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theme/theme2.xml" ContentType="application/vnd.openxmlformats-officedocument.theme+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theme/theme3.xml" ContentType="application/vnd.openxmlformats-officedocument.theme+xml"/>
  <Override PartName="/ppt/tags/tag56.xml" ContentType="application/vnd.openxmlformats-officedocument.presentationml.tags+xml"/>
  <Override PartName="/ppt/tags/tag57.xml" ContentType="application/vnd.openxmlformats-officedocument.presentationml.tags+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notesSlides/notesSlide6.xml" ContentType="application/vnd.openxmlformats-officedocument.presentationml.notesSlide+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780" r:id="rId2"/>
    <p:sldMasterId id="2147483903" r:id="rId3"/>
    <p:sldMasterId id="2147483924" r:id="rId4"/>
  </p:sldMasterIdLst>
  <p:notesMasterIdLst>
    <p:notesMasterId r:id="rId214"/>
  </p:notesMasterIdLst>
  <p:sldIdLst>
    <p:sldId id="2493" r:id="rId5"/>
    <p:sldId id="2494" r:id="rId6"/>
    <p:sldId id="2495" r:id="rId7"/>
    <p:sldId id="2496" r:id="rId8"/>
    <p:sldId id="2497" r:id="rId9"/>
    <p:sldId id="2498" r:id="rId10"/>
    <p:sldId id="4258" r:id="rId11"/>
    <p:sldId id="4259" r:id="rId12"/>
    <p:sldId id="4260" r:id="rId13"/>
    <p:sldId id="4261" r:id="rId14"/>
    <p:sldId id="4262" r:id="rId15"/>
    <p:sldId id="4263" r:id="rId16"/>
    <p:sldId id="4264" r:id="rId17"/>
    <p:sldId id="4265" r:id="rId18"/>
    <p:sldId id="4266" r:id="rId19"/>
    <p:sldId id="4267" r:id="rId20"/>
    <p:sldId id="4268" r:id="rId21"/>
    <p:sldId id="4269" r:id="rId22"/>
    <p:sldId id="4270" r:id="rId23"/>
    <p:sldId id="4271" r:id="rId24"/>
    <p:sldId id="4272" r:id="rId25"/>
    <p:sldId id="4376" r:id="rId26"/>
    <p:sldId id="4377" r:id="rId27"/>
    <p:sldId id="335" r:id="rId28"/>
    <p:sldId id="392" r:id="rId29"/>
    <p:sldId id="413" r:id="rId30"/>
    <p:sldId id="423" r:id="rId31"/>
    <p:sldId id="483" r:id="rId32"/>
    <p:sldId id="4379" r:id="rId33"/>
    <p:sldId id="1807" r:id="rId34"/>
    <p:sldId id="1792" r:id="rId35"/>
    <p:sldId id="1789" r:id="rId36"/>
    <p:sldId id="1795" r:id="rId37"/>
    <p:sldId id="1797" r:id="rId38"/>
    <p:sldId id="1800" r:id="rId39"/>
    <p:sldId id="949" r:id="rId40"/>
    <p:sldId id="951" r:id="rId41"/>
    <p:sldId id="989" r:id="rId42"/>
    <p:sldId id="953" r:id="rId43"/>
    <p:sldId id="980" r:id="rId44"/>
    <p:sldId id="981" r:id="rId45"/>
    <p:sldId id="982" r:id="rId46"/>
    <p:sldId id="1001" r:id="rId47"/>
    <p:sldId id="983" r:id="rId48"/>
    <p:sldId id="984" r:id="rId49"/>
    <p:sldId id="985" r:id="rId50"/>
    <p:sldId id="990" r:id="rId51"/>
    <p:sldId id="1006" r:id="rId52"/>
    <p:sldId id="992" r:id="rId53"/>
    <p:sldId id="993" r:id="rId54"/>
    <p:sldId id="1009" r:id="rId55"/>
    <p:sldId id="257" r:id="rId56"/>
    <p:sldId id="258" r:id="rId57"/>
    <p:sldId id="260" r:id="rId58"/>
    <p:sldId id="265" r:id="rId59"/>
    <p:sldId id="273" r:id="rId60"/>
    <p:sldId id="266" r:id="rId61"/>
    <p:sldId id="267" r:id="rId62"/>
    <p:sldId id="268" r:id="rId63"/>
    <p:sldId id="261" r:id="rId64"/>
    <p:sldId id="262" r:id="rId65"/>
    <p:sldId id="263" r:id="rId66"/>
    <p:sldId id="264" r:id="rId67"/>
    <p:sldId id="269" r:id="rId68"/>
    <p:sldId id="272" r:id="rId69"/>
    <p:sldId id="270" r:id="rId70"/>
    <p:sldId id="274" r:id="rId71"/>
    <p:sldId id="279" r:id="rId72"/>
    <p:sldId id="280" r:id="rId73"/>
    <p:sldId id="312" r:id="rId74"/>
    <p:sldId id="289" r:id="rId75"/>
    <p:sldId id="281" r:id="rId76"/>
    <p:sldId id="282" r:id="rId77"/>
    <p:sldId id="313" r:id="rId78"/>
    <p:sldId id="314" r:id="rId79"/>
    <p:sldId id="316" r:id="rId80"/>
    <p:sldId id="317" r:id="rId81"/>
    <p:sldId id="319" r:id="rId82"/>
    <p:sldId id="318" r:id="rId83"/>
    <p:sldId id="320" r:id="rId84"/>
    <p:sldId id="301" r:id="rId85"/>
    <p:sldId id="285" r:id="rId86"/>
    <p:sldId id="321" r:id="rId87"/>
    <p:sldId id="322" r:id="rId88"/>
    <p:sldId id="286" r:id="rId89"/>
    <p:sldId id="287" r:id="rId90"/>
    <p:sldId id="288" r:id="rId91"/>
    <p:sldId id="290" r:id="rId92"/>
    <p:sldId id="297" r:id="rId93"/>
    <p:sldId id="291" r:id="rId94"/>
    <p:sldId id="292" r:id="rId95"/>
    <p:sldId id="293" r:id="rId96"/>
    <p:sldId id="294" r:id="rId97"/>
    <p:sldId id="296" r:id="rId98"/>
    <p:sldId id="298" r:id="rId99"/>
    <p:sldId id="302" r:id="rId100"/>
    <p:sldId id="300" r:id="rId101"/>
    <p:sldId id="303" r:id="rId102"/>
    <p:sldId id="304" r:id="rId103"/>
    <p:sldId id="307" r:id="rId104"/>
    <p:sldId id="311" r:id="rId105"/>
    <p:sldId id="325" r:id="rId106"/>
    <p:sldId id="324" r:id="rId107"/>
    <p:sldId id="326" r:id="rId108"/>
    <p:sldId id="327" r:id="rId109"/>
    <p:sldId id="328" r:id="rId110"/>
    <p:sldId id="329" r:id="rId111"/>
    <p:sldId id="332" r:id="rId112"/>
    <p:sldId id="331" r:id="rId113"/>
    <p:sldId id="334" r:id="rId114"/>
    <p:sldId id="336" r:id="rId115"/>
    <p:sldId id="337" r:id="rId116"/>
    <p:sldId id="339" r:id="rId117"/>
    <p:sldId id="341" r:id="rId118"/>
    <p:sldId id="342" r:id="rId119"/>
    <p:sldId id="343" r:id="rId120"/>
    <p:sldId id="344" r:id="rId121"/>
    <p:sldId id="345" r:id="rId122"/>
    <p:sldId id="346" r:id="rId123"/>
    <p:sldId id="2444" r:id="rId124"/>
    <p:sldId id="2445" r:id="rId125"/>
    <p:sldId id="2446" r:id="rId126"/>
    <p:sldId id="2451" r:id="rId127"/>
    <p:sldId id="276" r:id="rId128"/>
    <p:sldId id="1790" r:id="rId129"/>
    <p:sldId id="2216" r:id="rId130"/>
    <p:sldId id="2218" r:id="rId131"/>
    <p:sldId id="2219" r:id="rId132"/>
    <p:sldId id="2455" r:id="rId133"/>
    <p:sldId id="2456" r:id="rId134"/>
    <p:sldId id="2458" r:id="rId135"/>
    <p:sldId id="2459" r:id="rId136"/>
    <p:sldId id="2463" r:id="rId137"/>
    <p:sldId id="2464" r:id="rId138"/>
    <p:sldId id="2465" r:id="rId139"/>
    <p:sldId id="2466" r:id="rId140"/>
    <p:sldId id="2467" r:id="rId141"/>
    <p:sldId id="2469" r:id="rId142"/>
    <p:sldId id="2470" r:id="rId143"/>
    <p:sldId id="2474" r:id="rId144"/>
    <p:sldId id="2477" r:id="rId145"/>
    <p:sldId id="2484" r:id="rId146"/>
    <p:sldId id="375" r:id="rId147"/>
    <p:sldId id="2485" r:id="rId148"/>
    <p:sldId id="2486" r:id="rId149"/>
    <p:sldId id="2487" r:id="rId150"/>
    <p:sldId id="388" r:id="rId151"/>
    <p:sldId id="1757" r:id="rId152"/>
    <p:sldId id="2110" r:id="rId153"/>
    <p:sldId id="2107" r:id="rId154"/>
    <p:sldId id="2109" r:id="rId155"/>
    <p:sldId id="2148" r:id="rId156"/>
    <p:sldId id="2149" r:id="rId157"/>
    <p:sldId id="2150" r:id="rId158"/>
    <p:sldId id="2151" r:id="rId159"/>
    <p:sldId id="2395" r:id="rId160"/>
    <p:sldId id="2391" r:id="rId161"/>
    <p:sldId id="2394" r:id="rId162"/>
    <p:sldId id="2397" r:id="rId163"/>
    <p:sldId id="2398" r:id="rId164"/>
    <p:sldId id="2399" r:id="rId165"/>
    <p:sldId id="2386" r:id="rId166"/>
    <p:sldId id="2324" r:id="rId167"/>
    <p:sldId id="2325" r:id="rId168"/>
    <p:sldId id="2326" r:id="rId169"/>
    <p:sldId id="2327" r:id="rId170"/>
    <p:sldId id="2419" r:id="rId171"/>
    <p:sldId id="2389" r:id="rId172"/>
    <p:sldId id="2405" r:id="rId173"/>
    <p:sldId id="2404" r:id="rId174"/>
    <p:sldId id="2390" r:id="rId175"/>
    <p:sldId id="2340" r:id="rId176"/>
    <p:sldId id="2410" r:id="rId177"/>
    <p:sldId id="2411" r:id="rId178"/>
    <p:sldId id="2431" r:id="rId179"/>
    <p:sldId id="2343" r:id="rId180"/>
    <p:sldId id="2345" r:id="rId181"/>
    <p:sldId id="4380" r:id="rId182"/>
    <p:sldId id="2414" r:id="rId183"/>
    <p:sldId id="2347" r:id="rId184"/>
    <p:sldId id="2424" r:id="rId185"/>
    <p:sldId id="2434" r:id="rId186"/>
    <p:sldId id="2435" r:id="rId187"/>
    <p:sldId id="4381" r:id="rId188"/>
    <p:sldId id="2436" r:id="rId189"/>
    <p:sldId id="2450" r:id="rId190"/>
    <p:sldId id="2432" r:id="rId191"/>
    <p:sldId id="524" r:id="rId192"/>
    <p:sldId id="535" r:id="rId193"/>
    <p:sldId id="533" r:id="rId194"/>
    <p:sldId id="530" r:id="rId195"/>
    <p:sldId id="571" r:id="rId196"/>
    <p:sldId id="639" r:id="rId197"/>
    <p:sldId id="515" r:id="rId198"/>
    <p:sldId id="567" r:id="rId199"/>
    <p:sldId id="534" r:id="rId200"/>
    <p:sldId id="633" r:id="rId201"/>
    <p:sldId id="638" r:id="rId202"/>
    <p:sldId id="568" r:id="rId203"/>
    <p:sldId id="569" r:id="rId204"/>
    <p:sldId id="560" r:id="rId205"/>
    <p:sldId id="562" r:id="rId206"/>
    <p:sldId id="564" r:id="rId207"/>
    <p:sldId id="566" r:id="rId208"/>
    <p:sldId id="532" r:id="rId209"/>
    <p:sldId id="539" r:id="rId210"/>
    <p:sldId id="552" r:id="rId211"/>
    <p:sldId id="555" r:id="rId212"/>
    <p:sldId id="543" r:id="rId213"/>
  </p:sldIdLst>
  <p:sldSz cx="24384000" cy="13716000"/>
  <p:notesSz cx="6858000" cy="9144000"/>
  <p:custDataLst>
    <p:tags r:id="rId215"/>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8072"/>
    <a:srgbClr val="E42524"/>
    <a:srgbClr val="C89800"/>
    <a:srgbClr val="272E3A"/>
    <a:srgbClr val="D5D9D3"/>
    <a:srgbClr val="636363"/>
    <a:srgbClr val="94DCB8"/>
    <a:srgbClr val="FFE18B"/>
    <a:srgbClr val="75D1A3"/>
    <a:srgbClr val="FFCC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87" autoAdjust="0"/>
    <p:restoredTop sz="94660"/>
  </p:normalViewPr>
  <p:slideViewPr>
    <p:cSldViewPr snapToGrid="0">
      <p:cViewPr>
        <p:scale>
          <a:sx n="25" d="100"/>
          <a:sy n="25" d="100"/>
        </p:scale>
        <p:origin x="2802" y="1260"/>
      </p:cViewPr>
      <p:guideLst/>
    </p:cSldViewPr>
  </p:slideViewPr>
  <p:notesTextViewPr>
    <p:cViewPr>
      <p:scale>
        <a:sx n="400" d="100"/>
        <a:sy n="400" d="100"/>
      </p:scale>
      <p:origin x="0" y="0"/>
    </p:cViewPr>
  </p:notesTextViewPr>
  <p:sorterViewPr>
    <p:cViewPr>
      <p:scale>
        <a:sx n="33" d="100"/>
        <a:sy n="33" d="100"/>
      </p:scale>
      <p:origin x="0" y="0"/>
    </p:cViewPr>
  </p:sorter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1" Type="http://schemas.openxmlformats.org/officeDocument/2006/relationships/slide" Target="slides/slide17.xml"/><Relationship Id="rId42" Type="http://schemas.openxmlformats.org/officeDocument/2006/relationships/slide" Target="slides/slide38.xml"/><Relationship Id="rId63" Type="http://schemas.openxmlformats.org/officeDocument/2006/relationships/slide" Target="slides/slide59.xml"/><Relationship Id="rId84" Type="http://schemas.openxmlformats.org/officeDocument/2006/relationships/slide" Target="slides/slide80.xml"/><Relationship Id="rId138" Type="http://schemas.openxmlformats.org/officeDocument/2006/relationships/slide" Target="slides/slide134.xml"/><Relationship Id="rId159" Type="http://schemas.openxmlformats.org/officeDocument/2006/relationships/slide" Target="slides/slide155.xml"/><Relationship Id="rId170" Type="http://schemas.openxmlformats.org/officeDocument/2006/relationships/slide" Target="slides/slide166.xml"/><Relationship Id="rId191" Type="http://schemas.openxmlformats.org/officeDocument/2006/relationships/slide" Target="slides/slide187.xml"/><Relationship Id="rId205" Type="http://schemas.openxmlformats.org/officeDocument/2006/relationships/slide" Target="slides/slide201.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53" Type="http://schemas.openxmlformats.org/officeDocument/2006/relationships/slide" Target="slides/slide49.xml"/><Relationship Id="rId74" Type="http://schemas.openxmlformats.org/officeDocument/2006/relationships/slide" Target="slides/slide70.xml"/><Relationship Id="rId128" Type="http://schemas.openxmlformats.org/officeDocument/2006/relationships/slide" Target="slides/slide124.xml"/><Relationship Id="rId149" Type="http://schemas.openxmlformats.org/officeDocument/2006/relationships/slide" Target="slides/slide145.xml"/><Relationship Id="rId5" Type="http://schemas.openxmlformats.org/officeDocument/2006/relationships/slide" Target="slides/slide1.xml"/><Relationship Id="rId95" Type="http://schemas.openxmlformats.org/officeDocument/2006/relationships/slide" Target="slides/slide91.xml"/><Relationship Id="rId160" Type="http://schemas.openxmlformats.org/officeDocument/2006/relationships/slide" Target="slides/slide156.xml"/><Relationship Id="rId181" Type="http://schemas.openxmlformats.org/officeDocument/2006/relationships/slide" Target="slides/slide177.xml"/><Relationship Id="rId216" Type="http://schemas.openxmlformats.org/officeDocument/2006/relationships/presProps" Target="presProps.xml"/><Relationship Id="rId22" Type="http://schemas.openxmlformats.org/officeDocument/2006/relationships/slide" Target="slides/slide18.xml"/><Relationship Id="rId43" Type="http://schemas.openxmlformats.org/officeDocument/2006/relationships/slide" Target="slides/slide39.xml"/><Relationship Id="rId64" Type="http://schemas.openxmlformats.org/officeDocument/2006/relationships/slide" Target="slides/slide60.xml"/><Relationship Id="rId118" Type="http://schemas.openxmlformats.org/officeDocument/2006/relationships/slide" Target="slides/slide114.xml"/><Relationship Id="rId139" Type="http://schemas.openxmlformats.org/officeDocument/2006/relationships/slide" Target="slides/slide135.xml"/><Relationship Id="rId85" Type="http://schemas.openxmlformats.org/officeDocument/2006/relationships/slide" Target="slides/slide81.xml"/><Relationship Id="rId150" Type="http://schemas.openxmlformats.org/officeDocument/2006/relationships/slide" Target="slides/slide146.xml"/><Relationship Id="rId171" Type="http://schemas.openxmlformats.org/officeDocument/2006/relationships/slide" Target="slides/slide167.xml"/><Relationship Id="rId192" Type="http://schemas.openxmlformats.org/officeDocument/2006/relationships/slide" Target="slides/slide188.xml"/><Relationship Id="rId206" Type="http://schemas.openxmlformats.org/officeDocument/2006/relationships/slide" Target="slides/slide202.xml"/><Relationship Id="rId12" Type="http://schemas.openxmlformats.org/officeDocument/2006/relationships/slide" Target="slides/slide8.xml"/><Relationship Id="rId33" Type="http://schemas.openxmlformats.org/officeDocument/2006/relationships/slide" Target="slides/slide29.xml"/><Relationship Id="rId108" Type="http://schemas.openxmlformats.org/officeDocument/2006/relationships/slide" Target="slides/slide104.xml"/><Relationship Id="rId129" Type="http://schemas.openxmlformats.org/officeDocument/2006/relationships/slide" Target="slides/slide125.xml"/><Relationship Id="rId54" Type="http://schemas.openxmlformats.org/officeDocument/2006/relationships/slide" Target="slides/slide50.xml"/><Relationship Id="rId75" Type="http://schemas.openxmlformats.org/officeDocument/2006/relationships/slide" Target="slides/slide71.xml"/><Relationship Id="rId96" Type="http://schemas.openxmlformats.org/officeDocument/2006/relationships/slide" Target="slides/slide92.xml"/><Relationship Id="rId140" Type="http://schemas.openxmlformats.org/officeDocument/2006/relationships/slide" Target="slides/slide136.xml"/><Relationship Id="rId161" Type="http://schemas.openxmlformats.org/officeDocument/2006/relationships/slide" Target="slides/slide157.xml"/><Relationship Id="rId182" Type="http://schemas.openxmlformats.org/officeDocument/2006/relationships/slide" Target="slides/slide178.xml"/><Relationship Id="rId217" Type="http://schemas.openxmlformats.org/officeDocument/2006/relationships/viewProps" Target="viewProps.xml"/><Relationship Id="rId6" Type="http://schemas.openxmlformats.org/officeDocument/2006/relationships/slide" Target="slides/slide2.xml"/><Relationship Id="rId23" Type="http://schemas.openxmlformats.org/officeDocument/2006/relationships/slide" Target="slides/slide19.xml"/><Relationship Id="rId119" Type="http://schemas.openxmlformats.org/officeDocument/2006/relationships/slide" Target="slides/slide115.xml"/><Relationship Id="rId44" Type="http://schemas.openxmlformats.org/officeDocument/2006/relationships/slide" Target="slides/slide40.xml"/><Relationship Id="rId65" Type="http://schemas.openxmlformats.org/officeDocument/2006/relationships/slide" Target="slides/slide61.xml"/><Relationship Id="rId86" Type="http://schemas.openxmlformats.org/officeDocument/2006/relationships/slide" Target="slides/slide82.xml"/><Relationship Id="rId130" Type="http://schemas.openxmlformats.org/officeDocument/2006/relationships/slide" Target="slides/slide126.xml"/><Relationship Id="rId151" Type="http://schemas.openxmlformats.org/officeDocument/2006/relationships/slide" Target="slides/slide147.xml"/><Relationship Id="rId172" Type="http://schemas.openxmlformats.org/officeDocument/2006/relationships/slide" Target="slides/slide168.xml"/><Relationship Id="rId193" Type="http://schemas.openxmlformats.org/officeDocument/2006/relationships/slide" Target="slides/slide189.xml"/><Relationship Id="rId207" Type="http://schemas.openxmlformats.org/officeDocument/2006/relationships/slide" Target="slides/slide203.xml"/><Relationship Id="rId13" Type="http://schemas.openxmlformats.org/officeDocument/2006/relationships/slide" Target="slides/slide9.xml"/><Relationship Id="rId109" Type="http://schemas.openxmlformats.org/officeDocument/2006/relationships/slide" Target="slides/slide105.xml"/><Relationship Id="rId34" Type="http://schemas.openxmlformats.org/officeDocument/2006/relationships/slide" Target="slides/slide30.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20" Type="http://schemas.openxmlformats.org/officeDocument/2006/relationships/slide" Target="slides/slide116.xml"/><Relationship Id="rId141" Type="http://schemas.openxmlformats.org/officeDocument/2006/relationships/slide" Target="slides/slide137.xml"/><Relationship Id="rId7" Type="http://schemas.openxmlformats.org/officeDocument/2006/relationships/slide" Target="slides/slide3.xml"/><Relationship Id="rId162" Type="http://schemas.openxmlformats.org/officeDocument/2006/relationships/slide" Target="slides/slide158.xml"/><Relationship Id="rId183" Type="http://schemas.openxmlformats.org/officeDocument/2006/relationships/slide" Target="slides/slide179.xml"/><Relationship Id="rId218" Type="http://schemas.openxmlformats.org/officeDocument/2006/relationships/theme" Target="theme/theme1.xml"/><Relationship Id="rId24" Type="http://schemas.openxmlformats.org/officeDocument/2006/relationships/slide" Target="slides/slide20.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31" Type="http://schemas.openxmlformats.org/officeDocument/2006/relationships/slide" Target="slides/slide127.xml"/><Relationship Id="rId152" Type="http://schemas.openxmlformats.org/officeDocument/2006/relationships/slide" Target="slides/slide148.xml"/><Relationship Id="rId173" Type="http://schemas.openxmlformats.org/officeDocument/2006/relationships/slide" Target="slides/slide169.xml"/><Relationship Id="rId194" Type="http://schemas.openxmlformats.org/officeDocument/2006/relationships/slide" Target="slides/slide190.xml"/><Relationship Id="rId208" Type="http://schemas.openxmlformats.org/officeDocument/2006/relationships/slide" Target="slides/slide204.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168" Type="http://schemas.openxmlformats.org/officeDocument/2006/relationships/slide" Target="slides/slide164.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163" Type="http://schemas.openxmlformats.org/officeDocument/2006/relationships/slide" Target="slides/slide159.xml"/><Relationship Id="rId184" Type="http://schemas.openxmlformats.org/officeDocument/2006/relationships/slide" Target="slides/slide180.xml"/><Relationship Id="rId189" Type="http://schemas.openxmlformats.org/officeDocument/2006/relationships/slide" Target="slides/slide185.xml"/><Relationship Id="rId219" Type="http://schemas.openxmlformats.org/officeDocument/2006/relationships/tableStyles" Target="tableStyles.xml"/><Relationship Id="rId3" Type="http://schemas.openxmlformats.org/officeDocument/2006/relationships/slideMaster" Target="slideMasters/slideMaster3.xml"/><Relationship Id="rId214" Type="http://schemas.openxmlformats.org/officeDocument/2006/relationships/notesMaster" Target="notesMasters/notesMaster1.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slide" Target="slides/slide149.xml"/><Relationship Id="rId174" Type="http://schemas.openxmlformats.org/officeDocument/2006/relationships/slide" Target="slides/slide170.xml"/><Relationship Id="rId179" Type="http://schemas.openxmlformats.org/officeDocument/2006/relationships/slide" Target="slides/slide175.xml"/><Relationship Id="rId195" Type="http://schemas.openxmlformats.org/officeDocument/2006/relationships/slide" Target="slides/slide191.xml"/><Relationship Id="rId209" Type="http://schemas.openxmlformats.org/officeDocument/2006/relationships/slide" Target="slides/slide205.xml"/><Relationship Id="rId190" Type="http://schemas.openxmlformats.org/officeDocument/2006/relationships/slide" Target="slides/slide186.xml"/><Relationship Id="rId204" Type="http://schemas.openxmlformats.org/officeDocument/2006/relationships/slide" Target="slides/slide200.xml"/><Relationship Id="rId220" Type="http://schemas.microsoft.com/office/2016/11/relationships/changesInfo" Target="changesInfos/changesInfo1.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27" Type="http://schemas.openxmlformats.org/officeDocument/2006/relationships/slide" Target="slides/slide123.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48" Type="http://schemas.openxmlformats.org/officeDocument/2006/relationships/slide" Target="slides/slide144.xml"/><Relationship Id="rId164" Type="http://schemas.openxmlformats.org/officeDocument/2006/relationships/slide" Target="slides/slide160.xml"/><Relationship Id="rId169" Type="http://schemas.openxmlformats.org/officeDocument/2006/relationships/slide" Target="slides/slide165.xml"/><Relationship Id="rId185" Type="http://schemas.openxmlformats.org/officeDocument/2006/relationships/slide" Target="slides/slide181.xml"/><Relationship Id="rId4" Type="http://schemas.openxmlformats.org/officeDocument/2006/relationships/slideMaster" Target="slideMasters/slideMaster4.xml"/><Relationship Id="rId9" Type="http://schemas.openxmlformats.org/officeDocument/2006/relationships/slide" Target="slides/slide5.xml"/><Relationship Id="rId180" Type="http://schemas.openxmlformats.org/officeDocument/2006/relationships/slide" Target="slides/slide176.xml"/><Relationship Id="rId210" Type="http://schemas.openxmlformats.org/officeDocument/2006/relationships/slide" Target="slides/slide206.xml"/><Relationship Id="rId215" Type="http://schemas.openxmlformats.org/officeDocument/2006/relationships/tags" Target="tags/tag1.xml"/><Relationship Id="rId26" Type="http://schemas.openxmlformats.org/officeDocument/2006/relationships/slide" Target="slides/slide22.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54" Type="http://schemas.openxmlformats.org/officeDocument/2006/relationships/slide" Target="slides/slide150.xml"/><Relationship Id="rId175" Type="http://schemas.openxmlformats.org/officeDocument/2006/relationships/slide" Target="slides/slide171.xml"/><Relationship Id="rId196" Type="http://schemas.openxmlformats.org/officeDocument/2006/relationships/slide" Target="slides/slide192.xml"/><Relationship Id="rId200" Type="http://schemas.openxmlformats.org/officeDocument/2006/relationships/slide" Target="slides/slide196.xml"/><Relationship Id="rId16" Type="http://schemas.openxmlformats.org/officeDocument/2006/relationships/slide" Target="slides/slide12.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slide" Target="slides/slide140.xml"/><Relationship Id="rId90" Type="http://schemas.openxmlformats.org/officeDocument/2006/relationships/slide" Target="slides/slide86.xml"/><Relationship Id="rId165" Type="http://schemas.openxmlformats.org/officeDocument/2006/relationships/slide" Target="slides/slide161.xml"/><Relationship Id="rId186" Type="http://schemas.openxmlformats.org/officeDocument/2006/relationships/slide" Target="slides/slide182.xml"/><Relationship Id="rId211" Type="http://schemas.openxmlformats.org/officeDocument/2006/relationships/slide" Target="slides/slide207.xml"/><Relationship Id="rId27" Type="http://schemas.openxmlformats.org/officeDocument/2006/relationships/slide" Target="slides/slide23.xml"/><Relationship Id="rId48" Type="http://schemas.openxmlformats.org/officeDocument/2006/relationships/slide" Target="slides/slide44.xml"/><Relationship Id="rId69" Type="http://schemas.openxmlformats.org/officeDocument/2006/relationships/slide" Target="slides/slide65.xml"/><Relationship Id="rId113" Type="http://schemas.openxmlformats.org/officeDocument/2006/relationships/slide" Target="slides/slide109.xml"/><Relationship Id="rId134" Type="http://schemas.openxmlformats.org/officeDocument/2006/relationships/slide" Target="slides/slide130.xml"/><Relationship Id="rId80" Type="http://schemas.openxmlformats.org/officeDocument/2006/relationships/slide" Target="slides/slide76.xml"/><Relationship Id="rId155" Type="http://schemas.openxmlformats.org/officeDocument/2006/relationships/slide" Target="slides/slide151.xml"/><Relationship Id="rId176" Type="http://schemas.openxmlformats.org/officeDocument/2006/relationships/slide" Target="slides/slide172.xml"/><Relationship Id="rId197" Type="http://schemas.openxmlformats.org/officeDocument/2006/relationships/slide" Target="slides/slide193.xml"/><Relationship Id="rId201" Type="http://schemas.openxmlformats.org/officeDocument/2006/relationships/slide" Target="slides/slide197.xml"/><Relationship Id="rId17" Type="http://schemas.openxmlformats.org/officeDocument/2006/relationships/slide" Target="slides/slide13.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24" Type="http://schemas.openxmlformats.org/officeDocument/2006/relationships/slide" Target="slides/slide120.xml"/><Relationship Id="rId70" Type="http://schemas.openxmlformats.org/officeDocument/2006/relationships/slide" Target="slides/slide66.xml"/><Relationship Id="rId91" Type="http://schemas.openxmlformats.org/officeDocument/2006/relationships/slide" Target="slides/slide87.xml"/><Relationship Id="rId145" Type="http://schemas.openxmlformats.org/officeDocument/2006/relationships/slide" Target="slides/slide141.xml"/><Relationship Id="rId166" Type="http://schemas.openxmlformats.org/officeDocument/2006/relationships/slide" Target="slides/slide162.xml"/><Relationship Id="rId187" Type="http://schemas.openxmlformats.org/officeDocument/2006/relationships/slide" Target="slides/slide183.xml"/><Relationship Id="rId1" Type="http://schemas.openxmlformats.org/officeDocument/2006/relationships/slideMaster" Target="slideMasters/slideMaster1.xml"/><Relationship Id="rId212" Type="http://schemas.openxmlformats.org/officeDocument/2006/relationships/slide" Target="slides/slide208.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60" Type="http://schemas.openxmlformats.org/officeDocument/2006/relationships/slide" Target="slides/slide56.xml"/><Relationship Id="rId81" Type="http://schemas.openxmlformats.org/officeDocument/2006/relationships/slide" Target="slides/slide77.xml"/><Relationship Id="rId135" Type="http://schemas.openxmlformats.org/officeDocument/2006/relationships/slide" Target="slides/slide131.xml"/><Relationship Id="rId156" Type="http://schemas.openxmlformats.org/officeDocument/2006/relationships/slide" Target="slides/slide152.xml"/><Relationship Id="rId177" Type="http://schemas.openxmlformats.org/officeDocument/2006/relationships/slide" Target="slides/slide173.xml"/><Relationship Id="rId198" Type="http://schemas.openxmlformats.org/officeDocument/2006/relationships/slide" Target="slides/slide194.xml"/><Relationship Id="rId202" Type="http://schemas.openxmlformats.org/officeDocument/2006/relationships/slide" Target="slides/slide198.xml"/><Relationship Id="rId18" Type="http://schemas.openxmlformats.org/officeDocument/2006/relationships/slide" Target="slides/slide14.xml"/><Relationship Id="rId39" Type="http://schemas.openxmlformats.org/officeDocument/2006/relationships/slide" Target="slides/slide35.xml"/><Relationship Id="rId50" Type="http://schemas.openxmlformats.org/officeDocument/2006/relationships/slide" Target="slides/slide46.xml"/><Relationship Id="rId104" Type="http://schemas.openxmlformats.org/officeDocument/2006/relationships/slide" Target="slides/slide100.xml"/><Relationship Id="rId125" Type="http://schemas.openxmlformats.org/officeDocument/2006/relationships/slide" Target="slides/slide121.xml"/><Relationship Id="rId146" Type="http://schemas.openxmlformats.org/officeDocument/2006/relationships/slide" Target="slides/slide142.xml"/><Relationship Id="rId167" Type="http://schemas.openxmlformats.org/officeDocument/2006/relationships/slide" Target="slides/slide163.xml"/><Relationship Id="rId188" Type="http://schemas.openxmlformats.org/officeDocument/2006/relationships/slide" Target="slides/slide184.xml"/><Relationship Id="rId71" Type="http://schemas.openxmlformats.org/officeDocument/2006/relationships/slide" Target="slides/slide67.xml"/><Relationship Id="rId92" Type="http://schemas.openxmlformats.org/officeDocument/2006/relationships/slide" Target="slides/slide88.xml"/><Relationship Id="rId213" Type="http://schemas.openxmlformats.org/officeDocument/2006/relationships/slide" Target="slides/slide209.xml"/><Relationship Id="rId2" Type="http://schemas.openxmlformats.org/officeDocument/2006/relationships/slideMaster" Target="slideMasters/slideMaster2.xml"/><Relationship Id="rId29" Type="http://schemas.openxmlformats.org/officeDocument/2006/relationships/slide" Target="slides/slide25.xml"/><Relationship Id="rId40" Type="http://schemas.openxmlformats.org/officeDocument/2006/relationships/slide" Target="slides/slide36.xml"/><Relationship Id="rId115" Type="http://schemas.openxmlformats.org/officeDocument/2006/relationships/slide" Target="slides/slide111.xml"/><Relationship Id="rId136" Type="http://schemas.openxmlformats.org/officeDocument/2006/relationships/slide" Target="slides/slide132.xml"/><Relationship Id="rId157" Type="http://schemas.openxmlformats.org/officeDocument/2006/relationships/slide" Target="slides/slide153.xml"/><Relationship Id="rId178" Type="http://schemas.openxmlformats.org/officeDocument/2006/relationships/slide" Target="slides/slide174.xml"/><Relationship Id="rId61" Type="http://schemas.openxmlformats.org/officeDocument/2006/relationships/slide" Target="slides/slide57.xml"/><Relationship Id="rId82" Type="http://schemas.openxmlformats.org/officeDocument/2006/relationships/slide" Target="slides/slide78.xml"/><Relationship Id="rId199" Type="http://schemas.openxmlformats.org/officeDocument/2006/relationships/slide" Target="slides/slide195.xml"/><Relationship Id="rId203" Type="http://schemas.openxmlformats.org/officeDocument/2006/relationships/slide" Target="slides/slide199.xml"/><Relationship Id="rId19" Type="http://schemas.openxmlformats.org/officeDocument/2006/relationships/slide" Target="slides/slide1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eza kabir" userId="af3c95a13102d509" providerId="LiveId" clId="{57F77BDA-C3A2-4BAA-AC2E-A197B311ED4C}"/>
    <pc:docChg chg="undo custSel addSld delSld modSld sldOrd delMainMaster modMainMaster addSection modSection">
      <pc:chgData name="reza kabir" userId="af3c95a13102d509" providerId="LiveId" clId="{57F77BDA-C3A2-4BAA-AC2E-A197B311ED4C}" dt="2020-04-08T06:25:29.167" v="3944" actId="1076"/>
      <pc:docMkLst>
        <pc:docMk/>
      </pc:docMkLst>
      <pc:sldChg chg="addSp delSp modSp add del mod">
        <pc:chgData name="reza kabir" userId="af3c95a13102d509" providerId="LiveId" clId="{57F77BDA-C3A2-4BAA-AC2E-A197B311ED4C}" dt="2020-04-07T05:48:43.065" v="1925" actId="47"/>
        <pc:sldMkLst>
          <pc:docMk/>
          <pc:sldMk cId="0" sldId="256"/>
        </pc:sldMkLst>
        <pc:spChg chg="add del">
          <ac:chgData name="reza kabir" userId="af3c95a13102d509" providerId="LiveId" clId="{57F77BDA-C3A2-4BAA-AC2E-A197B311ED4C}" dt="2020-04-07T04:34:37.997" v="1492" actId="21"/>
          <ac:spMkLst>
            <pc:docMk/>
            <pc:sldMk cId="0" sldId="256"/>
            <ac:spMk id="37" creationId="{C54EE801-0FD8-41D7-A03B-C21C76209B80}"/>
          </ac:spMkLst>
        </pc:spChg>
        <pc:spChg chg="add del">
          <ac:chgData name="reza kabir" userId="af3c95a13102d509" providerId="LiveId" clId="{57F77BDA-C3A2-4BAA-AC2E-A197B311ED4C}" dt="2020-04-07T04:34:37.997" v="1492" actId="21"/>
          <ac:spMkLst>
            <pc:docMk/>
            <pc:sldMk cId="0" sldId="256"/>
            <ac:spMk id="38" creationId="{5D653AC9-A90C-4D27-B05B-6CB4CF0CD555}"/>
          </ac:spMkLst>
        </pc:spChg>
        <pc:spChg chg="add del">
          <ac:chgData name="reza kabir" userId="af3c95a13102d509" providerId="LiveId" clId="{57F77BDA-C3A2-4BAA-AC2E-A197B311ED4C}" dt="2020-04-07T04:34:37.997" v="1492" actId="21"/>
          <ac:spMkLst>
            <pc:docMk/>
            <pc:sldMk cId="0" sldId="256"/>
            <ac:spMk id="39" creationId="{97212EA2-6C7E-48B8-ABEC-68EF26BAA577}"/>
          </ac:spMkLst>
        </pc:spChg>
        <pc:spChg chg="add del">
          <ac:chgData name="reza kabir" userId="af3c95a13102d509" providerId="LiveId" clId="{57F77BDA-C3A2-4BAA-AC2E-A197B311ED4C}" dt="2020-04-07T04:34:37.997" v="1492" actId="21"/>
          <ac:spMkLst>
            <pc:docMk/>
            <pc:sldMk cId="0" sldId="256"/>
            <ac:spMk id="40" creationId="{C613E73A-7B62-4C07-A886-6598EE6C852E}"/>
          </ac:spMkLst>
        </pc:spChg>
        <pc:spChg chg="add del">
          <ac:chgData name="reza kabir" userId="af3c95a13102d509" providerId="LiveId" clId="{57F77BDA-C3A2-4BAA-AC2E-A197B311ED4C}" dt="2020-04-07T04:34:37.997" v="1492" actId="21"/>
          <ac:spMkLst>
            <pc:docMk/>
            <pc:sldMk cId="0" sldId="256"/>
            <ac:spMk id="41" creationId="{D8E0F489-2A78-468B-A199-2090D3C56849}"/>
          </ac:spMkLst>
        </pc:spChg>
        <pc:spChg chg="add del">
          <ac:chgData name="reza kabir" userId="af3c95a13102d509" providerId="LiveId" clId="{57F77BDA-C3A2-4BAA-AC2E-A197B311ED4C}" dt="2020-04-07T04:34:37.997" v="1492" actId="21"/>
          <ac:spMkLst>
            <pc:docMk/>
            <pc:sldMk cId="0" sldId="256"/>
            <ac:spMk id="42" creationId="{697A307C-BD51-43E2-9898-2DE48504CAB9}"/>
          </ac:spMkLst>
        </pc:spChg>
        <pc:spChg chg="add del">
          <ac:chgData name="reza kabir" userId="af3c95a13102d509" providerId="LiveId" clId="{57F77BDA-C3A2-4BAA-AC2E-A197B311ED4C}" dt="2020-04-07T04:34:37.997" v="1492" actId="21"/>
          <ac:spMkLst>
            <pc:docMk/>
            <pc:sldMk cId="0" sldId="256"/>
            <ac:spMk id="43" creationId="{33FF3C81-DE84-419F-9C81-C57FF3944EC5}"/>
          </ac:spMkLst>
        </pc:spChg>
        <pc:spChg chg="add del">
          <ac:chgData name="reza kabir" userId="af3c95a13102d509" providerId="LiveId" clId="{57F77BDA-C3A2-4BAA-AC2E-A197B311ED4C}" dt="2020-04-07T04:34:37.997" v="1492" actId="21"/>
          <ac:spMkLst>
            <pc:docMk/>
            <pc:sldMk cId="0" sldId="256"/>
            <ac:spMk id="44" creationId="{A7C72531-DDCB-4CE3-AA06-7EEDBD956BF0}"/>
          </ac:spMkLst>
        </pc:spChg>
        <pc:spChg chg="add del">
          <ac:chgData name="reza kabir" userId="af3c95a13102d509" providerId="LiveId" clId="{57F77BDA-C3A2-4BAA-AC2E-A197B311ED4C}" dt="2020-04-07T04:34:37.997" v="1492" actId="21"/>
          <ac:spMkLst>
            <pc:docMk/>
            <pc:sldMk cId="0" sldId="256"/>
            <ac:spMk id="45" creationId="{1BAAF723-64B2-4F5F-BC33-D2FF5600F885}"/>
          </ac:spMkLst>
        </pc:spChg>
        <pc:spChg chg="mod">
          <ac:chgData name="reza kabir" userId="af3c95a13102d509" providerId="LiveId" clId="{57F77BDA-C3A2-4BAA-AC2E-A197B311ED4C}" dt="2020-04-07T04:33:09.937" v="1481" actId="1076"/>
          <ac:spMkLst>
            <pc:docMk/>
            <pc:sldMk cId="0" sldId="256"/>
            <ac:spMk id="84" creationId="{00000000-0000-0000-0000-000000000000}"/>
          </ac:spMkLst>
        </pc:spChg>
        <pc:spChg chg="mod">
          <ac:chgData name="reza kabir" userId="af3c95a13102d509" providerId="LiveId" clId="{57F77BDA-C3A2-4BAA-AC2E-A197B311ED4C}" dt="2020-04-07T04:32:11.488" v="1471" actId="207"/>
          <ac:spMkLst>
            <pc:docMk/>
            <pc:sldMk cId="0" sldId="256"/>
            <ac:spMk id="85" creationId="{00000000-0000-0000-0000-000000000000}"/>
          </ac:spMkLst>
        </pc:spChg>
        <pc:spChg chg="mod">
          <ac:chgData name="reza kabir" userId="af3c95a13102d509" providerId="LiveId" clId="{57F77BDA-C3A2-4BAA-AC2E-A197B311ED4C}" dt="2020-04-07T04:32:11.488" v="1471" actId="207"/>
          <ac:spMkLst>
            <pc:docMk/>
            <pc:sldMk cId="0" sldId="256"/>
            <ac:spMk id="86" creationId="{00000000-0000-0000-0000-000000000000}"/>
          </ac:spMkLst>
        </pc:spChg>
        <pc:spChg chg="mod">
          <ac:chgData name="reza kabir" userId="af3c95a13102d509" providerId="LiveId" clId="{57F77BDA-C3A2-4BAA-AC2E-A197B311ED4C}" dt="2020-04-07T04:32:11.488" v="1471" actId="207"/>
          <ac:spMkLst>
            <pc:docMk/>
            <pc:sldMk cId="0" sldId="256"/>
            <ac:spMk id="87" creationId="{00000000-0000-0000-0000-000000000000}"/>
          </ac:spMkLst>
        </pc:spChg>
        <pc:spChg chg="mod">
          <ac:chgData name="reza kabir" userId="af3c95a13102d509" providerId="LiveId" clId="{57F77BDA-C3A2-4BAA-AC2E-A197B311ED4C}" dt="2020-04-07T04:32:11.488" v="1471" actId="207"/>
          <ac:spMkLst>
            <pc:docMk/>
            <pc:sldMk cId="0" sldId="256"/>
            <ac:spMk id="88" creationId="{00000000-0000-0000-0000-000000000000}"/>
          </ac:spMkLst>
        </pc:spChg>
        <pc:spChg chg="mod">
          <ac:chgData name="reza kabir" userId="af3c95a13102d509" providerId="LiveId" clId="{57F77BDA-C3A2-4BAA-AC2E-A197B311ED4C}" dt="2020-04-07T04:32:11.488" v="1471" actId="207"/>
          <ac:spMkLst>
            <pc:docMk/>
            <pc:sldMk cId="0" sldId="256"/>
            <ac:spMk id="89" creationId="{00000000-0000-0000-0000-000000000000}"/>
          </ac:spMkLst>
        </pc:spChg>
        <pc:spChg chg="mod">
          <ac:chgData name="reza kabir" userId="af3c95a13102d509" providerId="LiveId" clId="{57F77BDA-C3A2-4BAA-AC2E-A197B311ED4C}" dt="2020-04-07T04:32:11.488" v="1471" actId="207"/>
          <ac:spMkLst>
            <pc:docMk/>
            <pc:sldMk cId="0" sldId="256"/>
            <ac:spMk id="90" creationId="{00000000-0000-0000-0000-000000000000}"/>
          </ac:spMkLst>
        </pc:spChg>
        <pc:spChg chg="mod">
          <ac:chgData name="reza kabir" userId="af3c95a13102d509" providerId="LiveId" clId="{57F77BDA-C3A2-4BAA-AC2E-A197B311ED4C}" dt="2020-04-07T04:32:11.488" v="1471" actId="207"/>
          <ac:spMkLst>
            <pc:docMk/>
            <pc:sldMk cId="0" sldId="256"/>
            <ac:spMk id="91" creationId="{00000000-0000-0000-0000-000000000000}"/>
          </ac:spMkLst>
        </pc:spChg>
        <pc:spChg chg="mod">
          <ac:chgData name="reza kabir" userId="af3c95a13102d509" providerId="LiveId" clId="{57F77BDA-C3A2-4BAA-AC2E-A197B311ED4C}" dt="2020-04-07T04:32:11.488" v="1471" actId="207"/>
          <ac:spMkLst>
            <pc:docMk/>
            <pc:sldMk cId="0" sldId="256"/>
            <ac:spMk id="92" creationId="{00000000-0000-0000-0000-000000000000}"/>
          </ac:spMkLst>
        </pc:spChg>
        <pc:spChg chg="mod">
          <ac:chgData name="reza kabir" userId="af3c95a13102d509" providerId="LiveId" clId="{57F77BDA-C3A2-4BAA-AC2E-A197B311ED4C}" dt="2020-04-07T04:32:11.488" v="1471" actId="207"/>
          <ac:spMkLst>
            <pc:docMk/>
            <pc:sldMk cId="0" sldId="256"/>
            <ac:spMk id="93" creationId="{00000000-0000-0000-0000-000000000000}"/>
          </ac:spMkLst>
        </pc:spChg>
        <pc:spChg chg="mod">
          <ac:chgData name="reza kabir" userId="af3c95a13102d509" providerId="LiveId" clId="{57F77BDA-C3A2-4BAA-AC2E-A197B311ED4C}" dt="2020-04-07T04:32:11.488" v="1471" actId="207"/>
          <ac:spMkLst>
            <pc:docMk/>
            <pc:sldMk cId="0" sldId="256"/>
            <ac:spMk id="94" creationId="{00000000-0000-0000-0000-000000000000}"/>
          </ac:spMkLst>
        </pc:spChg>
        <pc:spChg chg="mod">
          <ac:chgData name="reza kabir" userId="af3c95a13102d509" providerId="LiveId" clId="{57F77BDA-C3A2-4BAA-AC2E-A197B311ED4C}" dt="2020-04-07T04:32:26.089" v="1474" actId="1076"/>
          <ac:spMkLst>
            <pc:docMk/>
            <pc:sldMk cId="0" sldId="256"/>
            <ac:spMk id="95" creationId="{00000000-0000-0000-0000-000000000000}"/>
          </ac:spMkLst>
        </pc:spChg>
        <pc:spChg chg="mod">
          <ac:chgData name="reza kabir" userId="af3c95a13102d509" providerId="LiveId" clId="{57F77BDA-C3A2-4BAA-AC2E-A197B311ED4C}" dt="2020-04-07T04:32:11.488" v="1471" actId="207"/>
          <ac:spMkLst>
            <pc:docMk/>
            <pc:sldMk cId="0" sldId="256"/>
            <ac:spMk id="96" creationId="{00000000-0000-0000-0000-000000000000}"/>
          </ac:spMkLst>
        </pc:spChg>
        <pc:spChg chg="mod">
          <ac:chgData name="reza kabir" userId="af3c95a13102d509" providerId="LiveId" clId="{57F77BDA-C3A2-4BAA-AC2E-A197B311ED4C}" dt="2020-04-07T04:32:11.488" v="1471" actId="207"/>
          <ac:spMkLst>
            <pc:docMk/>
            <pc:sldMk cId="0" sldId="256"/>
            <ac:spMk id="97" creationId="{00000000-0000-0000-0000-000000000000}"/>
          </ac:spMkLst>
        </pc:spChg>
        <pc:spChg chg="mod">
          <ac:chgData name="reza kabir" userId="af3c95a13102d509" providerId="LiveId" clId="{57F77BDA-C3A2-4BAA-AC2E-A197B311ED4C}" dt="2020-04-07T04:32:11.488" v="1471" actId="207"/>
          <ac:spMkLst>
            <pc:docMk/>
            <pc:sldMk cId="0" sldId="256"/>
            <ac:spMk id="98" creationId="{00000000-0000-0000-0000-000000000000}"/>
          </ac:spMkLst>
        </pc:spChg>
        <pc:spChg chg="mod">
          <ac:chgData name="reza kabir" userId="af3c95a13102d509" providerId="LiveId" clId="{57F77BDA-C3A2-4BAA-AC2E-A197B311ED4C}" dt="2020-04-07T04:32:11.488" v="1471" actId="207"/>
          <ac:spMkLst>
            <pc:docMk/>
            <pc:sldMk cId="0" sldId="256"/>
            <ac:spMk id="99" creationId="{00000000-0000-0000-0000-000000000000}"/>
          </ac:spMkLst>
        </pc:spChg>
        <pc:spChg chg="mod">
          <ac:chgData name="reza kabir" userId="af3c95a13102d509" providerId="LiveId" clId="{57F77BDA-C3A2-4BAA-AC2E-A197B311ED4C}" dt="2020-04-07T04:32:11.488" v="1471" actId="207"/>
          <ac:spMkLst>
            <pc:docMk/>
            <pc:sldMk cId="0" sldId="256"/>
            <ac:spMk id="100" creationId="{00000000-0000-0000-0000-000000000000}"/>
          </ac:spMkLst>
        </pc:spChg>
        <pc:spChg chg="mod">
          <ac:chgData name="reza kabir" userId="af3c95a13102d509" providerId="LiveId" clId="{57F77BDA-C3A2-4BAA-AC2E-A197B311ED4C}" dt="2020-04-07T04:32:11.488" v="1471" actId="207"/>
          <ac:spMkLst>
            <pc:docMk/>
            <pc:sldMk cId="0" sldId="256"/>
            <ac:spMk id="101" creationId="{00000000-0000-0000-0000-000000000000}"/>
          </ac:spMkLst>
        </pc:spChg>
        <pc:spChg chg="mod">
          <ac:chgData name="reza kabir" userId="af3c95a13102d509" providerId="LiveId" clId="{57F77BDA-C3A2-4BAA-AC2E-A197B311ED4C}" dt="2020-04-07T04:32:11.488" v="1471" actId="207"/>
          <ac:spMkLst>
            <pc:docMk/>
            <pc:sldMk cId="0" sldId="256"/>
            <ac:spMk id="102" creationId="{00000000-0000-0000-0000-000000000000}"/>
          </ac:spMkLst>
        </pc:spChg>
        <pc:spChg chg="mod">
          <ac:chgData name="reza kabir" userId="af3c95a13102d509" providerId="LiveId" clId="{57F77BDA-C3A2-4BAA-AC2E-A197B311ED4C}" dt="2020-04-07T04:32:11.488" v="1471" actId="207"/>
          <ac:spMkLst>
            <pc:docMk/>
            <pc:sldMk cId="0" sldId="256"/>
            <ac:spMk id="103" creationId="{00000000-0000-0000-0000-000000000000}"/>
          </ac:spMkLst>
        </pc:spChg>
        <pc:spChg chg="mod">
          <ac:chgData name="reza kabir" userId="af3c95a13102d509" providerId="LiveId" clId="{57F77BDA-C3A2-4BAA-AC2E-A197B311ED4C}" dt="2020-04-07T04:33:53.842" v="1489" actId="122"/>
          <ac:spMkLst>
            <pc:docMk/>
            <pc:sldMk cId="0" sldId="256"/>
            <ac:spMk id="104" creationId="{00000000-0000-0000-0000-000000000000}"/>
          </ac:spMkLst>
        </pc:spChg>
        <pc:spChg chg="mod">
          <ac:chgData name="reza kabir" userId="af3c95a13102d509" providerId="LiveId" clId="{57F77BDA-C3A2-4BAA-AC2E-A197B311ED4C}" dt="2020-04-07T04:33:53.842" v="1489" actId="122"/>
          <ac:spMkLst>
            <pc:docMk/>
            <pc:sldMk cId="0" sldId="256"/>
            <ac:spMk id="105" creationId="{00000000-0000-0000-0000-000000000000}"/>
          </ac:spMkLst>
        </pc:spChg>
        <pc:spChg chg="mod">
          <ac:chgData name="reza kabir" userId="af3c95a13102d509" providerId="LiveId" clId="{57F77BDA-C3A2-4BAA-AC2E-A197B311ED4C}" dt="2020-04-07T04:33:53.842" v="1489" actId="122"/>
          <ac:spMkLst>
            <pc:docMk/>
            <pc:sldMk cId="0" sldId="256"/>
            <ac:spMk id="106" creationId="{00000000-0000-0000-0000-000000000000}"/>
          </ac:spMkLst>
        </pc:spChg>
        <pc:spChg chg="mod">
          <ac:chgData name="reza kabir" userId="af3c95a13102d509" providerId="LiveId" clId="{57F77BDA-C3A2-4BAA-AC2E-A197B311ED4C}" dt="2020-04-07T04:33:53.842" v="1489" actId="122"/>
          <ac:spMkLst>
            <pc:docMk/>
            <pc:sldMk cId="0" sldId="256"/>
            <ac:spMk id="107" creationId="{00000000-0000-0000-0000-000000000000}"/>
          </ac:spMkLst>
        </pc:spChg>
        <pc:spChg chg="mod">
          <ac:chgData name="reza kabir" userId="af3c95a13102d509" providerId="LiveId" clId="{57F77BDA-C3A2-4BAA-AC2E-A197B311ED4C}" dt="2020-04-07T04:33:53.842" v="1489" actId="122"/>
          <ac:spMkLst>
            <pc:docMk/>
            <pc:sldMk cId="0" sldId="256"/>
            <ac:spMk id="108" creationId="{00000000-0000-0000-0000-000000000000}"/>
          </ac:spMkLst>
        </pc:spChg>
        <pc:spChg chg="del mod">
          <ac:chgData name="reza kabir" userId="af3c95a13102d509" providerId="LiveId" clId="{57F77BDA-C3A2-4BAA-AC2E-A197B311ED4C}" dt="2020-04-07T04:32:21.737" v="1472" actId="478"/>
          <ac:spMkLst>
            <pc:docMk/>
            <pc:sldMk cId="0" sldId="256"/>
            <ac:spMk id="109" creationId="{00000000-0000-0000-0000-000000000000}"/>
          </ac:spMkLst>
        </pc:spChg>
        <pc:spChg chg="del mod">
          <ac:chgData name="reza kabir" userId="af3c95a13102d509" providerId="LiveId" clId="{57F77BDA-C3A2-4BAA-AC2E-A197B311ED4C}" dt="2020-04-07T04:32:21.737" v="1472" actId="478"/>
          <ac:spMkLst>
            <pc:docMk/>
            <pc:sldMk cId="0" sldId="256"/>
            <ac:spMk id="110" creationId="{00000000-0000-0000-0000-000000000000}"/>
          </ac:spMkLst>
        </pc:spChg>
        <pc:spChg chg="del mod">
          <ac:chgData name="reza kabir" userId="af3c95a13102d509" providerId="LiveId" clId="{57F77BDA-C3A2-4BAA-AC2E-A197B311ED4C}" dt="2020-04-07T04:32:21.737" v="1472" actId="478"/>
          <ac:spMkLst>
            <pc:docMk/>
            <pc:sldMk cId="0" sldId="256"/>
            <ac:spMk id="111" creationId="{00000000-0000-0000-0000-000000000000}"/>
          </ac:spMkLst>
        </pc:spChg>
        <pc:spChg chg="del mod">
          <ac:chgData name="reza kabir" userId="af3c95a13102d509" providerId="LiveId" clId="{57F77BDA-C3A2-4BAA-AC2E-A197B311ED4C}" dt="2020-04-07T04:32:21.737" v="1472" actId="478"/>
          <ac:spMkLst>
            <pc:docMk/>
            <pc:sldMk cId="0" sldId="256"/>
            <ac:spMk id="112" creationId="{00000000-0000-0000-0000-000000000000}"/>
          </ac:spMkLst>
        </pc:spChg>
        <pc:spChg chg="del mod">
          <ac:chgData name="reza kabir" userId="af3c95a13102d509" providerId="LiveId" clId="{57F77BDA-C3A2-4BAA-AC2E-A197B311ED4C}" dt="2020-04-07T04:32:21.737" v="1472" actId="478"/>
          <ac:spMkLst>
            <pc:docMk/>
            <pc:sldMk cId="0" sldId="256"/>
            <ac:spMk id="113" creationId="{00000000-0000-0000-0000-000000000000}"/>
          </ac:spMkLst>
        </pc:spChg>
        <pc:spChg chg="mod">
          <ac:chgData name="reza kabir" userId="af3c95a13102d509" providerId="LiveId" clId="{57F77BDA-C3A2-4BAA-AC2E-A197B311ED4C}" dt="2020-04-07T04:33:53.842" v="1489" actId="122"/>
          <ac:spMkLst>
            <pc:docMk/>
            <pc:sldMk cId="0" sldId="256"/>
            <ac:spMk id="114" creationId="{00000000-0000-0000-0000-000000000000}"/>
          </ac:spMkLst>
        </pc:spChg>
        <pc:spChg chg="mod">
          <ac:chgData name="reza kabir" userId="af3c95a13102d509" providerId="LiveId" clId="{57F77BDA-C3A2-4BAA-AC2E-A197B311ED4C}" dt="2020-04-07T04:33:53.842" v="1489" actId="122"/>
          <ac:spMkLst>
            <pc:docMk/>
            <pc:sldMk cId="0" sldId="256"/>
            <ac:spMk id="115" creationId="{00000000-0000-0000-0000-000000000000}"/>
          </ac:spMkLst>
        </pc:spChg>
        <pc:spChg chg="mod">
          <ac:chgData name="reza kabir" userId="af3c95a13102d509" providerId="LiveId" clId="{57F77BDA-C3A2-4BAA-AC2E-A197B311ED4C}" dt="2020-04-07T04:33:53.842" v="1489" actId="122"/>
          <ac:spMkLst>
            <pc:docMk/>
            <pc:sldMk cId="0" sldId="256"/>
            <ac:spMk id="116" creationId="{00000000-0000-0000-0000-000000000000}"/>
          </ac:spMkLst>
        </pc:spChg>
        <pc:spChg chg="mod">
          <ac:chgData name="reza kabir" userId="af3c95a13102d509" providerId="LiveId" clId="{57F77BDA-C3A2-4BAA-AC2E-A197B311ED4C}" dt="2020-04-07T04:33:53.842" v="1489" actId="122"/>
          <ac:spMkLst>
            <pc:docMk/>
            <pc:sldMk cId="0" sldId="256"/>
            <ac:spMk id="117" creationId="{00000000-0000-0000-0000-000000000000}"/>
          </ac:spMkLst>
        </pc:spChg>
        <pc:spChg chg="mod">
          <ac:chgData name="reza kabir" userId="af3c95a13102d509" providerId="LiveId" clId="{57F77BDA-C3A2-4BAA-AC2E-A197B311ED4C}" dt="2020-04-07T04:33:53.842" v="1489" actId="122"/>
          <ac:spMkLst>
            <pc:docMk/>
            <pc:sldMk cId="0" sldId="256"/>
            <ac:spMk id="118" creationId="{00000000-0000-0000-0000-000000000000}"/>
          </ac:spMkLst>
        </pc:spChg>
        <pc:grpChg chg="add mod">
          <ac:chgData name="reza kabir" userId="af3c95a13102d509" providerId="LiveId" clId="{57F77BDA-C3A2-4BAA-AC2E-A197B311ED4C}" dt="2020-04-07T04:33:00.938" v="1476" actId="1076"/>
          <ac:grpSpMkLst>
            <pc:docMk/>
            <pc:sldMk cId="0" sldId="256"/>
            <ac:grpSpMk id="46" creationId="{D6188C64-94B7-4C44-980B-0E32C17EF666}"/>
          </ac:grpSpMkLst>
        </pc:grpChg>
        <pc:grpChg chg="add mod">
          <ac:chgData name="reza kabir" userId="af3c95a13102d509" providerId="LiveId" clId="{57F77BDA-C3A2-4BAA-AC2E-A197B311ED4C}" dt="2020-04-07T04:33:18.946" v="1484" actId="1076"/>
          <ac:grpSpMkLst>
            <pc:docMk/>
            <pc:sldMk cId="0" sldId="256"/>
            <ac:grpSpMk id="51" creationId="{260C91BC-4929-491A-80F0-EDABDEF52CAB}"/>
          </ac:grpSpMkLst>
        </pc:grpChg>
        <pc:grpChg chg="add mod">
          <ac:chgData name="reza kabir" userId="af3c95a13102d509" providerId="LiveId" clId="{57F77BDA-C3A2-4BAA-AC2E-A197B311ED4C}" dt="2020-04-07T04:33:23.522" v="1487" actId="1076"/>
          <ac:grpSpMkLst>
            <pc:docMk/>
            <pc:sldMk cId="0" sldId="256"/>
            <ac:grpSpMk id="54" creationId="{DAFD5A29-FF2A-4B1C-A539-91DA3000BE44}"/>
          </ac:grpSpMkLst>
        </pc:grpChg>
        <pc:grpChg chg="add mod">
          <ac:chgData name="reza kabir" userId="af3c95a13102d509" providerId="LiveId" clId="{57F77BDA-C3A2-4BAA-AC2E-A197B311ED4C}" dt="2020-04-07T04:33:04.514" v="1477" actId="1076"/>
          <ac:grpSpMkLst>
            <pc:docMk/>
            <pc:sldMk cId="0" sldId="256"/>
            <ac:grpSpMk id="57" creationId="{21E2BCA3-8579-43C2-8F7B-77BED1754214}"/>
          </ac:grpSpMkLst>
        </pc:grpChg>
        <pc:grpChg chg="add mod">
          <ac:chgData name="reza kabir" userId="af3c95a13102d509" providerId="LiveId" clId="{57F77BDA-C3A2-4BAA-AC2E-A197B311ED4C}" dt="2020-04-07T04:34:06.122" v="1490" actId="571"/>
          <ac:grpSpMkLst>
            <pc:docMk/>
            <pc:sldMk cId="0" sldId="256"/>
            <ac:grpSpMk id="61" creationId="{71E008D7-57AE-4A91-A2BC-A13BD45AA33E}"/>
          </ac:grpSpMkLst>
        </pc:grpChg>
      </pc:sldChg>
      <pc:sldChg chg="addSp delSp add del mod">
        <pc:chgData name="reza kabir" userId="af3c95a13102d509" providerId="LiveId" clId="{57F77BDA-C3A2-4BAA-AC2E-A197B311ED4C}" dt="2020-04-07T11:29:04.393" v="2006" actId="47"/>
        <pc:sldMkLst>
          <pc:docMk/>
          <pc:sldMk cId="1106711455" sldId="256"/>
        </pc:sldMkLst>
        <pc:grpChg chg="add del">
          <ac:chgData name="reza kabir" userId="af3c95a13102d509" providerId="LiveId" clId="{57F77BDA-C3A2-4BAA-AC2E-A197B311ED4C}" dt="2020-04-07T06:06:28.561" v="1942" actId="21"/>
          <ac:grpSpMkLst>
            <pc:docMk/>
            <pc:sldMk cId="1106711455" sldId="256"/>
            <ac:grpSpMk id="4" creationId="{ADA20166-BB96-40B3-B3C1-2B2A7FD77413}"/>
          </ac:grpSpMkLst>
        </pc:grpChg>
      </pc:sldChg>
      <pc:sldChg chg="del">
        <pc:chgData name="reza kabir" userId="af3c95a13102d509" providerId="LiveId" clId="{57F77BDA-C3A2-4BAA-AC2E-A197B311ED4C}" dt="2020-04-06T09:54:04.943" v="144" actId="47"/>
        <pc:sldMkLst>
          <pc:docMk/>
          <pc:sldMk cId="3670054980" sldId="256"/>
        </pc:sldMkLst>
      </pc:sldChg>
      <pc:sldChg chg="modSp add del mod">
        <pc:chgData name="reza kabir" userId="af3c95a13102d509" providerId="LiveId" clId="{57F77BDA-C3A2-4BAA-AC2E-A197B311ED4C}" dt="2020-04-07T11:52:21.586" v="2254" actId="113"/>
        <pc:sldMkLst>
          <pc:docMk/>
          <pc:sldMk cId="0" sldId="257"/>
        </pc:sldMkLst>
        <pc:spChg chg="mod">
          <ac:chgData name="reza kabir" userId="af3c95a13102d509" providerId="LiveId" clId="{57F77BDA-C3A2-4BAA-AC2E-A197B311ED4C}" dt="2020-04-07T11:52:21.586" v="2254" actId="113"/>
          <ac:spMkLst>
            <pc:docMk/>
            <pc:sldMk cId="0" sldId="257"/>
            <ac:spMk id="5124" creationId="{00000000-0000-0000-0000-000000000000}"/>
          </ac:spMkLst>
        </pc:spChg>
        <pc:spChg chg="mod">
          <ac:chgData name="reza kabir" userId="af3c95a13102d509" providerId="LiveId" clId="{57F77BDA-C3A2-4BAA-AC2E-A197B311ED4C}" dt="2020-04-07T11:52:18.452" v="2253" actId="2711"/>
          <ac:spMkLst>
            <pc:docMk/>
            <pc:sldMk cId="0" sldId="257"/>
            <ac:spMk id="5125" creationId="{00000000-0000-0000-0000-000000000000}"/>
          </ac:spMkLst>
        </pc:spChg>
        <pc:spChg chg="mod">
          <ac:chgData name="reza kabir" userId="af3c95a13102d509" providerId="LiveId" clId="{57F77BDA-C3A2-4BAA-AC2E-A197B311ED4C}" dt="2020-04-07T11:52:18.452" v="2253" actId="2711"/>
          <ac:spMkLst>
            <pc:docMk/>
            <pc:sldMk cId="0" sldId="257"/>
            <ac:spMk id="5126" creationId="{00000000-0000-0000-0000-000000000000}"/>
          </ac:spMkLst>
        </pc:spChg>
        <pc:spChg chg="mod">
          <ac:chgData name="reza kabir" userId="af3c95a13102d509" providerId="LiveId" clId="{57F77BDA-C3A2-4BAA-AC2E-A197B311ED4C}" dt="2020-04-07T11:52:18.452" v="2253" actId="2711"/>
          <ac:spMkLst>
            <pc:docMk/>
            <pc:sldMk cId="0" sldId="257"/>
            <ac:spMk id="5127" creationId="{00000000-0000-0000-0000-000000000000}"/>
          </ac:spMkLst>
        </pc:spChg>
        <pc:spChg chg="mod">
          <ac:chgData name="reza kabir" userId="af3c95a13102d509" providerId="LiveId" clId="{57F77BDA-C3A2-4BAA-AC2E-A197B311ED4C}" dt="2020-04-07T11:52:18.452" v="2253" actId="2711"/>
          <ac:spMkLst>
            <pc:docMk/>
            <pc:sldMk cId="0" sldId="257"/>
            <ac:spMk id="5128" creationId="{00000000-0000-0000-0000-000000000000}"/>
          </ac:spMkLst>
        </pc:spChg>
        <pc:spChg chg="mod">
          <ac:chgData name="reza kabir" userId="af3c95a13102d509" providerId="LiveId" clId="{57F77BDA-C3A2-4BAA-AC2E-A197B311ED4C}" dt="2020-04-07T11:52:18.452" v="2253" actId="2711"/>
          <ac:spMkLst>
            <pc:docMk/>
            <pc:sldMk cId="0" sldId="257"/>
            <ac:spMk id="5129" creationId="{00000000-0000-0000-0000-000000000000}"/>
          </ac:spMkLst>
        </pc:spChg>
        <pc:spChg chg="mod">
          <ac:chgData name="reza kabir" userId="af3c95a13102d509" providerId="LiveId" clId="{57F77BDA-C3A2-4BAA-AC2E-A197B311ED4C}" dt="2020-04-07T11:52:18.452" v="2253" actId="2711"/>
          <ac:spMkLst>
            <pc:docMk/>
            <pc:sldMk cId="0" sldId="257"/>
            <ac:spMk id="5130" creationId="{00000000-0000-0000-0000-000000000000}"/>
          </ac:spMkLst>
        </pc:spChg>
      </pc:sldChg>
      <pc:sldChg chg="addSp delSp modSp add del mod">
        <pc:chgData name="reza kabir" userId="af3c95a13102d509" providerId="LiveId" clId="{57F77BDA-C3A2-4BAA-AC2E-A197B311ED4C}" dt="2020-04-07T11:52:52.289" v="2266" actId="20577"/>
        <pc:sldMkLst>
          <pc:docMk/>
          <pc:sldMk cId="0" sldId="258"/>
        </pc:sldMkLst>
        <pc:spChg chg="add mod">
          <ac:chgData name="reza kabir" userId="af3c95a13102d509" providerId="LiveId" clId="{57F77BDA-C3A2-4BAA-AC2E-A197B311ED4C}" dt="2020-04-07T04:37:41.388" v="1531" actId="164"/>
          <ac:spMkLst>
            <pc:docMk/>
            <pc:sldMk cId="0" sldId="258"/>
            <ac:spMk id="22" creationId="{EA4EDD37-DE9C-4E23-92FD-F5016326E58A}"/>
          </ac:spMkLst>
        </pc:spChg>
        <pc:spChg chg="add mod">
          <ac:chgData name="reza kabir" userId="af3c95a13102d509" providerId="LiveId" clId="{57F77BDA-C3A2-4BAA-AC2E-A197B311ED4C}" dt="2020-04-07T04:37:41.388" v="1531" actId="164"/>
          <ac:spMkLst>
            <pc:docMk/>
            <pc:sldMk cId="0" sldId="258"/>
            <ac:spMk id="23" creationId="{A0947E56-AFEE-43D4-9564-C287C7AFCC16}"/>
          </ac:spMkLst>
        </pc:spChg>
        <pc:spChg chg="add mod">
          <ac:chgData name="reza kabir" userId="af3c95a13102d509" providerId="LiveId" clId="{57F77BDA-C3A2-4BAA-AC2E-A197B311ED4C}" dt="2020-04-07T04:37:41.388" v="1531" actId="164"/>
          <ac:spMkLst>
            <pc:docMk/>
            <pc:sldMk cId="0" sldId="258"/>
            <ac:spMk id="24" creationId="{9A818BC9-0448-4688-B29F-A4ACE9EC5CB9}"/>
          </ac:spMkLst>
        </pc:spChg>
        <pc:spChg chg="add mod">
          <ac:chgData name="reza kabir" userId="af3c95a13102d509" providerId="LiveId" clId="{57F77BDA-C3A2-4BAA-AC2E-A197B311ED4C}" dt="2020-04-07T04:37:41.388" v="1531" actId="164"/>
          <ac:spMkLst>
            <pc:docMk/>
            <pc:sldMk cId="0" sldId="258"/>
            <ac:spMk id="25" creationId="{02B6C815-28E9-41B3-AF58-C1F6849385F8}"/>
          </ac:spMkLst>
        </pc:spChg>
        <pc:spChg chg="add mod">
          <ac:chgData name="reza kabir" userId="af3c95a13102d509" providerId="LiveId" clId="{57F77BDA-C3A2-4BAA-AC2E-A197B311ED4C}" dt="2020-04-07T04:37:41.388" v="1531" actId="164"/>
          <ac:spMkLst>
            <pc:docMk/>
            <pc:sldMk cId="0" sldId="258"/>
            <ac:spMk id="26" creationId="{5196CBEF-604C-451D-8C37-8BE2321436BC}"/>
          </ac:spMkLst>
        </pc:spChg>
        <pc:spChg chg="add mod">
          <ac:chgData name="reza kabir" userId="af3c95a13102d509" providerId="LiveId" clId="{57F77BDA-C3A2-4BAA-AC2E-A197B311ED4C}" dt="2020-04-07T04:37:41.388" v="1531" actId="164"/>
          <ac:spMkLst>
            <pc:docMk/>
            <pc:sldMk cId="0" sldId="258"/>
            <ac:spMk id="27" creationId="{314D0A99-E5A3-4F0C-9D32-EC656443DE3C}"/>
          </ac:spMkLst>
        </pc:spChg>
        <pc:spChg chg="add mod">
          <ac:chgData name="reza kabir" userId="af3c95a13102d509" providerId="LiveId" clId="{57F77BDA-C3A2-4BAA-AC2E-A197B311ED4C}" dt="2020-04-07T04:37:41.388" v="1531" actId="164"/>
          <ac:spMkLst>
            <pc:docMk/>
            <pc:sldMk cId="0" sldId="258"/>
            <ac:spMk id="28" creationId="{97664311-FC9A-4694-9EFA-2D23078BBB3F}"/>
          </ac:spMkLst>
        </pc:spChg>
        <pc:spChg chg="add mod">
          <ac:chgData name="reza kabir" userId="af3c95a13102d509" providerId="LiveId" clId="{57F77BDA-C3A2-4BAA-AC2E-A197B311ED4C}" dt="2020-04-07T04:37:41.388" v="1531" actId="164"/>
          <ac:spMkLst>
            <pc:docMk/>
            <pc:sldMk cId="0" sldId="258"/>
            <ac:spMk id="29" creationId="{A814C58E-D79A-466D-B4FA-96A71991E011}"/>
          </ac:spMkLst>
        </pc:spChg>
        <pc:spChg chg="add mod">
          <ac:chgData name="reza kabir" userId="af3c95a13102d509" providerId="LiveId" clId="{57F77BDA-C3A2-4BAA-AC2E-A197B311ED4C}" dt="2020-04-07T04:37:41.388" v="1531" actId="164"/>
          <ac:spMkLst>
            <pc:docMk/>
            <pc:sldMk cId="0" sldId="258"/>
            <ac:spMk id="30" creationId="{D5FAB0E9-9014-4A69-8B96-60D616D7367B}"/>
          </ac:spMkLst>
        </pc:spChg>
        <pc:spChg chg="add mod">
          <ac:chgData name="reza kabir" userId="af3c95a13102d509" providerId="LiveId" clId="{57F77BDA-C3A2-4BAA-AC2E-A197B311ED4C}" dt="2020-04-07T04:37:14.465" v="1526" actId="14100"/>
          <ac:spMkLst>
            <pc:docMk/>
            <pc:sldMk cId="0" sldId="258"/>
            <ac:spMk id="50" creationId="{00E83B77-E555-4079-A8A7-0C9B9CAE9ED6}"/>
          </ac:spMkLst>
        </pc:spChg>
        <pc:spChg chg="mod">
          <ac:chgData name="reza kabir" userId="af3c95a13102d509" providerId="LiveId" clId="{57F77BDA-C3A2-4BAA-AC2E-A197B311ED4C}" dt="2020-04-07T04:34:56.305" v="1496" actId="207"/>
          <ac:spMkLst>
            <pc:docMk/>
            <pc:sldMk cId="0" sldId="258"/>
            <ac:spMk id="165" creationId="{00000000-0000-0000-0000-000000000000}"/>
          </ac:spMkLst>
        </pc:spChg>
        <pc:spChg chg="mod">
          <ac:chgData name="reza kabir" userId="af3c95a13102d509" providerId="LiveId" clId="{57F77BDA-C3A2-4BAA-AC2E-A197B311ED4C}" dt="2020-04-07T04:34:52.753" v="1495" actId="207"/>
          <ac:spMkLst>
            <pc:docMk/>
            <pc:sldMk cId="0" sldId="258"/>
            <ac:spMk id="166" creationId="{00000000-0000-0000-0000-000000000000}"/>
          </ac:spMkLst>
        </pc:spChg>
        <pc:spChg chg="mod">
          <ac:chgData name="reza kabir" userId="af3c95a13102d509" providerId="LiveId" clId="{57F77BDA-C3A2-4BAA-AC2E-A197B311ED4C}" dt="2020-04-07T04:34:48.681" v="1494" actId="207"/>
          <ac:spMkLst>
            <pc:docMk/>
            <pc:sldMk cId="0" sldId="258"/>
            <ac:spMk id="167" creationId="{00000000-0000-0000-0000-000000000000}"/>
          </ac:spMkLst>
        </pc:spChg>
        <pc:spChg chg="mod">
          <ac:chgData name="reza kabir" userId="af3c95a13102d509" providerId="LiveId" clId="{57F77BDA-C3A2-4BAA-AC2E-A197B311ED4C}" dt="2020-04-07T04:35:10.686" v="1499" actId="207"/>
          <ac:spMkLst>
            <pc:docMk/>
            <pc:sldMk cId="0" sldId="258"/>
            <ac:spMk id="168" creationId="{00000000-0000-0000-0000-000000000000}"/>
          </ac:spMkLst>
        </pc:spChg>
        <pc:spChg chg="mod">
          <ac:chgData name="reza kabir" userId="af3c95a13102d509" providerId="LiveId" clId="{57F77BDA-C3A2-4BAA-AC2E-A197B311ED4C}" dt="2020-04-07T04:35:05.825" v="1498" actId="207"/>
          <ac:spMkLst>
            <pc:docMk/>
            <pc:sldMk cId="0" sldId="258"/>
            <ac:spMk id="169" creationId="{00000000-0000-0000-0000-000000000000}"/>
          </ac:spMkLst>
        </pc:spChg>
        <pc:spChg chg="del">
          <ac:chgData name="reza kabir" userId="af3c95a13102d509" providerId="LiveId" clId="{57F77BDA-C3A2-4BAA-AC2E-A197B311ED4C}" dt="2020-04-07T04:35:19.836" v="1500" actId="478"/>
          <ac:spMkLst>
            <pc:docMk/>
            <pc:sldMk cId="0" sldId="258"/>
            <ac:spMk id="175" creationId="{00000000-0000-0000-0000-000000000000}"/>
          </ac:spMkLst>
        </pc:spChg>
        <pc:spChg chg="del">
          <ac:chgData name="reza kabir" userId="af3c95a13102d509" providerId="LiveId" clId="{57F77BDA-C3A2-4BAA-AC2E-A197B311ED4C}" dt="2020-04-07T04:35:22.046" v="1501" actId="478"/>
          <ac:spMkLst>
            <pc:docMk/>
            <pc:sldMk cId="0" sldId="258"/>
            <ac:spMk id="176" creationId="{00000000-0000-0000-0000-000000000000}"/>
          </ac:spMkLst>
        </pc:spChg>
        <pc:spChg chg="mod">
          <ac:chgData name="reza kabir" userId="af3c95a13102d509" providerId="LiveId" clId="{57F77BDA-C3A2-4BAA-AC2E-A197B311ED4C}" dt="2020-04-07T04:37:04.953" v="1524" actId="207"/>
          <ac:spMkLst>
            <pc:docMk/>
            <pc:sldMk cId="0" sldId="258"/>
            <ac:spMk id="177" creationId="{00000000-0000-0000-0000-000000000000}"/>
          </ac:spMkLst>
        </pc:spChg>
        <pc:spChg chg="del">
          <ac:chgData name="reza kabir" userId="af3c95a13102d509" providerId="LiveId" clId="{57F77BDA-C3A2-4BAA-AC2E-A197B311ED4C}" dt="2020-04-07T04:35:19.836" v="1500" actId="478"/>
          <ac:spMkLst>
            <pc:docMk/>
            <pc:sldMk cId="0" sldId="258"/>
            <ac:spMk id="178" creationId="{00000000-0000-0000-0000-000000000000}"/>
          </ac:spMkLst>
        </pc:spChg>
        <pc:spChg chg="del">
          <ac:chgData name="reza kabir" userId="af3c95a13102d509" providerId="LiveId" clId="{57F77BDA-C3A2-4BAA-AC2E-A197B311ED4C}" dt="2020-04-07T04:35:19.836" v="1500" actId="478"/>
          <ac:spMkLst>
            <pc:docMk/>
            <pc:sldMk cId="0" sldId="258"/>
            <ac:spMk id="179" creationId="{00000000-0000-0000-0000-000000000000}"/>
          </ac:spMkLst>
        </pc:spChg>
        <pc:spChg chg="mod">
          <ac:chgData name="reza kabir" userId="af3c95a13102d509" providerId="LiveId" clId="{57F77BDA-C3A2-4BAA-AC2E-A197B311ED4C}" dt="2020-04-07T11:52:52.289" v="2266" actId="20577"/>
          <ac:spMkLst>
            <pc:docMk/>
            <pc:sldMk cId="0" sldId="258"/>
            <ac:spMk id="6147" creationId="{00000000-0000-0000-0000-000000000000}"/>
          </ac:spMkLst>
        </pc:spChg>
        <pc:spChg chg="mod">
          <ac:chgData name="reza kabir" userId="af3c95a13102d509" providerId="LiveId" clId="{57F77BDA-C3A2-4BAA-AC2E-A197B311ED4C}" dt="2020-04-07T11:52:38.370" v="2258" actId="2711"/>
          <ac:spMkLst>
            <pc:docMk/>
            <pc:sldMk cId="0" sldId="258"/>
            <ac:spMk id="6148" creationId="{00000000-0000-0000-0000-000000000000}"/>
          </ac:spMkLst>
        </pc:spChg>
        <pc:spChg chg="mod">
          <ac:chgData name="reza kabir" userId="af3c95a13102d509" providerId="LiveId" clId="{57F77BDA-C3A2-4BAA-AC2E-A197B311ED4C}" dt="2020-04-07T11:52:32.052" v="2257"/>
          <ac:spMkLst>
            <pc:docMk/>
            <pc:sldMk cId="0" sldId="258"/>
            <ac:spMk id="6149" creationId="{00000000-0000-0000-0000-000000000000}"/>
          </ac:spMkLst>
        </pc:spChg>
        <pc:spChg chg="mod">
          <ac:chgData name="reza kabir" userId="af3c95a13102d509" providerId="LiveId" clId="{57F77BDA-C3A2-4BAA-AC2E-A197B311ED4C}" dt="2020-04-07T11:52:45.634" v="2262" actId="20577"/>
          <ac:spMkLst>
            <pc:docMk/>
            <pc:sldMk cId="0" sldId="258"/>
            <ac:spMk id="6150" creationId="{00000000-0000-0000-0000-000000000000}"/>
          </ac:spMkLst>
        </pc:spChg>
        <pc:spChg chg="mod">
          <ac:chgData name="reza kabir" userId="af3c95a13102d509" providerId="LiveId" clId="{57F77BDA-C3A2-4BAA-AC2E-A197B311ED4C}" dt="2020-04-07T11:52:38.370" v="2258" actId="2711"/>
          <ac:spMkLst>
            <pc:docMk/>
            <pc:sldMk cId="0" sldId="258"/>
            <ac:spMk id="6151" creationId="{00000000-0000-0000-0000-000000000000}"/>
          </ac:spMkLst>
        </pc:spChg>
        <pc:spChg chg="mod">
          <ac:chgData name="reza kabir" userId="af3c95a13102d509" providerId="LiveId" clId="{57F77BDA-C3A2-4BAA-AC2E-A197B311ED4C}" dt="2020-04-07T11:52:38.370" v="2258" actId="2711"/>
          <ac:spMkLst>
            <pc:docMk/>
            <pc:sldMk cId="0" sldId="258"/>
            <ac:spMk id="6152" creationId="{00000000-0000-0000-0000-000000000000}"/>
          </ac:spMkLst>
        </pc:spChg>
        <pc:spChg chg="mod">
          <ac:chgData name="reza kabir" userId="af3c95a13102d509" providerId="LiveId" clId="{57F77BDA-C3A2-4BAA-AC2E-A197B311ED4C}" dt="2020-04-07T11:52:38.370" v="2258" actId="2711"/>
          <ac:spMkLst>
            <pc:docMk/>
            <pc:sldMk cId="0" sldId="258"/>
            <ac:spMk id="6153" creationId="{00000000-0000-0000-0000-000000000000}"/>
          </ac:spMkLst>
        </pc:spChg>
        <pc:spChg chg="mod">
          <ac:chgData name="reza kabir" userId="af3c95a13102d509" providerId="LiveId" clId="{57F77BDA-C3A2-4BAA-AC2E-A197B311ED4C}" dt="2020-04-07T11:52:38.370" v="2258" actId="2711"/>
          <ac:spMkLst>
            <pc:docMk/>
            <pc:sldMk cId="0" sldId="258"/>
            <ac:spMk id="6154" creationId="{00000000-0000-0000-0000-000000000000}"/>
          </ac:spMkLst>
        </pc:spChg>
        <pc:spChg chg="mod">
          <ac:chgData name="reza kabir" userId="af3c95a13102d509" providerId="LiveId" clId="{57F77BDA-C3A2-4BAA-AC2E-A197B311ED4C}" dt="2020-04-07T11:52:38.370" v="2258" actId="2711"/>
          <ac:spMkLst>
            <pc:docMk/>
            <pc:sldMk cId="0" sldId="258"/>
            <ac:spMk id="6155" creationId="{00000000-0000-0000-0000-000000000000}"/>
          </ac:spMkLst>
        </pc:spChg>
        <pc:grpChg chg="add mod">
          <ac:chgData name="reza kabir" userId="af3c95a13102d509" providerId="LiveId" clId="{57F77BDA-C3A2-4BAA-AC2E-A197B311ED4C}" dt="2020-04-07T04:37:41.388" v="1531" actId="164"/>
          <ac:grpSpMkLst>
            <pc:docMk/>
            <pc:sldMk cId="0" sldId="258"/>
            <ac:grpSpMk id="2" creationId="{17ECB325-62A0-4BAA-9218-5333F44B5BCA}"/>
          </ac:grpSpMkLst>
        </pc:grpChg>
        <pc:grpChg chg="add mod">
          <ac:chgData name="reza kabir" userId="af3c95a13102d509" providerId="LiveId" clId="{57F77BDA-C3A2-4BAA-AC2E-A197B311ED4C}" dt="2020-04-07T04:36:00.506" v="1506" actId="1076"/>
          <ac:grpSpMkLst>
            <pc:docMk/>
            <pc:sldMk cId="0" sldId="258"/>
            <ac:grpSpMk id="31" creationId="{438BFC74-BA04-49E5-AC48-6CB3C3CFE829}"/>
          </ac:grpSpMkLst>
        </pc:grpChg>
        <pc:grpChg chg="add mod">
          <ac:chgData name="reza kabir" userId="af3c95a13102d509" providerId="LiveId" clId="{57F77BDA-C3A2-4BAA-AC2E-A197B311ED4C}" dt="2020-04-07T04:35:35.555" v="1503" actId="207"/>
          <ac:grpSpMkLst>
            <pc:docMk/>
            <pc:sldMk cId="0" sldId="258"/>
            <ac:grpSpMk id="36" creationId="{0C4AF4F1-91FE-488A-8AC5-08839CD04A3C}"/>
          </ac:grpSpMkLst>
        </pc:grpChg>
        <pc:grpChg chg="add mod">
          <ac:chgData name="reza kabir" userId="af3c95a13102d509" providerId="LiveId" clId="{57F77BDA-C3A2-4BAA-AC2E-A197B311ED4C}" dt="2020-04-07T04:37:33.401" v="1530" actId="207"/>
          <ac:grpSpMkLst>
            <pc:docMk/>
            <pc:sldMk cId="0" sldId="258"/>
            <ac:grpSpMk id="39" creationId="{03FE6224-C837-4824-998E-9C3A14F73DEC}"/>
          </ac:grpSpMkLst>
        </pc:grpChg>
        <pc:grpChg chg="add mod">
          <ac:chgData name="reza kabir" userId="af3c95a13102d509" providerId="LiveId" clId="{57F77BDA-C3A2-4BAA-AC2E-A197B311ED4C}" dt="2020-04-07T04:37:22.442" v="1528" actId="1076"/>
          <ac:grpSpMkLst>
            <pc:docMk/>
            <pc:sldMk cId="0" sldId="258"/>
            <ac:grpSpMk id="42" creationId="{68F2CF73-B48C-47DD-9F09-B31C261549B1}"/>
          </ac:grpSpMkLst>
        </pc:grpChg>
        <pc:grpChg chg="add del mod">
          <ac:chgData name="reza kabir" userId="af3c95a13102d509" providerId="LiveId" clId="{57F77BDA-C3A2-4BAA-AC2E-A197B311ED4C}" dt="2020-04-07T04:36:34.612" v="1518" actId="478"/>
          <ac:grpSpMkLst>
            <pc:docMk/>
            <pc:sldMk cId="0" sldId="258"/>
            <ac:grpSpMk id="46" creationId="{4FBCB1F5-C46D-4AA4-AD6E-CC654CBE8AAA}"/>
          </ac:grpSpMkLst>
        </pc:grpChg>
      </pc:sldChg>
      <pc:sldChg chg="add del">
        <pc:chgData name="reza kabir" userId="af3c95a13102d509" providerId="LiveId" clId="{57F77BDA-C3A2-4BAA-AC2E-A197B311ED4C}" dt="2020-04-07T04:34:33.364" v="1491" actId="47"/>
        <pc:sldMkLst>
          <pc:docMk/>
          <pc:sldMk cId="0" sldId="259"/>
        </pc:sldMkLst>
      </pc:sldChg>
      <pc:sldChg chg="addSp delSp modSp add del mod">
        <pc:chgData name="reza kabir" userId="af3c95a13102d509" providerId="LiveId" clId="{57F77BDA-C3A2-4BAA-AC2E-A197B311ED4C}" dt="2020-04-07T11:58:20.615" v="2284" actId="14100"/>
        <pc:sldMkLst>
          <pc:docMk/>
          <pc:sldMk cId="0" sldId="260"/>
        </pc:sldMkLst>
        <pc:spChg chg="add mod">
          <ac:chgData name="reza kabir" userId="af3c95a13102d509" providerId="LiveId" clId="{57F77BDA-C3A2-4BAA-AC2E-A197B311ED4C}" dt="2020-04-07T04:39:04.089" v="1547" actId="1076"/>
          <ac:spMkLst>
            <pc:docMk/>
            <pc:sldMk cId="0" sldId="260"/>
            <ac:spMk id="44" creationId="{909585CF-0FC2-40B1-B048-7CC3EAF70F0D}"/>
          </ac:spMkLst>
        </pc:spChg>
        <pc:spChg chg="add mod">
          <ac:chgData name="reza kabir" userId="af3c95a13102d509" providerId="LiveId" clId="{57F77BDA-C3A2-4BAA-AC2E-A197B311ED4C}" dt="2020-04-07T04:39:07.241" v="1548" actId="1076"/>
          <ac:spMkLst>
            <pc:docMk/>
            <pc:sldMk cId="0" sldId="260"/>
            <ac:spMk id="57" creationId="{27792535-68B2-4B54-BBC7-9182E4EF408F}"/>
          </ac:spMkLst>
        </pc:spChg>
        <pc:spChg chg="mod">
          <ac:chgData name="reza kabir" userId="af3c95a13102d509" providerId="LiveId" clId="{57F77BDA-C3A2-4BAA-AC2E-A197B311ED4C}" dt="2020-04-07T04:38:12.034" v="1536" actId="207"/>
          <ac:spMkLst>
            <pc:docMk/>
            <pc:sldMk cId="0" sldId="260"/>
            <ac:spMk id="215" creationId="{00000000-0000-0000-0000-000000000000}"/>
          </ac:spMkLst>
        </pc:spChg>
        <pc:spChg chg="mod">
          <ac:chgData name="reza kabir" userId="af3c95a13102d509" providerId="LiveId" clId="{57F77BDA-C3A2-4BAA-AC2E-A197B311ED4C}" dt="2020-04-07T04:38:12.034" v="1536" actId="207"/>
          <ac:spMkLst>
            <pc:docMk/>
            <pc:sldMk cId="0" sldId="260"/>
            <ac:spMk id="216" creationId="{00000000-0000-0000-0000-000000000000}"/>
          </ac:spMkLst>
        </pc:spChg>
        <pc:spChg chg="mod">
          <ac:chgData name="reza kabir" userId="af3c95a13102d509" providerId="LiveId" clId="{57F77BDA-C3A2-4BAA-AC2E-A197B311ED4C}" dt="2020-04-07T04:37:56.778" v="1533" actId="207"/>
          <ac:spMkLst>
            <pc:docMk/>
            <pc:sldMk cId="0" sldId="260"/>
            <ac:spMk id="217" creationId="{00000000-0000-0000-0000-000000000000}"/>
          </ac:spMkLst>
        </pc:spChg>
        <pc:spChg chg="mod">
          <ac:chgData name="reza kabir" userId="af3c95a13102d509" providerId="LiveId" clId="{57F77BDA-C3A2-4BAA-AC2E-A197B311ED4C}" dt="2020-04-07T04:37:56.778" v="1533" actId="207"/>
          <ac:spMkLst>
            <pc:docMk/>
            <pc:sldMk cId="0" sldId="260"/>
            <ac:spMk id="218" creationId="{00000000-0000-0000-0000-000000000000}"/>
          </ac:spMkLst>
        </pc:spChg>
        <pc:spChg chg="mod">
          <ac:chgData name="reza kabir" userId="af3c95a13102d509" providerId="LiveId" clId="{57F77BDA-C3A2-4BAA-AC2E-A197B311ED4C}" dt="2020-04-07T04:38:12.034" v="1536" actId="207"/>
          <ac:spMkLst>
            <pc:docMk/>
            <pc:sldMk cId="0" sldId="260"/>
            <ac:spMk id="219" creationId="{00000000-0000-0000-0000-000000000000}"/>
          </ac:spMkLst>
        </pc:spChg>
        <pc:spChg chg="mod">
          <ac:chgData name="reza kabir" userId="af3c95a13102d509" providerId="LiveId" clId="{57F77BDA-C3A2-4BAA-AC2E-A197B311ED4C}" dt="2020-04-07T04:37:56.778" v="1533" actId="207"/>
          <ac:spMkLst>
            <pc:docMk/>
            <pc:sldMk cId="0" sldId="260"/>
            <ac:spMk id="220" creationId="{00000000-0000-0000-0000-000000000000}"/>
          </ac:spMkLst>
        </pc:spChg>
        <pc:spChg chg="mod">
          <ac:chgData name="reza kabir" userId="af3c95a13102d509" providerId="LiveId" clId="{57F77BDA-C3A2-4BAA-AC2E-A197B311ED4C}" dt="2020-04-07T04:38:06.650" v="1535" actId="207"/>
          <ac:spMkLst>
            <pc:docMk/>
            <pc:sldMk cId="0" sldId="260"/>
            <ac:spMk id="221" creationId="{00000000-0000-0000-0000-000000000000}"/>
          </ac:spMkLst>
        </pc:spChg>
        <pc:spChg chg="mod">
          <ac:chgData name="reza kabir" userId="af3c95a13102d509" providerId="LiveId" clId="{57F77BDA-C3A2-4BAA-AC2E-A197B311ED4C}" dt="2020-04-07T04:38:01.761" v="1534" actId="207"/>
          <ac:spMkLst>
            <pc:docMk/>
            <pc:sldMk cId="0" sldId="260"/>
            <ac:spMk id="222" creationId="{00000000-0000-0000-0000-000000000000}"/>
          </ac:spMkLst>
        </pc:spChg>
        <pc:spChg chg="mod">
          <ac:chgData name="reza kabir" userId="af3c95a13102d509" providerId="LiveId" clId="{57F77BDA-C3A2-4BAA-AC2E-A197B311ED4C}" dt="2020-04-07T04:38:01.761" v="1534" actId="207"/>
          <ac:spMkLst>
            <pc:docMk/>
            <pc:sldMk cId="0" sldId="260"/>
            <ac:spMk id="223" creationId="{00000000-0000-0000-0000-000000000000}"/>
          </ac:spMkLst>
        </pc:spChg>
        <pc:spChg chg="mod">
          <ac:chgData name="reza kabir" userId="af3c95a13102d509" providerId="LiveId" clId="{57F77BDA-C3A2-4BAA-AC2E-A197B311ED4C}" dt="2020-04-07T04:38:06.650" v="1535" actId="207"/>
          <ac:spMkLst>
            <pc:docMk/>
            <pc:sldMk cId="0" sldId="260"/>
            <ac:spMk id="224" creationId="{00000000-0000-0000-0000-000000000000}"/>
          </ac:spMkLst>
        </pc:spChg>
        <pc:spChg chg="mod">
          <ac:chgData name="reza kabir" userId="af3c95a13102d509" providerId="LiveId" clId="{57F77BDA-C3A2-4BAA-AC2E-A197B311ED4C}" dt="2020-04-07T04:38:01.761" v="1534" actId="207"/>
          <ac:spMkLst>
            <pc:docMk/>
            <pc:sldMk cId="0" sldId="260"/>
            <ac:spMk id="225" creationId="{00000000-0000-0000-0000-000000000000}"/>
          </ac:spMkLst>
        </pc:spChg>
        <pc:spChg chg="mod">
          <ac:chgData name="reza kabir" userId="af3c95a13102d509" providerId="LiveId" clId="{57F77BDA-C3A2-4BAA-AC2E-A197B311ED4C}" dt="2020-04-07T04:38:06.650" v="1535" actId="207"/>
          <ac:spMkLst>
            <pc:docMk/>
            <pc:sldMk cId="0" sldId="260"/>
            <ac:spMk id="226" creationId="{00000000-0000-0000-0000-000000000000}"/>
          </ac:spMkLst>
        </pc:spChg>
        <pc:spChg chg="del">
          <ac:chgData name="reza kabir" userId="af3c95a13102d509" providerId="LiveId" clId="{57F77BDA-C3A2-4BAA-AC2E-A197B311ED4C}" dt="2020-04-07T04:38:20.257" v="1537" actId="478"/>
          <ac:spMkLst>
            <pc:docMk/>
            <pc:sldMk cId="0" sldId="260"/>
            <ac:spMk id="231" creationId="{00000000-0000-0000-0000-000000000000}"/>
          </ac:spMkLst>
        </pc:spChg>
        <pc:spChg chg="del">
          <ac:chgData name="reza kabir" userId="af3c95a13102d509" providerId="LiveId" clId="{57F77BDA-C3A2-4BAA-AC2E-A197B311ED4C}" dt="2020-04-07T04:38:20.257" v="1537" actId="478"/>
          <ac:spMkLst>
            <pc:docMk/>
            <pc:sldMk cId="0" sldId="260"/>
            <ac:spMk id="232" creationId="{00000000-0000-0000-0000-000000000000}"/>
          </ac:spMkLst>
        </pc:spChg>
        <pc:spChg chg="del">
          <ac:chgData name="reza kabir" userId="af3c95a13102d509" providerId="LiveId" clId="{57F77BDA-C3A2-4BAA-AC2E-A197B311ED4C}" dt="2020-04-07T04:38:20.257" v="1537" actId="478"/>
          <ac:spMkLst>
            <pc:docMk/>
            <pc:sldMk cId="0" sldId="260"/>
            <ac:spMk id="233" creationId="{00000000-0000-0000-0000-000000000000}"/>
          </ac:spMkLst>
        </pc:spChg>
        <pc:spChg chg="del">
          <ac:chgData name="reza kabir" userId="af3c95a13102d509" providerId="LiveId" clId="{57F77BDA-C3A2-4BAA-AC2E-A197B311ED4C}" dt="2020-04-07T04:38:20.257" v="1537" actId="478"/>
          <ac:spMkLst>
            <pc:docMk/>
            <pc:sldMk cId="0" sldId="260"/>
            <ac:spMk id="234" creationId="{00000000-0000-0000-0000-000000000000}"/>
          </ac:spMkLst>
        </pc:spChg>
        <pc:spChg chg="mod">
          <ac:chgData name="reza kabir" userId="af3c95a13102d509" providerId="LiveId" clId="{57F77BDA-C3A2-4BAA-AC2E-A197B311ED4C}" dt="2020-04-07T11:58:09.330" v="2277"/>
          <ac:spMkLst>
            <pc:docMk/>
            <pc:sldMk cId="0" sldId="260"/>
            <ac:spMk id="7172" creationId="{00000000-0000-0000-0000-000000000000}"/>
          </ac:spMkLst>
        </pc:spChg>
        <pc:spChg chg="mod">
          <ac:chgData name="reza kabir" userId="af3c95a13102d509" providerId="LiveId" clId="{57F77BDA-C3A2-4BAA-AC2E-A197B311ED4C}" dt="2020-04-07T11:58:20.615" v="2284" actId="14100"/>
          <ac:spMkLst>
            <pc:docMk/>
            <pc:sldMk cId="0" sldId="260"/>
            <ac:spMk id="7173" creationId="{00000000-0000-0000-0000-000000000000}"/>
          </ac:spMkLst>
        </pc:spChg>
        <pc:spChg chg="mod">
          <ac:chgData name="reza kabir" userId="af3c95a13102d509" providerId="LiveId" clId="{57F77BDA-C3A2-4BAA-AC2E-A197B311ED4C}" dt="2020-04-07T11:53:15.696" v="2271" actId="2711"/>
          <ac:spMkLst>
            <pc:docMk/>
            <pc:sldMk cId="0" sldId="260"/>
            <ac:spMk id="7174" creationId="{00000000-0000-0000-0000-000000000000}"/>
          </ac:spMkLst>
        </pc:spChg>
        <pc:spChg chg="mod">
          <ac:chgData name="reza kabir" userId="af3c95a13102d509" providerId="LiveId" clId="{57F77BDA-C3A2-4BAA-AC2E-A197B311ED4C}" dt="2020-04-07T11:53:26.979" v="2272" actId="2711"/>
          <ac:spMkLst>
            <pc:docMk/>
            <pc:sldMk cId="0" sldId="260"/>
            <ac:spMk id="7175" creationId="{00000000-0000-0000-0000-000000000000}"/>
          </ac:spMkLst>
        </pc:spChg>
        <pc:grpChg chg="add del">
          <ac:chgData name="reza kabir" userId="af3c95a13102d509" providerId="LiveId" clId="{57F77BDA-C3A2-4BAA-AC2E-A197B311ED4C}" dt="2020-04-07T04:45:07.964" v="1577" actId="21"/>
          <ac:grpSpMkLst>
            <pc:docMk/>
            <pc:sldMk cId="0" sldId="260"/>
            <ac:grpSpMk id="34" creationId="{7E7957E2-E596-4B77-8CB9-51E67B6C2FD2}"/>
          </ac:grpSpMkLst>
        </pc:grpChg>
        <pc:grpChg chg="add mod">
          <ac:chgData name="reza kabir" userId="af3c95a13102d509" providerId="LiveId" clId="{57F77BDA-C3A2-4BAA-AC2E-A197B311ED4C}" dt="2020-04-07T04:39:00.193" v="1546" actId="1076"/>
          <ac:grpSpMkLst>
            <pc:docMk/>
            <pc:sldMk cId="0" sldId="260"/>
            <ac:grpSpMk id="45" creationId="{B57726EF-5874-46C8-987C-82A0BE1F7AE5}"/>
          </ac:grpSpMkLst>
        </pc:grpChg>
        <pc:grpChg chg="add mod">
          <ac:chgData name="reza kabir" userId="af3c95a13102d509" providerId="LiveId" clId="{57F77BDA-C3A2-4BAA-AC2E-A197B311ED4C}" dt="2020-04-07T04:39:11.201" v="1549" actId="1076"/>
          <ac:grpSpMkLst>
            <pc:docMk/>
            <pc:sldMk cId="0" sldId="260"/>
            <ac:grpSpMk id="50" creationId="{6EFFE4B2-EC16-4094-89A5-C94ABC0F0A87}"/>
          </ac:grpSpMkLst>
        </pc:grpChg>
        <pc:grpChg chg="add del">
          <ac:chgData name="reza kabir" userId="af3c95a13102d509" providerId="LiveId" clId="{57F77BDA-C3A2-4BAA-AC2E-A197B311ED4C}" dt="2020-04-07T04:38:34.191" v="1539" actId="478"/>
          <ac:grpSpMkLst>
            <pc:docMk/>
            <pc:sldMk cId="0" sldId="260"/>
            <ac:grpSpMk id="53" creationId="{EB118C0B-6877-45FA-B8C1-244F7F3DFE4D}"/>
          </ac:grpSpMkLst>
        </pc:grpChg>
      </pc:sldChg>
      <pc:sldChg chg="addSp delSp modSp add del mod">
        <pc:chgData name="reza kabir" userId="af3c95a13102d509" providerId="LiveId" clId="{57F77BDA-C3A2-4BAA-AC2E-A197B311ED4C}" dt="2020-04-08T03:02:09.060" v="2486" actId="1076"/>
        <pc:sldMkLst>
          <pc:docMk/>
          <pc:sldMk cId="0" sldId="261"/>
        </pc:sldMkLst>
        <pc:spChg chg="add mod">
          <ac:chgData name="reza kabir" userId="af3c95a13102d509" providerId="LiveId" clId="{57F77BDA-C3A2-4BAA-AC2E-A197B311ED4C}" dt="2020-04-07T04:44:18.050" v="1570" actId="571"/>
          <ac:spMkLst>
            <pc:docMk/>
            <pc:sldMk cId="0" sldId="261"/>
            <ac:spMk id="19" creationId="{4F37A8DF-DCA4-4E06-B258-058A462E7810}"/>
          </ac:spMkLst>
        </pc:spChg>
        <pc:spChg chg="add mod">
          <ac:chgData name="reza kabir" userId="af3c95a13102d509" providerId="LiveId" clId="{57F77BDA-C3A2-4BAA-AC2E-A197B311ED4C}" dt="2020-04-07T04:44:18.050" v="1570" actId="571"/>
          <ac:spMkLst>
            <pc:docMk/>
            <pc:sldMk cId="0" sldId="261"/>
            <ac:spMk id="20" creationId="{F2896511-BE34-4A1D-8F08-5E1A329D4DB5}"/>
          </ac:spMkLst>
        </pc:spChg>
        <pc:spChg chg="add mod">
          <ac:chgData name="reza kabir" userId="af3c95a13102d509" providerId="LiveId" clId="{57F77BDA-C3A2-4BAA-AC2E-A197B311ED4C}" dt="2020-04-07T04:44:22.870" v="1572" actId="120"/>
          <ac:spMkLst>
            <pc:docMk/>
            <pc:sldMk cId="0" sldId="261"/>
            <ac:spMk id="21" creationId="{10C85261-FFD7-4517-9BB7-0A90AFF2D939}"/>
          </ac:spMkLst>
        </pc:spChg>
        <pc:spChg chg="add mod">
          <ac:chgData name="reza kabir" userId="af3c95a13102d509" providerId="LiveId" clId="{57F77BDA-C3A2-4BAA-AC2E-A197B311ED4C}" dt="2020-04-07T04:44:27.681" v="1573" actId="14100"/>
          <ac:spMkLst>
            <pc:docMk/>
            <pc:sldMk cId="0" sldId="261"/>
            <ac:spMk id="22" creationId="{DA803E3D-F95B-417F-B70F-D8AD3B617C36}"/>
          </ac:spMkLst>
        </pc:spChg>
        <pc:spChg chg="add mod">
          <ac:chgData name="reza kabir" userId="af3c95a13102d509" providerId="LiveId" clId="{57F77BDA-C3A2-4BAA-AC2E-A197B311ED4C}" dt="2020-04-07T04:44:22.870" v="1572" actId="120"/>
          <ac:spMkLst>
            <pc:docMk/>
            <pc:sldMk cId="0" sldId="261"/>
            <ac:spMk id="23" creationId="{DC4B7BF7-1C1D-4EF8-BC35-59111906A83B}"/>
          </ac:spMkLst>
        </pc:spChg>
        <pc:spChg chg="add mod">
          <ac:chgData name="reza kabir" userId="af3c95a13102d509" providerId="LiveId" clId="{57F77BDA-C3A2-4BAA-AC2E-A197B311ED4C}" dt="2020-04-07T04:44:27.681" v="1573" actId="14100"/>
          <ac:spMkLst>
            <pc:docMk/>
            <pc:sldMk cId="0" sldId="261"/>
            <ac:spMk id="24" creationId="{78E8CF91-4870-4D1E-8D7F-6E092066D972}"/>
          </ac:spMkLst>
        </pc:spChg>
        <pc:spChg chg="mod">
          <ac:chgData name="reza kabir" userId="af3c95a13102d509" providerId="LiveId" clId="{57F77BDA-C3A2-4BAA-AC2E-A197B311ED4C}" dt="2020-04-07T04:44:15.935" v="1569" actId="207"/>
          <ac:spMkLst>
            <pc:docMk/>
            <pc:sldMk cId="0" sldId="261"/>
            <ac:spMk id="250" creationId="{00000000-0000-0000-0000-000000000000}"/>
          </ac:spMkLst>
        </pc:spChg>
        <pc:spChg chg="mod">
          <ac:chgData name="reza kabir" userId="af3c95a13102d509" providerId="LiveId" clId="{57F77BDA-C3A2-4BAA-AC2E-A197B311ED4C}" dt="2020-04-07T04:41:51.253" v="1551" actId="207"/>
          <ac:spMkLst>
            <pc:docMk/>
            <pc:sldMk cId="0" sldId="261"/>
            <ac:spMk id="251" creationId="{00000000-0000-0000-0000-000000000000}"/>
          </ac:spMkLst>
        </pc:spChg>
        <pc:spChg chg="mod">
          <ac:chgData name="reza kabir" userId="af3c95a13102d509" providerId="LiveId" clId="{57F77BDA-C3A2-4BAA-AC2E-A197B311ED4C}" dt="2020-04-07T04:41:48.588" v="1550" actId="207"/>
          <ac:spMkLst>
            <pc:docMk/>
            <pc:sldMk cId="0" sldId="261"/>
            <ac:spMk id="252" creationId="{00000000-0000-0000-0000-000000000000}"/>
          </ac:spMkLst>
        </pc:spChg>
        <pc:spChg chg="mod">
          <ac:chgData name="reza kabir" userId="af3c95a13102d509" providerId="LiveId" clId="{57F77BDA-C3A2-4BAA-AC2E-A197B311ED4C}" dt="2020-04-07T04:41:58.548" v="1553" actId="207"/>
          <ac:spMkLst>
            <pc:docMk/>
            <pc:sldMk cId="0" sldId="261"/>
            <ac:spMk id="253" creationId="{00000000-0000-0000-0000-000000000000}"/>
          </ac:spMkLst>
        </pc:spChg>
        <pc:spChg chg="mod">
          <ac:chgData name="reza kabir" userId="af3c95a13102d509" providerId="LiveId" clId="{57F77BDA-C3A2-4BAA-AC2E-A197B311ED4C}" dt="2020-04-07T04:41:55.421" v="1552" actId="207"/>
          <ac:spMkLst>
            <pc:docMk/>
            <pc:sldMk cId="0" sldId="261"/>
            <ac:spMk id="254" creationId="{00000000-0000-0000-0000-000000000000}"/>
          </ac:spMkLst>
        </pc:spChg>
        <pc:spChg chg="del">
          <ac:chgData name="reza kabir" userId="af3c95a13102d509" providerId="LiveId" clId="{57F77BDA-C3A2-4BAA-AC2E-A197B311ED4C}" dt="2020-04-07T04:43:55.005" v="1563" actId="478"/>
          <ac:spMkLst>
            <pc:docMk/>
            <pc:sldMk cId="0" sldId="261"/>
            <ac:spMk id="255" creationId="{00000000-0000-0000-0000-000000000000}"/>
          </ac:spMkLst>
        </pc:spChg>
        <pc:spChg chg="del">
          <ac:chgData name="reza kabir" userId="af3c95a13102d509" providerId="LiveId" clId="{57F77BDA-C3A2-4BAA-AC2E-A197B311ED4C}" dt="2020-04-07T04:43:55.005" v="1563" actId="478"/>
          <ac:spMkLst>
            <pc:docMk/>
            <pc:sldMk cId="0" sldId="261"/>
            <ac:spMk id="256" creationId="{00000000-0000-0000-0000-000000000000}"/>
          </ac:spMkLst>
        </pc:spChg>
        <pc:spChg chg="del mod">
          <ac:chgData name="reza kabir" userId="af3c95a13102d509" providerId="LiveId" clId="{57F77BDA-C3A2-4BAA-AC2E-A197B311ED4C}" dt="2020-04-07T04:44:01.908" v="1565" actId="478"/>
          <ac:spMkLst>
            <pc:docMk/>
            <pc:sldMk cId="0" sldId="261"/>
            <ac:spMk id="257" creationId="{00000000-0000-0000-0000-000000000000}"/>
          </ac:spMkLst>
        </pc:spChg>
        <pc:spChg chg="mod">
          <ac:chgData name="reza kabir" userId="af3c95a13102d509" providerId="LiveId" clId="{57F77BDA-C3A2-4BAA-AC2E-A197B311ED4C}" dt="2020-04-07T04:44:15.935" v="1569" actId="207"/>
          <ac:spMkLst>
            <pc:docMk/>
            <pc:sldMk cId="0" sldId="261"/>
            <ac:spMk id="258" creationId="{00000000-0000-0000-0000-000000000000}"/>
          </ac:spMkLst>
        </pc:spChg>
        <pc:spChg chg="del mod">
          <ac:chgData name="reza kabir" userId="af3c95a13102d509" providerId="LiveId" clId="{57F77BDA-C3A2-4BAA-AC2E-A197B311ED4C}" dt="2020-04-07T04:44:01.908" v="1565" actId="478"/>
          <ac:spMkLst>
            <pc:docMk/>
            <pc:sldMk cId="0" sldId="261"/>
            <ac:spMk id="264" creationId="{00000000-0000-0000-0000-000000000000}"/>
          </ac:spMkLst>
        </pc:spChg>
        <pc:spChg chg="del">
          <ac:chgData name="reza kabir" userId="af3c95a13102d509" providerId="LiveId" clId="{57F77BDA-C3A2-4BAA-AC2E-A197B311ED4C}" dt="2020-04-07T04:43:55.005" v="1563" actId="478"/>
          <ac:spMkLst>
            <pc:docMk/>
            <pc:sldMk cId="0" sldId="261"/>
            <ac:spMk id="265" creationId="{00000000-0000-0000-0000-000000000000}"/>
          </ac:spMkLst>
        </pc:spChg>
        <pc:spChg chg="del">
          <ac:chgData name="reza kabir" userId="af3c95a13102d509" providerId="LiveId" clId="{57F77BDA-C3A2-4BAA-AC2E-A197B311ED4C}" dt="2020-04-07T04:43:55.005" v="1563" actId="478"/>
          <ac:spMkLst>
            <pc:docMk/>
            <pc:sldMk cId="0" sldId="261"/>
            <ac:spMk id="266" creationId="{00000000-0000-0000-0000-000000000000}"/>
          </ac:spMkLst>
        </pc:spChg>
        <pc:spChg chg="mod">
          <ac:chgData name="reza kabir" userId="af3c95a13102d509" providerId="LiveId" clId="{57F77BDA-C3A2-4BAA-AC2E-A197B311ED4C}" dt="2020-04-08T03:02:06.111" v="2485" actId="120"/>
          <ac:spMkLst>
            <pc:docMk/>
            <pc:sldMk cId="0" sldId="261"/>
            <ac:spMk id="13323" creationId="{00000000-0000-0000-0000-000000000000}"/>
          </ac:spMkLst>
        </pc:spChg>
        <pc:spChg chg="mod">
          <ac:chgData name="reza kabir" userId="af3c95a13102d509" providerId="LiveId" clId="{57F77BDA-C3A2-4BAA-AC2E-A197B311ED4C}" dt="2020-04-08T03:02:09.060" v="2486" actId="1076"/>
          <ac:spMkLst>
            <pc:docMk/>
            <pc:sldMk cId="0" sldId="261"/>
            <ac:spMk id="13324" creationId="{00000000-0000-0000-0000-000000000000}"/>
          </ac:spMkLst>
        </pc:spChg>
      </pc:sldChg>
      <pc:sldChg chg="add">
        <pc:chgData name="reza kabir" userId="af3c95a13102d509" providerId="LiveId" clId="{57F77BDA-C3A2-4BAA-AC2E-A197B311ED4C}" dt="2020-04-07T11:07:05.383" v="1953"/>
        <pc:sldMkLst>
          <pc:docMk/>
          <pc:sldMk cId="0" sldId="262"/>
        </pc:sldMkLst>
      </pc:sldChg>
      <pc:sldChg chg="add">
        <pc:chgData name="reza kabir" userId="af3c95a13102d509" providerId="LiveId" clId="{57F77BDA-C3A2-4BAA-AC2E-A197B311ED4C}" dt="2020-04-07T11:07:05.383" v="1953"/>
        <pc:sldMkLst>
          <pc:docMk/>
          <pc:sldMk cId="0" sldId="263"/>
        </pc:sldMkLst>
      </pc:sldChg>
      <pc:sldChg chg="modSp add mod">
        <pc:chgData name="reza kabir" userId="af3c95a13102d509" providerId="LiveId" clId="{57F77BDA-C3A2-4BAA-AC2E-A197B311ED4C}" dt="2020-04-07T11:59:48" v="2323" actId="2711"/>
        <pc:sldMkLst>
          <pc:docMk/>
          <pc:sldMk cId="0" sldId="264"/>
        </pc:sldMkLst>
        <pc:spChg chg="mod">
          <ac:chgData name="reza kabir" userId="af3c95a13102d509" providerId="LiveId" clId="{57F77BDA-C3A2-4BAA-AC2E-A197B311ED4C}" dt="2020-04-07T11:59:31.209" v="2319"/>
          <ac:spMkLst>
            <pc:docMk/>
            <pc:sldMk cId="0" sldId="264"/>
            <ac:spMk id="16402" creationId="{00000000-0000-0000-0000-000000000000}"/>
          </ac:spMkLst>
        </pc:spChg>
        <pc:spChg chg="mod">
          <ac:chgData name="reza kabir" userId="af3c95a13102d509" providerId="LiveId" clId="{57F77BDA-C3A2-4BAA-AC2E-A197B311ED4C}" dt="2020-04-07T11:59:48" v="2323" actId="2711"/>
          <ac:spMkLst>
            <pc:docMk/>
            <pc:sldMk cId="0" sldId="264"/>
            <ac:spMk id="16403" creationId="{00000000-0000-0000-0000-000000000000}"/>
          </ac:spMkLst>
        </pc:spChg>
      </pc:sldChg>
      <pc:sldChg chg="addSp delSp modSp add del mod">
        <pc:chgData name="reza kabir" userId="af3c95a13102d509" providerId="LiveId" clId="{57F77BDA-C3A2-4BAA-AC2E-A197B311ED4C}" dt="2020-04-07T05:48:43.065" v="1925" actId="47"/>
        <pc:sldMkLst>
          <pc:docMk/>
          <pc:sldMk cId="828481453" sldId="264"/>
        </pc:sldMkLst>
        <pc:spChg chg="add del">
          <ac:chgData name="reza kabir" userId="af3c95a13102d509" providerId="LiveId" clId="{57F77BDA-C3A2-4BAA-AC2E-A197B311ED4C}" dt="2020-04-07T05:20:06.801" v="1802"/>
          <ac:spMkLst>
            <pc:docMk/>
            <pc:sldMk cId="828481453" sldId="264"/>
            <ac:spMk id="20" creationId="{5A5C12D4-46D1-45F3-BFBB-89F345C61A0D}"/>
          </ac:spMkLst>
        </pc:spChg>
        <pc:spChg chg="add del">
          <ac:chgData name="reza kabir" userId="af3c95a13102d509" providerId="LiveId" clId="{57F77BDA-C3A2-4BAA-AC2E-A197B311ED4C}" dt="2020-04-07T05:20:06.801" v="1802"/>
          <ac:spMkLst>
            <pc:docMk/>
            <pc:sldMk cId="828481453" sldId="264"/>
            <ac:spMk id="21" creationId="{77FF4789-2F6C-4B50-B909-E3040EB73E95}"/>
          </ac:spMkLst>
        </pc:spChg>
        <pc:spChg chg="add del">
          <ac:chgData name="reza kabir" userId="af3c95a13102d509" providerId="LiveId" clId="{57F77BDA-C3A2-4BAA-AC2E-A197B311ED4C}" dt="2020-04-07T05:20:06.801" v="1802"/>
          <ac:spMkLst>
            <pc:docMk/>
            <pc:sldMk cId="828481453" sldId="264"/>
            <ac:spMk id="22" creationId="{CC48190D-E5D4-4F24-855E-BFB037B1D8A8}"/>
          </ac:spMkLst>
        </pc:spChg>
        <pc:spChg chg="add del">
          <ac:chgData name="reza kabir" userId="af3c95a13102d509" providerId="LiveId" clId="{57F77BDA-C3A2-4BAA-AC2E-A197B311ED4C}" dt="2020-04-07T05:20:06.801" v="1802"/>
          <ac:spMkLst>
            <pc:docMk/>
            <pc:sldMk cId="828481453" sldId="264"/>
            <ac:spMk id="23" creationId="{090BD608-5162-489F-A529-44DF268642DC}"/>
          </ac:spMkLst>
        </pc:spChg>
        <pc:spChg chg="add del">
          <ac:chgData name="reza kabir" userId="af3c95a13102d509" providerId="LiveId" clId="{57F77BDA-C3A2-4BAA-AC2E-A197B311ED4C}" dt="2020-04-07T05:20:06.801" v="1802"/>
          <ac:spMkLst>
            <pc:docMk/>
            <pc:sldMk cId="828481453" sldId="264"/>
            <ac:spMk id="24" creationId="{B92A4343-0B8A-464B-B678-ED145E70745A}"/>
          </ac:spMkLst>
        </pc:spChg>
        <pc:spChg chg="add del">
          <ac:chgData name="reza kabir" userId="af3c95a13102d509" providerId="LiveId" clId="{57F77BDA-C3A2-4BAA-AC2E-A197B311ED4C}" dt="2020-04-07T05:20:06.801" v="1802"/>
          <ac:spMkLst>
            <pc:docMk/>
            <pc:sldMk cId="828481453" sldId="264"/>
            <ac:spMk id="25" creationId="{A2A9D2BE-A614-43A4-89D9-A9FCD135FA20}"/>
          </ac:spMkLst>
        </pc:spChg>
        <pc:spChg chg="add del">
          <ac:chgData name="reza kabir" userId="af3c95a13102d509" providerId="LiveId" clId="{57F77BDA-C3A2-4BAA-AC2E-A197B311ED4C}" dt="2020-04-07T05:20:06.801" v="1802"/>
          <ac:spMkLst>
            <pc:docMk/>
            <pc:sldMk cId="828481453" sldId="264"/>
            <ac:spMk id="36" creationId="{741744AD-504C-456D-8472-52C590E39EC0}"/>
          </ac:spMkLst>
        </pc:spChg>
        <pc:spChg chg="add">
          <ac:chgData name="reza kabir" userId="af3c95a13102d509" providerId="LiveId" clId="{57F77BDA-C3A2-4BAA-AC2E-A197B311ED4C}" dt="2020-04-07T05:20:15.607" v="1805"/>
          <ac:spMkLst>
            <pc:docMk/>
            <pc:sldMk cId="828481453" sldId="264"/>
            <ac:spMk id="45" creationId="{2A9DBBE4-0512-4BE9-8E74-5D9496E1C88A}"/>
          </ac:spMkLst>
        </pc:spChg>
        <pc:spChg chg="add">
          <ac:chgData name="reza kabir" userId="af3c95a13102d509" providerId="LiveId" clId="{57F77BDA-C3A2-4BAA-AC2E-A197B311ED4C}" dt="2020-04-07T05:20:15.607" v="1805"/>
          <ac:spMkLst>
            <pc:docMk/>
            <pc:sldMk cId="828481453" sldId="264"/>
            <ac:spMk id="46" creationId="{5ED0229F-1AB1-421C-ABAB-F3593004D03F}"/>
          </ac:spMkLst>
        </pc:spChg>
        <pc:spChg chg="add">
          <ac:chgData name="reza kabir" userId="af3c95a13102d509" providerId="LiveId" clId="{57F77BDA-C3A2-4BAA-AC2E-A197B311ED4C}" dt="2020-04-07T05:20:15.607" v="1805"/>
          <ac:spMkLst>
            <pc:docMk/>
            <pc:sldMk cId="828481453" sldId="264"/>
            <ac:spMk id="47" creationId="{4A878E1F-BBC2-4753-9350-F6604045857F}"/>
          </ac:spMkLst>
        </pc:spChg>
        <pc:spChg chg="add">
          <ac:chgData name="reza kabir" userId="af3c95a13102d509" providerId="LiveId" clId="{57F77BDA-C3A2-4BAA-AC2E-A197B311ED4C}" dt="2020-04-07T05:20:15.607" v="1805"/>
          <ac:spMkLst>
            <pc:docMk/>
            <pc:sldMk cId="828481453" sldId="264"/>
            <ac:spMk id="48" creationId="{07C1B7DE-3556-424F-8089-4ECD2020BB3B}"/>
          </ac:spMkLst>
        </pc:spChg>
        <pc:spChg chg="add">
          <ac:chgData name="reza kabir" userId="af3c95a13102d509" providerId="LiveId" clId="{57F77BDA-C3A2-4BAA-AC2E-A197B311ED4C}" dt="2020-04-07T05:20:15.607" v="1805"/>
          <ac:spMkLst>
            <pc:docMk/>
            <pc:sldMk cId="828481453" sldId="264"/>
            <ac:spMk id="49" creationId="{E8D67C68-4B45-422A-AE6B-CB7694CE5F2E}"/>
          </ac:spMkLst>
        </pc:spChg>
        <pc:spChg chg="add">
          <ac:chgData name="reza kabir" userId="af3c95a13102d509" providerId="LiveId" clId="{57F77BDA-C3A2-4BAA-AC2E-A197B311ED4C}" dt="2020-04-07T05:20:15.607" v="1805"/>
          <ac:spMkLst>
            <pc:docMk/>
            <pc:sldMk cId="828481453" sldId="264"/>
            <ac:spMk id="50" creationId="{73C1FB2C-A53F-4C1C-985F-36088A4BB42E}"/>
          </ac:spMkLst>
        </pc:spChg>
        <pc:spChg chg="add mod">
          <ac:chgData name="reza kabir" userId="af3c95a13102d509" providerId="LiveId" clId="{57F77BDA-C3A2-4BAA-AC2E-A197B311ED4C}" dt="2020-04-07T05:21:09.646" v="1816" actId="207"/>
          <ac:spMkLst>
            <pc:docMk/>
            <pc:sldMk cId="828481453" sldId="264"/>
            <ac:spMk id="61" creationId="{F3F27F2E-BEDA-4205-9FC6-21C475CAF34D}"/>
          </ac:spMkLst>
        </pc:spChg>
        <pc:spChg chg="add del">
          <ac:chgData name="reza kabir" userId="af3c95a13102d509" providerId="LiveId" clId="{57F77BDA-C3A2-4BAA-AC2E-A197B311ED4C}" dt="2020-04-07T05:20:09.934" v="1803" actId="478"/>
          <ac:spMkLst>
            <pc:docMk/>
            <pc:sldMk cId="828481453" sldId="264"/>
            <ac:spMk id="349" creationId="{00000000-0000-0000-0000-000000000000}"/>
          </ac:spMkLst>
        </pc:spChg>
        <pc:spChg chg="add del">
          <ac:chgData name="reza kabir" userId="af3c95a13102d509" providerId="LiveId" clId="{57F77BDA-C3A2-4BAA-AC2E-A197B311ED4C}" dt="2020-04-07T05:20:09.934" v="1803" actId="478"/>
          <ac:spMkLst>
            <pc:docMk/>
            <pc:sldMk cId="828481453" sldId="264"/>
            <ac:spMk id="350" creationId="{00000000-0000-0000-0000-000000000000}"/>
          </ac:spMkLst>
        </pc:spChg>
        <pc:spChg chg="add del">
          <ac:chgData name="reza kabir" userId="af3c95a13102d509" providerId="LiveId" clId="{57F77BDA-C3A2-4BAA-AC2E-A197B311ED4C}" dt="2020-04-07T05:20:09.934" v="1803" actId="478"/>
          <ac:spMkLst>
            <pc:docMk/>
            <pc:sldMk cId="828481453" sldId="264"/>
            <ac:spMk id="351" creationId="{00000000-0000-0000-0000-000000000000}"/>
          </ac:spMkLst>
        </pc:spChg>
        <pc:spChg chg="add del">
          <ac:chgData name="reza kabir" userId="af3c95a13102d509" providerId="LiveId" clId="{57F77BDA-C3A2-4BAA-AC2E-A197B311ED4C}" dt="2020-04-07T05:20:09.934" v="1803" actId="478"/>
          <ac:spMkLst>
            <pc:docMk/>
            <pc:sldMk cId="828481453" sldId="264"/>
            <ac:spMk id="352" creationId="{00000000-0000-0000-0000-000000000000}"/>
          </ac:spMkLst>
        </pc:spChg>
        <pc:spChg chg="mod">
          <ac:chgData name="reza kabir" userId="af3c95a13102d509" providerId="LiveId" clId="{57F77BDA-C3A2-4BAA-AC2E-A197B311ED4C}" dt="2020-04-07T05:20:44.830" v="1810" actId="207"/>
          <ac:spMkLst>
            <pc:docMk/>
            <pc:sldMk cId="828481453" sldId="264"/>
            <ac:spMk id="353" creationId="{00000000-0000-0000-0000-000000000000}"/>
          </ac:spMkLst>
        </pc:spChg>
        <pc:spChg chg="mod">
          <ac:chgData name="reza kabir" userId="af3c95a13102d509" providerId="LiveId" clId="{57F77BDA-C3A2-4BAA-AC2E-A197B311ED4C}" dt="2020-04-07T05:20:46.687" v="1811" actId="207"/>
          <ac:spMkLst>
            <pc:docMk/>
            <pc:sldMk cId="828481453" sldId="264"/>
            <ac:spMk id="354" creationId="{00000000-0000-0000-0000-000000000000}"/>
          </ac:spMkLst>
        </pc:spChg>
        <pc:spChg chg="mod">
          <ac:chgData name="reza kabir" userId="af3c95a13102d509" providerId="LiveId" clId="{57F77BDA-C3A2-4BAA-AC2E-A197B311ED4C}" dt="2020-04-07T05:20:37.783" v="1808" actId="207"/>
          <ac:spMkLst>
            <pc:docMk/>
            <pc:sldMk cId="828481453" sldId="264"/>
            <ac:spMk id="355" creationId="{00000000-0000-0000-0000-000000000000}"/>
          </ac:spMkLst>
        </pc:spChg>
        <pc:spChg chg="mod">
          <ac:chgData name="reza kabir" userId="af3c95a13102d509" providerId="LiveId" clId="{57F77BDA-C3A2-4BAA-AC2E-A197B311ED4C}" dt="2020-04-07T05:21:02.742" v="1814" actId="207"/>
          <ac:spMkLst>
            <pc:docMk/>
            <pc:sldMk cId="828481453" sldId="264"/>
            <ac:spMk id="356" creationId="{00000000-0000-0000-0000-000000000000}"/>
          </ac:spMkLst>
        </pc:spChg>
        <pc:spChg chg="mod">
          <ac:chgData name="reza kabir" userId="af3c95a13102d509" providerId="LiveId" clId="{57F77BDA-C3A2-4BAA-AC2E-A197B311ED4C}" dt="2020-04-07T05:21:04.663" v="1815" actId="207"/>
          <ac:spMkLst>
            <pc:docMk/>
            <pc:sldMk cId="828481453" sldId="264"/>
            <ac:spMk id="357" creationId="{00000000-0000-0000-0000-000000000000}"/>
          </ac:spMkLst>
        </pc:spChg>
        <pc:spChg chg="mod">
          <ac:chgData name="reza kabir" userId="af3c95a13102d509" providerId="LiveId" clId="{57F77BDA-C3A2-4BAA-AC2E-A197B311ED4C}" dt="2020-04-07T05:20:58.927" v="1813" actId="207"/>
          <ac:spMkLst>
            <pc:docMk/>
            <pc:sldMk cId="828481453" sldId="264"/>
            <ac:spMk id="358" creationId="{00000000-0000-0000-0000-000000000000}"/>
          </ac:spMkLst>
        </pc:spChg>
        <pc:spChg chg="mod">
          <ac:chgData name="reza kabir" userId="af3c95a13102d509" providerId="LiveId" clId="{57F77BDA-C3A2-4BAA-AC2E-A197B311ED4C}" dt="2020-04-07T05:20:14.710" v="1804" actId="1076"/>
          <ac:spMkLst>
            <pc:docMk/>
            <pc:sldMk cId="828481453" sldId="264"/>
            <ac:spMk id="359" creationId="{00000000-0000-0000-0000-000000000000}"/>
          </ac:spMkLst>
        </pc:spChg>
        <pc:spChg chg="mod">
          <ac:chgData name="reza kabir" userId="af3c95a13102d509" providerId="LiveId" clId="{57F77BDA-C3A2-4BAA-AC2E-A197B311ED4C}" dt="2020-04-07T05:20:14.710" v="1804" actId="1076"/>
          <ac:spMkLst>
            <pc:docMk/>
            <pc:sldMk cId="828481453" sldId="264"/>
            <ac:spMk id="360" creationId="{00000000-0000-0000-0000-000000000000}"/>
          </ac:spMkLst>
        </pc:spChg>
        <pc:spChg chg="mod">
          <ac:chgData name="reza kabir" userId="af3c95a13102d509" providerId="LiveId" clId="{57F77BDA-C3A2-4BAA-AC2E-A197B311ED4C}" dt="2020-04-07T05:20:14.710" v="1804" actId="1076"/>
          <ac:spMkLst>
            <pc:docMk/>
            <pc:sldMk cId="828481453" sldId="264"/>
            <ac:spMk id="361" creationId="{00000000-0000-0000-0000-000000000000}"/>
          </ac:spMkLst>
        </pc:spChg>
        <pc:spChg chg="del mod">
          <ac:chgData name="reza kabir" userId="af3c95a13102d509" providerId="LiveId" clId="{57F77BDA-C3A2-4BAA-AC2E-A197B311ED4C}" dt="2020-04-07T05:20:20.690" v="1806" actId="478"/>
          <ac:spMkLst>
            <pc:docMk/>
            <pc:sldMk cId="828481453" sldId="264"/>
            <ac:spMk id="362" creationId="{00000000-0000-0000-0000-000000000000}"/>
          </ac:spMkLst>
        </pc:spChg>
        <pc:spChg chg="del mod">
          <ac:chgData name="reza kabir" userId="af3c95a13102d509" providerId="LiveId" clId="{57F77BDA-C3A2-4BAA-AC2E-A197B311ED4C}" dt="2020-04-07T05:20:20.690" v="1806" actId="478"/>
          <ac:spMkLst>
            <pc:docMk/>
            <pc:sldMk cId="828481453" sldId="264"/>
            <ac:spMk id="363" creationId="{00000000-0000-0000-0000-000000000000}"/>
          </ac:spMkLst>
        </pc:spChg>
        <pc:spChg chg="del mod">
          <ac:chgData name="reza kabir" userId="af3c95a13102d509" providerId="LiveId" clId="{57F77BDA-C3A2-4BAA-AC2E-A197B311ED4C}" dt="2020-04-07T05:20:20.690" v="1806" actId="478"/>
          <ac:spMkLst>
            <pc:docMk/>
            <pc:sldMk cId="828481453" sldId="264"/>
            <ac:spMk id="364" creationId="{00000000-0000-0000-0000-000000000000}"/>
          </ac:spMkLst>
        </pc:spChg>
        <pc:spChg chg="add del">
          <ac:chgData name="reza kabir" userId="af3c95a13102d509" providerId="LiveId" clId="{57F77BDA-C3A2-4BAA-AC2E-A197B311ED4C}" dt="2020-04-07T05:20:09.934" v="1803" actId="478"/>
          <ac:spMkLst>
            <pc:docMk/>
            <pc:sldMk cId="828481453" sldId="264"/>
            <ac:spMk id="365" creationId="{00000000-0000-0000-0000-000000000000}"/>
          </ac:spMkLst>
        </pc:spChg>
        <pc:spChg chg="add del">
          <ac:chgData name="reza kabir" userId="af3c95a13102d509" providerId="LiveId" clId="{57F77BDA-C3A2-4BAA-AC2E-A197B311ED4C}" dt="2020-04-07T05:20:09.934" v="1803" actId="478"/>
          <ac:spMkLst>
            <pc:docMk/>
            <pc:sldMk cId="828481453" sldId="264"/>
            <ac:spMk id="366" creationId="{00000000-0000-0000-0000-000000000000}"/>
          </ac:spMkLst>
        </pc:spChg>
        <pc:grpChg chg="add del">
          <ac:chgData name="reza kabir" userId="af3c95a13102d509" providerId="LiveId" clId="{57F77BDA-C3A2-4BAA-AC2E-A197B311ED4C}" dt="2020-04-07T05:20:06.801" v="1802"/>
          <ac:grpSpMkLst>
            <pc:docMk/>
            <pc:sldMk cId="828481453" sldId="264"/>
            <ac:grpSpMk id="26" creationId="{BED4BBE1-435E-4107-AF08-CFFD8D8020BF}"/>
          </ac:grpSpMkLst>
        </pc:grpChg>
        <pc:grpChg chg="add del">
          <ac:chgData name="reza kabir" userId="af3c95a13102d509" providerId="LiveId" clId="{57F77BDA-C3A2-4BAA-AC2E-A197B311ED4C}" dt="2020-04-07T05:20:06.801" v="1802"/>
          <ac:grpSpMkLst>
            <pc:docMk/>
            <pc:sldMk cId="828481453" sldId="264"/>
            <ac:grpSpMk id="37" creationId="{84868126-8A1F-45EC-8A53-A03F615EE786}"/>
          </ac:grpSpMkLst>
        </pc:grpChg>
        <pc:grpChg chg="add del">
          <ac:chgData name="reza kabir" userId="af3c95a13102d509" providerId="LiveId" clId="{57F77BDA-C3A2-4BAA-AC2E-A197B311ED4C}" dt="2020-04-07T05:20:06.801" v="1802"/>
          <ac:grpSpMkLst>
            <pc:docMk/>
            <pc:sldMk cId="828481453" sldId="264"/>
            <ac:grpSpMk id="42" creationId="{17273EA6-0E6F-4D23-B9B2-E81C7DF6C332}"/>
          </ac:grpSpMkLst>
        </pc:grpChg>
        <pc:grpChg chg="add del">
          <ac:chgData name="reza kabir" userId="af3c95a13102d509" providerId="LiveId" clId="{57F77BDA-C3A2-4BAA-AC2E-A197B311ED4C}" dt="2020-04-07T05:21:16.054" v="1818" actId="21"/>
          <ac:grpSpMkLst>
            <pc:docMk/>
            <pc:sldMk cId="828481453" sldId="264"/>
            <ac:grpSpMk id="51" creationId="{68E1D44D-83C1-4A84-BC8E-7BE841F0AA73}"/>
          </ac:grpSpMkLst>
        </pc:grpChg>
        <pc:grpChg chg="add">
          <ac:chgData name="reza kabir" userId="af3c95a13102d509" providerId="LiveId" clId="{57F77BDA-C3A2-4BAA-AC2E-A197B311ED4C}" dt="2020-04-07T05:20:15.607" v="1805"/>
          <ac:grpSpMkLst>
            <pc:docMk/>
            <pc:sldMk cId="828481453" sldId="264"/>
            <ac:grpSpMk id="62" creationId="{944F8504-4F19-4EFF-B707-2ED88B651893}"/>
          </ac:grpSpMkLst>
        </pc:grpChg>
        <pc:grpChg chg="add mod">
          <ac:chgData name="reza kabir" userId="af3c95a13102d509" providerId="LiveId" clId="{57F77BDA-C3A2-4BAA-AC2E-A197B311ED4C}" dt="2020-04-07T05:21:13.023" v="1817" actId="207"/>
          <ac:grpSpMkLst>
            <pc:docMk/>
            <pc:sldMk cId="828481453" sldId="264"/>
            <ac:grpSpMk id="67" creationId="{59525193-8BA8-4BC9-BB82-6F2A2234ED33}"/>
          </ac:grpSpMkLst>
        </pc:grpChg>
      </pc:sldChg>
      <pc:sldChg chg="modSp add">
        <pc:chgData name="reza kabir" userId="af3c95a13102d509" providerId="LiveId" clId="{57F77BDA-C3A2-4BAA-AC2E-A197B311ED4C}" dt="2020-04-07T11:58:30.369" v="2290"/>
        <pc:sldMkLst>
          <pc:docMk/>
          <pc:sldMk cId="0" sldId="265"/>
        </pc:sldMkLst>
        <pc:spChg chg="mod">
          <ac:chgData name="reza kabir" userId="af3c95a13102d509" providerId="LiveId" clId="{57F77BDA-C3A2-4BAA-AC2E-A197B311ED4C}" dt="2020-04-07T11:58:30.369" v="2290"/>
          <ac:spMkLst>
            <pc:docMk/>
            <pc:sldMk cId="0" sldId="265"/>
            <ac:spMk id="8196" creationId="{00000000-0000-0000-0000-000000000000}"/>
          </ac:spMkLst>
        </pc:spChg>
        <pc:spChg chg="mod">
          <ac:chgData name="reza kabir" userId="af3c95a13102d509" providerId="LiveId" clId="{57F77BDA-C3A2-4BAA-AC2E-A197B311ED4C}" dt="2020-04-07T11:58:26.870" v="2287"/>
          <ac:spMkLst>
            <pc:docMk/>
            <pc:sldMk cId="0" sldId="265"/>
            <ac:spMk id="8198" creationId="{00000000-0000-0000-0000-000000000000}"/>
          </ac:spMkLst>
        </pc:spChg>
      </pc:sldChg>
      <pc:sldChg chg="addSp delSp modSp add del mod">
        <pc:chgData name="reza kabir" userId="af3c95a13102d509" providerId="LiveId" clId="{57F77BDA-C3A2-4BAA-AC2E-A197B311ED4C}" dt="2020-04-07T05:48:43.065" v="1925" actId="47"/>
        <pc:sldMkLst>
          <pc:docMk/>
          <pc:sldMk cId="2146550272" sldId="265"/>
        </pc:sldMkLst>
        <pc:spChg chg="add del">
          <ac:chgData name="reza kabir" userId="af3c95a13102d509" providerId="LiveId" clId="{57F77BDA-C3A2-4BAA-AC2E-A197B311ED4C}" dt="2020-04-07T05:22:10.854" v="1823" actId="478"/>
          <ac:spMkLst>
            <pc:docMk/>
            <pc:sldMk cId="2146550272" sldId="265"/>
            <ac:spMk id="36" creationId="{BFB62950-7F9A-4B31-90AD-557B4CC1B10F}"/>
          </ac:spMkLst>
        </pc:spChg>
        <pc:spChg chg="add del">
          <ac:chgData name="reza kabir" userId="af3c95a13102d509" providerId="LiveId" clId="{57F77BDA-C3A2-4BAA-AC2E-A197B311ED4C}" dt="2020-04-07T05:22:10.854" v="1823" actId="478"/>
          <ac:spMkLst>
            <pc:docMk/>
            <pc:sldMk cId="2146550272" sldId="265"/>
            <ac:spMk id="37" creationId="{54BC6A98-ABB6-4FAB-B674-7E079B2E2043}"/>
          </ac:spMkLst>
        </pc:spChg>
        <pc:spChg chg="add del">
          <ac:chgData name="reza kabir" userId="af3c95a13102d509" providerId="LiveId" clId="{57F77BDA-C3A2-4BAA-AC2E-A197B311ED4C}" dt="2020-04-07T05:22:10.854" v="1823" actId="478"/>
          <ac:spMkLst>
            <pc:docMk/>
            <pc:sldMk cId="2146550272" sldId="265"/>
            <ac:spMk id="38" creationId="{7AD6E8FD-7D71-4239-B31A-5275BEEB3A52}"/>
          </ac:spMkLst>
        </pc:spChg>
        <pc:spChg chg="add del">
          <ac:chgData name="reza kabir" userId="af3c95a13102d509" providerId="LiveId" clId="{57F77BDA-C3A2-4BAA-AC2E-A197B311ED4C}" dt="2020-04-07T05:22:15.633" v="1824" actId="478"/>
          <ac:spMkLst>
            <pc:docMk/>
            <pc:sldMk cId="2146550272" sldId="265"/>
            <ac:spMk id="39" creationId="{C22E555F-8568-4EEF-926B-A5289F368486}"/>
          </ac:spMkLst>
        </pc:spChg>
        <pc:spChg chg="add del">
          <ac:chgData name="reza kabir" userId="af3c95a13102d509" providerId="LiveId" clId="{57F77BDA-C3A2-4BAA-AC2E-A197B311ED4C}" dt="2020-04-07T05:22:10.854" v="1823" actId="478"/>
          <ac:spMkLst>
            <pc:docMk/>
            <pc:sldMk cId="2146550272" sldId="265"/>
            <ac:spMk id="40" creationId="{8FB133AA-6C01-44C1-80CF-389EEC5972E4}"/>
          </ac:spMkLst>
        </pc:spChg>
        <pc:spChg chg="add del">
          <ac:chgData name="reza kabir" userId="af3c95a13102d509" providerId="LiveId" clId="{57F77BDA-C3A2-4BAA-AC2E-A197B311ED4C}" dt="2020-04-07T05:22:10.854" v="1823" actId="478"/>
          <ac:spMkLst>
            <pc:docMk/>
            <pc:sldMk cId="2146550272" sldId="265"/>
            <ac:spMk id="41" creationId="{76165782-B03C-4F80-89CA-92E430580CAB}"/>
          </ac:spMkLst>
        </pc:spChg>
        <pc:spChg chg="add del">
          <ac:chgData name="reza kabir" userId="af3c95a13102d509" providerId="LiveId" clId="{57F77BDA-C3A2-4BAA-AC2E-A197B311ED4C}" dt="2020-04-07T05:22:10.854" v="1823" actId="478"/>
          <ac:spMkLst>
            <pc:docMk/>
            <pc:sldMk cId="2146550272" sldId="265"/>
            <ac:spMk id="42" creationId="{4B5EDA6F-58D1-43EC-9570-8F287DB00242}"/>
          </ac:spMkLst>
        </pc:spChg>
        <pc:spChg chg="add del">
          <ac:chgData name="reza kabir" userId="af3c95a13102d509" providerId="LiveId" clId="{57F77BDA-C3A2-4BAA-AC2E-A197B311ED4C}" dt="2020-04-07T05:22:15.633" v="1824" actId="478"/>
          <ac:spMkLst>
            <pc:docMk/>
            <pc:sldMk cId="2146550272" sldId="265"/>
            <ac:spMk id="43" creationId="{346C8F7E-D6C7-4D06-BFEC-829FEBC6A472}"/>
          </ac:spMkLst>
        </pc:spChg>
        <pc:spChg chg="add del">
          <ac:chgData name="reza kabir" userId="af3c95a13102d509" providerId="LiveId" clId="{57F77BDA-C3A2-4BAA-AC2E-A197B311ED4C}" dt="2020-04-07T05:22:20.458" v="1826" actId="478"/>
          <ac:spMkLst>
            <pc:docMk/>
            <pc:sldMk cId="2146550272" sldId="265"/>
            <ac:spMk id="44" creationId="{76258429-F6E8-45A0-A7B8-FC4D22850722}"/>
          </ac:spMkLst>
        </pc:spChg>
        <pc:spChg chg="add del">
          <ac:chgData name="reza kabir" userId="af3c95a13102d509" providerId="LiveId" clId="{57F77BDA-C3A2-4BAA-AC2E-A197B311ED4C}" dt="2020-04-07T05:22:20.458" v="1826" actId="478"/>
          <ac:spMkLst>
            <pc:docMk/>
            <pc:sldMk cId="2146550272" sldId="265"/>
            <ac:spMk id="45" creationId="{4DECFC4E-5917-42DF-92A9-CFD8CABC4642}"/>
          </ac:spMkLst>
        </pc:spChg>
        <pc:spChg chg="add del">
          <ac:chgData name="reza kabir" userId="af3c95a13102d509" providerId="LiveId" clId="{57F77BDA-C3A2-4BAA-AC2E-A197B311ED4C}" dt="2020-04-07T05:22:20.458" v="1826" actId="478"/>
          <ac:spMkLst>
            <pc:docMk/>
            <pc:sldMk cId="2146550272" sldId="265"/>
            <ac:spMk id="46" creationId="{87B9F0B0-3D97-4B5B-8211-EEF6396FB3DA}"/>
          </ac:spMkLst>
        </pc:spChg>
        <pc:spChg chg="add del">
          <ac:chgData name="reza kabir" userId="af3c95a13102d509" providerId="LiveId" clId="{57F77BDA-C3A2-4BAA-AC2E-A197B311ED4C}" dt="2020-04-07T05:22:20.458" v="1826" actId="478"/>
          <ac:spMkLst>
            <pc:docMk/>
            <pc:sldMk cId="2146550272" sldId="265"/>
            <ac:spMk id="47" creationId="{00A1E5AB-4D0B-4E52-A103-F6F1CF79FD89}"/>
          </ac:spMkLst>
        </pc:spChg>
        <pc:spChg chg="add">
          <ac:chgData name="reza kabir" userId="af3c95a13102d509" providerId="LiveId" clId="{57F77BDA-C3A2-4BAA-AC2E-A197B311ED4C}" dt="2020-04-07T05:22:16.033" v="1825"/>
          <ac:spMkLst>
            <pc:docMk/>
            <pc:sldMk cId="2146550272" sldId="265"/>
            <ac:spMk id="48" creationId="{2E2D067E-8EC8-406B-B252-B3940BDCFD6A}"/>
          </ac:spMkLst>
        </pc:spChg>
        <pc:spChg chg="add">
          <ac:chgData name="reza kabir" userId="af3c95a13102d509" providerId="LiveId" clId="{57F77BDA-C3A2-4BAA-AC2E-A197B311ED4C}" dt="2020-04-07T05:22:16.033" v="1825"/>
          <ac:spMkLst>
            <pc:docMk/>
            <pc:sldMk cId="2146550272" sldId="265"/>
            <ac:spMk id="49" creationId="{9F9652A7-345C-450B-A95D-FE8DDB151107}"/>
          </ac:spMkLst>
        </pc:spChg>
        <pc:spChg chg="add">
          <ac:chgData name="reza kabir" userId="af3c95a13102d509" providerId="LiveId" clId="{57F77BDA-C3A2-4BAA-AC2E-A197B311ED4C}" dt="2020-04-07T05:22:16.033" v="1825"/>
          <ac:spMkLst>
            <pc:docMk/>
            <pc:sldMk cId="2146550272" sldId="265"/>
            <ac:spMk id="50" creationId="{4C016DE3-31C4-4628-AA02-E4074FD261FB}"/>
          </ac:spMkLst>
        </pc:spChg>
        <pc:spChg chg="add">
          <ac:chgData name="reza kabir" userId="af3c95a13102d509" providerId="LiveId" clId="{57F77BDA-C3A2-4BAA-AC2E-A197B311ED4C}" dt="2020-04-07T05:22:16.033" v="1825"/>
          <ac:spMkLst>
            <pc:docMk/>
            <pc:sldMk cId="2146550272" sldId="265"/>
            <ac:spMk id="51" creationId="{7CECA477-07F1-4EDD-9163-DCC68851839F}"/>
          </ac:spMkLst>
        </pc:spChg>
        <pc:spChg chg="add">
          <ac:chgData name="reza kabir" userId="af3c95a13102d509" providerId="LiveId" clId="{57F77BDA-C3A2-4BAA-AC2E-A197B311ED4C}" dt="2020-04-07T05:22:16.033" v="1825"/>
          <ac:spMkLst>
            <pc:docMk/>
            <pc:sldMk cId="2146550272" sldId="265"/>
            <ac:spMk id="52" creationId="{A04E7A69-D29F-43EF-8A11-047414683739}"/>
          </ac:spMkLst>
        </pc:spChg>
        <pc:spChg chg="add">
          <ac:chgData name="reza kabir" userId="af3c95a13102d509" providerId="LiveId" clId="{57F77BDA-C3A2-4BAA-AC2E-A197B311ED4C}" dt="2020-04-07T05:22:16.033" v="1825"/>
          <ac:spMkLst>
            <pc:docMk/>
            <pc:sldMk cId="2146550272" sldId="265"/>
            <ac:spMk id="53" creationId="{1E07D3E6-81D7-41B3-A0AE-E7A97565E18C}"/>
          </ac:spMkLst>
        </pc:spChg>
        <pc:spChg chg="add">
          <ac:chgData name="reza kabir" userId="af3c95a13102d509" providerId="LiveId" clId="{57F77BDA-C3A2-4BAA-AC2E-A197B311ED4C}" dt="2020-04-07T05:22:16.033" v="1825"/>
          <ac:spMkLst>
            <pc:docMk/>
            <pc:sldMk cId="2146550272" sldId="265"/>
            <ac:spMk id="54" creationId="{20B126C2-6BA0-4211-AFB2-5EDC8EA8E50D}"/>
          </ac:spMkLst>
        </pc:spChg>
        <pc:spChg chg="add">
          <ac:chgData name="reza kabir" userId="af3c95a13102d509" providerId="LiveId" clId="{57F77BDA-C3A2-4BAA-AC2E-A197B311ED4C}" dt="2020-04-07T05:22:16.033" v="1825"/>
          <ac:spMkLst>
            <pc:docMk/>
            <pc:sldMk cId="2146550272" sldId="265"/>
            <ac:spMk id="55" creationId="{2FC3FE95-791B-4032-8ADD-C00EDA094655}"/>
          </ac:spMkLst>
        </pc:spChg>
        <pc:spChg chg="del">
          <ac:chgData name="reza kabir" userId="af3c95a13102d509" providerId="LiveId" clId="{57F77BDA-C3A2-4BAA-AC2E-A197B311ED4C}" dt="2020-04-07T05:21:37.164" v="1820" actId="478"/>
          <ac:spMkLst>
            <pc:docMk/>
            <pc:sldMk cId="2146550272" sldId="265"/>
            <ac:spMk id="371" creationId="{00000000-0000-0000-0000-000000000000}"/>
          </ac:spMkLst>
        </pc:spChg>
        <pc:spChg chg="del">
          <ac:chgData name="reza kabir" userId="af3c95a13102d509" providerId="LiveId" clId="{57F77BDA-C3A2-4BAA-AC2E-A197B311ED4C}" dt="2020-04-07T05:21:37.164" v="1820" actId="478"/>
          <ac:spMkLst>
            <pc:docMk/>
            <pc:sldMk cId="2146550272" sldId="265"/>
            <ac:spMk id="372" creationId="{00000000-0000-0000-0000-000000000000}"/>
          </ac:spMkLst>
        </pc:spChg>
        <pc:spChg chg="del">
          <ac:chgData name="reza kabir" userId="af3c95a13102d509" providerId="LiveId" clId="{57F77BDA-C3A2-4BAA-AC2E-A197B311ED4C}" dt="2020-04-07T05:21:37.164" v="1820" actId="478"/>
          <ac:spMkLst>
            <pc:docMk/>
            <pc:sldMk cId="2146550272" sldId="265"/>
            <ac:spMk id="373" creationId="{00000000-0000-0000-0000-000000000000}"/>
          </ac:spMkLst>
        </pc:spChg>
        <pc:spChg chg="del">
          <ac:chgData name="reza kabir" userId="af3c95a13102d509" providerId="LiveId" clId="{57F77BDA-C3A2-4BAA-AC2E-A197B311ED4C}" dt="2020-04-07T05:21:37.164" v="1820" actId="478"/>
          <ac:spMkLst>
            <pc:docMk/>
            <pc:sldMk cId="2146550272" sldId="265"/>
            <ac:spMk id="374" creationId="{00000000-0000-0000-0000-000000000000}"/>
          </ac:spMkLst>
        </pc:spChg>
        <pc:spChg chg="del">
          <ac:chgData name="reza kabir" userId="af3c95a13102d509" providerId="LiveId" clId="{57F77BDA-C3A2-4BAA-AC2E-A197B311ED4C}" dt="2020-04-07T05:21:37.164" v="1820" actId="478"/>
          <ac:spMkLst>
            <pc:docMk/>
            <pc:sldMk cId="2146550272" sldId="265"/>
            <ac:spMk id="375" creationId="{00000000-0000-0000-0000-000000000000}"/>
          </ac:spMkLst>
        </pc:spChg>
        <pc:spChg chg="mod">
          <ac:chgData name="reza kabir" userId="af3c95a13102d509" providerId="LiveId" clId="{57F77BDA-C3A2-4BAA-AC2E-A197B311ED4C}" dt="2020-04-07T05:26:45.197" v="1827" actId="207"/>
          <ac:spMkLst>
            <pc:docMk/>
            <pc:sldMk cId="2146550272" sldId="265"/>
            <ac:spMk id="376" creationId="{00000000-0000-0000-0000-000000000000}"/>
          </ac:spMkLst>
        </pc:spChg>
        <pc:spChg chg="mod">
          <ac:chgData name="reza kabir" userId="af3c95a13102d509" providerId="LiveId" clId="{57F77BDA-C3A2-4BAA-AC2E-A197B311ED4C}" dt="2020-04-07T05:26:51.702" v="1829" actId="207"/>
          <ac:spMkLst>
            <pc:docMk/>
            <pc:sldMk cId="2146550272" sldId="265"/>
            <ac:spMk id="377" creationId="{00000000-0000-0000-0000-000000000000}"/>
          </ac:spMkLst>
        </pc:spChg>
        <pc:spChg chg="mod">
          <ac:chgData name="reza kabir" userId="af3c95a13102d509" providerId="LiveId" clId="{57F77BDA-C3A2-4BAA-AC2E-A197B311ED4C}" dt="2020-04-07T05:26:49.326" v="1828" actId="207"/>
          <ac:spMkLst>
            <pc:docMk/>
            <pc:sldMk cId="2146550272" sldId="265"/>
            <ac:spMk id="378" creationId="{00000000-0000-0000-0000-000000000000}"/>
          </ac:spMkLst>
        </pc:spChg>
        <pc:spChg chg="mod">
          <ac:chgData name="reza kabir" userId="af3c95a13102d509" providerId="LiveId" clId="{57F77BDA-C3A2-4BAA-AC2E-A197B311ED4C}" dt="2020-04-07T05:27:51.166" v="1839" actId="207"/>
          <ac:spMkLst>
            <pc:docMk/>
            <pc:sldMk cId="2146550272" sldId="265"/>
            <ac:spMk id="379" creationId="{00000000-0000-0000-0000-000000000000}"/>
          </ac:spMkLst>
        </pc:spChg>
        <pc:spChg chg="mod">
          <ac:chgData name="reza kabir" userId="af3c95a13102d509" providerId="LiveId" clId="{57F77BDA-C3A2-4BAA-AC2E-A197B311ED4C}" dt="2020-04-07T05:27:53.567" v="1840" actId="207"/>
          <ac:spMkLst>
            <pc:docMk/>
            <pc:sldMk cId="2146550272" sldId="265"/>
            <ac:spMk id="380" creationId="{00000000-0000-0000-0000-000000000000}"/>
          </ac:spMkLst>
        </pc:spChg>
        <pc:spChg chg="mod">
          <ac:chgData name="reza kabir" userId="af3c95a13102d509" providerId="LiveId" clId="{57F77BDA-C3A2-4BAA-AC2E-A197B311ED4C}" dt="2020-04-07T05:27:53.567" v="1840" actId="207"/>
          <ac:spMkLst>
            <pc:docMk/>
            <pc:sldMk cId="2146550272" sldId="265"/>
            <ac:spMk id="381" creationId="{00000000-0000-0000-0000-000000000000}"/>
          </ac:spMkLst>
        </pc:spChg>
        <pc:spChg chg="mod">
          <ac:chgData name="reza kabir" userId="af3c95a13102d509" providerId="LiveId" clId="{57F77BDA-C3A2-4BAA-AC2E-A197B311ED4C}" dt="2020-04-07T05:27:14.678" v="1834" actId="207"/>
          <ac:spMkLst>
            <pc:docMk/>
            <pc:sldMk cId="2146550272" sldId="265"/>
            <ac:spMk id="382" creationId="{00000000-0000-0000-0000-000000000000}"/>
          </ac:spMkLst>
        </pc:spChg>
        <pc:spChg chg="mod">
          <ac:chgData name="reza kabir" userId="af3c95a13102d509" providerId="LiveId" clId="{57F77BDA-C3A2-4BAA-AC2E-A197B311ED4C}" dt="2020-04-07T05:27:34.014" v="1837" actId="207"/>
          <ac:spMkLst>
            <pc:docMk/>
            <pc:sldMk cId="2146550272" sldId="265"/>
            <ac:spMk id="383" creationId="{00000000-0000-0000-0000-000000000000}"/>
          </ac:spMkLst>
        </pc:spChg>
        <pc:spChg chg="mod">
          <ac:chgData name="reza kabir" userId="af3c95a13102d509" providerId="LiveId" clId="{57F77BDA-C3A2-4BAA-AC2E-A197B311ED4C}" dt="2020-04-07T05:27:34.014" v="1837" actId="207"/>
          <ac:spMkLst>
            <pc:docMk/>
            <pc:sldMk cId="2146550272" sldId="265"/>
            <ac:spMk id="384" creationId="{00000000-0000-0000-0000-000000000000}"/>
          </ac:spMkLst>
        </pc:spChg>
        <pc:spChg chg="mod">
          <ac:chgData name="reza kabir" userId="af3c95a13102d509" providerId="LiveId" clId="{57F77BDA-C3A2-4BAA-AC2E-A197B311ED4C}" dt="2020-04-07T05:28:19.211" v="1842" actId="207"/>
          <ac:spMkLst>
            <pc:docMk/>
            <pc:sldMk cId="2146550272" sldId="265"/>
            <ac:spMk id="385" creationId="{00000000-0000-0000-0000-000000000000}"/>
          </ac:spMkLst>
        </pc:spChg>
        <pc:spChg chg="mod">
          <ac:chgData name="reza kabir" userId="af3c95a13102d509" providerId="LiveId" clId="{57F77BDA-C3A2-4BAA-AC2E-A197B311ED4C}" dt="2020-04-07T05:28:10.722" v="1841" actId="207"/>
          <ac:spMkLst>
            <pc:docMk/>
            <pc:sldMk cId="2146550272" sldId="265"/>
            <ac:spMk id="386" creationId="{00000000-0000-0000-0000-000000000000}"/>
          </ac:spMkLst>
        </pc:spChg>
        <pc:spChg chg="mod">
          <ac:chgData name="reza kabir" userId="af3c95a13102d509" providerId="LiveId" clId="{57F77BDA-C3A2-4BAA-AC2E-A197B311ED4C}" dt="2020-04-07T05:28:19.211" v="1842" actId="207"/>
          <ac:spMkLst>
            <pc:docMk/>
            <pc:sldMk cId="2146550272" sldId="265"/>
            <ac:spMk id="387" creationId="{00000000-0000-0000-0000-000000000000}"/>
          </ac:spMkLst>
        </pc:spChg>
        <pc:spChg chg="del">
          <ac:chgData name="reza kabir" userId="af3c95a13102d509" providerId="LiveId" clId="{57F77BDA-C3A2-4BAA-AC2E-A197B311ED4C}" dt="2020-04-07T05:21:52.422" v="1822" actId="478"/>
          <ac:spMkLst>
            <pc:docMk/>
            <pc:sldMk cId="2146550272" sldId="265"/>
            <ac:spMk id="388" creationId="{00000000-0000-0000-0000-000000000000}"/>
          </ac:spMkLst>
        </pc:spChg>
        <pc:spChg chg="del">
          <ac:chgData name="reza kabir" userId="af3c95a13102d509" providerId="LiveId" clId="{57F77BDA-C3A2-4BAA-AC2E-A197B311ED4C}" dt="2020-04-07T05:21:52.422" v="1822" actId="478"/>
          <ac:spMkLst>
            <pc:docMk/>
            <pc:sldMk cId="2146550272" sldId="265"/>
            <ac:spMk id="389" creationId="{00000000-0000-0000-0000-000000000000}"/>
          </ac:spMkLst>
        </pc:spChg>
        <pc:spChg chg="del">
          <ac:chgData name="reza kabir" userId="af3c95a13102d509" providerId="LiveId" clId="{57F77BDA-C3A2-4BAA-AC2E-A197B311ED4C}" dt="2020-04-07T05:21:52.422" v="1822" actId="478"/>
          <ac:spMkLst>
            <pc:docMk/>
            <pc:sldMk cId="2146550272" sldId="265"/>
            <ac:spMk id="390" creationId="{00000000-0000-0000-0000-000000000000}"/>
          </ac:spMkLst>
        </pc:spChg>
        <pc:spChg chg="del">
          <ac:chgData name="reza kabir" userId="af3c95a13102d509" providerId="LiveId" clId="{57F77BDA-C3A2-4BAA-AC2E-A197B311ED4C}" dt="2020-04-07T05:21:52.422" v="1822" actId="478"/>
          <ac:spMkLst>
            <pc:docMk/>
            <pc:sldMk cId="2146550272" sldId="265"/>
            <ac:spMk id="391" creationId="{00000000-0000-0000-0000-000000000000}"/>
          </ac:spMkLst>
        </pc:spChg>
        <pc:spChg chg="del">
          <ac:chgData name="reza kabir" userId="af3c95a13102d509" providerId="LiveId" clId="{57F77BDA-C3A2-4BAA-AC2E-A197B311ED4C}" dt="2020-04-07T05:21:37.164" v="1820" actId="478"/>
          <ac:spMkLst>
            <pc:docMk/>
            <pc:sldMk cId="2146550272" sldId="265"/>
            <ac:spMk id="392" creationId="{00000000-0000-0000-0000-000000000000}"/>
          </ac:spMkLst>
        </pc:spChg>
        <pc:spChg chg="del">
          <ac:chgData name="reza kabir" userId="af3c95a13102d509" providerId="LiveId" clId="{57F77BDA-C3A2-4BAA-AC2E-A197B311ED4C}" dt="2020-04-07T05:21:37.164" v="1820" actId="478"/>
          <ac:spMkLst>
            <pc:docMk/>
            <pc:sldMk cId="2146550272" sldId="265"/>
            <ac:spMk id="393" creationId="{00000000-0000-0000-0000-000000000000}"/>
          </ac:spMkLst>
        </pc:spChg>
        <pc:spChg chg="del">
          <ac:chgData name="reza kabir" userId="af3c95a13102d509" providerId="LiveId" clId="{57F77BDA-C3A2-4BAA-AC2E-A197B311ED4C}" dt="2020-04-07T05:21:37.164" v="1820" actId="478"/>
          <ac:spMkLst>
            <pc:docMk/>
            <pc:sldMk cId="2146550272" sldId="265"/>
            <ac:spMk id="394" creationId="{00000000-0000-0000-0000-000000000000}"/>
          </ac:spMkLst>
        </pc:spChg>
        <pc:grpChg chg="add del">
          <ac:chgData name="reza kabir" userId="af3c95a13102d509" providerId="LiveId" clId="{57F77BDA-C3A2-4BAA-AC2E-A197B311ED4C}" dt="2020-04-07T05:28:33.610" v="1845" actId="21"/>
          <ac:grpSpMkLst>
            <pc:docMk/>
            <pc:sldMk cId="2146550272" sldId="265"/>
            <ac:grpSpMk id="26" creationId="{5E83E082-60D6-4E93-B65E-4492756773F8}"/>
          </ac:grpSpMkLst>
        </pc:grpChg>
        <pc:grpChg chg="add">
          <ac:chgData name="reza kabir" userId="af3c95a13102d509" providerId="LiveId" clId="{57F77BDA-C3A2-4BAA-AC2E-A197B311ED4C}" dt="2020-04-07T05:22:16.033" v="1825"/>
          <ac:grpSpMkLst>
            <pc:docMk/>
            <pc:sldMk cId="2146550272" sldId="265"/>
            <ac:grpSpMk id="56" creationId="{F7810AA7-E544-4223-B767-A6488792AACF}"/>
          </ac:grpSpMkLst>
        </pc:grpChg>
        <pc:grpChg chg="add">
          <ac:chgData name="reza kabir" userId="af3c95a13102d509" providerId="LiveId" clId="{57F77BDA-C3A2-4BAA-AC2E-A197B311ED4C}" dt="2020-04-07T05:22:16.033" v="1825"/>
          <ac:grpSpMkLst>
            <pc:docMk/>
            <pc:sldMk cId="2146550272" sldId="265"/>
            <ac:grpSpMk id="61" creationId="{40777F38-DD32-48E8-AB91-0744D6387136}"/>
          </ac:grpSpMkLst>
        </pc:grpChg>
        <pc:grpChg chg="add mod">
          <ac:chgData name="reza kabir" userId="af3c95a13102d509" providerId="LiveId" clId="{57F77BDA-C3A2-4BAA-AC2E-A197B311ED4C}" dt="2020-04-07T05:28:30.999" v="1844" actId="207"/>
          <ac:grpSpMkLst>
            <pc:docMk/>
            <pc:sldMk cId="2146550272" sldId="265"/>
            <ac:grpSpMk id="64" creationId="{0554D2A5-313C-4417-8C4C-0A887069A9A2}"/>
          </ac:grpSpMkLst>
        </pc:grpChg>
        <pc:grpChg chg="add mod">
          <ac:chgData name="reza kabir" userId="af3c95a13102d509" providerId="LiveId" clId="{57F77BDA-C3A2-4BAA-AC2E-A197B311ED4C}" dt="2020-04-07T05:28:27.269" v="1843" actId="207"/>
          <ac:grpSpMkLst>
            <pc:docMk/>
            <pc:sldMk cId="2146550272" sldId="265"/>
            <ac:grpSpMk id="67" creationId="{A7A702D5-B21B-488F-989F-123467A72C95}"/>
          </ac:grpSpMkLst>
        </pc:grpChg>
      </pc:sldChg>
      <pc:sldChg chg="modSp add">
        <pc:chgData name="reza kabir" userId="af3c95a13102d509" providerId="LiveId" clId="{57F77BDA-C3A2-4BAA-AC2E-A197B311ED4C}" dt="2020-04-07T11:58:59.355" v="2310"/>
        <pc:sldMkLst>
          <pc:docMk/>
          <pc:sldMk cId="0" sldId="266"/>
        </pc:sldMkLst>
        <pc:spChg chg="mod">
          <ac:chgData name="reza kabir" userId="af3c95a13102d509" providerId="LiveId" clId="{57F77BDA-C3A2-4BAA-AC2E-A197B311ED4C}" dt="2020-04-07T11:58:56.065" v="2307"/>
          <ac:spMkLst>
            <pc:docMk/>
            <pc:sldMk cId="0" sldId="266"/>
            <ac:spMk id="10245" creationId="{00000000-0000-0000-0000-000000000000}"/>
          </ac:spMkLst>
        </pc:spChg>
        <pc:spChg chg="mod">
          <ac:chgData name="reza kabir" userId="af3c95a13102d509" providerId="LiveId" clId="{57F77BDA-C3A2-4BAA-AC2E-A197B311ED4C}" dt="2020-04-07T11:58:52.730" v="2304"/>
          <ac:spMkLst>
            <pc:docMk/>
            <pc:sldMk cId="0" sldId="266"/>
            <ac:spMk id="10246" creationId="{00000000-0000-0000-0000-000000000000}"/>
          </ac:spMkLst>
        </pc:spChg>
        <pc:spChg chg="mod">
          <ac:chgData name="reza kabir" userId="af3c95a13102d509" providerId="LiveId" clId="{57F77BDA-C3A2-4BAA-AC2E-A197B311ED4C}" dt="2020-04-07T11:58:59.355" v="2310"/>
          <ac:spMkLst>
            <pc:docMk/>
            <pc:sldMk cId="0" sldId="266"/>
            <ac:spMk id="10247" creationId="{00000000-0000-0000-0000-000000000000}"/>
          </ac:spMkLst>
        </pc:spChg>
      </pc:sldChg>
      <pc:sldChg chg="add">
        <pc:chgData name="reza kabir" userId="af3c95a13102d509" providerId="LiveId" clId="{57F77BDA-C3A2-4BAA-AC2E-A197B311ED4C}" dt="2020-04-07T05:36:05.542" v="1919"/>
        <pc:sldMkLst>
          <pc:docMk/>
          <pc:sldMk cId="3247046258" sldId="266"/>
        </pc:sldMkLst>
        <pc:spChg chg="add mod">
          <ac:chgData name="reza kabir" userId="af3c95a13102d509" providerId="LiveId" clId="{57F77BDA-C3A2-4BAA-AC2E-A197B311ED4C}" dt="2020-04-07T05:29:10.062" v="1851" actId="1076"/>
          <ac:spMkLst>
            <pc:docMk/>
            <pc:sldMk cId="3247046258" sldId="266"/>
            <ac:spMk id="37" creationId="{9BAD23FD-8928-41D4-939F-D73B02E68703}"/>
          </ac:spMkLst>
        </pc:spChg>
        <pc:spChg chg="add mod">
          <ac:chgData name="reza kabir" userId="af3c95a13102d509" providerId="LiveId" clId="{57F77BDA-C3A2-4BAA-AC2E-A197B311ED4C}" dt="2020-04-07T05:29:10.062" v="1851" actId="1076"/>
          <ac:spMkLst>
            <pc:docMk/>
            <pc:sldMk cId="3247046258" sldId="266"/>
            <ac:spMk id="38" creationId="{E48D6073-22B3-4008-93A3-193203730E53}"/>
          </ac:spMkLst>
        </pc:spChg>
        <pc:spChg chg="add mod">
          <ac:chgData name="reza kabir" userId="af3c95a13102d509" providerId="LiveId" clId="{57F77BDA-C3A2-4BAA-AC2E-A197B311ED4C}" dt="2020-04-07T05:29:10.062" v="1851" actId="1076"/>
          <ac:spMkLst>
            <pc:docMk/>
            <pc:sldMk cId="3247046258" sldId="266"/>
            <ac:spMk id="39" creationId="{22768D9A-FAA8-4C76-9E1E-8A5CA6810689}"/>
          </ac:spMkLst>
        </pc:spChg>
        <pc:spChg chg="add mod">
          <ac:chgData name="reza kabir" userId="af3c95a13102d509" providerId="LiveId" clId="{57F77BDA-C3A2-4BAA-AC2E-A197B311ED4C}" dt="2020-04-07T05:29:10.062" v="1851" actId="1076"/>
          <ac:spMkLst>
            <pc:docMk/>
            <pc:sldMk cId="3247046258" sldId="266"/>
            <ac:spMk id="40" creationId="{0B51DD23-ED59-43C3-A00A-D7B8921D59D9}"/>
          </ac:spMkLst>
        </pc:spChg>
        <pc:spChg chg="add mod">
          <ac:chgData name="reza kabir" userId="af3c95a13102d509" providerId="LiveId" clId="{57F77BDA-C3A2-4BAA-AC2E-A197B311ED4C}" dt="2020-04-07T05:29:10.062" v="1851" actId="1076"/>
          <ac:spMkLst>
            <pc:docMk/>
            <pc:sldMk cId="3247046258" sldId="266"/>
            <ac:spMk id="41" creationId="{40D14430-3772-4B90-84FE-066A9CCB9D55}"/>
          </ac:spMkLst>
        </pc:spChg>
        <pc:spChg chg="add mod">
          <ac:chgData name="reza kabir" userId="af3c95a13102d509" providerId="LiveId" clId="{57F77BDA-C3A2-4BAA-AC2E-A197B311ED4C}" dt="2020-04-07T05:29:10.062" v="1851" actId="1076"/>
          <ac:spMkLst>
            <pc:docMk/>
            <pc:sldMk cId="3247046258" sldId="266"/>
            <ac:spMk id="42" creationId="{6F043252-1FF6-4267-86F7-E42B92C3A2E5}"/>
          </ac:spMkLst>
        </pc:spChg>
        <pc:spChg chg="add mod">
          <ac:chgData name="reza kabir" userId="af3c95a13102d509" providerId="LiveId" clId="{57F77BDA-C3A2-4BAA-AC2E-A197B311ED4C}" dt="2020-04-07T05:32:33.251" v="1873" actId="207"/>
          <ac:spMkLst>
            <pc:docMk/>
            <pc:sldMk cId="3247046258" sldId="266"/>
            <ac:spMk id="43" creationId="{AD4942CF-7D2A-45A9-8DB0-8AB740F15E55}"/>
          </ac:spMkLst>
        </pc:spChg>
        <pc:spChg chg="add mod">
          <ac:chgData name="reza kabir" userId="af3c95a13102d509" providerId="LiveId" clId="{57F77BDA-C3A2-4BAA-AC2E-A197B311ED4C}" dt="2020-04-07T05:29:15.280" v="1852" actId="1076"/>
          <ac:spMkLst>
            <pc:docMk/>
            <pc:sldMk cId="3247046258" sldId="266"/>
            <ac:spMk id="52" creationId="{78F04A71-3E4C-484E-94DE-7027C2A1BD1A}"/>
          </ac:spMkLst>
        </pc:spChg>
        <pc:spChg chg="add mod">
          <ac:chgData name="reza kabir" userId="af3c95a13102d509" providerId="LiveId" clId="{57F77BDA-C3A2-4BAA-AC2E-A197B311ED4C}" dt="2020-04-07T05:29:15.280" v="1852" actId="1076"/>
          <ac:spMkLst>
            <pc:docMk/>
            <pc:sldMk cId="3247046258" sldId="266"/>
            <ac:spMk id="53" creationId="{3EEBB866-14BA-4BE8-9C4B-D00DD323A34B}"/>
          </ac:spMkLst>
        </pc:spChg>
        <pc:spChg chg="add mod">
          <ac:chgData name="reza kabir" userId="af3c95a13102d509" providerId="LiveId" clId="{57F77BDA-C3A2-4BAA-AC2E-A197B311ED4C}" dt="2020-04-07T05:29:15.280" v="1852" actId="1076"/>
          <ac:spMkLst>
            <pc:docMk/>
            <pc:sldMk cId="3247046258" sldId="266"/>
            <ac:spMk id="54" creationId="{A79881E1-3AE9-464E-B132-B3F195756C44}"/>
          </ac:spMkLst>
        </pc:spChg>
        <pc:spChg chg="add mod">
          <ac:chgData name="reza kabir" userId="af3c95a13102d509" providerId="LiveId" clId="{57F77BDA-C3A2-4BAA-AC2E-A197B311ED4C}" dt="2020-04-07T05:29:15.280" v="1852" actId="1076"/>
          <ac:spMkLst>
            <pc:docMk/>
            <pc:sldMk cId="3247046258" sldId="266"/>
            <ac:spMk id="55" creationId="{8F122162-A7FA-4587-8319-BB1E972A2DC4}"/>
          </ac:spMkLst>
        </pc:spChg>
        <pc:spChg chg="add mod">
          <ac:chgData name="reza kabir" userId="af3c95a13102d509" providerId="LiveId" clId="{57F77BDA-C3A2-4BAA-AC2E-A197B311ED4C}" dt="2020-04-07T05:29:15.280" v="1852" actId="1076"/>
          <ac:spMkLst>
            <pc:docMk/>
            <pc:sldMk cId="3247046258" sldId="266"/>
            <ac:spMk id="56" creationId="{97BF426E-4D81-4F35-9308-493D078DECFC}"/>
          </ac:spMkLst>
        </pc:spChg>
        <pc:spChg chg="del">
          <ac:chgData name="reza kabir" userId="af3c95a13102d509" providerId="LiveId" clId="{57F77BDA-C3A2-4BAA-AC2E-A197B311ED4C}" dt="2020-04-07T05:28:41.377" v="1848" actId="478"/>
          <ac:spMkLst>
            <pc:docMk/>
            <pc:sldMk cId="3247046258" sldId="266"/>
            <ac:spMk id="399" creationId="{00000000-0000-0000-0000-000000000000}"/>
          </ac:spMkLst>
        </pc:spChg>
        <pc:spChg chg="del">
          <ac:chgData name="reza kabir" userId="af3c95a13102d509" providerId="LiveId" clId="{57F77BDA-C3A2-4BAA-AC2E-A197B311ED4C}" dt="2020-04-07T05:28:41.377" v="1848" actId="478"/>
          <ac:spMkLst>
            <pc:docMk/>
            <pc:sldMk cId="3247046258" sldId="266"/>
            <ac:spMk id="400" creationId="{00000000-0000-0000-0000-000000000000}"/>
          </ac:spMkLst>
        </pc:spChg>
        <pc:spChg chg="del">
          <ac:chgData name="reza kabir" userId="af3c95a13102d509" providerId="LiveId" clId="{57F77BDA-C3A2-4BAA-AC2E-A197B311ED4C}" dt="2020-04-07T05:28:41.377" v="1848" actId="478"/>
          <ac:spMkLst>
            <pc:docMk/>
            <pc:sldMk cId="3247046258" sldId="266"/>
            <ac:spMk id="401" creationId="{00000000-0000-0000-0000-000000000000}"/>
          </ac:spMkLst>
        </pc:spChg>
        <pc:spChg chg="del">
          <ac:chgData name="reza kabir" userId="af3c95a13102d509" providerId="LiveId" clId="{57F77BDA-C3A2-4BAA-AC2E-A197B311ED4C}" dt="2020-04-07T05:28:40.031" v="1847" actId="478"/>
          <ac:spMkLst>
            <pc:docMk/>
            <pc:sldMk cId="3247046258" sldId="266"/>
            <ac:spMk id="402" creationId="{00000000-0000-0000-0000-000000000000}"/>
          </ac:spMkLst>
        </pc:spChg>
        <pc:spChg chg="del">
          <ac:chgData name="reza kabir" userId="af3c95a13102d509" providerId="LiveId" clId="{57F77BDA-C3A2-4BAA-AC2E-A197B311ED4C}" dt="2020-04-07T05:28:40.031" v="1847" actId="478"/>
          <ac:spMkLst>
            <pc:docMk/>
            <pc:sldMk cId="3247046258" sldId="266"/>
            <ac:spMk id="403" creationId="{00000000-0000-0000-0000-000000000000}"/>
          </ac:spMkLst>
        </pc:spChg>
        <pc:spChg chg="del">
          <ac:chgData name="reza kabir" userId="af3c95a13102d509" providerId="LiveId" clId="{57F77BDA-C3A2-4BAA-AC2E-A197B311ED4C}" dt="2020-04-07T05:28:40.031" v="1847" actId="478"/>
          <ac:spMkLst>
            <pc:docMk/>
            <pc:sldMk cId="3247046258" sldId="266"/>
            <ac:spMk id="404" creationId="{00000000-0000-0000-0000-000000000000}"/>
          </ac:spMkLst>
        </pc:spChg>
        <pc:spChg chg="mod">
          <ac:chgData name="reza kabir" userId="af3c95a13102d509" providerId="LiveId" clId="{57F77BDA-C3A2-4BAA-AC2E-A197B311ED4C}" dt="2020-04-07T05:31:50.734" v="1862" actId="207"/>
          <ac:spMkLst>
            <pc:docMk/>
            <pc:sldMk cId="3247046258" sldId="266"/>
            <ac:spMk id="405" creationId="{00000000-0000-0000-0000-000000000000}"/>
          </ac:spMkLst>
        </pc:spChg>
        <pc:spChg chg="mod">
          <ac:chgData name="reza kabir" userId="af3c95a13102d509" providerId="LiveId" clId="{57F77BDA-C3A2-4BAA-AC2E-A197B311ED4C}" dt="2020-04-07T05:32:00.189" v="1864" actId="207"/>
          <ac:spMkLst>
            <pc:docMk/>
            <pc:sldMk cId="3247046258" sldId="266"/>
            <ac:spMk id="406" creationId="{00000000-0000-0000-0000-000000000000}"/>
          </ac:spMkLst>
        </pc:spChg>
        <pc:spChg chg="mod">
          <ac:chgData name="reza kabir" userId="af3c95a13102d509" providerId="LiveId" clId="{57F77BDA-C3A2-4BAA-AC2E-A197B311ED4C}" dt="2020-04-07T05:29:22.359" v="1853" actId="207"/>
          <ac:spMkLst>
            <pc:docMk/>
            <pc:sldMk cId="3247046258" sldId="266"/>
            <ac:spMk id="407" creationId="{00000000-0000-0000-0000-000000000000}"/>
          </ac:spMkLst>
        </pc:spChg>
        <pc:spChg chg="mod">
          <ac:chgData name="reza kabir" userId="af3c95a13102d509" providerId="LiveId" clId="{57F77BDA-C3A2-4BAA-AC2E-A197B311ED4C}" dt="2020-04-07T05:29:22.359" v="1853" actId="207"/>
          <ac:spMkLst>
            <pc:docMk/>
            <pc:sldMk cId="3247046258" sldId="266"/>
            <ac:spMk id="408" creationId="{00000000-0000-0000-0000-000000000000}"/>
          </ac:spMkLst>
        </pc:spChg>
        <pc:spChg chg="mod">
          <ac:chgData name="reza kabir" userId="af3c95a13102d509" providerId="LiveId" clId="{57F77BDA-C3A2-4BAA-AC2E-A197B311ED4C}" dt="2020-04-07T05:32:13.016" v="1868" actId="207"/>
          <ac:spMkLst>
            <pc:docMk/>
            <pc:sldMk cId="3247046258" sldId="266"/>
            <ac:spMk id="409" creationId="{00000000-0000-0000-0000-000000000000}"/>
          </ac:spMkLst>
        </pc:spChg>
        <pc:spChg chg="mod">
          <ac:chgData name="reza kabir" userId="af3c95a13102d509" providerId="LiveId" clId="{57F77BDA-C3A2-4BAA-AC2E-A197B311ED4C}" dt="2020-04-07T05:32:09.322" v="1866" actId="207"/>
          <ac:spMkLst>
            <pc:docMk/>
            <pc:sldMk cId="3247046258" sldId="266"/>
            <ac:spMk id="410" creationId="{00000000-0000-0000-0000-000000000000}"/>
          </ac:spMkLst>
        </pc:spChg>
        <pc:spChg chg="mod">
          <ac:chgData name="reza kabir" userId="af3c95a13102d509" providerId="LiveId" clId="{57F77BDA-C3A2-4BAA-AC2E-A197B311ED4C}" dt="2020-04-07T05:30:45.759" v="1855" actId="207"/>
          <ac:spMkLst>
            <pc:docMk/>
            <pc:sldMk cId="3247046258" sldId="266"/>
            <ac:spMk id="411" creationId="{00000000-0000-0000-0000-000000000000}"/>
          </ac:spMkLst>
        </pc:spChg>
        <pc:spChg chg="mod">
          <ac:chgData name="reza kabir" userId="af3c95a13102d509" providerId="LiveId" clId="{57F77BDA-C3A2-4BAA-AC2E-A197B311ED4C}" dt="2020-04-07T05:30:53.726" v="1856" actId="207"/>
          <ac:spMkLst>
            <pc:docMk/>
            <pc:sldMk cId="3247046258" sldId="266"/>
            <ac:spMk id="412" creationId="{00000000-0000-0000-0000-000000000000}"/>
          </ac:spMkLst>
        </pc:spChg>
        <pc:spChg chg="mod">
          <ac:chgData name="reza kabir" userId="af3c95a13102d509" providerId="LiveId" clId="{57F77BDA-C3A2-4BAA-AC2E-A197B311ED4C}" dt="2020-04-07T05:32:30.454" v="1872" actId="207"/>
          <ac:spMkLst>
            <pc:docMk/>
            <pc:sldMk cId="3247046258" sldId="266"/>
            <ac:spMk id="413" creationId="{00000000-0000-0000-0000-000000000000}"/>
          </ac:spMkLst>
        </pc:spChg>
        <pc:spChg chg="mod">
          <ac:chgData name="reza kabir" userId="af3c95a13102d509" providerId="LiveId" clId="{57F77BDA-C3A2-4BAA-AC2E-A197B311ED4C}" dt="2020-04-07T05:31:27.646" v="1861" actId="207"/>
          <ac:spMkLst>
            <pc:docMk/>
            <pc:sldMk cId="3247046258" sldId="266"/>
            <ac:spMk id="414" creationId="{00000000-0000-0000-0000-000000000000}"/>
          </ac:spMkLst>
        </pc:spChg>
        <pc:spChg chg="del">
          <ac:chgData name="reza kabir" userId="af3c95a13102d509" providerId="LiveId" clId="{57F77BDA-C3A2-4BAA-AC2E-A197B311ED4C}" dt="2020-04-07T05:34:02.989" v="1899" actId="478"/>
          <ac:spMkLst>
            <pc:docMk/>
            <pc:sldMk cId="3247046258" sldId="266"/>
            <ac:spMk id="415" creationId="{00000000-0000-0000-0000-000000000000}"/>
          </ac:spMkLst>
        </pc:spChg>
        <pc:spChg chg="del">
          <ac:chgData name="reza kabir" userId="af3c95a13102d509" providerId="LiveId" clId="{57F77BDA-C3A2-4BAA-AC2E-A197B311ED4C}" dt="2020-04-07T05:34:02.989" v="1899" actId="478"/>
          <ac:spMkLst>
            <pc:docMk/>
            <pc:sldMk cId="3247046258" sldId="266"/>
            <ac:spMk id="416" creationId="{00000000-0000-0000-0000-000000000000}"/>
          </ac:spMkLst>
        </pc:spChg>
        <pc:spChg chg="del">
          <ac:chgData name="reza kabir" userId="af3c95a13102d509" providerId="LiveId" clId="{57F77BDA-C3A2-4BAA-AC2E-A197B311ED4C}" dt="2020-04-07T05:34:02.989" v="1899" actId="478"/>
          <ac:spMkLst>
            <pc:docMk/>
            <pc:sldMk cId="3247046258" sldId="266"/>
            <ac:spMk id="417" creationId="{00000000-0000-0000-0000-000000000000}"/>
          </ac:spMkLst>
        </pc:spChg>
        <pc:spChg chg="del">
          <ac:chgData name="reza kabir" userId="af3c95a13102d509" providerId="LiveId" clId="{57F77BDA-C3A2-4BAA-AC2E-A197B311ED4C}" dt="2020-04-07T05:34:02.989" v="1899" actId="478"/>
          <ac:spMkLst>
            <pc:docMk/>
            <pc:sldMk cId="3247046258" sldId="266"/>
            <ac:spMk id="418" creationId="{00000000-0000-0000-0000-000000000000}"/>
          </ac:spMkLst>
        </pc:spChg>
        <pc:spChg chg="del">
          <ac:chgData name="reza kabir" userId="af3c95a13102d509" providerId="LiveId" clId="{57F77BDA-C3A2-4BAA-AC2E-A197B311ED4C}" dt="2020-04-07T05:34:02.989" v="1899" actId="478"/>
          <ac:spMkLst>
            <pc:docMk/>
            <pc:sldMk cId="3247046258" sldId="266"/>
            <ac:spMk id="419" creationId="{00000000-0000-0000-0000-000000000000}"/>
          </ac:spMkLst>
        </pc:spChg>
        <pc:spChg chg="del">
          <ac:chgData name="reza kabir" userId="af3c95a13102d509" providerId="LiveId" clId="{57F77BDA-C3A2-4BAA-AC2E-A197B311ED4C}" dt="2020-04-07T05:28:41.377" v="1848" actId="478"/>
          <ac:spMkLst>
            <pc:docMk/>
            <pc:sldMk cId="3247046258" sldId="266"/>
            <ac:spMk id="420" creationId="{00000000-0000-0000-0000-000000000000}"/>
          </ac:spMkLst>
        </pc:spChg>
        <pc:spChg chg="del">
          <ac:chgData name="reza kabir" userId="af3c95a13102d509" providerId="LiveId" clId="{57F77BDA-C3A2-4BAA-AC2E-A197B311ED4C}" dt="2020-04-07T05:28:40.031" v="1847" actId="478"/>
          <ac:spMkLst>
            <pc:docMk/>
            <pc:sldMk cId="3247046258" sldId="266"/>
            <ac:spMk id="421" creationId="{00000000-0000-0000-0000-000000000000}"/>
          </ac:spMkLst>
        </pc:spChg>
        <pc:spChg chg="del">
          <ac:chgData name="reza kabir" userId="af3c95a13102d509" providerId="LiveId" clId="{57F77BDA-C3A2-4BAA-AC2E-A197B311ED4C}" dt="2020-04-07T05:28:40.031" v="1847" actId="478"/>
          <ac:spMkLst>
            <pc:docMk/>
            <pc:sldMk cId="3247046258" sldId="266"/>
            <ac:spMk id="422" creationId="{00000000-0000-0000-0000-000000000000}"/>
          </ac:spMkLst>
        </pc:spChg>
        <pc:spChg chg="del">
          <ac:chgData name="reza kabir" userId="af3c95a13102d509" providerId="LiveId" clId="{57F77BDA-C3A2-4BAA-AC2E-A197B311ED4C}" dt="2020-04-07T05:28:40.031" v="1847" actId="478"/>
          <ac:spMkLst>
            <pc:docMk/>
            <pc:sldMk cId="3247046258" sldId="266"/>
            <ac:spMk id="423" creationId="{00000000-0000-0000-0000-000000000000}"/>
          </ac:spMkLst>
        </pc:spChg>
        <pc:grpChg chg="add del">
          <ac:chgData name="reza kabir" userId="af3c95a13102d509" providerId="LiveId" clId="{57F77BDA-C3A2-4BAA-AC2E-A197B311ED4C}" dt="2020-04-07T05:32:43.214" v="1874" actId="21"/>
          <ac:grpSpMkLst>
            <pc:docMk/>
            <pc:sldMk cId="3247046258" sldId="266"/>
            <ac:grpSpMk id="27" creationId="{82B6F574-90AD-4B3F-8A2D-14294D98E70B}"/>
          </ac:grpSpMkLst>
        </pc:grpChg>
        <pc:grpChg chg="add">
          <ac:chgData name="reza kabir" userId="af3c95a13102d509" providerId="LiveId" clId="{57F77BDA-C3A2-4BAA-AC2E-A197B311ED4C}" dt="2020-04-07T05:28:55.717" v="1849"/>
          <ac:grpSpMkLst>
            <pc:docMk/>
            <pc:sldMk cId="3247046258" sldId="266"/>
            <ac:grpSpMk id="44" creationId="{013FC768-990D-40FE-AFAD-EE35818690BA}"/>
          </ac:grpSpMkLst>
        </pc:grpChg>
        <pc:grpChg chg="add mod">
          <ac:chgData name="reza kabir" userId="af3c95a13102d509" providerId="LiveId" clId="{57F77BDA-C3A2-4BAA-AC2E-A197B311ED4C}" dt="2020-04-07T05:32:21.793" v="1870" actId="207"/>
          <ac:grpSpMkLst>
            <pc:docMk/>
            <pc:sldMk cId="3247046258" sldId="266"/>
            <ac:grpSpMk id="49" creationId="{FF669465-670E-46E6-9805-8CC04392E465}"/>
          </ac:grpSpMkLst>
        </pc:grpChg>
        <pc:grpChg chg="add mod">
          <ac:chgData name="reza kabir" userId="af3c95a13102d509" providerId="LiveId" clId="{57F77BDA-C3A2-4BAA-AC2E-A197B311ED4C}" dt="2020-04-07T05:32:16.230" v="1869" actId="207"/>
          <ac:grpSpMkLst>
            <pc:docMk/>
            <pc:sldMk cId="3247046258" sldId="266"/>
            <ac:grpSpMk id="57" creationId="{8F3932E2-6632-4C66-9438-D8AFCF46A0BB}"/>
          </ac:grpSpMkLst>
        </pc:grpChg>
      </pc:sldChg>
      <pc:sldChg chg="modSp add mod">
        <pc:chgData name="reza kabir" userId="af3c95a13102d509" providerId="LiveId" clId="{57F77BDA-C3A2-4BAA-AC2E-A197B311ED4C}" dt="2020-04-07T11:59:06.412" v="2312" actId="1076"/>
        <pc:sldMkLst>
          <pc:docMk/>
          <pc:sldMk cId="0" sldId="267"/>
        </pc:sldMkLst>
        <pc:spChg chg="mod">
          <ac:chgData name="reza kabir" userId="af3c95a13102d509" providerId="LiveId" clId="{57F77BDA-C3A2-4BAA-AC2E-A197B311ED4C}" dt="2020-04-07T11:59:06.412" v="2312" actId="1076"/>
          <ac:spMkLst>
            <pc:docMk/>
            <pc:sldMk cId="0" sldId="267"/>
            <ac:spMk id="15363" creationId="{00000000-0000-0000-0000-000000000000}"/>
          </ac:spMkLst>
        </pc:spChg>
      </pc:sldChg>
      <pc:sldChg chg="add">
        <pc:chgData name="reza kabir" userId="af3c95a13102d509" providerId="LiveId" clId="{57F77BDA-C3A2-4BAA-AC2E-A197B311ED4C}" dt="2020-04-07T05:36:05.542" v="1919"/>
        <pc:sldMkLst>
          <pc:docMk/>
          <pc:sldMk cId="2759883883" sldId="267"/>
        </pc:sldMkLst>
        <pc:spChg chg="add">
          <ac:chgData name="reza kabir" userId="af3c95a13102d509" providerId="LiveId" clId="{57F77BDA-C3A2-4BAA-AC2E-A197B311ED4C}" dt="2020-04-07T05:33:27.870" v="1896"/>
          <ac:spMkLst>
            <pc:docMk/>
            <pc:sldMk cId="2759883883" sldId="267"/>
            <ac:spMk id="42" creationId="{2662CFE6-A785-40EA-9390-9B61ADECD5D0}"/>
          </ac:spMkLst>
        </pc:spChg>
        <pc:spChg chg="add">
          <ac:chgData name="reza kabir" userId="af3c95a13102d509" providerId="LiveId" clId="{57F77BDA-C3A2-4BAA-AC2E-A197B311ED4C}" dt="2020-04-07T05:33:27.870" v="1896"/>
          <ac:spMkLst>
            <pc:docMk/>
            <pc:sldMk cId="2759883883" sldId="267"/>
            <ac:spMk id="43" creationId="{6F950B9E-15A8-412E-8D02-0EF16BB93D1D}"/>
          </ac:spMkLst>
        </pc:spChg>
        <pc:spChg chg="add">
          <ac:chgData name="reza kabir" userId="af3c95a13102d509" providerId="LiveId" clId="{57F77BDA-C3A2-4BAA-AC2E-A197B311ED4C}" dt="2020-04-07T05:33:27.870" v="1896"/>
          <ac:spMkLst>
            <pc:docMk/>
            <pc:sldMk cId="2759883883" sldId="267"/>
            <ac:spMk id="44" creationId="{918F7CE5-D15C-4D83-830F-CB19390A3260}"/>
          </ac:spMkLst>
        </pc:spChg>
        <pc:spChg chg="add">
          <ac:chgData name="reza kabir" userId="af3c95a13102d509" providerId="LiveId" clId="{57F77BDA-C3A2-4BAA-AC2E-A197B311ED4C}" dt="2020-04-07T05:33:27.870" v="1896"/>
          <ac:spMkLst>
            <pc:docMk/>
            <pc:sldMk cId="2759883883" sldId="267"/>
            <ac:spMk id="45" creationId="{EF0AF0F1-5704-405D-8DE8-86BF4786AAFF}"/>
          </ac:spMkLst>
        </pc:spChg>
        <pc:spChg chg="add">
          <ac:chgData name="reza kabir" userId="af3c95a13102d509" providerId="LiveId" clId="{57F77BDA-C3A2-4BAA-AC2E-A197B311ED4C}" dt="2020-04-07T05:33:27.870" v="1896"/>
          <ac:spMkLst>
            <pc:docMk/>
            <pc:sldMk cId="2759883883" sldId="267"/>
            <ac:spMk id="46" creationId="{0C188F69-29AC-402A-A41F-A89245B9AD85}"/>
          </ac:spMkLst>
        </pc:spChg>
        <pc:spChg chg="add">
          <ac:chgData name="reza kabir" userId="af3c95a13102d509" providerId="LiveId" clId="{57F77BDA-C3A2-4BAA-AC2E-A197B311ED4C}" dt="2020-04-07T05:33:27.870" v="1896"/>
          <ac:spMkLst>
            <pc:docMk/>
            <pc:sldMk cId="2759883883" sldId="267"/>
            <ac:spMk id="47" creationId="{61786718-0032-4ABF-9FB7-CBE819638AE5}"/>
          </ac:spMkLst>
        </pc:spChg>
        <pc:spChg chg="add mod">
          <ac:chgData name="reza kabir" userId="af3c95a13102d509" providerId="LiveId" clId="{57F77BDA-C3A2-4BAA-AC2E-A197B311ED4C}" dt="2020-04-07T05:35:34.189" v="1914" actId="207"/>
          <ac:spMkLst>
            <pc:docMk/>
            <pc:sldMk cId="2759883883" sldId="267"/>
            <ac:spMk id="48" creationId="{E24F6467-F858-483E-A2FD-0B1285B8595F}"/>
          </ac:spMkLst>
        </pc:spChg>
        <pc:spChg chg="add mod">
          <ac:chgData name="reza kabir" userId="af3c95a13102d509" providerId="LiveId" clId="{57F77BDA-C3A2-4BAA-AC2E-A197B311ED4C}" dt="2020-04-07T05:33:46.303" v="1898" actId="1076"/>
          <ac:spMkLst>
            <pc:docMk/>
            <pc:sldMk cId="2759883883" sldId="267"/>
            <ac:spMk id="57" creationId="{864ED9D9-AAF5-48CE-98E5-2A46AA8CEB6F}"/>
          </ac:spMkLst>
        </pc:spChg>
        <pc:spChg chg="add mod">
          <ac:chgData name="reza kabir" userId="af3c95a13102d509" providerId="LiveId" clId="{57F77BDA-C3A2-4BAA-AC2E-A197B311ED4C}" dt="2020-04-07T05:33:46.303" v="1898" actId="1076"/>
          <ac:spMkLst>
            <pc:docMk/>
            <pc:sldMk cId="2759883883" sldId="267"/>
            <ac:spMk id="58" creationId="{3756C8F5-39CD-4C82-95BB-80091FC00FE6}"/>
          </ac:spMkLst>
        </pc:spChg>
        <pc:spChg chg="add mod">
          <ac:chgData name="reza kabir" userId="af3c95a13102d509" providerId="LiveId" clId="{57F77BDA-C3A2-4BAA-AC2E-A197B311ED4C}" dt="2020-04-07T05:33:46.303" v="1898" actId="1076"/>
          <ac:spMkLst>
            <pc:docMk/>
            <pc:sldMk cId="2759883883" sldId="267"/>
            <ac:spMk id="59" creationId="{CDC2EDBB-0DFB-4B6F-8549-4CF82F6A7F5F}"/>
          </ac:spMkLst>
        </pc:spChg>
        <pc:spChg chg="add mod">
          <ac:chgData name="reza kabir" userId="af3c95a13102d509" providerId="LiveId" clId="{57F77BDA-C3A2-4BAA-AC2E-A197B311ED4C}" dt="2020-04-07T05:33:46.303" v="1898" actId="1076"/>
          <ac:spMkLst>
            <pc:docMk/>
            <pc:sldMk cId="2759883883" sldId="267"/>
            <ac:spMk id="60" creationId="{CC0EC3C7-197C-4B47-A72D-6B700AA276C1}"/>
          </ac:spMkLst>
        </pc:spChg>
        <pc:spChg chg="add mod">
          <ac:chgData name="reza kabir" userId="af3c95a13102d509" providerId="LiveId" clId="{57F77BDA-C3A2-4BAA-AC2E-A197B311ED4C}" dt="2020-04-07T05:33:46.303" v="1898" actId="1076"/>
          <ac:spMkLst>
            <pc:docMk/>
            <pc:sldMk cId="2759883883" sldId="267"/>
            <ac:spMk id="61" creationId="{DE6861E6-2E70-45B6-A4A5-DE1FC3D7E685}"/>
          </ac:spMkLst>
        </pc:spChg>
        <pc:spChg chg="add mod">
          <ac:chgData name="reza kabir" userId="af3c95a13102d509" providerId="LiveId" clId="{57F77BDA-C3A2-4BAA-AC2E-A197B311ED4C}" dt="2020-04-07T05:33:46.303" v="1898" actId="1076"/>
          <ac:spMkLst>
            <pc:docMk/>
            <pc:sldMk cId="2759883883" sldId="267"/>
            <ac:spMk id="62" creationId="{4F76242D-6ABC-49E7-B3C3-72EC90F802FE}"/>
          </ac:spMkLst>
        </pc:spChg>
        <pc:spChg chg="add mod">
          <ac:chgData name="reza kabir" userId="af3c95a13102d509" providerId="LiveId" clId="{57F77BDA-C3A2-4BAA-AC2E-A197B311ED4C}" dt="2020-04-07T05:35:17.662" v="1910" actId="207"/>
          <ac:spMkLst>
            <pc:docMk/>
            <pc:sldMk cId="2759883883" sldId="267"/>
            <ac:spMk id="63" creationId="{9A213B1A-B3CE-469A-8D63-4266D4FC9B5E}"/>
          </ac:spMkLst>
        </pc:spChg>
        <pc:spChg chg="del">
          <ac:chgData name="reza kabir" userId="af3c95a13102d509" providerId="LiveId" clId="{57F77BDA-C3A2-4BAA-AC2E-A197B311ED4C}" dt="2020-04-07T05:32:56.209" v="1877" actId="478"/>
          <ac:spMkLst>
            <pc:docMk/>
            <pc:sldMk cId="2759883883" sldId="267"/>
            <ac:spMk id="428" creationId="{00000000-0000-0000-0000-000000000000}"/>
          </ac:spMkLst>
        </pc:spChg>
        <pc:spChg chg="del">
          <ac:chgData name="reza kabir" userId="af3c95a13102d509" providerId="LiveId" clId="{57F77BDA-C3A2-4BAA-AC2E-A197B311ED4C}" dt="2020-04-07T05:32:56.209" v="1877" actId="478"/>
          <ac:spMkLst>
            <pc:docMk/>
            <pc:sldMk cId="2759883883" sldId="267"/>
            <ac:spMk id="429" creationId="{00000000-0000-0000-0000-000000000000}"/>
          </ac:spMkLst>
        </pc:spChg>
        <pc:spChg chg="del">
          <ac:chgData name="reza kabir" userId="af3c95a13102d509" providerId="LiveId" clId="{57F77BDA-C3A2-4BAA-AC2E-A197B311ED4C}" dt="2020-04-07T05:32:56.209" v="1877" actId="478"/>
          <ac:spMkLst>
            <pc:docMk/>
            <pc:sldMk cId="2759883883" sldId="267"/>
            <ac:spMk id="430" creationId="{00000000-0000-0000-0000-000000000000}"/>
          </ac:spMkLst>
        </pc:spChg>
        <pc:spChg chg="del">
          <ac:chgData name="reza kabir" userId="af3c95a13102d509" providerId="LiveId" clId="{57F77BDA-C3A2-4BAA-AC2E-A197B311ED4C}" dt="2020-04-07T05:32:56.209" v="1877" actId="478"/>
          <ac:spMkLst>
            <pc:docMk/>
            <pc:sldMk cId="2759883883" sldId="267"/>
            <ac:spMk id="431" creationId="{00000000-0000-0000-0000-000000000000}"/>
          </ac:spMkLst>
        </pc:spChg>
        <pc:spChg chg="del">
          <ac:chgData name="reza kabir" userId="af3c95a13102d509" providerId="LiveId" clId="{57F77BDA-C3A2-4BAA-AC2E-A197B311ED4C}" dt="2020-04-07T05:32:53.668" v="1876" actId="478"/>
          <ac:spMkLst>
            <pc:docMk/>
            <pc:sldMk cId="2759883883" sldId="267"/>
            <ac:spMk id="432" creationId="{00000000-0000-0000-0000-000000000000}"/>
          </ac:spMkLst>
        </pc:spChg>
        <pc:spChg chg="del">
          <ac:chgData name="reza kabir" userId="af3c95a13102d509" providerId="LiveId" clId="{57F77BDA-C3A2-4BAA-AC2E-A197B311ED4C}" dt="2020-04-07T05:32:53.668" v="1876" actId="478"/>
          <ac:spMkLst>
            <pc:docMk/>
            <pc:sldMk cId="2759883883" sldId="267"/>
            <ac:spMk id="433" creationId="{00000000-0000-0000-0000-000000000000}"/>
          </ac:spMkLst>
        </pc:spChg>
        <pc:spChg chg="del">
          <ac:chgData name="reza kabir" userId="af3c95a13102d509" providerId="LiveId" clId="{57F77BDA-C3A2-4BAA-AC2E-A197B311ED4C}" dt="2020-04-07T05:32:53.668" v="1876" actId="478"/>
          <ac:spMkLst>
            <pc:docMk/>
            <pc:sldMk cId="2759883883" sldId="267"/>
            <ac:spMk id="434" creationId="{00000000-0000-0000-0000-000000000000}"/>
          </ac:spMkLst>
        </pc:spChg>
        <pc:spChg chg="mod">
          <ac:chgData name="reza kabir" userId="af3c95a13102d509" providerId="LiveId" clId="{57F77BDA-C3A2-4BAA-AC2E-A197B311ED4C}" dt="2020-04-07T05:35:08.357" v="1908" actId="207"/>
          <ac:spMkLst>
            <pc:docMk/>
            <pc:sldMk cId="2759883883" sldId="267"/>
            <ac:spMk id="437" creationId="{00000000-0000-0000-0000-000000000000}"/>
          </ac:spMkLst>
        </pc:spChg>
        <pc:spChg chg="mod">
          <ac:chgData name="reza kabir" userId="af3c95a13102d509" providerId="LiveId" clId="{57F77BDA-C3A2-4BAA-AC2E-A197B311ED4C}" dt="2020-04-07T05:35:12.302" v="1909" actId="207"/>
          <ac:spMkLst>
            <pc:docMk/>
            <pc:sldMk cId="2759883883" sldId="267"/>
            <ac:spMk id="438" creationId="{00000000-0000-0000-0000-000000000000}"/>
          </ac:spMkLst>
        </pc:spChg>
        <pc:spChg chg="mod">
          <ac:chgData name="reza kabir" userId="af3c95a13102d509" providerId="LiveId" clId="{57F77BDA-C3A2-4BAA-AC2E-A197B311ED4C}" dt="2020-04-07T05:34:34.198" v="1901" actId="207"/>
          <ac:spMkLst>
            <pc:docMk/>
            <pc:sldMk cId="2759883883" sldId="267"/>
            <ac:spMk id="441" creationId="{00000000-0000-0000-0000-000000000000}"/>
          </ac:spMkLst>
        </pc:spChg>
        <pc:spChg chg="mod">
          <ac:chgData name="reza kabir" userId="af3c95a13102d509" providerId="LiveId" clId="{57F77BDA-C3A2-4BAA-AC2E-A197B311ED4C}" dt="2020-04-07T05:34:31.982" v="1900" actId="207"/>
          <ac:spMkLst>
            <pc:docMk/>
            <pc:sldMk cId="2759883883" sldId="267"/>
            <ac:spMk id="442" creationId="{00000000-0000-0000-0000-000000000000}"/>
          </ac:spMkLst>
        </pc:spChg>
        <pc:spChg chg="mod">
          <ac:chgData name="reza kabir" userId="af3c95a13102d509" providerId="LiveId" clId="{57F77BDA-C3A2-4BAA-AC2E-A197B311ED4C}" dt="2020-04-07T05:34:43.942" v="1902" actId="207"/>
          <ac:spMkLst>
            <pc:docMk/>
            <pc:sldMk cId="2759883883" sldId="267"/>
            <ac:spMk id="443" creationId="{00000000-0000-0000-0000-000000000000}"/>
          </ac:spMkLst>
        </pc:spChg>
        <pc:spChg chg="mod">
          <ac:chgData name="reza kabir" userId="af3c95a13102d509" providerId="LiveId" clId="{57F77BDA-C3A2-4BAA-AC2E-A197B311ED4C}" dt="2020-04-07T05:34:49.917" v="1905" actId="207"/>
          <ac:spMkLst>
            <pc:docMk/>
            <pc:sldMk cId="2759883883" sldId="267"/>
            <ac:spMk id="444" creationId="{00000000-0000-0000-0000-000000000000}"/>
          </ac:spMkLst>
        </pc:spChg>
        <pc:spChg chg="mod">
          <ac:chgData name="reza kabir" userId="af3c95a13102d509" providerId="LiveId" clId="{57F77BDA-C3A2-4BAA-AC2E-A197B311ED4C}" dt="2020-04-07T05:35:02.142" v="1907" actId="207"/>
          <ac:spMkLst>
            <pc:docMk/>
            <pc:sldMk cId="2759883883" sldId="267"/>
            <ac:spMk id="445" creationId="{00000000-0000-0000-0000-000000000000}"/>
          </ac:spMkLst>
        </pc:spChg>
        <pc:spChg chg="mod">
          <ac:chgData name="reza kabir" userId="af3c95a13102d509" providerId="LiveId" clId="{57F77BDA-C3A2-4BAA-AC2E-A197B311ED4C}" dt="2020-04-07T05:34:55.758" v="1906" actId="207"/>
          <ac:spMkLst>
            <pc:docMk/>
            <pc:sldMk cId="2759883883" sldId="267"/>
            <ac:spMk id="446" creationId="{00000000-0000-0000-0000-000000000000}"/>
          </ac:spMkLst>
        </pc:spChg>
        <pc:spChg chg="del">
          <ac:chgData name="reza kabir" userId="af3c95a13102d509" providerId="LiveId" clId="{57F77BDA-C3A2-4BAA-AC2E-A197B311ED4C}" dt="2020-04-07T05:32:56.209" v="1877" actId="478"/>
          <ac:spMkLst>
            <pc:docMk/>
            <pc:sldMk cId="2759883883" sldId="267"/>
            <ac:spMk id="453" creationId="{00000000-0000-0000-0000-000000000000}"/>
          </ac:spMkLst>
        </pc:spChg>
        <pc:spChg chg="del">
          <ac:chgData name="reza kabir" userId="af3c95a13102d509" providerId="LiveId" clId="{57F77BDA-C3A2-4BAA-AC2E-A197B311ED4C}" dt="2020-04-07T05:32:56.209" v="1877" actId="478"/>
          <ac:spMkLst>
            <pc:docMk/>
            <pc:sldMk cId="2759883883" sldId="267"/>
            <ac:spMk id="454" creationId="{00000000-0000-0000-0000-000000000000}"/>
          </ac:spMkLst>
        </pc:spChg>
        <pc:spChg chg="del">
          <ac:chgData name="reza kabir" userId="af3c95a13102d509" providerId="LiveId" clId="{57F77BDA-C3A2-4BAA-AC2E-A197B311ED4C}" dt="2020-04-07T05:32:53.668" v="1876" actId="478"/>
          <ac:spMkLst>
            <pc:docMk/>
            <pc:sldMk cId="2759883883" sldId="267"/>
            <ac:spMk id="455" creationId="{00000000-0000-0000-0000-000000000000}"/>
          </ac:spMkLst>
        </pc:spChg>
        <pc:spChg chg="del">
          <ac:chgData name="reza kabir" userId="af3c95a13102d509" providerId="LiveId" clId="{57F77BDA-C3A2-4BAA-AC2E-A197B311ED4C}" dt="2020-04-07T05:32:53.668" v="1876" actId="478"/>
          <ac:spMkLst>
            <pc:docMk/>
            <pc:sldMk cId="2759883883" sldId="267"/>
            <ac:spMk id="456" creationId="{00000000-0000-0000-0000-000000000000}"/>
          </ac:spMkLst>
        </pc:spChg>
        <pc:spChg chg="del">
          <ac:chgData name="reza kabir" userId="af3c95a13102d509" providerId="LiveId" clId="{57F77BDA-C3A2-4BAA-AC2E-A197B311ED4C}" dt="2020-04-07T05:32:53.668" v="1876" actId="478"/>
          <ac:spMkLst>
            <pc:docMk/>
            <pc:sldMk cId="2759883883" sldId="267"/>
            <ac:spMk id="457" creationId="{00000000-0000-0000-0000-000000000000}"/>
          </ac:spMkLst>
        </pc:spChg>
        <pc:grpChg chg="add del">
          <ac:chgData name="reza kabir" userId="af3c95a13102d509" providerId="LiveId" clId="{57F77BDA-C3A2-4BAA-AC2E-A197B311ED4C}" dt="2020-04-07T05:35:43.652" v="1917" actId="478"/>
          <ac:grpSpMkLst>
            <pc:docMk/>
            <pc:sldMk cId="2759883883" sldId="267"/>
            <ac:grpSpMk id="32" creationId="{81ECA007-1BE8-43FF-85C1-A9BC87144D39}"/>
          </ac:grpSpMkLst>
        </pc:grpChg>
        <pc:grpChg chg="add mod">
          <ac:chgData name="reza kabir" userId="af3c95a13102d509" providerId="LiveId" clId="{57F77BDA-C3A2-4BAA-AC2E-A197B311ED4C}" dt="2020-04-07T05:35:41.262" v="1916" actId="207"/>
          <ac:grpSpMkLst>
            <pc:docMk/>
            <pc:sldMk cId="2759883883" sldId="267"/>
            <ac:grpSpMk id="49" creationId="{7619A8CC-982D-4A40-8269-15FE3EA5CD89}"/>
          </ac:grpSpMkLst>
        </pc:grpChg>
        <pc:grpChg chg="add mod">
          <ac:chgData name="reza kabir" userId="af3c95a13102d509" providerId="LiveId" clId="{57F77BDA-C3A2-4BAA-AC2E-A197B311ED4C}" dt="2020-04-07T05:35:37.686" v="1915" actId="207"/>
          <ac:grpSpMkLst>
            <pc:docMk/>
            <pc:sldMk cId="2759883883" sldId="267"/>
            <ac:grpSpMk id="54" creationId="{28366AD6-1BE6-417F-83CA-1A358CEFB7CC}"/>
          </ac:grpSpMkLst>
        </pc:grpChg>
        <pc:grpChg chg="add mod">
          <ac:chgData name="reza kabir" userId="af3c95a13102d509" providerId="LiveId" clId="{57F77BDA-C3A2-4BAA-AC2E-A197B311ED4C}" dt="2020-04-07T05:35:23.134" v="1911" actId="207"/>
          <ac:grpSpMkLst>
            <pc:docMk/>
            <pc:sldMk cId="2759883883" sldId="267"/>
            <ac:grpSpMk id="64" creationId="{612DFD2D-EC36-47C0-B0C4-AA782F833F4F}"/>
          </ac:grpSpMkLst>
        </pc:grpChg>
        <pc:grpChg chg="add mod">
          <ac:chgData name="reza kabir" userId="af3c95a13102d509" providerId="LiveId" clId="{57F77BDA-C3A2-4BAA-AC2E-A197B311ED4C}" dt="2020-04-07T05:35:26.822" v="1912" actId="207"/>
          <ac:grpSpMkLst>
            <pc:docMk/>
            <pc:sldMk cId="2759883883" sldId="267"/>
            <ac:grpSpMk id="68" creationId="{54BB065F-0520-4E90-BC8D-FC046AF13221}"/>
          </ac:grpSpMkLst>
        </pc:grpChg>
      </pc:sldChg>
      <pc:sldChg chg="add">
        <pc:chgData name="reza kabir" userId="af3c95a13102d509" providerId="LiveId" clId="{57F77BDA-C3A2-4BAA-AC2E-A197B311ED4C}" dt="2020-04-07T11:07:05.383" v="1953"/>
        <pc:sldMkLst>
          <pc:docMk/>
          <pc:sldMk cId="0" sldId="268"/>
        </pc:sldMkLst>
      </pc:sldChg>
      <pc:sldChg chg="addSp delSp modSp add mod modAnim">
        <pc:chgData name="reza kabir" userId="af3c95a13102d509" providerId="LiveId" clId="{57F77BDA-C3A2-4BAA-AC2E-A197B311ED4C}" dt="2020-04-08T02:31:06.578" v="2372" actId="404"/>
        <pc:sldMkLst>
          <pc:docMk/>
          <pc:sldMk cId="0" sldId="269"/>
        </pc:sldMkLst>
        <pc:spChg chg="add del">
          <ac:chgData name="reza kabir" userId="af3c95a13102d509" providerId="LiveId" clId="{57F77BDA-C3A2-4BAA-AC2E-A197B311ED4C}" dt="2020-04-08T02:28:45.889" v="2339"/>
          <ac:spMkLst>
            <pc:docMk/>
            <pc:sldMk cId="0" sldId="269"/>
            <ac:spMk id="18" creationId="{7A247C7B-6384-4B82-9327-DE1157266EB0}"/>
          </ac:spMkLst>
        </pc:spChg>
        <pc:spChg chg="add del">
          <ac:chgData name="reza kabir" userId="af3c95a13102d509" providerId="LiveId" clId="{57F77BDA-C3A2-4BAA-AC2E-A197B311ED4C}" dt="2020-04-08T02:28:45.889" v="2339"/>
          <ac:spMkLst>
            <pc:docMk/>
            <pc:sldMk cId="0" sldId="269"/>
            <ac:spMk id="25" creationId="{D656C8BA-AE75-4436-BFC6-BE432049D680}"/>
          </ac:spMkLst>
        </pc:spChg>
        <pc:spChg chg="add mod">
          <ac:chgData name="reza kabir" userId="af3c95a13102d509" providerId="LiveId" clId="{57F77BDA-C3A2-4BAA-AC2E-A197B311ED4C}" dt="2020-04-08T02:29:23.550" v="2355" actId="1076"/>
          <ac:spMkLst>
            <pc:docMk/>
            <pc:sldMk cId="0" sldId="269"/>
            <ac:spMk id="29" creationId="{59592895-056C-4B2D-898E-68B448B33C8A}"/>
          </ac:spMkLst>
        </pc:spChg>
        <pc:spChg chg="add mod">
          <ac:chgData name="reza kabir" userId="af3c95a13102d509" providerId="LiveId" clId="{57F77BDA-C3A2-4BAA-AC2E-A197B311ED4C}" dt="2020-04-08T02:29:21.038" v="2354" actId="1076"/>
          <ac:spMkLst>
            <pc:docMk/>
            <pc:sldMk cId="0" sldId="269"/>
            <ac:spMk id="36" creationId="{E743C5ED-5A0B-48A8-B89C-CD3F160F2380}"/>
          </ac:spMkLst>
        </pc:spChg>
        <pc:spChg chg="add del">
          <ac:chgData name="reza kabir" userId="af3c95a13102d509" providerId="LiveId" clId="{57F77BDA-C3A2-4BAA-AC2E-A197B311ED4C}" dt="2020-04-08T02:30:03.281" v="2363"/>
          <ac:spMkLst>
            <pc:docMk/>
            <pc:sldMk cId="0" sldId="269"/>
            <ac:spMk id="40" creationId="{0E56685E-79CA-4262-BF7A-423145C020CE}"/>
          </ac:spMkLst>
        </pc:spChg>
        <pc:spChg chg="add del">
          <ac:chgData name="reza kabir" userId="af3c95a13102d509" providerId="LiveId" clId="{57F77BDA-C3A2-4BAA-AC2E-A197B311ED4C}" dt="2020-04-08T02:30:03.281" v="2363"/>
          <ac:spMkLst>
            <pc:docMk/>
            <pc:sldMk cId="0" sldId="269"/>
            <ac:spMk id="47" creationId="{B0FE3331-D2AE-4FC9-BA59-A7C658BC0291}"/>
          </ac:spMkLst>
        </pc:spChg>
        <pc:spChg chg="del">
          <ac:chgData name="reza kabir" userId="af3c95a13102d509" providerId="LiveId" clId="{57F77BDA-C3A2-4BAA-AC2E-A197B311ED4C}" dt="2020-04-08T02:28:41.648" v="2337" actId="478"/>
          <ac:spMkLst>
            <pc:docMk/>
            <pc:sldMk cId="0" sldId="269"/>
            <ac:spMk id="17411" creationId="{00000000-0000-0000-0000-000000000000}"/>
          </ac:spMkLst>
        </pc:spChg>
        <pc:spChg chg="del">
          <ac:chgData name="reza kabir" userId="af3c95a13102d509" providerId="LiveId" clId="{57F77BDA-C3A2-4BAA-AC2E-A197B311ED4C}" dt="2020-04-08T02:28:41.648" v="2337" actId="478"/>
          <ac:spMkLst>
            <pc:docMk/>
            <pc:sldMk cId="0" sldId="269"/>
            <ac:spMk id="17412" creationId="{00000000-0000-0000-0000-000000000000}"/>
          </ac:spMkLst>
        </pc:spChg>
        <pc:spChg chg="del">
          <ac:chgData name="reza kabir" userId="af3c95a13102d509" providerId="LiveId" clId="{57F77BDA-C3A2-4BAA-AC2E-A197B311ED4C}" dt="2020-04-08T02:28:41.648" v="2337" actId="478"/>
          <ac:spMkLst>
            <pc:docMk/>
            <pc:sldMk cId="0" sldId="269"/>
            <ac:spMk id="17413" creationId="{00000000-0000-0000-0000-000000000000}"/>
          </ac:spMkLst>
        </pc:spChg>
        <pc:spChg chg="del">
          <ac:chgData name="reza kabir" userId="af3c95a13102d509" providerId="LiveId" clId="{57F77BDA-C3A2-4BAA-AC2E-A197B311ED4C}" dt="2020-04-08T02:28:41.648" v="2337" actId="478"/>
          <ac:spMkLst>
            <pc:docMk/>
            <pc:sldMk cId="0" sldId="269"/>
            <ac:spMk id="17414" creationId="{00000000-0000-0000-0000-000000000000}"/>
          </ac:spMkLst>
        </pc:spChg>
        <pc:spChg chg="mod">
          <ac:chgData name="reza kabir" userId="af3c95a13102d509" providerId="LiveId" clId="{57F77BDA-C3A2-4BAA-AC2E-A197B311ED4C}" dt="2020-04-08T02:31:06.578" v="2372" actId="404"/>
          <ac:spMkLst>
            <pc:docMk/>
            <pc:sldMk cId="0" sldId="269"/>
            <ac:spMk id="17415" creationId="{00000000-0000-0000-0000-000000000000}"/>
          </ac:spMkLst>
        </pc:spChg>
        <pc:spChg chg="mod">
          <ac:chgData name="reza kabir" userId="af3c95a13102d509" providerId="LiveId" clId="{57F77BDA-C3A2-4BAA-AC2E-A197B311ED4C}" dt="2020-04-08T02:31:06.578" v="2372" actId="404"/>
          <ac:spMkLst>
            <pc:docMk/>
            <pc:sldMk cId="0" sldId="269"/>
            <ac:spMk id="17416" creationId="{00000000-0000-0000-0000-000000000000}"/>
          </ac:spMkLst>
        </pc:spChg>
        <pc:spChg chg="mod">
          <ac:chgData name="reza kabir" userId="af3c95a13102d509" providerId="LiveId" clId="{57F77BDA-C3A2-4BAA-AC2E-A197B311ED4C}" dt="2020-04-08T02:31:06.578" v="2372" actId="404"/>
          <ac:spMkLst>
            <pc:docMk/>
            <pc:sldMk cId="0" sldId="269"/>
            <ac:spMk id="17417" creationId="{00000000-0000-0000-0000-000000000000}"/>
          </ac:spMkLst>
        </pc:spChg>
        <pc:spChg chg="mod">
          <ac:chgData name="reza kabir" userId="af3c95a13102d509" providerId="LiveId" clId="{57F77BDA-C3A2-4BAA-AC2E-A197B311ED4C}" dt="2020-04-08T02:31:06.578" v="2372" actId="404"/>
          <ac:spMkLst>
            <pc:docMk/>
            <pc:sldMk cId="0" sldId="269"/>
            <ac:spMk id="17418" creationId="{00000000-0000-0000-0000-000000000000}"/>
          </ac:spMkLst>
        </pc:spChg>
        <pc:spChg chg="mod">
          <ac:chgData name="reza kabir" userId="af3c95a13102d509" providerId="LiveId" clId="{57F77BDA-C3A2-4BAA-AC2E-A197B311ED4C}" dt="2020-04-08T02:31:01.117" v="2371" actId="404"/>
          <ac:spMkLst>
            <pc:docMk/>
            <pc:sldMk cId="0" sldId="269"/>
            <ac:spMk id="17419" creationId="{00000000-0000-0000-0000-000000000000}"/>
          </ac:spMkLst>
        </pc:spChg>
        <pc:spChg chg="mod">
          <ac:chgData name="reza kabir" userId="af3c95a13102d509" providerId="LiveId" clId="{57F77BDA-C3A2-4BAA-AC2E-A197B311ED4C}" dt="2020-04-08T02:31:01.117" v="2371" actId="404"/>
          <ac:spMkLst>
            <pc:docMk/>
            <pc:sldMk cId="0" sldId="269"/>
            <ac:spMk id="17420" creationId="{00000000-0000-0000-0000-000000000000}"/>
          </ac:spMkLst>
        </pc:spChg>
        <pc:spChg chg="mod">
          <ac:chgData name="reza kabir" userId="af3c95a13102d509" providerId="LiveId" clId="{57F77BDA-C3A2-4BAA-AC2E-A197B311ED4C}" dt="2020-04-08T02:31:01.117" v="2371" actId="404"/>
          <ac:spMkLst>
            <pc:docMk/>
            <pc:sldMk cId="0" sldId="269"/>
            <ac:spMk id="17421" creationId="{00000000-0000-0000-0000-000000000000}"/>
          </ac:spMkLst>
        </pc:spChg>
        <pc:spChg chg="mod">
          <ac:chgData name="reza kabir" userId="af3c95a13102d509" providerId="LiveId" clId="{57F77BDA-C3A2-4BAA-AC2E-A197B311ED4C}" dt="2020-04-08T02:31:01.117" v="2371" actId="404"/>
          <ac:spMkLst>
            <pc:docMk/>
            <pc:sldMk cId="0" sldId="269"/>
            <ac:spMk id="17422" creationId="{00000000-0000-0000-0000-000000000000}"/>
          </ac:spMkLst>
        </pc:spChg>
        <pc:grpChg chg="add del">
          <ac:chgData name="reza kabir" userId="af3c95a13102d509" providerId="LiveId" clId="{57F77BDA-C3A2-4BAA-AC2E-A197B311ED4C}" dt="2020-04-08T02:28:45.889" v="2339"/>
          <ac:grpSpMkLst>
            <pc:docMk/>
            <pc:sldMk cId="0" sldId="269"/>
            <ac:grpSpMk id="15" creationId="{B9ABE80D-BDE6-4CD2-BF99-C74503770DF1}"/>
          </ac:grpSpMkLst>
        </pc:grpChg>
        <pc:grpChg chg="add del">
          <ac:chgData name="reza kabir" userId="af3c95a13102d509" providerId="LiveId" clId="{57F77BDA-C3A2-4BAA-AC2E-A197B311ED4C}" dt="2020-04-08T02:28:45.889" v="2339"/>
          <ac:grpSpMkLst>
            <pc:docMk/>
            <pc:sldMk cId="0" sldId="269"/>
            <ac:grpSpMk id="19" creationId="{B2B04AA7-8449-47B8-9D36-6BB03629166A}"/>
          </ac:grpSpMkLst>
        </pc:grpChg>
        <pc:grpChg chg="add mod">
          <ac:chgData name="reza kabir" userId="af3c95a13102d509" providerId="LiveId" clId="{57F77BDA-C3A2-4BAA-AC2E-A197B311ED4C}" dt="2020-04-08T02:29:11.358" v="2350" actId="1076"/>
          <ac:grpSpMkLst>
            <pc:docMk/>
            <pc:sldMk cId="0" sldId="269"/>
            <ac:grpSpMk id="26" creationId="{EAEE39BA-9456-43D8-8189-A639FE9F0FF4}"/>
          </ac:grpSpMkLst>
        </pc:grpChg>
        <pc:grpChg chg="add mod">
          <ac:chgData name="reza kabir" userId="af3c95a13102d509" providerId="LiveId" clId="{57F77BDA-C3A2-4BAA-AC2E-A197B311ED4C}" dt="2020-04-08T02:29:06.078" v="2347" actId="1076"/>
          <ac:grpSpMkLst>
            <pc:docMk/>
            <pc:sldMk cId="0" sldId="269"/>
            <ac:grpSpMk id="30" creationId="{97A18F81-5A3A-42DB-8212-F37526BF33E2}"/>
          </ac:grpSpMkLst>
        </pc:grpChg>
        <pc:grpChg chg="add del">
          <ac:chgData name="reza kabir" userId="af3c95a13102d509" providerId="LiveId" clId="{57F77BDA-C3A2-4BAA-AC2E-A197B311ED4C}" dt="2020-04-08T02:30:03.281" v="2363"/>
          <ac:grpSpMkLst>
            <pc:docMk/>
            <pc:sldMk cId="0" sldId="269"/>
            <ac:grpSpMk id="37" creationId="{E3187976-D81D-41B4-ACFC-15F368913DA3}"/>
          </ac:grpSpMkLst>
        </pc:grpChg>
        <pc:grpChg chg="add del">
          <ac:chgData name="reza kabir" userId="af3c95a13102d509" providerId="LiveId" clId="{57F77BDA-C3A2-4BAA-AC2E-A197B311ED4C}" dt="2020-04-08T02:30:03.281" v="2363"/>
          <ac:grpSpMkLst>
            <pc:docMk/>
            <pc:sldMk cId="0" sldId="269"/>
            <ac:grpSpMk id="41" creationId="{22799F90-AF85-4BB4-805A-6FA0DCAD8C9D}"/>
          </ac:grpSpMkLst>
        </pc:grpChg>
      </pc:sldChg>
      <pc:sldChg chg="modSp add mod">
        <pc:chgData name="reza kabir" userId="af3c95a13102d509" providerId="LiveId" clId="{57F77BDA-C3A2-4BAA-AC2E-A197B311ED4C}" dt="2020-04-08T06:25:29.167" v="3944" actId="1076"/>
        <pc:sldMkLst>
          <pc:docMk/>
          <pc:sldMk cId="0" sldId="270"/>
        </pc:sldMkLst>
        <pc:spChg chg="mod">
          <ac:chgData name="reza kabir" userId="af3c95a13102d509" providerId="LiveId" clId="{57F77BDA-C3A2-4BAA-AC2E-A197B311ED4C}" dt="2020-04-07T12:00:51.121" v="2334" actId="2711"/>
          <ac:spMkLst>
            <pc:docMk/>
            <pc:sldMk cId="0" sldId="270"/>
            <ac:spMk id="22531" creationId="{00000000-0000-0000-0000-000000000000}"/>
          </ac:spMkLst>
        </pc:spChg>
        <pc:spChg chg="mod">
          <ac:chgData name="reza kabir" userId="af3c95a13102d509" providerId="LiveId" clId="{57F77BDA-C3A2-4BAA-AC2E-A197B311ED4C}" dt="2020-04-07T12:00:51.121" v="2334" actId="2711"/>
          <ac:spMkLst>
            <pc:docMk/>
            <pc:sldMk cId="0" sldId="270"/>
            <ac:spMk id="22532" creationId="{00000000-0000-0000-0000-000000000000}"/>
          </ac:spMkLst>
        </pc:spChg>
        <pc:spChg chg="mod">
          <ac:chgData name="reza kabir" userId="af3c95a13102d509" providerId="LiveId" clId="{57F77BDA-C3A2-4BAA-AC2E-A197B311ED4C}" dt="2020-04-07T12:00:51.121" v="2334" actId="2711"/>
          <ac:spMkLst>
            <pc:docMk/>
            <pc:sldMk cId="0" sldId="270"/>
            <ac:spMk id="22533" creationId="{00000000-0000-0000-0000-000000000000}"/>
          </ac:spMkLst>
        </pc:spChg>
        <pc:spChg chg="mod">
          <ac:chgData name="reza kabir" userId="af3c95a13102d509" providerId="LiveId" clId="{57F77BDA-C3A2-4BAA-AC2E-A197B311ED4C}" dt="2020-04-07T12:00:51.121" v="2334" actId="2711"/>
          <ac:spMkLst>
            <pc:docMk/>
            <pc:sldMk cId="0" sldId="270"/>
            <ac:spMk id="22534" creationId="{00000000-0000-0000-0000-000000000000}"/>
          </ac:spMkLst>
        </pc:spChg>
        <pc:spChg chg="mod">
          <ac:chgData name="reza kabir" userId="af3c95a13102d509" providerId="LiveId" clId="{57F77BDA-C3A2-4BAA-AC2E-A197B311ED4C}" dt="2020-04-07T12:00:51.121" v="2334" actId="2711"/>
          <ac:spMkLst>
            <pc:docMk/>
            <pc:sldMk cId="0" sldId="270"/>
            <ac:spMk id="22535" creationId="{00000000-0000-0000-0000-000000000000}"/>
          </ac:spMkLst>
        </pc:spChg>
        <pc:spChg chg="mod">
          <ac:chgData name="reza kabir" userId="af3c95a13102d509" providerId="LiveId" clId="{57F77BDA-C3A2-4BAA-AC2E-A197B311ED4C}" dt="2020-04-07T12:00:51.121" v="2334" actId="2711"/>
          <ac:spMkLst>
            <pc:docMk/>
            <pc:sldMk cId="0" sldId="270"/>
            <ac:spMk id="22536" creationId="{00000000-0000-0000-0000-000000000000}"/>
          </ac:spMkLst>
        </pc:spChg>
        <pc:spChg chg="mod">
          <ac:chgData name="reza kabir" userId="af3c95a13102d509" providerId="LiveId" clId="{57F77BDA-C3A2-4BAA-AC2E-A197B311ED4C}" dt="2020-04-08T06:25:29.167" v="3944" actId="1076"/>
          <ac:spMkLst>
            <pc:docMk/>
            <pc:sldMk cId="0" sldId="270"/>
            <ac:spMk id="22537" creationId="{00000000-0000-0000-0000-000000000000}"/>
          </ac:spMkLst>
        </pc:spChg>
        <pc:spChg chg="mod">
          <ac:chgData name="reza kabir" userId="af3c95a13102d509" providerId="LiveId" clId="{57F77BDA-C3A2-4BAA-AC2E-A197B311ED4C}" dt="2020-04-07T12:00:51.121" v="2334" actId="2711"/>
          <ac:spMkLst>
            <pc:docMk/>
            <pc:sldMk cId="0" sldId="270"/>
            <ac:spMk id="22538" creationId="{00000000-0000-0000-0000-000000000000}"/>
          </ac:spMkLst>
        </pc:spChg>
        <pc:spChg chg="mod">
          <ac:chgData name="reza kabir" userId="af3c95a13102d509" providerId="LiveId" clId="{57F77BDA-C3A2-4BAA-AC2E-A197B311ED4C}" dt="2020-04-07T12:00:51.121" v="2334" actId="2711"/>
          <ac:spMkLst>
            <pc:docMk/>
            <pc:sldMk cId="0" sldId="270"/>
            <ac:spMk id="22539" creationId="{00000000-0000-0000-0000-000000000000}"/>
          </ac:spMkLst>
        </pc:spChg>
        <pc:spChg chg="mod">
          <ac:chgData name="reza kabir" userId="af3c95a13102d509" providerId="LiveId" clId="{57F77BDA-C3A2-4BAA-AC2E-A197B311ED4C}" dt="2020-04-07T12:00:51.121" v="2334" actId="2711"/>
          <ac:spMkLst>
            <pc:docMk/>
            <pc:sldMk cId="0" sldId="270"/>
            <ac:spMk id="22540" creationId="{00000000-0000-0000-0000-000000000000}"/>
          </ac:spMkLst>
        </pc:spChg>
        <pc:spChg chg="mod">
          <ac:chgData name="reza kabir" userId="af3c95a13102d509" providerId="LiveId" clId="{57F77BDA-C3A2-4BAA-AC2E-A197B311ED4C}" dt="2020-04-07T12:00:51.121" v="2334" actId="2711"/>
          <ac:spMkLst>
            <pc:docMk/>
            <pc:sldMk cId="0" sldId="270"/>
            <ac:spMk id="22541" creationId="{00000000-0000-0000-0000-000000000000}"/>
          </ac:spMkLst>
        </pc:spChg>
        <pc:spChg chg="mod">
          <ac:chgData name="reza kabir" userId="af3c95a13102d509" providerId="LiveId" clId="{57F77BDA-C3A2-4BAA-AC2E-A197B311ED4C}" dt="2020-04-07T12:00:51.121" v="2334" actId="2711"/>
          <ac:spMkLst>
            <pc:docMk/>
            <pc:sldMk cId="0" sldId="270"/>
            <ac:spMk id="22542" creationId="{00000000-0000-0000-0000-000000000000}"/>
          </ac:spMkLst>
        </pc:spChg>
        <pc:spChg chg="mod">
          <ac:chgData name="reza kabir" userId="af3c95a13102d509" providerId="LiveId" clId="{57F77BDA-C3A2-4BAA-AC2E-A197B311ED4C}" dt="2020-04-07T12:00:51.121" v="2334" actId="2711"/>
          <ac:spMkLst>
            <pc:docMk/>
            <pc:sldMk cId="0" sldId="270"/>
            <ac:spMk id="22543" creationId="{00000000-0000-0000-0000-000000000000}"/>
          </ac:spMkLst>
        </pc:spChg>
      </pc:sldChg>
      <pc:sldChg chg="add">
        <pc:chgData name="reza kabir" userId="af3c95a13102d509" providerId="LiveId" clId="{57F77BDA-C3A2-4BAA-AC2E-A197B311ED4C}" dt="2020-04-07T05:36:24.951" v="1921"/>
        <pc:sldMkLst>
          <pc:docMk/>
          <pc:sldMk cId="3477057205" sldId="270"/>
        </pc:sldMkLst>
        <pc:spChg chg="add mod">
          <ac:chgData name="reza kabir" userId="af3c95a13102d509" providerId="LiveId" clId="{57F77BDA-C3A2-4BAA-AC2E-A197B311ED4C}" dt="2020-04-07T04:52:24.369" v="1593" actId="207"/>
          <ac:spMkLst>
            <pc:docMk/>
            <pc:sldMk cId="3477057205" sldId="270"/>
            <ac:spMk id="44" creationId="{FD877A99-7E2F-40F6-98D7-E1E65F37B710}"/>
          </ac:spMkLst>
        </pc:spChg>
        <pc:spChg chg="add del">
          <ac:chgData name="reza kabir" userId="af3c95a13102d509" providerId="LiveId" clId="{57F77BDA-C3A2-4BAA-AC2E-A197B311ED4C}" dt="2020-04-07T04:52:26.686" v="1594" actId="478"/>
          <ac:spMkLst>
            <pc:docMk/>
            <pc:sldMk cId="3477057205" sldId="270"/>
            <ac:spMk id="53" creationId="{3271C0C4-82A9-4086-95B2-93801425C951}"/>
          </ac:spMkLst>
        </pc:spChg>
        <pc:spChg chg="mod">
          <ac:chgData name="reza kabir" userId="af3c95a13102d509" providerId="LiveId" clId="{57F77BDA-C3A2-4BAA-AC2E-A197B311ED4C}" dt="2020-04-07T04:53:33.632" v="1615" actId="207"/>
          <ac:spMkLst>
            <pc:docMk/>
            <pc:sldMk cId="3477057205" sldId="270"/>
            <ac:spMk id="545" creationId="{00000000-0000-0000-0000-000000000000}"/>
          </ac:spMkLst>
        </pc:spChg>
        <pc:spChg chg="mod">
          <ac:chgData name="reza kabir" userId="af3c95a13102d509" providerId="LiveId" clId="{57F77BDA-C3A2-4BAA-AC2E-A197B311ED4C}" dt="2020-04-07T04:53:44.171" v="1617" actId="207"/>
          <ac:spMkLst>
            <pc:docMk/>
            <pc:sldMk cId="3477057205" sldId="270"/>
            <ac:spMk id="546" creationId="{00000000-0000-0000-0000-000000000000}"/>
          </ac:spMkLst>
        </pc:spChg>
        <pc:spChg chg="mod">
          <ac:chgData name="reza kabir" userId="af3c95a13102d509" providerId="LiveId" clId="{57F77BDA-C3A2-4BAA-AC2E-A197B311ED4C}" dt="2020-04-07T04:53:44.171" v="1617" actId="207"/>
          <ac:spMkLst>
            <pc:docMk/>
            <pc:sldMk cId="3477057205" sldId="270"/>
            <ac:spMk id="547" creationId="{00000000-0000-0000-0000-000000000000}"/>
          </ac:spMkLst>
        </pc:spChg>
        <pc:spChg chg="mod">
          <ac:chgData name="reza kabir" userId="af3c95a13102d509" providerId="LiveId" clId="{57F77BDA-C3A2-4BAA-AC2E-A197B311ED4C}" dt="2020-04-07T04:53:44.171" v="1617" actId="207"/>
          <ac:spMkLst>
            <pc:docMk/>
            <pc:sldMk cId="3477057205" sldId="270"/>
            <ac:spMk id="548" creationId="{00000000-0000-0000-0000-000000000000}"/>
          </ac:spMkLst>
        </pc:spChg>
        <pc:spChg chg="mod">
          <ac:chgData name="reza kabir" userId="af3c95a13102d509" providerId="LiveId" clId="{57F77BDA-C3A2-4BAA-AC2E-A197B311ED4C}" dt="2020-04-07T04:53:33.632" v="1615" actId="207"/>
          <ac:spMkLst>
            <pc:docMk/>
            <pc:sldMk cId="3477057205" sldId="270"/>
            <ac:spMk id="549" creationId="{00000000-0000-0000-0000-000000000000}"/>
          </ac:spMkLst>
        </pc:spChg>
        <pc:spChg chg="mod">
          <ac:chgData name="reza kabir" userId="af3c95a13102d509" providerId="LiveId" clId="{57F77BDA-C3A2-4BAA-AC2E-A197B311ED4C}" dt="2020-04-07T04:53:33.632" v="1615" actId="207"/>
          <ac:spMkLst>
            <pc:docMk/>
            <pc:sldMk cId="3477057205" sldId="270"/>
            <ac:spMk id="550" creationId="{00000000-0000-0000-0000-000000000000}"/>
          </ac:spMkLst>
        </pc:spChg>
        <pc:spChg chg="mod">
          <ac:chgData name="reza kabir" userId="af3c95a13102d509" providerId="LiveId" clId="{57F77BDA-C3A2-4BAA-AC2E-A197B311ED4C}" dt="2020-04-07T04:51:08.552" v="1584" actId="207"/>
          <ac:spMkLst>
            <pc:docMk/>
            <pc:sldMk cId="3477057205" sldId="270"/>
            <ac:spMk id="551" creationId="{00000000-0000-0000-0000-000000000000}"/>
          </ac:spMkLst>
        </pc:spChg>
        <pc:spChg chg="mod">
          <ac:chgData name="reza kabir" userId="af3c95a13102d509" providerId="LiveId" clId="{57F77BDA-C3A2-4BAA-AC2E-A197B311ED4C}" dt="2020-04-07T04:51:15.209" v="1585" actId="207"/>
          <ac:spMkLst>
            <pc:docMk/>
            <pc:sldMk cId="3477057205" sldId="270"/>
            <ac:spMk id="552" creationId="{00000000-0000-0000-0000-000000000000}"/>
          </ac:spMkLst>
        </pc:spChg>
        <pc:spChg chg="mod">
          <ac:chgData name="reza kabir" userId="af3c95a13102d509" providerId="LiveId" clId="{57F77BDA-C3A2-4BAA-AC2E-A197B311ED4C}" dt="2020-04-07T04:51:18.785" v="1586" actId="207"/>
          <ac:spMkLst>
            <pc:docMk/>
            <pc:sldMk cId="3477057205" sldId="270"/>
            <ac:spMk id="553" creationId="{00000000-0000-0000-0000-000000000000}"/>
          </ac:spMkLst>
        </pc:spChg>
        <pc:spChg chg="del">
          <ac:chgData name="reza kabir" userId="af3c95a13102d509" providerId="LiveId" clId="{57F77BDA-C3A2-4BAA-AC2E-A197B311ED4C}" dt="2020-04-07T04:52:33.662" v="1595" actId="478"/>
          <ac:spMkLst>
            <pc:docMk/>
            <pc:sldMk cId="3477057205" sldId="270"/>
            <ac:spMk id="554" creationId="{00000000-0000-0000-0000-000000000000}"/>
          </ac:spMkLst>
        </pc:spChg>
        <pc:spChg chg="del">
          <ac:chgData name="reza kabir" userId="af3c95a13102d509" providerId="LiveId" clId="{57F77BDA-C3A2-4BAA-AC2E-A197B311ED4C}" dt="2020-04-07T04:52:33.662" v="1595" actId="478"/>
          <ac:spMkLst>
            <pc:docMk/>
            <pc:sldMk cId="3477057205" sldId="270"/>
            <ac:spMk id="555" creationId="{00000000-0000-0000-0000-000000000000}"/>
          </ac:spMkLst>
        </pc:spChg>
        <pc:spChg chg="del">
          <ac:chgData name="reza kabir" userId="af3c95a13102d509" providerId="LiveId" clId="{57F77BDA-C3A2-4BAA-AC2E-A197B311ED4C}" dt="2020-04-07T04:52:33.662" v="1595" actId="478"/>
          <ac:spMkLst>
            <pc:docMk/>
            <pc:sldMk cId="3477057205" sldId="270"/>
            <ac:spMk id="556" creationId="{00000000-0000-0000-0000-000000000000}"/>
          </ac:spMkLst>
        </pc:spChg>
        <pc:grpChg chg="add del">
          <ac:chgData name="reza kabir" userId="af3c95a13102d509" providerId="LiveId" clId="{57F77BDA-C3A2-4BAA-AC2E-A197B311ED4C}" dt="2020-04-07T04:50:54.866" v="1580" actId="478"/>
          <ac:grpSpMkLst>
            <pc:docMk/>
            <pc:sldMk cId="3477057205" sldId="270"/>
            <ac:grpSpMk id="14" creationId="{ED910EE0-F7A7-4E4B-A5C2-5B1C7BAD068C}"/>
          </ac:grpSpMkLst>
        </pc:grpChg>
        <pc:grpChg chg="add del">
          <ac:chgData name="reza kabir" userId="af3c95a13102d509" providerId="LiveId" clId="{57F77BDA-C3A2-4BAA-AC2E-A197B311ED4C}" dt="2020-04-07T04:51:01.657" v="1582"/>
          <ac:grpSpMkLst>
            <pc:docMk/>
            <pc:sldMk cId="3477057205" sldId="270"/>
            <ac:grpSpMk id="24" creationId="{73460AB1-3D01-47C5-BA36-4C53E396BA0B}"/>
          </ac:grpSpMkLst>
        </pc:grpChg>
        <pc:grpChg chg="add">
          <ac:chgData name="reza kabir" userId="af3c95a13102d509" providerId="LiveId" clId="{57F77BDA-C3A2-4BAA-AC2E-A197B311ED4C}" dt="2020-04-07T04:51:01.669" v="1583"/>
          <ac:grpSpMkLst>
            <pc:docMk/>
            <pc:sldMk cId="3477057205" sldId="270"/>
            <ac:grpSpMk id="34" creationId="{4C9C3D9C-A012-48DF-97A8-5DBEDDBA7BAD}"/>
          </ac:grpSpMkLst>
        </pc:grpChg>
        <pc:grpChg chg="add mod">
          <ac:chgData name="reza kabir" userId="af3c95a13102d509" providerId="LiveId" clId="{57F77BDA-C3A2-4BAA-AC2E-A197B311ED4C}" dt="2020-04-07T04:52:15.737" v="1591" actId="207"/>
          <ac:grpSpMkLst>
            <pc:docMk/>
            <pc:sldMk cId="3477057205" sldId="270"/>
            <ac:grpSpMk id="45" creationId="{0A70AEF0-BBB7-4AC2-B21C-B9A2AB514417}"/>
          </ac:grpSpMkLst>
        </pc:grpChg>
        <pc:grpChg chg="add mod">
          <ac:chgData name="reza kabir" userId="af3c95a13102d509" providerId="LiveId" clId="{57F77BDA-C3A2-4BAA-AC2E-A197B311ED4C}" dt="2020-04-07T04:52:19.473" v="1592" actId="207"/>
          <ac:grpSpMkLst>
            <pc:docMk/>
            <pc:sldMk cId="3477057205" sldId="270"/>
            <ac:grpSpMk id="50" creationId="{AB82820E-94C4-4106-A4A3-6E20FC7F0FB0}"/>
          </ac:grpSpMkLst>
        </pc:grpChg>
      </pc:sldChg>
      <pc:sldChg chg="addSp delSp modSp add del mod">
        <pc:chgData name="reza kabir" userId="af3c95a13102d509" providerId="LiveId" clId="{57F77BDA-C3A2-4BAA-AC2E-A197B311ED4C}" dt="2020-04-07T05:48:43.065" v="1925" actId="47"/>
        <pc:sldMkLst>
          <pc:docMk/>
          <pc:sldMk cId="1549143161" sldId="271"/>
        </pc:sldMkLst>
        <pc:spChg chg="add mod">
          <ac:chgData name="reza kabir" userId="af3c95a13102d509" providerId="LiveId" clId="{57F77BDA-C3A2-4BAA-AC2E-A197B311ED4C}" dt="2020-04-07T04:54:46.452" v="1628" actId="207"/>
          <ac:spMkLst>
            <pc:docMk/>
            <pc:sldMk cId="1549143161" sldId="271"/>
            <ac:spMk id="18" creationId="{DF7F1791-393B-4D9D-B683-E5920283E73E}"/>
          </ac:spMkLst>
        </pc:spChg>
        <pc:spChg chg="add del mod">
          <ac:chgData name="reza kabir" userId="af3c95a13102d509" providerId="LiveId" clId="{57F77BDA-C3A2-4BAA-AC2E-A197B311ED4C}" dt="2020-04-07T04:55:45.559" v="1644" actId="478"/>
          <ac:spMkLst>
            <pc:docMk/>
            <pc:sldMk cId="1549143161" sldId="271"/>
            <ac:spMk id="37" creationId="{8BE51F99-4627-4AD3-9552-BF4767E1C6D4}"/>
          </ac:spMkLst>
        </pc:spChg>
        <pc:spChg chg="add mod">
          <ac:chgData name="reza kabir" userId="af3c95a13102d509" providerId="LiveId" clId="{57F77BDA-C3A2-4BAA-AC2E-A197B311ED4C}" dt="2020-04-07T04:55:42.360" v="1643" actId="1076"/>
          <ac:spMkLst>
            <pc:docMk/>
            <pc:sldMk cId="1549143161" sldId="271"/>
            <ac:spMk id="38" creationId="{4DF0B756-E655-40EB-AC7B-5CC045B98075}"/>
          </ac:spMkLst>
        </pc:spChg>
        <pc:spChg chg="add mod">
          <ac:chgData name="reza kabir" userId="af3c95a13102d509" providerId="LiveId" clId="{57F77BDA-C3A2-4BAA-AC2E-A197B311ED4C}" dt="2020-04-07T04:56:01.027" v="1648" actId="120"/>
          <ac:spMkLst>
            <pc:docMk/>
            <pc:sldMk cId="1549143161" sldId="271"/>
            <ac:spMk id="39" creationId="{E52BC68B-F13E-4E4A-91CA-E47D26FBFFAA}"/>
          </ac:spMkLst>
        </pc:spChg>
        <pc:spChg chg="add mod">
          <ac:chgData name="reza kabir" userId="af3c95a13102d509" providerId="LiveId" clId="{57F77BDA-C3A2-4BAA-AC2E-A197B311ED4C}" dt="2020-04-07T04:56:07.284" v="1650" actId="120"/>
          <ac:spMkLst>
            <pc:docMk/>
            <pc:sldMk cId="1549143161" sldId="271"/>
            <ac:spMk id="40" creationId="{F939BF6A-CFB6-48CB-AF30-9F13437D4063}"/>
          </ac:spMkLst>
        </pc:spChg>
        <pc:spChg chg="add mod">
          <ac:chgData name="reza kabir" userId="af3c95a13102d509" providerId="LiveId" clId="{57F77BDA-C3A2-4BAA-AC2E-A197B311ED4C}" dt="2020-04-07T04:56:49.002" v="1652" actId="571"/>
          <ac:spMkLst>
            <pc:docMk/>
            <pc:sldMk cId="1549143161" sldId="271"/>
            <ac:spMk id="41" creationId="{6D9BB6A7-F329-4290-88AB-D34B5027FC2E}"/>
          </ac:spMkLst>
        </pc:spChg>
        <pc:spChg chg="add del">
          <ac:chgData name="reza kabir" userId="af3c95a13102d509" providerId="LiveId" clId="{57F77BDA-C3A2-4BAA-AC2E-A197B311ED4C}" dt="2020-04-07T04:59:29.402" v="1681" actId="21"/>
          <ac:spMkLst>
            <pc:docMk/>
            <pc:sldMk cId="1549143161" sldId="271"/>
            <ac:spMk id="42" creationId="{F198EDA6-2706-4EE4-AC1C-A3D1A8D7CFB6}"/>
          </ac:spMkLst>
        </pc:spChg>
        <pc:spChg chg="add mod">
          <ac:chgData name="reza kabir" userId="af3c95a13102d509" providerId="LiveId" clId="{57F77BDA-C3A2-4BAA-AC2E-A197B311ED4C}" dt="2020-04-07T04:59:17.329" v="1677" actId="164"/>
          <ac:spMkLst>
            <pc:docMk/>
            <pc:sldMk cId="1549143161" sldId="271"/>
            <ac:spMk id="43" creationId="{ED979102-DA29-4C0C-97DB-14F4EC8CB4BB}"/>
          </ac:spMkLst>
        </pc:spChg>
        <pc:spChg chg="add mod">
          <ac:chgData name="reza kabir" userId="af3c95a13102d509" providerId="LiveId" clId="{57F77BDA-C3A2-4BAA-AC2E-A197B311ED4C}" dt="2020-04-07T04:59:17.329" v="1677" actId="164"/>
          <ac:spMkLst>
            <pc:docMk/>
            <pc:sldMk cId="1549143161" sldId="271"/>
            <ac:spMk id="44" creationId="{1F5F9C90-171B-4684-BB05-DBCA34CFB196}"/>
          </ac:spMkLst>
        </pc:spChg>
        <pc:spChg chg="add mod">
          <ac:chgData name="reza kabir" userId="af3c95a13102d509" providerId="LiveId" clId="{57F77BDA-C3A2-4BAA-AC2E-A197B311ED4C}" dt="2020-04-07T04:59:17.329" v="1677" actId="164"/>
          <ac:spMkLst>
            <pc:docMk/>
            <pc:sldMk cId="1549143161" sldId="271"/>
            <ac:spMk id="45" creationId="{0DE5CAD9-9129-4761-9214-5DC0D3C1D997}"/>
          </ac:spMkLst>
        </pc:spChg>
        <pc:spChg chg="del">
          <ac:chgData name="reza kabir" userId="af3c95a13102d509" providerId="LiveId" clId="{57F77BDA-C3A2-4BAA-AC2E-A197B311ED4C}" dt="2020-04-07T04:55:54.985" v="1646" actId="478"/>
          <ac:spMkLst>
            <pc:docMk/>
            <pc:sldMk cId="1549143161" sldId="271"/>
            <ac:spMk id="562" creationId="{00000000-0000-0000-0000-000000000000}"/>
          </ac:spMkLst>
        </pc:spChg>
        <pc:spChg chg="del">
          <ac:chgData name="reza kabir" userId="af3c95a13102d509" providerId="LiveId" clId="{57F77BDA-C3A2-4BAA-AC2E-A197B311ED4C}" dt="2020-04-07T04:55:54.985" v="1646" actId="478"/>
          <ac:spMkLst>
            <pc:docMk/>
            <pc:sldMk cId="1549143161" sldId="271"/>
            <ac:spMk id="563" creationId="{00000000-0000-0000-0000-000000000000}"/>
          </ac:spMkLst>
        </pc:spChg>
        <pc:spChg chg="add del">
          <ac:chgData name="reza kabir" userId="af3c95a13102d509" providerId="LiveId" clId="{57F77BDA-C3A2-4BAA-AC2E-A197B311ED4C}" dt="2020-04-07T04:55:35.164" v="1640" actId="478"/>
          <ac:spMkLst>
            <pc:docMk/>
            <pc:sldMk cId="1549143161" sldId="271"/>
            <ac:spMk id="564" creationId="{00000000-0000-0000-0000-000000000000}"/>
          </ac:spMkLst>
        </pc:spChg>
        <pc:spChg chg="del">
          <ac:chgData name="reza kabir" userId="af3c95a13102d509" providerId="LiveId" clId="{57F77BDA-C3A2-4BAA-AC2E-A197B311ED4C}" dt="2020-04-07T04:56:44.862" v="1651" actId="478"/>
          <ac:spMkLst>
            <pc:docMk/>
            <pc:sldMk cId="1549143161" sldId="271"/>
            <ac:spMk id="565" creationId="{00000000-0000-0000-0000-000000000000}"/>
          </ac:spMkLst>
        </pc:spChg>
        <pc:spChg chg="add del mod">
          <ac:chgData name="reza kabir" userId="af3c95a13102d509" providerId="LiveId" clId="{57F77BDA-C3A2-4BAA-AC2E-A197B311ED4C}" dt="2020-04-07T04:55:48.056" v="1645" actId="14100"/>
          <ac:spMkLst>
            <pc:docMk/>
            <pc:sldMk cId="1549143161" sldId="271"/>
            <ac:spMk id="567" creationId="{00000000-0000-0000-0000-000000000000}"/>
          </ac:spMkLst>
        </pc:spChg>
        <pc:spChg chg="mod">
          <ac:chgData name="reza kabir" userId="af3c95a13102d509" providerId="LiveId" clId="{57F77BDA-C3A2-4BAA-AC2E-A197B311ED4C}" dt="2020-04-07T04:55:02.584" v="1631" actId="207"/>
          <ac:spMkLst>
            <pc:docMk/>
            <pc:sldMk cId="1549143161" sldId="271"/>
            <ac:spMk id="569" creationId="{00000000-0000-0000-0000-000000000000}"/>
          </ac:spMkLst>
        </pc:spChg>
        <pc:spChg chg="mod">
          <ac:chgData name="reza kabir" userId="af3c95a13102d509" providerId="LiveId" clId="{57F77BDA-C3A2-4BAA-AC2E-A197B311ED4C}" dt="2020-04-07T04:55:06.321" v="1632" actId="207"/>
          <ac:spMkLst>
            <pc:docMk/>
            <pc:sldMk cId="1549143161" sldId="271"/>
            <ac:spMk id="570" creationId="{00000000-0000-0000-0000-000000000000}"/>
          </ac:spMkLst>
        </pc:spChg>
        <pc:spChg chg="mod">
          <ac:chgData name="reza kabir" userId="af3c95a13102d509" providerId="LiveId" clId="{57F77BDA-C3A2-4BAA-AC2E-A197B311ED4C}" dt="2020-04-07T04:55:09.736" v="1633" actId="207"/>
          <ac:spMkLst>
            <pc:docMk/>
            <pc:sldMk cId="1549143161" sldId="271"/>
            <ac:spMk id="571" creationId="{00000000-0000-0000-0000-000000000000}"/>
          </ac:spMkLst>
        </pc:spChg>
        <pc:spChg chg="mod">
          <ac:chgData name="reza kabir" userId="af3c95a13102d509" providerId="LiveId" clId="{57F77BDA-C3A2-4BAA-AC2E-A197B311ED4C}" dt="2020-04-07T04:54:59.609" v="1630" actId="207"/>
          <ac:spMkLst>
            <pc:docMk/>
            <pc:sldMk cId="1549143161" sldId="271"/>
            <ac:spMk id="572" creationId="{00000000-0000-0000-0000-000000000000}"/>
          </ac:spMkLst>
        </pc:spChg>
        <pc:spChg chg="del">
          <ac:chgData name="reza kabir" userId="af3c95a13102d509" providerId="LiveId" clId="{57F77BDA-C3A2-4BAA-AC2E-A197B311ED4C}" dt="2020-04-07T04:54:30.907" v="1624" actId="478"/>
          <ac:spMkLst>
            <pc:docMk/>
            <pc:sldMk cId="1549143161" sldId="271"/>
            <ac:spMk id="573" creationId="{00000000-0000-0000-0000-000000000000}"/>
          </ac:spMkLst>
        </pc:spChg>
        <pc:spChg chg="del">
          <ac:chgData name="reza kabir" userId="af3c95a13102d509" providerId="LiveId" clId="{57F77BDA-C3A2-4BAA-AC2E-A197B311ED4C}" dt="2020-04-07T04:54:20.792" v="1619" actId="478"/>
          <ac:spMkLst>
            <pc:docMk/>
            <pc:sldMk cId="1549143161" sldId="271"/>
            <ac:spMk id="574" creationId="{00000000-0000-0000-0000-000000000000}"/>
          </ac:spMkLst>
        </pc:spChg>
        <pc:spChg chg="mod">
          <ac:chgData name="reza kabir" userId="af3c95a13102d509" providerId="LiveId" clId="{57F77BDA-C3A2-4BAA-AC2E-A197B311ED4C}" dt="2020-04-07T04:54:46.452" v="1628" actId="207"/>
          <ac:spMkLst>
            <pc:docMk/>
            <pc:sldMk cId="1549143161" sldId="271"/>
            <ac:spMk id="575" creationId="{00000000-0000-0000-0000-000000000000}"/>
          </ac:spMkLst>
        </pc:spChg>
        <pc:spChg chg="del">
          <ac:chgData name="reza kabir" userId="af3c95a13102d509" providerId="LiveId" clId="{57F77BDA-C3A2-4BAA-AC2E-A197B311ED4C}" dt="2020-04-07T04:54:26.593" v="1622" actId="478"/>
          <ac:spMkLst>
            <pc:docMk/>
            <pc:sldMk cId="1549143161" sldId="271"/>
            <ac:spMk id="576" creationId="{00000000-0000-0000-0000-000000000000}"/>
          </ac:spMkLst>
        </pc:spChg>
        <pc:grpChg chg="add del mod">
          <ac:chgData name="reza kabir" userId="af3c95a13102d509" providerId="LiveId" clId="{57F77BDA-C3A2-4BAA-AC2E-A197B311ED4C}" dt="2020-04-07T04:59:29.402" v="1681" actId="21"/>
          <ac:grpSpMkLst>
            <pc:docMk/>
            <pc:sldMk cId="1549143161" sldId="271"/>
            <ac:grpSpMk id="2" creationId="{84684898-AE0A-47E0-83BE-D11873804B40}"/>
          </ac:grpSpMkLst>
        </pc:grpChg>
        <pc:grpChg chg="add mod">
          <ac:chgData name="reza kabir" userId="af3c95a13102d509" providerId="LiveId" clId="{57F77BDA-C3A2-4BAA-AC2E-A197B311ED4C}" dt="2020-04-07T04:54:46.452" v="1628" actId="207"/>
          <ac:grpSpMkLst>
            <pc:docMk/>
            <pc:sldMk cId="1549143161" sldId="271"/>
            <ac:grpSpMk id="19" creationId="{02E14FFE-EF02-4922-858A-74D8C7BBACF7}"/>
          </ac:grpSpMkLst>
        </pc:grpChg>
        <pc:grpChg chg="add mod">
          <ac:chgData name="reza kabir" userId="af3c95a13102d509" providerId="LiveId" clId="{57F77BDA-C3A2-4BAA-AC2E-A197B311ED4C}" dt="2020-04-07T04:54:46.452" v="1628" actId="207"/>
          <ac:grpSpMkLst>
            <pc:docMk/>
            <pc:sldMk cId="1549143161" sldId="271"/>
            <ac:grpSpMk id="24" creationId="{8105A980-AB8F-4A80-9988-389C9838E623}"/>
          </ac:grpSpMkLst>
        </pc:grpChg>
        <pc:grpChg chg="add del">
          <ac:chgData name="reza kabir" userId="af3c95a13102d509" providerId="LiveId" clId="{57F77BDA-C3A2-4BAA-AC2E-A197B311ED4C}" dt="2020-04-07T04:56:53.014" v="1653" actId="21"/>
          <ac:grpSpMkLst>
            <pc:docMk/>
            <pc:sldMk cId="1549143161" sldId="271"/>
            <ac:grpSpMk id="27" creationId="{3301EFFB-D498-4A6A-8670-3E2BBAD05A83}"/>
          </ac:grpSpMkLst>
        </pc:grpChg>
      </pc:sldChg>
      <pc:sldChg chg="modSp add mod">
        <pc:chgData name="reza kabir" userId="af3c95a13102d509" providerId="LiveId" clId="{57F77BDA-C3A2-4BAA-AC2E-A197B311ED4C}" dt="2020-04-08T06:13:30.058" v="3941" actId="404"/>
        <pc:sldMkLst>
          <pc:docMk/>
          <pc:sldMk cId="0" sldId="272"/>
        </pc:sldMkLst>
        <pc:spChg chg="mod">
          <ac:chgData name="reza kabir" userId="af3c95a13102d509" providerId="LiveId" clId="{57F77BDA-C3A2-4BAA-AC2E-A197B311ED4C}" dt="2020-04-07T12:00:08.147" v="2325" actId="2711"/>
          <ac:spMkLst>
            <pc:docMk/>
            <pc:sldMk cId="0" sldId="272"/>
            <ac:spMk id="18436" creationId="{00000000-0000-0000-0000-000000000000}"/>
          </ac:spMkLst>
        </pc:spChg>
        <pc:spChg chg="mod">
          <ac:chgData name="reza kabir" userId="af3c95a13102d509" providerId="LiveId" clId="{57F77BDA-C3A2-4BAA-AC2E-A197B311ED4C}" dt="2020-04-07T12:00:08.147" v="2325" actId="2711"/>
          <ac:spMkLst>
            <pc:docMk/>
            <pc:sldMk cId="0" sldId="272"/>
            <ac:spMk id="18437" creationId="{00000000-0000-0000-0000-000000000000}"/>
          </ac:spMkLst>
        </pc:spChg>
        <pc:spChg chg="mod">
          <ac:chgData name="reza kabir" userId="af3c95a13102d509" providerId="LiveId" clId="{57F77BDA-C3A2-4BAA-AC2E-A197B311ED4C}" dt="2020-04-07T12:00:08.147" v="2325" actId="2711"/>
          <ac:spMkLst>
            <pc:docMk/>
            <pc:sldMk cId="0" sldId="272"/>
            <ac:spMk id="18438" creationId="{00000000-0000-0000-0000-000000000000}"/>
          </ac:spMkLst>
        </pc:spChg>
        <pc:spChg chg="mod">
          <ac:chgData name="reza kabir" userId="af3c95a13102d509" providerId="LiveId" clId="{57F77BDA-C3A2-4BAA-AC2E-A197B311ED4C}" dt="2020-04-07T12:00:08.147" v="2325" actId="2711"/>
          <ac:spMkLst>
            <pc:docMk/>
            <pc:sldMk cId="0" sldId="272"/>
            <ac:spMk id="18439" creationId="{00000000-0000-0000-0000-000000000000}"/>
          </ac:spMkLst>
        </pc:spChg>
        <pc:spChg chg="mod">
          <ac:chgData name="reza kabir" userId="af3c95a13102d509" providerId="LiveId" clId="{57F77BDA-C3A2-4BAA-AC2E-A197B311ED4C}" dt="2020-04-07T12:00:08.147" v="2325" actId="2711"/>
          <ac:spMkLst>
            <pc:docMk/>
            <pc:sldMk cId="0" sldId="272"/>
            <ac:spMk id="18440" creationId="{00000000-0000-0000-0000-000000000000}"/>
          </ac:spMkLst>
        </pc:spChg>
        <pc:spChg chg="mod">
          <ac:chgData name="reza kabir" userId="af3c95a13102d509" providerId="LiveId" clId="{57F77BDA-C3A2-4BAA-AC2E-A197B311ED4C}" dt="2020-04-07T12:00:08.147" v="2325" actId="2711"/>
          <ac:spMkLst>
            <pc:docMk/>
            <pc:sldMk cId="0" sldId="272"/>
            <ac:spMk id="18441" creationId="{00000000-0000-0000-0000-000000000000}"/>
          </ac:spMkLst>
        </pc:spChg>
        <pc:spChg chg="mod">
          <ac:chgData name="reza kabir" userId="af3c95a13102d509" providerId="LiveId" clId="{57F77BDA-C3A2-4BAA-AC2E-A197B311ED4C}" dt="2020-04-07T12:00:08.147" v="2325" actId="2711"/>
          <ac:spMkLst>
            <pc:docMk/>
            <pc:sldMk cId="0" sldId="272"/>
            <ac:spMk id="18442" creationId="{00000000-0000-0000-0000-000000000000}"/>
          </ac:spMkLst>
        </pc:spChg>
        <pc:spChg chg="mod">
          <ac:chgData name="reza kabir" userId="af3c95a13102d509" providerId="LiveId" clId="{57F77BDA-C3A2-4BAA-AC2E-A197B311ED4C}" dt="2020-04-07T12:00:08.147" v="2325" actId="2711"/>
          <ac:spMkLst>
            <pc:docMk/>
            <pc:sldMk cId="0" sldId="272"/>
            <ac:spMk id="18443" creationId="{00000000-0000-0000-0000-000000000000}"/>
          </ac:spMkLst>
        </pc:spChg>
        <pc:spChg chg="mod">
          <ac:chgData name="reza kabir" userId="af3c95a13102d509" providerId="LiveId" clId="{57F77BDA-C3A2-4BAA-AC2E-A197B311ED4C}" dt="2020-04-07T12:00:08.147" v="2325" actId="2711"/>
          <ac:spMkLst>
            <pc:docMk/>
            <pc:sldMk cId="0" sldId="272"/>
            <ac:spMk id="18444" creationId="{00000000-0000-0000-0000-000000000000}"/>
          </ac:spMkLst>
        </pc:spChg>
        <pc:spChg chg="mod">
          <ac:chgData name="reza kabir" userId="af3c95a13102d509" providerId="LiveId" clId="{57F77BDA-C3A2-4BAA-AC2E-A197B311ED4C}" dt="2020-04-07T12:00:08.147" v="2325" actId="2711"/>
          <ac:spMkLst>
            <pc:docMk/>
            <pc:sldMk cId="0" sldId="272"/>
            <ac:spMk id="18445" creationId="{00000000-0000-0000-0000-000000000000}"/>
          </ac:spMkLst>
        </pc:spChg>
        <pc:spChg chg="mod">
          <ac:chgData name="reza kabir" userId="af3c95a13102d509" providerId="LiveId" clId="{57F77BDA-C3A2-4BAA-AC2E-A197B311ED4C}" dt="2020-04-07T12:00:08.147" v="2325" actId="2711"/>
          <ac:spMkLst>
            <pc:docMk/>
            <pc:sldMk cId="0" sldId="272"/>
            <ac:spMk id="18446" creationId="{00000000-0000-0000-0000-000000000000}"/>
          </ac:spMkLst>
        </pc:spChg>
        <pc:spChg chg="mod">
          <ac:chgData name="reza kabir" userId="af3c95a13102d509" providerId="LiveId" clId="{57F77BDA-C3A2-4BAA-AC2E-A197B311ED4C}" dt="2020-04-07T12:00:08.147" v="2325" actId="2711"/>
          <ac:spMkLst>
            <pc:docMk/>
            <pc:sldMk cId="0" sldId="272"/>
            <ac:spMk id="18447" creationId="{00000000-0000-0000-0000-000000000000}"/>
          </ac:spMkLst>
        </pc:spChg>
        <pc:spChg chg="mod">
          <ac:chgData name="reza kabir" userId="af3c95a13102d509" providerId="LiveId" clId="{57F77BDA-C3A2-4BAA-AC2E-A197B311ED4C}" dt="2020-04-08T06:13:30.058" v="3941" actId="404"/>
          <ac:spMkLst>
            <pc:docMk/>
            <pc:sldMk cId="0" sldId="272"/>
            <ac:spMk id="18448" creationId="{00000000-0000-0000-0000-000000000000}"/>
          </ac:spMkLst>
        </pc:spChg>
        <pc:spChg chg="mod">
          <ac:chgData name="reza kabir" userId="af3c95a13102d509" providerId="LiveId" clId="{57F77BDA-C3A2-4BAA-AC2E-A197B311ED4C}" dt="2020-04-07T12:00:08.147" v="2325" actId="2711"/>
          <ac:spMkLst>
            <pc:docMk/>
            <pc:sldMk cId="0" sldId="272"/>
            <ac:spMk id="18449" creationId="{00000000-0000-0000-0000-000000000000}"/>
          </ac:spMkLst>
        </pc:spChg>
        <pc:spChg chg="mod">
          <ac:chgData name="reza kabir" userId="af3c95a13102d509" providerId="LiveId" clId="{57F77BDA-C3A2-4BAA-AC2E-A197B311ED4C}" dt="2020-04-07T12:00:08.147" v="2325" actId="2711"/>
          <ac:spMkLst>
            <pc:docMk/>
            <pc:sldMk cId="0" sldId="272"/>
            <ac:spMk id="18450" creationId="{00000000-0000-0000-0000-000000000000}"/>
          </ac:spMkLst>
        </pc:spChg>
        <pc:spChg chg="mod">
          <ac:chgData name="reza kabir" userId="af3c95a13102d509" providerId="LiveId" clId="{57F77BDA-C3A2-4BAA-AC2E-A197B311ED4C}" dt="2020-04-07T12:00:08.147" v="2325" actId="2711"/>
          <ac:spMkLst>
            <pc:docMk/>
            <pc:sldMk cId="0" sldId="272"/>
            <ac:spMk id="18451" creationId="{00000000-0000-0000-0000-000000000000}"/>
          </ac:spMkLst>
        </pc:spChg>
        <pc:spChg chg="mod">
          <ac:chgData name="reza kabir" userId="af3c95a13102d509" providerId="LiveId" clId="{57F77BDA-C3A2-4BAA-AC2E-A197B311ED4C}" dt="2020-04-07T12:00:08.147" v="2325" actId="2711"/>
          <ac:spMkLst>
            <pc:docMk/>
            <pc:sldMk cId="0" sldId="272"/>
            <ac:spMk id="18452" creationId="{00000000-0000-0000-0000-000000000000}"/>
          </ac:spMkLst>
        </pc:spChg>
        <pc:spChg chg="mod">
          <ac:chgData name="reza kabir" userId="af3c95a13102d509" providerId="LiveId" clId="{57F77BDA-C3A2-4BAA-AC2E-A197B311ED4C}" dt="2020-04-07T12:00:08.147" v="2325" actId="2711"/>
          <ac:spMkLst>
            <pc:docMk/>
            <pc:sldMk cId="0" sldId="272"/>
            <ac:spMk id="18453" creationId="{00000000-0000-0000-0000-000000000000}"/>
          </ac:spMkLst>
        </pc:spChg>
        <pc:spChg chg="mod">
          <ac:chgData name="reza kabir" userId="af3c95a13102d509" providerId="LiveId" clId="{57F77BDA-C3A2-4BAA-AC2E-A197B311ED4C}" dt="2020-04-07T12:00:08.147" v="2325" actId="2711"/>
          <ac:spMkLst>
            <pc:docMk/>
            <pc:sldMk cId="0" sldId="272"/>
            <ac:spMk id="18454" creationId="{00000000-0000-0000-0000-000000000000}"/>
          </ac:spMkLst>
        </pc:spChg>
        <pc:spChg chg="mod">
          <ac:chgData name="reza kabir" userId="af3c95a13102d509" providerId="LiveId" clId="{57F77BDA-C3A2-4BAA-AC2E-A197B311ED4C}" dt="2020-04-07T12:00:08.147" v="2325" actId="2711"/>
          <ac:spMkLst>
            <pc:docMk/>
            <pc:sldMk cId="0" sldId="272"/>
            <ac:spMk id="18455" creationId="{00000000-0000-0000-0000-000000000000}"/>
          </ac:spMkLst>
        </pc:spChg>
        <pc:spChg chg="mod">
          <ac:chgData name="reza kabir" userId="af3c95a13102d509" providerId="LiveId" clId="{57F77BDA-C3A2-4BAA-AC2E-A197B311ED4C}" dt="2020-04-07T12:00:08.147" v="2325" actId="2711"/>
          <ac:spMkLst>
            <pc:docMk/>
            <pc:sldMk cId="0" sldId="272"/>
            <ac:spMk id="18456" creationId="{00000000-0000-0000-0000-000000000000}"/>
          </ac:spMkLst>
        </pc:spChg>
        <pc:spChg chg="mod">
          <ac:chgData name="reza kabir" userId="af3c95a13102d509" providerId="LiveId" clId="{57F77BDA-C3A2-4BAA-AC2E-A197B311ED4C}" dt="2020-04-07T12:00:08.147" v="2325" actId="2711"/>
          <ac:spMkLst>
            <pc:docMk/>
            <pc:sldMk cId="0" sldId="272"/>
            <ac:spMk id="18457" creationId="{00000000-0000-0000-0000-000000000000}"/>
          </ac:spMkLst>
        </pc:spChg>
        <pc:spChg chg="mod">
          <ac:chgData name="reza kabir" userId="af3c95a13102d509" providerId="LiveId" clId="{57F77BDA-C3A2-4BAA-AC2E-A197B311ED4C}" dt="2020-04-07T12:00:08.147" v="2325" actId="2711"/>
          <ac:spMkLst>
            <pc:docMk/>
            <pc:sldMk cId="0" sldId="272"/>
            <ac:spMk id="18458" creationId="{00000000-0000-0000-0000-000000000000}"/>
          </ac:spMkLst>
        </pc:spChg>
        <pc:spChg chg="mod">
          <ac:chgData name="reza kabir" userId="af3c95a13102d509" providerId="LiveId" clId="{57F77BDA-C3A2-4BAA-AC2E-A197B311ED4C}" dt="2020-04-07T12:00:08.147" v="2325" actId="2711"/>
          <ac:spMkLst>
            <pc:docMk/>
            <pc:sldMk cId="0" sldId="272"/>
            <ac:spMk id="18459" creationId="{00000000-0000-0000-0000-000000000000}"/>
          </ac:spMkLst>
        </pc:spChg>
        <pc:spChg chg="mod">
          <ac:chgData name="reza kabir" userId="af3c95a13102d509" providerId="LiveId" clId="{57F77BDA-C3A2-4BAA-AC2E-A197B311ED4C}" dt="2020-04-07T12:00:08.147" v="2325" actId="2711"/>
          <ac:spMkLst>
            <pc:docMk/>
            <pc:sldMk cId="0" sldId="272"/>
            <ac:spMk id="18460" creationId="{00000000-0000-0000-0000-000000000000}"/>
          </ac:spMkLst>
        </pc:spChg>
      </pc:sldChg>
      <pc:sldChg chg="add">
        <pc:chgData name="reza kabir" userId="af3c95a13102d509" providerId="LiveId" clId="{57F77BDA-C3A2-4BAA-AC2E-A197B311ED4C}" dt="2020-04-07T05:36:24.951" v="1921"/>
        <pc:sldMkLst>
          <pc:docMk/>
          <pc:sldMk cId="1535482697" sldId="272"/>
        </pc:sldMkLst>
        <pc:spChg chg="add del">
          <ac:chgData name="reza kabir" userId="af3c95a13102d509" providerId="LiveId" clId="{57F77BDA-C3A2-4BAA-AC2E-A197B311ED4C}" dt="2020-04-07T04:58:13.929" v="1665"/>
          <ac:spMkLst>
            <pc:docMk/>
            <pc:sldMk cId="1535482697" sldId="272"/>
            <ac:spMk id="32" creationId="{266CBFA1-3134-4D1E-83A1-891729B250A8}"/>
          </ac:spMkLst>
        </pc:spChg>
        <pc:spChg chg="add mod">
          <ac:chgData name="reza kabir" userId="af3c95a13102d509" providerId="LiveId" clId="{57F77BDA-C3A2-4BAA-AC2E-A197B311ED4C}" dt="2020-04-07T05:00:18.509" v="1692" actId="121"/>
          <ac:spMkLst>
            <pc:docMk/>
            <pc:sldMk cId="1535482697" sldId="272"/>
            <ac:spMk id="41" creationId="{11AE946E-AE34-4094-A258-FD4C44CB1AA7}"/>
          </ac:spMkLst>
        </pc:spChg>
        <pc:spChg chg="add mod">
          <ac:chgData name="reza kabir" userId="af3c95a13102d509" providerId="LiveId" clId="{57F77BDA-C3A2-4BAA-AC2E-A197B311ED4C}" dt="2020-04-07T05:00:24.376" v="1693" actId="14100"/>
          <ac:spMkLst>
            <pc:docMk/>
            <pc:sldMk cId="1535482697" sldId="272"/>
            <ac:spMk id="42" creationId="{1C4E516F-4D57-48AE-A48B-D35311F4AB4D}"/>
          </ac:spMkLst>
        </pc:spChg>
        <pc:spChg chg="add mod">
          <ac:chgData name="reza kabir" userId="af3c95a13102d509" providerId="LiveId" clId="{57F77BDA-C3A2-4BAA-AC2E-A197B311ED4C}" dt="2020-04-07T05:00:24.376" v="1693" actId="14100"/>
          <ac:spMkLst>
            <pc:docMk/>
            <pc:sldMk cId="1535482697" sldId="272"/>
            <ac:spMk id="43" creationId="{3296CFD0-3581-4288-92C0-2F86970416D8}"/>
          </ac:spMkLst>
        </pc:spChg>
        <pc:spChg chg="add mod">
          <ac:chgData name="reza kabir" userId="af3c95a13102d509" providerId="LiveId" clId="{57F77BDA-C3A2-4BAA-AC2E-A197B311ED4C}" dt="2020-04-07T05:00:24.376" v="1693" actId="14100"/>
          <ac:spMkLst>
            <pc:docMk/>
            <pc:sldMk cId="1535482697" sldId="272"/>
            <ac:spMk id="44" creationId="{D625BF36-9AED-4DB5-A728-D94AD4858CD0}"/>
          </ac:spMkLst>
        </pc:spChg>
        <pc:spChg chg="add mod">
          <ac:chgData name="reza kabir" userId="af3c95a13102d509" providerId="LiveId" clId="{57F77BDA-C3A2-4BAA-AC2E-A197B311ED4C}" dt="2020-04-07T05:00:18.509" v="1692" actId="121"/>
          <ac:spMkLst>
            <pc:docMk/>
            <pc:sldMk cId="1535482697" sldId="272"/>
            <ac:spMk id="45" creationId="{8F03A3BE-FC3A-4F81-8E47-95391E68B35A}"/>
          </ac:spMkLst>
        </pc:spChg>
        <pc:spChg chg="add mod">
          <ac:chgData name="reza kabir" userId="af3c95a13102d509" providerId="LiveId" clId="{57F77BDA-C3A2-4BAA-AC2E-A197B311ED4C}" dt="2020-04-07T05:00:18.509" v="1692" actId="121"/>
          <ac:spMkLst>
            <pc:docMk/>
            <pc:sldMk cId="1535482697" sldId="272"/>
            <ac:spMk id="46" creationId="{447834A1-BF5B-4A50-8007-A9D6C856987C}"/>
          </ac:spMkLst>
        </pc:spChg>
        <pc:spChg chg="add mod">
          <ac:chgData name="reza kabir" userId="af3c95a13102d509" providerId="LiveId" clId="{57F77BDA-C3A2-4BAA-AC2E-A197B311ED4C}" dt="2020-04-07T05:00:34.384" v="1698" actId="1076"/>
          <ac:spMkLst>
            <pc:docMk/>
            <pc:sldMk cId="1535482697" sldId="272"/>
            <ac:spMk id="47" creationId="{FDEC8728-5ACA-4B7A-96A9-B993E6E75EA5}"/>
          </ac:spMkLst>
        </pc:spChg>
        <pc:spChg chg="add mod">
          <ac:chgData name="reza kabir" userId="af3c95a13102d509" providerId="LiveId" clId="{57F77BDA-C3A2-4BAA-AC2E-A197B311ED4C}" dt="2020-04-07T04:58:59.784" v="1674" actId="1076"/>
          <ac:spMkLst>
            <pc:docMk/>
            <pc:sldMk cId="1535482697" sldId="272"/>
            <ac:spMk id="56" creationId="{684A0CC6-AED5-4765-B844-38F85B1460B1}"/>
          </ac:spMkLst>
        </pc:spChg>
        <pc:spChg chg="add mod">
          <ac:chgData name="reza kabir" userId="af3c95a13102d509" providerId="LiveId" clId="{57F77BDA-C3A2-4BAA-AC2E-A197B311ED4C}" dt="2020-04-07T04:58:59.784" v="1674" actId="1076"/>
          <ac:spMkLst>
            <pc:docMk/>
            <pc:sldMk cId="1535482697" sldId="272"/>
            <ac:spMk id="57" creationId="{A8FC22AE-6D5D-496A-A2AA-2D705B9D3A0A}"/>
          </ac:spMkLst>
        </pc:spChg>
        <pc:spChg chg="add mod">
          <ac:chgData name="reza kabir" userId="af3c95a13102d509" providerId="LiveId" clId="{57F77BDA-C3A2-4BAA-AC2E-A197B311ED4C}" dt="2020-04-07T04:59:01.352" v="1675" actId="571"/>
          <ac:spMkLst>
            <pc:docMk/>
            <pc:sldMk cId="1535482697" sldId="272"/>
            <ac:spMk id="61" creationId="{68C3FA56-B67A-4842-BBE3-4ED214CB5829}"/>
          </ac:spMkLst>
        </pc:spChg>
        <pc:spChg chg="add mod">
          <ac:chgData name="reza kabir" userId="af3c95a13102d509" providerId="LiveId" clId="{57F77BDA-C3A2-4BAA-AC2E-A197B311ED4C}" dt="2020-04-07T04:59:01.352" v="1675" actId="571"/>
          <ac:spMkLst>
            <pc:docMk/>
            <pc:sldMk cId="1535482697" sldId="272"/>
            <ac:spMk id="62" creationId="{C7EC8F0A-C876-4F90-B055-0E2F44FC07E8}"/>
          </ac:spMkLst>
        </pc:spChg>
        <pc:spChg chg="add mod">
          <ac:chgData name="reza kabir" userId="af3c95a13102d509" providerId="LiveId" clId="{57F77BDA-C3A2-4BAA-AC2E-A197B311ED4C}" dt="2020-04-07T04:59:58.864" v="1691" actId="207"/>
          <ac:spMkLst>
            <pc:docMk/>
            <pc:sldMk cId="1535482697" sldId="272"/>
            <ac:spMk id="66" creationId="{0851B459-7D41-40D8-B53F-1150C36641C8}"/>
          </ac:spMkLst>
        </pc:spChg>
        <pc:spChg chg="add del">
          <ac:chgData name="reza kabir" userId="af3c95a13102d509" providerId="LiveId" clId="{57F77BDA-C3A2-4BAA-AC2E-A197B311ED4C}" dt="2020-04-07T04:58:43.851" v="1672" actId="478"/>
          <ac:spMkLst>
            <pc:docMk/>
            <pc:sldMk cId="1535482697" sldId="272"/>
            <ac:spMk id="581" creationId="{00000000-0000-0000-0000-000000000000}"/>
          </ac:spMkLst>
        </pc:spChg>
        <pc:spChg chg="add del">
          <ac:chgData name="reza kabir" userId="af3c95a13102d509" providerId="LiveId" clId="{57F77BDA-C3A2-4BAA-AC2E-A197B311ED4C}" dt="2020-04-07T04:58:43.851" v="1672" actId="478"/>
          <ac:spMkLst>
            <pc:docMk/>
            <pc:sldMk cId="1535482697" sldId="272"/>
            <ac:spMk id="582" creationId="{00000000-0000-0000-0000-000000000000}"/>
          </ac:spMkLst>
        </pc:spChg>
        <pc:spChg chg="add del">
          <ac:chgData name="reza kabir" userId="af3c95a13102d509" providerId="LiveId" clId="{57F77BDA-C3A2-4BAA-AC2E-A197B311ED4C}" dt="2020-04-07T04:58:43.851" v="1672" actId="478"/>
          <ac:spMkLst>
            <pc:docMk/>
            <pc:sldMk cId="1535482697" sldId="272"/>
            <ac:spMk id="583" creationId="{00000000-0000-0000-0000-000000000000}"/>
          </ac:spMkLst>
        </pc:spChg>
        <pc:spChg chg="del">
          <ac:chgData name="reza kabir" userId="af3c95a13102d509" providerId="LiveId" clId="{57F77BDA-C3A2-4BAA-AC2E-A197B311ED4C}" dt="2020-04-07T04:58:21.075" v="1666" actId="478"/>
          <ac:spMkLst>
            <pc:docMk/>
            <pc:sldMk cId="1535482697" sldId="272"/>
            <ac:spMk id="584" creationId="{00000000-0000-0000-0000-000000000000}"/>
          </ac:spMkLst>
        </pc:spChg>
        <pc:spChg chg="del">
          <ac:chgData name="reza kabir" userId="af3c95a13102d509" providerId="LiveId" clId="{57F77BDA-C3A2-4BAA-AC2E-A197B311ED4C}" dt="2020-04-07T04:58:21.075" v="1666" actId="478"/>
          <ac:spMkLst>
            <pc:docMk/>
            <pc:sldMk cId="1535482697" sldId="272"/>
            <ac:spMk id="585" creationId="{00000000-0000-0000-0000-000000000000}"/>
          </ac:spMkLst>
        </pc:spChg>
        <pc:spChg chg="del">
          <ac:chgData name="reza kabir" userId="af3c95a13102d509" providerId="LiveId" clId="{57F77BDA-C3A2-4BAA-AC2E-A197B311ED4C}" dt="2020-04-07T04:58:21.075" v="1666" actId="478"/>
          <ac:spMkLst>
            <pc:docMk/>
            <pc:sldMk cId="1535482697" sldId="272"/>
            <ac:spMk id="586" creationId="{00000000-0000-0000-0000-000000000000}"/>
          </ac:spMkLst>
        </pc:spChg>
        <pc:spChg chg="add del">
          <ac:chgData name="reza kabir" userId="af3c95a13102d509" providerId="LiveId" clId="{57F77BDA-C3A2-4BAA-AC2E-A197B311ED4C}" dt="2020-04-07T04:58:43.851" v="1672" actId="478"/>
          <ac:spMkLst>
            <pc:docMk/>
            <pc:sldMk cId="1535482697" sldId="272"/>
            <ac:spMk id="587" creationId="{00000000-0000-0000-0000-000000000000}"/>
          </ac:spMkLst>
        </pc:spChg>
        <pc:spChg chg="del">
          <ac:chgData name="reza kabir" userId="af3c95a13102d509" providerId="LiveId" clId="{57F77BDA-C3A2-4BAA-AC2E-A197B311ED4C}" dt="2020-04-07T04:58:21.075" v="1666" actId="478"/>
          <ac:spMkLst>
            <pc:docMk/>
            <pc:sldMk cId="1535482697" sldId="272"/>
            <ac:spMk id="588" creationId="{00000000-0000-0000-0000-000000000000}"/>
          </ac:spMkLst>
        </pc:spChg>
        <pc:spChg chg="del">
          <ac:chgData name="reza kabir" userId="af3c95a13102d509" providerId="LiveId" clId="{57F77BDA-C3A2-4BAA-AC2E-A197B311ED4C}" dt="2020-04-07T04:58:21.075" v="1666" actId="478"/>
          <ac:spMkLst>
            <pc:docMk/>
            <pc:sldMk cId="1535482697" sldId="272"/>
            <ac:spMk id="589" creationId="{00000000-0000-0000-0000-000000000000}"/>
          </ac:spMkLst>
        </pc:spChg>
        <pc:spChg chg="del">
          <ac:chgData name="reza kabir" userId="af3c95a13102d509" providerId="LiveId" clId="{57F77BDA-C3A2-4BAA-AC2E-A197B311ED4C}" dt="2020-04-07T04:58:21.075" v="1666" actId="478"/>
          <ac:spMkLst>
            <pc:docMk/>
            <pc:sldMk cId="1535482697" sldId="272"/>
            <ac:spMk id="590" creationId="{00000000-0000-0000-0000-000000000000}"/>
          </ac:spMkLst>
        </pc:spChg>
        <pc:spChg chg="mod">
          <ac:chgData name="reza kabir" userId="af3c95a13102d509" providerId="LiveId" clId="{57F77BDA-C3A2-4BAA-AC2E-A197B311ED4C}" dt="2020-04-07T04:57:13.212" v="1656" actId="207"/>
          <ac:spMkLst>
            <pc:docMk/>
            <pc:sldMk cId="1535482697" sldId="272"/>
            <ac:spMk id="591" creationId="{00000000-0000-0000-0000-000000000000}"/>
          </ac:spMkLst>
        </pc:spChg>
        <pc:spChg chg="mod">
          <ac:chgData name="reza kabir" userId="af3c95a13102d509" providerId="LiveId" clId="{57F77BDA-C3A2-4BAA-AC2E-A197B311ED4C}" dt="2020-04-07T04:57:09.704" v="1655" actId="207"/>
          <ac:spMkLst>
            <pc:docMk/>
            <pc:sldMk cId="1535482697" sldId="272"/>
            <ac:spMk id="592" creationId="{00000000-0000-0000-0000-000000000000}"/>
          </ac:spMkLst>
        </pc:spChg>
        <pc:spChg chg="mod">
          <ac:chgData name="reza kabir" userId="af3c95a13102d509" providerId="LiveId" clId="{57F77BDA-C3A2-4BAA-AC2E-A197B311ED4C}" dt="2020-04-07T04:57:17.064" v="1657" actId="207"/>
          <ac:spMkLst>
            <pc:docMk/>
            <pc:sldMk cId="1535482697" sldId="272"/>
            <ac:spMk id="593" creationId="{00000000-0000-0000-0000-000000000000}"/>
          </ac:spMkLst>
        </pc:spChg>
        <pc:spChg chg="mod">
          <ac:chgData name="reza kabir" userId="af3c95a13102d509" providerId="LiveId" clId="{57F77BDA-C3A2-4BAA-AC2E-A197B311ED4C}" dt="2020-04-07T04:57:24.328" v="1659" actId="207"/>
          <ac:spMkLst>
            <pc:docMk/>
            <pc:sldMk cId="1535482697" sldId="272"/>
            <ac:spMk id="594" creationId="{00000000-0000-0000-0000-000000000000}"/>
          </ac:spMkLst>
        </pc:spChg>
        <pc:spChg chg="mod">
          <ac:chgData name="reza kabir" userId="af3c95a13102d509" providerId="LiveId" clId="{57F77BDA-C3A2-4BAA-AC2E-A197B311ED4C}" dt="2020-04-07T04:57:28.241" v="1660" actId="207"/>
          <ac:spMkLst>
            <pc:docMk/>
            <pc:sldMk cId="1535482697" sldId="272"/>
            <ac:spMk id="595" creationId="{00000000-0000-0000-0000-000000000000}"/>
          </ac:spMkLst>
        </pc:spChg>
        <pc:spChg chg="del">
          <ac:chgData name="reza kabir" userId="af3c95a13102d509" providerId="LiveId" clId="{57F77BDA-C3A2-4BAA-AC2E-A197B311ED4C}" dt="2020-04-07T04:57:37.330" v="1661" actId="478"/>
          <ac:spMkLst>
            <pc:docMk/>
            <pc:sldMk cId="1535482697" sldId="272"/>
            <ac:spMk id="596" creationId="{00000000-0000-0000-0000-000000000000}"/>
          </ac:spMkLst>
        </pc:spChg>
        <pc:spChg chg="del">
          <ac:chgData name="reza kabir" userId="af3c95a13102d509" providerId="LiveId" clId="{57F77BDA-C3A2-4BAA-AC2E-A197B311ED4C}" dt="2020-04-07T04:57:37.330" v="1661" actId="478"/>
          <ac:spMkLst>
            <pc:docMk/>
            <pc:sldMk cId="1535482697" sldId="272"/>
            <ac:spMk id="598" creationId="{00000000-0000-0000-0000-000000000000}"/>
          </ac:spMkLst>
        </pc:spChg>
        <pc:spChg chg="mod">
          <ac:chgData name="reza kabir" userId="af3c95a13102d509" providerId="LiveId" clId="{57F77BDA-C3A2-4BAA-AC2E-A197B311ED4C}" dt="2020-04-07T04:58:10.536" v="1663" actId="1076"/>
          <ac:spMkLst>
            <pc:docMk/>
            <pc:sldMk cId="1535482697" sldId="272"/>
            <ac:spMk id="599" creationId="{00000000-0000-0000-0000-000000000000}"/>
          </ac:spMkLst>
        </pc:spChg>
        <pc:spChg chg="del">
          <ac:chgData name="reza kabir" userId="af3c95a13102d509" providerId="LiveId" clId="{57F77BDA-C3A2-4BAA-AC2E-A197B311ED4C}" dt="2020-04-07T04:57:37.330" v="1661" actId="478"/>
          <ac:spMkLst>
            <pc:docMk/>
            <pc:sldMk cId="1535482697" sldId="272"/>
            <ac:spMk id="600" creationId="{00000000-0000-0000-0000-000000000000}"/>
          </ac:spMkLst>
        </pc:spChg>
        <pc:grpChg chg="add">
          <ac:chgData name="reza kabir" userId="af3c95a13102d509" providerId="LiveId" clId="{57F77BDA-C3A2-4BAA-AC2E-A197B311ED4C}" dt="2020-04-07T04:56:55.665" v="1654"/>
          <ac:grpSpMkLst>
            <pc:docMk/>
            <pc:sldMk cId="1535482697" sldId="272"/>
            <ac:grpSpMk id="22" creationId="{B86F4F13-62D1-4628-85C7-39406BAB758B}"/>
          </ac:grpSpMkLst>
        </pc:grpChg>
        <pc:grpChg chg="add del">
          <ac:chgData name="reza kabir" userId="af3c95a13102d509" providerId="LiveId" clId="{57F77BDA-C3A2-4BAA-AC2E-A197B311ED4C}" dt="2020-04-07T04:58:13.929" v="1665"/>
          <ac:grpSpMkLst>
            <pc:docMk/>
            <pc:sldMk cId="1535482697" sldId="272"/>
            <ac:grpSpMk id="33" creationId="{D29BCBB9-9FC4-40CE-B2F8-0673ACE330B1}"/>
          </ac:grpSpMkLst>
        </pc:grpChg>
        <pc:grpChg chg="add del">
          <ac:chgData name="reza kabir" userId="af3c95a13102d509" providerId="LiveId" clId="{57F77BDA-C3A2-4BAA-AC2E-A197B311ED4C}" dt="2020-04-07T04:58:13.929" v="1665"/>
          <ac:grpSpMkLst>
            <pc:docMk/>
            <pc:sldMk cId="1535482697" sldId="272"/>
            <ac:grpSpMk id="38" creationId="{275D5D71-BB44-41D5-9DC3-CCE533E1EBB3}"/>
          </ac:grpSpMkLst>
        </pc:grpChg>
        <pc:grpChg chg="add mod">
          <ac:chgData name="reza kabir" userId="af3c95a13102d509" providerId="LiveId" clId="{57F77BDA-C3A2-4BAA-AC2E-A197B311ED4C}" dt="2020-04-07T05:00:34.384" v="1698" actId="1076"/>
          <ac:grpSpMkLst>
            <pc:docMk/>
            <pc:sldMk cId="1535482697" sldId="272"/>
            <ac:grpSpMk id="48" creationId="{0364DFC0-1674-4576-8DB4-6E08F19F2BBC}"/>
          </ac:grpSpMkLst>
        </pc:grpChg>
        <pc:grpChg chg="add mod">
          <ac:chgData name="reza kabir" userId="af3c95a13102d509" providerId="LiveId" clId="{57F77BDA-C3A2-4BAA-AC2E-A197B311ED4C}" dt="2020-04-07T05:00:34.384" v="1698" actId="1076"/>
          <ac:grpSpMkLst>
            <pc:docMk/>
            <pc:sldMk cId="1535482697" sldId="272"/>
            <ac:grpSpMk id="53" creationId="{4A558428-9506-4FAA-8946-30C5C3B0F64D}"/>
          </ac:grpSpMkLst>
        </pc:grpChg>
        <pc:grpChg chg="add del mod">
          <ac:chgData name="reza kabir" userId="af3c95a13102d509" providerId="LiveId" clId="{57F77BDA-C3A2-4BAA-AC2E-A197B311ED4C}" dt="2020-04-07T04:59:34.662" v="1682" actId="478"/>
          <ac:grpSpMkLst>
            <pc:docMk/>
            <pc:sldMk cId="1535482697" sldId="272"/>
            <ac:grpSpMk id="58" creationId="{E1E3BA0D-09FF-4711-8823-E50B4886DBF7}"/>
          </ac:grpSpMkLst>
        </pc:grpChg>
        <pc:grpChg chg="add del mod">
          <ac:chgData name="reza kabir" userId="af3c95a13102d509" providerId="LiveId" clId="{57F77BDA-C3A2-4BAA-AC2E-A197B311ED4C}" dt="2020-04-07T04:59:34.662" v="1682" actId="478"/>
          <ac:grpSpMkLst>
            <pc:docMk/>
            <pc:sldMk cId="1535482697" sldId="272"/>
            <ac:grpSpMk id="63" creationId="{3E908063-5256-484D-8AFB-BE346AE8628D}"/>
          </ac:grpSpMkLst>
        </pc:grpChg>
        <pc:grpChg chg="add mod">
          <ac:chgData name="reza kabir" userId="af3c95a13102d509" providerId="LiveId" clId="{57F77BDA-C3A2-4BAA-AC2E-A197B311ED4C}" dt="2020-04-07T04:59:45.818" v="1686" actId="207"/>
          <ac:grpSpMkLst>
            <pc:docMk/>
            <pc:sldMk cId="1535482697" sldId="272"/>
            <ac:grpSpMk id="67" creationId="{ECDE070D-7C30-4E1F-A0C2-3EAAE7E4D41D}"/>
          </ac:grpSpMkLst>
        </pc:grpChg>
      </pc:sldChg>
      <pc:sldChg chg="modSp add">
        <pc:chgData name="reza kabir" userId="af3c95a13102d509" providerId="LiveId" clId="{57F77BDA-C3A2-4BAA-AC2E-A197B311ED4C}" dt="2020-04-07T11:58:44.876" v="2299"/>
        <pc:sldMkLst>
          <pc:docMk/>
          <pc:sldMk cId="0" sldId="273"/>
        </pc:sldMkLst>
        <pc:spChg chg="mod">
          <ac:chgData name="reza kabir" userId="af3c95a13102d509" providerId="LiveId" clId="{57F77BDA-C3A2-4BAA-AC2E-A197B311ED4C}" dt="2020-04-07T11:58:44.876" v="2299"/>
          <ac:spMkLst>
            <pc:docMk/>
            <pc:sldMk cId="0" sldId="273"/>
            <ac:spMk id="9221" creationId="{00000000-0000-0000-0000-000000000000}"/>
          </ac:spMkLst>
        </pc:spChg>
        <pc:spChg chg="mod">
          <ac:chgData name="reza kabir" userId="af3c95a13102d509" providerId="LiveId" clId="{57F77BDA-C3A2-4BAA-AC2E-A197B311ED4C}" dt="2020-04-07T11:58:38.009" v="2293"/>
          <ac:spMkLst>
            <pc:docMk/>
            <pc:sldMk cId="0" sldId="273"/>
            <ac:spMk id="9222" creationId="{00000000-0000-0000-0000-000000000000}"/>
          </ac:spMkLst>
        </pc:spChg>
        <pc:spChg chg="mod">
          <ac:chgData name="reza kabir" userId="af3c95a13102d509" providerId="LiveId" clId="{57F77BDA-C3A2-4BAA-AC2E-A197B311ED4C}" dt="2020-04-07T11:58:41.610" v="2296"/>
          <ac:spMkLst>
            <pc:docMk/>
            <pc:sldMk cId="0" sldId="273"/>
            <ac:spMk id="9223" creationId="{00000000-0000-0000-0000-000000000000}"/>
          </ac:spMkLst>
        </pc:spChg>
      </pc:sldChg>
      <pc:sldChg chg="add">
        <pc:chgData name="reza kabir" userId="af3c95a13102d509" providerId="LiveId" clId="{57F77BDA-C3A2-4BAA-AC2E-A197B311ED4C}" dt="2020-04-07T05:36:24.951" v="1921"/>
        <pc:sldMkLst>
          <pc:docMk/>
          <pc:sldMk cId="2412372432" sldId="273"/>
        </pc:sldMkLst>
        <pc:spChg chg="add mod">
          <ac:chgData name="reza kabir" userId="af3c95a13102d509" providerId="LiveId" clId="{57F77BDA-C3A2-4BAA-AC2E-A197B311ED4C}" dt="2020-04-07T05:33:10.030" v="1879" actId="14100"/>
          <ac:spMkLst>
            <pc:docMk/>
            <pc:sldMk cId="2412372432" sldId="273"/>
            <ac:spMk id="29" creationId="{1CF621F2-C1E0-4A7A-914C-5DBCB47CDDF1}"/>
          </ac:spMkLst>
        </pc:spChg>
        <pc:spChg chg="add mod">
          <ac:chgData name="reza kabir" userId="af3c95a13102d509" providerId="LiveId" clId="{57F77BDA-C3A2-4BAA-AC2E-A197B311ED4C}" dt="2020-04-07T05:33:18.063" v="1895" actId="1038"/>
          <ac:spMkLst>
            <pc:docMk/>
            <pc:sldMk cId="2412372432" sldId="273"/>
            <ac:spMk id="30" creationId="{9B468007-1AF1-46BE-9F82-0E2D9824FEA9}"/>
          </ac:spMkLst>
        </pc:spChg>
        <pc:spChg chg="add mod">
          <ac:chgData name="reza kabir" userId="af3c95a13102d509" providerId="LiveId" clId="{57F77BDA-C3A2-4BAA-AC2E-A197B311ED4C}" dt="2020-04-07T05:33:18.063" v="1895" actId="1038"/>
          <ac:spMkLst>
            <pc:docMk/>
            <pc:sldMk cId="2412372432" sldId="273"/>
            <ac:spMk id="31" creationId="{164D4ED5-A8C7-40C1-9073-A2C4DEEB20F3}"/>
          </ac:spMkLst>
        </pc:spChg>
        <pc:spChg chg="add mod">
          <ac:chgData name="reza kabir" userId="af3c95a13102d509" providerId="LiveId" clId="{57F77BDA-C3A2-4BAA-AC2E-A197B311ED4C}" dt="2020-04-07T05:33:18.063" v="1895" actId="1038"/>
          <ac:spMkLst>
            <pc:docMk/>
            <pc:sldMk cId="2412372432" sldId="273"/>
            <ac:spMk id="32" creationId="{9B663C3A-6991-4870-BBBB-A50BE608A6BB}"/>
          </ac:spMkLst>
        </pc:spChg>
        <pc:spChg chg="add mod">
          <ac:chgData name="reza kabir" userId="af3c95a13102d509" providerId="LiveId" clId="{57F77BDA-C3A2-4BAA-AC2E-A197B311ED4C}" dt="2020-04-07T05:33:10.030" v="1879" actId="14100"/>
          <ac:spMkLst>
            <pc:docMk/>
            <pc:sldMk cId="2412372432" sldId="273"/>
            <ac:spMk id="33" creationId="{922B3E31-85E4-41E7-BE9F-67A9F5EBC3E3}"/>
          </ac:spMkLst>
        </pc:spChg>
        <pc:spChg chg="add mod">
          <ac:chgData name="reza kabir" userId="af3c95a13102d509" providerId="LiveId" clId="{57F77BDA-C3A2-4BAA-AC2E-A197B311ED4C}" dt="2020-04-07T05:33:10.030" v="1879" actId="14100"/>
          <ac:spMkLst>
            <pc:docMk/>
            <pc:sldMk cId="2412372432" sldId="273"/>
            <ac:spMk id="34" creationId="{43229837-ED35-4503-BC1E-C956E3932D86}"/>
          </ac:spMkLst>
        </pc:spChg>
        <pc:spChg chg="add mod">
          <ac:chgData name="reza kabir" userId="af3c95a13102d509" providerId="LiveId" clId="{57F77BDA-C3A2-4BAA-AC2E-A197B311ED4C}" dt="2020-04-07T05:00:54.849" v="1702" actId="1076"/>
          <ac:spMkLst>
            <pc:docMk/>
            <pc:sldMk cId="2412372432" sldId="273"/>
            <ac:spMk id="35" creationId="{9CB6667D-9618-4E17-AEC1-A8808E01EE8E}"/>
          </ac:spMkLst>
        </pc:spChg>
        <pc:spChg chg="add mod">
          <ac:chgData name="reza kabir" userId="af3c95a13102d509" providerId="LiveId" clId="{57F77BDA-C3A2-4BAA-AC2E-A197B311ED4C}" dt="2020-04-07T05:01:28.864" v="1718" actId="1076"/>
          <ac:spMkLst>
            <pc:docMk/>
            <pc:sldMk cId="2412372432" sldId="273"/>
            <ac:spMk id="44" creationId="{581269FF-ACFE-4F02-B3EA-40E9660C8E73}"/>
          </ac:spMkLst>
        </pc:spChg>
        <pc:spChg chg="add mod">
          <ac:chgData name="reza kabir" userId="af3c95a13102d509" providerId="LiveId" clId="{57F77BDA-C3A2-4BAA-AC2E-A197B311ED4C}" dt="2020-04-07T05:01:28.864" v="1718" actId="1076"/>
          <ac:spMkLst>
            <pc:docMk/>
            <pc:sldMk cId="2412372432" sldId="273"/>
            <ac:spMk id="45" creationId="{B4522B75-6045-418D-9DF9-6E8805C9ADB4}"/>
          </ac:spMkLst>
        </pc:spChg>
        <pc:spChg chg="add mod">
          <ac:chgData name="reza kabir" userId="af3c95a13102d509" providerId="LiveId" clId="{57F77BDA-C3A2-4BAA-AC2E-A197B311ED4C}" dt="2020-04-07T05:01:28.864" v="1718" actId="1076"/>
          <ac:spMkLst>
            <pc:docMk/>
            <pc:sldMk cId="2412372432" sldId="273"/>
            <ac:spMk id="46" creationId="{A62D2A50-F34C-4D0A-8E9F-AA8424A8D825}"/>
          </ac:spMkLst>
        </pc:spChg>
        <pc:spChg chg="add mod">
          <ac:chgData name="reza kabir" userId="af3c95a13102d509" providerId="LiveId" clId="{57F77BDA-C3A2-4BAA-AC2E-A197B311ED4C}" dt="2020-04-07T05:01:28.864" v="1718" actId="1076"/>
          <ac:spMkLst>
            <pc:docMk/>
            <pc:sldMk cId="2412372432" sldId="273"/>
            <ac:spMk id="47" creationId="{D253D08F-A57E-438A-8098-F4A8795392BD}"/>
          </ac:spMkLst>
        </pc:spChg>
        <pc:spChg chg="add mod">
          <ac:chgData name="reza kabir" userId="af3c95a13102d509" providerId="LiveId" clId="{57F77BDA-C3A2-4BAA-AC2E-A197B311ED4C}" dt="2020-04-07T05:01:28.864" v="1718" actId="1076"/>
          <ac:spMkLst>
            <pc:docMk/>
            <pc:sldMk cId="2412372432" sldId="273"/>
            <ac:spMk id="48" creationId="{D651E501-9EA9-4127-9CB6-A312AF0F2715}"/>
          </ac:spMkLst>
        </pc:spChg>
        <pc:spChg chg="add mod">
          <ac:chgData name="reza kabir" userId="af3c95a13102d509" providerId="LiveId" clId="{57F77BDA-C3A2-4BAA-AC2E-A197B311ED4C}" dt="2020-04-07T05:01:28.864" v="1718" actId="1076"/>
          <ac:spMkLst>
            <pc:docMk/>
            <pc:sldMk cId="2412372432" sldId="273"/>
            <ac:spMk id="49" creationId="{F2C2EA3E-A655-4FAE-97A1-ADFCDB3728A2}"/>
          </ac:spMkLst>
        </pc:spChg>
        <pc:spChg chg="add del mod">
          <ac:chgData name="reza kabir" userId="af3c95a13102d509" providerId="LiveId" clId="{57F77BDA-C3A2-4BAA-AC2E-A197B311ED4C}" dt="2020-04-07T05:01:38.733" v="1720" actId="478"/>
          <ac:spMkLst>
            <pc:docMk/>
            <pc:sldMk cId="2412372432" sldId="273"/>
            <ac:spMk id="50" creationId="{432F82DB-B40E-45EE-A8B9-FDE036483FBD}"/>
          </ac:spMkLst>
        </pc:spChg>
        <pc:spChg chg="add mod">
          <ac:chgData name="reza kabir" userId="af3c95a13102d509" providerId="LiveId" clId="{57F77BDA-C3A2-4BAA-AC2E-A197B311ED4C}" dt="2020-04-07T05:03:02.584" v="1738" actId="1076"/>
          <ac:spMkLst>
            <pc:docMk/>
            <pc:sldMk cId="2412372432" sldId="273"/>
            <ac:spMk id="69" creationId="{E9CD7778-A5B0-4DD9-9641-00FE1B4FFA52}"/>
          </ac:spMkLst>
        </pc:spChg>
        <pc:spChg chg="add mod">
          <ac:chgData name="reza kabir" userId="af3c95a13102d509" providerId="LiveId" clId="{57F77BDA-C3A2-4BAA-AC2E-A197B311ED4C}" dt="2020-04-07T05:02:00.742" v="1724" actId="164"/>
          <ac:spMkLst>
            <pc:docMk/>
            <pc:sldMk cId="2412372432" sldId="273"/>
            <ac:spMk id="74" creationId="{B6DF7288-45B5-4259-9CB8-DF3D3E59EF55}"/>
          </ac:spMkLst>
        </pc:spChg>
        <pc:spChg chg="add mod">
          <ac:chgData name="reza kabir" userId="af3c95a13102d509" providerId="LiveId" clId="{57F77BDA-C3A2-4BAA-AC2E-A197B311ED4C}" dt="2020-04-07T05:02:00.742" v="1724" actId="164"/>
          <ac:spMkLst>
            <pc:docMk/>
            <pc:sldMk cId="2412372432" sldId="273"/>
            <ac:spMk id="75" creationId="{809227AF-0204-483D-886B-1E91A4E9B983}"/>
          </ac:spMkLst>
        </pc:spChg>
        <pc:spChg chg="add mod">
          <ac:chgData name="reza kabir" userId="af3c95a13102d509" providerId="LiveId" clId="{57F77BDA-C3A2-4BAA-AC2E-A197B311ED4C}" dt="2020-04-07T05:02:00.742" v="1724" actId="164"/>
          <ac:spMkLst>
            <pc:docMk/>
            <pc:sldMk cId="2412372432" sldId="273"/>
            <ac:spMk id="76" creationId="{38A4368D-4970-4B55-A747-1A2E716E05A8}"/>
          </ac:spMkLst>
        </pc:spChg>
        <pc:spChg chg="add mod">
          <ac:chgData name="reza kabir" userId="af3c95a13102d509" providerId="LiveId" clId="{57F77BDA-C3A2-4BAA-AC2E-A197B311ED4C}" dt="2020-04-07T05:02:00.742" v="1724" actId="164"/>
          <ac:spMkLst>
            <pc:docMk/>
            <pc:sldMk cId="2412372432" sldId="273"/>
            <ac:spMk id="77" creationId="{FF16C142-EA3B-47A7-AC34-74021CEC569D}"/>
          </ac:spMkLst>
        </pc:spChg>
        <pc:spChg chg="add mod">
          <ac:chgData name="reza kabir" userId="af3c95a13102d509" providerId="LiveId" clId="{57F77BDA-C3A2-4BAA-AC2E-A197B311ED4C}" dt="2020-04-07T05:02:00.742" v="1724" actId="164"/>
          <ac:spMkLst>
            <pc:docMk/>
            <pc:sldMk cId="2412372432" sldId="273"/>
            <ac:spMk id="78" creationId="{2E10B3BB-CE5C-42AD-A6E0-5E515DED24E1}"/>
          </ac:spMkLst>
        </pc:spChg>
        <pc:spChg chg="add mod">
          <ac:chgData name="reza kabir" userId="af3c95a13102d509" providerId="LiveId" clId="{57F77BDA-C3A2-4BAA-AC2E-A197B311ED4C}" dt="2020-04-07T05:02:00.742" v="1724" actId="164"/>
          <ac:spMkLst>
            <pc:docMk/>
            <pc:sldMk cId="2412372432" sldId="273"/>
            <ac:spMk id="79" creationId="{F4C71582-1CCB-4D6F-873D-C850DB9D654B}"/>
          </ac:spMkLst>
        </pc:spChg>
        <pc:spChg chg="del">
          <ac:chgData name="reza kabir" userId="af3c95a13102d509" providerId="LiveId" clId="{57F77BDA-C3A2-4BAA-AC2E-A197B311ED4C}" dt="2020-04-07T05:00:44.384" v="1699" actId="478"/>
          <ac:spMkLst>
            <pc:docMk/>
            <pc:sldMk cId="2412372432" sldId="273"/>
            <ac:spMk id="605" creationId="{00000000-0000-0000-0000-000000000000}"/>
          </ac:spMkLst>
        </pc:spChg>
        <pc:spChg chg="mod">
          <ac:chgData name="reza kabir" userId="af3c95a13102d509" providerId="LiveId" clId="{57F77BDA-C3A2-4BAA-AC2E-A197B311ED4C}" dt="2020-04-07T05:02:18.040" v="1729" actId="207"/>
          <ac:spMkLst>
            <pc:docMk/>
            <pc:sldMk cId="2412372432" sldId="273"/>
            <ac:spMk id="606" creationId="{00000000-0000-0000-0000-000000000000}"/>
          </ac:spMkLst>
        </pc:spChg>
        <pc:spChg chg="mod">
          <ac:chgData name="reza kabir" userId="af3c95a13102d509" providerId="LiveId" clId="{57F77BDA-C3A2-4BAA-AC2E-A197B311ED4C}" dt="2020-04-07T05:02:30.872" v="1733" actId="207"/>
          <ac:spMkLst>
            <pc:docMk/>
            <pc:sldMk cId="2412372432" sldId="273"/>
            <ac:spMk id="607" creationId="{00000000-0000-0000-0000-000000000000}"/>
          </ac:spMkLst>
        </pc:spChg>
        <pc:spChg chg="mod">
          <ac:chgData name="reza kabir" userId="af3c95a13102d509" providerId="LiveId" clId="{57F77BDA-C3A2-4BAA-AC2E-A197B311ED4C}" dt="2020-04-07T05:02:34.096" v="1734" actId="207"/>
          <ac:spMkLst>
            <pc:docMk/>
            <pc:sldMk cId="2412372432" sldId="273"/>
            <ac:spMk id="608" creationId="{00000000-0000-0000-0000-000000000000}"/>
          </ac:spMkLst>
        </pc:spChg>
        <pc:spChg chg="mod">
          <ac:chgData name="reza kabir" userId="af3c95a13102d509" providerId="LiveId" clId="{57F77BDA-C3A2-4BAA-AC2E-A197B311ED4C}" dt="2020-04-07T05:02:38.016" v="1735" actId="207"/>
          <ac:spMkLst>
            <pc:docMk/>
            <pc:sldMk cId="2412372432" sldId="273"/>
            <ac:spMk id="609" creationId="{00000000-0000-0000-0000-000000000000}"/>
          </ac:spMkLst>
        </pc:spChg>
        <pc:spChg chg="mod">
          <ac:chgData name="reza kabir" userId="af3c95a13102d509" providerId="LiveId" clId="{57F77BDA-C3A2-4BAA-AC2E-A197B311ED4C}" dt="2020-04-07T05:02:27.184" v="1732" actId="207"/>
          <ac:spMkLst>
            <pc:docMk/>
            <pc:sldMk cId="2412372432" sldId="273"/>
            <ac:spMk id="610" creationId="{00000000-0000-0000-0000-000000000000}"/>
          </ac:spMkLst>
        </pc:spChg>
        <pc:spChg chg="mod">
          <ac:chgData name="reza kabir" userId="af3c95a13102d509" providerId="LiveId" clId="{57F77BDA-C3A2-4BAA-AC2E-A197B311ED4C}" dt="2020-04-07T05:02:22.824" v="1730" actId="207"/>
          <ac:spMkLst>
            <pc:docMk/>
            <pc:sldMk cId="2412372432" sldId="273"/>
            <ac:spMk id="611" creationId="{00000000-0000-0000-0000-000000000000}"/>
          </ac:spMkLst>
        </pc:spChg>
        <pc:spChg chg="del">
          <ac:chgData name="reza kabir" userId="af3c95a13102d509" providerId="LiveId" clId="{57F77BDA-C3A2-4BAA-AC2E-A197B311ED4C}" dt="2020-04-07T05:00:44.384" v="1699" actId="478"/>
          <ac:spMkLst>
            <pc:docMk/>
            <pc:sldMk cId="2412372432" sldId="273"/>
            <ac:spMk id="612" creationId="{00000000-0000-0000-0000-000000000000}"/>
          </ac:spMkLst>
        </pc:spChg>
        <pc:spChg chg="del">
          <ac:chgData name="reza kabir" userId="af3c95a13102d509" providerId="LiveId" clId="{57F77BDA-C3A2-4BAA-AC2E-A197B311ED4C}" dt="2020-04-07T05:00:44.384" v="1699" actId="478"/>
          <ac:spMkLst>
            <pc:docMk/>
            <pc:sldMk cId="2412372432" sldId="273"/>
            <ac:spMk id="613" creationId="{00000000-0000-0000-0000-000000000000}"/>
          </ac:spMkLst>
        </pc:spChg>
        <pc:spChg chg="del">
          <ac:chgData name="reza kabir" userId="af3c95a13102d509" providerId="LiveId" clId="{57F77BDA-C3A2-4BAA-AC2E-A197B311ED4C}" dt="2020-04-07T05:00:44.384" v="1699" actId="478"/>
          <ac:spMkLst>
            <pc:docMk/>
            <pc:sldMk cId="2412372432" sldId="273"/>
            <ac:spMk id="614" creationId="{00000000-0000-0000-0000-000000000000}"/>
          </ac:spMkLst>
        </pc:spChg>
        <pc:spChg chg="del">
          <ac:chgData name="reza kabir" userId="af3c95a13102d509" providerId="LiveId" clId="{57F77BDA-C3A2-4BAA-AC2E-A197B311ED4C}" dt="2020-04-07T05:00:44.384" v="1699" actId="478"/>
          <ac:spMkLst>
            <pc:docMk/>
            <pc:sldMk cId="2412372432" sldId="273"/>
            <ac:spMk id="615" creationId="{00000000-0000-0000-0000-000000000000}"/>
          </ac:spMkLst>
        </pc:spChg>
        <pc:spChg chg="del">
          <ac:chgData name="reza kabir" userId="af3c95a13102d509" providerId="LiveId" clId="{57F77BDA-C3A2-4BAA-AC2E-A197B311ED4C}" dt="2020-04-07T05:00:44.384" v="1699" actId="478"/>
          <ac:spMkLst>
            <pc:docMk/>
            <pc:sldMk cId="2412372432" sldId="273"/>
            <ac:spMk id="616" creationId="{00000000-0000-0000-0000-000000000000}"/>
          </ac:spMkLst>
        </pc:spChg>
        <pc:spChg chg="del">
          <ac:chgData name="reza kabir" userId="af3c95a13102d509" providerId="LiveId" clId="{57F77BDA-C3A2-4BAA-AC2E-A197B311ED4C}" dt="2020-04-07T05:00:44.384" v="1699" actId="478"/>
          <ac:spMkLst>
            <pc:docMk/>
            <pc:sldMk cId="2412372432" sldId="273"/>
            <ac:spMk id="617" creationId="{00000000-0000-0000-0000-000000000000}"/>
          </ac:spMkLst>
        </pc:spChg>
        <pc:spChg chg="del">
          <ac:chgData name="reza kabir" userId="af3c95a13102d509" providerId="LiveId" clId="{57F77BDA-C3A2-4BAA-AC2E-A197B311ED4C}" dt="2020-04-07T05:00:50.219" v="1701" actId="478"/>
          <ac:spMkLst>
            <pc:docMk/>
            <pc:sldMk cId="2412372432" sldId="273"/>
            <ac:spMk id="618" creationId="{00000000-0000-0000-0000-000000000000}"/>
          </ac:spMkLst>
        </pc:spChg>
        <pc:spChg chg="del">
          <ac:chgData name="reza kabir" userId="af3c95a13102d509" providerId="LiveId" clId="{57F77BDA-C3A2-4BAA-AC2E-A197B311ED4C}" dt="2020-04-07T05:00:50.219" v="1701" actId="478"/>
          <ac:spMkLst>
            <pc:docMk/>
            <pc:sldMk cId="2412372432" sldId="273"/>
            <ac:spMk id="619" creationId="{00000000-0000-0000-0000-000000000000}"/>
          </ac:spMkLst>
        </pc:spChg>
        <pc:spChg chg="del">
          <ac:chgData name="reza kabir" userId="af3c95a13102d509" providerId="LiveId" clId="{57F77BDA-C3A2-4BAA-AC2E-A197B311ED4C}" dt="2020-04-07T05:00:50.219" v="1701" actId="478"/>
          <ac:spMkLst>
            <pc:docMk/>
            <pc:sldMk cId="2412372432" sldId="273"/>
            <ac:spMk id="620" creationId="{00000000-0000-0000-0000-000000000000}"/>
          </ac:spMkLst>
        </pc:spChg>
        <pc:spChg chg="del">
          <ac:chgData name="reza kabir" userId="af3c95a13102d509" providerId="LiveId" clId="{57F77BDA-C3A2-4BAA-AC2E-A197B311ED4C}" dt="2020-04-07T05:00:50.219" v="1701" actId="478"/>
          <ac:spMkLst>
            <pc:docMk/>
            <pc:sldMk cId="2412372432" sldId="273"/>
            <ac:spMk id="621" creationId="{00000000-0000-0000-0000-000000000000}"/>
          </ac:spMkLst>
        </pc:spChg>
        <pc:spChg chg="del">
          <ac:chgData name="reza kabir" userId="af3c95a13102d509" providerId="LiveId" clId="{57F77BDA-C3A2-4BAA-AC2E-A197B311ED4C}" dt="2020-04-07T05:00:50.219" v="1701" actId="478"/>
          <ac:spMkLst>
            <pc:docMk/>
            <pc:sldMk cId="2412372432" sldId="273"/>
            <ac:spMk id="622" creationId="{00000000-0000-0000-0000-000000000000}"/>
          </ac:spMkLst>
        </pc:spChg>
        <pc:spChg chg="del">
          <ac:chgData name="reza kabir" userId="af3c95a13102d509" providerId="LiveId" clId="{57F77BDA-C3A2-4BAA-AC2E-A197B311ED4C}" dt="2020-04-07T05:00:50.219" v="1701" actId="478"/>
          <ac:spMkLst>
            <pc:docMk/>
            <pc:sldMk cId="2412372432" sldId="273"/>
            <ac:spMk id="623" creationId="{00000000-0000-0000-0000-000000000000}"/>
          </ac:spMkLst>
        </pc:spChg>
        <pc:spChg chg="del">
          <ac:chgData name="reza kabir" userId="af3c95a13102d509" providerId="LiveId" clId="{57F77BDA-C3A2-4BAA-AC2E-A197B311ED4C}" dt="2020-04-07T05:00:44.384" v="1699" actId="478"/>
          <ac:spMkLst>
            <pc:docMk/>
            <pc:sldMk cId="2412372432" sldId="273"/>
            <ac:spMk id="624" creationId="{00000000-0000-0000-0000-000000000000}"/>
          </ac:spMkLst>
        </pc:spChg>
        <pc:spChg chg="del">
          <ac:chgData name="reza kabir" userId="af3c95a13102d509" providerId="LiveId" clId="{57F77BDA-C3A2-4BAA-AC2E-A197B311ED4C}" dt="2020-04-07T05:00:44.384" v="1699" actId="478"/>
          <ac:spMkLst>
            <pc:docMk/>
            <pc:sldMk cId="2412372432" sldId="273"/>
            <ac:spMk id="625" creationId="{00000000-0000-0000-0000-000000000000}"/>
          </ac:spMkLst>
        </pc:spChg>
        <pc:spChg chg="del">
          <ac:chgData name="reza kabir" userId="af3c95a13102d509" providerId="LiveId" clId="{57F77BDA-C3A2-4BAA-AC2E-A197B311ED4C}" dt="2020-04-07T05:00:44.384" v="1699" actId="478"/>
          <ac:spMkLst>
            <pc:docMk/>
            <pc:sldMk cId="2412372432" sldId="273"/>
            <ac:spMk id="626" creationId="{00000000-0000-0000-0000-000000000000}"/>
          </ac:spMkLst>
        </pc:spChg>
        <pc:spChg chg="del">
          <ac:chgData name="reza kabir" userId="af3c95a13102d509" providerId="LiveId" clId="{57F77BDA-C3A2-4BAA-AC2E-A197B311ED4C}" dt="2020-04-07T05:00:44.384" v="1699" actId="478"/>
          <ac:spMkLst>
            <pc:docMk/>
            <pc:sldMk cId="2412372432" sldId="273"/>
            <ac:spMk id="627" creationId="{00000000-0000-0000-0000-000000000000}"/>
          </ac:spMkLst>
        </pc:spChg>
        <pc:spChg chg="del">
          <ac:chgData name="reza kabir" userId="af3c95a13102d509" providerId="LiveId" clId="{57F77BDA-C3A2-4BAA-AC2E-A197B311ED4C}" dt="2020-04-07T05:00:44.384" v="1699" actId="478"/>
          <ac:spMkLst>
            <pc:docMk/>
            <pc:sldMk cId="2412372432" sldId="273"/>
            <ac:spMk id="628" creationId="{00000000-0000-0000-0000-000000000000}"/>
          </ac:spMkLst>
        </pc:spChg>
        <pc:spChg chg="del">
          <ac:chgData name="reza kabir" userId="af3c95a13102d509" providerId="LiveId" clId="{57F77BDA-C3A2-4BAA-AC2E-A197B311ED4C}" dt="2020-04-07T05:00:50.219" v="1701" actId="478"/>
          <ac:spMkLst>
            <pc:docMk/>
            <pc:sldMk cId="2412372432" sldId="273"/>
            <ac:spMk id="629" creationId="{00000000-0000-0000-0000-000000000000}"/>
          </ac:spMkLst>
        </pc:spChg>
        <pc:spChg chg="del">
          <ac:chgData name="reza kabir" userId="af3c95a13102d509" providerId="LiveId" clId="{57F77BDA-C3A2-4BAA-AC2E-A197B311ED4C}" dt="2020-04-07T05:00:50.219" v="1701" actId="478"/>
          <ac:spMkLst>
            <pc:docMk/>
            <pc:sldMk cId="2412372432" sldId="273"/>
            <ac:spMk id="630" creationId="{00000000-0000-0000-0000-000000000000}"/>
          </ac:spMkLst>
        </pc:spChg>
        <pc:spChg chg="del">
          <ac:chgData name="reza kabir" userId="af3c95a13102d509" providerId="LiveId" clId="{57F77BDA-C3A2-4BAA-AC2E-A197B311ED4C}" dt="2020-04-07T05:00:50.219" v="1701" actId="478"/>
          <ac:spMkLst>
            <pc:docMk/>
            <pc:sldMk cId="2412372432" sldId="273"/>
            <ac:spMk id="631" creationId="{00000000-0000-0000-0000-000000000000}"/>
          </ac:spMkLst>
        </pc:spChg>
        <pc:grpChg chg="add mod">
          <ac:chgData name="reza kabir" userId="af3c95a13102d509" providerId="LiveId" clId="{57F77BDA-C3A2-4BAA-AC2E-A197B311ED4C}" dt="2020-04-07T05:02:12.560" v="1728" actId="207"/>
          <ac:grpSpMkLst>
            <pc:docMk/>
            <pc:sldMk cId="2412372432" sldId="273"/>
            <ac:grpSpMk id="2" creationId="{C77F4BDD-AFE0-4CE7-8E06-DE742C653291}"/>
          </ac:grpSpMkLst>
        </pc:grpChg>
        <pc:grpChg chg="add mod">
          <ac:chgData name="reza kabir" userId="af3c95a13102d509" providerId="LiveId" clId="{57F77BDA-C3A2-4BAA-AC2E-A197B311ED4C}" dt="2020-04-07T05:00:54.849" v="1702" actId="1076"/>
          <ac:grpSpMkLst>
            <pc:docMk/>
            <pc:sldMk cId="2412372432" sldId="273"/>
            <ac:grpSpMk id="36" creationId="{DA3AD926-13FF-428C-8442-CB1B14CC67F6}"/>
          </ac:grpSpMkLst>
        </pc:grpChg>
        <pc:grpChg chg="add mod">
          <ac:chgData name="reza kabir" userId="af3c95a13102d509" providerId="LiveId" clId="{57F77BDA-C3A2-4BAA-AC2E-A197B311ED4C}" dt="2020-04-07T05:00:54.849" v="1702" actId="1076"/>
          <ac:grpSpMkLst>
            <pc:docMk/>
            <pc:sldMk cId="2412372432" sldId="273"/>
            <ac:grpSpMk id="41" creationId="{9DF227B7-097E-4911-BE38-F0BF191F3F42}"/>
          </ac:grpSpMkLst>
        </pc:grpChg>
        <pc:grpChg chg="add del mod">
          <ac:chgData name="reza kabir" userId="af3c95a13102d509" providerId="LiveId" clId="{57F77BDA-C3A2-4BAA-AC2E-A197B311ED4C}" dt="2020-04-07T05:01:38.733" v="1720" actId="478"/>
          <ac:grpSpMkLst>
            <pc:docMk/>
            <pc:sldMk cId="2412372432" sldId="273"/>
            <ac:grpSpMk id="51" creationId="{BD737A90-0D13-4017-A9DB-8337515C188F}"/>
          </ac:grpSpMkLst>
        </pc:grpChg>
        <pc:grpChg chg="add del mod">
          <ac:chgData name="reza kabir" userId="af3c95a13102d509" providerId="LiveId" clId="{57F77BDA-C3A2-4BAA-AC2E-A197B311ED4C}" dt="2020-04-07T05:01:38.733" v="1720" actId="478"/>
          <ac:grpSpMkLst>
            <pc:docMk/>
            <pc:sldMk cId="2412372432" sldId="273"/>
            <ac:grpSpMk id="56" creationId="{06E25D03-9815-45BC-B96D-169CFF384925}"/>
          </ac:grpSpMkLst>
        </pc:grpChg>
        <pc:grpChg chg="add del">
          <ac:chgData name="reza kabir" userId="af3c95a13102d509" providerId="LiveId" clId="{57F77BDA-C3A2-4BAA-AC2E-A197B311ED4C}" dt="2020-04-07T05:02:41.321" v="1736" actId="21"/>
          <ac:grpSpMkLst>
            <pc:docMk/>
            <pc:sldMk cId="2412372432" sldId="273"/>
            <ac:grpSpMk id="59" creationId="{57F283CF-A9C9-42E1-8EDB-3EF31A170B5F}"/>
          </ac:grpSpMkLst>
        </pc:grpChg>
        <pc:grpChg chg="add mod">
          <ac:chgData name="reza kabir" userId="af3c95a13102d509" providerId="LiveId" clId="{57F77BDA-C3A2-4BAA-AC2E-A197B311ED4C}" dt="2020-04-07T05:01:49.264" v="1722" actId="1076"/>
          <ac:grpSpMkLst>
            <pc:docMk/>
            <pc:sldMk cId="2412372432" sldId="273"/>
            <ac:grpSpMk id="70" creationId="{3DED5ED9-FF72-40D1-9791-FA78AD0EBFC8}"/>
          </ac:grpSpMkLst>
        </pc:grpChg>
      </pc:sldChg>
      <pc:sldChg chg="addSp delSp modSp add del mod modAnim">
        <pc:chgData name="reza kabir" userId="af3c95a13102d509" providerId="LiveId" clId="{57F77BDA-C3A2-4BAA-AC2E-A197B311ED4C}" dt="2020-04-08T02:30:43.668" v="2370" actId="207"/>
        <pc:sldMkLst>
          <pc:docMk/>
          <pc:sldMk cId="0" sldId="274"/>
        </pc:sldMkLst>
        <pc:spChg chg="add del">
          <ac:chgData name="reza kabir" userId="af3c95a13102d509" providerId="LiveId" clId="{57F77BDA-C3A2-4BAA-AC2E-A197B311ED4C}" dt="2020-04-08T02:29:53.912" v="2361"/>
          <ac:spMkLst>
            <pc:docMk/>
            <pc:sldMk cId="0" sldId="274"/>
            <ac:spMk id="17" creationId="{8F038AEE-5733-445B-B399-25751ED52824}"/>
          </ac:spMkLst>
        </pc:spChg>
        <pc:spChg chg="add del">
          <ac:chgData name="reza kabir" userId="af3c95a13102d509" providerId="LiveId" clId="{57F77BDA-C3A2-4BAA-AC2E-A197B311ED4C}" dt="2020-04-08T02:29:53.912" v="2361"/>
          <ac:spMkLst>
            <pc:docMk/>
            <pc:sldMk cId="0" sldId="274"/>
            <ac:spMk id="26" creationId="{164CA578-9B17-4204-9063-41B916FAD956}"/>
          </ac:spMkLst>
        </pc:spChg>
        <pc:spChg chg="add mod">
          <ac:chgData name="reza kabir" userId="af3c95a13102d509" providerId="LiveId" clId="{57F77BDA-C3A2-4BAA-AC2E-A197B311ED4C}" dt="2020-04-08T02:30:22.438" v="2367" actId="1076"/>
          <ac:spMkLst>
            <pc:docMk/>
            <pc:sldMk cId="0" sldId="274"/>
            <ac:spMk id="36" creationId="{A70E56A2-975F-40AC-B5CC-C8F30E378AC2}"/>
          </ac:spMkLst>
        </pc:spChg>
        <pc:spChg chg="del">
          <ac:chgData name="reza kabir" userId="af3c95a13102d509" providerId="LiveId" clId="{57F77BDA-C3A2-4BAA-AC2E-A197B311ED4C}" dt="2020-04-08T02:30:11.052" v="2364" actId="478"/>
          <ac:spMkLst>
            <pc:docMk/>
            <pc:sldMk cId="0" sldId="274"/>
            <ac:spMk id="23557" creationId="{00000000-0000-0000-0000-000000000000}"/>
          </ac:spMkLst>
        </pc:spChg>
        <pc:spChg chg="del">
          <ac:chgData name="reza kabir" userId="af3c95a13102d509" providerId="LiveId" clId="{57F77BDA-C3A2-4BAA-AC2E-A197B311ED4C}" dt="2020-04-08T02:30:11.052" v="2364" actId="478"/>
          <ac:spMkLst>
            <pc:docMk/>
            <pc:sldMk cId="0" sldId="274"/>
            <ac:spMk id="23558" creationId="{00000000-0000-0000-0000-000000000000}"/>
          </ac:spMkLst>
        </pc:spChg>
        <pc:spChg chg="del">
          <ac:chgData name="reza kabir" userId="af3c95a13102d509" providerId="LiveId" clId="{57F77BDA-C3A2-4BAA-AC2E-A197B311ED4C}" dt="2020-04-08T02:30:11.052" v="2364" actId="478"/>
          <ac:spMkLst>
            <pc:docMk/>
            <pc:sldMk cId="0" sldId="274"/>
            <ac:spMk id="23562" creationId="{00000000-0000-0000-0000-000000000000}"/>
          </ac:spMkLst>
        </pc:spChg>
        <pc:spChg chg="mod">
          <ac:chgData name="reza kabir" userId="af3c95a13102d509" providerId="LiveId" clId="{57F77BDA-C3A2-4BAA-AC2E-A197B311ED4C}" dt="2020-04-08T02:30:43.668" v="2370" actId="207"/>
          <ac:spMkLst>
            <pc:docMk/>
            <pc:sldMk cId="0" sldId="274"/>
            <ac:spMk id="23563" creationId="{00000000-0000-0000-0000-000000000000}"/>
          </ac:spMkLst>
        </pc:spChg>
        <pc:spChg chg="mod">
          <ac:chgData name="reza kabir" userId="af3c95a13102d509" providerId="LiveId" clId="{57F77BDA-C3A2-4BAA-AC2E-A197B311ED4C}" dt="2020-04-08T02:30:43.668" v="2370" actId="207"/>
          <ac:spMkLst>
            <pc:docMk/>
            <pc:sldMk cId="0" sldId="274"/>
            <ac:spMk id="23564" creationId="{00000000-0000-0000-0000-000000000000}"/>
          </ac:spMkLst>
        </pc:spChg>
        <pc:spChg chg="mod">
          <ac:chgData name="reza kabir" userId="af3c95a13102d509" providerId="LiveId" clId="{57F77BDA-C3A2-4BAA-AC2E-A197B311ED4C}" dt="2020-04-08T02:30:43.668" v="2370" actId="207"/>
          <ac:spMkLst>
            <pc:docMk/>
            <pc:sldMk cId="0" sldId="274"/>
            <ac:spMk id="23565" creationId="{00000000-0000-0000-0000-000000000000}"/>
          </ac:spMkLst>
        </pc:spChg>
        <pc:grpChg chg="add del">
          <ac:chgData name="reza kabir" userId="af3c95a13102d509" providerId="LiveId" clId="{57F77BDA-C3A2-4BAA-AC2E-A197B311ED4C}" dt="2020-04-08T02:29:53.912" v="2361"/>
          <ac:grpSpMkLst>
            <pc:docMk/>
            <pc:sldMk cId="0" sldId="274"/>
            <ac:grpSpMk id="14" creationId="{7D48D83D-91A6-40E6-BF38-09236ACD096A}"/>
          </ac:grpSpMkLst>
        </pc:grpChg>
        <pc:grpChg chg="add del">
          <ac:chgData name="reza kabir" userId="af3c95a13102d509" providerId="LiveId" clId="{57F77BDA-C3A2-4BAA-AC2E-A197B311ED4C}" dt="2020-04-08T02:29:53.912" v="2361"/>
          <ac:grpSpMkLst>
            <pc:docMk/>
            <pc:sldMk cId="0" sldId="274"/>
            <ac:grpSpMk id="18" creationId="{175D7D73-C596-4447-8CA7-29BEC29AF3D4}"/>
          </ac:grpSpMkLst>
        </pc:grpChg>
        <pc:grpChg chg="add mod">
          <ac:chgData name="reza kabir" userId="af3c95a13102d509" providerId="LiveId" clId="{57F77BDA-C3A2-4BAA-AC2E-A197B311ED4C}" dt="2020-04-08T02:30:16.294" v="2366" actId="1076"/>
          <ac:grpSpMkLst>
            <pc:docMk/>
            <pc:sldMk cId="0" sldId="274"/>
            <ac:grpSpMk id="27" creationId="{5A3E7423-13C2-474E-949B-C5218CEA0D6D}"/>
          </ac:grpSpMkLst>
        </pc:grpChg>
        <pc:grpChg chg="add">
          <ac:chgData name="reza kabir" userId="af3c95a13102d509" providerId="LiveId" clId="{57F77BDA-C3A2-4BAA-AC2E-A197B311ED4C}" dt="2020-04-08T02:30:12.088" v="2365"/>
          <ac:grpSpMkLst>
            <pc:docMk/>
            <pc:sldMk cId="0" sldId="274"/>
            <ac:grpSpMk id="30" creationId="{7431B5F1-3011-44EF-A879-C6F4305758D3}"/>
          </ac:grpSpMkLst>
        </pc:grpChg>
      </pc:sldChg>
      <pc:sldChg chg="addSp delSp modSp add del mod modAnim">
        <pc:chgData name="reza kabir" userId="af3c95a13102d509" providerId="LiveId" clId="{57F77BDA-C3A2-4BAA-AC2E-A197B311ED4C}" dt="2020-04-08T02:31:49.862" v="2381" actId="1076"/>
        <pc:sldMkLst>
          <pc:docMk/>
          <pc:sldMk cId="0" sldId="275"/>
        </pc:sldMkLst>
        <pc:spChg chg="add mod">
          <ac:chgData name="reza kabir" userId="af3c95a13102d509" providerId="LiveId" clId="{57F77BDA-C3A2-4BAA-AC2E-A197B311ED4C}" dt="2020-04-08T02:31:40.720" v="2379" actId="1076"/>
          <ac:spMkLst>
            <pc:docMk/>
            <pc:sldMk cId="0" sldId="275"/>
            <ac:spMk id="25" creationId="{2BFEB606-383A-42B3-B5B5-268FAB1736CE}"/>
          </ac:spMkLst>
        </pc:spChg>
        <pc:spChg chg="mod">
          <ac:chgData name="reza kabir" userId="af3c95a13102d509" providerId="LiveId" clId="{57F77BDA-C3A2-4BAA-AC2E-A197B311ED4C}" dt="2020-04-08T02:31:30.645" v="2376" actId="404"/>
          <ac:spMkLst>
            <pc:docMk/>
            <pc:sldMk cId="0" sldId="275"/>
            <ac:spMk id="24581" creationId="{00000000-0000-0000-0000-000000000000}"/>
          </ac:spMkLst>
        </pc:spChg>
        <pc:spChg chg="mod">
          <ac:chgData name="reza kabir" userId="af3c95a13102d509" providerId="LiveId" clId="{57F77BDA-C3A2-4BAA-AC2E-A197B311ED4C}" dt="2020-04-08T02:31:30.645" v="2376" actId="404"/>
          <ac:spMkLst>
            <pc:docMk/>
            <pc:sldMk cId="0" sldId="275"/>
            <ac:spMk id="24582" creationId="{00000000-0000-0000-0000-000000000000}"/>
          </ac:spMkLst>
        </pc:spChg>
        <pc:spChg chg="mod">
          <ac:chgData name="reza kabir" userId="af3c95a13102d509" providerId="LiveId" clId="{57F77BDA-C3A2-4BAA-AC2E-A197B311ED4C}" dt="2020-04-08T02:31:30.645" v="2376" actId="404"/>
          <ac:spMkLst>
            <pc:docMk/>
            <pc:sldMk cId="0" sldId="275"/>
            <ac:spMk id="24583" creationId="{00000000-0000-0000-0000-000000000000}"/>
          </ac:spMkLst>
        </pc:spChg>
        <pc:spChg chg="mod">
          <ac:chgData name="reza kabir" userId="af3c95a13102d509" providerId="LiveId" clId="{57F77BDA-C3A2-4BAA-AC2E-A197B311ED4C}" dt="2020-04-08T02:31:26.803" v="2375" actId="2711"/>
          <ac:spMkLst>
            <pc:docMk/>
            <pc:sldMk cId="0" sldId="275"/>
            <ac:spMk id="24584" creationId="{00000000-0000-0000-0000-000000000000}"/>
          </ac:spMkLst>
        </pc:spChg>
        <pc:spChg chg="mod">
          <ac:chgData name="reza kabir" userId="af3c95a13102d509" providerId="LiveId" clId="{57F77BDA-C3A2-4BAA-AC2E-A197B311ED4C}" dt="2020-04-08T02:31:26.803" v="2375" actId="2711"/>
          <ac:spMkLst>
            <pc:docMk/>
            <pc:sldMk cId="0" sldId="275"/>
            <ac:spMk id="24585" creationId="{00000000-0000-0000-0000-000000000000}"/>
          </ac:spMkLst>
        </pc:spChg>
        <pc:spChg chg="mod">
          <ac:chgData name="reza kabir" userId="af3c95a13102d509" providerId="LiveId" clId="{57F77BDA-C3A2-4BAA-AC2E-A197B311ED4C}" dt="2020-04-08T02:31:26.803" v="2375" actId="2711"/>
          <ac:spMkLst>
            <pc:docMk/>
            <pc:sldMk cId="0" sldId="275"/>
            <ac:spMk id="24586" creationId="{00000000-0000-0000-0000-000000000000}"/>
          </ac:spMkLst>
        </pc:spChg>
        <pc:spChg chg="del">
          <ac:chgData name="reza kabir" userId="af3c95a13102d509" providerId="LiveId" clId="{57F77BDA-C3A2-4BAA-AC2E-A197B311ED4C}" dt="2020-04-08T02:31:36.606" v="2377" actId="478"/>
          <ac:spMkLst>
            <pc:docMk/>
            <pc:sldMk cId="0" sldId="275"/>
            <ac:spMk id="24587" creationId="{00000000-0000-0000-0000-000000000000}"/>
          </ac:spMkLst>
        </pc:spChg>
        <pc:spChg chg="del">
          <ac:chgData name="reza kabir" userId="af3c95a13102d509" providerId="LiveId" clId="{57F77BDA-C3A2-4BAA-AC2E-A197B311ED4C}" dt="2020-04-08T02:31:36.606" v="2377" actId="478"/>
          <ac:spMkLst>
            <pc:docMk/>
            <pc:sldMk cId="0" sldId="275"/>
            <ac:spMk id="24588" creationId="{00000000-0000-0000-0000-000000000000}"/>
          </ac:spMkLst>
        </pc:spChg>
        <pc:spChg chg="del">
          <ac:chgData name="reza kabir" userId="af3c95a13102d509" providerId="LiveId" clId="{57F77BDA-C3A2-4BAA-AC2E-A197B311ED4C}" dt="2020-04-08T02:31:36.606" v="2377" actId="478"/>
          <ac:spMkLst>
            <pc:docMk/>
            <pc:sldMk cId="0" sldId="275"/>
            <ac:spMk id="24589" creationId="{00000000-0000-0000-0000-000000000000}"/>
          </ac:spMkLst>
        </pc:spChg>
        <pc:grpChg chg="add mod">
          <ac:chgData name="reza kabir" userId="af3c95a13102d509" providerId="LiveId" clId="{57F77BDA-C3A2-4BAA-AC2E-A197B311ED4C}" dt="2020-04-08T02:31:49.862" v="2381" actId="1076"/>
          <ac:grpSpMkLst>
            <pc:docMk/>
            <pc:sldMk cId="0" sldId="275"/>
            <ac:grpSpMk id="14" creationId="{2C07F2D7-A319-49AA-B3C3-95AC3B811E35}"/>
          </ac:grpSpMkLst>
        </pc:grpChg>
        <pc:grpChg chg="add mod">
          <ac:chgData name="reza kabir" userId="af3c95a13102d509" providerId="LiveId" clId="{57F77BDA-C3A2-4BAA-AC2E-A197B311ED4C}" dt="2020-04-08T02:31:44.046" v="2380" actId="1076"/>
          <ac:grpSpMkLst>
            <pc:docMk/>
            <pc:sldMk cId="0" sldId="275"/>
            <ac:grpSpMk id="17" creationId="{AFC708B3-13C7-4A4A-A341-611D4994C45B}"/>
          </ac:grpSpMkLst>
        </pc:grpChg>
      </pc:sldChg>
      <pc:sldChg chg="addSp delSp modSp add del mod delAnim modAnim">
        <pc:chgData name="reza kabir" userId="af3c95a13102d509" providerId="LiveId" clId="{57F77BDA-C3A2-4BAA-AC2E-A197B311ED4C}" dt="2020-04-08T04:53:14.741" v="3488" actId="207"/>
        <pc:sldMkLst>
          <pc:docMk/>
          <pc:sldMk cId="3202145395" sldId="276"/>
        </pc:sldMkLst>
        <pc:spChg chg="del">
          <ac:chgData name="reza kabir" userId="af3c95a13102d509" providerId="LiveId" clId="{57F77BDA-C3A2-4BAA-AC2E-A197B311ED4C}" dt="2020-04-08T04:50:53.982" v="3453" actId="478"/>
          <ac:spMkLst>
            <pc:docMk/>
            <pc:sldMk cId="3202145395" sldId="276"/>
            <ac:spMk id="11" creationId="{00000000-0000-0000-0000-000000000000}"/>
          </ac:spMkLst>
        </pc:spChg>
        <pc:spChg chg="mod">
          <ac:chgData name="reza kabir" userId="af3c95a13102d509" providerId="LiveId" clId="{57F77BDA-C3A2-4BAA-AC2E-A197B311ED4C}" dt="2020-04-08T04:51:12.141" v="3461" actId="1076"/>
          <ac:spMkLst>
            <pc:docMk/>
            <pc:sldMk cId="3202145395" sldId="276"/>
            <ac:spMk id="12" creationId="{00000000-0000-0000-0000-000000000000}"/>
          </ac:spMkLst>
        </pc:spChg>
        <pc:spChg chg="mod">
          <ac:chgData name="reza kabir" userId="af3c95a13102d509" providerId="LiveId" clId="{57F77BDA-C3A2-4BAA-AC2E-A197B311ED4C}" dt="2020-04-08T04:51:35.064" v="3466" actId="207"/>
          <ac:spMkLst>
            <pc:docMk/>
            <pc:sldMk cId="3202145395" sldId="276"/>
            <ac:spMk id="13" creationId="{00000000-0000-0000-0000-000000000000}"/>
          </ac:spMkLst>
        </pc:spChg>
        <pc:spChg chg="mod">
          <ac:chgData name="reza kabir" userId="af3c95a13102d509" providerId="LiveId" clId="{57F77BDA-C3A2-4BAA-AC2E-A197B311ED4C}" dt="2020-04-08T04:52:58.062" v="3483" actId="14100"/>
          <ac:spMkLst>
            <pc:docMk/>
            <pc:sldMk cId="3202145395" sldId="276"/>
            <ac:spMk id="14" creationId="{00000000-0000-0000-0000-000000000000}"/>
          </ac:spMkLst>
        </pc:spChg>
        <pc:spChg chg="mod">
          <ac:chgData name="reza kabir" userId="af3c95a13102d509" providerId="LiveId" clId="{57F77BDA-C3A2-4BAA-AC2E-A197B311ED4C}" dt="2020-04-08T04:52:41.003" v="3480" actId="20577"/>
          <ac:spMkLst>
            <pc:docMk/>
            <pc:sldMk cId="3202145395" sldId="276"/>
            <ac:spMk id="15" creationId="{00000000-0000-0000-0000-000000000000}"/>
          </ac:spMkLst>
        </pc:spChg>
        <pc:spChg chg="del">
          <ac:chgData name="reza kabir" userId="af3c95a13102d509" providerId="LiveId" clId="{57F77BDA-C3A2-4BAA-AC2E-A197B311ED4C}" dt="2020-04-08T04:51:32.233" v="3465" actId="478"/>
          <ac:spMkLst>
            <pc:docMk/>
            <pc:sldMk cId="3202145395" sldId="276"/>
            <ac:spMk id="16" creationId="{00000000-0000-0000-0000-000000000000}"/>
          </ac:spMkLst>
        </pc:spChg>
        <pc:spChg chg="del">
          <ac:chgData name="reza kabir" userId="af3c95a13102d509" providerId="LiveId" clId="{57F77BDA-C3A2-4BAA-AC2E-A197B311ED4C}" dt="2020-04-08T04:51:32.233" v="3465" actId="478"/>
          <ac:spMkLst>
            <pc:docMk/>
            <pc:sldMk cId="3202145395" sldId="276"/>
            <ac:spMk id="17" creationId="{00000000-0000-0000-0000-000000000000}"/>
          </ac:spMkLst>
        </pc:spChg>
        <pc:spChg chg="add del mod">
          <ac:chgData name="reza kabir" userId="af3c95a13102d509" providerId="LiveId" clId="{57F77BDA-C3A2-4BAA-AC2E-A197B311ED4C}" dt="2020-04-07T05:15:35.661" v="1781" actId="207"/>
          <ac:spMkLst>
            <pc:docMk/>
            <pc:sldMk cId="3202145395" sldId="276"/>
            <ac:spMk id="28" creationId="{F51625CB-F874-4818-9B74-0737C045815E}"/>
          </ac:spMkLst>
        </pc:spChg>
        <pc:spChg chg="add del mod">
          <ac:chgData name="reza kabir" userId="af3c95a13102d509" providerId="LiveId" clId="{57F77BDA-C3A2-4BAA-AC2E-A197B311ED4C}" dt="2020-04-07T05:15:35.661" v="1781" actId="207"/>
          <ac:spMkLst>
            <pc:docMk/>
            <pc:sldMk cId="3202145395" sldId="276"/>
            <ac:spMk id="29" creationId="{BDE26FCE-5D20-4BD8-AD95-404C4E84E483}"/>
          </ac:spMkLst>
        </pc:spChg>
        <pc:spChg chg="add del mod">
          <ac:chgData name="reza kabir" userId="af3c95a13102d509" providerId="LiveId" clId="{57F77BDA-C3A2-4BAA-AC2E-A197B311ED4C}" dt="2020-04-07T05:15:35.661" v="1781" actId="207"/>
          <ac:spMkLst>
            <pc:docMk/>
            <pc:sldMk cId="3202145395" sldId="276"/>
            <ac:spMk id="30" creationId="{144CE19E-AABA-4C4C-84D0-0600BDBE7DF5}"/>
          </ac:spMkLst>
        </pc:spChg>
        <pc:spChg chg="add mod">
          <ac:chgData name="reza kabir" userId="af3c95a13102d509" providerId="LiveId" clId="{57F77BDA-C3A2-4BAA-AC2E-A197B311ED4C}" dt="2020-04-08T04:52:10.701" v="3474" actId="1076"/>
          <ac:spMkLst>
            <pc:docMk/>
            <pc:sldMk cId="3202145395" sldId="276"/>
            <ac:spMk id="31" creationId="{C43F792D-FB02-4949-AF8A-8E2F392DFEC4}"/>
          </ac:spMkLst>
        </pc:spChg>
        <pc:spChg chg="add del mod">
          <ac:chgData name="reza kabir" userId="af3c95a13102d509" providerId="LiveId" clId="{57F77BDA-C3A2-4BAA-AC2E-A197B311ED4C}" dt="2020-04-07T05:15:35.661" v="1781" actId="207"/>
          <ac:spMkLst>
            <pc:docMk/>
            <pc:sldMk cId="3202145395" sldId="276"/>
            <ac:spMk id="31" creationId="{FD3C0F4B-3EDA-4B2F-B5B5-0C02B6E01A8C}"/>
          </ac:spMkLst>
        </pc:spChg>
        <pc:spChg chg="add mod">
          <ac:chgData name="reza kabir" userId="af3c95a13102d509" providerId="LiveId" clId="{57F77BDA-C3A2-4BAA-AC2E-A197B311ED4C}" dt="2020-04-08T04:52:58.062" v="3483" actId="14100"/>
          <ac:spMkLst>
            <pc:docMk/>
            <pc:sldMk cId="3202145395" sldId="276"/>
            <ac:spMk id="32" creationId="{1C161D52-19FC-4635-9CA5-1C96DC5FC44B}"/>
          </ac:spMkLst>
        </pc:spChg>
        <pc:spChg chg="add mod">
          <ac:chgData name="reza kabir" userId="af3c95a13102d509" providerId="LiveId" clId="{57F77BDA-C3A2-4BAA-AC2E-A197B311ED4C}" dt="2020-04-07T05:15:35.661" v="1781" actId="207"/>
          <ac:spMkLst>
            <pc:docMk/>
            <pc:sldMk cId="3202145395" sldId="276"/>
            <ac:spMk id="32" creationId="{4667A285-0FE9-4620-9241-BFB10A86E746}"/>
          </ac:spMkLst>
        </pc:spChg>
        <pc:spChg chg="add mod">
          <ac:chgData name="reza kabir" userId="af3c95a13102d509" providerId="LiveId" clId="{57F77BDA-C3A2-4BAA-AC2E-A197B311ED4C}" dt="2020-04-07T05:15:35.661" v="1781" actId="207"/>
          <ac:spMkLst>
            <pc:docMk/>
            <pc:sldMk cId="3202145395" sldId="276"/>
            <ac:spMk id="33" creationId="{1A4A3619-BB5E-4BE8-AB6D-19ED5C1283DE}"/>
          </ac:spMkLst>
        </pc:spChg>
        <pc:spChg chg="add mod">
          <ac:chgData name="reza kabir" userId="af3c95a13102d509" providerId="LiveId" clId="{57F77BDA-C3A2-4BAA-AC2E-A197B311ED4C}" dt="2020-04-08T04:52:49.912" v="3482" actId="571"/>
          <ac:spMkLst>
            <pc:docMk/>
            <pc:sldMk cId="3202145395" sldId="276"/>
            <ac:spMk id="33" creationId="{8AEF5F26-7903-40C6-83BC-C2022BB289BE}"/>
          </ac:spMkLst>
        </pc:spChg>
        <pc:spChg chg="add del mod">
          <ac:chgData name="reza kabir" userId="af3c95a13102d509" providerId="LiveId" clId="{57F77BDA-C3A2-4BAA-AC2E-A197B311ED4C}" dt="2020-04-08T04:53:01.517" v="3484" actId="478"/>
          <ac:spMkLst>
            <pc:docMk/>
            <pc:sldMk cId="3202145395" sldId="276"/>
            <ac:spMk id="34" creationId="{5A4A1282-4364-4D32-A44C-172AF6F7B651}"/>
          </ac:spMkLst>
        </pc:spChg>
        <pc:spChg chg="add mod">
          <ac:chgData name="reza kabir" userId="af3c95a13102d509" providerId="LiveId" clId="{57F77BDA-C3A2-4BAA-AC2E-A197B311ED4C}" dt="2020-04-07T05:15:35.661" v="1781" actId="207"/>
          <ac:spMkLst>
            <pc:docMk/>
            <pc:sldMk cId="3202145395" sldId="276"/>
            <ac:spMk id="34" creationId="{90AFEF42-FCCF-4E66-9725-A3FD186F175F}"/>
          </ac:spMkLst>
        </pc:spChg>
        <pc:spChg chg="add mod">
          <ac:chgData name="reza kabir" userId="af3c95a13102d509" providerId="LiveId" clId="{57F77BDA-C3A2-4BAA-AC2E-A197B311ED4C}" dt="2020-04-07T05:15:35.661" v="1781" actId="207"/>
          <ac:spMkLst>
            <pc:docMk/>
            <pc:sldMk cId="3202145395" sldId="276"/>
            <ac:spMk id="35" creationId="{30F959BC-BE77-450F-B36C-EB45B46B0F80}"/>
          </ac:spMkLst>
        </pc:spChg>
        <pc:spChg chg="del">
          <ac:chgData name="reza kabir" userId="af3c95a13102d509" providerId="LiveId" clId="{57F77BDA-C3A2-4BAA-AC2E-A197B311ED4C}" dt="2020-04-07T05:12:40.081" v="1745" actId="478"/>
          <ac:spMkLst>
            <pc:docMk/>
            <pc:sldMk cId="3202145395" sldId="276"/>
            <ac:spMk id="710" creationId="{00000000-0000-0000-0000-000000000000}"/>
          </ac:spMkLst>
        </pc:spChg>
        <pc:spChg chg="del">
          <ac:chgData name="reza kabir" userId="af3c95a13102d509" providerId="LiveId" clId="{57F77BDA-C3A2-4BAA-AC2E-A197B311ED4C}" dt="2020-04-07T05:12:40.081" v="1745" actId="478"/>
          <ac:spMkLst>
            <pc:docMk/>
            <pc:sldMk cId="3202145395" sldId="276"/>
            <ac:spMk id="711" creationId="{00000000-0000-0000-0000-000000000000}"/>
          </ac:spMkLst>
        </pc:spChg>
        <pc:spChg chg="del">
          <ac:chgData name="reza kabir" userId="af3c95a13102d509" providerId="LiveId" clId="{57F77BDA-C3A2-4BAA-AC2E-A197B311ED4C}" dt="2020-04-07T05:12:40.081" v="1745" actId="478"/>
          <ac:spMkLst>
            <pc:docMk/>
            <pc:sldMk cId="3202145395" sldId="276"/>
            <ac:spMk id="712" creationId="{00000000-0000-0000-0000-000000000000}"/>
          </ac:spMkLst>
        </pc:spChg>
        <pc:spChg chg="del">
          <ac:chgData name="reza kabir" userId="af3c95a13102d509" providerId="LiveId" clId="{57F77BDA-C3A2-4BAA-AC2E-A197B311ED4C}" dt="2020-04-07T05:12:40.081" v="1745" actId="478"/>
          <ac:spMkLst>
            <pc:docMk/>
            <pc:sldMk cId="3202145395" sldId="276"/>
            <ac:spMk id="713" creationId="{00000000-0000-0000-0000-000000000000}"/>
          </ac:spMkLst>
        </pc:spChg>
        <pc:spChg chg="del">
          <ac:chgData name="reza kabir" userId="af3c95a13102d509" providerId="LiveId" clId="{57F77BDA-C3A2-4BAA-AC2E-A197B311ED4C}" dt="2020-04-07T05:12:40.081" v="1745" actId="478"/>
          <ac:spMkLst>
            <pc:docMk/>
            <pc:sldMk cId="3202145395" sldId="276"/>
            <ac:spMk id="714" creationId="{00000000-0000-0000-0000-000000000000}"/>
          </ac:spMkLst>
        </pc:spChg>
        <pc:spChg chg="del">
          <ac:chgData name="reza kabir" userId="af3c95a13102d509" providerId="LiveId" clId="{57F77BDA-C3A2-4BAA-AC2E-A197B311ED4C}" dt="2020-04-07T05:12:40.081" v="1745" actId="478"/>
          <ac:spMkLst>
            <pc:docMk/>
            <pc:sldMk cId="3202145395" sldId="276"/>
            <ac:spMk id="715" creationId="{00000000-0000-0000-0000-000000000000}"/>
          </ac:spMkLst>
        </pc:spChg>
        <pc:spChg chg="del">
          <ac:chgData name="reza kabir" userId="af3c95a13102d509" providerId="LiveId" clId="{57F77BDA-C3A2-4BAA-AC2E-A197B311ED4C}" dt="2020-04-07T05:12:40.081" v="1745" actId="478"/>
          <ac:spMkLst>
            <pc:docMk/>
            <pc:sldMk cId="3202145395" sldId="276"/>
            <ac:spMk id="716" creationId="{00000000-0000-0000-0000-000000000000}"/>
          </ac:spMkLst>
        </pc:spChg>
        <pc:spChg chg="del">
          <ac:chgData name="reza kabir" userId="af3c95a13102d509" providerId="LiveId" clId="{57F77BDA-C3A2-4BAA-AC2E-A197B311ED4C}" dt="2020-04-07T05:12:40.081" v="1745" actId="478"/>
          <ac:spMkLst>
            <pc:docMk/>
            <pc:sldMk cId="3202145395" sldId="276"/>
            <ac:spMk id="717" creationId="{00000000-0000-0000-0000-000000000000}"/>
          </ac:spMkLst>
        </pc:spChg>
        <pc:spChg chg="mod">
          <ac:chgData name="reza kabir" userId="af3c95a13102d509" providerId="LiveId" clId="{57F77BDA-C3A2-4BAA-AC2E-A197B311ED4C}" dt="2020-04-07T05:11:42.238" v="1741" actId="207"/>
          <ac:spMkLst>
            <pc:docMk/>
            <pc:sldMk cId="3202145395" sldId="276"/>
            <ac:spMk id="718" creationId="{00000000-0000-0000-0000-000000000000}"/>
          </ac:spMkLst>
        </pc:spChg>
        <pc:spChg chg="mod">
          <ac:chgData name="reza kabir" userId="af3c95a13102d509" providerId="LiveId" clId="{57F77BDA-C3A2-4BAA-AC2E-A197B311ED4C}" dt="2020-04-07T05:11:53.839" v="1744" actId="207"/>
          <ac:spMkLst>
            <pc:docMk/>
            <pc:sldMk cId="3202145395" sldId="276"/>
            <ac:spMk id="719" creationId="{00000000-0000-0000-0000-000000000000}"/>
          </ac:spMkLst>
        </pc:spChg>
        <pc:spChg chg="mod">
          <ac:chgData name="reza kabir" userId="af3c95a13102d509" providerId="LiveId" clId="{57F77BDA-C3A2-4BAA-AC2E-A197B311ED4C}" dt="2020-04-07T05:11:46.046" v="1742" actId="207"/>
          <ac:spMkLst>
            <pc:docMk/>
            <pc:sldMk cId="3202145395" sldId="276"/>
            <ac:spMk id="720" creationId="{00000000-0000-0000-0000-000000000000}"/>
          </ac:spMkLst>
        </pc:spChg>
        <pc:spChg chg="mod">
          <ac:chgData name="reza kabir" userId="af3c95a13102d509" providerId="LiveId" clId="{57F77BDA-C3A2-4BAA-AC2E-A197B311ED4C}" dt="2020-04-07T05:11:49.880" v="1743" actId="207"/>
          <ac:spMkLst>
            <pc:docMk/>
            <pc:sldMk cId="3202145395" sldId="276"/>
            <ac:spMk id="721" creationId="{00000000-0000-0000-0000-000000000000}"/>
          </ac:spMkLst>
        </pc:spChg>
        <pc:spChg chg="del">
          <ac:chgData name="reza kabir" userId="af3c95a13102d509" providerId="LiveId" clId="{57F77BDA-C3A2-4BAA-AC2E-A197B311ED4C}" dt="2020-04-07T05:14:04.550" v="1763" actId="478"/>
          <ac:spMkLst>
            <pc:docMk/>
            <pc:sldMk cId="3202145395" sldId="276"/>
            <ac:spMk id="722" creationId="{00000000-0000-0000-0000-000000000000}"/>
          </ac:spMkLst>
        </pc:spChg>
        <pc:spChg chg="del">
          <ac:chgData name="reza kabir" userId="af3c95a13102d509" providerId="LiveId" clId="{57F77BDA-C3A2-4BAA-AC2E-A197B311ED4C}" dt="2020-04-07T05:14:04.550" v="1763" actId="478"/>
          <ac:spMkLst>
            <pc:docMk/>
            <pc:sldMk cId="3202145395" sldId="276"/>
            <ac:spMk id="723" creationId="{00000000-0000-0000-0000-000000000000}"/>
          </ac:spMkLst>
        </pc:spChg>
        <pc:spChg chg="del">
          <ac:chgData name="reza kabir" userId="af3c95a13102d509" providerId="LiveId" clId="{57F77BDA-C3A2-4BAA-AC2E-A197B311ED4C}" dt="2020-04-07T05:14:04.550" v="1763" actId="478"/>
          <ac:spMkLst>
            <pc:docMk/>
            <pc:sldMk cId="3202145395" sldId="276"/>
            <ac:spMk id="724" creationId="{00000000-0000-0000-0000-000000000000}"/>
          </ac:spMkLst>
        </pc:spChg>
        <pc:spChg chg="del">
          <ac:chgData name="reza kabir" userId="af3c95a13102d509" providerId="LiveId" clId="{57F77BDA-C3A2-4BAA-AC2E-A197B311ED4C}" dt="2020-04-07T05:14:04.550" v="1763" actId="478"/>
          <ac:spMkLst>
            <pc:docMk/>
            <pc:sldMk cId="3202145395" sldId="276"/>
            <ac:spMk id="725" creationId="{00000000-0000-0000-0000-000000000000}"/>
          </ac:spMkLst>
        </pc:spChg>
        <pc:grpChg chg="del">
          <ac:chgData name="reza kabir" userId="af3c95a13102d509" providerId="LiveId" clId="{57F77BDA-C3A2-4BAA-AC2E-A197B311ED4C}" dt="2020-04-08T04:51:39.032" v="3467" actId="478"/>
          <ac:grpSpMkLst>
            <pc:docMk/>
            <pc:sldMk cId="3202145395" sldId="276"/>
            <ac:grpSpMk id="18" creationId="{00000000-0000-0000-0000-000000000000}"/>
          </ac:grpSpMkLst>
        </pc:grpChg>
        <pc:grpChg chg="add del">
          <ac:chgData name="reza kabir" userId="af3c95a13102d509" providerId="LiveId" clId="{57F77BDA-C3A2-4BAA-AC2E-A197B311ED4C}" dt="2020-04-07T05:48:36.618" v="1924" actId="21"/>
          <ac:grpSpMkLst>
            <pc:docMk/>
            <pc:sldMk cId="3202145395" sldId="276"/>
            <ac:grpSpMk id="18" creationId="{68189673-E5F7-4BE4-84BF-97AE6D0C43EE}"/>
          </ac:grpSpMkLst>
        </pc:grpChg>
        <pc:grpChg chg="del">
          <ac:chgData name="reza kabir" userId="af3c95a13102d509" providerId="LiveId" clId="{57F77BDA-C3A2-4BAA-AC2E-A197B311ED4C}" dt="2020-04-08T04:51:39.032" v="3467" actId="478"/>
          <ac:grpSpMkLst>
            <pc:docMk/>
            <pc:sldMk cId="3202145395" sldId="276"/>
            <ac:grpSpMk id="21" creationId="{00000000-0000-0000-0000-000000000000}"/>
          </ac:grpSpMkLst>
        </pc:grpChg>
        <pc:grpChg chg="add mod">
          <ac:chgData name="reza kabir" userId="af3c95a13102d509" providerId="LiveId" clId="{57F77BDA-C3A2-4BAA-AC2E-A197B311ED4C}" dt="2020-04-08T04:53:14.741" v="3488" actId="207"/>
          <ac:grpSpMkLst>
            <pc:docMk/>
            <pc:sldMk cId="3202145395" sldId="276"/>
            <ac:grpSpMk id="25" creationId="{F511F4BC-D2F8-4C49-984C-8285D16FC421}"/>
          </ac:grpSpMkLst>
        </pc:grpChg>
        <pc:grpChg chg="add del mod">
          <ac:chgData name="reza kabir" userId="af3c95a13102d509" providerId="LiveId" clId="{57F77BDA-C3A2-4BAA-AC2E-A197B311ED4C}" dt="2020-04-07T05:13:09.102" v="1751" actId="207"/>
          <ac:grpSpMkLst>
            <pc:docMk/>
            <pc:sldMk cId="3202145395" sldId="276"/>
            <ac:grpSpMk id="36" creationId="{3BBA6611-4976-4459-AE54-0603D7E4CD72}"/>
          </ac:grpSpMkLst>
        </pc:grpChg>
        <pc:grpChg chg="add del mod">
          <ac:chgData name="reza kabir" userId="af3c95a13102d509" providerId="LiveId" clId="{57F77BDA-C3A2-4BAA-AC2E-A197B311ED4C}" dt="2020-04-07T05:13:16.335" v="1753" actId="207"/>
          <ac:grpSpMkLst>
            <pc:docMk/>
            <pc:sldMk cId="3202145395" sldId="276"/>
            <ac:grpSpMk id="41" creationId="{DC251887-0E99-4288-B51B-DF4A365CA64D}"/>
          </ac:grpSpMkLst>
        </pc:grpChg>
        <pc:grpChg chg="add mod">
          <ac:chgData name="reza kabir" userId="af3c95a13102d509" providerId="LiveId" clId="{57F77BDA-C3A2-4BAA-AC2E-A197B311ED4C}" dt="2020-04-07T05:13:12.447" v="1752" actId="207"/>
          <ac:grpSpMkLst>
            <pc:docMk/>
            <pc:sldMk cId="3202145395" sldId="276"/>
            <ac:grpSpMk id="44" creationId="{581ACC10-9BA3-422B-B1D6-C74598AFE929}"/>
          </ac:grpSpMkLst>
        </pc:grpChg>
        <pc:grpChg chg="add mod">
          <ac:chgData name="reza kabir" userId="af3c95a13102d509" providerId="LiveId" clId="{57F77BDA-C3A2-4BAA-AC2E-A197B311ED4C}" dt="2020-04-07T05:13:20.327" v="1754" actId="207"/>
          <ac:grpSpMkLst>
            <pc:docMk/>
            <pc:sldMk cId="3202145395" sldId="276"/>
            <ac:grpSpMk id="47" creationId="{E2C8395B-7D52-41D2-A587-21C7FBC874B4}"/>
          </ac:grpSpMkLst>
        </pc:grpChg>
      </pc:sldChg>
      <pc:sldChg chg="add del">
        <pc:chgData name="reza kabir" userId="af3c95a13102d509" providerId="LiveId" clId="{57F77BDA-C3A2-4BAA-AC2E-A197B311ED4C}" dt="2020-04-08T02:31:56.457" v="2382" actId="47"/>
        <pc:sldMkLst>
          <pc:docMk/>
          <pc:sldMk cId="0" sldId="277"/>
        </pc:sldMkLst>
      </pc:sldChg>
      <pc:sldChg chg="addSp delSp modSp add del mod">
        <pc:chgData name="reza kabir" userId="af3c95a13102d509" providerId="LiveId" clId="{57F77BDA-C3A2-4BAA-AC2E-A197B311ED4C}" dt="2020-04-07T05:48:43.065" v="1925" actId="47"/>
        <pc:sldMkLst>
          <pc:docMk/>
          <pc:sldMk cId="888927821" sldId="277"/>
        </pc:sldMkLst>
        <pc:spChg chg="add del mod">
          <ac:chgData name="reza kabir" userId="af3c95a13102d509" providerId="LiveId" clId="{57F77BDA-C3A2-4BAA-AC2E-A197B311ED4C}" dt="2020-04-07T05:19:01.036" v="1794" actId="14100"/>
          <ac:spMkLst>
            <pc:docMk/>
            <pc:sldMk cId="888927821" sldId="277"/>
            <ac:spMk id="730" creationId="{00000000-0000-0000-0000-000000000000}"/>
          </ac:spMkLst>
        </pc:spChg>
        <pc:spChg chg="add del mod">
          <ac:chgData name="reza kabir" userId="af3c95a13102d509" providerId="LiveId" clId="{57F77BDA-C3A2-4BAA-AC2E-A197B311ED4C}" dt="2020-04-07T05:15:15.511" v="1779" actId="207"/>
          <ac:spMkLst>
            <pc:docMk/>
            <pc:sldMk cId="888927821" sldId="277"/>
            <ac:spMk id="731" creationId="{00000000-0000-0000-0000-000000000000}"/>
          </ac:spMkLst>
        </pc:spChg>
        <pc:spChg chg="mod">
          <ac:chgData name="reza kabir" userId="af3c95a13102d509" providerId="LiveId" clId="{57F77BDA-C3A2-4BAA-AC2E-A197B311ED4C}" dt="2020-04-07T05:15:15.511" v="1779" actId="207"/>
          <ac:spMkLst>
            <pc:docMk/>
            <pc:sldMk cId="888927821" sldId="277"/>
            <ac:spMk id="732" creationId="{00000000-0000-0000-0000-000000000000}"/>
          </ac:spMkLst>
        </pc:spChg>
        <pc:spChg chg="mod">
          <ac:chgData name="reza kabir" userId="af3c95a13102d509" providerId="LiveId" clId="{57F77BDA-C3A2-4BAA-AC2E-A197B311ED4C}" dt="2020-04-07T05:19:08.724" v="1797" actId="403"/>
          <ac:spMkLst>
            <pc:docMk/>
            <pc:sldMk cId="888927821" sldId="277"/>
            <ac:spMk id="733" creationId="{00000000-0000-0000-0000-000000000000}"/>
          </ac:spMkLst>
        </pc:spChg>
        <pc:spChg chg="mod">
          <ac:chgData name="reza kabir" userId="af3c95a13102d509" providerId="LiveId" clId="{57F77BDA-C3A2-4BAA-AC2E-A197B311ED4C}" dt="2020-04-07T05:13:52.339" v="1761" actId="207"/>
          <ac:spMkLst>
            <pc:docMk/>
            <pc:sldMk cId="888927821" sldId="277"/>
            <ac:spMk id="734" creationId="{00000000-0000-0000-0000-000000000000}"/>
          </ac:spMkLst>
        </pc:spChg>
        <pc:spChg chg="mod">
          <ac:chgData name="reza kabir" userId="af3c95a13102d509" providerId="LiveId" clId="{57F77BDA-C3A2-4BAA-AC2E-A197B311ED4C}" dt="2020-04-07T05:13:55.241" v="1762" actId="207"/>
          <ac:spMkLst>
            <pc:docMk/>
            <pc:sldMk cId="888927821" sldId="277"/>
            <ac:spMk id="735" creationId="{00000000-0000-0000-0000-000000000000}"/>
          </ac:spMkLst>
        </pc:spChg>
        <pc:spChg chg="del mod">
          <ac:chgData name="reza kabir" userId="af3c95a13102d509" providerId="LiveId" clId="{57F77BDA-C3A2-4BAA-AC2E-A197B311ED4C}" dt="2020-04-07T05:14:13.165" v="1764" actId="478"/>
          <ac:spMkLst>
            <pc:docMk/>
            <pc:sldMk cId="888927821" sldId="277"/>
            <ac:spMk id="736" creationId="{00000000-0000-0000-0000-000000000000}"/>
          </ac:spMkLst>
        </pc:spChg>
        <pc:spChg chg="del mod">
          <ac:chgData name="reza kabir" userId="af3c95a13102d509" providerId="LiveId" clId="{57F77BDA-C3A2-4BAA-AC2E-A197B311ED4C}" dt="2020-04-07T05:14:13.165" v="1764" actId="478"/>
          <ac:spMkLst>
            <pc:docMk/>
            <pc:sldMk cId="888927821" sldId="277"/>
            <ac:spMk id="737" creationId="{00000000-0000-0000-0000-000000000000}"/>
          </ac:spMkLst>
        </pc:spChg>
        <pc:grpChg chg="add mod">
          <ac:chgData name="reza kabir" userId="af3c95a13102d509" providerId="LiveId" clId="{57F77BDA-C3A2-4BAA-AC2E-A197B311ED4C}" dt="2020-04-07T05:14:30.351" v="1773" actId="207"/>
          <ac:grpSpMkLst>
            <pc:docMk/>
            <pc:sldMk cId="888927821" sldId="277"/>
            <ac:grpSpMk id="10" creationId="{55573584-CD65-4FED-9122-F4C334682501}"/>
          </ac:grpSpMkLst>
        </pc:grpChg>
        <pc:grpChg chg="add mod">
          <ac:chgData name="reza kabir" userId="af3c95a13102d509" providerId="LiveId" clId="{57F77BDA-C3A2-4BAA-AC2E-A197B311ED4C}" dt="2020-04-07T05:14:39.799" v="1776" actId="1076"/>
          <ac:grpSpMkLst>
            <pc:docMk/>
            <pc:sldMk cId="888927821" sldId="277"/>
            <ac:grpSpMk id="15" creationId="{35730F65-C0DA-4E27-840D-3AC0BCBC0EB5}"/>
          </ac:grpSpMkLst>
        </pc:grpChg>
      </pc:sldChg>
      <pc:sldChg chg="delSp modSp add mod">
        <pc:chgData name="reza kabir" userId="af3c95a13102d509" providerId="LiveId" clId="{57F77BDA-C3A2-4BAA-AC2E-A197B311ED4C}" dt="2020-04-08T02:38:09.078" v="2456" actId="478"/>
        <pc:sldMkLst>
          <pc:docMk/>
          <pc:sldMk cId="0" sldId="279"/>
        </pc:sldMkLst>
        <pc:spChg chg="del mod">
          <ac:chgData name="reza kabir" userId="af3c95a13102d509" providerId="LiveId" clId="{57F77BDA-C3A2-4BAA-AC2E-A197B311ED4C}" dt="2020-04-08T02:38:09.078" v="2456" actId="478"/>
          <ac:spMkLst>
            <pc:docMk/>
            <pc:sldMk cId="0" sldId="279"/>
            <ac:spMk id="27652" creationId="{00000000-0000-0000-0000-000000000000}"/>
          </ac:spMkLst>
        </pc:spChg>
        <pc:spChg chg="del mod">
          <ac:chgData name="reza kabir" userId="af3c95a13102d509" providerId="LiveId" clId="{57F77BDA-C3A2-4BAA-AC2E-A197B311ED4C}" dt="2020-04-08T02:38:09.078" v="2456" actId="478"/>
          <ac:spMkLst>
            <pc:docMk/>
            <pc:sldMk cId="0" sldId="279"/>
            <ac:spMk id="27653" creationId="{00000000-0000-0000-0000-000000000000}"/>
          </ac:spMkLst>
        </pc:spChg>
      </pc:sldChg>
      <pc:sldChg chg="addSp delSp modSp add mod">
        <pc:chgData name="reza kabir" userId="af3c95a13102d509" providerId="LiveId" clId="{57F77BDA-C3A2-4BAA-AC2E-A197B311ED4C}" dt="2020-04-08T02:38:36.015" v="2460"/>
        <pc:sldMkLst>
          <pc:docMk/>
          <pc:sldMk cId="0" sldId="280"/>
        </pc:sldMkLst>
        <pc:spChg chg="add mod">
          <ac:chgData name="reza kabir" userId="af3c95a13102d509" providerId="LiveId" clId="{57F77BDA-C3A2-4BAA-AC2E-A197B311ED4C}" dt="2020-04-08T02:38:04.902" v="2455" actId="1076"/>
          <ac:spMkLst>
            <pc:docMk/>
            <pc:sldMk cId="0" sldId="280"/>
            <ac:spMk id="7" creationId="{1B860024-3CD4-481D-8151-4CCF1C193C3A}"/>
          </ac:spMkLst>
        </pc:spChg>
        <pc:spChg chg="add mod">
          <ac:chgData name="reza kabir" userId="af3c95a13102d509" providerId="LiveId" clId="{57F77BDA-C3A2-4BAA-AC2E-A197B311ED4C}" dt="2020-04-08T02:38:36.015" v="2460"/>
          <ac:spMkLst>
            <pc:docMk/>
            <pc:sldMk cId="0" sldId="280"/>
            <ac:spMk id="8" creationId="{378E1939-7E84-4B95-B133-2AC9B3C3619E}"/>
          </ac:spMkLst>
        </pc:spChg>
        <pc:spChg chg="del mod">
          <ac:chgData name="reza kabir" userId="af3c95a13102d509" providerId="LiveId" clId="{57F77BDA-C3A2-4BAA-AC2E-A197B311ED4C}" dt="2020-04-08T02:37:58.513" v="2454" actId="478"/>
          <ac:spMkLst>
            <pc:docMk/>
            <pc:sldMk cId="0" sldId="280"/>
            <ac:spMk id="28677" creationId="{00000000-0000-0000-0000-000000000000}"/>
          </ac:spMkLst>
        </pc:spChg>
        <pc:spChg chg="del mod">
          <ac:chgData name="reza kabir" userId="af3c95a13102d509" providerId="LiveId" clId="{57F77BDA-C3A2-4BAA-AC2E-A197B311ED4C}" dt="2020-04-08T02:37:58.513" v="2454" actId="478"/>
          <ac:spMkLst>
            <pc:docMk/>
            <pc:sldMk cId="0" sldId="280"/>
            <ac:spMk id="28678" creationId="{00000000-0000-0000-0000-000000000000}"/>
          </ac:spMkLst>
        </pc:spChg>
      </pc:sldChg>
      <pc:sldChg chg="modSp add mod">
        <pc:chgData name="reza kabir" userId="af3c95a13102d509" providerId="LiveId" clId="{57F77BDA-C3A2-4BAA-AC2E-A197B311ED4C}" dt="2020-04-08T03:02:47.753" v="2488" actId="404"/>
        <pc:sldMkLst>
          <pc:docMk/>
          <pc:sldMk cId="0" sldId="281"/>
        </pc:sldMkLst>
        <pc:spChg chg="mod">
          <ac:chgData name="reza kabir" userId="af3c95a13102d509" providerId="LiveId" clId="{57F77BDA-C3A2-4BAA-AC2E-A197B311ED4C}" dt="2020-04-08T03:02:42.668" v="2487" actId="1076"/>
          <ac:spMkLst>
            <pc:docMk/>
            <pc:sldMk cId="0" sldId="281"/>
            <ac:spMk id="31747" creationId="{00000000-0000-0000-0000-000000000000}"/>
          </ac:spMkLst>
        </pc:spChg>
        <pc:spChg chg="mod">
          <ac:chgData name="reza kabir" userId="af3c95a13102d509" providerId="LiveId" clId="{57F77BDA-C3A2-4BAA-AC2E-A197B311ED4C}" dt="2020-04-08T03:02:47.753" v="2488" actId="404"/>
          <ac:spMkLst>
            <pc:docMk/>
            <pc:sldMk cId="0" sldId="281"/>
            <ac:spMk id="31748" creationId="{00000000-0000-0000-0000-000000000000}"/>
          </ac:spMkLst>
        </pc:spChg>
      </pc:sldChg>
      <pc:sldChg chg="addSp delSp modSp add mod">
        <pc:chgData name="reza kabir" userId="af3c95a13102d509" providerId="LiveId" clId="{57F77BDA-C3A2-4BAA-AC2E-A197B311ED4C}" dt="2020-04-08T03:04:38.568" v="2544" actId="2711"/>
        <pc:sldMkLst>
          <pc:docMk/>
          <pc:sldMk cId="0" sldId="282"/>
        </pc:sldMkLst>
        <pc:spChg chg="add del mod">
          <ac:chgData name="reza kabir" userId="af3c95a13102d509" providerId="LiveId" clId="{57F77BDA-C3A2-4BAA-AC2E-A197B311ED4C}" dt="2020-04-08T03:03:55.016" v="2525" actId="478"/>
          <ac:spMkLst>
            <pc:docMk/>
            <pc:sldMk cId="0" sldId="282"/>
            <ac:spMk id="2" creationId="{945439ED-E2CD-406D-9E11-1C8DF6EC932B}"/>
          </ac:spMkLst>
        </pc:spChg>
        <pc:spChg chg="add del mod">
          <ac:chgData name="reza kabir" userId="af3c95a13102d509" providerId="LiveId" clId="{57F77BDA-C3A2-4BAA-AC2E-A197B311ED4C}" dt="2020-04-08T03:03:55.016" v="2525" actId="478"/>
          <ac:spMkLst>
            <pc:docMk/>
            <pc:sldMk cId="0" sldId="282"/>
            <ac:spMk id="3" creationId="{4741B0F0-8141-41BC-AB41-3AE8D4A3C6C5}"/>
          </ac:spMkLst>
        </pc:spChg>
        <pc:spChg chg="mod">
          <ac:chgData name="reza kabir" userId="af3c95a13102d509" providerId="LiveId" clId="{57F77BDA-C3A2-4BAA-AC2E-A197B311ED4C}" dt="2020-04-08T03:04:33.339" v="2543" actId="207"/>
          <ac:spMkLst>
            <pc:docMk/>
            <pc:sldMk cId="0" sldId="282"/>
            <ac:spMk id="32771" creationId="{00000000-0000-0000-0000-000000000000}"/>
          </ac:spMkLst>
        </pc:spChg>
        <pc:spChg chg="mod">
          <ac:chgData name="reza kabir" userId="af3c95a13102d509" providerId="LiveId" clId="{57F77BDA-C3A2-4BAA-AC2E-A197B311ED4C}" dt="2020-04-08T03:04:38.568" v="2544" actId="2711"/>
          <ac:spMkLst>
            <pc:docMk/>
            <pc:sldMk cId="0" sldId="282"/>
            <ac:spMk id="32772" creationId="{00000000-0000-0000-0000-000000000000}"/>
          </ac:spMkLst>
        </pc:spChg>
      </pc:sldChg>
      <pc:sldChg chg="addSp delSp modSp add">
        <pc:chgData name="reza kabir" userId="af3c95a13102d509" providerId="LiveId" clId="{57F77BDA-C3A2-4BAA-AC2E-A197B311ED4C}" dt="2020-04-08T03:11:28.860" v="2721" actId="571"/>
        <pc:sldMkLst>
          <pc:docMk/>
          <pc:sldMk cId="0" sldId="285"/>
        </pc:sldMkLst>
        <pc:spChg chg="add mod">
          <ac:chgData name="reza kabir" userId="af3c95a13102d509" providerId="LiveId" clId="{57F77BDA-C3A2-4BAA-AC2E-A197B311ED4C}" dt="2020-04-08T03:11:02.203" v="2695" actId="1076"/>
          <ac:spMkLst>
            <pc:docMk/>
            <pc:sldMk cId="0" sldId="285"/>
            <ac:spMk id="11" creationId="{54B273FC-2AB6-4517-8FC3-194B4EB135A2}"/>
          </ac:spMkLst>
        </pc:spChg>
        <pc:spChg chg="add mod">
          <ac:chgData name="reza kabir" userId="af3c95a13102d509" providerId="LiveId" clId="{57F77BDA-C3A2-4BAA-AC2E-A197B311ED4C}" dt="2020-04-08T03:11:05.179" v="2696" actId="1076"/>
          <ac:spMkLst>
            <pc:docMk/>
            <pc:sldMk cId="0" sldId="285"/>
            <ac:spMk id="12" creationId="{F9551793-4F18-4177-B2E4-4154DA96C4E6}"/>
          </ac:spMkLst>
        </pc:spChg>
        <pc:spChg chg="add mod">
          <ac:chgData name="reza kabir" userId="af3c95a13102d509" providerId="LiveId" clId="{57F77BDA-C3A2-4BAA-AC2E-A197B311ED4C}" dt="2020-04-08T03:11:22.388" v="2720" actId="1037"/>
          <ac:spMkLst>
            <pc:docMk/>
            <pc:sldMk cId="0" sldId="285"/>
            <ac:spMk id="13" creationId="{50CA18C4-63EB-48EE-A81A-1ECEF40380EC}"/>
          </ac:spMkLst>
        </pc:spChg>
        <pc:spChg chg="add mod">
          <ac:chgData name="reza kabir" userId="af3c95a13102d509" providerId="LiveId" clId="{57F77BDA-C3A2-4BAA-AC2E-A197B311ED4C}" dt="2020-04-08T03:11:22.388" v="2720" actId="1037"/>
          <ac:spMkLst>
            <pc:docMk/>
            <pc:sldMk cId="0" sldId="285"/>
            <ac:spMk id="14" creationId="{492D69EB-8CDB-4181-8373-8C478A1900CF}"/>
          </ac:spMkLst>
        </pc:spChg>
        <pc:spChg chg="add mod">
          <ac:chgData name="reza kabir" userId="af3c95a13102d509" providerId="LiveId" clId="{57F77BDA-C3A2-4BAA-AC2E-A197B311ED4C}" dt="2020-04-08T03:11:16.956" v="2699" actId="571"/>
          <ac:spMkLst>
            <pc:docMk/>
            <pc:sldMk cId="0" sldId="285"/>
            <ac:spMk id="15" creationId="{EC8F025E-4D2E-4A2D-A7EF-3CD74AEC782B}"/>
          </ac:spMkLst>
        </pc:spChg>
        <pc:spChg chg="add mod">
          <ac:chgData name="reza kabir" userId="af3c95a13102d509" providerId="LiveId" clId="{57F77BDA-C3A2-4BAA-AC2E-A197B311ED4C}" dt="2020-04-08T03:11:16.956" v="2699" actId="571"/>
          <ac:spMkLst>
            <pc:docMk/>
            <pc:sldMk cId="0" sldId="285"/>
            <ac:spMk id="16" creationId="{FDC8F17E-18AD-45D7-B64F-6C8023086BF4}"/>
          </ac:spMkLst>
        </pc:spChg>
        <pc:spChg chg="add mod">
          <ac:chgData name="reza kabir" userId="af3c95a13102d509" providerId="LiveId" clId="{57F77BDA-C3A2-4BAA-AC2E-A197B311ED4C}" dt="2020-04-08T03:11:16.956" v="2699" actId="571"/>
          <ac:spMkLst>
            <pc:docMk/>
            <pc:sldMk cId="0" sldId="285"/>
            <ac:spMk id="17" creationId="{D5FF35BA-6DD0-41DB-ABD6-F19786637282}"/>
          </ac:spMkLst>
        </pc:spChg>
        <pc:spChg chg="add mod">
          <ac:chgData name="reza kabir" userId="af3c95a13102d509" providerId="LiveId" clId="{57F77BDA-C3A2-4BAA-AC2E-A197B311ED4C}" dt="2020-04-08T03:11:16.956" v="2699" actId="571"/>
          <ac:spMkLst>
            <pc:docMk/>
            <pc:sldMk cId="0" sldId="285"/>
            <ac:spMk id="18" creationId="{F4EC2D94-2041-4438-9C66-581F53E2E82C}"/>
          </ac:spMkLst>
        </pc:spChg>
        <pc:spChg chg="add mod">
          <ac:chgData name="reza kabir" userId="af3c95a13102d509" providerId="LiveId" clId="{57F77BDA-C3A2-4BAA-AC2E-A197B311ED4C}" dt="2020-04-08T03:11:28.860" v="2721" actId="571"/>
          <ac:spMkLst>
            <pc:docMk/>
            <pc:sldMk cId="0" sldId="285"/>
            <ac:spMk id="19" creationId="{0E66FA72-315C-43B3-B3F3-CB25A3E2A138}"/>
          </ac:spMkLst>
        </pc:spChg>
        <pc:spChg chg="add mod">
          <ac:chgData name="reza kabir" userId="af3c95a13102d509" providerId="LiveId" clId="{57F77BDA-C3A2-4BAA-AC2E-A197B311ED4C}" dt="2020-04-08T03:11:28.860" v="2721" actId="571"/>
          <ac:spMkLst>
            <pc:docMk/>
            <pc:sldMk cId="0" sldId="285"/>
            <ac:spMk id="20" creationId="{3E29DA94-F070-4810-97D2-4305183E562F}"/>
          </ac:spMkLst>
        </pc:spChg>
        <pc:spChg chg="add mod">
          <ac:chgData name="reza kabir" userId="af3c95a13102d509" providerId="LiveId" clId="{57F77BDA-C3A2-4BAA-AC2E-A197B311ED4C}" dt="2020-04-08T03:11:28.860" v="2721" actId="571"/>
          <ac:spMkLst>
            <pc:docMk/>
            <pc:sldMk cId="0" sldId="285"/>
            <ac:spMk id="21" creationId="{C438AC16-6B24-4E31-B63F-4B22EE981672}"/>
          </ac:spMkLst>
        </pc:spChg>
        <pc:spChg chg="add mod">
          <ac:chgData name="reza kabir" userId="af3c95a13102d509" providerId="LiveId" clId="{57F77BDA-C3A2-4BAA-AC2E-A197B311ED4C}" dt="2020-04-08T03:11:28.860" v="2721" actId="571"/>
          <ac:spMkLst>
            <pc:docMk/>
            <pc:sldMk cId="0" sldId="285"/>
            <ac:spMk id="22" creationId="{A331F1E6-8F0E-4CC5-8680-0F0895BCBC6B}"/>
          </ac:spMkLst>
        </pc:spChg>
        <pc:spChg chg="mod">
          <ac:chgData name="reza kabir" userId="af3c95a13102d509" providerId="LiveId" clId="{57F77BDA-C3A2-4BAA-AC2E-A197B311ED4C}" dt="2020-04-08T03:10:43.925" v="2692"/>
          <ac:spMkLst>
            <pc:docMk/>
            <pc:sldMk cId="0" sldId="285"/>
            <ac:spMk id="41990" creationId="{00000000-0000-0000-0000-000000000000}"/>
          </ac:spMkLst>
        </pc:spChg>
        <pc:spChg chg="del">
          <ac:chgData name="reza kabir" userId="af3c95a13102d509" providerId="LiveId" clId="{57F77BDA-C3A2-4BAA-AC2E-A197B311ED4C}" dt="2020-04-08T03:10:58.449" v="2693" actId="478"/>
          <ac:spMkLst>
            <pc:docMk/>
            <pc:sldMk cId="0" sldId="285"/>
            <ac:spMk id="41991" creationId="{00000000-0000-0000-0000-000000000000}"/>
          </ac:spMkLst>
        </pc:spChg>
        <pc:spChg chg="del">
          <ac:chgData name="reza kabir" userId="af3c95a13102d509" providerId="LiveId" clId="{57F77BDA-C3A2-4BAA-AC2E-A197B311ED4C}" dt="2020-04-08T03:10:58.449" v="2693" actId="478"/>
          <ac:spMkLst>
            <pc:docMk/>
            <pc:sldMk cId="0" sldId="285"/>
            <ac:spMk id="41992" creationId="{00000000-0000-0000-0000-000000000000}"/>
          </ac:spMkLst>
        </pc:spChg>
        <pc:spChg chg="del">
          <ac:chgData name="reza kabir" userId="af3c95a13102d509" providerId="LiveId" clId="{57F77BDA-C3A2-4BAA-AC2E-A197B311ED4C}" dt="2020-04-08T03:10:58.449" v="2693" actId="478"/>
          <ac:spMkLst>
            <pc:docMk/>
            <pc:sldMk cId="0" sldId="285"/>
            <ac:spMk id="41993" creationId="{00000000-0000-0000-0000-000000000000}"/>
          </ac:spMkLst>
        </pc:spChg>
        <pc:spChg chg="del">
          <ac:chgData name="reza kabir" userId="af3c95a13102d509" providerId="LiveId" clId="{57F77BDA-C3A2-4BAA-AC2E-A197B311ED4C}" dt="2020-04-08T03:10:58.449" v="2693" actId="478"/>
          <ac:spMkLst>
            <pc:docMk/>
            <pc:sldMk cId="0" sldId="285"/>
            <ac:spMk id="41994" creationId="{00000000-0000-0000-0000-000000000000}"/>
          </ac:spMkLst>
        </pc:spChg>
      </pc:sldChg>
      <pc:sldChg chg="addSp delSp modSp add mod">
        <pc:chgData name="reza kabir" userId="af3c95a13102d509" providerId="LiveId" clId="{57F77BDA-C3A2-4BAA-AC2E-A197B311ED4C}" dt="2020-04-08T03:20:51.131" v="2784" actId="478"/>
        <pc:sldMkLst>
          <pc:docMk/>
          <pc:sldMk cId="0" sldId="286"/>
        </pc:sldMkLst>
        <pc:spChg chg="add mod">
          <ac:chgData name="reza kabir" userId="af3c95a13102d509" providerId="LiveId" clId="{57F77BDA-C3A2-4BAA-AC2E-A197B311ED4C}" dt="2020-04-08T03:14:20.285" v="2744" actId="14100"/>
          <ac:spMkLst>
            <pc:docMk/>
            <pc:sldMk cId="0" sldId="286"/>
            <ac:spMk id="22" creationId="{C6271C0A-B0B6-4BE3-AEFC-39D513795263}"/>
          </ac:spMkLst>
        </pc:spChg>
        <pc:spChg chg="add mod">
          <ac:chgData name="reza kabir" userId="af3c95a13102d509" providerId="LiveId" clId="{57F77BDA-C3A2-4BAA-AC2E-A197B311ED4C}" dt="2020-04-08T03:14:59.795" v="2751" actId="1076"/>
          <ac:spMkLst>
            <pc:docMk/>
            <pc:sldMk cId="0" sldId="286"/>
            <ac:spMk id="23" creationId="{7A5427FB-38EE-4243-9F56-CF62CF490372}"/>
          </ac:spMkLst>
        </pc:spChg>
        <pc:spChg chg="add del">
          <ac:chgData name="reza kabir" userId="af3c95a13102d509" providerId="LiveId" clId="{57F77BDA-C3A2-4BAA-AC2E-A197B311ED4C}" dt="2020-04-08T03:14:38.347" v="2745" actId="478"/>
          <ac:spMkLst>
            <pc:docMk/>
            <pc:sldMk cId="0" sldId="286"/>
            <ac:spMk id="24" creationId="{F8B801DC-89F0-4247-BBDF-4D6CDB186DD4}"/>
          </ac:spMkLst>
        </pc:spChg>
        <pc:spChg chg="add del">
          <ac:chgData name="reza kabir" userId="af3c95a13102d509" providerId="LiveId" clId="{57F77BDA-C3A2-4BAA-AC2E-A197B311ED4C}" dt="2020-04-08T03:14:38.347" v="2745" actId="478"/>
          <ac:spMkLst>
            <pc:docMk/>
            <pc:sldMk cId="0" sldId="286"/>
            <ac:spMk id="25" creationId="{2C8124B1-5987-4389-8B33-465B35D8A8EA}"/>
          </ac:spMkLst>
        </pc:spChg>
        <pc:spChg chg="add del">
          <ac:chgData name="reza kabir" userId="af3c95a13102d509" providerId="LiveId" clId="{57F77BDA-C3A2-4BAA-AC2E-A197B311ED4C}" dt="2020-04-08T03:14:38.347" v="2745" actId="478"/>
          <ac:spMkLst>
            <pc:docMk/>
            <pc:sldMk cId="0" sldId="286"/>
            <ac:spMk id="26" creationId="{AABF36AD-7077-44DA-9F8E-492A75BE5CBC}"/>
          </ac:spMkLst>
        </pc:spChg>
        <pc:spChg chg="add del">
          <ac:chgData name="reza kabir" userId="af3c95a13102d509" providerId="LiveId" clId="{57F77BDA-C3A2-4BAA-AC2E-A197B311ED4C}" dt="2020-04-08T03:14:38.347" v="2745" actId="478"/>
          <ac:spMkLst>
            <pc:docMk/>
            <pc:sldMk cId="0" sldId="286"/>
            <ac:spMk id="27" creationId="{77EF4904-E8FF-465A-BE54-D4CA5A214EFB}"/>
          </ac:spMkLst>
        </pc:spChg>
        <pc:spChg chg="add mod">
          <ac:chgData name="reza kabir" userId="af3c95a13102d509" providerId="LiveId" clId="{57F77BDA-C3A2-4BAA-AC2E-A197B311ED4C}" dt="2020-04-08T03:14:02.899" v="2740" actId="1076"/>
          <ac:spMkLst>
            <pc:docMk/>
            <pc:sldMk cId="0" sldId="286"/>
            <ac:spMk id="28" creationId="{681E90F0-D071-49B3-8B0A-280CE9727BCC}"/>
          </ac:spMkLst>
        </pc:spChg>
        <pc:spChg chg="add mod">
          <ac:chgData name="reza kabir" userId="af3c95a13102d509" providerId="LiveId" clId="{57F77BDA-C3A2-4BAA-AC2E-A197B311ED4C}" dt="2020-04-08T03:19:59.291" v="2768" actId="1076"/>
          <ac:spMkLst>
            <pc:docMk/>
            <pc:sldMk cId="0" sldId="286"/>
            <ac:spMk id="35" creationId="{E10C4968-0F9C-43F6-B2F2-3AFD9A246047}"/>
          </ac:spMkLst>
        </pc:spChg>
        <pc:spChg chg="add mod">
          <ac:chgData name="reza kabir" userId="af3c95a13102d509" providerId="LiveId" clId="{57F77BDA-C3A2-4BAA-AC2E-A197B311ED4C}" dt="2020-04-08T03:14:54.172" v="2749" actId="571"/>
          <ac:spMkLst>
            <pc:docMk/>
            <pc:sldMk cId="0" sldId="286"/>
            <ac:spMk id="40" creationId="{9EF8D629-5A38-403E-90A3-BD1A24FE5DCF}"/>
          </ac:spMkLst>
        </pc:spChg>
        <pc:spChg chg="add mod">
          <ac:chgData name="reza kabir" userId="af3c95a13102d509" providerId="LiveId" clId="{57F77BDA-C3A2-4BAA-AC2E-A197B311ED4C}" dt="2020-04-08T03:14:54.172" v="2749" actId="571"/>
          <ac:spMkLst>
            <pc:docMk/>
            <pc:sldMk cId="0" sldId="286"/>
            <ac:spMk id="41" creationId="{B7C35607-3EF0-4D9A-A446-D27644D5E73E}"/>
          </ac:spMkLst>
        </pc:spChg>
        <pc:spChg chg="add mod">
          <ac:chgData name="reza kabir" userId="af3c95a13102d509" providerId="LiveId" clId="{57F77BDA-C3A2-4BAA-AC2E-A197B311ED4C}" dt="2020-04-08T03:14:54.172" v="2749" actId="571"/>
          <ac:spMkLst>
            <pc:docMk/>
            <pc:sldMk cId="0" sldId="286"/>
            <ac:spMk id="42" creationId="{F9542A89-A397-460E-AA93-3C484C746E92}"/>
          </ac:spMkLst>
        </pc:spChg>
        <pc:spChg chg="add mod">
          <ac:chgData name="reza kabir" userId="af3c95a13102d509" providerId="LiveId" clId="{57F77BDA-C3A2-4BAA-AC2E-A197B311ED4C}" dt="2020-04-08T03:15:12.217" v="2758" actId="1037"/>
          <ac:spMkLst>
            <pc:docMk/>
            <pc:sldMk cId="0" sldId="286"/>
            <ac:spMk id="43" creationId="{9F364580-5DD7-4869-8A9C-FD8251A4EE35}"/>
          </ac:spMkLst>
        </pc:spChg>
        <pc:spChg chg="add mod">
          <ac:chgData name="reza kabir" userId="af3c95a13102d509" providerId="LiveId" clId="{57F77BDA-C3A2-4BAA-AC2E-A197B311ED4C}" dt="2020-04-08T03:15:12.217" v="2758" actId="1037"/>
          <ac:spMkLst>
            <pc:docMk/>
            <pc:sldMk cId="0" sldId="286"/>
            <ac:spMk id="44" creationId="{84B8AAE3-37B2-4F42-9743-9E228F0F4031}"/>
          </ac:spMkLst>
        </pc:spChg>
        <pc:spChg chg="add del mod">
          <ac:chgData name="reza kabir" userId="af3c95a13102d509" providerId="LiveId" clId="{57F77BDA-C3A2-4BAA-AC2E-A197B311ED4C}" dt="2020-04-08T03:19:48.454" v="2765" actId="478"/>
          <ac:spMkLst>
            <pc:docMk/>
            <pc:sldMk cId="0" sldId="286"/>
            <ac:spMk id="45" creationId="{00679949-0E3B-4F4B-8B6C-EDFFAE06C440}"/>
          </ac:spMkLst>
        </pc:spChg>
        <pc:spChg chg="add mod">
          <ac:chgData name="reza kabir" userId="af3c95a13102d509" providerId="LiveId" clId="{57F77BDA-C3A2-4BAA-AC2E-A197B311ED4C}" dt="2020-04-08T03:15:29.787" v="2760" actId="571"/>
          <ac:spMkLst>
            <pc:docMk/>
            <pc:sldMk cId="0" sldId="286"/>
            <ac:spMk id="46" creationId="{CC371EA7-6231-46CC-AE35-52B5F7401F06}"/>
          </ac:spMkLst>
        </pc:spChg>
        <pc:spChg chg="add mod">
          <ac:chgData name="reza kabir" userId="af3c95a13102d509" providerId="LiveId" clId="{57F77BDA-C3A2-4BAA-AC2E-A197B311ED4C}" dt="2020-04-08T03:15:29.787" v="2760" actId="571"/>
          <ac:spMkLst>
            <pc:docMk/>
            <pc:sldMk cId="0" sldId="286"/>
            <ac:spMk id="47" creationId="{5E3D5237-E584-437E-9B14-283C1E3143C1}"/>
          </ac:spMkLst>
        </pc:spChg>
        <pc:spChg chg="add del mod">
          <ac:chgData name="reza kabir" userId="af3c95a13102d509" providerId="LiveId" clId="{57F77BDA-C3A2-4BAA-AC2E-A197B311ED4C}" dt="2020-04-08T03:20:00.654" v="2769" actId="478"/>
          <ac:spMkLst>
            <pc:docMk/>
            <pc:sldMk cId="0" sldId="286"/>
            <ac:spMk id="48" creationId="{24FEE16B-2E9F-449C-845D-A7BE54D4005B}"/>
          </ac:spMkLst>
        </pc:spChg>
        <pc:spChg chg="add mod">
          <ac:chgData name="reza kabir" userId="af3c95a13102d509" providerId="LiveId" clId="{57F77BDA-C3A2-4BAA-AC2E-A197B311ED4C}" dt="2020-04-08T03:15:33.332" v="2761" actId="571"/>
          <ac:spMkLst>
            <pc:docMk/>
            <pc:sldMk cId="0" sldId="286"/>
            <ac:spMk id="49" creationId="{076472F3-DEB9-4CF8-A106-C1CDC88AFBA6}"/>
          </ac:spMkLst>
        </pc:spChg>
        <pc:spChg chg="add mod">
          <ac:chgData name="reza kabir" userId="af3c95a13102d509" providerId="LiveId" clId="{57F77BDA-C3A2-4BAA-AC2E-A197B311ED4C}" dt="2020-04-08T03:15:33.332" v="2761" actId="571"/>
          <ac:spMkLst>
            <pc:docMk/>
            <pc:sldMk cId="0" sldId="286"/>
            <ac:spMk id="50" creationId="{79F8A128-A254-42AD-B1AA-720FB32B87D8}"/>
          </ac:spMkLst>
        </pc:spChg>
        <pc:spChg chg="add del mod">
          <ac:chgData name="reza kabir" userId="af3c95a13102d509" providerId="LiveId" clId="{57F77BDA-C3A2-4BAA-AC2E-A197B311ED4C}" dt="2020-04-08T03:20:09.186" v="2773" actId="478"/>
          <ac:spMkLst>
            <pc:docMk/>
            <pc:sldMk cId="0" sldId="286"/>
            <ac:spMk id="51" creationId="{769D28C2-B539-4087-815C-83070DC494E7}"/>
          </ac:spMkLst>
        </pc:spChg>
        <pc:spChg chg="add mod">
          <ac:chgData name="reza kabir" userId="af3c95a13102d509" providerId="LiveId" clId="{57F77BDA-C3A2-4BAA-AC2E-A197B311ED4C}" dt="2020-04-08T03:15:50.283" v="2764" actId="571"/>
          <ac:spMkLst>
            <pc:docMk/>
            <pc:sldMk cId="0" sldId="286"/>
            <ac:spMk id="52" creationId="{7624041F-FBC4-44F2-B26D-00FF7CCB0C5D}"/>
          </ac:spMkLst>
        </pc:spChg>
        <pc:spChg chg="add mod">
          <ac:chgData name="reza kabir" userId="af3c95a13102d509" providerId="LiveId" clId="{57F77BDA-C3A2-4BAA-AC2E-A197B311ED4C}" dt="2020-04-08T03:15:50.283" v="2764" actId="571"/>
          <ac:spMkLst>
            <pc:docMk/>
            <pc:sldMk cId="0" sldId="286"/>
            <ac:spMk id="53" creationId="{F82E35C8-EC01-4D08-B49C-7106FCEF4591}"/>
          </ac:spMkLst>
        </pc:spChg>
        <pc:spChg chg="add del mod">
          <ac:chgData name="reza kabir" userId="af3c95a13102d509" providerId="LiveId" clId="{57F77BDA-C3A2-4BAA-AC2E-A197B311ED4C}" dt="2020-04-08T03:20:16.346" v="2776" actId="478"/>
          <ac:spMkLst>
            <pc:docMk/>
            <pc:sldMk cId="0" sldId="286"/>
            <ac:spMk id="54" creationId="{9382455B-4129-4A2B-87A4-310DE6801CFB}"/>
          </ac:spMkLst>
        </pc:spChg>
        <pc:spChg chg="add mod">
          <ac:chgData name="reza kabir" userId="af3c95a13102d509" providerId="LiveId" clId="{57F77BDA-C3A2-4BAA-AC2E-A197B311ED4C}" dt="2020-04-08T03:20:46.971" v="2783" actId="1076"/>
          <ac:spMkLst>
            <pc:docMk/>
            <pc:sldMk cId="0" sldId="286"/>
            <ac:spMk id="55" creationId="{73BAAB48-C3FD-432A-80C5-C40C6240B166}"/>
          </ac:spMkLst>
        </pc:spChg>
        <pc:spChg chg="del">
          <ac:chgData name="reza kabir" userId="af3c95a13102d509" providerId="LiveId" clId="{57F77BDA-C3A2-4BAA-AC2E-A197B311ED4C}" dt="2020-04-08T03:13:02.064" v="2730" actId="478"/>
          <ac:spMkLst>
            <pc:docMk/>
            <pc:sldMk cId="0" sldId="286"/>
            <ac:spMk id="45063" creationId="{00000000-0000-0000-0000-000000000000}"/>
          </ac:spMkLst>
        </pc:spChg>
        <pc:spChg chg="del">
          <ac:chgData name="reza kabir" userId="af3c95a13102d509" providerId="LiveId" clId="{57F77BDA-C3A2-4BAA-AC2E-A197B311ED4C}" dt="2020-04-08T03:13:02.064" v="2730" actId="478"/>
          <ac:spMkLst>
            <pc:docMk/>
            <pc:sldMk cId="0" sldId="286"/>
            <ac:spMk id="45064" creationId="{00000000-0000-0000-0000-000000000000}"/>
          </ac:spMkLst>
        </pc:spChg>
        <pc:spChg chg="del">
          <ac:chgData name="reza kabir" userId="af3c95a13102d509" providerId="LiveId" clId="{57F77BDA-C3A2-4BAA-AC2E-A197B311ED4C}" dt="2020-04-08T03:13:02.064" v="2730" actId="478"/>
          <ac:spMkLst>
            <pc:docMk/>
            <pc:sldMk cId="0" sldId="286"/>
            <ac:spMk id="45065" creationId="{00000000-0000-0000-0000-000000000000}"/>
          </ac:spMkLst>
        </pc:spChg>
        <pc:spChg chg="del">
          <ac:chgData name="reza kabir" userId="af3c95a13102d509" providerId="LiveId" clId="{57F77BDA-C3A2-4BAA-AC2E-A197B311ED4C}" dt="2020-04-08T03:13:02.064" v="2730" actId="478"/>
          <ac:spMkLst>
            <pc:docMk/>
            <pc:sldMk cId="0" sldId="286"/>
            <ac:spMk id="45066" creationId="{00000000-0000-0000-0000-000000000000}"/>
          </ac:spMkLst>
        </pc:spChg>
        <pc:spChg chg="del">
          <ac:chgData name="reza kabir" userId="af3c95a13102d509" providerId="LiveId" clId="{57F77BDA-C3A2-4BAA-AC2E-A197B311ED4C}" dt="2020-04-08T03:13:02.064" v="2730" actId="478"/>
          <ac:spMkLst>
            <pc:docMk/>
            <pc:sldMk cId="0" sldId="286"/>
            <ac:spMk id="45067" creationId="{00000000-0000-0000-0000-000000000000}"/>
          </ac:spMkLst>
        </pc:spChg>
        <pc:spChg chg="del">
          <ac:chgData name="reza kabir" userId="af3c95a13102d509" providerId="LiveId" clId="{57F77BDA-C3A2-4BAA-AC2E-A197B311ED4C}" dt="2020-04-08T03:13:02.064" v="2730" actId="478"/>
          <ac:spMkLst>
            <pc:docMk/>
            <pc:sldMk cId="0" sldId="286"/>
            <ac:spMk id="45068" creationId="{00000000-0000-0000-0000-000000000000}"/>
          </ac:spMkLst>
        </pc:spChg>
        <pc:spChg chg="del">
          <ac:chgData name="reza kabir" userId="af3c95a13102d509" providerId="LiveId" clId="{57F77BDA-C3A2-4BAA-AC2E-A197B311ED4C}" dt="2020-04-08T03:15:18.277" v="2759" actId="478"/>
          <ac:spMkLst>
            <pc:docMk/>
            <pc:sldMk cId="0" sldId="286"/>
            <ac:spMk id="45069" creationId="{00000000-0000-0000-0000-000000000000}"/>
          </ac:spMkLst>
        </pc:spChg>
        <pc:spChg chg="del">
          <ac:chgData name="reza kabir" userId="af3c95a13102d509" providerId="LiveId" clId="{57F77BDA-C3A2-4BAA-AC2E-A197B311ED4C}" dt="2020-04-08T03:15:18.277" v="2759" actId="478"/>
          <ac:spMkLst>
            <pc:docMk/>
            <pc:sldMk cId="0" sldId="286"/>
            <ac:spMk id="45070" creationId="{00000000-0000-0000-0000-000000000000}"/>
          </ac:spMkLst>
        </pc:spChg>
        <pc:spChg chg="del">
          <ac:chgData name="reza kabir" userId="af3c95a13102d509" providerId="LiveId" clId="{57F77BDA-C3A2-4BAA-AC2E-A197B311ED4C}" dt="2020-04-08T03:15:42.784" v="2762" actId="478"/>
          <ac:spMkLst>
            <pc:docMk/>
            <pc:sldMk cId="0" sldId="286"/>
            <ac:spMk id="45071" creationId="{00000000-0000-0000-0000-000000000000}"/>
          </ac:spMkLst>
        </pc:spChg>
        <pc:spChg chg="mod">
          <ac:chgData name="reza kabir" userId="af3c95a13102d509" providerId="LiveId" clId="{57F77BDA-C3A2-4BAA-AC2E-A197B311ED4C}" dt="2020-04-08T03:20:14.357" v="2775" actId="207"/>
          <ac:spMkLst>
            <pc:docMk/>
            <pc:sldMk cId="0" sldId="286"/>
            <ac:spMk id="45072" creationId="{00000000-0000-0000-0000-000000000000}"/>
          </ac:spMkLst>
        </pc:spChg>
        <pc:spChg chg="del">
          <ac:chgData name="reza kabir" userId="af3c95a13102d509" providerId="LiveId" clId="{57F77BDA-C3A2-4BAA-AC2E-A197B311ED4C}" dt="2020-04-08T03:13:02.064" v="2730" actId="478"/>
          <ac:spMkLst>
            <pc:docMk/>
            <pc:sldMk cId="0" sldId="286"/>
            <ac:spMk id="45073" creationId="{00000000-0000-0000-0000-000000000000}"/>
          </ac:spMkLst>
        </pc:spChg>
        <pc:spChg chg="del">
          <ac:chgData name="reza kabir" userId="af3c95a13102d509" providerId="LiveId" clId="{57F77BDA-C3A2-4BAA-AC2E-A197B311ED4C}" dt="2020-04-08T03:13:02.064" v="2730" actId="478"/>
          <ac:spMkLst>
            <pc:docMk/>
            <pc:sldMk cId="0" sldId="286"/>
            <ac:spMk id="45074" creationId="{00000000-0000-0000-0000-000000000000}"/>
          </ac:spMkLst>
        </pc:spChg>
        <pc:spChg chg="del">
          <ac:chgData name="reza kabir" userId="af3c95a13102d509" providerId="LiveId" clId="{57F77BDA-C3A2-4BAA-AC2E-A197B311ED4C}" dt="2020-04-08T03:13:02.064" v="2730" actId="478"/>
          <ac:spMkLst>
            <pc:docMk/>
            <pc:sldMk cId="0" sldId="286"/>
            <ac:spMk id="45075" creationId="{00000000-0000-0000-0000-000000000000}"/>
          </ac:spMkLst>
        </pc:spChg>
        <pc:spChg chg="del">
          <ac:chgData name="reza kabir" userId="af3c95a13102d509" providerId="LiveId" clId="{57F77BDA-C3A2-4BAA-AC2E-A197B311ED4C}" dt="2020-04-08T03:15:18.277" v="2759" actId="478"/>
          <ac:spMkLst>
            <pc:docMk/>
            <pc:sldMk cId="0" sldId="286"/>
            <ac:spMk id="45076" creationId="{00000000-0000-0000-0000-000000000000}"/>
          </ac:spMkLst>
        </pc:spChg>
        <pc:spChg chg="del">
          <ac:chgData name="reza kabir" userId="af3c95a13102d509" providerId="LiveId" clId="{57F77BDA-C3A2-4BAA-AC2E-A197B311ED4C}" dt="2020-04-08T03:15:42.784" v="2762" actId="478"/>
          <ac:spMkLst>
            <pc:docMk/>
            <pc:sldMk cId="0" sldId="286"/>
            <ac:spMk id="45077" creationId="{00000000-0000-0000-0000-000000000000}"/>
          </ac:spMkLst>
        </pc:spChg>
        <pc:grpChg chg="add mod">
          <ac:chgData name="reza kabir" userId="af3c95a13102d509" providerId="LiveId" clId="{57F77BDA-C3A2-4BAA-AC2E-A197B311ED4C}" dt="2020-04-08T03:20:07.618" v="2772" actId="1076"/>
          <ac:grpSpMkLst>
            <pc:docMk/>
            <pc:sldMk cId="0" sldId="286"/>
            <ac:grpSpMk id="29" creationId="{15F015C3-FF1E-41ED-9F42-E4EF21164450}"/>
          </ac:grpSpMkLst>
        </pc:grpChg>
        <pc:cxnChg chg="add del mod">
          <ac:chgData name="reza kabir" userId="af3c95a13102d509" providerId="LiveId" clId="{57F77BDA-C3A2-4BAA-AC2E-A197B311ED4C}" dt="2020-04-08T03:20:51.131" v="2784" actId="478"/>
          <ac:cxnSpMkLst>
            <pc:docMk/>
            <pc:sldMk cId="0" sldId="286"/>
            <ac:cxnSpMk id="3" creationId="{4CBF45D3-3F3D-4DA1-BBD0-781E339BF7DF}"/>
          </ac:cxnSpMkLst>
        </pc:cxnChg>
        <pc:cxnChg chg="add del mod">
          <ac:chgData name="reza kabir" userId="af3c95a13102d509" providerId="LiveId" clId="{57F77BDA-C3A2-4BAA-AC2E-A197B311ED4C}" dt="2020-04-08T03:20:51.131" v="2784" actId="478"/>
          <ac:cxnSpMkLst>
            <pc:docMk/>
            <pc:sldMk cId="0" sldId="286"/>
            <ac:cxnSpMk id="38" creationId="{30DA7ACB-A1EA-4597-8481-CF989F1C014E}"/>
          </ac:cxnSpMkLst>
        </pc:cxnChg>
        <pc:cxnChg chg="add del mod">
          <ac:chgData name="reza kabir" userId="af3c95a13102d509" providerId="LiveId" clId="{57F77BDA-C3A2-4BAA-AC2E-A197B311ED4C}" dt="2020-04-08T03:20:51.131" v="2784" actId="478"/>
          <ac:cxnSpMkLst>
            <pc:docMk/>
            <pc:sldMk cId="0" sldId="286"/>
            <ac:cxnSpMk id="39" creationId="{47960008-D361-4EBE-A2DE-CE649EAEC53D}"/>
          </ac:cxnSpMkLst>
        </pc:cxnChg>
      </pc:sldChg>
      <pc:sldChg chg="addSp delSp modSp add">
        <pc:chgData name="reza kabir" userId="af3c95a13102d509" providerId="LiveId" clId="{57F77BDA-C3A2-4BAA-AC2E-A197B311ED4C}" dt="2020-04-08T03:21:13.904" v="2788" actId="120"/>
        <pc:sldMkLst>
          <pc:docMk/>
          <pc:sldMk cId="0" sldId="287"/>
        </pc:sldMkLst>
        <pc:spChg chg="add mod">
          <ac:chgData name="reza kabir" userId="af3c95a13102d509" providerId="LiveId" clId="{57F77BDA-C3A2-4BAA-AC2E-A197B311ED4C}" dt="2020-04-08T03:21:13.904" v="2788" actId="120"/>
          <ac:spMkLst>
            <pc:docMk/>
            <pc:sldMk cId="0" sldId="287"/>
            <ac:spMk id="7" creationId="{ECA88277-946B-47F7-B9F7-6F5E89E09AEC}"/>
          </ac:spMkLst>
        </pc:spChg>
        <pc:spChg chg="add mod">
          <ac:chgData name="reza kabir" userId="af3c95a13102d509" providerId="LiveId" clId="{57F77BDA-C3A2-4BAA-AC2E-A197B311ED4C}" dt="2020-04-08T03:21:13.904" v="2788" actId="120"/>
          <ac:spMkLst>
            <pc:docMk/>
            <pc:sldMk cId="0" sldId="287"/>
            <ac:spMk id="9" creationId="{56D4A819-7CDB-454E-AA6B-DD74A099B7B8}"/>
          </ac:spMkLst>
        </pc:spChg>
        <pc:spChg chg="del">
          <ac:chgData name="reza kabir" userId="af3c95a13102d509" providerId="LiveId" clId="{57F77BDA-C3A2-4BAA-AC2E-A197B311ED4C}" dt="2020-04-08T03:21:09.290" v="2785" actId="478"/>
          <ac:spMkLst>
            <pc:docMk/>
            <pc:sldMk cId="0" sldId="287"/>
            <ac:spMk id="46084" creationId="{00000000-0000-0000-0000-000000000000}"/>
          </ac:spMkLst>
        </pc:spChg>
        <pc:spChg chg="del">
          <ac:chgData name="reza kabir" userId="af3c95a13102d509" providerId="LiveId" clId="{57F77BDA-C3A2-4BAA-AC2E-A197B311ED4C}" dt="2020-04-08T03:21:09.290" v="2785" actId="478"/>
          <ac:spMkLst>
            <pc:docMk/>
            <pc:sldMk cId="0" sldId="287"/>
            <ac:spMk id="46085" creationId="{00000000-0000-0000-0000-000000000000}"/>
          </ac:spMkLst>
        </pc:spChg>
      </pc:sldChg>
      <pc:sldChg chg="modSp add">
        <pc:chgData name="reza kabir" userId="af3c95a13102d509" providerId="LiveId" clId="{57F77BDA-C3A2-4BAA-AC2E-A197B311ED4C}" dt="2020-04-08T03:22:38.014" v="2793" actId="121"/>
        <pc:sldMkLst>
          <pc:docMk/>
          <pc:sldMk cId="0" sldId="288"/>
        </pc:sldMkLst>
        <pc:spChg chg="mod">
          <ac:chgData name="reza kabir" userId="af3c95a13102d509" providerId="LiveId" clId="{57F77BDA-C3A2-4BAA-AC2E-A197B311ED4C}" dt="2020-04-08T03:22:38.014" v="2793" actId="121"/>
          <ac:spMkLst>
            <pc:docMk/>
            <pc:sldMk cId="0" sldId="288"/>
            <ac:spMk id="47109" creationId="{00000000-0000-0000-0000-000000000000}"/>
          </ac:spMkLst>
        </pc:spChg>
      </pc:sldChg>
      <pc:sldChg chg="modSp add mod">
        <pc:chgData name="reza kabir" userId="af3c95a13102d509" providerId="LiveId" clId="{57F77BDA-C3A2-4BAA-AC2E-A197B311ED4C}" dt="2020-04-08T02:34:34.832" v="2424" actId="207"/>
        <pc:sldMkLst>
          <pc:docMk/>
          <pc:sldMk cId="0" sldId="289"/>
        </pc:sldMkLst>
        <pc:spChg chg="mod">
          <ac:chgData name="reza kabir" userId="af3c95a13102d509" providerId="LiveId" clId="{57F77BDA-C3A2-4BAA-AC2E-A197B311ED4C}" dt="2020-04-08T02:34:34.832" v="2424" actId="207"/>
          <ac:spMkLst>
            <pc:docMk/>
            <pc:sldMk cId="0" sldId="289"/>
            <ac:spMk id="30725" creationId="{00000000-0000-0000-0000-000000000000}"/>
          </ac:spMkLst>
        </pc:spChg>
        <pc:spChg chg="mod">
          <ac:chgData name="reza kabir" userId="af3c95a13102d509" providerId="LiveId" clId="{57F77BDA-C3A2-4BAA-AC2E-A197B311ED4C}" dt="2020-04-08T02:34:34.832" v="2424" actId="207"/>
          <ac:spMkLst>
            <pc:docMk/>
            <pc:sldMk cId="0" sldId="289"/>
            <ac:spMk id="30726" creationId="{00000000-0000-0000-0000-000000000000}"/>
          </ac:spMkLst>
        </pc:spChg>
        <pc:spChg chg="mod">
          <ac:chgData name="reza kabir" userId="af3c95a13102d509" providerId="LiveId" clId="{57F77BDA-C3A2-4BAA-AC2E-A197B311ED4C}" dt="2020-04-08T02:34:34.832" v="2424" actId="207"/>
          <ac:spMkLst>
            <pc:docMk/>
            <pc:sldMk cId="0" sldId="289"/>
            <ac:spMk id="30727" creationId="{00000000-0000-0000-0000-000000000000}"/>
          </ac:spMkLst>
        </pc:spChg>
        <pc:spChg chg="mod">
          <ac:chgData name="reza kabir" userId="af3c95a13102d509" providerId="LiveId" clId="{57F77BDA-C3A2-4BAA-AC2E-A197B311ED4C}" dt="2020-04-08T02:34:34.832" v="2424" actId="207"/>
          <ac:spMkLst>
            <pc:docMk/>
            <pc:sldMk cId="0" sldId="289"/>
            <ac:spMk id="30728" creationId="{00000000-0000-0000-0000-000000000000}"/>
          </ac:spMkLst>
        </pc:spChg>
        <pc:spChg chg="mod">
          <ac:chgData name="reza kabir" userId="af3c95a13102d509" providerId="LiveId" clId="{57F77BDA-C3A2-4BAA-AC2E-A197B311ED4C}" dt="2020-04-08T02:34:34.832" v="2424" actId="207"/>
          <ac:spMkLst>
            <pc:docMk/>
            <pc:sldMk cId="0" sldId="289"/>
            <ac:spMk id="30729" creationId="{00000000-0000-0000-0000-000000000000}"/>
          </ac:spMkLst>
        </pc:spChg>
        <pc:spChg chg="mod">
          <ac:chgData name="reza kabir" userId="af3c95a13102d509" providerId="LiveId" clId="{57F77BDA-C3A2-4BAA-AC2E-A197B311ED4C}" dt="2020-04-08T02:34:34.832" v="2424" actId="207"/>
          <ac:spMkLst>
            <pc:docMk/>
            <pc:sldMk cId="0" sldId="289"/>
            <ac:spMk id="30730" creationId="{00000000-0000-0000-0000-000000000000}"/>
          </ac:spMkLst>
        </pc:spChg>
      </pc:sldChg>
      <pc:sldChg chg="addSp delSp modSp add">
        <pc:chgData name="reza kabir" userId="af3c95a13102d509" providerId="LiveId" clId="{57F77BDA-C3A2-4BAA-AC2E-A197B311ED4C}" dt="2020-04-08T03:24:31.337" v="2802" actId="207"/>
        <pc:sldMkLst>
          <pc:docMk/>
          <pc:sldMk cId="0" sldId="290"/>
        </pc:sldMkLst>
        <pc:spChg chg="add">
          <ac:chgData name="reza kabir" userId="af3c95a13102d509" providerId="LiveId" clId="{57F77BDA-C3A2-4BAA-AC2E-A197B311ED4C}" dt="2020-04-08T03:24:01.286" v="2795"/>
          <ac:spMkLst>
            <pc:docMk/>
            <pc:sldMk cId="0" sldId="290"/>
            <ac:spMk id="10" creationId="{C39C0B59-5904-4268-9519-A1183C647738}"/>
          </ac:spMkLst>
        </pc:spChg>
        <pc:spChg chg="add mod">
          <ac:chgData name="reza kabir" userId="af3c95a13102d509" providerId="LiveId" clId="{57F77BDA-C3A2-4BAA-AC2E-A197B311ED4C}" dt="2020-04-08T03:24:31.337" v="2802" actId="207"/>
          <ac:spMkLst>
            <pc:docMk/>
            <pc:sldMk cId="0" sldId="290"/>
            <ac:spMk id="11" creationId="{ECF0538D-B576-435D-A448-2EBAEA526C95}"/>
          </ac:spMkLst>
        </pc:spChg>
        <pc:spChg chg="del">
          <ac:chgData name="reza kabir" userId="af3c95a13102d509" providerId="LiveId" clId="{57F77BDA-C3A2-4BAA-AC2E-A197B311ED4C}" dt="2020-04-08T03:24:00.820" v="2794" actId="478"/>
          <ac:spMkLst>
            <pc:docMk/>
            <pc:sldMk cId="0" sldId="290"/>
            <ac:spMk id="31" creationId="{00000000-0000-0000-0000-000000000000}"/>
          </ac:spMkLst>
        </pc:spChg>
        <pc:spChg chg="del">
          <ac:chgData name="reza kabir" userId="af3c95a13102d509" providerId="LiveId" clId="{57F77BDA-C3A2-4BAA-AC2E-A197B311ED4C}" dt="2020-04-08T03:24:00.820" v="2794" actId="478"/>
          <ac:spMkLst>
            <pc:docMk/>
            <pc:sldMk cId="0" sldId="290"/>
            <ac:spMk id="48136" creationId="{00000000-0000-0000-0000-000000000000}"/>
          </ac:spMkLst>
        </pc:spChg>
      </pc:sldChg>
      <pc:sldChg chg="add">
        <pc:chgData name="reza kabir" userId="af3c95a13102d509" providerId="LiveId" clId="{57F77BDA-C3A2-4BAA-AC2E-A197B311ED4C}" dt="2020-04-07T11:08:41.270" v="1968"/>
        <pc:sldMkLst>
          <pc:docMk/>
          <pc:sldMk cId="0" sldId="291"/>
        </pc:sldMkLst>
      </pc:sldChg>
      <pc:sldChg chg="addSp delSp modSp add mod">
        <pc:chgData name="reza kabir" userId="af3c95a13102d509" providerId="LiveId" clId="{57F77BDA-C3A2-4BAA-AC2E-A197B311ED4C}" dt="2020-04-08T03:26:26.051" v="2840" actId="1035"/>
        <pc:sldMkLst>
          <pc:docMk/>
          <pc:sldMk cId="0" sldId="292"/>
        </pc:sldMkLst>
        <pc:spChg chg="add mod">
          <ac:chgData name="reza kabir" userId="af3c95a13102d509" providerId="LiveId" clId="{57F77BDA-C3A2-4BAA-AC2E-A197B311ED4C}" dt="2020-04-08T03:26:26.051" v="2840" actId="1035"/>
          <ac:spMkLst>
            <pc:docMk/>
            <pc:sldMk cId="0" sldId="292"/>
            <ac:spMk id="20" creationId="{9C65CE58-84A3-4865-8E63-5FA543A129C6}"/>
          </ac:spMkLst>
        </pc:spChg>
        <pc:spChg chg="add mod">
          <ac:chgData name="reza kabir" userId="af3c95a13102d509" providerId="LiveId" clId="{57F77BDA-C3A2-4BAA-AC2E-A197B311ED4C}" dt="2020-04-08T03:26:26.051" v="2840" actId="1035"/>
          <ac:spMkLst>
            <pc:docMk/>
            <pc:sldMk cId="0" sldId="292"/>
            <ac:spMk id="28" creationId="{DCD9197F-1138-47F1-9474-0B2258858CD6}"/>
          </ac:spMkLst>
        </pc:spChg>
        <pc:spChg chg="del">
          <ac:chgData name="reza kabir" userId="af3c95a13102d509" providerId="LiveId" clId="{57F77BDA-C3A2-4BAA-AC2E-A197B311ED4C}" dt="2020-04-08T03:24:44.846" v="2803" actId="478"/>
          <ac:spMkLst>
            <pc:docMk/>
            <pc:sldMk cId="0" sldId="292"/>
            <ac:spMk id="51208" creationId="{00000000-0000-0000-0000-000000000000}"/>
          </ac:spMkLst>
        </pc:spChg>
        <pc:spChg chg="del">
          <ac:chgData name="reza kabir" userId="af3c95a13102d509" providerId="LiveId" clId="{57F77BDA-C3A2-4BAA-AC2E-A197B311ED4C}" dt="2020-04-08T03:24:44.846" v="2803" actId="478"/>
          <ac:spMkLst>
            <pc:docMk/>
            <pc:sldMk cId="0" sldId="292"/>
            <ac:spMk id="51209" creationId="{00000000-0000-0000-0000-000000000000}"/>
          </ac:spMkLst>
        </pc:spChg>
        <pc:spChg chg="del">
          <ac:chgData name="reza kabir" userId="af3c95a13102d509" providerId="LiveId" clId="{57F77BDA-C3A2-4BAA-AC2E-A197B311ED4C}" dt="2020-04-08T03:24:44.846" v="2803" actId="478"/>
          <ac:spMkLst>
            <pc:docMk/>
            <pc:sldMk cId="0" sldId="292"/>
            <ac:spMk id="51210" creationId="{00000000-0000-0000-0000-000000000000}"/>
          </ac:spMkLst>
        </pc:spChg>
        <pc:spChg chg="del">
          <ac:chgData name="reza kabir" userId="af3c95a13102d509" providerId="LiveId" clId="{57F77BDA-C3A2-4BAA-AC2E-A197B311ED4C}" dt="2020-04-08T03:24:44.846" v="2803" actId="478"/>
          <ac:spMkLst>
            <pc:docMk/>
            <pc:sldMk cId="0" sldId="292"/>
            <ac:spMk id="51211" creationId="{00000000-0000-0000-0000-000000000000}"/>
          </ac:spMkLst>
        </pc:spChg>
        <pc:spChg chg="del">
          <ac:chgData name="reza kabir" userId="af3c95a13102d509" providerId="LiveId" clId="{57F77BDA-C3A2-4BAA-AC2E-A197B311ED4C}" dt="2020-04-08T03:24:44.846" v="2803" actId="478"/>
          <ac:spMkLst>
            <pc:docMk/>
            <pc:sldMk cId="0" sldId="292"/>
            <ac:spMk id="51212" creationId="{00000000-0000-0000-0000-000000000000}"/>
          </ac:spMkLst>
        </pc:spChg>
        <pc:spChg chg="del">
          <ac:chgData name="reza kabir" userId="af3c95a13102d509" providerId="LiveId" clId="{57F77BDA-C3A2-4BAA-AC2E-A197B311ED4C}" dt="2020-04-08T03:24:44.846" v="2803" actId="478"/>
          <ac:spMkLst>
            <pc:docMk/>
            <pc:sldMk cId="0" sldId="292"/>
            <ac:spMk id="51213" creationId="{00000000-0000-0000-0000-000000000000}"/>
          </ac:spMkLst>
        </pc:spChg>
        <pc:spChg chg="mod">
          <ac:chgData name="reza kabir" userId="af3c95a13102d509" providerId="LiveId" clId="{57F77BDA-C3A2-4BAA-AC2E-A197B311ED4C}" dt="2020-04-08T03:26:20.556" v="2829" actId="1076"/>
          <ac:spMkLst>
            <pc:docMk/>
            <pc:sldMk cId="0" sldId="292"/>
            <ac:spMk id="51214" creationId="{00000000-0000-0000-0000-000000000000}"/>
          </ac:spMkLst>
        </pc:spChg>
        <pc:spChg chg="mod">
          <ac:chgData name="reza kabir" userId="af3c95a13102d509" providerId="LiveId" clId="{57F77BDA-C3A2-4BAA-AC2E-A197B311ED4C}" dt="2020-04-08T03:26:20.556" v="2829" actId="1076"/>
          <ac:spMkLst>
            <pc:docMk/>
            <pc:sldMk cId="0" sldId="292"/>
            <ac:spMk id="51215" creationId="{00000000-0000-0000-0000-000000000000}"/>
          </ac:spMkLst>
        </pc:spChg>
        <pc:spChg chg="mod">
          <ac:chgData name="reza kabir" userId="af3c95a13102d509" providerId="LiveId" clId="{57F77BDA-C3A2-4BAA-AC2E-A197B311ED4C}" dt="2020-04-08T03:26:26.051" v="2840" actId="1035"/>
          <ac:spMkLst>
            <pc:docMk/>
            <pc:sldMk cId="0" sldId="292"/>
            <ac:spMk id="51216" creationId="{00000000-0000-0000-0000-000000000000}"/>
          </ac:spMkLst>
        </pc:spChg>
        <pc:spChg chg="mod">
          <ac:chgData name="reza kabir" userId="af3c95a13102d509" providerId="LiveId" clId="{57F77BDA-C3A2-4BAA-AC2E-A197B311ED4C}" dt="2020-04-08T03:26:26.051" v="2840" actId="1035"/>
          <ac:spMkLst>
            <pc:docMk/>
            <pc:sldMk cId="0" sldId="292"/>
            <ac:spMk id="51217" creationId="{00000000-0000-0000-0000-000000000000}"/>
          </ac:spMkLst>
        </pc:spChg>
        <pc:spChg chg="mod">
          <ac:chgData name="reza kabir" userId="af3c95a13102d509" providerId="LiveId" clId="{57F77BDA-C3A2-4BAA-AC2E-A197B311ED4C}" dt="2020-04-08T03:26:26.051" v="2840" actId="1035"/>
          <ac:spMkLst>
            <pc:docMk/>
            <pc:sldMk cId="0" sldId="292"/>
            <ac:spMk id="51218" creationId="{00000000-0000-0000-0000-000000000000}"/>
          </ac:spMkLst>
        </pc:spChg>
        <pc:grpChg chg="add mod">
          <ac:chgData name="reza kabir" userId="af3c95a13102d509" providerId="LiveId" clId="{57F77BDA-C3A2-4BAA-AC2E-A197B311ED4C}" dt="2020-04-08T03:26:26.051" v="2840" actId="1035"/>
          <ac:grpSpMkLst>
            <pc:docMk/>
            <pc:sldMk cId="0" sldId="292"/>
            <ac:grpSpMk id="21" creationId="{BB39C2F0-5F9A-4D2E-B900-FE4827AC905F}"/>
          </ac:grpSpMkLst>
        </pc:grpChg>
      </pc:sldChg>
      <pc:sldChg chg="addSp delSp modSp add mod">
        <pc:chgData name="reza kabir" userId="af3c95a13102d509" providerId="LiveId" clId="{57F77BDA-C3A2-4BAA-AC2E-A197B311ED4C}" dt="2020-04-08T03:27:22.474" v="2868" actId="1076"/>
        <pc:sldMkLst>
          <pc:docMk/>
          <pc:sldMk cId="0" sldId="293"/>
        </pc:sldMkLst>
        <pc:spChg chg="add mod">
          <ac:chgData name="reza kabir" userId="af3c95a13102d509" providerId="LiveId" clId="{57F77BDA-C3A2-4BAA-AC2E-A197B311ED4C}" dt="2020-04-08T03:27:22.474" v="2868" actId="1076"/>
          <ac:spMkLst>
            <pc:docMk/>
            <pc:sldMk cId="0" sldId="293"/>
            <ac:spMk id="20" creationId="{E0A5005D-C605-4389-BE22-DA1590A876E4}"/>
          </ac:spMkLst>
        </pc:spChg>
        <pc:spChg chg="add mod">
          <ac:chgData name="reza kabir" userId="af3c95a13102d509" providerId="LiveId" clId="{57F77BDA-C3A2-4BAA-AC2E-A197B311ED4C}" dt="2020-04-08T03:27:14.459" v="2867" actId="1076"/>
          <ac:spMkLst>
            <pc:docMk/>
            <pc:sldMk cId="0" sldId="293"/>
            <ac:spMk id="28" creationId="{5B0E6FD8-FF9F-43CC-AA48-43BBB97780FB}"/>
          </ac:spMkLst>
        </pc:spChg>
        <pc:spChg chg="del">
          <ac:chgData name="reza kabir" userId="af3c95a13102d509" providerId="LiveId" clId="{57F77BDA-C3A2-4BAA-AC2E-A197B311ED4C}" dt="2020-04-08T03:27:04.982" v="2865" actId="478"/>
          <ac:spMkLst>
            <pc:docMk/>
            <pc:sldMk cId="0" sldId="293"/>
            <ac:spMk id="52232" creationId="{00000000-0000-0000-0000-000000000000}"/>
          </ac:spMkLst>
        </pc:spChg>
        <pc:spChg chg="del">
          <ac:chgData name="reza kabir" userId="af3c95a13102d509" providerId="LiveId" clId="{57F77BDA-C3A2-4BAA-AC2E-A197B311ED4C}" dt="2020-04-08T03:26:42.980" v="2841" actId="478"/>
          <ac:spMkLst>
            <pc:docMk/>
            <pc:sldMk cId="0" sldId="293"/>
            <ac:spMk id="52233" creationId="{00000000-0000-0000-0000-000000000000}"/>
          </ac:spMkLst>
        </pc:spChg>
        <pc:spChg chg="del">
          <ac:chgData name="reza kabir" userId="af3c95a13102d509" providerId="LiveId" clId="{57F77BDA-C3A2-4BAA-AC2E-A197B311ED4C}" dt="2020-04-08T03:27:04.982" v="2865" actId="478"/>
          <ac:spMkLst>
            <pc:docMk/>
            <pc:sldMk cId="0" sldId="293"/>
            <ac:spMk id="52234" creationId="{00000000-0000-0000-0000-000000000000}"/>
          </ac:spMkLst>
        </pc:spChg>
        <pc:spChg chg="del">
          <ac:chgData name="reza kabir" userId="af3c95a13102d509" providerId="LiveId" clId="{57F77BDA-C3A2-4BAA-AC2E-A197B311ED4C}" dt="2020-04-08T03:26:42.980" v="2841" actId="478"/>
          <ac:spMkLst>
            <pc:docMk/>
            <pc:sldMk cId="0" sldId="293"/>
            <ac:spMk id="52235" creationId="{00000000-0000-0000-0000-000000000000}"/>
          </ac:spMkLst>
        </pc:spChg>
        <pc:spChg chg="del">
          <ac:chgData name="reza kabir" userId="af3c95a13102d509" providerId="LiveId" clId="{57F77BDA-C3A2-4BAA-AC2E-A197B311ED4C}" dt="2020-04-08T03:26:42.980" v="2841" actId="478"/>
          <ac:spMkLst>
            <pc:docMk/>
            <pc:sldMk cId="0" sldId="293"/>
            <ac:spMk id="52236" creationId="{00000000-0000-0000-0000-000000000000}"/>
          </ac:spMkLst>
        </pc:spChg>
        <pc:spChg chg="del">
          <ac:chgData name="reza kabir" userId="af3c95a13102d509" providerId="LiveId" clId="{57F77BDA-C3A2-4BAA-AC2E-A197B311ED4C}" dt="2020-04-08T03:27:04.982" v="2865" actId="478"/>
          <ac:spMkLst>
            <pc:docMk/>
            <pc:sldMk cId="0" sldId="293"/>
            <ac:spMk id="52237" creationId="{00000000-0000-0000-0000-000000000000}"/>
          </ac:spMkLst>
        </pc:spChg>
        <pc:spChg chg="mod">
          <ac:chgData name="reza kabir" userId="af3c95a13102d509" providerId="LiveId" clId="{57F77BDA-C3A2-4BAA-AC2E-A197B311ED4C}" dt="2020-04-08T03:27:00.960" v="2864" actId="1035"/>
          <ac:spMkLst>
            <pc:docMk/>
            <pc:sldMk cId="0" sldId="293"/>
            <ac:spMk id="52240" creationId="{00000000-0000-0000-0000-000000000000}"/>
          </ac:spMkLst>
        </pc:spChg>
        <pc:spChg chg="mod">
          <ac:chgData name="reza kabir" userId="af3c95a13102d509" providerId="LiveId" clId="{57F77BDA-C3A2-4BAA-AC2E-A197B311ED4C}" dt="2020-04-08T03:27:00.960" v="2864" actId="1035"/>
          <ac:spMkLst>
            <pc:docMk/>
            <pc:sldMk cId="0" sldId="293"/>
            <ac:spMk id="52241" creationId="{00000000-0000-0000-0000-000000000000}"/>
          </ac:spMkLst>
        </pc:spChg>
        <pc:spChg chg="mod">
          <ac:chgData name="reza kabir" userId="af3c95a13102d509" providerId="LiveId" clId="{57F77BDA-C3A2-4BAA-AC2E-A197B311ED4C}" dt="2020-04-08T03:27:00.960" v="2864" actId="1035"/>
          <ac:spMkLst>
            <pc:docMk/>
            <pc:sldMk cId="0" sldId="293"/>
            <ac:spMk id="52242" creationId="{00000000-0000-0000-0000-000000000000}"/>
          </ac:spMkLst>
        </pc:spChg>
        <pc:grpChg chg="add">
          <ac:chgData name="reza kabir" userId="af3c95a13102d509" providerId="LiveId" clId="{57F77BDA-C3A2-4BAA-AC2E-A197B311ED4C}" dt="2020-04-08T03:27:11.078" v="2866"/>
          <ac:grpSpMkLst>
            <pc:docMk/>
            <pc:sldMk cId="0" sldId="293"/>
            <ac:grpSpMk id="21" creationId="{3290EE3E-997E-4E15-87B3-466E004BAF40}"/>
          </ac:grpSpMkLst>
        </pc:grpChg>
      </pc:sldChg>
      <pc:sldChg chg="modSp add">
        <pc:chgData name="reza kabir" userId="af3c95a13102d509" providerId="LiveId" clId="{57F77BDA-C3A2-4BAA-AC2E-A197B311ED4C}" dt="2020-04-08T03:33:50.079" v="2872" actId="207"/>
        <pc:sldMkLst>
          <pc:docMk/>
          <pc:sldMk cId="0" sldId="294"/>
        </pc:sldMkLst>
        <pc:spChg chg="mod">
          <ac:chgData name="reza kabir" userId="af3c95a13102d509" providerId="LiveId" clId="{57F77BDA-C3A2-4BAA-AC2E-A197B311ED4C}" dt="2020-04-08T03:33:50.079" v="2872" actId="207"/>
          <ac:spMkLst>
            <pc:docMk/>
            <pc:sldMk cId="0" sldId="294"/>
            <ac:spMk id="53254" creationId="{00000000-0000-0000-0000-000000000000}"/>
          </ac:spMkLst>
        </pc:spChg>
        <pc:spChg chg="mod">
          <ac:chgData name="reza kabir" userId="af3c95a13102d509" providerId="LiveId" clId="{57F77BDA-C3A2-4BAA-AC2E-A197B311ED4C}" dt="2020-04-08T03:33:50.079" v="2872" actId="207"/>
          <ac:spMkLst>
            <pc:docMk/>
            <pc:sldMk cId="0" sldId="294"/>
            <ac:spMk id="53255" creationId="{00000000-0000-0000-0000-000000000000}"/>
          </ac:spMkLst>
        </pc:spChg>
        <pc:spChg chg="mod">
          <ac:chgData name="reza kabir" userId="af3c95a13102d509" providerId="LiveId" clId="{57F77BDA-C3A2-4BAA-AC2E-A197B311ED4C}" dt="2020-04-08T03:33:50.079" v="2872" actId="207"/>
          <ac:spMkLst>
            <pc:docMk/>
            <pc:sldMk cId="0" sldId="294"/>
            <ac:spMk id="53256" creationId="{00000000-0000-0000-0000-000000000000}"/>
          </ac:spMkLst>
        </pc:spChg>
        <pc:spChg chg="mod">
          <ac:chgData name="reza kabir" userId="af3c95a13102d509" providerId="LiveId" clId="{57F77BDA-C3A2-4BAA-AC2E-A197B311ED4C}" dt="2020-04-08T03:33:50.079" v="2872" actId="207"/>
          <ac:spMkLst>
            <pc:docMk/>
            <pc:sldMk cId="0" sldId="294"/>
            <ac:spMk id="53257" creationId="{00000000-0000-0000-0000-000000000000}"/>
          </ac:spMkLst>
        </pc:spChg>
      </pc:sldChg>
      <pc:sldChg chg="add del">
        <pc:chgData name="reza kabir" userId="af3c95a13102d509" providerId="LiveId" clId="{57F77BDA-C3A2-4BAA-AC2E-A197B311ED4C}" dt="2020-04-08T03:34:02.858" v="2873" actId="47"/>
        <pc:sldMkLst>
          <pc:docMk/>
          <pc:sldMk cId="0" sldId="295"/>
        </pc:sldMkLst>
      </pc:sldChg>
      <pc:sldChg chg="addSp delSp modSp add mod">
        <pc:chgData name="reza kabir" userId="af3c95a13102d509" providerId="LiveId" clId="{57F77BDA-C3A2-4BAA-AC2E-A197B311ED4C}" dt="2020-04-08T03:34:59.056" v="2897" actId="20577"/>
        <pc:sldMkLst>
          <pc:docMk/>
          <pc:sldMk cId="0" sldId="296"/>
        </pc:sldMkLst>
        <pc:spChg chg="add mod">
          <ac:chgData name="reza kabir" userId="af3c95a13102d509" providerId="LiveId" clId="{57F77BDA-C3A2-4BAA-AC2E-A197B311ED4C}" dt="2020-04-08T03:34:27.106" v="2876" actId="1076"/>
          <ac:spMkLst>
            <pc:docMk/>
            <pc:sldMk cId="0" sldId="296"/>
            <ac:spMk id="18" creationId="{689A4E77-D726-49EC-94C9-58C65C2FFFAF}"/>
          </ac:spMkLst>
        </pc:spChg>
        <pc:spChg chg="add mod">
          <ac:chgData name="reza kabir" userId="af3c95a13102d509" providerId="LiveId" clId="{57F77BDA-C3A2-4BAA-AC2E-A197B311ED4C}" dt="2020-04-08T03:34:27.106" v="2876" actId="1076"/>
          <ac:spMkLst>
            <pc:docMk/>
            <pc:sldMk cId="0" sldId="296"/>
            <ac:spMk id="19" creationId="{0A7BD0D6-BD53-40B9-B4F7-73FFDF65033E}"/>
          </ac:spMkLst>
        </pc:spChg>
        <pc:spChg chg="add mod">
          <ac:chgData name="reza kabir" userId="af3c95a13102d509" providerId="LiveId" clId="{57F77BDA-C3A2-4BAA-AC2E-A197B311ED4C}" dt="2020-04-08T03:34:27.106" v="2876" actId="1076"/>
          <ac:spMkLst>
            <pc:docMk/>
            <pc:sldMk cId="0" sldId="296"/>
            <ac:spMk id="20" creationId="{784BCEAA-E5ED-446D-A0EB-3510BBF41669}"/>
          </ac:spMkLst>
        </pc:spChg>
        <pc:spChg chg="add mod">
          <ac:chgData name="reza kabir" userId="af3c95a13102d509" providerId="LiveId" clId="{57F77BDA-C3A2-4BAA-AC2E-A197B311ED4C}" dt="2020-04-08T03:34:27.106" v="2876" actId="1076"/>
          <ac:spMkLst>
            <pc:docMk/>
            <pc:sldMk cId="0" sldId="296"/>
            <ac:spMk id="21" creationId="{08C3D3C6-E954-459F-ADFE-6443691619DF}"/>
          </ac:spMkLst>
        </pc:spChg>
        <pc:spChg chg="add mod">
          <ac:chgData name="reza kabir" userId="af3c95a13102d509" providerId="LiveId" clId="{57F77BDA-C3A2-4BAA-AC2E-A197B311ED4C}" dt="2020-04-08T03:34:27.106" v="2876" actId="1076"/>
          <ac:spMkLst>
            <pc:docMk/>
            <pc:sldMk cId="0" sldId="296"/>
            <ac:spMk id="28" creationId="{9693027A-3B71-45F5-83A8-2AC15405FDEE}"/>
          </ac:spMkLst>
        </pc:spChg>
        <pc:spChg chg="del">
          <ac:chgData name="reza kabir" userId="af3c95a13102d509" providerId="LiveId" clId="{57F77BDA-C3A2-4BAA-AC2E-A197B311ED4C}" dt="2020-04-08T03:34:09.320" v="2874" actId="478"/>
          <ac:spMkLst>
            <pc:docMk/>
            <pc:sldMk cId="0" sldId="296"/>
            <ac:spMk id="55303" creationId="{00000000-0000-0000-0000-000000000000}"/>
          </ac:spMkLst>
        </pc:spChg>
        <pc:spChg chg="del">
          <ac:chgData name="reza kabir" userId="af3c95a13102d509" providerId="LiveId" clId="{57F77BDA-C3A2-4BAA-AC2E-A197B311ED4C}" dt="2020-04-08T03:34:09.320" v="2874" actId="478"/>
          <ac:spMkLst>
            <pc:docMk/>
            <pc:sldMk cId="0" sldId="296"/>
            <ac:spMk id="55304" creationId="{00000000-0000-0000-0000-000000000000}"/>
          </ac:spMkLst>
        </pc:spChg>
        <pc:spChg chg="del">
          <ac:chgData name="reza kabir" userId="af3c95a13102d509" providerId="LiveId" clId="{57F77BDA-C3A2-4BAA-AC2E-A197B311ED4C}" dt="2020-04-08T03:34:09.320" v="2874" actId="478"/>
          <ac:spMkLst>
            <pc:docMk/>
            <pc:sldMk cId="0" sldId="296"/>
            <ac:spMk id="55305" creationId="{00000000-0000-0000-0000-000000000000}"/>
          </ac:spMkLst>
        </pc:spChg>
        <pc:spChg chg="mod">
          <ac:chgData name="reza kabir" userId="af3c95a13102d509" providerId="LiveId" clId="{57F77BDA-C3A2-4BAA-AC2E-A197B311ED4C}" dt="2020-04-08T03:34:59.056" v="2897" actId="20577"/>
          <ac:spMkLst>
            <pc:docMk/>
            <pc:sldMk cId="0" sldId="296"/>
            <ac:spMk id="55306" creationId="{00000000-0000-0000-0000-000000000000}"/>
          </ac:spMkLst>
        </pc:spChg>
        <pc:spChg chg="mod">
          <ac:chgData name="reza kabir" userId="af3c95a13102d509" providerId="LiveId" clId="{57F77BDA-C3A2-4BAA-AC2E-A197B311ED4C}" dt="2020-04-08T03:34:50.633" v="2892" actId="20577"/>
          <ac:spMkLst>
            <pc:docMk/>
            <pc:sldMk cId="0" sldId="296"/>
            <ac:spMk id="55308" creationId="{00000000-0000-0000-0000-000000000000}"/>
          </ac:spMkLst>
        </pc:spChg>
        <pc:spChg chg="mod">
          <ac:chgData name="reza kabir" userId="af3c95a13102d509" providerId="LiveId" clId="{57F77BDA-C3A2-4BAA-AC2E-A197B311ED4C}" dt="2020-04-08T03:34:33.969" v="2882" actId="20577"/>
          <ac:spMkLst>
            <pc:docMk/>
            <pc:sldMk cId="0" sldId="296"/>
            <ac:spMk id="55310" creationId="{00000000-0000-0000-0000-000000000000}"/>
          </ac:spMkLst>
        </pc:spChg>
        <pc:spChg chg="del">
          <ac:chgData name="reza kabir" userId="af3c95a13102d509" providerId="LiveId" clId="{57F77BDA-C3A2-4BAA-AC2E-A197B311ED4C}" dt="2020-04-08T03:34:09.320" v="2874" actId="478"/>
          <ac:spMkLst>
            <pc:docMk/>
            <pc:sldMk cId="0" sldId="296"/>
            <ac:spMk id="55311" creationId="{00000000-0000-0000-0000-000000000000}"/>
          </ac:spMkLst>
        </pc:spChg>
        <pc:spChg chg="del">
          <ac:chgData name="reza kabir" userId="af3c95a13102d509" providerId="LiveId" clId="{57F77BDA-C3A2-4BAA-AC2E-A197B311ED4C}" dt="2020-04-08T03:34:09.320" v="2874" actId="478"/>
          <ac:spMkLst>
            <pc:docMk/>
            <pc:sldMk cId="0" sldId="296"/>
            <ac:spMk id="55312" creationId="{00000000-0000-0000-0000-000000000000}"/>
          </ac:spMkLst>
        </pc:spChg>
        <pc:spChg chg="del">
          <ac:chgData name="reza kabir" userId="af3c95a13102d509" providerId="LiveId" clId="{57F77BDA-C3A2-4BAA-AC2E-A197B311ED4C}" dt="2020-04-08T03:34:09.320" v="2874" actId="478"/>
          <ac:spMkLst>
            <pc:docMk/>
            <pc:sldMk cId="0" sldId="296"/>
            <ac:spMk id="55313" creationId="{00000000-0000-0000-0000-000000000000}"/>
          </ac:spMkLst>
        </pc:spChg>
        <pc:grpChg chg="add mod">
          <ac:chgData name="reza kabir" userId="af3c95a13102d509" providerId="LiveId" clId="{57F77BDA-C3A2-4BAA-AC2E-A197B311ED4C}" dt="2020-04-08T03:34:27.106" v="2876" actId="1076"/>
          <ac:grpSpMkLst>
            <pc:docMk/>
            <pc:sldMk cId="0" sldId="296"/>
            <ac:grpSpMk id="22" creationId="{167BF36E-426B-42D0-9D56-4856328DDA6D}"/>
          </ac:grpSpMkLst>
        </pc:grpChg>
      </pc:sldChg>
      <pc:sldChg chg="addSp delSp modSp add">
        <pc:chgData name="reza kabir" userId="af3c95a13102d509" providerId="LiveId" clId="{57F77BDA-C3A2-4BAA-AC2E-A197B311ED4C}" dt="2020-04-08T03:45:45.393" v="3102" actId="207"/>
        <pc:sldMkLst>
          <pc:docMk/>
          <pc:sldMk cId="0" sldId="297"/>
        </pc:sldMkLst>
        <pc:spChg chg="add mod">
          <ac:chgData name="reza kabir" userId="af3c95a13102d509" providerId="LiveId" clId="{57F77BDA-C3A2-4BAA-AC2E-A197B311ED4C}" dt="2020-04-08T03:45:45.393" v="3102" actId="207"/>
          <ac:spMkLst>
            <pc:docMk/>
            <pc:sldMk cId="0" sldId="297"/>
            <ac:spMk id="12" creationId="{CE9596E5-162E-4F02-BD0E-7635BB6B336E}"/>
          </ac:spMkLst>
        </pc:spChg>
        <pc:spChg chg="add mod">
          <ac:chgData name="reza kabir" userId="af3c95a13102d509" providerId="LiveId" clId="{57F77BDA-C3A2-4BAA-AC2E-A197B311ED4C}" dt="2020-04-08T03:45:45.393" v="3102" actId="207"/>
          <ac:spMkLst>
            <pc:docMk/>
            <pc:sldMk cId="0" sldId="297"/>
            <ac:spMk id="19" creationId="{28604899-8279-4865-9665-7422E2CCD1F1}"/>
          </ac:spMkLst>
        </pc:spChg>
        <pc:spChg chg="del">
          <ac:chgData name="reza kabir" userId="af3c95a13102d509" providerId="LiveId" clId="{57F77BDA-C3A2-4BAA-AC2E-A197B311ED4C}" dt="2020-04-08T03:24:06.442" v="2796" actId="478"/>
          <ac:spMkLst>
            <pc:docMk/>
            <pc:sldMk cId="0" sldId="297"/>
            <ac:spMk id="31" creationId="{00000000-0000-0000-0000-000000000000}"/>
          </ac:spMkLst>
        </pc:spChg>
        <pc:spChg chg="del">
          <ac:chgData name="reza kabir" userId="af3c95a13102d509" providerId="LiveId" clId="{57F77BDA-C3A2-4BAA-AC2E-A197B311ED4C}" dt="2020-04-08T03:24:06.442" v="2796" actId="478"/>
          <ac:spMkLst>
            <pc:docMk/>
            <pc:sldMk cId="0" sldId="297"/>
            <ac:spMk id="49155" creationId="{00000000-0000-0000-0000-000000000000}"/>
          </ac:spMkLst>
        </pc:spChg>
      </pc:sldChg>
      <pc:sldChg chg="addSp delSp modSp add mod">
        <pc:chgData name="reza kabir" userId="af3c95a13102d509" providerId="LiveId" clId="{57F77BDA-C3A2-4BAA-AC2E-A197B311ED4C}" dt="2020-04-08T03:37:04.629" v="2943" actId="2711"/>
        <pc:sldMkLst>
          <pc:docMk/>
          <pc:sldMk cId="0" sldId="298"/>
        </pc:sldMkLst>
        <pc:spChg chg="add mod">
          <ac:chgData name="reza kabir" userId="af3c95a13102d509" providerId="LiveId" clId="{57F77BDA-C3A2-4BAA-AC2E-A197B311ED4C}" dt="2020-04-08T03:36:22.866" v="2904" actId="1076"/>
          <ac:spMkLst>
            <pc:docMk/>
            <pc:sldMk cId="0" sldId="298"/>
            <ac:spMk id="31" creationId="{0C56643A-7C93-40A1-888F-8A548E815AF8}"/>
          </ac:spMkLst>
        </pc:spChg>
        <pc:spChg chg="add mod">
          <ac:chgData name="reza kabir" userId="af3c95a13102d509" providerId="LiveId" clId="{57F77BDA-C3A2-4BAA-AC2E-A197B311ED4C}" dt="2020-04-08T03:36:11.666" v="2901" actId="1076"/>
          <ac:spMkLst>
            <pc:docMk/>
            <pc:sldMk cId="0" sldId="298"/>
            <ac:spMk id="38" creationId="{11D4347E-3B8C-42FE-A57F-459E6D947F12}"/>
          </ac:spMkLst>
        </pc:spChg>
        <pc:spChg chg="del">
          <ac:chgData name="reza kabir" userId="af3c95a13102d509" providerId="LiveId" clId="{57F77BDA-C3A2-4BAA-AC2E-A197B311ED4C}" dt="2020-04-08T03:35:54.187" v="2899" actId="478"/>
          <ac:spMkLst>
            <pc:docMk/>
            <pc:sldMk cId="0" sldId="298"/>
            <ac:spMk id="56328" creationId="{00000000-0000-0000-0000-000000000000}"/>
          </ac:spMkLst>
        </pc:spChg>
        <pc:spChg chg="del">
          <ac:chgData name="reza kabir" userId="af3c95a13102d509" providerId="LiveId" clId="{57F77BDA-C3A2-4BAA-AC2E-A197B311ED4C}" dt="2020-04-08T03:36:38.745" v="2907" actId="478"/>
          <ac:spMkLst>
            <pc:docMk/>
            <pc:sldMk cId="0" sldId="298"/>
            <ac:spMk id="56329" creationId="{00000000-0000-0000-0000-000000000000}"/>
          </ac:spMkLst>
        </pc:spChg>
        <pc:spChg chg="del">
          <ac:chgData name="reza kabir" userId="af3c95a13102d509" providerId="LiveId" clId="{57F77BDA-C3A2-4BAA-AC2E-A197B311ED4C}" dt="2020-04-08T03:35:54.187" v="2899" actId="478"/>
          <ac:spMkLst>
            <pc:docMk/>
            <pc:sldMk cId="0" sldId="298"/>
            <ac:spMk id="56330" creationId="{00000000-0000-0000-0000-000000000000}"/>
          </ac:spMkLst>
        </pc:spChg>
        <pc:spChg chg="del">
          <ac:chgData name="reza kabir" userId="af3c95a13102d509" providerId="LiveId" clId="{57F77BDA-C3A2-4BAA-AC2E-A197B311ED4C}" dt="2020-04-08T03:36:38.745" v="2907" actId="478"/>
          <ac:spMkLst>
            <pc:docMk/>
            <pc:sldMk cId="0" sldId="298"/>
            <ac:spMk id="56331" creationId="{00000000-0000-0000-0000-000000000000}"/>
          </ac:spMkLst>
        </pc:spChg>
        <pc:spChg chg="del mod">
          <ac:chgData name="reza kabir" userId="af3c95a13102d509" providerId="LiveId" clId="{57F77BDA-C3A2-4BAA-AC2E-A197B311ED4C}" dt="2020-04-08T03:36:38.745" v="2907" actId="478"/>
          <ac:spMkLst>
            <pc:docMk/>
            <pc:sldMk cId="0" sldId="298"/>
            <ac:spMk id="56332" creationId="{00000000-0000-0000-0000-000000000000}"/>
          </ac:spMkLst>
        </pc:spChg>
        <pc:spChg chg="del">
          <ac:chgData name="reza kabir" userId="af3c95a13102d509" providerId="LiveId" clId="{57F77BDA-C3A2-4BAA-AC2E-A197B311ED4C}" dt="2020-04-08T03:35:54.187" v="2899" actId="478"/>
          <ac:spMkLst>
            <pc:docMk/>
            <pc:sldMk cId="0" sldId="298"/>
            <ac:spMk id="56333" creationId="{00000000-0000-0000-0000-000000000000}"/>
          </ac:spMkLst>
        </pc:spChg>
        <pc:spChg chg="del">
          <ac:chgData name="reza kabir" userId="af3c95a13102d509" providerId="LiveId" clId="{57F77BDA-C3A2-4BAA-AC2E-A197B311ED4C}" dt="2020-04-08T03:36:38.745" v="2907" actId="478"/>
          <ac:spMkLst>
            <pc:docMk/>
            <pc:sldMk cId="0" sldId="298"/>
            <ac:spMk id="56334" creationId="{00000000-0000-0000-0000-000000000000}"/>
          </ac:spMkLst>
        </pc:spChg>
        <pc:spChg chg="del">
          <ac:chgData name="reza kabir" userId="af3c95a13102d509" providerId="LiveId" clId="{57F77BDA-C3A2-4BAA-AC2E-A197B311ED4C}" dt="2020-04-08T03:36:38.745" v="2907" actId="478"/>
          <ac:spMkLst>
            <pc:docMk/>
            <pc:sldMk cId="0" sldId="298"/>
            <ac:spMk id="56335" creationId="{00000000-0000-0000-0000-000000000000}"/>
          </ac:spMkLst>
        </pc:spChg>
        <pc:spChg chg="del">
          <ac:chgData name="reza kabir" userId="af3c95a13102d509" providerId="LiveId" clId="{57F77BDA-C3A2-4BAA-AC2E-A197B311ED4C}" dt="2020-04-08T03:36:38.745" v="2907" actId="478"/>
          <ac:spMkLst>
            <pc:docMk/>
            <pc:sldMk cId="0" sldId="298"/>
            <ac:spMk id="56336" creationId="{00000000-0000-0000-0000-000000000000}"/>
          </ac:spMkLst>
        </pc:spChg>
        <pc:spChg chg="mod">
          <ac:chgData name="reza kabir" userId="af3c95a13102d509" providerId="LiveId" clId="{57F77BDA-C3A2-4BAA-AC2E-A197B311ED4C}" dt="2020-04-08T03:35:47.995" v="2898" actId="208"/>
          <ac:spMkLst>
            <pc:docMk/>
            <pc:sldMk cId="0" sldId="298"/>
            <ac:spMk id="56337" creationId="{00000000-0000-0000-0000-000000000000}"/>
          </ac:spMkLst>
        </pc:spChg>
        <pc:spChg chg="mod">
          <ac:chgData name="reza kabir" userId="af3c95a13102d509" providerId="LiveId" clId="{57F77BDA-C3A2-4BAA-AC2E-A197B311ED4C}" dt="2020-04-08T03:35:47.995" v="2898" actId="208"/>
          <ac:spMkLst>
            <pc:docMk/>
            <pc:sldMk cId="0" sldId="298"/>
            <ac:spMk id="56338" creationId="{00000000-0000-0000-0000-000000000000}"/>
          </ac:spMkLst>
        </pc:spChg>
        <pc:spChg chg="mod">
          <ac:chgData name="reza kabir" userId="af3c95a13102d509" providerId="LiveId" clId="{57F77BDA-C3A2-4BAA-AC2E-A197B311ED4C}" dt="2020-04-08T03:35:47.995" v="2898" actId="208"/>
          <ac:spMkLst>
            <pc:docMk/>
            <pc:sldMk cId="0" sldId="298"/>
            <ac:spMk id="56339" creationId="{00000000-0000-0000-0000-000000000000}"/>
          </ac:spMkLst>
        </pc:spChg>
        <pc:spChg chg="mod">
          <ac:chgData name="reza kabir" userId="af3c95a13102d509" providerId="LiveId" clId="{57F77BDA-C3A2-4BAA-AC2E-A197B311ED4C}" dt="2020-04-08T03:35:47.995" v="2898" actId="208"/>
          <ac:spMkLst>
            <pc:docMk/>
            <pc:sldMk cId="0" sldId="298"/>
            <ac:spMk id="56340" creationId="{00000000-0000-0000-0000-000000000000}"/>
          </ac:spMkLst>
        </pc:spChg>
        <pc:spChg chg="mod">
          <ac:chgData name="reza kabir" userId="af3c95a13102d509" providerId="LiveId" clId="{57F77BDA-C3A2-4BAA-AC2E-A197B311ED4C}" dt="2020-04-08T03:35:47.995" v="2898" actId="208"/>
          <ac:spMkLst>
            <pc:docMk/>
            <pc:sldMk cId="0" sldId="298"/>
            <ac:spMk id="56341" creationId="{00000000-0000-0000-0000-000000000000}"/>
          </ac:spMkLst>
        </pc:spChg>
        <pc:spChg chg="mod">
          <ac:chgData name="reza kabir" userId="af3c95a13102d509" providerId="LiveId" clId="{57F77BDA-C3A2-4BAA-AC2E-A197B311ED4C}" dt="2020-04-08T03:36:27.362" v="2905" actId="207"/>
          <ac:spMkLst>
            <pc:docMk/>
            <pc:sldMk cId="0" sldId="298"/>
            <ac:spMk id="56342" creationId="{00000000-0000-0000-0000-000000000000}"/>
          </ac:spMkLst>
        </pc:spChg>
        <pc:spChg chg="mod">
          <ac:chgData name="reza kabir" userId="af3c95a13102d509" providerId="LiveId" clId="{57F77BDA-C3A2-4BAA-AC2E-A197B311ED4C}" dt="2020-04-08T03:36:27.362" v="2905" actId="207"/>
          <ac:spMkLst>
            <pc:docMk/>
            <pc:sldMk cId="0" sldId="298"/>
            <ac:spMk id="56343" creationId="{00000000-0000-0000-0000-000000000000}"/>
          </ac:spMkLst>
        </pc:spChg>
        <pc:spChg chg="mod">
          <ac:chgData name="reza kabir" userId="af3c95a13102d509" providerId="LiveId" clId="{57F77BDA-C3A2-4BAA-AC2E-A197B311ED4C}" dt="2020-04-08T03:36:27.362" v="2905" actId="207"/>
          <ac:spMkLst>
            <pc:docMk/>
            <pc:sldMk cId="0" sldId="298"/>
            <ac:spMk id="56344" creationId="{00000000-0000-0000-0000-000000000000}"/>
          </ac:spMkLst>
        </pc:spChg>
        <pc:spChg chg="mod">
          <ac:chgData name="reza kabir" userId="af3c95a13102d509" providerId="LiveId" clId="{57F77BDA-C3A2-4BAA-AC2E-A197B311ED4C}" dt="2020-04-08T03:37:04.629" v="2943" actId="2711"/>
          <ac:spMkLst>
            <pc:docMk/>
            <pc:sldMk cId="0" sldId="298"/>
            <ac:spMk id="56345" creationId="{00000000-0000-0000-0000-000000000000}"/>
          </ac:spMkLst>
        </pc:spChg>
        <pc:spChg chg="mod">
          <ac:chgData name="reza kabir" userId="af3c95a13102d509" providerId="LiveId" clId="{57F77BDA-C3A2-4BAA-AC2E-A197B311ED4C}" dt="2020-04-08T03:37:04.629" v="2943" actId="2711"/>
          <ac:spMkLst>
            <pc:docMk/>
            <pc:sldMk cId="0" sldId="298"/>
            <ac:spMk id="56346" creationId="{00000000-0000-0000-0000-000000000000}"/>
          </ac:spMkLst>
        </pc:spChg>
        <pc:spChg chg="mod">
          <ac:chgData name="reza kabir" userId="af3c95a13102d509" providerId="LiveId" clId="{57F77BDA-C3A2-4BAA-AC2E-A197B311ED4C}" dt="2020-04-08T03:37:04.629" v="2943" actId="2711"/>
          <ac:spMkLst>
            <pc:docMk/>
            <pc:sldMk cId="0" sldId="298"/>
            <ac:spMk id="56347" creationId="{00000000-0000-0000-0000-000000000000}"/>
          </ac:spMkLst>
        </pc:spChg>
        <pc:spChg chg="mod">
          <ac:chgData name="reza kabir" userId="af3c95a13102d509" providerId="LiveId" clId="{57F77BDA-C3A2-4BAA-AC2E-A197B311ED4C}" dt="2020-04-08T03:37:04.629" v="2943" actId="2711"/>
          <ac:spMkLst>
            <pc:docMk/>
            <pc:sldMk cId="0" sldId="298"/>
            <ac:spMk id="56348" creationId="{00000000-0000-0000-0000-000000000000}"/>
          </ac:spMkLst>
        </pc:spChg>
        <pc:spChg chg="mod">
          <ac:chgData name="reza kabir" userId="af3c95a13102d509" providerId="LiveId" clId="{57F77BDA-C3A2-4BAA-AC2E-A197B311ED4C}" dt="2020-04-08T03:37:04.629" v="2943" actId="2711"/>
          <ac:spMkLst>
            <pc:docMk/>
            <pc:sldMk cId="0" sldId="298"/>
            <ac:spMk id="56349" creationId="{00000000-0000-0000-0000-000000000000}"/>
          </ac:spMkLst>
        </pc:spChg>
        <pc:spChg chg="mod">
          <ac:chgData name="reza kabir" userId="af3c95a13102d509" providerId="LiveId" clId="{57F77BDA-C3A2-4BAA-AC2E-A197B311ED4C}" dt="2020-04-08T03:37:04.629" v="2943" actId="2711"/>
          <ac:spMkLst>
            <pc:docMk/>
            <pc:sldMk cId="0" sldId="298"/>
            <ac:spMk id="56350" creationId="{00000000-0000-0000-0000-000000000000}"/>
          </ac:spMkLst>
        </pc:spChg>
        <pc:grpChg chg="add mod">
          <ac:chgData name="reza kabir" userId="af3c95a13102d509" providerId="LiveId" clId="{57F77BDA-C3A2-4BAA-AC2E-A197B311ED4C}" dt="2020-04-08T03:36:17.393" v="2903" actId="1076"/>
          <ac:grpSpMkLst>
            <pc:docMk/>
            <pc:sldMk cId="0" sldId="298"/>
            <ac:grpSpMk id="32" creationId="{BAD05817-2B5A-4232-8658-DBBFB35D3CCF}"/>
          </ac:grpSpMkLst>
        </pc:grpChg>
      </pc:sldChg>
      <pc:sldChg chg="add del">
        <pc:chgData name="reza kabir" userId="af3c95a13102d509" providerId="LiveId" clId="{57F77BDA-C3A2-4BAA-AC2E-A197B311ED4C}" dt="2020-04-07T11:20:39.584" v="1999" actId="47"/>
        <pc:sldMkLst>
          <pc:docMk/>
          <pc:sldMk cId="3910277648" sldId="299"/>
        </pc:sldMkLst>
      </pc:sldChg>
      <pc:sldChg chg="addSp delSp modSp add mod">
        <pc:chgData name="reza kabir" userId="af3c95a13102d509" providerId="LiveId" clId="{57F77BDA-C3A2-4BAA-AC2E-A197B311ED4C}" dt="2020-04-08T03:45:23.688" v="3097"/>
        <pc:sldMkLst>
          <pc:docMk/>
          <pc:sldMk cId="0" sldId="300"/>
        </pc:sldMkLst>
        <pc:spChg chg="add mod">
          <ac:chgData name="reza kabir" userId="af3c95a13102d509" providerId="LiveId" clId="{57F77BDA-C3A2-4BAA-AC2E-A197B311ED4C}" dt="2020-04-08T03:39:15.764" v="2989" actId="1038"/>
          <ac:spMkLst>
            <pc:docMk/>
            <pc:sldMk cId="0" sldId="300"/>
            <ac:spMk id="24" creationId="{BB497422-90EE-438A-84C7-123A5B74BDE6}"/>
          </ac:spMkLst>
        </pc:spChg>
        <pc:spChg chg="add mod">
          <ac:chgData name="reza kabir" userId="af3c95a13102d509" providerId="LiveId" clId="{57F77BDA-C3A2-4BAA-AC2E-A197B311ED4C}" dt="2020-04-08T03:45:19.279" v="3095"/>
          <ac:spMkLst>
            <pc:docMk/>
            <pc:sldMk cId="0" sldId="300"/>
            <ac:spMk id="25" creationId="{2285DEE7-0CC4-46B0-B9B1-86A5453AC734}"/>
          </ac:spMkLst>
        </pc:spChg>
        <pc:spChg chg="add mod">
          <ac:chgData name="reza kabir" userId="af3c95a13102d509" providerId="LiveId" clId="{57F77BDA-C3A2-4BAA-AC2E-A197B311ED4C}" dt="2020-04-08T03:39:15.764" v="2989" actId="1038"/>
          <ac:spMkLst>
            <pc:docMk/>
            <pc:sldMk cId="0" sldId="300"/>
            <ac:spMk id="26" creationId="{6DEEF707-E10E-499F-A762-1905E8F72A33}"/>
          </ac:spMkLst>
        </pc:spChg>
        <pc:spChg chg="add mod">
          <ac:chgData name="reza kabir" userId="af3c95a13102d509" providerId="LiveId" clId="{57F77BDA-C3A2-4BAA-AC2E-A197B311ED4C}" dt="2020-04-08T03:39:22.291" v="2990" actId="571"/>
          <ac:spMkLst>
            <pc:docMk/>
            <pc:sldMk cId="0" sldId="300"/>
            <ac:spMk id="27" creationId="{8E7E60E0-E13C-49BC-A8AF-643FCB94EE8C}"/>
          </ac:spMkLst>
        </pc:spChg>
        <pc:spChg chg="add mod">
          <ac:chgData name="reza kabir" userId="af3c95a13102d509" providerId="LiveId" clId="{57F77BDA-C3A2-4BAA-AC2E-A197B311ED4C}" dt="2020-04-08T03:45:21.195" v="3096"/>
          <ac:spMkLst>
            <pc:docMk/>
            <pc:sldMk cId="0" sldId="300"/>
            <ac:spMk id="28" creationId="{E79DCF6A-E907-4933-A460-9ED5643CAFCA}"/>
          </ac:spMkLst>
        </pc:spChg>
        <pc:spChg chg="add mod">
          <ac:chgData name="reza kabir" userId="af3c95a13102d509" providerId="LiveId" clId="{57F77BDA-C3A2-4BAA-AC2E-A197B311ED4C}" dt="2020-04-08T03:39:22.291" v="2990" actId="571"/>
          <ac:spMkLst>
            <pc:docMk/>
            <pc:sldMk cId="0" sldId="300"/>
            <ac:spMk id="29" creationId="{2B04B861-6FAB-44DD-8C5A-19D6A6C2007D}"/>
          </ac:spMkLst>
        </pc:spChg>
        <pc:spChg chg="add mod">
          <ac:chgData name="reza kabir" userId="af3c95a13102d509" providerId="LiveId" clId="{57F77BDA-C3A2-4BAA-AC2E-A197B311ED4C}" dt="2020-04-08T03:39:25.146" v="2991" actId="571"/>
          <ac:spMkLst>
            <pc:docMk/>
            <pc:sldMk cId="0" sldId="300"/>
            <ac:spMk id="30" creationId="{1A5D5312-2A67-48E3-B347-A439295F72C0}"/>
          </ac:spMkLst>
        </pc:spChg>
        <pc:spChg chg="add mod">
          <ac:chgData name="reza kabir" userId="af3c95a13102d509" providerId="LiveId" clId="{57F77BDA-C3A2-4BAA-AC2E-A197B311ED4C}" dt="2020-04-08T03:45:23.688" v="3097"/>
          <ac:spMkLst>
            <pc:docMk/>
            <pc:sldMk cId="0" sldId="300"/>
            <ac:spMk id="31" creationId="{B02C96ED-6B87-4FEA-9BC3-522D72626BDA}"/>
          </ac:spMkLst>
        </pc:spChg>
        <pc:spChg chg="add mod">
          <ac:chgData name="reza kabir" userId="af3c95a13102d509" providerId="LiveId" clId="{57F77BDA-C3A2-4BAA-AC2E-A197B311ED4C}" dt="2020-04-08T03:39:25.146" v="2991" actId="571"/>
          <ac:spMkLst>
            <pc:docMk/>
            <pc:sldMk cId="0" sldId="300"/>
            <ac:spMk id="32" creationId="{2C393D84-6DB3-4174-8430-0B9BD4A029FC}"/>
          </ac:spMkLst>
        </pc:spChg>
        <pc:spChg chg="add">
          <ac:chgData name="reza kabir" userId="af3c95a13102d509" providerId="LiveId" clId="{57F77BDA-C3A2-4BAA-AC2E-A197B311ED4C}" dt="2020-04-08T03:41:09.611" v="3014"/>
          <ac:spMkLst>
            <pc:docMk/>
            <pc:sldMk cId="0" sldId="300"/>
            <ac:spMk id="33" creationId="{53519E48-F5B4-4C05-AF65-08214F5D621B}"/>
          </ac:spMkLst>
        </pc:spChg>
        <pc:spChg chg="mod">
          <ac:chgData name="reza kabir" userId="af3c95a13102d509" providerId="LiveId" clId="{57F77BDA-C3A2-4BAA-AC2E-A197B311ED4C}" dt="2020-04-08T03:45:15.091" v="3094" actId="1076"/>
          <ac:spMkLst>
            <pc:docMk/>
            <pc:sldMk cId="0" sldId="300"/>
            <ac:spMk id="57348" creationId="{00000000-0000-0000-0000-000000000000}"/>
          </ac:spMkLst>
        </pc:spChg>
        <pc:spChg chg="mod">
          <ac:chgData name="reza kabir" userId="af3c95a13102d509" providerId="LiveId" clId="{57F77BDA-C3A2-4BAA-AC2E-A197B311ED4C}" dt="2020-04-08T03:38:07.643" v="2971" actId="1076"/>
          <ac:spMkLst>
            <pc:docMk/>
            <pc:sldMk cId="0" sldId="300"/>
            <ac:spMk id="57349" creationId="{00000000-0000-0000-0000-000000000000}"/>
          </ac:spMkLst>
        </pc:spChg>
        <pc:spChg chg="mod">
          <ac:chgData name="reza kabir" userId="af3c95a13102d509" providerId="LiveId" clId="{57F77BDA-C3A2-4BAA-AC2E-A197B311ED4C}" dt="2020-04-08T03:39:00.711" v="2983"/>
          <ac:spMkLst>
            <pc:docMk/>
            <pc:sldMk cId="0" sldId="300"/>
            <ac:spMk id="57355" creationId="{00000000-0000-0000-0000-000000000000}"/>
          </ac:spMkLst>
        </pc:spChg>
        <pc:spChg chg="mod">
          <ac:chgData name="reza kabir" userId="af3c95a13102d509" providerId="LiveId" clId="{57F77BDA-C3A2-4BAA-AC2E-A197B311ED4C}" dt="2020-04-08T03:45:14.448" v="3093"/>
          <ac:spMkLst>
            <pc:docMk/>
            <pc:sldMk cId="0" sldId="300"/>
            <ac:spMk id="57356" creationId="{00000000-0000-0000-0000-000000000000}"/>
          </ac:spMkLst>
        </pc:spChg>
        <pc:spChg chg="mod">
          <ac:chgData name="reza kabir" userId="af3c95a13102d509" providerId="LiveId" clId="{57F77BDA-C3A2-4BAA-AC2E-A197B311ED4C}" dt="2020-04-08T03:38:40.170" v="2979" actId="1076"/>
          <ac:spMkLst>
            <pc:docMk/>
            <pc:sldMk cId="0" sldId="300"/>
            <ac:spMk id="57357" creationId="{00000000-0000-0000-0000-000000000000}"/>
          </ac:spMkLst>
        </pc:spChg>
        <pc:spChg chg="del">
          <ac:chgData name="reza kabir" userId="af3c95a13102d509" providerId="LiveId" clId="{57F77BDA-C3A2-4BAA-AC2E-A197B311ED4C}" dt="2020-04-08T03:38:43.623" v="2980" actId="478"/>
          <ac:spMkLst>
            <pc:docMk/>
            <pc:sldMk cId="0" sldId="300"/>
            <ac:spMk id="57358" creationId="{00000000-0000-0000-0000-000000000000}"/>
          </ac:spMkLst>
        </pc:spChg>
        <pc:spChg chg="del">
          <ac:chgData name="reza kabir" userId="af3c95a13102d509" providerId="LiveId" clId="{57F77BDA-C3A2-4BAA-AC2E-A197B311ED4C}" dt="2020-04-08T03:37:47.214" v="2956" actId="478"/>
          <ac:spMkLst>
            <pc:docMk/>
            <pc:sldMk cId="0" sldId="300"/>
            <ac:spMk id="57359" creationId="{00000000-0000-0000-0000-000000000000}"/>
          </ac:spMkLst>
        </pc:spChg>
        <pc:spChg chg="del">
          <ac:chgData name="reza kabir" userId="af3c95a13102d509" providerId="LiveId" clId="{57F77BDA-C3A2-4BAA-AC2E-A197B311ED4C}" dt="2020-04-08T03:37:51.340" v="2957" actId="478"/>
          <ac:spMkLst>
            <pc:docMk/>
            <pc:sldMk cId="0" sldId="300"/>
            <ac:spMk id="57360" creationId="{00000000-0000-0000-0000-000000000000}"/>
          </ac:spMkLst>
        </pc:spChg>
        <pc:spChg chg="del">
          <ac:chgData name="reza kabir" userId="af3c95a13102d509" providerId="LiveId" clId="{57F77BDA-C3A2-4BAA-AC2E-A197B311ED4C}" dt="2020-04-08T03:38:43.623" v="2980" actId="478"/>
          <ac:spMkLst>
            <pc:docMk/>
            <pc:sldMk cId="0" sldId="300"/>
            <ac:spMk id="57361" creationId="{00000000-0000-0000-0000-000000000000}"/>
          </ac:spMkLst>
        </pc:spChg>
        <pc:spChg chg="del">
          <ac:chgData name="reza kabir" userId="af3c95a13102d509" providerId="LiveId" clId="{57F77BDA-C3A2-4BAA-AC2E-A197B311ED4C}" dt="2020-04-08T03:37:47.214" v="2956" actId="478"/>
          <ac:spMkLst>
            <pc:docMk/>
            <pc:sldMk cId="0" sldId="300"/>
            <ac:spMk id="57362" creationId="{00000000-0000-0000-0000-000000000000}"/>
          </ac:spMkLst>
        </pc:spChg>
        <pc:spChg chg="del">
          <ac:chgData name="reza kabir" userId="af3c95a13102d509" providerId="LiveId" clId="{57F77BDA-C3A2-4BAA-AC2E-A197B311ED4C}" dt="2020-04-08T03:37:51.340" v="2957" actId="478"/>
          <ac:spMkLst>
            <pc:docMk/>
            <pc:sldMk cId="0" sldId="300"/>
            <ac:spMk id="57363" creationId="{00000000-0000-0000-0000-000000000000}"/>
          </ac:spMkLst>
        </pc:spChg>
        <pc:spChg chg="del">
          <ac:chgData name="reza kabir" userId="af3c95a13102d509" providerId="LiveId" clId="{57F77BDA-C3A2-4BAA-AC2E-A197B311ED4C}" dt="2020-04-08T03:38:43.623" v="2980" actId="478"/>
          <ac:spMkLst>
            <pc:docMk/>
            <pc:sldMk cId="0" sldId="300"/>
            <ac:spMk id="57364" creationId="{00000000-0000-0000-0000-000000000000}"/>
          </ac:spMkLst>
        </pc:spChg>
        <pc:spChg chg="del">
          <ac:chgData name="reza kabir" userId="af3c95a13102d509" providerId="LiveId" clId="{57F77BDA-C3A2-4BAA-AC2E-A197B311ED4C}" dt="2020-04-08T03:37:47.214" v="2956" actId="478"/>
          <ac:spMkLst>
            <pc:docMk/>
            <pc:sldMk cId="0" sldId="300"/>
            <ac:spMk id="57365" creationId="{00000000-0000-0000-0000-000000000000}"/>
          </ac:spMkLst>
        </pc:spChg>
        <pc:spChg chg="del">
          <ac:chgData name="reza kabir" userId="af3c95a13102d509" providerId="LiveId" clId="{57F77BDA-C3A2-4BAA-AC2E-A197B311ED4C}" dt="2020-04-08T03:37:51.340" v="2957" actId="478"/>
          <ac:spMkLst>
            <pc:docMk/>
            <pc:sldMk cId="0" sldId="300"/>
            <ac:spMk id="57366" creationId="{00000000-0000-0000-0000-000000000000}"/>
          </ac:spMkLst>
        </pc:spChg>
        <pc:spChg chg="del mod">
          <ac:chgData name="reza kabir" userId="af3c95a13102d509" providerId="LiveId" clId="{57F77BDA-C3A2-4BAA-AC2E-A197B311ED4C}" dt="2020-04-08T03:41:09.260" v="3013" actId="478"/>
          <ac:spMkLst>
            <pc:docMk/>
            <pc:sldMk cId="0" sldId="300"/>
            <ac:spMk id="57367" creationId="{00000000-0000-0000-0000-000000000000}"/>
          </ac:spMkLst>
        </pc:spChg>
      </pc:sldChg>
      <pc:sldChg chg="modSp add mod">
        <pc:chgData name="reza kabir" userId="af3c95a13102d509" providerId="LiveId" clId="{57F77BDA-C3A2-4BAA-AC2E-A197B311ED4C}" dt="2020-04-08T03:10:35.642" v="2689" actId="2711"/>
        <pc:sldMkLst>
          <pc:docMk/>
          <pc:sldMk cId="0" sldId="301"/>
        </pc:sldMkLst>
        <pc:spChg chg="mod">
          <ac:chgData name="reza kabir" userId="af3c95a13102d509" providerId="LiveId" clId="{57F77BDA-C3A2-4BAA-AC2E-A197B311ED4C}" dt="2020-04-08T03:10:28.438" v="2687"/>
          <ac:spMkLst>
            <pc:docMk/>
            <pc:sldMk cId="0" sldId="301"/>
            <ac:spMk id="40962" creationId="{00000000-0000-0000-0000-000000000000}"/>
          </ac:spMkLst>
        </pc:spChg>
        <pc:spChg chg="mod">
          <ac:chgData name="reza kabir" userId="af3c95a13102d509" providerId="LiveId" clId="{57F77BDA-C3A2-4BAA-AC2E-A197B311ED4C}" dt="2020-04-08T03:10:35.642" v="2689" actId="2711"/>
          <ac:spMkLst>
            <pc:docMk/>
            <pc:sldMk cId="0" sldId="301"/>
            <ac:spMk id="40963" creationId="{00000000-0000-0000-0000-000000000000}"/>
          </ac:spMkLst>
        </pc:spChg>
      </pc:sldChg>
      <pc:sldChg chg="addSp delSp modSp add ord">
        <pc:chgData name="reza kabir" userId="af3c95a13102d509" providerId="LiveId" clId="{57F77BDA-C3A2-4BAA-AC2E-A197B311ED4C}" dt="2020-04-08T03:45:28.403" v="3099"/>
        <pc:sldMkLst>
          <pc:docMk/>
          <pc:sldMk cId="0" sldId="302"/>
        </pc:sldMkLst>
        <pc:spChg chg="add del mod">
          <ac:chgData name="reza kabir" userId="af3c95a13102d509" providerId="LiveId" clId="{57F77BDA-C3A2-4BAA-AC2E-A197B311ED4C}" dt="2020-04-08T03:41:04.330" v="3011" actId="478"/>
          <ac:spMkLst>
            <pc:docMk/>
            <pc:sldMk cId="0" sldId="302"/>
            <ac:spMk id="20" creationId="{DA80D36A-B87C-4FEA-AF86-50A9CB9530E0}"/>
          </ac:spMkLst>
        </pc:spChg>
        <pc:spChg chg="add">
          <ac:chgData name="reza kabir" userId="af3c95a13102d509" providerId="LiveId" clId="{57F77BDA-C3A2-4BAA-AC2E-A197B311ED4C}" dt="2020-04-08T03:41:04.716" v="3012"/>
          <ac:spMkLst>
            <pc:docMk/>
            <pc:sldMk cId="0" sldId="302"/>
            <ac:spMk id="21" creationId="{F23B5974-0680-417D-B745-4079EA2BB25C}"/>
          </ac:spMkLst>
        </pc:spChg>
        <pc:spChg chg="add mod">
          <ac:chgData name="reza kabir" userId="af3c95a13102d509" providerId="LiveId" clId="{57F77BDA-C3A2-4BAA-AC2E-A197B311ED4C}" dt="2020-04-08T03:42:29.154" v="3023" actId="1076"/>
          <ac:spMkLst>
            <pc:docMk/>
            <pc:sldMk cId="0" sldId="302"/>
            <ac:spMk id="22" creationId="{0DD88CB0-7629-4E6B-A572-DB3A132EB242}"/>
          </ac:spMkLst>
        </pc:spChg>
        <pc:spChg chg="add mod">
          <ac:chgData name="reza kabir" userId="af3c95a13102d509" providerId="LiveId" clId="{57F77BDA-C3A2-4BAA-AC2E-A197B311ED4C}" dt="2020-04-08T03:45:05.408" v="3086"/>
          <ac:spMkLst>
            <pc:docMk/>
            <pc:sldMk cId="0" sldId="302"/>
            <ac:spMk id="23" creationId="{981B1E7D-1F35-4A45-99D8-75C38998AC36}"/>
          </ac:spMkLst>
        </pc:spChg>
        <pc:spChg chg="add mod">
          <ac:chgData name="reza kabir" userId="af3c95a13102d509" providerId="LiveId" clId="{57F77BDA-C3A2-4BAA-AC2E-A197B311ED4C}" dt="2020-04-08T03:42:29.154" v="3023" actId="1076"/>
          <ac:spMkLst>
            <pc:docMk/>
            <pc:sldMk cId="0" sldId="302"/>
            <ac:spMk id="24" creationId="{ADDA67A4-92FF-4F41-B7AF-1F80A0AB65E5}"/>
          </ac:spMkLst>
        </pc:spChg>
        <pc:spChg chg="add mod">
          <ac:chgData name="reza kabir" userId="af3c95a13102d509" providerId="LiveId" clId="{57F77BDA-C3A2-4BAA-AC2E-A197B311ED4C}" dt="2020-04-08T03:42:37.956" v="3031" actId="1037"/>
          <ac:spMkLst>
            <pc:docMk/>
            <pc:sldMk cId="0" sldId="302"/>
            <ac:spMk id="25" creationId="{CE6EA9D0-A753-421B-9DAD-AAA9E4A432D8}"/>
          </ac:spMkLst>
        </pc:spChg>
        <pc:spChg chg="add mod">
          <ac:chgData name="reza kabir" userId="af3c95a13102d509" providerId="LiveId" clId="{57F77BDA-C3A2-4BAA-AC2E-A197B311ED4C}" dt="2020-04-08T03:45:08.183" v="3089"/>
          <ac:spMkLst>
            <pc:docMk/>
            <pc:sldMk cId="0" sldId="302"/>
            <ac:spMk id="26" creationId="{CBDC62AB-1875-4065-8651-78F2E7EFDF0B}"/>
          </ac:spMkLst>
        </pc:spChg>
        <pc:spChg chg="add mod">
          <ac:chgData name="reza kabir" userId="af3c95a13102d509" providerId="LiveId" clId="{57F77BDA-C3A2-4BAA-AC2E-A197B311ED4C}" dt="2020-04-08T03:42:37.956" v="3031" actId="1037"/>
          <ac:spMkLst>
            <pc:docMk/>
            <pc:sldMk cId="0" sldId="302"/>
            <ac:spMk id="27" creationId="{F74E2CF6-9B32-4278-A258-DC142F26E159}"/>
          </ac:spMkLst>
        </pc:spChg>
        <pc:spChg chg="add mod">
          <ac:chgData name="reza kabir" userId="af3c95a13102d509" providerId="LiveId" clId="{57F77BDA-C3A2-4BAA-AC2E-A197B311ED4C}" dt="2020-04-08T03:42:42.536" v="3041" actId="1037"/>
          <ac:spMkLst>
            <pc:docMk/>
            <pc:sldMk cId="0" sldId="302"/>
            <ac:spMk id="28" creationId="{76F0A538-C02F-4066-951D-D4405222266F}"/>
          </ac:spMkLst>
        </pc:spChg>
        <pc:spChg chg="add mod">
          <ac:chgData name="reza kabir" userId="af3c95a13102d509" providerId="LiveId" clId="{57F77BDA-C3A2-4BAA-AC2E-A197B311ED4C}" dt="2020-04-08T03:45:11.069" v="3092"/>
          <ac:spMkLst>
            <pc:docMk/>
            <pc:sldMk cId="0" sldId="302"/>
            <ac:spMk id="29" creationId="{1FFBA833-E311-49E3-B74A-C440A016E755}"/>
          </ac:spMkLst>
        </pc:spChg>
        <pc:spChg chg="add mod">
          <ac:chgData name="reza kabir" userId="af3c95a13102d509" providerId="LiveId" clId="{57F77BDA-C3A2-4BAA-AC2E-A197B311ED4C}" dt="2020-04-08T03:42:42.536" v="3041" actId="1037"/>
          <ac:spMkLst>
            <pc:docMk/>
            <pc:sldMk cId="0" sldId="302"/>
            <ac:spMk id="30" creationId="{EDB75B24-DC1A-4132-84A3-6C98CE960235}"/>
          </ac:spMkLst>
        </pc:spChg>
        <pc:spChg chg="del">
          <ac:chgData name="reza kabir" userId="af3c95a13102d509" providerId="LiveId" clId="{57F77BDA-C3A2-4BAA-AC2E-A197B311ED4C}" dt="2020-04-08T03:40:39.546" v="3004" actId="478"/>
          <ac:spMkLst>
            <pc:docMk/>
            <pc:sldMk cId="0" sldId="302"/>
            <ac:spMk id="58372" creationId="{00000000-0000-0000-0000-000000000000}"/>
          </ac:spMkLst>
        </pc:spChg>
        <pc:spChg chg="del">
          <ac:chgData name="reza kabir" userId="af3c95a13102d509" providerId="LiveId" clId="{57F77BDA-C3A2-4BAA-AC2E-A197B311ED4C}" dt="2020-04-08T03:42:24.520" v="3021" actId="478"/>
          <ac:spMkLst>
            <pc:docMk/>
            <pc:sldMk cId="0" sldId="302"/>
            <ac:spMk id="58379" creationId="{00000000-0000-0000-0000-000000000000}"/>
          </ac:spMkLst>
        </pc:spChg>
        <pc:spChg chg="del">
          <ac:chgData name="reza kabir" userId="af3c95a13102d509" providerId="LiveId" clId="{57F77BDA-C3A2-4BAA-AC2E-A197B311ED4C}" dt="2020-04-08T03:42:24.520" v="3021" actId="478"/>
          <ac:spMkLst>
            <pc:docMk/>
            <pc:sldMk cId="0" sldId="302"/>
            <ac:spMk id="58380" creationId="{00000000-0000-0000-0000-000000000000}"/>
          </ac:spMkLst>
        </pc:spChg>
        <pc:spChg chg="del">
          <ac:chgData name="reza kabir" userId="af3c95a13102d509" providerId="LiveId" clId="{57F77BDA-C3A2-4BAA-AC2E-A197B311ED4C}" dt="2020-04-08T03:42:24.520" v="3021" actId="478"/>
          <ac:spMkLst>
            <pc:docMk/>
            <pc:sldMk cId="0" sldId="302"/>
            <ac:spMk id="58381" creationId="{00000000-0000-0000-0000-000000000000}"/>
          </ac:spMkLst>
        </pc:spChg>
        <pc:spChg chg="del">
          <ac:chgData name="reza kabir" userId="af3c95a13102d509" providerId="LiveId" clId="{57F77BDA-C3A2-4BAA-AC2E-A197B311ED4C}" dt="2020-04-08T03:42:24.520" v="3021" actId="478"/>
          <ac:spMkLst>
            <pc:docMk/>
            <pc:sldMk cId="0" sldId="302"/>
            <ac:spMk id="58382" creationId="{00000000-0000-0000-0000-000000000000}"/>
          </ac:spMkLst>
        </pc:spChg>
        <pc:spChg chg="del">
          <ac:chgData name="reza kabir" userId="af3c95a13102d509" providerId="LiveId" clId="{57F77BDA-C3A2-4BAA-AC2E-A197B311ED4C}" dt="2020-04-08T03:42:24.520" v="3021" actId="478"/>
          <ac:spMkLst>
            <pc:docMk/>
            <pc:sldMk cId="0" sldId="302"/>
            <ac:spMk id="58383" creationId="{00000000-0000-0000-0000-000000000000}"/>
          </ac:spMkLst>
        </pc:spChg>
        <pc:spChg chg="del">
          <ac:chgData name="reza kabir" userId="af3c95a13102d509" providerId="LiveId" clId="{57F77BDA-C3A2-4BAA-AC2E-A197B311ED4C}" dt="2020-04-08T03:42:24.520" v="3021" actId="478"/>
          <ac:spMkLst>
            <pc:docMk/>
            <pc:sldMk cId="0" sldId="302"/>
            <ac:spMk id="58384" creationId="{00000000-0000-0000-0000-000000000000}"/>
          </ac:spMkLst>
        </pc:spChg>
        <pc:spChg chg="del">
          <ac:chgData name="reza kabir" userId="af3c95a13102d509" providerId="LiveId" clId="{57F77BDA-C3A2-4BAA-AC2E-A197B311ED4C}" dt="2020-04-08T03:42:24.520" v="3021" actId="478"/>
          <ac:spMkLst>
            <pc:docMk/>
            <pc:sldMk cId="0" sldId="302"/>
            <ac:spMk id="58385" creationId="{00000000-0000-0000-0000-000000000000}"/>
          </ac:spMkLst>
        </pc:spChg>
        <pc:spChg chg="del">
          <ac:chgData name="reza kabir" userId="af3c95a13102d509" providerId="LiveId" clId="{57F77BDA-C3A2-4BAA-AC2E-A197B311ED4C}" dt="2020-04-08T03:42:24.520" v="3021" actId="478"/>
          <ac:spMkLst>
            <pc:docMk/>
            <pc:sldMk cId="0" sldId="302"/>
            <ac:spMk id="58386" creationId="{00000000-0000-0000-0000-000000000000}"/>
          </ac:spMkLst>
        </pc:spChg>
        <pc:spChg chg="del">
          <ac:chgData name="reza kabir" userId="af3c95a13102d509" providerId="LiveId" clId="{57F77BDA-C3A2-4BAA-AC2E-A197B311ED4C}" dt="2020-04-08T03:42:24.520" v="3021" actId="478"/>
          <ac:spMkLst>
            <pc:docMk/>
            <pc:sldMk cId="0" sldId="302"/>
            <ac:spMk id="58387" creationId="{00000000-0000-0000-0000-000000000000}"/>
          </ac:spMkLst>
        </pc:spChg>
      </pc:sldChg>
      <pc:sldChg chg="addSp delSp modSp add mod">
        <pc:chgData name="reza kabir" userId="af3c95a13102d509" providerId="LiveId" clId="{57F77BDA-C3A2-4BAA-AC2E-A197B311ED4C}" dt="2020-04-08T03:45:00.537" v="3083"/>
        <pc:sldMkLst>
          <pc:docMk/>
          <pc:sldMk cId="0" sldId="303"/>
        </pc:sldMkLst>
        <pc:spChg chg="del">
          <ac:chgData name="reza kabir" userId="af3c95a13102d509" providerId="LiveId" clId="{57F77BDA-C3A2-4BAA-AC2E-A197B311ED4C}" dt="2020-04-08T03:43:42.363" v="3058"/>
          <ac:spMkLst>
            <pc:docMk/>
            <pc:sldMk cId="0" sldId="303"/>
            <ac:spMk id="2" creationId="{00000000-0000-0000-0000-000000000000}"/>
          </ac:spMkLst>
        </pc:spChg>
        <pc:spChg chg="del">
          <ac:chgData name="reza kabir" userId="af3c95a13102d509" providerId="LiveId" clId="{57F77BDA-C3A2-4BAA-AC2E-A197B311ED4C}" dt="2020-04-08T03:43:42.363" v="3058"/>
          <ac:spMkLst>
            <pc:docMk/>
            <pc:sldMk cId="0" sldId="303"/>
            <ac:spMk id="3" creationId="{00000000-0000-0000-0000-000000000000}"/>
          </ac:spMkLst>
        </pc:spChg>
        <pc:spChg chg="del">
          <ac:chgData name="reza kabir" userId="af3c95a13102d509" providerId="LiveId" clId="{57F77BDA-C3A2-4BAA-AC2E-A197B311ED4C}" dt="2020-04-08T03:43:42.363" v="3058"/>
          <ac:spMkLst>
            <pc:docMk/>
            <pc:sldMk cId="0" sldId="303"/>
            <ac:spMk id="4" creationId="{00000000-0000-0000-0000-000000000000}"/>
          </ac:spMkLst>
        </pc:spChg>
        <pc:spChg chg="del">
          <ac:chgData name="reza kabir" userId="af3c95a13102d509" providerId="LiveId" clId="{57F77BDA-C3A2-4BAA-AC2E-A197B311ED4C}" dt="2020-04-08T03:43:42.363" v="3058"/>
          <ac:spMkLst>
            <pc:docMk/>
            <pc:sldMk cId="0" sldId="303"/>
            <ac:spMk id="5" creationId="{00000000-0000-0000-0000-000000000000}"/>
          </ac:spMkLst>
        </pc:spChg>
        <pc:spChg chg="del">
          <ac:chgData name="reza kabir" userId="af3c95a13102d509" providerId="LiveId" clId="{57F77BDA-C3A2-4BAA-AC2E-A197B311ED4C}" dt="2020-04-08T03:43:42.363" v="3058"/>
          <ac:spMkLst>
            <pc:docMk/>
            <pc:sldMk cId="0" sldId="303"/>
            <ac:spMk id="6" creationId="{00000000-0000-0000-0000-000000000000}"/>
          </ac:spMkLst>
        </pc:spChg>
        <pc:spChg chg="add mod">
          <ac:chgData name="reza kabir" userId="af3c95a13102d509" providerId="LiveId" clId="{57F77BDA-C3A2-4BAA-AC2E-A197B311ED4C}" dt="2020-04-08T03:43:42.363" v="3058"/>
          <ac:spMkLst>
            <pc:docMk/>
            <pc:sldMk cId="0" sldId="303"/>
            <ac:spMk id="7" creationId="{6E722E31-C7A9-4F65-9E26-CE5428C929F3}"/>
          </ac:spMkLst>
        </pc:spChg>
        <pc:spChg chg="add mod">
          <ac:chgData name="reza kabir" userId="af3c95a13102d509" providerId="LiveId" clId="{57F77BDA-C3A2-4BAA-AC2E-A197B311ED4C}" dt="2020-04-08T03:43:42.363" v="3058"/>
          <ac:spMkLst>
            <pc:docMk/>
            <pc:sldMk cId="0" sldId="303"/>
            <ac:spMk id="8" creationId="{B912616B-3401-40BD-9B67-D35E8563F8E2}"/>
          </ac:spMkLst>
        </pc:spChg>
        <pc:spChg chg="add mod">
          <ac:chgData name="reza kabir" userId="af3c95a13102d509" providerId="LiveId" clId="{57F77BDA-C3A2-4BAA-AC2E-A197B311ED4C}" dt="2020-04-08T03:43:42.363" v="3058"/>
          <ac:spMkLst>
            <pc:docMk/>
            <pc:sldMk cId="0" sldId="303"/>
            <ac:spMk id="9" creationId="{410DB656-FC47-4DDF-8DA1-C1DF71C76A29}"/>
          </ac:spMkLst>
        </pc:spChg>
        <pc:spChg chg="add mod">
          <ac:chgData name="reza kabir" userId="af3c95a13102d509" providerId="LiveId" clId="{57F77BDA-C3A2-4BAA-AC2E-A197B311ED4C}" dt="2020-04-08T03:43:42.363" v="3058"/>
          <ac:spMkLst>
            <pc:docMk/>
            <pc:sldMk cId="0" sldId="303"/>
            <ac:spMk id="10" creationId="{A40A2B89-37F2-4626-8509-3D54822A7854}"/>
          </ac:spMkLst>
        </pc:spChg>
        <pc:spChg chg="add mod">
          <ac:chgData name="reza kabir" userId="af3c95a13102d509" providerId="LiveId" clId="{57F77BDA-C3A2-4BAA-AC2E-A197B311ED4C}" dt="2020-04-08T03:43:42.363" v="3058"/>
          <ac:spMkLst>
            <pc:docMk/>
            <pc:sldMk cId="0" sldId="303"/>
            <ac:spMk id="11" creationId="{E5ADE7B8-613A-40EF-A6AF-D4CAA99AC91C}"/>
          </ac:spMkLst>
        </pc:spChg>
        <pc:spChg chg="add mod">
          <ac:chgData name="reza kabir" userId="af3c95a13102d509" providerId="LiveId" clId="{57F77BDA-C3A2-4BAA-AC2E-A197B311ED4C}" dt="2020-04-08T03:40:59.563" v="3010" actId="14100"/>
          <ac:spMkLst>
            <pc:docMk/>
            <pc:sldMk cId="0" sldId="303"/>
            <ac:spMk id="30" creationId="{761A0C5B-A126-489D-BFF2-192360EDEDB6}"/>
          </ac:spMkLst>
        </pc:spChg>
        <pc:spChg chg="add mod">
          <ac:chgData name="reza kabir" userId="af3c95a13102d509" providerId="LiveId" clId="{57F77BDA-C3A2-4BAA-AC2E-A197B311ED4C}" dt="2020-04-08T03:43:02.983" v="3045" actId="20577"/>
          <ac:spMkLst>
            <pc:docMk/>
            <pc:sldMk cId="0" sldId="303"/>
            <ac:spMk id="31" creationId="{FDFAD189-29D4-4F2C-B533-69048E77FE54}"/>
          </ac:spMkLst>
        </pc:spChg>
        <pc:spChg chg="add mod">
          <ac:chgData name="reza kabir" userId="af3c95a13102d509" providerId="LiveId" clId="{57F77BDA-C3A2-4BAA-AC2E-A197B311ED4C}" dt="2020-04-08T03:44:48.054" v="3069"/>
          <ac:spMkLst>
            <pc:docMk/>
            <pc:sldMk cId="0" sldId="303"/>
            <ac:spMk id="32" creationId="{9B9BB8E8-C8AC-4744-A0C2-904EC4A74B6A}"/>
          </ac:spMkLst>
        </pc:spChg>
        <pc:spChg chg="add mod">
          <ac:chgData name="reza kabir" userId="af3c95a13102d509" providerId="LiveId" clId="{57F77BDA-C3A2-4BAA-AC2E-A197B311ED4C}" dt="2020-04-08T03:43:00.235" v="3044" actId="1076"/>
          <ac:spMkLst>
            <pc:docMk/>
            <pc:sldMk cId="0" sldId="303"/>
            <ac:spMk id="33" creationId="{85868860-006A-4E47-8923-024DA1A1E24A}"/>
          </ac:spMkLst>
        </pc:spChg>
        <pc:spChg chg="add mod">
          <ac:chgData name="reza kabir" userId="af3c95a13102d509" providerId="LiveId" clId="{57F77BDA-C3A2-4BAA-AC2E-A197B311ED4C}" dt="2020-04-08T03:43:11.159" v="3051" actId="1037"/>
          <ac:spMkLst>
            <pc:docMk/>
            <pc:sldMk cId="0" sldId="303"/>
            <ac:spMk id="34" creationId="{BF834130-A8DD-42EA-85AA-8CBE65461837}"/>
          </ac:spMkLst>
        </pc:spChg>
        <pc:spChg chg="add mod">
          <ac:chgData name="reza kabir" userId="af3c95a13102d509" providerId="LiveId" clId="{57F77BDA-C3A2-4BAA-AC2E-A197B311ED4C}" dt="2020-04-08T03:44:51.371" v="3072"/>
          <ac:spMkLst>
            <pc:docMk/>
            <pc:sldMk cId="0" sldId="303"/>
            <ac:spMk id="35" creationId="{24F5DCCA-E9D8-4CC0-AD3C-14DD71DD0087}"/>
          </ac:spMkLst>
        </pc:spChg>
        <pc:spChg chg="add mod">
          <ac:chgData name="reza kabir" userId="af3c95a13102d509" providerId="LiveId" clId="{57F77BDA-C3A2-4BAA-AC2E-A197B311ED4C}" dt="2020-04-08T03:43:11.159" v="3051" actId="1037"/>
          <ac:spMkLst>
            <pc:docMk/>
            <pc:sldMk cId="0" sldId="303"/>
            <ac:spMk id="36" creationId="{CC961471-C017-4A7D-94EA-DAC46F00FFE5}"/>
          </ac:spMkLst>
        </pc:spChg>
        <pc:spChg chg="add mod">
          <ac:chgData name="reza kabir" userId="af3c95a13102d509" providerId="LiveId" clId="{57F77BDA-C3A2-4BAA-AC2E-A197B311ED4C}" dt="2020-04-08T03:43:16.130" v="3052" actId="571"/>
          <ac:spMkLst>
            <pc:docMk/>
            <pc:sldMk cId="0" sldId="303"/>
            <ac:spMk id="37" creationId="{0FD63B48-09C3-4297-904C-3CCD86B486BD}"/>
          </ac:spMkLst>
        </pc:spChg>
        <pc:spChg chg="add mod">
          <ac:chgData name="reza kabir" userId="af3c95a13102d509" providerId="LiveId" clId="{57F77BDA-C3A2-4BAA-AC2E-A197B311ED4C}" dt="2020-04-08T03:44:54.158" v="3075"/>
          <ac:spMkLst>
            <pc:docMk/>
            <pc:sldMk cId="0" sldId="303"/>
            <ac:spMk id="38" creationId="{2E8C3CF6-E011-40E7-8AFF-28B40564EB14}"/>
          </ac:spMkLst>
        </pc:spChg>
        <pc:spChg chg="add mod">
          <ac:chgData name="reza kabir" userId="af3c95a13102d509" providerId="LiveId" clId="{57F77BDA-C3A2-4BAA-AC2E-A197B311ED4C}" dt="2020-04-08T03:43:16.130" v="3052" actId="571"/>
          <ac:spMkLst>
            <pc:docMk/>
            <pc:sldMk cId="0" sldId="303"/>
            <ac:spMk id="39" creationId="{66DCEDFA-2382-4A25-A030-BE444D9F09BD}"/>
          </ac:spMkLst>
        </pc:spChg>
        <pc:spChg chg="add mod">
          <ac:chgData name="reza kabir" userId="af3c95a13102d509" providerId="LiveId" clId="{57F77BDA-C3A2-4BAA-AC2E-A197B311ED4C}" dt="2020-04-08T03:43:19.043" v="3053" actId="571"/>
          <ac:spMkLst>
            <pc:docMk/>
            <pc:sldMk cId="0" sldId="303"/>
            <ac:spMk id="40" creationId="{E80D9803-316B-4E77-946B-4E741F868B5A}"/>
          </ac:spMkLst>
        </pc:spChg>
        <pc:spChg chg="add mod">
          <ac:chgData name="reza kabir" userId="af3c95a13102d509" providerId="LiveId" clId="{57F77BDA-C3A2-4BAA-AC2E-A197B311ED4C}" dt="2020-04-08T03:44:57.443" v="3078"/>
          <ac:spMkLst>
            <pc:docMk/>
            <pc:sldMk cId="0" sldId="303"/>
            <ac:spMk id="41" creationId="{3633195D-139B-4E3C-891A-2C7CF8FFA3AB}"/>
          </ac:spMkLst>
        </pc:spChg>
        <pc:spChg chg="add mod">
          <ac:chgData name="reza kabir" userId="af3c95a13102d509" providerId="LiveId" clId="{57F77BDA-C3A2-4BAA-AC2E-A197B311ED4C}" dt="2020-04-08T03:43:19.043" v="3053" actId="571"/>
          <ac:spMkLst>
            <pc:docMk/>
            <pc:sldMk cId="0" sldId="303"/>
            <ac:spMk id="42" creationId="{DFB27125-C1E4-4575-9081-94302AD1852F}"/>
          </ac:spMkLst>
        </pc:spChg>
        <pc:spChg chg="add mod">
          <ac:chgData name="reza kabir" userId="af3c95a13102d509" providerId="LiveId" clId="{57F77BDA-C3A2-4BAA-AC2E-A197B311ED4C}" dt="2020-04-08T03:43:21.658" v="3054" actId="571"/>
          <ac:spMkLst>
            <pc:docMk/>
            <pc:sldMk cId="0" sldId="303"/>
            <ac:spMk id="43" creationId="{30A8476C-9A59-456A-84A4-344EE943E16C}"/>
          </ac:spMkLst>
        </pc:spChg>
        <pc:spChg chg="add mod">
          <ac:chgData name="reza kabir" userId="af3c95a13102d509" providerId="LiveId" clId="{57F77BDA-C3A2-4BAA-AC2E-A197B311ED4C}" dt="2020-04-08T03:45:00.537" v="3083"/>
          <ac:spMkLst>
            <pc:docMk/>
            <pc:sldMk cId="0" sldId="303"/>
            <ac:spMk id="44" creationId="{83FE6BFC-ECC4-4911-B38B-F8B953DF950D}"/>
          </ac:spMkLst>
        </pc:spChg>
        <pc:spChg chg="add mod">
          <ac:chgData name="reza kabir" userId="af3c95a13102d509" providerId="LiveId" clId="{57F77BDA-C3A2-4BAA-AC2E-A197B311ED4C}" dt="2020-04-08T03:43:21.658" v="3054" actId="571"/>
          <ac:spMkLst>
            <pc:docMk/>
            <pc:sldMk cId="0" sldId="303"/>
            <ac:spMk id="45" creationId="{961D0485-FDA6-45C7-AB02-58A7BDECA89D}"/>
          </ac:spMkLst>
        </pc:spChg>
        <pc:spChg chg="del">
          <ac:chgData name="reza kabir" userId="af3c95a13102d509" providerId="LiveId" clId="{57F77BDA-C3A2-4BAA-AC2E-A197B311ED4C}" dt="2020-04-08T03:40:47.476" v="3007" actId="478"/>
          <ac:spMkLst>
            <pc:docMk/>
            <pc:sldMk cId="0" sldId="303"/>
            <ac:spMk id="59397" creationId="{00000000-0000-0000-0000-000000000000}"/>
          </ac:spMkLst>
        </pc:spChg>
        <pc:spChg chg="del">
          <ac:chgData name="reza kabir" userId="af3c95a13102d509" providerId="LiveId" clId="{57F77BDA-C3A2-4BAA-AC2E-A197B311ED4C}" dt="2020-04-08T03:42:49.522" v="3042" actId="478"/>
          <ac:spMkLst>
            <pc:docMk/>
            <pc:sldMk cId="0" sldId="303"/>
            <ac:spMk id="59407" creationId="{00000000-0000-0000-0000-000000000000}"/>
          </ac:spMkLst>
        </pc:spChg>
        <pc:spChg chg="del">
          <ac:chgData name="reza kabir" userId="af3c95a13102d509" providerId="LiveId" clId="{57F77BDA-C3A2-4BAA-AC2E-A197B311ED4C}" dt="2020-04-08T03:42:49.522" v="3042" actId="478"/>
          <ac:spMkLst>
            <pc:docMk/>
            <pc:sldMk cId="0" sldId="303"/>
            <ac:spMk id="59408" creationId="{00000000-0000-0000-0000-000000000000}"/>
          </ac:spMkLst>
        </pc:spChg>
        <pc:spChg chg="del">
          <ac:chgData name="reza kabir" userId="af3c95a13102d509" providerId="LiveId" clId="{57F77BDA-C3A2-4BAA-AC2E-A197B311ED4C}" dt="2020-04-08T03:42:49.522" v="3042" actId="478"/>
          <ac:spMkLst>
            <pc:docMk/>
            <pc:sldMk cId="0" sldId="303"/>
            <ac:spMk id="59409" creationId="{00000000-0000-0000-0000-000000000000}"/>
          </ac:spMkLst>
        </pc:spChg>
        <pc:spChg chg="del">
          <ac:chgData name="reza kabir" userId="af3c95a13102d509" providerId="LiveId" clId="{57F77BDA-C3A2-4BAA-AC2E-A197B311ED4C}" dt="2020-04-08T03:42:49.522" v="3042" actId="478"/>
          <ac:spMkLst>
            <pc:docMk/>
            <pc:sldMk cId="0" sldId="303"/>
            <ac:spMk id="59410" creationId="{00000000-0000-0000-0000-000000000000}"/>
          </ac:spMkLst>
        </pc:spChg>
        <pc:spChg chg="del">
          <ac:chgData name="reza kabir" userId="af3c95a13102d509" providerId="LiveId" clId="{57F77BDA-C3A2-4BAA-AC2E-A197B311ED4C}" dt="2020-04-08T03:42:49.522" v="3042" actId="478"/>
          <ac:spMkLst>
            <pc:docMk/>
            <pc:sldMk cId="0" sldId="303"/>
            <ac:spMk id="59411" creationId="{00000000-0000-0000-0000-000000000000}"/>
          </ac:spMkLst>
        </pc:spChg>
        <pc:spChg chg="del">
          <ac:chgData name="reza kabir" userId="af3c95a13102d509" providerId="LiveId" clId="{57F77BDA-C3A2-4BAA-AC2E-A197B311ED4C}" dt="2020-04-08T03:42:49.522" v="3042" actId="478"/>
          <ac:spMkLst>
            <pc:docMk/>
            <pc:sldMk cId="0" sldId="303"/>
            <ac:spMk id="59412" creationId="{00000000-0000-0000-0000-000000000000}"/>
          </ac:spMkLst>
        </pc:spChg>
        <pc:spChg chg="del">
          <ac:chgData name="reza kabir" userId="af3c95a13102d509" providerId="LiveId" clId="{57F77BDA-C3A2-4BAA-AC2E-A197B311ED4C}" dt="2020-04-08T03:42:49.522" v="3042" actId="478"/>
          <ac:spMkLst>
            <pc:docMk/>
            <pc:sldMk cId="0" sldId="303"/>
            <ac:spMk id="59413" creationId="{00000000-0000-0000-0000-000000000000}"/>
          </ac:spMkLst>
        </pc:spChg>
        <pc:spChg chg="del">
          <ac:chgData name="reza kabir" userId="af3c95a13102d509" providerId="LiveId" clId="{57F77BDA-C3A2-4BAA-AC2E-A197B311ED4C}" dt="2020-04-08T03:42:49.522" v="3042" actId="478"/>
          <ac:spMkLst>
            <pc:docMk/>
            <pc:sldMk cId="0" sldId="303"/>
            <ac:spMk id="59414" creationId="{00000000-0000-0000-0000-000000000000}"/>
          </ac:spMkLst>
        </pc:spChg>
        <pc:spChg chg="del">
          <ac:chgData name="reza kabir" userId="af3c95a13102d509" providerId="LiveId" clId="{57F77BDA-C3A2-4BAA-AC2E-A197B311ED4C}" dt="2020-04-08T03:42:49.522" v="3042" actId="478"/>
          <ac:spMkLst>
            <pc:docMk/>
            <pc:sldMk cId="0" sldId="303"/>
            <ac:spMk id="59415" creationId="{00000000-0000-0000-0000-000000000000}"/>
          </ac:spMkLst>
        </pc:spChg>
        <pc:spChg chg="del">
          <ac:chgData name="reza kabir" userId="af3c95a13102d509" providerId="LiveId" clId="{57F77BDA-C3A2-4BAA-AC2E-A197B311ED4C}" dt="2020-04-08T03:42:49.522" v="3042" actId="478"/>
          <ac:spMkLst>
            <pc:docMk/>
            <pc:sldMk cId="0" sldId="303"/>
            <ac:spMk id="59416" creationId="{00000000-0000-0000-0000-000000000000}"/>
          </ac:spMkLst>
        </pc:spChg>
        <pc:spChg chg="del">
          <ac:chgData name="reza kabir" userId="af3c95a13102d509" providerId="LiveId" clId="{57F77BDA-C3A2-4BAA-AC2E-A197B311ED4C}" dt="2020-04-08T03:42:49.522" v="3042" actId="478"/>
          <ac:spMkLst>
            <pc:docMk/>
            <pc:sldMk cId="0" sldId="303"/>
            <ac:spMk id="59417" creationId="{00000000-0000-0000-0000-000000000000}"/>
          </ac:spMkLst>
        </pc:spChg>
        <pc:spChg chg="del">
          <ac:chgData name="reza kabir" userId="af3c95a13102d509" providerId="LiveId" clId="{57F77BDA-C3A2-4BAA-AC2E-A197B311ED4C}" dt="2020-04-08T03:42:49.522" v="3042" actId="478"/>
          <ac:spMkLst>
            <pc:docMk/>
            <pc:sldMk cId="0" sldId="303"/>
            <ac:spMk id="59418" creationId="{00000000-0000-0000-0000-000000000000}"/>
          </ac:spMkLst>
        </pc:spChg>
        <pc:spChg chg="del">
          <ac:chgData name="reza kabir" userId="af3c95a13102d509" providerId="LiveId" clId="{57F77BDA-C3A2-4BAA-AC2E-A197B311ED4C}" dt="2020-04-08T03:42:49.522" v="3042" actId="478"/>
          <ac:spMkLst>
            <pc:docMk/>
            <pc:sldMk cId="0" sldId="303"/>
            <ac:spMk id="59419" creationId="{00000000-0000-0000-0000-000000000000}"/>
          </ac:spMkLst>
        </pc:spChg>
        <pc:spChg chg="del">
          <ac:chgData name="reza kabir" userId="af3c95a13102d509" providerId="LiveId" clId="{57F77BDA-C3A2-4BAA-AC2E-A197B311ED4C}" dt="2020-04-08T03:42:49.522" v="3042" actId="478"/>
          <ac:spMkLst>
            <pc:docMk/>
            <pc:sldMk cId="0" sldId="303"/>
            <ac:spMk id="59420" creationId="{00000000-0000-0000-0000-000000000000}"/>
          </ac:spMkLst>
        </pc:spChg>
        <pc:spChg chg="del">
          <ac:chgData name="reza kabir" userId="af3c95a13102d509" providerId="LiveId" clId="{57F77BDA-C3A2-4BAA-AC2E-A197B311ED4C}" dt="2020-04-08T03:42:49.522" v="3042" actId="478"/>
          <ac:spMkLst>
            <pc:docMk/>
            <pc:sldMk cId="0" sldId="303"/>
            <ac:spMk id="59421" creationId="{00000000-0000-0000-0000-000000000000}"/>
          </ac:spMkLst>
        </pc:spChg>
      </pc:sldChg>
      <pc:sldChg chg="modSp add mod">
        <pc:chgData name="reza kabir" userId="af3c95a13102d509" providerId="LiveId" clId="{57F77BDA-C3A2-4BAA-AC2E-A197B311ED4C}" dt="2020-04-08T03:44:36.244" v="3066" actId="20577"/>
        <pc:sldMkLst>
          <pc:docMk/>
          <pc:sldMk cId="0" sldId="304"/>
        </pc:sldMkLst>
        <pc:spChg chg="mod">
          <ac:chgData name="reza kabir" userId="af3c95a13102d509" providerId="LiveId" clId="{57F77BDA-C3A2-4BAA-AC2E-A197B311ED4C}" dt="2020-04-08T03:44:07.324" v="3059" actId="20577"/>
          <ac:spMkLst>
            <pc:docMk/>
            <pc:sldMk cId="0" sldId="304"/>
            <ac:spMk id="60427" creationId="{00000000-0000-0000-0000-000000000000}"/>
          </ac:spMkLst>
        </pc:spChg>
        <pc:spChg chg="mod">
          <ac:chgData name="reza kabir" userId="af3c95a13102d509" providerId="LiveId" clId="{57F77BDA-C3A2-4BAA-AC2E-A197B311ED4C}" dt="2020-04-08T03:44:20.670" v="3060" actId="20577"/>
          <ac:spMkLst>
            <pc:docMk/>
            <pc:sldMk cId="0" sldId="304"/>
            <ac:spMk id="60429" creationId="{00000000-0000-0000-0000-000000000000}"/>
          </ac:spMkLst>
        </pc:spChg>
        <pc:spChg chg="mod">
          <ac:chgData name="reza kabir" userId="af3c95a13102d509" providerId="LiveId" clId="{57F77BDA-C3A2-4BAA-AC2E-A197B311ED4C}" dt="2020-04-08T03:44:24.989" v="3061" actId="20577"/>
          <ac:spMkLst>
            <pc:docMk/>
            <pc:sldMk cId="0" sldId="304"/>
            <ac:spMk id="60431" creationId="{00000000-0000-0000-0000-000000000000}"/>
          </ac:spMkLst>
        </pc:spChg>
        <pc:spChg chg="mod">
          <ac:chgData name="reza kabir" userId="af3c95a13102d509" providerId="LiveId" clId="{57F77BDA-C3A2-4BAA-AC2E-A197B311ED4C}" dt="2020-04-08T03:44:27.155" v="3062" actId="20577"/>
          <ac:spMkLst>
            <pc:docMk/>
            <pc:sldMk cId="0" sldId="304"/>
            <ac:spMk id="60433" creationId="{00000000-0000-0000-0000-000000000000}"/>
          </ac:spMkLst>
        </pc:spChg>
        <pc:spChg chg="mod">
          <ac:chgData name="reza kabir" userId="af3c95a13102d509" providerId="LiveId" clId="{57F77BDA-C3A2-4BAA-AC2E-A197B311ED4C}" dt="2020-04-08T03:44:36.244" v="3066" actId="20577"/>
          <ac:spMkLst>
            <pc:docMk/>
            <pc:sldMk cId="0" sldId="304"/>
            <ac:spMk id="60435" creationId="{00000000-0000-0000-0000-000000000000}"/>
          </ac:spMkLst>
        </pc:spChg>
        <pc:spChg chg="mod">
          <ac:chgData name="reza kabir" userId="af3c95a13102d509" providerId="LiveId" clId="{57F77BDA-C3A2-4BAA-AC2E-A197B311ED4C}" dt="2020-04-08T03:44:34.177" v="3065" actId="20577"/>
          <ac:spMkLst>
            <pc:docMk/>
            <pc:sldMk cId="0" sldId="304"/>
            <ac:spMk id="60437" creationId="{00000000-0000-0000-0000-000000000000}"/>
          </ac:spMkLst>
        </pc:spChg>
        <pc:spChg chg="mod">
          <ac:chgData name="reza kabir" userId="af3c95a13102d509" providerId="LiveId" clId="{57F77BDA-C3A2-4BAA-AC2E-A197B311ED4C}" dt="2020-04-08T03:44:32.279" v="3064" actId="20577"/>
          <ac:spMkLst>
            <pc:docMk/>
            <pc:sldMk cId="0" sldId="304"/>
            <ac:spMk id="60439" creationId="{00000000-0000-0000-0000-000000000000}"/>
          </ac:spMkLst>
        </pc:spChg>
        <pc:spChg chg="mod">
          <ac:chgData name="reza kabir" userId="af3c95a13102d509" providerId="LiveId" clId="{57F77BDA-C3A2-4BAA-AC2E-A197B311ED4C}" dt="2020-04-08T03:44:30.501" v="3063" actId="20577"/>
          <ac:spMkLst>
            <pc:docMk/>
            <pc:sldMk cId="0" sldId="304"/>
            <ac:spMk id="60441" creationId="{00000000-0000-0000-0000-000000000000}"/>
          </ac:spMkLst>
        </pc:spChg>
      </pc:sldChg>
      <pc:sldChg chg="add del">
        <pc:chgData name="reza kabir" userId="af3c95a13102d509" providerId="LiveId" clId="{57F77BDA-C3A2-4BAA-AC2E-A197B311ED4C}" dt="2020-04-08T03:45:35.060" v="3101" actId="47"/>
        <pc:sldMkLst>
          <pc:docMk/>
          <pc:sldMk cId="0" sldId="305"/>
        </pc:sldMkLst>
      </pc:sldChg>
      <pc:sldChg chg="del">
        <pc:chgData name="reza kabir" userId="af3c95a13102d509" providerId="LiveId" clId="{57F77BDA-C3A2-4BAA-AC2E-A197B311ED4C}" dt="2020-04-06T03:57:56.856" v="124" actId="47"/>
        <pc:sldMkLst>
          <pc:docMk/>
          <pc:sldMk cId="1672419435" sldId="306"/>
        </pc:sldMkLst>
      </pc:sldChg>
      <pc:sldChg chg="addSp delSp modSp add">
        <pc:chgData name="reza kabir" userId="af3c95a13102d509" providerId="LiveId" clId="{57F77BDA-C3A2-4BAA-AC2E-A197B311ED4C}" dt="2020-04-08T03:45:53.895" v="3105" actId="207"/>
        <pc:sldMkLst>
          <pc:docMk/>
          <pc:sldMk cId="0" sldId="307"/>
        </pc:sldMkLst>
        <pc:spChg chg="add mod">
          <ac:chgData name="reza kabir" userId="af3c95a13102d509" providerId="LiveId" clId="{57F77BDA-C3A2-4BAA-AC2E-A197B311ED4C}" dt="2020-04-08T03:45:53.895" v="3105" actId="207"/>
          <ac:spMkLst>
            <pc:docMk/>
            <pc:sldMk cId="0" sldId="307"/>
            <ac:spMk id="6" creationId="{3575B851-B302-454A-9B84-C87E394B9F7C}"/>
          </ac:spMkLst>
        </pc:spChg>
        <pc:spChg chg="add mod">
          <ac:chgData name="reza kabir" userId="af3c95a13102d509" providerId="LiveId" clId="{57F77BDA-C3A2-4BAA-AC2E-A197B311ED4C}" dt="2020-04-08T03:45:53.895" v="3105" actId="207"/>
          <ac:spMkLst>
            <pc:docMk/>
            <pc:sldMk cId="0" sldId="307"/>
            <ac:spMk id="7" creationId="{492F8206-470D-4A08-AABC-0B4F4C6A2D63}"/>
          </ac:spMkLst>
        </pc:spChg>
        <pc:spChg chg="del">
          <ac:chgData name="reza kabir" userId="af3c95a13102d509" providerId="LiveId" clId="{57F77BDA-C3A2-4BAA-AC2E-A197B311ED4C}" dt="2020-04-08T03:45:50.418" v="3103" actId="478"/>
          <ac:spMkLst>
            <pc:docMk/>
            <pc:sldMk cId="0" sldId="307"/>
            <ac:spMk id="63491" creationId="{00000000-0000-0000-0000-000000000000}"/>
          </ac:spMkLst>
        </pc:spChg>
        <pc:spChg chg="del">
          <ac:chgData name="reza kabir" userId="af3c95a13102d509" providerId="LiveId" clId="{57F77BDA-C3A2-4BAA-AC2E-A197B311ED4C}" dt="2020-04-08T03:45:50.418" v="3103" actId="478"/>
          <ac:spMkLst>
            <pc:docMk/>
            <pc:sldMk cId="0" sldId="307"/>
            <ac:spMk id="63492" creationId="{00000000-0000-0000-0000-000000000000}"/>
          </ac:spMkLst>
        </pc:spChg>
      </pc:sldChg>
      <pc:sldChg chg="add del">
        <pc:chgData name="reza kabir" userId="af3c95a13102d509" providerId="LiveId" clId="{57F77BDA-C3A2-4BAA-AC2E-A197B311ED4C}" dt="2020-04-08T03:41:41.546" v="3015" actId="47"/>
        <pc:sldMkLst>
          <pc:docMk/>
          <pc:sldMk cId="0" sldId="308"/>
        </pc:sldMkLst>
      </pc:sldChg>
      <pc:sldChg chg="add del">
        <pc:chgData name="reza kabir" userId="af3c95a13102d509" providerId="LiveId" clId="{57F77BDA-C3A2-4BAA-AC2E-A197B311ED4C}" dt="2020-04-08T03:41:41.546" v="3015" actId="47"/>
        <pc:sldMkLst>
          <pc:docMk/>
          <pc:sldMk cId="0" sldId="309"/>
        </pc:sldMkLst>
      </pc:sldChg>
      <pc:sldChg chg="add del">
        <pc:chgData name="reza kabir" userId="af3c95a13102d509" providerId="LiveId" clId="{57F77BDA-C3A2-4BAA-AC2E-A197B311ED4C}" dt="2020-04-08T03:41:41.546" v="3015" actId="47"/>
        <pc:sldMkLst>
          <pc:docMk/>
          <pc:sldMk cId="0" sldId="310"/>
        </pc:sldMkLst>
      </pc:sldChg>
      <pc:sldChg chg="addSp delSp modSp add mod">
        <pc:chgData name="reza kabir" userId="af3c95a13102d509" providerId="LiveId" clId="{57F77BDA-C3A2-4BAA-AC2E-A197B311ED4C}" dt="2020-04-08T04:16:39.558" v="3192" actId="207"/>
        <pc:sldMkLst>
          <pc:docMk/>
          <pc:sldMk cId="0" sldId="311"/>
        </pc:sldMkLst>
        <pc:spChg chg="del mod">
          <ac:chgData name="reza kabir" userId="af3c95a13102d509" providerId="LiveId" clId="{57F77BDA-C3A2-4BAA-AC2E-A197B311ED4C}" dt="2020-04-08T04:15:38.905" v="3183" actId="478"/>
          <ac:spMkLst>
            <pc:docMk/>
            <pc:sldMk cId="0" sldId="311"/>
            <ac:spMk id="4" creationId="{AE3F4210-92EE-4959-B26F-A4D81DFDC952}"/>
          </ac:spMkLst>
        </pc:spChg>
        <pc:spChg chg="mod">
          <ac:chgData name="reza kabir" userId="af3c95a13102d509" providerId="LiveId" clId="{57F77BDA-C3A2-4BAA-AC2E-A197B311ED4C}" dt="2020-04-08T04:16:39.558" v="3192" actId="207"/>
          <ac:spMkLst>
            <pc:docMk/>
            <pc:sldMk cId="0" sldId="311"/>
            <ac:spMk id="5" creationId="{CABD892E-7961-4D7F-B11B-96094F3584E0}"/>
          </ac:spMkLst>
        </pc:spChg>
        <pc:spChg chg="del mod">
          <ac:chgData name="reza kabir" userId="af3c95a13102d509" providerId="LiveId" clId="{57F77BDA-C3A2-4BAA-AC2E-A197B311ED4C}" dt="2020-04-08T04:15:44.003" v="3185" actId="478"/>
          <ac:spMkLst>
            <pc:docMk/>
            <pc:sldMk cId="0" sldId="311"/>
            <ac:spMk id="6" creationId="{00000000-0000-0000-0000-000000000000}"/>
          </ac:spMkLst>
        </pc:spChg>
        <pc:grpChg chg="del mod">
          <ac:chgData name="reza kabir" userId="af3c95a13102d509" providerId="LiveId" clId="{57F77BDA-C3A2-4BAA-AC2E-A197B311ED4C}" dt="2020-04-08T04:15:38.905" v="3183" actId="478"/>
          <ac:grpSpMkLst>
            <pc:docMk/>
            <pc:sldMk cId="0" sldId="311"/>
            <ac:grpSpMk id="3" creationId="{E45A3A5C-EB40-4E42-B132-5FC612D6CA65}"/>
          </ac:grpSpMkLst>
        </pc:grpChg>
        <pc:picChg chg="add del mod">
          <ac:chgData name="reza kabir" userId="af3c95a13102d509" providerId="LiveId" clId="{57F77BDA-C3A2-4BAA-AC2E-A197B311ED4C}" dt="2020-04-08T04:15:31.525" v="3180" actId="338"/>
          <ac:picMkLst>
            <pc:docMk/>
            <pc:sldMk cId="0" sldId="311"/>
            <ac:picMk id="2" creationId="{68FC06CF-65C6-4302-B060-1EC2617AAFA7}"/>
          </ac:picMkLst>
        </pc:picChg>
      </pc:sldChg>
      <pc:sldChg chg="modSp add mod">
        <pc:chgData name="reza kabir" userId="af3c95a13102d509" providerId="LiveId" clId="{57F77BDA-C3A2-4BAA-AC2E-A197B311ED4C}" dt="2020-04-08T02:35:23.482" v="2430" actId="113"/>
        <pc:sldMkLst>
          <pc:docMk/>
          <pc:sldMk cId="0" sldId="312"/>
        </pc:sldMkLst>
        <pc:spChg chg="mod">
          <ac:chgData name="reza kabir" userId="af3c95a13102d509" providerId="LiveId" clId="{57F77BDA-C3A2-4BAA-AC2E-A197B311ED4C}" dt="2020-04-08T02:35:23.482" v="2430" actId="113"/>
          <ac:spMkLst>
            <pc:docMk/>
            <pc:sldMk cId="0" sldId="312"/>
            <ac:spMk id="29701" creationId="{00000000-0000-0000-0000-000000000000}"/>
          </ac:spMkLst>
        </pc:spChg>
        <pc:spChg chg="mod">
          <ac:chgData name="reza kabir" userId="af3c95a13102d509" providerId="LiveId" clId="{57F77BDA-C3A2-4BAA-AC2E-A197B311ED4C}" dt="2020-04-08T02:34:47.028" v="2425" actId="404"/>
          <ac:spMkLst>
            <pc:docMk/>
            <pc:sldMk cId="0" sldId="312"/>
            <ac:spMk id="29702" creationId="{00000000-0000-0000-0000-000000000000}"/>
          </ac:spMkLst>
        </pc:spChg>
        <pc:spChg chg="mod">
          <ac:chgData name="reza kabir" userId="af3c95a13102d509" providerId="LiveId" clId="{57F77BDA-C3A2-4BAA-AC2E-A197B311ED4C}" dt="2020-04-08T02:33:12.483" v="2398" actId="2711"/>
          <ac:spMkLst>
            <pc:docMk/>
            <pc:sldMk cId="0" sldId="312"/>
            <ac:spMk id="29703" creationId="{00000000-0000-0000-0000-000000000000}"/>
          </ac:spMkLst>
        </pc:spChg>
        <pc:spChg chg="mod">
          <ac:chgData name="reza kabir" userId="af3c95a13102d509" providerId="LiveId" clId="{57F77BDA-C3A2-4BAA-AC2E-A197B311ED4C}" dt="2020-04-08T02:34:47.028" v="2425" actId="404"/>
          <ac:spMkLst>
            <pc:docMk/>
            <pc:sldMk cId="0" sldId="312"/>
            <ac:spMk id="29704" creationId="{00000000-0000-0000-0000-000000000000}"/>
          </ac:spMkLst>
        </pc:spChg>
        <pc:spChg chg="mod">
          <ac:chgData name="reza kabir" userId="af3c95a13102d509" providerId="LiveId" clId="{57F77BDA-C3A2-4BAA-AC2E-A197B311ED4C}" dt="2020-04-08T02:33:12.483" v="2398" actId="2711"/>
          <ac:spMkLst>
            <pc:docMk/>
            <pc:sldMk cId="0" sldId="312"/>
            <ac:spMk id="29705" creationId="{00000000-0000-0000-0000-000000000000}"/>
          </ac:spMkLst>
        </pc:spChg>
        <pc:spChg chg="mod">
          <ac:chgData name="reza kabir" userId="af3c95a13102d509" providerId="LiveId" clId="{57F77BDA-C3A2-4BAA-AC2E-A197B311ED4C}" dt="2020-04-08T02:34:47.028" v="2425" actId="404"/>
          <ac:spMkLst>
            <pc:docMk/>
            <pc:sldMk cId="0" sldId="312"/>
            <ac:spMk id="29706" creationId="{00000000-0000-0000-0000-000000000000}"/>
          </ac:spMkLst>
        </pc:spChg>
        <pc:spChg chg="mod">
          <ac:chgData name="reza kabir" userId="af3c95a13102d509" providerId="LiveId" clId="{57F77BDA-C3A2-4BAA-AC2E-A197B311ED4C}" dt="2020-04-08T02:33:12.483" v="2398" actId="2711"/>
          <ac:spMkLst>
            <pc:docMk/>
            <pc:sldMk cId="0" sldId="312"/>
            <ac:spMk id="29707" creationId="{00000000-0000-0000-0000-000000000000}"/>
          </ac:spMkLst>
        </pc:spChg>
      </pc:sldChg>
      <pc:sldChg chg="addSp delSp add">
        <pc:chgData name="reza kabir" userId="af3c95a13102d509" providerId="LiveId" clId="{57F77BDA-C3A2-4BAA-AC2E-A197B311ED4C}" dt="2020-04-08T03:04:47.592" v="2546"/>
        <pc:sldMkLst>
          <pc:docMk/>
          <pc:sldMk cId="0" sldId="313"/>
        </pc:sldMkLst>
        <pc:spChg chg="add">
          <ac:chgData name="reza kabir" userId="af3c95a13102d509" providerId="LiveId" clId="{57F77BDA-C3A2-4BAA-AC2E-A197B311ED4C}" dt="2020-04-08T03:04:47.592" v="2546"/>
          <ac:spMkLst>
            <pc:docMk/>
            <pc:sldMk cId="0" sldId="313"/>
            <ac:spMk id="10" creationId="{B40C7B4F-0A88-464B-9E62-8EF5DDC08EFA}"/>
          </ac:spMkLst>
        </pc:spChg>
        <pc:spChg chg="add">
          <ac:chgData name="reza kabir" userId="af3c95a13102d509" providerId="LiveId" clId="{57F77BDA-C3A2-4BAA-AC2E-A197B311ED4C}" dt="2020-04-08T03:04:47.592" v="2546"/>
          <ac:spMkLst>
            <pc:docMk/>
            <pc:sldMk cId="0" sldId="313"/>
            <ac:spMk id="11" creationId="{29DABFDC-AF64-4ACC-BFAE-4F62C7B97B80}"/>
          </ac:spMkLst>
        </pc:spChg>
        <pc:spChg chg="del">
          <ac:chgData name="reza kabir" userId="af3c95a13102d509" providerId="LiveId" clId="{57F77BDA-C3A2-4BAA-AC2E-A197B311ED4C}" dt="2020-04-08T03:04:47.159" v="2545" actId="478"/>
          <ac:spMkLst>
            <pc:docMk/>
            <pc:sldMk cId="0" sldId="313"/>
            <ac:spMk id="33794" creationId="{00000000-0000-0000-0000-000000000000}"/>
          </ac:spMkLst>
        </pc:spChg>
        <pc:spChg chg="del">
          <ac:chgData name="reza kabir" userId="af3c95a13102d509" providerId="LiveId" clId="{57F77BDA-C3A2-4BAA-AC2E-A197B311ED4C}" dt="2020-04-08T03:04:47.159" v="2545" actId="478"/>
          <ac:spMkLst>
            <pc:docMk/>
            <pc:sldMk cId="0" sldId="313"/>
            <ac:spMk id="33795" creationId="{00000000-0000-0000-0000-000000000000}"/>
          </ac:spMkLst>
        </pc:spChg>
      </pc:sldChg>
      <pc:sldChg chg="addSp delSp modSp add">
        <pc:chgData name="reza kabir" userId="af3c95a13102d509" providerId="LiveId" clId="{57F77BDA-C3A2-4BAA-AC2E-A197B311ED4C}" dt="2020-04-08T03:05:57.123" v="2575" actId="2711"/>
        <pc:sldMkLst>
          <pc:docMk/>
          <pc:sldMk cId="0" sldId="314"/>
        </pc:sldMkLst>
        <pc:spChg chg="add del">
          <ac:chgData name="reza kabir" userId="af3c95a13102d509" providerId="LiveId" clId="{57F77BDA-C3A2-4BAA-AC2E-A197B311ED4C}" dt="2020-04-08T03:04:53.874" v="2548"/>
          <ac:spMkLst>
            <pc:docMk/>
            <pc:sldMk cId="0" sldId="314"/>
            <ac:spMk id="19" creationId="{431F2AF6-A625-4EB4-846E-D109872DFEC3}"/>
          </ac:spMkLst>
        </pc:spChg>
        <pc:spChg chg="add del">
          <ac:chgData name="reza kabir" userId="af3c95a13102d509" providerId="LiveId" clId="{57F77BDA-C3A2-4BAA-AC2E-A197B311ED4C}" dt="2020-04-08T03:04:53.874" v="2548"/>
          <ac:spMkLst>
            <pc:docMk/>
            <pc:sldMk cId="0" sldId="314"/>
            <ac:spMk id="20" creationId="{5DA041AB-EA0D-4C8F-B8A1-3973EFD3CDAF}"/>
          </ac:spMkLst>
        </pc:spChg>
        <pc:spChg chg="mod">
          <ac:chgData name="reza kabir" userId="af3c95a13102d509" providerId="LiveId" clId="{57F77BDA-C3A2-4BAA-AC2E-A197B311ED4C}" dt="2020-04-08T03:05:57.123" v="2575" actId="2711"/>
          <ac:spMkLst>
            <pc:docMk/>
            <pc:sldMk cId="0" sldId="314"/>
            <ac:spMk id="34822" creationId="{00000000-0000-0000-0000-000000000000}"/>
          </ac:spMkLst>
        </pc:spChg>
        <pc:spChg chg="mod">
          <ac:chgData name="reza kabir" userId="af3c95a13102d509" providerId="LiveId" clId="{57F77BDA-C3A2-4BAA-AC2E-A197B311ED4C}" dt="2020-04-08T03:05:57.123" v="2575" actId="2711"/>
          <ac:spMkLst>
            <pc:docMk/>
            <pc:sldMk cId="0" sldId="314"/>
            <ac:spMk id="34823" creationId="{00000000-0000-0000-0000-000000000000}"/>
          </ac:spMkLst>
        </pc:spChg>
        <pc:spChg chg="mod">
          <ac:chgData name="reza kabir" userId="af3c95a13102d509" providerId="LiveId" clId="{57F77BDA-C3A2-4BAA-AC2E-A197B311ED4C}" dt="2020-04-08T03:05:57.123" v="2575" actId="2711"/>
          <ac:spMkLst>
            <pc:docMk/>
            <pc:sldMk cId="0" sldId="314"/>
            <ac:spMk id="34824" creationId="{00000000-0000-0000-0000-000000000000}"/>
          </ac:spMkLst>
        </pc:spChg>
        <pc:spChg chg="mod">
          <ac:chgData name="reza kabir" userId="af3c95a13102d509" providerId="LiveId" clId="{57F77BDA-C3A2-4BAA-AC2E-A197B311ED4C}" dt="2020-04-08T03:05:57.123" v="2575" actId="2711"/>
          <ac:spMkLst>
            <pc:docMk/>
            <pc:sldMk cId="0" sldId="314"/>
            <ac:spMk id="34825" creationId="{00000000-0000-0000-0000-000000000000}"/>
          </ac:spMkLst>
        </pc:spChg>
        <pc:spChg chg="mod">
          <ac:chgData name="reza kabir" userId="af3c95a13102d509" providerId="LiveId" clId="{57F77BDA-C3A2-4BAA-AC2E-A197B311ED4C}" dt="2020-04-08T03:05:57.123" v="2575" actId="2711"/>
          <ac:spMkLst>
            <pc:docMk/>
            <pc:sldMk cId="0" sldId="314"/>
            <ac:spMk id="34826" creationId="{00000000-0000-0000-0000-000000000000}"/>
          </ac:spMkLst>
        </pc:spChg>
        <pc:spChg chg="mod">
          <ac:chgData name="reza kabir" userId="af3c95a13102d509" providerId="LiveId" clId="{57F77BDA-C3A2-4BAA-AC2E-A197B311ED4C}" dt="2020-04-08T03:05:57.123" v="2575" actId="2711"/>
          <ac:spMkLst>
            <pc:docMk/>
            <pc:sldMk cId="0" sldId="314"/>
            <ac:spMk id="34827" creationId="{00000000-0000-0000-0000-000000000000}"/>
          </ac:spMkLst>
        </pc:spChg>
        <pc:spChg chg="mod">
          <ac:chgData name="reza kabir" userId="af3c95a13102d509" providerId="LiveId" clId="{57F77BDA-C3A2-4BAA-AC2E-A197B311ED4C}" dt="2020-04-08T03:05:57.123" v="2575" actId="2711"/>
          <ac:spMkLst>
            <pc:docMk/>
            <pc:sldMk cId="0" sldId="314"/>
            <ac:spMk id="34828" creationId="{00000000-0000-0000-0000-000000000000}"/>
          </ac:spMkLst>
        </pc:spChg>
        <pc:spChg chg="mod">
          <ac:chgData name="reza kabir" userId="af3c95a13102d509" providerId="LiveId" clId="{57F77BDA-C3A2-4BAA-AC2E-A197B311ED4C}" dt="2020-04-08T03:05:01.675" v="2551"/>
          <ac:spMkLst>
            <pc:docMk/>
            <pc:sldMk cId="0" sldId="314"/>
            <ac:spMk id="34829" creationId="{00000000-0000-0000-0000-000000000000}"/>
          </ac:spMkLst>
        </pc:spChg>
        <pc:spChg chg="mod">
          <ac:chgData name="reza kabir" userId="af3c95a13102d509" providerId="LiveId" clId="{57F77BDA-C3A2-4BAA-AC2E-A197B311ED4C}" dt="2020-04-08T03:05:38.679" v="2573" actId="207"/>
          <ac:spMkLst>
            <pc:docMk/>
            <pc:sldMk cId="0" sldId="314"/>
            <ac:spMk id="34830" creationId="{00000000-0000-0000-0000-000000000000}"/>
          </ac:spMkLst>
        </pc:spChg>
        <pc:spChg chg="mod">
          <ac:chgData name="reza kabir" userId="af3c95a13102d509" providerId="LiveId" clId="{57F77BDA-C3A2-4BAA-AC2E-A197B311ED4C}" dt="2020-04-08T03:05:04.903" v="2554"/>
          <ac:spMkLst>
            <pc:docMk/>
            <pc:sldMk cId="0" sldId="314"/>
            <ac:spMk id="34831" creationId="{00000000-0000-0000-0000-000000000000}"/>
          </ac:spMkLst>
        </pc:spChg>
        <pc:spChg chg="mod">
          <ac:chgData name="reza kabir" userId="af3c95a13102d509" providerId="LiveId" clId="{57F77BDA-C3A2-4BAA-AC2E-A197B311ED4C}" dt="2020-04-08T03:05:38.679" v="2573" actId="207"/>
          <ac:spMkLst>
            <pc:docMk/>
            <pc:sldMk cId="0" sldId="314"/>
            <ac:spMk id="34832" creationId="{00000000-0000-0000-0000-000000000000}"/>
          </ac:spMkLst>
        </pc:spChg>
        <pc:spChg chg="mod">
          <ac:chgData name="reza kabir" userId="af3c95a13102d509" providerId="LiveId" clId="{57F77BDA-C3A2-4BAA-AC2E-A197B311ED4C}" dt="2020-04-08T03:05:07.767" v="2557"/>
          <ac:spMkLst>
            <pc:docMk/>
            <pc:sldMk cId="0" sldId="314"/>
            <ac:spMk id="34833" creationId="{00000000-0000-0000-0000-000000000000}"/>
          </ac:spMkLst>
        </pc:spChg>
        <pc:spChg chg="mod">
          <ac:chgData name="reza kabir" userId="af3c95a13102d509" providerId="LiveId" clId="{57F77BDA-C3A2-4BAA-AC2E-A197B311ED4C}" dt="2020-04-08T03:05:38.679" v="2573" actId="207"/>
          <ac:spMkLst>
            <pc:docMk/>
            <pc:sldMk cId="0" sldId="314"/>
            <ac:spMk id="34834" creationId="{00000000-0000-0000-0000-000000000000}"/>
          </ac:spMkLst>
        </pc:spChg>
      </pc:sldChg>
      <pc:sldChg chg="delSp modSp add mod delAnim modAnim">
        <pc:chgData name="reza kabir" userId="af3c95a13102d509" providerId="LiveId" clId="{57F77BDA-C3A2-4BAA-AC2E-A197B311ED4C}" dt="2020-04-08T05:59:35.691" v="3912" actId="207"/>
        <pc:sldMkLst>
          <pc:docMk/>
          <pc:sldMk cId="3498817566" sldId="315"/>
        </pc:sldMkLst>
        <pc:spChg chg="ord">
          <ac:chgData name="reza kabir" userId="af3c95a13102d509" providerId="LiveId" clId="{57F77BDA-C3A2-4BAA-AC2E-A197B311ED4C}" dt="2020-04-08T05:41:52.343" v="3761" actId="167"/>
          <ac:spMkLst>
            <pc:docMk/>
            <pc:sldMk cId="3498817566" sldId="315"/>
            <ac:spMk id="4" creationId="{00000000-0000-0000-0000-000000000000}"/>
          </ac:spMkLst>
        </pc:spChg>
        <pc:spChg chg="topLvl">
          <ac:chgData name="reza kabir" userId="af3c95a13102d509" providerId="LiveId" clId="{57F77BDA-C3A2-4BAA-AC2E-A197B311ED4C}" dt="2020-04-08T05:41:50.192" v="3760" actId="478"/>
          <ac:spMkLst>
            <pc:docMk/>
            <pc:sldMk cId="3498817566" sldId="315"/>
            <ac:spMk id="9" creationId="{00000000-0000-0000-0000-000000000000}"/>
          </ac:spMkLst>
        </pc:spChg>
        <pc:spChg chg="mod">
          <ac:chgData name="reza kabir" userId="af3c95a13102d509" providerId="LiveId" clId="{57F77BDA-C3A2-4BAA-AC2E-A197B311ED4C}" dt="2020-04-08T05:41:44.146" v="3758" actId="1076"/>
          <ac:spMkLst>
            <pc:docMk/>
            <pc:sldMk cId="3498817566" sldId="315"/>
            <ac:spMk id="10" creationId="{00000000-0000-0000-0000-000000000000}"/>
          </ac:spMkLst>
        </pc:spChg>
        <pc:spChg chg="mod">
          <ac:chgData name="reza kabir" userId="af3c95a13102d509" providerId="LiveId" clId="{57F77BDA-C3A2-4BAA-AC2E-A197B311ED4C}" dt="2020-04-08T05:39:59.300" v="3737" actId="207"/>
          <ac:spMkLst>
            <pc:docMk/>
            <pc:sldMk cId="3498817566" sldId="315"/>
            <ac:spMk id="11" creationId="{00000000-0000-0000-0000-000000000000}"/>
          </ac:spMkLst>
        </pc:spChg>
        <pc:spChg chg="del topLvl">
          <ac:chgData name="reza kabir" userId="af3c95a13102d509" providerId="LiveId" clId="{57F77BDA-C3A2-4BAA-AC2E-A197B311ED4C}" dt="2020-04-08T05:41:50.192" v="3760" actId="478"/>
          <ac:spMkLst>
            <pc:docMk/>
            <pc:sldMk cId="3498817566" sldId="315"/>
            <ac:spMk id="13" creationId="{00000000-0000-0000-0000-000000000000}"/>
          </ac:spMkLst>
        </pc:spChg>
        <pc:spChg chg="del">
          <ac:chgData name="reza kabir" userId="af3c95a13102d509" providerId="LiveId" clId="{57F77BDA-C3A2-4BAA-AC2E-A197B311ED4C}" dt="2020-04-08T05:41:50.192" v="3760" actId="478"/>
          <ac:spMkLst>
            <pc:docMk/>
            <pc:sldMk cId="3498817566" sldId="315"/>
            <ac:spMk id="14" creationId="{00000000-0000-0000-0000-000000000000}"/>
          </ac:spMkLst>
        </pc:spChg>
        <pc:grpChg chg="del">
          <ac:chgData name="reza kabir" userId="af3c95a13102d509" providerId="LiveId" clId="{57F77BDA-C3A2-4BAA-AC2E-A197B311ED4C}" dt="2020-04-08T05:41:50.192" v="3760" actId="478"/>
          <ac:grpSpMkLst>
            <pc:docMk/>
            <pc:sldMk cId="3498817566" sldId="315"/>
            <ac:grpSpMk id="2" creationId="{00000000-0000-0000-0000-000000000000}"/>
          </ac:grpSpMkLst>
        </pc:grpChg>
        <pc:cxnChg chg="del">
          <ac:chgData name="reza kabir" userId="af3c95a13102d509" providerId="LiveId" clId="{57F77BDA-C3A2-4BAA-AC2E-A197B311ED4C}" dt="2020-04-08T05:41:46.377" v="3759" actId="478"/>
          <ac:cxnSpMkLst>
            <pc:docMk/>
            <pc:sldMk cId="3498817566" sldId="315"/>
            <ac:cxnSpMk id="12" creationId="{00000000-0000-0000-0000-000000000000}"/>
          </ac:cxnSpMkLst>
        </pc:cxnChg>
      </pc:sldChg>
      <pc:sldChg chg="addSp delSp modSp add mod modAnim">
        <pc:chgData name="reza kabir" userId="af3c95a13102d509" providerId="LiveId" clId="{57F77BDA-C3A2-4BAA-AC2E-A197B311ED4C}" dt="2020-04-08T03:08:23.754" v="2633" actId="1035"/>
        <pc:sldMkLst>
          <pc:docMk/>
          <pc:sldMk cId="0" sldId="316"/>
        </pc:sldMkLst>
        <pc:spChg chg="add mod">
          <ac:chgData name="reza kabir" userId="af3c95a13102d509" providerId="LiveId" clId="{57F77BDA-C3A2-4BAA-AC2E-A197B311ED4C}" dt="2020-04-08T03:06:43.603" v="2585" actId="1076"/>
          <ac:spMkLst>
            <pc:docMk/>
            <pc:sldMk cId="0" sldId="316"/>
            <ac:spMk id="27" creationId="{90F23905-3F62-4781-967A-74EA17175567}"/>
          </ac:spMkLst>
        </pc:spChg>
        <pc:spChg chg="mod">
          <ac:chgData name="reza kabir" userId="af3c95a13102d509" providerId="LiveId" clId="{57F77BDA-C3A2-4BAA-AC2E-A197B311ED4C}" dt="2020-04-08T03:06:50.291" v="2588" actId="1076"/>
          <ac:spMkLst>
            <pc:docMk/>
            <pc:sldMk cId="0" sldId="316"/>
            <ac:spMk id="33" creationId="{00000000-0000-0000-0000-000000000000}"/>
          </ac:spMkLst>
        </pc:spChg>
        <pc:spChg chg="add mod">
          <ac:chgData name="reza kabir" userId="af3c95a13102d509" providerId="LiveId" clId="{57F77BDA-C3A2-4BAA-AC2E-A197B311ED4C}" dt="2020-04-08T03:07:04.228" v="2594" actId="1076"/>
          <ac:spMkLst>
            <pc:docMk/>
            <pc:sldMk cId="0" sldId="316"/>
            <ac:spMk id="35" creationId="{9FF33CF7-2C2B-4F22-B941-12657585E301}"/>
          </ac:spMkLst>
        </pc:spChg>
        <pc:spChg chg="mod">
          <ac:chgData name="reza kabir" userId="af3c95a13102d509" providerId="LiveId" clId="{57F77BDA-C3A2-4BAA-AC2E-A197B311ED4C}" dt="2020-04-08T03:07:13.017" v="2598" actId="1076"/>
          <ac:spMkLst>
            <pc:docMk/>
            <pc:sldMk cId="0" sldId="316"/>
            <ac:spMk id="35846" creationId="{00000000-0000-0000-0000-000000000000}"/>
          </ac:spMkLst>
        </pc:spChg>
        <pc:spChg chg="add del">
          <ac:chgData name="reza kabir" userId="af3c95a13102d509" providerId="LiveId" clId="{57F77BDA-C3A2-4BAA-AC2E-A197B311ED4C}" dt="2020-04-08T03:06:33.042" v="2581" actId="478"/>
          <ac:spMkLst>
            <pc:docMk/>
            <pc:sldMk cId="0" sldId="316"/>
            <ac:spMk id="35852" creationId="{00000000-0000-0000-0000-000000000000}"/>
          </ac:spMkLst>
        </pc:spChg>
        <pc:spChg chg="add del">
          <ac:chgData name="reza kabir" userId="af3c95a13102d509" providerId="LiveId" clId="{57F77BDA-C3A2-4BAA-AC2E-A197B311ED4C}" dt="2020-04-08T03:06:47.038" v="2586" actId="478"/>
          <ac:spMkLst>
            <pc:docMk/>
            <pc:sldMk cId="0" sldId="316"/>
            <ac:spMk id="35853" creationId="{00000000-0000-0000-0000-000000000000}"/>
          </ac:spMkLst>
        </pc:spChg>
        <pc:spChg chg="add del">
          <ac:chgData name="reza kabir" userId="af3c95a13102d509" providerId="LiveId" clId="{57F77BDA-C3A2-4BAA-AC2E-A197B311ED4C}" dt="2020-04-08T03:06:47.038" v="2586" actId="478"/>
          <ac:spMkLst>
            <pc:docMk/>
            <pc:sldMk cId="0" sldId="316"/>
            <ac:spMk id="35854" creationId="{00000000-0000-0000-0000-000000000000}"/>
          </ac:spMkLst>
        </pc:spChg>
        <pc:spChg chg="add del">
          <ac:chgData name="reza kabir" userId="af3c95a13102d509" providerId="LiveId" clId="{57F77BDA-C3A2-4BAA-AC2E-A197B311ED4C}" dt="2020-04-08T03:06:47.038" v="2586" actId="478"/>
          <ac:spMkLst>
            <pc:docMk/>
            <pc:sldMk cId="0" sldId="316"/>
            <ac:spMk id="35855" creationId="{00000000-0000-0000-0000-000000000000}"/>
          </ac:spMkLst>
        </pc:spChg>
        <pc:spChg chg="mod">
          <ac:chgData name="reza kabir" userId="af3c95a13102d509" providerId="LiveId" clId="{57F77BDA-C3A2-4BAA-AC2E-A197B311ED4C}" dt="2020-04-08T03:08:08.394" v="2614"/>
          <ac:spMkLst>
            <pc:docMk/>
            <pc:sldMk cId="0" sldId="316"/>
            <ac:spMk id="35856" creationId="{00000000-0000-0000-0000-000000000000}"/>
          </ac:spMkLst>
        </pc:spChg>
        <pc:spChg chg="mod">
          <ac:chgData name="reza kabir" userId="af3c95a13102d509" providerId="LiveId" clId="{57F77BDA-C3A2-4BAA-AC2E-A197B311ED4C}" dt="2020-04-08T03:08:23.754" v="2633" actId="1035"/>
          <ac:spMkLst>
            <pc:docMk/>
            <pc:sldMk cId="0" sldId="316"/>
            <ac:spMk id="35857" creationId="{00000000-0000-0000-0000-000000000000}"/>
          </ac:spMkLst>
        </pc:spChg>
        <pc:spChg chg="mod">
          <ac:chgData name="reza kabir" userId="af3c95a13102d509" providerId="LiveId" clId="{57F77BDA-C3A2-4BAA-AC2E-A197B311ED4C}" dt="2020-04-08T03:08:11.640" v="2617"/>
          <ac:spMkLst>
            <pc:docMk/>
            <pc:sldMk cId="0" sldId="316"/>
            <ac:spMk id="35858" creationId="{00000000-0000-0000-0000-000000000000}"/>
          </ac:spMkLst>
        </pc:spChg>
        <pc:spChg chg="mod">
          <ac:chgData name="reza kabir" userId="af3c95a13102d509" providerId="LiveId" clId="{57F77BDA-C3A2-4BAA-AC2E-A197B311ED4C}" dt="2020-04-08T03:08:23.754" v="2633" actId="1035"/>
          <ac:spMkLst>
            <pc:docMk/>
            <pc:sldMk cId="0" sldId="316"/>
            <ac:spMk id="35859" creationId="{00000000-0000-0000-0000-000000000000}"/>
          </ac:spMkLst>
        </pc:spChg>
        <pc:spChg chg="mod">
          <ac:chgData name="reza kabir" userId="af3c95a13102d509" providerId="LiveId" clId="{57F77BDA-C3A2-4BAA-AC2E-A197B311ED4C}" dt="2020-04-08T03:08:14.873" v="2620"/>
          <ac:spMkLst>
            <pc:docMk/>
            <pc:sldMk cId="0" sldId="316"/>
            <ac:spMk id="35860" creationId="{00000000-0000-0000-0000-000000000000}"/>
          </ac:spMkLst>
        </pc:spChg>
        <pc:spChg chg="mod">
          <ac:chgData name="reza kabir" userId="af3c95a13102d509" providerId="LiveId" clId="{57F77BDA-C3A2-4BAA-AC2E-A197B311ED4C}" dt="2020-04-08T03:08:23.754" v="2633" actId="1035"/>
          <ac:spMkLst>
            <pc:docMk/>
            <pc:sldMk cId="0" sldId="316"/>
            <ac:spMk id="35861" creationId="{00000000-0000-0000-0000-000000000000}"/>
          </ac:spMkLst>
        </pc:spChg>
        <pc:spChg chg="mod">
          <ac:chgData name="reza kabir" userId="af3c95a13102d509" providerId="LiveId" clId="{57F77BDA-C3A2-4BAA-AC2E-A197B311ED4C}" dt="2020-04-08T03:08:18.212" v="2623"/>
          <ac:spMkLst>
            <pc:docMk/>
            <pc:sldMk cId="0" sldId="316"/>
            <ac:spMk id="35862" creationId="{00000000-0000-0000-0000-000000000000}"/>
          </ac:spMkLst>
        </pc:spChg>
        <pc:spChg chg="mod">
          <ac:chgData name="reza kabir" userId="af3c95a13102d509" providerId="LiveId" clId="{57F77BDA-C3A2-4BAA-AC2E-A197B311ED4C}" dt="2020-04-08T03:08:23.754" v="2633" actId="1035"/>
          <ac:spMkLst>
            <pc:docMk/>
            <pc:sldMk cId="0" sldId="316"/>
            <ac:spMk id="35863" creationId="{00000000-0000-0000-0000-000000000000}"/>
          </ac:spMkLst>
        </pc:spChg>
        <pc:grpChg chg="add mod">
          <ac:chgData name="reza kabir" userId="af3c95a13102d509" providerId="LiveId" clId="{57F77BDA-C3A2-4BAA-AC2E-A197B311ED4C}" dt="2020-04-08T03:07:23.164" v="2602" actId="1076"/>
          <ac:grpSpMkLst>
            <pc:docMk/>
            <pc:sldMk cId="0" sldId="316"/>
            <ac:grpSpMk id="24" creationId="{CFDEDCFF-9AD6-4698-8B26-ECC75FAAF1D5}"/>
          </ac:grpSpMkLst>
        </pc:grpChg>
        <pc:grpChg chg="add mod">
          <ac:chgData name="reza kabir" userId="af3c95a13102d509" providerId="LiveId" clId="{57F77BDA-C3A2-4BAA-AC2E-A197B311ED4C}" dt="2020-04-08T03:07:15.700" v="2599" actId="1076"/>
          <ac:grpSpMkLst>
            <pc:docMk/>
            <pc:sldMk cId="0" sldId="316"/>
            <ac:grpSpMk id="28" creationId="{6E3ED673-F9EF-4C82-82C8-1672354B8DC2}"/>
          </ac:grpSpMkLst>
        </pc:grpChg>
      </pc:sldChg>
      <pc:sldChg chg="modSp add">
        <pc:chgData name="reza kabir" userId="af3c95a13102d509" providerId="LiveId" clId="{57F77BDA-C3A2-4BAA-AC2E-A197B311ED4C}" dt="2020-04-08T03:08:42.023" v="2648"/>
        <pc:sldMkLst>
          <pc:docMk/>
          <pc:sldMk cId="0" sldId="317"/>
        </pc:sldMkLst>
        <pc:spChg chg="mod">
          <ac:chgData name="reza kabir" userId="af3c95a13102d509" providerId="LiveId" clId="{57F77BDA-C3A2-4BAA-AC2E-A197B311ED4C}" dt="2020-04-08T03:08:29.331" v="2636"/>
          <ac:spMkLst>
            <pc:docMk/>
            <pc:sldMk cId="0" sldId="317"/>
            <ac:spMk id="36872" creationId="{00000000-0000-0000-0000-000000000000}"/>
          </ac:spMkLst>
        </pc:spChg>
        <pc:spChg chg="mod">
          <ac:chgData name="reza kabir" userId="af3c95a13102d509" providerId="LiveId" clId="{57F77BDA-C3A2-4BAA-AC2E-A197B311ED4C}" dt="2020-04-08T03:08:32.525" v="2639"/>
          <ac:spMkLst>
            <pc:docMk/>
            <pc:sldMk cId="0" sldId="317"/>
            <ac:spMk id="36874" creationId="{00000000-0000-0000-0000-000000000000}"/>
          </ac:spMkLst>
        </pc:spChg>
        <pc:spChg chg="mod">
          <ac:chgData name="reza kabir" userId="af3c95a13102d509" providerId="LiveId" clId="{57F77BDA-C3A2-4BAA-AC2E-A197B311ED4C}" dt="2020-04-08T03:08:36.326" v="2642"/>
          <ac:spMkLst>
            <pc:docMk/>
            <pc:sldMk cId="0" sldId="317"/>
            <ac:spMk id="36876" creationId="{00000000-0000-0000-0000-000000000000}"/>
          </ac:spMkLst>
        </pc:spChg>
        <pc:spChg chg="mod">
          <ac:chgData name="reza kabir" userId="af3c95a13102d509" providerId="LiveId" clId="{57F77BDA-C3A2-4BAA-AC2E-A197B311ED4C}" dt="2020-04-08T03:08:38.959" v="2645"/>
          <ac:spMkLst>
            <pc:docMk/>
            <pc:sldMk cId="0" sldId="317"/>
            <ac:spMk id="36878" creationId="{00000000-0000-0000-0000-000000000000}"/>
          </ac:spMkLst>
        </pc:spChg>
        <pc:spChg chg="mod">
          <ac:chgData name="reza kabir" userId="af3c95a13102d509" providerId="LiveId" clId="{57F77BDA-C3A2-4BAA-AC2E-A197B311ED4C}" dt="2020-04-08T03:08:42.023" v="2648"/>
          <ac:spMkLst>
            <pc:docMk/>
            <pc:sldMk cId="0" sldId="317"/>
            <ac:spMk id="36880" creationId="{00000000-0000-0000-0000-000000000000}"/>
          </ac:spMkLst>
        </pc:spChg>
      </pc:sldChg>
      <pc:sldChg chg="addSp delSp modSp add modAnim">
        <pc:chgData name="reza kabir" userId="af3c95a13102d509" providerId="LiveId" clId="{57F77BDA-C3A2-4BAA-AC2E-A197B311ED4C}" dt="2020-04-08T03:09:50.960" v="2679" actId="1038"/>
        <pc:sldMkLst>
          <pc:docMk/>
          <pc:sldMk cId="0" sldId="318"/>
        </pc:sldMkLst>
        <pc:spChg chg="add mod">
          <ac:chgData name="reza kabir" userId="af3c95a13102d509" providerId="LiveId" clId="{57F77BDA-C3A2-4BAA-AC2E-A197B311ED4C}" dt="2020-04-08T03:09:28.636" v="2673" actId="1076"/>
          <ac:spMkLst>
            <pc:docMk/>
            <pc:sldMk cId="0" sldId="318"/>
            <ac:spMk id="16" creationId="{8CD4684C-75C3-4F6B-A163-4A7A21E7D50B}"/>
          </ac:spMkLst>
        </pc:spChg>
        <pc:spChg chg="add mod">
          <ac:chgData name="reza kabir" userId="af3c95a13102d509" providerId="LiveId" clId="{57F77BDA-C3A2-4BAA-AC2E-A197B311ED4C}" dt="2020-04-08T03:09:28.636" v="2673" actId="1076"/>
          <ac:spMkLst>
            <pc:docMk/>
            <pc:sldMk cId="0" sldId="318"/>
            <ac:spMk id="17" creationId="{DA42C6D3-48F4-46C5-84F8-84DC712A4FEF}"/>
          </ac:spMkLst>
        </pc:spChg>
        <pc:spChg chg="add mod">
          <ac:chgData name="reza kabir" userId="af3c95a13102d509" providerId="LiveId" clId="{57F77BDA-C3A2-4BAA-AC2E-A197B311ED4C}" dt="2020-04-08T03:09:50.960" v="2679" actId="1038"/>
          <ac:spMkLst>
            <pc:docMk/>
            <pc:sldMk cId="0" sldId="318"/>
            <ac:spMk id="18" creationId="{BD774B29-890A-4559-8823-3890678B0FE8}"/>
          </ac:spMkLst>
        </pc:spChg>
        <pc:spChg chg="add mod">
          <ac:chgData name="reza kabir" userId="af3c95a13102d509" providerId="LiveId" clId="{57F77BDA-C3A2-4BAA-AC2E-A197B311ED4C}" dt="2020-04-08T03:09:50.960" v="2679" actId="1038"/>
          <ac:spMkLst>
            <pc:docMk/>
            <pc:sldMk cId="0" sldId="318"/>
            <ac:spMk id="19" creationId="{D1D60F71-B15B-41B5-BCAE-C4896A71A572}"/>
          </ac:spMkLst>
        </pc:spChg>
        <pc:spChg chg="add mod">
          <ac:chgData name="reza kabir" userId="af3c95a13102d509" providerId="LiveId" clId="{57F77BDA-C3A2-4BAA-AC2E-A197B311ED4C}" dt="2020-04-08T03:09:39.100" v="2675" actId="1076"/>
          <ac:spMkLst>
            <pc:docMk/>
            <pc:sldMk cId="0" sldId="318"/>
            <ac:spMk id="20" creationId="{41BF4B26-CE7B-4380-8853-225485171808}"/>
          </ac:spMkLst>
        </pc:spChg>
        <pc:spChg chg="add mod">
          <ac:chgData name="reza kabir" userId="af3c95a13102d509" providerId="LiveId" clId="{57F77BDA-C3A2-4BAA-AC2E-A197B311ED4C}" dt="2020-04-08T03:09:39.100" v="2675" actId="1076"/>
          <ac:spMkLst>
            <pc:docMk/>
            <pc:sldMk cId="0" sldId="318"/>
            <ac:spMk id="21" creationId="{CA363845-AB36-47A9-941D-EE19D2BDF0A0}"/>
          </ac:spMkLst>
        </pc:spChg>
        <pc:spChg chg="add del mod">
          <ac:chgData name="reza kabir" userId="af3c95a13102d509" providerId="LiveId" clId="{57F77BDA-C3A2-4BAA-AC2E-A197B311ED4C}" dt="2020-04-08T03:09:32.449" v="2674" actId="478"/>
          <ac:spMkLst>
            <pc:docMk/>
            <pc:sldMk cId="0" sldId="318"/>
            <ac:spMk id="22" creationId="{73D027B1-87FC-49BF-917B-BCE2C10E9F99}"/>
          </ac:spMkLst>
        </pc:spChg>
        <pc:spChg chg="add del mod">
          <ac:chgData name="reza kabir" userId="af3c95a13102d509" providerId="LiveId" clId="{57F77BDA-C3A2-4BAA-AC2E-A197B311ED4C}" dt="2020-04-08T03:09:32.449" v="2674" actId="478"/>
          <ac:spMkLst>
            <pc:docMk/>
            <pc:sldMk cId="0" sldId="318"/>
            <ac:spMk id="24" creationId="{47CF3148-9946-496A-81F8-7F1C5E554204}"/>
          </ac:spMkLst>
        </pc:spChg>
        <pc:spChg chg="add mod">
          <ac:chgData name="reza kabir" userId="af3c95a13102d509" providerId="LiveId" clId="{57F77BDA-C3A2-4BAA-AC2E-A197B311ED4C}" dt="2020-04-08T03:09:28.636" v="2673" actId="1076"/>
          <ac:spMkLst>
            <pc:docMk/>
            <pc:sldMk cId="0" sldId="318"/>
            <ac:spMk id="28" creationId="{29027306-A4E5-4DA9-BE1F-478D01CD19B9}"/>
          </ac:spMkLst>
        </pc:spChg>
        <pc:spChg chg="add mod">
          <ac:chgData name="reza kabir" userId="af3c95a13102d509" providerId="LiveId" clId="{57F77BDA-C3A2-4BAA-AC2E-A197B311ED4C}" dt="2020-04-08T03:09:50.960" v="2679" actId="1038"/>
          <ac:spMkLst>
            <pc:docMk/>
            <pc:sldMk cId="0" sldId="318"/>
            <ac:spMk id="35" creationId="{606DE9F3-20A4-4689-B626-272DE4940906}"/>
          </ac:spMkLst>
        </pc:spChg>
        <pc:spChg chg="del">
          <ac:chgData name="reza kabir" userId="af3c95a13102d509" providerId="LiveId" clId="{57F77BDA-C3A2-4BAA-AC2E-A197B311ED4C}" dt="2020-04-08T03:09:20.280" v="2671" actId="478"/>
          <ac:spMkLst>
            <pc:docMk/>
            <pc:sldMk cId="0" sldId="318"/>
            <ac:spMk id="38919" creationId="{00000000-0000-0000-0000-000000000000}"/>
          </ac:spMkLst>
        </pc:spChg>
        <pc:spChg chg="del">
          <ac:chgData name="reza kabir" userId="af3c95a13102d509" providerId="LiveId" clId="{57F77BDA-C3A2-4BAA-AC2E-A197B311ED4C}" dt="2020-04-08T03:09:20.280" v="2671" actId="478"/>
          <ac:spMkLst>
            <pc:docMk/>
            <pc:sldMk cId="0" sldId="318"/>
            <ac:spMk id="38920" creationId="{00000000-0000-0000-0000-000000000000}"/>
          </ac:spMkLst>
        </pc:spChg>
        <pc:spChg chg="del">
          <ac:chgData name="reza kabir" userId="af3c95a13102d509" providerId="LiveId" clId="{57F77BDA-C3A2-4BAA-AC2E-A197B311ED4C}" dt="2020-04-08T03:09:20.280" v="2671" actId="478"/>
          <ac:spMkLst>
            <pc:docMk/>
            <pc:sldMk cId="0" sldId="318"/>
            <ac:spMk id="38921" creationId="{00000000-0000-0000-0000-000000000000}"/>
          </ac:spMkLst>
        </pc:spChg>
        <pc:spChg chg="del">
          <ac:chgData name="reza kabir" userId="af3c95a13102d509" providerId="LiveId" clId="{57F77BDA-C3A2-4BAA-AC2E-A197B311ED4C}" dt="2020-04-08T03:09:20.280" v="2671" actId="478"/>
          <ac:spMkLst>
            <pc:docMk/>
            <pc:sldMk cId="0" sldId="318"/>
            <ac:spMk id="38922" creationId="{00000000-0000-0000-0000-000000000000}"/>
          </ac:spMkLst>
        </pc:spChg>
        <pc:spChg chg="del">
          <ac:chgData name="reza kabir" userId="af3c95a13102d509" providerId="LiveId" clId="{57F77BDA-C3A2-4BAA-AC2E-A197B311ED4C}" dt="2020-04-08T03:09:20.280" v="2671" actId="478"/>
          <ac:spMkLst>
            <pc:docMk/>
            <pc:sldMk cId="0" sldId="318"/>
            <ac:spMk id="38923" creationId="{00000000-0000-0000-0000-000000000000}"/>
          </ac:spMkLst>
        </pc:spChg>
        <pc:spChg chg="del">
          <ac:chgData name="reza kabir" userId="af3c95a13102d509" providerId="LiveId" clId="{57F77BDA-C3A2-4BAA-AC2E-A197B311ED4C}" dt="2020-04-08T03:09:20.280" v="2671" actId="478"/>
          <ac:spMkLst>
            <pc:docMk/>
            <pc:sldMk cId="0" sldId="318"/>
            <ac:spMk id="38924" creationId="{00000000-0000-0000-0000-000000000000}"/>
          </ac:spMkLst>
        </pc:spChg>
        <pc:spChg chg="del">
          <ac:chgData name="reza kabir" userId="af3c95a13102d509" providerId="LiveId" clId="{57F77BDA-C3A2-4BAA-AC2E-A197B311ED4C}" dt="2020-04-08T03:09:20.280" v="2671" actId="478"/>
          <ac:spMkLst>
            <pc:docMk/>
            <pc:sldMk cId="0" sldId="318"/>
            <ac:spMk id="38925" creationId="{00000000-0000-0000-0000-000000000000}"/>
          </ac:spMkLst>
        </pc:spChg>
        <pc:spChg chg="del">
          <ac:chgData name="reza kabir" userId="af3c95a13102d509" providerId="LiveId" clId="{57F77BDA-C3A2-4BAA-AC2E-A197B311ED4C}" dt="2020-04-08T03:09:20.280" v="2671" actId="478"/>
          <ac:spMkLst>
            <pc:docMk/>
            <pc:sldMk cId="0" sldId="318"/>
            <ac:spMk id="38926" creationId="{00000000-0000-0000-0000-000000000000}"/>
          </ac:spMkLst>
        </pc:spChg>
        <pc:spChg chg="del">
          <ac:chgData name="reza kabir" userId="af3c95a13102d509" providerId="LiveId" clId="{57F77BDA-C3A2-4BAA-AC2E-A197B311ED4C}" dt="2020-04-08T03:09:20.280" v="2671" actId="478"/>
          <ac:spMkLst>
            <pc:docMk/>
            <pc:sldMk cId="0" sldId="318"/>
            <ac:spMk id="38927" creationId="{00000000-0000-0000-0000-000000000000}"/>
          </ac:spMkLst>
        </pc:spChg>
        <pc:grpChg chg="add del mod">
          <ac:chgData name="reza kabir" userId="af3c95a13102d509" providerId="LiveId" clId="{57F77BDA-C3A2-4BAA-AC2E-A197B311ED4C}" dt="2020-04-08T03:09:32.449" v="2674" actId="478"/>
          <ac:grpSpMkLst>
            <pc:docMk/>
            <pc:sldMk cId="0" sldId="318"/>
            <ac:grpSpMk id="25" creationId="{32E67688-F652-4BAE-96DD-DCA933E35399}"/>
          </ac:grpSpMkLst>
        </pc:grpChg>
        <pc:grpChg chg="add mod">
          <ac:chgData name="reza kabir" userId="af3c95a13102d509" providerId="LiveId" clId="{57F77BDA-C3A2-4BAA-AC2E-A197B311ED4C}" dt="2020-04-08T03:09:39.100" v="2675" actId="1076"/>
          <ac:grpSpMkLst>
            <pc:docMk/>
            <pc:sldMk cId="0" sldId="318"/>
            <ac:grpSpMk id="29" creationId="{D57B4BFB-3679-4089-8026-B06BB4270747}"/>
          </ac:grpSpMkLst>
        </pc:grpChg>
      </pc:sldChg>
      <pc:sldChg chg="addSp delSp modSp add modAnim">
        <pc:chgData name="reza kabir" userId="af3c95a13102d509" providerId="LiveId" clId="{57F77BDA-C3A2-4BAA-AC2E-A197B311ED4C}" dt="2020-04-08T03:09:14.361" v="2670" actId="1035"/>
        <pc:sldMkLst>
          <pc:docMk/>
          <pc:sldMk cId="0" sldId="319"/>
        </pc:sldMkLst>
        <pc:spChg chg="add mod">
          <ac:chgData name="reza kabir" userId="af3c95a13102d509" providerId="LiveId" clId="{57F77BDA-C3A2-4BAA-AC2E-A197B311ED4C}" dt="2020-04-08T03:09:14.361" v="2670" actId="1035"/>
          <ac:spMkLst>
            <pc:docMk/>
            <pc:sldMk cId="0" sldId="319"/>
            <ac:spMk id="20" creationId="{D1CE861C-4F38-4B5F-BD07-BA3009BFE1A6}"/>
          </ac:spMkLst>
        </pc:spChg>
        <pc:spChg chg="add mod">
          <ac:chgData name="reza kabir" userId="af3c95a13102d509" providerId="LiveId" clId="{57F77BDA-C3A2-4BAA-AC2E-A197B311ED4C}" dt="2020-04-08T03:09:14.361" v="2670" actId="1035"/>
          <ac:spMkLst>
            <pc:docMk/>
            <pc:sldMk cId="0" sldId="319"/>
            <ac:spMk id="21" creationId="{86A810DF-450F-468D-8868-4A27DF49AE02}"/>
          </ac:spMkLst>
        </pc:spChg>
        <pc:spChg chg="add mod">
          <ac:chgData name="reza kabir" userId="af3c95a13102d509" providerId="LiveId" clId="{57F77BDA-C3A2-4BAA-AC2E-A197B311ED4C}" dt="2020-04-08T03:09:14.361" v="2670" actId="1035"/>
          <ac:spMkLst>
            <pc:docMk/>
            <pc:sldMk cId="0" sldId="319"/>
            <ac:spMk id="22" creationId="{8E4EEBDB-9BA6-47F6-B007-DE75376E5C22}"/>
          </ac:spMkLst>
        </pc:spChg>
        <pc:spChg chg="add mod">
          <ac:chgData name="reza kabir" userId="af3c95a13102d509" providerId="LiveId" clId="{57F77BDA-C3A2-4BAA-AC2E-A197B311ED4C}" dt="2020-04-08T03:09:14.361" v="2670" actId="1035"/>
          <ac:spMkLst>
            <pc:docMk/>
            <pc:sldMk cId="0" sldId="319"/>
            <ac:spMk id="24" creationId="{610BD40E-016E-476D-BEA1-C59868444433}"/>
          </ac:spMkLst>
        </pc:spChg>
        <pc:spChg chg="add mod">
          <ac:chgData name="reza kabir" userId="af3c95a13102d509" providerId="LiveId" clId="{57F77BDA-C3A2-4BAA-AC2E-A197B311ED4C}" dt="2020-04-08T03:09:14.361" v="2670" actId="1035"/>
          <ac:spMkLst>
            <pc:docMk/>
            <pc:sldMk cId="0" sldId="319"/>
            <ac:spMk id="25" creationId="{7814857C-FDEF-47F1-90EC-92C1D8636BC0}"/>
          </ac:spMkLst>
        </pc:spChg>
        <pc:spChg chg="add mod">
          <ac:chgData name="reza kabir" userId="af3c95a13102d509" providerId="LiveId" clId="{57F77BDA-C3A2-4BAA-AC2E-A197B311ED4C}" dt="2020-04-08T03:09:14.361" v="2670" actId="1035"/>
          <ac:spMkLst>
            <pc:docMk/>
            <pc:sldMk cId="0" sldId="319"/>
            <ac:spMk id="26" creationId="{29ED17CB-336B-4C69-8D76-717D9C56A75C}"/>
          </ac:spMkLst>
        </pc:spChg>
        <pc:spChg chg="add mod">
          <ac:chgData name="reza kabir" userId="af3c95a13102d509" providerId="LiveId" clId="{57F77BDA-C3A2-4BAA-AC2E-A197B311ED4C}" dt="2020-04-08T03:09:14.361" v="2670" actId="1035"/>
          <ac:spMkLst>
            <pc:docMk/>
            <pc:sldMk cId="0" sldId="319"/>
            <ac:spMk id="27" creationId="{4595E873-1C7D-46A3-AEB6-3C8942B1EC4F}"/>
          </ac:spMkLst>
        </pc:spChg>
        <pc:spChg chg="add mod">
          <ac:chgData name="reza kabir" userId="af3c95a13102d509" providerId="LiveId" clId="{57F77BDA-C3A2-4BAA-AC2E-A197B311ED4C}" dt="2020-04-08T03:09:14.361" v="2670" actId="1035"/>
          <ac:spMkLst>
            <pc:docMk/>
            <pc:sldMk cId="0" sldId="319"/>
            <ac:spMk id="28" creationId="{77CF84C0-C3EB-4E9A-84D9-1C408BB879EA}"/>
          </ac:spMkLst>
        </pc:spChg>
        <pc:spChg chg="add mod">
          <ac:chgData name="reza kabir" userId="af3c95a13102d509" providerId="LiveId" clId="{57F77BDA-C3A2-4BAA-AC2E-A197B311ED4C}" dt="2020-04-08T03:09:08.180" v="2651" actId="1076"/>
          <ac:spMkLst>
            <pc:docMk/>
            <pc:sldMk cId="0" sldId="319"/>
            <ac:spMk id="32" creationId="{3B7D2B42-6D26-40DC-AF90-52CA02702DDC}"/>
          </ac:spMkLst>
        </pc:spChg>
        <pc:spChg chg="add mod">
          <ac:chgData name="reza kabir" userId="af3c95a13102d509" providerId="LiveId" clId="{57F77BDA-C3A2-4BAA-AC2E-A197B311ED4C}" dt="2020-04-08T03:09:08.180" v="2651" actId="1076"/>
          <ac:spMkLst>
            <pc:docMk/>
            <pc:sldMk cId="0" sldId="319"/>
            <ac:spMk id="39" creationId="{9A165DD8-59E2-43ED-896A-3FD6F077600C}"/>
          </ac:spMkLst>
        </pc:spChg>
        <pc:spChg chg="del">
          <ac:chgData name="reza kabir" userId="af3c95a13102d509" providerId="LiveId" clId="{57F77BDA-C3A2-4BAA-AC2E-A197B311ED4C}" dt="2020-04-08T03:08:54.656" v="2649" actId="478"/>
          <ac:spMkLst>
            <pc:docMk/>
            <pc:sldMk cId="0" sldId="319"/>
            <ac:spMk id="37896" creationId="{00000000-0000-0000-0000-000000000000}"/>
          </ac:spMkLst>
        </pc:spChg>
        <pc:spChg chg="del">
          <ac:chgData name="reza kabir" userId="af3c95a13102d509" providerId="LiveId" clId="{57F77BDA-C3A2-4BAA-AC2E-A197B311ED4C}" dt="2020-04-08T03:08:54.656" v="2649" actId="478"/>
          <ac:spMkLst>
            <pc:docMk/>
            <pc:sldMk cId="0" sldId="319"/>
            <ac:spMk id="37897" creationId="{00000000-0000-0000-0000-000000000000}"/>
          </ac:spMkLst>
        </pc:spChg>
        <pc:spChg chg="del">
          <ac:chgData name="reza kabir" userId="af3c95a13102d509" providerId="LiveId" clId="{57F77BDA-C3A2-4BAA-AC2E-A197B311ED4C}" dt="2020-04-08T03:08:54.656" v="2649" actId="478"/>
          <ac:spMkLst>
            <pc:docMk/>
            <pc:sldMk cId="0" sldId="319"/>
            <ac:spMk id="37898" creationId="{00000000-0000-0000-0000-000000000000}"/>
          </ac:spMkLst>
        </pc:spChg>
        <pc:spChg chg="del">
          <ac:chgData name="reza kabir" userId="af3c95a13102d509" providerId="LiveId" clId="{57F77BDA-C3A2-4BAA-AC2E-A197B311ED4C}" dt="2020-04-08T03:08:54.656" v="2649" actId="478"/>
          <ac:spMkLst>
            <pc:docMk/>
            <pc:sldMk cId="0" sldId="319"/>
            <ac:spMk id="37899" creationId="{00000000-0000-0000-0000-000000000000}"/>
          </ac:spMkLst>
        </pc:spChg>
        <pc:spChg chg="del">
          <ac:chgData name="reza kabir" userId="af3c95a13102d509" providerId="LiveId" clId="{57F77BDA-C3A2-4BAA-AC2E-A197B311ED4C}" dt="2020-04-08T03:08:54.656" v="2649" actId="478"/>
          <ac:spMkLst>
            <pc:docMk/>
            <pc:sldMk cId="0" sldId="319"/>
            <ac:spMk id="37900" creationId="{00000000-0000-0000-0000-000000000000}"/>
          </ac:spMkLst>
        </pc:spChg>
        <pc:spChg chg="del">
          <ac:chgData name="reza kabir" userId="af3c95a13102d509" providerId="LiveId" clId="{57F77BDA-C3A2-4BAA-AC2E-A197B311ED4C}" dt="2020-04-08T03:08:54.656" v="2649" actId="478"/>
          <ac:spMkLst>
            <pc:docMk/>
            <pc:sldMk cId="0" sldId="319"/>
            <ac:spMk id="37901" creationId="{00000000-0000-0000-0000-000000000000}"/>
          </ac:spMkLst>
        </pc:spChg>
        <pc:spChg chg="del">
          <ac:chgData name="reza kabir" userId="af3c95a13102d509" providerId="LiveId" clId="{57F77BDA-C3A2-4BAA-AC2E-A197B311ED4C}" dt="2020-04-08T03:08:54.656" v="2649" actId="478"/>
          <ac:spMkLst>
            <pc:docMk/>
            <pc:sldMk cId="0" sldId="319"/>
            <ac:spMk id="37902" creationId="{00000000-0000-0000-0000-000000000000}"/>
          </ac:spMkLst>
        </pc:spChg>
        <pc:spChg chg="del">
          <ac:chgData name="reza kabir" userId="af3c95a13102d509" providerId="LiveId" clId="{57F77BDA-C3A2-4BAA-AC2E-A197B311ED4C}" dt="2020-04-08T03:08:54.656" v="2649" actId="478"/>
          <ac:spMkLst>
            <pc:docMk/>
            <pc:sldMk cId="0" sldId="319"/>
            <ac:spMk id="37903" creationId="{00000000-0000-0000-0000-000000000000}"/>
          </ac:spMkLst>
        </pc:spChg>
        <pc:spChg chg="del">
          <ac:chgData name="reza kabir" userId="af3c95a13102d509" providerId="LiveId" clId="{57F77BDA-C3A2-4BAA-AC2E-A197B311ED4C}" dt="2020-04-08T03:08:54.656" v="2649" actId="478"/>
          <ac:spMkLst>
            <pc:docMk/>
            <pc:sldMk cId="0" sldId="319"/>
            <ac:spMk id="37904" creationId="{00000000-0000-0000-0000-000000000000}"/>
          </ac:spMkLst>
        </pc:spChg>
        <pc:spChg chg="del">
          <ac:chgData name="reza kabir" userId="af3c95a13102d509" providerId="LiveId" clId="{57F77BDA-C3A2-4BAA-AC2E-A197B311ED4C}" dt="2020-04-08T03:08:54.656" v="2649" actId="478"/>
          <ac:spMkLst>
            <pc:docMk/>
            <pc:sldMk cId="0" sldId="319"/>
            <ac:spMk id="37905" creationId="{00000000-0000-0000-0000-000000000000}"/>
          </ac:spMkLst>
        </pc:spChg>
        <pc:spChg chg="del">
          <ac:chgData name="reza kabir" userId="af3c95a13102d509" providerId="LiveId" clId="{57F77BDA-C3A2-4BAA-AC2E-A197B311ED4C}" dt="2020-04-08T03:08:54.656" v="2649" actId="478"/>
          <ac:spMkLst>
            <pc:docMk/>
            <pc:sldMk cId="0" sldId="319"/>
            <ac:spMk id="37906" creationId="{00000000-0000-0000-0000-000000000000}"/>
          </ac:spMkLst>
        </pc:spChg>
        <pc:spChg chg="del">
          <ac:chgData name="reza kabir" userId="af3c95a13102d509" providerId="LiveId" clId="{57F77BDA-C3A2-4BAA-AC2E-A197B311ED4C}" dt="2020-04-08T03:08:54.656" v="2649" actId="478"/>
          <ac:spMkLst>
            <pc:docMk/>
            <pc:sldMk cId="0" sldId="319"/>
            <ac:spMk id="37907" creationId="{00000000-0000-0000-0000-000000000000}"/>
          </ac:spMkLst>
        </pc:spChg>
        <pc:grpChg chg="add mod">
          <ac:chgData name="reza kabir" userId="af3c95a13102d509" providerId="LiveId" clId="{57F77BDA-C3A2-4BAA-AC2E-A197B311ED4C}" dt="2020-04-08T03:09:08.180" v="2651" actId="1076"/>
          <ac:grpSpMkLst>
            <pc:docMk/>
            <pc:sldMk cId="0" sldId="319"/>
            <ac:grpSpMk id="29" creationId="{FC5E2659-5FCA-41EF-B934-73F6D7A76F49}"/>
          </ac:grpSpMkLst>
        </pc:grpChg>
        <pc:grpChg chg="add mod">
          <ac:chgData name="reza kabir" userId="af3c95a13102d509" providerId="LiveId" clId="{57F77BDA-C3A2-4BAA-AC2E-A197B311ED4C}" dt="2020-04-08T03:09:08.180" v="2651" actId="1076"/>
          <ac:grpSpMkLst>
            <pc:docMk/>
            <pc:sldMk cId="0" sldId="319"/>
            <ac:grpSpMk id="33" creationId="{14E63CB0-62B9-4D2F-BE9B-7E7A3B6A82B0}"/>
          </ac:grpSpMkLst>
        </pc:grpChg>
      </pc:sldChg>
      <pc:sldChg chg="modSp add mod">
        <pc:chgData name="reza kabir" userId="af3c95a13102d509" providerId="LiveId" clId="{57F77BDA-C3A2-4BAA-AC2E-A197B311ED4C}" dt="2020-04-08T03:10:00.726" v="2684" actId="404"/>
        <pc:sldMkLst>
          <pc:docMk/>
          <pc:sldMk cId="0" sldId="320"/>
        </pc:sldMkLst>
        <pc:spChg chg="mod">
          <ac:chgData name="reza kabir" userId="af3c95a13102d509" providerId="LiveId" clId="{57F77BDA-C3A2-4BAA-AC2E-A197B311ED4C}" dt="2020-04-08T03:10:00.726" v="2684" actId="404"/>
          <ac:spMkLst>
            <pc:docMk/>
            <pc:sldMk cId="0" sldId="320"/>
            <ac:spMk id="39940" creationId="{00000000-0000-0000-0000-000000000000}"/>
          </ac:spMkLst>
        </pc:spChg>
      </pc:sldChg>
      <pc:sldChg chg="modSp add mod">
        <pc:chgData name="reza kabir" userId="af3c95a13102d509" providerId="LiveId" clId="{57F77BDA-C3A2-4BAA-AC2E-A197B311ED4C}" dt="2020-04-08T03:12:39.811" v="2729" actId="1076"/>
        <pc:sldMkLst>
          <pc:docMk/>
          <pc:sldMk cId="0" sldId="321"/>
        </pc:sldMkLst>
        <pc:spChg chg="mod">
          <ac:chgData name="reza kabir" userId="af3c95a13102d509" providerId="LiveId" clId="{57F77BDA-C3A2-4BAA-AC2E-A197B311ED4C}" dt="2020-04-08T03:12:25.948" v="2726"/>
          <ac:spMkLst>
            <pc:docMk/>
            <pc:sldMk cId="0" sldId="321"/>
            <ac:spMk id="43014" creationId="{00000000-0000-0000-0000-000000000000}"/>
          </ac:spMkLst>
        </pc:spChg>
        <pc:spChg chg="mod">
          <ac:chgData name="reza kabir" userId="af3c95a13102d509" providerId="LiveId" clId="{57F77BDA-C3A2-4BAA-AC2E-A197B311ED4C}" dt="2020-04-08T03:12:39.811" v="2729" actId="1076"/>
          <ac:spMkLst>
            <pc:docMk/>
            <pc:sldMk cId="0" sldId="321"/>
            <ac:spMk id="43015" creationId="{00000000-0000-0000-0000-000000000000}"/>
          </ac:spMkLst>
        </pc:spChg>
      </pc:sldChg>
      <pc:sldChg chg="add">
        <pc:chgData name="reza kabir" userId="af3c95a13102d509" providerId="LiveId" clId="{57F77BDA-C3A2-4BAA-AC2E-A197B311ED4C}" dt="2020-04-07T11:08:41.270" v="1968"/>
        <pc:sldMkLst>
          <pc:docMk/>
          <pc:sldMk cId="0" sldId="322"/>
        </pc:sldMkLst>
      </pc:sldChg>
      <pc:sldChg chg="delSp add del">
        <pc:chgData name="reza kabir" userId="af3c95a13102d509" providerId="LiveId" clId="{57F77BDA-C3A2-4BAA-AC2E-A197B311ED4C}" dt="2020-04-08T02:32:18.489" v="2384" actId="47"/>
        <pc:sldMkLst>
          <pc:docMk/>
          <pc:sldMk cId="0" sldId="323"/>
        </pc:sldMkLst>
        <pc:spChg chg="del">
          <ac:chgData name="reza kabir" userId="af3c95a13102d509" providerId="LiveId" clId="{57F77BDA-C3A2-4BAA-AC2E-A197B311ED4C}" dt="2020-04-08T02:32:12.733" v="2383" actId="478"/>
          <ac:spMkLst>
            <pc:docMk/>
            <pc:sldMk cId="0" sldId="323"/>
            <ac:spMk id="6" creationId="{00000000-0000-0000-0000-000000000000}"/>
          </ac:spMkLst>
        </pc:spChg>
      </pc:sldChg>
      <pc:sldChg chg="addSp delSp add">
        <pc:chgData name="reza kabir" userId="af3c95a13102d509" providerId="LiveId" clId="{57F77BDA-C3A2-4BAA-AC2E-A197B311ED4C}" dt="2020-04-08T03:46:12.949" v="3110"/>
        <pc:sldMkLst>
          <pc:docMk/>
          <pc:sldMk cId="0" sldId="324"/>
        </pc:sldMkLst>
        <pc:spChg chg="add">
          <ac:chgData name="reza kabir" userId="af3c95a13102d509" providerId="LiveId" clId="{57F77BDA-C3A2-4BAA-AC2E-A197B311ED4C}" dt="2020-04-08T03:46:12.949" v="3110"/>
          <ac:spMkLst>
            <pc:docMk/>
            <pc:sldMk cId="0" sldId="324"/>
            <ac:spMk id="5" creationId="{829700A4-1E12-4722-9A87-DD3CB993FED1}"/>
          </ac:spMkLst>
        </pc:spChg>
        <pc:spChg chg="add">
          <ac:chgData name="reza kabir" userId="af3c95a13102d509" providerId="LiveId" clId="{57F77BDA-C3A2-4BAA-AC2E-A197B311ED4C}" dt="2020-04-08T03:46:12.949" v="3110"/>
          <ac:spMkLst>
            <pc:docMk/>
            <pc:sldMk cId="0" sldId="324"/>
            <ac:spMk id="6" creationId="{ED07EDB5-278E-4604-90D2-EB6C7B888ED2}"/>
          </ac:spMkLst>
        </pc:spChg>
        <pc:spChg chg="del">
          <ac:chgData name="reza kabir" userId="af3c95a13102d509" providerId="LiveId" clId="{57F77BDA-C3A2-4BAA-AC2E-A197B311ED4C}" dt="2020-04-08T03:46:12.432" v="3109" actId="478"/>
          <ac:spMkLst>
            <pc:docMk/>
            <pc:sldMk cId="0" sldId="324"/>
            <ac:spMk id="69634" creationId="{00000000-0000-0000-0000-000000000000}"/>
          </ac:spMkLst>
        </pc:spChg>
        <pc:spChg chg="del">
          <ac:chgData name="reza kabir" userId="af3c95a13102d509" providerId="LiveId" clId="{57F77BDA-C3A2-4BAA-AC2E-A197B311ED4C}" dt="2020-04-08T03:46:12.432" v="3109" actId="478"/>
          <ac:spMkLst>
            <pc:docMk/>
            <pc:sldMk cId="0" sldId="324"/>
            <ac:spMk id="69635" creationId="{00000000-0000-0000-0000-000000000000}"/>
          </ac:spMkLst>
        </pc:spChg>
      </pc:sldChg>
      <pc:sldChg chg="addSp delSp modSp add mod">
        <pc:chgData name="reza kabir" userId="af3c95a13102d509" providerId="LiveId" clId="{57F77BDA-C3A2-4BAA-AC2E-A197B311ED4C}" dt="2020-04-08T04:17:28.047" v="3203" actId="1076"/>
        <pc:sldMkLst>
          <pc:docMk/>
          <pc:sldMk cId="0" sldId="325"/>
        </pc:sldMkLst>
        <pc:spChg chg="del">
          <ac:chgData name="reza kabir" userId="af3c95a13102d509" providerId="LiveId" clId="{57F77BDA-C3A2-4BAA-AC2E-A197B311ED4C}" dt="2020-04-08T04:17:19.389" v="3199" actId="478"/>
          <ac:spMkLst>
            <pc:docMk/>
            <pc:sldMk cId="0" sldId="325"/>
            <ac:spMk id="4" creationId="{C0AE432B-59DC-4E10-9C57-2212E1226DF8}"/>
          </ac:spMkLst>
        </pc:spChg>
        <pc:spChg chg="add del mod">
          <ac:chgData name="reza kabir" userId="af3c95a13102d509" providerId="LiveId" clId="{57F77BDA-C3A2-4BAA-AC2E-A197B311ED4C}" dt="2020-04-08T04:17:06.276" v="3195" actId="478"/>
          <ac:spMkLst>
            <pc:docMk/>
            <pc:sldMk cId="0" sldId="325"/>
            <ac:spMk id="5" creationId="{00000000-0000-0000-0000-000000000000}"/>
          </ac:spMkLst>
        </pc:spChg>
        <pc:spChg chg="mod">
          <ac:chgData name="reza kabir" userId="af3c95a13102d509" providerId="LiveId" clId="{57F77BDA-C3A2-4BAA-AC2E-A197B311ED4C}" dt="2020-04-08T04:17:28.047" v="3203" actId="1076"/>
          <ac:spMkLst>
            <pc:docMk/>
            <pc:sldMk cId="0" sldId="325"/>
            <ac:spMk id="6" creationId="{EA55454A-611B-45A7-89A6-0709EA1AB07D}"/>
          </ac:spMkLst>
        </pc:spChg>
        <pc:spChg chg="add mod">
          <ac:chgData name="reza kabir" userId="af3c95a13102d509" providerId="LiveId" clId="{57F77BDA-C3A2-4BAA-AC2E-A197B311ED4C}" dt="2020-04-08T03:46:06.369" v="3108" actId="1076"/>
          <ac:spMkLst>
            <pc:docMk/>
            <pc:sldMk cId="0" sldId="325"/>
            <ac:spMk id="10" creationId="{BEFB05A4-F5A1-421C-BBB8-EFF6A48DD33A}"/>
          </ac:spMkLst>
        </pc:spChg>
        <pc:spChg chg="add mod">
          <ac:chgData name="reza kabir" userId="af3c95a13102d509" providerId="LiveId" clId="{57F77BDA-C3A2-4BAA-AC2E-A197B311ED4C}" dt="2020-04-08T03:46:06.369" v="3108" actId="1076"/>
          <ac:spMkLst>
            <pc:docMk/>
            <pc:sldMk cId="0" sldId="325"/>
            <ac:spMk id="11" creationId="{499E4BF0-9A73-42D6-A9A2-0B3A0A55B08F}"/>
          </ac:spMkLst>
        </pc:spChg>
        <pc:spChg chg="del">
          <ac:chgData name="reza kabir" userId="af3c95a13102d509" providerId="LiveId" clId="{57F77BDA-C3A2-4BAA-AC2E-A197B311ED4C}" dt="2020-04-08T03:46:02.194" v="3106" actId="478"/>
          <ac:spMkLst>
            <pc:docMk/>
            <pc:sldMk cId="0" sldId="325"/>
            <ac:spMk id="68611" creationId="{00000000-0000-0000-0000-000000000000}"/>
          </ac:spMkLst>
        </pc:spChg>
        <pc:spChg chg="del">
          <ac:chgData name="reza kabir" userId="af3c95a13102d509" providerId="LiveId" clId="{57F77BDA-C3A2-4BAA-AC2E-A197B311ED4C}" dt="2020-04-08T03:46:02.194" v="3106" actId="478"/>
          <ac:spMkLst>
            <pc:docMk/>
            <pc:sldMk cId="0" sldId="325"/>
            <ac:spMk id="68612" creationId="{00000000-0000-0000-0000-000000000000}"/>
          </ac:spMkLst>
        </pc:spChg>
        <pc:spChg chg="del">
          <ac:chgData name="reza kabir" userId="af3c95a13102d509" providerId="LiveId" clId="{57F77BDA-C3A2-4BAA-AC2E-A197B311ED4C}" dt="2020-04-08T03:46:02.194" v="3106" actId="478"/>
          <ac:spMkLst>
            <pc:docMk/>
            <pc:sldMk cId="0" sldId="325"/>
            <ac:spMk id="68613" creationId="{00000000-0000-0000-0000-000000000000}"/>
          </ac:spMkLst>
        </pc:spChg>
        <pc:spChg chg="del">
          <ac:chgData name="reza kabir" userId="af3c95a13102d509" providerId="LiveId" clId="{57F77BDA-C3A2-4BAA-AC2E-A197B311ED4C}" dt="2020-04-08T03:46:02.194" v="3106" actId="478"/>
          <ac:spMkLst>
            <pc:docMk/>
            <pc:sldMk cId="0" sldId="325"/>
            <ac:spMk id="68614" creationId="{00000000-0000-0000-0000-000000000000}"/>
          </ac:spMkLst>
        </pc:spChg>
        <pc:spChg chg="del">
          <ac:chgData name="reza kabir" userId="af3c95a13102d509" providerId="LiveId" clId="{57F77BDA-C3A2-4BAA-AC2E-A197B311ED4C}" dt="2020-04-08T03:46:02.194" v="3106" actId="478"/>
          <ac:spMkLst>
            <pc:docMk/>
            <pc:sldMk cId="0" sldId="325"/>
            <ac:spMk id="68615" creationId="{00000000-0000-0000-0000-000000000000}"/>
          </ac:spMkLst>
        </pc:spChg>
        <pc:spChg chg="del">
          <ac:chgData name="reza kabir" userId="af3c95a13102d509" providerId="LiveId" clId="{57F77BDA-C3A2-4BAA-AC2E-A197B311ED4C}" dt="2020-04-08T03:46:02.194" v="3106" actId="478"/>
          <ac:spMkLst>
            <pc:docMk/>
            <pc:sldMk cId="0" sldId="325"/>
            <ac:spMk id="68616" creationId="{00000000-0000-0000-0000-000000000000}"/>
          </ac:spMkLst>
        </pc:spChg>
        <pc:spChg chg="del">
          <ac:chgData name="reza kabir" userId="af3c95a13102d509" providerId="LiveId" clId="{57F77BDA-C3A2-4BAA-AC2E-A197B311ED4C}" dt="2020-04-08T03:46:02.194" v="3106" actId="478"/>
          <ac:spMkLst>
            <pc:docMk/>
            <pc:sldMk cId="0" sldId="325"/>
            <ac:spMk id="68617" creationId="{00000000-0000-0000-0000-000000000000}"/>
          </ac:spMkLst>
        </pc:spChg>
        <pc:grpChg chg="del mod">
          <ac:chgData name="reza kabir" userId="af3c95a13102d509" providerId="LiveId" clId="{57F77BDA-C3A2-4BAA-AC2E-A197B311ED4C}" dt="2020-04-08T04:17:19.389" v="3199" actId="478"/>
          <ac:grpSpMkLst>
            <pc:docMk/>
            <pc:sldMk cId="0" sldId="325"/>
            <ac:grpSpMk id="3" creationId="{1A7E3BC9-B9E7-47D7-BD4F-E91105E95C8C}"/>
          </ac:grpSpMkLst>
        </pc:grpChg>
        <pc:picChg chg="add del mod">
          <ac:chgData name="reza kabir" userId="af3c95a13102d509" providerId="LiveId" clId="{57F77BDA-C3A2-4BAA-AC2E-A197B311ED4C}" dt="2020-04-08T04:17:17.631" v="3198" actId="338"/>
          <ac:picMkLst>
            <pc:docMk/>
            <pc:sldMk cId="0" sldId="325"/>
            <ac:picMk id="2" creationId="{D83B750A-3CDC-4C7C-B0CA-A280F3A5A0DF}"/>
          </ac:picMkLst>
        </pc:picChg>
      </pc:sldChg>
      <pc:sldChg chg="modSp add mod">
        <pc:chgData name="reza kabir" userId="af3c95a13102d509" providerId="LiveId" clId="{57F77BDA-C3A2-4BAA-AC2E-A197B311ED4C}" dt="2020-04-08T04:04:35.144" v="3126" actId="14100"/>
        <pc:sldMkLst>
          <pc:docMk/>
          <pc:sldMk cId="0" sldId="326"/>
        </pc:sldMkLst>
        <pc:spChg chg="mod">
          <ac:chgData name="reza kabir" userId="af3c95a13102d509" providerId="LiveId" clId="{57F77BDA-C3A2-4BAA-AC2E-A197B311ED4C}" dt="2020-04-08T04:04:35.144" v="3126" actId="14100"/>
          <ac:spMkLst>
            <pc:docMk/>
            <pc:sldMk cId="0" sldId="326"/>
            <ac:spMk id="70662" creationId="{00000000-0000-0000-0000-000000000000}"/>
          </ac:spMkLst>
        </pc:spChg>
      </pc:sldChg>
      <pc:sldChg chg="addSp delSp modSp add mod">
        <pc:chgData name="reza kabir" userId="af3c95a13102d509" providerId="LiveId" clId="{57F77BDA-C3A2-4BAA-AC2E-A197B311ED4C}" dt="2020-04-08T04:25:35.800" v="3241" actId="207"/>
        <pc:sldMkLst>
          <pc:docMk/>
          <pc:sldMk cId="0" sldId="327"/>
        </pc:sldMkLst>
        <pc:spChg chg="del">
          <ac:chgData name="reza kabir" userId="af3c95a13102d509" providerId="LiveId" clId="{57F77BDA-C3A2-4BAA-AC2E-A197B311ED4C}" dt="2020-04-08T04:20:04.185" v="3204" actId="478"/>
          <ac:spMkLst>
            <pc:docMk/>
            <pc:sldMk cId="0" sldId="327"/>
            <ac:spMk id="5" creationId="{00000000-0000-0000-0000-000000000000}"/>
          </ac:spMkLst>
        </pc:spChg>
        <pc:spChg chg="mod">
          <ac:chgData name="reza kabir" userId="af3c95a13102d509" providerId="LiveId" clId="{57F77BDA-C3A2-4BAA-AC2E-A197B311ED4C}" dt="2020-04-08T04:22:26.968" v="3216" actId="1076"/>
          <ac:spMkLst>
            <pc:docMk/>
            <pc:sldMk cId="0" sldId="327"/>
            <ac:spMk id="71775" creationId="{E9F7C000-EE43-4D77-85A4-C7372C67974D}"/>
          </ac:spMkLst>
        </pc:spChg>
        <pc:spChg chg="add del mod">
          <ac:chgData name="reza kabir" userId="af3c95a13102d509" providerId="LiveId" clId="{57F77BDA-C3A2-4BAA-AC2E-A197B311ED4C}" dt="2020-04-08T04:22:20.036" v="3214" actId="1076"/>
          <ac:spMkLst>
            <pc:docMk/>
            <pc:sldMk cId="0" sldId="327"/>
            <ac:spMk id="71883" creationId="{FD540D6E-94D1-4D07-A99C-25AD6D0B9C81}"/>
          </ac:spMkLst>
        </pc:spChg>
        <pc:grpChg chg="mod">
          <ac:chgData name="reza kabir" userId="af3c95a13102d509" providerId="LiveId" clId="{57F77BDA-C3A2-4BAA-AC2E-A197B311ED4C}" dt="2020-04-08T04:25:35.800" v="3241" actId="207"/>
          <ac:grpSpMkLst>
            <pc:docMk/>
            <pc:sldMk cId="0" sldId="327"/>
            <ac:grpSpMk id="3" creationId="{BEDBD114-6D32-4052-A3CD-7AF6B06818FB}"/>
          </ac:grpSpMkLst>
        </pc:grpChg>
        <pc:picChg chg="add del mod">
          <ac:chgData name="reza kabir" userId="af3c95a13102d509" providerId="LiveId" clId="{57F77BDA-C3A2-4BAA-AC2E-A197B311ED4C}" dt="2020-04-08T04:21:50.800" v="3207" actId="27803"/>
          <ac:picMkLst>
            <pc:docMk/>
            <pc:sldMk cId="0" sldId="327"/>
            <ac:picMk id="2" creationId="{BEDBD114-6D32-4052-A3CD-7AF6B06818FB}"/>
          </ac:picMkLst>
        </pc:picChg>
      </pc:sldChg>
      <pc:sldChg chg="addSp delSp modSp add mod">
        <pc:chgData name="reza kabir" userId="af3c95a13102d509" providerId="LiveId" clId="{57F77BDA-C3A2-4BAA-AC2E-A197B311ED4C}" dt="2020-04-08T04:25:30.426" v="3240" actId="1076"/>
        <pc:sldMkLst>
          <pc:docMk/>
          <pc:sldMk cId="0" sldId="328"/>
        </pc:sldMkLst>
        <pc:spChg chg="add mod">
          <ac:chgData name="reza kabir" userId="af3c95a13102d509" providerId="LiveId" clId="{57F77BDA-C3A2-4BAA-AC2E-A197B311ED4C}" dt="2020-04-08T04:25:28.416" v="3239" actId="1076"/>
          <ac:spMkLst>
            <pc:docMk/>
            <pc:sldMk cId="0" sldId="328"/>
            <ac:spMk id="5" creationId="{992C5CA2-B640-4842-8BAA-D7F395D79D41}"/>
          </ac:spMkLst>
        </pc:spChg>
        <pc:spChg chg="add mod">
          <ac:chgData name="reza kabir" userId="af3c95a13102d509" providerId="LiveId" clId="{57F77BDA-C3A2-4BAA-AC2E-A197B311ED4C}" dt="2020-04-08T04:25:28.416" v="3239" actId="1076"/>
          <ac:spMkLst>
            <pc:docMk/>
            <pc:sldMk cId="0" sldId="328"/>
            <ac:spMk id="6" creationId="{041F5EE8-13E8-4C24-BCED-6CC54D9A11D5}"/>
          </ac:spMkLst>
        </pc:spChg>
        <pc:spChg chg="del">
          <ac:chgData name="reza kabir" userId="af3c95a13102d509" providerId="LiveId" clId="{57F77BDA-C3A2-4BAA-AC2E-A197B311ED4C}" dt="2020-04-08T04:23:29.757" v="3219" actId="478"/>
          <ac:spMkLst>
            <pc:docMk/>
            <pc:sldMk cId="0" sldId="328"/>
            <ac:spMk id="8" creationId="{00000000-0000-0000-0000-000000000000}"/>
          </ac:spMkLst>
        </pc:spChg>
        <pc:spChg chg="del">
          <ac:chgData name="reza kabir" userId="af3c95a13102d509" providerId="LiveId" clId="{57F77BDA-C3A2-4BAA-AC2E-A197B311ED4C}" dt="2020-04-08T04:04:54.520" v="3127" actId="478"/>
          <ac:spMkLst>
            <pc:docMk/>
            <pc:sldMk cId="0" sldId="328"/>
            <ac:spMk id="72707" creationId="{00000000-0000-0000-0000-000000000000}"/>
          </ac:spMkLst>
        </pc:spChg>
        <pc:spChg chg="del">
          <ac:chgData name="reza kabir" userId="af3c95a13102d509" providerId="LiveId" clId="{57F77BDA-C3A2-4BAA-AC2E-A197B311ED4C}" dt="2020-04-08T04:04:54.520" v="3127" actId="478"/>
          <ac:spMkLst>
            <pc:docMk/>
            <pc:sldMk cId="0" sldId="328"/>
            <ac:spMk id="72708" creationId="{00000000-0000-0000-0000-000000000000}"/>
          </ac:spMkLst>
        </pc:spChg>
        <pc:grpChg chg="del mod">
          <ac:chgData name="reza kabir" userId="af3c95a13102d509" providerId="LiveId" clId="{57F77BDA-C3A2-4BAA-AC2E-A197B311ED4C}" dt="2020-04-08T04:23:49.969" v="3224" actId="478"/>
          <ac:grpSpMkLst>
            <pc:docMk/>
            <pc:sldMk cId="0" sldId="328"/>
            <ac:grpSpMk id="3" creationId="{A667270C-5977-4D70-BF46-45FD354FC783}"/>
          </ac:grpSpMkLst>
        </pc:grpChg>
        <pc:grpChg chg="mod">
          <ac:chgData name="reza kabir" userId="af3c95a13102d509" providerId="LiveId" clId="{57F77BDA-C3A2-4BAA-AC2E-A197B311ED4C}" dt="2020-04-08T04:25:30.426" v="3240" actId="1076"/>
          <ac:grpSpMkLst>
            <pc:docMk/>
            <pc:sldMk cId="0" sldId="328"/>
            <ac:grpSpMk id="73392" creationId="{71A79555-AFB6-4E63-8D1C-4AB74D508B38}"/>
          </ac:grpSpMkLst>
        </pc:grpChg>
        <pc:picChg chg="add del">
          <ac:chgData name="reza kabir" userId="af3c95a13102d509" providerId="LiveId" clId="{57F77BDA-C3A2-4BAA-AC2E-A197B311ED4C}" dt="2020-04-08T04:23:36.039" v="3221" actId="27803"/>
          <ac:picMkLst>
            <pc:docMk/>
            <pc:sldMk cId="0" sldId="328"/>
            <ac:picMk id="2" creationId="{A667270C-5977-4D70-BF46-45FD354FC783}"/>
          </ac:picMkLst>
        </pc:picChg>
        <pc:picChg chg="add del">
          <ac:chgData name="reza kabir" userId="af3c95a13102d509" providerId="LiveId" clId="{57F77BDA-C3A2-4BAA-AC2E-A197B311ED4C}" dt="2020-04-08T04:24:01.148" v="3226"/>
          <ac:picMkLst>
            <pc:docMk/>
            <pc:sldMk cId="0" sldId="328"/>
            <ac:picMk id="73388" creationId="{0300FE40-80AA-4640-97EE-733381E8BBE4}"/>
          </ac:picMkLst>
        </pc:picChg>
        <pc:picChg chg="add del">
          <ac:chgData name="reza kabir" userId="af3c95a13102d509" providerId="LiveId" clId="{57F77BDA-C3A2-4BAA-AC2E-A197B311ED4C}" dt="2020-04-08T04:24:15.988" v="3228" actId="478"/>
          <ac:picMkLst>
            <pc:docMk/>
            <pc:sldMk cId="0" sldId="328"/>
            <ac:picMk id="73389" creationId="{93124C31-71BE-4F4D-BCA6-3A47AB3EAFF8}"/>
          </ac:picMkLst>
        </pc:picChg>
        <pc:picChg chg="add del mod">
          <ac:chgData name="reza kabir" userId="af3c95a13102d509" providerId="LiveId" clId="{57F77BDA-C3A2-4BAA-AC2E-A197B311ED4C}" dt="2020-04-08T04:24:36.038" v="3231" actId="478"/>
          <ac:picMkLst>
            <pc:docMk/>
            <pc:sldMk cId="0" sldId="328"/>
            <ac:picMk id="73390" creationId="{7DCADDEA-E25F-4E19-A72C-88471459EC30}"/>
          </ac:picMkLst>
        </pc:picChg>
        <pc:picChg chg="add del mod">
          <ac:chgData name="reza kabir" userId="af3c95a13102d509" providerId="LiveId" clId="{57F77BDA-C3A2-4BAA-AC2E-A197B311ED4C}" dt="2020-04-08T04:25:10.167" v="3234" actId="27803"/>
          <ac:picMkLst>
            <pc:docMk/>
            <pc:sldMk cId="0" sldId="328"/>
            <ac:picMk id="73391" creationId="{71A79555-AFB6-4E63-8D1C-4AB74D508B38}"/>
          </ac:picMkLst>
        </pc:picChg>
      </pc:sldChg>
      <pc:sldChg chg="addSp delSp modSp add mod">
        <pc:chgData name="reza kabir" userId="af3c95a13102d509" providerId="LiveId" clId="{57F77BDA-C3A2-4BAA-AC2E-A197B311ED4C}" dt="2020-04-08T04:25:41.462" v="3242" actId="207"/>
        <pc:sldMkLst>
          <pc:docMk/>
          <pc:sldMk cId="0" sldId="329"/>
        </pc:sldMkLst>
        <pc:spChg chg="add">
          <ac:chgData name="reza kabir" userId="af3c95a13102d509" providerId="LiveId" clId="{57F77BDA-C3A2-4BAA-AC2E-A197B311ED4C}" dt="2020-04-08T04:04:58.251" v="3130"/>
          <ac:spMkLst>
            <pc:docMk/>
            <pc:sldMk cId="0" sldId="329"/>
            <ac:spMk id="5" creationId="{E7CC1783-6C3D-4309-A840-C1F5A0254D3B}"/>
          </ac:spMkLst>
        </pc:spChg>
        <pc:spChg chg="add">
          <ac:chgData name="reza kabir" userId="af3c95a13102d509" providerId="LiveId" clId="{57F77BDA-C3A2-4BAA-AC2E-A197B311ED4C}" dt="2020-04-08T04:04:58.251" v="3130"/>
          <ac:spMkLst>
            <pc:docMk/>
            <pc:sldMk cId="0" sldId="329"/>
            <ac:spMk id="6" creationId="{B5F1819E-B985-4823-BAD7-BDD3D644732D}"/>
          </ac:spMkLst>
        </pc:spChg>
        <pc:spChg chg="mod">
          <ac:chgData name="reza kabir" userId="af3c95a13102d509" providerId="LiveId" clId="{57F77BDA-C3A2-4BAA-AC2E-A197B311ED4C}" dt="2020-04-08T04:25:41.462" v="3242" actId="207"/>
          <ac:spMkLst>
            <pc:docMk/>
            <pc:sldMk cId="0" sldId="329"/>
            <ac:spMk id="10" creationId="{00000000-0000-0000-0000-000000000000}"/>
          </ac:spMkLst>
        </pc:spChg>
        <pc:spChg chg="del">
          <ac:chgData name="reza kabir" userId="af3c95a13102d509" providerId="LiveId" clId="{57F77BDA-C3A2-4BAA-AC2E-A197B311ED4C}" dt="2020-04-08T04:04:57.797" v="3129" actId="478"/>
          <ac:spMkLst>
            <pc:docMk/>
            <pc:sldMk cId="0" sldId="329"/>
            <ac:spMk id="73730" creationId="{00000000-0000-0000-0000-000000000000}"/>
          </ac:spMkLst>
        </pc:spChg>
        <pc:spChg chg="del">
          <ac:chgData name="reza kabir" userId="af3c95a13102d509" providerId="LiveId" clId="{57F77BDA-C3A2-4BAA-AC2E-A197B311ED4C}" dt="2020-04-08T04:04:57.797" v="3129" actId="478"/>
          <ac:spMkLst>
            <pc:docMk/>
            <pc:sldMk cId="0" sldId="329"/>
            <ac:spMk id="73732" creationId="{00000000-0000-0000-0000-000000000000}"/>
          </ac:spMkLst>
        </pc:spChg>
      </pc:sldChg>
      <pc:sldChg chg="addSp delSp modSp add mod">
        <pc:chgData name="reza kabir" userId="af3c95a13102d509" providerId="LiveId" clId="{57F77BDA-C3A2-4BAA-AC2E-A197B311ED4C}" dt="2020-04-08T04:14:29.525" v="3176" actId="207"/>
        <pc:sldMkLst>
          <pc:docMk/>
          <pc:sldMk cId="0" sldId="330"/>
        </pc:sldMkLst>
        <pc:spChg chg="mod">
          <ac:chgData name="reza kabir" userId="af3c95a13102d509" providerId="LiveId" clId="{57F77BDA-C3A2-4BAA-AC2E-A197B311ED4C}" dt="2020-04-08T04:13:46.567" v="3175" actId="1076"/>
          <ac:spMkLst>
            <pc:docMk/>
            <pc:sldMk cId="0" sldId="330"/>
            <ac:spMk id="4" creationId="{E10B80A8-F6A4-4BB1-93BB-6E603FAFD834}"/>
          </ac:spMkLst>
        </pc:spChg>
        <pc:spChg chg="del mod">
          <ac:chgData name="reza kabir" userId="af3c95a13102d509" providerId="LiveId" clId="{57F77BDA-C3A2-4BAA-AC2E-A197B311ED4C}" dt="2020-04-08T04:13:28.290" v="3167" actId="478"/>
          <ac:spMkLst>
            <pc:docMk/>
            <pc:sldMk cId="0" sldId="330"/>
            <ac:spMk id="6" creationId="{00000000-0000-0000-0000-000000000000}"/>
          </ac:spMkLst>
        </pc:spChg>
        <pc:spChg chg="del mod">
          <ac:chgData name="reza kabir" userId="af3c95a13102d509" providerId="LiveId" clId="{57F77BDA-C3A2-4BAA-AC2E-A197B311ED4C}" dt="2020-04-08T04:07:32.904" v="3144" actId="478"/>
          <ac:spMkLst>
            <pc:docMk/>
            <pc:sldMk cId="0" sldId="330"/>
            <ac:spMk id="74755" creationId="{00000000-0000-0000-0000-000000000000}"/>
          </ac:spMkLst>
        </pc:spChg>
        <pc:spChg chg="del mod">
          <ac:chgData name="reza kabir" userId="af3c95a13102d509" providerId="LiveId" clId="{57F77BDA-C3A2-4BAA-AC2E-A197B311ED4C}" dt="2020-04-08T04:07:32.904" v="3144" actId="478"/>
          <ac:spMkLst>
            <pc:docMk/>
            <pc:sldMk cId="0" sldId="330"/>
            <ac:spMk id="74756" creationId="{00000000-0000-0000-0000-000000000000}"/>
          </ac:spMkLst>
        </pc:spChg>
        <pc:grpChg chg="mod">
          <ac:chgData name="reza kabir" userId="af3c95a13102d509" providerId="LiveId" clId="{57F77BDA-C3A2-4BAA-AC2E-A197B311ED4C}" dt="2020-04-08T04:14:29.525" v="3176" actId="207"/>
          <ac:grpSpMkLst>
            <pc:docMk/>
            <pc:sldMk cId="0" sldId="330"/>
            <ac:grpSpMk id="3" creationId="{40990B4C-3042-4265-AB00-067F4D535F05}"/>
          </ac:grpSpMkLst>
        </pc:grpChg>
        <pc:picChg chg="add del mod">
          <ac:chgData name="reza kabir" userId="af3c95a13102d509" providerId="LiveId" clId="{57F77BDA-C3A2-4BAA-AC2E-A197B311ED4C}" dt="2020-04-08T04:13:42.240" v="3173" actId="27803"/>
          <ac:picMkLst>
            <pc:docMk/>
            <pc:sldMk cId="0" sldId="330"/>
            <ac:picMk id="2" creationId="{40990B4C-3042-4265-AB00-067F4D535F05}"/>
          </ac:picMkLst>
        </pc:picChg>
      </pc:sldChg>
      <pc:sldChg chg="addSp delSp modSp add mod">
        <pc:chgData name="reza kabir" userId="af3c95a13102d509" providerId="LiveId" clId="{57F77BDA-C3A2-4BAA-AC2E-A197B311ED4C}" dt="2020-04-08T04:13:03.178" v="3166" actId="1076"/>
        <pc:sldMkLst>
          <pc:docMk/>
          <pc:sldMk cId="0" sldId="331"/>
        </pc:sldMkLst>
        <pc:spChg chg="add del">
          <ac:chgData name="reza kabir" userId="af3c95a13102d509" providerId="LiveId" clId="{57F77BDA-C3A2-4BAA-AC2E-A197B311ED4C}" dt="2020-04-08T04:12:47.990" v="3158" actId="478"/>
          <ac:spMkLst>
            <pc:docMk/>
            <pc:sldMk cId="0" sldId="331"/>
            <ac:spMk id="4" creationId="{BB1E4D98-2CB8-4CFD-9FCA-B411B6C9CBC8}"/>
          </ac:spMkLst>
        </pc:spChg>
        <pc:spChg chg="del mod">
          <ac:chgData name="reza kabir" userId="af3c95a13102d509" providerId="LiveId" clId="{57F77BDA-C3A2-4BAA-AC2E-A197B311ED4C}" dt="2020-04-08T04:12:55.475" v="3161" actId="478"/>
          <ac:spMkLst>
            <pc:docMk/>
            <pc:sldMk cId="0" sldId="331"/>
            <ac:spMk id="7" creationId="{00000000-0000-0000-0000-000000000000}"/>
          </ac:spMkLst>
        </pc:spChg>
        <pc:spChg chg="del mod">
          <ac:chgData name="reza kabir" userId="af3c95a13102d509" providerId="LiveId" clId="{57F77BDA-C3A2-4BAA-AC2E-A197B311ED4C}" dt="2020-04-08T04:12:53.963" v="3160" actId="478"/>
          <ac:spMkLst>
            <pc:docMk/>
            <pc:sldMk cId="0" sldId="331"/>
            <ac:spMk id="76802" creationId="{00000000-0000-0000-0000-000000000000}"/>
          </ac:spMkLst>
        </pc:spChg>
        <pc:grpChg chg="mod">
          <ac:chgData name="reza kabir" userId="af3c95a13102d509" providerId="LiveId" clId="{57F77BDA-C3A2-4BAA-AC2E-A197B311ED4C}" dt="2020-04-08T04:13:03.178" v="3166" actId="1076"/>
          <ac:grpSpMkLst>
            <pc:docMk/>
            <pc:sldMk cId="0" sldId="331"/>
            <ac:grpSpMk id="3" creationId="{56527575-BC06-4EED-BAF7-7C6B274BC2D4}"/>
          </ac:grpSpMkLst>
        </pc:grpChg>
        <pc:picChg chg="add del mod">
          <ac:chgData name="reza kabir" userId="af3c95a13102d509" providerId="LiveId" clId="{57F77BDA-C3A2-4BAA-AC2E-A197B311ED4C}" dt="2020-04-08T04:12:41.773" v="3156" actId="27803"/>
          <ac:picMkLst>
            <pc:docMk/>
            <pc:sldMk cId="0" sldId="331"/>
            <ac:picMk id="2" creationId="{56527575-BC06-4EED-BAF7-7C6B274BC2D4}"/>
          </ac:picMkLst>
        </pc:picChg>
      </pc:sldChg>
      <pc:sldChg chg="delSp modSp add">
        <pc:chgData name="reza kabir" userId="af3c95a13102d509" providerId="LiveId" clId="{57F77BDA-C3A2-4BAA-AC2E-A197B311ED4C}" dt="2020-04-08T04:07:56.792" v="3148" actId="207"/>
        <pc:sldMkLst>
          <pc:docMk/>
          <pc:sldMk cId="0" sldId="332"/>
        </pc:sldMkLst>
        <pc:spChg chg="mod">
          <ac:chgData name="reza kabir" userId="af3c95a13102d509" providerId="LiveId" clId="{57F77BDA-C3A2-4BAA-AC2E-A197B311ED4C}" dt="2020-04-08T04:07:56.792" v="3148" actId="207"/>
          <ac:spMkLst>
            <pc:docMk/>
            <pc:sldMk cId="0" sldId="332"/>
            <ac:spMk id="75779" creationId="{00000000-0000-0000-0000-000000000000}"/>
          </ac:spMkLst>
        </pc:spChg>
        <pc:spChg chg="del">
          <ac:chgData name="reza kabir" userId="af3c95a13102d509" providerId="LiveId" clId="{57F77BDA-C3A2-4BAA-AC2E-A197B311ED4C}" dt="2020-04-08T04:07:29.057" v="3143" actId="478"/>
          <ac:spMkLst>
            <pc:docMk/>
            <pc:sldMk cId="0" sldId="332"/>
            <ac:spMk id="75780" creationId="{00000000-0000-0000-0000-000000000000}"/>
          </ac:spMkLst>
        </pc:spChg>
        <pc:spChg chg="del">
          <ac:chgData name="reza kabir" userId="af3c95a13102d509" providerId="LiveId" clId="{57F77BDA-C3A2-4BAA-AC2E-A197B311ED4C}" dt="2020-04-08T04:07:29.057" v="3143" actId="478"/>
          <ac:spMkLst>
            <pc:docMk/>
            <pc:sldMk cId="0" sldId="332"/>
            <ac:spMk id="75781" creationId="{00000000-0000-0000-0000-000000000000}"/>
          </ac:spMkLst>
        </pc:spChg>
      </pc:sldChg>
      <pc:sldChg chg="add del">
        <pc:chgData name="reza kabir" userId="af3c95a13102d509" providerId="LiveId" clId="{57F77BDA-C3A2-4BAA-AC2E-A197B311ED4C}" dt="2020-04-08T04:07:23.373" v="3142" actId="47"/>
        <pc:sldMkLst>
          <pc:docMk/>
          <pc:sldMk cId="0" sldId="333"/>
        </pc:sldMkLst>
      </pc:sldChg>
      <pc:sldChg chg="addSp delSp modSp add mod modAnim">
        <pc:chgData name="reza kabir" userId="af3c95a13102d509" providerId="LiveId" clId="{57F77BDA-C3A2-4BAA-AC2E-A197B311ED4C}" dt="2020-04-08T04:28:50.567" v="3276" actId="14100"/>
        <pc:sldMkLst>
          <pc:docMk/>
          <pc:sldMk cId="0" sldId="334"/>
        </pc:sldMkLst>
        <pc:spChg chg="add del">
          <ac:chgData name="reza kabir" userId="af3c95a13102d509" providerId="LiveId" clId="{57F77BDA-C3A2-4BAA-AC2E-A197B311ED4C}" dt="2020-04-08T04:26:54.516" v="3251" actId="478"/>
          <ac:spMkLst>
            <pc:docMk/>
            <pc:sldMk cId="0" sldId="334"/>
            <ac:spMk id="22" creationId="{BC793BD1-4549-41E6-85FA-9BEC9865D767}"/>
          </ac:spMkLst>
        </pc:spChg>
        <pc:spChg chg="add mod">
          <ac:chgData name="reza kabir" userId="af3c95a13102d509" providerId="LiveId" clId="{57F77BDA-C3A2-4BAA-AC2E-A197B311ED4C}" dt="2020-04-08T04:27:26.184" v="3259" actId="1076"/>
          <ac:spMkLst>
            <pc:docMk/>
            <pc:sldMk cId="0" sldId="334"/>
            <ac:spMk id="26" creationId="{92463FC7-49E2-4C03-9320-51E7AD379D06}"/>
          </ac:spMkLst>
        </pc:spChg>
        <pc:spChg chg="add mod">
          <ac:chgData name="reza kabir" userId="af3c95a13102d509" providerId="LiveId" clId="{57F77BDA-C3A2-4BAA-AC2E-A197B311ED4C}" dt="2020-04-08T04:27:26.184" v="3259" actId="1076"/>
          <ac:spMkLst>
            <pc:docMk/>
            <pc:sldMk cId="0" sldId="334"/>
            <ac:spMk id="27" creationId="{7398F684-14E6-4682-B54D-023054A3F762}"/>
          </ac:spMkLst>
        </pc:spChg>
        <pc:spChg chg="add mod">
          <ac:chgData name="reza kabir" userId="af3c95a13102d509" providerId="LiveId" clId="{57F77BDA-C3A2-4BAA-AC2E-A197B311ED4C}" dt="2020-04-08T04:27:28.207" v="3260" actId="1076"/>
          <ac:spMkLst>
            <pc:docMk/>
            <pc:sldMk cId="0" sldId="334"/>
            <ac:spMk id="28" creationId="{04863260-2E29-440B-B726-95F94F241FC5}"/>
          </ac:spMkLst>
        </pc:spChg>
        <pc:spChg chg="add mod">
          <ac:chgData name="reza kabir" userId="af3c95a13102d509" providerId="LiveId" clId="{57F77BDA-C3A2-4BAA-AC2E-A197B311ED4C}" dt="2020-04-08T04:27:33.816" v="3261" actId="571"/>
          <ac:spMkLst>
            <pc:docMk/>
            <pc:sldMk cId="0" sldId="334"/>
            <ac:spMk id="29" creationId="{C7B2C478-CCA4-44BC-AE0C-2738FDC8D365}"/>
          </ac:spMkLst>
        </pc:spChg>
        <pc:spChg chg="add mod">
          <ac:chgData name="reza kabir" userId="af3c95a13102d509" providerId="LiveId" clId="{57F77BDA-C3A2-4BAA-AC2E-A197B311ED4C}" dt="2020-04-08T04:27:33.816" v="3261" actId="571"/>
          <ac:spMkLst>
            <pc:docMk/>
            <pc:sldMk cId="0" sldId="334"/>
            <ac:spMk id="30" creationId="{825B574D-E580-4585-9BD4-06330C8A86DF}"/>
          </ac:spMkLst>
        </pc:spChg>
        <pc:spChg chg="add del mod">
          <ac:chgData name="reza kabir" userId="af3c95a13102d509" providerId="LiveId" clId="{57F77BDA-C3A2-4BAA-AC2E-A197B311ED4C}" dt="2020-04-08T04:27:46.870" v="3263" actId="478"/>
          <ac:spMkLst>
            <pc:docMk/>
            <pc:sldMk cId="0" sldId="334"/>
            <ac:spMk id="31" creationId="{93B5952E-64B2-4D23-909F-8FDE4FF55241}"/>
          </ac:spMkLst>
        </pc:spChg>
        <pc:spChg chg="add mod">
          <ac:chgData name="reza kabir" userId="af3c95a13102d509" providerId="LiveId" clId="{57F77BDA-C3A2-4BAA-AC2E-A197B311ED4C}" dt="2020-04-08T04:27:39.240" v="3262" actId="571"/>
          <ac:spMkLst>
            <pc:docMk/>
            <pc:sldMk cId="0" sldId="334"/>
            <ac:spMk id="32" creationId="{18E9CC5E-FB2E-428E-A120-32E6A77EC5B7}"/>
          </ac:spMkLst>
        </pc:spChg>
        <pc:spChg chg="add mod">
          <ac:chgData name="reza kabir" userId="af3c95a13102d509" providerId="LiveId" clId="{57F77BDA-C3A2-4BAA-AC2E-A197B311ED4C}" dt="2020-04-08T04:27:39.240" v="3262" actId="571"/>
          <ac:spMkLst>
            <pc:docMk/>
            <pc:sldMk cId="0" sldId="334"/>
            <ac:spMk id="33" creationId="{F9DDC4EB-632E-4CCD-B749-F5FD94026ACA}"/>
          </ac:spMkLst>
        </pc:spChg>
        <pc:spChg chg="add del mod">
          <ac:chgData name="reza kabir" userId="af3c95a13102d509" providerId="LiveId" clId="{57F77BDA-C3A2-4BAA-AC2E-A197B311ED4C}" dt="2020-04-08T04:27:46.870" v="3263" actId="478"/>
          <ac:spMkLst>
            <pc:docMk/>
            <pc:sldMk cId="0" sldId="334"/>
            <ac:spMk id="34" creationId="{F18F8BC9-61AF-48AB-A8BE-DB25F8DC56F1}"/>
          </ac:spMkLst>
        </pc:spChg>
        <pc:spChg chg="add mod">
          <ac:chgData name="reza kabir" userId="af3c95a13102d509" providerId="LiveId" clId="{57F77BDA-C3A2-4BAA-AC2E-A197B311ED4C}" dt="2020-04-08T04:27:39.240" v="3262" actId="571"/>
          <ac:spMkLst>
            <pc:docMk/>
            <pc:sldMk cId="0" sldId="334"/>
            <ac:spMk id="35" creationId="{0B408D7D-78E3-4A7E-828D-63D0F19188FD}"/>
          </ac:spMkLst>
        </pc:spChg>
        <pc:spChg chg="add mod">
          <ac:chgData name="reza kabir" userId="af3c95a13102d509" providerId="LiveId" clId="{57F77BDA-C3A2-4BAA-AC2E-A197B311ED4C}" dt="2020-04-08T04:27:39.240" v="3262" actId="571"/>
          <ac:spMkLst>
            <pc:docMk/>
            <pc:sldMk cId="0" sldId="334"/>
            <ac:spMk id="36" creationId="{7CBA3DB2-F8D6-4A5F-900A-8D828F1568E0}"/>
          </ac:spMkLst>
        </pc:spChg>
        <pc:spChg chg="add del mod">
          <ac:chgData name="reza kabir" userId="af3c95a13102d509" providerId="LiveId" clId="{57F77BDA-C3A2-4BAA-AC2E-A197B311ED4C}" dt="2020-04-08T04:27:46.870" v="3263" actId="478"/>
          <ac:spMkLst>
            <pc:docMk/>
            <pc:sldMk cId="0" sldId="334"/>
            <ac:spMk id="37" creationId="{5CCFF4DD-9022-4E38-BEEE-27EE8BA262E5}"/>
          </ac:spMkLst>
        </pc:spChg>
        <pc:spChg chg="add mod">
          <ac:chgData name="reza kabir" userId="af3c95a13102d509" providerId="LiveId" clId="{57F77BDA-C3A2-4BAA-AC2E-A197B311ED4C}" dt="2020-04-08T04:28:20.999" v="3274" actId="1076"/>
          <ac:spMkLst>
            <pc:docMk/>
            <pc:sldMk cId="0" sldId="334"/>
            <ac:spMk id="41" creationId="{498087ED-8095-4E02-89D0-3C2E983A0508}"/>
          </ac:spMkLst>
        </pc:spChg>
        <pc:spChg chg="del">
          <ac:chgData name="reza kabir" userId="af3c95a13102d509" providerId="LiveId" clId="{57F77BDA-C3A2-4BAA-AC2E-A197B311ED4C}" dt="2020-04-08T04:25:54.697" v="3243" actId="478"/>
          <ac:spMkLst>
            <pc:docMk/>
            <pc:sldMk cId="0" sldId="334"/>
            <ac:spMk id="78850" creationId="{00000000-0000-0000-0000-000000000000}"/>
          </ac:spMkLst>
        </pc:spChg>
        <pc:spChg chg="del">
          <ac:chgData name="reza kabir" userId="af3c95a13102d509" providerId="LiveId" clId="{57F77BDA-C3A2-4BAA-AC2E-A197B311ED4C}" dt="2020-04-08T04:25:54.697" v="3243" actId="478"/>
          <ac:spMkLst>
            <pc:docMk/>
            <pc:sldMk cId="0" sldId="334"/>
            <ac:spMk id="78851" creationId="{00000000-0000-0000-0000-000000000000}"/>
          </ac:spMkLst>
        </pc:spChg>
        <pc:spChg chg="del">
          <ac:chgData name="reza kabir" userId="af3c95a13102d509" providerId="LiveId" clId="{57F77BDA-C3A2-4BAA-AC2E-A197B311ED4C}" dt="2020-04-08T04:25:54.697" v="3243" actId="478"/>
          <ac:spMkLst>
            <pc:docMk/>
            <pc:sldMk cId="0" sldId="334"/>
            <ac:spMk id="78852" creationId="{00000000-0000-0000-0000-000000000000}"/>
          </ac:spMkLst>
        </pc:spChg>
        <pc:spChg chg="del">
          <ac:chgData name="reza kabir" userId="af3c95a13102d509" providerId="LiveId" clId="{57F77BDA-C3A2-4BAA-AC2E-A197B311ED4C}" dt="2020-04-08T04:25:54.697" v="3243" actId="478"/>
          <ac:spMkLst>
            <pc:docMk/>
            <pc:sldMk cId="0" sldId="334"/>
            <ac:spMk id="78853" creationId="{00000000-0000-0000-0000-000000000000}"/>
          </ac:spMkLst>
        </pc:spChg>
        <pc:spChg chg="del">
          <ac:chgData name="reza kabir" userId="af3c95a13102d509" providerId="LiveId" clId="{57F77BDA-C3A2-4BAA-AC2E-A197B311ED4C}" dt="2020-04-08T04:25:54.697" v="3243" actId="478"/>
          <ac:spMkLst>
            <pc:docMk/>
            <pc:sldMk cId="0" sldId="334"/>
            <ac:spMk id="78854" creationId="{00000000-0000-0000-0000-000000000000}"/>
          </ac:spMkLst>
        </pc:spChg>
        <pc:spChg chg="del">
          <ac:chgData name="reza kabir" userId="af3c95a13102d509" providerId="LiveId" clId="{57F77BDA-C3A2-4BAA-AC2E-A197B311ED4C}" dt="2020-04-08T04:25:54.697" v="3243" actId="478"/>
          <ac:spMkLst>
            <pc:docMk/>
            <pc:sldMk cId="0" sldId="334"/>
            <ac:spMk id="78855" creationId="{00000000-0000-0000-0000-000000000000}"/>
          </ac:spMkLst>
        </pc:spChg>
        <pc:spChg chg="del">
          <ac:chgData name="reza kabir" userId="af3c95a13102d509" providerId="LiveId" clId="{57F77BDA-C3A2-4BAA-AC2E-A197B311ED4C}" dt="2020-04-08T04:25:54.697" v="3243" actId="478"/>
          <ac:spMkLst>
            <pc:docMk/>
            <pc:sldMk cId="0" sldId="334"/>
            <ac:spMk id="78856" creationId="{00000000-0000-0000-0000-000000000000}"/>
          </ac:spMkLst>
        </pc:spChg>
        <pc:spChg chg="del">
          <ac:chgData name="reza kabir" userId="af3c95a13102d509" providerId="LiveId" clId="{57F77BDA-C3A2-4BAA-AC2E-A197B311ED4C}" dt="2020-04-08T04:25:54.697" v="3243" actId="478"/>
          <ac:spMkLst>
            <pc:docMk/>
            <pc:sldMk cId="0" sldId="334"/>
            <ac:spMk id="78857" creationId="{00000000-0000-0000-0000-000000000000}"/>
          </ac:spMkLst>
        </pc:spChg>
        <pc:spChg chg="del">
          <ac:chgData name="reza kabir" userId="af3c95a13102d509" providerId="LiveId" clId="{57F77BDA-C3A2-4BAA-AC2E-A197B311ED4C}" dt="2020-04-08T04:25:54.697" v="3243" actId="478"/>
          <ac:spMkLst>
            <pc:docMk/>
            <pc:sldMk cId="0" sldId="334"/>
            <ac:spMk id="78858" creationId="{00000000-0000-0000-0000-000000000000}"/>
          </ac:spMkLst>
        </pc:spChg>
        <pc:spChg chg="del">
          <ac:chgData name="reza kabir" userId="af3c95a13102d509" providerId="LiveId" clId="{57F77BDA-C3A2-4BAA-AC2E-A197B311ED4C}" dt="2020-04-08T04:25:54.697" v="3243" actId="478"/>
          <ac:spMkLst>
            <pc:docMk/>
            <pc:sldMk cId="0" sldId="334"/>
            <ac:spMk id="78859" creationId="{00000000-0000-0000-0000-000000000000}"/>
          </ac:spMkLst>
        </pc:spChg>
        <pc:spChg chg="del">
          <ac:chgData name="reza kabir" userId="af3c95a13102d509" providerId="LiveId" clId="{57F77BDA-C3A2-4BAA-AC2E-A197B311ED4C}" dt="2020-04-08T04:25:54.697" v="3243" actId="478"/>
          <ac:spMkLst>
            <pc:docMk/>
            <pc:sldMk cId="0" sldId="334"/>
            <ac:spMk id="78860" creationId="{00000000-0000-0000-0000-000000000000}"/>
          </ac:spMkLst>
        </pc:spChg>
        <pc:spChg chg="del">
          <ac:chgData name="reza kabir" userId="af3c95a13102d509" providerId="LiveId" clId="{57F77BDA-C3A2-4BAA-AC2E-A197B311ED4C}" dt="2020-04-08T04:25:54.697" v="3243" actId="478"/>
          <ac:spMkLst>
            <pc:docMk/>
            <pc:sldMk cId="0" sldId="334"/>
            <ac:spMk id="78861" creationId="{00000000-0000-0000-0000-000000000000}"/>
          </ac:spMkLst>
        </pc:spChg>
        <pc:spChg chg="del">
          <ac:chgData name="reza kabir" userId="af3c95a13102d509" providerId="LiveId" clId="{57F77BDA-C3A2-4BAA-AC2E-A197B311ED4C}" dt="2020-04-08T04:25:54.697" v="3243" actId="478"/>
          <ac:spMkLst>
            <pc:docMk/>
            <pc:sldMk cId="0" sldId="334"/>
            <ac:spMk id="78866" creationId="{00000000-0000-0000-0000-000000000000}"/>
          </ac:spMkLst>
        </pc:spChg>
        <pc:spChg chg="del">
          <ac:chgData name="reza kabir" userId="af3c95a13102d509" providerId="LiveId" clId="{57F77BDA-C3A2-4BAA-AC2E-A197B311ED4C}" dt="2020-04-08T04:25:54.697" v="3243" actId="478"/>
          <ac:spMkLst>
            <pc:docMk/>
            <pc:sldMk cId="0" sldId="334"/>
            <ac:spMk id="78867" creationId="{00000000-0000-0000-0000-000000000000}"/>
          </ac:spMkLst>
        </pc:spChg>
        <pc:spChg chg="del">
          <ac:chgData name="reza kabir" userId="af3c95a13102d509" providerId="LiveId" clId="{57F77BDA-C3A2-4BAA-AC2E-A197B311ED4C}" dt="2020-04-08T04:25:54.697" v="3243" actId="478"/>
          <ac:spMkLst>
            <pc:docMk/>
            <pc:sldMk cId="0" sldId="334"/>
            <ac:spMk id="78868" creationId="{00000000-0000-0000-0000-000000000000}"/>
          </ac:spMkLst>
        </pc:spChg>
        <pc:spChg chg="del">
          <ac:chgData name="reza kabir" userId="af3c95a13102d509" providerId="LiveId" clId="{57F77BDA-C3A2-4BAA-AC2E-A197B311ED4C}" dt="2020-04-08T04:25:54.697" v="3243" actId="478"/>
          <ac:spMkLst>
            <pc:docMk/>
            <pc:sldMk cId="0" sldId="334"/>
            <ac:spMk id="78869" creationId="{00000000-0000-0000-0000-000000000000}"/>
          </ac:spMkLst>
        </pc:spChg>
        <pc:grpChg chg="add mod">
          <ac:chgData name="reza kabir" userId="af3c95a13102d509" providerId="LiveId" clId="{57F77BDA-C3A2-4BAA-AC2E-A197B311ED4C}" dt="2020-04-08T04:28:50.567" v="3276" actId="14100"/>
          <ac:grpSpMkLst>
            <pc:docMk/>
            <pc:sldMk cId="0" sldId="334"/>
            <ac:grpSpMk id="38" creationId="{9B6EB379-1DCC-4D3E-94BC-FF8A98BC4DEA}"/>
          </ac:grpSpMkLst>
        </pc:grpChg>
        <pc:grpChg chg="add mod">
          <ac:chgData name="reza kabir" userId="af3c95a13102d509" providerId="LiveId" clId="{57F77BDA-C3A2-4BAA-AC2E-A197B311ED4C}" dt="2020-04-08T04:28:05.560" v="3268" actId="1076"/>
          <ac:grpSpMkLst>
            <pc:docMk/>
            <pc:sldMk cId="0" sldId="334"/>
            <ac:grpSpMk id="42" creationId="{4B39C9F0-5BE9-49A7-857C-2E42FFAA48E6}"/>
          </ac:grpSpMkLst>
        </pc:grpChg>
      </pc:sldChg>
      <pc:sldChg chg="addSp delSp modSp add mod modAnim">
        <pc:chgData name="reza kabir" userId="af3c95a13102d509" providerId="LiveId" clId="{57F77BDA-C3A2-4BAA-AC2E-A197B311ED4C}" dt="2020-04-08T04:28:57.408" v="3277"/>
        <pc:sldMkLst>
          <pc:docMk/>
          <pc:sldMk cId="0" sldId="336"/>
        </pc:sldMkLst>
        <pc:spChg chg="add">
          <ac:chgData name="reza kabir" userId="af3c95a13102d509" providerId="LiveId" clId="{57F77BDA-C3A2-4BAA-AC2E-A197B311ED4C}" dt="2020-04-08T04:28:57.408" v="3277"/>
          <ac:spMkLst>
            <pc:docMk/>
            <pc:sldMk cId="0" sldId="336"/>
            <ac:spMk id="18" creationId="{F606EB9D-05CF-486D-BD2A-9CDDFA89F605}"/>
          </ac:spMkLst>
        </pc:spChg>
        <pc:spChg chg="add">
          <ac:chgData name="reza kabir" userId="af3c95a13102d509" providerId="LiveId" clId="{57F77BDA-C3A2-4BAA-AC2E-A197B311ED4C}" dt="2020-04-08T04:28:57.408" v="3277"/>
          <ac:spMkLst>
            <pc:docMk/>
            <pc:sldMk cId="0" sldId="336"/>
            <ac:spMk id="19" creationId="{A8F39319-3ABE-4E0D-BAF3-6045FF31DF45}"/>
          </ac:spMkLst>
        </pc:spChg>
        <pc:spChg chg="add">
          <ac:chgData name="reza kabir" userId="af3c95a13102d509" providerId="LiveId" clId="{57F77BDA-C3A2-4BAA-AC2E-A197B311ED4C}" dt="2020-04-08T04:28:57.408" v="3277"/>
          <ac:spMkLst>
            <pc:docMk/>
            <pc:sldMk cId="0" sldId="336"/>
            <ac:spMk id="20" creationId="{0DB7C7FA-532C-4084-A30F-AD91F463A2E6}"/>
          </ac:spMkLst>
        </pc:spChg>
        <pc:spChg chg="add">
          <ac:chgData name="reza kabir" userId="af3c95a13102d509" providerId="LiveId" clId="{57F77BDA-C3A2-4BAA-AC2E-A197B311ED4C}" dt="2020-04-08T04:28:57.408" v="3277"/>
          <ac:spMkLst>
            <pc:docMk/>
            <pc:sldMk cId="0" sldId="336"/>
            <ac:spMk id="21" creationId="{6AE03789-E923-44B1-9CA3-6B821289DD84}"/>
          </ac:spMkLst>
        </pc:spChg>
        <pc:spChg chg="add">
          <ac:chgData name="reza kabir" userId="af3c95a13102d509" providerId="LiveId" clId="{57F77BDA-C3A2-4BAA-AC2E-A197B311ED4C}" dt="2020-04-08T04:28:57.408" v="3277"/>
          <ac:spMkLst>
            <pc:docMk/>
            <pc:sldMk cId="0" sldId="336"/>
            <ac:spMk id="22" creationId="{4FD0D9B7-9196-4127-A451-C2AB0FFAFFE0}"/>
          </ac:spMkLst>
        </pc:spChg>
        <pc:spChg chg="add">
          <ac:chgData name="reza kabir" userId="af3c95a13102d509" providerId="LiveId" clId="{57F77BDA-C3A2-4BAA-AC2E-A197B311ED4C}" dt="2020-04-08T04:28:57.408" v="3277"/>
          <ac:spMkLst>
            <pc:docMk/>
            <pc:sldMk cId="0" sldId="336"/>
            <ac:spMk id="23" creationId="{EC4F2162-6FBC-4CE7-B590-1259A513957E}"/>
          </ac:spMkLst>
        </pc:spChg>
        <pc:spChg chg="add">
          <ac:chgData name="reza kabir" userId="af3c95a13102d509" providerId="LiveId" clId="{57F77BDA-C3A2-4BAA-AC2E-A197B311ED4C}" dt="2020-04-08T04:28:57.408" v="3277"/>
          <ac:spMkLst>
            <pc:docMk/>
            <pc:sldMk cId="0" sldId="336"/>
            <ac:spMk id="24" creationId="{E9133914-5362-41E5-B5BA-340B8120F45F}"/>
          </ac:spMkLst>
        </pc:spChg>
        <pc:spChg chg="add">
          <ac:chgData name="reza kabir" userId="af3c95a13102d509" providerId="LiveId" clId="{57F77BDA-C3A2-4BAA-AC2E-A197B311ED4C}" dt="2020-04-08T04:28:57.408" v="3277"/>
          <ac:spMkLst>
            <pc:docMk/>
            <pc:sldMk cId="0" sldId="336"/>
            <ac:spMk id="25" creationId="{195A71CB-0BD4-4B88-B0ED-5A3A0C5294E4}"/>
          </ac:spMkLst>
        </pc:spChg>
        <pc:spChg chg="add">
          <ac:chgData name="reza kabir" userId="af3c95a13102d509" providerId="LiveId" clId="{57F77BDA-C3A2-4BAA-AC2E-A197B311ED4C}" dt="2020-04-08T04:28:57.408" v="3277"/>
          <ac:spMkLst>
            <pc:docMk/>
            <pc:sldMk cId="0" sldId="336"/>
            <ac:spMk id="26" creationId="{9755A0DC-0EEF-4594-8A3D-F67B1705DEA9}"/>
          </ac:spMkLst>
        </pc:spChg>
        <pc:spChg chg="add">
          <ac:chgData name="reza kabir" userId="af3c95a13102d509" providerId="LiveId" clId="{57F77BDA-C3A2-4BAA-AC2E-A197B311ED4C}" dt="2020-04-08T04:28:57.408" v="3277"/>
          <ac:spMkLst>
            <pc:docMk/>
            <pc:sldMk cId="0" sldId="336"/>
            <ac:spMk id="30" creationId="{6E9D6170-1CD3-4B0C-AC87-B4A327C00A0B}"/>
          </ac:spMkLst>
        </pc:spChg>
        <pc:spChg chg="del">
          <ac:chgData name="reza kabir" userId="af3c95a13102d509" providerId="LiveId" clId="{57F77BDA-C3A2-4BAA-AC2E-A197B311ED4C}" dt="2020-04-08T04:28:39.644" v="3275" actId="478"/>
          <ac:spMkLst>
            <pc:docMk/>
            <pc:sldMk cId="0" sldId="336"/>
            <ac:spMk id="79878" creationId="{00000000-0000-0000-0000-000000000000}"/>
          </ac:spMkLst>
        </pc:spChg>
        <pc:spChg chg="del">
          <ac:chgData name="reza kabir" userId="af3c95a13102d509" providerId="LiveId" clId="{57F77BDA-C3A2-4BAA-AC2E-A197B311ED4C}" dt="2020-04-08T04:28:39.644" v="3275" actId="478"/>
          <ac:spMkLst>
            <pc:docMk/>
            <pc:sldMk cId="0" sldId="336"/>
            <ac:spMk id="79879" creationId="{00000000-0000-0000-0000-000000000000}"/>
          </ac:spMkLst>
        </pc:spChg>
        <pc:spChg chg="del">
          <ac:chgData name="reza kabir" userId="af3c95a13102d509" providerId="LiveId" clId="{57F77BDA-C3A2-4BAA-AC2E-A197B311ED4C}" dt="2020-04-08T04:28:39.644" v="3275" actId="478"/>
          <ac:spMkLst>
            <pc:docMk/>
            <pc:sldMk cId="0" sldId="336"/>
            <ac:spMk id="79880" creationId="{00000000-0000-0000-0000-000000000000}"/>
          </ac:spMkLst>
        </pc:spChg>
        <pc:spChg chg="del">
          <ac:chgData name="reza kabir" userId="af3c95a13102d509" providerId="LiveId" clId="{57F77BDA-C3A2-4BAA-AC2E-A197B311ED4C}" dt="2020-04-08T04:28:39.644" v="3275" actId="478"/>
          <ac:spMkLst>
            <pc:docMk/>
            <pc:sldMk cId="0" sldId="336"/>
            <ac:spMk id="79881" creationId="{00000000-0000-0000-0000-000000000000}"/>
          </ac:spMkLst>
        </pc:spChg>
        <pc:spChg chg="del">
          <ac:chgData name="reza kabir" userId="af3c95a13102d509" providerId="LiveId" clId="{57F77BDA-C3A2-4BAA-AC2E-A197B311ED4C}" dt="2020-04-08T04:28:39.644" v="3275" actId="478"/>
          <ac:spMkLst>
            <pc:docMk/>
            <pc:sldMk cId="0" sldId="336"/>
            <ac:spMk id="79882" creationId="{00000000-0000-0000-0000-000000000000}"/>
          </ac:spMkLst>
        </pc:spChg>
        <pc:spChg chg="del">
          <ac:chgData name="reza kabir" userId="af3c95a13102d509" providerId="LiveId" clId="{57F77BDA-C3A2-4BAA-AC2E-A197B311ED4C}" dt="2020-04-08T04:28:39.644" v="3275" actId="478"/>
          <ac:spMkLst>
            <pc:docMk/>
            <pc:sldMk cId="0" sldId="336"/>
            <ac:spMk id="79883" creationId="{00000000-0000-0000-0000-000000000000}"/>
          </ac:spMkLst>
        </pc:spChg>
        <pc:spChg chg="del mod">
          <ac:chgData name="reza kabir" userId="af3c95a13102d509" providerId="LiveId" clId="{57F77BDA-C3A2-4BAA-AC2E-A197B311ED4C}" dt="2020-04-08T04:28:39.644" v="3275" actId="478"/>
          <ac:spMkLst>
            <pc:docMk/>
            <pc:sldMk cId="0" sldId="336"/>
            <ac:spMk id="79884" creationId="{00000000-0000-0000-0000-000000000000}"/>
          </ac:spMkLst>
        </pc:spChg>
        <pc:spChg chg="del">
          <ac:chgData name="reza kabir" userId="af3c95a13102d509" providerId="LiveId" clId="{57F77BDA-C3A2-4BAA-AC2E-A197B311ED4C}" dt="2020-04-08T04:28:39.644" v="3275" actId="478"/>
          <ac:spMkLst>
            <pc:docMk/>
            <pc:sldMk cId="0" sldId="336"/>
            <ac:spMk id="79885" creationId="{00000000-0000-0000-0000-000000000000}"/>
          </ac:spMkLst>
        </pc:spChg>
        <pc:spChg chg="del">
          <ac:chgData name="reza kabir" userId="af3c95a13102d509" providerId="LiveId" clId="{57F77BDA-C3A2-4BAA-AC2E-A197B311ED4C}" dt="2020-04-08T04:28:39.644" v="3275" actId="478"/>
          <ac:spMkLst>
            <pc:docMk/>
            <pc:sldMk cId="0" sldId="336"/>
            <ac:spMk id="79886" creationId="{00000000-0000-0000-0000-000000000000}"/>
          </ac:spMkLst>
        </pc:spChg>
        <pc:spChg chg="del">
          <ac:chgData name="reza kabir" userId="af3c95a13102d509" providerId="LiveId" clId="{57F77BDA-C3A2-4BAA-AC2E-A197B311ED4C}" dt="2020-04-08T04:28:39.644" v="3275" actId="478"/>
          <ac:spMkLst>
            <pc:docMk/>
            <pc:sldMk cId="0" sldId="336"/>
            <ac:spMk id="79887" creationId="{00000000-0000-0000-0000-000000000000}"/>
          </ac:spMkLst>
        </pc:spChg>
        <pc:spChg chg="del">
          <ac:chgData name="reza kabir" userId="af3c95a13102d509" providerId="LiveId" clId="{57F77BDA-C3A2-4BAA-AC2E-A197B311ED4C}" dt="2020-04-08T04:28:39.644" v="3275" actId="478"/>
          <ac:spMkLst>
            <pc:docMk/>
            <pc:sldMk cId="0" sldId="336"/>
            <ac:spMk id="79888" creationId="{00000000-0000-0000-0000-000000000000}"/>
          </ac:spMkLst>
        </pc:spChg>
        <pc:spChg chg="del">
          <ac:chgData name="reza kabir" userId="af3c95a13102d509" providerId="LiveId" clId="{57F77BDA-C3A2-4BAA-AC2E-A197B311ED4C}" dt="2020-04-08T04:28:39.644" v="3275" actId="478"/>
          <ac:spMkLst>
            <pc:docMk/>
            <pc:sldMk cId="0" sldId="336"/>
            <ac:spMk id="79889" creationId="{00000000-0000-0000-0000-000000000000}"/>
          </ac:spMkLst>
        </pc:spChg>
        <pc:grpChg chg="add">
          <ac:chgData name="reza kabir" userId="af3c95a13102d509" providerId="LiveId" clId="{57F77BDA-C3A2-4BAA-AC2E-A197B311ED4C}" dt="2020-04-08T04:28:57.408" v="3277"/>
          <ac:grpSpMkLst>
            <pc:docMk/>
            <pc:sldMk cId="0" sldId="336"/>
            <ac:grpSpMk id="27" creationId="{5136065C-D7B5-42D3-B0D6-226552ABB55D}"/>
          </ac:grpSpMkLst>
        </pc:grpChg>
        <pc:grpChg chg="add">
          <ac:chgData name="reza kabir" userId="af3c95a13102d509" providerId="LiveId" clId="{57F77BDA-C3A2-4BAA-AC2E-A197B311ED4C}" dt="2020-04-08T04:28:57.408" v="3277"/>
          <ac:grpSpMkLst>
            <pc:docMk/>
            <pc:sldMk cId="0" sldId="336"/>
            <ac:grpSpMk id="31" creationId="{BC312D75-5F24-4B06-9FE6-9141C166DF1D}"/>
          </ac:grpSpMkLst>
        </pc:grpChg>
      </pc:sldChg>
      <pc:sldChg chg="addSp delSp modSp add mod">
        <pc:chgData name="reza kabir" userId="af3c95a13102d509" providerId="LiveId" clId="{57F77BDA-C3A2-4BAA-AC2E-A197B311ED4C}" dt="2020-04-08T04:29:39.944" v="3290" actId="571"/>
        <pc:sldMkLst>
          <pc:docMk/>
          <pc:sldMk cId="0" sldId="337"/>
        </pc:sldMkLst>
        <pc:spChg chg="add mod">
          <ac:chgData name="reza kabir" userId="af3c95a13102d509" providerId="LiveId" clId="{57F77BDA-C3A2-4BAA-AC2E-A197B311ED4C}" dt="2020-04-08T04:29:23.672" v="3284" actId="571"/>
          <ac:spMkLst>
            <pc:docMk/>
            <pc:sldMk cId="0" sldId="337"/>
            <ac:spMk id="17" creationId="{FBE6C4C2-BFD0-485E-A5A2-49D77E166C1F}"/>
          </ac:spMkLst>
        </pc:spChg>
        <pc:spChg chg="add mod">
          <ac:chgData name="reza kabir" userId="af3c95a13102d509" providerId="LiveId" clId="{57F77BDA-C3A2-4BAA-AC2E-A197B311ED4C}" dt="2020-04-08T04:29:25.776" v="3285" actId="571"/>
          <ac:spMkLst>
            <pc:docMk/>
            <pc:sldMk cId="0" sldId="337"/>
            <ac:spMk id="18" creationId="{1B47F2A5-9802-44ED-ADC5-39E234294E67}"/>
          </ac:spMkLst>
        </pc:spChg>
        <pc:spChg chg="add mod">
          <ac:chgData name="reza kabir" userId="af3c95a13102d509" providerId="LiveId" clId="{57F77BDA-C3A2-4BAA-AC2E-A197B311ED4C}" dt="2020-04-08T04:29:37.295" v="3289" actId="1076"/>
          <ac:spMkLst>
            <pc:docMk/>
            <pc:sldMk cId="0" sldId="337"/>
            <ac:spMk id="19" creationId="{DF5E93AE-7568-4A07-A6E7-6CA951D55559}"/>
          </ac:spMkLst>
        </pc:spChg>
        <pc:spChg chg="add mod">
          <ac:chgData name="reza kabir" userId="af3c95a13102d509" providerId="LiveId" clId="{57F77BDA-C3A2-4BAA-AC2E-A197B311ED4C}" dt="2020-04-08T04:29:39.944" v="3290" actId="571"/>
          <ac:spMkLst>
            <pc:docMk/>
            <pc:sldMk cId="0" sldId="337"/>
            <ac:spMk id="20" creationId="{B54D93B4-8E0A-409B-8C98-BB27AA63B16A}"/>
          </ac:spMkLst>
        </pc:spChg>
        <pc:spChg chg="mod">
          <ac:chgData name="reza kabir" userId="af3c95a13102d509" providerId="LiveId" clId="{57F77BDA-C3A2-4BAA-AC2E-A197B311ED4C}" dt="2020-04-08T04:29:20.290" v="3283" actId="121"/>
          <ac:spMkLst>
            <pc:docMk/>
            <pc:sldMk cId="0" sldId="337"/>
            <ac:spMk id="80904" creationId="{00000000-0000-0000-0000-000000000000}"/>
          </ac:spMkLst>
        </pc:spChg>
        <pc:spChg chg="del">
          <ac:chgData name="reza kabir" userId="af3c95a13102d509" providerId="LiveId" clId="{57F77BDA-C3A2-4BAA-AC2E-A197B311ED4C}" dt="2020-04-08T04:29:17.601" v="3282" actId="478"/>
          <ac:spMkLst>
            <pc:docMk/>
            <pc:sldMk cId="0" sldId="337"/>
            <ac:spMk id="80905" creationId="{00000000-0000-0000-0000-000000000000}"/>
          </ac:spMkLst>
        </pc:spChg>
        <pc:spChg chg="del">
          <ac:chgData name="reza kabir" userId="af3c95a13102d509" providerId="LiveId" clId="{57F77BDA-C3A2-4BAA-AC2E-A197B311ED4C}" dt="2020-04-08T04:29:33.427" v="3288" actId="478"/>
          <ac:spMkLst>
            <pc:docMk/>
            <pc:sldMk cId="0" sldId="337"/>
            <ac:spMk id="80906" creationId="{00000000-0000-0000-0000-000000000000}"/>
          </ac:spMkLst>
        </pc:spChg>
        <pc:spChg chg="del">
          <ac:chgData name="reza kabir" userId="af3c95a13102d509" providerId="LiveId" clId="{57F77BDA-C3A2-4BAA-AC2E-A197B311ED4C}" dt="2020-04-08T04:29:30.583" v="3287" actId="478"/>
          <ac:spMkLst>
            <pc:docMk/>
            <pc:sldMk cId="0" sldId="337"/>
            <ac:spMk id="80907" creationId="{00000000-0000-0000-0000-000000000000}"/>
          </ac:spMkLst>
        </pc:spChg>
        <pc:spChg chg="del">
          <ac:chgData name="reza kabir" userId="af3c95a13102d509" providerId="LiveId" clId="{57F77BDA-C3A2-4BAA-AC2E-A197B311ED4C}" dt="2020-04-08T04:29:17.601" v="3282" actId="478"/>
          <ac:spMkLst>
            <pc:docMk/>
            <pc:sldMk cId="0" sldId="337"/>
            <ac:spMk id="80908" creationId="{00000000-0000-0000-0000-000000000000}"/>
          </ac:spMkLst>
        </pc:spChg>
      </pc:sldChg>
      <pc:sldChg chg="add del">
        <pc:chgData name="reza kabir" userId="af3c95a13102d509" providerId="LiveId" clId="{57F77BDA-C3A2-4BAA-AC2E-A197B311ED4C}" dt="2020-04-08T04:29:46.784" v="3291" actId="47"/>
        <pc:sldMkLst>
          <pc:docMk/>
          <pc:sldMk cId="0" sldId="338"/>
        </pc:sldMkLst>
      </pc:sldChg>
      <pc:sldChg chg="addSp delSp modSp add modAnim">
        <pc:chgData name="reza kabir" userId="af3c95a13102d509" providerId="LiveId" clId="{57F77BDA-C3A2-4BAA-AC2E-A197B311ED4C}" dt="2020-04-08T06:12:28.133" v="3936" actId="207"/>
        <pc:sldMkLst>
          <pc:docMk/>
          <pc:sldMk cId="0" sldId="339"/>
        </pc:sldMkLst>
        <pc:spChg chg="add">
          <ac:chgData name="reza kabir" userId="af3c95a13102d509" providerId="LiveId" clId="{57F77BDA-C3A2-4BAA-AC2E-A197B311ED4C}" dt="2020-04-08T04:38:20.248" v="3294"/>
          <ac:spMkLst>
            <pc:docMk/>
            <pc:sldMk cId="0" sldId="339"/>
            <ac:spMk id="11" creationId="{1F074686-7AF9-4423-B20A-89ACB259643A}"/>
          </ac:spMkLst>
        </pc:spChg>
        <pc:spChg chg="add">
          <ac:chgData name="reza kabir" userId="af3c95a13102d509" providerId="LiveId" clId="{57F77BDA-C3A2-4BAA-AC2E-A197B311ED4C}" dt="2020-04-08T04:38:20.248" v="3294"/>
          <ac:spMkLst>
            <pc:docMk/>
            <pc:sldMk cId="0" sldId="339"/>
            <ac:spMk id="12" creationId="{9A44171C-316E-435D-90E3-D29A0D1C1AE6}"/>
          </ac:spMkLst>
        </pc:spChg>
        <pc:spChg chg="add">
          <ac:chgData name="reza kabir" userId="af3c95a13102d509" providerId="LiveId" clId="{57F77BDA-C3A2-4BAA-AC2E-A197B311ED4C}" dt="2020-04-08T04:38:20.248" v="3294"/>
          <ac:spMkLst>
            <pc:docMk/>
            <pc:sldMk cId="0" sldId="339"/>
            <ac:spMk id="13" creationId="{CA6781A9-10D9-474E-8FFD-0A4665D44A3C}"/>
          </ac:spMkLst>
        </pc:spChg>
        <pc:spChg chg="add">
          <ac:chgData name="reza kabir" userId="af3c95a13102d509" providerId="LiveId" clId="{57F77BDA-C3A2-4BAA-AC2E-A197B311ED4C}" dt="2020-04-08T04:38:20.248" v="3294"/>
          <ac:spMkLst>
            <pc:docMk/>
            <pc:sldMk cId="0" sldId="339"/>
            <ac:spMk id="14" creationId="{B2A96944-262F-415A-9B37-FDFF51930A4C}"/>
          </ac:spMkLst>
        </pc:spChg>
        <pc:spChg chg="add">
          <ac:chgData name="reza kabir" userId="af3c95a13102d509" providerId="LiveId" clId="{57F77BDA-C3A2-4BAA-AC2E-A197B311ED4C}" dt="2020-04-08T04:38:20.248" v="3294"/>
          <ac:spMkLst>
            <pc:docMk/>
            <pc:sldMk cId="0" sldId="339"/>
            <ac:spMk id="15" creationId="{89FD531C-BE06-4E24-BCCE-281BB2C452CF}"/>
          </ac:spMkLst>
        </pc:spChg>
        <pc:spChg chg="add">
          <ac:chgData name="reza kabir" userId="af3c95a13102d509" providerId="LiveId" clId="{57F77BDA-C3A2-4BAA-AC2E-A197B311ED4C}" dt="2020-04-08T04:38:20.248" v="3294"/>
          <ac:spMkLst>
            <pc:docMk/>
            <pc:sldMk cId="0" sldId="339"/>
            <ac:spMk id="16" creationId="{D3812307-D94B-432B-AE69-C11AE612DAEF}"/>
          </ac:spMkLst>
        </pc:spChg>
        <pc:spChg chg="add">
          <ac:chgData name="reza kabir" userId="af3c95a13102d509" providerId="LiveId" clId="{57F77BDA-C3A2-4BAA-AC2E-A197B311ED4C}" dt="2020-04-08T04:38:20.248" v="3294"/>
          <ac:spMkLst>
            <pc:docMk/>
            <pc:sldMk cId="0" sldId="339"/>
            <ac:spMk id="17" creationId="{EF90CCD3-F5BD-4A0E-ACC8-9CF39B24FC67}"/>
          </ac:spMkLst>
        </pc:spChg>
        <pc:spChg chg="mod">
          <ac:chgData name="reza kabir" userId="af3c95a13102d509" providerId="LiveId" clId="{57F77BDA-C3A2-4BAA-AC2E-A197B311ED4C}" dt="2020-04-08T06:12:28.133" v="3936" actId="207"/>
          <ac:spMkLst>
            <pc:docMk/>
            <pc:sldMk cId="0" sldId="339"/>
            <ac:spMk id="18" creationId="{00000000-0000-0000-0000-000000000000}"/>
          </ac:spMkLst>
        </pc:spChg>
        <pc:spChg chg="add">
          <ac:chgData name="reza kabir" userId="af3c95a13102d509" providerId="LiveId" clId="{57F77BDA-C3A2-4BAA-AC2E-A197B311ED4C}" dt="2020-04-08T04:38:20.248" v="3294"/>
          <ac:spMkLst>
            <pc:docMk/>
            <pc:sldMk cId="0" sldId="339"/>
            <ac:spMk id="19" creationId="{C94BECCF-D698-4D08-972E-54F378F126EC}"/>
          </ac:spMkLst>
        </pc:spChg>
        <pc:spChg chg="add">
          <ac:chgData name="reza kabir" userId="af3c95a13102d509" providerId="LiveId" clId="{57F77BDA-C3A2-4BAA-AC2E-A197B311ED4C}" dt="2020-04-08T04:38:20.248" v="3294"/>
          <ac:spMkLst>
            <pc:docMk/>
            <pc:sldMk cId="0" sldId="339"/>
            <ac:spMk id="20" creationId="{D7D08AC8-EE74-4022-85C0-4A32594EA7F8}"/>
          </ac:spMkLst>
        </pc:spChg>
        <pc:spChg chg="add">
          <ac:chgData name="reza kabir" userId="af3c95a13102d509" providerId="LiveId" clId="{57F77BDA-C3A2-4BAA-AC2E-A197B311ED4C}" dt="2020-04-08T04:38:20.248" v="3294"/>
          <ac:spMkLst>
            <pc:docMk/>
            <pc:sldMk cId="0" sldId="339"/>
            <ac:spMk id="24" creationId="{66D9A29B-9B1E-4DBB-8AFB-756BAD05922C}"/>
          </ac:spMkLst>
        </pc:spChg>
        <pc:spChg chg="del">
          <ac:chgData name="reza kabir" userId="af3c95a13102d509" providerId="LiveId" clId="{57F77BDA-C3A2-4BAA-AC2E-A197B311ED4C}" dt="2020-04-08T04:38:19.767" v="3293" actId="478"/>
          <ac:spMkLst>
            <pc:docMk/>
            <pc:sldMk cId="0" sldId="339"/>
            <ac:spMk id="82946" creationId="{00000000-0000-0000-0000-000000000000}"/>
          </ac:spMkLst>
        </pc:spChg>
        <pc:spChg chg="del">
          <ac:chgData name="reza kabir" userId="af3c95a13102d509" providerId="LiveId" clId="{57F77BDA-C3A2-4BAA-AC2E-A197B311ED4C}" dt="2020-04-08T04:38:19.767" v="3293" actId="478"/>
          <ac:spMkLst>
            <pc:docMk/>
            <pc:sldMk cId="0" sldId="339"/>
            <ac:spMk id="82947" creationId="{00000000-0000-0000-0000-000000000000}"/>
          </ac:spMkLst>
        </pc:spChg>
        <pc:spChg chg="del">
          <ac:chgData name="reza kabir" userId="af3c95a13102d509" providerId="LiveId" clId="{57F77BDA-C3A2-4BAA-AC2E-A197B311ED4C}" dt="2020-04-08T04:38:19.767" v="3293" actId="478"/>
          <ac:spMkLst>
            <pc:docMk/>
            <pc:sldMk cId="0" sldId="339"/>
            <ac:spMk id="82948" creationId="{00000000-0000-0000-0000-000000000000}"/>
          </ac:spMkLst>
        </pc:spChg>
        <pc:spChg chg="del">
          <ac:chgData name="reza kabir" userId="af3c95a13102d509" providerId="LiveId" clId="{57F77BDA-C3A2-4BAA-AC2E-A197B311ED4C}" dt="2020-04-08T04:38:19.767" v="3293" actId="478"/>
          <ac:spMkLst>
            <pc:docMk/>
            <pc:sldMk cId="0" sldId="339"/>
            <ac:spMk id="82949" creationId="{00000000-0000-0000-0000-000000000000}"/>
          </ac:spMkLst>
        </pc:spChg>
        <pc:spChg chg="del">
          <ac:chgData name="reza kabir" userId="af3c95a13102d509" providerId="LiveId" clId="{57F77BDA-C3A2-4BAA-AC2E-A197B311ED4C}" dt="2020-04-08T04:38:19.767" v="3293" actId="478"/>
          <ac:spMkLst>
            <pc:docMk/>
            <pc:sldMk cId="0" sldId="339"/>
            <ac:spMk id="82950" creationId="{00000000-0000-0000-0000-000000000000}"/>
          </ac:spMkLst>
        </pc:spChg>
        <pc:spChg chg="del">
          <ac:chgData name="reza kabir" userId="af3c95a13102d509" providerId="LiveId" clId="{57F77BDA-C3A2-4BAA-AC2E-A197B311ED4C}" dt="2020-04-08T04:38:19.767" v="3293" actId="478"/>
          <ac:spMkLst>
            <pc:docMk/>
            <pc:sldMk cId="0" sldId="339"/>
            <ac:spMk id="82951" creationId="{00000000-0000-0000-0000-000000000000}"/>
          </ac:spMkLst>
        </pc:spChg>
        <pc:spChg chg="del">
          <ac:chgData name="reza kabir" userId="af3c95a13102d509" providerId="LiveId" clId="{57F77BDA-C3A2-4BAA-AC2E-A197B311ED4C}" dt="2020-04-08T04:38:19.767" v="3293" actId="478"/>
          <ac:spMkLst>
            <pc:docMk/>
            <pc:sldMk cId="0" sldId="339"/>
            <ac:spMk id="82952" creationId="{00000000-0000-0000-0000-000000000000}"/>
          </ac:spMkLst>
        </pc:spChg>
        <pc:spChg chg="del">
          <ac:chgData name="reza kabir" userId="af3c95a13102d509" providerId="LiveId" clId="{57F77BDA-C3A2-4BAA-AC2E-A197B311ED4C}" dt="2020-04-08T04:38:19.767" v="3293" actId="478"/>
          <ac:spMkLst>
            <pc:docMk/>
            <pc:sldMk cId="0" sldId="339"/>
            <ac:spMk id="82953" creationId="{00000000-0000-0000-0000-000000000000}"/>
          </ac:spMkLst>
        </pc:spChg>
        <pc:grpChg chg="add">
          <ac:chgData name="reza kabir" userId="af3c95a13102d509" providerId="LiveId" clId="{57F77BDA-C3A2-4BAA-AC2E-A197B311ED4C}" dt="2020-04-08T04:38:20.248" v="3294"/>
          <ac:grpSpMkLst>
            <pc:docMk/>
            <pc:sldMk cId="0" sldId="339"/>
            <ac:grpSpMk id="21" creationId="{51397699-0ACA-4380-9AEE-2FB6E3B5E65C}"/>
          </ac:grpSpMkLst>
        </pc:grpChg>
        <pc:grpChg chg="add">
          <ac:chgData name="reza kabir" userId="af3c95a13102d509" providerId="LiveId" clId="{57F77BDA-C3A2-4BAA-AC2E-A197B311ED4C}" dt="2020-04-08T04:38:20.248" v="3294"/>
          <ac:grpSpMkLst>
            <pc:docMk/>
            <pc:sldMk cId="0" sldId="339"/>
            <ac:grpSpMk id="25" creationId="{63EE0837-A658-4675-99BB-CB1D188B18DF}"/>
          </ac:grpSpMkLst>
        </pc:grpChg>
      </pc:sldChg>
      <pc:sldChg chg="addSp delSp add modAnim">
        <pc:chgData name="reza kabir" userId="af3c95a13102d509" providerId="LiveId" clId="{57F77BDA-C3A2-4BAA-AC2E-A197B311ED4C}" dt="2020-04-08T04:38:23.386" v="3295"/>
        <pc:sldMkLst>
          <pc:docMk/>
          <pc:sldMk cId="0" sldId="341"/>
        </pc:sldMkLst>
        <pc:spChg chg="add">
          <ac:chgData name="reza kabir" userId="af3c95a13102d509" providerId="LiveId" clId="{57F77BDA-C3A2-4BAA-AC2E-A197B311ED4C}" dt="2020-04-08T04:38:23.386" v="3295"/>
          <ac:spMkLst>
            <pc:docMk/>
            <pc:sldMk cId="0" sldId="341"/>
            <ac:spMk id="14" creationId="{3F0451DE-A3BD-4B70-B376-D487696B21AF}"/>
          </ac:spMkLst>
        </pc:spChg>
        <pc:spChg chg="add">
          <ac:chgData name="reza kabir" userId="af3c95a13102d509" providerId="LiveId" clId="{57F77BDA-C3A2-4BAA-AC2E-A197B311ED4C}" dt="2020-04-08T04:38:23.386" v="3295"/>
          <ac:spMkLst>
            <pc:docMk/>
            <pc:sldMk cId="0" sldId="341"/>
            <ac:spMk id="15" creationId="{EA1114B4-B3A4-4C8C-A1EC-391CB47B5958}"/>
          </ac:spMkLst>
        </pc:spChg>
        <pc:spChg chg="add">
          <ac:chgData name="reza kabir" userId="af3c95a13102d509" providerId="LiveId" clId="{57F77BDA-C3A2-4BAA-AC2E-A197B311ED4C}" dt="2020-04-08T04:38:23.386" v="3295"/>
          <ac:spMkLst>
            <pc:docMk/>
            <pc:sldMk cId="0" sldId="341"/>
            <ac:spMk id="16" creationId="{FC2FF3E5-70B0-4EED-BDB0-9E2E0F6FDCE8}"/>
          </ac:spMkLst>
        </pc:spChg>
        <pc:spChg chg="add">
          <ac:chgData name="reza kabir" userId="af3c95a13102d509" providerId="LiveId" clId="{57F77BDA-C3A2-4BAA-AC2E-A197B311ED4C}" dt="2020-04-08T04:38:23.386" v="3295"/>
          <ac:spMkLst>
            <pc:docMk/>
            <pc:sldMk cId="0" sldId="341"/>
            <ac:spMk id="17" creationId="{00BC11ED-466B-45E6-92C4-8A42B7A54CAA}"/>
          </ac:spMkLst>
        </pc:spChg>
        <pc:spChg chg="add">
          <ac:chgData name="reza kabir" userId="af3c95a13102d509" providerId="LiveId" clId="{57F77BDA-C3A2-4BAA-AC2E-A197B311ED4C}" dt="2020-04-08T04:38:23.386" v="3295"/>
          <ac:spMkLst>
            <pc:docMk/>
            <pc:sldMk cId="0" sldId="341"/>
            <ac:spMk id="18" creationId="{A34F0E84-677F-4380-B89C-5D1DDDBD555C}"/>
          </ac:spMkLst>
        </pc:spChg>
        <pc:spChg chg="add">
          <ac:chgData name="reza kabir" userId="af3c95a13102d509" providerId="LiveId" clId="{57F77BDA-C3A2-4BAA-AC2E-A197B311ED4C}" dt="2020-04-08T04:38:23.386" v="3295"/>
          <ac:spMkLst>
            <pc:docMk/>
            <pc:sldMk cId="0" sldId="341"/>
            <ac:spMk id="19" creationId="{157EE1C7-2027-44E9-937C-E645D22FF2D6}"/>
          </ac:spMkLst>
        </pc:spChg>
        <pc:spChg chg="add">
          <ac:chgData name="reza kabir" userId="af3c95a13102d509" providerId="LiveId" clId="{57F77BDA-C3A2-4BAA-AC2E-A197B311ED4C}" dt="2020-04-08T04:38:23.386" v="3295"/>
          <ac:spMkLst>
            <pc:docMk/>
            <pc:sldMk cId="0" sldId="341"/>
            <ac:spMk id="20" creationId="{4C459986-91C6-4385-B385-5E021EBFA022}"/>
          </ac:spMkLst>
        </pc:spChg>
        <pc:spChg chg="add">
          <ac:chgData name="reza kabir" userId="af3c95a13102d509" providerId="LiveId" clId="{57F77BDA-C3A2-4BAA-AC2E-A197B311ED4C}" dt="2020-04-08T04:38:23.386" v="3295"/>
          <ac:spMkLst>
            <pc:docMk/>
            <pc:sldMk cId="0" sldId="341"/>
            <ac:spMk id="21" creationId="{E950BC99-F529-44A7-ABD0-61172122A48D}"/>
          </ac:spMkLst>
        </pc:spChg>
        <pc:spChg chg="add">
          <ac:chgData name="reza kabir" userId="af3c95a13102d509" providerId="LiveId" clId="{57F77BDA-C3A2-4BAA-AC2E-A197B311ED4C}" dt="2020-04-08T04:38:23.386" v="3295"/>
          <ac:spMkLst>
            <pc:docMk/>
            <pc:sldMk cId="0" sldId="341"/>
            <ac:spMk id="22" creationId="{3B8C34B4-1BE3-4A18-8332-ED2EDDFD459C}"/>
          </ac:spMkLst>
        </pc:spChg>
        <pc:spChg chg="add">
          <ac:chgData name="reza kabir" userId="af3c95a13102d509" providerId="LiveId" clId="{57F77BDA-C3A2-4BAA-AC2E-A197B311ED4C}" dt="2020-04-08T04:38:23.386" v="3295"/>
          <ac:spMkLst>
            <pc:docMk/>
            <pc:sldMk cId="0" sldId="341"/>
            <ac:spMk id="26" creationId="{97115E5E-A77C-474B-9AA0-DC3A247CB83B}"/>
          </ac:spMkLst>
        </pc:spChg>
        <pc:spChg chg="del">
          <ac:chgData name="reza kabir" userId="af3c95a13102d509" providerId="LiveId" clId="{57F77BDA-C3A2-4BAA-AC2E-A197B311ED4C}" dt="2020-04-08T04:38:03.974" v="3292" actId="478"/>
          <ac:spMkLst>
            <pc:docMk/>
            <pc:sldMk cId="0" sldId="341"/>
            <ac:spMk id="83974" creationId="{00000000-0000-0000-0000-000000000000}"/>
          </ac:spMkLst>
        </pc:spChg>
        <pc:spChg chg="del">
          <ac:chgData name="reza kabir" userId="af3c95a13102d509" providerId="LiveId" clId="{57F77BDA-C3A2-4BAA-AC2E-A197B311ED4C}" dt="2020-04-08T04:38:03.974" v="3292" actId="478"/>
          <ac:spMkLst>
            <pc:docMk/>
            <pc:sldMk cId="0" sldId="341"/>
            <ac:spMk id="83975" creationId="{00000000-0000-0000-0000-000000000000}"/>
          </ac:spMkLst>
        </pc:spChg>
        <pc:spChg chg="del">
          <ac:chgData name="reza kabir" userId="af3c95a13102d509" providerId="LiveId" clId="{57F77BDA-C3A2-4BAA-AC2E-A197B311ED4C}" dt="2020-04-08T04:38:03.974" v="3292" actId="478"/>
          <ac:spMkLst>
            <pc:docMk/>
            <pc:sldMk cId="0" sldId="341"/>
            <ac:spMk id="83976" creationId="{00000000-0000-0000-0000-000000000000}"/>
          </ac:spMkLst>
        </pc:spChg>
        <pc:spChg chg="del">
          <ac:chgData name="reza kabir" userId="af3c95a13102d509" providerId="LiveId" clId="{57F77BDA-C3A2-4BAA-AC2E-A197B311ED4C}" dt="2020-04-08T04:38:03.974" v="3292" actId="478"/>
          <ac:spMkLst>
            <pc:docMk/>
            <pc:sldMk cId="0" sldId="341"/>
            <ac:spMk id="83977" creationId="{00000000-0000-0000-0000-000000000000}"/>
          </ac:spMkLst>
        </pc:spChg>
        <pc:spChg chg="del">
          <ac:chgData name="reza kabir" userId="af3c95a13102d509" providerId="LiveId" clId="{57F77BDA-C3A2-4BAA-AC2E-A197B311ED4C}" dt="2020-04-08T04:38:03.974" v="3292" actId="478"/>
          <ac:spMkLst>
            <pc:docMk/>
            <pc:sldMk cId="0" sldId="341"/>
            <ac:spMk id="83978" creationId="{00000000-0000-0000-0000-000000000000}"/>
          </ac:spMkLst>
        </pc:spChg>
        <pc:spChg chg="del">
          <ac:chgData name="reza kabir" userId="af3c95a13102d509" providerId="LiveId" clId="{57F77BDA-C3A2-4BAA-AC2E-A197B311ED4C}" dt="2020-04-08T04:38:03.974" v="3292" actId="478"/>
          <ac:spMkLst>
            <pc:docMk/>
            <pc:sldMk cId="0" sldId="341"/>
            <ac:spMk id="83979" creationId="{00000000-0000-0000-0000-000000000000}"/>
          </ac:spMkLst>
        </pc:spChg>
        <pc:spChg chg="del">
          <ac:chgData name="reza kabir" userId="af3c95a13102d509" providerId="LiveId" clId="{57F77BDA-C3A2-4BAA-AC2E-A197B311ED4C}" dt="2020-04-08T04:38:03.974" v="3292" actId="478"/>
          <ac:spMkLst>
            <pc:docMk/>
            <pc:sldMk cId="0" sldId="341"/>
            <ac:spMk id="83980" creationId="{00000000-0000-0000-0000-000000000000}"/>
          </ac:spMkLst>
        </pc:spChg>
        <pc:spChg chg="del">
          <ac:chgData name="reza kabir" userId="af3c95a13102d509" providerId="LiveId" clId="{57F77BDA-C3A2-4BAA-AC2E-A197B311ED4C}" dt="2020-04-08T04:38:03.974" v="3292" actId="478"/>
          <ac:spMkLst>
            <pc:docMk/>
            <pc:sldMk cId="0" sldId="341"/>
            <ac:spMk id="83981" creationId="{00000000-0000-0000-0000-000000000000}"/>
          </ac:spMkLst>
        </pc:spChg>
        <pc:grpChg chg="add">
          <ac:chgData name="reza kabir" userId="af3c95a13102d509" providerId="LiveId" clId="{57F77BDA-C3A2-4BAA-AC2E-A197B311ED4C}" dt="2020-04-08T04:38:23.386" v="3295"/>
          <ac:grpSpMkLst>
            <pc:docMk/>
            <pc:sldMk cId="0" sldId="341"/>
            <ac:grpSpMk id="23" creationId="{43409D4D-A8B6-4580-988C-B569E71F898E}"/>
          </ac:grpSpMkLst>
        </pc:grpChg>
        <pc:grpChg chg="add">
          <ac:chgData name="reza kabir" userId="af3c95a13102d509" providerId="LiveId" clId="{57F77BDA-C3A2-4BAA-AC2E-A197B311ED4C}" dt="2020-04-08T04:38:23.386" v="3295"/>
          <ac:grpSpMkLst>
            <pc:docMk/>
            <pc:sldMk cId="0" sldId="341"/>
            <ac:grpSpMk id="27" creationId="{245F31BF-4F2C-4E7C-98F5-8BE84BAEAE6E}"/>
          </ac:grpSpMkLst>
        </pc:grpChg>
      </pc:sldChg>
      <pc:sldChg chg="add">
        <pc:chgData name="reza kabir" userId="af3c95a13102d509" providerId="LiveId" clId="{57F77BDA-C3A2-4BAA-AC2E-A197B311ED4C}" dt="2020-04-07T11:08:41.270" v="1968"/>
        <pc:sldMkLst>
          <pc:docMk/>
          <pc:sldMk cId="0" sldId="342"/>
        </pc:sldMkLst>
      </pc:sldChg>
      <pc:sldChg chg="addSp delSp modSp add">
        <pc:chgData name="reza kabir" userId="af3c95a13102d509" providerId="LiveId" clId="{57F77BDA-C3A2-4BAA-AC2E-A197B311ED4C}" dt="2020-04-08T04:39:02.206" v="3300" actId="1076"/>
        <pc:sldMkLst>
          <pc:docMk/>
          <pc:sldMk cId="0" sldId="343"/>
        </pc:sldMkLst>
        <pc:spChg chg="add mod">
          <ac:chgData name="reza kabir" userId="af3c95a13102d509" providerId="LiveId" clId="{57F77BDA-C3A2-4BAA-AC2E-A197B311ED4C}" dt="2020-04-08T04:39:02.206" v="3300" actId="1076"/>
          <ac:spMkLst>
            <pc:docMk/>
            <pc:sldMk cId="0" sldId="343"/>
            <ac:spMk id="7" creationId="{BAE7CE38-0B5F-4FC0-B9CD-FE99E96CEBBE}"/>
          </ac:spMkLst>
        </pc:spChg>
        <pc:spChg chg="add mod">
          <ac:chgData name="reza kabir" userId="af3c95a13102d509" providerId="LiveId" clId="{57F77BDA-C3A2-4BAA-AC2E-A197B311ED4C}" dt="2020-04-08T04:39:02.206" v="3300" actId="1076"/>
          <ac:spMkLst>
            <pc:docMk/>
            <pc:sldMk cId="0" sldId="343"/>
            <ac:spMk id="8" creationId="{44DC7E7D-8C41-4251-951D-BCB87B4A60C3}"/>
          </ac:spMkLst>
        </pc:spChg>
        <pc:spChg chg="del">
          <ac:chgData name="reza kabir" userId="af3c95a13102d509" providerId="LiveId" clId="{57F77BDA-C3A2-4BAA-AC2E-A197B311ED4C}" dt="2020-04-08T04:38:42.491" v="3296" actId="478"/>
          <ac:spMkLst>
            <pc:docMk/>
            <pc:sldMk cId="0" sldId="343"/>
            <ac:spMk id="86021" creationId="{00000000-0000-0000-0000-000000000000}"/>
          </ac:spMkLst>
        </pc:spChg>
        <pc:spChg chg="del">
          <ac:chgData name="reza kabir" userId="af3c95a13102d509" providerId="LiveId" clId="{57F77BDA-C3A2-4BAA-AC2E-A197B311ED4C}" dt="2020-04-08T04:38:42.491" v="3296" actId="478"/>
          <ac:spMkLst>
            <pc:docMk/>
            <pc:sldMk cId="0" sldId="343"/>
            <ac:spMk id="86022" creationId="{00000000-0000-0000-0000-000000000000}"/>
          </ac:spMkLst>
        </pc:spChg>
      </pc:sldChg>
      <pc:sldChg chg="addSp delSp modSp add del mod">
        <pc:chgData name="reza kabir" userId="af3c95a13102d509" providerId="LiveId" clId="{57F77BDA-C3A2-4BAA-AC2E-A197B311ED4C}" dt="2020-04-07T05:48:43.065" v="1925" actId="47"/>
        <pc:sldMkLst>
          <pc:docMk/>
          <pc:sldMk cId="1344553087" sldId="343"/>
        </pc:sldMkLst>
        <pc:spChg chg="add del mod">
          <ac:chgData name="reza kabir" userId="af3c95a13102d509" providerId="LiveId" clId="{57F77BDA-C3A2-4BAA-AC2E-A197B311ED4C}" dt="2020-04-07T04:27:06.506" v="1427"/>
          <ac:spMkLst>
            <pc:docMk/>
            <pc:sldMk cId="1344553087" sldId="343"/>
            <ac:spMk id="2" creationId="{BD52A4D3-C354-45F2-91F8-861AF0C568F1}"/>
          </ac:spMkLst>
        </pc:spChg>
        <pc:spChg chg="add del mod">
          <ac:chgData name="reza kabir" userId="af3c95a13102d509" providerId="LiveId" clId="{57F77BDA-C3A2-4BAA-AC2E-A197B311ED4C}" dt="2020-04-07T04:27:13.988" v="1428"/>
          <ac:spMkLst>
            <pc:docMk/>
            <pc:sldMk cId="1344553087" sldId="343"/>
            <ac:spMk id="3" creationId="{1F2EB3C1-900C-4D81-87E3-7EBAF1CE927C}"/>
          </ac:spMkLst>
        </pc:spChg>
        <pc:spChg chg="mod">
          <ac:chgData name="reza kabir" userId="af3c95a13102d509" providerId="LiveId" clId="{57F77BDA-C3A2-4BAA-AC2E-A197B311ED4C}" dt="2020-04-07T04:27:29.067" v="1431" actId="1076"/>
          <ac:spMkLst>
            <pc:docMk/>
            <pc:sldMk cId="1344553087" sldId="343"/>
            <ac:spMk id="9" creationId="{00000000-0000-0000-0000-000000000000}"/>
          </ac:spMkLst>
        </pc:spChg>
        <pc:spChg chg="mod">
          <ac:chgData name="reza kabir" userId="af3c95a13102d509" providerId="LiveId" clId="{57F77BDA-C3A2-4BAA-AC2E-A197B311ED4C}" dt="2020-04-07T04:27:29.067" v="1431" actId="1076"/>
          <ac:spMkLst>
            <pc:docMk/>
            <pc:sldMk cId="1344553087" sldId="343"/>
            <ac:spMk id="11" creationId="{00000000-0000-0000-0000-000000000000}"/>
          </ac:spMkLst>
        </pc:spChg>
        <pc:spChg chg="mod">
          <ac:chgData name="reza kabir" userId="af3c95a13102d509" providerId="LiveId" clId="{57F77BDA-C3A2-4BAA-AC2E-A197B311ED4C}" dt="2020-04-07T04:27:29.067" v="1431" actId="1076"/>
          <ac:spMkLst>
            <pc:docMk/>
            <pc:sldMk cId="1344553087" sldId="343"/>
            <ac:spMk id="12" creationId="{00000000-0000-0000-0000-000000000000}"/>
          </ac:spMkLst>
        </pc:spChg>
        <pc:spChg chg="mod">
          <ac:chgData name="reza kabir" userId="af3c95a13102d509" providerId="LiveId" clId="{57F77BDA-C3A2-4BAA-AC2E-A197B311ED4C}" dt="2020-04-07T04:27:29.067" v="1431" actId="1076"/>
          <ac:spMkLst>
            <pc:docMk/>
            <pc:sldMk cId="1344553087" sldId="343"/>
            <ac:spMk id="14" creationId="{00000000-0000-0000-0000-000000000000}"/>
          </ac:spMkLst>
        </pc:spChg>
        <pc:spChg chg="mod">
          <ac:chgData name="reza kabir" userId="af3c95a13102d509" providerId="LiveId" clId="{57F77BDA-C3A2-4BAA-AC2E-A197B311ED4C}" dt="2020-04-07T04:27:29.067" v="1431" actId="1076"/>
          <ac:spMkLst>
            <pc:docMk/>
            <pc:sldMk cId="1344553087" sldId="343"/>
            <ac:spMk id="17" creationId="{00000000-0000-0000-0000-000000000000}"/>
          </ac:spMkLst>
        </pc:spChg>
        <pc:spChg chg="mod">
          <ac:chgData name="reza kabir" userId="af3c95a13102d509" providerId="LiveId" clId="{57F77BDA-C3A2-4BAA-AC2E-A197B311ED4C}" dt="2020-04-07T04:27:29.067" v="1431" actId="1076"/>
          <ac:spMkLst>
            <pc:docMk/>
            <pc:sldMk cId="1344553087" sldId="343"/>
            <ac:spMk id="21" creationId="{00000000-0000-0000-0000-000000000000}"/>
          </ac:spMkLst>
        </pc:spChg>
        <pc:spChg chg="mod">
          <ac:chgData name="reza kabir" userId="af3c95a13102d509" providerId="LiveId" clId="{57F77BDA-C3A2-4BAA-AC2E-A197B311ED4C}" dt="2020-04-07T04:27:29.067" v="1431" actId="1076"/>
          <ac:spMkLst>
            <pc:docMk/>
            <pc:sldMk cId="1344553087" sldId="343"/>
            <ac:spMk id="25" creationId="{00000000-0000-0000-0000-000000000000}"/>
          </ac:spMkLst>
        </pc:spChg>
        <pc:spChg chg="mod">
          <ac:chgData name="reza kabir" userId="af3c95a13102d509" providerId="LiveId" clId="{57F77BDA-C3A2-4BAA-AC2E-A197B311ED4C}" dt="2020-04-07T04:27:29.067" v="1431" actId="1076"/>
          <ac:spMkLst>
            <pc:docMk/>
            <pc:sldMk cId="1344553087" sldId="343"/>
            <ac:spMk id="33" creationId="{00000000-0000-0000-0000-000000000000}"/>
          </ac:spMkLst>
        </pc:spChg>
        <pc:spChg chg="mod">
          <ac:chgData name="reza kabir" userId="af3c95a13102d509" providerId="LiveId" clId="{57F77BDA-C3A2-4BAA-AC2E-A197B311ED4C}" dt="2020-04-07T04:27:29.067" v="1431" actId="1076"/>
          <ac:spMkLst>
            <pc:docMk/>
            <pc:sldMk cId="1344553087" sldId="343"/>
            <ac:spMk id="38" creationId="{00000000-0000-0000-0000-000000000000}"/>
          </ac:spMkLst>
        </pc:spChg>
        <pc:spChg chg="mod">
          <ac:chgData name="reza kabir" userId="af3c95a13102d509" providerId="LiveId" clId="{57F77BDA-C3A2-4BAA-AC2E-A197B311ED4C}" dt="2020-04-07T04:27:29.067" v="1431" actId="1076"/>
          <ac:spMkLst>
            <pc:docMk/>
            <pc:sldMk cId="1344553087" sldId="343"/>
            <ac:spMk id="41" creationId="{00000000-0000-0000-0000-000000000000}"/>
          </ac:spMkLst>
        </pc:spChg>
        <pc:spChg chg="mod">
          <ac:chgData name="reza kabir" userId="af3c95a13102d509" providerId="LiveId" clId="{57F77BDA-C3A2-4BAA-AC2E-A197B311ED4C}" dt="2020-04-07T04:27:29.067" v="1431" actId="1076"/>
          <ac:spMkLst>
            <pc:docMk/>
            <pc:sldMk cId="1344553087" sldId="343"/>
            <ac:spMk id="45" creationId="{00000000-0000-0000-0000-000000000000}"/>
          </ac:spMkLst>
        </pc:spChg>
        <pc:spChg chg="mod">
          <ac:chgData name="reza kabir" userId="af3c95a13102d509" providerId="LiveId" clId="{57F77BDA-C3A2-4BAA-AC2E-A197B311ED4C}" dt="2020-04-07T04:27:29.067" v="1431" actId="1076"/>
          <ac:spMkLst>
            <pc:docMk/>
            <pc:sldMk cId="1344553087" sldId="343"/>
            <ac:spMk id="51" creationId="{00000000-0000-0000-0000-000000000000}"/>
          </ac:spMkLst>
        </pc:spChg>
        <pc:spChg chg="mod">
          <ac:chgData name="reza kabir" userId="af3c95a13102d509" providerId="LiveId" clId="{57F77BDA-C3A2-4BAA-AC2E-A197B311ED4C}" dt="2020-04-07T04:27:29.067" v="1431" actId="1076"/>
          <ac:spMkLst>
            <pc:docMk/>
            <pc:sldMk cId="1344553087" sldId="343"/>
            <ac:spMk id="52" creationId="{00000000-0000-0000-0000-000000000000}"/>
          </ac:spMkLst>
        </pc:spChg>
        <pc:spChg chg="mod">
          <ac:chgData name="reza kabir" userId="af3c95a13102d509" providerId="LiveId" clId="{57F77BDA-C3A2-4BAA-AC2E-A197B311ED4C}" dt="2020-04-07T04:27:29.067" v="1431" actId="1076"/>
          <ac:spMkLst>
            <pc:docMk/>
            <pc:sldMk cId="1344553087" sldId="343"/>
            <ac:spMk id="53" creationId="{00000000-0000-0000-0000-000000000000}"/>
          </ac:spMkLst>
        </pc:spChg>
        <pc:spChg chg="mod">
          <ac:chgData name="reza kabir" userId="af3c95a13102d509" providerId="LiveId" clId="{57F77BDA-C3A2-4BAA-AC2E-A197B311ED4C}" dt="2020-04-07T04:28:11.135" v="1433" actId="2711"/>
          <ac:spMkLst>
            <pc:docMk/>
            <pc:sldMk cId="1344553087" sldId="343"/>
            <ac:spMk id="57" creationId="{00000000-0000-0000-0000-000000000000}"/>
          </ac:spMkLst>
        </pc:spChg>
        <pc:spChg chg="mod">
          <ac:chgData name="reza kabir" userId="af3c95a13102d509" providerId="LiveId" clId="{57F77BDA-C3A2-4BAA-AC2E-A197B311ED4C}" dt="2020-04-07T04:28:11.135" v="1433" actId="2711"/>
          <ac:spMkLst>
            <pc:docMk/>
            <pc:sldMk cId="1344553087" sldId="343"/>
            <ac:spMk id="59" creationId="{00000000-0000-0000-0000-000000000000}"/>
          </ac:spMkLst>
        </pc:spChg>
        <pc:spChg chg="mod">
          <ac:chgData name="reza kabir" userId="af3c95a13102d509" providerId="LiveId" clId="{57F77BDA-C3A2-4BAA-AC2E-A197B311ED4C}" dt="2020-04-07T04:28:11.135" v="1433" actId="2711"/>
          <ac:spMkLst>
            <pc:docMk/>
            <pc:sldMk cId="1344553087" sldId="343"/>
            <ac:spMk id="60" creationId="{00000000-0000-0000-0000-000000000000}"/>
          </ac:spMkLst>
        </pc:spChg>
        <pc:spChg chg="mod">
          <ac:chgData name="reza kabir" userId="af3c95a13102d509" providerId="LiveId" clId="{57F77BDA-C3A2-4BAA-AC2E-A197B311ED4C}" dt="2020-04-07T04:28:11.135" v="1433" actId="2711"/>
          <ac:spMkLst>
            <pc:docMk/>
            <pc:sldMk cId="1344553087" sldId="343"/>
            <ac:spMk id="61" creationId="{00000000-0000-0000-0000-000000000000}"/>
          </ac:spMkLst>
        </pc:spChg>
        <pc:spChg chg="mod">
          <ac:chgData name="reza kabir" userId="af3c95a13102d509" providerId="LiveId" clId="{57F77BDA-C3A2-4BAA-AC2E-A197B311ED4C}" dt="2020-04-07T04:28:11.135" v="1433" actId="2711"/>
          <ac:spMkLst>
            <pc:docMk/>
            <pc:sldMk cId="1344553087" sldId="343"/>
            <ac:spMk id="62" creationId="{00000000-0000-0000-0000-000000000000}"/>
          </ac:spMkLst>
        </pc:spChg>
        <pc:spChg chg="mod">
          <ac:chgData name="reza kabir" userId="af3c95a13102d509" providerId="LiveId" clId="{57F77BDA-C3A2-4BAA-AC2E-A197B311ED4C}" dt="2020-04-07T04:28:11.135" v="1433" actId="2711"/>
          <ac:spMkLst>
            <pc:docMk/>
            <pc:sldMk cId="1344553087" sldId="343"/>
            <ac:spMk id="63" creationId="{00000000-0000-0000-0000-000000000000}"/>
          </ac:spMkLst>
        </pc:spChg>
        <pc:spChg chg="mod">
          <ac:chgData name="reza kabir" userId="af3c95a13102d509" providerId="LiveId" clId="{57F77BDA-C3A2-4BAA-AC2E-A197B311ED4C}" dt="2020-04-07T04:28:11.135" v="1433" actId="2711"/>
          <ac:spMkLst>
            <pc:docMk/>
            <pc:sldMk cId="1344553087" sldId="343"/>
            <ac:spMk id="64" creationId="{00000000-0000-0000-0000-000000000000}"/>
          </ac:spMkLst>
        </pc:spChg>
        <pc:spChg chg="mod">
          <ac:chgData name="reza kabir" userId="af3c95a13102d509" providerId="LiveId" clId="{57F77BDA-C3A2-4BAA-AC2E-A197B311ED4C}" dt="2020-04-07T04:28:11.135" v="1433" actId="2711"/>
          <ac:spMkLst>
            <pc:docMk/>
            <pc:sldMk cId="1344553087" sldId="343"/>
            <ac:spMk id="65" creationId="{00000000-0000-0000-0000-000000000000}"/>
          </ac:spMkLst>
        </pc:spChg>
        <pc:spChg chg="mod">
          <ac:chgData name="reza kabir" userId="af3c95a13102d509" providerId="LiveId" clId="{57F77BDA-C3A2-4BAA-AC2E-A197B311ED4C}" dt="2020-04-07T04:28:04.711" v="1432" actId="2711"/>
          <ac:spMkLst>
            <pc:docMk/>
            <pc:sldMk cId="1344553087" sldId="343"/>
            <ac:spMk id="67" creationId="{00000000-0000-0000-0000-000000000000}"/>
          </ac:spMkLst>
        </pc:spChg>
        <pc:spChg chg="del">
          <ac:chgData name="reza kabir" userId="af3c95a13102d509" providerId="LiveId" clId="{57F77BDA-C3A2-4BAA-AC2E-A197B311ED4C}" dt="2020-04-07T04:27:19.847" v="1429" actId="478"/>
          <ac:spMkLst>
            <pc:docMk/>
            <pc:sldMk cId="1344553087" sldId="343"/>
            <ac:spMk id="69" creationId="{00000000-0000-0000-0000-000000000000}"/>
          </ac:spMkLst>
        </pc:spChg>
        <pc:spChg chg="mod">
          <ac:chgData name="reza kabir" userId="af3c95a13102d509" providerId="LiveId" clId="{57F77BDA-C3A2-4BAA-AC2E-A197B311ED4C}" dt="2020-04-07T04:28:11.135" v="1433" actId="2711"/>
          <ac:spMkLst>
            <pc:docMk/>
            <pc:sldMk cId="1344553087" sldId="343"/>
            <ac:spMk id="70" creationId="{00000000-0000-0000-0000-000000000000}"/>
          </ac:spMkLst>
        </pc:spChg>
        <pc:spChg chg="mod">
          <ac:chgData name="reza kabir" userId="af3c95a13102d509" providerId="LiveId" clId="{57F77BDA-C3A2-4BAA-AC2E-A197B311ED4C}" dt="2020-04-07T04:28:11.135" v="1433" actId="2711"/>
          <ac:spMkLst>
            <pc:docMk/>
            <pc:sldMk cId="1344553087" sldId="343"/>
            <ac:spMk id="71" creationId="{00000000-0000-0000-0000-000000000000}"/>
          </ac:spMkLst>
        </pc:spChg>
        <pc:spChg chg="mod">
          <ac:chgData name="reza kabir" userId="af3c95a13102d509" providerId="LiveId" clId="{57F77BDA-C3A2-4BAA-AC2E-A197B311ED4C}" dt="2020-04-07T04:28:11.135" v="1433" actId="2711"/>
          <ac:spMkLst>
            <pc:docMk/>
            <pc:sldMk cId="1344553087" sldId="343"/>
            <ac:spMk id="72" creationId="{00000000-0000-0000-0000-000000000000}"/>
          </ac:spMkLst>
        </pc:spChg>
        <pc:spChg chg="mod">
          <ac:chgData name="reza kabir" userId="af3c95a13102d509" providerId="LiveId" clId="{57F77BDA-C3A2-4BAA-AC2E-A197B311ED4C}" dt="2020-04-07T04:28:11.135" v="1433" actId="2711"/>
          <ac:spMkLst>
            <pc:docMk/>
            <pc:sldMk cId="1344553087" sldId="343"/>
            <ac:spMk id="73" creationId="{00000000-0000-0000-0000-000000000000}"/>
          </ac:spMkLst>
        </pc:spChg>
        <pc:grpChg chg="mod">
          <ac:chgData name="reza kabir" userId="af3c95a13102d509" providerId="LiveId" clId="{57F77BDA-C3A2-4BAA-AC2E-A197B311ED4C}" dt="2020-04-07T04:28:16.742" v="1434" actId="207"/>
          <ac:grpSpMkLst>
            <pc:docMk/>
            <pc:sldMk cId="1344553087" sldId="343"/>
            <ac:grpSpMk id="74" creationId="{00000000-0000-0000-0000-000000000000}"/>
          </ac:grpSpMkLst>
        </pc:grpChg>
        <pc:grpChg chg="mod">
          <ac:chgData name="reza kabir" userId="af3c95a13102d509" providerId="LiveId" clId="{57F77BDA-C3A2-4BAA-AC2E-A197B311ED4C}" dt="2020-04-07T04:28:16.742" v="1434" actId="207"/>
          <ac:grpSpMkLst>
            <pc:docMk/>
            <pc:sldMk cId="1344553087" sldId="343"/>
            <ac:grpSpMk id="75" creationId="{00000000-0000-0000-0000-000000000000}"/>
          </ac:grpSpMkLst>
        </pc:grpChg>
        <pc:grpChg chg="mod">
          <ac:chgData name="reza kabir" userId="af3c95a13102d509" providerId="LiveId" clId="{57F77BDA-C3A2-4BAA-AC2E-A197B311ED4C}" dt="2020-04-07T04:28:16.742" v="1434" actId="207"/>
          <ac:grpSpMkLst>
            <pc:docMk/>
            <pc:sldMk cId="1344553087" sldId="343"/>
            <ac:grpSpMk id="76" creationId="{00000000-0000-0000-0000-000000000000}"/>
          </ac:grpSpMkLst>
        </pc:grpChg>
        <pc:grpChg chg="mod">
          <ac:chgData name="reza kabir" userId="af3c95a13102d509" providerId="LiveId" clId="{57F77BDA-C3A2-4BAA-AC2E-A197B311ED4C}" dt="2020-04-07T04:28:16.742" v="1434" actId="207"/>
          <ac:grpSpMkLst>
            <pc:docMk/>
            <pc:sldMk cId="1344553087" sldId="343"/>
            <ac:grpSpMk id="77" creationId="{00000000-0000-0000-0000-000000000000}"/>
          </ac:grpSpMkLst>
        </pc:grpChg>
      </pc:sldChg>
      <pc:sldChg chg="addSp delSp modSp add">
        <pc:chgData name="reza kabir" userId="af3c95a13102d509" providerId="LiveId" clId="{57F77BDA-C3A2-4BAA-AC2E-A197B311ED4C}" dt="2020-04-08T06:12:50.811" v="3937"/>
        <pc:sldMkLst>
          <pc:docMk/>
          <pc:sldMk cId="0" sldId="344"/>
        </pc:sldMkLst>
        <pc:spChg chg="del">
          <ac:chgData name="reza kabir" userId="af3c95a13102d509" providerId="LiveId" clId="{57F77BDA-C3A2-4BAA-AC2E-A197B311ED4C}" dt="2020-04-08T06:12:50.811" v="3937"/>
          <ac:spMkLst>
            <pc:docMk/>
            <pc:sldMk cId="0" sldId="344"/>
            <ac:spMk id="2" creationId="{00000000-0000-0000-0000-000000000000}"/>
          </ac:spMkLst>
        </pc:spChg>
        <pc:spChg chg="del">
          <ac:chgData name="reza kabir" userId="af3c95a13102d509" providerId="LiveId" clId="{57F77BDA-C3A2-4BAA-AC2E-A197B311ED4C}" dt="2020-04-08T06:12:50.811" v="3937"/>
          <ac:spMkLst>
            <pc:docMk/>
            <pc:sldMk cId="0" sldId="344"/>
            <ac:spMk id="3" creationId="{00000000-0000-0000-0000-000000000000}"/>
          </ac:spMkLst>
        </pc:spChg>
        <pc:spChg chg="del">
          <ac:chgData name="reza kabir" userId="af3c95a13102d509" providerId="LiveId" clId="{57F77BDA-C3A2-4BAA-AC2E-A197B311ED4C}" dt="2020-04-08T06:12:50.811" v="3937"/>
          <ac:spMkLst>
            <pc:docMk/>
            <pc:sldMk cId="0" sldId="344"/>
            <ac:spMk id="4" creationId="{00000000-0000-0000-0000-000000000000}"/>
          </ac:spMkLst>
        </pc:spChg>
        <pc:spChg chg="add mod">
          <ac:chgData name="reza kabir" userId="af3c95a13102d509" providerId="LiveId" clId="{57F77BDA-C3A2-4BAA-AC2E-A197B311ED4C}" dt="2020-04-08T06:12:50.811" v="3937"/>
          <ac:spMkLst>
            <pc:docMk/>
            <pc:sldMk cId="0" sldId="344"/>
            <ac:spMk id="5" creationId="{B3C025A2-D842-4DDA-8FB4-E9214F0F5FAA}"/>
          </ac:spMkLst>
        </pc:spChg>
        <pc:spChg chg="add mod">
          <ac:chgData name="reza kabir" userId="af3c95a13102d509" providerId="LiveId" clId="{57F77BDA-C3A2-4BAA-AC2E-A197B311ED4C}" dt="2020-04-08T06:12:50.811" v="3937"/>
          <ac:spMkLst>
            <pc:docMk/>
            <pc:sldMk cId="0" sldId="344"/>
            <ac:spMk id="6" creationId="{E6587655-7FB4-4B8D-A219-491A3B557215}"/>
          </ac:spMkLst>
        </pc:spChg>
        <pc:spChg chg="add mod">
          <ac:chgData name="reza kabir" userId="af3c95a13102d509" providerId="LiveId" clId="{57F77BDA-C3A2-4BAA-AC2E-A197B311ED4C}" dt="2020-04-08T04:39:08.094" v="3303" actId="1076"/>
          <ac:spMkLst>
            <pc:docMk/>
            <pc:sldMk cId="0" sldId="344"/>
            <ac:spMk id="7" creationId="{C5A95D0A-0794-4EA3-AA98-DA374776F5F6}"/>
          </ac:spMkLst>
        </pc:spChg>
        <pc:spChg chg="add mod">
          <ac:chgData name="reza kabir" userId="af3c95a13102d509" providerId="LiveId" clId="{57F77BDA-C3A2-4BAA-AC2E-A197B311ED4C}" dt="2020-04-08T04:39:08.094" v="3303" actId="1076"/>
          <ac:spMkLst>
            <pc:docMk/>
            <pc:sldMk cId="0" sldId="344"/>
            <ac:spMk id="8" creationId="{D62F06BA-FE35-410D-91B4-4C7B0BDCA260}"/>
          </ac:spMkLst>
        </pc:spChg>
        <pc:spChg chg="add mod">
          <ac:chgData name="reza kabir" userId="af3c95a13102d509" providerId="LiveId" clId="{57F77BDA-C3A2-4BAA-AC2E-A197B311ED4C}" dt="2020-04-08T06:12:50.811" v="3937"/>
          <ac:spMkLst>
            <pc:docMk/>
            <pc:sldMk cId="0" sldId="344"/>
            <ac:spMk id="9" creationId="{32238CF4-3503-4E23-BB62-A0B42F9AF81C}"/>
          </ac:spMkLst>
        </pc:spChg>
        <pc:spChg chg="del">
          <ac:chgData name="reza kabir" userId="af3c95a13102d509" providerId="LiveId" clId="{57F77BDA-C3A2-4BAA-AC2E-A197B311ED4C}" dt="2020-04-08T04:39:05.360" v="3301" actId="478"/>
          <ac:spMkLst>
            <pc:docMk/>
            <pc:sldMk cId="0" sldId="344"/>
            <ac:spMk id="87045" creationId="{00000000-0000-0000-0000-000000000000}"/>
          </ac:spMkLst>
        </pc:spChg>
        <pc:spChg chg="del">
          <ac:chgData name="reza kabir" userId="af3c95a13102d509" providerId="LiveId" clId="{57F77BDA-C3A2-4BAA-AC2E-A197B311ED4C}" dt="2020-04-08T04:39:05.360" v="3301" actId="478"/>
          <ac:spMkLst>
            <pc:docMk/>
            <pc:sldMk cId="0" sldId="344"/>
            <ac:spMk id="87046" creationId="{00000000-0000-0000-0000-000000000000}"/>
          </ac:spMkLst>
        </pc:spChg>
      </pc:sldChg>
      <pc:sldChg chg="addSp delSp add">
        <pc:chgData name="reza kabir" userId="af3c95a13102d509" providerId="LiveId" clId="{57F77BDA-C3A2-4BAA-AC2E-A197B311ED4C}" dt="2020-04-08T04:39:59.742" v="3305"/>
        <pc:sldMkLst>
          <pc:docMk/>
          <pc:sldMk cId="261534604" sldId="345"/>
        </pc:sldMkLst>
        <pc:spChg chg="del">
          <ac:chgData name="reza kabir" userId="af3c95a13102d509" providerId="LiveId" clId="{57F77BDA-C3A2-4BAA-AC2E-A197B311ED4C}" dt="2020-04-08T04:39:59.090" v="3304" actId="478"/>
          <ac:spMkLst>
            <pc:docMk/>
            <pc:sldMk cId="261534604" sldId="345"/>
            <ac:spMk id="6" creationId="{00000000-0000-0000-0000-000000000000}"/>
          </ac:spMkLst>
        </pc:spChg>
        <pc:spChg chg="del">
          <ac:chgData name="reza kabir" userId="af3c95a13102d509" providerId="LiveId" clId="{57F77BDA-C3A2-4BAA-AC2E-A197B311ED4C}" dt="2020-04-08T04:39:59.090" v="3304" actId="478"/>
          <ac:spMkLst>
            <pc:docMk/>
            <pc:sldMk cId="261534604" sldId="345"/>
            <ac:spMk id="7" creationId="{00000000-0000-0000-0000-000000000000}"/>
          </ac:spMkLst>
        </pc:spChg>
        <pc:spChg chg="del">
          <ac:chgData name="reza kabir" userId="af3c95a13102d509" providerId="LiveId" clId="{57F77BDA-C3A2-4BAA-AC2E-A197B311ED4C}" dt="2020-04-08T04:39:59.090" v="3304" actId="478"/>
          <ac:spMkLst>
            <pc:docMk/>
            <pc:sldMk cId="261534604" sldId="345"/>
            <ac:spMk id="8" creationId="{00000000-0000-0000-0000-000000000000}"/>
          </ac:spMkLst>
        </pc:spChg>
        <pc:spChg chg="del">
          <ac:chgData name="reza kabir" userId="af3c95a13102d509" providerId="LiveId" clId="{57F77BDA-C3A2-4BAA-AC2E-A197B311ED4C}" dt="2020-04-08T04:39:59.090" v="3304" actId="478"/>
          <ac:spMkLst>
            <pc:docMk/>
            <pc:sldMk cId="261534604" sldId="345"/>
            <ac:spMk id="9" creationId="{00000000-0000-0000-0000-000000000000}"/>
          </ac:spMkLst>
        </pc:spChg>
        <pc:spChg chg="del">
          <ac:chgData name="reza kabir" userId="af3c95a13102d509" providerId="LiveId" clId="{57F77BDA-C3A2-4BAA-AC2E-A197B311ED4C}" dt="2020-04-08T04:39:59.090" v="3304" actId="478"/>
          <ac:spMkLst>
            <pc:docMk/>
            <pc:sldMk cId="261534604" sldId="345"/>
            <ac:spMk id="10" creationId="{00000000-0000-0000-0000-000000000000}"/>
          </ac:spMkLst>
        </pc:spChg>
        <pc:spChg chg="del">
          <ac:chgData name="reza kabir" userId="af3c95a13102d509" providerId="LiveId" clId="{57F77BDA-C3A2-4BAA-AC2E-A197B311ED4C}" dt="2020-04-08T04:39:59.090" v="3304" actId="478"/>
          <ac:spMkLst>
            <pc:docMk/>
            <pc:sldMk cId="261534604" sldId="345"/>
            <ac:spMk id="11" creationId="{00000000-0000-0000-0000-000000000000}"/>
          </ac:spMkLst>
        </pc:spChg>
        <pc:spChg chg="del">
          <ac:chgData name="reza kabir" userId="af3c95a13102d509" providerId="LiveId" clId="{57F77BDA-C3A2-4BAA-AC2E-A197B311ED4C}" dt="2020-04-08T04:39:59.090" v="3304" actId="478"/>
          <ac:spMkLst>
            <pc:docMk/>
            <pc:sldMk cId="261534604" sldId="345"/>
            <ac:spMk id="12" creationId="{00000000-0000-0000-0000-000000000000}"/>
          </ac:spMkLst>
        </pc:spChg>
        <pc:spChg chg="del">
          <ac:chgData name="reza kabir" userId="af3c95a13102d509" providerId="LiveId" clId="{57F77BDA-C3A2-4BAA-AC2E-A197B311ED4C}" dt="2020-04-08T04:39:59.090" v="3304" actId="478"/>
          <ac:spMkLst>
            <pc:docMk/>
            <pc:sldMk cId="261534604" sldId="345"/>
            <ac:spMk id="13" creationId="{00000000-0000-0000-0000-000000000000}"/>
          </ac:spMkLst>
        </pc:spChg>
        <pc:spChg chg="del">
          <ac:chgData name="reza kabir" userId="af3c95a13102d509" providerId="LiveId" clId="{57F77BDA-C3A2-4BAA-AC2E-A197B311ED4C}" dt="2020-04-08T04:39:59.090" v="3304" actId="478"/>
          <ac:spMkLst>
            <pc:docMk/>
            <pc:sldMk cId="261534604" sldId="345"/>
            <ac:spMk id="14" creationId="{00000000-0000-0000-0000-000000000000}"/>
          </ac:spMkLst>
        </pc:spChg>
        <pc:spChg chg="add">
          <ac:chgData name="reza kabir" userId="af3c95a13102d509" providerId="LiveId" clId="{57F77BDA-C3A2-4BAA-AC2E-A197B311ED4C}" dt="2020-04-08T04:39:59.742" v="3305"/>
          <ac:spMkLst>
            <pc:docMk/>
            <pc:sldMk cId="261534604" sldId="345"/>
            <ac:spMk id="15" creationId="{38A9D22E-5CBD-4F2E-B126-43B1BDEBC8C1}"/>
          </ac:spMkLst>
        </pc:spChg>
        <pc:spChg chg="add">
          <ac:chgData name="reza kabir" userId="af3c95a13102d509" providerId="LiveId" clId="{57F77BDA-C3A2-4BAA-AC2E-A197B311ED4C}" dt="2020-04-08T04:39:59.742" v="3305"/>
          <ac:spMkLst>
            <pc:docMk/>
            <pc:sldMk cId="261534604" sldId="345"/>
            <ac:spMk id="16" creationId="{3D2433C7-5CFF-4851-90BA-B605E6FFC31B}"/>
          </ac:spMkLst>
        </pc:spChg>
        <pc:spChg chg="add">
          <ac:chgData name="reza kabir" userId="af3c95a13102d509" providerId="LiveId" clId="{57F77BDA-C3A2-4BAA-AC2E-A197B311ED4C}" dt="2020-04-08T04:39:59.742" v="3305"/>
          <ac:spMkLst>
            <pc:docMk/>
            <pc:sldMk cId="261534604" sldId="345"/>
            <ac:spMk id="17" creationId="{D0F9439C-095F-4A41-9742-09AFD642DF3C}"/>
          </ac:spMkLst>
        </pc:spChg>
        <pc:spChg chg="add">
          <ac:chgData name="reza kabir" userId="af3c95a13102d509" providerId="LiveId" clId="{57F77BDA-C3A2-4BAA-AC2E-A197B311ED4C}" dt="2020-04-08T04:39:59.742" v="3305"/>
          <ac:spMkLst>
            <pc:docMk/>
            <pc:sldMk cId="261534604" sldId="345"/>
            <ac:spMk id="18" creationId="{594691F0-D057-41FB-A87A-F8704891E678}"/>
          </ac:spMkLst>
        </pc:spChg>
        <pc:spChg chg="add">
          <ac:chgData name="reza kabir" userId="af3c95a13102d509" providerId="LiveId" clId="{57F77BDA-C3A2-4BAA-AC2E-A197B311ED4C}" dt="2020-04-08T04:39:59.742" v="3305"/>
          <ac:spMkLst>
            <pc:docMk/>
            <pc:sldMk cId="261534604" sldId="345"/>
            <ac:spMk id="19" creationId="{6895347F-EED7-4A5A-918F-917FFC7CBB26}"/>
          </ac:spMkLst>
        </pc:spChg>
        <pc:spChg chg="add">
          <ac:chgData name="reza kabir" userId="af3c95a13102d509" providerId="LiveId" clId="{57F77BDA-C3A2-4BAA-AC2E-A197B311ED4C}" dt="2020-04-08T04:39:59.742" v="3305"/>
          <ac:spMkLst>
            <pc:docMk/>
            <pc:sldMk cId="261534604" sldId="345"/>
            <ac:spMk id="20" creationId="{B6E46A0E-DA20-4DCB-AA64-5B0FAFDEEC88}"/>
          </ac:spMkLst>
        </pc:spChg>
        <pc:spChg chg="add">
          <ac:chgData name="reza kabir" userId="af3c95a13102d509" providerId="LiveId" clId="{57F77BDA-C3A2-4BAA-AC2E-A197B311ED4C}" dt="2020-04-08T04:39:59.742" v="3305"/>
          <ac:spMkLst>
            <pc:docMk/>
            <pc:sldMk cId="261534604" sldId="345"/>
            <ac:spMk id="21" creationId="{930C24C0-85EE-4056-B88A-DEC6C906A9EC}"/>
          </ac:spMkLst>
        </pc:spChg>
        <pc:spChg chg="add">
          <ac:chgData name="reza kabir" userId="af3c95a13102d509" providerId="LiveId" clId="{57F77BDA-C3A2-4BAA-AC2E-A197B311ED4C}" dt="2020-04-08T04:39:59.742" v="3305"/>
          <ac:spMkLst>
            <pc:docMk/>
            <pc:sldMk cId="261534604" sldId="345"/>
            <ac:spMk id="22" creationId="{FBD80862-2FAA-44A8-A9A7-D57E13EBBADC}"/>
          </ac:spMkLst>
        </pc:spChg>
        <pc:spChg chg="add">
          <ac:chgData name="reza kabir" userId="af3c95a13102d509" providerId="LiveId" clId="{57F77BDA-C3A2-4BAA-AC2E-A197B311ED4C}" dt="2020-04-08T04:39:59.742" v="3305"/>
          <ac:spMkLst>
            <pc:docMk/>
            <pc:sldMk cId="261534604" sldId="345"/>
            <ac:spMk id="23" creationId="{85392860-30EF-433C-90EF-48215BBC6936}"/>
          </ac:spMkLst>
        </pc:spChg>
      </pc:sldChg>
      <pc:sldChg chg="addSp delSp modSp add modAnim">
        <pc:chgData name="reza kabir" userId="af3c95a13102d509" providerId="LiveId" clId="{57F77BDA-C3A2-4BAA-AC2E-A197B311ED4C}" dt="2020-04-08T04:40:22.364" v="3310"/>
        <pc:sldMkLst>
          <pc:docMk/>
          <pc:sldMk cId="3346795116" sldId="346"/>
        </pc:sldMkLst>
        <pc:spChg chg="del mod">
          <ac:chgData name="reza kabir" userId="af3c95a13102d509" providerId="LiveId" clId="{57F77BDA-C3A2-4BAA-AC2E-A197B311ED4C}" dt="2020-04-08T04:40:06.796" v="3307" actId="478"/>
          <ac:spMkLst>
            <pc:docMk/>
            <pc:sldMk cId="3346795116" sldId="346"/>
            <ac:spMk id="8" creationId="{00000000-0000-0000-0000-000000000000}"/>
          </ac:spMkLst>
        </pc:spChg>
        <pc:spChg chg="del">
          <ac:chgData name="reza kabir" userId="af3c95a13102d509" providerId="LiveId" clId="{57F77BDA-C3A2-4BAA-AC2E-A197B311ED4C}" dt="2020-04-08T04:40:09.795" v="3308" actId="478"/>
          <ac:spMkLst>
            <pc:docMk/>
            <pc:sldMk cId="3346795116" sldId="346"/>
            <ac:spMk id="12" creationId="{00000000-0000-0000-0000-000000000000}"/>
          </ac:spMkLst>
        </pc:spChg>
        <pc:spChg chg="del">
          <ac:chgData name="reza kabir" userId="af3c95a13102d509" providerId="LiveId" clId="{57F77BDA-C3A2-4BAA-AC2E-A197B311ED4C}" dt="2020-04-08T04:40:12.789" v="3309" actId="478"/>
          <ac:spMkLst>
            <pc:docMk/>
            <pc:sldMk cId="3346795116" sldId="346"/>
            <ac:spMk id="14" creationId="{00000000-0000-0000-0000-000000000000}"/>
          </ac:spMkLst>
        </pc:spChg>
        <pc:spChg chg="del">
          <ac:chgData name="reza kabir" userId="af3c95a13102d509" providerId="LiveId" clId="{57F77BDA-C3A2-4BAA-AC2E-A197B311ED4C}" dt="2020-04-08T04:40:09.795" v="3308" actId="478"/>
          <ac:spMkLst>
            <pc:docMk/>
            <pc:sldMk cId="3346795116" sldId="346"/>
            <ac:spMk id="16" creationId="{00000000-0000-0000-0000-000000000000}"/>
          </ac:spMkLst>
        </pc:spChg>
        <pc:spChg chg="del">
          <ac:chgData name="reza kabir" userId="af3c95a13102d509" providerId="LiveId" clId="{57F77BDA-C3A2-4BAA-AC2E-A197B311ED4C}" dt="2020-04-08T04:40:12.789" v="3309" actId="478"/>
          <ac:spMkLst>
            <pc:docMk/>
            <pc:sldMk cId="3346795116" sldId="346"/>
            <ac:spMk id="18" creationId="{00000000-0000-0000-0000-000000000000}"/>
          </ac:spMkLst>
        </pc:spChg>
        <pc:spChg chg="del">
          <ac:chgData name="reza kabir" userId="af3c95a13102d509" providerId="LiveId" clId="{57F77BDA-C3A2-4BAA-AC2E-A197B311ED4C}" dt="2020-04-08T04:40:09.795" v="3308" actId="478"/>
          <ac:spMkLst>
            <pc:docMk/>
            <pc:sldMk cId="3346795116" sldId="346"/>
            <ac:spMk id="19" creationId="{00000000-0000-0000-0000-000000000000}"/>
          </ac:spMkLst>
        </pc:spChg>
        <pc:spChg chg="del">
          <ac:chgData name="reza kabir" userId="af3c95a13102d509" providerId="LiveId" clId="{57F77BDA-C3A2-4BAA-AC2E-A197B311ED4C}" dt="2020-04-08T04:40:12.789" v="3309" actId="478"/>
          <ac:spMkLst>
            <pc:docMk/>
            <pc:sldMk cId="3346795116" sldId="346"/>
            <ac:spMk id="20" creationId="{00000000-0000-0000-0000-000000000000}"/>
          </ac:spMkLst>
        </pc:spChg>
        <pc:spChg chg="del">
          <ac:chgData name="reza kabir" userId="af3c95a13102d509" providerId="LiveId" clId="{57F77BDA-C3A2-4BAA-AC2E-A197B311ED4C}" dt="2020-04-08T04:40:12.789" v="3309" actId="478"/>
          <ac:spMkLst>
            <pc:docMk/>
            <pc:sldMk cId="3346795116" sldId="346"/>
            <ac:spMk id="21" creationId="{00000000-0000-0000-0000-000000000000}"/>
          </ac:spMkLst>
        </pc:spChg>
        <pc:spChg chg="del">
          <ac:chgData name="reza kabir" userId="af3c95a13102d509" providerId="LiveId" clId="{57F77BDA-C3A2-4BAA-AC2E-A197B311ED4C}" dt="2020-04-08T04:40:09.795" v="3308" actId="478"/>
          <ac:spMkLst>
            <pc:docMk/>
            <pc:sldMk cId="3346795116" sldId="346"/>
            <ac:spMk id="22" creationId="{00000000-0000-0000-0000-000000000000}"/>
          </ac:spMkLst>
        </pc:spChg>
        <pc:spChg chg="del">
          <ac:chgData name="reza kabir" userId="af3c95a13102d509" providerId="LiveId" clId="{57F77BDA-C3A2-4BAA-AC2E-A197B311ED4C}" dt="2020-04-08T04:40:09.795" v="3308" actId="478"/>
          <ac:spMkLst>
            <pc:docMk/>
            <pc:sldMk cId="3346795116" sldId="346"/>
            <ac:spMk id="23" creationId="{00000000-0000-0000-0000-000000000000}"/>
          </ac:spMkLst>
        </pc:spChg>
        <pc:spChg chg="del">
          <ac:chgData name="reza kabir" userId="af3c95a13102d509" providerId="LiveId" clId="{57F77BDA-C3A2-4BAA-AC2E-A197B311ED4C}" dt="2020-04-08T04:40:12.789" v="3309" actId="478"/>
          <ac:spMkLst>
            <pc:docMk/>
            <pc:sldMk cId="3346795116" sldId="346"/>
            <ac:spMk id="24" creationId="{00000000-0000-0000-0000-000000000000}"/>
          </ac:spMkLst>
        </pc:spChg>
        <pc:spChg chg="del">
          <ac:chgData name="reza kabir" userId="af3c95a13102d509" providerId="LiveId" clId="{57F77BDA-C3A2-4BAA-AC2E-A197B311ED4C}" dt="2020-04-08T04:40:12.789" v="3309" actId="478"/>
          <ac:spMkLst>
            <pc:docMk/>
            <pc:sldMk cId="3346795116" sldId="346"/>
            <ac:spMk id="25" creationId="{00000000-0000-0000-0000-000000000000}"/>
          </ac:spMkLst>
        </pc:spChg>
        <pc:spChg chg="del">
          <ac:chgData name="reza kabir" userId="af3c95a13102d509" providerId="LiveId" clId="{57F77BDA-C3A2-4BAA-AC2E-A197B311ED4C}" dt="2020-04-08T04:40:09.795" v="3308" actId="478"/>
          <ac:spMkLst>
            <pc:docMk/>
            <pc:sldMk cId="3346795116" sldId="346"/>
            <ac:spMk id="26" creationId="{00000000-0000-0000-0000-000000000000}"/>
          </ac:spMkLst>
        </pc:spChg>
        <pc:spChg chg="add">
          <ac:chgData name="reza kabir" userId="af3c95a13102d509" providerId="LiveId" clId="{57F77BDA-C3A2-4BAA-AC2E-A197B311ED4C}" dt="2020-04-08T04:40:22.364" v="3310"/>
          <ac:spMkLst>
            <pc:docMk/>
            <pc:sldMk cId="3346795116" sldId="346"/>
            <ac:spMk id="27" creationId="{E593F6E3-5579-4D32-9FEF-E93A8EE1DF93}"/>
          </ac:spMkLst>
        </pc:spChg>
        <pc:spChg chg="add">
          <ac:chgData name="reza kabir" userId="af3c95a13102d509" providerId="LiveId" clId="{57F77BDA-C3A2-4BAA-AC2E-A197B311ED4C}" dt="2020-04-08T04:40:22.364" v="3310"/>
          <ac:spMkLst>
            <pc:docMk/>
            <pc:sldMk cId="3346795116" sldId="346"/>
            <ac:spMk id="28" creationId="{50EE8624-3CBF-4D34-B9FA-6ACFE20CD971}"/>
          </ac:spMkLst>
        </pc:spChg>
        <pc:spChg chg="add">
          <ac:chgData name="reza kabir" userId="af3c95a13102d509" providerId="LiveId" clId="{57F77BDA-C3A2-4BAA-AC2E-A197B311ED4C}" dt="2020-04-08T04:40:22.364" v="3310"/>
          <ac:spMkLst>
            <pc:docMk/>
            <pc:sldMk cId="3346795116" sldId="346"/>
            <ac:spMk id="29" creationId="{8FF9FF0F-589D-4904-865D-6801238F8931}"/>
          </ac:spMkLst>
        </pc:spChg>
        <pc:spChg chg="add">
          <ac:chgData name="reza kabir" userId="af3c95a13102d509" providerId="LiveId" clId="{57F77BDA-C3A2-4BAA-AC2E-A197B311ED4C}" dt="2020-04-08T04:40:22.364" v="3310"/>
          <ac:spMkLst>
            <pc:docMk/>
            <pc:sldMk cId="3346795116" sldId="346"/>
            <ac:spMk id="30" creationId="{C645FD2C-416F-4D65-A3EA-168B0C1D9E96}"/>
          </ac:spMkLst>
        </pc:spChg>
        <pc:spChg chg="add">
          <ac:chgData name="reza kabir" userId="af3c95a13102d509" providerId="LiveId" clId="{57F77BDA-C3A2-4BAA-AC2E-A197B311ED4C}" dt="2020-04-08T04:40:22.364" v="3310"/>
          <ac:spMkLst>
            <pc:docMk/>
            <pc:sldMk cId="3346795116" sldId="346"/>
            <ac:spMk id="31" creationId="{57F732BD-7902-4D4B-AF2B-8A4E896696DB}"/>
          </ac:spMkLst>
        </pc:spChg>
        <pc:spChg chg="add">
          <ac:chgData name="reza kabir" userId="af3c95a13102d509" providerId="LiveId" clId="{57F77BDA-C3A2-4BAA-AC2E-A197B311ED4C}" dt="2020-04-08T04:40:22.364" v="3310"/>
          <ac:spMkLst>
            <pc:docMk/>
            <pc:sldMk cId="3346795116" sldId="346"/>
            <ac:spMk id="32" creationId="{1805066F-F48D-4DF2-BEA8-AA659FDD4543}"/>
          </ac:spMkLst>
        </pc:spChg>
        <pc:spChg chg="add">
          <ac:chgData name="reza kabir" userId="af3c95a13102d509" providerId="LiveId" clId="{57F77BDA-C3A2-4BAA-AC2E-A197B311ED4C}" dt="2020-04-08T04:40:22.364" v="3310"/>
          <ac:spMkLst>
            <pc:docMk/>
            <pc:sldMk cId="3346795116" sldId="346"/>
            <ac:spMk id="33" creationId="{80EC1405-4351-4DF7-A0B1-00646B901D82}"/>
          </ac:spMkLst>
        </pc:spChg>
        <pc:spChg chg="add">
          <ac:chgData name="reza kabir" userId="af3c95a13102d509" providerId="LiveId" clId="{57F77BDA-C3A2-4BAA-AC2E-A197B311ED4C}" dt="2020-04-08T04:40:22.364" v="3310"/>
          <ac:spMkLst>
            <pc:docMk/>
            <pc:sldMk cId="3346795116" sldId="346"/>
            <ac:spMk id="34" creationId="{A055A90E-2065-4A5A-8B74-623195EBD52E}"/>
          </ac:spMkLst>
        </pc:spChg>
        <pc:spChg chg="add">
          <ac:chgData name="reza kabir" userId="af3c95a13102d509" providerId="LiveId" clId="{57F77BDA-C3A2-4BAA-AC2E-A197B311ED4C}" dt="2020-04-08T04:40:22.364" v="3310"/>
          <ac:spMkLst>
            <pc:docMk/>
            <pc:sldMk cId="3346795116" sldId="346"/>
            <ac:spMk id="35" creationId="{6BBE5752-5419-4386-B926-C1BECE1877CA}"/>
          </ac:spMkLst>
        </pc:spChg>
        <pc:spChg chg="add">
          <ac:chgData name="reza kabir" userId="af3c95a13102d509" providerId="LiveId" clId="{57F77BDA-C3A2-4BAA-AC2E-A197B311ED4C}" dt="2020-04-08T04:40:22.364" v="3310"/>
          <ac:spMkLst>
            <pc:docMk/>
            <pc:sldMk cId="3346795116" sldId="346"/>
            <ac:spMk id="39" creationId="{52A31204-E646-4030-928C-C50FBA181E7B}"/>
          </ac:spMkLst>
        </pc:spChg>
        <pc:grpChg chg="add">
          <ac:chgData name="reza kabir" userId="af3c95a13102d509" providerId="LiveId" clId="{57F77BDA-C3A2-4BAA-AC2E-A197B311ED4C}" dt="2020-04-08T04:40:22.364" v="3310"/>
          <ac:grpSpMkLst>
            <pc:docMk/>
            <pc:sldMk cId="3346795116" sldId="346"/>
            <ac:grpSpMk id="36" creationId="{CCD81A4D-7564-47D2-945A-41CE4FD4CDB8}"/>
          </ac:grpSpMkLst>
        </pc:grpChg>
        <pc:grpChg chg="add">
          <ac:chgData name="reza kabir" userId="af3c95a13102d509" providerId="LiveId" clId="{57F77BDA-C3A2-4BAA-AC2E-A197B311ED4C}" dt="2020-04-08T04:40:22.364" v="3310"/>
          <ac:grpSpMkLst>
            <pc:docMk/>
            <pc:sldMk cId="3346795116" sldId="346"/>
            <ac:grpSpMk id="40" creationId="{734E6DBF-1433-4F01-BCC2-67C592887C77}"/>
          </ac:grpSpMkLst>
        </pc:grpChg>
      </pc:sldChg>
      <pc:sldChg chg="delSp modSp add mod delAnim">
        <pc:chgData name="reza kabir" userId="af3c95a13102d509" providerId="LiveId" clId="{57F77BDA-C3A2-4BAA-AC2E-A197B311ED4C}" dt="2020-04-08T05:46:26.889" v="3795" actId="478"/>
        <pc:sldMkLst>
          <pc:docMk/>
          <pc:sldMk cId="3294914319" sldId="375"/>
        </pc:sldMkLst>
        <pc:spChg chg="mod">
          <ac:chgData name="reza kabir" userId="af3c95a13102d509" providerId="LiveId" clId="{57F77BDA-C3A2-4BAA-AC2E-A197B311ED4C}" dt="2020-04-08T05:45:03.418" v="3781" actId="207"/>
          <ac:spMkLst>
            <pc:docMk/>
            <pc:sldMk cId="3294914319" sldId="375"/>
            <ac:spMk id="13" creationId="{00000000-0000-0000-0000-000000000000}"/>
          </ac:spMkLst>
        </pc:spChg>
        <pc:spChg chg="mod">
          <ac:chgData name="reza kabir" userId="af3c95a13102d509" providerId="LiveId" clId="{57F77BDA-C3A2-4BAA-AC2E-A197B311ED4C}" dt="2020-04-08T05:46:23.111" v="3794" actId="2711"/>
          <ac:spMkLst>
            <pc:docMk/>
            <pc:sldMk cId="3294914319" sldId="375"/>
            <ac:spMk id="14" creationId="{00000000-0000-0000-0000-000000000000}"/>
          </ac:spMkLst>
        </pc:spChg>
        <pc:spChg chg="mod">
          <ac:chgData name="reza kabir" userId="af3c95a13102d509" providerId="LiveId" clId="{57F77BDA-C3A2-4BAA-AC2E-A197B311ED4C}" dt="2020-04-08T05:46:19.772" v="3793" actId="2711"/>
          <ac:spMkLst>
            <pc:docMk/>
            <pc:sldMk cId="3294914319" sldId="375"/>
            <ac:spMk id="15" creationId="{00000000-0000-0000-0000-000000000000}"/>
          </ac:spMkLst>
        </pc:spChg>
        <pc:cxnChg chg="del">
          <ac:chgData name="reza kabir" userId="af3c95a13102d509" providerId="LiveId" clId="{57F77BDA-C3A2-4BAA-AC2E-A197B311ED4C}" dt="2020-04-08T05:46:26.889" v="3795" actId="478"/>
          <ac:cxnSpMkLst>
            <pc:docMk/>
            <pc:sldMk cId="3294914319" sldId="375"/>
            <ac:cxnSpMk id="16" creationId="{00000000-0000-0000-0000-000000000000}"/>
          </ac:cxnSpMkLst>
        </pc:cxnChg>
      </pc:sldChg>
      <pc:sldChg chg="delSp modSp add del mod delAnim">
        <pc:chgData name="reza kabir" userId="af3c95a13102d509" providerId="LiveId" clId="{57F77BDA-C3A2-4BAA-AC2E-A197B311ED4C}" dt="2020-04-06T03:57:09.054" v="117" actId="47"/>
        <pc:sldMkLst>
          <pc:docMk/>
          <pc:sldMk cId="3695824368" sldId="385"/>
        </pc:sldMkLst>
        <pc:spChg chg="del">
          <ac:chgData name="reza kabir" userId="af3c95a13102d509" providerId="LiveId" clId="{57F77BDA-C3A2-4BAA-AC2E-A197B311ED4C}" dt="2020-04-06T03:56:38.475" v="111" actId="478"/>
          <ac:spMkLst>
            <pc:docMk/>
            <pc:sldMk cId="3695824368" sldId="385"/>
            <ac:spMk id="30" creationId="{00000000-0000-0000-0000-000000000000}"/>
          </ac:spMkLst>
        </pc:spChg>
        <pc:spChg chg="mod">
          <ac:chgData name="reza kabir" userId="af3c95a13102d509" providerId="LiveId" clId="{57F77BDA-C3A2-4BAA-AC2E-A197B311ED4C}" dt="2020-04-06T03:57:01.555" v="116" actId="207"/>
          <ac:spMkLst>
            <pc:docMk/>
            <pc:sldMk cId="3695824368" sldId="385"/>
            <ac:spMk id="115" creationId="{00000000-0000-0000-0000-000000000000}"/>
          </ac:spMkLst>
        </pc:spChg>
        <pc:spChg chg="mod">
          <ac:chgData name="reza kabir" userId="af3c95a13102d509" providerId="LiveId" clId="{57F77BDA-C3A2-4BAA-AC2E-A197B311ED4C}" dt="2020-04-06T03:56:53.980" v="113" actId="207"/>
          <ac:spMkLst>
            <pc:docMk/>
            <pc:sldMk cId="3695824368" sldId="385"/>
            <ac:spMk id="283" creationId="{00000000-0000-0000-0000-000000000000}"/>
          </ac:spMkLst>
        </pc:spChg>
        <pc:spChg chg="mod">
          <ac:chgData name="reza kabir" userId="af3c95a13102d509" providerId="LiveId" clId="{57F77BDA-C3A2-4BAA-AC2E-A197B311ED4C}" dt="2020-04-06T03:56:47.897" v="112" actId="207"/>
          <ac:spMkLst>
            <pc:docMk/>
            <pc:sldMk cId="3695824368" sldId="385"/>
            <ac:spMk id="285" creationId="{00000000-0000-0000-0000-000000000000}"/>
          </ac:spMkLst>
        </pc:spChg>
      </pc:sldChg>
      <pc:sldChg chg="addSp delSp modSp add mod delAnim modAnim">
        <pc:chgData name="reza kabir" userId="af3c95a13102d509" providerId="LiveId" clId="{57F77BDA-C3A2-4BAA-AC2E-A197B311ED4C}" dt="2020-04-08T05:52:23.465" v="3862" actId="1076"/>
        <pc:sldMkLst>
          <pc:docMk/>
          <pc:sldMk cId="3619534314" sldId="388"/>
        </pc:sldMkLst>
        <pc:spChg chg="mod ord">
          <ac:chgData name="reza kabir" userId="af3c95a13102d509" providerId="LiveId" clId="{57F77BDA-C3A2-4BAA-AC2E-A197B311ED4C}" dt="2020-04-08T05:49:45.051" v="3837" actId="1076"/>
          <ac:spMkLst>
            <pc:docMk/>
            <pc:sldMk cId="3619534314" sldId="388"/>
            <ac:spMk id="3" creationId="{9C3447B8-D5CC-4006-9819-031907FF4A8A}"/>
          </ac:spMkLst>
        </pc:spChg>
        <pc:spChg chg="del">
          <ac:chgData name="reza kabir" userId="af3c95a13102d509" providerId="LiveId" clId="{57F77BDA-C3A2-4BAA-AC2E-A197B311ED4C}" dt="2020-04-08T05:51:12.795" v="3845" actId="478"/>
          <ac:spMkLst>
            <pc:docMk/>
            <pc:sldMk cId="3619534314" sldId="388"/>
            <ac:spMk id="14" creationId="{00000000-0000-0000-0000-000000000000}"/>
          </ac:spMkLst>
        </pc:spChg>
        <pc:spChg chg="del">
          <ac:chgData name="reza kabir" userId="af3c95a13102d509" providerId="LiveId" clId="{57F77BDA-C3A2-4BAA-AC2E-A197B311ED4C}" dt="2020-04-08T05:51:12.795" v="3845" actId="478"/>
          <ac:spMkLst>
            <pc:docMk/>
            <pc:sldMk cId="3619534314" sldId="388"/>
            <ac:spMk id="15" creationId="{00000000-0000-0000-0000-000000000000}"/>
          </ac:spMkLst>
        </pc:spChg>
        <pc:spChg chg="del">
          <ac:chgData name="reza kabir" userId="af3c95a13102d509" providerId="LiveId" clId="{57F77BDA-C3A2-4BAA-AC2E-A197B311ED4C}" dt="2020-04-08T05:51:19.663" v="3846" actId="478"/>
          <ac:spMkLst>
            <pc:docMk/>
            <pc:sldMk cId="3619534314" sldId="388"/>
            <ac:spMk id="16" creationId="{00000000-0000-0000-0000-000000000000}"/>
          </ac:spMkLst>
        </pc:spChg>
        <pc:spChg chg="add mod">
          <ac:chgData name="reza kabir" userId="af3c95a13102d509" providerId="LiveId" clId="{57F77BDA-C3A2-4BAA-AC2E-A197B311ED4C}" dt="2020-04-08T05:49:34.303" v="3831" actId="571"/>
          <ac:spMkLst>
            <pc:docMk/>
            <pc:sldMk cId="3619534314" sldId="388"/>
            <ac:spMk id="17" creationId="{6B5C895C-E835-4125-B709-83C89ECAF8BD}"/>
          </ac:spMkLst>
        </pc:spChg>
        <pc:spChg chg="add del mod">
          <ac:chgData name="reza kabir" userId="af3c95a13102d509" providerId="LiveId" clId="{57F77BDA-C3A2-4BAA-AC2E-A197B311ED4C}" dt="2020-04-08T05:52:07.648" v="3861" actId="478"/>
          <ac:spMkLst>
            <pc:docMk/>
            <pc:sldMk cId="3619534314" sldId="388"/>
            <ac:spMk id="18" creationId="{F93B005D-C744-46B0-B9FD-756BEA9371E0}"/>
          </ac:spMkLst>
        </pc:spChg>
        <pc:spChg chg="add mod">
          <ac:chgData name="reza kabir" userId="af3c95a13102d509" providerId="LiveId" clId="{57F77BDA-C3A2-4BAA-AC2E-A197B311ED4C}" dt="2020-04-08T05:51:22.381" v="3848" actId="1076"/>
          <ac:spMkLst>
            <pc:docMk/>
            <pc:sldMk cId="3619534314" sldId="388"/>
            <ac:spMk id="19" creationId="{0F4B3D48-D24D-475C-8153-5ACC92084868}"/>
          </ac:spMkLst>
        </pc:spChg>
        <pc:spChg chg="add mod">
          <ac:chgData name="reza kabir" userId="af3c95a13102d509" providerId="LiveId" clId="{57F77BDA-C3A2-4BAA-AC2E-A197B311ED4C}" dt="2020-04-08T05:51:22.381" v="3848" actId="1076"/>
          <ac:spMkLst>
            <pc:docMk/>
            <pc:sldMk cId="3619534314" sldId="388"/>
            <ac:spMk id="20" creationId="{330D59F5-9B63-4B39-A57A-965048CA9916}"/>
          </ac:spMkLst>
        </pc:spChg>
        <pc:spChg chg="del mod">
          <ac:chgData name="reza kabir" userId="af3c95a13102d509" providerId="LiveId" clId="{57F77BDA-C3A2-4BAA-AC2E-A197B311ED4C}" dt="2020-04-08T05:51:02.629" v="3841" actId="478"/>
          <ac:spMkLst>
            <pc:docMk/>
            <pc:sldMk cId="3619534314" sldId="388"/>
            <ac:spMk id="24" creationId="{00000000-0000-0000-0000-000000000000}"/>
          </ac:spMkLst>
        </pc:spChg>
        <pc:spChg chg="mod">
          <ac:chgData name="reza kabir" userId="af3c95a13102d509" providerId="LiveId" clId="{57F77BDA-C3A2-4BAA-AC2E-A197B311ED4C}" dt="2020-04-08T05:51:00.330" v="3840" actId="207"/>
          <ac:spMkLst>
            <pc:docMk/>
            <pc:sldMk cId="3619534314" sldId="388"/>
            <ac:spMk id="25" creationId="{00000000-0000-0000-0000-000000000000}"/>
          </ac:spMkLst>
        </pc:spChg>
        <pc:spChg chg="mod">
          <ac:chgData name="reza kabir" userId="af3c95a13102d509" providerId="LiveId" clId="{57F77BDA-C3A2-4BAA-AC2E-A197B311ED4C}" dt="2020-04-08T05:51:00.330" v="3840" actId="207"/>
          <ac:spMkLst>
            <pc:docMk/>
            <pc:sldMk cId="3619534314" sldId="388"/>
            <ac:spMk id="26" creationId="{00000000-0000-0000-0000-000000000000}"/>
          </ac:spMkLst>
        </pc:spChg>
        <pc:spChg chg="del mod">
          <ac:chgData name="reza kabir" userId="af3c95a13102d509" providerId="LiveId" clId="{57F77BDA-C3A2-4BAA-AC2E-A197B311ED4C}" dt="2020-04-08T05:51:54.468" v="3854" actId="478"/>
          <ac:spMkLst>
            <pc:docMk/>
            <pc:sldMk cId="3619534314" sldId="388"/>
            <ac:spMk id="27" creationId="{00000000-0000-0000-0000-000000000000}"/>
          </ac:spMkLst>
        </pc:spChg>
        <pc:spChg chg="del mod">
          <ac:chgData name="reza kabir" userId="af3c95a13102d509" providerId="LiveId" clId="{57F77BDA-C3A2-4BAA-AC2E-A197B311ED4C}" dt="2020-04-08T05:51:54.468" v="3854" actId="478"/>
          <ac:spMkLst>
            <pc:docMk/>
            <pc:sldMk cId="3619534314" sldId="388"/>
            <ac:spMk id="28" creationId="{00000000-0000-0000-0000-000000000000}"/>
          </ac:spMkLst>
        </pc:spChg>
        <pc:spChg chg="mod">
          <ac:chgData name="reza kabir" userId="af3c95a13102d509" providerId="LiveId" clId="{57F77BDA-C3A2-4BAA-AC2E-A197B311ED4C}" dt="2020-04-08T05:51:27.616" v="3849" actId="1076"/>
          <ac:spMkLst>
            <pc:docMk/>
            <pc:sldMk cId="3619534314" sldId="388"/>
            <ac:spMk id="29" creationId="{00000000-0000-0000-0000-000000000000}"/>
          </ac:spMkLst>
        </pc:spChg>
        <pc:spChg chg="mod">
          <ac:chgData name="reza kabir" userId="af3c95a13102d509" providerId="LiveId" clId="{57F77BDA-C3A2-4BAA-AC2E-A197B311ED4C}" dt="2020-04-08T05:51:27.616" v="3849" actId="1076"/>
          <ac:spMkLst>
            <pc:docMk/>
            <pc:sldMk cId="3619534314" sldId="388"/>
            <ac:spMk id="30" creationId="{00000000-0000-0000-0000-000000000000}"/>
          </ac:spMkLst>
        </pc:spChg>
        <pc:spChg chg="mod">
          <ac:chgData name="reza kabir" userId="af3c95a13102d509" providerId="LiveId" clId="{57F77BDA-C3A2-4BAA-AC2E-A197B311ED4C}" dt="2020-04-08T05:51:27.616" v="3849" actId="1076"/>
          <ac:spMkLst>
            <pc:docMk/>
            <pc:sldMk cId="3619534314" sldId="388"/>
            <ac:spMk id="31" creationId="{00000000-0000-0000-0000-000000000000}"/>
          </ac:spMkLst>
        </pc:spChg>
        <pc:spChg chg="mod">
          <ac:chgData name="reza kabir" userId="af3c95a13102d509" providerId="LiveId" clId="{57F77BDA-C3A2-4BAA-AC2E-A197B311ED4C}" dt="2020-04-08T05:51:27.616" v="3849" actId="1076"/>
          <ac:spMkLst>
            <pc:docMk/>
            <pc:sldMk cId="3619534314" sldId="388"/>
            <ac:spMk id="32" creationId="{00000000-0000-0000-0000-000000000000}"/>
          </ac:spMkLst>
        </pc:spChg>
        <pc:spChg chg="add mod">
          <ac:chgData name="reza kabir" userId="af3c95a13102d509" providerId="LiveId" clId="{57F77BDA-C3A2-4BAA-AC2E-A197B311ED4C}" dt="2020-04-08T05:51:58.697" v="3856" actId="14100"/>
          <ac:spMkLst>
            <pc:docMk/>
            <pc:sldMk cId="3619534314" sldId="388"/>
            <ac:spMk id="39" creationId="{8FFE1185-9630-43AE-A2DB-F8F29B7A51BD}"/>
          </ac:spMkLst>
        </pc:spChg>
        <pc:grpChg chg="add mod">
          <ac:chgData name="reza kabir" userId="af3c95a13102d509" providerId="LiveId" clId="{57F77BDA-C3A2-4BAA-AC2E-A197B311ED4C}" dt="2020-04-08T05:52:23.465" v="3862" actId="1076"/>
          <ac:grpSpMkLst>
            <pc:docMk/>
            <pc:sldMk cId="3619534314" sldId="388"/>
            <ac:grpSpMk id="21" creationId="{5D734CFA-4AED-437E-9556-C32C76B1710B}"/>
          </ac:grpSpMkLst>
        </pc:grpChg>
        <pc:grpChg chg="add mod">
          <ac:chgData name="reza kabir" userId="af3c95a13102d509" providerId="LiveId" clId="{57F77BDA-C3A2-4BAA-AC2E-A197B311ED4C}" dt="2020-04-08T05:52:03.273" v="3859" actId="1076"/>
          <ac:grpSpMkLst>
            <pc:docMk/>
            <pc:sldMk cId="3619534314" sldId="388"/>
            <ac:grpSpMk id="33" creationId="{8030DCA0-F0C4-49EB-8E3F-F67FE377222C}"/>
          </ac:grpSpMkLst>
        </pc:grpChg>
      </pc:sldChg>
      <pc:sldChg chg="addSp delSp modSp add mod">
        <pc:chgData name="reza kabir" userId="af3c95a13102d509" providerId="LiveId" clId="{57F77BDA-C3A2-4BAA-AC2E-A197B311ED4C}" dt="2020-04-08T05:54:38.053" v="3885" actId="404"/>
        <pc:sldMkLst>
          <pc:docMk/>
          <pc:sldMk cId="2147942888" sldId="389"/>
        </pc:sldMkLst>
        <pc:spChg chg="mod">
          <ac:chgData name="reza kabir" userId="af3c95a13102d509" providerId="LiveId" clId="{57F77BDA-C3A2-4BAA-AC2E-A197B311ED4C}" dt="2020-04-08T05:53:19.506" v="3867" actId="1076"/>
          <ac:spMkLst>
            <pc:docMk/>
            <pc:sldMk cId="2147942888" sldId="389"/>
            <ac:spMk id="6" creationId="{00000000-0000-0000-0000-000000000000}"/>
          </ac:spMkLst>
        </pc:spChg>
        <pc:spChg chg="mod">
          <ac:chgData name="reza kabir" userId="af3c95a13102d509" providerId="LiveId" clId="{57F77BDA-C3A2-4BAA-AC2E-A197B311ED4C}" dt="2020-04-08T05:53:57.303" v="3876"/>
          <ac:spMkLst>
            <pc:docMk/>
            <pc:sldMk cId="2147942888" sldId="389"/>
            <ac:spMk id="8" creationId="{00000000-0000-0000-0000-000000000000}"/>
          </ac:spMkLst>
        </pc:spChg>
        <pc:spChg chg="mod">
          <ac:chgData name="reza kabir" userId="af3c95a13102d509" providerId="LiveId" clId="{57F77BDA-C3A2-4BAA-AC2E-A197B311ED4C}" dt="2020-04-08T05:54:38.053" v="3885" actId="404"/>
          <ac:spMkLst>
            <pc:docMk/>
            <pc:sldMk cId="2147942888" sldId="389"/>
            <ac:spMk id="10" creationId="{00000000-0000-0000-0000-000000000000}"/>
          </ac:spMkLst>
        </pc:spChg>
        <pc:spChg chg="mod">
          <ac:chgData name="reza kabir" userId="af3c95a13102d509" providerId="LiveId" clId="{57F77BDA-C3A2-4BAA-AC2E-A197B311ED4C}" dt="2020-04-08T05:53:38.609" v="3873" actId="1076"/>
          <ac:spMkLst>
            <pc:docMk/>
            <pc:sldMk cId="2147942888" sldId="389"/>
            <ac:spMk id="11" creationId="{00000000-0000-0000-0000-000000000000}"/>
          </ac:spMkLst>
        </pc:spChg>
        <pc:spChg chg="mod">
          <ac:chgData name="reza kabir" userId="af3c95a13102d509" providerId="LiveId" clId="{57F77BDA-C3A2-4BAA-AC2E-A197B311ED4C}" dt="2020-04-08T05:53:38.609" v="3873" actId="1076"/>
          <ac:spMkLst>
            <pc:docMk/>
            <pc:sldMk cId="2147942888" sldId="389"/>
            <ac:spMk id="12" creationId="{00000000-0000-0000-0000-000000000000}"/>
          </ac:spMkLst>
        </pc:spChg>
        <pc:spChg chg="mod">
          <ac:chgData name="reza kabir" userId="af3c95a13102d509" providerId="LiveId" clId="{57F77BDA-C3A2-4BAA-AC2E-A197B311ED4C}" dt="2020-04-08T05:53:38.609" v="3873" actId="1076"/>
          <ac:spMkLst>
            <pc:docMk/>
            <pc:sldMk cId="2147942888" sldId="389"/>
            <ac:spMk id="13" creationId="{00000000-0000-0000-0000-000000000000}"/>
          </ac:spMkLst>
        </pc:spChg>
        <pc:spChg chg="mod">
          <ac:chgData name="reza kabir" userId="af3c95a13102d509" providerId="LiveId" clId="{57F77BDA-C3A2-4BAA-AC2E-A197B311ED4C}" dt="2020-04-08T05:53:38.609" v="3873" actId="1076"/>
          <ac:spMkLst>
            <pc:docMk/>
            <pc:sldMk cId="2147942888" sldId="389"/>
            <ac:spMk id="14" creationId="{00000000-0000-0000-0000-000000000000}"/>
          </ac:spMkLst>
        </pc:spChg>
        <pc:spChg chg="del">
          <ac:chgData name="reza kabir" userId="af3c95a13102d509" providerId="LiveId" clId="{57F77BDA-C3A2-4BAA-AC2E-A197B311ED4C}" dt="2020-04-08T05:53:10.557" v="3864" actId="478"/>
          <ac:spMkLst>
            <pc:docMk/>
            <pc:sldMk cId="2147942888" sldId="389"/>
            <ac:spMk id="15" creationId="{00000000-0000-0000-0000-000000000000}"/>
          </ac:spMkLst>
        </pc:spChg>
        <pc:spChg chg="del">
          <ac:chgData name="reza kabir" userId="af3c95a13102d509" providerId="LiveId" clId="{57F77BDA-C3A2-4BAA-AC2E-A197B311ED4C}" dt="2020-04-08T05:53:10.557" v="3864" actId="478"/>
          <ac:spMkLst>
            <pc:docMk/>
            <pc:sldMk cId="2147942888" sldId="389"/>
            <ac:spMk id="16" creationId="{00000000-0000-0000-0000-000000000000}"/>
          </ac:spMkLst>
        </pc:spChg>
        <pc:spChg chg="add del">
          <ac:chgData name="reza kabir" userId="af3c95a13102d509" providerId="LiveId" clId="{57F77BDA-C3A2-4BAA-AC2E-A197B311ED4C}" dt="2020-04-08T05:53:21.068" v="3868"/>
          <ac:spMkLst>
            <pc:docMk/>
            <pc:sldMk cId="2147942888" sldId="389"/>
            <ac:spMk id="31" creationId="{6A61717F-EB6B-4A4C-BB8F-6F36365D51C6}"/>
          </ac:spMkLst>
        </pc:spChg>
        <pc:spChg chg="add mod">
          <ac:chgData name="reza kabir" userId="af3c95a13102d509" providerId="LiveId" clId="{57F77BDA-C3A2-4BAA-AC2E-A197B311ED4C}" dt="2020-04-08T05:53:38.609" v="3873" actId="1076"/>
          <ac:spMkLst>
            <pc:docMk/>
            <pc:sldMk cId="2147942888" sldId="389"/>
            <ac:spMk id="38" creationId="{28CB1414-9EE0-4FBD-A821-ADF5C044670C}"/>
          </ac:spMkLst>
        </pc:spChg>
        <pc:grpChg chg="del">
          <ac:chgData name="reza kabir" userId="af3c95a13102d509" providerId="LiveId" clId="{57F77BDA-C3A2-4BAA-AC2E-A197B311ED4C}" dt="2020-04-08T05:52:57.255" v="3863" actId="478"/>
          <ac:grpSpMkLst>
            <pc:docMk/>
            <pc:sldMk cId="2147942888" sldId="389"/>
            <ac:grpSpMk id="20" creationId="{00000000-0000-0000-0000-000000000000}"/>
          </ac:grpSpMkLst>
        </pc:grpChg>
        <pc:grpChg chg="del">
          <ac:chgData name="reza kabir" userId="af3c95a13102d509" providerId="LiveId" clId="{57F77BDA-C3A2-4BAA-AC2E-A197B311ED4C}" dt="2020-04-08T05:52:57.255" v="3863" actId="478"/>
          <ac:grpSpMkLst>
            <pc:docMk/>
            <pc:sldMk cId="2147942888" sldId="389"/>
            <ac:grpSpMk id="21" creationId="{00000000-0000-0000-0000-000000000000}"/>
          </ac:grpSpMkLst>
        </pc:grpChg>
        <pc:grpChg chg="add del">
          <ac:chgData name="reza kabir" userId="af3c95a13102d509" providerId="LiveId" clId="{57F77BDA-C3A2-4BAA-AC2E-A197B311ED4C}" dt="2020-04-08T05:53:21.068" v="3868"/>
          <ac:grpSpMkLst>
            <pc:docMk/>
            <pc:sldMk cId="2147942888" sldId="389"/>
            <ac:grpSpMk id="25" creationId="{DA6CD506-51BD-453A-9DC8-3730B35B564D}"/>
          </ac:grpSpMkLst>
        </pc:grpChg>
        <pc:grpChg chg="add mod">
          <ac:chgData name="reza kabir" userId="af3c95a13102d509" providerId="LiveId" clId="{57F77BDA-C3A2-4BAA-AC2E-A197B311ED4C}" dt="2020-04-08T05:53:38.609" v="3873" actId="1076"/>
          <ac:grpSpMkLst>
            <pc:docMk/>
            <pc:sldMk cId="2147942888" sldId="389"/>
            <ac:grpSpMk id="32" creationId="{5656E5CE-A4F0-426A-A761-F285C86C53EC}"/>
          </ac:grpSpMkLst>
        </pc:grpChg>
        <pc:cxnChg chg="del">
          <ac:chgData name="reza kabir" userId="af3c95a13102d509" providerId="LiveId" clId="{57F77BDA-C3A2-4BAA-AC2E-A197B311ED4C}" dt="2020-04-08T05:53:59.125" v="3877" actId="478"/>
          <ac:cxnSpMkLst>
            <pc:docMk/>
            <pc:sldMk cId="2147942888" sldId="389"/>
            <ac:cxnSpMk id="9" creationId="{00000000-0000-0000-0000-000000000000}"/>
          </ac:cxnSpMkLst>
        </pc:cxnChg>
      </pc:sldChg>
      <pc:sldChg chg="addSp delSp modSp add mod delAnim modAnim">
        <pc:chgData name="reza kabir" userId="af3c95a13102d509" providerId="LiveId" clId="{57F77BDA-C3A2-4BAA-AC2E-A197B311ED4C}" dt="2020-04-08T05:57:26.196" v="3898" actId="404"/>
        <pc:sldMkLst>
          <pc:docMk/>
          <pc:sldMk cId="2569160731" sldId="390"/>
        </pc:sldMkLst>
        <pc:spChg chg="del">
          <ac:chgData name="reza kabir" userId="af3c95a13102d509" providerId="LiveId" clId="{57F77BDA-C3A2-4BAA-AC2E-A197B311ED4C}" dt="2020-04-08T05:54:51.430" v="3886" actId="478"/>
          <ac:spMkLst>
            <pc:docMk/>
            <pc:sldMk cId="2569160731" sldId="390"/>
            <ac:spMk id="4" creationId="{00000000-0000-0000-0000-000000000000}"/>
          </ac:spMkLst>
        </pc:spChg>
        <pc:spChg chg="del">
          <ac:chgData name="reza kabir" userId="af3c95a13102d509" providerId="LiveId" clId="{57F77BDA-C3A2-4BAA-AC2E-A197B311ED4C}" dt="2020-04-08T05:54:51.430" v="3886" actId="478"/>
          <ac:spMkLst>
            <pc:docMk/>
            <pc:sldMk cId="2569160731" sldId="390"/>
            <ac:spMk id="6" creationId="{00000000-0000-0000-0000-000000000000}"/>
          </ac:spMkLst>
        </pc:spChg>
        <pc:spChg chg="mod">
          <ac:chgData name="reza kabir" userId="af3c95a13102d509" providerId="LiveId" clId="{57F77BDA-C3A2-4BAA-AC2E-A197B311ED4C}" dt="2020-04-08T05:57:26.196" v="3898" actId="404"/>
          <ac:spMkLst>
            <pc:docMk/>
            <pc:sldMk cId="2569160731" sldId="390"/>
            <ac:spMk id="10" creationId="{00000000-0000-0000-0000-000000000000}"/>
          </ac:spMkLst>
        </pc:spChg>
        <pc:spChg chg="del">
          <ac:chgData name="reza kabir" userId="af3c95a13102d509" providerId="LiveId" clId="{57F77BDA-C3A2-4BAA-AC2E-A197B311ED4C}" dt="2020-04-08T05:55:04.131" v="3888" actId="478"/>
          <ac:spMkLst>
            <pc:docMk/>
            <pc:sldMk cId="2569160731" sldId="390"/>
            <ac:spMk id="11" creationId="{00000000-0000-0000-0000-000000000000}"/>
          </ac:spMkLst>
        </pc:spChg>
        <pc:spChg chg="add">
          <ac:chgData name="reza kabir" userId="af3c95a13102d509" providerId="LiveId" clId="{57F77BDA-C3A2-4BAA-AC2E-A197B311ED4C}" dt="2020-04-08T05:54:58.878" v="3887"/>
          <ac:spMkLst>
            <pc:docMk/>
            <pc:sldMk cId="2569160731" sldId="390"/>
            <ac:spMk id="12" creationId="{A3728F3B-A168-402A-AD75-72082F4E3388}"/>
          </ac:spMkLst>
        </pc:spChg>
        <pc:spChg chg="add">
          <ac:chgData name="reza kabir" userId="af3c95a13102d509" providerId="LiveId" clId="{57F77BDA-C3A2-4BAA-AC2E-A197B311ED4C}" dt="2020-04-08T05:54:58.878" v="3887"/>
          <ac:spMkLst>
            <pc:docMk/>
            <pc:sldMk cId="2569160731" sldId="390"/>
            <ac:spMk id="13" creationId="{D032EE20-CFEF-440D-8B4D-EC28AF5A6948}"/>
          </ac:spMkLst>
        </pc:spChg>
        <pc:grpChg chg="add mod">
          <ac:chgData name="reza kabir" userId="af3c95a13102d509" providerId="LiveId" clId="{57F77BDA-C3A2-4BAA-AC2E-A197B311ED4C}" dt="2020-04-08T05:55:23.141" v="3892" actId="1076"/>
          <ac:grpSpMkLst>
            <pc:docMk/>
            <pc:sldMk cId="2569160731" sldId="390"/>
            <ac:grpSpMk id="14" creationId="{B7B0ABA2-D988-4C21-AE79-6D67C8FF2A60}"/>
          </ac:grpSpMkLst>
        </pc:grpChg>
        <pc:cxnChg chg="del">
          <ac:chgData name="reza kabir" userId="af3c95a13102d509" providerId="LiveId" clId="{57F77BDA-C3A2-4BAA-AC2E-A197B311ED4C}" dt="2020-04-08T05:54:51.430" v="3886" actId="478"/>
          <ac:cxnSpMkLst>
            <pc:docMk/>
            <pc:sldMk cId="2569160731" sldId="390"/>
            <ac:cxnSpMk id="5" creationId="{00000000-0000-0000-0000-000000000000}"/>
          </ac:cxnSpMkLst>
        </pc:cxnChg>
      </pc:sldChg>
      <pc:sldChg chg="modSp add del mod">
        <pc:chgData name="reza kabir" userId="af3c95a13102d509" providerId="LiveId" clId="{57F77BDA-C3A2-4BAA-AC2E-A197B311ED4C}" dt="2020-04-06T05:00:10.861" v="125" actId="47"/>
        <pc:sldMkLst>
          <pc:docMk/>
          <pc:sldMk cId="2187793063" sldId="408"/>
        </pc:sldMkLst>
        <pc:spChg chg="mod">
          <ac:chgData name="reza kabir" userId="af3c95a13102d509" providerId="LiveId" clId="{57F77BDA-C3A2-4BAA-AC2E-A197B311ED4C}" dt="2020-04-06T03:44:21.815" v="16" actId="2711"/>
          <ac:spMkLst>
            <pc:docMk/>
            <pc:sldMk cId="2187793063" sldId="408"/>
            <ac:spMk id="2" creationId="{00000000-0000-0000-0000-000000000000}"/>
          </ac:spMkLst>
        </pc:spChg>
        <pc:spChg chg="mod">
          <ac:chgData name="reza kabir" userId="af3c95a13102d509" providerId="LiveId" clId="{57F77BDA-C3A2-4BAA-AC2E-A197B311ED4C}" dt="2020-04-06T03:44:17.004" v="15" actId="2711"/>
          <ac:spMkLst>
            <pc:docMk/>
            <pc:sldMk cId="2187793063" sldId="408"/>
            <ac:spMk id="3" creationId="{00000000-0000-0000-0000-000000000000}"/>
          </ac:spMkLst>
        </pc:spChg>
        <pc:spChg chg="mod">
          <ac:chgData name="reza kabir" userId="af3c95a13102d509" providerId="LiveId" clId="{57F77BDA-C3A2-4BAA-AC2E-A197B311ED4C}" dt="2020-04-06T03:42:48.944" v="10" actId="207"/>
          <ac:spMkLst>
            <pc:docMk/>
            <pc:sldMk cId="2187793063" sldId="408"/>
            <ac:spMk id="257" creationId="{00000000-0000-0000-0000-000000000000}"/>
          </ac:spMkLst>
        </pc:spChg>
        <pc:spChg chg="mod">
          <ac:chgData name="reza kabir" userId="af3c95a13102d509" providerId="LiveId" clId="{57F77BDA-C3A2-4BAA-AC2E-A197B311ED4C}" dt="2020-04-06T03:44:17.004" v="15" actId="2711"/>
          <ac:spMkLst>
            <pc:docMk/>
            <pc:sldMk cId="2187793063" sldId="408"/>
            <ac:spMk id="312" creationId="{00000000-0000-0000-0000-000000000000}"/>
          </ac:spMkLst>
        </pc:spChg>
        <pc:spChg chg="mod">
          <ac:chgData name="reza kabir" userId="af3c95a13102d509" providerId="LiveId" clId="{57F77BDA-C3A2-4BAA-AC2E-A197B311ED4C}" dt="2020-04-06T03:44:17.004" v="15" actId="2711"/>
          <ac:spMkLst>
            <pc:docMk/>
            <pc:sldMk cId="2187793063" sldId="408"/>
            <ac:spMk id="313" creationId="{00000000-0000-0000-0000-000000000000}"/>
          </ac:spMkLst>
        </pc:spChg>
        <pc:spChg chg="mod">
          <ac:chgData name="reza kabir" userId="af3c95a13102d509" providerId="LiveId" clId="{57F77BDA-C3A2-4BAA-AC2E-A197B311ED4C}" dt="2020-04-06T03:44:17.004" v="15" actId="2711"/>
          <ac:spMkLst>
            <pc:docMk/>
            <pc:sldMk cId="2187793063" sldId="408"/>
            <ac:spMk id="319" creationId="{00000000-0000-0000-0000-000000000000}"/>
          </ac:spMkLst>
        </pc:spChg>
        <pc:spChg chg="mod">
          <ac:chgData name="reza kabir" userId="af3c95a13102d509" providerId="LiveId" clId="{57F77BDA-C3A2-4BAA-AC2E-A197B311ED4C}" dt="2020-04-06T03:44:17.004" v="15" actId="2711"/>
          <ac:spMkLst>
            <pc:docMk/>
            <pc:sldMk cId="2187793063" sldId="408"/>
            <ac:spMk id="320" creationId="{00000000-0000-0000-0000-000000000000}"/>
          </ac:spMkLst>
        </pc:spChg>
        <pc:spChg chg="mod">
          <ac:chgData name="reza kabir" userId="af3c95a13102d509" providerId="LiveId" clId="{57F77BDA-C3A2-4BAA-AC2E-A197B311ED4C}" dt="2020-04-06T03:44:17.004" v="15" actId="2711"/>
          <ac:spMkLst>
            <pc:docMk/>
            <pc:sldMk cId="2187793063" sldId="408"/>
            <ac:spMk id="321" creationId="{00000000-0000-0000-0000-000000000000}"/>
          </ac:spMkLst>
        </pc:spChg>
        <pc:spChg chg="mod">
          <ac:chgData name="reza kabir" userId="af3c95a13102d509" providerId="LiveId" clId="{57F77BDA-C3A2-4BAA-AC2E-A197B311ED4C}" dt="2020-04-06T03:44:17.004" v="15" actId="2711"/>
          <ac:spMkLst>
            <pc:docMk/>
            <pc:sldMk cId="2187793063" sldId="408"/>
            <ac:spMk id="322" creationId="{00000000-0000-0000-0000-000000000000}"/>
          </ac:spMkLst>
        </pc:spChg>
        <pc:spChg chg="mod">
          <ac:chgData name="reza kabir" userId="af3c95a13102d509" providerId="LiveId" clId="{57F77BDA-C3A2-4BAA-AC2E-A197B311ED4C}" dt="2020-04-06T03:44:17.004" v="15" actId="2711"/>
          <ac:spMkLst>
            <pc:docMk/>
            <pc:sldMk cId="2187793063" sldId="408"/>
            <ac:spMk id="323" creationId="{00000000-0000-0000-0000-000000000000}"/>
          </ac:spMkLst>
        </pc:spChg>
        <pc:spChg chg="mod">
          <ac:chgData name="reza kabir" userId="af3c95a13102d509" providerId="LiveId" clId="{57F77BDA-C3A2-4BAA-AC2E-A197B311ED4C}" dt="2020-04-06T03:44:17.004" v="15" actId="2711"/>
          <ac:spMkLst>
            <pc:docMk/>
            <pc:sldMk cId="2187793063" sldId="408"/>
            <ac:spMk id="324" creationId="{00000000-0000-0000-0000-000000000000}"/>
          </ac:spMkLst>
        </pc:spChg>
      </pc:sldChg>
      <pc:sldChg chg="delSp modSp add del mod">
        <pc:chgData name="reza kabir" userId="af3c95a13102d509" providerId="LiveId" clId="{57F77BDA-C3A2-4BAA-AC2E-A197B311ED4C}" dt="2020-04-06T05:00:10.861" v="125" actId="47"/>
        <pc:sldMkLst>
          <pc:docMk/>
          <pc:sldMk cId="679829572" sldId="410"/>
        </pc:sldMkLst>
        <pc:spChg chg="mod">
          <ac:chgData name="reza kabir" userId="af3c95a13102d509" providerId="LiveId" clId="{57F77BDA-C3A2-4BAA-AC2E-A197B311ED4C}" dt="2020-04-06T03:54:52.017" v="95" actId="14100"/>
          <ac:spMkLst>
            <pc:docMk/>
            <pc:sldMk cId="679829572" sldId="410"/>
            <ac:spMk id="21" creationId="{00000000-0000-0000-0000-000000000000}"/>
          </ac:spMkLst>
        </pc:spChg>
        <pc:spChg chg="del">
          <ac:chgData name="reza kabir" userId="af3c95a13102d509" providerId="LiveId" clId="{57F77BDA-C3A2-4BAA-AC2E-A197B311ED4C}" dt="2020-04-06T03:54:32.629" v="91" actId="478"/>
          <ac:spMkLst>
            <pc:docMk/>
            <pc:sldMk cId="679829572" sldId="410"/>
            <ac:spMk id="28" creationId="{00000000-0000-0000-0000-000000000000}"/>
          </ac:spMkLst>
        </pc:spChg>
        <pc:spChg chg="mod">
          <ac:chgData name="reza kabir" userId="af3c95a13102d509" providerId="LiveId" clId="{57F77BDA-C3A2-4BAA-AC2E-A197B311ED4C}" dt="2020-04-06T03:55:01.185" v="96" actId="2711"/>
          <ac:spMkLst>
            <pc:docMk/>
            <pc:sldMk cId="679829572" sldId="410"/>
            <ac:spMk id="38" creationId="{00000000-0000-0000-0000-000000000000}"/>
          </ac:spMkLst>
        </pc:spChg>
        <pc:spChg chg="mod">
          <ac:chgData name="reza kabir" userId="af3c95a13102d509" providerId="LiveId" clId="{57F77BDA-C3A2-4BAA-AC2E-A197B311ED4C}" dt="2020-04-06T03:55:01.185" v="96" actId="2711"/>
          <ac:spMkLst>
            <pc:docMk/>
            <pc:sldMk cId="679829572" sldId="410"/>
            <ac:spMk id="39" creationId="{00000000-0000-0000-0000-000000000000}"/>
          </ac:spMkLst>
        </pc:spChg>
        <pc:spChg chg="mod">
          <ac:chgData name="reza kabir" userId="af3c95a13102d509" providerId="LiveId" clId="{57F77BDA-C3A2-4BAA-AC2E-A197B311ED4C}" dt="2020-04-06T03:55:01.185" v="96" actId="2711"/>
          <ac:spMkLst>
            <pc:docMk/>
            <pc:sldMk cId="679829572" sldId="410"/>
            <ac:spMk id="41" creationId="{00000000-0000-0000-0000-000000000000}"/>
          </ac:spMkLst>
        </pc:spChg>
        <pc:spChg chg="mod">
          <ac:chgData name="reza kabir" userId="af3c95a13102d509" providerId="LiveId" clId="{57F77BDA-C3A2-4BAA-AC2E-A197B311ED4C}" dt="2020-04-06T03:55:01.185" v="96" actId="2711"/>
          <ac:spMkLst>
            <pc:docMk/>
            <pc:sldMk cId="679829572" sldId="410"/>
            <ac:spMk id="42" creationId="{00000000-0000-0000-0000-000000000000}"/>
          </ac:spMkLst>
        </pc:spChg>
        <pc:spChg chg="mod">
          <ac:chgData name="reza kabir" userId="af3c95a13102d509" providerId="LiveId" clId="{57F77BDA-C3A2-4BAA-AC2E-A197B311ED4C}" dt="2020-04-06T03:54:25.034" v="90" actId="207"/>
          <ac:spMkLst>
            <pc:docMk/>
            <pc:sldMk cId="679829572" sldId="410"/>
            <ac:spMk id="43" creationId="{00000000-0000-0000-0000-000000000000}"/>
          </ac:spMkLst>
        </pc:spChg>
        <pc:spChg chg="mod">
          <ac:chgData name="reza kabir" userId="af3c95a13102d509" providerId="LiveId" clId="{57F77BDA-C3A2-4BAA-AC2E-A197B311ED4C}" dt="2020-04-06T03:55:01.185" v="96" actId="2711"/>
          <ac:spMkLst>
            <pc:docMk/>
            <pc:sldMk cId="679829572" sldId="410"/>
            <ac:spMk id="44" creationId="{00000000-0000-0000-0000-000000000000}"/>
          </ac:spMkLst>
        </pc:spChg>
        <pc:spChg chg="mod">
          <ac:chgData name="reza kabir" userId="af3c95a13102d509" providerId="LiveId" clId="{57F77BDA-C3A2-4BAA-AC2E-A197B311ED4C}" dt="2020-04-06T03:55:01.185" v="96" actId="2711"/>
          <ac:spMkLst>
            <pc:docMk/>
            <pc:sldMk cId="679829572" sldId="410"/>
            <ac:spMk id="45" creationId="{00000000-0000-0000-0000-000000000000}"/>
          </ac:spMkLst>
        </pc:spChg>
        <pc:spChg chg="mod">
          <ac:chgData name="reza kabir" userId="af3c95a13102d509" providerId="LiveId" clId="{57F77BDA-C3A2-4BAA-AC2E-A197B311ED4C}" dt="2020-04-06T03:55:01.185" v="96" actId="2711"/>
          <ac:spMkLst>
            <pc:docMk/>
            <pc:sldMk cId="679829572" sldId="410"/>
            <ac:spMk id="47" creationId="{00000000-0000-0000-0000-000000000000}"/>
          </ac:spMkLst>
        </pc:spChg>
        <pc:spChg chg="mod">
          <ac:chgData name="reza kabir" userId="af3c95a13102d509" providerId="LiveId" clId="{57F77BDA-C3A2-4BAA-AC2E-A197B311ED4C}" dt="2020-04-06T03:55:01.185" v="96" actId="2711"/>
          <ac:spMkLst>
            <pc:docMk/>
            <pc:sldMk cId="679829572" sldId="410"/>
            <ac:spMk id="48" creationId="{00000000-0000-0000-0000-000000000000}"/>
          </ac:spMkLst>
        </pc:spChg>
      </pc:sldChg>
      <pc:sldChg chg="addSp delSp modSp add del mod">
        <pc:chgData name="reza kabir" userId="af3c95a13102d509" providerId="LiveId" clId="{57F77BDA-C3A2-4BAA-AC2E-A197B311ED4C}" dt="2020-04-07T05:48:43.065" v="1925" actId="47"/>
        <pc:sldMkLst>
          <pc:docMk/>
          <pc:sldMk cId="322286191" sldId="411"/>
        </pc:sldMkLst>
        <pc:spChg chg="add mod">
          <ac:chgData name="reza kabir" userId="af3c95a13102d509" providerId="LiveId" clId="{57F77BDA-C3A2-4BAA-AC2E-A197B311ED4C}" dt="2020-04-07T03:04:42.874" v="648" actId="403"/>
          <ac:spMkLst>
            <pc:docMk/>
            <pc:sldMk cId="322286191" sldId="411"/>
            <ac:spMk id="2" creationId="{BB379408-D22A-4501-B154-87728BBD6CDC}"/>
          </ac:spMkLst>
        </pc:spChg>
        <pc:spChg chg="del mod">
          <ac:chgData name="reza kabir" userId="af3c95a13102d509" providerId="LiveId" clId="{57F77BDA-C3A2-4BAA-AC2E-A197B311ED4C}" dt="2020-04-07T03:04:46.212" v="649" actId="478"/>
          <ac:spMkLst>
            <pc:docMk/>
            <pc:sldMk cId="322286191" sldId="411"/>
            <ac:spMk id="21" creationId="{00000000-0000-0000-0000-000000000000}"/>
          </ac:spMkLst>
        </pc:spChg>
        <pc:spChg chg="del mod">
          <ac:chgData name="reza kabir" userId="af3c95a13102d509" providerId="LiveId" clId="{57F77BDA-C3A2-4BAA-AC2E-A197B311ED4C}" dt="2020-04-07T03:04:46.212" v="649" actId="478"/>
          <ac:spMkLst>
            <pc:docMk/>
            <pc:sldMk cId="322286191" sldId="411"/>
            <ac:spMk id="28" creationId="{00000000-0000-0000-0000-000000000000}"/>
          </ac:spMkLst>
        </pc:spChg>
        <pc:spChg chg="mod">
          <ac:chgData name="reza kabir" userId="af3c95a13102d509" providerId="LiveId" clId="{57F77BDA-C3A2-4BAA-AC2E-A197B311ED4C}" dt="2020-04-07T03:05:05.968" v="651" actId="2711"/>
          <ac:spMkLst>
            <pc:docMk/>
            <pc:sldMk cId="322286191" sldId="411"/>
            <ac:spMk id="47" creationId="{00000000-0000-0000-0000-000000000000}"/>
          </ac:spMkLst>
        </pc:spChg>
        <pc:spChg chg="mod">
          <ac:chgData name="reza kabir" userId="af3c95a13102d509" providerId="LiveId" clId="{57F77BDA-C3A2-4BAA-AC2E-A197B311ED4C}" dt="2020-04-07T03:38:01.286" v="956"/>
          <ac:spMkLst>
            <pc:docMk/>
            <pc:sldMk cId="322286191" sldId="411"/>
            <ac:spMk id="48" creationId="{00000000-0000-0000-0000-000000000000}"/>
          </ac:spMkLst>
        </pc:spChg>
        <pc:spChg chg="mod">
          <ac:chgData name="reza kabir" userId="af3c95a13102d509" providerId="LiveId" clId="{57F77BDA-C3A2-4BAA-AC2E-A197B311ED4C}" dt="2020-04-07T03:05:05.968" v="651" actId="2711"/>
          <ac:spMkLst>
            <pc:docMk/>
            <pc:sldMk cId="322286191" sldId="411"/>
            <ac:spMk id="51" creationId="{00000000-0000-0000-0000-000000000000}"/>
          </ac:spMkLst>
        </pc:spChg>
        <pc:spChg chg="mod">
          <ac:chgData name="reza kabir" userId="af3c95a13102d509" providerId="LiveId" clId="{57F77BDA-C3A2-4BAA-AC2E-A197B311ED4C}" dt="2020-04-07T03:38:07.837" v="962"/>
          <ac:spMkLst>
            <pc:docMk/>
            <pc:sldMk cId="322286191" sldId="411"/>
            <ac:spMk id="52" creationId="{00000000-0000-0000-0000-000000000000}"/>
          </ac:spMkLst>
        </pc:spChg>
        <pc:spChg chg="mod">
          <ac:chgData name="reza kabir" userId="af3c95a13102d509" providerId="LiveId" clId="{57F77BDA-C3A2-4BAA-AC2E-A197B311ED4C}" dt="2020-04-07T03:05:05.968" v="651" actId="2711"/>
          <ac:spMkLst>
            <pc:docMk/>
            <pc:sldMk cId="322286191" sldId="411"/>
            <ac:spMk id="57" creationId="{00000000-0000-0000-0000-000000000000}"/>
          </ac:spMkLst>
        </pc:spChg>
        <pc:spChg chg="mod">
          <ac:chgData name="reza kabir" userId="af3c95a13102d509" providerId="LiveId" clId="{57F77BDA-C3A2-4BAA-AC2E-A197B311ED4C}" dt="2020-04-07T03:38:04.428" v="959"/>
          <ac:spMkLst>
            <pc:docMk/>
            <pc:sldMk cId="322286191" sldId="411"/>
            <ac:spMk id="58" creationId="{00000000-0000-0000-0000-000000000000}"/>
          </ac:spMkLst>
        </pc:spChg>
        <pc:spChg chg="mod">
          <ac:chgData name="reza kabir" userId="af3c95a13102d509" providerId="LiveId" clId="{57F77BDA-C3A2-4BAA-AC2E-A197B311ED4C}" dt="2020-04-07T03:05:05.968" v="651" actId="2711"/>
          <ac:spMkLst>
            <pc:docMk/>
            <pc:sldMk cId="322286191" sldId="411"/>
            <ac:spMk id="69" creationId="{00000000-0000-0000-0000-000000000000}"/>
          </ac:spMkLst>
        </pc:spChg>
        <pc:spChg chg="mod">
          <ac:chgData name="reza kabir" userId="af3c95a13102d509" providerId="LiveId" clId="{57F77BDA-C3A2-4BAA-AC2E-A197B311ED4C}" dt="2020-04-07T03:38:11.950" v="965"/>
          <ac:spMkLst>
            <pc:docMk/>
            <pc:sldMk cId="322286191" sldId="411"/>
            <ac:spMk id="71" creationId="{00000000-0000-0000-0000-000000000000}"/>
          </ac:spMkLst>
        </pc:spChg>
      </pc:sldChg>
      <pc:sldChg chg="addSp delSp modSp add del mod">
        <pc:chgData name="reza kabir" userId="af3c95a13102d509" providerId="LiveId" clId="{57F77BDA-C3A2-4BAA-AC2E-A197B311ED4C}" dt="2020-04-07T05:48:43.065" v="1925" actId="47"/>
        <pc:sldMkLst>
          <pc:docMk/>
          <pc:sldMk cId="1472815997" sldId="412"/>
        </pc:sldMkLst>
        <pc:spChg chg="add mod">
          <ac:chgData name="reza kabir" userId="af3c95a13102d509" providerId="LiveId" clId="{57F77BDA-C3A2-4BAA-AC2E-A197B311ED4C}" dt="2020-04-07T03:05:54.440" v="655" actId="403"/>
          <ac:spMkLst>
            <pc:docMk/>
            <pc:sldMk cId="1472815997" sldId="412"/>
            <ac:spMk id="2" creationId="{404D90F1-C87A-4763-854B-BBED44E87058}"/>
          </ac:spMkLst>
        </pc:spChg>
        <pc:spChg chg="del mod">
          <ac:chgData name="reza kabir" userId="af3c95a13102d509" providerId="LiveId" clId="{57F77BDA-C3A2-4BAA-AC2E-A197B311ED4C}" dt="2020-04-07T03:05:56.859" v="656" actId="478"/>
          <ac:spMkLst>
            <pc:docMk/>
            <pc:sldMk cId="1472815997" sldId="412"/>
            <ac:spMk id="21" creationId="{00000000-0000-0000-0000-000000000000}"/>
          </ac:spMkLst>
        </pc:spChg>
        <pc:spChg chg="del mod">
          <ac:chgData name="reza kabir" userId="af3c95a13102d509" providerId="LiveId" clId="{57F77BDA-C3A2-4BAA-AC2E-A197B311ED4C}" dt="2020-04-07T03:05:56.859" v="656" actId="478"/>
          <ac:spMkLst>
            <pc:docMk/>
            <pc:sldMk cId="1472815997" sldId="412"/>
            <ac:spMk id="28" creationId="{00000000-0000-0000-0000-000000000000}"/>
          </ac:spMkLst>
        </pc:spChg>
        <pc:spChg chg="add del mod">
          <ac:chgData name="reza kabir" userId="af3c95a13102d509" providerId="LiveId" clId="{57F77BDA-C3A2-4BAA-AC2E-A197B311ED4C}" dt="2020-04-07T03:07:41.283" v="670" actId="478"/>
          <ac:spMkLst>
            <pc:docMk/>
            <pc:sldMk cId="1472815997" sldId="412"/>
            <ac:spMk id="31" creationId="{B8AADDAF-FF29-45E3-A614-5CA39B783C6A}"/>
          </ac:spMkLst>
        </pc:spChg>
        <pc:spChg chg="add mod">
          <ac:chgData name="reza kabir" userId="af3c95a13102d509" providerId="LiveId" clId="{57F77BDA-C3A2-4BAA-AC2E-A197B311ED4C}" dt="2020-04-07T03:08:38.012" v="680" actId="207"/>
          <ac:spMkLst>
            <pc:docMk/>
            <pc:sldMk cId="1472815997" sldId="412"/>
            <ac:spMk id="36" creationId="{049F1934-12D2-41B6-BB8A-44744F41FF81}"/>
          </ac:spMkLst>
        </pc:spChg>
        <pc:spChg chg="add del">
          <ac:chgData name="reza kabir" userId="af3c95a13102d509" providerId="LiveId" clId="{57F77BDA-C3A2-4BAA-AC2E-A197B311ED4C}" dt="2020-04-07T03:07:43.275" v="671" actId="478"/>
          <ac:spMkLst>
            <pc:docMk/>
            <pc:sldMk cId="1472815997" sldId="412"/>
            <ac:spMk id="37" creationId="{10AE1902-FC0B-4D8E-91C6-37AB75B8E273}"/>
          </ac:spMkLst>
        </pc:spChg>
        <pc:spChg chg="add mod">
          <ac:chgData name="reza kabir" userId="af3c95a13102d509" providerId="LiveId" clId="{57F77BDA-C3A2-4BAA-AC2E-A197B311ED4C}" dt="2020-04-07T03:08:28.638" v="678" actId="207"/>
          <ac:spMkLst>
            <pc:docMk/>
            <pc:sldMk cId="1472815997" sldId="412"/>
            <ac:spMk id="38" creationId="{C5485998-8BE8-42D2-9FDC-802D797E01FB}"/>
          </ac:spMkLst>
        </pc:spChg>
        <pc:spChg chg="add del">
          <ac:chgData name="reza kabir" userId="af3c95a13102d509" providerId="LiveId" clId="{57F77BDA-C3A2-4BAA-AC2E-A197B311ED4C}" dt="2020-04-07T03:07:43.275" v="671" actId="478"/>
          <ac:spMkLst>
            <pc:docMk/>
            <pc:sldMk cId="1472815997" sldId="412"/>
            <ac:spMk id="39" creationId="{32673880-3661-44BA-9E2A-55D5C6940DC3}"/>
          </ac:spMkLst>
        </pc:spChg>
        <pc:spChg chg="del">
          <ac:chgData name="reza kabir" userId="af3c95a13102d509" providerId="LiveId" clId="{57F77BDA-C3A2-4BAA-AC2E-A197B311ED4C}" dt="2020-04-07T03:06:03.280" v="657" actId="478"/>
          <ac:spMkLst>
            <pc:docMk/>
            <pc:sldMk cId="1472815997" sldId="412"/>
            <ac:spMk id="63" creationId="{00000000-0000-0000-0000-000000000000}"/>
          </ac:spMkLst>
        </pc:spChg>
        <pc:spChg chg="mod">
          <ac:chgData name="reza kabir" userId="af3c95a13102d509" providerId="LiveId" clId="{57F77BDA-C3A2-4BAA-AC2E-A197B311ED4C}" dt="2020-04-07T03:09:09.646" v="684" actId="207"/>
          <ac:spMkLst>
            <pc:docMk/>
            <pc:sldMk cId="1472815997" sldId="412"/>
            <ac:spMk id="64" creationId="{00000000-0000-0000-0000-000000000000}"/>
          </ac:spMkLst>
        </pc:spChg>
        <pc:spChg chg="mod">
          <ac:chgData name="reza kabir" userId="af3c95a13102d509" providerId="LiveId" clId="{57F77BDA-C3A2-4BAA-AC2E-A197B311ED4C}" dt="2020-04-07T03:38:18.159" v="968"/>
          <ac:spMkLst>
            <pc:docMk/>
            <pc:sldMk cId="1472815997" sldId="412"/>
            <ac:spMk id="65" creationId="{00000000-0000-0000-0000-000000000000}"/>
          </ac:spMkLst>
        </pc:spChg>
        <pc:spChg chg="del">
          <ac:chgData name="reza kabir" userId="af3c95a13102d509" providerId="LiveId" clId="{57F77BDA-C3A2-4BAA-AC2E-A197B311ED4C}" dt="2020-04-07T03:06:49.433" v="659" actId="478"/>
          <ac:spMkLst>
            <pc:docMk/>
            <pc:sldMk cId="1472815997" sldId="412"/>
            <ac:spMk id="66" creationId="{00000000-0000-0000-0000-000000000000}"/>
          </ac:spMkLst>
        </pc:spChg>
        <pc:spChg chg="del">
          <ac:chgData name="reza kabir" userId="af3c95a13102d509" providerId="LiveId" clId="{57F77BDA-C3A2-4BAA-AC2E-A197B311ED4C}" dt="2020-04-07T03:06:06.347" v="658" actId="478"/>
          <ac:spMkLst>
            <pc:docMk/>
            <pc:sldMk cId="1472815997" sldId="412"/>
            <ac:spMk id="67" creationId="{00000000-0000-0000-0000-000000000000}"/>
          </ac:spMkLst>
        </pc:spChg>
        <pc:spChg chg="mod">
          <ac:chgData name="reza kabir" userId="af3c95a13102d509" providerId="LiveId" clId="{57F77BDA-C3A2-4BAA-AC2E-A197B311ED4C}" dt="2020-04-07T03:09:09.646" v="684" actId="207"/>
          <ac:spMkLst>
            <pc:docMk/>
            <pc:sldMk cId="1472815997" sldId="412"/>
            <ac:spMk id="70" creationId="{00000000-0000-0000-0000-000000000000}"/>
          </ac:spMkLst>
        </pc:spChg>
        <pc:spChg chg="mod">
          <ac:chgData name="reza kabir" userId="af3c95a13102d509" providerId="LiveId" clId="{57F77BDA-C3A2-4BAA-AC2E-A197B311ED4C}" dt="2020-04-07T03:38:21.030" v="971"/>
          <ac:spMkLst>
            <pc:docMk/>
            <pc:sldMk cId="1472815997" sldId="412"/>
            <ac:spMk id="72" creationId="{00000000-0000-0000-0000-000000000000}"/>
          </ac:spMkLst>
        </pc:spChg>
        <pc:spChg chg="del">
          <ac:chgData name="reza kabir" userId="af3c95a13102d509" providerId="LiveId" clId="{57F77BDA-C3A2-4BAA-AC2E-A197B311ED4C}" dt="2020-04-07T03:06:49.433" v="659" actId="478"/>
          <ac:spMkLst>
            <pc:docMk/>
            <pc:sldMk cId="1472815997" sldId="412"/>
            <ac:spMk id="73" creationId="{00000000-0000-0000-0000-000000000000}"/>
          </ac:spMkLst>
        </pc:spChg>
        <pc:spChg chg="del">
          <ac:chgData name="reza kabir" userId="af3c95a13102d509" providerId="LiveId" clId="{57F77BDA-C3A2-4BAA-AC2E-A197B311ED4C}" dt="2020-04-07T03:06:03.280" v="657" actId="478"/>
          <ac:spMkLst>
            <pc:docMk/>
            <pc:sldMk cId="1472815997" sldId="412"/>
            <ac:spMk id="74" creationId="{00000000-0000-0000-0000-000000000000}"/>
          </ac:spMkLst>
        </pc:spChg>
        <pc:spChg chg="mod">
          <ac:chgData name="reza kabir" userId="af3c95a13102d509" providerId="LiveId" clId="{57F77BDA-C3A2-4BAA-AC2E-A197B311ED4C}" dt="2020-04-07T03:09:09.646" v="684" actId="207"/>
          <ac:spMkLst>
            <pc:docMk/>
            <pc:sldMk cId="1472815997" sldId="412"/>
            <ac:spMk id="75" creationId="{00000000-0000-0000-0000-000000000000}"/>
          </ac:spMkLst>
        </pc:spChg>
        <pc:spChg chg="mod">
          <ac:chgData name="reza kabir" userId="af3c95a13102d509" providerId="LiveId" clId="{57F77BDA-C3A2-4BAA-AC2E-A197B311ED4C}" dt="2020-04-07T03:38:24.174" v="974"/>
          <ac:spMkLst>
            <pc:docMk/>
            <pc:sldMk cId="1472815997" sldId="412"/>
            <ac:spMk id="78" creationId="{00000000-0000-0000-0000-000000000000}"/>
          </ac:spMkLst>
        </pc:spChg>
        <pc:spChg chg="del">
          <ac:chgData name="reza kabir" userId="af3c95a13102d509" providerId="LiveId" clId="{57F77BDA-C3A2-4BAA-AC2E-A197B311ED4C}" dt="2020-04-07T03:06:49.433" v="659" actId="478"/>
          <ac:spMkLst>
            <pc:docMk/>
            <pc:sldMk cId="1472815997" sldId="412"/>
            <ac:spMk id="79" creationId="{00000000-0000-0000-0000-000000000000}"/>
          </ac:spMkLst>
        </pc:spChg>
        <pc:spChg chg="del">
          <ac:chgData name="reza kabir" userId="af3c95a13102d509" providerId="LiveId" clId="{57F77BDA-C3A2-4BAA-AC2E-A197B311ED4C}" dt="2020-04-07T03:06:06.347" v="658" actId="478"/>
          <ac:spMkLst>
            <pc:docMk/>
            <pc:sldMk cId="1472815997" sldId="412"/>
            <ac:spMk id="80" creationId="{00000000-0000-0000-0000-000000000000}"/>
          </ac:spMkLst>
        </pc:spChg>
        <pc:spChg chg="mod">
          <ac:chgData name="reza kabir" userId="af3c95a13102d509" providerId="LiveId" clId="{57F77BDA-C3A2-4BAA-AC2E-A197B311ED4C}" dt="2020-04-07T03:09:09.646" v="684" actId="207"/>
          <ac:spMkLst>
            <pc:docMk/>
            <pc:sldMk cId="1472815997" sldId="412"/>
            <ac:spMk id="81" creationId="{00000000-0000-0000-0000-000000000000}"/>
          </ac:spMkLst>
        </pc:spChg>
        <pc:spChg chg="mod">
          <ac:chgData name="reza kabir" userId="af3c95a13102d509" providerId="LiveId" clId="{57F77BDA-C3A2-4BAA-AC2E-A197B311ED4C}" dt="2020-04-07T03:38:26.761" v="977"/>
          <ac:spMkLst>
            <pc:docMk/>
            <pc:sldMk cId="1472815997" sldId="412"/>
            <ac:spMk id="82" creationId="{00000000-0000-0000-0000-000000000000}"/>
          </ac:spMkLst>
        </pc:spChg>
        <pc:spChg chg="del">
          <ac:chgData name="reza kabir" userId="af3c95a13102d509" providerId="LiveId" clId="{57F77BDA-C3A2-4BAA-AC2E-A197B311ED4C}" dt="2020-04-07T03:06:49.433" v="659" actId="478"/>
          <ac:spMkLst>
            <pc:docMk/>
            <pc:sldMk cId="1472815997" sldId="412"/>
            <ac:spMk id="83" creationId="{00000000-0000-0000-0000-000000000000}"/>
          </ac:spMkLst>
        </pc:spChg>
        <pc:grpChg chg="add mod">
          <ac:chgData name="reza kabir" userId="af3c95a13102d509" providerId="LiveId" clId="{57F77BDA-C3A2-4BAA-AC2E-A197B311ED4C}" dt="2020-04-07T03:08:33.567" v="679" actId="207"/>
          <ac:grpSpMkLst>
            <pc:docMk/>
            <pc:sldMk cId="1472815997" sldId="412"/>
            <ac:grpSpMk id="40" creationId="{195CE6EF-5293-4E30-AED0-802C196A443D}"/>
          </ac:grpSpMkLst>
        </pc:grpChg>
        <pc:grpChg chg="add mod">
          <ac:chgData name="reza kabir" userId="af3c95a13102d509" providerId="LiveId" clId="{57F77BDA-C3A2-4BAA-AC2E-A197B311ED4C}" dt="2020-04-07T03:08:41.214" v="681" actId="207"/>
          <ac:grpSpMkLst>
            <pc:docMk/>
            <pc:sldMk cId="1472815997" sldId="412"/>
            <ac:grpSpMk id="45" creationId="{0C31249B-15CE-4BD6-B27B-5B622919560A}"/>
          </ac:grpSpMkLst>
        </pc:grpChg>
      </pc:sldChg>
      <pc:sldChg chg="addSp delSp modSp add del mod">
        <pc:chgData name="reza kabir" userId="af3c95a13102d509" providerId="LiveId" clId="{57F77BDA-C3A2-4BAA-AC2E-A197B311ED4C}" dt="2020-04-07T05:48:43.065" v="1925" actId="47"/>
        <pc:sldMkLst>
          <pc:docMk/>
          <pc:sldMk cId="1463906165" sldId="413"/>
        </pc:sldMkLst>
        <pc:spChg chg="add mod">
          <ac:chgData name="reza kabir" userId="af3c95a13102d509" providerId="LiveId" clId="{57F77BDA-C3A2-4BAA-AC2E-A197B311ED4C}" dt="2020-04-07T03:10:39.929" v="701" actId="403"/>
          <ac:spMkLst>
            <pc:docMk/>
            <pc:sldMk cId="1463906165" sldId="413"/>
            <ac:spMk id="3" creationId="{AF416590-6C7C-4A5B-A032-005386AC71A7}"/>
          </ac:spMkLst>
        </pc:spChg>
        <pc:spChg chg="del mod">
          <ac:chgData name="reza kabir" userId="af3c95a13102d509" providerId="LiveId" clId="{57F77BDA-C3A2-4BAA-AC2E-A197B311ED4C}" dt="2020-04-07T03:09:42.747" v="689" actId="478"/>
          <ac:spMkLst>
            <pc:docMk/>
            <pc:sldMk cId="1463906165" sldId="413"/>
            <ac:spMk id="21" creationId="{00000000-0000-0000-0000-000000000000}"/>
          </ac:spMkLst>
        </pc:spChg>
        <pc:spChg chg="del mod">
          <ac:chgData name="reza kabir" userId="af3c95a13102d509" providerId="LiveId" clId="{57F77BDA-C3A2-4BAA-AC2E-A197B311ED4C}" dt="2020-04-07T03:09:42.747" v="689" actId="478"/>
          <ac:spMkLst>
            <pc:docMk/>
            <pc:sldMk cId="1463906165" sldId="413"/>
            <ac:spMk id="28" creationId="{00000000-0000-0000-0000-000000000000}"/>
          </ac:spMkLst>
        </pc:spChg>
        <pc:spChg chg="mod">
          <ac:chgData name="reza kabir" userId="af3c95a13102d509" providerId="LiveId" clId="{57F77BDA-C3A2-4BAA-AC2E-A197B311ED4C}" dt="2020-04-07T03:10:28.114" v="699" actId="403"/>
          <ac:spMkLst>
            <pc:docMk/>
            <pc:sldMk cId="1463906165" sldId="413"/>
            <ac:spMk id="49" creationId="{00000000-0000-0000-0000-000000000000}"/>
          </ac:spMkLst>
        </pc:spChg>
        <pc:spChg chg="mod">
          <ac:chgData name="reza kabir" userId="af3c95a13102d509" providerId="LiveId" clId="{57F77BDA-C3A2-4BAA-AC2E-A197B311ED4C}" dt="2020-04-07T03:39:11.432" v="994" actId="20577"/>
          <ac:spMkLst>
            <pc:docMk/>
            <pc:sldMk cId="1463906165" sldId="413"/>
            <ac:spMk id="50" creationId="{00000000-0000-0000-0000-000000000000}"/>
          </ac:spMkLst>
        </pc:spChg>
        <pc:spChg chg="mod">
          <ac:chgData name="reza kabir" userId="af3c95a13102d509" providerId="LiveId" clId="{57F77BDA-C3A2-4BAA-AC2E-A197B311ED4C}" dt="2020-04-07T03:10:28.114" v="699" actId="403"/>
          <ac:spMkLst>
            <pc:docMk/>
            <pc:sldMk cId="1463906165" sldId="413"/>
            <ac:spMk id="52" creationId="{00000000-0000-0000-0000-000000000000}"/>
          </ac:spMkLst>
        </pc:spChg>
        <pc:spChg chg="mod">
          <ac:chgData name="reza kabir" userId="af3c95a13102d509" providerId="LiveId" clId="{57F77BDA-C3A2-4BAA-AC2E-A197B311ED4C}" dt="2020-04-07T03:39:16.105" v="996"/>
          <ac:spMkLst>
            <pc:docMk/>
            <pc:sldMk cId="1463906165" sldId="413"/>
            <ac:spMk id="53" creationId="{00000000-0000-0000-0000-000000000000}"/>
          </ac:spMkLst>
        </pc:spChg>
        <pc:spChg chg="add mod">
          <ac:chgData name="reza kabir" userId="af3c95a13102d509" providerId="LiveId" clId="{57F77BDA-C3A2-4BAA-AC2E-A197B311ED4C}" dt="2020-04-07T03:09:55.206" v="692" actId="1076"/>
          <ac:spMkLst>
            <pc:docMk/>
            <pc:sldMk cId="1463906165" sldId="413"/>
            <ac:spMk id="55" creationId="{54305FA5-DCA5-40F6-8DE9-2F56694DDD17}"/>
          </ac:spMkLst>
        </pc:spChg>
        <pc:spChg chg="add mod">
          <ac:chgData name="reza kabir" userId="af3c95a13102d509" providerId="LiveId" clId="{57F77BDA-C3A2-4BAA-AC2E-A197B311ED4C}" dt="2020-04-07T03:09:45.958" v="690" actId="1076"/>
          <ac:spMkLst>
            <pc:docMk/>
            <pc:sldMk cId="1463906165" sldId="413"/>
            <ac:spMk id="56" creationId="{ED4646C8-C991-4C17-AFA4-65DE4AACD36D}"/>
          </ac:spMkLst>
        </pc:spChg>
        <pc:spChg chg="mod">
          <ac:chgData name="reza kabir" userId="af3c95a13102d509" providerId="LiveId" clId="{57F77BDA-C3A2-4BAA-AC2E-A197B311ED4C}" dt="2020-04-07T03:10:28.114" v="699" actId="403"/>
          <ac:spMkLst>
            <pc:docMk/>
            <pc:sldMk cId="1463906165" sldId="413"/>
            <ac:spMk id="57" creationId="{00000000-0000-0000-0000-000000000000}"/>
          </ac:spMkLst>
        </pc:spChg>
        <pc:spChg chg="mod">
          <ac:chgData name="reza kabir" userId="af3c95a13102d509" providerId="LiveId" clId="{57F77BDA-C3A2-4BAA-AC2E-A197B311ED4C}" dt="2020-04-07T03:39:18.606" v="998"/>
          <ac:spMkLst>
            <pc:docMk/>
            <pc:sldMk cId="1463906165" sldId="413"/>
            <ac:spMk id="58" creationId="{00000000-0000-0000-0000-000000000000}"/>
          </ac:spMkLst>
        </pc:spChg>
        <pc:spChg chg="mod">
          <ac:chgData name="reza kabir" userId="af3c95a13102d509" providerId="LiveId" clId="{57F77BDA-C3A2-4BAA-AC2E-A197B311ED4C}" dt="2020-04-07T03:10:28.114" v="699" actId="403"/>
          <ac:spMkLst>
            <pc:docMk/>
            <pc:sldMk cId="1463906165" sldId="413"/>
            <ac:spMk id="68" creationId="{00000000-0000-0000-0000-000000000000}"/>
          </ac:spMkLst>
        </pc:spChg>
        <pc:spChg chg="mod">
          <ac:chgData name="reza kabir" userId="af3c95a13102d509" providerId="LiveId" clId="{57F77BDA-C3A2-4BAA-AC2E-A197B311ED4C}" dt="2020-04-07T03:39:22.263" v="1001" actId="1076"/>
          <ac:spMkLst>
            <pc:docMk/>
            <pc:sldMk cId="1463906165" sldId="413"/>
            <ac:spMk id="69" creationId="{00000000-0000-0000-0000-000000000000}"/>
          </ac:spMkLst>
        </pc:spChg>
        <pc:spChg chg="del">
          <ac:chgData name="reza kabir" userId="af3c95a13102d509" providerId="LiveId" clId="{57F77BDA-C3A2-4BAA-AC2E-A197B311ED4C}" dt="2020-04-07T03:09:16.974" v="685" actId="478"/>
          <ac:spMkLst>
            <pc:docMk/>
            <pc:sldMk cId="1463906165" sldId="413"/>
            <ac:spMk id="71" creationId="{00000000-0000-0000-0000-000000000000}"/>
          </ac:spMkLst>
        </pc:spChg>
        <pc:spChg chg="del">
          <ac:chgData name="reza kabir" userId="af3c95a13102d509" providerId="LiveId" clId="{57F77BDA-C3A2-4BAA-AC2E-A197B311ED4C}" dt="2020-04-07T03:09:16.974" v="685" actId="478"/>
          <ac:spMkLst>
            <pc:docMk/>
            <pc:sldMk cId="1463906165" sldId="413"/>
            <ac:spMk id="76" creationId="{00000000-0000-0000-0000-000000000000}"/>
          </ac:spMkLst>
        </pc:spChg>
        <pc:spChg chg="del">
          <ac:chgData name="reza kabir" userId="af3c95a13102d509" providerId="LiveId" clId="{57F77BDA-C3A2-4BAA-AC2E-A197B311ED4C}" dt="2020-04-07T03:09:16.974" v="685" actId="478"/>
          <ac:spMkLst>
            <pc:docMk/>
            <pc:sldMk cId="1463906165" sldId="413"/>
            <ac:spMk id="77" creationId="{00000000-0000-0000-0000-000000000000}"/>
          </ac:spMkLst>
        </pc:spChg>
        <pc:spChg chg="del">
          <ac:chgData name="reza kabir" userId="af3c95a13102d509" providerId="LiveId" clId="{57F77BDA-C3A2-4BAA-AC2E-A197B311ED4C}" dt="2020-04-07T03:09:16.974" v="685" actId="478"/>
          <ac:spMkLst>
            <pc:docMk/>
            <pc:sldMk cId="1463906165" sldId="413"/>
            <ac:spMk id="84" creationId="{00000000-0000-0000-0000-000000000000}"/>
          </ac:spMkLst>
        </pc:spChg>
        <pc:grpChg chg="add mod">
          <ac:chgData name="reza kabir" userId="af3c95a13102d509" providerId="LiveId" clId="{57F77BDA-C3A2-4BAA-AC2E-A197B311ED4C}" dt="2020-04-07T03:09:50.591" v="691" actId="1076"/>
          <ac:grpSpMkLst>
            <pc:docMk/>
            <pc:sldMk cId="1463906165" sldId="413"/>
            <ac:grpSpMk id="60" creationId="{6765468C-C892-4AB4-9141-28C2D95E61C8}"/>
          </ac:grpSpMkLst>
        </pc:grpChg>
        <pc:grpChg chg="add mod">
          <ac:chgData name="reza kabir" userId="af3c95a13102d509" providerId="LiveId" clId="{57F77BDA-C3A2-4BAA-AC2E-A197B311ED4C}" dt="2020-04-07T03:10:07.342" v="696" actId="207"/>
          <ac:grpSpMkLst>
            <pc:docMk/>
            <pc:sldMk cId="1463906165" sldId="413"/>
            <ac:grpSpMk id="65" creationId="{A2DD3A5A-34FF-40B0-A67A-F56431457982}"/>
          </ac:grpSpMkLst>
        </pc:grpChg>
      </pc:sldChg>
      <pc:sldChg chg="addSp delSp modSp add del mod">
        <pc:chgData name="reza kabir" userId="af3c95a13102d509" providerId="LiveId" clId="{57F77BDA-C3A2-4BAA-AC2E-A197B311ED4C}" dt="2020-04-07T05:48:43.065" v="1925" actId="47"/>
        <pc:sldMkLst>
          <pc:docMk/>
          <pc:sldMk cId="2167828362" sldId="414"/>
        </pc:sldMkLst>
        <pc:spChg chg="add mod">
          <ac:chgData name="reza kabir" userId="af3c95a13102d509" providerId="LiveId" clId="{57F77BDA-C3A2-4BAA-AC2E-A197B311ED4C}" dt="2020-04-07T03:10:59.137" v="705" actId="403"/>
          <ac:spMkLst>
            <pc:docMk/>
            <pc:sldMk cId="2167828362" sldId="414"/>
            <ac:spMk id="2" creationId="{7468493E-340E-4B8F-863D-5161D0FC054F}"/>
          </ac:spMkLst>
        </pc:spChg>
        <pc:spChg chg="del mod">
          <ac:chgData name="reza kabir" userId="af3c95a13102d509" providerId="LiveId" clId="{57F77BDA-C3A2-4BAA-AC2E-A197B311ED4C}" dt="2020-04-07T03:11:01.438" v="706" actId="478"/>
          <ac:spMkLst>
            <pc:docMk/>
            <pc:sldMk cId="2167828362" sldId="414"/>
            <ac:spMk id="21" creationId="{00000000-0000-0000-0000-000000000000}"/>
          </ac:spMkLst>
        </pc:spChg>
        <pc:spChg chg="del mod">
          <ac:chgData name="reza kabir" userId="af3c95a13102d509" providerId="LiveId" clId="{57F77BDA-C3A2-4BAA-AC2E-A197B311ED4C}" dt="2020-04-07T03:11:01.438" v="706" actId="478"/>
          <ac:spMkLst>
            <pc:docMk/>
            <pc:sldMk cId="2167828362" sldId="414"/>
            <ac:spMk id="28" creationId="{00000000-0000-0000-0000-000000000000}"/>
          </ac:spMkLst>
        </pc:spChg>
        <pc:spChg chg="del">
          <ac:chgData name="reza kabir" userId="af3c95a13102d509" providerId="LiveId" clId="{57F77BDA-C3A2-4BAA-AC2E-A197B311ED4C}" dt="2020-04-07T03:38:51.647" v="990" actId="478"/>
          <ac:spMkLst>
            <pc:docMk/>
            <pc:sldMk cId="2167828362" sldId="414"/>
            <ac:spMk id="98" creationId="{00000000-0000-0000-0000-000000000000}"/>
          </ac:spMkLst>
        </pc:spChg>
        <pc:spChg chg="del">
          <ac:chgData name="reza kabir" userId="af3c95a13102d509" providerId="LiveId" clId="{57F77BDA-C3A2-4BAA-AC2E-A197B311ED4C}" dt="2020-04-07T03:38:51.647" v="990" actId="478"/>
          <ac:spMkLst>
            <pc:docMk/>
            <pc:sldMk cId="2167828362" sldId="414"/>
            <ac:spMk id="99" creationId="{00000000-0000-0000-0000-000000000000}"/>
          </ac:spMkLst>
        </pc:spChg>
        <pc:spChg chg="del">
          <ac:chgData name="reza kabir" userId="af3c95a13102d509" providerId="LiveId" clId="{57F77BDA-C3A2-4BAA-AC2E-A197B311ED4C}" dt="2020-04-07T03:38:51.647" v="990" actId="478"/>
          <ac:spMkLst>
            <pc:docMk/>
            <pc:sldMk cId="2167828362" sldId="414"/>
            <ac:spMk id="100" creationId="{00000000-0000-0000-0000-000000000000}"/>
          </ac:spMkLst>
        </pc:spChg>
        <pc:spChg chg="del">
          <ac:chgData name="reza kabir" userId="af3c95a13102d509" providerId="LiveId" clId="{57F77BDA-C3A2-4BAA-AC2E-A197B311ED4C}" dt="2020-04-07T03:38:51.647" v="990" actId="478"/>
          <ac:spMkLst>
            <pc:docMk/>
            <pc:sldMk cId="2167828362" sldId="414"/>
            <ac:spMk id="101" creationId="{00000000-0000-0000-0000-000000000000}"/>
          </ac:spMkLst>
        </pc:spChg>
        <pc:spChg chg="mod">
          <ac:chgData name="reza kabir" userId="af3c95a13102d509" providerId="LiveId" clId="{57F77BDA-C3A2-4BAA-AC2E-A197B311ED4C}" dt="2020-04-07T03:11:28.712" v="708" actId="2711"/>
          <ac:spMkLst>
            <pc:docMk/>
            <pc:sldMk cId="2167828362" sldId="414"/>
            <ac:spMk id="102" creationId="{00000000-0000-0000-0000-000000000000}"/>
          </ac:spMkLst>
        </pc:spChg>
        <pc:spChg chg="mod">
          <ac:chgData name="reza kabir" userId="af3c95a13102d509" providerId="LiveId" clId="{57F77BDA-C3A2-4BAA-AC2E-A197B311ED4C}" dt="2020-04-07T03:39:30.030" v="1003"/>
          <ac:spMkLst>
            <pc:docMk/>
            <pc:sldMk cId="2167828362" sldId="414"/>
            <ac:spMk id="103" creationId="{00000000-0000-0000-0000-000000000000}"/>
          </ac:spMkLst>
        </pc:spChg>
        <pc:spChg chg="mod">
          <ac:chgData name="reza kabir" userId="af3c95a13102d509" providerId="LiveId" clId="{57F77BDA-C3A2-4BAA-AC2E-A197B311ED4C}" dt="2020-04-07T03:11:28.712" v="708" actId="2711"/>
          <ac:spMkLst>
            <pc:docMk/>
            <pc:sldMk cId="2167828362" sldId="414"/>
            <ac:spMk id="104" creationId="{00000000-0000-0000-0000-000000000000}"/>
          </ac:spMkLst>
        </pc:spChg>
        <pc:spChg chg="mod">
          <ac:chgData name="reza kabir" userId="af3c95a13102d509" providerId="LiveId" clId="{57F77BDA-C3A2-4BAA-AC2E-A197B311ED4C}" dt="2020-04-07T03:39:32.385" v="1005"/>
          <ac:spMkLst>
            <pc:docMk/>
            <pc:sldMk cId="2167828362" sldId="414"/>
            <ac:spMk id="105" creationId="{00000000-0000-0000-0000-000000000000}"/>
          </ac:spMkLst>
        </pc:spChg>
        <pc:spChg chg="mod">
          <ac:chgData name="reza kabir" userId="af3c95a13102d509" providerId="LiveId" clId="{57F77BDA-C3A2-4BAA-AC2E-A197B311ED4C}" dt="2020-04-07T03:11:28.712" v="708" actId="2711"/>
          <ac:spMkLst>
            <pc:docMk/>
            <pc:sldMk cId="2167828362" sldId="414"/>
            <ac:spMk id="106" creationId="{00000000-0000-0000-0000-000000000000}"/>
          </ac:spMkLst>
        </pc:spChg>
        <pc:spChg chg="mod">
          <ac:chgData name="reza kabir" userId="af3c95a13102d509" providerId="LiveId" clId="{57F77BDA-C3A2-4BAA-AC2E-A197B311ED4C}" dt="2020-04-07T03:39:36.052" v="1007"/>
          <ac:spMkLst>
            <pc:docMk/>
            <pc:sldMk cId="2167828362" sldId="414"/>
            <ac:spMk id="107" creationId="{00000000-0000-0000-0000-000000000000}"/>
          </ac:spMkLst>
        </pc:spChg>
        <pc:spChg chg="mod">
          <ac:chgData name="reza kabir" userId="af3c95a13102d509" providerId="LiveId" clId="{57F77BDA-C3A2-4BAA-AC2E-A197B311ED4C}" dt="2020-04-07T03:11:28.712" v="708" actId="2711"/>
          <ac:spMkLst>
            <pc:docMk/>
            <pc:sldMk cId="2167828362" sldId="414"/>
            <ac:spMk id="108" creationId="{00000000-0000-0000-0000-000000000000}"/>
          </ac:spMkLst>
        </pc:spChg>
        <pc:spChg chg="mod">
          <ac:chgData name="reza kabir" userId="af3c95a13102d509" providerId="LiveId" clId="{57F77BDA-C3A2-4BAA-AC2E-A197B311ED4C}" dt="2020-04-07T03:39:38.389" v="1009"/>
          <ac:spMkLst>
            <pc:docMk/>
            <pc:sldMk cId="2167828362" sldId="414"/>
            <ac:spMk id="109" creationId="{00000000-0000-0000-0000-000000000000}"/>
          </ac:spMkLst>
        </pc:spChg>
      </pc:sldChg>
      <pc:sldChg chg="addSp delSp modSp add del mod">
        <pc:chgData name="reza kabir" userId="af3c95a13102d509" providerId="LiveId" clId="{57F77BDA-C3A2-4BAA-AC2E-A197B311ED4C}" dt="2020-04-07T05:48:43.065" v="1925" actId="47"/>
        <pc:sldMkLst>
          <pc:docMk/>
          <pc:sldMk cId="1686669050" sldId="415"/>
        </pc:sldMkLst>
        <pc:spChg chg="add mod">
          <ac:chgData name="reza kabir" userId="af3c95a13102d509" providerId="LiveId" clId="{57F77BDA-C3A2-4BAA-AC2E-A197B311ED4C}" dt="2020-04-07T03:13:43.449" v="742" actId="403"/>
          <ac:spMkLst>
            <pc:docMk/>
            <pc:sldMk cId="1686669050" sldId="415"/>
            <ac:spMk id="2" creationId="{A312DF74-BD7A-42CD-8444-1A4A3627ECE9}"/>
          </ac:spMkLst>
        </pc:spChg>
        <pc:spChg chg="del mod">
          <ac:chgData name="reza kabir" userId="af3c95a13102d509" providerId="LiveId" clId="{57F77BDA-C3A2-4BAA-AC2E-A197B311ED4C}" dt="2020-04-07T03:13:45.931" v="743" actId="478"/>
          <ac:spMkLst>
            <pc:docMk/>
            <pc:sldMk cId="1686669050" sldId="415"/>
            <ac:spMk id="21" creationId="{00000000-0000-0000-0000-000000000000}"/>
          </ac:spMkLst>
        </pc:spChg>
        <pc:spChg chg="del mod">
          <ac:chgData name="reza kabir" userId="af3c95a13102d509" providerId="LiveId" clId="{57F77BDA-C3A2-4BAA-AC2E-A197B311ED4C}" dt="2020-04-07T03:13:45.931" v="743" actId="478"/>
          <ac:spMkLst>
            <pc:docMk/>
            <pc:sldMk cId="1686669050" sldId="415"/>
            <ac:spMk id="28" creationId="{00000000-0000-0000-0000-000000000000}"/>
          </ac:spMkLst>
        </pc:spChg>
        <pc:spChg chg="add mod">
          <ac:chgData name="reza kabir" userId="af3c95a13102d509" providerId="LiveId" clId="{57F77BDA-C3A2-4BAA-AC2E-A197B311ED4C}" dt="2020-04-07T03:14:29.046" v="749" actId="1076"/>
          <ac:spMkLst>
            <pc:docMk/>
            <pc:sldMk cId="1686669050" sldId="415"/>
            <ac:spMk id="49" creationId="{74D939B9-CF9A-4F0F-967A-03E6005D0956}"/>
          </ac:spMkLst>
        </pc:spChg>
        <pc:spChg chg="mod">
          <ac:chgData name="reza kabir" userId="af3c95a13102d509" providerId="LiveId" clId="{57F77BDA-C3A2-4BAA-AC2E-A197B311ED4C}" dt="2020-04-07T03:15:29.194" v="754" actId="2711"/>
          <ac:spMkLst>
            <pc:docMk/>
            <pc:sldMk cId="1686669050" sldId="415"/>
            <ac:spMk id="50" creationId="{00000000-0000-0000-0000-000000000000}"/>
          </ac:spMkLst>
        </pc:spChg>
        <pc:spChg chg="mod">
          <ac:chgData name="reza kabir" userId="af3c95a13102d509" providerId="LiveId" clId="{57F77BDA-C3A2-4BAA-AC2E-A197B311ED4C}" dt="2020-04-07T03:39:42.816" v="1012"/>
          <ac:spMkLst>
            <pc:docMk/>
            <pc:sldMk cId="1686669050" sldId="415"/>
            <ac:spMk id="51" creationId="{00000000-0000-0000-0000-000000000000}"/>
          </ac:spMkLst>
        </pc:spChg>
        <pc:spChg chg="del">
          <ac:chgData name="reza kabir" userId="af3c95a13102d509" providerId="LiveId" clId="{57F77BDA-C3A2-4BAA-AC2E-A197B311ED4C}" dt="2020-04-07T03:13:53.578" v="744" actId="478"/>
          <ac:spMkLst>
            <pc:docMk/>
            <pc:sldMk cId="1686669050" sldId="415"/>
            <ac:spMk id="53" creationId="{00000000-0000-0000-0000-000000000000}"/>
          </ac:spMkLst>
        </pc:spChg>
        <pc:spChg chg="mod">
          <ac:chgData name="reza kabir" userId="af3c95a13102d509" providerId="LiveId" clId="{57F77BDA-C3A2-4BAA-AC2E-A197B311ED4C}" dt="2020-04-07T03:15:29.194" v="754" actId="2711"/>
          <ac:spMkLst>
            <pc:docMk/>
            <pc:sldMk cId="1686669050" sldId="415"/>
            <ac:spMk id="54" creationId="{00000000-0000-0000-0000-000000000000}"/>
          </ac:spMkLst>
        </pc:spChg>
        <pc:spChg chg="add mod">
          <ac:chgData name="reza kabir" userId="af3c95a13102d509" providerId="LiveId" clId="{57F77BDA-C3A2-4BAA-AC2E-A197B311ED4C}" dt="2020-04-07T03:14:17.455" v="746" actId="1076"/>
          <ac:spMkLst>
            <pc:docMk/>
            <pc:sldMk cId="1686669050" sldId="415"/>
            <ac:spMk id="55" creationId="{5C99F0EC-325C-4BE1-980F-EED39A025E36}"/>
          </ac:spMkLst>
        </pc:spChg>
        <pc:spChg chg="mod">
          <ac:chgData name="reza kabir" userId="af3c95a13102d509" providerId="LiveId" clId="{57F77BDA-C3A2-4BAA-AC2E-A197B311ED4C}" dt="2020-04-07T03:39:48.921" v="1018"/>
          <ac:spMkLst>
            <pc:docMk/>
            <pc:sldMk cId="1686669050" sldId="415"/>
            <ac:spMk id="57" creationId="{00000000-0000-0000-0000-000000000000}"/>
          </ac:spMkLst>
        </pc:spChg>
        <pc:spChg chg="del">
          <ac:chgData name="reza kabir" userId="af3c95a13102d509" providerId="LiveId" clId="{57F77BDA-C3A2-4BAA-AC2E-A197B311ED4C}" dt="2020-04-07T03:13:53.578" v="744" actId="478"/>
          <ac:spMkLst>
            <pc:docMk/>
            <pc:sldMk cId="1686669050" sldId="415"/>
            <ac:spMk id="59" creationId="{00000000-0000-0000-0000-000000000000}"/>
          </ac:spMkLst>
        </pc:spChg>
        <pc:spChg chg="mod">
          <ac:chgData name="reza kabir" userId="af3c95a13102d509" providerId="LiveId" clId="{57F77BDA-C3A2-4BAA-AC2E-A197B311ED4C}" dt="2020-04-07T03:15:29.194" v="754" actId="2711"/>
          <ac:spMkLst>
            <pc:docMk/>
            <pc:sldMk cId="1686669050" sldId="415"/>
            <ac:spMk id="68" creationId="{00000000-0000-0000-0000-000000000000}"/>
          </ac:spMkLst>
        </pc:spChg>
        <pc:spChg chg="mod">
          <ac:chgData name="reza kabir" userId="af3c95a13102d509" providerId="LiveId" clId="{57F77BDA-C3A2-4BAA-AC2E-A197B311ED4C}" dt="2020-04-07T03:39:45.863" v="1015"/>
          <ac:spMkLst>
            <pc:docMk/>
            <pc:sldMk cId="1686669050" sldId="415"/>
            <ac:spMk id="69" creationId="{00000000-0000-0000-0000-000000000000}"/>
          </ac:spMkLst>
        </pc:spChg>
        <pc:spChg chg="del">
          <ac:chgData name="reza kabir" userId="af3c95a13102d509" providerId="LiveId" clId="{57F77BDA-C3A2-4BAA-AC2E-A197B311ED4C}" dt="2020-04-07T03:13:53.578" v="744" actId="478"/>
          <ac:spMkLst>
            <pc:docMk/>
            <pc:sldMk cId="1686669050" sldId="415"/>
            <ac:spMk id="76" creationId="{00000000-0000-0000-0000-000000000000}"/>
          </ac:spMkLst>
        </pc:spChg>
        <pc:spChg chg="mod">
          <ac:chgData name="reza kabir" userId="af3c95a13102d509" providerId="LiveId" clId="{57F77BDA-C3A2-4BAA-AC2E-A197B311ED4C}" dt="2020-04-07T03:15:29.194" v="754" actId="2711"/>
          <ac:spMkLst>
            <pc:docMk/>
            <pc:sldMk cId="1686669050" sldId="415"/>
            <ac:spMk id="77" creationId="{00000000-0000-0000-0000-000000000000}"/>
          </ac:spMkLst>
        </pc:spChg>
        <pc:spChg chg="mod">
          <ac:chgData name="reza kabir" userId="af3c95a13102d509" providerId="LiveId" clId="{57F77BDA-C3A2-4BAA-AC2E-A197B311ED4C}" dt="2020-04-07T03:39:51.820" v="1021"/>
          <ac:spMkLst>
            <pc:docMk/>
            <pc:sldMk cId="1686669050" sldId="415"/>
            <ac:spMk id="78" creationId="{00000000-0000-0000-0000-000000000000}"/>
          </ac:spMkLst>
        </pc:spChg>
        <pc:spChg chg="del">
          <ac:chgData name="reza kabir" userId="af3c95a13102d509" providerId="LiveId" clId="{57F77BDA-C3A2-4BAA-AC2E-A197B311ED4C}" dt="2020-04-07T03:13:53.578" v="744" actId="478"/>
          <ac:spMkLst>
            <pc:docMk/>
            <pc:sldMk cId="1686669050" sldId="415"/>
            <ac:spMk id="84" creationId="{00000000-0000-0000-0000-000000000000}"/>
          </ac:spMkLst>
        </pc:spChg>
        <pc:grpChg chg="add mod">
          <ac:chgData name="reza kabir" userId="af3c95a13102d509" providerId="LiveId" clId="{57F77BDA-C3A2-4BAA-AC2E-A197B311ED4C}" dt="2020-04-07T03:14:22.590" v="747" actId="1076"/>
          <ac:grpSpMkLst>
            <pc:docMk/>
            <pc:sldMk cId="1686669050" sldId="415"/>
            <ac:grpSpMk id="56" creationId="{FBA6976E-D94D-4091-A0DB-0ED259FA6E98}"/>
          </ac:grpSpMkLst>
        </pc:grpChg>
        <pc:grpChg chg="add mod">
          <ac:chgData name="reza kabir" userId="af3c95a13102d509" providerId="LiveId" clId="{57F77BDA-C3A2-4BAA-AC2E-A197B311ED4C}" dt="2020-04-07T03:14:36.558" v="750" actId="1076"/>
          <ac:grpSpMkLst>
            <pc:docMk/>
            <pc:sldMk cId="1686669050" sldId="415"/>
            <ac:grpSpMk id="64" creationId="{446B5AB7-523E-4B81-B622-765AEBC56BC7}"/>
          </ac:grpSpMkLst>
        </pc:grpChg>
      </pc:sldChg>
      <pc:sldChg chg="addSp delSp modSp add del mod">
        <pc:chgData name="reza kabir" userId="af3c95a13102d509" providerId="LiveId" clId="{57F77BDA-C3A2-4BAA-AC2E-A197B311ED4C}" dt="2020-04-07T05:48:43.065" v="1925" actId="47"/>
        <pc:sldMkLst>
          <pc:docMk/>
          <pc:sldMk cId="194929809" sldId="416"/>
        </pc:sldMkLst>
        <pc:spChg chg="add mod">
          <ac:chgData name="reza kabir" userId="af3c95a13102d509" providerId="LiveId" clId="{57F77BDA-C3A2-4BAA-AC2E-A197B311ED4C}" dt="2020-04-07T03:15:47.580" v="756" actId="403"/>
          <ac:spMkLst>
            <pc:docMk/>
            <pc:sldMk cId="194929809" sldId="416"/>
            <ac:spMk id="2" creationId="{E0604AE4-83AD-4A80-98AC-F0065762386D}"/>
          </ac:spMkLst>
        </pc:spChg>
        <pc:spChg chg="del mod">
          <ac:chgData name="reza kabir" userId="af3c95a13102d509" providerId="LiveId" clId="{57F77BDA-C3A2-4BAA-AC2E-A197B311ED4C}" dt="2020-04-07T03:16:24.977" v="762" actId="478"/>
          <ac:spMkLst>
            <pc:docMk/>
            <pc:sldMk cId="194929809" sldId="416"/>
            <ac:spMk id="21" creationId="{00000000-0000-0000-0000-000000000000}"/>
          </ac:spMkLst>
        </pc:spChg>
        <pc:spChg chg="del mod">
          <ac:chgData name="reza kabir" userId="af3c95a13102d509" providerId="LiveId" clId="{57F77BDA-C3A2-4BAA-AC2E-A197B311ED4C}" dt="2020-04-07T03:16:24.977" v="762" actId="478"/>
          <ac:spMkLst>
            <pc:docMk/>
            <pc:sldMk cId="194929809" sldId="416"/>
            <ac:spMk id="28" creationId="{00000000-0000-0000-0000-000000000000}"/>
          </ac:spMkLst>
        </pc:spChg>
        <pc:spChg chg="add del">
          <ac:chgData name="reza kabir" userId="af3c95a13102d509" providerId="LiveId" clId="{57F77BDA-C3A2-4BAA-AC2E-A197B311ED4C}" dt="2020-04-07T03:16:49.331" v="765" actId="478"/>
          <ac:spMkLst>
            <pc:docMk/>
            <pc:sldMk cId="194929809" sldId="416"/>
            <ac:spMk id="37" creationId="{DE0CE022-7B65-4555-959A-209AB9CB352D}"/>
          </ac:spMkLst>
        </pc:spChg>
        <pc:spChg chg="add mod">
          <ac:chgData name="reza kabir" userId="af3c95a13102d509" providerId="LiveId" clId="{57F77BDA-C3A2-4BAA-AC2E-A197B311ED4C}" dt="2020-04-07T03:25:32.477" v="803" actId="1076"/>
          <ac:spMkLst>
            <pc:docMk/>
            <pc:sldMk cId="194929809" sldId="416"/>
            <ac:spMk id="38" creationId="{2A03B25B-5960-45F0-887E-ED8112D687B8}"/>
          </ac:spMkLst>
        </pc:spChg>
        <pc:spChg chg="add mod">
          <ac:chgData name="reza kabir" userId="af3c95a13102d509" providerId="LiveId" clId="{57F77BDA-C3A2-4BAA-AC2E-A197B311ED4C}" dt="2020-04-07T03:16:44.903" v="764" actId="1076"/>
          <ac:spMkLst>
            <pc:docMk/>
            <pc:sldMk cId="194929809" sldId="416"/>
            <ac:spMk id="48" creationId="{B247F75B-FE47-4C74-9403-4DB52C1A77B9}"/>
          </ac:spMkLst>
        </pc:spChg>
        <pc:spChg chg="mod">
          <ac:chgData name="reza kabir" userId="af3c95a13102d509" providerId="LiveId" clId="{57F77BDA-C3A2-4BAA-AC2E-A197B311ED4C}" dt="2020-04-07T03:22:15.402" v="781" actId="403"/>
          <ac:spMkLst>
            <pc:docMk/>
            <pc:sldMk cId="194929809" sldId="416"/>
            <ac:spMk id="75" creationId="{00000000-0000-0000-0000-000000000000}"/>
          </ac:spMkLst>
        </pc:spChg>
        <pc:spChg chg="mod">
          <ac:chgData name="reza kabir" userId="af3c95a13102d509" providerId="LiveId" clId="{57F77BDA-C3A2-4BAA-AC2E-A197B311ED4C}" dt="2020-04-07T03:39:57.537" v="1024"/>
          <ac:spMkLst>
            <pc:docMk/>
            <pc:sldMk cId="194929809" sldId="416"/>
            <ac:spMk id="79" creationId="{00000000-0000-0000-0000-000000000000}"/>
          </ac:spMkLst>
        </pc:spChg>
        <pc:spChg chg="mod">
          <ac:chgData name="reza kabir" userId="af3c95a13102d509" providerId="LiveId" clId="{57F77BDA-C3A2-4BAA-AC2E-A197B311ED4C}" dt="2020-04-07T03:25:29.365" v="802" actId="1076"/>
          <ac:spMkLst>
            <pc:docMk/>
            <pc:sldMk cId="194929809" sldId="416"/>
            <ac:spMk id="80" creationId="{00000000-0000-0000-0000-000000000000}"/>
          </ac:spMkLst>
        </pc:spChg>
        <pc:spChg chg="del">
          <ac:chgData name="reza kabir" userId="af3c95a13102d509" providerId="LiveId" clId="{57F77BDA-C3A2-4BAA-AC2E-A197B311ED4C}" dt="2020-04-07T03:15:53.751" v="757" actId="478"/>
          <ac:spMkLst>
            <pc:docMk/>
            <pc:sldMk cId="194929809" sldId="416"/>
            <ac:spMk id="82" creationId="{00000000-0000-0000-0000-000000000000}"/>
          </ac:spMkLst>
        </pc:spChg>
        <pc:spChg chg="mod">
          <ac:chgData name="reza kabir" userId="af3c95a13102d509" providerId="LiveId" clId="{57F77BDA-C3A2-4BAA-AC2E-A197B311ED4C}" dt="2020-04-07T03:40:07.261" v="1039" actId="1036"/>
          <ac:spMkLst>
            <pc:docMk/>
            <pc:sldMk cId="194929809" sldId="416"/>
            <ac:spMk id="83" creationId="{00000000-0000-0000-0000-000000000000}"/>
          </ac:spMkLst>
        </pc:spChg>
        <pc:spChg chg="mod">
          <ac:chgData name="reza kabir" userId="af3c95a13102d509" providerId="LiveId" clId="{57F77BDA-C3A2-4BAA-AC2E-A197B311ED4C}" dt="2020-04-07T03:40:13.255" v="1042"/>
          <ac:spMkLst>
            <pc:docMk/>
            <pc:sldMk cId="194929809" sldId="416"/>
            <ac:spMk id="85" creationId="{00000000-0000-0000-0000-000000000000}"/>
          </ac:spMkLst>
        </pc:spChg>
        <pc:spChg chg="mod">
          <ac:chgData name="reza kabir" userId="af3c95a13102d509" providerId="LiveId" clId="{57F77BDA-C3A2-4BAA-AC2E-A197B311ED4C}" dt="2020-04-07T03:40:07.261" v="1039" actId="1036"/>
          <ac:spMkLst>
            <pc:docMk/>
            <pc:sldMk cId="194929809" sldId="416"/>
            <ac:spMk id="86" creationId="{00000000-0000-0000-0000-000000000000}"/>
          </ac:spMkLst>
        </pc:spChg>
        <pc:spChg chg="del">
          <ac:chgData name="reza kabir" userId="af3c95a13102d509" providerId="LiveId" clId="{57F77BDA-C3A2-4BAA-AC2E-A197B311ED4C}" dt="2020-04-07T03:15:53.751" v="757" actId="478"/>
          <ac:spMkLst>
            <pc:docMk/>
            <pc:sldMk cId="194929809" sldId="416"/>
            <ac:spMk id="87" creationId="{00000000-0000-0000-0000-000000000000}"/>
          </ac:spMkLst>
        </pc:spChg>
        <pc:spChg chg="mod">
          <ac:chgData name="reza kabir" userId="af3c95a13102d509" providerId="LiveId" clId="{57F77BDA-C3A2-4BAA-AC2E-A197B311ED4C}" dt="2020-04-07T03:22:15.402" v="781" actId="403"/>
          <ac:spMkLst>
            <pc:docMk/>
            <pc:sldMk cId="194929809" sldId="416"/>
            <ac:spMk id="88" creationId="{00000000-0000-0000-0000-000000000000}"/>
          </ac:spMkLst>
        </pc:spChg>
        <pc:spChg chg="mod">
          <ac:chgData name="reza kabir" userId="af3c95a13102d509" providerId="LiveId" clId="{57F77BDA-C3A2-4BAA-AC2E-A197B311ED4C}" dt="2020-04-07T03:40:01.159" v="1027"/>
          <ac:spMkLst>
            <pc:docMk/>
            <pc:sldMk cId="194929809" sldId="416"/>
            <ac:spMk id="89" creationId="{00000000-0000-0000-0000-000000000000}"/>
          </ac:spMkLst>
        </pc:spChg>
        <pc:spChg chg="del">
          <ac:chgData name="reza kabir" userId="af3c95a13102d509" providerId="LiveId" clId="{57F77BDA-C3A2-4BAA-AC2E-A197B311ED4C}" dt="2020-04-07T03:15:53.751" v="757" actId="478"/>
          <ac:spMkLst>
            <pc:docMk/>
            <pc:sldMk cId="194929809" sldId="416"/>
            <ac:spMk id="91" creationId="{00000000-0000-0000-0000-000000000000}"/>
          </ac:spMkLst>
        </pc:spChg>
        <pc:spChg chg="mod">
          <ac:chgData name="reza kabir" userId="af3c95a13102d509" providerId="LiveId" clId="{57F77BDA-C3A2-4BAA-AC2E-A197B311ED4C}" dt="2020-04-07T03:40:07.261" v="1039" actId="1036"/>
          <ac:spMkLst>
            <pc:docMk/>
            <pc:sldMk cId="194929809" sldId="416"/>
            <ac:spMk id="92" creationId="{00000000-0000-0000-0000-000000000000}"/>
          </ac:spMkLst>
        </pc:spChg>
        <pc:spChg chg="mod">
          <ac:chgData name="reza kabir" userId="af3c95a13102d509" providerId="LiveId" clId="{57F77BDA-C3A2-4BAA-AC2E-A197B311ED4C}" dt="2020-04-07T03:40:16.485" v="1045"/>
          <ac:spMkLst>
            <pc:docMk/>
            <pc:sldMk cId="194929809" sldId="416"/>
            <ac:spMk id="93" creationId="{00000000-0000-0000-0000-000000000000}"/>
          </ac:spMkLst>
        </pc:spChg>
        <pc:spChg chg="mod">
          <ac:chgData name="reza kabir" userId="af3c95a13102d509" providerId="LiveId" clId="{57F77BDA-C3A2-4BAA-AC2E-A197B311ED4C}" dt="2020-04-07T03:40:07.261" v="1039" actId="1036"/>
          <ac:spMkLst>
            <pc:docMk/>
            <pc:sldMk cId="194929809" sldId="416"/>
            <ac:spMk id="94" creationId="{00000000-0000-0000-0000-000000000000}"/>
          </ac:spMkLst>
        </pc:spChg>
        <pc:spChg chg="del">
          <ac:chgData name="reza kabir" userId="af3c95a13102d509" providerId="LiveId" clId="{57F77BDA-C3A2-4BAA-AC2E-A197B311ED4C}" dt="2020-04-07T03:15:53.751" v="757" actId="478"/>
          <ac:spMkLst>
            <pc:docMk/>
            <pc:sldMk cId="194929809" sldId="416"/>
            <ac:spMk id="95" creationId="{00000000-0000-0000-0000-000000000000}"/>
          </ac:spMkLst>
        </pc:spChg>
        <pc:grpChg chg="add mod">
          <ac:chgData name="reza kabir" userId="af3c95a13102d509" providerId="LiveId" clId="{57F77BDA-C3A2-4BAA-AC2E-A197B311ED4C}" dt="2020-04-07T03:40:07.261" v="1039" actId="1036"/>
          <ac:grpSpMkLst>
            <pc:docMk/>
            <pc:sldMk cId="194929809" sldId="416"/>
            <ac:grpSpMk id="39" creationId="{55768986-E146-45E2-BCFD-CF357B703A2F}"/>
          </ac:grpSpMkLst>
        </pc:grpChg>
        <pc:grpChg chg="add mod">
          <ac:chgData name="reza kabir" userId="af3c95a13102d509" providerId="LiveId" clId="{57F77BDA-C3A2-4BAA-AC2E-A197B311ED4C}" dt="2020-04-07T03:40:07.261" v="1039" actId="1036"/>
          <ac:grpSpMkLst>
            <pc:docMk/>
            <pc:sldMk cId="194929809" sldId="416"/>
            <ac:grpSpMk id="44" creationId="{4F201350-0B99-4887-AC10-8611EA0F0339}"/>
          </ac:grpSpMkLst>
        </pc:grpChg>
      </pc:sldChg>
      <pc:sldChg chg="addSp delSp modSp add del mod">
        <pc:chgData name="reza kabir" userId="af3c95a13102d509" providerId="LiveId" clId="{57F77BDA-C3A2-4BAA-AC2E-A197B311ED4C}" dt="2020-04-07T05:48:43.065" v="1925" actId="47"/>
        <pc:sldMkLst>
          <pc:docMk/>
          <pc:sldMk cId="1309119806" sldId="417"/>
        </pc:sldMkLst>
        <pc:spChg chg="add mod">
          <ac:chgData name="reza kabir" userId="af3c95a13102d509" providerId="LiveId" clId="{57F77BDA-C3A2-4BAA-AC2E-A197B311ED4C}" dt="2020-04-07T03:17:07.537" v="769" actId="403"/>
          <ac:spMkLst>
            <pc:docMk/>
            <pc:sldMk cId="1309119806" sldId="417"/>
            <ac:spMk id="2" creationId="{C0CE9CAF-6515-4DA2-A7D9-45744A77D1B0}"/>
          </ac:spMkLst>
        </pc:spChg>
        <pc:spChg chg="del mod">
          <ac:chgData name="reza kabir" userId="af3c95a13102d509" providerId="LiveId" clId="{57F77BDA-C3A2-4BAA-AC2E-A197B311ED4C}" dt="2020-04-07T03:17:09.785" v="770" actId="478"/>
          <ac:spMkLst>
            <pc:docMk/>
            <pc:sldMk cId="1309119806" sldId="417"/>
            <ac:spMk id="21" creationId="{00000000-0000-0000-0000-000000000000}"/>
          </ac:spMkLst>
        </pc:spChg>
        <pc:spChg chg="del mod">
          <ac:chgData name="reza kabir" userId="af3c95a13102d509" providerId="LiveId" clId="{57F77BDA-C3A2-4BAA-AC2E-A197B311ED4C}" dt="2020-04-07T03:17:09.785" v="770" actId="478"/>
          <ac:spMkLst>
            <pc:docMk/>
            <pc:sldMk cId="1309119806" sldId="417"/>
            <ac:spMk id="28" creationId="{00000000-0000-0000-0000-000000000000}"/>
          </ac:spMkLst>
        </pc:spChg>
        <pc:spChg chg="del">
          <ac:chgData name="reza kabir" userId="af3c95a13102d509" providerId="LiveId" clId="{57F77BDA-C3A2-4BAA-AC2E-A197B311ED4C}" dt="2020-04-07T03:23:12.400" v="788" actId="478"/>
          <ac:spMkLst>
            <pc:docMk/>
            <pc:sldMk cId="1309119806" sldId="417"/>
            <ac:spMk id="69" creationId="{00000000-0000-0000-0000-000000000000}"/>
          </ac:spMkLst>
        </pc:spChg>
        <pc:spChg chg="mod">
          <ac:chgData name="reza kabir" userId="af3c95a13102d509" providerId="LiveId" clId="{57F77BDA-C3A2-4BAA-AC2E-A197B311ED4C}" dt="2020-04-07T03:22:23.344" v="783" actId="207"/>
          <ac:spMkLst>
            <pc:docMk/>
            <pc:sldMk cId="1309119806" sldId="417"/>
            <ac:spMk id="71" creationId="{00000000-0000-0000-0000-000000000000}"/>
          </ac:spMkLst>
        </pc:spChg>
        <pc:spChg chg="mod">
          <ac:chgData name="reza kabir" userId="af3c95a13102d509" providerId="LiveId" clId="{57F77BDA-C3A2-4BAA-AC2E-A197B311ED4C}" dt="2020-04-07T03:40:22.181" v="1048"/>
          <ac:spMkLst>
            <pc:docMk/>
            <pc:sldMk cId="1309119806" sldId="417"/>
            <ac:spMk id="76" creationId="{00000000-0000-0000-0000-000000000000}"/>
          </ac:spMkLst>
        </pc:spChg>
        <pc:spChg chg="mod">
          <ac:chgData name="reza kabir" userId="af3c95a13102d509" providerId="LiveId" clId="{57F77BDA-C3A2-4BAA-AC2E-A197B311ED4C}" dt="2020-04-07T03:18:06.710" v="775" actId="207"/>
          <ac:spMkLst>
            <pc:docMk/>
            <pc:sldMk cId="1309119806" sldId="417"/>
            <ac:spMk id="77" creationId="{00000000-0000-0000-0000-000000000000}"/>
          </ac:spMkLst>
        </pc:spChg>
        <pc:spChg chg="del">
          <ac:chgData name="reza kabir" userId="af3c95a13102d509" providerId="LiveId" clId="{57F77BDA-C3A2-4BAA-AC2E-A197B311ED4C}" dt="2020-04-07T03:23:12.400" v="788" actId="478"/>
          <ac:spMkLst>
            <pc:docMk/>
            <pc:sldMk cId="1309119806" sldId="417"/>
            <ac:spMk id="78" creationId="{00000000-0000-0000-0000-000000000000}"/>
          </ac:spMkLst>
        </pc:spChg>
        <pc:spChg chg="mod">
          <ac:chgData name="reza kabir" userId="af3c95a13102d509" providerId="LiveId" clId="{57F77BDA-C3A2-4BAA-AC2E-A197B311ED4C}" dt="2020-04-07T03:22:23.344" v="783" actId="207"/>
          <ac:spMkLst>
            <pc:docMk/>
            <pc:sldMk cId="1309119806" sldId="417"/>
            <ac:spMk id="81" creationId="{00000000-0000-0000-0000-000000000000}"/>
          </ac:spMkLst>
        </pc:spChg>
        <pc:spChg chg="mod">
          <ac:chgData name="reza kabir" userId="af3c95a13102d509" providerId="LiveId" clId="{57F77BDA-C3A2-4BAA-AC2E-A197B311ED4C}" dt="2020-04-07T03:40:27.510" v="1054"/>
          <ac:spMkLst>
            <pc:docMk/>
            <pc:sldMk cId="1309119806" sldId="417"/>
            <ac:spMk id="84" creationId="{00000000-0000-0000-0000-000000000000}"/>
          </ac:spMkLst>
        </pc:spChg>
        <pc:spChg chg="mod">
          <ac:chgData name="reza kabir" userId="af3c95a13102d509" providerId="LiveId" clId="{57F77BDA-C3A2-4BAA-AC2E-A197B311ED4C}" dt="2020-04-07T03:18:20.077" v="777" actId="207"/>
          <ac:spMkLst>
            <pc:docMk/>
            <pc:sldMk cId="1309119806" sldId="417"/>
            <ac:spMk id="96" creationId="{00000000-0000-0000-0000-000000000000}"/>
          </ac:spMkLst>
        </pc:spChg>
        <pc:spChg chg="del">
          <ac:chgData name="reza kabir" userId="af3c95a13102d509" providerId="LiveId" clId="{57F77BDA-C3A2-4BAA-AC2E-A197B311ED4C}" dt="2020-04-07T03:23:07.846" v="787" actId="478"/>
          <ac:spMkLst>
            <pc:docMk/>
            <pc:sldMk cId="1309119806" sldId="417"/>
            <ac:spMk id="97" creationId="{00000000-0000-0000-0000-000000000000}"/>
          </ac:spMkLst>
        </pc:spChg>
        <pc:spChg chg="mod">
          <ac:chgData name="reza kabir" userId="af3c95a13102d509" providerId="LiveId" clId="{57F77BDA-C3A2-4BAA-AC2E-A197B311ED4C}" dt="2020-04-07T03:22:23.344" v="783" actId="207"/>
          <ac:spMkLst>
            <pc:docMk/>
            <pc:sldMk cId="1309119806" sldId="417"/>
            <ac:spMk id="98" creationId="{00000000-0000-0000-0000-000000000000}"/>
          </ac:spMkLst>
        </pc:spChg>
        <pc:spChg chg="mod">
          <ac:chgData name="reza kabir" userId="af3c95a13102d509" providerId="LiveId" clId="{57F77BDA-C3A2-4BAA-AC2E-A197B311ED4C}" dt="2020-04-07T03:40:24.700" v="1051"/>
          <ac:spMkLst>
            <pc:docMk/>
            <pc:sldMk cId="1309119806" sldId="417"/>
            <ac:spMk id="99" creationId="{00000000-0000-0000-0000-000000000000}"/>
          </ac:spMkLst>
        </pc:spChg>
        <pc:spChg chg="mod">
          <ac:chgData name="reza kabir" userId="af3c95a13102d509" providerId="LiveId" clId="{57F77BDA-C3A2-4BAA-AC2E-A197B311ED4C}" dt="2020-04-07T03:18:12.746" v="776" actId="207"/>
          <ac:spMkLst>
            <pc:docMk/>
            <pc:sldMk cId="1309119806" sldId="417"/>
            <ac:spMk id="100" creationId="{00000000-0000-0000-0000-000000000000}"/>
          </ac:spMkLst>
        </pc:spChg>
        <pc:spChg chg="del">
          <ac:chgData name="reza kabir" userId="af3c95a13102d509" providerId="LiveId" clId="{57F77BDA-C3A2-4BAA-AC2E-A197B311ED4C}" dt="2020-04-07T03:23:07.846" v="787" actId="478"/>
          <ac:spMkLst>
            <pc:docMk/>
            <pc:sldMk cId="1309119806" sldId="417"/>
            <ac:spMk id="101" creationId="{00000000-0000-0000-0000-000000000000}"/>
          </ac:spMkLst>
        </pc:spChg>
        <pc:spChg chg="mod">
          <ac:chgData name="reza kabir" userId="af3c95a13102d509" providerId="LiveId" clId="{57F77BDA-C3A2-4BAA-AC2E-A197B311ED4C}" dt="2020-04-07T03:22:23.344" v="783" actId="207"/>
          <ac:spMkLst>
            <pc:docMk/>
            <pc:sldMk cId="1309119806" sldId="417"/>
            <ac:spMk id="102" creationId="{00000000-0000-0000-0000-000000000000}"/>
          </ac:spMkLst>
        </pc:spChg>
        <pc:spChg chg="mod">
          <ac:chgData name="reza kabir" userId="af3c95a13102d509" providerId="LiveId" clId="{57F77BDA-C3A2-4BAA-AC2E-A197B311ED4C}" dt="2020-04-07T03:40:30.377" v="1057"/>
          <ac:spMkLst>
            <pc:docMk/>
            <pc:sldMk cId="1309119806" sldId="417"/>
            <ac:spMk id="103" creationId="{00000000-0000-0000-0000-000000000000}"/>
          </ac:spMkLst>
        </pc:spChg>
        <pc:spChg chg="mod">
          <ac:chgData name="reza kabir" userId="af3c95a13102d509" providerId="LiveId" clId="{57F77BDA-C3A2-4BAA-AC2E-A197B311ED4C}" dt="2020-04-07T03:18:24.078" v="778" actId="207"/>
          <ac:spMkLst>
            <pc:docMk/>
            <pc:sldMk cId="1309119806" sldId="417"/>
            <ac:spMk id="104" creationId="{00000000-0000-0000-0000-000000000000}"/>
          </ac:spMkLst>
        </pc:spChg>
      </pc:sldChg>
      <pc:sldChg chg="addSp delSp modSp add del mod">
        <pc:chgData name="reza kabir" userId="af3c95a13102d509" providerId="LiveId" clId="{57F77BDA-C3A2-4BAA-AC2E-A197B311ED4C}" dt="2020-04-07T05:48:43.065" v="1925" actId="47"/>
        <pc:sldMkLst>
          <pc:docMk/>
          <pc:sldMk cId="1801867771" sldId="418"/>
        </pc:sldMkLst>
        <pc:spChg chg="add mod">
          <ac:chgData name="reza kabir" userId="af3c95a13102d509" providerId="LiveId" clId="{57F77BDA-C3A2-4BAA-AC2E-A197B311ED4C}" dt="2020-04-07T03:24:45.972" v="799" actId="403"/>
          <ac:spMkLst>
            <pc:docMk/>
            <pc:sldMk cId="1801867771" sldId="418"/>
            <ac:spMk id="2" creationId="{4D3A3851-5888-4B5F-AA1E-59213CB9A51E}"/>
          </ac:spMkLst>
        </pc:spChg>
        <pc:spChg chg="mod">
          <ac:chgData name="reza kabir" userId="af3c95a13102d509" providerId="LiveId" clId="{57F77BDA-C3A2-4BAA-AC2E-A197B311ED4C}" dt="2020-04-07T03:24:23.653" v="794" actId="1076"/>
          <ac:spMkLst>
            <pc:docMk/>
            <pc:sldMk cId="1801867771" sldId="418"/>
            <ac:spMk id="21" creationId="{00000000-0000-0000-0000-000000000000}"/>
          </ac:spMkLst>
        </pc:spChg>
        <pc:spChg chg="del">
          <ac:chgData name="reza kabir" userId="af3c95a13102d509" providerId="LiveId" clId="{57F77BDA-C3A2-4BAA-AC2E-A197B311ED4C}" dt="2020-04-07T03:24:03.608" v="790" actId="478"/>
          <ac:spMkLst>
            <pc:docMk/>
            <pc:sldMk cId="1801867771" sldId="418"/>
            <ac:spMk id="28" creationId="{00000000-0000-0000-0000-000000000000}"/>
          </ac:spMkLst>
        </pc:spChg>
        <pc:spChg chg="add del mod">
          <ac:chgData name="reza kabir" userId="af3c95a13102d509" providerId="LiveId" clId="{57F77BDA-C3A2-4BAA-AC2E-A197B311ED4C}" dt="2020-04-07T03:29:08.027" v="832" actId="478"/>
          <ac:spMkLst>
            <pc:docMk/>
            <pc:sldMk cId="1801867771" sldId="418"/>
            <ac:spMk id="39" creationId="{82FA1AC4-7084-492D-BCF7-EB35622CB226}"/>
          </ac:spMkLst>
        </pc:spChg>
        <pc:spChg chg="add del mod">
          <ac:chgData name="reza kabir" userId="af3c95a13102d509" providerId="LiveId" clId="{57F77BDA-C3A2-4BAA-AC2E-A197B311ED4C}" dt="2020-04-07T03:29:08.027" v="832" actId="478"/>
          <ac:spMkLst>
            <pc:docMk/>
            <pc:sldMk cId="1801867771" sldId="418"/>
            <ac:spMk id="50" creationId="{C0E87D10-3850-495B-8D46-91E38CC67EF5}"/>
          </ac:spMkLst>
        </pc:spChg>
        <pc:spChg chg="mod">
          <ac:chgData name="reza kabir" userId="af3c95a13102d509" providerId="LiveId" clId="{57F77BDA-C3A2-4BAA-AC2E-A197B311ED4C}" dt="2020-04-07T03:40:51.785" v="1070" actId="207"/>
          <ac:spMkLst>
            <pc:docMk/>
            <pc:sldMk cId="1801867771" sldId="418"/>
            <ac:spMk id="68" creationId="{00000000-0000-0000-0000-000000000000}"/>
          </ac:spMkLst>
        </pc:spChg>
        <pc:spChg chg="add mod">
          <ac:chgData name="reza kabir" userId="af3c95a13102d509" providerId="LiveId" clId="{57F77BDA-C3A2-4BAA-AC2E-A197B311ED4C}" dt="2020-04-07T03:29:12.065" v="834" actId="164"/>
          <ac:spMkLst>
            <pc:docMk/>
            <pc:sldMk cId="1801867771" sldId="418"/>
            <ac:spMk id="69" creationId="{36DCDAD6-A995-4C7F-B738-CA597F10A7E7}"/>
          </ac:spMkLst>
        </pc:spChg>
        <pc:spChg chg="add mod">
          <ac:chgData name="reza kabir" userId="af3c95a13102d509" providerId="LiveId" clId="{57F77BDA-C3A2-4BAA-AC2E-A197B311ED4C}" dt="2020-04-07T03:29:12.065" v="834" actId="164"/>
          <ac:spMkLst>
            <pc:docMk/>
            <pc:sldMk cId="1801867771" sldId="418"/>
            <ac:spMk id="71" creationId="{0ACED9ED-F3A8-4A58-94A1-DAD4608F7FF8}"/>
          </ac:spMkLst>
        </pc:spChg>
        <pc:spChg chg="del">
          <ac:chgData name="reza kabir" userId="af3c95a13102d509" providerId="LiveId" clId="{57F77BDA-C3A2-4BAA-AC2E-A197B311ED4C}" dt="2020-04-07T03:25:04.834" v="800" actId="478"/>
          <ac:spMkLst>
            <pc:docMk/>
            <pc:sldMk cId="1801867771" sldId="418"/>
            <ac:spMk id="72" creationId="{00000000-0000-0000-0000-000000000000}"/>
          </ac:spMkLst>
        </pc:spChg>
        <pc:spChg chg="mod">
          <ac:chgData name="reza kabir" userId="af3c95a13102d509" providerId="LiveId" clId="{57F77BDA-C3A2-4BAA-AC2E-A197B311ED4C}" dt="2020-04-07T03:40:51.785" v="1070" actId="207"/>
          <ac:spMkLst>
            <pc:docMk/>
            <pc:sldMk cId="1801867771" sldId="418"/>
            <ac:spMk id="74" creationId="{00000000-0000-0000-0000-000000000000}"/>
          </ac:spMkLst>
        </pc:spChg>
        <pc:spChg chg="add mod">
          <ac:chgData name="reza kabir" userId="af3c95a13102d509" providerId="LiveId" clId="{57F77BDA-C3A2-4BAA-AC2E-A197B311ED4C}" dt="2020-04-07T03:29:12.065" v="834" actId="164"/>
          <ac:spMkLst>
            <pc:docMk/>
            <pc:sldMk cId="1801867771" sldId="418"/>
            <ac:spMk id="76" creationId="{7513AF5F-20F2-48F0-A4F3-4AF1CEA51FB0}"/>
          </ac:spMkLst>
        </pc:spChg>
        <pc:spChg chg="add mod">
          <ac:chgData name="reza kabir" userId="af3c95a13102d509" providerId="LiveId" clId="{57F77BDA-C3A2-4BAA-AC2E-A197B311ED4C}" dt="2020-04-07T03:29:12.065" v="834" actId="164"/>
          <ac:spMkLst>
            <pc:docMk/>
            <pc:sldMk cId="1801867771" sldId="418"/>
            <ac:spMk id="77" creationId="{6C754F66-17A8-4F93-908A-51CC5429C7E9}"/>
          </ac:spMkLst>
        </pc:spChg>
        <pc:spChg chg="add mod">
          <ac:chgData name="reza kabir" userId="af3c95a13102d509" providerId="LiveId" clId="{57F77BDA-C3A2-4BAA-AC2E-A197B311ED4C}" dt="2020-04-07T03:29:31.510" v="842" actId="164"/>
          <ac:spMkLst>
            <pc:docMk/>
            <pc:sldMk cId="1801867771" sldId="418"/>
            <ac:spMk id="78" creationId="{1C64EE88-7417-482B-A9B6-E12A129310F0}"/>
          </ac:spMkLst>
        </pc:spChg>
        <pc:spChg chg="del">
          <ac:chgData name="reza kabir" userId="af3c95a13102d509" providerId="LiveId" clId="{57F77BDA-C3A2-4BAA-AC2E-A197B311ED4C}" dt="2020-04-07T03:25:04.834" v="800" actId="478"/>
          <ac:spMkLst>
            <pc:docMk/>
            <pc:sldMk cId="1801867771" sldId="418"/>
            <ac:spMk id="79" creationId="{00000000-0000-0000-0000-000000000000}"/>
          </ac:spMkLst>
        </pc:spChg>
        <pc:spChg chg="add mod">
          <ac:chgData name="reza kabir" userId="af3c95a13102d509" providerId="LiveId" clId="{57F77BDA-C3A2-4BAA-AC2E-A197B311ED4C}" dt="2020-04-07T03:29:31.510" v="842" actId="164"/>
          <ac:spMkLst>
            <pc:docMk/>
            <pc:sldMk cId="1801867771" sldId="418"/>
            <ac:spMk id="81" creationId="{B1A791DA-865C-4D00-B4B4-F3A1A62EA7D0}"/>
          </ac:spMkLst>
        </pc:spChg>
        <pc:spChg chg="mod">
          <ac:chgData name="reza kabir" userId="af3c95a13102d509" providerId="LiveId" clId="{57F77BDA-C3A2-4BAA-AC2E-A197B311ED4C}" dt="2020-04-07T03:40:51.785" v="1070" actId="207"/>
          <ac:spMkLst>
            <pc:docMk/>
            <pc:sldMk cId="1801867771" sldId="418"/>
            <ac:spMk id="82" creationId="{00000000-0000-0000-0000-000000000000}"/>
          </ac:spMkLst>
        </pc:spChg>
        <pc:spChg chg="mod">
          <ac:chgData name="reza kabir" userId="af3c95a13102d509" providerId="LiveId" clId="{57F77BDA-C3A2-4BAA-AC2E-A197B311ED4C}" dt="2020-04-07T03:29:47.129" v="850" actId="1076"/>
          <ac:spMkLst>
            <pc:docMk/>
            <pc:sldMk cId="1801867771" sldId="418"/>
            <ac:spMk id="83" creationId="{00000000-0000-0000-0000-000000000000}"/>
          </ac:spMkLst>
        </pc:spChg>
        <pc:spChg chg="add mod">
          <ac:chgData name="reza kabir" userId="af3c95a13102d509" providerId="LiveId" clId="{57F77BDA-C3A2-4BAA-AC2E-A197B311ED4C}" dt="2020-04-07T03:29:56.436" v="852" actId="164"/>
          <ac:spMkLst>
            <pc:docMk/>
            <pc:sldMk cId="1801867771" sldId="418"/>
            <ac:spMk id="84" creationId="{B7F79EBB-FBFC-4D35-B0EA-44D18E4AE077}"/>
          </ac:spMkLst>
        </pc:spChg>
        <pc:spChg chg="del">
          <ac:chgData name="reza kabir" userId="af3c95a13102d509" providerId="LiveId" clId="{57F77BDA-C3A2-4BAA-AC2E-A197B311ED4C}" dt="2020-04-07T03:25:04.834" v="800" actId="478"/>
          <ac:spMkLst>
            <pc:docMk/>
            <pc:sldMk cId="1801867771" sldId="418"/>
            <ac:spMk id="85" creationId="{00000000-0000-0000-0000-000000000000}"/>
          </ac:spMkLst>
        </pc:spChg>
        <pc:spChg chg="mod">
          <ac:chgData name="reza kabir" userId="af3c95a13102d509" providerId="LiveId" clId="{57F77BDA-C3A2-4BAA-AC2E-A197B311ED4C}" dt="2020-04-07T03:40:51.785" v="1070" actId="207"/>
          <ac:spMkLst>
            <pc:docMk/>
            <pc:sldMk cId="1801867771" sldId="418"/>
            <ac:spMk id="87" creationId="{00000000-0000-0000-0000-000000000000}"/>
          </ac:spMkLst>
        </pc:spChg>
        <pc:spChg chg="mod">
          <ac:chgData name="reza kabir" userId="af3c95a13102d509" providerId="LiveId" clId="{57F77BDA-C3A2-4BAA-AC2E-A197B311ED4C}" dt="2020-04-07T03:30:21.205" v="861" actId="1076"/>
          <ac:spMkLst>
            <pc:docMk/>
            <pc:sldMk cId="1801867771" sldId="418"/>
            <ac:spMk id="88" creationId="{00000000-0000-0000-0000-000000000000}"/>
          </ac:spMkLst>
        </pc:spChg>
        <pc:spChg chg="del">
          <ac:chgData name="reza kabir" userId="af3c95a13102d509" providerId="LiveId" clId="{57F77BDA-C3A2-4BAA-AC2E-A197B311ED4C}" dt="2020-04-07T03:25:04.834" v="800" actId="478"/>
          <ac:spMkLst>
            <pc:docMk/>
            <pc:sldMk cId="1801867771" sldId="418"/>
            <ac:spMk id="89" creationId="{00000000-0000-0000-0000-000000000000}"/>
          </ac:spMkLst>
        </pc:spChg>
        <pc:spChg chg="add mod">
          <ac:chgData name="reza kabir" userId="af3c95a13102d509" providerId="LiveId" clId="{57F77BDA-C3A2-4BAA-AC2E-A197B311ED4C}" dt="2020-04-07T03:29:56.436" v="852" actId="164"/>
          <ac:spMkLst>
            <pc:docMk/>
            <pc:sldMk cId="1801867771" sldId="418"/>
            <ac:spMk id="90" creationId="{1B151DF4-FA12-4038-B565-65B8F28D2F08}"/>
          </ac:spMkLst>
        </pc:spChg>
        <pc:grpChg chg="add mod">
          <ac:chgData name="reza kabir" userId="af3c95a13102d509" providerId="LiveId" clId="{57F77BDA-C3A2-4BAA-AC2E-A197B311ED4C}" dt="2020-04-07T03:29:25.334" v="839" actId="207"/>
          <ac:grpSpMkLst>
            <pc:docMk/>
            <pc:sldMk cId="1801867771" sldId="418"/>
            <ac:grpSpMk id="4" creationId="{115943F8-4641-4B0C-A6F2-A8A2E4F345FF}"/>
          </ac:grpSpMkLst>
        </pc:grpChg>
        <pc:grpChg chg="add mod">
          <ac:chgData name="reza kabir" userId="af3c95a13102d509" providerId="LiveId" clId="{57F77BDA-C3A2-4BAA-AC2E-A197B311ED4C}" dt="2020-04-07T03:29:50.541" v="851" actId="1076"/>
          <ac:grpSpMkLst>
            <pc:docMk/>
            <pc:sldMk cId="1801867771" sldId="418"/>
            <ac:grpSpMk id="5" creationId="{961C0839-AE2A-4341-ADAA-6BEB992C910B}"/>
          </ac:grpSpMkLst>
        </pc:grpChg>
        <pc:grpChg chg="add mod">
          <ac:chgData name="reza kabir" userId="af3c95a13102d509" providerId="LiveId" clId="{57F77BDA-C3A2-4BAA-AC2E-A197B311ED4C}" dt="2020-04-07T03:30:12.069" v="857" actId="1076"/>
          <ac:grpSpMkLst>
            <pc:docMk/>
            <pc:sldMk cId="1801867771" sldId="418"/>
            <ac:grpSpMk id="6" creationId="{1268F197-CA7C-4F8E-AF9D-B51E91090702}"/>
          </ac:grpSpMkLst>
        </pc:grpChg>
        <pc:grpChg chg="add del mod">
          <ac:chgData name="reza kabir" userId="af3c95a13102d509" providerId="LiveId" clId="{57F77BDA-C3A2-4BAA-AC2E-A197B311ED4C}" dt="2020-04-07T03:29:08.027" v="832" actId="478"/>
          <ac:grpSpMkLst>
            <pc:docMk/>
            <pc:sldMk cId="1801867771" sldId="418"/>
            <ac:grpSpMk id="40" creationId="{48ECFEAC-98B7-4EEB-9659-2DA45D33E4DB}"/>
          </ac:grpSpMkLst>
        </pc:grpChg>
        <pc:grpChg chg="add del mod">
          <ac:chgData name="reza kabir" userId="af3c95a13102d509" providerId="LiveId" clId="{57F77BDA-C3A2-4BAA-AC2E-A197B311ED4C}" dt="2020-04-07T03:29:08.027" v="832" actId="478"/>
          <ac:grpSpMkLst>
            <pc:docMk/>
            <pc:sldMk cId="1801867771" sldId="418"/>
            <ac:grpSpMk id="45" creationId="{9B306ACA-8549-40FB-BBAC-DDC7E809EC65}"/>
          </ac:grpSpMkLst>
        </pc:grpChg>
        <pc:grpChg chg="add mod">
          <ac:chgData name="reza kabir" userId="af3c95a13102d509" providerId="LiveId" clId="{57F77BDA-C3A2-4BAA-AC2E-A197B311ED4C}" dt="2020-04-07T03:30:28.797" v="863" actId="207"/>
          <ac:grpSpMkLst>
            <pc:docMk/>
            <pc:sldMk cId="1801867771" sldId="418"/>
            <ac:grpSpMk id="91" creationId="{A3C3CE2E-2EF0-453B-A078-09FBD91783E2}"/>
          </ac:grpSpMkLst>
        </pc:grpChg>
      </pc:sldChg>
      <pc:sldChg chg="addSp delSp modSp add del mod">
        <pc:chgData name="reza kabir" userId="af3c95a13102d509" providerId="LiveId" clId="{57F77BDA-C3A2-4BAA-AC2E-A197B311ED4C}" dt="2020-04-07T05:48:43.065" v="1925" actId="47"/>
        <pc:sldMkLst>
          <pc:docMk/>
          <pc:sldMk cId="2823607102" sldId="419"/>
        </pc:sldMkLst>
        <pc:spChg chg="add mod">
          <ac:chgData name="reza kabir" userId="af3c95a13102d509" providerId="LiveId" clId="{57F77BDA-C3A2-4BAA-AC2E-A197B311ED4C}" dt="2020-04-07T03:26:26.544" v="813" actId="403"/>
          <ac:spMkLst>
            <pc:docMk/>
            <pc:sldMk cId="2823607102" sldId="419"/>
            <ac:spMk id="3" creationId="{1880DC2E-1F3B-46E3-9AC2-00208A4A8A55}"/>
          </ac:spMkLst>
        </pc:spChg>
        <pc:spChg chg="del mod">
          <ac:chgData name="reza kabir" userId="af3c95a13102d509" providerId="LiveId" clId="{57F77BDA-C3A2-4BAA-AC2E-A197B311ED4C}" dt="2020-04-07T03:26:23.152" v="812" actId="478"/>
          <ac:spMkLst>
            <pc:docMk/>
            <pc:sldMk cId="2823607102" sldId="419"/>
            <ac:spMk id="21" creationId="{00000000-0000-0000-0000-000000000000}"/>
          </ac:spMkLst>
        </pc:spChg>
        <pc:spChg chg="del mod">
          <ac:chgData name="reza kabir" userId="af3c95a13102d509" providerId="LiveId" clId="{57F77BDA-C3A2-4BAA-AC2E-A197B311ED4C}" dt="2020-04-07T03:26:23.152" v="812" actId="478"/>
          <ac:spMkLst>
            <pc:docMk/>
            <pc:sldMk cId="2823607102" sldId="419"/>
            <ac:spMk id="28" creationId="{00000000-0000-0000-0000-000000000000}"/>
          </ac:spMkLst>
        </pc:spChg>
        <pc:spChg chg="del">
          <ac:chgData name="reza kabir" userId="af3c95a13102d509" providerId="LiveId" clId="{57F77BDA-C3A2-4BAA-AC2E-A197B311ED4C}" dt="2020-04-07T03:26:29.416" v="814" actId="478"/>
          <ac:spMkLst>
            <pc:docMk/>
            <pc:sldMk cId="2823607102" sldId="419"/>
            <ac:spMk id="103" creationId="{00000000-0000-0000-0000-000000000000}"/>
          </ac:spMkLst>
        </pc:spChg>
        <pc:spChg chg="del">
          <ac:chgData name="reza kabir" userId="af3c95a13102d509" providerId="LiveId" clId="{57F77BDA-C3A2-4BAA-AC2E-A197B311ED4C}" dt="2020-04-07T03:26:29.416" v="814" actId="478"/>
          <ac:spMkLst>
            <pc:docMk/>
            <pc:sldMk cId="2823607102" sldId="419"/>
            <ac:spMk id="104" creationId="{00000000-0000-0000-0000-000000000000}"/>
          </ac:spMkLst>
        </pc:spChg>
        <pc:spChg chg="del">
          <ac:chgData name="reza kabir" userId="af3c95a13102d509" providerId="LiveId" clId="{57F77BDA-C3A2-4BAA-AC2E-A197B311ED4C}" dt="2020-04-07T03:26:29.416" v="814" actId="478"/>
          <ac:spMkLst>
            <pc:docMk/>
            <pc:sldMk cId="2823607102" sldId="419"/>
            <ac:spMk id="105" creationId="{00000000-0000-0000-0000-000000000000}"/>
          </ac:spMkLst>
        </pc:spChg>
        <pc:spChg chg="del">
          <ac:chgData name="reza kabir" userId="af3c95a13102d509" providerId="LiveId" clId="{57F77BDA-C3A2-4BAA-AC2E-A197B311ED4C}" dt="2020-04-07T03:26:29.416" v="814" actId="478"/>
          <ac:spMkLst>
            <pc:docMk/>
            <pc:sldMk cId="2823607102" sldId="419"/>
            <ac:spMk id="106" creationId="{00000000-0000-0000-0000-000000000000}"/>
          </ac:spMkLst>
        </pc:spChg>
        <pc:spChg chg="mod">
          <ac:chgData name="reza kabir" userId="af3c95a13102d509" providerId="LiveId" clId="{57F77BDA-C3A2-4BAA-AC2E-A197B311ED4C}" dt="2020-04-07T03:41:18.753" v="1082" actId="207"/>
          <ac:spMkLst>
            <pc:docMk/>
            <pc:sldMk cId="2823607102" sldId="419"/>
            <ac:spMk id="108" creationId="{00000000-0000-0000-0000-000000000000}"/>
          </ac:spMkLst>
        </pc:spChg>
        <pc:spChg chg="mod">
          <ac:chgData name="reza kabir" userId="af3c95a13102d509" providerId="LiveId" clId="{57F77BDA-C3A2-4BAA-AC2E-A197B311ED4C}" dt="2020-04-07T03:41:18.753" v="1082" actId="207"/>
          <ac:spMkLst>
            <pc:docMk/>
            <pc:sldMk cId="2823607102" sldId="419"/>
            <ac:spMk id="110" creationId="{00000000-0000-0000-0000-000000000000}"/>
          </ac:spMkLst>
        </pc:spChg>
        <pc:spChg chg="mod">
          <ac:chgData name="reza kabir" userId="af3c95a13102d509" providerId="LiveId" clId="{57F77BDA-C3A2-4BAA-AC2E-A197B311ED4C}" dt="2020-04-07T03:41:18.753" v="1082" actId="207"/>
          <ac:spMkLst>
            <pc:docMk/>
            <pc:sldMk cId="2823607102" sldId="419"/>
            <ac:spMk id="112" creationId="{00000000-0000-0000-0000-000000000000}"/>
          </ac:spMkLst>
        </pc:spChg>
        <pc:spChg chg="mod">
          <ac:chgData name="reza kabir" userId="af3c95a13102d509" providerId="LiveId" clId="{57F77BDA-C3A2-4BAA-AC2E-A197B311ED4C}" dt="2020-04-07T03:41:18.753" v="1082" actId="207"/>
          <ac:spMkLst>
            <pc:docMk/>
            <pc:sldMk cId="2823607102" sldId="419"/>
            <ac:spMk id="114" creationId="{00000000-0000-0000-0000-000000000000}"/>
          </ac:spMkLst>
        </pc:spChg>
      </pc:sldChg>
      <pc:sldChg chg="addSp delSp modSp add del mod">
        <pc:chgData name="reza kabir" userId="af3c95a13102d509" providerId="LiveId" clId="{57F77BDA-C3A2-4BAA-AC2E-A197B311ED4C}" dt="2020-04-07T05:48:43.065" v="1925" actId="47"/>
        <pc:sldMkLst>
          <pc:docMk/>
          <pc:sldMk cId="2981417622" sldId="420"/>
        </pc:sldMkLst>
        <pc:spChg chg="add mod">
          <ac:chgData name="reza kabir" userId="af3c95a13102d509" providerId="LiveId" clId="{57F77BDA-C3A2-4BAA-AC2E-A197B311ED4C}" dt="2020-04-07T03:27:15.361" v="822" actId="20577"/>
          <ac:spMkLst>
            <pc:docMk/>
            <pc:sldMk cId="2981417622" sldId="420"/>
            <ac:spMk id="2" creationId="{F651562A-4F20-4E1A-B7D4-84BE2F456270}"/>
          </ac:spMkLst>
        </pc:spChg>
        <pc:spChg chg="del mod">
          <ac:chgData name="reza kabir" userId="af3c95a13102d509" providerId="LiveId" clId="{57F77BDA-C3A2-4BAA-AC2E-A197B311ED4C}" dt="2020-04-07T03:27:19.370" v="823" actId="478"/>
          <ac:spMkLst>
            <pc:docMk/>
            <pc:sldMk cId="2981417622" sldId="420"/>
            <ac:spMk id="21" creationId="{00000000-0000-0000-0000-000000000000}"/>
          </ac:spMkLst>
        </pc:spChg>
        <pc:spChg chg="del mod">
          <ac:chgData name="reza kabir" userId="af3c95a13102d509" providerId="LiveId" clId="{57F77BDA-C3A2-4BAA-AC2E-A197B311ED4C}" dt="2020-04-07T03:27:19.370" v="823" actId="478"/>
          <ac:spMkLst>
            <pc:docMk/>
            <pc:sldMk cId="2981417622" sldId="420"/>
            <ac:spMk id="28" creationId="{00000000-0000-0000-0000-000000000000}"/>
          </ac:spMkLst>
        </pc:spChg>
        <pc:spChg chg="del mod">
          <ac:chgData name="reza kabir" userId="af3c95a13102d509" providerId="LiveId" clId="{57F77BDA-C3A2-4BAA-AC2E-A197B311ED4C}" dt="2020-04-07T03:27:28.086" v="825" actId="478"/>
          <ac:spMkLst>
            <pc:docMk/>
            <pc:sldMk cId="2981417622" sldId="420"/>
            <ac:spMk id="63" creationId="{00000000-0000-0000-0000-000000000000}"/>
          </ac:spMkLst>
        </pc:spChg>
        <pc:spChg chg="del mod">
          <ac:chgData name="reza kabir" userId="af3c95a13102d509" providerId="LiveId" clId="{57F77BDA-C3A2-4BAA-AC2E-A197B311ED4C}" dt="2020-04-07T03:27:28.086" v="825" actId="478"/>
          <ac:spMkLst>
            <pc:docMk/>
            <pc:sldMk cId="2981417622" sldId="420"/>
            <ac:spMk id="73" creationId="{00000000-0000-0000-0000-000000000000}"/>
          </ac:spMkLst>
        </pc:spChg>
        <pc:spChg chg="del">
          <ac:chgData name="reza kabir" userId="af3c95a13102d509" providerId="LiveId" clId="{57F77BDA-C3A2-4BAA-AC2E-A197B311ED4C}" dt="2020-04-07T03:27:28.086" v="825" actId="478"/>
          <ac:spMkLst>
            <pc:docMk/>
            <pc:sldMk cId="2981417622" sldId="420"/>
            <ac:spMk id="74" creationId="{00000000-0000-0000-0000-000000000000}"/>
          </ac:spMkLst>
        </pc:spChg>
        <pc:spChg chg="del">
          <ac:chgData name="reza kabir" userId="af3c95a13102d509" providerId="LiveId" clId="{57F77BDA-C3A2-4BAA-AC2E-A197B311ED4C}" dt="2020-04-07T03:27:49.414" v="830" actId="478"/>
          <ac:spMkLst>
            <pc:docMk/>
            <pc:sldMk cId="2981417622" sldId="420"/>
            <ac:spMk id="82" creationId="{00000000-0000-0000-0000-000000000000}"/>
          </ac:spMkLst>
        </pc:spChg>
        <pc:spChg chg="del">
          <ac:chgData name="reza kabir" userId="af3c95a13102d509" providerId="LiveId" clId="{57F77BDA-C3A2-4BAA-AC2E-A197B311ED4C}" dt="2020-04-07T03:27:46.814" v="829" actId="478"/>
          <ac:spMkLst>
            <pc:docMk/>
            <pc:sldMk cId="2981417622" sldId="420"/>
            <ac:spMk id="83" creationId="{00000000-0000-0000-0000-000000000000}"/>
          </ac:spMkLst>
        </pc:spChg>
        <pc:spChg chg="mod">
          <ac:chgData name="reza kabir" userId="af3c95a13102d509" providerId="LiveId" clId="{57F77BDA-C3A2-4BAA-AC2E-A197B311ED4C}" dt="2020-04-07T03:27:38.415" v="827" actId="2711"/>
          <ac:spMkLst>
            <pc:docMk/>
            <pc:sldMk cId="2981417622" sldId="420"/>
            <ac:spMk id="85" creationId="{00000000-0000-0000-0000-000000000000}"/>
          </ac:spMkLst>
        </pc:spChg>
        <pc:spChg chg="mod">
          <ac:chgData name="reza kabir" userId="af3c95a13102d509" providerId="LiveId" clId="{57F77BDA-C3A2-4BAA-AC2E-A197B311ED4C}" dt="2020-04-07T03:41:45.434" v="1098"/>
          <ac:spMkLst>
            <pc:docMk/>
            <pc:sldMk cId="2981417622" sldId="420"/>
            <ac:spMk id="86" creationId="{00000000-0000-0000-0000-000000000000}"/>
          </ac:spMkLst>
        </pc:spChg>
        <pc:spChg chg="mod">
          <ac:chgData name="reza kabir" userId="af3c95a13102d509" providerId="LiveId" clId="{57F77BDA-C3A2-4BAA-AC2E-A197B311ED4C}" dt="2020-04-07T03:27:38.415" v="827" actId="2711"/>
          <ac:spMkLst>
            <pc:docMk/>
            <pc:sldMk cId="2981417622" sldId="420"/>
            <ac:spMk id="87" creationId="{00000000-0000-0000-0000-000000000000}"/>
          </ac:spMkLst>
        </pc:spChg>
        <pc:spChg chg="mod">
          <ac:chgData name="reza kabir" userId="af3c95a13102d509" providerId="LiveId" clId="{57F77BDA-C3A2-4BAA-AC2E-A197B311ED4C}" dt="2020-04-07T03:41:31.782" v="1087" actId="14100"/>
          <ac:spMkLst>
            <pc:docMk/>
            <pc:sldMk cId="2981417622" sldId="420"/>
            <ac:spMk id="88" creationId="{00000000-0000-0000-0000-000000000000}"/>
          </ac:spMkLst>
        </pc:spChg>
        <pc:spChg chg="del">
          <ac:chgData name="reza kabir" userId="af3c95a13102d509" providerId="LiveId" clId="{57F77BDA-C3A2-4BAA-AC2E-A197B311ED4C}" dt="2020-04-07T03:27:49.414" v="830" actId="478"/>
          <ac:spMkLst>
            <pc:docMk/>
            <pc:sldMk cId="2981417622" sldId="420"/>
            <ac:spMk id="89" creationId="{00000000-0000-0000-0000-000000000000}"/>
          </ac:spMkLst>
        </pc:spChg>
        <pc:spChg chg="mod">
          <ac:chgData name="reza kabir" userId="af3c95a13102d509" providerId="LiveId" clId="{57F77BDA-C3A2-4BAA-AC2E-A197B311ED4C}" dt="2020-04-07T03:27:38.415" v="827" actId="2711"/>
          <ac:spMkLst>
            <pc:docMk/>
            <pc:sldMk cId="2981417622" sldId="420"/>
            <ac:spMk id="103" creationId="{00000000-0000-0000-0000-000000000000}"/>
          </ac:spMkLst>
        </pc:spChg>
        <pc:spChg chg="mod">
          <ac:chgData name="reza kabir" userId="af3c95a13102d509" providerId="LiveId" clId="{57F77BDA-C3A2-4BAA-AC2E-A197B311ED4C}" dt="2020-04-07T03:41:41.629" v="1095" actId="14100"/>
          <ac:spMkLst>
            <pc:docMk/>
            <pc:sldMk cId="2981417622" sldId="420"/>
            <ac:spMk id="104" creationId="{00000000-0000-0000-0000-000000000000}"/>
          </ac:spMkLst>
        </pc:spChg>
        <pc:picChg chg="add del">
          <ac:chgData name="reza kabir" userId="af3c95a13102d509" providerId="LiveId" clId="{57F77BDA-C3A2-4BAA-AC2E-A197B311ED4C}" dt="2020-04-07T03:41:36.222" v="1091"/>
          <ac:picMkLst>
            <pc:docMk/>
            <pc:sldMk cId="2981417622" sldId="420"/>
            <ac:picMk id="3" creationId="{2074AFB7-FAEC-454E-938C-19A17CF06ED3}"/>
          </ac:picMkLst>
        </pc:picChg>
      </pc:sldChg>
      <pc:sldChg chg="addSp delSp modSp add del mod">
        <pc:chgData name="reza kabir" userId="af3c95a13102d509" providerId="LiveId" clId="{57F77BDA-C3A2-4BAA-AC2E-A197B311ED4C}" dt="2020-04-07T05:48:43.065" v="1925" actId="47"/>
        <pc:sldMkLst>
          <pc:docMk/>
          <pc:sldMk cId="3845425100" sldId="421"/>
        </pc:sldMkLst>
        <pc:spChg chg="add mod">
          <ac:chgData name="reza kabir" userId="af3c95a13102d509" providerId="LiveId" clId="{57F77BDA-C3A2-4BAA-AC2E-A197B311ED4C}" dt="2020-04-07T03:31:53.823" v="888" actId="403"/>
          <ac:spMkLst>
            <pc:docMk/>
            <pc:sldMk cId="3845425100" sldId="421"/>
            <ac:spMk id="2" creationId="{93124012-1C87-463B-B9D5-D7A48DD2D0DB}"/>
          </ac:spMkLst>
        </pc:spChg>
        <pc:spChg chg="del mod">
          <ac:chgData name="reza kabir" userId="af3c95a13102d509" providerId="LiveId" clId="{57F77BDA-C3A2-4BAA-AC2E-A197B311ED4C}" dt="2020-04-07T03:31:55.526" v="889" actId="478"/>
          <ac:spMkLst>
            <pc:docMk/>
            <pc:sldMk cId="3845425100" sldId="421"/>
            <ac:spMk id="21" creationId="{00000000-0000-0000-0000-000000000000}"/>
          </ac:spMkLst>
        </pc:spChg>
        <pc:spChg chg="del mod">
          <ac:chgData name="reza kabir" userId="af3c95a13102d509" providerId="LiveId" clId="{57F77BDA-C3A2-4BAA-AC2E-A197B311ED4C}" dt="2020-04-07T03:31:55.526" v="889" actId="478"/>
          <ac:spMkLst>
            <pc:docMk/>
            <pc:sldMk cId="3845425100" sldId="421"/>
            <ac:spMk id="28" creationId="{00000000-0000-0000-0000-000000000000}"/>
          </ac:spMkLst>
        </pc:spChg>
        <pc:spChg chg="mod">
          <ac:chgData name="reza kabir" userId="af3c95a13102d509" providerId="LiveId" clId="{57F77BDA-C3A2-4BAA-AC2E-A197B311ED4C}" dt="2020-04-07T03:42:17.580" v="1121" actId="1037"/>
          <ac:spMkLst>
            <pc:docMk/>
            <pc:sldMk cId="3845425100" sldId="421"/>
            <ac:spMk id="38" creationId="{00000000-0000-0000-0000-000000000000}"/>
          </ac:spMkLst>
        </pc:spChg>
        <pc:spChg chg="mod">
          <ac:chgData name="reza kabir" userId="af3c95a13102d509" providerId="LiveId" clId="{57F77BDA-C3A2-4BAA-AC2E-A197B311ED4C}" dt="2020-04-07T03:42:17.580" v="1121" actId="1037"/>
          <ac:spMkLst>
            <pc:docMk/>
            <pc:sldMk cId="3845425100" sldId="421"/>
            <ac:spMk id="39" creationId="{00000000-0000-0000-0000-000000000000}"/>
          </ac:spMkLst>
        </pc:spChg>
        <pc:spChg chg="mod">
          <ac:chgData name="reza kabir" userId="af3c95a13102d509" providerId="LiveId" clId="{57F77BDA-C3A2-4BAA-AC2E-A197B311ED4C}" dt="2020-04-07T03:42:05.773" v="1116" actId="2711"/>
          <ac:spMkLst>
            <pc:docMk/>
            <pc:sldMk cId="3845425100" sldId="421"/>
            <ac:spMk id="41" creationId="{00000000-0000-0000-0000-000000000000}"/>
          </ac:spMkLst>
        </pc:spChg>
        <pc:spChg chg="mod">
          <ac:chgData name="reza kabir" userId="af3c95a13102d509" providerId="LiveId" clId="{57F77BDA-C3A2-4BAA-AC2E-A197B311ED4C}" dt="2020-04-07T03:42:05.773" v="1116" actId="2711"/>
          <ac:spMkLst>
            <pc:docMk/>
            <pc:sldMk cId="3845425100" sldId="421"/>
            <ac:spMk id="43" creationId="{00000000-0000-0000-0000-000000000000}"/>
          </ac:spMkLst>
        </pc:spChg>
        <pc:spChg chg="mod">
          <ac:chgData name="reza kabir" userId="af3c95a13102d509" providerId="LiveId" clId="{57F77BDA-C3A2-4BAA-AC2E-A197B311ED4C}" dt="2020-04-07T03:42:05.773" v="1116" actId="2711"/>
          <ac:spMkLst>
            <pc:docMk/>
            <pc:sldMk cId="3845425100" sldId="421"/>
            <ac:spMk id="45" creationId="{00000000-0000-0000-0000-000000000000}"/>
          </ac:spMkLst>
        </pc:spChg>
        <pc:spChg chg="del">
          <ac:chgData name="reza kabir" userId="af3c95a13102d509" providerId="LiveId" clId="{57F77BDA-C3A2-4BAA-AC2E-A197B311ED4C}" dt="2020-04-07T03:28:31.717" v="831" actId="478"/>
          <ac:spMkLst>
            <pc:docMk/>
            <pc:sldMk cId="3845425100" sldId="421"/>
            <ac:spMk id="46" creationId="{00000000-0000-0000-0000-000000000000}"/>
          </ac:spMkLst>
        </pc:spChg>
        <pc:spChg chg="del">
          <ac:chgData name="reza kabir" userId="af3c95a13102d509" providerId="LiveId" clId="{57F77BDA-C3A2-4BAA-AC2E-A197B311ED4C}" dt="2020-04-07T03:28:31.717" v="831" actId="478"/>
          <ac:spMkLst>
            <pc:docMk/>
            <pc:sldMk cId="3845425100" sldId="421"/>
            <ac:spMk id="47" creationId="{00000000-0000-0000-0000-000000000000}"/>
          </ac:spMkLst>
        </pc:spChg>
        <pc:spChg chg="del">
          <ac:chgData name="reza kabir" userId="af3c95a13102d509" providerId="LiveId" clId="{57F77BDA-C3A2-4BAA-AC2E-A197B311ED4C}" dt="2020-04-07T03:28:31.717" v="831" actId="478"/>
          <ac:spMkLst>
            <pc:docMk/>
            <pc:sldMk cId="3845425100" sldId="421"/>
            <ac:spMk id="48" creationId="{00000000-0000-0000-0000-000000000000}"/>
          </ac:spMkLst>
        </pc:spChg>
        <pc:spChg chg="del">
          <ac:chgData name="reza kabir" userId="af3c95a13102d509" providerId="LiveId" clId="{57F77BDA-C3A2-4BAA-AC2E-A197B311ED4C}" dt="2020-04-07T03:28:31.717" v="831" actId="478"/>
          <ac:spMkLst>
            <pc:docMk/>
            <pc:sldMk cId="3845425100" sldId="421"/>
            <ac:spMk id="50" creationId="{00000000-0000-0000-0000-000000000000}"/>
          </ac:spMkLst>
        </pc:spChg>
        <pc:grpChg chg="add mod">
          <ac:chgData name="reza kabir" userId="af3c95a13102d509" providerId="LiveId" clId="{57F77BDA-C3A2-4BAA-AC2E-A197B311ED4C}" dt="2020-04-07T03:31:08.277" v="871" actId="1076"/>
          <ac:grpSpMkLst>
            <pc:docMk/>
            <pc:sldMk cId="3845425100" sldId="421"/>
            <ac:grpSpMk id="22" creationId="{E23A7DEC-4C5A-4EA9-9C78-964C6086BCE4}"/>
          </ac:grpSpMkLst>
        </pc:grpChg>
        <pc:grpChg chg="add mod">
          <ac:chgData name="reza kabir" userId="af3c95a13102d509" providerId="LiveId" clId="{57F77BDA-C3A2-4BAA-AC2E-A197B311ED4C}" dt="2020-04-07T03:31:40.116" v="885" actId="1076"/>
          <ac:grpSpMkLst>
            <pc:docMk/>
            <pc:sldMk cId="3845425100" sldId="421"/>
            <ac:grpSpMk id="32" creationId="{A87478FD-C203-4EF0-BE05-D5337341E5E1}"/>
          </ac:grpSpMkLst>
        </pc:grpChg>
        <pc:grpChg chg="add mod">
          <ac:chgData name="reza kabir" userId="af3c95a13102d509" providerId="LiveId" clId="{57F77BDA-C3A2-4BAA-AC2E-A197B311ED4C}" dt="2020-04-07T03:31:17.181" v="875" actId="1076"/>
          <ac:grpSpMkLst>
            <pc:docMk/>
            <pc:sldMk cId="3845425100" sldId="421"/>
            <ac:grpSpMk id="35" creationId="{0F3D8829-1BC9-471B-B540-A93A0FCB7AB6}"/>
          </ac:grpSpMkLst>
        </pc:grpChg>
        <pc:grpChg chg="add mod">
          <ac:chgData name="reza kabir" userId="af3c95a13102d509" providerId="LiveId" clId="{57F77BDA-C3A2-4BAA-AC2E-A197B311ED4C}" dt="2020-04-07T03:31:35.645" v="884" actId="1076"/>
          <ac:grpSpMkLst>
            <pc:docMk/>
            <pc:sldMk cId="3845425100" sldId="421"/>
            <ac:grpSpMk id="49" creationId="{CCA2B4B1-FF55-437F-8A99-D9F538E2A8EB}"/>
          </ac:grpSpMkLst>
        </pc:grpChg>
      </pc:sldChg>
      <pc:sldChg chg="addSp delSp modSp add del mod">
        <pc:chgData name="reza kabir" userId="af3c95a13102d509" providerId="LiveId" clId="{57F77BDA-C3A2-4BAA-AC2E-A197B311ED4C}" dt="2020-04-07T05:48:43.065" v="1925" actId="47"/>
        <pc:sldMkLst>
          <pc:docMk/>
          <pc:sldMk cId="1815478863" sldId="422"/>
        </pc:sldMkLst>
        <pc:spChg chg="add mod">
          <ac:chgData name="reza kabir" userId="af3c95a13102d509" providerId="LiveId" clId="{57F77BDA-C3A2-4BAA-AC2E-A197B311ED4C}" dt="2020-04-07T03:32:24.665" v="893" actId="403"/>
          <ac:spMkLst>
            <pc:docMk/>
            <pc:sldMk cId="1815478863" sldId="422"/>
            <ac:spMk id="2" creationId="{2C571B0C-0333-4985-8770-E679C58E0D06}"/>
          </ac:spMkLst>
        </pc:spChg>
        <pc:spChg chg="del mod">
          <ac:chgData name="reza kabir" userId="af3c95a13102d509" providerId="LiveId" clId="{57F77BDA-C3A2-4BAA-AC2E-A197B311ED4C}" dt="2020-04-07T03:32:28.474" v="894" actId="478"/>
          <ac:spMkLst>
            <pc:docMk/>
            <pc:sldMk cId="1815478863" sldId="422"/>
            <ac:spMk id="21" creationId="{00000000-0000-0000-0000-000000000000}"/>
          </ac:spMkLst>
        </pc:spChg>
        <pc:spChg chg="del mod">
          <ac:chgData name="reza kabir" userId="af3c95a13102d509" providerId="LiveId" clId="{57F77BDA-C3A2-4BAA-AC2E-A197B311ED4C}" dt="2020-04-07T03:32:28.474" v="894" actId="478"/>
          <ac:spMkLst>
            <pc:docMk/>
            <pc:sldMk cId="1815478863" sldId="422"/>
            <ac:spMk id="28" creationId="{00000000-0000-0000-0000-000000000000}"/>
          </ac:spMkLst>
        </pc:spChg>
        <pc:spChg chg="del">
          <ac:chgData name="reza kabir" userId="af3c95a13102d509" providerId="LiveId" clId="{57F77BDA-C3A2-4BAA-AC2E-A197B311ED4C}" dt="2020-04-07T03:34:33.731" v="909" actId="478"/>
          <ac:spMkLst>
            <pc:docMk/>
            <pc:sldMk cId="1815478863" sldId="422"/>
            <ac:spMk id="52" creationId="{00000000-0000-0000-0000-000000000000}"/>
          </ac:spMkLst>
        </pc:spChg>
        <pc:spChg chg="del">
          <ac:chgData name="reza kabir" userId="af3c95a13102d509" providerId="LiveId" clId="{57F77BDA-C3A2-4BAA-AC2E-A197B311ED4C}" dt="2020-04-07T03:34:33.731" v="909" actId="478"/>
          <ac:spMkLst>
            <pc:docMk/>
            <pc:sldMk cId="1815478863" sldId="422"/>
            <ac:spMk id="53" creationId="{00000000-0000-0000-0000-000000000000}"/>
          </ac:spMkLst>
        </pc:spChg>
        <pc:spChg chg="del">
          <ac:chgData name="reza kabir" userId="af3c95a13102d509" providerId="LiveId" clId="{57F77BDA-C3A2-4BAA-AC2E-A197B311ED4C}" dt="2020-04-07T03:34:33.731" v="909" actId="478"/>
          <ac:spMkLst>
            <pc:docMk/>
            <pc:sldMk cId="1815478863" sldId="422"/>
            <ac:spMk id="54" creationId="{00000000-0000-0000-0000-000000000000}"/>
          </ac:spMkLst>
        </pc:spChg>
        <pc:spChg chg="del">
          <ac:chgData name="reza kabir" userId="af3c95a13102d509" providerId="LiveId" clId="{57F77BDA-C3A2-4BAA-AC2E-A197B311ED4C}" dt="2020-04-07T03:34:33.731" v="909" actId="478"/>
          <ac:spMkLst>
            <pc:docMk/>
            <pc:sldMk cId="1815478863" sldId="422"/>
            <ac:spMk id="55" creationId="{00000000-0000-0000-0000-000000000000}"/>
          </ac:spMkLst>
        </pc:spChg>
        <pc:spChg chg="del">
          <ac:chgData name="reza kabir" userId="af3c95a13102d509" providerId="LiveId" clId="{57F77BDA-C3A2-4BAA-AC2E-A197B311ED4C}" dt="2020-04-07T03:32:32.609" v="895" actId="478"/>
          <ac:spMkLst>
            <pc:docMk/>
            <pc:sldMk cId="1815478863" sldId="422"/>
            <ac:spMk id="80" creationId="{00000000-0000-0000-0000-000000000000}"/>
          </ac:spMkLst>
        </pc:spChg>
        <pc:spChg chg="del">
          <ac:chgData name="reza kabir" userId="af3c95a13102d509" providerId="LiveId" clId="{57F77BDA-C3A2-4BAA-AC2E-A197B311ED4C}" dt="2020-04-07T03:32:32.609" v="895" actId="478"/>
          <ac:spMkLst>
            <pc:docMk/>
            <pc:sldMk cId="1815478863" sldId="422"/>
            <ac:spMk id="81" creationId="{00000000-0000-0000-0000-000000000000}"/>
          </ac:spMkLst>
        </pc:spChg>
        <pc:spChg chg="del">
          <ac:chgData name="reza kabir" userId="af3c95a13102d509" providerId="LiveId" clId="{57F77BDA-C3A2-4BAA-AC2E-A197B311ED4C}" dt="2020-04-07T03:32:32.609" v="895" actId="478"/>
          <ac:spMkLst>
            <pc:docMk/>
            <pc:sldMk cId="1815478863" sldId="422"/>
            <ac:spMk id="82" creationId="{00000000-0000-0000-0000-000000000000}"/>
          </ac:spMkLst>
        </pc:spChg>
        <pc:spChg chg="del">
          <ac:chgData name="reza kabir" userId="af3c95a13102d509" providerId="LiveId" clId="{57F77BDA-C3A2-4BAA-AC2E-A197B311ED4C}" dt="2020-04-07T03:32:32.609" v="895" actId="478"/>
          <ac:spMkLst>
            <pc:docMk/>
            <pc:sldMk cId="1815478863" sldId="422"/>
            <ac:spMk id="83" creationId="{00000000-0000-0000-0000-000000000000}"/>
          </ac:spMkLst>
        </pc:spChg>
        <pc:spChg chg="add del mod">
          <ac:chgData name="reza kabir" userId="af3c95a13102d509" providerId="LiveId" clId="{57F77BDA-C3A2-4BAA-AC2E-A197B311ED4C}" dt="2020-04-07T03:42:47.559" v="1136" actId="207"/>
          <ac:spMkLst>
            <pc:docMk/>
            <pc:sldMk cId="1815478863" sldId="422"/>
            <ac:spMk id="85" creationId="{00000000-0000-0000-0000-000000000000}"/>
          </ac:spMkLst>
        </pc:spChg>
        <pc:spChg chg="add del mod">
          <ac:chgData name="reza kabir" userId="af3c95a13102d509" providerId="LiveId" clId="{57F77BDA-C3A2-4BAA-AC2E-A197B311ED4C}" dt="2020-04-07T03:42:47.559" v="1136" actId="207"/>
          <ac:spMkLst>
            <pc:docMk/>
            <pc:sldMk cId="1815478863" sldId="422"/>
            <ac:spMk id="87" creationId="{00000000-0000-0000-0000-000000000000}"/>
          </ac:spMkLst>
        </pc:spChg>
        <pc:spChg chg="add del mod">
          <ac:chgData name="reza kabir" userId="af3c95a13102d509" providerId="LiveId" clId="{57F77BDA-C3A2-4BAA-AC2E-A197B311ED4C}" dt="2020-04-07T03:42:47.559" v="1136" actId="207"/>
          <ac:spMkLst>
            <pc:docMk/>
            <pc:sldMk cId="1815478863" sldId="422"/>
            <ac:spMk id="89" creationId="{00000000-0000-0000-0000-000000000000}"/>
          </ac:spMkLst>
        </pc:spChg>
        <pc:spChg chg="mod">
          <ac:chgData name="reza kabir" userId="af3c95a13102d509" providerId="LiveId" clId="{57F77BDA-C3A2-4BAA-AC2E-A197B311ED4C}" dt="2020-04-07T03:42:47.559" v="1136" actId="207"/>
          <ac:spMkLst>
            <pc:docMk/>
            <pc:sldMk cId="1815478863" sldId="422"/>
            <ac:spMk id="91" creationId="{00000000-0000-0000-0000-000000000000}"/>
          </ac:spMkLst>
        </pc:spChg>
        <pc:grpChg chg="add mod">
          <ac:chgData name="reza kabir" userId="af3c95a13102d509" providerId="LiveId" clId="{57F77BDA-C3A2-4BAA-AC2E-A197B311ED4C}" dt="2020-04-07T03:35:00.113" v="917" actId="207"/>
          <ac:grpSpMkLst>
            <pc:docMk/>
            <pc:sldMk cId="1815478863" sldId="422"/>
            <ac:grpSpMk id="29" creationId="{8F472AA0-A23A-4F33-AF84-580CA4E33B37}"/>
          </ac:grpSpMkLst>
        </pc:grpChg>
        <pc:grpChg chg="add mod">
          <ac:chgData name="reza kabir" userId="af3c95a13102d509" providerId="LiveId" clId="{57F77BDA-C3A2-4BAA-AC2E-A197B311ED4C}" dt="2020-04-07T03:35:00.113" v="917" actId="207"/>
          <ac:grpSpMkLst>
            <pc:docMk/>
            <pc:sldMk cId="1815478863" sldId="422"/>
            <ac:grpSpMk id="40" creationId="{49330C7C-7C03-4261-B43A-FF9B1692DCEC}"/>
          </ac:grpSpMkLst>
        </pc:grpChg>
        <pc:grpChg chg="add mod">
          <ac:chgData name="reza kabir" userId="af3c95a13102d509" providerId="LiveId" clId="{57F77BDA-C3A2-4BAA-AC2E-A197B311ED4C}" dt="2020-04-07T03:35:00.113" v="917" actId="207"/>
          <ac:grpSpMkLst>
            <pc:docMk/>
            <pc:sldMk cId="1815478863" sldId="422"/>
            <ac:grpSpMk id="43" creationId="{189E8380-305D-43AD-98AE-746ED8846BDC}"/>
          </ac:grpSpMkLst>
        </pc:grpChg>
        <pc:grpChg chg="add mod">
          <ac:chgData name="reza kabir" userId="af3c95a13102d509" providerId="LiveId" clId="{57F77BDA-C3A2-4BAA-AC2E-A197B311ED4C}" dt="2020-04-07T03:35:00.113" v="917" actId="207"/>
          <ac:grpSpMkLst>
            <pc:docMk/>
            <pc:sldMk cId="1815478863" sldId="422"/>
            <ac:grpSpMk id="46" creationId="{AE65B55F-CFD6-4646-965C-2024507CA6D3}"/>
          </ac:grpSpMkLst>
        </pc:grpChg>
      </pc:sldChg>
      <pc:sldChg chg="addSp delSp modSp add del mod">
        <pc:chgData name="reza kabir" userId="af3c95a13102d509" providerId="LiveId" clId="{57F77BDA-C3A2-4BAA-AC2E-A197B311ED4C}" dt="2020-04-07T05:48:43.065" v="1925" actId="47"/>
        <pc:sldMkLst>
          <pc:docMk/>
          <pc:sldMk cId="235787614" sldId="423"/>
        </pc:sldMkLst>
        <pc:spChg chg="add mod">
          <ac:chgData name="reza kabir" userId="af3c95a13102d509" providerId="LiveId" clId="{57F77BDA-C3A2-4BAA-AC2E-A197B311ED4C}" dt="2020-04-07T03:33:13.568" v="906" actId="403"/>
          <ac:spMkLst>
            <pc:docMk/>
            <pc:sldMk cId="235787614" sldId="423"/>
            <ac:spMk id="2" creationId="{9D3C01DE-EBDE-472D-8EC7-48855EC76870}"/>
          </ac:spMkLst>
        </pc:spChg>
        <pc:spChg chg="mod">
          <ac:chgData name="reza kabir" userId="af3c95a13102d509" providerId="LiveId" clId="{57F77BDA-C3A2-4BAA-AC2E-A197B311ED4C}" dt="2020-04-07T03:33:01.877" v="903" actId="1076"/>
          <ac:spMkLst>
            <pc:docMk/>
            <pc:sldMk cId="235787614" sldId="423"/>
            <ac:spMk id="21" creationId="{00000000-0000-0000-0000-000000000000}"/>
          </ac:spMkLst>
        </pc:spChg>
        <pc:spChg chg="mod">
          <ac:chgData name="reza kabir" userId="af3c95a13102d509" providerId="LiveId" clId="{57F77BDA-C3A2-4BAA-AC2E-A197B311ED4C}" dt="2020-04-07T03:43:15.272" v="1146" actId="2711"/>
          <ac:spMkLst>
            <pc:docMk/>
            <pc:sldMk cId="235787614" sldId="423"/>
            <ac:spMk id="24" creationId="{00000000-0000-0000-0000-000000000000}"/>
          </ac:spMkLst>
        </pc:spChg>
        <pc:spChg chg="mod">
          <ac:chgData name="reza kabir" userId="af3c95a13102d509" providerId="LiveId" clId="{57F77BDA-C3A2-4BAA-AC2E-A197B311ED4C}" dt="2020-04-07T03:43:15.272" v="1146" actId="2711"/>
          <ac:spMkLst>
            <pc:docMk/>
            <pc:sldMk cId="235787614" sldId="423"/>
            <ac:spMk id="25" creationId="{00000000-0000-0000-0000-000000000000}"/>
          </ac:spMkLst>
        </pc:spChg>
        <pc:spChg chg="mod">
          <ac:chgData name="reza kabir" userId="af3c95a13102d509" providerId="LiveId" clId="{57F77BDA-C3A2-4BAA-AC2E-A197B311ED4C}" dt="2020-04-07T03:43:15.272" v="1146" actId="2711"/>
          <ac:spMkLst>
            <pc:docMk/>
            <pc:sldMk cId="235787614" sldId="423"/>
            <ac:spMk id="26" creationId="{00000000-0000-0000-0000-000000000000}"/>
          </ac:spMkLst>
        </pc:spChg>
        <pc:spChg chg="mod">
          <ac:chgData name="reza kabir" userId="af3c95a13102d509" providerId="LiveId" clId="{57F77BDA-C3A2-4BAA-AC2E-A197B311ED4C}" dt="2020-04-07T03:43:15.272" v="1146" actId="2711"/>
          <ac:spMkLst>
            <pc:docMk/>
            <pc:sldMk cId="235787614" sldId="423"/>
            <ac:spMk id="27" creationId="{00000000-0000-0000-0000-000000000000}"/>
          </ac:spMkLst>
        </pc:spChg>
        <pc:spChg chg="mod">
          <ac:chgData name="reza kabir" userId="af3c95a13102d509" providerId="LiveId" clId="{57F77BDA-C3A2-4BAA-AC2E-A197B311ED4C}" dt="2020-04-07T03:33:01.877" v="903" actId="1076"/>
          <ac:spMkLst>
            <pc:docMk/>
            <pc:sldMk cId="235787614" sldId="423"/>
            <ac:spMk id="28" creationId="{00000000-0000-0000-0000-000000000000}"/>
          </ac:spMkLst>
        </pc:spChg>
        <pc:spChg chg="del">
          <ac:chgData name="reza kabir" userId="af3c95a13102d509" providerId="LiveId" clId="{57F77BDA-C3A2-4BAA-AC2E-A197B311ED4C}" dt="2020-04-07T03:35:20.469" v="918" actId="478"/>
          <ac:spMkLst>
            <pc:docMk/>
            <pc:sldMk cId="235787614" sldId="423"/>
            <ac:spMk id="39" creationId="{00000000-0000-0000-0000-000000000000}"/>
          </ac:spMkLst>
        </pc:spChg>
        <pc:spChg chg="del">
          <ac:chgData name="reza kabir" userId="af3c95a13102d509" providerId="LiveId" clId="{57F77BDA-C3A2-4BAA-AC2E-A197B311ED4C}" dt="2020-04-07T03:35:20.469" v="918" actId="478"/>
          <ac:spMkLst>
            <pc:docMk/>
            <pc:sldMk cId="235787614" sldId="423"/>
            <ac:spMk id="40" creationId="{00000000-0000-0000-0000-000000000000}"/>
          </ac:spMkLst>
        </pc:spChg>
        <pc:spChg chg="del">
          <ac:chgData name="reza kabir" userId="af3c95a13102d509" providerId="LiveId" clId="{57F77BDA-C3A2-4BAA-AC2E-A197B311ED4C}" dt="2020-04-07T03:35:20.469" v="918" actId="478"/>
          <ac:spMkLst>
            <pc:docMk/>
            <pc:sldMk cId="235787614" sldId="423"/>
            <ac:spMk id="41" creationId="{00000000-0000-0000-0000-000000000000}"/>
          </ac:spMkLst>
        </pc:spChg>
        <pc:spChg chg="del">
          <ac:chgData name="reza kabir" userId="af3c95a13102d509" providerId="LiveId" clId="{57F77BDA-C3A2-4BAA-AC2E-A197B311ED4C}" dt="2020-04-07T03:35:20.469" v="918" actId="478"/>
          <ac:spMkLst>
            <pc:docMk/>
            <pc:sldMk cId="235787614" sldId="423"/>
            <ac:spMk id="42" creationId="{00000000-0000-0000-0000-000000000000}"/>
          </ac:spMkLst>
        </pc:spChg>
        <pc:spChg chg="mod">
          <ac:chgData name="reza kabir" userId="af3c95a13102d509" providerId="LiveId" clId="{57F77BDA-C3A2-4BAA-AC2E-A197B311ED4C}" dt="2020-04-07T03:43:15.272" v="1146" actId="2711"/>
          <ac:spMkLst>
            <pc:docMk/>
            <pc:sldMk cId="235787614" sldId="423"/>
            <ac:spMk id="43" creationId="{00000000-0000-0000-0000-000000000000}"/>
          </ac:spMkLst>
        </pc:spChg>
        <pc:spChg chg="mod">
          <ac:chgData name="reza kabir" userId="af3c95a13102d509" providerId="LiveId" clId="{57F77BDA-C3A2-4BAA-AC2E-A197B311ED4C}" dt="2020-04-07T03:43:15.272" v="1146" actId="2711"/>
          <ac:spMkLst>
            <pc:docMk/>
            <pc:sldMk cId="235787614" sldId="423"/>
            <ac:spMk id="44" creationId="{00000000-0000-0000-0000-000000000000}"/>
          </ac:spMkLst>
        </pc:spChg>
        <pc:spChg chg="mod">
          <ac:chgData name="reza kabir" userId="af3c95a13102d509" providerId="LiveId" clId="{57F77BDA-C3A2-4BAA-AC2E-A197B311ED4C}" dt="2020-04-07T03:43:15.272" v="1146" actId="2711"/>
          <ac:spMkLst>
            <pc:docMk/>
            <pc:sldMk cId="235787614" sldId="423"/>
            <ac:spMk id="48" creationId="{00000000-0000-0000-0000-000000000000}"/>
          </ac:spMkLst>
        </pc:spChg>
        <pc:spChg chg="mod">
          <ac:chgData name="reza kabir" userId="af3c95a13102d509" providerId="LiveId" clId="{57F77BDA-C3A2-4BAA-AC2E-A197B311ED4C}" dt="2020-04-07T03:43:15.272" v="1146" actId="2711"/>
          <ac:spMkLst>
            <pc:docMk/>
            <pc:sldMk cId="235787614" sldId="423"/>
            <ac:spMk id="50" creationId="{00000000-0000-0000-0000-000000000000}"/>
          </ac:spMkLst>
        </pc:spChg>
        <pc:spChg chg="del">
          <ac:chgData name="reza kabir" userId="af3c95a13102d509" providerId="LiveId" clId="{57F77BDA-C3A2-4BAA-AC2E-A197B311ED4C}" dt="2020-04-07T03:33:20.654" v="908" actId="478"/>
          <ac:spMkLst>
            <pc:docMk/>
            <pc:sldMk cId="235787614" sldId="423"/>
            <ac:spMk id="67" creationId="{00000000-0000-0000-0000-000000000000}"/>
          </ac:spMkLst>
        </pc:spChg>
        <pc:spChg chg="del">
          <ac:chgData name="reza kabir" userId="af3c95a13102d509" providerId="LiveId" clId="{57F77BDA-C3A2-4BAA-AC2E-A197B311ED4C}" dt="2020-04-07T03:33:20.654" v="908" actId="478"/>
          <ac:spMkLst>
            <pc:docMk/>
            <pc:sldMk cId="235787614" sldId="423"/>
            <ac:spMk id="68" creationId="{00000000-0000-0000-0000-000000000000}"/>
          </ac:spMkLst>
        </pc:spChg>
        <pc:spChg chg="del">
          <ac:chgData name="reza kabir" userId="af3c95a13102d509" providerId="LiveId" clId="{57F77BDA-C3A2-4BAA-AC2E-A197B311ED4C}" dt="2020-04-07T03:33:17.937" v="907" actId="478"/>
          <ac:spMkLst>
            <pc:docMk/>
            <pc:sldMk cId="235787614" sldId="423"/>
            <ac:spMk id="77" creationId="{00000000-0000-0000-0000-000000000000}"/>
          </ac:spMkLst>
        </pc:spChg>
        <pc:spChg chg="mod">
          <ac:chgData name="reza kabir" userId="af3c95a13102d509" providerId="LiveId" clId="{57F77BDA-C3A2-4BAA-AC2E-A197B311ED4C}" dt="2020-04-07T03:43:15.272" v="1146" actId="2711"/>
          <ac:spMkLst>
            <pc:docMk/>
            <pc:sldMk cId="235787614" sldId="423"/>
            <ac:spMk id="78" creationId="{00000000-0000-0000-0000-000000000000}"/>
          </ac:spMkLst>
        </pc:spChg>
        <pc:spChg chg="mod">
          <ac:chgData name="reza kabir" userId="af3c95a13102d509" providerId="LiveId" clId="{57F77BDA-C3A2-4BAA-AC2E-A197B311ED4C}" dt="2020-04-07T03:43:15.272" v="1146" actId="2711"/>
          <ac:spMkLst>
            <pc:docMk/>
            <pc:sldMk cId="235787614" sldId="423"/>
            <ac:spMk id="79" creationId="{00000000-0000-0000-0000-000000000000}"/>
          </ac:spMkLst>
        </pc:spChg>
        <pc:spChg chg="del">
          <ac:chgData name="reza kabir" userId="af3c95a13102d509" providerId="LiveId" clId="{57F77BDA-C3A2-4BAA-AC2E-A197B311ED4C}" dt="2020-04-07T03:33:17.937" v="907" actId="478"/>
          <ac:spMkLst>
            <pc:docMk/>
            <pc:sldMk cId="235787614" sldId="423"/>
            <ac:spMk id="80" creationId="{00000000-0000-0000-0000-000000000000}"/>
          </ac:spMkLst>
        </pc:spChg>
        <pc:spChg chg="mod">
          <ac:chgData name="reza kabir" userId="af3c95a13102d509" providerId="LiveId" clId="{57F77BDA-C3A2-4BAA-AC2E-A197B311ED4C}" dt="2020-04-07T03:43:15.272" v="1146" actId="2711"/>
          <ac:spMkLst>
            <pc:docMk/>
            <pc:sldMk cId="235787614" sldId="423"/>
            <ac:spMk id="81" creationId="{00000000-0000-0000-0000-000000000000}"/>
          </ac:spMkLst>
        </pc:spChg>
        <pc:spChg chg="mod">
          <ac:chgData name="reza kabir" userId="af3c95a13102d509" providerId="LiveId" clId="{57F77BDA-C3A2-4BAA-AC2E-A197B311ED4C}" dt="2020-04-07T03:43:15.272" v="1146" actId="2711"/>
          <ac:spMkLst>
            <pc:docMk/>
            <pc:sldMk cId="235787614" sldId="423"/>
            <ac:spMk id="82" creationId="{00000000-0000-0000-0000-000000000000}"/>
          </ac:spMkLst>
        </pc:spChg>
        <pc:grpChg chg="add mod">
          <ac:chgData name="reza kabir" userId="af3c95a13102d509" providerId="LiveId" clId="{57F77BDA-C3A2-4BAA-AC2E-A197B311ED4C}" dt="2020-04-07T03:43:15.272" v="1146" actId="2711"/>
          <ac:grpSpMkLst>
            <pc:docMk/>
            <pc:sldMk cId="235787614" sldId="423"/>
            <ac:grpSpMk id="29" creationId="{E4255B01-22C6-4E44-8759-74FC7DC11E8E}"/>
          </ac:grpSpMkLst>
        </pc:grpChg>
        <pc:grpChg chg="add mod">
          <ac:chgData name="reza kabir" userId="af3c95a13102d509" providerId="LiveId" clId="{57F77BDA-C3A2-4BAA-AC2E-A197B311ED4C}" dt="2020-04-07T03:43:15.272" v="1146" actId="2711"/>
          <ac:grpSpMkLst>
            <pc:docMk/>
            <pc:sldMk cId="235787614" sldId="423"/>
            <ac:grpSpMk id="34" creationId="{31719C50-332A-47B4-BF1F-245BC31EA9CA}"/>
          </ac:grpSpMkLst>
        </pc:grpChg>
        <pc:grpChg chg="add mod">
          <ac:chgData name="reza kabir" userId="af3c95a13102d509" providerId="LiveId" clId="{57F77BDA-C3A2-4BAA-AC2E-A197B311ED4C}" dt="2020-04-07T03:43:15.272" v="1146" actId="2711"/>
          <ac:grpSpMkLst>
            <pc:docMk/>
            <pc:sldMk cId="235787614" sldId="423"/>
            <ac:grpSpMk id="37" creationId="{35973737-2B5C-495C-9EFD-1C78C8E3635B}"/>
          </ac:grpSpMkLst>
        </pc:grpChg>
        <pc:grpChg chg="add mod">
          <ac:chgData name="reza kabir" userId="af3c95a13102d509" providerId="LiveId" clId="{57F77BDA-C3A2-4BAA-AC2E-A197B311ED4C}" dt="2020-04-07T03:43:15.272" v="1146" actId="2711"/>
          <ac:grpSpMkLst>
            <pc:docMk/>
            <pc:sldMk cId="235787614" sldId="423"/>
            <ac:grpSpMk id="46" creationId="{7998FE73-84C7-4793-A887-A24C5A7F0989}"/>
          </ac:grpSpMkLst>
        </pc:grpChg>
      </pc:sldChg>
      <pc:sldChg chg="addSp delSp modSp add del mod">
        <pc:chgData name="reza kabir" userId="af3c95a13102d509" providerId="LiveId" clId="{57F77BDA-C3A2-4BAA-AC2E-A197B311ED4C}" dt="2020-04-07T05:48:43.065" v="1925" actId="47"/>
        <pc:sldMkLst>
          <pc:docMk/>
          <pc:sldMk cId="4028879680" sldId="424"/>
        </pc:sldMkLst>
        <pc:spChg chg="add mod">
          <ac:chgData name="reza kabir" userId="af3c95a13102d509" providerId="LiveId" clId="{57F77BDA-C3A2-4BAA-AC2E-A197B311ED4C}" dt="2020-04-07T03:45:09.167" v="1165" actId="403"/>
          <ac:spMkLst>
            <pc:docMk/>
            <pc:sldMk cId="4028879680" sldId="424"/>
            <ac:spMk id="5" creationId="{222F7992-B40B-4FA6-B031-50881E68750A}"/>
          </ac:spMkLst>
        </pc:spChg>
        <pc:spChg chg="del mod">
          <ac:chgData name="reza kabir" userId="af3c95a13102d509" providerId="LiveId" clId="{57F77BDA-C3A2-4BAA-AC2E-A197B311ED4C}" dt="2020-04-07T03:44:19.909" v="1156" actId="478"/>
          <ac:spMkLst>
            <pc:docMk/>
            <pc:sldMk cId="4028879680" sldId="424"/>
            <ac:spMk id="21" creationId="{00000000-0000-0000-0000-000000000000}"/>
          </ac:spMkLst>
        </pc:spChg>
        <pc:spChg chg="del mod">
          <ac:chgData name="reza kabir" userId="af3c95a13102d509" providerId="LiveId" clId="{57F77BDA-C3A2-4BAA-AC2E-A197B311ED4C}" dt="2020-04-07T03:44:19.909" v="1156" actId="478"/>
          <ac:spMkLst>
            <pc:docMk/>
            <pc:sldMk cId="4028879680" sldId="424"/>
            <ac:spMk id="28" creationId="{00000000-0000-0000-0000-000000000000}"/>
          </ac:spMkLst>
        </pc:spChg>
        <pc:spChg chg="mod">
          <ac:chgData name="reza kabir" userId="af3c95a13102d509" providerId="LiveId" clId="{57F77BDA-C3A2-4BAA-AC2E-A197B311ED4C}" dt="2020-04-07T03:45:17.818" v="1166" actId="207"/>
          <ac:spMkLst>
            <pc:docMk/>
            <pc:sldMk cId="4028879680" sldId="424"/>
            <ac:spMk id="29" creationId="{00000000-0000-0000-0000-000000000000}"/>
          </ac:spMkLst>
        </pc:spChg>
        <pc:spChg chg="mod">
          <ac:chgData name="reza kabir" userId="af3c95a13102d509" providerId="LiveId" clId="{57F77BDA-C3A2-4BAA-AC2E-A197B311ED4C}" dt="2020-04-07T03:45:22.602" v="1167" actId="207"/>
          <ac:spMkLst>
            <pc:docMk/>
            <pc:sldMk cId="4028879680" sldId="424"/>
            <ac:spMk id="33" creationId="{00000000-0000-0000-0000-000000000000}"/>
          </ac:spMkLst>
        </pc:spChg>
        <pc:spChg chg="mod">
          <ac:chgData name="reza kabir" userId="af3c95a13102d509" providerId="LiveId" clId="{57F77BDA-C3A2-4BAA-AC2E-A197B311ED4C}" dt="2020-04-07T03:45:48.197" v="1174" actId="207"/>
          <ac:spMkLst>
            <pc:docMk/>
            <pc:sldMk cId="4028879680" sldId="424"/>
            <ac:spMk id="37" creationId="{00000000-0000-0000-0000-000000000000}"/>
          </ac:spMkLst>
        </pc:spChg>
        <pc:spChg chg="mod">
          <ac:chgData name="reza kabir" userId="af3c95a13102d509" providerId="LiveId" clId="{57F77BDA-C3A2-4BAA-AC2E-A197B311ED4C}" dt="2020-04-07T03:45:48.197" v="1174" actId="207"/>
          <ac:spMkLst>
            <pc:docMk/>
            <pc:sldMk cId="4028879680" sldId="424"/>
            <ac:spMk id="38" creationId="{00000000-0000-0000-0000-000000000000}"/>
          </ac:spMkLst>
        </pc:spChg>
        <pc:spChg chg="mod">
          <ac:chgData name="reza kabir" userId="af3c95a13102d509" providerId="LiveId" clId="{57F77BDA-C3A2-4BAA-AC2E-A197B311ED4C}" dt="2020-04-07T03:45:48.197" v="1174" actId="207"/>
          <ac:spMkLst>
            <pc:docMk/>
            <pc:sldMk cId="4028879680" sldId="424"/>
            <ac:spMk id="45" creationId="{00000000-0000-0000-0000-000000000000}"/>
          </ac:spMkLst>
        </pc:spChg>
        <pc:spChg chg="mod">
          <ac:chgData name="reza kabir" userId="af3c95a13102d509" providerId="LiveId" clId="{57F77BDA-C3A2-4BAA-AC2E-A197B311ED4C}" dt="2020-04-07T03:45:48.197" v="1174" actId="207"/>
          <ac:spMkLst>
            <pc:docMk/>
            <pc:sldMk cId="4028879680" sldId="424"/>
            <ac:spMk id="46" creationId="{00000000-0000-0000-0000-000000000000}"/>
          </ac:spMkLst>
        </pc:spChg>
        <pc:spChg chg="mod">
          <ac:chgData name="reza kabir" userId="af3c95a13102d509" providerId="LiveId" clId="{57F77BDA-C3A2-4BAA-AC2E-A197B311ED4C}" dt="2020-04-07T03:45:48.197" v="1174" actId="207"/>
          <ac:spMkLst>
            <pc:docMk/>
            <pc:sldMk cId="4028879680" sldId="424"/>
            <ac:spMk id="47" creationId="{00000000-0000-0000-0000-000000000000}"/>
          </ac:spMkLst>
        </pc:spChg>
        <pc:spChg chg="mod">
          <ac:chgData name="reza kabir" userId="af3c95a13102d509" providerId="LiveId" clId="{57F77BDA-C3A2-4BAA-AC2E-A197B311ED4C}" dt="2020-04-07T03:45:48.197" v="1174" actId="207"/>
          <ac:spMkLst>
            <pc:docMk/>
            <pc:sldMk cId="4028879680" sldId="424"/>
            <ac:spMk id="49" creationId="{00000000-0000-0000-0000-000000000000}"/>
          </ac:spMkLst>
        </pc:spChg>
      </pc:sldChg>
      <pc:sldChg chg="addSp delSp modSp add del mod">
        <pc:chgData name="reza kabir" userId="af3c95a13102d509" providerId="LiveId" clId="{57F77BDA-C3A2-4BAA-AC2E-A197B311ED4C}" dt="2020-04-07T05:48:43.065" v="1925" actId="47"/>
        <pc:sldMkLst>
          <pc:docMk/>
          <pc:sldMk cId="2328188354" sldId="425"/>
        </pc:sldMkLst>
        <pc:spChg chg="add mod">
          <ac:chgData name="reza kabir" userId="af3c95a13102d509" providerId="LiveId" clId="{57F77BDA-C3A2-4BAA-AC2E-A197B311ED4C}" dt="2020-04-07T03:48:14.899" v="1205" actId="1076"/>
          <ac:spMkLst>
            <pc:docMk/>
            <pc:sldMk cId="2328188354" sldId="425"/>
            <ac:spMk id="3" creationId="{FB7854C4-9D3A-4080-91B2-A2E9A5F42B69}"/>
          </ac:spMkLst>
        </pc:spChg>
        <pc:spChg chg="del mod">
          <ac:chgData name="reza kabir" userId="af3c95a13102d509" providerId="LiveId" clId="{57F77BDA-C3A2-4BAA-AC2E-A197B311ED4C}" dt="2020-04-07T03:46:10.507" v="1179" actId="478"/>
          <ac:spMkLst>
            <pc:docMk/>
            <pc:sldMk cId="2328188354" sldId="425"/>
            <ac:spMk id="21" creationId="{00000000-0000-0000-0000-000000000000}"/>
          </ac:spMkLst>
        </pc:spChg>
        <pc:spChg chg="mod">
          <ac:chgData name="reza kabir" userId="af3c95a13102d509" providerId="LiveId" clId="{57F77BDA-C3A2-4BAA-AC2E-A197B311ED4C}" dt="2020-04-07T03:47:40.649" v="1195" actId="207"/>
          <ac:spMkLst>
            <pc:docMk/>
            <pc:sldMk cId="2328188354" sldId="425"/>
            <ac:spMk id="22" creationId="{00000000-0000-0000-0000-000000000000}"/>
          </ac:spMkLst>
        </pc:spChg>
        <pc:spChg chg="del mod">
          <ac:chgData name="reza kabir" userId="af3c95a13102d509" providerId="LiveId" clId="{57F77BDA-C3A2-4BAA-AC2E-A197B311ED4C}" dt="2020-04-07T03:46:10.507" v="1179" actId="478"/>
          <ac:spMkLst>
            <pc:docMk/>
            <pc:sldMk cId="2328188354" sldId="425"/>
            <ac:spMk id="28" creationId="{00000000-0000-0000-0000-000000000000}"/>
          </ac:spMkLst>
        </pc:spChg>
        <pc:spChg chg="add mod">
          <ac:chgData name="reza kabir" userId="af3c95a13102d509" providerId="LiveId" clId="{57F77BDA-C3A2-4BAA-AC2E-A197B311ED4C}" dt="2020-04-07T03:47:01.456" v="1183" actId="164"/>
          <ac:spMkLst>
            <pc:docMk/>
            <pc:sldMk cId="2328188354" sldId="425"/>
            <ac:spMk id="34" creationId="{E8A1197C-7488-497E-A0B8-0229C1D3C15D}"/>
          </ac:spMkLst>
        </pc:spChg>
        <pc:spChg chg="add mod">
          <ac:chgData name="reza kabir" userId="af3c95a13102d509" providerId="LiveId" clId="{57F77BDA-C3A2-4BAA-AC2E-A197B311ED4C}" dt="2020-04-07T03:47:01.456" v="1183" actId="164"/>
          <ac:spMkLst>
            <pc:docMk/>
            <pc:sldMk cId="2328188354" sldId="425"/>
            <ac:spMk id="35" creationId="{CC72EB4F-2115-409B-886E-78039DFE66FE}"/>
          </ac:spMkLst>
        </pc:spChg>
        <pc:spChg chg="add mod">
          <ac:chgData name="reza kabir" userId="af3c95a13102d509" providerId="LiveId" clId="{57F77BDA-C3A2-4BAA-AC2E-A197B311ED4C}" dt="2020-04-07T03:47:01.456" v="1183" actId="164"/>
          <ac:spMkLst>
            <pc:docMk/>
            <pc:sldMk cId="2328188354" sldId="425"/>
            <ac:spMk id="36" creationId="{F2908F36-0A70-40C1-9009-CA6BFBE03D06}"/>
          </ac:spMkLst>
        </pc:spChg>
        <pc:spChg chg="add mod">
          <ac:chgData name="reza kabir" userId="af3c95a13102d509" providerId="LiveId" clId="{57F77BDA-C3A2-4BAA-AC2E-A197B311ED4C}" dt="2020-04-07T03:47:01.456" v="1183" actId="164"/>
          <ac:spMkLst>
            <pc:docMk/>
            <pc:sldMk cId="2328188354" sldId="425"/>
            <ac:spMk id="37" creationId="{4312BDD7-2EC1-461D-A274-24B817BEC8B2}"/>
          </ac:spMkLst>
        </pc:spChg>
        <pc:spChg chg="add mod">
          <ac:chgData name="reza kabir" userId="af3c95a13102d509" providerId="LiveId" clId="{57F77BDA-C3A2-4BAA-AC2E-A197B311ED4C}" dt="2020-04-07T03:47:21.411" v="1190" actId="164"/>
          <ac:spMkLst>
            <pc:docMk/>
            <pc:sldMk cId="2328188354" sldId="425"/>
            <ac:spMk id="38" creationId="{F1F5E39E-A147-463A-9EEF-299C7D58D082}"/>
          </ac:spMkLst>
        </pc:spChg>
        <pc:spChg chg="add mod">
          <ac:chgData name="reza kabir" userId="af3c95a13102d509" providerId="LiveId" clId="{57F77BDA-C3A2-4BAA-AC2E-A197B311ED4C}" dt="2020-04-07T03:47:21.411" v="1190" actId="164"/>
          <ac:spMkLst>
            <pc:docMk/>
            <pc:sldMk cId="2328188354" sldId="425"/>
            <ac:spMk id="45" creationId="{C9E1A304-511C-41DF-9FA4-B7C71FCA2984}"/>
          </ac:spMkLst>
        </pc:spChg>
        <pc:spChg chg="add mod">
          <ac:chgData name="reza kabir" userId="af3c95a13102d509" providerId="LiveId" clId="{57F77BDA-C3A2-4BAA-AC2E-A197B311ED4C}" dt="2020-04-07T03:47:58.266" v="1199" actId="164"/>
          <ac:spMkLst>
            <pc:docMk/>
            <pc:sldMk cId="2328188354" sldId="425"/>
            <ac:spMk id="46" creationId="{A106F0E9-5042-4BD8-A17D-D4B7F5954B81}"/>
          </ac:spMkLst>
        </pc:spChg>
        <pc:spChg chg="add mod">
          <ac:chgData name="reza kabir" userId="af3c95a13102d509" providerId="LiveId" clId="{57F77BDA-C3A2-4BAA-AC2E-A197B311ED4C}" dt="2020-04-07T03:47:58.266" v="1199" actId="164"/>
          <ac:spMkLst>
            <pc:docMk/>
            <pc:sldMk cId="2328188354" sldId="425"/>
            <ac:spMk id="47" creationId="{53C4F39C-01B3-4AA2-9B3B-ECB362F188F7}"/>
          </ac:spMkLst>
        </pc:spChg>
        <pc:spChg chg="del">
          <ac:chgData name="reza kabir" userId="af3c95a13102d509" providerId="LiveId" clId="{57F77BDA-C3A2-4BAA-AC2E-A197B311ED4C}" dt="2020-04-07T03:46:22.146" v="1180" actId="478"/>
          <ac:spMkLst>
            <pc:docMk/>
            <pc:sldMk cId="2328188354" sldId="425"/>
            <ac:spMk id="50" creationId="{00000000-0000-0000-0000-000000000000}"/>
          </ac:spMkLst>
        </pc:spChg>
        <pc:spChg chg="mod">
          <ac:chgData name="reza kabir" userId="af3c95a13102d509" providerId="LiveId" clId="{57F77BDA-C3A2-4BAA-AC2E-A197B311ED4C}" dt="2020-04-07T03:50:59.671" v="1231" actId="207"/>
          <ac:spMkLst>
            <pc:docMk/>
            <pc:sldMk cId="2328188354" sldId="425"/>
            <ac:spMk id="51" creationId="{00000000-0000-0000-0000-000000000000}"/>
          </ac:spMkLst>
        </pc:spChg>
        <pc:spChg chg="mod">
          <ac:chgData name="reza kabir" userId="af3c95a13102d509" providerId="LiveId" clId="{57F77BDA-C3A2-4BAA-AC2E-A197B311ED4C}" dt="2020-04-07T03:53:34.254" v="1266"/>
          <ac:spMkLst>
            <pc:docMk/>
            <pc:sldMk cId="2328188354" sldId="425"/>
            <ac:spMk id="52" creationId="{00000000-0000-0000-0000-000000000000}"/>
          </ac:spMkLst>
        </pc:spChg>
        <pc:spChg chg="del">
          <ac:chgData name="reza kabir" userId="af3c95a13102d509" providerId="LiveId" clId="{57F77BDA-C3A2-4BAA-AC2E-A197B311ED4C}" dt="2020-04-07T03:46:22.146" v="1180" actId="478"/>
          <ac:spMkLst>
            <pc:docMk/>
            <pc:sldMk cId="2328188354" sldId="425"/>
            <ac:spMk id="53" creationId="{00000000-0000-0000-0000-000000000000}"/>
          </ac:spMkLst>
        </pc:spChg>
        <pc:spChg chg="del">
          <ac:chgData name="reza kabir" userId="af3c95a13102d509" providerId="LiveId" clId="{57F77BDA-C3A2-4BAA-AC2E-A197B311ED4C}" dt="2020-04-07T03:46:22.146" v="1180" actId="478"/>
          <ac:spMkLst>
            <pc:docMk/>
            <pc:sldMk cId="2328188354" sldId="425"/>
            <ac:spMk id="54" creationId="{00000000-0000-0000-0000-000000000000}"/>
          </ac:spMkLst>
        </pc:spChg>
        <pc:spChg chg="mod">
          <ac:chgData name="reza kabir" userId="af3c95a13102d509" providerId="LiveId" clId="{57F77BDA-C3A2-4BAA-AC2E-A197B311ED4C}" dt="2020-04-07T03:50:59.671" v="1231" actId="207"/>
          <ac:spMkLst>
            <pc:docMk/>
            <pc:sldMk cId="2328188354" sldId="425"/>
            <ac:spMk id="55" creationId="{00000000-0000-0000-0000-000000000000}"/>
          </ac:spMkLst>
        </pc:spChg>
        <pc:spChg chg="mod">
          <ac:chgData name="reza kabir" userId="af3c95a13102d509" providerId="LiveId" clId="{57F77BDA-C3A2-4BAA-AC2E-A197B311ED4C}" dt="2020-04-07T03:53:43.182" v="1270"/>
          <ac:spMkLst>
            <pc:docMk/>
            <pc:sldMk cId="2328188354" sldId="425"/>
            <ac:spMk id="56" creationId="{00000000-0000-0000-0000-000000000000}"/>
          </ac:spMkLst>
        </pc:spChg>
        <pc:spChg chg="del">
          <ac:chgData name="reza kabir" userId="af3c95a13102d509" providerId="LiveId" clId="{57F77BDA-C3A2-4BAA-AC2E-A197B311ED4C}" dt="2020-04-07T03:46:22.146" v="1180" actId="478"/>
          <ac:spMkLst>
            <pc:docMk/>
            <pc:sldMk cId="2328188354" sldId="425"/>
            <ac:spMk id="57" creationId="{00000000-0000-0000-0000-000000000000}"/>
          </ac:spMkLst>
        </pc:spChg>
        <pc:spChg chg="del">
          <ac:chgData name="reza kabir" userId="af3c95a13102d509" providerId="LiveId" clId="{57F77BDA-C3A2-4BAA-AC2E-A197B311ED4C}" dt="2020-04-07T03:46:22.146" v="1180" actId="478"/>
          <ac:spMkLst>
            <pc:docMk/>
            <pc:sldMk cId="2328188354" sldId="425"/>
            <ac:spMk id="58" creationId="{00000000-0000-0000-0000-000000000000}"/>
          </ac:spMkLst>
        </pc:spChg>
        <pc:spChg chg="mod">
          <ac:chgData name="reza kabir" userId="af3c95a13102d509" providerId="LiveId" clId="{57F77BDA-C3A2-4BAA-AC2E-A197B311ED4C}" dt="2020-04-07T03:50:59.671" v="1231" actId="207"/>
          <ac:spMkLst>
            <pc:docMk/>
            <pc:sldMk cId="2328188354" sldId="425"/>
            <ac:spMk id="59" creationId="{00000000-0000-0000-0000-000000000000}"/>
          </ac:spMkLst>
        </pc:spChg>
        <pc:spChg chg="mod">
          <ac:chgData name="reza kabir" userId="af3c95a13102d509" providerId="LiveId" clId="{57F77BDA-C3A2-4BAA-AC2E-A197B311ED4C}" dt="2020-04-07T03:53:40.119" v="1268"/>
          <ac:spMkLst>
            <pc:docMk/>
            <pc:sldMk cId="2328188354" sldId="425"/>
            <ac:spMk id="60" creationId="{00000000-0000-0000-0000-000000000000}"/>
          </ac:spMkLst>
        </pc:spChg>
        <pc:spChg chg="del">
          <ac:chgData name="reza kabir" userId="af3c95a13102d509" providerId="LiveId" clId="{57F77BDA-C3A2-4BAA-AC2E-A197B311ED4C}" dt="2020-04-07T03:46:22.146" v="1180" actId="478"/>
          <ac:spMkLst>
            <pc:docMk/>
            <pc:sldMk cId="2328188354" sldId="425"/>
            <ac:spMk id="61" creationId="{00000000-0000-0000-0000-000000000000}"/>
          </ac:spMkLst>
        </pc:spChg>
        <pc:spChg chg="del">
          <ac:chgData name="reza kabir" userId="af3c95a13102d509" providerId="LiveId" clId="{57F77BDA-C3A2-4BAA-AC2E-A197B311ED4C}" dt="2020-04-07T03:46:22.146" v="1180" actId="478"/>
          <ac:spMkLst>
            <pc:docMk/>
            <pc:sldMk cId="2328188354" sldId="425"/>
            <ac:spMk id="62" creationId="{00000000-0000-0000-0000-000000000000}"/>
          </ac:spMkLst>
        </pc:spChg>
        <pc:spChg chg="mod">
          <ac:chgData name="reza kabir" userId="af3c95a13102d509" providerId="LiveId" clId="{57F77BDA-C3A2-4BAA-AC2E-A197B311ED4C}" dt="2020-04-07T03:50:59.671" v="1231" actId="207"/>
          <ac:spMkLst>
            <pc:docMk/>
            <pc:sldMk cId="2328188354" sldId="425"/>
            <ac:spMk id="63" creationId="{00000000-0000-0000-0000-000000000000}"/>
          </ac:spMkLst>
        </pc:spChg>
        <pc:spChg chg="mod">
          <ac:chgData name="reza kabir" userId="af3c95a13102d509" providerId="LiveId" clId="{57F77BDA-C3A2-4BAA-AC2E-A197B311ED4C}" dt="2020-04-07T03:53:46.228" v="1272"/>
          <ac:spMkLst>
            <pc:docMk/>
            <pc:sldMk cId="2328188354" sldId="425"/>
            <ac:spMk id="64" creationId="{00000000-0000-0000-0000-000000000000}"/>
          </ac:spMkLst>
        </pc:spChg>
        <pc:spChg chg="del">
          <ac:chgData name="reza kabir" userId="af3c95a13102d509" providerId="LiveId" clId="{57F77BDA-C3A2-4BAA-AC2E-A197B311ED4C}" dt="2020-04-07T03:46:22.146" v="1180" actId="478"/>
          <ac:spMkLst>
            <pc:docMk/>
            <pc:sldMk cId="2328188354" sldId="425"/>
            <ac:spMk id="65" creationId="{00000000-0000-0000-0000-000000000000}"/>
          </ac:spMkLst>
        </pc:spChg>
        <pc:grpChg chg="mod">
          <ac:chgData name="reza kabir" userId="af3c95a13102d509" providerId="LiveId" clId="{57F77BDA-C3A2-4BAA-AC2E-A197B311ED4C}" dt="2020-04-07T03:50:51.610" v="1229" actId="2711"/>
          <ac:grpSpMkLst>
            <pc:docMk/>
            <pc:sldMk cId="2328188354" sldId="425"/>
            <ac:grpSpMk id="2" creationId="{00000000-0000-0000-0000-000000000000}"/>
          </ac:grpSpMkLst>
        </pc:grpChg>
        <pc:grpChg chg="add mod">
          <ac:chgData name="reza kabir" userId="af3c95a13102d509" providerId="LiveId" clId="{57F77BDA-C3A2-4BAA-AC2E-A197B311ED4C}" dt="2020-04-07T03:50:51.610" v="1229" actId="2711"/>
          <ac:grpSpMkLst>
            <pc:docMk/>
            <pc:sldMk cId="2328188354" sldId="425"/>
            <ac:grpSpMk id="4" creationId="{166A5AB1-9C56-4F32-BA07-2920FFE29188}"/>
          </ac:grpSpMkLst>
        </pc:grpChg>
        <pc:grpChg chg="add mod">
          <ac:chgData name="reza kabir" userId="af3c95a13102d509" providerId="LiveId" clId="{57F77BDA-C3A2-4BAA-AC2E-A197B311ED4C}" dt="2020-04-07T03:50:51.610" v="1229" actId="2711"/>
          <ac:grpSpMkLst>
            <pc:docMk/>
            <pc:sldMk cId="2328188354" sldId="425"/>
            <ac:grpSpMk id="5" creationId="{193FE7E4-CEED-4271-B4DC-2944F6559AA7}"/>
          </ac:grpSpMkLst>
        </pc:grpChg>
        <pc:grpChg chg="add mod">
          <ac:chgData name="reza kabir" userId="af3c95a13102d509" providerId="LiveId" clId="{57F77BDA-C3A2-4BAA-AC2E-A197B311ED4C}" dt="2020-04-07T03:50:51.610" v="1229" actId="2711"/>
          <ac:grpSpMkLst>
            <pc:docMk/>
            <pc:sldMk cId="2328188354" sldId="425"/>
            <ac:grpSpMk id="6" creationId="{CE7C06F7-B608-4EC9-977E-245705B042DF}"/>
          </ac:grpSpMkLst>
        </pc:grpChg>
        <pc:grpChg chg="add mod">
          <ac:chgData name="reza kabir" userId="af3c95a13102d509" providerId="LiveId" clId="{57F77BDA-C3A2-4BAA-AC2E-A197B311ED4C}" dt="2020-04-07T03:50:51.610" v="1229" actId="2711"/>
          <ac:grpSpMkLst>
            <pc:docMk/>
            <pc:sldMk cId="2328188354" sldId="425"/>
            <ac:grpSpMk id="49" creationId="{DC95C53A-D86A-4367-8AAF-1AFCF8D88959}"/>
          </ac:grpSpMkLst>
        </pc:grpChg>
        <pc:grpChg chg="add del">
          <ac:chgData name="reza kabir" userId="af3c95a13102d509" providerId="LiveId" clId="{57F77BDA-C3A2-4BAA-AC2E-A197B311ED4C}" dt="2020-04-07T03:53:22.067" v="1264"/>
          <ac:grpSpMkLst>
            <pc:docMk/>
            <pc:sldMk cId="2328188354" sldId="425"/>
            <ac:grpSpMk id="69" creationId="{4EBF1B6D-C15E-48BA-A47E-3091B8D41903}"/>
          </ac:grpSpMkLst>
        </pc:grpChg>
        <pc:grpChg chg="add del">
          <ac:chgData name="reza kabir" userId="af3c95a13102d509" providerId="LiveId" clId="{57F77BDA-C3A2-4BAA-AC2E-A197B311ED4C}" dt="2020-04-07T03:53:22.067" v="1264"/>
          <ac:grpSpMkLst>
            <pc:docMk/>
            <pc:sldMk cId="2328188354" sldId="425"/>
            <ac:grpSpMk id="74" creationId="{39372084-9BEE-465E-8000-E5802D97EACE}"/>
          </ac:grpSpMkLst>
        </pc:grpChg>
        <pc:grpChg chg="add del">
          <ac:chgData name="reza kabir" userId="af3c95a13102d509" providerId="LiveId" clId="{57F77BDA-C3A2-4BAA-AC2E-A197B311ED4C}" dt="2020-04-07T03:53:22.067" v="1264"/>
          <ac:grpSpMkLst>
            <pc:docMk/>
            <pc:sldMk cId="2328188354" sldId="425"/>
            <ac:grpSpMk id="77" creationId="{968D2089-C838-4294-B21D-40D279D934D7}"/>
          </ac:grpSpMkLst>
        </pc:grpChg>
        <pc:grpChg chg="add del">
          <ac:chgData name="reza kabir" userId="af3c95a13102d509" providerId="LiveId" clId="{57F77BDA-C3A2-4BAA-AC2E-A197B311ED4C}" dt="2020-04-07T03:53:22.067" v="1264"/>
          <ac:grpSpMkLst>
            <pc:docMk/>
            <pc:sldMk cId="2328188354" sldId="425"/>
            <ac:grpSpMk id="80" creationId="{7FDF03DD-F545-405D-ACAA-BADAAF344505}"/>
          </ac:grpSpMkLst>
        </pc:grpChg>
      </pc:sldChg>
      <pc:sldChg chg="addSp delSp modSp add del mod">
        <pc:chgData name="reza kabir" userId="af3c95a13102d509" providerId="LiveId" clId="{57F77BDA-C3A2-4BAA-AC2E-A197B311ED4C}" dt="2020-04-07T05:48:43.065" v="1925" actId="47"/>
        <pc:sldMkLst>
          <pc:docMk/>
          <pc:sldMk cId="3823149790" sldId="426"/>
        </pc:sldMkLst>
        <pc:spChg chg="add mod">
          <ac:chgData name="reza kabir" userId="af3c95a13102d509" providerId="LiveId" clId="{57F77BDA-C3A2-4BAA-AC2E-A197B311ED4C}" dt="2020-04-07T03:49:15.131" v="1211"/>
          <ac:spMkLst>
            <pc:docMk/>
            <pc:sldMk cId="3823149790" sldId="426"/>
            <ac:spMk id="3" creationId="{A2ED8A4A-2DB1-4736-AEE8-580824C936EE}"/>
          </ac:spMkLst>
        </pc:spChg>
        <pc:spChg chg="del mod">
          <ac:chgData name="reza kabir" userId="af3c95a13102d509" providerId="LiveId" clId="{57F77BDA-C3A2-4BAA-AC2E-A197B311ED4C}" dt="2020-04-07T03:49:17.830" v="1212" actId="478"/>
          <ac:spMkLst>
            <pc:docMk/>
            <pc:sldMk cId="3823149790" sldId="426"/>
            <ac:spMk id="21" creationId="{00000000-0000-0000-0000-000000000000}"/>
          </ac:spMkLst>
        </pc:spChg>
        <pc:spChg chg="del mod">
          <ac:chgData name="reza kabir" userId="af3c95a13102d509" providerId="LiveId" clId="{57F77BDA-C3A2-4BAA-AC2E-A197B311ED4C}" dt="2020-04-07T03:49:17.830" v="1212" actId="478"/>
          <ac:spMkLst>
            <pc:docMk/>
            <pc:sldMk cId="3823149790" sldId="426"/>
            <ac:spMk id="28" creationId="{00000000-0000-0000-0000-000000000000}"/>
          </ac:spMkLst>
        </pc:spChg>
        <pc:spChg chg="del">
          <ac:chgData name="reza kabir" userId="af3c95a13102d509" providerId="LiveId" clId="{57F77BDA-C3A2-4BAA-AC2E-A197B311ED4C}" dt="2020-04-07T03:49:25.876" v="1213" actId="478"/>
          <ac:spMkLst>
            <pc:docMk/>
            <pc:sldMk cId="3823149790" sldId="426"/>
            <ac:spMk id="50" creationId="{00000000-0000-0000-0000-000000000000}"/>
          </ac:spMkLst>
        </pc:spChg>
        <pc:spChg chg="mod">
          <ac:chgData name="reza kabir" userId="af3c95a13102d509" providerId="LiveId" clId="{57F77BDA-C3A2-4BAA-AC2E-A197B311ED4C}" dt="2020-04-07T03:54:30.304" v="1283" actId="2711"/>
          <ac:spMkLst>
            <pc:docMk/>
            <pc:sldMk cId="3823149790" sldId="426"/>
            <ac:spMk id="51" creationId="{00000000-0000-0000-0000-000000000000}"/>
          </ac:spMkLst>
        </pc:spChg>
        <pc:spChg chg="mod">
          <ac:chgData name="reza kabir" userId="af3c95a13102d509" providerId="LiveId" clId="{57F77BDA-C3A2-4BAA-AC2E-A197B311ED4C}" dt="2020-04-07T03:54:36.640" v="1284" actId="207"/>
          <ac:spMkLst>
            <pc:docMk/>
            <pc:sldMk cId="3823149790" sldId="426"/>
            <ac:spMk id="52" creationId="{00000000-0000-0000-0000-000000000000}"/>
          </ac:spMkLst>
        </pc:spChg>
        <pc:spChg chg="del">
          <ac:chgData name="reza kabir" userId="af3c95a13102d509" providerId="LiveId" clId="{57F77BDA-C3A2-4BAA-AC2E-A197B311ED4C}" dt="2020-04-07T03:49:43.363" v="1214" actId="478"/>
          <ac:spMkLst>
            <pc:docMk/>
            <pc:sldMk cId="3823149790" sldId="426"/>
            <ac:spMk id="53" creationId="{00000000-0000-0000-0000-000000000000}"/>
          </ac:spMkLst>
        </pc:spChg>
        <pc:spChg chg="del">
          <ac:chgData name="reza kabir" userId="af3c95a13102d509" providerId="LiveId" clId="{57F77BDA-C3A2-4BAA-AC2E-A197B311ED4C}" dt="2020-04-07T03:49:25.876" v="1213" actId="478"/>
          <ac:spMkLst>
            <pc:docMk/>
            <pc:sldMk cId="3823149790" sldId="426"/>
            <ac:spMk id="54" creationId="{00000000-0000-0000-0000-000000000000}"/>
          </ac:spMkLst>
        </pc:spChg>
        <pc:spChg chg="mod">
          <ac:chgData name="reza kabir" userId="af3c95a13102d509" providerId="LiveId" clId="{57F77BDA-C3A2-4BAA-AC2E-A197B311ED4C}" dt="2020-04-07T03:54:36.640" v="1284" actId="207"/>
          <ac:spMkLst>
            <pc:docMk/>
            <pc:sldMk cId="3823149790" sldId="426"/>
            <ac:spMk id="55" creationId="{00000000-0000-0000-0000-000000000000}"/>
          </ac:spMkLst>
        </pc:spChg>
        <pc:spChg chg="mod">
          <ac:chgData name="reza kabir" userId="af3c95a13102d509" providerId="LiveId" clId="{57F77BDA-C3A2-4BAA-AC2E-A197B311ED4C}" dt="2020-04-07T03:54:36.640" v="1284" actId="207"/>
          <ac:spMkLst>
            <pc:docMk/>
            <pc:sldMk cId="3823149790" sldId="426"/>
            <ac:spMk id="56" creationId="{00000000-0000-0000-0000-000000000000}"/>
          </ac:spMkLst>
        </pc:spChg>
        <pc:spChg chg="del">
          <ac:chgData name="reza kabir" userId="af3c95a13102d509" providerId="LiveId" clId="{57F77BDA-C3A2-4BAA-AC2E-A197B311ED4C}" dt="2020-04-07T03:49:43.363" v="1214" actId="478"/>
          <ac:spMkLst>
            <pc:docMk/>
            <pc:sldMk cId="3823149790" sldId="426"/>
            <ac:spMk id="57" creationId="{00000000-0000-0000-0000-000000000000}"/>
          </ac:spMkLst>
        </pc:spChg>
        <pc:spChg chg="del">
          <ac:chgData name="reza kabir" userId="af3c95a13102d509" providerId="LiveId" clId="{57F77BDA-C3A2-4BAA-AC2E-A197B311ED4C}" dt="2020-04-07T03:49:25.876" v="1213" actId="478"/>
          <ac:spMkLst>
            <pc:docMk/>
            <pc:sldMk cId="3823149790" sldId="426"/>
            <ac:spMk id="58" creationId="{00000000-0000-0000-0000-000000000000}"/>
          </ac:spMkLst>
        </pc:spChg>
        <pc:spChg chg="mod">
          <ac:chgData name="reza kabir" userId="af3c95a13102d509" providerId="LiveId" clId="{57F77BDA-C3A2-4BAA-AC2E-A197B311ED4C}" dt="2020-04-07T03:54:36.640" v="1284" actId="207"/>
          <ac:spMkLst>
            <pc:docMk/>
            <pc:sldMk cId="3823149790" sldId="426"/>
            <ac:spMk id="59" creationId="{00000000-0000-0000-0000-000000000000}"/>
          </ac:spMkLst>
        </pc:spChg>
        <pc:spChg chg="mod">
          <ac:chgData name="reza kabir" userId="af3c95a13102d509" providerId="LiveId" clId="{57F77BDA-C3A2-4BAA-AC2E-A197B311ED4C}" dt="2020-04-07T03:54:36.640" v="1284" actId="207"/>
          <ac:spMkLst>
            <pc:docMk/>
            <pc:sldMk cId="3823149790" sldId="426"/>
            <ac:spMk id="60" creationId="{00000000-0000-0000-0000-000000000000}"/>
          </ac:spMkLst>
        </pc:spChg>
        <pc:spChg chg="del">
          <ac:chgData name="reza kabir" userId="af3c95a13102d509" providerId="LiveId" clId="{57F77BDA-C3A2-4BAA-AC2E-A197B311ED4C}" dt="2020-04-07T03:49:43.363" v="1214" actId="478"/>
          <ac:spMkLst>
            <pc:docMk/>
            <pc:sldMk cId="3823149790" sldId="426"/>
            <ac:spMk id="61" creationId="{00000000-0000-0000-0000-000000000000}"/>
          </ac:spMkLst>
        </pc:spChg>
        <pc:spChg chg="del">
          <ac:chgData name="reza kabir" userId="af3c95a13102d509" providerId="LiveId" clId="{57F77BDA-C3A2-4BAA-AC2E-A197B311ED4C}" dt="2020-04-07T03:49:25.876" v="1213" actId="478"/>
          <ac:spMkLst>
            <pc:docMk/>
            <pc:sldMk cId="3823149790" sldId="426"/>
            <ac:spMk id="62" creationId="{00000000-0000-0000-0000-000000000000}"/>
          </ac:spMkLst>
        </pc:spChg>
        <pc:spChg chg="mod">
          <ac:chgData name="reza kabir" userId="af3c95a13102d509" providerId="LiveId" clId="{57F77BDA-C3A2-4BAA-AC2E-A197B311ED4C}" dt="2020-04-07T03:54:36.640" v="1284" actId="207"/>
          <ac:spMkLst>
            <pc:docMk/>
            <pc:sldMk cId="3823149790" sldId="426"/>
            <ac:spMk id="63" creationId="{00000000-0000-0000-0000-000000000000}"/>
          </ac:spMkLst>
        </pc:spChg>
        <pc:spChg chg="mod">
          <ac:chgData name="reza kabir" userId="af3c95a13102d509" providerId="LiveId" clId="{57F77BDA-C3A2-4BAA-AC2E-A197B311ED4C}" dt="2020-04-07T03:54:36.640" v="1284" actId="207"/>
          <ac:spMkLst>
            <pc:docMk/>
            <pc:sldMk cId="3823149790" sldId="426"/>
            <ac:spMk id="64" creationId="{00000000-0000-0000-0000-000000000000}"/>
          </ac:spMkLst>
        </pc:spChg>
        <pc:spChg chg="del">
          <ac:chgData name="reza kabir" userId="af3c95a13102d509" providerId="LiveId" clId="{57F77BDA-C3A2-4BAA-AC2E-A197B311ED4C}" dt="2020-04-07T03:49:43.363" v="1214" actId="478"/>
          <ac:spMkLst>
            <pc:docMk/>
            <pc:sldMk cId="3823149790" sldId="426"/>
            <ac:spMk id="65" creationId="{00000000-0000-0000-0000-000000000000}"/>
          </ac:spMkLst>
        </pc:spChg>
        <pc:grpChg chg="add">
          <ac:chgData name="reza kabir" userId="af3c95a13102d509" providerId="LiveId" clId="{57F77BDA-C3A2-4BAA-AC2E-A197B311ED4C}" dt="2020-04-07T03:49:52.987" v="1215"/>
          <ac:grpSpMkLst>
            <pc:docMk/>
            <pc:sldMk cId="3823149790" sldId="426"/>
            <ac:grpSpMk id="31" creationId="{572FB4A0-9B03-4C7B-9492-32C2A1C4E954}"/>
          </ac:grpSpMkLst>
        </pc:grpChg>
        <pc:grpChg chg="add">
          <ac:chgData name="reza kabir" userId="af3c95a13102d509" providerId="LiveId" clId="{57F77BDA-C3A2-4BAA-AC2E-A197B311ED4C}" dt="2020-04-07T03:49:52.987" v="1215"/>
          <ac:grpSpMkLst>
            <pc:docMk/>
            <pc:sldMk cId="3823149790" sldId="426"/>
            <ac:grpSpMk id="39" creationId="{DE5E8A5A-9E86-430F-86FB-5F99B1ED6492}"/>
          </ac:grpSpMkLst>
        </pc:grpChg>
        <pc:grpChg chg="add">
          <ac:chgData name="reza kabir" userId="af3c95a13102d509" providerId="LiveId" clId="{57F77BDA-C3A2-4BAA-AC2E-A197B311ED4C}" dt="2020-04-07T03:49:52.987" v="1215"/>
          <ac:grpSpMkLst>
            <pc:docMk/>
            <pc:sldMk cId="3823149790" sldId="426"/>
            <ac:grpSpMk id="42" creationId="{55A708BA-2852-4F11-A88A-8216B2DFAE35}"/>
          </ac:grpSpMkLst>
        </pc:grpChg>
        <pc:grpChg chg="add">
          <ac:chgData name="reza kabir" userId="af3c95a13102d509" providerId="LiveId" clId="{57F77BDA-C3A2-4BAA-AC2E-A197B311ED4C}" dt="2020-04-07T03:49:52.987" v="1215"/>
          <ac:grpSpMkLst>
            <pc:docMk/>
            <pc:sldMk cId="3823149790" sldId="426"/>
            <ac:grpSpMk id="48" creationId="{5D1F5341-C8E2-4B25-AD67-C2C26A7917AE}"/>
          </ac:grpSpMkLst>
        </pc:grpChg>
      </pc:sldChg>
      <pc:sldChg chg="addSp delSp modSp add del mod">
        <pc:chgData name="reza kabir" userId="af3c95a13102d509" providerId="LiveId" clId="{57F77BDA-C3A2-4BAA-AC2E-A197B311ED4C}" dt="2020-04-07T05:48:43.065" v="1925" actId="47"/>
        <pc:sldMkLst>
          <pc:docMk/>
          <pc:sldMk cId="988905215" sldId="427"/>
        </pc:sldMkLst>
        <pc:spChg chg="add mod">
          <ac:chgData name="reza kabir" userId="af3c95a13102d509" providerId="LiveId" clId="{57F77BDA-C3A2-4BAA-AC2E-A197B311ED4C}" dt="2020-04-07T04:19:39.567" v="1374" actId="1076"/>
          <ac:spMkLst>
            <pc:docMk/>
            <pc:sldMk cId="988905215" sldId="427"/>
            <ac:spMk id="2" creationId="{582AF6C0-EF3A-4CD5-9C33-B04EEF80B42D}"/>
          </ac:spMkLst>
        </pc:spChg>
        <pc:spChg chg="add del mod">
          <ac:chgData name="reza kabir" userId="af3c95a13102d509" providerId="LiveId" clId="{57F77BDA-C3A2-4BAA-AC2E-A197B311ED4C}" dt="2020-04-07T04:30:27.306" v="1450" actId="21"/>
          <ac:spMkLst>
            <pc:docMk/>
            <pc:sldMk cId="988905215" sldId="427"/>
            <ac:spMk id="3" creationId="{6547C6B4-04A7-401D-A54C-0315BA609D40}"/>
          </ac:spMkLst>
        </pc:spChg>
        <pc:spChg chg="del">
          <ac:chgData name="reza kabir" userId="af3c95a13102d509" providerId="LiveId" clId="{57F77BDA-C3A2-4BAA-AC2E-A197B311ED4C}" dt="2020-04-07T03:50:00.788" v="1216" actId="478"/>
          <ac:spMkLst>
            <pc:docMk/>
            <pc:sldMk cId="988905215" sldId="427"/>
            <ac:spMk id="21" creationId="{00000000-0000-0000-0000-000000000000}"/>
          </ac:spMkLst>
        </pc:spChg>
        <pc:spChg chg="del">
          <ac:chgData name="reza kabir" userId="af3c95a13102d509" providerId="LiveId" clId="{57F77BDA-C3A2-4BAA-AC2E-A197B311ED4C}" dt="2020-04-07T03:50:00.788" v="1216" actId="478"/>
          <ac:spMkLst>
            <pc:docMk/>
            <pc:sldMk cId="988905215" sldId="427"/>
            <ac:spMk id="28" creationId="{00000000-0000-0000-0000-000000000000}"/>
          </ac:spMkLst>
        </pc:spChg>
        <pc:spChg chg="add del mod">
          <ac:chgData name="reza kabir" userId="af3c95a13102d509" providerId="LiveId" clId="{57F77BDA-C3A2-4BAA-AC2E-A197B311ED4C}" dt="2020-04-07T04:30:27.306" v="1450" actId="21"/>
          <ac:spMkLst>
            <pc:docMk/>
            <pc:sldMk cId="988905215" sldId="427"/>
            <ac:spMk id="58" creationId="{4E2EA577-401C-4051-8147-DC98699CB99D}"/>
          </ac:spMkLst>
        </pc:spChg>
        <pc:spChg chg="add del mod">
          <ac:chgData name="reza kabir" userId="af3c95a13102d509" providerId="LiveId" clId="{57F77BDA-C3A2-4BAA-AC2E-A197B311ED4C}" dt="2020-04-07T04:30:27.306" v="1450" actId="21"/>
          <ac:spMkLst>
            <pc:docMk/>
            <pc:sldMk cId="988905215" sldId="427"/>
            <ac:spMk id="59" creationId="{39160F03-D1D3-4941-BED3-17825A35EBDF}"/>
          </ac:spMkLst>
        </pc:spChg>
        <pc:spChg chg="add del mod">
          <ac:chgData name="reza kabir" userId="af3c95a13102d509" providerId="LiveId" clId="{57F77BDA-C3A2-4BAA-AC2E-A197B311ED4C}" dt="2020-04-07T04:30:27.306" v="1450" actId="21"/>
          <ac:spMkLst>
            <pc:docMk/>
            <pc:sldMk cId="988905215" sldId="427"/>
            <ac:spMk id="60" creationId="{215D959F-7DB3-4494-A036-331DC6029D4C}"/>
          </ac:spMkLst>
        </pc:spChg>
        <pc:spChg chg="add del mod">
          <ac:chgData name="reza kabir" userId="af3c95a13102d509" providerId="LiveId" clId="{57F77BDA-C3A2-4BAA-AC2E-A197B311ED4C}" dt="2020-04-07T04:30:27.306" v="1450" actId="21"/>
          <ac:spMkLst>
            <pc:docMk/>
            <pc:sldMk cId="988905215" sldId="427"/>
            <ac:spMk id="61" creationId="{A5AC7B00-E288-4AC2-B42A-2EAB01ED7EF3}"/>
          </ac:spMkLst>
        </pc:spChg>
        <pc:spChg chg="add del mod">
          <ac:chgData name="reza kabir" userId="af3c95a13102d509" providerId="LiveId" clId="{57F77BDA-C3A2-4BAA-AC2E-A197B311ED4C}" dt="2020-04-07T04:30:27.306" v="1450" actId="21"/>
          <ac:spMkLst>
            <pc:docMk/>
            <pc:sldMk cId="988905215" sldId="427"/>
            <ac:spMk id="62" creationId="{1B511BBE-49D0-432A-9251-F191816A2B20}"/>
          </ac:spMkLst>
        </pc:spChg>
        <pc:spChg chg="add del mod">
          <ac:chgData name="reza kabir" userId="af3c95a13102d509" providerId="LiveId" clId="{57F77BDA-C3A2-4BAA-AC2E-A197B311ED4C}" dt="2020-04-07T04:30:27.306" v="1450" actId="21"/>
          <ac:spMkLst>
            <pc:docMk/>
            <pc:sldMk cId="988905215" sldId="427"/>
            <ac:spMk id="63" creationId="{6410EA12-8010-46D3-831F-D62BEC52FC46}"/>
          </ac:spMkLst>
        </pc:spChg>
        <pc:spChg chg="add del mod">
          <ac:chgData name="reza kabir" userId="af3c95a13102d509" providerId="LiveId" clId="{57F77BDA-C3A2-4BAA-AC2E-A197B311ED4C}" dt="2020-04-07T04:30:27.306" v="1450" actId="21"/>
          <ac:spMkLst>
            <pc:docMk/>
            <pc:sldMk cId="988905215" sldId="427"/>
            <ac:spMk id="64" creationId="{15BF8AD0-D6DC-4656-97C1-5619BBF53190}"/>
          </ac:spMkLst>
        </pc:spChg>
        <pc:spChg chg="mod">
          <ac:chgData name="reza kabir" userId="af3c95a13102d509" providerId="LiveId" clId="{57F77BDA-C3A2-4BAA-AC2E-A197B311ED4C}" dt="2020-04-07T03:55:40.082" v="1300" actId="207"/>
          <ac:spMkLst>
            <pc:docMk/>
            <pc:sldMk cId="988905215" sldId="427"/>
            <ac:spMk id="70" creationId="{00000000-0000-0000-0000-000000000000}"/>
          </ac:spMkLst>
        </pc:spChg>
        <pc:spChg chg="mod">
          <ac:chgData name="reza kabir" userId="af3c95a13102d509" providerId="LiveId" clId="{57F77BDA-C3A2-4BAA-AC2E-A197B311ED4C}" dt="2020-04-07T03:55:40.082" v="1300" actId="207"/>
          <ac:spMkLst>
            <pc:docMk/>
            <pc:sldMk cId="988905215" sldId="427"/>
            <ac:spMk id="71" creationId="{00000000-0000-0000-0000-000000000000}"/>
          </ac:spMkLst>
        </pc:spChg>
        <pc:spChg chg="mod">
          <ac:chgData name="reza kabir" userId="af3c95a13102d509" providerId="LiveId" clId="{57F77BDA-C3A2-4BAA-AC2E-A197B311ED4C}" dt="2020-04-07T03:55:40.082" v="1300" actId="207"/>
          <ac:spMkLst>
            <pc:docMk/>
            <pc:sldMk cId="988905215" sldId="427"/>
            <ac:spMk id="72" creationId="{00000000-0000-0000-0000-000000000000}"/>
          </ac:spMkLst>
        </pc:spChg>
        <pc:spChg chg="mod">
          <ac:chgData name="reza kabir" userId="af3c95a13102d509" providerId="LiveId" clId="{57F77BDA-C3A2-4BAA-AC2E-A197B311ED4C}" dt="2020-04-07T03:55:40.082" v="1300" actId="207"/>
          <ac:spMkLst>
            <pc:docMk/>
            <pc:sldMk cId="988905215" sldId="427"/>
            <ac:spMk id="73" creationId="{00000000-0000-0000-0000-000000000000}"/>
          </ac:spMkLst>
        </pc:spChg>
        <pc:spChg chg="mod">
          <ac:chgData name="reza kabir" userId="af3c95a13102d509" providerId="LiveId" clId="{57F77BDA-C3A2-4BAA-AC2E-A197B311ED4C}" dt="2020-04-07T03:55:40.082" v="1300" actId="207"/>
          <ac:spMkLst>
            <pc:docMk/>
            <pc:sldMk cId="988905215" sldId="427"/>
            <ac:spMk id="74" creationId="{00000000-0000-0000-0000-000000000000}"/>
          </ac:spMkLst>
        </pc:spChg>
        <pc:spChg chg="mod">
          <ac:chgData name="reza kabir" userId="af3c95a13102d509" providerId="LiveId" clId="{57F77BDA-C3A2-4BAA-AC2E-A197B311ED4C}" dt="2020-04-07T03:55:40.082" v="1300" actId="207"/>
          <ac:spMkLst>
            <pc:docMk/>
            <pc:sldMk cId="988905215" sldId="427"/>
            <ac:spMk id="75" creationId="{00000000-0000-0000-0000-000000000000}"/>
          </ac:spMkLst>
        </pc:spChg>
        <pc:spChg chg="mod">
          <ac:chgData name="reza kabir" userId="af3c95a13102d509" providerId="LiveId" clId="{57F77BDA-C3A2-4BAA-AC2E-A197B311ED4C}" dt="2020-04-07T03:55:40.082" v="1300" actId="207"/>
          <ac:spMkLst>
            <pc:docMk/>
            <pc:sldMk cId="988905215" sldId="427"/>
            <ac:spMk id="76" creationId="{00000000-0000-0000-0000-000000000000}"/>
          </ac:spMkLst>
        </pc:spChg>
        <pc:spChg chg="mod">
          <ac:chgData name="reza kabir" userId="af3c95a13102d509" providerId="LiveId" clId="{57F77BDA-C3A2-4BAA-AC2E-A197B311ED4C}" dt="2020-04-07T03:55:40.082" v="1300" actId="207"/>
          <ac:spMkLst>
            <pc:docMk/>
            <pc:sldMk cId="988905215" sldId="427"/>
            <ac:spMk id="77" creationId="{00000000-0000-0000-0000-000000000000}"/>
          </ac:spMkLst>
        </pc:spChg>
        <pc:spChg chg="mod">
          <ac:chgData name="reza kabir" userId="af3c95a13102d509" providerId="LiveId" clId="{57F77BDA-C3A2-4BAA-AC2E-A197B311ED4C}" dt="2020-04-07T03:55:40.082" v="1300" actId="207"/>
          <ac:spMkLst>
            <pc:docMk/>
            <pc:sldMk cId="988905215" sldId="427"/>
            <ac:spMk id="78" creationId="{00000000-0000-0000-0000-000000000000}"/>
          </ac:spMkLst>
        </pc:spChg>
        <pc:spChg chg="mod">
          <ac:chgData name="reza kabir" userId="af3c95a13102d509" providerId="LiveId" clId="{57F77BDA-C3A2-4BAA-AC2E-A197B311ED4C}" dt="2020-04-07T03:55:40.082" v="1300" actId="207"/>
          <ac:spMkLst>
            <pc:docMk/>
            <pc:sldMk cId="988905215" sldId="427"/>
            <ac:spMk id="79" creationId="{00000000-0000-0000-0000-000000000000}"/>
          </ac:spMkLst>
        </pc:spChg>
        <pc:spChg chg="mod">
          <ac:chgData name="reza kabir" userId="af3c95a13102d509" providerId="LiveId" clId="{57F77BDA-C3A2-4BAA-AC2E-A197B311ED4C}" dt="2020-04-07T03:55:40.082" v="1300" actId="207"/>
          <ac:spMkLst>
            <pc:docMk/>
            <pc:sldMk cId="988905215" sldId="427"/>
            <ac:spMk id="80" creationId="{00000000-0000-0000-0000-000000000000}"/>
          </ac:spMkLst>
        </pc:spChg>
        <pc:spChg chg="mod">
          <ac:chgData name="reza kabir" userId="af3c95a13102d509" providerId="LiveId" clId="{57F77BDA-C3A2-4BAA-AC2E-A197B311ED4C}" dt="2020-04-07T03:55:40.082" v="1300" actId="207"/>
          <ac:spMkLst>
            <pc:docMk/>
            <pc:sldMk cId="988905215" sldId="427"/>
            <ac:spMk id="81" creationId="{00000000-0000-0000-0000-000000000000}"/>
          </ac:spMkLst>
        </pc:spChg>
        <pc:spChg chg="del">
          <ac:chgData name="reza kabir" userId="af3c95a13102d509" providerId="LiveId" clId="{57F77BDA-C3A2-4BAA-AC2E-A197B311ED4C}" dt="2020-04-07T03:50:08.465" v="1218" actId="478"/>
          <ac:spMkLst>
            <pc:docMk/>
            <pc:sldMk cId="988905215" sldId="427"/>
            <ac:spMk id="82" creationId="{00000000-0000-0000-0000-000000000000}"/>
          </ac:spMkLst>
        </pc:spChg>
        <pc:spChg chg="del">
          <ac:chgData name="reza kabir" userId="af3c95a13102d509" providerId="LiveId" clId="{57F77BDA-C3A2-4BAA-AC2E-A197B311ED4C}" dt="2020-04-07T03:50:08.465" v="1218" actId="478"/>
          <ac:spMkLst>
            <pc:docMk/>
            <pc:sldMk cId="988905215" sldId="427"/>
            <ac:spMk id="83" creationId="{00000000-0000-0000-0000-000000000000}"/>
          </ac:spMkLst>
        </pc:spChg>
        <pc:spChg chg="del">
          <ac:chgData name="reza kabir" userId="af3c95a13102d509" providerId="LiveId" clId="{57F77BDA-C3A2-4BAA-AC2E-A197B311ED4C}" dt="2020-04-07T03:50:08.465" v="1218" actId="478"/>
          <ac:spMkLst>
            <pc:docMk/>
            <pc:sldMk cId="988905215" sldId="427"/>
            <ac:spMk id="84" creationId="{00000000-0000-0000-0000-000000000000}"/>
          </ac:spMkLst>
        </pc:spChg>
        <pc:spChg chg="del">
          <ac:chgData name="reza kabir" userId="af3c95a13102d509" providerId="LiveId" clId="{57F77BDA-C3A2-4BAA-AC2E-A197B311ED4C}" dt="2020-04-07T03:50:08.465" v="1218" actId="478"/>
          <ac:spMkLst>
            <pc:docMk/>
            <pc:sldMk cId="988905215" sldId="427"/>
            <ac:spMk id="85" creationId="{00000000-0000-0000-0000-000000000000}"/>
          </ac:spMkLst>
        </pc:spChg>
        <pc:grpChg chg="mod">
          <ac:chgData name="reza kabir" userId="af3c95a13102d509" providerId="LiveId" clId="{57F77BDA-C3A2-4BAA-AC2E-A197B311ED4C}" dt="2020-04-07T03:50:14.393" v="1219" actId="1076"/>
          <ac:grpSpMkLst>
            <pc:docMk/>
            <pc:sldMk cId="988905215" sldId="427"/>
            <ac:grpSpMk id="30" creationId="{00000000-0000-0000-0000-000000000000}"/>
          </ac:grpSpMkLst>
        </pc:grpChg>
        <pc:grpChg chg="add del">
          <ac:chgData name="reza kabir" userId="af3c95a13102d509" providerId="LiveId" clId="{57F77BDA-C3A2-4BAA-AC2E-A197B311ED4C}" dt="2020-04-07T04:13:26.598" v="1310" actId="21"/>
          <ac:grpSpMkLst>
            <pc:docMk/>
            <pc:sldMk cId="988905215" sldId="427"/>
            <ac:grpSpMk id="36" creationId="{75B5104F-9734-482A-A6A8-34FDD40F1C10}"/>
          </ac:grpSpMkLst>
        </pc:grpChg>
        <pc:grpChg chg="add del">
          <ac:chgData name="reza kabir" userId="af3c95a13102d509" providerId="LiveId" clId="{57F77BDA-C3A2-4BAA-AC2E-A197B311ED4C}" dt="2020-04-07T04:13:26.598" v="1310" actId="21"/>
          <ac:grpSpMkLst>
            <pc:docMk/>
            <pc:sldMk cId="988905215" sldId="427"/>
            <ac:grpSpMk id="47" creationId="{D76957B6-D9A5-4D57-92EF-70567E80C7F5}"/>
          </ac:grpSpMkLst>
        </pc:grpChg>
        <pc:grpChg chg="add del">
          <ac:chgData name="reza kabir" userId="af3c95a13102d509" providerId="LiveId" clId="{57F77BDA-C3A2-4BAA-AC2E-A197B311ED4C}" dt="2020-04-07T04:13:26.598" v="1310" actId="21"/>
          <ac:grpSpMkLst>
            <pc:docMk/>
            <pc:sldMk cId="988905215" sldId="427"/>
            <ac:grpSpMk id="51" creationId="{3FAEB986-8ADA-4981-84C0-B64366D47E23}"/>
          </ac:grpSpMkLst>
        </pc:grpChg>
        <pc:grpChg chg="add del">
          <ac:chgData name="reza kabir" userId="af3c95a13102d509" providerId="LiveId" clId="{57F77BDA-C3A2-4BAA-AC2E-A197B311ED4C}" dt="2020-04-07T04:13:26.598" v="1310" actId="21"/>
          <ac:grpSpMkLst>
            <pc:docMk/>
            <pc:sldMk cId="988905215" sldId="427"/>
            <ac:grpSpMk id="54" creationId="{D8D58F0A-3DCB-46BF-983A-E48B3FA89A77}"/>
          </ac:grpSpMkLst>
        </pc:grpChg>
      </pc:sldChg>
      <pc:sldChg chg="add del">
        <pc:chgData name="reza kabir" userId="af3c95a13102d509" providerId="LiveId" clId="{57F77BDA-C3A2-4BAA-AC2E-A197B311ED4C}" dt="2020-04-06T05:00:10.861" v="125" actId="47"/>
        <pc:sldMkLst>
          <pc:docMk/>
          <pc:sldMk cId="1442261963" sldId="427"/>
        </pc:sldMkLst>
      </pc:sldChg>
      <pc:sldChg chg="addSp delSp modSp add del mod">
        <pc:chgData name="reza kabir" userId="af3c95a13102d509" providerId="LiveId" clId="{57F77BDA-C3A2-4BAA-AC2E-A197B311ED4C}" dt="2020-04-07T05:48:43.065" v="1925" actId="47"/>
        <pc:sldMkLst>
          <pc:docMk/>
          <pc:sldMk cId="3232825032" sldId="428"/>
        </pc:sldMkLst>
        <pc:spChg chg="add mod">
          <ac:chgData name="reza kabir" userId="af3c95a13102d509" providerId="LiveId" clId="{57F77BDA-C3A2-4BAA-AC2E-A197B311ED4C}" dt="2020-04-07T04:13:02.637" v="1307" actId="403"/>
          <ac:spMkLst>
            <pc:docMk/>
            <pc:sldMk cId="3232825032" sldId="428"/>
            <ac:spMk id="3" creationId="{2EE49F13-5B07-4BC5-B95C-23D5CA085CA3}"/>
          </ac:spMkLst>
        </pc:spChg>
        <pc:spChg chg="del mod">
          <ac:chgData name="reza kabir" userId="af3c95a13102d509" providerId="LiveId" clId="{57F77BDA-C3A2-4BAA-AC2E-A197B311ED4C}" dt="2020-04-07T04:13:04.658" v="1308" actId="478"/>
          <ac:spMkLst>
            <pc:docMk/>
            <pc:sldMk cId="3232825032" sldId="428"/>
            <ac:spMk id="21" creationId="{00000000-0000-0000-0000-000000000000}"/>
          </ac:spMkLst>
        </pc:spChg>
        <pc:spChg chg="del mod">
          <ac:chgData name="reza kabir" userId="af3c95a13102d509" providerId="LiveId" clId="{57F77BDA-C3A2-4BAA-AC2E-A197B311ED4C}" dt="2020-04-07T04:13:04.658" v="1308" actId="478"/>
          <ac:spMkLst>
            <pc:docMk/>
            <pc:sldMk cId="3232825032" sldId="428"/>
            <ac:spMk id="28" creationId="{00000000-0000-0000-0000-000000000000}"/>
          </ac:spMkLst>
        </pc:spChg>
        <pc:spChg chg="mod">
          <ac:chgData name="reza kabir" userId="af3c95a13102d509" providerId="LiveId" clId="{57F77BDA-C3A2-4BAA-AC2E-A197B311ED4C}" dt="2020-04-07T04:13:31.170" v="1313" actId="1076"/>
          <ac:spMkLst>
            <pc:docMk/>
            <pc:sldMk cId="3232825032" sldId="428"/>
            <ac:spMk id="60" creationId="{00000000-0000-0000-0000-000000000000}"/>
          </ac:spMkLst>
        </pc:spChg>
        <pc:spChg chg="del">
          <ac:chgData name="reza kabir" userId="af3c95a13102d509" providerId="LiveId" clId="{57F77BDA-C3A2-4BAA-AC2E-A197B311ED4C}" dt="2020-04-07T04:12:39.075" v="1303" actId="478"/>
          <ac:spMkLst>
            <pc:docMk/>
            <pc:sldMk cId="3232825032" sldId="428"/>
            <ac:spMk id="90" creationId="{00000000-0000-0000-0000-000000000000}"/>
          </ac:spMkLst>
        </pc:spChg>
        <pc:spChg chg="del">
          <ac:chgData name="reza kabir" userId="af3c95a13102d509" providerId="LiveId" clId="{57F77BDA-C3A2-4BAA-AC2E-A197B311ED4C}" dt="2020-04-07T04:12:39.075" v="1303" actId="478"/>
          <ac:spMkLst>
            <pc:docMk/>
            <pc:sldMk cId="3232825032" sldId="428"/>
            <ac:spMk id="91" creationId="{00000000-0000-0000-0000-000000000000}"/>
          </ac:spMkLst>
        </pc:spChg>
        <pc:spChg chg="del">
          <ac:chgData name="reza kabir" userId="af3c95a13102d509" providerId="LiveId" clId="{57F77BDA-C3A2-4BAA-AC2E-A197B311ED4C}" dt="2020-04-07T04:12:39.075" v="1303" actId="478"/>
          <ac:spMkLst>
            <pc:docMk/>
            <pc:sldMk cId="3232825032" sldId="428"/>
            <ac:spMk id="92" creationId="{00000000-0000-0000-0000-000000000000}"/>
          </ac:spMkLst>
        </pc:spChg>
        <pc:spChg chg="del">
          <ac:chgData name="reza kabir" userId="af3c95a13102d509" providerId="LiveId" clId="{57F77BDA-C3A2-4BAA-AC2E-A197B311ED4C}" dt="2020-04-07T04:12:39.075" v="1303" actId="478"/>
          <ac:spMkLst>
            <pc:docMk/>
            <pc:sldMk cId="3232825032" sldId="428"/>
            <ac:spMk id="93" creationId="{00000000-0000-0000-0000-000000000000}"/>
          </ac:spMkLst>
        </pc:spChg>
        <pc:grpChg chg="add mod">
          <ac:chgData name="reza kabir" userId="af3c95a13102d509" providerId="LiveId" clId="{57F77BDA-C3A2-4BAA-AC2E-A197B311ED4C}" dt="2020-04-07T04:14:19.715" v="1322" actId="14100"/>
          <ac:grpSpMkLst>
            <pc:docMk/>
            <pc:sldMk cId="3232825032" sldId="428"/>
            <ac:grpSpMk id="4" creationId="{B3C4ED3C-DC46-4D4F-907F-7B89EA9A60E8}"/>
          </ac:grpSpMkLst>
        </pc:grpChg>
        <pc:grpChg chg="add mod">
          <ac:chgData name="reza kabir" userId="af3c95a13102d509" providerId="LiveId" clId="{57F77BDA-C3A2-4BAA-AC2E-A197B311ED4C}" dt="2020-04-07T04:14:19.715" v="1322" actId="14100"/>
          <ac:grpSpMkLst>
            <pc:docMk/>
            <pc:sldMk cId="3232825032" sldId="428"/>
            <ac:grpSpMk id="36" creationId="{069AED18-E100-4C5A-A2DB-E528567630AF}"/>
          </ac:grpSpMkLst>
        </pc:grpChg>
        <pc:grpChg chg="add mod">
          <ac:chgData name="reza kabir" userId="af3c95a13102d509" providerId="LiveId" clId="{57F77BDA-C3A2-4BAA-AC2E-A197B311ED4C}" dt="2020-04-07T04:14:19.715" v="1322" actId="14100"/>
          <ac:grpSpMkLst>
            <pc:docMk/>
            <pc:sldMk cId="3232825032" sldId="428"/>
            <ac:grpSpMk id="43" creationId="{4AD17985-79F6-48F1-A3B1-A8F1372BF2C5}"/>
          </ac:grpSpMkLst>
        </pc:grpChg>
        <pc:grpChg chg="add mod">
          <ac:chgData name="reza kabir" userId="af3c95a13102d509" providerId="LiveId" clId="{57F77BDA-C3A2-4BAA-AC2E-A197B311ED4C}" dt="2020-04-07T04:14:19.715" v="1322" actId="14100"/>
          <ac:grpSpMkLst>
            <pc:docMk/>
            <pc:sldMk cId="3232825032" sldId="428"/>
            <ac:grpSpMk id="58" creationId="{6A925995-3968-4EA0-AA7F-4AA653FB75B7}"/>
          </ac:grpSpMkLst>
        </pc:grpChg>
        <pc:grpChg chg="add mod">
          <ac:chgData name="reza kabir" userId="af3c95a13102d509" providerId="LiveId" clId="{57F77BDA-C3A2-4BAA-AC2E-A197B311ED4C}" dt="2020-04-07T04:14:19.715" v="1322" actId="14100"/>
          <ac:grpSpMkLst>
            <pc:docMk/>
            <pc:sldMk cId="3232825032" sldId="428"/>
            <ac:grpSpMk id="69" creationId="{00FF5977-D33D-4DC2-BC36-311854B71D9A}"/>
          </ac:grpSpMkLst>
        </pc:grpChg>
      </pc:sldChg>
      <pc:sldChg chg="addSp delSp modSp add del mod">
        <pc:chgData name="reza kabir" userId="af3c95a13102d509" providerId="LiveId" clId="{57F77BDA-C3A2-4BAA-AC2E-A197B311ED4C}" dt="2020-04-07T05:48:43.065" v="1925" actId="47"/>
        <pc:sldMkLst>
          <pc:docMk/>
          <pc:sldMk cId="2265215523" sldId="429"/>
        </pc:sldMkLst>
        <pc:spChg chg="add mod">
          <ac:chgData name="reza kabir" userId="af3c95a13102d509" providerId="LiveId" clId="{57F77BDA-C3A2-4BAA-AC2E-A197B311ED4C}" dt="2020-04-07T04:16:08.868" v="1337" actId="207"/>
          <ac:spMkLst>
            <pc:docMk/>
            <pc:sldMk cId="2265215523" sldId="429"/>
            <ac:spMk id="2" creationId="{7279FB39-E0C8-4520-98F1-1BAB41BE9639}"/>
          </ac:spMkLst>
        </pc:spChg>
        <pc:spChg chg="del">
          <ac:chgData name="reza kabir" userId="af3c95a13102d509" providerId="LiveId" clId="{57F77BDA-C3A2-4BAA-AC2E-A197B311ED4C}" dt="2020-04-07T04:14:56.883" v="1324" actId="478"/>
          <ac:spMkLst>
            <pc:docMk/>
            <pc:sldMk cId="2265215523" sldId="429"/>
            <ac:spMk id="21" creationId="{00000000-0000-0000-0000-000000000000}"/>
          </ac:spMkLst>
        </pc:spChg>
        <pc:spChg chg="del">
          <ac:chgData name="reza kabir" userId="af3c95a13102d509" providerId="LiveId" clId="{57F77BDA-C3A2-4BAA-AC2E-A197B311ED4C}" dt="2020-04-07T04:14:56.883" v="1324" actId="478"/>
          <ac:spMkLst>
            <pc:docMk/>
            <pc:sldMk cId="2265215523" sldId="429"/>
            <ac:spMk id="28" creationId="{00000000-0000-0000-0000-000000000000}"/>
          </ac:spMkLst>
        </pc:spChg>
        <pc:spChg chg="mod">
          <ac:chgData name="reza kabir" userId="af3c95a13102d509" providerId="LiveId" clId="{57F77BDA-C3A2-4BAA-AC2E-A197B311ED4C}" dt="2020-04-07T04:16:14.367" v="1339" actId="2711"/>
          <ac:spMkLst>
            <pc:docMk/>
            <pc:sldMk cId="2265215523" sldId="429"/>
            <ac:spMk id="35" creationId="{00000000-0000-0000-0000-000000000000}"/>
          </ac:spMkLst>
        </pc:spChg>
        <pc:spChg chg="mod">
          <ac:chgData name="reza kabir" userId="af3c95a13102d509" providerId="LiveId" clId="{57F77BDA-C3A2-4BAA-AC2E-A197B311ED4C}" dt="2020-04-07T04:16:14.367" v="1339" actId="2711"/>
          <ac:spMkLst>
            <pc:docMk/>
            <pc:sldMk cId="2265215523" sldId="429"/>
            <ac:spMk id="36" creationId="{00000000-0000-0000-0000-000000000000}"/>
          </ac:spMkLst>
        </pc:spChg>
        <pc:spChg chg="mod">
          <ac:chgData name="reza kabir" userId="af3c95a13102d509" providerId="LiveId" clId="{57F77BDA-C3A2-4BAA-AC2E-A197B311ED4C}" dt="2020-04-07T04:16:14.367" v="1339" actId="2711"/>
          <ac:spMkLst>
            <pc:docMk/>
            <pc:sldMk cId="2265215523" sldId="429"/>
            <ac:spMk id="39" creationId="{00000000-0000-0000-0000-000000000000}"/>
          </ac:spMkLst>
        </pc:spChg>
        <pc:spChg chg="mod">
          <ac:chgData name="reza kabir" userId="af3c95a13102d509" providerId="LiveId" clId="{57F77BDA-C3A2-4BAA-AC2E-A197B311ED4C}" dt="2020-04-07T04:16:14.367" v="1339" actId="2711"/>
          <ac:spMkLst>
            <pc:docMk/>
            <pc:sldMk cId="2265215523" sldId="429"/>
            <ac:spMk id="40" creationId="{00000000-0000-0000-0000-000000000000}"/>
          </ac:spMkLst>
        </pc:spChg>
        <pc:spChg chg="mod">
          <ac:chgData name="reza kabir" userId="af3c95a13102d509" providerId="LiveId" clId="{57F77BDA-C3A2-4BAA-AC2E-A197B311ED4C}" dt="2020-04-07T04:16:14.367" v="1339" actId="2711"/>
          <ac:spMkLst>
            <pc:docMk/>
            <pc:sldMk cId="2265215523" sldId="429"/>
            <ac:spMk id="41" creationId="{00000000-0000-0000-0000-000000000000}"/>
          </ac:spMkLst>
        </pc:spChg>
        <pc:spChg chg="mod">
          <ac:chgData name="reza kabir" userId="af3c95a13102d509" providerId="LiveId" clId="{57F77BDA-C3A2-4BAA-AC2E-A197B311ED4C}" dt="2020-04-07T04:16:14.367" v="1339" actId="2711"/>
          <ac:spMkLst>
            <pc:docMk/>
            <pc:sldMk cId="2265215523" sldId="429"/>
            <ac:spMk id="42" creationId="{00000000-0000-0000-0000-000000000000}"/>
          </ac:spMkLst>
        </pc:spChg>
        <pc:spChg chg="mod">
          <ac:chgData name="reza kabir" userId="af3c95a13102d509" providerId="LiveId" clId="{57F77BDA-C3A2-4BAA-AC2E-A197B311ED4C}" dt="2020-04-07T04:16:14.367" v="1339" actId="2711"/>
          <ac:spMkLst>
            <pc:docMk/>
            <pc:sldMk cId="2265215523" sldId="429"/>
            <ac:spMk id="43" creationId="{00000000-0000-0000-0000-000000000000}"/>
          </ac:spMkLst>
        </pc:spChg>
        <pc:spChg chg="mod">
          <ac:chgData name="reza kabir" userId="af3c95a13102d509" providerId="LiveId" clId="{57F77BDA-C3A2-4BAA-AC2E-A197B311ED4C}" dt="2020-04-07T04:16:14.367" v="1339" actId="2711"/>
          <ac:spMkLst>
            <pc:docMk/>
            <pc:sldMk cId="2265215523" sldId="429"/>
            <ac:spMk id="44" creationId="{00000000-0000-0000-0000-000000000000}"/>
          </ac:spMkLst>
        </pc:spChg>
        <pc:spChg chg="add mod">
          <ac:chgData name="reza kabir" userId="af3c95a13102d509" providerId="LiveId" clId="{57F77BDA-C3A2-4BAA-AC2E-A197B311ED4C}" dt="2020-04-07T04:16:25.416" v="1341" actId="207"/>
          <ac:spMkLst>
            <pc:docMk/>
            <pc:sldMk cId="2265215523" sldId="429"/>
            <ac:spMk id="45" creationId="{AC70BB0B-17F9-4FB8-9753-7F0AC4774858}"/>
          </ac:spMkLst>
        </pc:spChg>
        <pc:spChg chg="add mod">
          <ac:chgData name="reza kabir" userId="af3c95a13102d509" providerId="LiveId" clId="{57F77BDA-C3A2-4BAA-AC2E-A197B311ED4C}" dt="2020-04-07T04:16:25.416" v="1341" actId="207"/>
          <ac:spMkLst>
            <pc:docMk/>
            <pc:sldMk cId="2265215523" sldId="429"/>
            <ac:spMk id="46" creationId="{3921F1E8-1880-4EFF-85E7-D42D47B62764}"/>
          </ac:spMkLst>
        </pc:spChg>
        <pc:spChg chg="add mod">
          <ac:chgData name="reza kabir" userId="af3c95a13102d509" providerId="LiveId" clId="{57F77BDA-C3A2-4BAA-AC2E-A197B311ED4C}" dt="2020-04-07T04:16:25.416" v="1341" actId="207"/>
          <ac:spMkLst>
            <pc:docMk/>
            <pc:sldMk cId="2265215523" sldId="429"/>
            <ac:spMk id="47" creationId="{4190A0F8-B393-4FE1-9CA3-1BA0045A153E}"/>
          </ac:spMkLst>
        </pc:spChg>
        <pc:spChg chg="mod">
          <ac:chgData name="reza kabir" userId="af3c95a13102d509" providerId="LiveId" clId="{57F77BDA-C3A2-4BAA-AC2E-A197B311ED4C}" dt="2020-04-07T04:16:14.367" v="1339" actId="2711"/>
          <ac:spMkLst>
            <pc:docMk/>
            <pc:sldMk cId="2265215523" sldId="429"/>
            <ac:spMk id="48" creationId="{00000000-0000-0000-0000-000000000000}"/>
          </ac:spMkLst>
        </pc:spChg>
        <pc:spChg chg="add mod">
          <ac:chgData name="reza kabir" userId="af3c95a13102d509" providerId="LiveId" clId="{57F77BDA-C3A2-4BAA-AC2E-A197B311ED4C}" dt="2020-04-07T04:16:25.416" v="1341" actId="207"/>
          <ac:spMkLst>
            <pc:docMk/>
            <pc:sldMk cId="2265215523" sldId="429"/>
            <ac:spMk id="49" creationId="{91102681-7E3C-4FAC-B945-A67AD24B5EB1}"/>
          </ac:spMkLst>
        </pc:spChg>
        <pc:spChg chg="add mod">
          <ac:chgData name="reza kabir" userId="af3c95a13102d509" providerId="LiveId" clId="{57F77BDA-C3A2-4BAA-AC2E-A197B311ED4C}" dt="2020-04-07T04:16:25.416" v="1341" actId="207"/>
          <ac:spMkLst>
            <pc:docMk/>
            <pc:sldMk cId="2265215523" sldId="429"/>
            <ac:spMk id="50" creationId="{7E1C4AC1-7BD4-4877-9DC1-25EBC22AF1D6}"/>
          </ac:spMkLst>
        </pc:spChg>
        <pc:spChg chg="add mod">
          <ac:chgData name="reza kabir" userId="af3c95a13102d509" providerId="LiveId" clId="{57F77BDA-C3A2-4BAA-AC2E-A197B311ED4C}" dt="2020-04-07T04:16:54.779" v="1343" actId="207"/>
          <ac:spMkLst>
            <pc:docMk/>
            <pc:sldMk cId="2265215523" sldId="429"/>
            <ac:spMk id="51" creationId="{F72E6810-9663-4EC4-832D-EBA5DA11E478}"/>
          </ac:spMkLst>
        </pc:spChg>
        <pc:spChg chg="mod">
          <ac:chgData name="reza kabir" userId="af3c95a13102d509" providerId="LiveId" clId="{57F77BDA-C3A2-4BAA-AC2E-A197B311ED4C}" dt="2020-04-07T04:16:14.367" v="1339" actId="2711"/>
          <ac:spMkLst>
            <pc:docMk/>
            <pc:sldMk cId="2265215523" sldId="429"/>
            <ac:spMk id="58" creationId="{00000000-0000-0000-0000-000000000000}"/>
          </ac:spMkLst>
        </pc:spChg>
        <pc:spChg chg="mod">
          <ac:chgData name="reza kabir" userId="af3c95a13102d509" providerId="LiveId" clId="{57F77BDA-C3A2-4BAA-AC2E-A197B311ED4C}" dt="2020-04-07T04:16:14.367" v="1339" actId="2711"/>
          <ac:spMkLst>
            <pc:docMk/>
            <pc:sldMk cId="2265215523" sldId="429"/>
            <ac:spMk id="59" creationId="{00000000-0000-0000-0000-000000000000}"/>
          </ac:spMkLst>
        </pc:spChg>
        <pc:spChg chg="mod">
          <ac:chgData name="reza kabir" userId="af3c95a13102d509" providerId="LiveId" clId="{57F77BDA-C3A2-4BAA-AC2E-A197B311ED4C}" dt="2020-04-07T04:16:14.367" v="1339" actId="2711"/>
          <ac:spMkLst>
            <pc:docMk/>
            <pc:sldMk cId="2265215523" sldId="429"/>
            <ac:spMk id="68" creationId="{00000000-0000-0000-0000-000000000000}"/>
          </ac:spMkLst>
        </pc:spChg>
        <pc:spChg chg="mod">
          <ac:chgData name="reza kabir" userId="af3c95a13102d509" providerId="LiveId" clId="{57F77BDA-C3A2-4BAA-AC2E-A197B311ED4C}" dt="2020-04-07T04:16:14.367" v="1339" actId="2711"/>
          <ac:spMkLst>
            <pc:docMk/>
            <pc:sldMk cId="2265215523" sldId="429"/>
            <ac:spMk id="69" creationId="{00000000-0000-0000-0000-000000000000}"/>
          </ac:spMkLst>
        </pc:spChg>
        <pc:spChg chg="mod">
          <ac:chgData name="reza kabir" userId="af3c95a13102d509" providerId="LiveId" clId="{57F77BDA-C3A2-4BAA-AC2E-A197B311ED4C}" dt="2020-04-07T04:16:14.367" v="1339" actId="2711"/>
          <ac:spMkLst>
            <pc:docMk/>
            <pc:sldMk cId="2265215523" sldId="429"/>
            <ac:spMk id="70" creationId="{00000000-0000-0000-0000-000000000000}"/>
          </ac:spMkLst>
        </pc:spChg>
        <pc:spChg chg="mod">
          <ac:chgData name="reza kabir" userId="af3c95a13102d509" providerId="LiveId" clId="{57F77BDA-C3A2-4BAA-AC2E-A197B311ED4C}" dt="2020-04-07T04:16:14.367" v="1339" actId="2711"/>
          <ac:spMkLst>
            <pc:docMk/>
            <pc:sldMk cId="2265215523" sldId="429"/>
            <ac:spMk id="71" creationId="{00000000-0000-0000-0000-000000000000}"/>
          </ac:spMkLst>
        </pc:spChg>
        <pc:spChg chg="mod">
          <ac:chgData name="reza kabir" userId="af3c95a13102d509" providerId="LiveId" clId="{57F77BDA-C3A2-4BAA-AC2E-A197B311ED4C}" dt="2020-04-07T04:16:48.315" v="1342" actId="207"/>
          <ac:spMkLst>
            <pc:docMk/>
            <pc:sldMk cId="2265215523" sldId="429"/>
            <ac:spMk id="72" creationId="{00000000-0000-0000-0000-000000000000}"/>
          </ac:spMkLst>
        </pc:spChg>
        <pc:spChg chg="del">
          <ac:chgData name="reza kabir" userId="af3c95a13102d509" providerId="LiveId" clId="{57F77BDA-C3A2-4BAA-AC2E-A197B311ED4C}" dt="2020-04-07T04:14:51.872" v="1323" actId="478"/>
          <ac:spMkLst>
            <pc:docMk/>
            <pc:sldMk cId="2265215523" sldId="429"/>
            <ac:spMk id="73" creationId="{00000000-0000-0000-0000-000000000000}"/>
          </ac:spMkLst>
        </pc:spChg>
        <pc:spChg chg="mod">
          <ac:chgData name="reza kabir" userId="af3c95a13102d509" providerId="LiveId" clId="{57F77BDA-C3A2-4BAA-AC2E-A197B311ED4C}" dt="2020-04-07T04:16:25.416" v="1341" actId="207"/>
          <ac:spMkLst>
            <pc:docMk/>
            <pc:sldMk cId="2265215523" sldId="429"/>
            <ac:spMk id="74" creationId="{00000000-0000-0000-0000-000000000000}"/>
          </ac:spMkLst>
        </pc:spChg>
        <pc:spChg chg="mod">
          <ac:chgData name="reza kabir" userId="af3c95a13102d509" providerId="LiveId" clId="{57F77BDA-C3A2-4BAA-AC2E-A197B311ED4C}" dt="2020-04-07T04:16:25.416" v="1341" actId="207"/>
          <ac:spMkLst>
            <pc:docMk/>
            <pc:sldMk cId="2265215523" sldId="429"/>
            <ac:spMk id="75" creationId="{00000000-0000-0000-0000-000000000000}"/>
          </ac:spMkLst>
        </pc:spChg>
        <pc:spChg chg="del">
          <ac:chgData name="reza kabir" userId="af3c95a13102d509" providerId="LiveId" clId="{57F77BDA-C3A2-4BAA-AC2E-A197B311ED4C}" dt="2020-04-07T04:14:51.872" v="1323" actId="478"/>
          <ac:spMkLst>
            <pc:docMk/>
            <pc:sldMk cId="2265215523" sldId="429"/>
            <ac:spMk id="77" creationId="{00000000-0000-0000-0000-000000000000}"/>
          </ac:spMkLst>
        </pc:spChg>
        <pc:spChg chg="mod">
          <ac:chgData name="reza kabir" userId="af3c95a13102d509" providerId="LiveId" clId="{57F77BDA-C3A2-4BAA-AC2E-A197B311ED4C}" dt="2020-04-07T04:16:25.416" v="1341" actId="207"/>
          <ac:spMkLst>
            <pc:docMk/>
            <pc:sldMk cId="2265215523" sldId="429"/>
            <ac:spMk id="78" creationId="{00000000-0000-0000-0000-000000000000}"/>
          </ac:spMkLst>
        </pc:spChg>
        <pc:spChg chg="mod">
          <ac:chgData name="reza kabir" userId="af3c95a13102d509" providerId="LiveId" clId="{57F77BDA-C3A2-4BAA-AC2E-A197B311ED4C}" dt="2020-04-07T04:16:25.416" v="1341" actId="207"/>
          <ac:spMkLst>
            <pc:docMk/>
            <pc:sldMk cId="2265215523" sldId="429"/>
            <ac:spMk id="79" creationId="{00000000-0000-0000-0000-000000000000}"/>
          </ac:spMkLst>
        </pc:spChg>
        <pc:spChg chg="del">
          <ac:chgData name="reza kabir" userId="af3c95a13102d509" providerId="LiveId" clId="{57F77BDA-C3A2-4BAA-AC2E-A197B311ED4C}" dt="2020-04-07T04:14:51.872" v="1323" actId="478"/>
          <ac:spMkLst>
            <pc:docMk/>
            <pc:sldMk cId="2265215523" sldId="429"/>
            <ac:spMk id="81" creationId="{00000000-0000-0000-0000-000000000000}"/>
          </ac:spMkLst>
        </pc:spChg>
        <pc:spChg chg="mod">
          <ac:chgData name="reza kabir" userId="af3c95a13102d509" providerId="LiveId" clId="{57F77BDA-C3A2-4BAA-AC2E-A197B311ED4C}" dt="2020-04-07T04:16:25.416" v="1341" actId="207"/>
          <ac:spMkLst>
            <pc:docMk/>
            <pc:sldMk cId="2265215523" sldId="429"/>
            <ac:spMk id="82" creationId="{00000000-0000-0000-0000-000000000000}"/>
          </ac:spMkLst>
        </pc:spChg>
        <pc:spChg chg="mod">
          <ac:chgData name="reza kabir" userId="af3c95a13102d509" providerId="LiveId" clId="{57F77BDA-C3A2-4BAA-AC2E-A197B311ED4C}" dt="2020-04-07T04:16:25.416" v="1341" actId="207"/>
          <ac:spMkLst>
            <pc:docMk/>
            <pc:sldMk cId="2265215523" sldId="429"/>
            <ac:spMk id="83" creationId="{00000000-0000-0000-0000-000000000000}"/>
          </ac:spMkLst>
        </pc:spChg>
        <pc:spChg chg="del">
          <ac:chgData name="reza kabir" userId="af3c95a13102d509" providerId="LiveId" clId="{57F77BDA-C3A2-4BAA-AC2E-A197B311ED4C}" dt="2020-04-07T04:14:51.872" v="1323" actId="478"/>
          <ac:spMkLst>
            <pc:docMk/>
            <pc:sldMk cId="2265215523" sldId="429"/>
            <ac:spMk id="85" creationId="{00000000-0000-0000-0000-000000000000}"/>
          </ac:spMkLst>
        </pc:spChg>
        <pc:spChg chg="mod">
          <ac:chgData name="reza kabir" userId="af3c95a13102d509" providerId="LiveId" clId="{57F77BDA-C3A2-4BAA-AC2E-A197B311ED4C}" dt="2020-04-07T04:16:25.416" v="1341" actId="207"/>
          <ac:spMkLst>
            <pc:docMk/>
            <pc:sldMk cId="2265215523" sldId="429"/>
            <ac:spMk id="94" creationId="{00000000-0000-0000-0000-000000000000}"/>
          </ac:spMkLst>
        </pc:spChg>
        <pc:spChg chg="mod">
          <ac:chgData name="reza kabir" userId="af3c95a13102d509" providerId="LiveId" clId="{57F77BDA-C3A2-4BAA-AC2E-A197B311ED4C}" dt="2020-04-07T04:16:25.416" v="1341" actId="207"/>
          <ac:spMkLst>
            <pc:docMk/>
            <pc:sldMk cId="2265215523" sldId="429"/>
            <ac:spMk id="95" creationId="{00000000-0000-0000-0000-000000000000}"/>
          </ac:spMkLst>
        </pc:spChg>
        <pc:spChg chg="del">
          <ac:chgData name="reza kabir" userId="af3c95a13102d509" providerId="LiveId" clId="{57F77BDA-C3A2-4BAA-AC2E-A197B311ED4C}" dt="2020-04-07T04:14:51.872" v="1323" actId="478"/>
          <ac:spMkLst>
            <pc:docMk/>
            <pc:sldMk cId="2265215523" sldId="429"/>
            <ac:spMk id="97" creationId="{00000000-0000-0000-0000-000000000000}"/>
          </ac:spMkLst>
        </pc:spChg>
        <pc:spChg chg="mod">
          <ac:chgData name="reza kabir" userId="af3c95a13102d509" providerId="LiveId" clId="{57F77BDA-C3A2-4BAA-AC2E-A197B311ED4C}" dt="2020-04-07T04:16:25.416" v="1341" actId="207"/>
          <ac:spMkLst>
            <pc:docMk/>
            <pc:sldMk cId="2265215523" sldId="429"/>
            <ac:spMk id="98" creationId="{00000000-0000-0000-0000-000000000000}"/>
          </ac:spMkLst>
        </pc:spChg>
        <pc:spChg chg="mod">
          <ac:chgData name="reza kabir" userId="af3c95a13102d509" providerId="LiveId" clId="{57F77BDA-C3A2-4BAA-AC2E-A197B311ED4C}" dt="2020-04-07T04:16:25.416" v="1341" actId="207"/>
          <ac:spMkLst>
            <pc:docMk/>
            <pc:sldMk cId="2265215523" sldId="429"/>
            <ac:spMk id="99" creationId="{00000000-0000-0000-0000-000000000000}"/>
          </ac:spMkLst>
        </pc:spChg>
        <pc:spChg chg="del">
          <ac:chgData name="reza kabir" userId="af3c95a13102d509" providerId="LiveId" clId="{57F77BDA-C3A2-4BAA-AC2E-A197B311ED4C}" dt="2020-04-07T04:14:51.872" v="1323" actId="478"/>
          <ac:spMkLst>
            <pc:docMk/>
            <pc:sldMk cId="2265215523" sldId="429"/>
            <ac:spMk id="101" creationId="{00000000-0000-0000-0000-000000000000}"/>
          </ac:spMkLst>
        </pc:spChg>
        <pc:spChg chg="mod">
          <ac:chgData name="reza kabir" userId="af3c95a13102d509" providerId="LiveId" clId="{57F77BDA-C3A2-4BAA-AC2E-A197B311ED4C}" dt="2020-04-07T04:16:25.416" v="1341" actId="207"/>
          <ac:spMkLst>
            <pc:docMk/>
            <pc:sldMk cId="2265215523" sldId="429"/>
            <ac:spMk id="102" creationId="{00000000-0000-0000-0000-000000000000}"/>
          </ac:spMkLst>
        </pc:spChg>
        <pc:spChg chg="mod">
          <ac:chgData name="reza kabir" userId="af3c95a13102d509" providerId="LiveId" clId="{57F77BDA-C3A2-4BAA-AC2E-A197B311ED4C}" dt="2020-04-07T04:16:25.416" v="1341" actId="207"/>
          <ac:spMkLst>
            <pc:docMk/>
            <pc:sldMk cId="2265215523" sldId="429"/>
            <ac:spMk id="103" creationId="{00000000-0000-0000-0000-000000000000}"/>
          </ac:spMkLst>
        </pc:spChg>
        <pc:grpChg chg="mod">
          <ac:chgData name="reza kabir" userId="af3c95a13102d509" providerId="LiveId" clId="{57F77BDA-C3A2-4BAA-AC2E-A197B311ED4C}" dt="2020-04-07T04:16:25.416" v="1341" actId="207"/>
          <ac:grpSpMkLst>
            <pc:docMk/>
            <pc:sldMk cId="2265215523" sldId="429"/>
            <ac:grpSpMk id="3" creationId="{00000000-0000-0000-0000-000000000000}"/>
          </ac:grpSpMkLst>
        </pc:grpChg>
      </pc:sldChg>
      <pc:sldChg chg="addSp delSp modSp add del mod">
        <pc:chgData name="reza kabir" userId="af3c95a13102d509" providerId="LiveId" clId="{57F77BDA-C3A2-4BAA-AC2E-A197B311ED4C}" dt="2020-04-07T05:48:43.065" v="1925" actId="47"/>
        <pc:sldMkLst>
          <pc:docMk/>
          <pc:sldMk cId="1384278067" sldId="430"/>
        </pc:sldMkLst>
        <pc:spChg chg="add mod">
          <ac:chgData name="reza kabir" userId="af3c95a13102d509" providerId="LiveId" clId="{57F77BDA-C3A2-4BAA-AC2E-A197B311ED4C}" dt="2020-04-07T04:17:10.606" v="1348" actId="403"/>
          <ac:spMkLst>
            <pc:docMk/>
            <pc:sldMk cId="1384278067" sldId="430"/>
            <ac:spMk id="2" creationId="{0CEB358F-45C3-4A31-8F63-50BF7F289579}"/>
          </ac:spMkLst>
        </pc:spChg>
        <pc:spChg chg="del mod">
          <ac:chgData name="reza kabir" userId="af3c95a13102d509" providerId="LiveId" clId="{57F77BDA-C3A2-4BAA-AC2E-A197B311ED4C}" dt="2020-04-07T04:18:22.185" v="1360" actId="478"/>
          <ac:spMkLst>
            <pc:docMk/>
            <pc:sldMk cId="1384278067" sldId="430"/>
            <ac:spMk id="21" creationId="{00000000-0000-0000-0000-000000000000}"/>
          </ac:spMkLst>
        </pc:spChg>
        <pc:spChg chg="del mod">
          <ac:chgData name="reza kabir" userId="af3c95a13102d509" providerId="LiveId" clId="{57F77BDA-C3A2-4BAA-AC2E-A197B311ED4C}" dt="2020-04-07T04:18:22.185" v="1360" actId="478"/>
          <ac:spMkLst>
            <pc:docMk/>
            <pc:sldMk cId="1384278067" sldId="430"/>
            <ac:spMk id="28" creationId="{00000000-0000-0000-0000-000000000000}"/>
          </ac:spMkLst>
        </pc:spChg>
        <pc:spChg chg="del">
          <ac:chgData name="reza kabir" userId="af3c95a13102d509" providerId="LiveId" clId="{57F77BDA-C3A2-4BAA-AC2E-A197B311ED4C}" dt="2020-04-07T04:17:22.519" v="1349" actId="478"/>
          <ac:spMkLst>
            <pc:docMk/>
            <pc:sldMk cId="1384278067" sldId="430"/>
            <ac:spMk id="57" creationId="{00000000-0000-0000-0000-000000000000}"/>
          </ac:spMkLst>
        </pc:spChg>
        <pc:spChg chg="del">
          <ac:chgData name="reza kabir" userId="af3c95a13102d509" providerId="LiveId" clId="{57F77BDA-C3A2-4BAA-AC2E-A197B311ED4C}" dt="2020-04-07T04:17:22.519" v="1349" actId="478"/>
          <ac:spMkLst>
            <pc:docMk/>
            <pc:sldMk cId="1384278067" sldId="430"/>
            <ac:spMk id="62" creationId="{00000000-0000-0000-0000-000000000000}"/>
          </ac:spMkLst>
        </pc:spChg>
        <pc:spChg chg="del">
          <ac:chgData name="reza kabir" userId="af3c95a13102d509" providerId="LiveId" clId="{57F77BDA-C3A2-4BAA-AC2E-A197B311ED4C}" dt="2020-04-07T04:17:22.519" v="1349" actId="478"/>
          <ac:spMkLst>
            <pc:docMk/>
            <pc:sldMk cId="1384278067" sldId="430"/>
            <ac:spMk id="63" creationId="{00000000-0000-0000-0000-000000000000}"/>
          </ac:spMkLst>
        </pc:spChg>
        <pc:spChg chg="del">
          <ac:chgData name="reza kabir" userId="af3c95a13102d509" providerId="LiveId" clId="{57F77BDA-C3A2-4BAA-AC2E-A197B311ED4C}" dt="2020-04-07T04:17:22.519" v="1349" actId="478"/>
          <ac:spMkLst>
            <pc:docMk/>
            <pc:sldMk cId="1384278067" sldId="430"/>
            <ac:spMk id="66" creationId="{00000000-0000-0000-0000-000000000000}"/>
          </ac:spMkLst>
        </pc:spChg>
        <pc:spChg chg="del">
          <ac:chgData name="reza kabir" userId="af3c95a13102d509" providerId="LiveId" clId="{57F77BDA-C3A2-4BAA-AC2E-A197B311ED4C}" dt="2020-04-07T04:17:22.519" v="1349" actId="478"/>
          <ac:spMkLst>
            <pc:docMk/>
            <pc:sldMk cId="1384278067" sldId="430"/>
            <ac:spMk id="67" creationId="{00000000-0000-0000-0000-000000000000}"/>
          </ac:spMkLst>
        </pc:spChg>
        <pc:spChg chg="del">
          <ac:chgData name="reza kabir" userId="af3c95a13102d509" providerId="LiveId" clId="{57F77BDA-C3A2-4BAA-AC2E-A197B311ED4C}" dt="2020-04-07T04:17:22.519" v="1349" actId="478"/>
          <ac:spMkLst>
            <pc:docMk/>
            <pc:sldMk cId="1384278067" sldId="430"/>
            <ac:spMk id="84" creationId="{00000000-0000-0000-0000-000000000000}"/>
          </ac:spMkLst>
        </pc:spChg>
        <pc:spChg chg="del">
          <ac:chgData name="reza kabir" userId="af3c95a13102d509" providerId="LiveId" clId="{57F77BDA-C3A2-4BAA-AC2E-A197B311ED4C}" dt="2020-04-07T04:17:22.519" v="1349" actId="478"/>
          <ac:spMkLst>
            <pc:docMk/>
            <pc:sldMk cId="1384278067" sldId="430"/>
            <ac:spMk id="86" creationId="{00000000-0000-0000-0000-000000000000}"/>
          </ac:spMkLst>
        </pc:spChg>
        <pc:spChg chg="del">
          <ac:chgData name="reza kabir" userId="af3c95a13102d509" providerId="LiveId" clId="{57F77BDA-C3A2-4BAA-AC2E-A197B311ED4C}" dt="2020-04-07T04:17:22.519" v="1349" actId="478"/>
          <ac:spMkLst>
            <pc:docMk/>
            <pc:sldMk cId="1384278067" sldId="430"/>
            <ac:spMk id="89" creationId="{00000000-0000-0000-0000-000000000000}"/>
          </ac:spMkLst>
        </pc:spChg>
        <pc:grpChg chg="add del mod">
          <ac:chgData name="reza kabir" userId="af3c95a13102d509" providerId="LiveId" clId="{57F77BDA-C3A2-4BAA-AC2E-A197B311ED4C}" dt="2020-04-07T04:17:37.910" v="1352" actId="165"/>
          <ac:grpSpMkLst>
            <pc:docMk/>
            <pc:sldMk cId="1384278067" sldId="430"/>
            <ac:grpSpMk id="32" creationId="{68561797-BC79-47E1-B7A2-099C205EB1B6}"/>
          </ac:grpSpMkLst>
        </pc:grpChg>
        <pc:grpChg chg="mod topLvl">
          <ac:chgData name="reza kabir" userId="af3c95a13102d509" providerId="LiveId" clId="{57F77BDA-C3A2-4BAA-AC2E-A197B311ED4C}" dt="2020-04-07T04:17:54.466" v="1358" actId="1076"/>
          <ac:grpSpMkLst>
            <pc:docMk/>
            <pc:sldMk cId="1384278067" sldId="430"/>
            <ac:grpSpMk id="33" creationId="{9ADBB740-4189-4E7C-94F1-81ED90338FD2}"/>
          </ac:grpSpMkLst>
        </pc:grpChg>
        <pc:grpChg chg="mod topLvl">
          <ac:chgData name="reza kabir" userId="af3c95a13102d509" providerId="LiveId" clId="{57F77BDA-C3A2-4BAA-AC2E-A197B311ED4C}" dt="2020-04-07T04:17:40.688" v="1353" actId="1076"/>
          <ac:grpSpMkLst>
            <pc:docMk/>
            <pc:sldMk cId="1384278067" sldId="430"/>
            <ac:grpSpMk id="34" creationId="{C4FACC41-A0FA-47C9-AEC5-15630287344D}"/>
          </ac:grpSpMkLst>
        </pc:grpChg>
        <pc:grpChg chg="mod topLvl">
          <ac:chgData name="reza kabir" userId="af3c95a13102d509" providerId="LiveId" clId="{57F77BDA-C3A2-4BAA-AC2E-A197B311ED4C}" dt="2020-04-07T04:17:52.778" v="1357" actId="1076"/>
          <ac:grpSpMkLst>
            <pc:docMk/>
            <pc:sldMk cId="1384278067" sldId="430"/>
            <ac:grpSpMk id="35" creationId="{60CC0867-506D-49CE-AA31-35F75CE75D52}"/>
          </ac:grpSpMkLst>
        </pc:grpChg>
        <pc:grpChg chg="mod topLvl">
          <ac:chgData name="reza kabir" userId="af3c95a13102d509" providerId="LiveId" clId="{57F77BDA-C3A2-4BAA-AC2E-A197B311ED4C}" dt="2020-04-07T04:17:57.171" v="1359" actId="1076"/>
          <ac:grpSpMkLst>
            <pc:docMk/>
            <pc:sldMk cId="1384278067" sldId="430"/>
            <ac:grpSpMk id="36" creationId="{F296FA39-FA8C-4050-8EDE-0C44ED42D5EE}"/>
          </ac:grpSpMkLst>
        </pc:grpChg>
      </pc:sldChg>
      <pc:sldChg chg="addSp delSp modSp add del mod">
        <pc:chgData name="reza kabir" userId="af3c95a13102d509" providerId="LiveId" clId="{57F77BDA-C3A2-4BAA-AC2E-A197B311ED4C}" dt="2020-04-07T05:48:43.065" v="1925" actId="47"/>
        <pc:sldMkLst>
          <pc:docMk/>
          <pc:sldMk cId="4135130490" sldId="431"/>
        </pc:sldMkLst>
        <pc:spChg chg="add mod">
          <ac:chgData name="reza kabir" userId="af3c95a13102d509" providerId="LiveId" clId="{57F77BDA-C3A2-4BAA-AC2E-A197B311ED4C}" dt="2020-04-07T04:19:30.436" v="1371" actId="404"/>
          <ac:spMkLst>
            <pc:docMk/>
            <pc:sldMk cId="4135130490" sldId="431"/>
            <ac:spMk id="2" creationId="{9DF0DC42-26A1-4769-B489-6BECFC5F2F7A}"/>
          </ac:spMkLst>
        </pc:spChg>
        <pc:spChg chg="del mod">
          <ac:chgData name="reza kabir" userId="af3c95a13102d509" providerId="LiveId" clId="{57F77BDA-C3A2-4BAA-AC2E-A197B311ED4C}" dt="2020-04-07T04:18:29.978" v="1362" actId="478"/>
          <ac:spMkLst>
            <pc:docMk/>
            <pc:sldMk cId="4135130490" sldId="431"/>
            <ac:spMk id="21" creationId="{00000000-0000-0000-0000-000000000000}"/>
          </ac:spMkLst>
        </pc:spChg>
        <pc:spChg chg="del mod">
          <ac:chgData name="reza kabir" userId="af3c95a13102d509" providerId="LiveId" clId="{57F77BDA-C3A2-4BAA-AC2E-A197B311ED4C}" dt="2020-04-07T04:18:29.978" v="1362" actId="478"/>
          <ac:spMkLst>
            <pc:docMk/>
            <pc:sldMk cId="4135130490" sldId="431"/>
            <ac:spMk id="28" creationId="{00000000-0000-0000-0000-000000000000}"/>
          </ac:spMkLst>
        </pc:spChg>
        <pc:spChg chg="add">
          <ac:chgData name="reza kabir" userId="af3c95a13102d509" providerId="LiveId" clId="{57F77BDA-C3A2-4BAA-AC2E-A197B311ED4C}" dt="2020-04-07T04:19:05.172" v="1366"/>
          <ac:spMkLst>
            <pc:docMk/>
            <pc:sldMk cId="4135130490" sldId="431"/>
            <ac:spMk id="42" creationId="{3F10FE85-E97E-4D7D-8B38-1F2DAA5D36FC}"/>
          </ac:spMkLst>
        </pc:spChg>
        <pc:spChg chg="add">
          <ac:chgData name="reza kabir" userId="af3c95a13102d509" providerId="LiveId" clId="{57F77BDA-C3A2-4BAA-AC2E-A197B311ED4C}" dt="2020-04-07T04:19:05.172" v="1366"/>
          <ac:spMkLst>
            <pc:docMk/>
            <pc:sldMk cId="4135130490" sldId="431"/>
            <ac:spMk id="43" creationId="{62915BC7-7021-4E50-B8B8-B248EE0B3BBA}"/>
          </ac:spMkLst>
        </pc:spChg>
        <pc:spChg chg="add">
          <ac:chgData name="reza kabir" userId="af3c95a13102d509" providerId="LiveId" clId="{57F77BDA-C3A2-4BAA-AC2E-A197B311ED4C}" dt="2020-04-07T04:19:05.172" v="1366"/>
          <ac:spMkLst>
            <pc:docMk/>
            <pc:sldMk cId="4135130490" sldId="431"/>
            <ac:spMk id="44" creationId="{183A9B94-868F-4273-94D8-86A0C6DBCD81}"/>
          </ac:spMkLst>
        </pc:spChg>
        <pc:spChg chg="add">
          <ac:chgData name="reza kabir" userId="af3c95a13102d509" providerId="LiveId" clId="{57F77BDA-C3A2-4BAA-AC2E-A197B311ED4C}" dt="2020-04-07T04:19:05.172" v="1366"/>
          <ac:spMkLst>
            <pc:docMk/>
            <pc:sldMk cId="4135130490" sldId="431"/>
            <ac:spMk id="45" creationId="{A054F91A-55A4-4E93-9E86-4493D3413BCE}"/>
          </ac:spMkLst>
        </pc:spChg>
        <pc:spChg chg="add">
          <ac:chgData name="reza kabir" userId="af3c95a13102d509" providerId="LiveId" clId="{57F77BDA-C3A2-4BAA-AC2E-A197B311ED4C}" dt="2020-04-07T04:19:05.172" v="1366"/>
          <ac:spMkLst>
            <pc:docMk/>
            <pc:sldMk cId="4135130490" sldId="431"/>
            <ac:spMk id="46" creationId="{BB184D03-EE58-48D8-952A-C807AA0D0569}"/>
          </ac:spMkLst>
        </pc:spChg>
        <pc:spChg chg="add">
          <ac:chgData name="reza kabir" userId="af3c95a13102d509" providerId="LiveId" clId="{57F77BDA-C3A2-4BAA-AC2E-A197B311ED4C}" dt="2020-04-07T04:19:05.172" v="1366"/>
          <ac:spMkLst>
            <pc:docMk/>
            <pc:sldMk cId="4135130490" sldId="431"/>
            <ac:spMk id="47" creationId="{68D534A9-4E8B-490C-A566-4C6402B90812}"/>
          </ac:spMkLst>
        </pc:spChg>
        <pc:spChg chg="add">
          <ac:chgData name="reza kabir" userId="af3c95a13102d509" providerId="LiveId" clId="{57F77BDA-C3A2-4BAA-AC2E-A197B311ED4C}" dt="2020-04-07T04:19:05.172" v="1366"/>
          <ac:spMkLst>
            <pc:docMk/>
            <pc:sldMk cId="4135130490" sldId="431"/>
            <ac:spMk id="48" creationId="{E74D653F-F56B-462D-A32A-2BA819E9448E}"/>
          </ac:spMkLst>
        </pc:spChg>
        <pc:spChg chg="add">
          <ac:chgData name="reza kabir" userId="af3c95a13102d509" providerId="LiveId" clId="{57F77BDA-C3A2-4BAA-AC2E-A197B311ED4C}" dt="2020-04-07T04:19:05.172" v="1366"/>
          <ac:spMkLst>
            <pc:docMk/>
            <pc:sldMk cId="4135130490" sldId="431"/>
            <ac:spMk id="49" creationId="{50990207-696F-4F80-B6B5-C230A1E947BB}"/>
          </ac:spMkLst>
        </pc:spChg>
        <pc:spChg chg="del">
          <ac:chgData name="reza kabir" userId="af3c95a13102d509" providerId="LiveId" clId="{57F77BDA-C3A2-4BAA-AC2E-A197B311ED4C}" dt="2020-04-07T04:19:02.226" v="1364" actId="478"/>
          <ac:spMkLst>
            <pc:docMk/>
            <pc:sldMk cId="4135130490" sldId="431"/>
            <ac:spMk id="149" creationId="{00000000-0000-0000-0000-000000000000}"/>
          </ac:spMkLst>
        </pc:spChg>
        <pc:spChg chg="del">
          <ac:chgData name="reza kabir" userId="af3c95a13102d509" providerId="LiveId" clId="{57F77BDA-C3A2-4BAA-AC2E-A197B311ED4C}" dt="2020-04-07T04:19:02.226" v="1364" actId="478"/>
          <ac:spMkLst>
            <pc:docMk/>
            <pc:sldMk cId="4135130490" sldId="431"/>
            <ac:spMk id="150" creationId="{00000000-0000-0000-0000-000000000000}"/>
          </ac:spMkLst>
        </pc:spChg>
        <pc:spChg chg="del">
          <ac:chgData name="reza kabir" userId="af3c95a13102d509" providerId="LiveId" clId="{57F77BDA-C3A2-4BAA-AC2E-A197B311ED4C}" dt="2020-04-07T04:19:02.226" v="1364" actId="478"/>
          <ac:spMkLst>
            <pc:docMk/>
            <pc:sldMk cId="4135130490" sldId="431"/>
            <ac:spMk id="151" creationId="{00000000-0000-0000-0000-000000000000}"/>
          </ac:spMkLst>
        </pc:spChg>
        <pc:spChg chg="del">
          <ac:chgData name="reza kabir" userId="af3c95a13102d509" providerId="LiveId" clId="{57F77BDA-C3A2-4BAA-AC2E-A197B311ED4C}" dt="2020-04-07T04:19:02.226" v="1364" actId="478"/>
          <ac:spMkLst>
            <pc:docMk/>
            <pc:sldMk cId="4135130490" sldId="431"/>
            <ac:spMk id="152" creationId="{00000000-0000-0000-0000-000000000000}"/>
          </ac:spMkLst>
        </pc:spChg>
        <pc:spChg chg="del">
          <ac:chgData name="reza kabir" userId="af3c95a13102d509" providerId="LiveId" clId="{57F77BDA-C3A2-4BAA-AC2E-A197B311ED4C}" dt="2020-04-07T04:19:02.226" v="1364" actId="478"/>
          <ac:spMkLst>
            <pc:docMk/>
            <pc:sldMk cId="4135130490" sldId="431"/>
            <ac:spMk id="153" creationId="{00000000-0000-0000-0000-000000000000}"/>
          </ac:spMkLst>
        </pc:spChg>
        <pc:spChg chg="del">
          <ac:chgData name="reza kabir" userId="af3c95a13102d509" providerId="LiveId" clId="{57F77BDA-C3A2-4BAA-AC2E-A197B311ED4C}" dt="2020-04-07T04:19:02.226" v="1364" actId="478"/>
          <ac:spMkLst>
            <pc:docMk/>
            <pc:sldMk cId="4135130490" sldId="431"/>
            <ac:spMk id="154" creationId="{00000000-0000-0000-0000-000000000000}"/>
          </ac:spMkLst>
        </pc:spChg>
        <pc:spChg chg="del">
          <ac:chgData name="reza kabir" userId="af3c95a13102d509" providerId="LiveId" clId="{57F77BDA-C3A2-4BAA-AC2E-A197B311ED4C}" dt="2020-04-07T04:19:02.226" v="1364" actId="478"/>
          <ac:spMkLst>
            <pc:docMk/>
            <pc:sldMk cId="4135130490" sldId="431"/>
            <ac:spMk id="155" creationId="{00000000-0000-0000-0000-000000000000}"/>
          </ac:spMkLst>
        </pc:spChg>
        <pc:spChg chg="del">
          <ac:chgData name="reza kabir" userId="af3c95a13102d509" providerId="LiveId" clId="{57F77BDA-C3A2-4BAA-AC2E-A197B311ED4C}" dt="2020-04-07T04:19:02.226" v="1364" actId="478"/>
          <ac:spMkLst>
            <pc:docMk/>
            <pc:sldMk cId="4135130490" sldId="431"/>
            <ac:spMk id="156" creationId="{00000000-0000-0000-0000-000000000000}"/>
          </ac:spMkLst>
        </pc:spChg>
        <pc:spChg chg="del">
          <ac:chgData name="reza kabir" userId="af3c95a13102d509" providerId="LiveId" clId="{57F77BDA-C3A2-4BAA-AC2E-A197B311ED4C}" dt="2020-04-07T04:19:04.364" v="1365" actId="478"/>
          <ac:spMkLst>
            <pc:docMk/>
            <pc:sldMk cId="4135130490" sldId="431"/>
            <ac:spMk id="157" creationId="{00000000-0000-0000-0000-000000000000}"/>
          </ac:spMkLst>
        </pc:spChg>
        <pc:spChg chg="del">
          <ac:chgData name="reza kabir" userId="af3c95a13102d509" providerId="LiveId" clId="{57F77BDA-C3A2-4BAA-AC2E-A197B311ED4C}" dt="2020-04-07T04:19:04.364" v="1365" actId="478"/>
          <ac:spMkLst>
            <pc:docMk/>
            <pc:sldMk cId="4135130490" sldId="431"/>
            <ac:spMk id="158" creationId="{00000000-0000-0000-0000-000000000000}"/>
          </ac:spMkLst>
        </pc:spChg>
        <pc:spChg chg="del">
          <ac:chgData name="reza kabir" userId="af3c95a13102d509" providerId="LiveId" clId="{57F77BDA-C3A2-4BAA-AC2E-A197B311ED4C}" dt="2020-04-07T04:19:04.364" v="1365" actId="478"/>
          <ac:spMkLst>
            <pc:docMk/>
            <pc:sldMk cId="4135130490" sldId="431"/>
            <ac:spMk id="159" creationId="{00000000-0000-0000-0000-000000000000}"/>
          </ac:spMkLst>
        </pc:spChg>
        <pc:spChg chg="del">
          <ac:chgData name="reza kabir" userId="af3c95a13102d509" providerId="LiveId" clId="{57F77BDA-C3A2-4BAA-AC2E-A197B311ED4C}" dt="2020-04-07T04:19:04.364" v="1365" actId="478"/>
          <ac:spMkLst>
            <pc:docMk/>
            <pc:sldMk cId="4135130490" sldId="431"/>
            <ac:spMk id="160" creationId="{00000000-0000-0000-0000-000000000000}"/>
          </ac:spMkLst>
        </pc:spChg>
        <pc:spChg chg="del">
          <ac:chgData name="reza kabir" userId="af3c95a13102d509" providerId="LiveId" clId="{57F77BDA-C3A2-4BAA-AC2E-A197B311ED4C}" dt="2020-04-07T04:19:04.364" v="1365" actId="478"/>
          <ac:spMkLst>
            <pc:docMk/>
            <pc:sldMk cId="4135130490" sldId="431"/>
            <ac:spMk id="161" creationId="{00000000-0000-0000-0000-000000000000}"/>
          </ac:spMkLst>
        </pc:spChg>
        <pc:spChg chg="del">
          <ac:chgData name="reza kabir" userId="af3c95a13102d509" providerId="LiveId" clId="{57F77BDA-C3A2-4BAA-AC2E-A197B311ED4C}" dt="2020-04-07T04:19:04.364" v="1365" actId="478"/>
          <ac:spMkLst>
            <pc:docMk/>
            <pc:sldMk cId="4135130490" sldId="431"/>
            <ac:spMk id="162" creationId="{00000000-0000-0000-0000-000000000000}"/>
          </ac:spMkLst>
        </pc:spChg>
        <pc:spChg chg="del">
          <ac:chgData name="reza kabir" userId="af3c95a13102d509" providerId="LiveId" clId="{57F77BDA-C3A2-4BAA-AC2E-A197B311ED4C}" dt="2020-04-07T04:19:04.364" v="1365" actId="478"/>
          <ac:spMkLst>
            <pc:docMk/>
            <pc:sldMk cId="4135130490" sldId="431"/>
            <ac:spMk id="163" creationId="{00000000-0000-0000-0000-000000000000}"/>
          </ac:spMkLst>
        </pc:spChg>
        <pc:spChg chg="del">
          <ac:chgData name="reza kabir" userId="af3c95a13102d509" providerId="LiveId" clId="{57F77BDA-C3A2-4BAA-AC2E-A197B311ED4C}" dt="2020-04-07T04:19:04.364" v="1365" actId="478"/>
          <ac:spMkLst>
            <pc:docMk/>
            <pc:sldMk cId="4135130490" sldId="431"/>
            <ac:spMk id="164" creationId="{00000000-0000-0000-0000-000000000000}"/>
          </ac:spMkLst>
        </pc:spChg>
        <pc:grpChg chg="add">
          <ac:chgData name="reza kabir" userId="af3c95a13102d509" providerId="LiveId" clId="{57F77BDA-C3A2-4BAA-AC2E-A197B311ED4C}" dt="2020-04-07T04:19:05.172" v="1366"/>
          <ac:grpSpMkLst>
            <pc:docMk/>
            <pc:sldMk cId="4135130490" sldId="431"/>
            <ac:grpSpMk id="50" creationId="{EF3C4086-5700-4D07-9317-1CCC960CFDC0}"/>
          </ac:grpSpMkLst>
        </pc:grpChg>
        <pc:grpChg chg="add">
          <ac:chgData name="reza kabir" userId="af3c95a13102d509" providerId="LiveId" clId="{57F77BDA-C3A2-4BAA-AC2E-A197B311ED4C}" dt="2020-04-07T04:19:05.172" v="1366"/>
          <ac:grpSpMkLst>
            <pc:docMk/>
            <pc:sldMk cId="4135130490" sldId="431"/>
            <ac:grpSpMk id="55" creationId="{64B0549D-8A5A-44FB-AEC5-6277995FDA49}"/>
          </ac:grpSpMkLst>
        </pc:grpChg>
        <pc:grpChg chg="add">
          <ac:chgData name="reza kabir" userId="af3c95a13102d509" providerId="LiveId" clId="{57F77BDA-C3A2-4BAA-AC2E-A197B311ED4C}" dt="2020-04-07T04:19:05.172" v="1366"/>
          <ac:grpSpMkLst>
            <pc:docMk/>
            <pc:sldMk cId="4135130490" sldId="431"/>
            <ac:grpSpMk id="58" creationId="{0F366BA2-C689-43CE-BD65-18F7A18F0D6C}"/>
          </ac:grpSpMkLst>
        </pc:grpChg>
        <pc:grpChg chg="add">
          <ac:chgData name="reza kabir" userId="af3c95a13102d509" providerId="LiveId" clId="{57F77BDA-C3A2-4BAA-AC2E-A197B311ED4C}" dt="2020-04-07T04:19:05.172" v="1366"/>
          <ac:grpSpMkLst>
            <pc:docMk/>
            <pc:sldMk cId="4135130490" sldId="431"/>
            <ac:grpSpMk id="61" creationId="{1194C1B2-E349-4B4A-9612-A798AEC5F9C1}"/>
          </ac:grpSpMkLst>
        </pc:grpChg>
      </pc:sldChg>
      <pc:sldChg chg="addSp delSp modSp add del mod">
        <pc:chgData name="reza kabir" userId="af3c95a13102d509" providerId="LiveId" clId="{57F77BDA-C3A2-4BAA-AC2E-A197B311ED4C}" dt="2020-04-07T05:48:43.065" v="1925" actId="47"/>
        <pc:sldMkLst>
          <pc:docMk/>
          <pc:sldMk cId="4264497564" sldId="432"/>
        </pc:sldMkLst>
        <pc:spChg chg="add mod">
          <ac:chgData name="reza kabir" userId="af3c95a13102d509" providerId="LiveId" clId="{57F77BDA-C3A2-4BAA-AC2E-A197B311ED4C}" dt="2020-04-07T04:19:54.662" v="1376" actId="20577"/>
          <ac:spMkLst>
            <pc:docMk/>
            <pc:sldMk cId="4264497564" sldId="432"/>
            <ac:spMk id="2" creationId="{CD4AE80A-CEBD-4FB0-AA88-D87ACA57735F}"/>
          </ac:spMkLst>
        </pc:spChg>
        <pc:spChg chg="del">
          <ac:chgData name="reza kabir" userId="af3c95a13102d509" providerId="LiveId" clId="{57F77BDA-C3A2-4BAA-AC2E-A197B311ED4C}" dt="2020-04-07T04:19:24.963" v="1368" actId="478"/>
          <ac:spMkLst>
            <pc:docMk/>
            <pc:sldMk cId="4264497564" sldId="432"/>
            <ac:spMk id="21" creationId="{00000000-0000-0000-0000-000000000000}"/>
          </ac:spMkLst>
        </pc:spChg>
        <pc:spChg chg="del">
          <ac:chgData name="reza kabir" userId="af3c95a13102d509" providerId="LiveId" clId="{57F77BDA-C3A2-4BAA-AC2E-A197B311ED4C}" dt="2020-04-07T04:19:24.963" v="1368" actId="478"/>
          <ac:spMkLst>
            <pc:docMk/>
            <pc:sldMk cId="4264497564" sldId="432"/>
            <ac:spMk id="28" creationId="{00000000-0000-0000-0000-000000000000}"/>
          </ac:spMkLst>
        </pc:spChg>
        <pc:spChg chg="del">
          <ac:chgData name="reza kabir" userId="af3c95a13102d509" providerId="LiveId" clId="{57F77BDA-C3A2-4BAA-AC2E-A197B311ED4C}" dt="2020-04-07T04:19:19.359" v="1367" actId="478"/>
          <ac:spMkLst>
            <pc:docMk/>
            <pc:sldMk cId="4264497564" sldId="432"/>
            <ac:spMk id="62" creationId="{00000000-0000-0000-0000-000000000000}"/>
          </ac:spMkLst>
        </pc:spChg>
        <pc:spChg chg="del">
          <ac:chgData name="reza kabir" userId="af3c95a13102d509" providerId="LiveId" clId="{57F77BDA-C3A2-4BAA-AC2E-A197B311ED4C}" dt="2020-04-07T04:19:19.359" v="1367" actId="478"/>
          <ac:spMkLst>
            <pc:docMk/>
            <pc:sldMk cId="4264497564" sldId="432"/>
            <ac:spMk id="63" creationId="{00000000-0000-0000-0000-000000000000}"/>
          </ac:spMkLst>
        </pc:spChg>
        <pc:spChg chg="del">
          <ac:chgData name="reza kabir" userId="af3c95a13102d509" providerId="LiveId" clId="{57F77BDA-C3A2-4BAA-AC2E-A197B311ED4C}" dt="2020-04-07T04:19:19.359" v="1367" actId="478"/>
          <ac:spMkLst>
            <pc:docMk/>
            <pc:sldMk cId="4264497564" sldId="432"/>
            <ac:spMk id="64" creationId="{00000000-0000-0000-0000-000000000000}"/>
          </ac:spMkLst>
        </pc:spChg>
        <pc:spChg chg="del">
          <ac:chgData name="reza kabir" userId="af3c95a13102d509" providerId="LiveId" clId="{57F77BDA-C3A2-4BAA-AC2E-A197B311ED4C}" dt="2020-04-07T04:19:19.359" v="1367" actId="478"/>
          <ac:spMkLst>
            <pc:docMk/>
            <pc:sldMk cId="4264497564" sldId="432"/>
            <ac:spMk id="65" creationId="{00000000-0000-0000-0000-000000000000}"/>
          </ac:spMkLst>
        </pc:spChg>
        <pc:spChg chg="del">
          <ac:chgData name="reza kabir" userId="af3c95a13102d509" providerId="LiveId" clId="{57F77BDA-C3A2-4BAA-AC2E-A197B311ED4C}" dt="2020-04-07T04:19:19.359" v="1367" actId="478"/>
          <ac:spMkLst>
            <pc:docMk/>
            <pc:sldMk cId="4264497564" sldId="432"/>
            <ac:spMk id="66" creationId="{00000000-0000-0000-0000-000000000000}"/>
          </ac:spMkLst>
        </pc:spChg>
        <pc:spChg chg="del">
          <ac:chgData name="reza kabir" userId="af3c95a13102d509" providerId="LiveId" clId="{57F77BDA-C3A2-4BAA-AC2E-A197B311ED4C}" dt="2020-04-07T04:19:19.359" v="1367" actId="478"/>
          <ac:spMkLst>
            <pc:docMk/>
            <pc:sldMk cId="4264497564" sldId="432"/>
            <ac:spMk id="67" creationId="{00000000-0000-0000-0000-000000000000}"/>
          </ac:spMkLst>
        </pc:spChg>
        <pc:spChg chg="del">
          <ac:chgData name="reza kabir" userId="af3c95a13102d509" providerId="LiveId" clId="{57F77BDA-C3A2-4BAA-AC2E-A197B311ED4C}" dt="2020-04-07T04:19:19.359" v="1367" actId="478"/>
          <ac:spMkLst>
            <pc:docMk/>
            <pc:sldMk cId="4264497564" sldId="432"/>
            <ac:spMk id="68" creationId="{00000000-0000-0000-0000-000000000000}"/>
          </ac:spMkLst>
        </pc:spChg>
        <pc:spChg chg="del">
          <ac:chgData name="reza kabir" userId="af3c95a13102d509" providerId="LiveId" clId="{57F77BDA-C3A2-4BAA-AC2E-A197B311ED4C}" dt="2020-04-07T04:19:19.359" v="1367" actId="478"/>
          <ac:spMkLst>
            <pc:docMk/>
            <pc:sldMk cId="4264497564" sldId="432"/>
            <ac:spMk id="69" creationId="{00000000-0000-0000-0000-000000000000}"/>
          </ac:spMkLst>
        </pc:spChg>
        <pc:spChg chg="del">
          <ac:chgData name="reza kabir" userId="af3c95a13102d509" providerId="LiveId" clId="{57F77BDA-C3A2-4BAA-AC2E-A197B311ED4C}" dt="2020-04-07T04:19:19.359" v="1367" actId="478"/>
          <ac:spMkLst>
            <pc:docMk/>
            <pc:sldMk cId="4264497564" sldId="432"/>
            <ac:spMk id="70" creationId="{00000000-0000-0000-0000-000000000000}"/>
          </ac:spMkLst>
        </pc:spChg>
        <pc:spChg chg="del">
          <ac:chgData name="reza kabir" userId="af3c95a13102d509" providerId="LiveId" clId="{57F77BDA-C3A2-4BAA-AC2E-A197B311ED4C}" dt="2020-04-07T04:19:19.359" v="1367" actId="478"/>
          <ac:spMkLst>
            <pc:docMk/>
            <pc:sldMk cId="4264497564" sldId="432"/>
            <ac:spMk id="71" creationId="{00000000-0000-0000-0000-000000000000}"/>
          </ac:spMkLst>
        </pc:spChg>
        <pc:spChg chg="del">
          <ac:chgData name="reza kabir" userId="af3c95a13102d509" providerId="LiveId" clId="{57F77BDA-C3A2-4BAA-AC2E-A197B311ED4C}" dt="2020-04-07T04:19:19.359" v="1367" actId="478"/>
          <ac:spMkLst>
            <pc:docMk/>
            <pc:sldMk cId="4264497564" sldId="432"/>
            <ac:spMk id="72" creationId="{00000000-0000-0000-0000-000000000000}"/>
          </ac:spMkLst>
        </pc:spChg>
        <pc:spChg chg="del">
          <ac:chgData name="reza kabir" userId="af3c95a13102d509" providerId="LiveId" clId="{57F77BDA-C3A2-4BAA-AC2E-A197B311ED4C}" dt="2020-04-07T04:19:19.359" v="1367" actId="478"/>
          <ac:spMkLst>
            <pc:docMk/>
            <pc:sldMk cId="4264497564" sldId="432"/>
            <ac:spMk id="73" creationId="{00000000-0000-0000-0000-000000000000}"/>
          </ac:spMkLst>
        </pc:spChg>
        <pc:spChg chg="add">
          <ac:chgData name="reza kabir" userId="af3c95a13102d509" providerId="LiveId" clId="{57F77BDA-C3A2-4BAA-AC2E-A197B311ED4C}" dt="2020-04-07T04:19:44.860" v="1375"/>
          <ac:spMkLst>
            <pc:docMk/>
            <pc:sldMk cId="4264497564" sldId="432"/>
            <ac:spMk id="78" creationId="{8CB1E02F-8CBC-4248-8213-D850098612B6}"/>
          </ac:spMkLst>
        </pc:spChg>
        <pc:spChg chg="add">
          <ac:chgData name="reza kabir" userId="af3c95a13102d509" providerId="LiveId" clId="{57F77BDA-C3A2-4BAA-AC2E-A197B311ED4C}" dt="2020-04-07T04:19:44.860" v="1375"/>
          <ac:spMkLst>
            <pc:docMk/>
            <pc:sldMk cId="4264497564" sldId="432"/>
            <ac:spMk id="79" creationId="{4114CEF0-4F08-4940-B75F-F717D0FF9FBF}"/>
          </ac:spMkLst>
        </pc:spChg>
        <pc:spChg chg="add">
          <ac:chgData name="reza kabir" userId="af3c95a13102d509" providerId="LiveId" clId="{57F77BDA-C3A2-4BAA-AC2E-A197B311ED4C}" dt="2020-04-07T04:19:44.860" v="1375"/>
          <ac:spMkLst>
            <pc:docMk/>
            <pc:sldMk cId="4264497564" sldId="432"/>
            <ac:spMk id="80" creationId="{F63B112B-7222-4793-ACE3-3374EB44D805}"/>
          </ac:spMkLst>
        </pc:spChg>
        <pc:spChg chg="add">
          <ac:chgData name="reza kabir" userId="af3c95a13102d509" providerId="LiveId" clId="{57F77BDA-C3A2-4BAA-AC2E-A197B311ED4C}" dt="2020-04-07T04:19:44.860" v="1375"/>
          <ac:spMkLst>
            <pc:docMk/>
            <pc:sldMk cId="4264497564" sldId="432"/>
            <ac:spMk id="81" creationId="{63C688A3-E67D-441A-88CC-1B92F1B78E6D}"/>
          </ac:spMkLst>
        </pc:spChg>
        <pc:spChg chg="add">
          <ac:chgData name="reza kabir" userId="af3c95a13102d509" providerId="LiveId" clId="{57F77BDA-C3A2-4BAA-AC2E-A197B311ED4C}" dt="2020-04-07T04:19:44.860" v="1375"/>
          <ac:spMkLst>
            <pc:docMk/>
            <pc:sldMk cId="4264497564" sldId="432"/>
            <ac:spMk id="82" creationId="{992AD4A4-E161-41B3-AC83-0CF5626746AF}"/>
          </ac:spMkLst>
        </pc:spChg>
        <pc:spChg chg="add">
          <ac:chgData name="reza kabir" userId="af3c95a13102d509" providerId="LiveId" clId="{57F77BDA-C3A2-4BAA-AC2E-A197B311ED4C}" dt="2020-04-07T04:19:44.860" v="1375"/>
          <ac:spMkLst>
            <pc:docMk/>
            <pc:sldMk cId="4264497564" sldId="432"/>
            <ac:spMk id="83" creationId="{177CEE86-C69C-4B46-8633-86678366CCBB}"/>
          </ac:spMkLst>
        </pc:spChg>
        <pc:spChg chg="add">
          <ac:chgData name="reza kabir" userId="af3c95a13102d509" providerId="LiveId" clId="{57F77BDA-C3A2-4BAA-AC2E-A197B311ED4C}" dt="2020-04-07T04:19:44.860" v="1375"/>
          <ac:spMkLst>
            <pc:docMk/>
            <pc:sldMk cId="4264497564" sldId="432"/>
            <ac:spMk id="84" creationId="{6519DD42-E618-4174-97F8-AA4AFCCF67C2}"/>
          </ac:spMkLst>
        </pc:spChg>
        <pc:spChg chg="add">
          <ac:chgData name="reza kabir" userId="af3c95a13102d509" providerId="LiveId" clId="{57F77BDA-C3A2-4BAA-AC2E-A197B311ED4C}" dt="2020-04-07T04:19:44.860" v="1375"/>
          <ac:spMkLst>
            <pc:docMk/>
            <pc:sldMk cId="4264497564" sldId="432"/>
            <ac:spMk id="85" creationId="{686897F3-DE5F-414E-A448-D75F674A36E4}"/>
          </ac:spMkLst>
        </pc:spChg>
        <pc:spChg chg="add">
          <ac:chgData name="reza kabir" userId="af3c95a13102d509" providerId="LiveId" clId="{57F77BDA-C3A2-4BAA-AC2E-A197B311ED4C}" dt="2020-04-07T04:19:44.860" v="1375"/>
          <ac:spMkLst>
            <pc:docMk/>
            <pc:sldMk cId="4264497564" sldId="432"/>
            <ac:spMk id="86" creationId="{C041E628-1A47-4823-8AE0-0DAA36B21711}"/>
          </ac:spMkLst>
        </pc:spChg>
        <pc:spChg chg="add">
          <ac:chgData name="reza kabir" userId="af3c95a13102d509" providerId="LiveId" clId="{57F77BDA-C3A2-4BAA-AC2E-A197B311ED4C}" dt="2020-04-07T04:19:44.860" v="1375"/>
          <ac:spMkLst>
            <pc:docMk/>
            <pc:sldMk cId="4264497564" sldId="432"/>
            <ac:spMk id="87" creationId="{DF64438C-3393-40C2-8503-9C76D840DE10}"/>
          </ac:spMkLst>
        </pc:spChg>
        <pc:spChg chg="add">
          <ac:chgData name="reza kabir" userId="af3c95a13102d509" providerId="LiveId" clId="{57F77BDA-C3A2-4BAA-AC2E-A197B311ED4C}" dt="2020-04-07T04:19:44.860" v="1375"/>
          <ac:spMkLst>
            <pc:docMk/>
            <pc:sldMk cId="4264497564" sldId="432"/>
            <ac:spMk id="88" creationId="{E0C2934E-966A-4306-A8D8-A672C3CCA6F8}"/>
          </ac:spMkLst>
        </pc:spChg>
        <pc:spChg chg="add">
          <ac:chgData name="reza kabir" userId="af3c95a13102d509" providerId="LiveId" clId="{57F77BDA-C3A2-4BAA-AC2E-A197B311ED4C}" dt="2020-04-07T04:19:44.860" v="1375"/>
          <ac:spMkLst>
            <pc:docMk/>
            <pc:sldMk cId="4264497564" sldId="432"/>
            <ac:spMk id="89" creationId="{CA308258-8A52-4386-AF72-99E716FB79C8}"/>
          </ac:spMkLst>
        </pc:spChg>
        <pc:spChg chg="del">
          <ac:chgData name="reza kabir" userId="af3c95a13102d509" providerId="LiveId" clId="{57F77BDA-C3A2-4BAA-AC2E-A197B311ED4C}" dt="2020-04-07T04:19:19.359" v="1367" actId="478"/>
          <ac:spMkLst>
            <pc:docMk/>
            <pc:sldMk cId="4264497564" sldId="432"/>
            <ac:spMk id="92" creationId="{00000000-0000-0000-0000-000000000000}"/>
          </ac:spMkLst>
        </pc:spChg>
        <pc:spChg chg="del">
          <ac:chgData name="reza kabir" userId="af3c95a13102d509" providerId="LiveId" clId="{57F77BDA-C3A2-4BAA-AC2E-A197B311ED4C}" dt="2020-04-07T04:19:19.359" v="1367" actId="478"/>
          <ac:spMkLst>
            <pc:docMk/>
            <pc:sldMk cId="4264497564" sldId="432"/>
            <ac:spMk id="93" creationId="{00000000-0000-0000-0000-000000000000}"/>
          </ac:spMkLst>
        </pc:spChg>
        <pc:spChg chg="del">
          <ac:chgData name="reza kabir" userId="af3c95a13102d509" providerId="LiveId" clId="{57F77BDA-C3A2-4BAA-AC2E-A197B311ED4C}" dt="2020-04-07T04:19:19.359" v="1367" actId="478"/>
          <ac:spMkLst>
            <pc:docMk/>
            <pc:sldMk cId="4264497564" sldId="432"/>
            <ac:spMk id="94" creationId="{00000000-0000-0000-0000-000000000000}"/>
          </ac:spMkLst>
        </pc:spChg>
        <pc:spChg chg="del">
          <ac:chgData name="reza kabir" userId="af3c95a13102d509" providerId="LiveId" clId="{57F77BDA-C3A2-4BAA-AC2E-A197B311ED4C}" dt="2020-04-07T04:19:19.359" v="1367" actId="478"/>
          <ac:spMkLst>
            <pc:docMk/>
            <pc:sldMk cId="4264497564" sldId="432"/>
            <ac:spMk id="95" creationId="{00000000-0000-0000-0000-000000000000}"/>
          </ac:spMkLst>
        </pc:spChg>
        <pc:cxnChg chg="del">
          <ac:chgData name="reza kabir" userId="af3c95a13102d509" providerId="LiveId" clId="{57F77BDA-C3A2-4BAA-AC2E-A197B311ED4C}" dt="2020-04-07T04:19:19.359" v="1367" actId="478"/>
          <ac:cxnSpMkLst>
            <pc:docMk/>
            <pc:sldMk cId="4264497564" sldId="432"/>
            <ac:cxnSpMk id="74" creationId="{00000000-0000-0000-0000-000000000000}"/>
          </ac:cxnSpMkLst>
        </pc:cxnChg>
        <pc:cxnChg chg="del">
          <ac:chgData name="reza kabir" userId="af3c95a13102d509" providerId="LiveId" clId="{57F77BDA-C3A2-4BAA-AC2E-A197B311ED4C}" dt="2020-04-07T04:19:19.359" v="1367" actId="478"/>
          <ac:cxnSpMkLst>
            <pc:docMk/>
            <pc:sldMk cId="4264497564" sldId="432"/>
            <ac:cxnSpMk id="75" creationId="{00000000-0000-0000-0000-000000000000}"/>
          </ac:cxnSpMkLst>
        </pc:cxnChg>
        <pc:cxnChg chg="del">
          <ac:chgData name="reza kabir" userId="af3c95a13102d509" providerId="LiveId" clId="{57F77BDA-C3A2-4BAA-AC2E-A197B311ED4C}" dt="2020-04-07T04:19:19.359" v="1367" actId="478"/>
          <ac:cxnSpMkLst>
            <pc:docMk/>
            <pc:sldMk cId="4264497564" sldId="432"/>
            <ac:cxnSpMk id="76" creationId="{00000000-0000-0000-0000-000000000000}"/>
          </ac:cxnSpMkLst>
        </pc:cxnChg>
        <pc:cxnChg chg="del">
          <ac:chgData name="reza kabir" userId="af3c95a13102d509" providerId="LiveId" clId="{57F77BDA-C3A2-4BAA-AC2E-A197B311ED4C}" dt="2020-04-07T04:19:19.359" v="1367" actId="478"/>
          <ac:cxnSpMkLst>
            <pc:docMk/>
            <pc:sldMk cId="4264497564" sldId="432"/>
            <ac:cxnSpMk id="77" creationId="{00000000-0000-0000-0000-000000000000}"/>
          </ac:cxnSpMkLst>
        </pc:cxnChg>
      </pc:sldChg>
      <pc:sldChg chg="addSp delSp modSp add del mod delAnim modAnim">
        <pc:chgData name="reza kabir" userId="af3c95a13102d509" providerId="LiveId" clId="{57F77BDA-C3A2-4BAA-AC2E-A197B311ED4C}" dt="2020-04-07T05:48:43.065" v="1925" actId="47"/>
        <pc:sldMkLst>
          <pc:docMk/>
          <pc:sldMk cId="2728117898" sldId="433"/>
        </pc:sldMkLst>
        <pc:spChg chg="mod">
          <ac:chgData name="reza kabir" userId="af3c95a13102d509" providerId="LiveId" clId="{57F77BDA-C3A2-4BAA-AC2E-A197B311ED4C}" dt="2020-04-07T02:51:21.428" v="516" actId="20577"/>
          <ac:spMkLst>
            <pc:docMk/>
            <pc:sldMk cId="2728117898" sldId="433"/>
            <ac:spMk id="2" creationId="{00000000-0000-0000-0000-000000000000}"/>
          </ac:spMkLst>
        </pc:spChg>
        <pc:spChg chg="mod topLvl">
          <ac:chgData name="reza kabir" userId="af3c95a13102d509" providerId="LiveId" clId="{57F77BDA-C3A2-4BAA-AC2E-A197B311ED4C}" dt="2020-04-07T02:51:34.918" v="517" actId="165"/>
          <ac:spMkLst>
            <pc:docMk/>
            <pc:sldMk cId="2728117898" sldId="433"/>
            <ac:spMk id="5" creationId="{00000000-0000-0000-0000-000000000000}"/>
          </ac:spMkLst>
        </pc:spChg>
        <pc:spChg chg="mod topLvl">
          <ac:chgData name="reza kabir" userId="af3c95a13102d509" providerId="LiveId" clId="{57F77BDA-C3A2-4BAA-AC2E-A197B311ED4C}" dt="2020-04-07T02:51:45.416" v="519" actId="165"/>
          <ac:spMkLst>
            <pc:docMk/>
            <pc:sldMk cId="2728117898" sldId="433"/>
            <ac:spMk id="6" creationId="{00000000-0000-0000-0000-000000000000}"/>
          </ac:spMkLst>
        </pc:spChg>
        <pc:spChg chg="mod topLvl">
          <ac:chgData name="reza kabir" userId="af3c95a13102d509" providerId="LiveId" clId="{57F77BDA-C3A2-4BAA-AC2E-A197B311ED4C}" dt="2020-04-07T02:51:38.102" v="518" actId="165"/>
          <ac:spMkLst>
            <pc:docMk/>
            <pc:sldMk cId="2728117898" sldId="433"/>
            <ac:spMk id="8" creationId="{00000000-0000-0000-0000-000000000000}"/>
          </ac:spMkLst>
        </pc:spChg>
        <pc:spChg chg="mod topLvl">
          <ac:chgData name="reza kabir" userId="af3c95a13102d509" providerId="LiveId" clId="{57F77BDA-C3A2-4BAA-AC2E-A197B311ED4C}" dt="2020-04-07T02:52:04.091" v="522" actId="165"/>
          <ac:spMkLst>
            <pc:docMk/>
            <pc:sldMk cId="2728117898" sldId="433"/>
            <ac:spMk id="15" creationId="{00000000-0000-0000-0000-000000000000}"/>
          </ac:spMkLst>
        </pc:spChg>
        <pc:spChg chg="mod topLvl">
          <ac:chgData name="reza kabir" userId="af3c95a13102d509" providerId="LiveId" clId="{57F77BDA-C3A2-4BAA-AC2E-A197B311ED4C}" dt="2020-04-07T02:51:58.415" v="521" actId="165"/>
          <ac:spMkLst>
            <pc:docMk/>
            <pc:sldMk cId="2728117898" sldId="433"/>
            <ac:spMk id="16" creationId="{00000000-0000-0000-0000-000000000000}"/>
          </ac:spMkLst>
        </pc:spChg>
        <pc:spChg chg="del mod topLvl">
          <ac:chgData name="reza kabir" userId="af3c95a13102d509" providerId="LiveId" clId="{57F77BDA-C3A2-4BAA-AC2E-A197B311ED4C}" dt="2020-04-07T02:51:49.687" v="520" actId="478"/>
          <ac:spMkLst>
            <pc:docMk/>
            <pc:sldMk cId="2728117898" sldId="433"/>
            <ac:spMk id="20" creationId="{00000000-0000-0000-0000-000000000000}"/>
          </ac:spMkLst>
        </pc:spChg>
        <pc:spChg chg="del mod topLvl">
          <ac:chgData name="reza kabir" userId="af3c95a13102d509" providerId="LiveId" clId="{57F77BDA-C3A2-4BAA-AC2E-A197B311ED4C}" dt="2020-04-07T02:51:49.687" v="520" actId="478"/>
          <ac:spMkLst>
            <pc:docMk/>
            <pc:sldMk cId="2728117898" sldId="433"/>
            <ac:spMk id="21" creationId="{00000000-0000-0000-0000-000000000000}"/>
          </ac:spMkLst>
        </pc:spChg>
        <pc:spChg chg="add mod">
          <ac:chgData name="reza kabir" userId="af3c95a13102d509" providerId="LiveId" clId="{57F77BDA-C3A2-4BAA-AC2E-A197B311ED4C}" dt="2020-04-07T01:23:04.748" v="355" actId="20577"/>
          <ac:spMkLst>
            <pc:docMk/>
            <pc:sldMk cId="2728117898" sldId="433"/>
            <ac:spMk id="92" creationId="{A34AAE03-19ED-48E9-AAF8-FD486E4879C7}"/>
          </ac:spMkLst>
        </pc:spChg>
        <pc:spChg chg="add mod">
          <ac:chgData name="reza kabir" userId="af3c95a13102d509" providerId="LiveId" clId="{57F77BDA-C3A2-4BAA-AC2E-A197B311ED4C}" dt="2020-04-07T01:24:33.973" v="380" actId="1076"/>
          <ac:spMkLst>
            <pc:docMk/>
            <pc:sldMk cId="2728117898" sldId="433"/>
            <ac:spMk id="93" creationId="{8CC3038C-F221-4283-B7A3-F4916A9BF0F1}"/>
          </ac:spMkLst>
        </pc:spChg>
        <pc:spChg chg="add mod">
          <ac:chgData name="reza kabir" userId="af3c95a13102d509" providerId="LiveId" clId="{57F77BDA-C3A2-4BAA-AC2E-A197B311ED4C}" dt="2020-04-07T01:25:15.237" v="390" actId="1076"/>
          <ac:spMkLst>
            <pc:docMk/>
            <pc:sldMk cId="2728117898" sldId="433"/>
            <ac:spMk id="96" creationId="{73D58592-47F8-455C-8D33-F73312083194}"/>
          </ac:spMkLst>
        </pc:spChg>
        <pc:spChg chg="add mod">
          <ac:chgData name="reza kabir" userId="af3c95a13102d509" providerId="LiveId" clId="{57F77BDA-C3A2-4BAA-AC2E-A197B311ED4C}" dt="2020-04-07T01:25:12.940" v="389" actId="1076"/>
          <ac:spMkLst>
            <pc:docMk/>
            <pc:sldMk cId="2728117898" sldId="433"/>
            <ac:spMk id="97" creationId="{A2A6A8F7-CB5D-4AA8-8D10-D82B938EACC4}"/>
          </ac:spMkLst>
        </pc:spChg>
        <pc:spChg chg="add mod">
          <ac:chgData name="reza kabir" userId="af3c95a13102d509" providerId="LiveId" clId="{57F77BDA-C3A2-4BAA-AC2E-A197B311ED4C}" dt="2020-04-07T01:25:10.972" v="388" actId="1076"/>
          <ac:spMkLst>
            <pc:docMk/>
            <pc:sldMk cId="2728117898" sldId="433"/>
            <ac:spMk id="98" creationId="{D462CD4C-7CC6-4844-8366-38C293CBD2F5}"/>
          </ac:spMkLst>
        </pc:spChg>
        <pc:spChg chg="add mod">
          <ac:chgData name="reza kabir" userId="af3c95a13102d509" providerId="LiveId" clId="{57F77BDA-C3A2-4BAA-AC2E-A197B311ED4C}" dt="2020-04-07T01:24:49.680" v="384" actId="571"/>
          <ac:spMkLst>
            <pc:docMk/>
            <pc:sldMk cId="2728117898" sldId="433"/>
            <ac:spMk id="99" creationId="{3DCD5E34-3F36-4313-A25B-64AEF37831BE}"/>
          </ac:spMkLst>
        </pc:spChg>
        <pc:spChg chg="add mod">
          <ac:chgData name="reza kabir" userId="af3c95a13102d509" providerId="LiveId" clId="{57F77BDA-C3A2-4BAA-AC2E-A197B311ED4C}" dt="2020-04-07T01:24:59.373" v="386" actId="1076"/>
          <ac:spMkLst>
            <pc:docMk/>
            <pc:sldMk cId="2728117898" sldId="433"/>
            <ac:spMk id="100" creationId="{5EDB9C12-C8A1-4B15-80F3-A7E32DD0EC66}"/>
          </ac:spMkLst>
        </pc:spChg>
        <pc:spChg chg="add mod">
          <ac:chgData name="reza kabir" userId="af3c95a13102d509" providerId="LiveId" clId="{57F77BDA-C3A2-4BAA-AC2E-A197B311ED4C}" dt="2020-04-07T01:24:56.573" v="385" actId="1076"/>
          <ac:spMkLst>
            <pc:docMk/>
            <pc:sldMk cId="2728117898" sldId="433"/>
            <ac:spMk id="101" creationId="{7E4B2EB6-9149-46B3-AB3E-7FF760C363CA}"/>
          </ac:spMkLst>
        </pc:spChg>
        <pc:spChg chg="add mod">
          <ac:chgData name="reza kabir" userId="af3c95a13102d509" providerId="LiveId" clId="{57F77BDA-C3A2-4BAA-AC2E-A197B311ED4C}" dt="2020-04-07T01:25:06.069" v="387" actId="1076"/>
          <ac:spMkLst>
            <pc:docMk/>
            <pc:sldMk cId="2728117898" sldId="433"/>
            <ac:spMk id="102" creationId="{749D7969-AC57-4A71-A213-0838C45CC13D}"/>
          </ac:spMkLst>
        </pc:spChg>
        <pc:spChg chg="add mod">
          <ac:chgData name="reza kabir" userId="af3c95a13102d509" providerId="LiveId" clId="{57F77BDA-C3A2-4BAA-AC2E-A197B311ED4C}" dt="2020-04-07T02:52:41.953" v="532" actId="207"/>
          <ac:spMkLst>
            <pc:docMk/>
            <pc:sldMk cId="2728117898" sldId="433"/>
            <ac:spMk id="103" creationId="{9C548B5F-FA20-4103-9358-9FD986ED87B0}"/>
          </ac:spMkLst>
        </pc:spChg>
        <pc:spChg chg="add mod">
          <ac:chgData name="reza kabir" userId="af3c95a13102d509" providerId="LiveId" clId="{57F77BDA-C3A2-4BAA-AC2E-A197B311ED4C}" dt="2020-04-07T02:52:28.032" v="528" actId="207"/>
          <ac:spMkLst>
            <pc:docMk/>
            <pc:sldMk cId="2728117898" sldId="433"/>
            <ac:spMk id="104" creationId="{A3CE4BD9-8987-4A77-87ED-928FEAD4ECCB}"/>
          </ac:spMkLst>
        </pc:spChg>
        <pc:spChg chg="add mod">
          <ac:chgData name="reza kabir" userId="af3c95a13102d509" providerId="LiveId" clId="{57F77BDA-C3A2-4BAA-AC2E-A197B311ED4C}" dt="2020-04-07T02:52:34.784" v="530" actId="207"/>
          <ac:spMkLst>
            <pc:docMk/>
            <pc:sldMk cId="2728117898" sldId="433"/>
            <ac:spMk id="105" creationId="{555654AE-7320-4121-ABBD-C7971201116E}"/>
          </ac:spMkLst>
        </pc:spChg>
        <pc:spChg chg="add mod">
          <ac:chgData name="reza kabir" userId="af3c95a13102d509" providerId="LiveId" clId="{57F77BDA-C3A2-4BAA-AC2E-A197B311ED4C}" dt="2020-04-07T02:52:22.152" v="526" actId="207"/>
          <ac:spMkLst>
            <pc:docMk/>
            <pc:sldMk cId="2728117898" sldId="433"/>
            <ac:spMk id="106" creationId="{41087755-6B53-4581-8BAD-79256CE3AAB7}"/>
          </ac:spMkLst>
        </pc:spChg>
        <pc:spChg chg="mod">
          <ac:chgData name="reza kabir" userId="af3c95a13102d509" providerId="LiveId" clId="{57F77BDA-C3A2-4BAA-AC2E-A197B311ED4C}" dt="2020-04-06T10:27:56.173" v="257" actId="1076"/>
          <ac:spMkLst>
            <pc:docMk/>
            <pc:sldMk cId="2728117898" sldId="433"/>
            <ac:spMk id="187" creationId="{00000000-0000-0000-0000-000000000000}"/>
          </ac:spMkLst>
        </pc:spChg>
        <pc:spChg chg="mod">
          <ac:chgData name="reza kabir" userId="af3c95a13102d509" providerId="LiveId" clId="{57F77BDA-C3A2-4BAA-AC2E-A197B311ED4C}" dt="2020-04-06T10:27:56.173" v="257" actId="1076"/>
          <ac:spMkLst>
            <pc:docMk/>
            <pc:sldMk cId="2728117898" sldId="433"/>
            <ac:spMk id="188" creationId="{00000000-0000-0000-0000-000000000000}"/>
          </ac:spMkLst>
        </pc:spChg>
        <pc:grpChg chg="del">
          <ac:chgData name="reza kabir" userId="af3c95a13102d509" providerId="LiveId" clId="{57F77BDA-C3A2-4BAA-AC2E-A197B311ED4C}" dt="2020-04-07T02:51:34.918" v="517" actId="165"/>
          <ac:grpSpMkLst>
            <pc:docMk/>
            <pc:sldMk cId="2728117898" sldId="433"/>
            <ac:grpSpMk id="3" creationId="{00000000-0000-0000-0000-000000000000}"/>
          </ac:grpSpMkLst>
        </pc:grpChg>
        <pc:grpChg chg="del">
          <ac:chgData name="reza kabir" userId="af3c95a13102d509" providerId="LiveId" clId="{57F77BDA-C3A2-4BAA-AC2E-A197B311ED4C}" dt="2020-04-07T02:51:45.416" v="519" actId="165"/>
          <ac:grpSpMkLst>
            <pc:docMk/>
            <pc:sldMk cId="2728117898" sldId="433"/>
            <ac:grpSpMk id="12" creationId="{00000000-0000-0000-0000-000000000000}"/>
          </ac:grpSpMkLst>
        </pc:grpChg>
        <pc:grpChg chg="del mod topLvl">
          <ac:chgData name="reza kabir" userId="af3c95a13102d509" providerId="LiveId" clId="{57F77BDA-C3A2-4BAA-AC2E-A197B311ED4C}" dt="2020-04-07T02:52:06.178" v="523" actId="478"/>
          <ac:grpSpMkLst>
            <pc:docMk/>
            <pc:sldMk cId="2728117898" sldId="433"/>
            <ac:grpSpMk id="23" creationId="{00000000-0000-0000-0000-000000000000}"/>
          </ac:grpSpMkLst>
        </pc:grpChg>
        <pc:grpChg chg="mod topLvl">
          <ac:chgData name="reza kabir" userId="af3c95a13102d509" providerId="LiveId" clId="{57F77BDA-C3A2-4BAA-AC2E-A197B311ED4C}" dt="2020-04-07T02:51:58.415" v="521" actId="165"/>
          <ac:grpSpMkLst>
            <pc:docMk/>
            <pc:sldMk cId="2728117898" sldId="433"/>
            <ac:grpSpMk id="26" creationId="{00000000-0000-0000-0000-000000000000}"/>
          </ac:grpSpMkLst>
        </pc:grpChg>
        <pc:grpChg chg="del mod topLvl">
          <ac:chgData name="reza kabir" userId="af3c95a13102d509" providerId="LiveId" clId="{57F77BDA-C3A2-4BAA-AC2E-A197B311ED4C}" dt="2020-04-07T02:51:49.687" v="520" actId="478"/>
          <ac:grpSpMkLst>
            <pc:docMk/>
            <pc:sldMk cId="2728117898" sldId="433"/>
            <ac:grpSpMk id="32" creationId="{00000000-0000-0000-0000-000000000000}"/>
          </ac:grpSpMkLst>
        </pc:grpChg>
        <pc:grpChg chg="del">
          <ac:chgData name="reza kabir" userId="af3c95a13102d509" providerId="LiveId" clId="{57F77BDA-C3A2-4BAA-AC2E-A197B311ED4C}" dt="2020-04-07T01:24:17.605" v="374" actId="478"/>
          <ac:grpSpMkLst>
            <pc:docMk/>
            <pc:sldMk cId="2728117898" sldId="433"/>
            <ac:grpSpMk id="51" creationId="{00000000-0000-0000-0000-000000000000}"/>
          </ac:grpSpMkLst>
        </pc:grpChg>
        <pc:grpChg chg="del">
          <ac:chgData name="reza kabir" userId="af3c95a13102d509" providerId="LiveId" clId="{57F77BDA-C3A2-4BAA-AC2E-A197B311ED4C}" dt="2020-04-07T01:24:17.605" v="374" actId="478"/>
          <ac:grpSpMkLst>
            <pc:docMk/>
            <pc:sldMk cId="2728117898" sldId="433"/>
            <ac:grpSpMk id="54" creationId="{00000000-0000-0000-0000-000000000000}"/>
          </ac:grpSpMkLst>
        </pc:grpChg>
        <pc:grpChg chg="del">
          <ac:chgData name="reza kabir" userId="af3c95a13102d509" providerId="LiveId" clId="{57F77BDA-C3A2-4BAA-AC2E-A197B311ED4C}" dt="2020-04-07T01:24:17.605" v="374" actId="478"/>
          <ac:grpSpMkLst>
            <pc:docMk/>
            <pc:sldMk cId="2728117898" sldId="433"/>
            <ac:grpSpMk id="57" creationId="{00000000-0000-0000-0000-000000000000}"/>
          </ac:grpSpMkLst>
        </pc:grpChg>
        <pc:grpChg chg="del">
          <ac:chgData name="reza kabir" userId="af3c95a13102d509" providerId="LiveId" clId="{57F77BDA-C3A2-4BAA-AC2E-A197B311ED4C}" dt="2020-04-07T01:24:17.605" v="374" actId="478"/>
          <ac:grpSpMkLst>
            <pc:docMk/>
            <pc:sldMk cId="2728117898" sldId="433"/>
            <ac:grpSpMk id="60" creationId="{00000000-0000-0000-0000-000000000000}"/>
          </ac:grpSpMkLst>
        </pc:grpChg>
        <pc:grpChg chg="del">
          <ac:chgData name="reza kabir" userId="af3c95a13102d509" providerId="LiveId" clId="{57F77BDA-C3A2-4BAA-AC2E-A197B311ED4C}" dt="2020-04-07T01:24:17.605" v="374" actId="478"/>
          <ac:grpSpMkLst>
            <pc:docMk/>
            <pc:sldMk cId="2728117898" sldId="433"/>
            <ac:grpSpMk id="75" creationId="{00000000-0000-0000-0000-000000000000}"/>
          </ac:grpSpMkLst>
        </pc:grpChg>
        <pc:grpChg chg="del">
          <ac:chgData name="reza kabir" userId="af3c95a13102d509" providerId="LiveId" clId="{57F77BDA-C3A2-4BAA-AC2E-A197B311ED4C}" dt="2020-04-07T01:24:17.605" v="374" actId="478"/>
          <ac:grpSpMkLst>
            <pc:docMk/>
            <pc:sldMk cId="2728117898" sldId="433"/>
            <ac:grpSpMk id="78" creationId="{00000000-0000-0000-0000-000000000000}"/>
          </ac:grpSpMkLst>
        </pc:grpChg>
        <pc:grpChg chg="del">
          <ac:chgData name="reza kabir" userId="af3c95a13102d509" providerId="LiveId" clId="{57F77BDA-C3A2-4BAA-AC2E-A197B311ED4C}" dt="2020-04-07T01:24:17.605" v="374" actId="478"/>
          <ac:grpSpMkLst>
            <pc:docMk/>
            <pc:sldMk cId="2728117898" sldId="433"/>
            <ac:grpSpMk id="81" creationId="{00000000-0000-0000-0000-000000000000}"/>
          </ac:grpSpMkLst>
        </pc:grpChg>
        <pc:grpChg chg="del">
          <ac:chgData name="reza kabir" userId="af3c95a13102d509" providerId="LiveId" clId="{57F77BDA-C3A2-4BAA-AC2E-A197B311ED4C}" dt="2020-04-07T01:24:17.605" v="374" actId="478"/>
          <ac:grpSpMkLst>
            <pc:docMk/>
            <pc:sldMk cId="2728117898" sldId="433"/>
            <ac:grpSpMk id="84" creationId="{00000000-0000-0000-0000-000000000000}"/>
          </ac:grpSpMkLst>
        </pc:grpChg>
        <pc:grpChg chg="del">
          <ac:chgData name="reza kabir" userId="af3c95a13102d509" providerId="LiveId" clId="{57F77BDA-C3A2-4BAA-AC2E-A197B311ED4C}" dt="2020-04-07T02:51:38.102" v="518" actId="165"/>
          <ac:grpSpMkLst>
            <pc:docMk/>
            <pc:sldMk cId="2728117898" sldId="433"/>
            <ac:grpSpMk id="88" creationId="{00000000-0000-0000-0000-000000000000}"/>
          </ac:grpSpMkLst>
        </pc:grpChg>
        <pc:grpChg chg="del">
          <ac:chgData name="reza kabir" userId="af3c95a13102d509" providerId="LiveId" clId="{57F77BDA-C3A2-4BAA-AC2E-A197B311ED4C}" dt="2020-04-07T02:52:04.091" v="522" actId="165"/>
          <ac:grpSpMkLst>
            <pc:docMk/>
            <pc:sldMk cId="2728117898" sldId="433"/>
            <ac:grpSpMk id="89" creationId="{00000000-0000-0000-0000-000000000000}"/>
          </ac:grpSpMkLst>
        </pc:grpChg>
        <pc:grpChg chg="del">
          <ac:chgData name="reza kabir" userId="af3c95a13102d509" providerId="LiveId" clId="{57F77BDA-C3A2-4BAA-AC2E-A197B311ED4C}" dt="2020-04-07T02:51:58.415" v="521" actId="165"/>
          <ac:grpSpMkLst>
            <pc:docMk/>
            <pc:sldMk cId="2728117898" sldId="433"/>
            <ac:grpSpMk id="91" creationId="{00000000-0000-0000-0000-000000000000}"/>
          </ac:grpSpMkLst>
        </pc:grpChg>
        <pc:grpChg chg="add mod">
          <ac:chgData name="reza kabir" userId="af3c95a13102d509" providerId="LiveId" clId="{57F77BDA-C3A2-4BAA-AC2E-A197B311ED4C}" dt="2020-04-07T02:53:06.448" v="537" actId="1076"/>
          <ac:grpSpMkLst>
            <pc:docMk/>
            <pc:sldMk cId="2728117898" sldId="433"/>
            <ac:grpSpMk id="107" creationId="{DDA02C0D-4B8F-44EB-A1F7-9711214C77D5}"/>
          </ac:grpSpMkLst>
        </pc:grpChg>
      </pc:sldChg>
      <pc:sldChg chg="addSp delSp modSp add del mod delAnim modAnim">
        <pc:chgData name="reza kabir" userId="af3c95a13102d509" providerId="LiveId" clId="{57F77BDA-C3A2-4BAA-AC2E-A197B311ED4C}" dt="2020-04-07T05:48:43.065" v="1925" actId="47"/>
        <pc:sldMkLst>
          <pc:docMk/>
          <pc:sldMk cId="1646505252" sldId="434"/>
        </pc:sldMkLst>
        <pc:spChg chg="add mod">
          <ac:chgData name="reza kabir" userId="af3c95a13102d509" providerId="LiveId" clId="{57F77BDA-C3A2-4BAA-AC2E-A197B311ED4C}" dt="2020-04-06T10:28:34.465" v="261" actId="20577"/>
          <ac:spMkLst>
            <pc:docMk/>
            <pc:sldMk cId="1646505252" sldId="434"/>
            <ac:spMk id="2" creationId="{7B957D81-9416-4B0F-9647-2DA62150B9BF}"/>
          </ac:spMkLst>
        </pc:spChg>
        <pc:spChg chg="mod">
          <ac:chgData name="reza kabir" userId="af3c95a13102d509" providerId="LiveId" clId="{57F77BDA-C3A2-4BAA-AC2E-A197B311ED4C}" dt="2020-04-07T02:44:18.764" v="457" actId="20577"/>
          <ac:spMkLst>
            <pc:docMk/>
            <pc:sldMk cId="1646505252" sldId="434"/>
            <ac:spMk id="11" creationId="{00000000-0000-0000-0000-000000000000}"/>
          </ac:spMkLst>
        </pc:spChg>
        <pc:spChg chg="mod">
          <ac:chgData name="reza kabir" userId="af3c95a13102d509" providerId="LiveId" clId="{57F77BDA-C3A2-4BAA-AC2E-A197B311ED4C}" dt="2020-04-07T02:44:22.990" v="458" actId="20577"/>
          <ac:spMkLst>
            <pc:docMk/>
            <pc:sldMk cId="1646505252" sldId="434"/>
            <ac:spMk id="58" creationId="{00000000-0000-0000-0000-000000000000}"/>
          </ac:spMkLst>
        </pc:spChg>
        <pc:spChg chg="mod">
          <ac:chgData name="reza kabir" userId="af3c95a13102d509" providerId="LiveId" clId="{57F77BDA-C3A2-4BAA-AC2E-A197B311ED4C}" dt="2020-04-07T02:44:33.061" v="459" actId="20577"/>
          <ac:spMkLst>
            <pc:docMk/>
            <pc:sldMk cId="1646505252" sldId="434"/>
            <ac:spMk id="60" creationId="{00000000-0000-0000-0000-000000000000}"/>
          </ac:spMkLst>
        </pc:spChg>
        <pc:spChg chg="mod">
          <ac:chgData name="reza kabir" userId="af3c95a13102d509" providerId="LiveId" clId="{57F77BDA-C3A2-4BAA-AC2E-A197B311ED4C}" dt="2020-04-06T10:28:55.798" v="264" actId="1076"/>
          <ac:spMkLst>
            <pc:docMk/>
            <pc:sldMk cId="1646505252" sldId="434"/>
            <ac:spMk id="77" creationId="{00000000-0000-0000-0000-000000000000}"/>
          </ac:spMkLst>
        </pc:spChg>
        <pc:spChg chg="add mod">
          <ac:chgData name="reza kabir" userId="af3c95a13102d509" providerId="LiveId" clId="{57F77BDA-C3A2-4BAA-AC2E-A197B311ED4C}" dt="2020-04-07T02:49:19.223" v="484" actId="1076"/>
          <ac:spMkLst>
            <pc:docMk/>
            <pc:sldMk cId="1646505252" sldId="434"/>
            <ac:spMk id="89" creationId="{7B610234-55F8-48C7-A924-1F1E137DA031}"/>
          </ac:spMkLst>
        </pc:spChg>
        <pc:spChg chg="del">
          <ac:chgData name="reza kabir" userId="af3c95a13102d509" providerId="LiveId" clId="{57F77BDA-C3A2-4BAA-AC2E-A197B311ED4C}" dt="2020-04-06T10:28:45.582" v="263" actId="478"/>
          <ac:spMkLst>
            <pc:docMk/>
            <pc:sldMk cId="1646505252" sldId="434"/>
            <ac:spMk id="90" creationId="{00000000-0000-0000-0000-000000000000}"/>
          </ac:spMkLst>
        </pc:spChg>
        <pc:spChg chg="add mod">
          <ac:chgData name="reza kabir" userId="af3c95a13102d509" providerId="LiveId" clId="{57F77BDA-C3A2-4BAA-AC2E-A197B311ED4C}" dt="2020-04-07T02:50:57.659" v="511" actId="1076"/>
          <ac:spMkLst>
            <pc:docMk/>
            <pc:sldMk cId="1646505252" sldId="434"/>
            <ac:spMk id="90" creationId="{71005BA6-111A-48F3-B518-F5BC81393F00}"/>
          </ac:spMkLst>
        </pc:spChg>
        <pc:spChg chg="del">
          <ac:chgData name="reza kabir" userId="af3c95a13102d509" providerId="LiveId" clId="{57F77BDA-C3A2-4BAA-AC2E-A197B311ED4C}" dt="2020-04-06T10:28:45.582" v="263" actId="478"/>
          <ac:spMkLst>
            <pc:docMk/>
            <pc:sldMk cId="1646505252" sldId="434"/>
            <ac:spMk id="91" creationId="{00000000-0000-0000-0000-000000000000}"/>
          </ac:spMkLst>
        </pc:spChg>
        <pc:spChg chg="add del">
          <ac:chgData name="reza kabir" userId="af3c95a13102d509" providerId="LiveId" clId="{57F77BDA-C3A2-4BAA-AC2E-A197B311ED4C}" dt="2020-04-07T02:56:01.736" v="576" actId="21"/>
          <ac:spMkLst>
            <pc:docMk/>
            <pc:sldMk cId="1646505252" sldId="434"/>
            <ac:spMk id="91" creationId="{8B4B545F-F459-4E94-BD55-F73B18DFB7E4}"/>
          </ac:spMkLst>
        </pc:spChg>
        <pc:spChg chg="del">
          <ac:chgData name="reza kabir" userId="af3c95a13102d509" providerId="LiveId" clId="{57F77BDA-C3A2-4BAA-AC2E-A197B311ED4C}" dt="2020-04-06T10:28:45.582" v="263" actId="478"/>
          <ac:spMkLst>
            <pc:docMk/>
            <pc:sldMk cId="1646505252" sldId="434"/>
            <ac:spMk id="92" creationId="{00000000-0000-0000-0000-000000000000}"/>
          </ac:spMkLst>
        </pc:spChg>
        <pc:spChg chg="add mod">
          <ac:chgData name="reza kabir" userId="af3c95a13102d509" providerId="LiveId" clId="{57F77BDA-C3A2-4BAA-AC2E-A197B311ED4C}" dt="2020-04-07T02:48:58.048" v="477" actId="1076"/>
          <ac:spMkLst>
            <pc:docMk/>
            <pc:sldMk cId="1646505252" sldId="434"/>
            <ac:spMk id="92" creationId="{8181E8E3-CABB-4C18-AB03-009FFAFF009C}"/>
          </ac:spMkLst>
        </pc:spChg>
        <pc:spChg chg="add mod">
          <ac:chgData name="reza kabir" userId="af3c95a13102d509" providerId="LiveId" clId="{57F77BDA-C3A2-4BAA-AC2E-A197B311ED4C}" dt="2020-04-06T10:43:19.885" v="292" actId="1076"/>
          <ac:spMkLst>
            <pc:docMk/>
            <pc:sldMk cId="1646505252" sldId="434"/>
            <ac:spMk id="93" creationId="{C05387AA-4D96-4F3B-B186-3985D4AC450C}"/>
          </ac:spMkLst>
        </pc:spChg>
        <pc:spChg chg="add mod">
          <ac:chgData name="reza kabir" userId="af3c95a13102d509" providerId="LiveId" clId="{57F77BDA-C3A2-4BAA-AC2E-A197B311ED4C}" dt="2020-04-07T03:37:16.400" v="937"/>
          <ac:spMkLst>
            <pc:docMk/>
            <pc:sldMk cId="1646505252" sldId="434"/>
            <ac:spMk id="94" creationId="{AA71F5E5-6286-420E-9A51-65144B8D3746}"/>
          </ac:spMkLst>
        </pc:spChg>
        <pc:spChg chg="add mod">
          <ac:chgData name="reza kabir" userId="af3c95a13102d509" providerId="LiveId" clId="{57F77BDA-C3A2-4BAA-AC2E-A197B311ED4C}" dt="2020-04-06T10:43:23.478" v="293" actId="571"/>
          <ac:spMkLst>
            <pc:docMk/>
            <pc:sldMk cId="1646505252" sldId="434"/>
            <ac:spMk id="95" creationId="{C9E7A7E0-820D-4533-BBD1-FD46E9E1E297}"/>
          </ac:spMkLst>
        </pc:spChg>
        <pc:spChg chg="add mod">
          <ac:chgData name="reza kabir" userId="af3c95a13102d509" providerId="LiveId" clId="{57F77BDA-C3A2-4BAA-AC2E-A197B311ED4C}" dt="2020-04-06T10:43:23.478" v="293" actId="571"/>
          <ac:spMkLst>
            <pc:docMk/>
            <pc:sldMk cId="1646505252" sldId="434"/>
            <ac:spMk id="96" creationId="{6C9FB0BC-89CD-437F-AAF8-9FD18880322C}"/>
          </ac:spMkLst>
        </pc:spChg>
        <pc:spChg chg="add mod">
          <ac:chgData name="reza kabir" userId="af3c95a13102d509" providerId="LiveId" clId="{57F77BDA-C3A2-4BAA-AC2E-A197B311ED4C}" dt="2020-04-06T10:43:25.638" v="294" actId="571"/>
          <ac:spMkLst>
            <pc:docMk/>
            <pc:sldMk cId="1646505252" sldId="434"/>
            <ac:spMk id="97" creationId="{9A85B7B1-E9CA-408E-A85F-7AB6491E2CC1}"/>
          </ac:spMkLst>
        </pc:spChg>
        <pc:spChg chg="add mod">
          <ac:chgData name="reza kabir" userId="af3c95a13102d509" providerId="LiveId" clId="{57F77BDA-C3A2-4BAA-AC2E-A197B311ED4C}" dt="2020-04-06T10:43:25.638" v="294" actId="571"/>
          <ac:spMkLst>
            <pc:docMk/>
            <pc:sldMk cId="1646505252" sldId="434"/>
            <ac:spMk id="98" creationId="{B43D1580-0942-4B04-AF92-38B01682ECA3}"/>
          </ac:spMkLst>
        </pc:spChg>
        <pc:spChg chg="add mod">
          <ac:chgData name="reza kabir" userId="af3c95a13102d509" providerId="LiveId" clId="{57F77BDA-C3A2-4BAA-AC2E-A197B311ED4C}" dt="2020-04-06T10:43:27.639" v="295" actId="571"/>
          <ac:spMkLst>
            <pc:docMk/>
            <pc:sldMk cId="1646505252" sldId="434"/>
            <ac:spMk id="99" creationId="{B89E5777-C663-43DD-B9DD-DA8AF7655138}"/>
          </ac:spMkLst>
        </pc:spChg>
        <pc:spChg chg="add mod">
          <ac:chgData name="reza kabir" userId="af3c95a13102d509" providerId="LiveId" clId="{57F77BDA-C3A2-4BAA-AC2E-A197B311ED4C}" dt="2020-04-06T10:43:27.639" v="295" actId="571"/>
          <ac:spMkLst>
            <pc:docMk/>
            <pc:sldMk cId="1646505252" sldId="434"/>
            <ac:spMk id="100" creationId="{B8757C17-DDDA-4754-B0E9-68AE37F6A152}"/>
          </ac:spMkLst>
        </pc:spChg>
        <pc:spChg chg="add mod">
          <ac:chgData name="reza kabir" userId="af3c95a13102d509" providerId="LiveId" clId="{57F77BDA-C3A2-4BAA-AC2E-A197B311ED4C}" dt="2020-04-07T02:50:22.024" v="503" actId="14100"/>
          <ac:spMkLst>
            <pc:docMk/>
            <pc:sldMk cId="1646505252" sldId="434"/>
            <ac:spMk id="109" creationId="{3720312E-E071-470B-9771-A307A1CB69B8}"/>
          </ac:spMkLst>
        </pc:spChg>
        <pc:spChg chg="add mod">
          <ac:chgData name="reza kabir" userId="af3c95a13102d509" providerId="LiveId" clId="{57F77BDA-C3A2-4BAA-AC2E-A197B311ED4C}" dt="2020-04-07T02:50:49.409" v="508" actId="1076"/>
          <ac:spMkLst>
            <pc:docMk/>
            <pc:sldMk cId="1646505252" sldId="434"/>
            <ac:spMk id="110" creationId="{3454F49A-D89C-46BF-B08E-2F015C522F87}"/>
          </ac:spMkLst>
        </pc:spChg>
        <pc:spChg chg="add mod">
          <ac:chgData name="reza kabir" userId="af3c95a13102d509" providerId="LiveId" clId="{57F77BDA-C3A2-4BAA-AC2E-A197B311ED4C}" dt="2020-04-07T02:51:09.096" v="515" actId="207"/>
          <ac:spMkLst>
            <pc:docMk/>
            <pc:sldMk cId="1646505252" sldId="434"/>
            <ac:spMk id="111" creationId="{D42F2E2D-BD9B-400A-87FB-AF887C5659CB}"/>
          </ac:spMkLst>
        </pc:spChg>
        <pc:spChg chg="del mod">
          <ac:chgData name="reza kabir" userId="af3c95a13102d509" providerId="LiveId" clId="{57F77BDA-C3A2-4BAA-AC2E-A197B311ED4C}" dt="2020-04-06T10:28:38.643" v="262" actId="478"/>
          <ac:spMkLst>
            <pc:docMk/>
            <pc:sldMk cId="1646505252" sldId="434"/>
            <ac:spMk id="187" creationId="{00000000-0000-0000-0000-000000000000}"/>
          </ac:spMkLst>
        </pc:spChg>
        <pc:spChg chg="del mod">
          <ac:chgData name="reza kabir" userId="af3c95a13102d509" providerId="LiveId" clId="{57F77BDA-C3A2-4BAA-AC2E-A197B311ED4C}" dt="2020-04-06T10:28:38.643" v="262" actId="478"/>
          <ac:spMkLst>
            <pc:docMk/>
            <pc:sldMk cId="1646505252" sldId="434"/>
            <ac:spMk id="188" creationId="{00000000-0000-0000-0000-000000000000}"/>
          </ac:spMkLst>
        </pc:spChg>
        <pc:grpChg chg="del">
          <ac:chgData name="reza kabir" userId="af3c95a13102d509" providerId="LiveId" clId="{57F77BDA-C3A2-4BAA-AC2E-A197B311ED4C}" dt="2020-04-07T02:50:11.092" v="499" actId="478"/>
          <ac:grpSpMkLst>
            <pc:docMk/>
            <pc:sldMk cId="1646505252" sldId="434"/>
            <ac:grpSpMk id="42" creationId="{00000000-0000-0000-0000-000000000000}"/>
          </ac:grpSpMkLst>
        </pc:grpChg>
        <pc:grpChg chg="del">
          <ac:chgData name="reza kabir" userId="af3c95a13102d509" providerId="LiveId" clId="{57F77BDA-C3A2-4BAA-AC2E-A197B311ED4C}" dt="2020-04-07T02:50:28.226" v="504" actId="478"/>
          <ac:grpSpMkLst>
            <pc:docMk/>
            <pc:sldMk cId="1646505252" sldId="434"/>
            <ac:grpSpMk id="46" creationId="{00000000-0000-0000-0000-000000000000}"/>
          </ac:grpSpMkLst>
        </pc:grpChg>
        <pc:grpChg chg="del">
          <ac:chgData name="reza kabir" userId="af3c95a13102d509" providerId="LiveId" clId="{57F77BDA-C3A2-4BAA-AC2E-A197B311ED4C}" dt="2020-04-07T02:51:02.099" v="512" actId="478"/>
          <ac:grpSpMkLst>
            <pc:docMk/>
            <pc:sldMk cId="1646505252" sldId="434"/>
            <ac:grpSpMk id="49" creationId="{00000000-0000-0000-0000-000000000000}"/>
          </ac:grpSpMkLst>
        </pc:grpChg>
        <pc:grpChg chg="del mod">
          <ac:chgData name="reza kabir" userId="af3c95a13102d509" providerId="LiveId" clId="{57F77BDA-C3A2-4BAA-AC2E-A197B311ED4C}" dt="2020-04-06T10:29:04.752" v="266" actId="478"/>
          <ac:grpSpMkLst>
            <pc:docMk/>
            <pc:sldMk cId="1646505252" sldId="434"/>
            <ac:grpSpMk id="62" creationId="{00000000-0000-0000-0000-000000000000}"/>
          </ac:grpSpMkLst>
        </pc:grpChg>
        <pc:grpChg chg="del mod">
          <ac:chgData name="reza kabir" userId="af3c95a13102d509" providerId="LiveId" clId="{57F77BDA-C3A2-4BAA-AC2E-A197B311ED4C}" dt="2020-04-06T10:29:04.752" v="266" actId="478"/>
          <ac:grpSpMkLst>
            <pc:docMk/>
            <pc:sldMk cId="1646505252" sldId="434"/>
            <ac:grpSpMk id="65" creationId="{00000000-0000-0000-0000-000000000000}"/>
          </ac:grpSpMkLst>
        </pc:grpChg>
        <pc:grpChg chg="del mod">
          <ac:chgData name="reza kabir" userId="af3c95a13102d509" providerId="LiveId" clId="{57F77BDA-C3A2-4BAA-AC2E-A197B311ED4C}" dt="2020-04-06T10:29:04.752" v="266" actId="478"/>
          <ac:grpSpMkLst>
            <pc:docMk/>
            <pc:sldMk cId="1646505252" sldId="434"/>
            <ac:grpSpMk id="68" creationId="{00000000-0000-0000-0000-000000000000}"/>
          </ac:grpSpMkLst>
        </pc:grpChg>
        <pc:grpChg chg="del mod">
          <ac:chgData name="reza kabir" userId="af3c95a13102d509" providerId="LiveId" clId="{57F77BDA-C3A2-4BAA-AC2E-A197B311ED4C}" dt="2020-04-06T10:29:04.752" v="266" actId="478"/>
          <ac:grpSpMkLst>
            <pc:docMk/>
            <pc:sldMk cId="1646505252" sldId="434"/>
            <ac:grpSpMk id="71" creationId="{00000000-0000-0000-0000-000000000000}"/>
          </ac:grpSpMkLst>
        </pc:grpChg>
        <pc:grpChg chg="del mod">
          <ac:chgData name="reza kabir" userId="af3c95a13102d509" providerId="LiveId" clId="{57F77BDA-C3A2-4BAA-AC2E-A197B311ED4C}" dt="2020-04-07T02:49:02.651" v="478" actId="478"/>
          <ac:grpSpMkLst>
            <pc:docMk/>
            <pc:sldMk cId="1646505252" sldId="434"/>
            <ac:grpSpMk id="74" creationId="{00000000-0000-0000-0000-000000000000}"/>
          </ac:grpSpMkLst>
        </pc:grpChg>
        <pc:grpChg chg="del mod">
          <ac:chgData name="reza kabir" userId="af3c95a13102d509" providerId="LiveId" clId="{57F77BDA-C3A2-4BAA-AC2E-A197B311ED4C}" dt="2020-04-07T02:49:24.090" v="485" actId="478"/>
          <ac:grpSpMkLst>
            <pc:docMk/>
            <pc:sldMk cId="1646505252" sldId="434"/>
            <ac:grpSpMk id="78" creationId="{00000000-0000-0000-0000-000000000000}"/>
          </ac:grpSpMkLst>
        </pc:grpChg>
        <pc:grpChg chg="del mod">
          <ac:chgData name="reza kabir" userId="af3c95a13102d509" providerId="LiveId" clId="{57F77BDA-C3A2-4BAA-AC2E-A197B311ED4C}" dt="2020-04-07T02:49:50.955" v="494" actId="478"/>
          <ac:grpSpMkLst>
            <pc:docMk/>
            <pc:sldMk cId="1646505252" sldId="434"/>
            <ac:grpSpMk id="81" creationId="{00000000-0000-0000-0000-000000000000}"/>
          </ac:grpSpMkLst>
        </pc:grpChg>
        <pc:grpChg chg="add del mod">
          <ac:chgData name="reza kabir" userId="af3c95a13102d509" providerId="LiveId" clId="{57F77BDA-C3A2-4BAA-AC2E-A197B311ED4C}" dt="2020-04-07T02:50:00.920" v="496" actId="478"/>
          <ac:grpSpMkLst>
            <pc:docMk/>
            <pc:sldMk cId="1646505252" sldId="434"/>
            <ac:grpSpMk id="101" creationId="{80498953-9936-4B97-A3E2-793DD5D5C2F2}"/>
          </ac:grpSpMkLst>
        </pc:grpChg>
        <pc:cxnChg chg="del mod">
          <ac:chgData name="reza kabir" userId="af3c95a13102d509" providerId="LiveId" clId="{57F77BDA-C3A2-4BAA-AC2E-A197B311ED4C}" dt="2020-04-06T10:28:59.409" v="265" actId="478"/>
          <ac:cxnSpMkLst>
            <pc:docMk/>
            <pc:sldMk cId="1646505252" sldId="434"/>
            <ac:cxnSpMk id="61" creationId="{00000000-0000-0000-0000-000000000000}"/>
          </ac:cxnSpMkLst>
        </pc:cxnChg>
        <pc:cxnChg chg="del">
          <ac:chgData name="reza kabir" userId="af3c95a13102d509" providerId="LiveId" clId="{57F77BDA-C3A2-4BAA-AC2E-A197B311ED4C}" dt="2020-04-06T10:28:45.582" v="263" actId="478"/>
          <ac:cxnSpMkLst>
            <pc:docMk/>
            <pc:sldMk cId="1646505252" sldId="434"/>
            <ac:cxnSpMk id="89" creationId="{00000000-0000-0000-0000-000000000000}"/>
          </ac:cxnSpMkLst>
        </pc:cxnChg>
      </pc:sldChg>
      <pc:sldChg chg="addSp delSp modSp add del mod delAnim modAnim">
        <pc:chgData name="reza kabir" userId="af3c95a13102d509" providerId="LiveId" clId="{57F77BDA-C3A2-4BAA-AC2E-A197B311ED4C}" dt="2020-04-07T05:48:43.065" v="1925" actId="47"/>
        <pc:sldMkLst>
          <pc:docMk/>
          <pc:sldMk cId="2100310343" sldId="436"/>
        </pc:sldMkLst>
        <pc:spChg chg="add mod">
          <ac:chgData name="reza kabir" userId="af3c95a13102d509" providerId="LiveId" clId="{57F77BDA-C3A2-4BAA-AC2E-A197B311ED4C}" dt="2020-04-07T01:20:06.138" v="298"/>
          <ac:spMkLst>
            <pc:docMk/>
            <pc:sldMk cId="2100310343" sldId="436"/>
            <ac:spMk id="2" creationId="{4407C155-A508-4A5F-88D4-65E84D0FB100}"/>
          </ac:spMkLst>
        </pc:spChg>
        <pc:spChg chg="mod">
          <ac:chgData name="reza kabir" userId="af3c95a13102d509" providerId="LiveId" clId="{57F77BDA-C3A2-4BAA-AC2E-A197B311ED4C}" dt="2020-04-07T01:19:59.753" v="296" actId="1076"/>
          <ac:spMkLst>
            <pc:docMk/>
            <pc:sldMk cId="2100310343" sldId="436"/>
            <ac:spMk id="14" creationId="{00000000-0000-0000-0000-000000000000}"/>
          </ac:spMkLst>
        </pc:spChg>
        <pc:spChg chg="del">
          <ac:chgData name="reza kabir" userId="af3c95a13102d509" providerId="LiveId" clId="{57F77BDA-C3A2-4BAA-AC2E-A197B311ED4C}" dt="2020-04-07T01:20:12.843" v="300" actId="478"/>
          <ac:spMkLst>
            <pc:docMk/>
            <pc:sldMk cId="2100310343" sldId="436"/>
            <ac:spMk id="34" creationId="{00000000-0000-0000-0000-000000000000}"/>
          </ac:spMkLst>
        </pc:spChg>
        <pc:spChg chg="del">
          <ac:chgData name="reza kabir" userId="af3c95a13102d509" providerId="LiveId" clId="{57F77BDA-C3A2-4BAA-AC2E-A197B311ED4C}" dt="2020-04-07T01:20:12.843" v="300" actId="478"/>
          <ac:spMkLst>
            <pc:docMk/>
            <pc:sldMk cId="2100310343" sldId="436"/>
            <ac:spMk id="41" creationId="{00000000-0000-0000-0000-000000000000}"/>
          </ac:spMkLst>
        </pc:spChg>
        <pc:spChg chg="del">
          <ac:chgData name="reza kabir" userId="af3c95a13102d509" providerId="LiveId" clId="{57F77BDA-C3A2-4BAA-AC2E-A197B311ED4C}" dt="2020-04-07T01:20:12.843" v="300" actId="478"/>
          <ac:spMkLst>
            <pc:docMk/>
            <pc:sldMk cId="2100310343" sldId="436"/>
            <ac:spMk id="48" creationId="{00000000-0000-0000-0000-000000000000}"/>
          </ac:spMkLst>
        </pc:spChg>
        <pc:spChg chg="del">
          <ac:chgData name="reza kabir" userId="af3c95a13102d509" providerId="LiveId" clId="{57F77BDA-C3A2-4BAA-AC2E-A197B311ED4C}" dt="2020-04-07T01:20:12.843" v="300" actId="478"/>
          <ac:spMkLst>
            <pc:docMk/>
            <pc:sldMk cId="2100310343" sldId="436"/>
            <ac:spMk id="55" creationId="{00000000-0000-0000-0000-000000000000}"/>
          </ac:spMkLst>
        </pc:spChg>
        <pc:spChg chg="del">
          <ac:chgData name="reza kabir" userId="af3c95a13102d509" providerId="LiveId" clId="{57F77BDA-C3A2-4BAA-AC2E-A197B311ED4C}" dt="2020-04-07T01:20:12.843" v="300" actId="478"/>
          <ac:spMkLst>
            <pc:docMk/>
            <pc:sldMk cId="2100310343" sldId="436"/>
            <ac:spMk id="62" creationId="{00000000-0000-0000-0000-000000000000}"/>
          </ac:spMkLst>
        </pc:spChg>
        <pc:spChg chg="del">
          <ac:chgData name="reza kabir" userId="af3c95a13102d509" providerId="LiveId" clId="{57F77BDA-C3A2-4BAA-AC2E-A197B311ED4C}" dt="2020-04-07T01:20:12.843" v="300" actId="478"/>
          <ac:spMkLst>
            <pc:docMk/>
            <pc:sldMk cId="2100310343" sldId="436"/>
            <ac:spMk id="69" creationId="{00000000-0000-0000-0000-000000000000}"/>
          </ac:spMkLst>
        </pc:spChg>
        <pc:spChg chg="del">
          <ac:chgData name="reza kabir" userId="af3c95a13102d509" providerId="LiveId" clId="{57F77BDA-C3A2-4BAA-AC2E-A197B311ED4C}" dt="2020-04-07T01:20:12.843" v="300" actId="478"/>
          <ac:spMkLst>
            <pc:docMk/>
            <pc:sldMk cId="2100310343" sldId="436"/>
            <ac:spMk id="70" creationId="{00000000-0000-0000-0000-000000000000}"/>
          </ac:spMkLst>
        </pc:spChg>
        <pc:spChg chg="del">
          <ac:chgData name="reza kabir" userId="af3c95a13102d509" providerId="LiveId" clId="{57F77BDA-C3A2-4BAA-AC2E-A197B311ED4C}" dt="2020-04-07T01:20:12.843" v="300" actId="478"/>
          <ac:spMkLst>
            <pc:docMk/>
            <pc:sldMk cId="2100310343" sldId="436"/>
            <ac:spMk id="81" creationId="{00000000-0000-0000-0000-000000000000}"/>
          </ac:spMkLst>
        </pc:spChg>
        <pc:spChg chg="del">
          <ac:chgData name="reza kabir" userId="af3c95a13102d509" providerId="LiveId" clId="{57F77BDA-C3A2-4BAA-AC2E-A197B311ED4C}" dt="2020-04-07T02:57:55.219" v="609" actId="478"/>
          <ac:spMkLst>
            <pc:docMk/>
            <pc:sldMk cId="2100310343" sldId="436"/>
            <ac:spMk id="94" creationId="{00000000-0000-0000-0000-000000000000}"/>
          </ac:spMkLst>
        </pc:spChg>
        <pc:spChg chg="del">
          <ac:chgData name="reza kabir" userId="af3c95a13102d509" providerId="LiveId" clId="{57F77BDA-C3A2-4BAA-AC2E-A197B311ED4C}" dt="2020-04-07T02:57:25.699" v="598" actId="478"/>
          <ac:spMkLst>
            <pc:docMk/>
            <pc:sldMk cId="2100310343" sldId="436"/>
            <ac:spMk id="95" creationId="{00000000-0000-0000-0000-000000000000}"/>
          </ac:spMkLst>
        </pc:spChg>
        <pc:spChg chg="del">
          <ac:chgData name="reza kabir" userId="af3c95a13102d509" providerId="LiveId" clId="{57F77BDA-C3A2-4BAA-AC2E-A197B311ED4C}" dt="2020-04-07T02:57:43.723" v="606" actId="478"/>
          <ac:spMkLst>
            <pc:docMk/>
            <pc:sldMk cId="2100310343" sldId="436"/>
            <ac:spMk id="96" creationId="{00000000-0000-0000-0000-000000000000}"/>
          </ac:spMkLst>
        </pc:spChg>
        <pc:spChg chg="del">
          <ac:chgData name="reza kabir" userId="af3c95a13102d509" providerId="LiveId" clId="{57F77BDA-C3A2-4BAA-AC2E-A197B311ED4C}" dt="2020-04-07T02:57:25.699" v="598" actId="478"/>
          <ac:spMkLst>
            <pc:docMk/>
            <pc:sldMk cId="2100310343" sldId="436"/>
            <ac:spMk id="103" creationId="{00000000-0000-0000-0000-000000000000}"/>
          </ac:spMkLst>
        </pc:spChg>
        <pc:spChg chg="add del mod">
          <ac:chgData name="reza kabir" userId="af3c95a13102d509" providerId="LiveId" clId="{57F77BDA-C3A2-4BAA-AC2E-A197B311ED4C}" dt="2020-04-07T01:21:22.880" v="335" actId="478"/>
          <ac:spMkLst>
            <pc:docMk/>
            <pc:sldMk cId="2100310343" sldId="436"/>
            <ac:spMk id="107" creationId="{3D67DA41-EC9E-4C70-951C-7448845DB3EC}"/>
          </ac:spMkLst>
        </pc:spChg>
        <pc:spChg chg="add mod">
          <ac:chgData name="reza kabir" userId="af3c95a13102d509" providerId="LiveId" clId="{57F77BDA-C3A2-4BAA-AC2E-A197B311ED4C}" dt="2020-04-07T01:23:49.599" v="358"/>
          <ac:spMkLst>
            <pc:docMk/>
            <pc:sldMk cId="2100310343" sldId="436"/>
            <ac:spMk id="108" creationId="{718EF7B2-E3D9-495B-85F5-B9C9DB97CB97}"/>
          </ac:spMkLst>
        </pc:spChg>
        <pc:spChg chg="add del mod">
          <ac:chgData name="reza kabir" userId="af3c95a13102d509" providerId="LiveId" clId="{57F77BDA-C3A2-4BAA-AC2E-A197B311ED4C}" dt="2020-04-07T01:21:19.983" v="334" actId="478"/>
          <ac:spMkLst>
            <pc:docMk/>
            <pc:sldMk cId="2100310343" sldId="436"/>
            <ac:spMk id="112" creationId="{195D5E0C-B1B9-42D4-8F44-3953F09E185E}"/>
          </ac:spMkLst>
        </pc:spChg>
        <pc:spChg chg="add del mod">
          <ac:chgData name="reza kabir" userId="af3c95a13102d509" providerId="LiveId" clId="{57F77BDA-C3A2-4BAA-AC2E-A197B311ED4C}" dt="2020-04-07T01:21:19.983" v="334" actId="478"/>
          <ac:spMkLst>
            <pc:docMk/>
            <pc:sldMk cId="2100310343" sldId="436"/>
            <ac:spMk id="113" creationId="{25C7BEF4-1F12-441E-9B15-E3AF4371FEF9}"/>
          </ac:spMkLst>
        </pc:spChg>
        <pc:spChg chg="add mod">
          <ac:chgData name="reza kabir" userId="af3c95a13102d509" providerId="LiveId" clId="{57F77BDA-C3A2-4BAA-AC2E-A197B311ED4C}" dt="2020-04-07T01:20:43.033" v="306" actId="571"/>
          <ac:spMkLst>
            <pc:docMk/>
            <pc:sldMk cId="2100310343" sldId="436"/>
            <ac:spMk id="117" creationId="{27AA51C6-C381-409B-ACDE-4C7BB4283157}"/>
          </ac:spMkLst>
        </pc:spChg>
        <pc:spChg chg="add mod">
          <ac:chgData name="reza kabir" userId="af3c95a13102d509" providerId="LiveId" clId="{57F77BDA-C3A2-4BAA-AC2E-A197B311ED4C}" dt="2020-04-07T01:20:43.033" v="306" actId="571"/>
          <ac:spMkLst>
            <pc:docMk/>
            <pc:sldMk cId="2100310343" sldId="436"/>
            <ac:spMk id="118" creationId="{0219A7C4-54C7-40E8-8084-FB385FCAE2A3}"/>
          </ac:spMkLst>
        </pc:spChg>
        <pc:spChg chg="add mod">
          <ac:chgData name="reza kabir" userId="af3c95a13102d509" providerId="LiveId" clId="{57F77BDA-C3A2-4BAA-AC2E-A197B311ED4C}" dt="2020-04-07T01:20:43.033" v="306" actId="571"/>
          <ac:spMkLst>
            <pc:docMk/>
            <pc:sldMk cId="2100310343" sldId="436"/>
            <ac:spMk id="122" creationId="{385A42F2-A197-4C87-9D95-340AB1C99F94}"/>
          </ac:spMkLst>
        </pc:spChg>
        <pc:spChg chg="add mod">
          <ac:chgData name="reza kabir" userId="af3c95a13102d509" providerId="LiveId" clId="{57F77BDA-C3A2-4BAA-AC2E-A197B311ED4C}" dt="2020-04-07T01:20:43.033" v="306" actId="571"/>
          <ac:spMkLst>
            <pc:docMk/>
            <pc:sldMk cId="2100310343" sldId="436"/>
            <ac:spMk id="123" creationId="{0D32D47A-10E2-49B2-890A-DE784DA97893}"/>
          </ac:spMkLst>
        </pc:spChg>
        <pc:spChg chg="add mod">
          <ac:chgData name="reza kabir" userId="af3c95a13102d509" providerId="LiveId" clId="{57F77BDA-C3A2-4BAA-AC2E-A197B311ED4C}" dt="2020-04-07T01:21:14.201" v="333" actId="571"/>
          <ac:spMkLst>
            <pc:docMk/>
            <pc:sldMk cId="2100310343" sldId="436"/>
            <ac:spMk id="127" creationId="{B6BE8B4B-4C91-4D24-9BFF-13CC5F35DB1B}"/>
          </ac:spMkLst>
        </pc:spChg>
        <pc:spChg chg="add mod">
          <ac:chgData name="reza kabir" userId="af3c95a13102d509" providerId="LiveId" clId="{57F77BDA-C3A2-4BAA-AC2E-A197B311ED4C}" dt="2020-04-07T01:21:14.201" v="333" actId="571"/>
          <ac:spMkLst>
            <pc:docMk/>
            <pc:sldMk cId="2100310343" sldId="436"/>
            <ac:spMk id="128" creationId="{CEEAA661-ECB5-43E1-B451-C1E03D5C7F55}"/>
          </ac:spMkLst>
        </pc:spChg>
        <pc:spChg chg="add mod">
          <ac:chgData name="reza kabir" userId="af3c95a13102d509" providerId="LiveId" clId="{57F77BDA-C3A2-4BAA-AC2E-A197B311ED4C}" dt="2020-04-07T01:21:14.201" v="333" actId="571"/>
          <ac:spMkLst>
            <pc:docMk/>
            <pc:sldMk cId="2100310343" sldId="436"/>
            <ac:spMk id="132" creationId="{5ED04500-25A1-460E-BE5E-D232FBD98137}"/>
          </ac:spMkLst>
        </pc:spChg>
        <pc:spChg chg="add mod">
          <ac:chgData name="reza kabir" userId="af3c95a13102d509" providerId="LiveId" clId="{57F77BDA-C3A2-4BAA-AC2E-A197B311ED4C}" dt="2020-04-07T01:21:14.201" v="333" actId="571"/>
          <ac:spMkLst>
            <pc:docMk/>
            <pc:sldMk cId="2100310343" sldId="436"/>
            <ac:spMk id="133" creationId="{80E93DAA-EDF8-4DA5-8678-3CA9E56BB730}"/>
          </ac:spMkLst>
        </pc:spChg>
        <pc:spChg chg="add mod">
          <ac:chgData name="reza kabir" userId="af3c95a13102d509" providerId="LiveId" clId="{57F77BDA-C3A2-4BAA-AC2E-A197B311ED4C}" dt="2020-04-07T01:21:12.847" v="332" actId="571"/>
          <ac:spMkLst>
            <pc:docMk/>
            <pc:sldMk cId="2100310343" sldId="436"/>
            <ac:spMk id="137" creationId="{4CC87E3B-6031-4651-95E9-BDD9AF76822D}"/>
          </ac:spMkLst>
        </pc:spChg>
        <pc:spChg chg="add mod">
          <ac:chgData name="reza kabir" userId="af3c95a13102d509" providerId="LiveId" clId="{57F77BDA-C3A2-4BAA-AC2E-A197B311ED4C}" dt="2020-04-07T01:21:12.847" v="332" actId="571"/>
          <ac:spMkLst>
            <pc:docMk/>
            <pc:sldMk cId="2100310343" sldId="436"/>
            <ac:spMk id="138" creationId="{41DE6BFA-338E-414E-B5F9-6F975DA644AF}"/>
          </ac:spMkLst>
        </pc:spChg>
        <pc:spChg chg="add mod">
          <ac:chgData name="reza kabir" userId="af3c95a13102d509" providerId="LiveId" clId="{57F77BDA-C3A2-4BAA-AC2E-A197B311ED4C}" dt="2020-04-07T01:21:12.847" v="332" actId="571"/>
          <ac:spMkLst>
            <pc:docMk/>
            <pc:sldMk cId="2100310343" sldId="436"/>
            <ac:spMk id="142" creationId="{DA9CDF8E-8D80-45BF-8FD5-02C5F73874CF}"/>
          </ac:spMkLst>
        </pc:spChg>
        <pc:spChg chg="add mod">
          <ac:chgData name="reza kabir" userId="af3c95a13102d509" providerId="LiveId" clId="{57F77BDA-C3A2-4BAA-AC2E-A197B311ED4C}" dt="2020-04-07T01:21:12.847" v="332" actId="571"/>
          <ac:spMkLst>
            <pc:docMk/>
            <pc:sldMk cId="2100310343" sldId="436"/>
            <ac:spMk id="143" creationId="{3619A0FD-34BD-4F74-AFEE-F26E143228AE}"/>
          </ac:spMkLst>
        </pc:spChg>
        <pc:spChg chg="add mod">
          <ac:chgData name="reza kabir" userId="af3c95a13102d509" providerId="LiveId" clId="{57F77BDA-C3A2-4BAA-AC2E-A197B311ED4C}" dt="2020-04-07T01:21:36.215" v="338" actId="571"/>
          <ac:spMkLst>
            <pc:docMk/>
            <pc:sldMk cId="2100310343" sldId="436"/>
            <ac:spMk id="147" creationId="{9A0D16D4-3BB5-4EE8-8B46-56FFBED4EF61}"/>
          </ac:spMkLst>
        </pc:spChg>
        <pc:spChg chg="add mod">
          <ac:chgData name="reza kabir" userId="af3c95a13102d509" providerId="LiveId" clId="{57F77BDA-C3A2-4BAA-AC2E-A197B311ED4C}" dt="2020-04-07T01:23:53.229" v="361"/>
          <ac:spMkLst>
            <pc:docMk/>
            <pc:sldMk cId="2100310343" sldId="436"/>
            <ac:spMk id="151" creationId="{93B3A32E-AA4D-4B31-99CC-1BA1B6A7B55D}"/>
          </ac:spMkLst>
        </pc:spChg>
        <pc:spChg chg="add mod">
          <ac:chgData name="reza kabir" userId="af3c95a13102d509" providerId="LiveId" clId="{57F77BDA-C3A2-4BAA-AC2E-A197B311ED4C}" dt="2020-04-07T01:23:56.493" v="364"/>
          <ac:spMkLst>
            <pc:docMk/>
            <pc:sldMk cId="2100310343" sldId="436"/>
            <ac:spMk id="155" creationId="{5521E45C-9A0A-4264-B240-3115C479297B}"/>
          </ac:spMkLst>
        </pc:spChg>
        <pc:spChg chg="add mod">
          <ac:chgData name="reza kabir" userId="af3c95a13102d509" providerId="LiveId" clId="{57F77BDA-C3A2-4BAA-AC2E-A197B311ED4C}" dt="2020-04-07T01:23:59.693" v="367"/>
          <ac:spMkLst>
            <pc:docMk/>
            <pc:sldMk cId="2100310343" sldId="436"/>
            <ac:spMk id="159" creationId="{9F3FF286-63D1-43DA-A1EA-903D64843146}"/>
          </ac:spMkLst>
        </pc:spChg>
        <pc:spChg chg="add mod">
          <ac:chgData name="reza kabir" userId="af3c95a13102d509" providerId="LiveId" clId="{57F77BDA-C3A2-4BAA-AC2E-A197B311ED4C}" dt="2020-04-07T01:24:03.015" v="370"/>
          <ac:spMkLst>
            <pc:docMk/>
            <pc:sldMk cId="2100310343" sldId="436"/>
            <ac:spMk id="163" creationId="{C701E483-809C-41DD-84C2-D2BC3DAD9CA1}"/>
          </ac:spMkLst>
        </pc:spChg>
        <pc:spChg chg="add mod">
          <ac:chgData name="reza kabir" userId="af3c95a13102d509" providerId="LiveId" clId="{57F77BDA-C3A2-4BAA-AC2E-A197B311ED4C}" dt="2020-04-07T01:24:05.934" v="373"/>
          <ac:spMkLst>
            <pc:docMk/>
            <pc:sldMk cId="2100310343" sldId="436"/>
            <ac:spMk id="167" creationId="{07E87E0E-0E55-4033-BC35-714F28E97109}"/>
          </ac:spMkLst>
        </pc:spChg>
        <pc:spChg chg="add mod ord">
          <ac:chgData name="reza kabir" userId="af3c95a13102d509" providerId="LiveId" clId="{57F77BDA-C3A2-4BAA-AC2E-A197B311ED4C}" dt="2020-04-07T02:54:49.640" v="556" actId="207"/>
          <ac:spMkLst>
            <pc:docMk/>
            <pc:sldMk cId="2100310343" sldId="436"/>
            <ac:spMk id="168" creationId="{8D4BBECB-83D5-46AF-BFF6-9271CE751FBD}"/>
          </ac:spMkLst>
        </pc:spChg>
        <pc:spChg chg="add mod ord">
          <ac:chgData name="reza kabir" userId="af3c95a13102d509" providerId="LiveId" clId="{57F77BDA-C3A2-4BAA-AC2E-A197B311ED4C}" dt="2020-04-07T02:54:25.959" v="549" actId="207"/>
          <ac:spMkLst>
            <pc:docMk/>
            <pc:sldMk cId="2100310343" sldId="436"/>
            <ac:spMk id="169" creationId="{5B2756D8-FF2C-408E-A95E-051E5DCEBB72}"/>
          </ac:spMkLst>
        </pc:spChg>
        <pc:spChg chg="add del mod">
          <ac:chgData name="reza kabir" userId="af3c95a13102d509" providerId="LiveId" clId="{57F77BDA-C3A2-4BAA-AC2E-A197B311ED4C}" dt="2020-04-07T02:55:13.644" v="560" actId="478"/>
          <ac:spMkLst>
            <pc:docMk/>
            <pc:sldMk cId="2100310343" sldId="436"/>
            <ac:spMk id="170" creationId="{8A7B3FEA-A7B3-405A-8A74-79E5021E793E}"/>
          </ac:spMkLst>
        </pc:spChg>
        <pc:spChg chg="add mod">
          <ac:chgData name="reza kabir" userId="af3c95a13102d509" providerId="LiveId" clId="{57F77BDA-C3A2-4BAA-AC2E-A197B311ED4C}" dt="2020-04-07T02:55:51.591" v="574" actId="207"/>
          <ac:spMkLst>
            <pc:docMk/>
            <pc:sldMk cId="2100310343" sldId="436"/>
            <ac:spMk id="176" creationId="{CE5B2D78-C9C7-4B97-8DD5-6AD23495409D}"/>
          </ac:spMkLst>
        </pc:spChg>
        <pc:spChg chg="add mod">
          <ac:chgData name="reza kabir" userId="af3c95a13102d509" providerId="LiveId" clId="{57F77BDA-C3A2-4BAA-AC2E-A197B311ED4C}" dt="2020-04-07T02:56:29.160" v="586" actId="207"/>
          <ac:spMkLst>
            <pc:docMk/>
            <pc:sldMk cId="2100310343" sldId="436"/>
            <ac:spMk id="177" creationId="{6E206FBE-2EA0-4042-8A8B-507580482520}"/>
          </ac:spMkLst>
        </pc:spChg>
        <pc:spChg chg="add mod">
          <ac:chgData name="reza kabir" userId="af3c95a13102d509" providerId="LiveId" clId="{57F77BDA-C3A2-4BAA-AC2E-A197B311ED4C}" dt="2020-04-07T02:57:10.095" v="596" actId="207"/>
          <ac:spMkLst>
            <pc:docMk/>
            <pc:sldMk cId="2100310343" sldId="436"/>
            <ac:spMk id="178" creationId="{D28387ED-661E-4F4E-9CED-8BA9B84601B3}"/>
          </ac:spMkLst>
        </pc:spChg>
        <pc:spChg chg="add mod">
          <ac:chgData name="reza kabir" userId="af3c95a13102d509" providerId="LiveId" clId="{57F77BDA-C3A2-4BAA-AC2E-A197B311ED4C}" dt="2020-04-07T02:57:35.992" v="602" actId="1076"/>
          <ac:spMkLst>
            <pc:docMk/>
            <pc:sldMk cId="2100310343" sldId="436"/>
            <ac:spMk id="184" creationId="{738B990C-161A-4B79-8370-23B2482D19F6}"/>
          </ac:spMkLst>
        </pc:spChg>
        <pc:spChg chg="add mod">
          <ac:chgData name="reza kabir" userId="af3c95a13102d509" providerId="LiveId" clId="{57F77BDA-C3A2-4BAA-AC2E-A197B311ED4C}" dt="2020-04-07T02:57:41.968" v="605" actId="1076"/>
          <ac:spMkLst>
            <pc:docMk/>
            <pc:sldMk cId="2100310343" sldId="436"/>
            <ac:spMk id="185" creationId="{200343EC-3B87-400E-926D-D646E2D0BE79}"/>
          </ac:spMkLst>
        </pc:spChg>
        <pc:spChg chg="add mod">
          <ac:chgData name="reza kabir" userId="af3c95a13102d509" providerId="LiveId" clId="{57F77BDA-C3A2-4BAA-AC2E-A197B311ED4C}" dt="2020-04-07T02:57:52.740" v="608" actId="1076"/>
          <ac:spMkLst>
            <pc:docMk/>
            <pc:sldMk cId="2100310343" sldId="436"/>
            <ac:spMk id="186" creationId="{DC7021EB-C1B3-4FA0-B87F-DB5A09DCCF27}"/>
          </ac:spMkLst>
        </pc:spChg>
        <pc:spChg chg="del mod">
          <ac:chgData name="reza kabir" userId="af3c95a13102d509" providerId="LiveId" clId="{57F77BDA-C3A2-4BAA-AC2E-A197B311ED4C}" dt="2020-04-07T01:20:08.463" v="299" actId="478"/>
          <ac:spMkLst>
            <pc:docMk/>
            <pc:sldMk cId="2100310343" sldId="436"/>
            <ac:spMk id="187" creationId="{00000000-0000-0000-0000-000000000000}"/>
          </ac:spMkLst>
        </pc:spChg>
        <pc:spChg chg="del mod">
          <ac:chgData name="reza kabir" userId="af3c95a13102d509" providerId="LiveId" clId="{57F77BDA-C3A2-4BAA-AC2E-A197B311ED4C}" dt="2020-04-07T01:20:08.463" v="299" actId="478"/>
          <ac:spMkLst>
            <pc:docMk/>
            <pc:sldMk cId="2100310343" sldId="436"/>
            <ac:spMk id="188" creationId="{00000000-0000-0000-0000-000000000000}"/>
          </ac:spMkLst>
        </pc:spChg>
        <pc:spChg chg="add mod">
          <ac:chgData name="reza kabir" userId="af3c95a13102d509" providerId="LiveId" clId="{57F77BDA-C3A2-4BAA-AC2E-A197B311ED4C}" dt="2020-04-07T02:58:05.351" v="611" actId="1076"/>
          <ac:spMkLst>
            <pc:docMk/>
            <pc:sldMk cId="2100310343" sldId="436"/>
            <ac:spMk id="189" creationId="{09F7A9DC-F2EE-4BD0-A60C-5D370F8A2872}"/>
          </ac:spMkLst>
        </pc:spChg>
        <pc:spChg chg="add mod">
          <ac:chgData name="reza kabir" userId="af3c95a13102d509" providerId="LiveId" clId="{57F77BDA-C3A2-4BAA-AC2E-A197B311ED4C}" dt="2020-04-07T02:58:14.408" v="614" actId="1076"/>
          <ac:spMkLst>
            <pc:docMk/>
            <pc:sldMk cId="2100310343" sldId="436"/>
            <ac:spMk id="190" creationId="{B39181C9-CA98-48AC-BE72-ECFAD7691A7A}"/>
          </ac:spMkLst>
        </pc:spChg>
        <pc:grpChg chg="del">
          <ac:chgData name="reza kabir" userId="af3c95a13102d509" providerId="LiveId" clId="{57F77BDA-C3A2-4BAA-AC2E-A197B311ED4C}" dt="2020-04-07T01:20:12.843" v="300" actId="478"/>
          <ac:grpSpMkLst>
            <pc:docMk/>
            <pc:sldMk cId="2100310343" sldId="436"/>
            <ac:grpSpMk id="35" creationId="{00000000-0000-0000-0000-000000000000}"/>
          </ac:grpSpMkLst>
        </pc:grpChg>
        <pc:grpChg chg="del">
          <ac:chgData name="reza kabir" userId="af3c95a13102d509" providerId="LiveId" clId="{57F77BDA-C3A2-4BAA-AC2E-A197B311ED4C}" dt="2020-04-07T01:20:12.843" v="300" actId="478"/>
          <ac:grpSpMkLst>
            <pc:docMk/>
            <pc:sldMk cId="2100310343" sldId="436"/>
            <ac:grpSpMk id="42" creationId="{00000000-0000-0000-0000-000000000000}"/>
          </ac:grpSpMkLst>
        </pc:grpChg>
        <pc:grpChg chg="del">
          <ac:chgData name="reza kabir" userId="af3c95a13102d509" providerId="LiveId" clId="{57F77BDA-C3A2-4BAA-AC2E-A197B311ED4C}" dt="2020-04-07T01:20:12.843" v="300" actId="478"/>
          <ac:grpSpMkLst>
            <pc:docMk/>
            <pc:sldMk cId="2100310343" sldId="436"/>
            <ac:grpSpMk id="49" creationId="{00000000-0000-0000-0000-000000000000}"/>
          </ac:grpSpMkLst>
        </pc:grpChg>
        <pc:grpChg chg="del">
          <ac:chgData name="reza kabir" userId="af3c95a13102d509" providerId="LiveId" clId="{57F77BDA-C3A2-4BAA-AC2E-A197B311ED4C}" dt="2020-04-07T01:20:12.843" v="300" actId="478"/>
          <ac:grpSpMkLst>
            <pc:docMk/>
            <pc:sldMk cId="2100310343" sldId="436"/>
            <ac:grpSpMk id="56" creationId="{00000000-0000-0000-0000-000000000000}"/>
          </ac:grpSpMkLst>
        </pc:grpChg>
        <pc:grpChg chg="del">
          <ac:chgData name="reza kabir" userId="af3c95a13102d509" providerId="LiveId" clId="{57F77BDA-C3A2-4BAA-AC2E-A197B311ED4C}" dt="2020-04-07T01:20:12.843" v="300" actId="478"/>
          <ac:grpSpMkLst>
            <pc:docMk/>
            <pc:sldMk cId="2100310343" sldId="436"/>
            <ac:grpSpMk id="63" creationId="{00000000-0000-0000-0000-000000000000}"/>
          </ac:grpSpMkLst>
        </pc:grpChg>
        <pc:grpChg chg="del">
          <ac:chgData name="reza kabir" userId="af3c95a13102d509" providerId="LiveId" clId="{57F77BDA-C3A2-4BAA-AC2E-A197B311ED4C}" dt="2020-04-07T01:20:12.843" v="300" actId="478"/>
          <ac:grpSpMkLst>
            <pc:docMk/>
            <pc:sldMk cId="2100310343" sldId="436"/>
            <ac:grpSpMk id="82" creationId="{00000000-0000-0000-0000-000000000000}"/>
          </ac:grpSpMkLst>
        </pc:grpChg>
        <pc:grpChg chg="del">
          <ac:chgData name="reza kabir" userId="af3c95a13102d509" providerId="LiveId" clId="{57F77BDA-C3A2-4BAA-AC2E-A197B311ED4C}" dt="2020-04-07T02:58:10.682" v="613" actId="478"/>
          <ac:grpSpMkLst>
            <pc:docMk/>
            <pc:sldMk cId="2100310343" sldId="436"/>
            <ac:grpSpMk id="88" creationId="{00000000-0000-0000-0000-000000000000}"/>
          </ac:grpSpMkLst>
        </pc:grpChg>
        <pc:grpChg chg="del">
          <ac:chgData name="reza kabir" userId="af3c95a13102d509" providerId="LiveId" clId="{57F77BDA-C3A2-4BAA-AC2E-A197B311ED4C}" dt="2020-04-07T02:57:25.699" v="598" actId="478"/>
          <ac:grpSpMkLst>
            <pc:docMk/>
            <pc:sldMk cId="2100310343" sldId="436"/>
            <ac:grpSpMk id="97" creationId="{00000000-0000-0000-0000-000000000000}"/>
          </ac:grpSpMkLst>
        </pc:grpChg>
        <pc:grpChg chg="add del mod">
          <ac:chgData name="reza kabir" userId="af3c95a13102d509" providerId="LiveId" clId="{57F77BDA-C3A2-4BAA-AC2E-A197B311ED4C}" dt="2020-04-07T02:54:10.799" v="545" actId="478"/>
          <ac:grpSpMkLst>
            <pc:docMk/>
            <pc:sldMk cId="2100310343" sldId="436"/>
            <ac:grpSpMk id="104" creationId="{83B25533-58B0-4CAD-8DBC-5F387240FC80}"/>
          </ac:grpSpMkLst>
        </pc:grpChg>
        <pc:grpChg chg="add del mod">
          <ac:chgData name="reza kabir" userId="af3c95a13102d509" providerId="LiveId" clId="{57F77BDA-C3A2-4BAA-AC2E-A197B311ED4C}" dt="2020-04-07T01:21:19.983" v="334" actId="478"/>
          <ac:grpSpMkLst>
            <pc:docMk/>
            <pc:sldMk cId="2100310343" sldId="436"/>
            <ac:grpSpMk id="109" creationId="{2A6B72E9-ED67-40A9-BEC7-77AE72DF19A7}"/>
          </ac:grpSpMkLst>
        </pc:grpChg>
        <pc:grpChg chg="add mod">
          <ac:chgData name="reza kabir" userId="af3c95a13102d509" providerId="LiveId" clId="{57F77BDA-C3A2-4BAA-AC2E-A197B311ED4C}" dt="2020-04-07T01:20:43.033" v="306" actId="571"/>
          <ac:grpSpMkLst>
            <pc:docMk/>
            <pc:sldMk cId="2100310343" sldId="436"/>
            <ac:grpSpMk id="114" creationId="{26FED1A9-884F-42AD-94FE-363528662A8A}"/>
          </ac:grpSpMkLst>
        </pc:grpChg>
        <pc:grpChg chg="add mod">
          <ac:chgData name="reza kabir" userId="af3c95a13102d509" providerId="LiveId" clId="{57F77BDA-C3A2-4BAA-AC2E-A197B311ED4C}" dt="2020-04-07T01:20:43.033" v="306" actId="571"/>
          <ac:grpSpMkLst>
            <pc:docMk/>
            <pc:sldMk cId="2100310343" sldId="436"/>
            <ac:grpSpMk id="119" creationId="{B5E509A0-4446-4E2E-8ADF-A62EBC28F5F9}"/>
          </ac:grpSpMkLst>
        </pc:grpChg>
        <pc:grpChg chg="add mod">
          <ac:chgData name="reza kabir" userId="af3c95a13102d509" providerId="LiveId" clId="{57F77BDA-C3A2-4BAA-AC2E-A197B311ED4C}" dt="2020-04-07T01:21:14.201" v="333" actId="571"/>
          <ac:grpSpMkLst>
            <pc:docMk/>
            <pc:sldMk cId="2100310343" sldId="436"/>
            <ac:grpSpMk id="124" creationId="{7FFDCF0D-D12C-46BF-AE3C-B32DF3CB5F9A}"/>
          </ac:grpSpMkLst>
        </pc:grpChg>
        <pc:grpChg chg="add mod">
          <ac:chgData name="reza kabir" userId="af3c95a13102d509" providerId="LiveId" clId="{57F77BDA-C3A2-4BAA-AC2E-A197B311ED4C}" dt="2020-04-07T01:21:14.201" v="333" actId="571"/>
          <ac:grpSpMkLst>
            <pc:docMk/>
            <pc:sldMk cId="2100310343" sldId="436"/>
            <ac:grpSpMk id="129" creationId="{FD6B0B80-B740-4E3E-8C1C-E7AFE63FF89C}"/>
          </ac:grpSpMkLst>
        </pc:grpChg>
        <pc:grpChg chg="add mod">
          <ac:chgData name="reza kabir" userId="af3c95a13102d509" providerId="LiveId" clId="{57F77BDA-C3A2-4BAA-AC2E-A197B311ED4C}" dt="2020-04-07T01:21:12.847" v="332" actId="571"/>
          <ac:grpSpMkLst>
            <pc:docMk/>
            <pc:sldMk cId="2100310343" sldId="436"/>
            <ac:grpSpMk id="134" creationId="{07E6CF0A-7079-4D06-80D0-309BD95CC497}"/>
          </ac:grpSpMkLst>
        </pc:grpChg>
        <pc:grpChg chg="add mod">
          <ac:chgData name="reza kabir" userId="af3c95a13102d509" providerId="LiveId" clId="{57F77BDA-C3A2-4BAA-AC2E-A197B311ED4C}" dt="2020-04-07T01:21:12.847" v="332" actId="571"/>
          <ac:grpSpMkLst>
            <pc:docMk/>
            <pc:sldMk cId="2100310343" sldId="436"/>
            <ac:grpSpMk id="139" creationId="{07847466-B079-4257-8BF9-2CBFCB218989}"/>
          </ac:grpSpMkLst>
        </pc:grpChg>
        <pc:grpChg chg="add mod">
          <ac:chgData name="reza kabir" userId="af3c95a13102d509" providerId="LiveId" clId="{57F77BDA-C3A2-4BAA-AC2E-A197B311ED4C}" dt="2020-04-07T01:21:36.215" v="338" actId="571"/>
          <ac:grpSpMkLst>
            <pc:docMk/>
            <pc:sldMk cId="2100310343" sldId="436"/>
            <ac:grpSpMk id="144" creationId="{4EAF6C12-BCDC-4234-92AD-C9350CD3E1E4}"/>
          </ac:grpSpMkLst>
        </pc:grpChg>
        <pc:grpChg chg="add del mod">
          <ac:chgData name="reza kabir" userId="af3c95a13102d509" providerId="LiveId" clId="{57F77BDA-C3A2-4BAA-AC2E-A197B311ED4C}" dt="2020-04-07T02:54:29.206" v="550" actId="478"/>
          <ac:grpSpMkLst>
            <pc:docMk/>
            <pc:sldMk cId="2100310343" sldId="436"/>
            <ac:grpSpMk id="148" creationId="{702E70D0-3C2A-4F7B-AA26-07746C8A168F}"/>
          </ac:grpSpMkLst>
        </pc:grpChg>
        <pc:grpChg chg="add del mod">
          <ac:chgData name="reza kabir" userId="af3c95a13102d509" providerId="LiveId" clId="{57F77BDA-C3A2-4BAA-AC2E-A197B311ED4C}" dt="2020-04-07T02:54:51.601" v="557" actId="478"/>
          <ac:grpSpMkLst>
            <pc:docMk/>
            <pc:sldMk cId="2100310343" sldId="436"/>
            <ac:grpSpMk id="152" creationId="{85F0CC87-CC81-4A71-8656-8D91C45C2DD9}"/>
          </ac:grpSpMkLst>
        </pc:grpChg>
        <pc:grpChg chg="add del mod">
          <ac:chgData name="reza kabir" userId="af3c95a13102d509" providerId="LiveId" clId="{57F77BDA-C3A2-4BAA-AC2E-A197B311ED4C}" dt="2020-04-07T02:55:53.082" v="575" actId="478"/>
          <ac:grpSpMkLst>
            <pc:docMk/>
            <pc:sldMk cId="2100310343" sldId="436"/>
            <ac:grpSpMk id="156" creationId="{B53CBDDE-CC1A-465D-B70A-8915C5A1ABF7}"/>
          </ac:grpSpMkLst>
        </pc:grpChg>
        <pc:grpChg chg="add del mod">
          <ac:chgData name="reza kabir" userId="af3c95a13102d509" providerId="LiveId" clId="{57F77BDA-C3A2-4BAA-AC2E-A197B311ED4C}" dt="2020-04-07T02:56:30.651" v="587" actId="478"/>
          <ac:grpSpMkLst>
            <pc:docMk/>
            <pc:sldMk cId="2100310343" sldId="436"/>
            <ac:grpSpMk id="160" creationId="{2C92C6AC-F72C-474E-A048-3F8E4AC470E4}"/>
          </ac:grpSpMkLst>
        </pc:grpChg>
        <pc:grpChg chg="add del mod">
          <ac:chgData name="reza kabir" userId="af3c95a13102d509" providerId="LiveId" clId="{57F77BDA-C3A2-4BAA-AC2E-A197B311ED4C}" dt="2020-04-07T02:57:11.358" v="597" actId="478"/>
          <ac:grpSpMkLst>
            <pc:docMk/>
            <pc:sldMk cId="2100310343" sldId="436"/>
            <ac:grpSpMk id="164" creationId="{075048F4-6DAD-4073-B7ED-D26DC4E9E876}"/>
          </ac:grpSpMkLst>
        </pc:grpChg>
        <pc:grpChg chg="add mod">
          <ac:chgData name="reza kabir" userId="af3c95a13102d509" providerId="LiveId" clId="{57F77BDA-C3A2-4BAA-AC2E-A197B311ED4C}" dt="2020-04-07T02:54:07.272" v="544" actId="207"/>
          <ac:grpSpMkLst>
            <pc:docMk/>
            <pc:sldMk cId="2100310343" sldId="436"/>
            <ac:grpSpMk id="171" creationId="{AADF7AEC-F550-426A-A3AA-37B12F9A737C}"/>
          </ac:grpSpMkLst>
        </pc:grpChg>
        <pc:grpChg chg="add mod">
          <ac:chgData name="reza kabir" userId="af3c95a13102d509" providerId="LiveId" clId="{57F77BDA-C3A2-4BAA-AC2E-A197B311ED4C}" dt="2020-04-07T02:57:31.119" v="600" actId="1076"/>
          <ac:grpSpMkLst>
            <pc:docMk/>
            <pc:sldMk cId="2100310343" sldId="436"/>
            <ac:grpSpMk id="179" creationId="{D4582691-3B14-4B46-B839-E9DA2C99F5A1}"/>
          </ac:grpSpMkLst>
        </pc:grpChg>
        <pc:cxnChg chg="del">
          <ac:chgData name="reza kabir" userId="af3c95a13102d509" providerId="LiveId" clId="{57F77BDA-C3A2-4BAA-AC2E-A197B311ED4C}" dt="2020-04-07T01:20:12.843" v="300" actId="478"/>
          <ac:cxnSpMkLst>
            <pc:docMk/>
            <pc:sldMk cId="2100310343" sldId="436"/>
            <ac:cxnSpMk id="32" creationId="{00000000-0000-0000-0000-000000000000}"/>
          </ac:cxnSpMkLst>
        </pc:cxnChg>
      </pc:sldChg>
      <pc:sldChg chg="delSp modSp add del mod">
        <pc:chgData name="reza kabir" userId="af3c95a13102d509" providerId="LiveId" clId="{57F77BDA-C3A2-4BAA-AC2E-A197B311ED4C}" dt="2020-04-06T05:00:10.861" v="125" actId="47"/>
        <pc:sldMkLst>
          <pc:docMk/>
          <pc:sldMk cId="1886573328" sldId="438"/>
        </pc:sldMkLst>
        <pc:spChg chg="del">
          <ac:chgData name="reza kabir" userId="af3c95a13102d509" providerId="LiveId" clId="{57F77BDA-C3A2-4BAA-AC2E-A197B311ED4C}" dt="2020-04-06T03:55:23.758" v="97" actId="478"/>
          <ac:spMkLst>
            <pc:docMk/>
            <pc:sldMk cId="1886573328" sldId="438"/>
            <ac:spMk id="28" creationId="{00000000-0000-0000-0000-000000000000}"/>
          </ac:spMkLst>
        </pc:spChg>
        <pc:spChg chg="mod">
          <ac:chgData name="reza kabir" userId="af3c95a13102d509" providerId="LiveId" clId="{57F77BDA-C3A2-4BAA-AC2E-A197B311ED4C}" dt="2020-04-06T03:55:31.754" v="98" actId="2711"/>
          <ac:spMkLst>
            <pc:docMk/>
            <pc:sldMk cId="1886573328" sldId="438"/>
            <ac:spMk id="56" creationId="{00000000-0000-0000-0000-000000000000}"/>
          </ac:spMkLst>
        </pc:spChg>
        <pc:spChg chg="mod">
          <ac:chgData name="reza kabir" userId="af3c95a13102d509" providerId="LiveId" clId="{57F77BDA-C3A2-4BAA-AC2E-A197B311ED4C}" dt="2020-04-06T03:55:31.754" v="98" actId="2711"/>
          <ac:spMkLst>
            <pc:docMk/>
            <pc:sldMk cId="1886573328" sldId="438"/>
            <ac:spMk id="57" creationId="{00000000-0000-0000-0000-000000000000}"/>
          </ac:spMkLst>
        </pc:spChg>
        <pc:spChg chg="mod">
          <ac:chgData name="reza kabir" userId="af3c95a13102d509" providerId="LiveId" clId="{57F77BDA-C3A2-4BAA-AC2E-A197B311ED4C}" dt="2020-04-06T03:55:31.754" v="98" actId="2711"/>
          <ac:spMkLst>
            <pc:docMk/>
            <pc:sldMk cId="1886573328" sldId="438"/>
            <ac:spMk id="58" creationId="{00000000-0000-0000-0000-000000000000}"/>
          </ac:spMkLst>
        </pc:spChg>
        <pc:spChg chg="mod">
          <ac:chgData name="reza kabir" userId="af3c95a13102d509" providerId="LiveId" clId="{57F77BDA-C3A2-4BAA-AC2E-A197B311ED4C}" dt="2020-04-06T03:55:31.754" v="98" actId="2711"/>
          <ac:spMkLst>
            <pc:docMk/>
            <pc:sldMk cId="1886573328" sldId="438"/>
            <ac:spMk id="59" creationId="{00000000-0000-0000-0000-000000000000}"/>
          </ac:spMkLst>
        </pc:spChg>
        <pc:spChg chg="mod">
          <ac:chgData name="reza kabir" userId="af3c95a13102d509" providerId="LiveId" clId="{57F77BDA-C3A2-4BAA-AC2E-A197B311ED4C}" dt="2020-04-06T03:55:31.754" v="98" actId="2711"/>
          <ac:spMkLst>
            <pc:docMk/>
            <pc:sldMk cId="1886573328" sldId="438"/>
            <ac:spMk id="60" creationId="{00000000-0000-0000-0000-000000000000}"/>
          </ac:spMkLst>
        </pc:spChg>
        <pc:spChg chg="mod">
          <ac:chgData name="reza kabir" userId="af3c95a13102d509" providerId="LiveId" clId="{57F77BDA-C3A2-4BAA-AC2E-A197B311ED4C}" dt="2020-04-06T03:55:31.754" v="98" actId="2711"/>
          <ac:spMkLst>
            <pc:docMk/>
            <pc:sldMk cId="1886573328" sldId="438"/>
            <ac:spMk id="61" creationId="{00000000-0000-0000-0000-000000000000}"/>
          </ac:spMkLst>
        </pc:spChg>
        <pc:spChg chg="mod">
          <ac:chgData name="reza kabir" userId="af3c95a13102d509" providerId="LiveId" clId="{57F77BDA-C3A2-4BAA-AC2E-A197B311ED4C}" dt="2020-04-06T03:55:31.754" v="98" actId="2711"/>
          <ac:spMkLst>
            <pc:docMk/>
            <pc:sldMk cId="1886573328" sldId="438"/>
            <ac:spMk id="62" creationId="{00000000-0000-0000-0000-000000000000}"/>
          </ac:spMkLst>
        </pc:spChg>
        <pc:spChg chg="mod">
          <ac:chgData name="reza kabir" userId="af3c95a13102d509" providerId="LiveId" clId="{57F77BDA-C3A2-4BAA-AC2E-A197B311ED4C}" dt="2020-04-06T03:55:31.754" v="98" actId="2711"/>
          <ac:spMkLst>
            <pc:docMk/>
            <pc:sldMk cId="1886573328" sldId="438"/>
            <ac:spMk id="63" creationId="{00000000-0000-0000-0000-000000000000}"/>
          </ac:spMkLst>
        </pc:spChg>
        <pc:spChg chg="mod">
          <ac:chgData name="reza kabir" userId="af3c95a13102d509" providerId="LiveId" clId="{57F77BDA-C3A2-4BAA-AC2E-A197B311ED4C}" dt="2020-04-06T03:55:31.754" v="98" actId="2711"/>
          <ac:spMkLst>
            <pc:docMk/>
            <pc:sldMk cId="1886573328" sldId="438"/>
            <ac:spMk id="64" creationId="{00000000-0000-0000-0000-000000000000}"/>
          </ac:spMkLst>
        </pc:spChg>
        <pc:spChg chg="mod">
          <ac:chgData name="reza kabir" userId="af3c95a13102d509" providerId="LiveId" clId="{57F77BDA-C3A2-4BAA-AC2E-A197B311ED4C}" dt="2020-04-06T03:55:31.754" v="98" actId="2711"/>
          <ac:spMkLst>
            <pc:docMk/>
            <pc:sldMk cId="1886573328" sldId="438"/>
            <ac:spMk id="65" creationId="{00000000-0000-0000-0000-000000000000}"/>
          </ac:spMkLst>
        </pc:spChg>
        <pc:spChg chg="mod">
          <ac:chgData name="reza kabir" userId="af3c95a13102d509" providerId="LiveId" clId="{57F77BDA-C3A2-4BAA-AC2E-A197B311ED4C}" dt="2020-04-06T03:55:31.754" v="98" actId="2711"/>
          <ac:spMkLst>
            <pc:docMk/>
            <pc:sldMk cId="1886573328" sldId="438"/>
            <ac:spMk id="66" creationId="{00000000-0000-0000-0000-000000000000}"/>
          </ac:spMkLst>
        </pc:spChg>
        <pc:spChg chg="mod">
          <ac:chgData name="reza kabir" userId="af3c95a13102d509" providerId="LiveId" clId="{57F77BDA-C3A2-4BAA-AC2E-A197B311ED4C}" dt="2020-04-06T03:55:31.754" v="98" actId="2711"/>
          <ac:spMkLst>
            <pc:docMk/>
            <pc:sldMk cId="1886573328" sldId="438"/>
            <ac:spMk id="68" creationId="{00000000-0000-0000-0000-000000000000}"/>
          </ac:spMkLst>
        </pc:spChg>
        <pc:spChg chg="mod">
          <ac:chgData name="reza kabir" userId="af3c95a13102d509" providerId="LiveId" clId="{57F77BDA-C3A2-4BAA-AC2E-A197B311ED4C}" dt="2020-04-06T03:55:31.754" v="98" actId="2711"/>
          <ac:spMkLst>
            <pc:docMk/>
            <pc:sldMk cId="1886573328" sldId="438"/>
            <ac:spMk id="69" creationId="{00000000-0000-0000-0000-000000000000}"/>
          </ac:spMkLst>
        </pc:spChg>
        <pc:spChg chg="mod">
          <ac:chgData name="reza kabir" userId="af3c95a13102d509" providerId="LiveId" clId="{57F77BDA-C3A2-4BAA-AC2E-A197B311ED4C}" dt="2020-04-06T03:55:31.754" v="98" actId="2711"/>
          <ac:spMkLst>
            <pc:docMk/>
            <pc:sldMk cId="1886573328" sldId="438"/>
            <ac:spMk id="70" creationId="{00000000-0000-0000-0000-000000000000}"/>
          </ac:spMkLst>
        </pc:spChg>
        <pc:spChg chg="mod">
          <ac:chgData name="reza kabir" userId="af3c95a13102d509" providerId="LiveId" clId="{57F77BDA-C3A2-4BAA-AC2E-A197B311ED4C}" dt="2020-04-06T03:55:31.754" v="98" actId="2711"/>
          <ac:spMkLst>
            <pc:docMk/>
            <pc:sldMk cId="1886573328" sldId="438"/>
            <ac:spMk id="72" creationId="{00000000-0000-0000-0000-000000000000}"/>
          </ac:spMkLst>
        </pc:spChg>
        <pc:spChg chg="mod">
          <ac:chgData name="reza kabir" userId="af3c95a13102d509" providerId="LiveId" clId="{57F77BDA-C3A2-4BAA-AC2E-A197B311ED4C}" dt="2020-04-06T03:55:31.754" v="98" actId="2711"/>
          <ac:spMkLst>
            <pc:docMk/>
            <pc:sldMk cId="1886573328" sldId="438"/>
            <ac:spMk id="73" creationId="{00000000-0000-0000-0000-000000000000}"/>
          </ac:spMkLst>
        </pc:spChg>
        <pc:spChg chg="mod">
          <ac:chgData name="reza kabir" userId="af3c95a13102d509" providerId="LiveId" clId="{57F77BDA-C3A2-4BAA-AC2E-A197B311ED4C}" dt="2020-04-06T03:55:31.754" v="98" actId="2711"/>
          <ac:spMkLst>
            <pc:docMk/>
            <pc:sldMk cId="1886573328" sldId="438"/>
            <ac:spMk id="74" creationId="{00000000-0000-0000-0000-000000000000}"/>
          </ac:spMkLst>
        </pc:spChg>
        <pc:spChg chg="mod">
          <ac:chgData name="reza kabir" userId="af3c95a13102d509" providerId="LiveId" clId="{57F77BDA-C3A2-4BAA-AC2E-A197B311ED4C}" dt="2020-04-06T03:55:31.754" v="98" actId="2711"/>
          <ac:spMkLst>
            <pc:docMk/>
            <pc:sldMk cId="1886573328" sldId="438"/>
            <ac:spMk id="76" creationId="{00000000-0000-0000-0000-000000000000}"/>
          </ac:spMkLst>
        </pc:spChg>
        <pc:spChg chg="mod">
          <ac:chgData name="reza kabir" userId="af3c95a13102d509" providerId="LiveId" clId="{57F77BDA-C3A2-4BAA-AC2E-A197B311ED4C}" dt="2020-04-06T03:55:31.754" v="98" actId="2711"/>
          <ac:spMkLst>
            <pc:docMk/>
            <pc:sldMk cId="1886573328" sldId="438"/>
            <ac:spMk id="77" creationId="{00000000-0000-0000-0000-000000000000}"/>
          </ac:spMkLst>
        </pc:spChg>
        <pc:spChg chg="mod">
          <ac:chgData name="reza kabir" userId="af3c95a13102d509" providerId="LiveId" clId="{57F77BDA-C3A2-4BAA-AC2E-A197B311ED4C}" dt="2020-04-06T03:55:31.754" v="98" actId="2711"/>
          <ac:spMkLst>
            <pc:docMk/>
            <pc:sldMk cId="1886573328" sldId="438"/>
            <ac:spMk id="87" creationId="{00000000-0000-0000-0000-000000000000}"/>
          </ac:spMkLst>
        </pc:spChg>
        <pc:spChg chg="mod">
          <ac:chgData name="reza kabir" userId="af3c95a13102d509" providerId="LiveId" clId="{57F77BDA-C3A2-4BAA-AC2E-A197B311ED4C}" dt="2020-04-06T03:55:31.754" v="98" actId="2711"/>
          <ac:spMkLst>
            <pc:docMk/>
            <pc:sldMk cId="1886573328" sldId="438"/>
            <ac:spMk id="89" creationId="{00000000-0000-0000-0000-000000000000}"/>
          </ac:spMkLst>
        </pc:spChg>
        <pc:spChg chg="mod">
          <ac:chgData name="reza kabir" userId="af3c95a13102d509" providerId="LiveId" clId="{57F77BDA-C3A2-4BAA-AC2E-A197B311ED4C}" dt="2020-04-06T03:55:31.754" v="98" actId="2711"/>
          <ac:spMkLst>
            <pc:docMk/>
            <pc:sldMk cId="1886573328" sldId="438"/>
            <ac:spMk id="114" creationId="{00000000-0000-0000-0000-000000000000}"/>
          </ac:spMkLst>
        </pc:spChg>
        <pc:spChg chg="mod">
          <ac:chgData name="reza kabir" userId="af3c95a13102d509" providerId="LiveId" clId="{57F77BDA-C3A2-4BAA-AC2E-A197B311ED4C}" dt="2020-04-06T03:55:31.754" v="98" actId="2711"/>
          <ac:spMkLst>
            <pc:docMk/>
            <pc:sldMk cId="1886573328" sldId="438"/>
            <ac:spMk id="115" creationId="{00000000-0000-0000-0000-000000000000}"/>
          </ac:spMkLst>
        </pc:spChg>
        <pc:spChg chg="mod">
          <ac:chgData name="reza kabir" userId="af3c95a13102d509" providerId="LiveId" clId="{57F77BDA-C3A2-4BAA-AC2E-A197B311ED4C}" dt="2020-04-06T03:55:31.754" v="98" actId="2711"/>
          <ac:spMkLst>
            <pc:docMk/>
            <pc:sldMk cId="1886573328" sldId="438"/>
            <ac:spMk id="116" creationId="{00000000-0000-0000-0000-000000000000}"/>
          </ac:spMkLst>
        </pc:spChg>
        <pc:spChg chg="mod">
          <ac:chgData name="reza kabir" userId="af3c95a13102d509" providerId="LiveId" clId="{57F77BDA-C3A2-4BAA-AC2E-A197B311ED4C}" dt="2020-04-06T03:55:31.754" v="98" actId="2711"/>
          <ac:spMkLst>
            <pc:docMk/>
            <pc:sldMk cId="1886573328" sldId="438"/>
            <ac:spMk id="117" creationId="{00000000-0000-0000-0000-000000000000}"/>
          </ac:spMkLst>
        </pc:spChg>
        <pc:spChg chg="mod">
          <ac:chgData name="reza kabir" userId="af3c95a13102d509" providerId="LiveId" clId="{57F77BDA-C3A2-4BAA-AC2E-A197B311ED4C}" dt="2020-04-06T03:55:31.754" v="98" actId="2711"/>
          <ac:spMkLst>
            <pc:docMk/>
            <pc:sldMk cId="1886573328" sldId="438"/>
            <ac:spMk id="118" creationId="{00000000-0000-0000-0000-000000000000}"/>
          </ac:spMkLst>
        </pc:spChg>
        <pc:spChg chg="mod">
          <ac:chgData name="reza kabir" userId="af3c95a13102d509" providerId="LiveId" clId="{57F77BDA-C3A2-4BAA-AC2E-A197B311ED4C}" dt="2020-04-06T03:55:31.754" v="98" actId="2711"/>
          <ac:spMkLst>
            <pc:docMk/>
            <pc:sldMk cId="1886573328" sldId="438"/>
            <ac:spMk id="119" creationId="{00000000-0000-0000-0000-000000000000}"/>
          </ac:spMkLst>
        </pc:spChg>
        <pc:spChg chg="mod">
          <ac:chgData name="reza kabir" userId="af3c95a13102d509" providerId="LiveId" clId="{57F77BDA-C3A2-4BAA-AC2E-A197B311ED4C}" dt="2020-04-06T03:55:31.754" v="98" actId="2711"/>
          <ac:spMkLst>
            <pc:docMk/>
            <pc:sldMk cId="1886573328" sldId="438"/>
            <ac:spMk id="120" creationId="{00000000-0000-0000-0000-000000000000}"/>
          </ac:spMkLst>
        </pc:spChg>
        <pc:spChg chg="mod">
          <ac:chgData name="reza kabir" userId="af3c95a13102d509" providerId="LiveId" clId="{57F77BDA-C3A2-4BAA-AC2E-A197B311ED4C}" dt="2020-04-06T03:55:31.754" v="98" actId="2711"/>
          <ac:spMkLst>
            <pc:docMk/>
            <pc:sldMk cId="1886573328" sldId="438"/>
            <ac:spMk id="121" creationId="{00000000-0000-0000-0000-000000000000}"/>
          </ac:spMkLst>
        </pc:spChg>
        <pc:spChg chg="mod">
          <ac:chgData name="reza kabir" userId="af3c95a13102d509" providerId="LiveId" clId="{57F77BDA-C3A2-4BAA-AC2E-A197B311ED4C}" dt="2020-04-06T03:55:31.754" v="98" actId="2711"/>
          <ac:spMkLst>
            <pc:docMk/>
            <pc:sldMk cId="1886573328" sldId="438"/>
            <ac:spMk id="122" creationId="{00000000-0000-0000-0000-000000000000}"/>
          </ac:spMkLst>
        </pc:spChg>
        <pc:spChg chg="mod">
          <ac:chgData name="reza kabir" userId="af3c95a13102d509" providerId="LiveId" clId="{57F77BDA-C3A2-4BAA-AC2E-A197B311ED4C}" dt="2020-04-06T03:55:31.754" v="98" actId="2711"/>
          <ac:spMkLst>
            <pc:docMk/>
            <pc:sldMk cId="1886573328" sldId="438"/>
            <ac:spMk id="123" creationId="{00000000-0000-0000-0000-000000000000}"/>
          </ac:spMkLst>
        </pc:spChg>
        <pc:spChg chg="mod">
          <ac:chgData name="reza kabir" userId="af3c95a13102d509" providerId="LiveId" clId="{57F77BDA-C3A2-4BAA-AC2E-A197B311ED4C}" dt="2020-04-06T03:55:31.754" v="98" actId="2711"/>
          <ac:spMkLst>
            <pc:docMk/>
            <pc:sldMk cId="1886573328" sldId="438"/>
            <ac:spMk id="124" creationId="{00000000-0000-0000-0000-000000000000}"/>
          </ac:spMkLst>
        </pc:spChg>
        <pc:spChg chg="mod">
          <ac:chgData name="reza kabir" userId="af3c95a13102d509" providerId="LiveId" clId="{57F77BDA-C3A2-4BAA-AC2E-A197B311ED4C}" dt="2020-04-06T03:55:31.754" v="98" actId="2711"/>
          <ac:spMkLst>
            <pc:docMk/>
            <pc:sldMk cId="1886573328" sldId="438"/>
            <ac:spMk id="125" creationId="{00000000-0000-0000-0000-000000000000}"/>
          </ac:spMkLst>
        </pc:spChg>
        <pc:spChg chg="mod">
          <ac:chgData name="reza kabir" userId="af3c95a13102d509" providerId="LiveId" clId="{57F77BDA-C3A2-4BAA-AC2E-A197B311ED4C}" dt="2020-04-06T03:55:31.754" v="98" actId="2711"/>
          <ac:spMkLst>
            <pc:docMk/>
            <pc:sldMk cId="1886573328" sldId="438"/>
            <ac:spMk id="126" creationId="{00000000-0000-0000-0000-000000000000}"/>
          </ac:spMkLst>
        </pc:spChg>
        <pc:spChg chg="mod">
          <ac:chgData name="reza kabir" userId="af3c95a13102d509" providerId="LiveId" clId="{57F77BDA-C3A2-4BAA-AC2E-A197B311ED4C}" dt="2020-04-06T03:55:31.754" v="98" actId="2711"/>
          <ac:spMkLst>
            <pc:docMk/>
            <pc:sldMk cId="1886573328" sldId="438"/>
            <ac:spMk id="127" creationId="{00000000-0000-0000-0000-000000000000}"/>
          </ac:spMkLst>
        </pc:spChg>
        <pc:spChg chg="mod">
          <ac:chgData name="reza kabir" userId="af3c95a13102d509" providerId="LiveId" clId="{57F77BDA-C3A2-4BAA-AC2E-A197B311ED4C}" dt="2020-04-06T03:55:31.754" v="98" actId="2711"/>
          <ac:spMkLst>
            <pc:docMk/>
            <pc:sldMk cId="1886573328" sldId="438"/>
            <ac:spMk id="128" creationId="{00000000-0000-0000-0000-000000000000}"/>
          </ac:spMkLst>
        </pc:spChg>
        <pc:spChg chg="mod">
          <ac:chgData name="reza kabir" userId="af3c95a13102d509" providerId="LiveId" clId="{57F77BDA-C3A2-4BAA-AC2E-A197B311ED4C}" dt="2020-04-06T03:55:31.754" v="98" actId="2711"/>
          <ac:spMkLst>
            <pc:docMk/>
            <pc:sldMk cId="1886573328" sldId="438"/>
            <ac:spMk id="129" creationId="{00000000-0000-0000-0000-000000000000}"/>
          </ac:spMkLst>
        </pc:spChg>
        <pc:spChg chg="mod">
          <ac:chgData name="reza kabir" userId="af3c95a13102d509" providerId="LiveId" clId="{57F77BDA-C3A2-4BAA-AC2E-A197B311ED4C}" dt="2020-04-06T03:55:31.754" v="98" actId="2711"/>
          <ac:spMkLst>
            <pc:docMk/>
            <pc:sldMk cId="1886573328" sldId="438"/>
            <ac:spMk id="130" creationId="{00000000-0000-0000-0000-000000000000}"/>
          </ac:spMkLst>
        </pc:spChg>
        <pc:spChg chg="mod">
          <ac:chgData name="reza kabir" userId="af3c95a13102d509" providerId="LiveId" clId="{57F77BDA-C3A2-4BAA-AC2E-A197B311ED4C}" dt="2020-04-06T03:55:31.754" v="98" actId="2711"/>
          <ac:spMkLst>
            <pc:docMk/>
            <pc:sldMk cId="1886573328" sldId="438"/>
            <ac:spMk id="131" creationId="{00000000-0000-0000-0000-000000000000}"/>
          </ac:spMkLst>
        </pc:spChg>
        <pc:spChg chg="mod">
          <ac:chgData name="reza kabir" userId="af3c95a13102d509" providerId="LiveId" clId="{57F77BDA-C3A2-4BAA-AC2E-A197B311ED4C}" dt="2020-04-06T03:55:31.754" v="98" actId="2711"/>
          <ac:spMkLst>
            <pc:docMk/>
            <pc:sldMk cId="1886573328" sldId="438"/>
            <ac:spMk id="132" creationId="{00000000-0000-0000-0000-000000000000}"/>
          </ac:spMkLst>
        </pc:spChg>
        <pc:spChg chg="mod">
          <ac:chgData name="reza kabir" userId="af3c95a13102d509" providerId="LiveId" clId="{57F77BDA-C3A2-4BAA-AC2E-A197B311ED4C}" dt="2020-04-06T03:55:31.754" v="98" actId="2711"/>
          <ac:spMkLst>
            <pc:docMk/>
            <pc:sldMk cId="1886573328" sldId="438"/>
            <ac:spMk id="133" creationId="{00000000-0000-0000-0000-000000000000}"/>
          </ac:spMkLst>
        </pc:spChg>
        <pc:spChg chg="mod">
          <ac:chgData name="reza kabir" userId="af3c95a13102d509" providerId="LiveId" clId="{57F77BDA-C3A2-4BAA-AC2E-A197B311ED4C}" dt="2020-04-06T03:55:31.754" v="98" actId="2711"/>
          <ac:spMkLst>
            <pc:docMk/>
            <pc:sldMk cId="1886573328" sldId="438"/>
            <ac:spMk id="134" creationId="{00000000-0000-0000-0000-000000000000}"/>
          </ac:spMkLst>
        </pc:spChg>
        <pc:spChg chg="mod">
          <ac:chgData name="reza kabir" userId="af3c95a13102d509" providerId="LiveId" clId="{57F77BDA-C3A2-4BAA-AC2E-A197B311ED4C}" dt="2020-04-06T03:55:31.754" v="98" actId="2711"/>
          <ac:spMkLst>
            <pc:docMk/>
            <pc:sldMk cId="1886573328" sldId="438"/>
            <ac:spMk id="135" creationId="{00000000-0000-0000-0000-000000000000}"/>
          </ac:spMkLst>
        </pc:spChg>
        <pc:spChg chg="mod">
          <ac:chgData name="reza kabir" userId="af3c95a13102d509" providerId="LiveId" clId="{57F77BDA-C3A2-4BAA-AC2E-A197B311ED4C}" dt="2020-04-06T03:55:31.754" v="98" actId="2711"/>
          <ac:spMkLst>
            <pc:docMk/>
            <pc:sldMk cId="1886573328" sldId="438"/>
            <ac:spMk id="136" creationId="{00000000-0000-0000-0000-000000000000}"/>
          </ac:spMkLst>
        </pc:spChg>
        <pc:spChg chg="mod">
          <ac:chgData name="reza kabir" userId="af3c95a13102d509" providerId="LiveId" clId="{57F77BDA-C3A2-4BAA-AC2E-A197B311ED4C}" dt="2020-04-06T03:55:31.754" v="98" actId="2711"/>
          <ac:spMkLst>
            <pc:docMk/>
            <pc:sldMk cId="1886573328" sldId="438"/>
            <ac:spMk id="137" creationId="{00000000-0000-0000-0000-000000000000}"/>
          </ac:spMkLst>
        </pc:spChg>
        <pc:spChg chg="mod">
          <ac:chgData name="reza kabir" userId="af3c95a13102d509" providerId="LiveId" clId="{57F77BDA-C3A2-4BAA-AC2E-A197B311ED4C}" dt="2020-04-06T03:55:31.754" v="98" actId="2711"/>
          <ac:spMkLst>
            <pc:docMk/>
            <pc:sldMk cId="1886573328" sldId="438"/>
            <ac:spMk id="138" creationId="{00000000-0000-0000-0000-000000000000}"/>
          </ac:spMkLst>
        </pc:spChg>
      </pc:sldChg>
      <pc:sldChg chg="add del">
        <pc:chgData name="reza kabir" userId="af3c95a13102d509" providerId="LiveId" clId="{57F77BDA-C3A2-4BAA-AC2E-A197B311ED4C}" dt="2020-04-06T05:00:10.861" v="125" actId="47"/>
        <pc:sldMkLst>
          <pc:docMk/>
          <pc:sldMk cId="2407526367" sldId="451"/>
        </pc:sldMkLst>
      </pc:sldChg>
      <pc:sldChg chg="addSp delSp modSp add del mod delAnim modAnim">
        <pc:chgData name="reza kabir" userId="af3c95a13102d509" providerId="LiveId" clId="{57F77BDA-C3A2-4BAA-AC2E-A197B311ED4C}" dt="2020-04-07T05:48:43.065" v="1925" actId="47"/>
        <pc:sldMkLst>
          <pc:docMk/>
          <pc:sldMk cId="1207107184" sldId="527"/>
        </pc:sldMkLst>
        <pc:spChg chg="del mod">
          <ac:chgData name="reza kabir" userId="af3c95a13102d509" providerId="LiveId" clId="{57F77BDA-C3A2-4BAA-AC2E-A197B311ED4C}" dt="2020-04-06T09:54:03.358" v="143" actId="478"/>
          <ac:spMkLst>
            <pc:docMk/>
            <pc:sldMk cId="1207107184" sldId="527"/>
            <ac:spMk id="3" creationId="{00000000-0000-0000-0000-000000000000}"/>
          </ac:spMkLst>
        </pc:spChg>
        <pc:spChg chg="add del mod">
          <ac:chgData name="reza kabir" userId="af3c95a13102d509" providerId="LiveId" clId="{57F77BDA-C3A2-4BAA-AC2E-A197B311ED4C}" dt="2020-04-07T05:18:04.817" v="1790" actId="21"/>
          <ac:spMkLst>
            <pc:docMk/>
            <pc:sldMk cId="1207107184" sldId="527"/>
            <ac:spMk id="3" creationId="{B2F8CED6-4BC4-4886-93B6-783A40F71180}"/>
          </ac:spMkLst>
        </pc:spChg>
        <pc:spChg chg="del mod">
          <ac:chgData name="reza kabir" userId="af3c95a13102d509" providerId="LiveId" clId="{57F77BDA-C3A2-4BAA-AC2E-A197B311ED4C}" dt="2020-04-06T09:53:54.901" v="139" actId="478"/>
          <ac:spMkLst>
            <pc:docMk/>
            <pc:sldMk cId="1207107184" sldId="527"/>
            <ac:spMk id="4" creationId="{00000000-0000-0000-0000-000000000000}"/>
          </ac:spMkLst>
        </pc:spChg>
        <pc:spChg chg="add mod">
          <ac:chgData name="reza kabir" userId="af3c95a13102d509" providerId="LiveId" clId="{57F77BDA-C3A2-4BAA-AC2E-A197B311ED4C}" dt="2020-04-07T05:17:29.839" v="1784" actId="207"/>
          <ac:spMkLst>
            <pc:docMk/>
            <pc:sldMk cId="1207107184" sldId="527"/>
            <ac:spMk id="5" creationId="{DC8E768D-004F-49AA-BA44-AA68FE6C0697}"/>
          </ac:spMkLst>
        </pc:spChg>
        <pc:spChg chg="mod">
          <ac:chgData name="reza kabir" userId="af3c95a13102d509" providerId="LiveId" clId="{57F77BDA-C3A2-4BAA-AC2E-A197B311ED4C}" dt="2020-04-07T05:18:03.334" v="1789" actId="207"/>
          <ac:spMkLst>
            <pc:docMk/>
            <pc:sldMk cId="1207107184" sldId="527"/>
            <ac:spMk id="34" creationId="{00000000-0000-0000-0000-000000000000}"/>
          </ac:spMkLst>
        </pc:spChg>
        <pc:spChg chg="mod">
          <ac:chgData name="reza kabir" userId="af3c95a13102d509" providerId="LiveId" clId="{57F77BDA-C3A2-4BAA-AC2E-A197B311ED4C}" dt="2020-04-07T05:18:03.334" v="1789" actId="207"/>
          <ac:spMkLst>
            <pc:docMk/>
            <pc:sldMk cId="1207107184" sldId="527"/>
            <ac:spMk id="35" creationId="{00000000-0000-0000-0000-000000000000}"/>
          </ac:spMkLst>
        </pc:spChg>
        <pc:spChg chg="mod">
          <ac:chgData name="reza kabir" userId="af3c95a13102d509" providerId="LiveId" clId="{57F77BDA-C3A2-4BAA-AC2E-A197B311ED4C}" dt="2020-04-07T05:18:03.334" v="1789" actId="207"/>
          <ac:spMkLst>
            <pc:docMk/>
            <pc:sldMk cId="1207107184" sldId="527"/>
            <ac:spMk id="37" creationId="{00000000-0000-0000-0000-000000000000}"/>
          </ac:spMkLst>
        </pc:spChg>
        <pc:spChg chg="mod">
          <ac:chgData name="reza kabir" userId="af3c95a13102d509" providerId="LiveId" clId="{57F77BDA-C3A2-4BAA-AC2E-A197B311ED4C}" dt="2020-04-07T05:18:03.334" v="1789" actId="207"/>
          <ac:spMkLst>
            <pc:docMk/>
            <pc:sldMk cId="1207107184" sldId="527"/>
            <ac:spMk id="38" creationId="{00000000-0000-0000-0000-000000000000}"/>
          </ac:spMkLst>
        </pc:spChg>
        <pc:spChg chg="mod">
          <ac:chgData name="reza kabir" userId="af3c95a13102d509" providerId="LiveId" clId="{57F77BDA-C3A2-4BAA-AC2E-A197B311ED4C}" dt="2020-04-07T05:18:03.334" v="1789" actId="207"/>
          <ac:spMkLst>
            <pc:docMk/>
            <pc:sldMk cId="1207107184" sldId="527"/>
            <ac:spMk id="41" creationId="{00000000-0000-0000-0000-000000000000}"/>
          </ac:spMkLst>
        </pc:spChg>
        <pc:spChg chg="mod">
          <ac:chgData name="reza kabir" userId="af3c95a13102d509" providerId="LiveId" clId="{57F77BDA-C3A2-4BAA-AC2E-A197B311ED4C}" dt="2020-04-07T05:18:03.334" v="1789" actId="207"/>
          <ac:spMkLst>
            <pc:docMk/>
            <pc:sldMk cId="1207107184" sldId="527"/>
            <ac:spMk id="42" creationId="{00000000-0000-0000-0000-000000000000}"/>
          </ac:spMkLst>
        </pc:spChg>
        <pc:spChg chg="mod">
          <ac:chgData name="reza kabir" userId="af3c95a13102d509" providerId="LiveId" clId="{57F77BDA-C3A2-4BAA-AC2E-A197B311ED4C}" dt="2020-04-07T01:25:56.274" v="395" actId="2711"/>
          <ac:spMkLst>
            <pc:docMk/>
            <pc:sldMk cId="1207107184" sldId="527"/>
            <ac:spMk id="46" creationId="{00000000-0000-0000-0000-000000000000}"/>
          </ac:spMkLst>
        </pc:spChg>
        <pc:spChg chg="mod">
          <ac:chgData name="reza kabir" userId="af3c95a13102d509" providerId="LiveId" clId="{57F77BDA-C3A2-4BAA-AC2E-A197B311ED4C}" dt="2020-04-07T01:25:56.274" v="395" actId="2711"/>
          <ac:spMkLst>
            <pc:docMk/>
            <pc:sldMk cId="1207107184" sldId="527"/>
            <ac:spMk id="49" creationId="{00000000-0000-0000-0000-000000000000}"/>
          </ac:spMkLst>
        </pc:spChg>
        <pc:spChg chg="mod">
          <ac:chgData name="reza kabir" userId="af3c95a13102d509" providerId="LiveId" clId="{57F77BDA-C3A2-4BAA-AC2E-A197B311ED4C}" dt="2020-04-07T01:25:56.274" v="395" actId="2711"/>
          <ac:spMkLst>
            <pc:docMk/>
            <pc:sldMk cId="1207107184" sldId="527"/>
            <ac:spMk id="56" creationId="{00000000-0000-0000-0000-000000000000}"/>
          </ac:spMkLst>
        </pc:spChg>
        <pc:spChg chg="mod">
          <ac:chgData name="reza kabir" userId="af3c95a13102d509" providerId="LiveId" clId="{57F77BDA-C3A2-4BAA-AC2E-A197B311ED4C}" dt="2020-04-07T01:25:56.274" v="395" actId="2711"/>
          <ac:spMkLst>
            <pc:docMk/>
            <pc:sldMk cId="1207107184" sldId="527"/>
            <ac:spMk id="57" creationId="{00000000-0000-0000-0000-000000000000}"/>
          </ac:spMkLst>
        </pc:spChg>
        <pc:spChg chg="mod">
          <ac:chgData name="reza kabir" userId="af3c95a13102d509" providerId="LiveId" clId="{57F77BDA-C3A2-4BAA-AC2E-A197B311ED4C}" dt="2020-04-07T01:25:56.274" v="395" actId="2711"/>
          <ac:spMkLst>
            <pc:docMk/>
            <pc:sldMk cId="1207107184" sldId="527"/>
            <ac:spMk id="58" creationId="{00000000-0000-0000-0000-000000000000}"/>
          </ac:spMkLst>
        </pc:spChg>
        <pc:spChg chg="mod">
          <ac:chgData name="reza kabir" userId="af3c95a13102d509" providerId="LiveId" clId="{57F77BDA-C3A2-4BAA-AC2E-A197B311ED4C}" dt="2020-04-07T01:25:56.274" v="395" actId="2711"/>
          <ac:spMkLst>
            <pc:docMk/>
            <pc:sldMk cId="1207107184" sldId="527"/>
            <ac:spMk id="59" creationId="{00000000-0000-0000-0000-000000000000}"/>
          </ac:spMkLst>
        </pc:spChg>
        <pc:spChg chg="mod">
          <ac:chgData name="reza kabir" userId="af3c95a13102d509" providerId="LiveId" clId="{57F77BDA-C3A2-4BAA-AC2E-A197B311ED4C}" dt="2020-04-07T05:18:03.334" v="1789" actId="207"/>
          <ac:spMkLst>
            <pc:docMk/>
            <pc:sldMk cId="1207107184" sldId="527"/>
            <ac:spMk id="64" creationId="{00000000-0000-0000-0000-000000000000}"/>
          </ac:spMkLst>
        </pc:spChg>
        <pc:spChg chg="mod">
          <ac:chgData name="reza kabir" userId="af3c95a13102d509" providerId="LiveId" clId="{57F77BDA-C3A2-4BAA-AC2E-A197B311ED4C}" dt="2020-04-07T05:18:03.334" v="1789" actId="207"/>
          <ac:spMkLst>
            <pc:docMk/>
            <pc:sldMk cId="1207107184" sldId="527"/>
            <ac:spMk id="65" creationId="{00000000-0000-0000-0000-000000000000}"/>
          </ac:spMkLst>
        </pc:spChg>
        <pc:cxnChg chg="mod">
          <ac:chgData name="reza kabir" userId="af3c95a13102d509" providerId="LiveId" clId="{57F77BDA-C3A2-4BAA-AC2E-A197B311ED4C}" dt="2020-04-07T05:18:03.334" v="1789" actId="207"/>
          <ac:cxnSpMkLst>
            <pc:docMk/>
            <pc:sldMk cId="1207107184" sldId="527"/>
            <ac:cxnSpMk id="36" creationId="{00000000-0000-0000-0000-000000000000}"/>
          </ac:cxnSpMkLst>
        </pc:cxnChg>
        <pc:cxnChg chg="mod">
          <ac:chgData name="reza kabir" userId="af3c95a13102d509" providerId="LiveId" clId="{57F77BDA-C3A2-4BAA-AC2E-A197B311ED4C}" dt="2020-04-07T05:18:03.334" v="1789" actId="207"/>
          <ac:cxnSpMkLst>
            <pc:docMk/>
            <pc:sldMk cId="1207107184" sldId="527"/>
            <ac:cxnSpMk id="40" creationId="{00000000-0000-0000-0000-000000000000}"/>
          </ac:cxnSpMkLst>
        </pc:cxnChg>
        <pc:cxnChg chg="mod">
          <ac:chgData name="reza kabir" userId="af3c95a13102d509" providerId="LiveId" clId="{57F77BDA-C3A2-4BAA-AC2E-A197B311ED4C}" dt="2020-04-07T05:18:03.334" v="1789" actId="207"/>
          <ac:cxnSpMkLst>
            <pc:docMk/>
            <pc:sldMk cId="1207107184" sldId="527"/>
            <ac:cxnSpMk id="43" creationId="{00000000-0000-0000-0000-000000000000}"/>
          </ac:cxnSpMkLst>
        </pc:cxnChg>
        <pc:cxnChg chg="mod">
          <ac:chgData name="reza kabir" userId="af3c95a13102d509" providerId="LiveId" clId="{57F77BDA-C3A2-4BAA-AC2E-A197B311ED4C}" dt="2020-04-07T01:25:56.274" v="395" actId="2711"/>
          <ac:cxnSpMkLst>
            <pc:docMk/>
            <pc:sldMk cId="1207107184" sldId="527"/>
            <ac:cxnSpMk id="60" creationId="{00000000-0000-0000-0000-000000000000}"/>
          </ac:cxnSpMkLst>
        </pc:cxnChg>
        <pc:cxnChg chg="mod">
          <ac:chgData name="reza kabir" userId="af3c95a13102d509" providerId="LiveId" clId="{57F77BDA-C3A2-4BAA-AC2E-A197B311ED4C}" dt="2020-04-07T01:25:56.274" v="395" actId="2711"/>
          <ac:cxnSpMkLst>
            <pc:docMk/>
            <pc:sldMk cId="1207107184" sldId="527"/>
            <ac:cxnSpMk id="61" creationId="{00000000-0000-0000-0000-000000000000}"/>
          </ac:cxnSpMkLst>
        </pc:cxnChg>
        <pc:cxnChg chg="mod">
          <ac:chgData name="reza kabir" userId="af3c95a13102d509" providerId="LiveId" clId="{57F77BDA-C3A2-4BAA-AC2E-A197B311ED4C}" dt="2020-04-07T01:25:56.274" v="395" actId="2711"/>
          <ac:cxnSpMkLst>
            <pc:docMk/>
            <pc:sldMk cId="1207107184" sldId="527"/>
            <ac:cxnSpMk id="62" creationId="{00000000-0000-0000-0000-000000000000}"/>
          </ac:cxnSpMkLst>
        </pc:cxnChg>
        <pc:cxnChg chg="mod">
          <ac:chgData name="reza kabir" userId="af3c95a13102d509" providerId="LiveId" clId="{57F77BDA-C3A2-4BAA-AC2E-A197B311ED4C}" dt="2020-04-07T01:25:56.274" v="395" actId="2711"/>
          <ac:cxnSpMkLst>
            <pc:docMk/>
            <pc:sldMk cId="1207107184" sldId="527"/>
            <ac:cxnSpMk id="63" creationId="{00000000-0000-0000-0000-000000000000}"/>
          </ac:cxnSpMkLst>
        </pc:cxnChg>
        <pc:cxnChg chg="mod">
          <ac:chgData name="reza kabir" userId="af3c95a13102d509" providerId="LiveId" clId="{57F77BDA-C3A2-4BAA-AC2E-A197B311ED4C}" dt="2020-04-07T05:18:03.334" v="1789" actId="207"/>
          <ac:cxnSpMkLst>
            <pc:docMk/>
            <pc:sldMk cId="1207107184" sldId="527"/>
            <ac:cxnSpMk id="66" creationId="{00000000-0000-0000-0000-000000000000}"/>
          </ac:cxnSpMkLst>
        </pc:cxnChg>
      </pc:sldChg>
      <pc:sldChg chg="add del">
        <pc:chgData name="reza kabir" userId="af3c95a13102d509" providerId="LiveId" clId="{57F77BDA-C3A2-4BAA-AC2E-A197B311ED4C}" dt="2020-04-07T11:11:40.699" v="1969" actId="47"/>
        <pc:sldMkLst>
          <pc:docMk/>
          <pc:sldMk cId="1473082810" sldId="573"/>
        </pc:sldMkLst>
      </pc:sldChg>
      <pc:sldChg chg="add del">
        <pc:chgData name="reza kabir" userId="af3c95a13102d509" providerId="LiveId" clId="{57F77BDA-C3A2-4BAA-AC2E-A197B311ED4C}" dt="2020-04-07T11:11:41.595" v="1970" actId="47"/>
        <pc:sldMkLst>
          <pc:docMk/>
          <pc:sldMk cId="4111626966" sldId="579"/>
        </pc:sldMkLst>
      </pc:sldChg>
      <pc:sldChg chg="add del">
        <pc:chgData name="reza kabir" userId="af3c95a13102d509" providerId="LiveId" clId="{57F77BDA-C3A2-4BAA-AC2E-A197B311ED4C}" dt="2020-04-07T11:11:42.605" v="1971" actId="47"/>
        <pc:sldMkLst>
          <pc:docMk/>
          <pc:sldMk cId="1213578750" sldId="580"/>
        </pc:sldMkLst>
      </pc:sldChg>
      <pc:sldChg chg="add del">
        <pc:chgData name="reza kabir" userId="af3c95a13102d509" providerId="LiveId" clId="{57F77BDA-C3A2-4BAA-AC2E-A197B311ED4C}" dt="2020-04-07T11:11:43.864" v="1972" actId="47"/>
        <pc:sldMkLst>
          <pc:docMk/>
          <pc:sldMk cId="1700395393" sldId="581"/>
        </pc:sldMkLst>
      </pc:sldChg>
      <pc:sldChg chg="add del">
        <pc:chgData name="reza kabir" userId="af3c95a13102d509" providerId="LiveId" clId="{57F77BDA-C3A2-4BAA-AC2E-A197B311ED4C}" dt="2020-04-07T11:11:45.302" v="1973" actId="47"/>
        <pc:sldMkLst>
          <pc:docMk/>
          <pc:sldMk cId="942385142" sldId="582"/>
        </pc:sldMkLst>
      </pc:sldChg>
      <pc:sldChg chg="add del">
        <pc:chgData name="reza kabir" userId="af3c95a13102d509" providerId="LiveId" clId="{57F77BDA-C3A2-4BAA-AC2E-A197B311ED4C}" dt="2020-04-07T11:11:46.742" v="1974" actId="47"/>
        <pc:sldMkLst>
          <pc:docMk/>
          <pc:sldMk cId="2865072898" sldId="583"/>
        </pc:sldMkLst>
      </pc:sldChg>
      <pc:sldChg chg="add del">
        <pc:chgData name="reza kabir" userId="af3c95a13102d509" providerId="LiveId" clId="{57F77BDA-C3A2-4BAA-AC2E-A197B311ED4C}" dt="2020-04-07T11:11:47.806" v="1975" actId="47"/>
        <pc:sldMkLst>
          <pc:docMk/>
          <pc:sldMk cId="2232693213" sldId="584"/>
        </pc:sldMkLst>
      </pc:sldChg>
      <pc:sldChg chg="add del">
        <pc:chgData name="reza kabir" userId="af3c95a13102d509" providerId="LiveId" clId="{57F77BDA-C3A2-4BAA-AC2E-A197B311ED4C}" dt="2020-04-07T11:11:52.624" v="1976" actId="47"/>
        <pc:sldMkLst>
          <pc:docMk/>
          <pc:sldMk cId="662552545" sldId="585"/>
        </pc:sldMkLst>
      </pc:sldChg>
      <pc:sldChg chg="add del">
        <pc:chgData name="reza kabir" userId="af3c95a13102d509" providerId="LiveId" clId="{57F77BDA-C3A2-4BAA-AC2E-A197B311ED4C}" dt="2020-04-07T11:11:53.417" v="1977" actId="47"/>
        <pc:sldMkLst>
          <pc:docMk/>
          <pc:sldMk cId="1032443638" sldId="586"/>
        </pc:sldMkLst>
      </pc:sldChg>
      <pc:sldChg chg="add del">
        <pc:chgData name="reza kabir" userId="af3c95a13102d509" providerId="LiveId" clId="{57F77BDA-C3A2-4BAA-AC2E-A197B311ED4C}" dt="2020-04-07T11:11:54.317" v="1978" actId="47"/>
        <pc:sldMkLst>
          <pc:docMk/>
          <pc:sldMk cId="2044338996" sldId="587"/>
        </pc:sldMkLst>
      </pc:sldChg>
      <pc:sldChg chg="add del">
        <pc:chgData name="reza kabir" userId="af3c95a13102d509" providerId="LiveId" clId="{57F77BDA-C3A2-4BAA-AC2E-A197B311ED4C}" dt="2020-04-08T03:45:32.816" v="3100" actId="47"/>
        <pc:sldMkLst>
          <pc:docMk/>
          <pc:sldMk cId="0" sldId="588"/>
        </pc:sldMkLst>
      </pc:sldChg>
      <pc:sldChg chg="addSp delSp modSp add del mod">
        <pc:chgData name="reza kabir" userId="af3c95a13102d509" providerId="LiveId" clId="{57F77BDA-C3A2-4BAA-AC2E-A197B311ED4C}" dt="2020-04-07T05:48:43.065" v="1925" actId="47"/>
        <pc:sldMkLst>
          <pc:docMk/>
          <pc:sldMk cId="393508106" sldId="720"/>
        </pc:sldMkLst>
        <pc:spChg chg="add mod">
          <ac:chgData name="reza kabir" userId="af3c95a13102d509" providerId="LiveId" clId="{57F77BDA-C3A2-4BAA-AC2E-A197B311ED4C}" dt="2020-04-07T03:13:10.227" v="738" actId="20577"/>
          <ac:spMkLst>
            <pc:docMk/>
            <pc:sldMk cId="393508106" sldId="720"/>
            <ac:spMk id="2" creationId="{25BCE820-3FC1-4933-ACEF-DE04EF53D4BF}"/>
          </ac:spMkLst>
        </pc:spChg>
        <pc:spChg chg="add del">
          <ac:chgData name="reza kabir" userId="af3c95a13102d509" providerId="LiveId" clId="{57F77BDA-C3A2-4BAA-AC2E-A197B311ED4C}" dt="2020-04-07T03:12:04.345" v="718"/>
          <ac:spMkLst>
            <pc:docMk/>
            <pc:sldMk cId="393508106" sldId="720"/>
            <ac:spMk id="4" creationId="{9419C687-DEAF-4FD8-BC1E-6CEA84950780}"/>
          </ac:spMkLst>
        </pc:spChg>
        <pc:spChg chg="add del">
          <ac:chgData name="reza kabir" userId="af3c95a13102d509" providerId="LiveId" clId="{57F77BDA-C3A2-4BAA-AC2E-A197B311ED4C}" dt="2020-04-07T03:12:07.906" v="727"/>
          <ac:spMkLst>
            <pc:docMk/>
            <pc:sldMk cId="393508106" sldId="720"/>
            <ac:spMk id="13" creationId="{5C8908B5-FDF5-470A-94E2-DC7698421F5F}"/>
          </ac:spMkLst>
        </pc:spChg>
        <pc:spChg chg="del mod">
          <ac:chgData name="reza kabir" userId="af3c95a13102d509" providerId="LiveId" clId="{57F77BDA-C3A2-4BAA-AC2E-A197B311ED4C}" dt="2020-04-07T03:01:08.034" v="622" actId="478"/>
          <ac:spMkLst>
            <pc:docMk/>
            <pc:sldMk cId="393508106" sldId="720"/>
            <ac:spMk id="21" creationId="{00000000-0000-0000-0000-000000000000}"/>
          </ac:spMkLst>
        </pc:spChg>
        <pc:spChg chg="del">
          <ac:chgData name="reza kabir" userId="af3c95a13102d509" providerId="LiveId" clId="{57F77BDA-C3A2-4BAA-AC2E-A197B311ED4C}" dt="2020-04-07T03:00:38.529" v="616" actId="478"/>
          <ac:spMkLst>
            <pc:docMk/>
            <pc:sldMk cId="393508106" sldId="720"/>
            <ac:spMk id="28" creationId="{00000000-0000-0000-0000-000000000000}"/>
          </ac:spMkLst>
        </pc:spChg>
        <pc:spChg chg="mod">
          <ac:chgData name="reza kabir" userId="af3c95a13102d509" providerId="LiveId" clId="{57F77BDA-C3A2-4BAA-AC2E-A197B311ED4C}" dt="2020-04-07T03:01:55.019" v="626" actId="207"/>
          <ac:spMkLst>
            <pc:docMk/>
            <pc:sldMk cId="393508106" sldId="720"/>
            <ac:spMk id="37" creationId="{00000000-0000-0000-0000-000000000000}"/>
          </ac:spMkLst>
        </pc:spChg>
        <pc:spChg chg="mod">
          <ac:chgData name="reza kabir" userId="af3c95a13102d509" providerId="LiveId" clId="{57F77BDA-C3A2-4BAA-AC2E-A197B311ED4C}" dt="2020-04-07T03:12:26.378" v="731" actId="20577"/>
          <ac:spMkLst>
            <pc:docMk/>
            <pc:sldMk cId="393508106" sldId="720"/>
            <ac:spMk id="38" creationId="{00000000-0000-0000-0000-000000000000}"/>
          </ac:spMkLst>
        </pc:spChg>
        <pc:spChg chg="mod">
          <ac:chgData name="reza kabir" userId="af3c95a13102d509" providerId="LiveId" clId="{57F77BDA-C3A2-4BAA-AC2E-A197B311ED4C}" dt="2020-04-07T03:01:55.019" v="626" actId="207"/>
          <ac:spMkLst>
            <pc:docMk/>
            <pc:sldMk cId="393508106" sldId="720"/>
            <ac:spMk id="39" creationId="{00000000-0000-0000-0000-000000000000}"/>
          </ac:spMkLst>
        </pc:spChg>
        <pc:spChg chg="mod">
          <ac:chgData name="reza kabir" userId="af3c95a13102d509" providerId="LiveId" clId="{57F77BDA-C3A2-4BAA-AC2E-A197B311ED4C}" dt="2020-04-07T03:12:34.248" v="733"/>
          <ac:spMkLst>
            <pc:docMk/>
            <pc:sldMk cId="393508106" sldId="720"/>
            <ac:spMk id="40" creationId="{00000000-0000-0000-0000-000000000000}"/>
          </ac:spMkLst>
        </pc:spChg>
        <pc:spChg chg="mod">
          <ac:chgData name="reza kabir" userId="af3c95a13102d509" providerId="LiveId" clId="{57F77BDA-C3A2-4BAA-AC2E-A197B311ED4C}" dt="2020-04-07T03:01:55.019" v="626" actId="207"/>
          <ac:spMkLst>
            <pc:docMk/>
            <pc:sldMk cId="393508106" sldId="720"/>
            <ac:spMk id="42" creationId="{00000000-0000-0000-0000-000000000000}"/>
          </ac:spMkLst>
        </pc:spChg>
        <pc:spChg chg="mod">
          <ac:chgData name="reza kabir" userId="af3c95a13102d509" providerId="LiveId" clId="{57F77BDA-C3A2-4BAA-AC2E-A197B311ED4C}" dt="2020-04-07T03:12:38.415" v="735"/>
          <ac:spMkLst>
            <pc:docMk/>
            <pc:sldMk cId="393508106" sldId="720"/>
            <ac:spMk id="43" creationId="{00000000-0000-0000-0000-000000000000}"/>
          </ac:spMkLst>
        </pc:spChg>
        <pc:spChg chg="mod">
          <ac:chgData name="reza kabir" userId="af3c95a13102d509" providerId="LiveId" clId="{57F77BDA-C3A2-4BAA-AC2E-A197B311ED4C}" dt="2020-04-07T03:01:55.019" v="626" actId="207"/>
          <ac:spMkLst>
            <pc:docMk/>
            <pc:sldMk cId="393508106" sldId="720"/>
            <ac:spMk id="44" creationId="{00000000-0000-0000-0000-000000000000}"/>
          </ac:spMkLst>
        </pc:spChg>
        <pc:spChg chg="mod">
          <ac:chgData name="reza kabir" userId="af3c95a13102d509" providerId="LiveId" clId="{57F77BDA-C3A2-4BAA-AC2E-A197B311ED4C}" dt="2020-04-07T03:12:42.611" v="737"/>
          <ac:spMkLst>
            <pc:docMk/>
            <pc:sldMk cId="393508106" sldId="720"/>
            <ac:spMk id="45" creationId="{00000000-0000-0000-0000-000000000000}"/>
          </ac:spMkLst>
        </pc:spChg>
        <pc:graphicFrameChg chg="add del">
          <ac:chgData name="reza kabir" userId="af3c95a13102d509" providerId="LiveId" clId="{57F77BDA-C3A2-4BAA-AC2E-A197B311ED4C}" dt="2020-04-07T03:12:04.345" v="718"/>
          <ac:graphicFrameMkLst>
            <pc:docMk/>
            <pc:sldMk cId="393508106" sldId="720"/>
            <ac:graphicFrameMk id="3" creationId="{5E3C357E-1897-4672-A4F0-9E3E216AFCB3}"/>
          </ac:graphicFrameMkLst>
        </pc:graphicFrameChg>
        <pc:graphicFrameChg chg="add del mod">
          <ac:chgData name="reza kabir" userId="af3c95a13102d509" providerId="LiveId" clId="{57F77BDA-C3A2-4BAA-AC2E-A197B311ED4C}" dt="2020-04-07T03:12:04.345" v="718"/>
          <ac:graphicFrameMkLst>
            <pc:docMk/>
            <pc:sldMk cId="393508106" sldId="720"/>
            <ac:graphicFrameMk id="5" creationId="{00FDE53D-30D4-4E45-8E9D-29AFEC1F0550}"/>
          </ac:graphicFrameMkLst>
        </pc:graphicFrameChg>
        <pc:graphicFrameChg chg="add del mod">
          <ac:chgData name="reza kabir" userId="af3c95a13102d509" providerId="LiveId" clId="{57F77BDA-C3A2-4BAA-AC2E-A197B311ED4C}" dt="2020-04-07T03:12:04.345" v="718"/>
          <ac:graphicFrameMkLst>
            <pc:docMk/>
            <pc:sldMk cId="393508106" sldId="720"/>
            <ac:graphicFrameMk id="6" creationId="{7E7D2A16-F8A4-44BF-BDBB-2DEAD2D57434}"/>
          </ac:graphicFrameMkLst>
        </pc:graphicFrameChg>
        <pc:graphicFrameChg chg="add del mod">
          <ac:chgData name="reza kabir" userId="af3c95a13102d509" providerId="LiveId" clId="{57F77BDA-C3A2-4BAA-AC2E-A197B311ED4C}" dt="2020-04-07T03:12:04.345" v="718"/>
          <ac:graphicFrameMkLst>
            <pc:docMk/>
            <pc:sldMk cId="393508106" sldId="720"/>
            <ac:graphicFrameMk id="7" creationId="{687006F5-1ABA-4BCC-9D7D-0CF1CFFC63D7}"/>
          </ac:graphicFrameMkLst>
        </pc:graphicFrameChg>
        <pc:graphicFrameChg chg="add del mod">
          <ac:chgData name="reza kabir" userId="af3c95a13102d509" providerId="LiveId" clId="{57F77BDA-C3A2-4BAA-AC2E-A197B311ED4C}" dt="2020-04-07T03:12:04.345" v="718"/>
          <ac:graphicFrameMkLst>
            <pc:docMk/>
            <pc:sldMk cId="393508106" sldId="720"/>
            <ac:graphicFrameMk id="8" creationId="{0ABD1BD8-FAB0-4E63-A5B2-99840533CA36}"/>
          </ac:graphicFrameMkLst>
        </pc:graphicFrameChg>
        <pc:graphicFrameChg chg="add del mod">
          <ac:chgData name="reza kabir" userId="af3c95a13102d509" providerId="LiveId" clId="{57F77BDA-C3A2-4BAA-AC2E-A197B311ED4C}" dt="2020-04-07T03:12:04.345" v="718"/>
          <ac:graphicFrameMkLst>
            <pc:docMk/>
            <pc:sldMk cId="393508106" sldId="720"/>
            <ac:graphicFrameMk id="9" creationId="{E7C35D08-3B19-488A-9E4A-32E1EEC00BD4}"/>
          </ac:graphicFrameMkLst>
        </pc:graphicFrameChg>
        <pc:graphicFrameChg chg="add del mod">
          <ac:chgData name="reza kabir" userId="af3c95a13102d509" providerId="LiveId" clId="{57F77BDA-C3A2-4BAA-AC2E-A197B311ED4C}" dt="2020-04-07T03:12:04.345" v="718"/>
          <ac:graphicFrameMkLst>
            <pc:docMk/>
            <pc:sldMk cId="393508106" sldId="720"/>
            <ac:graphicFrameMk id="10" creationId="{9FC4DE11-CD1B-4F59-AC42-46005C25B6FF}"/>
          </ac:graphicFrameMkLst>
        </pc:graphicFrameChg>
        <pc:graphicFrameChg chg="add del mod">
          <ac:chgData name="reza kabir" userId="af3c95a13102d509" providerId="LiveId" clId="{57F77BDA-C3A2-4BAA-AC2E-A197B311ED4C}" dt="2020-04-07T03:12:04.345" v="718"/>
          <ac:graphicFrameMkLst>
            <pc:docMk/>
            <pc:sldMk cId="393508106" sldId="720"/>
            <ac:graphicFrameMk id="11" creationId="{0CF2078F-4253-4BDF-9A7C-B2567530989A}"/>
          </ac:graphicFrameMkLst>
        </pc:graphicFrameChg>
        <pc:graphicFrameChg chg="add del">
          <ac:chgData name="reza kabir" userId="af3c95a13102d509" providerId="LiveId" clId="{57F77BDA-C3A2-4BAA-AC2E-A197B311ED4C}" dt="2020-04-07T03:12:07.906" v="727"/>
          <ac:graphicFrameMkLst>
            <pc:docMk/>
            <pc:sldMk cId="393508106" sldId="720"/>
            <ac:graphicFrameMk id="12" creationId="{7EC86765-810F-4312-AFCA-E5A9159F79CD}"/>
          </ac:graphicFrameMkLst>
        </pc:graphicFrameChg>
        <pc:graphicFrameChg chg="add del mod">
          <ac:chgData name="reza kabir" userId="af3c95a13102d509" providerId="LiveId" clId="{57F77BDA-C3A2-4BAA-AC2E-A197B311ED4C}" dt="2020-04-07T03:12:07.906" v="727"/>
          <ac:graphicFrameMkLst>
            <pc:docMk/>
            <pc:sldMk cId="393508106" sldId="720"/>
            <ac:graphicFrameMk id="14" creationId="{CAECEA07-588E-4AD5-92A8-BC2922B8AFD2}"/>
          </ac:graphicFrameMkLst>
        </pc:graphicFrameChg>
        <pc:graphicFrameChg chg="add del mod">
          <ac:chgData name="reza kabir" userId="af3c95a13102d509" providerId="LiveId" clId="{57F77BDA-C3A2-4BAA-AC2E-A197B311ED4C}" dt="2020-04-07T03:12:07.906" v="727"/>
          <ac:graphicFrameMkLst>
            <pc:docMk/>
            <pc:sldMk cId="393508106" sldId="720"/>
            <ac:graphicFrameMk id="15" creationId="{123EECEB-C5EF-45AA-93CA-053ADE188278}"/>
          </ac:graphicFrameMkLst>
        </pc:graphicFrameChg>
        <pc:graphicFrameChg chg="add del mod">
          <ac:chgData name="reza kabir" userId="af3c95a13102d509" providerId="LiveId" clId="{57F77BDA-C3A2-4BAA-AC2E-A197B311ED4C}" dt="2020-04-07T03:12:07.906" v="727"/>
          <ac:graphicFrameMkLst>
            <pc:docMk/>
            <pc:sldMk cId="393508106" sldId="720"/>
            <ac:graphicFrameMk id="16" creationId="{AEAF6F73-9EE1-4138-A0D0-F9D569B97D87}"/>
          </ac:graphicFrameMkLst>
        </pc:graphicFrameChg>
        <pc:graphicFrameChg chg="add del mod">
          <ac:chgData name="reza kabir" userId="af3c95a13102d509" providerId="LiveId" clId="{57F77BDA-C3A2-4BAA-AC2E-A197B311ED4C}" dt="2020-04-07T03:12:07.906" v="727"/>
          <ac:graphicFrameMkLst>
            <pc:docMk/>
            <pc:sldMk cId="393508106" sldId="720"/>
            <ac:graphicFrameMk id="17" creationId="{EBEB6A53-C1ED-4654-B660-3B8832BC5333}"/>
          </ac:graphicFrameMkLst>
        </pc:graphicFrameChg>
        <pc:graphicFrameChg chg="add del mod">
          <ac:chgData name="reza kabir" userId="af3c95a13102d509" providerId="LiveId" clId="{57F77BDA-C3A2-4BAA-AC2E-A197B311ED4C}" dt="2020-04-07T03:12:07.906" v="727"/>
          <ac:graphicFrameMkLst>
            <pc:docMk/>
            <pc:sldMk cId="393508106" sldId="720"/>
            <ac:graphicFrameMk id="18" creationId="{487BD3FA-1123-4EFA-9F6D-EB446AD344DD}"/>
          </ac:graphicFrameMkLst>
        </pc:graphicFrameChg>
        <pc:graphicFrameChg chg="add del mod">
          <ac:chgData name="reza kabir" userId="af3c95a13102d509" providerId="LiveId" clId="{57F77BDA-C3A2-4BAA-AC2E-A197B311ED4C}" dt="2020-04-07T03:12:07.906" v="727"/>
          <ac:graphicFrameMkLst>
            <pc:docMk/>
            <pc:sldMk cId="393508106" sldId="720"/>
            <ac:graphicFrameMk id="19" creationId="{2D92B803-65D9-4E50-BB33-4018D00B115E}"/>
          </ac:graphicFrameMkLst>
        </pc:graphicFrameChg>
        <pc:graphicFrameChg chg="add del mod">
          <ac:chgData name="reza kabir" userId="af3c95a13102d509" providerId="LiveId" clId="{57F77BDA-C3A2-4BAA-AC2E-A197B311ED4C}" dt="2020-04-07T03:12:07.906" v="727"/>
          <ac:graphicFrameMkLst>
            <pc:docMk/>
            <pc:sldMk cId="393508106" sldId="720"/>
            <ac:graphicFrameMk id="20" creationId="{407AD9E2-016F-413D-9428-EBB026DD85A2}"/>
          </ac:graphicFrameMkLst>
        </pc:graphicFrameChg>
      </pc:sldChg>
      <pc:sldChg chg="addSp delSp modSp add del mod">
        <pc:chgData name="reza kabir" userId="af3c95a13102d509" providerId="LiveId" clId="{57F77BDA-C3A2-4BAA-AC2E-A197B311ED4C}" dt="2020-04-07T05:48:43.065" v="1925" actId="47"/>
        <pc:sldMkLst>
          <pc:docMk/>
          <pc:sldMk cId="437218706" sldId="721"/>
        </pc:sldMkLst>
        <pc:spChg chg="add mod">
          <ac:chgData name="reza kabir" userId="af3c95a13102d509" providerId="LiveId" clId="{57F77BDA-C3A2-4BAA-AC2E-A197B311ED4C}" dt="2020-04-07T03:03:22.624" v="637" actId="403"/>
          <ac:spMkLst>
            <pc:docMk/>
            <pc:sldMk cId="437218706" sldId="721"/>
            <ac:spMk id="2" creationId="{65DD9481-3C1B-4ED8-B635-65BD02B97071}"/>
          </ac:spMkLst>
        </pc:spChg>
        <pc:spChg chg="del mod">
          <ac:chgData name="reza kabir" userId="af3c95a13102d509" providerId="LiveId" clId="{57F77BDA-C3A2-4BAA-AC2E-A197B311ED4C}" dt="2020-04-07T03:02:42.958" v="632" actId="478"/>
          <ac:spMkLst>
            <pc:docMk/>
            <pc:sldMk cId="437218706" sldId="721"/>
            <ac:spMk id="21" creationId="{00000000-0000-0000-0000-000000000000}"/>
          </ac:spMkLst>
        </pc:spChg>
        <pc:spChg chg="del mod">
          <ac:chgData name="reza kabir" userId="af3c95a13102d509" providerId="LiveId" clId="{57F77BDA-C3A2-4BAA-AC2E-A197B311ED4C}" dt="2020-04-07T03:02:42.958" v="632" actId="478"/>
          <ac:spMkLst>
            <pc:docMk/>
            <pc:sldMk cId="437218706" sldId="721"/>
            <ac:spMk id="28" creationId="{00000000-0000-0000-0000-000000000000}"/>
          </ac:spMkLst>
        </pc:spChg>
        <pc:spChg chg="mod">
          <ac:chgData name="reza kabir" userId="af3c95a13102d509" providerId="LiveId" clId="{57F77BDA-C3A2-4BAA-AC2E-A197B311ED4C}" dt="2020-04-07T03:03:10.249" v="636" actId="2711"/>
          <ac:spMkLst>
            <pc:docMk/>
            <pc:sldMk cId="437218706" sldId="721"/>
            <ac:spMk id="67" creationId="{00000000-0000-0000-0000-000000000000}"/>
          </ac:spMkLst>
        </pc:spChg>
        <pc:spChg chg="mod">
          <ac:chgData name="reza kabir" userId="af3c95a13102d509" providerId="LiveId" clId="{57F77BDA-C3A2-4BAA-AC2E-A197B311ED4C}" dt="2020-04-07T03:37:31.317" v="939"/>
          <ac:spMkLst>
            <pc:docMk/>
            <pc:sldMk cId="437218706" sldId="721"/>
            <ac:spMk id="68" creationId="{00000000-0000-0000-0000-000000000000}"/>
          </ac:spMkLst>
        </pc:spChg>
        <pc:spChg chg="mod">
          <ac:chgData name="reza kabir" userId="af3c95a13102d509" providerId="LiveId" clId="{57F77BDA-C3A2-4BAA-AC2E-A197B311ED4C}" dt="2020-04-07T03:03:10.249" v="636" actId="2711"/>
          <ac:spMkLst>
            <pc:docMk/>
            <pc:sldMk cId="437218706" sldId="721"/>
            <ac:spMk id="69" creationId="{00000000-0000-0000-0000-000000000000}"/>
          </ac:spMkLst>
        </pc:spChg>
        <pc:spChg chg="mod">
          <ac:chgData name="reza kabir" userId="af3c95a13102d509" providerId="LiveId" clId="{57F77BDA-C3A2-4BAA-AC2E-A197B311ED4C}" dt="2020-04-07T03:37:35.327" v="941"/>
          <ac:spMkLst>
            <pc:docMk/>
            <pc:sldMk cId="437218706" sldId="721"/>
            <ac:spMk id="70" creationId="{00000000-0000-0000-0000-000000000000}"/>
          </ac:spMkLst>
        </pc:spChg>
        <pc:spChg chg="mod">
          <ac:chgData name="reza kabir" userId="af3c95a13102d509" providerId="LiveId" clId="{57F77BDA-C3A2-4BAA-AC2E-A197B311ED4C}" dt="2020-04-07T03:03:10.249" v="636" actId="2711"/>
          <ac:spMkLst>
            <pc:docMk/>
            <pc:sldMk cId="437218706" sldId="721"/>
            <ac:spMk id="71" creationId="{00000000-0000-0000-0000-000000000000}"/>
          </ac:spMkLst>
        </pc:spChg>
        <pc:spChg chg="mod">
          <ac:chgData name="reza kabir" userId="af3c95a13102d509" providerId="LiveId" clId="{57F77BDA-C3A2-4BAA-AC2E-A197B311ED4C}" dt="2020-04-07T03:37:43.085" v="945"/>
          <ac:spMkLst>
            <pc:docMk/>
            <pc:sldMk cId="437218706" sldId="721"/>
            <ac:spMk id="72" creationId="{00000000-0000-0000-0000-000000000000}"/>
          </ac:spMkLst>
        </pc:spChg>
        <pc:spChg chg="mod">
          <ac:chgData name="reza kabir" userId="af3c95a13102d509" providerId="LiveId" clId="{57F77BDA-C3A2-4BAA-AC2E-A197B311ED4C}" dt="2020-04-07T03:03:10.249" v="636" actId="2711"/>
          <ac:spMkLst>
            <pc:docMk/>
            <pc:sldMk cId="437218706" sldId="721"/>
            <ac:spMk id="73" creationId="{00000000-0000-0000-0000-000000000000}"/>
          </ac:spMkLst>
        </pc:spChg>
        <pc:spChg chg="mod">
          <ac:chgData name="reza kabir" userId="af3c95a13102d509" providerId="LiveId" clId="{57F77BDA-C3A2-4BAA-AC2E-A197B311ED4C}" dt="2020-04-07T03:37:39.798" v="943"/>
          <ac:spMkLst>
            <pc:docMk/>
            <pc:sldMk cId="437218706" sldId="721"/>
            <ac:spMk id="74" creationId="{00000000-0000-0000-0000-000000000000}"/>
          </ac:spMkLst>
        </pc:spChg>
      </pc:sldChg>
      <pc:sldChg chg="addSp delSp modSp add del mod">
        <pc:chgData name="reza kabir" userId="af3c95a13102d509" providerId="LiveId" clId="{57F77BDA-C3A2-4BAA-AC2E-A197B311ED4C}" dt="2020-04-07T05:48:43.065" v="1925" actId="47"/>
        <pc:sldMkLst>
          <pc:docMk/>
          <pc:sldMk cId="3871840586" sldId="722"/>
        </pc:sldMkLst>
        <pc:spChg chg="add mod">
          <ac:chgData name="reza kabir" userId="af3c95a13102d509" providerId="LiveId" clId="{57F77BDA-C3A2-4BAA-AC2E-A197B311ED4C}" dt="2020-04-07T03:04:16.977" v="645" actId="403"/>
          <ac:spMkLst>
            <pc:docMk/>
            <pc:sldMk cId="3871840586" sldId="722"/>
            <ac:spMk id="2" creationId="{767CD6F1-D7CD-4E14-B3A6-2707BB3A191A}"/>
          </ac:spMkLst>
        </pc:spChg>
        <pc:spChg chg="del mod">
          <ac:chgData name="reza kabir" userId="af3c95a13102d509" providerId="LiveId" clId="{57F77BDA-C3A2-4BAA-AC2E-A197B311ED4C}" dt="2020-04-07T03:03:47.129" v="641" actId="478"/>
          <ac:spMkLst>
            <pc:docMk/>
            <pc:sldMk cId="3871840586" sldId="722"/>
            <ac:spMk id="21" creationId="{00000000-0000-0000-0000-000000000000}"/>
          </ac:spMkLst>
        </pc:spChg>
        <pc:spChg chg="del mod">
          <ac:chgData name="reza kabir" userId="af3c95a13102d509" providerId="LiveId" clId="{57F77BDA-C3A2-4BAA-AC2E-A197B311ED4C}" dt="2020-04-07T03:03:47.129" v="641" actId="478"/>
          <ac:spMkLst>
            <pc:docMk/>
            <pc:sldMk cId="3871840586" sldId="722"/>
            <ac:spMk id="28" creationId="{00000000-0000-0000-0000-000000000000}"/>
          </ac:spMkLst>
        </pc:spChg>
        <pc:spChg chg="mod">
          <ac:chgData name="reza kabir" userId="af3c95a13102d509" providerId="LiveId" clId="{57F77BDA-C3A2-4BAA-AC2E-A197B311ED4C}" dt="2020-04-07T03:04:06.283" v="644" actId="207"/>
          <ac:spMkLst>
            <pc:docMk/>
            <pc:sldMk cId="3871840586" sldId="722"/>
            <ac:spMk id="34" creationId="{00000000-0000-0000-0000-000000000000}"/>
          </ac:spMkLst>
        </pc:spChg>
        <pc:spChg chg="mod">
          <ac:chgData name="reza kabir" userId="af3c95a13102d509" providerId="LiveId" clId="{57F77BDA-C3A2-4BAA-AC2E-A197B311ED4C}" dt="2020-04-07T03:37:47.862" v="947"/>
          <ac:spMkLst>
            <pc:docMk/>
            <pc:sldMk cId="3871840586" sldId="722"/>
            <ac:spMk id="35" creationId="{00000000-0000-0000-0000-000000000000}"/>
          </ac:spMkLst>
        </pc:spChg>
        <pc:spChg chg="mod">
          <ac:chgData name="reza kabir" userId="af3c95a13102d509" providerId="LiveId" clId="{57F77BDA-C3A2-4BAA-AC2E-A197B311ED4C}" dt="2020-04-07T03:04:06.283" v="644" actId="207"/>
          <ac:spMkLst>
            <pc:docMk/>
            <pc:sldMk cId="3871840586" sldId="722"/>
            <ac:spMk id="36" creationId="{00000000-0000-0000-0000-000000000000}"/>
          </ac:spMkLst>
        </pc:spChg>
        <pc:spChg chg="mod">
          <ac:chgData name="reza kabir" userId="af3c95a13102d509" providerId="LiveId" clId="{57F77BDA-C3A2-4BAA-AC2E-A197B311ED4C}" dt="2020-04-07T03:37:50.748" v="949"/>
          <ac:spMkLst>
            <pc:docMk/>
            <pc:sldMk cId="3871840586" sldId="722"/>
            <ac:spMk id="37" creationId="{00000000-0000-0000-0000-000000000000}"/>
          </ac:spMkLst>
        </pc:spChg>
        <pc:spChg chg="mod">
          <ac:chgData name="reza kabir" userId="af3c95a13102d509" providerId="LiveId" clId="{57F77BDA-C3A2-4BAA-AC2E-A197B311ED4C}" dt="2020-04-07T03:04:06.283" v="644" actId="207"/>
          <ac:spMkLst>
            <pc:docMk/>
            <pc:sldMk cId="3871840586" sldId="722"/>
            <ac:spMk id="40" creationId="{00000000-0000-0000-0000-000000000000}"/>
          </ac:spMkLst>
        </pc:spChg>
        <pc:spChg chg="mod">
          <ac:chgData name="reza kabir" userId="af3c95a13102d509" providerId="LiveId" clId="{57F77BDA-C3A2-4BAA-AC2E-A197B311ED4C}" dt="2020-04-07T03:37:56.170" v="953"/>
          <ac:spMkLst>
            <pc:docMk/>
            <pc:sldMk cId="3871840586" sldId="722"/>
            <ac:spMk id="41" creationId="{00000000-0000-0000-0000-000000000000}"/>
          </ac:spMkLst>
        </pc:spChg>
        <pc:spChg chg="mod">
          <ac:chgData name="reza kabir" userId="af3c95a13102d509" providerId="LiveId" clId="{57F77BDA-C3A2-4BAA-AC2E-A197B311ED4C}" dt="2020-04-07T03:04:06.283" v="644" actId="207"/>
          <ac:spMkLst>
            <pc:docMk/>
            <pc:sldMk cId="3871840586" sldId="722"/>
            <ac:spMk id="42" creationId="{00000000-0000-0000-0000-000000000000}"/>
          </ac:spMkLst>
        </pc:spChg>
        <pc:spChg chg="mod">
          <ac:chgData name="reza kabir" userId="af3c95a13102d509" providerId="LiveId" clId="{57F77BDA-C3A2-4BAA-AC2E-A197B311ED4C}" dt="2020-04-07T03:37:53.269" v="951"/>
          <ac:spMkLst>
            <pc:docMk/>
            <pc:sldMk cId="3871840586" sldId="722"/>
            <ac:spMk id="43" creationId="{00000000-0000-0000-0000-000000000000}"/>
          </ac:spMkLst>
        </pc:spChg>
      </pc:sldChg>
      <pc:sldChg chg="addSp delSp modSp add del mod">
        <pc:chgData name="reza kabir" userId="af3c95a13102d509" providerId="LiveId" clId="{57F77BDA-C3A2-4BAA-AC2E-A197B311ED4C}" dt="2020-04-07T05:48:43.065" v="1925" actId="47"/>
        <pc:sldMkLst>
          <pc:docMk/>
          <pc:sldMk cId="938222318" sldId="899"/>
        </pc:sldMkLst>
        <pc:spChg chg="add mod">
          <ac:chgData name="reza kabir" userId="af3c95a13102d509" providerId="LiveId" clId="{57F77BDA-C3A2-4BAA-AC2E-A197B311ED4C}" dt="2020-04-07T03:43:52.926" v="1152" actId="207"/>
          <ac:spMkLst>
            <pc:docMk/>
            <pc:sldMk cId="938222318" sldId="899"/>
            <ac:spMk id="2" creationId="{857DFDF5-44A6-4293-868C-776C849361C9}"/>
          </ac:spMkLst>
        </pc:spChg>
        <pc:spChg chg="del mod">
          <ac:chgData name="reza kabir" userId="af3c95a13102d509" providerId="LiveId" clId="{57F77BDA-C3A2-4BAA-AC2E-A197B311ED4C}" dt="2020-04-07T03:36:26.522" v="934" actId="478"/>
          <ac:spMkLst>
            <pc:docMk/>
            <pc:sldMk cId="938222318" sldId="899"/>
            <ac:spMk id="21" creationId="{00000000-0000-0000-0000-000000000000}"/>
          </ac:spMkLst>
        </pc:spChg>
        <pc:spChg chg="del mod">
          <ac:chgData name="reza kabir" userId="af3c95a13102d509" providerId="LiveId" clId="{57F77BDA-C3A2-4BAA-AC2E-A197B311ED4C}" dt="2020-04-07T03:36:26.522" v="934" actId="478"/>
          <ac:spMkLst>
            <pc:docMk/>
            <pc:sldMk cId="938222318" sldId="899"/>
            <ac:spMk id="28" creationId="{00000000-0000-0000-0000-000000000000}"/>
          </ac:spMkLst>
        </pc:spChg>
        <pc:spChg chg="mod">
          <ac:chgData name="reza kabir" userId="af3c95a13102d509" providerId="LiveId" clId="{57F77BDA-C3A2-4BAA-AC2E-A197B311ED4C}" dt="2020-04-07T03:43:58.637" v="1153" actId="2711"/>
          <ac:spMkLst>
            <pc:docMk/>
            <pc:sldMk cId="938222318" sldId="899"/>
            <ac:spMk id="96" creationId="{00000000-0000-0000-0000-000000000000}"/>
          </ac:spMkLst>
        </pc:spChg>
        <pc:spChg chg="mod">
          <ac:chgData name="reza kabir" userId="af3c95a13102d509" providerId="LiveId" clId="{57F77BDA-C3A2-4BAA-AC2E-A197B311ED4C}" dt="2020-04-07T03:43:58.637" v="1153" actId="2711"/>
          <ac:spMkLst>
            <pc:docMk/>
            <pc:sldMk cId="938222318" sldId="899"/>
            <ac:spMk id="97" creationId="{00000000-0000-0000-0000-000000000000}"/>
          </ac:spMkLst>
        </pc:spChg>
        <pc:spChg chg="mod">
          <ac:chgData name="reza kabir" userId="af3c95a13102d509" providerId="LiveId" clId="{57F77BDA-C3A2-4BAA-AC2E-A197B311ED4C}" dt="2020-04-07T03:43:58.637" v="1153" actId="2711"/>
          <ac:spMkLst>
            <pc:docMk/>
            <pc:sldMk cId="938222318" sldId="899"/>
            <ac:spMk id="98" creationId="{00000000-0000-0000-0000-000000000000}"/>
          </ac:spMkLst>
        </pc:spChg>
        <pc:spChg chg="mod">
          <ac:chgData name="reza kabir" userId="af3c95a13102d509" providerId="LiveId" clId="{57F77BDA-C3A2-4BAA-AC2E-A197B311ED4C}" dt="2020-04-07T03:43:58.637" v="1153" actId="2711"/>
          <ac:spMkLst>
            <pc:docMk/>
            <pc:sldMk cId="938222318" sldId="899"/>
            <ac:spMk id="99" creationId="{00000000-0000-0000-0000-000000000000}"/>
          </ac:spMkLst>
        </pc:spChg>
        <pc:spChg chg="mod">
          <ac:chgData name="reza kabir" userId="af3c95a13102d509" providerId="LiveId" clId="{57F77BDA-C3A2-4BAA-AC2E-A197B311ED4C}" dt="2020-04-07T03:43:58.637" v="1153" actId="2711"/>
          <ac:spMkLst>
            <pc:docMk/>
            <pc:sldMk cId="938222318" sldId="899"/>
            <ac:spMk id="100" creationId="{00000000-0000-0000-0000-000000000000}"/>
          </ac:spMkLst>
        </pc:spChg>
        <pc:spChg chg="mod">
          <ac:chgData name="reza kabir" userId="af3c95a13102d509" providerId="LiveId" clId="{57F77BDA-C3A2-4BAA-AC2E-A197B311ED4C}" dt="2020-04-07T03:43:58.637" v="1153" actId="2711"/>
          <ac:spMkLst>
            <pc:docMk/>
            <pc:sldMk cId="938222318" sldId="899"/>
            <ac:spMk id="101" creationId="{00000000-0000-0000-0000-000000000000}"/>
          </ac:spMkLst>
        </pc:spChg>
        <pc:spChg chg="mod">
          <ac:chgData name="reza kabir" userId="af3c95a13102d509" providerId="LiveId" clId="{57F77BDA-C3A2-4BAA-AC2E-A197B311ED4C}" dt="2020-04-07T03:43:58.637" v="1153" actId="2711"/>
          <ac:spMkLst>
            <pc:docMk/>
            <pc:sldMk cId="938222318" sldId="899"/>
            <ac:spMk id="102" creationId="{00000000-0000-0000-0000-000000000000}"/>
          </ac:spMkLst>
        </pc:spChg>
        <pc:spChg chg="mod">
          <ac:chgData name="reza kabir" userId="af3c95a13102d509" providerId="LiveId" clId="{57F77BDA-C3A2-4BAA-AC2E-A197B311ED4C}" dt="2020-04-07T03:43:58.637" v="1153" actId="2711"/>
          <ac:spMkLst>
            <pc:docMk/>
            <pc:sldMk cId="938222318" sldId="899"/>
            <ac:spMk id="103" creationId="{00000000-0000-0000-0000-000000000000}"/>
          </ac:spMkLst>
        </pc:spChg>
        <pc:spChg chg="mod">
          <ac:chgData name="reza kabir" userId="af3c95a13102d509" providerId="LiveId" clId="{57F77BDA-C3A2-4BAA-AC2E-A197B311ED4C}" dt="2020-04-07T03:43:58.637" v="1153" actId="2711"/>
          <ac:spMkLst>
            <pc:docMk/>
            <pc:sldMk cId="938222318" sldId="899"/>
            <ac:spMk id="104" creationId="{00000000-0000-0000-0000-000000000000}"/>
          </ac:spMkLst>
        </pc:spChg>
        <pc:spChg chg="mod">
          <ac:chgData name="reza kabir" userId="af3c95a13102d509" providerId="LiveId" clId="{57F77BDA-C3A2-4BAA-AC2E-A197B311ED4C}" dt="2020-04-07T03:43:58.637" v="1153" actId="2711"/>
          <ac:spMkLst>
            <pc:docMk/>
            <pc:sldMk cId="938222318" sldId="899"/>
            <ac:spMk id="105" creationId="{00000000-0000-0000-0000-000000000000}"/>
          </ac:spMkLst>
        </pc:spChg>
        <pc:spChg chg="mod">
          <ac:chgData name="reza kabir" userId="af3c95a13102d509" providerId="LiveId" clId="{57F77BDA-C3A2-4BAA-AC2E-A197B311ED4C}" dt="2020-04-07T03:43:58.637" v="1153" actId="2711"/>
          <ac:spMkLst>
            <pc:docMk/>
            <pc:sldMk cId="938222318" sldId="899"/>
            <ac:spMk id="106" creationId="{00000000-0000-0000-0000-000000000000}"/>
          </ac:spMkLst>
        </pc:spChg>
        <pc:spChg chg="mod">
          <ac:chgData name="reza kabir" userId="af3c95a13102d509" providerId="LiveId" clId="{57F77BDA-C3A2-4BAA-AC2E-A197B311ED4C}" dt="2020-04-07T03:43:58.637" v="1153" actId="2711"/>
          <ac:spMkLst>
            <pc:docMk/>
            <pc:sldMk cId="938222318" sldId="899"/>
            <ac:spMk id="107" creationId="{00000000-0000-0000-0000-000000000000}"/>
          </ac:spMkLst>
        </pc:spChg>
        <pc:spChg chg="mod">
          <ac:chgData name="reza kabir" userId="af3c95a13102d509" providerId="LiveId" clId="{57F77BDA-C3A2-4BAA-AC2E-A197B311ED4C}" dt="2020-04-07T03:46:40.273" v="1181" actId="207"/>
          <ac:spMkLst>
            <pc:docMk/>
            <pc:sldMk cId="938222318" sldId="899"/>
            <ac:spMk id="108" creationId="{00000000-0000-0000-0000-000000000000}"/>
          </ac:spMkLst>
        </pc:spChg>
        <pc:spChg chg="mod">
          <ac:chgData name="reza kabir" userId="af3c95a13102d509" providerId="LiveId" clId="{57F77BDA-C3A2-4BAA-AC2E-A197B311ED4C}" dt="2020-04-07T03:51:49.017" v="1235" actId="20577"/>
          <ac:spMkLst>
            <pc:docMk/>
            <pc:sldMk cId="938222318" sldId="899"/>
            <ac:spMk id="109" creationId="{00000000-0000-0000-0000-000000000000}"/>
          </ac:spMkLst>
        </pc:spChg>
        <pc:spChg chg="mod">
          <ac:chgData name="reza kabir" userId="af3c95a13102d509" providerId="LiveId" clId="{57F77BDA-C3A2-4BAA-AC2E-A197B311ED4C}" dt="2020-04-07T03:46:40.273" v="1181" actId="207"/>
          <ac:spMkLst>
            <pc:docMk/>
            <pc:sldMk cId="938222318" sldId="899"/>
            <ac:spMk id="112" creationId="{00000000-0000-0000-0000-000000000000}"/>
          </ac:spMkLst>
        </pc:spChg>
        <pc:spChg chg="mod">
          <ac:chgData name="reza kabir" userId="af3c95a13102d509" providerId="LiveId" clId="{57F77BDA-C3A2-4BAA-AC2E-A197B311ED4C}" dt="2020-04-07T03:52:04.853" v="1247"/>
          <ac:spMkLst>
            <pc:docMk/>
            <pc:sldMk cId="938222318" sldId="899"/>
            <ac:spMk id="113" creationId="{00000000-0000-0000-0000-000000000000}"/>
          </ac:spMkLst>
        </pc:spChg>
        <pc:spChg chg="mod">
          <ac:chgData name="reza kabir" userId="af3c95a13102d509" providerId="LiveId" clId="{57F77BDA-C3A2-4BAA-AC2E-A197B311ED4C}" dt="2020-04-07T03:46:40.273" v="1181" actId="207"/>
          <ac:spMkLst>
            <pc:docMk/>
            <pc:sldMk cId="938222318" sldId="899"/>
            <ac:spMk id="115" creationId="{00000000-0000-0000-0000-000000000000}"/>
          </ac:spMkLst>
        </pc:spChg>
        <pc:spChg chg="mod">
          <ac:chgData name="reza kabir" userId="af3c95a13102d509" providerId="LiveId" clId="{57F77BDA-C3A2-4BAA-AC2E-A197B311ED4C}" dt="2020-04-07T03:51:55.308" v="1239" actId="20577"/>
          <ac:spMkLst>
            <pc:docMk/>
            <pc:sldMk cId="938222318" sldId="899"/>
            <ac:spMk id="116" creationId="{00000000-0000-0000-0000-000000000000}"/>
          </ac:spMkLst>
        </pc:spChg>
        <pc:spChg chg="mod">
          <ac:chgData name="reza kabir" userId="af3c95a13102d509" providerId="LiveId" clId="{57F77BDA-C3A2-4BAA-AC2E-A197B311ED4C}" dt="2020-04-07T03:46:40.273" v="1181" actId="207"/>
          <ac:spMkLst>
            <pc:docMk/>
            <pc:sldMk cId="938222318" sldId="899"/>
            <ac:spMk id="118" creationId="{00000000-0000-0000-0000-000000000000}"/>
          </ac:spMkLst>
        </pc:spChg>
        <pc:spChg chg="mod">
          <ac:chgData name="reza kabir" userId="af3c95a13102d509" providerId="LiveId" clId="{57F77BDA-C3A2-4BAA-AC2E-A197B311ED4C}" dt="2020-04-07T03:52:00.288" v="1242"/>
          <ac:spMkLst>
            <pc:docMk/>
            <pc:sldMk cId="938222318" sldId="899"/>
            <ac:spMk id="119" creationId="{00000000-0000-0000-0000-000000000000}"/>
          </ac:spMkLst>
        </pc:spChg>
        <pc:spChg chg="del mod">
          <ac:chgData name="reza kabir" userId="af3c95a13102d509" providerId="LiveId" clId="{57F77BDA-C3A2-4BAA-AC2E-A197B311ED4C}" dt="2020-04-07T03:52:21.153" v="1248" actId="478"/>
          <ac:spMkLst>
            <pc:docMk/>
            <pc:sldMk cId="938222318" sldId="899"/>
            <ac:spMk id="120" creationId="{00000000-0000-0000-0000-000000000000}"/>
          </ac:spMkLst>
        </pc:spChg>
        <pc:spChg chg="del mod">
          <ac:chgData name="reza kabir" userId="af3c95a13102d509" providerId="LiveId" clId="{57F77BDA-C3A2-4BAA-AC2E-A197B311ED4C}" dt="2020-04-07T03:52:21.153" v="1248" actId="478"/>
          <ac:spMkLst>
            <pc:docMk/>
            <pc:sldMk cId="938222318" sldId="899"/>
            <ac:spMk id="121" creationId="{00000000-0000-0000-0000-000000000000}"/>
          </ac:spMkLst>
        </pc:spChg>
        <pc:spChg chg="del mod">
          <ac:chgData name="reza kabir" userId="af3c95a13102d509" providerId="LiveId" clId="{57F77BDA-C3A2-4BAA-AC2E-A197B311ED4C}" dt="2020-04-07T03:52:23.906" v="1249" actId="478"/>
          <ac:spMkLst>
            <pc:docMk/>
            <pc:sldMk cId="938222318" sldId="899"/>
            <ac:spMk id="122" creationId="{00000000-0000-0000-0000-000000000000}"/>
          </ac:spMkLst>
        </pc:spChg>
        <pc:spChg chg="del mod">
          <ac:chgData name="reza kabir" userId="af3c95a13102d509" providerId="LiveId" clId="{57F77BDA-C3A2-4BAA-AC2E-A197B311ED4C}" dt="2020-04-07T03:52:23.906" v="1249" actId="478"/>
          <ac:spMkLst>
            <pc:docMk/>
            <pc:sldMk cId="938222318" sldId="899"/>
            <ac:spMk id="123" creationId="{00000000-0000-0000-0000-000000000000}"/>
          </ac:spMkLst>
        </pc:spChg>
        <pc:grpChg chg="add mod">
          <ac:chgData name="reza kabir" userId="af3c95a13102d509" providerId="LiveId" clId="{57F77BDA-C3A2-4BAA-AC2E-A197B311ED4C}" dt="2020-04-07T03:52:33.271" v="1253" actId="1076"/>
          <ac:grpSpMkLst>
            <pc:docMk/>
            <pc:sldMk cId="938222318" sldId="899"/>
            <ac:grpSpMk id="33" creationId="{7B03893C-5892-44E6-91E4-BDB25393F1D5}"/>
          </ac:grpSpMkLst>
        </pc:grpChg>
        <pc:grpChg chg="add mod">
          <ac:chgData name="reza kabir" userId="af3c95a13102d509" providerId="LiveId" clId="{57F77BDA-C3A2-4BAA-AC2E-A197B311ED4C}" dt="2020-04-07T03:52:41.509" v="1256" actId="1076"/>
          <ac:grpSpMkLst>
            <pc:docMk/>
            <pc:sldMk cId="938222318" sldId="899"/>
            <ac:grpSpMk id="38" creationId="{484AA048-E7B2-4353-B823-47BDDA3A4E27}"/>
          </ac:grpSpMkLst>
        </pc:grpChg>
        <pc:grpChg chg="add mod">
          <ac:chgData name="reza kabir" userId="af3c95a13102d509" providerId="LiveId" clId="{57F77BDA-C3A2-4BAA-AC2E-A197B311ED4C}" dt="2020-04-07T03:52:58.589" v="1262" actId="1076"/>
          <ac:grpSpMkLst>
            <pc:docMk/>
            <pc:sldMk cId="938222318" sldId="899"/>
            <ac:grpSpMk id="41" creationId="{0118480F-E708-4FCB-A927-08853A64FD39}"/>
          </ac:grpSpMkLst>
        </pc:grpChg>
        <pc:grpChg chg="add mod">
          <ac:chgData name="reza kabir" userId="af3c95a13102d509" providerId="LiveId" clId="{57F77BDA-C3A2-4BAA-AC2E-A197B311ED4C}" dt="2020-04-07T03:52:51.764" v="1259" actId="1076"/>
          <ac:grpSpMkLst>
            <pc:docMk/>
            <pc:sldMk cId="938222318" sldId="899"/>
            <ac:grpSpMk id="44" creationId="{4E4F2D38-EC6A-4A14-A4AC-704DA7C28422}"/>
          </ac:grpSpMkLst>
        </pc:grpChg>
      </pc:sldChg>
      <pc:sldChg chg="addSp delSp modSp add mod">
        <pc:chgData name="reza kabir" userId="af3c95a13102d509" providerId="LiveId" clId="{57F77BDA-C3A2-4BAA-AC2E-A197B311ED4C}" dt="2020-04-07T11:42:56.438" v="2165" actId="27636"/>
        <pc:sldMkLst>
          <pc:docMk/>
          <pc:sldMk cId="3564005856" sldId="949"/>
        </pc:sldMkLst>
        <pc:spChg chg="add del">
          <ac:chgData name="reza kabir" userId="af3c95a13102d509" providerId="LiveId" clId="{57F77BDA-C3A2-4BAA-AC2E-A197B311ED4C}" dt="2020-04-07T11:34:15.815" v="2081"/>
          <ac:spMkLst>
            <pc:docMk/>
            <pc:sldMk cId="3564005856" sldId="949"/>
            <ac:spMk id="2" creationId="{00000000-0000-0000-0000-000000000000}"/>
          </ac:spMkLst>
        </pc:spChg>
        <pc:spChg chg="add del">
          <ac:chgData name="reza kabir" userId="af3c95a13102d509" providerId="LiveId" clId="{57F77BDA-C3A2-4BAA-AC2E-A197B311ED4C}" dt="2020-04-07T11:34:15.815" v="2081"/>
          <ac:spMkLst>
            <pc:docMk/>
            <pc:sldMk cId="3564005856" sldId="949"/>
            <ac:spMk id="3" creationId="{00000000-0000-0000-0000-000000000000}"/>
          </ac:spMkLst>
        </pc:spChg>
        <pc:spChg chg="mod">
          <ac:chgData name="reza kabir" userId="af3c95a13102d509" providerId="LiveId" clId="{57F77BDA-C3A2-4BAA-AC2E-A197B311ED4C}" dt="2020-04-07T11:42:50.762" v="2161"/>
          <ac:spMkLst>
            <pc:docMk/>
            <pc:sldMk cId="3564005856" sldId="949"/>
            <ac:spMk id="4" creationId="{00000000-0000-0000-0000-000000000000}"/>
          </ac:spMkLst>
        </pc:spChg>
        <pc:spChg chg="add del">
          <ac:chgData name="reza kabir" userId="af3c95a13102d509" providerId="LiveId" clId="{57F77BDA-C3A2-4BAA-AC2E-A197B311ED4C}" dt="2020-04-07T11:34:15.815" v="2081"/>
          <ac:spMkLst>
            <pc:docMk/>
            <pc:sldMk cId="3564005856" sldId="949"/>
            <ac:spMk id="5" creationId="{00000000-0000-0000-0000-000000000000}"/>
          </ac:spMkLst>
        </pc:spChg>
        <pc:spChg chg="mod">
          <ac:chgData name="reza kabir" userId="af3c95a13102d509" providerId="LiveId" clId="{57F77BDA-C3A2-4BAA-AC2E-A197B311ED4C}" dt="2020-04-07T11:42:56.438" v="2165" actId="27636"/>
          <ac:spMkLst>
            <pc:docMk/>
            <pc:sldMk cId="3564005856" sldId="949"/>
            <ac:spMk id="9" creationId="{00000000-0000-0000-0000-000000000000}"/>
          </ac:spMkLst>
        </pc:spChg>
        <pc:spChg chg="mod">
          <ac:chgData name="reza kabir" userId="af3c95a13102d509" providerId="LiveId" clId="{57F77BDA-C3A2-4BAA-AC2E-A197B311ED4C}" dt="2020-04-07T11:42:56.434" v="2164" actId="27636"/>
          <ac:spMkLst>
            <pc:docMk/>
            <pc:sldMk cId="3564005856" sldId="949"/>
            <ac:spMk id="10" creationId="{00000000-0000-0000-0000-000000000000}"/>
          </ac:spMkLst>
        </pc:spChg>
        <pc:spChg chg="mod">
          <ac:chgData name="reza kabir" userId="af3c95a13102d509" providerId="LiveId" clId="{57F77BDA-C3A2-4BAA-AC2E-A197B311ED4C}" dt="2020-04-07T11:42:56.429" v="2163" actId="404"/>
          <ac:spMkLst>
            <pc:docMk/>
            <pc:sldMk cId="3564005856" sldId="949"/>
            <ac:spMk id="11" creationId="{00000000-0000-0000-0000-000000000000}"/>
          </ac:spMkLst>
        </pc:spChg>
      </pc:sldChg>
      <pc:sldChg chg="addSp delSp modSp add mod">
        <pc:chgData name="reza kabir" userId="af3c95a13102d509" providerId="LiveId" clId="{57F77BDA-C3A2-4BAA-AC2E-A197B311ED4C}" dt="2020-04-07T11:44:27.652" v="2175" actId="20577"/>
        <pc:sldMkLst>
          <pc:docMk/>
          <pc:sldMk cId="1508024540" sldId="951"/>
        </pc:sldMkLst>
        <pc:spChg chg="add del">
          <ac:chgData name="reza kabir" userId="af3c95a13102d509" providerId="LiveId" clId="{57F77BDA-C3A2-4BAA-AC2E-A197B311ED4C}" dt="2020-04-07T11:34:15.815" v="2081"/>
          <ac:spMkLst>
            <pc:docMk/>
            <pc:sldMk cId="1508024540" sldId="951"/>
            <ac:spMk id="2" creationId="{00000000-0000-0000-0000-000000000000}"/>
          </ac:spMkLst>
        </pc:spChg>
        <pc:spChg chg="add del">
          <ac:chgData name="reza kabir" userId="af3c95a13102d509" providerId="LiveId" clId="{57F77BDA-C3A2-4BAA-AC2E-A197B311ED4C}" dt="2020-04-07T11:34:15.815" v="2081"/>
          <ac:spMkLst>
            <pc:docMk/>
            <pc:sldMk cId="1508024540" sldId="951"/>
            <ac:spMk id="3" creationId="{00000000-0000-0000-0000-000000000000}"/>
          </ac:spMkLst>
        </pc:spChg>
        <pc:spChg chg="mod">
          <ac:chgData name="reza kabir" userId="af3c95a13102d509" providerId="LiveId" clId="{57F77BDA-C3A2-4BAA-AC2E-A197B311ED4C}" dt="2020-04-07T11:44:11.754" v="2171" actId="404"/>
          <ac:spMkLst>
            <pc:docMk/>
            <pc:sldMk cId="1508024540" sldId="951"/>
            <ac:spMk id="4" creationId="{00000000-0000-0000-0000-000000000000}"/>
          </ac:spMkLst>
        </pc:spChg>
        <pc:spChg chg="mod">
          <ac:chgData name="reza kabir" userId="af3c95a13102d509" providerId="LiveId" clId="{57F77BDA-C3A2-4BAA-AC2E-A197B311ED4C}" dt="2020-04-07T11:44:17.482" v="2173" actId="207"/>
          <ac:spMkLst>
            <pc:docMk/>
            <pc:sldMk cId="1508024540" sldId="951"/>
            <ac:spMk id="9" creationId="{00000000-0000-0000-0000-000000000000}"/>
          </ac:spMkLst>
        </pc:spChg>
        <pc:spChg chg="mod">
          <ac:chgData name="reza kabir" userId="af3c95a13102d509" providerId="LiveId" clId="{57F77BDA-C3A2-4BAA-AC2E-A197B311ED4C}" dt="2020-04-07T11:44:17.482" v="2173" actId="207"/>
          <ac:spMkLst>
            <pc:docMk/>
            <pc:sldMk cId="1508024540" sldId="951"/>
            <ac:spMk id="10" creationId="{00000000-0000-0000-0000-000000000000}"/>
          </ac:spMkLst>
        </pc:spChg>
        <pc:spChg chg="mod">
          <ac:chgData name="reza kabir" userId="af3c95a13102d509" providerId="LiveId" clId="{57F77BDA-C3A2-4BAA-AC2E-A197B311ED4C}" dt="2020-04-07T11:44:24.468" v="2174" actId="20577"/>
          <ac:spMkLst>
            <pc:docMk/>
            <pc:sldMk cId="1508024540" sldId="951"/>
            <ac:spMk id="50" creationId="{00000000-0000-0000-0000-000000000000}"/>
          </ac:spMkLst>
        </pc:spChg>
        <pc:spChg chg="mod">
          <ac:chgData name="reza kabir" userId="af3c95a13102d509" providerId="LiveId" clId="{57F77BDA-C3A2-4BAA-AC2E-A197B311ED4C}" dt="2020-04-07T11:44:27.652" v="2175" actId="20577"/>
          <ac:spMkLst>
            <pc:docMk/>
            <pc:sldMk cId="1508024540" sldId="951"/>
            <ac:spMk id="51" creationId="{00000000-0000-0000-0000-000000000000}"/>
          </ac:spMkLst>
        </pc:spChg>
      </pc:sldChg>
      <pc:sldChg chg="addSp delSp modSp add mod">
        <pc:chgData name="reza kabir" userId="af3c95a13102d509" providerId="LiveId" clId="{57F77BDA-C3A2-4BAA-AC2E-A197B311ED4C}" dt="2020-04-07T11:45:23.606" v="2186"/>
        <pc:sldMkLst>
          <pc:docMk/>
          <pc:sldMk cId="2169962227" sldId="953"/>
        </pc:sldMkLst>
        <pc:spChg chg="del mod">
          <ac:chgData name="reza kabir" userId="af3c95a13102d509" providerId="LiveId" clId="{57F77BDA-C3A2-4BAA-AC2E-A197B311ED4C}" dt="2020-04-07T11:45:23.606" v="2186"/>
          <ac:spMkLst>
            <pc:docMk/>
            <pc:sldMk cId="2169962227" sldId="953"/>
            <ac:spMk id="2" creationId="{00000000-0000-0000-0000-000000000000}"/>
          </ac:spMkLst>
        </pc:spChg>
        <pc:spChg chg="del mod">
          <ac:chgData name="reza kabir" userId="af3c95a13102d509" providerId="LiveId" clId="{57F77BDA-C3A2-4BAA-AC2E-A197B311ED4C}" dt="2020-04-07T11:45:23.606" v="2186"/>
          <ac:spMkLst>
            <pc:docMk/>
            <pc:sldMk cId="2169962227" sldId="953"/>
            <ac:spMk id="3" creationId="{00000000-0000-0000-0000-000000000000}"/>
          </ac:spMkLst>
        </pc:spChg>
        <pc:spChg chg="del mod">
          <ac:chgData name="reza kabir" userId="af3c95a13102d509" providerId="LiveId" clId="{57F77BDA-C3A2-4BAA-AC2E-A197B311ED4C}" dt="2020-04-07T11:45:23.606" v="2186"/>
          <ac:spMkLst>
            <pc:docMk/>
            <pc:sldMk cId="2169962227" sldId="953"/>
            <ac:spMk id="4" creationId="{00000000-0000-0000-0000-000000000000}"/>
          </ac:spMkLst>
        </pc:spChg>
        <pc:spChg chg="del mod">
          <ac:chgData name="reza kabir" userId="af3c95a13102d509" providerId="LiveId" clId="{57F77BDA-C3A2-4BAA-AC2E-A197B311ED4C}" dt="2020-04-07T11:45:23.606" v="2186"/>
          <ac:spMkLst>
            <pc:docMk/>
            <pc:sldMk cId="2169962227" sldId="953"/>
            <ac:spMk id="5" creationId="{00000000-0000-0000-0000-000000000000}"/>
          </ac:spMkLst>
        </pc:spChg>
        <pc:spChg chg="add mod">
          <ac:chgData name="reza kabir" userId="af3c95a13102d509" providerId="LiveId" clId="{57F77BDA-C3A2-4BAA-AC2E-A197B311ED4C}" dt="2020-04-07T11:45:23.606" v="2186"/>
          <ac:spMkLst>
            <pc:docMk/>
            <pc:sldMk cId="2169962227" sldId="953"/>
            <ac:spMk id="6" creationId="{738A56B4-0AD6-4116-A6EF-CC3FB7248258}"/>
          </ac:spMkLst>
        </pc:spChg>
        <pc:spChg chg="add mod">
          <ac:chgData name="reza kabir" userId="af3c95a13102d509" providerId="LiveId" clId="{57F77BDA-C3A2-4BAA-AC2E-A197B311ED4C}" dt="2020-04-07T11:45:23.606" v="2186"/>
          <ac:spMkLst>
            <pc:docMk/>
            <pc:sldMk cId="2169962227" sldId="953"/>
            <ac:spMk id="7" creationId="{472F944E-3BC0-481D-9826-0BED3BB810B8}"/>
          </ac:spMkLst>
        </pc:spChg>
        <pc:spChg chg="add mod">
          <ac:chgData name="reza kabir" userId="af3c95a13102d509" providerId="LiveId" clId="{57F77BDA-C3A2-4BAA-AC2E-A197B311ED4C}" dt="2020-04-07T11:45:23.606" v="2186"/>
          <ac:spMkLst>
            <pc:docMk/>
            <pc:sldMk cId="2169962227" sldId="953"/>
            <ac:spMk id="8" creationId="{A5684C05-C01C-4B8A-9A77-9B04F4EF272C}"/>
          </ac:spMkLst>
        </pc:spChg>
        <pc:spChg chg="add mod">
          <ac:chgData name="reza kabir" userId="af3c95a13102d509" providerId="LiveId" clId="{57F77BDA-C3A2-4BAA-AC2E-A197B311ED4C}" dt="2020-04-07T11:45:23.606" v="2186"/>
          <ac:spMkLst>
            <pc:docMk/>
            <pc:sldMk cId="2169962227" sldId="953"/>
            <ac:spMk id="9" creationId="{8EFDA77B-1ACB-4613-A924-1FCAF5BC6C62}"/>
          </ac:spMkLst>
        </pc:spChg>
        <pc:spChg chg="mod">
          <ac:chgData name="reza kabir" userId="af3c95a13102d509" providerId="LiveId" clId="{57F77BDA-C3A2-4BAA-AC2E-A197B311ED4C}" dt="2020-04-07T11:45:08.711" v="2184" actId="1076"/>
          <ac:spMkLst>
            <pc:docMk/>
            <pc:sldMk cId="2169962227" sldId="953"/>
            <ac:spMk id="12" creationId="{00000000-0000-0000-0000-000000000000}"/>
          </ac:spMkLst>
        </pc:spChg>
        <pc:spChg chg="mod">
          <ac:chgData name="reza kabir" userId="af3c95a13102d509" providerId="LiveId" clId="{57F77BDA-C3A2-4BAA-AC2E-A197B311ED4C}" dt="2020-04-07T11:45:08.711" v="2184" actId="1076"/>
          <ac:spMkLst>
            <pc:docMk/>
            <pc:sldMk cId="2169962227" sldId="953"/>
            <ac:spMk id="30" creationId="{00000000-0000-0000-0000-000000000000}"/>
          </ac:spMkLst>
        </pc:spChg>
        <pc:spChg chg="mod">
          <ac:chgData name="reza kabir" userId="af3c95a13102d509" providerId="LiveId" clId="{57F77BDA-C3A2-4BAA-AC2E-A197B311ED4C}" dt="2020-04-07T11:45:08.711" v="2184" actId="1076"/>
          <ac:spMkLst>
            <pc:docMk/>
            <pc:sldMk cId="2169962227" sldId="953"/>
            <ac:spMk id="31" creationId="{00000000-0000-0000-0000-000000000000}"/>
          </ac:spMkLst>
        </pc:spChg>
        <pc:spChg chg="mod">
          <ac:chgData name="reza kabir" userId="af3c95a13102d509" providerId="LiveId" clId="{57F77BDA-C3A2-4BAA-AC2E-A197B311ED4C}" dt="2020-04-07T11:45:08.711" v="2184" actId="1076"/>
          <ac:spMkLst>
            <pc:docMk/>
            <pc:sldMk cId="2169962227" sldId="953"/>
            <ac:spMk id="32" creationId="{00000000-0000-0000-0000-000000000000}"/>
          </ac:spMkLst>
        </pc:spChg>
      </pc:sldChg>
      <pc:sldChg chg="add">
        <pc:chgData name="reza kabir" userId="af3c95a13102d509" providerId="LiveId" clId="{57F77BDA-C3A2-4BAA-AC2E-A197B311ED4C}" dt="2020-04-07T11:07:05.383" v="1953"/>
        <pc:sldMkLst>
          <pc:docMk/>
          <pc:sldMk cId="758060151" sldId="980"/>
        </pc:sldMkLst>
      </pc:sldChg>
      <pc:sldChg chg="modSp add mod">
        <pc:chgData name="reza kabir" userId="af3c95a13102d509" providerId="LiveId" clId="{57F77BDA-C3A2-4BAA-AC2E-A197B311ED4C}" dt="2020-04-07T11:48:01.328" v="2197" actId="14100"/>
        <pc:sldMkLst>
          <pc:docMk/>
          <pc:sldMk cId="938740028" sldId="981"/>
        </pc:sldMkLst>
        <pc:spChg chg="mod">
          <ac:chgData name="reza kabir" userId="af3c95a13102d509" providerId="LiveId" clId="{57F77BDA-C3A2-4BAA-AC2E-A197B311ED4C}" dt="2020-04-07T11:47:57.258" v="2196" actId="1036"/>
          <ac:spMkLst>
            <pc:docMk/>
            <pc:sldMk cId="938740028" sldId="981"/>
            <ac:spMk id="12" creationId="{00000000-0000-0000-0000-000000000000}"/>
          </ac:spMkLst>
        </pc:spChg>
        <pc:spChg chg="mod">
          <ac:chgData name="reza kabir" userId="af3c95a13102d509" providerId="LiveId" clId="{57F77BDA-C3A2-4BAA-AC2E-A197B311ED4C}" dt="2020-04-07T11:47:32.743" v="2194" actId="14100"/>
          <ac:spMkLst>
            <pc:docMk/>
            <pc:sldMk cId="938740028" sldId="981"/>
            <ac:spMk id="29" creationId="{00000000-0000-0000-0000-000000000000}"/>
          </ac:spMkLst>
        </pc:spChg>
        <pc:spChg chg="mod">
          <ac:chgData name="reza kabir" userId="af3c95a13102d509" providerId="LiveId" clId="{57F77BDA-C3A2-4BAA-AC2E-A197B311ED4C}" dt="2020-04-07T11:48:01.328" v="2197" actId="14100"/>
          <ac:spMkLst>
            <pc:docMk/>
            <pc:sldMk cId="938740028" sldId="981"/>
            <ac:spMk id="30" creationId="{00000000-0000-0000-0000-000000000000}"/>
          </ac:spMkLst>
        </pc:spChg>
        <pc:grpChg chg="mod">
          <ac:chgData name="reza kabir" userId="af3c95a13102d509" providerId="LiveId" clId="{57F77BDA-C3A2-4BAA-AC2E-A197B311ED4C}" dt="2020-04-07T11:47:12.167" v="2187" actId="1076"/>
          <ac:grpSpMkLst>
            <pc:docMk/>
            <pc:sldMk cId="938740028" sldId="981"/>
            <ac:grpSpMk id="14" creationId="{00000000-0000-0000-0000-000000000000}"/>
          </ac:grpSpMkLst>
        </pc:grpChg>
        <pc:grpChg chg="mod">
          <ac:chgData name="reza kabir" userId="af3c95a13102d509" providerId="LiveId" clId="{57F77BDA-C3A2-4BAA-AC2E-A197B311ED4C}" dt="2020-04-07T11:47:12.167" v="2187" actId="1076"/>
          <ac:grpSpMkLst>
            <pc:docMk/>
            <pc:sldMk cId="938740028" sldId="981"/>
            <ac:grpSpMk id="18" creationId="{00000000-0000-0000-0000-000000000000}"/>
          </ac:grpSpMkLst>
        </pc:grpChg>
        <pc:grpChg chg="mod">
          <ac:chgData name="reza kabir" userId="af3c95a13102d509" providerId="LiveId" clId="{57F77BDA-C3A2-4BAA-AC2E-A197B311ED4C}" dt="2020-04-07T11:47:12.167" v="2187" actId="1076"/>
          <ac:grpSpMkLst>
            <pc:docMk/>
            <pc:sldMk cId="938740028" sldId="981"/>
            <ac:grpSpMk id="22" creationId="{00000000-0000-0000-0000-000000000000}"/>
          </ac:grpSpMkLst>
        </pc:grpChg>
        <pc:grpChg chg="mod">
          <ac:chgData name="reza kabir" userId="af3c95a13102d509" providerId="LiveId" clId="{57F77BDA-C3A2-4BAA-AC2E-A197B311ED4C}" dt="2020-04-07T11:47:12.167" v="2187" actId="1076"/>
          <ac:grpSpMkLst>
            <pc:docMk/>
            <pc:sldMk cId="938740028" sldId="981"/>
            <ac:grpSpMk id="26" creationId="{00000000-0000-0000-0000-000000000000}"/>
          </ac:grpSpMkLst>
        </pc:grpChg>
      </pc:sldChg>
      <pc:sldChg chg="modSp add mod">
        <pc:chgData name="reza kabir" userId="af3c95a13102d509" providerId="LiveId" clId="{57F77BDA-C3A2-4BAA-AC2E-A197B311ED4C}" dt="2020-04-07T11:48:18.362" v="2213" actId="122"/>
        <pc:sldMkLst>
          <pc:docMk/>
          <pc:sldMk cId="553828325" sldId="982"/>
        </pc:sldMkLst>
        <pc:spChg chg="mod">
          <ac:chgData name="reza kabir" userId="af3c95a13102d509" providerId="LiveId" clId="{57F77BDA-C3A2-4BAA-AC2E-A197B311ED4C}" dt="2020-04-07T11:48:13.369" v="2212" actId="1036"/>
          <ac:spMkLst>
            <pc:docMk/>
            <pc:sldMk cId="553828325" sldId="982"/>
            <ac:spMk id="5" creationId="{00000000-0000-0000-0000-000000000000}"/>
          </ac:spMkLst>
        </pc:spChg>
        <pc:spChg chg="mod">
          <ac:chgData name="reza kabir" userId="af3c95a13102d509" providerId="LiveId" clId="{57F77BDA-C3A2-4BAA-AC2E-A197B311ED4C}" dt="2020-04-07T11:48:13.369" v="2212" actId="1036"/>
          <ac:spMkLst>
            <pc:docMk/>
            <pc:sldMk cId="553828325" sldId="982"/>
            <ac:spMk id="6" creationId="{00000000-0000-0000-0000-000000000000}"/>
          </ac:spMkLst>
        </pc:spChg>
        <pc:spChg chg="mod">
          <ac:chgData name="reza kabir" userId="af3c95a13102d509" providerId="LiveId" clId="{57F77BDA-C3A2-4BAA-AC2E-A197B311ED4C}" dt="2020-04-07T11:48:18.362" v="2213" actId="122"/>
          <ac:spMkLst>
            <pc:docMk/>
            <pc:sldMk cId="553828325" sldId="982"/>
            <ac:spMk id="8" creationId="{00000000-0000-0000-0000-000000000000}"/>
          </ac:spMkLst>
        </pc:spChg>
        <pc:spChg chg="mod">
          <ac:chgData name="reza kabir" userId="af3c95a13102d509" providerId="LiveId" clId="{57F77BDA-C3A2-4BAA-AC2E-A197B311ED4C}" dt="2020-04-07T11:48:13.369" v="2212" actId="1036"/>
          <ac:spMkLst>
            <pc:docMk/>
            <pc:sldMk cId="553828325" sldId="982"/>
            <ac:spMk id="13" creationId="{00000000-0000-0000-0000-000000000000}"/>
          </ac:spMkLst>
        </pc:spChg>
        <pc:spChg chg="mod">
          <ac:chgData name="reza kabir" userId="af3c95a13102d509" providerId="LiveId" clId="{57F77BDA-C3A2-4BAA-AC2E-A197B311ED4C}" dt="2020-04-07T11:48:13.369" v="2212" actId="1036"/>
          <ac:spMkLst>
            <pc:docMk/>
            <pc:sldMk cId="553828325" sldId="982"/>
            <ac:spMk id="14" creationId="{00000000-0000-0000-0000-000000000000}"/>
          </ac:spMkLst>
        </pc:spChg>
      </pc:sldChg>
      <pc:sldChg chg="modSp add mod">
        <pc:chgData name="reza kabir" userId="af3c95a13102d509" providerId="LiveId" clId="{57F77BDA-C3A2-4BAA-AC2E-A197B311ED4C}" dt="2020-04-07T11:49:00.763" v="2217" actId="122"/>
        <pc:sldMkLst>
          <pc:docMk/>
          <pc:sldMk cId="3535218031" sldId="983"/>
        </pc:sldMkLst>
        <pc:spChg chg="mod">
          <ac:chgData name="reza kabir" userId="af3c95a13102d509" providerId="LiveId" clId="{57F77BDA-C3A2-4BAA-AC2E-A197B311ED4C}" dt="2020-04-07T11:49:00.763" v="2217" actId="122"/>
          <ac:spMkLst>
            <pc:docMk/>
            <pc:sldMk cId="3535218031" sldId="983"/>
            <ac:spMk id="8" creationId="{00000000-0000-0000-0000-000000000000}"/>
          </ac:spMkLst>
        </pc:spChg>
      </pc:sldChg>
      <pc:sldChg chg="modSp add mod">
        <pc:chgData name="reza kabir" userId="af3c95a13102d509" providerId="LiveId" clId="{57F77BDA-C3A2-4BAA-AC2E-A197B311ED4C}" dt="2020-04-07T11:49:19.354" v="2221" actId="207"/>
        <pc:sldMkLst>
          <pc:docMk/>
          <pc:sldMk cId="2895088591" sldId="984"/>
        </pc:sldMkLst>
        <pc:spChg chg="mod">
          <ac:chgData name="reza kabir" userId="af3c95a13102d509" providerId="LiveId" clId="{57F77BDA-C3A2-4BAA-AC2E-A197B311ED4C}" dt="2020-04-07T11:49:14.256" v="2219" actId="1076"/>
          <ac:spMkLst>
            <pc:docMk/>
            <pc:sldMk cId="2895088591" sldId="984"/>
            <ac:spMk id="2" creationId="{00000000-0000-0000-0000-000000000000}"/>
          </ac:spMkLst>
        </pc:spChg>
        <pc:spChg chg="mod">
          <ac:chgData name="reza kabir" userId="af3c95a13102d509" providerId="LiveId" clId="{57F77BDA-C3A2-4BAA-AC2E-A197B311ED4C}" dt="2020-04-07T11:49:14.256" v="2219" actId="1076"/>
          <ac:spMkLst>
            <pc:docMk/>
            <pc:sldMk cId="2895088591" sldId="984"/>
            <ac:spMk id="3" creationId="{00000000-0000-0000-0000-000000000000}"/>
          </ac:spMkLst>
        </pc:spChg>
        <pc:spChg chg="mod">
          <ac:chgData name="reza kabir" userId="af3c95a13102d509" providerId="LiveId" clId="{57F77BDA-C3A2-4BAA-AC2E-A197B311ED4C}" dt="2020-04-07T11:49:14.256" v="2219" actId="1076"/>
          <ac:spMkLst>
            <pc:docMk/>
            <pc:sldMk cId="2895088591" sldId="984"/>
            <ac:spMk id="4" creationId="{00000000-0000-0000-0000-000000000000}"/>
          </ac:spMkLst>
        </pc:spChg>
        <pc:spChg chg="mod">
          <ac:chgData name="reza kabir" userId="af3c95a13102d509" providerId="LiveId" clId="{57F77BDA-C3A2-4BAA-AC2E-A197B311ED4C}" dt="2020-04-07T11:49:19.354" v="2221" actId="207"/>
          <ac:spMkLst>
            <pc:docMk/>
            <pc:sldMk cId="2895088591" sldId="984"/>
            <ac:spMk id="5" creationId="{00000000-0000-0000-0000-000000000000}"/>
          </ac:spMkLst>
        </pc:spChg>
        <pc:spChg chg="mod">
          <ac:chgData name="reza kabir" userId="af3c95a13102d509" providerId="LiveId" clId="{57F77BDA-C3A2-4BAA-AC2E-A197B311ED4C}" dt="2020-04-07T11:49:19.354" v="2221" actId="207"/>
          <ac:spMkLst>
            <pc:docMk/>
            <pc:sldMk cId="2895088591" sldId="984"/>
            <ac:spMk id="6" creationId="{00000000-0000-0000-0000-000000000000}"/>
          </ac:spMkLst>
        </pc:spChg>
        <pc:spChg chg="mod">
          <ac:chgData name="reza kabir" userId="af3c95a13102d509" providerId="LiveId" clId="{57F77BDA-C3A2-4BAA-AC2E-A197B311ED4C}" dt="2020-04-07T11:49:14.256" v="2219" actId="1076"/>
          <ac:spMkLst>
            <pc:docMk/>
            <pc:sldMk cId="2895088591" sldId="984"/>
            <ac:spMk id="7" creationId="{00000000-0000-0000-0000-000000000000}"/>
          </ac:spMkLst>
        </pc:spChg>
        <pc:spChg chg="mod">
          <ac:chgData name="reza kabir" userId="af3c95a13102d509" providerId="LiveId" clId="{57F77BDA-C3A2-4BAA-AC2E-A197B311ED4C}" dt="2020-04-07T11:49:07.050" v="2218" actId="122"/>
          <ac:spMkLst>
            <pc:docMk/>
            <pc:sldMk cId="2895088591" sldId="984"/>
            <ac:spMk id="8" creationId="{00000000-0000-0000-0000-000000000000}"/>
          </ac:spMkLst>
        </pc:spChg>
      </pc:sldChg>
      <pc:sldChg chg="modSp add mod">
        <pc:chgData name="reza kabir" userId="af3c95a13102d509" providerId="LiveId" clId="{57F77BDA-C3A2-4BAA-AC2E-A197B311ED4C}" dt="2020-04-07T11:49:35.588" v="2224" actId="1076"/>
        <pc:sldMkLst>
          <pc:docMk/>
          <pc:sldMk cId="3440159104" sldId="985"/>
        </pc:sldMkLst>
        <pc:spChg chg="mod">
          <ac:chgData name="reza kabir" userId="af3c95a13102d509" providerId="LiveId" clId="{57F77BDA-C3A2-4BAA-AC2E-A197B311ED4C}" dt="2020-04-07T11:49:35.588" v="2224" actId="1076"/>
          <ac:spMkLst>
            <pc:docMk/>
            <pc:sldMk cId="3440159104" sldId="985"/>
            <ac:spMk id="2" creationId="{00000000-0000-0000-0000-000000000000}"/>
          </ac:spMkLst>
        </pc:spChg>
        <pc:spChg chg="mod">
          <ac:chgData name="reza kabir" userId="af3c95a13102d509" providerId="LiveId" clId="{57F77BDA-C3A2-4BAA-AC2E-A197B311ED4C}" dt="2020-04-07T11:49:35.588" v="2224" actId="1076"/>
          <ac:spMkLst>
            <pc:docMk/>
            <pc:sldMk cId="3440159104" sldId="985"/>
            <ac:spMk id="3" creationId="{00000000-0000-0000-0000-000000000000}"/>
          </ac:spMkLst>
        </pc:spChg>
        <pc:spChg chg="mod">
          <ac:chgData name="reza kabir" userId="af3c95a13102d509" providerId="LiveId" clId="{57F77BDA-C3A2-4BAA-AC2E-A197B311ED4C}" dt="2020-04-07T11:49:35.588" v="2224" actId="1076"/>
          <ac:spMkLst>
            <pc:docMk/>
            <pc:sldMk cId="3440159104" sldId="985"/>
            <ac:spMk id="4" creationId="{00000000-0000-0000-0000-000000000000}"/>
          </ac:spMkLst>
        </pc:spChg>
        <pc:spChg chg="mod">
          <ac:chgData name="reza kabir" userId="af3c95a13102d509" providerId="LiveId" clId="{57F77BDA-C3A2-4BAA-AC2E-A197B311ED4C}" dt="2020-04-07T11:49:35.588" v="2224" actId="1076"/>
          <ac:spMkLst>
            <pc:docMk/>
            <pc:sldMk cId="3440159104" sldId="985"/>
            <ac:spMk id="5" creationId="{00000000-0000-0000-0000-000000000000}"/>
          </ac:spMkLst>
        </pc:spChg>
        <pc:spChg chg="mod">
          <ac:chgData name="reza kabir" userId="af3c95a13102d509" providerId="LiveId" clId="{57F77BDA-C3A2-4BAA-AC2E-A197B311ED4C}" dt="2020-04-07T11:49:27.179" v="2222" actId="122"/>
          <ac:spMkLst>
            <pc:docMk/>
            <pc:sldMk cId="3440159104" sldId="985"/>
            <ac:spMk id="10" creationId="{00000000-0000-0000-0000-000000000000}"/>
          </ac:spMkLst>
        </pc:spChg>
        <pc:spChg chg="mod">
          <ac:chgData name="reza kabir" userId="af3c95a13102d509" providerId="LiveId" clId="{57F77BDA-C3A2-4BAA-AC2E-A197B311ED4C}" dt="2020-04-07T11:49:35.588" v="2224" actId="1076"/>
          <ac:spMkLst>
            <pc:docMk/>
            <pc:sldMk cId="3440159104" sldId="985"/>
            <ac:spMk id="16" creationId="{00000000-0000-0000-0000-000000000000}"/>
          </ac:spMkLst>
        </pc:spChg>
        <pc:spChg chg="mod">
          <ac:chgData name="reza kabir" userId="af3c95a13102d509" providerId="LiveId" clId="{57F77BDA-C3A2-4BAA-AC2E-A197B311ED4C}" dt="2020-04-07T11:49:35.588" v="2224" actId="1076"/>
          <ac:spMkLst>
            <pc:docMk/>
            <pc:sldMk cId="3440159104" sldId="985"/>
            <ac:spMk id="17" creationId="{00000000-0000-0000-0000-000000000000}"/>
          </ac:spMkLst>
        </pc:spChg>
        <pc:spChg chg="mod">
          <ac:chgData name="reza kabir" userId="af3c95a13102d509" providerId="LiveId" clId="{57F77BDA-C3A2-4BAA-AC2E-A197B311ED4C}" dt="2020-04-07T11:49:35.588" v="2224" actId="1076"/>
          <ac:spMkLst>
            <pc:docMk/>
            <pc:sldMk cId="3440159104" sldId="985"/>
            <ac:spMk id="18" creationId="{00000000-0000-0000-0000-000000000000}"/>
          </ac:spMkLst>
        </pc:spChg>
        <pc:spChg chg="mod">
          <ac:chgData name="reza kabir" userId="af3c95a13102d509" providerId="LiveId" clId="{57F77BDA-C3A2-4BAA-AC2E-A197B311ED4C}" dt="2020-04-07T11:49:35.588" v="2224" actId="1076"/>
          <ac:spMkLst>
            <pc:docMk/>
            <pc:sldMk cId="3440159104" sldId="985"/>
            <ac:spMk id="19" creationId="{00000000-0000-0000-0000-000000000000}"/>
          </ac:spMkLst>
        </pc:spChg>
      </pc:sldChg>
      <pc:sldChg chg="addSp delSp modSp add del mod">
        <pc:chgData name="reza kabir" userId="af3c95a13102d509" providerId="LiveId" clId="{57F77BDA-C3A2-4BAA-AC2E-A197B311ED4C}" dt="2020-04-07T11:43:29.725" v="2166" actId="47"/>
        <pc:sldMkLst>
          <pc:docMk/>
          <pc:sldMk cId="1797306758" sldId="988"/>
        </pc:sldMkLst>
        <pc:spChg chg="add del">
          <ac:chgData name="reza kabir" userId="af3c95a13102d509" providerId="LiveId" clId="{57F77BDA-C3A2-4BAA-AC2E-A197B311ED4C}" dt="2020-04-07T11:34:15.815" v="2081"/>
          <ac:spMkLst>
            <pc:docMk/>
            <pc:sldMk cId="1797306758" sldId="988"/>
            <ac:spMk id="2" creationId="{00000000-0000-0000-0000-000000000000}"/>
          </ac:spMkLst>
        </pc:spChg>
        <pc:spChg chg="add del">
          <ac:chgData name="reza kabir" userId="af3c95a13102d509" providerId="LiveId" clId="{57F77BDA-C3A2-4BAA-AC2E-A197B311ED4C}" dt="2020-04-07T11:34:15.815" v="2081"/>
          <ac:spMkLst>
            <pc:docMk/>
            <pc:sldMk cId="1797306758" sldId="988"/>
            <ac:spMk id="3" creationId="{00000000-0000-0000-0000-000000000000}"/>
          </ac:spMkLst>
        </pc:spChg>
        <pc:spChg chg="mod">
          <ac:chgData name="reza kabir" userId="af3c95a13102d509" providerId="LiveId" clId="{57F77BDA-C3A2-4BAA-AC2E-A197B311ED4C}" dt="2020-04-07T11:34:15.815" v="2081"/>
          <ac:spMkLst>
            <pc:docMk/>
            <pc:sldMk cId="1797306758" sldId="988"/>
            <ac:spMk id="4" creationId="{00000000-0000-0000-0000-000000000000}"/>
          </ac:spMkLst>
        </pc:spChg>
        <pc:spChg chg="add del">
          <ac:chgData name="reza kabir" userId="af3c95a13102d509" providerId="LiveId" clId="{57F77BDA-C3A2-4BAA-AC2E-A197B311ED4C}" dt="2020-04-07T11:34:15.815" v="2081"/>
          <ac:spMkLst>
            <pc:docMk/>
            <pc:sldMk cId="1797306758" sldId="988"/>
            <ac:spMk id="5" creationId="{00000000-0000-0000-0000-000000000000}"/>
          </ac:spMkLst>
        </pc:spChg>
        <pc:spChg chg="mod">
          <ac:chgData name="reza kabir" userId="af3c95a13102d509" providerId="LiveId" clId="{57F77BDA-C3A2-4BAA-AC2E-A197B311ED4C}" dt="2020-04-07T11:34:15.815" v="2081"/>
          <ac:spMkLst>
            <pc:docMk/>
            <pc:sldMk cId="1797306758" sldId="988"/>
            <ac:spMk id="12" creationId="{00000000-0000-0000-0000-000000000000}"/>
          </ac:spMkLst>
        </pc:spChg>
      </pc:sldChg>
      <pc:sldChg chg="addSp delSp modSp add mod">
        <pc:chgData name="reza kabir" userId="af3c95a13102d509" providerId="LiveId" clId="{57F77BDA-C3A2-4BAA-AC2E-A197B311ED4C}" dt="2020-04-07T11:44:55.748" v="2183" actId="207"/>
        <pc:sldMkLst>
          <pc:docMk/>
          <pc:sldMk cId="2335986629" sldId="989"/>
        </pc:sldMkLst>
        <pc:spChg chg="add del">
          <ac:chgData name="reza kabir" userId="af3c95a13102d509" providerId="LiveId" clId="{57F77BDA-C3A2-4BAA-AC2E-A197B311ED4C}" dt="2020-04-07T11:34:15.815" v="2081"/>
          <ac:spMkLst>
            <pc:docMk/>
            <pc:sldMk cId="2335986629" sldId="989"/>
            <ac:spMk id="2" creationId="{00000000-0000-0000-0000-000000000000}"/>
          </ac:spMkLst>
        </pc:spChg>
        <pc:spChg chg="add del">
          <ac:chgData name="reza kabir" userId="af3c95a13102d509" providerId="LiveId" clId="{57F77BDA-C3A2-4BAA-AC2E-A197B311ED4C}" dt="2020-04-07T11:34:15.815" v="2081"/>
          <ac:spMkLst>
            <pc:docMk/>
            <pc:sldMk cId="2335986629" sldId="989"/>
            <ac:spMk id="3" creationId="{00000000-0000-0000-0000-000000000000}"/>
          </ac:spMkLst>
        </pc:spChg>
        <pc:spChg chg="mod">
          <ac:chgData name="reza kabir" userId="af3c95a13102d509" providerId="LiveId" clId="{57F77BDA-C3A2-4BAA-AC2E-A197B311ED4C}" dt="2020-04-07T11:44:49.005" v="2180"/>
          <ac:spMkLst>
            <pc:docMk/>
            <pc:sldMk cId="2335986629" sldId="989"/>
            <ac:spMk id="4" creationId="{00000000-0000-0000-0000-000000000000}"/>
          </ac:spMkLst>
        </pc:spChg>
        <pc:spChg chg="mod">
          <ac:chgData name="reza kabir" userId="af3c95a13102d509" providerId="LiveId" clId="{57F77BDA-C3A2-4BAA-AC2E-A197B311ED4C}" dt="2020-04-07T11:34:15.815" v="2081"/>
          <ac:spMkLst>
            <pc:docMk/>
            <pc:sldMk cId="2335986629" sldId="989"/>
            <ac:spMk id="7" creationId="{00000000-0000-0000-0000-000000000000}"/>
          </ac:spMkLst>
        </pc:spChg>
        <pc:spChg chg="mod">
          <ac:chgData name="reza kabir" userId="af3c95a13102d509" providerId="LiveId" clId="{57F77BDA-C3A2-4BAA-AC2E-A197B311ED4C}" dt="2020-04-07T11:44:55.748" v="2183" actId="207"/>
          <ac:spMkLst>
            <pc:docMk/>
            <pc:sldMk cId="2335986629" sldId="989"/>
            <ac:spMk id="9" creationId="{00000000-0000-0000-0000-000000000000}"/>
          </ac:spMkLst>
        </pc:spChg>
        <pc:spChg chg="mod">
          <ac:chgData name="reza kabir" userId="af3c95a13102d509" providerId="LiveId" clId="{57F77BDA-C3A2-4BAA-AC2E-A197B311ED4C}" dt="2020-04-07T11:44:55.748" v="2183" actId="207"/>
          <ac:spMkLst>
            <pc:docMk/>
            <pc:sldMk cId="2335986629" sldId="989"/>
            <ac:spMk id="10" creationId="{00000000-0000-0000-0000-000000000000}"/>
          </ac:spMkLst>
        </pc:spChg>
      </pc:sldChg>
      <pc:sldChg chg="addSp delSp modSp add mod">
        <pc:chgData name="reza kabir" userId="af3c95a13102d509" providerId="LiveId" clId="{57F77BDA-C3A2-4BAA-AC2E-A197B311ED4C}" dt="2020-04-07T11:50:09.624" v="2227" actId="478"/>
        <pc:sldMkLst>
          <pc:docMk/>
          <pc:sldMk cId="3972506302" sldId="990"/>
        </pc:sldMkLst>
        <pc:spChg chg="add del mod">
          <ac:chgData name="reza kabir" userId="af3c95a13102d509" providerId="LiveId" clId="{57F77BDA-C3A2-4BAA-AC2E-A197B311ED4C}" dt="2020-04-07T11:50:09.624" v="2227" actId="478"/>
          <ac:spMkLst>
            <pc:docMk/>
            <pc:sldMk cId="3972506302" sldId="990"/>
            <ac:spMk id="3" creationId="{00EF73FC-8BCC-409C-8ADB-24D44A5FEBCE}"/>
          </ac:spMkLst>
        </pc:spChg>
        <pc:spChg chg="mod">
          <ac:chgData name="reza kabir" userId="af3c95a13102d509" providerId="LiveId" clId="{57F77BDA-C3A2-4BAA-AC2E-A197B311ED4C}" dt="2020-04-07T11:49:43.722" v="2225" actId="122"/>
          <ac:spMkLst>
            <pc:docMk/>
            <pc:sldMk cId="3972506302" sldId="990"/>
            <ac:spMk id="10" creationId="{00000000-0000-0000-0000-000000000000}"/>
          </ac:spMkLst>
        </pc:spChg>
        <pc:spChg chg="del">
          <ac:chgData name="reza kabir" userId="af3c95a13102d509" providerId="LiveId" clId="{57F77BDA-C3A2-4BAA-AC2E-A197B311ED4C}" dt="2020-04-07T11:49:47.422" v="2226" actId="478"/>
          <ac:spMkLst>
            <pc:docMk/>
            <pc:sldMk cId="3972506302" sldId="990"/>
            <ac:spMk id="26" creationId="{00000000-0000-0000-0000-000000000000}"/>
          </ac:spMkLst>
        </pc:spChg>
      </pc:sldChg>
      <pc:sldChg chg="addSp delSp modSp add mod">
        <pc:chgData name="reza kabir" userId="af3c95a13102d509" providerId="LiveId" clId="{57F77BDA-C3A2-4BAA-AC2E-A197B311ED4C}" dt="2020-04-07T11:50:35.154" v="2232" actId="122"/>
        <pc:sldMkLst>
          <pc:docMk/>
          <pc:sldMk cId="2672063850" sldId="992"/>
        </pc:sldMkLst>
        <pc:spChg chg="add del mod">
          <ac:chgData name="reza kabir" userId="af3c95a13102d509" providerId="LiveId" clId="{57F77BDA-C3A2-4BAA-AC2E-A197B311ED4C}" dt="2020-04-07T11:50:20.027" v="2229" actId="478"/>
          <ac:spMkLst>
            <pc:docMk/>
            <pc:sldMk cId="2672063850" sldId="992"/>
            <ac:spMk id="7" creationId="{26260D62-CF3F-4D6E-A04A-AA6056EF06E8}"/>
          </ac:spMkLst>
        </pc:spChg>
        <pc:spChg chg="add del mod">
          <ac:chgData name="reza kabir" userId="af3c95a13102d509" providerId="LiveId" clId="{57F77BDA-C3A2-4BAA-AC2E-A197B311ED4C}" dt="2020-04-07T11:50:31.201" v="2231" actId="478"/>
          <ac:spMkLst>
            <pc:docMk/>
            <pc:sldMk cId="2672063850" sldId="992"/>
            <ac:spMk id="9" creationId="{00E9B2DD-6650-4434-865A-A72E55B7AE3A}"/>
          </ac:spMkLst>
        </pc:spChg>
        <pc:spChg chg="mod">
          <ac:chgData name="reza kabir" userId="af3c95a13102d509" providerId="LiveId" clId="{57F77BDA-C3A2-4BAA-AC2E-A197B311ED4C}" dt="2020-04-07T11:50:35.154" v="2232" actId="122"/>
          <ac:spMkLst>
            <pc:docMk/>
            <pc:sldMk cId="2672063850" sldId="992"/>
            <ac:spMk id="10" creationId="{00000000-0000-0000-0000-000000000000}"/>
          </ac:spMkLst>
        </pc:spChg>
        <pc:spChg chg="add del mod">
          <ac:chgData name="reza kabir" userId="af3c95a13102d509" providerId="LiveId" clId="{57F77BDA-C3A2-4BAA-AC2E-A197B311ED4C}" dt="2020-04-07T11:50:31.201" v="2231" actId="478"/>
          <ac:spMkLst>
            <pc:docMk/>
            <pc:sldMk cId="2672063850" sldId="992"/>
            <ac:spMk id="12" creationId="{1010D4AF-AEBD-4AAB-8F77-7163FC050D18}"/>
          </ac:spMkLst>
        </pc:spChg>
        <pc:spChg chg="add del mod">
          <ac:chgData name="reza kabir" userId="af3c95a13102d509" providerId="LiveId" clId="{57F77BDA-C3A2-4BAA-AC2E-A197B311ED4C}" dt="2020-04-07T11:50:31.201" v="2231" actId="478"/>
          <ac:spMkLst>
            <pc:docMk/>
            <pc:sldMk cId="2672063850" sldId="992"/>
            <ac:spMk id="14" creationId="{9167B165-481F-4C15-ACC3-1C6DF8003567}"/>
          </ac:spMkLst>
        </pc:spChg>
        <pc:spChg chg="add del mod">
          <ac:chgData name="reza kabir" userId="af3c95a13102d509" providerId="LiveId" clId="{57F77BDA-C3A2-4BAA-AC2E-A197B311ED4C}" dt="2020-04-07T11:50:31.201" v="2231" actId="478"/>
          <ac:spMkLst>
            <pc:docMk/>
            <pc:sldMk cId="2672063850" sldId="992"/>
            <ac:spMk id="19" creationId="{00000000-0000-0000-0000-000000000000}"/>
          </ac:spMkLst>
        </pc:spChg>
        <pc:spChg chg="add del mod">
          <ac:chgData name="reza kabir" userId="af3c95a13102d509" providerId="LiveId" clId="{57F77BDA-C3A2-4BAA-AC2E-A197B311ED4C}" dt="2020-04-07T11:50:31.201" v="2231" actId="478"/>
          <ac:spMkLst>
            <pc:docMk/>
            <pc:sldMk cId="2672063850" sldId="992"/>
            <ac:spMk id="21" creationId="{BBA7C2A2-1142-4E88-BE7B-EFCCDC07F200}"/>
          </ac:spMkLst>
        </pc:spChg>
        <pc:spChg chg="add del mod">
          <ac:chgData name="reza kabir" userId="af3c95a13102d509" providerId="LiveId" clId="{57F77BDA-C3A2-4BAA-AC2E-A197B311ED4C}" dt="2020-04-07T11:50:31.201" v="2231" actId="478"/>
          <ac:spMkLst>
            <pc:docMk/>
            <pc:sldMk cId="2672063850" sldId="992"/>
            <ac:spMk id="23" creationId="{00000000-0000-0000-0000-000000000000}"/>
          </ac:spMkLst>
        </pc:spChg>
        <pc:spChg chg="add del mod">
          <ac:chgData name="reza kabir" userId="af3c95a13102d509" providerId="LiveId" clId="{57F77BDA-C3A2-4BAA-AC2E-A197B311ED4C}" dt="2020-04-07T11:50:31.201" v="2231" actId="478"/>
          <ac:spMkLst>
            <pc:docMk/>
            <pc:sldMk cId="2672063850" sldId="992"/>
            <ac:spMk id="24" creationId="{00000000-0000-0000-0000-000000000000}"/>
          </ac:spMkLst>
        </pc:spChg>
        <pc:spChg chg="add del mod">
          <ac:chgData name="reza kabir" userId="af3c95a13102d509" providerId="LiveId" clId="{57F77BDA-C3A2-4BAA-AC2E-A197B311ED4C}" dt="2020-04-07T11:50:31.201" v="2231" actId="478"/>
          <ac:spMkLst>
            <pc:docMk/>
            <pc:sldMk cId="2672063850" sldId="992"/>
            <ac:spMk id="25" creationId="{00000000-0000-0000-0000-000000000000}"/>
          </ac:spMkLst>
        </pc:spChg>
        <pc:spChg chg="del">
          <ac:chgData name="reza kabir" userId="af3c95a13102d509" providerId="LiveId" clId="{57F77BDA-C3A2-4BAA-AC2E-A197B311ED4C}" dt="2020-04-07T11:50:17.263" v="2228" actId="478"/>
          <ac:spMkLst>
            <pc:docMk/>
            <pc:sldMk cId="2672063850" sldId="992"/>
            <ac:spMk id="26" creationId="{00000000-0000-0000-0000-000000000000}"/>
          </ac:spMkLst>
        </pc:spChg>
      </pc:sldChg>
      <pc:sldChg chg="add">
        <pc:chgData name="reza kabir" userId="af3c95a13102d509" providerId="LiveId" clId="{57F77BDA-C3A2-4BAA-AC2E-A197B311ED4C}" dt="2020-04-07T11:07:05.383" v="1953"/>
        <pc:sldMkLst>
          <pc:docMk/>
          <pc:sldMk cId="3265493611" sldId="993"/>
        </pc:sldMkLst>
      </pc:sldChg>
      <pc:sldChg chg="modSp add mod">
        <pc:chgData name="reza kabir" userId="af3c95a13102d509" providerId="LiveId" clId="{57F77BDA-C3A2-4BAA-AC2E-A197B311ED4C}" dt="2020-04-07T11:48:56.156" v="2216" actId="14100"/>
        <pc:sldMkLst>
          <pc:docMk/>
          <pc:sldMk cId="1889292113" sldId="1001"/>
        </pc:sldMkLst>
        <pc:spChg chg="mod">
          <ac:chgData name="reza kabir" userId="af3c95a13102d509" providerId="LiveId" clId="{57F77BDA-C3A2-4BAA-AC2E-A197B311ED4C}" dt="2020-04-07T11:48:29.225" v="2214" actId="122"/>
          <ac:spMkLst>
            <pc:docMk/>
            <pc:sldMk cId="1889292113" sldId="1001"/>
            <ac:spMk id="8" creationId="{00000000-0000-0000-0000-000000000000}"/>
          </ac:spMkLst>
        </pc:spChg>
        <pc:spChg chg="mod">
          <ac:chgData name="reza kabir" userId="af3c95a13102d509" providerId="LiveId" clId="{57F77BDA-C3A2-4BAA-AC2E-A197B311ED4C}" dt="2020-04-07T11:48:56.156" v="2216" actId="14100"/>
          <ac:spMkLst>
            <pc:docMk/>
            <pc:sldMk cId="1889292113" sldId="1001"/>
            <ac:spMk id="37" creationId="{00000000-0000-0000-0000-000000000000}"/>
          </ac:spMkLst>
        </pc:spChg>
      </pc:sldChg>
      <pc:sldChg chg="add">
        <pc:chgData name="reza kabir" userId="af3c95a13102d509" providerId="LiveId" clId="{57F77BDA-C3A2-4BAA-AC2E-A197B311ED4C}" dt="2020-04-07T11:07:05.383" v="1953"/>
        <pc:sldMkLst>
          <pc:docMk/>
          <pc:sldMk cId="2475736008" sldId="1006"/>
        </pc:sldMkLst>
      </pc:sldChg>
      <pc:sldChg chg="add">
        <pc:chgData name="reza kabir" userId="af3c95a13102d509" providerId="LiveId" clId="{57F77BDA-C3A2-4BAA-AC2E-A197B311ED4C}" dt="2020-04-07T11:07:05.383" v="1953"/>
        <pc:sldMkLst>
          <pc:docMk/>
          <pc:sldMk cId="4142023512" sldId="1009"/>
        </pc:sldMkLst>
      </pc:sldChg>
      <pc:sldChg chg="modSp add del mod">
        <pc:chgData name="reza kabir" userId="af3c95a13102d509" providerId="LiveId" clId="{57F77BDA-C3A2-4BAA-AC2E-A197B311ED4C}" dt="2020-04-07T05:48:43.065" v="1925" actId="47"/>
        <pc:sldMkLst>
          <pc:docMk/>
          <pc:sldMk cId="1007174377" sldId="1256"/>
        </pc:sldMkLst>
        <pc:spChg chg="mod">
          <ac:chgData name="reza kabir" userId="af3c95a13102d509" providerId="LiveId" clId="{57F77BDA-C3A2-4BAA-AC2E-A197B311ED4C}" dt="2020-04-07T04:25:09.269" v="1413" actId="207"/>
          <ac:spMkLst>
            <pc:docMk/>
            <pc:sldMk cId="1007174377" sldId="1256"/>
            <ac:spMk id="17" creationId="{00000000-0000-0000-0000-000000000000}"/>
          </ac:spMkLst>
        </pc:spChg>
        <pc:spChg chg="mod">
          <ac:chgData name="reza kabir" userId="af3c95a13102d509" providerId="LiveId" clId="{57F77BDA-C3A2-4BAA-AC2E-A197B311ED4C}" dt="2020-04-07T04:25:09.269" v="1413" actId="207"/>
          <ac:spMkLst>
            <pc:docMk/>
            <pc:sldMk cId="1007174377" sldId="1256"/>
            <ac:spMk id="18" creationId="{00000000-0000-0000-0000-000000000000}"/>
          </ac:spMkLst>
        </pc:spChg>
        <pc:spChg chg="mod">
          <ac:chgData name="reza kabir" userId="af3c95a13102d509" providerId="LiveId" clId="{57F77BDA-C3A2-4BAA-AC2E-A197B311ED4C}" dt="2020-04-07T04:25:09.269" v="1413" actId="207"/>
          <ac:spMkLst>
            <pc:docMk/>
            <pc:sldMk cId="1007174377" sldId="1256"/>
            <ac:spMk id="19" creationId="{00000000-0000-0000-0000-000000000000}"/>
          </ac:spMkLst>
        </pc:spChg>
        <pc:spChg chg="mod">
          <ac:chgData name="reza kabir" userId="af3c95a13102d509" providerId="LiveId" clId="{57F77BDA-C3A2-4BAA-AC2E-A197B311ED4C}" dt="2020-04-07T04:25:09.269" v="1413" actId="207"/>
          <ac:spMkLst>
            <pc:docMk/>
            <pc:sldMk cId="1007174377" sldId="1256"/>
            <ac:spMk id="20" creationId="{00000000-0000-0000-0000-000000000000}"/>
          </ac:spMkLst>
        </pc:spChg>
      </pc:sldChg>
      <pc:sldChg chg="modSp add del mod">
        <pc:chgData name="reza kabir" userId="af3c95a13102d509" providerId="LiveId" clId="{57F77BDA-C3A2-4BAA-AC2E-A197B311ED4C}" dt="2020-04-07T05:48:43.065" v="1925" actId="47"/>
        <pc:sldMkLst>
          <pc:docMk/>
          <pc:sldMk cId="4062858088" sldId="1257"/>
        </pc:sldMkLst>
        <pc:spChg chg="mod">
          <ac:chgData name="reza kabir" userId="af3c95a13102d509" providerId="LiveId" clId="{57F77BDA-C3A2-4BAA-AC2E-A197B311ED4C}" dt="2020-04-07T04:25:14.956" v="1414" actId="403"/>
          <ac:spMkLst>
            <pc:docMk/>
            <pc:sldMk cId="4062858088" sldId="1257"/>
            <ac:spMk id="2" creationId="{00000000-0000-0000-0000-000000000000}"/>
          </ac:spMkLst>
        </pc:spChg>
        <pc:spChg chg="mod">
          <ac:chgData name="reza kabir" userId="af3c95a13102d509" providerId="LiveId" clId="{57F77BDA-C3A2-4BAA-AC2E-A197B311ED4C}" dt="2020-04-07T04:25:33.723" v="1417" actId="1076"/>
          <ac:spMkLst>
            <pc:docMk/>
            <pc:sldMk cId="4062858088" sldId="1257"/>
            <ac:spMk id="17" creationId="{00000000-0000-0000-0000-000000000000}"/>
          </ac:spMkLst>
        </pc:spChg>
        <pc:spChg chg="mod">
          <ac:chgData name="reza kabir" userId="af3c95a13102d509" providerId="LiveId" clId="{57F77BDA-C3A2-4BAA-AC2E-A197B311ED4C}" dt="2020-04-07T04:25:33.723" v="1417" actId="1076"/>
          <ac:spMkLst>
            <pc:docMk/>
            <pc:sldMk cId="4062858088" sldId="1257"/>
            <ac:spMk id="18" creationId="{00000000-0000-0000-0000-000000000000}"/>
          </ac:spMkLst>
        </pc:spChg>
        <pc:spChg chg="mod">
          <ac:chgData name="reza kabir" userId="af3c95a13102d509" providerId="LiveId" clId="{57F77BDA-C3A2-4BAA-AC2E-A197B311ED4C}" dt="2020-04-07T04:25:33.723" v="1417" actId="1076"/>
          <ac:spMkLst>
            <pc:docMk/>
            <pc:sldMk cId="4062858088" sldId="1257"/>
            <ac:spMk id="26" creationId="{00000000-0000-0000-0000-000000000000}"/>
          </ac:spMkLst>
        </pc:spChg>
        <pc:spChg chg="mod">
          <ac:chgData name="reza kabir" userId="af3c95a13102d509" providerId="LiveId" clId="{57F77BDA-C3A2-4BAA-AC2E-A197B311ED4C}" dt="2020-04-07T04:25:33.723" v="1417" actId="1076"/>
          <ac:spMkLst>
            <pc:docMk/>
            <pc:sldMk cId="4062858088" sldId="1257"/>
            <ac:spMk id="27" creationId="{00000000-0000-0000-0000-000000000000}"/>
          </ac:spMkLst>
        </pc:spChg>
        <pc:spChg chg="mod">
          <ac:chgData name="reza kabir" userId="af3c95a13102d509" providerId="LiveId" clId="{57F77BDA-C3A2-4BAA-AC2E-A197B311ED4C}" dt="2020-04-07T04:25:33.723" v="1417" actId="1076"/>
          <ac:spMkLst>
            <pc:docMk/>
            <pc:sldMk cId="4062858088" sldId="1257"/>
            <ac:spMk id="43" creationId="{00000000-0000-0000-0000-000000000000}"/>
          </ac:spMkLst>
        </pc:spChg>
        <pc:spChg chg="mod">
          <ac:chgData name="reza kabir" userId="af3c95a13102d509" providerId="LiveId" clId="{57F77BDA-C3A2-4BAA-AC2E-A197B311ED4C}" dt="2020-04-07T04:25:33.723" v="1417" actId="1076"/>
          <ac:spMkLst>
            <pc:docMk/>
            <pc:sldMk cId="4062858088" sldId="1257"/>
            <ac:spMk id="46" creationId="{00000000-0000-0000-0000-000000000000}"/>
          </ac:spMkLst>
        </pc:spChg>
        <pc:spChg chg="mod">
          <ac:chgData name="reza kabir" userId="af3c95a13102d509" providerId="LiveId" clId="{57F77BDA-C3A2-4BAA-AC2E-A197B311ED4C}" dt="2020-04-07T04:25:33.723" v="1417" actId="1076"/>
          <ac:spMkLst>
            <pc:docMk/>
            <pc:sldMk cId="4062858088" sldId="1257"/>
            <ac:spMk id="47" creationId="{00000000-0000-0000-0000-000000000000}"/>
          </ac:spMkLst>
        </pc:spChg>
        <pc:grpChg chg="mod">
          <ac:chgData name="reza kabir" userId="af3c95a13102d509" providerId="LiveId" clId="{57F77BDA-C3A2-4BAA-AC2E-A197B311ED4C}" dt="2020-04-07T04:25:33.723" v="1417" actId="1076"/>
          <ac:grpSpMkLst>
            <pc:docMk/>
            <pc:sldMk cId="4062858088" sldId="1257"/>
            <ac:grpSpMk id="19" creationId="{00000000-0000-0000-0000-000000000000}"/>
          </ac:grpSpMkLst>
        </pc:grpChg>
        <pc:grpChg chg="mod">
          <ac:chgData name="reza kabir" userId="af3c95a13102d509" providerId="LiveId" clId="{57F77BDA-C3A2-4BAA-AC2E-A197B311ED4C}" dt="2020-04-07T04:25:33.723" v="1417" actId="1076"/>
          <ac:grpSpMkLst>
            <pc:docMk/>
            <pc:sldMk cId="4062858088" sldId="1257"/>
            <ac:grpSpMk id="38" creationId="{00000000-0000-0000-0000-000000000000}"/>
          </ac:grpSpMkLst>
        </pc:grpChg>
        <pc:cxnChg chg="mod">
          <ac:chgData name="reza kabir" userId="af3c95a13102d509" providerId="LiveId" clId="{57F77BDA-C3A2-4BAA-AC2E-A197B311ED4C}" dt="2020-04-07T04:25:33.723" v="1417" actId="1076"/>
          <ac:cxnSpMkLst>
            <pc:docMk/>
            <pc:sldMk cId="4062858088" sldId="1257"/>
            <ac:cxnSpMk id="40" creationId="{00000000-0000-0000-0000-000000000000}"/>
          </ac:cxnSpMkLst>
        </pc:cxnChg>
        <pc:cxnChg chg="mod">
          <ac:chgData name="reza kabir" userId="af3c95a13102d509" providerId="LiveId" clId="{57F77BDA-C3A2-4BAA-AC2E-A197B311ED4C}" dt="2020-04-07T04:25:33.723" v="1417" actId="1076"/>
          <ac:cxnSpMkLst>
            <pc:docMk/>
            <pc:sldMk cId="4062858088" sldId="1257"/>
            <ac:cxnSpMk id="42" creationId="{00000000-0000-0000-0000-000000000000}"/>
          </ac:cxnSpMkLst>
        </pc:cxnChg>
        <pc:cxnChg chg="mod">
          <ac:chgData name="reza kabir" userId="af3c95a13102d509" providerId="LiveId" clId="{57F77BDA-C3A2-4BAA-AC2E-A197B311ED4C}" dt="2020-04-07T04:25:33.723" v="1417" actId="1076"/>
          <ac:cxnSpMkLst>
            <pc:docMk/>
            <pc:sldMk cId="4062858088" sldId="1257"/>
            <ac:cxnSpMk id="44" creationId="{00000000-0000-0000-0000-000000000000}"/>
          </ac:cxnSpMkLst>
        </pc:cxnChg>
        <pc:cxnChg chg="mod">
          <ac:chgData name="reza kabir" userId="af3c95a13102d509" providerId="LiveId" clId="{57F77BDA-C3A2-4BAA-AC2E-A197B311ED4C}" dt="2020-04-07T04:25:33.723" v="1417" actId="1076"/>
          <ac:cxnSpMkLst>
            <pc:docMk/>
            <pc:sldMk cId="4062858088" sldId="1257"/>
            <ac:cxnSpMk id="45" creationId="{00000000-0000-0000-0000-000000000000}"/>
          </ac:cxnSpMkLst>
        </pc:cxnChg>
      </pc:sldChg>
      <pc:sldChg chg="addSp delSp modSp add del mod modAnim">
        <pc:chgData name="reza kabir" userId="af3c95a13102d509" providerId="LiveId" clId="{57F77BDA-C3A2-4BAA-AC2E-A197B311ED4C}" dt="2020-04-07T05:48:43.065" v="1925" actId="47"/>
        <pc:sldMkLst>
          <pc:docMk/>
          <pc:sldMk cId="3219904778" sldId="1258"/>
        </pc:sldMkLst>
        <pc:spChg chg="add del mod">
          <ac:chgData name="reza kabir" userId="af3c95a13102d509" providerId="LiveId" clId="{57F77BDA-C3A2-4BAA-AC2E-A197B311ED4C}" dt="2020-04-07T04:25:50.160" v="1420"/>
          <ac:spMkLst>
            <pc:docMk/>
            <pc:sldMk cId="3219904778" sldId="1258"/>
            <ac:spMk id="2" creationId="{A51749D7-F823-4178-9071-8E0517092902}"/>
          </ac:spMkLst>
        </pc:spChg>
        <pc:spChg chg="mod">
          <ac:chgData name="reza kabir" userId="af3c95a13102d509" providerId="LiveId" clId="{57F77BDA-C3A2-4BAA-AC2E-A197B311ED4C}" dt="2020-04-07T04:27:02.618" v="1426" actId="1076"/>
          <ac:spMkLst>
            <pc:docMk/>
            <pc:sldMk cId="3219904778" sldId="1258"/>
            <ac:spMk id="36" creationId="{00000000-0000-0000-0000-000000000000}"/>
          </ac:spMkLst>
        </pc:spChg>
      </pc:sldChg>
      <pc:sldChg chg="add del setBg">
        <pc:chgData name="reza kabir" userId="af3c95a13102d509" providerId="LiveId" clId="{57F77BDA-C3A2-4BAA-AC2E-A197B311ED4C}" dt="2020-04-07T11:50:56.886" v="2233" actId="47"/>
        <pc:sldMkLst>
          <pc:docMk/>
          <pc:sldMk cId="3202861360" sldId="1334"/>
        </pc:sldMkLst>
      </pc:sldChg>
      <pc:sldChg chg="delSp modSp add del mod">
        <pc:chgData name="reza kabir" userId="af3c95a13102d509" providerId="LiveId" clId="{57F77BDA-C3A2-4BAA-AC2E-A197B311ED4C}" dt="2020-04-06T05:00:10.861" v="125" actId="47"/>
        <pc:sldMkLst>
          <pc:docMk/>
          <pc:sldMk cId="3013955081" sldId="1453"/>
        </pc:sldMkLst>
        <pc:spChg chg="del">
          <ac:chgData name="reza kabir" userId="af3c95a13102d509" providerId="LiveId" clId="{57F77BDA-C3A2-4BAA-AC2E-A197B311ED4C}" dt="2020-04-06T03:55:39.562" v="99" actId="478"/>
          <ac:spMkLst>
            <pc:docMk/>
            <pc:sldMk cId="3013955081" sldId="1453"/>
            <ac:spMk id="94" creationId="{00000000-0000-0000-0000-000000000000}"/>
          </ac:spMkLst>
        </pc:spChg>
        <pc:spChg chg="mod">
          <ac:chgData name="reza kabir" userId="af3c95a13102d509" providerId="LiveId" clId="{57F77BDA-C3A2-4BAA-AC2E-A197B311ED4C}" dt="2020-04-06T03:55:44.423" v="102" actId="2711"/>
          <ac:spMkLst>
            <pc:docMk/>
            <pc:sldMk cId="3013955081" sldId="1453"/>
            <ac:spMk id="101" creationId="{00000000-0000-0000-0000-000000000000}"/>
          </ac:spMkLst>
        </pc:spChg>
        <pc:spChg chg="mod">
          <ac:chgData name="reza kabir" userId="af3c95a13102d509" providerId="LiveId" clId="{57F77BDA-C3A2-4BAA-AC2E-A197B311ED4C}" dt="2020-04-06T03:55:49.725" v="103" actId="2711"/>
          <ac:spMkLst>
            <pc:docMk/>
            <pc:sldMk cId="3013955081" sldId="1453"/>
            <ac:spMk id="190" creationId="{00000000-0000-0000-0000-000000000000}"/>
          </ac:spMkLst>
        </pc:spChg>
        <pc:spChg chg="mod">
          <ac:chgData name="reza kabir" userId="af3c95a13102d509" providerId="LiveId" clId="{57F77BDA-C3A2-4BAA-AC2E-A197B311ED4C}" dt="2020-04-06T03:55:49.725" v="103" actId="2711"/>
          <ac:spMkLst>
            <pc:docMk/>
            <pc:sldMk cId="3013955081" sldId="1453"/>
            <ac:spMk id="191" creationId="{00000000-0000-0000-0000-000000000000}"/>
          </ac:spMkLst>
        </pc:spChg>
        <pc:spChg chg="mod">
          <ac:chgData name="reza kabir" userId="af3c95a13102d509" providerId="LiveId" clId="{57F77BDA-C3A2-4BAA-AC2E-A197B311ED4C}" dt="2020-04-06T03:55:49.725" v="103" actId="2711"/>
          <ac:spMkLst>
            <pc:docMk/>
            <pc:sldMk cId="3013955081" sldId="1453"/>
            <ac:spMk id="192" creationId="{00000000-0000-0000-0000-000000000000}"/>
          </ac:spMkLst>
        </pc:spChg>
        <pc:spChg chg="mod">
          <ac:chgData name="reza kabir" userId="af3c95a13102d509" providerId="LiveId" clId="{57F77BDA-C3A2-4BAA-AC2E-A197B311ED4C}" dt="2020-04-06T03:55:49.725" v="103" actId="2711"/>
          <ac:spMkLst>
            <pc:docMk/>
            <pc:sldMk cId="3013955081" sldId="1453"/>
            <ac:spMk id="193" creationId="{00000000-0000-0000-0000-000000000000}"/>
          </ac:spMkLst>
        </pc:spChg>
        <pc:spChg chg="mod">
          <ac:chgData name="reza kabir" userId="af3c95a13102d509" providerId="LiveId" clId="{57F77BDA-C3A2-4BAA-AC2E-A197B311ED4C}" dt="2020-04-06T03:55:49.725" v="103" actId="2711"/>
          <ac:spMkLst>
            <pc:docMk/>
            <pc:sldMk cId="3013955081" sldId="1453"/>
            <ac:spMk id="194" creationId="{00000000-0000-0000-0000-000000000000}"/>
          </ac:spMkLst>
        </pc:spChg>
        <pc:spChg chg="mod">
          <ac:chgData name="reza kabir" userId="af3c95a13102d509" providerId="LiveId" clId="{57F77BDA-C3A2-4BAA-AC2E-A197B311ED4C}" dt="2020-04-06T03:55:49.725" v="103" actId="2711"/>
          <ac:spMkLst>
            <pc:docMk/>
            <pc:sldMk cId="3013955081" sldId="1453"/>
            <ac:spMk id="195" creationId="{00000000-0000-0000-0000-000000000000}"/>
          </ac:spMkLst>
        </pc:spChg>
        <pc:spChg chg="mod">
          <ac:chgData name="reza kabir" userId="af3c95a13102d509" providerId="LiveId" clId="{57F77BDA-C3A2-4BAA-AC2E-A197B311ED4C}" dt="2020-04-06T03:55:49.725" v="103" actId="2711"/>
          <ac:spMkLst>
            <pc:docMk/>
            <pc:sldMk cId="3013955081" sldId="1453"/>
            <ac:spMk id="196" creationId="{00000000-0000-0000-0000-000000000000}"/>
          </ac:spMkLst>
        </pc:spChg>
        <pc:spChg chg="mod">
          <ac:chgData name="reza kabir" userId="af3c95a13102d509" providerId="LiveId" clId="{57F77BDA-C3A2-4BAA-AC2E-A197B311ED4C}" dt="2020-04-06T03:55:49.725" v="103" actId="2711"/>
          <ac:spMkLst>
            <pc:docMk/>
            <pc:sldMk cId="3013955081" sldId="1453"/>
            <ac:spMk id="197" creationId="{00000000-0000-0000-0000-000000000000}"/>
          </ac:spMkLst>
        </pc:spChg>
        <pc:spChg chg="mod">
          <ac:chgData name="reza kabir" userId="af3c95a13102d509" providerId="LiveId" clId="{57F77BDA-C3A2-4BAA-AC2E-A197B311ED4C}" dt="2020-04-06T03:55:49.725" v="103" actId="2711"/>
          <ac:spMkLst>
            <pc:docMk/>
            <pc:sldMk cId="3013955081" sldId="1453"/>
            <ac:spMk id="198" creationId="{00000000-0000-0000-0000-000000000000}"/>
          </ac:spMkLst>
        </pc:spChg>
        <pc:spChg chg="mod">
          <ac:chgData name="reza kabir" userId="af3c95a13102d509" providerId="LiveId" clId="{57F77BDA-C3A2-4BAA-AC2E-A197B311ED4C}" dt="2020-04-06T03:55:49.725" v="103" actId="2711"/>
          <ac:spMkLst>
            <pc:docMk/>
            <pc:sldMk cId="3013955081" sldId="1453"/>
            <ac:spMk id="199" creationId="{00000000-0000-0000-0000-000000000000}"/>
          </ac:spMkLst>
        </pc:spChg>
        <pc:spChg chg="mod">
          <ac:chgData name="reza kabir" userId="af3c95a13102d509" providerId="LiveId" clId="{57F77BDA-C3A2-4BAA-AC2E-A197B311ED4C}" dt="2020-04-06T03:55:49.725" v="103" actId="2711"/>
          <ac:spMkLst>
            <pc:docMk/>
            <pc:sldMk cId="3013955081" sldId="1453"/>
            <ac:spMk id="204" creationId="{00000000-0000-0000-0000-000000000000}"/>
          </ac:spMkLst>
        </pc:spChg>
        <pc:spChg chg="mod">
          <ac:chgData name="reza kabir" userId="af3c95a13102d509" providerId="LiveId" clId="{57F77BDA-C3A2-4BAA-AC2E-A197B311ED4C}" dt="2020-04-06T03:55:49.725" v="103" actId="2711"/>
          <ac:spMkLst>
            <pc:docMk/>
            <pc:sldMk cId="3013955081" sldId="1453"/>
            <ac:spMk id="205" creationId="{00000000-0000-0000-0000-000000000000}"/>
          </ac:spMkLst>
        </pc:spChg>
        <pc:spChg chg="mod">
          <ac:chgData name="reza kabir" userId="af3c95a13102d509" providerId="LiveId" clId="{57F77BDA-C3A2-4BAA-AC2E-A197B311ED4C}" dt="2020-04-06T03:55:49.725" v="103" actId="2711"/>
          <ac:spMkLst>
            <pc:docMk/>
            <pc:sldMk cId="3013955081" sldId="1453"/>
            <ac:spMk id="206" creationId="{00000000-0000-0000-0000-000000000000}"/>
          </ac:spMkLst>
        </pc:spChg>
        <pc:spChg chg="mod">
          <ac:chgData name="reza kabir" userId="af3c95a13102d509" providerId="LiveId" clId="{57F77BDA-C3A2-4BAA-AC2E-A197B311ED4C}" dt="2020-04-06T03:55:49.725" v="103" actId="2711"/>
          <ac:spMkLst>
            <pc:docMk/>
            <pc:sldMk cId="3013955081" sldId="1453"/>
            <ac:spMk id="207" creationId="{00000000-0000-0000-0000-000000000000}"/>
          </ac:spMkLst>
        </pc:spChg>
        <pc:spChg chg="mod">
          <ac:chgData name="reza kabir" userId="af3c95a13102d509" providerId="LiveId" clId="{57F77BDA-C3A2-4BAA-AC2E-A197B311ED4C}" dt="2020-04-06T03:55:49.725" v="103" actId="2711"/>
          <ac:spMkLst>
            <pc:docMk/>
            <pc:sldMk cId="3013955081" sldId="1453"/>
            <ac:spMk id="208" creationId="{00000000-0000-0000-0000-000000000000}"/>
          </ac:spMkLst>
        </pc:spChg>
        <pc:spChg chg="mod">
          <ac:chgData name="reza kabir" userId="af3c95a13102d509" providerId="LiveId" clId="{57F77BDA-C3A2-4BAA-AC2E-A197B311ED4C}" dt="2020-04-06T03:55:49.725" v="103" actId="2711"/>
          <ac:spMkLst>
            <pc:docMk/>
            <pc:sldMk cId="3013955081" sldId="1453"/>
            <ac:spMk id="209" creationId="{00000000-0000-0000-0000-000000000000}"/>
          </ac:spMkLst>
        </pc:spChg>
        <pc:spChg chg="mod">
          <ac:chgData name="reza kabir" userId="af3c95a13102d509" providerId="LiveId" clId="{57F77BDA-C3A2-4BAA-AC2E-A197B311ED4C}" dt="2020-04-06T03:55:49.725" v="103" actId="2711"/>
          <ac:spMkLst>
            <pc:docMk/>
            <pc:sldMk cId="3013955081" sldId="1453"/>
            <ac:spMk id="210" creationId="{00000000-0000-0000-0000-000000000000}"/>
          </ac:spMkLst>
        </pc:spChg>
        <pc:spChg chg="mod">
          <ac:chgData name="reza kabir" userId="af3c95a13102d509" providerId="LiveId" clId="{57F77BDA-C3A2-4BAA-AC2E-A197B311ED4C}" dt="2020-04-06T03:55:49.725" v="103" actId="2711"/>
          <ac:spMkLst>
            <pc:docMk/>
            <pc:sldMk cId="3013955081" sldId="1453"/>
            <ac:spMk id="211" creationId="{00000000-0000-0000-0000-000000000000}"/>
          </ac:spMkLst>
        </pc:spChg>
        <pc:spChg chg="mod">
          <ac:chgData name="reza kabir" userId="af3c95a13102d509" providerId="LiveId" clId="{57F77BDA-C3A2-4BAA-AC2E-A197B311ED4C}" dt="2020-04-06T03:55:49.725" v="103" actId="2711"/>
          <ac:spMkLst>
            <pc:docMk/>
            <pc:sldMk cId="3013955081" sldId="1453"/>
            <ac:spMk id="212" creationId="{00000000-0000-0000-0000-000000000000}"/>
          </ac:spMkLst>
        </pc:spChg>
        <pc:spChg chg="mod">
          <ac:chgData name="reza kabir" userId="af3c95a13102d509" providerId="LiveId" clId="{57F77BDA-C3A2-4BAA-AC2E-A197B311ED4C}" dt="2020-04-06T03:55:49.725" v="103" actId="2711"/>
          <ac:spMkLst>
            <pc:docMk/>
            <pc:sldMk cId="3013955081" sldId="1453"/>
            <ac:spMk id="213" creationId="{00000000-0000-0000-0000-000000000000}"/>
          </ac:spMkLst>
        </pc:spChg>
        <pc:spChg chg="mod">
          <ac:chgData name="reza kabir" userId="af3c95a13102d509" providerId="LiveId" clId="{57F77BDA-C3A2-4BAA-AC2E-A197B311ED4C}" dt="2020-04-06T03:55:49.725" v="103" actId="2711"/>
          <ac:spMkLst>
            <pc:docMk/>
            <pc:sldMk cId="3013955081" sldId="1453"/>
            <ac:spMk id="214" creationId="{00000000-0000-0000-0000-000000000000}"/>
          </ac:spMkLst>
        </pc:spChg>
        <pc:spChg chg="mod">
          <ac:chgData name="reza kabir" userId="af3c95a13102d509" providerId="LiveId" clId="{57F77BDA-C3A2-4BAA-AC2E-A197B311ED4C}" dt="2020-04-06T03:55:49.725" v="103" actId="2711"/>
          <ac:spMkLst>
            <pc:docMk/>
            <pc:sldMk cId="3013955081" sldId="1453"/>
            <ac:spMk id="215" creationId="{00000000-0000-0000-0000-000000000000}"/>
          </ac:spMkLst>
        </pc:spChg>
        <pc:spChg chg="mod">
          <ac:chgData name="reza kabir" userId="af3c95a13102d509" providerId="LiveId" clId="{57F77BDA-C3A2-4BAA-AC2E-A197B311ED4C}" dt="2020-04-06T03:55:49.725" v="103" actId="2711"/>
          <ac:spMkLst>
            <pc:docMk/>
            <pc:sldMk cId="3013955081" sldId="1453"/>
            <ac:spMk id="216" creationId="{00000000-0000-0000-0000-000000000000}"/>
          </ac:spMkLst>
        </pc:spChg>
        <pc:spChg chg="mod">
          <ac:chgData name="reza kabir" userId="af3c95a13102d509" providerId="LiveId" clId="{57F77BDA-C3A2-4BAA-AC2E-A197B311ED4C}" dt="2020-04-06T03:55:49.725" v="103" actId="2711"/>
          <ac:spMkLst>
            <pc:docMk/>
            <pc:sldMk cId="3013955081" sldId="1453"/>
            <ac:spMk id="217" creationId="{00000000-0000-0000-0000-000000000000}"/>
          </ac:spMkLst>
        </pc:spChg>
        <pc:spChg chg="mod">
          <ac:chgData name="reza kabir" userId="af3c95a13102d509" providerId="LiveId" clId="{57F77BDA-C3A2-4BAA-AC2E-A197B311ED4C}" dt="2020-04-06T03:55:49.725" v="103" actId="2711"/>
          <ac:spMkLst>
            <pc:docMk/>
            <pc:sldMk cId="3013955081" sldId="1453"/>
            <ac:spMk id="222" creationId="{00000000-0000-0000-0000-000000000000}"/>
          </ac:spMkLst>
        </pc:spChg>
        <pc:spChg chg="mod">
          <ac:chgData name="reza kabir" userId="af3c95a13102d509" providerId="LiveId" clId="{57F77BDA-C3A2-4BAA-AC2E-A197B311ED4C}" dt="2020-04-06T03:55:49.725" v="103" actId="2711"/>
          <ac:spMkLst>
            <pc:docMk/>
            <pc:sldMk cId="3013955081" sldId="1453"/>
            <ac:spMk id="223" creationId="{00000000-0000-0000-0000-000000000000}"/>
          </ac:spMkLst>
        </pc:spChg>
        <pc:spChg chg="mod">
          <ac:chgData name="reza kabir" userId="af3c95a13102d509" providerId="LiveId" clId="{57F77BDA-C3A2-4BAA-AC2E-A197B311ED4C}" dt="2020-04-06T03:55:49.725" v="103" actId="2711"/>
          <ac:spMkLst>
            <pc:docMk/>
            <pc:sldMk cId="3013955081" sldId="1453"/>
            <ac:spMk id="224" creationId="{00000000-0000-0000-0000-000000000000}"/>
          </ac:spMkLst>
        </pc:spChg>
        <pc:spChg chg="mod">
          <ac:chgData name="reza kabir" userId="af3c95a13102d509" providerId="LiveId" clId="{57F77BDA-C3A2-4BAA-AC2E-A197B311ED4C}" dt="2020-04-06T03:55:49.725" v="103" actId="2711"/>
          <ac:spMkLst>
            <pc:docMk/>
            <pc:sldMk cId="3013955081" sldId="1453"/>
            <ac:spMk id="225" creationId="{00000000-0000-0000-0000-000000000000}"/>
          </ac:spMkLst>
        </pc:spChg>
        <pc:spChg chg="mod">
          <ac:chgData name="reza kabir" userId="af3c95a13102d509" providerId="LiveId" clId="{57F77BDA-C3A2-4BAA-AC2E-A197B311ED4C}" dt="2020-04-06T03:55:49.725" v="103" actId="2711"/>
          <ac:spMkLst>
            <pc:docMk/>
            <pc:sldMk cId="3013955081" sldId="1453"/>
            <ac:spMk id="238" creationId="{00000000-0000-0000-0000-000000000000}"/>
          </ac:spMkLst>
        </pc:spChg>
        <pc:spChg chg="mod">
          <ac:chgData name="reza kabir" userId="af3c95a13102d509" providerId="LiveId" clId="{57F77BDA-C3A2-4BAA-AC2E-A197B311ED4C}" dt="2020-04-06T03:55:49.725" v="103" actId="2711"/>
          <ac:spMkLst>
            <pc:docMk/>
            <pc:sldMk cId="3013955081" sldId="1453"/>
            <ac:spMk id="239" creationId="{00000000-0000-0000-0000-000000000000}"/>
          </ac:spMkLst>
        </pc:spChg>
        <pc:spChg chg="mod">
          <ac:chgData name="reza kabir" userId="af3c95a13102d509" providerId="LiveId" clId="{57F77BDA-C3A2-4BAA-AC2E-A197B311ED4C}" dt="2020-04-06T03:55:49.725" v="103" actId="2711"/>
          <ac:spMkLst>
            <pc:docMk/>
            <pc:sldMk cId="3013955081" sldId="1453"/>
            <ac:spMk id="240" creationId="{00000000-0000-0000-0000-000000000000}"/>
          </ac:spMkLst>
        </pc:spChg>
        <pc:spChg chg="mod">
          <ac:chgData name="reza kabir" userId="af3c95a13102d509" providerId="LiveId" clId="{57F77BDA-C3A2-4BAA-AC2E-A197B311ED4C}" dt="2020-04-06T03:55:49.725" v="103" actId="2711"/>
          <ac:spMkLst>
            <pc:docMk/>
            <pc:sldMk cId="3013955081" sldId="1453"/>
            <ac:spMk id="241" creationId="{00000000-0000-0000-0000-000000000000}"/>
          </ac:spMkLst>
        </pc:spChg>
        <pc:spChg chg="mod">
          <ac:chgData name="reza kabir" userId="af3c95a13102d509" providerId="LiveId" clId="{57F77BDA-C3A2-4BAA-AC2E-A197B311ED4C}" dt="2020-04-06T03:55:49.725" v="103" actId="2711"/>
          <ac:spMkLst>
            <pc:docMk/>
            <pc:sldMk cId="3013955081" sldId="1453"/>
            <ac:spMk id="242" creationId="{00000000-0000-0000-0000-000000000000}"/>
          </ac:spMkLst>
        </pc:spChg>
        <pc:spChg chg="mod">
          <ac:chgData name="reza kabir" userId="af3c95a13102d509" providerId="LiveId" clId="{57F77BDA-C3A2-4BAA-AC2E-A197B311ED4C}" dt="2020-04-06T03:55:49.725" v="103" actId="2711"/>
          <ac:spMkLst>
            <pc:docMk/>
            <pc:sldMk cId="3013955081" sldId="1453"/>
            <ac:spMk id="243" creationId="{00000000-0000-0000-0000-000000000000}"/>
          </ac:spMkLst>
        </pc:spChg>
        <pc:spChg chg="mod">
          <ac:chgData name="reza kabir" userId="af3c95a13102d509" providerId="LiveId" clId="{57F77BDA-C3A2-4BAA-AC2E-A197B311ED4C}" dt="2020-04-06T03:55:49.725" v="103" actId="2711"/>
          <ac:spMkLst>
            <pc:docMk/>
            <pc:sldMk cId="3013955081" sldId="1453"/>
            <ac:spMk id="250" creationId="{00000000-0000-0000-0000-000000000000}"/>
          </ac:spMkLst>
        </pc:spChg>
        <pc:spChg chg="mod">
          <ac:chgData name="reza kabir" userId="af3c95a13102d509" providerId="LiveId" clId="{57F77BDA-C3A2-4BAA-AC2E-A197B311ED4C}" dt="2020-04-06T03:55:49.725" v="103" actId="2711"/>
          <ac:spMkLst>
            <pc:docMk/>
            <pc:sldMk cId="3013955081" sldId="1453"/>
            <ac:spMk id="251" creationId="{00000000-0000-0000-0000-000000000000}"/>
          </ac:spMkLst>
        </pc:spChg>
        <pc:spChg chg="mod">
          <ac:chgData name="reza kabir" userId="af3c95a13102d509" providerId="LiveId" clId="{57F77BDA-C3A2-4BAA-AC2E-A197B311ED4C}" dt="2020-04-06T03:55:49.725" v="103" actId="2711"/>
          <ac:spMkLst>
            <pc:docMk/>
            <pc:sldMk cId="3013955081" sldId="1453"/>
            <ac:spMk id="252" creationId="{00000000-0000-0000-0000-000000000000}"/>
          </ac:spMkLst>
        </pc:spChg>
        <pc:spChg chg="mod">
          <ac:chgData name="reza kabir" userId="af3c95a13102d509" providerId="LiveId" clId="{57F77BDA-C3A2-4BAA-AC2E-A197B311ED4C}" dt="2020-04-06T03:55:49.725" v="103" actId="2711"/>
          <ac:spMkLst>
            <pc:docMk/>
            <pc:sldMk cId="3013955081" sldId="1453"/>
            <ac:spMk id="253" creationId="{00000000-0000-0000-0000-000000000000}"/>
          </ac:spMkLst>
        </pc:spChg>
        <pc:spChg chg="mod">
          <ac:chgData name="reza kabir" userId="af3c95a13102d509" providerId="LiveId" clId="{57F77BDA-C3A2-4BAA-AC2E-A197B311ED4C}" dt="2020-04-06T03:55:49.725" v="103" actId="2711"/>
          <ac:spMkLst>
            <pc:docMk/>
            <pc:sldMk cId="3013955081" sldId="1453"/>
            <ac:spMk id="254" creationId="{00000000-0000-0000-0000-000000000000}"/>
          </ac:spMkLst>
        </pc:spChg>
        <pc:spChg chg="mod">
          <ac:chgData name="reza kabir" userId="af3c95a13102d509" providerId="LiveId" clId="{57F77BDA-C3A2-4BAA-AC2E-A197B311ED4C}" dt="2020-04-06T03:55:49.725" v="103" actId="2711"/>
          <ac:spMkLst>
            <pc:docMk/>
            <pc:sldMk cId="3013955081" sldId="1453"/>
            <ac:spMk id="255" creationId="{00000000-0000-0000-0000-000000000000}"/>
          </ac:spMkLst>
        </pc:spChg>
        <pc:spChg chg="mod">
          <ac:chgData name="reza kabir" userId="af3c95a13102d509" providerId="LiveId" clId="{57F77BDA-C3A2-4BAA-AC2E-A197B311ED4C}" dt="2020-04-06T03:55:49.725" v="103" actId="2711"/>
          <ac:spMkLst>
            <pc:docMk/>
            <pc:sldMk cId="3013955081" sldId="1453"/>
            <ac:spMk id="256" creationId="{00000000-0000-0000-0000-000000000000}"/>
          </ac:spMkLst>
        </pc:spChg>
        <pc:spChg chg="mod">
          <ac:chgData name="reza kabir" userId="af3c95a13102d509" providerId="LiveId" clId="{57F77BDA-C3A2-4BAA-AC2E-A197B311ED4C}" dt="2020-04-06T03:55:49.725" v="103" actId="2711"/>
          <ac:spMkLst>
            <pc:docMk/>
            <pc:sldMk cId="3013955081" sldId="1453"/>
            <ac:spMk id="257" creationId="{00000000-0000-0000-0000-000000000000}"/>
          </ac:spMkLst>
        </pc:spChg>
        <pc:spChg chg="mod">
          <ac:chgData name="reza kabir" userId="af3c95a13102d509" providerId="LiveId" clId="{57F77BDA-C3A2-4BAA-AC2E-A197B311ED4C}" dt="2020-04-06T03:55:49.725" v="103" actId="2711"/>
          <ac:spMkLst>
            <pc:docMk/>
            <pc:sldMk cId="3013955081" sldId="1453"/>
            <ac:spMk id="258" creationId="{00000000-0000-0000-0000-000000000000}"/>
          </ac:spMkLst>
        </pc:spChg>
        <pc:spChg chg="mod">
          <ac:chgData name="reza kabir" userId="af3c95a13102d509" providerId="LiveId" clId="{57F77BDA-C3A2-4BAA-AC2E-A197B311ED4C}" dt="2020-04-06T03:55:49.725" v="103" actId="2711"/>
          <ac:spMkLst>
            <pc:docMk/>
            <pc:sldMk cId="3013955081" sldId="1453"/>
            <ac:spMk id="259" creationId="{00000000-0000-0000-0000-000000000000}"/>
          </ac:spMkLst>
        </pc:spChg>
        <pc:spChg chg="mod">
          <ac:chgData name="reza kabir" userId="af3c95a13102d509" providerId="LiveId" clId="{57F77BDA-C3A2-4BAA-AC2E-A197B311ED4C}" dt="2020-04-06T03:55:49.725" v="103" actId="2711"/>
          <ac:spMkLst>
            <pc:docMk/>
            <pc:sldMk cId="3013955081" sldId="1453"/>
            <ac:spMk id="260" creationId="{00000000-0000-0000-0000-000000000000}"/>
          </ac:spMkLst>
        </pc:spChg>
        <pc:spChg chg="mod">
          <ac:chgData name="reza kabir" userId="af3c95a13102d509" providerId="LiveId" clId="{57F77BDA-C3A2-4BAA-AC2E-A197B311ED4C}" dt="2020-04-06T03:55:49.725" v="103" actId="2711"/>
          <ac:spMkLst>
            <pc:docMk/>
            <pc:sldMk cId="3013955081" sldId="1453"/>
            <ac:spMk id="261" creationId="{00000000-0000-0000-0000-000000000000}"/>
          </ac:spMkLst>
        </pc:spChg>
        <pc:spChg chg="mod">
          <ac:chgData name="reza kabir" userId="af3c95a13102d509" providerId="LiveId" clId="{57F77BDA-C3A2-4BAA-AC2E-A197B311ED4C}" dt="2020-04-06T03:55:49.725" v="103" actId="2711"/>
          <ac:spMkLst>
            <pc:docMk/>
            <pc:sldMk cId="3013955081" sldId="1453"/>
            <ac:spMk id="262" creationId="{00000000-0000-0000-0000-000000000000}"/>
          </ac:spMkLst>
        </pc:spChg>
        <pc:spChg chg="mod">
          <ac:chgData name="reza kabir" userId="af3c95a13102d509" providerId="LiveId" clId="{57F77BDA-C3A2-4BAA-AC2E-A197B311ED4C}" dt="2020-04-06T03:55:49.725" v="103" actId="2711"/>
          <ac:spMkLst>
            <pc:docMk/>
            <pc:sldMk cId="3013955081" sldId="1453"/>
            <ac:spMk id="263" creationId="{00000000-0000-0000-0000-000000000000}"/>
          </ac:spMkLst>
        </pc:spChg>
        <pc:spChg chg="mod">
          <ac:chgData name="reza kabir" userId="af3c95a13102d509" providerId="LiveId" clId="{57F77BDA-C3A2-4BAA-AC2E-A197B311ED4C}" dt="2020-04-06T03:55:49.725" v="103" actId="2711"/>
          <ac:spMkLst>
            <pc:docMk/>
            <pc:sldMk cId="3013955081" sldId="1453"/>
            <ac:spMk id="264" creationId="{00000000-0000-0000-0000-000000000000}"/>
          </ac:spMkLst>
        </pc:spChg>
        <pc:spChg chg="mod">
          <ac:chgData name="reza kabir" userId="af3c95a13102d509" providerId="LiveId" clId="{57F77BDA-C3A2-4BAA-AC2E-A197B311ED4C}" dt="2020-04-06T03:55:49.725" v="103" actId="2711"/>
          <ac:spMkLst>
            <pc:docMk/>
            <pc:sldMk cId="3013955081" sldId="1453"/>
            <ac:spMk id="265" creationId="{00000000-0000-0000-0000-000000000000}"/>
          </ac:spMkLst>
        </pc:spChg>
        <pc:spChg chg="mod">
          <ac:chgData name="reza kabir" userId="af3c95a13102d509" providerId="LiveId" clId="{57F77BDA-C3A2-4BAA-AC2E-A197B311ED4C}" dt="2020-04-06T03:55:49.725" v="103" actId="2711"/>
          <ac:spMkLst>
            <pc:docMk/>
            <pc:sldMk cId="3013955081" sldId="1453"/>
            <ac:spMk id="266" creationId="{00000000-0000-0000-0000-000000000000}"/>
          </ac:spMkLst>
        </pc:spChg>
        <pc:spChg chg="mod">
          <ac:chgData name="reza kabir" userId="af3c95a13102d509" providerId="LiveId" clId="{57F77BDA-C3A2-4BAA-AC2E-A197B311ED4C}" dt="2020-04-06T03:55:49.725" v="103" actId="2711"/>
          <ac:spMkLst>
            <pc:docMk/>
            <pc:sldMk cId="3013955081" sldId="1453"/>
            <ac:spMk id="267" creationId="{00000000-0000-0000-0000-000000000000}"/>
          </ac:spMkLst>
        </pc:spChg>
        <pc:spChg chg="mod">
          <ac:chgData name="reza kabir" userId="af3c95a13102d509" providerId="LiveId" clId="{57F77BDA-C3A2-4BAA-AC2E-A197B311ED4C}" dt="2020-04-06T03:55:49.725" v="103" actId="2711"/>
          <ac:spMkLst>
            <pc:docMk/>
            <pc:sldMk cId="3013955081" sldId="1453"/>
            <ac:spMk id="268" creationId="{00000000-0000-0000-0000-000000000000}"/>
          </ac:spMkLst>
        </pc:spChg>
        <pc:spChg chg="mod">
          <ac:chgData name="reza kabir" userId="af3c95a13102d509" providerId="LiveId" clId="{57F77BDA-C3A2-4BAA-AC2E-A197B311ED4C}" dt="2020-04-06T03:55:49.725" v="103" actId="2711"/>
          <ac:spMkLst>
            <pc:docMk/>
            <pc:sldMk cId="3013955081" sldId="1453"/>
            <ac:spMk id="269" creationId="{00000000-0000-0000-0000-000000000000}"/>
          </ac:spMkLst>
        </pc:spChg>
        <pc:spChg chg="mod">
          <ac:chgData name="reza kabir" userId="af3c95a13102d509" providerId="LiveId" clId="{57F77BDA-C3A2-4BAA-AC2E-A197B311ED4C}" dt="2020-04-06T03:55:49.725" v="103" actId="2711"/>
          <ac:spMkLst>
            <pc:docMk/>
            <pc:sldMk cId="3013955081" sldId="1453"/>
            <ac:spMk id="270" creationId="{00000000-0000-0000-0000-000000000000}"/>
          </ac:spMkLst>
        </pc:spChg>
        <pc:spChg chg="mod">
          <ac:chgData name="reza kabir" userId="af3c95a13102d509" providerId="LiveId" clId="{57F77BDA-C3A2-4BAA-AC2E-A197B311ED4C}" dt="2020-04-06T03:55:49.725" v="103" actId="2711"/>
          <ac:spMkLst>
            <pc:docMk/>
            <pc:sldMk cId="3013955081" sldId="1453"/>
            <ac:spMk id="271" creationId="{00000000-0000-0000-0000-000000000000}"/>
          </ac:spMkLst>
        </pc:spChg>
        <pc:spChg chg="mod">
          <ac:chgData name="reza kabir" userId="af3c95a13102d509" providerId="LiveId" clId="{57F77BDA-C3A2-4BAA-AC2E-A197B311ED4C}" dt="2020-04-06T03:55:49.725" v="103" actId="2711"/>
          <ac:spMkLst>
            <pc:docMk/>
            <pc:sldMk cId="3013955081" sldId="1453"/>
            <ac:spMk id="272" creationId="{00000000-0000-0000-0000-000000000000}"/>
          </ac:spMkLst>
        </pc:spChg>
        <pc:spChg chg="mod">
          <ac:chgData name="reza kabir" userId="af3c95a13102d509" providerId="LiveId" clId="{57F77BDA-C3A2-4BAA-AC2E-A197B311ED4C}" dt="2020-04-06T03:55:49.725" v="103" actId="2711"/>
          <ac:spMkLst>
            <pc:docMk/>
            <pc:sldMk cId="3013955081" sldId="1453"/>
            <ac:spMk id="273" creationId="{00000000-0000-0000-0000-000000000000}"/>
          </ac:spMkLst>
        </pc:spChg>
        <pc:spChg chg="mod">
          <ac:chgData name="reza kabir" userId="af3c95a13102d509" providerId="LiveId" clId="{57F77BDA-C3A2-4BAA-AC2E-A197B311ED4C}" dt="2020-04-06T03:55:49.725" v="103" actId="2711"/>
          <ac:spMkLst>
            <pc:docMk/>
            <pc:sldMk cId="3013955081" sldId="1453"/>
            <ac:spMk id="274" creationId="{00000000-0000-0000-0000-000000000000}"/>
          </ac:spMkLst>
        </pc:spChg>
        <pc:spChg chg="mod">
          <ac:chgData name="reza kabir" userId="af3c95a13102d509" providerId="LiveId" clId="{57F77BDA-C3A2-4BAA-AC2E-A197B311ED4C}" dt="2020-04-06T03:55:49.725" v="103" actId="2711"/>
          <ac:spMkLst>
            <pc:docMk/>
            <pc:sldMk cId="3013955081" sldId="1453"/>
            <ac:spMk id="276" creationId="{00000000-0000-0000-0000-000000000000}"/>
          </ac:spMkLst>
        </pc:spChg>
        <pc:spChg chg="mod">
          <ac:chgData name="reza kabir" userId="af3c95a13102d509" providerId="LiveId" clId="{57F77BDA-C3A2-4BAA-AC2E-A197B311ED4C}" dt="2020-04-06T03:55:49.725" v="103" actId="2711"/>
          <ac:spMkLst>
            <pc:docMk/>
            <pc:sldMk cId="3013955081" sldId="1453"/>
            <ac:spMk id="277" creationId="{00000000-0000-0000-0000-000000000000}"/>
          </ac:spMkLst>
        </pc:spChg>
        <pc:spChg chg="mod">
          <ac:chgData name="reza kabir" userId="af3c95a13102d509" providerId="LiveId" clId="{57F77BDA-C3A2-4BAA-AC2E-A197B311ED4C}" dt="2020-04-06T03:55:49.725" v="103" actId="2711"/>
          <ac:spMkLst>
            <pc:docMk/>
            <pc:sldMk cId="3013955081" sldId="1453"/>
            <ac:spMk id="278" creationId="{00000000-0000-0000-0000-000000000000}"/>
          </ac:spMkLst>
        </pc:spChg>
        <pc:spChg chg="mod">
          <ac:chgData name="reza kabir" userId="af3c95a13102d509" providerId="LiveId" clId="{57F77BDA-C3A2-4BAA-AC2E-A197B311ED4C}" dt="2020-04-06T03:55:49.725" v="103" actId="2711"/>
          <ac:spMkLst>
            <pc:docMk/>
            <pc:sldMk cId="3013955081" sldId="1453"/>
            <ac:spMk id="279" creationId="{00000000-0000-0000-0000-000000000000}"/>
          </ac:spMkLst>
        </pc:spChg>
        <pc:spChg chg="mod">
          <ac:chgData name="reza kabir" userId="af3c95a13102d509" providerId="LiveId" clId="{57F77BDA-C3A2-4BAA-AC2E-A197B311ED4C}" dt="2020-04-06T03:55:49.725" v="103" actId="2711"/>
          <ac:spMkLst>
            <pc:docMk/>
            <pc:sldMk cId="3013955081" sldId="1453"/>
            <ac:spMk id="280" creationId="{00000000-0000-0000-0000-000000000000}"/>
          </ac:spMkLst>
        </pc:spChg>
        <pc:spChg chg="mod">
          <ac:chgData name="reza kabir" userId="af3c95a13102d509" providerId="LiveId" clId="{57F77BDA-C3A2-4BAA-AC2E-A197B311ED4C}" dt="2020-04-06T03:55:49.725" v="103" actId="2711"/>
          <ac:spMkLst>
            <pc:docMk/>
            <pc:sldMk cId="3013955081" sldId="1453"/>
            <ac:spMk id="281" creationId="{00000000-0000-0000-0000-000000000000}"/>
          </ac:spMkLst>
        </pc:spChg>
        <pc:spChg chg="mod">
          <ac:chgData name="reza kabir" userId="af3c95a13102d509" providerId="LiveId" clId="{57F77BDA-C3A2-4BAA-AC2E-A197B311ED4C}" dt="2020-04-06T03:55:49.725" v="103" actId="2711"/>
          <ac:spMkLst>
            <pc:docMk/>
            <pc:sldMk cId="3013955081" sldId="1453"/>
            <ac:spMk id="282" creationId="{00000000-0000-0000-0000-000000000000}"/>
          </ac:spMkLst>
        </pc:spChg>
      </pc:sldChg>
      <pc:sldChg chg="delSp modSp add del mod">
        <pc:chgData name="reza kabir" userId="af3c95a13102d509" providerId="LiveId" clId="{57F77BDA-C3A2-4BAA-AC2E-A197B311ED4C}" dt="2020-04-06T05:00:10.861" v="125" actId="47"/>
        <pc:sldMkLst>
          <pc:docMk/>
          <pc:sldMk cId="1860515404" sldId="1455"/>
        </pc:sldMkLst>
        <pc:spChg chg="del">
          <ac:chgData name="reza kabir" userId="af3c95a13102d509" providerId="LiveId" clId="{57F77BDA-C3A2-4BAA-AC2E-A197B311ED4C}" dt="2020-04-06T03:55:53.920" v="104" actId="478"/>
          <ac:spMkLst>
            <pc:docMk/>
            <pc:sldMk cId="1860515404" sldId="1455"/>
            <ac:spMk id="31" creationId="{00000000-0000-0000-0000-000000000000}"/>
          </ac:spMkLst>
        </pc:spChg>
        <pc:spChg chg="mod">
          <ac:chgData name="reza kabir" userId="af3c95a13102d509" providerId="LiveId" clId="{57F77BDA-C3A2-4BAA-AC2E-A197B311ED4C}" dt="2020-04-06T03:56:06.893" v="109" actId="403"/>
          <ac:spMkLst>
            <pc:docMk/>
            <pc:sldMk cId="1860515404" sldId="1455"/>
            <ac:spMk id="38" creationId="{00000000-0000-0000-0000-000000000000}"/>
          </ac:spMkLst>
        </pc:spChg>
        <pc:spChg chg="mod">
          <ac:chgData name="reza kabir" userId="af3c95a13102d509" providerId="LiveId" clId="{57F77BDA-C3A2-4BAA-AC2E-A197B311ED4C}" dt="2020-04-06T03:56:12.691" v="110" actId="2711"/>
          <ac:spMkLst>
            <pc:docMk/>
            <pc:sldMk cId="1860515404" sldId="1455"/>
            <ac:spMk id="41" creationId="{00000000-0000-0000-0000-000000000000}"/>
          </ac:spMkLst>
        </pc:spChg>
        <pc:spChg chg="mod">
          <ac:chgData name="reza kabir" userId="af3c95a13102d509" providerId="LiveId" clId="{57F77BDA-C3A2-4BAA-AC2E-A197B311ED4C}" dt="2020-04-06T03:56:12.691" v="110" actId="2711"/>
          <ac:spMkLst>
            <pc:docMk/>
            <pc:sldMk cId="1860515404" sldId="1455"/>
            <ac:spMk id="42" creationId="{00000000-0000-0000-0000-000000000000}"/>
          </ac:spMkLst>
        </pc:spChg>
        <pc:spChg chg="mod">
          <ac:chgData name="reza kabir" userId="af3c95a13102d509" providerId="LiveId" clId="{57F77BDA-C3A2-4BAA-AC2E-A197B311ED4C}" dt="2020-04-06T03:56:12.691" v="110" actId="2711"/>
          <ac:spMkLst>
            <pc:docMk/>
            <pc:sldMk cId="1860515404" sldId="1455"/>
            <ac:spMk id="43" creationId="{00000000-0000-0000-0000-000000000000}"/>
          </ac:spMkLst>
        </pc:spChg>
        <pc:spChg chg="mod">
          <ac:chgData name="reza kabir" userId="af3c95a13102d509" providerId="LiveId" clId="{57F77BDA-C3A2-4BAA-AC2E-A197B311ED4C}" dt="2020-04-06T03:56:12.691" v="110" actId="2711"/>
          <ac:spMkLst>
            <pc:docMk/>
            <pc:sldMk cId="1860515404" sldId="1455"/>
            <ac:spMk id="44" creationId="{00000000-0000-0000-0000-000000000000}"/>
          </ac:spMkLst>
        </pc:spChg>
        <pc:spChg chg="mod">
          <ac:chgData name="reza kabir" userId="af3c95a13102d509" providerId="LiveId" clId="{57F77BDA-C3A2-4BAA-AC2E-A197B311ED4C}" dt="2020-04-06T03:56:12.691" v="110" actId="2711"/>
          <ac:spMkLst>
            <pc:docMk/>
            <pc:sldMk cId="1860515404" sldId="1455"/>
            <ac:spMk id="45" creationId="{00000000-0000-0000-0000-000000000000}"/>
          </ac:spMkLst>
        </pc:spChg>
        <pc:spChg chg="mod">
          <ac:chgData name="reza kabir" userId="af3c95a13102d509" providerId="LiveId" clId="{57F77BDA-C3A2-4BAA-AC2E-A197B311ED4C}" dt="2020-04-06T03:56:12.691" v="110" actId="2711"/>
          <ac:spMkLst>
            <pc:docMk/>
            <pc:sldMk cId="1860515404" sldId="1455"/>
            <ac:spMk id="46" creationId="{00000000-0000-0000-0000-000000000000}"/>
          </ac:spMkLst>
        </pc:spChg>
        <pc:spChg chg="mod">
          <ac:chgData name="reza kabir" userId="af3c95a13102d509" providerId="LiveId" clId="{57F77BDA-C3A2-4BAA-AC2E-A197B311ED4C}" dt="2020-04-06T03:56:12.691" v="110" actId="2711"/>
          <ac:spMkLst>
            <pc:docMk/>
            <pc:sldMk cId="1860515404" sldId="1455"/>
            <ac:spMk id="47" creationId="{00000000-0000-0000-0000-000000000000}"/>
          </ac:spMkLst>
        </pc:spChg>
        <pc:spChg chg="mod">
          <ac:chgData name="reza kabir" userId="af3c95a13102d509" providerId="LiveId" clId="{57F77BDA-C3A2-4BAA-AC2E-A197B311ED4C}" dt="2020-04-06T03:56:12.691" v="110" actId="2711"/>
          <ac:spMkLst>
            <pc:docMk/>
            <pc:sldMk cId="1860515404" sldId="1455"/>
            <ac:spMk id="48" creationId="{00000000-0000-0000-0000-000000000000}"/>
          </ac:spMkLst>
        </pc:spChg>
        <pc:spChg chg="mod">
          <ac:chgData name="reza kabir" userId="af3c95a13102d509" providerId="LiveId" clId="{57F77BDA-C3A2-4BAA-AC2E-A197B311ED4C}" dt="2020-04-06T03:56:12.691" v="110" actId="2711"/>
          <ac:spMkLst>
            <pc:docMk/>
            <pc:sldMk cId="1860515404" sldId="1455"/>
            <ac:spMk id="49" creationId="{00000000-0000-0000-0000-000000000000}"/>
          </ac:spMkLst>
        </pc:spChg>
        <pc:spChg chg="mod">
          <ac:chgData name="reza kabir" userId="af3c95a13102d509" providerId="LiveId" clId="{57F77BDA-C3A2-4BAA-AC2E-A197B311ED4C}" dt="2020-04-06T03:56:12.691" v="110" actId="2711"/>
          <ac:spMkLst>
            <pc:docMk/>
            <pc:sldMk cId="1860515404" sldId="1455"/>
            <ac:spMk id="4098" creationId="{00000000-0000-0000-0000-000000000000}"/>
          </ac:spMkLst>
        </pc:spChg>
        <pc:spChg chg="mod">
          <ac:chgData name="reza kabir" userId="af3c95a13102d509" providerId="LiveId" clId="{57F77BDA-C3A2-4BAA-AC2E-A197B311ED4C}" dt="2020-04-06T03:56:12.691" v="110" actId="2711"/>
          <ac:spMkLst>
            <pc:docMk/>
            <pc:sldMk cId="1860515404" sldId="1455"/>
            <ac:spMk id="4099" creationId="{00000000-0000-0000-0000-000000000000}"/>
          </ac:spMkLst>
        </pc:spChg>
        <pc:spChg chg="mod">
          <ac:chgData name="reza kabir" userId="af3c95a13102d509" providerId="LiveId" clId="{57F77BDA-C3A2-4BAA-AC2E-A197B311ED4C}" dt="2020-04-06T03:56:12.691" v="110" actId="2711"/>
          <ac:spMkLst>
            <pc:docMk/>
            <pc:sldMk cId="1860515404" sldId="1455"/>
            <ac:spMk id="4100" creationId="{00000000-0000-0000-0000-000000000000}"/>
          </ac:spMkLst>
        </pc:spChg>
        <pc:spChg chg="mod">
          <ac:chgData name="reza kabir" userId="af3c95a13102d509" providerId="LiveId" clId="{57F77BDA-C3A2-4BAA-AC2E-A197B311ED4C}" dt="2020-04-06T03:56:12.691" v="110" actId="2711"/>
          <ac:spMkLst>
            <pc:docMk/>
            <pc:sldMk cId="1860515404" sldId="1455"/>
            <ac:spMk id="4101" creationId="{00000000-0000-0000-0000-000000000000}"/>
          </ac:spMkLst>
        </pc:spChg>
        <pc:spChg chg="mod">
          <ac:chgData name="reza kabir" userId="af3c95a13102d509" providerId="LiveId" clId="{57F77BDA-C3A2-4BAA-AC2E-A197B311ED4C}" dt="2020-04-06T03:56:12.691" v="110" actId="2711"/>
          <ac:spMkLst>
            <pc:docMk/>
            <pc:sldMk cId="1860515404" sldId="1455"/>
            <ac:spMk id="4102" creationId="{00000000-0000-0000-0000-000000000000}"/>
          </ac:spMkLst>
        </pc:spChg>
        <pc:spChg chg="mod">
          <ac:chgData name="reza kabir" userId="af3c95a13102d509" providerId="LiveId" clId="{57F77BDA-C3A2-4BAA-AC2E-A197B311ED4C}" dt="2020-04-06T03:56:12.691" v="110" actId="2711"/>
          <ac:spMkLst>
            <pc:docMk/>
            <pc:sldMk cId="1860515404" sldId="1455"/>
            <ac:spMk id="4103" creationId="{00000000-0000-0000-0000-000000000000}"/>
          </ac:spMkLst>
        </pc:spChg>
        <pc:spChg chg="mod">
          <ac:chgData name="reza kabir" userId="af3c95a13102d509" providerId="LiveId" clId="{57F77BDA-C3A2-4BAA-AC2E-A197B311ED4C}" dt="2020-04-06T03:56:12.691" v="110" actId="2711"/>
          <ac:spMkLst>
            <pc:docMk/>
            <pc:sldMk cId="1860515404" sldId="1455"/>
            <ac:spMk id="4104" creationId="{00000000-0000-0000-0000-000000000000}"/>
          </ac:spMkLst>
        </pc:spChg>
        <pc:spChg chg="mod">
          <ac:chgData name="reza kabir" userId="af3c95a13102d509" providerId="LiveId" clId="{57F77BDA-C3A2-4BAA-AC2E-A197B311ED4C}" dt="2020-04-06T03:56:12.691" v="110" actId="2711"/>
          <ac:spMkLst>
            <pc:docMk/>
            <pc:sldMk cId="1860515404" sldId="1455"/>
            <ac:spMk id="4105" creationId="{00000000-0000-0000-0000-000000000000}"/>
          </ac:spMkLst>
        </pc:spChg>
        <pc:spChg chg="mod">
          <ac:chgData name="reza kabir" userId="af3c95a13102d509" providerId="LiveId" clId="{57F77BDA-C3A2-4BAA-AC2E-A197B311ED4C}" dt="2020-04-06T03:56:12.691" v="110" actId="2711"/>
          <ac:spMkLst>
            <pc:docMk/>
            <pc:sldMk cId="1860515404" sldId="1455"/>
            <ac:spMk id="4106" creationId="{00000000-0000-0000-0000-000000000000}"/>
          </ac:spMkLst>
        </pc:spChg>
        <pc:spChg chg="mod">
          <ac:chgData name="reza kabir" userId="af3c95a13102d509" providerId="LiveId" clId="{57F77BDA-C3A2-4BAA-AC2E-A197B311ED4C}" dt="2020-04-06T03:56:12.691" v="110" actId="2711"/>
          <ac:spMkLst>
            <pc:docMk/>
            <pc:sldMk cId="1860515404" sldId="1455"/>
            <ac:spMk id="4107" creationId="{00000000-0000-0000-0000-000000000000}"/>
          </ac:spMkLst>
        </pc:spChg>
        <pc:spChg chg="mod">
          <ac:chgData name="reza kabir" userId="af3c95a13102d509" providerId="LiveId" clId="{57F77BDA-C3A2-4BAA-AC2E-A197B311ED4C}" dt="2020-04-06T03:56:12.691" v="110" actId="2711"/>
          <ac:spMkLst>
            <pc:docMk/>
            <pc:sldMk cId="1860515404" sldId="1455"/>
            <ac:spMk id="4109" creationId="{00000000-0000-0000-0000-000000000000}"/>
          </ac:spMkLst>
        </pc:spChg>
        <pc:spChg chg="mod">
          <ac:chgData name="reza kabir" userId="af3c95a13102d509" providerId="LiveId" clId="{57F77BDA-C3A2-4BAA-AC2E-A197B311ED4C}" dt="2020-04-06T03:56:12.691" v="110" actId="2711"/>
          <ac:spMkLst>
            <pc:docMk/>
            <pc:sldMk cId="1860515404" sldId="1455"/>
            <ac:spMk id="4110" creationId="{00000000-0000-0000-0000-000000000000}"/>
          </ac:spMkLst>
        </pc:spChg>
      </pc:sldChg>
      <pc:sldChg chg="add del">
        <pc:chgData name="reza kabir" userId="af3c95a13102d509" providerId="LiveId" clId="{57F77BDA-C3A2-4BAA-AC2E-A197B311ED4C}" dt="2020-04-07T05:48:43.065" v="1925" actId="47"/>
        <pc:sldMkLst>
          <pc:docMk/>
          <pc:sldMk cId="2701611210" sldId="1570"/>
        </pc:sldMkLst>
      </pc:sldChg>
      <pc:sldChg chg="modSp add del mod">
        <pc:chgData name="reza kabir" userId="af3c95a13102d509" providerId="LiveId" clId="{57F77BDA-C3A2-4BAA-AC2E-A197B311ED4C}" dt="2020-04-07T05:36:32.551" v="1922" actId="2696"/>
        <pc:sldMkLst>
          <pc:docMk/>
          <pc:sldMk cId="3432141514" sldId="1570"/>
        </pc:sldMkLst>
        <pc:spChg chg="mod">
          <ac:chgData name="reza kabir" userId="af3c95a13102d509" providerId="LiveId" clId="{57F77BDA-C3A2-4BAA-AC2E-A197B311ED4C}" dt="2020-04-07T04:21:15.013" v="1383" actId="403"/>
          <ac:spMkLst>
            <pc:docMk/>
            <pc:sldMk cId="3432141514" sldId="1570"/>
            <ac:spMk id="2" creationId="{00000000-0000-0000-0000-000000000000}"/>
          </ac:spMkLst>
        </pc:spChg>
        <pc:spChg chg="mod">
          <ac:chgData name="reza kabir" userId="af3c95a13102d509" providerId="LiveId" clId="{57F77BDA-C3A2-4BAA-AC2E-A197B311ED4C}" dt="2020-04-07T04:21:39.618" v="1387" actId="404"/>
          <ac:spMkLst>
            <pc:docMk/>
            <pc:sldMk cId="3432141514" sldId="1570"/>
            <ac:spMk id="30" creationId="{00000000-0000-0000-0000-000000000000}"/>
          </ac:spMkLst>
        </pc:spChg>
        <pc:spChg chg="mod">
          <ac:chgData name="reza kabir" userId="af3c95a13102d509" providerId="LiveId" clId="{57F77BDA-C3A2-4BAA-AC2E-A197B311ED4C}" dt="2020-04-07T04:21:39.618" v="1387" actId="404"/>
          <ac:spMkLst>
            <pc:docMk/>
            <pc:sldMk cId="3432141514" sldId="1570"/>
            <ac:spMk id="31" creationId="{00000000-0000-0000-0000-000000000000}"/>
          </ac:spMkLst>
        </pc:spChg>
        <pc:spChg chg="mod">
          <ac:chgData name="reza kabir" userId="af3c95a13102d509" providerId="LiveId" clId="{57F77BDA-C3A2-4BAA-AC2E-A197B311ED4C}" dt="2020-04-07T04:21:39.618" v="1387" actId="404"/>
          <ac:spMkLst>
            <pc:docMk/>
            <pc:sldMk cId="3432141514" sldId="1570"/>
            <ac:spMk id="32" creationId="{00000000-0000-0000-0000-000000000000}"/>
          </ac:spMkLst>
        </pc:spChg>
        <pc:spChg chg="mod">
          <ac:chgData name="reza kabir" userId="af3c95a13102d509" providerId="LiveId" clId="{57F77BDA-C3A2-4BAA-AC2E-A197B311ED4C}" dt="2020-04-07T04:21:39.618" v="1387" actId="404"/>
          <ac:spMkLst>
            <pc:docMk/>
            <pc:sldMk cId="3432141514" sldId="1570"/>
            <ac:spMk id="33" creationId="{00000000-0000-0000-0000-000000000000}"/>
          </ac:spMkLst>
        </pc:spChg>
        <pc:spChg chg="mod">
          <ac:chgData name="reza kabir" userId="af3c95a13102d509" providerId="LiveId" clId="{57F77BDA-C3A2-4BAA-AC2E-A197B311ED4C}" dt="2020-04-07T04:21:39.618" v="1387" actId="404"/>
          <ac:spMkLst>
            <pc:docMk/>
            <pc:sldMk cId="3432141514" sldId="1570"/>
            <ac:spMk id="34" creationId="{00000000-0000-0000-0000-000000000000}"/>
          </ac:spMkLst>
        </pc:spChg>
        <pc:spChg chg="mod">
          <ac:chgData name="reza kabir" userId="af3c95a13102d509" providerId="LiveId" clId="{57F77BDA-C3A2-4BAA-AC2E-A197B311ED4C}" dt="2020-04-07T04:21:39.618" v="1387" actId="404"/>
          <ac:spMkLst>
            <pc:docMk/>
            <pc:sldMk cId="3432141514" sldId="1570"/>
            <ac:spMk id="35" creationId="{00000000-0000-0000-0000-000000000000}"/>
          </ac:spMkLst>
        </pc:spChg>
        <pc:spChg chg="mod">
          <ac:chgData name="reza kabir" userId="af3c95a13102d509" providerId="LiveId" clId="{57F77BDA-C3A2-4BAA-AC2E-A197B311ED4C}" dt="2020-04-07T04:21:39.618" v="1387" actId="404"/>
          <ac:spMkLst>
            <pc:docMk/>
            <pc:sldMk cId="3432141514" sldId="1570"/>
            <ac:spMk id="36" creationId="{00000000-0000-0000-0000-000000000000}"/>
          </ac:spMkLst>
        </pc:spChg>
        <pc:spChg chg="mod">
          <ac:chgData name="reza kabir" userId="af3c95a13102d509" providerId="LiveId" clId="{57F77BDA-C3A2-4BAA-AC2E-A197B311ED4C}" dt="2020-04-07T04:21:39.618" v="1387" actId="404"/>
          <ac:spMkLst>
            <pc:docMk/>
            <pc:sldMk cId="3432141514" sldId="1570"/>
            <ac:spMk id="37" creationId="{00000000-0000-0000-0000-000000000000}"/>
          </ac:spMkLst>
        </pc:spChg>
        <pc:spChg chg="mod">
          <ac:chgData name="reza kabir" userId="af3c95a13102d509" providerId="LiveId" clId="{57F77BDA-C3A2-4BAA-AC2E-A197B311ED4C}" dt="2020-04-07T04:21:39.618" v="1387" actId="404"/>
          <ac:spMkLst>
            <pc:docMk/>
            <pc:sldMk cId="3432141514" sldId="1570"/>
            <ac:spMk id="38" creationId="{00000000-0000-0000-0000-000000000000}"/>
          </ac:spMkLst>
        </pc:spChg>
        <pc:spChg chg="mod">
          <ac:chgData name="reza kabir" userId="af3c95a13102d509" providerId="LiveId" clId="{57F77BDA-C3A2-4BAA-AC2E-A197B311ED4C}" dt="2020-04-07T04:21:39.618" v="1387" actId="404"/>
          <ac:spMkLst>
            <pc:docMk/>
            <pc:sldMk cId="3432141514" sldId="1570"/>
            <ac:spMk id="39" creationId="{00000000-0000-0000-0000-000000000000}"/>
          </ac:spMkLst>
        </pc:spChg>
        <pc:spChg chg="mod">
          <ac:chgData name="reza kabir" userId="af3c95a13102d509" providerId="LiveId" clId="{57F77BDA-C3A2-4BAA-AC2E-A197B311ED4C}" dt="2020-04-07T04:21:39.618" v="1387" actId="404"/>
          <ac:spMkLst>
            <pc:docMk/>
            <pc:sldMk cId="3432141514" sldId="1570"/>
            <ac:spMk id="40" creationId="{00000000-0000-0000-0000-000000000000}"/>
          </ac:spMkLst>
        </pc:spChg>
        <pc:spChg chg="mod">
          <ac:chgData name="reza kabir" userId="af3c95a13102d509" providerId="LiveId" clId="{57F77BDA-C3A2-4BAA-AC2E-A197B311ED4C}" dt="2020-04-07T04:21:39.618" v="1387" actId="404"/>
          <ac:spMkLst>
            <pc:docMk/>
            <pc:sldMk cId="3432141514" sldId="1570"/>
            <ac:spMk id="41" creationId="{00000000-0000-0000-0000-000000000000}"/>
          </ac:spMkLst>
        </pc:spChg>
        <pc:spChg chg="mod">
          <ac:chgData name="reza kabir" userId="af3c95a13102d509" providerId="LiveId" clId="{57F77BDA-C3A2-4BAA-AC2E-A197B311ED4C}" dt="2020-04-07T04:21:39.618" v="1387" actId="404"/>
          <ac:spMkLst>
            <pc:docMk/>
            <pc:sldMk cId="3432141514" sldId="1570"/>
            <ac:spMk id="55" creationId="{00000000-0000-0000-0000-000000000000}"/>
          </ac:spMkLst>
        </pc:spChg>
        <pc:spChg chg="mod">
          <ac:chgData name="reza kabir" userId="af3c95a13102d509" providerId="LiveId" clId="{57F77BDA-C3A2-4BAA-AC2E-A197B311ED4C}" dt="2020-04-07T04:21:39.618" v="1387" actId="404"/>
          <ac:spMkLst>
            <pc:docMk/>
            <pc:sldMk cId="3432141514" sldId="1570"/>
            <ac:spMk id="56" creationId="{00000000-0000-0000-0000-000000000000}"/>
          </ac:spMkLst>
        </pc:spChg>
        <pc:spChg chg="mod">
          <ac:chgData name="reza kabir" userId="af3c95a13102d509" providerId="LiveId" clId="{57F77BDA-C3A2-4BAA-AC2E-A197B311ED4C}" dt="2020-04-07T04:21:39.618" v="1387" actId="404"/>
          <ac:spMkLst>
            <pc:docMk/>
            <pc:sldMk cId="3432141514" sldId="1570"/>
            <ac:spMk id="64" creationId="{00000000-0000-0000-0000-000000000000}"/>
          </ac:spMkLst>
        </pc:spChg>
        <pc:spChg chg="mod">
          <ac:chgData name="reza kabir" userId="af3c95a13102d509" providerId="LiveId" clId="{57F77BDA-C3A2-4BAA-AC2E-A197B311ED4C}" dt="2020-04-07T04:21:39.618" v="1387" actId="404"/>
          <ac:spMkLst>
            <pc:docMk/>
            <pc:sldMk cId="3432141514" sldId="1570"/>
            <ac:spMk id="72" creationId="{00000000-0000-0000-0000-000000000000}"/>
          </ac:spMkLst>
        </pc:spChg>
        <pc:spChg chg="mod">
          <ac:chgData name="reza kabir" userId="af3c95a13102d509" providerId="LiveId" clId="{57F77BDA-C3A2-4BAA-AC2E-A197B311ED4C}" dt="2020-04-07T04:21:39.618" v="1387" actId="404"/>
          <ac:spMkLst>
            <pc:docMk/>
            <pc:sldMk cId="3432141514" sldId="1570"/>
            <ac:spMk id="73" creationId="{00000000-0000-0000-0000-000000000000}"/>
          </ac:spMkLst>
        </pc:spChg>
        <pc:spChg chg="mod">
          <ac:chgData name="reza kabir" userId="af3c95a13102d509" providerId="LiveId" clId="{57F77BDA-C3A2-4BAA-AC2E-A197B311ED4C}" dt="2020-04-07T04:21:39.618" v="1387" actId="404"/>
          <ac:spMkLst>
            <pc:docMk/>
            <pc:sldMk cId="3432141514" sldId="1570"/>
            <ac:spMk id="74" creationId="{00000000-0000-0000-0000-000000000000}"/>
          </ac:spMkLst>
        </pc:spChg>
        <pc:spChg chg="mod">
          <ac:chgData name="reza kabir" userId="af3c95a13102d509" providerId="LiveId" clId="{57F77BDA-C3A2-4BAA-AC2E-A197B311ED4C}" dt="2020-04-07T04:21:39.618" v="1387" actId="404"/>
          <ac:spMkLst>
            <pc:docMk/>
            <pc:sldMk cId="3432141514" sldId="1570"/>
            <ac:spMk id="75" creationId="{00000000-0000-0000-0000-000000000000}"/>
          </ac:spMkLst>
        </pc:spChg>
        <pc:spChg chg="mod">
          <ac:chgData name="reza kabir" userId="af3c95a13102d509" providerId="LiveId" clId="{57F77BDA-C3A2-4BAA-AC2E-A197B311ED4C}" dt="2020-04-07T04:21:39.618" v="1387" actId="404"/>
          <ac:spMkLst>
            <pc:docMk/>
            <pc:sldMk cId="3432141514" sldId="1570"/>
            <ac:spMk id="76" creationId="{00000000-0000-0000-0000-000000000000}"/>
          </ac:spMkLst>
        </pc:spChg>
        <pc:spChg chg="mod">
          <ac:chgData name="reza kabir" userId="af3c95a13102d509" providerId="LiveId" clId="{57F77BDA-C3A2-4BAA-AC2E-A197B311ED4C}" dt="2020-04-07T04:21:39.618" v="1387" actId="404"/>
          <ac:spMkLst>
            <pc:docMk/>
            <pc:sldMk cId="3432141514" sldId="1570"/>
            <ac:spMk id="77" creationId="{00000000-0000-0000-0000-000000000000}"/>
          </ac:spMkLst>
        </pc:spChg>
        <pc:spChg chg="mod">
          <ac:chgData name="reza kabir" userId="af3c95a13102d509" providerId="LiveId" clId="{57F77BDA-C3A2-4BAA-AC2E-A197B311ED4C}" dt="2020-04-07T04:21:39.618" v="1387" actId="404"/>
          <ac:spMkLst>
            <pc:docMk/>
            <pc:sldMk cId="3432141514" sldId="1570"/>
            <ac:spMk id="78" creationId="{00000000-0000-0000-0000-000000000000}"/>
          </ac:spMkLst>
        </pc:spChg>
        <pc:spChg chg="mod">
          <ac:chgData name="reza kabir" userId="af3c95a13102d509" providerId="LiveId" clId="{57F77BDA-C3A2-4BAA-AC2E-A197B311ED4C}" dt="2020-04-07T04:21:39.618" v="1387" actId="404"/>
          <ac:spMkLst>
            <pc:docMk/>
            <pc:sldMk cId="3432141514" sldId="1570"/>
            <ac:spMk id="79" creationId="{00000000-0000-0000-0000-000000000000}"/>
          </ac:spMkLst>
        </pc:spChg>
        <pc:spChg chg="mod">
          <ac:chgData name="reza kabir" userId="af3c95a13102d509" providerId="LiveId" clId="{57F77BDA-C3A2-4BAA-AC2E-A197B311ED4C}" dt="2020-04-07T04:21:39.618" v="1387" actId="404"/>
          <ac:spMkLst>
            <pc:docMk/>
            <pc:sldMk cId="3432141514" sldId="1570"/>
            <ac:spMk id="80" creationId="{00000000-0000-0000-0000-000000000000}"/>
          </ac:spMkLst>
        </pc:spChg>
        <pc:spChg chg="mod">
          <ac:chgData name="reza kabir" userId="af3c95a13102d509" providerId="LiveId" clId="{57F77BDA-C3A2-4BAA-AC2E-A197B311ED4C}" dt="2020-04-07T04:21:39.618" v="1387" actId="404"/>
          <ac:spMkLst>
            <pc:docMk/>
            <pc:sldMk cId="3432141514" sldId="1570"/>
            <ac:spMk id="81" creationId="{00000000-0000-0000-0000-000000000000}"/>
          </ac:spMkLst>
        </pc:spChg>
        <pc:spChg chg="mod">
          <ac:chgData name="reza kabir" userId="af3c95a13102d509" providerId="LiveId" clId="{57F77BDA-C3A2-4BAA-AC2E-A197B311ED4C}" dt="2020-04-07T04:21:39.618" v="1387" actId="404"/>
          <ac:spMkLst>
            <pc:docMk/>
            <pc:sldMk cId="3432141514" sldId="1570"/>
            <ac:spMk id="89" creationId="{00000000-0000-0000-0000-000000000000}"/>
          </ac:spMkLst>
        </pc:spChg>
        <pc:spChg chg="mod">
          <ac:chgData name="reza kabir" userId="af3c95a13102d509" providerId="LiveId" clId="{57F77BDA-C3A2-4BAA-AC2E-A197B311ED4C}" dt="2020-04-07T04:21:39.618" v="1387" actId="404"/>
          <ac:spMkLst>
            <pc:docMk/>
            <pc:sldMk cId="3432141514" sldId="1570"/>
            <ac:spMk id="90" creationId="{00000000-0000-0000-0000-000000000000}"/>
          </ac:spMkLst>
        </pc:spChg>
        <pc:spChg chg="mod">
          <ac:chgData name="reza kabir" userId="af3c95a13102d509" providerId="LiveId" clId="{57F77BDA-C3A2-4BAA-AC2E-A197B311ED4C}" dt="2020-04-07T04:21:39.618" v="1387" actId="404"/>
          <ac:spMkLst>
            <pc:docMk/>
            <pc:sldMk cId="3432141514" sldId="1570"/>
            <ac:spMk id="91" creationId="{00000000-0000-0000-0000-000000000000}"/>
          </ac:spMkLst>
        </pc:spChg>
        <pc:spChg chg="mod">
          <ac:chgData name="reza kabir" userId="af3c95a13102d509" providerId="LiveId" clId="{57F77BDA-C3A2-4BAA-AC2E-A197B311ED4C}" dt="2020-04-07T04:21:39.618" v="1387" actId="404"/>
          <ac:spMkLst>
            <pc:docMk/>
            <pc:sldMk cId="3432141514" sldId="1570"/>
            <ac:spMk id="92" creationId="{00000000-0000-0000-0000-000000000000}"/>
          </ac:spMkLst>
        </pc:spChg>
        <pc:spChg chg="mod">
          <ac:chgData name="reza kabir" userId="af3c95a13102d509" providerId="LiveId" clId="{57F77BDA-C3A2-4BAA-AC2E-A197B311ED4C}" dt="2020-04-07T04:21:39.618" v="1387" actId="404"/>
          <ac:spMkLst>
            <pc:docMk/>
            <pc:sldMk cId="3432141514" sldId="1570"/>
            <ac:spMk id="93" creationId="{00000000-0000-0000-0000-000000000000}"/>
          </ac:spMkLst>
        </pc:spChg>
        <pc:spChg chg="mod">
          <ac:chgData name="reza kabir" userId="af3c95a13102d509" providerId="LiveId" clId="{57F77BDA-C3A2-4BAA-AC2E-A197B311ED4C}" dt="2020-04-07T04:21:39.618" v="1387" actId="404"/>
          <ac:spMkLst>
            <pc:docMk/>
            <pc:sldMk cId="3432141514" sldId="1570"/>
            <ac:spMk id="94" creationId="{00000000-0000-0000-0000-000000000000}"/>
          </ac:spMkLst>
        </pc:spChg>
        <pc:spChg chg="mod">
          <ac:chgData name="reza kabir" userId="af3c95a13102d509" providerId="LiveId" clId="{57F77BDA-C3A2-4BAA-AC2E-A197B311ED4C}" dt="2020-04-07T04:21:39.618" v="1387" actId="404"/>
          <ac:spMkLst>
            <pc:docMk/>
            <pc:sldMk cId="3432141514" sldId="1570"/>
            <ac:spMk id="95" creationId="{00000000-0000-0000-0000-000000000000}"/>
          </ac:spMkLst>
        </pc:spChg>
        <pc:spChg chg="mod">
          <ac:chgData name="reza kabir" userId="af3c95a13102d509" providerId="LiveId" clId="{57F77BDA-C3A2-4BAA-AC2E-A197B311ED4C}" dt="2020-04-07T04:21:39.618" v="1387" actId="404"/>
          <ac:spMkLst>
            <pc:docMk/>
            <pc:sldMk cId="3432141514" sldId="1570"/>
            <ac:spMk id="96" creationId="{00000000-0000-0000-0000-000000000000}"/>
          </ac:spMkLst>
        </pc:spChg>
        <pc:spChg chg="mod">
          <ac:chgData name="reza kabir" userId="af3c95a13102d509" providerId="LiveId" clId="{57F77BDA-C3A2-4BAA-AC2E-A197B311ED4C}" dt="2020-04-07T04:21:39.618" v="1387" actId="404"/>
          <ac:spMkLst>
            <pc:docMk/>
            <pc:sldMk cId="3432141514" sldId="1570"/>
            <ac:spMk id="106" creationId="{00000000-0000-0000-0000-000000000000}"/>
          </ac:spMkLst>
        </pc:spChg>
        <pc:spChg chg="mod">
          <ac:chgData name="reza kabir" userId="af3c95a13102d509" providerId="LiveId" clId="{57F77BDA-C3A2-4BAA-AC2E-A197B311ED4C}" dt="2020-04-07T04:21:39.618" v="1387" actId="404"/>
          <ac:spMkLst>
            <pc:docMk/>
            <pc:sldMk cId="3432141514" sldId="1570"/>
            <ac:spMk id="107" creationId="{00000000-0000-0000-0000-000000000000}"/>
          </ac:spMkLst>
        </pc:spChg>
        <pc:grpChg chg="mod">
          <ac:chgData name="reza kabir" userId="af3c95a13102d509" providerId="LiveId" clId="{57F77BDA-C3A2-4BAA-AC2E-A197B311ED4C}" dt="2020-04-07T04:21:39.618" v="1387" actId="404"/>
          <ac:grpSpMkLst>
            <pc:docMk/>
            <pc:sldMk cId="3432141514" sldId="1570"/>
            <ac:grpSpMk id="3" creationId="{00000000-0000-0000-0000-000000000000}"/>
          </ac:grpSpMkLst>
        </pc:grpChg>
        <pc:grpChg chg="mod">
          <ac:chgData name="reza kabir" userId="af3c95a13102d509" providerId="LiveId" clId="{57F77BDA-C3A2-4BAA-AC2E-A197B311ED4C}" dt="2020-04-07T04:21:39.618" v="1387" actId="404"/>
          <ac:grpSpMkLst>
            <pc:docMk/>
            <pc:sldMk cId="3432141514" sldId="1570"/>
            <ac:grpSpMk id="4" creationId="{00000000-0000-0000-0000-000000000000}"/>
          </ac:grpSpMkLst>
        </pc:grpChg>
        <pc:grpChg chg="mod">
          <ac:chgData name="reza kabir" userId="af3c95a13102d509" providerId="LiveId" clId="{57F77BDA-C3A2-4BAA-AC2E-A197B311ED4C}" dt="2020-04-07T04:21:39.618" v="1387" actId="404"/>
          <ac:grpSpMkLst>
            <pc:docMk/>
            <pc:sldMk cId="3432141514" sldId="1570"/>
            <ac:grpSpMk id="5" creationId="{00000000-0000-0000-0000-000000000000}"/>
          </ac:grpSpMkLst>
        </pc:grpChg>
        <pc:grpChg chg="mod">
          <ac:chgData name="reza kabir" userId="af3c95a13102d509" providerId="LiveId" clId="{57F77BDA-C3A2-4BAA-AC2E-A197B311ED4C}" dt="2020-04-07T04:21:39.618" v="1387" actId="404"/>
          <ac:grpSpMkLst>
            <pc:docMk/>
            <pc:sldMk cId="3432141514" sldId="1570"/>
            <ac:grpSpMk id="6" creationId="{00000000-0000-0000-0000-000000000000}"/>
          </ac:grpSpMkLst>
        </pc:grpChg>
        <pc:grpChg chg="mod">
          <ac:chgData name="reza kabir" userId="af3c95a13102d509" providerId="LiveId" clId="{57F77BDA-C3A2-4BAA-AC2E-A197B311ED4C}" dt="2020-04-07T04:21:39.618" v="1387" actId="404"/>
          <ac:grpSpMkLst>
            <pc:docMk/>
            <pc:sldMk cId="3432141514" sldId="1570"/>
            <ac:grpSpMk id="7" creationId="{00000000-0000-0000-0000-000000000000}"/>
          </ac:grpSpMkLst>
        </pc:grpChg>
        <pc:grpChg chg="mod">
          <ac:chgData name="reza kabir" userId="af3c95a13102d509" providerId="LiveId" clId="{57F77BDA-C3A2-4BAA-AC2E-A197B311ED4C}" dt="2020-04-07T04:21:39.618" v="1387" actId="404"/>
          <ac:grpSpMkLst>
            <pc:docMk/>
            <pc:sldMk cId="3432141514" sldId="1570"/>
            <ac:grpSpMk id="84" creationId="{00000000-0000-0000-0000-000000000000}"/>
          </ac:grpSpMkLst>
        </pc:grpChg>
        <pc:grpChg chg="mod">
          <ac:chgData name="reza kabir" userId="af3c95a13102d509" providerId="LiveId" clId="{57F77BDA-C3A2-4BAA-AC2E-A197B311ED4C}" dt="2020-04-07T04:21:39.618" v="1387" actId="404"/>
          <ac:grpSpMkLst>
            <pc:docMk/>
            <pc:sldMk cId="3432141514" sldId="1570"/>
            <ac:grpSpMk id="98" creationId="{00000000-0000-0000-0000-000000000000}"/>
          </ac:grpSpMkLst>
        </pc:grpChg>
        <pc:cxnChg chg="mod">
          <ac:chgData name="reza kabir" userId="af3c95a13102d509" providerId="LiveId" clId="{57F77BDA-C3A2-4BAA-AC2E-A197B311ED4C}" dt="2020-04-07T04:21:39.618" v="1387" actId="404"/>
          <ac:cxnSpMkLst>
            <pc:docMk/>
            <pc:sldMk cId="3432141514" sldId="1570"/>
            <ac:cxnSpMk id="54" creationId="{00000000-0000-0000-0000-000000000000}"/>
          </ac:cxnSpMkLst>
        </pc:cxnChg>
        <pc:cxnChg chg="mod">
          <ac:chgData name="reza kabir" userId="af3c95a13102d509" providerId="LiveId" clId="{57F77BDA-C3A2-4BAA-AC2E-A197B311ED4C}" dt="2020-04-07T04:21:39.618" v="1387" actId="404"/>
          <ac:cxnSpMkLst>
            <pc:docMk/>
            <pc:sldMk cId="3432141514" sldId="1570"/>
            <ac:cxnSpMk id="71" creationId="{00000000-0000-0000-0000-000000000000}"/>
          </ac:cxnSpMkLst>
        </pc:cxnChg>
      </pc:sldChg>
      <pc:sldChg chg="addSp delSp modSp add del mod">
        <pc:chgData name="reza kabir" userId="af3c95a13102d509" providerId="LiveId" clId="{57F77BDA-C3A2-4BAA-AC2E-A197B311ED4C}" dt="2020-04-07T05:48:43.065" v="1925" actId="47"/>
        <pc:sldMkLst>
          <pc:docMk/>
          <pc:sldMk cId="3462876141" sldId="1690"/>
        </pc:sldMkLst>
        <pc:spChg chg="mod">
          <ac:chgData name="reza kabir" userId="af3c95a13102d509" providerId="LiveId" clId="{57F77BDA-C3A2-4BAA-AC2E-A197B311ED4C}" dt="2020-04-07T04:22:32.693" v="1393" actId="403"/>
          <ac:spMkLst>
            <pc:docMk/>
            <pc:sldMk cId="3462876141" sldId="1690"/>
            <ac:spMk id="2" creationId="{00000000-0000-0000-0000-000000000000}"/>
          </ac:spMkLst>
        </pc:spChg>
        <pc:spChg chg="mod">
          <ac:chgData name="reza kabir" userId="af3c95a13102d509" providerId="LiveId" clId="{57F77BDA-C3A2-4BAA-AC2E-A197B311ED4C}" dt="2020-04-07T04:22:37.498" v="1395" actId="404"/>
          <ac:spMkLst>
            <pc:docMk/>
            <pc:sldMk cId="3462876141" sldId="1690"/>
            <ac:spMk id="5" creationId="{00000000-0000-0000-0000-000000000000}"/>
          </ac:spMkLst>
        </pc:spChg>
        <pc:spChg chg="mod">
          <ac:chgData name="reza kabir" userId="af3c95a13102d509" providerId="LiveId" clId="{57F77BDA-C3A2-4BAA-AC2E-A197B311ED4C}" dt="2020-04-07T04:22:37.498" v="1395" actId="404"/>
          <ac:spMkLst>
            <pc:docMk/>
            <pc:sldMk cId="3462876141" sldId="1690"/>
            <ac:spMk id="6" creationId="{00000000-0000-0000-0000-000000000000}"/>
          </ac:spMkLst>
        </pc:spChg>
        <pc:spChg chg="mod">
          <ac:chgData name="reza kabir" userId="af3c95a13102d509" providerId="LiveId" clId="{57F77BDA-C3A2-4BAA-AC2E-A197B311ED4C}" dt="2020-04-07T04:22:37.498" v="1395" actId="404"/>
          <ac:spMkLst>
            <pc:docMk/>
            <pc:sldMk cId="3462876141" sldId="1690"/>
            <ac:spMk id="7" creationId="{00000000-0000-0000-0000-000000000000}"/>
          </ac:spMkLst>
        </pc:spChg>
        <pc:spChg chg="mod">
          <ac:chgData name="reza kabir" userId="af3c95a13102d509" providerId="LiveId" clId="{57F77BDA-C3A2-4BAA-AC2E-A197B311ED4C}" dt="2020-04-07T04:22:37.498" v="1395" actId="404"/>
          <ac:spMkLst>
            <pc:docMk/>
            <pc:sldMk cId="3462876141" sldId="1690"/>
            <ac:spMk id="8" creationId="{00000000-0000-0000-0000-000000000000}"/>
          </ac:spMkLst>
        </pc:spChg>
        <pc:spChg chg="mod">
          <ac:chgData name="reza kabir" userId="af3c95a13102d509" providerId="LiveId" clId="{57F77BDA-C3A2-4BAA-AC2E-A197B311ED4C}" dt="2020-04-07T04:22:37.498" v="1395" actId="404"/>
          <ac:spMkLst>
            <pc:docMk/>
            <pc:sldMk cId="3462876141" sldId="1690"/>
            <ac:spMk id="9" creationId="{00000000-0000-0000-0000-000000000000}"/>
          </ac:spMkLst>
        </pc:spChg>
        <pc:spChg chg="mod">
          <ac:chgData name="reza kabir" userId="af3c95a13102d509" providerId="LiveId" clId="{57F77BDA-C3A2-4BAA-AC2E-A197B311ED4C}" dt="2020-04-07T04:22:37.498" v="1395" actId="404"/>
          <ac:spMkLst>
            <pc:docMk/>
            <pc:sldMk cId="3462876141" sldId="1690"/>
            <ac:spMk id="10" creationId="{00000000-0000-0000-0000-000000000000}"/>
          </ac:spMkLst>
        </pc:spChg>
        <pc:spChg chg="mod">
          <ac:chgData name="reza kabir" userId="af3c95a13102d509" providerId="LiveId" clId="{57F77BDA-C3A2-4BAA-AC2E-A197B311ED4C}" dt="2020-04-07T04:22:37.498" v="1395" actId="404"/>
          <ac:spMkLst>
            <pc:docMk/>
            <pc:sldMk cId="3462876141" sldId="1690"/>
            <ac:spMk id="11" creationId="{00000000-0000-0000-0000-000000000000}"/>
          </ac:spMkLst>
        </pc:spChg>
        <pc:spChg chg="mod">
          <ac:chgData name="reza kabir" userId="af3c95a13102d509" providerId="LiveId" clId="{57F77BDA-C3A2-4BAA-AC2E-A197B311ED4C}" dt="2020-04-07T04:22:37.498" v="1395" actId="404"/>
          <ac:spMkLst>
            <pc:docMk/>
            <pc:sldMk cId="3462876141" sldId="1690"/>
            <ac:spMk id="18" creationId="{00000000-0000-0000-0000-000000000000}"/>
          </ac:spMkLst>
        </pc:spChg>
        <pc:spChg chg="mod">
          <ac:chgData name="reza kabir" userId="af3c95a13102d509" providerId="LiveId" clId="{57F77BDA-C3A2-4BAA-AC2E-A197B311ED4C}" dt="2020-04-07T04:22:37.498" v="1395" actId="404"/>
          <ac:spMkLst>
            <pc:docMk/>
            <pc:sldMk cId="3462876141" sldId="1690"/>
            <ac:spMk id="31" creationId="{00000000-0000-0000-0000-000000000000}"/>
          </ac:spMkLst>
        </pc:spChg>
        <pc:spChg chg="mod">
          <ac:chgData name="reza kabir" userId="af3c95a13102d509" providerId="LiveId" clId="{57F77BDA-C3A2-4BAA-AC2E-A197B311ED4C}" dt="2020-04-07T04:22:37.498" v="1395" actId="404"/>
          <ac:spMkLst>
            <pc:docMk/>
            <pc:sldMk cId="3462876141" sldId="1690"/>
            <ac:spMk id="36" creationId="{00000000-0000-0000-0000-000000000000}"/>
          </ac:spMkLst>
        </pc:spChg>
        <pc:spChg chg="mod">
          <ac:chgData name="reza kabir" userId="af3c95a13102d509" providerId="LiveId" clId="{57F77BDA-C3A2-4BAA-AC2E-A197B311ED4C}" dt="2020-04-07T04:22:37.498" v="1395" actId="404"/>
          <ac:spMkLst>
            <pc:docMk/>
            <pc:sldMk cId="3462876141" sldId="1690"/>
            <ac:spMk id="37" creationId="{00000000-0000-0000-0000-000000000000}"/>
          </ac:spMkLst>
        </pc:spChg>
        <pc:spChg chg="mod">
          <ac:chgData name="reza kabir" userId="af3c95a13102d509" providerId="LiveId" clId="{57F77BDA-C3A2-4BAA-AC2E-A197B311ED4C}" dt="2020-04-07T04:22:37.498" v="1395" actId="404"/>
          <ac:spMkLst>
            <pc:docMk/>
            <pc:sldMk cId="3462876141" sldId="1690"/>
            <ac:spMk id="38" creationId="{00000000-0000-0000-0000-000000000000}"/>
          </ac:spMkLst>
        </pc:spChg>
        <pc:spChg chg="add del">
          <ac:chgData name="reza kabir" userId="af3c95a13102d509" providerId="LiveId" clId="{57F77BDA-C3A2-4BAA-AC2E-A197B311ED4C}" dt="2020-04-07T04:30:44.855" v="1454" actId="21"/>
          <ac:spMkLst>
            <pc:docMk/>
            <pc:sldMk cId="3462876141" sldId="1690"/>
            <ac:spMk id="68" creationId="{2F7BDCF7-2BFD-4971-AF18-69F3D91B1E7E}"/>
          </ac:spMkLst>
        </pc:spChg>
        <pc:spChg chg="mod">
          <ac:chgData name="reza kabir" userId="af3c95a13102d509" providerId="LiveId" clId="{57F77BDA-C3A2-4BAA-AC2E-A197B311ED4C}" dt="2020-04-07T04:22:37.498" v="1395" actId="404"/>
          <ac:spMkLst>
            <pc:docMk/>
            <pc:sldMk cId="3462876141" sldId="1690"/>
            <ac:spMk id="69" creationId="{00000000-0000-0000-0000-000000000000}"/>
          </ac:spMkLst>
        </pc:spChg>
        <pc:spChg chg="add del">
          <ac:chgData name="reza kabir" userId="af3c95a13102d509" providerId="LiveId" clId="{57F77BDA-C3A2-4BAA-AC2E-A197B311ED4C}" dt="2020-04-07T04:30:44.855" v="1454" actId="21"/>
          <ac:spMkLst>
            <pc:docMk/>
            <pc:sldMk cId="3462876141" sldId="1690"/>
            <ac:spMk id="72" creationId="{C7796123-6712-4770-ABDD-99B1E1182EDB}"/>
          </ac:spMkLst>
        </pc:spChg>
        <pc:spChg chg="mod">
          <ac:chgData name="reza kabir" userId="af3c95a13102d509" providerId="LiveId" clId="{57F77BDA-C3A2-4BAA-AC2E-A197B311ED4C}" dt="2020-04-07T04:22:37.498" v="1395" actId="404"/>
          <ac:spMkLst>
            <pc:docMk/>
            <pc:sldMk cId="3462876141" sldId="1690"/>
            <ac:spMk id="73" creationId="{00000000-0000-0000-0000-000000000000}"/>
          </ac:spMkLst>
        </pc:spChg>
        <pc:spChg chg="add del">
          <ac:chgData name="reza kabir" userId="af3c95a13102d509" providerId="LiveId" clId="{57F77BDA-C3A2-4BAA-AC2E-A197B311ED4C}" dt="2020-04-07T04:30:44.855" v="1454" actId="21"/>
          <ac:spMkLst>
            <pc:docMk/>
            <pc:sldMk cId="3462876141" sldId="1690"/>
            <ac:spMk id="75" creationId="{A6D7FBF2-49F2-456F-BB9F-AC143D1DD317}"/>
          </ac:spMkLst>
        </pc:spChg>
        <pc:spChg chg="add del">
          <ac:chgData name="reza kabir" userId="af3c95a13102d509" providerId="LiveId" clId="{57F77BDA-C3A2-4BAA-AC2E-A197B311ED4C}" dt="2020-04-07T04:30:44.855" v="1454" actId="21"/>
          <ac:spMkLst>
            <pc:docMk/>
            <pc:sldMk cId="3462876141" sldId="1690"/>
            <ac:spMk id="76" creationId="{9EA1BEA7-A6C7-45D6-82C0-C847C890236E}"/>
          </ac:spMkLst>
        </pc:spChg>
        <pc:spChg chg="mod">
          <ac:chgData name="reza kabir" userId="af3c95a13102d509" providerId="LiveId" clId="{57F77BDA-C3A2-4BAA-AC2E-A197B311ED4C}" dt="2020-04-07T04:22:37.498" v="1395" actId="404"/>
          <ac:spMkLst>
            <pc:docMk/>
            <pc:sldMk cId="3462876141" sldId="1690"/>
            <ac:spMk id="77" creationId="{00000000-0000-0000-0000-000000000000}"/>
          </ac:spMkLst>
        </pc:spChg>
        <pc:spChg chg="mod">
          <ac:chgData name="reza kabir" userId="af3c95a13102d509" providerId="LiveId" clId="{57F77BDA-C3A2-4BAA-AC2E-A197B311ED4C}" dt="2020-04-07T04:22:37.498" v="1395" actId="404"/>
          <ac:spMkLst>
            <pc:docMk/>
            <pc:sldMk cId="3462876141" sldId="1690"/>
            <ac:spMk id="78" creationId="{00000000-0000-0000-0000-000000000000}"/>
          </ac:spMkLst>
        </pc:spChg>
        <pc:spChg chg="add del">
          <ac:chgData name="reza kabir" userId="af3c95a13102d509" providerId="LiveId" clId="{57F77BDA-C3A2-4BAA-AC2E-A197B311ED4C}" dt="2020-04-07T04:30:44.855" v="1454" actId="21"/>
          <ac:spMkLst>
            <pc:docMk/>
            <pc:sldMk cId="3462876141" sldId="1690"/>
            <ac:spMk id="79" creationId="{E4947EB8-CFE1-4C06-AC68-2D04028C9D9B}"/>
          </ac:spMkLst>
        </pc:spChg>
        <pc:spChg chg="add del">
          <ac:chgData name="reza kabir" userId="af3c95a13102d509" providerId="LiveId" clId="{57F77BDA-C3A2-4BAA-AC2E-A197B311ED4C}" dt="2020-04-07T04:30:44.855" v="1454" actId="21"/>
          <ac:spMkLst>
            <pc:docMk/>
            <pc:sldMk cId="3462876141" sldId="1690"/>
            <ac:spMk id="80" creationId="{0370851E-8696-4B7A-B4EE-B85914EA041A}"/>
          </ac:spMkLst>
        </pc:spChg>
        <pc:spChg chg="add del">
          <ac:chgData name="reza kabir" userId="af3c95a13102d509" providerId="LiveId" clId="{57F77BDA-C3A2-4BAA-AC2E-A197B311ED4C}" dt="2020-04-07T04:30:44.855" v="1454" actId="21"/>
          <ac:spMkLst>
            <pc:docMk/>
            <pc:sldMk cId="3462876141" sldId="1690"/>
            <ac:spMk id="81" creationId="{E0BEAB7C-B160-48CB-A5CC-3DBD7A82658C}"/>
          </ac:spMkLst>
        </pc:spChg>
        <pc:spChg chg="add del">
          <ac:chgData name="reza kabir" userId="af3c95a13102d509" providerId="LiveId" clId="{57F77BDA-C3A2-4BAA-AC2E-A197B311ED4C}" dt="2020-04-07T04:30:44.855" v="1454" actId="21"/>
          <ac:spMkLst>
            <pc:docMk/>
            <pc:sldMk cId="3462876141" sldId="1690"/>
            <ac:spMk id="82" creationId="{8EE1BAE4-E791-4B64-B85A-3E482D4E0D32}"/>
          </ac:spMkLst>
        </pc:spChg>
        <pc:spChg chg="add del mod">
          <ac:chgData name="reza kabir" userId="af3c95a13102d509" providerId="LiveId" clId="{57F77BDA-C3A2-4BAA-AC2E-A197B311ED4C}" dt="2020-04-07T04:30:44.855" v="1454" actId="21"/>
          <ac:spMkLst>
            <pc:docMk/>
            <pc:sldMk cId="3462876141" sldId="1690"/>
            <ac:spMk id="83" creationId="{21F83B17-6ED6-4A9D-B98F-6B734503FC71}"/>
          </ac:spMkLst>
        </pc:spChg>
        <pc:spChg chg="mod">
          <ac:chgData name="reza kabir" userId="af3c95a13102d509" providerId="LiveId" clId="{57F77BDA-C3A2-4BAA-AC2E-A197B311ED4C}" dt="2020-04-07T04:22:37.498" v="1395" actId="404"/>
          <ac:spMkLst>
            <pc:docMk/>
            <pc:sldMk cId="3462876141" sldId="1690"/>
            <ac:spMk id="104" creationId="{00000000-0000-0000-0000-000000000000}"/>
          </ac:spMkLst>
        </pc:spChg>
        <pc:spChg chg="mod">
          <ac:chgData name="reza kabir" userId="af3c95a13102d509" providerId="LiveId" clId="{57F77BDA-C3A2-4BAA-AC2E-A197B311ED4C}" dt="2020-04-07T04:22:37.498" v="1395" actId="404"/>
          <ac:spMkLst>
            <pc:docMk/>
            <pc:sldMk cId="3462876141" sldId="1690"/>
            <ac:spMk id="106" creationId="{00000000-0000-0000-0000-000000000000}"/>
          </ac:spMkLst>
        </pc:spChg>
        <pc:spChg chg="mod">
          <ac:chgData name="reza kabir" userId="af3c95a13102d509" providerId="LiveId" clId="{57F77BDA-C3A2-4BAA-AC2E-A197B311ED4C}" dt="2020-04-07T04:22:37.498" v="1395" actId="404"/>
          <ac:spMkLst>
            <pc:docMk/>
            <pc:sldMk cId="3462876141" sldId="1690"/>
            <ac:spMk id="111" creationId="{00000000-0000-0000-0000-000000000000}"/>
          </ac:spMkLst>
        </pc:spChg>
        <pc:grpChg chg="mod">
          <ac:chgData name="reza kabir" userId="af3c95a13102d509" providerId="LiveId" clId="{57F77BDA-C3A2-4BAA-AC2E-A197B311ED4C}" dt="2020-04-07T04:22:37.498" v="1395" actId="404"/>
          <ac:grpSpMkLst>
            <pc:docMk/>
            <pc:sldMk cId="3462876141" sldId="1690"/>
            <ac:grpSpMk id="40" creationId="{00000000-0000-0000-0000-000000000000}"/>
          </ac:grpSpMkLst>
        </pc:grpChg>
        <pc:grpChg chg="mod">
          <ac:chgData name="reza kabir" userId="af3c95a13102d509" providerId="LiveId" clId="{57F77BDA-C3A2-4BAA-AC2E-A197B311ED4C}" dt="2020-04-07T04:22:37.498" v="1395" actId="404"/>
          <ac:grpSpMkLst>
            <pc:docMk/>
            <pc:sldMk cId="3462876141" sldId="1690"/>
            <ac:grpSpMk id="49" creationId="{00000000-0000-0000-0000-000000000000}"/>
          </ac:grpSpMkLst>
        </pc:grpChg>
        <pc:grpChg chg="mod">
          <ac:chgData name="reza kabir" userId="af3c95a13102d509" providerId="LiveId" clId="{57F77BDA-C3A2-4BAA-AC2E-A197B311ED4C}" dt="2020-04-07T04:22:37.498" v="1395" actId="404"/>
          <ac:grpSpMkLst>
            <pc:docMk/>
            <pc:sldMk cId="3462876141" sldId="1690"/>
            <ac:grpSpMk id="56" creationId="{00000000-0000-0000-0000-000000000000}"/>
          </ac:grpSpMkLst>
        </pc:grpChg>
        <pc:cxnChg chg="mod">
          <ac:chgData name="reza kabir" userId="af3c95a13102d509" providerId="LiveId" clId="{57F77BDA-C3A2-4BAA-AC2E-A197B311ED4C}" dt="2020-04-07T04:22:37.498" v="1395" actId="404"/>
          <ac:cxnSpMkLst>
            <pc:docMk/>
            <pc:sldMk cId="3462876141" sldId="1690"/>
            <ac:cxnSpMk id="23" creationId="{00000000-0000-0000-0000-000000000000}"/>
          </ac:cxnSpMkLst>
        </pc:cxnChg>
        <pc:cxnChg chg="mod">
          <ac:chgData name="reza kabir" userId="af3c95a13102d509" providerId="LiveId" clId="{57F77BDA-C3A2-4BAA-AC2E-A197B311ED4C}" dt="2020-04-07T04:22:37.498" v="1395" actId="404"/>
          <ac:cxnSpMkLst>
            <pc:docMk/>
            <pc:sldMk cId="3462876141" sldId="1690"/>
            <ac:cxnSpMk id="32" creationId="{00000000-0000-0000-0000-000000000000}"/>
          </ac:cxnSpMkLst>
        </pc:cxnChg>
        <pc:cxnChg chg="mod">
          <ac:chgData name="reza kabir" userId="af3c95a13102d509" providerId="LiveId" clId="{57F77BDA-C3A2-4BAA-AC2E-A197B311ED4C}" dt="2020-04-07T04:22:37.498" v="1395" actId="404"/>
          <ac:cxnSpMkLst>
            <pc:docMk/>
            <pc:sldMk cId="3462876141" sldId="1690"/>
            <ac:cxnSpMk id="70" creationId="{00000000-0000-0000-0000-000000000000}"/>
          </ac:cxnSpMkLst>
        </pc:cxnChg>
        <pc:cxnChg chg="mod">
          <ac:chgData name="reza kabir" userId="af3c95a13102d509" providerId="LiveId" clId="{57F77BDA-C3A2-4BAA-AC2E-A197B311ED4C}" dt="2020-04-07T04:22:37.498" v="1395" actId="404"/>
          <ac:cxnSpMkLst>
            <pc:docMk/>
            <pc:sldMk cId="3462876141" sldId="1690"/>
            <ac:cxnSpMk id="71" creationId="{00000000-0000-0000-0000-000000000000}"/>
          </ac:cxnSpMkLst>
        </pc:cxnChg>
        <pc:cxnChg chg="mod">
          <ac:chgData name="reza kabir" userId="af3c95a13102d509" providerId="LiveId" clId="{57F77BDA-C3A2-4BAA-AC2E-A197B311ED4C}" dt="2020-04-07T04:22:37.498" v="1395" actId="404"/>
          <ac:cxnSpMkLst>
            <pc:docMk/>
            <pc:sldMk cId="3462876141" sldId="1690"/>
            <ac:cxnSpMk id="74" creationId="{00000000-0000-0000-0000-000000000000}"/>
          </ac:cxnSpMkLst>
        </pc:cxnChg>
        <pc:cxnChg chg="mod">
          <ac:chgData name="reza kabir" userId="af3c95a13102d509" providerId="LiveId" clId="{57F77BDA-C3A2-4BAA-AC2E-A197B311ED4C}" dt="2020-04-07T04:22:37.498" v="1395" actId="404"/>
          <ac:cxnSpMkLst>
            <pc:docMk/>
            <pc:sldMk cId="3462876141" sldId="1690"/>
            <ac:cxnSpMk id="98" creationId="{00000000-0000-0000-0000-000000000000}"/>
          </ac:cxnSpMkLst>
        </pc:cxnChg>
        <pc:cxnChg chg="mod">
          <ac:chgData name="reza kabir" userId="af3c95a13102d509" providerId="LiveId" clId="{57F77BDA-C3A2-4BAA-AC2E-A197B311ED4C}" dt="2020-04-07T04:22:37.498" v="1395" actId="404"/>
          <ac:cxnSpMkLst>
            <pc:docMk/>
            <pc:sldMk cId="3462876141" sldId="1690"/>
            <ac:cxnSpMk id="105" creationId="{00000000-0000-0000-0000-000000000000}"/>
          </ac:cxnSpMkLst>
        </pc:cxnChg>
        <pc:cxnChg chg="mod">
          <ac:chgData name="reza kabir" userId="af3c95a13102d509" providerId="LiveId" clId="{57F77BDA-C3A2-4BAA-AC2E-A197B311ED4C}" dt="2020-04-07T04:22:37.498" v="1395" actId="404"/>
          <ac:cxnSpMkLst>
            <pc:docMk/>
            <pc:sldMk cId="3462876141" sldId="1690"/>
            <ac:cxnSpMk id="108" creationId="{00000000-0000-0000-0000-000000000000}"/>
          </ac:cxnSpMkLst>
        </pc:cxnChg>
        <pc:cxnChg chg="mod">
          <ac:chgData name="reza kabir" userId="af3c95a13102d509" providerId="LiveId" clId="{57F77BDA-C3A2-4BAA-AC2E-A197B311ED4C}" dt="2020-04-07T04:22:37.498" v="1395" actId="404"/>
          <ac:cxnSpMkLst>
            <pc:docMk/>
            <pc:sldMk cId="3462876141" sldId="1690"/>
            <ac:cxnSpMk id="112" creationId="{00000000-0000-0000-0000-000000000000}"/>
          </ac:cxnSpMkLst>
        </pc:cxnChg>
        <pc:cxnChg chg="mod">
          <ac:chgData name="reza kabir" userId="af3c95a13102d509" providerId="LiveId" clId="{57F77BDA-C3A2-4BAA-AC2E-A197B311ED4C}" dt="2020-04-07T04:22:37.498" v="1395" actId="404"/>
          <ac:cxnSpMkLst>
            <pc:docMk/>
            <pc:sldMk cId="3462876141" sldId="1690"/>
            <ac:cxnSpMk id="113" creationId="{00000000-0000-0000-0000-000000000000}"/>
          </ac:cxnSpMkLst>
        </pc:cxnChg>
      </pc:sldChg>
      <pc:sldChg chg="modSp add del">
        <pc:chgData name="reza kabir" userId="af3c95a13102d509" providerId="LiveId" clId="{57F77BDA-C3A2-4BAA-AC2E-A197B311ED4C}" dt="2020-04-07T05:36:32.551" v="1922" actId="2696"/>
        <pc:sldMkLst>
          <pc:docMk/>
          <pc:sldMk cId="1375629796" sldId="1702"/>
        </pc:sldMkLst>
        <pc:spChg chg="mod">
          <ac:chgData name="reza kabir" userId="af3c95a13102d509" providerId="LiveId" clId="{57F77BDA-C3A2-4BAA-AC2E-A197B311ED4C}" dt="2020-04-07T04:21:33.177" v="1386" actId="404"/>
          <ac:spMkLst>
            <pc:docMk/>
            <pc:sldMk cId="1375629796" sldId="1702"/>
            <ac:spMk id="95" creationId="{00000000-0000-0000-0000-000000000000}"/>
          </ac:spMkLst>
        </pc:spChg>
        <pc:spChg chg="mod">
          <ac:chgData name="reza kabir" userId="af3c95a13102d509" providerId="LiveId" clId="{57F77BDA-C3A2-4BAA-AC2E-A197B311ED4C}" dt="2020-04-07T04:21:33.177" v="1386" actId="404"/>
          <ac:spMkLst>
            <pc:docMk/>
            <pc:sldMk cId="1375629796" sldId="1702"/>
            <ac:spMk id="96" creationId="{00000000-0000-0000-0000-000000000000}"/>
          </ac:spMkLst>
        </pc:spChg>
        <pc:spChg chg="mod">
          <ac:chgData name="reza kabir" userId="af3c95a13102d509" providerId="LiveId" clId="{57F77BDA-C3A2-4BAA-AC2E-A197B311ED4C}" dt="2020-04-07T04:21:33.177" v="1386" actId="404"/>
          <ac:spMkLst>
            <pc:docMk/>
            <pc:sldMk cId="1375629796" sldId="1702"/>
            <ac:spMk id="97" creationId="{00000000-0000-0000-0000-000000000000}"/>
          </ac:spMkLst>
        </pc:spChg>
        <pc:spChg chg="mod">
          <ac:chgData name="reza kabir" userId="af3c95a13102d509" providerId="LiveId" clId="{57F77BDA-C3A2-4BAA-AC2E-A197B311ED4C}" dt="2020-04-07T04:21:33.177" v="1386" actId="404"/>
          <ac:spMkLst>
            <pc:docMk/>
            <pc:sldMk cId="1375629796" sldId="1702"/>
            <ac:spMk id="98" creationId="{00000000-0000-0000-0000-000000000000}"/>
          </ac:spMkLst>
        </pc:spChg>
        <pc:spChg chg="mod">
          <ac:chgData name="reza kabir" userId="af3c95a13102d509" providerId="LiveId" clId="{57F77BDA-C3A2-4BAA-AC2E-A197B311ED4C}" dt="2020-04-07T04:21:33.177" v="1386" actId="404"/>
          <ac:spMkLst>
            <pc:docMk/>
            <pc:sldMk cId="1375629796" sldId="1702"/>
            <ac:spMk id="99" creationId="{00000000-0000-0000-0000-000000000000}"/>
          </ac:spMkLst>
        </pc:spChg>
        <pc:spChg chg="mod">
          <ac:chgData name="reza kabir" userId="af3c95a13102d509" providerId="LiveId" clId="{57F77BDA-C3A2-4BAA-AC2E-A197B311ED4C}" dt="2020-04-07T04:21:33.177" v="1386" actId="404"/>
          <ac:spMkLst>
            <pc:docMk/>
            <pc:sldMk cId="1375629796" sldId="1702"/>
            <ac:spMk id="100" creationId="{00000000-0000-0000-0000-000000000000}"/>
          </ac:spMkLst>
        </pc:spChg>
        <pc:spChg chg="mod">
          <ac:chgData name="reza kabir" userId="af3c95a13102d509" providerId="LiveId" clId="{57F77BDA-C3A2-4BAA-AC2E-A197B311ED4C}" dt="2020-04-07T04:21:33.177" v="1386" actId="404"/>
          <ac:spMkLst>
            <pc:docMk/>
            <pc:sldMk cId="1375629796" sldId="1702"/>
            <ac:spMk id="101" creationId="{00000000-0000-0000-0000-000000000000}"/>
          </ac:spMkLst>
        </pc:spChg>
        <pc:spChg chg="mod">
          <ac:chgData name="reza kabir" userId="af3c95a13102d509" providerId="LiveId" clId="{57F77BDA-C3A2-4BAA-AC2E-A197B311ED4C}" dt="2020-04-07T04:21:33.177" v="1386" actId="404"/>
          <ac:spMkLst>
            <pc:docMk/>
            <pc:sldMk cId="1375629796" sldId="1702"/>
            <ac:spMk id="102" creationId="{00000000-0000-0000-0000-000000000000}"/>
          </ac:spMkLst>
        </pc:spChg>
        <pc:grpChg chg="mod">
          <ac:chgData name="reza kabir" userId="af3c95a13102d509" providerId="LiveId" clId="{57F77BDA-C3A2-4BAA-AC2E-A197B311ED4C}" dt="2020-04-07T04:21:33.177" v="1386" actId="404"/>
          <ac:grpSpMkLst>
            <pc:docMk/>
            <pc:sldMk cId="1375629796" sldId="1702"/>
            <ac:grpSpMk id="3" creationId="{00000000-0000-0000-0000-000000000000}"/>
          </ac:grpSpMkLst>
        </pc:grpChg>
        <pc:grpChg chg="mod">
          <ac:chgData name="reza kabir" userId="af3c95a13102d509" providerId="LiveId" clId="{57F77BDA-C3A2-4BAA-AC2E-A197B311ED4C}" dt="2020-04-07T04:21:33.177" v="1386" actId="404"/>
          <ac:grpSpMkLst>
            <pc:docMk/>
            <pc:sldMk cId="1375629796" sldId="1702"/>
            <ac:grpSpMk id="86" creationId="{00000000-0000-0000-0000-000000000000}"/>
          </ac:grpSpMkLst>
        </pc:grpChg>
        <pc:cxnChg chg="mod">
          <ac:chgData name="reza kabir" userId="af3c95a13102d509" providerId="LiveId" clId="{57F77BDA-C3A2-4BAA-AC2E-A197B311ED4C}" dt="2020-04-07T04:21:33.177" v="1386" actId="404"/>
          <ac:cxnSpMkLst>
            <pc:docMk/>
            <pc:sldMk cId="1375629796" sldId="1702"/>
            <ac:cxnSpMk id="104" creationId="{00000000-0000-0000-0000-000000000000}"/>
          </ac:cxnSpMkLst>
        </pc:cxnChg>
        <pc:cxnChg chg="mod">
          <ac:chgData name="reza kabir" userId="af3c95a13102d509" providerId="LiveId" clId="{57F77BDA-C3A2-4BAA-AC2E-A197B311ED4C}" dt="2020-04-07T04:21:33.177" v="1386" actId="404"/>
          <ac:cxnSpMkLst>
            <pc:docMk/>
            <pc:sldMk cId="1375629796" sldId="1702"/>
            <ac:cxnSpMk id="105" creationId="{00000000-0000-0000-0000-000000000000}"/>
          </ac:cxnSpMkLst>
        </pc:cxnChg>
        <pc:cxnChg chg="mod">
          <ac:chgData name="reza kabir" userId="af3c95a13102d509" providerId="LiveId" clId="{57F77BDA-C3A2-4BAA-AC2E-A197B311ED4C}" dt="2020-04-07T04:21:33.177" v="1386" actId="404"/>
          <ac:cxnSpMkLst>
            <pc:docMk/>
            <pc:sldMk cId="1375629796" sldId="1702"/>
            <ac:cxnSpMk id="108" creationId="{00000000-0000-0000-0000-000000000000}"/>
          </ac:cxnSpMkLst>
        </pc:cxnChg>
        <pc:cxnChg chg="mod">
          <ac:chgData name="reza kabir" userId="af3c95a13102d509" providerId="LiveId" clId="{57F77BDA-C3A2-4BAA-AC2E-A197B311ED4C}" dt="2020-04-07T04:21:33.177" v="1386" actId="404"/>
          <ac:cxnSpMkLst>
            <pc:docMk/>
            <pc:sldMk cId="1375629796" sldId="1702"/>
            <ac:cxnSpMk id="125" creationId="{00000000-0000-0000-0000-000000000000}"/>
          </ac:cxnSpMkLst>
        </pc:cxnChg>
        <pc:cxnChg chg="mod">
          <ac:chgData name="reza kabir" userId="af3c95a13102d509" providerId="LiveId" clId="{57F77BDA-C3A2-4BAA-AC2E-A197B311ED4C}" dt="2020-04-07T04:21:33.177" v="1386" actId="404"/>
          <ac:cxnSpMkLst>
            <pc:docMk/>
            <pc:sldMk cId="1375629796" sldId="1702"/>
            <ac:cxnSpMk id="126" creationId="{00000000-0000-0000-0000-000000000000}"/>
          </ac:cxnSpMkLst>
        </pc:cxnChg>
        <pc:cxnChg chg="mod">
          <ac:chgData name="reza kabir" userId="af3c95a13102d509" providerId="LiveId" clId="{57F77BDA-C3A2-4BAA-AC2E-A197B311ED4C}" dt="2020-04-07T04:21:33.177" v="1386" actId="404"/>
          <ac:cxnSpMkLst>
            <pc:docMk/>
            <pc:sldMk cId="1375629796" sldId="1702"/>
            <ac:cxnSpMk id="130" creationId="{00000000-0000-0000-0000-000000000000}"/>
          </ac:cxnSpMkLst>
        </pc:cxnChg>
        <pc:cxnChg chg="mod">
          <ac:chgData name="reza kabir" userId="af3c95a13102d509" providerId="LiveId" clId="{57F77BDA-C3A2-4BAA-AC2E-A197B311ED4C}" dt="2020-04-07T04:21:33.177" v="1386" actId="404"/>
          <ac:cxnSpMkLst>
            <pc:docMk/>
            <pc:sldMk cId="1375629796" sldId="1702"/>
            <ac:cxnSpMk id="139" creationId="{00000000-0000-0000-0000-000000000000}"/>
          </ac:cxnSpMkLst>
        </pc:cxnChg>
        <pc:cxnChg chg="mod">
          <ac:chgData name="reza kabir" userId="af3c95a13102d509" providerId="LiveId" clId="{57F77BDA-C3A2-4BAA-AC2E-A197B311ED4C}" dt="2020-04-07T04:21:33.177" v="1386" actId="404"/>
          <ac:cxnSpMkLst>
            <pc:docMk/>
            <pc:sldMk cId="1375629796" sldId="1702"/>
            <ac:cxnSpMk id="144" creationId="{00000000-0000-0000-0000-000000000000}"/>
          </ac:cxnSpMkLst>
        </pc:cxnChg>
      </pc:sldChg>
      <pc:sldChg chg="add del">
        <pc:chgData name="reza kabir" userId="af3c95a13102d509" providerId="LiveId" clId="{57F77BDA-C3A2-4BAA-AC2E-A197B311ED4C}" dt="2020-04-07T05:48:43.065" v="1925" actId="47"/>
        <pc:sldMkLst>
          <pc:docMk/>
          <pc:sldMk cId="2704222033" sldId="1702"/>
        </pc:sldMkLst>
      </pc:sldChg>
      <pc:sldChg chg="addSp delSp modSp add mod">
        <pc:chgData name="reza kabir" userId="af3c95a13102d509" providerId="LiveId" clId="{57F77BDA-C3A2-4BAA-AC2E-A197B311ED4C}" dt="2020-04-07T11:42:03.051" v="2153" actId="404"/>
        <pc:sldMkLst>
          <pc:docMk/>
          <pc:sldMk cId="2030236953" sldId="1780"/>
        </pc:sldMkLst>
        <pc:spChg chg="add del">
          <ac:chgData name="reza kabir" userId="af3c95a13102d509" providerId="LiveId" clId="{57F77BDA-C3A2-4BAA-AC2E-A197B311ED4C}" dt="2020-04-07T11:34:15.815" v="2081"/>
          <ac:spMkLst>
            <pc:docMk/>
            <pc:sldMk cId="2030236953" sldId="1780"/>
            <ac:spMk id="2" creationId="{00000000-0000-0000-0000-000000000000}"/>
          </ac:spMkLst>
        </pc:spChg>
        <pc:spChg chg="add del">
          <ac:chgData name="reza kabir" userId="af3c95a13102d509" providerId="LiveId" clId="{57F77BDA-C3A2-4BAA-AC2E-A197B311ED4C}" dt="2020-04-07T11:34:15.815" v="2081"/>
          <ac:spMkLst>
            <pc:docMk/>
            <pc:sldMk cId="2030236953" sldId="1780"/>
            <ac:spMk id="3" creationId="{00000000-0000-0000-0000-000000000000}"/>
          </ac:spMkLst>
        </pc:spChg>
        <pc:spChg chg="mod">
          <ac:chgData name="reza kabir" userId="af3c95a13102d509" providerId="LiveId" clId="{57F77BDA-C3A2-4BAA-AC2E-A197B311ED4C}" dt="2020-04-07T11:42:03.051" v="2153" actId="404"/>
          <ac:spMkLst>
            <pc:docMk/>
            <pc:sldMk cId="2030236953" sldId="1780"/>
            <ac:spMk id="4" creationId="{00000000-0000-0000-0000-000000000000}"/>
          </ac:spMkLst>
        </pc:spChg>
        <pc:spChg chg="add del">
          <ac:chgData name="reza kabir" userId="af3c95a13102d509" providerId="LiveId" clId="{57F77BDA-C3A2-4BAA-AC2E-A197B311ED4C}" dt="2020-04-07T11:34:15.815" v="2081"/>
          <ac:spMkLst>
            <pc:docMk/>
            <pc:sldMk cId="2030236953" sldId="1780"/>
            <ac:spMk id="8" creationId="{00000000-0000-0000-0000-000000000000}"/>
          </ac:spMkLst>
        </pc:spChg>
        <pc:spChg chg="add del">
          <ac:chgData name="reza kabir" userId="af3c95a13102d509" providerId="LiveId" clId="{57F77BDA-C3A2-4BAA-AC2E-A197B311ED4C}" dt="2020-04-07T11:34:15.815" v="2081"/>
          <ac:spMkLst>
            <pc:docMk/>
            <pc:sldMk cId="2030236953" sldId="1780"/>
            <ac:spMk id="10" creationId="{00000000-0000-0000-0000-000000000000}"/>
          </ac:spMkLst>
        </pc:spChg>
        <pc:spChg chg="add del">
          <ac:chgData name="reza kabir" userId="af3c95a13102d509" providerId="LiveId" clId="{57F77BDA-C3A2-4BAA-AC2E-A197B311ED4C}" dt="2020-04-07T11:34:15.815" v="2081"/>
          <ac:spMkLst>
            <pc:docMk/>
            <pc:sldMk cId="2030236953" sldId="1780"/>
            <ac:spMk id="12" creationId="{00000000-0000-0000-0000-000000000000}"/>
          </ac:spMkLst>
        </pc:spChg>
        <pc:spChg chg="add del">
          <ac:chgData name="reza kabir" userId="af3c95a13102d509" providerId="LiveId" clId="{57F77BDA-C3A2-4BAA-AC2E-A197B311ED4C}" dt="2020-04-07T11:34:15.815" v="2081"/>
          <ac:spMkLst>
            <pc:docMk/>
            <pc:sldMk cId="2030236953" sldId="1780"/>
            <ac:spMk id="13" creationId="{00000000-0000-0000-0000-000000000000}"/>
          </ac:spMkLst>
        </pc:spChg>
        <pc:spChg chg="add del">
          <ac:chgData name="reza kabir" userId="af3c95a13102d509" providerId="LiveId" clId="{57F77BDA-C3A2-4BAA-AC2E-A197B311ED4C}" dt="2020-04-07T11:34:15.815" v="2081"/>
          <ac:spMkLst>
            <pc:docMk/>
            <pc:sldMk cId="2030236953" sldId="1780"/>
            <ac:spMk id="15" creationId="{00000000-0000-0000-0000-000000000000}"/>
          </ac:spMkLst>
        </pc:spChg>
      </pc:sldChg>
      <pc:sldChg chg="addSp delSp modSp add del mod delAnim">
        <pc:chgData name="reza kabir" userId="af3c95a13102d509" providerId="LiveId" clId="{57F77BDA-C3A2-4BAA-AC2E-A197B311ED4C}" dt="2020-04-07T11:39:33.960" v="2099" actId="1076"/>
        <pc:sldMkLst>
          <pc:docMk/>
          <pc:sldMk cId="3053691502" sldId="1782"/>
        </pc:sldMkLst>
        <pc:spChg chg="del mod">
          <ac:chgData name="reza kabir" userId="af3c95a13102d509" providerId="LiveId" clId="{57F77BDA-C3A2-4BAA-AC2E-A197B311ED4C}" dt="2020-04-07T11:38:28.898" v="2089" actId="478"/>
          <ac:spMkLst>
            <pc:docMk/>
            <pc:sldMk cId="3053691502" sldId="1782"/>
            <ac:spMk id="2" creationId="{00000000-0000-0000-0000-000000000000}"/>
          </ac:spMkLst>
        </pc:spChg>
        <pc:spChg chg="add mod">
          <ac:chgData name="reza kabir" userId="af3c95a13102d509" providerId="LiveId" clId="{57F77BDA-C3A2-4BAA-AC2E-A197B311ED4C}" dt="2020-04-07T11:39:33.960" v="2099" actId="1076"/>
          <ac:spMkLst>
            <pc:docMk/>
            <pc:sldMk cId="3053691502" sldId="1782"/>
            <ac:spMk id="3" creationId="{BDE7A99D-6BA3-4214-8B79-5AB58B1C13C6}"/>
          </ac:spMkLst>
        </pc:spChg>
        <pc:spChg chg="add del">
          <ac:chgData name="reza kabir" userId="af3c95a13102d509" providerId="LiveId" clId="{57F77BDA-C3A2-4BAA-AC2E-A197B311ED4C}" dt="2020-04-07T11:34:24.414" v="2083"/>
          <ac:spMkLst>
            <pc:docMk/>
            <pc:sldMk cId="3053691502" sldId="1782"/>
            <ac:spMk id="13" creationId="{00000000-0000-0000-0000-000000000000}"/>
          </ac:spMkLst>
        </pc:spChg>
        <pc:spChg chg="add del">
          <ac:chgData name="reza kabir" userId="af3c95a13102d509" providerId="LiveId" clId="{57F77BDA-C3A2-4BAA-AC2E-A197B311ED4C}" dt="2020-04-07T11:34:24.414" v="2083"/>
          <ac:spMkLst>
            <pc:docMk/>
            <pc:sldMk cId="3053691502" sldId="1782"/>
            <ac:spMk id="14" creationId="{00000000-0000-0000-0000-000000000000}"/>
          </ac:spMkLst>
        </pc:spChg>
        <pc:spChg chg="add del">
          <ac:chgData name="reza kabir" userId="af3c95a13102d509" providerId="LiveId" clId="{57F77BDA-C3A2-4BAA-AC2E-A197B311ED4C}" dt="2020-04-07T11:34:24.414" v="2083"/>
          <ac:spMkLst>
            <pc:docMk/>
            <pc:sldMk cId="3053691502" sldId="1782"/>
            <ac:spMk id="15" creationId="{00000000-0000-0000-0000-000000000000}"/>
          </ac:spMkLst>
        </pc:spChg>
        <pc:spChg chg="mod">
          <ac:chgData name="reza kabir" userId="af3c95a13102d509" providerId="LiveId" clId="{57F77BDA-C3A2-4BAA-AC2E-A197B311ED4C}" dt="2020-04-07T11:38:24.489" v="2088" actId="122"/>
          <ac:spMkLst>
            <pc:docMk/>
            <pc:sldMk cId="3053691502" sldId="1782"/>
            <ac:spMk id="27" creationId="{00000000-0000-0000-0000-000000000000}"/>
          </ac:spMkLst>
        </pc:spChg>
      </pc:sldChg>
      <pc:sldChg chg="addSp delSp modSp add del mod">
        <pc:chgData name="reza kabir" userId="af3c95a13102d509" providerId="LiveId" clId="{57F77BDA-C3A2-4BAA-AC2E-A197B311ED4C}" dt="2020-04-07T11:40:13.521" v="2119" actId="27636"/>
        <pc:sldMkLst>
          <pc:docMk/>
          <pc:sldMk cId="3423320800" sldId="1789"/>
        </pc:sldMkLst>
        <pc:spChg chg="mod">
          <ac:chgData name="reza kabir" userId="af3c95a13102d509" providerId="LiveId" clId="{57F77BDA-C3A2-4BAA-AC2E-A197B311ED4C}" dt="2020-04-07T11:40:05.795" v="2110" actId="122"/>
          <ac:spMkLst>
            <pc:docMk/>
            <pc:sldMk cId="3423320800" sldId="1789"/>
            <ac:spMk id="6" creationId="{00000000-0000-0000-0000-000000000000}"/>
          </ac:spMkLst>
        </pc:spChg>
        <pc:spChg chg="add del">
          <ac:chgData name="reza kabir" userId="af3c95a13102d509" providerId="LiveId" clId="{57F77BDA-C3A2-4BAA-AC2E-A197B311ED4C}" dt="2020-04-07T11:34:15.815" v="2081"/>
          <ac:spMkLst>
            <pc:docMk/>
            <pc:sldMk cId="3423320800" sldId="1789"/>
            <ac:spMk id="9" creationId="{00000000-0000-0000-0000-000000000000}"/>
          </ac:spMkLst>
        </pc:spChg>
        <pc:spChg chg="add del">
          <ac:chgData name="reza kabir" userId="af3c95a13102d509" providerId="LiveId" clId="{57F77BDA-C3A2-4BAA-AC2E-A197B311ED4C}" dt="2020-04-07T11:34:15.815" v="2081"/>
          <ac:spMkLst>
            <pc:docMk/>
            <pc:sldMk cId="3423320800" sldId="1789"/>
            <ac:spMk id="10" creationId="{00000000-0000-0000-0000-000000000000}"/>
          </ac:spMkLst>
        </pc:spChg>
        <pc:spChg chg="add del">
          <ac:chgData name="reza kabir" userId="af3c95a13102d509" providerId="LiveId" clId="{57F77BDA-C3A2-4BAA-AC2E-A197B311ED4C}" dt="2020-04-07T11:34:15.815" v="2081"/>
          <ac:spMkLst>
            <pc:docMk/>
            <pc:sldMk cId="3423320800" sldId="1789"/>
            <ac:spMk id="11" creationId="{00000000-0000-0000-0000-000000000000}"/>
          </ac:spMkLst>
        </pc:spChg>
        <pc:spChg chg="mod">
          <ac:chgData name="reza kabir" userId="af3c95a13102d509" providerId="LiveId" clId="{57F77BDA-C3A2-4BAA-AC2E-A197B311ED4C}" dt="2020-04-07T11:40:13.521" v="2118" actId="27636"/>
          <ac:spMkLst>
            <pc:docMk/>
            <pc:sldMk cId="3423320800" sldId="1789"/>
            <ac:spMk id="21" creationId="{00000000-0000-0000-0000-000000000000}"/>
          </ac:spMkLst>
        </pc:spChg>
        <pc:spChg chg="mod">
          <ac:chgData name="reza kabir" userId="af3c95a13102d509" providerId="LiveId" clId="{57F77BDA-C3A2-4BAA-AC2E-A197B311ED4C}" dt="2020-04-07T11:40:13.521" v="2119" actId="27636"/>
          <ac:spMkLst>
            <pc:docMk/>
            <pc:sldMk cId="3423320800" sldId="1789"/>
            <ac:spMk id="22" creationId="{00000000-0000-0000-0000-000000000000}"/>
          </ac:spMkLst>
        </pc:spChg>
        <pc:spChg chg="mod">
          <ac:chgData name="reza kabir" userId="af3c95a13102d509" providerId="LiveId" clId="{57F77BDA-C3A2-4BAA-AC2E-A197B311ED4C}" dt="2020-04-07T11:40:13.514" v="2117" actId="27636"/>
          <ac:spMkLst>
            <pc:docMk/>
            <pc:sldMk cId="3423320800" sldId="1789"/>
            <ac:spMk id="23" creationId="{00000000-0000-0000-0000-000000000000}"/>
          </ac:spMkLst>
        </pc:spChg>
      </pc:sldChg>
      <pc:sldChg chg="addSp delSp modSp add del mod">
        <pc:chgData name="reza kabir" userId="af3c95a13102d509" providerId="LiveId" clId="{57F77BDA-C3A2-4BAA-AC2E-A197B311ED4C}" dt="2020-04-07T11:40:00.261" v="2106" actId="2711"/>
        <pc:sldMkLst>
          <pc:docMk/>
          <pc:sldMk cId="1846521883" sldId="1792"/>
        </pc:sldMkLst>
        <pc:spChg chg="add del">
          <ac:chgData name="reza kabir" userId="af3c95a13102d509" providerId="LiveId" clId="{57F77BDA-C3A2-4BAA-AC2E-A197B311ED4C}" dt="2020-04-07T11:34:15.815" v="2081"/>
          <ac:spMkLst>
            <pc:docMk/>
            <pc:sldMk cId="1846521883" sldId="1792"/>
            <ac:spMk id="2" creationId="{00000000-0000-0000-0000-000000000000}"/>
          </ac:spMkLst>
        </pc:spChg>
        <pc:spChg chg="add del">
          <ac:chgData name="reza kabir" userId="af3c95a13102d509" providerId="LiveId" clId="{57F77BDA-C3A2-4BAA-AC2E-A197B311ED4C}" dt="2020-04-07T11:34:15.815" v="2081"/>
          <ac:spMkLst>
            <pc:docMk/>
            <pc:sldMk cId="1846521883" sldId="1792"/>
            <ac:spMk id="3" creationId="{00000000-0000-0000-0000-000000000000}"/>
          </ac:spMkLst>
        </pc:spChg>
        <pc:spChg chg="add del">
          <ac:chgData name="reza kabir" userId="af3c95a13102d509" providerId="LiveId" clId="{57F77BDA-C3A2-4BAA-AC2E-A197B311ED4C}" dt="2020-04-07T11:34:15.815" v="2081"/>
          <ac:spMkLst>
            <pc:docMk/>
            <pc:sldMk cId="1846521883" sldId="1792"/>
            <ac:spMk id="4" creationId="{00000000-0000-0000-0000-000000000000}"/>
          </ac:spMkLst>
        </pc:spChg>
        <pc:spChg chg="mod">
          <ac:chgData name="reza kabir" userId="af3c95a13102d509" providerId="LiveId" clId="{57F77BDA-C3A2-4BAA-AC2E-A197B311ED4C}" dt="2020-04-07T11:39:48.786" v="2103" actId="122"/>
          <ac:spMkLst>
            <pc:docMk/>
            <pc:sldMk cId="1846521883" sldId="1792"/>
            <ac:spMk id="6" creationId="{00000000-0000-0000-0000-000000000000}"/>
          </ac:spMkLst>
        </pc:spChg>
        <pc:spChg chg="mod">
          <ac:chgData name="reza kabir" userId="af3c95a13102d509" providerId="LiveId" clId="{57F77BDA-C3A2-4BAA-AC2E-A197B311ED4C}" dt="2020-04-07T11:40:00.261" v="2106" actId="2711"/>
          <ac:spMkLst>
            <pc:docMk/>
            <pc:sldMk cId="1846521883" sldId="1792"/>
            <ac:spMk id="94" creationId="{00000000-0000-0000-0000-000000000000}"/>
          </ac:spMkLst>
        </pc:spChg>
        <pc:spChg chg="mod">
          <ac:chgData name="reza kabir" userId="af3c95a13102d509" providerId="LiveId" clId="{57F77BDA-C3A2-4BAA-AC2E-A197B311ED4C}" dt="2020-04-07T11:40:00.261" v="2106" actId="2711"/>
          <ac:spMkLst>
            <pc:docMk/>
            <pc:sldMk cId="1846521883" sldId="1792"/>
            <ac:spMk id="100" creationId="{00000000-0000-0000-0000-000000000000}"/>
          </ac:spMkLst>
        </pc:spChg>
        <pc:spChg chg="mod">
          <ac:chgData name="reza kabir" userId="af3c95a13102d509" providerId="LiveId" clId="{57F77BDA-C3A2-4BAA-AC2E-A197B311ED4C}" dt="2020-04-07T11:40:00.261" v="2106" actId="2711"/>
          <ac:spMkLst>
            <pc:docMk/>
            <pc:sldMk cId="1846521883" sldId="1792"/>
            <ac:spMk id="101" creationId="{00000000-0000-0000-0000-000000000000}"/>
          </ac:spMkLst>
        </pc:spChg>
      </pc:sldChg>
      <pc:sldChg chg="addSp delSp modSp add del mod">
        <pc:chgData name="reza kabir" userId="af3c95a13102d509" providerId="LiveId" clId="{57F77BDA-C3A2-4BAA-AC2E-A197B311ED4C}" dt="2020-04-07T11:40:28.216" v="2126" actId="2711"/>
        <pc:sldMkLst>
          <pc:docMk/>
          <pc:sldMk cId="1794172993" sldId="1795"/>
        </pc:sldMkLst>
        <pc:spChg chg="add del">
          <ac:chgData name="reza kabir" userId="af3c95a13102d509" providerId="LiveId" clId="{57F77BDA-C3A2-4BAA-AC2E-A197B311ED4C}" dt="2020-04-07T11:34:15.815" v="2081"/>
          <ac:spMkLst>
            <pc:docMk/>
            <pc:sldMk cId="1794172993" sldId="1795"/>
            <ac:spMk id="2" creationId="{00000000-0000-0000-0000-000000000000}"/>
          </ac:spMkLst>
        </pc:spChg>
        <pc:spChg chg="add del">
          <ac:chgData name="reza kabir" userId="af3c95a13102d509" providerId="LiveId" clId="{57F77BDA-C3A2-4BAA-AC2E-A197B311ED4C}" dt="2020-04-07T11:34:15.815" v="2081"/>
          <ac:spMkLst>
            <pc:docMk/>
            <pc:sldMk cId="1794172993" sldId="1795"/>
            <ac:spMk id="3" creationId="{00000000-0000-0000-0000-000000000000}"/>
          </ac:spMkLst>
        </pc:spChg>
        <pc:spChg chg="add del">
          <ac:chgData name="reza kabir" userId="af3c95a13102d509" providerId="LiveId" clId="{57F77BDA-C3A2-4BAA-AC2E-A197B311ED4C}" dt="2020-04-07T11:34:15.815" v="2081"/>
          <ac:spMkLst>
            <pc:docMk/>
            <pc:sldMk cId="1794172993" sldId="1795"/>
            <ac:spMk id="4" creationId="{00000000-0000-0000-0000-000000000000}"/>
          </ac:spMkLst>
        </pc:spChg>
        <pc:spChg chg="add del">
          <ac:chgData name="reza kabir" userId="af3c95a13102d509" providerId="LiveId" clId="{57F77BDA-C3A2-4BAA-AC2E-A197B311ED4C}" dt="2020-04-07T11:34:15.815" v="2081"/>
          <ac:spMkLst>
            <pc:docMk/>
            <pc:sldMk cId="1794172993" sldId="1795"/>
            <ac:spMk id="5" creationId="{00000000-0000-0000-0000-000000000000}"/>
          </ac:spMkLst>
        </pc:spChg>
        <pc:spChg chg="mod">
          <ac:chgData name="reza kabir" userId="af3c95a13102d509" providerId="LiveId" clId="{57F77BDA-C3A2-4BAA-AC2E-A197B311ED4C}" dt="2020-04-07T11:40:19.834" v="2123" actId="404"/>
          <ac:spMkLst>
            <pc:docMk/>
            <pc:sldMk cId="1794172993" sldId="1795"/>
            <ac:spMk id="6" creationId="{00000000-0000-0000-0000-000000000000}"/>
          </ac:spMkLst>
        </pc:spChg>
        <pc:spChg chg="mod">
          <ac:chgData name="reza kabir" userId="af3c95a13102d509" providerId="LiveId" clId="{57F77BDA-C3A2-4BAA-AC2E-A197B311ED4C}" dt="2020-04-07T11:40:28.216" v="2126" actId="2711"/>
          <ac:spMkLst>
            <pc:docMk/>
            <pc:sldMk cId="1794172993" sldId="1795"/>
            <ac:spMk id="118" creationId="{00000000-0000-0000-0000-000000000000}"/>
          </ac:spMkLst>
        </pc:spChg>
        <pc:spChg chg="mod">
          <ac:chgData name="reza kabir" userId="af3c95a13102d509" providerId="LiveId" clId="{57F77BDA-C3A2-4BAA-AC2E-A197B311ED4C}" dt="2020-04-07T11:40:28.216" v="2126" actId="2711"/>
          <ac:spMkLst>
            <pc:docMk/>
            <pc:sldMk cId="1794172993" sldId="1795"/>
            <ac:spMk id="119" creationId="{00000000-0000-0000-0000-000000000000}"/>
          </ac:spMkLst>
        </pc:spChg>
        <pc:spChg chg="mod">
          <ac:chgData name="reza kabir" userId="af3c95a13102d509" providerId="LiveId" clId="{57F77BDA-C3A2-4BAA-AC2E-A197B311ED4C}" dt="2020-04-07T11:40:28.216" v="2126" actId="2711"/>
          <ac:spMkLst>
            <pc:docMk/>
            <pc:sldMk cId="1794172993" sldId="1795"/>
            <ac:spMk id="121" creationId="{00000000-0000-0000-0000-000000000000}"/>
          </ac:spMkLst>
        </pc:spChg>
        <pc:spChg chg="mod">
          <ac:chgData name="reza kabir" userId="af3c95a13102d509" providerId="LiveId" clId="{57F77BDA-C3A2-4BAA-AC2E-A197B311ED4C}" dt="2020-04-07T11:40:28.216" v="2126" actId="2711"/>
          <ac:spMkLst>
            <pc:docMk/>
            <pc:sldMk cId="1794172993" sldId="1795"/>
            <ac:spMk id="122" creationId="{00000000-0000-0000-0000-000000000000}"/>
          </ac:spMkLst>
        </pc:spChg>
      </pc:sldChg>
      <pc:sldChg chg="addSp delSp modSp add del mod">
        <pc:chgData name="reza kabir" userId="af3c95a13102d509" providerId="LiveId" clId="{57F77BDA-C3A2-4BAA-AC2E-A197B311ED4C}" dt="2020-04-07T11:40:43.596" v="2132" actId="404"/>
        <pc:sldMkLst>
          <pc:docMk/>
          <pc:sldMk cId="1813034039" sldId="1797"/>
        </pc:sldMkLst>
        <pc:spChg chg="add del">
          <ac:chgData name="reza kabir" userId="af3c95a13102d509" providerId="LiveId" clId="{57F77BDA-C3A2-4BAA-AC2E-A197B311ED4C}" dt="2020-04-07T11:34:15.815" v="2081"/>
          <ac:spMkLst>
            <pc:docMk/>
            <pc:sldMk cId="1813034039" sldId="1797"/>
            <ac:spMk id="2" creationId="{00000000-0000-0000-0000-000000000000}"/>
          </ac:spMkLst>
        </pc:spChg>
        <pc:spChg chg="add del">
          <ac:chgData name="reza kabir" userId="af3c95a13102d509" providerId="LiveId" clId="{57F77BDA-C3A2-4BAA-AC2E-A197B311ED4C}" dt="2020-04-07T11:34:15.815" v="2081"/>
          <ac:spMkLst>
            <pc:docMk/>
            <pc:sldMk cId="1813034039" sldId="1797"/>
            <ac:spMk id="3" creationId="{00000000-0000-0000-0000-000000000000}"/>
          </ac:spMkLst>
        </pc:spChg>
        <pc:spChg chg="add del">
          <ac:chgData name="reza kabir" userId="af3c95a13102d509" providerId="LiveId" clId="{57F77BDA-C3A2-4BAA-AC2E-A197B311ED4C}" dt="2020-04-07T11:34:15.815" v="2081"/>
          <ac:spMkLst>
            <pc:docMk/>
            <pc:sldMk cId="1813034039" sldId="1797"/>
            <ac:spMk id="4" creationId="{00000000-0000-0000-0000-000000000000}"/>
          </ac:spMkLst>
        </pc:spChg>
        <pc:spChg chg="add del">
          <ac:chgData name="reza kabir" userId="af3c95a13102d509" providerId="LiveId" clId="{57F77BDA-C3A2-4BAA-AC2E-A197B311ED4C}" dt="2020-04-07T11:34:15.815" v="2081"/>
          <ac:spMkLst>
            <pc:docMk/>
            <pc:sldMk cId="1813034039" sldId="1797"/>
            <ac:spMk id="5" creationId="{00000000-0000-0000-0000-000000000000}"/>
          </ac:spMkLst>
        </pc:spChg>
        <pc:spChg chg="mod">
          <ac:chgData name="reza kabir" userId="af3c95a13102d509" providerId="LiveId" clId="{57F77BDA-C3A2-4BAA-AC2E-A197B311ED4C}" dt="2020-04-07T11:40:35.457" v="2130" actId="404"/>
          <ac:spMkLst>
            <pc:docMk/>
            <pc:sldMk cId="1813034039" sldId="1797"/>
            <ac:spMk id="6" creationId="{00000000-0000-0000-0000-000000000000}"/>
          </ac:spMkLst>
        </pc:spChg>
        <pc:spChg chg="mod">
          <ac:chgData name="reza kabir" userId="af3c95a13102d509" providerId="LiveId" clId="{57F77BDA-C3A2-4BAA-AC2E-A197B311ED4C}" dt="2020-04-07T11:40:43.596" v="2132" actId="404"/>
          <ac:spMkLst>
            <pc:docMk/>
            <pc:sldMk cId="1813034039" sldId="1797"/>
            <ac:spMk id="118" creationId="{00000000-0000-0000-0000-000000000000}"/>
          </ac:spMkLst>
        </pc:spChg>
        <pc:spChg chg="mod">
          <ac:chgData name="reza kabir" userId="af3c95a13102d509" providerId="LiveId" clId="{57F77BDA-C3A2-4BAA-AC2E-A197B311ED4C}" dt="2020-04-07T11:40:43.596" v="2132" actId="404"/>
          <ac:spMkLst>
            <pc:docMk/>
            <pc:sldMk cId="1813034039" sldId="1797"/>
            <ac:spMk id="119" creationId="{00000000-0000-0000-0000-000000000000}"/>
          </ac:spMkLst>
        </pc:spChg>
        <pc:spChg chg="mod">
          <ac:chgData name="reza kabir" userId="af3c95a13102d509" providerId="LiveId" clId="{57F77BDA-C3A2-4BAA-AC2E-A197B311ED4C}" dt="2020-04-07T11:40:43.596" v="2132" actId="404"/>
          <ac:spMkLst>
            <pc:docMk/>
            <pc:sldMk cId="1813034039" sldId="1797"/>
            <ac:spMk id="121" creationId="{00000000-0000-0000-0000-000000000000}"/>
          </ac:spMkLst>
        </pc:spChg>
        <pc:spChg chg="mod">
          <ac:chgData name="reza kabir" userId="af3c95a13102d509" providerId="LiveId" clId="{57F77BDA-C3A2-4BAA-AC2E-A197B311ED4C}" dt="2020-04-07T11:40:43.596" v="2132" actId="404"/>
          <ac:spMkLst>
            <pc:docMk/>
            <pc:sldMk cId="1813034039" sldId="1797"/>
            <ac:spMk id="122" creationId="{00000000-0000-0000-0000-000000000000}"/>
          </ac:spMkLst>
        </pc:spChg>
      </pc:sldChg>
      <pc:sldChg chg="addSp delSp modSp add del mod">
        <pc:chgData name="reza kabir" userId="af3c95a13102d509" providerId="LiveId" clId="{57F77BDA-C3A2-4BAA-AC2E-A197B311ED4C}" dt="2020-04-07T11:41:06.297" v="2142" actId="207"/>
        <pc:sldMkLst>
          <pc:docMk/>
          <pc:sldMk cId="4232057692" sldId="1800"/>
        </pc:sldMkLst>
        <pc:spChg chg="add del">
          <ac:chgData name="reza kabir" userId="af3c95a13102d509" providerId="LiveId" clId="{57F77BDA-C3A2-4BAA-AC2E-A197B311ED4C}" dt="2020-04-07T11:34:15.815" v="2081"/>
          <ac:spMkLst>
            <pc:docMk/>
            <pc:sldMk cId="4232057692" sldId="1800"/>
            <ac:spMk id="2" creationId="{00000000-0000-0000-0000-000000000000}"/>
          </ac:spMkLst>
        </pc:spChg>
        <pc:spChg chg="add del">
          <ac:chgData name="reza kabir" userId="af3c95a13102d509" providerId="LiveId" clId="{57F77BDA-C3A2-4BAA-AC2E-A197B311ED4C}" dt="2020-04-07T11:34:15.815" v="2081"/>
          <ac:spMkLst>
            <pc:docMk/>
            <pc:sldMk cId="4232057692" sldId="1800"/>
            <ac:spMk id="3" creationId="{00000000-0000-0000-0000-000000000000}"/>
          </ac:spMkLst>
        </pc:spChg>
        <pc:spChg chg="add del">
          <ac:chgData name="reza kabir" userId="af3c95a13102d509" providerId="LiveId" clId="{57F77BDA-C3A2-4BAA-AC2E-A197B311ED4C}" dt="2020-04-07T11:34:15.815" v="2081"/>
          <ac:spMkLst>
            <pc:docMk/>
            <pc:sldMk cId="4232057692" sldId="1800"/>
            <ac:spMk id="4" creationId="{00000000-0000-0000-0000-000000000000}"/>
          </ac:spMkLst>
        </pc:spChg>
        <pc:spChg chg="add del">
          <ac:chgData name="reza kabir" userId="af3c95a13102d509" providerId="LiveId" clId="{57F77BDA-C3A2-4BAA-AC2E-A197B311ED4C}" dt="2020-04-07T11:34:15.815" v="2081"/>
          <ac:spMkLst>
            <pc:docMk/>
            <pc:sldMk cId="4232057692" sldId="1800"/>
            <ac:spMk id="5" creationId="{00000000-0000-0000-0000-000000000000}"/>
          </ac:spMkLst>
        </pc:spChg>
        <pc:spChg chg="mod">
          <ac:chgData name="reza kabir" userId="af3c95a13102d509" providerId="LiveId" clId="{57F77BDA-C3A2-4BAA-AC2E-A197B311ED4C}" dt="2020-04-07T11:41:03.784" v="2141" actId="207"/>
          <ac:spMkLst>
            <pc:docMk/>
            <pc:sldMk cId="4232057692" sldId="1800"/>
            <ac:spMk id="11" creationId="{00000000-0000-0000-0000-000000000000}"/>
          </ac:spMkLst>
        </pc:spChg>
        <pc:spChg chg="mod">
          <ac:chgData name="reza kabir" userId="af3c95a13102d509" providerId="LiveId" clId="{57F77BDA-C3A2-4BAA-AC2E-A197B311ED4C}" dt="2020-04-07T11:41:03.784" v="2141" actId="207"/>
          <ac:spMkLst>
            <pc:docMk/>
            <pc:sldMk cId="4232057692" sldId="1800"/>
            <ac:spMk id="12" creationId="{00000000-0000-0000-0000-000000000000}"/>
          </ac:spMkLst>
        </pc:spChg>
        <pc:spChg chg="mod">
          <ac:chgData name="reza kabir" userId="af3c95a13102d509" providerId="LiveId" clId="{57F77BDA-C3A2-4BAA-AC2E-A197B311ED4C}" dt="2020-04-07T11:41:03.784" v="2141" actId="207"/>
          <ac:spMkLst>
            <pc:docMk/>
            <pc:sldMk cId="4232057692" sldId="1800"/>
            <ac:spMk id="13" creationId="{00000000-0000-0000-0000-000000000000}"/>
          </ac:spMkLst>
        </pc:spChg>
        <pc:spChg chg="mod">
          <ac:chgData name="reza kabir" userId="af3c95a13102d509" providerId="LiveId" clId="{57F77BDA-C3A2-4BAA-AC2E-A197B311ED4C}" dt="2020-04-07T11:41:03.784" v="2141" actId="207"/>
          <ac:spMkLst>
            <pc:docMk/>
            <pc:sldMk cId="4232057692" sldId="1800"/>
            <ac:spMk id="14" creationId="{00000000-0000-0000-0000-000000000000}"/>
          </ac:spMkLst>
        </pc:spChg>
        <pc:spChg chg="mod">
          <ac:chgData name="reza kabir" userId="af3c95a13102d509" providerId="LiveId" clId="{57F77BDA-C3A2-4BAA-AC2E-A197B311ED4C}" dt="2020-04-07T11:41:06.297" v="2142" actId="207"/>
          <ac:spMkLst>
            <pc:docMk/>
            <pc:sldMk cId="4232057692" sldId="1800"/>
            <ac:spMk id="18" creationId="{00000000-0000-0000-0000-000000000000}"/>
          </ac:spMkLst>
        </pc:spChg>
      </pc:sldChg>
      <pc:sldChg chg="modSp add del mod">
        <pc:chgData name="reza kabir" userId="af3c95a13102d509" providerId="LiveId" clId="{57F77BDA-C3A2-4BAA-AC2E-A197B311ED4C}" dt="2020-04-07T11:32:28.441" v="2047" actId="404"/>
        <pc:sldMkLst>
          <pc:docMk/>
          <pc:sldMk cId="521362032" sldId="1807"/>
        </pc:sldMkLst>
        <pc:spChg chg="mod">
          <ac:chgData name="reza kabir" userId="af3c95a13102d509" providerId="LiveId" clId="{57F77BDA-C3A2-4BAA-AC2E-A197B311ED4C}" dt="2020-04-07T11:32:12.169" v="2045" actId="20577"/>
          <ac:spMkLst>
            <pc:docMk/>
            <pc:sldMk cId="521362032" sldId="1807"/>
            <ac:spMk id="7" creationId="{00000000-0000-0000-0000-000000000000}"/>
          </ac:spMkLst>
        </pc:spChg>
        <pc:spChg chg="mod">
          <ac:chgData name="reza kabir" userId="af3c95a13102d509" providerId="LiveId" clId="{57F77BDA-C3A2-4BAA-AC2E-A197B311ED4C}" dt="2020-04-07T11:32:28.441" v="2047" actId="404"/>
          <ac:spMkLst>
            <pc:docMk/>
            <pc:sldMk cId="521362032" sldId="1807"/>
            <ac:spMk id="59" creationId="{00000000-0000-0000-0000-000000000000}"/>
          </ac:spMkLst>
        </pc:spChg>
        <pc:spChg chg="mod">
          <ac:chgData name="reza kabir" userId="af3c95a13102d509" providerId="LiveId" clId="{57F77BDA-C3A2-4BAA-AC2E-A197B311ED4C}" dt="2020-04-07T11:32:28.441" v="2047" actId="404"/>
          <ac:spMkLst>
            <pc:docMk/>
            <pc:sldMk cId="521362032" sldId="1807"/>
            <ac:spMk id="72" creationId="{00000000-0000-0000-0000-000000000000}"/>
          </ac:spMkLst>
        </pc:spChg>
      </pc:sldChg>
      <pc:sldChg chg="modSp add del mod">
        <pc:chgData name="reza kabir" userId="af3c95a13102d509" providerId="LiveId" clId="{57F77BDA-C3A2-4BAA-AC2E-A197B311ED4C}" dt="2020-04-06T05:00:10.861" v="125" actId="47"/>
        <pc:sldMkLst>
          <pc:docMk/>
          <pc:sldMk cId="2046657744" sldId="1927"/>
        </pc:sldMkLst>
        <pc:spChg chg="mod">
          <ac:chgData name="reza kabir" userId="af3c95a13102d509" providerId="LiveId" clId="{57F77BDA-C3A2-4BAA-AC2E-A197B311ED4C}" dt="2020-04-06T03:51:04.369" v="87" actId="2711"/>
          <ac:spMkLst>
            <pc:docMk/>
            <pc:sldMk cId="2046657744" sldId="1927"/>
            <ac:spMk id="66" creationId="{00000000-0000-0000-0000-000000000000}"/>
          </ac:spMkLst>
        </pc:spChg>
        <pc:spChg chg="mod">
          <ac:chgData name="reza kabir" userId="af3c95a13102d509" providerId="LiveId" clId="{57F77BDA-C3A2-4BAA-AC2E-A197B311ED4C}" dt="2020-04-06T03:50:55.276" v="86" actId="2711"/>
          <ac:spMkLst>
            <pc:docMk/>
            <pc:sldMk cId="2046657744" sldId="1927"/>
            <ac:spMk id="68" creationId="{00000000-0000-0000-0000-000000000000}"/>
          </ac:spMkLst>
        </pc:spChg>
        <pc:spChg chg="mod">
          <ac:chgData name="reza kabir" userId="af3c95a13102d509" providerId="LiveId" clId="{57F77BDA-C3A2-4BAA-AC2E-A197B311ED4C}" dt="2020-04-04T13:03:40.126" v="6" actId="207"/>
          <ac:spMkLst>
            <pc:docMk/>
            <pc:sldMk cId="2046657744" sldId="1927"/>
            <ac:spMk id="69" creationId="{00000000-0000-0000-0000-000000000000}"/>
          </ac:spMkLst>
        </pc:spChg>
        <pc:spChg chg="mod">
          <ac:chgData name="reza kabir" userId="af3c95a13102d509" providerId="LiveId" clId="{57F77BDA-C3A2-4BAA-AC2E-A197B311ED4C}" dt="2020-04-06T03:50:55.276" v="86" actId="2711"/>
          <ac:spMkLst>
            <pc:docMk/>
            <pc:sldMk cId="2046657744" sldId="1927"/>
            <ac:spMk id="81" creationId="{00000000-0000-0000-0000-000000000000}"/>
          </ac:spMkLst>
        </pc:spChg>
        <pc:spChg chg="mod">
          <ac:chgData name="reza kabir" userId="af3c95a13102d509" providerId="LiveId" clId="{57F77BDA-C3A2-4BAA-AC2E-A197B311ED4C}" dt="2020-04-06T03:50:55.276" v="86" actId="2711"/>
          <ac:spMkLst>
            <pc:docMk/>
            <pc:sldMk cId="2046657744" sldId="1927"/>
            <ac:spMk id="83" creationId="{00000000-0000-0000-0000-000000000000}"/>
          </ac:spMkLst>
        </pc:spChg>
        <pc:spChg chg="mod">
          <ac:chgData name="reza kabir" userId="af3c95a13102d509" providerId="LiveId" clId="{57F77BDA-C3A2-4BAA-AC2E-A197B311ED4C}" dt="2020-04-04T13:03:45.858" v="7" actId="207"/>
          <ac:spMkLst>
            <pc:docMk/>
            <pc:sldMk cId="2046657744" sldId="1927"/>
            <ac:spMk id="84" creationId="{00000000-0000-0000-0000-000000000000}"/>
          </ac:spMkLst>
        </pc:spChg>
      </pc:sldChg>
      <pc:sldChg chg="addSp delSp modSp add del mod">
        <pc:chgData name="reza kabir" userId="af3c95a13102d509" providerId="LiveId" clId="{57F77BDA-C3A2-4BAA-AC2E-A197B311ED4C}" dt="2020-04-08T06:07:03.935" v="3935" actId="404"/>
        <pc:sldMkLst>
          <pc:docMk/>
          <pc:sldMk cId="1442686780" sldId="2231"/>
        </pc:sldMkLst>
        <pc:spChg chg="mod">
          <ac:chgData name="reza kabir" userId="af3c95a13102d509" providerId="LiveId" clId="{57F77BDA-C3A2-4BAA-AC2E-A197B311ED4C}" dt="2020-04-07T11:29:50.446" v="2012" actId="1076"/>
          <ac:spMkLst>
            <pc:docMk/>
            <pc:sldMk cId="1442686780" sldId="2231"/>
            <ac:spMk id="5" creationId="{00000000-0000-0000-0000-000000000000}"/>
          </ac:spMkLst>
        </pc:spChg>
        <pc:spChg chg="add mod ord">
          <ac:chgData name="reza kabir" userId="af3c95a13102d509" providerId="LiveId" clId="{57F77BDA-C3A2-4BAA-AC2E-A197B311ED4C}" dt="2020-04-07T11:30:22.922" v="2018" actId="167"/>
          <ac:spMkLst>
            <pc:docMk/>
            <pc:sldMk cId="1442686780" sldId="2231"/>
            <ac:spMk id="6" creationId="{CDD06059-404A-40AE-BC46-7CEFA2284D66}"/>
          </ac:spMkLst>
        </pc:spChg>
        <pc:spChg chg="mod">
          <ac:chgData name="reza kabir" userId="af3c95a13102d509" providerId="LiveId" clId="{57F77BDA-C3A2-4BAA-AC2E-A197B311ED4C}" dt="2020-04-08T06:07:03.935" v="3935" actId="404"/>
          <ac:spMkLst>
            <pc:docMk/>
            <pc:sldMk cId="1442686780" sldId="2231"/>
            <ac:spMk id="8" creationId="{00000000-0000-0000-0000-000000000000}"/>
          </ac:spMkLst>
        </pc:spChg>
        <pc:spChg chg="mod">
          <ac:chgData name="reza kabir" userId="af3c95a13102d509" providerId="LiveId" clId="{57F77BDA-C3A2-4BAA-AC2E-A197B311ED4C}" dt="2020-04-07T11:29:38.046" v="2009" actId="207"/>
          <ac:spMkLst>
            <pc:docMk/>
            <pc:sldMk cId="1442686780" sldId="2231"/>
            <ac:spMk id="9" creationId="{00000000-0000-0000-0000-000000000000}"/>
          </ac:spMkLst>
        </pc:spChg>
        <pc:spChg chg="mod">
          <ac:chgData name="reza kabir" userId="af3c95a13102d509" providerId="LiveId" clId="{57F77BDA-C3A2-4BAA-AC2E-A197B311ED4C}" dt="2020-04-07T11:29:59.201" v="2014" actId="207"/>
          <ac:spMkLst>
            <pc:docMk/>
            <pc:sldMk cId="1442686780" sldId="2231"/>
            <ac:spMk id="10" creationId="{00000000-0000-0000-0000-000000000000}"/>
          </ac:spMkLst>
        </pc:spChg>
        <pc:picChg chg="del">
          <ac:chgData name="reza kabir" userId="af3c95a13102d509" providerId="LiveId" clId="{57F77BDA-C3A2-4BAA-AC2E-A197B311ED4C}" dt="2020-04-07T11:30:20.184" v="2017" actId="478"/>
          <ac:picMkLst>
            <pc:docMk/>
            <pc:sldMk cId="1442686780" sldId="2231"/>
            <ac:picMk id="3" creationId="{00000000-0000-0000-0000-000000000000}"/>
          </ac:picMkLst>
        </pc:picChg>
      </pc:sldChg>
      <pc:sldChg chg="modSp add del">
        <pc:chgData name="reza kabir" userId="af3c95a13102d509" providerId="LiveId" clId="{57F77BDA-C3A2-4BAA-AC2E-A197B311ED4C}" dt="2020-04-08T06:06:55.732" v="3934" actId="404"/>
        <pc:sldMkLst>
          <pc:docMk/>
          <pc:sldMk cId="2852062804" sldId="2232"/>
        </pc:sldMkLst>
        <pc:spChg chg="mod">
          <ac:chgData name="reza kabir" userId="af3c95a13102d509" providerId="LiveId" clId="{57F77BDA-C3A2-4BAA-AC2E-A197B311ED4C}" dt="2020-04-08T06:06:55.732" v="3934" actId="404"/>
          <ac:spMkLst>
            <pc:docMk/>
            <pc:sldMk cId="2852062804" sldId="2232"/>
            <ac:spMk id="8" creationId="{00000000-0000-0000-0000-000000000000}"/>
          </ac:spMkLst>
        </pc:spChg>
        <pc:spChg chg="mod">
          <ac:chgData name="reza kabir" userId="af3c95a13102d509" providerId="LiveId" clId="{57F77BDA-C3A2-4BAA-AC2E-A197B311ED4C}" dt="2020-04-07T11:30:36.897" v="2021" actId="207"/>
          <ac:spMkLst>
            <pc:docMk/>
            <pc:sldMk cId="2852062804" sldId="2232"/>
            <ac:spMk id="10" creationId="{00000000-0000-0000-0000-000000000000}"/>
          </ac:spMkLst>
        </pc:spChg>
      </pc:sldChg>
      <pc:sldChg chg="modSp add del mod">
        <pc:chgData name="reza kabir" userId="af3c95a13102d509" providerId="LiveId" clId="{57F77BDA-C3A2-4BAA-AC2E-A197B311ED4C}" dt="2020-04-07T11:31:47.760" v="2039" actId="1076"/>
        <pc:sldMkLst>
          <pc:docMk/>
          <pc:sldMk cId="3503948184" sldId="2233"/>
        </pc:sldMkLst>
        <pc:spChg chg="mod">
          <ac:chgData name="reza kabir" userId="af3c95a13102d509" providerId="LiveId" clId="{57F77BDA-C3A2-4BAA-AC2E-A197B311ED4C}" dt="2020-04-07T11:30:44.035" v="2022" actId="207"/>
          <ac:spMkLst>
            <pc:docMk/>
            <pc:sldMk cId="3503948184" sldId="2233"/>
            <ac:spMk id="8" creationId="{00000000-0000-0000-0000-000000000000}"/>
          </ac:spMkLst>
        </pc:spChg>
        <pc:spChg chg="mod">
          <ac:chgData name="reza kabir" userId="af3c95a13102d509" providerId="LiveId" clId="{57F77BDA-C3A2-4BAA-AC2E-A197B311ED4C}" dt="2020-04-07T11:31:47.760" v="2039" actId="1076"/>
          <ac:spMkLst>
            <pc:docMk/>
            <pc:sldMk cId="3503948184" sldId="2233"/>
            <ac:spMk id="9" creationId="{00000000-0000-0000-0000-000000000000}"/>
          </ac:spMkLst>
        </pc:spChg>
        <pc:spChg chg="mod">
          <ac:chgData name="reza kabir" userId="af3c95a13102d509" providerId="LiveId" clId="{57F77BDA-C3A2-4BAA-AC2E-A197B311ED4C}" dt="2020-04-07T11:30:48.801" v="2023" actId="207"/>
          <ac:spMkLst>
            <pc:docMk/>
            <pc:sldMk cId="3503948184" sldId="2233"/>
            <ac:spMk id="10" creationId="{00000000-0000-0000-0000-000000000000}"/>
          </ac:spMkLst>
        </pc:spChg>
      </pc:sldChg>
      <pc:sldChg chg="addSp delSp modSp add del mod">
        <pc:chgData name="reza kabir" userId="af3c95a13102d509" providerId="LiveId" clId="{57F77BDA-C3A2-4BAA-AC2E-A197B311ED4C}" dt="2020-04-07T11:31:53.658" v="2040" actId="47"/>
        <pc:sldMkLst>
          <pc:docMk/>
          <pc:sldMk cId="675416718" sldId="2234"/>
        </pc:sldMkLst>
        <pc:spChg chg="mod">
          <ac:chgData name="reza kabir" userId="af3c95a13102d509" providerId="LiveId" clId="{57F77BDA-C3A2-4BAA-AC2E-A197B311ED4C}" dt="2020-04-07T11:30:55.545" v="2024" actId="207"/>
          <ac:spMkLst>
            <pc:docMk/>
            <pc:sldMk cId="675416718" sldId="2234"/>
            <ac:spMk id="4" creationId="{00000000-0000-0000-0000-000000000000}"/>
          </ac:spMkLst>
        </pc:spChg>
        <pc:spChg chg="add del mod">
          <ac:chgData name="reza kabir" userId="af3c95a13102d509" providerId="LiveId" clId="{57F77BDA-C3A2-4BAA-AC2E-A197B311ED4C}" dt="2020-04-07T11:31:40.081" v="2038" actId="478"/>
          <ac:spMkLst>
            <pc:docMk/>
            <pc:sldMk cId="675416718" sldId="2234"/>
            <ac:spMk id="6" creationId="{28A4555B-550D-45F5-948E-16ED8C52053F}"/>
          </ac:spMkLst>
        </pc:spChg>
        <pc:spChg chg="mod">
          <ac:chgData name="reza kabir" userId="af3c95a13102d509" providerId="LiveId" clId="{57F77BDA-C3A2-4BAA-AC2E-A197B311ED4C}" dt="2020-04-07T11:31:26.664" v="2033" actId="1076"/>
          <ac:spMkLst>
            <pc:docMk/>
            <pc:sldMk cId="675416718" sldId="2234"/>
            <ac:spMk id="8" creationId="{00000000-0000-0000-0000-000000000000}"/>
          </ac:spMkLst>
        </pc:spChg>
        <pc:spChg chg="mod">
          <ac:chgData name="reza kabir" userId="af3c95a13102d509" providerId="LiveId" clId="{57F77BDA-C3A2-4BAA-AC2E-A197B311ED4C}" dt="2020-04-07T11:31:33.546" v="2034" actId="207"/>
          <ac:spMkLst>
            <pc:docMk/>
            <pc:sldMk cId="675416718" sldId="2234"/>
            <ac:spMk id="10" creationId="{00000000-0000-0000-0000-000000000000}"/>
          </ac:spMkLst>
        </pc:spChg>
        <pc:picChg chg="add del mod">
          <ac:chgData name="reza kabir" userId="af3c95a13102d509" providerId="LiveId" clId="{57F77BDA-C3A2-4BAA-AC2E-A197B311ED4C}" dt="2020-04-07T11:31:40.081" v="2038" actId="478"/>
          <ac:picMkLst>
            <pc:docMk/>
            <pc:sldMk cId="675416718" sldId="2234"/>
            <ac:picMk id="3" creationId="{00000000-0000-0000-0000-000000000000}"/>
          </ac:picMkLst>
        </pc:picChg>
      </pc:sldChg>
      <pc:sldChg chg="modSp add del mod">
        <pc:chgData name="reza kabir" userId="af3c95a13102d509" providerId="LiveId" clId="{57F77BDA-C3A2-4BAA-AC2E-A197B311ED4C}" dt="2020-04-06T05:00:10.861" v="125" actId="47"/>
        <pc:sldMkLst>
          <pc:docMk/>
          <pc:sldMk cId="2894695122" sldId="2419"/>
        </pc:sldMkLst>
        <pc:spChg chg="mod">
          <ac:chgData name="reza kabir" userId="af3c95a13102d509" providerId="LiveId" clId="{57F77BDA-C3A2-4BAA-AC2E-A197B311ED4C}" dt="2020-04-06T03:51:17.367" v="88" actId="2711"/>
          <ac:spMkLst>
            <pc:docMk/>
            <pc:sldMk cId="2894695122" sldId="2419"/>
            <ac:spMk id="314" creationId="{00000000-0000-0000-0000-000000000000}"/>
          </ac:spMkLst>
        </pc:spChg>
        <pc:spChg chg="mod">
          <ac:chgData name="reza kabir" userId="af3c95a13102d509" providerId="LiveId" clId="{57F77BDA-C3A2-4BAA-AC2E-A197B311ED4C}" dt="2020-04-06T03:51:17.367" v="88" actId="2711"/>
          <ac:spMkLst>
            <pc:docMk/>
            <pc:sldMk cId="2894695122" sldId="2419"/>
            <ac:spMk id="320" creationId="{00000000-0000-0000-0000-000000000000}"/>
          </ac:spMkLst>
        </pc:spChg>
        <pc:spChg chg="mod">
          <ac:chgData name="reza kabir" userId="af3c95a13102d509" providerId="LiveId" clId="{57F77BDA-C3A2-4BAA-AC2E-A197B311ED4C}" dt="2020-04-06T03:51:17.367" v="88" actId="2711"/>
          <ac:spMkLst>
            <pc:docMk/>
            <pc:sldMk cId="2894695122" sldId="2419"/>
            <ac:spMk id="327" creationId="{00000000-0000-0000-0000-000000000000}"/>
          </ac:spMkLst>
        </pc:spChg>
        <pc:spChg chg="mod">
          <ac:chgData name="reza kabir" userId="af3c95a13102d509" providerId="LiveId" clId="{57F77BDA-C3A2-4BAA-AC2E-A197B311ED4C}" dt="2020-04-06T03:51:17.367" v="88" actId="2711"/>
          <ac:spMkLst>
            <pc:docMk/>
            <pc:sldMk cId="2894695122" sldId="2419"/>
            <ac:spMk id="332" creationId="{00000000-0000-0000-0000-000000000000}"/>
          </ac:spMkLst>
        </pc:spChg>
        <pc:spChg chg="mod">
          <ac:chgData name="reza kabir" userId="af3c95a13102d509" providerId="LiveId" clId="{57F77BDA-C3A2-4BAA-AC2E-A197B311ED4C}" dt="2020-04-06T03:51:23.034" v="89" actId="2711"/>
          <ac:spMkLst>
            <pc:docMk/>
            <pc:sldMk cId="2894695122" sldId="2419"/>
            <ac:spMk id="399" creationId="{00000000-0000-0000-0000-000000000000}"/>
          </ac:spMkLst>
        </pc:spChg>
      </pc:sldChg>
      <pc:sldChg chg="modSp add del mod">
        <pc:chgData name="reza kabir" userId="af3c95a13102d509" providerId="LiveId" clId="{57F77BDA-C3A2-4BAA-AC2E-A197B311ED4C}" dt="2020-04-07T11:38:14.132" v="2084" actId="207"/>
        <pc:sldMkLst>
          <pc:docMk/>
          <pc:sldMk cId="812341425" sldId="2420"/>
        </pc:sldMkLst>
        <pc:spChg chg="mod">
          <ac:chgData name="reza kabir" userId="af3c95a13102d509" providerId="LiveId" clId="{57F77BDA-C3A2-4BAA-AC2E-A197B311ED4C}" dt="2020-04-07T11:32:51.257" v="2059" actId="207"/>
          <ac:spMkLst>
            <pc:docMk/>
            <pc:sldMk cId="812341425" sldId="2420"/>
            <ac:spMk id="27" creationId="{00000000-0000-0000-0000-000000000000}"/>
          </ac:spMkLst>
        </pc:spChg>
        <pc:spChg chg="mod">
          <ac:chgData name="reza kabir" userId="af3c95a13102d509" providerId="LiveId" clId="{57F77BDA-C3A2-4BAA-AC2E-A197B311ED4C}" dt="2020-04-07T11:38:14.132" v="2084" actId="207"/>
          <ac:spMkLst>
            <pc:docMk/>
            <pc:sldMk cId="812341425" sldId="2420"/>
            <ac:spMk id="29" creationId="{00000000-0000-0000-0000-000000000000}"/>
          </ac:spMkLst>
        </pc:spChg>
        <pc:spChg chg="mod">
          <ac:chgData name="reza kabir" userId="af3c95a13102d509" providerId="LiveId" clId="{57F77BDA-C3A2-4BAA-AC2E-A197B311ED4C}" dt="2020-04-07T11:38:14.132" v="2084" actId="207"/>
          <ac:spMkLst>
            <pc:docMk/>
            <pc:sldMk cId="812341425" sldId="2420"/>
            <ac:spMk id="30" creationId="{00000000-0000-0000-0000-000000000000}"/>
          </ac:spMkLst>
        </pc:spChg>
        <pc:spChg chg="mod">
          <ac:chgData name="reza kabir" userId="af3c95a13102d509" providerId="LiveId" clId="{57F77BDA-C3A2-4BAA-AC2E-A197B311ED4C}" dt="2020-04-07T11:38:14.132" v="2084" actId="207"/>
          <ac:spMkLst>
            <pc:docMk/>
            <pc:sldMk cId="812341425" sldId="2420"/>
            <ac:spMk id="31" creationId="{00000000-0000-0000-0000-000000000000}"/>
          </ac:spMkLst>
        </pc:spChg>
      </pc:sldChg>
      <pc:sldChg chg="delSp modSp add del mod delAnim">
        <pc:chgData name="reza kabir" userId="af3c95a13102d509" providerId="LiveId" clId="{57F77BDA-C3A2-4BAA-AC2E-A197B311ED4C}" dt="2020-04-06T05:00:10.861" v="125" actId="47"/>
        <pc:sldMkLst>
          <pc:docMk/>
          <pc:sldMk cId="1977756181" sldId="2420"/>
        </pc:sldMkLst>
        <pc:spChg chg="mod">
          <ac:chgData name="reza kabir" userId="af3c95a13102d509" providerId="LiveId" clId="{57F77BDA-C3A2-4BAA-AC2E-A197B311ED4C}" dt="2020-04-06T03:57:21.281" v="122" actId="207"/>
          <ac:spMkLst>
            <pc:docMk/>
            <pc:sldMk cId="1977756181" sldId="2420"/>
            <ac:spMk id="96" creationId="{00000000-0000-0000-0000-000000000000}"/>
          </ac:spMkLst>
        </pc:spChg>
        <pc:spChg chg="del mod">
          <ac:chgData name="reza kabir" userId="af3c95a13102d509" providerId="LiveId" clId="{57F77BDA-C3A2-4BAA-AC2E-A197B311ED4C}" dt="2020-04-06T03:57:16.082" v="121" actId="478"/>
          <ac:spMkLst>
            <pc:docMk/>
            <pc:sldMk cId="1977756181" sldId="2420"/>
            <ac:spMk id="131" creationId="{00000000-0000-0000-0000-000000000000}"/>
          </ac:spMkLst>
        </pc:spChg>
        <pc:spChg chg="mod">
          <ac:chgData name="reza kabir" userId="af3c95a13102d509" providerId="LiveId" clId="{57F77BDA-C3A2-4BAA-AC2E-A197B311ED4C}" dt="2020-04-06T03:57:41.190" v="123" actId="2711"/>
          <ac:spMkLst>
            <pc:docMk/>
            <pc:sldMk cId="1977756181" sldId="2420"/>
            <ac:spMk id="164" creationId="{00000000-0000-0000-0000-000000000000}"/>
          </ac:spMkLst>
        </pc:spChg>
        <pc:spChg chg="mod">
          <ac:chgData name="reza kabir" userId="af3c95a13102d509" providerId="LiveId" clId="{57F77BDA-C3A2-4BAA-AC2E-A197B311ED4C}" dt="2020-04-06T03:57:41.190" v="123" actId="2711"/>
          <ac:spMkLst>
            <pc:docMk/>
            <pc:sldMk cId="1977756181" sldId="2420"/>
            <ac:spMk id="173" creationId="{00000000-0000-0000-0000-000000000000}"/>
          </ac:spMkLst>
        </pc:spChg>
        <pc:spChg chg="mod">
          <ac:chgData name="reza kabir" userId="af3c95a13102d509" providerId="LiveId" clId="{57F77BDA-C3A2-4BAA-AC2E-A197B311ED4C}" dt="2020-04-06T03:57:41.190" v="123" actId="2711"/>
          <ac:spMkLst>
            <pc:docMk/>
            <pc:sldMk cId="1977756181" sldId="2420"/>
            <ac:spMk id="177" creationId="{00000000-0000-0000-0000-000000000000}"/>
          </ac:spMkLst>
        </pc:spChg>
        <pc:spChg chg="mod">
          <ac:chgData name="reza kabir" userId="af3c95a13102d509" providerId="LiveId" clId="{57F77BDA-C3A2-4BAA-AC2E-A197B311ED4C}" dt="2020-04-06T03:57:41.190" v="123" actId="2711"/>
          <ac:spMkLst>
            <pc:docMk/>
            <pc:sldMk cId="1977756181" sldId="2420"/>
            <ac:spMk id="181" creationId="{00000000-0000-0000-0000-000000000000}"/>
          </ac:spMkLst>
        </pc:spChg>
        <pc:spChg chg="mod">
          <ac:chgData name="reza kabir" userId="af3c95a13102d509" providerId="LiveId" clId="{57F77BDA-C3A2-4BAA-AC2E-A197B311ED4C}" dt="2020-04-06T03:57:41.190" v="123" actId="2711"/>
          <ac:spMkLst>
            <pc:docMk/>
            <pc:sldMk cId="1977756181" sldId="2420"/>
            <ac:spMk id="223" creationId="{00000000-0000-0000-0000-000000000000}"/>
          </ac:spMkLst>
        </pc:spChg>
        <pc:grpChg chg="del mod">
          <ac:chgData name="reza kabir" userId="af3c95a13102d509" providerId="LiveId" clId="{57F77BDA-C3A2-4BAA-AC2E-A197B311ED4C}" dt="2020-04-06T03:57:15.418" v="120" actId="478"/>
          <ac:grpSpMkLst>
            <pc:docMk/>
            <pc:sldMk cId="1977756181" sldId="2420"/>
            <ac:grpSpMk id="132" creationId="{00000000-0000-0000-0000-000000000000}"/>
          </ac:grpSpMkLst>
        </pc:grpChg>
        <pc:grpChg chg="mod">
          <ac:chgData name="reza kabir" userId="af3c95a13102d509" providerId="LiveId" clId="{57F77BDA-C3A2-4BAA-AC2E-A197B311ED4C}" dt="2020-04-06T03:57:41.190" v="123" actId="2711"/>
          <ac:grpSpMkLst>
            <pc:docMk/>
            <pc:sldMk cId="1977756181" sldId="2420"/>
            <ac:grpSpMk id="226" creationId="{00000000-0000-0000-0000-000000000000}"/>
          </ac:grpSpMkLst>
        </pc:grpChg>
        <pc:grpChg chg="mod">
          <ac:chgData name="reza kabir" userId="af3c95a13102d509" providerId="LiveId" clId="{57F77BDA-C3A2-4BAA-AC2E-A197B311ED4C}" dt="2020-04-06T03:57:41.190" v="123" actId="2711"/>
          <ac:grpSpMkLst>
            <pc:docMk/>
            <pc:sldMk cId="1977756181" sldId="2420"/>
            <ac:grpSpMk id="230" creationId="{00000000-0000-0000-0000-000000000000}"/>
          </ac:grpSpMkLst>
        </pc:grpChg>
        <pc:grpChg chg="mod">
          <ac:chgData name="reza kabir" userId="af3c95a13102d509" providerId="LiveId" clId="{57F77BDA-C3A2-4BAA-AC2E-A197B311ED4C}" dt="2020-04-06T03:57:41.190" v="123" actId="2711"/>
          <ac:grpSpMkLst>
            <pc:docMk/>
            <pc:sldMk cId="1977756181" sldId="2420"/>
            <ac:grpSpMk id="231" creationId="{00000000-0000-0000-0000-000000000000}"/>
          </ac:grpSpMkLst>
        </pc:grpChg>
        <pc:grpChg chg="mod">
          <ac:chgData name="reza kabir" userId="af3c95a13102d509" providerId="LiveId" clId="{57F77BDA-C3A2-4BAA-AC2E-A197B311ED4C}" dt="2020-04-06T03:57:41.190" v="123" actId="2711"/>
          <ac:grpSpMkLst>
            <pc:docMk/>
            <pc:sldMk cId="1977756181" sldId="2420"/>
            <ac:grpSpMk id="232" creationId="{00000000-0000-0000-0000-000000000000}"/>
          </ac:grpSpMkLst>
        </pc:grpChg>
      </pc:sldChg>
      <pc:sldChg chg="addSp delSp modSp add del mod">
        <pc:chgData name="reza kabir" userId="af3c95a13102d509" providerId="LiveId" clId="{57F77BDA-C3A2-4BAA-AC2E-A197B311ED4C}" dt="2020-04-07T11:41:19.272" v="2149" actId="2711"/>
        <pc:sldMkLst>
          <pc:docMk/>
          <pc:sldMk cId="792871532" sldId="2421"/>
        </pc:sldMkLst>
        <pc:spChg chg="add del">
          <ac:chgData name="reza kabir" userId="af3c95a13102d509" providerId="LiveId" clId="{57F77BDA-C3A2-4BAA-AC2E-A197B311ED4C}" dt="2020-04-07T11:34:15.815" v="2081"/>
          <ac:spMkLst>
            <pc:docMk/>
            <pc:sldMk cId="792871532" sldId="2421"/>
            <ac:spMk id="16" creationId="{00000000-0000-0000-0000-000000000000}"/>
          </ac:spMkLst>
        </pc:spChg>
        <pc:spChg chg="add del">
          <ac:chgData name="reza kabir" userId="af3c95a13102d509" providerId="LiveId" clId="{57F77BDA-C3A2-4BAA-AC2E-A197B311ED4C}" dt="2020-04-07T11:34:15.815" v="2081"/>
          <ac:spMkLst>
            <pc:docMk/>
            <pc:sldMk cId="792871532" sldId="2421"/>
            <ac:spMk id="17" creationId="{00000000-0000-0000-0000-000000000000}"/>
          </ac:spMkLst>
        </pc:spChg>
        <pc:spChg chg="add del">
          <ac:chgData name="reza kabir" userId="af3c95a13102d509" providerId="LiveId" clId="{57F77BDA-C3A2-4BAA-AC2E-A197B311ED4C}" dt="2020-04-07T11:34:15.815" v="2081"/>
          <ac:spMkLst>
            <pc:docMk/>
            <pc:sldMk cId="792871532" sldId="2421"/>
            <ac:spMk id="19" creationId="{00000000-0000-0000-0000-000000000000}"/>
          </ac:spMkLst>
        </pc:spChg>
        <pc:spChg chg="add del">
          <ac:chgData name="reza kabir" userId="af3c95a13102d509" providerId="LiveId" clId="{57F77BDA-C3A2-4BAA-AC2E-A197B311ED4C}" dt="2020-04-07T11:34:15.815" v="2081"/>
          <ac:spMkLst>
            <pc:docMk/>
            <pc:sldMk cId="792871532" sldId="2421"/>
            <ac:spMk id="27" creationId="{00000000-0000-0000-0000-000000000000}"/>
          </ac:spMkLst>
        </pc:spChg>
        <pc:spChg chg="mod">
          <ac:chgData name="reza kabir" userId="af3c95a13102d509" providerId="LiveId" clId="{57F77BDA-C3A2-4BAA-AC2E-A197B311ED4C}" dt="2020-04-07T11:41:19.272" v="2149" actId="2711"/>
          <ac:spMkLst>
            <pc:docMk/>
            <pc:sldMk cId="792871532" sldId="2421"/>
            <ac:spMk id="61" creationId="{00000000-0000-0000-0000-000000000000}"/>
          </ac:spMkLst>
        </pc:spChg>
        <pc:spChg chg="mod">
          <ac:chgData name="reza kabir" userId="af3c95a13102d509" providerId="LiveId" clId="{57F77BDA-C3A2-4BAA-AC2E-A197B311ED4C}" dt="2020-04-07T11:41:19.272" v="2149" actId="2711"/>
          <ac:spMkLst>
            <pc:docMk/>
            <pc:sldMk cId="792871532" sldId="2421"/>
            <ac:spMk id="62" creationId="{00000000-0000-0000-0000-000000000000}"/>
          </ac:spMkLst>
        </pc:spChg>
        <pc:spChg chg="mod">
          <ac:chgData name="reza kabir" userId="af3c95a13102d509" providerId="LiveId" clId="{57F77BDA-C3A2-4BAA-AC2E-A197B311ED4C}" dt="2020-04-07T11:41:19.272" v="2149" actId="2711"/>
          <ac:spMkLst>
            <pc:docMk/>
            <pc:sldMk cId="792871532" sldId="2421"/>
            <ac:spMk id="63" creationId="{00000000-0000-0000-0000-000000000000}"/>
          </ac:spMkLst>
        </pc:spChg>
        <pc:spChg chg="mod">
          <ac:chgData name="reza kabir" userId="af3c95a13102d509" providerId="LiveId" clId="{57F77BDA-C3A2-4BAA-AC2E-A197B311ED4C}" dt="2020-04-07T11:41:19.272" v="2149" actId="2711"/>
          <ac:spMkLst>
            <pc:docMk/>
            <pc:sldMk cId="792871532" sldId="2421"/>
            <ac:spMk id="64" creationId="{00000000-0000-0000-0000-000000000000}"/>
          </ac:spMkLst>
        </pc:spChg>
        <pc:spChg chg="mod">
          <ac:chgData name="reza kabir" userId="af3c95a13102d509" providerId="LiveId" clId="{57F77BDA-C3A2-4BAA-AC2E-A197B311ED4C}" dt="2020-04-07T11:41:11.601" v="2146" actId="404"/>
          <ac:spMkLst>
            <pc:docMk/>
            <pc:sldMk cId="792871532" sldId="2421"/>
            <ac:spMk id="179" creationId="{00000000-0000-0000-0000-000000000000}"/>
          </ac:spMkLst>
        </pc:spChg>
      </pc:sldChg>
      <pc:sldChg chg="modSp add del">
        <pc:chgData name="reza kabir" userId="af3c95a13102d509" providerId="LiveId" clId="{57F77BDA-C3A2-4BAA-AC2E-A197B311ED4C}" dt="2020-04-06T05:00:10.861" v="125" actId="47"/>
        <pc:sldMkLst>
          <pc:docMk/>
          <pc:sldMk cId="3682837100" sldId="2421"/>
        </pc:sldMkLst>
        <pc:spChg chg="mod">
          <ac:chgData name="reza kabir" userId="af3c95a13102d509" providerId="LiveId" clId="{57F77BDA-C3A2-4BAA-AC2E-A197B311ED4C}" dt="2020-04-06T03:43:18.820" v="13" actId="207"/>
          <ac:spMkLst>
            <pc:docMk/>
            <pc:sldMk cId="3682837100" sldId="2421"/>
            <ac:spMk id="2" creationId="{00000000-0000-0000-0000-000000000000}"/>
          </ac:spMkLst>
        </pc:spChg>
        <pc:spChg chg="mod">
          <ac:chgData name="reza kabir" userId="af3c95a13102d509" providerId="LiveId" clId="{57F77BDA-C3A2-4BAA-AC2E-A197B311ED4C}" dt="2020-04-06T03:48:32.968" v="66" actId="207"/>
          <ac:spMkLst>
            <pc:docMk/>
            <pc:sldMk cId="3682837100" sldId="2421"/>
            <ac:spMk id="69" creationId="{00000000-0000-0000-0000-000000000000}"/>
          </ac:spMkLst>
        </pc:spChg>
        <pc:spChg chg="mod">
          <ac:chgData name="reza kabir" userId="af3c95a13102d509" providerId="LiveId" clId="{57F77BDA-C3A2-4BAA-AC2E-A197B311ED4C}" dt="2020-04-06T03:48:28.093" v="65" actId="207"/>
          <ac:spMkLst>
            <pc:docMk/>
            <pc:sldMk cId="3682837100" sldId="2421"/>
            <ac:spMk id="70" creationId="{00000000-0000-0000-0000-000000000000}"/>
          </ac:spMkLst>
        </pc:spChg>
        <pc:spChg chg="mod">
          <ac:chgData name="reza kabir" userId="af3c95a13102d509" providerId="LiveId" clId="{57F77BDA-C3A2-4BAA-AC2E-A197B311ED4C}" dt="2020-04-06T03:47:51.010" v="55" actId="207"/>
          <ac:spMkLst>
            <pc:docMk/>
            <pc:sldMk cId="3682837100" sldId="2421"/>
            <ac:spMk id="73" creationId="{00000000-0000-0000-0000-000000000000}"/>
          </ac:spMkLst>
        </pc:spChg>
        <pc:spChg chg="mod">
          <ac:chgData name="reza kabir" userId="af3c95a13102d509" providerId="LiveId" clId="{57F77BDA-C3A2-4BAA-AC2E-A197B311ED4C}" dt="2020-04-06T03:47:56.244" v="56" actId="207"/>
          <ac:spMkLst>
            <pc:docMk/>
            <pc:sldMk cId="3682837100" sldId="2421"/>
            <ac:spMk id="75" creationId="{00000000-0000-0000-0000-000000000000}"/>
          </ac:spMkLst>
        </pc:spChg>
        <pc:spChg chg="mod">
          <ac:chgData name="reza kabir" userId="af3c95a13102d509" providerId="LiveId" clId="{57F77BDA-C3A2-4BAA-AC2E-A197B311ED4C}" dt="2020-04-06T03:47:56.244" v="56" actId="207"/>
          <ac:spMkLst>
            <pc:docMk/>
            <pc:sldMk cId="3682837100" sldId="2421"/>
            <ac:spMk id="76" creationId="{00000000-0000-0000-0000-000000000000}"/>
          </ac:spMkLst>
        </pc:spChg>
        <pc:spChg chg="mod">
          <ac:chgData name="reza kabir" userId="af3c95a13102d509" providerId="LiveId" clId="{57F77BDA-C3A2-4BAA-AC2E-A197B311ED4C}" dt="2020-04-06T03:49:44.449" v="80" actId="207"/>
          <ac:spMkLst>
            <pc:docMk/>
            <pc:sldMk cId="3682837100" sldId="2421"/>
            <ac:spMk id="100" creationId="{00000000-0000-0000-0000-000000000000}"/>
          </ac:spMkLst>
        </pc:spChg>
        <pc:spChg chg="mod">
          <ac:chgData name="reza kabir" userId="af3c95a13102d509" providerId="LiveId" clId="{57F77BDA-C3A2-4BAA-AC2E-A197B311ED4C}" dt="2020-04-06T03:49:39.012" v="79" actId="207"/>
          <ac:spMkLst>
            <pc:docMk/>
            <pc:sldMk cId="3682837100" sldId="2421"/>
            <ac:spMk id="101" creationId="{00000000-0000-0000-0000-000000000000}"/>
          </ac:spMkLst>
        </pc:spChg>
        <pc:spChg chg="mod">
          <ac:chgData name="reza kabir" userId="af3c95a13102d509" providerId="LiveId" clId="{57F77BDA-C3A2-4BAA-AC2E-A197B311ED4C}" dt="2020-04-06T03:49:34.153" v="77" actId="207"/>
          <ac:spMkLst>
            <pc:docMk/>
            <pc:sldMk cId="3682837100" sldId="2421"/>
            <ac:spMk id="102" creationId="{00000000-0000-0000-0000-000000000000}"/>
          </ac:spMkLst>
        </pc:spChg>
        <pc:spChg chg="mod">
          <ac:chgData name="reza kabir" userId="af3c95a13102d509" providerId="LiveId" clId="{57F77BDA-C3A2-4BAA-AC2E-A197B311ED4C}" dt="2020-04-06T03:49:36.036" v="78" actId="207"/>
          <ac:spMkLst>
            <pc:docMk/>
            <pc:sldMk cId="3682837100" sldId="2421"/>
            <ac:spMk id="103" creationId="{00000000-0000-0000-0000-000000000000}"/>
          </ac:spMkLst>
        </pc:spChg>
        <pc:spChg chg="mod">
          <ac:chgData name="reza kabir" userId="af3c95a13102d509" providerId="LiveId" clId="{57F77BDA-C3A2-4BAA-AC2E-A197B311ED4C}" dt="2020-04-06T03:49:30.104" v="76" actId="207"/>
          <ac:spMkLst>
            <pc:docMk/>
            <pc:sldMk cId="3682837100" sldId="2421"/>
            <ac:spMk id="104" creationId="{00000000-0000-0000-0000-000000000000}"/>
          </ac:spMkLst>
        </pc:spChg>
        <pc:spChg chg="mod">
          <ac:chgData name="reza kabir" userId="af3c95a13102d509" providerId="LiveId" clId="{57F77BDA-C3A2-4BAA-AC2E-A197B311ED4C}" dt="2020-04-06T03:46:41.045" v="38" actId="207"/>
          <ac:spMkLst>
            <pc:docMk/>
            <pc:sldMk cId="3682837100" sldId="2421"/>
            <ac:spMk id="105" creationId="{00000000-0000-0000-0000-000000000000}"/>
          </ac:spMkLst>
        </pc:spChg>
        <pc:spChg chg="mod">
          <ac:chgData name="reza kabir" userId="af3c95a13102d509" providerId="LiveId" clId="{57F77BDA-C3A2-4BAA-AC2E-A197B311ED4C}" dt="2020-04-06T03:46:41.045" v="38" actId="207"/>
          <ac:spMkLst>
            <pc:docMk/>
            <pc:sldMk cId="3682837100" sldId="2421"/>
            <ac:spMk id="106" creationId="{00000000-0000-0000-0000-000000000000}"/>
          </ac:spMkLst>
        </pc:spChg>
        <pc:spChg chg="mod">
          <ac:chgData name="reza kabir" userId="af3c95a13102d509" providerId="LiveId" clId="{57F77BDA-C3A2-4BAA-AC2E-A197B311ED4C}" dt="2020-04-06T03:46:27.267" v="35" actId="207"/>
          <ac:spMkLst>
            <pc:docMk/>
            <pc:sldMk cId="3682837100" sldId="2421"/>
            <ac:spMk id="118" creationId="{00000000-0000-0000-0000-000000000000}"/>
          </ac:spMkLst>
        </pc:spChg>
        <pc:spChg chg="mod">
          <ac:chgData name="reza kabir" userId="af3c95a13102d509" providerId="LiveId" clId="{57F77BDA-C3A2-4BAA-AC2E-A197B311ED4C}" dt="2020-04-06T03:49:50.942" v="81" actId="207"/>
          <ac:spMkLst>
            <pc:docMk/>
            <pc:sldMk cId="3682837100" sldId="2421"/>
            <ac:spMk id="119" creationId="{00000000-0000-0000-0000-000000000000}"/>
          </ac:spMkLst>
        </pc:spChg>
        <pc:spChg chg="mod">
          <ac:chgData name="reza kabir" userId="af3c95a13102d509" providerId="LiveId" clId="{57F77BDA-C3A2-4BAA-AC2E-A197B311ED4C}" dt="2020-04-06T03:50:05.579" v="82" actId="207"/>
          <ac:spMkLst>
            <pc:docMk/>
            <pc:sldMk cId="3682837100" sldId="2421"/>
            <ac:spMk id="120" creationId="{00000000-0000-0000-0000-000000000000}"/>
          </ac:spMkLst>
        </pc:spChg>
        <pc:spChg chg="mod">
          <ac:chgData name="reza kabir" userId="af3c95a13102d509" providerId="LiveId" clId="{57F77BDA-C3A2-4BAA-AC2E-A197B311ED4C}" dt="2020-04-06T03:50:08.727" v="83" actId="207"/>
          <ac:spMkLst>
            <pc:docMk/>
            <pc:sldMk cId="3682837100" sldId="2421"/>
            <ac:spMk id="121" creationId="{00000000-0000-0000-0000-000000000000}"/>
          </ac:spMkLst>
        </pc:spChg>
        <pc:spChg chg="mod">
          <ac:chgData name="reza kabir" userId="af3c95a13102d509" providerId="LiveId" clId="{57F77BDA-C3A2-4BAA-AC2E-A197B311ED4C}" dt="2020-04-06T03:46:24.523" v="34" actId="207"/>
          <ac:spMkLst>
            <pc:docMk/>
            <pc:sldMk cId="3682837100" sldId="2421"/>
            <ac:spMk id="122" creationId="{00000000-0000-0000-0000-000000000000}"/>
          </ac:spMkLst>
        </pc:spChg>
        <pc:spChg chg="mod">
          <ac:chgData name="reza kabir" userId="af3c95a13102d509" providerId="LiveId" clId="{57F77BDA-C3A2-4BAA-AC2E-A197B311ED4C}" dt="2020-04-06T03:49:50.942" v="81" actId="207"/>
          <ac:spMkLst>
            <pc:docMk/>
            <pc:sldMk cId="3682837100" sldId="2421"/>
            <ac:spMk id="123" creationId="{00000000-0000-0000-0000-000000000000}"/>
          </ac:spMkLst>
        </pc:spChg>
        <pc:spChg chg="mod">
          <ac:chgData name="reza kabir" userId="af3c95a13102d509" providerId="LiveId" clId="{57F77BDA-C3A2-4BAA-AC2E-A197B311ED4C}" dt="2020-04-06T03:50:14.033" v="85" actId="207"/>
          <ac:spMkLst>
            <pc:docMk/>
            <pc:sldMk cId="3682837100" sldId="2421"/>
            <ac:spMk id="124" creationId="{00000000-0000-0000-0000-000000000000}"/>
          </ac:spMkLst>
        </pc:spChg>
        <pc:spChg chg="mod">
          <ac:chgData name="reza kabir" userId="af3c95a13102d509" providerId="LiveId" clId="{57F77BDA-C3A2-4BAA-AC2E-A197B311ED4C}" dt="2020-04-06T03:50:10.745" v="84" actId="207"/>
          <ac:spMkLst>
            <pc:docMk/>
            <pc:sldMk cId="3682837100" sldId="2421"/>
            <ac:spMk id="125" creationId="{00000000-0000-0000-0000-000000000000}"/>
          </ac:spMkLst>
        </pc:spChg>
        <pc:spChg chg="mod">
          <ac:chgData name="reza kabir" userId="af3c95a13102d509" providerId="LiveId" clId="{57F77BDA-C3A2-4BAA-AC2E-A197B311ED4C}" dt="2020-04-06T03:47:05.728" v="42" actId="207"/>
          <ac:spMkLst>
            <pc:docMk/>
            <pc:sldMk cId="3682837100" sldId="2421"/>
            <ac:spMk id="127" creationId="{00000000-0000-0000-0000-000000000000}"/>
          </ac:spMkLst>
        </pc:spChg>
        <pc:spChg chg="mod">
          <ac:chgData name="reza kabir" userId="af3c95a13102d509" providerId="LiveId" clId="{57F77BDA-C3A2-4BAA-AC2E-A197B311ED4C}" dt="2020-04-06T03:47:38.037" v="51" actId="1076"/>
          <ac:spMkLst>
            <pc:docMk/>
            <pc:sldMk cId="3682837100" sldId="2421"/>
            <ac:spMk id="128" creationId="{00000000-0000-0000-0000-000000000000}"/>
          </ac:spMkLst>
        </pc:spChg>
        <pc:spChg chg="mod">
          <ac:chgData name="reza kabir" userId="af3c95a13102d509" providerId="LiveId" clId="{57F77BDA-C3A2-4BAA-AC2E-A197B311ED4C}" dt="2020-04-06T03:46:57.794" v="39" actId="207"/>
          <ac:spMkLst>
            <pc:docMk/>
            <pc:sldMk cId="3682837100" sldId="2421"/>
            <ac:spMk id="129" creationId="{00000000-0000-0000-0000-000000000000}"/>
          </ac:spMkLst>
        </pc:spChg>
        <pc:spChg chg="mod">
          <ac:chgData name="reza kabir" userId="af3c95a13102d509" providerId="LiveId" clId="{57F77BDA-C3A2-4BAA-AC2E-A197B311ED4C}" dt="2020-04-06T03:47:08.448" v="43" actId="207"/>
          <ac:spMkLst>
            <pc:docMk/>
            <pc:sldMk cId="3682837100" sldId="2421"/>
            <ac:spMk id="130" creationId="{00000000-0000-0000-0000-000000000000}"/>
          </ac:spMkLst>
        </pc:spChg>
        <pc:spChg chg="mod">
          <ac:chgData name="reza kabir" userId="af3c95a13102d509" providerId="LiveId" clId="{57F77BDA-C3A2-4BAA-AC2E-A197B311ED4C}" dt="2020-04-06T03:47:36.282" v="49" actId="207"/>
          <ac:spMkLst>
            <pc:docMk/>
            <pc:sldMk cId="3682837100" sldId="2421"/>
            <ac:spMk id="133" creationId="{00000000-0000-0000-0000-000000000000}"/>
          </ac:spMkLst>
        </pc:spChg>
        <pc:spChg chg="mod">
          <ac:chgData name="reza kabir" userId="af3c95a13102d509" providerId="LiveId" clId="{57F77BDA-C3A2-4BAA-AC2E-A197B311ED4C}" dt="2020-04-06T03:47:43.318" v="52" actId="207"/>
          <ac:spMkLst>
            <pc:docMk/>
            <pc:sldMk cId="3682837100" sldId="2421"/>
            <ac:spMk id="134" creationId="{00000000-0000-0000-0000-000000000000}"/>
          </ac:spMkLst>
        </pc:spChg>
        <pc:spChg chg="mod">
          <ac:chgData name="reza kabir" userId="af3c95a13102d509" providerId="LiveId" clId="{57F77BDA-C3A2-4BAA-AC2E-A197B311ED4C}" dt="2020-04-06T03:47:13.143" v="44" actId="207"/>
          <ac:spMkLst>
            <pc:docMk/>
            <pc:sldMk cId="3682837100" sldId="2421"/>
            <ac:spMk id="135" creationId="{00000000-0000-0000-0000-000000000000}"/>
          </ac:spMkLst>
        </pc:spChg>
        <pc:spChg chg="mod">
          <ac:chgData name="reza kabir" userId="af3c95a13102d509" providerId="LiveId" clId="{57F77BDA-C3A2-4BAA-AC2E-A197B311ED4C}" dt="2020-04-06T03:47:21.813" v="45" actId="207"/>
          <ac:spMkLst>
            <pc:docMk/>
            <pc:sldMk cId="3682837100" sldId="2421"/>
            <ac:spMk id="136" creationId="{00000000-0000-0000-0000-000000000000}"/>
          </ac:spMkLst>
        </pc:spChg>
        <pc:spChg chg="mod">
          <ac:chgData name="reza kabir" userId="af3c95a13102d509" providerId="LiveId" clId="{57F77BDA-C3A2-4BAA-AC2E-A197B311ED4C}" dt="2020-04-06T03:48:46.080" v="69" actId="207"/>
          <ac:spMkLst>
            <pc:docMk/>
            <pc:sldMk cId="3682837100" sldId="2421"/>
            <ac:spMk id="138" creationId="{00000000-0000-0000-0000-000000000000}"/>
          </ac:spMkLst>
        </pc:spChg>
        <pc:spChg chg="mod">
          <ac:chgData name="reza kabir" userId="af3c95a13102d509" providerId="LiveId" clId="{57F77BDA-C3A2-4BAA-AC2E-A197B311ED4C}" dt="2020-04-06T03:48:53.739" v="70" actId="207"/>
          <ac:spMkLst>
            <pc:docMk/>
            <pc:sldMk cId="3682837100" sldId="2421"/>
            <ac:spMk id="139" creationId="{00000000-0000-0000-0000-000000000000}"/>
          </ac:spMkLst>
        </pc:spChg>
        <pc:spChg chg="mod">
          <ac:chgData name="reza kabir" userId="af3c95a13102d509" providerId="LiveId" clId="{57F77BDA-C3A2-4BAA-AC2E-A197B311ED4C}" dt="2020-04-06T03:48:53.739" v="70" actId="207"/>
          <ac:spMkLst>
            <pc:docMk/>
            <pc:sldMk cId="3682837100" sldId="2421"/>
            <ac:spMk id="140" creationId="{00000000-0000-0000-0000-000000000000}"/>
          </ac:spMkLst>
        </pc:spChg>
        <pc:spChg chg="mod">
          <ac:chgData name="reza kabir" userId="af3c95a13102d509" providerId="LiveId" clId="{57F77BDA-C3A2-4BAA-AC2E-A197B311ED4C}" dt="2020-04-06T03:48:53.739" v="70" actId="207"/>
          <ac:spMkLst>
            <pc:docMk/>
            <pc:sldMk cId="3682837100" sldId="2421"/>
            <ac:spMk id="141" creationId="{00000000-0000-0000-0000-000000000000}"/>
          </ac:spMkLst>
        </pc:spChg>
        <pc:spChg chg="mod">
          <ac:chgData name="reza kabir" userId="af3c95a13102d509" providerId="LiveId" clId="{57F77BDA-C3A2-4BAA-AC2E-A197B311ED4C}" dt="2020-04-06T03:48:53.739" v="70" actId="207"/>
          <ac:spMkLst>
            <pc:docMk/>
            <pc:sldMk cId="3682837100" sldId="2421"/>
            <ac:spMk id="142" creationId="{00000000-0000-0000-0000-000000000000}"/>
          </ac:spMkLst>
        </pc:spChg>
        <pc:spChg chg="mod">
          <ac:chgData name="reza kabir" userId="af3c95a13102d509" providerId="LiveId" clId="{57F77BDA-C3A2-4BAA-AC2E-A197B311ED4C}" dt="2020-04-06T03:48:53.739" v="70" actId="207"/>
          <ac:spMkLst>
            <pc:docMk/>
            <pc:sldMk cId="3682837100" sldId="2421"/>
            <ac:spMk id="143" creationId="{00000000-0000-0000-0000-000000000000}"/>
          </ac:spMkLst>
        </pc:spChg>
        <pc:spChg chg="mod">
          <ac:chgData name="reza kabir" userId="af3c95a13102d509" providerId="LiveId" clId="{57F77BDA-C3A2-4BAA-AC2E-A197B311ED4C}" dt="2020-04-06T03:48:53.739" v="70" actId="207"/>
          <ac:spMkLst>
            <pc:docMk/>
            <pc:sldMk cId="3682837100" sldId="2421"/>
            <ac:spMk id="144" creationId="{00000000-0000-0000-0000-000000000000}"/>
          </ac:spMkLst>
        </pc:spChg>
        <pc:spChg chg="mod">
          <ac:chgData name="reza kabir" userId="af3c95a13102d509" providerId="LiveId" clId="{57F77BDA-C3A2-4BAA-AC2E-A197B311ED4C}" dt="2020-04-06T03:48:53.739" v="70" actId="207"/>
          <ac:spMkLst>
            <pc:docMk/>
            <pc:sldMk cId="3682837100" sldId="2421"/>
            <ac:spMk id="145" creationId="{00000000-0000-0000-0000-000000000000}"/>
          </ac:spMkLst>
        </pc:spChg>
        <pc:spChg chg="mod">
          <ac:chgData name="reza kabir" userId="af3c95a13102d509" providerId="LiveId" clId="{57F77BDA-C3A2-4BAA-AC2E-A197B311ED4C}" dt="2020-04-06T03:48:53.739" v="70" actId="207"/>
          <ac:spMkLst>
            <pc:docMk/>
            <pc:sldMk cId="3682837100" sldId="2421"/>
            <ac:spMk id="146" creationId="{00000000-0000-0000-0000-000000000000}"/>
          </ac:spMkLst>
        </pc:spChg>
        <pc:spChg chg="mod">
          <ac:chgData name="reza kabir" userId="af3c95a13102d509" providerId="LiveId" clId="{57F77BDA-C3A2-4BAA-AC2E-A197B311ED4C}" dt="2020-04-06T03:49:09.856" v="72" actId="207"/>
          <ac:spMkLst>
            <pc:docMk/>
            <pc:sldMk cId="3682837100" sldId="2421"/>
            <ac:spMk id="147" creationId="{00000000-0000-0000-0000-000000000000}"/>
          </ac:spMkLst>
        </pc:spChg>
        <pc:spChg chg="mod">
          <ac:chgData name="reza kabir" userId="af3c95a13102d509" providerId="LiveId" clId="{57F77BDA-C3A2-4BAA-AC2E-A197B311ED4C}" dt="2020-04-06T03:49:02.551" v="71" actId="207"/>
          <ac:spMkLst>
            <pc:docMk/>
            <pc:sldMk cId="3682837100" sldId="2421"/>
            <ac:spMk id="148" creationId="{00000000-0000-0000-0000-000000000000}"/>
          </ac:spMkLst>
        </pc:spChg>
        <pc:spChg chg="mod">
          <ac:chgData name="reza kabir" userId="af3c95a13102d509" providerId="LiveId" clId="{57F77BDA-C3A2-4BAA-AC2E-A197B311ED4C}" dt="2020-04-06T03:49:02.551" v="71" actId="207"/>
          <ac:spMkLst>
            <pc:docMk/>
            <pc:sldMk cId="3682837100" sldId="2421"/>
            <ac:spMk id="149" creationId="{00000000-0000-0000-0000-000000000000}"/>
          </ac:spMkLst>
        </pc:spChg>
        <pc:spChg chg="mod">
          <ac:chgData name="reza kabir" userId="af3c95a13102d509" providerId="LiveId" clId="{57F77BDA-C3A2-4BAA-AC2E-A197B311ED4C}" dt="2020-04-06T03:49:02.551" v="71" actId="207"/>
          <ac:spMkLst>
            <pc:docMk/>
            <pc:sldMk cId="3682837100" sldId="2421"/>
            <ac:spMk id="150" creationId="{00000000-0000-0000-0000-000000000000}"/>
          </ac:spMkLst>
        </pc:spChg>
        <pc:spChg chg="mod">
          <ac:chgData name="reza kabir" userId="af3c95a13102d509" providerId="LiveId" clId="{57F77BDA-C3A2-4BAA-AC2E-A197B311ED4C}" dt="2020-04-06T03:49:02.551" v="71" actId="207"/>
          <ac:spMkLst>
            <pc:docMk/>
            <pc:sldMk cId="3682837100" sldId="2421"/>
            <ac:spMk id="151" creationId="{00000000-0000-0000-0000-000000000000}"/>
          </ac:spMkLst>
        </pc:spChg>
        <pc:spChg chg="mod">
          <ac:chgData name="reza kabir" userId="af3c95a13102d509" providerId="LiveId" clId="{57F77BDA-C3A2-4BAA-AC2E-A197B311ED4C}" dt="2020-04-06T03:49:02.551" v="71" actId="207"/>
          <ac:spMkLst>
            <pc:docMk/>
            <pc:sldMk cId="3682837100" sldId="2421"/>
            <ac:spMk id="152" creationId="{00000000-0000-0000-0000-000000000000}"/>
          </ac:spMkLst>
        </pc:spChg>
        <pc:spChg chg="mod">
          <ac:chgData name="reza kabir" userId="af3c95a13102d509" providerId="LiveId" clId="{57F77BDA-C3A2-4BAA-AC2E-A197B311ED4C}" dt="2020-04-06T03:49:02.551" v="71" actId="207"/>
          <ac:spMkLst>
            <pc:docMk/>
            <pc:sldMk cId="3682837100" sldId="2421"/>
            <ac:spMk id="153" creationId="{00000000-0000-0000-0000-000000000000}"/>
          </ac:spMkLst>
        </pc:spChg>
        <pc:spChg chg="mod">
          <ac:chgData name="reza kabir" userId="af3c95a13102d509" providerId="LiveId" clId="{57F77BDA-C3A2-4BAA-AC2E-A197B311ED4C}" dt="2020-04-06T03:49:02.551" v="71" actId="207"/>
          <ac:spMkLst>
            <pc:docMk/>
            <pc:sldMk cId="3682837100" sldId="2421"/>
            <ac:spMk id="154" creationId="{00000000-0000-0000-0000-000000000000}"/>
          </ac:spMkLst>
        </pc:spChg>
        <pc:spChg chg="mod">
          <ac:chgData name="reza kabir" userId="af3c95a13102d509" providerId="LiveId" clId="{57F77BDA-C3A2-4BAA-AC2E-A197B311ED4C}" dt="2020-04-06T03:49:02.551" v="71" actId="207"/>
          <ac:spMkLst>
            <pc:docMk/>
            <pc:sldMk cId="3682837100" sldId="2421"/>
            <ac:spMk id="155" creationId="{00000000-0000-0000-0000-000000000000}"/>
          </ac:spMkLst>
        </pc:spChg>
        <pc:spChg chg="mod">
          <ac:chgData name="reza kabir" userId="af3c95a13102d509" providerId="LiveId" clId="{57F77BDA-C3A2-4BAA-AC2E-A197B311ED4C}" dt="2020-04-06T03:48:15.856" v="63" actId="207"/>
          <ac:spMkLst>
            <pc:docMk/>
            <pc:sldMk cId="3682837100" sldId="2421"/>
            <ac:spMk id="157" creationId="{00000000-0000-0000-0000-000000000000}"/>
          </ac:spMkLst>
        </pc:spChg>
        <pc:spChg chg="mod">
          <ac:chgData name="reza kabir" userId="af3c95a13102d509" providerId="LiveId" clId="{57F77BDA-C3A2-4BAA-AC2E-A197B311ED4C}" dt="2020-04-06T03:45:17.853" v="30" actId="207"/>
          <ac:spMkLst>
            <pc:docMk/>
            <pc:sldMk cId="3682837100" sldId="2421"/>
            <ac:spMk id="158" creationId="{00000000-0000-0000-0000-000000000000}"/>
          </ac:spMkLst>
        </pc:spChg>
        <pc:spChg chg="mod">
          <ac:chgData name="reza kabir" userId="af3c95a13102d509" providerId="LiveId" clId="{57F77BDA-C3A2-4BAA-AC2E-A197B311ED4C}" dt="2020-04-06T03:45:20.342" v="31" actId="207"/>
          <ac:spMkLst>
            <pc:docMk/>
            <pc:sldMk cId="3682837100" sldId="2421"/>
            <ac:spMk id="159" creationId="{00000000-0000-0000-0000-000000000000}"/>
          </ac:spMkLst>
        </pc:spChg>
        <pc:spChg chg="mod">
          <ac:chgData name="reza kabir" userId="af3c95a13102d509" providerId="LiveId" clId="{57F77BDA-C3A2-4BAA-AC2E-A197B311ED4C}" dt="2020-04-06T03:48:18.222" v="64" actId="207"/>
          <ac:spMkLst>
            <pc:docMk/>
            <pc:sldMk cId="3682837100" sldId="2421"/>
            <ac:spMk id="160" creationId="{00000000-0000-0000-0000-000000000000}"/>
          </ac:spMkLst>
        </pc:spChg>
        <pc:spChg chg="mod">
          <ac:chgData name="reza kabir" userId="af3c95a13102d509" providerId="LiveId" clId="{57F77BDA-C3A2-4BAA-AC2E-A197B311ED4C}" dt="2020-04-06T03:45:15.453" v="29" actId="207"/>
          <ac:spMkLst>
            <pc:docMk/>
            <pc:sldMk cId="3682837100" sldId="2421"/>
            <ac:spMk id="161" creationId="{00000000-0000-0000-0000-000000000000}"/>
          </ac:spMkLst>
        </pc:spChg>
        <pc:spChg chg="mod">
          <ac:chgData name="reza kabir" userId="af3c95a13102d509" providerId="LiveId" clId="{57F77BDA-C3A2-4BAA-AC2E-A197B311ED4C}" dt="2020-04-06T03:48:11.105" v="60" actId="207"/>
          <ac:spMkLst>
            <pc:docMk/>
            <pc:sldMk cId="3682837100" sldId="2421"/>
            <ac:spMk id="163" creationId="{00000000-0000-0000-0000-000000000000}"/>
          </ac:spMkLst>
        </pc:spChg>
        <pc:spChg chg="mod">
          <ac:chgData name="reza kabir" userId="af3c95a13102d509" providerId="LiveId" clId="{57F77BDA-C3A2-4BAA-AC2E-A197B311ED4C}" dt="2020-04-06T03:48:02.452" v="57" actId="207"/>
          <ac:spMkLst>
            <pc:docMk/>
            <pc:sldMk cId="3682837100" sldId="2421"/>
            <ac:spMk id="164" creationId="{00000000-0000-0000-0000-000000000000}"/>
          </ac:spMkLst>
        </pc:spChg>
        <pc:spChg chg="mod">
          <ac:chgData name="reza kabir" userId="af3c95a13102d509" providerId="LiveId" clId="{57F77BDA-C3A2-4BAA-AC2E-A197B311ED4C}" dt="2020-04-06T03:48:02.452" v="57" actId="207"/>
          <ac:spMkLst>
            <pc:docMk/>
            <pc:sldMk cId="3682837100" sldId="2421"/>
            <ac:spMk id="165" creationId="{00000000-0000-0000-0000-000000000000}"/>
          </ac:spMkLst>
        </pc:spChg>
        <pc:spChg chg="mod">
          <ac:chgData name="reza kabir" userId="af3c95a13102d509" providerId="LiveId" clId="{57F77BDA-C3A2-4BAA-AC2E-A197B311ED4C}" dt="2020-04-06T03:49:15.483" v="73" actId="207"/>
          <ac:spMkLst>
            <pc:docMk/>
            <pc:sldMk cId="3682837100" sldId="2421"/>
            <ac:spMk id="166" creationId="{00000000-0000-0000-0000-000000000000}"/>
          </ac:spMkLst>
        </pc:spChg>
        <pc:spChg chg="mod">
          <ac:chgData name="reza kabir" userId="af3c95a13102d509" providerId="LiveId" clId="{57F77BDA-C3A2-4BAA-AC2E-A197B311ED4C}" dt="2020-04-06T03:49:24.510" v="75" actId="207"/>
          <ac:spMkLst>
            <pc:docMk/>
            <pc:sldMk cId="3682837100" sldId="2421"/>
            <ac:spMk id="169" creationId="{00000000-0000-0000-0000-000000000000}"/>
          </ac:spMkLst>
        </pc:spChg>
        <pc:spChg chg="mod">
          <ac:chgData name="reza kabir" userId="af3c95a13102d509" providerId="LiveId" clId="{57F77BDA-C3A2-4BAA-AC2E-A197B311ED4C}" dt="2020-04-06T03:49:21.102" v="74" actId="207"/>
          <ac:spMkLst>
            <pc:docMk/>
            <pc:sldMk cId="3682837100" sldId="2421"/>
            <ac:spMk id="170" creationId="{00000000-0000-0000-0000-000000000000}"/>
          </ac:spMkLst>
        </pc:spChg>
        <pc:spChg chg="mod">
          <ac:chgData name="reza kabir" userId="af3c95a13102d509" providerId="LiveId" clId="{57F77BDA-C3A2-4BAA-AC2E-A197B311ED4C}" dt="2020-04-06T03:44:43.025" v="18" actId="207"/>
          <ac:spMkLst>
            <pc:docMk/>
            <pc:sldMk cId="3682837100" sldId="2421"/>
            <ac:spMk id="171" creationId="{00000000-0000-0000-0000-000000000000}"/>
          </ac:spMkLst>
        </pc:spChg>
        <pc:spChg chg="mod">
          <ac:chgData name="reza kabir" userId="af3c95a13102d509" providerId="LiveId" clId="{57F77BDA-C3A2-4BAA-AC2E-A197B311ED4C}" dt="2020-04-06T03:44:37.930" v="17" actId="207"/>
          <ac:spMkLst>
            <pc:docMk/>
            <pc:sldMk cId="3682837100" sldId="2421"/>
            <ac:spMk id="172" creationId="{00000000-0000-0000-0000-000000000000}"/>
          </ac:spMkLst>
        </pc:spChg>
        <pc:spChg chg="mod">
          <ac:chgData name="reza kabir" userId="af3c95a13102d509" providerId="LiveId" clId="{57F77BDA-C3A2-4BAA-AC2E-A197B311ED4C}" dt="2020-04-06T03:44:47.128" v="19" actId="207"/>
          <ac:spMkLst>
            <pc:docMk/>
            <pc:sldMk cId="3682837100" sldId="2421"/>
            <ac:spMk id="173" creationId="{00000000-0000-0000-0000-000000000000}"/>
          </ac:spMkLst>
        </pc:spChg>
        <pc:spChg chg="mod">
          <ac:chgData name="reza kabir" userId="af3c95a13102d509" providerId="LiveId" clId="{57F77BDA-C3A2-4BAA-AC2E-A197B311ED4C}" dt="2020-04-06T03:44:58.266" v="22" actId="207"/>
          <ac:spMkLst>
            <pc:docMk/>
            <pc:sldMk cId="3682837100" sldId="2421"/>
            <ac:spMk id="175" creationId="{00000000-0000-0000-0000-000000000000}"/>
          </ac:spMkLst>
        </pc:spChg>
        <pc:grpChg chg="mod">
          <ac:chgData name="reza kabir" userId="af3c95a13102d509" providerId="LiveId" clId="{57F77BDA-C3A2-4BAA-AC2E-A197B311ED4C}" dt="2020-04-06T03:48:43.935" v="68" actId="1076"/>
          <ac:grpSpMkLst>
            <pc:docMk/>
            <pc:sldMk cId="3682837100" sldId="2421"/>
            <ac:grpSpMk id="9" creationId="{00000000-0000-0000-0000-000000000000}"/>
          </ac:grpSpMkLst>
        </pc:grpChg>
        <pc:grpChg chg="mod">
          <ac:chgData name="reza kabir" userId="af3c95a13102d509" providerId="LiveId" clId="{57F77BDA-C3A2-4BAA-AC2E-A197B311ED4C}" dt="2020-04-06T03:43:15.259" v="12" actId="207"/>
          <ac:grpSpMkLst>
            <pc:docMk/>
            <pc:sldMk cId="3682837100" sldId="2421"/>
            <ac:grpSpMk id="196" creationId="{00000000-0000-0000-0000-000000000000}"/>
          </ac:grpSpMkLst>
        </pc:grpChg>
        <pc:grpChg chg="mod">
          <ac:chgData name="reza kabir" userId="af3c95a13102d509" providerId="LiveId" clId="{57F77BDA-C3A2-4BAA-AC2E-A197B311ED4C}" dt="2020-04-06T03:43:15.259" v="12" actId="207"/>
          <ac:grpSpMkLst>
            <pc:docMk/>
            <pc:sldMk cId="3682837100" sldId="2421"/>
            <ac:grpSpMk id="197" creationId="{00000000-0000-0000-0000-000000000000}"/>
          </ac:grpSpMkLst>
        </pc:grpChg>
        <pc:grpChg chg="mod">
          <ac:chgData name="reza kabir" userId="af3c95a13102d509" providerId="LiveId" clId="{57F77BDA-C3A2-4BAA-AC2E-A197B311ED4C}" dt="2020-04-06T03:43:15.259" v="12" actId="207"/>
          <ac:grpSpMkLst>
            <pc:docMk/>
            <pc:sldMk cId="3682837100" sldId="2421"/>
            <ac:grpSpMk id="198" creationId="{00000000-0000-0000-0000-000000000000}"/>
          </ac:grpSpMkLst>
        </pc:grpChg>
      </pc:sldChg>
      <pc:sldChg chg="modSp add del mod">
        <pc:chgData name="reza kabir" userId="af3c95a13102d509" providerId="LiveId" clId="{57F77BDA-C3A2-4BAA-AC2E-A197B311ED4C}" dt="2020-04-07T05:48:43.065" v="1925" actId="47"/>
        <pc:sldMkLst>
          <pc:docMk/>
          <pc:sldMk cId="3240165834" sldId="2434"/>
        </pc:sldMkLst>
        <pc:spChg chg="mod">
          <ac:chgData name="reza kabir" userId="af3c95a13102d509" providerId="LiveId" clId="{57F77BDA-C3A2-4BAA-AC2E-A197B311ED4C}" dt="2020-04-07T04:22:11.163" v="1390" actId="207"/>
          <ac:spMkLst>
            <pc:docMk/>
            <pc:sldMk cId="3240165834" sldId="2434"/>
            <ac:spMk id="3" creationId="{00000000-0000-0000-0000-000000000000}"/>
          </ac:spMkLst>
        </pc:spChg>
        <pc:spChg chg="mod">
          <ac:chgData name="reza kabir" userId="af3c95a13102d509" providerId="LiveId" clId="{57F77BDA-C3A2-4BAA-AC2E-A197B311ED4C}" dt="2020-04-07T04:22:15.276" v="1391" actId="2711"/>
          <ac:spMkLst>
            <pc:docMk/>
            <pc:sldMk cId="3240165834" sldId="2434"/>
            <ac:spMk id="21" creationId="{00000000-0000-0000-0000-000000000000}"/>
          </ac:spMkLst>
        </pc:spChg>
        <pc:spChg chg="mod">
          <ac:chgData name="reza kabir" userId="af3c95a13102d509" providerId="LiveId" clId="{57F77BDA-C3A2-4BAA-AC2E-A197B311ED4C}" dt="2020-04-07T04:22:15.276" v="1391" actId="2711"/>
          <ac:spMkLst>
            <pc:docMk/>
            <pc:sldMk cId="3240165834" sldId="2434"/>
            <ac:spMk id="22" creationId="{00000000-0000-0000-0000-000000000000}"/>
          </ac:spMkLst>
        </pc:spChg>
        <pc:spChg chg="mod">
          <ac:chgData name="reza kabir" userId="af3c95a13102d509" providerId="LiveId" clId="{57F77BDA-C3A2-4BAA-AC2E-A197B311ED4C}" dt="2020-04-07T04:22:15.276" v="1391" actId="2711"/>
          <ac:spMkLst>
            <pc:docMk/>
            <pc:sldMk cId="3240165834" sldId="2434"/>
            <ac:spMk id="23" creationId="{00000000-0000-0000-0000-000000000000}"/>
          </ac:spMkLst>
        </pc:spChg>
        <pc:spChg chg="mod">
          <ac:chgData name="reza kabir" userId="af3c95a13102d509" providerId="LiveId" clId="{57F77BDA-C3A2-4BAA-AC2E-A197B311ED4C}" dt="2020-04-07T04:22:15.276" v="1391" actId="2711"/>
          <ac:spMkLst>
            <pc:docMk/>
            <pc:sldMk cId="3240165834" sldId="2434"/>
            <ac:spMk id="24" creationId="{00000000-0000-0000-0000-000000000000}"/>
          </ac:spMkLst>
        </pc:spChg>
        <pc:spChg chg="mod">
          <ac:chgData name="reza kabir" userId="af3c95a13102d509" providerId="LiveId" clId="{57F77BDA-C3A2-4BAA-AC2E-A197B311ED4C}" dt="2020-04-07T04:22:15.276" v="1391" actId="2711"/>
          <ac:spMkLst>
            <pc:docMk/>
            <pc:sldMk cId="3240165834" sldId="2434"/>
            <ac:spMk id="25" creationId="{00000000-0000-0000-0000-000000000000}"/>
          </ac:spMkLst>
        </pc:spChg>
        <pc:spChg chg="mod">
          <ac:chgData name="reza kabir" userId="af3c95a13102d509" providerId="LiveId" clId="{57F77BDA-C3A2-4BAA-AC2E-A197B311ED4C}" dt="2020-04-07T04:22:15.276" v="1391" actId="2711"/>
          <ac:spMkLst>
            <pc:docMk/>
            <pc:sldMk cId="3240165834" sldId="2434"/>
            <ac:spMk id="26" creationId="{00000000-0000-0000-0000-000000000000}"/>
          </ac:spMkLst>
        </pc:spChg>
        <pc:spChg chg="mod">
          <ac:chgData name="reza kabir" userId="af3c95a13102d509" providerId="LiveId" clId="{57F77BDA-C3A2-4BAA-AC2E-A197B311ED4C}" dt="2020-04-07T04:22:15.276" v="1391" actId="2711"/>
          <ac:spMkLst>
            <pc:docMk/>
            <pc:sldMk cId="3240165834" sldId="2434"/>
            <ac:spMk id="27" creationId="{00000000-0000-0000-0000-000000000000}"/>
          </ac:spMkLst>
        </pc:spChg>
        <pc:spChg chg="mod">
          <ac:chgData name="reza kabir" userId="af3c95a13102d509" providerId="LiveId" clId="{57F77BDA-C3A2-4BAA-AC2E-A197B311ED4C}" dt="2020-04-07T04:22:15.276" v="1391" actId="2711"/>
          <ac:spMkLst>
            <pc:docMk/>
            <pc:sldMk cId="3240165834" sldId="2434"/>
            <ac:spMk id="28" creationId="{00000000-0000-0000-0000-000000000000}"/>
          </ac:spMkLst>
        </pc:spChg>
        <pc:spChg chg="mod">
          <ac:chgData name="reza kabir" userId="af3c95a13102d509" providerId="LiveId" clId="{57F77BDA-C3A2-4BAA-AC2E-A197B311ED4C}" dt="2020-04-07T04:22:15.276" v="1391" actId="2711"/>
          <ac:spMkLst>
            <pc:docMk/>
            <pc:sldMk cId="3240165834" sldId="2434"/>
            <ac:spMk id="29" creationId="{00000000-0000-0000-0000-000000000000}"/>
          </ac:spMkLst>
        </pc:spChg>
        <pc:spChg chg="mod">
          <ac:chgData name="reza kabir" userId="af3c95a13102d509" providerId="LiveId" clId="{57F77BDA-C3A2-4BAA-AC2E-A197B311ED4C}" dt="2020-04-07T04:22:15.276" v="1391" actId="2711"/>
          <ac:spMkLst>
            <pc:docMk/>
            <pc:sldMk cId="3240165834" sldId="2434"/>
            <ac:spMk id="30" creationId="{00000000-0000-0000-0000-000000000000}"/>
          </ac:spMkLst>
        </pc:spChg>
        <pc:spChg chg="mod">
          <ac:chgData name="reza kabir" userId="af3c95a13102d509" providerId="LiveId" clId="{57F77BDA-C3A2-4BAA-AC2E-A197B311ED4C}" dt="2020-04-07T04:22:15.276" v="1391" actId="2711"/>
          <ac:spMkLst>
            <pc:docMk/>
            <pc:sldMk cId="3240165834" sldId="2434"/>
            <ac:spMk id="31" creationId="{00000000-0000-0000-0000-000000000000}"/>
          </ac:spMkLst>
        </pc:spChg>
        <pc:spChg chg="mod">
          <ac:chgData name="reza kabir" userId="af3c95a13102d509" providerId="LiveId" clId="{57F77BDA-C3A2-4BAA-AC2E-A197B311ED4C}" dt="2020-04-07T04:22:15.276" v="1391" actId="2711"/>
          <ac:spMkLst>
            <pc:docMk/>
            <pc:sldMk cId="3240165834" sldId="2434"/>
            <ac:spMk id="32" creationId="{00000000-0000-0000-0000-000000000000}"/>
          </ac:spMkLst>
        </pc:spChg>
        <pc:spChg chg="mod">
          <ac:chgData name="reza kabir" userId="af3c95a13102d509" providerId="LiveId" clId="{57F77BDA-C3A2-4BAA-AC2E-A197B311ED4C}" dt="2020-04-07T04:22:15.276" v="1391" actId="2711"/>
          <ac:spMkLst>
            <pc:docMk/>
            <pc:sldMk cId="3240165834" sldId="2434"/>
            <ac:spMk id="33" creationId="{00000000-0000-0000-0000-000000000000}"/>
          </ac:spMkLst>
        </pc:spChg>
        <pc:spChg chg="mod">
          <ac:chgData name="reza kabir" userId="af3c95a13102d509" providerId="LiveId" clId="{57F77BDA-C3A2-4BAA-AC2E-A197B311ED4C}" dt="2020-04-07T04:22:15.276" v="1391" actId="2711"/>
          <ac:spMkLst>
            <pc:docMk/>
            <pc:sldMk cId="3240165834" sldId="2434"/>
            <ac:spMk id="34" creationId="{00000000-0000-0000-0000-000000000000}"/>
          </ac:spMkLst>
        </pc:spChg>
        <pc:spChg chg="mod">
          <ac:chgData name="reza kabir" userId="af3c95a13102d509" providerId="LiveId" clId="{57F77BDA-C3A2-4BAA-AC2E-A197B311ED4C}" dt="2020-04-07T04:22:15.276" v="1391" actId="2711"/>
          <ac:spMkLst>
            <pc:docMk/>
            <pc:sldMk cId="3240165834" sldId="2434"/>
            <ac:spMk id="35" creationId="{00000000-0000-0000-0000-000000000000}"/>
          </ac:spMkLst>
        </pc:spChg>
        <pc:spChg chg="mod">
          <ac:chgData name="reza kabir" userId="af3c95a13102d509" providerId="LiveId" clId="{57F77BDA-C3A2-4BAA-AC2E-A197B311ED4C}" dt="2020-04-07T04:22:24.349" v="1392" actId="404"/>
          <ac:spMkLst>
            <pc:docMk/>
            <pc:sldMk cId="3240165834" sldId="2434"/>
            <ac:spMk id="37" creationId="{00000000-0000-0000-0000-000000000000}"/>
          </ac:spMkLst>
        </pc:spChg>
        <pc:spChg chg="mod">
          <ac:chgData name="reza kabir" userId="af3c95a13102d509" providerId="LiveId" clId="{57F77BDA-C3A2-4BAA-AC2E-A197B311ED4C}" dt="2020-04-07T04:22:24.349" v="1392" actId="404"/>
          <ac:spMkLst>
            <pc:docMk/>
            <pc:sldMk cId="3240165834" sldId="2434"/>
            <ac:spMk id="39" creationId="{00000000-0000-0000-0000-000000000000}"/>
          </ac:spMkLst>
        </pc:spChg>
        <pc:spChg chg="mod">
          <ac:chgData name="reza kabir" userId="af3c95a13102d509" providerId="LiveId" clId="{57F77BDA-C3A2-4BAA-AC2E-A197B311ED4C}" dt="2020-04-07T04:22:24.349" v="1392" actId="404"/>
          <ac:spMkLst>
            <pc:docMk/>
            <pc:sldMk cId="3240165834" sldId="2434"/>
            <ac:spMk id="42" creationId="{00000000-0000-0000-0000-000000000000}"/>
          </ac:spMkLst>
        </pc:spChg>
        <pc:spChg chg="mod">
          <ac:chgData name="reza kabir" userId="af3c95a13102d509" providerId="LiveId" clId="{57F77BDA-C3A2-4BAA-AC2E-A197B311ED4C}" dt="2020-04-07T04:22:24.349" v="1392" actId="404"/>
          <ac:spMkLst>
            <pc:docMk/>
            <pc:sldMk cId="3240165834" sldId="2434"/>
            <ac:spMk id="43" creationId="{00000000-0000-0000-0000-000000000000}"/>
          </ac:spMkLst>
        </pc:spChg>
        <pc:spChg chg="mod">
          <ac:chgData name="reza kabir" userId="af3c95a13102d509" providerId="LiveId" clId="{57F77BDA-C3A2-4BAA-AC2E-A197B311ED4C}" dt="2020-04-07T04:22:24.349" v="1392" actId="404"/>
          <ac:spMkLst>
            <pc:docMk/>
            <pc:sldMk cId="3240165834" sldId="2434"/>
            <ac:spMk id="45" creationId="{00000000-0000-0000-0000-000000000000}"/>
          </ac:spMkLst>
        </pc:spChg>
        <pc:spChg chg="mod">
          <ac:chgData name="reza kabir" userId="af3c95a13102d509" providerId="LiveId" clId="{57F77BDA-C3A2-4BAA-AC2E-A197B311ED4C}" dt="2020-04-07T04:22:24.349" v="1392" actId="404"/>
          <ac:spMkLst>
            <pc:docMk/>
            <pc:sldMk cId="3240165834" sldId="2434"/>
            <ac:spMk id="46" creationId="{00000000-0000-0000-0000-000000000000}"/>
          </ac:spMkLst>
        </pc:spChg>
        <pc:spChg chg="mod">
          <ac:chgData name="reza kabir" userId="af3c95a13102d509" providerId="LiveId" clId="{57F77BDA-C3A2-4BAA-AC2E-A197B311ED4C}" dt="2020-04-07T04:22:24.349" v="1392" actId="404"/>
          <ac:spMkLst>
            <pc:docMk/>
            <pc:sldMk cId="3240165834" sldId="2434"/>
            <ac:spMk id="48" creationId="{00000000-0000-0000-0000-000000000000}"/>
          </ac:spMkLst>
        </pc:spChg>
        <pc:spChg chg="mod">
          <ac:chgData name="reza kabir" userId="af3c95a13102d509" providerId="LiveId" clId="{57F77BDA-C3A2-4BAA-AC2E-A197B311ED4C}" dt="2020-04-07T04:22:24.349" v="1392" actId="404"/>
          <ac:spMkLst>
            <pc:docMk/>
            <pc:sldMk cId="3240165834" sldId="2434"/>
            <ac:spMk id="49" creationId="{00000000-0000-0000-0000-000000000000}"/>
          </ac:spMkLst>
        </pc:spChg>
        <pc:spChg chg="mod">
          <ac:chgData name="reza kabir" userId="af3c95a13102d509" providerId="LiveId" clId="{57F77BDA-C3A2-4BAA-AC2E-A197B311ED4C}" dt="2020-04-07T04:22:24.349" v="1392" actId="404"/>
          <ac:spMkLst>
            <pc:docMk/>
            <pc:sldMk cId="3240165834" sldId="2434"/>
            <ac:spMk id="51" creationId="{00000000-0000-0000-0000-000000000000}"/>
          </ac:spMkLst>
        </pc:spChg>
        <pc:spChg chg="mod">
          <ac:chgData name="reza kabir" userId="af3c95a13102d509" providerId="LiveId" clId="{57F77BDA-C3A2-4BAA-AC2E-A197B311ED4C}" dt="2020-04-07T04:22:24.349" v="1392" actId="404"/>
          <ac:spMkLst>
            <pc:docMk/>
            <pc:sldMk cId="3240165834" sldId="2434"/>
            <ac:spMk id="52" creationId="{00000000-0000-0000-0000-000000000000}"/>
          </ac:spMkLst>
        </pc:spChg>
        <pc:spChg chg="mod">
          <ac:chgData name="reza kabir" userId="af3c95a13102d509" providerId="LiveId" clId="{57F77BDA-C3A2-4BAA-AC2E-A197B311ED4C}" dt="2020-04-07T04:22:24.349" v="1392" actId="404"/>
          <ac:spMkLst>
            <pc:docMk/>
            <pc:sldMk cId="3240165834" sldId="2434"/>
            <ac:spMk id="58" creationId="{00000000-0000-0000-0000-000000000000}"/>
          </ac:spMkLst>
        </pc:spChg>
        <pc:spChg chg="mod">
          <ac:chgData name="reza kabir" userId="af3c95a13102d509" providerId="LiveId" clId="{57F77BDA-C3A2-4BAA-AC2E-A197B311ED4C}" dt="2020-04-07T04:22:24.349" v="1392" actId="404"/>
          <ac:spMkLst>
            <pc:docMk/>
            <pc:sldMk cId="3240165834" sldId="2434"/>
            <ac:spMk id="59" creationId="{00000000-0000-0000-0000-000000000000}"/>
          </ac:spMkLst>
        </pc:spChg>
        <pc:spChg chg="mod">
          <ac:chgData name="reza kabir" userId="af3c95a13102d509" providerId="LiveId" clId="{57F77BDA-C3A2-4BAA-AC2E-A197B311ED4C}" dt="2020-04-07T04:22:15.276" v="1391" actId="2711"/>
          <ac:spMkLst>
            <pc:docMk/>
            <pc:sldMk cId="3240165834" sldId="2434"/>
            <ac:spMk id="62" creationId="{00000000-0000-0000-0000-000000000000}"/>
          </ac:spMkLst>
        </pc:spChg>
        <pc:spChg chg="mod">
          <ac:chgData name="reza kabir" userId="af3c95a13102d509" providerId="LiveId" clId="{57F77BDA-C3A2-4BAA-AC2E-A197B311ED4C}" dt="2020-04-07T04:22:15.276" v="1391" actId="2711"/>
          <ac:spMkLst>
            <pc:docMk/>
            <pc:sldMk cId="3240165834" sldId="2434"/>
            <ac:spMk id="63" creationId="{00000000-0000-0000-0000-000000000000}"/>
          </ac:spMkLst>
        </pc:spChg>
        <pc:spChg chg="mod">
          <ac:chgData name="reza kabir" userId="af3c95a13102d509" providerId="LiveId" clId="{57F77BDA-C3A2-4BAA-AC2E-A197B311ED4C}" dt="2020-04-07T04:22:15.276" v="1391" actId="2711"/>
          <ac:spMkLst>
            <pc:docMk/>
            <pc:sldMk cId="3240165834" sldId="2434"/>
            <ac:spMk id="78" creationId="{00000000-0000-0000-0000-000000000000}"/>
          </ac:spMkLst>
        </pc:spChg>
        <pc:grpChg chg="mod">
          <ac:chgData name="reza kabir" userId="af3c95a13102d509" providerId="LiveId" clId="{57F77BDA-C3A2-4BAA-AC2E-A197B311ED4C}" dt="2020-04-07T04:22:15.276" v="1391" actId="2711"/>
          <ac:grpSpMkLst>
            <pc:docMk/>
            <pc:sldMk cId="3240165834" sldId="2434"/>
            <ac:grpSpMk id="40" creationId="{00000000-0000-0000-0000-000000000000}"/>
          </ac:grpSpMkLst>
        </pc:grpChg>
        <pc:grpChg chg="mod">
          <ac:chgData name="reza kabir" userId="af3c95a13102d509" providerId="LiveId" clId="{57F77BDA-C3A2-4BAA-AC2E-A197B311ED4C}" dt="2020-04-07T04:22:15.276" v="1391" actId="2711"/>
          <ac:grpSpMkLst>
            <pc:docMk/>
            <pc:sldMk cId="3240165834" sldId="2434"/>
            <ac:grpSpMk id="41" creationId="{00000000-0000-0000-0000-000000000000}"/>
          </ac:grpSpMkLst>
        </pc:grpChg>
        <pc:grpChg chg="mod">
          <ac:chgData name="reza kabir" userId="af3c95a13102d509" providerId="LiveId" clId="{57F77BDA-C3A2-4BAA-AC2E-A197B311ED4C}" dt="2020-04-07T04:22:15.276" v="1391" actId="2711"/>
          <ac:grpSpMkLst>
            <pc:docMk/>
            <pc:sldMk cId="3240165834" sldId="2434"/>
            <ac:grpSpMk id="44" creationId="{00000000-0000-0000-0000-000000000000}"/>
          </ac:grpSpMkLst>
        </pc:grpChg>
        <pc:grpChg chg="mod">
          <ac:chgData name="reza kabir" userId="af3c95a13102d509" providerId="LiveId" clId="{57F77BDA-C3A2-4BAA-AC2E-A197B311ED4C}" dt="2020-04-07T04:22:15.276" v="1391" actId="2711"/>
          <ac:grpSpMkLst>
            <pc:docMk/>
            <pc:sldMk cId="3240165834" sldId="2434"/>
            <ac:grpSpMk id="47" creationId="{00000000-0000-0000-0000-000000000000}"/>
          </ac:grpSpMkLst>
        </pc:grpChg>
        <pc:grpChg chg="mod">
          <ac:chgData name="reza kabir" userId="af3c95a13102d509" providerId="LiveId" clId="{57F77BDA-C3A2-4BAA-AC2E-A197B311ED4C}" dt="2020-04-07T04:22:15.276" v="1391" actId="2711"/>
          <ac:grpSpMkLst>
            <pc:docMk/>
            <pc:sldMk cId="3240165834" sldId="2434"/>
            <ac:grpSpMk id="50" creationId="{00000000-0000-0000-0000-000000000000}"/>
          </ac:grpSpMkLst>
        </pc:grpChg>
        <pc:grpChg chg="mod">
          <ac:chgData name="reza kabir" userId="af3c95a13102d509" providerId="LiveId" clId="{57F77BDA-C3A2-4BAA-AC2E-A197B311ED4C}" dt="2020-04-07T04:22:15.276" v="1391" actId="2711"/>
          <ac:grpSpMkLst>
            <pc:docMk/>
            <pc:sldMk cId="3240165834" sldId="2434"/>
            <ac:grpSpMk id="57" creationId="{00000000-0000-0000-0000-000000000000}"/>
          </ac:grpSpMkLst>
        </pc:grpChg>
        <pc:grpChg chg="mod">
          <ac:chgData name="reza kabir" userId="af3c95a13102d509" providerId="LiveId" clId="{57F77BDA-C3A2-4BAA-AC2E-A197B311ED4C}" dt="2020-04-07T04:22:15.276" v="1391" actId="2711"/>
          <ac:grpSpMkLst>
            <pc:docMk/>
            <pc:sldMk cId="3240165834" sldId="2434"/>
            <ac:grpSpMk id="64" creationId="{00000000-0000-0000-0000-000000000000}"/>
          </ac:grpSpMkLst>
        </pc:grpChg>
        <pc:grpChg chg="mod">
          <ac:chgData name="reza kabir" userId="af3c95a13102d509" providerId="LiveId" clId="{57F77BDA-C3A2-4BAA-AC2E-A197B311ED4C}" dt="2020-04-07T04:22:15.276" v="1391" actId="2711"/>
          <ac:grpSpMkLst>
            <pc:docMk/>
            <pc:sldMk cId="3240165834" sldId="2434"/>
            <ac:grpSpMk id="73" creationId="{00000000-0000-0000-0000-000000000000}"/>
          </ac:grpSpMkLst>
        </pc:grpChg>
        <pc:grpChg chg="mod">
          <ac:chgData name="reza kabir" userId="af3c95a13102d509" providerId="LiveId" clId="{57F77BDA-C3A2-4BAA-AC2E-A197B311ED4C}" dt="2020-04-07T04:22:15.276" v="1391" actId="2711"/>
          <ac:grpSpMkLst>
            <pc:docMk/>
            <pc:sldMk cId="3240165834" sldId="2434"/>
            <ac:grpSpMk id="79" creationId="{00000000-0000-0000-0000-000000000000}"/>
          </ac:grpSpMkLst>
        </pc:grpChg>
        <pc:grpChg chg="mod">
          <ac:chgData name="reza kabir" userId="af3c95a13102d509" providerId="LiveId" clId="{57F77BDA-C3A2-4BAA-AC2E-A197B311ED4C}" dt="2020-04-07T04:22:15.276" v="1391" actId="2711"/>
          <ac:grpSpMkLst>
            <pc:docMk/>
            <pc:sldMk cId="3240165834" sldId="2434"/>
            <ac:grpSpMk id="82" creationId="{00000000-0000-0000-0000-000000000000}"/>
          </ac:grpSpMkLst>
        </pc:grpChg>
      </pc:sldChg>
      <pc:sldChg chg="addSp delSp modSp add del mod delAnim">
        <pc:chgData name="reza kabir" userId="af3c95a13102d509" providerId="LiveId" clId="{57F77BDA-C3A2-4BAA-AC2E-A197B311ED4C}" dt="2020-04-07T05:48:43.065" v="1925" actId="47"/>
        <pc:sldMkLst>
          <pc:docMk/>
          <pc:sldMk cId="2565123205" sldId="2435"/>
        </pc:sldMkLst>
        <pc:spChg chg="mod">
          <ac:chgData name="reza kabir" userId="af3c95a13102d509" providerId="LiveId" clId="{57F77BDA-C3A2-4BAA-AC2E-A197B311ED4C}" dt="2020-04-07T01:26:14.126" v="397" actId="2711"/>
          <ac:spMkLst>
            <pc:docMk/>
            <pc:sldMk cId="2565123205" sldId="2435"/>
            <ac:spMk id="2" creationId="{00000000-0000-0000-0000-000000000000}"/>
          </ac:spMkLst>
        </pc:spChg>
        <pc:spChg chg="add mod">
          <ac:chgData name="reza kabir" userId="af3c95a13102d509" providerId="LiveId" clId="{57F77BDA-C3A2-4BAA-AC2E-A197B311ED4C}" dt="2020-04-06T09:55:35.253" v="155" actId="403"/>
          <ac:spMkLst>
            <pc:docMk/>
            <pc:sldMk cId="2565123205" sldId="2435"/>
            <ac:spMk id="3" creationId="{086A39DF-4D6F-4E9F-8FDB-4D418508B0A2}"/>
          </ac:spMkLst>
        </pc:spChg>
        <pc:spChg chg="mod">
          <ac:chgData name="reza kabir" userId="af3c95a13102d509" providerId="LiveId" clId="{57F77BDA-C3A2-4BAA-AC2E-A197B311ED4C}" dt="2020-04-07T01:26:14.126" v="397" actId="2711"/>
          <ac:spMkLst>
            <pc:docMk/>
            <pc:sldMk cId="2565123205" sldId="2435"/>
            <ac:spMk id="5" creationId="{00000000-0000-0000-0000-000000000000}"/>
          </ac:spMkLst>
        </pc:spChg>
        <pc:spChg chg="mod">
          <ac:chgData name="reza kabir" userId="af3c95a13102d509" providerId="LiveId" clId="{57F77BDA-C3A2-4BAA-AC2E-A197B311ED4C}" dt="2020-04-07T01:26:53.242" v="404" actId="207"/>
          <ac:spMkLst>
            <pc:docMk/>
            <pc:sldMk cId="2565123205" sldId="2435"/>
            <ac:spMk id="35" creationId="{00000000-0000-0000-0000-000000000000}"/>
          </ac:spMkLst>
        </pc:spChg>
        <pc:spChg chg="mod">
          <ac:chgData name="reza kabir" userId="af3c95a13102d509" providerId="LiveId" clId="{57F77BDA-C3A2-4BAA-AC2E-A197B311ED4C}" dt="2020-04-07T01:26:53.242" v="404" actId="207"/>
          <ac:spMkLst>
            <pc:docMk/>
            <pc:sldMk cId="2565123205" sldId="2435"/>
            <ac:spMk id="36" creationId="{00000000-0000-0000-0000-000000000000}"/>
          </ac:spMkLst>
        </pc:spChg>
        <pc:spChg chg="mod">
          <ac:chgData name="reza kabir" userId="af3c95a13102d509" providerId="LiveId" clId="{57F77BDA-C3A2-4BAA-AC2E-A197B311ED4C}" dt="2020-04-07T01:26:53.242" v="404" actId="207"/>
          <ac:spMkLst>
            <pc:docMk/>
            <pc:sldMk cId="2565123205" sldId="2435"/>
            <ac:spMk id="37" creationId="{00000000-0000-0000-0000-000000000000}"/>
          </ac:spMkLst>
        </pc:spChg>
        <pc:spChg chg="mod">
          <ac:chgData name="reza kabir" userId="af3c95a13102d509" providerId="LiveId" clId="{57F77BDA-C3A2-4BAA-AC2E-A197B311ED4C}" dt="2020-04-07T01:26:53.242" v="404" actId="207"/>
          <ac:spMkLst>
            <pc:docMk/>
            <pc:sldMk cId="2565123205" sldId="2435"/>
            <ac:spMk id="38" creationId="{00000000-0000-0000-0000-000000000000}"/>
          </ac:spMkLst>
        </pc:spChg>
        <pc:spChg chg="mod">
          <ac:chgData name="reza kabir" userId="af3c95a13102d509" providerId="LiveId" clId="{57F77BDA-C3A2-4BAA-AC2E-A197B311ED4C}" dt="2020-04-07T01:26:14.126" v="397" actId="2711"/>
          <ac:spMkLst>
            <pc:docMk/>
            <pc:sldMk cId="2565123205" sldId="2435"/>
            <ac:spMk id="66" creationId="{00000000-0000-0000-0000-000000000000}"/>
          </ac:spMkLst>
        </pc:spChg>
        <pc:spChg chg="mod">
          <ac:chgData name="reza kabir" userId="af3c95a13102d509" providerId="LiveId" clId="{57F77BDA-C3A2-4BAA-AC2E-A197B311ED4C}" dt="2020-04-07T01:26:14.126" v="397" actId="2711"/>
          <ac:spMkLst>
            <pc:docMk/>
            <pc:sldMk cId="2565123205" sldId="2435"/>
            <ac:spMk id="67" creationId="{00000000-0000-0000-0000-000000000000}"/>
          </ac:spMkLst>
        </pc:spChg>
        <pc:spChg chg="mod">
          <ac:chgData name="reza kabir" userId="af3c95a13102d509" providerId="LiveId" clId="{57F77BDA-C3A2-4BAA-AC2E-A197B311ED4C}" dt="2020-04-07T01:26:14.126" v="397" actId="2711"/>
          <ac:spMkLst>
            <pc:docMk/>
            <pc:sldMk cId="2565123205" sldId="2435"/>
            <ac:spMk id="68" creationId="{00000000-0000-0000-0000-000000000000}"/>
          </ac:spMkLst>
        </pc:spChg>
        <pc:spChg chg="del mod">
          <ac:chgData name="reza kabir" userId="af3c95a13102d509" providerId="LiveId" clId="{57F77BDA-C3A2-4BAA-AC2E-A197B311ED4C}" dt="2020-04-06T09:55:09.595" v="154" actId="478"/>
          <ac:spMkLst>
            <pc:docMk/>
            <pc:sldMk cId="2565123205" sldId="2435"/>
            <ac:spMk id="187" creationId="{00000000-0000-0000-0000-000000000000}"/>
          </ac:spMkLst>
        </pc:spChg>
        <pc:spChg chg="del mod">
          <ac:chgData name="reza kabir" userId="af3c95a13102d509" providerId="LiveId" clId="{57F77BDA-C3A2-4BAA-AC2E-A197B311ED4C}" dt="2020-04-06T09:55:09.595" v="154" actId="478"/>
          <ac:spMkLst>
            <pc:docMk/>
            <pc:sldMk cId="2565123205" sldId="2435"/>
            <ac:spMk id="188" creationId="{00000000-0000-0000-0000-000000000000}"/>
          </ac:spMkLst>
        </pc:spChg>
        <pc:grpChg chg="del mod">
          <ac:chgData name="reza kabir" userId="af3c95a13102d509" providerId="LiveId" clId="{57F77BDA-C3A2-4BAA-AC2E-A197B311ED4C}" dt="2020-04-06T09:55:41.663" v="156" actId="478"/>
          <ac:grpSpMkLst>
            <pc:docMk/>
            <pc:sldMk cId="2565123205" sldId="2435"/>
            <ac:grpSpMk id="39" creationId="{00000000-0000-0000-0000-000000000000}"/>
          </ac:grpSpMkLst>
        </pc:grpChg>
        <pc:grpChg chg="del mod">
          <ac:chgData name="reza kabir" userId="af3c95a13102d509" providerId="LiveId" clId="{57F77BDA-C3A2-4BAA-AC2E-A197B311ED4C}" dt="2020-04-06T09:55:41.663" v="156" actId="478"/>
          <ac:grpSpMkLst>
            <pc:docMk/>
            <pc:sldMk cId="2565123205" sldId="2435"/>
            <ac:grpSpMk id="46" creationId="{00000000-0000-0000-0000-000000000000}"/>
          </ac:grpSpMkLst>
        </pc:grpChg>
        <pc:cxnChg chg="del mod">
          <ac:chgData name="reza kabir" userId="af3c95a13102d509" providerId="LiveId" clId="{57F77BDA-C3A2-4BAA-AC2E-A197B311ED4C}" dt="2020-04-06T09:55:41.663" v="156" actId="478"/>
          <ac:cxnSpMkLst>
            <pc:docMk/>
            <pc:sldMk cId="2565123205" sldId="2435"/>
            <ac:cxnSpMk id="53" creationId="{00000000-0000-0000-0000-000000000000}"/>
          </ac:cxnSpMkLst>
        </pc:cxnChg>
        <pc:cxnChg chg="mod">
          <ac:chgData name="reza kabir" userId="af3c95a13102d509" providerId="LiveId" clId="{57F77BDA-C3A2-4BAA-AC2E-A197B311ED4C}" dt="2020-04-07T01:26:53.242" v="404" actId="207"/>
          <ac:cxnSpMkLst>
            <pc:docMk/>
            <pc:sldMk cId="2565123205" sldId="2435"/>
            <ac:cxnSpMk id="54" creationId="{00000000-0000-0000-0000-000000000000}"/>
          </ac:cxnSpMkLst>
        </pc:cxnChg>
      </pc:sldChg>
      <pc:sldChg chg="addSp delSp modSp add del mod delAnim">
        <pc:chgData name="reza kabir" userId="af3c95a13102d509" providerId="LiveId" clId="{57F77BDA-C3A2-4BAA-AC2E-A197B311ED4C}" dt="2020-04-07T05:48:43.065" v="1925" actId="47"/>
        <pc:sldMkLst>
          <pc:docMk/>
          <pc:sldMk cId="70593280" sldId="2436"/>
        </pc:sldMkLst>
        <pc:spChg chg="add mod">
          <ac:chgData name="reza kabir" userId="af3c95a13102d509" providerId="LiveId" clId="{57F77BDA-C3A2-4BAA-AC2E-A197B311ED4C}" dt="2020-04-06T09:56:01.906" v="159"/>
          <ac:spMkLst>
            <pc:docMk/>
            <pc:sldMk cId="70593280" sldId="2436"/>
            <ac:spMk id="2" creationId="{FEBDF731-C4E4-4C64-B17D-0A8D6258F897}"/>
          </ac:spMkLst>
        </pc:spChg>
        <pc:spChg chg="mod">
          <ac:chgData name="reza kabir" userId="af3c95a13102d509" providerId="LiveId" clId="{57F77BDA-C3A2-4BAA-AC2E-A197B311ED4C}" dt="2020-04-07T01:27:08.571" v="405" actId="207"/>
          <ac:spMkLst>
            <pc:docMk/>
            <pc:sldMk cId="70593280" sldId="2436"/>
            <ac:spMk id="8" creationId="{00000000-0000-0000-0000-000000000000}"/>
          </ac:spMkLst>
        </pc:spChg>
        <pc:spChg chg="mod">
          <ac:chgData name="reza kabir" userId="af3c95a13102d509" providerId="LiveId" clId="{57F77BDA-C3A2-4BAA-AC2E-A197B311ED4C}" dt="2020-04-07T01:27:08.571" v="405" actId="207"/>
          <ac:spMkLst>
            <pc:docMk/>
            <pc:sldMk cId="70593280" sldId="2436"/>
            <ac:spMk id="14" creationId="{00000000-0000-0000-0000-000000000000}"/>
          </ac:spMkLst>
        </pc:spChg>
        <pc:spChg chg="mod">
          <ac:chgData name="reza kabir" userId="af3c95a13102d509" providerId="LiveId" clId="{57F77BDA-C3A2-4BAA-AC2E-A197B311ED4C}" dt="2020-04-07T01:27:08.571" v="405" actId="207"/>
          <ac:spMkLst>
            <pc:docMk/>
            <pc:sldMk cId="70593280" sldId="2436"/>
            <ac:spMk id="15" creationId="{00000000-0000-0000-0000-000000000000}"/>
          </ac:spMkLst>
        </pc:spChg>
        <pc:spChg chg="mod">
          <ac:chgData name="reza kabir" userId="af3c95a13102d509" providerId="LiveId" clId="{57F77BDA-C3A2-4BAA-AC2E-A197B311ED4C}" dt="2020-04-07T01:27:08.571" v="405" actId="207"/>
          <ac:spMkLst>
            <pc:docMk/>
            <pc:sldMk cId="70593280" sldId="2436"/>
            <ac:spMk id="16" creationId="{00000000-0000-0000-0000-000000000000}"/>
          </ac:spMkLst>
        </pc:spChg>
        <pc:spChg chg="mod">
          <ac:chgData name="reza kabir" userId="af3c95a13102d509" providerId="LiveId" clId="{57F77BDA-C3A2-4BAA-AC2E-A197B311ED4C}" dt="2020-04-07T01:27:08.571" v="405" actId="207"/>
          <ac:spMkLst>
            <pc:docMk/>
            <pc:sldMk cId="70593280" sldId="2436"/>
            <ac:spMk id="17" creationId="{00000000-0000-0000-0000-000000000000}"/>
          </ac:spMkLst>
        </pc:spChg>
        <pc:spChg chg="mod">
          <ac:chgData name="reza kabir" userId="af3c95a13102d509" providerId="LiveId" clId="{57F77BDA-C3A2-4BAA-AC2E-A197B311ED4C}" dt="2020-04-07T01:27:08.571" v="405" actId="207"/>
          <ac:spMkLst>
            <pc:docMk/>
            <pc:sldMk cId="70593280" sldId="2436"/>
            <ac:spMk id="18" creationId="{00000000-0000-0000-0000-000000000000}"/>
          </ac:spMkLst>
        </pc:spChg>
        <pc:spChg chg="mod">
          <ac:chgData name="reza kabir" userId="af3c95a13102d509" providerId="LiveId" clId="{57F77BDA-C3A2-4BAA-AC2E-A197B311ED4C}" dt="2020-04-06T09:56:51.335" v="168" actId="2711"/>
          <ac:spMkLst>
            <pc:docMk/>
            <pc:sldMk cId="70593280" sldId="2436"/>
            <ac:spMk id="26" creationId="{00000000-0000-0000-0000-000000000000}"/>
          </ac:spMkLst>
        </pc:spChg>
        <pc:spChg chg="mod">
          <ac:chgData name="reza kabir" userId="af3c95a13102d509" providerId="LiveId" clId="{57F77BDA-C3A2-4BAA-AC2E-A197B311ED4C}" dt="2020-04-06T09:56:51.335" v="168" actId="2711"/>
          <ac:spMkLst>
            <pc:docMk/>
            <pc:sldMk cId="70593280" sldId="2436"/>
            <ac:spMk id="27" creationId="{00000000-0000-0000-0000-000000000000}"/>
          </ac:spMkLst>
        </pc:spChg>
        <pc:spChg chg="mod">
          <ac:chgData name="reza kabir" userId="af3c95a13102d509" providerId="LiveId" clId="{57F77BDA-C3A2-4BAA-AC2E-A197B311ED4C}" dt="2020-04-06T09:56:51.335" v="168" actId="2711"/>
          <ac:spMkLst>
            <pc:docMk/>
            <pc:sldMk cId="70593280" sldId="2436"/>
            <ac:spMk id="28" creationId="{00000000-0000-0000-0000-000000000000}"/>
          </ac:spMkLst>
        </pc:spChg>
        <pc:spChg chg="mod">
          <ac:chgData name="reza kabir" userId="af3c95a13102d509" providerId="LiveId" clId="{57F77BDA-C3A2-4BAA-AC2E-A197B311ED4C}" dt="2020-04-06T09:56:51.335" v="168" actId="2711"/>
          <ac:spMkLst>
            <pc:docMk/>
            <pc:sldMk cId="70593280" sldId="2436"/>
            <ac:spMk id="29" creationId="{00000000-0000-0000-0000-000000000000}"/>
          </ac:spMkLst>
        </pc:spChg>
        <pc:spChg chg="mod">
          <ac:chgData name="reza kabir" userId="af3c95a13102d509" providerId="LiveId" clId="{57F77BDA-C3A2-4BAA-AC2E-A197B311ED4C}" dt="2020-04-06T09:56:51.335" v="168" actId="2711"/>
          <ac:spMkLst>
            <pc:docMk/>
            <pc:sldMk cId="70593280" sldId="2436"/>
            <ac:spMk id="160" creationId="{00000000-0000-0000-0000-000000000000}"/>
          </ac:spMkLst>
        </pc:spChg>
        <pc:spChg chg="mod">
          <ac:chgData name="reza kabir" userId="af3c95a13102d509" providerId="LiveId" clId="{57F77BDA-C3A2-4BAA-AC2E-A197B311ED4C}" dt="2020-04-06T09:56:51.335" v="168" actId="2711"/>
          <ac:spMkLst>
            <pc:docMk/>
            <pc:sldMk cId="70593280" sldId="2436"/>
            <ac:spMk id="161" creationId="{00000000-0000-0000-0000-000000000000}"/>
          </ac:spMkLst>
        </pc:spChg>
        <pc:spChg chg="mod">
          <ac:chgData name="reza kabir" userId="af3c95a13102d509" providerId="LiveId" clId="{57F77BDA-C3A2-4BAA-AC2E-A197B311ED4C}" dt="2020-04-06T09:56:51.335" v="168" actId="2711"/>
          <ac:spMkLst>
            <pc:docMk/>
            <pc:sldMk cId="70593280" sldId="2436"/>
            <ac:spMk id="162" creationId="{00000000-0000-0000-0000-000000000000}"/>
          </ac:spMkLst>
        </pc:spChg>
        <pc:spChg chg="mod">
          <ac:chgData name="reza kabir" userId="af3c95a13102d509" providerId="LiveId" clId="{57F77BDA-C3A2-4BAA-AC2E-A197B311ED4C}" dt="2020-04-06T09:56:51.335" v="168" actId="2711"/>
          <ac:spMkLst>
            <pc:docMk/>
            <pc:sldMk cId="70593280" sldId="2436"/>
            <ac:spMk id="163" creationId="{00000000-0000-0000-0000-000000000000}"/>
          </ac:spMkLst>
        </pc:spChg>
        <pc:spChg chg="mod">
          <ac:chgData name="reza kabir" userId="af3c95a13102d509" providerId="LiveId" clId="{57F77BDA-C3A2-4BAA-AC2E-A197B311ED4C}" dt="2020-04-06T09:55:54.355" v="157" actId="1076"/>
          <ac:spMkLst>
            <pc:docMk/>
            <pc:sldMk cId="70593280" sldId="2436"/>
            <ac:spMk id="187" creationId="{00000000-0000-0000-0000-000000000000}"/>
          </ac:spMkLst>
        </pc:spChg>
        <pc:spChg chg="mod">
          <ac:chgData name="reza kabir" userId="af3c95a13102d509" providerId="LiveId" clId="{57F77BDA-C3A2-4BAA-AC2E-A197B311ED4C}" dt="2020-04-06T09:55:54.355" v="157" actId="1076"/>
          <ac:spMkLst>
            <pc:docMk/>
            <pc:sldMk cId="70593280" sldId="2436"/>
            <ac:spMk id="188" creationId="{00000000-0000-0000-0000-000000000000}"/>
          </ac:spMkLst>
        </pc:spChg>
        <pc:cxnChg chg="del">
          <ac:chgData name="reza kabir" userId="af3c95a13102d509" providerId="LiveId" clId="{57F77BDA-C3A2-4BAA-AC2E-A197B311ED4C}" dt="2020-04-06T09:56:25.759" v="160" actId="478"/>
          <ac:cxnSpMkLst>
            <pc:docMk/>
            <pc:sldMk cId="70593280" sldId="2436"/>
            <ac:cxnSpMk id="9" creationId="{00000000-0000-0000-0000-000000000000}"/>
          </ac:cxnSpMkLst>
        </pc:cxnChg>
      </pc:sldChg>
      <pc:sldChg chg="addSp delSp modSp add del mod delAnim">
        <pc:chgData name="reza kabir" userId="af3c95a13102d509" providerId="LiveId" clId="{57F77BDA-C3A2-4BAA-AC2E-A197B311ED4C}" dt="2020-04-07T05:48:43.065" v="1925" actId="47"/>
        <pc:sldMkLst>
          <pc:docMk/>
          <pc:sldMk cId="1748103324" sldId="2437"/>
        </pc:sldMkLst>
        <pc:spChg chg="add mod">
          <ac:chgData name="reza kabir" userId="af3c95a13102d509" providerId="LiveId" clId="{57F77BDA-C3A2-4BAA-AC2E-A197B311ED4C}" dt="2020-04-06T09:58:50.630" v="171"/>
          <ac:spMkLst>
            <pc:docMk/>
            <pc:sldMk cId="1748103324" sldId="2437"/>
            <ac:spMk id="2" creationId="{04CD8D3D-B90C-4380-8B69-2579FD7A9049}"/>
          </ac:spMkLst>
        </pc:spChg>
        <pc:spChg chg="mod">
          <ac:chgData name="reza kabir" userId="af3c95a13102d509" providerId="LiveId" clId="{57F77BDA-C3A2-4BAA-AC2E-A197B311ED4C}" dt="2020-04-06T10:00:26.392" v="181" actId="2711"/>
          <ac:spMkLst>
            <pc:docMk/>
            <pc:sldMk cId="1748103324" sldId="2437"/>
            <ac:spMk id="10" creationId="{00000000-0000-0000-0000-000000000000}"/>
          </ac:spMkLst>
        </pc:spChg>
        <pc:spChg chg="mod">
          <ac:chgData name="reza kabir" userId="af3c95a13102d509" providerId="LiveId" clId="{57F77BDA-C3A2-4BAA-AC2E-A197B311ED4C}" dt="2020-04-06T10:00:55.819" v="185" actId="1076"/>
          <ac:spMkLst>
            <pc:docMk/>
            <pc:sldMk cId="1748103324" sldId="2437"/>
            <ac:spMk id="11" creationId="{00000000-0000-0000-0000-000000000000}"/>
          </ac:spMkLst>
        </pc:spChg>
        <pc:spChg chg="mod">
          <ac:chgData name="reza kabir" userId="af3c95a13102d509" providerId="LiveId" clId="{57F77BDA-C3A2-4BAA-AC2E-A197B311ED4C}" dt="2020-04-06T09:59:41.058" v="176" actId="207"/>
          <ac:spMkLst>
            <pc:docMk/>
            <pc:sldMk cId="1748103324" sldId="2437"/>
            <ac:spMk id="12" creationId="{00000000-0000-0000-0000-000000000000}"/>
          </ac:spMkLst>
        </pc:spChg>
        <pc:spChg chg="mod">
          <ac:chgData name="reza kabir" userId="af3c95a13102d509" providerId="LiveId" clId="{57F77BDA-C3A2-4BAA-AC2E-A197B311ED4C}" dt="2020-04-06T09:59:41.058" v="176" actId="207"/>
          <ac:spMkLst>
            <pc:docMk/>
            <pc:sldMk cId="1748103324" sldId="2437"/>
            <ac:spMk id="13" creationId="{00000000-0000-0000-0000-000000000000}"/>
          </ac:spMkLst>
        </pc:spChg>
        <pc:spChg chg="mod">
          <ac:chgData name="reza kabir" userId="af3c95a13102d509" providerId="LiveId" clId="{57F77BDA-C3A2-4BAA-AC2E-A197B311ED4C}" dt="2020-04-07T01:29:39.326" v="413" actId="1076"/>
          <ac:spMkLst>
            <pc:docMk/>
            <pc:sldMk cId="1748103324" sldId="2437"/>
            <ac:spMk id="14" creationId="{00000000-0000-0000-0000-000000000000}"/>
          </ac:spMkLst>
        </pc:spChg>
        <pc:spChg chg="mod">
          <ac:chgData name="reza kabir" userId="af3c95a13102d509" providerId="LiveId" clId="{57F77BDA-C3A2-4BAA-AC2E-A197B311ED4C}" dt="2020-04-06T10:00:44.506" v="182" actId="1076"/>
          <ac:spMkLst>
            <pc:docMk/>
            <pc:sldMk cId="1748103324" sldId="2437"/>
            <ac:spMk id="15" creationId="{00000000-0000-0000-0000-000000000000}"/>
          </ac:spMkLst>
        </pc:spChg>
        <pc:spChg chg="mod">
          <ac:chgData name="reza kabir" userId="af3c95a13102d509" providerId="LiveId" clId="{57F77BDA-C3A2-4BAA-AC2E-A197B311ED4C}" dt="2020-04-06T10:00:47.530" v="183" actId="1076"/>
          <ac:spMkLst>
            <pc:docMk/>
            <pc:sldMk cId="1748103324" sldId="2437"/>
            <ac:spMk id="16" creationId="{00000000-0000-0000-0000-000000000000}"/>
          </ac:spMkLst>
        </pc:spChg>
        <pc:spChg chg="mod">
          <ac:chgData name="reza kabir" userId="af3c95a13102d509" providerId="LiveId" clId="{57F77BDA-C3A2-4BAA-AC2E-A197B311ED4C}" dt="2020-04-06T10:00:26.392" v="181" actId="2711"/>
          <ac:spMkLst>
            <pc:docMk/>
            <pc:sldMk cId="1748103324" sldId="2437"/>
            <ac:spMk id="17" creationId="{00000000-0000-0000-0000-000000000000}"/>
          </ac:spMkLst>
        </pc:spChg>
        <pc:spChg chg="mod">
          <ac:chgData name="reza kabir" userId="af3c95a13102d509" providerId="LiveId" clId="{57F77BDA-C3A2-4BAA-AC2E-A197B311ED4C}" dt="2020-04-06T10:00:51.258" v="184" actId="1076"/>
          <ac:spMkLst>
            <pc:docMk/>
            <pc:sldMk cId="1748103324" sldId="2437"/>
            <ac:spMk id="18" creationId="{00000000-0000-0000-0000-000000000000}"/>
          </ac:spMkLst>
        </pc:spChg>
        <pc:spChg chg="del">
          <ac:chgData name="reza kabir" userId="af3c95a13102d509" providerId="LiveId" clId="{57F77BDA-C3A2-4BAA-AC2E-A197B311ED4C}" dt="2020-04-06T09:59:04.285" v="173" actId="478"/>
          <ac:spMkLst>
            <pc:docMk/>
            <pc:sldMk cId="1748103324" sldId="2437"/>
            <ac:spMk id="21" creationId="{00000000-0000-0000-0000-000000000000}"/>
          </ac:spMkLst>
        </pc:spChg>
        <pc:spChg chg="del">
          <ac:chgData name="reza kabir" userId="af3c95a13102d509" providerId="LiveId" clId="{57F77BDA-C3A2-4BAA-AC2E-A197B311ED4C}" dt="2020-04-06T09:59:04.285" v="173" actId="478"/>
          <ac:spMkLst>
            <pc:docMk/>
            <pc:sldMk cId="1748103324" sldId="2437"/>
            <ac:spMk id="23" creationId="{00000000-0000-0000-0000-000000000000}"/>
          </ac:spMkLst>
        </pc:spChg>
        <pc:spChg chg="del">
          <ac:chgData name="reza kabir" userId="af3c95a13102d509" providerId="LiveId" clId="{57F77BDA-C3A2-4BAA-AC2E-A197B311ED4C}" dt="2020-04-06T09:59:04.285" v="173" actId="478"/>
          <ac:spMkLst>
            <pc:docMk/>
            <pc:sldMk cId="1748103324" sldId="2437"/>
            <ac:spMk id="24" creationId="{00000000-0000-0000-0000-000000000000}"/>
          </ac:spMkLst>
        </pc:spChg>
        <pc:spChg chg="add mod">
          <ac:chgData name="reza kabir" userId="af3c95a13102d509" providerId="LiveId" clId="{57F77BDA-C3A2-4BAA-AC2E-A197B311ED4C}" dt="2020-04-07T01:29:55.589" v="418" actId="207"/>
          <ac:spMkLst>
            <pc:docMk/>
            <pc:sldMk cId="1748103324" sldId="2437"/>
            <ac:spMk id="24" creationId="{2D6C9AEC-1CC1-48FB-A12B-891819A3E2D3}"/>
          </ac:spMkLst>
        </pc:spChg>
        <pc:spChg chg="del mod">
          <ac:chgData name="reza kabir" userId="af3c95a13102d509" providerId="LiveId" clId="{57F77BDA-C3A2-4BAA-AC2E-A197B311ED4C}" dt="2020-04-07T01:29:18.293" v="407" actId="478"/>
          <ac:spMkLst>
            <pc:docMk/>
            <pc:sldMk cId="1748103324" sldId="2437"/>
            <ac:spMk id="33" creationId="{00000000-0000-0000-0000-000000000000}"/>
          </ac:spMkLst>
        </pc:spChg>
        <pc:spChg chg="add mod">
          <ac:chgData name="reza kabir" userId="af3c95a13102d509" providerId="LiveId" clId="{57F77BDA-C3A2-4BAA-AC2E-A197B311ED4C}" dt="2020-04-07T01:30:16.517" v="424" actId="207"/>
          <ac:spMkLst>
            <pc:docMk/>
            <pc:sldMk cId="1748103324" sldId="2437"/>
            <ac:spMk id="40" creationId="{2FAB0A88-3033-46A1-8278-70BF3B4C3006}"/>
          </ac:spMkLst>
        </pc:spChg>
        <pc:spChg chg="del mod">
          <ac:chgData name="reza kabir" userId="af3c95a13102d509" providerId="LiveId" clId="{57F77BDA-C3A2-4BAA-AC2E-A197B311ED4C}" dt="2020-04-06T09:58:53.882" v="172" actId="478"/>
          <ac:spMkLst>
            <pc:docMk/>
            <pc:sldMk cId="1748103324" sldId="2437"/>
            <ac:spMk id="187" creationId="{00000000-0000-0000-0000-000000000000}"/>
          </ac:spMkLst>
        </pc:spChg>
        <pc:spChg chg="del mod">
          <ac:chgData name="reza kabir" userId="af3c95a13102d509" providerId="LiveId" clId="{57F77BDA-C3A2-4BAA-AC2E-A197B311ED4C}" dt="2020-04-06T09:58:53.882" v="172" actId="478"/>
          <ac:spMkLst>
            <pc:docMk/>
            <pc:sldMk cId="1748103324" sldId="2437"/>
            <ac:spMk id="188" creationId="{00000000-0000-0000-0000-000000000000}"/>
          </ac:spMkLst>
        </pc:spChg>
        <pc:grpChg chg="del mod">
          <ac:chgData name="reza kabir" userId="af3c95a13102d509" providerId="LiveId" clId="{57F77BDA-C3A2-4BAA-AC2E-A197B311ED4C}" dt="2020-04-07T01:29:18.293" v="407" actId="478"/>
          <ac:grpSpMkLst>
            <pc:docMk/>
            <pc:sldMk cId="1748103324" sldId="2437"/>
            <ac:grpSpMk id="25" creationId="{00000000-0000-0000-0000-000000000000}"/>
          </ac:grpSpMkLst>
        </pc:grpChg>
        <pc:grpChg chg="del mod">
          <ac:chgData name="reza kabir" userId="af3c95a13102d509" providerId="LiveId" clId="{57F77BDA-C3A2-4BAA-AC2E-A197B311ED4C}" dt="2020-04-07T01:29:18.293" v="407" actId="478"/>
          <ac:grpSpMkLst>
            <pc:docMk/>
            <pc:sldMk cId="1748103324" sldId="2437"/>
            <ac:grpSpMk id="29" creationId="{00000000-0000-0000-0000-000000000000}"/>
          </ac:grpSpMkLst>
        </pc:grpChg>
        <pc:grpChg chg="add mod">
          <ac:chgData name="reza kabir" userId="af3c95a13102d509" providerId="LiveId" clId="{57F77BDA-C3A2-4BAA-AC2E-A197B311ED4C}" dt="2020-04-07T01:29:44.130" v="414" actId="207"/>
          <ac:grpSpMkLst>
            <pc:docMk/>
            <pc:sldMk cId="1748103324" sldId="2437"/>
            <ac:grpSpMk id="34" creationId="{BBB4BE76-3AEE-495F-81C3-3C3104652A5F}"/>
          </ac:grpSpMkLst>
        </pc:grpChg>
        <pc:cxnChg chg="mod">
          <ac:chgData name="reza kabir" userId="af3c95a13102d509" providerId="LiveId" clId="{57F77BDA-C3A2-4BAA-AC2E-A197B311ED4C}" dt="2020-04-06T09:59:41.058" v="176" actId="207"/>
          <ac:cxnSpMkLst>
            <pc:docMk/>
            <pc:sldMk cId="1748103324" sldId="2437"/>
            <ac:cxnSpMk id="8" creationId="{00000000-0000-0000-0000-000000000000}"/>
          </ac:cxnSpMkLst>
        </pc:cxnChg>
        <pc:cxnChg chg="mod">
          <ac:chgData name="reza kabir" userId="af3c95a13102d509" providerId="LiveId" clId="{57F77BDA-C3A2-4BAA-AC2E-A197B311ED4C}" dt="2020-04-07T01:30:12.620" v="422" actId="14100"/>
          <ac:cxnSpMkLst>
            <pc:docMk/>
            <pc:sldMk cId="1748103324" sldId="2437"/>
            <ac:cxnSpMk id="19" creationId="{00000000-0000-0000-0000-000000000000}"/>
          </ac:cxnSpMkLst>
        </pc:cxnChg>
        <pc:cxnChg chg="mod">
          <ac:chgData name="reza kabir" userId="af3c95a13102d509" providerId="LiveId" clId="{57F77BDA-C3A2-4BAA-AC2E-A197B311ED4C}" dt="2020-04-07T01:29:36.394" v="411" actId="14100"/>
          <ac:cxnSpMkLst>
            <pc:docMk/>
            <pc:sldMk cId="1748103324" sldId="2437"/>
            <ac:cxnSpMk id="20" creationId="{00000000-0000-0000-0000-000000000000}"/>
          </ac:cxnSpMkLst>
        </pc:cxnChg>
      </pc:sldChg>
      <pc:sldChg chg="addSp delSp modSp add del mod delAnim">
        <pc:chgData name="reza kabir" userId="af3c95a13102d509" providerId="LiveId" clId="{57F77BDA-C3A2-4BAA-AC2E-A197B311ED4C}" dt="2020-04-07T05:48:43.065" v="1925" actId="47"/>
        <pc:sldMkLst>
          <pc:docMk/>
          <pc:sldMk cId="2641159912" sldId="2438"/>
        </pc:sldMkLst>
        <pc:spChg chg="add del mod">
          <ac:chgData name="reza kabir" userId="af3c95a13102d509" providerId="LiveId" clId="{57F77BDA-C3A2-4BAA-AC2E-A197B311ED4C}" dt="2020-04-06T10:02:37.305" v="198" actId="478"/>
          <ac:spMkLst>
            <pc:docMk/>
            <pc:sldMk cId="2641159912" sldId="2438"/>
            <ac:spMk id="2" creationId="{89CD2163-847A-408D-B6AE-F8686D970FC6}"/>
          </ac:spMkLst>
        </pc:spChg>
        <pc:spChg chg="add mod">
          <ac:chgData name="reza kabir" userId="af3c95a13102d509" providerId="LiveId" clId="{57F77BDA-C3A2-4BAA-AC2E-A197B311ED4C}" dt="2020-04-07T01:31:01.739" v="432" actId="113"/>
          <ac:spMkLst>
            <pc:docMk/>
            <pc:sldMk cId="2641159912" sldId="2438"/>
            <ac:spMk id="3" creationId="{6950160C-16A5-421E-807C-8D8122D5DBFC}"/>
          </ac:spMkLst>
        </pc:spChg>
        <pc:spChg chg="add del mod">
          <ac:chgData name="reza kabir" userId="af3c95a13102d509" providerId="LiveId" clId="{57F77BDA-C3A2-4BAA-AC2E-A197B311ED4C}" dt="2020-04-06T10:02:41.845" v="199"/>
          <ac:spMkLst>
            <pc:docMk/>
            <pc:sldMk cId="2641159912" sldId="2438"/>
            <ac:spMk id="12" creationId="{BB717B5E-0D55-41A3-972A-FBDF044955E9}"/>
          </ac:spMkLst>
        </pc:spChg>
        <pc:spChg chg="add mod">
          <ac:chgData name="reza kabir" userId="af3c95a13102d509" providerId="LiveId" clId="{57F77BDA-C3A2-4BAA-AC2E-A197B311ED4C}" dt="2020-04-06T10:03:58.768" v="225" actId="207"/>
          <ac:spMkLst>
            <pc:docMk/>
            <pc:sldMk cId="2641159912" sldId="2438"/>
            <ac:spMk id="17" creationId="{80F499F7-2806-456B-B484-A8B95854250C}"/>
          </ac:spMkLst>
        </pc:spChg>
        <pc:spChg chg="mod">
          <ac:chgData name="reza kabir" userId="af3c95a13102d509" providerId="LiveId" clId="{57F77BDA-C3A2-4BAA-AC2E-A197B311ED4C}" dt="2020-04-06T09:48:55.212" v="133" actId="2711"/>
          <ac:spMkLst>
            <pc:docMk/>
            <pc:sldMk cId="2641159912" sldId="2438"/>
            <ac:spMk id="31" creationId="{00000000-0000-0000-0000-000000000000}"/>
          </ac:spMkLst>
        </pc:spChg>
        <pc:spChg chg="mod">
          <ac:chgData name="reza kabir" userId="af3c95a13102d509" providerId="LiveId" clId="{57F77BDA-C3A2-4BAA-AC2E-A197B311ED4C}" dt="2020-04-06T09:48:55.212" v="133" actId="2711"/>
          <ac:spMkLst>
            <pc:docMk/>
            <pc:sldMk cId="2641159912" sldId="2438"/>
            <ac:spMk id="32" creationId="{00000000-0000-0000-0000-000000000000}"/>
          </ac:spMkLst>
        </pc:spChg>
        <pc:spChg chg="mod">
          <ac:chgData name="reza kabir" userId="af3c95a13102d509" providerId="LiveId" clId="{57F77BDA-C3A2-4BAA-AC2E-A197B311ED4C}" dt="2020-04-06T09:48:55.212" v="133" actId="2711"/>
          <ac:spMkLst>
            <pc:docMk/>
            <pc:sldMk cId="2641159912" sldId="2438"/>
            <ac:spMk id="34" creationId="{00000000-0000-0000-0000-000000000000}"/>
          </ac:spMkLst>
        </pc:spChg>
        <pc:spChg chg="mod">
          <ac:chgData name="reza kabir" userId="af3c95a13102d509" providerId="LiveId" clId="{57F77BDA-C3A2-4BAA-AC2E-A197B311ED4C}" dt="2020-04-06T09:48:55.212" v="133" actId="2711"/>
          <ac:spMkLst>
            <pc:docMk/>
            <pc:sldMk cId="2641159912" sldId="2438"/>
            <ac:spMk id="35" creationId="{00000000-0000-0000-0000-000000000000}"/>
          </ac:spMkLst>
        </pc:spChg>
        <pc:spChg chg="mod">
          <ac:chgData name="reza kabir" userId="af3c95a13102d509" providerId="LiveId" clId="{57F77BDA-C3A2-4BAA-AC2E-A197B311ED4C}" dt="2020-04-06T09:48:55.212" v="133" actId="2711"/>
          <ac:spMkLst>
            <pc:docMk/>
            <pc:sldMk cId="2641159912" sldId="2438"/>
            <ac:spMk id="37" creationId="{00000000-0000-0000-0000-000000000000}"/>
          </ac:spMkLst>
        </pc:spChg>
        <pc:spChg chg="mod">
          <ac:chgData name="reza kabir" userId="af3c95a13102d509" providerId="LiveId" clId="{57F77BDA-C3A2-4BAA-AC2E-A197B311ED4C}" dt="2020-04-06T09:48:55.212" v="133" actId="2711"/>
          <ac:spMkLst>
            <pc:docMk/>
            <pc:sldMk cId="2641159912" sldId="2438"/>
            <ac:spMk id="38" creationId="{00000000-0000-0000-0000-000000000000}"/>
          </ac:spMkLst>
        </pc:spChg>
        <pc:spChg chg="mod">
          <ac:chgData name="reza kabir" userId="af3c95a13102d509" providerId="LiveId" clId="{57F77BDA-C3A2-4BAA-AC2E-A197B311ED4C}" dt="2020-04-06T09:48:55.212" v="133" actId="2711"/>
          <ac:spMkLst>
            <pc:docMk/>
            <pc:sldMk cId="2641159912" sldId="2438"/>
            <ac:spMk id="40" creationId="{00000000-0000-0000-0000-000000000000}"/>
          </ac:spMkLst>
        </pc:spChg>
        <pc:spChg chg="mod">
          <ac:chgData name="reza kabir" userId="af3c95a13102d509" providerId="LiveId" clId="{57F77BDA-C3A2-4BAA-AC2E-A197B311ED4C}" dt="2020-04-06T09:48:55.212" v="133" actId="2711"/>
          <ac:spMkLst>
            <pc:docMk/>
            <pc:sldMk cId="2641159912" sldId="2438"/>
            <ac:spMk id="41" creationId="{00000000-0000-0000-0000-000000000000}"/>
          </ac:spMkLst>
        </pc:spChg>
        <pc:spChg chg="del">
          <ac:chgData name="reza kabir" userId="af3c95a13102d509" providerId="LiveId" clId="{57F77BDA-C3A2-4BAA-AC2E-A197B311ED4C}" dt="2020-04-06T10:02:09.170" v="186" actId="478"/>
          <ac:spMkLst>
            <pc:docMk/>
            <pc:sldMk cId="2641159912" sldId="2438"/>
            <ac:spMk id="44" creationId="{00000000-0000-0000-0000-000000000000}"/>
          </ac:spMkLst>
        </pc:spChg>
        <pc:spChg chg="del">
          <ac:chgData name="reza kabir" userId="af3c95a13102d509" providerId="LiveId" clId="{57F77BDA-C3A2-4BAA-AC2E-A197B311ED4C}" dt="2020-04-06T10:02:09.170" v="186" actId="478"/>
          <ac:spMkLst>
            <pc:docMk/>
            <pc:sldMk cId="2641159912" sldId="2438"/>
            <ac:spMk id="51" creationId="{00000000-0000-0000-0000-000000000000}"/>
          </ac:spMkLst>
        </pc:spChg>
        <pc:spChg chg="del">
          <ac:chgData name="reza kabir" userId="af3c95a13102d509" providerId="LiveId" clId="{57F77BDA-C3A2-4BAA-AC2E-A197B311ED4C}" dt="2020-04-06T10:02:09.170" v="186" actId="478"/>
          <ac:spMkLst>
            <pc:docMk/>
            <pc:sldMk cId="2641159912" sldId="2438"/>
            <ac:spMk id="58" creationId="{00000000-0000-0000-0000-000000000000}"/>
          </ac:spMkLst>
        </pc:spChg>
        <pc:spChg chg="del">
          <ac:chgData name="reza kabir" userId="af3c95a13102d509" providerId="LiveId" clId="{57F77BDA-C3A2-4BAA-AC2E-A197B311ED4C}" dt="2020-04-06T10:02:09.170" v="186" actId="478"/>
          <ac:spMkLst>
            <pc:docMk/>
            <pc:sldMk cId="2641159912" sldId="2438"/>
            <ac:spMk id="65" creationId="{00000000-0000-0000-0000-000000000000}"/>
          </ac:spMkLst>
        </pc:spChg>
        <pc:spChg chg="del">
          <ac:chgData name="reza kabir" userId="af3c95a13102d509" providerId="LiveId" clId="{57F77BDA-C3A2-4BAA-AC2E-A197B311ED4C}" dt="2020-04-06T10:02:09.170" v="186" actId="478"/>
          <ac:spMkLst>
            <pc:docMk/>
            <pc:sldMk cId="2641159912" sldId="2438"/>
            <ac:spMk id="72" creationId="{00000000-0000-0000-0000-000000000000}"/>
          </ac:spMkLst>
        </pc:spChg>
        <pc:spChg chg="del">
          <ac:chgData name="reza kabir" userId="af3c95a13102d509" providerId="LiveId" clId="{57F77BDA-C3A2-4BAA-AC2E-A197B311ED4C}" dt="2020-04-06T10:02:09.170" v="186" actId="478"/>
          <ac:spMkLst>
            <pc:docMk/>
            <pc:sldMk cId="2641159912" sldId="2438"/>
            <ac:spMk id="79" creationId="{00000000-0000-0000-0000-000000000000}"/>
          </ac:spMkLst>
        </pc:spChg>
        <pc:spChg chg="del">
          <ac:chgData name="reza kabir" userId="af3c95a13102d509" providerId="LiveId" clId="{57F77BDA-C3A2-4BAA-AC2E-A197B311ED4C}" dt="2020-04-06T10:02:09.170" v="186" actId="478"/>
          <ac:spMkLst>
            <pc:docMk/>
            <pc:sldMk cId="2641159912" sldId="2438"/>
            <ac:spMk id="80" creationId="{00000000-0000-0000-0000-000000000000}"/>
          </ac:spMkLst>
        </pc:spChg>
        <pc:spChg chg="del mod">
          <ac:chgData name="reza kabir" userId="af3c95a13102d509" providerId="LiveId" clId="{57F77BDA-C3A2-4BAA-AC2E-A197B311ED4C}" dt="2020-04-06T10:03:25.890" v="224" actId="478"/>
          <ac:spMkLst>
            <pc:docMk/>
            <pc:sldMk cId="2641159912" sldId="2438"/>
            <ac:spMk id="187" creationId="{00000000-0000-0000-0000-000000000000}"/>
          </ac:spMkLst>
        </pc:spChg>
        <pc:spChg chg="del mod">
          <ac:chgData name="reza kabir" userId="af3c95a13102d509" providerId="LiveId" clId="{57F77BDA-C3A2-4BAA-AC2E-A197B311ED4C}" dt="2020-04-06T09:48:19.146" v="130" actId="478"/>
          <ac:spMkLst>
            <pc:docMk/>
            <pc:sldMk cId="2641159912" sldId="2438"/>
            <ac:spMk id="188" creationId="{00000000-0000-0000-0000-000000000000}"/>
          </ac:spMkLst>
        </pc:spChg>
        <pc:grpChg chg="del">
          <ac:chgData name="reza kabir" userId="af3c95a13102d509" providerId="LiveId" clId="{57F77BDA-C3A2-4BAA-AC2E-A197B311ED4C}" dt="2020-04-06T10:02:09.170" v="186" actId="478"/>
          <ac:grpSpMkLst>
            <pc:docMk/>
            <pc:sldMk cId="2641159912" sldId="2438"/>
            <ac:grpSpMk id="18" creationId="{00000000-0000-0000-0000-000000000000}"/>
          </ac:grpSpMkLst>
        </pc:grpChg>
        <pc:grpChg chg="del">
          <ac:chgData name="reza kabir" userId="af3c95a13102d509" providerId="LiveId" clId="{57F77BDA-C3A2-4BAA-AC2E-A197B311ED4C}" dt="2020-04-06T10:02:09.170" v="186" actId="478"/>
          <ac:grpSpMkLst>
            <pc:docMk/>
            <pc:sldMk cId="2641159912" sldId="2438"/>
            <ac:grpSpMk id="21" creationId="{00000000-0000-0000-0000-000000000000}"/>
          </ac:grpSpMkLst>
        </pc:grpChg>
        <pc:grpChg chg="del">
          <ac:chgData name="reza kabir" userId="af3c95a13102d509" providerId="LiveId" clId="{57F77BDA-C3A2-4BAA-AC2E-A197B311ED4C}" dt="2020-04-06T10:02:09.170" v="186" actId="478"/>
          <ac:grpSpMkLst>
            <pc:docMk/>
            <pc:sldMk cId="2641159912" sldId="2438"/>
            <ac:grpSpMk id="24" creationId="{00000000-0000-0000-0000-000000000000}"/>
          </ac:grpSpMkLst>
        </pc:grpChg>
        <pc:grpChg chg="del">
          <ac:chgData name="reza kabir" userId="af3c95a13102d509" providerId="LiveId" clId="{57F77BDA-C3A2-4BAA-AC2E-A197B311ED4C}" dt="2020-04-06T10:02:09.170" v="186" actId="478"/>
          <ac:grpSpMkLst>
            <pc:docMk/>
            <pc:sldMk cId="2641159912" sldId="2438"/>
            <ac:grpSpMk id="27" creationId="{00000000-0000-0000-0000-000000000000}"/>
          </ac:grpSpMkLst>
        </pc:grpChg>
        <pc:grpChg chg="del mod">
          <ac:chgData name="reza kabir" userId="af3c95a13102d509" providerId="LiveId" clId="{57F77BDA-C3A2-4BAA-AC2E-A197B311ED4C}" dt="2020-04-06T10:02:09.170" v="186" actId="478"/>
          <ac:grpSpMkLst>
            <pc:docMk/>
            <pc:sldMk cId="2641159912" sldId="2438"/>
            <ac:grpSpMk id="30" creationId="{00000000-0000-0000-0000-000000000000}"/>
          </ac:grpSpMkLst>
        </pc:grpChg>
        <pc:grpChg chg="del mod">
          <ac:chgData name="reza kabir" userId="af3c95a13102d509" providerId="LiveId" clId="{57F77BDA-C3A2-4BAA-AC2E-A197B311ED4C}" dt="2020-04-06T10:02:09.170" v="186" actId="478"/>
          <ac:grpSpMkLst>
            <pc:docMk/>
            <pc:sldMk cId="2641159912" sldId="2438"/>
            <ac:grpSpMk id="33" creationId="{00000000-0000-0000-0000-000000000000}"/>
          </ac:grpSpMkLst>
        </pc:grpChg>
        <pc:grpChg chg="del mod">
          <ac:chgData name="reza kabir" userId="af3c95a13102d509" providerId="LiveId" clId="{57F77BDA-C3A2-4BAA-AC2E-A197B311ED4C}" dt="2020-04-06T10:02:09.170" v="186" actId="478"/>
          <ac:grpSpMkLst>
            <pc:docMk/>
            <pc:sldMk cId="2641159912" sldId="2438"/>
            <ac:grpSpMk id="36" creationId="{00000000-0000-0000-0000-000000000000}"/>
          </ac:grpSpMkLst>
        </pc:grpChg>
        <pc:grpChg chg="del mod">
          <ac:chgData name="reza kabir" userId="af3c95a13102d509" providerId="LiveId" clId="{57F77BDA-C3A2-4BAA-AC2E-A197B311ED4C}" dt="2020-04-06T10:02:09.170" v="186" actId="478"/>
          <ac:grpSpMkLst>
            <pc:docMk/>
            <pc:sldMk cId="2641159912" sldId="2438"/>
            <ac:grpSpMk id="39" creationId="{00000000-0000-0000-0000-000000000000}"/>
          </ac:grpSpMkLst>
        </pc:grpChg>
        <pc:grpChg chg="del">
          <ac:chgData name="reza kabir" userId="af3c95a13102d509" providerId="LiveId" clId="{57F77BDA-C3A2-4BAA-AC2E-A197B311ED4C}" dt="2020-04-06T10:02:09.170" v="186" actId="478"/>
          <ac:grpSpMkLst>
            <pc:docMk/>
            <pc:sldMk cId="2641159912" sldId="2438"/>
            <ac:grpSpMk id="45" creationId="{00000000-0000-0000-0000-000000000000}"/>
          </ac:grpSpMkLst>
        </pc:grpChg>
        <pc:grpChg chg="del">
          <ac:chgData name="reza kabir" userId="af3c95a13102d509" providerId="LiveId" clId="{57F77BDA-C3A2-4BAA-AC2E-A197B311ED4C}" dt="2020-04-06T10:02:09.170" v="186" actId="478"/>
          <ac:grpSpMkLst>
            <pc:docMk/>
            <pc:sldMk cId="2641159912" sldId="2438"/>
            <ac:grpSpMk id="52" creationId="{00000000-0000-0000-0000-000000000000}"/>
          </ac:grpSpMkLst>
        </pc:grpChg>
        <pc:grpChg chg="del">
          <ac:chgData name="reza kabir" userId="af3c95a13102d509" providerId="LiveId" clId="{57F77BDA-C3A2-4BAA-AC2E-A197B311ED4C}" dt="2020-04-06T10:02:09.170" v="186" actId="478"/>
          <ac:grpSpMkLst>
            <pc:docMk/>
            <pc:sldMk cId="2641159912" sldId="2438"/>
            <ac:grpSpMk id="59" creationId="{00000000-0000-0000-0000-000000000000}"/>
          </ac:grpSpMkLst>
        </pc:grpChg>
        <pc:grpChg chg="del">
          <ac:chgData name="reza kabir" userId="af3c95a13102d509" providerId="LiveId" clId="{57F77BDA-C3A2-4BAA-AC2E-A197B311ED4C}" dt="2020-04-06T10:02:09.170" v="186" actId="478"/>
          <ac:grpSpMkLst>
            <pc:docMk/>
            <pc:sldMk cId="2641159912" sldId="2438"/>
            <ac:grpSpMk id="66" creationId="{00000000-0000-0000-0000-000000000000}"/>
          </ac:grpSpMkLst>
        </pc:grpChg>
        <pc:grpChg chg="del">
          <ac:chgData name="reza kabir" userId="af3c95a13102d509" providerId="LiveId" clId="{57F77BDA-C3A2-4BAA-AC2E-A197B311ED4C}" dt="2020-04-06T10:02:09.170" v="186" actId="478"/>
          <ac:grpSpMkLst>
            <pc:docMk/>
            <pc:sldMk cId="2641159912" sldId="2438"/>
            <ac:grpSpMk id="73" creationId="{00000000-0000-0000-0000-000000000000}"/>
          </ac:grpSpMkLst>
        </pc:grpChg>
        <pc:cxnChg chg="del">
          <ac:chgData name="reza kabir" userId="af3c95a13102d509" providerId="LiveId" clId="{57F77BDA-C3A2-4BAA-AC2E-A197B311ED4C}" dt="2020-04-06T10:02:09.170" v="186" actId="478"/>
          <ac:cxnSpMkLst>
            <pc:docMk/>
            <pc:sldMk cId="2641159912" sldId="2438"/>
            <ac:cxnSpMk id="42" creationId="{00000000-0000-0000-0000-000000000000}"/>
          </ac:cxnSpMkLst>
        </pc:cxnChg>
        <pc:cxnChg chg="del">
          <ac:chgData name="reza kabir" userId="af3c95a13102d509" providerId="LiveId" clId="{57F77BDA-C3A2-4BAA-AC2E-A197B311ED4C}" dt="2020-04-06T10:02:09.170" v="186" actId="478"/>
          <ac:cxnSpMkLst>
            <pc:docMk/>
            <pc:sldMk cId="2641159912" sldId="2438"/>
            <ac:cxnSpMk id="43" creationId="{00000000-0000-0000-0000-000000000000}"/>
          </ac:cxnSpMkLst>
        </pc:cxnChg>
      </pc:sldChg>
      <pc:sldChg chg="addSp delSp modSp add del mod delAnim modAnim">
        <pc:chgData name="reza kabir" userId="af3c95a13102d509" providerId="LiveId" clId="{57F77BDA-C3A2-4BAA-AC2E-A197B311ED4C}" dt="2020-04-07T05:48:43.065" v="1925" actId="47"/>
        <pc:sldMkLst>
          <pc:docMk/>
          <pc:sldMk cId="4271053054" sldId="2439"/>
        </pc:sldMkLst>
        <pc:spChg chg="add mod">
          <ac:chgData name="reza kabir" userId="af3c95a13102d509" providerId="LiveId" clId="{57F77BDA-C3A2-4BAA-AC2E-A197B311ED4C}" dt="2020-04-06T10:26:57.905" v="256" actId="403"/>
          <ac:spMkLst>
            <pc:docMk/>
            <pc:sldMk cId="4271053054" sldId="2439"/>
            <ac:spMk id="2" creationId="{F9CBBE4E-D34D-4D7B-9720-9858E3B809F9}"/>
          </ac:spMkLst>
        </pc:spChg>
        <pc:spChg chg="add mod">
          <ac:chgData name="reza kabir" userId="af3c95a13102d509" providerId="LiveId" clId="{57F77BDA-C3A2-4BAA-AC2E-A197B311ED4C}" dt="2020-04-07T02:45:46.105" v="467" actId="14100"/>
          <ac:spMkLst>
            <pc:docMk/>
            <pc:sldMk cId="4271053054" sldId="2439"/>
            <ac:spMk id="51" creationId="{35ACE8B5-E704-41A3-A468-8B175406DCC8}"/>
          </ac:spMkLst>
        </pc:spChg>
        <pc:spChg chg="add mod">
          <ac:chgData name="reza kabir" userId="af3c95a13102d509" providerId="LiveId" clId="{57F77BDA-C3A2-4BAA-AC2E-A197B311ED4C}" dt="2020-04-07T01:31:56.205" v="439" actId="207"/>
          <ac:spMkLst>
            <pc:docMk/>
            <pc:sldMk cId="4271053054" sldId="2439"/>
            <ac:spMk id="58" creationId="{6A5CA110-7486-411E-A92A-53E8F69384D3}"/>
          </ac:spMkLst>
        </pc:spChg>
        <pc:spChg chg="add mod">
          <ac:chgData name="reza kabir" userId="af3c95a13102d509" providerId="LiveId" clId="{57F77BDA-C3A2-4BAA-AC2E-A197B311ED4C}" dt="2020-04-07T01:32:53.046" v="453" actId="571"/>
          <ac:spMkLst>
            <pc:docMk/>
            <pc:sldMk cId="4271053054" sldId="2439"/>
            <ac:spMk id="59" creationId="{F7DAFDB7-5BFB-4AA6-B5FA-29914ACF5829}"/>
          </ac:spMkLst>
        </pc:spChg>
        <pc:spChg chg="add mod">
          <ac:chgData name="reza kabir" userId="af3c95a13102d509" providerId="LiveId" clId="{57F77BDA-C3A2-4BAA-AC2E-A197B311ED4C}" dt="2020-04-07T01:33:06.612" v="456" actId="1076"/>
          <ac:spMkLst>
            <pc:docMk/>
            <pc:sldMk cId="4271053054" sldId="2439"/>
            <ac:spMk id="60" creationId="{3B4F03A6-D2AD-446A-8140-A4DDC778EF1B}"/>
          </ac:spMkLst>
        </pc:spChg>
        <pc:spChg chg="add mod">
          <ac:chgData name="reza kabir" userId="af3c95a13102d509" providerId="LiveId" clId="{57F77BDA-C3A2-4BAA-AC2E-A197B311ED4C}" dt="2020-04-07T01:33:02.061" v="455" actId="1076"/>
          <ac:spMkLst>
            <pc:docMk/>
            <pc:sldMk cId="4271053054" sldId="2439"/>
            <ac:spMk id="61" creationId="{007B5E7D-85D2-4543-A314-6F78156033CD}"/>
          </ac:spMkLst>
        </pc:spChg>
        <pc:spChg chg="mod">
          <ac:chgData name="reza kabir" userId="af3c95a13102d509" providerId="LiveId" clId="{57F77BDA-C3A2-4BAA-AC2E-A197B311ED4C}" dt="2020-04-06T10:30:15.679" v="270"/>
          <ac:spMkLst>
            <pc:docMk/>
            <pc:sldMk cId="4271053054" sldId="2439"/>
            <ac:spMk id="173" creationId="{00000000-0000-0000-0000-000000000000}"/>
          </ac:spMkLst>
        </pc:spChg>
        <pc:spChg chg="mod">
          <ac:chgData name="reza kabir" userId="af3c95a13102d509" providerId="LiveId" clId="{57F77BDA-C3A2-4BAA-AC2E-A197B311ED4C}" dt="2020-04-07T01:32:45.189" v="451" actId="14100"/>
          <ac:spMkLst>
            <pc:docMk/>
            <pc:sldMk cId="4271053054" sldId="2439"/>
            <ac:spMk id="174" creationId="{00000000-0000-0000-0000-000000000000}"/>
          </ac:spMkLst>
        </pc:spChg>
        <pc:spChg chg="del">
          <ac:chgData name="reza kabir" userId="af3c95a13102d509" providerId="LiveId" clId="{57F77BDA-C3A2-4BAA-AC2E-A197B311ED4C}" dt="2020-04-07T01:31:20.150" v="433" actId="478"/>
          <ac:spMkLst>
            <pc:docMk/>
            <pc:sldMk cId="4271053054" sldId="2439"/>
            <ac:spMk id="175" creationId="{00000000-0000-0000-0000-000000000000}"/>
          </ac:spMkLst>
        </pc:spChg>
        <pc:spChg chg="mod">
          <ac:chgData name="reza kabir" userId="af3c95a13102d509" providerId="LiveId" clId="{57F77BDA-C3A2-4BAA-AC2E-A197B311ED4C}" dt="2020-04-06T10:30:27.084" v="279"/>
          <ac:spMkLst>
            <pc:docMk/>
            <pc:sldMk cId="4271053054" sldId="2439"/>
            <ac:spMk id="179" creationId="{00000000-0000-0000-0000-000000000000}"/>
          </ac:spMkLst>
        </pc:spChg>
        <pc:spChg chg="del">
          <ac:chgData name="reza kabir" userId="af3c95a13102d509" providerId="LiveId" clId="{57F77BDA-C3A2-4BAA-AC2E-A197B311ED4C}" dt="2020-04-07T01:32:48.637" v="452" actId="478"/>
          <ac:spMkLst>
            <pc:docMk/>
            <pc:sldMk cId="4271053054" sldId="2439"/>
            <ac:spMk id="180" creationId="{00000000-0000-0000-0000-000000000000}"/>
          </ac:spMkLst>
        </pc:spChg>
        <pc:spChg chg="del mod">
          <ac:chgData name="reza kabir" userId="af3c95a13102d509" providerId="LiveId" clId="{57F77BDA-C3A2-4BAA-AC2E-A197B311ED4C}" dt="2020-04-07T01:31:20.150" v="433" actId="478"/>
          <ac:spMkLst>
            <pc:docMk/>
            <pc:sldMk cId="4271053054" sldId="2439"/>
            <ac:spMk id="182" creationId="{00000000-0000-0000-0000-000000000000}"/>
          </ac:spMkLst>
        </pc:spChg>
        <pc:spChg chg="mod">
          <ac:chgData name="reza kabir" userId="af3c95a13102d509" providerId="LiveId" clId="{57F77BDA-C3A2-4BAA-AC2E-A197B311ED4C}" dt="2020-04-06T10:30:19.726" v="273"/>
          <ac:spMkLst>
            <pc:docMk/>
            <pc:sldMk cId="4271053054" sldId="2439"/>
            <ac:spMk id="186" creationId="{00000000-0000-0000-0000-000000000000}"/>
          </ac:spMkLst>
        </pc:spChg>
        <pc:spChg chg="del mod">
          <ac:chgData name="reza kabir" userId="af3c95a13102d509" providerId="LiveId" clId="{57F77BDA-C3A2-4BAA-AC2E-A197B311ED4C}" dt="2020-04-06T10:09:03.395" v="252" actId="478"/>
          <ac:spMkLst>
            <pc:docMk/>
            <pc:sldMk cId="4271053054" sldId="2439"/>
            <ac:spMk id="187" creationId="{00000000-0000-0000-0000-000000000000}"/>
          </ac:spMkLst>
        </pc:spChg>
        <pc:spChg chg="del mod">
          <ac:chgData name="reza kabir" userId="af3c95a13102d509" providerId="LiveId" clId="{57F77BDA-C3A2-4BAA-AC2E-A197B311ED4C}" dt="2020-04-06T10:09:03.395" v="252" actId="478"/>
          <ac:spMkLst>
            <pc:docMk/>
            <pc:sldMk cId="4271053054" sldId="2439"/>
            <ac:spMk id="188" creationId="{00000000-0000-0000-0000-000000000000}"/>
          </ac:spMkLst>
        </pc:spChg>
        <pc:spChg chg="del">
          <ac:chgData name="reza kabir" userId="af3c95a13102d509" providerId="LiveId" clId="{57F77BDA-C3A2-4BAA-AC2E-A197B311ED4C}" dt="2020-04-07T01:32:48.637" v="452" actId="478"/>
          <ac:spMkLst>
            <pc:docMk/>
            <pc:sldMk cId="4271053054" sldId="2439"/>
            <ac:spMk id="189" creationId="{00000000-0000-0000-0000-000000000000}"/>
          </ac:spMkLst>
        </pc:spChg>
        <pc:spChg chg="mod">
          <ac:chgData name="reza kabir" userId="af3c95a13102d509" providerId="LiveId" clId="{57F77BDA-C3A2-4BAA-AC2E-A197B311ED4C}" dt="2020-04-06T10:30:23.246" v="276"/>
          <ac:spMkLst>
            <pc:docMk/>
            <pc:sldMk cId="4271053054" sldId="2439"/>
            <ac:spMk id="194" creationId="{00000000-0000-0000-0000-000000000000}"/>
          </ac:spMkLst>
        </pc:spChg>
        <pc:spChg chg="del">
          <ac:chgData name="reza kabir" userId="af3c95a13102d509" providerId="LiveId" clId="{57F77BDA-C3A2-4BAA-AC2E-A197B311ED4C}" dt="2020-04-07T01:32:48.637" v="452" actId="478"/>
          <ac:spMkLst>
            <pc:docMk/>
            <pc:sldMk cId="4271053054" sldId="2439"/>
            <ac:spMk id="195" creationId="{00000000-0000-0000-0000-000000000000}"/>
          </ac:spMkLst>
        </pc:spChg>
        <pc:spChg chg="del">
          <ac:chgData name="reza kabir" userId="af3c95a13102d509" providerId="LiveId" clId="{57F77BDA-C3A2-4BAA-AC2E-A197B311ED4C}" dt="2020-04-07T01:31:20.150" v="433" actId="478"/>
          <ac:spMkLst>
            <pc:docMk/>
            <pc:sldMk cId="4271053054" sldId="2439"/>
            <ac:spMk id="197" creationId="{00000000-0000-0000-0000-000000000000}"/>
          </ac:spMkLst>
        </pc:spChg>
        <pc:grpChg chg="add mod">
          <ac:chgData name="reza kabir" userId="af3c95a13102d509" providerId="LiveId" clId="{57F77BDA-C3A2-4BAA-AC2E-A197B311ED4C}" dt="2020-04-07T01:32:11.340" v="444" actId="1076"/>
          <ac:grpSpMkLst>
            <pc:docMk/>
            <pc:sldMk cId="4271053054" sldId="2439"/>
            <ac:grpSpMk id="52" creationId="{DDC7EADA-4DA2-4112-8053-F447C078F3A0}"/>
          </ac:grpSpMkLst>
        </pc:grpChg>
        <pc:grpChg chg="mod">
          <ac:chgData name="reza kabir" userId="af3c95a13102d509" providerId="LiveId" clId="{57F77BDA-C3A2-4BAA-AC2E-A197B311ED4C}" dt="2020-04-07T02:45:07.565" v="461" actId="14100"/>
          <ac:grpSpMkLst>
            <pc:docMk/>
            <pc:sldMk cId="4271053054" sldId="2439"/>
            <ac:grpSpMk id="170" creationId="{00000000-0000-0000-0000-000000000000}"/>
          </ac:grpSpMkLst>
        </pc:grpChg>
      </pc:sldChg>
      <pc:sldChg chg="addSp delSp modSp add mod addAnim delAnim modAnim">
        <pc:chgData name="reza kabir" userId="af3c95a13102d509" providerId="LiveId" clId="{57F77BDA-C3A2-4BAA-AC2E-A197B311ED4C}" dt="2020-04-08T04:41:52.843" v="3331" actId="167"/>
        <pc:sldMkLst>
          <pc:docMk/>
          <pc:sldMk cId="3231656445" sldId="2444"/>
        </pc:sldMkLst>
        <pc:spChg chg="mod ord">
          <ac:chgData name="reza kabir" userId="af3c95a13102d509" providerId="LiveId" clId="{57F77BDA-C3A2-4BAA-AC2E-A197B311ED4C}" dt="2020-04-08T04:41:45.124" v="3327" actId="167"/>
          <ac:spMkLst>
            <pc:docMk/>
            <pc:sldMk cId="3231656445" sldId="2444"/>
            <ac:spMk id="3" creationId="{00000000-0000-0000-0000-000000000000}"/>
          </ac:spMkLst>
        </pc:spChg>
        <pc:spChg chg="del mod">
          <ac:chgData name="reza kabir" userId="af3c95a13102d509" providerId="LiveId" clId="{57F77BDA-C3A2-4BAA-AC2E-A197B311ED4C}" dt="2020-04-08T04:41:19.549" v="3321" actId="478"/>
          <ac:spMkLst>
            <pc:docMk/>
            <pc:sldMk cId="3231656445" sldId="2444"/>
            <ac:spMk id="10" creationId="{00000000-0000-0000-0000-000000000000}"/>
          </ac:spMkLst>
        </pc:spChg>
        <pc:spChg chg="mod">
          <ac:chgData name="reza kabir" userId="af3c95a13102d509" providerId="LiveId" clId="{57F77BDA-C3A2-4BAA-AC2E-A197B311ED4C}" dt="2020-04-08T04:41:36.398" v="3326" actId="14100"/>
          <ac:spMkLst>
            <pc:docMk/>
            <pc:sldMk cId="3231656445" sldId="2444"/>
            <ac:spMk id="11" creationId="{00000000-0000-0000-0000-000000000000}"/>
          </ac:spMkLst>
        </pc:spChg>
        <pc:spChg chg="add del">
          <ac:chgData name="reza kabir" userId="af3c95a13102d509" providerId="LiveId" clId="{57F77BDA-C3A2-4BAA-AC2E-A197B311ED4C}" dt="2020-04-08T04:41:06.736" v="3317" actId="478"/>
          <ac:spMkLst>
            <pc:docMk/>
            <pc:sldMk cId="3231656445" sldId="2444"/>
            <ac:spMk id="14" creationId="{00000000-0000-0000-0000-000000000000}"/>
          </ac:spMkLst>
        </pc:spChg>
        <pc:spChg chg="add del">
          <ac:chgData name="reza kabir" userId="af3c95a13102d509" providerId="LiveId" clId="{57F77BDA-C3A2-4BAA-AC2E-A197B311ED4C}" dt="2020-04-08T04:41:17.297" v="3320" actId="478"/>
          <ac:spMkLst>
            <pc:docMk/>
            <pc:sldMk cId="3231656445" sldId="2444"/>
            <ac:spMk id="18" creationId="{00000000-0000-0000-0000-000000000000}"/>
          </ac:spMkLst>
        </pc:spChg>
        <pc:spChg chg="add del mod">
          <ac:chgData name="reza kabir" userId="af3c95a13102d509" providerId="LiveId" clId="{57F77BDA-C3A2-4BAA-AC2E-A197B311ED4C}" dt="2020-04-08T04:41:50.290" v="3330"/>
          <ac:spMkLst>
            <pc:docMk/>
            <pc:sldMk cId="3231656445" sldId="2444"/>
            <ac:spMk id="19" creationId="{00000000-0000-0000-0000-000000000000}"/>
          </ac:spMkLst>
        </pc:spChg>
        <pc:spChg chg="add del">
          <ac:chgData name="reza kabir" userId="af3c95a13102d509" providerId="LiveId" clId="{57F77BDA-C3A2-4BAA-AC2E-A197B311ED4C}" dt="2020-04-08T04:41:06.736" v="3317" actId="478"/>
          <ac:spMkLst>
            <pc:docMk/>
            <pc:sldMk cId="3231656445" sldId="2444"/>
            <ac:spMk id="20" creationId="{00000000-0000-0000-0000-000000000000}"/>
          </ac:spMkLst>
        </pc:spChg>
        <pc:spChg chg="add del">
          <ac:chgData name="reza kabir" userId="af3c95a13102d509" providerId="LiveId" clId="{57F77BDA-C3A2-4BAA-AC2E-A197B311ED4C}" dt="2020-04-08T04:41:15.078" v="3319" actId="478"/>
          <ac:spMkLst>
            <pc:docMk/>
            <pc:sldMk cId="3231656445" sldId="2444"/>
            <ac:spMk id="21" creationId="{00000000-0000-0000-0000-000000000000}"/>
          </ac:spMkLst>
        </pc:spChg>
        <pc:spChg chg="add del">
          <ac:chgData name="reza kabir" userId="af3c95a13102d509" providerId="LiveId" clId="{57F77BDA-C3A2-4BAA-AC2E-A197B311ED4C}" dt="2020-04-08T04:41:11.692" v="3318" actId="478"/>
          <ac:spMkLst>
            <pc:docMk/>
            <pc:sldMk cId="3231656445" sldId="2444"/>
            <ac:spMk id="22" creationId="{00000000-0000-0000-0000-000000000000}"/>
          </ac:spMkLst>
        </pc:spChg>
        <pc:spChg chg="add del">
          <ac:chgData name="reza kabir" userId="af3c95a13102d509" providerId="LiveId" clId="{57F77BDA-C3A2-4BAA-AC2E-A197B311ED4C}" dt="2020-04-08T04:41:17.297" v="3320" actId="478"/>
          <ac:spMkLst>
            <pc:docMk/>
            <pc:sldMk cId="3231656445" sldId="2444"/>
            <ac:spMk id="23" creationId="{00000000-0000-0000-0000-000000000000}"/>
          </ac:spMkLst>
        </pc:spChg>
        <pc:spChg chg="add del">
          <ac:chgData name="reza kabir" userId="af3c95a13102d509" providerId="LiveId" clId="{57F77BDA-C3A2-4BAA-AC2E-A197B311ED4C}" dt="2020-04-08T04:41:17.297" v="3320" actId="478"/>
          <ac:spMkLst>
            <pc:docMk/>
            <pc:sldMk cId="3231656445" sldId="2444"/>
            <ac:spMk id="24" creationId="{00000000-0000-0000-0000-000000000000}"/>
          </ac:spMkLst>
        </pc:spChg>
        <pc:spChg chg="ord">
          <ac:chgData name="reza kabir" userId="af3c95a13102d509" providerId="LiveId" clId="{57F77BDA-C3A2-4BAA-AC2E-A197B311ED4C}" dt="2020-04-08T04:41:52.843" v="3331" actId="167"/>
          <ac:spMkLst>
            <pc:docMk/>
            <pc:sldMk cId="3231656445" sldId="2444"/>
            <ac:spMk id="27" creationId="{00000000-0000-0000-0000-000000000000}"/>
          </ac:spMkLst>
        </pc:spChg>
        <pc:grpChg chg="add del">
          <ac:chgData name="reza kabir" userId="af3c95a13102d509" providerId="LiveId" clId="{57F77BDA-C3A2-4BAA-AC2E-A197B311ED4C}" dt="2020-04-08T04:41:11.692" v="3318" actId="478"/>
          <ac:grpSpMkLst>
            <pc:docMk/>
            <pc:sldMk cId="3231656445" sldId="2444"/>
            <ac:grpSpMk id="15" creationId="{00000000-0000-0000-0000-000000000000}"/>
          </ac:grpSpMkLst>
        </pc:grpChg>
      </pc:sldChg>
      <pc:sldChg chg="addSp delSp modSp add mod delAnim modAnim">
        <pc:chgData name="reza kabir" userId="af3c95a13102d509" providerId="LiveId" clId="{57F77BDA-C3A2-4BAA-AC2E-A197B311ED4C}" dt="2020-04-08T04:44:11.982" v="3375" actId="1076"/>
        <pc:sldMkLst>
          <pc:docMk/>
          <pc:sldMk cId="3795236292" sldId="2445"/>
        </pc:sldMkLst>
        <pc:spChg chg="del">
          <ac:chgData name="reza kabir" userId="af3c95a13102d509" providerId="LiveId" clId="{57F77BDA-C3A2-4BAA-AC2E-A197B311ED4C}" dt="2020-04-08T04:42:06.673" v="3334" actId="478"/>
          <ac:spMkLst>
            <pc:docMk/>
            <pc:sldMk cId="3795236292" sldId="2445"/>
            <ac:spMk id="15" creationId="{00000000-0000-0000-0000-000000000000}"/>
          </ac:spMkLst>
        </pc:spChg>
        <pc:spChg chg="mod">
          <ac:chgData name="reza kabir" userId="af3c95a13102d509" providerId="LiveId" clId="{57F77BDA-C3A2-4BAA-AC2E-A197B311ED4C}" dt="2020-04-08T04:44:11.982" v="3375" actId="1076"/>
          <ac:spMkLst>
            <pc:docMk/>
            <pc:sldMk cId="3795236292" sldId="2445"/>
            <ac:spMk id="16" creationId="{00000000-0000-0000-0000-000000000000}"/>
          </ac:spMkLst>
        </pc:spChg>
        <pc:spChg chg="mod">
          <ac:chgData name="reza kabir" userId="af3c95a13102d509" providerId="LiveId" clId="{57F77BDA-C3A2-4BAA-AC2E-A197B311ED4C}" dt="2020-04-08T04:43:59.943" v="3369" actId="2711"/>
          <ac:spMkLst>
            <pc:docMk/>
            <pc:sldMk cId="3795236292" sldId="2445"/>
            <ac:spMk id="17" creationId="{00000000-0000-0000-0000-000000000000}"/>
          </ac:spMkLst>
        </pc:spChg>
        <pc:spChg chg="del">
          <ac:chgData name="reza kabir" userId="af3c95a13102d509" providerId="LiveId" clId="{57F77BDA-C3A2-4BAA-AC2E-A197B311ED4C}" dt="2020-04-08T04:42:36.782" v="3341" actId="478"/>
          <ac:spMkLst>
            <pc:docMk/>
            <pc:sldMk cId="3795236292" sldId="2445"/>
            <ac:spMk id="18" creationId="{00000000-0000-0000-0000-000000000000}"/>
          </ac:spMkLst>
        </pc:spChg>
        <pc:spChg chg="mod">
          <ac:chgData name="reza kabir" userId="af3c95a13102d509" providerId="LiveId" clId="{57F77BDA-C3A2-4BAA-AC2E-A197B311ED4C}" dt="2020-04-08T04:43:59.943" v="3369" actId="2711"/>
          <ac:spMkLst>
            <pc:docMk/>
            <pc:sldMk cId="3795236292" sldId="2445"/>
            <ac:spMk id="26" creationId="{00000000-0000-0000-0000-000000000000}"/>
          </ac:spMkLst>
        </pc:spChg>
        <pc:spChg chg="del">
          <ac:chgData name="reza kabir" userId="af3c95a13102d509" providerId="LiveId" clId="{57F77BDA-C3A2-4BAA-AC2E-A197B311ED4C}" dt="2020-04-08T04:43:26.803" v="3355" actId="478"/>
          <ac:spMkLst>
            <pc:docMk/>
            <pc:sldMk cId="3795236292" sldId="2445"/>
            <ac:spMk id="27" creationId="{00000000-0000-0000-0000-000000000000}"/>
          </ac:spMkLst>
        </pc:spChg>
        <pc:spChg chg="mod">
          <ac:chgData name="reza kabir" userId="af3c95a13102d509" providerId="LiveId" clId="{57F77BDA-C3A2-4BAA-AC2E-A197B311ED4C}" dt="2020-04-08T04:43:59.943" v="3369" actId="2711"/>
          <ac:spMkLst>
            <pc:docMk/>
            <pc:sldMk cId="3795236292" sldId="2445"/>
            <ac:spMk id="28" creationId="{00000000-0000-0000-0000-000000000000}"/>
          </ac:spMkLst>
        </pc:spChg>
        <pc:spChg chg="del">
          <ac:chgData name="reza kabir" userId="af3c95a13102d509" providerId="LiveId" clId="{57F77BDA-C3A2-4BAA-AC2E-A197B311ED4C}" dt="2020-04-08T04:43:26.803" v="3355" actId="478"/>
          <ac:spMkLst>
            <pc:docMk/>
            <pc:sldMk cId="3795236292" sldId="2445"/>
            <ac:spMk id="29" creationId="{00000000-0000-0000-0000-000000000000}"/>
          </ac:spMkLst>
        </pc:spChg>
        <pc:spChg chg="mod">
          <ac:chgData name="reza kabir" userId="af3c95a13102d509" providerId="LiveId" clId="{57F77BDA-C3A2-4BAA-AC2E-A197B311ED4C}" dt="2020-04-08T04:43:59.943" v="3369" actId="2711"/>
          <ac:spMkLst>
            <pc:docMk/>
            <pc:sldMk cId="3795236292" sldId="2445"/>
            <ac:spMk id="30" creationId="{00000000-0000-0000-0000-000000000000}"/>
          </ac:spMkLst>
        </pc:spChg>
        <pc:spChg chg="del">
          <ac:chgData name="reza kabir" userId="af3c95a13102d509" providerId="LiveId" clId="{57F77BDA-C3A2-4BAA-AC2E-A197B311ED4C}" dt="2020-04-08T04:43:26.803" v="3355" actId="478"/>
          <ac:spMkLst>
            <pc:docMk/>
            <pc:sldMk cId="3795236292" sldId="2445"/>
            <ac:spMk id="31" creationId="{00000000-0000-0000-0000-000000000000}"/>
          </ac:spMkLst>
        </pc:spChg>
        <pc:spChg chg="add mod">
          <ac:chgData name="reza kabir" userId="af3c95a13102d509" providerId="LiveId" clId="{57F77BDA-C3A2-4BAA-AC2E-A197B311ED4C}" dt="2020-04-08T04:43:33.629" v="3363" actId="1076"/>
          <ac:spMkLst>
            <pc:docMk/>
            <pc:sldMk cId="3795236292" sldId="2445"/>
            <ac:spMk id="36" creationId="{EB808245-7244-427A-A3B1-A2261ED043E6}"/>
          </ac:spMkLst>
        </pc:spChg>
        <pc:grpChg chg="del">
          <ac:chgData name="reza kabir" userId="af3c95a13102d509" providerId="LiveId" clId="{57F77BDA-C3A2-4BAA-AC2E-A197B311ED4C}" dt="2020-04-08T04:42:36.782" v="3341" actId="478"/>
          <ac:grpSpMkLst>
            <pc:docMk/>
            <pc:sldMk cId="3795236292" sldId="2445"/>
            <ac:grpSpMk id="19" creationId="{00000000-0000-0000-0000-000000000000}"/>
          </ac:grpSpMkLst>
        </pc:grpChg>
        <pc:grpChg chg="del">
          <ac:chgData name="reza kabir" userId="af3c95a13102d509" providerId="LiveId" clId="{57F77BDA-C3A2-4BAA-AC2E-A197B311ED4C}" dt="2020-04-08T04:42:36.782" v="3341" actId="478"/>
          <ac:grpSpMkLst>
            <pc:docMk/>
            <pc:sldMk cId="3795236292" sldId="2445"/>
            <ac:grpSpMk id="22" creationId="{00000000-0000-0000-0000-000000000000}"/>
          </ac:grpSpMkLst>
        </pc:grpChg>
        <pc:grpChg chg="add mod">
          <ac:chgData name="reza kabir" userId="af3c95a13102d509" providerId="LiveId" clId="{57F77BDA-C3A2-4BAA-AC2E-A197B311ED4C}" dt="2020-04-08T04:43:43.189" v="3366" actId="1076"/>
          <ac:grpSpMkLst>
            <pc:docMk/>
            <pc:sldMk cId="3795236292" sldId="2445"/>
            <ac:grpSpMk id="32" creationId="{50630E43-D039-4DBD-8E68-FD8ED2DD0C30}"/>
          </ac:grpSpMkLst>
        </pc:grpChg>
        <pc:grpChg chg="add mod">
          <ac:chgData name="reza kabir" userId="af3c95a13102d509" providerId="LiveId" clId="{57F77BDA-C3A2-4BAA-AC2E-A197B311ED4C}" dt="2020-04-08T04:43:39.182" v="3365" actId="1076"/>
          <ac:grpSpMkLst>
            <pc:docMk/>
            <pc:sldMk cId="3795236292" sldId="2445"/>
            <ac:grpSpMk id="37" creationId="{C67182D9-C0E6-40F7-9F37-3235AE2CD3D1}"/>
          </ac:grpSpMkLst>
        </pc:grpChg>
      </pc:sldChg>
      <pc:sldChg chg="addSp delSp modSp add mod delAnim modAnim">
        <pc:chgData name="reza kabir" userId="af3c95a13102d509" providerId="LiveId" clId="{57F77BDA-C3A2-4BAA-AC2E-A197B311ED4C}" dt="2020-04-08T04:48:21.310" v="3413" actId="1076"/>
        <pc:sldMkLst>
          <pc:docMk/>
          <pc:sldMk cId="1460916201" sldId="2446"/>
        </pc:sldMkLst>
        <pc:spChg chg="del">
          <ac:chgData name="reza kabir" userId="af3c95a13102d509" providerId="LiveId" clId="{57F77BDA-C3A2-4BAA-AC2E-A197B311ED4C}" dt="2020-04-08T04:45:00.517" v="3386" actId="931"/>
          <ac:spMkLst>
            <pc:docMk/>
            <pc:sldMk cId="1460916201" sldId="2446"/>
            <ac:spMk id="4" creationId="{CDD9D9A1-191B-4598-8804-A45C06A7FE81}"/>
          </ac:spMkLst>
        </pc:spChg>
        <pc:spChg chg="mod ord topLvl">
          <ac:chgData name="reza kabir" userId="af3c95a13102d509" providerId="LiveId" clId="{57F77BDA-C3A2-4BAA-AC2E-A197B311ED4C}" dt="2020-04-08T04:45:59.011" v="3392" actId="167"/>
          <ac:spMkLst>
            <pc:docMk/>
            <pc:sldMk cId="1460916201" sldId="2446"/>
            <ac:spMk id="6" creationId="{00000000-0000-0000-0000-000000000000}"/>
          </ac:spMkLst>
        </pc:spChg>
        <pc:spChg chg="add mod ord">
          <ac:chgData name="reza kabir" userId="af3c95a13102d509" providerId="LiveId" clId="{57F77BDA-C3A2-4BAA-AC2E-A197B311ED4C}" dt="2020-04-08T04:46:45.800" v="3395" actId="167"/>
          <ac:spMkLst>
            <pc:docMk/>
            <pc:sldMk cId="1460916201" sldId="2446"/>
            <ac:spMk id="8" creationId="{94B2FDAD-F82D-4C8C-B730-9F4CFEC190F0}"/>
          </ac:spMkLst>
        </pc:spChg>
        <pc:spChg chg="mod">
          <ac:chgData name="reza kabir" userId="af3c95a13102d509" providerId="LiveId" clId="{57F77BDA-C3A2-4BAA-AC2E-A197B311ED4C}" dt="2020-04-08T04:44:55.998" v="3385" actId="14100"/>
          <ac:spMkLst>
            <pc:docMk/>
            <pc:sldMk cId="1460916201" sldId="2446"/>
            <ac:spMk id="9" creationId="{00000000-0000-0000-0000-000000000000}"/>
          </ac:spMkLst>
        </pc:spChg>
        <pc:spChg chg="mod">
          <ac:chgData name="reza kabir" userId="af3c95a13102d509" providerId="LiveId" clId="{57F77BDA-C3A2-4BAA-AC2E-A197B311ED4C}" dt="2020-04-08T04:47:08.581" v="3398"/>
          <ac:spMkLst>
            <pc:docMk/>
            <pc:sldMk cId="1460916201" sldId="2446"/>
            <ac:spMk id="11" creationId="{00000000-0000-0000-0000-000000000000}"/>
          </ac:spMkLst>
        </pc:spChg>
        <pc:spChg chg="del">
          <ac:chgData name="reza kabir" userId="af3c95a13102d509" providerId="LiveId" clId="{57F77BDA-C3A2-4BAA-AC2E-A197B311ED4C}" dt="2020-04-08T04:47:19.799" v="3399" actId="478"/>
          <ac:spMkLst>
            <pc:docMk/>
            <pc:sldMk cId="1460916201" sldId="2446"/>
            <ac:spMk id="14" creationId="{00000000-0000-0000-0000-000000000000}"/>
          </ac:spMkLst>
        </pc:spChg>
        <pc:spChg chg="del">
          <ac:chgData name="reza kabir" userId="af3c95a13102d509" providerId="LiveId" clId="{57F77BDA-C3A2-4BAA-AC2E-A197B311ED4C}" dt="2020-04-08T04:47:19.799" v="3399" actId="478"/>
          <ac:spMkLst>
            <pc:docMk/>
            <pc:sldMk cId="1460916201" sldId="2446"/>
            <ac:spMk id="15" creationId="{00000000-0000-0000-0000-000000000000}"/>
          </ac:spMkLst>
        </pc:spChg>
        <pc:spChg chg="del">
          <ac:chgData name="reza kabir" userId="af3c95a13102d509" providerId="LiveId" clId="{57F77BDA-C3A2-4BAA-AC2E-A197B311ED4C}" dt="2020-04-08T04:47:19.799" v="3399" actId="478"/>
          <ac:spMkLst>
            <pc:docMk/>
            <pc:sldMk cId="1460916201" sldId="2446"/>
            <ac:spMk id="16" creationId="{00000000-0000-0000-0000-000000000000}"/>
          </ac:spMkLst>
        </pc:spChg>
        <pc:spChg chg="del mod topLvl">
          <ac:chgData name="reza kabir" userId="af3c95a13102d509" providerId="LiveId" clId="{57F77BDA-C3A2-4BAA-AC2E-A197B311ED4C}" dt="2020-04-08T04:47:19.799" v="3399" actId="478"/>
          <ac:spMkLst>
            <pc:docMk/>
            <pc:sldMk cId="1460916201" sldId="2446"/>
            <ac:spMk id="18" creationId="{00000000-0000-0000-0000-000000000000}"/>
          </ac:spMkLst>
        </pc:spChg>
        <pc:spChg chg="del mod topLvl">
          <ac:chgData name="reza kabir" userId="af3c95a13102d509" providerId="LiveId" clId="{57F77BDA-C3A2-4BAA-AC2E-A197B311ED4C}" dt="2020-04-08T04:47:19.799" v="3399" actId="478"/>
          <ac:spMkLst>
            <pc:docMk/>
            <pc:sldMk cId="1460916201" sldId="2446"/>
            <ac:spMk id="21" creationId="{00000000-0000-0000-0000-000000000000}"/>
          </ac:spMkLst>
        </pc:spChg>
        <pc:spChg chg="del topLvl">
          <ac:chgData name="reza kabir" userId="af3c95a13102d509" providerId="LiveId" clId="{57F77BDA-C3A2-4BAA-AC2E-A197B311ED4C}" dt="2020-04-08T04:44:23.365" v="3377" actId="478"/>
          <ac:spMkLst>
            <pc:docMk/>
            <pc:sldMk cId="1460916201" sldId="2446"/>
            <ac:spMk id="22" creationId="{00000000-0000-0000-0000-000000000000}"/>
          </ac:spMkLst>
        </pc:spChg>
        <pc:spChg chg="del mod topLvl">
          <ac:chgData name="reza kabir" userId="af3c95a13102d509" providerId="LiveId" clId="{57F77BDA-C3A2-4BAA-AC2E-A197B311ED4C}" dt="2020-04-08T04:47:19.799" v="3399" actId="478"/>
          <ac:spMkLst>
            <pc:docMk/>
            <pc:sldMk cId="1460916201" sldId="2446"/>
            <ac:spMk id="24" creationId="{00000000-0000-0000-0000-000000000000}"/>
          </ac:spMkLst>
        </pc:spChg>
        <pc:spChg chg="del mod topLvl">
          <ac:chgData name="reza kabir" userId="af3c95a13102d509" providerId="LiveId" clId="{57F77BDA-C3A2-4BAA-AC2E-A197B311ED4C}" dt="2020-04-08T04:47:19.799" v="3399" actId="478"/>
          <ac:spMkLst>
            <pc:docMk/>
            <pc:sldMk cId="1460916201" sldId="2446"/>
            <ac:spMk id="26" creationId="{00000000-0000-0000-0000-000000000000}"/>
          </ac:spMkLst>
        </pc:spChg>
        <pc:spChg chg="del mod topLvl">
          <ac:chgData name="reza kabir" userId="af3c95a13102d509" providerId="LiveId" clId="{57F77BDA-C3A2-4BAA-AC2E-A197B311ED4C}" dt="2020-04-08T04:47:19.799" v="3399" actId="478"/>
          <ac:spMkLst>
            <pc:docMk/>
            <pc:sldMk cId="1460916201" sldId="2446"/>
            <ac:spMk id="27" creationId="{00000000-0000-0000-0000-000000000000}"/>
          </ac:spMkLst>
        </pc:spChg>
        <pc:spChg chg="del mod topLvl">
          <ac:chgData name="reza kabir" userId="af3c95a13102d509" providerId="LiveId" clId="{57F77BDA-C3A2-4BAA-AC2E-A197B311ED4C}" dt="2020-04-08T04:47:19.799" v="3399" actId="478"/>
          <ac:spMkLst>
            <pc:docMk/>
            <pc:sldMk cId="1460916201" sldId="2446"/>
            <ac:spMk id="28" creationId="{00000000-0000-0000-0000-000000000000}"/>
          </ac:spMkLst>
        </pc:spChg>
        <pc:spChg chg="del">
          <ac:chgData name="reza kabir" userId="af3c95a13102d509" providerId="LiveId" clId="{57F77BDA-C3A2-4BAA-AC2E-A197B311ED4C}" dt="2020-04-08T04:44:20.952" v="3376" actId="478"/>
          <ac:spMkLst>
            <pc:docMk/>
            <pc:sldMk cId="1460916201" sldId="2446"/>
            <ac:spMk id="32" creationId="{00000000-0000-0000-0000-000000000000}"/>
          </ac:spMkLst>
        </pc:spChg>
        <pc:spChg chg="add mod">
          <ac:chgData name="reza kabir" userId="af3c95a13102d509" providerId="LiveId" clId="{57F77BDA-C3A2-4BAA-AC2E-A197B311ED4C}" dt="2020-04-08T04:48:21.310" v="3413" actId="1076"/>
          <ac:spMkLst>
            <pc:docMk/>
            <pc:sldMk cId="1460916201" sldId="2446"/>
            <ac:spMk id="33" creationId="{7318BA1B-36CE-498D-AF32-EA7C17969468}"/>
          </ac:spMkLst>
        </pc:spChg>
        <pc:spChg chg="add mod">
          <ac:chgData name="reza kabir" userId="af3c95a13102d509" providerId="LiveId" clId="{57F77BDA-C3A2-4BAA-AC2E-A197B311ED4C}" dt="2020-04-08T04:48:21.310" v="3413" actId="1076"/>
          <ac:spMkLst>
            <pc:docMk/>
            <pc:sldMk cId="1460916201" sldId="2446"/>
            <ac:spMk id="40" creationId="{D3237830-0537-479B-B0DC-6161ABED4430}"/>
          </ac:spMkLst>
        </pc:spChg>
        <pc:spChg chg="add mod">
          <ac:chgData name="reza kabir" userId="af3c95a13102d509" providerId="LiveId" clId="{57F77BDA-C3A2-4BAA-AC2E-A197B311ED4C}" dt="2020-04-08T04:48:21.310" v="3413" actId="1076"/>
          <ac:spMkLst>
            <pc:docMk/>
            <pc:sldMk cId="1460916201" sldId="2446"/>
            <ac:spMk id="47" creationId="{5D3879E0-831F-4282-A78C-8A65757DCAA7}"/>
          </ac:spMkLst>
        </pc:spChg>
        <pc:spChg chg="add del mod">
          <ac:chgData name="reza kabir" userId="af3c95a13102d509" providerId="LiveId" clId="{57F77BDA-C3A2-4BAA-AC2E-A197B311ED4C}" dt="2020-04-08T04:47:51.542" v="3407" actId="478"/>
          <ac:spMkLst>
            <pc:docMk/>
            <pc:sldMk cId="1460916201" sldId="2446"/>
            <ac:spMk id="54" creationId="{30EB1025-B02C-42B3-8C7E-AFAF640780DB}"/>
          </ac:spMkLst>
        </pc:spChg>
        <pc:spChg chg="add mod">
          <ac:chgData name="reza kabir" userId="af3c95a13102d509" providerId="LiveId" clId="{57F77BDA-C3A2-4BAA-AC2E-A197B311ED4C}" dt="2020-04-08T04:48:21.310" v="3413" actId="1076"/>
          <ac:spMkLst>
            <pc:docMk/>
            <pc:sldMk cId="1460916201" sldId="2446"/>
            <ac:spMk id="64" creationId="{C3333C10-62F9-4937-9F34-11CE0BCE9FDD}"/>
          </ac:spMkLst>
        </pc:spChg>
        <pc:grpChg chg="del">
          <ac:chgData name="reza kabir" userId="af3c95a13102d509" providerId="LiveId" clId="{57F77BDA-C3A2-4BAA-AC2E-A197B311ED4C}" dt="2020-04-08T04:44:23.365" v="3377" actId="478"/>
          <ac:grpSpMkLst>
            <pc:docMk/>
            <pc:sldMk cId="1460916201" sldId="2446"/>
            <ac:grpSpMk id="2" creationId="{00000000-0000-0000-0000-000000000000}"/>
          </ac:grpSpMkLst>
        </pc:grpChg>
        <pc:grpChg chg="del">
          <ac:chgData name="reza kabir" userId="af3c95a13102d509" providerId="LiveId" clId="{57F77BDA-C3A2-4BAA-AC2E-A197B311ED4C}" dt="2020-04-08T04:46:39.508" v="3394" actId="165"/>
          <ac:grpSpMkLst>
            <pc:docMk/>
            <pc:sldMk cId="1460916201" sldId="2446"/>
            <ac:grpSpMk id="29" creationId="{00000000-0000-0000-0000-000000000000}"/>
          </ac:grpSpMkLst>
        </pc:grpChg>
        <pc:grpChg chg="del">
          <ac:chgData name="reza kabir" userId="af3c95a13102d509" providerId="LiveId" clId="{57F77BDA-C3A2-4BAA-AC2E-A197B311ED4C}" dt="2020-04-08T04:46:39.508" v="3394" actId="165"/>
          <ac:grpSpMkLst>
            <pc:docMk/>
            <pc:sldMk cId="1460916201" sldId="2446"/>
            <ac:grpSpMk id="30" creationId="{00000000-0000-0000-0000-000000000000}"/>
          </ac:grpSpMkLst>
        </pc:grpChg>
        <pc:grpChg chg="del">
          <ac:chgData name="reza kabir" userId="af3c95a13102d509" providerId="LiveId" clId="{57F77BDA-C3A2-4BAA-AC2E-A197B311ED4C}" dt="2020-04-08T04:46:39.508" v="3394" actId="165"/>
          <ac:grpSpMkLst>
            <pc:docMk/>
            <pc:sldMk cId="1460916201" sldId="2446"/>
            <ac:grpSpMk id="31" creationId="{00000000-0000-0000-0000-000000000000}"/>
          </ac:grpSpMkLst>
        </pc:grpChg>
        <pc:grpChg chg="add mod">
          <ac:chgData name="reza kabir" userId="af3c95a13102d509" providerId="LiveId" clId="{57F77BDA-C3A2-4BAA-AC2E-A197B311ED4C}" dt="2020-04-08T04:48:21.310" v="3413" actId="1076"/>
          <ac:grpSpMkLst>
            <pc:docMk/>
            <pc:sldMk cId="1460916201" sldId="2446"/>
            <ac:grpSpMk id="34" creationId="{B3A39F7B-AF91-4E00-85E5-8EEAB468ABB9}"/>
          </ac:grpSpMkLst>
        </pc:grpChg>
        <pc:grpChg chg="add del mod">
          <ac:chgData name="reza kabir" userId="af3c95a13102d509" providerId="LiveId" clId="{57F77BDA-C3A2-4BAA-AC2E-A197B311ED4C}" dt="2020-04-08T04:48:09.353" v="3410" actId="478"/>
          <ac:grpSpMkLst>
            <pc:docMk/>
            <pc:sldMk cId="1460916201" sldId="2446"/>
            <ac:grpSpMk id="41" creationId="{38CE3207-BB99-4272-8701-456DBC269DDC}"/>
          </ac:grpSpMkLst>
        </pc:grpChg>
        <pc:grpChg chg="add del mod">
          <ac:chgData name="reza kabir" userId="af3c95a13102d509" providerId="LiveId" clId="{57F77BDA-C3A2-4BAA-AC2E-A197B311ED4C}" dt="2020-04-08T04:48:09.353" v="3410" actId="478"/>
          <ac:grpSpMkLst>
            <pc:docMk/>
            <pc:sldMk cId="1460916201" sldId="2446"/>
            <ac:grpSpMk id="48" creationId="{39817934-5CF1-458F-BA0B-C3D340499192}"/>
          </ac:grpSpMkLst>
        </pc:grpChg>
        <pc:grpChg chg="add del mod">
          <ac:chgData name="reza kabir" userId="af3c95a13102d509" providerId="LiveId" clId="{57F77BDA-C3A2-4BAA-AC2E-A197B311ED4C}" dt="2020-04-08T04:47:51.542" v="3407" actId="478"/>
          <ac:grpSpMkLst>
            <pc:docMk/>
            <pc:sldMk cId="1460916201" sldId="2446"/>
            <ac:grpSpMk id="55" creationId="{7DA49F27-16BB-4631-920D-D6F71F537BBD}"/>
          </ac:grpSpMkLst>
        </pc:grpChg>
        <pc:grpChg chg="add mod">
          <ac:chgData name="reza kabir" userId="af3c95a13102d509" providerId="LiveId" clId="{57F77BDA-C3A2-4BAA-AC2E-A197B311ED4C}" dt="2020-04-08T04:48:21.310" v="3413" actId="1076"/>
          <ac:grpSpMkLst>
            <pc:docMk/>
            <pc:sldMk cId="1460916201" sldId="2446"/>
            <ac:grpSpMk id="61" creationId="{CD5F763E-9982-44FD-B98A-8C362E8C7E24}"/>
          </ac:grpSpMkLst>
        </pc:grpChg>
        <pc:picChg chg="add del mod ord">
          <ac:chgData name="reza kabir" userId="af3c95a13102d509" providerId="LiveId" clId="{57F77BDA-C3A2-4BAA-AC2E-A197B311ED4C}" dt="2020-04-08T04:46:24.361" v="3393" actId="478"/>
          <ac:picMkLst>
            <pc:docMk/>
            <pc:sldMk cId="1460916201" sldId="2446"/>
            <ac:picMk id="5" creationId="{A57F8CD8-7127-4DC3-B1F8-88345991327C}"/>
          </ac:picMkLst>
        </pc:picChg>
      </pc:sldChg>
      <pc:sldChg chg="add del">
        <pc:chgData name="reza kabir" userId="af3c95a13102d509" providerId="LiveId" clId="{57F77BDA-C3A2-4BAA-AC2E-A197B311ED4C}" dt="2020-04-07T05:51:32.404" v="1938" actId="47"/>
        <pc:sldMkLst>
          <pc:docMk/>
          <pc:sldMk cId="4246403556" sldId="2447"/>
        </pc:sldMkLst>
      </pc:sldChg>
      <pc:sldChg chg="add del">
        <pc:chgData name="reza kabir" userId="af3c95a13102d509" providerId="LiveId" clId="{57F77BDA-C3A2-4BAA-AC2E-A197B311ED4C}" dt="2020-04-07T05:51:26.445" v="1936" actId="47"/>
        <pc:sldMkLst>
          <pc:docMk/>
          <pc:sldMk cId="3331508243" sldId="2448"/>
        </pc:sldMkLst>
      </pc:sldChg>
      <pc:sldChg chg="add del">
        <pc:chgData name="reza kabir" userId="af3c95a13102d509" providerId="LiveId" clId="{57F77BDA-C3A2-4BAA-AC2E-A197B311ED4C}" dt="2020-04-07T05:51:29.011" v="1937" actId="47"/>
        <pc:sldMkLst>
          <pc:docMk/>
          <pc:sldMk cId="4229573052" sldId="2449"/>
        </pc:sldMkLst>
      </pc:sldChg>
      <pc:sldChg chg="add del">
        <pc:chgData name="reza kabir" userId="af3c95a13102d509" providerId="LiveId" clId="{57F77BDA-C3A2-4BAA-AC2E-A197B311ED4C}" dt="2020-04-07T05:51:33.491" v="1939" actId="47"/>
        <pc:sldMkLst>
          <pc:docMk/>
          <pc:sldMk cId="67092912" sldId="2450"/>
        </pc:sldMkLst>
      </pc:sldChg>
      <pc:sldChg chg="addSp delSp modSp add mod">
        <pc:chgData name="reza kabir" userId="af3c95a13102d509" providerId="LiveId" clId="{57F77BDA-C3A2-4BAA-AC2E-A197B311ED4C}" dt="2020-04-08T04:50:41.528" v="3452" actId="404"/>
        <pc:sldMkLst>
          <pc:docMk/>
          <pc:sldMk cId="2550618516" sldId="2451"/>
        </pc:sldMkLst>
        <pc:spChg chg="add del mod">
          <ac:chgData name="reza kabir" userId="af3c95a13102d509" providerId="LiveId" clId="{57F77BDA-C3A2-4BAA-AC2E-A197B311ED4C}" dt="2020-04-08T04:49:37.895" v="3438" actId="931"/>
          <ac:spMkLst>
            <pc:docMk/>
            <pc:sldMk cId="2550618516" sldId="2451"/>
            <ac:spMk id="4" creationId="{00000000-0000-0000-0000-000000000000}"/>
          </ac:spMkLst>
        </pc:spChg>
        <pc:spChg chg="add del mod">
          <ac:chgData name="reza kabir" userId="af3c95a13102d509" providerId="LiveId" clId="{57F77BDA-C3A2-4BAA-AC2E-A197B311ED4C}" dt="2020-04-08T04:49:00.692" v="3419" actId="478"/>
          <ac:spMkLst>
            <pc:docMk/>
            <pc:sldMk cId="2550618516" sldId="2451"/>
            <ac:spMk id="11" creationId="{5B3E4E4B-7453-408E-80D2-9D338B1CB22F}"/>
          </ac:spMkLst>
        </pc:spChg>
        <pc:spChg chg="mod">
          <ac:chgData name="reza kabir" userId="af3c95a13102d509" providerId="LiveId" clId="{57F77BDA-C3A2-4BAA-AC2E-A197B311ED4C}" dt="2020-04-08T04:50:29.841" v="3448" actId="207"/>
          <ac:spMkLst>
            <pc:docMk/>
            <pc:sldMk cId="2550618516" sldId="2451"/>
            <ac:spMk id="14" creationId="{00000000-0000-0000-0000-000000000000}"/>
          </ac:spMkLst>
        </pc:spChg>
        <pc:spChg chg="mod">
          <ac:chgData name="reza kabir" userId="af3c95a13102d509" providerId="LiveId" clId="{57F77BDA-C3A2-4BAA-AC2E-A197B311ED4C}" dt="2020-04-08T04:50:41.528" v="3452" actId="404"/>
          <ac:spMkLst>
            <pc:docMk/>
            <pc:sldMk cId="2550618516" sldId="2451"/>
            <ac:spMk id="15" creationId="{00000000-0000-0000-0000-000000000000}"/>
          </ac:spMkLst>
        </pc:spChg>
        <pc:spChg chg="mod">
          <ac:chgData name="reza kabir" userId="af3c95a13102d509" providerId="LiveId" clId="{57F77BDA-C3A2-4BAA-AC2E-A197B311ED4C}" dt="2020-04-08T04:50:29.841" v="3448" actId="207"/>
          <ac:spMkLst>
            <pc:docMk/>
            <pc:sldMk cId="2550618516" sldId="2451"/>
            <ac:spMk id="16" creationId="{00000000-0000-0000-0000-000000000000}"/>
          </ac:spMkLst>
        </pc:spChg>
        <pc:spChg chg="mod">
          <ac:chgData name="reza kabir" userId="af3c95a13102d509" providerId="LiveId" clId="{57F77BDA-C3A2-4BAA-AC2E-A197B311ED4C}" dt="2020-04-08T04:50:41.528" v="3452" actId="404"/>
          <ac:spMkLst>
            <pc:docMk/>
            <pc:sldMk cId="2550618516" sldId="2451"/>
            <ac:spMk id="17" creationId="{00000000-0000-0000-0000-000000000000}"/>
          </ac:spMkLst>
        </pc:spChg>
        <pc:picChg chg="add del mod ord">
          <ac:chgData name="reza kabir" userId="af3c95a13102d509" providerId="LiveId" clId="{57F77BDA-C3A2-4BAA-AC2E-A197B311ED4C}" dt="2020-04-08T04:49:07.507" v="3423" actId="931"/>
          <ac:picMkLst>
            <pc:docMk/>
            <pc:sldMk cId="2550618516" sldId="2451"/>
            <ac:picMk id="5" creationId="{91107B61-2D77-4BBC-97AC-A673F6811A16}"/>
          </ac:picMkLst>
        </pc:picChg>
        <pc:picChg chg="add del mod ord">
          <ac:chgData name="reza kabir" userId="af3c95a13102d509" providerId="LiveId" clId="{57F77BDA-C3A2-4BAA-AC2E-A197B311ED4C}" dt="2020-04-08T04:49:30.634" v="3433" actId="931"/>
          <ac:picMkLst>
            <pc:docMk/>
            <pc:sldMk cId="2550618516" sldId="2451"/>
            <ac:picMk id="18" creationId="{D12E5069-C8BB-4AD8-B7EA-CC6E6706028B}"/>
          </ac:picMkLst>
        </pc:picChg>
        <pc:picChg chg="add del mod">
          <ac:chgData name="reza kabir" userId="af3c95a13102d509" providerId="LiveId" clId="{57F77BDA-C3A2-4BAA-AC2E-A197B311ED4C}" dt="2020-04-08T04:49:37.895" v="3438" actId="931"/>
          <ac:picMkLst>
            <pc:docMk/>
            <pc:sldMk cId="2550618516" sldId="2451"/>
            <ac:picMk id="20" creationId="{866302EB-A08C-4734-9BAC-32129B55EB37}"/>
          </ac:picMkLst>
        </pc:picChg>
      </pc:sldChg>
      <pc:sldChg chg="add del setBg">
        <pc:chgData name="reza kabir" userId="af3c95a13102d509" providerId="LiveId" clId="{57F77BDA-C3A2-4BAA-AC2E-A197B311ED4C}" dt="2020-04-07T06:06:18.175" v="1941" actId="47"/>
        <pc:sldMkLst>
          <pc:docMk/>
          <pc:sldMk cId="3064178303" sldId="2452"/>
        </pc:sldMkLst>
      </pc:sldChg>
      <pc:sldChg chg="addSp delSp modSp add mod delAnim modAnim">
        <pc:chgData name="reza kabir" userId="af3c95a13102d509" providerId="LiveId" clId="{57F77BDA-C3A2-4BAA-AC2E-A197B311ED4C}" dt="2020-04-08T05:01:11.800" v="3495" actId="207"/>
        <pc:sldMkLst>
          <pc:docMk/>
          <pc:sldMk cId="697742939" sldId="2455"/>
        </pc:sldMkLst>
        <pc:spChg chg="mod">
          <ac:chgData name="reza kabir" userId="af3c95a13102d509" providerId="LiveId" clId="{57F77BDA-C3A2-4BAA-AC2E-A197B311ED4C}" dt="2020-04-07T11:19:13.201" v="1984" actId="207"/>
          <ac:spMkLst>
            <pc:docMk/>
            <pc:sldMk cId="697742939" sldId="2455"/>
            <ac:spMk id="3" creationId="{00000000-0000-0000-0000-000000000000}"/>
          </ac:spMkLst>
        </pc:spChg>
        <pc:spChg chg="del">
          <ac:chgData name="reza kabir" userId="af3c95a13102d509" providerId="LiveId" clId="{57F77BDA-C3A2-4BAA-AC2E-A197B311ED4C}" dt="2020-04-08T05:00:42.517" v="3489" actId="478"/>
          <ac:spMkLst>
            <pc:docMk/>
            <pc:sldMk cId="697742939" sldId="2455"/>
            <ac:spMk id="12" creationId="{00000000-0000-0000-0000-000000000000}"/>
          </ac:spMkLst>
        </pc:spChg>
        <pc:spChg chg="del">
          <ac:chgData name="reza kabir" userId="af3c95a13102d509" providerId="LiveId" clId="{57F77BDA-C3A2-4BAA-AC2E-A197B311ED4C}" dt="2020-04-08T05:00:42.517" v="3489" actId="478"/>
          <ac:spMkLst>
            <pc:docMk/>
            <pc:sldMk cId="697742939" sldId="2455"/>
            <ac:spMk id="13" creationId="{00000000-0000-0000-0000-000000000000}"/>
          </ac:spMkLst>
        </pc:spChg>
        <pc:spChg chg="add mod">
          <ac:chgData name="reza kabir" userId="af3c95a13102d509" providerId="LiveId" clId="{57F77BDA-C3A2-4BAA-AC2E-A197B311ED4C}" dt="2020-04-08T05:01:02.300" v="3494" actId="1076"/>
          <ac:spMkLst>
            <pc:docMk/>
            <pc:sldMk cId="697742939" sldId="2455"/>
            <ac:spMk id="20" creationId="{3579092D-FA24-40BC-94BA-546232D84DD1}"/>
          </ac:spMkLst>
        </pc:spChg>
        <pc:spChg chg="add mod">
          <ac:chgData name="reza kabir" userId="af3c95a13102d509" providerId="LiveId" clId="{57F77BDA-C3A2-4BAA-AC2E-A197B311ED4C}" dt="2020-04-08T05:00:57.797" v="3493" actId="1076"/>
          <ac:spMkLst>
            <pc:docMk/>
            <pc:sldMk cId="697742939" sldId="2455"/>
            <ac:spMk id="22" creationId="{F4BA2AD8-EE16-41A7-8398-F6D060CE7266}"/>
          </ac:spMkLst>
        </pc:spChg>
        <pc:grpChg chg="mod">
          <ac:chgData name="reza kabir" userId="af3c95a13102d509" providerId="LiveId" clId="{57F77BDA-C3A2-4BAA-AC2E-A197B311ED4C}" dt="2020-04-08T05:01:11.800" v="3495" actId="207"/>
          <ac:grpSpMkLst>
            <pc:docMk/>
            <pc:sldMk cId="697742939" sldId="2455"/>
            <ac:grpSpMk id="21" creationId="{00000000-0000-0000-0000-000000000000}"/>
          </ac:grpSpMkLst>
        </pc:grpChg>
      </pc:sldChg>
      <pc:sldChg chg="addSp delSp modSp add mod modAnim">
        <pc:chgData name="reza kabir" userId="af3c95a13102d509" providerId="LiveId" clId="{57F77BDA-C3A2-4BAA-AC2E-A197B311ED4C}" dt="2020-04-08T05:03:05.460" v="3524" actId="1076"/>
        <pc:sldMkLst>
          <pc:docMk/>
          <pc:sldMk cId="2756355640" sldId="2456"/>
        </pc:sldMkLst>
        <pc:spChg chg="del mod">
          <ac:chgData name="reza kabir" userId="af3c95a13102d509" providerId="LiveId" clId="{57F77BDA-C3A2-4BAA-AC2E-A197B311ED4C}" dt="2020-04-08T05:01:27.489" v="3499" actId="931"/>
          <ac:spMkLst>
            <pc:docMk/>
            <pc:sldMk cId="2756355640" sldId="2456"/>
            <ac:spMk id="3" creationId="{00000000-0000-0000-0000-000000000000}"/>
          </ac:spMkLst>
        </pc:spChg>
        <pc:spChg chg="mod">
          <ac:chgData name="reza kabir" userId="af3c95a13102d509" providerId="LiveId" clId="{57F77BDA-C3A2-4BAA-AC2E-A197B311ED4C}" dt="2020-04-08T05:03:05.460" v="3524" actId="1076"/>
          <ac:spMkLst>
            <pc:docMk/>
            <pc:sldMk cId="2756355640" sldId="2456"/>
            <ac:spMk id="5" creationId="{00000000-0000-0000-0000-000000000000}"/>
          </ac:spMkLst>
        </pc:spChg>
        <pc:spChg chg="add del mod">
          <ac:chgData name="reza kabir" userId="af3c95a13102d509" providerId="LiveId" clId="{57F77BDA-C3A2-4BAA-AC2E-A197B311ED4C}" dt="2020-04-08T05:01:54.425" v="3504" actId="931"/>
          <ac:spMkLst>
            <pc:docMk/>
            <pc:sldMk cId="2756355640" sldId="2456"/>
            <ac:spMk id="7" creationId="{0D8B591E-08DC-491E-9EF8-C5B7B27E4A9D}"/>
          </ac:spMkLst>
        </pc:spChg>
        <pc:spChg chg="add del mod">
          <ac:chgData name="reza kabir" userId="af3c95a13102d509" providerId="LiveId" clId="{57F77BDA-C3A2-4BAA-AC2E-A197B311ED4C}" dt="2020-04-08T05:01:59.913" v="3506" actId="931"/>
          <ac:spMkLst>
            <pc:docMk/>
            <pc:sldMk cId="2756355640" sldId="2456"/>
            <ac:spMk id="11" creationId="{86E49670-5136-449E-8FF1-6E725BDB3EB7}"/>
          </ac:spMkLst>
        </pc:spChg>
        <pc:spChg chg="add del mod">
          <ac:chgData name="reza kabir" userId="af3c95a13102d509" providerId="LiveId" clId="{57F77BDA-C3A2-4BAA-AC2E-A197B311ED4C}" dt="2020-04-08T05:02:13.694" v="3510" actId="931"/>
          <ac:spMkLst>
            <pc:docMk/>
            <pc:sldMk cId="2756355640" sldId="2456"/>
            <ac:spMk id="15" creationId="{FFCD0473-E4A6-435D-8B46-6B21EB25EEFB}"/>
          </ac:spMkLst>
        </pc:spChg>
        <pc:spChg chg="add mod">
          <ac:chgData name="reza kabir" userId="af3c95a13102d509" providerId="LiveId" clId="{57F77BDA-C3A2-4BAA-AC2E-A197B311ED4C}" dt="2020-04-08T05:02:21.453" v="3513" actId="478"/>
          <ac:spMkLst>
            <pc:docMk/>
            <pc:sldMk cId="2756355640" sldId="2456"/>
            <ac:spMk id="19" creationId="{651818CB-73B9-4C46-BEF0-2CF6C6D16EB4}"/>
          </ac:spMkLst>
        </pc:spChg>
        <pc:picChg chg="add del mod ord">
          <ac:chgData name="reza kabir" userId="af3c95a13102d509" providerId="LiveId" clId="{57F77BDA-C3A2-4BAA-AC2E-A197B311ED4C}" dt="2020-04-08T05:01:50.305" v="3503" actId="478"/>
          <ac:picMkLst>
            <pc:docMk/>
            <pc:sldMk cId="2756355640" sldId="2456"/>
            <ac:picMk id="4" creationId="{4990B3B0-3841-42BE-BFCD-B673C036527D}"/>
          </ac:picMkLst>
        </pc:picChg>
        <pc:picChg chg="add del mod">
          <ac:chgData name="reza kabir" userId="af3c95a13102d509" providerId="LiveId" clId="{57F77BDA-C3A2-4BAA-AC2E-A197B311ED4C}" dt="2020-04-08T05:01:56.352" v="3505" actId="478"/>
          <ac:picMkLst>
            <pc:docMk/>
            <pc:sldMk cId="2756355640" sldId="2456"/>
            <ac:picMk id="9" creationId="{77DFD496-04EA-453E-BA65-E491CF765011}"/>
          </ac:picMkLst>
        </pc:picChg>
        <pc:picChg chg="add del mod">
          <ac:chgData name="reza kabir" userId="af3c95a13102d509" providerId="LiveId" clId="{57F77BDA-C3A2-4BAA-AC2E-A197B311ED4C}" dt="2020-04-08T05:02:09.938" v="3509" actId="478"/>
          <ac:picMkLst>
            <pc:docMk/>
            <pc:sldMk cId="2756355640" sldId="2456"/>
            <ac:picMk id="13" creationId="{351AB7A4-5D2F-47FE-A01D-9D79A360F070}"/>
          </ac:picMkLst>
        </pc:picChg>
        <pc:picChg chg="add del mod">
          <ac:chgData name="reza kabir" userId="af3c95a13102d509" providerId="LiveId" clId="{57F77BDA-C3A2-4BAA-AC2E-A197B311ED4C}" dt="2020-04-08T05:02:21.453" v="3513" actId="478"/>
          <ac:picMkLst>
            <pc:docMk/>
            <pc:sldMk cId="2756355640" sldId="2456"/>
            <ac:picMk id="17" creationId="{85B9BBDE-F2E9-44E9-AD58-D70751CE9F14}"/>
          </ac:picMkLst>
        </pc:picChg>
      </pc:sldChg>
      <pc:sldChg chg="delSp modSp add del mod delAnim">
        <pc:chgData name="reza kabir" userId="af3c95a13102d509" providerId="LiveId" clId="{57F77BDA-C3A2-4BAA-AC2E-A197B311ED4C}" dt="2020-04-08T05:03:11.499" v="3525" actId="47"/>
        <pc:sldMkLst>
          <pc:docMk/>
          <pc:sldMk cId="4158566055" sldId="2457"/>
        </pc:sldMkLst>
        <pc:spChg chg="mod topLvl">
          <ac:chgData name="reza kabir" userId="af3c95a13102d509" providerId="LiveId" clId="{57F77BDA-C3A2-4BAA-AC2E-A197B311ED4C}" dt="2020-04-07T11:19:41.521" v="1988" actId="478"/>
          <ac:spMkLst>
            <pc:docMk/>
            <pc:sldMk cId="4158566055" sldId="2457"/>
            <ac:spMk id="9" creationId="{00000000-0000-0000-0000-000000000000}"/>
          </ac:spMkLst>
        </pc:spChg>
        <pc:spChg chg="del topLvl">
          <ac:chgData name="reza kabir" userId="af3c95a13102d509" providerId="LiveId" clId="{57F77BDA-C3A2-4BAA-AC2E-A197B311ED4C}" dt="2020-04-07T11:19:41.521" v="1988" actId="478"/>
          <ac:spMkLst>
            <pc:docMk/>
            <pc:sldMk cId="4158566055" sldId="2457"/>
            <ac:spMk id="10" creationId="{00000000-0000-0000-0000-000000000000}"/>
          </ac:spMkLst>
        </pc:spChg>
        <pc:spChg chg="del">
          <ac:chgData name="reza kabir" userId="af3c95a13102d509" providerId="LiveId" clId="{57F77BDA-C3A2-4BAA-AC2E-A197B311ED4C}" dt="2020-04-07T11:19:41.521" v="1988" actId="478"/>
          <ac:spMkLst>
            <pc:docMk/>
            <pc:sldMk cId="4158566055" sldId="2457"/>
            <ac:spMk id="11" creationId="{00000000-0000-0000-0000-000000000000}"/>
          </ac:spMkLst>
        </pc:spChg>
        <pc:spChg chg="mod ord">
          <ac:chgData name="reza kabir" userId="af3c95a13102d509" providerId="LiveId" clId="{57F77BDA-C3A2-4BAA-AC2E-A197B311ED4C}" dt="2020-04-07T11:19:31.311" v="1986" actId="167"/>
          <ac:spMkLst>
            <pc:docMk/>
            <pc:sldMk cId="4158566055" sldId="2457"/>
            <ac:spMk id="36" creationId="{00000000-0000-0000-0000-000000000000}"/>
          </ac:spMkLst>
        </pc:spChg>
        <pc:grpChg chg="del">
          <ac:chgData name="reza kabir" userId="af3c95a13102d509" providerId="LiveId" clId="{57F77BDA-C3A2-4BAA-AC2E-A197B311ED4C}" dt="2020-04-07T11:19:41.521" v="1988" actId="478"/>
          <ac:grpSpMkLst>
            <pc:docMk/>
            <pc:sldMk cId="4158566055" sldId="2457"/>
            <ac:grpSpMk id="2" creationId="{00000000-0000-0000-0000-000000000000}"/>
          </ac:grpSpMkLst>
        </pc:grpChg>
      </pc:sldChg>
      <pc:sldChg chg="add">
        <pc:chgData name="reza kabir" userId="af3c95a13102d509" providerId="LiveId" clId="{57F77BDA-C3A2-4BAA-AC2E-A197B311ED4C}" dt="2020-04-07T11:17:29.263" v="1983"/>
        <pc:sldMkLst>
          <pc:docMk/>
          <pc:sldMk cId="3167611368" sldId="2458"/>
        </pc:sldMkLst>
      </pc:sldChg>
      <pc:sldChg chg="addSp delSp modSp add mod">
        <pc:chgData name="reza kabir" userId="af3c95a13102d509" providerId="LiveId" clId="{57F77BDA-C3A2-4BAA-AC2E-A197B311ED4C}" dt="2020-04-08T05:04:48.437" v="3555" actId="2711"/>
        <pc:sldMkLst>
          <pc:docMk/>
          <pc:sldMk cId="3477581305" sldId="2459"/>
        </pc:sldMkLst>
        <pc:spChg chg="add del mod">
          <ac:chgData name="reza kabir" userId="af3c95a13102d509" providerId="LiveId" clId="{57F77BDA-C3A2-4BAA-AC2E-A197B311ED4C}" dt="2020-04-08T05:03:33.724" v="3528" actId="478"/>
          <ac:spMkLst>
            <pc:docMk/>
            <pc:sldMk cId="3477581305" sldId="2459"/>
            <ac:spMk id="4" creationId="{D68865A7-66BE-4A47-9527-D1547CDA0946}"/>
          </ac:spMkLst>
        </pc:spChg>
        <pc:spChg chg="mod">
          <ac:chgData name="reza kabir" userId="af3c95a13102d509" providerId="LiveId" clId="{57F77BDA-C3A2-4BAA-AC2E-A197B311ED4C}" dt="2020-04-08T05:04:48.437" v="3555" actId="2711"/>
          <ac:spMkLst>
            <pc:docMk/>
            <pc:sldMk cId="3477581305" sldId="2459"/>
            <ac:spMk id="8" creationId="{00000000-0000-0000-0000-000000000000}"/>
          </ac:spMkLst>
        </pc:spChg>
        <pc:spChg chg="del">
          <ac:chgData name="reza kabir" userId="af3c95a13102d509" providerId="LiveId" clId="{57F77BDA-C3A2-4BAA-AC2E-A197B311ED4C}" dt="2020-04-08T05:03:31.762" v="3527" actId="478"/>
          <ac:spMkLst>
            <pc:docMk/>
            <pc:sldMk cId="3477581305" sldId="2459"/>
            <ac:spMk id="9" creationId="{00000000-0000-0000-0000-000000000000}"/>
          </ac:spMkLst>
        </pc:spChg>
        <pc:spChg chg="mod">
          <ac:chgData name="reza kabir" userId="af3c95a13102d509" providerId="LiveId" clId="{57F77BDA-C3A2-4BAA-AC2E-A197B311ED4C}" dt="2020-04-08T05:04:42.592" v="3554" actId="404"/>
          <ac:spMkLst>
            <pc:docMk/>
            <pc:sldMk cId="3477581305" sldId="2459"/>
            <ac:spMk id="16" creationId="{00000000-0000-0000-0000-000000000000}"/>
          </ac:spMkLst>
        </pc:spChg>
        <pc:spChg chg="mod">
          <ac:chgData name="reza kabir" userId="af3c95a13102d509" providerId="LiveId" clId="{57F77BDA-C3A2-4BAA-AC2E-A197B311ED4C}" dt="2020-04-08T05:04:42.592" v="3554" actId="404"/>
          <ac:spMkLst>
            <pc:docMk/>
            <pc:sldMk cId="3477581305" sldId="2459"/>
            <ac:spMk id="17" creationId="{00000000-0000-0000-0000-000000000000}"/>
          </ac:spMkLst>
        </pc:spChg>
        <pc:spChg chg="mod">
          <ac:chgData name="reza kabir" userId="af3c95a13102d509" providerId="LiveId" clId="{57F77BDA-C3A2-4BAA-AC2E-A197B311ED4C}" dt="2020-04-08T05:04:42.592" v="3554" actId="404"/>
          <ac:spMkLst>
            <pc:docMk/>
            <pc:sldMk cId="3477581305" sldId="2459"/>
            <ac:spMk id="18" creationId="{00000000-0000-0000-0000-000000000000}"/>
          </ac:spMkLst>
        </pc:spChg>
        <pc:spChg chg="mod">
          <ac:chgData name="reza kabir" userId="af3c95a13102d509" providerId="LiveId" clId="{57F77BDA-C3A2-4BAA-AC2E-A197B311ED4C}" dt="2020-04-08T05:04:42.592" v="3554" actId="404"/>
          <ac:spMkLst>
            <pc:docMk/>
            <pc:sldMk cId="3477581305" sldId="2459"/>
            <ac:spMk id="19" creationId="{00000000-0000-0000-0000-000000000000}"/>
          </ac:spMkLst>
        </pc:spChg>
        <pc:spChg chg="mod">
          <ac:chgData name="reza kabir" userId="af3c95a13102d509" providerId="LiveId" clId="{57F77BDA-C3A2-4BAA-AC2E-A197B311ED4C}" dt="2020-04-08T05:04:42.592" v="3554" actId="404"/>
          <ac:spMkLst>
            <pc:docMk/>
            <pc:sldMk cId="3477581305" sldId="2459"/>
            <ac:spMk id="20" creationId="{00000000-0000-0000-0000-000000000000}"/>
          </ac:spMkLst>
        </pc:spChg>
        <pc:spChg chg="mod">
          <ac:chgData name="reza kabir" userId="af3c95a13102d509" providerId="LiveId" clId="{57F77BDA-C3A2-4BAA-AC2E-A197B311ED4C}" dt="2020-04-08T05:04:42.592" v="3554" actId="404"/>
          <ac:spMkLst>
            <pc:docMk/>
            <pc:sldMk cId="3477581305" sldId="2459"/>
            <ac:spMk id="21" creationId="{00000000-0000-0000-0000-000000000000}"/>
          </ac:spMkLst>
        </pc:spChg>
        <pc:spChg chg="del">
          <ac:chgData name="reza kabir" userId="af3c95a13102d509" providerId="LiveId" clId="{57F77BDA-C3A2-4BAA-AC2E-A197B311ED4C}" dt="2020-04-08T05:03:28.131" v="3526" actId="478"/>
          <ac:spMkLst>
            <pc:docMk/>
            <pc:sldMk cId="3477581305" sldId="2459"/>
            <ac:spMk id="25" creationId="{00000000-0000-0000-0000-000000000000}"/>
          </ac:spMkLst>
        </pc:spChg>
      </pc:sldChg>
      <pc:sldChg chg="modSp add del mod">
        <pc:chgData name="reza kabir" userId="af3c95a13102d509" providerId="LiveId" clId="{57F77BDA-C3A2-4BAA-AC2E-A197B311ED4C}" dt="2020-04-08T05:05:01.345" v="3558" actId="47"/>
        <pc:sldMkLst>
          <pc:docMk/>
          <pc:sldMk cId="392850063" sldId="2460"/>
        </pc:sldMkLst>
        <pc:spChg chg="mod ord">
          <ac:chgData name="reza kabir" userId="af3c95a13102d509" providerId="LiveId" clId="{57F77BDA-C3A2-4BAA-AC2E-A197B311ED4C}" dt="2020-04-07T11:20:03.040" v="1993" actId="1076"/>
          <ac:spMkLst>
            <pc:docMk/>
            <pc:sldMk cId="392850063" sldId="2460"/>
            <ac:spMk id="3" creationId="{582687CC-787F-4A34-8EF7-B1A4F37FBCCC}"/>
          </ac:spMkLst>
        </pc:spChg>
        <pc:spChg chg="mod">
          <ac:chgData name="reza kabir" userId="af3c95a13102d509" providerId="LiveId" clId="{57F77BDA-C3A2-4BAA-AC2E-A197B311ED4C}" dt="2020-04-08T05:04:58.612" v="3557" actId="1076"/>
          <ac:spMkLst>
            <pc:docMk/>
            <pc:sldMk cId="392850063" sldId="2460"/>
            <ac:spMk id="19" creationId="{00000000-0000-0000-0000-000000000000}"/>
          </ac:spMkLst>
        </pc:spChg>
      </pc:sldChg>
      <pc:sldChg chg="add del">
        <pc:chgData name="reza kabir" userId="af3c95a13102d509" providerId="LiveId" clId="{57F77BDA-C3A2-4BAA-AC2E-A197B311ED4C}" dt="2020-04-07T11:20:07.591" v="1994" actId="47"/>
        <pc:sldMkLst>
          <pc:docMk/>
          <pc:sldMk cId="1270857210" sldId="2461"/>
        </pc:sldMkLst>
      </pc:sldChg>
      <pc:sldChg chg="add del">
        <pc:chgData name="reza kabir" userId="af3c95a13102d509" providerId="LiveId" clId="{57F77BDA-C3A2-4BAA-AC2E-A197B311ED4C}" dt="2020-04-08T05:05:03.711" v="3559" actId="47"/>
        <pc:sldMkLst>
          <pc:docMk/>
          <pc:sldMk cId="3252116647" sldId="2462"/>
        </pc:sldMkLst>
      </pc:sldChg>
      <pc:sldChg chg="delSp modSp add mod delAnim modAnim">
        <pc:chgData name="reza kabir" userId="af3c95a13102d509" providerId="LiveId" clId="{57F77BDA-C3A2-4BAA-AC2E-A197B311ED4C}" dt="2020-04-08T05:59:35.691" v="3912" actId="207"/>
        <pc:sldMkLst>
          <pc:docMk/>
          <pc:sldMk cId="4165719946" sldId="2463"/>
        </pc:sldMkLst>
        <pc:spChg chg="ord">
          <ac:chgData name="reza kabir" userId="af3c95a13102d509" providerId="LiveId" clId="{57F77BDA-C3A2-4BAA-AC2E-A197B311ED4C}" dt="2020-04-08T05:05:09.818" v="3560" actId="167"/>
          <ac:spMkLst>
            <pc:docMk/>
            <pc:sldMk cId="4165719946" sldId="2463"/>
            <ac:spMk id="6" creationId="{10D76AEA-BB9D-4AF0-A34E-237D241E596E}"/>
          </ac:spMkLst>
        </pc:spChg>
        <pc:spChg chg="mod">
          <ac:chgData name="reza kabir" userId="af3c95a13102d509" providerId="LiveId" clId="{57F77BDA-C3A2-4BAA-AC2E-A197B311ED4C}" dt="2020-04-08T05:05:51.595" v="3571" actId="207"/>
          <ac:spMkLst>
            <pc:docMk/>
            <pc:sldMk cId="4165719946" sldId="2463"/>
            <ac:spMk id="13" creationId="{00000000-0000-0000-0000-000000000000}"/>
          </ac:spMkLst>
        </pc:spChg>
        <pc:spChg chg="mod">
          <ac:chgData name="reza kabir" userId="af3c95a13102d509" providerId="LiveId" clId="{57F77BDA-C3A2-4BAA-AC2E-A197B311ED4C}" dt="2020-04-08T05:05:27.922" v="3564"/>
          <ac:spMkLst>
            <pc:docMk/>
            <pc:sldMk cId="4165719946" sldId="2463"/>
            <ac:spMk id="17" creationId="{00000000-0000-0000-0000-000000000000}"/>
          </ac:spMkLst>
        </pc:spChg>
        <pc:spChg chg="del mod">
          <ac:chgData name="reza kabir" userId="af3c95a13102d509" providerId="LiveId" clId="{57F77BDA-C3A2-4BAA-AC2E-A197B311ED4C}" dt="2020-04-08T05:05:28.464" v="3566"/>
          <ac:spMkLst>
            <pc:docMk/>
            <pc:sldMk cId="4165719946" sldId="2463"/>
            <ac:spMk id="18" creationId="{00000000-0000-0000-0000-000000000000}"/>
          </ac:spMkLst>
        </pc:spChg>
        <pc:spChg chg="del">
          <ac:chgData name="reza kabir" userId="af3c95a13102d509" providerId="LiveId" clId="{57F77BDA-C3A2-4BAA-AC2E-A197B311ED4C}" dt="2020-04-08T05:05:31.232" v="3567" actId="478"/>
          <ac:spMkLst>
            <pc:docMk/>
            <pc:sldMk cId="4165719946" sldId="2463"/>
            <ac:spMk id="21" creationId="{00000000-0000-0000-0000-000000000000}"/>
          </ac:spMkLst>
        </pc:spChg>
        <pc:spChg chg="del topLvl">
          <ac:chgData name="reza kabir" userId="af3c95a13102d509" providerId="LiveId" clId="{57F77BDA-C3A2-4BAA-AC2E-A197B311ED4C}" dt="2020-04-08T05:05:35.367" v="3568" actId="478"/>
          <ac:spMkLst>
            <pc:docMk/>
            <pc:sldMk cId="4165719946" sldId="2463"/>
            <ac:spMk id="22" creationId="{00000000-0000-0000-0000-000000000000}"/>
          </ac:spMkLst>
        </pc:spChg>
        <pc:grpChg chg="mod topLvl">
          <ac:chgData name="reza kabir" userId="af3c95a13102d509" providerId="LiveId" clId="{57F77BDA-C3A2-4BAA-AC2E-A197B311ED4C}" dt="2020-04-08T05:05:47.695" v="3570" actId="1076"/>
          <ac:grpSpMkLst>
            <pc:docMk/>
            <pc:sldMk cId="4165719946" sldId="2463"/>
            <ac:grpSpMk id="2" creationId="{00000000-0000-0000-0000-000000000000}"/>
          </ac:grpSpMkLst>
        </pc:grpChg>
        <pc:grpChg chg="del">
          <ac:chgData name="reza kabir" userId="af3c95a13102d509" providerId="LiveId" clId="{57F77BDA-C3A2-4BAA-AC2E-A197B311ED4C}" dt="2020-04-08T05:05:35.367" v="3568" actId="478"/>
          <ac:grpSpMkLst>
            <pc:docMk/>
            <pc:sldMk cId="4165719946" sldId="2463"/>
            <ac:grpSpMk id="3" creationId="{00000000-0000-0000-0000-000000000000}"/>
          </ac:grpSpMkLst>
        </pc:grpChg>
        <pc:grpChg chg="del">
          <ac:chgData name="reza kabir" userId="af3c95a13102d509" providerId="LiveId" clId="{57F77BDA-C3A2-4BAA-AC2E-A197B311ED4C}" dt="2020-04-08T05:05:31.232" v="3567" actId="478"/>
          <ac:grpSpMkLst>
            <pc:docMk/>
            <pc:sldMk cId="4165719946" sldId="2463"/>
            <ac:grpSpMk id="20" creationId="{00000000-0000-0000-0000-000000000000}"/>
          </ac:grpSpMkLst>
        </pc:grpChg>
      </pc:sldChg>
      <pc:sldChg chg="addSp delSp modSp add mod delAnim modAnim">
        <pc:chgData name="reza kabir" userId="af3c95a13102d509" providerId="LiveId" clId="{57F77BDA-C3A2-4BAA-AC2E-A197B311ED4C}" dt="2020-04-08T05:13:37.652" v="3584" actId="1076"/>
        <pc:sldMkLst>
          <pc:docMk/>
          <pc:sldMk cId="931233064" sldId="2464"/>
        </pc:sldMkLst>
        <pc:spChg chg="mod">
          <ac:chgData name="reza kabir" userId="af3c95a13102d509" providerId="LiveId" clId="{57F77BDA-C3A2-4BAA-AC2E-A197B311ED4C}" dt="2020-04-08T05:13:27.452" v="3581" actId="1076"/>
          <ac:spMkLst>
            <pc:docMk/>
            <pc:sldMk cId="931233064" sldId="2464"/>
            <ac:spMk id="3" creationId="{00000000-0000-0000-0000-000000000000}"/>
          </ac:spMkLst>
        </pc:spChg>
        <pc:spChg chg="del topLvl">
          <ac:chgData name="reza kabir" userId="af3c95a13102d509" providerId="LiveId" clId="{57F77BDA-C3A2-4BAA-AC2E-A197B311ED4C}" dt="2020-04-08T05:06:10.811" v="3572" actId="478"/>
          <ac:spMkLst>
            <pc:docMk/>
            <pc:sldMk cId="931233064" sldId="2464"/>
            <ac:spMk id="13" creationId="{00000000-0000-0000-0000-000000000000}"/>
          </ac:spMkLst>
        </pc:spChg>
        <pc:spChg chg="topLvl">
          <ac:chgData name="reza kabir" userId="af3c95a13102d509" providerId="LiveId" clId="{57F77BDA-C3A2-4BAA-AC2E-A197B311ED4C}" dt="2020-04-08T05:06:10.811" v="3572" actId="478"/>
          <ac:spMkLst>
            <pc:docMk/>
            <pc:sldMk cId="931233064" sldId="2464"/>
            <ac:spMk id="14" creationId="{00000000-0000-0000-0000-000000000000}"/>
          </ac:spMkLst>
        </pc:spChg>
        <pc:spChg chg="mod">
          <ac:chgData name="reza kabir" userId="af3c95a13102d509" providerId="LiveId" clId="{57F77BDA-C3A2-4BAA-AC2E-A197B311ED4C}" dt="2020-04-08T05:06:33.207" v="3576"/>
          <ac:spMkLst>
            <pc:docMk/>
            <pc:sldMk cId="931233064" sldId="2464"/>
            <ac:spMk id="15" creationId="{00000000-0000-0000-0000-000000000000}"/>
          </ac:spMkLst>
        </pc:spChg>
        <pc:spChg chg="mod">
          <ac:chgData name="reza kabir" userId="af3c95a13102d509" providerId="LiveId" clId="{57F77BDA-C3A2-4BAA-AC2E-A197B311ED4C}" dt="2020-04-08T05:06:28.689" v="3575" actId="2711"/>
          <ac:spMkLst>
            <pc:docMk/>
            <pc:sldMk cId="931233064" sldId="2464"/>
            <ac:spMk id="20" creationId="{00000000-0000-0000-0000-000000000000}"/>
          </ac:spMkLst>
        </pc:spChg>
        <pc:spChg chg="mod">
          <ac:chgData name="reza kabir" userId="af3c95a13102d509" providerId="LiveId" clId="{57F77BDA-C3A2-4BAA-AC2E-A197B311ED4C}" dt="2020-04-08T05:13:37.652" v="3584" actId="1076"/>
          <ac:spMkLst>
            <pc:docMk/>
            <pc:sldMk cId="931233064" sldId="2464"/>
            <ac:spMk id="21" creationId="{00000000-0000-0000-0000-000000000000}"/>
          </ac:spMkLst>
        </pc:spChg>
        <pc:grpChg chg="del">
          <ac:chgData name="reza kabir" userId="af3c95a13102d509" providerId="LiveId" clId="{57F77BDA-C3A2-4BAA-AC2E-A197B311ED4C}" dt="2020-04-08T05:06:10.811" v="3572" actId="478"/>
          <ac:grpSpMkLst>
            <pc:docMk/>
            <pc:sldMk cId="931233064" sldId="2464"/>
            <ac:grpSpMk id="12" creationId="{00000000-0000-0000-0000-000000000000}"/>
          </ac:grpSpMkLst>
        </pc:grpChg>
        <pc:grpChg chg="del">
          <ac:chgData name="reza kabir" userId="af3c95a13102d509" providerId="LiveId" clId="{57F77BDA-C3A2-4BAA-AC2E-A197B311ED4C}" dt="2020-04-08T05:13:17.523" v="3578" actId="478"/>
          <ac:grpSpMkLst>
            <pc:docMk/>
            <pc:sldMk cId="931233064" sldId="2464"/>
            <ac:grpSpMk id="16" creationId="{00000000-0000-0000-0000-000000000000}"/>
          </ac:grpSpMkLst>
        </pc:grpChg>
        <pc:grpChg chg="add mod">
          <ac:chgData name="reza kabir" userId="af3c95a13102d509" providerId="LiveId" clId="{57F77BDA-C3A2-4BAA-AC2E-A197B311ED4C}" dt="2020-04-08T05:13:33.869" v="3583" actId="207"/>
          <ac:grpSpMkLst>
            <pc:docMk/>
            <pc:sldMk cId="931233064" sldId="2464"/>
            <ac:grpSpMk id="22" creationId="{BEA55BDE-5824-44A1-A6C6-B09743CC29F3}"/>
          </ac:grpSpMkLst>
        </pc:grpChg>
      </pc:sldChg>
      <pc:sldChg chg="delSp modSp add mod delAnim">
        <pc:chgData name="reza kabir" userId="af3c95a13102d509" providerId="LiveId" clId="{57F77BDA-C3A2-4BAA-AC2E-A197B311ED4C}" dt="2020-04-08T05:15:38.703" v="3601" actId="2711"/>
        <pc:sldMkLst>
          <pc:docMk/>
          <pc:sldMk cId="960011106" sldId="2465"/>
        </pc:sldMkLst>
        <pc:spChg chg="del">
          <ac:chgData name="reza kabir" userId="af3c95a13102d509" providerId="LiveId" clId="{57F77BDA-C3A2-4BAA-AC2E-A197B311ED4C}" dt="2020-04-08T05:13:48.227" v="3585" actId="478"/>
          <ac:spMkLst>
            <pc:docMk/>
            <pc:sldMk cId="960011106" sldId="2465"/>
            <ac:spMk id="10" creationId="{00000000-0000-0000-0000-000000000000}"/>
          </ac:spMkLst>
        </pc:spChg>
        <pc:spChg chg="del">
          <ac:chgData name="reza kabir" userId="af3c95a13102d509" providerId="LiveId" clId="{57F77BDA-C3A2-4BAA-AC2E-A197B311ED4C}" dt="2020-04-08T05:13:48.227" v="3585" actId="478"/>
          <ac:spMkLst>
            <pc:docMk/>
            <pc:sldMk cId="960011106" sldId="2465"/>
            <ac:spMk id="11" creationId="{00000000-0000-0000-0000-000000000000}"/>
          </ac:spMkLst>
        </pc:spChg>
        <pc:spChg chg="mod">
          <ac:chgData name="reza kabir" userId="af3c95a13102d509" providerId="LiveId" clId="{57F77BDA-C3A2-4BAA-AC2E-A197B311ED4C}" dt="2020-04-08T05:15:32.856" v="3600" actId="404"/>
          <ac:spMkLst>
            <pc:docMk/>
            <pc:sldMk cId="960011106" sldId="2465"/>
            <ac:spMk id="12" creationId="{00000000-0000-0000-0000-000000000000}"/>
          </ac:spMkLst>
        </pc:spChg>
        <pc:spChg chg="mod">
          <ac:chgData name="reza kabir" userId="af3c95a13102d509" providerId="LiveId" clId="{57F77BDA-C3A2-4BAA-AC2E-A197B311ED4C}" dt="2020-04-08T05:15:38.703" v="3601" actId="2711"/>
          <ac:spMkLst>
            <pc:docMk/>
            <pc:sldMk cId="960011106" sldId="2465"/>
            <ac:spMk id="13" creationId="{00000000-0000-0000-0000-000000000000}"/>
          </ac:spMkLst>
        </pc:spChg>
        <pc:cxnChg chg="del">
          <ac:chgData name="reza kabir" userId="af3c95a13102d509" providerId="LiveId" clId="{57F77BDA-C3A2-4BAA-AC2E-A197B311ED4C}" dt="2020-04-08T05:13:48.227" v="3585" actId="478"/>
          <ac:cxnSpMkLst>
            <pc:docMk/>
            <pc:sldMk cId="960011106" sldId="2465"/>
            <ac:cxnSpMk id="14" creationId="{00000000-0000-0000-0000-000000000000}"/>
          </ac:cxnSpMkLst>
        </pc:cxnChg>
      </pc:sldChg>
      <pc:sldChg chg="addSp delSp modSp add mod delAnim modAnim">
        <pc:chgData name="reza kabir" userId="af3c95a13102d509" providerId="LiveId" clId="{57F77BDA-C3A2-4BAA-AC2E-A197B311ED4C}" dt="2020-04-08T05:59:35.691" v="3912" actId="207"/>
        <pc:sldMkLst>
          <pc:docMk/>
          <pc:sldMk cId="4103444992" sldId="2466"/>
        </pc:sldMkLst>
        <pc:spChg chg="mod">
          <ac:chgData name="reza kabir" userId="af3c95a13102d509" providerId="LiveId" clId="{57F77BDA-C3A2-4BAA-AC2E-A197B311ED4C}" dt="2020-04-08T05:14:37.482" v="3592" actId="207"/>
          <ac:spMkLst>
            <pc:docMk/>
            <pc:sldMk cId="4103444992" sldId="2466"/>
            <ac:spMk id="4" creationId="{00000000-0000-0000-0000-000000000000}"/>
          </ac:spMkLst>
        </pc:spChg>
        <pc:spChg chg="del">
          <ac:chgData name="reza kabir" userId="af3c95a13102d509" providerId="LiveId" clId="{57F77BDA-C3A2-4BAA-AC2E-A197B311ED4C}" dt="2020-04-08T05:14:21.329" v="3588" actId="478"/>
          <ac:spMkLst>
            <pc:docMk/>
            <pc:sldMk cId="4103444992" sldId="2466"/>
            <ac:spMk id="6" creationId="{00000000-0000-0000-0000-000000000000}"/>
          </ac:spMkLst>
        </pc:spChg>
        <pc:spChg chg="del">
          <ac:chgData name="reza kabir" userId="af3c95a13102d509" providerId="LiveId" clId="{57F77BDA-C3A2-4BAA-AC2E-A197B311ED4C}" dt="2020-04-08T05:14:21.329" v="3588" actId="478"/>
          <ac:spMkLst>
            <pc:docMk/>
            <pc:sldMk cId="4103444992" sldId="2466"/>
            <ac:spMk id="7" creationId="{00000000-0000-0000-0000-000000000000}"/>
          </ac:spMkLst>
        </pc:spChg>
        <pc:spChg chg="add mod">
          <ac:chgData name="reza kabir" userId="af3c95a13102d509" providerId="LiveId" clId="{57F77BDA-C3A2-4BAA-AC2E-A197B311ED4C}" dt="2020-04-08T05:15:52.636" v="3603" actId="1076"/>
          <ac:spMkLst>
            <pc:docMk/>
            <pc:sldMk cId="4103444992" sldId="2466"/>
            <ac:spMk id="11" creationId="{E5EE0B1C-B7AC-4095-BABE-8C0A44ABC6C4}"/>
          </ac:spMkLst>
        </pc:spChg>
        <pc:spChg chg="add del ord">
          <ac:chgData name="reza kabir" userId="af3c95a13102d509" providerId="LiveId" clId="{57F77BDA-C3A2-4BAA-AC2E-A197B311ED4C}" dt="2020-04-08T05:16:12.388" v="3608" actId="931"/>
          <ac:spMkLst>
            <pc:docMk/>
            <pc:sldMk cId="4103444992" sldId="2466"/>
            <ac:spMk id="12" creationId="{9A464104-A2B5-4E7C-BCD9-6D8FC05E78F9}"/>
          </ac:spMkLst>
        </pc:spChg>
        <pc:grpChg chg="del">
          <ac:chgData name="reza kabir" userId="af3c95a13102d509" providerId="LiveId" clId="{57F77BDA-C3A2-4BAA-AC2E-A197B311ED4C}" dt="2020-04-08T05:14:21.329" v="3588" actId="478"/>
          <ac:grpSpMkLst>
            <pc:docMk/>
            <pc:sldMk cId="4103444992" sldId="2466"/>
            <ac:grpSpMk id="2" creationId="{00000000-0000-0000-0000-000000000000}"/>
          </ac:grpSpMkLst>
        </pc:grpChg>
        <pc:picChg chg="add del mod">
          <ac:chgData name="reza kabir" userId="af3c95a13102d509" providerId="LiveId" clId="{57F77BDA-C3A2-4BAA-AC2E-A197B311ED4C}" dt="2020-04-08T05:16:12.388" v="3608" actId="931"/>
          <ac:picMkLst>
            <pc:docMk/>
            <pc:sldMk cId="4103444992" sldId="2466"/>
            <ac:picMk id="13" creationId="{9B2C3896-F988-4937-BD20-C3DC24C4CF35}"/>
          </ac:picMkLst>
        </pc:picChg>
        <pc:cxnChg chg="del">
          <ac:chgData name="reza kabir" userId="af3c95a13102d509" providerId="LiveId" clId="{57F77BDA-C3A2-4BAA-AC2E-A197B311ED4C}" dt="2020-04-08T05:14:21.329" v="3588" actId="478"/>
          <ac:cxnSpMkLst>
            <pc:docMk/>
            <pc:sldMk cId="4103444992" sldId="2466"/>
            <ac:cxnSpMk id="5" creationId="{00000000-0000-0000-0000-000000000000}"/>
          </ac:cxnSpMkLst>
        </pc:cxnChg>
      </pc:sldChg>
      <pc:sldChg chg="addSp delSp modSp add mod delAnim">
        <pc:chgData name="reza kabir" userId="af3c95a13102d509" providerId="LiveId" clId="{57F77BDA-C3A2-4BAA-AC2E-A197B311ED4C}" dt="2020-04-08T05:18:54.679" v="3638" actId="2711"/>
        <pc:sldMkLst>
          <pc:docMk/>
          <pc:sldMk cId="3742641394" sldId="2467"/>
        </pc:sldMkLst>
        <pc:spChg chg="del topLvl">
          <ac:chgData name="reza kabir" userId="af3c95a13102d509" providerId="LiveId" clId="{57F77BDA-C3A2-4BAA-AC2E-A197B311ED4C}" dt="2020-04-08T05:17:17.567" v="3611" actId="478"/>
          <ac:spMkLst>
            <pc:docMk/>
            <pc:sldMk cId="3742641394" sldId="2467"/>
            <ac:spMk id="10" creationId="{00000000-0000-0000-0000-000000000000}"/>
          </ac:spMkLst>
        </pc:spChg>
        <pc:spChg chg="topLvl">
          <ac:chgData name="reza kabir" userId="af3c95a13102d509" providerId="LiveId" clId="{57F77BDA-C3A2-4BAA-AC2E-A197B311ED4C}" dt="2020-04-08T05:17:17.567" v="3611" actId="478"/>
          <ac:spMkLst>
            <pc:docMk/>
            <pc:sldMk cId="3742641394" sldId="2467"/>
            <ac:spMk id="11" creationId="{00000000-0000-0000-0000-000000000000}"/>
          </ac:spMkLst>
        </pc:spChg>
        <pc:spChg chg="mod">
          <ac:chgData name="reza kabir" userId="af3c95a13102d509" providerId="LiveId" clId="{57F77BDA-C3A2-4BAA-AC2E-A197B311ED4C}" dt="2020-04-08T05:17:30.926" v="3615"/>
          <ac:spMkLst>
            <pc:docMk/>
            <pc:sldMk cId="3742641394" sldId="2467"/>
            <ac:spMk id="12" creationId="{00000000-0000-0000-0000-000000000000}"/>
          </ac:spMkLst>
        </pc:spChg>
        <pc:spChg chg="del">
          <ac:chgData name="reza kabir" userId="af3c95a13102d509" providerId="LiveId" clId="{57F77BDA-C3A2-4BAA-AC2E-A197B311ED4C}" dt="2020-04-08T05:17:13.345" v="3610" actId="478"/>
          <ac:spMkLst>
            <pc:docMk/>
            <pc:sldMk cId="3742641394" sldId="2467"/>
            <ac:spMk id="13" creationId="{00000000-0000-0000-0000-000000000000}"/>
          </ac:spMkLst>
        </pc:spChg>
        <pc:spChg chg="mod">
          <ac:chgData name="reza kabir" userId="af3c95a13102d509" providerId="LiveId" clId="{57F77BDA-C3A2-4BAA-AC2E-A197B311ED4C}" dt="2020-04-08T05:18:49.143" v="3637" actId="207"/>
          <ac:spMkLst>
            <pc:docMk/>
            <pc:sldMk cId="3742641394" sldId="2467"/>
            <ac:spMk id="14" creationId="{00000000-0000-0000-0000-000000000000}"/>
          </ac:spMkLst>
        </pc:spChg>
        <pc:spChg chg="mod">
          <ac:chgData name="reza kabir" userId="af3c95a13102d509" providerId="LiveId" clId="{57F77BDA-C3A2-4BAA-AC2E-A197B311ED4C}" dt="2020-04-08T05:18:54.679" v="3638" actId="2711"/>
          <ac:spMkLst>
            <pc:docMk/>
            <pc:sldMk cId="3742641394" sldId="2467"/>
            <ac:spMk id="15" creationId="{00000000-0000-0000-0000-000000000000}"/>
          </ac:spMkLst>
        </pc:spChg>
        <pc:spChg chg="mod">
          <ac:chgData name="reza kabir" userId="af3c95a13102d509" providerId="LiveId" clId="{57F77BDA-C3A2-4BAA-AC2E-A197B311ED4C}" dt="2020-04-08T05:18:49.143" v="3637" actId="207"/>
          <ac:spMkLst>
            <pc:docMk/>
            <pc:sldMk cId="3742641394" sldId="2467"/>
            <ac:spMk id="22" creationId="{00000000-0000-0000-0000-000000000000}"/>
          </ac:spMkLst>
        </pc:spChg>
        <pc:spChg chg="mod">
          <ac:chgData name="reza kabir" userId="af3c95a13102d509" providerId="LiveId" clId="{57F77BDA-C3A2-4BAA-AC2E-A197B311ED4C}" dt="2020-04-08T05:18:54.679" v="3638" actId="2711"/>
          <ac:spMkLst>
            <pc:docMk/>
            <pc:sldMk cId="3742641394" sldId="2467"/>
            <ac:spMk id="23" creationId="{00000000-0000-0000-0000-000000000000}"/>
          </ac:spMkLst>
        </pc:spChg>
        <pc:spChg chg="mod">
          <ac:chgData name="reza kabir" userId="af3c95a13102d509" providerId="LiveId" clId="{57F77BDA-C3A2-4BAA-AC2E-A197B311ED4C}" dt="2020-04-08T05:18:49.143" v="3637" actId="207"/>
          <ac:spMkLst>
            <pc:docMk/>
            <pc:sldMk cId="3742641394" sldId="2467"/>
            <ac:spMk id="24" creationId="{00000000-0000-0000-0000-000000000000}"/>
          </ac:spMkLst>
        </pc:spChg>
        <pc:spChg chg="mod">
          <ac:chgData name="reza kabir" userId="af3c95a13102d509" providerId="LiveId" clId="{57F77BDA-C3A2-4BAA-AC2E-A197B311ED4C}" dt="2020-04-08T05:18:54.679" v="3638" actId="2711"/>
          <ac:spMkLst>
            <pc:docMk/>
            <pc:sldMk cId="3742641394" sldId="2467"/>
            <ac:spMk id="25" creationId="{00000000-0000-0000-0000-000000000000}"/>
          </ac:spMkLst>
        </pc:spChg>
        <pc:spChg chg="add mod">
          <ac:chgData name="reza kabir" userId="af3c95a13102d509" providerId="LiveId" clId="{57F77BDA-C3A2-4BAA-AC2E-A197B311ED4C}" dt="2020-04-08T05:18:19.212" v="3631" actId="1076"/>
          <ac:spMkLst>
            <pc:docMk/>
            <pc:sldMk cId="3742641394" sldId="2467"/>
            <ac:spMk id="27" creationId="{72B2FC48-8FD3-45E5-8F9D-3CAAC6BBE226}"/>
          </ac:spMkLst>
        </pc:spChg>
        <pc:spChg chg="add mod">
          <ac:chgData name="reza kabir" userId="af3c95a13102d509" providerId="LiveId" clId="{57F77BDA-C3A2-4BAA-AC2E-A197B311ED4C}" dt="2020-04-08T05:18:32.396" v="3635" actId="14100"/>
          <ac:spMkLst>
            <pc:docMk/>
            <pc:sldMk cId="3742641394" sldId="2467"/>
            <ac:spMk id="35" creationId="{AAFAFA93-0C35-4D70-B855-0681FF674E14}"/>
          </ac:spMkLst>
        </pc:spChg>
        <pc:grpChg chg="del">
          <ac:chgData name="reza kabir" userId="af3c95a13102d509" providerId="LiveId" clId="{57F77BDA-C3A2-4BAA-AC2E-A197B311ED4C}" dt="2020-04-08T05:17:17.567" v="3611" actId="478"/>
          <ac:grpSpMkLst>
            <pc:docMk/>
            <pc:sldMk cId="3742641394" sldId="2467"/>
            <ac:grpSpMk id="9" creationId="{00000000-0000-0000-0000-000000000000}"/>
          </ac:grpSpMkLst>
        </pc:grpChg>
        <pc:grpChg chg="del">
          <ac:chgData name="reza kabir" userId="af3c95a13102d509" providerId="LiveId" clId="{57F77BDA-C3A2-4BAA-AC2E-A197B311ED4C}" dt="2020-04-08T05:17:13.345" v="3610" actId="478"/>
          <ac:grpSpMkLst>
            <pc:docMk/>
            <pc:sldMk cId="3742641394" sldId="2467"/>
            <ac:grpSpMk id="16" creationId="{00000000-0000-0000-0000-000000000000}"/>
          </ac:grpSpMkLst>
        </pc:grpChg>
        <pc:grpChg chg="del">
          <ac:chgData name="reza kabir" userId="af3c95a13102d509" providerId="LiveId" clId="{57F77BDA-C3A2-4BAA-AC2E-A197B311ED4C}" dt="2020-04-08T05:17:13.345" v="3610" actId="478"/>
          <ac:grpSpMkLst>
            <pc:docMk/>
            <pc:sldMk cId="3742641394" sldId="2467"/>
            <ac:grpSpMk id="19" creationId="{00000000-0000-0000-0000-000000000000}"/>
          </ac:grpSpMkLst>
        </pc:grpChg>
        <pc:grpChg chg="add mod">
          <ac:chgData name="reza kabir" userId="af3c95a13102d509" providerId="LiveId" clId="{57F77BDA-C3A2-4BAA-AC2E-A197B311ED4C}" dt="2020-04-08T05:18:24.587" v="3633" actId="14100"/>
          <ac:grpSpMkLst>
            <pc:docMk/>
            <pc:sldMk cId="3742641394" sldId="2467"/>
            <ac:grpSpMk id="29" creationId="{526E5BFF-9880-49B7-B26B-883579D6C810}"/>
          </ac:grpSpMkLst>
        </pc:grpChg>
      </pc:sldChg>
      <pc:sldChg chg="add del">
        <pc:chgData name="reza kabir" userId="af3c95a13102d509" providerId="LiveId" clId="{57F77BDA-C3A2-4BAA-AC2E-A197B311ED4C}" dt="2020-04-07T11:20:21.076" v="1995" actId="47"/>
        <pc:sldMkLst>
          <pc:docMk/>
          <pc:sldMk cId="1346664698" sldId="2468"/>
        </pc:sldMkLst>
      </pc:sldChg>
      <pc:sldChg chg="addSp delSp modSp add mod setBg addAnim delAnim modAnim">
        <pc:chgData name="reza kabir" userId="af3c95a13102d509" providerId="LiveId" clId="{57F77BDA-C3A2-4BAA-AC2E-A197B311ED4C}" dt="2020-04-08T05:59:35.691" v="3912" actId="207"/>
        <pc:sldMkLst>
          <pc:docMk/>
          <pc:sldMk cId="898593068" sldId="2469"/>
        </pc:sldMkLst>
        <pc:spChg chg="del">
          <ac:chgData name="reza kabir" userId="af3c95a13102d509" providerId="LiveId" clId="{57F77BDA-C3A2-4BAA-AC2E-A197B311ED4C}" dt="2020-04-08T05:19:37.873" v="3650" actId="478"/>
          <ac:spMkLst>
            <pc:docMk/>
            <pc:sldMk cId="898593068" sldId="2469"/>
            <ac:spMk id="8" creationId="{00000000-0000-0000-0000-000000000000}"/>
          </ac:spMkLst>
        </pc:spChg>
        <pc:spChg chg="add del mod">
          <ac:chgData name="reza kabir" userId="af3c95a13102d509" providerId="LiveId" clId="{57F77BDA-C3A2-4BAA-AC2E-A197B311ED4C}" dt="2020-04-08T05:20:04.033" v="3657" actId="21"/>
          <ac:spMkLst>
            <pc:docMk/>
            <pc:sldMk cId="898593068" sldId="2469"/>
            <ac:spMk id="9" creationId="{00000000-0000-0000-0000-000000000000}"/>
          </ac:spMkLst>
        </pc:spChg>
        <pc:spChg chg="add del mod">
          <ac:chgData name="reza kabir" userId="af3c95a13102d509" providerId="LiveId" clId="{57F77BDA-C3A2-4BAA-AC2E-A197B311ED4C}" dt="2020-04-08T05:20:04.033" v="3657" actId="21"/>
          <ac:spMkLst>
            <pc:docMk/>
            <pc:sldMk cId="898593068" sldId="2469"/>
            <ac:spMk id="10" creationId="{00000000-0000-0000-0000-000000000000}"/>
          </ac:spMkLst>
        </pc:spChg>
        <pc:spChg chg="del">
          <ac:chgData name="reza kabir" userId="af3c95a13102d509" providerId="LiveId" clId="{57F77BDA-C3A2-4BAA-AC2E-A197B311ED4C}" dt="2020-04-08T05:16:52.708" v="3609" actId="478"/>
          <ac:spMkLst>
            <pc:docMk/>
            <pc:sldMk cId="898593068" sldId="2469"/>
            <ac:spMk id="11" creationId="{00000000-0000-0000-0000-000000000000}"/>
          </ac:spMkLst>
        </pc:spChg>
      </pc:sldChg>
      <pc:sldChg chg="addSp delSp modSp add mod delAnim modAnim">
        <pc:chgData name="reza kabir" userId="af3c95a13102d509" providerId="LiveId" clId="{57F77BDA-C3A2-4BAA-AC2E-A197B311ED4C}" dt="2020-04-08T05:59:35.691" v="3912" actId="207"/>
        <pc:sldMkLst>
          <pc:docMk/>
          <pc:sldMk cId="273864667" sldId="2470"/>
        </pc:sldMkLst>
        <pc:spChg chg="del">
          <ac:chgData name="reza kabir" userId="af3c95a13102d509" providerId="LiveId" clId="{57F77BDA-C3A2-4BAA-AC2E-A197B311ED4C}" dt="2020-04-08T05:20:08.619" v="3658" actId="478"/>
          <ac:spMkLst>
            <pc:docMk/>
            <pc:sldMk cId="273864667" sldId="2470"/>
            <ac:spMk id="4" creationId="{00000000-0000-0000-0000-000000000000}"/>
          </ac:spMkLst>
        </pc:spChg>
        <pc:spChg chg="mod">
          <ac:chgData name="reza kabir" userId="af3c95a13102d509" providerId="LiveId" clId="{57F77BDA-C3A2-4BAA-AC2E-A197B311ED4C}" dt="2020-04-08T05:20:22.910" v="3665" actId="1076"/>
          <ac:spMkLst>
            <pc:docMk/>
            <pc:sldMk cId="273864667" sldId="2470"/>
            <ac:spMk id="5" creationId="{C9281592-A0DE-420A-90AA-DFE60736D447}"/>
          </ac:spMkLst>
        </pc:spChg>
        <pc:spChg chg="del">
          <ac:chgData name="reza kabir" userId="af3c95a13102d509" providerId="LiveId" clId="{57F77BDA-C3A2-4BAA-AC2E-A197B311ED4C}" dt="2020-04-08T05:20:08.619" v="3658" actId="478"/>
          <ac:spMkLst>
            <pc:docMk/>
            <pc:sldMk cId="273864667" sldId="2470"/>
            <ac:spMk id="6" creationId="{00000000-0000-0000-0000-000000000000}"/>
          </ac:spMkLst>
        </pc:spChg>
        <pc:spChg chg="del">
          <ac:chgData name="reza kabir" userId="af3c95a13102d509" providerId="LiveId" clId="{57F77BDA-C3A2-4BAA-AC2E-A197B311ED4C}" dt="2020-04-08T05:20:08.619" v="3658" actId="478"/>
          <ac:spMkLst>
            <pc:docMk/>
            <pc:sldMk cId="273864667" sldId="2470"/>
            <ac:spMk id="7" creationId="{00000000-0000-0000-0000-000000000000}"/>
          </ac:spMkLst>
        </pc:spChg>
        <pc:spChg chg="del">
          <ac:chgData name="reza kabir" userId="af3c95a13102d509" providerId="LiveId" clId="{57F77BDA-C3A2-4BAA-AC2E-A197B311ED4C}" dt="2020-04-08T05:20:08.619" v="3658" actId="478"/>
          <ac:spMkLst>
            <pc:docMk/>
            <pc:sldMk cId="273864667" sldId="2470"/>
            <ac:spMk id="8" creationId="{00000000-0000-0000-0000-000000000000}"/>
          </ac:spMkLst>
        </pc:spChg>
        <pc:spChg chg="add mod">
          <ac:chgData name="reza kabir" userId="af3c95a13102d509" providerId="LiveId" clId="{57F77BDA-C3A2-4BAA-AC2E-A197B311ED4C}" dt="2020-04-08T05:20:26.827" v="3666" actId="1076"/>
          <ac:spMkLst>
            <pc:docMk/>
            <pc:sldMk cId="273864667" sldId="2470"/>
            <ac:spMk id="12" creationId="{FD36D68E-CBF0-4B0A-B224-64244074C130}"/>
          </ac:spMkLst>
        </pc:spChg>
        <pc:spChg chg="add mod">
          <ac:chgData name="reza kabir" userId="af3c95a13102d509" providerId="LiveId" clId="{57F77BDA-C3A2-4BAA-AC2E-A197B311ED4C}" dt="2020-04-08T05:20:26.827" v="3666" actId="1076"/>
          <ac:spMkLst>
            <pc:docMk/>
            <pc:sldMk cId="273864667" sldId="2470"/>
            <ac:spMk id="13" creationId="{4EA70A83-E196-4320-A94C-CC2CCA736B44}"/>
          </ac:spMkLst>
        </pc:spChg>
      </pc:sldChg>
      <pc:sldChg chg="add del">
        <pc:chgData name="reza kabir" userId="af3c95a13102d509" providerId="LiveId" clId="{57F77BDA-C3A2-4BAA-AC2E-A197B311ED4C}" dt="2020-04-07T11:20:30.746" v="1996" actId="47"/>
        <pc:sldMkLst>
          <pc:docMk/>
          <pc:sldMk cId="2475032023" sldId="2471"/>
        </pc:sldMkLst>
      </pc:sldChg>
      <pc:sldChg chg="add del">
        <pc:chgData name="reza kabir" userId="af3c95a13102d509" providerId="LiveId" clId="{57F77BDA-C3A2-4BAA-AC2E-A197B311ED4C}" dt="2020-04-07T11:20:35.773" v="1997" actId="47"/>
        <pc:sldMkLst>
          <pc:docMk/>
          <pc:sldMk cId="3020010660" sldId="2472"/>
        </pc:sldMkLst>
      </pc:sldChg>
      <pc:sldChg chg="add del">
        <pc:chgData name="reza kabir" userId="af3c95a13102d509" providerId="LiveId" clId="{57F77BDA-C3A2-4BAA-AC2E-A197B311ED4C}" dt="2020-04-07T11:20:37.230" v="1998" actId="47"/>
        <pc:sldMkLst>
          <pc:docMk/>
          <pc:sldMk cId="1710543124" sldId="2473"/>
        </pc:sldMkLst>
      </pc:sldChg>
      <pc:sldChg chg="delSp modSp add mod delAnim modAnim">
        <pc:chgData name="reza kabir" userId="af3c95a13102d509" providerId="LiveId" clId="{57F77BDA-C3A2-4BAA-AC2E-A197B311ED4C}" dt="2020-04-08T05:21:27.667" v="3680" actId="1076"/>
        <pc:sldMkLst>
          <pc:docMk/>
          <pc:sldMk cId="1331373467" sldId="2474"/>
        </pc:sldMkLst>
        <pc:spChg chg="ord">
          <ac:chgData name="reza kabir" userId="af3c95a13102d509" providerId="LiveId" clId="{57F77BDA-C3A2-4BAA-AC2E-A197B311ED4C}" dt="2020-04-07T11:20:44.964" v="2000" actId="167"/>
          <ac:spMkLst>
            <pc:docMk/>
            <pc:sldMk cId="1331373467" sldId="2474"/>
            <ac:spMk id="3" creationId="{AF1A72C9-756A-463B-A66D-0401D8D226B8}"/>
          </ac:spMkLst>
        </pc:spChg>
        <pc:spChg chg="mod">
          <ac:chgData name="reza kabir" userId="af3c95a13102d509" providerId="LiveId" clId="{57F77BDA-C3A2-4BAA-AC2E-A197B311ED4C}" dt="2020-04-07T11:20:51.805" v="2002" actId="207"/>
          <ac:spMkLst>
            <pc:docMk/>
            <pc:sldMk cId="1331373467" sldId="2474"/>
            <ac:spMk id="7" creationId="{00000000-0000-0000-0000-000000000000}"/>
          </ac:spMkLst>
        </pc:spChg>
        <pc:spChg chg="mod">
          <ac:chgData name="reza kabir" userId="af3c95a13102d509" providerId="LiveId" clId="{57F77BDA-C3A2-4BAA-AC2E-A197B311ED4C}" dt="2020-04-08T05:21:21.707" v="3678"/>
          <ac:spMkLst>
            <pc:docMk/>
            <pc:sldMk cId="1331373467" sldId="2474"/>
            <ac:spMk id="8" creationId="{00000000-0000-0000-0000-000000000000}"/>
          </ac:spMkLst>
        </pc:spChg>
        <pc:spChg chg="mod">
          <ac:chgData name="reza kabir" userId="af3c95a13102d509" providerId="LiveId" clId="{57F77BDA-C3A2-4BAA-AC2E-A197B311ED4C}" dt="2020-04-08T05:21:27.667" v="3680" actId="1076"/>
          <ac:spMkLst>
            <pc:docMk/>
            <pc:sldMk cId="1331373467" sldId="2474"/>
            <ac:spMk id="10" creationId="{00000000-0000-0000-0000-000000000000}"/>
          </ac:spMkLst>
        </pc:spChg>
        <pc:cxnChg chg="del">
          <ac:chgData name="reza kabir" userId="af3c95a13102d509" providerId="LiveId" clId="{57F77BDA-C3A2-4BAA-AC2E-A197B311ED4C}" dt="2020-04-08T05:21:23.219" v="3679" actId="478"/>
          <ac:cxnSpMkLst>
            <pc:docMk/>
            <pc:sldMk cId="1331373467" sldId="2474"/>
            <ac:cxnSpMk id="9" creationId="{00000000-0000-0000-0000-000000000000}"/>
          </ac:cxnSpMkLst>
        </pc:cxnChg>
      </pc:sldChg>
      <pc:sldChg chg="add del">
        <pc:chgData name="reza kabir" userId="af3c95a13102d509" providerId="LiveId" clId="{57F77BDA-C3A2-4BAA-AC2E-A197B311ED4C}" dt="2020-04-07T11:20:58.638" v="2003" actId="47"/>
        <pc:sldMkLst>
          <pc:docMk/>
          <pc:sldMk cId="2795130544" sldId="2475"/>
        </pc:sldMkLst>
      </pc:sldChg>
      <pc:sldChg chg="add del">
        <pc:chgData name="reza kabir" userId="af3c95a13102d509" providerId="LiveId" clId="{57F77BDA-C3A2-4BAA-AC2E-A197B311ED4C}" dt="2020-04-07T11:21:02.404" v="2004" actId="47"/>
        <pc:sldMkLst>
          <pc:docMk/>
          <pc:sldMk cId="1039178975" sldId="2476"/>
        </pc:sldMkLst>
      </pc:sldChg>
      <pc:sldChg chg="delSp modSp add mod delAnim">
        <pc:chgData name="reza kabir" userId="af3c95a13102d509" providerId="LiveId" clId="{57F77BDA-C3A2-4BAA-AC2E-A197B311ED4C}" dt="2020-04-08T05:40:31.098" v="3745" actId="1076"/>
        <pc:sldMkLst>
          <pc:docMk/>
          <pc:sldMk cId="2212155666" sldId="2477"/>
        </pc:sldMkLst>
        <pc:spChg chg="del">
          <ac:chgData name="reza kabir" userId="af3c95a13102d509" providerId="LiveId" clId="{57F77BDA-C3A2-4BAA-AC2E-A197B311ED4C}" dt="2020-04-08T05:22:08.742" v="3681" actId="478"/>
          <ac:spMkLst>
            <pc:docMk/>
            <pc:sldMk cId="2212155666" sldId="2477"/>
            <ac:spMk id="11" creationId="{00000000-0000-0000-0000-000000000000}"/>
          </ac:spMkLst>
        </pc:spChg>
        <pc:spChg chg="mod">
          <ac:chgData name="reza kabir" userId="af3c95a13102d509" providerId="LiveId" clId="{57F77BDA-C3A2-4BAA-AC2E-A197B311ED4C}" dt="2020-04-08T05:40:31.098" v="3745" actId="1076"/>
          <ac:spMkLst>
            <pc:docMk/>
            <pc:sldMk cId="2212155666" sldId="2477"/>
            <ac:spMk id="12" creationId="{00000000-0000-0000-0000-000000000000}"/>
          </ac:spMkLst>
        </pc:spChg>
        <pc:spChg chg="mod">
          <ac:chgData name="reza kabir" userId="af3c95a13102d509" providerId="LiveId" clId="{57F77BDA-C3A2-4BAA-AC2E-A197B311ED4C}" dt="2020-04-08T05:22:23.932" v="3687" actId="14100"/>
          <ac:spMkLst>
            <pc:docMk/>
            <pc:sldMk cId="2212155666" sldId="2477"/>
            <ac:spMk id="14" creationId="{00000000-0000-0000-0000-000000000000}"/>
          </ac:spMkLst>
        </pc:spChg>
      </pc:sldChg>
      <pc:sldChg chg="add del">
        <pc:chgData name="reza kabir" userId="af3c95a13102d509" providerId="LiveId" clId="{57F77BDA-C3A2-4BAA-AC2E-A197B311ED4C}" dt="2020-04-08T05:22:39.298" v="3688" actId="47"/>
        <pc:sldMkLst>
          <pc:docMk/>
          <pc:sldMk cId="3663779446" sldId="2478"/>
        </pc:sldMkLst>
      </pc:sldChg>
      <pc:sldChg chg="add del">
        <pc:chgData name="reza kabir" userId="af3c95a13102d509" providerId="LiveId" clId="{57F77BDA-C3A2-4BAA-AC2E-A197B311ED4C}" dt="2020-04-07T11:22:47.933" v="2005" actId="47"/>
        <pc:sldMkLst>
          <pc:docMk/>
          <pc:sldMk cId="1858470818" sldId="2479"/>
        </pc:sldMkLst>
      </pc:sldChg>
      <pc:sldChg chg="add del">
        <pc:chgData name="reza kabir" userId="af3c95a13102d509" providerId="LiveId" clId="{57F77BDA-C3A2-4BAA-AC2E-A197B311ED4C}" dt="2020-04-08T05:22:40.753" v="3689" actId="47"/>
        <pc:sldMkLst>
          <pc:docMk/>
          <pc:sldMk cId="3836301157" sldId="2480"/>
        </pc:sldMkLst>
      </pc:sldChg>
      <pc:sldChg chg="add del">
        <pc:chgData name="reza kabir" userId="af3c95a13102d509" providerId="LiveId" clId="{57F77BDA-C3A2-4BAA-AC2E-A197B311ED4C}" dt="2020-04-08T05:22:50.962" v="3690" actId="47"/>
        <pc:sldMkLst>
          <pc:docMk/>
          <pc:sldMk cId="3233748475" sldId="2481"/>
        </pc:sldMkLst>
      </pc:sldChg>
      <pc:sldChg chg="add del">
        <pc:chgData name="reza kabir" userId="af3c95a13102d509" providerId="LiveId" clId="{57F77BDA-C3A2-4BAA-AC2E-A197B311ED4C}" dt="2020-04-08T05:34:00.758" v="3691" actId="47"/>
        <pc:sldMkLst>
          <pc:docMk/>
          <pc:sldMk cId="492778132" sldId="2482"/>
        </pc:sldMkLst>
      </pc:sldChg>
      <pc:sldChg chg="delSp modSp add mod delAnim modAnim">
        <pc:chgData name="reza kabir" userId="af3c95a13102d509" providerId="LiveId" clId="{57F77BDA-C3A2-4BAA-AC2E-A197B311ED4C}" dt="2020-04-08T05:40:12.524" v="3739" actId="2711"/>
        <pc:sldMkLst>
          <pc:docMk/>
          <pc:sldMk cId="3438352436" sldId="2483"/>
        </pc:sldMkLst>
        <pc:spChg chg="ord">
          <ac:chgData name="reza kabir" userId="af3c95a13102d509" providerId="LiveId" clId="{57F77BDA-C3A2-4BAA-AC2E-A197B311ED4C}" dt="2020-04-08T05:34:08.642" v="3692" actId="167"/>
          <ac:spMkLst>
            <pc:docMk/>
            <pc:sldMk cId="3438352436" sldId="2483"/>
            <ac:spMk id="3" creationId="{00000000-0000-0000-0000-000000000000}"/>
          </ac:spMkLst>
        </pc:spChg>
        <pc:spChg chg="mod ord">
          <ac:chgData name="reza kabir" userId="af3c95a13102d509" providerId="LiveId" clId="{57F77BDA-C3A2-4BAA-AC2E-A197B311ED4C}" dt="2020-04-08T05:38:15.248" v="3731" actId="167"/>
          <ac:spMkLst>
            <pc:docMk/>
            <pc:sldMk cId="3438352436" sldId="2483"/>
            <ac:spMk id="6" creationId="{00000000-0000-0000-0000-000000000000}"/>
          </ac:spMkLst>
        </pc:spChg>
        <pc:spChg chg="mod">
          <ac:chgData name="reza kabir" userId="af3c95a13102d509" providerId="LiveId" clId="{57F77BDA-C3A2-4BAA-AC2E-A197B311ED4C}" dt="2020-04-08T05:40:08.119" v="3738" actId="2711"/>
          <ac:spMkLst>
            <pc:docMk/>
            <pc:sldMk cId="3438352436" sldId="2483"/>
            <ac:spMk id="7" creationId="{00000000-0000-0000-0000-000000000000}"/>
          </ac:spMkLst>
        </pc:spChg>
        <pc:spChg chg="mod">
          <ac:chgData name="reza kabir" userId="af3c95a13102d509" providerId="LiveId" clId="{57F77BDA-C3A2-4BAA-AC2E-A197B311ED4C}" dt="2020-04-08T05:40:12.524" v="3739" actId="2711"/>
          <ac:spMkLst>
            <pc:docMk/>
            <pc:sldMk cId="3438352436" sldId="2483"/>
            <ac:spMk id="9" creationId="{00000000-0000-0000-0000-000000000000}"/>
          </ac:spMkLst>
        </pc:spChg>
        <pc:grpChg chg="del">
          <ac:chgData name="reza kabir" userId="af3c95a13102d509" providerId="LiveId" clId="{57F77BDA-C3A2-4BAA-AC2E-A197B311ED4C}" dt="2020-04-08T05:34:16.728" v="3693" actId="478"/>
          <ac:grpSpMkLst>
            <pc:docMk/>
            <pc:sldMk cId="3438352436" sldId="2483"/>
            <ac:grpSpMk id="11" creationId="{00000000-0000-0000-0000-000000000000}"/>
          </ac:grpSpMkLst>
        </pc:grpChg>
        <pc:cxnChg chg="del">
          <ac:chgData name="reza kabir" userId="af3c95a13102d509" providerId="LiveId" clId="{57F77BDA-C3A2-4BAA-AC2E-A197B311ED4C}" dt="2020-04-08T05:34:22.551" v="3694" actId="478"/>
          <ac:cxnSpMkLst>
            <pc:docMk/>
            <pc:sldMk cId="3438352436" sldId="2483"/>
            <ac:cxnSpMk id="10" creationId="{00000000-0000-0000-0000-000000000000}"/>
          </ac:cxnSpMkLst>
        </pc:cxnChg>
      </pc:sldChg>
      <pc:sldChg chg="delSp modSp add mod delAnim">
        <pc:chgData name="reza kabir" userId="af3c95a13102d509" providerId="LiveId" clId="{57F77BDA-C3A2-4BAA-AC2E-A197B311ED4C}" dt="2020-04-08T05:46:07.845" v="3791" actId="113"/>
        <pc:sldMkLst>
          <pc:docMk/>
          <pc:sldMk cId="1459802051" sldId="2484"/>
        </pc:sldMkLst>
        <pc:spChg chg="del">
          <ac:chgData name="reza kabir" userId="af3c95a13102d509" providerId="LiveId" clId="{57F77BDA-C3A2-4BAA-AC2E-A197B311ED4C}" dt="2020-04-08T05:43:46.258" v="3762" actId="478"/>
          <ac:spMkLst>
            <pc:docMk/>
            <pc:sldMk cId="1459802051" sldId="2484"/>
            <ac:spMk id="6" creationId="{00000000-0000-0000-0000-000000000000}"/>
          </ac:spMkLst>
        </pc:spChg>
        <pc:spChg chg="mod topLvl">
          <ac:chgData name="reza kabir" userId="af3c95a13102d509" providerId="LiveId" clId="{57F77BDA-C3A2-4BAA-AC2E-A197B311ED4C}" dt="2020-04-08T05:44:39.398" v="3769"/>
          <ac:spMkLst>
            <pc:docMk/>
            <pc:sldMk cId="1459802051" sldId="2484"/>
            <ac:spMk id="7" creationId="{00000000-0000-0000-0000-000000000000}"/>
          </ac:spMkLst>
        </pc:spChg>
        <pc:spChg chg="mod">
          <ac:chgData name="reza kabir" userId="af3c95a13102d509" providerId="LiveId" clId="{57F77BDA-C3A2-4BAA-AC2E-A197B311ED4C}" dt="2020-04-08T05:46:07.845" v="3791" actId="113"/>
          <ac:spMkLst>
            <pc:docMk/>
            <pc:sldMk cId="1459802051" sldId="2484"/>
            <ac:spMk id="9" creationId="{00000000-0000-0000-0000-000000000000}"/>
          </ac:spMkLst>
        </pc:spChg>
        <pc:grpChg chg="del">
          <ac:chgData name="reza kabir" userId="af3c95a13102d509" providerId="LiveId" clId="{57F77BDA-C3A2-4BAA-AC2E-A197B311ED4C}" dt="2020-04-08T05:44:28.015" v="3766" actId="478"/>
          <ac:grpSpMkLst>
            <pc:docMk/>
            <pc:sldMk cId="1459802051" sldId="2484"/>
            <ac:grpSpMk id="5" creationId="{00000000-0000-0000-0000-000000000000}"/>
          </ac:grpSpMkLst>
        </pc:grpChg>
        <pc:cxnChg chg="del topLvl">
          <ac:chgData name="reza kabir" userId="af3c95a13102d509" providerId="LiveId" clId="{57F77BDA-C3A2-4BAA-AC2E-A197B311ED4C}" dt="2020-04-08T05:44:28.015" v="3766" actId="478"/>
          <ac:cxnSpMkLst>
            <pc:docMk/>
            <pc:sldMk cId="1459802051" sldId="2484"/>
            <ac:cxnSpMk id="8" creationId="{00000000-0000-0000-0000-000000000000}"/>
          </ac:cxnSpMkLst>
        </pc:cxnChg>
      </pc:sldChg>
      <pc:sldChg chg="delSp modSp add mod delAnim modAnim">
        <pc:chgData name="reza kabir" userId="af3c95a13102d509" providerId="LiveId" clId="{57F77BDA-C3A2-4BAA-AC2E-A197B311ED4C}" dt="2020-04-08T05:49:10.332" v="3827" actId="207"/>
        <pc:sldMkLst>
          <pc:docMk/>
          <pc:sldMk cId="3007432523" sldId="2485"/>
        </pc:sldMkLst>
        <pc:spChg chg="del">
          <ac:chgData name="reza kabir" userId="af3c95a13102d509" providerId="LiveId" clId="{57F77BDA-C3A2-4BAA-AC2E-A197B311ED4C}" dt="2020-04-08T05:45:37.657" v="3782" actId="478"/>
          <ac:spMkLst>
            <pc:docMk/>
            <pc:sldMk cId="3007432523" sldId="2485"/>
            <ac:spMk id="9" creationId="{00000000-0000-0000-0000-000000000000}"/>
          </ac:spMkLst>
        </pc:spChg>
        <pc:spChg chg="mod">
          <ac:chgData name="reza kabir" userId="af3c95a13102d509" providerId="LiveId" clId="{57F77BDA-C3A2-4BAA-AC2E-A197B311ED4C}" dt="2020-04-08T05:46:59.337" v="3804" actId="1076"/>
          <ac:spMkLst>
            <pc:docMk/>
            <pc:sldMk cId="3007432523" sldId="2485"/>
            <ac:spMk id="10" creationId="{00000000-0000-0000-0000-000000000000}"/>
          </ac:spMkLst>
        </pc:spChg>
        <pc:spChg chg="mod">
          <ac:chgData name="reza kabir" userId="af3c95a13102d509" providerId="LiveId" clId="{57F77BDA-C3A2-4BAA-AC2E-A197B311ED4C}" dt="2020-04-08T05:49:10.332" v="3827" actId="207"/>
          <ac:spMkLst>
            <pc:docMk/>
            <pc:sldMk cId="3007432523" sldId="2485"/>
            <ac:spMk id="11" creationId="{00000000-0000-0000-0000-000000000000}"/>
          </ac:spMkLst>
        </pc:spChg>
      </pc:sldChg>
      <pc:sldChg chg="addSp delSp modSp add mod delAnim modAnim">
        <pc:chgData name="reza kabir" userId="af3c95a13102d509" providerId="LiveId" clId="{57F77BDA-C3A2-4BAA-AC2E-A197B311ED4C}" dt="2020-04-08T05:49:07.027" v="3826" actId="207"/>
        <pc:sldMkLst>
          <pc:docMk/>
          <pc:sldMk cId="1827930547" sldId="2486"/>
        </pc:sldMkLst>
        <pc:spChg chg="add mod">
          <ac:chgData name="reza kabir" userId="af3c95a13102d509" providerId="LiveId" clId="{57F77BDA-C3A2-4BAA-AC2E-A197B311ED4C}" dt="2020-04-08T05:47:49.482" v="3812" actId="1076"/>
          <ac:spMkLst>
            <pc:docMk/>
            <pc:sldMk cId="1827930547" sldId="2486"/>
            <ac:spMk id="6" creationId="{0FEDDCA8-B839-44B0-923B-9D0EEC28C08A}"/>
          </ac:spMkLst>
        </pc:spChg>
        <pc:spChg chg="add mod">
          <ac:chgData name="reza kabir" userId="af3c95a13102d509" providerId="LiveId" clId="{57F77BDA-C3A2-4BAA-AC2E-A197B311ED4C}" dt="2020-04-08T05:49:07.027" v="3826" actId="207"/>
          <ac:spMkLst>
            <pc:docMk/>
            <pc:sldMk cId="1827930547" sldId="2486"/>
            <ac:spMk id="7" creationId="{60EFFC79-EF54-4EAE-8C04-8EB788A43C90}"/>
          </ac:spMkLst>
        </pc:spChg>
        <pc:spChg chg="del">
          <ac:chgData name="reza kabir" userId="af3c95a13102d509" providerId="LiveId" clId="{57F77BDA-C3A2-4BAA-AC2E-A197B311ED4C}" dt="2020-04-08T05:47:42.653" v="3810" actId="478"/>
          <ac:spMkLst>
            <pc:docMk/>
            <pc:sldMk cId="1827930547" sldId="2486"/>
            <ac:spMk id="9" creationId="{00000000-0000-0000-0000-000000000000}"/>
          </ac:spMkLst>
        </pc:spChg>
        <pc:spChg chg="del">
          <ac:chgData name="reza kabir" userId="af3c95a13102d509" providerId="LiveId" clId="{57F77BDA-C3A2-4BAA-AC2E-A197B311ED4C}" dt="2020-04-08T05:47:42.653" v="3810" actId="478"/>
          <ac:spMkLst>
            <pc:docMk/>
            <pc:sldMk cId="1827930547" sldId="2486"/>
            <ac:spMk id="10" creationId="{00000000-0000-0000-0000-000000000000}"/>
          </ac:spMkLst>
        </pc:spChg>
        <pc:spChg chg="del">
          <ac:chgData name="reza kabir" userId="af3c95a13102d509" providerId="LiveId" clId="{57F77BDA-C3A2-4BAA-AC2E-A197B311ED4C}" dt="2020-04-08T05:47:42.653" v="3810" actId="478"/>
          <ac:spMkLst>
            <pc:docMk/>
            <pc:sldMk cId="1827930547" sldId="2486"/>
            <ac:spMk id="11" creationId="{00000000-0000-0000-0000-000000000000}"/>
          </ac:spMkLst>
        </pc:spChg>
      </pc:sldChg>
      <pc:sldChg chg="addSp delSp modSp add mod delAnim modAnim">
        <pc:chgData name="reza kabir" userId="af3c95a13102d509" providerId="LiveId" clId="{57F77BDA-C3A2-4BAA-AC2E-A197B311ED4C}" dt="2020-04-08T05:49:00.014" v="3825"/>
        <pc:sldMkLst>
          <pc:docMk/>
          <pc:sldMk cId="2950311719" sldId="2487"/>
        </pc:sldMkLst>
        <pc:spChg chg="add mod">
          <ac:chgData name="reza kabir" userId="af3c95a13102d509" providerId="LiveId" clId="{57F77BDA-C3A2-4BAA-AC2E-A197B311ED4C}" dt="2020-04-08T05:47:57.346" v="3815" actId="1076"/>
          <ac:spMkLst>
            <pc:docMk/>
            <pc:sldMk cId="2950311719" sldId="2487"/>
            <ac:spMk id="8" creationId="{4BE4C4DF-9B45-402D-BD89-8BC82A2A3335}"/>
          </ac:spMkLst>
        </pc:spChg>
        <pc:spChg chg="add mod">
          <ac:chgData name="reza kabir" userId="af3c95a13102d509" providerId="LiveId" clId="{57F77BDA-C3A2-4BAA-AC2E-A197B311ED4C}" dt="2020-04-08T05:49:00.014" v="3825"/>
          <ac:spMkLst>
            <pc:docMk/>
            <pc:sldMk cId="2950311719" sldId="2487"/>
            <ac:spMk id="9" creationId="{751F4E6E-6C12-433A-8D93-4D29D14BC66F}"/>
          </ac:spMkLst>
        </pc:spChg>
        <pc:spChg chg="del">
          <ac:chgData name="reza kabir" userId="af3c95a13102d509" providerId="LiveId" clId="{57F77BDA-C3A2-4BAA-AC2E-A197B311ED4C}" dt="2020-04-08T05:47:53.514" v="3813" actId="478"/>
          <ac:spMkLst>
            <pc:docMk/>
            <pc:sldMk cId="2950311719" sldId="2487"/>
            <ac:spMk id="24" creationId="{00000000-0000-0000-0000-000000000000}"/>
          </ac:spMkLst>
        </pc:spChg>
        <pc:spChg chg="del">
          <ac:chgData name="reza kabir" userId="af3c95a13102d509" providerId="LiveId" clId="{57F77BDA-C3A2-4BAA-AC2E-A197B311ED4C}" dt="2020-04-08T05:47:53.514" v="3813" actId="478"/>
          <ac:spMkLst>
            <pc:docMk/>
            <pc:sldMk cId="2950311719" sldId="2487"/>
            <ac:spMk id="25" creationId="{00000000-0000-0000-0000-000000000000}"/>
          </ac:spMkLst>
        </pc:spChg>
        <pc:spChg chg="del">
          <ac:chgData name="reza kabir" userId="af3c95a13102d509" providerId="LiveId" clId="{57F77BDA-C3A2-4BAA-AC2E-A197B311ED4C}" dt="2020-04-08T05:47:53.514" v="3813" actId="478"/>
          <ac:spMkLst>
            <pc:docMk/>
            <pc:sldMk cId="2950311719" sldId="2487"/>
            <ac:spMk id="26" creationId="{00000000-0000-0000-0000-000000000000}"/>
          </ac:spMkLst>
        </pc:spChg>
      </pc:sldChg>
      <pc:sldChg chg="add del">
        <pc:chgData name="reza kabir" userId="af3c95a13102d509" providerId="LiveId" clId="{57F77BDA-C3A2-4BAA-AC2E-A197B311ED4C}" dt="2020-04-08T05:48:03.188" v="3816" actId="47"/>
        <pc:sldMkLst>
          <pc:docMk/>
          <pc:sldMk cId="3855434902" sldId="2488"/>
        </pc:sldMkLst>
      </pc:sldChg>
      <pc:sldChg chg="add del">
        <pc:chgData name="reza kabir" userId="af3c95a13102d509" providerId="LiveId" clId="{57F77BDA-C3A2-4BAA-AC2E-A197B311ED4C}" dt="2020-04-08T05:48:05.646" v="3817" actId="47"/>
        <pc:sldMkLst>
          <pc:docMk/>
          <pc:sldMk cId="1968260860" sldId="2489"/>
        </pc:sldMkLst>
      </pc:sldChg>
      <pc:sldChg chg="add del">
        <pc:chgData name="reza kabir" userId="af3c95a13102d509" providerId="LiveId" clId="{57F77BDA-C3A2-4BAA-AC2E-A197B311ED4C}" dt="2020-04-08T05:48:07.826" v="3818" actId="47"/>
        <pc:sldMkLst>
          <pc:docMk/>
          <pc:sldMk cId="3695343702" sldId="2490"/>
        </pc:sldMkLst>
      </pc:sldChg>
      <pc:sldMasterChg chg="addSp delSp modSp mod delSldLayout modSldLayout">
        <pc:chgData name="reza kabir" userId="af3c95a13102d509" providerId="LiveId" clId="{57F77BDA-C3A2-4BAA-AC2E-A197B311ED4C}" dt="2020-04-08T06:01:56.322" v="3933" actId="207"/>
        <pc:sldMasterMkLst>
          <pc:docMk/>
          <pc:sldMasterMk cId="612793706" sldId="2147483660"/>
        </pc:sldMasterMkLst>
        <pc:spChg chg="del">
          <ac:chgData name="reza kabir" userId="af3c95a13102d509" providerId="LiveId" clId="{57F77BDA-C3A2-4BAA-AC2E-A197B311ED4C}" dt="2020-04-07T05:49:02.323" v="1928" actId="478"/>
          <ac:spMkLst>
            <pc:docMk/>
            <pc:sldMasterMk cId="612793706" sldId="2147483660"/>
            <ac:spMk id="8" creationId="{60381274-0633-4AAD-B884-F546EAF5593D}"/>
          </ac:spMkLst>
        </pc:spChg>
        <pc:spChg chg="del">
          <ac:chgData name="reza kabir" userId="af3c95a13102d509" providerId="LiveId" clId="{57F77BDA-C3A2-4BAA-AC2E-A197B311ED4C}" dt="2020-04-07T05:49:02.323" v="1928" actId="478"/>
          <ac:spMkLst>
            <pc:docMk/>
            <pc:sldMasterMk cId="612793706" sldId="2147483660"/>
            <ac:spMk id="10" creationId="{E814CC8D-0F6F-4F48-A6BA-4E873EC14C2F}"/>
          </ac:spMkLst>
        </pc:spChg>
        <pc:spChg chg="del">
          <ac:chgData name="reza kabir" userId="af3c95a13102d509" providerId="LiveId" clId="{57F77BDA-C3A2-4BAA-AC2E-A197B311ED4C}" dt="2020-04-07T05:49:02.323" v="1928" actId="478"/>
          <ac:spMkLst>
            <pc:docMk/>
            <pc:sldMasterMk cId="612793706" sldId="2147483660"/>
            <ac:spMk id="12" creationId="{8BD382D3-B7DA-4DA0-BDC9-1D04C1157571}"/>
          </ac:spMkLst>
        </pc:spChg>
        <pc:spChg chg="del">
          <ac:chgData name="reza kabir" userId="af3c95a13102d509" providerId="LiveId" clId="{57F77BDA-C3A2-4BAA-AC2E-A197B311ED4C}" dt="2020-04-07T05:49:02.323" v="1928" actId="478"/>
          <ac:spMkLst>
            <pc:docMk/>
            <pc:sldMasterMk cId="612793706" sldId="2147483660"/>
            <ac:spMk id="14" creationId="{27E8AFBE-0851-4E5A-948A-62CE00D32F4F}"/>
          </ac:spMkLst>
        </pc:spChg>
        <pc:grpChg chg="add del mod">
          <ac:chgData name="reza kabir" userId="af3c95a13102d509" providerId="LiveId" clId="{57F77BDA-C3A2-4BAA-AC2E-A197B311ED4C}" dt="2020-04-07T05:49:58.010" v="1929" actId="21"/>
          <ac:grpSpMkLst>
            <pc:docMk/>
            <pc:sldMasterMk cId="612793706" sldId="2147483660"/>
            <ac:grpSpMk id="7" creationId="{038F4127-4EAC-4AB5-A23C-7D79E9F89D38}"/>
          </ac:grpSpMkLst>
        </pc:grpChg>
        <pc:sldLayoutChg chg="del setBg">
          <pc:chgData name="reza kabir" userId="af3c95a13102d509" providerId="LiveId" clId="{57F77BDA-C3A2-4BAA-AC2E-A197B311ED4C}" dt="2020-04-06T05:00:10.861" v="125" actId="47"/>
          <pc:sldLayoutMkLst>
            <pc:docMk/>
            <pc:sldMasterMk cId="612793706" sldId="2147483660"/>
            <pc:sldLayoutMk cId="2663763050" sldId="2147483668"/>
          </pc:sldLayoutMkLst>
        </pc:sldLayoutChg>
        <pc:sldLayoutChg chg="del">
          <pc:chgData name="reza kabir" userId="af3c95a13102d509" providerId="LiveId" clId="{57F77BDA-C3A2-4BAA-AC2E-A197B311ED4C}" dt="2020-04-06T05:00:10.861" v="125" actId="47"/>
          <pc:sldLayoutMkLst>
            <pc:docMk/>
            <pc:sldMasterMk cId="612793706" sldId="2147483660"/>
            <pc:sldLayoutMk cId="2990102907" sldId="2147483669"/>
          </pc:sldLayoutMkLst>
        </pc:sldLayoutChg>
        <pc:sldLayoutChg chg="del">
          <pc:chgData name="reza kabir" userId="af3c95a13102d509" providerId="LiveId" clId="{57F77BDA-C3A2-4BAA-AC2E-A197B311ED4C}" dt="2020-04-06T05:00:10.861" v="125" actId="47"/>
          <pc:sldLayoutMkLst>
            <pc:docMk/>
            <pc:sldMasterMk cId="612793706" sldId="2147483660"/>
            <pc:sldLayoutMk cId="1795497278" sldId="2147483670"/>
          </pc:sldLayoutMkLst>
        </pc:sldLayoutChg>
        <pc:sldLayoutChg chg="del">
          <pc:chgData name="reza kabir" userId="af3c95a13102d509" providerId="LiveId" clId="{57F77BDA-C3A2-4BAA-AC2E-A197B311ED4C}" dt="2020-04-06T05:00:10.861" v="125" actId="47"/>
          <pc:sldLayoutMkLst>
            <pc:docMk/>
            <pc:sldMasterMk cId="612793706" sldId="2147483660"/>
            <pc:sldLayoutMk cId="1045155837" sldId="2147483671"/>
          </pc:sldLayoutMkLst>
        </pc:sldLayoutChg>
        <pc:sldLayoutChg chg="del">
          <pc:chgData name="reza kabir" userId="af3c95a13102d509" providerId="LiveId" clId="{57F77BDA-C3A2-4BAA-AC2E-A197B311ED4C}" dt="2020-04-06T05:00:10.861" v="125" actId="47"/>
          <pc:sldLayoutMkLst>
            <pc:docMk/>
            <pc:sldMasterMk cId="612793706" sldId="2147483660"/>
            <pc:sldLayoutMk cId="2192538243" sldId="2147483672"/>
          </pc:sldLayoutMkLst>
        </pc:sldLayoutChg>
        <pc:sldLayoutChg chg="del">
          <pc:chgData name="reza kabir" userId="af3c95a13102d509" providerId="LiveId" clId="{57F77BDA-C3A2-4BAA-AC2E-A197B311ED4C}" dt="2020-04-07T05:51:32.404" v="1938" actId="47"/>
          <pc:sldLayoutMkLst>
            <pc:docMk/>
            <pc:sldMasterMk cId="612793706" sldId="2147483660"/>
            <pc:sldLayoutMk cId="2931685213" sldId="2147483675"/>
          </pc:sldLayoutMkLst>
        </pc:sldLayoutChg>
        <pc:sldLayoutChg chg="del">
          <pc:chgData name="reza kabir" userId="af3c95a13102d509" providerId="LiveId" clId="{57F77BDA-C3A2-4BAA-AC2E-A197B311ED4C}" dt="2020-04-07T05:51:26.445" v="1936" actId="47"/>
          <pc:sldLayoutMkLst>
            <pc:docMk/>
            <pc:sldMasterMk cId="612793706" sldId="2147483660"/>
            <pc:sldLayoutMk cId="2542821925" sldId="2147483676"/>
          </pc:sldLayoutMkLst>
        </pc:sldLayoutChg>
        <pc:sldLayoutChg chg="del">
          <pc:chgData name="reza kabir" userId="af3c95a13102d509" providerId="LiveId" clId="{57F77BDA-C3A2-4BAA-AC2E-A197B311ED4C}" dt="2020-04-07T05:51:29.011" v="1937" actId="47"/>
          <pc:sldLayoutMkLst>
            <pc:docMk/>
            <pc:sldMasterMk cId="612793706" sldId="2147483660"/>
            <pc:sldLayoutMk cId="3437103923" sldId="2147483677"/>
          </pc:sldLayoutMkLst>
        </pc:sldLayoutChg>
        <pc:sldLayoutChg chg="del">
          <pc:chgData name="reza kabir" userId="af3c95a13102d509" providerId="LiveId" clId="{57F77BDA-C3A2-4BAA-AC2E-A197B311ED4C}" dt="2020-04-07T05:51:33.491" v="1939" actId="47"/>
          <pc:sldLayoutMkLst>
            <pc:docMk/>
            <pc:sldMasterMk cId="612793706" sldId="2147483660"/>
            <pc:sldLayoutMk cId="1680750122" sldId="2147483678"/>
          </pc:sldLayoutMkLst>
        </pc:sldLayoutChg>
        <pc:sldLayoutChg chg="del">
          <pc:chgData name="reza kabir" userId="af3c95a13102d509" providerId="LiveId" clId="{57F77BDA-C3A2-4BAA-AC2E-A197B311ED4C}" dt="2020-04-07T06:06:18.175" v="1941" actId="47"/>
          <pc:sldLayoutMkLst>
            <pc:docMk/>
            <pc:sldMasterMk cId="612793706" sldId="2147483660"/>
            <pc:sldLayoutMk cId="4026800740" sldId="2147483680"/>
          </pc:sldLayoutMkLst>
        </pc:sldLayoutChg>
        <pc:sldLayoutChg chg="del">
          <pc:chgData name="reza kabir" userId="af3c95a13102d509" providerId="LiveId" clId="{57F77BDA-C3A2-4BAA-AC2E-A197B311ED4C}" dt="2020-04-07T11:43:29.725" v="2166" actId="47"/>
          <pc:sldLayoutMkLst>
            <pc:docMk/>
            <pc:sldMasterMk cId="612793706" sldId="2147483660"/>
            <pc:sldLayoutMk cId="4246193989" sldId="2147483693"/>
          </pc:sldLayoutMkLst>
        </pc:sldLayoutChg>
        <pc:sldLayoutChg chg="modSp mod">
          <pc:chgData name="reza kabir" userId="af3c95a13102d509" providerId="LiveId" clId="{57F77BDA-C3A2-4BAA-AC2E-A197B311ED4C}" dt="2020-04-07T11:45:16.623" v="2185" actId="1076"/>
          <pc:sldLayoutMkLst>
            <pc:docMk/>
            <pc:sldMasterMk cId="612793706" sldId="2147483660"/>
            <pc:sldLayoutMk cId="3850771022" sldId="2147483696"/>
          </pc:sldLayoutMkLst>
          <pc:spChg chg="mod">
            <ac:chgData name="reza kabir" userId="af3c95a13102d509" providerId="LiveId" clId="{57F77BDA-C3A2-4BAA-AC2E-A197B311ED4C}" dt="2020-04-07T11:45:16.623" v="2185" actId="1076"/>
            <ac:spMkLst>
              <pc:docMk/>
              <pc:sldMasterMk cId="612793706" sldId="2147483660"/>
              <pc:sldLayoutMk cId="3850771022" sldId="2147483696"/>
              <ac:spMk id="4" creationId="{00000000-0000-0000-0000-000000000000}"/>
            </ac:spMkLst>
          </pc:spChg>
          <pc:spChg chg="mod">
            <ac:chgData name="reza kabir" userId="af3c95a13102d509" providerId="LiveId" clId="{57F77BDA-C3A2-4BAA-AC2E-A197B311ED4C}" dt="2020-04-07T11:45:16.623" v="2185" actId="1076"/>
            <ac:spMkLst>
              <pc:docMk/>
              <pc:sldMasterMk cId="612793706" sldId="2147483660"/>
              <pc:sldLayoutMk cId="3850771022" sldId="2147483696"/>
              <ac:spMk id="5" creationId="{00000000-0000-0000-0000-000000000000}"/>
            </ac:spMkLst>
          </pc:spChg>
          <pc:spChg chg="mod">
            <ac:chgData name="reza kabir" userId="af3c95a13102d509" providerId="LiveId" clId="{57F77BDA-C3A2-4BAA-AC2E-A197B311ED4C}" dt="2020-04-07T11:45:16.623" v="2185" actId="1076"/>
            <ac:spMkLst>
              <pc:docMk/>
              <pc:sldMasterMk cId="612793706" sldId="2147483660"/>
              <pc:sldLayoutMk cId="3850771022" sldId="2147483696"/>
              <ac:spMk id="6" creationId="{00000000-0000-0000-0000-000000000000}"/>
            </ac:spMkLst>
          </pc:spChg>
          <pc:spChg chg="mod">
            <ac:chgData name="reza kabir" userId="af3c95a13102d509" providerId="LiveId" clId="{57F77BDA-C3A2-4BAA-AC2E-A197B311ED4C}" dt="2020-04-07T11:45:16.623" v="2185" actId="1076"/>
            <ac:spMkLst>
              <pc:docMk/>
              <pc:sldMasterMk cId="612793706" sldId="2147483660"/>
              <pc:sldLayoutMk cId="3850771022" sldId="2147483696"/>
              <ac:spMk id="7" creationId="{00000000-0000-0000-0000-000000000000}"/>
            </ac:spMkLst>
          </pc:spChg>
          <pc:spChg chg="mod">
            <ac:chgData name="reza kabir" userId="af3c95a13102d509" providerId="LiveId" clId="{57F77BDA-C3A2-4BAA-AC2E-A197B311ED4C}" dt="2020-04-07T11:45:16.623" v="2185" actId="1076"/>
            <ac:spMkLst>
              <pc:docMk/>
              <pc:sldMasterMk cId="612793706" sldId="2147483660"/>
              <pc:sldLayoutMk cId="3850771022" sldId="2147483696"/>
              <ac:spMk id="14" creationId="{00000000-0000-0000-0000-000000000000}"/>
            </ac:spMkLst>
          </pc:spChg>
          <pc:spChg chg="mod">
            <ac:chgData name="reza kabir" userId="af3c95a13102d509" providerId="LiveId" clId="{57F77BDA-C3A2-4BAA-AC2E-A197B311ED4C}" dt="2020-04-07T11:45:16.623" v="2185" actId="1076"/>
            <ac:spMkLst>
              <pc:docMk/>
              <pc:sldMasterMk cId="612793706" sldId="2147483660"/>
              <pc:sldLayoutMk cId="3850771022" sldId="2147483696"/>
              <ac:spMk id="15" creationId="{00000000-0000-0000-0000-000000000000}"/>
            </ac:spMkLst>
          </pc:spChg>
          <pc:spChg chg="mod">
            <ac:chgData name="reza kabir" userId="af3c95a13102d509" providerId="LiveId" clId="{57F77BDA-C3A2-4BAA-AC2E-A197B311ED4C}" dt="2020-04-07T11:45:16.623" v="2185" actId="1076"/>
            <ac:spMkLst>
              <pc:docMk/>
              <pc:sldMasterMk cId="612793706" sldId="2147483660"/>
              <pc:sldLayoutMk cId="3850771022" sldId="2147483696"/>
              <ac:spMk id="18" creationId="{00000000-0000-0000-0000-000000000000}"/>
            </ac:spMkLst>
          </pc:spChg>
          <pc:spChg chg="mod">
            <ac:chgData name="reza kabir" userId="af3c95a13102d509" providerId="LiveId" clId="{57F77BDA-C3A2-4BAA-AC2E-A197B311ED4C}" dt="2020-04-07T11:45:16.623" v="2185" actId="1076"/>
            <ac:spMkLst>
              <pc:docMk/>
              <pc:sldMasterMk cId="612793706" sldId="2147483660"/>
              <pc:sldLayoutMk cId="3850771022" sldId="2147483696"/>
              <ac:spMk id="19" creationId="{00000000-0000-0000-0000-000000000000}"/>
            </ac:spMkLst>
          </pc:spChg>
        </pc:sldLayoutChg>
        <pc:sldLayoutChg chg="modSp">
          <pc:chgData name="reza kabir" userId="af3c95a13102d509" providerId="LiveId" clId="{57F77BDA-C3A2-4BAA-AC2E-A197B311ED4C}" dt="2020-04-08T06:01:56.322" v="3933" actId="207"/>
          <pc:sldLayoutMkLst>
            <pc:docMk/>
            <pc:sldMasterMk cId="612793706" sldId="2147483660"/>
            <pc:sldLayoutMk cId="3788681217" sldId="2147483709"/>
          </pc:sldLayoutMkLst>
          <pc:spChg chg="mod">
            <ac:chgData name="reza kabir" userId="af3c95a13102d509" providerId="LiveId" clId="{57F77BDA-C3A2-4BAA-AC2E-A197B311ED4C}" dt="2020-04-08T06:01:56.322" v="3933" actId="207"/>
            <ac:spMkLst>
              <pc:docMk/>
              <pc:sldMasterMk cId="612793706" sldId="2147483660"/>
              <pc:sldLayoutMk cId="3788681217" sldId="2147483709"/>
              <ac:spMk id="4" creationId="{00000000-0000-0000-0000-000000000000}"/>
            </ac:spMkLst>
          </pc:spChg>
          <pc:spChg chg="mod">
            <ac:chgData name="reza kabir" userId="af3c95a13102d509" providerId="LiveId" clId="{57F77BDA-C3A2-4BAA-AC2E-A197B311ED4C}" dt="2020-04-08T06:01:56.322" v="3933" actId="207"/>
            <ac:spMkLst>
              <pc:docMk/>
              <pc:sldMasterMk cId="612793706" sldId="2147483660"/>
              <pc:sldLayoutMk cId="3788681217" sldId="2147483709"/>
              <ac:spMk id="11" creationId="{00000000-0000-0000-0000-000000000000}"/>
            </ac:spMkLst>
          </pc:spChg>
          <pc:spChg chg="mod">
            <ac:chgData name="reza kabir" userId="af3c95a13102d509" providerId="LiveId" clId="{57F77BDA-C3A2-4BAA-AC2E-A197B311ED4C}" dt="2020-04-08T06:01:56.322" v="3933" actId="207"/>
            <ac:spMkLst>
              <pc:docMk/>
              <pc:sldMasterMk cId="612793706" sldId="2147483660"/>
              <pc:sldLayoutMk cId="3788681217" sldId="2147483709"/>
              <ac:spMk id="12" creationId="{00000000-0000-0000-0000-000000000000}"/>
            </ac:spMkLst>
          </pc:spChg>
          <pc:spChg chg="mod">
            <ac:chgData name="reza kabir" userId="af3c95a13102d509" providerId="LiveId" clId="{57F77BDA-C3A2-4BAA-AC2E-A197B311ED4C}" dt="2020-04-08T06:01:56.322" v="3933" actId="207"/>
            <ac:spMkLst>
              <pc:docMk/>
              <pc:sldMasterMk cId="612793706" sldId="2147483660"/>
              <pc:sldLayoutMk cId="3788681217" sldId="2147483709"/>
              <ac:spMk id="13" creationId="{00000000-0000-0000-0000-000000000000}"/>
            </ac:spMkLst>
          </pc:spChg>
          <pc:spChg chg="mod">
            <ac:chgData name="reza kabir" userId="af3c95a13102d509" providerId="LiveId" clId="{57F77BDA-C3A2-4BAA-AC2E-A197B311ED4C}" dt="2020-04-08T06:01:56.322" v="3933" actId="207"/>
            <ac:spMkLst>
              <pc:docMk/>
              <pc:sldMasterMk cId="612793706" sldId="2147483660"/>
              <pc:sldLayoutMk cId="3788681217" sldId="2147483709"/>
              <ac:spMk id="14" creationId="{00000000-0000-0000-0000-000000000000}"/>
            </ac:spMkLst>
          </pc:spChg>
        </pc:sldLayoutChg>
        <pc:sldLayoutChg chg="modSp">
          <pc:chgData name="reza kabir" userId="af3c95a13102d509" providerId="LiveId" clId="{57F77BDA-C3A2-4BAA-AC2E-A197B311ED4C}" dt="2020-04-08T06:01:48.465" v="3932" actId="207"/>
          <pc:sldLayoutMkLst>
            <pc:docMk/>
            <pc:sldMasterMk cId="612793706" sldId="2147483660"/>
            <pc:sldLayoutMk cId="4236466487" sldId="2147483710"/>
          </pc:sldLayoutMkLst>
          <pc:spChg chg="mod">
            <ac:chgData name="reza kabir" userId="af3c95a13102d509" providerId="LiveId" clId="{57F77BDA-C3A2-4BAA-AC2E-A197B311ED4C}" dt="2020-04-08T06:01:48.465" v="3932" actId="207"/>
            <ac:spMkLst>
              <pc:docMk/>
              <pc:sldMasterMk cId="612793706" sldId="2147483660"/>
              <pc:sldLayoutMk cId="4236466487" sldId="2147483710"/>
              <ac:spMk id="6" creationId="{00000000-0000-0000-0000-000000000000}"/>
            </ac:spMkLst>
          </pc:spChg>
          <pc:spChg chg="mod">
            <ac:chgData name="reza kabir" userId="af3c95a13102d509" providerId="LiveId" clId="{57F77BDA-C3A2-4BAA-AC2E-A197B311ED4C}" dt="2020-04-08T06:01:48.465" v="3932" actId="207"/>
            <ac:spMkLst>
              <pc:docMk/>
              <pc:sldMasterMk cId="612793706" sldId="2147483660"/>
              <pc:sldLayoutMk cId="4236466487" sldId="2147483710"/>
              <ac:spMk id="7" creationId="{00000000-0000-0000-0000-000000000000}"/>
            </ac:spMkLst>
          </pc:spChg>
          <pc:spChg chg="mod">
            <ac:chgData name="reza kabir" userId="af3c95a13102d509" providerId="LiveId" clId="{57F77BDA-C3A2-4BAA-AC2E-A197B311ED4C}" dt="2020-04-08T06:01:48.465" v="3932" actId="207"/>
            <ac:spMkLst>
              <pc:docMk/>
              <pc:sldMasterMk cId="612793706" sldId="2147483660"/>
              <pc:sldLayoutMk cId="4236466487" sldId="2147483710"/>
              <ac:spMk id="15" creationId="{00000000-0000-0000-0000-000000000000}"/>
            </ac:spMkLst>
          </pc:spChg>
        </pc:sldLayoutChg>
        <pc:sldLayoutChg chg="modSp">
          <pc:chgData name="reza kabir" userId="af3c95a13102d509" providerId="LiveId" clId="{57F77BDA-C3A2-4BAA-AC2E-A197B311ED4C}" dt="2020-04-08T06:01:42.843" v="3931" actId="207"/>
          <pc:sldLayoutMkLst>
            <pc:docMk/>
            <pc:sldMasterMk cId="612793706" sldId="2147483660"/>
            <pc:sldLayoutMk cId="430515585" sldId="2147483711"/>
          </pc:sldLayoutMkLst>
          <pc:spChg chg="mod">
            <ac:chgData name="reza kabir" userId="af3c95a13102d509" providerId="LiveId" clId="{57F77BDA-C3A2-4BAA-AC2E-A197B311ED4C}" dt="2020-04-08T06:01:42.843" v="3931" actId="207"/>
            <ac:spMkLst>
              <pc:docMk/>
              <pc:sldMasterMk cId="612793706" sldId="2147483660"/>
              <pc:sldLayoutMk cId="430515585" sldId="2147483711"/>
              <ac:spMk id="24" creationId="{00000000-0000-0000-0000-000000000000}"/>
            </ac:spMkLst>
          </pc:spChg>
          <pc:spChg chg="mod">
            <ac:chgData name="reza kabir" userId="af3c95a13102d509" providerId="LiveId" clId="{57F77BDA-C3A2-4BAA-AC2E-A197B311ED4C}" dt="2020-04-08T06:01:42.843" v="3931" actId="207"/>
            <ac:spMkLst>
              <pc:docMk/>
              <pc:sldMasterMk cId="612793706" sldId="2147483660"/>
              <pc:sldLayoutMk cId="430515585" sldId="2147483711"/>
              <ac:spMk id="25" creationId="{00000000-0000-0000-0000-000000000000}"/>
            </ac:spMkLst>
          </pc:spChg>
          <pc:spChg chg="mod">
            <ac:chgData name="reza kabir" userId="af3c95a13102d509" providerId="LiveId" clId="{57F77BDA-C3A2-4BAA-AC2E-A197B311ED4C}" dt="2020-04-08T06:01:42.843" v="3931" actId="207"/>
            <ac:spMkLst>
              <pc:docMk/>
              <pc:sldMasterMk cId="612793706" sldId="2147483660"/>
              <pc:sldLayoutMk cId="430515585" sldId="2147483711"/>
              <ac:spMk id="26" creationId="{00000000-0000-0000-0000-000000000000}"/>
            </ac:spMkLst>
          </pc:spChg>
          <pc:spChg chg="mod">
            <ac:chgData name="reza kabir" userId="af3c95a13102d509" providerId="LiveId" clId="{57F77BDA-C3A2-4BAA-AC2E-A197B311ED4C}" dt="2020-04-08T06:01:42.843" v="3931" actId="207"/>
            <ac:spMkLst>
              <pc:docMk/>
              <pc:sldMasterMk cId="612793706" sldId="2147483660"/>
              <pc:sldLayoutMk cId="430515585" sldId="2147483711"/>
              <ac:spMk id="27" creationId="{00000000-0000-0000-0000-000000000000}"/>
            </ac:spMkLst>
          </pc:spChg>
          <pc:spChg chg="mod">
            <ac:chgData name="reza kabir" userId="af3c95a13102d509" providerId="LiveId" clId="{57F77BDA-C3A2-4BAA-AC2E-A197B311ED4C}" dt="2020-04-08T06:01:42.843" v="3931" actId="207"/>
            <ac:spMkLst>
              <pc:docMk/>
              <pc:sldMasterMk cId="612793706" sldId="2147483660"/>
              <pc:sldLayoutMk cId="430515585" sldId="2147483711"/>
              <ac:spMk id="28" creationId="{00000000-0000-0000-0000-000000000000}"/>
            </ac:spMkLst>
          </pc:spChg>
          <pc:spChg chg="mod">
            <ac:chgData name="reza kabir" userId="af3c95a13102d509" providerId="LiveId" clId="{57F77BDA-C3A2-4BAA-AC2E-A197B311ED4C}" dt="2020-04-08T06:01:42.843" v="3931" actId="207"/>
            <ac:spMkLst>
              <pc:docMk/>
              <pc:sldMasterMk cId="612793706" sldId="2147483660"/>
              <pc:sldLayoutMk cId="430515585" sldId="2147483711"/>
              <ac:spMk id="29" creationId="{00000000-0000-0000-0000-000000000000}"/>
            </ac:spMkLst>
          </pc:spChg>
          <pc:spChg chg="mod">
            <ac:chgData name="reza kabir" userId="af3c95a13102d509" providerId="LiveId" clId="{57F77BDA-C3A2-4BAA-AC2E-A197B311ED4C}" dt="2020-04-08T06:01:42.843" v="3931" actId="207"/>
            <ac:spMkLst>
              <pc:docMk/>
              <pc:sldMasterMk cId="612793706" sldId="2147483660"/>
              <pc:sldLayoutMk cId="430515585" sldId="2147483711"/>
              <ac:spMk id="30" creationId="{00000000-0000-0000-0000-000000000000}"/>
            </ac:spMkLst>
          </pc:spChg>
          <pc:spChg chg="mod">
            <ac:chgData name="reza kabir" userId="af3c95a13102d509" providerId="LiveId" clId="{57F77BDA-C3A2-4BAA-AC2E-A197B311ED4C}" dt="2020-04-08T06:01:42.843" v="3931" actId="207"/>
            <ac:spMkLst>
              <pc:docMk/>
              <pc:sldMasterMk cId="612793706" sldId="2147483660"/>
              <pc:sldLayoutMk cId="430515585" sldId="2147483711"/>
              <ac:spMk id="31" creationId="{00000000-0000-0000-0000-000000000000}"/>
            </ac:spMkLst>
          </pc:spChg>
          <pc:spChg chg="mod">
            <ac:chgData name="reza kabir" userId="af3c95a13102d509" providerId="LiveId" clId="{57F77BDA-C3A2-4BAA-AC2E-A197B311ED4C}" dt="2020-04-08T06:01:42.843" v="3931" actId="207"/>
            <ac:spMkLst>
              <pc:docMk/>
              <pc:sldMasterMk cId="612793706" sldId="2147483660"/>
              <pc:sldLayoutMk cId="430515585" sldId="2147483711"/>
              <ac:spMk id="32" creationId="{00000000-0000-0000-0000-000000000000}"/>
            </ac:spMkLst>
          </pc:spChg>
          <pc:spChg chg="mod">
            <ac:chgData name="reza kabir" userId="af3c95a13102d509" providerId="LiveId" clId="{57F77BDA-C3A2-4BAA-AC2E-A197B311ED4C}" dt="2020-04-08T06:01:42.843" v="3931" actId="207"/>
            <ac:spMkLst>
              <pc:docMk/>
              <pc:sldMasterMk cId="612793706" sldId="2147483660"/>
              <pc:sldLayoutMk cId="430515585" sldId="2147483711"/>
              <ac:spMk id="33" creationId="{00000000-0000-0000-0000-000000000000}"/>
            </ac:spMkLst>
          </pc:spChg>
          <pc:spChg chg="mod">
            <ac:chgData name="reza kabir" userId="af3c95a13102d509" providerId="LiveId" clId="{57F77BDA-C3A2-4BAA-AC2E-A197B311ED4C}" dt="2020-04-08T06:01:42.843" v="3931" actId="207"/>
            <ac:spMkLst>
              <pc:docMk/>
              <pc:sldMasterMk cId="612793706" sldId="2147483660"/>
              <pc:sldLayoutMk cId="430515585" sldId="2147483711"/>
              <ac:spMk id="34" creationId="{00000000-0000-0000-0000-000000000000}"/>
            </ac:spMkLst>
          </pc:spChg>
          <pc:spChg chg="mod">
            <ac:chgData name="reza kabir" userId="af3c95a13102d509" providerId="LiveId" clId="{57F77BDA-C3A2-4BAA-AC2E-A197B311ED4C}" dt="2020-04-08T06:01:42.843" v="3931" actId="207"/>
            <ac:spMkLst>
              <pc:docMk/>
              <pc:sldMasterMk cId="612793706" sldId="2147483660"/>
              <pc:sldLayoutMk cId="430515585" sldId="2147483711"/>
              <ac:spMk id="35" creationId="{00000000-0000-0000-0000-000000000000}"/>
            </ac:spMkLst>
          </pc:spChg>
          <pc:spChg chg="mod">
            <ac:chgData name="reza kabir" userId="af3c95a13102d509" providerId="LiveId" clId="{57F77BDA-C3A2-4BAA-AC2E-A197B311ED4C}" dt="2020-04-08T06:01:42.843" v="3931" actId="207"/>
            <ac:spMkLst>
              <pc:docMk/>
              <pc:sldMasterMk cId="612793706" sldId="2147483660"/>
              <pc:sldLayoutMk cId="430515585" sldId="2147483711"/>
              <ac:spMk id="36" creationId="{00000000-0000-0000-0000-000000000000}"/>
            </ac:spMkLst>
          </pc:spChg>
          <pc:spChg chg="mod">
            <ac:chgData name="reza kabir" userId="af3c95a13102d509" providerId="LiveId" clId="{57F77BDA-C3A2-4BAA-AC2E-A197B311ED4C}" dt="2020-04-08T06:01:42.843" v="3931" actId="207"/>
            <ac:spMkLst>
              <pc:docMk/>
              <pc:sldMasterMk cId="612793706" sldId="2147483660"/>
              <pc:sldLayoutMk cId="430515585" sldId="2147483711"/>
              <ac:spMk id="37" creationId="{00000000-0000-0000-0000-000000000000}"/>
            </ac:spMkLst>
          </pc:spChg>
          <pc:spChg chg="mod">
            <ac:chgData name="reza kabir" userId="af3c95a13102d509" providerId="LiveId" clId="{57F77BDA-C3A2-4BAA-AC2E-A197B311ED4C}" dt="2020-04-08T06:01:42.843" v="3931" actId="207"/>
            <ac:spMkLst>
              <pc:docMk/>
              <pc:sldMasterMk cId="612793706" sldId="2147483660"/>
              <pc:sldLayoutMk cId="430515585" sldId="2147483711"/>
              <ac:spMk id="38" creationId="{00000000-0000-0000-0000-000000000000}"/>
            </ac:spMkLst>
          </pc:spChg>
        </pc:sldLayoutChg>
        <pc:sldLayoutChg chg="modSp">
          <pc:chgData name="reza kabir" userId="af3c95a13102d509" providerId="LiveId" clId="{57F77BDA-C3A2-4BAA-AC2E-A197B311ED4C}" dt="2020-04-08T06:01:37.827" v="3930" actId="207"/>
          <pc:sldLayoutMkLst>
            <pc:docMk/>
            <pc:sldMasterMk cId="612793706" sldId="2147483660"/>
            <pc:sldLayoutMk cId="1076198460" sldId="2147483712"/>
          </pc:sldLayoutMkLst>
          <pc:spChg chg="mod">
            <ac:chgData name="reza kabir" userId="af3c95a13102d509" providerId="LiveId" clId="{57F77BDA-C3A2-4BAA-AC2E-A197B311ED4C}" dt="2020-04-08T06:01:37.827" v="3930" actId="207"/>
            <ac:spMkLst>
              <pc:docMk/>
              <pc:sldMasterMk cId="612793706" sldId="2147483660"/>
              <pc:sldLayoutMk cId="1076198460" sldId="2147483712"/>
              <ac:spMk id="9"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11"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12"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13"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14"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15"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16"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17"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18"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19"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20"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21"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22"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23"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24"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25"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26"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27"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28"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29"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30"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31"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32"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33"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34"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35"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36" creationId="{00000000-0000-0000-0000-000000000000}"/>
            </ac:spMkLst>
          </pc:spChg>
          <pc:spChg chg="mod">
            <ac:chgData name="reza kabir" userId="af3c95a13102d509" providerId="LiveId" clId="{57F77BDA-C3A2-4BAA-AC2E-A197B311ED4C}" dt="2020-04-08T06:01:37.827" v="3930" actId="207"/>
            <ac:spMkLst>
              <pc:docMk/>
              <pc:sldMasterMk cId="612793706" sldId="2147483660"/>
              <pc:sldLayoutMk cId="1076198460" sldId="2147483712"/>
              <ac:spMk id="37" creationId="{00000000-0000-0000-0000-000000000000}"/>
            </ac:spMkLst>
          </pc:spChg>
        </pc:sldLayoutChg>
        <pc:sldLayoutChg chg="del">
          <pc:chgData name="reza kabir" userId="af3c95a13102d509" providerId="LiveId" clId="{57F77BDA-C3A2-4BAA-AC2E-A197B311ED4C}" dt="2020-04-08T02:31:56.457" v="2382" actId="47"/>
          <pc:sldLayoutMkLst>
            <pc:docMk/>
            <pc:sldMasterMk cId="612793706" sldId="2147483660"/>
            <pc:sldLayoutMk cId="2506553113" sldId="2147483713"/>
          </pc:sldLayoutMkLst>
        </pc:sldLayoutChg>
        <pc:sldLayoutChg chg="modSp">
          <pc:chgData name="reza kabir" userId="af3c95a13102d509" providerId="LiveId" clId="{57F77BDA-C3A2-4BAA-AC2E-A197B311ED4C}" dt="2020-04-08T06:01:34.049" v="3929" actId="207"/>
          <pc:sldLayoutMkLst>
            <pc:docMk/>
            <pc:sldMasterMk cId="612793706" sldId="2147483660"/>
            <pc:sldLayoutMk cId="428431282" sldId="2147483714"/>
          </pc:sldLayoutMkLst>
          <pc:spChg chg="mod">
            <ac:chgData name="reza kabir" userId="af3c95a13102d509" providerId="LiveId" clId="{57F77BDA-C3A2-4BAA-AC2E-A197B311ED4C}" dt="2020-04-08T06:01:34.049" v="3929" actId="207"/>
            <ac:spMkLst>
              <pc:docMk/>
              <pc:sldMasterMk cId="612793706" sldId="2147483660"/>
              <pc:sldLayoutMk cId="428431282" sldId="2147483714"/>
              <ac:spMk id="15" creationId="{00000000-0000-0000-0000-000000000000}"/>
            </ac:spMkLst>
          </pc:spChg>
          <pc:spChg chg="mod">
            <ac:chgData name="reza kabir" userId="af3c95a13102d509" providerId="LiveId" clId="{57F77BDA-C3A2-4BAA-AC2E-A197B311ED4C}" dt="2020-04-08T06:01:34.049" v="3929" actId="207"/>
            <ac:spMkLst>
              <pc:docMk/>
              <pc:sldMasterMk cId="612793706" sldId="2147483660"/>
              <pc:sldLayoutMk cId="428431282" sldId="2147483714"/>
              <ac:spMk id="49" creationId="{00000000-0000-0000-0000-000000000000}"/>
            </ac:spMkLst>
          </pc:spChg>
          <pc:spChg chg="mod">
            <ac:chgData name="reza kabir" userId="af3c95a13102d509" providerId="LiveId" clId="{57F77BDA-C3A2-4BAA-AC2E-A197B311ED4C}" dt="2020-04-08T06:01:34.049" v="3929" actId="207"/>
            <ac:spMkLst>
              <pc:docMk/>
              <pc:sldMasterMk cId="612793706" sldId="2147483660"/>
              <pc:sldLayoutMk cId="428431282" sldId="2147483714"/>
              <ac:spMk id="50" creationId="{00000000-0000-0000-0000-000000000000}"/>
            </ac:spMkLst>
          </pc:spChg>
          <pc:spChg chg="mod">
            <ac:chgData name="reza kabir" userId="af3c95a13102d509" providerId="LiveId" clId="{57F77BDA-C3A2-4BAA-AC2E-A197B311ED4C}" dt="2020-04-08T06:01:34.049" v="3929" actId="207"/>
            <ac:spMkLst>
              <pc:docMk/>
              <pc:sldMasterMk cId="612793706" sldId="2147483660"/>
              <pc:sldLayoutMk cId="428431282" sldId="2147483714"/>
              <ac:spMk id="51" creationId="{00000000-0000-0000-0000-000000000000}"/>
            </ac:spMkLst>
          </pc:spChg>
        </pc:sldLayoutChg>
        <pc:sldLayoutChg chg="modSp">
          <pc:chgData name="reza kabir" userId="af3c95a13102d509" providerId="LiveId" clId="{57F77BDA-C3A2-4BAA-AC2E-A197B311ED4C}" dt="2020-04-08T06:01:30.018" v="3928" actId="207"/>
          <pc:sldLayoutMkLst>
            <pc:docMk/>
            <pc:sldMasterMk cId="612793706" sldId="2147483660"/>
            <pc:sldLayoutMk cId="2066176234" sldId="2147483715"/>
          </pc:sldLayoutMkLst>
          <pc:spChg chg="mod">
            <ac:chgData name="reza kabir" userId="af3c95a13102d509" providerId="LiveId" clId="{57F77BDA-C3A2-4BAA-AC2E-A197B311ED4C}" dt="2020-04-08T06:01:30.018" v="3928" actId="207"/>
            <ac:spMkLst>
              <pc:docMk/>
              <pc:sldMasterMk cId="612793706" sldId="2147483660"/>
              <pc:sldLayoutMk cId="2066176234" sldId="2147483715"/>
              <ac:spMk id="5" creationId="{00000000-0000-0000-0000-000000000000}"/>
            </ac:spMkLst>
          </pc:spChg>
          <pc:spChg chg="mod">
            <ac:chgData name="reza kabir" userId="af3c95a13102d509" providerId="LiveId" clId="{57F77BDA-C3A2-4BAA-AC2E-A197B311ED4C}" dt="2020-04-08T06:01:30.018" v="3928" actId="207"/>
            <ac:spMkLst>
              <pc:docMk/>
              <pc:sldMasterMk cId="612793706" sldId="2147483660"/>
              <pc:sldLayoutMk cId="2066176234" sldId="2147483715"/>
              <ac:spMk id="6" creationId="{00000000-0000-0000-0000-000000000000}"/>
            </ac:spMkLst>
          </pc:spChg>
          <pc:spChg chg="mod">
            <ac:chgData name="reza kabir" userId="af3c95a13102d509" providerId="LiveId" clId="{57F77BDA-C3A2-4BAA-AC2E-A197B311ED4C}" dt="2020-04-08T06:01:30.018" v="3928" actId="207"/>
            <ac:spMkLst>
              <pc:docMk/>
              <pc:sldMasterMk cId="612793706" sldId="2147483660"/>
              <pc:sldLayoutMk cId="2066176234" sldId="2147483715"/>
              <ac:spMk id="35" creationId="{00000000-0000-0000-0000-000000000000}"/>
            </ac:spMkLst>
          </pc:spChg>
          <pc:spChg chg="mod">
            <ac:chgData name="reza kabir" userId="af3c95a13102d509" providerId="LiveId" clId="{57F77BDA-C3A2-4BAA-AC2E-A197B311ED4C}" dt="2020-04-08T06:01:30.018" v="3928" actId="207"/>
            <ac:spMkLst>
              <pc:docMk/>
              <pc:sldMasterMk cId="612793706" sldId="2147483660"/>
              <pc:sldLayoutMk cId="2066176234" sldId="2147483715"/>
              <ac:spMk id="37" creationId="{00000000-0000-0000-0000-000000000000}"/>
            </ac:spMkLst>
          </pc:spChg>
          <pc:spChg chg="mod">
            <ac:chgData name="reza kabir" userId="af3c95a13102d509" providerId="LiveId" clId="{57F77BDA-C3A2-4BAA-AC2E-A197B311ED4C}" dt="2020-04-08T06:01:30.018" v="3928" actId="207"/>
            <ac:spMkLst>
              <pc:docMk/>
              <pc:sldMasterMk cId="612793706" sldId="2147483660"/>
              <pc:sldLayoutMk cId="2066176234" sldId="2147483715"/>
              <ac:spMk id="38" creationId="{00000000-0000-0000-0000-000000000000}"/>
            </ac:spMkLst>
          </pc:spChg>
        </pc:sldLayoutChg>
        <pc:sldLayoutChg chg="modSp">
          <pc:chgData name="reza kabir" userId="af3c95a13102d509" providerId="LiveId" clId="{57F77BDA-C3A2-4BAA-AC2E-A197B311ED4C}" dt="2020-04-08T06:01:24.929" v="3927" actId="207"/>
          <pc:sldLayoutMkLst>
            <pc:docMk/>
            <pc:sldMasterMk cId="612793706" sldId="2147483660"/>
            <pc:sldLayoutMk cId="1050997121" sldId="2147483716"/>
          </pc:sldLayoutMkLst>
          <pc:spChg chg="mod">
            <ac:chgData name="reza kabir" userId="af3c95a13102d509" providerId="LiveId" clId="{57F77BDA-C3A2-4BAA-AC2E-A197B311ED4C}" dt="2020-04-08T06:01:24.929" v="3927" actId="207"/>
            <ac:spMkLst>
              <pc:docMk/>
              <pc:sldMasterMk cId="612793706" sldId="2147483660"/>
              <pc:sldLayoutMk cId="1050997121" sldId="2147483716"/>
              <ac:spMk id="31" creationId="{00000000-0000-0000-0000-000000000000}"/>
            </ac:spMkLst>
          </pc:spChg>
          <pc:spChg chg="mod">
            <ac:chgData name="reza kabir" userId="af3c95a13102d509" providerId="LiveId" clId="{57F77BDA-C3A2-4BAA-AC2E-A197B311ED4C}" dt="2020-04-08T06:01:24.929" v="3927" actId="207"/>
            <ac:spMkLst>
              <pc:docMk/>
              <pc:sldMasterMk cId="612793706" sldId="2147483660"/>
              <pc:sldLayoutMk cId="1050997121" sldId="2147483716"/>
              <ac:spMk id="32" creationId="{00000000-0000-0000-0000-000000000000}"/>
            </ac:spMkLst>
          </pc:spChg>
          <pc:spChg chg="mod">
            <ac:chgData name="reza kabir" userId="af3c95a13102d509" providerId="LiveId" clId="{57F77BDA-C3A2-4BAA-AC2E-A197B311ED4C}" dt="2020-04-08T06:01:24.929" v="3927" actId="207"/>
            <ac:spMkLst>
              <pc:docMk/>
              <pc:sldMasterMk cId="612793706" sldId="2147483660"/>
              <pc:sldLayoutMk cId="1050997121" sldId="2147483716"/>
              <ac:spMk id="33" creationId="{00000000-0000-0000-0000-000000000000}"/>
            </ac:spMkLst>
          </pc:spChg>
          <pc:spChg chg="mod">
            <ac:chgData name="reza kabir" userId="af3c95a13102d509" providerId="LiveId" clId="{57F77BDA-C3A2-4BAA-AC2E-A197B311ED4C}" dt="2020-04-08T06:01:24.929" v="3927" actId="207"/>
            <ac:spMkLst>
              <pc:docMk/>
              <pc:sldMasterMk cId="612793706" sldId="2147483660"/>
              <pc:sldLayoutMk cId="1050997121" sldId="2147483716"/>
              <ac:spMk id="34" creationId="{00000000-0000-0000-0000-000000000000}"/>
            </ac:spMkLst>
          </pc:spChg>
          <pc:spChg chg="mod">
            <ac:chgData name="reza kabir" userId="af3c95a13102d509" providerId="LiveId" clId="{57F77BDA-C3A2-4BAA-AC2E-A197B311ED4C}" dt="2020-04-08T06:01:24.929" v="3927" actId="207"/>
            <ac:spMkLst>
              <pc:docMk/>
              <pc:sldMasterMk cId="612793706" sldId="2147483660"/>
              <pc:sldLayoutMk cId="1050997121" sldId="2147483716"/>
              <ac:spMk id="36" creationId="{00000000-0000-0000-0000-000000000000}"/>
            </ac:spMkLst>
          </pc:spChg>
        </pc:sldLayoutChg>
        <pc:sldLayoutChg chg="modSp">
          <pc:chgData name="reza kabir" userId="af3c95a13102d509" providerId="LiveId" clId="{57F77BDA-C3A2-4BAA-AC2E-A197B311ED4C}" dt="2020-04-08T06:01:19.562" v="3926" actId="207"/>
          <pc:sldLayoutMkLst>
            <pc:docMk/>
            <pc:sldMasterMk cId="612793706" sldId="2147483660"/>
            <pc:sldLayoutMk cId="1448331388" sldId="2147483717"/>
          </pc:sldLayoutMkLst>
          <pc:spChg chg="mod">
            <ac:chgData name="reza kabir" userId="af3c95a13102d509" providerId="LiveId" clId="{57F77BDA-C3A2-4BAA-AC2E-A197B311ED4C}" dt="2020-04-08T06:01:19.562" v="3926" actId="207"/>
            <ac:spMkLst>
              <pc:docMk/>
              <pc:sldMasterMk cId="612793706" sldId="2147483660"/>
              <pc:sldLayoutMk cId="1448331388" sldId="2147483717"/>
              <ac:spMk id="19" creationId="{00000000-0000-0000-0000-000000000000}"/>
            </ac:spMkLst>
          </pc:spChg>
          <pc:spChg chg="mod">
            <ac:chgData name="reza kabir" userId="af3c95a13102d509" providerId="LiveId" clId="{57F77BDA-C3A2-4BAA-AC2E-A197B311ED4C}" dt="2020-04-08T06:01:19.562" v="3926" actId="207"/>
            <ac:spMkLst>
              <pc:docMk/>
              <pc:sldMasterMk cId="612793706" sldId="2147483660"/>
              <pc:sldLayoutMk cId="1448331388" sldId="2147483717"/>
              <ac:spMk id="20" creationId="{00000000-0000-0000-0000-000000000000}"/>
            </ac:spMkLst>
          </pc:spChg>
          <pc:spChg chg="mod">
            <ac:chgData name="reza kabir" userId="af3c95a13102d509" providerId="LiveId" clId="{57F77BDA-C3A2-4BAA-AC2E-A197B311ED4C}" dt="2020-04-08T06:01:19.562" v="3926" actId="207"/>
            <ac:spMkLst>
              <pc:docMk/>
              <pc:sldMasterMk cId="612793706" sldId="2147483660"/>
              <pc:sldLayoutMk cId="1448331388" sldId="2147483717"/>
              <ac:spMk id="21" creationId="{00000000-0000-0000-0000-000000000000}"/>
            </ac:spMkLst>
          </pc:spChg>
          <pc:spChg chg="mod">
            <ac:chgData name="reza kabir" userId="af3c95a13102d509" providerId="LiveId" clId="{57F77BDA-C3A2-4BAA-AC2E-A197B311ED4C}" dt="2020-04-08T06:01:19.562" v="3926" actId="207"/>
            <ac:spMkLst>
              <pc:docMk/>
              <pc:sldMasterMk cId="612793706" sldId="2147483660"/>
              <pc:sldLayoutMk cId="1448331388" sldId="2147483717"/>
              <ac:spMk id="22" creationId="{00000000-0000-0000-0000-000000000000}"/>
            </ac:spMkLst>
          </pc:spChg>
          <pc:spChg chg="mod">
            <ac:chgData name="reza kabir" userId="af3c95a13102d509" providerId="LiveId" clId="{57F77BDA-C3A2-4BAA-AC2E-A197B311ED4C}" dt="2020-04-08T06:01:19.562" v="3926" actId="207"/>
            <ac:spMkLst>
              <pc:docMk/>
              <pc:sldMasterMk cId="612793706" sldId="2147483660"/>
              <pc:sldLayoutMk cId="1448331388" sldId="2147483717"/>
              <ac:spMk id="23" creationId="{00000000-0000-0000-0000-000000000000}"/>
            </ac:spMkLst>
          </pc:spChg>
          <pc:spChg chg="mod">
            <ac:chgData name="reza kabir" userId="af3c95a13102d509" providerId="LiveId" clId="{57F77BDA-C3A2-4BAA-AC2E-A197B311ED4C}" dt="2020-04-08T06:01:19.562" v="3926" actId="207"/>
            <ac:spMkLst>
              <pc:docMk/>
              <pc:sldMasterMk cId="612793706" sldId="2147483660"/>
              <pc:sldLayoutMk cId="1448331388" sldId="2147483717"/>
              <ac:spMk id="24" creationId="{00000000-0000-0000-0000-000000000000}"/>
            </ac:spMkLst>
          </pc:spChg>
          <pc:spChg chg="mod">
            <ac:chgData name="reza kabir" userId="af3c95a13102d509" providerId="LiveId" clId="{57F77BDA-C3A2-4BAA-AC2E-A197B311ED4C}" dt="2020-04-08T06:01:19.562" v="3926" actId="207"/>
            <ac:spMkLst>
              <pc:docMk/>
              <pc:sldMasterMk cId="612793706" sldId="2147483660"/>
              <pc:sldLayoutMk cId="1448331388" sldId="2147483717"/>
              <ac:spMk id="25" creationId="{00000000-0000-0000-0000-000000000000}"/>
            </ac:spMkLst>
          </pc:spChg>
          <pc:spChg chg="mod">
            <ac:chgData name="reza kabir" userId="af3c95a13102d509" providerId="LiveId" clId="{57F77BDA-C3A2-4BAA-AC2E-A197B311ED4C}" dt="2020-04-08T06:01:19.562" v="3926" actId="207"/>
            <ac:spMkLst>
              <pc:docMk/>
              <pc:sldMasterMk cId="612793706" sldId="2147483660"/>
              <pc:sldLayoutMk cId="1448331388" sldId="2147483717"/>
              <ac:spMk id="26" creationId="{00000000-0000-0000-0000-000000000000}"/>
            </ac:spMkLst>
          </pc:spChg>
        </pc:sldLayoutChg>
        <pc:sldLayoutChg chg="modSp">
          <pc:chgData name="reza kabir" userId="af3c95a13102d509" providerId="LiveId" clId="{57F77BDA-C3A2-4BAA-AC2E-A197B311ED4C}" dt="2020-04-08T06:01:13.817" v="3925" actId="207"/>
          <pc:sldLayoutMkLst>
            <pc:docMk/>
            <pc:sldMasterMk cId="612793706" sldId="2147483660"/>
            <pc:sldLayoutMk cId="615800809" sldId="2147483718"/>
          </pc:sldLayoutMkLst>
          <pc:spChg chg="mod">
            <ac:chgData name="reza kabir" userId="af3c95a13102d509" providerId="LiveId" clId="{57F77BDA-C3A2-4BAA-AC2E-A197B311ED4C}" dt="2020-04-08T06:01:13.817" v="3925" actId="207"/>
            <ac:spMkLst>
              <pc:docMk/>
              <pc:sldMasterMk cId="612793706" sldId="2147483660"/>
              <pc:sldLayoutMk cId="615800809" sldId="2147483718"/>
              <ac:spMk id="15" creationId="{00000000-0000-0000-0000-000000000000}"/>
            </ac:spMkLst>
          </pc:spChg>
          <pc:spChg chg="mod">
            <ac:chgData name="reza kabir" userId="af3c95a13102d509" providerId="LiveId" clId="{57F77BDA-C3A2-4BAA-AC2E-A197B311ED4C}" dt="2020-04-08T06:01:13.817" v="3925" actId="207"/>
            <ac:spMkLst>
              <pc:docMk/>
              <pc:sldMasterMk cId="612793706" sldId="2147483660"/>
              <pc:sldLayoutMk cId="615800809" sldId="2147483718"/>
              <ac:spMk id="16" creationId="{00000000-0000-0000-0000-000000000000}"/>
            </ac:spMkLst>
          </pc:spChg>
          <pc:spChg chg="mod">
            <ac:chgData name="reza kabir" userId="af3c95a13102d509" providerId="LiveId" clId="{57F77BDA-C3A2-4BAA-AC2E-A197B311ED4C}" dt="2020-04-08T06:01:13.817" v="3925" actId="207"/>
            <ac:spMkLst>
              <pc:docMk/>
              <pc:sldMasterMk cId="612793706" sldId="2147483660"/>
              <pc:sldLayoutMk cId="615800809" sldId="2147483718"/>
              <ac:spMk id="17" creationId="{00000000-0000-0000-0000-000000000000}"/>
            </ac:spMkLst>
          </pc:spChg>
          <pc:spChg chg="mod">
            <ac:chgData name="reza kabir" userId="af3c95a13102d509" providerId="LiveId" clId="{57F77BDA-C3A2-4BAA-AC2E-A197B311ED4C}" dt="2020-04-08T06:01:13.817" v="3925" actId="207"/>
            <ac:spMkLst>
              <pc:docMk/>
              <pc:sldMasterMk cId="612793706" sldId="2147483660"/>
              <pc:sldLayoutMk cId="615800809" sldId="2147483718"/>
              <ac:spMk id="18" creationId="{00000000-0000-0000-0000-000000000000}"/>
            </ac:spMkLst>
          </pc:spChg>
          <pc:spChg chg="mod">
            <ac:chgData name="reza kabir" userId="af3c95a13102d509" providerId="LiveId" clId="{57F77BDA-C3A2-4BAA-AC2E-A197B311ED4C}" dt="2020-04-08T06:01:13.817" v="3925" actId="207"/>
            <ac:spMkLst>
              <pc:docMk/>
              <pc:sldMasterMk cId="612793706" sldId="2147483660"/>
              <pc:sldLayoutMk cId="615800809" sldId="2147483718"/>
              <ac:spMk id="19" creationId="{00000000-0000-0000-0000-000000000000}"/>
            </ac:spMkLst>
          </pc:spChg>
          <pc:spChg chg="mod">
            <ac:chgData name="reza kabir" userId="af3c95a13102d509" providerId="LiveId" clId="{57F77BDA-C3A2-4BAA-AC2E-A197B311ED4C}" dt="2020-04-08T06:01:13.817" v="3925" actId="207"/>
            <ac:spMkLst>
              <pc:docMk/>
              <pc:sldMasterMk cId="612793706" sldId="2147483660"/>
              <pc:sldLayoutMk cId="615800809" sldId="2147483718"/>
              <ac:spMk id="20" creationId="{00000000-0000-0000-0000-000000000000}"/>
            </ac:spMkLst>
          </pc:spChg>
          <pc:spChg chg="mod">
            <ac:chgData name="reza kabir" userId="af3c95a13102d509" providerId="LiveId" clId="{57F77BDA-C3A2-4BAA-AC2E-A197B311ED4C}" dt="2020-04-08T06:01:13.817" v="3925" actId="207"/>
            <ac:spMkLst>
              <pc:docMk/>
              <pc:sldMasterMk cId="612793706" sldId="2147483660"/>
              <pc:sldLayoutMk cId="615800809" sldId="2147483718"/>
              <ac:spMk id="21" creationId="{00000000-0000-0000-0000-000000000000}"/>
            </ac:spMkLst>
          </pc:spChg>
          <pc:spChg chg="mod">
            <ac:chgData name="reza kabir" userId="af3c95a13102d509" providerId="LiveId" clId="{57F77BDA-C3A2-4BAA-AC2E-A197B311ED4C}" dt="2020-04-08T06:01:13.817" v="3925" actId="207"/>
            <ac:spMkLst>
              <pc:docMk/>
              <pc:sldMasterMk cId="612793706" sldId="2147483660"/>
              <pc:sldLayoutMk cId="615800809" sldId="2147483718"/>
              <ac:spMk id="22" creationId="{00000000-0000-0000-0000-000000000000}"/>
            </ac:spMkLst>
          </pc:spChg>
          <pc:spChg chg="mod">
            <ac:chgData name="reza kabir" userId="af3c95a13102d509" providerId="LiveId" clId="{57F77BDA-C3A2-4BAA-AC2E-A197B311ED4C}" dt="2020-04-08T06:01:13.817" v="3925" actId="207"/>
            <ac:spMkLst>
              <pc:docMk/>
              <pc:sldMasterMk cId="612793706" sldId="2147483660"/>
              <pc:sldLayoutMk cId="615800809" sldId="2147483718"/>
              <ac:spMk id="23" creationId="{00000000-0000-0000-0000-000000000000}"/>
            </ac:spMkLst>
          </pc:spChg>
        </pc:sldLayoutChg>
        <pc:sldLayoutChg chg="modSp">
          <pc:chgData name="reza kabir" userId="af3c95a13102d509" providerId="LiveId" clId="{57F77BDA-C3A2-4BAA-AC2E-A197B311ED4C}" dt="2020-04-08T06:01:08.641" v="3924" actId="207"/>
          <pc:sldLayoutMkLst>
            <pc:docMk/>
            <pc:sldMasterMk cId="612793706" sldId="2147483660"/>
            <pc:sldLayoutMk cId="3973611300" sldId="2147483719"/>
          </pc:sldLayoutMkLst>
          <pc:spChg chg="mod">
            <ac:chgData name="reza kabir" userId="af3c95a13102d509" providerId="LiveId" clId="{57F77BDA-C3A2-4BAA-AC2E-A197B311ED4C}" dt="2020-04-08T06:01:08.641" v="3924" actId="207"/>
            <ac:spMkLst>
              <pc:docMk/>
              <pc:sldMasterMk cId="612793706" sldId="2147483660"/>
              <pc:sldLayoutMk cId="3973611300" sldId="2147483719"/>
              <ac:spMk id="30" creationId="{00000000-0000-0000-0000-000000000000}"/>
            </ac:spMkLst>
          </pc:spChg>
          <pc:spChg chg="mod">
            <ac:chgData name="reza kabir" userId="af3c95a13102d509" providerId="LiveId" clId="{57F77BDA-C3A2-4BAA-AC2E-A197B311ED4C}" dt="2020-04-08T06:01:08.641" v="3924" actId="207"/>
            <ac:spMkLst>
              <pc:docMk/>
              <pc:sldMasterMk cId="612793706" sldId="2147483660"/>
              <pc:sldLayoutMk cId="3973611300" sldId="2147483719"/>
              <ac:spMk id="31" creationId="{00000000-0000-0000-0000-000000000000}"/>
            </ac:spMkLst>
          </pc:spChg>
          <pc:spChg chg="mod">
            <ac:chgData name="reza kabir" userId="af3c95a13102d509" providerId="LiveId" clId="{57F77BDA-C3A2-4BAA-AC2E-A197B311ED4C}" dt="2020-04-08T06:01:08.641" v="3924" actId="207"/>
            <ac:spMkLst>
              <pc:docMk/>
              <pc:sldMasterMk cId="612793706" sldId="2147483660"/>
              <pc:sldLayoutMk cId="3973611300" sldId="2147483719"/>
              <ac:spMk id="32" creationId="{00000000-0000-0000-0000-000000000000}"/>
            </ac:spMkLst>
          </pc:spChg>
          <pc:spChg chg="mod">
            <ac:chgData name="reza kabir" userId="af3c95a13102d509" providerId="LiveId" clId="{57F77BDA-C3A2-4BAA-AC2E-A197B311ED4C}" dt="2020-04-08T06:01:08.641" v="3924" actId="207"/>
            <ac:spMkLst>
              <pc:docMk/>
              <pc:sldMasterMk cId="612793706" sldId="2147483660"/>
              <pc:sldLayoutMk cId="3973611300" sldId="2147483719"/>
              <ac:spMk id="33" creationId="{00000000-0000-0000-0000-000000000000}"/>
            </ac:spMkLst>
          </pc:spChg>
          <pc:spChg chg="mod">
            <ac:chgData name="reza kabir" userId="af3c95a13102d509" providerId="LiveId" clId="{57F77BDA-C3A2-4BAA-AC2E-A197B311ED4C}" dt="2020-04-08T06:01:08.641" v="3924" actId="207"/>
            <ac:spMkLst>
              <pc:docMk/>
              <pc:sldMasterMk cId="612793706" sldId="2147483660"/>
              <pc:sldLayoutMk cId="3973611300" sldId="2147483719"/>
              <ac:spMk id="34" creationId="{00000000-0000-0000-0000-000000000000}"/>
            </ac:spMkLst>
          </pc:spChg>
        </pc:sldLayoutChg>
        <pc:sldLayoutChg chg="modSp">
          <pc:chgData name="reza kabir" userId="af3c95a13102d509" providerId="LiveId" clId="{57F77BDA-C3A2-4BAA-AC2E-A197B311ED4C}" dt="2020-04-08T06:01:03.706" v="3923" actId="207"/>
          <pc:sldLayoutMkLst>
            <pc:docMk/>
            <pc:sldMasterMk cId="612793706" sldId="2147483660"/>
            <pc:sldLayoutMk cId="817058846" sldId="2147483720"/>
          </pc:sldLayoutMkLst>
          <pc:spChg chg="mod">
            <ac:chgData name="reza kabir" userId="af3c95a13102d509" providerId="LiveId" clId="{57F77BDA-C3A2-4BAA-AC2E-A197B311ED4C}" dt="2020-04-08T06:01:03.706" v="3923" actId="207"/>
            <ac:spMkLst>
              <pc:docMk/>
              <pc:sldMasterMk cId="612793706" sldId="2147483660"/>
              <pc:sldLayoutMk cId="817058846" sldId="2147483720"/>
              <ac:spMk id="31" creationId="{00000000-0000-0000-0000-000000000000}"/>
            </ac:spMkLst>
          </pc:spChg>
          <pc:spChg chg="mod">
            <ac:chgData name="reza kabir" userId="af3c95a13102d509" providerId="LiveId" clId="{57F77BDA-C3A2-4BAA-AC2E-A197B311ED4C}" dt="2020-04-08T06:01:03.706" v="3923" actId="207"/>
            <ac:spMkLst>
              <pc:docMk/>
              <pc:sldMasterMk cId="612793706" sldId="2147483660"/>
              <pc:sldLayoutMk cId="817058846" sldId="2147483720"/>
              <ac:spMk id="32" creationId="{00000000-0000-0000-0000-000000000000}"/>
            </ac:spMkLst>
          </pc:spChg>
          <pc:spChg chg="mod">
            <ac:chgData name="reza kabir" userId="af3c95a13102d509" providerId="LiveId" clId="{57F77BDA-C3A2-4BAA-AC2E-A197B311ED4C}" dt="2020-04-08T06:01:03.706" v="3923" actId="207"/>
            <ac:spMkLst>
              <pc:docMk/>
              <pc:sldMasterMk cId="612793706" sldId="2147483660"/>
              <pc:sldLayoutMk cId="817058846" sldId="2147483720"/>
              <ac:spMk id="33" creationId="{00000000-0000-0000-0000-000000000000}"/>
            </ac:spMkLst>
          </pc:spChg>
          <pc:spChg chg="mod">
            <ac:chgData name="reza kabir" userId="af3c95a13102d509" providerId="LiveId" clId="{57F77BDA-C3A2-4BAA-AC2E-A197B311ED4C}" dt="2020-04-08T06:01:03.706" v="3923" actId="207"/>
            <ac:spMkLst>
              <pc:docMk/>
              <pc:sldMasterMk cId="612793706" sldId="2147483660"/>
              <pc:sldLayoutMk cId="817058846" sldId="2147483720"/>
              <ac:spMk id="34" creationId="{00000000-0000-0000-0000-000000000000}"/>
            </ac:spMkLst>
          </pc:spChg>
        </pc:sldLayoutChg>
        <pc:sldLayoutChg chg="modSp">
          <pc:chgData name="reza kabir" userId="af3c95a13102d509" providerId="LiveId" clId="{57F77BDA-C3A2-4BAA-AC2E-A197B311ED4C}" dt="2020-04-08T06:00:58.425" v="3922" actId="207"/>
          <pc:sldLayoutMkLst>
            <pc:docMk/>
            <pc:sldMasterMk cId="612793706" sldId="2147483660"/>
            <pc:sldLayoutMk cId="12838445" sldId="2147483721"/>
          </pc:sldLayoutMkLst>
          <pc:spChg chg="mod">
            <ac:chgData name="reza kabir" userId="af3c95a13102d509" providerId="LiveId" clId="{57F77BDA-C3A2-4BAA-AC2E-A197B311ED4C}" dt="2020-04-08T06:00:58.425" v="3922" actId="207"/>
            <ac:spMkLst>
              <pc:docMk/>
              <pc:sldMasterMk cId="612793706" sldId="2147483660"/>
              <pc:sldLayoutMk cId="12838445" sldId="2147483721"/>
              <ac:spMk id="9" creationId="{00000000-0000-0000-0000-000000000000}"/>
            </ac:spMkLst>
          </pc:spChg>
          <pc:spChg chg="mod">
            <ac:chgData name="reza kabir" userId="af3c95a13102d509" providerId="LiveId" clId="{57F77BDA-C3A2-4BAA-AC2E-A197B311ED4C}" dt="2020-04-08T06:00:58.425" v="3922" actId="207"/>
            <ac:spMkLst>
              <pc:docMk/>
              <pc:sldMasterMk cId="612793706" sldId="2147483660"/>
              <pc:sldLayoutMk cId="12838445" sldId="2147483721"/>
              <ac:spMk id="10" creationId="{00000000-0000-0000-0000-000000000000}"/>
            </ac:spMkLst>
          </pc:spChg>
          <pc:spChg chg="mod">
            <ac:chgData name="reza kabir" userId="af3c95a13102d509" providerId="LiveId" clId="{57F77BDA-C3A2-4BAA-AC2E-A197B311ED4C}" dt="2020-04-08T06:00:58.425" v="3922" actId="207"/>
            <ac:spMkLst>
              <pc:docMk/>
              <pc:sldMasterMk cId="612793706" sldId="2147483660"/>
              <pc:sldLayoutMk cId="12838445" sldId="2147483721"/>
              <ac:spMk id="11" creationId="{00000000-0000-0000-0000-000000000000}"/>
            </ac:spMkLst>
          </pc:spChg>
        </pc:sldLayoutChg>
        <pc:sldLayoutChg chg="modSp">
          <pc:chgData name="reza kabir" userId="af3c95a13102d509" providerId="LiveId" clId="{57F77BDA-C3A2-4BAA-AC2E-A197B311ED4C}" dt="2020-04-08T06:00:53.769" v="3921" actId="207"/>
          <pc:sldLayoutMkLst>
            <pc:docMk/>
            <pc:sldMasterMk cId="612793706" sldId="2147483660"/>
            <pc:sldLayoutMk cId="665781669" sldId="2147483722"/>
          </pc:sldLayoutMkLst>
          <pc:spChg chg="mod">
            <ac:chgData name="reza kabir" userId="af3c95a13102d509" providerId="LiveId" clId="{57F77BDA-C3A2-4BAA-AC2E-A197B311ED4C}" dt="2020-04-08T06:00:53.769" v="3921" actId="207"/>
            <ac:spMkLst>
              <pc:docMk/>
              <pc:sldMasterMk cId="612793706" sldId="2147483660"/>
              <pc:sldLayoutMk cId="665781669" sldId="2147483722"/>
              <ac:spMk id="14" creationId="{00000000-0000-0000-0000-000000000000}"/>
            </ac:spMkLst>
          </pc:spChg>
          <pc:spChg chg="mod">
            <ac:chgData name="reza kabir" userId="af3c95a13102d509" providerId="LiveId" clId="{57F77BDA-C3A2-4BAA-AC2E-A197B311ED4C}" dt="2020-04-08T06:00:53.769" v="3921" actId="207"/>
            <ac:spMkLst>
              <pc:docMk/>
              <pc:sldMasterMk cId="612793706" sldId="2147483660"/>
              <pc:sldLayoutMk cId="665781669" sldId="2147483722"/>
              <ac:spMk id="15" creationId="{00000000-0000-0000-0000-000000000000}"/>
            </ac:spMkLst>
          </pc:spChg>
          <pc:spChg chg="mod">
            <ac:chgData name="reza kabir" userId="af3c95a13102d509" providerId="LiveId" clId="{57F77BDA-C3A2-4BAA-AC2E-A197B311ED4C}" dt="2020-04-08T06:00:53.769" v="3921" actId="207"/>
            <ac:spMkLst>
              <pc:docMk/>
              <pc:sldMasterMk cId="612793706" sldId="2147483660"/>
              <pc:sldLayoutMk cId="665781669" sldId="2147483722"/>
              <ac:spMk id="16" creationId="{00000000-0000-0000-0000-000000000000}"/>
            </ac:spMkLst>
          </pc:spChg>
        </pc:sldLayoutChg>
        <pc:sldLayoutChg chg="modSp">
          <pc:chgData name="reza kabir" userId="af3c95a13102d509" providerId="LiveId" clId="{57F77BDA-C3A2-4BAA-AC2E-A197B311ED4C}" dt="2020-04-08T06:00:50.073" v="3920" actId="207"/>
          <pc:sldLayoutMkLst>
            <pc:docMk/>
            <pc:sldMasterMk cId="612793706" sldId="2147483660"/>
            <pc:sldLayoutMk cId="4151212246" sldId="2147483723"/>
          </pc:sldLayoutMkLst>
          <pc:spChg chg="mod">
            <ac:chgData name="reza kabir" userId="af3c95a13102d509" providerId="LiveId" clId="{57F77BDA-C3A2-4BAA-AC2E-A197B311ED4C}" dt="2020-04-08T06:00:50.073" v="3920" actId="207"/>
            <ac:spMkLst>
              <pc:docMk/>
              <pc:sldMasterMk cId="612793706" sldId="2147483660"/>
              <pc:sldLayoutMk cId="4151212246" sldId="2147483723"/>
              <ac:spMk id="19" creationId="{00000000-0000-0000-0000-000000000000}"/>
            </ac:spMkLst>
          </pc:spChg>
          <pc:spChg chg="mod">
            <ac:chgData name="reza kabir" userId="af3c95a13102d509" providerId="LiveId" clId="{57F77BDA-C3A2-4BAA-AC2E-A197B311ED4C}" dt="2020-04-08T06:00:50.073" v="3920" actId="207"/>
            <ac:spMkLst>
              <pc:docMk/>
              <pc:sldMasterMk cId="612793706" sldId="2147483660"/>
              <pc:sldLayoutMk cId="4151212246" sldId="2147483723"/>
              <ac:spMk id="20" creationId="{00000000-0000-0000-0000-000000000000}"/>
            </ac:spMkLst>
          </pc:spChg>
          <pc:spChg chg="mod">
            <ac:chgData name="reza kabir" userId="af3c95a13102d509" providerId="LiveId" clId="{57F77BDA-C3A2-4BAA-AC2E-A197B311ED4C}" dt="2020-04-08T06:00:50.073" v="3920" actId="207"/>
            <ac:spMkLst>
              <pc:docMk/>
              <pc:sldMasterMk cId="612793706" sldId="2147483660"/>
              <pc:sldLayoutMk cId="4151212246" sldId="2147483723"/>
              <ac:spMk id="21" creationId="{00000000-0000-0000-0000-000000000000}"/>
            </ac:spMkLst>
          </pc:spChg>
        </pc:sldLayoutChg>
        <pc:sldLayoutChg chg="modSp">
          <pc:chgData name="reza kabir" userId="af3c95a13102d509" providerId="LiveId" clId="{57F77BDA-C3A2-4BAA-AC2E-A197B311ED4C}" dt="2020-04-08T06:00:46.666" v="3919" actId="207"/>
          <pc:sldLayoutMkLst>
            <pc:docMk/>
            <pc:sldMasterMk cId="612793706" sldId="2147483660"/>
            <pc:sldLayoutMk cId="3245231332" sldId="2147483724"/>
          </pc:sldLayoutMkLst>
          <pc:spChg chg="mod">
            <ac:chgData name="reza kabir" userId="af3c95a13102d509" providerId="LiveId" clId="{57F77BDA-C3A2-4BAA-AC2E-A197B311ED4C}" dt="2020-04-08T06:00:46.666" v="3919" actId="207"/>
            <ac:spMkLst>
              <pc:docMk/>
              <pc:sldMasterMk cId="612793706" sldId="2147483660"/>
              <pc:sldLayoutMk cId="3245231332" sldId="2147483724"/>
              <ac:spMk id="13" creationId="{00000000-0000-0000-0000-000000000000}"/>
            </ac:spMkLst>
          </pc:spChg>
          <pc:spChg chg="mod">
            <ac:chgData name="reza kabir" userId="af3c95a13102d509" providerId="LiveId" clId="{57F77BDA-C3A2-4BAA-AC2E-A197B311ED4C}" dt="2020-04-08T06:00:46.666" v="3919" actId="207"/>
            <ac:spMkLst>
              <pc:docMk/>
              <pc:sldMasterMk cId="612793706" sldId="2147483660"/>
              <pc:sldLayoutMk cId="3245231332" sldId="2147483724"/>
              <ac:spMk id="14" creationId="{00000000-0000-0000-0000-000000000000}"/>
            </ac:spMkLst>
          </pc:spChg>
          <pc:spChg chg="mod">
            <ac:chgData name="reza kabir" userId="af3c95a13102d509" providerId="LiveId" clId="{57F77BDA-C3A2-4BAA-AC2E-A197B311ED4C}" dt="2020-04-08T06:00:46.666" v="3919" actId="207"/>
            <ac:spMkLst>
              <pc:docMk/>
              <pc:sldMasterMk cId="612793706" sldId="2147483660"/>
              <pc:sldLayoutMk cId="3245231332" sldId="2147483724"/>
              <ac:spMk id="15" creationId="{00000000-0000-0000-0000-000000000000}"/>
            </ac:spMkLst>
          </pc:spChg>
          <pc:spChg chg="mod">
            <ac:chgData name="reza kabir" userId="af3c95a13102d509" providerId="LiveId" clId="{57F77BDA-C3A2-4BAA-AC2E-A197B311ED4C}" dt="2020-04-08T06:00:46.666" v="3919" actId="207"/>
            <ac:spMkLst>
              <pc:docMk/>
              <pc:sldMasterMk cId="612793706" sldId="2147483660"/>
              <pc:sldLayoutMk cId="3245231332" sldId="2147483724"/>
              <ac:spMk id="16" creationId="{00000000-0000-0000-0000-000000000000}"/>
            </ac:spMkLst>
          </pc:spChg>
        </pc:sldLayoutChg>
        <pc:sldLayoutChg chg="modSp">
          <pc:chgData name="reza kabir" userId="af3c95a13102d509" providerId="LiveId" clId="{57F77BDA-C3A2-4BAA-AC2E-A197B311ED4C}" dt="2020-04-08T06:00:02.490" v="3918" actId="207"/>
          <pc:sldLayoutMkLst>
            <pc:docMk/>
            <pc:sldMasterMk cId="612793706" sldId="2147483660"/>
            <pc:sldLayoutMk cId="166015478" sldId="2147483725"/>
          </pc:sldLayoutMkLst>
          <pc:spChg chg="mod">
            <ac:chgData name="reza kabir" userId="af3c95a13102d509" providerId="LiveId" clId="{57F77BDA-C3A2-4BAA-AC2E-A197B311ED4C}" dt="2020-04-08T06:00:02.490" v="3918" actId="207"/>
            <ac:spMkLst>
              <pc:docMk/>
              <pc:sldMasterMk cId="612793706" sldId="2147483660"/>
              <pc:sldLayoutMk cId="166015478" sldId="2147483725"/>
              <ac:spMk id="24" creationId="{00000000-0000-0000-0000-000000000000}"/>
            </ac:spMkLst>
          </pc:spChg>
          <pc:spChg chg="mod">
            <ac:chgData name="reza kabir" userId="af3c95a13102d509" providerId="LiveId" clId="{57F77BDA-C3A2-4BAA-AC2E-A197B311ED4C}" dt="2020-04-08T06:00:02.490" v="3918" actId="207"/>
            <ac:spMkLst>
              <pc:docMk/>
              <pc:sldMasterMk cId="612793706" sldId="2147483660"/>
              <pc:sldLayoutMk cId="166015478" sldId="2147483725"/>
              <ac:spMk id="25" creationId="{00000000-0000-0000-0000-000000000000}"/>
            </ac:spMkLst>
          </pc:spChg>
          <pc:spChg chg="mod">
            <ac:chgData name="reza kabir" userId="af3c95a13102d509" providerId="LiveId" clId="{57F77BDA-C3A2-4BAA-AC2E-A197B311ED4C}" dt="2020-04-08T06:00:02.490" v="3918" actId="207"/>
            <ac:spMkLst>
              <pc:docMk/>
              <pc:sldMasterMk cId="612793706" sldId="2147483660"/>
              <pc:sldLayoutMk cId="166015478" sldId="2147483725"/>
              <ac:spMk id="26" creationId="{00000000-0000-0000-0000-000000000000}"/>
            </ac:spMkLst>
          </pc:spChg>
          <pc:spChg chg="mod">
            <ac:chgData name="reza kabir" userId="af3c95a13102d509" providerId="LiveId" clId="{57F77BDA-C3A2-4BAA-AC2E-A197B311ED4C}" dt="2020-04-08T06:00:02.490" v="3918" actId="207"/>
            <ac:spMkLst>
              <pc:docMk/>
              <pc:sldMasterMk cId="612793706" sldId="2147483660"/>
              <pc:sldLayoutMk cId="166015478" sldId="2147483725"/>
              <ac:spMk id="27" creationId="{00000000-0000-0000-0000-000000000000}"/>
            </ac:spMkLst>
          </pc:spChg>
        </pc:sldLayoutChg>
        <pc:sldLayoutChg chg="modSp">
          <pc:chgData name="reza kabir" userId="af3c95a13102d509" providerId="LiveId" clId="{57F77BDA-C3A2-4BAA-AC2E-A197B311ED4C}" dt="2020-04-08T05:59:55.201" v="3917" actId="207"/>
          <pc:sldLayoutMkLst>
            <pc:docMk/>
            <pc:sldMasterMk cId="612793706" sldId="2147483660"/>
            <pc:sldLayoutMk cId="1911629296" sldId="2147483726"/>
          </pc:sldLayoutMkLst>
          <pc:spChg chg="mod">
            <ac:chgData name="reza kabir" userId="af3c95a13102d509" providerId="LiveId" clId="{57F77BDA-C3A2-4BAA-AC2E-A197B311ED4C}" dt="2020-04-08T05:59:55.201" v="3917" actId="207"/>
            <ac:spMkLst>
              <pc:docMk/>
              <pc:sldMasterMk cId="612793706" sldId="2147483660"/>
              <pc:sldLayoutMk cId="1911629296" sldId="2147483726"/>
              <ac:spMk id="7" creationId="{00000000-0000-0000-0000-000000000000}"/>
            </ac:spMkLst>
          </pc:spChg>
        </pc:sldLayoutChg>
        <pc:sldLayoutChg chg="del">
          <pc:chgData name="reza kabir" userId="af3c95a13102d509" providerId="LiveId" clId="{57F77BDA-C3A2-4BAA-AC2E-A197B311ED4C}" dt="2020-04-07T11:11:40.699" v="1969" actId="47"/>
          <pc:sldLayoutMkLst>
            <pc:docMk/>
            <pc:sldMasterMk cId="612793706" sldId="2147483660"/>
            <pc:sldLayoutMk cId="2283219802" sldId="2147483726"/>
          </pc:sldLayoutMkLst>
        </pc:sldLayoutChg>
        <pc:sldLayoutChg chg="del">
          <pc:chgData name="reza kabir" userId="af3c95a13102d509" providerId="LiveId" clId="{57F77BDA-C3A2-4BAA-AC2E-A197B311ED4C}" dt="2020-04-07T11:11:41.595" v="1970" actId="47"/>
          <pc:sldLayoutMkLst>
            <pc:docMk/>
            <pc:sldMasterMk cId="612793706" sldId="2147483660"/>
            <pc:sldLayoutMk cId="1457166826" sldId="2147483727"/>
          </pc:sldLayoutMkLst>
        </pc:sldLayoutChg>
        <pc:sldLayoutChg chg="modSp">
          <pc:chgData name="reza kabir" userId="af3c95a13102d509" providerId="LiveId" clId="{57F77BDA-C3A2-4BAA-AC2E-A197B311ED4C}" dt="2020-04-08T05:59:53.089" v="3916" actId="207"/>
          <pc:sldLayoutMkLst>
            <pc:docMk/>
            <pc:sldMasterMk cId="612793706" sldId="2147483660"/>
            <pc:sldLayoutMk cId="3871066573" sldId="2147483727"/>
          </pc:sldLayoutMkLst>
          <pc:spChg chg="mod">
            <ac:chgData name="reza kabir" userId="af3c95a13102d509" providerId="LiveId" clId="{57F77BDA-C3A2-4BAA-AC2E-A197B311ED4C}" dt="2020-04-08T05:59:53.089" v="3916" actId="207"/>
            <ac:spMkLst>
              <pc:docMk/>
              <pc:sldMasterMk cId="612793706" sldId="2147483660"/>
              <pc:sldLayoutMk cId="3871066573" sldId="2147483727"/>
              <ac:spMk id="4" creationId="{00000000-0000-0000-0000-000000000000}"/>
            </ac:spMkLst>
          </pc:spChg>
        </pc:sldLayoutChg>
        <pc:sldLayoutChg chg="modSp">
          <pc:chgData name="reza kabir" userId="af3c95a13102d509" providerId="LiveId" clId="{57F77BDA-C3A2-4BAA-AC2E-A197B311ED4C}" dt="2020-04-08T05:59:50.529" v="3915" actId="207"/>
          <pc:sldLayoutMkLst>
            <pc:docMk/>
            <pc:sldMasterMk cId="612793706" sldId="2147483660"/>
            <pc:sldLayoutMk cId="2400110255" sldId="2147483728"/>
          </pc:sldLayoutMkLst>
          <pc:spChg chg="mod">
            <ac:chgData name="reza kabir" userId="af3c95a13102d509" providerId="LiveId" clId="{57F77BDA-C3A2-4BAA-AC2E-A197B311ED4C}" dt="2020-04-08T05:59:50.529" v="3915" actId="207"/>
            <ac:spMkLst>
              <pc:docMk/>
              <pc:sldMasterMk cId="612793706" sldId="2147483660"/>
              <pc:sldLayoutMk cId="2400110255" sldId="2147483728"/>
              <ac:spMk id="3" creationId="{00000000-0000-0000-0000-000000000000}"/>
            </ac:spMkLst>
          </pc:spChg>
        </pc:sldLayoutChg>
        <pc:sldLayoutChg chg="del">
          <pc:chgData name="reza kabir" userId="af3c95a13102d509" providerId="LiveId" clId="{57F77BDA-C3A2-4BAA-AC2E-A197B311ED4C}" dt="2020-04-07T11:11:42.605" v="1971" actId="47"/>
          <pc:sldLayoutMkLst>
            <pc:docMk/>
            <pc:sldMasterMk cId="612793706" sldId="2147483660"/>
            <pc:sldLayoutMk cId="2688913641" sldId="2147483728"/>
          </pc:sldLayoutMkLst>
        </pc:sldLayoutChg>
        <pc:sldLayoutChg chg="del">
          <pc:chgData name="reza kabir" userId="af3c95a13102d509" providerId="LiveId" clId="{57F77BDA-C3A2-4BAA-AC2E-A197B311ED4C}" dt="2020-04-07T11:11:43.864" v="1972" actId="47"/>
          <pc:sldLayoutMkLst>
            <pc:docMk/>
            <pc:sldMasterMk cId="612793706" sldId="2147483660"/>
            <pc:sldLayoutMk cId="1467446545" sldId="2147483729"/>
          </pc:sldLayoutMkLst>
        </pc:sldLayoutChg>
        <pc:sldLayoutChg chg="modSp">
          <pc:chgData name="reza kabir" userId="af3c95a13102d509" providerId="LiveId" clId="{57F77BDA-C3A2-4BAA-AC2E-A197B311ED4C}" dt="2020-04-08T05:59:45.337" v="3914" actId="207"/>
          <pc:sldLayoutMkLst>
            <pc:docMk/>
            <pc:sldMasterMk cId="612793706" sldId="2147483660"/>
            <pc:sldLayoutMk cId="2100234969" sldId="2147483729"/>
          </pc:sldLayoutMkLst>
          <pc:spChg chg="mod">
            <ac:chgData name="reza kabir" userId="af3c95a13102d509" providerId="LiveId" clId="{57F77BDA-C3A2-4BAA-AC2E-A197B311ED4C}" dt="2020-04-08T05:59:45.337" v="3914" actId="207"/>
            <ac:spMkLst>
              <pc:docMk/>
              <pc:sldMasterMk cId="612793706" sldId="2147483660"/>
              <pc:sldLayoutMk cId="2100234969" sldId="2147483729"/>
              <ac:spMk id="19" creationId="{00000000-0000-0000-0000-000000000000}"/>
            </ac:spMkLst>
          </pc:spChg>
          <pc:spChg chg="mod">
            <ac:chgData name="reza kabir" userId="af3c95a13102d509" providerId="LiveId" clId="{57F77BDA-C3A2-4BAA-AC2E-A197B311ED4C}" dt="2020-04-08T05:59:45.337" v="3914" actId="207"/>
            <ac:spMkLst>
              <pc:docMk/>
              <pc:sldMasterMk cId="612793706" sldId="2147483660"/>
              <pc:sldLayoutMk cId="2100234969" sldId="2147483729"/>
              <ac:spMk id="20" creationId="{00000000-0000-0000-0000-000000000000}"/>
            </ac:spMkLst>
          </pc:spChg>
          <pc:spChg chg="mod">
            <ac:chgData name="reza kabir" userId="af3c95a13102d509" providerId="LiveId" clId="{57F77BDA-C3A2-4BAA-AC2E-A197B311ED4C}" dt="2020-04-08T05:59:45.337" v="3914" actId="207"/>
            <ac:spMkLst>
              <pc:docMk/>
              <pc:sldMasterMk cId="612793706" sldId="2147483660"/>
              <pc:sldLayoutMk cId="2100234969" sldId="2147483729"/>
              <ac:spMk id="27" creationId="{00000000-0000-0000-0000-000000000000}"/>
            </ac:spMkLst>
          </pc:spChg>
        </pc:sldLayoutChg>
        <pc:sldLayoutChg chg="modSp">
          <pc:chgData name="reza kabir" userId="af3c95a13102d509" providerId="LiveId" clId="{57F77BDA-C3A2-4BAA-AC2E-A197B311ED4C}" dt="2020-04-08T05:59:39.682" v="3913" actId="207"/>
          <pc:sldLayoutMkLst>
            <pc:docMk/>
            <pc:sldMasterMk cId="612793706" sldId="2147483660"/>
            <pc:sldLayoutMk cId="530322342" sldId="2147483730"/>
          </pc:sldLayoutMkLst>
          <pc:spChg chg="mod">
            <ac:chgData name="reza kabir" userId="af3c95a13102d509" providerId="LiveId" clId="{57F77BDA-C3A2-4BAA-AC2E-A197B311ED4C}" dt="2020-04-08T05:59:39.682" v="3913" actId="207"/>
            <ac:spMkLst>
              <pc:docMk/>
              <pc:sldMasterMk cId="612793706" sldId="2147483660"/>
              <pc:sldLayoutMk cId="530322342" sldId="2147483730"/>
              <ac:spMk id="11" creationId="{00000000-0000-0000-0000-000000000000}"/>
            </ac:spMkLst>
          </pc:spChg>
          <pc:spChg chg="mod">
            <ac:chgData name="reza kabir" userId="af3c95a13102d509" providerId="LiveId" clId="{57F77BDA-C3A2-4BAA-AC2E-A197B311ED4C}" dt="2020-04-08T05:59:39.682" v="3913" actId="207"/>
            <ac:spMkLst>
              <pc:docMk/>
              <pc:sldMasterMk cId="612793706" sldId="2147483660"/>
              <pc:sldLayoutMk cId="530322342" sldId="2147483730"/>
              <ac:spMk id="12" creationId="{00000000-0000-0000-0000-000000000000}"/>
            </ac:spMkLst>
          </pc:spChg>
          <pc:spChg chg="mod">
            <ac:chgData name="reza kabir" userId="af3c95a13102d509" providerId="LiveId" clId="{57F77BDA-C3A2-4BAA-AC2E-A197B311ED4C}" dt="2020-04-08T05:59:39.682" v="3913" actId="207"/>
            <ac:spMkLst>
              <pc:docMk/>
              <pc:sldMasterMk cId="612793706" sldId="2147483660"/>
              <pc:sldLayoutMk cId="530322342" sldId="2147483730"/>
              <ac:spMk id="13" creationId="{00000000-0000-0000-0000-000000000000}"/>
            </ac:spMkLst>
          </pc:spChg>
        </pc:sldLayoutChg>
        <pc:sldLayoutChg chg="del">
          <pc:chgData name="reza kabir" userId="af3c95a13102d509" providerId="LiveId" clId="{57F77BDA-C3A2-4BAA-AC2E-A197B311ED4C}" dt="2020-04-07T11:11:45.302" v="1973" actId="47"/>
          <pc:sldLayoutMkLst>
            <pc:docMk/>
            <pc:sldMasterMk cId="612793706" sldId="2147483660"/>
            <pc:sldLayoutMk cId="681335037" sldId="2147483730"/>
          </pc:sldLayoutMkLst>
        </pc:sldLayoutChg>
        <pc:sldLayoutChg chg="modSp modAnim">
          <pc:chgData name="reza kabir" userId="af3c95a13102d509" providerId="LiveId" clId="{57F77BDA-C3A2-4BAA-AC2E-A197B311ED4C}" dt="2020-04-08T05:59:35.691" v="3912" actId="207"/>
          <pc:sldLayoutMkLst>
            <pc:docMk/>
            <pc:sldMasterMk cId="612793706" sldId="2147483660"/>
            <pc:sldLayoutMk cId="2103095496" sldId="2147483731"/>
          </pc:sldLayoutMkLst>
          <pc:spChg chg="mod">
            <ac:chgData name="reza kabir" userId="af3c95a13102d509" providerId="LiveId" clId="{57F77BDA-C3A2-4BAA-AC2E-A197B311ED4C}" dt="2020-04-08T05:59:35.691" v="3912" actId="207"/>
            <ac:spMkLst>
              <pc:docMk/>
              <pc:sldMasterMk cId="612793706" sldId="2147483660"/>
              <pc:sldLayoutMk cId="2103095496" sldId="2147483731"/>
              <ac:spMk id="8" creationId="{00000000-0000-0000-0000-000000000000}"/>
            </ac:spMkLst>
          </pc:spChg>
        </pc:sldLayoutChg>
        <pc:sldLayoutChg chg="del">
          <pc:chgData name="reza kabir" userId="af3c95a13102d509" providerId="LiveId" clId="{57F77BDA-C3A2-4BAA-AC2E-A197B311ED4C}" dt="2020-04-07T11:11:46.742" v="1974" actId="47"/>
          <pc:sldLayoutMkLst>
            <pc:docMk/>
            <pc:sldMasterMk cId="612793706" sldId="2147483660"/>
            <pc:sldLayoutMk cId="2156605808" sldId="2147483731"/>
          </pc:sldLayoutMkLst>
        </pc:sldLayoutChg>
        <pc:sldLayoutChg chg="del">
          <pc:chgData name="reza kabir" userId="af3c95a13102d509" providerId="LiveId" clId="{57F77BDA-C3A2-4BAA-AC2E-A197B311ED4C}" dt="2020-04-07T11:20:07.591" v="1994" actId="47"/>
          <pc:sldLayoutMkLst>
            <pc:docMk/>
            <pc:sldMasterMk cId="612793706" sldId="2147483660"/>
            <pc:sldLayoutMk cId="2061105745" sldId="2147483732"/>
          </pc:sldLayoutMkLst>
        </pc:sldLayoutChg>
        <pc:sldLayoutChg chg="del">
          <pc:chgData name="reza kabir" userId="af3c95a13102d509" providerId="LiveId" clId="{57F77BDA-C3A2-4BAA-AC2E-A197B311ED4C}" dt="2020-04-07T11:11:47.806" v="1975" actId="47"/>
          <pc:sldLayoutMkLst>
            <pc:docMk/>
            <pc:sldMasterMk cId="612793706" sldId="2147483660"/>
            <pc:sldLayoutMk cId="2557971174" sldId="2147483732"/>
          </pc:sldLayoutMkLst>
        </pc:sldLayoutChg>
        <pc:sldLayoutChg chg="del">
          <pc:chgData name="reza kabir" userId="af3c95a13102d509" providerId="LiveId" clId="{57F77BDA-C3A2-4BAA-AC2E-A197B311ED4C}" dt="2020-04-07T11:11:52.624" v="1976" actId="47"/>
          <pc:sldLayoutMkLst>
            <pc:docMk/>
            <pc:sldMasterMk cId="612793706" sldId="2147483660"/>
            <pc:sldLayoutMk cId="2968673952" sldId="2147483733"/>
          </pc:sldLayoutMkLst>
        </pc:sldLayoutChg>
        <pc:sldLayoutChg chg="del">
          <pc:chgData name="reza kabir" userId="af3c95a13102d509" providerId="LiveId" clId="{57F77BDA-C3A2-4BAA-AC2E-A197B311ED4C}" dt="2020-04-08T05:05:03.711" v="3559" actId="47"/>
          <pc:sldLayoutMkLst>
            <pc:docMk/>
            <pc:sldMasterMk cId="612793706" sldId="2147483660"/>
            <pc:sldLayoutMk cId="3985879914" sldId="2147483733"/>
          </pc:sldLayoutMkLst>
        </pc:sldLayoutChg>
        <pc:sldLayoutChg chg="modSp">
          <pc:chgData name="reza kabir" userId="af3c95a13102d509" providerId="LiveId" clId="{57F77BDA-C3A2-4BAA-AC2E-A197B311ED4C}" dt="2020-04-08T05:59:30.649" v="3911" actId="207"/>
          <pc:sldLayoutMkLst>
            <pc:docMk/>
            <pc:sldMasterMk cId="612793706" sldId="2147483660"/>
            <pc:sldLayoutMk cId="9811275" sldId="2147483734"/>
          </pc:sldLayoutMkLst>
          <pc:spChg chg="mod">
            <ac:chgData name="reza kabir" userId="af3c95a13102d509" providerId="LiveId" clId="{57F77BDA-C3A2-4BAA-AC2E-A197B311ED4C}" dt="2020-04-08T05:59:30.649" v="3911" actId="207"/>
            <ac:spMkLst>
              <pc:docMk/>
              <pc:sldMasterMk cId="612793706" sldId="2147483660"/>
              <pc:sldLayoutMk cId="9811275" sldId="2147483734"/>
              <ac:spMk id="4" creationId="{00000000-0000-0000-0000-000000000000}"/>
            </ac:spMkLst>
          </pc:spChg>
          <pc:spChg chg="mod">
            <ac:chgData name="reza kabir" userId="af3c95a13102d509" providerId="LiveId" clId="{57F77BDA-C3A2-4BAA-AC2E-A197B311ED4C}" dt="2020-04-08T05:59:30.649" v="3911" actId="207"/>
            <ac:spMkLst>
              <pc:docMk/>
              <pc:sldMasterMk cId="612793706" sldId="2147483660"/>
              <pc:sldLayoutMk cId="9811275" sldId="2147483734"/>
              <ac:spMk id="10" creationId="{00000000-0000-0000-0000-000000000000}"/>
            </ac:spMkLst>
          </pc:spChg>
        </pc:sldLayoutChg>
        <pc:sldLayoutChg chg="del">
          <pc:chgData name="reza kabir" userId="af3c95a13102d509" providerId="LiveId" clId="{57F77BDA-C3A2-4BAA-AC2E-A197B311ED4C}" dt="2020-04-07T11:11:53.417" v="1977" actId="47"/>
          <pc:sldLayoutMkLst>
            <pc:docMk/>
            <pc:sldMasterMk cId="612793706" sldId="2147483660"/>
            <pc:sldLayoutMk cId="3896755925" sldId="2147483734"/>
          </pc:sldLayoutMkLst>
        </pc:sldLayoutChg>
        <pc:sldLayoutChg chg="modSp">
          <pc:chgData name="reza kabir" userId="af3c95a13102d509" providerId="LiveId" clId="{57F77BDA-C3A2-4BAA-AC2E-A197B311ED4C}" dt="2020-04-08T05:59:23.595" v="3910" actId="207"/>
          <pc:sldLayoutMkLst>
            <pc:docMk/>
            <pc:sldMasterMk cId="612793706" sldId="2147483660"/>
            <pc:sldLayoutMk cId="2227055288" sldId="2147483735"/>
          </pc:sldLayoutMkLst>
          <pc:spChg chg="mod">
            <ac:chgData name="reza kabir" userId="af3c95a13102d509" providerId="LiveId" clId="{57F77BDA-C3A2-4BAA-AC2E-A197B311ED4C}" dt="2020-04-08T05:59:23.595" v="3910" actId="207"/>
            <ac:spMkLst>
              <pc:docMk/>
              <pc:sldMasterMk cId="612793706" sldId="2147483660"/>
              <pc:sldLayoutMk cId="2227055288" sldId="2147483735"/>
              <ac:spMk id="8" creationId="{00000000-0000-0000-0000-000000000000}"/>
            </ac:spMkLst>
          </pc:spChg>
          <pc:spChg chg="mod">
            <ac:chgData name="reza kabir" userId="af3c95a13102d509" providerId="LiveId" clId="{57F77BDA-C3A2-4BAA-AC2E-A197B311ED4C}" dt="2020-04-08T05:14:01.902" v="3587" actId="207"/>
            <ac:spMkLst>
              <pc:docMk/>
              <pc:sldMasterMk cId="612793706" sldId="2147483660"/>
              <pc:sldLayoutMk cId="2227055288" sldId="2147483735"/>
              <ac:spMk id="11" creationId="{00000000-0000-0000-0000-000000000000}"/>
            </ac:spMkLst>
          </pc:spChg>
        </pc:sldLayoutChg>
        <pc:sldLayoutChg chg="del">
          <pc:chgData name="reza kabir" userId="af3c95a13102d509" providerId="LiveId" clId="{57F77BDA-C3A2-4BAA-AC2E-A197B311ED4C}" dt="2020-04-07T11:11:54.317" v="1978" actId="47"/>
          <pc:sldLayoutMkLst>
            <pc:docMk/>
            <pc:sldMasterMk cId="612793706" sldId="2147483660"/>
            <pc:sldLayoutMk cId="3669497800" sldId="2147483735"/>
          </pc:sldLayoutMkLst>
        </pc:sldLayoutChg>
        <pc:sldLayoutChg chg="modSp">
          <pc:chgData name="reza kabir" userId="af3c95a13102d509" providerId="LiveId" clId="{57F77BDA-C3A2-4BAA-AC2E-A197B311ED4C}" dt="2020-04-08T05:59:18.162" v="3909" actId="207"/>
          <pc:sldLayoutMkLst>
            <pc:docMk/>
            <pc:sldMasterMk cId="612793706" sldId="2147483660"/>
            <pc:sldLayoutMk cId="1077035933" sldId="2147483736"/>
          </pc:sldLayoutMkLst>
          <pc:spChg chg="mod">
            <ac:chgData name="reza kabir" userId="af3c95a13102d509" providerId="LiveId" clId="{57F77BDA-C3A2-4BAA-AC2E-A197B311ED4C}" dt="2020-04-08T05:59:18.162" v="3909" actId="207"/>
            <ac:spMkLst>
              <pc:docMk/>
              <pc:sldMasterMk cId="612793706" sldId="2147483660"/>
              <pc:sldLayoutMk cId="1077035933" sldId="2147483736"/>
              <ac:spMk id="4" creationId="{00000000-0000-0000-0000-000000000000}"/>
            </ac:spMkLst>
          </pc:spChg>
        </pc:sldLayoutChg>
        <pc:sldLayoutChg chg="del">
          <pc:chgData name="reza kabir" userId="af3c95a13102d509" providerId="LiveId" clId="{57F77BDA-C3A2-4BAA-AC2E-A197B311ED4C}" dt="2020-04-07T11:20:21.076" v="1995" actId="47"/>
          <pc:sldLayoutMkLst>
            <pc:docMk/>
            <pc:sldMasterMk cId="612793706" sldId="2147483660"/>
            <pc:sldLayoutMk cId="3761315592" sldId="2147483737"/>
          </pc:sldLayoutMkLst>
        </pc:sldLayoutChg>
        <pc:sldLayoutChg chg="del">
          <pc:chgData name="reza kabir" userId="af3c95a13102d509" providerId="LiveId" clId="{57F77BDA-C3A2-4BAA-AC2E-A197B311ED4C}" dt="2020-04-07T11:20:30.746" v="1996" actId="47"/>
          <pc:sldLayoutMkLst>
            <pc:docMk/>
            <pc:sldMasterMk cId="612793706" sldId="2147483660"/>
            <pc:sldLayoutMk cId="2396263871" sldId="2147483738"/>
          </pc:sldLayoutMkLst>
        </pc:sldLayoutChg>
        <pc:sldLayoutChg chg="del">
          <pc:chgData name="reza kabir" userId="af3c95a13102d509" providerId="LiveId" clId="{57F77BDA-C3A2-4BAA-AC2E-A197B311ED4C}" dt="2020-04-07T11:20:35.773" v="1997" actId="47"/>
          <pc:sldLayoutMkLst>
            <pc:docMk/>
            <pc:sldMasterMk cId="612793706" sldId="2147483660"/>
            <pc:sldLayoutMk cId="4165770073" sldId="2147483739"/>
          </pc:sldLayoutMkLst>
        </pc:sldLayoutChg>
        <pc:sldLayoutChg chg="modSp">
          <pc:chgData name="reza kabir" userId="af3c95a13102d509" providerId="LiveId" clId="{57F77BDA-C3A2-4BAA-AC2E-A197B311ED4C}" dt="2020-04-08T05:59:15.697" v="3908" actId="207"/>
          <pc:sldLayoutMkLst>
            <pc:docMk/>
            <pc:sldMasterMk cId="612793706" sldId="2147483660"/>
            <pc:sldLayoutMk cId="478692955" sldId="2147483740"/>
          </pc:sldLayoutMkLst>
          <pc:spChg chg="mod">
            <ac:chgData name="reza kabir" userId="af3c95a13102d509" providerId="LiveId" clId="{57F77BDA-C3A2-4BAA-AC2E-A197B311ED4C}" dt="2020-04-08T05:59:15.697" v="3908" actId="207"/>
            <ac:spMkLst>
              <pc:docMk/>
              <pc:sldMasterMk cId="612793706" sldId="2147483660"/>
              <pc:sldLayoutMk cId="478692955" sldId="2147483740"/>
              <ac:spMk id="13" creationId="{00000000-0000-0000-0000-000000000000}"/>
            </ac:spMkLst>
          </pc:spChg>
        </pc:sldLayoutChg>
        <pc:sldLayoutChg chg="del">
          <pc:chgData name="reza kabir" userId="af3c95a13102d509" providerId="LiveId" clId="{57F77BDA-C3A2-4BAA-AC2E-A197B311ED4C}" dt="2020-04-07T11:20:58.638" v="2003" actId="47"/>
          <pc:sldLayoutMkLst>
            <pc:docMk/>
            <pc:sldMasterMk cId="612793706" sldId="2147483660"/>
            <pc:sldLayoutMk cId="617500665" sldId="2147483741"/>
          </pc:sldLayoutMkLst>
        </pc:sldLayoutChg>
        <pc:sldLayoutChg chg="del">
          <pc:chgData name="reza kabir" userId="af3c95a13102d509" providerId="LiveId" clId="{57F77BDA-C3A2-4BAA-AC2E-A197B311ED4C}" dt="2020-04-07T11:21:02.404" v="2004" actId="47"/>
          <pc:sldLayoutMkLst>
            <pc:docMk/>
            <pc:sldMasterMk cId="612793706" sldId="2147483660"/>
            <pc:sldLayoutMk cId="186709331" sldId="2147483742"/>
          </pc:sldLayoutMkLst>
        </pc:sldLayoutChg>
        <pc:sldLayoutChg chg="modSp">
          <pc:chgData name="reza kabir" userId="af3c95a13102d509" providerId="LiveId" clId="{57F77BDA-C3A2-4BAA-AC2E-A197B311ED4C}" dt="2020-04-08T05:59:11.625" v="3907" actId="207"/>
          <pc:sldLayoutMkLst>
            <pc:docMk/>
            <pc:sldMasterMk cId="612793706" sldId="2147483660"/>
            <pc:sldLayoutMk cId="1222740598" sldId="2147483743"/>
          </pc:sldLayoutMkLst>
          <pc:spChg chg="mod">
            <ac:chgData name="reza kabir" userId="af3c95a13102d509" providerId="LiveId" clId="{57F77BDA-C3A2-4BAA-AC2E-A197B311ED4C}" dt="2020-04-08T05:59:11.625" v="3907" actId="207"/>
            <ac:spMkLst>
              <pc:docMk/>
              <pc:sldMasterMk cId="612793706" sldId="2147483660"/>
              <pc:sldLayoutMk cId="1222740598" sldId="2147483743"/>
              <ac:spMk id="16" creationId="{00000000-0000-0000-0000-000000000000}"/>
            </ac:spMkLst>
          </pc:spChg>
        </pc:sldLayoutChg>
        <pc:sldLayoutChg chg="del">
          <pc:chgData name="reza kabir" userId="af3c95a13102d509" providerId="LiveId" clId="{57F77BDA-C3A2-4BAA-AC2E-A197B311ED4C}" dt="2020-04-08T05:22:39.298" v="3688" actId="47"/>
          <pc:sldLayoutMkLst>
            <pc:docMk/>
            <pc:sldMasterMk cId="612793706" sldId="2147483660"/>
            <pc:sldLayoutMk cId="2324234240" sldId="2147483744"/>
          </pc:sldLayoutMkLst>
        </pc:sldLayoutChg>
        <pc:sldLayoutChg chg="del">
          <pc:chgData name="reza kabir" userId="af3c95a13102d509" providerId="LiveId" clId="{57F77BDA-C3A2-4BAA-AC2E-A197B311ED4C}" dt="2020-04-07T11:22:47.933" v="2005" actId="47"/>
          <pc:sldLayoutMkLst>
            <pc:docMk/>
            <pc:sldMasterMk cId="612793706" sldId="2147483660"/>
            <pc:sldLayoutMk cId="2256380758" sldId="2147483745"/>
          </pc:sldLayoutMkLst>
        </pc:sldLayoutChg>
        <pc:sldLayoutChg chg="del">
          <pc:chgData name="reza kabir" userId="af3c95a13102d509" providerId="LiveId" clId="{57F77BDA-C3A2-4BAA-AC2E-A197B311ED4C}" dt="2020-04-08T05:22:40.753" v="3689" actId="47"/>
          <pc:sldLayoutMkLst>
            <pc:docMk/>
            <pc:sldMasterMk cId="612793706" sldId="2147483660"/>
            <pc:sldLayoutMk cId="2103831412" sldId="2147483746"/>
          </pc:sldLayoutMkLst>
        </pc:sldLayoutChg>
        <pc:sldLayoutChg chg="del">
          <pc:chgData name="reza kabir" userId="af3c95a13102d509" providerId="LiveId" clId="{57F77BDA-C3A2-4BAA-AC2E-A197B311ED4C}" dt="2020-04-08T05:22:50.962" v="3690" actId="47"/>
          <pc:sldLayoutMkLst>
            <pc:docMk/>
            <pc:sldMasterMk cId="612793706" sldId="2147483660"/>
            <pc:sldLayoutMk cId="3884701152" sldId="2147483747"/>
          </pc:sldLayoutMkLst>
        </pc:sldLayoutChg>
        <pc:sldLayoutChg chg="del">
          <pc:chgData name="reza kabir" userId="af3c95a13102d509" providerId="LiveId" clId="{57F77BDA-C3A2-4BAA-AC2E-A197B311ED4C}" dt="2020-04-08T05:34:00.758" v="3691" actId="47"/>
          <pc:sldLayoutMkLst>
            <pc:docMk/>
            <pc:sldMasterMk cId="612793706" sldId="2147483660"/>
            <pc:sldLayoutMk cId="3008533653" sldId="2147483748"/>
          </pc:sldLayoutMkLst>
        </pc:sldLayoutChg>
        <pc:sldLayoutChg chg="modSp">
          <pc:chgData name="reza kabir" userId="af3c95a13102d509" providerId="LiveId" clId="{57F77BDA-C3A2-4BAA-AC2E-A197B311ED4C}" dt="2020-04-08T05:59:05.202" v="3906" actId="207"/>
          <pc:sldLayoutMkLst>
            <pc:docMk/>
            <pc:sldMasterMk cId="612793706" sldId="2147483660"/>
            <pc:sldLayoutMk cId="2910024066" sldId="2147483749"/>
          </pc:sldLayoutMkLst>
          <pc:spChg chg="mod">
            <ac:chgData name="reza kabir" userId="af3c95a13102d509" providerId="LiveId" clId="{57F77BDA-C3A2-4BAA-AC2E-A197B311ED4C}" dt="2020-04-08T05:59:05.202" v="3906" actId="207"/>
            <ac:spMkLst>
              <pc:docMk/>
              <pc:sldMasterMk cId="612793706" sldId="2147483660"/>
              <pc:sldLayoutMk cId="2910024066" sldId="2147483749"/>
              <ac:spMk id="8" creationId="{00000000-0000-0000-0000-000000000000}"/>
            </ac:spMkLst>
          </pc:spChg>
        </pc:sldLayoutChg>
        <pc:sldLayoutChg chg="modSp">
          <pc:chgData name="reza kabir" userId="af3c95a13102d509" providerId="LiveId" clId="{57F77BDA-C3A2-4BAA-AC2E-A197B311ED4C}" dt="2020-04-08T05:59:01.185" v="3905" actId="207"/>
          <pc:sldLayoutMkLst>
            <pc:docMk/>
            <pc:sldMasterMk cId="612793706" sldId="2147483660"/>
            <pc:sldLayoutMk cId="3858106412" sldId="2147483750"/>
          </pc:sldLayoutMkLst>
          <pc:spChg chg="mod">
            <ac:chgData name="reza kabir" userId="af3c95a13102d509" providerId="LiveId" clId="{57F77BDA-C3A2-4BAA-AC2E-A197B311ED4C}" dt="2020-04-08T05:59:01.185" v="3905" actId="207"/>
            <ac:spMkLst>
              <pc:docMk/>
              <pc:sldMasterMk cId="612793706" sldId="2147483660"/>
              <pc:sldLayoutMk cId="3858106412" sldId="2147483750"/>
              <ac:spMk id="8" creationId="{00000000-0000-0000-0000-000000000000}"/>
            </ac:spMkLst>
          </pc:spChg>
        </pc:sldLayoutChg>
        <pc:sldLayoutChg chg="modSp">
          <pc:chgData name="reza kabir" userId="af3c95a13102d509" providerId="LiveId" clId="{57F77BDA-C3A2-4BAA-AC2E-A197B311ED4C}" dt="2020-04-08T05:58:56.769" v="3904" actId="207"/>
          <pc:sldLayoutMkLst>
            <pc:docMk/>
            <pc:sldMasterMk cId="612793706" sldId="2147483660"/>
            <pc:sldLayoutMk cId="1266788240" sldId="2147483751"/>
          </pc:sldLayoutMkLst>
          <pc:spChg chg="mod">
            <ac:chgData name="reza kabir" userId="af3c95a13102d509" providerId="LiveId" clId="{57F77BDA-C3A2-4BAA-AC2E-A197B311ED4C}" dt="2020-04-08T05:58:56.769" v="3904" actId="207"/>
            <ac:spMkLst>
              <pc:docMk/>
              <pc:sldMasterMk cId="612793706" sldId="2147483660"/>
              <pc:sldLayoutMk cId="1266788240" sldId="2147483751"/>
              <ac:spMk id="14" creationId="{00000000-0000-0000-0000-000000000000}"/>
            </ac:spMkLst>
          </pc:spChg>
        </pc:sldLayoutChg>
        <pc:sldLayoutChg chg="modSp">
          <pc:chgData name="reza kabir" userId="af3c95a13102d509" providerId="LiveId" clId="{57F77BDA-C3A2-4BAA-AC2E-A197B311ED4C}" dt="2020-04-08T05:58:52.073" v="3903" actId="207"/>
          <pc:sldLayoutMkLst>
            <pc:docMk/>
            <pc:sldMasterMk cId="612793706" sldId="2147483660"/>
            <pc:sldLayoutMk cId="1148738058" sldId="2147483752"/>
          </pc:sldLayoutMkLst>
          <pc:spChg chg="mod">
            <ac:chgData name="reza kabir" userId="af3c95a13102d509" providerId="LiveId" clId="{57F77BDA-C3A2-4BAA-AC2E-A197B311ED4C}" dt="2020-04-08T05:58:52.073" v="3903" actId="207"/>
            <ac:spMkLst>
              <pc:docMk/>
              <pc:sldMasterMk cId="612793706" sldId="2147483660"/>
              <pc:sldLayoutMk cId="1148738058" sldId="2147483752"/>
              <ac:spMk id="12" creationId="{00000000-0000-0000-0000-000000000000}"/>
            </ac:spMkLst>
          </pc:spChg>
        </pc:sldLayoutChg>
        <pc:sldLayoutChg chg="modSp">
          <pc:chgData name="reza kabir" userId="af3c95a13102d509" providerId="LiveId" clId="{57F77BDA-C3A2-4BAA-AC2E-A197B311ED4C}" dt="2020-04-08T05:58:46.311" v="3902" actId="207"/>
          <pc:sldLayoutMkLst>
            <pc:docMk/>
            <pc:sldMasterMk cId="612793706" sldId="2147483660"/>
            <pc:sldLayoutMk cId="3879776033" sldId="2147483753"/>
          </pc:sldLayoutMkLst>
          <pc:spChg chg="mod">
            <ac:chgData name="reza kabir" userId="af3c95a13102d509" providerId="LiveId" clId="{57F77BDA-C3A2-4BAA-AC2E-A197B311ED4C}" dt="2020-04-08T05:58:46.311" v="3902" actId="207"/>
            <ac:spMkLst>
              <pc:docMk/>
              <pc:sldMasterMk cId="612793706" sldId="2147483660"/>
              <pc:sldLayoutMk cId="3879776033" sldId="2147483753"/>
              <ac:spMk id="11" creationId="{00000000-0000-0000-0000-000000000000}"/>
            </ac:spMkLst>
          </pc:spChg>
        </pc:sldLayoutChg>
        <pc:sldLayoutChg chg="del">
          <pc:chgData name="reza kabir" userId="af3c95a13102d509" providerId="LiveId" clId="{57F77BDA-C3A2-4BAA-AC2E-A197B311ED4C}" dt="2020-04-08T05:48:05.646" v="3817" actId="47"/>
          <pc:sldLayoutMkLst>
            <pc:docMk/>
            <pc:sldMasterMk cId="612793706" sldId="2147483660"/>
            <pc:sldLayoutMk cId="2874198084" sldId="2147483754"/>
          </pc:sldLayoutMkLst>
        </pc:sldLayoutChg>
        <pc:sldLayoutChg chg="del">
          <pc:chgData name="reza kabir" userId="af3c95a13102d509" providerId="LiveId" clId="{57F77BDA-C3A2-4BAA-AC2E-A197B311ED4C}" dt="2020-04-08T05:48:07.826" v="3818" actId="47"/>
          <pc:sldLayoutMkLst>
            <pc:docMk/>
            <pc:sldMasterMk cId="612793706" sldId="2147483660"/>
            <pc:sldLayoutMk cId="1089555159" sldId="2147483755"/>
          </pc:sldLayoutMkLst>
        </pc:sldLayoutChg>
        <pc:sldLayoutChg chg="modSp mod">
          <pc:chgData name="reza kabir" userId="af3c95a13102d509" providerId="LiveId" clId="{57F77BDA-C3A2-4BAA-AC2E-A197B311ED4C}" dt="2020-04-08T05:58:40.383" v="3901" actId="1076"/>
          <pc:sldLayoutMkLst>
            <pc:docMk/>
            <pc:sldMasterMk cId="612793706" sldId="2147483660"/>
            <pc:sldLayoutMk cId="2381213017" sldId="2147483756"/>
          </pc:sldLayoutMkLst>
          <pc:spChg chg="mod">
            <ac:chgData name="reza kabir" userId="af3c95a13102d509" providerId="LiveId" clId="{57F77BDA-C3A2-4BAA-AC2E-A197B311ED4C}" dt="2020-04-08T05:58:40.383" v="3901" actId="1076"/>
            <ac:spMkLst>
              <pc:docMk/>
              <pc:sldMasterMk cId="612793706" sldId="2147483660"/>
              <pc:sldLayoutMk cId="2381213017" sldId="2147483756"/>
              <ac:spMk id="7" creationId="{00000000-0000-0000-0000-000000000000}"/>
            </ac:spMkLst>
          </pc:spChg>
          <pc:spChg chg="mod">
            <ac:chgData name="reza kabir" userId="af3c95a13102d509" providerId="LiveId" clId="{57F77BDA-C3A2-4BAA-AC2E-A197B311ED4C}" dt="2020-04-08T05:49:51.195" v="3838" actId="207"/>
            <ac:spMkLst>
              <pc:docMk/>
              <pc:sldMasterMk cId="612793706" sldId="2147483660"/>
              <pc:sldLayoutMk cId="2381213017" sldId="2147483756"/>
              <ac:spMk id="8" creationId="{00000000-0000-0000-0000-000000000000}"/>
            </ac:spMkLst>
          </pc:spChg>
        </pc:sldLayoutChg>
        <pc:sldLayoutChg chg="modSp">
          <pc:chgData name="reza kabir" userId="af3c95a13102d509" providerId="LiveId" clId="{57F77BDA-C3A2-4BAA-AC2E-A197B311ED4C}" dt="2020-04-08T05:58:13.649" v="3899" actId="207"/>
          <pc:sldLayoutMkLst>
            <pc:docMk/>
            <pc:sldMasterMk cId="612793706" sldId="2147483660"/>
            <pc:sldLayoutMk cId="1079594497" sldId="2147483758"/>
          </pc:sldLayoutMkLst>
          <pc:spChg chg="mod">
            <ac:chgData name="reza kabir" userId="af3c95a13102d509" providerId="LiveId" clId="{57F77BDA-C3A2-4BAA-AC2E-A197B311ED4C}" dt="2020-04-08T05:58:13.649" v="3899" actId="207"/>
            <ac:spMkLst>
              <pc:docMk/>
              <pc:sldMasterMk cId="612793706" sldId="2147483660"/>
              <pc:sldLayoutMk cId="1079594497" sldId="2147483758"/>
              <ac:spMk id="21" creationId="{00000000-0000-0000-0000-000000000000}"/>
            </ac:spMkLst>
          </pc:spChg>
        </pc:sldLayoutChg>
      </pc:sldMasterChg>
      <pc:sldMasterChg chg="del delSldLayout">
        <pc:chgData name="reza kabir" userId="af3c95a13102d509" providerId="LiveId" clId="{57F77BDA-C3A2-4BAA-AC2E-A197B311ED4C}" dt="2020-04-04T13:00:54.130" v="3" actId="47"/>
        <pc:sldMasterMkLst>
          <pc:docMk/>
          <pc:sldMasterMk cId="3733816807" sldId="2147483668"/>
        </pc:sldMasterMkLst>
        <pc:sldLayoutChg chg="del">
          <pc:chgData name="reza kabir" userId="af3c95a13102d509" providerId="LiveId" clId="{57F77BDA-C3A2-4BAA-AC2E-A197B311ED4C}" dt="2020-04-04T13:00:54.130" v="3" actId="47"/>
          <pc:sldLayoutMkLst>
            <pc:docMk/>
            <pc:sldMasterMk cId="3733816807" sldId="2147483668"/>
            <pc:sldLayoutMk cId="3570589837" sldId="2147483669"/>
          </pc:sldLayoutMkLst>
        </pc:sldLayoutChg>
        <pc:sldLayoutChg chg="del">
          <pc:chgData name="reza kabir" userId="af3c95a13102d509" providerId="LiveId" clId="{57F77BDA-C3A2-4BAA-AC2E-A197B311ED4C}" dt="2020-04-04T13:00:54.130" v="3" actId="47"/>
          <pc:sldLayoutMkLst>
            <pc:docMk/>
            <pc:sldMasterMk cId="3733816807" sldId="2147483668"/>
            <pc:sldLayoutMk cId="862832673" sldId="2147483670"/>
          </pc:sldLayoutMkLst>
        </pc:sldLayoutChg>
      </pc:sldMasterChg>
      <pc:sldMasterChg chg="del delSldLayout">
        <pc:chgData name="reza kabir" userId="af3c95a13102d509" providerId="LiveId" clId="{57F77BDA-C3A2-4BAA-AC2E-A197B311ED4C}" dt="2020-04-07T05:48:43.065" v="1925" actId="47"/>
        <pc:sldMasterMkLst>
          <pc:docMk/>
          <pc:sldMasterMk cId="204487528" sldId="2147483672"/>
        </pc:sldMasterMkLst>
        <pc:sldLayoutChg chg="del">
          <pc:chgData name="reza kabir" userId="af3c95a13102d509" providerId="LiveId" clId="{57F77BDA-C3A2-4BAA-AC2E-A197B311ED4C}" dt="2020-04-07T05:48:43.065" v="1925" actId="47"/>
          <pc:sldLayoutMkLst>
            <pc:docMk/>
            <pc:sldMasterMk cId="204487528" sldId="2147483672"/>
            <pc:sldLayoutMk cId="2186773508" sldId="2147483673"/>
          </pc:sldLayoutMkLst>
        </pc:sldLayoutChg>
        <pc:sldLayoutChg chg="del">
          <pc:chgData name="reza kabir" userId="af3c95a13102d509" providerId="LiveId" clId="{57F77BDA-C3A2-4BAA-AC2E-A197B311ED4C}" dt="2020-04-07T05:48:43.065" v="1925" actId="47"/>
          <pc:sldLayoutMkLst>
            <pc:docMk/>
            <pc:sldMasterMk cId="204487528" sldId="2147483672"/>
            <pc:sldLayoutMk cId="515746575" sldId="2147483674"/>
          </pc:sldLayoutMkLst>
        </pc:sldLayoutChg>
        <pc:sldLayoutChg chg="del">
          <pc:chgData name="reza kabir" userId="af3c95a13102d509" providerId="LiveId" clId="{57F77BDA-C3A2-4BAA-AC2E-A197B311ED4C}" dt="2020-04-07T05:48:43.065" v="1925" actId="47"/>
          <pc:sldLayoutMkLst>
            <pc:docMk/>
            <pc:sldMasterMk cId="204487528" sldId="2147483672"/>
            <pc:sldLayoutMk cId="2808849040" sldId="2147483675"/>
          </pc:sldLayoutMkLst>
        </pc:sldLayoutChg>
      </pc:sldMasterChg>
    </pc:docChg>
  </pc:docChgLst>
  <pc:docChgLst>
    <pc:chgData name="Purnendu Biswas" userId="bfdbf960b5fc32c3" providerId="LiveId" clId="{72408E66-FF87-4AAC-9D11-E33E7011E343}"/>
    <pc:docChg chg="addSld delSld modSld delSection">
      <pc:chgData name="Purnendu Biswas" userId="bfdbf960b5fc32c3" providerId="LiveId" clId="{72408E66-FF87-4AAC-9D11-E33E7011E343}" dt="2020-04-03T09:08:52.070" v="3"/>
      <pc:docMkLst>
        <pc:docMk/>
      </pc:docMkLst>
      <pc:sldChg chg="del">
        <pc:chgData name="Purnendu Biswas" userId="bfdbf960b5fc32c3" providerId="LiveId" clId="{72408E66-FF87-4AAC-9D11-E33E7011E343}" dt="2020-04-03T09:08:47.990" v="2" actId="47"/>
        <pc:sldMkLst>
          <pc:docMk/>
          <pc:sldMk cId="3670054980" sldId="256"/>
        </pc:sldMkLst>
      </pc:sldChg>
      <pc:sldChg chg="del">
        <pc:chgData name="Purnendu Biswas" userId="bfdbf960b5fc32c3" providerId="LiveId" clId="{72408E66-FF87-4AAC-9D11-E33E7011E343}" dt="2020-04-03T09:08:47.990" v="2" actId="47"/>
        <pc:sldMkLst>
          <pc:docMk/>
          <pc:sldMk cId="0" sldId="257"/>
        </pc:sldMkLst>
      </pc:sldChg>
      <pc:sldChg chg="del">
        <pc:chgData name="Purnendu Biswas" userId="bfdbf960b5fc32c3" providerId="LiveId" clId="{72408E66-FF87-4AAC-9D11-E33E7011E343}" dt="2020-04-03T09:08:47.990" v="2" actId="47"/>
        <pc:sldMkLst>
          <pc:docMk/>
          <pc:sldMk cId="0" sldId="258"/>
        </pc:sldMkLst>
      </pc:sldChg>
      <pc:sldChg chg="del">
        <pc:chgData name="Purnendu Biswas" userId="bfdbf960b5fc32c3" providerId="LiveId" clId="{72408E66-FF87-4AAC-9D11-E33E7011E343}" dt="2020-04-03T09:08:47.990" v="2" actId="47"/>
        <pc:sldMkLst>
          <pc:docMk/>
          <pc:sldMk cId="0" sldId="259"/>
        </pc:sldMkLst>
      </pc:sldChg>
      <pc:sldChg chg="del">
        <pc:chgData name="Purnendu Biswas" userId="bfdbf960b5fc32c3" providerId="LiveId" clId="{72408E66-FF87-4AAC-9D11-E33E7011E343}" dt="2020-04-03T09:08:47.990" v="2" actId="47"/>
        <pc:sldMkLst>
          <pc:docMk/>
          <pc:sldMk cId="0" sldId="260"/>
        </pc:sldMkLst>
      </pc:sldChg>
      <pc:sldChg chg="del">
        <pc:chgData name="Purnendu Biswas" userId="bfdbf960b5fc32c3" providerId="LiveId" clId="{72408E66-FF87-4AAC-9D11-E33E7011E343}" dt="2020-04-03T09:08:47.990" v="2" actId="47"/>
        <pc:sldMkLst>
          <pc:docMk/>
          <pc:sldMk cId="0" sldId="261"/>
        </pc:sldMkLst>
      </pc:sldChg>
      <pc:sldChg chg="del">
        <pc:chgData name="Purnendu Biswas" userId="bfdbf960b5fc32c3" providerId="LiveId" clId="{72408E66-FF87-4AAC-9D11-E33E7011E343}" dt="2020-04-03T09:08:47.990" v="2" actId="47"/>
        <pc:sldMkLst>
          <pc:docMk/>
          <pc:sldMk cId="0" sldId="262"/>
        </pc:sldMkLst>
      </pc:sldChg>
      <pc:sldChg chg="del">
        <pc:chgData name="Purnendu Biswas" userId="bfdbf960b5fc32c3" providerId="LiveId" clId="{72408E66-FF87-4AAC-9D11-E33E7011E343}" dt="2020-04-03T09:08:47.990" v="2" actId="47"/>
        <pc:sldMkLst>
          <pc:docMk/>
          <pc:sldMk cId="0" sldId="263"/>
        </pc:sldMkLst>
      </pc:sldChg>
      <pc:sldChg chg="del">
        <pc:chgData name="Purnendu Biswas" userId="bfdbf960b5fc32c3" providerId="LiveId" clId="{72408E66-FF87-4AAC-9D11-E33E7011E343}" dt="2020-04-03T09:08:47.990" v="2" actId="47"/>
        <pc:sldMkLst>
          <pc:docMk/>
          <pc:sldMk cId="828481453" sldId="264"/>
        </pc:sldMkLst>
      </pc:sldChg>
      <pc:sldChg chg="del">
        <pc:chgData name="Purnendu Biswas" userId="bfdbf960b5fc32c3" providerId="LiveId" clId="{72408E66-FF87-4AAC-9D11-E33E7011E343}" dt="2020-04-03T09:08:47.990" v="2" actId="47"/>
        <pc:sldMkLst>
          <pc:docMk/>
          <pc:sldMk cId="2146550272" sldId="265"/>
        </pc:sldMkLst>
      </pc:sldChg>
      <pc:sldChg chg="del">
        <pc:chgData name="Purnendu Biswas" userId="bfdbf960b5fc32c3" providerId="LiveId" clId="{72408E66-FF87-4AAC-9D11-E33E7011E343}" dt="2020-04-03T09:08:47.990" v="2" actId="47"/>
        <pc:sldMkLst>
          <pc:docMk/>
          <pc:sldMk cId="3247046258" sldId="266"/>
        </pc:sldMkLst>
      </pc:sldChg>
      <pc:sldChg chg="del">
        <pc:chgData name="Purnendu Biswas" userId="bfdbf960b5fc32c3" providerId="LiveId" clId="{72408E66-FF87-4AAC-9D11-E33E7011E343}" dt="2020-04-03T09:08:47.990" v="2" actId="47"/>
        <pc:sldMkLst>
          <pc:docMk/>
          <pc:sldMk cId="2759883883" sldId="267"/>
        </pc:sldMkLst>
      </pc:sldChg>
      <pc:sldChg chg="del">
        <pc:chgData name="Purnendu Biswas" userId="bfdbf960b5fc32c3" providerId="LiveId" clId="{72408E66-FF87-4AAC-9D11-E33E7011E343}" dt="2020-04-03T09:08:47.990" v="2" actId="47"/>
        <pc:sldMkLst>
          <pc:docMk/>
          <pc:sldMk cId="0" sldId="268"/>
        </pc:sldMkLst>
      </pc:sldChg>
      <pc:sldChg chg="del">
        <pc:chgData name="Purnendu Biswas" userId="bfdbf960b5fc32c3" providerId="LiveId" clId="{72408E66-FF87-4AAC-9D11-E33E7011E343}" dt="2020-04-03T09:08:47.990" v="2" actId="47"/>
        <pc:sldMkLst>
          <pc:docMk/>
          <pc:sldMk cId="0" sldId="269"/>
        </pc:sldMkLst>
      </pc:sldChg>
      <pc:sldChg chg="del">
        <pc:chgData name="Purnendu Biswas" userId="bfdbf960b5fc32c3" providerId="LiveId" clId="{72408E66-FF87-4AAC-9D11-E33E7011E343}" dt="2020-04-03T09:08:47.990" v="2" actId="47"/>
        <pc:sldMkLst>
          <pc:docMk/>
          <pc:sldMk cId="3477057205" sldId="270"/>
        </pc:sldMkLst>
      </pc:sldChg>
      <pc:sldChg chg="del">
        <pc:chgData name="Purnendu Biswas" userId="bfdbf960b5fc32c3" providerId="LiveId" clId="{72408E66-FF87-4AAC-9D11-E33E7011E343}" dt="2020-04-03T09:08:47.990" v="2" actId="47"/>
        <pc:sldMkLst>
          <pc:docMk/>
          <pc:sldMk cId="965992135" sldId="272"/>
        </pc:sldMkLst>
      </pc:sldChg>
      <pc:sldChg chg="del">
        <pc:chgData name="Purnendu Biswas" userId="bfdbf960b5fc32c3" providerId="LiveId" clId="{72408E66-FF87-4AAC-9D11-E33E7011E343}" dt="2020-04-03T09:08:47.990" v="2" actId="47"/>
        <pc:sldMkLst>
          <pc:docMk/>
          <pc:sldMk cId="2412372432" sldId="273"/>
        </pc:sldMkLst>
      </pc:sldChg>
      <pc:sldChg chg="del">
        <pc:chgData name="Purnendu Biswas" userId="bfdbf960b5fc32c3" providerId="LiveId" clId="{72408E66-FF87-4AAC-9D11-E33E7011E343}" dt="2020-04-03T09:08:47.990" v="2" actId="47"/>
        <pc:sldMkLst>
          <pc:docMk/>
          <pc:sldMk cId="0" sldId="274"/>
        </pc:sldMkLst>
      </pc:sldChg>
      <pc:sldChg chg="del">
        <pc:chgData name="Purnendu Biswas" userId="bfdbf960b5fc32c3" providerId="LiveId" clId="{72408E66-FF87-4AAC-9D11-E33E7011E343}" dt="2020-04-03T09:08:47.990" v="2" actId="47"/>
        <pc:sldMkLst>
          <pc:docMk/>
          <pc:sldMk cId="0" sldId="275"/>
        </pc:sldMkLst>
      </pc:sldChg>
      <pc:sldChg chg="del">
        <pc:chgData name="Purnendu Biswas" userId="bfdbf960b5fc32c3" providerId="LiveId" clId="{72408E66-FF87-4AAC-9D11-E33E7011E343}" dt="2020-04-03T09:08:47.990" v="2" actId="47"/>
        <pc:sldMkLst>
          <pc:docMk/>
          <pc:sldMk cId="3202145395" sldId="276"/>
        </pc:sldMkLst>
      </pc:sldChg>
      <pc:sldChg chg="del">
        <pc:chgData name="Purnendu Biswas" userId="bfdbf960b5fc32c3" providerId="LiveId" clId="{72408E66-FF87-4AAC-9D11-E33E7011E343}" dt="2020-04-03T09:08:47.990" v="2" actId="47"/>
        <pc:sldMkLst>
          <pc:docMk/>
          <pc:sldMk cId="888927821" sldId="277"/>
        </pc:sldMkLst>
      </pc:sldChg>
      <pc:sldChg chg="del">
        <pc:chgData name="Purnendu Biswas" userId="bfdbf960b5fc32c3" providerId="LiveId" clId="{72408E66-FF87-4AAC-9D11-E33E7011E343}" dt="2020-04-03T09:08:47.990" v="2" actId="47"/>
        <pc:sldMkLst>
          <pc:docMk/>
          <pc:sldMk cId="0" sldId="278"/>
        </pc:sldMkLst>
      </pc:sldChg>
      <pc:sldChg chg="del">
        <pc:chgData name="Purnendu Biswas" userId="bfdbf960b5fc32c3" providerId="LiveId" clId="{72408E66-FF87-4AAC-9D11-E33E7011E343}" dt="2020-04-03T09:08:47.990" v="2" actId="47"/>
        <pc:sldMkLst>
          <pc:docMk/>
          <pc:sldMk cId="0" sldId="279"/>
        </pc:sldMkLst>
      </pc:sldChg>
      <pc:sldChg chg="del">
        <pc:chgData name="Purnendu Biswas" userId="bfdbf960b5fc32c3" providerId="LiveId" clId="{72408E66-FF87-4AAC-9D11-E33E7011E343}" dt="2020-04-03T09:08:47.990" v="2" actId="47"/>
        <pc:sldMkLst>
          <pc:docMk/>
          <pc:sldMk cId="0" sldId="280"/>
        </pc:sldMkLst>
      </pc:sldChg>
      <pc:sldChg chg="del">
        <pc:chgData name="Purnendu Biswas" userId="bfdbf960b5fc32c3" providerId="LiveId" clId="{72408E66-FF87-4AAC-9D11-E33E7011E343}" dt="2020-04-03T09:08:47.990" v="2" actId="47"/>
        <pc:sldMkLst>
          <pc:docMk/>
          <pc:sldMk cId="0" sldId="281"/>
        </pc:sldMkLst>
      </pc:sldChg>
      <pc:sldChg chg="del">
        <pc:chgData name="Purnendu Biswas" userId="bfdbf960b5fc32c3" providerId="LiveId" clId="{72408E66-FF87-4AAC-9D11-E33E7011E343}" dt="2020-04-03T09:08:47.990" v="2" actId="47"/>
        <pc:sldMkLst>
          <pc:docMk/>
          <pc:sldMk cId="0" sldId="282"/>
        </pc:sldMkLst>
      </pc:sldChg>
      <pc:sldChg chg="del">
        <pc:chgData name="Purnendu Biswas" userId="bfdbf960b5fc32c3" providerId="LiveId" clId="{72408E66-FF87-4AAC-9D11-E33E7011E343}" dt="2020-04-03T09:08:47.990" v="2" actId="47"/>
        <pc:sldMkLst>
          <pc:docMk/>
          <pc:sldMk cId="0" sldId="283"/>
        </pc:sldMkLst>
      </pc:sldChg>
      <pc:sldChg chg="del">
        <pc:chgData name="Purnendu Biswas" userId="bfdbf960b5fc32c3" providerId="LiveId" clId="{72408E66-FF87-4AAC-9D11-E33E7011E343}" dt="2020-04-03T09:08:47.990" v="2" actId="47"/>
        <pc:sldMkLst>
          <pc:docMk/>
          <pc:sldMk cId="0" sldId="284"/>
        </pc:sldMkLst>
      </pc:sldChg>
      <pc:sldChg chg="del">
        <pc:chgData name="Purnendu Biswas" userId="bfdbf960b5fc32c3" providerId="LiveId" clId="{72408E66-FF87-4AAC-9D11-E33E7011E343}" dt="2020-04-03T09:08:47.990" v="2" actId="47"/>
        <pc:sldMkLst>
          <pc:docMk/>
          <pc:sldMk cId="0" sldId="285"/>
        </pc:sldMkLst>
      </pc:sldChg>
      <pc:sldChg chg="del">
        <pc:chgData name="Purnendu Biswas" userId="bfdbf960b5fc32c3" providerId="LiveId" clId="{72408E66-FF87-4AAC-9D11-E33E7011E343}" dt="2020-04-03T09:08:47.990" v="2" actId="47"/>
        <pc:sldMkLst>
          <pc:docMk/>
          <pc:sldMk cId="0" sldId="286"/>
        </pc:sldMkLst>
      </pc:sldChg>
      <pc:sldChg chg="del">
        <pc:chgData name="Purnendu Biswas" userId="bfdbf960b5fc32c3" providerId="LiveId" clId="{72408E66-FF87-4AAC-9D11-E33E7011E343}" dt="2020-04-03T09:08:47.990" v="2" actId="47"/>
        <pc:sldMkLst>
          <pc:docMk/>
          <pc:sldMk cId="0" sldId="287"/>
        </pc:sldMkLst>
      </pc:sldChg>
      <pc:sldChg chg="del">
        <pc:chgData name="Purnendu Biswas" userId="bfdbf960b5fc32c3" providerId="LiveId" clId="{72408E66-FF87-4AAC-9D11-E33E7011E343}" dt="2020-04-03T09:08:47.990" v="2" actId="47"/>
        <pc:sldMkLst>
          <pc:docMk/>
          <pc:sldMk cId="0" sldId="288"/>
        </pc:sldMkLst>
      </pc:sldChg>
      <pc:sldChg chg="del">
        <pc:chgData name="Purnendu Biswas" userId="bfdbf960b5fc32c3" providerId="LiveId" clId="{72408E66-FF87-4AAC-9D11-E33E7011E343}" dt="2020-04-03T09:08:47.990" v="2" actId="47"/>
        <pc:sldMkLst>
          <pc:docMk/>
          <pc:sldMk cId="0" sldId="289"/>
        </pc:sldMkLst>
      </pc:sldChg>
      <pc:sldChg chg="del">
        <pc:chgData name="Purnendu Biswas" userId="bfdbf960b5fc32c3" providerId="LiveId" clId="{72408E66-FF87-4AAC-9D11-E33E7011E343}" dt="2020-04-03T09:08:47.990" v="2" actId="47"/>
        <pc:sldMkLst>
          <pc:docMk/>
          <pc:sldMk cId="0" sldId="290"/>
        </pc:sldMkLst>
      </pc:sldChg>
      <pc:sldChg chg="del">
        <pc:chgData name="Purnendu Biswas" userId="bfdbf960b5fc32c3" providerId="LiveId" clId="{72408E66-FF87-4AAC-9D11-E33E7011E343}" dt="2020-04-03T09:08:47.990" v="2" actId="47"/>
        <pc:sldMkLst>
          <pc:docMk/>
          <pc:sldMk cId="426883707" sldId="291"/>
        </pc:sldMkLst>
      </pc:sldChg>
      <pc:sldChg chg="del">
        <pc:chgData name="Purnendu Biswas" userId="bfdbf960b5fc32c3" providerId="LiveId" clId="{72408E66-FF87-4AAC-9D11-E33E7011E343}" dt="2020-04-03T09:08:47.990" v="2" actId="47"/>
        <pc:sldMkLst>
          <pc:docMk/>
          <pc:sldMk cId="3131347712" sldId="292"/>
        </pc:sldMkLst>
      </pc:sldChg>
      <pc:sldChg chg="del">
        <pc:chgData name="Purnendu Biswas" userId="bfdbf960b5fc32c3" providerId="LiveId" clId="{72408E66-FF87-4AAC-9D11-E33E7011E343}" dt="2020-04-03T09:08:47.990" v="2" actId="47"/>
        <pc:sldMkLst>
          <pc:docMk/>
          <pc:sldMk cId="1516699256" sldId="293"/>
        </pc:sldMkLst>
      </pc:sldChg>
      <pc:sldChg chg="del">
        <pc:chgData name="Purnendu Biswas" userId="bfdbf960b5fc32c3" providerId="LiveId" clId="{72408E66-FF87-4AAC-9D11-E33E7011E343}" dt="2020-04-03T09:08:47.990" v="2" actId="47"/>
        <pc:sldMkLst>
          <pc:docMk/>
          <pc:sldMk cId="2296381342" sldId="294"/>
        </pc:sldMkLst>
      </pc:sldChg>
      <pc:sldChg chg="del">
        <pc:chgData name="Purnendu Biswas" userId="bfdbf960b5fc32c3" providerId="LiveId" clId="{72408E66-FF87-4AAC-9D11-E33E7011E343}" dt="2020-04-03T09:08:47.990" v="2" actId="47"/>
        <pc:sldMkLst>
          <pc:docMk/>
          <pc:sldMk cId="4050255114" sldId="295"/>
        </pc:sldMkLst>
      </pc:sldChg>
      <pc:sldChg chg="del">
        <pc:chgData name="Purnendu Biswas" userId="bfdbf960b5fc32c3" providerId="LiveId" clId="{72408E66-FF87-4AAC-9D11-E33E7011E343}" dt="2020-04-03T09:08:47.990" v="2" actId="47"/>
        <pc:sldMkLst>
          <pc:docMk/>
          <pc:sldMk cId="882324756" sldId="296"/>
        </pc:sldMkLst>
      </pc:sldChg>
      <pc:sldChg chg="del">
        <pc:chgData name="Purnendu Biswas" userId="bfdbf960b5fc32c3" providerId="LiveId" clId="{72408E66-FF87-4AAC-9D11-E33E7011E343}" dt="2020-04-03T09:08:47.990" v="2" actId="47"/>
        <pc:sldMkLst>
          <pc:docMk/>
          <pc:sldMk cId="586055395" sldId="297"/>
        </pc:sldMkLst>
      </pc:sldChg>
      <pc:sldChg chg="del">
        <pc:chgData name="Purnendu Biswas" userId="bfdbf960b5fc32c3" providerId="LiveId" clId="{72408E66-FF87-4AAC-9D11-E33E7011E343}" dt="2020-04-03T09:08:47.990" v="2" actId="47"/>
        <pc:sldMkLst>
          <pc:docMk/>
          <pc:sldMk cId="51156374" sldId="298"/>
        </pc:sldMkLst>
      </pc:sldChg>
      <pc:sldChg chg="del">
        <pc:chgData name="Purnendu Biswas" userId="bfdbf960b5fc32c3" providerId="LiveId" clId="{72408E66-FF87-4AAC-9D11-E33E7011E343}" dt="2020-04-03T09:08:47.990" v="2" actId="47"/>
        <pc:sldMkLst>
          <pc:docMk/>
          <pc:sldMk cId="836776264" sldId="299"/>
        </pc:sldMkLst>
      </pc:sldChg>
      <pc:sldChg chg="del">
        <pc:chgData name="Purnendu Biswas" userId="bfdbf960b5fc32c3" providerId="LiveId" clId="{72408E66-FF87-4AAC-9D11-E33E7011E343}" dt="2020-04-03T09:08:47.990" v="2" actId="47"/>
        <pc:sldMkLst>
          <pc:docMk/>
          <pc:sldMk cId="4083841611" sldId="300"/>
        </pc:sldMkLst>
      </pc:sldChg>
      <pc:sldChg chg="del">
        <pc:chgData name="Purnendu Biswas" userId="bfdbf960b5fc32c3" providerId="LiveId" clId="{72408E66-FF87-4AAC-9D11-E33E7011E343}" dt="2020-04-03T09:08:47.990" v="2" actId="47"/>
        <pc:sldMkLst>
          <pc:docMk/>
          <pc:sldMk cId="397415419" sldId="301"/>
        </pc:sldMkLst>
      </pc:sldChg>
      <pc:sldChg chg="del">
        <pc:chgData name="Purnendu Biswas" userId="bfdbf960b5fc32c3" providerId="LiveId" clId="{72408E66-FF87-4AAC-9D11-E33E7011E343}" dt="2020-04-03T09:08:47.990" v="2" actId="47"/>
        <pc:sldMkLst>
          <pc:docMk/>
          <pc:sldMk cId="1127494754" sldId="302"/>
        </pc:sldMkLst>
      </pc:sldChg>
      <pc:sldChg chg="del">
        <pc:chgData name="Purnendu Biswas" userId="bfdbf960b5fc32c3" providerId="LiveId" clId="{72408E66-FF87-4AAC-9D11-E33E7011E343}" dt="2020-04-03T09:08:47.990" v="2" actId="47"/>
        <pc:sldMkLst>
          <pc:docMk/>
          <pc:sldMk cId="416612525" sldId="303"/>
        </pc:sldMkLst>
      </pc:sldChg>
      <pc:sldChg chg="del">
        <pc:chgData name="Purnendu Biswas" userId="bfdbf960b5fc32c3" providerId="LiveId" clId="{72408E66-FF87-4AAC-9D11-E33E7011E343}" dt="2020-04-03T09:08:47.990" v="2" actId="47"/>
        <pc:sldMkLst>
          <pc:docMk/>
          <pc:sldMk cId="2824498169" sldId="304"/>
        </pc:sldMkLst>
      </pc:sldChg>
      <pc:sldChg chg="del">
        <pc:chgData name="Purnendu Biswas" userId="bfdbf960b5fc32c3" providerId="LiveId" clId="{72408E66-FF87-4AAC-9D11-E33E7011E343}" dt="2020-04-03T09:08:47.990" v="2" actId="47"/>
        <pc:sldMkLst>
          <pc:docMk/>
          <pc:sldMk cId="3445199377" sldId="305"/>
        </pc:sldMkLst>
      </pc:sldChg>
      <pc:sldChg chg="delSp add">
        <pc:chgData name="Purnendu Biswas" userId="bfdbf960b5fc32c3" providerId="LiveId" clId="{72408E66-FF87-4AAC-9D11-E33E7011E343}" dt="2020-04-03T09:08:52.070" v="3"/>
        <pc:sldMkLst>
          <pc:docMk/>
          <pc:sldMk cId="1672419435" sldId="306"/>
        </pc:sldMkLst>
        <pc:spChg chg="del">
          <ac:chgData name="Purnendu Biswas" userId="bfdbf960b5fc32c3" providerId="LiveId" clId="{72408E66-FF87-4AAC-9D11-E33E7011E343}" dt="2020-04-03T09:08:52.070" v="3"/>
          <ac:spMkLst>
            <pc:docMk/>
            <pc:sldMk cId="1672419435" sldId="306"/>
            <ac:spMk id="2" creationId="{B5FB4A11-F75F-4E17-8F55-6412263B88B4}"/>
          </ac:spMkLst>
        </pc:spChg>
        <pc:spChg chg="del">
          <ac:chgData name="Purnendu Biswas" userId="bfdbf960b5fc32c3" providerId="LiveId" clId="{72408E66-FF87-4AAC-9D11-E33E7011E343}" dt="2020-04-03T09:08:52.070" v="3"/>
          <ac:spMkLst>
            <pc:docMk/>
            <pc:sldMk cId="1672419435" sldId="306"/>
            <ac:spMk id="3" creationId="{350780CF-9B38-4CCD-B3EC-796A67011698}"/>
          </ac:spMkLst>
        </pc:spChg>
      </pc:sldChg>
    </pc:docChg>
  </pc:docChgLst>
  <pc:docChgLst>
    <pc:chgData name="Purnendu Biswas" userId="bfdbf960b5fc32c3" providerId="LiveId" clId="{C67BD162-3662-4E9D-A5F7-7A9F49B1ECC0}"/>
    <pc:docChg chg="modSld addSection modSection">
      <pc:chgData name="Purnendu Biswas" userId="bfdbf960b5fc32c3" providerId="LiveId" clId="{C67BD162-3662-4E9D-A5F7-7A9F49B1ECC0}" dt="2020-05-20T12:49:03.348" v="7"/>
      <pc:docMkLst>
        <pc:docMk/>
      </pc:docMkLst>
      <pc:sldChg chg="modTransition">
        <pc:chgData name="Purnendu Biswas" userId="bfdbf960b5fc32c3" providerId="LiveId" clId="{C67BD162-3662-4E9D-A5F7-7A9F49B1ECC0}" dt="2020-05-20T12:49:03.348" v="7"/>
        <pc:sldMkLst>
          <pc:docMk/>
          <pc:sldMk cId="0" sldId="257"/>
        </pc:sldMkLst>
      </pc:sldChg>
      <pc:sldChg chg="modTransition">
        <pc:chgData name="Purnendu Biswas" userId="bfdbf960b5fc32c3" providerId="LiveId" clId="{C67BD162-3662-4E9D-A5F7-7A9F49B1ECC0}" dt="2020-05-20T12:49:03.348" v="7"/>
        <pc:sldMkLst>
          <pc:docMk/>
          <pc:sldMk cId="0" sldId="258"/>
        </pc:sldMkLst>
      </pc:sldChg>
      <pc:sldChg chg="modTransition">
        <pc:chgData name="Purnendu Biswas" userId="bfdbf960b5fc32c3" providerId="LiveId" clId="{C67BD162-3662-4E9D-A5F7-7A9F49B1ECC0}" dt="2020-05-20T12:49:03.348" v="7"/>
        <pc:sldMkLst>
          <pc:docMk/>
          <pc:sldMk cId="0" sldId="260"/>
        </pc:sldMkLst>
      </pc:sldChg>
      <pc:sldChg chg="modTransition">
        <pc:chgData name="Purnendu Biswas" userId="bfdbf960b5fc32c3" providerId="LiveId" clId="{C67BD162-3662-4E9D-A5F7-7A9F49B1ECC0}" dt="2020-05-20T12:49:03.348" v="7"/>
        <pc:sldMkLst>
          <pc:docMk/>
          <pc:sldMk cId="0" sldId="261"/>
        </pc:sldMkLst>
      </pc:sldChg>
      <pc:sldChg chg="modTransition">
        <pc:chgData name="Purnendu Biswas" userId="bfdbf960b5fc32c3" providerId="LiveId" clId="{C67BD162-3662-4E9D-A5F7-7A9F49B1ECC0}" dt="2020-05-20T12:49:03.348" v="7"/>
        <pc:sldMkLst>
          <pc:docMk/>
          <pc:sldMk cId="0" sldId="262"/>
        </pc:sldMkLst>
      </pc:sldChg>
      <pc:sldChg chg="modTransition">
        <pc:chgData name="Purnendu Biswas" userId="bfdbf960b5fc32c3" providerId="LiveId" clId="{C67BD162-3662-4E9D-A5F7-7A9F49B1ECC0}" dt="2020-05-20T12:49:03.348" v="7"/>
        <pc:sldMkLst>
          <pc:docMk/>
          <pc:sldMk cId="0" sldId="263"/>
        </pc:sldMkLst>
      </pc:sldChg>
      <pc:sldChg chg="modTransition">
        <pc:chgData name="Purnendu Biswas" userId="bfdbf960b5fc32c3" providerId="LiveId" clId="{C67BD162-3662-4E9D-A5F7-7A9F49B1ECC0}" dt="2020-05-20T12:49:03.348" v="7"/>
        <pc:sldMkLst>
          <pc:docMk/>
          <pc:sldMk cId="0" sldId="264"/>
        </pc:sldMkLst>
      </pc:sldChg>
      <pc:sldChg chg="modTransition">
        <pc:chgData name="Purnendu Biswas" userId="bfdbf960b5fc32c3" providerId="LiveId" clId="{C67BD162-3662-4E9D-A5F7-7A9F49B1ECC0}" dt="2020-05-20T12:49:03.348" v="7"/>
        <pc:sldMkLst>
          <pc:docMk/>
          <pc:sldMk cId="0" sldId="265"/>
        </pc:sldMkLst>
      </pc:sldChg>
      <pc:sldChg chg="modTransition">
        <pc:chgData name="Purnendu Biswas" userId="bfdbf960b5fc32c3" providerId="LiveId" clId="{C67BD162-3662-4E9D-A5F7-7A9F49B1ECC0}" dt="2020-05-20T12:49:03.348" v="7"/>
        <pc:sldMkLst>
          <pc:docMk/>
          <pc:sldMk cId="0" sldId="266"/>
        </pc:sldMkLst>
      </pc:sldChg>
      <pc:sldChg chg="modTransition">
        <pc:chgData name="Purnendu Biswas" userId="bfdbf960b5fc32c3" providerId="LiveId" clId="{C67BD162-3662-4E9D-A5F7-7A9F49B1ECC0}" dt="2020-05-20T12:49:03.348" v="7"/>
        <pc:sldMkLst>
          <pc:docMk/>
          <pc:sldMk cId="0" sldId="267"/>
        </pc:sldMkLst>
      </pc:sldChg>
      <pc:sldChg chg="modTransition">
        <pc:chgData name="Purnendu Biswas" userId="bfdbf960b5fc32c3" providerId="LiveId" clId="{C67BD162-3662-4E9D-A5F7-7A9F49B1ECC0}" dt="2020-05-20T12:49:03.348" v="7"/>
        <pc:sldMkLst>
          <pc:docMk/>
          <pc:sldMk cId="0" sldId="268"/>
        </pc:sldMkLst>
      </pc:sldChg>
      <pc:sldChg chg="modTransition">
        <pc:chgData name="Purnendu Biswas" userId="bfdbf960b5fc32c3" providerId="LiveId" clId="{C67BD162-3662-4E9D-A5F7-7A9F49B1ECC0}" dt="2020-05-20T12:49:03.348" v="7"/>
        <pc:sldMkLst>
          <pc:docMk/>
          <pc:sldMk cId="0" sldId="269"/>
        </pc:sldMkLst>
      </pc:sldChg>
      <pc:sldChg chg="modTransition">
        <pc:chgData name="Purnendu Biswas" userId="bfdbf960b5fc32c3" providerId="LiveId" clId="{C67BD162-3662-4E9D-A5F7-7A9F49B1ECC0}" dt="2020-05-20T12:49:03.348" v="7"/>
        <pc:sldMkLst>
          <pc:docMk/>
          <pc:sldMk cId="0" sldId="270"/>
        </pc:sldMkLst>
      </pc:sldChg>
      <pc:sldChg chg="modTransition">
        <pc:chgData name="Purnendu Biswas" userId="bfdbf960b5fc32c3" providerId="LiveId" clId="{C67BD162-3662-4E9D-A5F7-7A9F49B1ECC0}" dt="2020-05-20T12:49:03.348" v="7"/>
        <pc:sldMkLst>
          <pc:docMk/>
          <pc:sldMk cId="0" sldId="272"/>
        </pc:sldMkLst>
      </pc:sldChg>
      <pc:sldChg chg="modTransition">
        <pc:chgData name="Purnendu Biswas" userId="bfdbf960b5fc32c3" providerId="LiveId" clId="{C67BD162-3662-4E9D-A5F7-7A9F49B1ECC0}" dt="2020-05-20T12:49:03.348" v="7"/>
        <pc:sldMkLst>
          <pc:docMk/>
          <pc:sldMk cId="0" sldId="273"/>
        </pc:sldMkLst>
      </pc:sldChg>
      <pc:sldChg chg="modTransition">
        <pc:chgData name="Purnendu Biswas" userId="bfdbf960b5fc32c3" providerId="LiveId" clId="{C67BD162-3662-4E9D-A5F7-7A9F49B1ECC0}" dt="2020-05-20T12:49:03.348" v="7"/>
        <pc:sldMkLst>
          <pc:docMk/>
          <pc:sldMk cId="0" sldId="274"/>
        </pc:sldMkLst>
      </pc:sldChg>
      <pc:sldChg chg="modTransition">
        <pc:chgData name="Purnendu Biswas" userId="bfdbf960b5fc32c3" providerId="LiveId" clId="{C67BD162-3662-4E9D-A5F7-7A9F49B1ECC0}" dt="2020-05-20T12:49:03.348" v="7"/>
        <pc:sldMkLst>
          <pc:docMk/>
          <pc:sldMk cId="0" sldId="275"/>
        </pc:sldMkLst>
      </pc:sldChg>
      <pc:sldChg chg="modTransition">
        <pc:chgData name="Purnendu Biswas" userId="bfdbf960b5fc32c3" providerId="LiveId" clId="{C67BD162-3662-4E9D-A5F7-7A9F49B1ECC0}" dt="2020-05-20T12:49:03.348" v="7"/>
        <pc:sldMkLst>
          <pc:docMk/>
          <pc:sldMk cId="3202145395" sldId="276"/>
        </pc:sldMkLst>
      </pc:sldChg>
      <pc:sldChg chg="modTransition">
        <pc:chgData name="Purnendu Biswas" userId="bfdbf960b5fc32c3" providerId="LiveId" clId="{C67BD162-3662-4E9D-A5F7-7A9F49B1ECC0}" dt="2020-05-20T12:49:03.348" v="7"/>
        <pc:sldMkLst>
          <pc:docMk/>
          <pc:sldMk cId="0" sldId="279"/>
        </pc:sldMkLst>
      </pc:sldChg>
      <pc:sldChg chg="modTransition">
        <pc:chgData name="Purnendu Biswas" userId="bfdbf960b5fc32c3" providerId="LiveId" clId="{C67BD162-3662-4E9D-A5F7-7A9F49B1ECC0}" dt="2020-05-20T12:49:03.348" v="7"/>
        <pc:sldMkLst>
          <pc:docMk/>
          <pc:sldMk cId="0" sldId="280"/>
        </pc:sldMkLst>
      </pc:sldChg>
      <pc:sldChg chg="modTransition">
        <pc:chgData name="Purnendu Biswas" userId="bfdbf960b5fc32c3" providerId="LiveId" clId="{C67BD162-3662-4E9D-A5F7-7A9F49B1ECC0}" dt="2020-05-20T12:49:03.348" v="7"/>
        <pc:sldMkLst>
          <pc:docMk/>
          <pc:sldMk cId="0" sldId="281"/>
        </pc:sldMkLst>
      </pc:sldChg>
      <pc:sldChg chg="modTransition">
        <pc:chgData name="Purnendu Biswas" userId="bfdbf960b5fc32c3" providerId="LiveId" clId="{C67BD162-3662-4E9D-A5F7-7A9F49B1ECC0}" dt="2020-05-20T12:49:03.348" v="7"/>
        <pc:sldMkLst>
          <pc:docMk/>
          <pc:sldMk cId="0" sldId="282"/>
        </pc:sldMkLst>
      </pc:sldChg>
      <pc:sldChg chg="modTransition">
        <pc:chgData name="Purnendu Biswas" userId="bfdbf960b5fc32c3" providerId="LiveId" clId="{C67BD162-3662-4E9D-A5F7-7A9F49B1ECC0}" dt="2020-05-20T12:49:03.348" v="7"/>
        <pc:sldMkLst>
          <pc:docMk/>
          <pc:sldMk cId="0" sldId="285"/>
        </pc:sldMkLst>
      </pc:sldChg>
      <pc:sldChg chg="modTransition">
        <pc:chgData name="Purnendu Biswas" userId="bfdbf960b5fc32c3" providerId="LiveId" clId="{C67BD162-3662-4E9D-A5F7-7A9F49B1ECC0}" dt="2020-05-20T12:49:03.348" v="7"/>
        <pc:sldMkLst>
          <pc:docMk/>
          <pc:sldMk cId="0" sldId="286"/>
        </pc:sldMkLst>
      </pc:sldChg>
      <pc:sldChg chg="modTransition">
        <pc:chgData name="Purnendu Biswas" userId="bfdbf960b5fc32c3" providerId="LiveId" clId="{C67BD162-3662-4E9D-A5F7-7A9F49B1ECC0}" dt="2020-05-20T12:49:03.348" v="7"/>
        <pc:sldMkLst>
          <pc:docMk/>
          <pc:sldMk cId="0" sldId="287"/>
        </pc:sldMkLst>
      </pc:sldChg>
      <pc:sldChg chg="modTransition">
        <pc:chgData name="Purnendu Biswas" userId="bfdbf960b5fc32c3" providerId="LiveId" clId="{C67BD162-3662-4E9D-A5F7-7A9F49B1ECC0}" dt="2020-05-20T12:49:03.348" v="7"/>
        <pc:sldMkLst>
          <pc:docMk/>
          <pc:sldMk cId="0" sldId="288"/>
        </pc:sldMkLst>
      </pc:sldChg>
      <pc:sldChg chg="modTransition">
        <pc:chgData name="Purnendu Biswas" userId="bfdbf960b5fc32c3" providerId="LiveId" clId="{C67BD162-3662-4E9D-A5F7-7A9F49B1ECC0}" dt="2020-05-20T12:49:03.348" v="7"/>
        <pc:sldMkLst>
          <pc:docMk/>
          <pc:sldMk cId="0" sldId="289"/>
        </pc:sldMkLst>
      </pc:sldChg>
      <pc:sldChg chg="modTransition">
        <pc:chgData name="Purnendu Biswas" userId="bfdbf960b5fc32c3" providerId="LiveId" clId="{C67BD162-3662-4E9D-A5F7-7A9F49B1ECC0}" dt="2020-05-20T12:49:03.348" v="7"/>
        <pc:sldMkLst>
          <pc:docMk/>
          <pc:sldMk cId="0" sldId="290"/>
        </pc:sldMkLst>
      </pc:sldChg>
      <pc:sldChg chg="modTransition">
        <pc:chgData name="Purnendu Biswas" userId="bfdbf960b5fc32c3" providerId="LiveId" clId="{C67BD162-3662-4E9D-A5F7-7A9F49B1ECC0}" dt="2020-05-20T12:49:03.348" v="7"/>
        <pc:sldMkLst>
          <pc:docMk/>
          <pc:sldMk cId="0" sldId="291"/>
        </pc:sldMkLst>
      </pc:sldChg>
      <pc:sldChg chg="modTransition">
        <pc:chgData name="Purnendu Biswas" userId="bfdbf960b5fc32c3" providerId="LiveId" clId="{C67BD162-3662-4E9D-A5F7-7A9F49B1ECC0}" dt="2020-05-20T12:49:03.348" v="7"/>
        <pc:sldMkLst>
          <pc:docMk/>
          <pc:sldMk cId="0" sldId="292"/>
        </pc:sldMkLst>
      </pc:sldChg>
      <pc:sldChg chg="modTransition">
        <pc:chgData name="Purnendu Biswas" userId="bfdbf960b5fc32c3" providerId="LiveId" clId="{C67BD162-3662-4E9D-A5F7-7A9F49B1ECC0}" dt="2020-05-20T12:49:03.348" v="7"/>
        <pc:sldMkLst>
          <pc:docMk/>
          <pc:sldMk cId="0" sldId="293"/>
        </pc:sldMkLst>
      </pc:sldChg>
      <pc:sldChg chg="modTransition">
        <pc:chgData name="Purnendu Biswas" userId="bfdbf960b5fc32c3" providerId="LiveId" clId="{C67BD162-3662-4E9D-A5F7-7A9F49B1ECC0}" dt="2020-05-20T12:49:03.348" v="7"/>
        <pc:sldMkLst>
          <pc:docMk/>
          <pc:sldMk cId="0" sldId="294"/>
        </pc:sldMkLst>
      </pc:sldChg>
      <pc:sldChg chg="modTransition">
        <pc:chgData name="Purnendu Biswas" userId="bfdbf960b5fc32c3" providerId="LiveId" clId="{C67BD162-3662-4E9D-A5F7-7A9F49B1ECC0}" dt="2020-05-20T12:49:03.348" v="7"/>
        <pc:sldMkLst>
          <pc:docMk/>
          <pc:sldMk cId="0" sldId="296"/>
        </pc:sldMkLst>
      </pc:sldChg>
      <pc:sldChg chg="modTransition">
        <pc:chgData name="Purnendu Biswas" userId="bfdbf960b5fc32c3" providerId="LiveId" clId="{C67BD162-3662-4E9D-A5F7-7A9F49B1ECC0}" dt="2020-05-20T12:49:03.348" v="7"/>
        <pc:sldMkLst>
          <pc:docMk/>
          <pc:sldMk cId="0" sldId="297"/>
        </pc:sldMkLst>
      </pc:sldChg>
      <pc:sldChg chg="modTransition">
        <pc:chgData name="Purnendu Biswas" userId="bfdbf960b5fc32c3" providerId="LiveId" clId="{C67BD162-3662-4E9D-A5F7-7A9F49B1ECC0}" dt="2020-05-20T12:49:03.348" v="7"/>
        <pc:sldMkLst>
          <pc:docMk/>
          <pc:sldMk cId="0" sldId="298"/>
        </pc:sldMkLst>
      </pc:sldChg>
      <pc:sldChg chg="modTransition">
        <pc:chgData name="Purnendu Biswas" userId="bfdbf960b5fc32c3" providerId="LiveId" clId="{C67BD162-3662-4E9D-A5F7-7A9F49B1ECC0}" dt="2020-05-20T12:49:03.348" v="7"/>
        <pc:sldMkLst>
          <pc:docMk/>
          <pc:sldMk cId="0" sldId="300"/>
        </pc:sldMkLst>
      </pc:sldChg>
      <pc:sldChg chg="modTransition">
        <pc:chgData name="Purnendu Biswas" userId="bfdbf960b5fc32c3" providerId="LiveId" clId="{C67BD162-3662-4E9D-A5F7-7A9F49B1ECC0}" dt="2020-05-20T12:49:03.348" v="7"/>
        <pc:sldMkLst>
          <pc:docMk/>
          <pc:sldMk cId="0" sldId="301"/>
        </pc:sldMkLst>
      </pc:sldChg>
      <pc:sldChg chg="modTransition">
        <pc:chgData name="Purnendu Biswas" userId="bfdbf960b5fc32c3" providerId="LiveId" clId="{C67BD162-3662-4E9D-A5F7-7A9F49B1ECC0}" dt="2020-05-20T12:49:03.348" v="7"/>
        <pc:sldMkLst>
          <pc:docMk/>
          <pc:sldMk cId="0" sldId="302"/>
        </pc:sldMkLst>
      </pc:sldChg>
      <pc:sldChg chg="modTransition">
        <pc:chgData name="Purnendu Biswas" userId="bfdbf960b5fc32c3" providerId="LiveId" clId="{C67BD162-3662-4E9D-A5F7-7A9F49B1ECC0}" dt="2020-05-20T12:49:03.348" v="7"/>
        <pc:sldMkLst>
          <pc:docMk/>
          <pc:sldMk cId="0" sldId="303"/>
        </pc:sldMkLst>
      </pc:sldChg>
      <pc:sldChg chg="modTransition">
        <pc:chgData name="Purnendu Biswas" userId="bfdbf960b5fc32c3" providerId="LiveId" clId="{C67BD162-3662-4E9D-A5F7-7A9F49B1ECC0}" dt="2020-05-20T12:49:03.348" v="7"/>
        <pc:sldMkLst>
          <pc:docMk/>
          <pc:sldMk cId="0" sldId="304"/>
        </pc:sldMkLst>
      </pc:sldChg>
      <pc:sldChg chg="modTransition">
        <pc:chgData name="Purnendu Biswas" userId="bfdbf960b5fc32c3" providerId="LiveId" clId="{C67BD162-3662-4E9D-A5F7-7A9F49B1ECC0}" dt="2020-05-20T12:49:03.348" v="7"/>
        <pc:sldMkLst>
          <pc:docMk/>
          <pc:sldMk cId="0" sldId="307"/>
        </pc:sldMkLst>
      </pc:sldChg>
      <pc:sldChg chg="modTransition">
        <pc:chgData name="Purnendu Biswas" userId="bfdbf960b5fc32c3" providerId="LiveId" clId="{C67BD162-3662-4E9D-A5F7-7A9F49B1ECC0}" dt="2020-05-20T12:49:03.348" v="7"/>
        <pc:sldMkLst>
          <pc:docMk/>
          <pc:sldMk cId="0" sldId="311"/>
        </pc:sldMkLst>
      </pc:sldChg>
      <pc:sldChg chg="modTransition">
        <pc:chgData name="Purnendu Biswas" userId="bfdbf960b5fc32c3" providerId="LiveId" clId="{C67BD162-3662-4E9D-A5F7-7A9F49B1ECC0}" dt="2020-05-20T12:49:03.348" v="7"/>
        <pc:sldMkLst>
          <pc:docMk/>
          <pc:sldMk cId="0" sldId="312"/>
        </pc:sldMkLst>
      </pc:sldChg>
      <pc:sldChg chg="modTransition">
        <pc:chgData name="Purnendu Biswas" userId="bfdbf960b5fc32c3" providerId="LiveId" clId="{C67BD162-3662-4E9D-A5F7-7A9F49B1ECC0}" dt="2020-05-20T12:49:03.348" v="7"/>
        <pc:sldMkLst>
          <pc:docMk/>
          <pc:sldMk cId="0" sldId="313"/>
        </pc:sldMkLst>
      </pc:sldChg>
      <pc:sldChg chg="modTransition">
        <pc:chgData name="Purnendu Biswas" userId="bfdbf960b5fc32c3" providerId="LiveId" clId="{C67BD162-3662-4E9D-A5F7-7A9F49B1ECC0}" dt="2020-05-20T12:49:03.348" v="7"/>
        <pc:sldMkLst>
          <pc:docMk/>
          <pc:sldMk cId="0" sldId="314"/>
        </pc:sldMkLst>
      </pc:sldChg>
      <pc:sldChg chg="modTransition">
        <pc:chgData name="Purnendu Biswas" userId="bfdbf960b5fc32c3" providerId="LiveId" clId="{C67BD162-3662-4E9D-A5F7-7A9F49B1ECC0}" dt="2020-05-20T12:49:03.348" v="7"/>
        <pc:sldMkLst>
          <pc:docMk/>
          <pc:sldMk cId="3498817566" sldId="315"/>
        </pc:sldMkLst>
      </pc:sldChg>
      <pc:sldChg chg="modTransition">
        <pc:chgData name="Purnendu Biswas" userId="bfdbf960b5fc32c3" providerId="LiveId" clId="{C67BD162-3662-4E9D-A5F7-7A9F49B1ECC0}" dt="2020-05-20T12:49:03.348" v="7"/>
        <pc:sldMkLst>
          <pc:docMk/>
          <pc:sldMk cId="0" sldId="316"/>
        </pc:sldMkLst>
      </pc:sldChg>
      <pc:sldChg chg="modTransition">
        <pc:chgData name="Purnendu Biswas" userId="bfdbf960b5fc32c3" providerId="LiveId" clId="{C67BD162-3662-4E9D-A5F7-7A9F49B1ECC0}" dt="2020-05-20T12:49:03.348" v="7"/>
        <pc:sldMkLst>
          <pc:docMk/>
          <pc:sldMk cId="0" sldId="317"/>
        </pc:sldMkLst>
      </pc:sldChg>
      <pc:sldChg chg="modTransition">
        <pc:chgData name="Purnendu Biswas" userId="bfdbf960b5fc32c3" providerId="LiveId" clId="{C67BD162-3662-4E9D-A5F7-7A9F49B1ECC0}" dt="2020-05-20T12:49:03.348" v="7"/>
        <pc:sldMkLst>
          <pc:docMk/>
          <pc:sldMk cId="0" sldId="318"/>
        </pc:sldMkLst>
      </pc:sldChg>
      <pc:sldChg chg="modTransition">
        <pc:chgData name="Purnendu Biswas" userId="bfdbf960b5fc32c3" providerId="LiveId" clId="{C67BD162-3662-4E9D-A5F7-7A9F49B1ECC0}" dt="2020-05-20T12:49:03.348" v="7"/>
        <pc:sldMkLst>
          <pc:docMk/>
          <pc:sldMk cId="0" sldId="319"/>
        </pc:sldMkLst>
      </pc:sldChg>
      <pc:sldChg chg="modTransition">
        <pc:chgData name="Purnendu Biswas" userId="bfdbf960b5fc32c3" providerId="LiveId" clId="{C67BD162-3662-4E9D-A5F7-7A9F49B1ECC0}" dt="2020-05-20T12:49:03.348" v="7"/>
        <pc:sldMkLst>
          <pc:docMk/>
          <pc:sldMk cId="0" sldId="320"/>
        </pc:sldMkLst>
      </pc:sldChg>
      <pc:sldChg chg="modTransition">
        <pc:chgData name="Purnendu Biswas" userId="bfdbf960b5fc32c3" providerId="LiveId" clId="{C67BD162-3662-4E9D-A5F7-7A9F49B1ECC0}" dt="2020-05-20T12:49:03.348" v="7"/>
        <pc:sldMkLst>
          <pc:docMk/>
          <pc:sldMk cId="0" sldId="321"/>
        </pc:sldMkLst>
      </pc:sldChg>
      <pc:sldChg chg="modTransition">
        <pc:chgData name="Purnendu Biswas" userId="bfdbf960b5fc32c3" providerId="LiveId" clId="{C67BD162-3662-4E9D-A5F7-7A9F49B1ECC0}" dt="2020-05-20T12:49:03.348" v="7"/>
        <pc:sldMkLst>
          <pc:docMk/>
          <pc:sldMk cId="0" sldId="322"/>
        </pc:sldMkLst>
      </pc:sldChg>
      <pc:sldChg chg="modTransition">
        <pc:chgData name="Purnendu Biswas" userId="bfdbf960b5fc32c3" providerId="LiveId" clId="{C67BD162-3662-4E9D-A5F7-7A9F49B1ECC0}" dt="2020-05-20T12:49:03.348" v="7"/>
        <pc:sldMkLst>
          <pc:docMk/>
          <pc:sldMk cId="0" sldId="324"/>
        </pc:sldMkLst>
      </pc:sldChg>
      <pc:sldChg chg="modTransition">
        <pc:chgData name="Purnendu Biswas" userId="bfdbf960b5fc32c3" providerId="LiveId" clId="{C67BD162-3662-4E9D-A5F7-7A9F49B1ECC0}" dt="2020-05-20T12:49:03.348" v="7"/>
        <pc:sldMkLst>
          <pc:docMk/>
          <pc:sldMk cId="0" sldId="325"/>
        </pc:sldMkLst>
      </pc:sldChg>
      <pc:sldChg chg="modTransition">
        <pc:chgData name="Purnendu Biswas" userId="bfdbf960b5fc32c3" providerId="LiveId" clId="{C67BD162-3662-4E9D-A5F7-7A9F49B1ECC0}" dt="2020-05-20T12:49:03.348" v="7"/>
        <pc:sldMkLst>
          <pc:docMk/>
          <pc:sldMk cId="0" sldId="326"/>
        </pc:sldMkLst>
      </pc:sldChg>
      <pc:sldChg chg="modTransition">
        <pc:chgData name="Purnendu Biswas" userId="bfdbf960b5fc32c3" providerId="LiveId" clId="{C67BD162-3662-4E9D-A5F7-7A9F49B1ECC0}" dt="2020-05-20T12:49:03.348" v="7"/>
        <pc:sldMkLst>
          <pc:docMk/>
          <pc:sldMk cId="0" sldId="327"/>
        </pc:sldMkLst>
      </pc:sldChg>
      <pc:sldChg chg="modTransition">
        <pc:chgData name="Purnendu Biswas" userId="bfdbf960b5fc32c3" providerId="LiveId" clId="{C67BD162-3662-4E9D-A5F7-7A9F49B1ECC0}" dt="2020-05-20T12:49:03.348" v="7"/>
        <pc:sldMkLst>
          <pc:docMk/>
          <pc:sldMk cId="0" sldId="328"/>
        </pc:sldMkLst>
      </pc:sldChg>
      <pc:sldChg chg="modTransition">
        <pc:chgData name="Purnendu Biswas" userId="bfdbf960b5fc32c3" providerId="LiveId" clId="{C67BD162-3662-4E9D-A5F7-7A9F49B1ECC0}" dt="2020-05-20T12:49:03.348" v="7"/>
        <pc:sldMkLst>
          <pc:docMk/>
          <pc:sldMk cId="0" sldId="329"/>
        </pc:sldMkLst>
      </pc:sldChg>
      <pc:sldChg chg="modTransition">
        <pc:chgData name="Purnendu Biswas" userId="bfdbf960b5fc32c3" providerId="LiveId" clId="{C67BD162-3662-4E9D-A5F7-7A9F49B1ECC0}" dt="2020-05-20T12:49:03.348" v="7"/>
        <pc:sldMkLst>
          <pc:docMk/>
          <pc:sldMk cId="0" sldId="330"/>
        </pc:sldMkLst>
      </pc:sldChg>
      <pc:sldChg chg="modTransition">
        <pc:chgData name="Purnendu Biswas" userId="bfdbf960b5fc32c3" providerId="LiveId" clId="{C67BD162-3662-4E9D-A5F7-7A9F49B1ECC0}" dt="2020-05-20T12:49:03.348" v="7"/>
        <pc:sldMkLst>
          <pc:docMk/>
          <pc:sldMk cId="0" sldId="331"/>
        </pc:sldMkLst>
      </pc:sldChg>
      <pc:sldChg chg="modTransition">
        <pc:chgData name="Purnendu Biswas" userId="bfdbf960b5fc32c3" providerId="LiveId" clId="{C67BD162-3662-4E9D-A5F7-7A9F49B1ECC0}" dt="2020-05-20T12:49:03.348" v="7"/>
        <pc:sldMkLst>
          <pc:docMk/>
          <pc:sldMk cId="0" sldId="332"/>
        </pc:sldMkLst>
      </pc:sldChg>
      <pc:sldChg chg="modTransition">
        <pc:chgData name="Purnendu Biswas" userId="bfdbf960b5fc32c3" providerId="LiveId" clId="{C67BD162-3662-4E9D-A5F7-7A9F49B1ECC0}" dt="2020-05-20T12:49:03.348" v="7"/>
        <pc:sldMkLst>
          <pc:docMk/>
          <pc:sldMk cId="0" sldId="334"/>
        </pc:sldMkLst>
      </pc:sldChg>
      <pc:sldChg chg="modTransition">
        <pc:chgData name="Purnendu Biswas" userId="bfdbf960b5fc32c3" providerId="LiveId" clId="{C67BD162-3662-4E9D-A5F7-7A9F49B1ECC0}" dt="2020-05-20T12:49:03.348" v="7"/>
        <pc:sldMkLst>
          <pc:docMk/>
          <pc:sldMk cId="0" sldId="336"/>
        </pc:sldMkLst>
      </pc:sldChg>
      <pc:sldChg chg="modTransition">
        <pc:chgData name="Purnendu Biswas" userId="bfdbf960b5fc32c3" providerId="LiveId" clId="{C67BD162-3662-4E9D-A5F7-7A9F49B1ECC0}" dt="2020-05-20T12:49:03.348" v="7"/>
        <pc:sldMkLst>
          <pc:docMk/>
          <pc:sldMk cId="0" sldId="337"/>
        </pc:sldMkLst>
      </pc:sldChg>
      <pc:sldChg chg="modTransition">
        <pc:chgData name="Purnendu Biswas" userId="bfdbf960b5fc32c3" providerId="LiveId" clId="{C67BD162-3662-4E9D-A5F7-7A9F49B1ECC0}" dt="2020-05-20T12:49:03.348" v="7"/>
        <pc:sldMkLst>
          <pc:docMk/>
          <pc:sldMk cId="0" sldId="339"/>
        </pc:sldMkLst>
      </pc:sldChg>
      <pc:sldChg chg="modTransition">
        <pc:chgData name="Purnendu Biswas" userId="bfdbf960b5fc32c3" providerId="LiveId" clId="{C67BD162-3662-4E9D-A5F7-7A9F49B1ECC0}" dt="2020-05-20T12:49:03.348" v="7"/>
        <pc:sldMkLst>
          <pc:docMk/>
          <pc:sldMk cId="0" sldId="341"/>
        </pc:sldMkLst>
      </pc:sldChg>
      <pc:sldChg chg="modTransition">
        <pc:chgData name="Purnendu Biswas" userId="bfdbf960b5fc32c3" providerId="LiveId" clId="{C67BD162-3662-4E9D-A5F7-7A9F49B1ECC0}" dt="2020-05-20T12:49:03.348" v="7"/>
        <pc:sldMkLst>
          <pc:docMk/>
          <pc:sldMk cId="0" sldId="342"/>
        </pc:sldMkLst>
      </pc:sldChg>
      <pc:sldChg chg="modTransition">
        <pc:chgData name="Purnendu Biswas" userId="bfdbf960b5fc32c3" providerId="LiveId" clId="{C67BD162-3662-4E9D-A5F7-7A9F49B1ECC0}" dt="2020-05-20T12:49:03.348" v="7"/>
        <pc:sldMkLst>
          <pc:docMk/>
          <pc:sldMk cId="0" sldId="343"/>
        </pc:sldMkLst>
      </pc:sldChg>
      <pc:sldChg chg="modTransition">
        <pc:chgData name="Purnendu Biswas" userId="bfdbf960b5fc32c3" providerId="LiveId" clId="{C67BD162-3662-4E9D-A5F7-7A9F49B1ECC0}" dt="2020-05-20T12:49:03.348" v="7"/>
        <pc:sldMkLst>
          <pc:docMk/>
          <pc:sldMk cId="0" sldId="344"/>
        </pc:sldMkLst>
      </pc:sldChg>
      <pc:sldChg chg="modTransition">
        <pc:chgData name="Purnendu Biswas" userId="bfdbf960b5fc32c3" providerId="LiveId" clId="{C67BD162-3662-4E9D-A5F7-7A9F49B1ECC0}" dt="2020-05-20T12:49:03.348" v="7"/>
        <pc:sldMkLst>
          <pc:docMk/>
          <pc:sldMk cId="261534604" sldId="345"/>
        </pc:sldMkLst>
      </pc:sldChg>
      <pc:sldChg chg="modTransition">
        <pc:chgData name="Purnendu Biswas" userId="bfdbf960b5fc32c3" providerId="LiveId" clId="{C67BD162-3662-4E9D-A5F7-7A9F49B1ECC0}" dt="2020-05-20T12:49:03.348" v="7"/>
        <pc:sldMkLst>
          <pc:docMk/>
          <pc:sldMk cId="3346795116" sldId="346"/>
        </pc:sldMkLst>
      </pc:sldChg>
      <pc:sldChg chg="modTransition">
        <pc:chgData name="Purnendu Biswas" userId="bfdbf960b5fc32c3" providerId="LiveId" clId="{C67BD162-3662-4E9D-A5F7-7A9F49B1ECC0}" dt="2020-05-20T12:49:03.348" v="7"/>
        <pc:sldMkLst>
          <pc:docMk/>
          <pc:sldMk cId="3294914319" sldId="375"/>
        </pc:sldMkLst>
      </pc:sldChg>
      <pc:sldChg chg="modTransition">
        <pc:chgData name="Purnendu Biswas" userId="bfdbf960b5fc32c3" providerId="LiveId" clId="{C67BD162-3662-4E9D-A5F7-7A9F49B1ECC0}" dt="2020-05-20T12:49:03.348" v="7"/>
        <pc:sldMkLst>
          <pc:docMk/>
          <pc:sldMk cId="3619534314" sldId="388"/>
        </pc:sldMkLst>
      </pc:sldChg>
      <pc:sldChg chg="modTransition">
        <pc:chgData name="Purnendu Biswas" userId="bfdbf960b5fc32c3" providerId="LiveId" clId="{C67BD162-3662-4E9D-A5F7-7A9F49B1ECC0}" dt="2020-05-20T12:49:03.348" v="7"/>
        <pc:sldMkLst>
          <pc:docMk/>
          <pc:sldMk cId="2147942888" sldId="389"/>
        </pc:sldMkLst>
      </pc:sldChg>
      <pc:sldChg chg="modTransition">
        <pc:chgData name="Purnendu Biswas" userId="bfdbf960b5fc32c3" providerId="LiveId" clId="{C67BD162-3662-4E9D-A5F7-7A9F49B1ECC0}" dt="2020-05-20T12:49:03.348" v="7"/>
        <pc:sldMkLst>
          <pc:docMk/>
          <pc:sldMk cId="2569160731" sldId="390"/>
        </pc:sldMkLst>
      </pc:sldChg>
      <pc:sldChg chg="modTransition">
        <pc:chgData name="Purnendu Biswas" userId="bfdbf960b5fc32c3" providerId="LiveId" clId="{C67BD162-3662-4E9D-A5F7-7A9F49B1ECC0}" dt="2020-05-20T12:49:03.348" v="7"/>
        <pc:sldMkLst>
          <pc:docMk/>
          <pc:sldMk cId="3564005856" sldId="949"/>
        </pc:sldMkLst>
      </pc:sldChg>
      <pc:sldChg chg="modTransition">
        <pc:chgData name="Purnendu Biswas" userId="bfdbf960b5fc32c3" providerId="LiveId" clId="{C67BD162-3662-4E9D-A5F7-7A9F49B1ECC0}" dt="2020-05-20T12:49:03.348" v="7"/>
        <pc:sldMkLst>
          <pc:docMk/>
          <pc:sldMk cId="1508024540" sldId="951"/>
        </pc:sldMkLst>
      </pc:sldChg>
      <pc:sldChg chg="modTransition">
        <pc:chgData name="Purnendu Biswas" userId="bfdbf960b5fc32c3" providerId="LiveId" clId="{C67BD162-3662-4E9D-A5F7-7A9F49B1ECC0}" dt="2020-05-20T12:49:03.348" v="7"/>
        <pc:sldMkLst>
          <pc:docMk/>
          <pc:sldMk cId="2169962227" sldId="953"/>
        </pc:sldMkLst>
      </pc:sldChg>
      <pc:sldChg chg="modTransition">
        <pc:chgData name="Purnendu Biswas" userId="bfdbf960b5fc32c3" providerId="LiveId" clId="{C67BD162-3662-4E9D-A5F7-7A9F49B1ECC0}" dt="2020-05-20T12:49:03.348" v="7"/>
        <pc:sldMkLst>
          <pc:docMk/>
          <pc:sldMk cId="758060151" sldId="980"/>
        </pc:sldMkLst>
      </pc:sldChg>
      <pc:sldChg chg="modTransition">
        <pc:chgData name="Purnendu Biswas" userId="bfdbf960b5fc32c3" providerId="LiveId" clId="{C67BD162-3662-4E9D-A5F7-7A9F49B1ECC0}" dt="2020-05-20T12:49:03.348" v="7"/>
        <pc:sldMkLst>
          <pc:docMk/>
          <pc:sldMk cId="938740028" sldId="981"/>
        </pc:sldMkLst>
      </pc:sldChg>
      <pc:sldChg chg="modTransition">
        <pc:chgData name="Purnendu Biswas" userId="bfdbf960b5fc32c3" providerId="LiveId" clId="{C67BD162-3662-4E9D-A5F7-7A9F49B1ECC0}" dt="2020-05-20T12:49:03.348" v="7"/>
        <pc:sldMkLst>
          <pc:docMk/>
          <pc:sldMk cId="553828325" sldId="982"/>
        </pc:sldMkLst>
      </pc:sldChg>
      <pc:sldChg chg="modTransition">
        <pc:chgData name="Purnendu Biswas" userId="bfdbf960b5fc32c3" providerId="LiveId" clId="{C67BD162-3662-4E9D-A5F7-7A9F49B1ECC0}" dt="2020-05-20T12:49:03.348" v="7"/>
        <pc:sldMkLst>
          <pc:docMk/>
          <pc:sldMk cId="3535218031" sldId="983"/>
        </pc:sldMkLst>
      </pc:sldChg>
      <pc:sldChg chg="modTransition">
        <pc:chgData name="Purnendu Biswas" userId="bfdbf960b5fc32c3" providerId="LiveId" clId="{C67BD162-3662-4E9D-A5F7-7A9F49B1ECC0}" dt="2020-05-20T12:49:03.348" v="7"/>
        <pc:sldMkLst>
          <pc:docMk/>
          <pc:sldMk cId="2895088591" sldId="984"/>
        </pc:sldMkLst>
      </pc:sldChg>
      <pc:sldChg chg="modTransition">
        <pc:chgData name="Purnendu Biswas" userId="bfdbf960b5fc32c3" providerId="LiveId" clId="{C67BD162-3662-4E9D-A5F7-7A9F49B1ECC0}" dt="2020-05-20T12:49:03.348" v="7"/>
        <pc:sldMkLst>
          <pc:docMk/>
          <pc:sldMk cId="3440159104" sldId="985"/>
        </pc:sldMkLst>
      </pc:sldChg>
      <pc:sldChg chg="modTransition">
        <pc:chgData name="Purnendu Biswas" userId="bfdbf960b5fc32c3" providerId="LiveId" clId="{C67BD162-3662-4E9D-A5F7-7A9F49B1ECC0}" dt="2020-05-20T12:49:03.348" v="7"/>
        <pc:sldMkLst>
          <pc:docMk/>
          <pc:sldMk cId="2335986629" sldId="989"/>
        </pc:sldMkLst>
      </pc:sldChg>
      <pc:sldChg chg="modTransition">
        <pc:chgData name="Purnendu Biswas" userId="bfdbf960b5fc32c3" providerId="LiveId" clId="{C67BD162-3662-4E9D-A5F7-7A9F49B1ECC0}" dt="2020-05-20T12:49:03.348" v="7"/>
        <pc:sldMkLst>
          <pc:docMk/>
          <pc:sldMk cId="3972506302" sldId="990"/>
        </pc:sldMkLst>
      </pc:sldChg>
      <pc:sldChg chg="modTransition">
        <pc:chgData name="Purnendu Biswas" userId="bfdbf960b5fc32c3" providerId="LiveId" clId="{C67BD162-3662-4E9D-A5F7-7A9F49B1ECC0}" dt="2020-05-20T12:49:03.348" v="7"/>
        <pc:sldMkLst>
          <pc:docMk/>
          <pc:sldMk cId="2672063850" sldId="992"/>
        </pc:sldMkLst>
      </pc:sldChg>
      <pc:sldChg chg="modTransition">
        <pc:chgData name="Purnendu Biswas" userId="bfdbf960b5fc32c3" providerId="LiveId" clId="{C67BD162-3662-4E9D-A5F7-7A9F49B1ECC0}" dt="2020-05-20T12:49:03.348" v="7"/>
        <pc:sldMkLst>
          <pc:docMk/>
          <pc:sldMk cId="3265493611" sldId="993"/>
        </pc:sldMkLst>
      </pc:sldChg>
      <pc:sldChg chg="modTransition">
        <pc:chgData name="Purnendu Biswas" userId="bfdbf960b5fc32c3" providerId="LiveId" clId="{C67BD162-3662-4E9D-A5F7-7A9F49B1ECC0}" dt="2020-05-20T12:49:03.348" v="7"/>
        <pc:sldMkLst>
          <pc:docMk/>
          <pc:sldMk cId="1889292113" sldId="1001"/>
        </pc:sldMkLst>
      </pc:sldChg>
      <pc:sldChg chg="modTransition">
        <pc:chgData name="Purnendu Biswas" userId="bfdbf960b5fc32c3" providerId="LiveId" clId="{C67BD162-3662-4E9D-A5F7-7A9F49B1ECC0}" dt="2020-05-20T12:49:03.348" v="7"/>
        <pc:sldMkLst>
          <pc:docMk/>
          <pc:sldMk cId="2475736008" sldId="1006"/>
        </pc:sldMkLst>
      </pc:sldChg>
      <pc:sldChg chg="modTransition">
        <pc:chgData name="Purnendu Biswas" userId="bfdbf960b5fc32c3" providerId="LiveId" clId="{C67BD162-3662-4E9D-A5F7-7A9F49B1ECC0}" dt="2020-05-20T12:49:03.348" v="7"/>
        <pc:sldMkLst>
          <pc:docMk/>
          <pc:sldMk cId="4142023512" sldId="1009"/>
        </pc:sldMkLst>
      </pc:sldChg>
      <pc:sldChg chg="modTransition">
        <pc:chgData name="Purnendu Biswas" userId="bfdbf960b5fc32c3" providerId="LiveId" clId="{C67BD162-3662-4E9D-A5F7-7A9F49B1ECC0}" dt="2020-05-20T12:49:03.348" v="7"/>
        <pc:sldMkLst>
          <pc:docMk/>
          <pc:sldMk cId="2030236953" sldId="1780"/>
        </pc:sldMkLst>
      </pc:sldChg>
      <pc:sldChg chg="modTransition">
        <pc:chgData name="Purnendu Biswas" userId="bfdbf960b5fc32c3" providerId="LiveId" clId="{C67BD162-3662-4E9D-A5F7-7A9F49B1ECC0}" dt="2020-05-20T12:49:03.348" v="7"/>
        <pc:sldMkLst>
          <pc:docMk/>
          <pc:sldMk cId="3053691502" sldId="1782"/>
        </pc:sldMkLst>
      </pc:sldChg>
      <pc:sldChg chg="modTransition">
        <pc:chgData name="Purnendu Biswas" userId="bfdbf960b5fc32c3" providerId="LiveId" clId="{C67BD162-3662-4E9D-A5F7-7A9F49B1ECC0}" dt="2020-05-20T12:49:03.348" v="7"/>
        <pc:sldMkLst>
          <pc:docMk/>
          <pc:sldMk cId="3423320800" sldId="1789"/>
        </pc:sldMkLst>
      </pc:sldChg>
      <pc:sldChg chg="modTransition">
        <pc:chgData name="Purnendu Biswas" userId="bfdbf960b5fc32c3" providerId="LiveId" clId="{C67BD162-3662-4E9D-A5F7-7A9F49B1ECC0}" dt="2020-05-20T12:49:03.348" v="7"/>
        <pc:sldMkLst>
          <pc:docMk/>
          <pc:sldMk cId="1846521883" sldId="1792"/>
        </pc:sldMkLst>
      </pc:sldChg>
      <pc:sldChg chg="modTransition">
        <pc:chgData name="Purnendu Biswas" userId="bfdbf960b5fc32c3" providerId="LiveId" clId="{C67BD162-3662-4E9D-A5F7-7A9F49B1ECC0}" dt="2020-05-20T12:49:03.348" v="7"/>
        <pc:sldMkLst>
          <pc:docMk/>
          <pc:sldMk cId="1794172993" sldId="1795"/>
        </pc:sldMkLst>
      </pc:sldChg>
      <pc:sldChg chg="modTransition">
        <pc:chgData name="Purnendu Biswas" userId="bfdbf960b5fc32c3" providerId="LiveId" clId="{C67BD162-3662-4E9D-A5F7-7A9F49B1ECC0}" dt="2020-05-20T12:49:03.348" v="7"/>
        <pc:sldMkLst>
          <pc:docMk/>
          <pc:sldMk cId="1813034039" sldId="1797"/>
        </pc:sldMkLst>
      </pc:sldChg>
      <pc:sldChg chg="modTransition">
        <pc:chgData name="Purnendu Biswas" userId="bfdbf960b5fc32c3" providerId="LiveId" clId="{C67BD162-3662-4E9D-A5F7-7A9F49B1ECC0}" dt="2020-05-20T12:49:03.348" v="7"/>
        <pc:sldMkLst>
          <pc:docMk/>
          <pc:sldMk cId="4232057692" sldId="1800"/>
        </pc:sldMkLst>
      </pc:sldChg>
      <pc:sldChg chg="modTransition">
        <pc:chgData name="Purnendu Biswas" userId="bfdbf960b5fc32c3" providerId="LiveId" clId="{C67BD162-3662-4E9D-A5F7-7A9F49B1ECC0}" dt="2020-05-20T12:49:03.348" v="7"/>
        <pc:sldMkLst>
          <pc:docMk/>
          <pc:sldMk cId="521362032" sldId="1807"/>
        </pc:sldMkLst>
      </pc:sldChg>
      <pc:sldChg chg="modTransition">
        <pc:chgData name="Purnendu Biswas" userId="bfdbf960b5fc32c3" providerId="LiveId" clId="{C67BD162-3662-4E9D-A5F7-7A9F49B1ECC0}" dt="2020-05-20T12:49:03.348" v="7"/>
        <pc:sldMkLst>
          <pc:docMk/>
          <pc:sldMk cId="1442686780" sldId="2231"/>
        </pc:sldMkLst>
      </pc:sldChg>
      <pc:sldChg chg="modTransition">
        <pc:chgData name="Purnendu Biswas" userId="bfdbf960b5fc32c3" providerId="LiveId" clId="{C67BD162-3662-4E9D-A5F7-7A9F49B1ECC0}" dt="2020-05-20T12:49:03.348" v="7"/>
        <pc:sldMkLst>
          <pc:docMk/>
          <pc:sldMk cId="2852062804" sldId="2232"/>
        </pc:sldMkLst>
      </pc:sldChg>
      <pc:sldChg chg="modTransition">
        <pc:chgData name="Purnendu Biswas" userId="bfdbf960b5fc32c3" providerId="LiveId" clId="{C67BD162-3662-4E9D-A5F7-7A9F49B1ECC0}" dt="2020-05-20T12:49:03.348" v="7"/>
        <pc:sldMkLst>
          <pc:docMk/>
          <pc:sldMk cId="3503948184" sldId="2233"/>
        </pc:sldMkLst>
      </pc:sldChg>
      <pc:sldChg chg="modTransition">
        <pc:chgData name="Purnendu Biswas" userId="bfdbf960b5fc32c3" providerId="LiveId" clId="{C67BD162-3662-4E9D-A5F7-7A9F49B1ECC0}" dt="2020-05-20T12:49:03.348" v="7"/>
        <pc:sldMkLst>
          <pc:docMk/>
          <pc:sldMk cId="812341425" sldId="2420"/>
        </pc:sldMkLst>
      </pc:sldChg>
      <pc:sldChg chg="modTransition">
        <pc:chgData name="Purnendu Biswas" userId="bfdbf960b5fc32c3" providerId="LiveId" clId="{C67BD162-3662-4E9D-A5F7-7A9F49B1ECC0}" dt="2020-05-20T12:49:03.348" v="7"/>
        <pc:sldMkLst>
          <pc:docMk/>
          <pc:sldMk cId="792871532" sldId="2421"/>
        </pc:sldMkLst>
      </pc:sldChg>
      <pc:sldChg chg="modTransition">
        <pc:chgData name="Purnendu Biswas" userId="bfdbf960b5fc32c3" providerId="LiveId" clId="{C67BD162-3662-4E9D-A5F7-7A9F49B1ECC0}" dt="2020-05-20T12:49:03.348" v="7"/>
        <pc:sldMkLst>
          <pc:docMk/>
          <pc:sldMk cId="3231656445" sldId="2444"/>
        </pc:sldMkLst>
      </pc:sldChg>
      <pc:sldChg chg="modTransition">
        <pc:chgData name="Purnendu Biswas" userId="bfdbf960b5fc32c3" providerId="LiveId" clId="{C67BD162-3662-4E9D-A5F7-7A9F49B1ECC0}" dt="2020-05-20T12:49:03.348" v="7"/>
        <pc:sldMkLst>
          <pc:docMk/>
          <pc:sldMk cId="3795236292" sldId="2445"/>
        </pc:sldMkLst>
      </pc:sldChg>
      <pc:sldChg chg="modTransition">
        <pc:chgData name="Purnendu Biswas" userId="bfdbf960b5fc32c3" providerId="LiveId" clId="{C67BD162-3662-4E9D-A5F7-7A9F49B1ECC0}" dt="2020-05-20T12:49:03.348" v="7"/>
        <pc:sldMkLst>
          <pc:docMk/>
          <pc:sldMk cId="1460916201" sldId="2446"/>
        </pc:sldMkLst>
      </pc:sldChg>
      <pc:sldChg chg="modTransition">
        <pc:chgData name="Purnendu Biswas" userId="bfdbf960b5fc32c3" providerId="LiveId" clId="{C67BD162-3662-4E9D-A5F7-7A9F49B1ECC0}" dt="2020-05-20T12:49:03.348" v="7"/>
        <pc:sldMkLst>
          <pc:docMk/>
          <pc:sldMk cId="2550618516" sldId="2451"/>
        </pc:sldMkLst>
      </pc:sldChg>
      <pc:sldChg chg="modTransition">
        <pc:chgData name="Purnendu Biswas" userId="bfdbf960b5fc32c3" providerId="LiveId" clId="{C67BD162-3662-4E9D-A5F7-7A9F49B1ECC0}" dt="2020-05-20T12:49:03.348" v="7"/>
        <pc:sldMkLst>
          <pc:docMk/>
          <pc:sldMk cId="697742939" sldId="2455"/>
        </pc:sldMkLst>
      </pc:sldChg>
      <pc:sldChg chg="modTransition">
        <pc:chgData name="Purnendu Biswas" userId="bfdbf960b5fc32c3" providerId="LiveId" clId="{C67BD162-3662-4E9D-A5F7-7A9F49B1ECC0}" dt="2020-05-20T12:49:03.348" v="7"/>
        <pc:sldMkLst>
          <pc:docMk/>
          <pc:sldMk cId="2756355640" sldId="2456"/>
        </pc:sldMkLst>
      </pc:sldChg>
      <pc:sldChg chg="modTransition">
        <pc:chgData name="Purnendu Biswas" userId="bfdbf960b5fc32c3" providerId="LiveId" clId="{C67BD162-3662-4E9D-A5F7-7A9F49B1ECC0}" dt="2020-05-20T12:49:03.348" v="7"/>
        <pc:sldMkLst>
          <pc:docMk/>
          <pc:sldMk cId="3167611368" sldId="2458"/>
        </pc:sldMkLst>
      </pc:sldChg>
      <pc:sldChg chg="modTransition">
        <pc:chgData name="Purnendu Biswas" userId="bfdbf960b5fc32c3" providerId="LiveId" clId="{C67BD162-3662-4E9D-A5F7-7A9F49B1ECC0}" dt="2020-05-20T12:49:03.348" v="7"/>
        <pc:sldMkLst>
          <pc:docMk/>
          <pc:sldMk cId="3477581305" sldId="2459"/>
        </pc:sldMkLst>
      </pc:sldChg>
      <pc:sldChg chg="modTransition">
        <pc:chgData name="Purnendu Biswas" userId="bfdbf960b5fc32c3" providerId="LiveId" clId="{C67BD162-3662-4E9D-A5F7-7A9F49B1ECC0}" dt="2020-05-20T12:49:03.348" v="7"/>
        <pc:sldMkLst>
          <pc:docMk/>
          <pc:sldMk cId="4165719946" sldId="2463"/>
        </pc:sldMkLst>
      </pc:sldChg>
      <pc:sldChg chg="modTransition">
        <pc:chgData name="Purnendu Biswas" userId="bfdbf960b5fc32c3" providerId="LiveId" clId="{C67BD162-3662-4E9D-A5F7-7A9F49B1ECC0}" dt="2020-05-20T12:49:03.348" v="7"/>
        <pc:sldMkLst>
          <pc:docMk/>
          <pc:sldMk cId="931233064" sldId="2464"/>
        </pc:sldMkLst>
      </pc:sldChg>
      <pc:sldChg chg="modTransition">
        <pc:chgData name="Purnendu Biswas" userId="bfdbf960b5fc32c3" providerId="LiveId" clId="{C67BD162-3662-4E9D-A5F7-7A9F49B1ECC0}" dt="2020-05-20T12:49:03.348" v="7"/>
        <pc:sldMkLst>
          <pc:docMk/>
          <pc:sldMk cId="960011106" sldId="2465"/>
        </pc:sldMkLst>
      </pc:sldChg>
      <pc:sldChg chg="modTransition">
        <pc:chgData name="Purnendu Biswas" userId="bfdbf960b5fc32c3" providerId="LiveId" clId="{C67BD162-3662-4E9D-A5F7-7A9F49B1ECC0}" dt="2020-05-20T12:49:03.348" v="7"/>
        <pc:sldMkLst>
          <pc:docMk/>
          <pc:sldMk cId="4103444992" sldId="2466"/>
        </pc:sldMkLst>
      </pc:sldChg>
      <pc:sldChg chg="modTransition">
        <pc:chgData name="Purnendu Biswas" userId="bfdbf960b5fc32c3" providerId="LiveId" clId="{C67BD162-3662-4E9D-A5F7-7A9F49B1ECC0}" dt="2020-05-20T12:49:03.348" v="7"/>
        <pc:sldMkLst>
          <pc:docMk/>
          <pc:sldMk cId="3742641394" sldId="2467"/>
        </pc:sldMkLst>
      </pc:sldChg>
      <pc:sldChg chg="modTransition">
        <pc:chgData name="Purnendu Biswas" userId="bfdbf960b5fc32c3" providerId="LiveId" clId="{C67BD162-3662-4E9D-A5F7-7A9F49B1ECC0}" dt="2020-05-20T12:49:03.348" v="7"/>
        <pc:sldMkLst>
          <pc:docMk/>
          <pc:sldMk cId="898593068" sldId="2469"/>
        </pc:sldMkLst>
      </pc:sldChg>
      <pc:sldChg chg="modTransition">
        <pc:chgData name="Purnendu Biswas" userId="bfdbf960b5fc32c3" providerId="LiveId" clId="{C67BD162-3662-4E9D-A5F7-7A9F49B1ECC0}" dt="2020-05-20T12:49:03.348" v="7"/>
        <pc:sldMkLst>
          <pc:docMk/>
          <pc:sldMk cId="273864667" sldId="2470"/>
        </pc:sldMkLst>
      </pc:sldChg>
      <pc:sldChg chg="modTransition">
        <pc:chgData name="Purnendu Biswas" userId="bfdbf960b5fc32c3" providerId="LiveId" clId="{C67BD162-3662-4E9D-A5F7-7A9F49B1ECC0}" dt="2020-05-20T12:49:03.348" v="7"/>
        <pc:sldMkLst>
          <pc:docMk/>
          <pc:sldMk cId="1331373467" sldId="2474"/>
        </pc:sldMkLst>
      </pc:sldChg>
      <pc:sldChg chg="modTransition">
        <pc:chgData name="Purnendu Biswas" userId="bfdbf960b5fc32c3" providerId="LiveId" clId="{C67BD162-3662-4E9D-A5F7-7A9F49B1ECC0}" dt="2020-05-20T12:49:03.348" v="7"/>
        <pc:sldMkLst>
          <pc:docMk/>
          <pc:sldMk cId="2212155666" sldId="2477"/>
        </pc:sldMkLst>
      </pc:sldChg>
      <pc:sldChg chg="modTransition">
        <pc:chgData name="Purnendu Biswas" userId="bfdbf960b5fc32c3" providerId="LiveId" clId="{C67BD162-3662-4E9D-A5F7-7A9F49B1ECC0}" dt="2020-05-20T12:49:03.348" v="7"/>
        <pc:sldMkLst>
          <pc:docMk/>
          <pc:sldMk cId="3438352436" sldId="2483"/>
        </pc:sldMkLst>
      </pc:sldChg>
      <pc:sldChg chg="modTransition">
        <pc:chgData name="Purnendu Biswas" userId="bfdbf960b5fc32c3" providerId="LiveId" clId="{C67BD162-3662-4E9D-A5F7-7A9F49B1ECC0}" dt="2020-05-20T12:49:03.348" v="7"/>
        <pc:sldMkLst>
          <pc:docMk/>
          <pc:sldMk cId="1459802051" sldId="2484"/>
        </pc:sldMkLst>
      </pc:sldChg>
      <pc:sldChg chg="modTransition">
        <pc:chgData name="Purnendu Biswas" userId="bfdbf960b5fc32c3" providerId="LiveId" clId="{C67BD162-3662-4E9D-A5F7-7A9F49B1ECC0}" dt="2020-05-20T12:49:03.348" v="7"/>
        <pc:sldMkLst>
          <pc:docMk/>
          <pc:sldMk cId="3007432523" sldId="2485"/>
        </pc:sldMkLst>
      </pc:sldChg>
      <pc:sldChg chg="modTransition">
        <pc:chgData name="Purnendu Biswas" userId="bfdbf960b5fc32c3" providerId="LiveId" clId="{C67BD162-3662-4E9D-A5F7-7A9F49B1ECC0}" dt="2020-05-20T12:49:03.348" v="7"/>
        <pc:sldMkLst>
          <pc:docMk/>
          <pc:sldMk cId="1827930547" sldId="2486"/>
        </pc:sldMkLst>
      </pc:sldChg>
      <pc:sldChg chg="modTransition">
        <pc:chgData name="Purnendu Biswas" userId="bfdbf960b5fc32c3" providerId="LiveId" clId="{C67BD162-3662-4E9D-A5F7-7A9F49B1ECC0}" dt="2020-05-20T12:49:03.348" v="7"/>
        <pc:sldMkLst>
          <pc:docMk/>
          <pc:sldMk cId="2950311719" sldId="2487"/>
        </pc:sldMkLst>
      </pc:sldChg>
      <pc:sldChg chg="modTransition">
        <pc:chgData name="Purnendu Biswas" userId="bfdbf960b5fc32c3" providerId="LiveId" clId="{C67BD162-3662-4E9D-A5F7-7A9F49B1ECC0}" dt="2020-05-20T12:49:03.348" v="7"/>
        <pc:sldMkLst>
          <pc:docMk/>
          <pc:sldMk cId="3360170611" sldId="2488"/>
        </pc:sldMkLst>
      </pc:sldChg>
      <pc:sldChg chg="modTransition">
        <pc:chgData name="Purnendu Biswas" userId="bfdbf960b5fc32c3" providerId="LiveId" clId="{C67BD162-3662-4E9D-A5F7-7A9F49B1ECC0}" dt="2020-05-20T12:49:03.348" v="7"/>
        <pc:sldMkLst>
          <pc:docMk/>
          <pc:sldMk cId="905640199" sldId="2489"/>
        </pc:sldMkLst>
      </pc:sldChg>
      <pc:sldChg chg="modTransition">
        <pc:chgData name="Purnendu Biswas" userId="bfdbf960b5fc32c3" providerId="LiveId" clId="{C67BD162-3662-4E9D-A5F7-7A9F49B1ECC0}" dt="2020-05-20T12:49:03.348" v="7"/>
        <pc:sldMkLst>
          <pc:docMk/>
          <pc:sldMk cId="3435864481" sldId="2490"/>
        </pc:sldMkLst>
      </pc:sldChg>
      <pc:sldChg chg="modTransition">
        <pc:chgData name="Purnendu Biswas" userId="bfdbf960b5fc32c3" providerId="LiveId" clId="{C67BD162-3662-4E9D-A5F7-7A9F49B1ECC0}" dt="2020-05-20T12:49:03.348" v="7"/>
        <pc:sldMkLst>
          <pc:docMk/>
          <pc:sldMk cId="1554750701" sldId="2491"/>
        </pc:sldMkLst>
      </pc:sldChg>
      <pc:sldChg chg="modTransition">
        <pc:chgData name="Purnendu Biswas" userId="bfdbf960b5fc32c3" providerId="LiveId" clId="{C67BD162-3662-4E9D-A5F7-7A9F49B1ECC0}" dt="2020-05-20T12:49:03.348" v="7"/>
        <pc:sldMkLst>
          <pc:docMk/>
          <pc:sldMk cId="3935224870" sldId="2492"/>
        </pc:sldMkLst>
      </pc:sldChg>
    </pc:docChg>
  </pc:docChgLst>
  <pc:docChgLst>
    <pc:chgData name="reza kabir" userId="af3c95a13102d509" providerId="LiveId" clId="{841908BE-D596-487C-B7EB-E63CBC6AA9A0}"/>
    <pc:docChg chg="undo custSel addSld delSld modSld sldOrd delMainMaster modMainMaster delSection modSection">
      <pc:chgData name="reza kabir" userId="af3c95a13102d509" providerId="LiveId" clId="{841908BE-D596-487C-B7EB-E63CBC6AA9A0}" dt="2020-06-12T12:50:33.237" v="452" actId="2696"/>
      <pc:docMkLst>
        <pc:docMk/>
      </pc:docMkLst>
      <pc:sldChg chg="del">
        <pc:chgData name="reza kabir" userId="af3c95a13102d509" providerId="LiveId" clId="{841908BE-D596-487C-B7EB-E63CBC6AA9A0}" dt="2020-06-10T12:24:29.524" v="400" actId="47"/>
        <pc:sldMkLst>
          <pc:docMk/>
          <pc:sldMk cId="0" sldId="275"/>
        </pc:sldMkLst>
      </pc:sldChg>
      <pc:sldChg chg="addSp modSp">
        <pc:chgData name="reza kabir" userId="af3c95a13102d509" providerId="LiveId" clId="{841908BE-D596-487C-B7EB-E63CBC6AA9A0}" dt="2020-06-10T12:24:40.763" v="401"/>
        <pc:sldMkLst>
          <pc:docMk/>
          <pc:sldMk cId="0" sldId="279"/>
        </pc:sldMkLst>
        <pc:spChg chg="add mod">
          <ac:chgData name="reza kabir" userId="af3c95a13102d509" providerId="LiveId" clId="{841908BE-D596-487C-B7EB-E63CBC6AA9A0}" dt="2020-06-10T12:24:40.763" v="401"/>
          <ac:spMkLst>
            <pc:docMk/>
            <pc:sldMk cId="0" sldId="279"/>
            <ac:spMk id="4" creationId="{89721691-1767-4044-811E-311DE727615A}"/>
          </ac:spMkLst>
        </pc:spChg>
        <pc:spChg chg="add mod">
          <ac:chgData name="reza kabir" userId="af3c95a13102d509" providerId="LiveId" clId="{841908BE-D596-487C-B7EB-E63CBC6AA9A0}" dt="2020-06-10T12:24:40.763" v="401"/>
          <ac:spMkLst>
            <pc:docMk/>
            <pc:sldMk cId="0" sldId="279"/>
            <ac:spMk id="5" creationId="{DEDCCB97-6D53-4FFC-981A-A6F1BE2713C1}"/>
          </ac:spMkLst>
        </pc:spChg>
      </pc:sldChg>
      <pc:sldChg chg="del">
        <pc:chgData name="reza kabir" userId="af3c95a13102d509" providerId="LiveId" clId="{841908BE-D596-487C-B7EB-E63CBC6AA9A0}" dt="2020-06-10T12:26:27.169" v="407" actId="47"/>
        <pc:sldMkLst>
          <pc:docMk/>
          <pc:sldMk cId="3498817566" sldId="315"/>
        </pc:sldMkLst>
      </pc:sldChg>
      <pc:sldChg chg="del">
        <pc:chgData name="reza kabir" userId="af3c95a13102d509" providerId="LiveId" clId="{841908BE-D596-487C-B7EB-E63CBC6AA9A0}" dt="2020-06-10T12:08:51.170" v="369" actId="47"/>
        <pc:sldMkLst>
          <pc:docMk/>
          <pc:sldMk cId="0" sldId="330"/>
        </pc:sldMkLst>
      </pc:sldChg>
      <pc:sldChg chg="addSp delSp modSp add del mod">
        <pc:chgData name="reza kabir" userId="af3c95a13102d509" providerId="LiveId" clId="{841908BE-D596-487C-B7EB-E63CBC6AA9A0}" dt="2020-06-10T12:07:09.923" v="350" actId="478"/>
        <pc:sldMkLst>
          <pc:docMk/>
          <pc:sldMk cId="1795155053" sldId="335"/>
        </pc:sldMkLst>
        <pc:spChg chg="add mod">
          <ac:chgData name="reza kabir" userId="af3c95a13102d509" providerId="LiveId" clId="{841908BE-D596-487C-B7EB-E63CBC6AA9A0}" dt="2020-06-10T12:07:09.923" v="350" actId="478"/>
          <ac:spMkLst>
            <pc:docMk/>
            <pc:sldMk cId="1795155053" sldId="335"/>
            <ac:spMk id="5" creationId="{E1899BF8-701D-44E1-A04E-0703C8AB62B6}"/>
          </ac:spMkLst>
        </pc:spChg>
        <pc:picChg chg="del">
          <ac:chgData name="reza kabir" userId="af3c95a13102d509" providerId="LiveId" clId="{841908BE-D596-487C-B7EB-E63CBC6AA9A0}" dt="2020-06-10T12:07:09.923" v="350" actId="478"/>
          <ac:picMkLst>
            <pc:docMk/>
            <pc:sldMk cId="1795155053" sldId="335"/>
            <ac:picMk id="30" creationId="{798DDB33-AF84-452D-8F71-324957A1FCF7}"/>
          </ac:picMkLst>
        </pc:picChg>
      </pc:sldChg>
      <pc:sldChg chg="del">
        <pc:chgData name="reza kabir" userId="af3c95a13102d509" providerId="LiveId" clId="{841908BE-D596-487C-B7EB-E63CBC6AA9A0}" dt="2020-06-10T12:25:21.294" v="402" actId="47"/>
        <pc:sldMkLst>
          <pc:docMk/>
          <pc:sldMk cId="2147942888" sldId="389"/>
        </pc:sldMkLst>
      </pc:sldChg>
      <pc:sldChg chg="del">
        <pc:chgData name="reza kabir" userId="af3c95a13102d509" providerId="LiveId" clId="{841908BE-D596-487C-B7EB-E63CBC6AA9A0}" dt="2020-06-10T12:09:07.241" v="373" actId="47"/>
        <pc:sldMkLst>
          <pc:docMk/>
          <pc:sldMk cId="2569160731" sldId="390"/>
        </pc:sldMkLst>
      </pc:sldChg>
      <pc:sldChg chg="addSp delSp modSp add del mod">
        <pc:chgData name="reza kabir" userId="af3c95a13102d509" providerId="LiveId" clId="{841908BE-D596-487C-B7EB-E63CBC6AA9A0}" dt="2020-06-10T12:07:15.226" v="351" actId="478"/>
        <pc:sldMkLst>
          <pc:docMk/>
          <pc:sldMk cId="1212735290" sldId="392"/>
        </pc:sldMkLst>
        <pc:spChg chg="add mod">
          <ac:chgData name="reza kabir" userId="af3c95a13102d509" providerId="LiveId" clId="{841908BE-D596-487C-B7EB-E63CBC6AA9A0}" dt="2020-06-10T12:07:15.226" v="351" actId="478"/>
          <ac:spMkLst>
            <pc:docMk/>
            <pc:sldMk cId="1212735290" sldId="392"/>
            <ac:spMk id="4" creationId="{6AB34D47-50A8-404F-A7F9-03561411659B}"/>
          </ac:spMkLst>
        </pc:spChg>
        <pc:spChg chg="add mod">
          <ac:chgData name="reza kabir" userId="af3c95a13102d509" providerId="LiveId" clId="{841908BE-D596-487C-B7EB-E63CBC6AA9A0}" dt="2020-06-10T12:07:15.226" v="351" actId="478"/>
          <ac:spMkLst>
            <pc:docMk/>
            <pc:sldMk cId="1212735290" sldId="392"/>
            <ac:spMk id="6" creationId="{D6F40040-7F41-44F4-81AF-48552EECA989}"/>
          </ac:spMkLst>
        </pc:spChg>
        <pc:spChg chg="add mod">
          <ac:chgData name="reza kabir" userId="af3c95a13102d509" providerId="LiveId" clId="{841908BE-D596-487C-B7EB-E63CBC6AA9A0}" dt="2020-06-10T12:07:15.226" v="351" actId="478"/>
          <ac:spMkLst>
            <pc:docMk/>
            <pc:sldMk cId="1212735290" sldId="392"/>
            <ac:spMk id="8" creationId="{626A3316-AADE-437C-A56C-A979FC08D1F7}"/>
          </ac:spMkLst>
        </pc:spChg>
        <pc:spChg chg="add mod">
          <ac:chgData name="reza kabir" userId="af3c95a13102d509" providerId="LiveId" clId="{841908BE-D596-487C-B7EB-E63CBC6AA9A0}" dt="2020-06-10T12:07:15.226" v="351" actId="478"/>
          <ac:spMkLst>
            <pc:docMk/>
            <pc:sldMk cId="1212735290" sldId="392"/>
            <ac:spMk id="10" creationId="{2887C4A7-F84D-44C6-AB7E-8ECBC77E9E85}"/>
          </ac:spMkLst>
        </pc:spChg>
        <pc:picChg chg="del">
          <ac:chgData name="reza kabir" userId="af3c95a13102d509" providerId="LiveId" clId="{841908BE-D596-487C-B7EB-E63CBC6AA9A0}" dt="2020-06-10T12:07:15.226" v="351" actId="478"/>
          <ac:picMkLst>
            <pc:docMk/>
            <pc:sldMk cId="1212735290" sldId="392"/>
            <ac:picMk id="12" creationId="{9D903DD3-A64B-4D38-B007-D3B08C10B1F4}"/>
          </ac:picMkLst>
        </pc:picChg>
        <pc:picChg chg="del">
          <ac:chgData name="reza kabir" userId="af3c95a13102d509" providerId="LiveId" clId="{841908BE-D596-487C-B7EB-E63CBC6AA9A0}" dt="2020-06-10T12:07:15.226" v="351" actId="478"/>
          <ac:picMkLst>
            <pc:docMk/>
            <pc:sldMk cId="1212735290" sldId="392"/>
            <ac:picMk id="14" creationId="{ACF79F43-F47D-4255-82DF-61E139D6A56A}"/>
          </ac:picMkLst>
        </pc:picChg>
        <pc:picChg chg="del">
          <ac:chgData name="reza kabir" userId="af3c95a13102d509" providerId="LiveId" clId="{841908BE-D596-487C-B7EB-E63CBC6AA9A0}" dt="2020-06-10T12:07:15.226" v="351" actId="478"/>
          <ac:picMkLst>
            <pc:docMk/>
            <pc:sldMk cId="1212735290" sldId="392"/>
            <ac:picMk id="16" creationId="{43E8182A-9F28-4C90-8A12-FCF335333B23}"/>
          </ac:picMkLst>
        </pc:picChg>
        <pc:picChg chg="del">
          <ac:chgData name="reza kabir" userId="af3c95a13102d509" providerId="LiveId" clId="{841908BE-D596-487C-B7EB-E63CBC6AA9A0}" dt="2020-06-10T12:07:15.226" v="351" actId="478"/>
          <ac:picMkLst>
            <pc:docMk/>
            <pc:sldMk cId="1212735290" sldId="392"/>
            <ac:picMk id="18" creationId="{AC93E618-54D6-4145-BA76-F7E3074D5979}"/>
          </ac:picMkLst>
        </pc:picChg>
      </pc:sldChg>
      <pc:sldChg chg="addSp delSp modSp add del mod">
        <pc:chgData name="reza kabir" userId="af3c95a13102d509" providerId="LiveId" clId="{841908BE-D596-487C-B7EB-E63CBC6AA9A0}" dt="2020-06-10T12:07:34.394" v="358" actId="478"/>
        <pc:sldMkLst>
          <pc:docMk/>
          <pc:sldMk cId="3187896198" sldId="413"/>
        </pc:sldMkLst>
        <pc:spChg chg="add del mod">
          <ac:chgData name="reza kabir" userId="af3c95a13102d509" providerId="LiveId" clId="{841908BE-D596-487C-B7EB-E63CBC6AA9A0}" dt="2020-06-10T12:07:25.559" v="355" actId="478"/>
          <ac:spMkLst>
            <pc:docMk/>
            <pc:sldMk cId="3187896198" sldId="413"/>
            <ac:spMk id="6" creationId="{59C3FEE7-8D12-47A6-8FD1-820012A9AB96}"/>
          </ac:spMkLst>
        </pc:spChg>
        <pc:spChg chg="add del mod">
          <ac:chgData name="reza kabir" userId="af3c95a13102d509" providerId="LiveId" clId="{841908BE-D596-487C-B7EB-E63CBC6AA9A0}" dt="2020-06-10T12:07:24.485" v="354" actId="478"/>
          <ac:spMkLst>
            <pc:docMk/>
            <pc:sldMk cId="3187896198" sldId="413"/>
            <ac:spMk id="9" creationId="{8D198EDD-2DB7-4639-B2A8-D5C96D036B2B}"/>
          </ac:spMkLst>
        </pc:spChg>
        <pc:spChg chg="add mod">
          <ac:chgData name="reza kabir" userId="af3c95a13102d509" providerId="LiveId" clId="{841908BE-D596-487C-B7EB-E63CBC6AA9A0}" dt="2020-06-10T12:07:29.007" v="356" actId="478"/>
          <ac:spMkLst>
            <pc:docMk/>
            <pc:sldMk cId="3187896198" sldId="413"/>
            <ac:spMk id="12" creationId="{BF1C1E28-C764-441F-85EF-0FEAEC557B5A}"/>
          </ac:spMkLst>
        </pc:spChg>
        <pc:spChg chg="add mod">
          <ac:chgData name="reza kabir" userId="af3c95a13102d509" providerId="LiveId" clId="{841908BE-D596-487C-B7EB-E63CBC6AA9A0}" dt="2020-06-10T12:07:34.394" v="358" actId="478"/>
          <ac:spMkLst>
            <pc:docMk/>
            <pc:sldMk cId="3187896198" sldId="413"/>
            <ac:spMk id="14" creationId="{8DB55B0A-2C87-46E2-BBEC-2977536F3FFC}"/>
          </ac:spMkLst>
        </pc:spChg>
        <pc:spChg chg="add del ord">
          <ac:chgData name="reza kabir" userId="af3c95a13102d509" providerId="LiveId" clId="{841908BE-D596-487C-B7EB-E63CBC6AA9A0}" dt="2020-06-10T12:07:32.809" v="357" actId="167"/>
          <ac:spMkLst>
            <pc:docMk/>
            <pc:sldMk cId="3187896198" sldId="413"/>
            <ac:spMk id="74" creationId="{00000000-0000-0000-0000-000000000000}"/>
          </ac:spMkLst>
        </pc:spChg>
        <pc:picChg chg="add del">
          <ac:chgData name="reza kabir" userId="af3c95a13102d509" providerId="LiveId" clId="{841908BE-D596-487C-B7EB-E63CBC6AA9A0}" dt="2020-06-10T12:07:29.007" v="356" actId="478"/>
          <ac:picMkLst>
            <pc:docMk/>
            <pc:sldMk cId="3187896198" sldId="413"/>
            <ac:picMk id="7" creationId="{6289BD85-C48F-4DDD-84F9-EF2AFD940687}"/>
          </ac:picMkLst>
        </pc:picChg>
        <pc:picChg chg="add del">
          <ac:chgData name="reza kabir" userId="af3c95a13102d509" providerId="LiveId" clId="{841908BE-D596-487C-B7EB-E63CBC6AA9A0}" dt="2020-06-10T12:07:34.394" v="358" actId="478"/>
          <ac:picMkLst>
            <pc:docMk/>
            <pc:sldMk cId="3187896198" sldId="413"/>
            <ac:picMk id="10" creationId="{A1C113C5-8A34-43B8-AC30-DAD3270C20E0}"/>
          </ac:picMkLst>
        </pc:picChg>
      </pc:sldChg>
      <pc:sldChg chg="addSp delSp modSp add del mod">
        <pc:chgData name="reza kabir" userId="af3c95a13102d509" providerId="LiveId" clId="{841908BE-D596-487C-B7EB-E63CBC6AA9A0}" dt="2020-06-10T12:07:38.544" v="359" actId="478"/>
        <pc:sldMkLst>
          <pc:docMk/>
          <pc:sldMk cId="910381027" sldId="423"/>
        </pc:sldMkLst>
        <pc:spChg chg="add mod">
          <ac:chgData name="reza kabir" userId="af3c95a13102d509" providerId="LiveId" clId="{841908BE-D596-487C-B7EB-E63CBC6AA9A0}" dt="2020-06-10T12:07:38.544" v="359" actId="478"/>
          <ac:spMkLst>
            <pc:docMk/>
            <pc:sldMk cId="910381027" sldId="423"/>
            <ac:spMk id="6" creationId="{D6858427-B96A-4B12-98C7-CE9CB59302E5}"/>
          </ac:spMkLst>
        </pc:spChg>
        <pc:picChg chg="del">
          <ac:chgData name="reza kabir" userId="af3c95a13102d509" providerId="LiveId" clId="{841908BE-D596-487C-B7EB-E63CBC6AA9A0}" dt="2020-06-10T12:07:38.544" v="359" actId="478"/>
          <ac:picMkLst>
            <pc:docMk/>
            <pc:sldMk cId="910381027" sldId="423"/>
            <ac:picMk id="7" creationId="{4FA50EB1-7745-4011-9C6C-969E8FDEBC44}"/>
          </ac:picMkLst>
        </pc:picChg>
      </pc:sldChg>
      <pc:sldChg chg="add del">
        <pc:chgData name="reza kabir" userId="af3c95a13102d509" providerId="LiveId" clId="{841908BE-D596-487C-B7EB-E63CBC6AA9A0}" dt="2020-06-12T11:01:29.253" v="435"/>
        <pc:sldMkLst>
          <pc:docMk/>
          <pc:sldMk cId="46135718" sldId="452"/>
        </pc:sldMkLst>
      </pc:sldChg>
      <pc:sldChg chg="addSp delSp modSp add del mod">
        <pc:chgData name="reza kabir" userId="af3c95a13102d509" providerId="LiveId" clId="{841908BE-D596-487C-B7EB-E63CBC6AA9A0}" dt="2020-06-10T12:07:44.557" v="360" actId="478"/>
        <pc:sldMkLst>
          <pc:docMk/>
          <pc:sldMk cId="3900252951" sldId="483"/>
        </pc:sldMkLst>
        <pc:spChg chg="add mod">
          <ac:chgData name="reza kabir" userId="af3c95a13102d509" providerId="LiveId" clId="{841908BE-D596-487C-B7EB-E63CBC6AA9A0}" dt="2020-06-10T12:07:44.557" v="360" actId="478"/>
          <ac:spMkLst>
            <pc:docMk/>
            <pc:sldMk cId="3900252951" sldId="483"/>
            <ac:spMk id="5" creationId="{4D478413-11F7-413D-AB6D-9D94FA8B33D1}"/>
          </ac:spMkLst>
        </pc:spChg>
        <pc:spChg chg="add mod">
          <ac:chgData name="reza kabir" userId="af3c95a13102d509" providerId="LiveId" clId="{841908BE-D596-487C-B7EB-E63CBC6AA9A0}" dt="2020-06-10T12:07:44.557" v="360" actId="478"/>
          <ac:spMkLst>
            <pc:docMk/>
            <pc:sldMk cId="3900252951" sldId="483"/>
            <ac:spMk id="7" creationId="{F256625D-C7FA-4A48-B8A4-E8DA38DA02D4}"/>
          </ac:spMkLst>
        </pc:spChg>
        <pc:spChg chg="add mod">
          <ac:chgData name="reza kabir" userId="af3c95a13102d509" providerId="LiveId" clId="{841908BE-D596-487C-B7EB-E63CBC6AA9A0}" dt="2020-06-10T12:07:44.557" v="360" actId="478"/>
          <ac:spMkLst>
            <pc:docMk/>
            <pc:sldMk cId="3900252951" sldId="483"/>
            <ac:spMk id="9" creationId="{BEC44882-7437-4D88-A1C6-748788089273}"/>
          </ac:spMkLst>
        </pc:spChg>
        <pc:picChg chg="del">
          <ac:chgData name="reza kabir" userId="af3c95a13102d509" providerId="LiveId" clId="{841908BE-D596-487C-B7EB-E63CBC6AA9A0}" dt="2020-06-10T12:07:44.557" v="360" actId="478"/>
          <ac:picMkLst>
            <pc:docMk/>
            <pc:sldMk cId="3900252951" sldId="483"/>
            <ac:picMk id="12" creationId="{C5777BEA-8B35-4D05-882F-AFBDA711AB6D}"/>
          </ac:picMkLst>
        </pc:picChg>
        <pc:picChg chg="del">
          <ac:chgData name="reza kabir" userId="af3c95a13102d509" providerId="LiveId" clId="{841908BE-D596-487C-B7EB-E63CBC6AA9A0}" dt="2020-06-10T12:07:44.557" v="360" actId="478"/>
          <ac:picMkLst>
            <pc:docMk/>
            <pc:sldMk cId="3900252951" sldId="483"/>
            <ac:picMk id="14" creationId="{B4A72E63-E8FD-4CD8-A8BB-E264CB424FAE}"/>
          </ac:picMkLst>
        </pc:picChg>
        <pc:picChg chg="del">
          <ac:chgData name="reza kabir" userId="af3c95a13102d509" providerId="LiveId" clId="{841908BE-D596-487C-B7EB-E63CBC6AA9A0}" dt="2020-06-10T12:07:44.557" v="360" actId="478"/>
          <ac:picMkLst>
            <pc:docMk/>
            <pc:sldMk cId="3900252951" sldId="483"/>
            <ac:picMk id="16" creationId="{1249CA95-7C42-4A09-9F1A-6629B64A689D}"/>
          </ac:picMkLst>
        </pc:picChg>
      </pc:sldChg>
      <pc:sldChg chg="add setBg">
        <pc:chgData name="reza kabir" userId="af3c95a13102d509" providerId="LiveId" clId="{841908BE-D596-487C-B7EB-E63CBC6AA9A0}" dt="2020-06-12T12:50:11.303" v="442"/>
        <pc:sldMkLst>
          <pc:docMk/>
          <pc:sldMk cId="3358379524" sldId="515"/>
        </pc:sldMkLst>
      </pc:sldChg>
      <pc:sldChg chg="add setBg">
        <pc:chgData name="reza kabir" userId="af3c95a13102d509" providerId="LiveId" clId="{841908BE-D596-487C-B7EB-E63CBC6AA9A0}" dt="2020-06-12T12:50:11.303" v="442"/>
        <pc:sldMkLst>
          <pc:docMk/>
          <pc:sldMk cId="1323343594" sldId="524"/>
        </pc:sldMkLst>
      </pc:sldChg>
      <pc:sldChg chg="add setBg">
        <pc:chgData name="reza kabir" userId="af3c95a13102d509" providerId="LiveId" clId="{841908BE-D596-487C-B7EB-E63CBC6AA9A0}" dt="2020-06-12T12:50:11.303" v="442"/>
        <pc:sldMkLst>
          <pc:docMk/>
          <pc:sldMk cId="3927328323" sldId="530"/>
        </pc:sldMkLst>
      </pc:sldChg>
      <pc:sldChg chg="modSp add mod">
        <pc:chgData name="reza kabir" userId="af3c95a13102d509" providerId="LiveId" clId="{841908BE-D596-487C-B7EB-E63CBC6AA9A0}" dt="2020-06-12T12:50:11.498" v="447" actId="27636"/>
        <pc:sldMkLst>
          <pc:docMk/>
          <pc:sldMk cId="2530804112" sldId="532"/>
        </pc:sldMkLst>
        <pc:spChg chg="mod">
          <ac:chgData name="reza kabir" userId="af3c95a13102d509" providerId="LiveId" clId="{841908BE-D596-487C-B7EB-E63CBC6AA9A0}" dt="2020-06-12T12:50:11.498" v="447" actId="27636"/>
          <ac:spMkLst>
            <pc:docMk/>
            <pc:sldMk cId="2530804112" sldId="532"/>
            <ac:spMk id="16" creationId="{00000000-0000-0000-0000-000000000000}"/>
          </ac:spMkLst>
        </pc:spChg>
      </pc:sldChg>
      <pc:sldChg chg="add setBg">
        <pc:chgData name="reza kabir" userId="af3c95a13102d509" providerId="LiveId" clId="{841908BE-D596-487C-B7EB-E63CBC6AA9A0}" dt="2020-06-12T12:50:11.303" v="442"/>
        <pc:sldMkLst>
          <pc:docMk/>
          <pc:sldMk cId="4076709302" sldId="533"/>
        </pc:sldMkLst>
      </pc:sldChg>
      <pc:sldChg chg="add setBg">
        <pc:chgData name="reza kabir" userId="af3c95a13102d509" providerId="LiveId" clId="{841908BE-D596-487C-B7EB-E63CBC6AA9A0}" dt="2020-06-12T12:50:11.303" v="442"/>
        <pc:sldMkLst>
          <pc:docMk/>
          <pc:sldMk cId="2007704521" sldId="534"/>
        </pc:sldMkLst>
      </pc:sldChg>
      <pc:sldChg chg="add setBg">
        <pc:chgData name="reza kabir" userId="af3c95a13102d509" providerId="LiveId" clId="{841908BE-D596-487C-B7EB-E63CBC6AA9A0}" dt="2020-06-12T12:50:11.303" v="442"/>
        <pc:sldMkLst>
          <pc:docMk/>
          <pc:sldMk cId="3050488026" sldId="535"/>
        </pc:sldMkLst>
      </pc:sldChg>
      <pc:sldChg chg="modSp add mod">
        <pc:chgData name="reza kabir" userId="af3c95a13102d509" providerId="LiveId" clId="{841908BE-D596-487C-B7EB-E63CBC6AA9A0}" dt="2020-06-12T12:50:11.506" v="448" actId="27636"/>
        <pc:sldMkLst>
          <pc:docMk/>
          <pc:sldMk cId="3432402510" sldId="539"/>
        </pc:sldMkLst>
        <pc:spChg chg="mod">
          <ac:chgData name="reza kabir" userId="af3c95a13102d509" providerId="LiveId" clId="{841908BE-D596-487C-B7EB-E63CBC6AA9A0}" dt="2020-06-12T12:50:11.506" v="448" actId="27636"/>
          <ac:spMkLst>
            <pc:docMk/>
            <pc:sldMk cId="3432402510" sldId="539"/>
            <ac:spMk id="4" creationId="{00000000-0000-0000-0000-000000000000}"/>
          </ac:spMkLst>
        </pc:spChg>
      </pc:sldChg>
      <pc:sldChg chg="modSp add mod">
        <pc:chgData name="reza kabir" userId="af3c95a13102d509" providerId="LiveId" clId="{841908BE-D596-487C-B7EB-E63CBC6AA9A0}" dt="2020-06-12T12:50:11.527" v="451" actId="27636"/>
        <pc:sldMkLst>
          <pc:docMk/>
          <pc:sldMk cId="2660542086" sldId="543"/>
        </pc:sldMkLst>
        <pc:spChg chg="mod">
          <ac:chgData name="reza kabir" userId="af3c95a13102d509" providerId="LiveId" clId="{841908BE-D596-487C-B7EB-E63CBC6AA9A0}" dt="2020-06-12T12:50:11.527" v="451" actId="27636"/>
          <ac:spMkLst>
            <pc:docMk/>
            <pc:sldMk cId="2660542086" sldId="543"/>
            <ac:spMk id="3" creationId="{00000000-0000-0000-0000-000000000000}"/>
          </ac:spMkLst>
        </pc:spChg>
      </pc:sldChg>
      <pc:sldChg chg="addSp delSp add del mod">
        <pc:chgData name="reza kabir" userId="af3c95a13102d509" providerId="LiveId" clId="{841908BE-D596-487C-B7EB-E63CBC6AA9A0}" dt="2020-06-12T11:01:29.253" v="435"/>
        <pc:sldMkLst>
          <pc:docMk/>
          <pc:sldMk cId="1628888887" sldId="550"/>
        </pc:sldMkLst>
        <pc:spChg chg="add del">
          <ac:chgData name="reza kabir" userId="af3c95a13102d509" providerId="LiveId" clId="{841908BE-D596-487C-B7EB-E63CBC6AA9A0}" dt="2020-06-12T11:01:28.492" v="434" actId="478"/>
          <ac:spMkLst>
            <pc:docMk/>
            <pc:sldMk cId="1628888887" sldId="550"/>
            <ac:spMk id="17" creationId="{8319DDCE-62F6-4BAB-8B27-3B65EC994F2D}"/>
          </ac:spMkLst>
        </pc:spChg>
      </pc:sldChg>
      <pc:sldChg chg="modSp add mod">
        <pc:chgData name="reza kabir" userId="af3c95a13102d509" providerId="LiveId" clId="{841908BE-D596-487C-B7EB-E63CBC6AA9A0}" dt="2020-06-12T12:50:11.512" v="449" actId="27636"/>
        <pc:sldMkLst>
          <pc:docMk/>
          <pc:sldMk cId="1484128428" sldId="552"/>
        </pc:sldMkLst>
        <pc:spChg chg="mod">
          <ac:chgData name="reza kabir" userId="af3c95a13102d509" providerId="LiveId" clId="{841908BE-D596-487C-B7EB-E63CBC6AA9A0}" dt="2020-06-12T12:50:11.512" v="449" actId="27636"/>
          <ac:spMkLst>
            <pc:docMk/>
            <pc:sldMk cId="1484128428" sldId="552"/>
            <ac:spMk id="11" creationId="{00000000-0000-0000-0000-000000000000}"/>
          </ac:spMkLst>
        </pc:spChg>
      </pc:sldChg>
      <pc:sldChg chg="modSp add mod">
        <pc:chgData name="reza kabir" userId="af3c95a13102d509" providerId="LiveId" clId="{841908BE-D596-487C-B7EB-E63CBC6AA9A0}" dt="2020-06-12T12:50:11.518" v="450" actId="27636"/>
        <pc:sldMkLst>
          <pc:docMk/>
          <pc:sldMk cId="3576191308" sldId="555"/>
        </pc:sldMkLst>
        <pc:spChg chg="mod">
          <ac:chgData name="reza kabir" userId="af3c95a13102d509" providerId="LiveId" clId="{841908BE-D596-487C-B7EB-E63CBC6AA9A0}" dt="2020-06-12T12:50:11.518" v="450" actId="27636"/>
          <ac:spMkLst>
            <pc:docMk/>
            <pc:sldMk cId="3576191308" sldId="555"/>
            <ac:spMk id="11" creationId="{00000000-0000-0000-0000-000000000000}"/>
          </ac:spMkLst>
        </pc:spChg>
      </pc:sldChg>
      <pc:sldChg chg="modSp add mod">
        <pc:chgData name="reza kabir" userId="af3c95a13102d509" providerId="LiveId" clId="{841908BE-D596-487C-B7EB-E63CBC6AA9A0}" dt="2020-06-12T12:50:11.475" v="443" actId="27636"/>
        <pc:sldMkLst>
          <pc:docMk/>
          <pc:sldMk cId="312109762" sldId="560"/>
        </pc:sldMkLst>
        <pc:spChg chg="mod">
          <ac:chgData name="reza kabir" userId="af3c95a13102d509" providerId="LiveId" clId="{841908BE-D596-487C-B7EB-E63CBC6AA9A0}" dt="2020-06-12T12:50:11.475" v="443" actId="27636"/>
          <ac:spMkLst>
            <pc:docMk/>
            <pc:sldMk cId="312109762" sldId="560"/>
            <ac:spMk id="3" creationId="{00000000-0000-0000-0000-000000000000}"/>
          </ac:spMkLst>
        </pc:spChg>
      </pc:sldChg>
      <pc:sldChg chg="modSp add mod">
        <pc:chgData name="reza kabir" userId="af3c95a13102d509" providerId="LiveId" clId="{841908BE-D596-487C-B7EB-E63CBC6AA9A0}" dt="2020-06-12T12:50:11.481" v="444" actId="27636"/>
        <pc:sldMkLst>
          <pc:docMk/>
          <pc:sldMk cId="4178334613" sldId="562"/>
        </pc:sldMkLst>
        <pc:spChg chg="mod">
          <ac:chgData name="reza kabir" userId="af3c95a13102d509" providerId="LiveId" clId="{841908BE-D596-487C-B7EB-E63CBC6AA9A0}" dt="2020-06-12T12:50:11.481" v="444" actId="27636"/>
          <ac:spMkLst>
            <pc:docMk/>
            <pc:sldMk cId="4178334613" sldId="562"/>
            <ac:spMk id="3" creationId="{00000000-0000-0000-0000-000000000000}"/>
          </ac:spMkLst>
        </pc:spChg>
      </pc:sldChg>
      <pc:sldChg chg="modSp add mod">
        <pc:chgData name="reza kabir" userId="af3c95a13102d509" providerId="LiveId" clId="{841908BE-D596-487C-B7EB-E63CBC6AA9A0}" dt="2020-06-12T12:50:11.487" v="445" actId="27636"/>
        <pc:sldMkLst>
          <pc:docMk/>
          <pc:sldMk cId="757175123" sldId="564"/>
        </pc:sldMkLst>
        <pc:spChg chg="mod">
          <ac:chgData name="reza kabir" userId="af3c95a13102d509" providerId="LiveId" clId="{841908BE-D596-487C-B7EB-E63CBC6AA9A0}" dt="2020-06-12T12:50:11.487" v="445" actId="27636"/>
          <ac:spMkLst>
            <pc:docMk/>
            <pc:sldMk cId="757175123" sldId="564"/>
            <ac:spMk id="18" creationId="{00000000-0000-0000-0000-000000000000}"/>
          </ac:spMkLst>
        </pc:spChg>
      </pc:sldChg>
      <pc:sldChg chg="modSp add mod">
        <pc:chgData name="reza kabir" userId="af3c95a13102d509" providerId="LiveId" clId="{841908BE-D596-487C-B7EB-E63CBC6AA9A0}" dt="2020-06-12T12:50:11.492" v="446" actId="27636"/>
        <pc:sldMkLst>
          <pc:docMk/>
          <pc:sldMk cId="956744683" sldId="566"/>
        </pc:sldMkLst>
        <pc:spChg chg="mod">
          <ac:chgData name="reza kabir" userId="af3c95a13102d509" providerId="LiveId" clId="{841908BE-D596-487C-B7EB-E63CBC6AA9A0}" dt="2020-06-12T12:50:11.492" v="446" actId="27636"/>
          <ac:spMkLst>
            <pc:docMk/>
            <pc:sldMk cId="956744683" sldId="566"/>
            <ac:spMk id="2" creationId="{00000000-0000-0000-0000-000000000000}"/>
          </ac:spMkLst>
        </pc:spChg>
      </pc:sldChg>
      <pc:sldChg chg="add setBg">
        <pc:chgData name="reza kabir" userId="af3c95a13102d509" providerId="LiveId" clId="{841908BE-D596-487C-B7EB-E63CBC6AA9A0}" dt="2020-06-12T12:50:11.303" v="442"/>
        <pc:sldMkLst>
          <pc:docMk/>
          <pc:sldMk cId="2017739912" sldId="567"/>
        </pc:sldMkLst>
      </pc:sldChg>
      <pc:sldChg chg="add setBg">
        <pc:chgData name="reza kabir" userId="af3c95a13102d509" providerId="LiveId" clId="{841908BE-D596-487C-B7EB-E63CBC6AA9A0}" dt="2020-06-12T12:50:11.303" v="442"/>
        <pc:sldMkLst>
          <pc:docMk/>
          <pc:sldMk cId="1029476728" sldId="568"/>
        </pc:sldMkLst>
      </pc:sldChg>
      <pc:sldChg chg="add setBg">
        <pc:chgData name="reza kabir" userId="af3c95a13102d509" providerId="LiveId" clId="{841908BE-D596-487C-B7EB-E63CBC6AA9A0}" dt="2020-06-12T12:50:11.303" v="442"/>
        <pc:sldMkLst>
          <pc:docMk/>
          <pc:sldMk cId="3694330891" sldId="569"/>
        </pc:sldMkLst>
      </pc:sldChg>
      <pc:sldChg chg="add">
        <pc:chgData name="reza kabir" userId="af3c95a13102d509" providerId="LiveId" clId="{841908BE-D596-487C-B7EB-E63CBC6AA9A0}" dt="2020-06-12T12:50:11.303" v="442"/>
        <pc:sldMkLst>
          <pc:docMk/>
          <pc:sldMk cId="3032503305" sldId="571"/>
        </pc:sldMkLst>
      </pc:sldChg>
      <pc:sldChg chg="add">
        <pc:chgData name="reza kabir" userId="af3c95a13102d509" providerId="LiveId" clId="{841908BE-D596-487C-B7EB-E63CBC6AA9A0}" dt="2020-06-12T12:50:11.303" v="442"/>
        <pc:sldMkLst>
          <pc:docMk/>
          <pc:sldMk cId="3045785750" sldId="633"/>
        </pc:sldMkLst>
      </pc:sldChg>
      <pc:sldChg chg="add">
        <pc:chgData name="reza kabir" userId="af3c95a13102d509" providerId="LiveId" clId="{841908BE-D596-487C-B7EB-E63CBC6AA9A0}" dt="2020-06-12T12:50:11.303" v="442"/>
        <pc:sldMkLst>
          <pc:docMk/>
          <pc:sldMk cId="3810879712" sldId="638"/>
        </pc:sldMkLst>
      </pc:sldChg>
      <pc:sldChg chg="add">
        <pc:chgData name="reza kabir" userId="af3c95a13102d509" providerId="LiveId" clId="{841908BE-D596-487C-B7EB-E63CBC6AA9A0}" dt="2020-06-12T12:50:11.303" v="442"/>
        <pc:sldMkLst>
          <pc:docMk/>
          <pc:sldMk cId="3455249270" sldId="639"/>
        </pc:sldMkLst>
      </pc:sldChg>
      <pc:sldChg chg="add del">
        <pc:chgData name="reza kabir" userId="af3c95a13102d509" providerId="LiveId" clId="{841908BE-D596-487C-B7EB-E63CBC6AA9A0}" dt="2020-06-12T11:01:29.253" v="435"/>
        <pc:sldMkLst>
          <pc:docMk/>
          <pc:sldMk cId="3602461483" sldId="774"/>
        </pc:sldMkLst>
      </pc:sldChg>
      <pc:sldChg chg="modSp add del setBg">
        <pc:chgData name="reza kabir" userId="af3c95a13102d509" providerId="LiveId" clId="{841908BE-D596-487C-B7EB-E63CBC6AA9A0}" dt="2020-06-12T11:01:29.253" v="435"/>
        <pc:sldMkLst>
          <pc:docMk/>
          <pc:sldMk cId="1311987422" sldId="926"/>
        </pc:sldMkLst>
        <pc:spChg chg="mod">
          <ac:chgData name="reza kabir" userId="af3c95a13102d509" providerId="LiveId" clId="{841908BE-D596-487C-B7EB-E63CBC6AA9A0}" dt="2020-06-12T11:01:23.311" v="433" actId="207"/>
          <ac:spMkLst>
            <pc:docMk/>
            <pc:sldMk cId="1311987422" sldId="926"/>
            <ac:spMk id="9" creationId="{00000000-0000-0000-0000-000000000000}"/>
          </ac:spMkLst>
        </pc:spChg>
        <pc:spChg chg="mod">
          <ac:chgData name="reza kabir" userId="af3c95a13102d509" providerId="LiveId" clId="{841908BE-D596-487C-B7EB-E63CBC6AA9A0}" dt="2020-06-12T11:01:23.311" v="433" actId="207"/>
          <ac:spMkLst>
            <pc:docMk/>
            <pc:sldMk cId="1311987422" sldId="926"/>
            <ac:spMk id="11" creationId="{00000000-0000-0000-0000-000000000000}"/>
          </ac:spMkLst>
        </pc:spChg>
      </pc:sldChg>
      <pc:sldChg chg="add del">
        <pc:chgData name="reza kabir" userId="af3c95a13102d509" providerId="LiveId" clId="{841908BE-D596-487C-B7EB-E63CBC6AA9A0}" dt="2020-06-12T11:01:29.253" v="435"/>
        <pc:sldMkLst>
          <pc:docMk/>
          <pc:sldMk cId="3408313599" sldId="952"/>
        </pc:sldMkLst>
      </pc:sldChg>
      <pc:sldChg chg="add del">
        <pc:chgData name="reza kabir" userId="af3c95a13102d509" providerId="LiveId" clId="{841908BE-D596-487C-B7EB-E63CBC6AA9A0}" dt="2020-06-12T11:01:29.253" v="435"/>
        <pc:sldMkLst>
          <pc:docMk/>
          <pc:sldMk cId="1649703644" sldId="966"/>
        </pc:sldMkLst>
      </pc:sldChg>
      <pc:sldChg chg="modSp">
        <pc:chgData name="reza kabir" userId="af3c95a13102d509" providerId="LiveId" clId="{841908BE-D596-487C-B7EB-E63CBC6AA9A0}" dt="2020-06-10T12:14:17.971" v="386" actId="207"/>
        <pc:sldMkLst>
          <pc:docMk/>
          <pc:sldMk cId="3440159104" sldId="985"/>
        </pc:sldMkLst>
        <pc:spChg chg="mod">
          <ac:chgData name="reza kabir" userId="af3c95a13102d509" providerId="LiveId" clId="{841908BE-D596-487C-B7EB-E63CBC6AA9A0}" dt="2020-06-10T12:12:23.363" v="381" actId="207"/>
          <ac:spMkLst>
            <pc:docMk/>
            <pc:sldMk cId="3440159104" sldId="985"/>
            <ac:spMk id="16" creationId="{00000000-0000-0000-0000-000000000000}"/>
          </ac:spMkLst>
        </pc:spChg>
        <pc:spChg chg="mod">
          <ac:chgData name="reza kabir" userId="af3c95a13102d509" providerId="LiveId" clId="{841908BE-D596-487C-B7EB-E63CBC6AA9A0}" dt="2020-06-10T12:12:29.628" v="382" actId="207"/>
          <ac:spMkLst>
            <pc:docMk/>
            <pc:sldMk cId="3440159104" sldId="985"/>
            <ac:spMk id="17" creationId="{00000000-0000-0000-0000-000000000000}"/>
          </ac:spMkLst>
        </pc:spChg>
        <pc:spChg chg="mod">
          <ac:chgData name="reza kabir" userId="af3c95a13102d509" providerId="LiveId" clId="{841908BE-D596-487C-B7EB-E63CBC6AA9A0}" dt="2020-06-10T12:14:15.406" v="385" actId="207"/>
          <ac:spMkLst>
            <pc:docMk/>
            <pc:sldMk cId="3440159104" sldId="985"/>
            <ac:spMk id="18" creationId="{00000000-0000-0000-0000-000000000000}"/>
          </ac:spMkLst>
        </pc:spChg>
        <pc:spChg chg="mod">
          <ac:chgData name="reza kabir" userId="af3c95a13102d509" providerId="LiveId" clId="{841908BE-D596-487C-B7EB-E63CBC6AA9A0}" dt="2020-06-10T12:14:17.971" v="386" actId="207"/>
          <ac:spMkLst>
            <pc:docMk/>
            <pc:sldMk cId="3440159104" sldId="985"/>
            <ac:spMk id="19" creationId="{00000000-0000-0000-0000-000000000000}"/>
          </ac:spMkLst>
        </pc:spChg>
      </pc:sldChg>
      <pc:sldChg chg="add del">
        <pc:chgData name="reza kabir" userId="af3c95a13102d509" providerId="LiveId" clId="{841908BE-D596-487C-B7EB-E63CBC6AA9A0}" dt="2020-06-12T11:01:29.253" v="435"/>
        <pc:sldMkLst>
          <pc:docMk/>
          <pc:sldMk cId="2506164570" sldId="987"/>
        </pc:sldMkLst>
      </pc:sldChg>
      <pc:sldChg chg="modSp">
        <pc:chgData name="reza kabir" userId="af3c95a13102d509" providerId="LiveId" clId="{841908BE-D596-487C-B7EB-E63CBC6AA9A0}" dt="2020-06-10T12:20:37.328" v="390" actId="207"/>
        <pc:sldMkLst>
          <pc:docMk/>
          <pc:sldMk cId="3972506302" sldId="990"/>
        </pc:sldMkLst>
        <pc:spChg chg="mod">
          <ac:chgData name="reza kabir" userId="af3c95a13102d509" providerId="LiveId" clId="{841908BE-D596-487C-B7EB-E63CBC6AA9A0}" dt="2020-06-10T12:20:25.609" v="387" actId="207"/>
          <ac:spMkLst>
            <pc:docMk/>
            <pc:sldMk cId="3972506302" sldId="990"/>
            <ac:spMk id="16" creationId="{00000000-0000-0000-0000-000000000000}"/>
          </ac:spMkLst>
        </pc:spChg>
        <pc:spChg chg="mod">
          <ac:chgData name="reza kabir" userId="af3c95a13102d509" providerId="LiveId" clId="{841908BE-D596-487C-B7EB-E63CBC6AA9A0}" dt="2020-06-10T12:20:37.328" v="390" actId="207"/>
          <ac:spMkLst>
            <pc:docMk/>
            <pc:sldMk cId="3972506302" sldId="990"/>
            <ac:spMk id="17" creationId="{00000000-0000-0000-0000-000000000000}"/>
          </ac:spMkLst>
        </pc:spChg>
        <pc:spChg chg="mod">
          <ac:chgData name="reza kabir" userId="af3c95a13102d509" providerId="LiveId" clId="{841908BE-D596-487C-B7EB-E63CBC6AA9A0}" dt="2020-06-10T12:20:33.924" v="389" actId="207"/>
          <ac:spMkLst>
            <pc:docMk/>
            <pc:sldMk cId="3972506302" sldId="990"/>
            <ac:spMk id="25" creationId="{00000000-0000-0000-0000-000000000000}"/>
          </ac:spMkLst>
        </pc:spChg>
      </pc:sldChg>
      <pc:sldChg chg="modSp">
        <pc:chgData name="reza kabir" userId="af3c95a13102d509" providerId="LiveId" clId="{841908BE-D596-487C-B7EB-E63CBC6AA9A0}" dt="2020-06-10T12:21:04.980" v="395" actId="207"/>
        <pc:sldMkLst>
          <pc:docMk/>
          <pc:sldMk cId="2672063850" sldId="992"/>
        </pc:sldMkLst>
        <pc:spChg chg="mod">
          <ac:chgData name="reza kabir" userId="af3c95a13102d509" providerId="LiveId" clId="{841908BE-D596-487C-B7EB-E63CBC6AA9A0}" dt="2020-06-10T12:20:54.649" v="393" actId="207"/>
          <ac:spMkLst>
            <pc:docMk/>
            <pc:sldMk cId="2672063850" sldId="992"/>
            <ac:spMk id="15" creationId="{00000000-0000-0000-0000-000000000000}"/>
          </ac:spMkLst>
        </pc:spChg>
        <pc:spChg chg="mod">
          <ac:chgData name="reza kabir" userId="af3c95a13102d509" providerId="LiveId" clId="{841908BE-D596-487C-B7EB-E63CBC6AA9A0}" dt="2020-06-10T12:21:01.589" v="394" actId="207"/>
          <ac:spMkLst>
            <pc:docMk/>
            <pc:sldMk cId="2672063850" sldId="992"/>
            <ac:spMk id="17" creationId="{00000000-0000-0000-0000-000000000000}"/>
          </ac:spMkLst>
        </pc:spChg>
        <pc:spChg chg="mod">
          <ac:chgData name="reza kabir" userId="af3c95a13102d509" providerId="LiveId" clId="{841908BE-D596-487C-B7EB-E63CBC6AA9A0}" dt="2020-06-10T12:21:04.980" v="395" actId="207"/>
          <ac:spMkLst>
            <pc:docMk/>
            <pc:sldMk cId="2672063850" sldId="992"/>
            <ac:spMk id="18" creationId="{00000000-0000-0000-0000-000000000000}"/>
          </ac:spMkLst>
        </pc:spChg>
      </pc:sldChg>
      <pc:sldChg chg="modSp">
        <pc:chgData name="reza kabir" userId="af3c95a13102d509" providerId="LiveId" clId="{841908BE-D596-487C-B7EB-E63CBC6AA9A0}" dt="2020-06-10T12:24:07.746" v="397" actId="207"/>
        <pc:sldMkLst>
          <pc:docMk/>
          <pc:sldMk cId="3265493611" sldId="993"/>
        </pc:sldMkLst>
        <pc:spChg chg="mod">
          <ac:chgData name="reza kabir" userId="af3c95a13102d509" providerId="LiveId" clId="{841908BE-D596-487C-B7EB-E63CBC6AA9A0}" dt="2020-06-10T12:24:00.674" v="396" actId="207"/>
          <ac:spMkLst>
            <pc:docMk/>
            <pc:sldMk cId="3265493611" sldId="993"/>
            <ac:spMk id="15" creationId="{00000000-0000-0000-0000-000000000000}"/>
          </ac:spMkLst>
        </pc:spChg>
        <pc:spChg chg="mod">
          <ac:chgData name="reza kabir" userId="af3c95a13102d509" providerId="LiveId" clId="{841908BE-D596-487C-B7EB-E63CBC6AA9A0}" dt="2020-06-10T12:24:07.746" v="397" actId="207"/>
          <ac:spMkLst>
            <pc:docMk/>
            <pc:sldMk cId="3265493611" sldId="993"/>
            <ac:spMk id="17" creationId="{00000000-0000-0000-0000-000000000000}"/>
          </ac:spMkLst>
        </pc:spChg>
      </pc:sldChg>
      <pc:sldChg chg="addSp delSp modSp mod chgLayout">
        <pc:chgData name="reza kabir" userId="af3c95a13102d509" providerId="LiveId" clId="{841908BE-D596-487C-B7EB-E63CBC6AA9A0}" dt="2020-06-10T12:11:24.139" v="379" actId="207"/>
        <pc:sldMkLst>
          <pc:docMk/>
          <pc:sldMk cId="1889292113" sldId="1001"/>
        </pc:sldMkLst>
        <pc:spChg chg="del">
          <ac:chgData name="reza kabir" userId="af3c95a13102d509" providerId="LiveId" clId="{841908BE-D596-487C-B7EB-E63CBC6AA9A0}" dt="2020-06-10T12:11:10.648" v="377" actId="700"/>
          <ac:spMkLst>
            <pc:docMk/>
            <pc:sldMk cId="1889292113" sldId="1001"/>
            <ac:spMk id="2" creationId="{00000000-0000-0000-0000-000000000000}"/>
          </ac:spMkLst>
        </pc:spChg>
        <pc:spChg chg="del">
          <ac:chgData name="reza kabir" userId="af3c95a13102d509" providerId="LiveId" clId="{841908BE-D596-487C-B7EB-E63CBC6AA9A0}" dt="2020-06-10T12:11:10.648" v="377" actId="700"/>
          <ac:spMkLst>
            <pc:docMk/>
            <pc:sldMk cId="1889292113" sldId="1001"/>
            <ac:spMk id="3" creationId="{00000000-0000-0000-0000-000000000000}"/>
          </ac:spMkLst>
        </pc:spChg>
        <pc:spChg chg="del">
          <ac:chgData name="reza kabir" userId="af3c95a13102d509" providerId="LiveId" clId="{841908BE-D596-487C-B7EB-E63CBC6AA9A0}" dt="2020-06-10T12:11:10.648" v="377" actId="700"/>
          <ac:spMkLst>
            <pc:docMk/>
            <pc:sldMk cId="1889292113" sldId="1001"/>
            <ac:spMk id="4" creationId="{00000000-0000-0000-0000-000000000000}"/>
          </ac:spMkLst>
        </pc:spChg>
        <pc:spChg chg="del">
          <ac:chgData name="reza kabir" userId="af3c95a13102d509" providerId="LiveId" clId="{841908BE-D596-487C-B7EB-E63CBC6AA9A0}" dt="2020-06-10T12:11:10.648" v="377" actId="700"/>
          <ac:spMkLst>
            <pc:docMk/>
            <pc:sldMk cId="1889292113" sldId="1001"/>
            <ac:spMk id="5" creationId="{00000000-0000-0000-0000-000000000000}"/>
          </ac:spMkLst>
        </pc:spChg>
        <pc:spChg chg="del">
          <ac:chgData name="reza kabir" userId="af3c95a13102d509" providerId="LiveId" clId="{841908BE-D596-487C-B7EB-E63CBC6AA9A0}" dt="2020-06-10T12:11:10.648" v="377" actId="700"/>
          <ac:spMkLst>
            <pc:docMk/>
            <pc:sldMk cId="1889292113" sldId="1001"/>
            <ac:spMk id="6" creationId="{00000000-0000-0000-0000-000000000000}"/>
          </ac:spMkLst>
        </pc:spChg>
        <pc:spChg chg="del">
          <ac:chgData name="reza kabir" userId="af3c95a13102d509" providerId="LiveId" clId="{841908BE-D596-487C-B7EB-E63CBC6AA9A0}" dt="2020-06-10T12:11:10.648" v="377" actId="700"/>
          <ac:spMkLst>
            <pc:docMk/>
            <pc:sldMk cId="1889292113" sldId="1001"/>
            <ac:spMk id="7" creationId="{00000000-0000-0000-0000-000000000000}"/>
          </ac:spMkLst>
        </pc:spChg>
        <pc:spChg chg="mod ord">
          <ac:chgData name="reza kabir" userId="af3c95a13102d509" providerId="LiveId" clId="{841908BE-D596-487C-B7EB-E63CBC6AA9A0}" dt="2020-06-10T12:11:10.648" v="377" actId="700"/>
          <ac:spMkLst>
            <pc:docMk/>
            <pc:sldMk cId="1889292113" sldId="1001"/>
            <ac:spMk id="8" creationId="{00000000-0000-0000-0000-000000000000}"/>
          </ac:spMkLst>
        </pc:spChg>
        <pc:spChg chg="del">
          <ac:chgData name="reza kabir" userId="af3c95a13102d509" providerId="LiveId" clId="{841908BE-D596-487C-B7EB-E63CBC6AA9A0}" dt="2020-06-10T12:11:10.648" v="377" actId="700"/>
          <ac:spMkLst>
            <pc:docMk/>
            <pc:sldMk cId="1889292113" sldId="1001"/>
            <ac:spMk id="9" creationId="{00000000-0000-0000-0000-000000000000}"/>
          </ac:spMkLst>
        </pc:spChg>
        <pc:spChg chg="del">
          <ac:chgData name="reza kabir" userId="af3c95a13102d509" providerId="LiveId" clId="{841908BE-D596-487C-B7EB-E63CBC6AA9A0}" dt="2020-06-10T12:11:10.648" v="377" actId="700"/>
          <ac:spMkLst>
            <pc:docMk/>
            <pc:sldMk cId="1889292113" sldId="1001"/>
            <ac:spMk id="10" creationId="{00000000-0000-0000-0000-000000000000}"/>
          </ac:spMkLst>
        </pc:spChg>
        <pc:spChg chg="add mod ord">
          <ac:chgData name="reza kabir" userId="af3c95a13102d509" providerId="LiveId" clId="{841908BE-D596-487C-B7EB-E63CBC6AA9A0}" dt="2020-06-10T12:11:10.648" v="377" actId="700"/>
          <ac:spMkLst>
            <pc:docMk/>
            <pc:sldMk cId="1889292113" sldId="1001"/>
            <ac:spMk id="11" creationId="{5C6E3EE6-37C0-4EBF-9978-BFC09BFAB2C1}"/>
          </ac:spMkLst>
        </pc:spChg>
        <pc:spChg chg="add mod ord">
          <ac:chgData name="reza kabir" userId="af3c95a13102d509" providerId="LiveId" clId="{841908BE-D596-487C-B7EB-E63CBC6AA9A0}" dt="2020-06-10T12:11:10.648" v="377" actId="700"/>
          <ac:spMkLst>
            <pc:docMk/>
            <pc:sldMk cId="1889292113" sldId="1001"/>
            <ac:spMk id="12" creationId="{19960993-4930-4538-BDA2-57DF5474D5FC}"/>
          </ac:spMkLst>
        </pc:spChg>
        <pc:spChg chg="add mod ord">
          <ac:chgData name="reza kabir" userId="af3c95a13102d509" providerId="LiveId" clId="{841908BE-D596-487C-B7EB-E63CBC6AA9A0}" dt="2020-06-10T12:11:10.648" v="377" actId="700"/>
          <ac:spMkLst>
            <pc:docMk/>
            <pc:sldMk cId="1889292113" sldId="1001"/>
            <ac:spMk id="13" creationId="{B37CF8DB-E956-40C6-BD53-94B932CFBF16}"/>
          </ac:spMkLst>
        </pc:spChg>
        <pc:spChg chg="add mod ord">
          <ac:chgData name="reza kabir" userId="af3c95a13102d509" providerId="LiveId" clId="{841908BE-D596-487C-B7EB-E63CBC6AA9A0}" dt="2020-06-10T12:11:10.648" v="377" actId="700"/>
          <ac:spMkLst>
            <pc:docMk/>
            <pc:sldMk cId="1889292113" sldId="1001"/>
            <ac:spMk id="14" creationId="{D6B5952B-D13D-4952-981C-4C5446DD7685}"/>
          </ac:spMkLst>
        </pc:spChg>
        <pc:spChg chg="add mod ord">
          <ac:chgData name="reza kabir" userId="af3c95a13102d509" providerId="LiveId" clId="{841908BE-D596-487C-B7EB-E63CBC6AA9A0}" dt="2020-06-10T12:11:24.139" v="379" actId="207"/>
          <ac:spMkLst>
            <pc:docMk/>
            <pc:sldMk cId="1889292113" sldId="1001"/>
            <ac:spMk id="15" creationId="{29E525B9-94E0-46E1-92BC-14C4A7BFFA6C}"/>
          </ac:spMkLst>
        </pc:spChg>
        <pc:spChg chg="add mod ord">
          <ac:chgData name="reza kabir" userId="af3c95a13102d509" providerId="LiveId" clId="{841908BE-D596-487C-B7EB-E63CBC6AA9A0}" dt="2020-06-10T12:11:24.139" v="379" actId="207"/>
          <ac:spMkLst>
            <pc:docMk/>
            <pc:sldMk cId="1889292113" sldId="1001"/>
            <ac:spMk id="16" creationId="{49A507E2-2ED0-469D-80A7-91E20060D202}"/>
          </ac:spMkLst>
        </pc:spChg>
        <pc:spChg chg="add mod ord">
          <ac:chgData name="reza kabir" userId="af3c95a13102d509" providerId="LiveId" clId="{841908BE-D596-487C-B7EB-E63CBC6AA9A0}" dt="2020-06-10T12:11:24.139" v="379" actId="207"/>
          <ac:spMkLst>
            <pc:docMk/>
            <pc:sldMk cId="1889292113" sldId="1001"/>
            <ac:spMk id="17" creationId="{BE293A00-E4E6-4072-B71D-B3639E11F452}"/>
          </ac:spMkLst>
        </pc:spChg>
        <pc:spChg chg="add mod ord">
          <ac:chgData name="reza kabir" userId="af3c95a13102d509" providerId="LiveId" clId="{841908BE-D596-487C-B7EB-E63CBC6AA9A0}" dt="2020-06-10T12:11:24.139" v="379" actId="207"/>
          <ac:spMkLst>
            <pc:docMk/>
            <pc:sldMk cId="1889292113" sldId="1001"/>
            <ac:spMk id="18" creationId="{1023E180-1EDE-4611-AFFB-48E34818CCFD}"/>
          </ac:spMkLst>
        </pc:spChg>
        <pc:spChg chg="add mod ord">
          <ac:chgData name="reza kabir" userId="af3c95a13102d509" providerId="LiveId" clId="{841908BE-D596-487C-B7EB-E63CBC6AA9A0}" dt="2020-06-10T12:11:10.648" v="377" actId="700"/>
          <ac:spMkLst>
            <pc:docMk/>
            <pc:sldMk cId="1889292113" sldId="1001"/>
            <ac:spMk id="19" creationId="{7689221C-C925-45A9-9129-0E157D442F9E}"/>
          </ac:spMkLst>
        </pc:spChg>
        <pc:spChg chg="add mod ord">
          <ac:chgData name="reza kabir" userId="af3c95a13102d509" providerId="LiveId" clId="{841908BE-D596-487C-B7EB-E63CBC6AA9A0}" dt="2020-06-10T12:11:10.648" v="377" actId="700"/>
          <ac:spMkLst>
            <pc:docMk/>
            <pc:sldMk cId="1889292113" sldId="1001"/>
            <ac:spMk id="20" creationId="{04E1C9BB-226D-4695-B7A7-A39DD8E505EA}"/>
          </ac:spMkLst>
        </pc:spChg>
        <pc:spChg chg="add mod ord">
          <ac:chgData name="reza kabir" userId="af3c95a13102d509" providerId="LiveId" clId="{841908BE-D596-487C-B7EB-E63CBC6AA9A0}" dt="2020-06-10T12:11:10.648" v="377" actId="700"/>
          <ac:spMkLst>
            <pc:docMk/>
            <pc:sldMk cId="1889292113" sldId="1001"/>
            <ac:spMk id="21" creationId="{4A148AAD-9C4B-4DD3-99C6-22B3788A8006}"/>
          </ac:spMkLst>
        </pc:spChg>
        <pc:spChg chg="add mod ord">
          <ac:chgData name="reza kabir" userId="af3c95a13102d509" providerId="LiveId" clId="{841908BE-D596-487C-B7EB-E63CBC6AA9A0}" dt="2020-06-10T12:11:10.648" v="377" actId="700"/>
          <ac:spMkLst>
            <pc:docMk/>
            <pc:sldMk cId="1889292113" sldId="1001"/>
            <ac:spMk id="22" creationId="{A6212496-2522-4D3F-BB2F-8B56895AA8CF}"/>
          </ac:spMkLst>
        </pc:spChg>
        <pc:spChg chg="del mod">
          <ac:chgData name="reza kabir" userId="af3c95a13102d509" providerId="LiveId" clId="{841908BE-D596-487C-B7EB-E63CBC6AA9A0}" dt="2020-06-10T12:11:14.092" v="378" actId="478"/>
          <ac:spMkLst>
            <pc:docMk/>
            <pc:sldMk cId="1889292113" sldId="1001"/>
            <ac:spMk id="37" creationId="{00000000-0000-0000-0000-000000000000}"/>
          </ac:spMkLst>
        </pc:spChg>
      </pc:sldChg>
      <pc:sldChg chg="modSp">
        <pc:chgData name="reza kabir" userId="af3c95a13102d509" providerId="LiveId" clId="{841908BE-D596-487C-B7EB-E63CBC6AA9A0}" dt="2020-06-10T12:20:47.145" v="392" actId="207"/>
        <pc:sldMkLst>
          <pc:docMk/>
          <pc:sldMk cId="2475736008" sldId="1006"/>
        </pc:sldMkLst>
        <pc:spChg chg="mod">
          <ac:chgData name="reza kabir" userId="af3c95a13102d509" providerId="LiveId" clId="{841908BE-D596-487C-B7EB-E63CBC6AA9A0}" dt="2020-06-10T12:20:47.145" v="392" actId="207"/>
          <ac:spMkLst>
            <pc:docMk/>
            <pc:sldMk cId="2475736008" sldId="1006"/>
            <ac:spMk id="16" creationId="{00000000-0000-0000-0000-000000000000}"/>
          </ac:spMkLst>
        </pc:spChg>
        <pc:spChg chg="mod">
          <ac:chgData name="reza kabir" userId="af3c95a13102d509" providerId="LiveId" clId="{841908BE-D596-487C-B7EB-E63CBC6AA9A0}" dt="2020-06-10T12:20:43.530" v="391" actId="207"/>
          <ac:spMkLst>
            <pc:docMk/>
            <pc:sldMk cId="2475736008" sldId="1006"/>
            <ac:spMk id="26" creationId="{00000000-0000-0000-0000-000000000000}"/>
          </ac:spMkLst>
        </pc:spChg>
      </pc:sldChg>
      <pc:sldChg chg="modSp">
        <pc:chgData name="reza kabir" userId="af3c95a13102d509" providerId="LiveId" clId="{841908BE-D596-487C-B7EB-E63CBC6AA9A0}" dt="2020-06-10T12:24:18.476" v="399" actId="207"/>
        <pc:sldMkLst>
          <pc:docMk/>
          <pc:sldMk cId="4142023512" sldId="1009"/>
        </pc:sldMkLst>
        <pc:spChg chg="mod">
          <ac:chgData name="reza kabir" userId="af3c95a13102d509" providerId="LiveId" clId="{841908BE-D596-487C-B7EB-E63CBC6AA9A0}" dt="2020-06-10T12:24:14.332" v="398" actId="207"/>
          <ac:spMkLst>
            <pc:docMk/>
            <pc:sldMk cId="4142023512" sldId="1009"/>
            <ac:spMk id="15" creationId="{00000000-0000-0000-0000-000000000000}"/>
          </ac:spMkLst>
        </pc:spChg>
        <pc:spChg chg="mod">
          <ac:chgData name="reza kabir" userId="af3c95a13102d509" providerId="LiveId" clId="{841908BE-D596-487C-B7EB-E63CBC6AA9A0}" dt="2020-06-10T12:24:18.476" v="399" actId="207"/>
          <ac:spMkLst>
            <pc:docMk/>
            <pc:sldMk cId="4142023512" sldId="1009"/>
            <ac:spMk id="16" creationId="{00000000-0000-0000-0000-000000000000}"/>
          </ac:spMkLst>
        </pc:spChg>
      </pc:sldChg>
      <pc:sldChg chg="add modNotes">
        <pc:chgData name="reza kabir" userId="af3c95a13102d509" providerId="LiveId" clId="{841908BE-D596-487C-B7EB-E63CBC6AA9A0}" dt="2020-06-12T10:14:00.934" v="419"/>
        <pc:sldMkLst>
          <pc:docMk/>
          <pc:sldMk cId="2142757034" sldId="1757"/>
        </pc:sldMkLst>
      </pc:sldChg>
      <pc:sldChg chg="del">
        <pc:chgData name="reza kabir" userId="af3c95a13102d509" providerId="LiveId" clId="{841908BE-D596-487C-B7EB-E63CBC6AA9A0}" dt="2020-06-10T12:08:26.459" v="368" actId="47"/>
        <pc:sldMkLst>
          <pc:docMk/>
          <pc:sldMk cId="2030236953" sldId="1780"/>
        </pc:sldMkLst>
      </pc:sldChg>
      <pc:sldChg chg="del">
        <pc:chgData name="reza kabir" userId="af3c95a13102d509" providerId="LiveId" clId="{841908BE-D596-487C-B7EB-E63CBC6AA9A0}" dt="2020-06-10T12:08:00.251" v="366" actId="47"/>
        <pc:sldMkLst>
          <pc:docMk/>
          <pc:sldMk cId="3053691502" sldId="1782"/>
        </pc:sldMkLst>
      </pc:sldChg>
      <pc:sldChg chg="modSp add del modNotes">
        <pc:chgData name="reza kabir" userId="af3c95a13102d509" providerId="LiveId" clId="{841908BE-D596-487C-B7EB-E63CBC6AA9A0}" dt="2020-06-12T10:14:00.870" v="418" actId="2696"/>
        <pc:sldMkLst>
          <pc:docMk/>
          <pc:sldMk cId="1687926652" sldId="1790"/>
        </pc:sldMkLst>
        <pc:spChg chg="mod">
          <ac:chgData name="reza kabir" userId="af3c95a13102d509" providerId="LiveId" clId="{841908BE-D596-487C-B7EB-E63CBC6AA9A0}" dt="2020-06-12T10:11:40.868" v="414" actId="2711"/>
          <ac:spMkLst>
            <pc:docMk/>
            <pc:sldMk cId="1687926652" sldId="1790"/>
            <ac:spMk id="8" creationId="{00000000-0000-0000-0000-000000000000}"/>
          </ac:spMkLst>
        </pc:spChg>
      </pc:sldChg>
      <pc:sldChg chg="add">
        <pc:chgData name="reza kabir" userId="af3c95a13102d509" providerId="LiveId" clId="{841908BE-D596-487C-B7EB-E63CBC6AA9A0}" dt="2020-06-12T10:14:05.168" v="420"/>
        <pc:sldMkLst>
          <pc:docMk/>
          <pc:sldMk cId="3644386522" sldId="1790"/>
        </pc:sldMkLst>
      </pc:sldChg>
      <pc:sldChg chg="add modNotes">
        <pc:chgData name="reza kabir" userId="af3c95a13102d509" providerId="LiveId" clId="{841908BE-D596-487C-B7EB-E63CBC6AA9A0}" dt="2020-06-12T10:14:00.934" v="419"/>
        <pc:sldMkLst>
          <pc:docMk/>
          <pc:sldMk cId="837243712" sldId="2107"/>
        </pc:sldMkLst>
      </pc:sldChg>
      <pc:sldChg chg="add modNotes">
        <pc:chgData name="reza kabir" userId="af3c95a13102d509" providerId="LiveId" clId="{841908BE-D596-487C-B7EB-E63CBC6AA9A0}" dt="2020-06-12T10:14:00.934" v="419"/>
        <pc:sldMkLst>
          <pc:docMk/>
          <pc:sldMk cId="2063470610" sldId="2109"/>
        </pc:sldMkLst>
      </pc:sldChg>
      <pc:sldChg chg="add modNotes">
        <pc:chgData name="reza kabir" userId="af3c95a13102d509" providerId="LiveId" clId="{841908BE-D596-487C-B7EB-E63CBC6AA9A0}" dt="2020-06-12T10:14:00.934" v="419"/>
        <pc:sldMkLst>
          <pc:docMk/>
          <pc:sldMk cId="735043203" sldId="2110"/>
        </pc:sldMkLst>
      </pc:sldChg>
      <pc:sldChg chg="add">
        <pc:chgData name="reza kabir" userId="af3c95a13102d509" providerId="LiveId" clId="{841908BE-D596-487C-B7EB-E63CBC6AA9A0}" dt="2020-06-12T10:13:49.148" v="417"/>
        <pc:sldMkLst>
          <pc:docMk/>
          <pc:sldMk cId="1971749510" sldId="2148"/>
        </pc:sldMkLst>
      </pc:sldChg>
      <pc:sldChg chg="add">
        <pc:chgData name="reza kabir" userId="af3c95a13102d509" providerId="LiveId" clId="{841908BE-D596-487C-B7EB-E63CBC6AA9A0}" dt="2020-06-12T10:13:49.148" v="417"/>
        <pc:sldMkLst>
          <pc:docMk/>
          <pc:sldMk cId="1373857713" sldId="2149"/>
        </pc:sldMkLst>
      </pc:sldChg>
      <pc:sldChg chg="add">
        <pc:chgData name="reza kabir" userId="af3c95a13102d509" providerId="LiveId" clId="{841908BE-D596-487C-B7EB-E63CBC6AA9A0}" dt="2020-06-12T10:13:49.148" v="417"/>
        <pc:sldMkLst>
          <pc:docMk/>
          <pc:sldMk cId="682409847" sldId="2150"/>
        </pc:sldMkLst>
      </pc:sldChg>
      <pc:sldChg chg="add">
        <pc:chgData name="reza kabir" userId="af3c95a13102d509" providerId="LiveId" clId="{841908BE-D596-487C-B7EB-E63CBC6AA9A0}" dt="2020-06-12T10:13:49.148" v="417"/>
        <pc:sldMkLst>
          <pc:docMk/>
          <pc:sldMk cId="1699623549" sldId="2151"/>
        </pc:sldMkLst>
      </pc:sldChg>
      <pc:sldChg chg="modSp add del modNotes">
        <pc:chgData name="reza kabir" userId="af3c95a13102d509" providerId="LiveId" clId="{841908BE-D596-487C-B7EB-E63CBC6AA9A0}" dt="2020-06-12T10:14:00.870" v="418" actId="2696"/>
        <pc:sldMkLst>
          <pc:docMk/>
          <pc:sldMk cId="1186851456" sldId="2216"/>
        </pc:sldMkLst>
        <pc:spChg chg="mod">
          <ac:chgData name="reza kabir" userId="af3c95a13102d509" providerId="LiveId" clId="{841908BE-D596-487C-B7EB-E63CBC6AA9A0}" dt="2020-06-12T10:11:56.980" v="415" actId="2711"/>
          <ac:spMkLst>
            <pc:docMk/>
            <pc:sldMk cId="1186851456" sldId="2216"/>
            <ac:spMk id="2254" creationId="{00000000-0000-0000-0000-000000000000}"/>
          </ac:spMkLst>
        </pc:spChg>
      </pc:sldChg>
      <pc:sldChg chg="add">
        <pc:chgData name="reza kabir" userId="af3c95a13102d509" providerId="LiveId" clId="{841908BE-D596-487C-B7EB-E63CBC6AA9A0}" dt="2020-06-12T10:14:05.168" v="420"/>
        <pc:sldMkLst>
          <pc:docMk/>
          <pc:sldMk cId="3283953269" sldId="2216"/>
        </pc:sldMkLst>
      </pc:sldChg>
      <pc:sldChg chg="add">
        <pc:chgData name="reza kabir" userId="af3c95a13102d509" providerId="LiveId" clId="{841908BE-D596-487C-B7EB-E63CBC6AA9A0}" dt="2020-06-12T10:14:05.168" v="420"/>
        <pc:sldMkLst>
          <pc:docMk/>
          <pc:sldMk cId="463531900" sldId="2218"/>
        </pc:sldMkLst>
      </pc:sldChg>
      <pc:sldChg chg="modSp add del modNotes">
        <pc:chgData name="reza kabir" userId="af3c95a13102d509" providerId="LiveId" clId="{841908BE-D596-487C-B7EB-E63CBC6AA9A0}" dt="2020-06-12T10:14:00.870" v="418" actId="2696"/>
        <pc:sldMkLst>
          <pc:docMk/>
          <pc:sldMk cId="650012933" sldId="2218"/>
        </pc:sldMkLst>
        <pc:spChg chg="mod">
          <ac:chgData name="reza kabir" userId="af3c95a13102d509" providerId="LiveId" clId="{841908BE-D596-487C-B7EB-E63CBC6AA9A0}" dt="2020-06-12T10:12:09.599" v="416" actId="2711"/>
          <ac:spMkLst>
            <pc:docMk/>
            <pc:sldMk cId="650012933" sldId="2218"/>
            <ac:spMk id="2254" creationId="{00000000-0000-0000-0000-000000000000}"/>
          </ac:spMkLst>
        </pc:spChg>
      </pc:sldChg>
      <pc:sldChg chg="add">
        <pc:chgData name="reza kabir" userId="af3c95a13102d509" providerId="LiveId" clId="{841908BE-D596-487C-B7EB-E63CBC6AA9A0}" dt="2020-06-12T10:14:05.168" v="420"/>
        <pc:sldMkLst>
          <pc:docMk/>
          <pc:sldMk cId="4774634" sldId="2219"/>
        </pc:sldMkLst>
      </pc:sldChg>
      <pc:sldChg chg="add del">
        <pc:chgData name="reza kabir" userId="af3c95a13102d509" providerId="LiveId" clId="{841908BE-D596-487C-B7EB-E63CBC6AA9A0}" dt="2020-06-12T10:14:00.870" v="418" actId="2696"/>
        <pc:sldMkLst>
          <pc:docMk/>
          <pc:sldMk cId="1642124212" sldId="2219"/>
        </pc:sldMkLst>
      </pc:sldChg>
      <pc:sldChg chg="add del">
        <pc:chgData name="reza kabir" userId="af3c95a13102d509" providerId="LiveId" clId="{841908BE-D596-487C-B7EB-E63CBC6AA9A0}" dt="2020-06-12T11:15:10.531" v="439" actId="47"/>
        <pc:sldMkLst>
          <pc:docMk/>
          <pc:sldMk cId="1285228804" sldId="2226"/>
        </pc:sldMkLst>
      </pc:sldChg>
      <pc:sldChg chg="del">
        <pc:chgData name="reza kabir" userId="af3c95a13102d509" providerId="LiveId" clId="{841908BE-D596-487C-B7EB-E63CBC6AA9A0}" dt="2020-06-10T12:07:54.136" v="362" actId="47"/>
        <pc:sldMkLst>
          <pc:docMk/>
          <pc:sldMk cId="1442686780" sldId="2231"/>
        </pc:sldMkLst>
      </pc:sldChg>
      <pc:sldChg chg="del">
        <pc:chgData name="reza kabir" userId="af3c95a13102d509" providerId="LiveId" clId="{841908BE-D596-487C-B7EB-E63CBC6AA9A0}" dt="2020-06-10T12:07:55.676" v="363" actId="47"/>
        <pc:sldMkLst>
          <pc:docMk/>
          <pc:sldMk cId="2852062804" sldId="2232"/>
        </pc:sldMkLst>
      </pc:sldChg>
      <pc:sldChg chg="del">
        <pc:chgData name="reza kabir" userId="af3c95a13102d509" providerId="LiveId" clId="{841908BE-D596-487C-B7EB-E63CBC6AA9A0}" dt="2020-06-10T12:07:56.984" v="364" actId="47"/>
        <pc:sldMkLst>
          <pc:docMk/>
          <pc:sldMk cId="3503948184" sldId="2233"/>
        </pc:sldMkLst>
      </pc:sldChg>
      <pc:sldChg chg="add del">
        <pc:chgData name="reza kabir" userId="af3c95a13102d509" providerId="LiveId" clId="{841908BE-D596-487C-B7EB-E63CBC6AA9A0}" dt="2020-06-12T11:15:05.924" v="438"/>
        <pc:sldMkLst>
          <pc:docMk/>
          <pc:sldMk cId="200747796" sldId="2324"/>
        </pc:sldMkLst>
      </pc:sldChg>
      <pc:sldChg chg="add del">
        <pc:chgData name="reza kabir" userId="af3c95a13102d509" providerId="LiveId" clId="{841908BE-D596-487C-B7EB-E63CBC6AA9A0}" dt="2020-06-12T11:15:05.924" v="438"/>
        <pc:sldMkLst>
          <pc:docMk/>
          <pc:sldMk cId="289700723" sldId="2325"/>
        </pc:sldMkLst>
      </pc:sldChg>
      <pc:sldChg chg="add del">
        <pc:chgData name="reza kabir" userId="af3c95a13102d509" providerId="LiveId" clId="{841908BE-D596-487C-B7EB-E63CBC6AA9A0}" dt="2020-06-12T11:15:05.924" v="438"/>
        <pc:sldMkLst>
          <pc:docMk/>
          <pc:sldMk cId="1117142618" sldId="2326"/>
        </pc:sldMkLst>
      </pc:sldChg>
      <pc:sldChg chg="add del">
        <pc:chgData name="reza kabir" userId="af3c95a13102d509" providerId="LiveId" clId="{841908BE-D596-487C-B7EB-E63CBC6AA9A0}" dt="2020-06-12T11:15:05.924" v="438"/>
        <pc:sldMkLst>
          <pc:docMk/>
          <pc:sldMk cId="168002245" sldId="2327"/>
        </pc:sldMkLst>
      </pc:sldChg>
      <pc:sldChg chg="add del">
        <pc:chgData name="reza kabir" userId="af3c95a13102d509" providerId="LiveId" clId="{841908BE-D596-487C-B7EB-E63CBC6AA9A0}" dt="2020-06-12T11:15:05.924" v="438"/>
        <pc:sldMkLst>
          <pc:docMk/>
          <pc:sldMk cId="270744729" sldId="2340"/>
        </pc:sldMkLst>
      </pc:sldChg>
      <pc:sldChg chg="add del">
        <pc:chgData name="reza kabir" userId="af3c95a13102d509" providerId="LiveId" clId="{841908BE-D596-487C-B7EB-E63CBC6AA9A0}" dt="2020-06-12T11:15:05.924" v="438"/>
        <pc:sldMkLst>
          <pc:docMk/>
          <pc:sldMk cId="2007905771" sldId="2343"/>
        </pc:sldMkLst>
      </pc:sldChg>
      <pc:sldChg chg="add del">
        <pc:chgData name="reza kabir" userId="af3c95a13102d509" providerId="LiveId" clId="{841908BE-D596-487C-B7EB-E63CBC6AA9A0}" dt="2020-06-12T11:15:05.924" v="438"/>
        <pc:sldMkLst>
          <pc:docMk/>
          <pc:sldMk cId="1409959708" sldId="2345"/>
        </pc:sldMkLst>
      </pc:sldChg>
      <pc:sldChg chg="add del">
        <pc:chgData name="reza kabir" userId="af3c95a13102d509" providerId="LiveId" clId="{841908BE-D596-487C-B7EB-E63CBC6AA9A0}" dt="2020-06-12T11:15:05.924" v="438"/>
        <pc:sldMkLst>
          <pc:docMk/>
          <pc:sldMk cId="1244316437" sldId="2347"/>
        </pc:sldMkLst>
      </pc:sldChg>
      <pc:sldChg chg="add del">
        <pc:chgData name="reza kabir" userId="af3c95a13102d509" providerId="LiveId" clId="{841908BE-D596-487C-B7EB-E63CBC6AA9A0}" dt="2020-06-12T12:50:33.237" v="452" actId="2696"/>
        <pc:sldMkLst>
          <pc:docMk/>
          <pc:sldMk cId="745425661" sldId="2367"/>
        </pc:sldMkLst>
      </pc:sldChg>
      <pc:sldChg chg="add del">
        <pc:chgData name="reza kabir" userId="af3c95a13102d509" providerId="LiveId" clId="{841908BE-D596-487C-B7EB-E63CBC6AA9A0}" dt="2020-06-12T11:15:05.924" v="438"/>
        <pc:sldMkLst>
          <pc:docMk/>
          <pc:sldMk cId="1010528946" sldId="2386"/>
        </pc:sldMkLst>
      </pc:sldChg>
      <pc:sldChg chg="add del">
        <pc:chgData name="reza kabir" userId="af3c95a13102d509" providerId="LiveId" clId="{841908BE-D596-487C-B7EB-E63CBC6AA9A0}" dt="2020-06-12T11:15:10.714" v="440" actId="47"/>
        <pc:sldMkLst>
          <pc:docMk/>
          <pc:sldMk cId="1421186593" sldId="2387"/>
        </pc:sldMkLst>
      </pc:sldChg>
      <pc:sldChg chg="add del">
        <pc:chgData name="reza kabir" userId="af3c95a13102d509" providerId="LiveId" clId="{841908BE-D596-487C-B7EB-E63CBC6AA9A0}" dt="2020-06-12T11:15:05.924" v="438"/>
        <pc:sldMkLst>
          <pc:docMk/>
          <pc:sldMk cId="2118801173" sldId="2389"/>
        </pc:sldMkLst>
      </pc:sldChg>
      <pc:sldChg chg="add del">
        <pc:chgData name="reza kabir" userId="af3c95a13102d509" providerId="LiveId" clId="{841908BE-D596-487C-B7EB-E63CBC6AA9A0}" dt="2020-06-12T11:15:05.924" v="438"/>
        <pc:sldMkLst>
          <pc:docMk/>
          <pc:sldMk cId="158136104" sldId="2390"/>
        </pc:sldMkLst>
      </pc:sldChg>
      <pc:sldChg chg="add del">
        <pc:chgData name="reza kabir" userId="af3c95a13102d509" providerId="LiveId" clId="{841908BE-D596-487C-B7EB-E63CBC6AA9A0}" dt="2020-06-12T11:15:05.924" v="438"/>
        <pc:sldMkLst>
          <pc:docMk/>
          <pc:sldMk cId="781098823" sldId="2391"/>
        </pc:sldMkLst>
      </pc:sldChg>
      <pc:sldChg chg="add del">
        <pc:chgData name="reza kabir" userId="af3c95a13102d509" providerId="LiveId" clId="{841908BE-D596-487C-B7EB-E63CBC6AA9A0}" dt="2020-06-12T11:15:05.924" v="438"/>
        <pc:sldMkLst>
          <pc:docMk/>
          <pc:sldMk cId="1158747661" sldId="2394"/>
        </pc:sldMkLst>
      </pc:sldChg>
      <pc:sldChg chg="add del">
        <pc:chgData name="reza kabir" userId="af3c95a13102d509" providerId="LiveId" clId="{841908BE-D596-487C-B7EB-E63CBC6AA9A0}" dt="2020-06-12T11:15:05.924" v="438"/>
        <pc:sldMkLst>
          <pc:docMk/>
          <pc:sldMk cId="1518260757" sldId="2395"/>
        </pc:sldMkLst>
      </pc:sldChg>
      <pc:sldChg chg="add del">
        <pc:chgData name="reza kabir" userId="af3c95a13102d509" providerId="LiveId" clId="{841908BE-D596-487C-B7EB-E63CBC6AA9A0}" dt="2020-06-12T11:15:05.924" v="438"/>
        <pc:sldMkLst>
          <pc:docMk/>
          <pc:sldMk cId="127052251" sldId="2397"/>
        </pc:sldMkLst>
      </pc:sldChg>
      <pc:sldChg chg="add del">
        <pc:chgData name="reza kabir" userId="af3c95a13102d509" providerId="LiveId" clId="{841908BE-D596-487C-B7EB-E63CBC6AA9A0}" dt="2020-06-12T11:15:05.924" v="438"/>
        <pc:sldMkLst>
          <pc:docMk/>
          <pc:sldMk cId="110993018" sldId="2398"/>
        </pc:sldMkLst>
      </pc:sldChg>
      <pc:sldChg chg="add del">
        <pc:chgData name="reza kabir" userId="af3c95a13102d509" providerId="LiveId" clId="{841908BE-D596-487C-B7EB-E63CBC6AA9A0}" dt="2020-06-12T11:15:05.924" v="438"/>
        <pc:sldMkLst>
          <pc:docMk/>
          <pc:sldMk cId="1784639529" sldId="2399"/>
        </pc:sldMkLst>
      </pc:sldChg>
      <pc:sldChg chg="add del">
        <pc:chgData name="reza kabir" userId="af3c95a13102d509" providerId="LiveId" clId="{841908BE-D596-487C-B7EB-E63CBC6AA9A0}" dt="2020-06-12T11:15:05.924" v="438"/>
        <pc:sldMkLst>
          <pc:docMk/>
          <pc:sldMk cId="860516127" sldId="2404"/>
        </pc:sldMkLst>
      </pc:sldChg>
      <pc:sldChg chg="add del">
        <pc:chgData name="reza kabir" userId="af3c95a13102d509" providerId="LiveId" clId="{841908BE-D596-487C-B7EB-E63CBC6AA9A0}" dt="2020-06-12T11:15:05.924" v="438"/>
        <pc:sldMkLst>
          <pc:docMk/>
          <pc:sldMk cId="332238283" sldId="2405"/>
        </pc:sldMkLst>
      </pc:sldChg>
      <pc:sldChg chg="add del">
        <pc:chgData name="reza kabir" userId="af3c95a13102d509" providerId="LiveId" clId="{841908BE-D596-487C-B7EB-E63CBC6AA9A0}" dt="2020-06-12T11:15:05.924" v="438"/>
        <pc:sldMkLst>
          <pc:docMk/>
          <pc:sldMk cId="1264095060" sldId="2410"/>
        </pc:sldMkLst>
      </pc:sldChg>
      <pc:sldChg chg="add del">
        <pc:chgData name="reza kabir" userId="af3c95a13102d509" providerId="LiveId" clId="{841908BE-D596-487C-B7EB-E63CBC6AA9A0}" dt="2020-06-12T11:15:05.924" v="438"/>
        <pc:sldMkLst>
          <pc:docMk/>
          <pc:sldMk cId="1843993368" sldId="2411"/>
        </pc:sldMkLst>
      </pc:sldChg>
      <pc:sldChg chg="add del">
        <pc:chgData name="reza kabir" userId="af3c95a13102d509" providerId="LiveId" clId="{841908BE-D596-487C-B7EB-E63CBC6AA9A0}" dt="2020-06-12T11:15:05.924" v="438"/>
        <pc:sldMkLst>
          <pc:docMk/>
          <pc:sldMk cId="628966950" sldId="2414"/>
        </pc:sldMkLst>
      </pc:sldChg>
      <pc:sldChg chg="add del">
        <pc:chgData name="reza kabir" userId="af3c95a13102d509" providerId="LiveId" clId="{841908BE-D596-487C-B7EB-E63CBC6AA9A0}" dt="2020-06-12T11:15:05.924" v="438"/>
        <pc:sldMkLst>
          <pc:docMk/>
          <pc:sldMk cId="1554725062" sldId="2419"/>
        </pc:sldMkLst>
      </pc:sldChg>
      <pc:sldChg chg="del">
        <pc:chgData name="reza kabir" userId="af3c95a13102d509" providerId="LiveId" clId="{841908BE-D596-487C-B7EB-E63CBC6AA9A0}" dt="2020-06-10T12:07:58.806" v="365" actId="47"/>
        <pc:sldMkLst>
          <pc:docMk/>
          <pc:sldMk cId="812341425" sldId="2420"/>
        </pc:sldMkLst>
      </pc:sldChg>
      <pc:sldChg chg="del">
        <pc:chgData name="reza kabir" userId="af3c95a13102d509" providerId="LiveId" clId="{841908BE-D596-487C-B7EB-E63CBC6AA9A0}" dt="2020-06-10T12:08:24.449" v="367" actId="47"/>
        <pc:sldMkLst>
          <pc:docMk/>
          <pc:sldMk cId="792871532" sldId="2421"/>
        </pc:sldMkLst>
      </pc:sldChg>
      <pc:sldChg chg="add del">
        <pc:chgData name="reza kabir" userId="af3c95a13102d509" providerId="LiveId" clId="{841908BE-D596-487C-B7EB-E63CBC6AA9A0}" dt="2020-06-12T11:15:05.924" v="438"/>
        <pc:sldMkLst>
          <pc:docMk/>
          <pc:sldMk cId="1650994571" sldId="2424"/>
        </pc:sldMkLst>
      </pc:sldChg>
      <pc:sldChg chg="add del">
        <pc:chgData name="reza kabir" userId="af3c95a13102d509" providerId="LiveId" clId="{841908BE-D596-487C-B7EB-E63CBC6AA9A0}" dt="2020-06-12T11:15:05.924" v="438"/>
        <pc:sldMkLst>
          <pc:docMk/>
          <pc:sldMk cId="1693485026" sldId="2431"/>
        </pc:sldMkLst>
      </pc:sldChg>
      <pc:sldChg chg="add del">
        <pc:chgData name="reza kabir" userId="af3c95a13102d509" providerId="LiveId" clId="{841908BE-D596-487C-B7EB-E63CBC6AA9A0}" dt="2020-06-12T11:15:05.924" v="438"/>
        <pc:sldMkLst>
          <pc:docMk/>
          <pc:sldMk cId="212295100" sldId="2432"/>
        </pc:sldMkLst>
      </pc:sldChg>
      <pc:sldChg chg="add del">
        <pc:chgData name="reza kabir" userId="af3c95a13102d509" providerId="LiveId" clId="{841908BE-D596-487C-B7EB-E63CBC6AA9A0}" dt="2020-06-12T11:15:05.924" v="438"/>
        <pc:sldMkLst>
          <pc:docMk/>
          <pc:sldMk cId="1573363368" sldId="2434"/>
        </pc:sldMkLst>
      </pc:sldChg>
      <pc:sldChg chg="add">
        <pc:chgData name="reza kabir" userId="af3c95a13102d509" providerId="LiveId" clId="{841908BE-D596-487C-B7EB-E63CBC6AA9A0}" dt="2020-06-12T11:15:05.924" v="438"/>
        <pc:sldMkLst>
          <pc:docMk/>
          <pc:sldMk cId="399856202" sldId="2435"/>
        </pc:sldMkLst>
      </pc:sldChg>
      <pc:sldChg chg="add del">
        <pc:chgData name="reza kabir" userId="af3c95a13102d509" providerId="LiveId" clId="{841908BE-D596-487C-B7EB-E63CBC6AA9A0}" dt="2020-06-12T11:15:05.428" v="437"/>
        <pc:sldMkLst>
          <pc:docMk/>
          <pc:sldMk cId="949043672" sldId="2435"/>
        </pc:sldMkLst>
      </pc:sldChg>
      <pc:sldChg chg="add del">
        <pc:chgData name="reza kabir" userId="af3c95a13102d509" providerId="LiveId" clId="{841908BE-D596-487C-B7EB-E63CBC6AA9A0}" dt="2020-06-12T11:15:05.428" v="437"/>
        <pc:sldMkLst>
          <pc:docMk/>
          <pc:sldMk cId="981313306" sldId="2436"/>
        </pc:sldMkLst>
      </pc:sldChg>
      <pc:sldChg chg="add">
        <pc:chgData name="reza kabir" userId="af3c95a13102d509" providerId="LiveId" clId="{841908BE-D596-487C-B7EB-E63CBC6AA9A0}" dt="2020-06-12T11:15:05.924" v="438"/>
        <pc:sldMkLst>
          <pc:docMk/>
          <pc:sldMk cId="1868418278" sldId="2436"/>
        </pc:sldMkLst>
      </pc:sldChg>
      <pc:sldChg chg="add del">
        <pc:chgData name="reza kabir" userId="af3c95a13102d509" providerId="LiveId" clId="{841908BE-D596-487C-B7EB-E63CBC6AA9A0}" dt="2020-06-12T11:15:05.924" v="438"/>
        <pc:sldMkLst>
          <pc:docMk/>
          <pc:sldMk cId="168057522" sldId="2450"/>
        </pc:sldMkLst>
      </pc:sldChg>
      <pc:sldChg chg="add del">
        <pc:chgData name="reza kabir" userId="af3c95a13102d509" providerId="LiveId" clId="{841908BE-D596-487C-B7EB-E63CBC6AA9A0}" dt="2020-06-12T12:50:33.237" v="452" actId="2696"/>
        <pc:sldMkLst>
          <pc:docMk/>
          <pc:sldMk cId="1402586708" sldId="2453"/>
        </pc:sldMkLst>
      </pc:sldChg>
      <pc:sldChg chg="add del">
        <pc:chgData name="reza kabir" userId="af3c95a13102d509" providerId="LiveId" clId="{841908BE-D596-487C-B7EB-E63CBC6AA9A0}" dt="2020-06-12T12:50:33.237" v="452" actId="2696"/>
        <pc:sldMkLst>
          <pc:docMk/>
          <pc:sldMk cId="1338299904" sldId="2457"/>
        </pc:sldMkLst>
      </pc:sldChg>
      <pc:sldChg chg="del">
        <pc:chgData name="reza kabir" userId="af3c95a13102d509" providerId="LiveId" clId="{841908BE-D596-487C-B7EB-E63CBC6AA9A0}" dt="2020-06-10T12:26:29.649" v="408" actId="47"/>
        <pc:sldMkLst>
          <pc:docMk/>
          <pc:sldMk cId="3438352436" sldId="2483"/>
        </pc:sldMkLst>
      </pc:sldChg>
      <pc:sldChg chg="addSp delSp modSp">
        <pc:chgData name="reza kabir" userId="af3c95a13102d509" providerId="LiveId" clId="{841908BE-D596-487C-B7EB-E63CBC6AA9A0}" dt="2020-06-12T11:00:42.611" v="428"/>
        <pc:sldMkLst>
          <pc:docMk/>
          <pc:sldMk cId="1459802051" sldId="2484"/>
        </pc:sldMkLst>
        <pc:spChg chg="mod">
          <ac:chgData name="reza kabir" userId="af3c95a13102d509" providerId="LiveId" clId="{841908BE-D596-487C-B7EB-E63CBC6AA9A0}" dt="2020-06-10T12:25:50.974" v="406" actId="207"/>
          <ac:spMkLst>
            <pc:docMk/>
            <pc:sldMk cId="1459802051" sldId="2484"/>
            <ac:spMk id="3" creationId="{00000000-0000-0000-0000-000000000000}"/>
          </ac:spMkLst>
        </pc:spChg>
        <pc:picChg chg="add del">
          <ac:chgData name="reza kabir" userId="af3c95a13102d509" providerId="LiveId" clId="{841908BE-D596-487C-B7EB-E63CBC6AA9A0}" dt="2020-06-12T11:00:42.611" v="428"/>
          <ac:picMkLst>
            <pc:docMk/>
            <pc:sldMk cId="1459802051" sldId="2484"/>
            <ac:picMk id="2" creationId="{1E7FAA4C-E834-495F-B37B-99821F3F7572}"/>
          </ac:picMkLst>
        </pc:picChg>
      </pc:sldChg>
      <pc:sldChg chg="modSp">
        <pc:chgData name="reza kabir" userId="af3c95a13102d509" providerId="LiveId" clId="{841908BE-D596-487C-B7EB-E63CBC6AA9A0}" dt="2020-06-10T12:25:40.158" v="405" actId="207"/>
        <pc:sldMkLst>
          <pc:docMk/>
          <pc:sldMk cId="3007432523" sldId="2485"/>
        </pc:sldMkLst>
        <pc:spChg chg="mod">
          <ac:chgData name="reza kabir" userId="af3c95a13102d509" providerId="LiveId" clId="{841908BE-D596-487C-B7EB-E63CBC6AA9A0}" dt="2020-06-10T12:25:40.158" v="405" actId="207"/>
          <ac:spMkLst>
            <pc:docMk/>
            <pc:sldMk cId="3007432523" sldId="2485"/>
            <ac:spMk id="3" creationId="{00000000-0000-0000-0000-000000000000}"/>
          </ac:spMkLst>
        </pc:spChg>
      </pc:sldChg>
      <pc:sldChg chg="modSp">
        <pc:chgData name="reza kabir" userId="af3c95a13102d509" providerId="LiveId" clId="{841908BE-D596-487C-B7EB-E63CBC6AA9A0}" dt="2020-06-10T12:25:36.436" v="404" actId="207"/>
        <pc:sldMkLst>
          <pc:docMk/>
          <pc:sldMk cId="2950311719" sldId="2487"/>
        </pc:sldMkLst>
        <pc:spChg chg="mod">
          <ac:chgData name="reza kabir" userId="af3c95a13102d509" providerId="LiveId" clId="{841908BE-D596-487C-B7EB-E63CBC6AA9A0}" dt="2020-06-10T12:25:36.436" v="404" actId="207"/>
          <ac:spMkLst>
            <pc:docMk/>
            <pc:sldMk cId="2950311719" sldId="2487"/>
            <ac:spMk id="3" creationId="{FF164F44-E198-465A-BA69-49CB63CC12A3}"/>
          </ac:spMkLst>
        </pc:spChg>
      </pc:sldChg>
      <pc:sldChg chg="addSp delSp modSp del mod">
        <pc:chgData name="reza kabir" userId="af3c95a13102d509" providerId="LiveId" clId="{841908BE-D596-487C-B7EB-E63CBC6AA9A0}" dt="2020-06-10T12:09:02.836" v="371" actId="47"/>
        <pc:sldMkLst>
          <pc:docMk/>
          <pc:sldMk cId="3360170611" sldId="2488"/>
        </pc:sldMkLst>
        <pc:spChg chg="add del mod ord">
          <ac:chgData name="reza kabir" userId="af3c95a13102d509" providerId="LiveId" clId="{841908BE-D596-487C-B7EB-E63CBC6AA9A0}" dt="2020-04-27T22:24:21.669" v="54"/>
          <ac:spMkLst>
            <pc:docMk/>
            <pc:sldMk cId="3360170611" sldId="2488"/>
            <ac:spMk id="2" creationId="{1F6BEBFD-1E76-41ED-A115-EE77903D161F}"/>
          </ac:spMkLst>
        </pc:spChg>
        <pc:spChg chg="add mod">
          <ac:chgData name="reza kabir" userId="af3c95a13102d509" providerId="LiveId" clId="{841908BE-D596-487C-B7EB-E63CBC6AA9A0}" dt="2020-04-27T22:31:03.570" v="65" actId="1076"/>
          <ac:spMkLst>
            <pc:docMk/>
            <pc:sldMk cId="3360170611" sldId="2488"/>
            <ac:spMk id="3" creationId="{CBDE93E1-3CE0-4095-AB03-717496A5CBB7}"/>
          </ac:spMkLst>
        </pc:spChg>
        <pc:spChg chg="del mod">
          <ac:chgData name="reza kabir" userId="af3c95a13102d509" providerId="LiveId" clId="{841908BE-D596-487C-B7EB-E63CBC6AA9A0}" dt="2020-04-27T22:23:20.206" v="48" actId="478"/>
          <ac:spMkLst>
            <pc:docMk/>
            <pc:sldMk cId="3360170611" sldId="2488"/>
            <ac:spMk id="156" creationId="{00000000-0000-0000-0000-000000000000}"/>
          </ac:spMkLst>
        </pc:spChg>
        <pc:spChg chg="mod">
          <ac:chgData name="reza kabir" userId="af3c95a13102d509" providerId="LiveId" clId="{841908BE-D596-487C-B7EB-E63CBC6AA9A0}" dt="2020-04-27T22:31:21.319" v="67" actId="207"/>
          <ac:spMkLst>
            <pc:docMk/>
            <pc:sldMk cId="3360170611" sldId="2488"/>
            <ac:spMk id="157" creationId="{00000000-0000-0000-0000-000000000000}"/>
          </ac:spMkLst>
        </pc:spChg>
        <pc:spChg chg="add del mod">
          <ac:chgData name="reza kabir" userId="af3c95a13102d509" providerId="LiveId" clId="{841908BE-D596-487C-B7EB-E63CBC6AA9A0}" dt="2020-04-27T22:25:00.523" v="58" actId="207"/>
          <ac:spMkLst>
            <pc:docMk/>
            <pc:sldMk cId="3360170611" sldId="2488"/>
            <ac:spMk id="158" creationId="{00000000-0000-0000-0000-000000000000}"/>
          </ac:spMkLst>
        </pc:spChg>
        <pc:spChg chg="mod">
          <ac:chgData name="reza kabir" userId="af3c95a13102d509" providerId="LiveId" clId="{841908BE-D596-487C-B7EB-E63CBC6AA9A0}" dt="2020-04-27T22:31:52.318" v="69"/>
          <ac:spMkLst>
            <pc:docMk/>
            <pc:sldMk cId="3360170611" sldId="2488"/>
            <ac:spMk id="159" creationId="{00000000-0000-0000-0000-000000000000}"/>
          </ac:spMkLst>
        </pc:spChg>
        <pc:spChg chg="del">
          <ac:chgData name="reza kabir" userId="af3c95a13102d509" providerId="LiveId" clId="{841908BE-D596-487C-B7EB-E63CBC6AA9A0}" dt="2020-04-27T22:24:50.162" v="55" actId="478"/>
          <ac:spMkLst>
            <pc:docMk/>
            <pc:sldMk cId="3360170611" sldId="2488"/>
            <ac:spMk id="160" creationId="{00000000-0000-0000-0000-000000000000}"/>
          </ac:spMkLst>
        </pc:spChg>
        <pc:picChg chg="del">
          <ac:chgData name="reza kabir" userId="af3c95a13102d509" providerId="LiveId" clId="{841908BE-D596-487C-B7EB-E63CBC6AA9A0}" dt="2020-04-27T22:23:27.822" v="50" actId="478"/>
          <ac:picMkLst>
            <pc:docMk/>
            <pc:sldMk cId="3360170611" sldId="2488"/>
            <ac:picMk id="155" creationId="{00000000-0000-0000-0000-000000000000}"/>
          </ac:picMkLst>
        </pc:picChg>
        <pc:picChg chg="del mod">
          <ac:chgData name="reza kabir" userId="af3c95a13102d509" providerId="LiveId" clId="{841908BE-D596-487C-B7EB-E63CBC6AA9A0}" dt="2020-04-27T22:20:34.797" v="29" actId="478"/>
          <ac:picMkLst>
            <pc:docMk/>
            <pc:sldMk cId="3360170611" sldId="2488"/>
            <ac:picMk id="161" creationId="{00000000-0000-0000-0000-000000000000}"/>
          </ac:picMkLst>
        </pc:picChg>
      </pc:sldChg>
      <pc:sldChg chg="addSp delSp modSp del mod">
        <pc:chgData name="reza kabir" userId="af3c95a13102d509" providerId="LiveId" clId="{841908BE-D596-487C-B7EB-E63CBC6AA9A0}" dt="2020-06-10T12:09:04.243" v="372" actId="47"/>
        <pc:sldMkLst>
          <pc:docMk/>
          <pc:sldMk cId="905640199" sldId="2489"/>
        </pc:sldMkLst>
        <pc:spChg chg="add del mod">
          <ac:chgData name="reza kabir" userId="af3c95a13102d509" providerId="LiveId" clId="{841908BE-D596-487C-B7EB-E63CBC6AA9A0}" dt="2020-04-27T22:33:18.888" v="83"/>
          <ac:spMkLst>
            <pc:docMk/>
            <pc:sldMk cId="905640199" sldId="2489"/>
            <ac:spMk id="3" creationId="{22F69BE5-5CC8-4B54-82F4-6984BFDA7F4C}"/>
          </ac:spMkLst>
        </pc:spChg>
        <pc:spChg chg="add del mod">
          <ac:chgData name="reza kabir" userId="af3c95a13102d509" providerId="LiveId" clId="{841908BE-D596-487C-B7EB-E63CBC6AA9A0}" dt="2020-04-27T22:33:18.888" v="83"/>
          <ac:spMkLst>
            <pc:docMk/>
            <pc:sldMk cId="905640199" sldId="2489"/>
            <ac:spMk id="5" creationId="{EA3D1FC5-4659-4FDB-A646-1EB25C6EE59A}"/>
          </ac:spMkLst>
        </pc:spChg>
        <pc:spChg chg="add del mod">
          <ac:chgData name="reza kabir" userId="af3c95a13102d509" providerId="LiveId" clId="{841908BE-D596-487C-B7EB-E63CBC6AA9A0}" dt="2020-04-27T22:33:18.888" v="83"/>
          <ac:spMkLst>
            <pc:docMk/>
            <pc:sldMk cId="905640199" sldId="2489"/>
            <ac:spMk id="7" creationId="{B9DE06D0-6313-47A4-9B3F-3052B869E695}"/>
          </ac:spMkLst>
        </pc:spChg>
        <pc:spChg chg="add del mod">
          <ac:chgData name="reza kabir" userId="af3c95a13102d509" providerId="LiveId" clId="{841908BE-D596-487C-B7EB-E63CBC6AA9A0}" dt="2020-04-27T22:33:18.888" v="83"/>
          <ac:spMkLst>
            <pc:docMk/>
            <pc:sldMk cId="905640199" sldId="2489"/>
            <ac:spMk id="9" creationId="{831E2C37-C3FD-4A28-92BA-4718265FE3E3}"/>
          </ac:spMkLst>
        </pc:spChg>
        <pc:spChg chg="add mod ord">
          <ac:chgData name="reza kabir" userId="af3c95a13102d509" providerId="LiveId" clId="{841908BE-D596-487C-B7EB-E63CBC6AA9A0}" dt="2020-04-27T22:34:43.030" v="103" actId="167"/>
          <ac:spMkLst>
            <pc:docMk/>
            <pc:sldMk cId="905640199" sldId="2489"/>
            <ac:spMk id="10" creationId="{9CB9944B-5D7B-406E-A0F9-6EC165FFC1BA}"/>
          </ac:spMkLst>
        </pc:spChg>
        <pc:spChg chg="add mod">
          <ac:chgData name="reza kabir" userId="af3c95a13102d509" providerId="LiveId" clId="{841908BE-D596-487C-B7EB-E63CBC6AA9A0}" dt="2020-04-27T22:33:18.888" v="83"/>
          <ac:spMkLst>
            <pc:docMk/>
            <pc:sldMk cId="905640199" sldId="2489"/>
            <ac:spMk id="11" creationId="{8EC18672-B142-4A02-881D-039FA0AD5499}"/>
          </ac:spMkLst>
        </pc:spChg>
        <pc:spChg chg="add mod">
          <ac:chgData name="reza kabir" userId="af3c95a13102d509" providerId="LiveId" clId="{841908BE-D596-487C-B7EB-E63CBC6AA9A0}" dt="2020-04-27T22:38:01.154" v="121" actId="1076"/>
          <ac:spMkLst>
            <pc:docMk/>
            <pc:sldMk cId="905640199" sldId="2489"/>
            <ac:spMk id="12" creationId="{88E50235-12BE-4080-BD4A-5C8225280708}"/>
          </ac:spMkLst>
        </pc:spChg>
        <pc:spChg chg="add mod">
          <ac:chgData name="reza kabir" userId="af3c95a13102d509" providerId="LiveId" clId="{841908BE-D596-487C-B7EB-E63CBC6AA9A0}" dt="2020-04-27T22:38:42.499" v="142" actId="1035"/>
          <ac:spMkLst>
            <pc:docMk/>
            <pc:sldMk cId="905640199" sldId="2489"/>
            <ac:spMk id="13" creationId="{47858ACC-1316-4837-BEB0-B4D660B6484E}"/>
          </ac:spMkLst>
        </pc:spChg>
        <pc:spChg chg="add del mod">
          <ac:chgData name="reza kabir" userId="af3c95a13102d509" providerId="LiveId" clId="{841908BE-D596-487C-B7EB-E63CBC6AA9A0}" dt="2020-04-27T22:34:15.712" v="98" actId="478"/>
          <ac:spMkLst>
            <pc:docMk/>
            <pc:sldMk cId="905640199" sldId="2489"/>
            <ac:spMk id="35" creationId="{490C80C6-4256-431A-9F3B-D03C7BF0F854}"/>
          </ac:spMkLst>
        </pc:spChg>
        <pc:spChg chg="add del mod">
          <ac:chgData name="reza kabir" userId="af3c95a13102d509" providerId="LiveId" clId="{841908BE-D596-487C-B7EB-E63CBC6AA9A0}" dt="2020-04-27T22:34:58.458" v="106" actId="478"/>
          <ac:spMkLst>
            <pc:docMk/>
            <pc:sldMk cId="905640199" sldId="2489"/>
            <ac:spMk id="36" creationId="{229FCAFE-D8EE-42EE-ACF1-8E6791C84325}"/>
          </ac:spMkLst>
        </pc:spChg>
        <pc:spChg chg="add del mod">
          <ac:chgData name="reza kabir" userId="af3c95a13102d509" providerId="LiveId" clId="{841908BE-D596-487C-B7EB-E63CBC6AA9A0}" dt="2020-04-27T22:34:15.712" v="98" actId="478"/>
          <ac:spMkLst>
            <pc:docMk/>
            <pc:sldMk cId="905640199" sldId="2489"/>
            <ac:spMk id="38" creationId="{DA58A000-55FA-4819-B4B2-136969393E22}"/>
          </ac:spMkLst>
        </pc:spChg>
        <pc:spChg chg="add del mod">
          <ac:chgData name="reza kabir" userId="af3c95a13102d509" providerId="LiveId" clId="{841908BE-D596-487C-B7EB-E63CBC6AA9A0}" dt="2020-04-27T22:34:15.712" v="98" actId="478"/>
          <ac:spMkLst>
            <pc:docMk/>
            <pc:sldMk cId="905640199" sldId="2489"/>
            <ac:spMk id="39" creationId="{0E538C83-44E4-40B3-B29D-D9509224A1EA}"/>
          </ac:spMkLst>
        </pc:spChg>
        <pc:spChg chg="add mod">
          <ac:chgData name="reza kabir" userId="af3c95a13102d509" providerId="LiveId" clId="{841908BE-D596-487C-B7EB-E63CBC6AA9A0}" dt="2020-04-27T22:38:54.952" v="144" actId="1076"/>
          <ac:spMkLst>
            <pc:docMk/>
            <pc:sldMk cId="905640199" sldId="2489"/>
            <ac:spMk id="43" creationId="{5F64F90A-78E3-4F66-92BE-98034FF9B135}"/>
          </ac:spMkLst>
        </pc:spChg>
        <pc:spChg chg="add mod">
          <ac:chgData name="reza kabir" userId="af3c95a13102d509" providerId="LiveId" clId="{841908BE-D596-487C-B7EB-E63CBC6AA9A0}" dt="2020-04-27T22:38:54.952" v="144" actId="1076"/>
          <ac:spMkLst>
            <pc:docMk/>
            <pc:sldMk cId="905640199" sldId="2489"/>
            <ac:spMk id="44" creationId="{B9DBA011-6147-47CE-ACCE-B839D0AA3480}"/>
          </ac:spMkLst>
        </pc:spChg>
        <pc:spChg chg="mod">
          <ac:chgData name="reza kabir" userId="af3c95a13102d509" providerId="LiveId" clId="{841908BE-D596-487C-B7EB-E63CBC6AA9A0}" dt="2020-04-27T22:34:34.160" v="101" actId="207"/>
          <ac:spMkLst>
            <pc:docMk/>
            <pc:sldMk cId="905640199" sldId="2489"/>
            <ac:spMk id="214" creationId="{00000000-0000-0000-0000-000000000000}"/>
          </ac:spMkLst>
        </pc:spChg>
        <pc:spChg chg="mod ord">
          <ac:chgData name="reza kabir" userId="af3c95a13102d509" providerId="LiveId" clId="{841908BE-D596-487C-B7EB-E63CBC6AA9A0}" dt="2020-04-27T22:34:34.160" v="101" actId="207"/>
          <ac:spMkLst>
            <pc:docMk/>
            <pc:sldMk cId="905640199" sldId="2489"/>
            <ac:spMk id="215" creationId="{00000000-0000-0000-0000-000000000000}"/>
          </ac:spMkLst>
        </pc:spChg>
        <pc:spChg chg="del">
          <ac:chgData name="reza kabir" userId="af3c95a13102d509" providerId="LiveId" clId="{841908BE-D596-487C-B7EB-E63CBC6AA9A0}" dt="2020-04-27T22:34:50.047" v="104" actId="478"/>
          <ac:spMkLst>
            <pc:docMk/>
            <pc:sldMk cId="905640199" sldId="2489"/>
            <ac:spMk id="222" creationId="{00000000-0000-0000-0000-000000000000}"/>
          </ac:spMkLst>
        </pc:spChg>
        <pc:spChg chg="del">
          <ac:chgData name="reza kabir" userId="af3c95a13102d509" providerId="LiveId" clId="{841908BE-D596-487C-B7EB-E63CBC6AA9A0}" dt="2020-04-27T22:33:08.835" v="82" actId="21"/>
          <ac:spMkLst>
            <pc:docMk/>
            <pc:sldMk cId="905640199" sldId="2489"/>
            <ac:spMk id="223" creationId="{00000000-0000-0000-0000-000000000000}"/>
          </ac:spMkLst>
        </pc:spChg>
        <pc:spChg chg="del">
          <ac:chgData name="reza kabir" userId="af3c95a13102d509" providerId="LiveId" clId="{841908BE-D596-487C-B7EB-E63CBC6AA9A0}" dt="2020-04-27T22:33:08.835" v="82" actId="21"/>
          <ac:spMkLst>
            <pc:docMk/>
            <pc:sldMk cId="905640199" sldId="2489"/>
            <ac:spMk id="224" creationId="{00000000-0000-0000-0000-000000000000}"/>
          </ac:spMkLst>
        </pc:spChg>
        <pc:spChg chg="del">
          <ac:chgData name="reza kabir" userId="af3c95a13102d509" providerId="LiveId" clId="{841908BE-D596-487C-B7EB-E63CBC6AA9A0}" dt="2020-04-27T22:33:08.835" v="82" actId="21"/>
          <ac:spMkLst>
            <pc:docMk/>
            <pc:sldMk cId="905640199" sldId="2489"/>
            <ac:spMk id="226" creationId="{00000000-0000-0000-0000-000000000000}"/>
          </ac:spMkLst>
        </pc:spChg>
        <pc:spChg chg="del">
          <ac:chgData name="reza kabir" userId="af3c95a13102d509" providerId="LiveId" clId="{841908BE-D596-487C-B7EB-E63CBC6AA9A0}" dt="2020-04-27T22:33:08.835" v="82" actId="21"/>
          <ac:spMkLst>
            <pc:docMk/>
            <pc:sldMk cId="905640199" sldId="2489"/>
            <ac:spMk id="227" creationId="{00000000-0000-0000-0000-000000000000}"/>
          </ac:spMkLst>
        </pc:spChg>
        <pc:spChg chg="mod">
          <ac:chgData name="reza kabir" userId="af3c95a13102d509" providerId="LiveId" clId="{841908BE-D596-487C-B7EB-E63CBC6AA9A0}" dt="2020-04-27T22:34:34.160" v="101" actId="207"/>
          <ac:spMkLst>
            <pc:docMk/>
            <pc:sldMk cId="905640199" sldId="2489"/>
            <ac:spMk id="229" creationId="{00000000-0000-0000-0000-000000000000}"/>
          </ac:spMkLst>
        </pc:spChg>
        <pc:grpChg chg="ord">
          <ac:chgData name="reza kabir" userId="af3c95a13102d509" providerId="LiveId" clId="{841908BE-D596-487C-B7EB-E63CBC6AA9A0}" dt="2020-04-27T22:33:57.826" v="87" actId="166"/>
          <ac:grpSpMkLst>
            <pc:docMk/>
            <pc:sldMk cId="905640199" sldId="2489"/>
            <ac:grpSpMk id="216" creationId="{00000000-0000-0000-0000-000000000000}"/>
          </ac:grpSpMkLst>
        </pc:grpChg>
        <pc:picChg chg="del">
          <ac:chgData name="reza kabir" userId="af3c95a13102d509" providerId="LiveId" clId="{841908BE-D596-487C-B7EB-E63CBC6AA9A0}" dt="2020-04-27T22:33:31.841" v="84" actId="478"/>
          <ac:picMkLst>
            <pc:docMk/>
            <pc:sldMk cId="905640199" sldId="2489"/>
            <ac:picMk id="213" creationId="{00000000-0000-0000-0000-000000000000}"/>
          </ac:picMkLst>
        </pc:picChg>
        <pc:picChg chg="del">
          <ac:chgData name="reza kabir" userId="af3c95a13102d509" providerId="LiveId" clId="{841908BE-D596-487C-B7EB-E63CBC6AA9A0}" dt="2020-04-27T22:33:31.841" v="84" actId="478"/>
          <ac:picMkLst>
            <pc:docMk/>
            <pc:sldMk cId="905640199" sldId="2489"/>
            <ac:picMk id="228" creationId="{00000000-0000-0000-0000-000000000000}"/>
          </ac:picMkLst>
        </pc:picChg>
        <pc:cxnChg chg="add mod">
          <ac:chgData name="reza kabir" userId="af3c95a13102d509" providerId="LiveId" clId="{841908BE-D596-487C-B7EB-E63CBC6AA9A0}" dt="2020-04-27T22:39:02.832" v="145" actId="208"/>
          <ac:cxnSpMkLst>
            <pc:docMk/>
            <pc:sldMk cId="905640199" sldId="2489"/>
            <ac:cxnSpMk id="37" creationId="{02F719DA-20C6-4D8A-95A2-ECA3489143D5}"/>
          </ac:cxnSpMkLst>
        </pc:cxnChg>
        <pc:cxnChg chg="add mod">
          <ac:chgData name="reza kabir" userId="af3c95a13102d509" providerId="LiveId" clId="{841908BE-D596-487C-B7EB-E63CBC6AA9A0}" dt="2020-04-27T22:39:02.832" v="145" actId="208"/>
          <ac:cxnSpMkLst>
            <pc:docMk/>
            <pc:sldMk cId="905640199" sldId="2489"/>
            <ac:cxnSpMk id="40" creationId="{6C1E9194-0AD6-4024-83AE-98922913CE37}"/>
          </ac:cxnSpMkLst>
        </pc:cxnChg>
        <pc:cxnChg chg="del">
          <ac:chgData name="reza kabir" userId="af3c95a13102d509" providerId="LiveId" clId="{841908BE-D596-487C-B7EB-E63CBC6AA9A0}" dt="2020-04-27T22:33:08.835" v="82" actId="21"/>
          <ac:cxnSpMkLst>
            <pc:docMk/>
            <pc:sldMk cId="905640199" sldId="2489"/>
            <ac:cxnSpMk id="225" creationId="{00000000-0000-0000-0000-000000000000}"/>
          </ac:cxnSpMkLst>
        </pc:cxnChg>
        <pc:cxnChg chg="del">
          <ac:chgData name="reza kabir" userId="af3c95a13102d509" providerId="LiveId" clId="{841908BE-D596-487C-B7EB-E63CBC6AA9A0}" dt="2020-04-27T22:33:08.835" v="82" actId="21"/>
          <ac:cxnSpMkLst>
            <pc:docMk/>
            <pc:sldMk cId="905640199" sldId="2489"/>
            <ac:cxnSpMk id="230" creationId="{00000000-0000-0000-0000-000000000000}"/>
          </ac:cxnSpMkLst>
        </pc:cxnChg>
      </pc:sldChg>
      <pc:sldChg chg="modSp add del mod setBg">
        <pc:chgData name="reza kabir" userId="af3c95a13102d509" providerId="LiveId" clId="{841908BE-D596-487C-B7EB-E63CBC6AA9A0}" dt="2020-06-10T12:09:00.935" v="370" actId="47"/>
        <pc:sldMkLst>
          <pc:docMk/>
          <pc:sldMk cId="3435864481" sldId="2490"/>
        </pc:sldMkLst>
        <pc:spChg chg="add del mod">
          <ac:chgData name="reza kabir" userId="af3c95a13102d509" providerId="LiveId" clId="{841908BE-D596-487C-B7EB-E63CBC6AA9A0}" dt="2020-04-27T22:42:26.340" v="167"/>
          <ac:spMkLst>
            <pc:docMk/>
            <pc:sldMk cId="3435864481" sldId="2490"/>
            <ac:spMk id="2" creationId="{7C0DA463-97F1-4B53-93B0-0112FB848D75}"/>
          </ac:spMkLst>
        </pc:spChg>
        <pc:spChg chg="add mod">
          <ac:chgData name="reza kabir" userId="af3c95a13102d509" providerId="LiveId" clId="{841908BE-D596-487C-B7EB-E63CBC6AA9A0}" dt="2020-05-11T16:28:51.403" v="297"/>
          <ac:spMkLst>
            <pc:docMk/>
            <pc:sldMk cId="3435864481" sldId="2490"/>
            <ac:spMk id="2" creationId="{BD0BDE3D-4BA7-4AA8-8808-E2921B2EA931}"/>
          </ac:spMkLst>
        </pc:spChg>
        <pc:spChg chg="add del mod">
          <ac:chgData name="reza kabir" userId="af3c95a13102d509" providerId="LiveId" clId="{841908BE-D596-487C-B7EB-E63CBC6AA9A0}" dt="2020-05-11T16:28:51.403" v="297"/>
          <ac:spMkLst>
            <pc:docMk/>
            <pc:sldMk cId="3435864481" sldId="2490"/>
            <ac:spMk id="3" creationId="{59904FCA-931C-442F-977D-73A835B5BC02}"/>
          </ac:spMkLst>
        </pc:spChg>
        <pc:spChg chg="del mod">
          <ac:chgData name="reza kabir" userId="af3c95a13102d509" providerId="LiveId" clId="{841908BE-D596-487C-B7EB-E63CBC6AA9A0}" dt="2020-04-27T22:42:19.290" v="166" actId="478"/>
          <ac:spMkLst>
            <pc:docMk/>
            <pc:sldMk cId="3435864481" sldId="2490"/>
            <ac:spMk id="326" creationId="{00000000-0000-0000-0000-000000000000}"/>
          </ac:spMkLst>
        </pc:spChg>
        <pc:spChg chg="mod">
          <ac:chgData name="reza kabir" userId="af3c95a13102d509" providerId="LiveId" clId="{841908BE-D596-487C-B7EB-E63CBC6AA9A0}" dt="2020-05-11T16:28:51.403" v="297"/>
          <ac:spMkLst>
            <pc:docMk/>
            <pc:sldMk cId="3435864481" sldId="2490"/>
            <ac:spMk id="327" creationId="{00000000-0000-0000-0000-000000000000}"/>
          </ac:spMkLst>
        </pc:spChg>
        <pc:spChg chg="del">
          <ac:chgData name="reza kabir" userId="af3c95a13102d509" providerId="LiveId" clId="{841908BE-D596-487C-B7EB-E63CBC6AA9A0}" dt="2020-04-27T22:42:41.924" v="180" actId="478"/>
          <ac:spMkLst>
            <pc:docMk/>
            <pc:sldMk cId="3435864481" sldId="2490"/>
            <ac:spMk id="328" creationId="{00000000-0000-0000-0000-000000000000}"/>
          </ac:spMkLst>
        </pc:spChg>
        <pc:spChg chg="del mod">
          <ac:chgData name="reza kabir" userId="af3c95a13102d509" providerId="LiveId" clId="{841908BE-D596-487C-B7EB-E63CBC6AA9A0}" dt="2020-04-27T22:40:16.038" v="154" actId="478"/>
          <ac:spMkLst>
            <pc:docMk/>
            <pc:sldMk cId="3435864481" sldId="2490"/>
            <ac:spMk id="329" creationId="{00000000-0000-0000-0000-000000000000}"/>
          </ac:spMkLst>
        </pc:spChg>
        <pc:spChg chg="mod">
          <ac:chgData name="reza kabir" userId="af3c95a13102d509" providerId="LiveId" clId="{841908BE-D596-487C-B7EB-E63CBC6AA9A0}" dt="2020-04-27T23:10:37.316" v="296" actId="1076"/>
          <ac:spMkLst>
            <pc:docMk/>
            <pc:sldMk cId="3435864481" sldId="2490"/>
            <ac:spMk id="330" creationId="{00000000-0000-0000-0000-000000000000}"/>
          </ac:spMkLst>
        </pc:spChg>
        <pc:picChg chg="del">
          <ac:chgData name="reza kabir" userId="af3c95a13102d509" providerId="LiveId" clId="{841908BE-D596-487C-B7EB-E63CBC6AA9A0}" dt="2020-04-27T22:40:09.287" v="152" actId="478"/>
          <ac:picMkLst>
            <pc:docMk/>
            <pc:sldMk cId="3435864481" sldId="2490"/>
            <ac:picMk id="325" creationId="{00000000-0000-0000-0000-000000000000}"/>
          </ac:picMkLst>
        </pc:picChg>
      </pc:sldChg>
      <pc:sldChg chg="addSp delSp modSp del mod">
        <pc:chgData name="reza kabir" userId="af3c95a13102d509" providerId="LiveId" clId="{841908BE-D596-487C-B7EB-E63CBC6AA9A0}" dt="2020-06-10T12:09:08.691" v="374" actId="47"/>
        <pc:sldMkLst>
          <pc:docMk/>
          <pc:sldMk cId="1554750701" sldId="2491"/>
        </pc:sldMkLst>
        <pc:spChg chg="add mod">
          <ac:chgData name="reza kabir" userId="af3c95a13102d509" providerId="LiveId" clId="{841908BE-D596-487C-B7EB-E63CBC6AA9A0}" dt="2020-04-27T22:46:48.273" v="211" actId="14100"/>
          <ac:spMkLst>
            <pc:docMk/>
            <pc:sldMk cId="1554750701" sldId="2491"/>
            <ac:spMk id="2" creationId="{C264D981-0C6C-47EC-B1A2-35F66A7C73EE}"/>
          </ac:spMkLst>
        </pc:spChg>
        <pc:spChg chg="add mod">
          <ac:chgData name="reza kabir" userId="af3c95a13102d509" providerId="LiveId" clId="{841908BE-D596-487C-B7EB-E63CBC6AA9A0}" dt="2020-04-27T22:46:13.206" v="205"/>
          <ac:spMkLst>
            <pc:docMk/>
            <pc:sldMk cId="1554750701" sldId="2491"/>
            <ac:spMk id="3" creationId="{A271642B-1C28-494C-9CE6-57723952D46A}"/>
          </ac:spMkLst>
        </pc:spChg>
        <pc:spChg chg="add mod">
          <ac:chgData name="reza kabir" userId="af3c95a13102d509" providerId="LiveId" clId="{841908BE-D596-487C-B7EB-E63CBC6AA9A0}" dt="2020-04-27T22:46:13.206" v="205"/>
          <ac:spMkLst>
            <pc:docMk/>
            <pc:sldMk cId="1554750701" sldId="2491"/>
            <ac:spMk id="4" creationId="{0CD6330D-BC66-463A-8182-D617B7FEC027}"/>
          </ac:spMkLst>
        </pc:spChg>
        <pc:spChg chg="add mod">
          <ac:chgData name="reza kabir" userId="af3c95a13102d509" providerId="LiveId" clId="{841908BE-D596-487C-B7EB-E63CBC6AA9A0}" dt="2020-04-27T22:47:07.525" v="224" actId="14100"/>
          <ac:spMkLst>
            <pc:docMk/>
            <pc:sldMk cId="1554750701" sldId="2491"/>
            <ac:spMk id="5" creationId="{E10BDF26-0C43-4B89-9D98-2217DCDDC6BE}"/>
          </ac:spMkLst>
        </pc:spChg>
        <pc:spChg chg="add mod">
          <ac:chgData name="reza kabir" userId="af3c95a13102d509" providerId="LiveId" clId="{841908BE-D596-487C-B7EB-E63CBC6AA9A0}" dt="2020-04-27T22:47:43.219" v="234" actId="207"/>
          <ac:spMkLst>
            <pc:docMk/>
            <pc:sldMk cId="1554750701" sldId="2491"/>
            <ac:spMk id="6" creationId="{1E3FC4FB-58D6-48B8-9D7D-8759C230AD63}"/>
          </ac:spMkLst>
        </pc:spChg>
        <pc:spChg chg="mod">
          <ac:chgData name="reza kabir" userId="af3c95a13102d509" providerId="LiveId" clId="{841908BE-D596-487C-B7EB-E63CBC6AA9A0}" dt="2020-04-27T22:47:01.088" v="223" actId="207"/>
          <ac:spMkLst>
            <pc:docMk/>
            <pc:sldMk cId="1554750701" sldId="2491"/>
            <ac:spMk id="336" creationId="{00000000-0000-0000-0000-000000000000}"/>
          </ac:spMkLst>
        </pc:spChg>
        <pc:spChg chg="mod">
          <ac:chgData name="reza kabir" userId="af3c95a13102d509" providerId="LiveId" clId="{841908BE-D596-487C-B7EB-E63CBC6AA9A0}" dt="2020-04-27T22:46:56.130" v="222" actId="20577"/>
          <ac:spMkLst>
            <pc:docMk/>
            <pc:sldMk cId="1554750701" sldId="2491"/>
            <ac:spMk id="337" creationId="{00000000-0000-0000-0000-000000000000}"/>
          </ac:spMkLst>
        </pc:spChg>
        <pc:spChg chg="del">
          <ac:chgData name="reza kabir" userId="af3c95a13102d509" providerId="LiveId" clId="{841908BE-D596-487C-B7EB-E63CBC6AA9A0}" dt="2020-04-27T22:46:37.813" v="210" actId="478"/>
          <ac:spMkLst>
            <pc:docMk/>
            <pc:sldMk cId="1554750701" sldId="2491"/>
            <ac:spMk id="338" creationId="{00000000-0000-0000-0000-000000000000}"/>
          </ac:spMkLst>
        </pc:spChg>
        <pc:spChg chg="del">
          <ac:chgData name="reza kabir" userId="af3c95a13102d509" providerId="LiveId" clId="{841908BE-D596-487C-B7EB-E63CBC6AA9A0}" dt="2020-04-27T22:46:23.459" v="208" actId="478"/>
          <ac:spMkLst>
            <pc:docMk/>
            <pc:sldMk cId="1554750701" sldId="2491"/>
            <ac:spMk id="339" creationId="{00000000-0000-0000-0000-000000000000}"/>
          </ac:spMkLst>
        </pc:spChg>
        <pc:spChg chg="del">
          <ac:chgData name="reza kabir" userId="af3c95a13102d509" providerId="LiveId" clId="{841908BE-D596-487C-B7EB-E63CBC6AA9A0}" dt="2020-04-27T22:46:35.250" v="209" actId="478"/>
          <ac:spMkLst>
            <pc:docMk/>
            <pc:sldMk cId="1554750701" sldId="2491"/>
            <ac:spMk id="342" creationId="{00000000-0000-0000-0000-000000000000}"/>
          </ac:spMkLst>
        </pc:spChg>
        <pc:picChg chg="add del">
          <ac:chgData name="reza kabir" userId="af3c95a13102d509" providerId="LiveId" clId="{841908BE-D596-487C-B7EB-E63CBC6AA9A0}" dt="2020-04-27T22:46:21.389" v="207" actId="478"/>
          <ac:picMkLst>
            <pc:docMk/>
            <pc:sldMk cId="1554750701" sldId="2491"/>
            <ac:picMk id="335" creationId="{00000000-0000-0000-0000-000000000000}"/>
          </ac:picMkLst>
        </pc:picChg>
        <pc:picChg chg="add del">
          <ac:chgData name="reza kabir" userId="af3c95a13102d509" providerId="LiveId" clId="{841908BE-D596-487C-B7EB-E63CBC6AA9A0}" dt="2020-04-27T22:46:19.097" v="206" actId="478"/>
          <ac:picMkLst>
            <pc:docMk/>
            <pc:sldMk cId="1554750701" sldId="2491"/>
            <ac:picMk id="340" creationId="{00000000-0000-0000-0000-000000000000}"/>
          </ac:picMkLst>
        </pc:picChg>
        <pc:picChg chg="add del">
          <ac:chgData name="reza kabir" userId="af3c95a13102d509" providerId="LiveId" clId="{841908BE-D596-487C-B7EB-E63CBC6AA9A0}" dt="2020-04-27T22:46:19.097" v="206" actId="478"/>
          <ac:picMkLst>
            <pc:docMk/>
            <pc:sldMk cId="1554750701" sldId="2491"/>
            <ac:picMk id="341" creationId="{00000000-0000-0000-0000-000000000000}"/>
          </ac:picMkLst>
        </pc:picChg>
        <pc:picChg chg="add del">
          <ac:chgData name="reza kabir" userId="af3c95a13102d509" providerId="LiveId" clId="{841908BE-D596-487C-B7EB-E63CBC6AA9A0}" dt="2020-04-27T22:46:19.097" v="206" actId="478"/>
          <ac:picMkLst>
            <pc:docMk/>
            <pc:sldMk cId="1554750701" sldId="2491"/>
            <ac:picMk id="344" creationId="{00000000-0000-0000-0000-000000000000}"/>
          </ac:picMkLst>
        </pc:picChg>
        <pc:cxnChg chg="mod">
          <ac:chgData name="reza kabir" userId="af3c95a13102d509" providerId="LiveId" clId="{841908BE-D596-487C-B7EB-E63CBC6AA9A0}" dt="2020-04-27T22:47:11.483" v="225" actId="208"/>
          <ac:cxnSpMkLst>
            <pc:docMk/>
            <pc:sldMk cId="1554750701" sldId="2491"/>
            <ac:cxnSpMk id="343" creationId="{00000000-0000-0000-0000-000000000000}"/>
          </ac:cxnSpMkLst>
        </pc:cxnChg>
      </pc:sldChg>
      <pc:sldChg chg="addSp delSp modSp del mod">
        <pc:chgData name="reza kabir" userId="af3c95a13102d509" providerId="LiveId" clId="{841908BE-D596-487C-B7EB-E63CBC6AA9A0}" dt="2020-06-10T12:09:09.990" v="375" actId="47"/>
        <pc:sldMkLst>
          <pc:docMk/>
          <pc:sldMk cId="3935224870" sldId="2492"/>
        </pc:sldMkLst>
        <pc:spChg chg="add del mod">
          <ac:chgData name="reza kabir" userId="af3c95a13102d509" providerId="LiveId" clId="{841908BE-D596-487C-B7EB-E63CBC6AA9A0}" dt="2020-04-27T22:48:48.664" v="236" actId="21"/>
          <ac:spMkLst>
            <pc:docMk/>
            <pc:sldMk cId="3935224870" sldId="2492"/>
            <ac:spMk id="3" creationId="{632AB0BF-F611-41EC-8B15-715D5607ED2A}"/>
          </ac:spMkLst>
        </pc:spChg>
        <pc:spChg chg="add del mod">
          <ac:chgData name="reza kabir" userId="af3c95a13102d509" providerId="LiveId" clId="{841908BE-D596-487C-B7EB-E63CBC6AA9A0}" dt="2020-04-27T22:48:48.664" v="236" actId="21"/>
          <ac:spMkLst>
            <pc:docMk/>
            <pc:sldMk cId="3935224870" sldId="2492"/>
            <ac:spMk id="5" creationId="{664C607B-7DDB-45D5-90CB-4DC67492AC1F}"/>
          </ac:spMkLst>
        </pc:spChg>
        <pc:spChg chg="add del mod">
          <ac:chgData name="reza kabir" userId="af3c95a13102d509" providerId="LiveId" clId="{841908BE-D596-487C-B7EB-E63CBC6AA9A0}" dt="2020-04-27T22:49:03.631" v="238" actId="21"/>
          <ac:spMkLst>
            <pc:docMk/>
            <pc:sldMk cId="3935224870" sldId="2492"/>
            <ac:spMk id="7" creationId="{FD670740-C452-411B-BC11-52E34B2502F9}"/>
          </ac:spMkLst>
        </pc:spChg>
        <pc:spChg chg="add del mod">
          <ac:chgData name="reza kabir" userId="af3c95a13102d509" providerId="LiveId" clId="{841908BE-D596-487C-B7EB-E63CBC6AA9A0}" dt="2020-04-27T22:49:03.631" v="238" actId="21"/>
          <ac:spMkLst>
            <pc:docMk/>
            <pc:sldMk cId="3935224870" sldId="2492"/>
            <ac:spMk id="9" creationId="{725682E2-2EBE-4D7E-A7D5-2D3EDA17B3BE}"/>
          </ac:spMkLst>
        </pc:spChg>
        <pc:spChg chg="add mod ord">
          <ac:chgData name="reza kabir" userId="af3c95a13102d509" providerId="LiveId" clId="{841908BE-D596-487C-B7EB-E63CBC6AA9A0}" dt="2020-04-27T23:07:04.649" v="273" actId="167"/>
          <ac:spMkLst>
            <pc:docMk/>
            <pc:sldMk cId="3935224870" sldId="2492"/>
            <ac:spMk id="10" creationId="{B2D17B7D-F5F5-4407-9A6E-63C27258FB64}"/>
          </ac:spMkLst>
        </pc:spChg>
        <pc:spChg chg="add mod">
          <ac:chgData name="reza kabir" userId="af3c95a13102d509" providerId="LiveId" clId="{841908BE-D596-487C-B7EB-E63CBC6AA9A0}" dt="2020-04-27T23:07:54.786" v="287" actId="207"/>
          <ac:spMkLst>
            <pc:docMk/>
            <pc:sldMk cId="3935224870" sldId="2492"/>
            <ac:spMk id="17" creationId="{B271B45D-F500-41FF-BED1-7847ADF11DB5}"/>
          </ac:spMkLst>
        </pc:spChg>
        <pc:spChg chg="add mod">
          <ac:chgData name="reza kabir" userId="af3c95a13102d509" providerId="LiveId" clId="{841908BE-D596-487C-B7EB-E63CBC6AA9A0}" dt="2020-04-27T23:07:54.786" v="287" actId="207"/>
          <ac:spMkLst>
            <pc:docMk/>
            <pc:sldMk cId="3935224870" sldId="2492"/>
            <ac:spMk id="18" creationId="{64ADF08E-FF7A-4E44-BB76-CF1FB8B86CA2}"/>
          </ac:spMkLst>
        </pc:spChg>
        <pc:spChg chg="add mod">
          <ac:chgData name="reza kabir" userId="af3c95a13102d509" providerId="LiveId" clId="{841908BE-D596-487C-B7EB-E63CBC6AA9A0}" dt="2020-04-27T23:08:01.223" v="288" actId="207"/>
          <ac:spMkLst>
            <pc:docMk/>
            <pc:sldMk cId="3935224870" sldId="2492"/>
            <ac:spMk id="19" creationId="{33D78B48-0107-41CB-989E-B2E8368BDB20}"/>
          </ac:spMkLst>
        </pc:spChg>
        <pc:spChg chg="add mod">
          <ac:chgData name="reza kabir" userId="af3c95a13102d509" providerId="LiveId" clId="{841908BE-D596-487C-B7EB-E63CBC6AA9A0}" dt="2020-04-27T23:08:01.223" v="288" actId="207"/>
          <ac:spMkLst>
            <pc:docMk/>
            <pc:sldMk cId="3935224870" sldId="2492"/>
            <ac:spMk id="20" creationId="{FE695BD9-D18A-407A-A43D-64DC14A6535D}"/>
          </ac:spMkLst>
        </pc:spChg>
        <pc:spChg chg="add del mod">
          <ac:chgData name="reza kabir" userId="af3c95a13102d509" providerId="LiveId" clId="{841908BE-D596-487C-B7EB-E63CBC6AA9A0}" dt="2020-04-27T23:06:40.484" v="269" actId="478"/>
          <ac:spMkLst>
            <pc:docMk/>
            <pc:sldMk cId="3935224870" sldId="2492"/>
            <ac:spMk id="350" creationId="{00000000-0000-0000-0000-000000000000}"/>
          </ac:spMkLst>
        </pc:spChg>
        <pc:spChg chg="add del mod">
          <ac:chgData name="reza kabir" userId="af3c95a13102d509" providerId="LiveId" clId="{841908BE-D596-487C-B7EB-E63CBC6AA9A0}" dt="2020-04-27T23:06:40.484" v="269" actId="478"/>
          <ac:spMkLst>
            <pc:docMk/>
            <pc:sldMk cId="3935224870" sldId="2492"/>
            <ac:spMk id="351" creationId="{00000000-0000-0000-0000-000000000000}"/>
          </ac:spMkLst>
        </pc:spChg>
        <pc:spChg chg="add del mod">
          <ac:chgData name="reza kabir" userId="af3c95a13102d509" providerId="LiveId" clId="{841908BE-D596-487C-B7EB-E63CBC6AA9A0}" dt="2020-04-27T23:07:39.437" v="276" actId="478"/>
          <ac:spMkLst>
            <pc:docMk/>
            <pc:sldMk cId="3935224870" sldId="2492"/>
            <ac:spMk id="352" creationId="{00000000-0000-0000-0000-000000000000}"/>
          </ac:spMkLst>
        </pc:spChg>
        <pc:spChg chg="del">
          <ac:chgData name="reza kabir" userId="af3c95a13102d509" providerId="LiveId" clId="{841908BE-D596-487C-B7EB-E63CBC6AA9A0}" dt="2020-04-27T23:06:16.726" v="264" actId="478"/>
          <ac:spMkLst>
            <pc:docMk/>
            <pc:sldMk cId="3935224870" sldId="2492"/>
            <ac:spMk id="353" creationId="{00000000-0000-0000-0000-000000000000}"/>
          </ac:spMkLst>
        </pc:spChg>
        <pc:spChg chg="add del mod">
          <ac:chgData name="reza kabir" userId="af3c95a13102d509" providerId="LiveId" clId="{841908BE-D596-487C-B7EB-E63CBC6AA9A0}" dt="2020-04-27T23:07:39.437" v="276" actId="478"/>
          <ac:spMkLst>
            <pc:docMk/>
            <pc:sldMk cId="3935224870" sldId="2492"/>
            <ac:spMk id="354" creationId="{00000000-0000-0000-0000-000000000000}"/>
          </ac:spMkLst>
        </pc:spChg>
        <pc:picChg chg="add del">
          <ac:chgData name="reza kabir" userId="af3c95a13102d509" providerId="LiveId" clId="{841908BE-D596-487C-B7EB-E63CBC6AA9A0}" dt="2020-04-27T22:50:52.877" v="247" actId="478"/>
          <ac:picMkLst>
            <pc:docMk/>
            <pc:sldMk cId="3935224870" sldId="2492"/>
            <ac:picMk id="349" creationId="{00000000-0000-0000-0000-000000000000}"/>
          </ac:picMkLst>
        </pc:picChg>
      </pc:sldChg>
      <pc:sldChg chg="del">
        <pc:chgData name="reza kabir" userId="af3c95a13102d509" providerId="LiveId" clId="{841908BE-D596-487C-B7EB-E63CBC6AA9A0}" dt="2020-04-27T23:09:52.928" v="290" actId="47"/>
        <pc:sldMkLst>
          <pc:docMk/>
          <pc:sldMk cId="2881722931" sldId="2493"/>
        </pc:sldMkLst>
        <pc:spChg chg="add mod">
          <ac:chgData name="reza kabir" userId="af3c95a13102d509" providerId="LiveId" clId="{841908BE-D596-487C-B7EB-E63CBC6AA9A0}" dt="2020-06-10T12:01:02.912" v="301" actId="478"/>
          <ac:spMkLst>
            <pc:docMk/>
            <pc:sldMk cId="2881722931" sldId="2493"/>
            <ac:spMk id="3" creationId="{D13E4198-EC51-4E48-9AE5-27FDDE2B9AB5}"/>
          </ac:spMkLst>
        </pc:spChg>
        <pc:grpChg chg="mod">
          <ac:chgData name="reza kabir" userId="af3c95a13102d509" providerId="LiveId" clId="{841908BE-D596-487C-B7EB-E63CBC6AA9A0}" dt="2020-06-10T12:26:46.194" v="409" actId="207"/>
          <ac:grpSpMkLst>
            <pc:docMk/>
            <pc:sldMk cId="2881722931" sldId="2493"/>
            <ac:grpSpMk id="14" creationId="{B7B0ABA2-D988-4C21-AE79-6D67C8FF2A60}"/>
          </ac:grpSpMkLst>
        </pc:grpChg>
        <pc:picChg chg="del">
          <ac:chgData name="reza kabir" userId="af3c95a13102d509" providerId="LiveId" clId="{841908BE-D596-487C-B7EB-E63CBC6AA9A0}" dt="2020-06-10T12:01:02.912" v="301" actId="478"/>
          <ac:picMkLst>
            <pc:docMk/>
            <pc:sldMk cId="2881722931" sldId="2493"/>
            <ac:picMk id="8" creationId="{FFF1D67F-9177-4470-9F8B-6265EABF6E7D}"/>
          </ac:picMkLst>
        </pc:picChg>
      </pc:sldChg>
      <pc:sldChg chg="add del">
        <pc:chgData name="reza kabir" userId="af3c95a13102d509" providerId="LiveId" clId="{841908BE-D596-487C-B7EB-E63CBC6AA9A0}" dt="2020-06-10T11:54:50.414" v="299"/>
        <pc:sldMkLst>
          <pc:docMk/>
          <pc:sldMk cId="3306443214" sldId="2493"/>
        </pc:sldMkLst>
      </pc:sldChg>
      <pc:sldChg chg="add del">
        <pc:chgData name="reza kabir" userId="af3c95a13102d509" providerId="LiveId" clId="{841908BE-D596-487C-B7EB-E63CBC6AA9A0}" dt="2020-06-10T11:54:50.414" v="299"/>
        <pc:sldMkLst>
          <pc:docMk/>
          <pc:sldMk cId="3353409374" sldId="2494"/>
        </pc:sldMkLst>
      </pc:sldChg>
      <pc:sldChg chg="addSp delSp modSp add mod">
        <pc:chgData name="reza kabir" userId="af3c95a13102d509" providerId="LiveId" clId="{841908BE-D596-487C-B7EB-E63CBC6AA9A0}" dt="2020-06-10T12:01:07.501" v="302" actId="478"/>
        <pc:sldMkLst>
          <pc:docMk/>
          <pc:sldMk cId="4233041408" sldId="2494"/>
        </pc:sldMkLst>
        <pc:spChg chg="add mod">
          <ac:chgData name="reza kabir" userId="af3c95a13102d509" providerId="LiveId" clId="{841908BE-D596-487C-B7EB-E63CBC6AA9A0}" dt="2020-06-10T12:01:07.501" v="302" actId="478"/>
          <ac:spMkLst>
            <pc:docMk/>
            <pc:sldMk cId="4233041408" sldId="2494"/>
            <ac:spMk id="3" creationId="{16085707-EAC5-4FB5-A27E-377802DDB9AF}"/>
          </ac:spMkLst>
        </pc:spChg>
        <pc:picChg chg="del">
          <ac:chgData name="reza kabir" userId="af3c95a13102d509" providerId="LiveId" clId="{841908BE-D596-487C-B7EB-E63CBC6AA9A0}" dt="2020-06-10T12:01:07.501" v="302" actId="478"/>
          <ac:picMkLst>
            <pc:docMk/>
            <pc:sldMk cId="4233041408" sldId="2494"/>
            <ac:picMk id="24" creationId="{0296FFC6-19E1-4EA2-B2BF-B5314C2FD4AD}"/>
          </ac:picMkLst>
        </pc:picChg>
      </pc:sldChg>
      <pc:sldChg chg="addSp delSp modSp add del mod">
        <pc:chgData name="reza kabir" userId="af3c95a13102d509" providerId="LiveId" clId="{841908BE-D596-487C-B7EB-E63CBC6AA9A0}" dt="2020-06-10T12:01:41.415" v="306" actId="207"/>
        <pc:sldMkLst>
          <pc:docMk/>
          <pc:sldMk cId="0" sldId="2495"/>
        </pc:sldMkLst>
        <pc:spChg chg="add del mod">
          <ac:chgData name="reza kabir" userId="af3c95a13102d509" providerId="LiveId" clId="{841908BE-D596-487C-B7EB-E63CBC6AA9A0}" dt="2020-06-10T12:01:41.415" v="306" actId="207"/>
          <ac:spMkLst>
            <pc:docMk/>
            <pc:sldMk cId="0" sldId="2495"/>
            <ac:spMk id="75779" creationId="{00000000-0000-0000-0000-000000000000}"/>
          </ac:spMkLst>
        </pc:spChg>
      </pc:sldChg>
      <pc:sldChg chg="add del">
        <pc:chgData name="reza kabir" userId="af3c95a13102d509" providerId="LiveId" clId="{841908BE-D596-487C-B7EB-E63CBC6AA9A0}" dt="2020-04-27T23:08:18.760" v="289" actId="47"/>
        <pc:sldMkLst>
          <pc:docMk/>
          <pc:sldMk cId="1188207694" sldId="2495"/>
        </pc:sldMkLst>
      </pc:sldChg>
      <pc:sldChg chg="addSp delSp modSp add del mod">
        <pc:chgData name="reza kabir" userId="af3c95a13102d509" providerId="LiveId" clId="{841908BE-D596-487C-B7EB-E63CBC6AA9A0}" dt="2020-04-27T22:31:55.156" v="70" actId="47"/>
        <pc:sldMkLst>
          <pc:docMk/>
          <pc:sldMk cId="2145389674" sldId="2495"/>
        </pc:sldMkLst>
        <pc:spChg chg="add mod">
          <ac:chgData name="reza kabir" userId="af3c95a13102d509" providerId="LiveId" clId="{841908BE-D596-487C-B7EB-E63CBC6AA9A0}" dt="2020-04-27T22:19:16.422" v="26" actId="1076"/>
          <ac:spMkLst>
            <pc:docMk/>
            <pc:sldMk cId="2145389674" sldId="2495"/>
            <ac:spMk id="2" creationId="{9A8DD473-8A84-43EB-BA0A-D8418EBEF45A}"/>
          </ac:spMkLst>
        </pc:spChg>
        <pc:spChg chg="add del mod">
          <ac:chgData name="reza kabir" userId="af3c95a13102d509" providerId="LiveId" clId="{841908BE-D596-487C-B7EB-E63CBC6AA9A0}" dt="2020-04-27T22:15:17.277" v="10" actId="478"/>
          <ac:spMkLst>
            <pc:docMk/>
            <pc:sldMk cId="2145389674" sldId="2495"/>
            <ac:spMk id="10" creationId="{E7B78824-4954-4EFF-8BBB-2859AB8F0B52}"/>
          </ac:spMkLst>
        </pc:spChg>
        <pc:picChg chg="mod">
          <ac:chgData name="reza kabir" userId="af3c95a13102d509" providerId="LiveId" clId="{841908BE-D596-487C-B7EB-E63CBC6AA9A0}" dt="2020-04-27T22:17:45.371" v="21" actId="14100"/>
          <ac:picMkLst>
            <pc:docMk/>
            <pc:sldMk cId="2145389674" sldId="2495"/>
            <ac:picMk id="161" creationId="{00000000-0000-0000-0000-000000000000}"/>
          </ac:picMkLst>
        </pc:picChg>
      </pc:sldChg>
      <pc:sldChg chg="modSp add del">
        <pc:chgData name="reza kabir" userId="af3c95a13102d509" providerId="LiveId" clId="{841908BE-D596-487C-B7EB-E63CBC6AA9A0}" dt="2020-06-10T12:01:49.311" v="307" actId="207"/>
        <pc:sldMkLst>
          <pc:docMk/>
          <pc:sldMk cId="0" sldId="2496"/>
        </pc:sldMkLst>
        <pc:spChg chg="mod">
          <ac:chgData name="reza kabir" userId="af3c95a13102d509" providerId="LiveId" clId="{841908BE-D596-487C-B7EB-E63CBC6AA9A0}" dt="2020-06-10T12:01:49.311" v="307" actId="207"/>
          <ac:spMkLst>
            <pc:docMk/>
            <pc:sldMk cId="0" sldId="2496"/>
            <ac:spMk id="74314" creationId="{2FBE3A03-71BD-488C-8801-B2A7B2FB62A0}"/>
          </ac:spMkLst>
        </pc:spChg>
      </pc:sldChg>
      <pc:sldChg chg="addSp delSp modSp add del mod">
        <pc:chgData name="reza kabir" userId="af3c95a13102d509" providerId="LiveId" clId="{841908BE-D596-487C-B7EB-E63CBC6AA9A0}" dt="2020-06-10T12:01:57.415" v="308" actId="478"/>
        <pc:sldMkLst>
          <pc:docMk/>
          <pc:sldMk cId="0" sldId="2497"/>
        </pc:sldMkLst>
        <pc:spChg chg="add mod">
          <ac:chgData name="reza kabir" userId="af3c95a13102d509" providerId="LiveId" clId="{841908BE-D596-487C-B7EB-E63CBC6AA9A0}" dt="2020-06-10T12:01:57.415" v="308" actId="478"/>
          <ac:spMkLst>
            <pc:docMk/>
            <pc:sldMk cId="0" sldId="2497"/>
            <ac:spMk id="3" creationId="{5FAF96F6-226E-46FB-A159-03F9594F9B73}"/>
          </ac:spMkLst>
        </pc:spChg>
        <pc:spChg chg="add mod">
          <ac:chgData name="reza kabir" userId="af3c95a13102d509" providerId="LiveId" clId="{841908BE-D596-487C-B7EB-E63CBC6AA9A0}" dt="2020-06-10T12:01:57.415" v="308" actId="478"/>
          <ac:spMkLst>
            <pc:docMk/>
            <pc:sldMk cId="0" sldId="2497"/>
            <ac:spMk id="5" creationId="{66EA32B6-2A44-4CD9-9817-376A20029B01}"/>
          </ac:spMkLst>
        </pc:spChg>
        <pc:spChg chg="add mod">
          <ac:chgData name="reza kabir" userId="af3c95a13102d509" providerId="LiveId" clId="{841908BE-D596-487C-B7EB-E63CBC6AA9A0}" dt="2020-06-10T12:01:57.415" v="308" actId="478"/>
          <ac:spMkLst>
            <pc:docMk/>
            <pc:sldMk cId="0" sldId="2497"/>
            <ac:spMk id="7" creationId="{8399493E-A03C-47BA-BEA7-6D342CD164FF}"/>
          </ac:spMkLst>
        </pc:spChg>
        <pc:spChg chg="add mod">
          <ac:chgData name="reza kabir" userId="af3c95a13102d509" providerId="LiveId" clId="{841908BE-D596-487C-B7EB-E63CBC6AA9A0}" dt="2020-06-10T12:01:57.415" v="308" actId="478"/>
          <ac:spMkLst>
            <pc:docMk/>
            <pc:sldMk cId="0" sldId="2497"/>
            <ac:spMk id="9" creationId="{42B54E00-E2E8-43F7-A7DB-0CA6AA85B03A}"/>
          </ac:spMkLst>
        </pc:spChg>
        <pc:spChg chg="add mod">
          <ac:chgData name="reza kabir" userId="af3c95a13102d509" providerId="LiveId" clId="{841908BE-D596-487C-B7EB-E63CBC6AA9A0}" dt="2020-06-10T12:01:57.415" v="308" actId="478"/>
          <ac:spMkLst>
            <pc:docMk/>
            <pc:sldMk cId="0" sldId="2497"/>
            <ac:spMk id="11" creationId="{9B7638A6-2DAB-4779-9A72-9B6C42868C38}"/>
          </ac:spMkLst>
        </pc:spChg>
        <pc:picChg chg="del">
          <ac:chgData name="reza kabir" userId="af3c95a13102d509" providerId="LiveId" clId="{841908BE-D596-487C-B7EB-E63CBC6AA9A0}" dt="2020-06-10T12:01:57.415" v="308" actId="478"/>
          <ac:picMkLst>
            <pc:docMk/>
            <pc:sldMk cId="0" sldId="2497"/>
            <ac:picMk id="13" creationId="{10A2FF7E-9C96-4229-8A06-01C5C668B2D6}"/>
          </ac:picMkLst>
        </pc:picChg>
        <pc:picChg chg="del">
          <ac:chgData name="reza kabir" userId="af3c95a13102d509" providerId="LiveId" clId="{841908BE-D596-487C-B7EB-E63CBC6AA9A0}" dt="2020-06-10T12:01:57.415" v="308" actId="478"/>
          <ac:picMkLst>
            <pc:docMk/>
            <pc:sldMk cId="0" sldId="2497"/>
            <ac:picMk id="15" creationId="{52C17653-94F6-4DF5-8859-95CAE6C83140}"/>
          </ac:picMkLst>
        </pc:picChg>
        <pc:picChg chg="del">
          <ac:chgData name="reza kabir" userId="af3c95a13102d509" providerId="LiveId" clId="{841908BE-D596-487C-B7EB-E63CBC6AA9A0}" dt="2020-06-10T12:01:57.415" v="308" actId="478"/>
          <ac:picMkLst>
            <pc:docMk/>
            <pc:sldMk cId="0" sldId="2497"/>
            <ac:picMk id="17" creationId="{69499A99-FFBB-479C-953A-07D5A7642F50}"/>
          </ac:picMkLst>
        </pc:picChg>
        <pc:picChg chg="del">
          <ac:chgData name="reza kabir" userId="af3c95a13102d509" providerId="LiveId" clId="{841908BE-D596-487C-B7EB-E63CBC6AA9A0}" dt="2020-06-10T12:01:57.415" v="308" actId="478"/>
          <ac:picMkLst>
            <pc:docMk/>
            <pc:sldMk cId="0" sldId="2497"/>
            <ac:picMk id="19" creationId="{A83018B2-1CEF-4AFC-AF86-B756E3A36E2D}"/>
          </ac:picMkLst>
        </pc:picChg>
        <pc:picChg chg="del">
          <ac:chgData name="reza kabir" userId="af3c95a13102d509" providerId="LiveId" clId="{841908BE-D596-487C-B7EB-E63CBC6AA9A0}" dt="2020-06-10T12:01:57.415" v="308" actId="478"/>
          <ac:picMkLst>
            <pc:docMk/>
            <pc:sldMk cId="0" sldId="2497"/>
            <ac:picMk id="27" creationId="{BF910929-9C51-4C79-BB3B-51B437E80B88}"/>
          </ac:picMkLst>
        </pc:picChg>
      </pc:sldChg>
      <pc:sldChg chg="addSp delSp modSp add del mod chgLayout">
        <pc:chgData name="reza kabir" userId="af3c95a13102d509" providerId="LiveId" clId="{841908BE-D596-487C-B7EB-E63CBC6AA9A0}" dt="2020-06-10T12:02:57.615" v="316" actId="700"/>
        <pc:sldMkLst>
          <pc:docMk/>
          <pc:sldMk cId="0" sldId="2498"/>
        </pc:sldMkLst>
        <pc:spChg chg="add del mod">
          <ac:chgData name="reza kabir" userId="af3c95a13102d509" providerId="LiveId" clId="{841908BE-D596-487C-B7EB-E63CBC6AA9A0}" dt="2020-06-10T12:02:12.513" v="310" actId="478"/>
          <ac:spMkLst>
            <pc:docMk/>
            <pc:sldMk cId="0" sldId="2498"/>
            <ac:spMk id="4" creationId="{9705DE50-2BE7-488E-8B81-8939159BF44D}"/>
          </ac:spMkLst>
        </pc:spChg>
        <pc:spChg chg="add mod ord">
          <ac:chgData name="reza kabir" userId="af3c95a13102d509" providerId="LiveId" clId="{841908BE-D596-487C-B7EB-E63CBC6AA9A0}" dt="2020-06-10T12:02:57.615" v="316" actId="700"/>
          <ac:spMkLst>
            <pc:docMk/>
            <pc:sldMk cId="0" sldId="2498"/>
            <ac:spMk id="5" creationId="{63C0C579-C122-40F9-8AA1-F72162292DEA}"/>
          </ac:spMkLst>
        </pc:spChg>
        <pc:picChg chg="add del">
          <ac:chgData name="reza kabir" userId="af3c95a13102d509" providerId="LiveId" clId="{841908BE-D596-487C-B7EB-E63CBC6AA9A0}" dt="2020-06-10T12:02:51.780" v="315" actId="478"/>
          <ac:picMkLst>
            <pc:docMk/>
            <pc:sldMk cId="0" sldId="2498"/>
            <ac:picMk id="3" creationId="{EB5BE153-DC53-4368-B26C-E47E8EFD8627}"/>
          </ac:picMkLst>
        </pc:picChg>
      </pc:sldChg>
      <pc:sldChg chg="add del">
        <pc:chgData name="reza kabir" userId="af3c95a13102d509" providerId="LiveId" clId="{841908BE-D596-487C-B7EB-E63CBC6AA9A0}" dt="2020-06-10T11:54:50.414" v="299"/>
        <pc:sldMkLst>
          <pc:docMk/>
          <pc:sldMk cId="131825052" sldId="4258"/>
        </pc:sldMkLst>
      </pc:sldChg>
      <pc:sldChg chg="addSp delSp modSp add mod">
        <pc:chgData name="reza kabir" userId="af3c95a13102d509" providerId="LiveId" clId="{841908BE-D596-487C-B7EB-E63CBC6AA9A0}" dt="2020-06-10T12:04:39.465" v="317" actId="478"/>
        <pc:sldMkLst>
          <pc:docMk/>
          <pc:sldMk cId="1492174722" sldId="4258"/>
        </pc:sldMkLst>
        <pc:spChg chg="add mod">
          <ac:chgData name="reza kabir" userId="af3c95a13102d509" providerId="LiveId" clId="{841908BE-D596-487C-B7EB-E63CBC6AA9A0}" dt="2020-06-10T12:04:39.465" v="317" actId="478"/>
          <ac:spMkLst>
            <pc:docMk/>
            <pc:sldMk cId="1492174722" sldId="4258"/>
            <ac:spMk id="3" creationId="{2152AB8E-4551-4591-9067-57EB862441F7}"/>
          </ac:spMkLst>
        </pc:spChg>
        <pc:spChg chg="add mod">
          <ac:chgData name="reza kabir" userId="af3c95a13102d509" providerId="LiveId" clId="{841908BE-D596-487C-B7EB-E63CBC6AA9A0}" dt="2020-06-10T12:04:39.465" v="317" actId="478"/>
          <ac:spMkLst>
            <pc:docMk/>
            <pc:sldMk cId="1492174722" sldId="4258"/>
            <ac:spMk id="6" creationId="{310A7C4B-E9CF-4916-926F-042E50636B8E}"/>
          </ac:spMkLst>
        </pc:spChg>
        <pc:spChg chg="add mod">
          <ac:chgData name="reza kabir" userId="af3c95a13102d509" providerId="LiveId" clId="{841908BE-D596-487C-B7EB-E63CBC6AA9A0}" dt="2020-06-10T12:04:39.465" v="317" actId="478"/>
          <ac:spMkLst>
            <pc:docMk/>
            <pc:sldMk cId="1492174722" sldId="4258"/>
            <ac:spMk id="11" creationId="{BDCE49FE-024C-411B-9DF2-98563C6CE2A7}"/>
          </ac:spMkLst>
        </pc:spChg>
        <pc:spChg chg="add mod">
          <ac:chgData name="reza kabir" userId="af3c95a13102d509" providerId="LiveId" clId="{841908BE-D596-487C-B7EB-E63CBC6AA9A0}" dt="2020-06-10T12:04:39.465" v="317" actId="478"/>
          <ac:spMkLst>
            <pc:docMk/>
            <pc:sldMk cId="1492174722" sldId="4258"/>
            <ac:spMk id="15" creationId="{CDEB6D0B-0A28-4522-8C80-AF018748CB08}"/>
          </ac:spMkLst>
        </pc:spChg>
        <pc:picChg chg="del">
          <ac:chgData name="reza kabir" userId="af3c95a13102d509" providerId="LiveId" clId="{841908BE-D596-487C-B7EB-E63CBC6AA9A0}" dt="2020-06-10T12:04:39.465" v="317" actId="478"/>
          <ac:picMkLst>
            <pc:docMk/>
            <pc:sldMk cId="1492174722" sldId="4258"/>
            <ac:picMk id="13" creationId="{DFB9BA4B-F7BF-4939-8AF9-D6513FA10F02}"/>
          </ac:picMkLst>
        </pc:picChg>
        <pc:picChg chg="del">
          <ac:chgData name="reza kabir" userId="af3c95a13102d509" providerId="LiveId" clId="{841908BE-D596-487C-B7EB-E63CBC6AA9A0}" dt="2020-06-10T12:04:39.465" v="317" actId="478"/>
          <ac:picMkLst>
            <pc:docMk/>
            <pc:sldMk cId="1492174722" sldId="4258"/>
            <ac:picMk id="28" creationId="{6561F39C-D940-4069-9C87-6E1BD4369B45}"/>
          </ac:picMkLst>
        </pc:picChg>
        <pc:picChg chg="del">
          <ac:chgData name="reza kabir" userId="af3c95a13102d509" providerId="LiveId" clId="{841908BE-D596-487C-B7EB-E63CBC6AA9A0}" dt="2020-06-10T12:04:39.465" v="317" actId="478"/>
          <ac:picMkLst>
            <pc:docMk/>
            <pc:sldMk cId="1492174722" sldId="4258"/>
            <ac:picMk id="30" creationId="{6E51D0E1-25A9-480E-88B8-10834BF09100}"/>
          </ac:picMkLst>
        </pc:picChg>
        <pc:picChg chg="del">
          <ac:chgData name="reza kabir" userId="af3c95a13102d509" providerId="LiveId" clId="{841908BE-D596-487C-B7EB-E63CBC6AA9A0}" dt="2020-06-10T12:04:39.465" v="317" actId="478"/>
          <ac:picMkLst>
            <pc:docMk/>
            <pc:sldMk cId="1492174722" sldId="4258"/>
            <ac:picMk id="32" creationId="{CA3AD3A8-0D05-4F5E-8157-77996A70B595}"/>
          </ac:picMkLst>
        </pc:picChg>
      </pc:sldChg>
      <pc:sldChg chg="addSp delSp modSp add mod">
        <pc:chgData name="reza kabir" userId="af3c95a13102d509" providerId="LiveId" clId="{841908BE-D596-487C-B7EB-E63CBC6AA9A0}" dt="2020-06-10T12:05:06.112" v="318" actId="478"/>
        <pc:sldMkLst>
          <pc:docMk/>
          <pc:sldMk cId="124175669" sldId="4259"/>
        </pc:sldMkLst>
        <pc:spChg chg="add mod">
          <ac:chgData name="reza kabir" userId="af3c95a13102d509" providerId="LiveId" clId="{841908BE-D596-487C-B7EB-E63CBC6AA9A0}" dt="2020-06-10T12:05:06.112" v="318" actId="478"/>
          <ac:spMkLst>
            <pc:docMk/>
            <pc:sldMk cId="124175669" sldId="4259"/>
            <ac:spMk id="3" creationId="{9AAD8E92-EFB0-40A2-816D-B92D03B652A6}"/>
          </ac:spMkLst>
        </pc:spChg>
        <pc:spChg chg="add mod">
          <ac:chgData name="reza kabir" userId="af3c95a13102d509" providerId="LiveId" clId="{841908BE-D596-487C-B7EB-E63CBC6AA9A0}" dt="2020-06-10T12:05:06.112" v="318" actId="478"/>
          <ac:spMkLst>
            <pc:docMk/>
            <pc:sldMk cId="124175669" sldId="4259"/>
            <ac:spMk id="8" creationId="{670220CB-B75E-4F52-A960-9A01B52C638D}"/>
          </ac:spMkLst>
        </pc:spChg>
        <pc:spChg chg="add mod">
          <ac:chgData name="reza kabir" userId="af3c95a13102d509" providerId="LiveId" clId="{841908BE-D596-487C-B7EB-E63CBC6AA9A0}" dt="2020-06-10T12:05:06.112" v="318" actId="478"/>
          <ac:spMkLst>
            <pc:docMk/>
            <pc:sldMk cId="124175669" sldId="4259"/>
            <ac:spMk id="11" creationId="{8A0E1E51-9840-48B3-B957-BD1621C21BB1}"/>
          </ac:spMkLst>
        </pc:spChg>
        <pc:spChg chg="add mod">
          <ac:chgData name="reza kabir" userId="af3c95a13102d509" providerId="LiveId" clId="{841908BE-D596-487C-B7EB-E63CBC6AA9A0}" dt="2020-06-10T12:05:06.112" v="318" actId="478"/>
          <ac:spMkLst>
            <pc:docMk/>
            <pc:sldMk cId="124175669" sldId="4259"/>
            <ac:spMk id="13" creationId="{309941B1-2D16-4790-97AA-D65092F12464}"/>
          </ac:spMkLst>
        </pc:spChg>
        <pc:spChg chg="add mod">
          <ac:chgData name="reza kabir" userId="af3c95a13102d509" providerId="LiveId" clId="{841908BE-D596-487C-B7EB-E63CBC6AA9A0}" dt="2020-06-10T12:05:06.112" v="318" actId="478"/>
          <ac:spMkLst>
            <pc:docMk/>
            <pc:sldMk cId="124175669" sldId="4259"/>
            <ac:spMk id="23" creationId="{DF82F3AA-D762-487B-BDA4-C9176B4C8B64}"/>
          </ac:spMkLst>
        </pc:spChg>
        <pc:spChg chg="add mod">
          <ac:chgData name="reza kabir" userId="af3c95a13102d509" providerId="LiveId" clId="{841908BE-D596-487C-B7EB-E63CBC6AA9A0}" dt="2020-06-10T12:05:06.112" v="318" actId="478"/>
          <ac:spMkLst>
            <pc:docMk/>
            <pc:sldMk cId="124175669" sldId="4259"/>
            <ac:spMk id="27" creationId="{A3198ED3-FD12-4229-9F24-9D56AFBEB86F}"/>
          </ac:spMkLst>
        </pc:spChg>
        <pc:spChg chg="add mod">
          <ac:chgData name="reza kabir" userId="af3c95a13102d509" providerId="LiveId" clId="{841908BE-D596-487C-B7EB-E63CBC6AA9A0}" dt="2020-06-10T12:05:06.112" v="318" actId="478"/>
          <ac:spMkLst>
            <pc:docMk/>
            <pc:sldMk cId="124175669" sldId="4259"/>
            <ac:spMk id="29" creationId="{2B0E0DD8-5B06-4F7C-8F4A-3FBDD3A3BD8F}"/>
          </ac:spMkLst>
        </pc:spChg>
        <pc:picChg chg="del">
          <ac:chgData name="reza kabir" userId="af3c95a13102d509" providerId="LiveId" clId="{841908BE-D596-487C-B7EB-E63CBC6AA9A0}" dt="2020-06-10T12:05:06.112" v="318" actId="478"/>
          <ac:picMkLst>
            <pc:docMk/>
            <pc:sldMk cId="124175669" sldId="4259"/>
            <ac:picMk id="6" creationId="{3E31EE6D-80B1-43CB-9300-E880160F7381}"/>
          </ac:picMkLst>
        </pc:picChg>
        <pc:picChg chg="del">
          <ac:chgData name="reza kabir" userId="af3c95a13102d509" providerId="LiveId" clId="{841908BE-D596-487C-B7EB-E63CBC6AA9A0}" dt="2020-06-10T12:05:06.112" v="318" actId="478"/>
          <ac:picMkLst>
            <pc:docMk/>
            <pc:sldMk cId="124175669" sldId="4259"/>
            <ac:picMk id="16" creationId="{271AF6E9-AD53-45C9-9357-568BAF1E2D68}"/>
          </ac:picMkLst>
        </pc:picChg>
        <pc:picChg chg="del">
          <ac:chgData name="reza kabir" userId="af3c95a13102d509" providerId="LiveId" clId="{841908BE-D596-487C-B7EB-E63CBC6AA9A0}" dt="2020-06-10T12:05:06.112" v="318" actId="478"/>
          <ac:picMkLst>
            <pc:docMk/>
            <pc:sldMk cId="124175669" sldId="4259"/>
            <ac:picMk id="24" creationId="{456515AA-4BDE-4C03-8F9D-3B9C9E2B166D}"/>
          </ac:picMkLst>
        </pc:picChg>
        <pc:picChg chg="del">
          <ac:chgData name="reza kabir" userId="af3c95a13102d509" providerId="LiveId" clId="{841908BE-D596-487C-B7EB-E63CBC6AA9A0}" dt="2020-06-10T12:05:06.112" v="318" actId="478"/>
          <ac:picMkLst>
            <pc:docMk/>
            <pc:sldMk cId="124175669" sldId="4259"/>
            <ac:picMk id="26" creationId="{652C1BCB-EE88-4EBD-9000-2CC21CC3664C}"/>
          </ac:picMkLst>
        </pc:picChg>
        <pc:picChg chg="del">
          <ac:chgData name="reza kabir" userId="af3c95a13102d509" providerId="LiveId" clId="{841908BE-D596-487C-B7EB-E63CBC6AA9A0}" dt="2020-06-10T12:05:06.112" v="318" actId="478"/>
          <ac:picMkLst>
            <pc:docMk/>
            <pc:sldMk cId="124175669" sldId="4259"/>
            <ac:picMk id="32" creationId="{1CA94055-01CD-43A0-9FDB-62FF4FB2CA25}"/>
          </ac:picMkLst>
        </pc:picChg>
        <pc:picChg chg="del">
          <ac:chgData name="reza kabir" userId="af3c95a13102d509" providerId="LiveId" clId="{841908BE-D596-487C-B7EB-E63CBC6AA9A0}" dt="2020-06-10T12:05:06.112" v="318" actId="478"/>
          <ac:picMkLst>
            <pc:docMk/>
            <pc:sldMk cId="124175669" sldId="4259"/>
            <ac:picMk id="38" creationId="{801AF416-F6A7-43B1-8CB8-9D6A98AE325B}"/>
          </ac:picMkLst>
        </pc:picChg>
        <pc:picChg chg="del">
          <ac:chgData name="reza kabir" userId="af3c95a13102d509" providerId="LiveId" clId="{841908BE-D596-487C-B7EB-E63CBC6AA9A0}" dt="2020-06-10T12:05:06.112" v="318" actId="478"/>
          <ac:picMkLst>
            <pc:docMk/>
            <pc:sldMk cId="124175669" sldId="4259"/>
            <ac:picMk id="40" creationId="{BA4B794E-8BCB-4358-9728-051F58DEE331}"/>
          </ac:picMkLst>
        </pc:picChg>
      </pc:sldChg>
      <pc:sldChg chg="add del">
        <pc:chgData name="reza kabir" userId="af3c95a13102d509" providerId="LiveId" clId="{841908BE-D596-487C-B7EB-E63CBC6AA9A0}" dt="2020-06-10T11:54:50.414" v="299"/>
        <pc:sldMkLst>
          <pc:docMk/>
          <pc:sldMk cId="415536036" sldId="4259"/>
        </pc:sldMkLst>
      </pc:sldChg>
      <pc:sldChg chg="add del">
        <pc:chgData name="reza kabir" userId="af3c95a13102d509" providerId="LiveId" clId="{841908BE-D596-487C-B7EB-E63CBC6AA9A0}" dt="2020-06-10T11:54:50.414" v="299"/>
        <pc:sldMkLst>
          <pc:docMk/>
          <pc:sldMk cId="1487395751" sldId="4260"/>
        </pc:sldMkLst>
      </pc:sldChg>
      <pc:sldChg chg="addSp delSp modSp add mod">
        <pc:chgData name="reza kabir" userId="af3c95a13102d509" providerId="LiveId" clId="{841908BE-D596-487C-B7EB-E63CBC6AA9A0}" dt="2020-06-10T12:05:11.149" v="319" actId="478"/>
        <pc:sldMkLst>
          <pc:docMk/>
          <pc:sldMk cId="3273436857" sldId="4260"/>
        </pc:sldMkLst>
        <pc:spChg chg="add mod">
          <ac:chgData name="reza kabir" userId="af3c95a13102d509" providerId="LiveId" clId="{841908BE-D596-487C-B7EB-E63CBC6AA9A0}" dt="2020-06-10T12:05:11.149" v="319" actId="478"/>
          <ac:spMkLst>
            <pc:docMk/>
            <pc:sldMk cId="3273436857" sldId="4260"/>
            <ac:spMk id="3" creationId="{7179AA95-5864-475A-9EB8-DDC131B8AED0}"/>
          </ac:spMkLst>
        </pc:spChg>
        <pc:spChg chg="add mod">
          <ac:chgData name="reza kabir" userId="af3c95a13102d509" providerId="LiveId" clId="{841908BE-D596-487C-B7EB-E63CBC6AA9A0}" dt="2020-06-10T12:05:11.149" v="319" actId="478"/>
          <ac:spMkLst>
            <pc:docMk/>
            <pc:sldMk cId="3273436857" sldId="4260"/>
            <ac:spMk id="6" creationId="{0E309225-E413-4FE8-8CCD-1DCC72CCBCEC}"/>
          </ac:spMkLst>
        </pc:spChg>
        <pc:spChg chg="add mod">
          <ac:chgData name="reza kabir" userId="af3c95a13102d509" providerId="LiveId" clId="{841908BE-D596-487C-B7EB-E63CBC6AA9A0}" dt="2020-06-10T12:05:11.149" v="319" actId="478"/>
          <ac:spMkLst>
            <pc:docMk/>
            <pc:sldMk cId="3273436857" sldId="4260"/>
            <ac:spMk id="12" creationId="{82CBA41B-E2AE-4885-B209-9EE659A17F1E}"/>
          </ac:spMkLst>
        </pc:spChg>
        <pc:picChg chg="del">
          <ac:chgData name="reza kabir" userId="af3c95a13102d509" providerId="LiveId" clId="{841908BE-D596-487C-B7EB-E63CBC6AA9A0}" dt="2020-06-10T12:05:11.149" v="319" actId="478"/>
          <ac:picMkLst>
            <pc:docMk/>
            <pc:sldMk cId="3273436857" sldId="4260"/>
            <ac:picMk id="7" creationId="{376114E9-B9CB-4D76-BB8E-6C69A0FCE057}"/>
          </ac:picMkLst>
        </pc:picChg>
        <pc:picChg chg="del">
          <ac:chgData name="reza kabir" userId="af3c95a13102d509" providerId="LiveId" clId="{841908BE-D596-487C-B7EB-E63CBC6AA9A0}" dt="2020-06-10T12:05:11.149" v="319" actId="478"/>
          <ac:picMkLst>
            <pc:docMk/>
            <pc:sldMk cId="3273436857" sldId="4260"/>
            <ac:picMk id="14" creationId="{07A2BECC-261F-4877-B1A5-79E6E3B01222}"/>
          </ac:picMkLst>
        </pc:picChg>
        <pc:picChg chg="del">
          <ac:chgData name="reza kabir" userId="af3c95a13102d509" providerId="LiveId" clId="{841908BE-D596-487C-B7EB-E63CBC6AA9A0}" dt="2020-06-10T12:05:11.149" v="319" actId="478"/>
          <ac:picMkLst>
            <pc:docMk/>
            <pc:sldMk cId="3273436857" sldId="4260"/>
            <ac:picMk id="22" creationId="{9AAF8235-F939-4A75-AE5F-4E35D05FBC22}"/>
          </ac:picMkLst>
        </pc:picChg>
      </pc:sldChg>
      <pc:sldChg chg="add del">
        <pc:chgData name="reza kabir" userId="af3c95a13102d509" providerId="LiveId" clId="{841908BE-D596-487C-B7EB-E63CBC6AA9A0}" dt="2020-06-10T11:54:50.414" v="299"/>
        <pc:sldMkLst>
          <pc:docMk/>
          <pc:sldMk cId="1680032407" sldId="4261"/>
        </pc:sldMkLst>
      </pc:sldChg>
      <pc:sldChg chg="addSp delSp modSp add mod">
        <pc:chgData name="reza kabir" userId="af3c95a13102d509" providerId="LiveId" clId="{841908BE-D596-487C-B7EB-E63CBC6AA9A0}" dt="2020-06-10T12:05:14.617" v="320" actId="478"/>
        <pc:sldMkLst>
          <pc:docMk/>
          <pc:sldMk cId="3563530435" sldId="4261"/>
        </pc:sldMkLst>
        <pc:spChg chg="add mod">
          <ac:chgData name="reza kabir" userId="af3c95a13102d509" providerId="LiveId" clId="{841908BE-D596-487C-B7EB-E63CBC6AA9A0}" dt="2020-06-10T12:05:14.617" v="320" actId="478"/>
          <ac:spMkLst>
            <pc:docMk/>
            <pc:sldMk cId="3563530435" sldId="4261"/>
            <ac:spMk id="3" creationId="{AA84D9CD-C7E0-4B10-9FA6-5575EDE29FD6}"/>
          </ac:spMkLst>
        </pc:spChg>
        <pc:spChg chg="add mod">
          <ac:chgData name="reza kabir" userId="af3c95a13102d509" providerId="LiveId" clId="{841908BE-D596-487C-B7EB-E63CBC6AA9A0}" dt="2020-06-10T12:05:14.617" v="320" actId="478"/>
          <ac:spMkLst>
            <pc:docMk/>
            <pc:sldMk cId="3563530435" sldId="4261"/>
            <ac:spMk id="7" creationId="{428F28E2-D7FC-4F25-8932-5EFA49290504}"/>
          </ac:spMkLst>
        </pc:spChg>
        <pc:picChg chg="del">
          <ac:chgData name="reza kabir" userId="af3c95a13102d509" providerId="LiveId" clId="{841908BE-D596-487C-B7EB-E63CBC6AA9A0}" dt="2020-06-10T12:05:14.617" v="320" actId="478"/>
          <ac:picMkLst>
            <pc:docMk/>
            <pc:sldMk cId="3563530435" sldId="4261"/>
            <ac:picMk id="6" creationId="{0992A7F4-1BCA-46C4-97C7-0C66048289F6}"/>
          </ac:picMkLst>
        </pc:picChg>
        <pc:picChg chg="del">
          <ac:chgData name="reza kabir" userId="af3c95a13102d509" providerId="LiveId" clId="{841908BE-D596-487C-B7EB-E63CBC6AA9A0}" dt="2020-06-10T12:05:14.617" v="320" actId="478"/>
          <ac:picMkLst>
            <pc:docMk/>
            <pc:sldMk cId="3563530435" sldId="4261"/>
            <ac:picMk id="14" creationId="{53C2C7B8-ED0B-49D8-8F2C-ED8C991A930A}"/>
          </ac:picMkLst>
        </pc:picChg>
      </pc:sldChg>
      <pc:sldChg chg="add del">
        <pc:chgData name="reza kabir" userId="af3c95a13102d509" providerId="LiveId" clId="{841908BE-D596-487C-B7EB-E63CBC6AA9A0}" dt="2020-06-10T11:54:50.414" v="299"/>
        <pc:sldMkLst>
          <pc:docMk/>
          <pc:sldMk cId="1384479862" sldId="4262"/>
        </pc:sldMkLst>
      </pc:sldChg>
      <pc:sldChg chg="addSp delSp modSp add mod">
        <pc:chgData name="reza kabir" userId="af3c95a13102d509" providerId="LiveId" clId="{841908BE-D596-487C-B7EB-E63CBC6AA9A0}" dt="2020-06-10T12:05:19.201" v="321" actId="478"/>
        <pc:sldMkLst>
          <pc:docMk/>
          <pc:sldMk cId="2844419971" sldId="4262"/>
        </pc:sldMkLst>
        <pc:spChg chg="add mod">
          <ac:chgData name="reza kabir" userId="af3c95a13102d509" providerId="LiveId" clId="{841908BE-D596-487C-B7EB-E63CBC6AA9A0}" dt="2020-06-10T12:05:19.201" v="321" actId="478"/>
          <ac:spMkLst>
            <pc:docMk/>
            <pc:sldMk cId="2844419971" sldId="4262"/>
            <ac:spMk id="3" creationId="{70F34E90-9493-4A52-B853-9E91011AA4CF}"/>
          </ac:spMkLst>
        </pc:spChg>
        <pc:spChg chg="add mod">
          <ac:chgData name="reza kabir" userId="af3c95a13102d509" providerId="LiveId" clId="{841908BE-D596-487C-B7EB-E63CBC6AA9A0}" dt="2020-06-10T12:05:19.201" v="321" actId="478"/>
          <ac:spMkLst>
            <pc:docMk/>
            <pc:sldMk cId="2844419971" sldId="4262"/>
            <ac:spMk id="6" creationId="{F04EBC0C-C9CF-4C75-8B54-7DE59E6364C0}"/>
          </ac:spMkLst>
        </pc:spChg>
        <pc:picChg chg="del">
          <ac:chgData name="reza kabir" userId="af3c95a13102d509" providerId="LiveId" clId="{841908BE-D596-487C-B7EB-E63CBC6AA9A0}" dt="2020-06-10T12:05:19.201" v="321" actId="478"/>
          <ac:picMkLst>
            <pc:docMk/>
            <pc:sldMk cId="2844419971" sldId="4262"/>
            <ac:picMk id="13" creationId="{5A8A0B95-CE87-4526-90F2-9C1A23D81ADF}"/>
          </ac:picMkLst>
        </pc:picChg>
        <pc:picChg chg="del">
          <ac:chgData name="reza kabir" userId="af3c95a13102d509" providerId="LiveId" clId="{841908BE-D596-487C-B7EB-E63CBC6AA9A0}" dt="2020-06-10T12:05:19.201" v="321" actId="478"/>
          <ac:picMkLst>
            <pc:docMk/>
            <pc:sldMk cId="2844419971" sldId="4262"/>
            <ac:picMk id="15" creationId="{2F326F6D-7092-4786-8E55-AC51C4773CD5}"/>
          </ac:picMkLst>
        </pc:picChg>
      </pc:sldChg>
      <pc:sldChg chg="addSp delSp modSp add mod">
        <pc:chgData name="reza kabir" userId="af3c95a13102d509" providerId="LiveId" clId="{841908BE-D596-487C-B7EB-E63CBC6AA9A0}" dt="2020-06-10T12:05:22.838" v="322" actId="478"/>
        <pc:sldMkLst>
          <pc:docMk/>
          <pc:sldMk cId="387679911" sldId="4263"/>
        </pc:sldMkLst>
        <pc:spChg chg="add mod">
          <ac:chgData name="reza kabir" userId="af3c95a13102d509" providerId="LiveId" clId="{841908BE-D596-487C-B7EB-E63CBC6AA9A0}" dt="2020-06-10T12:05:22.838" v="322" actId="478"/>
          <ac:spMkLst>
            <pc:docMk/>
            <pc:sldMk cId="387679911" sldId="4263"/>
            <ac:spMk id="4" creationId="{399FD972-B1B7-455D-A750-870812AB8750}"/>
          </ac:spMkLst>
        </pc:spChg>
        <pc:spChg chg="add mod">
          <ac:chgData name="reza kabir" userId="af3c95a13102d509" providerId="LiveId" clId="{841908BE-D596-487C-B7EB-E63CBC6AA9A0}" dt="2020-06-10T12:05:22.838" v="322" actId="478"/>
          <ac:spMkLst>
            <pc:docMk/>
            <pc:sldMk cId="387679911" sldId="4263"/>
            <ac:spMk id="7" creationId="{4F16A462-0680-4A11-B1BF-534904D47315}"/>
          </ac:spMkLst>
        </pc:spChg>
        <pc:spChg chg="add mod">
          <ac:chgData name="reza kabir" userId="af3c95a13102d509" providerId="LiveId" clId="{841908BE-D596-487C-B7EB-E63CBC6AA9A0}" dt="2020-06-10T12:05:22.838" v="322" actId="478"/>
          <ac:spMkLst>
            <pc:docMk/>
            <pc:sldMk cId="387679911" sldId="4263"/>
            <ac:spMk id="11" creationId="{7759AF20-1835-4AF5-9FA7-D2637776ACD7}"/>
          </ac:spMkLst>
        </pc:spChg>
        <pc:picChg chg="del">
          <ac:chgData name="reza kabir" userId="af3c95a13102d509" providerId="LiveId" clId="{841908BE-D596-487C-B7EB-E63CBC6AA9A0}" dt="2020-06-10T12:05:22.838" v="322" actId="478"/>
          <ac:picMkLst>
            <pc:docMk/>
            <pc:sldMk cId="387679911" sldId="4263"/>
            <ac:picMk id="6" creationId="{3983FC5C-7C6B-4828-A6BC-95C6CF3FC57E}"/>
          </ac:picMkLst>
        </pc:picChg>
        <pc:picChg chg="del">
          <ac:chgData name="reza kabir" userId="af3c95a13102d509" providerId="LiveId" clId="{841908BE-D596-487C-B7EB-E63CBC6AA9A0}" dt="2020-06-10T12:05:22.838" v="322" actId="478"/>
          <ac:picMkLst>
            <pc:docMk/>
            <pc:sldMk cId="387679911" sldId="4263"/>
            <ac:picMk id="8" creationId="{CC221194-0E8F-4B1A-9779-648D4DDE339D}"/>
          </ac:picMkLst>
        </pc:picChg>
        <pc:picChg chg="del">
          <ac:chgData name="reza kabir" userId="af3c95a13102d509" providerId="LiveId" clId="{841908BE-D596-487C-B7EB-E63CBC6AA9A0}" dt="2020-06-10T12:05:22.838" v="322" actId="478"/>
          <ac:picMkLst>
            <pc:docMk/>
            <pc:sldMk cId="387679911" sldId="4263"/>
            <ac:picMk id="10" creationId="{0B37F0B6-25D7-4B7B-BC2D-A93A2C3B2AAA}"/>
          </ac:picMkLst>
        </pc:picChg>
      </pc:sldChg>
      <pc:sldChg chg="add del">
        <pc:chgData name="reza kabir" userId="af3c95a13102d509" providerId="LiveId" clId="{841908BE-D596-487C-B7EB-E63CBC6AA9A0}" dt="2020-06-10T11:54:50.414" v="299"/>
        <pc:sldMkLst>
          <pc:docMk/>
          <pc:sldMk cId="3215268526" sldId="4263"/>
        </pc:sldMkLst>
      </pc:sldChg>
      <pc:sldChg chg="add del">
        <pc:chgData name="reza kabir" userId="af3c95a13102d509" providerId="LiveId" clId="{841908BE-D596-487C-B7EB-E63CBC6AA9A0}" dt="2020-06-10T11:54:50.414" v="299"/>
        <pc:sldMkLst>
          <pc:docMk/>
          <pc:sldMk cId="3608216431" sldId="4264"/>
        </pc:sldMkLst>
      </pc:sldChg>
      <pc:sldChg chg="addSp delSp modSp add mod">
        <pc:chgData name="reza kabir" userId="af3c95a13102d509" providerId="LiveId" clId="{841908BE-D596-487C-B7EB-E63CBC6AA9A0}" dt="2020-06-10T12:05:30.045" v="324" actId="167"/>
        <pc:sldMkLst>
          <pc:docMk/>
          <pc:sldMk cId="4167493167" sldId="4264"/>
        </pc:sldMkLst>
        <pc:spChg chg="add mod ord">
          <ac:chgData name="reza kabir" userId="af3c95a13102d509" providerId="LiveId" clId="{841908BE-D596-487C-B7EB-E63CBC6AA9A0}" dt="2020-06-10T12:05:30.045" v="324" actId="167"/>
          <ac:spMkLst>
            <pc:docMk/>
            <pc:sldMk cId="4167493167" sldId="4264"/>
            <ac:spMk id="3" creationId="{1B7B8819-93FF-4F4F-B7EC-96BB4788C437}"/>
          </ac:spMkLst>
        </pc:spChg>
        <pc:picChg chg="del">
          <ac:chgData name="reza kabir" userId="af3c95a13102d509" providerId="LiveId" clId="{841908BE-D596-487C-B7EB-E63CBC6AA9A0}" dt="2020-06-10T12:05:27.178" v="323" actId="478"/>
          <ac:picMkLst>
            <pc:docMk/>
            <pc:sldMk cId="4167493167" sldId="4264"/>
            <ac:picMk id="11" creationId="{D20D8F22-6E55-4DBD-A4F5-5A525745B625}"/>
          </ac:picMkLst>
        </pc:picChg>
      </pc:sldChg>
      <pc:sldChg chg="add del">
        <pc:chgData name="reza kabir" userId="af3c95a13102d509" providerId="LiveId" clId="{841908BE-D596-487C-B7EB-E63CBC6AA9A0}" dt="2020-06-10T11:54:50.414" v="299"/>
        <pc:sldMkLst>
          <pc:docMk/>
          <pc:sldMk cId="1621429278" sldId="4265"/>
        </pc:sldMkLst>
      </pc:sldChg>
      <pc:sldChg chg="addSp delSp modSp add mod">
        <pc:chgData name="reza kabir" userId="af3c95a13102d509" providerId="LiveId" clId="{841908BE-D596-487C-B7EB-E63CBC6AA9A0}" dt="2020-06-10T12:05:49.104" v="331" actId="207"/>
        <pc:sldMkLst>
          <pc:docMk/>
          <pc:sldMk cId="2281235958" sldId="4265"/>
        </pc:sldMkLst>
        <pc:spChg chg="add mod ord">
          <ac:chgData name="reza kabir" userId="af3c95a13102d509" providerId="LiveId" clId="{841908BE-D596-487C-B7EB-E63CBC6AA9A0}" dt="2020-06-10T12:05:49.104" v="331" actId="207"/>
          <ac:spMkLst>
            <pc:docMk/>
            <pc:sldMk cId="2281235958" sldId="4265"/>
            <ac:spMk id="3" creationId="{A9CC6CCF-A471-4629-99D8-ACBF880AA9CD}"/>
          </ac:spMkLst>
        </pc:spChg>
        <pc:spChg chg="mod ord">
          <ac:chgData name="reza kabir" userId="af3c95a13102d509" providerId="LiveId" clId="{841908BE-D596-487C-B7EB-E63CBC6AA9A0}" dt="2020-06-10T12:05:46.495" v="330" actId="167"/>
          <ac:spMkLst>
            <pc:docMk/>
            <pc:sldMk cId="2281235958" sldId="4265"/>
            <ac:spMk id="6" creationId="{00000000-0000-0000-0000-000000000000}"/>
          </ac:spMkLst>
        </pc:spChg>
        <pc:picChg chg="del">
          <ac:chgData name="reza kabir" userId="af3c95a13102d509" providerId="LiveId" clId="{841908BE-D596-487C-B7EB-E63CBC6AA9A0}" dt="2020-06-10T12:05:38.569" v="326" actId="478"/>
          <ac:picMkLst>
            <pc:docMk/>
            <pc:sldMk cId="2281235958" sldId="4265"/>
            <ac:picMk id="4" creationId="{C8F8CB76-1CF2-458F-9D1D-0DE91CDB8215}"/>
          </ac:picMkLst>
        </pc:picChg>
      </pc:sldChg>
      <pc:sldChg chg="addSp delSp modSp add mod">
        <pc:chgData name="reza kabir" userId="af3c95a13102d509" providerId="LiveId" clId="{841908BE-D596-487C-B7EB-E63CBC6AA9A0}" dt="2020-06-10T12:05:59.569" v="333" actId="167"/>
        <pc:sldMkLst>
          <pc:docMk/>
          <pc:sldMk cId="677560029" sldId="4266"/>
        </pc:sldMkLst>
        <pc:spChg chg="add mod ord">
          <ac:chgData name="reza kabir" userId="af3c95a13102d509" providerId="LiveId" clId="{841908BE-D596-487C-B7EB-E63CBC6AA9A0}" dt="2020-06-10T12:05:59.569" v="333" actId="167"/>
          <ac:spMkLst>
            <pc:docMk/>
            <pc:sldMk cId="677560029" sldId="4266"/>
            <ac:spMk id="3" creationId="{BBC2EA86-E64E-423C-94BC-E7CB141D5C78}"/>
          </ac:spMkLst>
        </pc:spChg>
        <pc:picChg chg="del">
          <ac:chgData name="reza kabir" userId="af3c95a13102d509" providerId="LiveId" clId="{841908BE-D596-487C-B7EB-E63CBC6AA9A0}" dt="2020-06-10T12:05:57.291" v="332" actId="478"/>
          <ac:picMkLst>
            <pc:docMk/>
            <pc:sldMk cId="677560029" sldId="4266"/>
            <ac:picMk id="13" creationId="{3E63B497-3B1A-4701-86FC-8B942CA5CDC9}"/>
          </ac:picMkLst>
        </pc:picChg>
      </pc:sldChg>
      <pc:sldChg chg="add del">
        <pc:chgData name="reza kabir" userId="af3c95a13102d509" providerId="LiveId" clId="{841908BE-D596-487C-B7EB-E63CBC6AA9A0}" dt="2020-06-10T11:54:50.414" v="299"/>
        <pc:sldMkLst>
          <pc:docMk/>
          <pc:sldMk cId="3136144217" sldId="4266"/>
        </pc:sldMkLst>
      </pc:sldChg>
      <pc:sldChg chg="add del">
        <pc:chgData name="reza kabir" userId="af3c95a13102d509" providerId="LiveId" clId="{841908BE-D596-487C-B7EB-E63CBC6AA9A0}" dt="2020-06-10T11:54:50.414" v="299"/>
        <pc:sldMkLst>
          <pc:docMk/>
          <pc:sldMk cId="811395483" sldId="4267"/>
        </pc:sldMkLst>
      </pc:sldChg>
      <pc:sldChg chg="addSp delSp modSp add mod">
        <pc:chgData name="reza kabir" userId="af3c95a13102d509" providerId="LiveId" clId="{841908BE-D596-487C-B7EB-E63CBC6AA9A0}" dt="2020-06-10T12:06:04.539" v="334" actId="478"/>
        <pc:sldMkLst>
          <pc:docMk/>
          <pc:sldMk cId="1945002143" sldId="4267"/>
        </pc:sldMkLst>
        <pc:spChg chg="add mod">
          <ac:chgData name="reza kabir" userId="af3c95a13102d509" providerId="LiveId" clId="{841908BE-D596-487C-B7EB-E63CBC6AA9A0}" dt="2020-06-10T12:06:04.539" v="334" actId="478"/>
          <ac:spMkLst>
            <pc:docMk/>
            <pc:sldMk cId="1945002143" sldId="4267"/>
            <ac:spMk id="3" creationId="{BEF4B13D-7BA1-498C-B390-B79A9786287B}"/>
          </ac:spMkLst>
        </pc:spChg>
        <pc:picChg chg="del">
          <ac:chgData name="reza kabir" userId="af3c95a13102d509" providerId="LiveId" clId="{841908BE-D596-487C-B7EB-E63CBC6AA9A0}" dt="2020-06-10T12:06:04.539" v="334" actId="478"/>
          <ac:picMkLst>
            <pc:docMk/>
            <pc:sldMk cId="1945002143" sldId="4267"/>
            <ac:picMk id="4" creationId="{F21B756B-9BCC-457C-A6D3-0023EB6566AA}"/>
          </ac:picMkLst>
        </pc:picChg>
      </pc:sldChg>
      <pc:sldChg chg="addSp delSp modSp add mod">
        <pc:chgData name="reza kabir" userId="af3c95a13102d509" providerId="LiveId" clId="{841908BE-D596-487C-B7EB-E63CBC6AA9A0}" dt="2020-06-12T05:10:32.729" v="411" actId="167"/>
        <pc:sldMkLst>
          <pc:docMk/>
          <pc:sldMk cId="1514595437" sldId="4268"/>
        </pc:sldMkLst>
        <pc:spChg chg="add mod ord">
          <ac:chgData name="reza kabir" userId="af3c95a13102d509" providerId="LiveId" clId="{841908BE-D596-487C-B7EB-E63CBC6AA9A0}" dt="2020-06-12T05:10:32.729" v="411" actId="167"/>
          <ac:spMkLst>
            <pc:docMk/>
            <pc:sldMk cId="1514595437" sldId="4268"/>
            <ac:spMk id="3" creationId="{18B26274-222C-4CBA-8BC5-FD95FEF608DA}"/>
          </ac:spMkLst>
        </pc:spChg>
        <pc:picChg chg="del">
          <ac:chgData name="reza kabir" userId="af3c95a13102d509" providerId="LiveId" clId="{841908BE-D596-487C-B7EB-E63CBC6AA9A0}" dt="2020-06-10T12:06:09.346" v="335" actId="478"/>
          <ac:picMkLst>
            <pc:docMk/>
            <pc:sldMk cId="1514595437" sldId="4268"/>
            <ac:picMk id="8" creationId="{884F48EB-9A99-414E-BEE3-9E4CD4A3E014}"/>
          </ac:picMkLst>
        </pc:picChg>
      </pc:sldChg>
      <pc:sldChg chg="add del">
        <pc:chgData name="reza kabir" userId="af3c95a13102d509" providerId="LiveId" clId="{841908BE-D596-487C-B7EB-E63CBC6AA9A0}" dt="2020-06-10T11:54:50.414" v="299"/>
        <pc:sldMkLst>
          <pc:docMk/>
          <pc:sldMk cId="3423930551" sldId="4268"/>
        </pc:sldMkLst>
      </pc:sldChg>
      <pc:sldChg chg="addSp delSp modSp add mod">
        <pc:chgData name="reza kabir" userId="af3c95a13102d509" providerId="LiveId" clId="{841908BE-D596-487C-B7EB-E63CBC6AA9A0}" dt="2020-06-10T12:06:37.158" v="344" actId="478"/>
        <pc:sldMkLst>
          <pc:docMk/>
          <pc:sldMk cId="302870705" sldId="4269"/>
        </pc:sldMkLst>
        <pc:spChg chg="add mod ord">
          <ac:chgData name="reza kabir" userId="af3c95a13102d509" providerId="LiveId" clId="{841908BE-D596-487C-B7EB-E63CBC6AA9A0}" dt="2020-06-10T12:06:28.542" v="341" actId="167"/>
          <ac:spMkLst>
            <pc:docMk/>
            <pc:sldMk cId="302870705" sldId="4269"/>
            <ac:spMk id="3" creationId="{299A1016-EB9B-41AD-AC58-FDC983475EC1}"/>
          </ac:spMkLst>
        </pc:spChg>
        <pc:spChg chg="del mod">
          <ac:chgData name="reza kabir" userId="af3c95a13102d509" providerId="LiveId" clId="{841908BE-D596-487C-B7EB-E63CBC6AA9A0}" dt="2020-06-10T12:06:37.158" v="344" actId="478"/>
          <ac:spMkLst>
            <pc:docMk/>
            <pc:sldMk cId="302870705" sldId="4269"/>
            <ac:spMk id="157" creationId="{00000000-0000-0000-0000-000000000000}"/>
          </ac:spMkLst>
        </pc:spChg>
        <pc:picChg chg="del">
          <ac:chgData name="reza kabir" userId="af3c95a13102d509" providerId="LiveId" clId="{841908BE-D596-487C-B7EB-E63CBC6AA9A0}" dt="2020-06-10T12:06:13.897" v="336" actId="478"/>
          <ac:picMkLst>
            <pc:docMk/>
            <pc:sldMk cId="302870705" sldId="4269"/>
            <ac:picMk id="10" creationId="{97D1BE7E-3B3C-4687-BC85-2B0C365F2CB0}"/>
          </ac:picMkLst>
        </pc:picChg>
      </pc:sldChg>
      <pc:sldChg chg="add del">
        <pc:chgData name="reza kabir" userId="af3c95a13102d509" providerId="LiveId" clId="{841908BE-D596-487C-B7EB-E63CBC6AA9A0}" dt="2020-06-10T11:54:50.414" v="299"/>
        <pc:sldMkLst>
          <pc:docMk/>
          <pc:sldMk cId="4204132422" sldId="4269"/>
        </pc:sldMkLst>
      </pc:sldChg>
      <pc:sldChg chg="add del">
        <pc:chgData name="reza kabir" userId="af3c95a13102d509" providerId="LiveId" clId="{841908BE-D596-487C-B7EB-E63CBC6AA9A0}" dt="2020-06-10T11:54:50.414" v="299"/>
        <pc:sldMkLst>
          <pc:docMk/>
          <pc:sldMk cId="309697558" sldId="4270"/>
        </pc:sldMkLst>
      </pc:sldChg>
      <pc:sldChg chg="addSp delSp modSp add mod">
        <pc:chgData name="reza kabir" userId="af3c95a13102d509" providerId="LiveId" clId="{841908BE-D596-487C-B7EB-E63CBC6AA9A0}" dt="2020-06-10T12:06:24.298" v="340" actId="167"/>
        <pc:sldMkLst>
          <pc:docMk/>
          <pc:sldMk cId="1920936429" sldId="4270"/>
        </pc:sldMkLst>
        <pc:spChg chg="add mod ord">
          <ac:chgData name="reza kabir" userId="af3c95a13102d509" providerId="LiveId" clId="{841908BE-D596-487C-B7EB-E63CBC6AA9A0}" dt="2020-06-10T12:06:24.298" v="340" actId="167"/>
          <ac:spMkLst>
            <pc:docMk/>
            <pc:sldMk cId="1920936429" sldId="4270"/>
            <ac:spMk id="3" creationId="{434C6F53-D998-4321-BEDE-A7335D984416}"/>
          </ac:spMkLst>
        </pc:spChg>
        <pc:spChg chg="add mod ord">
          <ac:chgData name="reza kabir" userId="af3c95a13102d509" providerId="LiveId" clId="{841908BE-D596-487C-B7EB-E63CBC6AA9A0}" dt="2020-06-10T12:06:22.386" v="339" actId="167"/>
          <ac:spMkLst>
            <pc:docMk/>
            <pc:sldMk cId="1920936429" sldId="4270"/>
            <ac:spMk id="5" creationId="{AC39E9D3-D997-4A68-BA2D-D65510EF677B}"/>
          </ac:spMkLst>
        </pc:spChg>
        <pc:picChg chg="del">
          <ac:chgData name="reza kabir" userId="af3c95a13102d509" providerId="LiveId" clId="{841908BE-D596-487C-B7EB-E63CBC6AA9A0}" dt="2020-06-10T12:06:17.786" v="337" actId="478"/>
          <ac:picMkLst>
            <pc:docMk/>
            <pc:sldMk cId="1920936429" sldId="4270"/>
            <ac:picMk id="15" creationId="{1F008054-1EF1-4118-A85A-F334BB2661FD}"/>
          </ac:picMkLst>
        </pc:picChg>
        <pc:picChg chg="del">
          <ac:chgData name="reza kabir" userId="af3c95a13102d509" providerId="LiveId" clId="{841908BE-D596-487C-B7EB-E63CBC6AA9A0}" dt="2020-06-10T12:06:19.774" v="338" actId="478"/>
          <ac:picMkLst>
            <pc:docMk/>
            <pc:sldMk cId="1920936429" sldId="4270"/>
            <ac:picMk id="17" creationId="{D501BD41-935F-41E0-A3F4-B13B18CF3E2D}"/>
          </ac:picMkLst>
        </pc:picChg>
      </pc:sldChg>
      <pc:sldChg chg="addSp delSp modSp add mod">
        <pc:chgData name="reza kabir" userId="af3c95a13102d509" providerId="LiveId" clId="{841908BE-D596-487C-B7EB-E63CBC6AA9A0}" dt="2020-06-10T12:06:50.069" v="345" actId="478"/>
        <pc:sldMkLst>
          <pc:docMk/>
          <pc:sldMk cId="972018377" sldId="4271"/>
        </pc:sldMkLst>
        <pc:spChg chg="add mod">
          <ac:chgData name="reza kabir" userId="af3c95a13102d509" providerId="LiveId" clId="{841908BE-D596-487C-B7EB-E63CBC6AA9A0}" dt="2020-06-10T12:06:50.069" v="345" actId="478"/>
          <ac:spMkLst>
            <pc:docMk/>
            <pc:sldMk cId="972018377" sldId="4271"/>
            <ac:spMk id="3" creationId="{B5D7F646-709D-47F9-9FE4-C8BDDE630097}"/>
          </ac:spMkLst>
        </pc:spChg>
        <pc:spChg chg="add mod">
          <ac:chgData name="reza kabir" userId="af3c95a13102d509" providerId="LiveId" clId="{841908BE-D596-487C-B7EB-E63CBC6AA9A0}" dt="2020-06-10T12:06:50.069" v="345" actId="478"/>
          <ac:spMkLst>
            <pc:docMk/>
            <pc:sldMk cId="972018377" sldId="4271"/>
            <ac:spMk id="5" creationId="{402B52D3-49AF-4501-BA8A-F9E88986DBF0}"/>
          </ac:spMkLst>
        </pc:spChg>
        <pc:spChg chg="add mod">
          <ac:chgData name="reza kabir" userId="af3c95a13102d509" providerId="LiveId" clId="{841908BE-D596-487C-B7EB-E63CBC6AA9A0}" dt="2020-06-10T12:06:50.069" v="345" actId="478"/>
          <ac:spMkLst>
            <pc:docMk/>
            <pc:sldMk cId="972018377" sldId="4271"/>
            <ac:spMk id="9" creationId="{A996162F-78AD-4D29-B2A4-91BD59263A01}"/>
          </ac:spMkLst>
        </pc:spChg>
        <pc:spChg chg="add mod">
          <ac:chgData name="reza kabir" userId="af3c95a13102d509" providerId="LiveId" clId="{841908BE-D596-487C-B7EB-E63CBC6AA9A0}" dt="2020-06-10T12:06:50.069" v="345" actId="478"/>
          <ac:spMkLst>
            <pc:docMk/>
            <pc:sldMk cId="972018377" sldId="4271"/>
            <ac:spMk id="13" creationId="{4C272828-B6F6-4E15-A960-906FA68E22B4}"/>
          </ac:spMkLst>
        </pc:spChg>
        <pc:picChg chg="del">
          <ac:chgData name="reza kabir" userId="af3c95a13102d509" providerId="LiveId" clId="{841908BE-D596-487C-B7EB-E63CBC6AA9A0}" dt="2020-06-10T12:06:50.069" v="345" actId="478"/>
          <ac:picMkLst>
            <pc:docMk/>
            <pc:sldMk cId="972018377" sldId="4271"/>
            <ac:picMk id="8" creationId="{F89FE865-A94E-4C76-8C4B-9D7924AF5179}"/>
          </ac:picMkLst>
        </pc:picChg>
        <pc:picChg chg="del">
          <ac:chgData name="reza kabir" userId="af3c95a13102d509" providerId="LiveId" clId="{841908BE-D596-487C-B7EB-E63CBC6AA9A0}" dt="2020-06-10T12:06:50.069" v="345" actId="478"/>
          <ac:picMkLst>
            <pc:docMk/>
            <pc:sldMk cId="972018377" sldId="4271"/>
            <ac:picMk id="10" creationId="{F1A9E92A-2F41-48C9-AC4E-1FE9F7952474}"/>
          </ac:picMkLst>
        </pc:picChg>
        <pc:picChg chg="del">
          <ac:chgData name="reza kabir" userId="af3c95a13102d509" providerId="LiveId" clId="{841908BE-D596-487C-B7EB-E63CBC6AA9A0}" dt="2020-06-10T12:06:50.069" v="345" actId="478"/>
          <ac:picMkLst>
            <pc:docMk/>
            <pc:sldMk cId="972018377" sldId="4271"/>
            <ac:picMk id="12" creationId="{7D4D88FB-EE66-486E-9828-716DB78D0D90}"/>
          </ac:picMkLst>
        </pc:picChg>
        <pc:picChg chg="del">
          <ac:chgData name="reza kabir" userId="af3c95a13102d509" providerId="LiveId" clId="{841908BE-D596-487C-B7EB-E63CBC6AA9A0}" dt="2020-06-10T12:06:50.069" v="345" actId="478"/>
          <ac:picMkLst>
            <pc:docMk/>
            <pc:sldMk cId="972018377" sldId="4271"/>
            <ac:picMk id="14" creationId="{4ACF1456-945A-4CBE-AB7E-2E4ED59734B1}"/>
          </ac:picMkLst>
        </pc:picChg>
      </pc:sldChg>
      <pc:sldChg chg="add del">
        <pc:chgData name="reza kabir" userId="af3c95a13102d509" providerId="LiveId" clId="{841908BE-D596-487C-B7EB-E63CBC6AA9A0}" dt="2020-06-10T11:54:50.414" v="299"/>
        <pc:sldMkLst>
          <pc:docMk/>
          <pc:sldMk cId="4217697063" sldId="4271"/>
        </pc:sldMkLst>
      </pc:sldChg>
      <pc:sldChg chg="addSp delSp modSp add mod">
        <pc:chgData name="reza kabir" userId="af3c95a13102d509" providerId="LiveId" clId="{841908BE-D596-487C-B7EB-E63CBC6AA9A0}" dt="2020-06-10T12:06:56.862" v="347" actId="167"/>
        <pc:sldMkLst>
          <pc:docMk/>
          <pc:sldMk cId="304446082" sldId="4272"/>
        </pc:sldMkLst>
        <pc:spChg chg="add mod ord">
          <ac:chgData name="reza kabir" userId="af3c95a13102d509" providerId="LiveId" clId="{841908BE-D596-487C-B7EB-E63CBC6AA9A0}" dt="2020-06-10T12:06:56.862" v="347" actId="167"/>
          <ac:spMkLst>
            <pc:docMk/>
            <pc:sldMk cId="304446082" sldId="4272"/>
            <ac:spMk id="4" creationId="{4AAF02CB-029E-4C72-B8F6-25CBCAE5DF77}"/>
          </ac:spMkLst>
        </pc:spChg>
        <pc:picChg chg="del">
          <ac:chgData name="reza kabir" userId="af3c95a13102d509" providerId="LiveId" clId="{841908BE-D596-487C-B7EB-E63CBC6AA9A0}" dt="2020-06-10T12:06:53.815" v="346" actId="478"/>
          <ac:picMkLst>
            <pc:docMk/>
            <pc:sldMk cId="304446082" sldId="4272"/>
            <ac:picMk id="3" creationId="{9CA94AB6-3EB8-4BCF-AF64-DEDE714646BD}"/>
          </ac:picMkLst>
        </pc:picChg>
      </pc:sldChg>
      <pc:sldChg chg="add del">
        <pc:chgData name="reza kabir" userId="af3c95a13102d509" providerId="LiveId" clId="{841908BE-D596-487C-B7EB-E63CBC6AA9A0}" dt="2020-06-10T11:54:50.414" v="299"/>
        <pc:sldMkLst>
          <pc:docMk/>
          <pc:sldMk cId="1212321051" sldId="4272"/>
        </pc:sldMkLst>
      </pc:sldChg>
      <pc:sldChg chg="addSp delSp modSp add del mod">
        <pc:chgData name="reza kabir" userId="af3c95a13102d509" providerId="LiveId" clId="{841908BE-D596-487C-B7EB-E63CBC6AA9A0}" dt="2020-06-10T12:07:01.867" v="348" actId="478"/>
        <pc:sldMkLst>
          <pc:docMk/>
          <pc:sldMk cId="365504426" sldId="4376"/>
        </pc:sldMkLst>
        <pc:spChg chg="add mod">
          <ac:chgData name="reza kabir" userId="af3c95a13102d509" providerId="LiveId" clId="{841908BE-D596-487C-B7EB-E63CBC6AA9A0}" dt="2020-06-10T12:07:01.867" v="348" actId="478"/>
          <ac:spMkLst>
            <pc:docMk/>
            <pc:sldMk cId="365504426" sldId="4376"/>
            <ac:spMk id="3" creationId="{1579C3E1-E452-40F4-A87E-B1795622ECC1}"/>
          </ac:spMkLst>
        </pc:spChg>
        <pc:spChg chg="add mod">
          <ac:chgData name="reza kabir" userId="af3c95a13102d509" providerId="LiveId" clId="{841908BE-D596-487C-B7EB-E63CBC6AA9A0}" dt="2020-06-10T12:07:01.867" v="348" actId="478"/>
          <ac:spMkLst>
            <pc:docMk/>
            <pc:sldMk cId="365504426" sldId="4376"/>
            <ac:spMk id="6" creationId="{7DCF9593-FEDC-4522-91A0-63C0335615AD}"/>
          </ac:spMkLst>
        </pc:spChg>
        <pc:spChg chg="add mod">
          <ac:chgData name="reza kabir" userId="af3c95a13102d509" providerId="LiveId" clId="{841908BE-D596-487C-B7EB-E63CBC6AA9A0}" dt="2020-06-10T12:07:01.867" v="348" actId="478"/>
          <ac:spMkLst>
            <pc:docMk/>
            <pc:sldMk cId="365504426" sldId="4376"/>
            <ac:spMk id="9" creationId="{CA358A4E-DA3D-4584-95A3-FEA77B3EE331}"/>
          </ac:spMkLst>
        </pc:spChg>
        <pc:spChg chg="add mod">
          <ac:chgData name="reza kabir" userId="af3c95a13102d509" providerId="LiveId" clId="{841908BE-D596-487C-B7EB-E63CBC6AA9A0}" dt="2020-06-10T12:07:01.867" v="348" actId="478"/>
          <ac:spMkLst>
            <pc:docMk/>
            <pc:sldMk cId="365504426" sldId="4376"/>
            <ac:spMk id="11" creationId="{3A821CBA-DF77-41BA-9190-78A323FBB19F}"/>
          </ac:spMkLst>
        </pc:spChg>
        <pc:spChg chg="add mod">
          <ac:chgData name="reza kabir" userId="af3c95a13102d509" providerId="LiveId" clId="{841908BE-D596-487C-B7EB-E63CBC6AA9A0}" dt="2020-06-10T12:07:01.867" v="348" actId="478"/>
          <ac:spMkLst>
            <pc:docMk/>
            <pc:sldMk cId="365504426" sldId="4376"/>
            <ac:spMk id="14" creationId="{37B2297E-CA06-48E1-8944-1DFD4F757687}"/>
          </ac:spMkLst>
        </pc:spChg>
        <pc:picChg chg="del">
          <ac:chgData name="reza kabir" userId="af3c95a13102d509" providerId="LiveId" clId="{841908BE-D596-487C-B7EB-E63CBC6AA9A0}" dt="2020-06-10T12:07:01.867" v="348" actId="478"/>
          <ac:picMkLst>
            <pc:docMk/>
            <pc:sldMk cId="365504426" sldId="4376"/>
            <ac:picMk id="4" creationId="{AA0F85EC-AF31-4E19-A01E-BF823C4457BA}"/>
          </ac:picMkLst>
        </pc:picChg>
        <pc:picChg chg="del">
          <ac:chgData name="reza kabir" userId="af3c95a13102d509" providerId="LiveId" clId="{841908BE-D596-487C-B7EB-E63CBC6AA9A0}" dt="2020-06-10T12:07:01.867" v="348" actId="478"/>
          <ac:picMkLst>
            <pc:docMk/>
            <pc:sldMk cId="365504426" sldId="4376"/>
            <ac:picMk id="12" creationId="{7F19C5ED-D8ED-457E-A77A-1C5BA98718B8}"/>
          </ac:picMkLst>
        </pc:picChg>
        <pc:picChg chg="del">
          <ac:chgData name="reza kabir" userId="af3c95a13102d509" providerId="LiveId" clId="{841908BE-D596-487C-B7EB-E63CBC6AA9A0}" dt="2020-06-10T12:07:01.867" v="348" actId="478"/>
          <ac:picMkLst>
            <pc:docMk/>
            <pc:sldMk cId="365504426" sldId="4376"/>
            <ac:picMk id="21" creationId="{E3E5A058-F562-44C4-A2CC-3D3718D62E4B}"/>
          </ac:picMkLst>
        </pc:picChg>
        <pc:picChg chg="del">
          <ac:chgData name="reza kabir" userId="af3c95a13102d509" providerId="LiveId" clId="{841908BE-D596-487C-B7EB-E63CBC6AA9A0}" dt="2020-06-10T12:07:01.867" v="348" actId="478"/>
          <ac:picMkLst>
            <pc:docMk/>
            <pc:sldMk cId="365504426" sldId="4376"/>
            <ac:picMk id="23" creationId="{63DBEF59-B877-41F1-97A1-9648A42C62CF}"/>
          </ac:picMkLst>
        </pc:picChg>
        <pc:picChg chg="del">
          <ac:chgData name="reza kabir" userId="af3c95a13102d509" providerId="LiveId" clId="{841908BE-D596-487C-B7EB-E63CBC6AA9A0}" dt="2020-06-10T12:07:01.867" v="348" actId="478"/>
          <ac:picMkLst>
            <pc:docMk/>
            <pc:sldMk cId="365504426" sldId="4376"/>
            <ac:picMk id="25" creationId="{98073559-D51A-4ED0-A217-90E8AA6C2A23}"/>
          </ac:picMkLst>
        </pc:picChg>
      </pc:sldChg>
      <pc:sldChg chg="addSp delSp modSp add del mod">
        <pc:chgData name="reza kabir" userId="af3c95a13102d509" providerId="LiveId" clId="{841908BE-D596-487C-B7EB-E63CBC6AA9A0}" dt="2020-06-10T12:07:06.183" v="349" actId="478"/>
        <pc:sldMkLst>
          <pc:docMk/>
          <pc:sldMk cId="2093089905" sldId="4377"/>
        </pc:sldMkLst>
        <pc:spChg chg="add mod">
          <ac:chgData name="reza kabir" userId="af3c95a13102d509" providerId="LiveId" clId="{841908BE-D596-487C-B7EB-E63CBC6AA9A0}" dt="2020-06-10T12:07:06.183" v="349" actId="478"/>
          <ac:spMkLst>
            <pc:docMk/>
            <pc:sldMk cId="2093089905" sldId="4377"/>
            <ac:spMk id="4" creationId="{9557BE80-9DC3-4019-B1A6-24332E8A9E49}"/>
          </ac:spMkLst>
        </pc:spChg>
        <pc:picChg chg="del">
          <ac:chgData name="reza kabir" userId="af3c95a13102d509" providerId="LiveId" clId="{841908BE-D596-487C-B7EB-E63CBC6AA9A0}" dt="2020-06-10T12:07:06.183" v="349" actId="478"/>
          <ac:picMkLst>
            <pc:docMk/>
            <pc:sldMk cId="2093089905" sldId="4377"/>
            <ac:picMk id="23" creationId="{64A05EAE-9347-47FA-9CDC-A58402ABC84A}"/>
          </ac:picMkLst>
        </pc:picChg>
      </pc:sldChg>
      <pc:sldChg chg="addSp delSp modSp add del mod">
        <pc:chgData name="reza kabir" userId="af3c95a13102d509" providerId="LiveId" clId="{841908BE-D596-487C-B7EB-E63CBC6AA9A0}" dt="2020-06-10T12:07:49.457" v="361" actId="478"/>
        <pc:sldMkLst>
          <pc:docMk/>
          <pc:sldMk cId="14987048" sldId="4379"/>
        </pc:sldMkLst>
        <pc:spChg chg="add mod">
          <ac:chgData name="reza kabir" userId="af3c95a13102d509" providerId="LiveId" clId="{841908BE-D596-487C-B7EB-E63CBC6AA9A0}" dt="2020-06-10T12:07:49.457" v="361" actId="478"/>
          <ac:spMkLst>
            <pc:docMk/>
            <pc:sldMk cId="14987048" sldId="4379"/>
            <ac:spMk id="3" creationId="{03B8ED57-968A-4D86-82D8-37B9FC578284}"/>
          </ac:spMkLst>
        </pc:spChg>
        <pc:spChg chg="add mod">
          <ac:chgData name="reza kabir" userId="af3c95a13102d509" providerId="LiveId" clId="{841908BE-D596-487C-B7EB-E63CBC6AA9A0}" dt="2020-06-10T12:07:49.457" v="361" actId="478"/>
          <ac:spMkLst>
            <pc:docMk/>
            <pc:sldMk cId="14987048" sldId="4379"/>
            <ac:spMk id="6" creationId="{2DF359ED-9C16-48FF-BABD-70A3F92C850C}"/>
          </ac:spMkLst>
        </pc:spChg>
        <pc:spChg chg="add mod">
          <ac:chgData name="reza kabir" userId="af3c95a13102d509" providerId="LiveId" clId="{841908BE-D596-487C-B7EB-E63CBC6AA9A0}" dt="2020-06-10T12:07:49.457" v="361" actId="478"/>
          <ac:spMkLst>
            <pc:docMk/>
            <pc:sldMk cId="14987048" sldId="4379"/>
            <ac:spMk id="10" creationId="{8F25B027-0BD0-4640-BB36-BF75C5C49773}"/>
          </ac:spMkLst>
        </pc:spChg>
        <pc:picChg chg="del">
          <ac:chgData name="reza kabir" userId="af3c95a13102d509" providerId="LiveId" clId="{841908BE-D596-487C-B7EB-E63CBC6AA9A0}" dt="2020-06-10T12:07:49.457" v="361" actId="478"/>
          <ac:picMkLst>
            <pc:docMk/>
            <pc:sldMk cId="14987048" sldId="4379"/>
            <ac:picMk id="4" creationId="{D8A8E153-FFD0-4349-A484-6E8187D765F6}"/>
          </ac:picMkLst>
        </pc:picChg>
        <pc:picChg chg="del">
          <ac:chgData name="reza kabir" userId="af3c95a13102d509" providerId="LiveId" clId="{841908BE-D596-487C-B7EB-E63CBC6AA9A0}" dt="2020-06-10T12:07:49.457" v="361" actId="478"/>
          <ac:picMkLst>
            <pc:docMk/>
            <pc:sldMk cId="14987048" sldId="4379"/>
            <ac:picMk id="8" creationId="{05228E87-3CB2-40FF-9F33-F71DC5371E03}"/>
          </ac:picMkLst>
        </pc:picChg>
        <pc:picChg chg="del">
          <ac:chgData name="reza kabir" userId="af3c95a13102d509" providerId="LiveId" clId="{841908BE-D596-487C-B7EB-E63CBC6AA9A0}" dt="2020-06-10T12:07:49.457" v="361" actId="478"/>
          <ac:picMkLst>
            <pc:docMk/>
            <pc:sldMk cId="14987048" sldId="4379"/>
            <ac:picMk id="11" creationId="{15D873AD-75BB-4EC2-8C11-229B4E1C4AD2}"/>
          </ac:picMkLst>
        </pc:picChg>
      </pc:sldChg>
      <pc:sldChg chg="add del">
        <pc:chgData name="reza kabir" userId="af3c95a13102d509" providerId="LiveId" clId="{841908BE-D596-487C-B7EB-E63CBC6AA9A0}" dt="2020-06-12T11:15:05.924" v="438"/>
        <pc:sldMkLst>
          <pc:docMk/>
          <pc:sldMk cId="1855843024" sldId="4380"/>
        </pc:sldMkLst>
      </pc:sldChg>
      <pc:sldChg chg="add del">
        <pc:chgData name="reza kabir" userId="af3c95a13102d509" providerId="LiveId" clId="{841908BE-D596-487C-B7EB-E63CBC6AA9A0}" dt="2020-06-12T11:01:29.253" v="435"/>
        <pc:sldMkLst>
          <pc:docMk/>
          <pc:sldMk cId="3085171646" sldId="4380"/>
        </pc:sldMkLst>
      </pc:sldChg>
      <pc:sldChg chg="add del">
        <pc:chgData name="reza kabir" userId="af3c95a13102d509" providerId="LiveId" clId="{841908BE-D596-487C-B7EB-E63CBC6AA9A0}" dt="2020-06-12T11:15:05.924" v="438"/>
        <pc:sldMkLst>
          <pc:docMk/>
          <pc:sldMk cId="1931513970" sldId="4381"/>
        </pc:sldMkLst>
      </pc:sldChg>
      <pc:sldChg chg="add del">
        <pc:chgData name="reza kabir" userId="af3c95a13102d509" providerId="LiveId" clId="{841908BE-D596-487C-B7EB-E63CBC6AA9A0}" dt="2020-06-12T12:50:33.237" v="452" actId="2696"/>
        <pc:sldMkLst>
          <pc:docMk/>
          <pc:sldMk cId="1001089438" sldId="4382"/>
        </pc:sldMkLst>
      </pc:sldChg>
      <pc:sldChg chg="add del">
        <pc:chgData name="reza kabir" userId="af3c95a13102d509" providerId="LiveId" clId="{841908BE-D596-487C-B7EB-E63CBC6AA9A0}" dt="2020-06-12T12:50:33.237" v="452" actId="2696"/>
        <pc:sldMkLst>
          <pc:docMk/>
          <pc:sldMk cId="1859031536" sldId="4383"/>
        </pc:sldMkLst>
      </pc:sldChg>
      <pc:sldMasterChg chg="delSldLayout modSldLayout">
        <pc:chgData name="reza kabir" userId="af3c95a13102d509" providerId="LiveId" clId="{841908BE-D596-487C-B7EB-E63CBC6AA9A0}" dt="2020-06-12T10:14:00.870" v="418" actId="2696"/>
        <pc:sldMasterMkLst>
          <pc:docMk/>
          <pc:sldMasterMk cId="612793706" sldId="2147483660"/>
        </pc:sldMasterMkLst>
        <pc:sldLayoutChg chg="del">
          <pc:chgData name="reza kabir" userId="af3c95a13102d509" providerId="LiveId" clId="{841908BE-D596-487C-B7EB-E63CBC6AA9A0}" dt="2020-06-10T12:07:56.984" v="364" actId="47"/>
          <pc:sldLayoutMkLst>
            <pc:docMk/>
            <pc:sldMasterMk cId="612793706" sldId="2147483660"/>
            <pc:sldLayoutMk cId="2990898217" sldId="2147483682"/>
          </pc:sldLayoutMkLst>
        </pc:sldLayoutChg>
        <pc:sldLayoutChg chg="del">
          <pc:chgData name="reza kabir" userId="af3c95a13102d509" providerId="LiveId" clId="{841908BE-D596-487C-B7EB-E63CBC6AA9A0}" dt="2020-06-10T12:07:58.806" v="365" actId="47"/>
          <pc:sldLayoutMkLst>
            <pc:docMk/>
            <pc:sldMasterMk cId="612793706" sldId="2147483660"/>
            <pc:sldLayoutMk cId="939745969" sldId="2147483684"/>
          </pc:sldLayoutMkLst>
        </pc:sldLayoutChg>
        <pc:sldLayoutChg chg="del">
          <pc:chgData name="reza kabir" userId="af3c95a13102d509" providerId="LiveId" clId="{841908BE-D596-487C-B7EB-E63CBC6AA9A0}" dt="2020-06-10T12:08:00.251" v="366" actId="47"/>
          <pc:sldLayoutMkLst>
            <pc:docMk/>
            <pc:sldMasterMk cId="612793706" sldId="2147483660"/>
            <pc:sldLayoutMk cId="4277938302" sldId="2147483685"/>
          </pc:sldLayoutMkLst>
        </pc:sldLayoutChg>
        <pc:sldLayoutChg chg="del">
          <pc:chgData name="reza kabir" userId="af3c95a13102d509" providerId="LiveId" clId="{841908BE-D596-487C-B7EB-E63CBC6AA9A0}" dt="2020-06-10T12:08:24.449" v="367" actId="47"/>
          <pc:sldLayoutMkLst>
            <pc:docMk/>
            <pc:sldMasterMk cId="612793706" sldId="2147483660"/>
            <pc:sldLayoutMk cId="2723664592" sldId="2147483690"/>
          </pc:sldLayoutMkLst>
        </pc:sldLayoutChg>
        <pc:sldLayoutChg chg="del">
          <pc:chgData name="reza kabir" userId="af3c95a13102d509" providerId="LiveId" clId="{841908BE-D596-487C-B7EB-E63CBC6AA9A0}" dt="2020-06-10T12:08:26.459" v="368" actId="47"/>
          <pc:sldLayoutMkLst>
            <pc:docMk/>
            <pc:sldMasterMk cId="612793706" sldId="2147483660"/>
            <pc:sldLayoutMk cId="3537084449" sldId="2147483691"/>
          </pc:sldLayoutMkLst>
        </pc:sldLayoutChg>
        <pc:sldLayoutChg chg="del">
          <pc:chgData name="reza kabir" userId="af3c95a13102d509" providerId="LiveId" clId="{841908BE-D596-487C-B7EB-E63CBC6AA9A0}" dt="2020-06-10T12:26:29.649" v="408" actId="47"/>
          <pc:sldLayoutMkLst>
            <pc:docMk/>
            <pc:sldMasterMk cId="612793706" sldId="2147483660"/>
            <pc:sldLayoutMk cId="2910024066" sldId="2147483749"/>
          </pc:sldLayoutMkLst>
        </pc:sldLayoutChg>
        <pc:sldLayoutChg chg="del">
          <pc:chgData name="reza kabir" userId="af3c95a13102d509" providerId="LiveId" clId="{841908BE-D596-487C-B7EB-E63CBC6AA9A0}" dt="2020-06-10T12:25:21.294" v="402" actId="47"/>
          <pc:sldLayoutMkLst>
            <pc:docMk/>
            <pc:sldMasterMk cId="612793706" sldId="2147483660"/>
            <pc:sldLayoutMk cId="1738854806" sldId="2147483757"/>
          </pc:sldLayoutMkLst>
        </pc:sldLayoutChg>
        <pc:sldLayoutChg chg="del">
          <pc:chgData name="reza kabir" userId="af3c95a13102d509" providerId="LiveId" clId="{841908BE-D596-487C-B7EB-E63CBC6AA9A0}" dt="2020-06-10T12:09:07.241" v="373" actId="47"/>
          <pc:sldLayoutMkLst>
            <pc:docMk/>
            <pc:sldMasterMk cId="612793706" sldId="2147483660"/>
            <pc:sldLayoutMk cId="1079594497" sldId="2147483758"/>
          </pc:sldLayoutMkLst>
        </pc:sldLayoutChg>
        <pc:sldLayoutChg chg="addSp delSp modSp mod">
          <pc:chgData name="reza kabir" userId="af3c95a13102d509" providerId="LiveId" clId="{841908BE-D596-487C-B7EB-E63CBC6AA9A0}" dt="2020-04-27T22:31:14.954" v="66" actId="1076"/>
          <pc:sldLayoutMkLst>
            <pc:docMk/>
            <pc:sldMasterMk cId="612793706" sldId="2147483660"/>
            <pc:sldLayoutMk cId="3180765317" sldId="2147483775"/>
          </pc:sldLayoutMkLst>
          <pc:spChg chg="add del">
            <ac:chgData name="reza kabir" userId="af3c95a13102d509" providerId="LiveId" clId="{841908BE-D596-487C-B7EB-E63CBC6AA9A0}" dt="2020-04-27T22:21:55.754" v="32" actId="11529"/>
            <ac:spMkLst>
              <pc:docMk/>
              <pc:sldMasterMk cId="612793706" sldId="2147483660"/>
              <pc:sldLayoutMk cId="3180765317" sldId="2147483775"/>
              <ac:spMk id="2" creationId="{0A408A20-D2F8-4BE3-8F8D-4003AEF0E11D}"/>
            </ac:spMkLst>
          </pc:spChg>
          <pc:spChg chg="add mod ord">
            <ac:chgData name="reza kabir" userId="af3c95a13102d509" providerId="LiveId" clId="{841908BE-D596-487C-B7EB-E63CBC6AA9A0}" dt="2020-04-27T22:31:14.954" v="66" actId="1076"/>
            <ac:spMkLst>
              <pc:docMk/>
              <pc:sldMasterMk cId="612793706" sldId="2147483660"/>
              <pc:sldLayoutMk cId="3180765317" sldId="2147483775"/>
              <ac:spMk id="3" creationId="{7CE6F10E-C869-4187-B41B-F9B3E38909EC}"/>
            </ac:spMkLst>
          </pc:spChg>
          <pc:spChg chg="add del">
            <ac:chgData name="reza kabir" userId="af3c95a13102d509" providerId="LiveId" clId="{841908BE-D596-487C-B7EB-E63CBC6AA9A0}" dt="2020-04-27T22:22:32.878" v="38"/>
            <ac:spMkLst>
              <pc:docMk/>
              <pc:sldMasterMk cId="612793706" sldId="2147483660"/>
              <pc:sldLayoutMk cId="3180765317" sldId="2147483775"/>
              <ac:spMk id="11" creationId="{AE0811F9-8E23-4303-8E64-533C94B50900}"/>
            </ac:spMkLst>
          </pc:spChg>
          <pc:spChg chg="add del mod">
            <ac:chgData name="reza kabir" userId="af3c95a13102d509" providerId="LiveId" clId="{841908BE-D596-487C-B7EB-E63CBC6AA9A0}" dt="2020-04-27T22:22:59.618" v="45" actId="478"/>
            <ac:spMkLst>
              <pc:docMk/>
              <pc:sldMasterMk cId="612793706" sldId="2147483660"/>
              <pc:sldLayoutMk cId="3180765317" sldId="2147483775"/>
              <ac:spMk id="12" creationId="{21B7029F-444B-470D-95BB-377B897CA72B}"/>
            </ac:spMkLst>
          </pc:spChg>
          <pc:spChg chg="mod">
            <ac:chgData name="reza kabir" userId="af3c95a13102d509" providerId="LiveId" clId="{841908BE-D596-487C-B7EB-E63CBC6AA9A0}" dt="2020-04-27T22:22:55.792" v="44" actId="207"/>
            <ac:spMkLst>
              <pc:docMk/>
              <pc:sldMasterMk cId="612793706" sldId="2147483660"/>
              <pc:sldLayoutMk cId="3180765317" sldId="2147483775"/>
              <ac:spMk id="32" creationId="{00000000-0000-0000-0000-000000000000}"/>
            </ac:spMkLst>
          </pc:spChg>
          <pc:spChg chg="del">
            <ac:chgData name="reza kabir" userId="af3c95a13102d509" providerId="LiveId" clId="{841908BE-D596-487C-B7EB-E63CBC6AA9A0}" dt="2020-04-27T22:22:44.349" v="42" actId="478"/>
            <ac:spMkLst>
              <pc:docMk/>
              <pc:sldMasterMk cId="612793706" sldId="2147483660"/>
              <pc:sldLayoutMk cId="3180765317" sldId="2147483775"/>
              <ac:spMk id="34" creationId="{00000000-0000-0000-0000-000000000000}"/>
            </ac:spMkLst>
          </pc:spChg>
          <pc:spChg chg="del">
            <ac:chgData name="reza kabir" userId="af3c95a13102d509" providerId="LiveId" clId="{841908BE-D596-487C-B7EB-E63CBC6AA9A0}" dt="2020-04-27T22:22:46.331" v="43" actId="478"/>
            <ac:spMkLst>
              <pc:docMk/>
              <pc:sldMasterMk cId="612793706" sldId="2147483660"/>
              <pc:sldLayoutMk cId="3180765317" sldId="2147483775"/>
              <ac:spMk id="35" creationId="{00000000-0000-0000-0000-000000000000}"/>
            </ac:spMkLst>
          </pc:spChg>
          <pc:spChg chg="mod ord">
            <ac:chgData name="reza kabir" userId="af3c95a13102d509" providerId="LiveId" clId="{841908BE-D596-487C-B7EB-E63CBC6AA9A0}" dt="2020-04-27T22:24:04.292" v="52" actId="166"/>
            <ac:spMkLst>
              <pc:docMk/>
              <pc:sldMasterMk cId="612793706" sldId="2147483660"/>
              <pc:sldLayoutMk cId="3180765317" sldId="2147483775"/>
              <ac:spMk id="36" creationId="{00000000-0000-0000-0000-000000000000}"/>
            </ac:spMkLst>
          </pc:spChg>
          <pc:spChg chg="ord">
            <ac:chgData name="reza kabir" userId="af3c95a13102d509" providerId="LiveId" clId="{841908BE-D596-487C-B7EB-E63CBC6AA9A0}" dt="2020-04-27T22:24:09.705" v="53" actId="166"/>
            <ac:spMkLst>
              <pc:docMk/>
              <pc:sldMasterMk cId="612793706" sldId="2147483660"/>
              <pc:sldLayoutMk cId="3180765317" sldId="2147483775"/>
              <ac:spMk id="37" creationId="{00000000-0000-0000-0000-000000000000}"/>
            </ac:spMkLst>
          </pc:spChg>
          <pc:picChg chg="add del">
            <ac:chgData name="reza kabir" userId="af3c95a13102d509" providerId="LiveId" clId="{841908BE-D596-487C-B7EB-E63CBC6AA9A0}" dt="2020-04-27T22:22:14.331" v="36" actId="478"/>
            <ac:picMkLst>
              <pc:docMk/>
              <pc:sldMasterMk cId="612793706" sldId="2147483660"/>
              <pc:sldLayoutMk cId="3180765317" sldId="2147483775"/>
              <ac:picMk id="8" creationId="{2C131F78-68ED-4B79-8C2C-B3749E3956CE}"/>
            </ac:picMkLst>
          </pc:picChg>
          <pc:cxnChg chg="del">
            <ac:chgData name="reza kabir" userId="af3c95a13102d509" providerId="LiveId" clId="{841908BE-D596-487C-B7EB-E63CBC6AA9A0}" dt="2020-04-27T22:22:44.349" v="42" actId="478"/>
            <ac:cxnSpMkLst>
              <pc:docMk/>
              <pc:sldMasterMk cId="612793706" sldId="2147483660"/>
              <pc:sldLayoutMk cId="3180765317" sldId="2147483775"/>
              <ac:cxnSpMk id="33" creationId="{00000000-0000-0000-0000-000000000000}"/>
            </ac:cxnSpMkLst>
          </pc:cxnChg>
        </pc:sldLayoutChg>
        <pc:sldLayoutChg chg="addSp delSp modSp mod">
          <pc:chgData name="reza kabir" userId="af3c95a13102d509" providerId="LiveId" clId="{841908BE-D596-487C-B7EB-E63CBC6AA9A0}" dt="2020-04-27T22:32:55.700" v="81" actId="478"/>
          <pc:sldLayoutMkLst>
            <pc:docMk/>
            <pc:sldMasterMk cId="612793706" sldId="2147483660"/>
            <pc:sldLayoutMk cId="4234195659" sldId="2147483776"/>
          </pc:sldLayoutMkLst>
          <pc:spChg chg="add del">
            <ac:chgData name="reza kabir" userId="af3c95a13102d509" providerId="LiveId" clId="{841908BE-D596-487C-B7EB-E63CBC6AA9A0}" dt="2020-04-27T22:32:35.146" v="73" actId="11529"/>
            <ac:spMkLst>
              <pc:docMk/>
              <pc:sldMasterMk cId="612793706" sldId="2147483660"/>
              <pc:sldLayoutMk cId="4234195659" sldId="2147483776"/>
              <ac:spMk id="2" creationId="{581A1F9D-49BA-4EC6-A038-EE5510028B5D}"/>
            </ac:spMkLst>
          </pc:spChg>
          <pc:spChg chg="del">
            <ac:chgData name="reza kabir" userId="af3c95a13102d509" providerId="LiveId" clId="{841908BE-D596-487C-B7EB-E63CBC6AA9A0}" dt="2020-04-27T22:32:23.027" v="71" actId="478"/>
            <ac:spMkLst>
              <pc:docMk/>
              <pc:sldMasterMk cId="612793706" sldId="2147483660"/>
              <pc:sldLayoutMk cId="4234195659" sldId="2147483776"/>
              <ac:spMk id="3" creationId="{7CE6F10E-C869-4187-B41B-F9B3E38909EC}"/>
            </ac:spMkLst>
          </pc:spChg>
          <pc:spChg chg="add mod">
            <ac:chgData name="reza kabir" userId="af3c95a13102d509" providerId="LiveId" clId="{841908BE-D596-487C-B7EB-E63CBC6AA9A0}" dt="2020-04-27T22:32:41.209" v="75" actId="14100"/>
            <ac:spMkLst>
              <pc:docMk/>
              <pc:sldMasterMk cId="612793706" sldId="2147483660"/>
              <pc:sldLayoutMk cId="4234195659" sldId="2147483776"/>
              <ac:spMk id="4" creationId="{72915E0D-CB95-4358-9259-32A1197EE547}"/>
            </ac:spMkLst>
          </pc:spChg>
          <pc:spChg chg="add mod ord">
            <ac:chgData name="reza kabir" userId="af3c95a13102d509" providerId="LiveId" clId="{841908BE-D596-487C-B7EB-E63CBC6AA9A0}" dt="2020-04-27T22:32:51.016" v="79" actId="167"/>
            <ac:spMkLst>
              <pc:docMk/>
              <pc:sldMasterMk cId="612793706" sldId="2147483660"/>
              <pc:sldLayoutMk cId="4234195659" sldId="2147483776"/>
              <ac:spMk id="10" creationId="{64FDEA3D-3BCD-49CE-BCC6-C36EB7C4CE70}"/>
            </ac:spMkLst>
          </pc:spChg>
          <pc:spChg chg="del">
            <ac:chgData name="reza kabir" userId="af3c95a13102d509" providerId="LiveId" clId="{841908BE-D596-487C-B7EB-E63CBC6AA9A0}" dt="2020-04-27T22:32:23.027" v="71" actId="478"/>
            <ac:spMkLst>
              <pc:docMk/>
              <pc:sldMasterMk cId="612793706" sldId="2147483660"/>
              <pc:sldLayoutMk cId="4234195659" sldId="2147483776"/>
              <ac:spMk id="32" creationId="{00000000-0000-0000-0000-000000000000}"/>
            </ac:spMkLst>
          </pc:spChg>
          <pc:picChg chg="add del">
            <ac:chgData name="reza kabir" userId="af3c95a13102d509" providerId="LiveId" clId="{841908BE-D596-487C-B7EB-E63CBC6AA9A0}" dt="2020-04-27T22:32:55.700" v="81" actId="478"/>
            <ac:picMkLst>
              <pc:docMk/>
              <pc:sldMasterMk cId="612793706" sldId="2147483660"/>
              <pc:sldLayoutMk cId="4234195659" sldId="2147483776"/>
              <ac:picMk id="6" creationId="{CA76522B-53ED-4958-A1B9-E252F945BD2E}"/>
            </ac:picMkLst>
          </pc:picChg>
          <pc:picChg chg="add del">
            <ac:chgData name="reza kabir" userId="af3c95a13102d509" providerId="LiveId" clId="{841908BE-D596-487C-B7EB-E63CBC6AA9A0}" dt="2020-04-27T22:32:52.437" v="80" actId="478"/>
            <ac:picMkLst>
              <pc:docMk/>
              <pc:sldMasterMk cId="612793706" sldId="2147483660"/>
              <pc:sldLayoutMk cId="4234195659" sldId="2147483776"/>
              <ac:picMk id="7" creationId="{FE18B35F-9883-49CF-BD16-C87B86F97A43}"/>
            </ac:picMkLst>
          </pc:picChg>
        </pc:sldLayoutChg>
        <pc:sldLayoutChg chg="addSp delSp modSp mod">
          <pc:chgData name="reza kabir" userId="af3c95a13102d509" providerId="LiveId" clId="{841908BE-D596-487C-B7EB-E63CBC6AA9A0}" dt="2020-04-27T22:41:47.116" v="163" actId="478"/>
          <pc:sldLayoutMkLst>
            <pc:docMk/>
            <pc:sldMasterMk cId="612793706" sldId="2147483660"/>
            <pc:sldLayoutMk cId="719046411" sldId="2147483777"/>
          </pc:sldLayoutMkLst>
          <pc:spChg chg="del">
            <ac:chgData name="reza kabir" userId="af3c95a13102d509" providerId="LiveId" clId="{841908BE-D596-487C-B7EB-E63CBC6AA9A0}" dt="2020-04-27T22:41:13.103" v="155" actId="478"/>
            <ac:spMkLst>
              <pc:docMk/>
              <pc:sldMasterMk cId="612793706" sldId="2147483660"/>
              <pc:sldLayoutMk cId="719046411" sldId="2147483777"/>
              <ac:spMk id="4" creationId="{72915E0D-CB95-4358-9259-32A1197EE547}"/>
            </ac:spMkLst>
          </pc:spChg>
          <pc:spChg chg="add mod">
            <ac:chgData name="reza kabir" userId="af3c95a13102d509" providerId="LiveId" clId="{841908BE-D596-487C-B7EB-E63CBC6AA9A0}" dt="2020-04-27T22:41:25.954" v="157" actId="207"/>
            <ac:spMkLst>
              <pc:docMk/>
              <pc:sldMasterMk cId="612793706" sldId="2147483660"/>
              <pc:sldLayoutMk cId="719046411" sldId="2147483777"/>
              <ac:spMk id="6" creationId="{3D71E6BF-3917-49F2-AE96-12C924B1E397}"/>
            </ac:spMkLst>
          </pc:spChg>
          <pc:spChg chg="add">
            <ac:chgData name="reza kabir" userId="af3c95a13102d509" providerId="LiveId" clId="{841908BE-D596-487C-B7EB-E63CBC6AA9A0}" dt="2020-04-27T22:41:13.556" v="156"/>
            <ac:spMkLst>
              <pc:docMk/>
              <pc:sldMasterMk cId="612793706" sldId="2147483660"/>
              <pc:sldLayoutMk cId="719046411" sldId="2147483777"/>
              <ac:spMk id="7" creationId="{771FE1C2-2F0E-44B5-9515-1570BE69FF62}"/>
            </ac:spMkLst>
          </pc:spChg>
          <pc:spChg chg="add mod">
            <ac:chgData name="reza kabir" userId="af3c95a13102d509" providerId="LiveId" clId="{841908BE-D596-487C-B7EB-E63CBC6AA9A0}" dt="2020-04-27T22:41:25.954" v="157" actId="207"/>
            <ac:spMkLst>
              <pc:docMk/>
              <pc:sldMasterMk cId="612793706" sldId="2147483660"/>
              <pc:sldLayoutMk cId="719046411" sldId="2147483777"/>
              <ac:spMk id="8" creationId="{19D9975C-7CBE-49DB-8B36-8DEE131D3E3C}"/>
            </ac:spMkLst>
          </pc:spChg>
          <pc:spChg chg="add">
            <ac:chgData name="reza kabir" userId="af3c95a13102d509" providerId="LiveId" clId="{841908BE-D596-487C-B7EB-E63CBC6AA9A0}" dt="2020-04-27T22:41:13.556" v="156"/>
            <ac:spMkLst>
              <pc:docMk/>
              <pc:sldMasterMk cId="612793706" sldId="2147483660"/>
              <pc:sldLayoutMk cId="719046411" sldId="2147483777"/>
              <ac:spMk id="9" creationId="{94323A8F-7EF0-44B6-9A08-3DD9DC008309}"/>
            </ac:spMkLst>
          </pc:spChg>
          <pc:spChg chg="del">
            <ac:chgData name="reza kabir" userId="af3c95a13102d509" providerId="LiveId" clId="{841908BE-D596-487C-B7EB-E63CBC6AA9A0}" dt="2020-04-27T22:41:13.103" v="155" actId="478"/>
            <ac:spMkLst>
              <pc:docMk/>
              <pc:sldMasterMk cId="612793706" sldId="2147483660"/>
              <pc:sldLayoutMk cId="719046411" sldId="2147483777"/>
              <ac:spMk id="10" creationId="{64FDEA3D-3BCD-49CE-BCC6-C36EB7C4CE70}"/>
            </ac:spMkLst>
          </pc:spChg>
          <pc:spChg chg="add del mod">
            <ac:chgData name="reza kabir" userId="af3c95a13102d509" providerId="LiveId" clId="{841908BE-D596-487C-B7EB-E63CBC6AA9A0}" dt="2020-04-27T22:41:47.116" v="163" actId="478"/>
            <ac:spMkLst>
              <pc:docMk/>
              <pc:sldMasterMk cId="612793706" sldId="2147483660"/>
              <pc:sldLayoutMk cId="719046411" sldId="2147483777"/>
              <ac:spMk id="11" creationId="{6F704BAF-6452-471F-91D6-FF92454CA0AD}"/>
            </ac:spMkLst>
          </pc:spChg>
          <pc:spChg chg="del">
            <ac:chgData name="reza kabir" userId="af3c95a13102d509" providerId="LiveId" clId="{841908BE-D596-487C-B7EB-E63CBC6AA9A0}" dt="2020-04-27T22:41:13.103" v="155" actId="478"/>
            <ac:spMkLst>
              <pc:docMk/>
              <pc:sldMasterMk cId="612793706" sldId="2147483660"/>
              <pc:sldLayoutMk cId="719046411" sldId="2147483777"/>
              <ac:spMk id="36" creationId="{00000000-0000-0000-0000-000000000000}"/>
            </ac:spMkLst>
          </pc:spChg>
          <pc:spChg chg="del">
            <ac:chgData name="reza kabir" userId="af3c95a13102d509" providerId="LiveId" clId="{841908BE-D596-487C-B7EB-E63CBC6AA9A0}" dt="2020-04-27T22:41:13.103" v="155" actId="478"/>
            <ac:spMkLst>
              <pc:docMk/>
              <pc:sldMasterMk cId="612793706" sldId="2147483660"/>
              <pc:sldLayoutMk cId="719046411" sldId="2147483777"/>
              <ac:spMk id="37" creationId="{00000000-0000-0000-0000-000000000000}"/>
            </ac:spMkLst>
          </pc:spChg>
        </pc:sldLayoutChg>
        <pc:sldLayoutChg chg="addSp delSp modSp mod">
          <pc:chgData name="reza kabir" userId="af3c95a13102d509" providerId="LiveId" clId="{841908BE-D596-487C-B7EB-E63CBC6AA9A0}" dt="2020-04-27T22:45:51.653" v="202" actId="478"/>
          <pc:sldLayoutMkLst>
            <pc:docMk/>
            <pc:sldMasterMk cId="612793706" sldId="2147483660"/>
            <pc:sldLayoutMk cId="448357652" sldId="2147483778"/>
          </pc:sldLayoutMkLst>
          <pc:spChg chg="add del">
            <ac:chgData name="reza kabir" userId="af3c95a13102d509" providerId="LiveId" clId="{841908BE-D596-487C-B7EB-E63CBC6AA9A0}" dt="2020-04-27T22:45:06.641" v="185" actId="11529"/>
            <ac:spMkLst>
              <pc:docMk/>
              <pc:sldMasterMk cId="612793706" sldId="2147483660"/>
              <pc:sldLayoutMk cId="448357652" sldId="2147483778"/>
              <ac:spMk id="2" creationId="{F4F5E4FD-DDBB-480A-8520-75E4C8D843E7}"/>
            </ac:spMkLst>
          </pc:spChg>
          <pc:spChg chg="add mod">
            <ac:chgData name="reza kabir" userId="af3c95a13102d509" providerId="LiveId" clId="{841908BE-D596-487C-B7EB-E63CBC6AA9A0}" dt="2020-04-27T22:45:11.669" v="187" actId="207"/>
            <ac:spMkLst>
              <pc:docMk/>
              <pc:sldMasterMk cId="612793706" sldId="2147483660"/>
              <pc:sldLayoutMk cId="448357652" sldId="2147483778"/>
              <ac:spMk id="3" creationId="{9ACD532E-F180-4995-A4B1-1BA4803B1388}"/>
            </ac:spMkLst>
          </pc:spChg>
          <pc:spChg chg="add del mod">
            <ac:chgData name="reza kabir" userId="af3c95a13102d509" providerId="LiveId" clId="{841908BE-D596-487C-B7EB-E63CBC6AA9A0}" dt="2020-04-27T22:45:38.596" v="196" actId="478"/>
            <ac:spMkLst>
              <pc:docMk/>
              <pc:sldMasterMk cId="612793706" sldId="2147483660"/>
              <pc:sldLayoutMk cId="448357652" sldId="2147483778"/>
              <ac:spMk id="9" creationId="{1F9AD89D-D024-419A-96EE-2618B9CC87BA}"/>
            </ac:spMkLst>
          </pc:spChg>
          <pc:spChg chg="add mod ord">
            <ac:chgData name="reza kabir" userId="af3c95a13102d509" providerId="LiveId" clId="{841908BE-D596-487C-B7EB-E63CBC6AA9A0}" dt="2020-04-27T22:45:25.619" v="192" actId="167"/>
            <ac:spMkLst>
              <pc:docMk/>
              <pc:sldMasterMk cId="612793706" sldId="2147483660"/>
              <pc:sldLayoutMk cId="448357652" sldId="2147483778"/>
              <ac:spMk id="15" creationId="{BA972009-C16F-42DE-8F7F-9271303A578F}"/>
            </ac:spMkLst>
          </pc:spChg>
          <pc:spChg chg="add mod ord">
            <ac:chgData name="reza kabir" userId="af3c95a13102d509" providerId="LiveId" clId="{841908BE-D596-487C-B7EB-E63CBC6AA9A0}" dt="2020-04-27T22:45:36.539" v="195" actId="167"/>
            <ac:spMkLst>
              <pc:docMk/>
              <pc:sldMasterMk cId="612793706" sldId="2147483660"/>
              <pc:sldLayoutMk cId="448357652" sldId="2147483778"/>
              <ac:spMk id="16" creationId="{4EE6BD6E-5084-488A-9D9B-E85C16BAD6C1}"/>
            </ac:spMkLst>
          </pc:spChg>
          <pc:spChg chg="add mod ord">
            <ac:chgData name="reza kabir" userId="af3c95a13102d509" providerId="LiveId" clId="{841908BE-D596-487C-B7EB-E63CBC6AA9A0}" dt="2020-04-27T22:45:50.061" v="201" actId="167"/>
            <ac:spMkLst>
              <pc:docMk/>
              <pc:sldMasterMk cId="612793706" sldId="2147483660"/>
              <pc:sldLayoutMk cId="448357652" sldId="2147483778"/>
              <ac:spMk id="17" creationId="{C0C69265-98B0-4665-B6F1-4C510E8757F4}"/>
            </ac:spMkLst>
          </pc:spChg>
          <pc:spChg chg="del">
            <ac:chgData name="reza kabir" userId="af3c95a13102d509" providerId="LiveId" clId="{841908BE-D596-487C-B7EB-E63CBC6AA9A0}" dt="2020-04-27T22:44:08.683" v="182" actId="478"/>
            <ac:spMkLst>
              <pc:docMk/>
              <pc:sldMasterMk cId="612793706" sldId="2147483660"/>
              <pc:sldLayoutMk cId="448357652" sldId="2147483778"/>
              <ac:spMk id="75" creationId="{00000000-0000-0000-0000-000000000000}"/>
            </ac:spMkLst>
          </pc:spChg>
          <pc:spChg chg="del">
            <ac:chgData name="reza kabir" userId="af3c95a13102d509" providerId="LiveId" clId="{841908BE-D596-487C-B7EB-E63CBC6AA9A0}" dt="2020-04-27T22:44:08.683" v="182" actId="478"/>
            <ac:spMkLst>
              <pc:docMk/>
              <pc:sldMasterMk cId="612793706" sldId="2147483660"/>
              <pc:sldLayoutMk cId="448357652" sldId="2147483778"/>
              <ac:spMk id="77" creationId="{00000000-0000-0000-0000-000000000000}"/>
            </ac:spMkLst>
          </pc:spChg>
          <pc:spChg chg="del">
            <ac:chgData name="reza kabir" userId="af3c95a13102d509" providerId="LiveId" clId="{841908BE-D596-487C-B7EB-E63CBC6AA9A0}" dt="2020-04-27T22:44:08.683" v="182" actId="478"/>
            <ac:spMkLst>
              <pc:docMk/>
              <pc:sldMasterMk cId="612793706" sldId="2147483660"/>
              <pc:sldLayoutMk cId="448357652" sldId="2147483778"/>
              <ac:spMk id="78" creationId="{00000000-0000-0000-0000-000000000000}"/>
            </ac:spMkLst>
          </pc:spChg>
          <pc:spChg chg="mod">
            <ac:chgData name="reza kabir" userId="af3c95a13102d509" providerId="LiveId" clId="{841908BE-D596-487C-B7EB-E63CBC6AA9A0}" dt="2020-04-27T22:44:01.954" v="181" actId="207"/>
            <ac:spMkLst>
              <pc:docMk/>
              <pc:sldMasterMk cId="612793706" sldId="2147483660"/>
              <pc:sldLayoutMk cId="448357652" sldId="2147483778"/>
              <ac:spMk id="79" creationId="{00000000-0000-0000-0000-000000000000}"/>
            </ac:spMkLst>
          </pc:spChg>
          <pc:picChg chg="add del">
            <ac:chgData name="reza kabir" userId="af3c95a13102d509" providerId="LiveId" clId="{841908BE-D596-487C-B7EB-E63CBC6AA9A0}" dt="2020-04-27T22:45:13.716" v="188" actId="478"/>
            <ac:picMkLst>
              <pc:docMk/>
              <pc:sldMasterMk cId="612793706" sldId="2147483660"/>
              <pc:sldLayoutMk cId="448357652" sldId="2147483778"/>
              <ac:picMk id="8" creationId="{1ECA853B-6F42-4B78-AFFA-DAB82B1DCDEE}"/>
            </ac:picMkLst>
          </pc:picChg>
          <pc:picChg chg="add del">
            <ac:chgData name="reza kabir" userId="af3c95a13102d509" providerId="LiveId" clId="{841908BE-D596-487C-B7EB-E63CBC6AA9A0}" dt="2020-04-27T22:45:51.653" v="202" actId="478"/>
            <ac:picMkLst>
              <pc:docMk/>
              <pc:sldMasterMk cId="612793706" sldId="2147483660"/>
              <pc:sldLayoutMk cId="448357652" sldId="2147483778"/>
              <ac:picMk id="10" creationId="{D1DE2172-9E98-44B4-ABCA-A9D2621E91EB}"/>
            </ac:picMkLst>
          </pc:picChg>
          <pc:picChg chg="add del">
            <ac:chgData name="reza kabir" userId="af3c95a13102d509" providerId="LiveId" clId="{841908BE-D596-487C-B7EB-E63CBC6AA9A0}" dt="2020-04-27T22:45:28.882" v="193" actId="478"/>
            <ac:picMkLst>
              <pc:docMk/>
              <pc:sldMasterMk cId="612793706" sldId="2147483660"/>
              <pc:sldLayoutMk cId="448357652" sldId="2147483778"/>
              <ac:picMk id="11" creationId="{3637D760-1E3F-4FB8-97FB-C4E203D989DF}"/>
            </ac:picMkLst>
          </pc:picChg>
          <pc:picChg chg="add del">
            <ac:chgData name="reza kabir" userId="af3c95a13102d509" providerId="LiveId" clId="{841908BE-D596-487C-B7EB-E63CBC6AA9A0}" dt="2020-04-27T22:45:39.360" v="197" actId="478"/>
            <ac:picMkLst>
              <pc:docMk/>
              <pc:sldMasterMk cId="612793706" sldId="2147483660"/>
              <pc:sldLayoutMk cId="448357652" sldId="2147483778"/>
              <ac:picMk id="12" creationId="{2E6EDFF4-AC0E-43AB-98AB-EB81E70EC8DA}"/>
            </ac:picMkLst>
          </pc:picChg>
          <pc:cxnChg chg="del">
            <ac:chgData name="reza kabir" userId="af3c95a13102d509" providerId="LiveId" clId="{841908BE-D596-487C-B7EB-E63CBC6AA9A0}" dt="2020-04-27T22:44:08.683" v="182" actId="478"/>
            <ac:cxnSpMkLst>
              <pc:docMk/>
              <pc:sldMasterMk cId="612793706" sldId="2147483660"/>
              <pc:sldLayoutMk cId="448357652" sldId="2147483778"/>
              <ac:cxnSpMk id="76" creationId="{00000000-0000-0000-0000-000000000000}"/>
            </ac:cxnSpMkLst>
          </pc:cxnChg>
        </pc:sldLayoutChg>
        <pc:sldLayoutChg chg="addSp delSp modSp mod">
          <pc:chgData name="reza kabir" userId="af3c95a13102d509" providerId="LiveId" clId="{841908BE-D596-487C-B7EB-E63CBC6AA9A0}" dt="2020-04-27T23:07:27.519" v="275" actId="478"/>
          <pc:sldLayoutMkLst>
            <pc:docMk/>
            <pc:sldMasterMk cId="612793706" sldId="2147483660"/>
            <pc:sldLayoutMk cId="2745984979" sldId="2147483779"/>
          </pc:sldLayoutMkLst>
          <pc:spChg chg="add del">
            <ac:chgData name="reza kabir" userId="af3c95a13102d509" providerId="LiveId" clId="{841908BE-D596-487C-B7EB-E63CBC6AA9A0}" dt="2020-04-27T22:51:09.872" v="248" actId="11529"/>
            <ac:spMkLst>
              <pc:docMk/>
              <pc:sldMasterMk cId="612793706" sldId="2147483660"/>
              <pc:sldLayoutMk cId="2745984979" sldId="2147483779"/>
              <ac:spMk id="2" creationId="{CD91E1B4-AF35-48CD-AC5A-A5A578269260}"/>
            </ac:spMkLst>
          </pc:spChg>
          <pc:spChg chg="del">
            <ac:chgData name="reza kabir" userId="af3c95a13102d509" providerId="LiveId" clId="{841908BE-D596-487C-B7EB-E63CBC6AA9A0}" dt="2020-04-27T22:50:15.800" v="243" actId="478"/>
            <ac:spMkLst>
              <pc:docMk/>
              <pc:sldMasterMk cId="612793706" sldId="2147483660"/>
              <pc:sldLayoutMk cId="2745984979" sldId="2147483779"/>
              <ac:spMk id="3" creationId="{9ACD532E-F180-4995-A4B1-1BA4803B1388}"/>
            </ac:spMkLst>
          </pc:spChg>
          <pc:spChg chg="add mod ord">
            <ac:chgData name="reza kabir" userId="af3c95a13102d509" providerId="LiveId" clId="{841908BE-D596-487C-B7EB-E63CBC6AA9A0}" dt="2020-04-27T23:07:12.673" v="274" actId="167"/>
            <ac:spMkLst>
              <pc:docMk/>
              <pc:sldMasterMk cId="612793706" sldId="2147483660"/>
              <pc:sldLayoutMk cId="2745984979" sldId="2147483779"/>
              <ac:spMk id="4" creationId="{EA464D47-EC3B-4323-B933-6A16C6F06C18}"/>
            </ac:spMkLst>
          </pc:spChg>
          <pc:spChg chg="add del mod">
            <ac:chgData name="reza kabir" userId="af3c95a13102d509" providerId="LiveId" clId="{841908BE-D596-487C-B7EB-E63CBC6AA9A0}" dt="2020-04-27T23:07:27.519" v="275" actId="478"/>
            <ac:spMkLst>
              <pc:docMk/>
              <pc:sldMasterMk cId="612793706" sldId="2147483660"/>
              <pc:sldLayoutMk cId="2745984979" sldId="2147483779"/>
              <ac:spMk id="8" creationId="{65CBAD78-BD05-4A41-91C9-F03E4F8FA219}"/>
            </ac:spMkLst>
          </pc:spChg>
          <pc:spChg chg="add del">
            <ac:chgData name="reza kabir" userId="af3c95a13102d509" providerId="LiveId" clId="{841908BE-D596-487C-B7EB-E63CBC6AA9A0}" dt="2020-04-27T22:50:26.127" v="246" actId="478"/>
            <ac:spMkLst>
              <pc:docMk/>
              <pc:sldMasterMk cId="612793706" sldId="2147483660"/>
              <pc:sldLayoutMk cId="2745984979" sldId="2147483779"/>
              <ac:spMk id="9" creationId="{EC6A1563-795F-409E-A1F9-9E19C1E09E68}"/>
            </ac:spMkLst>
          </pc:spChg>
          <pc:spChg chg="add del mod">
            <ac:chgData name="reza kabir" userId="af3c95a13102d509" providerId="LiveId" clId="{841908BE-D596-487C-B7EB-E63CBC6AA9A0}" dt="2020-04-27T23:07:27.519" v="275" actId="478"/>
            <ac:spMkLst>
              <pc:docMk/>
              <pc:sldMasterMk cId="612793706" sldId="2147483660"/>
              <pc:sldLayoutMk cId="2745984979" sldId="2147483779"/>
              <ac:spMk id="10" creationId="{8D7BB7A2-FDE2-4E1E-8BA5-18760AB84DC5}"/>
            </ac:spMkLst>
          </pc:spChg>
          <pc:spChg chg="del">
            <ac:chgData name="reza kabir" userId="af3c95a13102d509" providerId="LiveId" clId="{841908BE-D596-487C-B7EB-E63CBC6AA9A0}" dt="2020-04-27T22:50:15.800" v="243" actId="478"/>
            <ac:spMkLst>
              <pc:docMk/>
              <pc:sldMasterMk cId="612793706" sldId="2147483660"/>
              <pc:sldLayoutMk cId="2745984979" sldId="2147483779"/>
              <ac:spMk id="15" creationId="{BA972009-C16F-42DE-8F7F-9271303A578F}"/>
            </ac:spMkLst>
          </pc:spChg>
          <pc:spChg chg="del">
            <ac:chgData name="reza kabir" userId="af3c95a13102d509" providerId="LiveId" clId="{841908BE-D596-487C-B7EB-E63CBC6AA9A0}" dt="2020-04-27T22:50:15.800" v="243" actId="478"/>
            <ac:spMkLst>
              <pc:docMk/>
              <pc:sldMasterMk cId="612793706" sldId="2147483660"/>
              <pc:sldLayoutMk cId="2745984979" sldId="2147483779"/>
              <ac:spMk id="16" creationId="{4EE6BD6E-5084-488A-9D9B-E85C16BAD6C1}"/>
            </ac:spMkLst>
          </pc:spChg>
          <pc:spChg chg="del">
            <ac:chgData name="reza kabir" userId="af3c95a13102d509" providerId="LiveId" clId="{841908BE-D596-487C-B7EB-E63CBC6AA9A0}" dt="2020-04-27T22:50:15.800" v="243" actId="478"/>
            <ac:spMkLst>
              <pc:docMk/>
              <pc:sldMasterMk cId="612793706" sldId="2147483660"/>
              <pc:sldLayoutMk cId="2745984979" sldId="2147483779"/>
              <ac:spMk id="17" creationId="{C0C69265-98B0-4665-B6F1-4C510E8757F4}"/>
            </ac:spMkLst>
          </pc:spChg>
          <pc:spChg chg="del">
            <ac:chgData name="reza kabir" userId="af3c95a13102d509" providerId="LiveId" clId="{841908BE-D596-487C-B7EB-E63CBC6AA9A0}" dt="2020-04-27T22:50:15.800" v="243" actId="478"/>
            <ac:spMkLst>
              <pc:docMk/>
              <pc:sldMasterMk cId="612793706" sldId="2147483660"/>
              <pc:sldLayoutMk cId="2745984979" sldId="2147483779"/>
              <ac:spMk id="79" creationId="{00000000-0000-0000-0000-000000000000}"/>
            </ac:spMkLst>
          </pc:spChg>
          <pc:spChg chg="del">
            <ac:chgData name="reza kabir" userId="af3c95a13102d509" providerId="LiveId" clId="{841908BE-D596-487C-B7EB-E63CBC6AA9A0}" dt="2020-04-27T22:50:15.800" v="243" actId="478"/>
            <ac:spMkLst>
              <pc:docMk/>
              <pc:sldMasterMk cId="612793706" sldId="2147483660"/>
              <pc:sldLayoutMk cId="2745984979" sldId="2147483779"/>
              <ac:spMk id="80" creationId="{00000000-0000-0000-0000-000000000000}"/>
            </ac:spMkLst>
          </pc:spChg>
          <pc:picChg chg="add del">
            <ac:chgData name="reza kabir" userId="af3c95a13102d509" providerId="LiveId" clId="{841908BE-D596-487C-B7EB-E63CBC6AA9A0}" dt="2020-04-27T22:51:15.421" v="251" actId="478"/>
            <ac:picMkLst>
              <pc:docMk/>
              <pc:sldMasterMk cId="612793706" sldId="2147483660"/>
              <pc:sldLayoutMk cId="2745984979" sldId="2147483779"/>
              <ac:picMk id="11" creationId="{B9D8D26C-25A3-4E85-BAFB-97EFB0D5BC43}"/>
            </ac:picMkLst>
          </pc:picChg>
        </pc:sldLayoutChg>
        <pc:sldLayoutChg chg="del">
          <pc:chgData name="reza kabir" userId="af3c95a13102d509" providerId="LiveId" clId="{841908BE-D596-487C-B7EB-E63CBC6AA9A0}" dt="2020-06-12T10:14:00.870" v="418" actId="2696"/>
          <pc:sldLayoutMkLst>
            <pc:docMk/>
            <pc:sldMasterMk cId="612793706" sldId="2147483660"/>
            <pc:sldLayoutMk cId="3145079872" sldId="2147483911"/>
          </pc:sldLayoutMkLst>
        </pc:sldLayoutChg>
        <pc:sldLayoutChg chg="del">
          <pc:chgData name="reza kabir" userId="af3c95a13102d509" providerId="LiveId" clId="{841908BE-D596-487C-B7EB-E63CBC6AA9A0}" dt="2020-06-12T10:14:00.870" v="418" actId="2696"/>
          <pc:sldLayoutMkLst>
            <pc:docMk/>
            <pc:sldMasterMk cId="612793706" sldId="2147483660"/>
            <pc:sldLayoutMk cId="1312902370" sldId="2147483912"/>
          </pc:sldLayoutMkLst>
        </pc:sldLayoutChg>
        <pc:sldLayoutChg chg="del">
          <pc:chgData name="reza kabir" userId="af3c95a13102d509" providerId="LiveId" clId="{841908BE-D596-487C-B7EB-E63CBC6AA9A0}" dt="2020-06-12T10:14:00.870" v="418" actId="2696"/>
          <pc:sldLayoutMkLst>
            <pc:docMk/>
            <pc:sldMasterMk cId="612793706" sldId="2147483660"/>
            <pc:sldLayoutMk cId="1838025981" sldId="2147483913"/>
          </pc:sldLayoutMkLst>
        </pc:sldLayoutChg>
        <pc:sldLayoutChg chg="del">
          <pc:chgData name="reza kabir" userId="af3c95a13102d509" providerId="LiveId" clId="{841908BE-D596-487C-B7EB-E63CBC6AA9A0}" dt="2020-06-12T10:14:00.870" v="418" actId="2696"/>
          <pc:sldLayoutMkLst>
            <pc:docMk/>
            <pc:sldMasterMk cId="612793706" sldId="2147483660"/>
            <pc:sldLayoutMk cId="1911591280" sldId="2147483914"/>
          </pc:sldLayoutMkLst>
        </pc:sldLayoutChg>
      </pc:sldMasterChg>
      <pc:sldMasterChg chg="del delSldLayout modSldLayout">
        <pc:chgData name="reza kabir" userId="af3c95a13102d509" providerId="LiveId" clId="{841908BE-D596-487C-B7EB-E63CBC6AA9A0}" dt="2020-04-27T23:09:58.441" v="291" actId="47"/>
        <pc:sldMasterMkLst>
          <pc:docMk/>
          <pc:sldMasterMk cId="4029809728" sldId="2147483759"/>
        </pc:sldMasterMkLst>
        <pc:sldLayoutChg chg="del">
          <pc:chgData name="reza kabir" userId="af3c95a13102d509" providerId="LiveId" clId="{841908BE-D596-487C-B7EB-E63CBC6AA9A0}" dt="2020-04-27T23:09:58.441" v="291" actId="47"/>
          <pc:sldLayoutMkLst>
            <pc:docMk/>
            <pc:sldMasterMk cId="4029809728" sldId="2147483759"/>
            <pc:sldLayoutMk cId="2147211713" sldId="2147483760"/>
          </pc:sldLayoutMkLst>
        </pc:sldLayoutChg>
        <pc:sldLayoutChg chg="del">
          <pc:chgData name="reza kabir" userId="af3c95a13102d509" providerId="LiveId" clId="{841908BE-D596-487C-B7EB-E63CBC6AA9A0}" dt="2020-04-27T23:09:58.441" v="291" actId="47"/>
          <pc:sldLayoutMkLst>
            <pc:docMk/>
            <pc:sldMasterMk cId="4029809728" sldId="2147483759"/>
            <pc:sldLayoutMk cId="3808001868" sldId="2147483761"/>
          </pc:sldLayoutMkLst>
        </pc:sldLayoutChg>
        <pc:sldLayoutChg chg="del">
          <pc:chgData name="reza kabir" userId="af3c95a13102d509" providerId="LiveId" clId="{841908BE-D596-487C-B7EB-E63CBC6AA9A0}" dt="2020-04-27T22:31:55.156" v="70" actId="47"/>
          <pc:sldLayoutMkLst>
            <pc:docMk/>
            <pc:sldMasterMk cId="4029809728" sldId="2147483759"/>
            <pc:sldLayoutMk cId="514794190" sldId="2147483762"/>
          </pc:sldLayoutMkLst>
        </pc:sldLayoutChg>
        <pc:sldLayoutChg chg="del">
          <pc:chgData name="reza kabir" userId="af3c95a13102d509" providerId="LiveId" clId="{841908BE-D596-487C-B7EB-E63CBC6AA9A0}" dt="2020-04-27T23:09:58.441" v="291" actId="47"/>
          <pc:sldLayoutMkLst>
            <pc:docMk/>
            <pc:sldMasterMk cId="4029809728" sldId="2147483759"/>
            <pc:sldLayoutMk cId="1010284181" sldId="2147483763"/>
          </pc:sldLayoutMkLst>
        </pc:sldLayoutChg>
        <pc:sldLayoutChg chg="del">
          <pc:chgData name="reza kabir" userId="af3c95a13102d509" providerId="LiveId" clId="{841908BE-D596-487C-B7EB-E63CBC6AA9A0}" dt="2020-04-27T23:09:58.441" v="291" actId="47"/>
          <pc:sldLayoutMkLst>
            <pc:docMk/>
            <pc:sldMasterMk cId="4029809728" sldId="2147483759"/>
            <pc:sldLayoutMk cId="2234563047" sldId="2147483764"/>
          </pc:sldLayoutMkLst>
        </pc:sldLayoutChg>
        <pc:sldLayoutChg chg="del">
          <pc:chgData name="reza kabir" userId="af3c95a13102d509" providerId="LiveId" clId="{841908BE-D596-487C-B7EB-E63CBC6AA9A0}" dt="2020-04-27T23:09:58.441" v="291" actId="47"/>
          <pc:sldLayoutMkLst>
            <pc:docMk/>
            <pc:sldMasterMk cId="4029809728" sldId="2147483759"/>
            <pc:sldLayoutMk cId="596920712" sldId="2147483765"/>
          </pc:sldLayoutMkLst>
        </pc:sldLayoutChg>
        <pc:sldLayoutChg chg="addSp delSp modSp del mod">
          <pc:chgData name="reza kabir" userId="af3c95a13102d509" providerId="LiveId" clId="{841908BE-D596-487C-B7EB-E63CBC6AA9A0}" dt="2020-04-27T23:09:58.441" v="291" actId="47"/>
          <pc:sldLayoutMkLst>
            <pc:docMk/>
            <pc:sldMasterMk cId="4029809728" sldId="2147483759"/>
            <pc:sldLayoutMk cId="102427710" sldId="2147483766"/>
          </pc:sldLayoutMkLst>
          <pc:spChg chg="add del">
            <ac:chgData name="reza kabir" userId="af3c95a13102d509" providerId="LiveId" clId="{841908BE-D596-487C-B7EB-E63CBC6AA9A0}" dt="2020-04-27T22:39:30.549" v="147" actId="11529"/>
            <ac:spMkLst>
              <pc:docMk/>
              <pc:sldMasterMk cId="4029809728" sldId="2147483759"/>
              <pc:sldLayoutMk cId="102427710" sldId="2147483766"/>
              <ac:spMk id="2" creationId="{2A2C7519-843B-410F-8A37-71734674E7D5}"/>
            </ac:spMkLst>
          </pc:spChg>
          <pc:spChg chg="add mod">
            <ac:chgData name="reza kabir" userId="af3c95a13102d509" providerId="LiveId" clId="{841908BE-D596-487C-B7EB-E63CBC6AA9A0}" dt="2020-04-27T22:39:40.570" v="149" actId="207"/>
            <ac:spMkLst>
              <pc:docMk/>
              <pc:sldMasterMk cId="4029809728" sldId="2147483759"/>
              <pc:sldLayoutMk cId="102427710" sldId="2147483766"/>
              <ac:spMk id="3" creationId="{CD9BC21E-3780-44B4-8B24-B2090EF89F9D}"/>
            </ac:spMkLst>
          </pc:spChg>
          <pc:picChg chg="add del">
            <ac:chgData name="reza kabir" userId="af3c95a13102d509" providerId="LiveId" clId="{841908BE-D596-487C-B7EB-E63CBC6AA9A0}" dt="2020-04-27T22:39:45.392" v="150" actId="478"/>
            <ac:picMkLst>
              <pc:docMk/>
              <pc:sldMasterMk cId="4029809728" sldId="2147483759"/>
              <pc:sldLayoutMk cId="102427710" sldId="2147483766"/>
              <ac:picMk id="9" creationId="{42465135-AB0F-42B8-978A-7CB6091A4AE3}"/>
            </ac:picMkLst>
          </pc:picChg>
        </pc:sldLayoutChg>
        <pc:sldLayoutChg chg="del">
          <pc:chgData name="reza kabir" userId="af3c95a13102d509" providerId="LiveId" clId="{841908BE-D596-487C-B7EB-E63CBC6AA9A0}" dt="2020-04-27T23:09:58.441" v="291" actId="47"/>
          <pc:sldLayoutMkLst>
            <pc:docMk/>
            <pc:sldMasterMk cId="4029809728" sldId="2147483759"/>
            <pc:sldLayoutMk cId="1248421285" sldId="2147483767"/>
          </pc:sldLayoutMkLst>
        </pc:sldLayoutChg>
        <pc:sldLayoutChg chg="addSp delSp del">
          <pc:chgData name="reza kabir" userId="af3c95a13102d509" providerId="LiveId" clId="{841908BE-D596-487C-B7EB-E63CBC6AA9A0}" dt="2020-04-27T23:08:18.760" v="289" actId="47"/>
          <pc:sldLayoutMkLst>
            <pc:docMk/>
            <pc:sldMasterMk cId="4029809728" sldId="2147483759"/>
            <pc:sldLayoutMk cId="2585928523" sldId="2147483768"/>
          </pc:sldLayoutMkLst>
          <pc:spChg chg="add del">
            <ac:chgData name="reza kabir" userId="af3c95a13102d509" providerId="LiveId" clId="{841908BE-D596-487C-B7EB-E63CBC6AA9A0}" dt="2020-04-27T22:49:17.165" v="240"/>
            <ac:spMkLst>
              <pc:docMk/>
              <pc:sldMasterMk cId="4029809728" sldId="2147483759"/>
              <pc:sldLayoutMk cId="2585928523" sldId="2147483768"/>
              <ac:spMk id="10" creationId="{DE20C699-7C40-4448-82C0-8E14CD725D00}"/>
            </ac:spMkLst>
          </pc:spChg>
          <pc:spChg chg="add del">
            <ac:chgData name="reza kabir" userId="af3c95a13102d509" providerId="LiveId" clId="{841908BE-D596-487C-B7EB-E63CBC6AA9A0}" dt="2020-04-27T22:49:17.165" v="240"/>
            <ac:spMkLst>
              <pc:docMk/>
              <pc:sldMasterMk cId="4029809728" sldId="2147483759"/>
              <pc:sldLayoutMk cId="2585928523" sldId="2147483768"/>
              <ac:spMk id="11" creationId="{667FA46B-F331-4ECE-926F-645B3AD04010}"/>
            </ac:spMkLst>
          </pc:spChg>
          <pc:spChg chg="add del">
            <ac:chgData name="reza kabir" userId="af3c95a13102d509" providerId="LiveId" clId="{841908BE-D596-487C-B7EB-E63CBC6AA9A0}" dt="2020-04-27T22:49:17.165" v="240"/>
            <ac:spMkLst>
              <pc:docMk/>
              <pc:sldMasterMk cId="4029809728" sldId="2147483759"/>
              <pc:sldLayoutMk cId="2585928523" sldId="2147483768"/>
              <ac:spMk id="12" creationId="{CEBC72B4-B321-40A1-9B40-91D4AE4145F0}"/>
            </ac:spMkLst>
          </pc:spChg>
          <pc:spChg chg="add del">
            <ac:chgData name="reza kabir" userId="af3c95a13102d509" providerId="LiveId" clId="{841908BE-D596-487C-B7EB-E63CBC6AA9A0}" dt="2020-04-27T22:49:17.165" v="240"/>
            <ac:spMkLst>
              <pc:docMk/>
              <pc:sldMasterMk cId="4029809728" sldId="2147483759"/>
              <pc:sldLayoutMk cId="2585928523" sldId="2147483768"/>
              <ac:spMk id="13" creationId="{E5E2AEA9-5D1D-45C8-8455-880A7403E60C}"/>
            </ac:spMkLst>
          </pc:spChg>
          <pc:picChg chg="add del">
            <ac:chgData name="reza kabir" userId="af3c95a13102d509" providerId="LiveId" clId="{841908BE-D596-487C-B7EB-E63CBC6AA9A0}" dt="2020-04-27T22:49:17.165" v="240"/>
            <ac:picMkLst>
              <pc:docMk/>
              <pc:sldMasterMk cId="4029809728" sldId="2147483759"/>
              <pc:sldLayoutMk cId="2585928523" sldId="2147483768"/>
              <ac:picMk id="9" creationId="{2E2659ED-7A61-4893-9865-C258669DF191}"/>
            </ac:picMkLst>
          </pc:picChg>
          <pc:picChg chg="add">
            <ac:chgData name="reza kabir" userId="af3c95a13102d509" providerId="LiveId" clId="{841908BE-D596-487C-B7EB-E63CBC6AA9A0}" dt="2020-04-27T22:49:55.555" v="242"/>
            <ac:picMkLst>
              <pc:docMk/>
              <pc:sldMasterMk cId="4029809728" sldId="2147483759"/>
              <pc:sldLayoutMk cId="2585928523" sldId="2147483768"/>
              <ac:picMk id="14" creationId="{5BA43E3F-0C0A-4BFC-A61D-3AE554535168}"/>
            </ac:picMkLst>
          </pc:picChg>
        </pc:sldLayoutChg>
        <pc:sldLayoutChg chg="del">
          <pc:chgData name="reza kabir" userId="af3c95a13102d509" providerId="LiveId" clId="{841908BE-D596-487C-B7EB-E63CBC6AA9A0}" dt="2020-04-27T23:09:52.928" v="290" actId="47"/>
          <pc:sldLayoutMkLst>
            <pc:docMk/>
            <pc:sldMasterMk cId="4029809728" sldId="2147483759"/>
            <pc:sldLayoutMk cId="2458012155" sldId="2147483769"/>
          </pc:sldLayoutMkLst>
        </pc:sldLayoutChg>
        <pc:sldLayoutChg chg="del">
          <pc:chgData name="reza kabir" userId="af3c95a13102d509" providerId="LiveId" clId="{841908BE-D596-487C-B7EB-E63CBC6AA9A0}" dt="2020-04-27T23:09:58.441" v="291" actId="47"/>
          <pc:sldLayoutMkLst>
            <pc:docMk/>
            <pc:sldMasterMk cId="4029809728" sldId="2147483759"/>
            <pc:sldLayoutMk cId="2392117877" sldId="2147483770"/>
          </pc:sldLayoutMkLst>
        </pc:sldLayoutChg>
        <pc:sldLayoutChg chg="del">
          <pc:chgData name="reza kabir" userId="af3c95a13102d509" providerId="LiveId" clId="{841908BE-D596-487C-B7EB-E63CBC6AA9A0}" dt="2020-04-27T23:09:58.441" v="291" actId="47"/>
          <pc:sldLayoutMkLst>
            <pc:docMk/>
            <pc:sldMasterMk cId="4029809728" sldId="2147483759"/>
            <pc:sldLayoutMk cId="1722350072" sldId="2147483771"/>
          </pc:sldLayoutMkLst>
        </pc:sldLayoutChg>
        <pc:sldLayoutChg chg="del">
          <pc:chgData name="reza kabir" userId="af3c95a13102d509" providerId="LiveId" clId="{841908BE-D596-487C-B7EB-E63CBC6AA9A0}" dt="2020-04-27T23:09:58.441" v="291" actId="47"/>
          <pc:sldLayoutMkLst>
            <pc:docMk/>
            <pc:sldMasterMk cId="4029809728" sldId="2147483759"/>
            <pc:sldLayoutMk cId="1244883801" sldId="2147483772"/>
          </pc:sldLayoutMkLst>
        </pc:sldLayoutChg>
        <pc:sldLayoutChg chg="del">
          <pc:chgData name="reza kabir" userId="af3c95a13102d509" providerId="LiveId" clId="{841908BE-D596-487C-B7EB-E63CBC6AA9A0}" dt="2020-04-27T23:09:58.441" v="291" actId="47"/>
          <pc:sldLayoutMkLst>
            <pc:docMk/>
            <pc:sldMasterMk cId="4029809728" sldId="2147483759"/>
            <pc:sldLayoutMk cId="3499482795" sldId="2147483773"/>
          </pc:sldLayoutMkLst>
        </pc:sldLayoutChg>
        <pc:sldLayoutChg chg="del">
          <pc:chgData name="reza kabir" userId="af3c95a13102d509" providerId="LiveId" clId="{841908BE-D596-487C-B7EB-E63CBC6AA9A0}" dt="2020-04-27T23:09:58.441" v="291" actId="47"/>
          <pc:sldLayoutMkLst>
            <pc:docMk/>
            <pc:sldMasterMk cId="4029809728" sldId="2147483759"/>
            <pc:sldLayoutMk cId="3326461312" sldId="2147483774"/>
          </pc:sldLayoutMkLst>
        </pc:sldLayoutChg>
      </pc:sldMasterChg>
      <pc:sldMasterChg chg="modSldLayout">
        <pc:chgData name="reza kabir" userId="af3c95a13102d509" providerId="LiveId" clId="{841908BE-D596-487C-B7EB-E63CBC6AA9A0}" dt="2020-06-10T12:02:44.842" v="314" actId="207"/>
        <pc:sldMasterMkLst>
          <pc:docMk/>
          <pc:sldMasterMk cId="3503097101" sldId="2147483780"/>
        </pc:sldMasterMkLst>
        <pc:sldLayoutChg chg="delSp modSp mod">
          <pc:chgData name="reza kabir" userId="af3c95a13102d509" providerId="LiveId" clId="{841908BE-D596-487C-B7EB-E63CBC6AA9A0}" dt="2020-06-10T12:02:44.842" v="314" actId="207"/>
          <pc:sldLayoutMkLst>
            <pc:docMk/>
            <pc:sldMasterMk cId="3503097101" sldId="2147483780"/>
            <pc:sldLayoutMk cId="4187568825" sldId="2147483821"/>
          </pc:sldLayoutMkLst>
          <pc:spChg chg="del">
            <ac:chgData name="reza kabir" userId="af3c95a13102d509" providerId="LiveId" clId="{841908BE-D596-487C-B7EB-E63CBC6AA9A0}" dt="2020-06-10T12:02:32.820" v="311" actId="478"/>
            <ac:spMkLst>
              <pc:docMk/>
              <pc:sldMasterMk cId="3503097101" sldId="2147483780"/>
              <pc:sldLayoutMk cId="4187568825" sldId="2147483821"/>
              <ac:spMk id="6" creationId="{00000000-0000-0000-0000-000000000000}"/>
            </ac:spMkLst>
          </pc:spChg>
          <pc:spChg chg="mod">
            <ac:chgData name="reza kabir" userId="af3c95a13102d509" providerId="LiveId" clId="{841908BE-D596-487C-B7EB-E63CBC6AA9A0}" dt="2020-06-10T12:02:44.842" v="314" actId="207"/>
            <ac:spMkLst>
              <pc:docMk/>
              <pc:sldMasterMk cId="3503097101" sldId="2147483780"/>
              <pc:sldLayoutMk cId="4187568825" sldId="2147483821"/>
              <ac:spMk id="7" creationId="{00000000-0000-0000-0000-000000000000}"/>
            </ac:spMkLst>
          </pc:spChg>
          <pc:spChg chg="del">
            <ac:chgData name="reza kabir" userId="af3c95a13102d509" providerId="LiveId" clId="{841908BE-D596-487C-B7EB-E63CBC6AA9A0}" dt="2020-06-10T12:02:32.820" v="311" actId="478"/>
            <ac:spMkLst>
              <pc:docMk/>
              <pc:sldMasterMk cId="3503097101" sldId="2147483780"/>
              <pc:sldLayoutMk cId="4187568825" sldId="2147483821"/>
              <ac:spMk id="15" creationId="{00000000-0000-0000-0000-000000000000}"/>
            </ac:spMkLst>
          </pc:spChg>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7.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004334-649E-4DA9-A984-75EFE66A6F24}" type="datetimeFigureOut">
              <a:rPr lang="en-US" smtClean="0"/>
              <a:t>6/12/2020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B633CD-E388-434E-A623-4298E9A65277}" type="slidenum">
              <a:rPr lang="en-US" smtClean="0"/>
              <a:t>‹#›</a:t>
            </a:fld>
            <a:endParaRPr lang="en-US"/>
          </a:p>
        </p:txBody>
      </p:sp>
    </p:spTree>
    <p:extLst>
      <p:ext uri="{BB962C8B-B14F-4D97-AF65-F5344CB8AC3E}">
        <p14:creationId xmlns:p14="http://schemas.microsoft.com/office/powerpoint/2010/main" val="4226560495"/>
      </p:ext>
    </p:extLst>
  </p:cSld>
  <p:clrMap bg1="lt1" tx1="dk1" bg2="lt2" tx2="dk2" accent1="accent1" accent2="accent2" accent3="accent3" accent4="accent4" accent5="accent5" accent6="accent6" hlink="hlink" folHlink="folHlink"/>
  <p:notesStyle>
    <a:lvl1pPr marL="0" algn="l" defTabSz="1828800" rtl="0" eaLnBrk="1" latinLnBrk="0" hangingPunct="1">
      <a:defRPr sz="2400" kern="1200">
        <a:solidFill>
          <a:schemeClr val="tx1"/>
        </a:solidFill>
        <a:latin typeface="+mn-lt"/>
        <a:ea typeface="+mn-ea"/>
        <a:cs typeface="+mn-cs"/>
      </a:defRPr>
    </a:lvl1pPr>
    <a:lvl2pPr marL="914400" algn="l" defTabSz="1828800" rtl="0" eaLnBrk="1" latinLnBrk="0" hangingPunct="1">
      <a:defRPr sz="2400" kern="1200">
        <a:solidFill>
          <a:schemeClr val="tx1"/>
        </a:solidFill>
        <a:latin typeface="+mn-lt"/>
        <a:ea typeface="+mn-ea"/>
        <a:cs typeface="+mn-cs"/>
      </a:defRPr>
    </a:lvl2pPr>
    <a:lvl3pPr marL="1828800" algn="l" defTabSz="1828800" rtl="0" eaLnBrk="1" latinLnBrk="0" hangingPunct="1">
      <a:defRPr sz="2400" kern="1200">
        <a:solidFill>
          <a:schemeClr val="tx1"/>
        </a:solidFill>
        <a:latin typeface="+mn-lt"/>
        <a:ea typeface="+mn-ea"/>
        <a:cs typeface="+mn-cs"/>
      </a:defRPr>
    </a:lvl3pPr>
    <a:lvl4pPr marL="2743200" algn="l" defTabSz="1828800" rtl="0" eaLnBrk="1" latinLnBrk="0" hangingPunct="1">
      <a:defRPr sz="2400" kern="1200">
        <a:solidFill>
          <a:schemeClr val="tx1"/>
        </a:solidFill>
        <a:latin typeface="+mn-lt"/>
        <a:ea typeface="+mn-ea"/>
        <a:cs typeface="+mn-cs"/>
      </a:defRPr>
    </a:lvl4pPr>
    <a:lvl5pPr marL="3657600" algn="l" defTabSz="1828800" rtl="0" eaLnBrk="1" latinLnBrk="0" hangingPunct="1">
      <a:defRPr sz="2400" kern="1200">
        <a:solidFill>
          <a:schemeClr val="tx1"/>
        </a:solidFill>
        <a:latin typeface="+mn-lt"/>
        <a:ea typeface="+mn-ea"/>
        <a:cs typeface="+mn-cs"/>
      </a:defRPr>
    </a:lvl5pPr>
    <a:lvl6pPr marL="4572000" algn="l" defTabSz="1828800" rtl="0" eaLnBrk="1" latinLnBrk="0" hangingPunct="1">
      <a:defRPr sz="2400" kern="1200">
        <a:solidFill>
          <a:schemeClr val="tx1"/>
        </a:solidFill>
        <a:latin typeface="+mn-lt"/>
        <a:ea typeface="+mn-ea"/>
        <a:cs typeface="+mn-cs"/>
      </a:defRPr>
    </a:lvl6pPr>
    <a:lvl7pPr marL="5486400" algn="l" defTabSz="1828800" rtl="0" eaLnBrk="1" latinLnBrk="0" hangingPunct="1">
      <a:defRPr sz="2400" kern="1200">
        <a:solidFill>
          <a:schemeClr val="tx1"/>
        </a:solidFill>
        <a:latin typeface="+mn-lt"/>
        <a:ea typeface="+mn-ea"/>
        <a:cs typeface="+mn-cs"/>
      </a:defRPr>
    </a:lvl7pPr>
    <a:lvl8pPr marL="6400800" algn="l" defTabSz="1828800" rtl="0" eaLnBrk="1" latinLnBrk="0" hangingPunct="1">
      <a:defRPr sz="2400" kern="1200">
        <a:solidFill>
          <a:schemeClr val="tx1"/>
        </a:solidFill>
        <a:latin typeface="+mn-lt"/>
        <a:ea typeface="+mn-ea"/>
        <a:cs typeface="+mn-cs"/>
      </a:defRPr>
    </a:lvl8pPr>
    <a:lvl9pPr marL="7315200" algn="l" defTabSz="1828800"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5618d93f9c_3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5618d93f9c_3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8652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9457" name="Text Box 1"/>
          <p:cNvSpPr txBox="1">
            <a:spLocks noGrp="1" noRot="1" noChangeAspect="1" noChangeArrowheads="1"/>
          </p:cNvSpPr>
          <p:nvPr>
            <p:ph type="sldImg"/>
          </p:nvPr>
        </p:nvSpPr>
        <p:spPr bwMode="auto">
          <a:xfrm>
            <a:off x="-16995775" y="-11796713"/>
            <a:ext cx="22183725" cy="12482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9458" name="Text Box 2"/>
          <p:cNvSpPr txBox="1">
            <a:spLocks noGrp="1" noChangeArrowheads="1"/>
          </p:cNvSpPr>
          <p:nvPr>
            <p:ph type="body" idx="1"/>
          </p:nvPr>
        </p:nvSpPr>
        <p:spPr bwMode="auto">
          <a:xfrm>
            <a:off x="685800" y="4343400"/>
            <a:ext cx="5475288" cy="4103688"/>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20961933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9457" name="Text Box 1"/>
          <p:cNvSpPr txBox="1">
            <a:spLocks noGrp="1" noRot="1" noChangeAspect="1" noChangeArrowheads="1"/>
          </p:cNvSpPr>
          <p:nvPr>
            <p:ph type="sldImg"/>
          </p:nvPr>
        </p:nvSpPr>
        <p:spPr bwMode="auto">
          <a:xfrm>
            <a:off x="-16998950" y="-11796713"/>
            <a:ext cx="22190075" cy="12482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9458" name="Text Box 2"/>
          <p:cNvSpPr txBox="1">
            <a:spLocks noGrp="1" noChangeArrowheads="1"/>
          </p:cNvSpPr>
          <p:nvPr>
            <p:ph type="body" idx="1"/>
          </p:nvPr>
        </p:nvSpPr>
        <p:spPr bwMode="auto">
          <a:xfrm>
            <a:off x="685800" y="4343400"/>
            <a:ext cx="5475288" cy="4103688"/>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1160877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9457" name="Text Box 1"/>
          <p:cNvSpPr txBox="1">
            <a:spLocks noGrp="1" noRot="1" noChangeAspect="1" noChangeArrowheads="1"/>
          </p:cNvSpPr>
          <p:nvPr>
            <p:ph type="sldImg"/>
          </p:nvPr>
        </p:nvSpPr>
        <p:spPr bwMode="auto">
          <a:xfrm>
            <a:off x="-16998950" y="-11796713"/>
            <a:ext cx="22190075" cy="12482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9458" name="Text Box 2"/>
          <p:cNvSpPr txBox="1">
            <a:spLocks noGrp="1" noChangeArrowheads="1"/>
          </p:cNvSpPr>
          <p:nvPr>
            <p:ph type="body" idx="1"/>
          </p:nvPr>
        </p:nvSpPr>
        <p:spPr bwMode="auto">
          <a:xfrm>
            <a:off x="685800" y="4343400"/>
            <a:ext cx="5475288" cy="4103688"/>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15451752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9457" name="Text Box 1"/>
          <p:cNvSpPr txBox="1">
            <a:spLocks noGrp="1" noRot="1" noChangeAspect="1" noChangeArrowheads="1"/>
          </p:cNvSpPr>
          <p:nvPr>
            <p:ph type="sldImg"/>
          </p:nvPr>
        </p:nvSpPr>
        <p:spPr bwMode="auto">
          <a:xfrm>
            <a:off x="-16998950" y="-11796713"/>
            <a:ext cx="22190075" cy="12482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9458" name="Text Box 2"/>
          <p:cNvSpPr txBox="1">
            <a:spLocks noGrp="1" noChangeArrowheads="1"/>
          </p:cNvSpPr>
          <p:nvPr>
            <p:ph type="body" idx="1"/>
          </p:nvPr>
        </p:nvSpPr>
        <p:spPr bwMode="auto">
          <a:xfrm>
            <a:off x="685800" y="4343400"/>
            <a:ext cx="5475288" cy="4103688"/>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12422124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9457" name="Text Box 1"/>
          <p:cNvSpPr txBox="1">
            <a:spLocks noGrp="1" noRot="1" noChangeAspect="1" noChangeArrowheads="1"/>
          </p:cNvSpPr>
          <p:nvPr>
            <p:ph type="sldImg"/>
          </p:nvPr>
        </p:nvSpPr>
        <p:spPr bwMode="auto">
          <a:xfrm>
            <a:off x="-16998950" y="-11796713"/>
            <a:ext cx="22190075" cy="12482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9458" name="Text Box 2"/>
          <p:cNvSpPr txBox="1">
            <a:spLocks noGrp="1" noChangeArrowheads="1"/>
          </p:cNvSpPr>
          <p:nvPr>
            <p:ph type="body" idx="1"/>
          </p:nvPr>
        </p:nvSpPr>
        <p:spPr bwMode="auto">
          <a:xfrm>
            <a:off x="685800" y="4343400"/>
            <a:ext cx="5475288" cy="4103688"/>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10371268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change the</a:t>
            </a:r>
            <a:r>
              <a:rPr lang="en-US" baseline="0" dirty="0"/>
              <a:t> image behind</a:t>
            </a:r>
            <a:r>
              <a:rPr lang="en-US" dirty="0"/>
              <a:t> the Mock up.</a:t>
            </a:r>
          </a:p>
          <a:p>
            <a:r>
              <a:rPr lang="en-US" dirty="0"/>
              <a:t>Select the layer - &gt; Right</a:t>
            </a:r>
            <a:r>
              <a:rPr lang="en-US" baseline="0" dirty="0"/>
              <a:t> Click -&gt; Send to Back -&gt; Delete the image -&gt; Drag &amp; Drop your Own Picture -&gt; Send to Back (again)</a:t>
            </a:r>
            <a:endParaRPr lang="en-US" dirty="0"/>
          </a:p>
        </p:txBody>
      </p:sp>
      <p:sp>
        <p:nvSpPr>
          <p:cNvPr id="4" name="Slide Number Placeholder 3"/>
          <p:cNvSpPr>
            <a:spLocks noGrp="1"/>
          </p:cNvSpPr>
          <p:nvPr>
            <p:ph type="sldNum" sz="quarter" idx="10"/>
          </p:nvPr>
        </p:nvSpPr>
        <p:spPr/>
        <p:txBody>
          <a:bodyPr/>
          <a:lstStyle/>
          <a:p>
            <a:pPr marL="0" marR="0" lvl="0" indent="0" algn="r" defTabSz="1828434" rtl="0" eaLnBrk="1" fontAlgn="auto" latinLnBrk="0" hangingPunct="1">
              <a:lnSpc>
                <a:spcPct val="100000"/>
              </a:lnSpc>
              <a:spcBef>
                <a:spcPts val="0"/>
              </a:spcBef>
              <a:spcAft>
                <a:spcPts val="0"/>
              </a:spcAft>
              <a:buClrTx/>
              <a:buSzTx/>
              <a:buFontTx/>
              <a:buNone/>
              <a:tabLst/>
              <a:defRPr/>
            </a:pPr>
            <a:fld id="{0ED8A9B0-80EF-A34D-B345-E2DEC5501E01}" type="slidenum">
              <a:rPr kumimoji="0" lang="en-US" sz="1200" b="0" i="0" u="none" strike="noStrike" kern="1200" cap="none" spc="0" normalizeH="0" baseline="0" noProof="0" smtClean="0">
                <a:ln>
                  <a:noFill/>
                </a:ln>
                <a:solidFill>
                  <a:prstClr val="black"/>
                </a:solidFill>
                <a:effectLst/>
                <a:uLnTx/>
                <a:uFillTx/>
                <a:latin typeface="Calibri Light"/>
                <a:ea typeface="+mn-ea"/>
                <a:cs typeface="+mn-cs"/>
              </a:rPr>
              <a:pPr marL="0" marR="0" lvl="0" indent="0" algn="r" defTabSz="1828434" rtl="0" eaLnBrk="1" fontAlgn="auto" latinLnBrk="0" hangingPunct="1">
                <a:lnSpc>
                  <a:spcPct val="100000"/>
                </a:lnSpc>
                <a:spcBef>
                  <a:spcPts val="0"/>
                </a:spcBef>
                <a:spcAft>
                  <a:spcPts val="0"/>
                </a:spcAft>
                <a:buClrTx/>
                <a:buSzTx/>
                <a:buFontTx/>
                <a:buNone/>
                <a:tabLst/>
                <a:defRPr/>
              </a:pPr>
              <a:t>159</a:t>
            </a:fld>
            <a:endParaRPr kumimoji="0" lang="en-US" sz="1200" b="0" i="0" u="none" strike="noStrike" kern="1200" cap="none" spc="0" normalizeH="0" baseline="0" noProof="0">
              <a:ln>
                <a:noFill/>
              </a:ln>
              <a:solidFill>
                <a:prstClr val="black"/>
              </a:solidFill>
              <a:effectLst/>
              <a:uLnTx/>
              <a:uFillTx/>
              <a:latin typeface="Calibri Light"/>
              <a:ea typeface="+mn-ea"/>
              <a:cs typeface="+mn-cs"/>
            </a:endParaRPr>
          </a:p>
        </p:txBody>
      </p:sp>
    </p:spTree>
    <p:extLst>
      <p:ext uri="{BB962C8B-B14F-4D97-AF65-F5344CB8AC3E}">
        <p14:creationId xmlns:p14="http://schemas.microsoft.com/office/powerpoint/2010/main" val="645643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change the</a:t>
            </a:r>
            <a:r>
              <a:rPr lang="en-US" baseline="0" dirty="0"/>
              <a:t> image behind</a:t>
            </a:r>
            <a:r>
              <a:rPr lang="en-US" dirty="0"/>
              <a:t> the Mock up.</a:t>
            </a:r>
          </a:p>
          <a:p>
            <a:r>
              <a:rPr lang="en-US" dirty="0"/>
              <a:t>Select the layer - &gt; Right</a:t>
            </a:r>
            <a:r>
              <a:rPr lang="en-US" baseline="0" dirty="0"/>
              <a:t> Click -&gt; Send to Back -&gt; Delete the image -&gt; Drag &amp; Drop your Own Picture -&gt; Send to Back (again)</a:t>
            </a:r>
            <a:endParaRPr lang="en-US" dirty="0"/>
          </a:p>
        </p:txBody>
      </p:sp>
      <p:sp>
        <p:nvSpPr>
          <p:cNvPr id="4" name="Slide Number Placeholder 3"/>
          <p:cNvSpPr>
            <a:spLocks noGrp="1"/>
          </p:cNvSpPr>
          <p:nvPr>
            <p:ph type="sldNum" sz="quarter" idx="10"/>
          </p:nvPr>
        </p:nvSpPr>
        <p:spPr/>
        <p:txBody>
          <a:bodyPr/>
          <a:lstStyle/>
          <a:p>
            <a:pPr marL="0" marR="0" lvl="0" indent="0" algn="r" defTabSz="1828434" rtl="0" eaLnBrk="1" fontAlgn="auto" latinLnBrk="0" hangingPunct="1">
              <a:lnSpc>
                <a:spcPct val="100000"/>
              </a:lnSpc>
              <a:spcBef>
                <a:spcPts val="0"/>
              </a:spcBef>
              <a:spcAft>
                <a:spcPts val="0"/>
              </a:spcAft>
              <a:buClrTx/>
              <a:buSzTx/>
              <a:buFontTx/>
              <a:buNone/>
              <a:tabLst/>
              <a:defRPr/>
            </a:pPr>
            <a:fld id="{0ED8A9B0-80EF-A34D-B345-E2DEC5501E01}" type="slidenum">
              <a:rPr kumimoji="0" lang="en-US" sz="1200" b="0" i="0" u="none" strike="noStrike" kern="1200" cap="none" spc="0" normalizeH="0" baseline="0" noProof="0" smtClean="0">
                <a:ln>
                  <a:noFill/>
                </a:ln>
                <a:solidFill>
                  <a:prstClr val="black"/>
                </a:solidFill>
                <a:effectLst/>
                <a:uLnTx/>
                <a:uFillTx/>
                <a:latin typeface="Calibri Light"/>
                <a:ea typeface="+mn-ea"/>
                <a:cs typeface="+mn-cs"/>
              </a:rPr>
              <a:pPr marL="0" marR="0" lvl="0" indent="0" algn="r" defTabSz="1828434" rtl="0" eaLnBrk="1" fontAlgn="auto" latinLnBrk="0" hangingPunct="1">
                <a:lnSpc>
                  <a:spcPct val="100000"/>
                </a:lnSpc>
                <a:spcBef>
                  <a:spcPts val="0"/>
                </a:spcBef>
                <a:spcAft>
                  <a:spcPts val="0"/>
                </a:spcAft>
                <a:buClrTx/>
                <a:buSzTx/>
                <a:buFontTx/>
                <a:buNone/>
                <a:tabLst/>
                <a:defRPr/>
              </a:pPr>
              <a:t>160</a:t>
            </a:fld>
            <a:endParaRPr kumimoji="0" lang="en-US" sz="1200" b="0" i="0" u="none" strike="noStrike" kern="1200" cap="none" spc="0" normalizeH="0" baseline="0" noProof="0">
              <a:ln>
                <a:noFill/>
              </a:ln>
              <a:solidFill>
                <a:prstClr val="black"/>
              </a:solidFill>
              <a:effectLst/>
              <a:uLnTx/>
              <a:uFillTx/>
              <a:latin typeface="Calibri Light"/>
              <a:ea typeface="+mn-ea"/>
              <a:cs typeface="+mn-cs"/>
            </a:endParaRPr>
          </a:p>
        </p:txBody>
      </p:sp>
    </p:spTree>
    <p:extLst>
      <p:ext uri="{BB962C8B-B14F-4D97-AF65-F5344CB8AC3E}">
        <p14:creationId xmlns:p14="http://schemas.microsoft.com/office/powerpoint/2010/main" val="21310587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1828434" rtl="0" eaLnBrk="1" fontAlgn="auto" latinLnBrk="0" hangingPunct="1">
              <a:lnSpc>
                <a:spcPct val="100000"/>
              </a:lnSpc>
              <a:spcBef>
                <a:spcPts val="0"/>
              </a:spcBef>
              <a:spcAft>
                <a:spcPts val="0"/>
              </a:spcAft>
              <a:buClrTx/>
              <a:buSzTx/>
              <a:buFontTx/>
              <a:buNone/>
              <a:tabLst/>
              <a:defRPr/>
            </a:pPr>
            <a:fld id="{006BE02D-20C0-F840-AFAC-BEA99C74FDC2}" type="slidenum">
              <a:rPr kumimoji="0" lang="en-US" sz="1200" b="0" i="0" u="none" strike="noStrike" kern="1200" cap="none" spc="0" normalizeH="0" baseline="0" noProof="0" smtClean="0">
                <a:ln>
                  <a:noFill/>
                </a:ln>
                <a:solidFill>
                  <a:prstClr val="black"/>
                </a:solidFill>
                <a:effectLst/>
                <a:uLnTx/>
                <a:uFillTx/>
                <a:latin typeface="Calibri Light"/>
                <a:ea typeface="+mn-ea"/>
                <a:cs typeface="+mn-cs"/>
              </a:rPr>
              <a:pPr marL="0" marR="0" lvl="0" indent="0" algn="r" defTabSz="1828434" rtl="0" eaLnBrk="1" fontAlgn="auto" latinLnBrk="0" hangingPunct="1">
                <a:lnSpc>
                  <a:spcPct val="100000"/>
                </a:lnSpc>
                <a:spcBef>
                  <a:spcPts val="0"/>
                </a:spcBef>
                <a:spcAft>
                  <a:spcPts val="0"/>
                </a:spcAft>
                <a:buClrTx/>
                <a:buSzTx/>
                <a:buFontTx/>
                <a:buNone/>
                <a:tabLst/>
                <a:defRPr/>
              </a:pPr>
              <a:t>163</a:t>
            </a:fld>
            <a:endParaRPr kumimoji="0" lang="en-US" sz="1200" b="0" i="0" u="none" strike="noStrike" kern="1200" cap="none" spc="0" normalizeH="0" baseline="0" noProof="0" dirty="0">
              <a:ln>
                <a:noFill/>
              </a:ln>
              <a:solidFill>
                <a:prstClr val="black"/>
              </a:solidFill>
              <a:effectLst/>
              <a:uLnTx/>
              <a:uFillTx/>
              <a:latin typeface="Calibri Light"/>
              <a:ea typeface="+mn-ea"/>
              <a:cs typeface="+mn-cs"/>
            </a:endParaRPr>
          </a:p>
        </p:txBody>
      </p:sp>
    </p:spTree>
    <p:extLst>
      <p:ext uri="{BB962C8B-B14F-4D97-AF65-F5344CB8AC3E}">
        <p14:creationId xmlns:p14="http://schemas.microsoft.com/office/powerpoint/2010/main" val="9957068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1828434" rtl="0" eaLnBrk="1" fontAlgn="auto" latinLnBrk="0" hangingPunct="1">
              <a:lnSpc>
                <a:spcPct val="100000"/>
              </a:lnSpc>
              <a:spcBef>
                <a:spcPts val="0"/>
              </a:spcBef>
              <a:spcAft>
                <a:spcPts val="0"/>
              </a:spcAft>
              <a:buClrTx/>
              <a:buSzTx/>
              <a:buFontTx/>
              <a:buNone/>
              <a:tabLst/>
              <a:defRPr/>
            </a:pPr>
            <a:fld id="{006BE02D-20C0-F840-AFAC-BEA99C74FDC2}" type="slidenum">
              <a:rPr kumimoji="0" lang="en-US" sz="1200" b="0" i="0" u="none" strike="noStrike" kern="1200" cap="none" spc="0" normalizeH="0" baseline="0" noProof="0" smtClean="0">
                <a:ln>
                  <a:noFill/>
                </a:ln>
                <a:solidFill>
                  <a:prstClr val="black"/>
                </a:solidFill>
                <a:effectLst/>
                <a:uLnTx/>
                <a:uFillTx/>
                <a:latin typeface="Calibri Light"/>
                <a:ea typeface="+mn-ea"/>
                <a:cs typeface="+mn-cs"/>
              </a:rPr>
              <a:pPr marL="0" marR="0" lvl="0" indent="0" algn="r" defTabSz="1828434" rtl="0" eaLnBrk="1" fontAlgn="auto" latinLnBrk="0" hangingPunct="1">
                <a:lnSpc>
                  <a:spcPct val="100000"/>
                </a:lnSpc>
                <a:spcBef>
                  <a:spcPts val="0"/>
                </a:spcBef>
                <a:spcAft>
                  <a:spcPts val="0"/>
                </a:spcAft>
                <a:buClrTx/>
                <a:buSzTx/>
                <a:buFontTx/>
                <a:buNone/>
                <a:tabLst/>
                <a:defRPr/>
              </a:pPr>
              <a:t>168</a:t>
            </a:fld>
            <a:endParaRPr kumimoji="0" lang="en-US" sz="1200" b="0" i="0" u="none" strike="noStrike" kern="1200" cap="none" spc="0" normalizeH="0" baseline="0" noProof="0" dirty="0">
              <a:ln>
                <a:noFill/>
              </a:ln>
              <a:solidFill>
                <a:prstClr val="black"/>
              </a:solidFill>
              <a:effectLst/>
              <a:uLnTx/>
              <a:uFillTx/>
              <a:latin typeface="Calibri Light"/>
              <a:ea typeface="+mn-ea"/>
              <a:cs typeface="+mn-cs"/>
            </a:endParaRPr>
          </a:p>
        </p:txBody>
      </p:sp>
    </p:spTree>
    <p:extLst>
      <p:ext uri="{BB962C8B-B14F-4D97-AF65-F5344CB8AC3E}">
        <p14:creationId xmlns:p14="http://schemas.microsoft.com/office/powerpoint/2010/main" val="11193990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1828434" rtl="0" eaLnBrk="1" fontAlgn="auto" latinLnBrk="0" hangingPunct="1">
              <a:lnSpc>
                <a:spcPct val="100000"/>
              </a:lnSpc>
              <a:spcBef>
                <a:spcPts val="0"/>
              </a:spcBef>
              <a:spcAft>
                <a:spcPts val="0"/>
              </a:spcAft>
              <a:buClrTx/>
              <a:buSzTx/>
              <a:buFontTx/>
              <a:buNone/>
              <a:tabLst/>
              <a:defRPr/>
            </a:pPr>
            <a:fld id="{006BE02D-20C0-F840-AFAC-BEA99C74FDC2}" type="slidenum">
              <a:rPr kumimoji="0" lang="en-US" sz="1200" b="0" i="0" u="none" strike="noStrike" kern="1200" cap="none" spc="0" normalizeH="0" baseline="0" noProof="0" smtClean="0">
                <a:ln>
                  <a:noFill/>
                </a:ln>
                <a:solidFill>
                  <a:prstClr val="black"/>
                </a:solidFill>
                <a:effectLst/>
                <a:uLnTx/>
                <a:uFillTx/>
                <a:latin typeface="Calibri Light"/>
                <a:ea typeface="+mn-ea"/>
                <a:cs typeface="+mn-cs"/>
              </a:rPr>
              <a:pPr marL="0" marR="0" lvl="0" indent="0" algn="r" defTabSz="1828434" rtl="0" eaLnBrk="1" fontAlgn="auto" latinLnBrk="0" hangingPunct="1">
                <a:lnSpc>
                  <a:spcPct val="100000"/>
                </a:lnSpc>
                <a:spcBef>
                  <a:spcPts val="0"/>
                </a:spcBef>
                <a:spcAft>
                  <a:spcPts val="0"/>
                </a:spcAft>
                <a:buClrTx/>
                <a:buSzTx/>
                <a:buFontTx/>
                <a:buNone/>
                <a:tabLst/>
                <a:defRPr/>
              </a:pPr>
              <a:t>171</a:t>
            </a:fld>
            <a:endParaRPr kumimoji="0" lang="en-US" sz="1200" b="0" i="0" u="none" strike="noStrike" kern="1200" cap="none" spc="0" normalizeH="0" baseline="0" noProof="0" dirty="0">
              <a:ln>
                <a:noFill/>
              </a:ln>
              <a:solidFill>
                <a:prstClr val="black"/>
              </a:solidFill>
              <a:effectLst/>
              <a:uLnTx/>
              <a:uFillTx/>
              <a:latin typeface="Calibri Light"/>
              <a:ea typeface="+mn-ea"/>
              <a:cs typeface="+mn-cs"/>
            </a:endParaRPr>
          </a:p>
        </p:txBody>
      </p:sp>
    </p:spTree>
    <p:extLst>
      <p:ext uri="{BB962C8B-B14F-4D97-AF65-F5344CB8AC3E}">
        <p14:creationId xmlns:p14="http://schemas.microsoft.com/office/powerpoint/2010/main" val="9910398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54b3841632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54b3841632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34909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1828434" rtl="0" eaLnBrk="1" fontAlgn="auto" latinLnBrk="0" hangingPunct="1">
              <a:lnSpc>
                <a:spcPct val="100000"/>
              </a:lnSpc>
              <a:spcBef>
                <a:spcPts val="0"/>
              </a:spcBef>
              <a:spcAft>
                <a:spcPts val="0"/>
              </a:spcAft>
              <a:buClrTx/>
              <a:buSzTx/>
              <a:buFontTx/>
              <a:buNone/>
              <a:tabLst/>
              <a:defRPr/>
            </a:pPr>
            <a:fld id="{006BE02D-20C0-F840-AFAC-BEA99C74FDC2}" type="slidenum">
              <a:rPr kumimoji="0" lang="en-US" sz="1200" b="0" i="0" u="none" strike="noStrike" kern="1200" cap="none" spc="0" normalizeH="0" baseline="0" noProof="0" smtClean="0">
                <a:ln>
                  <a:noFill/>
                </a:ln>
                <a:solidFill>
                  <a:prstClr val="black"/>
                </a:solidFill>
                <a:effectLst/>
                <a:uLnTx/>
                <a:uFillTx/>
                <a:latin typeface="Calibri Light"/>
                <a:ea typeface="+mn-ea"/>
                <a:cs typeface="+mn-cs"/>
              </a:rPr>
              <a:pPr marL="0" marR="0" lvl="0" indent="0" algn="r" defTabSz="1828434" rtl="0" eaLnBrk="1" fontAlgn="auto" latinLnBrk="0" hangingPunct="1">
                <a:lnSpc>
                  <a:spcPct val="100000"/>
                </a:lnSpc>
                <a:spcBef>
                  <a:spcPts val="0"/>
                </a:spcBef>
                <a:spcAft>
                  <a:spcPts val="0"/>
                </a:spcAft>
                <a:buClrTx/>
                <a:buSzTx/>
                <a:buFontTx/>
                <a:buNone/>
                <a:tabLst/>
                <a:defRPr/>
              </a:pPr>
              <a:t>175</a:t>
            </a:fld>
            <a:endParaRPr kumimoji="0" lang="en-US" sz="1200" b="0" i="0" u="none" strike="noStrike" kern="1200" cap="none" spc="0" normalizeH="0" baseline="0" noProof="0" dirty="0">
              <a:ln>
                <a:noFill/>
              </a:ln>
              <a:solidFill>
                <a:prstClr val="black"/>
              </a:solidFill>
              <a:effectLst/>
              <a:uLnTx/>
              <a:uFillTx/>
              <a:latin typeface="Calibri Light"/>
              <a:ea typeface="+mn-ea"/>
              <a:cs typeface="+mn-cs"/>
            </a:endParaRPr>
          </a:p>
        </p:txBody>
      </p:sp>
    </p:spTree>
    <p:extLst>
      <p:ext uri="{BB962C8B-B14F-4D97-AF65-F5344CB8AC3E}">
        <p14:creationId xmlns:p14="http://schemas.microsoft.com/office/powerpoint/2010/main" val="3600223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1828434" rtl="0" eaLnBrk="1" fontAlgn="auto" latinLnBrk="0" hangingPunct="1">
              <a:lnSpc>
                <a:spcPct val="100000"/>
              </a:lnSpc>
              <a:spcBef>
                <a:spcPts val="0"/>
              </a:spcBef>
              <a:spcAft>
                <a:spcPts val="0"/>
              </a:spcAft>
              <a:buClrTx/>
              <a:buSzTx/>
              <a:buFontTx/>
              <a:buNone/>
              <a:tabLst/>
              <a:defRPr/>
            </a:pPr>
            <a:fld id="{006BE02D-20C0-F840-AFAC-BEA99C74FDC2}" type="slidenum">
              <a:rPr kumimoji="0" lang="en-US" sz="1200" b="0" i="0" u="none" strike="noStrike" kern="1200" cap="none" spc="0" normalizeH="0" baseline="0" noProof="0" smtClean="0">
                <a:ln>
                  <a:noFill/>
                </a:ln>
                <a:solidFill>
                  <a:prstClr val="black"/>
                </a:solidFill>
                <a:effectLst/>
                <a:uLnTx/>
                <a:uFillTx/>
                <a:latin typeface="Calibri Light"/>
                <a:ea typeface="+mn-ea"/>
                <a:cs typeface="+mn-cs"/>
              </a:rPr>
              <a:pPr marL="0" marR="0" lvl="0" indent="0" algn="r" defTabSz="1828434" rtl="0" eaLnBrk="1" fontAlgn="auto" latinLnBrk="0" hangingPunct="1">
                <a:lnSpc>
                  <a:spcPct val="100000"/>
                </a:lnSpc>
                <a:spcBef>
                  <a:spcPts val="0"/>
                </a:spcBef>
                <a:spcAft>
                  <a:spcPts val="0"/>
                </a:spcAft>
                <a:buClrTx/>
                <a:buSzTx/>
                <a:buFontTx/>
                <a:buNone/>
                <a:tabLst/>
                <a:defRPr/>
              </a:pPr>
              <a:t>179</a:t>
            </a:fld>
            <a:endParaRPr kumimoji="0" lang="en-US" sz="1200" b="0" i="0" u="none" strike="noStrike" kern="1200" cap="none" spc="0" normalizeH="0" baseline="0" noProof="0" dirty="0">
              <a:ln>
                <a:noFill/>
              </a:ln>
              <a:solidFill>
                <a:prstClr val="black"/>
              </a:solidFill>
              <a:effectLst/>
              <a:uLnTx/>
              <a:uFillTx/>
              <a:latin typeface="Calibri Light"/>
              <a:ea typeface="+mn-ea"/>
              <a:cs typeface="+mn-cs"/>
            </a:endParaRPr>
          </a:p>
        </p:txBody>
      </p:sp>
    </p:spTree>
    <p:extLst>
      <p:ext uri="{BB962C8B-B14F-4D97-AF65-F5344CB8AC3E}">
        <p14:creationId xmlns:p14="http://schemas.microsoft.com/office/powerpoint/2010/main" val="15209820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5618d93f9c_3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5618d93f9c_3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24207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5e6f7a06c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5e6f7a06c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92718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5618d93f9c_3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5618d93f9c_3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32366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B633CD-E388-434E-A623-4298E9A65277}" type="slidenum">
              <a:rPr lang="en-US" smtClean="0"/>
              <a:t>73</a:t>
            </a:fld>
            <a:endParaRPr lang="en-US"/>
          </a:p>
        </p:txBody>
      </p:sp>
    </p:spTree>
    <p:extLst>
      <p:ext uri="{BB962C8B-B14F-4D97-AF65-F5344CB8AC3E}">
        <p14:creationId xmlns:p14="http://schemas.microsoft.com/office/powerpoint/2010/main" val="5479646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9457" name="Text Box 1"/>
          <p:cNvSpPr txBox="1">
            <a:spLocks noGrp="1" noRot="1" noChangeAspect="1" noChangeArrowheads="1"/>
          </p:cNvSpPr>
          <p:nvPr>
            <p:ph type="sldImg"/>
          </p:nvPr>
        </p:nvSpPr>
        <p:spPr bwMode="auto">
          <a:xfrm>
            <a:off x="-16998950" y="-11796713"/>
            <a:ext cx="22190075" cy="12482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9458" name="Text Box 2"/>
          <p:cNvSpPr txBox="1">
            <a:spLocks noGrp="1" noChangeArrowheads="1"/>
          </p:cNvSpPr>
          <p:nvPr>
            <p:ph type="body" idx="1"/>
          </p:nvPr>
        </p:nvSpPr>
        <p:spPr bwMode="auto">
          <a:xfrm>
            <a:off x="685800" y="4343400"/>
            <a:ext cx="5475288" cy="4103688"/>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11171049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9457" name="Text Box 1"/>
          <p:cNvSpPr txBox="1">
            <a:spLocks noGrp="1" noRot="1" noChangeAspect="1" noChangeArrowheads="1"/>
          </p:cNvSpPr>
          <p:nvPr>
            <p:ph type="sldImg"/>
          </p:nvPr>
        </p:nvSpPr>
        <p:spPr bwMode="auto">
          <a:xfrm>
            <a:off x="-16998950" y="-11796713"/>
            <a:ext cx="22190075" cy="12482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9458" name="Text Box 2"/>
          <p:cNvSpPr txBox="1">
            <a:spLocks noGrp="1" noChangeArrowheads="1"/>
          </p:cNvSpPr>
          <p:nvPr>
            <p:ph type="body" idx="1"/>
          </p:nvPr>
        </p:nvSpPr>
        <p:spPr bwMode="auto">
          <a:xfrm>
            <a:off x="685800" y="4343400"/>
            <a:ext cx="5475288" cy="4103688"/>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12610889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9457" name="Text Box 1"/>
          <p:cNvSpPr txBox="1">
            <a:spLocks noGrp="1" noRot="1" noChangeAspect="1" noChangeArrowheads="1"/>
          </p:cNvSpPr>
          <p:nvPr>
            <p:ph type="sldImg"/>
          </p:nvPr>
        </p:nvSpPr>
        <p:spPr bwMode="auto">
          <a:xfrm>
            <a:off x="-16998950" y="-11796713"/>
            <a:ext cx="22190075" cy="12482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9458" name="Text Box 2"/>
          <p:cNvSpPr txBox="1">
            <a:spLocks noGrp="1" noChangeArrowheads="1"/>
          </p:cNvSpPr>
          <p:nvPr>
            <p:ph type="body" idx="1"/>
          </p:nvPr>
        </p:nvSpPr>
        <p:spPr bwMode="auto">
          <a:xfrm>
            <a:off x="685800" y="4343400"/>
            <a:ext cx="5475288" cy="4103688"/>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40599326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0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5.xml"/></Relationships>
</file>

<file path=ppt/slideLayouts/_rels/slideLayout10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7.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8.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9.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50.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5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5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52.xml"/></Relationships>
</file>

<file path=ppt/slideLayouts/_rels/slideLayout15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53.xml"/></Relationships>
</file>

<file path=ppt/slideLayouts/_rels/slideLayout15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5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17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7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7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7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7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17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17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7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7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18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55.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6.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56.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8.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57.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6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6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8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6.xml"/></Relationships>
</file>

<file path=ppt/slideLayouts/_rels/slideLayout8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7.xml"/></Relationships>
</file>

<file path=ppt/slideLayouts/_rels/slideLayout8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8.xml"/></Relationships>
</file>

<file path=ppt/slideLayouts/_rels/slideLayout8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9.xml"/></Relationships>
</file>

<file path=ppt/slideLayouts/_rels/slideLayout8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0.xml"/></Relationships>
</file>

<file path=ppt/slideLayouts/_rels/slideLayout8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1.xml"/></Relationships>
</file>

<file path=ppt/slideLayouts/_rels/slideLayout8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2.xml"/></Relationships>
</file>

<file path=ppt/slideLayouts/_rels/slideLayout8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3.xml"/></Relationships>
</file>

<file path=ppt/slideLayouts/_rels/slideLayout8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4.xml"/></Relationships>
</file>

<file path=ppt/slideLayouts/_rels/slideLayout8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5.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_rels/slideLayout9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7.xml"/></Relationships>
</file>

<file path=ppt/slideLayouts/_rels/slideLayout9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8.xml"/></Relationships>
</file>

<file path=ppt/slideLayouts/_rels/slideLayout9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9.xml"/></Relationships>
</file>

<file path=ppt/slideLayouts/_rels/slideLayout9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0.xml"/></Relationships>
</file>

<file path=ppt/slideLayouts/_rels/slideLayout9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1.xml"/></Relationships>
</file>

<file path=ppt/slideLayouts/_rels/slideLayout9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2.xml"/></Relationships>
</file>

<file path=ppt/slideLayouts/_rels/slideLayout9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3.xml"/></Relationships>
</file>

<file path=ppt/slideLayouts/_rels/slideLayout9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4.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6"/>
            <a:ext cx="18288000" cy="4775200"/>
          </a:xfrm>
        </p:spPr>
        <p:txBody>
          <a:bodyPr anchor="b"/>
          <a:lstStyle>
            <a:lvl1pPr algn="ctr">
              <a:defRPr sz="12000"/>
            </a:lvl1pPr>
          </a:lstStyle>
          <a:p>
            <a:r>
              <a:rPr lang="en-US" dirty="0"/>
              <a:t>Click to edit Master title style</a:t>
            </a:r>
          </a:p>
        </p:txBody>
      </p:sp>
      <p:sp>
        <p:nvSpPr>
          <p:cNvPr id="3" name="Subtitle 2"/>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BF1A2E9-0A58-4CD8-B9CB-2A5E9A0BC469}" type="datetimeFigureOut">
              <a:rPr lang="en-US" smtClean="0"/>
              <a:t>6/12/2020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9F497E-EEEB-4D0F-8C2E-A2AA7485E8AD}" type="slidenum">
              <a:rPr lang="en-US" smtClean="0"/>
              <a:t>‹#›</a:t>
            </a:fld>
            <a:endParaRPr lang="en-US"/>
          </a:p>
        </p:txBody>
      </p:sp>
    </p:spTree>
    <p:custDataLst>
      <p:tags r:id="rId1"/>
    </p:custDataLst>
    <p:extLst>
      <p:ext uri="{BB962C8B-B14F-4D97-AF65-F5344CB8AC3E}">
        <p14:creationId xmlns:p14="http://schemas.microsoft.com/office/powerpoint/2010/main" val="14219407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0_Custom Layout">
    <p:spTree>
      <p:nvGrpSpPr>
        <p:cNvPr id="1" name=""/>
        <p:cNvGrpSpPr/>
        <p:nvPr/>
      </p:nvGrpSpPr>
      <p:grpSpPr>
        <a:xfrm>
          <a:off x="0" y="0"/>
          <a:ext cx="0" cy="0"/>
          <a:chOff x="0" y="0"/>
          <a:chExt cx="0" cy="0"/>
        </a:xfrm>
      </p:grpSpPr>
      <p:sp>
        <p:nvSpPr>
          <p:cNvPr id="3" name="Picture Placeholder 3"/>
          <p:cNvSpPr>
            <a:spLocks noGrp="1"/>
          </p:cNvSpPr>
          <p:nvPr>
            <p:ph type="pic" sz="quarter" idx="14"/>
          </p:nvPr>
        </p:nvSpPr>
        <p:spPr>
          <a:xfrm>
            <a:off x="-1" y="0"/>
            <a:ext cx="15036802" cy="13716000"/>
          </a:xfrm>
          <a:prstGeom prst="rect">
            <a:avLst/>
          </a:prstGeom>
          <a:solidFill>
            <a:schemeClr val="bg1">
              <a:lumMod val="85000"/>
            </a:schemeClr>
          </a:solidFill>
        </p:spPr>
        <p:txBody>
          <a:bodyPr/>
          <a:lstStyle/>
          <a:p>
            <a:endParaRPr lang="id-ID" dirty="0"/>
          </a:p>
        </p:txBody>
      </p:sp>
    </p:spTree>
    <p:custDataLst>
      <p:tags r:id="rId1"/>
    </p:custDataLst>
    <p:extLst>
      <p:ext uri="{BB962C8B-B14F-4D97-AF65-F5344CB8AC3E}">
        <p14:creationId xmlns:p14="http://schemas.microsoft.com/office/powerpoint/2010/main" val="93445832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userDrawn="1">
  <p:cSld name="Photo Layout: 08">
    <p:spTree>
      <p:nvGrpSpPr>
        <p:cNvPr id="1" name=""/>
        <p:cNvGrpSpPr/>
        <p:nvPr/>
      </p:nvGrpSpPr>
      <p:grpSpPr>
        <a:xfrm>
          <a:off x="0" y="0"/>
          <a:ext cx="0" cy="0"/>
          <a:chOff x="0" y="0"/>
          <a:chExt cx="0" cy="0"/>
        </a:xfrm>
      </p:grpSpPr>
      <p:sp>
        <p:nvSpPr>
          <p:cNvPr id="9" name="Picture Placeholder 8"/>
          <p:cNvSpPr>
            <a:spLocks noGrp="1"/>
          </p:cNvSpPr>
          <p:nvPr>
            <p:ph type="pic" sz="quarter" idx="10" hasCustomPrompt="1"/>
          </p:nvPr>
        </p:nvSpPr>
        <p:spPr>
          <a:xfrm>
            <a:off x="1163744" y="3837032"/>
            <a:ext cx="4389120" cy="4389120"/>
          </a:xfrm>
          <a:prstGeom prst="ellipse">
            <a:avLst/>
          </a:prstGeom>
          <a:solidFill>
            <a:schemeClr val="bg1">
              <a:lumMod val="95000"/>
            </a:schemeClr>
          </a:solidFill>
        </p:spPr>
        <p:txBody>
          <a:bodyPr>
            <a:normAutofit/>
          </a:bodyPr>
          <a:lstStyle>
            <a:lvl1pPr>
              <a:defRPr sz="2800"/>
            </a:lvl1pPr>
          </a:lstStyle>
          <a:p>
            <a:r>
              <a:rPr lang="en-US"/>
              <a:t>Picture</a:t>
            </a:r>
          </a:p>
        </p:txBody>
      </p:sp>
      <p:sp>
        <p:nvSpPr>
          <p:cNvPr id="28" name="Picture Placeholder 8"/>
          <p:cNvSpPr>
            <a:spLocks noGrp="1"/>
          </p:cNvSpPr>
          <p:nvPr>
            <p:ph type="pic" sz="quarter" idx="11" hasCustomPrompt="1"/>
          </p:nvPr>
        </p:nvSpPr>
        <p:spPr>
          <a:xfrm>
            <a:off x="7094724" y="3837032"/>
            <a:ext cx="4389120" cy="4389120"/>
          </a:xfrm>
          <a:prstGeom prst="ellipse">
            <a:avLst/>
          </a:prstGeom>
          <a:solidFill>
            <a:schemeClr val="bg1">
              <a:lumMod val="95000"/>
            </a:schemeClr>
          </a:solidFill>
        </p:spPr>
        <p:txBody>
          <a:bodyPr>
            <a:normAutofit/>
          </a:bodyPr>
          <a:lstStyle>
            <a:lvl1pPr>
              <a:defRPr sz="2800"/>
            </a:lvl1pPr>
          </a:lstStyle>
          <a:p>
            <a:r>
              <a:rPr lang="en-US"/>
              <a:t>Picture</a:t>
            </a:r>
          </a:p>
        </p:txBody>
      </p:sp>
      <p:sp>
        <p:nvSpPr>
          <p:cNvPr id="30" name="Picture Placeholder 8"/>
          <p:cNvSpPr>
            <a:spLocks noGrp="1"/>
          </p:cNvSpPr>
          <p:nvPr>
            <p:ph type="pic" sz="quarter" idx="12" hasCustomPrompt="1"/>
          </p:nvPr>
        </p:nvSpPr>
        <p:spPr>
          <a:xfrm>
            <a:off x="13014622" y="3837032"/>
            <a:ext cx="4389120" cy="4389120"/>
          </a:xfrm>
          <a:prstGeom prst="ellipse">
            <a:avLst/>
          </a:prstGeom>
          <a:solidFill>
            <a:schemeClr val="bg1">
              <a:lumMod val="95000"/>
            </a:schemeClr>
          </a:solidFill>
        </p:spPr>
        <p:txBody>
          <a:bodyPr>
            <a:normAutofit/>
          </a:bodyPr>
          <a:lstStyle>
            <a:lvl1pPr>
              <a:defRPr sz="2800"/>
            </a:lvl1pPr>
          </a:lstStyle>
          <a:p>
            <a:r>
              <a:rPr lang="en-US"/>
              <a:t>Picture</a:t>
            </a:r>
          </a:p>
        </p:txBody>
      </p:sp>
      <p:sp>
        <p:nvSpPr>
          <p:cNvPr id="31" name="Picture Placeholder 8"/>
          <p:cNvSpPr>
            <a:spLocks noGrp="1"/>
          </p:cNvSpPr>
          <p:nvPr>
            <p:ph type="pic" sz="quarter" idx="13" hasCustomPrompt="1"/>
          </p:nvPr>
        </p:nvSpPr>
        <p:spPr>
          <a:xfrm>
            <a:off x="18944556" y="3837032"/>
            <a:ext cx="4389120" cy="4389120"/>
          </a:xfrm>
          <a:prstGeom prst="ellipse">
            <a:avLst/>
          </a:prstGeom>
          <a:solidFill>
            <a:schemeClr val="bg1">
              <a:lumMod val="95000"/>
            </a:schemeClr>
          </a:solidFill>
        </p:spPr>
        <p:txBody>
          <a:bodyPr>
            <a:normAutofit/>
          </a:bodyPr>
          <a:lstStyle>
            <a:lvl1pPr>
              <a:defRPr sz="2800"/>
            </a:lvl1pPr>
          </a:lstStyle>
          <a:p>
            <a:r>
              <a:rPr lang="en-US"/>
              <a:t>Picture</a:t>
            </a:r>
          </a:p>
        </p:txBody>
      </p:sp>
      <p:sp>
        <p:nvSpPr>
          <p:cNvPr id="2" name="Title 1"/>
          <p:cNvSpPr>
            <a:spLocks noGrp="1"/>
          </p:cNvSpPr>
          <p:nvPr>
            <p:ph type="title" hasCustomPrompt="1"/>
          </p:nvPr>
        </p:nvSpPr>
        <p:spPr/>
        <p:txBody>
          <a:bodyPr/>
          <a:lstStyle/>
          <a:p>
            <a:r>
              <a:rPr lang="en-US"/>
              <a:t>CLICK TO EDIT MASTER TITLE STYLE</a:t>
            </a:r>
          </a:p>
        </p:txBody>
      </p:sp>
    </p:spTree>
    <p:custDataLst>
      <p:tags r:id="rId1"/>
    </p:custDataLst>
    <p:extLst>
      <p:ext uri="{BB962C8B-B14F-4D97-AF65-F5344CB8AC3E}">
        <p14:creationId xmlns:p14="http://schemas.microsoft.com/office/powerpoint/2010/main" val="3536740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50"/>
                                        <p:tgtEl>
                                          <p:spTgt spid="9"/>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250"/>
                                        <p:tgtEl>
                                          <p:spTgt spid="28"/>
                                        </p:tgtEl>
                                      </p:cBhvr>
                                    </p:animEffect>
                                  </p:childTnLst>
                                </p:cTn>
                              </p:par>
                              <p:par>
                                <p:cTn id="11" presetID="10" presetClass="entr" presetSubtype="0" fill="hold" grpId="0" nodeType="withEffect">
                                  <p:stCondLst>
                                    <p:cond delay="750"/>
                                  </p:stCondLst>
                                  <p:childTnLst>
                                    <p:set>
                                      <p:cBhvr>
                                        <p:cTn id="12" dur="1" fill="hold">
                                          <p:stCondLst>
                                            <p:cond delay="0"/>
                                          </p:stCondLst>
                                        </p:cTn>
                                        <p:tgtEl>
                                          <p:spTgt spid="30"/>
                                        </p:tgtEl>
                                        <p:attrNameLst>
                                          <p:attrName>style.visibility</p:attrName>
                                        </p:attrNameLst>
                                      </p:cBhvr>
                                      <p:to>
                                        <p:strVal val="visible"/>
                                      </p:to>
                                    </p:set>
                                    <p:animEffect transition="in" filter="fade">
                                      <p:cBhvr>
                                        <p:cTn id="13" dur="250"/>
                                        <p:tgtEl>
                                          <p:spTgt spid="30"/>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31"/>
                                        </p:tgtEl>
                                        <p:attrNameLst>
                                          <p:attrName>style.visibility</p:attrName>
                                        </p:attrNameLst>
                                      </p:cBhvr>
                                      <p:to>
                                        <p:strVal val="visible"/>
                                      </p:to>
                                    </p:set>
                                    <p:animEffect transition="in" filter="fade">
                                      <p:cBhvr>
                                        <p:cTn id="16" dur="25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8" grpId="0" animBg="1"/>
      <p:bldP spid="30" grpId="0" animBg="1"/>
      <p:bldP spid="31" grpId="0" animBg="1"/>
    </p:bld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userDrawn="1">
  <p:cSld name="Photo Layout: 01">
    <p:spTree>
      <p:nvGrpSpPr>
        <p:cNvPr id="1" name=""/>
        <p:cNvGrpSpPr/>
        <p:nvPr/>
      </p:nvGrpSpPr>
      <p:grpSpPr>
        <a:xfrm>
          <a:off x="0" y="0"/>
          <a:ext cx="0" cy="0"/>
          <a:chOff x="0" y="0"/>
          <a:chExt cx="0" cy="0"/>
        </a:xfrm>
      </p:grpSpPr>
      <p:sp>
        <p:nvSpPr>
          <p:cNvPr id="34" name="Picture Placeholder 6"/>
          <p:cNvSpPr>
            <a:spLocks noGrp="1"/>
          </p:cNvSpPr>
          <p:nvPr>
            <p:ph type="pic" sz="quarter" idx="14" hasCustomPrompt="1"/>
          </p:nvPr>
        </p:nvSpPr>
        <p:spPr>
          <a:xfrm>
            <a:off x="10275888" y="7277064"/>
            <a:ext cx="3884456" cy="3884456"/>
          </a:xfrm>
          <a:prstGeom prst="diamond">
            <a:avLst/>
          </a:prstGeom>
          <a:solidFill>
            <a:schemeClr val="bg1">
              <a:lumMod val="95000"/>
              <a:alpha val="50000"/>
            </a:schemeClr>
          </a:solidFill>
        </p:spPr>
        <p:txBody>
          <a:bodyPr>
            <a:normAutofit/>
          </a:bodyPr>
          <a:lstStyle>
            <a:lvl1pPr>
              <a:defRPr sz="2800"/>
            </a:lvl1pPr>
          </a:lstStyle>
          <a:p>
            <a:r>
              <a:rPr lang="en-US"/>
              <a:t>Picture</a:t>
            </a:r>
          </a:p>
        </p:txBody>
      </p:sp>
      <p:sp>
        <p:nvSpPr>
          <p:cNvPr id="36" name="Picture Placeholder 6"/>
          <p:cNvSpPr>
            <a:spLocks noGrp="1"/>
          </p:cNvSpPr>
          <p:nvPr>
            <p:ph type="pic" sz="quarter" idx="15" hasCustomPrompt="1"/>
          </p:nvPr>
        </p:nvSpPr>
        <p:spPr>
          <a:xfrm>
            <a:off x="16148212" y="7277066"/>
            <a:ext cx="3884456" cy="3884456"/>
          </a:xfrm>
          <a:prstGeom prst="diamond">
            <a:avLst/>
          </a:prstGeom>
          <a:solidFill>
            <a:schemeClr val="bg1">
              <a:lumMod val="95000"/>
              <a:alpha val="50000"/>
            </a:schemeClr>
          </a:solidFill>
        </p:spPr>
        <p:txBody>
          <a:bodyPr>
            <a:normAutofit/>
          </a:bodyPr>
          <a:lstStyle>
            <a:lvl1pPr>
              <a:defRPr sz="2800"/>
            </a:lvl1pPr>
          </a:lstStyle>
          <a:p>
            <a:r>
              <a:rPr lang="en-US"/>
              <a:t>Picture</a:t>
            </a:r>
          </a:p>
        </p:txBody>
      </p:sp>
      <p:sp>
        <p:nvSpPr>
          <p:cNvPr id="37" name="Picture Placeholder 6"/>
          <p:cNvSpPr>
            <a:spLocks noGrp="1"/>
          </p:cNvSpPr>
          <p:nvPr>
            <p:ph type="pic" sz="quarter" idx="16" hasCustomPrompt="1"/>
          </p:nvPr>
        </p:nvSpPr>
        <p:spPr>
          <a:xfrm>
            <a:off x="4440804" y="7277064"/>
            <a:ext cx="3884456" cy="3884456"/>
          </a:xfrm>
          <a:prstGeom prst="diamond">
            <a:avLst/>
          </a:prstGeom>
          <a:solidFill>
            <a:schemeClr val="bg1">
              <a:lumMod val="95000"/>
              <a:alpha val="50000"/>
            </a:schemeClr>
          </a:solidFill>
        </p:spPr>
        <p:txBody>
          <a:bodyPr>
            <a:normAutofit/>
          </a:bodyPr>
          <a:lstStyle>
            <a:lvl1pPr>
              <a:defRPr sz="2800"/>
            </a:lvl1pPr>
          </a:lstStyle>
          <a:p>
            <a:r>
              <a:rPr lang="en-US"/>
              <a:t>Picture</a:t>
            </a:r>
          </a:p>
        </p:txBody>
      </p:sp>
      <p:sp>
        <p:nvSpPr>
          <p:cNvPr id="27" name="Picture Placeholder 6"/>
          <p:cNvSpPr>
            <a:spLocks noGrp="1"/>
          </p:cNvSpPr>
          <p:nvPr>
            <p:ph type="pic" sz="quarter" idx="11" hasCustomPrompt="1"/>
          </p:nvPr>
        </p:nvSpPr>
        <p:spPr>
          <a:xfrm>
            <a:off x="7309216" y="3766668"/>
            <a:ext cx="3884456" cy="3884456"/>
          </a:xfrm>
          <a:prstGeom prst="diamond">
            <a:avLst/>
          </a:prstGeom>
          <a:solidFill>
            <a:schemeClr val="bg1">
              <a:lumMod val="95000"/>
              <a:alpha val="50000"/>
            </a:schemeClr>
          </a:solidFill>
        </p:spPr>
        <p:txBody>
          <a:bodyPr>
            <a:normAutofit/>
          </a:bodyPr>
          <a:lstStyle>
            <a:lvl1pPr>
              <a:defRPr sz="2800"/>
            </a:lvl1pPr>
          </a:lstStyle>
          <a:p>
            <a:r>
              <a:rPr lang="en-US"/>
              <a:t>Picture</a:t>
            </a:r>
          </a:p>
        </p:txBody>
      </p:sp>
      <p:sp>
        <p:nvSpPr>
          <p:cNvPr id="31" name="Picture Placeholder 6"/>
          <p:cNvSpPr>
            <a:spLocks noGrp="1"/>
          </p:cNvSpPr>
          <p:nvPr>
            <p:ph type="pic" sz="quarter" idx="12" hasCustomPrompt="1"/>
          </p:nvPr>
        </p:nvSpPr>
        <p:spPr>
          <a:xfrm>
            <a:off x="13181540" y="3766670"/>
            <a:ext cx="3884456" cy="3884456"/>
          </a:xfrm>
          <a:prstGeom prst="diamond">
            <a:avLst/>
          </a:prstGeom>
          <a:solidFill>
            <a:schemeClr val="bg1">
              <a:lumMod val="95000"/>
              <a:alpha val="50000"/>
            </a:schemeClr>
          </a:solidFill>
        </p:spPr>
        <p:txBody>
          <a:bodyPr>
            <a:normAutofit/>
          </a:bodyPr>
          <a:lstStyle>
            <a:lvl1pPr>
              <a:defRPr sz="2800"/>
            </a:lvl1pPr>
          </a:lstStyle>
          <a:p>
            <a:r>
              <a:rPr lang="en-US"/>
              <a:t>Picture</a:t>
            </a:r>
          </a:p>
        </p:txBody>
      </p:sp>
      <p:sp>
        <p:nvSpPr>
          <p:cNvPr id="35" name="Picture Placeholder 6"/>
          <p:cNvSpPr>
            <a:spLocks noGrp="1"/>
          </p:cNvSpPr>
          <p:nvPr>
            <p:ph type="pic" sz="quarter" idx="13" hasCustomPrompt="1"/>
          </p:nvPr>
        </p:nvSpPr>
        <p:spPr>
          <a:xfrm>
            <a:off x="19049462" y="3766670"/>
            <a:ext cx="3884456" cy="3884456"/>
          </a:xfrm>
          <a:prstGeom prst="diamond">
            <a:avLst/>
          </a:prstGeom>
          <a:solidFill>
            <a:schemeClr val="bg1">
              <a:lumMod val="95000"/>
              <a:alpha val="50000"/>
            </a:schemeClr>
          </a:solidFill>
        </p:spPr>
        <p:txBody>
          <a:bodyPr>
            <a:normAutofit/>
          </a:bodyPr>
          <a:lstStyle>
            <a:lvl1pPr>
              <a:defRPr sz="2800"/>
            </a:lvl1pPr>
          </a:lstStyle>
          <a:p>
            <a:r>
              <a:rPr lang="en-US"/>
              <a:t>Picture</a:t>
            </a:r>
          </a:p>
        </p:txBody>
      </p:sp>
      <p:sp>
        <p:nvSpPr>
          <p:cNvPr id="7" name="Picture Placeholder 6"/>
          <p:cNvSpPr>
            <a:spLocks noGrp="1"/>
          </p:cNvSpPr>
          <p:nvPr>
            <p:ph type="pic" sz="quarter" idx="10" hasCustomPrompt="1"/>
          </p:nvPr>
        </p:nvSpPr>
        <p:spPr>
          <a:xfrm>
            <a:off x="1474132" y="3766668"/>
            <a:ext cx="3884456" cy="3884456"/>
          </a:xfrm>
          <a:prstGeom prst="diamond">
            <a:avLst/>
          </a:prstGeom>
          <a:solidFill>
            <a:schemeClr val="bg1">
              <a:lumMod val="95000"/>
              <a:alpha val="50000"/>
            </a:schemeClr>
          </a:solidFill>
        </p:spPr>
        <p:txBody>
          <a:bodyPr>
            <a:normAutofit/>
          </a:bodyPr>
          <a:lstStyle>
            <a:lvl1pPr>
              <a:defRPr sz="2800"/>
            </a:lvl1pPr>
          </a:lstStyle>
          <a:p>
            <a:r>
              <a:rPr lang="en-US"/>
              <a:t>Picture</a:t>
            </a:r>
          </a:p>
        </p:txBody>
      </p:sp>
      <p:sp>
        <p:nvSpPr>
          <p:cNvPr id="2" name="Title 1"/>
          <p:cNvSpPr>
            <a:spLocks noGrp="1"/>
          </p:cNvSpPr>
          <p:nvPr>
            <p:ph type="title" hasCustomPrompt="1"/>
          </p:nvPr>
        </p:nvSpPr>
        <p:spPr/>
        <p:txBody>
          <a:bodyPr/>
          <a:lstStyle/>
          <a:p>
            <a:r>
              <a:rPr lang="en-US"/>
              <a:t>CLICK TO EDIT MASTER TITLE STYLE</a:t>
            </a:r>
          </a:p>
        </p:txBody>
      </p:sp>
    </p:spTree>
    <p:custDataLst>
      <p:tags r:id="rId1"/>
    </p:custDataLst>
    <p:extLst>
      <p:ext uri="{BB962C8B-B14F-4D97-AF65-F5344CB8AC3E}">
        <p14:creationId xmlns:p14="http://schemas.microsoft.com/office/powerpoint/2010/main" val="851821476"/>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Three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4"/>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0" y="2793999"/>
            <a:ext cx="6656832" cy="6814878"/>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2800"/>
            </a:lvl1pPr>
          </a:lstStyle>
          <a:p>
            <a:pPr lvl="0"/>
            <a:endParaRPr lang="en-US"/>
          </a:p>
        </p:txBody>
      </p:sp>
      <p:sp>
        <p:nvSpPr>
          <p:cNvPr id="5" name="Picture Placeholder 3"/>
          <p:cNvSpPr>
            <a:spLocks noGrp="1"/>
          </p:cNvSpPr>
          <p:nvPr>
            <p:ph type="pic" sz="quarter" idx="11"/>
          </p:nvPr>
        </p:nvSpPr>
        <p:spPr>
          <a:xfrm>
            <a:off x="8863584" y="2793999"/>
            <a:ext cx="6656832" cy="6814878"/>
          </a:xfrm>
          <a:solidFill>
            <a:schemeClr val="bg1">
              <a:lumMod val="95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2800"/>
            </a:lvl1pPr>
          </a:lstStyle>
          <a:p>
            <a:pPr lvl="0"/>
            <a:endParaRPr lang="en-US"/>
          </a:p>
        </p:txBody>
      </p:sp>
      <p:sp>
        <p:nvSpPr>
          <p:cNvPr id="6" name="Picture Placeholder 3"/>
          <p:cNvSpPr>
            <a:spLocks noGrp="1"/>
          </p:cNvSpPr>
          <p:nvPr>
            <p:ph type="pic" sz="quarter" idx="12"/>
          </p:nvPr>
        </p:nvSpPr>
        <p:spPr>
          <a:xfrm>
            <a:off x="15898369" y="2793999"/>
            <a:ext cx="6656832" cy="6814878"/>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2800"/>
            </a:lvl1pPr>
          </a:lstStyle>
          <a:p>
            <a:pPr lvl="0"/>
            <a:endParaRPr lang="en-US"/>
          </a:p>
        </p:txBody>
      </p:sp>
      <p:sp>
        <p:nvSpPr>
          <p:cNvPr id="8" name="Text Placeholder 9"/>
          <p:cNvSpPr>
            <a:spLocks noGrp="1"/>
          </p:cNvSpPr>
          <p:nvPr>
            <p:ph type="body" sz="quarter" idx="14"/>
          </p:nvPr>
        </p:nvSpPr>
        <p:spPr>
          <a:xfrm>
            <a:off x="1828800" y="9961131"/>
            <a:ext cx="6656832" cy="1917702"/>
          </a:xfrm>
        </p:spPr>
        <p:txBody>
          <a:bodyPr>
            <a:noAutofit/>
          </a:bodyPr>
          <a:lstStyle>
            <a:lvl1pPr marL="0" indent="0">
              <a:buNone/>
              <a:defRPr sz="2800"/>
            </a:lvl1pPr>
            <a:lvl2pPr marL="304792" indent="-304792">
              <a:buFont typeface="Arial" panose="020B0604020202020204" pitchFamily="34" charset="0"/>
              <a:buChar char="•"/>
              <a:defRPr sz="2800"/>
            </a:lvl2pPr>
            <a:lvl3pPr marL="609584" indent="-304792">
              <a:defRPr sz="2800"/>
            </a:lvl3pPr>
            <a:lvl4pPr marL="1066774" indent="-457188">
              <a:defRPr sz="2800"/>
            </a:lvl4pPr>
            <a:lvl5pPr marL="1523962" indent="-457188">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9"/>
          <p:cNvSpPr>
            <a:spLocks noGrp="1"/>
          </p:cNvSpPr>
          <p:nvPr>
            <p:ph type="body" sz="quarter" idx="15"/>
          </p:nvPr>
        </p:nvSpPr>
        <p:spPr>
          <a:xfrm>
            <a:off x="8863584" y="9961131"/>
            <a:ext cx="6656832" cy="1917702"/>
          </a:xfrm>
        </p:spPr>
        <p:txBody>
          <a:bodyPr>
            <a:noAutofit/>
          </a:bodyPr>
          <a:lstStyle>
            <a:lvl1pPr marL="0" indent="0">
              <a:buNone/>
              <a:defRPr sz="2800"/>
            </a:lvl1pPr>
            <a:lvl2pPr marL="304792" indent="-304792">
              <a:buFont typeface="Arial" panose="020B0604020202020204" pitchFamily="34" charset="0"/>
              <a:buChar char="•"/>
              <a:defRPr sz="2800"/>
            </a:lvl2pPr>
            <a:lvl3pPr marL="609584" indent="-304792">
              <a:defRPr sz="2800"/>
            </a:lvl3pPr>
            <a:lvl4pPr marL="1066774" indent="-457188">
              <a:defRPr sz="2800"/>
            </a:lvl4pPr>
            <a:lvl5pPr marL="1523962" indent="-457188">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9"/>
          <p:cNvSpPr>
            <a:spLocks noGrp="1"/>
          </p:cNvSpPr>
          <p:nvPr>
            <p:ph type="body" sz="quarter" idx="16"/>
          </p:nvPr>
        </p:nvSpPr>
        <p:spPr>
          <a:xfrm>
            <a:off x="15898369" y="9961131"/>
            <a:ext cx="6656832" cy="1917702"/>
          </a:xfrm>
        </p:spPr>
        <p:txBody>
          <a:bodyPr>
            <a:noAutofit/>
          </a:bodyPr>
          <a:lstStyle>
            <a:lvl1pPr marL="0" indent="0">
              <a:buNone/>
              <a:defRPr sz="2800"/>
            </a:lvl1pPr>
            <a:lvl2pPr marL="304792" indent="-304792">
              <a:buFont typeface="Arial" panose="020B0604020202020204" pitchFamily="34" charset="0"/>
              <a:buChar char="•"/>
              <a:defRPr sz="2800"/>
            </a:lvl2pPr>
            <a:lvl3pPr marL="609584" indent="-304792">
              <a:defRPr sz="2800"/>
            </a:lvl3pPr>
            <a:lvl4pPr marL="1066774" indent="-457188">
              <a:defRPr sz="2800"/>
            </a:lvl4pPr>
            <a:lvl5pPr marL="1523962" indent="-457188">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58942117"/>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userDrawn="1">
  <p:cSld name="Two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4"/>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1" y="2793999"/>
            <a:ext cx="10171178" cy="6814878"/>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2800"/>
            </a:lvl1pPr>
          </a:lstStyle>
          <a:p>
            <a:pPr lvl="0"/>
            <a:endParaRPr lang="en-US"/>
          </a:p>
        </p:txBody>
      </p:sp>
      <p:sp>
        <p:nvSpPr>
          <p:cNvPr id="5" name="Picture Placeholder 3"/>
          <p:cNvSpPr>
            <a:spLocks noGrp="1"/>
          </p:cNvSpPr>
          <p:nvPr>
            <p:ph type="pic" sz="quarter" idx="11"/>
          </p:nvPr>
        </p:nvSpPr>
        <p:spPr>
          <a:xfrm>
            <a:off x="12384023" y="2793999"/>
            <a:ext cx="10171178" cy="6814878"/>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2800"/>
            </a:lvl1pPr>
          </a:lstStyle>
          <a:p>
            <a:pPr lvl="0"/>
            <a:endParaRPr lang="en-US"/>
          </a:p>
        </p:txBody>
      </p:sp>
      <p:sp>
        <p:nvSpPr>
          <p:cNvPr id="8" name="Text Placeholder 9"/>
          <p:cNvSpPr>
            <a:spLocks noGrp="1"/>
          </p:cNvSpPr>
          <p:nvPr>
            <p:ph type="body" sz="quarter" idx="14"/>
          </p:nvPr>
        </p:nvSpPr>
        <p:spPr>
          <a:xfrm>
            <a:off x="1828801" y="9961131"/>
            <a:ext cx="10171178" cy="1917702"/>
          </a:xfrm>
        </p:spPr>
        <p:txBody>
          <a:bodyPr>
            <a:noAutofit/>
          </a:bodyPr>
          <a:lstStyle>
            <a:lvl1pPr marL="0" indent="0">
              <a:buNone/>
              <a:defRPr sz="2800"/>
            </a:lvl1pPr>
            <a:lvl2pPr marL="304792" indent="-304792">
              <a:buFont typeface="Arial" panose="020B0604020202020204" pitchFamily="34" charset="0"/>
              <a:buChar char="•"/>
              <a:defRPr sz="2800"/>
            </a:lvl2pPr>
            <a:lvl3pPr marL="609584" indent="-304792">
              <a:defRPr sz="2800"/>
            </a:lvl3pPr>
            <a:lvl4pPr marL="1066774" indent="-457188">
              <a:defRPr sz="2800"/>
            </a:lvl4pPr>
            <a:lvl5pPr marL="1523962" indent="-457188">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9"/>
          <p:cNvSpPr>
            <a:spLocks noGrp="1"/>
          </p:cNvSpPr>
          <p:nvPr>
            <p:ph type="body" sz="quarter" idx="15"/>
          </p:nvPr>
        </p:nvSpPr>
        <p:spPr>
          <a:xfrm>
            <a:off x="12384023" y="9961131"/>
            <a:ext cx="10171178" cy="1917702"/>
          </a:xfrm>
        </p:spPr>
        <p:txBody>
          <a:bodyPr>
            <a:noAutofit/>
          </a:bodyPr>
          <a:lstStyle>
            <a:lvl1pPr marL="0" indent="0">
              <a:buNone/>
              <a:defRPr sz="2800"/>
            </a:lvl1pPr>
            <a:lvl2pPr marL="304792" indent="-304792">
              <a:buFont typeface="Arial" panose="020B0604020202020204" pitchFamily="34" charset="0"/>
              <a:buChar char="•"/>
              <a:defRPr sz="2800"/>
            </a:lvl2pPr>
            <a:lvl3pPr marL="609584" indent="-304792">
              <a:defRPr sz="2800"/>
            </a:lvl3pPr>
            <a:lvl4pPr marL="1066774" indent="-457188">
              <a:defRPr sz="2800"/>
            </a:lvl4pPr>
            <a:lvl5pPr marL="1523962" indent="-457188">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46444041"/>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userDrawn="1">
  <p:cSld name="Two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4"/>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1" y="2793999"/>
            <a:ext cx="10171178" cy="6814878"/>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2800"/>
            </a:lvl1pPr>
          </a:lstStyle>
          <a:p>
            <a:pPr lvl="0"/>
            <a:endParaRPr lang="en-US"/>
          </a:p>
        </p:txBody>
      </p:sp>
      <p:sp>
        <p:nvSpPr>
          <p:cNvPr id="5" name="Picture Placeholder 3"/>
          <p:cNvSpPr>
            <a:spLocks noGrp="1"/>
          </p:cNvSpPr>
          <p:nvPr>
            <p:ph type="pic" sz="quarter" idx="11"/>
          </p:nvPr>
        </p:nvSpPr>
        <p:spPr>
          <a:xfrm>
            <a:off x="12384023" y="2793999"/>
            <a:ext cx="10171178" cy="6814878"/>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2800"/>
            </a:lvl1pPr>
          </a:lstStyle>
          <a:p>
            <a:pPr lvl="0"/>
            <a:endParaRPr lang="en-US"/>
          </a:p>
        </p:txBody>
      </p:sp>
      <p:sp>
        <p:nvSpPr>
          <p:cNvPr id="8" name="Text Placeholder 9"/>
          <p:cNvSpPr>
            <a:spLocks noGrp="1"/>
          </p:cNvSpPr>
          <p:nvPr>
            <p:ph type="body" sz="quarter" idx="14"/>
          </p:nvPr>
        </p:nvSpPr>
        <p:spPr>
          <a:xfrm>
            <a:off x="1828801" y="9961131"/>
            <a:ext cx="10171178" cy="1917702"/>
          </a:xfrm>
        </p:spPr>
        <p:txBody>
          <a:bodyPr>
            <a:noAutofit/>
          </a:bodyPr>
          <a:lstStyle>
            <a:lvl1pPr marL="0" indent="0">
              <a:buNone/>
              <a:defRPr sz="2800"/>
            </a:lvl1pPr>
            <a:lvl2pPr marL="304792" indent="-304792">
              <a:buFont typeface="Arial" panose="020B0604020202020204" pitchFamily="34" charset="0"/>
              <a:buChar char="•"/>
              <a:defRPr sz="2800"/>
            </a:lvl2pPr>
            <a:lvl3pPr marL="609584" indent="-304792">
              <a:defRPr sz="2800"/>
            </a:lvl3pPr>
            <a:lvl4pPr marL="1066774" indent="-457188">
              <a:defRPr sz="2800"/>
            </a:lvl4pPr>
            <a:lvl5pPr marL="1523962" indent="-457188">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9"/>
          <p:cNvSpPr>
            <a:spLocks noGrp="1"/>
          </p:cNvSpPr>
          <p:nvPr>
            <p:ph type="body" sz="quarter" idx="15"/>
          </p:nvPr>
        </p:nvSpPr>
        <p:spPr>
          <a:xfrm>
            <a:off x="12384023" y="9961131"/>
            <a:ext cx="10171178" cy="1917702"/>
          </a:xfrm>
        </p:spPr>
        <p:txBody>
          <a:bodyPr>
            <a:noAutofit/>
          </a:bodyPr>
          <a:lstStyle>
            <a:lvl1pPr marL="0" indent="0">
              <a:buNone/>
              <a:defRPr sz="2800"/>
            </a:lvl1pPr>
            <a:lvl2pPr marL="304792" indent="-304792">
              <a:buFont typeface="Arial" panose="020B0604020202020204" pitchFamily="34" charset="0"/>
              <a:buChar char="•"/>
              <a:defRPr sz="2800"/>
            </a:lvl2pPr>
            <a:lvl3pPr marL="609584" indent="-304792">
              <a:defRPr sz="2800"/>
            </a:lvl3pPr>
            <a:lvl4pPr marL="1066774" indent="-457188">
              <a:defRPr sz="2800"/>
            </a:lvl4pPr>
            <a:lvl5pPr marL="1523962" indent="-457188">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4"/>
          <p:cNvSpPr>
            <a:spLocks noGrp="1"/>
          </p:cNvSpPr>
          <p:nvPr>
            <p:ph type="body" sz="quarter" idx="18"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a:t>Click here to edit subtitle</a:t>
            </a:r>
          </a:p>
        </p:txBody>
      </p:sp>
    </p:spTree>
    <p:extLst>
      <p:ext uri="{BB962C8B-B14F-4D97-AF65-F5344CB8AC3E}">
        <p14:creationId xmlns:p14="http://schemas.microsoft.com/office/powerpoint/2010/main" val="454841893"/>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userDrawn="1">
  <p:cSld name="Four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4"/>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0" y="3502022"/>
            <a:ext cx="4876800" cy="2952330"/>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anchor="ctr">
            <a:normAutofit/>
          </a:bodyPr>
          <a:lstStyle>
            <a:lvl1pPr marL="0" indent="0" algn="ctr">
              <a:buNone/>
              <a:defRPr sz="2800"/>
            </a:lvl1pPr>
          </a:lstStyle>
          <a:p>
            <a:endParaRPr lang="en-US"/>
          </a:p>
        </p:txBody>
      </p:sp>
      <p:sp>
        <p:nvSpPr>
          <p:cNvPr id="5" name="Picture Placeholder 3"/>
          <p:cNvSpPr>
            <a:spLocks noGrp="1"/>
          </p:cNvSpPr>
          <p:nvPr>
            <p:ph type="pic" sz="quarter" idx="11"/>
          </p:nvPr>
        </p:nvSpPr>
        <p:spPr>
          <a:xfrm>
            <a:off x="7112000" y="3502022"/>
            <a:ext cx="4876800" cy="2952330"/>
          </a:xfrm>
          <a:solidFill>
            <a:schemeClr val="bg1">
              <a:lumMod val="95000"/>
            </a:schemeClr>
          </a:solidFill>
          <a:ln w="3175">
            <a:solidFill>
              <a:schemeClr val="bg1">
                <a:lumMod val="50000"/>
                <a:alpha val="40000"/>
              </a:schemeClr>
            </a:solidFill>
          </a:ln>
          <a:effectLst>
            <a:outerShdw dist="50800" dir="5400000" algn="t" rotWithShape="0">
              <a:schemeClr val="accent3"/>
            </a:outerShdw>
          </a:effectLst>
        </p:spPr>
        <p:txBody>
          <a:bodyPr anchor="ctr">
            <a:normAutofit/>
          </a:bodyPr>
          <a:lstStyle>
            <a:lvl1pPr marL="0" indent="0" algn="ctr">
              <a:buNone/>
              <a:defRPr sz="2800"/>
            </a:lvl1pPr>
          </a:lstStyle>
          <a:p>
            <a:endParaRPr lang="en-US"/>
          </a:p>
        </p:txBody>
      </p:sp>
      <p:sp>
        <p:nvSpPr>
          <p:cNvPr id="6" name="Picture Placeholder 3"/>
          <p:cNvSpPr>
            <a:spLocks noGrp="1"/>
          </p:cNvSpPr>
          <p:nvPr>
            <p:ph type="pic" sz="quarter" idx="12"/>
          </p:nvPr>
        </p:nvSpPr>
        <p:spPr>
          <a:xfrm>
            <a:off x="12395201" y="3502022"/>
            <a:ext cx="4876800" cy="2952330"/>
          </a:xfrm>
          <a:solidFill>
            <a:schemeClr val="bg1">
              <a:lumMod val="95000"/>
            </a:schemeClr>
          </a:solidFill>
          <a:ln w="3175">
            <a:solidFill>
              <a:schemeClr val="bg1">
                <a:lumMod val="50000"/>
                <a:alpha val="40000"/>
              </a:schemeClr>
            </a:solidFill>
          </a:ln>
          <a:effectLst>
            <a:outerShdw dist="50800" dir="5400000" algn="t" rotWithShape="0">
              <a:schemeClr val="accent5"/>
            </a:outerShdw>
          </a:effectLst>
        </p:spPr>
        <p:txBody>
          <a:bodyPr anchor="ctr">
            <a:normAutofit/>
          </a:bodyPr>
          <a:lstStyle>
            <a:lvl1pPr marL="0" indent="0" algn="ctr">
              <a:buNone/>
              <a:defRPr sz="2800"/>
            </a:lvl1pPr>
          </a:lstStyle>
          <a:p>
            <a:endParaRPr lang="en-US"/>
          </a:p>
        </p:txBody>
      </p:sp>
      <p:sp>
        <p:nvSpPr>
          <p:cNvPr id="7" name="Picture Placeholder 3"/>
          <p:cNvSpPr>
            <a:spLocks noGrp="1"/>
          </p:cNvSpPr>
          <p:nvPr>
            <p:ph type="pic" sz="quarter" idx="13"/>
          </p:nvPr>
        </p:nvSpPr>
        <p:spPr>
          <a:xfrm>
            <a:off x="17678401" y="3502022"/>
            <a:ext cx="4876800" cy="2952330"/>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anchor="ctr">
            <a:normAutofit/>
          </a:bodyPr>
          <a:lstStyle>
            <a:lvl1pPr marL="0" indent="0" algn="ctr">
              <a:buNone/>
              <a:defRPr sz="2800"/>
            </a:lvl1pPr>
          </a:lstStyle>
          <a:p>
            <a:endParaRPr lang="en-US"/>
          </a:p>
        </p:txBody>
      </p:sp>
      <p:sp>
        <p:nvSpPr>
          <p:cNvPr id="14" name="Content Placeholder 13"/>
          <p:cNvSpPr>
            <a:spLocks noGrp="1"/>
          </p:cNvSpPr>
          <p:nvPr>
            <p:ph sz="quarter" idx="18"/>
          </p:nvPr>
        </p:nvSpPr>
        <p:spPr>
          <a:xfrm>
            <a:off x="1828800" y="6818583"/>
            <a:ext cx="4882896" cy="597666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13"/>
          <p:cNvSpPr>
            <a:spLocks noGrp="1"/>
          </p:cNvSpPr>
          <p:nvPr>
            <p:ph sz="quarter" idx="19"/>
          </p:nvPr>
        </p:nvSpPr>
        <p:spPr>
          <a:xfrm>
            <a:off x="7109968" y="6818583"/>
            <a:ext cx="4882896" cy="597666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Content Placeholder 13"/>
          <p:cNvSpPr>
            <a:spLocks noGrp="1"/>
          </p:cNvSpPr>
          <p:nvPr>
            <p:ph sz="quarter" idx="20"/>
          </p:nvPr>
        </p:nvSpPr>
        <p:spPr>
          <a:xfrm>
            <a:off x="12391136" y="6818583"/>
            <a:ext cx="4882896" cy="597666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13"/>
          <p:cNvSpPr>
            <a:spLocks noGrp="1"/>
          </p:cNvSpPr>
          <p:nvPr>
            <p:ph sz="quarter" idx="21"/>
          </p:nvPr>
        </p:nvSpPr>
        <p:spPr>
          <a:xfrm>
            <a:off x="17672304" y="6818583"/>
            <a:ext cx="4882896" cy="597666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4"/>
          <p:cNvSpPr>
            <a:spLocks noGrp="1"/>
          </p:cNvSpPr>
          <p:nvPr>
            <p:ph type="body" sz="quarter" idx="22"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a:t>Click here to edit subtitle</a:t>
            </a:r>
          </a:p>
        </p:txBody>
      </p:sp>
    </p:spTree>
    <p:extLst>
      <p:ext uri="{BB962C8B-B14F-4D97-AF65-F5344CB8AC3E}">
        <p14:creationId xmlns:p14="http://schemas.microsoft.com/office/powerpoint/2010/main" val="683497120"/>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userDrawn="1">
  <p:cSld name="Three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4"/>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0" y="2794000"/>
            <a:ext cx="6656832" cy="2944368"/>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2800"/>
            </a:lvl1pPr>
          </a:lstStyle>
          <a:p>
            <a:pPr lvl="0"/>
            <a:endParaRPr lang="en-US"/>
          </a:p>
        </p:txBody>
      </p:sp>
      <p:sp>
        <p:nvSpPr>
          <p:cNvPr id="5" name="Picture Placeholder 3"/>
          <p:cNvSpPr>
            <a:spLocks noGrp="1"/>
          </p:cNvSpPr>
          <p:nvPr>
            <p:ph type="pic" sz="quarter" idx="11"/>
          </p:nvPr>
        </p:nvSpPr>
        <p:spPr>
          <a:xfrm>
            <a:off x="8863584" y="2794000"/>
            <a:ext cx="6656832" cy="2944368"/>
          </a:xfrm>
          <a:solidFill>
            <a:schemeClr val="bg1">
              <a:lumMod val="95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2800"/>
            </a:lvl1pPr>
          </a:lstStyle>
          <a:p>
            <a:pPr lvl="0"/>
            <a:endParaRPr lang="en-US"/>
          </a:p>
        </p:txBody>
      </p:sp>
      <p:sp>
        <p:nvSpPr>
          <p:cNvPr id="6" name="Picture Placeholder 3"/>
          <p:cNvSpPr>
            <a:spLocks noGrp="1"/>
          </p:cNvSpPr>
          <p:nvPr>
            <p:ph type="pic" sz="quarter" idx="12"/>
          </p:nvPr>
        </p:nvSpPr>
        <p:spPr>
          <a:xfrm>
            <a:off x="15898369" y="2794000"/>
            <a:ext cx="6656832" cy="2944368"/>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2800"/>
            </a:lvl1pPr>
          </a:lstStyle>
          <a:p>
            <a:pPr lvl="0"/>
            <a:endParaRPr lang="en-US"/>
          </a:p>
        </p:txBody>
      </p:sp>
      <p:sp>
        <p:nvSpPr>
          <p:cNvPr id="11" name="Content Placeholder 13"/>
          <p:cNvSpPr>
            <a:spLocks noGrp="1"/>
          </p:cNvSpPr>
          <p:nvPr>
            <p:ph sz="quarter" idx="18"/>
          </p:nvPr>
        </p:nvSpPr>
        <p:spPr>
          <a:xfrm>
            <a:off x="1828800" y="6110562"/>
            <a:ext cx="6656832" cy="597666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13"/>
          <p:cNvSpPr>
            <a:spLocks noGrp="1"/>
          </p:cNvSpPr>
          <p:nvPr>
            <p:ph sz="quarter" idx="19"/>
          </p:nvPr>
        </p:nvSpPr>
        <p:spPr>
          <a:xfrm>
            <a:off x="8863584" y="6110562"/>
            <a:ext cx="6656832" cy="597666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3"/>
          <p:cNvSpPr>
            <a:spLocks noGrp="1"/>
          </p:cNvSpPr>
          <p:nvPr>
            <p:ph sz="quarter" idx="20"/>
          </p:nvPr>
        </p:nvSpPr>
        <p:spPr>
          <a:xfrm>
            <a:off x="15898369" y="6110562"/>
            <a:ext cx="6656832" cy="597666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4"/>
          <p:cNvSpPr>
            <a:spLocks noGrp="1"/>
          </p:cNvSpPr>
          <p:nvPr>
            <p:ph type="body" sz="quarter" idx="21"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a:t>Click here to edit subtitle</a:t>
            </a:r>
          </a:p>
        </p:txBody>
      </p:sp>
    </p:spTree>
    <p:extLst>
      <p:ext uri="{BB962C8B-B14F-4D97-AF65-F5344CB8AC3E}">
        <p14:creationId xmlns:p14="http://schemas.microsoft.com/office/powerpoint/2010/main" val="4690057"/>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userDrawn="1">
  <p:cSld name="Two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4"/>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1" y="2794000"/>
            <a:ext cx="10171178" cy="2944368"/>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2800"/>
            </a:lvl1pPr>
          </a:lstStyle>
          <a:p>
            <a:pPr lvl="0"/>
            <a:endParaRPr lang="en-US"/>
          </a:p>
        </p:txBody>
      </p:sp>
      <p:sp>
        <p:nvSpPr>
          <p:cNvPr id="5" name="Picture Placeholder 3"/>
          <p:cNvSpPr>
            <a:spLocks noGrp="1"/>
          </p:cNvSpPr>
          <p:nvPr>
            <p:ph type="pic" sz="quarter" idx="11"/>
          </p:nvPr>
        </p:nvSpPr>
        <p:spPr>
          <a:xfrm>
            <a:off x="12384023" y="2794000"/>
            <a:ext cx="10171178" cy="2944368"/>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2800"/>
            </a:lvl1pPr>
          </a:lstStyle>
          <a:p>
            <a:pPr lvl="0"/>
            <a:endParaRPr lang="en-US"/>
          </a:p>
        </p:txBody>
      </p:sp>
      <p:sp>
        <p:nvSpPr>
          <p:cNvPr id="7" name="Content Placeholder 13"/>
          <p:cNvSpPr>
            <a:spLocks noGrp="1"/>
          </p:cNvSpPr>
          <p:nvPr>
            <p:ph sz="quarter" idx="18"/>
          </p:nvPr>
        </p:nvSpPr>
        <p:spPr>
          <a:xfrm>
            <a:off x="1828800" y="6110562"/>
            <a:ext cx="10168128" cy="597666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Content Placeholder 13"/>
          <p:cNvSpPr>
            <a:spLocks noGrp="1"/>
          </p:cNvSpPr>
          <p:nvPr>
            <p:ph sz="quarter" idx="19"/>
          </p:nvPr>
        </p:nvSpPr>
        <p:spPr>
          <a:xfrm>
            <a:off x="12387072" y="6110562"/>
            <a:ext cx="10168128" cy="597666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4"/>
          <p:cNvSpPr>
            <a:spLocks noGrp="1"/>
          </p:cNvSpPr>
          <p:nvPr>
            <p:ph type="body" sz="quarter" idx="20"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a:t>Click here to edit subtitle</a:t>
            </a:r>
          </a:p>
        </p:txBody>
      </p:sp>
    </p:spTree>
    <p:extLst>
      <p:ext uri="{BB962C8B-B14F-4D97-AF65-F5344CB8AC3E}">
        <p14:creationId xmlns:p14="http://schemas.microsoft.com/office/powerpoint/2010/main" val="703505459"/>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userDrawn="1">
  <p:cSld name="Eight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4"/>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6769" y="2794001"/>
            <a:ext cx="4876800" cy="2952330"/>
          </a:xfrm>
          <a:solidFill>
            <a:schemeClr val="bg1">
              <a:lumMod val="95000"/>
            </a:schemeClr>
          </a:solidFill>
        </p:spPr>
        <p:txBody>
          <a:bodyPr vert="horz" lIns="0" tIns="0" rIns="0" bIns="0" rtlCol="0" anchor="ctr">
            <a:normAutofit/>
          </a:bodyPr>
          <a:lstStyle>
            <a:lvl1pPr>
              <a:defRPr lang="en-US" sz="2800" dirty="0"/>
            </a:lvl1pPr>
          </a:lstStyle>
          <a:p>
            <a:pPr marL="0" lvl="0" indent="0" algn="ctr">
              <a:buNone/>
            </a:pPr>
            <a:endParaRPr lang="en-US"/>
          </a:p>
        </p:txBody>
      </p:sp>
      <p:sp>
        <p:nvSpPr>
          <p:cNvPr id="5" name="Picture Placeholder 3"/>
          <p:cNvSpPr>
            <a:spLocks noGrp="1"/>
          </p:cNvSpPr>
          <p:nvPr>
            <p:ph type="pic" sz="quarter" idx="11"/>
          </p:nvPr>
        </p:nvSpPr>
        <p:spPr>
          <a:xfrm>
            <a:off x="7109969" y="2794001"/>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6" name="Picture Placeholder 3"/>
          <p:cNvSpPr>
            <a:spLocks noGrp="1"/>
          </p:cNvSpPr>
          <p:nvPr>
            <p:ph type="pic" sz="quarter" idx="12"/>
          </p:nvPr>
        </p:nvSpPr>
        <p:spPr>
          <a:xfrm>
            <a:off x="12393169" y="2794001"/>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7" name="Picture Placeholder 3"/>
          <p:cNvSpPr>
            <a:spLocks noGrp="1"/>
          </p:cNvSpPr>
          <p:nvPr>
            <p:ph type="pic" sz="quarter" idx="13"/>
          </p:nvPr>
        </p:nvSpPr>
        <p:spPr>
          <a:xfrm>
            <a:off x="17676369" y="2794001"/>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4" name="Content Placeholder 13"/>
          <p:cNvSpPr>
            <a:spLocks noGrp="1"/>
          </p:cNvSpPr>
          <p:nvPr>
            <p:ph sz="quarter" idx="18"/>
          </p:nvPr>
        </p:nvSpPr>
        <p:spPr>
          <a:xfrm>
            <a:off x="1826768" y="9434015"/>
            <a:ext cx="4882896" cy="2653210"/>
          </a:xfrm>
        </p:spPr>
        <p:txBody>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13"/>
          <p:cNvSpPr>
            <a:spLocks noGrp="1"/>
          </p:cNvSpPr>
          <p:nvPr>
            <p:ph sz="quarter" idx="19"/>
          </p:nvPr>
        </p:nvSpPr>
        <p:spPr>
          <a:xfrm>
            <a:off x="7107936" y="9434015"/>
            <a:ext cx="4882896" cy="2653210"/>
          </a:xfrm>
        </p:spPr>
        <p:txBody>
          <a:bodyPr>
            <a:normAutofit/>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Content Placeholder 13"/>
          <p:cNvSpPr>
            <a:spLocks noGrp="1"/>
          </p:cNvSpPr>
          <p:nvPr>
            <p:ph sz="quarter" idx="20"/>
          </p:nvPr>
        </p:nvSpPr>
        <p:spPr>
          <a:xfrm>
            <a:off x="12389104" y="9434015"/>
            <a:ext cx="4882896" cy="2653210"/>
          </a:xfrm>
        </p:spPr>
        <p:txBody>
          <a:bodyPr>
            <a:normAutofit/>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13"/>
          <p:cNvSpPr>
            <a:spLocks noGrp="1"/>
          </p:cNvSpPr>
          <p:nvPr>
            <p:ph sz="quarter" idx="21"/>
          </p:nvPr>
        </p:nvSpPr>
        <p:spPr>
          <a:xfrm>
            <a:off x="17670272" y="9434015"/>
            <a:ext cx="4882896" cy="2653210"/>
          </a:xfrm>
        </p:spPr>
        <p:txBody>
          <a:bodyPr>
            <a:normAutofit/>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3"/>
          <p:cNvSpPr>
            <a:spLocks noGrp="1"/>
          </p:cNvSpPr>
          <p:nvPr>
            <p:ph type="pic" sz="quarter" idx="22"/>
          </p:nvPr>
        </p:nvSpPr>
        <p:spPr>
          <a:xfrm>
            <a:off x="1826769" y="6114009"/>
            <a:ext cx="4876800" cy="2952330"/>
          </a:xfrm>
          <a:solidFill>
            <a:schemeClr val="bg1">
              <a:lumMod val="95000"/>
            </a:schemeClr>
          </a:solidFill>
        </p:spPr>
        <p:txBody>
          <a:bodyPr vert="horz" lIns="0" tIns="0" rIns="0" bIns="0" rtlCol="0" anchor="ctr">
            <a:normAutofit/>
          </a:bodyPr>
          <a:lstStyle>
            <a:lvl1pPr>
              <a:defRPr lang="en-US" sz="2800" dirty="0"/>
            </a:lvl1pPr>
          </a:lstStyle>
          <a:p>
            <a:pPr marL="0" lvl="0" indent="0" algn="ctr">
              <a:buNone/>
            </a:pPr>
            <a:endParaRPr lang="en-US"/>
          </a:p>
        </p:txBody>
      </p:sp>
      <p:sp>
        <p:nvSpPr>
          <p:cNvPr id="12" name="Picture Placeholder 3"/>
          <p:cNvSpPr>
            <a:spLocks noGrp="1"/>
          </p:cNvSpPr>
          <p:nvPr>
            <p:ph type="pic" sz="quarter" idx="23"/>
          </p:nvPr>
        </p:nvSpPr>
        <p:spPr>
          <a:xfrm>
            <a:off x="7109969" y="6114009"/>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3" name="Picture Placeholder 3"/>
          <p:cNvSpPr>
            <a:spLocks noGrp="1"/>
          </p:cNvSpPr>
          <p:nvPr>
            <p:ph type="pic" sz="quarter" idx="24"/>
          </p:nvPr>
        </p:nvSpPr>
        <p:spPr>
          <a:xfrm>
            <a:off x="12393169" y="6114009"/>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6" name="Picture Placeholder 3"/>
          <p:cNvSpPr>
            <a:spLocks noGrp="1"/>
          </p:cNvSpPr>
          <p:nvPr>
            <p:ph type="pic" sz="quarter" idx="25"/>
          </p:nvPr>
        </p:nvSpPr>
        <p:spPr>
          <a:xfrm>
            <a:off x="17676369" y="6114009"/>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7" name="Text Placeholder 4"/>
          <p:cNvSpPr>
            <a:spLocks noGrp="1"/>
          </p:cNvSpPr>
          <p:nvPr>
            <p:ph type="body" sz="quarter" idx="26"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a:t>Click here to edit subtitle</a:t>
            </a:r>
          </a:p>
        </p:txBody>
      </p:sp>
    </p:spTree>
    <p:extLst>
      <p:ext uri="{BB962C8B-B14F-4D97-AF65-F5344CB8AC3E}">
        <p14:creationId xmlns:p14="http://schemas.microsoft.com/office/powerpoint/2010/main" val="4164235767"/>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userDrawn="1">
  <p:cSld name="Eight Grid Text">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4"/>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6769" y="2794001"/>
            <a:ext cx="4876800" cy="2952330"/>
          </a:xfrm>
          <a:solidFill>
            <a:schemeClr val="bg1">
              <a:lumMod val="95000"/>
            </a:schemeClr>
          </a:solidFill>
        </p:spPr>
        <p:txBody>
          <a:bodyPr vert="horz" lIns="0" tIns="0" rIns="0" bIns="0" rtlCol="0" anchor="ctr">
            <a:normAutofit/>
          </a:bodyPr>
          <a:lstStyle>
            <a:lvl1pPr>
              <a:defRPr lang="en-US" sz="2800" dirty="0"/>
            </a:lvl1pPr>
          </a:lstStyle>
          <a:p>
            <a:pPr marL="0" lvl="0" indent="0" algn="ctr">
              <a:buNone/>
            </a:pPr>
            <a:endParaRPr lang="en-US"/>
          </a:p>
        </p:txBody>
      </p:sp>
      <p:sp>
        <p:nvSpPr>
          <p:cNvPr id="5" name="Picture Placeholder 3"/>
          <p:cNvSpPr>
            <a:spLocks noGrp="1"/>
          </p:cNvSpPr>
          <p:nvPr>
            <p:ph type="pic" sz="quarter" idx="11"/>
          </p:nvPr>
        </p:nvSpPr>
        <p:spPr>
          <a:xfrm>
            <a:off x="7109969" y="2794001"/>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6" name="Picture Placeholder 3"/>
          <p:cNvSpPr>
            <a:spLocks noGrp="1"/>
          </p:cNvSpPr>
          <p:nvPr>
            <p:ph type="pic" sz="quarter" idx="12"/>
          </p:nvPr>
        </p:nvSpPr>
        <p:spPr>
          <a:xfrm>
            <a:off x="12393169" y="2794001"/>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7" name="Picture Placeholder 3"/>
          <p:cNvSpPr>
            <a:spLocks noGrp="1"/>
          </p:cNvSpPr>
          <p:nvPr>
            <p:ph type="pic" sz="quarter" idx="13"/>
          </p:nvPr>
        </p:nvSpPr>
        <p:spPr>
          <a:xfrm>
            <a:off x="17676369" y="2794001"/>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4" name="Content Placeholder 13"/>
          <p:cNvSpPr>
            <a:spLocks noGrp="1"/>
          </p:cNvSpPr>
          <p:nvPr>
            <p:ph sz="quarter" idx="18"/>
          </p:nvPr>
        </p:nvSpPr>
        <p:spPr>
          <a:xfrm>
            <a:off x="1826768" y="9434015"/>
            <a:ext cx="4882896" cy="2653210"/>
          </a:xfrm>
        </p:spPr>
        <p:txBody>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13"/>
          <p:cNvSpPr>
            <a:spLocks noGrp="1"/>
          </p:cNvSpPr>
          <p:nvPr>
            <p:ph sz="quarter" idx="19"/>
          </p:nvPr>
        </p:nvSpPr>
        <p:spPr>
          <a:xfrm>
            <a:off x="7107936" y="9434015"/>
            <a:ext cx="4882896" cy="2653210"/>
          </a:xfrm>
        </p:spPr>
        <p:txBody>
          <a:bodyPr>
            <a:normAutofit/>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Content Placeholder 13"/>
          <p:cNvSpPr>
            <a:spLocks noGrp="1"/>
          </p:cNvSpPr>
          <p:nvPr>
            <p:ph sz="quarter" idx="20"/>
          </p:nvPr>
        </p:nvSpPr>
        <p:spPr>
          <a:xfrm>
            <a:off x="12389104" y="9434015"/>
            <a:ext cx="4882896" cy="2653210"/>
          </a:xfrm>
        </p:spPr>
        <p:txBody>
          <a:bodyPr>
            <a:normAutofit/>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13"/>
          <p:cNvSpPr>
            <a:spLocks noGrp="1"/>
          </p:cNvSpPr>
          <p:nvPr>
            <p:ph sz="quarter" idx="21"/>
          </p:nvPr>
        </p:nvSpPr>
        <p:spPr>
          <a:xfrm>
            <a:off x="17670272" y="9434015"/>
            <a:ext cx="4882896" cy="2653210"/>
          </a:xfrm>
        </p:spPr>
        <p:txBody>
          <a:bodyPr>
            <a:normAutofit/>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3"/>
          <p:cNvSpPr>
            <a:spLocks noGrp="1"/>
          </p:cNvSpPr>
          <p:nvPr>
            <p:ph type="pic" sz="quarter" idx="22"/>
          </p:nvPr>
        </p:nvSpPr>
        <p:spPr>
          <a:xfrm>
            <a:off x="1826769" y="6114009"/>
            <a:ext cx="4876800" cy="2952330"/>
          </a:xfrm>
          <a:solidFill>
            <a:schemeClr val="bg1">
              <a:lumMod val="95000"/>
            </a:schemeClr>
          </a:solidFill>
        </p:spPr>
        <p:txBody>
          <a:bodyPr vert="horz" lIns="0" tIns="0" rIns="0" bIns="0" rtlCol="0" anchor="ctr">
            <a:normAutofit/>
          </a:bodyPr>
          <a:lstStyle>
            <a:lvl1pPr>
              <a:defRPr lang="en-US" sz="2800" dirty="0"/>
            </a:lvl1pPr>
          </a:lstStyle>
          <a:p>
            <a:pPr marL="0" lvl="0" indent="0" algn="ctr">
              <a:buNone/>
            </a:pPr>
            <a:endParaRPr lang="en-US"/>
          </a:p>
        </p:txBody>
      </p:sp>
      <p:sp>
        <p:nvSpPr>
          <p:cNvPr id="12" name="Picture Placeholder 3"/>
          <p:cNvSpPr>
            <a:spLocks noGrp="1"/>
          </p:cNvSpPr>
          <p:nvPr>
            <p:ph type="pic" sz="quarter" idx="23"/>
          </p:nvPr>
        </p:nvSpPr>
        <p:spPr>
          <a:xfrm>
            <a:off x="7109969" y="6114009"/>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3" name="Picture Placeholder 3"/>
          <p:cNvSpPr>
            <a:spLocks noGrp="1"/>
          </p:cNvSpPr>
          <p:nvPr>
            <p:ph type="pic" sz="quarter" idx="24"/>
          </p:nvPr>
        </p:nvSpPr>
        <p:spPr>
          <a:xfrm>
            <a:off x="12393169" y="6114009"/>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6" name="Picture Placeholder 3"/>
          <p:cNvSpPr>
            <a:spLocks noGrp="1"/>
          </p:cNvSpPr>
          <p:nvPr>
            <p:ph type="pic" sz="quarter" idx="25"/>
          </p:nvPr>
        </p:nvSpPr>
        <p:spPr>
          <a:xfrm>
            <a:off x="17676369" y="6114009"/>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Tree>
    <p:extLst>
      <p:ext uri="{BB962C8B-B14F-4D97-AF65-F5344CB8AC3E}">
        <p14:creationId xmlns:p14="http://schemas.microsoft.com/office/powerpoint/2010/main" val="18660844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4_Custom Layout">
    <p:spTree>
      <p:nvGrpSpPr>
        <p:cNvPr id="1" name=""/>
        <p:cNvGrpSpPr/>
        <p:nvPr/>
      </p:nvGrpSpPr>
      <p:grpSpPr>
        <a:xfrm>
          <a:off x="0" y="0"/>
          <a:ext cx="0" cy="0"/>
          <a:chOff x="0" y="0"/>
          <a:chExt cx="0" cy="0"/>
        </a:xfrm>
      </p:grpSpPr>
      <p:sp>
        <p:nvSpPr>
          <p:cNvPr id="6" name="Rectangle 5"/>
          <p:cNvSpPr/>
          <p:nvPr userDrawn="1"/>
        </p:nvSpPr>
        <p:spPr>
          <a:xfrm>
            <a:off x="0" y="0"/>
            <a:ext cx="24384000" cy="3733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600"/>
          </a:p>
        </p:txBody>
      </p:sp>
      <p:sp>
        <p:nvSpPr>
          <p:cNvPr id="12" name="Picture Placeholder 11"/>
          <p:cNvSpPr>
            <a:spLocks noGrp="1"/>
          </p:cNvSpPr>
          <p:nvPr>
            <p:ph type="pic" sz="quarter" idx="10"/>
          </p:nvPr>
        </p:nvSpPr>
        <p:spPr>
          <a:xfrm>
            <a:off x="3" y="0"/>
            <a:ext cx="24364950" cy="12182476"/>
          </a:xfrm>
          <a:custGeom>
            <a:avLst/>
            <a:gdLst>
              <a:gd name="connsiteX0" fmla="*/ 0 w 12182475"/>
              <a:gd name="connsiteY0" fmla="*/ 0 h 6091238"/>
              <a:gd name="connsiteX1" fmla="*/ 12182475 w 12182475"/>
              <a:gd name="connsiteY1" fmla="*/ 0 h 6091238"/>
              <a:gd name="connsiteX2" fmla="*/ 6091239 w 12182475"/>
              <a:gd name="connsiteY2" fmla="*/ 6091238 h 6091238"/>
            </a:gdLst>
            <a:ahLst/>
            <a:cxnLst>
              <a:cxn ang="0">
                <a:pos x="connsiteX0" y="connsiteY0"/>
              </a:cxn>
              <a:cxn ang="0">
                <a:pos x="connsiteX1" y="connsiteY1"/>
              </a:cxn>
              <a:cxn ang="0">
                <a:pos x="connsiteX2" y="connsiteY2"/>
              </a:cxn>
            </a:cxnLst>
            <a:rect l="l" t="t" r="r" b="b"/>
            <a:pathLst>
              <a:path w="12182475" h="6091238">
                <a:moveTo>
                  <a:pt x="0" y="0"/>
                </a:moveTo>
                <a:lnTo>
                  <a:pt x="12182475" y="0"/>
                </a:lnTo>
                <a:lnTo>
                  <a:pt x="6091239" y="6091238"/>
                </a:lnTo>
                <a:close/>
              </a:path>
            </a:pathLst>
          </a:custGeom>
        </p:spPr>
        <p:txBody>
          <a:bodyPr wrap="square">
            <a:noAutofit/>
          </a:bodyPr>
          <a:lstStyle/>
          <a:p>
            <a:endParaRPr lang="id-ID"/>
          </a:p>
        </p:txBody>
      </p:sp>
    </p:spTree>
    <p:custDataLst>
      <p:tags r:id="rId1"/>
    </p:custDataLst>
    <p:extLst>
      <p:ext uri="{BB962C8B-B14F-4D97-AF65-F5344CB8AC3E}">
        <p14:creationId xmlns:p14="http://schemas.microsoft.com/office/powerpoint/2010/main" val="3445097703"/>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userDrawn="1">
  <p:cSld name="Six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4"/>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0" y="2794000"/>
            <a:ext cx="6656832" cy="294436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5" name="Picture Placeholder 3"/>
          <p:cNvSpPr>
            <a:spLocks noGrp="1"/>
          </p:cNvSpPr>
          <p:nvPr>
            <p:ph type="pic" sz="quarter" idx="11"/>
          </p:nvPr>
        </p:nvSpPr>
        <p:spPr>
          <a:xfrm>
            <a:off x="8863584" y="2794000"/>
            <a:ext cx="6656832" cy="294436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6" name="Picture Placeholder 3"/>
          <p:cNvSpPr>
            <a:spLocks noGrp="1"/>
          </p:cNvSpPr>
          <p:nvPr>
            <p:ph type="pic" sz="quarter" idx="12"/>
          </p:nvPr>
        </p:nvSpPr>
        <p:spPr>
          <a:xfrm>
            <a:off x="15898369" y="2794000"/>
            <a:ext cx="6656832" cy="294436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1" name="Content Placeholder 13"/>
          <p:cNvSpPr>
            <a:spLocks noGrp="1"/>
          </p:cNvSpPr>
          <p:nvPr>
            <p:ph sz="quarter" idx="18"/>
          </p:nvPr>
        </p:nvSpPr>
        <p:spPr>
          <a:xfrm>
            <a:off x="1828800" y="9441980"/>
            <a:ext cx="6656832" cy="2740496"/>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13"/>
          <p:cNvSpPr>
            <a:spLocks noGrp="1"/>
          </p:cNvSpPr>
          <p:nvPr>
            <p:ph sz="quarter" idx="19"/>
          </p:nvPr>
        </p:nvSpPr>
        <p:spPr>
          <a:xfrm>
            <a:off x="8863584" y="9441980"/>
            <a:ext cx="6656832" cy="2740496"/>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3"/>
          <p:cNvSpPr>
            <a:spLocks noGrp="1"/>
          </p:cNvSpPr>
          <p:nvPr>
            <p:ph sz="quarter" idx="20"/>
          </p:nvPr>
        </p:nvSpPr>
        <p:spPr>
          <a:xfrm>
            <a:off x="15898369" y="9441980"/>
            <a:ext cx="6656832" cy="2740496"/>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Picture Placeholder 3"/>
          <p:cNvSpPr>
            <a:spLocks noGrp="1"/>
          </p:cNvSpPr>
          <p:nvPr>
            <p:ph type="pic" sz="quarter" idx="23"/>
          </p:nvPr>
        </p:nvSpPr>
        <p:spPr>
          <a:xfrm>
            <a:off x="1828800" y="6121971"/>
            <a:ext cx="6656832" cy="294436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5" name="Picture Placeholder 3"/>
          <p:cNvSpPr>
            <a:spLocks noGrp="1"/>
          </p:cNvSpPr>
          <p:nvPr>
            <p:ph type="pic" sz="quarter" idx="24"/>
          </p:nvPr>
        </p:nvSpPr>
        <p:spPr>
          <a:xfrm>
            <a:off x="8863584" y="6121971"/>
            <a:ext cx="6656832" cy="294436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6" name="Picture Placeholder 3"/>
          <p:cNvSpPr>
            <a:spLocks noGrp="1"/>
          </p:cNvSpPr>
          <p:nvPr>
            <p:ph type="pic" sz="quarter" idx="25"/>
          </p:nvPr>
        </p:nvSpPr>
        <p:spPr>
          <a:xfrm>
            <a:off x="15898369" y="6121971"/>
            <a:ext cx="6656832" cy="294436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7" name="Text Placeholder 4"/>
          <p:cNvSpPr>
            <a:spLocks noGrp="1"/>
          </p:cNvSpPr>
          <p:nvPr>
            <p:ph type="body" sz="quarter" idx="26"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a:t>Click here to edit subtitle</a:t>
            </a:r>
          </a:p>
        </p:txBody>
      </p:sp>
    </p:spTree>
    <p:extLst>
      <p:ext uri="{BB962C8B-B14F-4D97-AF65-F5344CB8AC3E}">
        <p14:creationId xmlns:p14="http://schemas.microsoft.com/office/powerpoint/2010/main" val="4207063797"/>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Four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4"/>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31851" y="2794000"/>
            <a:ext cx="10171178" cy="294436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5" name="Picture Placeholder 3"/>
          <p:cNvSpPr>
            <a:spLocks noGrp="1"/>
          </p:cNvSpPr>
          <p:nvPr>
            <p:ph type="pic" sz="quarter" idx="11"/>
          </p:nvPr>
        </p:nvSpPr>
        <p:spPr>
          <a:xfrm>
            <a:off x="12387073" y="2794000"/>
            <a:ext cx="10171178" cy="294436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7" name="Content Placeholder 13"/>
          <p:cNvSpPr>
            <a:spLocks noGrp="1"/>
          </p:cNvSpPr>
          <p:nvPr>
            <p:ph sz="quarter" idx="18"/>
          </p:nvPr>
        </p:nvSpPr>
        <p:spPr>
          <a:xfrm>
            <a:off x="1828800" y="9408811"/>
            <a:ext cx="10168128" cy="267841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Content Placeholder 13"/>
          <p:cNvSpPr>
            <a:spLocks noGrp="1"/>
          </p:cNvSpPr>
          <p:nvPr>
            <p:ph sz="quarter" idx="19"/>
          </p:nvPr>
        </p:nvSpPr>
        <p:spPr>
          <a:xfrm>
            <a:off x="12387072" y="9408811"/>
            <a:ext cx="10168128" cy="267841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Picture Placeholder 3"/>
          <p:cNvSpPr>
            <a:spLocks noGrp="1"/>
          </p:cNvSpPr>
          <p:nvPr>
            <p:ph type="pic" sz="quarter" idx="24"/>
          </p:nvPr>
        </p:nvSpPr>
        <p:spPr>
          <a:xfrm>
            <a:off x="1831851" y="6121971"/>
            <a:ext cx="10171178" cy="294436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1" name="Picture Placeholder 3"/>
          <p:cNvSpPr>
            <a:spLocks noGrp="1"/>
          </p:cNvSpPr>
          <p:nvPr>
            <p:ph type="pic" sz="quarter" idx="25"/>
          </p:nvPr>
        </p:nvSpPr>
        <p:spPr>
          <a:xfrm>
            <a:off x="12387073" y="6121971"/>
            <a:ext cx="10171178" cy="294436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2" name="Text Placeholder 4"/>
          <p:cNvSpPr>
            <a:spLocks noGrp="1"/>
          </p:cNvSpPr>
          <p:nvPr>
            <p:ph type="body" sz="quarter" idx="26"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a:t>Click here to edit subtitle</a:t>
            </a:r>
          </a:p>
        </p:txBody>
      </p:sp>
    </p:spTree>
    <p:extLst>
      <p:ext uri="{BB962C8B-B14F-4D97-AF65-F5344CB8AC3E}">
        <p14:creationId xmlns:p14="http://schemas.microsoft.com/office/powerpoint/2010/main" val="498496193"/>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Four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4"/>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0" y="2793999"/>
            <a:ext cx="4876800" cy="8532218"/>
          </a:xfrm>
          <a:solidFill>
            <a:schemeClr val="bg1">
              <a:lumMod val="95000"/>
            </a:schemeClr>
          </a:solidFill>
        </p:spPr>
        <p:txBody>
          <a:bodyPr vert="horz" lIns="0" tIns="0" rIns="0" bIns="0" rtlCol="0" anchor="ctr">
            <a:normAutofit/>
          </a:bodyPr>
          <a:lstStyle>
            <a:lvl1pPr>
              <a:defRPr lang="en-US" sz="2800" dirty="0"/>
            </a:lvl1pPr>
          </a:lstStyle>
          <a:p>
            <a:pPr marL="0" lvl="0" indent="0" algn="ctr">
              <a:buNone/>
            </a:pPr>
            <a:endParaRPr lang="en-US"/>
          </a:p>
        </p:txBody>
      </p:sp>
      <p:sp>
        <p:nvSpPr>
          <p:cNvPr id="5" name="Picture Placeholder 3"/>
          <p:cNvSpPr>
            <a:spLocks noGrp="1"/>
          </p:cNvSpPr>
          <p:nvPr>
            <p:ph type="pic" sz="quarter" idx="11"/>
          </p:nvPr>
        </p:nvSpPr>
        <p:spPr>
          <a:xfrm>
            <a:off x="7112000" y="2793999"/>
            <a:ext cx="4876800" cy="853221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6" name="Picture Placeholder 3"/>
          <p:cNvSpPr>
            <a:spLocks noGrp="1"/>
          </p:cNvSpPr>
          <p:nvPr>
            <p:ph type="pic" sz="quarter" idx="12"/>
          </p:nvPr>
        </p:nvSpPr>
        <p:spPr>
          <a:xfrm>
            <a:off x="12395201" y="2793999"/>
            <a:ext cx="4876800" cy="853221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7" name="Picture Placeholder 3"/>
          <p:cNvSpPr>
            <a:spLocks noGrp="1"/>
          </p:cNvSpPr>
          <p:nvPr>
            <p:ph type="pic" sz="quarter" idx="13"/>
          </p:nvPr>
        </p:nvSpPr>
        <p:spPr>
          <a:xfrm>
            <a:off x="17678401" y="2793999"/>
            <a:ext cx="4876800" cy="853221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8" name="Text Placeholder 7"/>
          <p:cNvSpPr>
            <a:spLocks noGrp="1"/>
          </p:cNvSpPr>
          <p:nvPr>
            <p:ph type="body" sz="quarter" idx="19"/>
          </p:nvPr>
        </p:nvSpPr>
        <p:spPr>
          <a:xfrm>
            <a:off x="1828800" y="9517729"/>
            <a:ext cx="4882896" cy="1808491"/>
          </a:xfrm>
          <a:solidFill>
            <a:schemeClr val="accent1">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a:t>Click to edit Master text styles</a:t>
            </a:r>
          </a:p>
          <a:p>
            <a:pPr lvl="1"/>
            <a:r>
              <a:rPr lang="en-US"/>
              <a:t>Second level</a:t>
            </a:r>
          </a:p>
        </p:txBody>
      </p:sp>
      <p:sp>
        <p:nvSpPr>
          <p:cNvPr id="13" name="Text Placeholder 7"/>
          <p:cNvSpPr>
            <a:spLocks noGrp="1"/>
          </p:cNvSpPr>
          <p:nvPr>
            <p:ph type="body" sz="quarter" idx="20"/>
          </p:nvPr>
        </p:nvSpPr>
        <p:spPr>
          <a:xfrm>
            <a:off x="7109968" y="9517729"/>
            <a:ext cx="4882896" cy="1808491"/>
          </a:xfrm>
          <a:solidFill>
            <a:schemeClr val="accent3">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a:t>Click to edit Master text styles</a:t>
            </a:r>
          </a:p>
          <a:p>
            <a:pPr lvl="1"/>
            <a:r>
              <a:rPr lang="en-US"/>
              <a:t>Second level</a:t>
            </a:r>
          </a:p>
        </p:txBody>
      </p:sp>
      <p:sp>
        <p:nvSpPr>
          <p:cNvPr id="16" name="Text Placeholder 7"/>
          <p:cNvSpPr>
            <a:spLocks noGrp="1"/>
          </p:cNvSpPr>
          <p:nvPr>
            <p:ph type="body" sz="quarter" idx="21"/>
          </p:nvPr>
        </p:nvSpPr>
        <p:spPr>
          <a:xfrm>
            <a:off x="12391136" y="9517729"/>
            <a:ext cx="4882896" cy="1808491"/>
          </a:xfrm>
          <a:solidFill>
            <a:schemeClr val="accent5">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a:t>Click to edit Master text styles</a:t>
            </a:r>
          </a:p>
          <a:p>
            <a:pPr lvl="1"/>
            <a:r>
              <a:rPr lang="en-US"/>
              <a:t>Second level</a:t>
            </a:r>
          </a:p>
        </p:txBody>
      </p:sp>
      <p:sp>
        <p:nvSpPr>
          <p:cNvPr id="17" name="Text Placeholder 7"/>
          <p:cNvSpPr>
            <a:spLocks noGrp="1"/>
          </p:cNvSpPr>
          <p:nvPr>
            <p:ph type="body" sz="quarter" idx="22"/>
          </p:nvPr>
        </p:nvSpPr>
        <p:spPr>
          <a:xfrm>
            <a:off x="17672304" y="9517729"/>
            <a:ext cx="4882896" cy="1808491"/>
          </a:xfrm>
          <a:solidFill>
            <a:schemeClr val="bg2">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a:t>Click to edit Master text styles</a:t>
            </a:r>
          </a:p>
          <a:p>
            <a:pPr lvl="1"/>
            <a:r>
              <a:rPr lang="en-US"/>
              <a:t>Second level</a:t>
            </a:r>
          </a:p>
        </p:txBody>
      </p:sp>
      <p:sp>
        <p:nvSpPr>
          <p:cNvPr id="11" name="Text Placeholder 4"/>
          <p:cNvSpPr>
            <a:spLocks noGrp="1"/>
          </p:cNvSpPr>
          <p:nvPr>
            <p:ph type="body" sz="quarter" idx="18"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a:t>Click here to edit subtitle</a:t>
            </a:r>
          </a:p>
        </p:txBody>
      </p:sp>
    </p:spTree>
    <p:extLst>
      <p:ext uri="{BB962C8B-B14F-4D97-AF65-F5344CB8AC3E}">
        <p14:creationId xmlns:p14="http://schemas.microsoft.com/office/powerpoint/2010/main" val="2018342910"/>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Three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4"/>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0" y="2793999"/>
            <a:ext cx="6656832" cy="8532218"/>
          </a:xfrm>
          <a:solidFill>
            <a:schemeClr val="bg1">
              <a:lumMod val="95000"/>
            </a:schemeClr>
          </a:solidFill>
        </p:spPr>
        <p:txBody>
          <a:bodyPr vert="horz" lIns="0" tIns="0" rIns="0" bIns="0" rtlCol="0" anchor="ctr">
            <a:normAutofit/>
          </a:bodyPr>
          <a:lstStyle>
            <a:lvl1pPr>
              <a:defRPr lang="en-US" sz="2800" dirty="0"/>
            </a:lvl1pPr>
          </a:lstStyle>
          <a:p>
            <a:pPr marL="0" lvl="0" indent="0" algn="ctr">
              <a:buNone/>
            </a:pPr>
            <a:endParaRPr lang="en-US"/>
          </a:p>
        </p:txBody>
      </p:sp>
      <p:sp>
        <p:nvSpPr>
          <p:cNvPr id="5" name="Picture Placeholder 3"/>
          <p:cNvSpPr>
            <a:spLocks noGrp="1"/>
          </p:cNvSpPr>
          <p:nvPr>
            <p:ph type="pic" sz="quarter" idx="11"/>
          </p:nvPr>
        </p:nvSpPr>
        <p:spPr>
          <a:xfrm>
            <a:off x="8863584" y="2793999"/>
            <a:ext cx="6656832" cy="853221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6" name="Picture Placeholder 3"/>
          <p:cNvSpPr>
            <a:spLocks noGrp="1"/>
          </p:cNvSpPr>
          <p:nvPr>
            <p:ph type="pic" sz="quarter" idx="12"/>
          </p:nvPr>
        </p:nvSpPr>
        <p:spPr>
          <a:xfrm>
            <a:off x="15898369" y="2793999"/>
            <a:ext cx="6656832" cy="853221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9" name="Text Placeholder 7"/>
          <p:cNvSpPr>
            <a:spLocks noGrp="1"/>
          </p:cNvSpPr>
          <p:nvPr>
            <p:ph type="body" sz="quarter" idx="21"/>
          </p:nvPr>
        </p:nvSpPr>
        <p:spPr>
          <a:xfrm>
            <a:off x="1828800" y="9517729"/>
            <a:ext cx="6656832" cy="1808491"/>
          </a:xfrm>
          <a:solidFill>
            <a:schemeClr val="accent1">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a:t>Click to edit Master text styles</a:t>
            </a:r>
          </a:p>
          <a:p>
            <a:pPr lvl="1"/>
            <a:r>
              <a:rPr lang="en-US"/>
              <a:t>Second level</a:t>
            </a:r>
          </a:p>
        </p:txBody>
      </p:sp>
      <p:sp>
        <p:nvSpPr>
          <p:cNvPr id="10" name="Text Placeholder 7"/>
          <p:cNvSpPr>
            <a:spLocks noGrp="1"/>
          </p:cNvSpPr>
          <p:nvPr>
            <p:ph type="body" sz="quarter" idx="22"/>
          </p:nvPr>
        </p:nvSpPr>
        <p:spPr>
          <a:xfrm>
            <a:off x="8863584" y="9517729"/>
            <a:ext cx="6656832" cy="1808491"/>
          </a:xfrm>
          <a:solidFill>
            <a:schemeClr val="accent4">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a:t>Click to edit Master text styles</a:t>
            </a:r>
          </a:p>
          <a:p>
            <a:pPr lvl="1"/>
            <a:r>
              <a:rPr lang="en-US"/>
              <a:t>Second level</a:t>
            </a:r>
          </a:p>
        </p:txBody>
      </p:sp>
      <p:sp>
        <p:nvSpPr>
          <p:cNvPr id="14" name="Text Placeholder 7"/>
          <p:cNvSpPr>
            <a:spLocks noGrp="1"/>
          </p:cNvSpPr>
          <p:nvPr>
            <p:ph type="body" sz="quarter" idx="23"/>
          </p:nvPr>
        </p:nvSpPr>
        <p:spPr>
          <a:xfrm>
            <a:off x="15898369" y="9517729"/>
            <a:ext cx="6656832" cy="1808491"/>
          </a:xfrm>
          <a:solidFill>
            <a:schemeClr val="bg2">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a:t>Click to edit Master text styles</a:t>
            </a:r>
          </a:p>
          <a:p>
            <a:pPr lvl="1"/>
            <a:r>
              <a:rPr lang="en-US"/>
              <a:t>Second level</a:t>
            </a:r>
          </a:p>
        </p:txBody>
      </p:sp>
      <p:sp>
        <p:nvSpPr>
          <p:cNvPr id="11" name="Text Placeholder 4"/>
          <p:cNvSpPr>
            <a:spLocks noGrp="1"/>
          </p:cNvSpPr>
          <p:nvPr>
            <p:ph type="body" sz="quarter" idx="18"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a:t>Click here to edit subtitle</a:t>
            </a:r>
          </a:p>
        </p:txBody>
      </p:sp>
    </p:spTree>
    <p:extLst>
      <p:ext uri="{BB962C8B-B14F-4D97-AF65-F5344CB8AC3E}">
        <p14:creationId xmlns:p14="http://schemas.microsoft.com/office/powerpoint/2010/main" val="1082861653"/>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Two Bar">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4"/>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1" y="2793999"/>
            <a:ext cx="10171178" cy="853221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5" name="Picture Placeholder 3"/>
          <p:cNvSpPr>
            <a:spLocks noGrp="1"/>
          </p:cNvSpPr>
          <p:nvPr>
            <p:ph type="pic" sz="quarter" idx="11"/>
          </p:nvPr>
        </p:nvSpPr>
        <p:spPr>
          <a:xfrm>
            <a:off x="12384023" y="2793999"/>
            <a:ext cx="10171178" cy="853221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8" name="Text Placeholder 7"/>
          <p:cNvSpPr>
            <a:spLocks noGrp="1"/>
          </p:cNvSpPr>
          <p:nvPr>
            <p:ph type="body" sz="quarter" idx="21"/>
          </p:nvPr>
        </p:nvSpPr>
        <p:spPr>
          <a:xfrm>
            <a:off x="1828800" y="10071663"/>
            <a:ext cx="10168128" cy="1254557"/>
          </a:xfrm>
          <a:solidFill>
            <a:schemeClr val="accent1">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a:t>Click to edit Master text styles</a:t>
            </a:r>
          </a:p>
          <a:p>
            <a:pPr lvl="1"/>
            <a:r>
              <a:rPr lang="en-US"/>
              <a:t>Second level</a:t>
            </a:r>
          </a:p>
        </p:txBody>
      </p:sp>
      <p:sp>
        <p:nvSpPr>
          <p:cNvPr id="9" name="Text Placeholder 7"/>
          <p:cNvSpPr>
            <a:spLocks noGrp="1"/>
          </p:cNvSpPr>
          <p:nvPr>
            <p:ph type="body" sz="quarter" idx="22"/>
          </p:nvPr>
        </p:nvSpPr>
        <p:spPr>
          <a:xfrm>
            <a:off x="12387072" y="10071663"/>
            <a:ext cx="10168128" cy="1254557"/>
          </a:xfrm>
          <a:solidFill>
            <a:schemeClr val="accent4">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17272126"/>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4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4"/>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0" y="2794000"/>
            <a:ext cx="4876800" cy="5288136"/>
          </a:xfrm>
          <a:solidFill>
            <a:schemeClr val="bg1">
              <a:lumMod val="95000"/>
            </a:schemeClr>
          </a:solidFill>
        </p:spPr>
        <p:txBody>
          <a:bodyPr vert="horz" lIns="0" tIns="0" rIns="0" bIns="0" rtlCol="0" anchor="ctr">
            <a:normAutofit/>
          </a:bodyPr>
          <a:lstStyle>
            <a:lvl1pPr>
              <a:defRPr lang="en-US" sz="2800" dirty="0"/>
            </a:lvl1pPr>
          </a:lstStyle>
          <a:p>
            <a:pPr marL="0" lvl="0" indent="0" algn="ctr">
              <a:buNone/>
            </a:pPr>
            <a:endParaRPr lang="en-US"/>
          </a:p>
        </p:txBody>
      </p:sp>
      <p:sp>
        <p:nvSpPr>
          <p:cNvPr id="5" name="Picture Placeholder 3"/>
          <p:cNvSpPr>
            <a:spLocks noGrp="1"/>
          </p:cNvSpPr>
          <p:nvPr>
            <p:ph type="pic" sz="quarter" idx="11"/>
          </p:nvPr>
        </p:nvSpPr>
        <p:spPr>
          <a:xfrm>
            <a:off x="7112000" y="2794000"/>
            <a:ext cx="4876800" cy="5288136"/>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6" name="Picture Placeholder 3"/>
          <p:cNvSpPr>
            <a:spLocks noGrp="1"/>
          </p:cNvSpPr>
          <p:nvPr>
            <p:ph type="pic" sz="quarter" idx="12"/>
          </p:nvPr>
        </p:nvSpPr>
        <p:spPr>
          <a:xfrm>
            <a:off x="12395201" y="2794000"/>
            <a:ext cx="4876800" cy="5288136"/>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7" name="Picture Placeholder 3"/>
          <p:cNvSpPr>
            <a:spLocks noGrp="1"/>
          </p:cNvSpPr>
          <p:nvPr>
            <p:ph type="pic" sz="quarter" idx="13"/>
          </p:nvPr>
        </p:nvSpPr>
        <p:spPr>
          <a:xfrm>
            <a:off x="17678401" y="2794000"/>
            <a:ext cx="4876800" cy="5288136"/>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8" name="Text Placeholder 7"/>
          <p:cNvSpPr>
            <a:spLocks noGrp="1"/>
          </p:cNvSpPr>
          <p:nvPr>
            <p:ph type="body" sz="quarter" idx="19"/>
          </p:nvPr>
        </p:nvSpPr>
        <p:spPr>
          <a:xfrm>
            <a:off x="1828800" y="6273646"/>
            <a:ext cx="4882896" cy="1808491"/>
          </a:xfrm>
          <a:solidFill>
            <a:schemeClr val="accent1">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a:t>Click to edit Master text styles</a:t>
            </a:r>
          </a:p>
          <a:p>
            <a:pPr lvl="1"/>
            <a:r>
              <a:rPr lang="en-US"/>
              <a:t>Second level</a:t>
            </a:r>
          </a:p>
        </p:txBody>
      </p:sp>
      <p:sp>
        <p:nvSpPr>
          <p:cNvPr id="13" name="Text Placeholder 7"/>
          <p:cNvSpPr>
            <a:spLocks noGrp="1"/>
          </p:cNvSpPr>
          <p:nvPr>
            <p:ph type="body" sz="quarter" idx="20"/>
          </p:nvPr>
        </p:nvSpPr>
        <p:spPr>
          <a:xfrm>
            <a:off x="7109968" y="6273646"/>
            <a:ext cx="4882896" cy="1808491"/>
          </a:xfrm>
          <a:solidFill>
            <a:schemeClr val="accent3">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a:t>Click to edit Master text styles</a:t>
            </a:r>
          </a:p>
          <a:p>
            <a:pPr lvl="1"/>
            <a:r>
              <a:rPr lang="en-US"/>
              <a:t>Second level</a:t>
            </a:r>
          </a:p>
        </p:txBody>
      </p:sp>
      <p:sp>
        <p:nvSpPr>
          <p:cNvPr id="16" name="Text Placeholder 7"/>
          <p:cNvSpPr>
            <a:spLocks noGrp="1"/>
          </p:cNvSpPr>
          <p:nvPr>
            <p:ph type="body" sz="quarter" idx="21"/>
          </p:nvPr>
        </p:nvSpPr>
        <p:spPr>
          <a:xfrm>
            <a:off x="12391136" y="6273646"/>
            <a:ext cx="4882896" cy="1808491"/>
          </a:xfrm>
          <a:solidFill>
            <a:schemeClr val="accent5">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a:t>Click to edit Master text styles</a:t>
            </a:r>
          </a:p>
          <a:p>
            <a:pPr lvl="1"/>
            <a:r>
              <a:rPr lang="en-US"/>
              <a:t>Second level</a:t>
            </a:r>
          </a:p>
        </p:txBody>
      </p:sp>
      <p:sp>
        <p:nvSpPr>
          <p:cNvPr id="17" name="Text Placeholder 7"/>
          <p:cNvSpPr>
            <a:spLocks noGrp="1"/>
          </p:cNvSpPr>
          <p:nvPr>
            <p:ph type="body" sz="quarter" idx="22"/>
          </p:nvPr>
        </p:nvSpPr>
        <p:spPr>
          <a:xfrm>
            <a:off x="17672304" y="6273646"/>
            <a:ext cx="4882896" cy="1808491"/>
          </a:xfrm>
          <a:solidFill>
            <a:schemeClr val="bg2">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a:t>Click to edit Master text styles</a:t>
            </a:r>
          </a:p>
          <a:p>
            <a:pPr lvl="1"/>
            <a:r>
              <a:rPr lang="en-US"/>
              <a:t>Second level</a:t>
            </a:r>
          </a:p>
        </p:txBody>
      </p:sp>
      <p:sp>
        <p:nvSpPr>
          <p:cNvPr id="18" name="Content Placeholder 13"/>
          <p:cNvSpPr>
            <a:spLocks noGrp="1"/>
          </p:cNvSpPr>
          <p:nvPr>
            <p:ph sz="quarter" idx="18"/>
          </p:nvPr>
        </p:nvSpPr>
        <p:spPr>
          <a:xfrm>
            <a:off x="1828800" y="8424610"/>
            <a:ext cx="4882896" cy="3427116"/>
          </a:xfrm>
        </p:spPr>
        <p:txBody>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13"/>
          <p:cNvSpPr>
            <a:spLocks noGrp="1"/>
          </p:cNvSpPr>
          <p:nvPr>
            <p:ph sz="quarter" idx="24"/>
          </p:nvPr>
        </p:nvSpPr>
        <p:spPr>
          <a:xfrm>
            <a:off x="7109968" y="8424610"/>
            <a:ext cx="4882896" cy="3427116"/>
          </a:xfrm>
        </p:spPr>
        <p:txBody>
          <a:bodyPr>
            <a:normAutofit/>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13"/>
          <p:cNvSpPr>
            <a:spLocks noGrp="1"/>
          </p:cNvSpPr>
          <p:nvPr>
            <p:ph sz="quarter" idx="25"/>
          </p:nvPr>
        </p:nvSpPr>
        <p:spPr>
          <a:xfrm>
            <a:off x="12391136" y="8424610"/>
            <a:ext cx="4882896" cy="3427116"/>
          </a:xfrm>
        </p:spPr>
        <p:txBody>
          <a:bodyPr>
            <a:normAutofit/>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Content Placeholder 13"/>
          <p:cNvSpPr>
            <a:spLocks noGrp="1"/>
          </p:cNvSpPr>
          <p:nvPr>
            <p:ph sz="quarter" idx="26"/>
          </p:nvPr>
        </p:nvSpPr>
        <p:spPr>
          <a:xfrm>
            <a:off x="17672304" y="8424610"/>
            <a:ext cx="4882896" cy="3427116"/>
          </a:xfrm>
        </p:spPr>
        <p:txBody>
          <a:bodyPr>
            <a:normAutofit/>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ext Placeholder 4"/>
          <p:cNvSpPr>
            <a:spLocks noGrp="1"/>
          </p:cNvSpPr>
          <p:nvPr>
            <p:ph type="body" sz="quarter" idx="27"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a:t>Click here to edit subtitle</a:t>
            </a:r>
          </a:p>
        </p:txBody>
      </p:sp>
    </p:spTree>
    <p:extLst>
      <p:ext uri="{BB962C8B-B14F-4D97-AF65-F5344CB8AC3E}">
        <p14:creationId xmlns:p14="http://schemas.microsoft.com/office/powerpoint/2010/main" val="2509408772"/>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userDrawn="1">
  <p:cSld name="Three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4"/>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0" y="2794000"/>
            <a:ext cx="6656832" cy="5288136"/>
          </a:xfrm>
          <a:solidFill>
            <a:schemeClr val="bg1">
              <a:lumMod val="95000"/>
            </a:schemeClr>
          </a:solidFill>
        </p:spPr>
        <p:txBody>
          <a:bodyPr vert="horz" lIns="0" tIns="0" rIns="0" bIns="0" rtlCol="0" anchor="ctr">
            <a:normAutofit/>
          </a:bodyPr>
          <a:lstStyle>
            <a:lvl1pPr>
              <a:defRPr lang="en-US" sz="2800" dirty="0"/>
            </a:lvl1pPr>
          </a:lstStyle>
          <a:p>
            <a:pPr marL="0" lvl="0" indent="0" algn="ctr">
              <a:buNone/>
            </a:pPr>
            <a:endParaRPr lang="en-US"/>
          </a:p>
        </p:txBody>
      </p:sp>
      <p:sp>
        <p:nvSpPr>
          <p:cNvPr id="5" name="Picture Placeholder 3"/>
          <p:cNvSpPr>
            <a:spLocks noGrp="1"/>
          </p:cNvSpPr>
          <p:nvPr>
            <p:ph type="pic" sz="quarter" idx="11"/>
          </p:nvPr>
        </p:nvSpPr>
        <p:spPr>
          <a:xfrm>
            <a:off x="8863584" y="2794000"/>
            <a:ext cx="6656832" cy="5288136"/>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6" name="Picture Placeholder 3"/>
          <p:cNvSpPr>
            <a:spLocks noGrp="1"/>
          </p:cNvSpPr>
          <p:nvPr>
            <p:ph type="pic" sz="quarter" idx="12"/>
          </p:nvPr>
        </p:nvSpPr>
        <p:spPr>
          <a:xfrm>
            <a:off x="15898369" y="2794000"/>
            <a:ext cx="6656832" cy="5288136"/>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9" name="Text Placeholder 7"/>
          <p:cNvSpPr>
            <a:spLocks noGrp="1"/>
          </p:cNvSpPr>
          <p:nvPr>
            <p:ph type="body" sz="quarter" idx="21"/>
          </p:nvPr>
        </p:nvSpPr>
        <p:spPr>
          <a:xfrm>
            <a:off x="1828800" y="6273646"/>
            <a:ext cx="6656832" cy="1808491"/>
          </a:xfrm>
          <a:solidFill>
            <a:schemeClr val="accent1">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a:t>Click to edit Master text styles</a:t>
            </a:r>
          </a:p>
          <a:p>
            <a:pPr lvl="1"/>
            <a:r>
              <a:rPr lang="en-US"/>
              <a:t>Second level</a:t>
            </a:r>
          </a:p>
        </p:txBody>
      </p:sp>
      <p:sp>
        <p:nvSpPr>
          <p:cNvPr id="10" name="Text Placeholder 7"/>
          <p:cNvSpPr>
            <a:spLocks noGrp="1"/>
          </p:cNvSpPr>
          <p:nvPr>
            <p:ph type="body" sz="quarter" idx="22"/>
          </p:nvPr>
        </p:nvSpPr>
        <p:spPr>
          <a:xfrm>
            <a:off x="8863584" y="6273646"/>
            <a:ext cx="6656832" cy="1808491"/>
          </a:xfrm>
          <a:solidFill>
            <a:schemeClr val="accent4">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a:t>Click to edit Master text styles</a:t>
            </a:r>
          </a:p>
          <a:p>
            <a:pPr lvl="1"/>
            <a:r>
              <a:rPr lang="en-US"/>
              <a:t>Second level</a:t>
            </a:r>
          </a:p>
        </p:txBody>
      </p:sp>
      <p:sp>
        <p:nvSpPr>
          <p:cNvPr id="14" name="Text Placeholder 7"/>
          <p:cNvSpPr>
            <a:spLocks noGrp="1"/>
          </p:cNvSpPr>
          <p:nvPr>
            <p:ph type="body" sz="quarter" idx="23"/>
          </p:nvPr>
        </p:nvSpPr>
        <p:spPr>
          <a:xfrm>
            <a:off x="15898369" y="6273646"/>
            <a:ext cx="6656832" cy="1808491"/>
          </a:xfrm>
          <a:solidFill>
            <a:schemeClr val="bg2">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a:t>Click to edit Master text styles</a:t>
            </a:r>
          </a:p>
          <a:p>
            <a:pPr lvl="1"/>
            <a:r>
              <a:rPr lang="en-US"/>
              <a:t>Second level</a:t>
            </a:r>
          </a:p>
        </p:txBody>
      </p:sp>
      <p:sp>
        <p:nvSpPr>
          <p:cNvPr id="13" name="Content Placeholder 13"/>
          <p:cNvSpPr>
            <a:spLocks noGrp="1"/>
          </p:cNvSpPr>
          <p:nvPr>
            <p:ph sz="quarter" idx="18"/>
          </p:nvPr>
        </p:nvSpPr>
        <p:spPr>
          <a:xfrm>
            <a:off x="1828800" y="8424611"/>
            <a:ext cx="6656832" cy="350138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13"/>
          <p:cNvSpPr>
            <a:spLocks noGrp="1"/>
          </p:cNvSpPr>
          <p:nvPr>
            <p:ph sz="quarter" idx="19"/>
          </p:nvPr>
        </p:nvSpPr>
        <p:spPr>
          <a:xfrm>
            <a:off x="8863584" y="8424611"/>
            <a:ext cx="6656832" cy="350138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13"/>
          <p:cNvSpPr>
            <a:spLocks noGrp="1"/>
          </p:cNvSpPr>
          <p:nvPr>
            <p:ph sz="quarter" idx="20"/>
          </p:nvPr>
        </p:nvSpPr>
        <p:spPr>
          <a:xfrm>
            <a:off x="15898369" y="8424611"/>
            <a:ext cx="6656832" cy="350138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Text Placeholder 4"/>
          <p:cNvSpPr>
            <a:spLocks noGrp="1"/>
          </p:cNvSpPr>
          <p:nvPr>
            <p:ph type="body" sz="quarter" idx="24"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a:t>Click here to edit subtitle</a:t>
            </a:r>
          </a:p>
        </p:txBody>
      </p:sp>
    </p:spTree>
    <p:extLst>
      <p:ext uri="{BB962C8B-B14F-4D97-AF65-F5344CB8AC3E}">
        <p14:creationId xmlns:p14="http://schemas.microsoft.com/office/powerpoint/2010/main" val="1357239427"/>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userDrawn="1">
  <p:cSld name="Two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4"/>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1" y="2794000"/>
            <a:ext cx="10171178" cy="5288136"/>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5" name="Picture Placeholder 3"/>
          <p:cNvSpPr>
            <a:spLocks noGrp="1"/>
          </p:cNvSpPr>
          <p:nvPr>
            <p:ph type="pic" sz="quarter" idx="11"/>
          </p:nvPr>
        </p:nvSpPr>
        <p:spPr>
          <a:xfrm>
            <a:off x="12384023" y="2794000"/>
            <a:ext cx="10171178" cy="5288136"/>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8" name="Text Placeholder 7"/>
          <p:cNvSpPr>
            <a:spLocks noGrp="1"/>
          </p:cNvSpPr>
          <p:nvPr>
            <p:ph type="body" sz="quarter" idx="21"/>
          </p:nvPr>
        </p:nvSpPr>
        <p:spPr>
          <a:xfrm>
            <a:off x="1828800" y="6827580"/>
            <a:ext cx="10168128" cy="1254557"/>
          </a:xfrm>
          <a:solidFill>
            <a:schemeClr val="accent1">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a:t>Click to edit Master text styles</a:t>
            </a:r>
          </a:p>
          <a:p>
            <a:pPr lvl="1"/>
            <a:r>
              <a:rPr lang="en-US"/>
              <a:t>Second level</a:t>
            </a:r>
          </a:p>
        </p:txBody>
      </p:sp>
      <p:sp>
        <p:nvSpPr>
          <p:cNvPr id="9" name="Text Placeholder 7"/>
          <p:cNvSpPr>
            <a:spLocks noGrp="1"/>
          </p:cNvSpPr>
          <p:nvPr>
            <p:ph type="body" sz="quarter" idx="22"/>
          </p:nvPr>
        </p:nvSpPr>
        <p:spPr>
          <a:xfrm>
            <a:off x="12387072" y="6827580"/>
            <a:ext cx="10168128" cy="1254557"/>
          </a:xfrm>
          <a:solidFill>
            <a:schemeClr val="accent4">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a:t>Click to edit Master text styles</a:t>
            </a:r>
          </a:p>
          <a:p>
            <a:pPr lvl="1"/>
            <a:r>
              <a:rPr lang="en-US"/>
              <a:t>Second level</a:t>
            </a:r>
          </a:p>
        </p:txBody>
      </p:sp>
      <p:sp>
        <p:nvSpPr>
          <p:cNvPr id="11" name="Content Placeholder 13"/>
          <p:cNvSpPr>
            <a:spLocks noGrp="1"/>
          </p:cNvSpPr>
          <p:nvPr>
            <p:ph sz="quarter" idx="18"/>
          </p:nvPr>
        </p:nvSpPr>
        <p:spPr>
          <a:xfrm>
            <a:off x="1828800" y="8424610"/>
            <a:ext cx="10168128" cy="3406132"/>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13"/>
          <p:cNvSpPr>
            <a:spLocks noGrp="1"/>
          </p:cNvSpPr>
          <p:nvPr>
            <p:ph sz="quarter" idx="19"/>
          </p:nvPr>
        </p:nvSpPr>
        <p:spPr>
          <a:xfrm>
            <a:off x="12387072" y="8424610"/>
            <a:ext cx="10168128" cy="3406132"/>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4"/>
          <p:cNvSpPr>
            <a:spLocks noGrp="1"/>
          </p:cNvSpPr>
          <p:nvPr>
            <p:ph type="body" sz="quarter" idx="23"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a:t>Click here to edit subtitle</a:t>
            </a:r>
          </a:p>
        </p:txBody>
      </p:sp>
    </p:spTree>
    <p:custDataLst>
      <p:tags r:id="rId1"/>
    </p:custDataLst>
    <p:extLst>
      <p:ext uri="{BB962C8B-B14F-4D97-AF65-F5344CB8AC3E}">
        <p14:creationId xmlns:p14="http://schemas.microsoft.com/office/powerpoint/2010/main" val="3236998360"/>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14" name="Picture Placeholder 3"/>
          <p:cNvSpPr>
            <a:spLocks noGrp="1"/>
          </p:cNvSpPr>
          <p:nvPr>
            <p:ph type="pic" sz="quarter" idx="14"/>
          </p:nvPr>
        </p:nvSpPr>
        <p:spPr>
          <a:xfrm>
            <a:off x="19541489" y="148591"/>
            <a:ext cx="4709160" cy="13430250"/>
          </a:xfrm>
          <a:custGeom>
            <a:avLst/>
            <a:gdLst>
              <a:gd name="connsiteX0" fmla="*/ 0 w 4076188"/>
              <a:gd name="connsiteY0" fmla="*/ 0 h 6854813"/>
              <a:gd name="connsiteX1" fmla="*/ 4076188 w 4076188"/>
              <a:gd name="connsiteY1" fmla="*/ 0 h 6854813"/>
              <a:gd name="connsiteX2" fmla="*/ 4076188 w 4076188"/>
              <a:gd name="connsiteY2" fmla="*/ 6854813 h 6854813"/>
              <a:gd name="connsiteX3" fmla="*/ 0 w 4076188"/>
              <a:gd name="connsiteY3" fmla="*/ 6854813 h 6854813"/>
            </a:gdLst>
            <a:ahLst/>
            <a:cxnLst>
              <a:cxn ang="0">
                <a:pos x="connsiteX0" y="connsiteY0"/>
              </a:cxn>
              <a:cxn ang="0">
                <a:pos x="connsiteX1" y="connsiteY1"/>
              </a:cxn>
              <a:cxn ang="0">
                <a:pos x="connsiteX2" y="connsiteY2"/>
              </a:cxn>
              <a:cxn ang="0">
                <a:pos x="connsiteX3" y="connsiteY3"/>
              </a:cxn>
            </a:cxnLst>
            <a:rect l="l" t="t" r="r" b="b"/>
            <a:pathLst>
              <a:path w="4076188" h="6854813">
                <a:moveTo>
                  <a:pt x="0" y="0"/>
                </a:moveTo>
                <a:lnTo>
                  <a:pt x="4076188" y="0"/>
                </a:lnTo>
                <a:lnTo>
                  <a:pt x="4076188" y="6854813"/>
                </a:lnTo>
                <a:lnTo>
                  <a:pt x="0" y="6854813"/>
                </a:lnTo>
                <a:close/>
              </a:path>
            </a:pathLst>
          </a:custGeom>
          <a:solidFill>
            <a:schemeClr val="accent5"/>
          </a:solidFill>
        </p:spPr>
        <p:txBody>
          <a:bodyPr rtlCol="0">
            <a:noAutofit/>
          </a:bodyPr>
          <a:lstStyle/>
          <a:p>
            <a:pPr lvl="0"/>
            <a:endParaRPr lang="en-US" noProof="0"/>
          </a:p>
        </p:txBody>
      </p:sp>
      <p:sp>
        <p:nvSpPr>
          <p:cNvPr id="4" name="Picture Placeholder 3"/>
          <p:cNvSpPr>
            <a:spLocks noGrp="1"/>
          </p:cNvSpPr>
          <p:nvPr>
            <p:ph type="pic" sz="quarter" idx="10"/>
          </p:nvPr>
        </p:nvSpPr>
        <p:spPr>
          <a:xfrm>
            <a:off x="114301" y="148591"/>
            <a:ext cx="4709160" cy="13430250"/>
          </a:xfrm>
          <a:custGeom>
            <a:avLst/>
            <a:gdLst>
              <a:gd name="connsiteX0" fmla="*/ 0 w 4076188"/>
              <a:gd name="connsiteY0" fmla="*/ 0 h 6854813"/>
              <a:gd name="connsiteX1" fmla="*/ 4076188 w 4076188"/>
              <a:gd name="connsiteY1" fmla="*/ 0 h 6854813"/>
              <a:gd name="connsiteX2" fmla="*/ 4076188 w 4076188"/>
              <a:gd name="connsiteY2" fmla="*/ 6854813 h 6854813"/>
              <a:gd name="connsiteX3" fmla="*/ 0 w 4076188"/>
              <a:gd name="connsiteY3" fmla="*/ 6854813 h 6854813"/>
            </a:gdLst>
            <a:ahLst/>
            <a:cxnLst>
              <a:cxn ang="0">
                <a:pos x="connsiteX0" y="connsiteY0"/>
              </a:cxn>
              <a:cxn ang="0">
                <a:pos x="connsiteX1" y="connsiteY1"/>
              </a:cxn>
              <a:cxn ang="0">
                <a:pos x="connsiteX2" y="connsiteY2"/>
              </a:cxn>
              <a:cxn ang="0">
                <a:pos x="connsiteX3" y="connsiteY3"/>
              </a:cxn>
            </a:cxnLst>
            <a:rect l="l" t="t" r="r" b="b"/>
            <a:pathLst>
              <a:path w="4076188" h="6854813">
                <a:moveTo>
                  <a:pt x="0" y="0"/>
                </a:moveTo>
                <a:lnTo>
                  <a:pt x="4076188" y="0"/>
                </a:lnTo>
                <a:lnTo>
                  <a:pt x="4076188" y="6854813"/>
                </a:lnTo>
                <a:lnTo>
                  <a:pt x="0" y="6854813"/>
                </a:lnTo>
                <a:close/>
              </a:path>
            </a:pathLst>
          </a:custGeom>
          <a:solidFill>
            <a:schemeClr val="accent5"/>
          </a:solidFill>
        </p:spPr>
        <p:txBody>
          <a:bodyPr rtlCol="0">
            <a:noAutofit/>
          </a:bodyPr>
          <a:lstStyle/>
          <a:p>
            <a:pPr lvl="0"/>
            <a:endParaRPr lang="en-US" noProof="0"/>
          </a:p>
        </p:txBody>
      </p:sp>
      <p:sp>
        <p:nvSpPr>
          <p:cNvPr id="11" name="Picture Placeholder 3"/>
          <p:cNvSpPr>
            <a:spLocks noGrp="1"/>
          </p:cNvSpPr>
          <p:nvPr>
            <p:ph type="pic" sz="quarter" idx="11"/>
          </p:nvPr>
        </p:nvSpPr>
        <p:spPr>
          <a:xfrm>
            <a:off x="4972048" y="148591"/>
            <a:ext cx="4709160" cy="13430250"/>
          </a:xfrm>
          <a:custGeom>
            <a:avLst/>
            <a:gdLst>
              <a:gd name="connsiteX0" fmla="*/ 0 w 4076188"/>
              <a:gd name="connsiteY0" fmla="*/ 0 h 6854813"/>
              <a:gd name="connsiteX1" fmla="*/ 4076188 w 4076188"/>
              <a:gd name="connsiteY1" fmla="*/ 0 h 6854813"/>
              <a:gd name="connsiteX2" fmla="*/ 4076188 w 4076188"/>
              <a:gd name="connsiteY2" fmla="*/ 6854813 h 6854813"/>
              <a:gd name="connsiteX3" fmla="*/ 0 w 4076188"/>
              <a:gd name="connsiteY3" fmla="*/ 6854813 h 6854813"/>
            </a:gdLst>
            <a:ahLst/>
            <a:cxnLst>
              <a:cxn ang="0">
                <a:pos x="connsiteX0" y="connsiteY0"/>
              </a:cxn>
              <a:cxn ang="0">
                <a:pos x="connsiteX1" y="connsiteY1"/>
              </a:cxn>
              <a:cxn ang="0">
                <a:pos x="connsiteX2" y="connsiteY2"/>
              </a:cxn>
              <a:cxn ang="0">
                <a:pos x="connsiteX3" y="connsiteY3"/>
              </a:cxn>
            </a:cxnLst>
            <a:rect l="l" t="t" r="r" b="b"/>
            <a:pathLst>
              <a:path w="4076188" h="6854813">
                <a:moveTo>
                  <a:pt x="0" y="0"/>
                </a:moveTo>
                <a:lnTo>
                  <a:pt x="4076188" y="0"/>
                </a:lnTo>
                <a:lnTo>
                  <a:pt x="4076188" y="6854813"/>
                </a:lnTo>
                <a:lnTo>
                  <a:pt x="0" y="6854813"/>
                </a:lnTo>
                <a:close/>
              </a:path>
            </a:pathLst>
          </a:custGeom>
          <a:solidFill>
            <a:schemeClr val="accent5"/>
          </a:solidFill>
        </p:spPr>
        <p:txBody>
          <a:bodyPr rtlCol="0">
            <a:noAutofit/>
          </a:bodyPr>
          <a:lstStyle/>
          <a:p>
            <a:pPr lvl="0"/>
            <a:endParaRPr lang="en-US" noProof="0"/>
          </a:p>
        </p:txBody>
      </p:sp>
      <p:sp>
        <p:nvSpPr>
          <p:cNvPr id="12" name="Picture Placeholder 3"/>
          <p:cNvSpPr>
            <a:spLocks noGrp="1"/>
          </p:cNvSpPr>
          <p:nvPr>
            <p:ph type="pic" sz="quarter" idx="12"/>
          </p:nvPr>
        </p:nvSpPr>
        <p:spPr>
          <a:xfrm>
            <a:off x="9829796" y="148591"/>
            <a:ext cx="4709160" cy="13430250"/>
          </a:xfrm>
          <a:custGeom>
            <a:avLst/>
            <a:gdLst>
              <a:gd name="connsiteX0" fmla="*/ 0 w 4076188"/>
              <a:gd name="connsiteY0" fmla="*/ 0 h 6854813"/>
              <a:gd name="connsiteX1" fmla="*/ 4076188 w 4076188"/>
              <a:gd name="connsiteY1" fmla="*/ 0 h 6854813"/>
              <a:gd name="connsiteX2" fmla="*/ 4076188 w 4076188"/>
              <a:gd name="connsiteY2" fmla="*/ 6854813 h 6854813"/>
              <a:gd name="connsiteX3" fmla="*/ 0 w 4076188"/>
              <a:gd name="connsiteY3" fmla="*/ 6854813 h 6854813"/>
            </a:gdLst>
            <a:ahLst/>
            <a:cxnLst>
              <a:cxn ang="0">
                <a:pos x="connsiteX0" y="connsiteY0"/>
              </a:cxn>
              <a:cxn ang="0">
                <a:pos x="connsiteX1" y="connsiteY1"/>
              </a:cxn>
              <a:cxn ang="0">
                <a:pos x="connsiteX2" y="connsiteY2"/>
              </a:cxn>
              <a:cxn ang="0">
                <a:pos x="connsiteX3" y="connsiteY3"/>
              </a:cxn>
            </a:cxnLst>
            <a:rect l="l" t="t" r="r" b="b"/>
            <a:pathLst>
              <a:path w="4076188" h="6854813">
                <a:moveTo>
                  <a:pt x="0" y="0"/>
                </a:moveTo>
                <a:lnTo>
                  <a:pt x="4076188" y="0"/>
                </a:lnTo>
                <a:lnTo>
                  <a:pt x="4076188" y="6854813"/>
                </a:lnTo>
                <a:lnTo>
                  <a:pt x="0" y="6854813"/>
                </a:lnTo>
                <a:close/>
              </a:path>
            </a:pathLst>
          </a:custGeom>
          <a:solidFill>
            <a:schemeClr val="accent5"/>
          </a:solidFill>
        </p:spPr>
        <p:txBody>
          <a:bodyPr rtlCol="0">
            <a:noAutofit/>
          </a:bodyPr>
          <a:lstStyle/>
          <a:p>
            <a:pPr lvl="0"/>
            <a:endParaRPr lang="en-US" noProof="0"/>
          </a:p>
        </p:txBody>
      </p:sp>
      <p:sp>
        <p:nvSpPr>
          <p:cNvPr id="13" name="Picture Placeholder 3"/>
          <p:cNvSpPr>
            <a:spLocks noGrp="1"/>
          </p:cNvSpPr>
          <p:nvPr>
            <p:ph type="pic" sz="quarter" idx="13"/>
          </p:nvPr>
        </p:nvSpPr>
        <p:spPr>
          <a:xfrm>
            <a:off x="14687545" y="148591"/>
            <a:ext cx="4709160" cy="13430250"/>
          </a:xfrm>
          <a:custGeom>
            <a:avLst/>
            <a:gdLst>
              <a:gd name="connsiteX0" fmla="*/ 0 w 4076188"/>
              <a:gd name="connsiteY0" fmla="*/ 0 h 6854813"/>
              <a:gd name="connsiteX1" fmla="*/ 4076188 w 4076188"/>
              <a:gd name="connsiteY1" fmla="*/ 0 h 6854813"/>
              <a:gd name="connsiteX2" fmla="*/ 4076188 w 4076188"/>
              <a:gd name="connsiteY2" fmla="*/ 6854813 h 6854813"/>
              <a:gd name="connsiteX3" fmla="*/ 0 w 4076188"/>
              <a:gd name="connsiteY3" fmla="*/ 6854813 h 6854813"/>
            </a:gdLst>
            <a:ahLst/>
            <a:cxnLst>
              <a:cxn ang="0">
                <a:pos x="connsiteX0" y="connsiteY0"/>
              </a:cxn>
              <a:cxn ang="0">
                <a:pos x="connsiteX1" y="connsiteY1"/>
              </a:cxn>
              <a:cxn ang="0">
                <a:pos x="connsiteX2" y="connsiteY2"/>
              </a:cxn>
              <a:cxn ang="0">
                <a:pos x="connsiteX3" y="connsiteY3"/>
              </a:cxn>
            </a:cxnLst>
            <a:rect l="l" t="t" r="r" b="b"/>
            <a:pathLst>
              <a:path w="4076188" h="6854813">
                <a:moveTo>
                  <a:pt x="0" y="0"/>
                </a:moveTo>
                <a:lnTo>
                  <a:pt x="4076188" y="0"/>
                </a:lnTo>
                <a:lnTo>
                  <a:pt x="4076188" y="6854813"/>
                </a:lnTo>
                <a:lnTo>
                  <a:pt x="0" y="6854813"/>
                </a:lnTo>
                <a:close/>
              </a:path>
            </a:pathLst>
          </a:custGeom>
          <a:solidFill>
            <a:schemeClr val="accent5"/>
          </a:solidFill>
        </p:spPr>
        <p:txBody>
          <a:bodyPr rtlCol="0">
            <a:noAutofit/>
          </a:bodyPr>
          <a:lstStyle/>
          <a:p>
            <a:pPr lvl="0"/>
            <a:endParaRPr lang="en-US" noProof="0"/>
          </a:p>
        </p:txBody>
      </p:sp>
    </p:spTree>
    <p:extLst>
      <p:ext uri="{BB962C8B-B14F-4D97-AF65-F5344CB8AC3E}">
        <p14:creationId xmlns:p14="http://schemas.microsoft.com/office/powerpoint/2010/main" val="2836366995"/>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14" name="Picture Placeholder 3"/>
          <p:cNvSpPr>
            <a:spLocks noGrp="1"/>
          </p:cNvSpPr>
          <p:nvPr>
            <p:ph type="pic" sz="quarter" idx="14"/>
          </p:nvPr>
        </p:nvSpPr>
        <p:spPr>
          <a:xfrm>
            <a:off x="19541489" y="6858000"/>
            <a:ext cx="4709160" cy="6720841"/>
          </a:xfrm>
          <a:custGeom>
            <a:avLst/>
            <a:gdLst>
              <a:gd name="connsiteX0" fmla="*/ 0 w 4076188"/>
              <a:gd name="connsiteY0" fmla="*/ 0 h 6854813"/>
              <a:gd name="connsiteX1" fmla="*/ 4076188 w 4076188"/>
              <a:gd name="connsiteY1" fmla="*/ 0 h 6854813"/>
              <a:gd name="connsiteX2" fmla="*/ 4076188 w 4076188"/>
              <a:gd name="connsiteY2" fmla="*/ 6854813 h 6854813"/>
              <a:gd name="connsiteX3" fmla="*/ 0 w 4076188"/>
              <a:gd name="connsiteY3" fmla="*/ 6854813 h 6854813"/>
            </a:gdLst>
            <a:ahLst/>
            <a:cxnLst>
              <a:cxn ang="0">
                <a:pos x="connsiteX0" y="connsiteY0"/>
              </a:cxn>
              <a:cxn ang="0">
                <a:pos x="connsiteX1" y="connsiteY1"/>
              </a:cxn>
              <a:cxn ang="0">
                <a:pos x="connsiteX2" y="connsiteY2"/>
              </a:cxn>
              <a:cxn ang="0">
                <a:pos x="connsiteX3" y="connsiteY3"/>
              </a:cxn>
            </a:cxnLst>
            <a:rect l="l" t="t" r="r" b="b"/>
            <a:pathLst>
              <a:path w="4076188" h="6854813">
                <a:moveTo>
                  <a:pt x="0" y="0"/>
                </a:moveTo>
                <a:lnTo>
                  <a:pt x="4076188" y="0"/>
                </a:lnTo>
                <a:lnTo>
                  <a:pt x="4076188" y="6854813"/>
                </a:lnTo>
                <a:lnTo>
                  <a:pt x="0" y="6854813"/>
                </a:lnTo>
                <a:close/>
              </a:path>
            </a:pathLst>
          </a:custGeom>
          <a:solidFill>
            <a:schemeClr val="bg1">
              <a:lumMod val="85000"/>
            </a:schemeClr>
          </a:solidFill>
        </p:spPr>
        <p:txBody>
          <a:bodyPr rtlCol="0">
            <a:noAutofit/>
          </a:bodyPr>
          <a:lstStyle/>
          <a:p>
            <a:pPr lvl="0"/>
            <a:endParaRPr lang="en-US" noProof="0"/>
          </a:p>
        </p:txBody>
      </p:sp>
      <p:sp>
        <p:nvSpPr>
          <p:cNvPr id="4" name="Picture Placeholder 3"/>
          <p:cNvSpPr>
            <a:spLocks noGrp="1"/>
          </p:cNvSpPr>
          <p:nvPr>
            <p:ph type="pic" sz="quarter" idx="10"/>
          </p:nvPr>
        </p:nvSpPr>
        <p:spPr>
          <a:xfrm>
            <a:off x="114301" y="6858000"/>
            <a:ext cx="4709160" cy="6720841"/>
          </a:xfrm>
          <a:custGeom>
            <a:avLst/>
            <a:gdLst>
              <a:gd name="connsiteX0" fmla="*/ 0 w 4076188"/>
              <a:gd name="connsiteY0" fmla="*/ 0 h 6854813"/>
              <a:gd name="connsiteX1" fmla="*/ 4076188 w 4076188"/>
              <a:gd name="connsiteY1" fmla="*/ 0 h 6854813"/>
              <a:gd name="connsiteX2" fmla="*/ 4076188 w 4076188"/>
              <a:gd name="connsiteY2" fmla="*/ 6854813 h 6854813"/>
              <a:gd name="connsiteX3" fmla="*/ 0 w 4076188"/>
              <a:gd name="connsiteY3" fmla="*/ 6854813 h 6854813"/>
            </a:gdLst>
            <a:ahLst/>
            <a:cxnLst>
              <a:cxn ang="0">
                <a:pos x="connsiteX0" y="connsiteY0"/>
              </a:cxn>
              <a:cxn ang="0">
                <a:pos x="connsiteX1" y="connsiteY1"/>
              </a:cxn>
              <a:cxn ang="0">
                <a:pos x="connsiteX2" y="connsiteY2"/>
              </a:cxn>
              <a:cxn ang="0">
                <a:pos x="connsiteX3" y="connsiteY3"/>
              </a:cxn>
            </a:cxnLst>
            <a:rect l="l" t="t" r="r" b="b"/>
            <a:pathLst>
              <a:path w="4076188" h="6854813">
                <a:moveTo>
                  <a:pt x="0" y="0"/>
                </a:moveTo>
                <a:lnTo>
                  <a:pt x="4076188" y="0"/>
                </a:lnTo>
                <a:lnTo>
                  <a:pt x="4076188" y="6854813"/>
                </a:lnTo>
                <a:lnTo>
                  <a:pt x="0" y="6854813"/>
                </a:lnTo>
                <a:close/>
              </a:path>
            </a:pathLst>
          </a:custGeom>
          <a:solidFill>
            <a:schemeClr val="bg1">
              <a:lumMod val="85000"/>
            </a:schemeClr>
          </a:solidFill>
        </p:spPr>
        <p:txBody>
          <a:bodyPr rtlCol="0">
            <a:noAutofit/>
          </a:bodyPr>
          <a:lstStyle/>
          <a:p>
            <a:pPr lvl="0"/>
            <a:endParaRPr lang="en-US" noProof="0"/>
          </a:p>
        </p:txBody>
      </p:sp>
      <p:sp>
        <p:nvSpPr>
          <p:cNvPr id="11" name="Picture Placeholder 3"/>
          <p:cNvSpPr>
            <a:spLocks noGrp="1"/>
          </p:cNvSpPr>
          <p:nvPr>
            <p:ph type="pic" sz="quarter" idx="11"/>
          </p:nvPr>
        </p:nvSpPr>
        <p:spPr>
          <a:xfrm>
            <a:off x="4972048" y="6858000"/>
            <a:ext cx="4709160" cy="6720841"/>
          </a:xfrm>
          <a:custGeom>
            <a:avLst/>
            <a:gdLst>
              <a:gd name="connsiteX0" fmla="*/ 0 w 4076188"/>
              <a:gd name="connsiteY0" fmla="*/ 0 h 6854813"/>
              <a:gd name="connsiteX1" fmla="*/ 4076188 w 4076188"/>
              <a:gd name="connsiteY1" fmla="*/ 0 h 6854813"/>
              <a:gd name="connsiteX2" fmla="*/ 4076188 w 4076188"/>
              <a:gd name="connsiteY2" fmla="*/ 6854813 h 6854813"/>
              <a:gd name="connsiteX3" fmla="*/ 0 w 4076188"/>
              <a:gd name="connsiteY3" fmla="*/ 6854813 h 6854813"/>
            </a:gdLst>
            <a:ahLst/>
            <a:cxnLst>
              <a:cxn ang="0">
                <a:pos x="connsiteX0" y="connsiteY0"/>
              </a:cxn>
              <a:cxn ang="0">
                <a:pos x="connsiteX1" y="connsiteY1"/>
              </a:cxn>
              <a:cxn ang="0">
                <a:pos x="connsiteX2" y="connsiteY2"/>
              </a:cxn>
              <a:cxn ang="0">
                <a:pos x="connsiteX3" y="connsiteY3"/>
              </a:cxn>
            </a:cxnLst>
            <a:rect l="l" t="t" r="r" b="b"/>
            <a:pathLst>
              <a:path w="4076188" h="6854813">
                <a:moveTo>
                  <a:pt x="0" y="0"/>
                </a:moveTo>
                <a:lnTo>
                  <a:pt x="4076188" y="0"/>
                </a:lnTo>
                <a:lnTo>
                  <a:pt x="4076188" y="6854813"/>
                </a:lnTo>
                <a:lnTo>
                  <a:pt x="0" y="6854813"/>
                </a:lnTo>
                <a:close/>
              </a:path>
            </a:pathLst>
          </a:custGeom>
          <a:solidFill>
            <a:schemeClr val="bg1">
              <a:lumMod val="85000"/>
            </a:schemeClr>
          </a:solidFill>
        </p:spPr>
        <p:txBody>
          <a:bodyPr rtlCol="0">
            <a:noAutofit/>
          </a:bodyPr>
          <a:lstStyle/>
          <a:p>
            <a:pPr lvl="0"/>
            <a:endParaRPr lang="en-US" noProof="0"/>
          </a:p>
        </p:txBody>
      </p:sp>
      <p:sp>
        <p:nvSpPr>
          <p:cNvPr id="12" name="Picture Placeholder 3"/>
          <p:cNvSpPr>
            <a:spLocks noGrp="1"/>
          </p:cNvSpPr>
          <p:nvPr>
            <p:ph type="pic" sz="quarter" idx="12"/>
          </p:nvPr>
        </p:nvSpPr>
        <p:spPr>
          <a:xfrm>
            <a:off x="9829796" y="6858000"/>
            <a:ext cx="4709160" cy="6720841"/>
          </a:xfrm>
          <a:custGeom>
            <a:avLst/>
            <a:gdLst>
              <a:gd name="connsiteX0" fmla="*/ 0 w 4076188"/>
              <a:gd name="connsiteY0" fmla="*/ 0 h 6854813"/>
              <a:gd name="connsiteX1" fmla="*/ 4076188 w 4076188"/>
              <a:gd name="connsiteY1" fmla="*/ 0 h 6854813"/>
              <a:gd name="connsiteX2" fmla="*/ 4076188 w 4076188"/>
              <a:gd name="connsiteY2" fmla="*/ 6854813 h 6854813"/>
              <a:gd name="connsiteX3" fmla="*/ 0 w 4076188"/>
              <a:gd name="connsiteY3" fmla="*/ 6854813 h 6854813"/>
            </a:gdLst>
            <a:ahLst/>
            <a:cxnLst>
              <a:cxn ang="0">
                <a:pos x="connsiteX0" y="connsiteY0"/>
              </a:cxn>
              <a:cxn ang="0">
                <a:pos x="connsiteX1" y="connsiteY1"/>
              </a:cxn>
              <a:cxn ang="0">
                <a:pos x="connsiteX2" y="connsiteY2"/>
              </a:cxn>
              <a:cxn ang="0">
                <a:pos x="connsiteX3" y="connsiteY3"/>
              </a:cxn>
            </a:cxnLst>
            <a:rect l="l" t="t" r="r" b="b"/>
            <a:pathLst>
              <a:path w="4076188" h="6854813">
                <a:moveTo>
                  <a:pt x="0" y="0"/>
                </a:moveTo>
                <a:lnTo>
                  <a:pt x="4076188" y="0"/>
                </a:lnTo>
                <a:lnTo>
                  <a:pt x="4076188" y="6854813"/>
                </a:lnTo>
                <a:lnTo>
                  <a:pt x="0" y="6854813"/>
                </a:lnTo>
                <a:close/>
              </a:path>
            </a:pathLst>
          </a:custGeom>
          <a:solidFill>
            <a:schemeClr val="bg1">
              <a:lumMod val="85000"/>
            </a:schemeClr>
          </a:solidFill>
        </p:spPr>
        <p:txBody>
          <a:bodyPr rtlCol="0">
            <a:noAutofit/>
          </a:bodyPr>
          <a:lstStyle/>
          <a:p>
            <a:pPr lvl="0"/>
            <a:endParaRPr lang="en-US" noProof="0"/>
          </a:p>
        </p:txBody>
      </p:sp>
      <p:sp>
        <p:nvSpPr>
          <p:cNvPr id="13" name="Picture Placeholder 3"/>
          <p:cNvSpPr>
            <a:spLocks noGrp="1"/>
          </p:cNvSpPr>
          <p:nvPr>
            <p:ph type="pic" sz="quarter" idx="13"/>
          </p:nvPr>
        </p:nvSpPr>
        <p:spPr>
          <a:xfrm>
            <a:off x="14687545" y="6858000"/>
            <a:ext cx="4709160" cy="6720841"/>
          </a:xfrm>
          <a:custGeom>
            <a:avLst/>
            <a:gdLst>
              <a:gd name="connsiteX0" fmla="*/ 0 w 4076188"/>
              <a:gd name="connsiteY0" fmla="*/ 0 h 6854813"/>
              <a:gd name="connsiteX1" fmla="*/ 4076188 w 4076188"/>
              <a:gd name="connsiteY1" fmla="*/ 0 h 6854813"/>
              <a:gd name="connsiteX2" fmla="*/ 4076188 w 4076188"/>
              <a:gd name="connsiteY2" fmla="*/ 6854813 h 6854813"/>
              <a:gd name="connsiteX3" fmla="*/ 0 w 4076188"/>
              <a:gd name="connsiteY3" fmla="*/ 6854813 h 6854813"/>
            </a:gdLst>
            <a:ahLst/>
            <a:cxnLst>
              <a:cxn ang="0">
                <a:pos x="connsiteX0" y="connsiteY0"/>
              </a:cxn>
              <a:cxn ang="0">
                <a:pos x="connsiteX1" y="connsiteY1"/>
              </a:cxn>
              <a:cxn ang="0">
                <a:pos x="connsiteX2" y="connsiteY2"/>
              </a:cxn>
              <a:cxn ang="0">
                <a:pos x="connsiteX3" y="connsiteY3"/>
              </a:cxn>
            </a:cxnLst>
            <a:rect l="l" t="t" r="r" b="b"/>
            <a:pathLst>
              <a:path w="4076188" h="6854813">
                <a:moveTo>
                  <a:pt x="0" y="0"/>
                </a:moveTo>
                <a:lnTo>
                  <a:pt x="4076188" y="0"/>
                </a:lnTo>
                <a:lnTo>
                  <a:pt x="4076188" y="6854813"/>
                </a:lnTo>
                <a:lnTo>
                  <a:pt x="0" y="6854813"/>
                </a:lnTo>
                <a:close/>
              </a:path>
            </a:pathLst>
          </a:custGeom>
          <a:solidFill>
            <a:schemeClr val="bg1">
              <a:lumMod val="85000"/>
            </a:schemeClr>
          </a:solidFill>
        </p:spPr>
        <p:txBody>
          <a:bodyPr rtlCol="0">
            <a:noAutofit/>
          </a:bodyPr>
          <a:lstStyle/>
          <a:p>
            <a:pPr lvl="0"/>
            <a:endParaRPr lang="en-US" noProof="0"/>
          </a:p>
        </p:txBody>
      </p:sp>
    </p:spTree>
    <p:extLst>
      <p:ext uri="{BB962C8B-B14F-4D97-AF65-F5344CB8AC3E}">
        <p14:creationId xmlns:p14="http://schemas.microsoft.com/office/powerpoint/2010/main" val="40979374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6_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5602521" y="0"/>
            <a:ext cx="18781482" cy="13716000"/>
          </a:xfrm>
          <a:custGeom>
            <a:avLst/>
            <a:gdLst>
              <a:gd name="connsiteX0" fmla="*/ 9390741 w 9390741"/>
              <a:gd name="connsiteY0" fmla="*/ 2744432 h 6858000"/>
              <a:gd name="connsiteX1" fmla="*/ 9390741 w 9390741"/>
              <a:gd name="connsiteY1" fmla="*/ 5258113 h 6858000"/>
              <a:gd name="connsiteX2" fmla="*/ 7810132 w 9390741"/>
              <a:gd name="connsiteY2" fmla="*/ 6858000 h 6858000"/>
              <a:gd name="connsiteX3" fmla="*/ 5326741 w 9390741"/>
              <a:gd name="connsiteY3" fmla="*/ 6858000 h 6858000"/>
              <a:gd name="connsiteX4" fmla="*/ 9390741 w 9390741"/>
              <a:gd name="connsiteY4" fmla="*/ 48575 h 6858000"/>
              <a:gd name="connsiteX5" fmla="*/ 9390741 w 9390741"/>
              <a:gd name="connsiteY5" fmla="*/ 2562256 h 6858000"/>
              <a:gd name="connsiteX6" fmla="*/ 5146761 w 9390741"/>
              <a:gd name="connsiteY6" fmla="*/ 6858000 h 6858000"/>
              <a:gd name="connsiteX7" fmla="*/ 2663371 w 9390741"/>
              <a:gd name="connsiteY7" fmla="*/ 6858000 h 6858000"/>
              <a:gd name="connsiteX8" fmla="*/ 6775360 w 9390741"/>
              <a:gd name="connsiteY8" fmla="*/ 0 h 6858000"/>
              <a:gd name="connsiteX9" fmla="*/ 9258751 w 9390741"/>
              <a:gd name="connsiteY9" fmla="*/ 0 h 6858000"/>
              <a:gd name="connsiteX10" fmla="*/ 2483391 w 9390741"/>
              <a:gd name="connsiteY10" fmla="*/ 6858000 h 6858000"/>
              <a:gd name="connsiteX11" fmla="*/ 0 w 939074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390741" h="6858000">
                <a:moveTo>
                  <a:pt x="9390741" y="2744432"/>
                </a:moveTo>
                <a:lnTo>
                  <a:pt x="9390741" y="5258113"/>
                </a:lnTo>
                <a:lnTo>
                  <a:pt x="7810132" y="6858000"/>
                </a:lnTo>
                <a:lnTo>
                  <a:pt x="5326741" y="6858000"/>
                </a:lnTo>
                <a:close/>
                <a:moveTo>
                  <a:pt x="9390741" y="48575"/>
                </a:moveTo>
                <a:lnTo>
                  <a:pt x="9390741" y="2562256"/>
                </a:lnTo>
                <a:lnTo>
                  <a:pt x="5146761" y="6858000"/>
                </a:lnTo>
                <a:lnTo>
                  <a:pt x="2663371" y="6858000"/>
                </a:lnTo>
                <a:close/>
                <a:moveTo>
                  <a:pt x="6775360" y="0"/>
                </a:moveTo>
                <a:lnTo>
                  <a:pt x="9258751" y="0"/>
                </a:lnTo>
                <a:lnTo>
                  <a:pt x="2483391" y="6858000"/>
                </a:lnTo>
                <a:lnTo>
                  <a:pt x="0" y="6858000"/>
                </a:lnTo>
                <a:close/>
              </a:path>
            </a:pathLst>
          </a:custGeom>
        </p:spPr>
        <p:txBody>
          <a:bodyPr wrap="square">
            <a:noAutofit/>
          </a:bodyPr>
          <a:lstStyle/>
          <a:p>
            <a:endParaRPr lang="id-ID"/>
          </a:p>
        </p:txBody>
      </p:sp>
    </p:spTree>
    <p:extLst>
      <p:ext uri="{BB962C8B-B14F-4D97-AF65-F5344CB8AC3E}">
        <p14:creationId xmlns:p14="http://schemas.microsoft.com/office/powerpoint/2010/main" val="1410976879"/>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
        <p:nvSpPr>
          <p:cNvPr id="7" name="Picture Placeholder 14"/>
          <p:cNvSpPr>
            <a:spLocks noGrp="1"/>
          </p:cNvSpPr>
          <p:nvPr>
            <p:ph type="pic" sz="quarter" idx="13"/>
          </p:nvPr>
        </p:nvSpPr>
        <p:spPr>
          <a:xfrm>
            <a:off x="0" y="7615"/>
            <a:ext cx="24383999" cy="6827522"/>
          </a:xfrm>
          <a:custGeom>
            <a:avLst/>
            <a:gdLst>
              <a:gd name="connsiteX0" fmla="*/ 0 w 6091237"/>
              <a:gd name="connsiteY0" fmla="*/ 0 h 3424238"/>
              <a:gd name="connsiteX1" fmla="*/ 6091237 w 6091237"/>
              <a:gd name="connsiteY1" fmla="*/ 0 h 3424238"/>
              <a:gd name="connsiteX2" fmla="*/ 6091237 w 6091237"/>
              <a:gd name="connsiteY2" fmla="*/ 3424238 h 3424238"/>
              <a:gd name="connsiteX3" fmla="*/ 0 w 6091237"/>
              <a:gd name="connsiteY3" fmla="*/ 3424238 h 3424238"/>
            </a:gdLst>
            <a:ahLst/>
            <a:cxnLst>
              <a:cxn ang="0">
                <a:pos x="connsiteX0" y="connsiteY0"/>
              </a:cxn>
              <a:cxn ang="0">
                <a:pos x="connsiteX1" y="connsiteY1"/>
              </a:cxn>
              <a:cxn ang="0">
                <a:pos x="connsiteX2" y="connsiteY2"/>
              </a:cxn>
              <a:cxn ang="0">
                <a:pos x="connsiteX3" y="connsiteY3"/>
              </a:cxn>
            </a:cxnLst>
            <a:rect l="l" t="t" r="r" b="b"/>
            <a:pathLst>
              <a:path w="6091237" h="3424238">
                <a:moveTo>
                  <a:pt x="0" y="0"/>
                </a:moveTo>
                <a:lnTo>
                  <a:pt x="6091237" y="0"/>
                </a:lnTo>
                <a:lnTo>
                  <a:pt x="6091237" y="3424238"/>
                </a:lnTo>
                <a:lnTo>
                  <a:pt x="0" y="3424238"/>
                </a:lnTo>
                <a:close/>
              </a:path>
            </a:pathLst>
          </a:custGeom>
          <a:solidFill>
            <a:schemeClr val="bg1">
              <a:lumMod val="85000"/>
            </a:schemeClr>
          </a:solidFill>
        </p:spPr>
        <p:txBody>
          <a:bodyPr wrap="square">
            <a:noAutofit/>
          </a:bodyPr>
          <a:lstStyle/>
          <a:p>
            <a:pPr lvl="0"/>
            <a:endParaRPr lang="en-US" noProof="0"/>
          </a:p>
        </p:txBody>
      </p:sp>
    </p:spTree>
    <p:extLst>
      <p:ext uri="{BB962C8B-B14F-4D97-AF65-F5344CB8AC3E}">
        <p14:creationId xmlns:p14="http://schemas.microsoft.com/office/powerpoint/2010/main" val="4187568825"/>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
        <p:nvSpPr>
          <p:cNvPr id="24" name="Picture Placeholder 23"/>
          <p:cNvSpPr>
            <a:spLocks noGrp="1"/>
          </p:cNvSpPr>
          <p:nvPr>
            <p:ph type="pic" sz="quarter" idx="10"/>
          </p:nvPr>
        </p:nvSpPr>
        <p:spPr bwMode="auto">
          <a:xfrm>
            <a:off x="212090" y="244477"/>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25" name="Picture Placeholder 24"/>
          <p:cNvSpPr>
            <a:spLocks noGrp="1"/>
          </p:cNvSpPr>
          <p:nvPr>
            <p:ph type="pic" sz="quarter" idx="11"/>
          </p:nvPr>
        </p:nvSpPr>
        <p:spPr bwMode="auto">
          <a:xfrm>
            <a:off x="5044604" y="244475"/>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26" name="Picture Placeholder 25"/>
          <p:cNvSpPr>
            <a:spLocks noGrp="1"/>
          </p:cNvSpPr>
          <p:nvPr>
            <p:ph type="pic" sz="quarter" idx="12"/>
          </p:nvPr>
        </p:nvSpPr>
        <p:spPr bwMode="auto">
          <a:xfrm>
            <a:off x="9877118" y="244477"/>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27" name="Picture Placeholder 26"/>
          <p:cNvSpPr>
            <a:spLocks noGrp="1"/>
          </p:cNvSpPr>
          <p:nvPr>
            <p:ph type="pic" sz="quarter" idx="13"/>
          </p:nvPr>
        </p:nvSpPr>
        <p:spPr bwMode="auto">
          <a:xfrm>
            <a:off x="14709632" y="244475"/>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28" name="Picture Placeholder 27"/>
          <p:cNvSpPr>
            <a:spLocks noGrp="1"/>
          </p:cNvSpPr>
          <p:nvPr>
            <p:ph type="pic" sz="quarter" idx="14"/>
          </p:nvPr>
        </p:nvSpPr>
        <p:spPr bwMode="auto">
          <a:xfrm>
            <a:off x="19542146" y="244473"/>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29" name="Picture Placeholder 28"/>
          <p:cNvSpPr>
            <a:spLocks noGrp="1"/>
          </p:cNvSpPr>
          <p:nvPr>
            <p:ph type="pic" sz="quarter" idx="15"/>
          </p:nvPr>
        </p:nvSpPr>
        <p:spPr bwMode="auto">
          <a:xfrm>
            <a:off x="212090" y="4713607"/>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30" name="Picture Placeholder 29"/>
          <p:cNvSpPr>
            <a:spLocks noGrp="1"/>
          </p:cNvSpPr>
          <p:nvPr>
            <p:ph type="pic" sz="quarter" idx="16"/>
          </p:nvPr>
        </p:nvSpPr>
        <p:spPr bwMode="auto">
          <a:xfrm>
            <a:off x="5044604" y="4713605"/>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31" name="Picture Placeholder 30"/>
          <p:cNvSpPr>
            <a:spLocks noGrp="1"/>
          </p:cNvSpPr>
          <p:nvPr>
            <p:ph type="pic" sz="quarter" idx="17"/>
          </p:nvPr>
        </p:nvSpPr>
        <p:spPr bwMode="auto">
          <a:xfrm>
            <a:off x="9877118" y="4713607"/>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32" name="Picture Placeholder 31"/>
          <p:cNvSpPr>
            <a:spLocks noGrp="1"/>
          </p:cNvSpPr>
          <p:nvPr>
            <p:ph type="pic" sz="quarter" idx="18"/>
          </p:nvPr>
        </p:nvSpPr>
        <p:spPr bwMode="auto">
          <a:xfrm>
            <a:off x="14709632" y="4713605"/>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33" name="Picture Placeholder 32"/>
          <p:cNvSpPr>
            <a:spLocks noGrp="1"/>
          </p:cNvSpPr>
          <p:nvPr>
            <p:ph type="pic" sz="quarter" idx="19"/>
          </p:nvPr>
        </p:nvSpPr>
        <p:spPr bwMode="auto">
          <a:xfrm>
            <a:off x="19542146" y="4713603"/>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34" name="Picture Placeholder 33"/>
          <p:cNvSpPr>
            <a:spLocks noGrp="1"/>
          </p:cNvSpPr>
          <p:nvPr>
            <p:ph type="pic" sz="quarter" idx="20"/>
          </p:nvPr>
        </p:nvSpPr>
        <p:spPr bwMode="auto">
          <a:xfrm>
            <a:off x="212090" y="9182733"/>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35" name="Picture Placeholder 34"/>
          <p:cNvSpPr>
            <a:spLocks noGrp="1"/>
          </p:cNvSpPr>
          <p:nvPr>
            <p:ph type="pic" sz="quarter" idx="21"/>
          </p:nvPr>
        </p:nvSpPr>
        <p:spPr bwMode="auto">
          <a:xfrm>
            <a:off x="5044604" y="9182731"/>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36" name="Picture Placeholder 35"/>
          <p:cNvSpPr>
            <a:spLocks noGrp="1"/>
          </p:cNvSpPr>
          <p:nvPr>
            <p:ph type="pic" sz="quarter" idx="22"/>
          </p:nvPr>
        </p:nvSpPr>
        <p:spPr bwMode="auto">
          <a:xfrm>
            <a:off x="9877118" y="9182733"/>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37" name="Picture Placeholder 36"/>
          <p:cNvSpPr>
            <a:spLocks noGrp="1"/>
          </p:cNvSpPr>
          <p:nvPr>
            <p:ph type="pic" sz="quarter" idx="23"/>
          </p:nvPr>
        </p:nvSpPr>
        <p:spPr bwMode="auto">
          <a:xfrm>
            <a:off x="14709632" y="9182731"/>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38" name="Picture Placeholder 37"/>
          <p:cNvSpPr>
            <a:spLocks noGrp="1"/>
          </p:cNvSpPr>
          <p:nvPr>
            <p:ph type="pic" sz="quarter" idx="24"/>
          </p:nvPr>
        </p:nvSpPr>
        <p:spPr bwMode="auto">
          <a:xfrm>
            <a:off x="19542146" y="9182729"/>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Tree>
    <p:extLst>
      <p:ext uri="{BB962C8B-B14F-4D97-AF65-F5344CB8AC3E}">
        <p14:creationId xmlns:p14="http://schemas.microsoft.com/office/powerpoint/2010/main" val="1463590194"/>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4458"/>
            <a:ext cx="3471336" cy="3414890"/>
          </a:xfrm>
          <a:prstGeom prst="rect">
            <a:avLst/>
          </a:prstGeom>
          <a:solidFill>
            <a:schemeClr val="accent5"/>
          </a:solidFill>
        </p:spPr>
        <p:txBody>
          <a:bodyPr/>
          <a:lstStyle/>
          <a:p>
            <a:pPr lvl="0"/>
            <a:endParaRPr lang="en-US" noProof="0"/>
          </a:p>
        </p:txBody>
      </p:sp>
      <p:sp>
        <p:nvSpPr>
          <p:cNvPr id="11" name="Picture Placeholder 8"/>
          <p:cNvSpPr>
            <a:spLocks noGrp="1"/>
          </p:cNvSpPr>
          <p:nvPr>
            <p:ph type="pic" sz="quarter" idx="11"/>
          </p:nvPr>
        </p:nvSpPr>
        <p:spPr>
          <a:xfrm>
            <a:off x="3482766" y="4458"/>
            <a:ext cx="3471336" cy="3414890"/>
          </a:xfrm>
          <a:prstGeom prst="rect">
            <a:avLst/>
          </a:prstGeom>
          <a:solidFill>
            <a:schemeClr val="accent5"/>
          </a:solidFill>
        </p:spPr>
        <p:txBody>
          <a:bodyPr/>
          <a:lstStyle/>
          <a:p>
            <a:pPr lvl="0"/>
            <a:endParaRPr lang="en-US" noProof="0"/>
          </a:p>
        </p:txBody>
      </p:sp>
      <p:sp>
        <p:nvSpPr>
          <p:cNvPr id="12" name="Picture Placeholder 8"/>
          <p:cNvSpPr>
            <a:spLocks noGrp="1"/>
          </p:cNvSpPr>
          <p:nvPr>
            <p:ph type="pic" sz="quarter" idx="12"/>
          </p:nvPr>
        </p:nvSpPr>
        <p:spPr>
          <a:xfrm>
            <a:off x="6963364" y="4458"/>
            <a:ext cx="3471336" cy="3414890"/>
          </a:xfrm>
          <a:prstGeom prst="rect">
            <a:avLst/>
          </a:prstGeom>
          <a:solidFill>
            <a:schemeClr val="accent5"/>
          </a:solidFill>
        </p:spPr>
        <p:txBody>
          <a:bodyPr/>
          <a:lstStyle/>
          <a:p>
            <a:pPr lvl="0"/>
            <a:endParaRPr lang="en-US" noProof="0"/>
          </a:p>
        </p:txBody>
      </p:sp>
      <p:sp>
        <p:nvSpPr>
          <p:cNvPr id="13" name="Picture Placeholder 8"/>
          <p:cNvSpPr>
            <a:spLocks noGrp="1"/>
          </p:cNvSpPr>
          <p:nvPr>
            <p:ph type="pic" sz="quarter" idx="13"/>
          </p:nvPr>
        </p:nvSpPr>
        <p:spPr>
          <a:xfrm>
            <a:off x="10446130" y="4458"/>
            <a:ext cx="3471336" cy="3414890"/>
          </a:xfrm>
          <a:prstGeom prst="rect">
            <a:avLst/>
          </a:prstGeom>
          <a:solidFill>
            <a:schemeClr val="accent5"/>
          </a:solidFill>
        </p:spPr>
        <p:txBody>
          <a:bodyPr/>
          <a:lstStyle/>
          <a:p>
            <a:pPr lvl="0"/>
            <a:endParaRPr lang="en-US" noProof="0"/>
          </a:p>
        </p:txBody>
      </p:sp>
      <p:sp>
        <p:nvSpPr>
          <p:cNvPr id="14" name="Picture Placeholder 8"/>
          <p:cNvSpPr>
            <a:spLocks noGrp="1"/>
          </p:cNvSpPr>
          <p:nvPr>
            <p:ph type="pic" sz="quarter" idx="14"/>
          </p:nvPr>
        </p:nvSpPr>
        <p:spPr>
          <a:xfrm>
            <a:off x="13926728" y="4458"/>
            <a:ext cx="3471336" cy="3414890"/>
          </a:xfrm>
          <a:prstGeom prst="rect">
            <a:avLst/>
          </a:prstGeom>
          <a:solidFill>
            <a:schemeClr val="accent5"/>
          </a:solidFill>
        </p:spPr>
        <p:txBody>
          <a:bodyPr/>
          <a:lstStyle/>
          <a:p>
            <a:pPr lvl="0"/>
            <a:endParaRPr lang="en-US" noProof="0"/>
          </a:p>
        </p:txBody>
      </p:sp>
      <p:sp>
        <p:nvSpPr>
          <p:cNvPr id="15" name="Picture Placeholder 8"/>
          <p:cNvSpPr>
            <a:spLocks noGrp="1"/>
          </p:cNvSpPr>
          <p:nvPr>
            <p:ph type="pic" sz="quarter" idx="15"/>
          </p:nvPr>
        </p:nvSpPr>
        <p:spPr>
          <a:xfrm>
            <a:off x="17409494" y="4458"/>
            <a:ext cx="3471336" cy="3414890"/>
          </a:xfrm>
          <a:prstGeom prst="rect">
            <a:avLst/>
          </a:prstGeom>
          <a:solidFill>
            <a:schemeClr val="accent5"/>
          </a:solidFill>
        </p:spPr>
        <p:txBody>
          <a:bodyPr/>
          <a:lstStyle/>
          <a:p>
            <a:pPr lvl="0"/>
            <a:endParaRPr lang="en-US" noProof="0"/>
          </a:p>
        </p:txBody>
      </p:sp>
      <p:sp>
        <p:nvSpPr>
          <p:cNvPr id="16" name="Picture Placeholder 8"/>
          <p:cNvSpPr>
            <a:spLocks noGrp="1"/>
          </p:cNvSpPr>
          <p:nvPr>
            <p:ph type="pic" sz="quarter" idx="16"/>
          </p:nvPr>
        </p:nvSpPr>
        <p:spPr>
          <a:xfrm>
            <a:off x="20890092" y="1"/>
            <a:ext cx="3471336" cy="3414890"/>
          </a:xfrm>
          <a:prstGeom prst="rect">
            <a:avLst/>
          </a:prstGeom>
          <a:solidFill>
            <a:schemeClr val="accent5"/>
          </a:solidFill>
        </p:spPr>
        <p:txBody>
          <a:bodyPr/>
          <a:lstStyle/>
          <a:p>
            <a:pPr lvl="0"/>
            <a:endParaRPr lang="en-US" noProof="0"/>
          </a:p>
        </p:txBody>
      </p:sp>
      <p:sp>
        <p:nvSpPr>
          <p:cNvPr id="17" name="Picture Placeholder 8"/>
          <p:cNvSpPr>
            <a:spLocks noGrp="1"/>
          </p:cNvSpPr>
          <p:nvPr>
            <p:ph type="pic" sz="quarter" idx="17"/>
          </p:nvPr>
        </p:nvSpPr>
        <p:spPr>
          <a:xfrm>
            <a:off x="11430" y="3441418"/>
            <a:ext cx="3471336" cy="3414890"/>
          </a:xfrm>
          <a:prstGeom prst="rect">
            <a:avLst/>
          </a:prstGeom>
          <a:solidFill>
            <a:schemeClr val="accent5"/>
          </a:solidFill>
        </p:spPr>
        <p:txBody>
          <a:bodyPr/>
          <a:lstStyle/>
          <a:p>
            <a:pPr lvl="0"/>
            <a:endParaRPr lang="en-US" noProof="0"/>
          </a:p>
        </p:txBody>
      </p:sp>
      <p:sp>
        <p:nvSpPr>
          <p:cNvPr id="18" name="Picture Placeholder 8"/>
          <p:cNvSpPr>
            <a:spLocks noGrp="1"/>
          </p:cNvSpPr>
          <p:nvPr>
            <p:ph type="pic" sz="quarter" idx="18"/>
          </p:nvPr>
        </p:nvSpPr>
        <p:spPr>
          <a:xfrm>
            <a:off x="3494196" y="3441418"/>
            <a:ext cx="3471336" cy="3414890"/>
          </a:xfrm>
          <a:prstGeom prst="rect">
            <a:avLst/>
          </a:prstGeom>
          <a:solidFill>
            <a:schemeClr val="accent5"/>
          </a:solidFill>
        </p:spPr>
        <p:txBody>
          <a:bodyPr/>
          <a:lstStyle/>
          <a:p>
            <a:pPr lvl="0"/>
            <a:endParaRPr lang="en-US" noProof="0"/>
          </a:p>
        </p:txBody>
      </p:sp>
      <p:sp>
        <p:nvSpPr>
          <p:cNvPr id="19" name="Picture Placeholder 8"/>
          <p:cNvSpPr>
            <a:spLocks noGrp="1"/>
          </p:cNvSpPr>
          <p:nvPr>
            <p:ph type="pic" sz="quarter" idx="19"/>
          </p:nvPr>
        </p:nvSpPr>
        <p:spPr>
          <a:xfrm>
            <a:off x="6974794" y="3441418"/>
            <a:ext cx="3471336" cy="3414890"/>
          </a:xfrm>
          <a:prstGeom prst="rect">
            <a:avLst/>
          </a:prstGeom>
          <a:solidFill>
            <a:schemeClr val="accent5"/>
          </a:solidFill>
        </p:spPr>
        <p:txBody>
          <a:bodyPr/>
          <a:lstStyle/>
          <a:p>
            <a:pPr lvl="0"/>
            <a:endParaRPr lang="en-US" noProof="0"/>
          </a:p>
        </p:txBody>
      </p:sp>
      <p:sp>
        <p:nvSpPr>
          <p:cNvPr id="20" name="Picture Placeholder 8"/>
          <p:cNvSpPr>
            <a:spLocks noGrp="1"/>
          </p:cNvSpPr>
          <p:nvPr>
            <p:ph type="pic" sz="quarter" idx="20"/>
          </p:nvPr>
        </p:nvSpPr>
        <p:spPr>
          <a:xfrm>
            <a:off x="10457560" y="3441418"/>
            <a:ext cx="3471336" cy="3414890"/>
          </a:xfrm>
          <a:prstGeom prst="rect">
            <a:avLst/>
          </a:prstGeom>
          <a:solidFill>
            <a:schemeClr val="accent5"/>
          </a:solidFill>
        </p:spPr>
        <p:txBody>
          <a:bodyPr/>
          <a:lstStyle/>
          <a:p>
            <a:pPr lvl="0"/>
            <a:endParaRPr lang="en-US" noProof="0"/>
          </a:p>
        </p:txBody>
      </p:sp>
      <p:sp>
        <p:nvSpPr>
          <p:cNvPr id="21" name="Picture Placeholder 8"/>
          <p:cNvSpPr>
            <a:spLocks noGrp="1"/>
          </p:cNvSpPr>
          <p:nvPr>
            <p:ph type="pic" sz="quarter" idx="21"/>
          </p:nvPr>
        </p:nvSpPr>
        <p:spPr>
          <a:xfrm>
            <a:off x="13938158" y="3441418"/>
            <a:ext cx="3471336" cy="3414890"/>
          </a:xfrm>
          <a:prstGeom prst="rect">
            <a:avLst/>
          </a:prstGeom>
          <a:solidFill>
            <a:schemeClr val="accent5"/>
          </a:solidFill>
        </p:spPr>
        <p:txBody>
          <a:bodyPr/>
          <a:lstStyle/>
          <a:p>
            <a:pPr lvl="0"/>
            <a:endParaRPr lang="en-US" noProof="0"/>
          </a:p>
        </p:txBody>
      </p:sp>
      <p:sp>
        <p:nvSpPr>
          <p:cNvPr id="22" name="Picture Placeholder 8"/>
          <p:cNvSpPr>
            <a:spLocks noGrp="1"/>
          </p:cNvSpPr>
          <p:nvPr>
            <p:ph type="pic" sz="quarter" idx="22"/>
          </p:nvPr>
        </p:nvSpPr>
        <p:spPr>
          <a:xfrm>
            <a:off x="17420924" y="3441418"/>
            <a:ext cx="3471336" cy="3414890"/>
          </a:xfrm>
          <a:prstGeom prst="rect">
            <a:avLst/>
          </a:prstGeom>
          <a:solidFill>
            <a:schemeClr val="accent5"/>
          </a:solidFill>
        </p:spPr>
        <p:txBody>
          <a:bodyPr/>
          <a:lstStyle/>
          <a:p>
            <a:pPr lvl="0"/>
            <a:endParaRPr lang="en-US" noProof="0"/>
          </a:p>
        </p:txBody>
      </p:sp>
      <p:sp>
        <p:nvSpPr>
          <p:cNvPr id="23" name="Picture Placeholder 8"/>
          <p:cNvSpPr>
            <a:spLocks noGrp="1"/>
          </p:cNvSpPr>
          <p:nvPr>
            <p:ph type="pic" sz="quarter" idx="23"/>
          </p:nvPr>
        </p:nvSpPr>
        <p:spPr>
          <a:xfrm>
            <a:off x="20901522" y="3436961"/>
            <a:ext cx="3471336" cy="3414890"/>
          </a:xfrm>
          <a:prstGeom prst="rect">
            <a:avLst/>
          </a:prstGeom>
          <a:solidFill>
            <a:schemeClr val="accent5"/>
          </a:solidFill>
        </p:spPr>
        <p:txBody>
          <a:bodyPr/>
          <a:lstStyle/>
          <a:p>
            <a:pPr lvl="0"/>
            <a:endParaRPr lang="en-US" noProof="0"/>
          </a:p>
        </p:txBody>
      </p:sp>
      <p:sp>
        <p:nvSpPr>
          <p:cNvPr id="24" name="Picture Placeholder 8"/>
          <p:cNvSpPr>
            <a:spLocks noGrp="1"/>
          </p:cNvSpPr>
          <p:nvPr>
            <p:ph type="pic" sz="quarter" idx="24"/>
          </p:nvPr>
        </p:nvSpPr>
        <p:spPr>
          <a:xfrm>
            <a:off x="11430" y="6847640"/>
            <a:ext cx="3471336" cy="3414890"/>
          </a:xfrm>
          <a:prstGeom prst="rect">
            <a:avLst/>
          </a:prstGeom>
          <a:solidFill>
            <a:schemeClr val="accent5"/>
          </a:solidFill>
        </p:spPr>
        <p:txBody>
          <a:bodyPr/>
          <a:lstStyle/>
          <a:p>
            <a:pPr lvl="0"/>
            <a:endParaRPr lang="en-US" noProof="0"/>
          </a:p>
        </p:txBody>
      </p:sp>
      <p:sp>
        <p:nvSpPr>
          <p:cNvPr id="25" name="Picture Placeholder 8"/>
          <p:cNvSpPr>
            <a:spLocks noGrp="1"/>
          </p:cNvSpPr>
          <p:nvPr>
            <p:ph type="pic" sz="quarter" idx="25"/>
          </p:nvPr>
        </p:nvSpPr>
        <p:spPr>
          <a:xfrm>
            <a:off x="3494196" y="6847640"/>
            <a:ext cx="3471336" cy="3414890"/>
          </a:xfrm>
          <a:prstGeom prst="rect">
            <a:avLst/>
          </a:prstGeom>
          <a:solidFill>
            <a:schemeClr val="accent5"/>
          </a:solidFill>
        </p:spPr>
        <p:txBody>
          <a:bodyPr/>
          <a:lstStyle/>
          <a:p>
            <a:pPr lvl="0"/>
            <a:endParaRPr lang="en-US" noProof="0"/>
          </a:p>
        </p:txBody>
      </p:sp>
      <p:sp>
        <p:nvSpPr>
          <p:cNvPr id="26" name="Picture Placeholder 8"/>
          <p:cNvSpPr>
            <a:spLocks noGrp="1"/>
          </p:cNvSpPr>
          <p:nvPr>
            <p:ph type="pic" sz="quarter" idx="26"/>
          </p:nvPr>
        </p:nvSpPr>
        <p:spPr>
          <a:xfrm>
            <a:off x="6974794" y="6847640"/>
            <a:ext cx="3471336" cy="3414890"/>
          </a:xfrm>
          <a:prstGeom prst="rect">
            <a:avLst/>
          </a:prstGeom>
          <a:solidFill>
            <a:schemeClr val="accent5"/>
          </a:solidFill>
        </p:spPr>
        <p:txBody>
          <a:bodyPr/>
          <a:lstStyle/>
          <a:p>
            <a:pPr lvl="0"/>
            <a:endParaRPr lang="en-US" noProof="0"/>
          </a:p>
        </p:txBody>
      </p:sp>
      <p:sp>
        <p:nvSpPr>
          <p:cNvPr id="27" name="Picture Placeholder 8"/>
          <p:cNvSpPr>
            <a:spLocks noGrp="1"/>
          </p:cNvSpPr>
          <p:nvPr>
            <p:ph type="pic" sz="quarter" idx="27"/>
          </p:nvPr>
        </p:nvSpPr>
        <p:spPr>
          <a:xfrm>
            <a:off x="10457560" y="6847640"/>
            <a:ext cx="3471336" cy="3414890"/>
          </a:xfrm>
          <a:prstGeom prst="rect">
            <a:avLst/>
          </a:prstGeom>
          <a:solidFill>
            <a:schemeClr val="accent5"/>
          </a:solidFill>
        </p:spPr>
        <p:txBody>
          <a:bodyPr/>
          <a:lstStyle/>
          <a:p>
            <a:pPr lvl="0"/>
            <a:endParaRPr lang="en-US" noProof="0"/>
          </a:p>
        </p:txBody>
      </p:sp>
      <p:sp>
        <p:nvSpPr>
          <p:cNvPr id="28" name="Picture Placeholder 8"/>
          <p:cNvSpPr>
            <a:spLocks noGrp="1"/>
          </p:cNvSpPr>
          <p:nvPr>
            <p:ph type="pic" sz="quarter" idx="28"/>
          </p:nvPr>
        </p:nvSpPr>
        <p:spPr>
          <a:xfrm>
            <a:off x="13938158" y="6847640"/>
            <a:ext cx="3471336" cy="3414890"/>
          </a:xfrm>
          <a:prstGeom prst="rect">
            <a:avLst/>
          </a:prstGeom>
          <a:solidFill>
            <a:schemeClr val="accent5"/>
          </a:solidFill>
        </p:spPr>
        <p:txBody>
          <a:bodyPr/>
          <a:lstStyle/>
          <a:p>
            <a:pPr lvl="0"/>
            <a:endParaRPr lang="en-US" noProof="0"/>
          </a:p>
        </p:txBody>
      </p:sp>
      <p:sp>
        <p:nvSpPr>
          <p:cNvPr id="29" name="Picture Placeholder 8"/>
          <p:cNvSpPr>
            <a:spLocks noGrp="1"/>
          </p:cNvSpPr>
          <p:nvPr>
            <p:ph type="pic" sz="quarter" idx="29"/>
          </p:nvPr>
        </p:nvSpPr>
        <p:spPr>
          <a:xfrm>
            <a:off x="17420924" y="6847640"/>
            <a:ext cx="3471336" cy="3414890"/>
          </a:xfrm>
          <a:prstGeom prst="rect">
            <a:avLst/>
          </a:prstGeom>
          <a:solidFill>
            <a:schemeClr val="accent5"/>
          </a:solidFill>
        </p:spPr>
        <p:txBody>
          <a:bodyPr/>
          <a:lstStyle/>
          <a:p>
            <a:pPr lvl="0"/>
            <a:endParaRPr lang="en-US" noProof="0"/>
          </a:p>
        </p:txBody>
      </p:sp>
      <p:sp>
        <p:nvSpPr>
          <p:cNvPr id="30" name="Picture Placeholder 8"/>
          <p:cNvSpPr>
            <a:spLocks noGrp="1"/>
          </p:cNvSpPr>
          <p:nvPr>
            <p:ph type="pic" sz="quarter" idx="30"/>
          </p:nvPr>
        </p:nvSpPr>
        <p:spPr>
          <a:xfrm>
            <a:off x="20901522" y="6843183"/>
            <a:ext cx="3471336" cy="3414890"/>
          </a:xfrm>
          <a:prstGeom prst="rect">
            <a:avLst/>
          </a:prstGeom>
          <a:solidFill>
            <a:schemeClr val="accent5"/>
          </a:solidFill>
        </p:spPr>
        <p:txBody>
          <a:bodyPr/>
          <a:lstStyle/>
          <a:p>
            <a:pPr lvl="0"/>
            <a:endParaRPr lang="en-US" noProof="0"/>
          </a:p>
        </p:txBody>
      </p:sp>
      <p:sp>
        <p:nvSpPr>
          <p:cNvPr id="31" name="Picture Placeholder 8"/>
          <p:cNvSpPr>
            <a:spLocks noGrp="1"/>
          </p:cNvSpPr>
          <p:nvPr>
            <p:ph type="pic" sz="quarter" idx="31"/>
          </p:nvPr>
        </p:nvSpPr>
        <p:spPr>
          <a:xfrm>
            <a:off x="22860" y="10284600"/>
            <a:ext cx="3471336" cy="3414890"/>
          </a:xfrm>
          <a:prstGeom prst="rect">
            <a:avLst/>
          </a:prstGeom>
          <a:solidFill>
            <a:schemeClr val="accent5"/>
          </a:solidFill>
        </p:spPr>
        <p:txBody>
          <a:bodyPr/>
          <a:lstStyle/>
          <a:p>
            <a:pPr lvl="0"/>
            <a:endParaRPr lang="en-US" noProof="0"/>
          </a:p>
        </p:txBody>
      </p:sp>
      <p:sp>
        <p:nvSpPr>
          <p:cNvPr id="32" name="Picture Placeholder 8"/>
          <p:cNvSpPr>
            <a:spLocks noGrp="1"/>
          </p:cNvSpPr>
          <p:nvPr>
            <p:ph type="pic" sz="quarter" idx="32"/>
          </p:nvPr>
        </p:nvSpPr>
        <p:spPr>
          <a:xfrm>
            <a:off x="3505626" y="10284600"/>
            <a:ext cx="3471336" cy="3414890"/>
          </a:xfrm>
          <a:prstGeom prst="rect">
            <a:avLst/>
          </a:prstGeom>
          <a:solidFill>
            <a:schemeClr val="accent5"/>
          </a:solidFill>
        </p:spPr>
        <p:txBody>
          <a:bodyPr/>
          <a:lstStyle/>
          <a:p>
            <a:pPr lvl="0"/>
            <a:endParaRPr lang="en-US" noProof="0"/>
          </a:p>
        </p:txBody>
      </p:sp>
      <p:sp>
        <p:nvSpPr>
          <p:cNvPr id="33" name="Picture Placeholder 8"/>
          <p:cNvSpPr>
            <a:spLocks noGrp="1"/>
          </p:cNvSpPr>
          <p:nvPr>
            <p:ph type="pic" sz="quarter" idx="33"/>
          </p:nvPr>
        </p:nvSpPr>
        <p:spPr>
          <a:xfrm>
            <a:off x="6986224" y="10284600"/>
            <a:ext cx="3471336" cy="3414890"/>
          </a:xfrm>
          <a:prstGeom prst="rect">
            <a:avLst/>
          </a:prstGeom>
          <a:solidFill>
            <a:schemeClr val="accent5"/>
          </a:solidFill>
        </p:spPr>
        <p:txBody>
          <a:bodyPr/>
          <a:lstStyle/>
          <a:p>
            <a:pPr lvl="0"/>
            <a:endParaRPr lang="en-US" noProof="0"/>
          </a:p>
        </p:txBody>
      </p:sp>
      <p:sp>
        <p:nvSpPr>
          <p:cNvPr id="34" name="Picture Placeholder 8"/>
          <p:cNvSpPr>
            <a:spLocks noGrp="1"/>
          </p:cNvSpPr>
          <p:nvPr>
            <p:ph type="pic" sz="quarter" idx="34"/>
          </p:nvPr>
        </p:nvSpPr>
        <p:spPr>
          <a:xfrm>
            <a:off x="10468990" y="10284600"/>
            <a:ext cx="3471336" cy="3414890"/>
          </a:xfrm>
          <a:prstGeom prst="rect">
            <a:avLst/>
          </a:prstGeom>
          <a:solidFill>
            <a:schemeClr val="accent5"/>
          </a:solidFill>
        </p:spPr>
        <p:txBody>
          <a:bodyPr/>
          <a:lstStyle/>
          <a:p>
            <a:pPr lvl="0"/>
            <a:endParaRPr lang="en-US" noProof="0"/>
          </a:p>
        </p:txBody>
      </p:sp>
      <p:sp>
        <p:nvSpPr>
          <p:cNvPr id="35" name="Picture Placeholder 8"/>
          <p:cNvSpPr>
            <a:spLocks noGrp="1"/>
          </p:cNvSpPr>
          <p:nvPr>
            <p:ph type="pic" sz="quarter" idx="35"/>
          </p:nvPr>
        </p:nvSpPr>
        <p:spPr>
          <a:xfrm>
            <a:off x="13949588" y="10284600"/>
            <a:ext cx="3471336" cy="3414890"/>
          </a:xfrm>
          <a:prstGeom prst="rect">
            <a:avLst/>
          </a:prstGeom>
          <a:solidFill>
            <a:schemeClr val="accent5"/>
          </a:solidFill>
        </p:spPr>
        <p:txBody>
          <a:bodyPr/>
          <a:lstStyle/>
          <a:p>
            <a:pPr lvl="0"/>
            <a:endParaRPr lang="en-US" noProof="0"/>
          </a:p>
        </p:txBody>
      </p:sp>
      <p:sp>
        <p:nvSpPr>
          <p:cNvPr id="36" name="Picture Placeholder 8"/>
          <p:cNvSpPr>
            <a:spLocks noGrp="1"/>
          </p:cNvSpPr>
          <p:nvPr>
            <p:ph type="pic" sz="quarter" idx="36"/>
          </p:nvPr>
        </p:nvSpPr>
        <p:spPr>
          <a:xfrm>
            <a:off x="17432354" y="10284600"/>
            <a:ext cx="3471336" cy="3414890"/>
          </a:xfrm>
          <a:prstGeom prst="rect">
            <a:avLst/>
          </a:prstGeom>
          <a:solidFill>
            <a:schemeClr val="accent5"/>
          </a:solidFill>
        </p:spPr>
        <p:txBody>
          <a:bodyPr/>
          <a:lstStyle/>
          <a:p>
            <a:pPr lvl="0"/>
            <a:endParaRPr lang="en-US" noProof="0"/>
          </a:p>
        </p:txBody>
      </p:sp>
      <p:sp>
        <p:nvSpPr>
          <p:cNvPr id="37" name="Picture Placeholder 8"/>
          <p:cNvSpPr>
            <a:spLocks noGrp="1"/>
          </p:cNvSpPr>
          <p:nvPr>
            <p:ph type="pic" sz="quarter" idx="37"/>
          </p:nvPr>
        </p:nvSpPr>
        <p:spPr>
          <a:xfrm>
            <a:off x="20912952" y="10280143"/>
            <a:ext cx="3471336" cy="3414890"/>
          </a:xfrm>
          <a:prstGeom prst="rect">
            <a:avLst/>
          </a:prstGeom>
          <a:solidFill>
            <a:schemeClr val="accent5"/>
          </a:solidFill>
        </p:spPr>
        <p:txBody>
          <a:bodyPr/>
          <a:lstStyle/>
          <a:p>
            <a:pPr lvl="0"/>
            <a:endParaRPr lang="en-US" noProof="0"/>
          </a:p>
        </p:txBody>
      </p:sp>
    </p:spTree>
    <p:extLst>
      <p:ext uri="{BB962C8B-B14F-4D97-AF65-F5344CB8AC3E}">
        <p14:creationId xmlns:p14="http://schemas.microsoft.com/office/powerpoint/2010/main" val="409168071"/>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6" name="Rectangle 11"/>
          <p:cNvSpPr>
            <a:spLocks noChangeArrowheads="1"/>
          </p:cNvSpPr>
          <p:nvPr userDrawn="1"/>
        </p:nvSpPr>
        <p:spPr bwMode="auto">
          <a:xfrm>
            <a:off x="12449176" y="3898900"/>
            <a:ext cx="5419724" cy="932497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defRPr/>
            </a:pPr>
            <a:endParaRPr lang="en-US" altLang="en-US" sz="3600"/>
          </a:p>
        </p:txBody>
      </p:sp>
      <p:sp>
        <p:nvSpPr>
          <p:cNvPr id="7" name="Rectangle 12"/>
          <p:cNvSpPr>
            <a:spLocks noChangeArrowheads="1"/>
          </p:cNvSpPr>
          <p:nvPr userDrawn="1"/>
        </p:nvSpPr>
        <p:spPr bwMode="auto">
          <a:xfrm>
            <a:off x="6483351" y="3898900"/>
            <a:ext cx="5419726" cy="932497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defRPr/>
            </a:pPr>
            <a:endParaRPr lang="en-US" altLang="en-US" sz="3600"/>
          </a:p>
        </p:txBody>
      </p:sp>
      <p:sp>
        <p:nvSpPr>
          <p:cNvPr id="8" name="Rectangle 13"/>
          <p:cNvSpPr>
            <a:spLocks noChangeArrowheads="1"/>
          </p:cNvSpPr>
          <p:nvPr userDrawn="1"/>
        </p:nvSpPr>
        <p:spPr bwMode="auto">
          <a:xfrm>
            <a:off x="517528" y="3898900"/>
            <a:ext cx="5416550" cy="932497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defRPr/>
            </a:pPr>
            <a:endParaRPr lang="en-US" altLang="en-US" sz="3600"/>
          </a:p>
        </p:txBody>
      </p:sp>
      <p:sp>
        <p:nvSpPr>
          <p:cNvPr id="9" name="Rectangle 14"/>
          <p:cNvSpPr>
            <a:spLocks noChangeArrowheads="1"/>
          </p:cNvSpPr>
          <p:nvPr userDrawn="1"/>
        </p:nvSpPr>
        <p:spPr bwMode="auto">
          <a:xfrm>
            <a:off x="18418177" y="3898900"/>
            <a:ext cx="5416550" cy="932497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defRPr/>
            </a:pPr>
            <a:endParaRPr lang="en-US" altLang="en-US" sz="3600"/>
          </a:p>
        </p:txBody>
      </p:sp>
      <p:sp>
        <p:nvSpPr>
          <p:cNvPr id="15" name="Picture Placeholder 14"/>
          <p:cNvSpPr>
            <a:spLocks noGrp="1"/>
          </p:cNvSpPr>
          <p:nvPr>
            <p:ph type="pic" sz="quarter" idx="10"/>
          </p:nvPr>
        </p:nvSpPr>
        <p:spPr>
          <a:xfrm>
            <a:off x="1444626" y="4886327"/>
            <a:ext cx="3600452" cy="3603624"/>
          </a:xfrm>
          <a:custGeom>
            <a:avLst/>
            <a:gdLst>
              <a:gd name="connsiteX0" fmla="*/ 900113 w 1800226"/>
              <a:gd name="connsiteY0" fmla="*/ 0 h 1801812"/>
              <a:gd name="connsiteX1" fmla="*/ 1800226 w 1800226"/>
              <a:gd name="connsiteY1" fmla="*/ 900906 h 1801812"/>
              <a:gd name="connsiteX2" fmla="*/ 900113 w 1800226"/>
              <a:gd name="connsiteY2" fmla="*/ 1801812 h 1801812"/>
              <a:gd name="connsiteX3" fmla="*/ 0 w 1800226"/>
              <a:gd name="connsiteY3" fmla="*/ 900906 h 1801812"/>
              <a:gd name="connsiteX4" fmla="*/ 900113 w 1800226"/>
              <a:gd name="connsiteY4" fmla="*/ 0 h 1801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0226" h="1801812">
                <a:moveTo>
                  <a:pt x="900113" y="0"/>
                </a:moveTo>
                <a:cubicBezTo>
                  <a:pt x="1397232" y="0"/>
                  <a:pt x="1800226" y="403349"/>
                  <a:pt x="1800226" y="900906"/>
                </a:cubicBezTo>
                <a:cubicBezTo>
                  <a:pt x="1800226" y="1398463"/>
                  <a:pt x="1397232" y="1801812"/>
                  <a:pt x="900113" y="1801812"/>
                </a:cubicBezTo>
                <a:cubicBezTo>
                  <a:pt x="402994" y="1801812"/>
                  <a:pt x="0" y="1398463"/>
                  <a:pt x="0" y="900906"/>
                </a:cubicBezTo>
                <a:cubicBezTo>
                  <a:pt x="0" y="403349"/>
                  <a:pt x="402994" y="0"/>
                  <a:pt x="900113" y="0"/>
                </a:cubicBezTo>
                <a:close/>
              </a:path>
            </a:pathLst>
          </a:custGeom>
          <a:solidFill>
            <a:schemeClr val="accent5"/>
          </a:solidFill>
        </p:spPr>
        <p:txBody>
          <a:bodyPr wrap="square">
            <a:noAutofit/>
          </a:bodyPr>
          <a:lstStyle/>
          <a:p>
            <a:pPr lvl="0"/>
            <a:endParaRPr lang="en-US" noProof="0"/>
          </a:p>
        </p:txBody>
      </p:sp>
      <p:sp>
        <p:nvSpPr>
          <p:cNvPr id="49" name="Picture Placeholder 48"/>
          <p:cNvSpPr>
            <a:spLocks noGrp="1"/>
          </p:cNvSpPr>
          <p:nvPr>
            <p:ph type="pic" sz="quarter" idx="11"/>
          </p:nvPr>
        </p:nvSpPr>
        <p:spPr>
          <a:xfrm>
            <a:off x="7426325" y="4886327"/>
            <a:ext cx="3600452" cy="3603624"/>
          </a:xfrm>
          <a:custGeom>
            <a:avLst/>
            <a:gdLst>
              <a:gd name="connsiteX0" fmla="*/ 900113 w 1800226"/>
              <a:gd name="connsiteY0" fmla="*/ 0 h 1801812"/>
              <a:gd name="connsiteX1" fmla="*/ 1800226 w 1800226"/>
              <a:gd name="connsiteY1" fmla="*/ 900906 h 1801812"/>
              <a:gd name="connsiteX2" fmla="*/ 900113 w 1800226"/>
              <a:gd name="connsiteY2" fmla="*/ 1801812 h 1801812"/>
              <a:gd name="connsiteX3" fmla="*/ 0 w 1800226"/>
              <a:gd name="connsiteY3" fmla="*/ 900906 h 1801812"/>
              <a:gd name="connsiteX4" fmla="*/ 900113 w 1800226"/>
              <a:gd name="connsiteY4" fmla="*/ 0 h 1801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0226" h="1801812">
                <a:moveTo>
                  <a:pt x="900113" y="0"/>
                </a:moveTo>
                <a:cubicBezTo>
                  <a:pt x="1397232" y="0"/>
                  <a:pt x="1800226" y="403349"/>
                  <a:pt x="1800226" y="900906"/>
                </a:cubicBezTo>
                <a:cubicBezTo>
                  <a:pt x="1800226" y="1398463"/>
                  <a:pt x="1397232" y="1801812"/>
                  <a:pt x="900113" y="1801812"/>
                </a:cubicBezTo>
                <a:cubicBezTo>
                  <a:pt x="402994" y="1801812"/>
                  <a:pt x="0" y="1398463"/>
                  <a:pt x="0" y="900906"/>
                </a:cubicBezTo>
                <a:cubicBezTo>
                  <a:pt x="0" y="403349"/>
                  <a:pt x="402994" y="0"/>
                  <a:pt x="900113" y="0"/>
                </a:cubicBezTo>
                <a:close/>
              </a:path>
            </a:pathLst>
          </a:custGeom>
          <a:solidFill>
            <a:schemeClr val="accent5"/>
          </a:solidFill>
        </p:spPr>
        <p:txBody>
          <a:bodyPr wrap="square">
            <a:noAutofit/>
          </a:bodyPr>
          <a:lstStyle/>
          <a:p>
            <a:pPr lvl="0"/>
            <a:endParaRPr lang="en-US" noProof="0"/>
          </a:p>
        </p:txBody>
      </p:sp>
      <p:sp>
        <p:nvSpPr>
          <p:cNvPr id="50" name="Picture Placeholder 49"/>
          <p:cNvSpPr>
            <a:spLocks noGrp="1"/>
          </p:cNvSpPr>
          <p:nvPr>
            <p:ph type="pic" sz="quarter" idx="12"/>
          </p:nvPr>
        </p:nvSpPr>
        <p:spPr>
          <a:xfrm>
            <a:off x="13360401" y="4881224"/>
            <a:ext cx="3600452" cy="3603624"/>
          </a:xfrm>
          <a:custGeom>
            <a:avLst/>
            <a:gdLst>
              <a:gd name="connsiteX0" fmla="*/ 900113 w 1800226"/>
              <a:gd name="connsiteY0" fmla="*/ 0 h 1801812"/>
              <a:gd name="connsiteX1" fmla="*/ 1800226 w 1800226"/>
              <a:gd name="connsiteY1" fmla="*/ 900906 h 1801812"/>
              <a:gd name="connsiteX2" fmla="*/ 900113 w 1800226"/>
              <a:gd name="connsiteY2" fmla="*/ 1801812 h 1801812"/>
              <a:gd name="connsiteX3" fmla="*/ 0 w 1800226"/>
              <a:gd name="connsiteY3" fmla="*/ 900906 h 1801812"/>
              <a:gd name="connsiteX4" fmla="*/ 900113 w 1800226"/>
              <a:gd name="connsiteY4" fmla="*/ 0 h 1801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0226" h="1801812">
                <a:moveTo>
                  <a:pt x="900113" y="0"/>
                </a:moveTo>
                <a:cubicBezTo>
                  <a:pt x="1397232" y="0"/>
                  <a:pt x="1800226" y="403349"/>
                  <a:pt x="1800226" y="900906"/>
                </a:cubicBezTo>
                <a:cubicBezTo>
                  <a:pt x="1800226" y="1398463"/>
                  <a:pt x="1397232" y="1801812"/>
                  <a:pt x="900113" y="1801812"/>
                </a:cubicBezTo>
                <a:cubicBezTo>
                  <a:pt x="402994" y="1801812"/>
                  <a:pt x="0" y="1398463"/>
                  <a:pt x="0" y="900906"/>
                </a:cubicBezTo>
                <a:cubicBezTo>
                  <a:pt x="0" y="403349"/>
                  <a:pt x="402994" y="0"/>
                  <a:pt x="900113" y="0"/>
                </a:cubicBezTo>
                <a:close/>
              </a:path>
            </a:pathLst>
          </a:custGeom>
          <a:solidFill>
            <a:schemeClr val="accent5"/>
          </a:solidFill>
        </p:spPr>
        <p:txBody>
          <a:bodyPr wrap="square">
            <a:noAutofit/>
          </a:bodyPr>
          <a:lstStyle/>
          <a:p>
            <a:pPr lvl="0"/>
            <a:endParaRPr lang="en-US" noProof="0"/>
          </a:p>
        </p:txBody>
      </p:sp>
      <p:sp>
        <p:nvSpPr>
          <p:cNvPr id="51" name="Picture Placeholder 50"/>
          <p:cNvSpPr>
            <a:spLocks noGrp="1"/>
          </p:cNvSpPr>
          <p:nvPr>
            <p:ph type="pic" sz="quarter" idx="13"/>
          </p:nvPr>
        </p:nvSpPr>
        <p:spPr>
          <a:xfrm>
            <a:off x="19326226" y="4881224"/>
            <a:ext cx="3600452" cy="3603624"/>
          </a:xfrm>
          <a:custGeom>
            <a:avLst/>
            <a:gdLst>
              <a:gd name="connsiteX0" fmla="*/ 900113 w 1800226"/>
              <a:gd name="connsiteY0" fmla="*/ 0 h 1801812"/>
              <a:gd name="connsiteX1" fmla="*/ 1800226 w 1800226"/>
              <a:gd name="connsiteY1" fmla="*/ 900906 h 1801812"/>
              <a:gd name="connsiteX2" fmla="*/ 900113 w 1800226"/>
              <a:gd name="connsiteY2" fmla="*/ 1801812 h 1801812"/>
              <a:gd name="connsiteX3" fmla="*/ 0 w 1800226"/>
              <a:gd name="connsiteY3" fmla="*/ 900906 h 1801812"/>
              <a:gd name="connsiteX4" fmla="*/ 900113 w 1800226"/>
              <a:gd name="connsiteY4" fmla="*/ 0 h 1801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0226" h="1801812">
                <a:moveTo>
                  <a:pt x="900113" y="0"/>
                </a:moveTo>
                <a:cubicBezTo>
                  <a:pt x="1397232" y="0"/>
                  <a:pt x="1800226" y="403349"/>
                  <a:pt x="1800226" y="900906"/>
                </a:cubicBezTo>
                <a:cubicBezTo>
                  <a:pt x="1800226" y="1398463"/>
                  <a:pt x="1397232" y="1801812"/>
                  <a:pt x="900113" y="1801812"/>
                </a:cubicBezTo>
                <a:cubicBezTo>
                  <a:pt x="402994" y="1801812"/>
                  <a:pt x="0" y="1398463"/>
                  <a:pt x="0" y="900906"/>
                </a:cubicBezTo>
                <a:cubicBezTo>
                  <a:pt x="0" y="403349"/>
                  <a:pt x="402994" y="0"/>
                  <a:pt x="900113" y="0"/>
                </a:cubicBezTo>
                <a:close/>
              </a:path>
            </a:pathLst>
          </a:custGeom>
          <a:solidFill>
            <a:schemeClr val="accent5"/>
          </a:solidFill>
        </p:spPr>
        <p:txBody>
          <a:bodyPr wrap="square">
            <a:noAutofit/>
          </a:bodyPr>
          <a:lstStyle/>
          <a:p>
            <a:pPr lvl="0"/>
            <a:endParaRPr lang="en-US" noProof="0"/>
          </a:p>
        </p:txBody>
      </p:sp>
    </p:spTree>
    <p:extLst>
      <p:ext uri="{BB962C8B-B14F-4D97-AF65-F5344CB8AC3E}">
        <p14:creationId xmlns:p14="http://schemas.microsoft.com/office/powerpoint/2010/main" val="712325131"/>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5" name="Oval 7"/>
          <p:cNvSpPr>
            <a:spLocks noChangeArrowheads="1"/>
          </p:cNvSpPr>
          <p:nvPr userDrawn="1"/>
        </p:nvSpPr>
        <p:spPr bwMode="auto">
          <a:xfrm>
            <a:off x="9886952" y="3908427"/>
            <a:ext cx="4603750" cy="4606924"/>
          </a:xfrm>
          <a:prstGeom prst="ellipse">
            <a:avLst/>
          </a:prstGeom>
          <a:solidFill>
            <a:schemeClr val="accent5"/>
          </a:solidFill>
          <a:ln>
            <a:noFill/>
          </a:ln>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defRPr/>
            </a:pPr>
            <a:endParaRPr lang="en-US" altLang="en-US" sz="3600"/>
          </a:p>
        </p:txBody>
      </p:sp>
      <p:sp>
        <p:nvSpPr>
          <p:cNvPr id="6" name="Oval 8"/>
          <p:cNvSpPr>
            <a:spLocks noChangeArrowheads="1"/>
          </p:cNvSpPr>
          <p:nvPr userDrawn="1"/>
        </p:nvSpPr>
        <p:spPr bwMode="auto">
          <a:xfrm>
            <a:off x="17808577" y="3908427"/>
            <a:ext cx="4603750" cy="4606924"/>
          </a:xfrm>
          <a:prstGeom prst="ellipse">
            <a:avLst/>
          </a:prstGeom>
          <a:solidFill>
            <a:schemeClr val="accent5"/>
          </a:solidFill>
          <a:ln>
            <a:noFill/>
          </a:ln>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defRPr/>
            </a:pPr>
            <a:endParaRPr lang="en-US" altLang="en-US" sz="3600"/>
          </a:p>
        </p:txBody>
      </p:sp>
      <p:sp>
        <p:nvSpPr>
          <p:cNvPr id="35" name="Picture Placeholder 34"/>
          <p:cNvSpPr>
            <a:spLocks noGrp="1"/>
          </p:cNvSpPr>
          <p:nvPr>
            <p:ph type="pic" sz="quarter" idx="10"/>
          </p:nvPr>
        </p:nvSpPr>
        <p:spPr>
          <a:xfrm>
            <a:off x="2035176" y="3908427"/>
            <a:ext cx="4603752" cy="4606924"/>
          </a:xfrm>
          <a:custGeom>
            <a:avLst/>
            <a:gdLst>
              <a:gd name="connsiteX0" fmla="*/ 1150938 w 2301876"/>
              <a:gd name="connsiteY0" fmla="*/ 0 h 2303462"/>
              <a:gd name="connsiteX1" fmla="*/ 2301876 w 2301876"/>
              <a:gd name="connsiteY1" fmla="*/ 1151731 h 2303462"/>
              <a:gd name="connsiteX2" fmla="*/ 1150938 w 2301876"/>
              <a:gd name="connsiteY2" fmla="*/ 2303462 h 2303462"/>
              <a:gd name="connsiteX3" fmla="*/ 0 w 2301876"/>
              <a:gd name="connsiteY3" fmla="*/ 1151731 h 2303462"/>
              <a:gd name="connsiteX4" fmla="*/ 1150938 w 2301876"/>
              <a:gd name="connsiteY4" fmla="*/ 0 h 2303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1876" h="2303462">
                <a:moveTo>
                  <a:pt x="1150938" y="0"/>
                </a:moveTo>
                <a:cubicBezTo>
                  <a:pt x="1786584" y="0"/>
                  <a:pt x="2301876" y="515648"/>
                  <a:pt x="2301876" y="1151731"/>
                </a:cubicBezTo>
                <a:cubicBezTo>
                  <a:pt x="2301876" y="1787814"/>
                  <a:pt x="1786584" y="2303462"/>
                  <a:pt x="1150938" y="2303462"/>
                </a:cubicBezTo>
                <a:cubicBezTo>
                  <a:pt x="515292" y="2303462"/>
                  <a:pt x="0" y="1787814"/>
                  <a:pt x="0" y="1151731"/>
                </a:cubicBezTo>
                <a:cubicBezTo>
                  <a:pt x="0" y="515648"/>
                  <a:pt x="515292" y="0"/>
                  <a:pt x="1150938" y="0"/>
                </a:cubicBezTo>
                <a:close/>
              </a:path>
            </a:pathLst>
          </a:custGeom>
          <a:solidFill>
            <a:schemeClr val="accent5"/>
          </a:solidFill>
        </p:spPr>
        <p:txBody>
          <a:bodyPr wrap="square">
            <a:noAutofit/>
          </a:bodyPr>
          <a:lstStyle/>
          <a:p>
            <a:pPr lvl="0"/>
            <a:endParaRPr lang="en-US" noProof="0"/>
          </a:p>
        </p:txBody>
      </p:sp>
      <p:sp>
        <p:nvSpPr>
          <p:cNvPr id="37" name="Picture Placeholder 36"/>
          <p:cNvSpPr>
            <a:spLocks noGrp="1"/>
          </p:cNvSpPr>
          <p:nvPr>
            <p:ph type="pic" sz="quarter" idx="11"/>
          </p:nvPr>
        </p:nvSpPr>
        <p:spPr>
          <a:xfrm>
            <a:off x="9886949" y="3908427"/>
            <a:ext cx="4603752" cy="4606924"/>
          </a:xfrm>
          <a:custGeom>
            <a:avLst/>
            <a:gdLst>
              <a:gd name="connsiteX0" fmla="*/ 1150938 w 2301876"/>
              <a:gd name="connsiteY0" fmla="*/ 0 h 2303462"/>
              <a:gd name="connsiteX1" fmla="*/ 2301876 w 2301876"/>
              <a:gd name="connsiteY1" fmla="*/ 1151731 h 2303462"/>
              <a:gd name="connsiteX2" fmla="*/ 1150938 w 2301876"/>
              <a:gd name="connsiteY2" fmla="*/ 2303462 h 2303462"/>
              <a:gd name="connsiteX3" fmla="*/ 0 w 2301876"/>
              <a:gd name="connsiteY3" fmla="*/ 1151731 h 2303462"/>
              <a:gd name="connsiteX4" fmla="*/ 1150938 w 2301876"/>
              <a:gd name="connsiteY4" fmla="*/ 0 h 2303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1876" h="2303462">
                <a:moveTo>
                  <a:pt x="1150938" y="0"/>
                </a:moveTo>
                <a:cubicBezTo>
                  <a:pt x="1786584" y="0"/>
                  <a:pt x="2301876" y="515648"/>
                  <a:pt x="2301876" y="1151731"/>
                </a:cubicBezTo>
                <a:cubicBezTo>
                  <a:pt x="2301876" y="1787814"/>
                  <a:pt x="1786584" y="2303462"/>
                  <a:pt x="1150938" y="2303462"/>
                </a:cubicBezTo>
                <a:cubicBezTo>
                  <a:pt x="515292" y="2303462"/>
                  <a:pt x="0" y="1787814"/>
                  <a:pt x="0" y="1151731"/>
                </a:cubicBezTo>
                <a:cubicBezTo>
                  <a:pt x="0" y="515648"/>
                  <a:pt x="515292" y="0"/>
                  <a:pt x="1150938" y="0"/>
                </a:cubicBezTo>
                <a:close/>
              </a:path>
            </a:pathLst>
          </a:custGeom>
          <a:solidFill>
            <a:schemeClr val="accent5"/>
          </a:solidFill>
        </p:spPr>
        <p:txBody>
          <a:bodyPr wrap="square">
            <a:noAutofit/>
          </a:bodyPr>
          <a:lstStyle/>
          <a:p>
            <a:pPr lvl="0"/>
            <a:endParaRPr lang="en-US" noProof="0"/>
          </a:p>
        </p:txBody>
      </p:sp>
      <p:sp>
        <p:nvSpPr>
          <p:cNvPr id="38" name="Picture Placeholder 37"/>
          <p:cNvSpPr>
            <a:spLocks noGrp="1"/>
          </p:cNvSpPr>
          <p:nvPr>
            <p:ph type="pic" sz="quarter" idx="12"/>
          </p:nvPr>
        </p:nvSpPr>
        <p:spPr>
          <a:xfrm>
            <a:off x="17808576" y="3908427"/>
            <a:ext cx="4603752" cy="4606924"/>
          </a:xfrm>
          <a:custGeom>
            <a:avLst/>
            <a:gdLst>
              <a:gd name="connsiteX0" fmla="*/ 1150938 w 2301876"/>
              <a:gd name="connsiteY0" fmla="*/ 0 h 2303462"/>
              <a:gd name="connsiteX1" fmla="*/ 2301876 w 2301876"/>
              <a:gd name="connsiteY1" fmla="*/ 1151731 h 2303462"/>
              <a:gd name="connsiteX2" fmla="*/ 1150938 w 2301876"/>
              <a:gd name="connsiteY2" fmla="*/ 2303462 h 2303462"/>
              <a:gd name="connsiteX3" fmla="*/ 0 w 2301876"/>
              <a:gd name="connsiteY3" fmla="*/ 1151731 h 2303462"/>
              <a:gd name="connsiteX4" fmla="*/ 1150938 w 2301876"/>
              <a:gd name="connsiteY4" fmla="*/ 0 h 2303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1876" h="2303462">
                <a:moveTo>
                  <a:pt x="1150938" y="0"/>
                </a:moveTo>
                <a:cubicBezTo>
                  <a:pt x="1786584" y="0"/>
                  <a:pt x="2301876" y="515648"/>
                  <a:pt x="2301876" y="1151731"/>
                </a:cubicBezTo>
                <a:cubicBezTo>
                  <a:pt x="2301876" y="1787814"/>
                  <a:pt x="1786584" y="2303462"/>
                  <a:pt x="1150938" y="2303462"/>
                </a:cubicBezTo>
                <a:cubicBezTo>
                  <a:pt x="515292" y="2303462"/>
                  <a:pt x="0" y="1787814"/>
                  <a:pt x="0" y="1151731"/>
                </a:cubicBezTo>
                <a:cubicBezTo>
                  <a:pt x="0" y="515648"/>
                  <a:pt x="515292" y="0"/>
                  <a:pt x="1150938" y="0"/>
                </a:cubicBezTo>
                <a:close/>
              </a:path>
            </a:pathLst>
          </a:custGeom>
          <a:solidFill>
            <a:schemeClr val="accent5"/>
          </a:solidFill>
        </p:spPr>
        <p:txBody>
          <a:bodyPr wrap="square">
            <a:noAutofit/>
          </a:bodyPr>
          <a:lstStyle/>
          <a:p>
            <a:pPr lvl="0"/>
            <a:endParaRPr lang="en-US" noProof="0"/>
          </a:p>
        </p:txBody>
      </p:sp>
    </p:spTree>
    <p:extLst>
      <p:ext uri="{BB962C8B-B14F-4D97-AF65-F5344CB8AC3E}">
        <p14:creationId xmlns:p14="http://schemas.microsoft.com/office/powerpoint/2010/main" val="3291435960"/>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userDrawn="1">
  <p:cSld name="2_Two Content">
    <p:spTree>
      <p:nvGrpSpPr>
        <p:cNvPr id="1" name=""/>
        <p:cNvGrpSpPr/>
        <p:nvPr/>
      </p:nvGrpSpPr>
      <p:grpSpPr>
        <a:xfrm>
          <a:off x="0" y="0"/>
          <a:ext cx="0" cy="0"/>
          <a:chOff x="0" y="0"/>
          <a:chExt cx="0" cy="0"/>
        </a:xfrm>
      </p:grpSpPr>
      <p:sp>
        <p:nvSpPr>
          <p:cNvPr id="31" name="Picture Placeholder 30"/>
          <p:cNvSpPr>
            <a:spLocks noGrp="1"/>
          </p:cNvSpPr>
          <p:nvPr>
            <p:ph type="pic" sz="quarter" idx="10"/>
          </p:nvPr>
        </p:nvSpPr>
        <p:spPr>
          <a:xfrm>
            <a:off x="1082676" y="5099050"/>
            <a:ext cx="3086100" cy="3089276"/>
          </a:xfrm>
          <a:custGeom>
            <a:avLst/>
            <a:gdLst>
              <a:gd name="connsiteX0" fmla="*/ 771525 w 1543050"/>
              <a:gd name="connsiteY0" fmla="*/ 0 h 1544638"/>
              <a:gd name="connsiteX1" fmla="*/ 1543050 w 1543050"/>
              <a:gd name="connsiteY1" fmla="*/ 772319 h 1544638"/>
              <a:gd name="connsiteX2" fmla="*/ 771525 w 1543050"/>
              <a:gd name="connsiteY2" fmla="*/ 1544638 h 1544638"/>
              <a:gd name="connsiteX3" fmla="*/ 0 w 1543050"/>
              <a:gd name="connsiteY3" fmla="*/ 772319 h 1544638"/>
              <a:gd name="connsiteX4" fmla="*/ 771525 w 1543050"/>
              <a:gd name="connsiteY4" fmla="*/ 0 h 1544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3050" h="1544638">
                <a:moveTo>
                  <a:pt x="771525" y="0"/>
                </a:moveTo>
                <a:cubicBezTo>
                  <a:pt x="1197626" y="0"/>
                  <a:pt x="1543050" y="345779"/>
                  <a:pt x="1543050" y="772319"/>
                </a:cubicBezTo>
                <a:cubicBezTo>
                  <a:pt x="1543050" y="1198859"/>
                  <a:pt x="1197626" y="1544638"/>
                  <a:pt x="771525" y="1544638"/>
                </a:cubicBezTo>
                <a:cubicBezTo>
                  <a:pt x="345424" y="1544638"/>
                  <a:pt x="0" y="1198859"/>
                  <a:pt x="0" y="772319"/>
                </a:cubicBezTo>
                <a:cubicBezTo>
                  <a:pt x="0" y="345779"/>
                  <a:pt x="345424" y="0"/>
                  <a:pt x="771525" y="0"/>
                </a:cubicBezTo>
                <a:close/>
              </a:path>
            </a:pathLst>
          </a:custGeom>
          <a:solidFill>
            <a:schemeClr val="accent5"/>
          </a:solidFill>
        </p:spPr>
        <p:txBody>
          <a:bodyPr wrap="square">
            <a:noAutofit/>
          </a:bodyPr>
          <a:lstStyle>
            <a:lvl1pPr>
              <a:defRPr sz="4400"/>
            </a:lvl1pPr>
          </a:lstStyle>
          <a:p>
            <a:pPr lvl="0"/>
            <a:endParaRPr lang="en-US" noProof="0"/>
          </a:p>
        </p:txBody>
      </p:sp>
      <p:sp>
        <p:nvSpPr>
          <p:cNvPr id="32" name="Picture Placeholder 31"/>
          <p:cNvSpPr>
            <a:spLocks noGrp="1"/>
          </p:cNvSpPr>
          <p:nvPr>
            <p:ph type="pic" sz="quarter" idx="11"/>
          </p:nvPr>
        </p:nvSpPr>
        <p:spPr>
          <a:xfrm>
            <a:off x="5867400" y="5099050"/>
            <a:ext cx="3086100" cy="3089276"/>
          </a:xfrm>
          <a:custGeom>
            <a:avLst/>
            <a:gdLst>
              <a:gd name="connsiteX0" fmla="*/ 771525 w 1543050"/>
              <a:gd name="connsiteY0" fmla="*/ 0 h 1544638"/>
              <a:gd name="connsiteX1" fmla="*/ 1543050 w 1543050"/>
              <a:gd name="connsiteY1" fmla="*/ 772319 h 1544638"/>
              <a:gd name="connsiteX2" fmla="*/ 771525 w 1543050"/>
              <a:gd name="connsiteY2" fmla="*/ 1544638 h 1544638"/>
              <a:gd name="connsiteX3" fmla="*/ 0 w 1543050"/>
              <a:gd name="connsiteY3" fmla="*/ 772319 h 1544638"/>
              <a:gd name="connsiteX4" fmla="*/ 771525 w 1543050"/>
              <a:gd name="connsiteY4" fmla="*/ 0 h 1544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3050" h="1544638">
                <a:moveTo>
                  <a:pt x="771525" y="0"/>
                </a:moveTo>
                <a:cubicBezTo>
                  <a:pt x="1197626" y="0"/>
                  <a:pt x="1543050" y="345779"/>
                  <a:pt x="1543050" y="772319"/>
                </a:cubicBezTo>
                <a:cubicBezTo>
                  <a:pt x="1543050" y="1198859"/>
                  <a:pt x="1197626" y="1544638"/>
                  <a:pt x="771525" y="1544638"/>
                </a:cubicBezTo>
                <a:cubicBezTo>
                  <a:pt x="345424" y="1544638"/>
                  <a:pt x="0" y="1198859"/>
                  <a:pt x="0" y="772319"/>
                </a:cubicBezTo>
                <a:cubicBezTo>
                  <a:pt x="0" y="345779"/>
                  <a:pt x="345424" y="0"/>
                  <a:pt x="771525" y="0"/>
                </a:cubicBezTo>
                <a:close/>
              </a:path>
            </a:pathLst>
          </a:custGeom>
          <a:solidFill>
            <a:schemeClr val="accent5"/>
          </a:solidFill>
        </p:spPr>
        <p:txBody>
          <a:bodyPr wrap="square">
            <a:noAutofit/>
          </a:bodyPr>
          <a:lstStyle>
            <a:lvl1pPr>
              <a:defRPr sz="4400"/>
            </a:lvl1pPr>
          </a:lstStyle>
          <a:p>
            <a:pPr lvl="0"/>
            <a:endParaRPr lang="en-US" noProof="0"/>
          </a:p>
        </p:txBody>
      </p:sp>
      <p:sp>
        <p:nvSpPr>
          <p:cNvPr id="33" name="Picture Placeholder 32"/>
          <p:cNvSpPr>
            <a:spLocks noGrp="1"/>
          </p:cNvSpPr>
          <p:nvPr>
            <p:ph type="pic" sz="quarter" idx="12"/>
          </p:nvPr>
        </p:nvSpPr>
        <p:spPr>
          <a:xfrm>
            <a:off x="10633076" y="5078412"/>
            <a:ext cx="3086100" cy="3089276"/>
          </a:xfrm>
          <a:custGeom>
            <a:avLst/>
            <a:gdLst>
              <a:gd name="connsiteX0" fmla="*/ 771525 w 1543050"/>
              <a:gd name="connsiteY0" fmla="*/ 0 h 1544638"/>
              <a:gd name="connsiteX1" fmla="*/ 1543050 w 1543050"/>
              <a:gd name="connsiteY1" fmla="*/ 772319 h 1544638"/>
              <a:gd name="connsiteX2" fmla="*/ 771525 w 1543050"/>
              <a:gd name="connsiteY2" fmla="*/ 1544638 h 1544638"/>
              <a:gd name="connsiteX3" fmla="*/ 0 w 1543050"/>
              <a:gd name="connsiteY3" fmla="*/ 772319 h 1544638"/>
              <a:gd name="connsiteX4" fmla="*/ 771525 w 1543050"/>
              <a:gd name="connsiteY4" fmla="*/ 0 h 1544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3050" h="1544638">
                <a:moveTo>
                  <a:pt x="771525" y="0"/>
                </a:moveTo>
                <a:cubicBezTo>
                  <a:pt x="1197626" y="0"/>
                  <a:pt x="1543050" y="345779"/>
                  <a:pt x="1543050" y="772319"/>
                </a:cubicBezTo>
                <a:cubicBezTo>
                  <a:pt x="1543050" y="1198859"/>
                  <a:pt x="1197626" y="1544638"/>
                  <a:pt x="771525" y="1544638"/>
                </a:cubicBezTo>
                <a:cubicBezTo>
                  <a:pt x="345424" y="1544638"/>
                  <a:pt x="0" y="1198859"/>
                  <a:pt x="0" y="772319"/>
                </a:cubicBezTo>
                <a:cubicBezTo>
                  <a:pt x="0" y="345779"/>
                  <a:pt x="345424" y="0"/>
                  <a:pt x="771525" y="0"/>
                </a:cubicBezTo>
                <a:close/>
              </a:path>
            </a:pathLst>
          </a:custGeom>
          <a:solidFill>
            <a:schemeClr val="accent5"/>
          </a:solidFill>
        </p:spPr>
        <p:txBody>
          <a:bodyPr wrap="square">
            <a:noAutofit/>
          </a:bodyPr>
          <a:lstStyle>
            <a:lvl1pPr>
              <a:defRPr sz="4400"/>
            </a:lvl1pPr>
          </a:lstStyle>
          <a:p>
            <a:pPr lvl="0"/>
            <a:endParaRPr lang="en-US" noProof="0"/>
          </a:p>
        </p:txBody>
      </p:sp>
      <p:sp>
        <p:nvSpPr>
          <p:cNvPr id="34" name="Picture Placeholder 33"/>
          <p:cNvSpPr>
            <a:spLocks noGrp="1"/>
          </p:cNvSpPr>
          <p:nvPr>
            <p:ph type="pic" sz="quarter" idx="13"/>
          </p:nvPr>
        </p:nvSpPr>
        <p:spPr>
          <a:xfrm>
            <a:off x="15424150" y="5073650"/>
            <a:ext cx="3086100" cy="3089276"/>
          </a:xfrm>
          <a:custGeom>
            <a:avLst/>
            <a:gdLst>
              <a:gd name="connsiteX0" fmla="*/ 771525 w 1543050"/>
              <a:gd name="connsiteY0" fmla="*/ 0 h 1544638"/>
              <a:gd name="connsiteX1" fmla="*/ 1543050 w 1543050"/>
              <a:gd name="connsiteY1" fmla="*/ 772319 h 1544638"/>
              <a:gd name="connsiteX2" fmla="*/ 771525 w 1543050"/>
              <a:gd name="connsiteY2" fmla="*/ 1544638 h 1544638"/>
              <a:gd name="connsiteX3" fmla="*/ 0 w 1543050"/>
              <a:gd name="connsiteY3" fmla="*/ 772319 h 1544638"/>
              <a:gd name="connsiteX4" fmla="*/ 771525 w 1543050"/>
              <a:gd name="connsiteY4" fmla="*/ 0 h 1544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3050" h="1544638">
                <a:moveTo>
                  <a:pt x="771525" y="0"/>
                </a:moveTo>
                <a:cubicBezTo>
                  <a:pt x="1197626" y="0"/>
                  <a:pt x="1543050" y="345779"/>
                  <a:pt x="1543050" y="772319"/>
                </a:cubicBezTo>
                <a:cubicBezTo>
                  <a:pt x="1543050" y="1198859"/>
                  <a:pt x="1197626" y="1544638"/>
                  <a:pt x="771525" y="1544638"/>
                </a:cubicBezTo>
                <a:cubicBezTo>
                  <a:pt x="345424" y="1544638"/>
                  <a:pt x="0" y="1198859"/>
                  <a:pt x="0" y="772319"/>
                </a:cubicBezTo>
                <a:cubicBezTo>
                  <a:pt x="0" y="345779"/>
                  <a:pt x="345424" y="0"/>
                  <a:pt x="771525" y="0"/>
                </a:cubicBezTo>
                <a:close/>
              </a:path>
            </a:pathLst>
          </a:custGeom>
          <a:solidFill>
            <a:schemeClr val="accent5"/>
          </a:solidFill>
        </p:spPr>
        <p:txBody>
          <a:bodyPr wrap="square">
            <a:noAutofit/>
          </a:bodyPr>
          <a:lstStyle>
            <a:lvl1pPr>
              <a:defRPr sz="4400"/>
            </a:lvl1pPr>
          </a:lstStyle>
          <a:p>
            <a:pPr lvl="0"/>
            <a:endParaRPr lang="en-US" noProof="0"/>
          </a:p>
        </p:txBody>
      </p:sp>
      <p:sp>
        <p:nvSpPr>
          <p:cNvPr id="36" name="Picture Placeholder 35"/>
          <p:cNvSpPr>
            <a:spLocks noGrp="1"/>
          </p:cNvSpPr>
          <p:nvPr>
            <p:ph type="pic" sz="quarter" idx="14"/>
          </p:nvPr>
        </p:nvSpPr>
        <p:spPr>
          <a:xfrm>
            <a:off x="20193000" y="5073650"/>
            <a:ext cx="3086100" cy="3089276"/>
          </a:xfrm>
          <a:custGeom>
            <a:avLst/>
            <a:gdLst>
              <a:gd name="connsiteX0" fmla="*/ 771525 w 1543050"/>
              <a:gd name="connsiteY0" fmla="*/ 0 h 1544638"/>
              <a:gd name="connsiteX1" fmla="*/ 1543050 w 1543050"/>
              <a:gd name="connsiteY1" fmla="*/ 772319 h 1544638"/>
              <a:gd name="connsiteX2" fmla="*/ 771525 w 1543050"/>
              <a:gd name="connsiteY2" fmla="*/ 1544638 h 1544638"/>
              <a:gd name="connsiteX3" fmla="*/ 0 w 1543050"/>
              <a:gd name="connsiteY3" fmla="*/ 772319 h 1544638"/>
              <a:gd name="connsiteX4" fmla="*/ 771525 w 1543050"/>
              <a:gd name="connsiteY4" fmla="*/ 0 h 1544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3050" h="1544638">
                <a:moveTo>
                  <a:pt x="771525" y="0"/>
                </a:moveTo>
                <a:cubicBezTo>
                  <a:pt x="1197626" y="0"/>
                  <a:pt x="1543050" y="345779"/>
                  <a:pt x="1543050" y="772319"/>
                </a:cubicBezTo>
                <a:cubicBezTo>
                  <a:pt x="1543050" y="1198859"/>
                  <a:pt x="1197626" y="1544638"/>
                  <a:pt x="771525" y="1544638"/>
                </a:cubicBezTo>
                <a:cubicBezTo>
                  <a:pt x="345424" y="1544638"/>
                  <a:pt x="0" y="1198859"/>
                  <a:pt x="0" y="772319"/>
                </a:cubicBezTo>
                <a:cubicBezTo>
                  <a:pt x="0" y="345779"/>
                  <a:pt x="345424" y="0"/>
                  <a:pt x="771525" y="0"/>
                </a:cubicBezTo>
                <a:close/>
              </a:path>
            </a:pathLst>
          </a:custGeom>
          <a:solidFill>
            <a:schemeClr val="accent5"/>
          </a:solidFill>
        </p:spPr>
        <p:txBody>
          <a:bodyPr wrap="square">
            <a:noAutofit/>
          </a:bodyPr>
          <a:lstStyle>
            <a:lvl1pPr>
              <a:defRPr sz="4400"/>
            </a:lvl1pPr>
          </a:lstStyle>
          <a:p>
            <a:pPr lvl="0"/>
            <a:endParaRPr lang="en-US" noProof="0"/>
          </a:p>
        </p:txBody>
      </p:sp>
    </p:spTree>
    <p:extLst>
      <p:ext uri="{BB962C8B-B14F-4D97-AF65-F5344CB8AC3E}">
        <p14:creationId xmlns:p14="http://schemas.microsoft.com/office/powerpoint/2010/main" val="2591750654"/>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userDrawn="1">
  <p:cSld name="Picture with Caption">
    <p:spTree>
      <p:nvGrpSpPr>
        <p:cNvPr id="1" name=""/>
        <p:cNvGrpSpPr/>
        <p:nvPr/>
      </p:nvGrpSpPr>
      <p:grpSpPr>
        <a:xfrm>
          <a:off x="0" y="0"/>
          <a:ext cx="0" cy="0"/>
          <a:chOff x="0" y="0"/>
          <a:chExt cx="0" cy="0"/>
        </a:xfrm>
      </p:grpSpPr>
      <p:sp>
        <p:nvSpPr>
          <p:cNvPr id="19" name="Picture Placeholder 18"/>
          <p:cNvSpPr>
            <a:spLocks noGrp="1"/>
          </p:cNvSpPr>
          <p:nvPr>
            <p:ph type="pic" sz="quarter" idx="10"/>
          </p:nvPr>
        </p:nvSpPr>
        <p:spPr>
          <a:xfrm>
            <a:off x="1626064" y="1087692"/>
            <a:ext cx="3746500" cy="3749676"/>
          </a:xfrm>
          <a:custGeom>
            <a:avLst/>
            <a:gdLst>
              <a:gd name="connsiteX0" fmla="*/ 936625 w 1873250"/>
              <a:gd name="connsiteY0" fmla="*/ 0 h 1874838"/>
              <a:gd name="connsiteX1" fmla="*/ 1873250 w 1873250"/>
              <a:gd name="connsiteY1" fmla="*/ 937419 h 1874838"/>
              <a:gd name="connsiteX2" fmla="*/ 936625 w 1873250"/>
              <a:gd name="connsiteY2" fmla="*/ 1874838 h 1874838"/>
              <a:gd name="connsiteX3" fmla="*/ 0 w 1873250"/>
              <a:gd name="connsiteY3" fmla="*/ 937419 h 1874838"/>
              <a:gd name="connsiteX4" fmla="*/ 936625 w 1873250"/>
              <a:gd name="connsiteY4" fmla="*/ 0 h 1874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3250" h="1874838">
                <a:moveTo>
                  <a:pt x="936625" y="0"/>
                </a:moveTo>
                <a:cubicBezTo>
                  <a:pt x="1453909" y="0"/>
                  <a:pt x="1873250" y="419697"/>
                  <a:pt x="1873250" y="937419"/>
                </a:cubicBezTo>
                <a:cubicBezTo>
                  <a:pt x="1873250" y="1455141"/>
                  <a:pt x="1453909" y="1874838"/>
                  <a:pt x="936625" y="1874838"/>
                </a:cubicBezTo>
                <a:cubicBezTo>
                  <a:pt x="419341" y="1874838"/>
                  <a:pt x="0" y="1455141"/>
                  <a:pt x="0" y="937419"/>
                </a:cubicBezTo>
                <a:cubicBezTo>
                  <a:pt x="0" y="419697"/>
                  <a:pt x="419341" y="0"/>
                  <a:pt x="936625" y="0"/>
                </a:cubicBezTo>
                <a:close/>
              </a:path>
            </a:pathLst>
          </a:custGeom>
          <a:solidFill>
            <a:schemeClr val="accent5"/>
          </a:solidFill>
        </p:spPr>
        <p:txBody>
          <a:bodyPr wrap="square">
            <a:noAutofit/>
          </a:bodyPr>
          <a:lstStyle/>
          <a:p>
            <a:pPr lvl="0"/>
            <a:endParaRPr lang="en-US" noProof="0"/>
          </a:p>
        </p:txBody>
      </p:sp>
      <p:sp>
        <p:nvSpPr>
          <p:cNvPr id="20" name="Picture Placeholder 19"/>
          <p:cNvSpPr>
            <a:spLocks noGrp="1"/>
          </p:cNvSpPr>
          <p:nvPr>
            <p:ph type="pic" sz="quarter" idx="11"/>
          </p:nvPr>
        </p:nvSpPr>
        <p:spPr>
          <a:xfrm>
            <a:off x="7435848" y="1054242"/>
            <a:ext cx="3746500" cy="3749676"/>
          </a:xfrm>
          <a:custGeom>
            <a:avLst/>
            <a:gdLst>
              <a:gd name="connsiteX0" fmla="*/ 936625 w 1873250"/>
              <a:gd name="connsiteY0" fmla="*/ 0 h 1874838"/>
              <a:gd name="connsiteX1" fmla="*/ 1873250 w 1873250"/>
              <a:gd name="connsiteY1" fmla="*/ 937419 h 1874838"/>
              <a:gd name="connsiteX2" fmla="*/ 936625 w 1873250"/>
              <a:gd name="connsiteY2" fmla="*/ 1874838 h 1874838"/>
              <a:gd name="connsiteX3" fmla="*/ 0 w 1873250"/>
              <a:gd name="connsiteY3" fmla="*/ 937419 h 1874838"/>
              <a:gd name="connsiteX4" fmla="*/ 936625 w 1873250"/>
              <a:gd name="connsiteY4" fmla="*/ 0 h 1874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3250" h="1874838">
                <a:moveTo>
                  <a:pt x="936625" y="0"/>
                </a:moveTo>
                <a:cubicBezTo>
                  <a:pt x="1453909" y="0"/>
                  <a:pt x="1873250" y="419697"/>
                  <a:pt x="1873250" y="937419"/>
                </a:cubicBezTo>
                <a:cubicBezTo>
                  <a:pt x="1873250" y="1455141"/>
                  <a:pt x="1453909" y="1874838"/>
                  <a:pt x="936625" y="1874838"/>
                </a:cubicBezTo>
                <a:cubicBezTo>
                  <a:pt x="419341" y="1874838"/>
                  <a:pt x="0" y="1455141"/>
                  <a:pt x="0" y="937419"/>
                </a:cubicBezTo>
                <a:cubicBezTo>
                  <a:pt x="0" y="419697"/>
                  <a:pt x="419341" y="0"/>
                  <a:pt x="936625" y="0"/>
                </a:cubicBezTo>
                <a:close/>
              </a:path>
            </a:pathLst>
          </a:custGeom>
          <a:solidFill>
            <a:schemeClr val="accent5"/>
          </a:solidFill>
        </p:spPr>
        <p:txBody>
          <a:bodyPr wrap="square">
            <a:noAutofit/>
          </a:bodyPr>
          <a:lstStyle/>
          <a:p>
            <a:pPr lvl="0"/>
            <a:endParaRPr lang="en-US" noProof="0"/>
          </a:p>
        </p:txBody>
      </p:sp>
      <p:sp>
        <p:nvSpPr>
          <p:cNvPr id="21" name="Picture Placeholder 20"/>
          <p:cNvSpPr>
            <a:spLocks noGrp="1"/>
          </p:cNvSpPr>
          <p:nvPr>
            <p:ph type="pic" sz="quarter" idx="12"/>
          </p:nvPr>
        </p:nvSpPr>
        <p:spPr>
          <a:xfrm>
            <a:off x="13223328" y="1054242"/>
            <a:ext cx="3746500" cy="3749676"/>
          </a:xfrm>
          <a:custGeom>
            <a:avLst/>
            <a:gdLst>
              <a:gd name="connsiteX0" fmla="*/ 936625 w 1873250"/>
              <a:gd name="connsiteY0" fmla="*/ 0 h 1874838"/>
              <a:gd name="connsiteX1" fmla="*/ 1873250 w 1873250"/>
              <a:gd name="connsiteY1" fmla="*/ 937419 h 1874838"/>
              <a:gd name="connsiteX2" fmla="*/ 936625 w 1873250"/>
              <a:gd name="connsiteY2" fmla="*/ 1874838 h 1874838"/>
              <a:gd name="connsiteX3" fmla="*/ 0 w 1873250"/>
              <a:gd name="connsiteY3" fmla="*/ 937419 h 1874838"/>
              <a:gd name="connsiteX4" fmla="*/ 936625 w 1873250"/>
              <a:gd name="connsiteY4" fmla="*/ 0 h 1874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3250" h="1874838">
                <a:moveTo>
                  <a:pt x="936625" y="0"/>
                </a:moveTo>
                <a:cubicBezTo>
                  <a:pt x="1453909" y="0"/>
                  <a:pt x="1873250" y="419697"/>
                  <a:pt x="1873250" y="937419"/>
                </a:cubicBezTo>
                <a:cubicBezTo>
                  <a:pt x="1873250" y="1455141"/>
                  <a:pt x="1453909" y="1874838"/>
                  <a:pt x="936625" y="1874838"/>
                </a:cubicBezTo>
                <a:cubicBezTo>
                  <a:pt x="419341" y="1874838"/>
                  <a:pt x="0" y="1455141"/>
                  <a:pt x="0" y="937419"/>
                </a:cubicBezTo>
                <a:cubicBezTo>
                  <a:pt x="0" y="419697"/>
                  <a:pt x="419341" y="0"/>
                  <a:pt x="936625" y="0"/>
                </a:cubicBezTo>
                <a:close/>
              </a:path>
            </a:pathLst>
          </a:custGeom>
          <a:solidFill>
            <a:schemeClr val="accent5"/>
          </a:solidFill>
        </p:spPr>
        <p:txBody>
          <a:bodyPr wrap="square">
            <a:noAutofit/>
          </a:bodyPr>
          <a:lstStyle/>
          <a:p>
            <a:pPr lvl="0"/>
            <a:endParaRPr lang="en-US" noProof="0"/>
          </a:p>
        </p:txBody>
      </p:sp>
      <p:sp>
        <p:nvSpPr>
          <p:cNvPr id="22" name="Picture Placeholder 21"/>
          <p:cNvSpPr>
            <a:spLocks noGrp="1"/>
          </p:cNvSpPr>
          <p:nvPr>
            <p:ph type="pic" sz="quarter" idx="13"/>
          </p:nvPr>
        </p:nvSpPr>
        <p:spPr>
          <a:xfrm>
            <a:off x="19010808" y="1054242"/>
            <a:ext cx="3746500" cy="3749676"/>
          </a:xfrm>
          <a:custGeom>
            <a:avLst/>
            <a:gdLst>
              <a:gd name="connsiteX0" fmla="*/ 936625 w 1873250"/>
              <a:gd name="connsiteY0" fmla="*/ 0 h 1874838"/>
              <a:gd name="connsiteX1" fmla="*/ 1873250 w 1873250"/>
              <a:gd name="connsiteY1" fmla="*/ 937419 h 1874838"/>
              <a:gd name="connsiteX2" fmla="*/ 936625 w 1873250"/>
              <a:gd name="connsiteY2" fmla="*/ 1874838 h 1874838"/>
              <a:gd name="connsiteX3" fmla="*/ 0 w 1873250"/>
              <a:gd name="connsiteY3" fmla="*/ 937419 h 1874838"/>
              <a:gd name="connsiteX4" fmla="*/ 936625 w 1873250"/>
              <a:gd name="connsiteY4" fmla="*/ 0 h 1874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3250" h="1874838">
                <a:moveTo>
                  <a:pt x="936625" y="0"/>
                </a:moveTo>
                <a:cubicBezTo>
                  <a:pt x="1453909" y="0"/>
                  <a:pt x="1873250" y="419697"/>
                  <a:pt x="1873250" y="937419"/>
                </a:cubicBezTo>
                <a:cubicBezTo>
                  <a:pt x="1873250" y="1455141"/>
                  <a:pt x="1453909" y="1874838"/>
                  <a:pt x="936625" y="1874838"/>
                </a:cubicBezTo>
                <a:cubicBezTo>
                  <a:pt x="419341" y="1874838"/>
                  <a:pt x="0" y="1455141"/>
                  <a:pt x="0" y="937419"/>
                </a:cubicBezTo>
                <a:cubicBezTo>
                  <a:pt x="0" y="419697"/>
                  <a:pt x="419341" y="0"/>
                  <a:pt x="936625" y="0"/>
                </a:cubicBezTo>
                <a:close/>
              </a:path>
            </a:pathLst>
          </a:custGeom>
          <a:solidFill>
            <a:schemeClr val="accent5"/>
          </a:solidFill>
        </p:spPr>
        <p:txBody>
          <a:bodyPr wrap="square">
            <a:noAutofit/>
          </a:bodyPr>
          <a:lstStyle/>
          <a:p>
            <a:pPr lvl="0"/>
            <a:endParaRPr lang="en-US" noProof="0"/>
          </a:p>
        </p:txBody>
      </p:sp>
      <p:sp>
        <p:nvSpPr>
          <p:cNvPr id="23" name="Picture Placeholder 22"/>
          <p:cNvSpPr>
            <a:spLocks noGrp="1"/>
          </p:cNvSpPr>
          <p:nvPr>
            <p:ph type="pic" sz="quarter" idx="14"/>
          </p:nvPr>
        </p:nvSpPr>
        <p:spPr>
          <a:xfrm>
            <a:off x="1626064" y="7386808"/>
            <a:ext cx="3746500" cy="3749676"/>
          </a:xfrm>
          <a:custGeom>
            <a:avLst/>
            <a:gdLst>
              <a:gd name="connsiteX0" fmla="*/ 936625 w 1873250"/>
              <a:gd name="connsiteY0" fmla="*/ 0 h 1874838"/>
              <a:gd name="connsiteX1" fmla="*/ 1873250 w 1873250"/>
              <a:gd name="connsiteY1" fmla="*/ 937419 h 1874838"/>
              <a:gd name="connsiteX2" fmla="*/ 936625 w 1873250"/>
              <a:gd name="connsiteY2" fmla="*/ 1874838 h 1874838"/>
              <a:gd name="connsiteX3" fmla="*/ 0 w 1873250"/>
              <a:gd name="connsiteY3" fmla="*/ 937419 h 1874838"/>
              <a:gd name="connsiteX4" fmla="*/ 936625 w 1873250"/>
              <a:gd name="connsiteY4" fmla="*/ 0 h 1874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3250" h="1874838">
                <a:moveTo>
                  <a:pt x="936625" y="0"/>
                </a:moveTo>
                <a:cubicBezTo>
                  <a:pt x="1453909" y="0"/>
                  <a:pt x="1873250" y="419697"/>
                  <a:pt x="1873250" y="937419"/>
                </a:cubicBezTo>
                <a:cubicBezTo>
                  <a:pt x="1873250" y="1455141"/>
                  <a:pt x="1453909" y="1874838"/>
                  <a:pt x="936625" y="1874838"/>
                </a:cubicBezTo>
                <a:cubicBezTo>
                  <a:pt x="419341" y="1874838"/>
                  <a:pt x="0" y="1455141"/>
                  <a:pt x="0" y="937419"/>
                </a:cubicBezTo>
                <a:cubicBezTo>
                  <a:pt x="0" y="419697"/>
                  <a:pt x="419341" y="0"/>
                  <a:pt x="936625" y="0"/>
                </a:cubicBezTo>
                <a:close/>
              </a:path>
            </a:pathLst>
          </a:custGeom>
          <a:solidFill>
            <a:schemeClr val="accent5"/>
          </a:solidFill>
        </p:spPr>
        <p:txBody>
          <a:bodyPr wrap="square">
            <a:noAutofit/>
          </a:bodyPr>
          <a:lstStyle/>
          <a:p>
            <a:pPr lvl="0"/>
            <a:endParaRPr lang="en-US" noProof="0"/>
          </a:p>
        </p:txBody>
      </p:sp>
      <p:sp>
        <p:nvSpPr>
          <p:cNvPr id="24" name="Picture Placeholder 23"/>
          <p:cNvSpPr>
            <a:spLocks noGrp="1"/>
          </p:cNvSpPr>
          <p:nvPr>
            <p:ph type="pic" sz="quarter" idx="15"/>
          </p:nvPr>
        </p:nvSpPr>
        <p:spPr>
          <a:xfrm>
            <a:off x="7435848" y="7353358"/>
            <a:ext cx="3746500" cy="3749676"/>
          </a:xfrm>
          <a:custGeom>
            <a:avLst/>
            <a:gdLst>
              <a:gd name="connsiteX0" fmla="*/ 936625 w 1873250"/>
              <a:gd name="connsiteY0" fmla="*/ 0 h 1874838"/>
              <a:gd name="connsiteX1" fmla="*/ 1873250 w 1873250"/>
              <a:gd name="connsiteY1" fmla="*/ 937419 h 1874838"/>
              <a:gd name="connsiteX2" fmla="*/ 936625 w 1873250"/>
              <a:gd name="connsiteY2" fmla="*/ 1874838 h 1874838"/>
              <a:gd name="connsiteX3" fmla="*/ 0 w 1873250"/>
              <a:gd name="connsiteY3" fmla="*/ 937419 h 1874838"/>
              <a:gd name="connsiteX4" fmla="*/ 936625 w 1873250"/>
              <a:gd name="connsiteY4" fmla="*/ 0 h 1874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3250" h="1874838">
                <a:moveTo>
                  <a:pt x="936625" y="0"/>
                </a:moveTo>
                <a:cubicBezTo>
                  <a:pt x="1453909" y="0"/>
                  <a:pt x="1873250" y="419697"/>
                  <a:pt x="1873250" y="937419"/>
                </a:cubicBezTo>
                <a:cubicBezTo>
                  <a:pt x="1873250" y="1455141"/>
                  <a:pt x="1453909" y="1874838"/>
                  <a:pt x="936625" y="1874838"/>
                </a:cubicBezTo>
                <a:cubicBezTo>
                  <a:pt x="419341" y="1874838"/>
                  <a:pt x="0" y="1455141"/>
                  <a:pt x="0" y="937419"/>
                </a:cubicBezTo>
                <a:cubicBezTo>
                  <a:pt x="0" y="419697"/>
                  <a:pt x="419341" y="0"/>
                  <a:pt x="936625" y="0"/>
                </a:cubicBezTo>
                <a:close/>
              </a:path>
            </a:pathLst>
          </a:custGeom>
          <a:solidFill>
            <a:schemeClr val="accent5"/>
          </a:solidFill>
        </p:spPr>
        <p:txBody>
          <a:bodyPr wrap="square">
            <a:noAutofit/>
          </a:bodyPr>
          <a:lstStyle/>
          <a:p>
            <a:pPr lvl="0"/>
            <a:endParaRPr lang="en-US" noProof="0"/>
          </a:p>
        </p:txBody>
      </p:sp>
      <p:sp>
        <p:nvSpPr>
          <p:cNvPr id="25" name="Picture Placeholder 24"/>
          <p:cNvSpPr>
            <a:spLocks noGrp="1"/>
          </p:cNvSpPr>
          <p:nvPr>
            <p:ph type="pic" sz="quarter" idx="16"/>
          </p:nvPr>
        </p:nvSpPr>
        <p:spPr>
          <a:xfrm>
            <a:off x="13223328" y="7353358"/>
            <a:ext cx="3746500" cy="3749676"/>
          </a:xfrm>
          <a:custGeom>
            <a:avLst/>
            <a:gdLst>
              <a:gd name="connsiteX0" fmla="*/ 936625 w 1873250"/>
              <a:gd name="connsiteY0" fmla="*/ 0 h 1874838"/>
              <a:gd name="connsiteX1" fmla="*/ 1873250 w 1873250"/>
              <a:gd name="connsiteY1" fmla="*/ 937419 h 1874838"/>
              <a:gd name="connsiteX2" fmla="*/ 936625 w 1873250"/>
              <a:gd name="connsiteY2" fmla="*/ 1874838 h 1874838"/>
              <a:gd name="connsiteX3" fmla="*/ 0 w 1873250"/>
              <a:gd name="connsiteY3" fmla="*/ 937419 h 1874838"/>
              <a:gd name="connsiteX4" fmla="*/ 936625 w 1873250"/>
              <a:gd name="connsiteY4" fmla="*/ 0 h 1874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3250" h="1874838">
                <a:moveTo>
                  <a:pt x="936625" y="0"/>
                </a:moveTo>
                <a:cubicBezTo>
                  <a:pt x="1453909" y="0"/>
                  <a:pt x="1873250" y="419697"/>
                  <a:pt x="1873250" y="937419"/>
                </a:cubicBezTo>
                <a:cubicBezTo>
                  <a:pt x="1873250" y="1455141"/>
                  <a:pt x="1453909" y="1874838"/>
                  <a:pt x="936625" y="1874838"/>
                </a:cubicBezTo>
                <a:cubicBezTo>
                  <a:pt x="419341" y="1874838"/>
                  <a:pt x="0" y="1455141"/>
                  <a:pt x="0" y="937419"/>
                </a:cubicBezTo>
                <a:cubicBezTo>
                  <a:pt x="0" y="419697"/>
                  <a:pt x="419341" y="0"/>
                  <a:pt x="936625" y="0"/>
                </a:cubicBezTo>
                <a:close/>
              </a:path>
            </a:pathLst>
          </a:custGeom>
          <a:solidFill>
            <a:schemeClr val="accent5"/>
          </a:solidFill>
        </p:spPr>
        <p:txBody>
          <a:bodyPr wrap="square">
            <a:noAutofit/>
          </a:bodyPr>
          <a:lstStyle/>
          <a:p>
            <a:pPr lvl="0"/>
            <a:endParaRPr lang="en-US" noProof="0"/>
          </a:p>
        </p:txBody>
      </p:sp>
      <p:sp>
        <p:nvSpPr>
          <p:cNvPr id="26" name="Picture Placeholder 25"/>
          <p:cNvSpPr>
            <a:spLocks noGrp="1"/>
          </p:cNvSpPr>
          <p:nvPr>
            <p:ph type="pic" sz="quarter" idx="17"/>
          </p:nvPr>
        </p:nvSpPr>
        <p:spPr>
          <a:xfrm>
            <a:off x="19010808" y="7353358"/>
            <a:ext cx="3746500" cy="3749676"/>
          </a:xfrm>
          <a:custGeom>
            <a:avLst/>
            <a:gdLst>
              <a:gd name="connsiteX0" fmla="*/ 936625 w 1873250"/>
              <a:gd name="connsiteY0" fmla="*/ 0 h 1874838"/>
              <a:gd name="connsiteX1" fmla="*/ 1873250 w 1873250"/>
              <a:gd name="connsiteY1" fmla="*/ 937419 h 1874838"/>
              <a:gd name="connsiteX2" fmla="*/ 936625 w 1873250"/>
              <a:gd name="connsiteY2" fmla="*/ 1874838 h 1874838"/>
              <a:gd name="connsiteX3" fmla="*/ 0 w 1873250"/>
              <a:gd name="connsiteY3" fmla="*/ 937419 h 1874838"/>
              <a:gd name="connsiteX4" fmla="*/ 936625 w 1873250"/>
              <a:gd name="connsiteY4" fmla="*/ 0 h 1874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3250" h="1874838">
                <a:moveTo>
                  <a:pt x="936625" y="0"/>
                </a:moveTo>
                <a:cubicBezTo>
                  <a:pt x="1453909" y="0"/>
                  <a:pt x="1873250" y="419697"/>
                  <a:pt x="1873250" y="937419"/>
                </a:cubicBezTo>
                <a:cubicBezTo>
                  <a:pt x="1873250" y="1455141"/>
                  <a:pt x="1453909" y="1874838"/>
                  <a:pt x="936625" y="1874838"/>
                </a:cubicBezTo>
                <a:cubicBezTo>
                  <a:pt x="419341" y="1874838"/>
                  <a:pt x="0" y="1455141"/>
                  <a:pt x="0" y="937419"/>
                </a:cubicBezTo>
                <a:cubicBezTo>
                  <a:pt x="0" y="419697"/>
                  <a:pt x="419341" y="0"/>
                  <a:pt x="936625" y="0"/>
                </a:cubicBezTo>
                <a:close/>
              </a:path>
            </a:pathLst>
          </a:custGeom>
          <a:solidFill>
            <a:schemeClr val="accent5"/>
          </a:solidFill>
        </p:spPr>
        <p:txBody>
          <a:bodyPr wrap="square">
            <a:noAutofit/>
          </a:bodyPr>
          <a:lstStyle/>
          <a:p>
            <a:pPr lvl="0"/>
            <a:endParaRPr lang="en-US" noProof="0"/>
          </a:p>
        </p:txBody>
      </p:sp>
    </p:spTree>
    <p:extLst>
      <p:ext uri="{BB962C8B-B14F-4D97-AF65-F5344CB8AC3E}">
        <p14:creationId xmlns:p14="http://schemas.microsoft.com/office/powerpoint/2010/main" val="653525290"/>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userDrawn="1">
  <p:cSld name="Title and Vertical Text">
    <p:spTree>
      <p:nvGrpSpPr>
        <p:cNvPr id="1" name=""/>
        <p:cNvGrpSpPr/>
        <p:nvPr/>
      </p:nvGrpSpPr>
      <p:grpSpPr>
        <a:xfrm>
          <a:off x="0" y="0"/>
          <a:ext cx="0" cy="0"/>
          <a:chOff x="0" y="0"/>
          <a:chExt cx="0" cy="0"/>
        </a:xfrm>
      </p:grpSpPr>
      <p:sp>
        <p:nvSpPr>
          <p:cNvPr id="15" name="Picture Placeholder 14"/>
          <p:cNvSpPr>
            <a:spLocks noGrp="1"/>
          </p:cNvSpPr>
          <p:nvPr>
            <p:ph type="pic" sz="quarter" idx="10"/>
          </p:nvPr>
        </p:nvSpPr>
        <p:spPr>
          <a:xfrm>
            <a:off x="11361700" y="1106950"/>
            <a:ext cx="3136900" cy="3140076"/>
          </a:xfrm>
          <a:custGeom>
            <a:avLst/>
            <a:gdLst>
              <a:gd name="connsiteX0" fmla="*/ 784225 w 1568450"/>
              <a:gd name="connsiteY0" fmla="*/ 0 h 1570038"/>
              <a:gd name="connsiteX1" fmla="*/ 1568450 w 1568450"/>
              <a:gd name="connsiteY1" fmla="*/ 785019 h 1570038"/>
              <a:gd name="connsiteX2" fmla="*/ 784225 w 1568450"/>
              <a:gd name="connsiteY2" fmla="*/ 1570038 h 1570038"/>
              <a:gd name="connsiteX3" fmla="*/ 0 w 1568450"/>
              <a:gd name="connsiteY3" fmla="*/ 785019 h 1570038"/>
              <a:gd name="connsiteX4" fmla="*/ 784225 w 1568450"/>
              <a:gd name="connsiteY4" fmla="*/ 0 h 1570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450" h="1570038">
                <a:moveTo>
                  <a:pt x="784225" y="0"/>
                </a:moveTo>
                <a:cubicBezTo>
                  <a:pt x="1217341" y="0"/>
                  <a:pt x="1568450" y="351465"/>
                  <a:pt x="1568450" y="785019"/>
                </a:cubicBezTo>
                <a:cubicBezTo>
                  <a:pt x="1568450" y="1218573"/>
                  <a:pt x="1217341" y="1570038"/>
                  <a:pt x="784225" y="1570038"/>
                </a:cubicBezTo>
                <a:cubicBezTo>
                  <a:pt x="351109" y="1570038"/>
                  <a:pt x="0" y="1218573"/>
                  <a:pt x="0" y="785019"/>
                </a:cubicBezTo>
                <a:cubicBezTo>
                  <a:pt x="0" y="351465"/>
                  <a:pt x="351109" y="0"/>
                  <a:pt x="784225" y="0"/>
                </a:cubicBezTo>
                <a:close/>
              </a:path>
            </a:pathLst>
          </a:custGeom>
          <a:solidFill>
            <a:schemeClr val="accent5"/>
          </a:solidFill>
        </p:spPr>
        <p:txBody>
          <a:bodyPr wrap="square">
            <a:noAutofit/>
          </a:bodyPr>
          <a:lstStyle/>
          <a:p>
            <a:pPr lvl="0"/>
            <a:endParaRPr lang="en-US" noProof="0"/>
          </a:p>
        </p:txBody>
      </p:sp>
      <p:sp>
        <p:nvSpPr>
          <p:cNvPr id="16" name="Picture Placeholder 15"/>
          <p:cNvSpPr>
            <a:spLocks noGrp="1"/>
          </p:cNvSpPr>
          <p:nvPr>
            <p:ph type="pic" sz="quarter" idx="11"/>
          </p:nvPr>
        </p:nvSpPr>
        <p:spPr>
          <a:xfrm>
            <a:off x="15599162" y="1106950"/>
            <a:ext cx="3136900" cy="3140076"/>
          </a:xfrm>
          <a:custGeom>
            <a:avLst/>
            <a:gdLst>
              <a:gd name="connsiteX0" fmla="*/ 784225 w 1568450"/>
              <a:gd name="connsiteY0" fmla="*/ 0 h 1570038"/>
              <a:gd name="connsiteX1" fmla="*/ 1568450 w 1568450"/>
              <a:gd name="connsiteY1" fmla="*/ 785019 h 1570038"/>
              <a:gd name="connsiteX2" fmla="*/ 784225 w 1568450"/>
              <a:gd name="connsiteY2" fmla="*/ 1570038 h 1570038"/>
              <a:gd name="connsiteX3" fmla="*/ 0 w 1568450"/>
              <a:gd name="connsiteY3" fmla="*/ 785019 h 1570038"/>
              <a:gd name="connsiteX4" fmla="*/ 784225 w 1568450"/>
              <a:gd name="connsiteY4" fmla="*/ 0 h 1570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450" h="1570038">
                <a:moveTo>
                  <a:pt x="784225" y="0"/>
                </a:moveTo>
                <a:cubicBezTo>
                  <a:pt x="1217341" y="0"/>
                  <a:pt x="1568450" y="351465"/>
                  <a:pt x="1568450" y="785019"/>
                </a:cubicBezTo>
                <a:cubicBezTo>
                  <a:pt x="1568450" y="1218573"/>
                  <a:pt x="1217341" y="1570038"/>
                  <a:pt x="784225" y="1570038"/>
                </a:cubicBezTo>
                <a:cubicBezTo>
                  <a:pt x="351109" y="1570038"/>
                  <a:pt x="0" y="1218573"/>
                  <a:pt x="0" y="785019"/>
                </a:cubicBezTo>
                <a:cubicBezTo>
                  <a:pt x="0" y="351465"/>
                  <a:pt x="351109" y="0"/>
                  <a:pt x="784225" y="0"/>
                </a:cubicBezTo>
                <a:close/>
              </a:path>
            </a:pathLst>
          </a:custGeom>
          <a:solidFill>
            <a:schemeClr val="accent5"/>
          </a:solidFill>
        </p:spPr>
        <p:txBody>
          <a:bodyPr wrap="square">
            <a:noAutofit/>
          </a:bodyPr>
          <a:lstStyle/>
          <a:p>
            <a:pPr lvl="0"/>
            <a:endParaRPr lang="en-US" noProof="0"/>
          </a:p>
        </p:txBody>
      </p:sp>
      <p:sp>
        <p:nvSpPr>
          <p:cNvPr id="17" name="Picture Placeholder 16"/>
          <p:cNvSpPr>
            <a:spLocks noGrp="1"/>
          </p:cNvSpPr>
          <p:nvPr>
            <p:ph type="pic" sz="quarter" idx="12"/>
          </p:nvPr>
        </p:nvSpPr>
        <p:spPr>
          <a:xfrm>
            <a:off x="19803168" y="1095798"/>
            <a:ext cx="3136900" cy="3140076"/>
          </a:xfrm>
          <a:custGeom>
            <a:avLst/>
            <a:gdLst>
              <a:gd name="connsiteX0" fmla="*/ 784225 w 1568450"/>
              <a:gd name="connsiteY0" fmla="*/ 0 h 1570038"/>
              <a:gd name="connsiteX1" fmla="*/ 1568450 w 1568450"/>
              <a:gd name="connsiteY1" fmla="*/ 785019 h 1570038"/>
              <a:gd name="connsiteX2" fmla="*/ 784225 w 1568450"/>
              <a:gd name="connsiteY2" fmla="*/ 1570038 h 1570038"/>
              <a:gd name="connsiteX3" fmla="*/ 0 w 1568450"/>
              <a:gd name="connsiteY3" fmla="*/ 785019 h 1570038"/>
              <a:gd name="connsiteX4" fmla="*/ 784225 w 1568450"/>
              <a:gd name="connsiteY4" fmla="*/ 0 h 1570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450" h="1570038">
                <a:moveTo>
                  <a:pt x="784225" y="0"/>
                </a:moveTo>
                <a:cubicBezTo>
                  <a:pt x="1217341" y="0"/>
                  <a:pt x="1568450" y="351465"/>
                  <a:pt x="1568450" y="785019"/>
                </a:cubicBezTo>
                <a:cubicBezTo>
                  <a:pt x="1568450" y="1218573"/>
                  <a:pt x="1217341" y="1570038"/>
                  <a:pt x="784225" y="1570038"/>
                </a:cubicBezTo>
                <a:cubicBezTo>
                  <a:pt x="351109" y="1570038"/>
                  <a:pt x="0" y="1218573"/>
                  <a:pt x="0" y="785019"/>
                </a:cubicBezTo>
                <a:cubicBezTo>
                  <a:pt x="0" y="351465"/>
                  <a:pt x="351109" y="0"/>
                  <a:pt x="784225" y="0"/>
                </a:cubicBezTo>
                <a:close/>
              </a:path>
            </a:pathLst>
          </a:custGeom>
          <a:solidFill>
            <a:schemeClr val="accent5"/>
          </a:solidFill>
        </p:spPr>
        <p:txBody>
          <a:bodyPr wrap="square">
            <a:noAutofit/>
          </a:bodyPr>
          <a:lstStyle/>
          <a:p>
            <a:pPr lvl="0"/>
            <a:endParaRPr lang="en-US" noProof="0"/>
          </a:p>
        </p:txBody>
      </p:sp>
      <p:sp>
        <p:nvSpPr>
          <p:cNvPr id="18" name="Picture Placeholder 17"/>
          <p:cNvSpPr>
            <a:spLocks noGrp="1"/>
          </p:cNvSpPr>
          <p:nvPr>
            <p:ph type="pic" sz="quarter" idx="13"/>
          </p:nvPr>
        </p:nvSpPr>
        <p:spPr>
          <a:xfrm>
            <a:off x="11361700" y="5305084"/>
            <a:ext cx="3136900" cy="3140076"/>
          </a:xfrm>
          <a:custGeom>
            <a:avLst/>
            <a:gdLst>
              <a:gd name="connsiteX0" fmla="*/ 784225 w 1568450"/>
              <a:gd name="connsiteY0" fmla="*/ 0 h 1570038"/>
              <a:gd name="connsiteX1" fmla="*/ 1568450 w 1568450"/>
              <a:gd name="connsiteY1" fmla="*/ 785019 h 1570038"/>
              <a:gd name="connsiteX2" fmla="*/ 784225 w 1568450"/>
              <a:gd name="connsiteY2" fmla="*/ 1570038 h 1570038"/>
              <a:gd name="connsiteX3" fmla="*/ 0 w 1568450"/>
              <a:gd name="connsiteY3" fmla="*/ 785019 h 1570038"/>
              <a:gd name="connsiteX4" fmla="*/ 784225 w 1568450"/>
              <a:gd name="connsiteY4" fmla="*/ 0 h 1570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450" h="1570038">
                <a:moveTo>
                  <a:pt x="784225" y="0"/>
                </a:moveTo>
                <a:cubicBezTo>
                  <a:pt x="1217341" y="0"/>
                  <a:pt x="1568450" y="351465"/>
                  <a:pt x="1568450" y="785019"/>
                </a:cubicBezTo>
                <a:cubicBezTo>
                  <a:pt x="1568450" y="1218573"/>
                  <a:pt x="1217341" y="1570038"/>
                  <a:pt x="784225" y="1570038"/>
                </a:cubicBezTo>
                <a:cubicBezTo>
                  <a:pt x="351109" y="1570038"/>
                  <a:pt x="0" y="1218573"/>
                  <a:pt x="0" y="785019"/>
                </a:cubicBezTo>
                <a:cubicBezTo>
                  <a:pt x="0" y="351465"/>
                  <a:pt x="351109" y="0"/>
                  <a:pt x="784225" y="0"/>
                </a:cubicBezTo>
                <a:close/>
              </a:path>
            </a:pathLst>
          </a:custGeom>
          <a:solidFill>
            <a:schemeClr val="accent5"/>
          </a:solidFill>
        </p:spPr>
        <p:txBody>
          <a:bodyPr wrap="square">
            <a:noAutofit/>
          </a:bodyPr>
          <a:lstStyle/>
          <a:p>
            <a:pPr lvl="0"/>
            <a:endParaRPr lang="en-US" noProof="0"/>
          </a:p>
        </p:txBody>
      </p:sp>
      <p:sp>
        <p:nvSpPr>
          <p:cNvPr id="19" name="Picture Placeholder 18"/>
          <p:cNvSpPr>
            <a:spLocks noGrp="1"/>
          </p:cNvSpPr>
          <p:nvPr>
            <p:ph type="pic" sz="quarter" idx="14"/>
          </p:nvPr>
        </p:nvSpPr>
        <p:spPr>
          <a:xfrm>
            <a:off x="15599162" y="5305084"/>
            <a:ext cx="3136900" cy="3140076"/>
          </a:xfrm>
          <a:custGeom>
            <a:avLst/>
            <a:gdLst>
              <a:gd name="connsiteX0" fmla="*/ 784225 w 1568450"/>
              <a:gd name="connsiteY0" fmla="*/ 0 h 1570038"/>
              <a:gd name="connsiteX1" fmla="*/ 1568450 w 1568450"/>
              <a:gd name="connsiteY1" fmla="*/ 785019 h 1570038"/>
              <a:gd name="connsiteX2" fmla="*/ 784225 w 1568450"/>
              <a:gd name="connsiteY2" fmla="*/ 1570038 h 1570038"/>
              <a:gd name="connsiteX3" fmla="*/ 0 w 1568450"/>
              <a:gd name="connsiteY3" fmla="*/ 785019 h 1570038"/>
              <a:gd name="connsiteX4" fmla="*/ 784225 w 1568450"/>
              <a:gd name="connsiteY4" fmla="*/ 0 h 1570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450" h="1570038">
                <a:moveTo>
                  <a:pt x="784225" y="0"/>
                </a:moveTo>
                <a:cubicBezTo>
                  <a:pt x="1217341" y="0"/>
                  <a:pt x="1568450" y="351465"/>
                  <a:pt x="1568450" y="785019"/>
                </a:cubicBezTo>
                <a:cubicBezTo>
                  <a:pt x="1568450" y="1218573"/>
                  <a:pt x="1217341" y="1570038"/>
                  <a:pt x="784225" y="1570038"/>
                </a:cubicBezTo>
                <a:cubicBezTo>
                  <a:pt x="351109" y="1570038"/>
                  <a:pt x="0" y="1218573"/>
                  <a:pt x="0" y="785019"/>
                </a:cubicBezTo>
                <a:cubicBezTo>
                  <a:pt x="0" y="351465"/>
                  <a:pt x="351109" y="0"/>
                  <a:pt x="784225" y="0"/>
                </a:cubicBezTo>
                <a:close/>
              </a:path>
            </a:pathLst>
          </a:custGeom>
          <a:solidFill>
            <a:schemeClr val="accent5"/>
          </a:solidFill>
        </p:spPr>
        <p:txBody>
          <a:bodyPr wrap="square">
            <a:noAutofit/>
          </a:bodyPr>
          <a:lstStyle/>
          <a:p>
            <a:pPr lvl="0"/>
            <a:endParaRPr lang="en-US" noProof="0"/>
          </a:p>
        </p:txBody>
      </p:sp>
      <p:sp>
        <p:nvSpPr>
          <p:cNvPr id="20" name="Picture Placeholder 19"/>
          <p:cNvSpPr>
            <a:spLocks noGrp="1"/>
          </p:cNvSpPr>
          <p:nvPr>
            <p:ph type="pic" sz="quarter" idx="15"/>
          </p:nvPr>
        </p:nvSpPr>
        <p:spPr>
          <a:xfrm>
            <a:off x="19814320" y="5293932"/>
            <a:ext cx="3136900" cy="3140076"/>
          </a:xfrm>
          <a:custGeom>
            <a:avLst/>
            <a:gdLst>
              <a:gd name="connsiteX0" fmla="*/ 784225 w 1568450"/>
              <a:gd name="connsiteY0" fmla="*/ 0 h 1570038"/>
              <a:gd name="connsiteX1" fmla="*/ 1568450 w 1568450"/>
              <a:gd name="connsiteY1" fmla="*/ 785019 h 1570038"/>
              <a:gd name="connsiteX2" fmla="*/ 784225 w 1568450"/>
              <a:gd name="connsiteY2" fmla="*/ 1570038 h 1570038"/>
              <a:gd name="connsiteX3" fmla="*/ 0 w 1568450"/>
              <a:gd name="connsiteY3" fmla="*/ 785019 h 1570038"/>
              <a:gd name="connsiteX4" fmla="*/ 784225 w 1568450"/>
              <a:gd name="connsiteY4" fmla="*/ 0 h 1570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450" h="1570038">
                <a:moveTo>
                  <a:pt x="784225" y="0"/>
                </a:moveTo>
                <a:cubicBezTo>
                  <a:pt x="1217341" y="0"/>
                  <a:pt x="1568450" y="351465"/>
                  <a:pt x="1568450" y="785019"/>
                </a:cubicBezTo>
                <a:cubicBezTo>
                  <a:pt x="1568450" y="1218573"/>
                  <a:pt x="1217341" y="1570038"/>
                  <a:pt x="784225" y="1570038"/>
                </a:cubicBezTo>
                <a:cubicBezTo>
                  <a:pt x="351109" y="1570038"/>
                  <a:pt x="0" y="1218573"/>
                  <a:pt x="0" y="785019"/>
                </a:cubicBezTo>
                <a:cubicBezTo>
                  <a:pt x="0" y="351465"/>
                  <a:pt x="351109" y="0"/>
                  <a:pt x="784225" y="0"/>
                </a:cubicBezTo>
                <a:close/>
              </a:path>
            </a:pathLst>
          </a:custGeom>
          <a:solidFill>
            <a:schemeClr val="accent5"/>
          </a:solidFill>
        </p:spPr>
        <p:txBody>
          <a:bodyPr wrap="square">
            <a:noAutofit/>
          </a:bodyPr>
          <a:lstStyle/>
          <a:p>
            <a:pPr lvl="0"/>
            <a:endParaRPr lang="en-US" noProof="0"/>
          </a:p>
        </p:txBody>
      </p:sp>
      <p:sp>
        <p:nvSpPr>
          <p:cNvPr id="21" name="Picture Placeholder 20"/>
          <p:cNvSpPr>
            <a:spLocks noGrp="1"/>
          </p:cNvSpPr>
          <p:nvPr>
            <p:ph type="pic" sz="quarter" idx="16"/>
          </p:nvPr>
        </p:nvSpPr>
        <p:spPr>
          <a:xfrm>
            <a:off x="11361700" y="9514370"/>
            <a:ext cx="3136900" cy="3140076"/>
          </a:xfrm>
          <a:custGeom>
            <a:avLst/>
            <a:gdLst>
              <a:gd name="connsiteX0" fmla="*/ 784225 w 1568450"/>
              <a:gd name="connsiteY0" fmla="*/ 0 h 1570038"/>
              <a:gd name="connsiteX1" fmla="*/ 1568450 w 1568450"/>
              <a:gd name="connsiteY1" fmla="*/ 785019 h 1570038"/>
              <a:gd name="connsiteX2" fmla="*/ 784225 w 1568450"/>
              <a:gd name="connsiteY2" fmla="*/ 1570038 h 1570038"/>
              <a:gd name="connsiteX3" fmla="*/ 0 w 1568450"/>
              <a:gd name="connsiteY3" fmla="*/ 785019 h 1570038"/>
              <a:gd name="connsiteX4" fmla="*/ 784225 w 1568450"/>
              <a:gd name="connsiteY4" fmla="*/ 0 h 1570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450" h="1570038">
                <a:moveTo>
                  <a:pt x="784225" y="0"/>
                </a:moveTo>
                <a:cubicBezTo>
                  <a:pt x="1217341" y="0"/>
                  <a:pt x="1568450" y="351465"/>
                  <a:pt x="1568450" y="785019"/>
                </a:cubicBezTo>
                <a:cubicBezTo>
                  <a:pt x="1568450" y="1218573"/>
                  <a:pt x="1217341" y="1570038"/>
                  <a:pt x="784225" y="1570038"/>
                </a:cubicBezTo>
                <a:cubicBezTo>
                  <a:pt x="351109" y="1570038"/>
                  <a:pt x="0" y="1218573"/>
                  <a:pt x="0" y="785019"/>
                </a:cubicBezTo>
                <a:cubicBezTo>
                  <a:pt x="0" y="351465"/>
                  <a:pt x="351109" y="0"/>
                  <a:pt x="784225" y="0"/>
                </a:cubicBezTo>
                <a:close/>
              </a:path>
            </a:pathLst>
          </a:custGeom>
          <a:solidFill>
            <a:schemeClr val="accent5"/>
          </a:solidFill>
        </p:spPr>
        <p:txBody>
          <a:bodyPr wrap="square">
            <a:noAutofit/>
          </a:bodyPr>
          <a:lstStyle/>
          <a:p>
            <a:pPr lvl="0"/>
            <a:endParaRPr lang="en-US" noProof="0"/>
          </a:p>
        </p:txBody>
      </p:sp>
      <p:sp>
        <p:nvSpPr>
          <p:cNvPr id="22" name="Picture Placeholder 21"/>
          <p:cNvSpPr>
            <a:spLocks noGrp="1"/>
          </p:cNvSpPr>
          <p:nvPr>
            <p:ph type="pic" sz="quarter" idx="17"/>
          </p:nvPr>
        </p:nvSpPr>
        <p:spPr>
          <a:xfrm>
            <a:off x="15599162" y="9514370"/>
            <a:ext cx="3136900" cy="3140076"/>
          </a:xfrm>
          <a:custGeom>
            <a:avLst/>
            <a:gdLst>
              <a:gd name="connsiteX0" fmla="*/ 784225 w 1568450"/>
              <a:gd name="connsiteY0" fmla="*/ 0 h 1570038"/>
              <a:gd name="connsiteX1" fmla="*/ 1568450 w 1568450"/>
              <a:gd name="connsiteY1" fmla="*/ 785019 h 1570038"/>
              <a:gd name="connsiteX2" fmla="*/ 784225 w 1568450"/>
              <a:gd name="connsiteY2" fmla="*/ 1570038 h 1570038"/>
              <a:gd name="connsiteX3" fmla="*/ 0 w 1568450"/>
              <a:gd name="connsiteY3" fmla="*/ 785019 h 1570038"/>
              <a:gd name="connsiteX4" fmla="*/ 784225 w 1568450"/>
              <a:gd name="connsiteY4" fmla="*/ 0 h 1570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450" h="1570038">
                <a:moveTo>
                  <a:pt x="784225" y="0"/>
                </a:moveTo>
                <a:cubicBezTo>
                  <a:pt x="1217341" y="0"/>
                  <a:pt x="1568450" y="351465"/>
                  <a:pt x="1568450" y="785019"/>
                </a:cubicBezTo>
                <a:cubicBezTo>
                  <a:pt x="1568450" y="1218573"/>
                  <a:pt x="1217341" y="1570038"/>
                  <a:pt x="784225" y="1570038"/>
                </a:cubicBezTo>
                <a:cubicBezTo>
                  <a:pt x="351109" y="1570038"/>
                  <a:pt x="0" y="1218573"/>
                  <a:pt x="0" y="785019"/>
                </a:cubicBezTo>
                <a:cubicBezTo>
                  <a:pt x="0" y="351465"/>
                  <a:pt x="351109" y="0"/>
                  <a:pt x="784225" y="0"/>
                </a:cubicBezTo>
                <a:close/>
              </a:path>
            </a:pathLst>
          </a:custGeom>
          <a:solidFill>
            <a:schemeClr val="accent5"/>
          </a:solidFill>
        </p:spPr>
        <p:txBody>
          <a:bodyPr wrap="square">
            <a:noAutofit/>
          </a:bodyPr>
          <a:lstStyle/>
          <a:p>
            <a:pPr lvl="0"/>
            <a:endParaRPr lang="en-US" noProof="0"/>
          </a:p>
        </p:txBody>
      </p:sp>
      <p:sp>
        <p:nvSpPr>
          <p:cNvPr id="23" name="Picture Placeholder 22"/>
          <p:cNvSpPr>
            <a:spLocks noGrp="1"/>
          </p:cNvSpPr>
          <p:nvPr>
            <p:ph type="pic" sz="quarter" idx="18"/>
          </p:nvPr>
        </p:nvSpPr>
        <p:spPr>
          <a:xfrm>
            <a:off x="19814320" y="9503218"/>
            <a:ext cx="3136900" cy="3140076"/>
          </a:xfrm>
          <a:custGeom>
            <a:avLst/>
            <a:gdLst>
              <a:gd name="connsiteX0" fmla="*/ 784225 w 1568450"/>
              <a:gd name="connsiteY0" fmla="*/ 0 h 1570038"/>
              <a:gd name="connsiteX1" fmla="*/ 1568450 w 1568450"/>
              <a:gd name="connsiteY1" fmla="*/ 785019 h 1570038"/>
              <a:gd name="connsiteX2" fmla="*/ 784225 w 1568450"/>
              <a:gd name="connsiteY2" fmla="*/ 1570038 h 1570038"/>
              <a:gd name="connsiteX3" fmla="*/ 0 w 1568450"/>
              <a:gd name="connsiteY3" fmla="*/ 785019 h 1570038"/>
              <a:gd name="connsiteX4" fmla="*/ 784225 w 1568450"/>
              <a:gd name="connsiteY4" fmla="*/ 0 h 1570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450" h="1570038">
                <a:moveTo>
                  <a:pt x="784225" y="0"/>
                </a:moveTo>
                <a:cubicBezTo>
                  <a:pt x="1217341" y="0"/>
                  <a:pt x="1568450" y="351465"/>
                  <a:pt x="1568450" y="785019"/>
                </a:cubicBezTo>
                <a:cubicBezTo>
                  <a:pt x="1568450" y="1218573"/>
                  <a:pt x="1217341" y="1570038"/>
                  <a:pt x="784225" y="1570038"/>
                </a:cubicBezTo>
                <a:cubicBezTo>
                  <a:pt x="351109" y="1570038"/>
                  <a:pt x="0" y="1218573"/>
                  <a:pt x="0" y="785019"/>
                </a:cubicBezTo>
                <a:cubicBezTo>
                  <a:pt x="0" y="351465"/>
                  <a:pt x="351109" y="0"/>
                  <a:pt x="784225" y="0"/>
                </a:cubicBezTo>
                <a:close/>
              </a:path>
            </a:pathLst>
          </a:custGeom>
          <a:solidFill>
            <a:schemeClr val="accent5"/>
          </a:solidFill>
        </p:spPr>
        <p:txBody>
          <a:bodyPr wrap="square">
            <a:noAutofit/>
          </a:bodyPr>
          <a:lstStyle/>
          <a:p>
            <a:pPr lvl="0"/>
            <a:endParaRPr lang="en-US" noProof="0"/>
          </a:p>
        </p:txBody>
      </p:sp>
    </p:spTree>
    <p:extLst>
      <p:ext uri="{BB962C8B-B14F-4D97-AF65-F5344CB8AC3E}">
        <p14:creationId xmlns:p14="http://schemas.microsoft.com/office/powerpoint/2010/main" val="3170917505"/>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userDrawn="1">
  <p:cSld name="Comparison">
    <p:spTree>
      <p:nvGrpSpPr>
        <p:cNvPr id="1" name=""/>
        <p:cNvGrpSpPr/>
        <p:nvPr/>
      </p:nvGrpSpPr>
      <p:grpSpPr>
        <a:xfrm>
          <a:off x="0" y="0"/>
          <a:ext cx="0" cy="0"/>
          <a:chOff x="0" y="0"/>
          <a:chExt cx="0" cy="0"/>
        </a:xfrm>
      </p:grpSpPr>
      <p:sp>
        <p:nvSpPr>
          <p:cNvPr id="34" name="Picture Placeholder 33"/>
          <p:cNvSpPr>
            <a:spLocks noGrp="1"/>
          </p:cNvSpPr>
          <p:nvPr>
            <p:ph type="pic" sz="quarter" idx="10"/>
          </p:nvPr>
        </p:nvSpPr>
        <p:spPr>
          <a:xfrm>
            <a:off x="6975477" y="4968879"/>
            <a:ext cx="3692526" cy="5962650"/>
          </a:xfrm>
          <a:custGeom>
            <a:avLst/>
            <a:gdLst>
              <a:gd name="connsiteX0" fmla="*/ 940456 w 1846263"/>
              <a:gd name="connsiteY0" fmla="*/ 0 h 2981325"/>
              <a:gd name="connsiteX1" fmla="*/ 1503079 w 1846263"/>
              <a:gd name="connsiteY1" fmla="*/ 634851 h 2981325"/>
              <a:gd name="connsiteX2" fmla="*/ 1460181 w 1846263"/>
              <a:gd name="connsiteY2" fmla="*/ 944856 h 2981325"/>
              <a:gd name="connsiteX3" fmla="*/ 1846263 w 1846263"/>
              <a:gd name="connsiteY3" fmla="*/ 1802317 h 2981325"/>
              <a:gd name="connsiteX4" fmla="*/ 1064200 w 1846263"/>
              <a:gd name="connsiteY4" fmla="*/ 2143652 h 2981325"/>
              <a:gd name="connsiteX5" fmla="*/ 981704 w 1846263"/>
              <a:gd name="connsiteY5" fmla="*/ 2981325 h 2981325"/>
              <a:gd name="connsiteX6" fmla="*/ 0 w 1846263"/>
              <a:gd name="connsiteY6" fmla="*/ 944856 h 2981325"/>
              <a:gd name="connsiteX7" fmla="*/ 113845 w 1846263"/>
              <a:gd name="connsiteY7" fmla="*/ 181386 h 2981325"/>
              <a:gd name="connsiteX8" fmla="*/ 940456 w 1846263"/>
              <a:gd name="connsiteY8" fmla="*/ 0 h 2981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6263" h="2981325">
                <a:moveTo>
                  <a:pt x="940456" y="0"/>
                </a:moveTo>
                <a:cubicBezTo>
                  <a:pt x="940456" y="0"/>
                  <a:pt x="940456" y="0"/>
                  <a:pt x="1503079" y="634851"/>
                </a:cubicBezTo>
                <a:cubicBezTo>
                  <a:pt x="1475031" y="735438"/>
                  <a:pt x="1460181" y="839322"/>
                  <a:pt x="1460181" y="944856"/>
                </a:cubicBezTo>
                <a:cubicBezTo>
                  <a:pt x="1460181" y="1273000"/>
                  <a:pt x="1602075" y="1586303"/>
                  <a:pt x="1846263" y="1802317"/>
                </a:cubicBezTo>
                <a:cubicBezTo>
                  <a:pt x="1846263" y="1802317"/>
                  <a:pt x="1846263" y="1802317"/>
                  <a:pt x="1064200" y="2143652"/>
                </a:cubicBezTo>
                <a:cubicBezTo>
                  <a:pt x="1064200" y="2143652"/>
                  <a:pt x="1064200" y="2143652"/>
                  <a:pt x="981704" y="2981325"/>
                </a:cubicBezTo>
                <a:cubicBezTo>
                  <a:pt x="364633" y="2488285"/>
                  <a:pt x="0" y="1736358"/>
                  <a:pt x="0" y="944856"/>
                </a:cubicBezTo>
                <a:cubicBezTo>
                  <a:pt x="0" y="684320"/>
                  <a:pt x="39599" y="428731"/>
                  <a:pt x="113845" y="181386"/>
                </a:cubicBezTo>
                <a:cubicBezTo>
                  <a:pt x="113845" y="181386"/>
                  <a:pt x="113845" y="181386"/>
                  <a:pt x="940456" y="0"/>
                </a:cubicBezTo>
                <a:close/>
              </a:path>
            </a:pathLst>
          </a:custGeom>
          <a:solidFill>
            <a:schemeClr val="accent5"/>
          </a:solidFill>
        </p:spPr>
        <p:txBody>
          <a:bodyPr wrap="square">
            <a:noAutofit/>
          </a:bodyPr>
          <a:lstStyle/>
          <a:p>
            <a:pPr lvl="0"/>
            <a:endParaRPr lang="en-US" noProof="0"/>
          </a:p>
        </p:txBody>
      </p:sp>
      <p:sp>
        <p:nvSpPr>
          <p:cNvPr id="33" name="Picture Placeholder 32"/>
          <p:cNvSpPr>
            <a:spLocks noGrp="1"/>
          </p:cNvSpPr>
          <p:nvPr>
            <p:ph type="pic" sz="quarter" idx="11"/>
          </p:nvPr>
        </p:nvSpPr>
        <p:spPr>
          <a:xfrm>
            <a:off x="9201153" y="8769352"/>
            <a:ext cx="5861050" cy="3302000"/>
          </a:xfrm>
          <a:custGeom>
            <a:avLst/>
            <a:gdLst>
              <a:gd name="connsiteX0" fmla="*/ 859203 w 2930525"/>
              <a:gd name="connsiteY0" fmla="*/ 0 h 1651000"/>
              <a:gd name="connsiteX1" fmla="*/ 1495772 w 2930525"/>
              <a:gd name="connsiteY1" fmla="*/ 192974 h 1651000"/>
              <a:gd name="connsiteX2" fmla="*/ 2076270 w 2930525"/>
              <a:gd name="connsiteY2" fmla="*/ 36286 h 1651000"/>
              <a:gd name="connsiteX3" fmla="*/ 2158727 w 2930525"/>
              <a:gd name="connsiteY3" fmla="*/ 884052 h 1651000"/>
              <a:gd name="connsiteX4" fmla="*/ 2930525 w 2930525"/>
              <a:gd name="connsiteY4" fmla="*/ 1220520 h 1651000"/>
              <a:gd name="connsiteX5" fmla="*/ 1495772 w 2930525"/>
              <a:gd name="connsiteY5" fmla="*/ 1651000 h 1651000"/>
              <a:gd name="connsiteX6" fmla="*/ 0 w 2930525"/>
              <a:gd name="connsiteY6" fmla="*/ 1179286 h 1651000"/>
              <a:gd name="connsiteX7" fmla="*/ 82457 w 2930525"/>
              <a:gd name="connsiteY7" fmla="*/ 339766 h 1651000"/>
              <a:gd name="connsiteX8" fmla="*/ 859203 w 2930525"/>
              <a:gd name="connsiteY8" fmla="*/ 0 h 165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30525" h="1651000">
                <a:moveTo>
                  <a:pt x="859203" y="0"/>
                </a:moveTo>
                <a:cubicBezTo>
                  <a:pt x="1048854" y="127000"/>
                  <a:pt x="1268190" y="192974"/>
                  <a:pt x="1495772" y="192974"/>
                </a:cubicBezTo>
                <a:cubicBezTo>
                  <a:pt x="1701915" y="192974"/>
                  <a:pt x="1901461" y="138546"/>
                  <a:pt x="2076270" y="36286"/>
                </a:cubicBezTo>
                <a:cubicBezTo>
                  <a:pt x="2076270" y="36286"/>
                  <a:pt x="2076270" y="36286"/>
                  <a:pt x="2158727" y="884052"/>
                </a:cubicBezTo>
                <a:cubicBezTo>
                  <a:pt x="2158727" y="884052"/>
                  <a:pt x="2158727" y="884052"/>
                  <a:pt x="2930525" y="1220520"/>
                </a:cubicBezTo>
                <a:cubicBezTo>
                  <a:pt x="2505047" y="1502559"/>
                  <a:pt x="2011953" y="1651000"/>
                  <a:pt x="1495772" y="1651000"/>
                </a:cubicBezTo>
                <a:cubicBezTo>
                  <a:pt x="956502" y="1651000"/>
                  <a:pt x="440321" y="1489364"/>
                  <a:pt x="0" y="1179286"/>
                </a:cubicBezTo>
                <a:cubicBezTo>
                  <a:pt x="0" y="1179286"/>
                  <a:pt x="0" y="1179286"/>
                  <a:pt x="82457" y="339766"/>
                </a:cubicBezTo>
                <a:cubicBezTo>
                  <a:pt x="82457" y="339766"/>
                  <a:pt x="82457" y="339766"/>
                  <a:pt x="859203" y="0"/>
                </a:cubicBezTo>
                <a:close/>
              </a:path>
            </a:pathLst>
          </a:custGeom>
          <a:solidFill>
            <a:schemeClr val="accent5"/>
          </a:solidFill>
        </p:spPr>
        <p:txBody>
          <a:bodyPr wrap="square">
            <a:noAutofit/>
          </a:bodyPr>
          <a:lstStyle/>
          <a:p>
            <a:pPr lvl="0"/>
            <a:endParaRPr lang="en-US" noProof="0"/>
          </a:p>
        </p:txBody>
      </p:sp>
      <p:sp>
        <p:nvSpPr>
          <p:cNvPr id="31" name="Picture Placeholder 30"/>
          <p:cNvSpPr>
            <a:spLocks noGrp="1"/>
          </p:cNvSpPr>
          <p:nvPr>
            <p:ph type="pic" sz="quarter" idx="12"/>
          </p:nvPr>
        </p:nvSpPr>
        <p:spPr>
          <a:xfrm>
            <a:off x="12417428" y="1647827"/>
            <a:ext cx="4708526" cy="4778376"/>
          </a:xfrm>
          <a:custGeom>
            <a:avLst/>
            <a:gdLst>
              <a:gd name="connsiteX0" fmla="*/ 6599 w 2354263"/>
              <a:gd name="connsiteY0" fmla="*/ 0 h 2389188"/>
              <a:gd name="connsiteX1" fmla="*/ 2354263 w 2354263"/>
              <a:gd name="connsiteY1" fmla="*/ 1755591 h 2389188"/>
              <a:gd name="connsiteX2" fmla="*/ 1793332 w 2354263"/>
              <a:gd name="connsiteY2" fmla="*/ 2389188 h 2389188"/>
              <a:gd name="connsiteX3" fmla="*/ 965133 w 2354263"/>
              <a:gd name="connsiteY3" fmla="*/ 2206039 h 2389188"/>
              <a:gd name="connsiteX4" fmla="*/ 0 w 2354263"/>
              <a:gd name="connsiteY4" fmla="*/ 1461893 h 2389188"/>
              <a:gd name="connsiteX5" fmla="*/ 432248 w 2354263"/>
              <a:gd name="connsiteY5" fmla="*/ 725997 h 2389188"/>
              <a:gd name="connsiteX6" fmla="*/ 6599 w 2354263"/>
              <a:gd name="connsiteY6" fmla="*/ 0 h 2389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4263" h="2389188">
                <a:moveTo>
                  <a:pt x="6599" y="0"/>
                </a:moveTo>
                <a:cubicBezTo>
                  <a:pt x="1075669" y="47850"/>
                  <a:pt x="2004506" y="739196"/>
                  <a:pt x="2354263" y="1755591"/>
                </a:cubicBezTo>
                <a:cubicBezTo>
                  <a:pt x="2354263" y="1755591"/>
                  <a:pt x="2354263" y="1755591"/>
                  <a:pt x="1793332" y="2389188"/>
                </a:cubicBezTo>
                <a:cubicBezTo>
                  <a:pt x="1793332" y="2389188"/>
                  <a:pt x="1793332" y="2389188"/>
                  <a:pt x="965133" y="2206039"/>
                </a:cubicBezTo>
                <a:cubicBezTo>
                  <a:pt x="811701" y="1791891"/>
                  <a:pt x="435547" y="1504793"/>
                  <a:pt x="0" y="1461893"/>
                </a:cubicBezTo>
                <a:cubicBezTo>
                  <a:pt x="0" y="1461893"/>
                  <a:pt x="0" y="1461893"/>
                  <a:pt x="432248" y="725997"/>
                </a:cubicBezTo>
                <a:cubicBezTo>
                  <a:pt x="432248" y="725997"/>
                  <a:pt x="432248" y="725997"/>
                  <a:pt x="6599" y="0"/>
                </a:cubicBezTo>
                <a:close/>
              </a:path>
            </a:pathLst>
          </a:custGeom>
          <a:solidFill>
            <a:schemeClr val="accent5"/>
          </a:solidFill>
        </p:spPr>
        <p:txBody>
          <a:bodyPr wrap="square">
            <a:noAutofit/>
          </a:bodyPr>
          <a:lstStyle/>
          <a:p>
            <a:pPr lvl="0"/>
            <a:endParaRPr lang="en-US" noProof="0"/>
          </a:p>
        </p:txBody>
      </p:sp>
      <p:sp>
        <p:nvSpPr>
          <p:cNvPr id="32" name="Picture Placeholder 31"/>
          <p:cNvSpPr>
            <a:spLocks noGrp="1"/>
          </p:cNvSpPr>
          <p:nvPr>
            <p:ph type="pic" sz="quarter" idx="13"/>
          </p:nvPr>
        </p:nvSpPr>
        <p:spPr>
          <a:xfrm>
            <a:off x="13617577" y="5473705"/>
            <a:ext cx="3790950" cy="5546726"/>
          </a:xfrm>
          <a:custGeom>
            <a:avLst/>
            <a:gdLst>
              <a:gd name="connsiteX0" fmla="*/ 1801444 w 1895475"/>
              <a:gd name="connsiteY0" fmla="*/ 0 h 2773363"/>
              <a:gd name="connsiteX1" fmla="*/ 1895475 w 1895475"/>
              <a:gd name="connsiteY1" fmla="*/ 692517 h 2773363"/>
              <a:gd name="connsiteX2" fmla="*/ 856181 w 1895475"/>
              <a:gd name="connsiteY2" fmla="*/ 2773363 h 2773363"/>
              <a:gd name="connsiteX3" fmla="*/ 82484 w 1895475"/>
              <a:gd name="connsiteY3" fmla="*/ 2436998 h 2773363"/>
              <a:gd name="connsiteX4" fmla="*/ 0 w 1895475"/>
              <a:gd name="connsiteY4" fmla="*/ 1592788 h 2773363"/>
              <a:gd name="connsiteX5" fmla="*/ 435514 w 1895475"/>
              <a:gd name="connsiteY5" fmla="*/ 692517 h 2773363"/>
              <a:gd name="connsiteX6" fmla="*/ 409119 w 1895475"/>
              <a:gd name="connsiteY6" fmla="*/ 446838 h 2773363"/>
              <a:gd name="connsiteX7" fmla="*/ 1242204 w 1895475"/>
              <a:gd name="connsiteY7" fmla="*/ 629860 h 2773363"/>
              <a:gd name="connsiteX8" fmla="*/ 1801444 w 1895475"/>
              <a:gd name="connsiteY8" fmla="*/ 0 h 2773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95475" h="2773363">
                <a:moveTo>
                  <a:pt x="1801444" y="0"/>
                </a:moveTo>
                <a:cubicBezTo>
                  <a:pt x="1864131" y="224244"/>
                  <a:pt x="1895475" y="456731"/>
                  <a:pt x="1895475" y="692517"/>
                </a:cubicBezTo>
                <a:cubicBezTo>
                  <a:pt x="1895475" y="1507048"/>
                  <a:pt x="1507802" y="2283655"/>
                  <a:pt x="856181" y="2773363"/>
                </a:cubicBezTo>
                <a:cubicBezTo>
                  <a:pt x="856181" y="2773363"/>
                  <a:pt x="856181" y="2773363"/>
                  <a:pt x="82484" y="2436998"/>
                </a:cubicBezTo>
                <a:cubicBezTo>
                  <a:pt x="82484" y="2436998"/>
                  <a:pt x="82484" y="2436998"/>
                  <a:pt x="0" y="1592788"/>
                </a:cubicBezTo>
                <a:cubicBezTo>
                  <a:pt x="273846" y="1375140"/>
                  <a:pt x="435514" y="1042072"/>
                  <a:pt x="435514" y="692517"/>
                </a:cubicBezTo>
                <a:cubicBezTo>
                  <a:pt x="435514" y="610074"/>
                  <a:pt x="427266" y="527632"/>
                  <a:pt x="409119" y="446838"/>
                </a:cubicBezTo>
                <a:cubicBezTo>
                  <a:pt x="409119" y="446838"/>
                  <a:pt x="409119" y="446838"/>
                  <a:pt x="1242204" y="629860"/>
                </a:cubicBezTo>
                <a:cubicBezTo>
                  <a:pt x="1242204" y="629860"/>
                  <a:pt x="1242204" y="629860"/>
                  <a:pt x="1801444" y="0"/>
                </a:cubicBezTo>
                <a:close/>
              </a:path>
            </a:pathLst>
          </a:custGeom>
          <a:solidFill>
            <a:schemeClr val="accent5"/>
          </a:solidFill>
        </p:spPr>
        <p:txBody>
          <a:bodyPr wrap="square">
            <a:noAutofit/>
          </a:bodyPr>
          <a:lstStyle/>
          <a:p>
            <a:pPr lvl="0"/>
            <a:endParaRPr lang="en-US" noProof="0"/>
          </a:p>
        </p:txBody>
      </p:sp>
      <p:sp>
        <p:nvSpPr>
          <p:cNvPr id="30" name="Picture Placeholder 29"/>
          <p:cNvSpPr>
            <a:spLocks noGrp="1"/>
          </p:cNvSpPr>
          <p:nvPr>
            <p:ph type="pic" sz="quarter" idx="14"/>
          </p:nvPr>
        </p:nvSpPr>
        <p:spPr>
          <a:xfrm>
            <a:off x="7308854" y="1644652"/>
            <a:ext cx="5648326" cy="4292600"/>
          </a:xfrm>
          <a:custGeom>
            <a:avLst/>
            <a:gdLst>
              <a:gd name="connsiteX0" fmla="*/ 2396909 w 2824163"/>
              <a:gd name="connsiteY0" fmla="*/ 0 h 2146300"/>
              <a:gd name="connsiteX1" fmla="*/ 2824163 w 2824163"/>
              <a:gd name="connsiteY1" fmla="*/ 727532 h 2146300"/>
              <a:gd name="connsiteX2" fmla="*/ 2395260 w 2824163"/>
              <a:gd name="connsiteY2" fmla="*/ 1458362 h 2146300"/>
              <a:gd name="connsiteX3" fmla="*/ 1388987 w 2824163"/>
              <a:gd name="connsiteY3" fmla="*/ 2146300 h 2146300"/>
              <a:gd name="connsiteX4" fmla="*/ 823165 w 2824163"/>
              <a:gd name="connsiteY4" fmla="*/ 1507854 h 2146300"/>
              <a:gd name="connsiteX5" fmla="*/ 0 w 2824163"/>
              <a:gd name="connsiteY5" fmla="*/ 1689325 h 2146300"/>
              <a:gd name="connsiteX6" fmla="*/ 2396909 w 2824163"/>
              <a:gd name="connsiteY6" fmla="*/ 0 h 2146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4163" h="2146300">
                <a:moveTo>
                  <a:pt x="2396909" y="0"/>
                </a:moveTo>
                <a:cubicBezTo>
                  <a:pt x="2396909" y="0"/>
                  <a:pt x="2396909" y="0"/>
                  <a:pt x="2824163" y="727532"/>
                </a:cubicBezTo>
                <a:cubicBezTo>
                  <a:pt x="2824163" y="727532"/>
                  <a:pt x="2824163" y="727532"/>
                  <a:pt x="2395260" y="1458362"/>
                </a:cubicBezTo>
                <a:cubicBezTo>
                  <a:pt x="1953160" y="1476510"/>
                  <a:pt x="1563847" y="1743766"/>
                  <a:pt x="1388987" y="2146300"/>
                </a:cubicBezTo>
                <a:cubicBezTo>
                  <a:pt x="1388987" y="2146300"/>
                  <a:pt x="1388987" y="2146300"/>
                  <a:pt x="823165" y="1507854"/>
                </a:cubicBezTo>
                <a:cubicBezTo>
                  <a:pt x="823165" y="1507854"/>
                  <a:pt x="823165" y="1507854"/>
                  <a:pt x="0" y="1689325"/>
                </a:cubicBezTo>
                <a:cubicBezTo>
                  <a:pt x="376116" y="687938"/>
                  <a:pt x="1321352" y="16497"/>
                  <a:pt x="2396909" y="0"/>
                </a:cubicBezTo>
                <a:close/>
              </a:path>
            </a:pathLst>
          </a:custGeom>
          <a:solidFill>
            <a:schemeClr val="accent5"/>
          </a:solidFill>
        </p:spPr>
        <p:txBody>
          <a:bodyPr wrap="square">
            <a:noAutofit/>
          </a:bodyPr>
          <a:lstStyle/>
          <a:p>
            <a:pPr lvl="0"/>
            <a:endParaRPr lang="en-US" noProof="0"/>
          </a:p>
        </p:txBody>
      </p:sp>
    </p:spTree>
    <p:extLst>
      <p:ext uri="{BB962C8B-B14F-4D97-AF65-F5344CB8AC3E}">
        <p14:creationId xmlns:p14="http://schemas.microsoft.com/office/powerpoint/2010/main" val="191288292"/>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33" name="Picture Placeholder 32"/>
          <p:cNvSpPr>
            <a:spLocks noGrp="1"/>
          </p:cNvSpPr>
          <p:nvPr>
            <p:ph type="pic" sz="quarter" idx="10"/>
          </p:nvPr>
        </p:nvSpPr>
        <p:spPr>
          <a:xfrm>
            <a:off x="7302501" y="7026276"/>
            <a:ext cx="5619750" cy="4721224"/>
          </a:xfrm>
          <a:custGeom>
            <a:avLst/>
            <a:gdLst>
              <a:gd name="connsiteX0" fmla="*/ 372786 w 2809875"/>
              <a:gd name="connsiteY0" fmla="*/ 0 h 2360612"/>
              <a:gd name="connsiteX1" fmla="*/ 1402608 w 2809875"/>
              <a:gd name="connsiteY1" fmla="*/ 405876 h 2360612"/>
              <a:gd name="connsiteX2" fmla="*/ 2437089 w 2809875"/>
              <a:gd name="connsiteY2" fmla="*/ 0 h 2360612"/>
              <a:gd name="connsiteX3" fmla="*/ 2809875 w 2809875"/>
              <a:gd name="connsiteY3" fmla="*/ 951709 h 2360612"/>
              <a:gd name="connsiteX4" fmla="*/ 2395151 w 2809875"/>
              <a:gd name="connsiteY4" fmla="*/ 1950071 h 2360612"/>
              <a:gd name="connsiteX5" fmla="*/ 1402608 w 2809875"/>
              <a:gd name="connsiteY5" fmla="*/ 2360612 h 2360612"/>
              <a:gd name="connsiteX6" fmla="*/ 410065 w 2809875"/>
              <a:gd name="connsiteY6" fmla="*/ 1950071 h 2360612"/>
              <a:gd name="connsiteX7" fmla="*/ 0 w 2809875"/>
              <a:gd name="connsiteY7" fmla="*/ 951709 h 2360612"/>
              <a:gd name="connsiteX8" fmla="*/ 372786 w 2809875"/>
              <a:gd name="connsiteY8" fmla="*/ 0 h 2360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09875" h="2360612">
                <a:moveTo>
                  <a:pt x="372786" y="0"/>
                </a:moveTo>
                <a:cubicBezTo>
                  <a:pt x="652376" y="261254"/>
                  <a:pt x="1015842" y="405876"/>
                  <a:pt x="1402608" y="405876"/>
                </a:cubicBezTo>
                <a:cubicBezTo>
                  <a:pt x="1789373" y="405876"/>
                  <a:pt x="2152840" y="261254"/>
                  <a:pt x="2437089" y="0"/>
                </a:cubicBezTo>
                <a:cubicBezTo>
                  <a:pt x="2674740" y="261254"/>
                  <a:pt x="2809875" y="597151"/>
                  <a:pt x="2809875" y="951709"/>
                </a:cubicBezTo>
                <a:cubicBezTo>
                  <a:pt x="2809875" y="1329594"/>
                  <a:pt x="2660761" y="1684152"/>
                  <a:pt x="2395151" y="1950071"/>
                </a:cubicBezTo>
                <a:cubicBezTo>
                  <a:pt x="2129541" y="2215990"/>
                  <a:pt x="1780054" y="2360612"/>
                  <a:pt x="1402608" y="2360612"/>
                </a:cubicBezTo>
                <a:cubicBezTo>
                  <a:pt x="1029822" y="2360612"/>
                  <a:pt x="675675" y="2215990"/>
                  <a:pt x="410065" y="1950071"/>
                </a:cubicBezTo>
                <a:cubicBezTo>
                  <a:pt x="144455" y="1684152"/>
                  <a:pt x="0" y="1329594"/>
                  <a:pt x="0" y="951709"/>
                </a:cubicBezTo>
                <a:cubicBezTo>
                  <a:pt x="0" y="597151"/>
                  <a:pt x="130475" y="261254"/>
                  <a:pt x="372786" y="0"/>
                </a:cubicBezTo>
                <a:close/>
              </a:path>
            </a:pathLst>
          </a:custGeom>
          <a:solidFill>
            <a:schemeClr val="accent5"/>
          </a:solidFill>
        </p:spPr>
        <p:txBody>
          <a:bodyPr wrap="square">
            <a:noAutofit/>
          </a:bodyPr>
          <a:lstStyle/>
          <a:p>
            <a:pPr lvl="0"/>
            <a:endParaRPr lang="en-US" noProof="0"/>
          </a:p>
        </p:txBody>
      </p:sp>
      <p:sp>
        <p:nvSpPr>
          <p:cNvPr id="32" name="Picture Placeholder 31"/>
          <p:cNvSpPr>
            <a:spLocks noGrp="1"/>
          </p:cNvSpPr>
          <p:nvPr>
            <p:ph type="pic" sz="quarter" idx="11"/>
          </p:nvPr>
        </p:nvSpPr>
        <p:spPr>
          <a:xfrm>
            <a:off x="11430000" y="1981200"/>
            <a:ext cx="5622792" cy="4721224"/>
          </a:xfrm>
          <a:custGeom>
            <a:avLst/>
            <a:gdLst>
              <a:gd name="connsiteX0" fmla="*/ 1407932 w 2811396"/>
              <a:gd name="connsiteY0" fmla="*/ 0 h 2360612"/>
              <a:gd name="connsiteX1" fmla="*/ 2400943 w 2811396"/>
              <a:gd name="connsiteY1" fmla="*/ 415207 h 2360612"/>
              <a:gd name="connsiteX2" fmla="*/ 2438239 w 2811396"/>
              <a:gd name="connsiteY2" fmla="*/ 2360612 h 2360612"/>
              <a:gd name="connsiteX3" fmla="*/ 1407932 w 2811396"/>
              <a:gd name="connsiteY3" fmla="*/ 1959401 h 2360612"/>
              <a:gd name="connsiteX4" fmla="*/ 372962 w 2811396"/>
              <a:gd name="connsiteY4" fmla="*/ 2360612 h 2360612"/>
              <a:gd name="connsiteX5" fmla="*/ 0 w 2811396"/>
              <a:gd name="connsiteY5" fmla="*/ 1408903 h 2360612"/>
              <a:gd name="connsiteX6" fmla="*/ 414920 w 2811396"/>
              <a:gd name="connsiteY6" fmla="*/ 415207 h 2360612"/>
              <a:gd name="connsiteX7" fmla="*/ 1407932 w 2811396"/>
              <a:gd name="connsiteY7" fmla="*/ 0 h 2360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11396" h="2360612">
                <a:moveTo>
                  <a:pt x="1407932" y="0"/>
                </a:moveTo>
                <a:cubicBezTo>
                  <a:pt x="1780894" y="0"/>
                  <a:pt x="2135208" y="149288"/>
                  <a:pt x="2400943" y="415207"/>
                </a:cubicBezTo>
                <a:cubicBezTo>
                  <a:pt x="2937076" y="947044"/>
                  <a:pt x="2946400" y="1810114"/>
                  <a:pt x="2438239" y="2360612"/>
                </a:cubicBezTo>
                <a:cubicBezTo>
                  <a:pt x="2158518" y="2099359"/>
                  <a:pt x="1794880" y="1959401"/>
                  <a:pt x="1407932" y="1959401"/>
                </a:cubicBezTo>
                <a:cubicBezTo>
                  <a:pt x="1020984" y="1959401"/>
                  <a:pt x="657346" y="2099359"/>
                  <a:pt x="372962" y="2360612"/>
                </a:cubicBezTo>
                <a:cubicBezTo>
                  <a:pt x="135199" y="2104024"/>
                  <a:pt x="0" y="1763461"/>
                  <a:pt x="0" y="1408903"/>
                </a:cubicBezTo>
                <a:cubicBezTo>
                  <a:pt x="0" y="1031018"/>
                  <a:pt x="149185" y="681125"/>
                  <a:pt x="414920" y="415207"/>
                </a:cubicBezTo>
                <a:cubicBezTo>
                  <a:pt x="680656" y="149288"/>
                  <a:pt x="1030308" y="0"/>
                  <a:pt x="1407932" y="0"/>
                </a:cubicBezTo>
                <a:close/>
              </a:path>
            </a:pathLst>
          </a:custGeom>
          <a:solidFill>
            <a:schemeClr val="accent5"/>
          </a:solidFill>
        </p:spPr>
        <p:txBody>
          <a:bodyPr wrap="square">
            <a:noAutofit/>
          </a:bodyPr>
          <a:lstStyle/>
          <a:p>
            <a:pPr lvl="0"/>
            <a:endParaRPr lang="en-US" noProof="0"/>
          </a:p>
        </p:txBody>
      </p:sp>
      <p:sp>
        <p:nvSpPr>
          <p:cNvPr id="31" name="Picture Placeholder 30"/>
          <p:cNvSpPr>
            <a:spLocks noGrp="1"/>
          </p:cNvSpPr>
          <p:nvPr>
            <p:ph type="pic" sz="quarter" idx="12"/>
          </p:nvPr>
        </p:nvSpPr>
        <p:spPr>
          <a:xfrm>
            <a:off x="7297970" y="1981201"/>
            <a:ext cx="4719404" cy="5626100"/>
          </a:xfrm>
          <a:custGeom>
            <a:avLst/>
            <a:gdLst>
              <a:gd name="connsiteX0" fmla="*/ 1404640 w 2359702"/>
              <a:gd name="connsiteY0" fmla="*/ 0 h 2813050"/>
              <a:gd name="connsiteX1" fmla="*/ 2359702 w 2359702"/>
              <a:gd name="connsiteY1" fmla="*/ 373207 h 2813050"/>
              <a:gd name="connsiteX2" fmla="*/ 1954383 w 2359702"/>
              <a:gd name="connsiteY2" fmla="*/ 1408858 h 2813050"/>
              <a:gd name="connsiteX3" fmla="*/ 2359702 w 2359702"/>
              <a:gd name="connsiteY3" fmla="*/ 2439843 h 2813050"/>
              <a:gd name="connsiteX4" fmla="*/ 1404640 w 2359702"/>
              <a:gd name="connsiteY4" fmla="*/ 2813050 h 2813050"/>
              <a:gd name="connsiteX5" fmla="*/ 412308 w 2359702"/>
              <a:gd name="connsiteY5" fmla="*/ 2402522 h 2813050"/>
              <a:gd name="connsiteX6" fmla="*/ 412308 w 2359702"/>
              <a:gd name="connsiteY6" fmla="*/ 415193 h 2813050"/>
              <a:gd name="connsiteX7" fmla="*/ 1404640 w 2359702"/>
              <a:gd name="connsiteY7" fmla="*/ 0 h 281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9702" h="2813050">
                <a:moveTo>
                  <a:pt x="1404640" y="0"/>
                </a:moveTo>
                <a:cubicBezTo>
                  <a:pt x="1763371" y="0"/>
                  <a:pt x="2098807" y="135288"/>
                  <a:pt x="2359702" y="373207"/>
                </a:cubicBezTo>
                <a:cubicBezTo>
                  <a:pt x="2098807" y="657778"/>
                  <a:pt x="1954383" y="1021655"/>
                  <a:pt x="1954383" y="1408858"/>
                </a:cubicBezTo>
                <a:cubicBezTo>
                  <a:pt x="1954383" y="1796060"/>
                  <a:pt x="2098807" y="2159937"/>
                  <a:pt x="2359702" y="2439843"/>
                </a:cubicBezTo>
                <a:cubicBezTo>
                  <a:pt x="2098807" y="2682428"/>
                  <a:pt x="1763371" y="2813050"/>
                  <a:pt x="1404640" y="2813050"/>
                </a:cubicBezTo>
                <a:cubicBezTo>
                  <a:pt x="1031933" y="2813050"/>
                  <a:pt x="677862" y="2668432"/>
                  <a:pt x="412308" y="2402522"/>
                </a:cubicBezTo>
                <a:cubicBezTo>
                  <a:pt x="-137435" y="1852041"/>
                  <a:pt x="-137435" y="961009"/>
                  <a:pt x="412308" y="415193"/>
                </a:cubicBezTo>
                <a:cubicBezTo>
                  <a:pt x="677862" y="149283"/>
                  <a:pt x="1031933" y="0"/>
                  <a:pt x="1404640" y="0"/>
                </a:cubicBezTo>
                <a:close/>
              </a:path>
            </a:pathLst>
          </a:custGeom>
          <a:solidFill>
            <a:schemeClr val="accent5"/>
          </a:solidFill>
        </p:spPr>
        <p:txBody>
          <a:bodyPr wrap="square">
            <a:noAutofit/>
          </a:bodyPr>
          <a:lstStyle/>
          <a:p>
            <a:pPr lvl="0"/>
            <a:endParaRPr lang="en-US" noProof="0"/>
          </a:p>
        </p:txBody>
      </p:sp>
      <p:sp>
        <p:nvSpPr>
          <p:cNvPr id="34" name="Picture Placeholder 33"/>
          <p:cNvSpPr>
            <a:spLocks noGrp="1"/>
          </p:cNvSpPr>
          <p:nvPr>
            <p:ph type="pic" sz="quarter" idx="13"/>
          </p:nvPr>
        </p:nvSpPr>
        <p:spPr>
          <a:xfrm>
            <a:off x="12334877" y="6121401"/>
            <a:ext cx="4714874" cy="5626100"/>
          </a:xfrm>
          <a:custGeom>
            <a:avLst/>
            <a:gdLst>
              <a:gd name="connsiteX0" fmla="*/ 955088 w 2357437"/>
              <a:gd name="connsiteY0" fmla="*/ 0 h 2813050"/>
              <a:gd name="connsiteX1" fmla="*/ 1947448 w 2357437"/>
              <a:gd name="connsiteY1" fmla="*/ 410528 h 2813050"/>
              <a:gd name="connsiteX2" fmla="*/ 2357437 w 2357437"/>
              <a:gd name="connsiteY2" fmla="*/ 1404193 h 2813050"/>
              <a:gd name="connsiteX3" fmla="*/ 1947448 w 2357437"/>
              <a:gd name="connsiteY3" fmla="*/ 2402522 h 2813050"/>
              <a:gd name="connsiteX4" fmla="*/ 955088 w 2357437"/>
              <a:gd name="connsiteY4" fmla="*/ 2813050 h 2813050"/>
              <a:gd name="connsiteX5" fmla="*/ 0 w 2357437"/>
              <a:gd name="connsiteY5" fmla="*/ 2439843 h 2813050"/>
              <a:gd name="connsiteX6" fmla="*/ 405330 w 2357437"/>
              <a:gd name="connsiteY6" fmla="*/ 1404193 h 2813050"/>
              <a:gd name="connsiteX7" fmla="*/ 0 w 2357437"/>
              <a:gd name="connsiteY7" fmla="*/ 373207 h 2813050"/>
              <a:gd name="connsiteX8" fmla="*/ 955088 w 2357437"/>
              <a:gd name="connsiteY8" fmla="*/ 0 h 281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7437" h="2813050">
                <a:moveTo>
                  <a:pt x="955088" y="0"/>
                </a:moveTo>
                <a:cubicBezTo>
                  <a:pt x="1327806" y="0"/>
                  <a:pt x="1681887" y="144618"/>
                  <a:pt x="1947448" y="410528"/>
                </a:cubicBezTo>
                <a:cubicBezTo>
                  <a:pt x="2213009" y="676438"/>
                  <a:pt x="2357437" y="1030985"/>
                  <a:pt x="2357437" y="1404193"/>
                </a:cubicBezTo>
                <a:cubicBezTo>
                  <a:pt x="2357437" y="1782065"/>
                  <a:pt x="2213009" y="2136612"/>
                  <a:pt x="1947448" y="2402522"/>
                </a:cubicBezTo>
                <a:cubicBezTo>
                  <a:pt x="1681887" y="2668432"/>
                  <a:pt x="1327806" y="2813050"/>
                  <a:pt x="955088" y="2813050"/>
                </a:cubicBezTo>
                <a:cubicBezTo>
                  <a:pt x="596348" y="2813050"/>
                  <a:pt x="260902" y="2682428"/>
                  <a:pt x="0" y="2439843"/>
                </a:cubicBezTo>
                <a:cubicBezTo>
                  <a:pt x="260902" y="2155272"/>
                  <a:pt x="405330" y="1791395"/>
                  <a:pt x="405330" y="1404193"/>
                </a:cubicBezTo>
                <a:cubicBezTo>
                  <a:pt x="405330" y="1021655"/>
                  <a:pt x="260902" y="653113"/>
                  <a:pt x="0" y="373207"/>
                </a:cubicBezTo>
                <a:cubicBezTo>
                  <a:pt x="260902" y="130623"/>
                  <a:pt x="596348" y="0"/>
                  <a:pt x="955088" y="0"/>
                </a:cubicBezTo>
                <a:close/>
              </a:path>
            </a:pathLst>
          </a:custGeom>
          <a:solidFill>
            <a:schemeClr val="accent5"/>
          </a:solidFill>
        </p:spPr>
        <p:txBody>
          <a:bodyPr wrap="square">
            <a:noAutofit/>
          </a:bodyPr>
          <a:lstStyle/>
          <a:p>
            <a:pPr lvl="0"/>
            <a:endParaRPr lang="en-US" noProof="0"/>
          </a:p>
        </p:txBody>
      </p:sp>
    </p:spTree>
    <p:extLst>
      <p:ext uri="{BB962C8B-B14F-4D97-AF65-F5344CB8AC3E}">
        <p14:creationId xmlns:p14="http://schemas.microsoft.com/office/powerpoint/2010/main" val="36330678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Photo Layout: 09">
    <p:spTree>
      <p:nvGrpSpPr>
        <p:cNvPr id="1" name=""/>
        <p:cNvGrpSpPr/>
        <p:nvPr/>
      </p:nvGrpSpPr>
      <p:grpSpPr>
        <a:xfrm>
          <a:off x="0" y="0"/>
          <a:ext cx="0" cy="0"/>
          <a:chOff x="0" y="0"/>
          <a:chExt cx="0" cy="0"/>
        </a:xfrm>
      </p:grpSpPr>
      <p:sp>
        <p:nvSpPr>
          <p:cNvPr id="24" name="Picture Placeholder 8"/>
          <p:cNvSpPr>
            <a:spLocks noGrp="1"/>
          </p:cNvSpPr>
          <p:nvPr>
            <p:ph type="pic" sz="quarter" idx="11" hasCustomPrompt="1"/>
          </p:nvPr>
        </p:nvSpPr>
        <p:spPr>
          <a:xfrm>
            <a:off x="12912080" y="3107424"/>
            <a:ext cx="10168128" cy="6821424"/>
          </a:xfrm>
          <a:solidFill>
            <a:schemeClr val="bg1">
              <a:lumMod val="95000"/>
            </a:schemeClr>
          </a:solidFill>
        </p:spPr>
        <p:txBody>
          <a:bodyPr>
            <a:normAutofit/>
          </a:bodyPr>
          <a:lstStyle>
            <a:lvl1pPr>
              <a:defRPr sz="2800"/>
            </a:lvl1pPr>
          </a:lstStyle>
          <a:p>
            <a:r>
              <a:rPr lang="en-US"/>
              <a:t>Picture</a:t>
            </a:r>
          </a:p>
        </p:txBody>
      </p:sp>
      <p:sp>
        <p:nvSpPr>
          <p:cNvPr id="9" name="Picture Placeholder 8"/>
          <p:cNvSpPr>
            <a:spLocks noGrp="1"/>
          </p:cNvSpPr>
          <p:nvPr>
            <p:ph type="pic" sz="quarter" idx="10" hasCustomPrompt="1"/>
          </p:nvPr>
        </p:nvSpPr>
        <p:spPr>
          <a:xfrm>
            <a:off x="1316982" y="3107424"/>
            <a:ext cx="10168128" cy="6821424"/>
          </a:xfrm>
          <a:solidFill>
            <a:schemeClr val="bg1">
              <a:lumMod val="95000"/>
            </a:schemeClr>
          </a:solidFill>
        </p:spPr>
        <p:txBody>
          <a:bodyPr>
            <a:normAutofit/>
          </a:bodyPr>
          <a:lstStyle>
            <a:lvl1pPr>
              <a:defRPr sz="2800"/>
            </a:lvl1pPr>
          </a:lstStyle>
          <a:p>
            <a:r>
              <a:rPr lang="en-US"/>
              <a:t>Picture</a:t>
            </a:r>
          </a:p>
        </p:txBody>
      </p:sp>
      <p:sp>
        <p:nvSpPr>
          <p:cNvPr id="2" name="Title 1"/>
          <p:cNvSpPr>
            <a:spLocks noGrp="1"/>
          </p:cNvSpPr>
          <p:nvPr>
            <p:ph type="title" hasCustomPrompt="1"/>
          </p:nvPr>
        </p:nvSpPr>
        <p:spPr/>
        <p:txBody>
          <a:bodyPr/>
          <a:lstStyle/>
          <a:p>
            <a:r>
              <a:rPr lang="en-US" dirty="0"/>
              <a:t>CLICK TO EDIT MASTER TITLE STYLE</a:t>
            </a:r>
          </a:p>
        </p:txBody>
      </p:sp>
    </p:spTree>
    <p:custDataLst>
      <p:tags r:id="rId1"/>
    </p:custDataLst>
    <p:extLst>
      <p:ext uri="{BB962C8B-B14F-4D97-AF65-F5344CB8AC3E}">
        <p14:creationId xmlns:p14="http://schemas.microsoft.com/office/powerpoint/2010/main" val="6217105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6457950" y="4635500"/>
            <a:ext cx="5956256" cy="6784976"/>
          </a:xfrm>
          <a:custGeom>
            <a:avLst/>
            <a:gdLst>
              <a:gd name="connsiteX0" fmla="*/ 1707969 w 2978128"/>
              <a:gd name="connsiteY0" fmla="*/ 0 h 3392488"/>
              <a:gd name="connsiteX1" fmla="*/ 2763456 w 2978128"/>
              <a:gd name="connsiteY1" fmla="*/ 1828201 h 3392488"/>
              <a:gd name="connsiteX2" fmla="*/ 2926576 w 2978128"/>
              <a:gd name="connsiteY2" fmla="*/ 2840669 h 3392488"/>
              <a:gd name="connsiteX3" fmla="*/ 2432417 w 2978128"/>
              <a:gd name="connsiteY3" fmla="*/ 3315713 h 3392488"/>
              <a:gd name="connsiteX4" fmla="*/ 2370047 w 2978128"/>
              <a:gd name="connsiteY4" fmla="*/ 3334907 h 3392488"/>
              <a:gd name="connsiteX5" fmla="*/ 1895078 w 2978128"/>
              <a:gd name="connsiteY5" fmla="*/ 3392488 h 3392488"/>
              <a:gd name="connsiteX6" fmla="*/ 734043 w 2978128"/>
              <a:gd name="connsiteY6" fmla="*/ 3118978 h 3392488"/>
              <a:gd name="connsiteX7" fmla="*/ 0 w 2978128"/>
              <a:gd name="connsiteY7" fmla="*/ 2643933 h 3392488"/>
              <a:gd name="connsiteX8" fmla="*/ 489362 w 2978128"/>
              <a:gd name="connsiteY8" fmla="*/ 2749499 h 3392488"/>
              <a:gd name="connsiteX9" fmla="*/ 1420109 w 2978128"/>
              <a:gd name="connsiteY9" fmla="*/ 2298447 h 3392488"/>
              <a:gd name="connsiteX10" fmla="*/ 1808720 w 2978128"/>
              <a:gd name="connsiteY10" fmla="*/ 580610 h 3392488"/>
              <a:gd name="connsiteX11" fmla="*/ 1707969 w 2978128"/>
              <a:gd name="connsiteY11" fmla="*/ 0 h 3392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78128" h="3392488">
                <a:moveTo>
                  <a:pt x="1707969" y="0"/>
                </a:moveTo>
                <a:cubicBezTo>
                  <a:pt x="1707969" y="0"/>
                  <a:pt x="1707969" y="0"/>
                  <a:pt x="2763456" y="1828201"/>
                </a:cubicBezTo>
                <a:cubicBezTo>
                  <a:pt x="2974553" y="2197680"/>
                  <a:pt x="3032125" y="2557562"/>
                  <a:pt x="2926576" y="2840669"/>
                </a:cubicBezTo>
                <a:cubicBezTo>
                  <a:pt x="2845016" y="3056598"/>
                  <a:pt x="2677098" y="3219745"/>
                  <a:pt x="2432417" y="3315713"/>
                </a:cubicBezTo>
                <a:cubicBezTo>
                  <a:pt x="2432417" y="3315713"/>
                  <a:pt x="2432417" y="3315713"/>
                  <a:pt x="2370047" y="3334907"/>
                </a:cubicBezTo>
                <a:cubicBezTo>
                  <a:pt x="2365250" y="3334907"/>
                  <a:pt x="2187736" y="3392488"/>
                  <a:pt x="1895078" y="3392488"/>
                </a:cubicBezTo>
                <a:cubicBezTo>
                  <a:pt x="1631207" y="3392488"/>
                  <a:pt x="1218607" y="3344504"/>
                  <a:pt x="734043" y="3118978"/>
                </a:cubicBezTo>
                <a:cubicBezTo>
                  <a:pt x="417397" y="2970227"/>
                  <a:pt x="177514" y="2802282"/>
                  <a:pt x="0" y="2643933"/>
                </a:cubicBezTo>
                <a:cubicBezTo>
                  <a:pt x="148728" y="2711111"/>
                  <a:pt x="316646" y="2749499"/>
                  <a:pt x="489362" y="2749499"/>
                </a:cubicBezTo>
                <a:cubicBezTo>
                  <a:pt x="853985" y="2749499"/>
                  <a:pt x="1194619" y="2586352"/>
                  <a:pt x="1420109" y="2298447"/>
                </a:cubicBezTo>
                <a:cubicBezTo>
                  <a:pt x="1448895" y="2260059"/>
                  <a:pt x="1899876" y="1713039"/>
                  <a:pt x="1808720" y="580610"/>
                </a:cubicBezTo>
                <a:cubicBezTo>
                  <a:pt x="1789530" y="364681"/>
                  <a:pt x="1755946" y="172744"/>
                  <a:pt x="1707969" y="0"/>
                </a:cubicBezTo>
                <a:close/>
              </a:path>
            </a:pathLst>
          </a:custGeom>
          <a:solidFill>
            <a:schemeClr val="accent5"/>
          </a:solidFill>
        </p:spPr>
        <p:txBody>
          <a:bodyPr wrap="square">
            <a:noAutofit/>
          </a:bodyPr>
          <a:lstStyle/>
          <a:p>
            <a:pPr lvl="0"/>
            <a:endParaRPr lang="en-US" noProof="0"/>
          </a:p>
        </p:txBody>
      </p:sp>
      <p:sp>
        <p:nvSpPr>
          <p:cNvPr id="10" name="Picture Placeholder 9"/>
          <p:cNvSpPr>
            <a:spLocks noGrp="1"/>
          </p:cNvSpPr>
          <p:nvPr>
            <p:ph type="pic" sz="quarter" idx="11"/>
          </p:nvPr>
        </p:nvSpPr>
        <p:spPr>
          <a:xfrm>
            <a:off x="2453666" y="5864229"/>
            <a:ext cx="6509360" cy="5607050"/>
          </a:xfrm>
          <a:custGeom>
            <a:avLst/>
            <a:gdLst>
              <a:gd name="connsiteX0" fmla="*/ 1805907 w 3254680"/>
              <a:gd name="connsiteY0" fmla="*/ 0 h 2803525"/>
              <a:gd name="connsiteX1" fmla="*/ 1311789 w 3254680"/>
              <a:gd name="connsiteY1" fmla="*/ 960111 h 2803525"/>
              <a:gd name="connsiteX2" fmla="*/ 1407734 w 3254680"/>
              <a:gd name="connsiteY2" fmla="*/ 1416164 h 2803525"/>
              <a:gd name="connsiteX3" fmla="*/ 2693401 w 3254680"/>
              <a:gd name="connsiteY3" fmla="*/ 2597101 h 2803525"/>
              <a:gd name="connsiteX4" fmla="*/ 3254680 w 3254680"/>
              <a:gd name="connsiteY4" fmla="*/ 2803525 h 2803525"/>
              <a:gd name="connsiteX5" fmla="*/ 1134290 w 3254680"/>
              <a:gd name="connsiteY5" fmla="*/ 2803525 h 2803525"/>
              <a:gd name="connsiteX6" fmla="*/ 174837 w 3254680"/>
              <a:gd name="connsiteY6" fmla="*/ 2438683 h 2803525"/>
              <a:gd name="connsiteX7" fmla="*/ 16528 w 3254680"/>
              <a:gd name="connsiteY7" fmla="*/ 1737802 h 2803525"/>
              <a:gd name="connsiteX8" fmla="*/ 26122 w 3254680"/>
              <a:gd name="connsiteY8" fmla="*/ 1704198 h 2803525"/>
              <a:gd name="connsiteX9" fmla="*/ 208418 w 3254680"/>
              <a:gd name="connsiteY9" fmla="*/ 1272148 h 2803525"/>
              <a:gd name="connsiteX10" fmla="*/ 1033548 w 3254680"/>
              <a:gd name="connsiteY10" fmla="*/ 398446 h 2803525"/>
              <a:gd name="connsiteX11" fmla="*/ 1805907 w 3254680"/>
              <a:gd name="connsiteY11" fmla="*/ 0 h 2803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4680" h="2803525">
                <a:moveTo>
                  <a:pt x="1805907" y="0"/>
                </a:moveTo>
                <a:cubicBezTo>
                  <a:pt x="1508477" y="211225"/>
                  <a:pt x="1311789" y="561665"/>
                  <a:pt x="1311789" y="960111"/>
                </a:cubicBezTo>
                <a:cubicBezTo>
                  <a:pt x="1311789" y="1118530"/>
                  <a:pt x="1345370" y="1272148"/>
                  <a:pt x="1407734" y="1416164"/>
                </a:cubicBezTo>
                <a:cubicBezTo>
                  <a:pt x="1455707" y="1536178"/>
                  <a:pt x="1733948" y="2145849"/>
                  <a:pt x="2693401" y="2597101"/>
                </a:cubicBezTo>
                <a:cubicBezTo>
                  <a:pt x="2875696" y="2683511"/>
                  <a:pt x="3062790" y="2755520"/>
                  <a:pt x="3254680" y="2803525"/>
                </a:cubicBezTo>
                <a:cubicBezTo>
                  <a:pt x="3254680" y="2803525"/>
                  <a:pt x="3254680" y="2803525"/>
                  <a:pt x="1134290" y="2803525"/>
                </a:cubicBezTo>
                <a:cubicBezTo>
                  <a:pt x="707334" y="2803525"/>
                  <a:pt x="366728" y="2673910"/>
                  <a:pt x="174837" y="2438683"/>
                </a:cubicBezTo>
                <a:cubicBezTo>
                  <a:pt x="26122" y="2251461"/>
                  <a:pt x="-31445" y="2011433"/>
                  <a:pt x="16528" y="1737802"/>
                </a:cubicBezTo>
                <a:cubicBezTo>
                  <a:pt x="16528" y="1737802"/>
                  <a:pt x="16528" y="1737802"/>
                  <a:pt x="26122" y="1704198"/>
                </a:cubicBezTo>
                <a:cubicBezTo>
                  <a:pt x="26122" y="1704198"/>
                  <a:pt x="64500" y="1521777"/>
                  <a:pt x="208418" y="1272148"/>
                </a:cubicBezTo>
                <a:cubicBezTo>
                  <a:pt x="337944" y="1041721"/>
                  <a:pt x="587402" y="705682"/>
                  <a:pt x="1033548" y="398446"/>
                </a:cubicBezTo>
                <a:cubicBezTo>
                  <a:pt x="1316586" y="196823"/>
                  <a:pt x="1580435" y="76809"/>
                  <a:pt x="1805907" y="0"/>
                </a:cubicBezTo>
                <a:close/>
              </a:path>
            </a:pathLst>
          </a:custGeom>
          <a:solidFill>
            <a:schemeClr val="accent5"/>
          </a:solidFill>
        </p:spPr>
        <p:txBody>
          <a:bodyPr wrap="square">
            <a:noAutofit/>
          </a:bodyPr>
          <a:lstStyle/>
          <a:p>
            <a:pPr lvl="0"/>
            <a:endParaRPr lang="en-US" noProof="0"/>
          </a:p>
        </p:txBody>
      </p:sp>
      <p:sp>
        <p:nvSpPr>
          <p:cNvPr id="9" name="Picture Placeholder 8"/>
          <p:cNvSpPr>
            <a:spLocks noGrp="1"/>
          </p:cNvSpPr>
          <p:nvPr>
            <p:ph type="pic" sz="quarter" idx="12"/>
          </p:nvPr>
        </p:nvSpPr>
        <p:spPr>
          <a:xfrm>
            <a:off x="3495677" y="2273303"/>
            <a:ext cx="6393514" cy="5280026"/>
          </a:xfrm>
          <a:custGeom>
            <a:avLst/>
            <a:gdLst>
              <a:gd name="connsiteX0" fmla="*/ 1971021 w 3196757"/>
              <a:gd name="connsiteY0" fmla="*/ 0 h 2640013"/>
              <a:gd name="connsiteX1" fmla="*/ 2560889 w 3196757"/>
              <a:gd name="connsiteY1" fmla="*/ 244801 h 2640013"/>
              <a:gd name="connsiteX2" fmla="*/ 3184326 w 3196757"/>
              <a:gd name="connsiteY2" fmla="*/ 1766409 h 2640013"/>
              <a:gd name="connsiteX3" fmla="*/ 3141165 w 3196757"/>
              <a:gd name="connsiteY3" fmla="*/ 2640013 h 2640013"/>
              <a:gd name="connsiteX4" fmla="*/ 2853425 w 3196757"/>
              <a:gd name="connsiteY4" fmla="*/ 1972810 h 2640013"/>
              <a:gd name="connsiteX5" fmla="*/ 2134074 w 3196757"/>
              <a:gd name="connsiteY5" fmla="*/ 1584008 h 2640013"/>
              <a:gd name="connsiteX6" fmla="*/ 1947043 w 3196757"/>
              <a:gd name="connsiteY6" fmla="*/ 1574408 h 2640013"/>
              <a:gd name="connsiteX7" fmla="*/ 450793 w 3196757"/>
              <a:gd name="connsiteY7" fmla="*/ 2107211 h 2640013"/>
              <a:gd name="connsiteX8" fmla="*/ 0 w 3196757"/>
              <a:gd name="connsiteY8" fmla="*/ 2486413 h 2640013"/>
              <a:gd name="connsiteX9" fmla="*/ 1055048 w 3196757"/>
              <a:gd name="connsiteY9" fmla="*/ 657603 h 2640013"/>
              <a:gd name="connsiteX10" fmla="*/ 1971021 w 3196757"/>
              <a:gd name="connsiteY10" fmla="*/ 0 h 2640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96757" h="2640013">
                <a:moveTo>
                  <a:pt x="1971021" y="0"/>
                </a:moveTo>
                <a:cubicBezTo>
                  <a:pt x="2177235" y="0"/>
                  <a:pt x="2378653" y="86401"/>
                  <a:pt x="2560889" y="244801"/>
                </a:cubicBezTo>
                <a:cubicBezTo>
                  <a:pt x="2618437" y="302402"/>
                  <a:pt x="3107595" y="782404"/>
                  <a:pt x="3184326" y="1766409"/>
                </a:cubicBezTo>
                <a:cubicBezTo>
                  <a:pt x="3213100" y="2116811"/>
                  <a:pt x="3189122" y="2409612"/>
                  <a:pt x="3141165" y="2640013"/>
                </a:cubicBezTo>
                <a:cubicBezTo>
                  <a:pt x="3117187" y="2395212"/>
                  <a:pt x="3021273" y="2160011"/>
                  <a:pt x="2853425" y="1972810"/>
                </a:cubicBezTo>
                <a:cubicBezTo>
                  <a:pt x="2666394" y="1761609"/>
                  <a:pt x="2412223" y="1622408"/>
                  <a:pt x="2134074" y="1584008"/>
                </a:cubicBezTo>
                <a:cubicBezTo>
                  <a:pt x="2114892" y="1584008"/>
                  <a:pt x="2052548" y="1574408"/>
                  <a:pt x="1947043" y="1574408"/>
                </a:cubicBezTo>
                <a:cubicBezTo>
                  <a:pt x="1673690" y="1574408"/>
                  <a:pt x="1122187" y="1641608"/>
                  <a:pt x="450793" y="2107211"/>
                </a:cubicBezTo>
                <a:cubicBezTo>
                  <a:pt x="273353" y="2232011"/>
                  <a:pt x="124688" y="2361612"/>
                  <a:pt x="0" y="2486413"/>
                </a:cubicBezTo>
                <a:cubicBezTo>
                  <a:pt x="0" y="2486413"/>
                  <a:pt x="0" y="2486413"/>
                  <a:pt x="1055048" y="657603"/>
                </a:cubicBezTo>
                <a:cubicBezTo>
                  <a:pt x="1299627" y="235201"/>
                  <a:pt x="1625733" y="0"/>
                  <a:pt x="1971021" y="0"/>
                </a:cubicBezTo>
                <a:close/>
              </a:path>
            </a:pathLst>
          </a:custGeom>
          <a:solidFill>
            <a:schemeClr val="accent5"/>
          </a:solidFill>
        </p:spPr>
        <p:txBody>
          <a:bodyPr wrap="square">
            <a:noAutofit/>
          </a:bodyPr>
          <a:lstStyle/>
          <a:p>
            <a:pPr lvl="0"/>
            <a:endParaRPr lang="en-US" noProof="0"/>
          </a:p>
        </p:txBody>
      </p:sp>
    </p:spTree>
    <p:extLst>
      <p:ext uri="{BB962C8B-B14F-4D97-AF65-F5344CB8AC3E}">
        <p14:creationId xmlns:p14="http://schemas.microsoft.com/office/powerpoint/2010/main" val="2107723998"/>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sp>
        <p:nvSpPr>
          <p:cNvPr id="15" name="Picture Placeholder 14"/>
          <p:cNvSpPr>
            <a:spLocks noGrp="1"/>
          </p:cNvSpPr>
          <p:nvPr>
            <p:ph type="pic" sz="quarter" idx="10"/>
          </p:nvPr>
        </p:nvSpPr>
        <p:spPr>
          <a:xfrm>
            <a:off x="2550257" y="6327779"/>
            <a:ext cx="4764946" cy="5149850"/>
          </a:xfrm>
          <a:custGeom>
            <a:avLst/>
            <a:gdLst>
              <a:gd name="connsiteX0" fmla="*/ 1284894 w 2382473"/>
              <a:gd name="connsiteY0" fmla="*/ 0 h 2574925"/>
              <a:gd name="connsiteX1" fmla="*/ 2382473 w 2382473"/>
              <a:gd name="connsiteY1" fmla="*/ 616472 h 2574925"/>
              <a:gd name="connsiteX2" fmla="*/ 2382473 w 2382473"/>
              <a:gd name="connsiteY2" fmla="*/ 1958453 h 2574925"/>
              <a:gd name="connsiteX3" fmla="*/ 1930036 w 2382473"/>
              <a:gd name="connsiteY3" fmla="*/ 2402984 h 2574925"/>
              <a:gd name="connsiteX4" fmla="*/ 1284894 w 2382473"/>
              <a:gd name="connsiteY4" fmla="*/ 2574925 h 2574925"/>
              <a:gd name="connsiteX5" fmla="*/ 170557 w 2382473"/>
              <a:gd name="connsiteY5" fmla="*/ 1929097 h 2574925"/>
              <a:gd name="connsiteX6" fmla="*/ 643941 w 2382473"/>
              <a:gd name="connsiteY6" fmla="*/ 171941 h 2574925"/>
              <a:gd name="connsiteX7" fmla="*/ 1284894 w 2382473"/>
              <a:gd name="connsiteY7" fmla="*/ 0 h 257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82473" h="2574925">
                <a:moveTo>
                  <a:pt x="1284894" y="0"/>
                </a:moveTo>
                <a:cubicBezTo>
                  <a:pt x="1733142" y="0"/>
                  <a:pt x="2147876" y="234847"/>
                  <a:pt x="2382473" y="616472"/>
                </a:cubicBezTo>
                <a:cubicBezTo>
                  <a:pt x="2156254" y="1031648"/>
                  <a:pt x="2156254" y="1543278"/>
                  <a:pt x="2382473" y="1958453"/>
                </a:cubicBezTo>
                <a:cubicBezTo>
                  <a:pt x="2269364" y="2142975"/>
                  <a:pt x="2114362" y="2293948"/>
                  <a:pt x="1930036" y="2402984"/>
                </a:cubicBezTo>
                <a:cubicBezTo>
                  <a:pt x="1733142" y="2516213"/>
                  <a:pt x="1511112" y="2574925"/>
                  <a:pt x="1284894" y="2574925"/>
                </a:cubicBezTo>
                <a:cubicBezTo>
                  <a:pt x="828267" y="2574925"/>
                  <a:pt x="400965" y="2327497"/>
                  <a:pt x="170557" y="1929097"/>
                </a:cubicBezTo>
                <a:cubicBezTo>
                  <a:pt x="-181339" y="1316819"/>
                  <a:pt x="28123" y="528405"/>
                  <a:pt x="643941" y="171941"/>
                </a:cubicBezTo>
                <a:cubicBezTo>
                  <a:pt x="836645" y="58712"/>
                  <a:pt x="1058675" y="0"/>
                  <a:pt x="1284894" y="0"/>
                </a:cubicBezTo>
                <a:close/>
              </a:path>
            </a:pathLst>
          </a:custGeom>
          <a:solidFill>
            <a:schemeClr val="accent5"/>
          </a:solidFill>
        </p:spPr>
        <p:txBody>
          <a:bodyPr wrap="square">
            <a:noAutofit/>
          </a:bodyPr>
          <a:lstStyle/>
          <a:p>
            <a:pPr lvl="0"/>
            <a:endParaRPr lang="en-US" noProof="0"/>
          </a:p>
        </p:txBody>
      </p:sp>
      <p:sp>
        <p:nvSpPr>
          <p:cNvPr id="14" name="Picture Placeholder 13"/>
          <p:cNvSpPr>
            <a:spLocks noGrp="1"/>
          </p:cNvSpPr>
          <p:nvPr>
            <p:ph type="pic" sz="quarter" idx="11"/>
          </p:nvPr>
        </p:nvSpPr>
        <p:spPr>
          <a:xfrm>
            <a:off x="4876800" y="2295527"/>
            <a:ext cx="5143500" cy="5140324"/>
          </a:xfrm>
          <a:custGeom>
            <a:avLst/>
            <a:gdLst>
              <a:gd name="connsiteX0" fmla="*/ 1285875 w 2571750"/>
              <a:gd name="connsiteY0" fmla="*/ 0 h 2570162"/>
              <a:gd name="connsiteX1" fmla="*/ 2194784 w 2571750"/>
              <a:gd name="connsiteY1" fmla="*/ 373156 h 2570162"/>
              <a:gd name="connsiteX2" fmla="*/ 2571750 w 2571750"/>
              <a:gd name="connsiteY2" fmla="*/ 1287178 h 2570162"/>
              <a:gd name="connsiteX3" fmla="*/ 1319383 w 2571750"/>
              <a:gd name="connsiteY3" fmla="*/ 2570162 h 2570162"/>
              <a:gd name="connsiteX4" fmla="*/ 154975 w 2571750"/>
              <a:gd name="connsiteY4" fmla="*/ 1899321 h 2570162"/>
              <a:gd name="connsiteX5" fmla="*/ 0 w 2571750"/>
              <a:gd name="connsiteY5" fmla="*/ 1287178 h 2570162"/>
              <a:gd name="connsiteX6" fmla="*/ 1285875 w 2571750"/>
              <a:gd name="connsiteY6" fmla="*/ 0 h 2570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1750" h="2570162">
                <a:moveTo>
                  <a:pt x="1285875" y="0"/>
                </a:moveTo>
                <a:cubicBezTo>
                  <a:pt x="1629334" y="0"/>
                  <a:pt x="1951850" y="134168"/>
                  <a:pt x="2194784" y="373156"/>
                </a:cubicBezTo>
                <a:cubicBezTo>
                  <a:pt x="2437718" y="616336"/>
                  <a:pt x="2571750" y="943371"/>
                  <a:pt x="2571750" y="1287178"/>
                </a:cubicBezTo>
                <a:cubicBezTo>
                  <a:pt x="2571750" y="1983176"/>
                  <a:pt x="2014677" y="2553391"/>
                  <a:pt x="1319383" y="2570162"/>
                </a:cubicBezTo>
                <a:cubicBezTo>
                  <a:pt x="1072261" y="2167657"/>
                  <a:pt x="632466" y="1911899"/>
                  <a:pt x="154975" y="1899321"/>
                </a:cubicBezTo>
                <a:cubicBezTo>
                  <a:pt x="54451" y="1710646"/>
                  <a:pt x="0" y="1501008"/>
                  <a:pt x="0" y="1287178"/>
                </a:cubicBezTo>
                <a:cubicBezTo>
                  <a:pt x="0" y="574408"/>
                  <a:pt x="578016" y="0"/>
                  <a:pt x="1285875" y="0"/>
                </a:cubicBezTo>
                <a:close/>
              </a:path>
            </a:pathLst>
          </a:custGeom>
          <a:solidFill>
            <a:schemeClr val="accent5"/>
          </a:solidFill>
        </p:spPr>
        <p:txBody>
          <a:bodyPr wrap="square">
            <a:noAutofit/>
          </a:bodyPr>
          <a:lstStyle/>
          <a:p>
            <a:pPr lvl="0"/>
            <a:endParaRPr lang="en-US" noProof="0"/>
          </a:p>
        </p:txBody>
      </p:sp>
      <p:sp>
        <p:nvSpPr>
          <p:cNvPr id="16" name="Picture Placeholder 15"/>
          <p:cNvSpPr>
            <a:spLocks noGrp="1"/>
          </p:cNvSpPr>
          <p:nvPr>
            <p:ph type="pic" sz="quarter" idx="12"/>
          </p:nvPr>
        </p:nvSpPr>
        <p:spPr>
          <a:xfrm>
            <a:off x="7202439" y="6327779"/>
            <a:ext cx="5149162" cy="5149850"/>
          </a:xfrm>
          <a:custGeom>
            <a:avLst/>
            <a:gdLst>
              <a:gd name="connsiteX0" fmla="*/ 1321295 w 2574581"/>
              <a:gd name="connsiteY0" fmla="*/ 0 h 2574925"/>
              <a:gd name="connsiteX1" fmla="*/ 1928845 w 2574581"/>
              <a:gd name="connsiteY1" fmla="*/ 171941 h 2574925"/>
              <a:gd name="connsiteX2" fmla="*/ 2528015 w 2574581"/>
              <a:gd name="connsiteY2" fmla="*/ 951968 h 2574925"/>
              <a:gd name="connsiteX3" fmla="*/ 2402315 w 2574581"/>
              <a:gd name="connsiteY3" fmla="*/ 1929097 h 2574925"/>
              <a:gd name="connsiteX4" fmla="*/ 1287775 w 2574581"/>
              <a:gd name="connsiteY4" fmla="*/ 2574925 h 2574925"/>
              <a:gd name="connsiteX5" fmla="*/ 642515 w 2574581"/>
              <a:gd name="connsiteY5" fmla="*/ 2402984 h 2574925"/>
              <a:gd name="connsiteX6" fmla="*/ 43345 w 2574581"/>
              <a:gd name="connsiteY6" fmla="*/ 1618764 h 2574925"/>
              <a:gd name="connsiteX7" fmla="*/ 156475 w 2574581"/>
              <a:gd name="connsiteY7" fmla="*/ 670990 h 2574925"/>
              <a:gd name="connsiteX8" fmla="*/ 1321295 w 2574581"/>
              <a:gd name="connsiteY8" fmla="*/ 0 h 257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4581" h="2574925">
                <a:moveTo>
                  <a:pt x="1321295" y="0"/>
                </a:moveTo>
                <a:cubicBezTo>
                  <a:pt x="1534985" y="4194"/>
                  <a:pt x="1744485" y="62905"/>
                  <a:pt x="1928845" y="171941"/>
                </a:cubicBezTo>
                <a:cubicBezTo>
                  <a:pt x="2226335" y="343883"/>
                  <a:pt x="2440025" y="620666"/>
                  <a:pt x="2528015" y="951968"/>
                </a:cubicBezTo>
                <a:cubicBezTo>
                  <a:pt x="2620195" y="1287463"/>
                  <a:pt x="2574105" y="1631345"/>
                  <a:pt x="2402315" y="1929097"/>
                </a:cubicBezTo>
                <a:cubicBezTo>
                  <a:pt x="2171865" y="2327497"/>
                  <a:pt x="1744485" y="2574925"/>
                  <a:pt x="1287775" y="2574925"/>
                </a:cubicBezTo>
                <a:cubicBezTo>
                  <a:pt x="1061515" y="2574925"/>
                  <a:pt x="839445" y="2516213"/>
                  <a:pt x="642515" y="2402984"/>
                </a:cubicBezTo>
                <a:cubicBezTo>
                  <a:pt x="345025" y="2231043"/>
                  <a:pt x="135525" y="1954259"/>
                  <a:pt x="43345" y="1618764"/>
                </a:cubicBezTo>
                <a:cubicBezTo>
                  <a:pt x="-40455" y="1300044"/>
                  <a:pt x="-2745" y="964549"/>
                  <a:pt x="156475" y="670990"/>
                </a:cubicBezTo>
                <a:cubicBezTo>
                  <a:pt x="634135" y="658409"/>
                  <a:pt x="1074085" y="406788"/>
                  <a:pt x="1321295" y="0"/>
                </a:cubicBezTo>
                <a:close/>
              </a:path>
            </a:pathLst>
          </a:custGeom>
          <a:solidFill>
            <a:schemeClr val="accent5"/>
          </a:solidFill>
        </p:spPr>
        <p:txBody>
          <a:bodyPr wrap="square">
            <a:noAutofit/>
          </a:bodyPr>
          <a:lstStyle>
            <a:lvl1pPr marL="0" indent="0">
              <a:buNone/>
              <a:defRPr/>
            </a:lvl1pPr>
          </a:lstStyle>
          <a:p>
            <a:pPr lvl="0"/>
            <a:endParaRPr lang="en-US" noProof="0"/>
          </a:p>
        </p:txBody>
      </p:sp>
    </p:spTree>
    <p:extLst>
      <p:ext uri="{BB962C8B-B14F-4D97-AF65-F5344CB8AC3E}">
        <p14:creationId xmlns:p14="http://schemas.microsoft.com/office/powerpoint/2010/main" val="310962487"/>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userDrawn="1">
  <p:cSld name="1_Content with Caption">
    <p:spTree>
      <p:nvGrpSpPr>
        <p:cNvPr id="1" name=""/>
        <p:cNvGrpSpPr/>
        <p:nvPr/>
      </p:nvGrpSpPr>
      <p:grpSpPr>
        <a:xfrm>
          <a:off x="0" y="0"/>
          <a:ext cx="0" cy="0"/>
          <a:chOff x="0" y="0"/>
          <a:chExt cx="0" cy="0"/>
        </a:xfrm>
      </p:grpSpPr>
      <p:sp>
        <p:nvSpPr>
          <p:cNvPr id="15" name="Freeform 14"/>
          <p:cNvSpPr>
            <a:spLocks noGrp="1"/>
          </p:cNvSpPr>
          <p:nvPr>
            <p:ph type="pic" sz="quarter" idx="10"/>
          </p:nvPr>
        </p:nvSpPr>
        <p:spPr>
          <a:xfrm>
            <a:off x="9763129" y="1873253"/>
            <a:ext cx="7232650" cy="4886326"/>
          </a:xfrm>
          <a:custGeom>
            <a:avLst/>
            <a:gdLst>
              <a:gd name="connsiteX0" fmla="*/ 1222480 w 3616325"/>
              <a:gd name="connsiteY0" fmla="*/ 0 h 2443163"/>
              <a:gd name="connsiteX1" fmla="*/ 3616325 w 3616325"/>
              <a:gd name="connsiteY1" fmla="*/ 1795064 h 2443163"/>
              <a:gd name="connsiteX2" fmla="*/ 2491814 w 3616325"/>
              <a:gd name="connsiteY2" fmla="*/ 1172548 h 2443163"/>
              <a:gd name="connsiteX3" fmla="*/ 1175625 w 3616325"/>
              <a:gd name="connsiteY3" fmla="*/ 2443163 h 2443163"/>
              <a:gd name="connsiteX4" fmla="*/ 0 w 3616325"/>
              <a:gd name="connsiteY4" fmla="*/ 1219450 h 2443163"/>
              <a:gd name="connsiteX5" fmla="*/ 1222480 w 3616325"/>
              <a:gd name="connsiteY5" fmla="*/ 0 h 2443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6325" h="2443163">
                <a:moveTo>
                  <a:pt x="1222480" y="0"/>
                </a:moveTo>
                <a:cubicBezTo>
                  <a:pt x="2355510" y="0"/>
                  <a:pt x="3313900" y="758958"/>
                  <a:pt x="3616325" y="1795064"/>
                </a:cubicBezTo>
                <a:cubicBezTo>
                  <a:pt x="3382052" y="1419849"/>
                  <a:pt x="2964620" y="1172548"/>
                  <a:pt x="2491814" y="1172548"/>
                </a:cubicBezTo>
                <a:cubicBezTo>
                  <a:pt x="1780476" y="1172548"/>
                  <a:pt x="1201182" y="1735371"/>
                  <a:pt x="1175625" y="2443163"/>
                </a:cubicBezTo>
                <a:cubicBezTo>
                  <a:pt x="523920" y="2417580"/>
                  <a:pt x="0" y="1880340"/>
                  <a:pt x="0" y="1219450"/>
                </a:cubicBezTo>
                <a:cubicBezTo>
                  <a:pt x="0" y="545768"/>
                  <a:pt x="549477" y="0"/>
                  <a:pt x="1222480" y="0"/>
                </a:cubicBezTo>
                <a:close/>
              </a:path>
            </a:pathLst>
          </a:custGeom>
          <a:solidFill>
            <a:schemeClr val="accent5"/>
          </a:solidFill>
        </p:spPr>
        <p:txBody>
          <a:bodyPr wrap="square">
            <a:noAutofit/>
          </a:bodyPr>
          <a:lstStyle/>
          <a:p>
            <a:endParaRPr lang="en-US"/>
          </a:p>
        </p:txBody>
      </p:sp>
      <p:sp>
        <p:nvSpPr>
          <p:cNvPr id="14" name="Freeform 13"/>
          <p:cNvSpPr>
            <a:spLocks noGrp="1"/>
          </p:cNvSpPr>
          <p:nvPr>
            <p:ph type="pic" sz="quarter" idx="11"/>
          </p:nvPr>
        </p:nvSpPr>
        <p:spPr>
          <a:xfrm>
            <a:off x="7419979" y="6962777"/>
            <a:ext cx="7232650" cy="4876800"/>
          </a:xfrm>
          <a:custGeom>
            <a:avLst/>
            <a:gdLst>
              <a:gd name="connsiteX0" fmla="*/ 2440700 w 3616325"/>
              <a:gd name="connsiteY0" fmla="*/ 0 h 2438400"/>
              <a:gd name="connsiteX1" fmla="*/ 3616325 w 3616325"/>
              <a:gd name="connsiteY1" fmla="*/ 1219200 h 2438400"/>
              <a:gd name="connsiteX2" fmla="*/ 2393845 w 3616325"/>
              <a:gd name="connsiteY2" fmla="*/ 2438400 h 2438400"/>
              <a:gd name="connsiteX3" fmla="*/ 0 w 3616325"/>
              <a:gd name="connsiteY3" fmla="*/ 643704 h 2438400"/>
              <a:gd name="connsiteX4" fmla="*/ 1124511 w 3616325"/>
              <a:gd name="connsiteY4" fmla="*/ 1270355 h 2438400"/>
              <a:gd name="connsiteX5" fmla="*/ 2440700 w 3616325"/>
              <a:gd name="connsiteY5" fmla="*/ 0 h 243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6325" h="2438400">
                <a:moveTo>
                  <a:pt x="2440700" y="0"/>
                </a:moveTo>
                <a:cubicBezTo>
                  <a:pt x="3092405" y="25578"/>
                  <a:pt x="3616325" y="562708"/>
                  <a:pt x="3616325" y="1219200"/>
                </a:cubicBezTo>
                <a:cubicBezTo>
                  <a:pt x="3616325" y="1892744"/>
                  <a:pt x="3066848" y="2438400"/>
                  <a:pt x="2393845" y="2438400"/>
                </a:cubicBezTo>
                <a:cubicBezTo>
                  <a:pt x="1260815" y="2438400"/>
                  <a:pt x="302426" y="1679597"/>
                  <a:pt x="0" y="643704"/>
                </a:cubicBezTo>
                <a:cubicBezTo>
                  <a:pt x="234273" y="1018842"/>
                  <a:pt x="651705" y="1270355"/>
                  <a:pt x="1124511" y="1270355"/>
                </a:cubicBezTo>
                <a:cubicBezTo>
                  <a:pt x="1835850" y="1270355"/>
                  <a:pt x="2415143" y="703385"/>
                  <a:pt x="2440700" y="0"/>
                </a:cubicBezTo>
                <a:close/>
              </a:path>
            </a:pathLst>
          </a:custGeom>
          <a:solidFill>
            <a:schemeClr val="accent5"/>
          </a:solidFill>
        </p:spPr>
        <p:txBody>
          <a:bodyPr wrap="square">
            <a:noAutofit/>
          </a:bodyPr>
          <a:lstStyle>
            <a:lvl1pPr marL="0" indent="0">
              <a:buNone/>
              <a:defRPr/>
            </a:lvl1pPr>
          </a:lstStyle>
          <a:p>
            <a:endParaRPr lang="en-US"/>
          </a:p>
        </p:txBody>
      </p:sp>
      <p:sp>
        <p:nvSpPr>
          <p:cNvPr id="13" name="Freeform 12"/>
          <p:cNvSpPr>
            <a:spLocks noGrp="1"/>
          </p:cNvSpPr>
          <p:nvPr>
            <p:ph type="pic" sz="quarter" idx="12"/>
          </p:nvPr>
        </p:nvSpPr>
        <p:spPr>
          <a:xfrm>
            <a:off x="7223129" y="2070101"/>
            <a:ext cx="4883150" cy="7229476"/>
          </a:xfrm>
          <a:custGeom>
            <a:avLst/>
            <a:gdLst>
              <a:gd name="connsiteX0" fmla="*/ 1798158 w 2441575"/>
              <a:gd name="connsiteY0" fmla="*/ 0 h 3614738"/>
              <a:gd name="connsiteX1" fmla="*/ 1171786 w 2441575"/>
              <a:gd name="connsiteY1" fmla="*/ 1121080 h 3614738"/>
              <a:gd name="connsiteX2" fmla="*/ 2441575 w 2441575"/>
              <a:gd name="connsiteY2" fmla="*/ 2442506 h 3614738"/>
              <a:gd name="connsiteX3" fmla="*/ 1222918 w 2441575"/>
              <a:gd name="connsiteY3" fmla="*/ 3614738 h 3614738"/>
              <a:gd name="connsiteX4" fmla="*/ 0 w 2441575"/>
              <a:gd name="connsiteY4" fmla="*/ 2395617 h 3614738"/>
              <a:gd name="connsiteX5" fmla="*/ 1798158 w 2441575"/>
              <a:gd name="connsiteY5" fmla="*/ 0 h 361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41575" h="3614738">
                <a:moveTo>
                  <a:pt x="1798158" y="0"/>
                </a:moveTo>
                <a:cubicBezTo>
                  <a:pt x="1423187" y="234447"/>
                  <a:pt x="1171786" y="647925"/>
                  <a:pt x="1171786" y="1121080"/>
                </a:cubicBezTo>
                <a:cubicBezTo>
                  <a:pt x="1171786" y="1832945"/>
                  <a:pt x="1738504" y="2416930"/>
                  <a:pt x="2441575" y="2442506"/>
                </a:cubicBezTo>
                <a:cubicBezTo>
                  <a:pt x="2416009" y="3094693"/>
                  <a:pt x="1879118" y="3614738"/>
                  <a:pt x="1222918" y="3614738"/>
                </a:cubicBezTo>
                <a:cubicBezTo>
                  <a:pt x="549674" y="3614738"/>
                  <a:pt x="0" y="3069117"/>
                  <a:pt x="0" y="2395617"/>
                </a:cubicBezTo>
                <a:cubicBezTo>
                  <a:pt x="0" y="1261748"/>
                  <a:pt x="758465" y="302649"/>
                  <a:pt x="1798158" y="0"/>
                </a:cubicBezTo>
                <a:close/>
              </a:path>
            </a:pathLst>
          </a:custGeom>
          <a:solidFill>
            <a:schemeClr val="accent5"/>
          </a:solidFill>
        </p:spPr>
        <p:txBody>
          <a:bodyPr wrap="square">
            <a:noAutofit/>
          </a:bodyPr>
          <a:lstStyle/>
          <a:p>
            <a:endParaRPr lang="en-US"/>
          </a:p>
        </p:txBody>
      </p:sp>
      <p:sp>
        <p:nvSpPr>
          <p:cNvPr id="16" name="Freeform 15"/>
          <p:cNvSpPr>
            <a:spLocks noGrp="1"/>
          </p:cNvSpPr>
          <p:nvPr>
            <p:ph type="pic" sz="quarter" idx="13"/>
          </p:nvPr>
        </p:nvSpPr>
        <p:spPr>
          <a:xfrm>
            <a:off x="12309479" y="4413251"/>
            <a:ext cx="4883150" cy="7229476"/>
          </a:xfrm>
          <a:custGeom>
            <a:avLst/>
            <a:gdLst>
              <a:gd name="connsiteX0" fmla="*/ 1218657 w 2441575"/>
              <a:gd name="connsiteY0" fmla="*/ 0 h 3614738"/>
              <a:gd name="connsiteX1" fmla="*/ 2441575 w 2441575"/>
              <a:gd name="connsiteY1" fmla="*/ 1223384 h 3614738"/>
              <a:gd name="connsiteX2" fmla="*/ 643417 w 2441575"/>
              <a:gd name="connsiteY2" fmla="*/ 3614738 h 3614738"/>
              <a:gd name="connsiteX3" fmla="*/ 1269790 w 2441575"/>
              <a:gd name="connsiteY3" fmla="*/ 2493658 h 3614738"/>
              <a:gd name="connsiteX4" fmla="*/ 0 w 2441575"/>
              <a:gd name="connsiteY4" fmla="*/ 1172232 h 3614738"/>
              <a:gd name="connsiteX5" fmla="*/ 1218657 w 2441575"/>
              <a:gd name="connsiteY5" fmla="*/ 0 h 361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41575" h="3614738">
                <a:moveTo>
                  <a:pt x="1218657" y="0"/>
                </a:moveTo>
                <a:cubicBezTo>
                  <a:pt x="1891901" y="0"/>
                  <a:pt x="2441575" y="549884"/>
                  <a:pt x="2441575" y="1223384"/>
                </a:cubicBezTo>
                <a:cubicBezTo>
                  <a:pt x="2441575" y="2352990"/>
                  <a:pt x="1683110" y="3312089"/>
                  <a:pt x="643417" y="3614738"/>
                </a:cubicBezTo>
                <a:cubicBezTo>
                  <a:pt x="1018388" y="3380292"/>
                  <a:pt x="1269790" y="2966813"/>
                  <a:pt x="1269790" y="2493658"/>
                </a:cubicBezTo>
                <a:cubicBezTo>
                  <a:pt x="1269790" y="1781793"/>
                  <a:pt x="703072" y="1197808"/>
                  <a:pt x="0" y="1172232"/>
                </a:cubicBezTo>
                <a:cubicBezTo>
                  <a:pt x="25566" y="520045"/>
                  <a:pt x="562457" y="0"/>
                  <a:pt x="1218657" y="0"/>
                </a:cubicBezTo>
                <a:close/>
              </a:path>
            </a:pathLst>
          </a:custGeom>
          <a:solidFill>
            <a:schemeClr val="accent5"/>
          </a:solidFill>
        </p:spPr>
        <p:txBody>
          <a:bodyPr wrap="square">
            <a:noAutofit/>
          </a:bodyPr>
          <a:lstStyle/>
          <a:p>
            <a:endParaRPr lang="en-US"/>
          </a:p>
        </p:txBody>
      </p:sp>
    </p:spTree>
    <p:extLst>
      <p:ext uri="{BB962C8B-B14F-4D97-AF65-F5344CB8AC3E}">
        <p14:creationId xmlns:p14="http://schemas.microsoft.com/office/powerpoint/2010/main" val="722183043"/>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userDrawn="1">
  <p:cSld name="2_Content with Caption">
    <p:spTree>
      <p:nvGrpSpPr>
        <p:cNvPr id="1" name=""/>
        <p:cNvGrpSpPr/>
        <p:nvPr/>
      </p:nvGrpSpPr>
      <p:grpSpPr>
        <a:xfrm>
          <a:off x="0" y="0"/>
          <a:ext cx="0" cy="0"/>
          <a:chOff x="0" y="0"/>
          <a:chExt cx="0" cy="0"/>
        </a:xfrm>
      </p:grpSpPr>
      <p:sp>
        <p:nvSpPr>
          <p:cNvPr id="26" name="Freeform 25"/>
          <p:cNvSpPr>
            <a:spLocks noGrp="1"/>
          </p:cNvSpPr>
          <p:nvPr>
            <p:ph type="pic" sz="quarter" idx="10"/>
          </p:nvPr>
        </p:nvSpPr>
        <p:spPr>
          <a:xfrm>
            <a:off x="10709276" y="7458079"/>
            <a:ext cx="6413500" cy="4425950"/>
          </a:xfrm>
          <a:custGeom>
            <a:avLst/>
            <a:gdLst>
              <a:gd name="connsiteX0" fmla="*/ 1719999 w 3206750"/>
              <a:gd name="connsiteY0" fmla="*/ 0 h 2212975"/>
              <a:gd name="connsiteX1" fmla="*/ 2507009 w 3206750"/>
              <a:gd name="connsiteY1" fmla="*/ 544513 h 2212975"/>
              <a:gd name="connsiteX2" fmla="*/ 3206750 w 3206750"/>
              <a:gd name="connsiteY2" fmla="*/ 169863 h 2212975"/>
              <a:gd name="connsiteX3" fmla="*/ 742583 w 3206750"/>
              <a:gd name="connsiteY3" fmla="*/ 2212975 h 2212975"/>
              <a:gd name="connsiteX4" fmla="*/ 0 w 3206750"/>
              <a:gd name="connsiteY4" fmla="*/ 1468438 h 2212975"/>
              <a:gd name="connsiteX5" fmla="*/ 742583 w 3206750"/>
              <a:gd name="connsiteY5" fmla="*/ 725488 h 2212975"/>
              <a:gd name="connsiteX6" fmla="*/ 1719999 w 3206750"/>
              <a:gd name="connsiteY6" fmla="*/ 0 h 2212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06750" h="2212975">
                <a:moveTo>
                  <a:pt x="1719999" y="0"/>
                </a:moveTo>
                <a:cubicBezTo>
                  <a:pt x="1840589" y="317500"/>
                  <a:pt x="2148412" y="544513"/>
                  <a:pt x="2507009" y="544513"/>
                </a:cubicBezTo>
                <a:cubicBezTo>
                  <a:pt x="2798964" y="544513"/>
                  <a:pt x="3056012" y="395288"/>
                  <a:pt x="3206750" y="169863"/>
                </a:cubicBezTo>
                <a:cubicBezTo>
                  <a:pt x="2987784" y="1331913"/>
                  <a:pt x="1965939" y="2212975"/>
                  <a:pt x="742583" y="2212975"/>
                </a:cubicBezTo>
                <a:cubicBezTo>
                  <a:pt x="333210" y="2212975"/>
                  <a:pt x="0" y="1879600"/>
                  <a:pt x="0" y="1468438"/>
                </a:cubicBezTo>
                <a:cubicBezTo>
                  <a:pt x="0" y="1058863"/>
                  <a:pt x="333210" y="725488"/>
                  <a:pt x="742583" y="725488"/>
                </a:cubicBezTo>
                <a:cubicBezTo>
                  <a:pt x="1202730" y="725488"/>
                  <a:pt x="1593062" y="419100"/>
                  <a:pt x="1719999" y="0"/>
                </a:cubicBezTo>
                <a:close/>
              </a:path>
            </a:pathLst>
          </a:custGeom>
          <a:solidFill>
            <a:schemeClr val="accent5"/>
          </a:solidFill>
        </p:spPr>
        <p:txBody>
          <a:bodyPr wrap="square">
            <a:noAutofit/>
          </a:bodyPr>
          <a:lstStyle/>
          <a:p>
            <a:endParaRPr lang="en-US"/>
          </a:p>
        </p:txBody>
      </p:sp>
      <p:sp>
        <p:nvSpPr>
          <p:cNvPr id="25" name="Freeform 24"/>
          <p:cNvSpPr>
            <a:spLocks noGrp="1"/>
          </p:cNvSpPr>
          <p:nvPr>
            <p:ph type="pic" sz="quarter" idx="11"/>
          </p:nvPr>
        </p:nvSpPr>
        <p:spPr>
          <a:xfrm>
            <a:off x="7175503" y="5375279"/>
            <a:ext cx="4425950" cy="6419850"/>
          </a:xfrm>
          <a:custGeom>
            <a:avLst/>
            <a:gdLst>
              <a:gd name="connsiteX0" fmla="*/ 744538 w 2212975"/>
              <a:gd name="connsiteY0" fmla="*/ 0 h 3209925"/>
              <a:gd name="connsiteX1" fmla="*/ 1487488 w 2212975"/>
              <a:gd name="connsiteY1" fmla="*/ 743318 h 3209925"/>
              <a:gd name="connsiteX2" fmla="*/ 2212975 w 2212975"/>
              <a:gd name="connsiteY2" fmla="*/ 1721702 h 3209925"/>
              <a:gd name="connsiteX3" fmla="*/ 1668463 w 2212975"/>
              <a:gd name="connsiteY3" fmla="*/ 2509491 h 3209925"/>
              <a:gd name="connsiteX4" fmla="*/ 2043113 w 2212975"/>
              <a:gd name="connsiteY4" fmla="*/ 3209925 h 3209925"/>
              <a:gd name="connsiteX5" fmla="*/ 0 w 2212975"/>
              <a:gd name="connsiteY5" fmla="*/ 743318 h 3209925"/>
              <a:gd name="connsiteX6" fmla="*/ 744538 w 2212975"/>
              <a:gd name="connsiteY6" fmla="*/ 0 h 3209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2975" h="3209925">
                <a:moveTo>
                  <a:pt x="744538" y="0"/>
                </a:moveTo>
                <a:cubicBezTo>
                  <a:pt x="1154113" y="0"/>
                  <a:pt x="1487488" y="333540"/>
                  <a:pt x="1487488" y="743318"/>
                </a:cubicBezTo>
                <a:cubicBezTo>
                  <a:pt x="1487488" y="1203921"/>
                  <a:pt x="1793875" y="1594639"/>
                  <a:pt x="2212975" y="1721702"/>
                </a:cubicBezTo>
                <a:cubicBezTo>
                  <a:pt x="1893888" y="1842411"/>
                  <a:pt x="1668463" y="2150539"/>
                  <a:pt x="1668463" y="2509491"/>
                </a:cubicBezTo>
                <a:cubicBezTo>
                  <a:pt x="1668463" y="2801736"/>
                  <a:pt x="1817688" y="3059038"/>
                  <a:pt x="2043113" y="3209925"/>
                </a:cubicBezTo>
                <a:cubicBezTo>
                  <a:pt x="881063" y="2990742"/>
                  <a:pt x="0" y="1967886"/>
                  <a:pt x="0" y="743318"/>
                </a:cubicBezTo>
                <a:cubicBezTo>
                  <a:pt x="0" y="333540"/>
                  <a:pt x="333375" y="0"/>
                  <a:pt x="744538" y="0"/>
                </a:cubicBezTo>
                <a:close/>
              </a:path>
            </a:pathLst>
          </a:custGeom>
          <a:solidFill>
            <a:schemeClr val="accent5"/>
          </a:solidFill>
        </p:spPr>
        <p:txBody>
          <a:bodyPr wrap="square">
            <a:noAutofit/>
          </a:bodyPr>
          <a:lstStyle/>
          <a:p>
            <a:endParaRPr lang="en-US"/>
          </a:p>
        </p:txBody>
      </p:sp>
      <p:sp>
        <p:nvSpPr>
          <p:cNvPr id="24" name="Freeform 23"/>
          <p:cNvSpPr>
            <a:spLocks noGrp="1"/>
          </p:cNvSpPr>
          <p:nvPr>
            <p:ph type="pic" sz="quarter" idx="12"/>
          </p:nvPr>
        </p:nvSpPr>
        <p:spPr>
          <a:xfrm>
            <a:off x="7264401" y="1841503"/>
            <a:ext cx="6413500" cy="4425950"/>
          </a:xfrm>
          <a:custGeom>
            <a:avLst/>
            <a:gdLst>
              <a:gd name="connsiteX0" fmla="*/ 2464168 w 3206750"/>
              <a:gd name="connsiteY0" fmla="*/ 0 h 2212975"/>
              <a:gd name="connsiteX1" fmla="*/ 3206750 w 3206750"/>
              <a:gd name="connsiteY1" fmla="*/ 744538 h 2212975"/>
              <a:gd name="connsiteX2" fmla="*/ 2464168 w 3206750"/>
              <a:gd name="connsiteY2" fmla="*/ 1487488 h 2212975"/>
              <a:gd name="connsiteX3" fmla="*/ 1486752 w 3206750"/>
              <a:gd name="connsiteY3" fmla="*/ 2212975 h 2212975"/>
              <a:gd name="connsiteX4" fmla="*/ 699741 w 3206750"/>
              <a:gd name="connsiteY4" fmla="*/ 1668463 h 2212975"/>
              <a:gd name="connsiteX5" fmla="*/ 0 w 3206750"/>
              <a:gd name="connsiteY5" fmla="*/ 2043113 h 2212975"/>
              <a:gd name="connsiteX6" fmla="*/ 2464168 w 3206750"/>
              <a:gd name="connsiteY6" fmla="*/ 0 h 2212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06750" h="2212975">
                <a:moveTo>
                  <a:pt x="2464168" y="0"/>
                </a:moveTo>
                <a:cubicBezTo>
                  <a:pt x="2873540" y="0"/>
                  <a:pt x="3206750" y="333375"/>
                  <a:pt x="3206750" y="744538"/>
                </a:cubicBezTo>
                <a:cubicBezTo>
                  <a:pt x="3206750" y="1154113"/>
                  <a:pt x="2873540" y="1487488"/>
                  <a:pt x="2464168" y="1487488"/>
                </a:cubicBezTo>
                <a:cubicBezTo>
                  <a:pt x="2004021" y="1487488"/>
                  <a:pt x="1613689" y="1793875"/>
                  <a:pt x="1486752" y="2212975"/>
                </a:cubicBezTo>
                <a:cubicBezTo>
                  <a:pt x="1366161" y="1895475"/>
                  <a:pt x="1058339" y="1668463"/>
                  <a:pt x="699741" y="1668463"/>
                </a:cubicBezTo>
                <a:cubicBezTo>
                  <a:pt x="407786" y="1668463"/>
                  <a:pt x="150738" y="1817688"/>
                  <a:pt x="0" y="2043113"/>
                </a:cubicBezTo>
                <a:cubicBezTo>
                  <a:pt x="218967" y="881063"/>
                  <a:pt x="1240811" y="0"/>
                  <a:pt x="2464168" y="0"/>
                </a:cubicBezTo>
                <a:close/>
              </a:path>
            </a:pathLst>
          </a:custGeom>
          <a:solidFill>
            <a:schemeClr val="accent5"/>
          </a:solidFill>
        </p:spPr>
        <p:txBody>
          <a:bodyPr wrap="square">
            <a:noAutofit/>
          </a:bodyPr>
          <a:lstStyle/>
          <a:p>
            <a:endParaRPr lang="en-US"/>
          </a:p>
        </p:txBody>
      </p:sp>
      <p:sp>
        <p:nvSpPr>
          <p:cNvPr id="27" name="Freeform 26"/>
          <p:cNvSpPr>
            <a:spLocks noGrp="1"/>
          </p:cNvSpPr>
          <p:nvPr>
            <p:ph type="pic" sz="quarter" idx="13"/>
          </p:nvPr>
        </p:nvSpPr>
        <p:spPr>
          <a:xfrm>
            <a:off x="12788903" y="1930404"/>
            <a:ext cx="4422774" cy="6419850"/>
          </a:xfrm>
          <a:custGeom>
            <a:avLst/>
            <a:gdLst>
              <a:gd name="connsiteX0" fmla="*/ 169741 w 2211387"/>
              <a:gd name="connsiteY0" fmla="*/ 0 h 3209925"/>
              <a:gd name="connsiteX1" fmla="*/ 2211387 w 2211387"/>
              <a:gd name="connsiteY1" fmla="*/ 2466608 h 3209925"/>
              <a:gd name="connsiteX2" fmla="*/ 1467384 w 2211387"/>
              <a:gd name="connsiteY2" fmla="*/ 3209925 h 3209925"/>
              <a:gd name="connsiteX3" fmla="*/ 724967 w 2211387"/>
              <a:gd name="connsiteY3" fmla="*/ 2466608 h 3209925"/>
              <a:gd name="connsiteX4" fmla="*/ 0 w 2211387"/>
              <a:gd name="connsiteY4" fmla="*/ 1488224 h 3209925"/>
              <a:gd name="connsiteX5" fmla="*/ 544122 w 2211387"/>
              <a:gd name="connsiteY5" fmla="*/ 700434 h 3209925"/>
              <a:gd name="connsiteX6" fmla="*/ 169741 w 2211387"/>
              <a:gd name="connsiteY6" fmla="*/ 0 h 3209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1387" h="3209925">
                <a:moveTo>
                  <a:pt x="169741" y="0"/>
                </a:moveTo>
                <a:cubicBezTo>
                  <a:pt x="1330957" y="219184"/>
                  <a:pt x="2211387" y="1242039"/>
                  <a:pt x="2211387" y="2466608"/>
                </a:cubicBezTo>
                <a:cubicBezTo>
                  <a:pt x="2211387" y="2876385"/>
                  <a:pt x="1878251" y="3209925"/>
                  <a:pt x="1467384" y="3209925"/>
                </a:cubicBezTo>
                <a:cubicBezTo>
                  <a:pt x="1058103" y="3209925"/>
                  <a:pt x="724967" y="2876385"/>
                  <a:pt x="724967" y="2466608"/>
                </a:cubicBezTo>
                <a:cubicBezTo>
                  <a:pt x="724967" y="2006005"/>
                  <a:pt x="418799" y="1615287"/>
                  <a:pt x="0" y="1488224"/>
                </a:cubicBezTo>
                <a:cubicBezTo>
                  <a:pt x="317272" y="1367514"/>
                  <a:pt x="544122" y="1059387"/>
                  <a:pt x="544122" y="700434"/>
                </a:cubicBezTo>
                <a:cubicBezTo>
                  <a:pt x="544122" y="408190"/>
                  <a:pt x="395004" y="150887"/>
                  <a:pt x="169741" y="0"/>
                </a:cubicBezTo>
                <a:close/>
              </a:path>
            </a:pathLst>
          </a:custGeom>
          <a:solidFill>
            <a:schemeClr val="accent5"/>
          </a:solidFill>
        </p:spPr>
        <p:txBody>
          <a:bodyPr wrap="square">
            <a:noAutofit/>
          </a:bodyPr>
          <a:lstStyle/>
          <a:p>
            <a:endParaRPr lang="en-US"/>
          </a:p>
        </p:txBody>
      </p:sp>
    </p:spTree>
    <p:extLst>
      <p:ext uri="{BB962C8B-B14F-4D97-AF65-F5344CB8AC3E}">
        <p14:creationId xmlns:p14="http://schemas.microsoft.com/office/powerpoint/2010/main" val="1184952038"/>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userDrawn="1">
  <p:cSld name="19_Custom Layout">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2" y="0"/>
            <a:ext cx="16672742" cy="13716000"/>
          </a:xfrm>
          <a:custGeom>
            <a:avLst/>
            <a:gdLst>
              <a:gd name="connsiteX0" fmla="*/ 0 w 7734300"/>
              <a:gd name="connsiteY0" fmla="*/ 0 h 6362700"/>
              <a:gd name="connsiteX1" fmla="*/ 4622749 w 7734300"/>
              <a:gd name="connsiteY1" fmla="*/ 0 h 6362700"/>
              <a:gd name="connsiteX2" fmla="*/ 7734300 w 7734300"/>
              <a:gd name="connsiteY2" fmla="*/ 3181350 h 6362700"/>
              <a:gd name="connsiteX3" fmla="*/ 4622749 w 7734300"/>
              <a:gd name="connsiteY3" fmla="*/ 6362700 h 6362700"/>
              <a:gd name="connsiteX4" fmla="*/ 0 w 7734300"/>
              <a:gd name="connsiteY4" fmla="*/ 6362700 h 6362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34300" h="6362700">
                <a:moveTo>
                  <a:pt x="0" y="0"/>
                </a:moveTo>
                <a:lnTo>
                  <a:pt x="4622749" y="0"/>
                </a:lnTo>
                <a:lnTo>
                  <a:pt x="7734300" y="3181350"/>
                </a:lnTo>
                <a:lnTo>
                  <a:pt x="4622749" y="6362700"/>
                </a:lnTo>
                <a:lnTo>
                  <a:pt x="0" y="6362700"/>
                </a:lnTo>
                <a:close/>
              </a:path>
            </a:pathLst>
          </a:custGeom>
          <a:solidFill>
            <a:srgbClr val="2A9D8F"/>
          </a:solidFill>
        </p:spPr>
        <p:txBody>
          <a:bodyPr wrap="square">
            <a:noAutofit/>
          </a:bodyPr>
          <a:lstStyle/>
          <a:p>
            <a:endParaRPr lang="id-ID"/>
          </a:p>
        </p:txBody>
      </p:sp>
    </p:spTree>
    <p:extLst>
      <p:ext uri="{BB962C8B-B14F-4D97-AF65-F5344CB8AC3E}">
        <p14:creationId xmlns:p14="http://schemas.microsoft.com/office/powerpoint/2010/main" val="2432394958"/>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userDrawn="1">
  <p:cSld name="20_Custom Layout">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 y="0"/>
            <a:ext cx="16256000" cy="13716000"/>
          </a:xfrm>
          <a:prstGeom prst="rect">
            <a:avLst/>
          </a:prstGeom>
          <a:solidFill>
            <a:srgbClr val="2A9D8F"/>
          </a:solidFill>
        </p:spPr>
        <p:txBody>
          <a:bodyPr/>
          <a:lstStyle/>
          <a:p>
            <a:endParaRPr lang="id-ID"/>
          </a:p>
        </p:txBody>
      </p:sp>
    </p:spTree>
    <p:custDataLst>
      <p:tags r:id="rId1"/>
    </p:custDataLst>
    <p:extLst>
      <p:ext uri="{BB962C8B-B14F-4D97-AF65-F5344CB8AC3E}">
        <p14:creationId xmlns:p14="http://schemas.microsoft.com/office/powerpoint/2010/main" val="385330584"/>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21_Custom Layout">
    <p:spTree>
      <p:nvGrpSpPr>
        <p:cNvPr id="1" name=""/>
        <p:cNvGrpSpPr/>
        <p:nvPr/>
      </p:nvGrpSpPr>
      <p:grpSpPr>
        <a:xfrm>
          <a:off x="0" y="0"/>
          <a:ext cx="0" cy="0"/>
          <a:chOff x="0" y="0"/>
          <a:chExt cx="0" cy="0"/>
        </a:xfrm>
      </p:grpSpPr>
      <p:sp>
        <p:nvSpPr>
          <p:cNvPr id="3" name="Picture Placeholder 3"/>
          <p:cNvSpPr>
            <a:spLocks noGrp="1"/>
          </p:cNvSpPr>
          <p:nvPr>
            <p:ph type="pic" sz="quarter" idx="10"/>
          </p:nvPr>
        </p:nvSpPr>
        <p:spPr>
          <a:xfrm>
            <a:off x="0" y="5"/>
            <a:ext cx="24384000" cy="8882742"/>
          </a:xfrm>
          <a:prstGeom prst="rect">
            <a:avLst/>
          </a:prstGeom>
          <a:solidFill>
            <a:srgbClr val="2A9D8F"/>
          </a:solidFill>
        </p:spPr>
        <p:txBody>
          <a:bodyPr/>
          <a:lstStyle/>
          <a:p>
            <a:endParaRPr lang="id-ID"/>
          </a:p>
        </p:txBody>
      </p:sp>
    </p:spTree>
    <p:extLst>
      <p:ext uri="{BB962C8B-B14F-4D97-AF65-F5344CB8AC3E}">
        <p14:creationId xmlns:p14="http://schemas.microsoft.com/office/powerpoint/2010/main" val="1508995067"/>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userDrawn="1">
  <p:cSld name="23_Custom Layout">
    <p:spTree>
      <p:nvGrpSpPr>
        <p:cNvPr id="1" name=""/>
        <p:cNvGrpSpPr/>
        <p:nvPr/>
      </p:nvGrpSpPr>
      <p:grpSpPr>
        <a:xfrm>
          <a:off x="0" y="0"/>
          <a:ext cx="0" cy="0"/>
          <a:chOff x="0" y="0"/>
          <a:chExt cx="0" cy="0"/>
        </a:xfrm>
      </p:grpSpPr>
      <p:sp>
        <p:nvSpPr>
          <p:cNvPr id="37" name="Picture Placeholder 36"/>
          <p:cNvSpPr>
            <a:spLocks noGrp="1"/>
          </p:cNvSpPr>
          <p:nvPr>
            <p:ph type="pic" sz="quarter" idx="14"/>
          </p:nvPr>
        </p:nvSpPr>
        <p:spPr>
          <a:xfrm>
            <a:off x="10696579" y="4713518"/>
            <a:ext cx="13662024" cy="4328886"/>
          </a:xfrm>
          <a:custGeom>
            <a:avLst/>
            <a:gdLst>
              <a:gd name="connsiteX0" fmla="*/ 0 w 6815136"/>
              <a:gd name="connsiteY0" fmla="*/ 0 h 2164443"/>
              <a:gd name="connsiteX1" fmla="*/ 6815136 w 6815136"/>
              <a:gd name="connsiteY1" fmla="*/ 0 h 2164443"/>
              <a:gd name="connsiteX2" fmla="*/ 6815136 w 6815136"/>
              <a:gd name="connsiteY2" fmla="*/ 2164443 h 2164443"/>
              <a:gd name="connsiteX3" fmla="*/ 2139335 w 6815136"/>
              <a:gd name="connsiteY3" fmla="*/ 2164443 h 2164443"/>
            </a:gdLst>
            <a:ahLst/>
            <a:cxnLst>
              <a:cxn ang="0">
                <a:pos x="connsiteX0" y="connsiteY0"/>
              </a:cxn>
              <a:cxn ang="0">
                <a:pos x="connsiteX1" y="connsiteY1"/>
              </a:cxn>
              <a:cxn ang="0">
                <a:pos x="connsiteX2" y="connsiteY2"/>
              </a:cxn>
              <a:cxn ang="0">
                <a:pos x="connsiteX3" y="connsiteY3"/>
              </a:cxn>
            </a:cxnLst>
            <a:rect l="l" t="t" r="r" b="b"/>
            <a:pathLst>
              <a:path w="6815136" h="2164443">
                <a:moveTo>
                  <a:pt x="0" y="0"/>
                </a:moveTo>
                <a:lnTo>
                  <a:pt x="6815136" y="0"/>
                </a:lnTo>
                <a:lnTo>
                  <a:pt x="6815136" y="2164443"/>
                </a:lnTo>
                <a:lnTo>
                  <a:pt x="2139335" y="2164443"/>
                </a:lnTo>
                <a:close/>
              </a:path>
            </a:pathLst>
          </a:custGeom>
          <a:solidFill>
            <a:schemeClr val="bg1">
              <a:lumMod val="95000"/>
            </a:schemeClr>
          </a:solidFill>
        </p:spPr>
        <p:txBody>
          <a:bodyPr wrap="square">
            <a:noAutofit/>
          </a:bodyPr>
          <a:lstStyle/>
          <a:p>
            <a:endParaRPr lang="id-ID"/>
          </a:p>
        </p:txBody>
      </p:sp>
      <p:sp>
        <p:nvSpPr>
          <p:cNvPr id="27" name="Picture Placeholder 26"/>
          <p:cNvSpPr>
            <a:spLocks noGrp="1"/>
          </p:cNvSpPr>
          <p:nvPr>
            <p:ph type="pic" sz="quarter" idx="13"/>
          </p:nvPr>
        </p:nvSpPr>
        <p:spPr>
          <a:xfrm>
            <a:off x="6058361" y="0"/>
            <a:ext cx="18300240" cy="13716000"/>
          </a:xfrm>
          <a:custGeom>
            <a:avLst/>
            <a:gdLst>
              <a:gd name="connsiteX0" fmla="*/ 0 w 9150120"/>
              <a:gd name="connsiteY0" fmla="*/ 0 h 6858000"/>
              <a:gd name="connsiteX1" fmla="*/ 4045195 w 9150120"/>
              <a:gd name="connsiteY1" fmla="*/ 0 h 6858000"/>
              <a:gd name="connsiteX2" fmla="*/ 9150120 w 9150120"/>
              <a:gd name="connsiteY2" fmla="*/ 5171378 h 6858000"/>
              <a:gd name="connsiteX3" fmla="*/ 9150120 w 9150120"/>
              <a:gd name="connsiteY3" fmla="*/ 6858000 h 6858000"/>
              <a:gd name="connsiteX4" fmla="*/ 6769875 w 915012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0120" h="6858000">
                <a:moveTo>
                  <a:pt x="0" y="0"/>
                </a:moveTo>
                <a:lnTo>
                  <a:pt x="4045195" y="0"/>
                </a:lnTo>
                <a:lnTo>
                  <a:pt x="9150120" y="5171378"/>
                </a:lnTo>
                <a:lnTo>
                  <a:pt x="9150120" y="6858000"/>
                </a:lnTo>
                <a:lnTo>
                  <a:pt x="6769875" y="6858000"/>
                </a:lnTo>
                <a:close/>
              </a:path>
            </a:pathLst>
          </a:custGeom>
          <a:solidFill>
            <a:srgbClr val="2A9D8F"/>
          </a:solidFill>
        </p:spPr>
        <p:txBody>
          <a:bodyPr wrap="square">
            <a:noAutofit/>
          </a:bodyPr>
          <a:lstStyle/>
          <a:p>
            <a:endParaRPr lang="id-ID"/>
          </a:p>
        </p:txBody>
      </p:sp>
      <p:sp>
        <p:nvSpPr>
          <p:cNvPr id="23" name="Freeform: Shape 22"/>
          <p:cNvSpPr/>
          <p:nvPr userDrawn="1"/>
        </p:nvSpPr>
        <p:spPr>
          <a:xfrm>
            <a:off x="-1" y="4713518"/>
            <a:ext cx="9594850" cy="4328886"/>
          </a:xfrm>
          <a:custGeom>
            <a:avLst/>
            <a:gdLst>
              <a:gd name="connsiteX0" fmla="*/ 0 w 4779444"/>
              <a:gd name="connsiteY0" fmla="*/ 0 h 2164443"/>
              <a:gd name="connsiteX1" fmla="*/ 2654230 w 4779444"/>
              <a:gd name="connsiteY1" fmla="*/ 0 h 2164443"/>
              <a:gd name="connsiteX2" fmla="*/ 2654230 w 4779444"/>
              <a:gd name="connsiteY2" fmla="*/ 1 h 2164443"/>
              <a:gd name="connsiteX3" fmla="*/ 4779444 w 4779444"/>
              <a:gd name="connsiteY3" fmla="*/ 2162629 h 2164443"/>
              <a:gd name="connsiteX4" fmla="*/ 2654230 w 4779444"/>
              <a:gd name="connsiteY4" fmla="*/ 2162629 h 2164443"/>
              <a:gd name="connsiteX5" fmla="*/ 2654230 w 4779444"/>
              <a:gd name="connsiteY5" fmla="*/ 2164443 h 2164443"/>
              <a:gd name="connsiteX6" fmla="*/ 0 w 4779444"/>
              <a:gd name="connsiteY6" fmla="*/ 2164443 h 2164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79444" h="2164443">
                <a:moveTo>
                  <a:pt x="0" y="0"/>
                </a:moveTo>
                <a:lnTo>
                  <a:pt x="2654230" y="0"/>
                </a:lnTo>
                <a:lnTo>
                  <a:pt x="2654230" y="1"/>
                </a:lnTo>
                <a:lnTo>
                  <a:pt x="4779444" y="2162629"/>
                </a:lnTo>
                <a:lnTo>
                  <a:pt x="2654230" y="2162629"/>
                </a:lnTo>
                <a:lnTo>
                  <a:pt x="2654230" y="2164443"/>
                </a:lnTo>
                <a:lnTo>
                  <a:pt x="0" y="2164443"/>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600"/>
          </a:p>
        </p:txBody>
      </p:sp>
      <p:sp>
        <p:nvSpPr>
          <p:cNvPr id="19" name="Picture Placeholder 18"/>
          <p:cNvSpPr>
            <a:spLocks noGrp="1"/>
          </p:cNvSpPr>
          <p:nvPr>
            <p:ph type="pic" sz="quarter" idx="10"/>
          </p:nvPr>
        </p:nvSpPr>
        <p:spPr>
          <a:xfrm>
            <a:off x="3167749" y="2537286"/>
            <a:ext cx="10124170" cy="4777922"/>
          </a:xfrm>
          <a:custGeom>
            <a:avLst/>
            <a:gdLst>
              <a:gd name="connsiteX0" fmla="*/ 0 w 5062085"/>
              <a:gd name="connsiteY0" fmla="*/ 0 h 2388961"/>
              <a:gd name="connsiteX1" fmla="*/ 2703822 w 5062085"/>
              <a:gd name="connsiteY1" fmla="*/ 0 h 2388961"/>
              <a:gd name="connsiteX2" fmla="*/ 5062085 w 5062085"/>
              <a:gd name="connsiteY2" fmla="*/ 2388961 h 2388961"/>
              <a:gd name="connsiteX3" fmla="*/ 2358263 w 5062085"/>
              <a:gd name="connsiteY3" fmla="*/ 2388961 h 2388961"/>
            </a:gdLst>
            <a:ahLst/>
            <a:cxnLst>
              <a:cxn ang="0">
                <a:pos x="connsiteX0" y="connsiteY0"/>
              </a:cxn>
              <a:cxn ang="0">
                <a:pos x="connsiteX1" y="connsiteY1"/>
              </a:cxn>
              <a:cxn ang="0">
                <a:pos x="connsiteX2" y="connsiteY2"/>
              </a:cxn>
              <a:cxn ang="0">
                <a:pos x="connsiteX3" y="connsiteY3"/>
              </a:cxn>
            </a:cxnLst>
            <a:rect l="l" t="t" r="r" b="b"/>
            <a:pathLst>
              <a:path w="5062085" h="2388961">
                <a:moveTo>
                  <a:pt x="0" y="0"/>
                </a:moveTo>
                <a:lnTo>
                  <a:pt x="2703822" y="0"/>
                </a:lnTo>
                <a:lnTo>
                  <a:pt x="5062085" y="2388961"/>
                </a:lnTo>
                <a:lnTo>
                  <a:pt x="2358263" y="2388961"/>
                </a:lnTo>
                <a:close/>
              </a:path>
            </a:pathLst>
          </a:custGeom>
          <a:solidFill>
            <a:schemeClr val="accent5"/>
          </a:solidFill>
        </p:spPr>
        <p:txBody>
          <a:bodyPr wrap="square">
            <a:noAutofit/>
          </a:bodyPr>
          <a:lstStyle/>
          <a:p>
            <a:endParaRPr lang="id-ID"/>
          </a:p>
        </p:txBody>
      </p:sp>
      <p:sp>
        <p:nvSpPr>
          <p:cNvPr id="20" name="Picture Placeholder 19"/>
          <p:cNvSpPr>
            <a:spLocks noGrp="1"/>
          </p:cNvSpPr>
          <p:nvPr>
            <p:ph type="pic" sz="quarter" idx="11"/>
          </p:nvPr>
        </p:nvSpPr>
        <p:spPr>
          <a:xfrm>
            <a:off x="7884889" y="7315207"/>
            <a:ext cx="10124170" cy="4777922"/>
          </a:xfrm>
          <a:custGeom>
            <a:avLst/>
            <a:gdLst>
              <a:gd name="connsiteX0" fmla="*/ 0 w 5062085"/>
              <a:gd name="connsiteY0" fmla="*/ 0 h 2388961"/>
              <a:gd name="connsiteX1" fmla="*/ 2703822 w 5062085"/>
              <a:gd name="connsiteY1" fmla="*/ 0 h 2388961"/>
              <a:gd name="connsiteX2" fmla="*/ 5062085 w 5062085"/>
              <a:gd name="connsiteY2" fmla="*/ 2388961 h 2388961"/>
              <a:gd name="connsiteX3" fmla="*/ 2358263 w 5062085"/>
              <a:gd name="connsiteY3" fmla="*/ 2388961 h 2388961"/>
            </a:gdLst>
            <a:ahLst/>
            <a:cxnLst>
              <a:cxn ang="0">
                <a:pos x="connsiteX0" y="connsiteY0"/>
              </a:cxn>
              <a:cxn ang="0">
                <a:pos x="connsiteX1" y="connsiteY1"/>
              </a:cxn>
              <a:cxn ang="0">
                <a:pos x="connsiteX2" y="connsiteY2"/>
              </a:cxn>
              <a:cxn ang="0">
                <a:pos x="connsiteX3" y="connsiteY3"/>
              </a:cxn>
            </a:cxnLst>
            <a:rect l="l" t="t" r="r" b="b"/>
            <a:pathLst>
              <a:path w="5062085" h="2388961">
                <a:moveTo>
                  <a:pt x="0" y="0"/>
                </a:moveTo>
                <a:lnTo>
                  <a:pt x="2703822" y="0"/>
                </a:lnTo>
                <a:lnTo>
                  <a:pt x="5062085" y="2388961"/>
                </a:lnTo>
                <a:lnTo>
                  <a:pt x="2358263" y="2388961"/>
                </a:lnTo>
                <a:close/>
              </a:path>
            </a:pathLst>
          </a:custGeom>
          <a:solidFill>
            <a:schemeClr val="accent5"/>
          </a:solidFill>
        </p:spPr>
        <p:txBody>
          <a:bodyPr wrap="square">
            <a:noAutofit/>
          </a:bodyPr>
          <a:lstStyle/>
          <a:p>
            <a:endParaRPr lang="id-ID"/>
          </a:p>
        </p:txBody>
      </p:sp>
    </p:spTree>
    <p:extLst>
      <p:ext uri="{BB962C8B-B14F-4D97-AF65-F5344CB8AC3E}">
        <p14:creationId xmlns:p14="http://schemas.microsoft.com/office/powerpoint/2010/main" val="2330537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1+#ppt_w/2"/>
                                          </p:val>
                                        </p:tav>
                                        <p:tav tm="100000">
                                          <p:val>
                                            <p:strVal val="#ppt_x"/>
                                          </p:val>
                                        </p:tav>
                                      </p:tavLst>
                                    </p:anim>
                                    <p:anim calcmode="lin" valueType="num">
                                      <p:cBhvr additive="base">
                                        <p:cTn id="8" dur="500" fill="hold"/>
                                        <p:tgtEl>
                                          <p:spTgt spid="27"/>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500" fill="hold"/>
                                        <p:tgtEl>
                                          <p:spTgt spid="19"/>
                                        </p:tgtEl>
                                        <p:attrNameLst>
                                          <p:attrName>ppt_x</p:attrName>
                                        </p:attrNameLst>
                                      </p:cBhvr>
                                      <p:tavLst>
                                        <p:tav tm="0">
                                          <p:val>
                                            <p:strVal val="1+#ppt_w/2"/>
                                          </p:val>
                                        </p:tav>
                                        <p:tav tm="100000">
                                          <p:val>
                                            <p:strVal val="#ppt_x"/>
                                          </p:val>
                                        </p:tav>
                                      </p:tavLst>
                                    </p:anim>
                                    <p:anim calcmode="lin" valueType="num">
                                      <p:cBhvr additive="base">
                                        <p:cTn id="12" dur="500" fill="hold"/>
                                        <p:tgtEl>
                                          <p:spTgt spid="1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500"/>
                                  </p:stCondLst>
                                  <p:childTnLst>
                                    <p:set>
                                      <p:cBhvr>
                                        <p:cTn id="14" dur="1" fill="hold">
                                          <p:stCondLst>
                                            <p:cond delay="0"/>
                                          </p:stCondLst>
                                        </p:cTn>
                                        <p:tgtEl>
                                          <p:spTgt spid="37"/>
                                        </p:tgtEl>
                                        <p:attrNameLst>
                                          <p:attrName>style.visibility</p:attrName>
                                        </p:attrNameLst>
                                      </p:cBhvr>
                                      <p:to>
                                        <p:strVal val="visible"/>
                                      </p:to>
                                    </p:set>
                                    <p:anim calcmode="lin" valueType="num">
                                      <p:cBhvr additive="base">
                                        <p:cTn id="15" dur="500" fill="hold"/>
                                        <p:tgtEl>
                                          <p:spTgt spid="37"/>
                                        </p:tgtEl>
                                        <p:attrNameLst>
                                          <p:attrName>ppt_x</p:attrName>
                                        </p:attrNameLst>
                                      </p:cBhvr>
                                      <p:tavLst>
                                        <p:tav tm="0">
                                          <p:val>
                                            <p:strVal val="1+#ppt_w/2"/>
                                          </p:val>
                                        </p:tav>
                                        <p:tav tm="100000">
                                          <p:val>
                                            <p:strVal val="#ppt_x"/>
                                          </p:val>
                                        </p:tav>
                                      </p:tavLst>
                                    </p:anim>
                                    <p:anim calcmode="lin" valueType="num">
                                      <p:cBhvr additive="base">
                                        <p:cTn id="16" dur="500" fill="hold"/>
                                        <p:tgtEl>
                                          <p:spTgt spid="37"/>
                                        </p:tgtEl>
                                        <p:attrNameLst>
                                          <p:attrName>ppt_y</p:attrName>
                                        </p:attrNameLst>
                                      </p:cBhvr>
                                      <p:tavLst>
                                        <p:tav tm="0">
                                          <p:val>
                                            <p:strVal val="#ppt_y"/>
                                          </p:val>
                                        </p:tav>
                                        <p:tav tm="100000">
                                          <p:val>
                                            <p:strVal val="#ppt_y"/>
                                          </p:val>
                                        </p:tav>
                                      </p:tavLst>
                                    </p:anim>
                                  </p:childTnLst>
                                </p:cTn>
                              </p:par>
                              <p:par>
                                <p:cTn id="17" presetID="2" presetClass="entr" presetSubtype="2" decel="100000" fill="hold" grpId="0" nodeType="withEffect">
                                  <p:stCondLst>
                                    <p:cond delay="75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fill="hold"/>
                                        <p:tgtEl>
                                          <p:spTgt spid="20"/>
                                        </p:tgtEl>
                                        <p:attrNameLst>
                                          <p:attrName>ppt_x</p:attrName>
                                        </p:attrNameLst>
                                      </p:cBhvr>
                                      <p:tavLst>
                                        <p:tav tm="0">
                                          <p:val>
                                            <p:strVal val="1+#ppt_w/2"/>
                                          </p:val>
                                        </p:tav>
                                        <p:tav tm="100000">
                                          <p:val>
                                            <p:strVal val="#ppt_x"/>
                                          </p:val>
                                        </p:tav>
                                      </p:tavLst>
                                    </p:anim>
                                    <p:anim calcmode="lin" valueType="num">
                                      <p:cBhvr additive="base">
                                        <p:cTn id="20" dur="500" fill="hold"/>
                                        <p:tgtEl>
                                          <p:spTgt spid="20"/>
                                        </p:tgtEl>
                                        <p:attrNameLst>
                                          <p:attrName>ppt_y</p:attrName>
                                        </p:attrNameLst>
                                      </p:cBhvr>
                                      <p:tavLst>
                                        <p:tav tm="0">
                                          <p:val>
                                            <p:strVal val="#ppt_y"/>
                                          </p:val>
                                        </p:tav>
                                        <p:tav tm="100000">
                                          <p:val>
                                            <p:strVal val="#ppt_y"/>
                                          </p:val>
                                        </p:tav>
                                      </p:tavLst>
                                    </p:anim>
                                  </p:childTnLst>
                                </p:cTn>
                              </p:par>
                            </p:childTnLst>
                          </p:cTn>
                        </p:par>
                        <p:par>
                          <p:cTn id="21" fill="hold">
                            <p:stCondLst>
                              <p:cond delay="1250"/>
                            </p:stCondLst>
                            <p:childTnLst>
                              <p:par>
                                <p:cTn id="22" presetID="2" presetClass="entr" presetSubtype="8" decel="100000" fill="hold" grpId="0" nodeType="afterEffect">
                                  <p:stCondLst>
                                    <p:cond delay="0"/>
                                  </p:stCondLst>
                                  <p:childTnLst>
                                    <p:set>
                                      <p:cBhvr>
                                        <p:cTn id="23" dur="1" fill="hold">
                                          <p:stCondLst>
                                            <p:cond delay="0"/>
                                          </p:stCondLst>
                                        </p:cTn>
                                        <p:tgtEl>
                                          <p:spTgt spid="23"/>
                                        </p:tgtEl>
                                        <p:attrNameLst>
                                          <p:attrName>style.visibility</p:attrName>
                                        </p:attrNameLst>
                                      </p:cBhvr>
                                      <p:to>
                                        <p:strVal val="visible"/>
                                      </p:to>
                                    </p:set>
                                    <p:anim calcmode="lin" valueType="num">
                                      <p:cBhvr additive="base">
                                        <p:cTn id="24" dur="500" fill="hold"/>
                                        <p:tgtEl>
                                          <p:spTgt spid="23"/>
                                        </p:tgtEl>
                                        <p:attrNameLst>
                                          <p:attrName>ppt_x</p:attrName>
                                        </p:attrNameLst>
                                      </p:cBhvr>
                                      <p:tavLst>
                                        <p:tav tm="0">
                                          <p:val>
                                            <p:strVal val="0-#ppt_w/2"/>
                                          </p:val>
                                        </p:tav>
                                        <p:tav tm="100000">
                                          <p:val>
                                            <p:strVal val="#ppt_x"/>
                                          </p:val>
                                        </p:tav>
                                      </p:tavLst>
                                    </p:anim>
                                    <p:anim calcmode="lin" valueType="num">
                                      <p:cBhvr additive="base">
                                        <p:cTn id="25" dur="5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27" grpId="0" animBg="1"/>
      <p:bldP spid="23" grpId="0" animBg="1"/>
      <p:bldP spid="19" grpId="0" animBg="1"/>
      <p:bldP spid="20" grpId="0" animBg="1"/>
    </p:bldLst>
  </p:timing>
</p:sldLayout>
</file>

<file path=ppt/slideLayouts/slideLayout138.xml><?xml version="1.0" encoding="utf-8"?>
<p:sldLayout xmlns:a="http://schemas.openxmlformats.org/drawingml/2006/main" xmlns:r="http://schemas.openxmlformats.org/officeDocument/2006/relationships" xmlns:p="http://schemas.openxmlformats.org/presentationml/2006/main" userDrawn="1">
  <p:cSld name="25_Custom Layout">
    <p:spTree>
      <p:nvGrpSpPr>
        <p:cNvPr id="1" name=""/>
        <p:cNvGrpSpPr/>
        <p:nvPr/>
      </p:nvGrpSpPr>
      <p:grpSpPr>
        <a:xfrm>
          <a:off x="0" y="0"/>
          <a:ext cx="0" cy="0"/>
          <a:chOff x="0" y="0"/>
          <a:chExt cx="0" cy="0"/>
        </a:xfrm>
      </p:grpSpPr>
      <p:sp>
        <p:nvSpPr>
          <p:cNvPr id="13" name="Picture Placeholder 12"/>
          <p:cNvSpPr>
            <a:spLocks noGrp="1"/>
          </p:cNvSpPr>
          <p:nvPr>
            <p:ph type="pic" sz="quarter" idx="13"/>
          </p:nvPr>
        </p:nvSpPr>
        <p:spPr>
          <a:xfrm>
            <a:off x="14148397" y="4705350"/>
            <a:ext cx="9241918" cy="3491980"/>
          </a:xfrm>
          <a:custGeom>
            <a:avLst/>
            <a:gdLst>
              <a:gd name="connsiteX0" fmla="*/ 0 w 4620958"/>
              <a:gd name="connsiteY0" fmla="*/ 0 h 1745990"/>
              <a:gd name="connsiteX1" fmla="*/ 2906326 w 4620958"/>
              <a:gd name="connsiteY1" fmla="*/ 0 h 1745990"/>
              <a:gd name="connsiteX2" fmla="*/ 4620958 w 4620958"/>
              <a:gd name="connsiteY2" fmla="*/ 1745990 h 1745990"/>
              <a:gd name="connsiteX3" fmla="*/ 1714632 w 4620958"/>
              <a:gd name="connsiteY3" fmla="*/ 1745990 h 1745990"/>
            </a:gdLst>
            <a:ahLst/>
            <a:cxnLst>
              <a:cxn ang="0">
                <a:pos x="connsiteX0" y="connsiteY0"/>
              </a:cxn>
              <a:cxn ang="0">
                <a:pos x="connsiteX1" y="connsiteY1"/>
              </a:cxn>
              <a:cxn ang="0">
                <a:pos x="connsiteX2" y="connsiteY2"/>
              </a:cxn>
              <a:cxn ang="0">
                <a:pos x="connsiteX3" y="connsiteY3"/>
              </a:cxn>
            </a:cxnLst>
            <a:rect l="l" t="t" r="r" b="b"/>
            <a:pathLst>
              <a:path w="4620958" h="1745990">
                <a:moveTo>
                  <a:pt x="0" y="0"/>
                </a:moveTo>
                <a:lnTo>
                  <a:pt x="2906326" y="0"/>
                </a:lnTo>
                <a:lnTo>
                  <a:pt x="4620958" y="1745990"/>
                </a:lnTo>
                <a:lnTo>
                  <a:pt x="1714632" y="1745990"/>
                </a:lnTo>
                <a:close/>
              </a:path>
            </a:pathLst>
          </a:custGeom>
          <a:solidFill>
            <a:schemeClr val="accent5"/>
          </a:solidFill>
        </p:spPr>
        <p:txBody>
          <a:bodyPr wrap="square">
            <a:noAutofit/>
          </a:bodyPr>
          <a:lstStyle/>
          <a:p>
            <a:endParaRPr lang="id-ID"/>
          </a:p>
        </p:txBody>
      </p:sp>
      <p:sp>
        <p:nvSpPr>
          <p:cNvPr id="12" name="Picture Placeholder 11"/>
          <p:cNvSpPr>
            <a:spLocks noGrp="1"/>
          </p:cNvSpPr>
          <p:nvPr>
            <p:ph type="pic" sz="quarter" idx="12"/>
          </p:nvPr>
        </p:nvSpPr>
        <p:spPr>
          <a:xfrm>
            <a:off x="8077502" y="4705352"/>
            <a:ext cx="9241918" cy="3491980"/>
          </a:xfrm>
          <a:custGeom>
            <a:avLst/>
            <a:gdLst>
              <a:gd name="connsiteX0" fmla="*/ 0 w 4620958"/>
              <a:gd name="connsiteY0" fmla="*/ 0 h 1745990"/>
              <a:gd name="connsiteX1" fmla="*/ 2906326 w 4620958"/>
              <a:gd name="connsiteY1" fmla="*/ 0 h 1745990"/>
              <a:gd name="connsiteX2" fmla="*/ 4620958 w 4620958"/>
              <a:gd name="connsiteY2" fmla="*/ 1745990 h 1745990"/>
              <a:gd name="connsiteX3" fmla="*/ 1714632 w 4620958"/>
              <a:gd name="connsiteY3" fmla="*/ 1745990 h 1745990"/>
            </a:gdLst>
            <a:ahLst/>
            <a:cxnLst>
              <a:cxn ang="0">
                <a:pos x="connsiteX0" y="connsiteY0"/>
              </a:cxn>
              <a:cxn ang="0">
                <a:pos x="connsiteX1" y="connsiteY1"/>
              </a:cxn>
              <a:cxn ang="0">
                <a:pos x="connsiteX2" y="connsiteY2"/>
              </a:cxn>
              <a:cxn ang="0">
                <a:pos x="connsiteX3" y="connsiteY3"/>
              </a:cxn>
            </a:cxnLst>
            <a:rect l="l" t="t" r="r" b="b"/>
            <a:pathLst>
              <a:path w="4620958" h="1745990">
                <a:moveTo>
                  <a:pt x="0" y="0"/>
                </a:moveTo>
                <a:lnTo>
                  <a:pt x="2906326" y="0"/>
                </a:lnTo>
                <a:lnTo>
                  <a:pt x="4620958" y="1745990"/>
                </a:lnTo>
                <a:lnTo>
                  <a:pt x="1714632" y="1745990"/>
                </a:lnTo>
                <a:close/>
              </a:path>
            </a:pathLst>
          </a:custGeom>
          <a:solidFill>
            <a:schemeClr val="accent5"/>
          </a:solidFill>
        </p:spPr>
        <p:txBody>
          <a:bodyPr wrap="square">
            <a:noAutofit/>
          </a:bodyPr>
          <a:lstStyle/>
          <a:p>
            <a:endParaRPr lang="id-ID"/>
          </a:p>
        </p:txBody>
      </p:sp>
      <p:sp>
        <p:nvSpPr>
          <p:cNvPr id="11" name="Picture Placeholder 10"/>
          <p:cNvSpPr>
            <a:spLocks noGrp="1"/>
          </p:cNvSpPr>
          <p:nvPr>
            <p:ph type="pic" sz="quarter" idx="11"/>
          </p:nvPr>
        </p:nvSpPr>
        <p:spPr>
          <a:xfrm>
            <a:off x="2006603" y="4705352"/>
            <a:ext cx="9241918" cy="3491980"/>
          </a:xfrm>
          <a:custGeom>
            <a:avLst/>
            <a:gdLst>
              <a:gd name="connsiteX0" fmla="*/ 0 w 4620958"/>
              <a:gd name="connsiteY0" fmla="*/ 0 h 1745990"/>
              <a:gd name="connsiteX1" fmla="*/ 2906326 w 4620958"/>
              <a:gd name="connsiteY1" fmla="*/ 0 h 1745990"/>
              <a:gd name="connsiteX2" fmla="*/ 4620958 w 4620958"/>
              <a:gd name="connsiteY2" fmla="*/ 1745990 h 1745990"/>
              <a:gd name="connsiteX3" fmla="*/ 1714632 w 4620958"/>
              <a:gd name="connsiteY3" fmla="*/ 1745990 h 1745990"/>
            </a:gdLst>
            <a:ahLst/>
            <a:cxnLst>
              <a:cxn ang="0">
                <a:pos x="connsiteX0" y="connsiteY0"/>
              </a:cxn>
              <a:cxn ang="0">
                <a:pos x="connsiteX1" y="connsiteY1"/>
              </a:cxn>
              <a:cxn ang="0">
                <a:pos x="connsiteX2" y="connsiteY2"/>
              </a:cxn>
              <a:cxn ang="0">
                <a:pos x="connsiteX3" y="connsiteY3"/>
              </a:cxn>
            </a:cxnLst>
            <a:rect l="l" t="t" r="r" b="b"/>
            <a:pathLst>
              <a:path w="4620958" h="1745990">
                <a:moveTo>
                  <a:pt x="0" y="0"/>
                </a:moveTo>
                <a:lnTo>
                  <a:pt x="2906326" y="0"/>
                </a:lnTo>
                <a:lnTo>
                  <a:pt x="4620958" y="1745990"/>
                </a:lnTo>
                <a:lnTo>
                  <a:pt x="1714632" y="1745990"/>
                </a:lnTo>
                <a:close/>
              </a:path>
            </a:pathLst>
          </a:custGeom>
          <a:solidFill>
            <a:schemeClr val="accent5"/>
          </a:solidFill>
        </p:spPr>
        <p:txBody>
          <a:bodyPr wrap="square">
            <a:noAutofit/>
          </a:bodyPr>
          <a:lstStyle/>
          <a:p>
            <a:endParaRPr lang="id-ID"/>
          </a:p>
        </p:txBody>
      </p:sp>
      <p:sp>
        <p:nvSpPr>
          <p:cNvPr id="3" name="Title 2"/>
          <p:cNvSpPr>
            <a:spLocks noGrp="1"/>
          </p:cNvSpPr>
          <p:nvPr>
            <p:ph type="title" hasCustomPrompt="1"/>
          </p:nvPr>
        </p:nvSpPr>
        <p:spPr>
          <a:xfrm>
            <a:off x="2006602" y="1543055"/>
            <a:ext cx="15570200" cy="1352550"/>
          </a:xfrm>
          <a:prstGeom prst="rect">
            <a:avLst/>
          </a:prstGeom>
        </p:spPr>
        <p:txBody>
          <a:bodyPr/>
          <a:lstStyle>
            <a:lvl1pPr>
              <a:defRPr spc="-302">
                <a:latin typeface="Aller Bold" panose="02000803040000020004" pitchFamily="2" charset="0"/>
              </a:defRPr>
            </a:lvl1pPr>
          </a:lstStyle>
          <a:p>
            <a:r>
              <a:rPr lang="id-ID"/>
              <a:t>Your Title Text Goes Here</a:t>
            </a:r>
          </a:p>
        </p:txBody>
      </p:sp>
      <p:sp>
        <p:nvSpPr>
          <p:cNvPr id="6" name="Text Placeholder 5"/>
          <p:cNvSpPr>
            <a:spLocks noGrp="1"/>
          </p:cNvSpPr>
          <p:nvPr>
            <p:ph type="body" sz="quarter" idx="10" hasCustomPrompt="1"/>
          </p:nvPr>
        </p:nvSpPr>
        <p:spPr>
          <a:xfrm>
            <a:off x="2184403" y="2844800"/>
            <a:ext cx="15570200" cy="558800"/>
          </a:xfrm>
          <a:prstGeom prst="rect">
            <a:avLst/>
          </a:prstGeom>
        </p:spPr>
        <p:txBody>
          <a:bodyPr/>
          <a:lstStyle>
            <a:lvl1pPr marL="0" indent="0">
              <a:buNone/>
              <a:defRPr sz="3200" spc="600">
                <a:solidFill>
                  <a:schemeClr val="bg1">
                    <a:lumMod val="75000"/>
                  </a:schemeClr>
                </a:solidFill>
                <a:latin typeface="+mj-lt"/>
              </a:defRPr>
            </a:lvl1pPr>
          </a:lstStyle>
          <a:p>
            <a:pPr lvl="0"/>
            <a:r>
              <a:rPr lang="id-ID"/>
              <a:t>Your Subtitle Goes Here</a:t>
            </a:r>
          </a:p>
        </p:txBody>
      </p:sp>
    </p:spTree>
    <p:extLst>
      <p:ext uri="{BB962C8B-B14F-4D97-AF65-F5344CB8AC3E}">
        <p14:creationId xmlns:p14="http://schemas.microsoft.com/office/powerpoint/2010/main" val="2486641054"/>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showMasterSp="0" userDrawn="1">
  <p:cSld name="4_Title Slide">
    <p:bg>
      <p:bgPr>
        <a:solidFill>
          <a:schemeClr val="bg1">
            <a:lumMod val="85000"/>
          </a:schemeClr>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0" y="0"/>
            <a:ext cx="24384000" cy="13716000"/>
          </a:xfrm>
          <a:prstGeom prst="rect">
            <a:avLst/>
          </a:prstGeom>
          <a:solidFill>
            <a:schemeClr val="bg1">
              <a:lumMod val="85000"/>
            </a:schemeClr>
          </a:solidFill>
        </p:spPr>
        <p:txBody>
          <a:bodyPr/>
          <a:lstStyle/>
          <a:p>
            <a:endParaRPr lang="id-ID"/>
          </a:p>
        </p:txBody>
      </p:sp>
    </p:spTree>
    <p:extLst>
      <p:ext uri="{BB962C8B-B14F-4D97-AF65-F5344CB8AC3E}">
        <p14:creationId xmlns:p14="http://schemas.microsoft.com/office/powerpoint/2010/main" val="2569567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Photo Layout: 04">
    <p:spTree>
      <p:nvGrpSpPr>
        <p:cNvPr id="1" name=""/>
        <p:cNvGrpSpPr/>
        <p:nvPr/>
      </p:nvGrpSpPr>
      <p:grpSpPr>
        <a:xfrm>
          <a:off x="0" y="0"/>
          <a:ext cx="0" cy="0"/>
          <a:chOff x="0" y="0"/>
          <a:chExt cx="0" cy="0"/>
        </a:xfrm>
      </p:grpSpPr>
      <p:sp>
        <p:nvSpPr>
          <p:cNvPr id="9" name="Picture Placeholder 8"/>
          <p:cNvSpPr>
            <a:spLocks noGrp="1"/>
          </p:cNvSpPr>
          <p:nvPr>
            <p:ph type="pic" sz="quarter" idx="10" hasCustomPrompt="1"/>
          </p:nvPr>
        </p:nvSpPr>
        <p:spPr>
          <a:xfrm>
            <a:off x="1030761" y="3112733"/>
            <a:ext cx="6167258" cy="6572538"/>
          </a:xfrm>
          <a:solidFill>
            <a:schemeClr val="bg1">
              <a:lumMod val="95000"/>
            </a:schemeClr>
          </a:solidFill>
        </p:spPr>
        <p:txBody>
          <a:bodyPr>
            <a:normAutofit/>
          </a:bodyPr>
          <a:lstStyle>
            <a:lvl1pPr>
              <a:defRPr sz="2800"/>
            </a:lvl1pPr>
          </a:lstStyle>
          <a:p>
            <a:r>
              <a:rPr lang="en-US"/>
              <a:t>Picture</a:t>
            </a:r>
          </a:p>
        </p:txBody>
      </p:sp>
      <p:sp>
        <p:nvSpPr>
          <p:cNvPr id="27" name="Picture Placeholder 8"/>
          <p:cNvSpPr>
            <a:spLocks noGrp="1"/>
          </p:cNvSpPr>
          <p:nvPr>
            <p:ph type="pic" sz="quarter" idx="11" hasCustomPrompt="1"/>
          </p:nvPr>
        </p:nvSpPr>
        <p:spPr>
          <a:xfrm>
            <a:off x="9055723" y="3112733"/>
            <a:ext cx="6167258" cy="6572538"/>
          </a:xfrm>
          <a:solidFill>
            <a:schemeClr val="bg1">
              <a:lumMod val="95000"/>
            </a:schemeClr>
          </a:solidFill>
        </p:spPr>
        <p:txBody>
          <a:bodyPr>
            <a:normAutofit/>
          </a:bodyPr>
          <a:lstStyle>
            <a:lvl1pPr>
              <a:defRPr sz="2800"/>
            </a:lvl1pPr>
          </a:lstStyle>
          <a:p>
            <a:r>
              <a:rPr lang="en-US"/>
              <a:t>Picture</a:t>
            </a:r>
          </a:p>
        </p:txBody>
      </p:sp>
      <p:sp>
        <p:nvSpPr>
          <p:cNvPr id="28" name="Picture Placeholder 8"/>
          <p:cNvSpPr>
            <a:spLocks noGrp="1"/>
          </p:cNvSpPr>
          <p:nvPr>
            <p:ph type="pic" sz="quarter" idx="12" hasCustomPrompt="1"/>
          </p:nvPr>
        </p:nvSpPr>
        <p:spPr>
          <a:xfrm>
            <a:off x="17040479" y="3112733"/>
            <a:ext cx="6167258" cy="6572538"/>
          </a:xfrm>
          <a:solidFill>
            <a:schemeClr val="bg1">
              <a:lumMod val="95000"/>
            </a:schemeClr>
          </a:solidFill>
        </p:spPr>
        <p:txBody>
          <a:bodyPr>
            <a:normAutofit/>
          </a:bodyPr>
          <a:lstStyle>
            <a:lvl1pPr>
              <a:defRPr sz="2800"/>
            </a:lvl1pPr>
          </a:lstStyle>
          <a:p>
            <a:r>
              <a:rPr lang="en-US"/>
              <a:t>Picture</a:t>
            </a:r>
          </a:p>
        </p:txBody>
      </p:sp>
      <p:sp>
        <p:nvSpPr>
          <p:cNvPr id="2" name="Title 1"/>
          <p:cNvSpPr>
            <a:spLocks noGrp="1"/>
          </p:cNvSpPr>
          <p:nvPr>
            <p:ph type="title" hasCustomPrompt="1"/>
          </p:nvPr>
        </p:nvSpPr>
        <p:spPr/>
        <p:txBody>
          <a:bodyPr/>
          <a:lstStyle/>
          <a:p>
            <a:r>
              <a:rPr lang="en-US" dirty="0"/>
              <a:t>CLICK TO EDIT MASTER TITLE STYLE</a:t>
            </a:r>
          </a:p>
        </p:txBody>
      </p:sp>
    </p:spTree>
    <p:custDataLst>
      <p:tags r:id="rId1"/>
    </p:custDataLst>
    <p:extLst>
      <p:ext uri="{BB962C8B-B14F-4D97-AF65-F5344CB8AC3E}">
        <p14:creationId xmlns:p14="http://schemas.microsoft.com/office/powerpoint/2010/main" val="3327775883"/>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userDrawn="1">
  <p:cSld name="5_Title Slide">
    <p:spTree>
      <p:nvGrpSpPr>
        <p:cNvPr id="1" name=""/>
        <p:cNvGrpSpPr/>
        <p:nvPr/>
      </p:nvGrpSpPr>
      <p:grpSpPr>
        <a:xfrm>
          <a:off x="0" y="0"/>
          <a:ext cx="0" cy="0"/>
          <a:chOff x="0" y="0"/>
          <a:chExt cx="0" cy="0"/>
        </a:xfrm>
      </p:grpSpPr>
      <p:sp>
        <p:nvSpPr>
          <p:cNvPr id="11" name="Rectangle 10"/>
          <p:cNvSpPr/>
          <p:nvPr userDrawn="1"/>
        </p:nvSpPr>
        <p:spPr>
          <a:xfrm>
            <a:off x="0" y="3135086"/>
            <a:ext cx="1422400" cy="65604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600"/>
          </a:p>
        </p:txBody>
      </p:sp>
      <p:sp>
        <p:nvSpPr>
          <p:cNvPr id="10" name="Picture Placeholder 9"/>
          <p:cNvSpPr>
            <a:spLocks noGrp="1"/>
          </p:cNvSpPr>
          <p:nvPr>
            <p:ph type="pic" sz="quarter" idx="11"/>
          </p:nvPr>
        </p:nvSpPr>
        <p:spPr>
          <a:xfrm>
            <a:off x="12192000" y="6858000"/>
            <a:ext cx="12192000" cy="6858000"/>
          </a:xfrm>
          <a:custGeom>
            <a:avLst/>
            <a:gdLst>
              <a:gd name="connsiteX0" fmla="*/ 0 w 6096000"/>
              <a:gd name="connsiteY0" fmla="*/ 0 h 3429000"/>
              <a:gd name="connsiteX1" fmla="*/ 6096000 w 6096000"/>
              <a:gd name="connsiteY1" fmla="*/ 0 h 3429000"/>
              <a:gd name="connsiteX2" fmla="*/ 6096000 w 6096000"/>
              <a:gd name="connsiteY2" fmla="*/ 3429000 h 3429000"/>
              <a:gd name="connsiteX3" fmla="*/ 3378440 w 6096000"/>
              <a:gd name="connsiteY3" fmla="*/ 3429000 h 3429000"/>
              <a:gd name="connsiteX4" fmla="*/ 0 w 6096000"/>
              <a:gd name="connsiteY4" fmla="*/ 6582 h 3429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3429000">
                <a:moveTo>
                  <a:pt x="0" y="0"/>
                </a:moveTo>
                <a:lnTo>
                  <a:pt x="6096000" y="0"/>
                </a:lnTo>
                <a:lnTo>
                  <a:pt x="6096000" y="3429000"/>
                </a:lnTo>
                <a:lnTo>
                  <a:pt x="3378440" y="3429000"/>
                </a:lnTo>
                <a:lnTo>
                  <a:pt x="0" y="6582"/>
                </a:lnTo>
                <a:close/>
              </a:path>
            </a:pathLst>
          </a:custGeom>
          <a:solidFill>
            <a:schemeClr val="accent5"/>
          </a:solidFill>
        </p:spPr>
        <p:txBody>
          <a:bodyPr wrap="square">
            <a:noAutofit/>
          </a:bodyPr>
          <a:lstStyle/>
          <a:p>
            <a:endParaRPr lang="id-ID"/>
          </a:p>
        </p:txBody>
      </p:sp>
      <p:sp>
        <p:nvSpPr>
          <p:cNvPr id="4" name="Picture Placeholder 3"/>
          <p:cNvSpPr>
            <a:spLocks noGrp="1"/>
          </p:cNvSpPr>
          <p:nvPr>
            <p:ph type="pic" sz="quarter" idx="10"/>
          </p:nvPr>
        </p:nvSpPr>
        <p:spPr>
          <a:xfrm>
            <a:off x="0" y="0"/>
            <a:ext cx="12192000" cy="6858000"/>
          </a:xfrm>
          <a:custGeom>
            <a:avLst/>
            <a:gdLst>
              <a:gd name="connsiteX0" fmla="*/ 0 w 6096000"/>
              <a:gd name="connsiteY0" fmla="*/ 0 h 3429000"/>
              <a:gd name="connsiteX1" fmla="*/ 2717560 w 6096000"/>
              <a:gd name="connsiteY1" fmla="*/ 0 h 3429000"/>
              <a:gd name="connsiteX2" fmla="*/ 6096000 w 6096000"/>
              <a:gd name="connsiteY2" fmla="*/ 3422418 h 3429000"/>
              <a:gd name="connsiteX3" fmla="*/ 6096000 w 6096000"/>
              <a:gd name="connsiteY3" fmla="*/ 3429000 h 3429000"/>
              <a:gd name="connsiteX4" fmla="*/ 0 w 6096000"/>
              <a:gd name="connsiteY4" fmla="*/ 3429000 h 3429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3429000">
                <a:moveTo>
                  <a:pt x="0" y="0"/>
                </a:moveTo>
                <a:lnTo>
                  <a:pt x="2717560" y="0"/>
                </a:lnTo>
                <a:lnTo>
                  <a:pt x="6096000" y="3422418"/>
                </a:lnTo>
                <a:lnTo>
                  <a:pt x="6096000" y="3429000"/>
                </a:lnTo>
                <a:lnTo>
                  <a:pt x="0" y="3429000"/>
                </a:lnTo>
                <a:close/>
              </a:path>
            </a:pathLst>
          </a:custGeom>
          <a:solidFill>
            <a:schemeClr val="accent5"/>
          </a:solidFill>
        </p:spPr>
        <p:txBody>
          <a:bodyPr wrap="square">
            <a:noAutofit/>
          </a:bodyPr>
          <a:lstStyle/>
          <a:p>
            <a:endParaRPr lang="id-ID"/>
          </a:p>
        </p:txBody>
      </p:sp>
    </p:spTree>
    <p:extLst>
      <p:ext uri="{BB962C8B-B14F-4D97-AF65-F5344CB8AC3E}">
        <p14:creationId xmlns:p14="http://schemas.microsoft.com/office/powerpoint/2010/main" val="353080396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showMasterSp="0" userDrawn="1">
  <p:cSld name="26_Custom Layout">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5818696" y="2"/>
            <a:ext cx="18565310" cy="13574488"/>
          </a:xfrm>
          <a:custGeom>
            <a:avLst/>
            <a:gdLst>
              <a:gd name="connsiteX0" fmla="*/ 0 w 9282655"/>
              <a:gd name="connsiteY0" fmla="*/ 0 h 6787244"/>
              <a:gd name="connsiteX1" fmla="*/ 9282655 w 9282655"/>
              <a:gd name="connsiteY1" fmla="*/ 0 h 6787244"/>
              <a:gd name="connsiteX2" fmla="*/ 9282655 w 9282655"/>
              <a:gd name="connsiteY2" fmla="*/ 4291831 h 6787244"/>
              <a:gd name="connsiteX3" fmla="*/ 6787243 w 9282655"/>
              <a:gd name="connsiteY3" fmla="*/ 6787244 h 6787244"/>
            </a:gdLst>
            <a:ahLst/>
            <a:cxnLst>
              <a:cxn ang="0">
                <a:pos x="connsiteX0" y="connsiteY0"/>
              </a:cxn>
              <a:cxn ang="0">
                <a:pos x="connsiteX1" y="connsiteY1"/>
              </a:cxn>
              <a:cxn ang="0">
                <a:pos x="connsiteX2" y="connsiteY2"/>
              </a:cxn>
              <a:cxn ang="0">
                <a:pos x="connsiteX3" y="connsiteY3"/>
              </a:cxn>
            </a:cxnLst>
            <a:rect l="l" t="t" r="r" b="b"/>
            <a:pathLst>
              <a:path w="9282655" h="6787244">
                <a:moveTo>
                  <a:pt x="0" y="0"/>
                </a:moveTo>
                <a:lnTo>
                  <a:pt x="9282655" y="0"/>
                </a:lnTo>
                <a:lnTo>
                  <a:pt x="9282655" y="4291831"/>
                </a:lnTo>
                <a:lnTo>
                  <a:pt x="6787243" y="6787244"/>
                </a:lnTo>
                <a:close/>
              </a:path>
            </a:pathLst>
          </a:custGeom>
          <a:solidFill>
            <a:schemeClr val="accent5"/>
          </a:solidFill>
        </p:spPr>
        <p:txBody>
          <a:bodyPr wrap="square">
            <a:noAutofit/>
          </a:bodyPr>
          <a:lstStyle/>
          <a:p>
            <a:endParaRPr lang="id-ID"/>
          </a:p>
        </p:txBody>
      </p:sp>
      <p:sp>
        <p:nvSpPr>
          <p:cNvPr id="11" name="Freeform: Shape 10"/>
          <p:cNvSpPr/>
          <p:nvPr userDrawn="1"/>
        </p:nvSpPr>
        <p:spPr>
          <a:xfrm>
            <a:off x="1" y="5370291"/>
            <a:ext cx="19071770" cy="8345714"/>
          </a:xfrm>
          <a:custGeom>
            <a:avLst/>
            <a:gdLst>
              <a:gd name="connsiteX0" fmla="*/ 0 w 9535885"/>
              <a:gd name="connsiteY0" fmla="*/ 0 h 4172857"/>
              <a:gd name="connsiteX1" fmla="*/ 5355770 w 9535885"/>
              <a:gd name="connsiteY1" fmla="*/ 0 h 4172857"/>
              <a:gd name="connsiteX2" fmla="*/ 5355771 w 9535885"/>
              <a:gd name="connsiteY2" fmla="*/ 0 h 4172857"/>
              <a:gd name="connsiteX3" fmla="*/ 5355771 w 9535885"/>
              <a:gd name="connsiteY3" fmla="*/ 1 h 4172857"/>
              <a:gd name="connsiteX4" fmla="*/ 9535885 w 9535885"/>
              <a:gd name="connsiteY4" fmla="*/ 4172857 h 4172857"/>
              <a:gd name="connsiteX5" fmla="*/ 5355771 w 9535885"/>
              <a:gd name="connsiteY5" fmla="*/ 4172857 h 4172857"/>
              <a:gd name="connsiteX6" fmla="*/ 5355770 w 9535885"/>
              <a:gd name="connsiteY6" fmla="*/ 4172857 h 4172857"/>
              <a:gd name="connsiteX7" fmla="*/ 0 w 9535885"/>
              <a:gd name="connsiteY7" fmla="*/ 4172857 h 4172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35885" h="4172857">
                <a:moveTo>
                  <a:pt x="0" y="0"/>
                </a:moveTo>
                <a:lnTo>
                  <a:pt x="5355770" y="0"/>
                </a:lnTo>
                <a:lnTo>
                  <a:pt x="5355771" y="0"/>
                </a:lnTo>
                <a:lnTo>
                  <a:pt x="5355771" y="1"/>
                </a:lnTo>
                <a:lnTo>
                  <a:pt x="9535885" y="4172857"/>
                </a:lnTo>
                <a:lnTo>
                  <a:pt x="5355771" y="4172857"/>
                </a:lnTo>
                <a:lnTo>
                  <a:pt x="5355770" y="4172857"/>
                </a:lnTo>
                <a:lnTo>
                  <a:pt x="0" y="417285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600"/>
          </a:p>
        </p:txBody>
      </p:sp>
    </p:spTree>
    <p:extLst>
      <p:ext uri="{BB962C8B-B14F-4D97-AF65-F5344CB8AC3E}">
        <p14:creationId xmlns:p14="http://schemas.microsoft.com/office/powerpoint/2010/main" val="1746337925"/>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userDrawn="1">
  <p:cSld name="29_Custom Layout">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3639802" y="0"/>
            <a:ext cx="10744200" cy="13716000"/>
          </a:xfrm>
          <a:prstGeom prst="rect">
            <a:avLst/>
          </a:prstGeom>
          <a:solidFill>
            <a:schemeClr val="accent5"/>
          </a:solidFill>
        </p:spPr>
        <p:txBody>
          <a:bodyPr/>
          <a:lstStyle/>
          <a:p>
            <a:endParaRPr lang="id-ID"/>
          </a:p>
        </p:txBody>
      </p:sp>
    </p:spTree>
    <p:extLst>
      <p:ext uri="{BB962C8B-B14F-4D97-AF65-F5344CB8AC3E}">
        <p14:creationId xmlns:p14="http://schemas.microsoft.com/office/powerpoint/2010/main" val="399353360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userDrawn="1">
  <p:cSld name="33_Custom Layout">
    <p:spTree>
      <p:nvGrpSpPr>
        <p:cNvPr id="1" name=""/>
        <p:cNvGrpSpPr/>
        <p:nvPr/>
      </p:nvGrpSpPr>
      <p:grpSpPr>
        <a:xfrm>
          <a:off x="0" y="0"/>
          <a:ext cx="0" cy="0"/>
          <a:chOff x="0" y="0"/>
          <a:chExt cx="0" cy="0"/>
        </a:xfrm>
      </p:grpSpPr>
      <p:sp>
        <p:nvSpPr>
          <p:cNvPr id="13" name="Picture Placeholder 12"/>
          <p:cNvSpPr>
            <a:spLocks noGrp="1"/>
          </p:cNvSpPr>
          <p:nvPr>
            <p:ph type="pic" sz="quarter" idx="10"/>
          </p:nvPr>
        </p:nvSpPr>
        <p:spPr>
          <a:xfrm>
            <a:off x="5" y="4"/>
            <a:ext cx="24383998" cy="13715996"/>
          </a:xfrm>
          <a:custGeom>
            <a:avLst/>
            <a:gdLst>
              <a:gd name="connsiteX0" fmla="*/ 5157364 w 12191998"/>
              <a:gd name="connsiteY0" fmla="*/ 0 h 6857998"/>
              <a:gd name="connsiteX1" fmla="*/ 12191998 w 12191998"/>
              <a:gd name="connsiteY1" fmla="*/ 0 h 6857998"/>
              <a:gd name="connsiteX2" fmla="*/ 12191998 w 12191998"/>
              <a:gd name="connsiteY2" fmla="*/ 2054662 h 6857998"/>
              <a:gd name="connsiteX3" fmla="*/ 7592291 w 12191998"/>
              <a:gd name="connsiteY3" fmla="*/ 6857998 h 6857998"/>
              <a:gd name="connsiteX4" fmla="*/ 0 w 12191998"/>
              <a:gd name="connsiteY4" fmla="*/ 6857998 h 6857998"/>
              <a:gd name="connsiteX5" fmla="*/ 0 w 12191998"/>
              <a:gd name="connsiteY5" fmla="*/ 5385681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8" h="6857998">
                <a:moveTo>
                  <a:pt x="5157364" y="0"/>
                </a:moveTo>
                <a:lnTo>
                  <a:pt x="12191998" y="0"/>
                </a:lnTo>
                <a:lnTo>
                  <a:pt x="12191998" y="2054662"/>
                </a:lnTo>
                <a:lnTo>
                  <a:pt x="7592291" y="6857998"/>
                </a:lnTo>
                <a:lnTo>
                  <a:pt x="0" y="6857998"/>
                </a:lnTo>
                <a:lnTo>
                  <a:pt x="0" y="5385681"/>
                </a:lnTo>
                <a:close/>
              </a:path>
            </a:pathLst>
          </a:custGeom>
          <a:solidFill>
            <a:schemeClr val="accent5"/>
          </a:solidFill>
        </p:spPr>
        <p:txBody>
          <a:bodyPr wrap="square">
            <a:noAutofit/>
          </a:bodyPr>
          <a:lstStyle/>
          <a:p>
            <a:endParaRPr lang="id-ID"/>
          </a:p>
        </p:txBody>
      </p:sp>
    </p:spTree>
    <p:extLst>
      <p:ext uri="{BB962C8B-B14F-4D97-AF65-F5344CB8AC3E}">
        <p14:creationId xmlns:p14="http://schemas.microsoft.com/office/powerpoint/2010/main" val="330583000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userDrawn="1">
  <p:cSld name="36_Custom Layout">
    <p:spTree>
      <p:nvGrpSpPr>
        <p:cNvPr id="1" name=""/>
        <p:cNvGrpSpPr/>
        <p:nvPr/>
      </p:nvGrpSpPr>
      <p:grpSpPr>
        <a:xfrm>
          <a:off x="0" y="0"/>
          <a:ext cx="0" cy="0"/>
          <a:chOff x="0" y="0"/>
          <a:chExt cx="0" cy="0"/>
        </a:xfrm>
      </p:grpSpPr>
      <p:sp>
        <p:nvSpPr>
          <p:cNvPr id="16" name="Picture Placeholder 15"/>
          <p:cNvSpPr>
            <a:spLocks noGrp="1"/>
          </p:cNvSpPr>
          <p:nvPr>
            <p:ph type="pic" sz="quarter" idx="10"/>
          </p:nvPr>
        </p:nvSpPr>
        <p:spPr>
          <a:xfrm>
            <a:off x="7460343" y="0"/>
            <a:ext cx="16923658" cy="12714516"/>
          </a:xfrm>
          <a:custGeom>
            <a:avLst/>
            <a:gdLst>
              <a:gd name="connsiteX0" fmla="*/ 7383235 w 8461829"/>
              <a:gd name="connsiteY0" fmla="*/ 4600083 h 6357258"/>
              <a:gd name="connsiteX1" fmla="*/ 8461829 w 8461829"/>
              <a:gd name="connsiteY1" fmla="*/ 4600083 h 6357258"/>
              <a:gd name="connsiteX2" fmla="*/ 8461829 w 8461829"/>
              <a:gd name="connsiteY2" fmla="*/ 6357258 h 6357258"/>
              <a:gd name="connsiteX3" fmla="*/ 7383235 w 8461829"/>
              <a:gd name="connsiteY3" fmla="*/ 6357258 h 6357258"/>
              <a:gd name="connsiteX4" fmla="*/ 5347487 w 8461829"/>
              <a:gd name="connsiteY4" fmla="*/ 4600083 h 6357258"/>
              <a:gd name="connsiteX5" fmla="*/ 7104660 w 8461829"/>
              <a:gd name="connsiteY5" fmla="*/ 4600083 h 6357258"/>
              <a:gd name="connsiteX6" fmla="*/ 5347487 w 8461829"/>
              <a:gd name="connsiteY6" fmla="*/ 6357257 h 6357258"/>
              <a:gd name="connsiteX7" fmla="*/ 7268950 w 8461829"/>
              <a:gd name="connsiteY7" fmla="*/ 4600082 h 6357258"/>
              <a:gd name="connsiteX8" fmla="*/ 7268950 w 8461829"/>
              <a:gd name="connsiteY8" fmla="*/ 6357256 h 6357258"/>
              <a:gd name="connsiteX9" fmla="*/ 5511776 w 8461829"/>
              <a:gd name="connsiteY9" fmla="*/ 6357256 h 6357258"/>
              <a:gd name="connsiteX10" fmla="*/ 2118860 w 8461829"/>
              <a:gd name="connsiteY10" fmla="*/ 3242915 h 6357258"/>
              <a:gd name="connsiteX11" fmla="*/ 5233201 w 8461829"/>
              <a:gd name="connsiteY11" fmla="*/ 3242915 h 6357258"/>
              <a:gd name="connsiteX12" fmla="*/ 5233201 w 8461829"/>
              <a:gd name="connsiteY12" fmla="*/ 6357256 h 6357258"/>
              <a:gd name="connsiteX13" fmla="*/ 5347488 w 8461829"/>
              <a:gd name="connsiteY13" fmla="*/ 1364311 h 6357258"/>
              <a:gd name="connsiteX14" fmla="*/ 8461829 w 8461829"/>
              <a:gd name="connsiteY14" fmla="*/ 4478652 h 6357258"/>
              <a:gd name="connsiteX15" fmla="*/ 5347488 w 8461829"/>
              <a:gd name="connsiteY15" fmla="*/ 4478652 h 6357258"/>
              <a:gd name="connsiteX16" fmla="*/ 2304576 w 8461829"/>
              <a:gd name="connsiteY16" fmla="*/ 7143 h 6357258"/>
              <a:gd name="connsiteX17" fmla="*/ 3959805 w 8461829"/>
              <a:gd name="connsiteY17" fmla="*/ 7143 h 6357258"/>
              <a:gd name="connsiteX18" fmla="*/ 5233200 w 8461829"/>
              <a:gd name="connsiteY18" fmla="*/ 1265009 h 6357258"/>
              <a:gd name="connsiteX19" fmla="*/ 5233200 w 8461829"/>
              <a:gd name="connsiteY19" fmla="*/ 2900053 h 6357258"/>
              <a:gd name="connsiteX20" fmla="*/ 2118860 w 8461829"/>
              <a:gd name="connsiteY20" fmla="*/ 1 h 6357258"/>
              <a:gd name="connsiteX21" fmla="*/ 5233201 w 8461829"/>
              <a:gd name="connsiteY21" fmla="*/ 3114341 h 6357258"/>
              <a:gd name="connsiteX22" fmla="*/ 2118860 w 8461829"/>
              <a:gd name="connsiteY22" fmla="*/ 3114341 h 6357258"/>
              <a:gd name="connsiteX23" fmla="*/ 4154609 w 8461829"/>
              <a:gd name="connsiteY23" fmla="*/ 0 h 6357258"/>
              <a:gd name="connsiteX24" fmla="*/ 8461828 w 8461829"/>
              <a:gd name="connsiteY24" fmla="*/ 0 h 6357258"/>
              <a:gd name="connsiteX25" fmla="*/ 8461828 w 8461829"/>
              <a:gd name="connsiteY25" fmla="*/ 4307220 h 6357258"/>
              <a:gd name="connsiteX26" fmla="*/ 0 w 8461829"/>
              <a:gd name="connsiteY26" fmla="*/ 0 h 6357258"/>
              <a:gd name="connsiteX27" fmla="*/ 1988457 w 8461829"/>
              <a:gd name="connsiteY27" fmla="*/ 0 h 6357258"/>
              <a:gd name="connsiteX28" fmla="*/ 1988457 w 8461829"/>
              <a:gd name="connsiteY28" fmla="*/ 1988457 h 6357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461829" h="6357258">
                <a:moveTo>
                  <a:pt x="7383235" y="4600083"/>
                </a:moveTo>
                <a:lnTo>
                  <a:pt x="8461829" y="4600083"/>
                </a:lnTo>
                <a:lnTo>
                  <a:pt x="8461829" y="6357258"/>
                </a:lnTo>
                <a:lnTo>
                  <a:pt x="7383235" y="6357258"/>
                </a:lnTo>
                <a:close/>
                <a:moveTo>
                  <a:pt x="5347487" y="4600083"/>
                </a:moveTo>
                <a:lnTo>
                  <a:pt x="7104660" y="4600083"/>
                </a:lnTo>
                <a:lnTo>
                  <a:pt x="5347487" y="6357257"/>
                </a:lnTo>
                <a:close/>
                <a:moveTo>
                  <a:pt x="7268950" y="4600082"/>
                </a:moveTo>
                <a:lnTo>
                  <a:pt x="7268950" y="6357256"/>
                </a:lnTo>
                <a:lnTo>
                  <a:pt x="5511776" y="6357256"/>
                </a:lnTo>
                <a:close/>
                <a:moveTo>
                  <a:pt x="2118860" y="3242915"/>
                </a:moveTo>
                <a:lnTo>
                  <a:pt x="5233201" y="3242915"/>
                </a:lnTo>
                <a:lnTo>
                  <a:pt x="5233201" y="6357256"/>
                </a:lnTo>
                <a:close/>
                <a:moveTo>
                  <a:pt x="5347488" y="1364311"/>
                </a:moveTo>
                <a:lnTo>
                  <a:pt x="8461829" y="4478652"/>
                </a:lnTo>
                <a:lnTo>
                  <a:pt x="5347488" y="4478652"/>
                </a:lnTo>
                <a:close/>
                <a:moveTo>
                  <a:pt x="2304576" y="7143"/>
                </a:moveTo>
                <a:lnTo>
                  <a:pt x="3959805" y="7143"/>
                </a:lnTo>
                <a:lnTo>
                  <a:pt x="5233200" y="1265009"/>
                </a:lnTo>
                <a:lnTo>
                  <a:pt x="5233200" y="2900053"/>
                </a:lnTo>
                <a:close/>
                <a:moveTo>
                  <a:pt x="2118860" y="1"/>
                </a:moveTo>
                <a:lnTo>
                  <a:pt x="5233201" y="3114341"/>
                </a:lnTo>
                <a:lnTo>
                  <a:pt x="2118860" y="3114341"/>
                </a:lnTo>
                <a:close/>
                <a:moveTo>
                  <a:pt x="4154609" y="0"/>
                </a:moveTo>
                <a:lnTo>
                  <a:pt x="8461828" y="0"/>
                </a:lnTo>
                <a:lnTo>
                  <a:pt x="8461828" y="4307220"/>
                </a:lnTo>
                <a:close/>
                <a:moveTo>
                  <a:pt x="0" y="0"/>
                </a:moveTo>
                <a:lnTo>
                  <a:pt x="1988457" y="0"/>
                </a:lnTo>
                <a:lnTo>
                  <a:pt x="1988457" y="1988457"/>
                </a:lnTo>
                <a:close/>
              </a:path>
            </a:pathLst>
          </a:custGeom>
          <a:solidFill>
            <a:schemeClr val="accent5"/>
          </a:solidFill>
        </p:spPr>
        <p:txBody>
          <a:bodyPr wrap="square">
            <a:noAutofit/>
          </a:bodyPr>
          <a:lstStyle/>
          <a:p>
            <a:endParaRPr lang="id-ID"/>
          </a:p>
        </p:txBody>
      </p:sp>
    </p:spTree>
    <p:custDataLst>
      <p:tags r:id="rId1"/>
    </p:custDataLst>
    <p:extLst>
      <p:ext uri="{BB962C8B-B14F-4D97-AF65-F5344CB8AC3E}">
        <p14:creationId xmlns:p14="http://schemas.microsoft.com/office/powerpoint/2010/main" val="343835265"/>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showMasterSp="0" userDrawn="1">
  <p:cSld name="6_Title Slide">
    <p:bg>
      <p:bgPr>
        <a:solidFill>
          <a:schemeClr val="bg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431802" y="357188"/>
            <a:ext cx="23545800" cy="12901612"/>
          </a:xfrm>
          <a:prstGeom prst="rect">
            <a:avLst/>
          </a:prstGeom>
          <a:solidFill>
            <a:schemeClr val="accent5"/>
          </a:solidFill>
        </p:spPr>
        <p:txBody>
          <a:bodyPr/>
          <a:lstStyle/>
          <a:p>
            <a:endParaRPr lang="id-ID"/>
          </a:p>
        </p:txBody>
      </p:sp>
    </p:spTree>
    <p:extLst>
      <p:ext uri="{BB962C8B-B14F-4D97-AF65-F5344CB8AC3E}">
        <p14:creationId xmlns:p14="http://schemas.microsoft.com/office/powerpoint/2010/main" val="2445460001"/>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userDrawn="1">
  <p:cSld name="7_Title Slide">
    <p:bg>
      <p:bgPr>
        <a:solidFill>
          <a:schemeClr val="bg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0" y="3779158"/>
            <a:ext cx="24384000" cy="6157686"/>
          </a:xfrm>
          <a:prstGeom prst="rect">
            <a:avLst/>
          </a:prstGeom>
          <a:solidFill>
            <a:schemeClr val="accent5"/>
          </a:solidFill>
        </p:spPr>
        <p:txBody>
          <a:bodyPr/>
          <a:lstStyle/>
          <a:p>
            <a:endParaRPr lang="id-ID"/>
          </a:p>
        </p:txBody>
      </p:sp>
    </p:spTree>
    <p:extLst>
      <p:ext uri="{BB962C8B-B14F-4D97-AF65-F5344CB8AC3E}">
        <p14:creationId xmlns:p14="http://schemas.microsoft.com/office/powerpoint/2010/main" val="34976736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7.xml><?xml version="1.0" encoding="utf-8"?>
<p:sldLayout xmlns:a="http://schemas.openxmlformats.org/drawingml/2006/main" xmlns:r="http://schemas.openxmlformats.org/officeDocument/2006/relationships" xmlns:p="http://schemas.openxmlformats.org/presentationml/2006/main" userDrawn="1">
  <p:cSld name="58_Custom Layout">
    <p:spTree>
      <p:nvGrpSpPr>
        <p:cNvPr id="1" name=""/>
        <p:cNvGrpSpPr/>
        <p:nvPr/>
      </p:nvGrpSpPr>
      <p:grpSpPr>
        <a:xfrm>
          <a:off x="0" y="0"/>
          <a:ext cx="0" cy="0"/>
          <a:chOff x="0" y="0"/>
          <a:chExt cx="0" cy="0"/>
        </a:xfrm>
      </p:grpSpPr>
      <p:sp>
        <p:nvSpPr>
          <p:cNvPr id="14" name="Picture Placeholder 13"/>
          <p:cNvSpPr>
            <a:spLocks noGrp="1"/>
          </p:cNvSpPr>
          <p:nvPr>
            <p:ph type="pic" sz="quarter" idx="10"/>
          </p:nvPr>
        </p:nvSpPr>
        <p:spPr>
          <a:xfrm>
            <a:off x="6571281" y="0"/>
            <a:ext cx="17812720" cy="13716000"/>
          </a:xfrm>
          <a:custGeom>
            <a:avLst/>
            <a:gdLst>
              <a:gd name="connsiteX0" fmla="*/ 0 w 8906360"/>
              <a:gd name="connsiteY0" fmla="*/ 0 h 6858000"/>
              <a:gd name="connsiteX1" fmla="*/ 4985381 w 8906360"/>
              <a:gd name="connsiteY1" fmla="*/ 0 h 6858000"/>
              <a:gd name="connsiteX2" fmla="*/ 6917903 w 8906360"/>
              <a:gd name="connsiteY2" fmla="*/ 1932522 h 6858000"/>
              <a:gd name="connsiteX3" fmla="*/ 8850425 w 8906360"/>
              <a:gd name="connsiteY3" fmla="*/ 0 h 6858000"/>
              <a:gd name="connsiteX4" fmla="*/ 8906360 w 8906360"/>
              <a:gd name="connsiteY4" fmla="*/ 0 h 6858000"/>
              <a:gd name="connsiteX5" fmla="*/ 8906360 w 8906360"/>
              <a:gd name="connsiteY5" fmla="*/ 4809639 h 6858000"/>
              <a:gd name="connsiteX6" fmla="*/ 6857999 w 890636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06360" h="6858000">
                <a:moveTo>
                  <a:pt x="0" y="0"/>
                </a:moveTo>
                <a:lnTo>
                  <a:pt x="4985381" y="0"/>
                </a:lnTo>
                <a:lnTo>
                  <a:pt x="6917903" y="1932522"/>
                </a:lnTo>
                <a:lnTo>
                  <a:pt x="8850425" y="0"/>
                </a:lnTo>
                <a:lnTo>
                  <a:pt x="8906360" y="0"/>
                </a:lnTo>
                <a:lnTo>
                  <a:pt x="8906360" y="4809639"/>
                </a:lnTo>
                <a:lnTo>
                  <a:pt x="6857999" y="6858000"/>
                </a:lnTo>
                <a:close/>
              </a:path>
            </a:pathLst>
          </a:custGeom>
          <a:solidFill>
            <a:schemeClr val="accent5"/>
          </a:solidFill>
        </p:spPr>
        <p:txBody>
          <a:bodyPr wrap="square">
            <a:noAutofit/>
          </a:bodyPr>
          <a:lstStyle/>
          <a:p>
            <a:endParaRPr lang="en-US"/>
          </a:p>
        </p:txBody>
      </p:sp>
      <p:sp>
        <p:nvSpPr>
          <p:cNvPr id="9" name="Rectangle 8"/>
          <p:cNvSpPr/>
          <p:nvPr userDrawn="1"/>
        </p:nvSpPr>
        <p:spPr>
          <a:xfrm>
            <a:off x="16981714" y="12801600"/>
            <a:ext cx="6850744"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Tree>
    <p:custDataLst>
      <p:tags r:id="rId1"/>
    </p:custDataLst>
    <p:extLst>
      <p:ext uri="{BB962C8B-B14F-4D97-AF65-F5344CB8AC3E}">
        <p14:creationId xmlns:p14="http://schemas.microsoft.com/office/powerpoint/2010/main" val="3048235153"/>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userDrawn="1">
  <p:cSld name="59_Custom Layout">
    <p:spTree>
      <p:nvGrpSpPr>
        <p:cNvPr id="1" name=""/>
        <p:cNvGrpSpPr/>
        <p:nvPr/>
      </p:nvGrpSpPr>
      <p:grpSpPr>
        <a:xfrm>
          <a:off x="0" y="0"/>
          <a:ext cx="0" cy="0"/>
          <a:chOff x="0" y="0"/>
          <a:chExt cx="0" cy="0"/>
        </a:xfrm>
      </p:grpSpPr>
      <p:sp>
        <p:nvSpPr>
          <p:cNvPr id="12" name="Picture Placeholder 11"/>
          <p:cNvSpPr>
            <a:spLocks noGrp="1"/>
          </p:cNvSpPr>
          <p:nvPr>
            <p:ph type="pic" sz="quarter" idx="10"/>
          </p:nvPr>
        </p:nvSpPr>
        <p:spPr>
          <a:xfrm>
            <a:off x="5623575" y="-2"/>
            <a:ext cx="18760430" cy="13716000"/>
          </a:xfrm>
          <a:custGeom>
            <a:avLst/>
            <a:gdLst>
              <a:gd name="connsiteX0" fmla="*/ 3585627 w 9380215"/>
              <a:gd name="connsiteY0" fmla="*/ 3240245 h 6858000"/>
              <a:gd name="connsiteX1" fmla="*/ 7217586 w 9380215"/>
              <a:gd name="connsiteY1" fmla="*/ 3240245 h 6858000"/>
              <a:gd name="connsiteX2" fmla="*/ 3631957 w 9380215"/>
              <a:gd name="connsiteY2" fmla="*/ 6858000 h 6858000"/>
              <a:gd name="connsiteX3" fmla="*/ 0 w 9380215"/>
              <a:gd name="connsiteY3" fmla="*/ 6858000 h 6858000"/>
              <a:gd name="connsiteX4" fmla="*/ 8157626 w 9380215"/>
              <a:gd name="connsiteY4" fmla="*/ 2558073 h 6858000"/>
              <a:gd name="connsiteX5" fmla="*/ 9380214 w 9380215"/>
              <a:gd name="connsiteY5" fmla="*/ 2558073 h 6858000"/>
              <a:gd name="connsiteX6" fmla="*/ 9380215 w 9380215"/>
              <a:gd name="connsiteY6" fmla="*/ 4989031 h 6858000"/>
              <a:gd name="connsiteX7" fmla="*/ 8203956 w 9380215"/>
              <a:gd name="connsiteY7" fmla="*/ 6175828 h 6858000"/>
              <a:gd name="connsiteX8" fmla="*/ 4571997 w 9380215"/>
              <a:gd name="connsiteY8" fmla="*/ 6175828 h 6858000"/>
              <a:gd name="connsiteX9" fmla="*/ 6816031 w 9380215"/>
              <a:gd name="connsiteY9" fmla="*/ 0 h 6858000"/>
              <a:gd name="connsiteX10" fmla="*/ 9380214 w 9380215"/>
              <a:gd name="connsiteY10" fmla="*/ 0 h 6858000"/>
              <a:gd name="connsiteX11" fmla="*/ 9380214 w 9380215"/>
              <a:gd name="connsiteY11" fmla="*/ 1077343 h 6858000"/>
              <a:gd name="connsiteX12" fmla="*/ 7383900 w 9380215"/>
              <a:gd name="connsiteY12" fmla="*/ 3091543 h 6858000"/>
              <a:gd name="connsiteX13" fmla="*/ 3751941 w 9380215"/>
              <a:gd name="connsiteY13" fmla="*/ 30915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380215" h="6858000">
                <a:moveTo>
                  <a:pt x="3585627" y="3240245"/>
                </a:moveTo>
                <a:lnTo>
                  <a:pt x="7217586" y="3240245"/>
                </a:lnTo>
                <a:lnTo>
                  <a:pt x="3631957" y="6858000"/>
                </a:lnTo>
                <a:lnTo>
                  <a:pt x="0" y="6858000"/>
                </a:lnTo>
                <a:close/>
                <a:moveTo>
                  <a:pt x="8157626" y="2558073"/>
                </a:moveTo>
                <a:lnTo>
                  <a:pt x="9380214" y="2558073"/>
                </a:lnTo>
                <a:lnTo>
                  <a:pt x="9380215" y="4989031"/>
                </a:lnTo>
                <a:lnTo>
                  <a:pt x="8203956" y="6175828"/>
                </a:lnTo>
                <a:lnTo>
                  <a:pt x="4571997" y="6175828"/>
                </a:lnTo>
                <a:close/>
                <a:moveTo>
                  <a:pt x="6816031" y="0"/>
                </a:moveTo>
                <a:lnTo>
                  <a:pt x="9380214" y="0"/>
                </a:lnTo>
                <a:lnTo>
                  <a:pt x="9380214" y="1077343"/>
                </a:lnTo>
                <a:lnTo>
                  <a:pt x="7383900" y="3091543"/>
                </a:lnTo>
                <a:lnTo>
                  <a:pt x="3751941" y="3091543"/>
                </a:lnTo>
                <a:close/>
              </a:path>
            </a:pathLst>
          </a:custGeom>
          <a:solidFill>
            <a:schemeClr val="accent5"/>
          </a:solidFill>
        </p:spPr>
        <p:txBody>
          <a:bodyPr wrap="square">
            <a:noAutofit/>
          </a:bodyPr>
          <a:lstStyle/>
          <a:p>
            <a:endParaRPr lang="en-US"/>
          </a:p>
        </p:txBody>
      </p:sp>
    </p:spTree>
    <p:extLst>
      <p:ext uri="{BB962C8B-B14F-4D97-AF65-F5344CB8AC3E}">
        <p14:creationId xmlns:p14="http://schemas.microsoft.com/office/powerpoint/2010/main" val="2838374107"/>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userDrawn="1">
  <p:cSld name="60_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5979889" y="0"/>
            <a:ext cx="18404114" cy="13716000"/>
          </a:xfrm>
          <a:custGeom>
            <a:avLst/>
            <a:gdLst>
              <a:gd name="connsiteX0" fmla="*/ 6850742 w 9202057"/>
              <a:gd name="connsiteY0" fmla="*/ 0 h 6858000"/>
              <a:gd name="connsiteX1" fmla="*/ 9202057 w 9202057"/>
              <a:gd name="connsiteY1" fmla="*/ 0 h 6858000"/>
              <a:gd name="connsiteX2" fmla="*/ 9202057 w 9202057"/>
              <a:gd name="connsiteY2" fmla="*/ 6858000 h 6858000"/>
              <a:gd name="connsiteX3" fmla="*/ 6850742 w 9202057"/>
              <a:gd name="connsiteY3" fmla="*/ 6858000 h 6858000"/>
              <a:gd name="connsiteX4" fmla="*/ 0 w 9202057"/>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2057" h="6858000">
                <a:moveTo>
                  <a:pt x="6850742" y="0"/>
                </a:moveTo>
                <a:lnTo>
                  <a:pt x="9202057" y="0"/>
                </a:lnTo>
                <a:lnTo>
                  <a:pt x="9202057" y="6858000"/>
                </a:lnTo>
                <a:lnTo>
                  <a:pt x="6850742" y="6858000"/>
                </a:lnTo>
                <a:lnTo>
                  <a:pt x="0" y="6858000"/>
                </a:lnTo>
                <a:close/>
              </a:path>
            </a:pathLst>
          </a:custGeom>
          <a:solidFill>
            <a:schemeClr val="accent5"/>
          </a:solidFill>
        </p:spPr>
        <p:txBody>
          <a:bodyPr wrap="square">
            <a:noAutofit/>
          </a:bodyPr>
          <a:lstStyle/>
          <a:p>
            <a:endParaRPr lang="en-US"/>
          </a:p>
        </p:txBody>
      </p:sp>
    </p:spTree>
    <p:custDataLst>
      <p:tags r:id="rId1"/>
    </p:custDataLst>
    <p:extLst>
      <p:ext uri="{BB962C8B-B14F-4D97-AF65-F5344CB8AC3E}">
        <p14:creationId xmlns:p14="http://schemas.microsoft.com/office/powerpoint/2010/main" val="32106097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Photo Layout: 06">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0" name="Picture Placeholder 8"/>
          <p:cNvSpPr>
            <a:spLocks noGrp="1"/>
          </p:cNvSpPr>
          <p:nvPr>
            <p:ph type="pic" sz="quarter" idx="12" hasCustomPrompt="1"/>
          </p:nvPr>
        </p:nvSpPr>
        <p:spPr>
          <a:xfrm>
            <a:off x="17048901" y="3185593"/>
            <a:ext cx="6167258" cy="6572538"/>
          </a:xfrm>
          <a:solidFill>
            <a:schemeClr val="bg1">
              <a:lumMod val="95000"/>
            </a:schemeClr>
          </a:solidFill>
        </p:spPr>
        <p:txBody>
          <a:bodyPr>
            <a:normAutofit/>
          </a:bodyPr>
          <a:lstStyle>
            <a:lvl1pPr>
              <a:defRPr sz="2800"/>
            </a:lvl1pPr>
          </a:lstStyle>
          <a:p>
            <a:r>
              <a:rPr lang="en-US"/>
              <a:t>Picture</a:t>
            </a:r>
          </a:p>
        </p:txBody>
      </p:sp>
      <p:sp>
        <p:nvSpPr>
          <p:cNvPr id="26" name="Picture Placeholder 8"/>
          <p:cNvSpPr>
            <a:spLocks noGrp="1"/>
          </p:cNvSpPr>
          <p:nvPr>
            <p:ph type="pic" sz="quarter" idx="11" hasCustomPrompt="1"/>
          </p:nvPr>
        </p:nvSpPr>
        <p:spPr>
          <a:xfrm>
            <a:off x="9055725" y="3185593"/>
            <a:ext cx="6167258" cy="6572538"/>
          </a:xfrm>
          <a:solidFill>
            <a:schemeClr val="bg1">
              <a:lumMod val="95000"/>
            </a:schemeClr>
          </a:solidFill>
        </p:spPr>
        <p:txBody>
          <a:bodyPr>
            <a:normAutofit/>
          </a:bodyPr>
          <a:lstStyle>
            <a:lvl1pPr>
              <a:defRPr sz="2800"/>
            </a:lvl1pPr>
          </a:lstStyle>
          <a:p>
            <a:r>
              <a:rPr lang="en-US"/>
              <a:t>Picture</a:t>
            </a:r>
          </a:p>
        </p:txBody>
      </p:sp>
      <p:sp>
        <p:nvSpPr>
          <p:cNvPr id="9" name="Picture Placeholder 8"/>
          <p:cNvSpPr>
            <a:spLocks noGrp="1"/>
          </p:cNvSpPr>
          <p:nvPr>
            <p:ph type="pic" sz="quarter" idx="10" hasCustomPrompt="1"/>
          </p:nvPr>
        </p:nvSpPr>
        <p:spPr>
          <a:xfrm>
            <a:off x="1030761" y="3185593"/>
            <a:ext cx="6167258" cy="6572538"/>
          </a:xfrm>
          <a:solidFill>
            <a:schemeClr val="bg1">
              <a:lumMod val="95000"/>
            </a:schemeClr>
          </a:solidFill>
        </p:spPr>
        <p:txBody>
          <a:bodyPr>
            <a:normAutofit/>
          </a:bodyPr>
          <a:lstStyle>
            <a:lvl1pPr>
              <a:defRPr sz="2800"/>
            </a:lvl1pPr>
          </a:lstStyle>
          <a:p>
            <a:r>
              <a:rPr lang="en-US"/>
              <a:t>Picture</a:t>
            </a:r>
          </a:p>
        </p:txBody>
      </p:sp>
    </p:spTree>
    <p:custDataLst>
      <p:tags r:id="rId1"/>
    </p:custDataLst>
    <p:extLst>
      <p:ext uri="{BB962C8B-B14F-4D97-AF65-F5344CB8AC3E}">
        <p14:creationId xmlns:p14="http://schemas.microsoft.com/office/powerpoint/2010/main" val="94184502"/>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userDrawn="1">
  <p:cSld name="64_Custom Layout">
    <p:spTree>
      <p:nvGrpSpPr>
        <p:cNvPr id="1" name=""/>
        <p:cNvGrpSpPr/>
        <p:nvPr/>
      </p:nvGrpSpPr>
      <p:grpSpPr>
        <a:xfrm>
          <a:off x="0" y="0"/>
          <a:ext cx="0" cy="0"/>
          <a:chOff x="0" y="0"/>
          <a:chExt cx="0" cy="0"/>
        </a:xfrm>
      </p:grpSpPr>
      <p:sp>
        <p:nvSpPr>
          <p:cNvPr id="8" name="Right Triangle 7"/>
          <p:cNvSpPr/>
          <p:nvPr userDrawn="1"/>
        </p:nvSpPr>
        <p:spPr>
          <a:xfrm rot="10800000">
            <a:off x="10668003" y="1"/>
            <a:ext cx="13715998" cy="13715998"/>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 name="Picture Placeholder 6"/>
          <p:cNvSpPr>
            <a:spLocks noGrp="1"/>
          </p:cNvSpPr>
          <p:nvPr>
            <p:ph type="pic" sz="quarter" idx="10"/>
          </p:nvPr>
        </p:nvSpPr>
        <p:spPr>
          <a:xfrm>
            <a:off x="10668002" y="2"/>
            <a:ext cx="13716000" cy="13716000"/>
          </a:xfrm>
          <a:custGeom>
            <a:avLst/>
            <a:gdLst>
              <a:gd name="connsiteX0" fmla="*/ 0 w 6008915"/>
              <a:gd name="connsiteY0" fmla="*/ 0 h 6008915"/>
              <a:gd name="connsiteX1" fmla="*/ 6008915 w 6008915"/>
              <a:gd name="connsiteY1" fmla="*/ 6008915 h 6008915"/>
              <a:gd name="connsiteX2" fmla="*/ 1959447 w 6008915"/>
              <a:gd name="connsiteY2" fmla="*/ 6008915 h 6008915"/>
              <a:gd name="connsiteX3" fmla="*/ 0 w 6008915"/>
              <a:gd name="connsiteY3" fmla="*/ 4049468 h 6008915"/>
            </a:gdLst>
            <a:ahLst/>
            <a:cxnLst>
              <a:cxn ang="0">
                <a:pos x="connsiteX0" y="connsiteY0"/>
              </a:cxn>
              <a:cxn ang="0">
                <a:pos x="connsiteX1" y="connsiteY1"/>
              </a:cxn>
              <a:cxn ang="0">
                <a:pos x="connsiteX2" y="connsiteY2"/>
              </a:cxn>
              <a:cxn ang="0">
                <a:pos x="connsiteX3" y="connsiteY3"/>
              </a:cxn>
            </a:cxnLst>
            <a:rect l="l" t="t" r="r" b="b"/>
            <a:pathLst>
              <a:path w="6008915" h="6008915">
                <a:moveTo>
                  <a:pt x="0" y="0"/>
                </a:moveTo>
                <a:lnTo>
                  <a:pt x="6008915" y="6008915"/>
                </a:lnTo>
                <a:lnTo>
                  <a:pt x="1959447" y="6008915"/>
                </a:lnTo>
                <a:lnTo>
                  <a:pt x="0" y="4049468"/>
                </a:lnTo>
                <a:close/>
              </a:path>
            </a:pathLst>
          </a:custGeom>
        </p:spPr>
        <p:txBody>
          <a:bodyPr wrap="square">
            <a:noAutofit/>
          </a:bodyPr>
          <a:lstStyle/>
          <a:p>
            <a:endParaRPr lang="en-US"/>
          </a:p>
        </p:txBody>
      </p:sp>
    </p:spTree>
    <p:custDataLst>
      <p:tags r:id="rId1"/>
    </p:custDataLst>
    <p:extLst>
      <p:ext uri="{BB962C8B-B14F-4D97-AF65-F5344CB8AC3E}">
        <p14:creationId xmlns:p14="http://schemas.microsoft.com/office/powerpoint/2010/main" val="2299350285"/>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userDrawn="1">
  <p:cSld name="63_Custom Layout">
    <p:spTree>
      <p:nvGrpSpPr>
        <p:cNvPr id="1" name=""/>
        <p:cNvGrpSpPr/>
        <p:nvPr/>
      </p:nvGrpSpPr>
      <p:grpSpPr>
        <a:xfrm>
          <a:off x="0" y="0"/>
          <a:ext cx="0" cy="0"/>
          <a:chOff x="0" y="0"/>
          <a:chExt cx="0" cy="0"/>
        </a:xfrm>
      </p:grpSpPr>
      <p:sp>
        <p:nvSpPr>
          <p:cNvPr id="3" name="Rectangle 2"/>
          <p:cNvSpPr/>
          <p:nvPr userDrawn="1"/>
        </p:nvSpPr>
        <p:spPr>
          <a:xfrm>
            <a:off x="1" y="0"/>
            <a:ext cx="12217400" cy="1371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5" name="Picture Placeholder 4"/>
          <p:cNvSpPr>
            <a:spLocks noGrp="1"/>
          </p:cNvSpPr>
          <p:nvPr>
            <p:ph type="pic" sz="quarter" idx="10"/>
          </p:nvPr>
        </p:nvSpPr>
        <p:spPr>
          <a:xfrm>
            <a:off x="7759700" y="1168400"/>
            <a:ext cx="8915400" cy="12547600"/>
          </a:xfrm>
          <a:prstGeom prst="rect">
            <a:avLst/>
          </a:prstGeom>
        </p:spPr>
        <p:txBody>
          <a:bodyPr/>
          <a:lstStyle/>
          <a:p>
            <a:endParaRPr lang="en-US"/>
          </a:p>
        </p:txBody>
      </p:sp>
    </p:spTree>
    <p:custDataLst>
      <p:tags r:id="rId1"/>
    </p:custDataLst>
    <p:extLst>
      <p:ext uri="{BB962C8B-B14F-4D97-AF65-F5344CB8AC3E}">
        <p14:creationId xmlns:p14="http://schemas.microsoft.com/office/powerpoint/2010/main" val="803234145"/>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userDrawn="1">
  <p:cSld name="65_Custom Layout">
    <p:spTree>
      <p:nvGrpSpPr>
        <p:cNvPr id="1" name=""/>
        <p:cNvGrpSpPr/>
        <p:nvPr/>
      </p:nvGrpSpPr>
      <p:grpSpPr>
        <a:xfrm>
          <a:off x="0" y="0"/>
          <a:ext cx="0" cy="0"/>
          <a:chOff x="0" y="0"/>
          <a:chExt cx="0" cy="0"/>
        </a:xfrm>
      </p:grpSpPr>
      <p:sp>
        <p:nvSpPr>
          <p:cNvPr id="13" name="Picture Placeholder 12"/>
          <p:cNvSpPr>
            <a:spLocks noGrp="1"/>
          </p:cNvSpPr>
          <p:nvPr>
            <p:ph type="pic" sz="quarter" idx="10"/>
          </p:nvPr>
        </p:nvSpPr>
        <p:spPr>
          <a:xfrm>
            <a:off x="8001004" y="-1543957"/>
            <a:ext cx="12801598" cy="12801598"/>
          </a:xfrm>
          <a:custGeom>
            <a:avLst/>
            <a:gdLst>
              <a:gd name="connsiteX0" fmla="*/ 0 w 6400799"/>
              <a:gd name="connsiteY0" fmla="*/ 0 h 6400799"/>
              <a:gd name="connsiteX1" fmla="*/ 3200400 w 6400799"/>
              <a:gd name="connsiteY1" fmla="*/ 0 h 6400799"/>
              <a:gd name="connsiteX2" fmla="*/ 6400799 w 6400799"/>
              <a:gd name="connsiteY2" fmla="*/ 3200400 h 6400799"/>
              <a:gd name="connsiteX3" fmla="*/ 3200400 w 6400799"/>
              <a:gd name="connsiteY3" fmla="*/ 6400799 h 6400799"/>
              <a:gd name="connsiteX4" fmla="*/ 0 w 6400799"/>
              <a:gd name="connsiteY4" fmla="*/ 6400799 h 6400799"/>
              <a:gd name="connsiteX5" fmla="*/ 3200400 w 6400799"/>
              <a:gd name="connsiteY5" fmla="*/ 3200400 h 6400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00799" h="6400799">
                <a:moveTo>
                  <a:pt x="0" y="0"/>
                </a:moveTo>
                <a:lnTo>
                  <a:pt x="3200400" y="0"/>
                </a:lnTo>
                <a:lnTo>
                  <a:pt x="6400799" y="3200400"/>
                </a:lnTo>
                <a:lnTo>
                  <a:pt x="3200400" y="6400799"/>
                </a:lnTo>
                <a:lnTo>
                  <a:pt x="0" y="6400799"/>
                </a:lnTo>
                <a:lnTo>
                  <a:pt x="3200400" y="3200400"/>
                </a:lnTo>
                <a:close/>
              </a:path>
            </a:pathLst>
          </a:custGeom>
        </p:spPr>
        <p:txBody>
          <a:bodyPr wrap="square">
            <a:noAutofit/>
          </a:bodyPr>
          <a:lstStyle/>
          <a:p>
            <a:endParaRPr lang="en-US"/>
          </a:p>
        </p:txBody>
      </p:sp>
      <p:sp>
        <p:nvSpPr>
          <p:cNvPr id="21" name="Freeform: Shape 20"/>
          <p:cNvSpPr/>
          <p:nvPr userDrawn="1"/>
        </p:nvSpPr>
        <p:spPr>
          <a:xfrm>
            <a:off x="1" y="0"/>
            <a:ext cx="13830300" cy="13716000"/>
          </a:xfrm>
          <a:custGeom>
            <a:avLst/>
            <a:gdLst>
              <a:gd name="connsiteX0" fmla="*/ 0 w 6915150"/>
              <a:gd name="connsiteY0" fmla="*/ 0 h 6858000"/>
              <a:gd name="connsiteX1" fmla="*/ 161470 w 6915150"/>
              <a:gd name="connsiteY1" fmla="*/ 0 h 6858000"/>
              <a:gd name="connsiteX2" fmla="*/ 2247900 w 6915150"/>
              <a:gd name="connsiteY2" fmla="*/ 0 h 6858000"/>
              <a:gd name="connsiteX3" fmla="*/ 4486730 w 6915150"/>
              <a:gd name="connsiteY3" fmla="*/ 0 h 6858000"/>
              <a:gd name="connsiteX4" fmla="*/ 6915150 w 6915150"/>
              <a:gd name="connsiteY4" fmla="*/ 2428420 h 6858000"/>
              <a:gd name="connsiteX5" fmla="*/ 2485570 w 6915150"/>
              <a:gd name="connsiteY5" fmla="*/ 6858000 h 6858000"/>
              <a:gd name="connsiteX6" fmla="*/ 2162630 w 6915150"/>
              <a:gd name="connsiteY6" fmla="*/ 6858000 h 6858000"/>
              <a:gd name="connsiteX7" fmla="*/ 0 w 6915150"/>
              <a:gd name="connsiteY7" fmla="*/ 4695370 h 6858000"/>
              <a:gd name="connsiteX8" fmla="*/ 0 w 6915150"/>
              <a:gd name="connsiteY8" fmla="*/ 2038350 h 6858000"/>
              <a:gd name="connsiteX9" fmla="*/ 0 w 6915150"/>
              <a:gd name="connsiteY9" fmla="*/ 16147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915150" h="6858000">
                <a:moveTo>
                  <a:pt x="0" y="0"/>
                </a:moveTo>
                <a:lnTo>
                  <a:pt x="161470" y="0"/>
                </a:lnTo>
                <a:lnTo>
                  <a:pt x="2247900" y="0"/>
                </a:lnTo>
                <a:lnTo>
                  <a:pt x="4486730" y="0"/>
                </a:lnTo>
                <a:lnTo>
                  <a:pt x="6915150" y="2428420"/>
                </a:lnTo>
                <a:lnTo>
                  <a:pt x="2485570" y="6858000"/>
                </a:lnTo>
                <a:lnTo>
                  <a:pt x="2162630" y="6858000"/>
                </a:lnTo>
                <a:lnTo>
                  <a:pt x="0" y="4695370"/>
                </a:lnTo>
                <a:lnTo>
                  <a:pt x="0" y="2038350"/>
                </a:lnTo>
                <a:lnTo>
                  <a:pt x="0" y="16147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Tree>
    <p:custDataLst>
      <p:tags r:id="rId1"/>
    </p:custDataLst>
    <p:extLst>
      <p:ext uri="{BB962C8B-B14F-4D97-AF65-F5344CB8AC3E}">
        <p14:creationId xmlns:p14="http://schemas.microsoft.com/office/powerpoint/2010/main" val="4110392729"/>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matchingName="TITLE + TEXT" preserve="1" userDrawn="1">
  <p:cSld name="TITLE + TEXT">
    <p:bg>
      <p:bgPr>
        <a:solidFill>
          <a:schemeClr val="lt1"/>
        </a:solidFill>
        <a:effectLst/>
      </p:bgPr>
    </p:bg>
    <p:spTree>
      <p:nvGrpSpPr>
        <p:cNvPr id="1" name="Shape 31"/>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CE6F10E-C869-4187-B41B-F9B3E38909EC}"/>
              </a:ext>
            </a:extLst>
          </p:cNvPr>
          <p:cNvSpPr>
            <a:spLocks noGrp="1"/>
          </p:cNvSpPr>
          <p:nvPr>
            <p:ph type="pic" sz="quarter" idx="10"/>
          </p:nvPr>
        </p:nvSpPr>
        <p:spPr>
          <a:xfrm>
            <a:off x="1676201" y="2290416"/>
            <a:ext cx="12726987" cy="10851070"/>
          </a:xfrm>
          <a:solidFill>
            <a:schemeClr val="bg1">
              <a:lumMod val="95000"/>
            </a:schemeClr>
          </a:solidFill>
        </p:spPr>
        <p:txBody>
          <a:bodyPr/>
          <a:lstStyle/>
          <a:p>
            <a:endParaRPr lang="en-US"/>
          </a:p>
        </p:txBody>
      </p:sp>
      <p:sp>
        <p:nvSpPr>
          <p:cNvPr id="32" name="Google Shape;32;p4"/>
          <p:cNvSpPr txBox="1">
            <a:spLocks noGrp="1"/>
          </p:cNvSpPr>
          <p:nvPr>
            <p:ph type="subTitle" idx="1"/>
          </p:nvPr>
        </p:nvSpPr>
        <p:spPr>
          <a:xfrm>
            <a:off x="15658286" y="5877477"/>
            <a:ext cx="7074400" cy="5892800"/>
          </a:xfrm>
          <a:prstGeom prst="rect">
            <a:avLst/>
          </a:prstGeom>
        </p:spPr>
        <p:txBody>
          <a:bodyPr spcFirstLastPara="1" wrap="square" lIns="91425" tIns="91425" rIns="91425" bIns="91425" anchor="b" anchorCtr="0">
            <a:noAutofit/>
          </a:bodyPr>
          <a:lstStyle>
            <a:lvl1pPr lvl="0" algn="r">
              <a:spcBef>
                <a:spcPts val="0"/>
              </a:spcBef>
              <a:spcAft>
                <a:spcPts val="0"/>
              </a:spcAft>
              <a:buNone/>
              <a:defRPr sz="2933">
                <a:solidFill>
                  <a:srgbClr val="E42524"/>
                </a:solidFill>
                <a:latin typeface="Raleway"/>
                <a:ea typeface="Raleway"/>
                <a:cs typeface="Raleway"/>
                <a:sym typeface="Raleway"/>
              </a:defRPr>
            </a:lvl1pPr>
            <a:lvl2pPr lvl="1">
              <a:spcBef>
                <a:spcPts val="0"/>
              </a:spcBef>
              <a:spcAft>
                <a:spcPts val="0"/>
              </a:spcAft>
              <a:buNone/>
              <a:defRPr sz="2933">
                <a:solidFill>
                  <a:schemeClr val="accent1"/>
                </a:solidFill>
                <a:latin typeface="Raleway"/>
                <a:ea typeface="Raleway"/>
                <a:cs typeface="Raleway"/>
                <a:sym typeface="Raleway"/>
              </a:defRPr>
            </a:lvl2pPr>
            <a:lvl3pPr lvl="2">
              <a:spcBef>
                <a:spcPts val="4267"/>
              </a:spcBef>
              <a:spcAft>
                <a:spcPts val="0"/>
              </a:spcAft>
              <a:buNone/>
              <a:defRPr sz="2933">
                <a:solidFill>
                  <a:schemeClr val="accent1"/>
                </a:solidFill>
                <a:latin typeface="Raleway"/>
                <a:ea typeface="Raleway"/>
                <a:cs typeface="Raleway"/>
                <a:sym typeface="Raleway"/>
              </a:defRPr>
            </a:lvl3pPr>
            <a:lvl4pPr lvl="3">
              <a:spcBef>
                <a:spcPts val="4267"/>
              </a:spcBef>
              <a:spcAft>
                <a:spcPts val="0"/>
              </a:spcAft>
              <a:buNone/>
              <a:defRPr sz="2933">
                <a:solidFill>
                  <a:schemeClr val="accent1"/>
                </a:solidFill>
                <a:latin typeface="Raleway"/>
                <a:ea typeface="Raleway"/>
                <a:cs typeface="Raleway"/>
                <a:sym typeface="Raleway"/>
              </a:defRPr>
            </a:lvl4pPr>
            <a:lvl5pPr lvl="4">
              <a:spcBef>
                <a:spcPts val="4267"/>
              </a:spcBef>
              <a:spcAft>
                <a:spcPts val="0"/>
              </a:spcAft>
              <a:buNone/>
              <a:defRPr sz="2933">
                <a:solidFill>
                  <a:schemeClr val="accent1"/>
                </a:solidFill>
                <a:latin typeface="Raleway"/>
                <a:ea typeface="Raleway"/>
                <a:cs typeface="Raleway"/>
                <a:sym typeface="Raleway"/>
              </a:defRPr>
            </a:lvl5pPr>
            <a:lvl6pPr lvl="5">
              <a:spcBef>
                <a:spcPts val="4267"/>
              </a:spcBef>
              <a:spcAft>
                <a:spcPts val="0"/>
              </a:spcAft>
              <a:buNone/>
              <a:defRPr sz="2933">
                <a:solidFill>
                  <a:schemeClr val="accent1"/>
                </a:solidFill>
                <a:latin typeface="Raleway"/>
                <a:ea typeface="Raleway"/>
                <a:cs typeface="Raleway"/>
                <a:sym typeface="Raleway"/>
              </a:defRPr>
            </a:lvl6pPr>
            <a:lvl7pPr lvl="6">
              <a:spcBef>
                <a:spcPts val="4267"/>
              </a:spcBef>
              <a:spcAft>
                <a:spcPts val="0"/>
              </a:spcAft>
              <a:buNone/>
              <a:defRPr sz="2933">
                <a:solidFill>
                  <a:schemeClr val="accent1"/>
                </a:solidFill>
                <a:latin typeface="Raleway"/>
                <a:ea typeface="Raleway"/>
                <a:cs typeface="Raleway"/>
                <a:sym typeface="Raleway"/>
              </a:defRPr>
            </a:lvl7pPr>
            <a:lvl8pPr lvl="7">
              <a:spcBef>
                <a:spcPts val="4267"/>
              </a:spcBef>
              <a:spcAft>
                <a:spcPts val="0"/>
              </a:spcAft>
              <a:buNone/>
              <a:defRPr sz="2933">
                <a:solidFill>
                  <a:schemeClr val="accent1"/>
                </a:solidFill>
                <a:latin typeface="Raleway"/>
                <a:ea typeface="Raleway"/>
                <a:cs typeface="Raleway"/>
                <a:sym typeface="Raleway"/>
              </a:defRPr>
            </a:lvl8pPr>
            <a:lvl9pPr lvl="8">
              <a:spcBef>
                <a:spcPts val="4267"/>
              </a:spcBef>
              <a:spcAft>
                <a:spcPts val="4267"/>
              </a:spcAft>
              <a:buNone/>
              <a:defRPr sz="2933">
                <a:solidFill>
                  <a:schemeClr val="accent1"/>
                </a:solidFill>
                <a:latin typeface="Raleway"/>
                <a:ea typeface="Raleway"/>
                <a:cs typeface="Raleway"/>
                <a:sym typeface="Raleway"/>
              </a:defRPr>
            </a:lvl9pPr>
          </a:lstStyle>
          <a:p>
            <a:endParaRPr/>
          </a:p>
        </p:txBody>
      </p:sp>
    </p:spTree>
    <p:extLst>
      <p:ext uri="{BB962C8B-B14F-4D97-AF65-F5344CB8AC3E}">
        <p14:creationId xmlns:p14="http://schemas.microsoft.com/office/powerpoint/2010/main" val="2452291139"/>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matchingName="TITLE + TEXT" preserve="1" userDrawn="1">
  <p:cSld name="1_TITLE + TEXT">
    <p:bg>
      <p:bgPr>
        <a:solidFill>
          <a:schemeClr val="lt1"/>
        </a:solidFill>
        <a:effectLst/>
      </p:bgPr>
    </p:bg>
    <p:spTree>
      <p:nvGrpSpPr>
        <p:cNvPr id="1" name="Shape 31"/>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64FDEA3D-3BCD-49CE-BCC6-C36EB7C4CE70}"/>
              </a:ext>
            </a:extLst>
          </p:cNvPr>
          <p:cNvSpPr>
            <a:spLocks noGrp="1"/>
          </p:cNvSpPr>
          <p:nvPr>
            <p:ph type="pic" sz="quarter" idx="11"/>
          </p:nvPr>
        </p:nvSpPr>
        <p:spPr>
          <a:xfrm>
            <a:off x="14073930" y="7840002"/>
            <a:ext cx="7956003" cy="4366355"/>
          </a:xfrm>
          <a:solidFill>
            <a:schemeClr val="bg1">
              <a:lumMod val="95000"/>
            </a:schemeClr>
          </a:solidFill>
        </p:spPr>
        <p:txBody>
          <a:bodyPr/>
          <a:lstStyle/>
          <a:p>
            <a:endParaRPr lang="en-US"/>
          </a:p>
        </p:txBody>
      </p:sp>
      <p:sp>
        <p:nvSpPr>
          <p:cNvPr id="36" name="Google Shape;36;p4"/>
          <p:cNvSpPr/>
          <p:nvPr/>
        </p:nvSpPr>
        <p:spPr>
          <a:xfrm>
            <a:off x="1436267" y="910400"/>
            <a:ext cx="4081600" cy="1540800"/>
          </a:xfrm>
          <a:prstGeom prst="rect">
            <a:avLst/>
          </a:prstGeom>
          <a:solidFill>
            <a:schemeClr val="accent5"/>
          </a:solidFill>
          <a:ln>
            <a:noFill/>
          </a:ln>
        </p:spPr>
        <p:txBody>
          <a:bodyPr spcFirstLastPara="1" wrap="square" lIns="243796" tIns="243796" rIns="243796" bIns="243796" anchor="ctr" anchorCtr="0">
            <a:noAutofit/>
          </a:bodyPr>
          <a:lstStyle/>
          <a:p>
            <a:pPr marL="0" lvl="0" indent="0" algn="l" rtl="0">
              <a:spcBef>
                <a:spcPts val="0"/>
              </a:spcBef>
              <a:spcAft>
                <a:spcPts val="0"/>
              </a:spcAft>
              <a:buNone/>
            </a:pPr>
            <a:endParaRPr sz="4800"/>
          </a:p>
        </p:txBody>
      </p:sp>
      <p:sp>
        <p:nvSpPr>
          <p:cNvPr id="37" name="Google Shape;37;p4"/>
          <p:cNvSpPr txBox="1">
            <a:spLocks noGrp="1"/>
          </p:cNvSpPr>
          <p:nvPr>
            <p:ph type="ctrTitle" idx="2"/>
          </p:nvPr>
        </p:nvSpPr>
        <p:spPr>
          <a:xfrm>
            <a:off x="1676200" y="1113609"/>
            <a:ext cx="4325600" cy="97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400"/>
              <a:buNone/>
              <a:defRPr sz="3733">
                <a:solidFill>
                  <a:schemeClr val="lt1"/>
                </a:solidFill>
              </a:defRPr>
            </a:lvl1pPr>
            <a:lvl2pPr lvl="1"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2pPr>
            <a:lvl3pPr lvl="2"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3pPr>
            <a:lvl4pPr lvl="3"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4pPr>
            <a:lvl5pPr lvl="4"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5pPr>
            <a:lvl6pPr lvl="5"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6pPr>
            <a:lvl7pPr lvl="6"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7pPr>
            <a:lvl8pPr lvl="7"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8pPr>
            <a:lvl9pPr lvl="8"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9pPr>
          </a:lstStyle>
          <a:p>
            <a:endParaRPr/>
          </a:p>
        </p:txBody>
      </p:sp>
      <p:sp>
        <p:nvSpPr>
          <p:cNvPr id="4" name="Picture Placeholder 3">
            <a:extLst>
              <a:ext uri="{FF2B5EF4-FFF2-40B4-BE49-F238E27FC236}">
                <a16:creationId xmlns:a16="http://schemas.microsoft.com/office/drawing/2014/main" id="{72915E0D-CB95-4358-9259-32A1197EE547}"/>
              </a:ext>
            </a:extLst>
          </p:cNvPr>
          <p:cNvSpPr>
            <a:spLocks noGrp="1"/>
          </p:cNvSpPr>
          <p:nvPr>
            <p:ph type="pic" sz="quarter" idx="10"/>
          </p:nvPr>
        </p:nvSpPr>
        <p:spPr>
          <a:xfrm>
            <a:off x="1919289" y="2290417"/>
            <a:ext cx="8340725" cy="4737447"/>
          </a:xfrm>
          <a:solidFill>
            <a:schemeClr val="bg1">
              <a:lumMod val="95000"/>
            </a:schemeClr>
          </a:solidFill>
        </p:spPr>
        <p:txBody>
          <a:bodyPr/>
          <a:lstStyle/>
          <a:p>
            <a:endParaRPr lang="en-US"/>
          </a:p>
        </p:txBody>
      </p:sp>
    </p:spTree>
    <p:extLst>
      <p:ext uri="{BB962C8B-B14F-4D97-AF65-F5344CB8AC3E}">
        <p14:creationId xmlns:p14="http://schemas.microsoft.com/office/powerpoint/2010/main" val="2313081938"/>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matchingName="TITLE + TEXT" preserve="1" userDrawn="1">
  <p:cSld name="1_TITLE + TEXT">
    <p:bg>
      <p:bgPr>
        <a:solidFill>
          <a:schemeClr val="lt1"/>
        </a:solidFill>
        <a:effectLst/>
      </p:bgPr>
    </p:bg>
    <p:spTree>
      <p:nvGrpSpPr>
        <p:cNvPr id="1" name="Shape 31"/>
        <p:cNvGrpSpPr/>
        <p:nvPr/>
      </p:nvGrpSpPr>
      <p:grpSpPr>
        <a:xfrm>
          <a:off x="0" y="0"/>
          <a:ext cx="0" cy="0"/>
          <a:chOff x="0" y="0"/>
          <a:chExt cx="0" cy="0"/>
        </a:xfrm>
      </p:grpSpPr>
      <p:sp>
        <p:nvSpPr>
          <p:cNvPr id="9" name="Picture Placeholder 2">
            <a:extLst>
              <a:ext uri="{FF2B5EF4-FFF2-40B4-BE49-F238E27FC236}">
                <a16:creationId xmlns:a16="http://schemas.microsoft.com/office/drawing/2014/main" id="{94323A8F-7EF0-44B6-9A08-3DD9DC008309}"/>
              </a:ext>
            </a:extLst>
          </p:cNvPr>
          <p:cNvSpPr>
            <a:spLocks noGrp="1"/>
          </p:cNvSpPr>
          <p:nvPr>
            <p:ph type="pic" sz="quarter" idx="10"/>
          </p:nvPr>
        </p:nvSpPr>
        <p:spPr>
          <a:xfrm>
            <a:off x="1919288" y="1969601"/>
            <a:ext cx="20545426" cy="9244499"/>
          </a:xfrm>
          <a:solidFill>
            <a:schemeClr val="bg1">
              <a:lumMod val="90000"/>
            </a:schemeClr>
          </a:solidFill>
        </p:spPr>
        <p:txBody>
          <a:bodyPr/>
          <a:lstStyle/>
          <a:p>
            <a:endParaRPr lang="en-US"/>
          </a:p>
        </p:txBody>
      </p:sp>
    </p:spTree>
    <p:extLst>
      <p:ext uri="{BB962C8B-B14F-4D97-AF65-F5344CB8AC3E}">
        <p14:creationId xmlns:p14="http://schemas.microsoft.com/office/powerpoint/2010/main" val="1704069979"/>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matchingName="TITLE + TEXT + IMAGES 1" preserve="1" userDrawn="1">
  <p:cSld name="TITLE + TEXT + IMAGES 1">
    <p:bg>
      <p:bgPr>
        <a:solidFill>
          <a:schemeClr val="lt1"/>
        </a:solidFill>
        <a:effectLst/>
      </p:bgPr>
    </p:bg>
    <p:spTree>
      <p:nvGrpSpPr>
        <p:cNvPr id="1" name="Shape 74"/>
        <p:cNvGrpSpPr/>
        <p:nvPr/>
      </p:nvGrpSpPr>
      <p:grpSpPr>
        <a:xfrm>
          <a:off x="0" y="0"/>
          <a:ext cx="0" cy="0"/>
          <a:chOff x="0" y="0"/>
          <a:chExt cx="0" cy="0"/>
        </a:xfrm>
      </p:grpSpPr>
      <p:sp>
        <p:nvSpPr>
          <p:cNvPr id="17" name="Picture Placeholder 2">
            <a:extLst>
              <a:ext uri="{FF2B5EF4-FFF2-40B4-BE49-F238E27FC236}">
                <a16:creationId xmlns:a16="http://schemas.microsoft.com/office/drawing/2014/main" id="{C0C69265-98B0-4665-B6F1-4C510E8757F4}"/>
              </a:ext>
            </a:extLst>
          </p:cNvPr>
          <p:cNvSpPr>
            <a:spLocks noGrp="1"/>
          </p:cNvSpPr>
          <p:nvPr>
            <p:ph type="pic" sz="quarter" idx="13"/>
          </p:nvPr>
        </p:nvSpPr>
        <p:spPr>
          <a:xfrm>
            <a:off x="14149923" y="5030396"/>
            <a:ext cx="8313731" cy="7245605"/>
          </a:xfrm>
          <a:solidFill>
            <a:schemeClr val="bg1">
              <a:lumMod val="95000"/>
            </a:schemeClr>
          </a:solidFill>
          <a:ln>
            <a:noFill/>
          </a:ln>
        </p:spPr>
        <p:txBody>
          <a:bodyPr/>
          <a:lstStyle/>
          <a:p>
            <a:endParaRPr lang="en-US"/>
          </a:p>
        </p:txBody>
      </p:sp>
      <p:sp>
        <p:nvSpPr>
          <p:cNvPr id="16" name="Picture Placeholder 2">
            <a:extLst>
              <a:ext uri="{FF2B5EF4-FFF2-40B4-BE49-F238E27FC236}">
                <a16:creationId xmlns:a16="http://schemas.microsoft.com/office/drawing/2014/main" id="{4EE6BD6E-5084-488A-9D9B-E85C16BAD6C1}"/>
              </a:ext>
            </a:extLst>
          </p:cNvPr>
          <p:cNvSpPr>
            <a:spLocks noGrp="1"/>
          </p:cNvSpPr>
          <p:nvPr>
            <p:ph type="pic" sz="quarter" idx="12"/>
          </p:nvPr>
        </p:nvSpPr>
        <p:spPr>
          <a:xfrm>
            <a:off x="9486135" y="7029148"/>
            <a:ext cx="4320065" cy="5246852"/>
          </a:xfrm>
          <a:solidFill>
            <a:schemeClr val="bg1">
              <a:lumMod val="95000"/>
            </a:schemeClr>
          </a:solidFill>
          <a:ln>
            <a:noFill/>
          </a:ln>
        </p:spPr>
        <p:txBody>
          <a:bodyPr/>
          <a:lstStyle/>
          <a:p>
            <a:endParaRPr lang="en-US"/>
          </a:p>
        </p:txBody>
      </p:sp>
      <p:sp>
        <p:nvSpPr>
          <p:cNvPr id="15" name="Picture Placeholder 2">
            <a:extLst>
              <a:ext uri="{FF2B5EF4-FFF2-40B4-BE49-F238E27FC236}">
                <a16:creationId xmlns:a16="http://schemas.microsoft.com/office/drawing/2014/main" id="{BA972009-C16F-42DE-8F7F-9271303A578F}"/>
              </a:ext>
            </a:extLst>
          </p:cNvPr>
          <p:cNvSpPr>
            <a:spLocks noGrp="1"/>
          </p:cNvSpPr>
          <p:nvPr>
            <p:ph type="pic" sz="quarter" idx="11"/>
          </p:nvPr>
        </p:nvSpPr>
        <p:spPr>
          <a:xfrm>
            <a:off x="9486135" y="1455945"/>
            <a:ext cx="4320065" cy="5246852"/>
          </a:xfrm>
          <a:solidFill>
            <a:schemeClr val="bg1">
              <a:lumMod val="95000"/>
            </a:schemeClr>
          </a:solidFill>
          <a:ln>
            <a:noFill/>
          </a:ln>
        </p:spPr>
        <p:txBody>
          <a:bodyPr/>
          <a:lstStyle/>
          <a:p>
            <a:endParaRPr lang="en-US"/>
          </a:p>
        </p:txBody>
      </p:sp>
      <p:sp>
        <p:nvSpPr>
          <p:cNvPr id="79" name="Google Shape;79;p9"/>
          <p:cNvSpPr/>
          <p:nvPr/>
        </p:nvSpPr>
        <p:spPr>
          <a:xfrm>
            <a:off x="1436267" y="910400"/>
            <a:ext cx="4565600" cy="1540800"/>
          </a:xfrm>
          <a:prstGeom prst="rect">
            <a:avLst/>
          </a:prstGeom>
          <a:solidFill>
            <a:schemeClr val="accent5"/>
          </a:solidFill>
          <a:ln>
            <a:noFill/>
          </a:ln>
        </p:spPr>
        <p:txBody>
          <a:bodyPr spcFirstLastPara="1" wrap="square" lIns="243796" tIns="243796" rIns="243796" bIns="243796" anchor="ctr" anchorCtr="0">
            <a:noAutofit/>
          </a:bodyPr>
          <a:lstStyle/>
          <a:p>
            <a:pPr marL="0" lvl="0" indent="0" algn="l" rtl="0">
              <a:spcBef>
                <a:spcPts val="0"/>
              </a:spcBef>
              <a:spcAft>
                <a:spcPts val="0"/>
              </a:spcAft>
              <a:buNone/>
            </a:pPr>
            <a:endParaRPr sz="4800"/>
          </a:p>
        </p:txBody>
      </p:sp>
      <p:sp>
        <p:nvSpPr>
          <p:cNvPr id="80" name="Google Shape;80;p9"/>
          <p:cNvSpPr txBox="1">
            <a:spLocks noGrp="1"/>
          </p:cNvSpPr>
          <p:nvPr>
            <p:ph type="ctrTitle" idx="2"/>
          </p:nvPr>
        </p:nvSpPr>
        <p:spPr>
          <a:xfrm>
            <a:off x="1676200" y="1113609"/>
            <a:ext cx="4325600" cy="97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400"/>
              <a:buNone/>
              <a:defRPr sz="3733">
                <a:solidFill>
                  <a:schemeClr val="lt1"/>
                </a:solidFill>
              </a:defRPr>
            </a:lvl1pPr>
            <a:lvl2pPr lvl="1"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2pPr>
            <a:lvl3pPr lvl="2"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3pPr>
            <a:lvl4pPr lvl="3"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4pPr>
            <a:lvl5pPr lvl="4"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5pPr>
            <a:lvl6pPr lvl="5"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6pPr>
            <a:lvl7pPr lvl="6"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7pPr>
            <a:lvl8pPr lvl="7"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8pPr>
            <a:lvl9pPr lvl="8"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9pPr>
          </a:lstStyle>
          <a:p>
            <a:endParaRPr/>
          </a:p>
        </p:txBody>
      </p:sp>
      <p:sp>
        <p:nvSpPr>
          <p:cNvPr id="3" name="Picture Placeholder 2">
            <a:extLst>
              <a:ext uri="{FF2B5EF4-FFF2-40B4-BE49-F238E27FC236}">
                <a16:creationId xmlns:a16="http://schemas.microsoft.com/office/drawing/2014/main" id="{9ACD532E-F180-4995-A4B1-1BA4803B1388}"/>
              </a:ext>
            </a:extLst>
          </p:cNvPr>
          <p:cNvSpPr>
            <a:spLocks noGrp="1"/>
          </p:cNvSpPr>
          <p:nvPr>
            <p:ph type="pic" sz="quarter" idx="10"/>
          </p:nvPr>
        </p:nvSpPr>
        <p:spPr>
          <a:xfrm>
            <a:off x="1919288" y="2087564"/>
            <a:ext cx="7223125" cy="10188575"/>
          </a:xfrm>
          <a:solidFill>
            <a:schemeClr val="bg1">
              <a:lumMod val="95000"/>
            </a:schemeClr>
          </a:solidFill>
          <a:ln>
            <a:noFill/>
          </a:ln>
        </p:spPr>
        <p:txBody>
          <a:bodyPr/>
          <a:lstStyle/>
          <a:p>
            <a:endParaRPr lang="en-US"/>
          </a:p>
        </p:txBody>
      </p:sp>
    </p:spTree>
    <p:extLst>
      <p:ext uri="{BB962C8B-B14F-4D97-AF65-F5344CB8AC3E}">
        <p14:creationId xmlns:p14="http://schemas.microsoft.com/office/powerpoint/2010/main" val="4223083390"/>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matchingName="TITLE + TEXT + IMAGES 1" preserve="1" userDrawn="1">
  <p:cSld name="1_TITLE + TEXT + IMAGES 1">
    <p:bg>
      <p:bgPr>
        <a:solidFill>
          <a:schemeClr val="lt1"/>
        </a:solidFill>
        <a:effectLst/>
      </p:bgPr>
    </p:bg>
    <p:spTree>
      <p:nvGrpSpPr>
        <p:cNvPr id="1" name="Shape 74"/>
        <p:cNvGrpSpPr/>
        <p:nvPr/>
      </p:nvGrpSpPr>
      <p:grpSpPr>
        <a:xfrm>
          <a:off x="0" y="0"/>
          <a:ext cx="0" cy="0"/>
          <a:chOff x="0" y="0"/>
          <a:chExt cx="0" cy="0"/>
        </a:xfrm>
      </p:grpSpPr>
      <p:sp>
        <p:nvSpPr>
          <p:cNvPr id="4" name="Picture Placeholder 3">
            <a:extLst>
              <a:ext uri="{FF2B5EF4-FFF2-40B4-BE49-F238E27FC236}">
                <a16:creationId xmlns:a16="http://schemas.microsoft.com/office/drawing/2014/main" id="{EA464D47-EC3B-4323-B933-6A16C6F06C18}"/>
              </a:ext>
            </a:extLst>
          </p:cNvPr>
          <p:cNvSpPr>
            <a:spLocks noGrp="1"/>
          </p:cNvSpPr>
          <p:nvPr>
            <p:ph type="pic" sz="quarter" idx="10"/>
          </p:nvPr>
        </p:nvSpPr>
        <p:spPr>
          <a:xfrm>
            <a:off x="1919288" y="1439864"/>
            <a:ext cx="20543837" cy="10306050"/>
          </a:xfrm>
          <a:solidFill>
            <a:schemeClr val="bg1">
              <a:lumMod val="95000"/>
            </a:schemeClr>
          </a:solidFill>
        </p:spPr>
        <p:txBody>
          <a:bodyPr/>
          <a:lstStyle/>
          <a:p>
            <a:endParaRPr lang="en-US"/>
          </a:p>
        </p:txBody>
      </p:sp>
    </p:spTree>
    <p:extLst>
      <p:ext uri="{BB962C8B-B14F-4D97-AF65-F5344CB8AC3E}">
        <p14:creationId xmlns:p14="http://schemas.microsoft.com/office/powerpoint/2010/main" val="1823042593"/>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userDrawn="1">
  <p:cSld name="37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606977" y="9087966"/>
            <a:ext cx="10166352" cy="2499690"/>
          </a:xfrm>
        </p:spPr>
        <p:txBody>
          <a:bodyPr>
            <a:noAutofit/>
          </a:bodyPr>
          <a:lstStyle>
            <a:lvl1pPr>
              <a:defRPr sz="8799"/>
            </a:lvl1pPr>
          </a:lstStyle>
          <a:p>
            <a:r>
              <a:rPr lang="en-US" dirty="0"/>
              <a:t>Click to edit Master title style</a:t>
            </a:r>
          </a:p>
        </p:txBody>
      </p:sp>
      <p:sp>
        <p:nvSpPr>
          <p:cNvPr id="11" name="Picture Placeholder 8"/>
          <p:cNvSpPr>
            <a:spLocks noGrp="1"/>
          </p:cNvSpPr>
          <p:nvPr>
            <p:ph type="pic" sz="quarter" idx="25"/>
          </p:nvPr>
        </p:nvSpPr>
        <p:spPr>
          <a:xfrm>
            <a:off x="606978" y="2587003"/>
            <a:ext cx="4490720" cy="449072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
        <p:nvSpPr>
          <p:cNvPr id="13" name="Picture Placeholder 8"/>
          <p:cNvSpPr>
            <a:spLocks noGrp="1"/>
          </p:cNvSpPr>
          <p:nvPr>
            <p:ph type="pic" sz="quarter" idx="27"/>
          </p:nvPr>
        </p:nvSpPr>
        <p:spPr>
          <a:xfrm>
            <a:off x="9893217" y="2587003"/>
            <a:ext cx="4490720" cy="449072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
        <p:nvSpPr>
          <p:cNvPr id="14" name="Picture Placeholder 8"/>
          <p:cNvSpPr>
            <a:spLocks noGrp="1"/>
          </p:cNvSpPr>
          <p:nvPr>
            <p:ph type="pic" sz="quarter" idx="28"/>
          </p:nvPr>
        </p:nvSpPr>
        <p:spPr>
          <a:xfrm>
            <a:off x="14546498" y="2587003"/>
            <a:ext cx="4490720" cy="449072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
        <p:nvSpPr>
          <p:cNvPr id="15" name="Picture Placeholder 8"/>
          <p:cNvSpPr>
            <a:spLocks noGrp="1"/>
          </p:cNvSpPr>
          <p:nvPr>
            <p:ph type="pic" sz="quarter" idx="14"/>
          </p:nvPr>
        </p:nvSpPr>
        <p:spPr>
          <a:xfrm>
            <a:off x="5250098" y="2587004"/>
            <a:ext cx="4490720" cy="4490718"/>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2400">
                <a:solidFill>
                  <a:schemeClr val="tx1"/>
                </a:solidFill>
              </a:defRPr>
            </a:lvl1pPr>
          </a:lstStyle>
          <a:p>
            <a:endParaRPr lang="en-US"/>
          </a:p>
        </p:txBody>
      </p:sp>
      <p:sp>
        <p:nvSpPr>
          <p:cNvPr id="16" name="Picture Placeholder 8"/>
          <p:cNvSpPr>
            <a:spLocks noGrp="1"/>
          </p:cNvSpPr>
          <p:nvPr>
            <p:ph type="pic" sz="quarter" idx="29"/>
          </p:nvPr>
        </p:nvSpPr>
        <p:spPr>
          <a:xfrm>
            <a:off x="19179457" y="2587003"/>
            <a:ext cx="4490720" cy="449072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Tree>
    <p:extLst>
      <p:ext uri="{BB962C8B-B14F-4D97-AF65-F5344CB8AC3E}">
        <p14:creationId xmlns:p14="http://schemas.microsoft.com/office/powerpoint/2010/main" val="908441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100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par>
                                <p:cTn id="8" presetID="6" presetClass="emph" presetSubtype="0" accel="50000" decel="50000" autoRev="1" fill="hold" grpId="1" nodeType="withEffect">
                                  <p:stCondLst>
                                    <p:cond delay="1000"/>
                                  </p:stCondLst>
                                  <p:childTnLst>
                                    <p:animScale>
                                      <p:cBhvr>
                                        <p:cTn id="9" dur="500" fill="hold"/>
                                        <p:tgtEl>
                                          <p:spTgt spid="11"/>
                                        </p:tgtEl>
                                      </p:cBhvr>
                                      <p:by x="105000" y="105000"/>
                                    </p:animScale>
                                  </p:childTnLst>
                                </p:cTn>
                              </p:par>
                              <p:par>
                                <p:cTn id="10" presetID="22" presetClass="entr" presetSubtype="8" fill="hold" grpId="0" nodeType="withEffect">
                                  <p:stCondLst>
                                    <p:cond delay="1600"/>
                                  </p:stCondLst>
                                  <p:childTnLst>
                                    <p:set>
                                      <p:cBhvr>
                                        <p:cTn id="11" dur="1" fill="hold">
                                          <p:stCondLst>
                                            <p:cond delay="0"/>
                                          </p:stCondLst>
                                        </p:cTn>
                                        <p:tgtEl>
                                          <p:spTgt spid="13"/>
                                        </p:tgtEl>
                                        <p:attrNameLst>
                                          <p:attrName>style.visibility</p:attrName>
                                        </p:attrNameLst>
                                      </p:cBhvr>
                                      <p:to>
                                        <p:strVal val="visible"/>
                                      </p:to>
                                    </p:set>
                                    <p:animEffect transition="in" filter="wipe(left)">
                                      <p:cBhvr>
                                        <p:cTn id="12" dur="500"/>
                                        <p:tgtEl>
                                          <p:spTgt spid="13"/>
                                        </p:tgtEl>
                                      </p:cBhvr>
                                    </p:animEffect>
                                  </p:childTnLst>
                                </p:cTn>
                              </p:par>
                              <p:par>
                                <p:cTn id="13" presetID="6" presetClass="emph" presetSubtype="0" accel="50000" decel="50000" autoRev="1" fill="hold" grpId="1" nodeType="withEffect">
                                  <p:stCondLst>
                                    <p:cond delay="1600"/>
                                  </p:stCondLst>
                                  <p:childTnLst>
                                    <p:animScale>
                                      <p:cBhvr>
                                        <p:cTn id="14" dur="500" fill="hold"/>
                                        <p:tgtEl>
                                          <p:spTgt spid="13"/>
                                        </p:tgtEl>
                                      </p:cBhvr>
                                      <p:by x="105000" y="105000"/>
                                    </p:animScale>
                                  </p:childTnLst>
                                </p:cTn>
                              </p:par>
                              <p:par>
                                <p:cTn id="15" presetID="22" presetClass="entr" presetSubtype="8" fill="hold" grpId="0" nodeType="withEffect">
                                  <p:stCondLst>
                                    <p:cond delay="1900"/>
                                  </p:stCondLst>
                                  <p:childTnLst>
                                    <p:set>
                                      <p:cBhvr>
                                        <p:cTn id="16" dur="1" fill="hold">
                                          <p:stCondLst>
                                            <p:cond delay="0"/>
                                          </p:stCondLst>
                                        </p:cTn>
                                        <p:tgtEl>
                                          <p:spTgt spid="14"/>
                                        </p:tgtEl>
                                        <p:attrNameLst>
                                          <p:attrName>style.visibility</p:attrName>
                                        </p:attrNameLst>
                                      </p:cBhvr>
                                      <p:to>
                                        <p:strVal val="visible"/>
                                      </p:to>
                                    </p:set>
                                    <p:animEffect transition="in" filter="wipe(left)">
                                      <p:cBhvr>
                                        <p:cTn id="17" dur="500"/>
                                        <p:tgtEl>
                                          <p:spTgt spid="14"/>
                                        </p:tgtEl>
                                      </p:cBhvr>
                                    </p:animEffect>
                                  </p:childTnLst>
                                </p:cTn>
                              </p:par>
                              <p:par>
                                <p:cTn id="18" presetID="6" presetClass="emph" presetSubtype="0" accel="50000" decel="50000" autoRev="1" fill="hold" grpId="1" nodeType="withEffect">
                                  <p:stCondLst>
                                    <p:cond delay="1900"/>
                                  </p:stCondLst>
                                  <p:childTnLst>
                                    <p:animScale>
                                      <p:cBhvr>
                                        <p:cTn id="19" dur="500" fill="hold"/>
                                        <p:tgtEl>
                                          <p:spTgt spid="14"/>
                                        </p:tgtEl>
                                      </p:cBhvr>
                                      <p:by x="105000" y="105000"/>
                                    </p:animScale>
                                  </p:childTnLst>
                                </p:cTn>
                              </p:par>
                              <p:par>
                                <p:cTn id="20" presetID="22" presetClass="entr" presetSubtype="8" fill="hold" grpId="0" nodeType="withEffect">
                                  <p:stCondLst>
                                    <p:cond delay="1300"/>
                                  </p:stCondLst>
                                  <p:childTnLst>
                                    <p:set>
                                      <p:cBhvr>
                                        <p:cTn id="21" dur="1" fill="hold">
                                          <p:stCondLst>
                                            <p:cond delay="0"/>
                                          </p:stCondLst>
                                        </p:cTn>
                                        <p:tgtEl>
                                          <p:spTgt spid="15"/>
                                        </p:tgtEl>
                                        <p:attrNameLst>
                                          <p:attrName>style.visibility</p:attrName>
                                        </p:attrNameLst>
                                      </p:cBhvr>
                                      <p:to>
                                        <p:strVal val="visible"/>
                                      </p:to>
                                    </p:set>
                                    <p:animEffect transition="in" filter="wipe(left)">
                                      <p:cBhvr>
                                        <p:cTn id="22" dur="500"/>
                                        <p:tgtEl>
                                          <p:spTgt spid="15"/>
                                        </p:tgtEl>
                                      </p:cBhvr>
                                    </p:animEffect>
                                  </p:childTnLst>
                                </p:cTn>
                              </p:par>
                              <p:par>
                                <p:cTn id="23" presetID="6" presetClass="emph" presetSubtype="0" accel="50000" decel="50000" autoRev="1" fill="hold" grpId="1" nodeType="withEffect">
                                  <p:stCondLst>
                                    <p:cond delay="1300"/>
                                  </p:stCondLst>
                                  <p:childTnLst>
                                    <p:animScale>
                                      <p:cBhvr>
                                        <p:cTn id="24" dur="500" fill="hold"/>
                                        <p:tgtEl>
                                          <p:spTgt spid="15"/>
                                        </p:tgtEl>
                                      </p:cBhvr>
                                      <p:by x="105000" y="105000"/>
                                    </p:animScale>
                                  </p:childTnLst>
                                </p:cTn>
                              </p:par>
                              <p:par>
                                <p:cTn id="25" presetID="22" presetClass="entr" presetSubtype="8" fill="hold" grpId="0" nodeType="withEffect">
                                  <p:stCondLst>
                                    <p:cond delay="2200"/>
                                  </p:stCondLst>
                                  <p:childTnLst>
                                    <p:set>
                                      <p:cBhvr>
                                        <p:cTn id="26" dur="1" fill="hold">
                                          <p:stCondLst>
                                            <p:cond delay="0"/>
                                          </p:stCondLst>
                                        </p:cTn>
                                        <p:tgtEl>
                                          <p:spTgt spid="16"/>
                                        </p:tgtEl>
                                        <p:attrNameLst>
                                          <p:attrName>style.visibility</p:attrName>
                                        </p:attrNameLst>
                                      </p:cBhvr>
                                      <p:to>
                                        <p:strVal val="visible"/>
                                      </p:to>
                                    </p:set>
                                    <p:animEffect transition="in" filter="wipe(left)">
                                      <p:cBhvr>
                                        <p:cTn id="27" dur="500"/>
                                        <p:tgtEl>
                                          <p:spTgt spid="16"/>
                                        </p:tgtEl>
                                      </p:cBhvr>
                                    </p:animEffect>
                                  </p:childTnLst>
                                </p:cTn>
                              </p:par>
                              <p:par>
                                <p:cTn id="28" presetID="6" presetClass="emph" presetSubtype="0" accel="50000" decel="50000" autoRev="1" fill="hold" grpId="1" nodeType="withEffect">
                                  <p:stCondLst>
                                    <p:cond delay="2200"/>
                                  </p:stCondLst>
                                  <p:childTnLst>
                                    <p:animScale>
                                      <p:cBhvr>
                                        <p:cTn id="29" dur="500" fill="hold"/>
                                        <p:tgtEl>
                                          <p:spTgt spid="1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3" grpId="0" animBg="1"/>
      <p:bldP spid="13" grpId="1" animBg="1"/>
      <p:bldP spid="14" grpId="0" animBg="1"/>
      <p:bldP spid="14" grpId="1" animBg="1"/>
      <p:bldP spid="15" grpId="0" animBg="1"/>
      <p:bldP spid="15" grpId="1" animBg="1"/>
      <p:bldP spid="16" grpId="0" animBg="1"/>
      <p:bldP spid="16" grpId="1" animBg="1"/>
    </p:bldLst>
  </p:timing>
</p:sldLayout>
</file>

<file path=ppt/slideLayouts/slideLayout159.xml><?xml version="1.0" encoding="utf-8"?>
<p:sldLayout xmlns:a="http://schemas.openxmlformats.org/drawingml/2006/main" xmlns:r="http://schemas.openxmlformats.org/officeDocument/2006/relationships" xmlns:p="http://schemas.openxmlformats.org/presentationml/2006/main" userDrawn="1">
  <p:cSld name="28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057649" y="1893405"/>
            <a:ext cx="8114030" cy="2499690"/>
          </a:xfrm>
        </p:spPr>
        <p:txBody>
          <a:bodyPr>
            <a:noAutofit/>
          </a:bodyPr>
          <a:lstStyle>
            <a:lvl1pPr>
              <a:defRPr sz="7199"/>
            </a:lvl1pPr>
          </a:lstStyle>
          <a:p>
            <a:r>
              <a:rPr lang="en-US" dirty="0"/>
              <a:t>Click to edit Master title style</a:t>
            </a:r>
          </a:p>
        </p:txBody>
      </p:sp>
      <p:sp>
        <p:nvSpPr>
          <p:cNvPr id="7" name="Picture Placeholder 8"/>
          <p:cNvSpPr>
            <a:spLocks noGrp="1"/>
          </p:cNvSpPr>
          <p:nvPr>
            <p:ph type="pic" sz="quarter" idx="15"/>
          </p:nvPr>
        </p:nvSpPr>
        <p:spPr>
          <a:xfrm>
            <a:off x="12171680" y="-60959"/>
            <a:ext cx="6096000" cy="1377696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
        <p:nvSpPr>
          <p:cNvPr id="8" name="Rectangle 7"/>
          <p:cNvSpPr/>
          <p:nvPr userDrawn="1"/>
        </p:nvSpPr>
        <p:spPr>
          <a:xfrm>
            <a:off x="18267680" y="-60959"/>
            <a:ext cx="6116320" cy="1377696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600"/>
          </a:p>
        </p:txBody>
      </p:sp>
    </p:spTree>
    <p:extLst>
      <p:ext uri="{BB962C8B-B14F-4D97-AF65-F5344CB8AC3E}">
        <p14:creationId xmlns:p14="http://schemas.microsoft.com/office/powerpoint/2010/main" val="4207376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6" presetClass="emph" presetSubtype="0" accel="50000" decel="50000" autoRev="1" fill="hold" grpId="1" nodeType="withEffect">
                                  <p:stCondLst>
                                    <p:cond delay="500"/>
                                  </p:stCondLst>
                                  <p:childTnLst>
                                    <p:animScale>
                                      <p:cBhvr>
                                        <p:cTn id="9" dur="500" fill="hold"/>
                                        <p:tgtEl>
                                          <p:spTgt spid="7"/>
                                        </p:tgtEl>
                                      </p:cBhvr>
                                      <p:by x="105000" y="105000"/>
                                    </p:animScale>
                                  </p:childTnLst>
                                </p:cTn>
                              </p:par>
                              <p:par>
                                <p:cTn id="10" presetID="2" presetClass="entr" presetSubtype="2" decel="5000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1000" fill="hold"/>
                                        <p:tgtEl>
                                          <p:spTgt spid="8"/>
                                        </p:tgtEl>
                                        <p:attrNameLst>
                                          <p:attrName>ppt_x</p:attrName>
                                        </p:attrNameLst>
                                      </p:cBhvr>
                                      <p:tavLst>
                                        <p:tav tm="0">
                                          <p:val>
                                            <p:strVal val="1+#ppt_w/2"/>
                                          </p:val>
                                        </p:tav>
                                        <p:tav tm="100000">
                                          <p:val>
                                            <p:strVal val="#ppt_x"/>
                                          </p:val>
                                        </p:tav>
                                      </p:tavLst>
                                    </p:anim>
                                    <p:anim calcmode="lin" valueType="num">
                                      <p:cBhvr additive="base">
                                        <p:cTn id="13" dur="10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 grpId="0" animBg="1"/>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Photo Layout: 05">
    <p:spTree>
      <p:nvGrpSpPr>
        <p:cNvPr id="1" name=""/>
        <p:cNvGrpSpPr/>
        <p:nvPr/>
      </p:nvGrpSpPr>
      <p:grpSpPr>
        <a:xfrm>
          <a:off x="0" y="0"/>
          <a:ext cx="0" cy="0"/>
          <a:chOff x="0" y="0"/>
          <a:chExt cx="0" cy="0"/>
        </a:xfrm>
      </p:grpSpPr>
      <p:sp>
        <p:nvSpPr>
          <p:cNvPr id="33" name="Picture Placeholder 8"/>
          <p:cNvSpPr>
            <a:spLocks noGrp="1"/>
          </p:cNvSpPr>
          <p:nvPr>
            <p:ph type="pic" sz="quarter" idx="11" hasCustomPrompt="1"/>
          </p:nvPr>
        </p:nvSpPr>
        <p:spPr>
          <a:xfrm>
            <a:off x="7148066" y="2999718"/>
            <a:ext cx="4462272" cy="4754880"/>
          </a:xfrm>
          <a:solidFill>
            <a:schemeClr val="bg1">
              <a:lumMod val="95000"/>
            </a:schemeClr>
          </a:solidFill>
        </p:spPr>
        <p:txBody>
          <a:bodyPr>
            <a:normAutofit/>
          </a:bodyPr>
          <a:lstStyle>
            <a:lvl1pPr>
              <a:defRPr sz="2800"/>
            </a:lvl1pPr>
          </a:lstStyle>
          <a:p>
            <a:r>
              <a:rPr lang="en-US"/>
              <a:t>Picture</a:t>
            </a:r>
          </a:p>
        </p:txBody>
      </p:sp>
      <p:sp>
        <p:nvSpPr>
          <p:cNvPr id="9" name="Picture Placeholder 8"/>
          <p:cNvSpPr>
            <a:spLocks noGrp="1"/>
          </p:cNvSpPr>
          <p:nvPr>
            <p:ph type="pic" sz="quarter" idx="10" hasCustomPrompt="1"/>
          </p:nvPr>
        </p:nvSpPr>
        <p:spPr>
          <a:xfrm>
            <a:off x="1350658" y="2999718"/>
            <a:ext cx="4462272" cy="4754880"/>
          </a:xfrm>
          <a:solidFill>
            <a:schemeClr val="bg1">
              <a:lumMod val="95000"/>
            </a:schemeClr>
          </a:solidFill>
        </p:spPr>
        <p:txBody>
          <a:bodyPr>
            <a:normAutofit/>
          </a:bodyPr>
          <a:lstStyle>
            <a:lvl1pPr>
              <a:defRPr sz="2800"/>
            </a:lvl1pPr>
          </a:lstStyle>
          <a:p>
            <a:r>
              <a:rPr lang="en-US"/>
              <a:t>Picture</a:t>
            </a:r>
          </a:p>
        </p:txBody>
      </p:sp>
      <p:sp>
        <p:nvSpPr>
          <p:cNvPr id="34" name="Picture Placeholder 8"/>
          <p:cNvSpPr>
            <a:spLocks noGrp="1"/>
          </p:cNvSpPr>
          <p:nvPr>
            <p:ph type="pic" sz="quarter" idx="12" hasCustomPrompt="1"/>
          </p:nvPr>
        </p:nvSpPr>
        <p:spPr>
          <a:xfrm>
            <a:off x="12933806" y="2999718"/>
            <a:ext cx="4462272" cy="4754880"/>
          </a:xfrm>
          <a:solidFill>
            <a:schemeClr val="bg1">
              <a:lumMod val="95000"/>
            </a:schemeClr>
          </a:solidFill>
        </p:spPr>
        <p:txBody>
          <a:bodyPr>
            <a:normAutofit/>
          </a:bodyPr>
          <a:lstStyle>
            <a:lvl1pPr>
              <a:defRPr sz="2800"/>
            </a:lvl1pPr>
          </a:lstStyle>
          <a:p>
            <a:r>
              <a:rPr lang="en-US"/>
              <a:t>Picture</a:t>
            </a:r>
          </a:p>
        </p:txBody>
      </p:sp>
      <p:sp>
        <p:nvSpPr>
          <p:cNvPr id="35" name="Picture Placeholder 8"/>
          <p:cNvSpPr>
            <a:spLocks noGrp="1"/>
          </p:cNvSpPr>
          <p:nvPr>
            <p:ph type="pic" sz="quarter" idx="13" hasCustomPrompt="1"/>
          </p:nvPr>
        </p:nvSpPr>
        <p:spPr>
          <a:xfrm>
            <a:off x="18746952" y="2999718"/>
            <a:ext cx="4462272" cy="4754880"/>
          </a:xfrm>
          <a:solidFill>
            <a:schemeClr val="bg1">
              <a:lumMod val="95000"/>
            </a:schemeClr>
          </a:solidFill>
        </p:spPr>
        <p:txBody>
          <a:bodyPr>
            <a:normAutofit/>
          </a:bodyPr>
          <a:lstStyle>
            <a:lvl1pPr>
              <a:defRPr sz="2800"/>
            </a:lvl1pPr>
          </a:lstStyle>
          <a:p>
            <a:r>
              <a:rPr lang="en-US"/>
              <a:t>Picture</a:t>
            </a:r>
          </a:p>
        </p:txBody>
      </p:sp>
      <p:sp>
        <p:nvSpPr>
          <p:cNvPr id="2" name="Title 1"/>
          <p:cNvSpPr>
            <a:spLocks noGrp="1"/>
          </p:cNvSpPr>
          <p:nvPr>
            <p:ph type="title" hasCustomPrompt="1"/>
          </p:nvPr>
        </p:nvSpPr>
        <p:spPr/>
        <p:txBody>
          <a:bodyPr/>
          <a:lstStyle/>
          <a:p>
            <a:r>
              <a:rPr lang="en-US" dirty="0"/>
              <a:t>CLICK TO EDIT MASTER TITLE STYLE</a:t>
            </a:r>
          </a:p>
        </p:txBody>
      </p:sp>
    </p:spTree>
    <p:custDataLst>
      <p:tags r:id="rId1"/>
    </p:custDataLst>
    <p:extLst>
      <p:ext uri="{BB962C8B-B14F-4D97-AF65-F5344CB8AC3E}">
        <p14:creationId xmlns:p14="http://schemas.microsoft.com/office/powerpoint/2010/main" val="2023193549"/>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userDrawn="1">
  <p:cSld name="30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6089649" y="1893405"/>
            <a:ext cx="8134350" cy="2499690"/>
          </a:xfrm>
        </p:spPr>
        <p:txBody>
          <a:bodyPr>
            <a:noAutofit/>
          </a:bodyPr>
          <a:lstStyle>
            <a:lvl1pPr>
              <a:defRPr sz="6599"/>
            </a:lvl1pPr>
          </a:lstStyle>
          <a:p>
            <a:r>
              <a:rPr lang="en-US" dirty="0"/>
              <a:t>Click to edit Master title style</a:t>
            </a:r>
          </a:p>
        </p:txBody>
      </p:sp>
      <p:sp>
        <p:nvSpPr>
          <p:cNvPr id="3" name="Picture Placeholder 8"/>
          <p:cNvSpPr>
            <a:spLocks noGrp="1"/>
          </p:cNvSpPr>
          <p:nvPr>
            <p:ph type="pic" sz="quarter" idx="14"/>
          </p:nvPr>
        </p:nvSpPr>
        <p:spPr>
          <a:xfrm>
            <a:off x="14224000" y="2270151"/>
            <a:ext cx="8107680" cy="9149692"/>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2400">
                <a:solidFill>
                  <a:schemeClr val="tx1"/>
                </a:solidFill>
              </a:defRPr>
            </a:lvl1pPr>
          </a:lstStyle>
          <a:p>
            <a:endParaRPr lang="en-US"/>
          </a:p>
        </p:txBody>
      </p:sp>
      <p:sp>
        <p:nvSpPr>
          <p:cNvPr id="4" name="Rectangle 3"/>
          <p:cNvSpPr/>
          <p:nvPr userDrawn="1"/>
        </p:nvSpPr>
        <p:spPr>
          <a:xfrm>
            <a:off x="1" y="2280639"/>
            <a:ext cx="4084322" cy="91392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600"/>
          </a:p>
        </p:txBody>
      </p:sp>
    </p:spTree>
    <p:extLst>
      <p:ext uri="{BB962C8B-B14F-4D97-AF65-F5344CB8AC3E}">
        <p14:creationId xmlns:p14="http://schemas.microsoft.com/office/powerpoint/2010/main" val="3038577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150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1500"/>
                                  </p:stCondLst>
                                  <p:childTnLst>
                                    <p:animScale>
                                      <p:cBhvr>
                                        <p:cTn id="9" dur="500" fill="hold"/>
                                        <p:tgtEl>
                                          <p:spTgt spid="3"/>
                                        </p:tgtEl>
                                      </p:cBhvr>
                                      <p:by x="105000" y="105000"/>
                                    </p:animScale>
                                  </p:childTnLst>
                                </p:cTn>
                              </p:par>
                              <p:par>
                                <p:cTn id="10" presetID="2" presetClass="entr" presetSubtype="8" decel="5000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1000" fill="hold"/>
                                        <p:tgtEl>
                                          <p:spTgt spid="4"/>
                                        </p:tgtEl>
                                        <p:attrNameLst>
                                          <p:attrName>ppt_x</p:attrName>
                                        </p:attrNameLst>
                                      </p:cBhvr>
                                      <p:tavLst>
                                        <p:tav tm="0">
                                          <p:val>
                                            <p:strVal val="0-#ppt_w/2"/>
                                          </p:val>
                                        </p:tav>
                                        <p:tav tm="100000">
                                          <p:val>
                                            <p:strVal val="#ppt_x"/>
                                          </p:val>
                                        </p:tav>
                                      </p:tavLst>
                                    </p:anim>
                                    <p:anim calcmode="lin" valueType="num">
                                      <p:cBhvr additive="base">
                                        <p:cTn id="13"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4" grpId="0" animBg="1"/>
    </p:bldLst>
  </p:timing>
</p:sldLayout>
</file>

<file path=ppt/slideLayouts/slideLayout161.xml><?xml version="1.0" encoding="utf-8"?>
<p:sldLayout xmlns:a="http://schemas.openxmlformats.org/drawingml/2006/main" xmlns:r="http://schemas.openxmlformats.org/officeDocument/2006/relationships" xmlns:p="http://schemas.openxmlformats.org/presentationml/2006/main" userDrawn="1">
  <p:cSld name="31_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16" name="Picture Placeholder 8"/>
          <p:cNvSpPr>
            <a:spLocks noGrp="1"/>
          </p:cNvSpPr>
          <p:nvPr>
            <p:ph type="pic" sz="quarter" idx="14"/>
          </p:nvPr>
        </p:nvSpPr>
        <p:spPr>
          <a:xfrm>
            <a:off x="9771074" y="5590400"/>
            <a:ext cx="2160000" cy="2160000"/>
          </a:xfrm>
          <a:prstGeom prst="ellipse">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2400">
                <a:solidFill>
                  <a:schemeClr val="tx1"/>
                </a:solidFill>
              </a:defRPr>
            </a:lvl1pPr>
          </a:lstStyle>
          <a:p>
            <a:endParaRPr lang="en-US" dirty="0"/>
          </a:p>
        </p:txBody>
      </p:sp>
      <p:sp>
        <p:nvSpPr>
          <p:cNvPr id="17" name="Picture Placeholder 8"/>
          <p:cNvSpPr>
            <a:spLocks noGrp="1"/>
          </p:cNvSpPr>
          <p:nvPr>
            <p:ph type="pic" sz="quarter" idx="13"/>
          </p:nvPr>
        </p:nvSpPr>
        <p:spPr>
          <a:xfrm>
            <a:off x="14458721" y="5590400"/>
            <a:ext cx="2160000" cy="2160000"/>
          </a:xfrm>
          <a:prstGeom prst="ellipse">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
        <p:nvSpPr>
          <p:cNvPr id="18" name="Picture Placeholder 8"/>
          <p:cNvSpPr>
            <a:spLocks noGrp="1"/>
          </p:cNvSpPr>
          <p:nvPr>
            <p:ph type="pic" sz="quarter" idx="15"/>
          </p:nvPr>
        </p:nvSpPr>
        <p:spPr>
          <a:xfrm>
            <a:off x="19144937" y="5590400"/>
            <a:ext cx="2160000" cy="2160000"/>
          </a:xfrm>
          <a:prstGeom prst="ellipse">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
        <p:nvSpPr>
          <p:cNvPr id="19" name="Picture Placeholder 8"/>
          <p:cNvSpPr>
            <a:spLocks noGrp="1"/>
          </p:cNvSpPr>
          <p:nvPr>
            <p:ph type="pic" sz="quarter" idx="18"/>
          </p:nvPr>
        </p:nvSpPr>
        <p:spPr>
          <a:xfrm>
            <a:off x="5083428" y="5590400"/>
            <a:ext cx="2160000" cy="2160000"/>
          </a:xfrm>
          <a:prstGeom prst="ellipse">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Tree>
    <p:extLst>
      <p:ext uri="{BB962C8B-B14F-4D97-AF65-F5344CB8AC3E}">
        <p14:creationId xmlns:p14="http://schemas.microsoft.com/office/powerpoint/2010/main" val="2373311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par>
                                <p:cTn id="8" presetID="6" presetClass="emph" presetSubtype="0" accel="50000" decel="50000" autoRev="1" fill="hold" grpId="1" nodeType="withEffect">
                                  <p:stCondLst>
                                    <p:cond delay="0"/>
                                  </p:stCondLst>
                                  <p:childTnLst>
                                    <p:animScale>
                                      <p:cBhvr>
                                        <p:cTn id="9" dur="500" fill="hold"/>
                                        <p:tgtEl>
                                          <p:spTgt spid="19"/>
                                        </p:tgtEl>
                                      </p:cBhvr>
                                      <p:by x="105000" y="105000"/>
                                    </p:animScale>
                                  </p:childTnLst>
                                </p:cTn>
                              </p:par>
                              <p:par>
                                <p:cTn id="10" presetID="22" presetClass="entr" presetSubtype="8" fill="hold" grpId="0" nodeType="withEffect">
                                  <p:stCondLst>
                                    <p:cond delay="700"/>
                                  </p:stCondLst>
                                  <p:childTnLst>
                                    <p:set>
                                      <p:cBhvr>
                                        <p:cTn id="11" dur="1" fill="hold">
                                          <p:stCondLst>
                                            <p:cond delay="0"/>
                                          </p:stCondLst>
                                        </p:cTn>
                                        <p:tgtEl>
                                          <p:spTgt spid="16"/>
                                        </p:tgtEl>
                                        <p:attrNameLst>
                                          <p:attrName>style.visibility</p:attrName>
                                        </p:attrNameLst>
                                      </p:cBhvr>
                                      <p:to>
                                        <p:strVal val="visible"/>
                                      </p:to>
                                    </p:set>
                                    <p:animEffect transition="in" filter="wipe(left)">
                                      <p:cBhvr>
                                        <p:cTn id="12" dur="500"/>
                                        <p:tgtEl>
                                          <p:spTgt spid="16"/>
                                        </p:tgtEl>
                                      </p:cBhvr>
                                    </p:animEffect>
                                  </p:childTnLst>
                                </p:cTn>
                              </p:par>
                              <p:par>
                                <p:cTn id="13" presetID="6" presetClass="emph" presetSubtype="0" accel="50000" decel="50000" autoRev="1" fill="hold" grpId="1" nodeType="withEffect">
                                  <p:stCondLst>
                                    <p:cond delay="700"/>
                                  </p:stCondLst>
                                  <p:childTnLst>
                                    <p:animScale>
                                      <p:cBhvr>
                                        <p:cTn id="14" dur="500" fill="hold"/>
                                        <p:tgtEl>
                                          <p:spTgt spid="16"/>
                                        </p:tgtEl>
                                      </p:cBhvr>
                                      <p:by x="105000" y="105000"/>
                                    </p:animScale>
                                  </p:childTnLst>
                                </p:cTn>
                              </p:par>
                              <p:par>
                                <p:cTn id="15" presetID="22" presetClass="entr" presetSubtype="8" fill="hold" grpId="0" nodeType="withEffect">
                                  <p:stCondLst>
                                    <p:cond delay="1400"/>
                                  </p:stCondLst>
                                  <p:childTnLst>
                                    <p:set>
                                      <p:cBhvr>
                                        <p:cTn id="16" dur="1" fill="hold">
                                          <p:stCondLst>
                                            <p:cond delay="0"/>
                                          </p:stCondLst>
                                        </p:cTn>
                                        <p:tgtEl>
                                          <p:spTgt spid="17"/>
                                        </p:tgtEl>
                                        <p:attrNameLst>
                                          <p:attrName>style.visibility</p:attrName>
                                        </p:attrNameLst>
                                      </p:cBhvr>
                                      <p:to>
                                        <p:strVal val="visible"/>
                                      </p:to>
                                    </p:set>
                                    <p:animEffect transition="in" filter="wipe(left)">
                                      <p:cBhvr>
                                        <p:cTn id="17" dur="500"/>
                                        <p:tgtEl>
                                          <p:spTgt spid="17"/>
                                        </p:tgtEl>
                                      </p:cBhvr>
                                    </p:animEffect>
                                  </p:childTnLst>
                                </p:cTn>
                              </p:par>
                              <p:par>
                                <p:cTn id="18" presetID="6" presetClass="emph" presetSubtype="0" accel="50000" decel="50000" autoRev="1" fill="hold" grpId="1" nodeType="withEffect">
                                  <p:stCondLst>
                                    <p:cond delay="1400"/>
                                  </p:stCondLst>
                                  <p:childTnLst>
                                    <p:animScale>
                                      <p:cBhvr>
                                        <p:cTn id="19" dur="500" fill="hold"/>
                                        <p:tgtEl>
                                          <p:spTgt spid="17"/>
                                        </p:tgtEl>
                                      </p:cBhvr>
                                      <p:by x="105000" y="105000"/>
                                    </p:animScale>
                                  </p:childTnLst>
                                </p:cTn>
                              </p:par>
                              <p:par>
                                <p:cTn id="20" presetID="22" presetClass="entr" presetSubtype="8" fill="hold" grpId="0" nodeType="withEffect">
                                  <p:stCondLst>
                                    <p:cond delay="2200"/>
                                  </p:stCondLst>
                                  <p:childTnLst>
                                    <p:set>
                                      <p:cBhvr>
                                        <p:cTn id="21" dur="1" fill="hold">
                                          <p:stCondLst>
                                            <p:cond delay="0"/>
                                          </p:stCondLst>
                                        </p:cTn>
                                        <p:tgtEl>
                                          <p:spTgt spid="18"/>
                                        </p:tgtEl>
                                        <p:attrNameLst>
                                          <p:attrName>style.visibility</p:attrName>
                                        </p:attrNameLst>
                                      </p:cBhvr>
                                      <p:to>
                                        <p:strVal val="visible"/>
                                      </p:to>
                                    </p:set>
                                    <p:animEffect transition="in" filter="wipe(left)">
                                      <p:cBhvr>
                                        <p:cTn id="22" dur="500"/>
                                        <p:tgtEl>
                                          <p:spTgt spid="18"/>
                                        </p:tgtEl>
                                      </p:cBhvr>
                                    </p:animEffect>
                                  </p:childTnLst>
                                </p:cTn>
                              </p:par>
                              <p:par>
                                <p:cTn id="23" presetID="6" presetClass="emph" presetSubtype="0" accel="50000" decel="50000" autoRev="1" fill="hold" grpId="1" nodeType="withEffect">
                                  <p:stCondLst>
                                    <p:cond delay="2300"/>
                                  </p:stCondLst>
                                  <p:childTnLst>
                                    <p:animScale>
                                      <p:cBhvr>
                                        <p:cTn id="24" dur="500" fill="hold"/>
                                        <p:tgtEl>
                                          <p:spTgt spid="1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6" grpId="1" animBg="1"/>
      <p:bldP spid="17" grpId="0" animBg="1"/>
      <p:bldP spid="17" grpId="1" animBg="1"/>
      <p:bldP spid="18" grpId="0" animBg="1"/>
      <p:bldP spid="18" grpId="1" animBg="1"/>
      <p:bldP spid="19" grpId="0" animBg="1"/>
      <p:bldP spid="19" grpId="1" animBg="1"/>
    </p:bldLst>
  </p:timing>
</p:sldLayout>
</file>

<file path=ppt/slideLayouts/slideLayout162.xml><?xml version="1.0" encoding="utf-8"?>
<p:sldLayout xmlns:a="http://schemas.openxmlformats.org/drawingml/2006/main" xmlns:r="http://schemas.openxmlformats.org/officeDocument/2006/relationships" xmlns:p="http://schemas.openxmlformats.org/presentationml/2006/main" userDrawn="1">
  <p:cSld name="46_Custom Layout">
    <p:spTree>
      <p:nvGrpSpPr>
        <p:cNvPr id="1" name=""/>
        <p:cNvGrpSpPr/>
        <p:nvPr/>
      </p:nvGrpSpPr>
      <p:grpSpPr>
        <a:xfrm>
          <a:off x="0" y="0"/>
          <a:ext cx="0" cy="0"/>
          <a:chOff x="0" y="0"/>
          <a:chExt cx="0" cy="0"/>
        </a:xfrm>
      </p:grpSpPr>
      <p:sp>
        <p:nvSpPr>
          <p:cNvPr id="6" name="Title 5"/>
          <p:cNvSpPr>
            <a:spLocks noGrp="1"/>
          </p:cNvSpPr>
          <p:nvPr>
            <p:ph type="title"/>
          </p:nvPr>
        </p:nvSpPr>
        <p:spPr>
          <a:xfrm>
            <a:off x="4057650" y="1893405"/>
            <a:ext cx="8134352" cy="4005950"/>
          </a:xfrm>
        </p:spPr>
        <p:txBody>
          <a:bodyPr>
            <a:normAutofit/>
          </a:bodyPr>
          <a:lstStyle>
            <a:lvl1pPr>
              <a:defRPr sz="6599"/>
            </a:lvl1pPr>
          </a:lstStyle>
          <a:p>
            <a:r>
              <a:rPr lang="en-US" dirty="0"/>
              <a:t>Click to edit Master title style</a:t>
            </a:r>
          </a:p>
        </p:txBody>
      </p:sp>
      <p:sp>
        <p:nvSpPr>
          <p:cNvPr id="3" name="Picture Placeholder 8">
            <a:extLst>
              <a:ext uri="{FF2B5EF4-FFF2-40B4-BE49-F238E27FC236}">
                <a16:creationId xmlns:a16="http://schemas.microsoft.com/office/drawing/2014/main" id="{5C20C475-CFD8-44C2-886A-7185769DC739}"/>
              </a:ext>
            </a:extLst>
          </p:cNvPr>
          <p:cNvSpPr>
            <a:spLocks noGrp="1"/>
          </p:cNvSpPr>
          <p:nvPr>
            <p:ph type="pic" sz="quarter" idx="12"/>
          </p:nvPr>
        </p:nvSpPr>
        <p:spPr>
          <a:xfrm>
            <a:off x="12199926" y="2251077"/>
            <a:ext cx="10145726" cy="11464924"/>
          </a:xfrm>
          <a:prstGeom prst="rect">
            <a:avLst/>
          </a:prstGeom>
          <a:noFill/>
          <a:ln>
            <a:noFill/>
          </a:ln>
        </p:spPr>
        <p:txBody>
          <a:bodyPr wrap="square" anchor="ctr">
            <a:noAutofit/>
          </a:bodyPr>
          <a:lstStyle>
            <a:lvl1pPr algn="ctr">
              <a:defRPr sz="2400">
                <a:solidFill>
                  <a:schemeClr val="tx1"/>
                </a:solidFill>
              </a:defRPr>
            </a:lvl1pPr>
          </a:lstStyle>
          <a:p>
            <a:endParaRPr lang="en-US"/>
          </a:p>
        </p:txBody>
      </p:sp>
    </p:spTree>
    <p:extLst>
      <p:ext uri="{BB962C8B-B14F-4D97-AF65-F5344CB8AC3E}">
        <p14:creationId xmlns:p14="http://schemas.microsoft.com/office/powerpoint/2010/main" val="697617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nodePh="1">
                                  <p:stCondLst>
                                    <p:cond delay="0"/>
                                  </p:stCondLst>
                                  <p:endCondLst>
                                    <p:cond evt="begin" delay="0">
                                      <p:tn val="5"/>
                                    </p:cond>
                                  </p:end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nodePh="1">
                                  <p:stCondLst>
                                    <p:cond delay="200"/>
                                  </p:stCondLst>
                                  <p:endCondLst>
                                    <p:cond evt="begin" delay="0">
                                      <p:tn val="8"/>
                                    </p:cond>
                                  </p:end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Layout>
</file>

<file path=ppt/slideLayouts/slideLayout163.xml><?xml version="1.0" encoding="utf-8"?>
<p:sldLayout xmlns:a="http://schemas.openxmlformats.org/drawingml/2006/main" xmlns:r="http://schemas.openxmlformats.org/officeDocument/2006/relationships" xmlns:p="http://schemas.openxmlformats.org/presentationml/2006/main" userDrawn="1">
  <p:cSld name="48_Custom Layout">
    <p:spTree>
      <p:nvGrpSpPr>
        <p:cNvPr id="1" name=""/>
        <p:cNvGrpSpPr/>
        <p:nvPr/>
      </p:nvGrpSpPr>
      <p:grpSpPr>
        <a:xfrm>
          <a:off x="0" y="0"/>
          <a:ext cx="0" cy="0"/>
          <a:chOff x="0" y="0"/>
          <a:chExt cx="0" cy="0"/>
        </a:xfrm>
      </p:grpSpPr>
      <p:sp>
        <p:nvSpPr>
          <p:cNvPr id="6" name="Title 5"/>
          <p:cNvSpPr>
            <a:spLocks noGrp="1"/>
          </p:cNvSpPr>
          <p:nvPr>
            <p:ph type="title"/>
          </p:nvPr>
        </p:nvSpPr>
        <p:spPr>
          <a:xfrm>
            <a:off x="1297690" y="1893405"/>
            <a:ext cx="8939129" cy="4005950"/>
          </a:xfrm>
        </p:spPr>
        <p:txBody>
          <a:bodyPr>
            <a:noAutofit/>
          </a:bodyPr>
          <a:lstStyle>
            <a:lvl1pPr>
              <a:defRPr sz="7199"/>
            </a:lvl1pPr>
          </a:lstStyle>
          <a:p>
            <a:r>
              <a:rPr lang="en-US" dirty="0"/>
              <a:t>Click to edit Master title style</a:t>
            </a:r>
          </a:p>
        </p:txBody>
      </p:sp>
      <p:sp>
        <p:nvSpPr>
          <p:cNvPr id="5" name="Picture Placeholder 8"/>
          <p:cNvSpPr>
            <a:spLocks noGrp="1"/>
          </p:cNvSpPr>
          <p:nvPr>
            <p:ph type="pic" sz="quarter" idx="12"/>
          </p:nvPr>
        </p:nvSpPr>
        <p:spPr>
          <a:xfrm>
            <a:off x="10648102" y="2251077"/>
            <a:ext cx="5643132" cy="639241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
        <p:nvSpPr>
          <p:cNvPr id="7" name="Picture Placeholder 8"/>
          <p:cNvSpPr>
            <a:spLocks noGrp="1"/>
          </p:cNvSpPr>
          <p:nvPr>
            <p:ph type="pic" sz="quarter" idx="13"/>
          </p:nvPr>
        </p:nvSpPr>
        <p:spPr>
          <a:xfrm>
            <a:off x="16702519" y="2238422"/>
            <a:ext cx="5643132" cy="640506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Tree>
    <p:extLst>
      <p:ext uri="{BB962C8B-B14F-4D97-AF65-F5344CB8AC3E}">
        <p14:creationId xmlns:p14="http://schemas.microsoft.com/office/powerpoint/2010/main" val="3135014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5"/>
                                        </p:tgtEl>
                                      </p:cBhvr>
                                      <p:by x="105000" y="105000"/>
                                    </p:animScale>
                                  </p:childTnLst>
                                </p:cTn>
                              </p:par>
                              <p:par>
                                <p:cTn id="10" presetID="22" presetClass="entr" presetSubtype="8" fill="hold" grpId="0" nodeType="withEffect">
                                  <p:stCondLst>
                                    <p:cond delay="60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par>
                                <p:cTn id="13" presetID="6" presetClass="emph" presetSubtype="0" accel="50000" decel="50000" autoRev="1" fill="hold" grpId="1" nodeType="withEffect">
                                  <p:stCondLst>
                                    <p:cond delay="600"/>
                                  </p:stCondLst>
                                  <p:childTnLst>
                                    <p:animScale>
                                      <p:cBhvr>
                                        <p:cTn id="14" dur="500" fill="hold"/>
                                        <p:tgtEl>
                                          <p:spTgt spid="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animBg="1"/>
      <p:bldP spid="7" grpId="1" animBg="1"/>
    </p:bldLst>
  </p:timing>
</p:sldLayout>
</file>

<file path=ppt/slideLayouts/slideLayout164.xml><?xml version="1.0" encoding="utf-8"?>
<p:sldLayout xmlns:a="http://schemas.openxmlformats.org/drawingml/2006/main" xmlns:r="http://schemas.openxmlformats.org/officeDocument/2006/relationships" xmlns:p="http://schemas.openxmlformats.org/presentationml/2006/main" userDrawn="1">
  <p:cSld name="89_Custom Layout">
    <p:spTree>
      <p:nvGrpSpPr>
        <p:cNvPr id="1" name=""/>
        <p:cNvGrpSpPr/>
        <p:nvPr/>
      </p:nvGrpSpPr>
      <p:grpSpPr>
        <a:xfrm>
          <a:off x="0" y="0"/>
          <a:ext cx="0" cy="0"/>
          <a:chOff x="0" y="0"/>
          <a:chExt cx="0" cy="0"/>
        </a:xfrm>
      </p:grpSpPr>
      <p:sp>
        <p:nvSpPr>
          <p:cNvPr id="6" name="Title 5"/>
          <p:cNvSpPr>
            <a:spLocks noGrp="1"/>
          </p:cNvSpPr>
          <p:nvPr>
            <p:ph type="title"/>
          </p:nvPr>
        </p:nvSpPr>
        <p:spPr>
          <a:xfrm>
            <a:off x="4057650" y="1893406"/>
            <a:ext cx="8134352" cy="2617992"/>
          </a:xfrm>
        </p:spPr>
        <p:txBody>
          <a:bodyPr>
            <a:noAutofit/>
          </a:bodyPr>
          <a:lstStyle>
            <a:lvl1pPr>
              <a:defRPr sz="6599"/>
            </a:lvl1pPr>
          </a:lstStyle>
          <a:p>
            <a:r>
              <a:rPr lang="en-US" dirty="0"/>
              <a:t>Click to edit Master title style</a:t>
            </a:r>
          </a:p>
        </p:txBody>
      </p:sp>
      <p:sp>
        <p:nvSpPr>
          <p:cNvPr id="3" name="Picture Placeholder 8">
            <a:extLst>
              <a:ext uri="{FF2B5EF4-FFF2-40B4-BE49-F238E27FC236}">
                <a16:creationId xmlns:a16="http://schemas.microsoft.com/office/drawing/2014/main" id="{9A2D4F83-68C8-465D-BCB1-63895E68719D}"/>
              </a:ext>
            </a:extLst>
          </p:cNvPr>
          <p:cNvSpPr>
            <a:spLocks noGrp="1"/>
          </p:cNvSpPr>
          <p:nvPr>
            <p:ph type="pic" sz="quarter" idx="12"/>
          </p:nvPr>
        </p:nvSpPr>
        <p:spPr>
          <a:xfrm>
            <a:off x="4269219" y="4511398"/>
            <a:ext cx="6132082" cy="5299352"/>
          </a:xfrm>
          <a:prstGeom prst="rect">
            <a:avLst/>
          </a:prstGeom>
          <a:noFill/>
          <a:ln>
            <a:noFill/>
          </a:ln>
        </p:spPr>
        <p:txBody>
          <a:bodyPr wrap="square" anchor="ctr">
            <a:noAutofit/>
          </a:bodyPr>
          <a:lstStyle>
            <a:lvl1pPr algn="ctr">
              <a:defRPr sz="2400">
                <a:solidFill>
                  <a:schemeClr val="tx1"/>
                </a:solidFill>
              </a:defRPr>
            </a:lvl1pPr>
          </a:lstStyle>
          <a:p>
            <a:endParaRPr lang="en-US"/>
          </a:p>
        </p:txBody>
      </p:sp>
      <p:sp>
        <p:nvSpPr>
          <p:cNvPr id="9" name="Picture Placeholder 8">
            <a:extLst>
              <a:ext uri="{FF2B5EF4-FFF2-40B4-BE49-F238E27FC236}">
                <a16:creationId xmlns:a16="http://schemas.microsoft.com/office/drawing/2014/main" id="{5440E674-1A0B-430C-B383-4782F9DF470B}"/>
              </a:ext>
            </a:extLst>
          </p:cNvPr>
          <p:cNvSpPr>
            <a:spLocks noGrp="1"/>
          </p:cNvSpPr>
          <p:nvPr>
            <p:ph type="pic" sz="quarter" idx="13"/>
          </p:nvPr>
        </p:nvSpPr>
        <p:spPr>
          <a:xfrm>
            <a:off x="10876849" y="4511398"/>
            <a:ext cx="6132082" cy="5299352"/>
          </a:xfrm>
          <a:prstGeom prst="rect">
            <a:avLst/>
          </a:prstGeom>
          <a:noFill/>
          <a:ln>
            <a:noFill/>
          </a:ln>
        </p:spPr>
        <p:txBody>
          <a:bodyPr wrap="square" anchor="ctr">
            <a:noAutofit/>
          </a:bodyPr>
          <a:lstStyle>
            <a:lvl1pPr algn="ctr">
              <a:defRPr sz="2400">
                <a:solidFill>
                  <a:schemeClr val="tx1"/>
                </a:solidFill>
              </a:defRPr>
            </a:lvl1pPr>
          </a:lstStyle>
          <a:p>
            <a:endParaRPr lang="en-US"/>
          </a:p>
        </p:txBody>
      </p:sp>
      <p:sp>
        <p:nvSpPr>
          <p:cNvPr id="10" name="Picture Placeholder 8">
            <a:extLst>
              <a:ext uri="{FF2B5EF4-FFF2-40B4-BE49-F238E27FC236}">
                <a16:creationId xmlns:a16="http://schemas.microsoft.com/office/drawing/2014/main" id="{EEA63802-8122-40EB-8337-F62BAEE0B391}"/>
              </a:ext>
            </a:extLst>
          </p:cNvPr>
          <p:cNvSpPr>
            <a:spLocks noGrp="1"/>
          </p:cNvSpPr>
          <p:nvPr>
            <p:ph type="pic" sz="quarter" idx="14"/>
          </p:nvPr>
        </p:nvSpPr>
        <p:spPr>
          <a:xfrm>
            <a:off x="17484479" y="4511398"/>
            <a:ext cx="6132082" cy="5299352"/>
          </a:xfrm>
          <a:prstGeom prst="rect">
            <a:avLst/>
          </a:prstGeom>
          <a:noFill/>
          <a:ln>
            <a:noFill/>
          </a:ln>
        </p:spPr>
        <p:txBody>
          <a:bodyPr wrap="square" anchor="ctr">
            <a:noAutofit/>
          </a:bodyPr>
          <a:lstStyle>
            <a:lvl1pPr algn="ctr">
              <a:defRPr sz="2400">
                <a:solidFill>
                  <a:schemeClr val="tx1"/>
                </a:solidFill>
              </a:defRPr>
            </a:lvl1pPr>
          </a:lstStyle>
          <a:p>
            <a:endParaRPr lang="en-US"/>
          </a:p>
        </p:txBody>
      </p:sp>
    </p:spTree>
    <p:extLst>
      <p:ext uri="{BB962C8B-B14F-4D97-AF65-F5344CB8AC3E}">
        <p14:creationId xmlns:p14="http://schemas.microsoft.com/office/powerpoint/2010/main" val="2151163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nodePh="1">
                                  <p:stCondLst>
                                    <p:cond delay="0"/>
                                  </p:stCondLst>
                                  <p:endCondLst>
                                    <p:cond evt="begin" delay="0">
                                      <p:tn val="5"/>
                                    </p:cond>
                                  </p:end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nodePh="1">
                                  <p:stCondLst>
                                    <p:cond delay="200"/>
                                  </p:stCondLst>
                                  <p:endCondLst>
                                    <p:cond evt="begin" delay="0">
                                      <p:tn val="8"/>
                                    </p:cond>
                                  </p:endCondLst>
                                  <p:childTnLst>
                                    <p:animScale>
                                      <p:cBhvr>
                                        <p:cTn id="9" dur="500" fill="hold"/>
                                        <p:tgtEl>
                                          <p:spTgt spid="3"/>
                                        </p:tgtEl>
                                      </p:cBhvr>
                                      <p:by x="105000" y="105000"/>
                                    </p:animScale>
                                  </p:childTnLst>
                                </p:cTn>
                              </p:par>
                              <p:par>
                                <p:cTn id="10" presetID="22" presetClass="entr" presetSubtype="8" fill="hold" grpId="0" nodeType="withEffect" nodePh="1">
                                  <p:stCondLst>
                                    <p:cond delay="500"/>
                                  </p:stCondLst>
                                  <p:endCondLst>
                                    <p:cond evt="begin" delay="0">
                                      <p:tn val="10"/>
                                    </p:cond>
                                  </p:end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par>
                                <p:cTn id="13" presetID="6" presetClass="emph" presetSubtype="0" accel="50000" decel="50000" autoRev="1" fill="hold" grpId="1" nodeType="withEffect" nodePh="1">
                                  <p:stCondLst>
                                    <p:cond delay="500"/>
                                  </p:stCondLst>
                                  <p:endCondLst>
                                    <p:cond evt="begin" delay="0">
                                      <p:tn val="13"/>
                                    </p:cond>
                                  </p:endCondLst>
                                  <p:childTnLst>
                                    <p:animScale>
                                      <p:cBhvr>
                                        <p:cTn id="14" dur="500" fill="hold"/>
                                        <p:tgtEl>
                                          <p:spTgt spid="9"/>
                                        </p:tgtEl>
                                      </p:cBhvr>
                                      <p:by x="105000" y="105000"/>
                                    </p:animScale>
                                  </p:childTnLst>
                                </p:cTn>
                              </p:par>
                              <p:par>
                                <p:cTn id="15" presetID="22" presetClass="entr" presetSubtype="8" fill="hold" grpId="0" nodeType="withEffect" nodePh="1">
                                  <p:stCondLst>
                                    <p:cond delay="900"/>
                                  </p:stCondLst>
                                  <p:endCondLst>
                                    <p:cond evt="begin" delay="0">
                                      <p:tn val="15"/>
                                    </p:cond>
                                  </p:endCondLst>
                                  <p:childTnLst>
                                    <p:set>
                                      <p:cBhvr>
                                        <p:cTn id="16" dur="1" fill="hold">
                                          <p:stCondLst>
                                            <p:cond delay="0"/>
                                          </p:stCondLst>
                                        </p:cTn>
                                        <p:tgtEl>
                                          <p:spTgt spid="10"/>
                                        </p:tgtEl>
                                        <p:attrNameLst>
                                          <p:attrName>style.visibility</p:attrName>
                                        </p:attrNameLst>
                                      </p:cBhvr>
                                      <p:to>
                                        <p:strVal val="visible"/>
                                      </p:to>
                                    </p:set>
                                    <p:animEffect transition="in" filter="wipe(left)">
                                      <p:cBhvr>
                                        <p:cTn id="17" dur="500"/>
                                        <p:tgtEl>
                                          <p:spTgt spid="10"/>
                                        </p:tgtEl>
                                      </p:cBhvr>
                                    </p:animEffect>
                                  </p:childTnLst>
                                </p:cTn>
                              </p:par>
                              <p:par>
                                <p:cTn id="18" presetID="6" presetClass="emph" presetSubtype="0" accel="50000" decel="50000" autoRev="1" fill="hold" grpId="1" nodeType="withEffect" nodePh="1">
                                  <p:stCondLst>
                                    <p:cond delay="900"/>
                                  </p:stCondLst>
                                  <p:endCondLst>
                                    <p:cond evt="begin" delay="0">
                                      <p:tn val="18"/>
                                    </p:cond>
                                  </p:endCondLst>
                                  <p:childTnLst>
                                    <p:animScale>
                                      <p:cBhvr>
                                        <p:cTn id="19" dur="500"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9" grpId="0"/>
      <p:bldP spid="9" grpId="1"/>
      <p:bldP spid="10" grpId="0"/>
      <p:bldP spid="10" grpId="1"/>
    </p:bldLst>
  </p:timing>
</p:sldLayout>
</file>

<file path=ppt/slideLayouts/slideLayout165.xml><?xml version="1.0" encoding="utf-8"?>
<p:sldLayout xmlns:a="http://schemas.openxmlformats.org/drawingml/2006/main" xmlns:r="http://schemas.openxmlformats.org/officeDocument/2006/relationships" xmlns:p="http://schemas.openxmlformats.org/presentationml/2006/main" userDrawn="1">
  <p:cSld name="103_Custom Layout">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9027DF20-4DFA-4E15-91F6-04FCB69A6C75}"/>
              </a:ext>
            </a:extLst>
          </p:cNvPr>
          <p:cNvSpPr>
            <a:spLocks noGrp="1"/>
          </p:cNvSpPr>
          <p:nvPr>
            <p:ph type="pic" sz="quarter" idx="12"/>
          </p:nvPr>
        </p:nvSpPr>
        <p:spPr>
          <a:xfrm>
            <a:off x="988435" y="4511398"/>
            <a:ext cx="6132082" cy="5299352"/>
          </a:xfrm>
          <a:prstGeom prst="rect">
            <a:avLst/>
          </a:prstGeom>
          <a:noFill/>
          <a:ln>
            <a:noFill/>
          </a:ln>
        </p:spPr>
        <p:txBody>
          <a:bodyPr wrap="square" anchor="ctr">
            <a:noAutofit/>
          </a:bodyPr>
          <a:lstStyle>
            <a:lvl1pPr algn="ctr">
              <a:defRPr sz="2400">
                <a:solidFill>
                  <a:schemeClr val="tx1"/>
                </a:solidFill>
              </a:defRPr>
            </a:lvl1pPr>
          </a:lstStyle>
          <a:p>
            <a:endParaRPr lang="en-US"/>
          </a:p>
        </p:txBody>
      </p:sp>
      <p:sp>
        <p:nvSpPr>
          <p:cNvPr id="3" name="Picture Placeholder 8">
            <a:extLst>
              <a:ext uri="{FF2B5EF4-FFF2-40B4-BE49-F238E27FC236}">
                <a16:creationId xmlns:a16="http://schemas.microsoft.com/office/drawing/2014/main" id="{D30FDCA7-6510-4336-9BDF-E03E286F7D05}"/>
              </a:ext>
            </a:extLst>
          </p:cNvPr>
          <p:cNvSpPr>
            <a:spLocks noGrp="1"/>
          </p:cNvSpPr>
          <p:nvPr>
            <p:ph type="pic" sz="quarter" idx="13"/>
          </p:nvPr>
        </p:nvSpPr>
        <p:spPr>
          <a:xfrm>
            <a:off x="7549947" y="4511398"/>
            <a:ext cx="6132082" cy="5299352"/>
          </a:xfrm>
          <a:prstGeom prst="rect">
            <a:avLst/>
          </a:prstGeom>
          <a:noFill/>
          <a:ln>
            <a:noFill/>
          </a:ln>
        </p:spPr>
        <p:txBody>
          <a:bodyPr wrap="square" anchor="ctr">
            <a:noAutofit/>
          </a:bodyPr>
          <a:lstStyle>
            <a:lvl1pPr algn="ctr">
              <a:defRPr sz="2400">
                <a:solidFill>
                  <a:schemeClr val="tx1"/>
                </a:solidFill>
              </a:defRPr>
            </a:lvl1pPr>
          </a:lstStyle>
          <a:p>
            <a:endParaRPr lang="en-US"/>
          </a:p>
        </p:txBody>
      </p:sp>
      <p:sp>
        <p:nvSpPr>
          <p:cNvPr id="4" name="Picture Placeholder 8">
            <a:extLst>
              <a:ext uri="{FF2B5EF4-FFF2-40B4-BE49-F238E27FC236}">
                <a16:creationId xmlns:a16="http://schemas.microsoft.com/office/drawing/2014/main" id="{83DB2EF4-730B-4191-B843-F6DDAC7C82D4}"/>
              </a:ext>
            </a:extLst>
          </p:cNvPr>
          <p:cNvSpPr>
            <a:spLocks noGrp="1"/>
          </p:cNvSpPr>
          <p:nvPr>
            <p:ph type="pic" sz="quarter" idx="14"/>
          </p:nvPr>
        </p:nvSpPr>
        <p:spPr>
          <a:xfrm>
            <a:off x="14111459" y="4511398"/>
            <a:ext cx="6132082" cy="5299352"/>
          </a:xfrm>
          <a:prstGeom prst="rect">
            <a:avLst/>
          </a:prstGeom>
          <a:noFill/>
          <a:ln>
            <a:noFill/>
          </a:ln>
        </p:spPr>
        <p:txBody>
          <a:bodyPr wrap="square" anchor="ctr">
            <a:noAutofit/>
          </a:bodyPr>
          <a:lstStyle>
            <a:lvl1pPr algn="ctr">
              <a:defRPr sz="2400">
                <a:solidFill>
                  <a:schemeClr val="tx1"/>
                </a:solidFill>
              </a:defRPr>
            </a:lvl1pPr>
          </a:lstStyle>
          <a:p>
            <a:endParaRPr lang="en-US"/>
          </a:p>
        </p:txBody>
      </p:sp>
    </p:spTree>
    <p:extLst>
      <p:ext uri="{BB962C8B-B14F-4D97-AF65-F5344CB8AC3E}">
        <p14:creationId xmlns:p14="http://schemas.microsoft.com/office/powerpoint/2010/main" val="550663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nodePh="1">
                                  <p:stCondLst>
                                    <p:cond delay="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6" presetClass="emph" presetSubtype="0" accel="50000" decel="50000" autoRev="1" fill="hold" grpId="1" nodeType="withEffect" nodePh="1">
                                  <p:stCondLst>
                                    <p:cond delay="200"/>
                                  </p:stCondLst>
                                  <p:endCondLst>
                                    <p:cond evt="begin" delay="0">
                                      <p:tn val="8"/>
                                    </p:cond>
                                  </p:endCondLst>
                                  <p:childTnLst>
                                    <p:animScale>
                                      <p:cBhvr>
                                        <p:cTn id="9" dur="500" fill="hold"/>
                                        <p:tgtEl>
                                          <p:spTgt spid="2"/>
                                        </p:tgtEl>
                                      </p:cBhvr>
                                      <p:by x="105000" y="105000"/>
                                    </p:animScale>
                                  </p:childTnLst>
                                </p:cTn>
                              </p:par>
                              <p:par>
                                <p:cTn id="10" presetID="22" presetClass="entr" presetSubtype="8" fill="hold" grpId="0" nodeType="withEffect" nodePh="1">
                                  <p:stCondLst>
                                    <p:cond delay="500"/>
                                  </p:stCondLst>
                                  <p:endCondLst>
                                    <p:cond evt="begin" delay="0">
                                      <p:tn val="10"/>
                                    </p:cond>
                                  </p:end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6" presetClass="emph" presetSubtype="0" accel="50000" decel="50000" autoRev="1" fill="hold" grpId="1" nodeType="withEffect" nodePh="1">
                                  <p:stCondLst>
                                    <p:cond delay="500"/>
                                  </p:stCondLst>
                                  <p:endCondLst>
                                    <p:cond evt="begin" delay="0">
                                      <p:tn val="13"/>
                                    </p:cond>
                                  </p:endCondLst>
                                  <p:childTnLst>
                                    <p:animScale>
                                      <p:cBhvr>
                                        <p:cTn id="14" dur="500" fill="hold"/>
                                        <p:tgtEl>
                                          <p:spTgt spid="3"/>
                                        </p:tgtEl>
                                      </p:cBhvr>
                                      <p:by x="105000" y="105000"/>
                                    </p:animScale>
                                  </p:childTnLst>
                                </p:cTn>
                              </p:par>
                              <p:par>
                                <p:cTn id="15" presetID="22" presetClass="entr" presetSubtype="8" fill="hold" grpId="0" nodeType="withEffect" nodePh="1">
                                  <p:stCondLst>
                                    <p:cond delay="1000"/>
                                  </p:stCondLst>
                                  <p:endCondLst>
                                    <p:cond evt="begin" delay="0">
                                      <p:tn val="15"/>
                                    </p:cond>
                                  </p:end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par>
                                <p:cTn id="18" presetID="6" presetClass="emph" presetSubtype="0" accel="50000" decel="50000" autoRev="1" fill="hold" grpId="1" nodeType="withEffect" nodePh="1">
                                  <p:stCondLst>
                                    <p:cond delay="1000"/>
                                  </p:stCondLst>
                                  <p:endCondLst>
                                    <p:cond evt="begin" delay="0">
                                      <p:tn val="18"/>
                                    </p:cond>
                                  </p:endCondLst>
                                  <p:childTnLst>
                                    <p:animScale>
                                      <p:cBhvr>
                                        <p:cTn id="19" dur="500"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p:bldP spid="3" grpId="1"/>
      <p:bldP spid="4" grpId="0"/>
      <p:bldP spid="4" grpId="1"/>
    </p:bldLst>
  </p:timing>
</p:sldLayout>
</file>

<file path=ppt/slideLayouts/slideLayout166.xml><?xml version="1.0" encoding="utf-8"?>
<p:sldLayout xmlns:a="http://schemas.openxmlformats.org/drawingml/2006/main" xmlns:r="http://schemas.openxmlformats.org/officeDocument/2006/relationships" xmlns:p="http://schemas.openxmlformats.org/presentationml/2006/main" userDrawn="1">
  <p:cSld name="46_Title Slide">
    <p:spTree>
      <p:nvGrpSpPr>
        <p:cNvPr id="1" name=""/>
        <p:cNvGrpSpPr/>
        <p:nvPr/>
      </p:nvGrpSpPr>
      <p:grpSpPr>
        <a:xfrm>
          <a:off x="0" y="0"/>
          <a:ext cx="0" cy="0"/>
          <a:chOff x="0" y="0"/>
          <a:chExt cx="0" cy="0"/>
        </a:xfrm>
      </p:grpSpPr>
      <p:grpSp>
        <p:nvGrpSpPr>
          <p:cNvPr id="6" name="Группа 38"/>
          <p:cNvGrpSpPr/>
          <p:nvPr userDrawn="1"/>
        </p:nvGrpSpPr>
        <p:grpSpPr>
          <a:xfrm>
            <a:off x="4035837" y="1757142"/>
            <a:ext cx="5061864" cy="10104236"/>
            <a:chOff x="3421706" y="1143000"/>
            <a:chExt cx="2530932" cy="5052117"/>
          </a:xfrm>
        </p:grpSpPr>
        <p:sp>
          <p:nvSpPr>
            <p:cNvPr id="7" name="Скругленный прямоугольник 39"/>
            <p:cNvSpPr/>
            <p:nvPr userDrawn="1"/>
          </p:nvSpPr>
          <p:spPr>
            <a:xfrm>
              <a:off x="5772337" y="2057401"/>
              <a:ext cx="180301" cy="487680"/>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8" name="Скругленный прямоугольник 40"/>
            <p:cNvSpPr/>
            <p:nvPr userDrawn="1"/>
          </p:nvSpPr>
          <p:spPr>
            <a:xfrm>
              <a:off x="3421706" y="1971500"/>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9" name="Скругленный прямоугольник 41"/>
            <p:cNvSpPr/>
            <p:nvPr userDrawn="1"/>
          </p:nvSpPr>
          <p:spPr>
            <a:xfrm>
              <a:off x="3421706" y="2530199"/>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10" name="Скругленный прямоугольник 42"/>
            <p:cNvSpPr/>
            <p:nvPr userDrawn="1"/>
          </p:nvSpPr>
          <p:spPr>
            <a:xfrm>
              <a:off x="3421706" y="3041744"/>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11" name="Скругленный прямоугольник 43"/>
            <p:cNvSpPr/>
            <p:nvPr userDrawn="1"/>
          </p:nvSpPr>
          <p:spPr>
            <a:xfrm>
              <a:off x="3453659" y="1143000"/>
              <a:ext cx="2465281" cy="5052117"/>
            </a:xfrm>
            <a:prstGeom prst="roundRect">
              <a:avLst/>
            </a:prstGeom>
            <a:solidFill>
              <a:schemeClr val="bg1"/>
            </a:solid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12" name="Овал 44"/>
            <p:cNvSpPr/>
            <p:nvPr userDrawn="1"/>
          </p:nvSpPr>
          <p:spPr>
            <a:xfrm>
              <a:off x="4481234" y="5699769"/>
              <a:ext cx="410131" cy="406782"/>
            </a:xfrm>
            <a:prstGeom prst="ellipse">
              <a:avLst/>
            </a:prstGeom>
            <a:noFill/>
            <a:ln w="158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13" name="Скругленный прямоугольник 45"/>
            <p:cNvSpPr/>
            <p:nvPr userDrawn="1"/>
          </p:nvSpPr>
          <p:spPr>
            <a:xfrm>
              <a:off x="4372270" y="1457767"/>
              <a:ext cx="628058" cy="45719"/>
            </a:xfrm>
            <a:prstGeom prst="round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14" name="Овал 46"/>
            <p:cNvSpPr/>
            <p:nvPr userDrawn="1"/>
          </p:nvSpPr>
          <p:spPr>
            <a:xfrm flipH="1">
              <a:off x="4159907" y="1451578"/>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15" name="Овал 47"/>
            <p:cNvSpPr/>
            <p:nvPr userDrawn="1"/>
          </p:nvSpPr>
          <p:spPr>
            <a:xfrm flipH="1">
              <a:off x="4656540" y="1271335"/>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grpSp>
      <p:grpSp>
        <p:nvGrpSpPr>
          <p:cNvPr id="17" name="Группа 38"/>
          <p:cNvGrpSpPr/>
          <p:nvPr userDrawn="1"/>
        </p:nvGrpSpPr>
        <p:grpSpPr>
          <a:xfrm>
            <a:off x="9968003" y="1757142"/>
            <a:ext cx="5061864" cy="10104236"/>
            <a:chOff x="3421706" y="1143000"/>
            <a:chExt cx="2530932" cy="5052117"/>
          </a:xfrm>
        </p:grpSpPr>
        <p:sp>
          <p:nvSpPr>
            <p:cNvPr id="18" name="Скругленный прямоугольник 39"/>
            <p:cNvSpPr/>
            <p:nvPr userDrawn="1"/>
          </p:nvSpPr>
          <p:spPr>
            <a:xfrm>
              <a:off x="5772337" y="2057401"/>
              <a:ext cx="180301" cy="487680"/>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19" name="Скругленный прямоугольник 40"/>
            <p:cNvSpPr/>
            <p:nvPr userDrawn="1"/>
          </p:nvSpPr>
          <p:spPr>
            <a:xfrm>
              <a:off x="3421706" y="1971500"/>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20" name="Скругленный прямоугольник 41"/>
            <p:cNvSpPr/>
            <p:nvPr userDrawn="1"/>
          </p:nvSpPr>
          <p:spPr>
            <a:xfrm>
              <a:off x="3421706" y="2530199"/>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21" name="Скругленный прямоугольник 42"/>
            <p:cNvSpPr/>
            <p:nvPr userDrawn="1"/>
          </p:nvSpPr>
          <p:spPr>
            <a:xfrm>
              <a:off x="3421706" y="3041744"/>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22" name="Скругленный прямоугольник 43"/>
            <p:cNvSpPr/>
            <p:nvPr userDrawn="1"/>
          </p:nvSpPr>
          <p:spPr>
            <a:xfrm>
              <a:off x="3453659" y="1143000"/>
              <a:ext cx="2465281" cy="5052117"/>
            </a:xfrm>
            <a:prstGeom prst="roundRect">
              <a:avLst/>
            </a:prstGeom>
            <a:solidFill>
              <a:schemeClr val="bg1"/>
            </a:solid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23" name="Овал 44"/>
            <p:cNvSpPr/>
            <p:nvPr userDrawn="1"/>
          </p:nvSpPr>
          <p:spPr>
            <a:xfrm>
              <a:off x="4481234" y="5699769"/>
              <a:ext cx="410131" cy="406782"/>
            </a:xfrm>
            <a:prstGeom prst="ellipse">
              <a:avLst/>
            </a:prstGeom>
            <a:noFill/>
            <a:ln w="158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24" name="Скругленный прямоугольник 45"/>
            <p:cNvSpPr/>
            <p:nvPr userDrawn="1"/>
          </p:nvSpPr>
          <p:spPr>
            <a:xfrm>
              <a:off x="4372270" y="1457767"/>
              <a:ext cx="628058" cy="45719"/>
            </a:xfrm>
            <a:prstGeom prst="round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25" name="Овал 46"/>
            <p:cNvSpPr/>
            <p:nvPr userDrawn="1"/>
          </p:nvSpPr>
          <p:spPr>
            <a:xfrm flipH="1">
              <a:off x="4159907" y="1451578"/>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26" name="Овал 47"/>
            <p:cNvSpPr/>
            <p:nvPr userDrawn="1"/>
          </p:nvSpPr>
          <p:spPr>
            <a:xfrm flipH="1">
              <a:off x="4656540" y="1271335"/>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grpSp>
      <p:grpSp>
        <p:nvGrpSpPr>
          <p:cNvPr id="28" name="Группа 38"/>
          <p:cNvGrpSpPr/>
          <p:nvPr userDrawn="1"/>
        </p:nvGrpSpPr>
        <p:grpSpPr>
          <a:xfrm>
            <a:off x="15896679" y="1757142"/>
            <a:ext cx="5061864" cy="10104236"/>
            <a:chOff x="3421706" y="1143000"/>
            <a:chExt cx="2530932" cy="5052117"/>
          </a:xfrm>
        </p:grpSpPr>
        <p:sp>
          <p:nvSpPr>
            <p:cNvPr id="29" name="Скругленный прямоугольник 39"/>
            <p:cNvSpPr/>
            <p:nvPr userDrawn="1"/>
          </p:nvSpPr>
          <p:spPr>
            <a:xfrm>
              <a:off x="5772337" y="2057401"/>
              <a:ext cx="180301" cy="487680"/>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30" name="Скругленный прямоугольник 40"/>
            <p:cNvSpPr/>
            <p:nvPr userDrawn="1"/>
          </p:nvSpPr>
          <p:spPr>
            <a:xfrm>
              <a:off x="3421706" y="1971500"/>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31" name="Скругленный прямоугольник 41"/>
            <p:cNvSpPr/>
            <p:nvPr userDrawn="1"/>
          </p:nvSpPr>
          <p:spPr>
            <a:xfrm>
              <a:off x="3421706" y="2530199"/>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32" name="Скругленный прямоугольник 42"/>
            <p:cNvSpPr/>
            <p:nvPr userDrawn="1"/>
          </p:nvSpPr>
          <p:spPr>
            <a:xfrm>
              <a:off x="3421706" y="3041744"/>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33" name="Скругленный прямоугольник 43"/>
            <p:cNvSpPr/>
            <p:nvPr userDrawn="1"/>
          </p:nvSpPr>
          <p:spPr>
            <a:xfrm>
              <a:off x="3453659" y="1143000"/>
              <a:ext cx="2465281" cy="5052117"/>
            </a:xfrm>
            <a:prstGeom prst="roundRect">
              <a:avLst/>
            </a:prstGeom>
            <a:solidFill>
              <a:schemeClr val="bg1"/>
            </a:solid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34" name="Овал 44"/>
            <p:cNvSpPr/>
            <p:nvPr userDrawn="1"/>
          </p:nvSpPr>
          <p:spPr>
            <a:xfrm>
              <a:off x="4481234" y="5699769"/>
              <a:ext cx="410131" cy="406782"/>
            </a:xfrm>
            <a:prstGeom prst="ellipse">
              <a:avLst/>
            </a:prstGeom>
            <a:noFill/>
            <a:ln w="158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35" name="Скругленный прямоугольник 45"/>
            <p:cNvSpPr/>
            <p:nvPr userDrawn="1"/>
          </p:nvSpPr>
          <p:spPr>
            <a:xfrm>
              <a:off x="4372270" y="1457767"/>
              <a:ext cx="628058" cy="45719"/>
            </a:xfrm>
            <a:prstGeom prst="round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36" name="Овал 46"/>
            <p:cNvSpPr/>
            <p:nvPr userDrawn="1"/>
          </p:nvSpPr>
          <p:spPr>
            <a:xfrm flipH="1">
              <a:off x="4159907" y="1451578"/>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37" name="Овал 47"/>
            <p:cNvSpPr/>
            <p:nvPr userDrawn="1"/>
          </p:nvSpPr>
          <p:spPr>
            <a:xfrm flipH="1">
              <a:off x="4656540" y="1271335"/>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grpSp>
      <p:sp>
        <p:nvSpPr>
          <p:cNvPr id="38" name="Picture Placeholder 8">
            <a:extLst>
              <a:ext uri="{FF2B5EF4-FFF2-40B4-BE49-F238E27FC236}">
                <a16:creationId xmlns:a16="http://schemas.microsoft.com/office/drawing/2014/main" id="{AB2C91E8-4E61-9141-8BB3-88A55C3B7C28}"/>
              </a:ext>
            </a:extLst>
          </p:cNvPr>
          <p:cNvSpPr>
            <a:spLocks noGrp="1"/>
          </p:cNvSpPr>
          <p:nvPr>
            <p:ph type="pic" sz="quarter" idx="27"/>
          </p:nvPr>
        </p:nvSpPr>
        <p:spPr>
          <a:xfrm>
            <a:off x="4320714" y="2873846"/>
            <a:ext cx="4488616" cy="781278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
        <p:nvSpPr>
          <p:cNvPr id="43" name="Picture Placeholder 8">
            <a:extLst>
              <a:ext uri="{FF2B5EF4-FFF2-40B4-BE49-F238E27FC236}">
                <a16:creationId xmlns:a16="http://schemas.microsoft.com/office/drawing/2014/main" id="{ADAE821A-2E43-8840-8440-297C0956B272}"/>
              </a:ext>
            </a:extLst>
          </p:cNvPr>
          <p:cNvSpPr>
            <a:spLocks noGrp="1"/>
          </p:cNvSpPr>
          <p:nvPr>
            <p:ph type="pic" sz="quarter" idx="29"/>
          </p:nvPr>
        </p:nvSpPr>
        <p:spPr>
          <a:xfrm>
            <a:off x="16181556" y="2873846"/>
            <a:ext cx="4488616" cy="781278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
        <p:nvSpPr>
          <p:cNvPr id="44" name="Picture Placeholder 8">
            <a:extLst>
              <a:ext uri="{FF2B5EF4-FFF2-40B4-BE49-F238E27FC236}">
                <a16:creationId xmlns:a16="http://schemas.microsoft.com/office/drawing/2014/main" id="{C5AF60E4-32B3-AF4F-8C87-A4FCD0BEED96}"/>
              </a:ext>
            </a:extLst>
          </p:cNvPr>
          <p:cNvSpPr>
            <a:spLocks noGrp="1"/>
          </p:cNvSpPr>
          <p:nvPr>
            <p:ph type="pic" sz="quarter" idx="14"/>
          </p:nvPr>
        </p:nvSpPr>
        <p:spPr>
          <a:xfrm>
            <a:off x="10250960" y="2886226"/>
            <a:ext cx="4488616" cy="7800404"/>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2400">
                <a:solidFill>
                  <a:schemeClr val="tx1"/>
                </a:solidFill>
              </a:defRPr>
            </a:lvl1pPr>
          </a:lstStyle>
          <a:p>
            <a:endParaRPr lang="en-US"/>
          </a:p>
        </p:txBody>
      </p:sp>
    </p:spTree>
    <p:extLst>
      <p:ext uri="{BB962C8B-B14F-4D97-AF65-F5344CB8AC3E}">
        <p14:creationId xmlns:p14="http://schemas.microsoft.com/office/powerpoint/2010/main" val="4203856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300"/>
                                  </p:stCondLst>
                                  <p:childTnLst>
                                    <p:set>
                                      <p:cBhvr>
                                        <p:cTn id="6" dur="1" fill="hold">
                                          <p:stCondLst>
                                            <p:cond delay="0"/>
                                          </p:stCondLst>
                                        </p:cTn>
                                        <p:tgtEl>
                                          <p:spTgt spid="38"/>
                                        </p:tgtEl>
                                        <p:attrNameLst>
                                          <p:attrName>style.visibility</p:attrName>
                                        </p:attrNameLst>
                                      </p:cBhvr>
                                      <p:to>
                                        <p:strVal val="visible"/>
                                      </p:to>
                                    </p:set>
                                    <p:animEffect transition="in" filter="wipe(left)">
                                      <p:cBhvr>
                                        <p:cTn id="7" dur="500"/>
                                        <p:tgtEl>
                                          <p:spTgt spid="38"/>
                                        </p:tgtEl>
                                      </p:cBhvr>
                                    </p:animEffect>
                                  </p:childTnLst>
                                </p:cTn>
                              </p:par>
                              <p:par>
                                <p:cTn id="8" presetID="6" presetClass="emph" presetSubtype="0" accel="50000" decel="50000" autoRev="1" fill="hold" grpId="1" nodeType="withEffect">
                                  <p:stCondLst>
                                    <p:cond delay="300"/>
                                  </p:stCondLst>
                                  <p:childTnLst>
                                    <p:animScale>
                                      <p:cBhvr>
                                        <p:cTn id="9" dur="500" fill="hold"/>
                                        <p:tgtEl>
                                          <p:spTgt spid="38"/>
                                        </p:tgtEl>
                                      </p:cBhvr>
                                      <p:by x="105000" y="105000"/>
                                    </p:animScale>
                                  </p:childTnLst>
                                </p:cTn>
                              </p:par>
                              <p:par>
                                <p:cTn id="10" presetID="22" presetClass="entr" presetSubtype="8" fill="hold" grpId="0" nodeType="withEffect">
                                  <p:stCondLst>
                                    <p:cond delay="900"/>
                                  </p:stCondLst>
                                  <p:childTnLst>
                                    <p:set>
                                      <p:cBhvr>
                                        <p:cTn id="11" dur="1" fill="hold">
                                          <p:stCondLst>
                                            <p:cond delay="0"/>
                                          </p:stCondLst>
                                        </p:cTn>
                                        <p:tgtEl>
                                          <p:spTgt spid="43"/>
                                        </p:tgtEl>
                                        <p:attrNameLst>
                                          <p:attrName>style.visibility</p:attrName>
                                        </p:attrNameLst>
                                      </p:cBhvr>
                                      <p:to>
                                        <p:strVal val="visible"/>
                                      </p:to>
                                    </p:set>
                                    <p:animEffect transition="in" filter="wipe(left)">
                                      <p:cBhvr>
                                        <p:cTn id="12" dur="500"/>
                                        <p:tgtEl>
                                          <p:spTgt spid="43"/>
                                        </p:tgtEl>
                                      </p:cBhvr>
                                    </p:animEffect>
                                  </p:childTnLst>
                                </p:cTn>
                              </p:par>
                              <p:par>
                                <p:cTn id="13" presetID="6" presetClass="emph" presetSubtype="0" accel="50000" decel="50000" autoRev="1" fill="hold" grpId="1" nodeType="withEffect">
                                  <p:stCondLst>
                                    <p:cond delay="900"/>
                                  </p:stCondLst>
                                  <p:childTnLst>
                                    <p:animScale>
                                      <p:cBhvr>
                                        <p:cTn id="14" dur="500" fill="hold"/>
                                        <p:tgtEl>
                                          <p:spTgt spid="43"/>
                                        </p:tgtEl>
                                      </p:cBhvr>
                                      <p:by x="105000" y="105000"/>
                                    </p:animScale>
                                  </p:childTnLst>
                                </p:cTn>
                              </p:par>
                              <p:par>
                                <p:cTn id="15" presetID="22" presetClass="entr" presetSubtype="8"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par>
                                <p:cTn id="18" presetID="22" presetClass="entr" presetSubtype="8" fill="hold" nodeType="withEffect">
                                  <p:stCondLst>
                                    <p:cond delay="300"/>
                                  </p:stCondLst>
                                  <p:childTnLst>
                                    <p:set>
                                      <p:cBhvr>
                                        <p:cTn id="19" dur="1" fill="hold">
                                          <p:stCondLst>
                                            <p:cond delay="0"/>
                                          </p:stCondLst>
                                        </p:cTn>
                                        <p:tgtEl>
                                          <p:spTgt spid="17"/>
                                        </p:tgtEl>
                                        <p:attrNameLst>
                                          <p:attrName>style.visibility</p:attrName>
                                        </p:attrNameLst>
                                      </p:cBhvr>
                                      <p:to>
                                        <p:strVal val="visible"/>
                                      </p:to>
                                    </p:set>
                                    <p:animEffect transition="in" filter="wipe(left)">
                                      <p:cBhvr>
                                        <p:cTn id="20" dur="500"/>
                                        <p:tgtEl>
                                          <p:spTgt spid="17"/>
                                        </p:tgtEl>
                                      </p:cBhvr>
                                    </p:animEffect>
                                  </p:childTnLst>
                                </p:cTn>
                              </p:par>
                              <p:par>
                                <p:cTn id="21" presetID="22" presetClass="entr" presetSubtype="8" fill="hold" nodeType="withEffect">
                                  <p:stCondLst>
                                    <p:cond delay="600"/>
                                  </p:stCondLst>
                                  <p:childTnLst>
                                    <p:set>
                                      <p:cBhvr>
                                        <p:cTn id="22" dur="1" fill="hold">
                                          <p:stCondLst>
                                            <p:cond delay="0"/>
                                          </p:stCondLst>
                                        </p:cTn>
                                        <p:tgtEl>
                                          <p:spTgt spid="28"/>
                                        </p:tgtEl>
                                        <p:attrNameLst>
                                          <p:attrName>style.visibility</p:attrName>
                                        </p:attrNameLst>
                                      </p:cBhvr>
                                      <p:to>
                                        <p:strVal val="visible"/>
                                      </p:to>
                                    </p:set>
                                    <p:animEffect transition="in" filter="wipe(left)">
                                      <p:cBhvr>
                                        <p:cTn id="23" dur="500"/>
                                        <p:tgtEl>
                                          <p:spTgt spid="28"/>
                                        </p:tgtEl>
                                      </p:cBhvr>
                                    </p:animEffect>
                                  </p:childTnLst>
                                </p:cTn>
                              </p:par>
                              <p:par>
                                <p:cTn id="24" presetID="22" presetClass="entr" presetSubtype="8" fill="hold" grpId="0" nodeType="withEffect">
                                  <p:stCondLst>
                                    <p:cond delay="600"/>
                                  </p:stCondLst>
                                  <p:childTnLst>
                                    <p:set>
                                      <p:cBhvr>
                                        <p:cTn id="25" dur="1" fill="hold">
                                          <p:stCondLst>
                                            <p:cond delay="0"/>
                                          </p:stCondLst>
                                        </p:cTn>
                                        <p:tgtEl>
                                          <p:spTgt spid="44"/>
                                        </p:tgtEl>
                                        <p:attrNameLst>
                                          <p:attrName>style.visibility</p:attrName>
                                        </p:attrNameLst>
                                      </p:cBhvr>
                                      <p:to>
                                        <p:strVal val="visible"/>
                                      </p:to>
                                    </p:set>
                                    <p:animEffect transition="in" filter="wipe(left)">
                                      <p:cBhvr>
                                        <p:cTn id="26" dur="500"/>
                                        <p:tgtEl>
                                          <p:spTgt spid="44"/>
                                        </p:tgtEl>
                                      </p:cBhvr>
                                    </p:animEffect>
                                  </p:childTnLst>
                                </p:cTn>
                              </p:par>
                              <p:par>
                                <p:cTn id="27" presetID="6" presetClass="emph" presetSubtype="0" accel="50000" decel="50000" autoRev="1" fill="hold" grpId="1" nodeType="withEffect">
                                  <p:stCondLst>
                                    <p:cond delay="600"/>
                                  </p:stCondLst>
                                  <p:childTnLst>
                                    <p:animScale>
                                      <p:cBhvr>
                                        <p:cTn id="28" dur="500" fill="hold"/>
                                        <p:tgtEl>
                                          <p:spTgt spid="4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8" grpId="1" animBg="1"/>
      <p:bldP spid="43" grpId="0" animBg="1"/>
      <p:bldP spid="43" grpId="1" animBg="1"/>
      <p:bldP spid="44" grpId="0" animBg="1"/>
      <p:bldP spid="44" grpId="1" animBg="1"/>
    </p:bldLst>
  </p:timing>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67.xml><?xml version="1.0" encoding="utf-8"?>
<p:sldLayout xmlns:a="http://schemas.openxmlformats.org/drawingml/2006/main" xmlns:r="http://schemas.openxmlformats.org/officeDocument/2006/relationships" xmlns:p="http://schemas.openxmlformats.org/presentationml/2006/main" userDrawn="1">
  <p:cSld name="52_Title Slide">
    <p:spTree>
      <p:nvGrpSpPr>
        <p:cNvPr id="1" name=""/>
        <p:cNvGrpSpPr/>
        <p:nvPr/>
      </p:nvGrpSpPr>
      <p:grpSpPr>
        <a:xfrm>
          <a:off x="0" y="0"/>
          <a:ext cx="0" cy="0"/>
          <a:chOff x="0" y="0"/>
          <a:chExt cx="0" cy="0"/>
        </a:xfrm>
      </p:grpSpPr>
      <p:grpSp>
        <p:nvGrpSpPr>
          <p:cNvPr id="9" name="Группа 38">
            <a:extLst>
              <a:ext uri="{FF2B5EF4-FFF2-40B4-BE49-F238E27FC236}">
                <a16:creationId xmlns:a16="http://schemas.microsoft.com/office/drawing/2014/main" id="{6D82B632-4367-2547-B733-62C9EE6033E2}"/>
              </a:ext>
            </a:extLst>
          </p:cNvPr>
          <p:cNvGrpSpPr/>
          <p:nvPr userDrawn="1"/>
        </p:nvGrpSpPr>
        <p:grpSpPr>
          <a:xfrm>
            <a:off x="9699892" y="1757142"/>
            <a:ext cx="5061864" cy="10104236"/>
            <a:chOff x="3421706" y="1143000"/>
            <a:chExt cx="2530932" cy="5052117"/>
          </a:xfrm>
        </p:grpSpPr>
        <p:sp>
          <p:nvSpPr>
            <p:cNvPr id="13" name="Скругленный прямоугольник 39">
              <a:extLst>
                <a:ext uri="{FF2B5EF4-FFF2-40B4-BE49-F238E27FC236}">
                  <a16:creationId xmlns:a16="http://schemas.microsoft.com/office/drawing/2014/main" id="{DF1565C7-239D-8543-89C4-13472763F021}"/>
                </a:ext>
              </a:extLst>
            </p:cNvPr>
            <p:cNvSpPr/>
            <p:nvPr userDrawn="1"/>
          </p:nvSpPr>
          <p:spPr>
            <a:xfrm>
              <a:off x="5772337" y="2057401"/>
              <a:ext cx="180301" cy="487680"/>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15" name="Скругленный прямоугольник 40">
              <a:extLst>
                <a:ext uri="{FF2B5EF4-FFF2-40B4-BE49-F238E27FC236}">
                  <a16:creationId xmlns:a16="http://schemas.microsoft.com/office/drawing/2014/main" id="{22C22802-A716-F34C-84B8-260D4352365C}"/>
                </a:ext>
              </a:extLst>
            </p:cNvPr>
            <p:cNvSpPr/>
            <p:nvPr userDrawn="1"/>
          </p:nvSpPr>
          <p:spPr>
            <a:xfrm>
              <a:off x="3421706" y="1971500"/>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16" name="Скругленный прямоугольник 41">
              <a:extLst>
                <a:ext uri="{FF2B5EF4-FFF2-40B4-BE49-F238E27FC236}">
                  <a16:creationId xmlns:a16="http://schemas.microsoft.com/office/drawing/2014/main" id="{897D2056-A1C1-E948-B16C-717DA9D848B4}"/>
                </a:ext>
              </a:extLst>
            </p:cNvPr>
            <p:cNvSpPr/>
            <p:nvPr userDrawn="1"/>
          </p:nvSpPr>
          <p:spPr>
            <a:xfrm>
              <a:off x="3421706" y="2530199"/>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17" name="Скругленный прямоугольник 42">
              <a:extLst>
                <a:ext uri="{FF2B5EF4-FFF2-40B4-BE49-F238E27FC236}">
                  <a16:creationId xmlns:a16="http://schemas.microsoft.com/office/drawing/2014/main" id="{4E56983C-0B74-6045-9E8A-55AACD0DF7F4}"/>
                </a:ext>
              </a:extLst>
            </p:cNvPr>
            <p:cNvSpPr/>
            <p:nvPr userDrawn="1"/>
          </p:nvSpPr>
          <p:spPr>
            <a:xfrm>
              <a:off x="3421706" y="3041744"/>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18" name="Скругленный прямоугольник 43">
              <a:extLst>
                <a:ext uri="{FF2B5EF4-FFF2-40B4-BE49-F238E27FC236}">
                  <a16:creationId xmlns:a16="http://schemas.microsoft.com/office/drawing/2014/main" id="{1884B5C6-671B-DB44-9ABC-9E625609450A}"/>
                </a:ext>
              </a:extLst>
            </p:cNvPr>
            <p:cNvSpPr/>
            <p:nvPr userDrawn="1"/>
          </p:nvSpPr>
          <p:spPr>
            <a:xfrm>
              <a:off x="3453659" y="1143000"/>
              <a:ext cx="2465281" cy="5052117"/>
            </a:xfrm>
            <a:prstGeom prst="roundRect">
              <a:avLst/>
            </a:prstGeom>
            <a:solidFill>
              <a:schemeClr val="bg1"/>
            </a:solid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19" name="Овал 44">
              <a:extLst>
                <a:ext uri="{FF2B5EF4-FFF2-40B4-BE49-F238E27FC236}">
                  <a16:creationId xmlns:a16="http://schemas.microsoft.com/office/drawing/2014/main" id="{EC3A18F2-6120-0244-88A6-9CE2EE9FF4C4}"/>
                </a:ext>
              </a:extLst>
            </p:cNvPr>
            <p:cNvSpPr/>
            <p:nvPr userDrawn="1"/>
          </p:nvSpPr>
          <p:spPr>
            <a:xfrm>
              <a:off x="4481234" y="5699769"/>
              <a:ext cx="410131" cy="406782"/>
            </a:xfrm>
            <a:prstGeom prst="ellipse">
              <a:avLst/>
            </a:prstGeom>
            <a:noFill/>
            <a:ln w="158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20" name="Скругленный прямоугольник 45">
              <a:extLst>
                <a:ext uri="{FF2B5EF4-FFF2-40B4-BE49-F238E27FC236}">
                  <a16:creationId xmlns:a16="http://schemas.microsoft.com/office/drawing/2014/main" id="{B277147B-1540-A14C-ABB0-5335AE83FA1A}"/>
                </a:ext>
              </a:extLst>
            </p:cNvPr>
            <p:cNvSpPr/>
            <p:nvPr userDrawn="1"/>
          </p:nvSpPr>
          <p:spPr>
            <a:xfrm>
              <a:off x="4372270" y="1457767"/>
              <a:ext cx="628058" cy="45719"/>
            </a:xfrm>
            <a:prstGeom prst="round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21" name="Овал 46">
              <a:extLst>
                <a:ext uri="{FF2B5EF4-FFF2-40B4-BE49-F238E27FC236}">
                  <a16:creationId xmlns:a16="http://schemas.microsoft.com/office/drawing/2014/main" id="{DC8EA646-CFFB-354D-9251-06490A30593B}"/>
                </a:ext>
              </a:extLst>
            </p:cNvPr>
            <p:cNvSpPr/>
            <p:nvPr userDrawn="1"/>
          </p:nvSpPr>
          <p:spPr>
            <a:xfrm flipH="1">
              <a:off x="4159907" y="1451578"/>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sp>
          <p:nvSpPr>
            <p:cNvPr id="22" name="Овал 47">
              <a:extLst>
                <a:ext uri="{FF2B5EF4-FFF2-40B4-BE49-F238E27FC236}">
                  <a16:creationId xmlns:a16="http://schemas.microsoft.com/office/drawing/2014/main" id="{E1745DD9-8C2D-844D-94BF-61952405B513}"/>
                </a:ext>
              </a:extLst>
            </p:cNvPr>
            <p:cNvSpPr/>
            <p:nvPr userDrawn="1"/>
          </p:nvSpPr>
          <p:spPr>
            <a:xfrm flipH="1">
              <a:off x="4656540" y="1271335"/>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6"/>
            </a:p>
          </p:txBody>
        </p:sp>
      </p:grpSp>
      <p:sp>
        <p:nvSpPr>
          <p:cNvPr id="23" name="Picture Placeholder 8">
            <a:extLst>
              <a:ext uri="{FF2B5EF4-FFF2-40B4-BE49-F238E27FC236}">
                <a16:creationId xmlns:a16="http://schemas.microsoft.com/office/drawing/2014/main" id="{C12E5D7A-018E-764A-A1AE-DFCC7AA82AC2}"/>
              </a:ext>
            </a:extLst>
          </p:cNvPr>
          <p:cNvSpPr>
            <a:spLocks noGrp="1"/>
          </p:cNvSpPr>
          <p:nvPr>
            <p:ph type="pic" sz="quarter" idx="14"/>
          </p:nvPr>
        </p:nvSpPr>
        <p:spPr>
          <a:xfrm>
            <a:off x="9982850" y="2886226"/>
            <a:ext cx="4488616" cy="7800404"/>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2400">
                <a:solidFill>
                  <a:schemeClr val="tx1"/>
                </a:solidFill>
              </a:defRPr>
            </a:lvl1pPr>
          </a:lstStyle>
          <a:p>
            <a:endParaRPr lang="en-US"/>
          </a:p>
        </p:txBody>
      </p:sp>
      <p:sp>
        <p:nvSpPr>
          <p:cNvPr id="24" name="Picture Placeholder 8">
            <a:extLst>
              <a:ext uri="{FF2B5EF4-FFF2-40B4-BE49-F238E27FC236}">
                <a16:creationId xmlns:a16="http://schemas.microsoft.com/office/drawing/2014/main" id="{2DD53BBF-3B10-054C-9609-9A3E2FD130F7}"/>
              </a:ext>
            </a:extLst>
          </p:cNvPr>
          <p:cNvSpPr>
            <a:spLocks noGrp="1"/>
          </p:cNvSpPr>
          <p:nvPr>
            <p:ph type="pic" sz="quarter" idx="29"/>
          </p:nvPr>
        </p:nvSpPr>
        <p:spPr>
          <a:xfrm>
            <a:off x="15039506" y="2873846"/>
            <a:ext cx="4488616" cy="781278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
        <p:nvSpPr>
          <p:cNvPr id="25" name="Picture Placeholder 8">
            <a:extLst>
              <a:ext uri="{FF2B5EF4-FFF2-40B4-BE49-F238E27FC236}">
                <a16:creationId xmlns:a16="http://schemas.microsoft.com/office/drawing/2014/main" id="{D01F4590-53B7-DF4C-81C7-48B646A971C7}"/>
              </a:ext>
            </a:extLst>
          </p:cNvPr>
          <p:cNvSpPr>
            <a:spLocks noGrp="1"/>
          </p:cNvSpPr>
          <p:nvPr>
            <p:ph type="pic" sz="quarter" idx="30"/>
          </p:nvPr>
        </p:nvSpPr>
        <p:spPr>
          <a:xfrm>
            <a:off x="19873268" y="2873846"/>
            <a:ext cx="4488616" cy="781278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
        <p:nvSpPr>
          <p:cNvPr id="26" name="Picture Placeholder 8">
            <a:extLst>
              <a:ext uri="{FF2B5EF4-FFF2-40B4-BE49-F238E27FC236}">
                <a16:creationId xmlns:a16="http://schemas.microsoft.com/office/drawing/2014/main" id="{87DBD707-E16D-374B-ACA0-F9B10508966D}"/>
              </a:ext>
            </a:extLst>
          </p:cNvPr>
          <p:cNvSpPr>
            <a:spLocks noGrp="1"/>
          </p:cNvSpPr>
          <p:nvPr>
            <p:ph type="pic" sz="quarter" idx="31"/>
          </p:nvPr>
        </p:nvSpPr>
        <p:spPr>
          <a:xfrm>
            <a:off x="32368" y="2873846"/>
            <a:ext cx="4488616" cy="781278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
        <p:nvSpPr>
          <p:cNvPr id="27" name="Picture Placeholder 8">
            <a:extLst>
              <a:ext uri="{FF2B5EF4-FFF2-40B4-BE49-F238E27FC236}">
                <a16:creationId xmlns:a16="http://schemas.microsoft.com/office/drawing/2014/main" id="{4F7B7EF7-4C7A-934C-ABA1-6F1C007D0F2B}"/>
              </a:ext>
            </a:extLst>
          </p:cNvPr>
          <p:cNvSpPr>
            <a:spLocks noGrp="1"/>
          </p:cNvSpPr>
          <p:nvPr>
            <p:ph type="pic" sz="quarter" idx="32"/>
          </p:nvPr>
        </p:nvSpPr>
        <p:spPr>
          <a:xfrm>
            <a:off x="4866130" y="2873846"/>
            <a:ext cx="4488616" cy="781278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Tree>
    <p:extLst>
      <p:ext uri="{BB962C8B-B14F-4D97-AF65-F5344CB8AC3E}">
        <p14:creationId xmlns:p14="http://schemas.microsoft.com/office/powerpoint/2010/main" val="3300887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30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grpId="0" nodeType="withEffect">
                                  <p:stCondLst>
                                    <p:cond delay="600"/>
                                  </p:stCondLst>
                                  <p:childTnLst>
                                    <p:set>
                                      <p:cBhvr>
                                        <p:cTn id="9" dur="1" fill="hold">
                                          <p:stCondLst>
                                            <p:cond delay="0"/>
                                          </p:stCondLst>
                                        </p:cTn>
                                        <p:tgtEl>
                                          <p:spTgt spid="23"/>
                                        </p:tgtEl>
                                        <p:attrNameLst>
                                          <p:attrName>style.visibility</p:attrName>
                                        </p:attrNameLst>
                                      </p:cBhvr>
                                      <p:to>
                                        <p:strVal val="visible"/>
                                      </p:to>
                                    </p:set>
                                    <p:animEffect transition="in" filter="wipe(left)">
                                      <p:cBhvr>
                                        <p:cTn id="10" dur="500"/>
                                        <p:tgtEl>
                                          <p:spTgt spid="23"/>
                                        </p:tgtEl>
                                      </p:cBhvr>
                                    </p:animEffect>
                                  </p:childTnLst>
                                </p:cTn>
                              </p:par>
                              <p:par>
                                <p:cTn id="11" presetID="6" presetClass="emph" presetSubtype="0" accel="50000" decel="50000" autoRev="1" fill="hold" grpId="1" nodeType="withEffect">
                                  <p:stCondLst>
                                    <p:cond delay="600"/>
                                  </p:stCondLst>
                                  <p:childTnLst>
                                    <p:animScale>
                                      <p:cBhvr>
                                        <p:cTn id="12" dur="500" fill="hold"/>
                                        <p:tgtEl>
                                          <p:spTgt spid="23"/>
                                        </p:tgtEl>
                                      </p:cBhvr>
                                      <p:by x="105000" y="105000"/>
                                    </p:animScale>
                                  </p:childTnLst>
                                </p:cTn>
                              </p:par>
                              <p:par>
                                <p:cTn id="13" presetID="22" presetClass="entr" presetSubtype="8" fill="hold" grpId="0" nodeType="withEffect">
                                  <p:stCondLst>
                                    <p:cond delay="1200"/>
                                  </p:stCondLst>
                                  <p:childTnLst>
                                    <p:set>
                                      <p:cBhvr>
                                        <p:cTn id="14" dur="1" fill="hold">
                                          <p:stCondLst>
                                            <p:cond delay="0"/>
                                          </p:stCondLst>
                                        </p:cTn>
                                        <p:tgtEl>
                                          <p:spTgt spid="24"/>
                                        </p:tgtEl>
                                        <p:attrNameLst>
                                          <p:attrName>style.visibility</p:attrName>
                                        </p:attrNameLst>
                                      </p:cBhvr>
                                      <p:to>
                                        <p:strVal val="visible"/>
                                      </p:to>
                                    </p:set>
                                    <p:animEffect transition="in" filter="wipe(left)">
                                      <p:cBhvr>
                                        <p:cTn id="15" dur="500"/>
                                        <p:tgtEl>
                                          <p:spTgt spid="24"/>
                                        </p:tgtEl>
                                      </p:cBhvr>
                                    </p:animEffect>
                                  </p:childTnLst>
                                </p:cTn>
                              </p:par>
                              <p:par>
                                <p:cTn id="16" presetID="6" presetClass="emph" presetSubtype="0" accel="50000" decel="50000" autoRev="1" fill="hold" grpId="1" nodeType="withEffect">
                                  <p:stCondLst>
                                    <p:cond delay="1200"/>
                                  </p:stCondLst>
                                  <p:childTnLst>
                                    <p:animScale>
                                      <p:cBhvr>
                                        <p:cTn id="17" dur="500" fill="hold"/>
                                        <p:tgtEl>
                                          <p:spTgt spid="24"/>
                                        </p:tgtEl>
                                      </p:cBhvr>
                                      <p:by x="105000" y="105000"/>
                                    </p:animScale>
                                  </p:childTnLst>
                                </p:cTn>
                              </p:par>
                              <p:par>
                                <p:cTn id="18" presetID="22" presetClass="entr" presetSubtype="8" fill="hold" grpId="0" nodeType="withEffect">
                                  <p:stCondLst>
                                    <p:cond delay="1800"/>
                                  </p:stCondLst>
                                  <p:childTnLst>
                                    <p:set>
                                      <p:cBhvr>
                                        <p:cTn id="19" dur="1" fill="hold">
                                          <p:stCondLst>
                                            <p:cond delay="0"/>
                                          </p:stCondLst>
                                        </p:cTn>
                                        <p:tgtEl>
                                          <p:spTgt spid="25"/>
                                        </p:tgtEl>
                                        <p:attrNameLst>
                                          <p:attrName>style.visibility</p:attrName>
                                        </p:attrNameLst>
                                      </p:cBhvr>
                                      <p:to>
                                        <p:strVal val="visible"/>
                                      </p:to>
                                    </p:set>
                                    <p:animEffect transition="in" filter="wipe(left)">
                                      <p:cBhvr>
                                        <p:cTn id="20" dur="500"/>
                                        <p:tgtEl>
                                          <p:spTgt spid="25"/>
                                        </p:tgtEl>
                                      </p:cBhvr>
                                    </p:animEffect>
                                  </p:childTnLst>
                                </p:cTn>
                              </p:par>
                              <p:par>
                                <p:cTn id="21" presetID="6" presetClass="emph" presetSubtype="0" accel="50000" decel="50000" autoRev="1" fill="hold" grpId="1" nodeType="withEffect">
                                  <p:stCondLst>
                                    <p:cond delay="1800"/>
                                  </p:stCondLst>
                                  <p:childTnLst>
                                    <p:animScale>
                                      <p:cBhvr>
                                        <p:cTn id="22" dur="500" fill="hold"/>
                                        <p:tgtEl>
                                          <p:spTgt spid="25"/>
                                        </p:tgtEl>
                                      </p:cBhvr>
                                      <p:by x="105000" y="105000"/>
                                    </p:animScale>
                                  </p:childTnLst>
                                </p:cTn>
                              </p:par>
                              <p:par>
                                <p:cTn id="23" presetID="22" presetClass="entr" presetSubtype="8" fill="hold" grpId="0" nodeType="withEffect">
                                  <p:stCondLst>
                                    <p:cond delay="1500"/>
                                  </p:stCondLst>
                                  <p:childTnLst>
                                    <p:set>
                                      <p:cBhvr>
                                        <p:cTn id="24" dur="1" fill="hold">
                                          <p:stCondLst>
                                            <p:cond delay="0"/>
                                          </p:stCondLst>
                                        </p:cTn>
                                        <p:tgtEl>
                                          <p:spTgt spid="26"/>
                                        </p:tgtEl>
                                        <p:attrNameLst>
                                          <p:attrName>style.visibility</p:attrName>
                                        </p:attrNameLst>
                                      </p:cBhvr>
                                      <p:to>
                                        <p:strVal val="visible"/>
                                      </p:to>
                                    </p:set>
                                    <p:animEffect transition="in" filter="wipe(left)">
                                      <p:cBhvr>
                                        <p:cTn id="25" dur="500"/>
                                        <p:tgtEl>
                                          <p:spTgt spid="26"/>
                                        </p:tgtEl>
                                      </p:cBhvr>
                                    </p:animEffect>
                                  </p:childTnLst>
                                </p:cTn>
                              </p:par>
                              <p:par>
                                <p:cTn id="26" presetID="6" presetClass="emph" presetSubtype="0" accel="50000" decel="50000" autoRev="1" fill="hold" grpId="1" nodeType="withEffect">
                                  <p:stCondLst>
                                    <p:cond delay="1500"/>
                                  </p:stCondLst>
                                  <p:childTnLst>
                                    <p:animScale>
                                      <p:cBhvr>
                                        <p:cTn id="27" dur="500" fill="hold"/>
                                        <p:tgtEl>
                                          <p:spTgt spid="26"/>
                                        </p:tgtEl>
                                      </p:cBhvr>
                                      <p:by x="105000" y="105000"/>
                                    </p:animScale>
                                  </p:childTnLst>
                                </p:cTn>
                              </p:par>
                              <p:par>
                                <p:cTn id="28" presetID="22" presetClass="entr" presetSubtype="8" fill="hold" grpId="0" nodeType="withEffect">
                                  <p:stCondLst>
                                    <p:cond delay="900"/>
                                  </p:stCondLst>
                                  <p:childTnLst>
                                    <p:set>
                                      <p:cBhvr>
                                        <p:cTn id="29" dur="1" fill="hold">
                                          <p:stCondLst>
                                            <p:cond delay="0"/>
                                          </p:stCondLst>
                                        </p:cTn>
                                        <p:tgtEl>
                                          <p:spTgt spid="27"/>
                                        </p:tgtEl>
                                        <p:attrNameLst>
                                          <p:attrName>style.visibility</p:attrName>
                                        </p:attrNameLst>
                                      </p:cBhvr>
                                      <p:to>
                                        <p:strVal val="visible"/>
                                      </p:to>
                                    </p:set>
                                    <p:animEffect transition="in" filter="wipe(left)">
                                      <p:cBhvr>
                                        <p:cTn id="30" dur="500"/>
                                        <p:tgtEl>
                                          <p:spTgt spid="27"/>
                                        </p:tgtEl>
                                      </p:cBhvr>
                                    </p:animEffect>
                                  </p:childTnLst>
                                </p:cTn>
                              </p:par>
                              <p:par>
                                <p:cTn id="31" presetID="6" presetClass="emph" presetSubtype="0" accel="50000" decel="50000" autoRev="1" fill="hold" grpId="1" nodeType="withEffect">
                                  <p:stCondLst>
                                    <p:cond delay="900"/>
                                  </p:stCondLst>
                                  <p:childTnLst>
                                    <p:animScale>
                                      <p:cBhvr>
                                        <p:cTn id="32" dur="500" fill="hold"/>
                                        <p:tgtEl>
                                          <p:spTgt spid="2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Lst>
  </p:timing>
  <p:extLst>
    <p:ext uri="{DCECCB84-F9BA-43D5-87BE-67443E8EF086}">
      <p15:sldGuideLst xmlns:p15="http://schemas.microsoft.com/office/powerpoint/2012/main"/>
    </p:ext>
  </p:extLst>
</p:sldLayout>
</file>

<file path=ppt/slideLayouts/slideLayout168.xml><?xml version="1.0" encoding="utf-8"?>
<p:sldLayout xmlns:a="http://schemas.openxmlformats.org/drawingml/2006/main" xmlns:r="http://schemas.openxmlformats.org/officeDocument/2006/relationships" xmlns:p="http://schemas.openxmlformats.org/presentationml/2006/main" userDrawn="1">
  <p:cSld name="55_Title Slide">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5BCF96FE-8515-DE46-BDEC-64F8185D3005}"/>
              </a:ext>
            </a:extLst>
          </p:cNvPr>
          <p:cNvGrpSpPr/>
          <p:nvPr userDrawn="1"/>
        </p:nvGrpSpPr>
        <p:grpSpPr>
          <a:xfrm>
            <a:off x="9350833" y="-4136235"/>
            <a:ext cx="13012210" cy="22243094"/>
            <a:chOff x="4675416" y="-2068118"/>
            <a:chExt cx="6506105" cy="11121547"/>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4675416" y="-2068118"/>
              <a:ext cx="6506105" cy="11121547"/>
            </a:xfrm>
            <a:prstGeom prst="rect">
              <a:avLst/>
            </a:prstGeom>
            <a:effectLst/>
          </p:spPr>
        </p:pic>
        <p:pic>
          <p:nvPicPr>
            <p:cNvPr id="10" name="Picture 9"/>
            <p:cNvPicPr>
              <a:picLocks noChangeAspect="1"/>
            </p:cNvPicPr>
            <p:nvPr userDrawn="1"/>
          </p:nvPicPr>
          <p:blipFill>
            <a:blip r:embed="rId3" cstate="hqprint">
              <a:extLst>
                <a:ext uri="{28A0092B-C50C-407E-A947-70E740481C1C}">
                  <a14:useLocalDpi xmlns:a14="http://schemas.microsoft.com/office/drawing/2010/main" val="0"/>
                </a:ext>
              </a:extLst>
            </a:blip>
            <a:stretch>
              <a:fillRect/>
            </a:stretch>
          </p:blipFill>
          <p:spPr>
            <a:xfrm>
              <a:off x="6754091" y="623455"/>
              <a:ext cx="2388867" cy="4870248"/>
            </a:xfrm>
            <a:prstGeom prst="rect">
              <a:avLst/>
            </a:prstGeom>
            <a:effectLst/>
          </p:spPr>
        </p:pic>
      </p:grpSp>
      <p:sp>
        <p:nvSpPr>
          <p:cNvPr id="7" name="Picture Placeholder 8">
            <a:extLst>
              <a:ext uri="{FF2B5EF4-FFF2-40B4-BE49-F238E27FC236}">
                <a16:creationId xmlns:a16="http://schemas.microsoft.com/office/drawing/2014/main" id="{A55251FD-5E23-C64A-B6BF-363058C4972C}"/>
              </a:ext>
            </a:extLst>
          </p:cNvPr>
          <p:cNvSpPr>
            <a:spLocks noGrp="1"/>
          </p:cNvSpPr>
          <p:nvPr>
            <p:ph type="pic" sz="quarter" idx="29"/>
          </p:nvPr>
        </p:nvSpPr>
        <p:spPr>
          <a:xfrm>
            <a:off x="13797301" y="2444435"/>
            <a:ext cx="4219096" cy="7423842"/>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Tree>
    <p:extLst>
      <p:ext uri="{BB962C8B-B14F-4D97-AF65-F5344CB8AC3E}">
        <p14:creationId xmlns:p14="http://schemas.microsoft.com/office/powerpoint/2010/main" val="827823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100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6" presetClass="emph" presetSubtype="0" accel="50000" decel="50000" autoRev="1" fill="hold" grpId="1" nodeType="withEffect">
                                  <p:stCondLst>
                                    <p:cond delay="1000"/>
                                  </p:stCondLst>
                                  <p:childTnLst>
                                    <p:animScale>
                                      <p:cBhvr>
                                        <p:cTn id="9" dur="500" fill="hold"/>
                                        <p:tgtEl>
                                          <p:spTgt spid="7"/>
                                        </p:tgtEl>
                                      </p:cBhvr>
                                      <p:by x="105000" y="105000"/>
                                    </p:animScale>
                                  </p:childTnLst>
                                </p:cTn>
                              </p:par>
                              <p:par>
                                <p:cTn id="10" presetID="22" presetClass="entr" presetSubtype="4"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Lst>
  </p:timing>
  <p:extLst>
    <p:ext uri="{DCECCB84-F9BA-43D5-87BE-67443E8EF086}">
      <p15:sldGuideLst xmlns:p15="http://schemas.microsoft.com/office/powerpoint/2012/main">
        <p15:guide id="6" pos="3840">
          <p15:clr>
            <a:srgbClr val="FBAE40"/>
          </p15:clr>
        </p15:guide>
        <p15:guide id="8" pos="6552">
          <p15:clr>
            <a:srgbClr val="FBAE40"/>
          </p15:clr>
        </p15:guide>
      </p15:sldGuideLst>
    </p:ext>
  </p:extLst>
</p:sldLayout>
</file>

<file path=ppt/slideLayouts/slideLayout169.xml><?xml version="1.0" encoding="utf-8"?>
<p:sldLayout xmlns:a="http://schemas.openxmlformats.org/drawingml/2006/main" xmlns:r="http://schemas.openxmlformats.org/officeDocument/2006/relationships" xmlns:p="http://schemas.openxmlformats.org/presentationml/2006/main" userDrawn="1">
  <p:cSld name="57_Title Slide">
    <p:spTree>
      <p:nvGrpSpPr>
        <p:cNvPr id="1" name=""/>
        <p:cNvGrpSpPr/>
        <p:nvPr/>
      </p:nvGrpSpPr>
      <p:grpSpPr>
        <a:xfrm>
          <a:off x="0" y="0"/>
          <a:ext cx="0" cy="0"/>
          <a:chOff x="0" y="0"/>
          <a:chExt cx="0" cy="0"/>
        </a:xfrm>
      </p:grpSpPr>
      <p:pic>
        <p:nvPicPr>
          <p:cNvPr id="36" name="Picture 35"/>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10742192" y="6086893"/>
            <a:ext cx="4359560" cy="8516554"/>
          </a:xfrm>
          <a:prstGeom prst="rect">
            <a:avLst/>
          </a:prstGeom>
        </p:spPr>
      </p:pic>
      <p:pic>
        <p:nvPicPr>
          <p:cNvPr id="37" name="Picture 36"/>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14834132" y="2188245"/>
            <a:ext cx="4359560" cy="8516554"/>
          </a:xfrm>
          <a:prstGeom prst="rect">
            <a:avLst/>
          </a:prstGeom>
        </p:spPr>
      </p:pic>
      <p:pic>
        <p:nvPicPr>
          <p:cNvPr id="38" name="Picture 37"/>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18920838" y="-1121411"/>
            <a:ext cx="4359560" cy="8516554"/>
          </a:xfrm>
          <a:prstGeom prst="rect">
            <a:avLst/>
          </a:prstGeom>
        </p:spPr>
      </p:pic>
      <p:sp>
        <p:nvSpPr>
          <p:cNvPr id="9" name="Picture Placeholder 8">
            <a:extLst>
              <a:ext uri="{FF2B5EF4-FFF2-40B4-BE49-F238E27FC236}">
                <a16:creationId xmlns:a16="http://schemas.microsoft.com/office/drawing/2014/main" id="{7E3329C1-C33B-CE44-B402-715ABAEE47C3}"/>
              </a:ext>
            </a:extLst>
          </p:cNvPr>
          <p:cNvSpPr>
            <a:spLocks noGrp="1"/>
          </p:cNvSpPr>
          <p:nvPr>
            <p:ph type="pic" sz="quarter" idx="29"/>
          </p:nvPr>
        </p:nvSpPr>
        <p:spPr>
          <a:xfrm>
            <a:off x="11252405" y="7362405"/>
            <a:ext cx="3359886" cy="596429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
        <p:nvSpPr>
          <p:cNvPr id="10" name="Picture Placeholder 8">
            <a:extLst>
              <a:ext uri="{FF2B5EF4-FFF2-40B4-BE49-F238E27FC236}">
                <a16:creationId xmlns:a16="http://schemas.microsoft.com/office/drawing/2014/main" id="{33E3FECC-D370-7A4E-8D63-22716D633F3B}"/>
              </a:ext>
            </a:extLst>
          </p:cNvPr>
          <p:cNvSpPr>
            <a:spLocks noGrp="1"/>
          </p:cNvSpPr>
          <p:nvPr>
            <p:ph type="pic" sz="quarter" idx="30"/>
          </p:nvPr>
        </p:nvSpPr>
        <p:spPr>
          <a:xfrm>
            <a:off x="15322691" y="3446268"/>
            <a:ext cx="3359886" cy="596429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
        <p:nvSpPr>
          <p:cNvPr id="11" name="Picture Placeholder 8">
            <a:extLst>
              <a:ext uri="{FF2B5EF4-FFF2-40B4-BE49-F238E27FC236}">
                <a16:creationId xmlns:a16="http://schemas.microsoft.com/office/drawing/2014/main" id="{88885905-FEC4-E242-BF71-F00378D43B2C}"/>
              </a:ext>
            </a:extLst>
          </p:cNvPr>
          <p:cNvSpPr>
            <a:spLocks noGrp="1"/>
          </p:cNvSpPr>
          <p:nvPr>
            <p:ph type="pic" sz="quarter" idx="31"/>
          </p:nvPr>
        </p:nvSpPr>
        <p:spPr>
          <a:xfrm>
            <a:off x="19409398" y="136612"/>
            <a:ext cx="3359886" cy="5964294"/>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Tree>
    <p:extLst>
      <p:ext uri="{BB962C8B-B14F-4D97-AF65-F5344CB8AC3E}">
        <p14:creationId xmlns:p14="http://schemas.microsoft.com/office/powerpoint/2010/main" val="750074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160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6" presetClass="emph" presetSubtype="0" accel="50000" decel="50000" autoRev="1" fill="hold" grpId="1" nodeType="withEffect">
                                  <p:stCondLst>
                                    <p:cond delay="1600"/>
                                  </p:stCondLst>
                                  <p:childTnLst>
                                    <p:animScale>
                                      <p:cBhvr>
                                        <p:cTn id="9" dur="500" fill="hold"/>
                                        <p:tgtEl>
                                          <p:spTgt spid="9"/>
                                        </p:tgtEl>
                                      </p:cBhvr>
                                      <p:by x="105000" y="105000"/>
                                    </p:animScale>
                                  </p:childTnLst>
                                </p:cTn>
                              </p:par>
                              <p:par>
                                <p:cTn id="10" presetID="22" presetClass="entr" presetSubtype="8" fill="hold" grpId="0" nodeType="withEffect">
                                  <p:stCondLst>
                                    <p:cond delay="1300"/>
                                  </p:stCondLst>
                                  <p:childTnLst>
                                    <p:set>
                                      <p:cBhvr>
                                        <p:cTn id="11" dur="1" fill="hold">
                                          <p:stCondLst>
                                            <p:cond delay="0"/>
                                          </p:stCondLst>
                                        </p:cTn>
                                        <p:tgtEl>
                                          <p:spTgt spid="10"/>
                                        </p:tgtEl>
                                        <p:attrNameLst>
                                          <p:attrName>style.visibility</p:attrName>
                                        </p:attrNameLst>
                                      </p:cBhvr>
                                      <p:to>
                                        <p:strVal val="visible"/>
                                      </p:to>
                                    </p:set>
                                    <p:animEffect transition="in" filter="wipe(left)">
                                      <p:cBhvr>
                                        <p:cTn id="12" dur="500"/>
                                        <p:tgtEl>
                                          <p:spTgt spid="10"/>
                                        </p:tgtEl>
                                      </p:cBhvr>
                                    </p:animEffect>
                                  </p:childTnLst>
                                </p:cTn>
                              </p:par>
                              <p:par>
                                <p:cTn id="13" presetID="6" presetClass="emph" presetSubtype="0" accel="50000" decel="50000" autoRev="1" fill="hold" grpId="1" nodeType="withEffect">
                                  <p:stCondLst>
                                    <p:cond delay="1300"/>
                                  </p:stCondLst>
                                  <p:childTnLst>
                                    <p:animScale>
                                      <p:cBhvr>
                                        <p:cTn id="14" dur="500" fill="hold"/>
                                        <p:tgtEl>
                                          <p:spTgt spid="10"/>
                                        </p:tgtEl>
                                      </p:cBhvr>
                                      <p:by x="105000" y="105000"/>
                                    </p:animScale>
                                  </p:childTnLst>
                                </p:cTn>
                              </p:par>
                              <p:par>
                                <p:cTn id="15" presetID="22" presetClass="entr" presetSubtype="8" fill="hold" grpId="0" nodeType="withEffect">
                                  <p:stCondLst>
                                    <p:cond delay="1000"/>
                                  </p:stCondLst>
                                  <p:childTnLst>
                                    <p:set>
                                      <p:cBhvr>
                                        <p:cTn id="16" dur="1" fill="hold">
                                          <p:stCondLst>
                                            <p:cond delay="0"/>
                                          </p:stCondLst>
                                        </p:cTn>
                                        <p:tgtEl>
                                          <p:spTgt spid="11"/>
                                        </p:tgtEl>
                                        <p:attrNameLst>
                                          <p:attrName>style.visibility</p:attrName>
                                        </p:attrNameLst>
                                      </p:cBhvr>
                                      <p:to>
                                        <p:strVal val="visible"/>
                                      </p:to>
                                    </p:set>
                                    <p:animEffect transition="in" filter="wipe(left)">
                                      <p:cBhvr>
                                        <p:cTn id="17" dur="500"/>
                                        <p:tgtEl>
                                          <p:spTgt spid="11"/>
                                        </p:tgtEl>
                                      </p:cBhvr>
                                    </p:animEffect>
                                  </p:childTnLst>
                                </p:cTn>
                              </p:par>
                              <p:par>
                                <p:cTn id="18" presetID="6" presetClass="emph" presetSubtype="0" accel="50000" decel="50000" autoRev="1" fill="hold" grpId="1" nodeType="withEffect">
                                  <p:stCondLst>
                                    <p:cond delay="1000"/>
                                  </p:stCondLst>
                                  <p:childTnLst>
                                    <p:animScale>
                                      <p:cBhvr>
                                        <p:cTn id="19" dur="500" fill="hold"/>
                                        <p:tgtEl>
                                          <p:spTgt spid="11"/>
                                        </p:tgtEl>
                                      </p:cBhvr>
                                      <p:by x="105000" y="105000"/>
                                    </p:animScale>
                                  </p:childTnLst>
                                </p:cTn>
                              </p:par>
                              <p:par>
                                <p:cTn id="20" presetID="2" presetClass="entr" presetSubtype="4" decel="50000" fill="hold" nodeType="withEffect">
                                  <p:stCondLst>
                                    <p:cond delay="0"/>
                                  </p:stCondLst>
                                  <p:childTnLst>
                                    <p:set>
                                      <p:cBhvr>
                                        <p:cTn id="21" dur="1" fill="hold">
                                          <p:stCondLst>
                                            <p:cond delay="0"/>
                                          </p:stCondLst>
                                        </p:cTn>
                                        <p:tgtEl>
                                          <p:spTgt spid="38"/>
                                        </p:tgtEl>
                                        <p:attrNameLst>
                                          <p:attrName>style.visibility</p:attrName>
                                        </p:attrNameLst>
                                      </p:cBhvr>
                                      <p:to>
                                        <p:strVal val="visible"/>
                                      </p:to>
                                    </p:set>
                                    <p:anim calcmode="lin" valueType="num">
                                      <p:cBhvr additive="base">
                                        <p:cTn id="22" dur="1000" fill="hold"/>
                                        <p:tgtEl>
                                          <p:spTgt spid="38"/>
                                        </p:tgtEl>
                                        <p:attrNameLst>
                                          <p:attrName>ppt_x</p:attrName>
                                        </p:attrNameLst>
                                      </p:cBhvr>
                                      <p:tavLst>
                                        <p:tav tm="0">
                                          <p:val>
                                            <p:strVal val="#ppt_x"/>
                                          </p:val>
                                        </p:tav>
                                        <p:tav tm="100000">
                                          <p:val>
                                            <p:strVal val="#ppt_x"/>
                                          </p:val>
                                        </p:tav>
                                      </p:tavLst>
                                    </p:anim>
                                    <p:anim calcmode="lin" valueType="num">
                                      <p:cBhvr additive="base">
                                        <p:cTn id="23" dur="1000" fill="hold"/>
                                        <p:tgtEl>
                                          <p:spTgt spid="38"/>
                                        </p:tgtEl>
                                        <p:attrNameLst>
                                          <p:attrName>ppt_y</p:attrName>
                                        </p:attrNameLst>
                                      </p:cBhvr>
                                      <p:tavLst>
                                        <p:tav tm="0">
                                          <p:val>
                                            <p:strVal val="1+#ppt_h/2"/>
                                          </p:val>
                                        </p:tav>
                                        <p:tav tm="100000">
                                          <p:val>
                                            <p:strVal val="#ppt_y"/>
                                          </p:val>
                                        </p:tav>
                                      </p:tavLst>
                                    </p:anim>
                                  </p:childTnLst>
                                </p:cTn>
                              </p:par>
                              <p:par>
                                <p:cTn id="24" presetID="2" presetClass="entr" presetSubtype="4" decel="50000" fill="hold" nodeType="withEffect">
                                  <p:stCondLst>
                                    <p:cond delay="300"/>
                                  </p:stCondLst>
                                  <p:childTnLst>
                                    <p:set>
                                      <p:cBhvr>
                                        <p:cTn id="25" dur="1" fill="hold">
                                          <p:stCondLst>
                                            <p:cond delay="0"/>
                                          </p:stCondLst>
                                        </p:cTn>
                                        <p:tgtEl>
                                          <p:spTgt spid="37"/>
                                        </p:tgtEl>
                                        <p:attrNameLst>
                                          <p:attrName>style.visibility</p:attrName>
                                        </p:attrNameLst>
                                      </p:cBhvr>
                                      <p:to>
                                        <p:strVal val="visible"/>
                                      </p:to>
                                    </p:set>
                                    <p:anim calcmode="lin" valueType="num">
                                      <p:cBhvr additive="base">
                                        <p:cTn id="26" dur="1000" fill="hold"/>
                                        <p:tgtEl>
                                          <p:spTgt spid="37"/>
                                        </p:tgtEl>
                                        <p:attrNameLst>
                                          <p:attrName>ppt_x</p:attrName>
                                        </p:attrNameLst>
                                      </p:cBhvr>
                                      <p:tavLst>
                                        <p:tav tm="0">
                                          <p:val>
                                            <p:strVal val="#ppt_x"/>
                                          </p:val>
                                        </p:tav>
                                        <p:tav tm="100000">
                                          <p:val>
                                            <p:strVal val="#ppt_x"/>
                                          </p:val>
                                        </p:tav>
                                      </p:tavLst>
                                    </p:anim>
                                    <p:anim calcmode="lin" valueType="num">
                                      <p:cBhvr additive="base">
                                        <p:cTn id="27" dur="1000" fill="hold"/>
                                        <p:tgtEl>
                                          <p:spTgt spid="37"/>
                                        </p:tgtEl>
                                        <p:attrNameLst>
                                          <p:attrName>ppt_y</p:attrName>
                                        </p:attrNameLst>
                                      </p:cBhvr>
                                      <p:tavLst>
                                        <p:tav tm="0">
                                          <p:val>
                                            <p:strVal val="1+#ppt_h/2"/>
                                          </p:val>
                                        </p:tav>
                                        <p:tav tm="100000">
                                          <p:val>
                                            <p:strVal val="#ppt_y"/>
                                          </p:val>
                                        </p:tav>
                                      </p:tavLst>
                                    </p:anim>
                                  </p:childTnLst>
                                </p:cTn>
                              </p:par>
                              <p:par>
                                <p:cTn id="28" presetID="2" presetClass="entr" presetSubtype="4" decel="50000" fill="hold" nodeType="withEffect">
                                  <p:stCondLst>
                                    <p:cond delay="600"/>
                                  </p:stCondLst>
                                  <p:childTnLst>
                                    <p:set>
                                      <p:cBhvr>
                                        <p:cTn id="29" dur="1" fill="hold">
                                          <p:stCondLst>
                                            <p:cond delay="0"/>
                                          </p:stCondLst>
                                        </p:cTn>
                                        <p:tgtEl>
                                          <p:spTgt spid="36"/>
                                        </p:tgtEl>
                                        <p:attrNameLst>
                                          <p:attrName>style.visibility</p:attrName>
                                        </p:attrNameLst>
                                      </p:cBhvr>
                                      <p:to>
                                        <p:strVal val="visible"/>
                                      </p:to>
                                    </p:set>
                                    <p:anim calcmode="lin" valueType="num">
                                      <p:cBhvr additive="base">
                                        <p:cTn id="30" dur="1000" fill="hold"/>
                                        <p:tgtEl>
                                          <p:spTgt spid="36"/>
                                        </p:tgtEl>
                                        <p:attrNameLst>
                                          <p:attrName>ppt_x</p:attrName>
                                        </p:attrNameLst>
                                      </p:cBhvr>
                                      <p:tavLst>
                                        <p:tav tm="0">
                                          <p:val>
                                            <p:strVal val="#ppt_x"/>
                                          </p:val>
                                        </p:tav>
                                        <p:tav tm="100000">
                                          <p:val>
                                            <p:strVal val="#ppt_x"/>
                                          </p:val>
                                        </p:tav>
                                      </p:tavLst>
                                    </p:anim>
                                    <p:anim calcmode="lin" valueType="num">
                                      <p:cBhvr additive="base">
                                        <p:cTn id="31" dur="1000" fill="hold"/>
                                        <p:tgtEl>
                                          <p:spTgt spid="3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0" grpId="0" animBg="1"/>
      <p:bldP spid="10" grpId="1" animBg="1"/>
      <p:bldP spid="11" grpId="0" animBg="1"/>
      <p:bldP spid="11" grpId="1" animBg="1"/>
    </p:bldLst>
  </p:timing>
  <p:extLst>
    <p:ext uri="{DCECCB84-F9BA-43D5-87BE-67443E8EF086}">
      <p15:sldGuideLst xmlns:p15="http://schemas.microsoft.com/office/powerpoint/2012/main">
        <p15:guide id="3" pos="7248">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Photo Layout: 07">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3" name="Picture Placeholder 8"/>
          <p:cNvSpPr>
            <a:spLocks noGrp="1"/>
          </p:cNvSpPr>
          <p:nvPr>
            <p:ph type="pic" sz="quarter" idx="11" hasCustomPrompt="1"/>
          </p:nvPr>
        </p:nvSpPr>
        <p:spPr>
          <a:xfrm>
            <a:off x="7148066" y="2999718"/>
            <a:ext cx="4462272" cy="4754880"/>
          </a:xfrm>
          <a:solidFill>
            <a:schemeClr val="bg1">
              <a:lumMod val="95000"/>
            </a:schemeClr>
          </a:solidFill>
        </p:spPr>
        <p:txBody>
          <a:bodyPr>
            <a:normAutofit/>
          </a:bodyPr>
          <a:lstStyle>
            <a:lvl1pPr>
              <a:defRPr sz="2800"/>
            </a:lvl1pPr>
          </a:lstStyle>
          <a:p>
            <a:r>
              <a:rPr lang="en-US"/>
              <a:t>Picture</a:t>
            </a:r>
          </a:p>
        </p:txBody>
      </p:sp>
      <p:sp>
        <p:nvSpPr>
          <p:cNvPr id="9" name="Picture Placeholder 8"/>
          <p:cNvSpPr>
            <a:spLocks noGrp="1"/>
          </p:cNvSpPr>
          <p:nvPr>
            <p:ph type="pic" sz="quarter" idx="10" hasCustomPrompt="1"/>
          </p:nvPr>
        </p:nvSpPr>
        <p:spPr>
          <a:xfrm>
            <a:off x="1350658" y="2999718"/>
            <a:ext cx="4462272" cy="4754880"/>
          </a:xfrm>
          <a:solidFill>
            <a:schemeClr val="bg1">
              <a:lumMod val="95000"/>
            </a:schemeClr>
          </a:solidFill>
        </p:spPr>
        <p:txBody>
          <a:bodyPr>
            <a:normAutofit/>
          </a:bodyPr>
          <a:lstStyle>
            <a:lvl1pPr>
              <a:defRPr sz="2800"/>
            </a:lvl1pPr>
          </a:lstStyle>
          <a:p>
            <a:r>
              <a:rPr lang="en-US"/>
              <a:t>Picture</a:t>
            </a:r>
          </a:p>
        </p:txBody>
      </p:sp>
      <p:sp>
        <p:nvSpPr>
          <p:cNvPr id="34" name="Picture Placeholder 8"/>
          <p:cNvSpPr>
            <a:spLocks noGrp="1"/>
          </p:cNvSpPr>
          <p:nvPr>
            <p:ph type="pic" sz="quarter" idx="12" hasCustomPrompt="1"/>
          </p:nvPr>
        </p:nvSpPr>
        <p:spPr>
          <a:xfrm>
            <a:off x="12933806" y="2999718"/>
            <a:ext cx="4462272" cy="4754880"/>
          </a:xfrm>
          <a:solidFill>
            <a:schemeClr val="bg1">
              <a:lumMod val="95000"/>
            </a:schemeClr>
          </a:solidFill>
        </p:spPr>
        <p:txBody>
          <a:bodyPr>
            <a:normAutofit/>
          </a:bodyPr>
          <a:lstStyle>
            <a:lvl1pPr>
              <a:defRPr sz="2800"/>
            </a:lvl1pPr>
          </a:lstStyle>
          <a:p>
            <a:r>
              <a:rPr lang="en-US"/>
              <a:t>Picture</a:t>
            </a:r>
          </a:p>
        </p:txBody>
      </p:sp>
      <p:sp>
        <p:nvSpPr>
          <p:cNvPr id="35" name="Picture Placeholder 8"/>
          <p:cNvSpPr>
            <a:spLocks noGrp="1"/>
          </p:cNvSpPr>
          <p:nvPr>
            <p:ph type="pic" sz="quarter" idx="13" hasCustomPrompt="1"/>
          </p:nvPr>
        </p:nvSpPr>
        <p:spPr>
          <a:xfrm>
            <a:off x="18746952" y="2999718"/>
            <a:ext cx="4462272" cy="4754880"/>
          </a:xfrm>
          <a:solidFill>
            <a:schemeClr val="bg1">
              <a:lumMod val="95000"/>
            </a:schemeClr>
          </a:solidFill>
        </p:spPr>
        <p:txBody>
          <a:bodyPr>
            <a:normAutofit/>
          </a:bodyPr>
          <a:lstStyle>
            <a:lvl1pPr>
              <a:defRPr sz="2800"/>
            </a:lvl1pPr>
          </a:lstStyle>
          <a:p>
            <a:r>
              <a:rPr lang="en-US"/>
              <a:t>Picture</a:t>
            </a:r>
          </a:p>
        </p:txBody>
      </p:sp>
    </p:spTree>
    <p:custDataLst>
      <p:tags r:id="rId1"/>
    </p:custDataLst>
    <p:extLst>
      <p:ext uri="{BB962C8B-B14F-4D97-AF65-F5344CB8AC3E}">
        <p14:creationId xmlns:p14="http://schemas.microsoft.com/office/powerpoint/2010/main" val="2761243418"/>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userDrawn="1">
  <p:cSld name="59_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9847150" y="712918"/>
            <a:ext cx="20116800" cy="12060508"/>
          </a:xfrm>
          <a:prstGeom prst="rect">
            <a:avLst/>
          </a:prstGeom>
          <a:effectLst/>
        </p:spPr>
      </p:pic>
      <p:sp>
        <p:nvSpPr>
          <p:cNvPr id="6" name="Picture Placeholder 8">
            <a:extLst>
              <a:ext uri="{FF2B5EF4-FFF2-40B4-BE49-F238E27FC236}">
                <a16:creationId xmlns:a16="http://schemas.microsoft.com/office/drawing/2014/main" id="{56E8CE5C-F9F3-434D-AC0B-6AB02A330690}"/>
              </a:ext>
            </a:extLst>
          </p:cNvPr>
          <p:cNvSpPr>
            <a:spLocks noGrp="1"/>
          </p:cNvSpPr>
          <p:nvPr>
            <p:ph type="pic" sz="quarter" idx="31"/>
          </p:nvPr>
        </p:nvSpPr>
        <p:spPr>
          <a:xfrm>
            <a:off x="12220946" y="1621378"/>
            <a:ext cx="15392124" cy="9641132"/>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Tree>
    <p:extLst>
      <p:ext uri="{BB962C8B-B14F-4D97-AF65-F5344CB8AC3E}">
        <p14:creationId xmlns:p14="http://schemas.microsoft.com/office/powerpoint/2010/main" val="536576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100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6" presetClass="emph" presetSubtype="0" accel="50000" decel="50000" autoRev="1" fill="hold" grpId="1" nodeType="withEffect">
                                  <p:stCondLst>
                                    <p:cond delay="1000"/>
                                  </p:stCondLst>
                                  <p:childTnLst>
                                    <p:animScale>
                                      <p:cBhvr>
                                        <p:cTn id="9" dur="500" fill="hold"/>
                                        <p:tgtEl>
                                          <p:spTgt spid="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extLst>
    <p:ext uri="{DCECCB84-F9BA-43D5-87BE-67443E8EF086}">
      <p15:sldGuideLst xmlns:p15="http://schemas.microsoft.com/office/powerpoint/2012/main"/>
    </p:ext>
  </p:extLst>
</p:sldLayout>
</file>

<file path=ppt/slideLayouts/slideLayout171.xml><?xml version="1.0" encoding="utf-8"?>
<p:sldLayout xmlns:a="http://schemas.openxmlformats.org/drawingml/2006/main" xmlns:r="http://schemas.openxmlformats.org/officeDocument/2006/relationships" xmlns:p="http://schemas.openxmlformats.org/presentationml/2006/main" userDrawn="1">
  <p:cSld name="61_Title Slide">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192001" y="1621618"/>
            <a:ext cx="9878786" cy="13716000"/>
          </a:xfrm>
          <a:prstGeom prst="rect">
            <a:avLst/>
          </a:prstGeom>
          <a:effectLst/>
        </p:spPr>
      </p:pic>
      <p:sp>
        <p:nvSpPr>
          <p:cNvPr id="6" name="Picture Placeholder 8">
            <a:extLst>
              <a:ext uri="{FF2B5EF4-FFF2-40B4-BE49-F238E27FC236}">
                <a16:creationId xmlns:a16="http://schemas.microsoft.com/office/drawing/2014/main" id="{35526AF2-DD41-6D4F-BF29-E7C709CE1650}"/>
              </a:ext>
            </a:extLst>
          </p:cNvPr>
          <p:cNvSpPr>
            <a:spLocks noGrp="1"/>
          </p:cNvSpPr>
          <p:nvPr>
            <p:ph type="pic" sz="quarter" idx="31"/>
          </p:nvPr>
        </p:nvSpPr>
        <p:spPr>
          <a:xfrm>
            <a:off x="13145632" y="3204924"/>
            <a:ext cx="7948946" cy="105835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Tree>
    <p:extLst>
      <p:ext uri="{BB962C8B-B14F-4D97-AF65-F5344CB8AC3E}">
        <p14:creationId xmlns:p14="http://schemas.microsoft.com/office/powerpoint/2010/main" val="831643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130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6" presetClass="emph" presetSubtype="0" accel="50000" decel="50000" autoRev="1" fill="hold" grpId="1" nodeType="withEffect">
                                  <p:stCondLst>
                                    <p:cond delay="1300"/>
                                  </p:stCondLst>
                                  <p:childTnLst>
                                    <p:animScale>
                                      <p:cBhvr>
                                        <p:cTn id="9" dur="500" fill="hold"/>
                                        <p:tgtEl>
                                          <p:spTgt spid="6"/>
                                        </p:tgtEl>
                                      </p:cBhvr>
                                      <p:by x="105000" y="105000"/>
                                    </p:animScale>
                                  </p:childTnLst>
                                </p:cTn>
                              </p:par>
                              <p:par>
                                <p:cTn id="10" presetID="2" presetClass="entr" presetSubtype="4" decel="50000" fill="hold" nodeType="with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1000" fill="hold"/>
                                        <p:tgtEl>
                                          <p:spTgt spid="12"/>
                                        </p:tgtEl>
                                        <p:attrNameLst>
                                          <p:attrName>ppt_x</p:attrName>
                                        </p:attrNameLst>
                                      </p:cBhvr>
                                      <p:tavLst>
                                        <p:tav tm="0">
                                          <p:val>
                                            <p:strVal val="#ppt_x"/>
                                          </p:val>
                                        </p:tav>
                                        <p:tav tm="100000">
                                          <p:val>
                                            <p:strVal val="#ppt_x"/>
                                          </p:val>
                                        </p:tav>
                                      </p:tavLst>
                                    </p:anim>
                                    <p:anim calcmode="lin" valueType="num">
                                      <p:cBhvr additive="base">
                                        <p:cTn id="13" dur="10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extLst>
    <p:ext uri="{DCECCB84-F9BA-43D5-87BE-67443E8EF086}">
      <p15:sldGuideLst xmlns:p15="http://schemas.microsoft.com/office/powerpoint/2012/main"/>
    </p:ext>
  </p:extLst>
</p:sldLayout>
</file>

<file path=ppt/slideLayouts/slideLayout172.xml><?xml version="1.0" encoding="utf-8"?>
<p:sldLayout xmlns:a="http://schemas.openxmlformats.org/drawingml/2006/main" xmlns:r="http://schemas.openxmlformats.org/officeDocument/2006/relationships" xmlns:p="http://schemas.openxmlformats.org/presentationml/2006/main" userDrawn="1">
  <p:cSld name="68_Custom Layou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6A4836E-CBBF-48EE-AC2F-BE1EC5A78370}"/>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11271918" y="647701"/>
            <a:ext cx="12919908" cy="13068300"/>
          </a:xfrm>
          <a:prstGeom prst="rect">
            <a:avLst/>
          </a:prstGeom>
        </p:spPr>
      </p:pic>
      <p:sp>
        <p:nvSpPr>
          <p:cNvPr id="28" name="Picture Placeholder 27">
            <a:extLst>
              <a:ext uri="{FF2B5EF4-FFF2-40B4-BE49-F238E27FC236}">
                <a16:creationId xmlns:a16="http://schemas.microsoft.com/office/drawing/2014/main" id="{937F72F1-3B35-497C-BF8C-970A0081BE96}"/>
              </a:ext>
            </a:extLst>
          </p:cNvPr>
          <p:cNvSpPr>
            <a:spLocks noGrp="1"/>
          </p:cNvSpPr>
          <p:nvPr>
            <p:ph type="pic" sz="quarter" idx="47"/>
          </p:nvPr>
        </p:nvSpPr>
        <p:spPr>
          <a:xfrm>
            <a:off x="20519020" y="5624517"/>
            <a:ext cx="2743198" cy="8091486"/>
          </a:xfrm>
          <a:custGeom>
            <a:avLst/>
            <a:gdLst>
              <a:gd name="connsiteX0" fmla="*/ 850767 w 1371599"/>
              <a:gd name="connsiteY0" fmla="*/ 0 h 4045743"/>
              <a:gd name="connsiteX1" fmla="*/ 1121435 w 1371599"/>
              <a:gd name="connsiteY1" fmla="*/ 0 h 4045743"/>
              <a:gd name="connsiteX2" fmla="*/ 1371599 w 1371599"/>
              <a:gd name="connsiteY2" fmla="*/ 249408 h 4045743"/>
              <a:gd name="connsiteX3" fmla="*/ 1371599 w 1371599"/>
              <a:gd name="connsiteY3" fmla="*/ 3845289 h 4045743"/>
              <a:gd name="connsiteX4" fmla="*/ 1371599 w 1371599"/>
              <a:gd name="connsiteY4" fmla="*/ 4045743 h 4045743"/>
              <a:gd name="connsiteX5" fmla="*/ 0 w 1371599"/>
              <a:gd name="connsiteY5" fmla="*/ 4045743 h 4045743"/>
              <a:gd name="connsiteX6" fmla="*/ 0 w 1371599"/>
              <a:gd name="connsiteY6" fmla="*/ 197113 h 4045743"/>
              <a:gd name="connsiteX7" fmla="*/ 32766 w 1371599"/>
              <a:gd name="connsiteY7" fmla="*/ 197113 h 4045743"/>
              <a:gd name="connsiteX8" fmla="*/ 678523 w 1371599"/>
              <a:gd name="connsiteY8" fmla="*/ 197113 h 4045743"/>
              <a:gd name="connsiteX9" fmla="*/ 817959 w 1371599"/>
              <a:gd name="connsiteY9" fmla="*/ 60341 h 4045743"/>
              <a:gd name="connsiteX10" fmla="*/ 817959 w 1371599"/>
              <a:gd name="connsiteY10" fmla="*/ 36205 h 4045743"/>
              <a:gd name="connsiteX11" fmla="*/ 850767 w 1371599"/>
              <a:gd name="connsiteY11" fmla="*/ 0 h 4045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1599" h="4045743">
                <a:moveTo>
                  <a:pt x="850767" y="0"/>
                </a:moveTo>
                <a:cubicBezTo>
                  <a:pt x="850767" y="0"/>
                  <a:pt x="850767" y="0"/>
                  <a:pt x="1121435" y="0"/>
                </a:cubicBezTo>
                <a:cubicBezTo>
                  <a:pt x="1256770" y="0"/>
                  <a:pt x="1371599" y="112636"/>
                  <a:pt x="1371599" y="249408"/>
                </a:cubicBezTo>
                <a:cubicBezTo>
                  <a:pt x="1371599" y="249408"/>
                  <a:pt x="1371599" y="249408"/>
                  <a:pt x="1371599" y="3845289"/>
                </a:cubicBezTo>
                <a:lnTo>
                  <a:pt x="1371599" y="4045743"/>
                </a:lnTo>
                <a:lnTo>
                  <a:pt x="0" y="4045743"/>
                </a:lnTo>
                <a:lnTo>
                  <a:pt x="0" y="197113"/>
                </a:lnTo>
                <a:lnTo>
                  <a:pt x="32766" y="197113"/>
                </a:lnTo>
                <a:cubicBezTo>
                  <a:pt x="313304" y="197113"/>
                  <a:pt x="624696" y="197113"/>
                  <a:pt x="678523" y="197113"/>
                </a:cubicBezTo>
                <a:cubicBezTo>
                  <a:pt x="776948" y="197113"/>
                  <a:pt x="817959" y="108613"/>
                  <a:pt x="817959" y="60341"/>
                </a:cubicBezTo>
                <a:cubicBezTo>
                  <a:pt x="817959" y="60341"/>
                  <a:pt x="817959" y="60341"/>
                  <a:pt x="817959" y="36205"/>
                </a:cubicBezTo>
                <a:cubicBezTo>
                  <a:pt x="817959" y="16091"/>
                  <a:pt x="834363" y="0"/>
                  <a:pt x="850767"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
        <p:nvSpPr>
          <p:cNvPr id="14" name="Picture Placeholder 13">
            <a:extLst>
              <a:ext uri="{FF2B5EF4-FFF2-40B4-BE49-F238E27FC236}">
                <a16:creationId xmlns:a16="http://schemas.microsoft.com/office/drawing/2014/main" id="{0B41E9F2-51F3-4737-8F8F-7D75C39D3E31}"/>
              </a:ext>
            </a:extLst>
          </p:cNvPr>
          <p:cNvSpPr>
            <a:spLocks noGrp="1"/>
          </p:cNvSpPr>
          <p:nvPr>
            <p:ph type="pic" sz="quarter" idx="46"/>
          </p:nvPr>
        </p:nvSpPr>
        <p:spPr>
          <a:xfrm>
            <a:off x="15217273" y="4043364"/>
            <a:ext cx="5019674" cy="10652124"/>
          </a:xfrm>
          <a:custGeom>
            <a:avLst/>
            <a:gdLst>
              <a:gd name="connsiteX0" fmla="*/ 250164 w 2509837"/>
              <a:gd name="connsiteY0" fmla="*/ 0 h 5326062"/>
              <a:gd name="connsiteX1" fmla="*/ 524933 w 2509837"/>
              <a:gd name="connsiteY1" fmla="*/ 0 h 5326062"/>
              <a:gd name="connsiteX2" fmla="*/ 557742 w 2509837"/>
              <a:gd name="connsiteY2" fmla="*/ 36205 h 5326062"/>
              <a:gd name="connsiteX3" fmla="*/ 557742 w 2509837"/>
              <a:gd name="connsiteY3" fmla="*/ 64363 h 5326062"/>
              <a:gd name="connsiteX4" fmla="*/ 701278 w 2509837"/>
              <a:gd name="connsiteY4" fmla="*/ 197113 h 5326062"/>
              <a:gd name="connsiteX5" fmla="*/ 1816761 w 2509837"/>
              <a:gd name="connsiteY5" fmla="*/ 197113 h 5326062"/>
              <a:gd name="connsiteX6" fmla="*/ 1956197 w 2509837"/>
              <a:gd name="connsiteY6" fmla="*/ 60341 h 5326062"/>
              <a:gd name="connsiteX7" fmla="*/ 1956197 w 2509837"/>
              <a:gd name="connsiteY7" fmla="*/ 36205 h 5326062"/>
              <a:gd name="connsiteX8" fmla="*/ 1989005 w 2509837"/>
              <a:gd name="connsiteY8" fmla="*/ 0 h 5326062"/>
              <a:gd name="connsiteX9" fmla="*/ 2259673 w 2509837"/>
              <a:gd name="connsiteY9" fmla="*/ 0 h 5326062"/>
              <a:gd name="connsiteX10" fmla="*/ 2509837 w 2509837"/>
              <a:gd name="connsiteY10" fmla="*/ 249408 h 5326062"/>
              <a:gd name="connsiteX11" fmla="*/ 2509837 w 2509837"/>
              <a:gd name="connsiteY11" fmla="*/ 5080677 h 5326062"/>
              <a:gd name="connsiteX12" fmla="*/ 2259673 w 2509837"/>
              <a:gd name="connsiteY12" fmla="*/ 5326062 h 5326062"/>
              <a:gd name="connsiteX13" fmla="*/ 250164 w 2509837"/>
              <a:gd name="connsiteY13" fmla="*/ 5326062 h 5326062"/>
              <a:gd name="connsiteX14" fmla="*/ 0 w 2509837"/>
              <a:gd name="connsiteY14" fmla="*/ 5080677 h 5326062"/>
              <a:gd name="connsiteX15" fmla="*/ 0 w 2509837"/>
              <a:gd name="connsiteY15" fmla="*/ 249408 h 5326062"/>
              <a:gd name="connsiteX16" fmla="*/ 250164 w 2509837"/>
              <a:gd name="connsiteY16" fmla="*/ 0 h 532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9837" h="5326062">
                <a:moveTo>
                  <a:pt x="250164" y="0"/>
                </a:moveTo>
                <a:cubicBezTo>
                  <a:pt x="250164" y="0"/>
                  <a:pt x="250164" y="0"/>
                  <a:pt x="524933" y="0"/>
                </a:cubicBezTo>
                <a:cubicBezTo>
                  <a:pt x="541338" y="0"/>
                  <a:pt x="557742" y="16091"/>
                  <a:pt x="557742" y="36205"/>
                </a:cubicBezTo>
                <a:cubicBezTo>
                  <a:pt x="557742" y="36205"/>
                  <a:pt x="557742" y="36205"/>
                  <a:pt x="557742" y="64363"/>
                </a:cubicBezTo>
                <a:cubicBezTo>
                  <a:pt x="557742" y="104591"/>
                  <a:pt x="590550" y="197113"/>
                  <a:pt x="701278" y="197113"/>
                </a:cubicBezTo>
                <a:cubicBezTo>
                  <a:pt x="758693" y="197113"/>
                  <a:pt x="1718336" y="197113"/>
                  <a:pt x="1816761" y="197113"/>
                </a:cubicBezTo>
                <a:cubicBezTo>
                  <a:pt x="1915186" y="197113"/>
                  <a:pt x="1956197" y="108613"/>
                  <a:pt x="1956197" y="60341"/>
                </a:cubicBezTo>
                <a:cubicBezTo>
                  <a:pt x="1956197" y="60341"/>
                  <a:pt x="1956197" y="60341"/>
                  <a:pt x="1956197" y="36205"/>
                </a:cubicBezTo>
                <a:cubicBezTo>
                  <a:pt x="1956197" y="16091"/>
                  <a:pt x="1972601" y="0"/>
                  <a:pt x="1989005" y="0"/>
                </a:cubicBezTo>
                <a:cubicBezTo>
                  <a:pt x="1989005" y="0"/>
                  <a:pt x="1989005" y="0"/>
                  <a:pt x="2259673" y="0"/>
                </a:cubicBezTo>
                <a:cubicBezTo>
                  <a:pt x="2395008" y="0"/>
                  <a:pt x="2509837" y="112636"/>
                  <a:pt x="2509837" y="249408"/>
                </a:cubicBezTo>
                <a:cubicBezTo>
                  <a:pt x="2509837" y="249408"/>
                  <a:pt x="2509837" y="249408"/>
                  <a:pt x="2509837" y="5080677"/>
                </a:cubicBezTo>
                <a:cubicBezTo>
                  <a:pt x="2509837" y="5217449"/>
                  <a:pt x="2395008" y="5326062"/>
                  <a:pt x="2259673" y="5326062"/>
                </a:cubicBezTo>
                <a:cubicBezTo>
                  <a:pt x="2259673" y="5326062"/>
                  <a:pt x="2259673" y="5326062"/>
                  <a:pt x="250164" y="5326062"/>
                </a:cubicBezTo>
                <a:cubicBezTo>
                  <a:pt x="114829" y="5326062"/>
                  <a:pt x="0" y="5217449"/>
                  <a:pt x="0" y="5080677"/>
                </a:cubicBezTo>
                <a:cubicBezTo>
                  <a:pt x="0" y="5080677"/>
                  <a:pt x="0" y="5080677"/>
                  <a:pt x="0" y="249408"/>
                </a:cubicBezTo>
                <a:cubicBezTo>
                  <a:pt x="0" y="112636"/>
                  <a:pt x="114829" y="0"/>
                  <a:pt x="250164"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
        <p:nvSpPr>
          <p:cNvPr id="25" name="Picture Placeholder 24">
            <a:extLst>
              <a:ext uri="{FF2B5EF4-FFF2-40B4-BE49-F238E27FC236}">
                <a16:creationId xmlns:a16="http://schemas.microsoft.com/office/drawing/2014/main" id="{22A591A8-2DFA-4267-9A82-89E15E8DBFBA}"/>
              </a:ext>
            </a:extLst>
          </p:cNvPr>
          <p:cNvSpPr>
            <a:spLocks noGrp="1"/>
          </p:cNvSpPr>
          <p:nvPr>
            <p:ph type="pic" sz="quarter" idx="48"/>
          </p:nvPr>
        </p:nvSpPr>
        <p:spPr>
          <a:xfrm>
            <a:off x="12192004" y="5621381"/>
            <a:ext cx="2743198" cy="8077204"/>
          </a:xfrm>
          <a:custGeom>
            <a:avLst/>
            <a:gdLst>
              <a:gd name="connsiteX0" fmla="*/ 250164 w 1371599"/>
              <a:gd name="connsiteY0" fmla="*/ 0 h 4038602"/>
              <a:gd name="connsiteX1" fmla="*/ 524933 w 1371599"/>
              <a:gd name="connsiteY1" fmla="*/ 0 h 4038602"/>
              <a:gd name="connsiteX2" fmla="*/ 557742 w 1371599"/>
              <a:gd name="connsiteY2" fmla="*/ 36205 h 4038602"/>
              <a:gd name="connsiteX3" fmla="*/ 557742 w 1371599"/>
              <a:gd name="connsiteY3" fmla="*/ 64363 h 4038602"/>
              <a:gd name="connsiteX4" fmla="*/ 701278 w 1371599"/>
              <a:gd name="connsiteY4" fmla="*/ 197113 h 4038602"/>
              <a:gd name="connsiteX5" fmla="*/ 1243641 w 1371599"/>
              <a:gd name="connsiteY5" fmla="*/ 197113 h 4038602"/>
              <a:gd name="connsiteX6" fmla="*/ 1371599 w 1371599"/>
              <a:gd name="connsiteY6" fmla="*/ 197113 h 4038602"/>
              <a:gd name="connsiteX7" fmla="*/ 1371599 w 1371599"/>
              <a:gd name="connsiteY7" fmla="*/ 4038602 h 4038602"/>
              <a:gd name="connsiteX8" fmla="*/ 0 w 1371599"/>
              <a:gd name="connsiteY8" fmla="*/ 4038602 h 4038602"/>
              <a:gd name="connsiteX9" fmla="*/ 0 w 1371599"/>
              <a:gd name="connsiteY9" fmla="*/ 3901168 h 4038602"/>
              <a:gd name="connsiteX10" fmla="*/ 0 w 1371599"/>
              <a:gd name="connsiteY10" fmla="*/ 249408 h 4038602"/>
              <a:gd name="connsiteX11" fmla="*/ 250164 w 1371599"/>
              <a:gd name="connsiteY11" fmla="*/ 0 h 4038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1599" h="4038602">
                <a:moveTo>
                  <a:pt x="250164" y="0"/>
                </a:moveTo>
                <a:cubicBezTo>
                  <a:pt x="250164" y="0"/>
                  <a:pt x="250164" y="0"/>
                  <a:pt x="524933" y="0"/>
                </a:cubicBezTo>
                <a:cubicBezTo>
                  <a:pt x="541338" y="0"/>
                  <a:pt x="557742" y="16091"/>
                  <a:pt x="557742" y="36205"/>
                </a:cubicBezTo>
                <a:cubicBezTo>
                  <a:pt x="557742" y="36205"/>
                  <a:pt x="557742" y="36205"/>
                  <a:pt x="557742" y="64363"/>
                </a:cubicBezTo>
                <a:cubicBezTo>
                  <a:pt x="557742" y="104591"/>
                  <a:pt x="590550" y="197113"/>
                  <a:pt x="701278" y="197113"/>
                </a:cubicBezTo>
                <a:cubicBezTo>
                  <a:pt x="729986" y="197113"/>
                  <a:pt x="984250" y="197113"/>
                  <a:pt x="1243641" y="197113"/>
                </a:cubicBezTo>
                <a:lnTo>
                  <a:pt x="1371599" y="197113"/>
                </a:lnTo>
                <a:lnTo>
                  <a:pt x="1371599" y="4038602"/>
                </a:lnTo>
                <a:lnTo>
                  <a:pt x="0" y="4038602"/>
                </a:lnTo>
                <a:lnTo>
                  <a:pt x="0" y="3901168"/>
                </a:lnTo>
                <a:cubicBezTo>
                  <a:pt x="0" y="3193463"/>
                  <a:pt x="0" y="2061134"/>
                  <a:pt x="0" y="249408"/>
                </a:cubicBezTo>
                <a:cubicBezTo>
                  <a:pt x="0" y="112636"/>
                  <a:pt x="114829" y="0"/>
                  <a:pt x="250164"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Tree>
    <p:extLst>
      <p:ext uri="{BB962C8B-B14F-4D97-AF65-F5344CB8AC3E}">
        <p14:creationId xmlns:p14="http://schemas.microsoft.com/office/powerpoint/2010/main" val="3242339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30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1000"/>
                                        <p:tgtEl>
                                          <p:spTgt spid="6"/>
                                        </p:tgtEl>
                                      </p:cBhvr>
                                    </p:animEffect>
                                  </p:childTnLst>
                                </p:cTn>
                              </p:par>
                              <p:par>
                                <p:cTn id="8" presetID="22" presetClass="entr" presetSubtype="8" fill="hold" grpId="0" nodeType="withEffect">
                                  <p:stCondLst>
                                    <p:cond delay="900"/>
                                  </p:stCondLst>
                                  <p:childTnLst>
                                    <p:set>
                                      <p:cBhvr>
                                        <p:cTn id="9" dur="1" fill="hold">
                                          <p:stCondLst>
                                            <p:cond delay="0"/>
                                          </p:stCondLst>
                                        </p:cTn>
                                        <p:tgtEl>
                                          <p:spTgt spid="25"/>
                                        </p:tgtEl>
                                        <p:attrNameLst>
                                          <p:attrName>style.visibility</p:attrName>
                                        </p:attrNameLst>
                                      </p:cBhvr>
                                      <p:to>
                                        <p:strVal val="visible"/>
                                      </p:to>
                                    </p:set>
                                    <p:animEffect transition="in" filter="wipe(left)">
                                      <p:cBhvr>
                                        <p:cTn id="10" dur="500"/>
                                        <p:tgtEl>
                                          <p:spTgt spid="25"/>
                                        </p:tgtEl>
                                      </p:cBhvr>
                                    </p:animEffect>
                                  </p:childTnLst>
                                </p:cTn>
                              </p:par>
                              <p:par>
                                <p:cTn id="11" presetID="6" presetClass="emph" presetSubtype="0" accel="50000" decel="50000" autoRev="1" fill="hold" grpId="1" nodeType="withEffect">
                                  <p:stCondLst>
                                    <p:cond delay="900"/>
                                  </p:stCondLst>
                                  <p:childTnLst>
                                    <p:animScale>
                                      <p:cBhvr>
                                        <p:cTn id="12" dur="500" fill="hold"/>
                                        <p:tgtEl>
                                          <p:spTgt spid="25"/>
                                        </p:tgtEl>
                                      </p:cBhvr>
                                      <p:by x="105000" y="105000"/>
                                    </p:animScale>
                                  </p:childTnLst>
                                </p:cTn>
                              </p:par>
                              <p:par>
                                <p:cTn id="13" presetID="22" presetClass="entr" presetSubtype="8" fill="hold" grpId="0" nodeType="withEffect">
                                  <p:stCondLst>
                                    <p:cond delay="1200"/>
                                  </p:stCondLst>
                                  <p:childTnLst>
                                    <p:set>
                                      <p:cBhvr>
                                        <p:cTn id="14" dur="1" fill="hold">
                                          <p:stCondLst>
                                            <p:cond delay="0"/>
                                          </p:stCondLst>
                                        </p:cTn>
                                        <p:tgtEl>
                                          <p:spTgt spid="14"/>
                                        </p:tgtEl>
                                        <p:attrNameLst>
                                          <p:attrName>style.visibility</p:attrName>
                                        </p:attrNameLst>
                                      </p:cBhvr>
                                      <p:to>
                                        <p:strVal val="visible"/>
                                      </p:to>
                                    </p:set>
                                    <p:animEffect transition="in" filter="wipe(left)">
                                      <p:cBhvr>
                                        <p:cTn id="15" dur="500"/>
                                        <p:tgtEl>
                                          <p:spTgt spid="14"/>
                                        </p:tgtEl>
                                      </p:cBhvr>
                                    </p:animEffect>
                                  </p:childTnLst>
                                </p:cTn>
                              </p:par>
                              <p:par>
                                <p:cTn id="16" presetID="6" presetClass="emph" presetSubtype="0" accel="50000" decel="50000" autoRev="1" fill="hold" grpId="1" nodeType="withEffect">
                                  <p:stCondLst>
                                    <p:cond delay="1200"/>
                                  </p:stCondLst>
                                  <p:childTnLst>
                                    <p:animScale>
                                      <p:cBhvr>
                                        <p:cTn id="17" dur="500" fill="hold"/>
                                        <p:tgtEl>
                                          <p:spTgt spid="14"/>
                                        </p:tgtEl>
                                      </p:cBhvr>
                                      <p:by x="105000" y="105000"/>
                                    </p:animScale>
                                  </p:childTnLst>
                                </p:cTn>
                              </p:par>
                              <p:par>
                                <p:cTn id="18" presetID="22" presetClass="entr" presetSubtype="8" fill="hold" grpId="0" nodeType="withEffect">
                                  <p:stCondLst>
                                    <p:cond delay="1600"/>
                                  </p:stCondLst>
                                  <p:childTnLst>
                                    <p:set>
                                      <p:cBhvr>
                                        <p:cTn id="19" dur="1" fill="hold">
                                          <p:stCondLst>
                                            <p:cond delay="0"/>
                                          </p:stCondLst>
                                        </p:cTn>
                                        <p:tgtEl>
                                          <p:spTgt spid="28"/>
                                        </p:tgtEl>
                                        <p:attrNameLst>
                                          <p:attrName>style.visibility</p:attrName>
                                        </p:attrNameLst>
                                      </p:cBhvr>
                                      <p:to>
                                        <p:strVal val="visible"/>
                                      </p:to>
                                    </p:set>
                                    <p:animEffect transition="in" filter="wipe(left)">
                                      <p:cBhvr>
                                        <p:cTn id="20" dur="500"/>
                                        <p:tgtEl>
                                          <p:spTgt spid="28"/>
                                        </p:tgtEl>
                                      </p:cBhvr>
                                    </p:animEffect>
                                  </p:childTnLst>
                                </p:cTn>
                              </p:par>
                              <p:par>
                                <p:cTn id="21" presetID="6" presetClass="emph" presetSubtype="0" accel="50000" decel="50000" autoRev="1" fill="hold" grpId="1" nodeType="withEffect">
                                  <p:stCondLst>
                                    <p:cond delay="1600"/>
                                  </p:stCondLst>
                                  <p:childTnLst>
                                    <p:animScale>
                                      <p:cBhvr>
                                        <p:cTn id="22" dur="500" fill="hold"/>
                                        <p:tgtEl>
                                          <p:spTgt spid="2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8" grpId="1" animBg="1"/>
      <p:bldP spid="14" grpId="0" animBg="1"/>
      <p:bldP spid="14" grpId="1" animBg="1"/>
      <p:bldP spid="25" grpId="0" animBg="1"/>
      <p:bldP spid="25" grpId="1" animBg="1"/>
    </p:bldLst>
  </p:timing>
</p:sldLayout>
</file>

<file path=ppt/slideLayouts/slideLayout173.xml><?xml version="1.0" encoding="utf-8"?>
<p:sldLayout xmlns:a="http://schemas.openxmlformats.org/drawingml/2006/main" xmlns:r="http://schemas.openxmlformats.org/officeDocument/2006/relationships" xmlns:p="http://schemas.openxmlformats.org/presentationml/2006/main" userDrawn="1">
  <p:cSld name="44_Title Slide">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B480A67-6EED-4BD7-9870-57743263DF52}"/>
              </a:ext>
            </a:extLst>
          </p:cNvPr>
          <p:cNvGrpSpPr/>
          <p:nvPr userDrawn="1"/>
        </p:nvGrpSpPr>
        <p:grpSpPr>
          <a:xfrm>
            <a:off x="10339344" y="-3413726"/>
            <a:ext cx="12922508" cy="22089756"/>
            <a:chOff x="5169672" y="-1706863"/>
            <a:chExt cx="6461254" cy="11044878"/>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5169672" y="-1706863"/>
              <a:ext cx="6461254" cy="11044878"/>
            </a:xfrm>
            <a:prstGeom prst="rect">
              <a:avLst/>
            </a:prstGeom>
            <a:effectLst>
              <a:outerShdw blurRad="1092200" dist="342900" dir="5400000" algn="t" rotWithShape="0">
                <a:prstClr val="black">
                  <a:alpha val="28000"/>
                </a:prstClr>
              </a:outerShdw>
            </a:effectLst>
          </p:spPr>
        </p:pic>
        <p:pic>
          <p:nvPicPr>
            <p:cNvPr id="9" name="Picture 8">
              <a:extLst>
                <a:ext uri="{FF2B5EF4-FFF2-40B4-BE49-F238E27FC236}">
                  <a16:creationId xmlns:a16="http://schemas.microsoft.com/office/drawing/2014/main" id="{EB084896-5735-42E2-A319-399D2665E0CA}"/>
                </a:ext>
              </a:extLst>
            </p:cNvPr>
            <p:cNvPicPr>
              <a:picLocks noChangeAspect="1"/>
            </p:cNvPicPr>
            <p:nvPr userDrawn="1"/>
          </p:nvPicPr>
          <p:blipFill>
            <a:blip r:embed="rId3" cstate="hqprint">
              <a:extLst>
                <a:ext uri="{28A0092B-C50C-407E-A947-70E740481C1C}">
                  <a14:useLocalDpi xmlns:a14="http://schemas.microsoft.com/office/drawing/2010/main" val="0"/>
                </a:ext>
              </a:extLst>
            </a:blip>
            <a:stretch>
              <a:fillRect/>
            </a:stretch>
          </p:blipFill>
          <p:spPr>
            <a:xfrm>
              <a:off x="7229476" y="1073311"/>
              <a:ext cx="2326888" cy="4743888"/>
            </a:xfrm>
            <a:prstGeom prst="rect">
              <a:avLst/>
            </a:prstGeom>
          </p:spPr>
        </p:pic>
      </p:grpSp>
      <p:sp>
        <p:nvSpPr>
          <p:cNvPr id="11" name="Picture Placeholder 8">
            <a:extLst>
              <a:ext uri="{FF2B5EF4-FFF2-40B4-BE49-F238E27FC236}">
                <a16:creationId xmlns:a16="http://schemas.microsoft.com/office/drawing/2014/main" id="{DA3927CF-06A4-4CC6-85B2-C4B813E45470}"/>
              </a:ext>
            </a:extLst>
          </p:cNvPr>
          <p:cNvSpPr>
            <a:spLocks noGrp="1"/>
          </p:cNvSpPr>
          <p:nvPr>
            <p:ph type="pic" sz="quarter" idx="12"/>
          </p:nvPr>
        </p:nvSpPr>
        <p:spPr>
          <a:xfrm>
            <a:off x="14782801" y="3371440"/>
            <a:ext cx="4010026" cy="7115588"/>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Tree>
    <p:extLst>
      <p:ext uri="{BB962C8B-B14F-4D97-AF65-F5344CB8AC3E}">
        <p14:creationId xmlns:p14="http://schemas.microsoft.com/office/powerpoint/2010/main" val="428324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4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2" presetClass="entr" presetSubtype="8" fill="hold" grpId="0" nodeType="withEffect">
                                  <p:stCondLst>
                                    <p:cond delay="1000"/>
                                  </p:stCondLst>
                                  <p:childTnLst>
                                    <p:set>
                                      <p:cBhvr>
                                        <p:cTn id="10" dur="1" fill="hold">
                                          <p:stCondLst>
                                            <p:cond delay="0"/>
                                          </p:stCondLst>
                                        </p:cTn>
                                        <p:tgtEl>
                                          <p:spTgt spid="11"/>
                                        </p:tgtEl>
                                        <p:attrNameLst>
                                          <p:attrName>style.visibility</p:attrName>
                                        </p:attrNameLst>
                                      </p:cBhvr>
                                      <p:to>
                                        <p:strVal val="visible"/>
                                      </p:to>
                                    </p:set>
                                    <p:animEffect transition="in" filter="wipe(left)">
                                      <p:cBhvr>
                                        <p:cTn id="11" dur="500"/>
                                        <p:tgtEl>
                                          <p:spTgt spid="11"/>
                                        </p:tgtEl>
                                      </p:cBhvr>
                                    </p:animEffect>
                                  </p:childTnLst>
                                </p:cTn>
                              </p:par>
                              <p:par>
                                <p:cTn id="12" presetID="6" presetClass="emph" presetSubtype="0" accel="50000" decel="50000" autoRev="1" fill="hold" grpId="1" nodeType="withEffect">
                                  <p:stCondLst>
                                    <p:cond delay="1000"/>
                                  </p:stCondLst>
                                  <p:childTnLst>
                                    <p:animScale>
                                      <p:cBhvr>
                                        <p:cTn id="13" dur="500"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Lst>
  </p:timing>
</p:sldLayout>
</file>

<file path=ppt/slideLayouts/slideLayout174.xml><?xml version="1.0" encoding="utf-8"?>
<p:sldLayout xmlns:a="http://schemas.openxmlformats.org/drawingml/2006/main" xmlns:r="http://schemas.openxmlformats.org/officeDocument/2006/relationships" xmlns:p="http://schemas.openxmlformats.org/presentationml/2006/main" userDrawn="1">
  <p:cSld name="45_Title Slide">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57C9152-07F3-474A-8266-E552A716B6AE}"/>
              </a:ext>
            </a:extLst>
          </p:cNvPr>
          <p:cNvGrpSpPr/>
          <p:nvPr userDrawn="1"/>
        </p:nvGrpSpPr>
        <p:grpSpPr>
          <a:xfrm>
            <a:off x="11100888" y="3682960"/>
            <a:ext cx="13283112" cy="7799056"/>
            <a:chOff x="5550444" y="1841480"/>
            <a:chExt cx="6641556" cy="3899528"/>
          </a:xfrm>
        </p:grpSpPr>
        <p:pic>
          <p:nvPicPr>
            <p:cNvPr id="8" name="Picture 7">
              <a:extLst>
                <a:ext uri="{FF2B5EF4-FFF2-40B4-BE49-F238E27FC236}">
                  <a16:creationId xmlns:a16="http://schemas.microsoft.com/office/drawing/2014/main" id="{D806993E-AE8E-4349-A470-0020BD13FFA3}"/>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550444" y="1841480"/>
              <a:ext cx="6641556" cy="3899528"/>
            </a:xfrm>
            <a:prstGeom prst="rect">
              <a:avLst/>
            </a:prstGeom>
            <a:effectLst/>
          </p:spPr>
        </p:pic>
        <p:sp>
          <p:nvSpPr>
            <p:cNvPr id="12" name="Rectangle 11">
              <a:extLst>
                <a:ext uri="{FF2B5EF4-FFF2-40B4-BE49-F238E27FC236}">
                  <a16:creationId xmlns:a16="http://schemas.microsoft.com/office/drawing/2014/main" id="{9F635B59-75FD-4B1B-924C-7F5A0A647BD4}"/>
                </a:ext>
              </a:extLst>
            </p:cNvPr>
            <p:cNvSpPr/>
            <p:nvPr userDrawn="1"/>
          </p:nvSpPr>
          <p:spPr>
            <a:xfrm>
              <a:off x="8511993" y="5381156"/>
              <a:ext cx="660400" cy="138910"/>
            </a:xfrm>
            <a:prstGeom prst="rect">
              <a:avLst/>
            </a:prstGeom>
            <a:solidFill>
              <a:srgbClr val="1F1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600"/>
            </a:p>
          </p:txBody>
        </p:sp>
      </p:grpSp>
      <p:sp>
        <p:nvSpPr>
          <p:cNvPr id="13" name="Picture Placeholder 8">
            <a:extLst>
              <a:ext uri="{FF2B5EF4-FFF2-40B4-BE49-F238E27FC236}">
                <a16:creationId xmlns:a16="http://schemas.microsoft.com/office/drawing/2014/main" id="{8C99B3E5-29F6-4045-95C7-E01008D073A7}"/>
              </a:ext>
            </a:extLst>
          </p:cNvPr>
          <p:cNvSpPr>
            <a:spLocks noGrp="1"/>
          </p:cNvSpPr>
          <p:nvPr>
            <p:ph type="pic" sz="quarter" idx="13"/>
          </p:nvPr>
        </p:nvSpPr>
        <p:spPr>
          <a:xfrm>
            <a:off x="12738831" y="4246149"/>
            <a:ext cx="9992584" cy="6240878"/>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Tree>
    <p:extLst>
      <p:ext uri="{BB962C8B-B14F-4D97-AF65-F5344CB8AC3E}">
        <p14:creationId xmlns:p14="http://schemas.microsoft.com/office/powerpoint/2010/main" val="4219449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par>
                                <p:cTn id="9" presetID="22" presetClass="entr" presetSubtype="8" fill="hold" grpId="0" nodeType="withEffect">
                                  <p:stCondLst>
                                    <p:cond delay="700"/>
                                  </p:stCondLst>
                                  <p:childTnLst>
                                    <p:set>
                                      <p:cBhvr>
                                        <p:cTn id="10" dur="1" fill="hold">
                                          <p:stCondLst>
                                            <p:cond delay="0"/>
                                          </p:stCondLst>
                                        </p:cTn>
                                        <p:tgtEl>
                                          <p:spTgt spid="13"/>
                                        </p:tgtEl>
                                        <p:attrNameLst>
                                          <p:attrName>style.visibility</p:attrName>
                                        </p:attrNameLst>
                                      </p:cBhvr>
                                      <p:to>
                                        <p:strVal val="visible"/>
                                      </p:to>
                                    </p:set>
                                    <p:animEffect transition="in" filter="wipe(left)">
                                      <p:cBhvr>
                                        <p:cTn id="11" dur="500"/>
                                        <p:tgtEl>
                                          <p:spTgt spid="13"/>
                                        </p:tgtEl>
                                      </p:cBhvr>
                                    </p:animEffect>
                                  </p:childTnLst>
                                </p:cTn>
                              </p:par>
                              <p:par>
                                <p:cTn id="12" presetID="6" presetClass="emph" presetSubtype="0" accel="50000" decel="50000" autoRev="1" fill="hold" grpId="1" nodeType="withEffect">
                                  <p:stCondLst>
                                    <p:cond delay="800"/>
                                  </p:stCondLst>
                                  <p:childTnLst>
                                    <p:animScale>
                                      <p:cBhvr>
                                        <p:cTn id="13" dur="500" fill="hold"/>
                                        <p:tgtEl>
                                          <p:spTgt spid="1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Lst>
  </p:timing>
</p:sldLayout>
</file>

<file path=ppt/slideLayouts/slideLayout175.xml><?xml version="1.0" encoding="utf-8"?>
<p:sldLayout xmlns:a="http://schemas.openxmlformats.org/drawingml/2006/main" xmlns:r="http://schemas.openxmlformats.org/officeDocument/2006/relationships" xmlns:p="http://schemas.openxmlformats.org/presentationml/2006/main" showMasterSp="0" userDrawn="1">
  <p:cSld name="66_Custom Layout">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1343965D-2EED-4558-9C5F-2742A87CC3A1}"/>
              </a:ext>
            </a:extLst>
          </p:cNvPr>
          <p:cNvPicPr>
            <a:picLocks noChangeAspect="1"/>
          </p:cNvPicPr>
          <p:nvPr userDrawn="1"/>
        </p:nvPicPr>
        <p:blipFill>
          <a:blip r:embed="rId2">
            <a:extLst>
              <a:ext uri="{28A0092B-C50C-407E-A947-70E740481C1C}">
                <a14:useLocalDpi xmlns:a14="http://schemas.microsoft.com/office/drawing/2010/main" val="0"/>
              </a:ext>
            </a:extLst>
          </a:blip>
          <a:srcRect l="37272"/>
          <a:stretch/>
        </p:blipFill>
        <p:spPr>
          <a:xfrm>
            <a:off x="0" y="712918"/>
            <a:ext cx="12192000" cy="12060508"/>
          </a:xfrm>
          <a:custGeom>
            <a:avLst/>
            <a:gdLst>
              <a:gd name="connsiteX0" fmla="*/ 0 w 6096000"/>
              <a:gd name="connsiteY0" fmla="*/ 0 h 6030254"/>
              <a:gd name="connsiteX1" fmla="*/ 6096000 w 6096000"/>
              <a:gd name="connsiteY1" fmla="*/ 0 h 6030254"/>
              <a:gd name="connsiteX2" fmla="*/ 6096000 w 6096000"/>
              <a:gd name="connsiteY2" fmla="*/ 6030254 h 6030254"/>
              <a:gd name="connsiteX3" fmla="*/ 0 w 6096000"/>
              <a:gd name="connsiteY3" fmla="*/ 6030254 h 6030254"/>
            </a:gdLst>
            <a:ahLst/>
            <a:cxnLst>
              <a:cxn ang="0">
                <a:pos x="connsiteX0" y="connsiteY0"/>
              </a:cxn>
              <a:cxn ang="0">
                <a:pos x="connsiteX1" y="connsiteY1"/>
              </a:cxn>
              <a:cxn ang="0">
                <a:pos x="connsiteX2" y="connsiteY2"/>
              </a:cxn>
              <a:cxn ang="0">
                <a:pos x="connsiteX3" y="connsiteY3"/>
              </a:cxn>
            </a:cxnLst>
            <a:rect l="l" t="t" r="r" b="b"/>
            <a:pathLst>
              <a:path w="6096000" h="6030254">
                <a:moveTo>
                  <a:pt x="0" y="0"/>
                </a:moveTo>
                <a:lnTo>
                  <a:pt x="6096000" y="0"/>
                </a:lnTo>
                <a:lnTo>
                  <a:pt x="6096000" y="6030254"/>
                </a:lnTo>
                <a:lnTo>
                  <a:pt x="0" y="6030254"/>
                </a:lnTo>
                <a:close/>
              </a:path>
            </a:pathLst>
          </a:custGeom>
          <a:effectLst/>
        </p:spPr>
      </p:pic>
      <p:sp>
        <p:nvSpPr>
          <p:cNvPr id="10" name="Picture Placeholder 9">
            <a:extLst>
              <a:ext uri="{FF2B5EF4-FFF2-40B4-BE49-F238E27FC236}">
                <a16:creationId xmlns:a16="http://schemas.microsoft.com/office/drawing/2014/main" id="{E5B4DBEF-EA49-4373-9307-A6D10828EB07}"/>
              </a:ext>
            </a:extLst>
          </p:cNvPr>
          <p:cNvSpPr>
            <a:spLocks noGrp="1"/>
          </p:cNvSpPr>
          <p:nvPr>
            <p:ph type="pic" sz="quarter" idx="31"/>
          </p:nvPr>
        </p:nvSpPr>
        <p:spPr>
          <a:xfrm>
            <a:off x="1" y="990603"/>
            <a:ext cx="10712980" cy="10663238"/>
          </a:xfrm>
          <a:custGeom>
            <a:avLst/>
            <a:gdLst>
              <a:gd name="connsiteX0" fmla="*/ 0 w 5356490"/>
              <a:gd name="connsiteY0" fmla="*/ 0 h 5331619"/>
              <a:gd name="connsiteX1" fmla="*/ 5094827 w 5356490"/>
              <a:gd name="connsiteY1" fmla="*/ 0 h 5331619"/>
              <a:gd name="connsiteX2" fmla="*/ 5316008 w 5356490"/>
              <a:gd name="connsiteY2" fmla="*/ 230706 h 5331619"/>
              <a:gd name="connsiteX3" fmla="*/ 5356490 w 5356490"/>
              <a:gd name="connsiteY3" fmla="*/ 5298282 h 5331619"/>
              <a:gd name="connsiteX4" fmla="*/ 5356489 w 5356490"/>
              <a:gd name="connsiteY4" fmla="*/ 5331619 h 5331619"/>
              <a:gd name="connsiteX5" fmla="*/ 0 w 5356490"/>
              <a:gd name="connsiteY5" fmla="*/ 5327006 h 5331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6490" h="5331619">
                <a:moveTo>
                  <a:pt x="0" y="0"/>
                </a:moveTo>
                <a:lnTo>
                  <a:pt x="5094827" y="0"/>
                </a:lnTo>
                <a:cubicBezTo>
                  <a:pt x="5231448" y="0"/>
                  <a:pt x="5316008" y="94085"/>
                  <a:pt x="5316008" y="230706"/>
                </a:cubicBezTo>
                <a:lnTo>
                  <a:pt x="5356490" y="5298282"/>
                </a:lnTo>
                <a:cubicBezTo>
                  <a:pt x="5356490" y="5309394"/>
                  <a:pt x="5356489" y="5320507"/>
                  <a:pt x="5356489" y="5331619"/>
                </a:cubicBezTo>
                <a:lnTo>
                  <a:pt x="0" y="5327006"/>
                </a:ln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Tree>
    <p:extLst>
      <p:ext uri="{BB962C8B-B14F-4D97-AF65-F5344CB8AC3E}">
        <p14:creationId xmlns:p14="http://schemas.microsoft.com/office/powerpoint/2010/main" val="1060809346"/>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userDrawn="1">
  <p:cSld name="117_Custom Layou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C287B88-F4B6-4FCB-81CE-DBE115FAA67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820775" y="2251078"/>
            <a:ext cx="14627226" cy="11460682"/>
          </a:xfrm>
          <a:prstGeom prst="rect">
            <a:avLst/>
          </a:prstGeom>
        </p:spPr>
      </p:pic>
      <p:sp>
        <p:nvSpPr>
          <p:cNvPr id="12" name="Picture Placeholder 13">
            <a:extLst>
              <a:ext uri="{FF2B5EF4-FFF2-40B4-BE49-F238E27FC236}">
                <a16:creationId xmlns:a16="http://schemas.microsoft.com/office/drawing/2014/main" id="{F341B52E-7002-48C3-A1D4-D6C97DA15F3E}"/>
              </a:ext>
            </a:extLst>
          </p:cNvPr>
          <p:cNvSpPr>
            <a:spLocks noGrp="1"/>
          </p:cNvSpPr>
          <p:nvPr>
            <p:ph type="pic" sz="quarter" idx="47"/>
          </p:nvPr>
        </p:nvSpPr>
        <p:spPr>
          <a:xfrm>
            <a:off x="13992421" y="2405065"/>
            <a:ext cx="14262540" cy="8081962"/>
          </a:xfrm>
          <a:prstGeom prst="roundRect">
            <a:avLst>
              <a:gd name="adj" fmla="val 0"/>
            </a:avLst>
          </a:prstGeom>
          <a:gradFill>
            <a:gsLst>
              <a:gs pos="0">
                <a:schemeClr val="tx1">
                  <a:alpha val="40000"/>
                </a:schemeClr>
              </a:gs>
              <a:gs pos="99000">
                <a:schemeClr val="tx1">
                  <a:alpha val="20000"/>
                </a:schemeClr>
              </a:gs>
            </a:gsLst>
            <a:lin ang="5400000" scaled="1"/>
          </a:gradFill>
          <a:ln>
            <a:noFill/>
          </a:ln>
          <a:effectLst>
            <a:outerShdw blurRad="12700" dist="12700" dir="5400000" algn="t" rotWithShape="0">
              <a:prstClr val="black">
                <a:alpha val="12000"/>
              </a:prstClr>
            </a:outerShdw>
          </a:effectLst>
        </p:spPr>
        <p:txBody>
          <a:bodyPr wrap="square" anchor="ctr">
            <a:noAutofit/>
          </a:bodyPr>
          <a:lstStyle>
            <a:lvl1pPr algn="ctr">
              <a:defRPr sz="2400">
                <a:solidFill>
                  <a:schemeClr val="tx1"/>
                </a:solidFill>
              </a:defRPr>
            </a:lvl1pPr>
          </a:lstStyle>
          <a:p>
            <a:endParaRPr lang="en-US" dirty="0"/>
          </a:p>
        </p:txBody>
      </p:sp>
    </p:spTree>
    <p:extLst>
      <p:ext uri="{BB962C8B-B14F-4D97-AF65-F5344CB8AC3E}">
        <p14:creationId xmlns:p14="http://schemas.microsoft.com/office/powerpoint/2010/main" val="1773223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22" presetClass="entr" presetSubtype="8" fill="hold" grpId="0" nodeType="withEffect">
                                  <p:stCondLst>
                                    <p:cond delay="800"/>
                                  </p:stCondLst>
                                  <p:childTnLst>
                                    <p:set>
                                      <p:cBhvr>
                                        <p:cTn id="10" dur="1" fill="hold">
                                          <p:stCondLst>
                                            <p:cond delay="0"/>
                                          </p:stCondLst>
                                        </p:cTn>
                                        <p:tgtEl>
                                          <p:spTgt spid="12"/>
                                        </p:tgtEl>
                                        <p:attrNameLst>
                                          <p:attrName>style.visibility</p:attrName>
                                        </p:attrNameLst>
                                      </p:cBhvr>
                                      <p:to>
                                        <p:strVal val="visible"/>
                                      </p:to>
                                    </p:set>
                                    <p:animEffect transition="in" filter="wipe(left)">
                                      <p:cBhvr>
                                        <p:cTn id="11" dur="500"/>
                                        <p:tgtEl>
                                          <p:spTgt spid="12"/>
                                        </p:tgtEl>
                                      </p:cBhvr>
                                    </p:animEffect>
                                  </p:childTnLst>
                                </p:cTn>
                              </p:par>
                              <p:par>
                                <p:cTn id="12" presetID="6" presetClass="emph" presetSubtype="0" accel="50000" decel="50000" autoRev="1" fill="hold" grpId="1" nodeType="withEffect">
                                  <p:stCondLst>
                                    <p:cond delay="900"/>
                                  </p:stCondLst>
                                  <p:childTnLst>
                                    <p:animScale>
                                      <p:cBhvr>
                                        <p:cTn id="13" dur="500" fill="hold"/>
                                        <p:tgtEl>
                                          <p:spTgt spid="12"/>
                                        </p:tgtEl>
                                      </p:cBhvr>
                                      <p:by x="101000" y="101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Lst>
  </p:timing>
</p:sldLayout>
</file>

<file path=ppt/slideLayouts/slideLayout177.xml><?xml version="1.0" encoding="utf-8"?>
<p:sldLayout xmlns:a="http://schemas.openxmlformats.org/drawingml/2006/main" xmlns:r="http://schemas.openxmlformats.org/officeDocument/2006/relationships" xmlns:p="http://schemas.openxmlformats.org/presentationml/2006/main" userDrawn="1">
  <p:cSld name="116_Custom Layou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104C406-E8DD-4A26-B7E0-9CD818037D6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17688" y="-516818"/>
            <a:ext cx="8726712" cy="14714640"/>
          </a:xfrm>
          <a:prstGeom prst="rect">
            <a:avLst/>
          </a:prstGeom>
        </p:spPr>
      </p:pic>
      <p:sp>
        <p:nvSpPr>
          <p:cNvPr id="11" name="Picture Placeholder 13">
            <a:extLst>
              <a:ext uri="{FF2B5EF4-FFF2-40B4-BE49-F238E27FC236}">
                <a16:creationId xmlns:a16="http://schemas.microsoft.com/office/drawing/2014/main" id="{FA5CC464-A2E4-46B1-A990-BA8048D7D66B}"/>
              </a:ext>
            </a:extLst>
          </p:cNvPr>
          <p:cNvSpPr>
            <a:spLocks noGrp="1"/>
          </p:cNvSpPr>
          <p:nvPr>
            <p:ph type="pic" sz="quarter" idx="47"/>
          </p:nvPr>
        </p:nvSpPr>
        <p:spPr>
          <a:xfrm>
            <a:off x="4406462" y="2725411"/>
            <a:ext cx="6759088" cy="8265184"/>
          </a:xfrm>
          <a:prstGeom prst="roundRect">
            <a:avLst>
              <a:gd name="adj" fmla="val 17006"/>
            </a:avLst>
          </a:prstGeom>
          <a:gradFill>
            <a:gsLst>
              <a:gs pos="0">
                <a:schemeClr val="tx1">
                  <a:alpha val="40000"/>
                </a:schemeClr>
              </a:gs>
              <a:gs pos="99000">
                <a:schemeClr val="tx1">
                  <a:alpha val="20000"/>
                </a:schemeClr>
              </a:gs>
            </a:gsLst>
            <a:lin ang="5400000" scaled="1"/>
          </a:gradFill>
          <a:ln>
            <a:noFill/>
          </a:ln>
          <a:effectLst>
            <a:outerShdw blurRad="12700" dist="12700" dir="5400000" algn="t" rotWithShape="0">
              <a:prstClr val="black">
                <a:alpha val="12000"/>
              </a:prstClr>
            </a:outerShdw>
          </a:effectLst>
        </p:spPr>
        <p:txBody>
          <a:bodyPr wrap="square" anchor="ctr">
            <a:noAutofit/>
          </a:bodyPr>
          <a:lstStyle>
            <a:lvl1pPr algn="ctr">
              <a:defRPr sz="2400">
                <a:solidFill>
                  <a:schemeClr val="tx1"/>
                </a:solidFill>
              </a:defRPr>
            </a:lvl1pPr>
          </a:lstStyle>
          <a:p>
            <a:endParaRPr lang="en-US" dirty="0"/>
          </a:p>
        </p:txBody>
      </p:sp>
      <p:sp>
        <p:nvSpPr>
          <p:cNvPr id="13" name="Title 1">
            <a:extLst>
              <a:ext uri="{FF2B5EF4-FFF2-40B4-BE49-F238E27FC236}">
                <a16:creationId xmlns:a16="http://schemas.microsoft.com/office/drawing/2014/main" id="{F1DA27D7-77A4-4D20-9826-F1283F9AAF9F}"/>
              </a:ext>
            </a:extLst>
          </p:cNvPr>
          <p:cNvSpPr>
            <a:spLocks noGrp="1"/>
          </p:cNvSpPr>
          <p:nvPr>
            <p:ph type="title"/>
          </p:nvPr>
        </p:nvSpPr>
        <p:spPr>
          <a:xfrm>
            <a:off x="13440229" y="1893405"/>
            <a:ext cx="8922814" cy="2499690"/>
          </a:xfrm>
        </p:spPr>
        <p:txBody>
          <a:bodyPr/>
          <a:lstStyle/>
          <a:p>
            <a:r>
              <a:rPr lang="en-US"/>
              <a:t>Click to edit Master title style</a:t>
            </a:r>
          </a:p>
        </p:txBody>
      </p:sp>
    </p:spTree>
    <p:extLst>
      <p:ext uri="{BB962C8B-B14F-4D97-AF65-F5344CB8AC3E}">
        <p14:creationId xmlns:p14="http://schemas.microsoft.com/office/powerpoint/2010/main" val="3911340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Layout>
</file>

<file path=ppt/slideLayouts/slideLayout178.xml><?xml version="1.0" encoding="utf-8"?>
<p:sldLayout xmlns:a="http://schemas.openxmlformats.org/drawingml/2006/main" xmlns:r="http://schemas.openxmlformats.org/officeDocument/2006/relationships" xmlns:p="http://schemas.openxmlformats.org/presentationml/2006/main" userDrawn="1">
  <p:cSld name="118_Custom Layout">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4BDC927-642F-46FC-81F8-CF1C00DB59E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996430" y="2657611"/>
            <a:ext cx="15803372" cy="9621610"/>
          </a:xfrm>
          <a:prstGeom prst="rect">
            <a:avLst/>
          </a:prstGeom>
        </p:spPr>
      </p:pic>
      <p:sp>
        <p:nvSpPr>
          <p:cNvPr id="12" name="Picture Placeholder 13">
            <a:extLst>
              <a:ext uri="{FF2B5EF4-FFF2-40B4-BE49-F238E27FC236}">
                <a16:creationId xmlns:a16="http://schemas.microsoft.com/office/drawing/2014/main" id="{F341B52E-7002-48C3-A1D4-D6C97DA15F3E}"/>
              </a:ext>
            </a:extLst>
          </p:cNvPr>
          <p:cNvSpPr>
            <a:spLocks noGrp="1"/>
          </p:cNvSpPr>
          <p:nvPr>
            <p:ph type="pic" sz="quarter" idx="47"/>
          </p:nvPr>
        </p:nvSpPr>
        <p:spPr>
          <a:xfrm>
            <a:off x="14080743" y="2714357"/>
            <a:ext cx="13617014" cy="8787526"/>
          </a:xfrm>
          <a:prstGeom prst="round2SameRect">
            <a:avLst>
              <a:gd name="adj1" fmla="val 4086"/>
              <a:gd name="adj2" fmla="val 0"/>
            </a:avLst>
          </a:prstGeom>
          <a:gradFill>
            <a:gsLst>
              <a:gs pos="0">
                <a:schemeClr val="tx1">
                  <a:alpha val="40000"/>
                </a:schemeClr>
              </a:gs>
              <a:gs pos="99000">
                <a:schemeClr val="tx1">
                  <a:alpha val="20000"/>
                </a:schemeClr>
              </a:gs>
            </a:gsLst>
            <a:lin ang="5400000" scaled="1"/>
          </a:gradFill>
          <a:ln>
            <a:noFill/>
          </a:ln>
          <a:effectLst>
            <a:outerShdw blurRad="12700" dist="12700" dir="5400000" algn="t" rotWithShape="0">
              <a:prstClr val="black">
                <a:alpha val="12000"/>
              </a:prstClr>
            </a:outerShdw>
          </a:effectLst>
        </p:spPr>
        <p:txBody>
          <a:bodyPr wrap="square" anchor="ctr">
            <a:noAutofit/>
          </a:bodyPr>
          <a:lstStyle>
            <a:lvl1pPr algn="ctr">
              <a:defRPr sz="2400">
                <a:solidFill>
                  <a:schemeClr val="tx1"/>
                </a:solidFill>
              </a:defRPr>
            </a:lvl1pPr>
          </a:lstStyle>
          <a:p>
            <a:endParaRPr lang="en-US" dirty="0"/>
          </a:p>
        </p:txBody>
      </p:sp>
    </p:spTree>
    <p:extLst>
      <p:ext uri="{BB962C8B-B14F-4D97-AF65-F5344CB8AC3E}">
        <p14:creationId xmlns:p14="http://schemas.microsoft.com/office/powerpoint/2010/main" val="3157159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par>
                                <p:cTn id="10" presetID="22" presetClass="entr" presetSubtype="4" fill="hold" grpId="0" nodeType="withEffect">
                                  <p:stCondLst>
                                    <p:cond delay="500"/>
                                  </p:stCondLst>
                                  <p:childTnLst>
                                    <p:set>
                                      <p:cBhvr>
                                        <p:cTn id="11" dur="1" fill="hold">
                                          <p:stCondLst>
                                            <p:cond delay="0"/>
                                          </p:stCondLst>
                                        </p:cTn>
                                        <p:tgtEl>
                                          <p:spTgt spid="12"/>
                                        </p:tgtEl>
                                        <p:attrNameLst>
                                          <p:attrName>style.visibility</p:attrName>
                                        </p:attrNameLst>
                                      </p:cBhvr>
                                      <p:to>
                                        <p:strVal val="visible"/>
                                      </p:to>
                                    </p:set>
                                    <p:animEffect transition="in" filter="wipe(down)">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79.xml><?xml version="1.0" encoding="utf-8"?>
<p:sldLayout xmlns:a="http://schemas.openxmlformats.org/drawingml/2006/main" xmlns:r="http://schemas.openxmlformats.org/officeDocument/2006/relationships" xmlns:p="http://schemas.openxmlformats.org/presentationml/2006/main" userDrawn="1">
  <p:cSld name="121_Custom Layout">
    <p:spTree>
      <p:nvGrpSpPr>
        <p:cNvPr id="1" name=""/>
        <p:cNvGrpSpPr/>
        <p:nvPr/>
      </p:nvGrpSpPr>
      <p:grpSpPr>
        <a:xfrm>
          <a:off x="0" y="0"/>
          <a:ext cx="0" cy="0"/>
          <a:chOff x="0" y="0"/>
          <a:chExt cx="0" cy="0"/>
        </a:xfrm>
      </p:grpSpPr>
      <p:sp>
        <p:nvSpPr>
          <p:cNvPr id="8" name="Picture Placeholder 13">
            <a:extLst>
              <a:ext uri="{FF2B5EF4-FFF2-40B4-BE49-F238E27FC236}">
                <a16:creationId xmlns:a16="http://schemas.microsoft.com/office/drawing/2014/main" id="{080C8017-31D6-4CDD-B760-0FDB47A0B743}"/>
              </a:ext>
            </a:extLst>
          </p:cNvPr>
          <p:cNvSpPr>
            <a:spLocks noGrp="1"/>
          </p:cNvSpPr>
          <p:nvPr>
            <p:ph type="pic" sz="quarter" idx="47"/>
          </p:nvPr>
        </p:nvSpPr>
        <p:spPr>
          <a:xfrm>
            <a:off x="12571065" y="4391161"/>
            <a:ext cx="3408848" cy="7377824"/>
          </a:xfrm>
          <a:custGeom>
            <a:avLst/>
            <a:gdLst>
              <a:gd name="connsiteX0" fmla="*/ 250164 w 2509837"/>
              <a:gd name="connsiteY0" fmla="*/ 0 h 5326062"/>
              <a:gd name="connsiteX1" fmla="*/ 524933 w 2509837"/>
              <a:gd name="connsiteY1" fmla="*/ 0 h 5326062"/>
              <a:gd name="connsiteX2" fmla="*/ 557742 w 2509837"/>
              <a:gd name="connsiteY2" fmla="*/ 36205 h 5326062"/>
              <a:gd name="connsiteX3" fmla="*/ 557742 w 2509837"/>
              <a:gd name="connsiteY3" fmla="*/ 64363 h 5326062"/>
              <a:gd name="connsiteX4" fmla="*/ 701278 w 2509837"/>
              <a:gd name="connsiteY4" fmla="*/ 197113 h 5326062"/>
              <a:gd name="connsiteX5" fmla="*/ 1816761 w 2509837"/>
              <a:gd name="connsiteY5" fmla="*/ 197113 h 5326062"/>
              <a:gd name="connsiteX6" fmla="*/ 1956197 w 2509837"/>
              <a:gd name="connsiteY6" fmla="*/ 60341 h 5326062"/>
              <a:gd name="connsiteX7" fmla="*/ 1956197 w 2509837"/>
              <a:gd name="connsiteY7" fmla="*/ 36205 h 5326062"/>
              <a:gd name="connsiteX8" fmla="*/ 1989005 w 2509837"/>
              <a:gd name="connsiteY8" fmla="*/ 0 h 5326062"/>
              <a:gd name="connsiteX9" fmla="*/ 2259673 w 2509837"/>
              <a:gd name="connsiteY9" fmla="*/ 0 h 5326062"/>
              <a:gd name="connsiteX10" fmla="*/ 2509837 w 2509837"/>
              <a:gd name="connsiteY10" fmla="*/ 249408 h 5326062"/>
              <a:gd name="connsiteX11" fmla="*/ 2509837 w 2509837"/>
              <a:gd name="connsiteY11" fmla="*/ 5080677 h 5326062"/>
              <a:gd name="connsiteX12" fmla="*/ 2259673 w 2509837"/>
              <a:gd name="connsiteY12" fmla="*/ 5326062 h 5326062"/>
              <a:gd name="connsiteX13" fmla="*/ 250164 w 2509837"/>
              <a:gd name="connsiteY13" fmla="*/ 5326062 h 5326062"/>
              <a:gd name="connsiteX14" fmla="*/ 0 w 2509837"/>
              <a:gd name="connsiteY14" fmla="*/ 5080677 h 5326062"/>
              <a:gd name="connsiteX15" fmla="*/ 0 w 2509837"/>
              <a:gd name="connsiteY15" fmla="*/ 249408 h 5326062"/>
              <a:gd name="connsiteX16" fmla="*/ 250164 w 2509837"/>
              <a:gd name="connsiteY16" fmla="*/ 0 h 532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9837" h="5326062">
                <a:moveTo>
                  <a:pt x="250164" y="0"/>
                </a:moveTo>
                <a:cubicBezTo>
                  <a:pt x="250164" y="0"/>
                  <a:pt x="250164" y="0"/>
                  <a:pt x="524933" y="0"/>
                </a:cubicBezTo>
                <a:cubicBezTo>
                  <a:pt x="541338" y="0"/>
                  <a:pt x="557742" y="16091"/>
                  <a:pt x="557742" y="36205"/>
                </a:cubicBezTo>
                <a:cubicBezTo>
                  <a:pt x="557742" y="36205"/>
                  <a:pt x="557742" y="36205"/>
                  <a:pt x="557742" y="64363"/>
                </a:cubicBezTo>
                <a:cubicBezTo>
                  <a:pt x="557742" y="104591"/>
                  <a:pt x="590550" y="197113"/>
                  <a:pt x="701278" y="197113"/>
                </a:cubicBezTo>
                <a:cubicBezTo>
                  <a:pt x="758693" y="197113"/>
                  <a:pt x="1718336" y="197113"/>
                  <a:pt x="1816761" y="197113"/>
                </a:cubicBezTo>
                <a:cubicBezTo>
                  <a:pt x="1915186" y="197113"/>
                  <a:pt x="1956197" y="108613"/>
                  <a:pt x="1956197" y="60341"/>
                </a:cubicBezTo>
                <a:cubicBezTo>
                  <a:pt x="1956197" y="60341"/>
                  <a:pt x="1956197" y="60341"/>
                  <a:pt x="1956197" y="36205"/>
                </a:cubicBezTo>
                <a:cubicBezTo>
                  <a:pt x="1956197" y="16091"/>
                  <a:pt x="1972601" y="0"/>
                  <a:pt x="1989005" y="0"/>
                </a:cubicBezTo>
                <a:cubicBezTo>
                  <a:pt x="1989005" y="0"/>
                  <a:pt x="1989005" y="0"/>
                  <a:pt x="2259673" y="0"/>
                </a:cubicBezTo>
                <a:cubicBezTo>
                  <a:pt x="2395008" y="0"/>
                  <a:pt x="2509837" y="112636"/>
                  <a:pt x="2509837" y="249408"/>
                </a:cubicBezTo>
                <a:cubicBezTo>
                  <a:pt x="2509837" y="249408"/>
                  <a:pt x="2509837" y="249408"/>
                  <a:pt x="2509837" y="5080677"/>
                </a:cubicBezTo>
                <a:cubicBezTo>
                  <a:pt x="2509837" y="5217449"/>
                  <a:pt x="2395008" y="5326062"/>
                  <a:pt x="2259673" y="5326062"/>
                </a:cubicBezTo>
                <a:cubicBezTo>
                  <a:pt x="2259673" y="5326062"/>
                  <a:pt x="2259673" y="5326062"/>
                  <a:pt x="250164" y="5326062"/>
                </a:cubicBezTo>
                <a:cubicBezTo>
                  <a:pt x="114829" y="5326062"/>
                  <a:pt x="0" y="5217449"/>
                  <a:pt x="0" y="5080677"/>
                </a:cubicBezTo>
                <a:cubicBezTo>
                  <a:pt x="0" y="5080677"/>
                  <a:pt x="0" y="5080677"/>
                  <a:pt x="0" y="249408"/>
                </a:cubicBezTo>
                <a:cubicBezTo>
                  <a:pt x="0" y="112636"/>
                  <a:pt x="114829" y="0"/>
                  <a:pt x="250164" y="0"/>
                </a:cubicBezTo>
                <a:close/>
              </a:path>
            </a:pathLst>
          </a:custGeom>
          <a:gradFill>
            <a:gsLst>
              <a:gs pos="0">
                <a:schemeClr val="tx1">
                  <a:alpha val="40000"/>
                </a:schemeClr>
              </a:gs>
              <a:gs pos="99000">
                <a:schemeClr val="tx1">
                  <a:alpha val="20000"/>
                </a:schemeClr>
              </a:gs>
            </a:gsLst>
            <a:lin ang="5400000" scaled="1"/>
          </a:gradFill>
          <a:ln>
            <a:noFill/>
          </a:ln>
          <a:effectLst>
            <a:outerShdw blurRad="50800" dist="12700" dir="5400000" algn="t" rotWithShape="0">
              <a:prstClr val="black">
                <a:alpha val="10000"/>
              </a:prstClr>
            </a:outerShdw>
          </a:effectLst>
        </p:spPr>
        <p:txBody>
          <a:bodyPr wrap="square" anchor="ctr">
            <a:noAutofit/>
          </a:bodyPr>
          <a:lstStyle>
            <a:lvl1pPr algn="ctr">
              <a:defRPr sz="2400">
                <a:solidFill>
                  <a:schemeClr val="tx1"/>
                </a:solidFill>
              </a:defRPr>
            </a:lvl1pPr>
          </a:lstStyle>
          <a:p>
            <a:endParaRPr lang="en-US"/>
          </a:p>
        </p:txBody>
      </p:sp>
      <p:sp>
        <p:nvSpPr>
          <p:cNvPr id="9" name="Picture Placeholder 13">
            <a:extLst>
              <a:ext uri="{FF2B5EF4-FFF2-40B4-BE49-F238E27FC236}">
                <a16:creationId xmlns:a16="http://schemas.microsoft.com/office/drawing/2014/main" id="{0E637691-0F04-4B70-80F2-A1574634E23D}"/>
              </a:ext>
            </a:extLst>
          </p:cNvPr>
          <p:cNvSpPr>
            <a:spLocks noGrp="1"/>
          </p:cNvSpPr>
          <p:nvPr>
            <p:ph type="pic" sz="quarter" idx="48"/>
          </p:nvPr>
        </p:nvSpPr>
        <p:spPr>
          <a:xfrm>
            <a:off x="16223811" y="4391161"/>
            <a:ext cx="3408848" cy="7377824"/>
          </a:xfrm>
          <a:custGeom>
            <a:avLst/>
            <a:gdLst>
              <a:gd name="connsiteX0" fmla="*/ 250164 w 2509837"/>
              <a:gd name="connsiteY0" fmla="*/ 0 h 5326062"/>
              <a:gd name="connsiteX1" fmla="*/ 524933 w 2509837"/>
              <a:gd name="connsiteY1" fmla="*/ 0 h 5326062"/>
              <a:gd name="connsiteX2" fmla="*/ 557742 w 2509837"/>
              <a:gd name="connsiteY2" fmla="*/ 36205 h 5326062"/>
              <a:gd name="connsiteX3" fmla="*/ 557742 w 2509837"/>
              <a:gd name="connsiteY3" fmla="*/ 64363 h 5326062"/>
              <a:gd name="connsiteX4" fmla="*/ 701278 w 2509837"/>
              <a:gd name="connsiteY4" fmla="*/ 197113 h 5326062"/>
              <a:gd name="connsiteX5" fmla="*/ 1816761 w 2509837"/>
              <a:gd name="connsiteY5" fmla="*/ 197113 h 5326062"/>
              <a:gd name="connsiteX6" fmla="*/ 1956197 w 2509837"/>
              <a:gd name="connsiteY6" fmla="*/ 60341 h 5326062"/>
              <a:gd name="connsiteX7" fmla="*/ 1956197 w 2509837"/>
              <a:gd name="connsiteY7" fmla="*/ 36205 h 5326062"/>
              <a:gd name="connsiteX8" fmla="*/ 1989005 w 2509837"/>
              <a:gd name="connsiteY8" fmla="*/ 0 h 5326062"/>
              <a:gd name="connsiteX9" fmla="*/ 2259673 w 2509837"/>
              <a:gd name="connsiteY9" fmla="*/ 0 h 5326062"/>
              <a:gd name="connsiteX10" fmla="*/ 2509837 w 2509837"/>
              <a:gd name="connsiteY10" fmla="*/ 249408 h 5326062"/>
              <a:gd name="connsiteX11" fmla="*/ 2509837 w 2509837"/>
              <a:gd name="connsiteY11" fmla="*/ 5080677 h 5326062"/>
              <a:gd name="connsiteX12" fmla="*/ 2259673 w 2509837"/>
              <a:gd name="connsiteY12" fmla="*/ 5326062 h 5326062"/>
              <a:gd name="connsiteX13" fmla="*/ 250164 w 2509837"/>
              <a:gd name="connsiteY13" fmla="*/ 5326062 h 5326062"/>
              <a:gd name="connsiteX14" fmla="*/ 0 w 2509837"/>
              <a:gd name="connsiteY14" fmla="*/ 5080677 h 5326062"/>
              <a:gd name="connsiteX15" fmla="*/ 0 w 2509837"/>
              <a:gd name="connsiteY15" fmla="*/ 249408 h 5326062"/>
              <a:gd name="connsiteX16" fmla="*/ 250164 w 2509837"/>
              <a:gd name="connsiteY16" fmla="*/ 0 h 532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9837" h="5326062">
                <a:moveTo>
                  <a:pt x="250164" y="0"/>
                </a:moveTo>
                <a:cubicBezTo>
                  <a:pt x="250164" y="0"/>
                  <a:pt x="250164" y="0"/>
                  <a:pt x="524933" y="0"/>
                </a:cubicBezTo>
                <a:cubicBezTo>
                  <a:pt x="541338" y="0"/>
                  <a:pt x="557742" y="16091"/>
                  <a:pt x="557742" y="36205"/>
                </a:cubicBezTo>
                <a:cubicBezTo>
                  <a:pt x="557742" y="36205"/>
                  <a:pt x="557742" y="36205"/>
                  <a:pt x="557742" y="64363"/>
                </a:cubicBezTo>
                <a:cubicBezTo>
                  <a:pt x="557742" y="104591"/>
                  <a:pt x="590550" y="197113"/>
                  <a:pt x="701278" y="197113"/>
                </a:cubicBezTo>
                <a:cubicBezTo>
                  <a:pt x="758693" y="197113"/>
                  <a:pt x="1718336" y="197113"/>
                  <a:pt x="1816761" y="197113"/>
                </a:cubicBezTo>
                <a:cubicBezTo>
                  <a:pt x="1915186" y="197113"/>
                  <a:pt x="1956197" y="108613"/>
                  <a:pt x="1956197" y="60341"/>
                </a:cubicBezTo>
                <a:cubicBezTo>
                  <a:pt x="1956197" y="60341"/>
                  <a:pt x="1956197" y="60341"/>
                  <a:pt x="1956197" y="36205"/>
                </a:cubicBezTo>
                <a:cubicBezTo>
                  <a:pt x="1956197" y="16091"/>
                  <a:pt x="1972601" y="0"/>
                  <a:pt x="1989005" y="0"/>
                </a:cubicBezTo>
                <a:cubicBezTo>
                  <a:pt x="1989005" y="0"/>
                  <a:pt x="1989005" y="0"/>
                  <a:pt x="2259673" y="0"/>
                </a:cubicBezTo>
                <a:cubicBezTo>
                  <a:pt x="2395008" y="0"/>
                  <a:pt x="2509837" y="112636"/>
                  <a:pt x="2509837" y="249408"/>
                </a:cubicBezTo>
                <a:cubicBezTo>
                  <a:pt x="2509837" y="249408"/>
                  <a:pt x="2509837" y="249408"/>
                  <a:pt x="2509837" y="5080677"/>
                </a:cubicBezTo>
                <a:cubicBezTo>
                  <a:pt x="2509837" y="5217449"/>
                  <a:pt x="2395008" y="5326062"/>
                  <a:pt x="2259673" y="5326062"/>
                </a:cubicBezTo>
                <a:cubicBezTo>
                  <a:pt x="2259673" y="5326062"/>
                  <a:pt x="2259673" y="5326062"/>
                  <a:pt x="250164" y="5326062"/>
                </a:cubicBezTo>
                <a:cubicBezTo>
                  <a:pt x="114829" y="5326062"/>
                  <a:pt x="0" y="5217449"/>
                  <a:pt x="0" y="5080677"/>
                </a:cubicBezTo>
                <a:cubicBezTo>
                  <a:pt x="0" y="5080677"/>
                  <a:pt x="0" y="5080677"/>
                  <a:pt x="0" y="249408"/>
                </a:cubicBezTo>
                <a:cubicBezTo>
                  <a:pt x="0" y="112636"/>
                  <a:pt x="114829" y="0"/>
                  <a:pt x="250164" y="0"/>
                </a:cubicBezTo>
                <a:close/>
              </a:path>
            </a:pathLst>
          </a:custGeom>
          <a:gradFill>
            <a:gsLst>
              <a:gs pos="0">
                <a:schemeClr val="tx1">
                  <a:alpha val="40000"/>
                </a:schemeClr>
              </a:gs>
              <a:gs pos="99000">
                <a:schemeClr val="tx1">
                  <a:alpha val="20000"/>
                </a:schemeClr>
              </a:gs>
            </a:gsLst>
            <a:lin ang="5400000" scaled="1"/>
          </a:gradFill>
          <a:ln>
            <a:noFill/>
          </a:ln>
          <a:effectLst>
            <a:outerShdw blurRad="50800" dist="12700" dir="5400000" algn="t" rotWithShape="0">
              <a:prstClr val="black">
                <a:alpha val="10000"/>
              </a:prstClr>
            </a:outerShdw>
          </a:effectLst>
        </p:spPr>
        <p:txBody>
          <a:bodyPr wrap="square" anchor="ctr">
            <a:noAutofit/>
          </a:bodyPr>
          <a:lstStyle>
            <a:lvl1pPr algn="ctr">
              <a:defRPr sz="2400">
                <a:solidFill>
                  <a:schemeClr val="tx1"/>
                </a:solidFill>
              </a:defRPr>
            </a:lvl1pPr>
          </a:lstStyle>
          <a:p>
            <a:endParaRPr lang="en-US"/>
          </a:p>
        </p:txBody>
      </p:sp>
      <p:sp>
        <p:nvSpPr>
          <p:cNvPr id="10" name="Picture Placeholder 13">
            <a:extLst>
              <a:ext uri="{FF2B5EF4-FFF2-40B4-BE49-F238E27FC236}">
                <a16:creationId xmlns:a16="http://schemas.microsoft.com/office/drawing/2014/main" id="{9601835B-F82E-4C06-AEF5-9CB88DFAC972}"/>
              </a:ext>
            </a:extLst>
          </p:cNvPr>
          <p:cNvSpPr>
            <a:spLocks noGrp="1"/>
          </p:cNvSpPr>
          <p:nvPr>
            <p:ph type="pic" sz="quarter" idx="49"/>
          </p:nvPr>
        </p:nvSpPr>
        <p:spPr>
          <a:xfrm>
            <a:off x="19876557" y="4391161"/>
            <a:ext cx="3408848" cy="7377824"/>
          </a:xfrm>
          <a:custGeom>
            <a:avLst/>
            <a:gdLst>
              <a:gd name="connsiteX0" fmla="*/ 250164 w 2509837"/>
              <a:gd name="connsiteY0" fmla="*/ 0 h 5326062"/>
              <a:gd name="connsiteX1" fmla="*/ 524933 w 2509837"/>
              <a:gd name="connsiteY1" fmla="*/ 0 h 5326062"/>
              <a:gd name="connsiteX2" fmla="*/ 557742 w 2509837"/>
              <a:gd name="connsiteY2" fmla="*/ 36205 h 5326062"/>
              <a:gd name="connsiteX3" fmla="*/ 557742 w 2509837"/>
              <a:gd name="connsiteY3" fmla="*/ 64363 h 5326062"/>
              <a:gd name="connsiteX4" fmla="*/ 701278 w 2509837"/>
              <a:gd name="connsiteY4" fmla="*/ 197113 h 5326062"/>
              <a:gd name="connsiteX5" fmla="*/ 1816761 w 2509837"/>
              <a:gd name="connsiteY5" fmla="*/ 197113 h 5326062"/>
              <a:gd name="connsiteX6" fmla="*/ 1956197 w 2509837"/>
              <a:gd name="connsiteY6" fmla="*/ 60341 h 5326062"/>
              <a:gd name="connsiteX7" fmla="*/ 1956197 w 2509837"/>
              <a:gd name="connsiteY7" fmla="*/ 36205 h 5326062"/>
              <a:gd name="connsiteX8" fmla="*/ 1989005 w 2509837"/>
              <a:gd name="connsiteY8" fmla="*/ 0 h 5326062"/>
              <a:gd name="connsiteX9" fmla="*/ 2259673 w 2509837"/>
              <a:gd name="connsiteY9" fmla="*/ 0 h 5326062"/>
              <a:gd name="connsiteX10" fmla="*/ 2509837 w 2509837"/>
              <a:gd name="connsiteY10" fmla="*/ 249408 h 5326062"/>
              <a:gd name="connsiteX11" fmla="*/ 2509837 w 2509837"/>
              <a:gd name="connsiteY11" fmla="*/ 5080677 h 5326062"/>
              <a:gd name="connsiteX12" fmla="*/ 2259673 w 2509837"/>
              <a:gd name="connsiteY12" fmla="*/ 5326062 h 5326062"/>
              <a:gd name="connsiteX13" fmla="*/ 250164 w 2509837"/>
              <a:gd name="connsiteY13" fmla="*/ 5326062 h 5326062"/>
              <a:gd name="connsiteX14" fmla="*/ 0 w 2509837"/>
              <a:gd name="connsiteY14" fmla="*/ 5080677 h 5326062"/>
              <a:gd name="connsiteX15" fmla="*/ 0 w 2509837"/>
              <a:gd name="connsiteY15" fmla="*/ 249408 h 5326062"/>
              <a:gd name="connsiteX16" fmla="*/ 250164 w 2509837"/>
              <a:gd name="connsiteY16" fmla="*/ 0 h 532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9837" h="5326062">
                <a:moveTo>
                  <a:pt x="250164" y="0"/>
                </a:moveTo>
                <a:cubicBezTo>
                  <a:pt x="250164" y="0"/>
                  <a:pt x="250164" y="0"/>
                  <a:pt x="524933" y="0"/>
                </a:cubicBezTo>
                <a:cubicBezTo>
                  <a:pt x="541338" y="0"/>
                  <a:pt x="557742" y="16091"/>
                  <a:pt x="557742" y="36205"/>
                </a:cubicBezTo>
                <a:cubicBezTo>
                  <a:pt x="557742" y="36205"/>
                  <a:pt x="557742" y="36205"/>
                  <a:pt x="557742" y="64363"/>
                </a:cubicBezTo>
                <a:cubicBezTo>
                  <a:pt x="557742" y="104591"/>
                  <a:pt x="590550" y="197113"/>
                  <a:pt x="701278" y="197113"/>
                </a:cubicBezTo>
                <a:cubicBezTo>
                  <a:pt x="758693" y="197113"/>
                  <a:pt x="1718336" y="197113"/>
                  <a:pt x="1816761" y="197113"/>
                </a:cubicBezTo>
                <a:cubicBezTo>
                  <a:pt x="1915186" y="197113"/>
                  <a:pt x="1956197" y="108613"/>
                  <a:pt x="1956197" y="60341"/>
                </a:cubicBezTo>
                <a:cubicBezTo>
                  <a:pt x="1956197" y="60341"/>
                  <a:pt x="1956197" y="60341"/>
                  <a:pt x="1956197" y="36205"/>
                </a:cubicBezTo>
                <a:cubicBezTo>
                  <a:pt x="1956197" y="16091"/>
                  <a:pt x="1972601" y="0"/>
                  <a:pt x="1989005" y="0"/>
                </a:cubicBezTo>
                <a:cubicBezTo>
                  <a:pt x="1989005" y="0"/>
                  <a:pt x="1989005" y="0"/>
                  <a:pt x="2259673" y="0"/>
                </a:cubicBezTo>
                <a:cubicBezTo>
                  <a:pt x="2395008" y="0"/>
                  <a:pt x="2509837" y="112636"/>
                  <a:pt x="2509837" y="249408"/>
                </a:cubicBezTo>
                <a:cubicBezTo>
                  <a:pt x="2509837" y="249408"/>
                  <a:pt x="2509837" y="249408"/>
                  <a:pt x="2509837" y="5080677"/>
                </a:cubicBezTo>
                <a:cubicBezTo>
                  <a:pt x="2509837" y="5217449"/>
                  <a:pt x="2395008" y="5326062"/>
                  <a:pt x="2259673" y="5326062"/>
                </a:cubicBezTo>
                <a:cubicBezTo>
                  <a:pt x="2259673" y="5326062"/>
                  <a:pt x="2259673" y="5326062"/>
                  <a:pt x="250164" y="5326062"/>
                </a:cubicBezTo>
                <a:cubicBezTo>
                  <a:pt x="114829" y="5326062"/>
                  <a:pt x="0" y="5217449"/>
                  <a:pt x="0" y="5080677"/>
                </a:cubicBezTo>
                <a:cubicBezTo>
                  <a:pt x="0" y="5080677"/>
                  <a:pt x="0" y="5080677"/>
                  <a:pt x="0" y="249408"/>
                </a:cubicBezTo>
                <a:cubicBezTo>
                  <a:pt x="0" y="112636"/>
                  <a:pt x="114829" y="0"/>
                  <a:pt x="250164" y="0"/>
                </a:cubicBezTo>
                <a:close/>
              </a:path>
            </a:pathLst>
          </a:custGeom>
          <a:gradFill>
            <a:gsLst>
              <a:gs pos="0">
                <a:schemeClr val="tx1">
                  <a:alpha val="40000"/>
                </a:schemeClr>
              </a:gs>
              <a:gs pos="99000">
                <a:schemeClr val="tx1">
                  <a:alpha val="20000"/>
                </a:schemeClr>
              </a:gs>
            </a:gsLst>
            <a:lin ang="5400000" scaled="1"/>
          </a:gradFill>
          <a:ln>
            <a:noFill/>
          </a:ln>
          <a:effectLst>
            <a:outerShdw blurRad="50800" dist="12700" dir="5400000" algn="t" rotWithShape="0">
              <a:prstClr val="black">
                <a:alpha val="10000"/>
              </a:prstClr>
            </a:outerShdw>
          </a:effectLst>
        </p:spPr>
        <p:txBody>
          <a:bodyPr wrap="square" anchor="ctr">
            <a:noAutofit/>
          </a:bodyPr>
          <a:lstStyle>
            <a:lvl1pPr algn="ctr">
              <a:defRPr sz="2400">
                <a:solidFill>
                  <a:schemeClr val="tx1"/>
                </a:solidFill>
              </a:defRPr>
            </a:lvl1pPr>
          </a:lstStyle>
          <a:p>
            <a:endParaRPr lang="en-US"/>
          </a:p>
        </p:txBody>
      </p:sp>
      <p:sp>
        <p:nvSpPr>
          <p:cNvPr id="13" name="Picture Placeholder 13">
            <a:extLst>
              <a:ext uri="{FF2B5EF4-FFF2-40B4-BE49-F238E27FC236}">
                <a16:creationId xmlns:a16="http://schemas.microsoft.com/office/drawing/2014/main" id="{B48A4F0C-437F-4818-B3E7-D2ACAF9BB394}"/>
              </a:ext>
            </a:extLst>
          </p:cNvPr>
          <p:cNvSpPr>
            <a:spLocks noGrp="1"/>
          </p:cNvSpPr>
          <p:nvPr>
            <p:ph type="pic" sz="quarter" idx="50"/>
          </p:nvPr>
        </p:nvSpPr>
        <p:spPr>
          <a:xfrm>
            <a:off x="4764545" y="4391161"/>
            <a:ext cx="3408848" cy="7377824"/>
          </a:xfrm>
          <a:custGeom>
            <a:avLst/>
            <a:gdLst>
              <a:gd name="connsiteX0" fmla="*/ 250164 w 2509837"/>
              <a:gd name="connsiteY0" fmla="*/ 0 h 5326062"/>
              <a:gd name="connsiteX1" fmla="*/ 524933 w 2509837"/>
              <a:gd name="connsiteY1" fmla="*/ 0 h 5326062"/>
              <a:gd name="connsiteX2" fmla="*/ 557742 w 2509837"/>
              <a:gd name="connsiteY2" fmla="*/ 36205 h 5326062"/>
              <a:gd name="connsiteX3" fmla="*/ 557742 w 2509837"/>
              <a:gd name="connsiteY3" fmla="*/ 64363 h 5326062"/>
              <a:gd name="connsiteX4" fmla="*/ 701278 w 2509837"/>
              <a:gd name="connsiteY4" fmla="*/ 197113 h 5326062"/>
              <a:gd name="connsiteX5" fmla="*/ 1816761 w 2509837"/>
              <a:gd name="connsiteY5" fmla="*/ 197113 h 5326062"/>
              <a:gd name="connsiteX6" fmla="*/ 1956197 w 2509837"/>
              <a:gd name="connsiteY6" fmla="*/ 60341 h 5326062"/>
              <a:gd name="connsiteX7" fmla="*/ 1956197 w 2509837"/>
              <a:gd name="connsiteY7" fmla="*/ 36205 h 5326062"/>
              <a:gd name="connsiteX8" fmla="*/ 1989005 w 2509837"/>
              <a:gd name="connsiteY8" fmla="*/ 0 h 5326062"/>
              <a:gd name="connsiteX9" fmla="*/ 2259673 w 2509837"/>
              <a:gd name="connsiteY9" fmla="*/ 0 h 5326062"/>
              <a:gd name="connsiteX10" fmla="*/ 2509837 w 2509837"/>
              <a:gd name="connsiteY10" fmla="*/ 249408 h 5326062"/>
              <a:gd name="connsiteX11" fmla="*/ 2509837 w 2509837"/>
              <a:gd name="connsiteY11" fmla="*/ 5080677 h 5326062"/>
              <a:gd name="connsiteX12" fmla="*/ 2259673 w 2509837"/>
              <a:gd name="connsiteY12" fmla="*/ 5326062 h 5326062"/>
              <a:gd name="connsiteX13" fmla="*/ 250164 w 2509837"/>
              <a:gd name="connsiteY13" fmla="*/ 5326062 h 5326062"/>
              <a:gd name="connsiteX14" fmla="*/ 0 w 2509837"/>
              <a:gd name="connsiteY14" fmla="*/ 5080677 h 5326062"/>
              <a:gd name="connsiteX15" fmla="*/ 0 w 2509837"/>
              <a:gd name="connsiteY15" fmla="*/ 249408 h 5326062"/>
              <a:gd name="connsiteX16" fmla="*/ 250164 w 2509837"/>
              <a:gd name="connsiteY16" fmla="*/ 0 h 532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9837" h="5326062">
                <a:moveTo>
                  <a:pt x="250164" y="0"/>
                </a:moveTo>
                <a:cubicBezTo>
                  <a:pt x="250164" y="0"/>
                  <a:pt x="250164" y="0"/>
                  <a:pt x="524933" y="0"/>
                </a:cubicBezTo>
                <a:cubicBezTo>
                  <a:pt x="541338" y="0"/>
                  <a:pt x="557742" y="16091"/>
                  <a:pt x="557742" y="36205"/>
                </a:cubicBezTo>
                <a:cubicBezTo>
                  <a:pt x="557742" y="36205"/>
                  <a:pt x="557742" y="36205"/>
                  <a:pt x="557742" y="64363"/>
                </a:cubicBezTo>
                <a:cubicBezTo>
                  <a:pt x="557742" y="104591"/>
                  <a:pt x="590550" y="197113"/>
                  <a:pt x="701278" y="197113"/>
                </a:cubicBezTo>
                <a:cubicBezTo>
                  <a:pt x="758693" y="197113"/>
                  <a:pt x="1718336" y="197113"/>
                  <a:pt x="1816761" y="197113"/>
                </a:cubicBezTo>
                <a:cubicBezTo>
                  <a:pt x="1915186" y="197113"/>
                  <a:pt x="1956197" y="108613"/>
                  <a:pt x="1956197" y="60341"/>
                </a:cubicBezTo>
                <a:cubicBezTo>
                  <a:pt x="1956197" y="60341"/>
                  <a:pt x="1956197" y="60341"/>
                  <a:pt x="1956197" y="36205"/>
                </a:cubicBezTo>
                <a:cubicBezTo>
                  <a:pt x="1956197" y="16091"/>
                  <a:pt x="1972601" y="0"/>
                  <a:pt x="1989005" y="0"/>
                </a:cubicBezTo>
                <a:cubicBezTo>
                  <a:pt x="1989005" y="0"/>
                  <a:pt x="1989005" y="0"/>
                  <a:pt x="2259673" y="0"/>
                </a:cubicBezTo>
                <a:cubicBezTo>
                  <a:pt x="2395008" y="0"/>
                  <a:pt x="2509837" y="112636"/>
                  <a:pt x="2509837" y="249408"/>
                </a:cubicBezTo>
                <a:cubicBezTo>
                  <a:pt x="2509837" y="249408"/>
                  <a:pt x="2509837" y="249408"/>
                  <a:pt x="2509837" y="5080677"/>
                </a:cubicBezTo>
                <a:cubicBezTo>
                  <a:pt x="2509837" y="5217449"/>
                  <a:pt x="2395008" y="5326062"/>
                  <a:pt x="2259673" y="5326062"/>
                </a:cubicBezTo>
                <a:cubicBezTo>
                  <a:pt x="2259673" y="5326062"/>
                  <a:pt x="2259673" y="5326062"/>
                  <a:pt x="250164" y="5326062"/>
                </a:cubicBezTo>
                <a:cubicBezTo>
                  <a:pt x="114829" y="5326062"/>
                  <a:pt x="0" y="5217449"/>
                  <a:pt x="0" y="5080677"/>
                </a:cubicBezTo>
                <a:cubicBezTo>
                  <a:pt x="0" y="5080677"/>
                  <a:pt x="0" y="5080677"/>
                  <a:pt x="0" y="249408"/>
                </a:cubicBezTo>
                <a:cubicBezTo>
                  <a:pt x="0" y="112636"/>
                  <a:pt x="114829" y="0"/>
                  <a:pt x="250164" y="0"/>
                </a:cubicBezTo>
                <a:close/>
              </a:path>
            </a:pathLst>
          </a:custGeom>
          <a:gradFill>
            <a:gsLst>
              <a:gs pos="0">
                <a:schemeClr val="tx1">
                  <a:alpha val="40000"/>
                </a:schemeClr>
              </a:gs>
              <a:gs pos="99000">
                <a:schemeClr val="tx1">
                  <a:alpha val="20000"/>
                </a:schemeClr>
              </a:gs>
            </a:gsLst>
            <a:lin ang="5400000" scaled="1"/>
          </a:gradFill>
          <a:ln>
            <a:noFill/>
          </a:ln>
          <a:effectLst>
            <a:outerShdw blurRad="50800" dist="12700" dir="5400000" algn="t" rotWithShape="0">
              <a:prstClr val="black">
                <a:alpha val="10000"/>
              </a:prstClr>
            </a:outerShdw>
          </a:effectLst>
        </p:spPr>
        <p:txBody>
          <a:bodyPr wrap="square" anchor="ctr">
            <a:noAutofit/>
          </a:bodyPr>
          <a:lstStyle>
            <a:lvl1pPr algn="ctr">
              <a:defRPr sz="2400">
                <a:solidFill>
                  <a:schemeClr val="tx1"/>
                </a:solidFill>
              </a:defRPr>
            </a:lvl1pPr>
          </a:lstStyle>
          <a:p>
            <a:endParaRPr lang="en-US"/>
          </a:p>
        </p:txBody>
      </p:sp>
      <p:sp>
        <p:nvSpPr>
          <p:cNvPr id="14" name="Picture Placeholder 13">
            <a:extLst>
              <a:ext uri="{FF2B5EF4-FFF2-40B4-BE49-F238E27FC236}">
                <a16:creationId xmlns:a16="http://schemas.microsoft.com/office/drawing/2014/main" id="{36CE27DA-6518-4F91-9268-9D00A6748366}"/>
              </a:ext>
            </a:extLst>
          </p:cNvPr>
          <p:cNvSpPr>
            <a:spLocks noGrp="1"/>
          </p:cNvSpPr>
          <p:nvPr>
            <p:ph type="pic" sz="quarter" idx="51"/>
          </p:nvPr>
        </p:nvSpPr>
        <p:spPr>
          <a:xfrm>
            <a:off x="1105183" y="4391161"/>
            <a:ext cx="3408848" cy="7377824"/>
          </a:xfrm>
          <a:custGeom>
            <a:avLst/>
            <a:gdLst>
              <a:gd name="connsiteX0" fmla="*/ 250164 w 2509837"/>
              <a:gd name="connsiteY0" fmla="*/ 0 h 5326062"/>
              <a:gd name="connsiteX1" fmla="*/ 524933 w 2509837"/>
              <a:gd name="connsiteY1" fmla="*/ 0 h 5326062"/>
              <a:gd name="connsiteX2" fmla="*/ 557742 w 2509837"/>
              <a:gd name="connsiteY2" fmla="*/ 36205 h 5326062"/>
              <a:gd name="connsiteX3" fmla="*/ 557742 w 2509837"/>
              <a:gd name="connsiteY3" fmla="*/ 64363 h 5326062"/>
              <a:gd name="connsiteX4" fmla="*/ 701278 w 2509837"/>
              <a:gd name="connsiteY4" fmla="*/ 197113 h 5326062"/>
              <a:gd name="connsiteX5" fmla="*/ 1816761 w 2509837"/>
              <a:gd name="connsiteY5" fmla="*/ 197113 h 5326062"/>
              <a:gd name="connsiteX6" fmla="*/ 1956197 w 2509837"/>
              <a:gd name="connsiteY6" fmla="*/ 60341 h 5326062"/>
              <a:gd name="connsiteX7" fmla="*/ 1956197 w 2509837"/>
              <a:gd name="connsiteY7" fmla="*/ 36205 h 5326062"/>
              <a:gd name="connsiteX8" fmla="*/ 1989005 w 2509837"/>
              <a:gd name="connsiteY8" fmla="*/ 0 h 5326062"/>
              <a:gd name="connsiteX9" fmla="*/ 2259673 w 2509837"/>
              <a:gd name="connsiteY9" fmla="*/ 0 h 5326062"/>
              <a:gd name="connsiteX10" fmla="*/ 2509837 w 2509837"/>
              <a:gd name="connsiteY10" fmla="*/ 249408 h 5326062"/>
              <a:gd name="connsiteX11" fmla="*/ 2509837 w 2509837"/>
              <a:gd name="connsiteY11" fmla="*/ 5080677 h 5326062"/>
              <a:gd name="connsiteX12" fmla="*/ 2259673 w 2509837"/>
              <a:gd name="connsiteY12" fmla="*/ 5326062 h 5326062"/>
              <a:gd name="connsiteX13" fmla="*/ 250164 w 2509837"/>
              <a:gd name="connsiteY13" fmla="*/ 5326062 h 5326062"/>
              <a:gd name="connsiteX14" fmla="*/ 0 w 2509837"/>
              <a:gd name="connsiteY14" fmla="*/ 5080677 h 5326062"/>
              <a:gd name="connsiteX15" fmla="*/ 0 w 2509837"/>
              <a:gd name="connsiteY15" fmla="*/ 249408 h 5326062"/>
              <a:gd name="connsiteX16" fmla="*/ 250164 w 2509837"/>
              <a:gd name="connsiteY16" fmla="*/ 0 h 532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9837" h="5326062">
                <a:moveTo>
                  <a:pt x="250164" y="0"/>
                </a:moveTo>
                <a:cubicBezTo>
                  <a:pt x="250164" y="0"/>
                  <a:pt x="250164" y="0"/>
                  <a:pt x="524933" y="0"/>
                </a:cubicBezTo>
                <a:cubicBezTo>
                  <a:pt x="541338" y="0"/>
                  <a:pt x="557742" y="16091"/>
                  <a:pt x="557742" y="36205"/>
                </a:cubicBezTo>
                <a:cubicBezTo>
                  <a:pt x="557742" y="36205"/>
                  <a:pt x="557742" y="36205"/>
                  <a:pt x="557742" y="64363"/>
                </a:cubicBezTo>
                <a:cubicBezTo>
                  <a:pt x="557742" y="104591"/>
                  <a:pt x="590550" y="197113"/>
                  <a:pt x="701278" y="197113"/>
                </a:cubicBezTo>
                <a:cubicBezTo>
                  <a:pt x="758693" y="197113"/>
                  <a:pt x="1718336" y="197113"/>
                  <a:pt x="1816761" y="197113"/>
                </a:cubicBezTo>
                <a:cubicBezTo>
                  <a:pt x="1915186" y="197113"/>
                  <a:pt x="1956197" y="108613"/>
                  <a:pt x="1956197" y="60341"/>
                </a:cubicBezTo>
                <a:cubicBezTo>
                  <a:pt x="1956197" y="60341"/>
                  <a:pt x="1956197" y="60341"/>
                  <a:pt x="1956197" y="36205"/>
                </a:cubicBezTo>
                <a:cubicBezTo>
                  <a:pt x="1956197" y="16091"/>
                  <a:pt x="1972601" y="0"/>
                  <a:pt x="1989005" y="0"/>
                </a:cubicBezTo>
                <a:cubicBezTo>
                  <a:pt x="1989005" y="0"/>
                  <a:pt x="1989005" y="0"/>
                  <a:pt x="2259673" y="0"/>
                </a:cubicBezTo>
                <a:cubicBezTo>
                  <a:pt x="2395008" y="0"/>
                  <a:pt x="2509837" y="112636"/>
                  <a:pt x="2509837" y="249408"/>
                </a:cubicBezTo>
                <a:cubicBezTo>
                  <a:pt x="2509837" y="249408"/>
                  <a:pt x="2509837" y="249408"/>
                  <a:pt x="2509837" y="5080677"/>
                </a:cubicBezTo>
                <a:cubicBezTo>
                  <a:pt x="2509837" y="5217449"/>
                  <a:pt x="2395008" y="5326062"/>
                  <a:pt x="2259673" y="5326062"/>
                </a:cubicBezTo>
                <a:cubicBezTo>
                  <a:pt x="2259673" y="5326062"/>
                  <a:pt x="2259673" y="5326062"/>
                  <a:pt x="250164" y="5326062"/>
                </a:cubicBezTo>
                <a:cubicBezTo>
                  <a:pt x="114829" y="5326062"/>
                  <a:pt x="0" y="5217449"/>
                  <a:pt x="0" y="5080677"/>
                </a:cubicBezTo>
                <a:cubicBezTo>
                  <a:pt x="0" y="5080677"/>
                  <a:pt x="0" y="5080677"/>
                  <a:pt x="0" y="249408"/>
                </a:cubicBezTo>
                <a:cubicBezTo>
                  <a:pt x="0" y="112636"/>
                  <a:pt x="114829" y="0"/>
                  <a:pt x="250164" y="0"/>
                </a:cubicBezTo>
                <a:close/>
              </a:path>
            </a:pathLst>
          </a:custGeom>
          <a:gradFill>
            <a:gsLst>
              <a:gs pos="0">
                <a:schemeClr val="tx1">
                  <a:alpha val="40000"/>
                </a:schemeClr>
              </a:gs>
              <a:gs pos="99000">
                <a:schemeClr val="tx1">
                  <a:alpha val="20000"/>
                </a:schemeClr>
              </a:gs>
            </a:gsLst>
            <a:lin ang="5400000" scaled="1"/>
          </a:gradFill>
          <a:ln>
            <a:noFill/>
          </a:ln>
          <a:effectLst>
            <a:outerShdw blurRad="50800" dist="12700" dir="5400000" algn="t" rotWithShape="0">
              <a:prstClr val="black">
                <a:alpha val="10000"/>
              </a:prstClr>
            </a:outerShdw>
          </a:effectLst>
        </p:spPr>
        <p:txBody>
          <a:bodyPr wrap="square" anchor="ctr">
            <a:noAutofit/>
          </a:bodyPr>
          <a:lstStyle>
            <a:lvl1pPr algn="ctr">
              <a:defRPr sz="2400">
                <a:solidFill>
                  <a:schemeClr val="tx1"/>
                </a:solidFill>
              </a:defRPr>
            </a:lvl1pPr>
          </a:lstStyle>
          <a:p>
            <a:endParaRPr lang="en-US"/>
          </a:p>
        </p:txBody>
      </p:sp>
      <p:sp>
        <p:nvSpPr>
          <p:cNvPr id="15" name="Title 5">
            <a:extLst>
              <a:ext uri="{FF2B5EF4-FFF2-40B4-BE49-F238E27FC236}">
                <a16:creationId xmlns:a16="http://schemas.microsoft.com/office/drawing/2014/main" id="{CDC15BE9-24AE-4893-8500-5C9289FD5C43}"/>
              </a:ext>
            </a:extLst>
          </p:cNvPr>
          <p:cNvSpPr>
            <a:spLocks noGrp="1"/>
          </p:cNvSpPr>
          <p:nvPr>
            <p:ph type="title"/>
          </p:nvPr>
        </p:nvSpPr>
        <p:spPr>
          <a:xfrm>
            <a:off x="1108356" y="1981887"/>
            <a:ext cx="18305394" cy="1421296"/>
          </a:xfrm>
        </p:spPr>
        <p:txBody>
          <a:bodyPr/>
          <a:lstStyle/>
          <a:p>
            <a:r>
              <a:rPr lang="en-US"/>
              <a:t>Click to edit Master title style</a:t>
            </a:r>
          </a:p>
        </p:txBody>
      </p:sp>
      <p:sp>
        <p:nvSpPr>
          <p:cNvPr id="12" name="Picture Placeholder 13">
            <a:extLst>
              <a:ext uri="{FF2B5EF4-FFF2-40B4-BE49-F238E27FC236}">
                <a16:creationId xmlns:a16="http://schemas.microsoft.com/office/drawing/2014/main" id="{8964B6AB-7BF8-4785-ACD1-33070E1BF3EB}"/>
              </a:ext>
            </a:extLst>
          </p:cNvPr>
          <p:cNvSpPr>
            <a:spLocks noGrp="1"/>
          </p:cNvSpPr>
          <p:nvPr>
            <p:ph type="pic" sz="quarter" idx="52"/>
          </p:nvPr>
        </p:nvSpPr>
        <p:spPr>
          <a:xfrm>
            <a:off x="8667807" y="4391161"/>
            <a:ext cx="3408848" cy="7377824"/>
          </a:xfrm>
          <a:prstGeom prst="roundRect">
            <a:avLst>
              <a:gd name="adj" fmla="val 10818"/>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Tree>
    <p:extLst>
      <p:ext uri="{BB962C8B-B14F-4D97-AF65-F5344CB8AC3E}">
        <p14:creationId xmlns:p14="http://schemas.microsoft.com/office/powerpoint/2010/main" val="3344652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1000" fill="hold"/>
                                        <p:tgtEl>
                                          <p:spTgt spid="14"/>
                                        </p:tgtEl>
                                        <p:attrNameLst>
                                          <p:attrName>ppt_x</p:attrName>
                                        </p:attrNameLst>
                                      </p:cBhvr>
                                      <p:tavLst>
                                        <p:tav tm="0">
                                          <p:val>
                                            <p:strVal val="#ppt_x"/>
                                          </p:val>
                                        </p:tav>
                                        <p:tav tm="100000">
                                          <p:val>
                                            <p:strVal val="#ppt_x"/>
                                          </p:val>
                                        </p:tav>
                                      </p:tavLst>
                                    </p:anim>
                                    <p:anim calcmode="lin" valueType="num">
                                      <p:cBhvr additive="base">
                                        <p:cTn id="8" dur="1000" fill="hold"/>
                                        <p:tgtEl>
                                          <p:spTgt spid="14"/>
                                        </p:tgtEl>
                                        <p:attrNameLst>
                                          <p:attrName>ppt_y</p:attrName>
                                        </p:attrNameLst>
                                      </p:cBhvr>
                                      <p:tavLst>
                                        <p:tav tm="0">
                                          <p:val>
                                            <p:strVal val="1+#ppt_h/2"/>
                                          </p:val>
                                        </p:tav>
                                        <p:tav tm="100000">
                                          <p:val>
                                            <p:strVal val="#ppt_y"/>
                                          </p:val>
                                        </p:tav>
                                      </p:tavLst>
                                    </p:anim>
                                  </p:childTnLst>
                                </p:cTn>
                              </p:par>
                              <p:par>
                                <p:cTn id="9" presetID="2" presetClass="entr" presetSubtype="4" decel="50000" fill="hold" grpId="0" nodeType="withEffect">
                                  <p:stCondLst>
                                    <p:cond delay="25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000" fill="hold"/>
                                        <p:tgtEl>
                                          <p:spTgt spid="13"/>
                                        </p:tgtEl>
                                        <p:attrNameLst>
                                          <p:attrName>ppt_x</p:attrName>
                                        </p:attrNameLst>
                                      </p:cBhvr>
                                      <p:tavLst>
                                        <p:tav tm="0">
                                          <p:val>
                                            <p:strVal val="#ppt_x"/>
                                          </p:val>
                                        </p:tav>
                                        <p:tav tm="100000">
                                          <p:val>
                                            <p:strVal val="#ppt_x"/>
                                          </p:val>
                                        </p:tav>
                                      </p:tavLst>
                                    </p:anim>
                                    <p:anim calcmode="lin" valueType="num">
                                      <p:cBhvr additive="base">
                                        <p:cTn id="12" dur="10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decel="50000" fill="hold" grpId="0" nodeType="withEffect">
                                  <p:stCondLst>
                                    <p:cond delay="5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50000" fill="hold" grpId="0" nodeType="withEffect">
                                  <p:stCondLst>
                                    <p:cond delay="75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1000" fill="hold"/>
                                        <p:tgtEl>
                                          <p:spTgt spid="8"/>
                                        </p:tgtEl>
                                        <p:attrNameLst>
                                          <p:attrName>ppt_x</p:attrName>
                                        </p:attrNameLst>
                                      </p:cBhvr>
                                      <p:tavLst>
                                        <p:tav tm="0">
                                          <p:val>
                                            <p:strVal val="#ppt_x"/>
                                          </p:val>
                                        </p:tav>
                                        <p:tav tm="100000">
                                          <p:val>
                                            <p:strVal val="#ppt_x"/>
                                          </p:val>
                                        </p:tav>
                                      </p:tavLst>
                                    </p:anim>
                                    <p:anim calcmode="lin" valueType="num">
                                      <p:cBhvr additive="base">
                                        <p:cTn id="20" dur="100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4" decel="50000" fill="hold" grpId="0" nodeType="withEffect">
                                  <p:stCondLst>
                                    <p:cond delay="100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1000" fill="hold"/>
                                        <p:tgtEl>
                                          <p:spTgt spid="9"/>
                                        </p:tgtEl>
                                        <p:attrNameLst>
                                          <p:attrName>ppt_x</p:attrName>
                                        </p:attrNameLst>
                                      </p:cBhvr>
                                      <p:tavLst>
                                        <p:tav tm="0">
                                          <p:val>
                                            <p:strVal val="#ppt_x"/>
                                          </p:val>
                                        </p:tav>
                                        <p:tav tm="100000">
                                          <p:val>
                                            <p:strVal val="#ppt_x"/>
                                          </p:val>
                                        </p:tav>
                                      </p:tavLst>
                                    </p:anim>
                                    <p:anim calcmode="lin" valueType="num">
                                      <p:cBhvr additive="base">
                                        <p:cTn id="24" dur="1000" fill="hold"/>
                                        <p:tgtEl>
                                          <p:spTgt spid="9"/>
                                        </p:tgtEl>
                                        <p:attrNameLst>
                                          <p:attrName>ppt_y</p:attrName>
                                        </p:attrNameLst>
                                      </p:cBhvr>
                                      <p:tavLst>
                                        <p:tav tm="0">
                                          <p:val>
                                            <p:strVal val="1+#ppt_h/2"/>
                                          </p:val>
                                        </p:tav>
                                        <p:tav tm="100000">
                                          <p:val>
                                            <p:strVal val="#ppt_y"/>
                                          </p:val>
                                        </p:tav>
                                      </p:tavLst>
                                    </p:anim>
                                  </p:childTnLst>
                                </p:cTn>
                              </p:par>
                              <p:par>
                                <p:cTn id="25" presetID="2" presetClass="entr" presetSubtype="4" decel="50000" fill="hold" grpId="0" nodeType="withEffect">
                                  <p:stCondLst>
                                    <p:cond delay="125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1000" fill="hold"/>
                                        <p:tgtEl>
                                          <p:spTgt spid="10"/>
                                        </p:tgtEl>
                                        <p:attrNameLst>
                                          <p:attrName>ppt_x</p:attrName>
                                        </p:attrNameLst>
                                      </p:cBhvr>
                                      <p:tavLst>
                                        <p:tav tm="0">
                                          <p:val>
                                            <p:strVal val="#ppt_x"/>
                                          </p:val>
                                        </p:tav>
                                        <p:tav tm="100000">
                                          <p:val>
                                            <p:strVal val="#ppt_x"/>
                                          </p:val>
                                        </p:tav>
                                      </p:tavLst>
                                    </p:anim>
                                    <p:anim calcmode="lin" valueType="num">
                                      <p:cBhvr additive="base">
                                        <p:cTn id="28"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3" grpId="0" animBg="1"/>
      <p:bldP spid="14" grpId="0" animBg="1"/>
      <p:bldP spid="12" grpId="0" animBg="1"/>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hree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3"/>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0" y="2793999"/>
            <a:ext cx="6656832" cy="6814878"/>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2800"/>
            </a:lvl1pPr>
          </a:lstStyle>
          <a:p>
            <a:pPr lvl="0"/>
            <a:endParaRPr lang="en-US"/>
          </a:p>
        </p:txBody>
      </p:sp>
      <p:sp>
        <p:nvSpPr>
          <p:cNvPr id="5" name="Picture Placeholder 3"/>
          <p:cNvSpPr>
            <a:spLocks noGrp="1"/>
          </p:cNvSpPr>
          <p:nvPr>
            <p:ph type="pic" sz="quarter" idx="11"/>
          </p:nvPr>
        </p:nvSpPr>
        <p:spPr>
          <a:xfrm>
            <a:off x="8863584" y="2793999"/>
            <a:ext cx="6656832" cy="6814878"/>
          </a:xfrm>
          <a:solidFill>
            <a:schemeClr val="bg1">
              <a:lumMod val="95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2800"/>
            </a:lvl1pPr>
          </a:lstStyle>
          <a:p>
            <a:pPr lvl="0"/>
            <a:endParaRPr lang="en-US"/>
          </a:p>
        </p:txBody>
      </p:sp>
      <p:sp>
        <p:nvSpPr>
          <p:cNvPr id="6" name="Picture Placeholder 3"/>
          <p:cNvSpPr>
            <a:spLocks noGrp="1"/>
          </p:cNvSpPr>
          <p:nvPr>
            <p:ph type="pic" sz="quarter" idx="12"/>
          </p:nvPr>
        </p:nvSpPr>
        <p:spPr>
          <a:xfrm>
            <a:off x="15898368" y="2793999"/>
            <a:ext cx="6656832" cy="6814878"/>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2800"/>
            </a:lvl1pPr>
          </a:lstStyle>
          <a:p>
            <a:pPr lvl="0"/>
            <a:endParaRPr lang="en-US"/>
          </a:p>
        </p:txBody>
      </p:sp>
      <p:sp>
        <p:nvSpPr>
          <p:cNvPr id="8" name="Text Placeholder 9"/>
          <p:cNvSpPr>
            <a:spLocks noGrp="1"/>
          </p:cNvSpPr>
          <p:nvPr>
            <p:ph type="body" sz="quarter" idx="14"/>
          </p:nvPr>
        </p:nvSpPr>
        <p:spPr>
          <a:xfrm>
            <a:off x="1828800" y="9961131"/>
            <a:ext cx="6656832" cy="1917702"/>
          </a:xfrm>
        </p:spPr>
        <p:txBody>
          <a:bodyPr>
            <a:noAutofit/>
          </a:bodyPr>
          <a:lstStyle>
            <a:lvl1pPr marL="0" indent="0">
              <a:buNone/>
              <a:defRPr sz="2800"/>
            </a:lvl1pPr>
            <a:lvl2pPr marL="304792" indent="-304792">
              <a:buFont typeface="Arial" panose="020B0604020202020204" pitchFamily="34" charset="0"/>
              <a:buChar char="•"/>
              <a:defRPr sz="2800"/>
            </a:lvl2pPr>
            <a:lvl3pPr marL="609584" indent="-304792">
              <a:defRPr sz="2800"/>
            </a:lvl3pPr>
            <a:lvl4pPr marL="1066774" indent="-457188">
              <a:defRPr sz="2800"/>
            </a:lvl4pPr>
            <a:lvl5pPr marL="1523962" indent="-457188">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9"/>
          <p:cNvSpPr>
            <a:spLocks noGrp="1"/>
          </p:cNvSpPr>
          <p:nvPr>
            <p:ph type="body" sz="quarter" idx="15"/>
          </p:nvPr>
        </p:nvSpPr>
        <p:spPr>
          <a:xfrm>
            <a:off x="8863584" y="9961131"/>
            <a:ext cx="6656832" cy="1917702"/>
          </a:xfrm>
        </p:spPr>
        <p:txBody>
          <a:bodyPr>
            <a:noAutofit/>
          </a:bodyPr>
          <a:lstStyle>
            <a:lvl1pPr marL="0" indent="0">
              <a:buNone/>
              <a:defRPr sz="2800"/>
            </a:lvl1pPr>
            <a:lvl2pPr marL="304792" indent="-304792">
              <a:buFont typeface="Arial" panose="020B0604020202020204" pitchFamily="34" charset="0"/>
              <a:buChar char="•"/>
              <a:defRPr sz="2800"/>
            </a:lvl2pPr>
            <a:lvl3pPr marL="609584" indent="-304792">
              <a:defRPr sz="2800"/>
            </a:lvl3pPr>
            <a:lvl4pPr marL="1066774" indent="-457188">
              <a:defRPr sz="2800"/>
            </a:lvl4pPr>
            <a:lvl5pPr marL="1523962" indent="-457188">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6"/>
          </p:nvPr>
        </p:nvSpPr>
        <p:spPr>
          <a:xfrm>
            <a:off x="15898368" y="9961131"/>
            <a:ext cx="6656832" cy="1917702"/>
          </a:xfrm>
        </p:spPr>
        <p:txBody>
          <a:bodyPr>
            <a:noAutofit/>
          </a:bodyPr>
          <a:lstStyle>
            <a:lvl1pPr marL="0" indent="0">
              <a:buNone/>
              <a:defRPr sz="2800"/>
            </a:lvl1pPr>
            <a:lvl2pPr marL="304792" indent="-304792">
              <a:buFont typeface="Arial" panose="020B0604020202020204" pitchFamily="34" charset="0"/>
              <a:buChar char="•"/>
              <a:defRPr sz="2800"/>
            </a:lvl2pPr>
            <a:lvl3pPr marL="609584" indent="-304792">
              <a:defRPr sz="2800"/>
            </a:lvl3pPr>
            <a:lvl4pPr marL="1066774" indent="-457188">
              <a:defRPr sz="2800"/>
            </a:lvl4pPr>
            <a:lvl5pPr marL="1523962" indent="-457188">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79923925"/>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userDrawn="1">
  <p:cSld name="120_Custom Layou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99EC0F5-4903-42C0-A1C2-5080DDB4683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966231" y="1249474"/>
            <a:ext cx="5606142" cy="11212284"/>
          </a:xfrm>
          <a:prstGeom prst="rect">
            <a:avLst/>
          </a:prstGeom>
        </p:spPr>
      </p:pic>
      <p:sp>
        <p:nvSpPr>
          <p:cNvPr id="5" name="Picture Placeholder 13">
            <a:extLst>
              <a:ext uri="{FF2B5EF4-FFF2-40B4-BE49-F238E27FC236}">
                <a16:creationId xmlns:a16="http://schemas.microsoft.com/office/drawing/2014/main" id="{741BE2A5-FB40-4E63-A02F-595E10C65890}"/>
              </a:ext>
            </a:extLst>
          </p:cNvPr>
          <p:cNvSpPr>
            <a:spLocks noGrp="1"/>
          </p:cNvSpPr>
          <p:nvPr>
            <p:ph type="pic" sz="quarter" idx="46"/>
          </p:nvPr>
        </p:nvSpPr>
        <p:spPr>
          <a:xfrm>
            <a:off x="5317980" y="1559719"/>
            <a:ext cx="4896030" cy="10596562"/>
          </a:xfrm>
          <a:custGeom>
            <a:avLst/>
            <a:gdLst>
              <a:gd name="connsiteX0" fmla="*/ 250164 w 2509837"/>
              <a:gd name="connsiteY0" fmla="*/ 0 h 5326062"/>
              <a:gd name="connsiteX1" fmla="*/ 524933 w 2509837"/>
              <a:gd name="connsiteY1" fmla="*/ 0 h 5326062"/>
              <a:gd name="connsiteX2" fmla="*/ 557742 w 2509837"/>
              <a:gd name="connsiteY2" fmla="*/ 36205 h 5326062"/>
              <a:gd name="connsiteX3" fmla="*/ 557742 w 2509837"/>
              <a:gd name="connsiteY3" fmla="*/ 64363 h 5326062"/>
              <a:gd name="connsiteX4" fmla="*/ 701278 w 2509837"/>
              <a:gd name="connsiteY4" fmla="*/ 197113 h 5326062"/>
              <a:gd name="connsiteX5" fmla="*/ 1816761 w 2509837"/>
              <a:gd name="connsiteY5" fmla="*/ 197113 h 5326062"/>
              <a:gd name="connsiteX6" fmla="*/ 1956197 w 2509837"/>
              <a:gd name="connsiteY6" fmla="*/ 60341 h 5326062"/>
              <a:gd name="connsiteX7" fmla="*/ 1956197 w 2509837"/>
              <a:gd name="connsiteY7" fmla="*/ 36205 h 5326062"/>
              <a:gd name="connsiteX8" fmla="*/ 1989005 w 2509837"/>
              <a:gd name="connsiteY8" fmla="*/ 0 h 5326062"/>
              <a:gd name="connsiteX9" fmla="*/ 2259673 w 2509837"/>
              <a:gd name="connsiteY9" fmla="*/ 0 h 5326062"/>
              <a:gd name="connsiteX10" fmla="*/ 2509837 w 2509837"/>
              <a:gd name="connsiteY10" fmla="*/ 249408 h 5326062"/>
              <a:gd name="connsiteX11" fmla="*/ 2509837 w 2509837"/>
              <a:gd name="connsiteY11" fmla="*/ 5080677 h 5326062"/>
              <a:gd name="connsiteX12" fmla="*/ 2259673 w 2509837"/>
              <a:gd name="connsiteY12" fmla="*/ 5326062 h 5326062"/>
              <a:gd name="connsiteX13" fmla="*/ 250164 w 2509837"/>
              <a:gd name="connsiteY13" fmla="*/ 5326062 h 5326062"/>
              <a:gd name="connsiteX14" fmla="*/ 0 w 2509837"/>
              <a:gd name="connsiteY14" fmla="*/ 5080677 h 5326062"/>
              <a:gd name="connsiteX15" fmla="*/ 0 w 2509837"/>
              <a:gd name="connsiteY15" fmla="*/ 249408 h 5326062"/>
              <a:gd name="connsiteX16" fmla="*/ 250164 w 2509837"/>
              <a:gd name="connsiteY16" fmla="*/ 0 h 532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9837" h="5326062">
                <a:moveTo>
                  <a:pt x="250164" y="0"/>
                </a:moveTo>
                <a:cubicBezTo>
                  <a:pt x="250164" y="0"/>
                  <a:pt x="250164" y="0"/>
                  <a:pt x="524933" y="0"/>
                </a:cubicBezTo>
                <a:cubicBezTo>
                  <a:pt x="541338" y="0"/>
                  <a:pt x="557742" y="16091"/>
                  <a:pt x="557742" y="36205"/>
                </a:cubicBezTo>
                <a:cubicBezTo>
                  <a:pt x="557742" y="36205"/>
                  <a:pt x="557742" y="36205"/>
                  <a:pt x="557742" y="64363"/>
                </a:cubicBezTo>
                <a:cubicBezTo>
                  <a:pt x="557742" y="104591"/>
                  <a:pt x="590550" y="197113"/>
                  <a:pt x="701278" y="197113"/>
                </a:cubicBezTo>
                <a:cubicBezTo>
                  <a:pt x="758693" y="197113"/>
                  <a:pt x="1718336" y="197113"/>
                  <a:pt x="1816761" y="197113"/>
                </a:cubicBezTo>
                <a:cubicBezTo>
                  <a:pt x="1915186" y="197113"/>
                  <a:pt x="1956197" y="108613"/>
                  <a:pt x="1956197" y="60341"/>
                </a:cubicBezTo>
                <a:cubicBezTo>
                  <a:pt x="1956197" y="60341"/>
                  <a:pt x="1956197" y="60341"/>
                  <a:pt x="1956197" y="36205"/>
                </a:cubicBezTo>
                <a:cubicBezTo>
                  <a:pt x="1956197" y="16091"/>
                  <a:pt x="1972601" y="0"/>
                  <a:pt x="1989005" y="0"/>
                </a:cubicBezTo>
                <a:cubicBezTo>
                  <a:pt x="1989005" y="0"/>
                  <a:pt x="1989005" y="0"/>
                  <a:pt x="2259673" y="0"/>
                </a:cubicBezTo>
                <a:cubicBezTo>
                  <a:pt x="2395008" y="0"/>
                  <a:pt x="2509837" y="112636"/>
                  <a:pt x="2509837" y="249408"/>
                </a:cubicBezTo>
                <a:cubicBezTo>
                  <a:pt x="2509837" y="249408"/>
                  <a:pt x="2509837" y="249408"/>
                  <a:pt x="2509837" y="5080677"/>
                </a:cubicBezTo>
                <a:cubicBezTo>
                  <a:pt x="2509837" y="5217449"/>
                  <a:pt x="2395008" y="5326062"/>
                  <a:pt x="2259673" y="5326062"/>
                </a:cubicBezTo>
                <a:cubicBezTo>
                  <a:pt x="2259673" y="5326062"/>
                  <a:pt x="2259673" y="5326062"/>
                  <a:pt x="250164" y="5326062"/>
                </a:cubicBezTo>
                <a:cubicBezTo>
                  <a:pt x="114829" y="5326062"/>
                  <a:pt x="0" y="5217449"/>
                  <a:pt x="0" y="5080677"/>
                </a:cubicBezTo>
                <a:cubicBezTo>
                  <a:pt x="0" y="5080677"/>
                  <a:pt x="0" y="5080677"/>
                  <a:pt x="0" y="249408"/>
                </a:cubicBezTo>
                <a:cubicBezTo>
                  <a:pt x="0" y="112636"/>
                  <a:pt x="114829" y="0"/>
                  <a:pt x="250164" y="0"/>
                </a:cubicBezTo>
                <a:close/>
              </a:path>
            </a:pathLst>
          </a:cu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a:p>
        </p:txBody>
      </p:sp>
      <p:sp>
        <p:nvSpPr>
          <p:cNvPr id="11" name="Picture Placeholder 13">
            <a:extLst>
              <a:ext uri="{FF2B5EF4-FFF2-40B4-BE49-F238E27FC236}">
                <a16:creationId xmlns:a16="http://schemas.microsoft.com/office/drawing/2014/main" id="{93C9A0EC-DCBE-4F64-8277-56F274261D1F}"/>
              </a:ext>
            </a:extLst>
          </p:cNvPr>
          <p:cNvSpPr>
            <a:spLocks noGrp="1"/>
          </p:cNvSpPr>
          <p:nvPr>
            <p:ph type="pic" sz="quarter" idx="47"/>
          </p:nvPr>
        </p:nvSpPr>
        <p:spPr>
          <a:xfrm>
            <a:off x="10924122" y="1559719"/>
            <a:ext cx="4896030" cy="10596562"/>
          </a:xfrm>
          <a:custGeom>
            <a:avLst/>
            <a:gdLst>
              <a:gd name="connsiteX0" fmla="*/ 250164 w 2509837"/>
              <a:gd name="connsiteY0" fmla="*/ 0 h 5326062"/>
              <a:gd name="connsiteX1" fmla="*/ 524933 w 2509837"/>
              <a:gd name="connsiteY1" fmla="*/ 0 h 5326062"/>
              <a:gd name="connsiteX2" fmla="*/ 557742 w 2509837"/>
              <a:gd name="connsiteY2" fmla="*/ 36205 h 5326062"/>
              <a:gd name="connsiteX3" fmla="*/ 557742 w 2509837"/>
              <a:gd name="connsiteY3" fmla="*/ 64363 h 5326062"/>
              <a:gd name="connsiteX4" fmla="*/ 701278 w 2509837"/>
              <a:gd name="connsiteY4" fmla="*/ 197113 h 5326062"/>
              <a:gd name="connsiteX5" fmla="*/ 1816761 w 2509837"/>
              <a:gd name="connsiteY5" fmla="*/ 197113 h 5326062"/>
              <a:gd name="connsiteX6" fmla="*/ 1956197 w 2509837"/>
              <a:gd name="connsiteY6" fmla="*/ 60341 h 5326062"/>
              <a:gd name="connsiteX7" fmla="*/ 1956197 w 2509837"/>
              <a:gd name="connsiteY7" fmla="*/ 36205 h 5326062"/>
              <a:gd name="connsiteX8" fmla="*/ 1989005 w 2509837"/>
              <a:gd name="connsiteY8" fmla="*/ 0 h 5326062"/>
              <a:gd name="connsiteX9" fmla="*/ 2259673 w 2509837"/>
              <a:gd name="connsiteY9" fmla="*/ 0 h 5326062"/>
              <a:gd name="connsiteX10" fmla="*/ 2509837 w 2509837"/>
              <a:gd name="connsiteY10" fmla="*/ 249408 h 5326062"/>
              <a:gd name="connsiteX11" fmla="*/ 2509837 w 2509837"/>
              <a:gd name="connsiteY11" fmla="*/ 5080677 h 5326062"/>
              <a:gd name="connsiteX12" fmla="*/ 2259673 w 2509837"/>
              <a:gd name="connsiteY12" fmla="*/ 5326062 h 5326062"/>
              <a:gd name="connsiteX13" fmla="*/ 250164 w 2509837"/>
              <a:gd name="connsiteY13" fmla="*/ 5326062 h 5326062"/>
              <a:gd name="connsiteX14" fmla="*/ 0 w 2509837"/>
              <a:gd name="connsiteY14" fmla="*/ 5080677 h 5326062"/>
              <a:gd name="connsiteX15" fmla="*/ 0 w 2509837"/>
              <a:gd name="connsiteY15" fmla="*/ 249408 h 5326062"/>
              <a:gd name="connsiteX16" fmla="*/ 250164 w 2509837"/>
              <a:gd name="connsiteY16" fmla="*/ 0 h 532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9837" h="5326062">
                <a:moveTo>
                  <a:pt x="250164" y="0"/>
                </a:moveTo>
                <a:cubicBezTo>
                  <a:pt x="250164" y="0"/>
                  <a:pt x="250164" y="0"/>
                  <a:pt x="524933" y="0"/>
                </a:cubicBezTo>
                <a:cubicBezTo>
                  <a:pt x="541338" y="0"/>
                  <a:pt x="557742" y="16091"/>
                  <a:pt x="557742" y="36205"/>
                </a:cubicBezTo>
                <a:cubicBezTo>
                  <a:pt x="557742" y="36205"/>
                  <a:pt x="557742" y="36205"/>
                  <a:pt x="557742" y="64363"/>
                </a:cubicBezTo>
                <a:cubicBezTo>
                  <a:pt x="557742" y="104591"/>
                  <a:pt x="590550" y="197113"/>
                  <a:pt x="701278" y="197113"/>
                </a:cubicBezTo>
                <a:cubicBezTo>
                  <a:pt x="758693" y="197113"/>
                  <a:pt x="1718336" y="197113"/>
                  <a:pt x="1816761" y="197113"/>
                </a:cubicBezTo>
                <a:cubicBezTo>
                  <a:pt x="1915186" y="197113"/>
                  <a:pt x="1956197" y="108613"/>
                  <a:pt x="1956197" y="60341"/>
                </a:cubicBezTo>
                <a:cubicBezTo>
                  <a:pt x="1956197" y="60341"/>
                  <a:pt x="1956197" y="60341"/>
                  <a:pt x="1956197" y="36205"/>
                </a:cubicBezTo>
                <a:cubicBezTo>
                  <a:pt x="1956197" y="16091"/>
                  <a:pt x="1972601" y="0"/>
                  <a:pt x="1989005" y="0"/>
                </a:cubicBezTo>
                <a:cubicBezTo>
                  <a:pt x="1989005" y="0"/>
                  <a:pt x="1989005" y="0"/>
                  <a:pt x="2259673" y="0"/>
                </a:cubicBezTo>
                <a:cubicBezTo>
                  <a:pt x="2395008" y="0"/>
                  <a:pt x="2509837" y="112636"/>
                  <a:pt x="2509837" y="249408"/>
                </a:cubicBezTo>
                <a:cubicBezTo>
                  <a:pt x="2509837" y="249408"/>
                  <a:pt x="2509837" y="249408"/>
                  <a:pt x="2509837" y="5080677"/>
                </a:cubicBezTo>
                <a:cubicBezTo>
                  <a:pt x="2509837" y="5217449"/>
                  <a:pt x="2395008" y="5326062"/>
                  <a:pt x="2259673" y="5326062"/>
                </a:cubicBezTo>
                <a:cubicBezTo>
                  <a:pt x="2259673" y="5326062"/>
                  <a:pt x="2259673" y="5326062"/>
                  <a:pt x="250164" y="5326062"/>
                </a:cubicBezTo>
                <a:cubicBezTo>
                  <a:pt x="114829" y="5326062"/>
                  <a:pt x="0" y="5217449"/>
                  <a:pt x="0" y="5080677"/>
                </a:cubicBezTo>
                <a:cubicBezTo>
                  <a:pt x="0" y="5080677"/>
                  <a:pt x="0" y="5080677"/>
                  <a:pt x="0" y="249408"/>
                </a:cubicBezTo>
                <a:cubicBezTo>
                  <a:pt x="0" y="112636"/>
                  <a:pt x="114829" y="0"/>
                  <a:pt x="250164" y="0"/>
                </a:cubicBezTo>
                <a:close/>
              </a:path>
            </a:pathLst>
          </a:custGeom>
          <a:gradFill>
            <a:gsLst>
              <a:gs pos="0">
                <a:schemeClr val="tx1">
                  <a:alpha val="40000"/>
                </a:schemeClr>
              </a:gs>
              <a:gs pos="99000">
                <a:schemeClr val="tx1">
                  <a:alpha val="20000"/>
                </a:schemeClr>
              </a:gs>
            </a:gsLst>
            <a:lin ang="5400000" scaled="1"/>
          </a:gradFill>
          <a:ln>
            <a:noFill/>
          </a:ln>
          <a:effectLst>
            <a:outerShdw blurRad="50800" dist="12700" dir="5400000" algn="t" rotWithShape="0">
              <a:prstClr val="black">
                <a:alpha val="10000"/>
              </a:prstClr>
            </a:outerShdw>
          </a:effectLst>
        </p:spPr>
        <p:txBody>
          <a:bodyPr wrap="square" anchor="ctr">
            <a:noAutofit/>
          </a:bodyPr>
          <a:lstStyle>
            <a:lvl1pPr algn="ctr">
              <a:defRPr sz="2400">
                <a:solidFill>
                  <a:schemeClr val="tx1"/>
                </a:solidFill>
              </a:defRPr>
            </a:lvl1pPr>
          </a:lstStyle>
          <a:p>
            <a:endParaRPr lang="en-US"/>
          </a:p>
        </p:txBody>
      </p:sp>
      <p:sp>
        <p:nvSpPr>
          <p:cNvPr id="12" name="Picture Placeholder 13">
            <a:extLst>
              <a:ext uri="{FF2B5EF4-FFF2-40B4-BE49-F238E27FC236}">
                <a16:creationId xmlns:a16="http://schemas.microsoft.com/office/drawing/2014/main" id="{B112299D-D460-452A-A40D-D57BB87126AD}"/>
              </a:ext>
            </a:extLst>
          </p:cNvPr>
          <p:cNvSpPr>
            <a:spLocks noGrp="1"/>
          </p:cNvSpPr>
          <p:nvPr>
            <p:ph type="pic" sz="quarter" idx="48"/>
          </p:nvPr>
        </p:nvSpPr>
        <p:spPr>
          <a:xfrm>
            <a:off x="16171900" y="1559719"/>
            <a:ext cx="4896030" cy="10596562"/>
          </a:xfrm>
          <a:custGeom>
            <a:avLst/>
            <a:gdLst>
              <a:gd name="connsiteX0" fmla="*/ 250164 w 2509837"/>
              <a:gd name="connsiteY0" fmla="*/ 0 h 5326062"/>
              <a:gd name="connsiteX1" fmla="*/ 524933 w 2509837"/>
              <a:gd name="connsiteY1" fmla="*/ 0 h 5326062"/>
              <a:gd name="connsiteX2" fmla="*/ 557742 w 2509837"/>
              <a:gd name="connsiteY2" fmla="*/ 36205 h 5326062"/>
              <a:gd name="connsiteX3" fmla="*/ 557742 w 2509837"/>
              <a:gd name="connsiteY3" fmla="*/ 64363 h 5326062"/>
              <a:gd name="connsiteX4" fmla="*/ 701278 w 2509837"/>
              <a:gd name="connsiteY4" fmla="*/ 197113 h 5326062"/>
              <a:gd name="connsiteX5" fmla="*/ 1816761 w 2509837"/>
              <a:gd name="connsiteY5" fmla="*/ 197113 h 5326062"/>
              <a:gd name="connsiteX6" fmla="*/ 1956197 w 2509837"/>
              <a:gd name="connsiteY6" fmla="*/ 60341 h 5326062"/>
              <a:gd name="connsiteX7" fmla="*/ 1956197 w 2509837"/>
              <a:gd name="connsiteY7" fmla="*/ 36205 h 5326062"/>
              <a:gd name="connsiteX8" fmla="*/ 1989005 w 2509837"/>
              <a:gd name="connsiteY8" fmla="*/ 0 h 5326062"/>
              <a:gd name="connsiteX9" fmla="*/ 2259673 w 2509837"/>
              <a:gd name="connsiteY9" fmla="*/ 0 h 5326062"/>
              <a:gd name="connsiteX10" fmla="*/ 2509837 w 2509837"/>
              <a:gd name="connsiteY10" fmla="*/ 249408 h 5326062"/>
              <a:gd name="connsiteX11" fmla="*/ 2509837 w 2509837"/>
              <a:gd name="connsiteY11" fmla="*/ 5080677 h 5326062"/>
              <a:gd name="connsiteX12" fmla="*/ 2259673 w 2509837"/>
              <a:gd name="connsiteY12" fmla="*/ 5326062 h 5326062"/>
              <a:gd name="connsiteX13" fmla="*/ 250164 w 2509837"/>
              <a:gd name="connsiteY13" fmla="*/ 5326062 h 5326062"/>
              <a:gd name="connsiteX14" fmla="*/ 0 w 2509837"/>
              <a:gd name="connsiteY14" fmla="*/ 5080677 h 5326062"/>
              <a:gd name="connsiteX15" fmla="*/ 0 w 2509837"/>
              <a:gd name="connsiteY15" fmla="*/ 249408 h 5326062"/>
              <a:gd name="connsiteX16" fmla="*/ 250164 w 2509837"/>
              <a:gd name="connsiteY16" fmla="*/ 0 h 532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9837" h="5326062">
                <a:moveTo>
                  <a:pt x="250164" y="0"/>
                </a:moveTo>
                <a:cubicBezTo>
                  <a:pt x="250164" y="0"/>
                  <a:pt x="250164" y="0"/>
                  <a:pt x="524933" y="0"/>
                </a:cubicBezTo>
                <a:cubicBezTo>
                  <a:pt x="541338" y="0"/>
                  <a:pt x="557742" y="16091"/>
                  <a:pt x="557742" y="36205"/>
                </a:cubicBezTo>
                <a:cubicBezTo>
                  <a:pt x="557742" y="36205"/>
                  <a:pt x="557742" y="36205"/>
                  <a:pt x="557742" y="64363"/>
                </a:cubicBezTo>
                <a:cubicBezTo>
                  <a:pt x="557742" y="104591"/>
                  <a:pt x="590550" y="197113"/>
                  <a:pt x="701278" y="197113"/>
                </a:cubicBezTo>
                <a:cubicBezTo>
                  <a:pt x="758693" y="197113"/>
                  <a:pt x="1718336" y="197113"/>
                  <a:pt x="1816761" y="197113"/>
                </a:cubicBezTo>
                <a:cubicBezTo>
                  <a:pt x="1915186" y="197113"/>
                  <a:pt x="1956197" y="108613"/>
                  <a:pt x="1956197" y="60341"/>
                </a:cubicBezTo>
                <a:cubicBezTo>
                  <a:pt x="1956197" y="60341"/>
                  <a:pt x="1956197" y="60341"/>
                  <a:pt x="1956197" y="36205"/>
                </a:cubicBezTo>
                <a:cubicBezTo>
                  <a:pt x="1956197" y="16091"/>
                  <a:pt x="1972601" y="0"/>
                  <a:pt x="1989005" y="0"/>
                </a:cubicBezTo>
                <a:cubicBezTo>
                  <a:pt x="1989005" y="0"/>
                  <a:pt x="1989005" y="0"/>
                  <a:pt x="2259673" y="0"/>
                </a:cubicBezTo>
                <a:cubicBezTo>
                  <a:pt x="2395008" y="0"/>
                  <a:pt x="2509837" y="112636"/>
                  <a:pt x="2509837" y="249408"/>
                </a:cubicBezTo>
                <a:cubicBezTo>
                  <a:pt x="2509837" y="249408"/>
                  <a:pt x="2509837" y="249408"/>
                  <a:pt x="2509837" y="5080677"/>
                </a:cubicBezTo>
                <a:cubicBezTo>
                  <a:pt x="2509837" y="5217449"/>
                  <a:pt x="2395008" y="5326062"/>
                  <a:pt x="2259673" y="5326062"/>
                </a:cubicBezTo>
                <a:cubicBezTo>
                  <a:pt x="2259673" y="5326062"/>
                  <a:pt x="2259673" y="5326062"/>
                  <a:pt x="250164" y="5326062"/>
                </a:cubicBezTo>
                <a:cubicBezTo>
                  <a:pt x="114829" y="5326062"/>
                  <a:pt x="0" y="5217449"/>
                  <a:pt x="0" y="5080677"/>
                </a:cubicBezTo>
                <a:cubicBezTo>
                  <a:pt x="0" y="5080677"/>
                  <a:pt x="0" y="5080677"/>
                  <a:pt x="0" y="249408"/>
                </a:cubicBezTo>
                <a:cubicBezTo>
                  <a:pt x="0" y="112636"/>
                  <a:pt x="114829" y="0"/>
                  <a:pt x="250164" y="0"/>
                </a:cubicBezTo>
                <a:close/>
              </a:path>
            </a:pathLst>
          </a:custGeom>
          <a:gradFill>
            <a:gsLst>
              <a:gs pos="0">
                <a:schemeClr val="tx1">
                  <a:alpha val="40000"/>
                </a:schemeClr>
              </a:gs>
              <a:gs pos="99000">
                <a:schemeClr val="tx1">
                  <a:alpha val="20000"/>
                </a:schemeClr>
              </a:gs>
            </a:gsLst>
            <a:lin ang="5400000" scaled="1"/>
          </a:gradFill>
          <a:ln>
            <a:noFill/>
          </a:ln>
          <a:effectLst>
            <a:outerShdw blurRad="50800" dist="12700" dir="5400000" algn="t" rotWithShape="0">
              <a:prstClr val="black">
                <a:alpha val="10000"/>
              </a:prstClr>
            </a:outerShdw>
          </a:effectLst>
        </p:spPr>
        <p:txBody>
          <a:bodyPr wrap="square" anchor="ctr">
            <a:noAutofit/>
          </a:bodyPr>
          <a:lstStyle>
            <a:lvl1pPr algn="ctr">
              <a:defRPr sz="2400">
                <a:solidFill>
                  <a:schemeClr val="tx1"/>
                </a:solidFill>
              </a:defRPr>
            </a:lvl1pPr>
          </a:lstStyle>
          <a:p>
            <a:endParaRPr lang="en-US"/>
          </a:p>
        </p:txBody>
      </p:sp>
    </p:spTree>
    <p:extLst>
      <p:ext uri="{BB962C8B-B14F-4D97-AF65-F5344CB8AC3E}">
        <p14:creationId xmlns:p14="http://schemas.microsoft.com/office/powerpoint/2010/main" val="2516296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decel="50000" fill="hold" grpId="0" nodeType="withEffect">
                                  <p:stCondLst>
                                    <p:cond delay="25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1+#ppt_h/2"/>
                                          </p:val>
                                        </p:tav>
                                        <p:tav tm="100000">
                                          <p:val>
                                            <p:strVal val="#ppt_y"/>
                                          </p:val>
                                        </p:tav>
                                      </p:tavLst>
                                    </p:anim>
                                  </p:childTnLst>
                                </p:cTn>
                              </p:par>
                              <p:par>
                                <p:cTn id="13" presetID="2" presetClass="entr" presetSubtype="4" decel="50000" fill="hold" grpId="0" nodeType="withEffect">
                                  <p:stCondLst>
                                    <p:cond delay="5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2" presetClass="entr" presetSubtype="4" fill="hold" grpId="0" nodeType="withEffect">
                                  <p:stCondLst>
                                    <p:cond delay="500"/>
                                  </p:stCondLst>
                                  <p:childTnLst>
                                    <p:set>
                                      <p:cBhvr>
                                        <p:cTn id="18" dur="1" fill="hold">
                                          <p:stCondLst>
                                            <p:cond delay="0"/>
                                          </p:stCondLst>
                                        </p:cTn>
                                        <p:tgtEl>
                                          <p:spTgt spid="5"/>
                                        </p:tgtEl>
                                        <p:attrNameLst>
                                          <p:attrName>style.visibility</p:attrName>
                                        </p:attrNameLst>
                                      </p:cBhvr>
                                      <p:to>
                                        <p:strVal val="visible"/>
                                      </p:to>
                                    </p:set>
                                    <p:animEffect transition="in" filter="wipe(down)">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1" grpId="0" animBg="1"/>
      <p:bldP spid="12" grpId="0" animBg="1"/>
    </p:bldLst>
  </p:timing>
</p:sldLayout>
</file>

<file path=ppt/slideLayouts/slideLayout181.xml><?xml version="1.0" encoding="utf-8"?>
<p:sldLayout xmlns:a="http://schemas.openxmlformats.org/drawingml/2006/main" xmlns:r="http://schemas.openxmlformats.org/officeDocument/2006/relationships" xmlns:p="http://schemas.openxmlformats.org/presentationml/2006/main" userDrawn="1">
  <p:cSld name="123_Custom Layout">
    <p:spTree>
      <p:nvGrpSpPr>
        <p:cNvPr id="1" name=""/>
        <p:cNvGrpSpPr/>
        <p:nvPr/>
      </p:nvGrpSpPr>
      <p:grpSpPr>
        <a:xfrm>
          <a:off x="0" y="0"/>
          <a:ext cx="0" cy="0"/>
          <a:chOff x="0" y="0"/>
          <a:chExt cx="0" cy="0"/>
        </a:xfrm>
      </p:grpSpPr>
      <p:sp>
        <p:nvSpPr>
          <p:cNvPr id="12" name="Picture Placeholder 13">
            <a:extLst>
              <a:ext uri="{FF2B5EF4-FFF2-40B4-BE49-F238E27FC236}">
                <a16:creationId xmlns:a16="http://schemas.microsoft.com/office/drawing/2014/main" id="{ACBEABCE-26D0-4468-9006-FC27DA12190D}"/>
              </a:ext>
            </a:extLst>
          </p:cNvPr>
          <p:cNvSpPr>
            <a:spLocks noGrp="1"/>
          </p:cNvSpPr>
          <p:nvPr>
            <p:ph type="pic" sz="quarter" idx="46"/>
          </p:nvPr>
        </p:nvSpPr>
        <p:spPr>
          <a:xfrm>
            <a:off x="12489973" y="-557211"/>
            <a:ext cx="4154498" cy="8986838"/>
          </a:xfrm>
          <a:prstGeom prst="roundRect">
            <a:avLst>
              <a:gd name="adj" fmla="val 10818"/>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
        <p:nvSpPr>
          <p:cNvPr id="13" name="Picture Placeholder 13">
            <a:extLst>
              <a:ext uri="{FF2B5EF4-FFF2-40B4-BE49-F238E27FC236}">
                <a16:creationId xmlns:a16="http://schemas.microsoft.com/office/drawing/2014/main" id="{901773C0-19E9-47EA-AF86-BA9D7422F8B6}"/>
              </a:ext>
            </a:extLst>
          </p:cNvPr>
          <p:cNvSpPr>
            <a:spLocks noGrp="1"/>
          </p:cNvSpPr>
          <p:nvPr>
            <p:ph type="pic" sz="quarter" idx="50"/>
          </p:nvPr>
        </p:nvSpPr>
        <p:spPr>
          <a:xfrm>
            <a:off x="17886564" y="-5060771"/>
            <a:ext cx="4154498" cy="8986838"/>
          </a:xfrm>
          <a:prstGeom prst="roundRect">
            <a:avLst>
              <a:gd name="adj" fmla="val 10818"/>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
        <p:nvSpPr>
          <p:cNvPr id="14" name="Picture Placeholder 13">
            <a:extLst>
              <a:ext uri="{FF2B5EF4-FFF2-40B4-BE49-F238E27FC236}">
                <a16:creationId xmlns:a16="http://schemas.microsoft.com/office/drawing/2014/main" id="{D115B3D0-88A0-44CA-B451-EBFB4E9FFA4B}"/>
              </a:ext>
            </a:extLst>
          </p:cNvPr>
          <p:cNvSpPr>
            <a:spLocks noGrp="1"/>
          </p:cNvSpPr>
          <p:nvPr>
            <p:ph type="pic" sz="quarter" idx="51"/>
          </p:nvPr>
        </p:nvSpPr>
        <p:spPr>
          <a:xfrm>
            <a:off x="17886564" y="5069887"/>
            <a:ext cx="4154498" cy="8986838"/>
          </a:xfrm>
          <a:prstGeom prst="roundRect">
            <a:avLst>
              <a:gd name="adj" fmla="val 10818"/>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
        <p:nvSpPr>
          <p:cNvPr id="15" name="Picture Placeholder 13">
            <a:extLst>
              <a:ext uri="{FF2B5EF4-FFF2-40B4-BE49-F238E27FC236}">
                <a16:creationId xmlns:a16="http://schemas.microsoft.com/office/drawing/2014/main" id="{D8BEEA12-B33E-42F0-AA5B-47633C2A2720}"/>
              </a:ext>
            </a:extLst>
          </p:cNvPr>
          <p:cNvSpPr>
            <a:spLocks noGrp="1"/>
          </p:cNvSpPr>
          <p:nvPr>
            <p:ph type="pic" sz="quarter" idx="52"/>
          </p:nvPr>
        </p:nvSpPr>
        <p:spPr>
          <a:xfrm>
            <a:off x="12489971" y="9560899"/>
            <a:ext cx="4154498" cy="8986838"/>
          </a:xfrm>
          <a:prstGeom prst="roundRect">
            <a:avLst>
              <a:gd name="adj" fmla="val 10818"/>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
        <p:nvSpPr>
          <p:cNvPr id="16" name="Title 1">
            <a:extLst>
              <a:ext uri="{FF2B5EF4-FFF2-40B4-BE49-F238E27FC236}">
                <a16:creationId xmlns:a16="http://schemas.microsoft.com/office/drawing/2014/main" id="{F6E5E2FB-9AC3-47A8-837B-9062E65016CA}"/>
              </a:ext>
            </a:extLst>
          </p:cNvPr>
          <p:cNvSpPr>
            <a:spLocks noGrp="1"/>
          </p:cNvSpPr>
          <p:nvPr>
            <p:ph type="title"/>
          </p:nvPr>
        </p:nvSpPr>
        <p:spPr>
          <a:xfrm>
            <a:off x="4057651" y="1893405"/>
            <a:ext cx="8134350" cy="2499690"/>
          </a:xfrm>
        </p:spPr>
        <p:txBody>
          <a:bodyPr/>
          <a:lstStyle/>
          <a:p>
            <a:r>
              <a:rPr lang="en-US"/>
              <a:t>Click to edit Master title style</a:t>
            </a:r>
          </a:p>
        </p:txBody>
      </p:sp>
    </p:spTree>
    <p:extLst>
      <p:ext uri="{BB962C8B-B14F-4D97-AF65-F5344CB8AC3E}">
        <p14:creationId xmlns:p14="http://schemas.microsoft.com/office/powerpoint/2010/main" val="974058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1000" fill="hold"/>
                                        <p:tgtEl>
                                          <p:spTgt spid="12"/>
                                        </p:tgtEl>
                                        <p:attrNameLst>
                                          <p:attrName>ppt_x</p:attrName>
                                        </p:attrNameLst>
                                      </p:cBhvr>
                                      <p:tavLst>
                                        <p:tav tm="0">
                                          <p:val>
                                            <p:strVal val="#ppt_x"/>
                                          </p:val>
                                        </p:tav>
                                        <p:tav tm="100000">
                                          <p:val>
                                            <p:strVal val="#ppt_x"/>
                                          </p:val>
                                        </p:tav>
                                      </p:tavLst>
                                    </p:anim>
                                    <p:anim calcmode="lin" valueType="num">
                                      <p:cBhvr additive="base">
                                        <p:cTn id="8" dur="1000" fill="hold"/>
                                        <p:tgtEl>
                                          <p:spTgt spid="12"/>
                                        </p:tgtEl>
                                        <p:attrNameLst>
                                          <p:attrName>ppt_y</p:attrName>
                                        </p:attrNameLst>
                                      </p:cBhvr>
                                      <p:tavLst>
                                        <p:tav tm="0">
                                          <p:val>
                                            <p:strVal val="0-#ppt_h/2"/>
                                          </p:val>
                                        </p:tav>
                                        <p:tav tm="100000">
                                          <p:val>
                                            <p:strVal val="#ppt_y"/>
                                          </p:val>
                                        </p:tav>
                                      </p:tavLst>
                                    </p:anim>
                                  </p:childTnLst>
                                </p:cTn>
                              </p:par>
                              <p:par>
                                <p:cTn id="9" presetID="2" presetClass="entr" presetSubtype="1" decel="5000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000" fill="hold"/>
                                        <p:tgtEl>
                                          <p:spTgt spid="13"/>
                                        </p:tgtEl>
                                        <p:attrNameLst>
                                          <p:attrName>ppt_x</p:attrName>
                                        </p:attrNameLst>
                                      </p:cBhvr>
                                      <p:tavLst>
                                        <p:tav tm="0">
                                          <p:val>
                                            <p:strVal val="#ppt_x"/>
                                          </p:val>
                                        </p:tav>
                                        <p:tav tm="100000">
                                          <p:val>
                                            <p:strVal val="#ppt_x"/>
                                          </p:val>
                                        </p:tav>
                                      </p:tavLst>
                                    </p:anim>
                                    <p:anim calcmode="lin" valueType="num">
                                      <p:cBhvr additive="base">
                                        <p:cTn id="12" dur="1000" fill="hold"/>
                                        <p:tgtEl>
                                          <p:spTgt spid="13"/>
                                        </p:tgtEl>
                                        <p:attrNameLst>
                                          <p:attrName>ppt_y</p:attrName>
                                        </p:attrNameLst>
                                      </p:cBhvr>
                                      <p:tavLst>
                                        <p:tav tm="0">
                                          <p:val>
                                            <p:strVal val="0-#ppt_h/2"/>
                                          </p:val>
                                        </p:tav>
                                        <p:tav tm="100000">
                                          <p:val>
                                            <p:strVal val="#ppt_y"/>
                                          </p:val>
                                        </p:tav>
                                      </p:tavLst>
                                    </p:anim>
                                  </p:childTnLst>
                                </p:cTn>
                              </p:par>
                              <p:par>
                                <p:cTn id="13" presetID="2" presetClass="entr" presetSubtype="4" decel="5000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decel="5000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Lst>
  </p:timing>
</p:sldLayout>
</file>

<file path=ppt/slideLayouts/slideLayout182.xml><?xml version="1.0" encoding="utf-8"?>
<p:sldLayout xmlns:a="http://schemas.openxmlformats.org/drawingml/2006/main" xmlns:r="http://schemas.openxmlformats.org/officeDocument/2006/relationships" xmlns:p="http://schemas.openxmlformats.org/presentationml/2006/main" userDrawn="1">
  <p:cSld name="104_Custom Layou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699689B-9396-44D6-A029-3D3E5C828989}"/>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862329" y="4616292"/>
            <a:ext cx="13054330" cy="7931308"/>
          </a:xfrm>
          <a:prstGeom prst="rect">
            <a:avLst/>
          </a:prstGeom>
        </p:spPr>
      </p:pic>
      <p:sp>
        <p:nvSpPr>
          <p:cNvPr id="3" name="Picture Placeholder 13">
            <a:extLst>
              <a:ext uri="{FF2B5EF4-FFF2-40B4-BE49-F238E27FC236}">
                <a16:creationId xmlns:a16="http://schemas.microsoft.com/office/drawing/2014/main" id="{04199991-6776-4146-887F-6D1BBC87E698}"/>
              </a:ext>
            </a:extLst>
          </p:cNvPr>
          <p:cNvSpPr>
            <a:spLocks noGrp="1"/>
          </p:cNvSpPr>
          <p:nvPr>
            <p:ph type="pic" sz="quarter" idx="47"/>
          </p:nvPr>
        </p:nvSpPr>
        <p:spPr>
          <a:xfrm>
            <a:off x="-785300" y="4678590"/>
            <a:ext cx="12889892" cy="7271328"/>
          </a:xfrm>
          <a:prstGeom prst="roundRect">
            <a:avLst>
              <a:gd name="adj" fmla="val 0"/>
            </a:avLst>
          </a:prstGeom>
          <a:gradFill>
            <a:gsLst>
              <a:gs pos="0">
                <a:schemeClr val="tx1">
                  <a:alpha val="40000"/>
                </a:schemeClr>
              </a:gs>
              <a:gs pos="99000">
                <a:schemeClr val="tx1">
                  <a:alpha val="20000"/>
                </a:schemeClr>
              </a:gs>
            </a:gsLst>
            <a:lin ang="5400000" scaled="1"/>
          </a:gradFill>
          <a:ln>
            <a:noFill/>
          </a:ln>
          <a:effectLst>
            <a:outerShdw blurRad="12700" dist="12700" dir="5400000" algn="t" rotWithShape="0">
              <a:prstClr val="black">
                <a:alpha val="12000"/>
              </a:prstClr>
            </a:outerShdw>
          </a:effectLst>
        </p:spPr>
        <p:txBody>
          <a:bodyPr wrap="square" anchor="ctr">
            <a:noAutofit/>
          </a:bodyPr>
          <a:lstStyle>
            <a:lvl1pPr algn="ctr">
              <a:defRPr sz="2400">
                <a:solidFill>
                  <a:schemeClr val="tx1"/>
                </a:solidFill>
              </a:defRPr>
            </a:lvl1pPr>
          </a:lstStyle>
          <a:p>
            <a:endParaRPr lang="en-US" dirty="0"/>
          </a:p>
        </p:txBody>
      </p:sp>
      <p:sp>
        <p:nvSpPr>
          <p:cNvPr id="4" name="Title 1">
            <a:extLst>
              <a:ext uri="{FF2B5EF4-FFF2-40B4-BE49-F238E27FC236}">
                <a16:creationId xmlns:a16="http://schemas.microsoft.com/office/drawing/2014/main" id="{14F0C5BC-8048-44CE-8B83-0DB6792FE026}"/>
              </a:ext>
            </a:extLst>
          </p:cNvPr>
          <p:cNvSpPr>
            <a:spLocks noGrp="1"/>
          </p:cNvSpPr>
          <p:nvPr>
            <p:ph type="title"/>
          </p:nvPr>
        </p:nvSpPr>
        <p:spPr>
          <a:xfrm>
            <a:off x="4054475" y="1893405"/>
            <a:ext cx="18291174" cy="2499690"/>
          </a:xfrm>
        </p:spPr>
        <p:txBody>
          <a:bodyPr/>
          <a:lstStyle/>
          <a:p>
            <a:r>
              <a:rPr lang="en-US" dirty="0"/>
              <a:t>Click to edit Master title style</a:t>
            </a:r>
          </a:p>
        </p:txBody>
      </p:sp>
    </p:spTree>
    <p:extLst>
      <p:ext uri="{BB962C8B-B14F-4D97-AF65-F5344CB8AC3E}">
        <p14:creationId xmlns:p14="http://schemas.microsoft.com/office/powerpoint/2010/main" val="2974307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par>
                                <p:cTn id="9" presetID="42" presetClass="entr" presetSubtype="0"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anim calcmode="lin" valueType="num">
                                      <p:cBhvr>
                                        <p:cTn id="12" dur="1000" fill="hold"/>
                                        <p:tgtEl>
                                          <p:spTgt spid="2"/>
                                        </p:tgtEl>
                                        <p:attrNameLst>
                                          <p:attrName>ppt_x</p:attrName>
                                        </p:attrNameLst>
                                      </p:cBhvr>
                                      <p:tavLst>
                                        <p:tav tm="0">
                                          <p:val>
                                            <p:strVal val="#ppt_x"/>
                                          </p:val>
                                        </p:tav>
                                        <p:tav tm="100000">
                                          <p:val>
                                            <p:strVal val="#ppt_x"/>
                                          </p:val>
                                        </p:tav>
                                      </p:tavLst>
                                    </p:anim>
                                    <p:anim calcmode="lin" valueType="num">
                                      <p:cBhvr>
                                        <p:cTn id="13" dur="1000" fill="hold"/>
                                        <p:tgtEl>
                                          <p:spTgt spid="2"/>
                                        </p:tgtEl>
                                        <p:attrNameLst>
                                          <p:attrName>ppt_y</p:attrName>
                                        </p:attrNameLst>
                                      </p:cBhvr>
                                      <p:tavLst>
                                        <p:tav tm="0">
                                          <p:val>
                                            <p:strVal val="#ppt_y+.1"/>
                                          </p:val>
                                        </p:tav>
                                        <p:tav tm="100000">
                                          <p:val>
                                            <p:strVal val="#ppt_y"/>
                                          </p:val>
                                        </p:tav>
                                      </p:tavLst>
                                    </p:anim>
                                  </p:childTnLst>
                                </p:cTn>
                              </p:par>
                              <p:par>
                                <p:cTn id="14" presetID="22" presetClass="entr" presetSubtype="4" fill="hold" grpId="0" nodeType="withEffect">
                                  <p:stCondLst>
                                    <p:cond delay="500"/>
                                  </p:stCondLst>
                                  <p:childTnLst>
                                    <p:set>
                                      <p:cBhvr>
                                        <p:cTn id="15" dur="1" fill="hold">
                                          <p:stCondLst>
                                            <p:cond delay="0"/>
                                          </p:stCondLst>
                                        </p:cTn>
                                        <p:tgtEl>
                                          <p:spTgt spid="3"/>
                                        </p:tgtEl>
                                        <p:attrNameLst>
                                          <p:attrName>style.visibility</p:attrName>
                                        </p:attrNameLst>
                                      </p:cBhvr>
                                      <p:to>
                                        <p:strVal val="visible"/>
                                      </p:to>
                                    </p:set>
                                    <p:animEffect transition="in" filter="wipe(down)">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Lst>
  </p:timing>
</p:sldLayout>
</file>

<file path=ppt/slideLayouts/slideLayout183.xml><?xml version="1.0" encoding="utf-8"?>
<p:sldLayout xmlns:a="http://schemas.openxmlformats.org/drawingml/2006/main" xmlns:r="http://schemas.openxmlformats.org/officeDocument/2006/relationships" xmlns:p="http://schemas.openxmlformats.org/presentationml/2006/main" userDrawn="1">
  <p:cSld name="125_Custom Layout">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F6E5E2FB-9AC3-47A8-837B-9062E65016CA}"/>
              </a:ext>
            </a:extLst>
          </p:cNvPr>
          <p:cNvSpPr>
            <a:spLocks noGrp="1"/>
          </p:cNvSpPr>
          <p:nvPr>
            <p:ph type="title"/>
          </p:nvPr>
        </p:nvSpPr>
        <p:spPr>
          <a:xfrm>
            <a:off x="4057651" y="1893405"/>
            <a:ext cx="8134350" cy="2499690"/>
          </a:xfrm>
        </p:spPr>
        <p:txBody>
          <a:bodyPr/>
          <a:lstStyle/>
          <a:p>
            <a:r>
              <a:rPr lang="en-US"/>
              <a:t>Click to edit Master title style</a:t>
            </a:r>
          </a:p>
        </p:txBody>
      </p:sp>
      <p:sp>
        <p:nvSpPr>
          <p:cNvPr id="8" name="Picture Placeholder 13">
            <a:extLst>
              <a:ext uri="{FF2B5EF4-FFF2-40B4-BE49-F238E27FC236}">
                <a16:creationId xmlns:a16="http://schemas.microsoft.com/office/drawing/2014/main" id="{7C74B0EE-5A66-41E8-B58B-7C388FECE3D0}"/>
              </a:ext>
            </a:extLst>
          </p:cNvPr>
          <p:cNvSpPr>
            <a:spLocks noGrp="1"/>
          </p:cNvSpPr>
          <p:nvPr>
            <p:ph type="pic" sz="quarter" idx="47"/>
          </p:nvPr>
        </p:nvSpPr>
        <p:spPr>
          <a:xfrm>
            <a:off x="12512947" y="10287963"/>
            <a:ext cx="2765094" cy="5948360"/>
          </a:xfrm>
          <a:prstGeom prst="roundRect">
            <a:avLst>
              <a:gd name="adj" fmla="val 8708"/>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
        <p:nvSpPr>
          <p:cNvPr id="9" name="Picture Placeholder 13">
            <a:extLst>
              <a:ext uri="{FF2B5EF4-FFF2-40B4-BE49-F238E27FC236}">
                <a16:creationId xmlns:a16="http://schemas.microsoft.com/office/drawing/2014/main" id="{DC061F94-C6EC-4C9A-80D8-DAD41568A31F}"/>
              </a:ext>
            </a:extLst>
          </p:cNvPr>
          <p:cNvSpPr>
            <a:spLocks noGrp="1"/>
          </p:cNvSpPr>
          <p:nvPr>
            <p:ph type="pic" sz="quarter" idx="48"/>
          </p:nvPr>
        </p:nvSpPr>
        <p:spPr>
          <a:xfrm>
            <a:off x="20193001" y="2438402"/>
            <a:ext cx="2765094" cy="5953124"/>
          </a:xfrm>
          <a:prstGeom prst="roundRect">
            <a:avLst>
              <a:gd name="adj" fmla="val 8708"/>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
        <p:nvSpPr>
          <p:cNvPr id="11" name="Picture Placeholder 13">
            <a:extLst>
              <a:ext uri="{FF2B5EF4-FFF2-40B4-BE49-F238E27FC236}">
                <a16:creationId xmlns:a16="http://schemas.microsoft.com/office/drawing/2014/main" id="{440D4769-C654-4B95-82AB-E2F7B3B40947}"/>
              </a:ext>
            </a:extLst>
          </p:cNvPr>
          <p:cNvSpPr>
            <a:spLocks noGrp="1"/>
          </p:cNvSpPr>
          <p:nvPr>
            <p:ph type="pic" sz="quarter" idx="49"/>
          </p:nvPr>
        </p:nvSpPr>
        <p:spPr>
          <a:xfrm>
            <a:off x="16351523" y="6349377"/>
            <a:ext cx="2765094" cy="5990262"/>
          </a:xfrm>
          <a:prstGeom prst="roundRect">
            <a:avLst>
              <a:gd name="adj" fmla="val 8708"/>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
        <p:nvSpPr>
          <p:cNvPr id="12" name="Picture Placeholder 13">
            <a:extLst>
              <a:ext uri="{FF2B5EF4-FFF2-40B4-BE49-F238E27FC236}">
                <a16:creationId xmlns:a16="http://schemas.microsoft.com/office/drawing/2014/main" id="{ADE5078A-C243-40AE-9F77-543A3257C1CC}"/>
              </a:ext>
            </a:extLst>
          </p:cNvPr>
          <p:cNvSpPr>
            <a:spLocks noGrp="1"/>
          </p:cNvSpPr>
          <p:nvPr>
            <p:ph type="pic" sz="quarter" idx="50"/>
          </p:nvPr>
        </p:nvSpPr>
        <p:spPr>
          <a:xfrm rot="16200000">
            <a:off x="21853693" y="7996487"/>
            <a:ext cx="2765094" cy="5953124"/>
          </a:xfrm>
          <a:prstGeom prst="roundRect">
            <a:avLst>
              <a:gd name="adj" fmla="val 8708"/>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
        <p:nvSpPr>
          <p:cNvPr id="13" name="Picture Placeholder 13">
            <a:extLst>
              <a:ext uri="{FF2B5EF4-FFF2-40B4-BE49-F238E27FC236}">
                <a16:creationId xmlns:a16="http://schemas.microsoft.com/office/drawing/2014/main" id="{7F6FA40D-CDF4-4428-933F-7E94EC417D0B}"/>
              </a:ext>
            </a:extLst>
          </p:cNvPr>
          <p:cNvSpPr>
            <a:spLocks noGrp="1"/>
          </p:cNvSpPr>
          <p:nvPr>
            <p:ph type="pic" sz="quarter" idx="51"/>
          </p:nvPr>
        </p:nvSpPr>
        <p:spPr>
          <a:xfrm rot="16200000">
            <a:off x="10906507" y="4776390"/>
            <a:ext cx="2765094" cy="5953124"/>
          </a:xfrm>
          <a:prstGeom prst="roundRect">
            <a:avLst>
              <a:gd name="adj" fmla="val 8708"/>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Tree>
    <p:extLst>
      <p:ext uri="{BB962C8B-B14F-4D97-AF65-F5344CB8AC3E}">
        <p14:creationId xmlns:p14="http://schemas.microsoft.com/office/powerpoint/2010/main" val="502778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750"/>
                                  </p:stCondLst>
                                  <p:childTnLst>
                                    <p:set>
                                      <p:cBhvr>
                                        <p:cTn id="6" dur="1" fill="hold">
                                          <p:stCondLst>
                                            <p:cond delay="0"/>
                                          </p:stCondLst>
                                        </p:cTn>
                                        <p:tgtEl>
                                          <p:spTgt spid="13"/>
                                        </p:tgtEl>
                                        <p:attrNameLst>
                                          <p:attrName>style.visibility</p:attrName>
                                        </p:attrNameLst>
                                      </p:cBhvr>
                                      <p:to>
                                        <p:strVal val="visible"/>
                                      </p:to>
                                    </p:set>
                                    <p:animEffect transition="in" filter="wipe(right)">
                                      <p:cBhvr>
                                        <p:cTn id="7" dur="500"/>
                                        <p:tgtEl>
                                          <p:spTgt spid="13"/>
                                        </p:tgtEl>
                                      </p:cBhvr>
                                    </p:animEffect>
                                  </p:childTnLst>
                                </p:cTn>
                              </p:par>
                              <p:par>
                                <p:cTn id="8" presetID="6" presetClass="emph" presetSubtype="0" accel="50000" decel="50000" autoRev="1" fill="hold" grpId="1" nodeType="withEffect">
                                  <p:stCondLst>
                                    <p:cond delay="750"/>
                                  </p:stCondLst>
                                  <p:childTnLst>
                                    <p:animScale>
                                      <p:cBhvr>
                                        <p:cTn id="9" dur="500" fill="hold"/>
                                        <p:tgtEl>
                                          <p:spTgt spid="13"/>
                                        </p:tgtEl>
                                      </p:cBhvr>
                                      <p:by x="105000" y="105000"/>
                                    </p:animScale>
                                  </p:childTnLst>
                                </p:cTn>
                              </p:par>
                              <p:par>
                                <p:cTn id="10" presetID="22" presetClass="entr" presetSubtype="4" fill="hold" grpId="0" nodeType="withEffect">
                                  <p:stCondLst>
                                    <p:cond delay="1000"/>
                                  </p:stCondLst>
                                  <p:childTnLst>
                                    <p:set>
                                      <p:cBhvr>
                                        <p:cTn id="11" dur="1" fill="hold">
                                          <p:stCondLst>
                                            <p:cond delay="0"/>
                                          </p:stCondLst>
                                        </p:cTn>
                                        <p:tgtEl>
                                          <p:spTgt spid="8"/>
                                        </p:tgtEl>
                                        <p:attrNameLst>
                                          <p:attrName>style.visibility</p:attrName>
                                        </p:attrNameLst>
                                      </p:cBhvr>
                                      <p:to>
                                        <p:strVal val="visible"/>
                                      </p:to>
                                    </p:set>
                                    <p:animEffect transition="in" filter="wipe(down)">
                                      <p:cBhvr>
                                        <p:cTn id="12" dur="500"/>
                                        <p:tgtEl>
                                          <p:spTgt spid="8"/>
                                        </p:tgtEl>
                                      </p:cBhvr>
                                    </p:animEffect>
                                  </p:childTnLst>
                                </p:cTn>
                              </p:par>
                              <p:par>
                                <p:cTn id="13" presetID="6" presetClass="emph" presetSubtype="0" accel="50000" decel="50000" autoRev="1" fill="hold" grpId="1" nodeType="withEffect">
                                  <p:stCondLst>
                                    <p:cond delay="1000"/>
                                  </p:stCondLst>
                                  <p:childTnLst>
                                    <p:animScale>
                                      <p:cBhvr>
                                        <p:cTn id="14" dur="500" fill="hold"/>
                                        <p:tgtEl>
                                          <p:spTgt spid="8"/>
                                        </p:tgtEl>
                                      </p:cBhvr>
                                      <p:by x="105000" y="105000"/>
                                    </p:animScale>
                                  </p:childTnLst>
                                </p:cTn>
                              </p:par>
                              <p:par>
                                <p:cTn id="15" presetID="22" presetClass="entr" presetSubtype="4" fill="hold" grpId="0" nodeType="withEffect">
                                  <p:stCondLst>
                                    <p:cond delay="125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500"/>
                                        <p:tgtEl>
                                          <p:spTgt spid="11"/>
                                        </p:tgtEl>
                                      </p:cBhvr>
                                    </p:animEffect>
                                  </p:childTnLst>
                                </p:cTn>
                              </p:par>
                              <p:par>
                                <p:cTn id="18" presetID="6" presetClass="emph" presetSubtype="0" accel="50000" decel="50000" autoRev="1" fill="hold" grpId="1" nodeType="withEffect">
                                  <p:stCondLst>
                                    <p:cond delay="1250"/>
                                  </p:stCondLst>
                                  <p:childTnLst>
                                    <p:animScale>
                                      <p:cBhvr>
                                        <p:cTn id="19" dur="500" fill="hold"/>
                                        <p:tgtEl>
                                          <p:spTgt spid="11"/>
                                        </p:tgtEl>
                                      </p:cBhvr>
                                      <p:by x="105000" y="105000"/>
                                    </p:animScale>
                                  </p:childTnLst>
                                </p:cTn>
                              </p:par>
                              <p:par>
                                <p:cTn id="20" presetID="22" presetClass="entr" presetSubtype="4" fill="hold" grpId="0" nodeType="withEffect">
                                  <p:stCondLst>
                                    <p:cond delay="1500"/>
                                  </p:stCondLst>
                                  <p:childTnLst>
                                    <p:set>
                                      <p:cBhvr>
                                        <p:cTn id="21" dur="1" fill="hold">
                                          <p:stCondLst>
                                            <p:cond delay="0"/>
                                          </p:stCondLst>
                                        </p:cTn>
                                        <p:tgtEl>
                                          <p:spTgt spid="9"/>
                                        </p:tgtEl>
                                        <p:attrNameLst>
                                          <p:attrName>style.visibility</p:attrName>
                                        </p:attrNameLst>
                                      </p:cBhvr>
                                      <p:to>
                                        <p:strVal val="visible"/>
                                      </p:to>
                                    </p:set>
                                    <p:animEffect transition="in" filter="wipe(down)">
                                      <p:cBhvr>
                                        <p:cTn id="22" dur="500"/>
                                        <p:tgtEl>
                                          <p:spTgt spid="9"/>
                                        </p:tgtEl>
                                      </p:cBhvr>
                                    </p:animEffect>
                                  </p:childTnLst>
                                </p:cTn>
                              </p:par>
                              <p:par>
                                <p:cTn id="23" presetID="6" presetClass="emph" presetSubtype="0" accel="50000" decel="50000" autoRev="1" fill="hold" grpId="1" nodeType="withEffect">
                                  <p:stCondLst>
                                    <p:cond delay="1500"/>
                                  </p:stCondLst>
                                  <p:childTnLst>
                                    <p:animScale>
                                      <p:cBhvr>
                                        <p:cTn id="24" dur="500" fill="hold"/>
                                        <p:tgtEl>
                                          <p:spTgt spid="9"/>
                                        </p:tgtEl>
                                      </p:cBhvr>
                                      <p:by x="105000" y="105000"/>
                                    </p:animScale>
                                  </p:childTnLst>
                                </p:cTn>
                              </p:par>
                              <p:par>
                                <p:cTn id="25" presetID="22" presetClass="entr" presetSubtype="2" fill="hold" grpId="0" nodeType="withEffect">
                                  <p:stCondLst>
                                    <p:cond delay="1750"/>
                                  </p:stCondLst>
                                  <p:childTnLst>
                                    <p:set>
                                      <p:cBhvr>
                                        <p:cTn id="26" dur="1" fill="hold">
                                          <p:stCondLst>
                                            <p:cond delay="0"/>
                                          </p:stCondLst>
                                        </p:cTn>
                                        <p:tgtEl>
                                          <p:spTgt spid="12"/>
                                        </p:tgtEl>
                                        <p:attrNameLst>
                                          <p:attrName>style.visibility</p:attrName>
                                        </p:attrNameLst>
                                      </p:cBhvr>
                                      <p:to>
                                        <p:strVal val="visible"/>
                                      </p:to>
                                    </p:set>
                                    <p:animEffect transition="in" filter="wipe(right)">
                                      <p:cBhvr>
                                        <p:cTn id="27" dur="500"/>
                                        <p:tgtEl>
                                          <p:spTgt spid="12"/>
                                        </p:tgtEl>
                                      </p:cBhvr>
                                    </p:animEffect>
                                  </p:childTnLst>
                                </p:cTn>
                              </p:par>
                              <p:par>
                                <p:cTn id="28" presetID="6" presetClass="emph" presetSubtype="0" accel="50000" decel="50000" autoRev="1" fill="hold" grpId="1" nodeType="withEffect">
                                  <p:stCondLst>
                                    <p:cond delay="1750"/>
                                  </p:stCondLst>
                                  <p:childTnLst>
                                    <p:animScale>
                                      <p:cBhvr>
                                        <p:cTn id="29" dur="500"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9" grpId="1" animBg="1"/>
      <p:bldP spid="11" grpId="0" animBg="1"/>
      <p:bldP spid="11" grpId="1" animBg="1"/>
      <p:bldP spid="12" grpId="0" animBg="1"/>
      <p:bldP spid="12" grpId="1" animBg="1"/>
      <p:bldP spid="13" grpId="0" animBg="1"/>
      <p:bldP spid="13" grpId="1" animBg="1"/>
    </p:bldLst>
  </p:timing>
</p:sldLayout>
</file>

<file path=ppt/slideLayouts/slideLayout184.xml><?xml version="1.0" encoding="utf-8"?>
<p:sldLayout xmlns:a="http://schemas.openxmlformats.org/drawingml/2006/main" xmlns:r="http://schemas.openxmlformats.org/officeDocument/2006/relationships" xmlns:p="http://schemas.openxmlformats.org/presentationml/2006/main" userDrawn="1">
  <p:cSld name="108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4E981A2-8E02-4C6D-BDC7-7D31479192E4}"/>
              </a:ext>
            </a:extLst>
          </p:cNvPr>
          <p:cNvSpPr>
            <a:spLocks noGrp="1"/>
          </p:cNvSpPr>
          <p:nvPr>
            <p:ph type="title"/>
          </p:nvPr>
        </p:nvSpPr>
        <p:spPr>
          <a:xfrm>
            <a:off x="4057651" y="1893405"/>
            <a:ext cx="8134350" cy="2499690"/>
          </a:xfrm>
        </p:spPr>
        <p:txBody>
          <a:bodyPr/>
          <a:lstStyle/>
          <a:p>
            <a:r>
              <a:rPr lang="en-US"/>
              <a:t>Click to edit Master title style</a:t>
            </a:r>
          </a:p>
        </p:txBody>
      </p:sp>
      <p:pic>
        <p:nvPicPr>
          <p:cNvPr id="6" name="Picture 5">
            <a:extLst>
              <a:ext uri="{FF2B5EF4-FFF2-40B4-BE49-F238E27FC236}">
                <a16:creationId xmlns:a16="http://schemas.microsoft.com/office/drawing/2014/main" id="{D42187ED-1A5D-4A03-A96E-6F3F1ACE1F4C}"/>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14165940" y="2251077"/>
            <a:ext cx="6881588" cy="10287048"/>
          </a:xfrm>
          <a:prstGeom prst="rect">
            <a:avLst/>
          </a:prstGeom>
        </p:spPr>
      </p:pic>
      <p:sp>
        <p:nvSpPr>
          <p:cNvPr id="7" name="Picture Placeholder 13">
            <a:extLst>
              <a:ext uri="{FF2B5EF4-FFF2-40B4-BE49-F238E27FC236}">
                <a16:creationId xmlns:a16="http://schemas.microsoft.com/office/drawing/2014/main" id="{5EB9C97F-82C2-481F-A092-FB3399FC8302}"/>
              </a:ext>
            </a:extLst>
          </p:cNvPr>
          <p:cNvSpPr>
            <a:spLocks noGrp="1"/>
          </p:cNvSpPr>
          <p:nvPr>
            <p:ph type="pic" sz="quarter" idx="46"/>
          </p:nvPr>
        </p:nvSpPr>
        <p:spPr>
          <a:xfrm>
            <a:off x="17068800" y="3757617"/>
            <a:ext cx="3867152" cy="8553446"/>
          </a:xfrm>
          <a:prstGeom prst="roundRect">
            <a:avLst>
              <a:gd name="adj" fmla="val 8181"/>
            </a:avLst>
          </a:prstGeom>
          <a:gradFill>
            <a:gsLst>
              <a:gs pos="0">
                <a:schemeClr val="tx1">
                  <a:alpha val="40000"/>
                </a:schemeClr>
              </a:gs>
              <a:gs pos="99000">
                <a:schemeClr val="tx2">
                  <a:alpha val="20000"/>
                </a:schemeClr>
              </a:gs>
            </a:gsLst>
            <a:lin ang="5400000" scaled="1"/>
          </a:gradFill>
          <a:ln>
            <a:noFill/>
          </a:ln>
          <a:scene3d>
            <a:camera prst="perspectiveLeft" fov="2700000">
              <a:rot lat="0" lon="600000" rev="0"/>
            </a:camera>
            <a:lightRig rig="threePt" dir="t"/>
          </a:scene3d>
        </p:spPr>
        <p:txBody>
          <a:bodyPr wrap="square" anchor="ctr">
            <a:noAutofit/>
          </a:bodyPr>
          <a:lstStyle>
            <a:lvl1pPr algn="ctr">
              <a:defRPr sz="2400">
                <a:solidFill>
                  <a:schemeClr val="tx1"/>
                </a:solidFill>
              </a:defRPr>
            </a:lvl1pPr>
          </a:lstStyle>
          <a:p>
            <a:endParaRPr lang="en-US" dirty="0"/>
          </a:p>
        </p:txBody>
      </p:sp>
    </p:spTree>
    <p:extLst>
      <p:ext uri="{BB962C8B-B14F-4D97-AF65-F5344CB8AC3E}">
        <p14:creationId xmlns:p14="http://schemas.microsoft.com/office/powerpoint/2010/main" val="2947416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5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22" presetClass="entr" presetSubtype="4" fill="hold" grpId="0" nodeType="withEffect">
                                  <p:stCondLst>
                                    <p:cond delay="125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00"/>
                                        <p:tgtEl>
                                          <p:spTgt spid="7"/>
                                        </p:tgtEl>
                                      </p:cBhvr>
                                    </p:animEffect>
                                  </p:childTnLst>
                                </p:cTn>
                              </p:par>
                              <p:par>
                                <p:cTn id="13" presetID="6" presetClass="emph" presetSubtype="0" accel="50000" decel="50000" autoRev="1" fill="hold" grpId="1" nodeType="withEffect">
                                  <p:stCondLst>
                                    <p:cond delay="1250"/>
                                  </p:stCondLst>
                                  <p:childTnLst>
                                    <p:animScale>
                                      <p:cBhvr>
                                        <p:cTn id="14" dur="500" fill="hold"/>
                                        <p:tgtEl>
                                          <p:spTgt spid="7"/>
                                        </p:tgtEl>
                                      </p:cBhvr>
                                      <p:by x="103000" y="103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Lst>
  </p:timing>
</p:sldLayout>
</file>

<file path=ppt/slideLayouts/slideLayout185.xml><?xml version="1.0" encoding="utf-8"?>
<p:sldLayout xmlns:a="http://schemas.openxmlformats.org/drawingml/2006/main" xmlns:r="http://schemas.openxmlformats.org/officeDocument/2006/relationships" xmlns:p="http://schemas.openxmlformats.org/presentationml/2006/main" userDrawn="1">
  <p:cSld name="105_Custom Layout">
    <p:spTree>
      <p:nvGrpSpPr>
        <p:cNvPr id="1" name=""/>
        <p:cNvGrpSpPr/>
        <p:nvPr/>
      </p:nvGrpSpPr>
      <p:grpSpPr>
        <a:xfrm>
          <a:off x="0" y="0"/>
          <a:ext cx="0" cy="0"/>
          <a:chOff x="0" y="0"/>
          <a:chExt cx="0" cy="0"/>
        </a:xfrm>
      </p:grpSpPr>
      <p:sp>
        <p:nvSpPr>
          <p:cNvPr id="11" name="Picture Placeholder 13">
            <a:extLst>
              <a:ext uri="{FF2B5EF4-FFF2-40B4-BE49-F238E27FC236}">
                <a16:creationId xmlns:a16="http://schemas.microsoft.com/office/drawing/2014/main" id="{FC4D8E1E-9369-46EA-B210-7E7D861CF348}"/>
              </a:ext>
            </a:extLst>
          </p:cNvPr>
          <p:cNvSpPr>
            <a:spLocks noGrp="1"/>
          </p:cNvSpPr>
          <p:nvPr>
            <p:ph type="pic" sz="quarter" idx="46"/>
          </p:nvPr>
        </p:nvSpPr>
        <p:spPr>
          <a:xfrm>
            <a:off x="10096499" y="2533651"/>
            <a:ext cx="3943352" cy="4619626"/>
          </a:xfrm>
          <a:prstGeom prst="roundRect">
            <a:avLst>
              <a:gd name="adj" fmla="val 13684"/>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
        <p:nvSpPr>
          <p:cNvPr id="18" name="Picture Placeholder 17">
            <a:extLst>
              <a:ext uri="{FF2B5EF4-FFF2-40B4-BE49-F238E27FC236}">
                <a16:creationId xmlns:a16="http://schemas.microsoft.com/office/drawing/2014/main" id="{313726FF-1FC1-4B5F-83BD-0D546C8FFEE5}"/>
              </a:ext>
            </a:extLst>
          </p:cNvPr>
          <p:cNvSpPr>
            <a:spLocks noGrp="1"/>
          </p:cNvSpPr>
          <p:nvPr>
            <p:ph type="pic" sz="quarter" idx="47"/>
          </p:nvPr>
        </p:nvSpPr>
        <p:spPr>
          <a:xfrm>
            <a:off x="5850715" y="2870406"/>
            <a:ext cx="3199964" cy="3811384"/>
          </a:xfrm>
          <a:custGeom>
            <a:avLst/>
            <a:gdLst>
              <a:gd name="connsiteX0" fmla="*/ 709954 w 1022149"/>
              <a:gd name="connsiteY0" fmla="*/ 129 h 1301952"/>
              <a:gd name="connsiteX1" fmla="*/ 884912 w 1022149"/>
              <a:gd name="connsiteY1" fmla="*/ 2509 h 1301952"/>
              <a:gd name="connsiteX2" fmla="*/ 1020146 w 1022149"/>
              <a:gd name="connsiteY2" fmla="*/ 172748 h 1301952"/>
              <a:gd name="connsiteX3" fmla="*/ 1020146 w 1022149"/>
              <a:gd name="connsiteY3" fmla="*/ 1144904 h 1301952"/>
              <a:gd name="connsiteX4" fmla="*/ 866881 w 1022149"/>
              <a:gd name="connsiteY4" fmla="*/ 1301703 h 1301952"/>
              <a:gd name="connsiteX5" fmla="*/ 159159 w 1022149"/>
              <a:gd name="connsiteY5" fmla="*/ 1288263 h 1301952"/>
              <a:gd name="connsiteX6" fmla="*/ 1387 w 1022149"/>
              <a:gd name="connsiteY6" fmla="*/ 1104584 h 1301952"/>
              <a:gd name="connsiteX7" fmla="*/ 5895 w 1022149"/>
              <a:gd name="connsiteY7" fmla="*/ 195148 h 1301952"/>
              <a:gd name="connsiteX8" fmla="*/ 154651 w 1022149"/>
              <a:gd name="connsiteY8" fmla="*/ 11469 h 1301952"/>
              <a:gd name="connsiteX9" fmla="*/ 709954 w 1022149"/>
              <a:gd name="connsiteY9" fmla="*/ 129 h 1301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2149" h="1301952">
                <a:moveTo>
                  <a:pt x="709954" y="129"/>
                </a:moveTo>
                <a:cubicBezTo>
                  <a:pt x="785178" y="-291"/>
                  <a:pt x="848850" y="269"/>
                  <a:pt x="884912" y="2509"/>
                </a:cubicBezTo>
                <a:cubicBezTo>
                  <a:pt x="1029161" y="11469"/>
                  <a:pt x="1020146" y="172748"/>
                  <a:pt x="1020146" y="172748"/>
                </a:cubicBezTo>
                <a:cubicBezTo>
                  <a:pt x="1020146" y="172748"/>
                  <a:pt x="1024653" y="974665"/>
                  <a:pt x="1020146" y="1144904"/>
                </a:cubicBezTo>
                <a:cubicBezTo>
                  <a:pt x="1015638" y="1315143"/>
                  <a:pt x="866881" y="1301703"/>
                  <a:pt x="866881" y="1301703"/>
                </a:cubicBezTo>
                <a:cubicBezTo>
                  <a:pt x="866881" y="1301703"/>
                  <a:pt x="866881" y="1301703"/>
                  <a:pt x="159159" y="1288263"/>
                </a:cubicBezTo>
                <a:cubicBezTo>
                  <a:pt x="-25660" y="1288263"/>
                  <a:pt x="1387" y="1104584"/>
                  <a:pt x="1387" y="1104584"/>
                </a:cubicBezTo>
                <a:cubicBezTo>
                  <a:pt x="1387" y="1104584"/>
                  <a:pt x="10402" y="387787"/>
                  <a:pt x="5895" y="195148"/>
                </a:cubicBezTo>
                <a:cubicBezTo>
                  <a:pt x="1387" y="2509"/>
                  <a:pt x="154651" y="11469"/>
                  <a:pt x="154651" y="11469"/>
                </a:cubicBezTo>
                <a:cubicBezTo>
                  <a:pt x="154651" y="11469"/>
                  <a:pt x="484283" y="1389"/>
                  <a:pt x="709954" y="129"/>
                </a:cubicBezTo>
                <a:close/>
              </a:path>
            </a:pathLst>
          </a:custGeom>
          <a:gradFill>
            <a:gsLst>
              <a:gs pos="0">
                <a:schemeClr val="tx1">
                  <a:alpha val="40000"/>
                </a:schemeClr>
              </a:gs>
              <a:gs pos="99000">
                <a:schemeClr val="tx1">
                  <a:alpha val="20000"/>
                </a:schemeClr>
              </a:gs>
            </a:gsLst>
            <a:lin ang="5400000" scaled="1"/>
          </a:gradFill>
          <a:ln>
            <a:noFill/>
          </a:ln>
          <a:scene3d>
            <a:camera prst="perspectiveLeft"/>
            <a:lightRig rig="threePt" dir="t"/>
          </a:scene3d>
          <a:sp3d/>
        </p:spPr>
        <p:txBody>
          <a:bodyPr wrap="square" anchor="ctr">
            <a:noAutofit/>
          </a:bodyPr>
          <a:lstStyle>
            <a:lvl1pPr algn="ctr">
              <a:defRPr sz="2400">
                <a:solidFill>
                  <a:schemeClr val="tx1"/>
                </a:solidFill>
              </a:defRPr>
            </a:lvl1pPr>
          </a:lstStyle>
          <a:p>
            <a:endParaRPr lang="en-US" dirty="0"/>
          </a:p>
        </p:txBody>
      </p:sp>
      <p:sp>
        <p:nvSpPr>
          <p:cNvPr id="24" name="Picture Placeholder 23">
            <a:extLst>
              <a:ext uri="{FF2B5EF4-FFF2-40B4-BE49-F238E27FC236}">
                <a16:creationId xmlns:a16="http://schemas.microsoft.com/office/drawing/2014/main" id="{16348BC9-FF7D-4825-9BF2-98F14EFD4654}"/>
              </a:ext>
            </a:extLst>
          </p:cNvPr>
          <p:cNvSpPr>
            <a:spLocks noGrp="1"/>
          </p:cNvSpPr>
          <p:nvPr>
            <p:ph type="pic" sz="quarter" idx="48"/>
          </p:nvPr>
        </p:nvSpPr>
        <p:spPr>
          <a:xfrm>
            <a:off x="15288105" y="2864055"/>
            <a:ext cx="3188032" cy="3809488"/>
          </a:xfrm>
          <a:custGeom>
            <a:avLst/>
            <a:gdLst>
              <a:gd name="connsiteX0" fmla="*/ 313395 w 1018360"/>
              <a:gd name="connsiteY0" fmla="*/ 128 h 1293253"/>
              <a:gd name="connsiteX1" fmla="*/ 871191 w 1018360"/>
              <a:gd name="connsiteY1" fmla="*/ 11392 h 1293253"/>
              <a:gd name="connsiteX2" fmla="*/ 1013648 w 1018360"/>
              <a:gd name="connsiteY2" fmla="*/ 196069 h 1293253"/>
              <a:gd name="connsiteX3" fmla="*/ 1018100 w 1018360"/>
              <a:gd name="connsiteY3" fmla="*/ 1099428 h 1293253"/>
              <a:gd name="connsiteX4" fmla="*/ 866739 w 1018360"/>
              <a:gd name="connsiteY4" fmla="*/ 1284105 h 1293253"/>
              <a:gd name="connsiteX5" fmla="*/ 155566 w 1018360"/>
              <a:gd name="connsiteY5" fmla="*/ 1293005 h 1293253"/>
              <a:gd name="connsiteX6" fmla="*/ 1979 w 1018360"/>
              <a:gd name="connsiteY6" fmla="*/ 1137254 h 1293253"/>
              <a:gd name="connsiteX7" fmla="*/ 1979 w 1018360"/>
              <a:gd name="connsiteY7" fmla="*/ 171594 h 1293253"/>
              <a:gd name="connsiteX8" fmla="*/ 137758 w 1018360"/>
              <a:gd name="connsiteY8" fmla="*/ 2492 h 1293253"/>
              <a:gd name="connsiteX9" fmla="*/ 313395 w 1018360"/>
              <a:gd name="connsiteY9" fmla="*/ 128 h 1293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8360" h="1293253">
                <a:moveTo>
                  <a:pt x="313395" y="128"/>
                </a:moveTo>
                <a:cubicBezTo>
                  <a:pt x="540019" y="1380"/>
                  <a:pt x="871191" y="11392"/>
                  <a:pt x="871191" y="11392"/>
                </a:cubicBezTo>
                <a:cubicBezTo>
                  <a:pt x="871191" y="11392"/>
                  <a:pt x="1018100" y="4717"/>
                  <a:pt x="1013648" y="196069"/>
                </a:cubicBezTo>
                <a:cubicBezTo>
                  <a:pt x="1009196" y="387421"/>
                  <a:pt x="1018100" y="1099428"/>
                  <a:pt x="1018100" y="1099428"/>
                </a:cubicBezTo>
                <a:cubicBezTo>
                  <a:pt x="1018100" y="1099428"/>
                  <a:pt x="1031455" y="1277430"/>
                  <a:pt x="866739" y="1284105"/>
                </a:cubicBezTo>
                <a:cubicBezTo>
                  <a:pt x="155566" y="1293005"/>
                  <a:pt x="155566" y="1293005"/>
                  <a:pt x="155566" y="1293005"/>
                </a:cubicBezTo>
                <a:cubicBezTo>
                  <a:pt x="155566" y="1293005"/>
                  <a:pt x="6431" y="1306355"/>
                  <a:pt x="1979" y="1137254"/>
                </a:cubicBezTo>
                <a:cubicBezTo>
                  <a:pt x="-2473" y="968152"/>
                  <a:pt x="1979" y="171594"/>
                  <a:pt x="1979" y="171594"/>
                </a:cubicBezTo>
                <a:cubicBezTo>
                  <a:pt x="1979" y="171594"/>
                  <a:pt x="-8038" y="11392"/>
                  <a:pt x="137758" y="2492"/>
                </a:cubicBezTo>
                <a:cubicBezTo>
                  <a:pt x="173929" y="267"/>
                  <a:pt x="237854" y="-289"/>
                  <a:pt x="313395" y="128"/>
                </a:cubicBezTo>
                <a:close/>
              </a:path>
            </a:pathLst>
          </a:custGeom>
          <a:gradFill>
            <a:gsLst>
              <a:gs pos="0">
                <a:schemeClr val="tx1">
                  <a:alpha val="40000"/>
                </a:schemeClr>
              </a:gs>
              <a:gs pos="99000">
                <a:schemeClr val="tx1">
                  <a:alpha val="20000"/>
                </a:schemeClr>
              </a:gs>
            </a:gsLst>
            <a:lin ang="5400000" scaled="1"/>
          </a:gradFill>
          <a:ln>
            <a:noFill/>
          </a:ln>
          <a:scene3d>
            <a:camera prst="perspectiveRight">
              <a:rot lat="0" lon="1200000" rev="0"/>
            </a:camera>
            <a:lightRig rig="threePt" dir="t"/>
          </a:scene3d>
        </p:spPr>
        <p:txBody>
          <a:bodyPr wrap="square" anchor="ctr">
            <a:noAutofit/>
          </a:bodyPr>
          <a:lstStyle>
            <a:lvl1pPr algn="ctr">
              <a:defRPr sz="2400">
                <a:solidFill>
                  <a:schemeClr val="tx1"/>
                </a:solidFill>
              </a:defRPr>
            </a:lvl1pPr>
          </a:lstStyle>
          <a:p>
            <a:endParaRPr lang="en-US" dirty="0"/>
          </a:p>
        </p:txBody>
      </p:sp>
    </p:spTree>
    <p:extLst>
      <p:ext uri="{BB962C8B-B14F-4D97-AF65-F5344CB8AC3E}">
        <p14:creationId xmlns:p14="http://schemas.microsoft.com/office/powerpoint/2010/main" val="2359481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750"/>
                                  </p:stCondLst>
                                  <p:childTnLst>
                                    <p:set>
                                      <p:cBhvr>
                                        <p:cTn id="6" dur="1" fill="hold">
                                          <p:stCondLst>
                                            <p:cond delay="0"/>
                                          </p:stCondLst>
                                        </p:cTn>
                                        <p:tgtEl>
                                          <p:spTgt spid="18"/>
                                        </p:tgtEl>
                                        <p:attrNameLst>
                                          <p:attrName>style.visibility</p:attrName>
                                        </p:attrNameLst>
                                      </p:cBhvr>
                                      <p:to>
                                        <p:strVal val="visible"/>
                                      </p:to>
                                    </p:set>
                                    <p:animEffect transition="in" filter="wipe(down)">
                                      <p:cBhvr>
                                        <p:cTn id="7" dur="500"/>
                                        <p:tgtEl>
                                          <p:spTgt spid="18"/>
                                        </p:tgtEl>
                                      </p:cBhvr>
                                    </p:animEffect>
                                  </p:childTnLst>
                                </p:cTn>
                              </p:par>
                              <p:par>
                                <p:cTn id="8" presetID="6" presetClass="emph" presetSubtype="0" accel="50000" decel="50000" autoRev="1" fill="hold" grpId="1" nodeType="withEffect">
                                  <p:stCondLst>
                                    <p:cond delay="750"/>
                                  </p:stCondLst>
                                  <p:childTnLst>
                                    <p:animScale>
                                      <p:cBhvr>
                                        <p:cTn id="9" dur="500" fill="hold"/>
                                        <p:tgtEl>
                                          <p:spTgt spid="18"/>
                                        </p:tgtEl>
                                      </p:cBhvr>
                                      <p:by x="102000" y="102000"/>
                                    </p:animScale>
                                  </p:childTnLst>
                                </p:cTn>
                              </p:par>
                              <p:par>
                                <p:cTn id="10" presetID="22" presetClass="entr" presetSubtype="4" fill="hold" grpId="0" nodeType="withEffect">
                                  <p:stCondLst>
                                    <p:cond delay="1000"/>
                                  </p:stCondLst>
                                  <p:childTnLst>
                                    <p:set>
                                      <p:cBhvr>
                                        <p:cTn id="11" dur="1" fill="hold">
                                          <p:stCondLst>
                                            <p:cond delay="0"/>
                                          </p:stCondLst>
                                        </p:cTn>
                                        <p:tgtEl>
                                          <p:spTgt spid="11"/>
                                        </p:tgtEl>
                                        <p:attrNameLst>
                                          <p:attrName>style.visibility</p:attrName>
                                        </p:attrNameLst>
                                      </p:cBhvr>
                                      <p:to>
                                        <p:strVal val="visible"/>
                                      </p:to>
                                    </p:set>
                                    <p:animEffect transition="in" filter="wipe(down)">
                                      <p:cBhvr>
                                        <p:cTn id="12" dur="500"/>
                                        <p:tgtEl>
                                          <p:spTgt spid="11"/>
                                        </p:tgtEl>
                                      </p:cBhvr>
                                    </p:animEffect>
                                  </p:childTnLst>
                                </p:cTn>
                              </p:par>
                              <p:par>
                                <p:cTn id="13" presetID="6" presetClass="emph" presetSubtype="0" accel="50000" decel="50000" autoRev="1" fill="hold" grpId="1" nodeType="withEffect">
                                  <p:stCondLst>
                                    <p:cond delay="1000"/>
                                  </p:stCondLst>
                                  <p:childTnLst>
                                    <p:animScale>
                                      <p:cBhvr>
                                        <p:cTn id="14" dur="500" fill="hold"/>
                                        <p:tgtEl>
                                          <p:spTgt spid="11"/>
                                        </p:tgtEl>
                                      </p:cBhvr>
                                      <p:by x="102000" y="102000"/>
                                    </p:animScale>
                                  </p:childTnLst>
                                </p:cTn>
                              </p:par>
                              <p:par>
                                <p:cTn id="15" presetID="22" presetClass="entr" presetSubtype="4" fill="hold" grpId="0" nodeType="withEffect">
                                  <p:stCondLst>
                                    <p:cond delay="1250"/>
                                  </p:stCondLst>
                                  <p:childTnLst>
                                    <p:set>
                                      <p:cBhvr>
                                        <p:cTn id="16" dur="1" fill="hold">
                                          <p:stCondLst>
                                            <p:cond delay="0"/>
                                          </p:stCondLst>
                                        </p:cTn>
                                        <p:tgtEl>
                                          <p:spTgt spid="24"/>
                                        </p:tgtEl>
                                        <p:attrNameLst>
                                          <p:attrName>style.visibility</p:attrName>
                                        </p:attrNameLst>
                                      </p:cBhvr>
                                      <p:to>
                                        <p:strVal val="visible"/>
                                      </p:to>
                                    </p:set>
                                    <p:animEffect transition="in" filter="wipe(down)">
                                      <p:cBhvr>
                                        <p:cTn id="17" dur="500"/>
                                        <p:tgtEl>
                                          <p:spTgt spid="24"/>
                                        </p:tgtEl>
                                      </p:cBhvr>
                                    </p:animEffect>
                                  </p:childTnLst>
                                </p:cTn>
                              </p:par>
                              <p:par>
                                <p:cTn id="18" presetID="6" presetClass="emph" presetSubtype="0" accel="50000" decel="50000" autoRev="1" fill="hold" grpId="1" nodeType="withEffect">
                                  <p:stCondLst>
                                    <p:cond delay="1250"/>
                                  </p:stCondLst>
                                  <p:childTnLst>
                                    <p:animScale>
                                      <p:cBhvr>
                                        <p:cTn id="19" dur="500" fill="hold"/>
                                        <p:tgtEl>
                                          <p:spTgt spid="24"/>
                                        </p:tgtEl>
                                      </p:cBhvr>
                                      <p:by x="102000" y="102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8" grpId="0" animBg="1"/>
      <p:bldP spid="18" grpId="1" animBg="1"/>
      <p:bldP spid="24" grpId="0" animBg="1"/>
      <p:bldP spid="24" grpId="1" animBg="1"/>
    </p:bldLst>
  </p:timing>
</p:sldLayout>
</file>

<file path=ppt/slideLayouts/slideLayout186.xml><?xml version="1.0" encoding="utf-8"?>
<p:sldLayout xmlns:a="http://schemas.openxmlformats.org/drawingml/2006/main" xmlns:r="http://schemas.openxmlformats.org/officeDocument/2006/relationships" xmlns:p="http://schemas.openxmlformats.org/presentationml/2006/main" userDrawn="1">
  <p:cSld name="107_Custom Layou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290CCCC-8E30-44A7-B525-920D0FE8C237}"/>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12192002" y="2745024"/>
            <a:ext cx="12191998" cy="10970976"/>
          </a:xfrm>
          <a:prstGeom prst="rect">
            <a:avLst/>
          </a:prstGeom>
        </p:spPr>
      </p:pic>
      <p:sp>
        <p:nvSpPr>
          <p:cNvPr id="4" name="Picture Placeholder 13">
            <a:extLst>
              <a:ext uri="{FF2B5EF4-FFF2-40B4-BE49-F238E27FC236}">
                <a16:creationId xmlns:a16="http://schemas.microsoft.com/office/drawing/2014/main" id="{2929F734-F0E2-42F1-A4C9-3C5CE3FAD19A}"/>
              </a:ext>
            </a:extLst>
          </p:cNvPr>
          <p:cNvSpPr>
            <a:spLocks noGrp="1"/>
          </p:cNvSpPr>
          <p:nvPr>
            <p:ph type="pic" sz="quarter" idx="46"/>
          </p:nvPr>
        </p:nvSpPr>
        <p:spPr>
          <a:xfrm>
            <a:off x="13362476" y="2905127"/>
            <a:ext cx="3830150" cy="8396286"/>
          </a:xfrm>
          <a:prstGeom prst="roundRect">
            <a:avLst>
              <a:gd name="adj" fmla="val 8181"/>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
        <p:nvSpPr>
          <p:cNvPr id="5" name="Title 1">
            <a:extLst>
              <a:ext uri="{FF2B5EF4-FFF2-40B4-BE49-F238E27FC236}">
                <a16:creationId xmlns:a16="http://schemas.microsoft.com/office/drawing/2014/main" id="{24E981A2-8E02-4C6D-BDC7-7D31479192E4}"/>
              </a:ext>
            </a:extLst>
          </p:cNvPr>
          <p:cNvSpPr>
            <a:spLocks noGrp="1"/>
          </p:cNvSpPr>
          <p:nvPr>
            <p:ph type="title"/>
          </p:nvPr>
        </p:nvSpPr>
        <p:spPr>
          <a:xfrm>
            <a:off x="4057651" y="1893405"/>
            <a:ext cx="8134350" cy="2499690"/>
          </a:xfrm>
        </p:spPr>
        <p:txBody>
          <a:bodyPr/>
          <a:lstStyle/>
          <a:p>
            <a:r>
              <a:rPr lang="en-US"/>
              <a:t>Click to edit Master title style</a:t>
            </a:r>
          </a:p>
        </p:txBody>
      </p:sp>
    </p:spTree>
    <p:extLst>
      <p:ext uri="{BB962C8B-B14F-4D97-AF65-F5344CB8AC3E}">
        <p14:creationId xmlns:p14="http://schemas.microsoft.com/office/powerpoint/2010/main" val="3909641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decel="5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1+#ppt_w/2"/>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6" presetClass="emph" presetSubtype="0" accel="50000" decel="50000" autoRev="1" fill="hold" grpId="1" nodeType="withEffect">
                                  <p:stCondLst>
                                    <p:cond delay="1000"/>
                                  </p:stCondLst>
                                  <p:childTnLst>
                                    <p:animScale>
                                      <p:cBhvr>
                                        <p:cTn id="13" dur="500" fill="hold"/>
                                        <p:tgtEl>
                                          <p:spTgt spid="4"/>
                                        </p:tgtEl>
                                      </p:cBhvr>
                                      <p:by x="102000" y="102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87.xml><?xml version="1.0" encoding="utf-8"?>
<p:sldLayout xmlns:a="http://schemas.openxmlformats.org/drawingml/2006/main" xmlns:r="http://schemas.openxmlformats.org/officeDocument/2006/relationships" xmlns:p="http://schemas.openxmlformats.org/presentationml/2006/main" userDrawn="1">
  <p:cSld name="109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4E981A2-8E02-4C6D-BDC7-7D31479192E4}"/>
              </a:ext>
            </a:extLst>
          </p:cNvPr>
          <p:cNvSpPr>
            <a:spLocks noGrp="1"/>
          </p:cNvSpPr>
          <p:nvPr>
            <p:ph type="title"/>
          </p:nvPr>
        </p:nvSpPr>
        <p:spPr>
          <a:xfrm>
            <a:off x="4057651" y="1893405"/>
            <a:ext cx="8134350" cy="2499690"/>
          </a:xfrm>
        </p:spPr>
        <p:txBody>
          <a:bodyPr/>
          <a:lstStyle/>
          <a:p>
            <a:r>
              <a:rPr lang="en-US"/>
              <a:t>Click to edit Master title style</a:t>
            </a:r>
          </a:p>
        </p:txBody>
      </p:sp>
      <p:sp>
        <p:nvSpPr>
          <p:cNvPr id="8" name="Picture Placeholder 13">
            <a:extLst>
              <a:ext uri="{FF2B5EF4-FFF2-40B4-BE49-F238E27FC236}">
                <a16:creationId xmlns:a16="http://schemas.microsoft.com/office/drawing/2014/main" id="{9CE363C1-9417-4808-8C69-567354D125C0}"/>
              </a:ext>
            </a:extLst>
          </p:cNvPr>
          <p:cNvSpPr>
            <a:spLocks noGrp="1"/>
          </p:cNvSpPr>
          <p:nvPr>
            <p:ph type="pic" sz="quarter" idx="46"/>
          </p:nvPr>
        </p:nvSpPr>
        <p:spPr>
          <a:xfrm>
            <a:off x="15108983" y="3709326"/>
            <a:ext cx="4728826" cy="10310040"/>
          </a:xfrm>
          <a:custGeom>
            <a:avLst/>
            <a:gdLst>
              <a:gd name="connsiteX0" fmla="*/ 0 w 1733307"/>
              <a:gd name="connsiteY0" fmla="*/ 120205 h 3776667"/>
              <a:gd name="connsiteX1" fmla="*/ 120205 w 1733307"/>
              <a:gd name="connsiteY1" fmla="*/ 0 h 3776667"/>
              <a:gd name="connsiteX2" fmla="*/ 1613102 w 1733307"/>
              <a:gd name="connsiteY2" fmla="*/ 0 h 3776667"/>
              <a:gd name="connsiteX3" fmla="*/ 1733307 w 1733307"/>
              <a:gd name="connsiteY3" fmla="*/ 120205 h 3776667"/>
              <a:gd name="connsiteX4" fmla="*/ 1733307 w 1733307"/>
              <a:gd name="connsiteY4" fmla="*/ 3656462 h 3776667"/>
              <a:gd name="connsiteX5" fmla="*/ 1613102 w 1733307"/>
              <a:gd name="connsiteY5" fmla="*/ 3776667 h 3776667"/>
              <a:gd name="connsiteX6" fmla="*/ 120205 w 1733307"/>
              <a:gd name="connsiteY6" fmla="*/ 3776667 h 3776667"/>
              <a:gd name="connsiteX7" fmla="*/ 0 w 1733307"/>
              <a:gd name="connsiteY7" fmla="*/ 3656462 h 3776667"/>
              <a:gd name="connsiteX8" fmla="*/ 0 w 1733307"/>
              <a:gd name="connsiteY8" fmla="*/ 120205 h 3776667"/>
              <a:gd name="connsiteX0" fmla="*/ 0 w 1733307"/>
              <a:gd name="connsiteY0" fmla="*/ 122587 h 3779049"/>
              <a:gd name="connsiteX1" fmla="*/ 179736 w 1733307"/>
              <a:gd name="connsiteY1" fmla="*/ 0 h 3779049"/>
              <a:gd name="connsiteX2" fmla="*/ 1613102 w 1733307"/>
              <a:gd name="connsiteY2" fmla="*/ 2382 h 3779049"/>
              <a:gd name="connsiteX3" fmla="*/ 1733307 w 1733307"/>
              <a:gd name="connsiteY3" fmla="*/ 122587 h 3779049"/>
              <a:gd name="connsiteX4" fmla="*/ 1733307 w 1733307"/>
              <a:gd name="connsiteY4" fmla="*/ 3658844 h 3779049"/>
              <a:gd name="connsiteX5" fmla="*/ 1613102 w 1733307"/>
              <a:gd name="connsiteY5" fmla="*/ 3779049 h 3779049"/>
              <a:gd name="connsiteX6" fmla="*/ 120205 w 1733307"/>
              <a:gd name="connsiteY6" fmla="*/ 3779049 h 3779049"/>
              <a:gd name="connsiteX7" fmla="*/ 0 w 1733307"/>
              <a:gd name="connsiteY7" fmla="*/ 3658844 h 3779049"/>
              <a:gd name="connsiteX8" fmla="*/ 0 w 1733307"/>
              <a:gd name="connsiteY8" fmla="*/ 122587 h 3779049"/>
              <a:gd name="connsiteX0" fmla="*/ 0 w 1733307"/>
              <a:gd name="connsiteY0" fmla="*/ 172593 h 3779049"/>
              <a:gd name="connsiteX1" fmla="*/ 179736 w 1733307"/>
              <a:gd name="connsiteY1" fmla="*/ 0 h 3779049"/>
              <a:gd name="connsiteX2" fmla="*/ 1613102 w 1733307"/>
              <a:gd name="connsiteY2" fmla="*/ 2382 h 3779049"/>
              <a:gd name="connsiteX3" fmla="*/ 1733307 w 1733307"/>
              <a:gd name="connsiteY3" fmla="*/ 122587 h 3779049"/>
              <a:gd name="connsiteX4" fmla="*/ 1733307 w 1733307"/>
              <a:gd name="connsiteY4" fmla="*/ 3658844 h 3779049"/>
              <a:gd name="connsiteX5" fmla="*/ 1613102 w 1733307"/>
              <a:gd name="connsiteY5" fmla="*/ 3779049 h 3779049"/>
              <a:gd name="connsiteX6" fmla="*/ 120205 w 1733307"/>
              <a:gd name="connsiteY6" fmla="*/ 3779049 h 3779049"/>
              <a:gd name="connsiteX7" fmla="*/ 0 w 1733307"/>
              <a:gd name="connsiteY7" fmla="*/ 3658844 h 3779049"/>
              <a:gd name="connsiteX8" fmla="*/ 0 w 1733307"/>
              <a:gd name="connsiteY8" fmla="*/ 172593 h 3779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3307" h="3779049">
                <a:moveTo>
                  <a:pt x="0" y="172593"/>
                </a:moveTo>
                <a:cubicBezTo>
                  <a:pt x="0" y="106206"/>
                  <a:pt x="113349" y="0"/>
                  <a:pt x="179736" y="0"/>
                </a:cubicBezTo>
                <a:lnTo>
                  <a:pt x="1613102" y="2382"/>
                </a:lnTo>
                <a:cubicBezTo>
                  <a:pt x="1679489" y="2382"/>
                  <a:pt x="1733307" y="56200"/>
                  <a:pt x="1733307" y="122587"/>
                </a:cubicBezTo>
                <a:lnTo>
                  <a:pt x="1733307" y="3658844"/>
                </a:lnTo>
                <a:cubicBezTo>
                  <a:pt x="1733307" y="3725231"/>
                  <a:pt x="1679489" y="3779049"/>
                  <a:pt x="1613102" y="3779049"/>
                </a:cubicBezTo>
                <a:lnTo>
                  <a:pt x="120205" y="3779049"/>
                </a:lnTo>
                <a:cubicBezTo>
                  <a:pt x="53818" y="3779049"/>
                  <a:pt x="0" y="3725231"/>
                  <a:pt x="0" y="3658844"/>
                </a:cubicBezTo>
                <a:lnTo>
                  <a:pt x="0" y="172593"/>
                </a:lnTo>
                <a:close/>
              </a:path>
            </a:pathLst>
          </a:custGeom>
          <a:gradFill>
            <a:gsLst>
              <a:gs pos="0">
                <a:schemeClr val="tx1">
                  <a:alpha val="40000"/>
                </a:schemeClr>
              </a:gs>
              <a:gs pos="99000">
                <a:schemeClr val="tx1">
                  <a:alpha val="20000"/>
                </a:schemeClr>
              </a:gs>
            </a:gsLst>
            <a:lin ang="5400000" scaled="1"/>
          </a:gradFill>
          <a:ln>
            <a:noFill/>
          </a:ln>
          <a:scene3d>
            <a:camera prst="isometricTopUp">
              <a:rot lat="19476224" lon="18882000" rev="3600000"/>
            </a:camera>
            <a:lightRig rig="threePt" dir="t"/>
          </a:scene3d>
        </p:spPr>
        <p:txBody>
          <a:bodyPr wrap="square" anchor="ctr">
            <a:noAutofit/>
          </a:bodyPr>
          <a:lstStyle>
            <a:lvl1pPr algn="ctr">
              <a:defRPr sz="2400">
                <a:solidFill>
                  <a:schemeClr val="tx1"/>
                </a:solidFill>
              </a:defRPr>
            </a:lvl1pPr>
          </a:lstStyle>
          <a:p>
            <a:endParaRPr lang="en-US" dirty="0"/>
          </a:p>
        </p:txBody>
      </p:sp>
    </p:spTree>
    <p:extLst>
      <p:ext uri="{BB962C8B-B14F-4D97-AF65-F5344CB8AC3E}">
        <p14:creationId xmlns:p14="http://schemas.microsoft.com/office/powerpoint/2010/main" val="357668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75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188.xml><?xml version="1.0" encoding="utf-8"?>
<p:sldLayout xmlns:a="http://schemas.openxmlformats.org/drawingml/2006/main" xmlns:r="http://schemas.openxmlformats.org/officeDocument/2006/relationships" xmlns:p="http://schemas.openxmlformats.org/presentationml/2006/main" userDrawn="1">
  <p:cSld name="110_Custom Layou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3156549-8D41-4601-A739-E1DEDA9C8BF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39596" y="1893406"/>
            <a:ext cx="10307636" cy="13956196"/>
          </a:xfrm>
          <a:prstGeom prst="rect">
            <a:avLst/>
          </a:prstGeom>
        </p:spPr>
      </p:pic>
      <p:sp>
        <p:nvSpPr>
          <p:cNvPr id="9" name="Title 1">
            <a:extLst>
              <a:ext uri="{FF2B5EF4-FFF2-40B4-BE49-F238E27FC236}">
                <a16:creationId xmlns:a16="http://schemas.microsoft.com/office/drawing/2014/main" id="{4BFA48CC-07C2-48DE-83C7-18BB66782A66}"/>
              </a:ext>
            </a:extLst>
          </p:cNvPr>
          <p:cNvSpPr>
            <a:spLocks noGrp="1"/>
          </p:cNvSpPr>
          <p:nvPr>
            <p:ph type="title"/>
          </p:nvPr>
        </p:nvSpPr>
        <p:spPr>
          <a:xfrm>
            <a:off x="14203681" y="1893405"/>
            <a:ext cx="8159362" cy="2499690"/>
          </a:xfrm>
        </p:spPr>
        <p:txBody>
          <a:bodyPr/>
          <a:lstStyle/>
          <a:p>
            <a:r>
              <a:rPr lang="en-US"/>
              <a:t>Click to edit Master title style</a:t>
            </a:r>
          </a:p>
        </p:txBody>
      </p:sp>
      <p:sp>
        <p:nvSpPr>
          <p:cNvPr id="10" name="Picture Placeholder 13">
            <a:extLst>
              <a:ext uri="{FF2B5EF4-FFF2-40B4-BE49-F238E27FC236}">
                <a16:creationId xmlns:a16="http://schemas.microsoft.com/office/drawing/2014/main" id="{7DFF32CA-9EDB-43BC-981D-E1E57F96B2F0}"/>
              </a:ext>
            </a:extLst>
          </p:cNvPr>
          <p:cNvSpPr>
            <a:spLocks noGrp="1"/>
          </p:cNvSpPr>
          <p:nvPr>
            <p:ph type="pic" sz="quarter" idx="46"/>
          </p:nvPr>
        </p:nvSpPr>
        <p:spPr>
          <a:xfrm>
            <a:off x="3468321" y="2088823"/>
            <a:ext cx="8912962" cy="6204458"/>
          </a:xfrm>
          <a:prstGeom prst="roundRect">
            <a:avLst>
              <a:gd name="adj" fmla="val 2236"/>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Tree>
    <p:extLst>
      <p:ext uri="{BB962C8B-B14F-4D97-AF65-F5344CB8AC3E}">
        <p14:creationId xmlns:p14="http://schemas.microsoft.com/office/powerpoint/2010/main" val="105525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22" presetClass="entr" presetSubtype="4" fill="hold" grpId="0" nodeType="withEffect">
                                  <p:stCondLst>
                                    <p:cond delay="750"/>
                                  </p:stCondLst>
                                  <p:childTnLst>
                                    <p:set>
                                      <p:cBhvr>
                                        <p:cTn id="11" dur="1" fill="hold">
                                          <p:stCondLst>
                                            <p:cond delay="0"/>
                                          </p:stCondLst>
                                        </p:cTn>
                                        <p:tgtEl>
                                          <p:spTgt spid="10"/>
                                        </p:tgtEl>
                                        <p:attrNameLst>
                                          <p:attrName>style.visibility</p:attrName>
                                        </p:attrNameLst>
                                      </p:cBhvr>
                                      <p:to>
                                        <p:strVal val="visible"/>
                                      </p:to>
                                    </p:set>
                                    <p:animEffect transition="in" filter="wipe(down)">
                                      <p:cBhvr>
                                        <p:cTn id="12" dur="500"/>
                                        <p:tgtEl>
                                          <p:spTgt spid="10"/>
                                        </p:tgtEl>
                                      </p:cBhvr>
                                    </p:animEffect>
                                  </p:childTnLst>
                                </p:cTn>
                              </p:par>
                              <p:par>
                                <p:cTn id="13" presetID="6" presetClass="emph" presetSubtype="0" accel="50000" decel="50000" autoRev="1" fill="hold" grpId="1" nodeType="withEffect">
                                  <p:stCondLst>
                                    <p:cond delay="750"/>
                                  </p:stCondLst>
                                  <p:childTnLst>
                                    <p:animScale>
                                      <p:cBhvr>
                                        <p:cTn id="14" dur="500" fill="hold"/>
                                        <p:tgtEl>
                                          <p:spTgt spid="10"/>
                                        </p:tgtEl>
                                      </p:cBhvr>
                                      <p:by x="102000" y="102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Lst>
  </p:timing>
</p:sldLayout>
</file>

<file path=ppt/slideLayouts/slideLayout189.xml><?xml version="1.0" encoding="utf-8"?>
<p:sldLayout xmlns:a="http://schemas.openxmlformats.org/drawingml/2006/main" xmlns:r="http://schemas.openxmlformats.org/officeDocument/2006/relationships" xmlns:p="http://schemas.openxmlformats.org/presentationml/2006/main" userDrawn="1">
  <p:cSld name="115_Custom Layou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6FD9133-2FC0-4BE0-BF3B-E55F98EE11D2}"/>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486817" y="2260188"/>
            <a:ext cx="5200230" cy="10287414"/>
          </a:xfrm>
          <a:prstGeom prst="rect">
            <a:avLst/>
          </a:prstGeom>
        </p:spPr>
      </p:pic>
      <p:sp>
        <p:nvSpPr>
          <p:cNvPr id="11" name="Picture Placeholder 13">
            <a:extLst>
              <a:ext uri="{FF2B5EF4-FFF2-40B4-BE49-F238E27FC236}">
                <a16:creationId xmlns:a16="http://schemas.microsoft.com/office/drawing/2014/main" id="{FA5CC464-A2E4-46B1-A990-BA8048D7D66B}"/>
              </a:ext>
            </a:extLst>
          </p:cNvPr>
          <p:cNvSpPr>
            <a:spLocks noGrp="1"/>
          </p:cNvSpPr>
          <p:nvPr>
            <p:ph type="pic" sz="quarter" idx="47"/>
          </p:nvPr>
        </p:nvSpPr>
        <p:spPr>
          <a:xfrm>
            <a:off x="5594348" y="2372668"/>
            <a:ext cx="4982212" cy="8843972"/>
          </a:xfrm>
          <a:prstGeom prst="roundRect">
            <a:avLst>
              <a:gd name="adj" fmla="val 0"/>
            </a:avLst>
          </a:prstGeom>
          <a:gradFill>
            <a:gsLst>
              <a:gs pos="0">
                <a:schemeClr val="tx1">
                  <a:alpha val="40000"/>
                </a:schemeClr>
              </a:gs>
              <a:gs pos="99000">
                <a:schemeClr val="tx1">
                  <a:alpha val="20000"/>
                </a:schemeClr>
              </a:gs>
            </a:gsLst>
            <a:lin ang="5400000" scaled="1"/>
          </a:gradFill>
          <a:ln>
            <a:noFill/>
          </a:ln>
          <a:effectLst>
            <a:outerShdw blurRad="12700" dist="12700" dir="5400000" algn="t" rotWithShape="0">
              <a:prstClr val="black">
                <a:alpha val="12000"/>
              </a:prstClr>
            </a:outerShdw>
          </a:effectLst>
        </p:spPr>
        <p:txBody>
          <a:bodyPr wrap="square" anchor="ctr">
            <a:noAutofit/>
          </a:bodyPr>
          <a:lstStyle>
            <a:lvl1pPr algn="ctr">
              <a:defRPr sz="2400">
                <a:solidFill>
                  <a:schemeClr val="tx1"/>
                </a:solidFill>
              </a:defRPr>
            </a:lvl1pPr>
          </a:lstStyle>
          <a:p>
            <a:endParaRPr lang="en-US" dirty="0"/>
          </a:p>
        </p:txBody>
      </p:sp>
      <p:sp>
        <p:nvSpPr>
          <p:cNvPr id="13" name="Title 1">
            <a:extLst>
              <a:ext uri="{FF2B5EF4-FFF2-40B4-BE49-F238E27FC236}">
                <a16:creationId xmlns:a16="http://schemas.microsoft.com/office/drawing/2014/main" id="{F1DA27D7-77A4-4D20-9826-F1283F9AAF9F}"/>
              </a:ext>
            </a:extLst>
          </p:cNvPr>
          <p:cNvSpPr>
            <a:spLocks noGrp="1"/>
          </p:cNvSpPr>
          <p:nvPr>
            <p:ph type="title"/>
          </p:nvPr>
        </p:nvSpPr>
        <p:spPr>
          <a:xfrm>
            <a:off x="13440229" y="1893405"/>
            <a:ext cx="8922814" cy="2499690"/>
          </a:xfrm>
        </p:spPr>
        <p:txBody>
          <a:bodyPr/>
          <a:lstStyle/>
          <a:p>
            <a:r>
              <a:rPr lang="en-US"/>
              <a:t>Click to edit Master title style</a:t>
            </a:r>
          </a:p>
        </p:txBody>
      </p:sp>
    </p:spTree>
    <p:extLst>
      <p:ext uri="{BB962C8B-B14F-4D97-AF65-F5344CB8AC3E}">
        <p14:creationId xmlns:p14="http://schemas.microsoft.com/office/powerpoint/2010/main" val="2933177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22" presetClass="entr" presetSubtype="4" fill="hold" grpId="0" nodeType="withEffect">
                                  <p:stCondLst>
                                    <p:cond delay="750"/>
                                  </p:stCondLst>
                                  <p:childTnLst>
                                    <p:set>
                                      <p:cBhvr>
                                        <p:cTn id="10" dur="1" fill="hold">
                                          <p:stCondLst>
                                            <p:cond delay="0"/>
                                          </p:stCondLst>
                                        </p:cTn>
                                        <p:tgtEl>
                                          <p:spTgt spid="11"/>
                                        </p:tgtEl>
                                        <p:attrNameLst>
                                          <p:attrName>style.visibility</p:attrName>
                                        </p:attrNameLst>
                                      </p:cBhvr>
                                      <p:to>
                                        <p:strVal val="visible"/>
                                      </p:to>
                                    </p:set>
                                    <p:animEffect transition="in" filter="wipe(down)">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wo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3"/>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1" y="2793999"/>
            <a:ext cx="10171178" cy="6814878"/>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2800"/>
            </a:lvl1pPr>
          </a:lstStyle>
          <a:p>
            <a:pPr lvl="0"/>
            <a:endParaRPr lang="en-US"/>
          </a:p>
        </p:txBody>
      </p:sp>
      <p:sp>
        <p:nvSpPr>
          <p:cNvPr id="5" name="Picture Placeholder 3"/>
          <p:cNvSpPr>
            <a:spLocks noGrp="1"/>
          </p:cNvSpPr>
          <p:nvPr>
            <p:ph type="pic" sz="quarter" idx="11"/>
          </p:nvPr>
        </p:nvSpPr>
        <p:spPr>
          <a:xfrm>
            <a:off x="12384023" y="2793999"/>
            <a:ext cx="10171178" cy="6814878"/>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2800"/>
            </a:lvl1pPr>
          </a:lstStyle>
          <a:p>
            <a:pPr lvl="0"/>
            <a:endParaRPr lang="en-US"/>
          </a:p>
        </p:txBody>
      </p:sp>
      <p:sp>
        <p:nvSpPr>
          <p:cNvPr id="8" name="Text Placeholder 9"/>
          <p:cNvSpPr>
            <a:spLocks noGrp="1"/>
          </p:cNvSpPr>
          <p:nvPr>
            <p:ph type="body" sz="quarter" idx="14"/>
          </p:nvPr>
        </p:nvSpPr>
        <p:spPr>
          <a:xfrm>
            <a:off x="1828801" y="9961131"/>
            <a:ext cx="10171178" cy="1917702"/>
          </a:xfrm>
        </p:spPr>
        <p:txBody>
          <a:bodyPr>
            <a:noAutofit/>
          </a:bodyPr>
          <a:lstStyle>
            <a:lvl1pPr marL="0" indent="0">
              <a:buNone/>
              <a:defRPr sz="2800"/>
            </a:lvl1pPr>
            <a:lvl2pPr marL="304792" indent="-304792">
              <a:buFont typeface="Arial" panose="020B0604020202020204" pitchFamily="34" charset="0"/>
              <a:buChar char="•"/>
              <a:defRPr sz="2800"/>
            </a:lvl2pPr>
            <a:lvl3pPr marL="609584" indent="-304792">
              <a:defRPr sz="2800"/>
            </a:lvl3pPr>
            <a:lvl4pPr marL="1066774" indent="-457188">
              <a:defRPr sz="2800"/>
            </a:lvl4pPr>
            <a:lvl5pPr marL="1523962" indent="-457188">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9"/>
          <p:cNvSpPr>
            <a:spLocks noGrp="1"/>
          </p:cNvSpPr>
          <p:nvPr>
            <p:ph type="body" sz="quarter" idx="15"/>
          </p:nvPr>
        </p:nvSpPr>
        <p:spPr>
          <a:xfrm>
            <a:off x="12384023" y="9961131"/>
            <a:ext cx="10171178" cy="1917702"/>
          </a:xfrm>
        </p:spPr>
        <p:txBody>
          <a:bodyPr>
            <a:noAutofit/>
          </a:bodyPr>
          <a:lstStyle>
            <a:lvl1pPr marL="0" indent="0">
              <a:buNone/>
              <a:defRPr sz="2800"/>
            </a:lvl1pPr>
            <a:lvl2pPr marL="304792" indent="-304792">
              <a:buFont typeface="Arial" panose="020B0604020202020204" pitchFamily="34" charset="0"/>
              <a:buChar char="•"/>
              <a:defRPr sz="2800"/>
            </a:lvl2pPr>
            <a:lvl3pPr marL="609584" indent="-304792">
              <a:defRPr sz="2800"/>
            </a:lvl3pPr>
            <a:lvl4pPr marL="1066774" indent="-457188">
              <a:defRPr sz="2800"/>
            </a:lvl4pPr>
            <a:lvl5pPr marL="1523962" indent="-457188">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75499736"/>
      </p:ext>
    </p:extLst>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userDrawn="1">
  <p:cSld name="111_Custom Layou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643FE56-A506-4B13-AD0B-32C1FA73C5FC}"/>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8191498" y="1372530"/>
            <a:ext cx="8001004" cy="6403184"/>
          </a:xfrm>
          <a:prstGeom prst="rect">
            <a:avLst/>
          </a:prstGeom>
        </p:spPr>
      </p:pic>
      <p:sp>
        <p:nvSpPr>
          <p:cNvPr id="10" name="Picture Placeholder 13">
            <a:extLst>
              <a:ext uri="{FF2B5EF4-FFF2-40B4-BE49-F238E27FC236}">
                <a16:creationId xmlns:a16="http://schemas.microsoft.com/office/drawing/2014/main" id="{7DFF32CA-9EDB-43BC-981D-E1E57F96B2F0}"/>
              </a:ext>
            </a:extLst>
          </p:cNvPr>
          <p:cNvSpPr>
            <a:spLocks noGrp="1"/>
          </p:cNvSpPr>
          <p:nvPr>
            <p:ph type="pic" sz="quarter" idx="46"/>
          </p:nvPr>
        </p:nvSpPr>
        <p:spPr>
          <a:xfrm>
            <a:off x="8470902" y="1659471"/>
            <a:ext cx="7429500" cy="4178302"/>
          </a:xfrm>
          <a:prstGeom prst="roundRect">
            <a:avLst>
              <a:gd name="adj" fmla="val 0"/>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Tree>
    <p:extLst>
      <p:ext uri="{BB962C8B-B14F-4D97-AF65-F5344CB8AC3E}">
        <p14:creationId xmlns:p14="http://schemas.microsoft.com/office/powerpoint/2010/main" val="2954075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anim calcmode="lin" valueType="num">
                                      <p:cBhvr>
                                        <p:cTn id="8" dur="500" fill="hold"/>
                                        <p:tgtEl>
                                          <p:spTgt spid="6"/>
                                        </p:tgtEl>
                                        <p:attrNameLst>
                                          <p:attrName>ppt_x</p:attrName>
                                        </p:attrNameLst>
                                      </p:cBhvr>
                                      <p:tavLst>
                                        <p:tav tm="0">
                                          <p:val>
                                            <p:strVal val="#ppt_x"/>
                                          </p:val>
                                        </p:tav>
                                        <p:tav tm="100000">
                                          <p:val>
                                            <p:strVal val="#ppt_x"/>
                                          </p:val>
                                        </p:tav>
                                      </p:tavLst>
                                    </p:anim>
                                    <p:anim calcmode="lin" valueType="num">
                                      <p:cBhvr>
                                        <p:cTn id="9" dur="500" fill="hold"/>
                                        <p:tgtEl>
                                          <p:spTgt spid="6"/>
                                        </p:tgtEl>
                                        <p:attrNameLst>
                                          <p:attrName>ppt_y</p:attrName>
                                        </p:attrNameLst>
                                      </p:cBhvr>
                                      <p:tavLst>
                                        <p:tav tm="0">
                                          <p:val>
                                            <p:strVal val="#ppt_y+.1"/>
                                          </p:val>
                                        </p:tav>
                                        <p:tav tm="100000">
                                          <p:val>
                                            <p:strVal val="#ppt_y"/>
                                          </p:val>
                                        </p:tav>
                                      </p:tavLst>
                                    </p:anim>
                                  </p:childTnLst>
                                </p:cTn>
                              </p:par>
                              <p:par>
                                <p:cTn id="10" presetID="22" presetClass="entr" presetSubtype="4" fill="hold" grpId="0" nodeType="withEffect">
                                  <p:stCondLst>
                                    <p:cond delay="500"/>
                                  </p:stCondLst>
                                  <p:childTnLst>
                                    <p:set>
                                      <p:cBhvr>
                                        <p:cTn id="11" dur="1" fill="hold">
                                          <p:stCondLst>
                                            <p:cond delay="0"/>
                                          </p:stCondLst>
                                        </p:cTn>
                                        <p:tgtEl>
                                          <p:spTgt spid="10"/>
                                        </p:tgtEl>
                                        <p:attrNameLst>
                                          <p:attrName>style.visibility</p:attrName>
                                        </p:attrNameLst>
                                      </p:cBhvr>
                                      <p:to>
                                        <p:strVal val="visible"/>
                                      </p:to>
                                    </p:set>
                                    <p:animEffect transition="in" filter="wipe(down)">
                                      <p:cBhvr>
                                        <p:cTn id="12" dur="500"/>
                                        <p:tgtEl>
                                          <p:spTgt spid="10"/>
                                        </p:tgtEl>
                                      </p:cBhvr>
                                    </p:animEffect>
                                  </p:childTnLst>
                                </p:cTn>
                              </p:par>
                              <p:par>
                                <p:cTn id="13" presetID="6" presetClass="emph" presetSubtype="0" accel="50000" decel="50000" autoRev="1" fill="hold" grpId="1" nodeType="withEffect">
                                  <p:stCondLst>
                                    <p:cond delay="500"/>
                                  </p:stCondLst>
                                  <p:childTnLst>
                                    <p:animScale>
                                      <p:cBhvr>
                                        <p:cTn id="14" dur="500"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Lst>
  </p:timing>
</p:sldLayout>
</file>

<file path=ppt/slideLayouts/slideLayout191.xml><?xml version="1.0" encoding="utf-8"?>
<p:sldLayout xmlns:a="http://schemas.openxmlformats.org/drawingml/2006/main" xmlns:r="http://schemas.openxmlformats.org/officeDocument/2006/relationships" xmlns:p="http://schemas.openxmlformats.org/presentationml/2006/main" userDrawn="1">
  <p:cSld name="113_Custom Layou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2CC77BB-B218-4428-BC3E-91FF13039C5F}"/>
              </a:ext>
            </a:extLst>
          </p:cNvPr>
          <p:cNvSpPr>
            <a:spLocks noGrp="1"/>
          </p:cNvSpPr>
          <p:nvPr>
            <p:ph type="title"/>
          </p:nvPr>
        </p:nvSpPr>
        <p:spPr>
          <a:xfrm>
            <a:off x="4057651" y="1893405"/>
            <a:ext cx="8134350" cy="2499690"/>
          </a:xfrm>
        </p:spPr>
        <p:txBody>
          <a:bodyPr/>
          <a:lstStyle/>
          <a:p>
            <a:r>
              <a:rPr lang="en-US"/>
              <a:t>Click to edit Master title style</a:t>
            </a:r>
          </a:p>
        </p:txBody>
      </p:sp>
      <p:sp>
        <p:nvSpPr>
          <p:cNvPr id="8" name="Picture Placeholder 13">
            <a:extLst>
              <a:ext uri="{FF2B5EF4-FFF2-40B4-BE49-F238E27FC236}">
                <a16:creationId xmlns:a16="http://schemas.microsoft.com/office/drawing/2014/main" id="{B206D77C-57F6-4825-B833-F68B063A48F1}"/>
              </a:ext>
            </a:extLst>
          </p:cNvPr>
          <p:cNvSpPr>
            <a:spLocks noGrp="1"/>
          </p:cNvSpPr>
          <p:nvPr>
            <p:ph type="pic" sz="quarter" idx="46"/>
          </p:nvPr>
        </p:nvSpPr>
        <p:spPr>
          <a:xfrm rot="914112">
            <a:off x="12622018" y="2387360"/>
            <a:ext cx="6595492" cy="4643716"/>
          </a:xfrm>
          <a:prstGeom prst="roundRect">
            <a:avLst>
              <a:gd name="adj" fmla="val 1678"/>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
        <p:nvSpPr>
          <p:cNvPr id="9" name="Picture Placeholder 13">
            <a:extLst>
              <a:ext uri="{FF2B5EF4-FFF2-40B4-BE49-F238E27FC236}">
                <a16:creationId xmlns:a16="http://schemas.microsoft.com/office/drawing/2014/main" id="{4A6C9B98-06E1-4BEF-8167-9DB44C107E53}"/>
              </a:ext>
            </a:extLst>
          </p:cNvPr>
          <p:cNvSpPr>
            <a:spLocks noGrp="1"/>
          </p:cNvSpPr>
          <p:nvPr>
            <p:ph type="pic" sz="quarter" idx="47"/>
          </p:nvPr>
        </p:nvSpPr>
        <p:spPr>
          <a:xfrm rot="914112">
            <a:off x="18487919" y="9773321"/>
            <a:ext cx="6648274" cy="4662802"/>
          </a:xfrm>
          <a:prstGeom prst="roundRect">
            <a:avLst>
              <a:gd name="adj" fmla="val 1678"/>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Tree>
    <p:extLst>
      <p:ext uri="{BB962C8B-B14F-4D97-AF65-F5344CB8AC3E}">
        <p14:creationId xmlns:p14="http://schemas.microsoft.com/office/powerpoint/2010/main" val="4059475671"/>
      </p:ext>
    </p:extLst>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userDrawn="1">
  <p:cSld name="112_Custom Layou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EF0E3C8-A5B8-49C6-80AA-B3A3DD088F28}"/>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13484714" y="2251076"/>
            <a:ext cx="7904558" cy="10296524"/>
          </a:xfrm>
          <a:prstGeom prst="rect">
            <a:avLst/>
          </a:prstGeom>
        </p:spPr>
      </p:pic>
      <p:sp>
        <p:nvSpPr>
          <p:cNvPr id="10" name="Picture Placeholder 13">
            <a:extLst>
              <a:ext uri="{FF2B5EF4-FFF2-40B4-BE49-F238E27FC236}">
                <a16:creationId xmlns:a16="http://schemas.microsoft.com/office/drawing/2014/main" id="{7DFF32CA-9EDB-43BC-981D-E1E57F96B2F0}"/>
              </a:ext>
            </a:extLst>
          </p:cNvPr>
          <p:cNvSpPr>
            <a:spLocks noGrp="1"/>
          </p:cNvSpPr>
          <p:nvPr>
            <p:ph type="pic" sz="quarter" idx="46"/>
          </p:nvPr>
        </p:nvSpPr>
        <p:spPr>
          <a:xfrm>
            <a:off x="14966950" y="2603501"/>
            <a:ext cx="6053908" cy="8693150"/>
          </a:xfrm>
          <a:prstGeom prst="roundRect">
            <a:avLst>
              <a:gd name="adj" fmla="val 1678"/>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
        <p:nvSpPr>
          <p:cNvPr id="7" name="Title 1">
            <a:extLst>
              <a:ext uri="{FF2B5EF4-FFF2-40B4-BE49-F238E27FC236}">
                <a16:creationId xmlns:a16="http://schemas.microsoft.com/office/drawing/2014/main" id="{A2CC77BB-B218-4428-BC3E-91FF13039C5F}"/>
              </a:ext>
            </a:extLst>
          </p:cNvPr>
          <p:cNvSpPr>
            <a:spLocks noGrp="1"/>
          </p:cNvSpPr>
          <p:nvPr>
            <p:ph type="title"/>
          </p:nvPr>
        </p:nvSpPr>
        <p:spPr>
          <a:xfrm>
            <a:off x="4057651" y="1893405"/>
            <a:ext cx="8134350" cy="2499690"/>
          </a:xfrm>
        </p:spPr>
        <p:txBody>
          <a:bodyPr/>
          <a:lstStyle/>
          <a:p>
            <a:r>
              <a:rPr lang="en-US"/>
              <a:t>Click to edit Master title style</a:t>
            </a:r>
          </a:p>
        </p:txBody>
      </p:sp>
    </p:spTree>
    <p:extLst>
      <p:ext uri="{BB962C8B-B14F-4D97-AF65-F5344CB8AC3E}">
        <p14:creationId xmlns:p14="http://schemas.microsoft.com/office/powerpoint/2010/main" val="60000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25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22" presetClass="entr" presetSubtype="4" fill="hold" grpId="0" nodeType="withEffect">
                                  <p:stCondLst>
                                    <p:cond delay="1250"/>
                                  </p:stCondLst>
                                  <p:childTnLst>
                                    <p:set>
                                      <p:cBhvr>
                                        <p:cTn id="10" dur="1" fill="hold">
                                          <p:stCondLst>
                                            <p:cond delay="0"/>
                                          </p:stCondLst>
                                        </p:cTn>
                                        <p:tgtEl>
                                          <p:spTgt spid="10"/>
                                        </p:tgtEl>
                                        <p:attrNameLst>
                                          <p:attrName>style.visibility</p:attrName>
                                        </p:attrNameLst>
                                      </p:cBhvr>
                                      <p:to>
                                        <p:strVal val="visible"/>
                                      </p:to>
                                    </p:set>
                                    <p:animEffect transition="in" filter="wipe(down)">
                                      <p:cBhvr>
                                        <p:cTn id="11" dur="500"/>
                                        <p:tgtEl>
                                          <p:spTgt spid="10"/>
                                        </p:tgtEl>
                                      </p:cBhvr>
                                    </p:animEffect>
                                  </p:childTnLst>
                                </p:cTn>
                              </p:par>
                              <p:par>
                                <p:cTn id="12" presetID="6" presetClass="emph" presetSubtype="0" accel="50000" decel="50000" autoRev="1" fill="hold" grpId="1" nodeType="withEffect">
                                  <p:stCondLst>
                                    <p:cond delay="1250"/>
                                  </p:stCondLst>
                                  <p:childTnLst>
                                    <p:animScale>
                                      <p:cBhvr>
                                        <p:cTn id="13" dur="500" fill="hold"/>
                                        <p:tgtEl>
                                          <p:spTgt spid="10"/>
                                        </p:tgtEl>
                                      </p:cBhvr>
                                      <p:by x="102000" y="102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Lst>
  </p:timing>
</p:sldLayout>
</file>

<file path=ppt/slideLayouts/slideLayout193.xml><?xml version="1.0" encoding="utf-8"?>
<p:sldLayout xmlns:a="http://schemas.openxmlformats.org/drawingml/2006/main" xmlns:r="http://schemas.openxmlformats.org/officeDocument/2006/relationships" xmlns:p="http://schemas.openxmlformats.org/presentationml/2006/main" userDrawn="1">
  <p:cSld name="126_Custom Layout">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F6E5E2FB-9AC3-47A8-837B-9062E65016CA}"/>
              </a:ext>
            </a:extLst>
          </p:cNvPr>
          <p:cNvSpPr>
            <a:spLocks noGrp="1"/>
          </p:cNvSpPr>
          <p:nvPr>
            <p:ph type="title"/>
          </p:nvPr>
        </p:nvSpPr>
        <p:spPr>
          <a:xfrm>
            <a:off x="4057651" y="1893405"/>
            <a:ext cx="8134350" cy="2499690"/>
          </a:xfrm>
        </p:spPr>
        <p:txBody>
          <a:bodyPr/>
          <a:lstStyle/>
          <a:p>
            <a:r>
              <a:rPr lang="en-US"/>
              <a:t>Click to edit Master title style</a:t>
            </a:r>
          </a:p>
        </p:txBody>
      </p:sp>
      <p:sp>
        <p:nvSpPr>
          <p:cNvPr id="19" name="Picture Placeholder 13">
            <a:extLst>
              <a:ext uri="{FF2B5EF4-FFF2-40B4-BE49-F238E27FC236}">
                <a16:creationId xmlns:a16="http://schemas.microsoft.com/office/drawing/2014/main" id="{9C2CA87D-C1FE-46A8-85A5-303C2E708F74}"/>
              </a:ext>
            </a:extLst>
          </p:cNvPr>
          <p:cNvSpPr>
            <a:spLocks noGrp="1"/>
          </p:cNvSpPr>
          <p:nvPr>
            <p:ph type="pic" sz="quarter" idx="49"/>
          </p:nvPr>
        </p:nvSpPr>
        <p:spPr>
          <a:xfrm>
            <a:off x="5186787" y="8515350"/>
            <a:ext cx="1796626" cy="3871912"/>
          </a:xfrm>
          <a:prstGeom prst="roundRect">
            <a:avLst>
              <a:gd name="adj" fmla="val 8708"/>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
        <p:nvSpPr>
          <p:cNvPr id="20" name="Picture Placeholder 13">
            <a:extLst>
              <a:ext uri="{FF2B5EF4-FFF2-40B4-BE49-F238E27FC236}">
                <a16:creationId xmlns:a16="http://schemas.microsoft.com/office/drawing/2014/main" id="{A9043157-FC0E-4800-B3D7-0C60EB32AA44}"/>
              </a:ext>
            </a:extLst>
          </p:cNvPr>
          <p:cNvSpPr>
            <a:spLocks noGrp="1"/>
          </p:cNvSpPr>
          <p:nvPr>
            <p:ph type="pic" sz="quarter" idx="50"/>
          </p:nvPr>
        </p:nvSpPr>
        <p:spPr>
          <a:xfrm>
            <a:off x="19821522" y="7372349"/>
            <a:ext cx="2360424" cy="5019676"/>
          </a:xfrm>
          <a:prstGeom prst="roundRect">
            <a:avLst>
              <a:gd name="adj" fmla="val 8708"/>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
        <p:nvSpPr>
          <p:cNvPr id="21" name="Picture Placeholder 13">
            <a:extLst>
              <a:ext uri="{FF2B5EF4-FFF2-40B4-BE49-F238E27FC236}">
                <a16:creationId xmlns:a16="http://schemas.microsoft.com/office/drawing/2014/main" id="{D92C5223-F5CA-4BA3-861F-CD7F2F0C2CB1}"/>
              </a:ext>
            </a:extLst>
          </p:cNvPr>
          <p:cNvSpPr>
            <a:spLocks noGrp="1"/>
          </p:cNvSpPr>
          <p:nvPr>
            <p:ph type="pic" sz="quarter" idx="51"/>
          </p:nvPr>
        </p:nvSpPr>
        <p:spPr>
          <a:xfrm>
            <a:off x="10243981" y="4786310"/>
            <a:ext cx="10434796" cy="6572252"/>
          </a:xfrm>
          <a:prstGeom prst="roundRect">
            <a:avLst>
              <a:gd name="adj" fmla="val 0"/>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
        <p:nvSpPr>
          <p:cNvPr id="23" name="Picture Placeholder 13">
            <a:extLst>
              <a:ext uri="{FF2B5EF4-FFF2-40B4-BE49-F238E27FC236}">
                <a16:creationId xmlns:a16="http://schemas.microsoft.com/office/drawing/2014/main" id="{69D24123-B323-4700-865D-A93F67A26416}"/>
              </a:ext>
            </a:extLst>
          </p:cNvPr>
          <p:cNvSpPr>
            <a:spLocks noGrp="1"/>
          </p:cNvSpPr>
          <p:nvPr>
            <p:ph type="pic" sz="quarter" idx="52"/>
          </p:nvPr>
        </p:nvSpPr>
        <p:spPr>
          <a:xfrm>
            <a:off x="6784834" y="7697798"/>
            <a:ext cx="6040580" cy="4538572"/>
          </a:xfrm>
          <a:prstGeom prst="roundRect">
            <a:avLst>
              <a:gd name="adj" fmla="val 0"/>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Tree>
    <p:extLst>
      <p:ext uri="{BB962C8B-B14F-4D97-AF65-F5344CB8AC3E}">
        <p14:creationId xmlns:p14="http://schemas.microsoft.com/office/powerpoint/2010/main" val="2763940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750"/>
                                  </p:stCondLst>
                                  <p:childTnLst>
                                    <p:set>
                                      <p:cBhvr>
                                        <p:cTn id="6" dur="1" fill="hold">
                                          <p:stCondLst>
                                            <p:cond delay="0"/>
                                          </p:stCondLst>
                                        </p:cTn>
                                        <p:tgtEl>
                                          <p:spTgt spid="21"/>
                                        </p:tgtEl>
                                        <p:attrNameLst>
                                          <p:attrName>style.visibility</p:attrName>
                                        </p:attrNameLst>
                                      </p:cBhvr>
                                      <p:to>
                                        <p:strVal val="visible"/>
                                      </p:to>
                                    </p:set>
                                    <p:animEffect transition="in" filter="wipe(down)">
                                      <p:cBhvr>
                                        <p:cTn id="7" dur="500"/>
                                        <p:tgtEl>
                                          <p:spTgt spid="21"/>
                                        </p:tgtEl>
                                      </p:cBhvr>
                                    </p:animEffect>
                                  </p:childTnLst>
                                </p:cTn>
                              </p:par>
                              <p:par>
                                <p:cTn id="8" presetID="6" presetClass="emph" presetSubtype="0" accel="50000" decel="50000" autoRev="1" fill="hold" grpId="1" nodeType="withEffect">
                                  <p:stCondLst>
                                    <p:cond delay="750"/>
                                  </p:stCondLst>
                                  <p:childTnLst>
                                    <p:animScale>
                                      <p:cBhvr>
                                        <p:cTn id="9" dur="500" fill="hold"/>
                                        <p:tgtEl>
                                          <p:spTgt spid="21"/>
                                        </p:tgtEl>
                                      </p:cBhvr>
                                      <p:by x="102000" y="102000"/>
                                    </p:animScale>
                                  </p:childTnLst>
                                </p:cTn>
                              </p:par>
                              <p:par>
                                <p:cTn id="10" presetID="22" presetClass="entr" presetSubtype="4" fill="hold" grpId="0" nodeType="withEffect">
                                  <p:stCondLst>
                                    <p:cond delay="1000"/>
                                  </p:stCondLst>
                                  <p:childTnLst>
                                    <p:set>
                                      <p:cBhvr>
                                        <p:cTn id="11" dur="1" fill="hold">
                                          <p:stCondLst>
                                            <p:cond delay="0"/>
                                          </p:stCondLst>
                                        </p:cTn>
                                        <p:tgtEl>
                                          <p:spTgt spid="23"/>
                                        </p:tgtEl>
                                        <p:attrNameLst>
                                          <p:attrName>style.visibility</p:attrName>
                                        </p:attrNameLst>
                                      </p:cBhvr>
                                      <p:to>
                                        <p:strVal val="visible"/>
                                      </p:to>
                                    </p:set>
                                    <p:animEffect transition="in" filter="wipe(down)">
                                      <p:cBhvr>
                                        <p:cTn id="12" dur="500"/>
                                        <p:tgtEl>
                                          <p:spTgt spid="23"/>
                                        </p:tgtEl>
                                      </p:cBhvr>
                                    </p:animEffect>
                                  </p:childTnLst>
                                </p:cTn>
                              </p:par>
                              <p:par>
                                <p:cTn id="13" presetID="6" presetClass="emph" presetSubtype="0" accel="50000" decel="50000" autoRev="1" fill="hold" grpId="1" nodeType="withEffect">
                                  <p:stCondLst>
                                    <p:cond delay="1000"/>
                                  </p:stCondLst>
                                  <p:childTnLst>
                                    <p:animScale>
                                      <p:cBhvr>
                                        <p:cTn id="14" dur="500" fill="hold"/>
                                        <p:tgtEl>
                                          <p:spTgt spid="23"/>
                                        </p:tgtEl>
                                      </p:cBhvr>
                                      <p:by x="102000" y="102000"/>
                                    </p:animScale>
                                  </p:childTnLst>
                                </p:cTn>
                              </p:par>
                              <p:par>
                                <p:cTn id="15" presetID="22" presetClass="entr" presetSubtype="4" fill="hold" grpId="0" nodeType="withEffect">
                                  <p:stCondLst>
                                    <p:cond delay="1250"/>
                                  </p:stCondLst>
                                  <p:childTnLst>
                                    <p:set>
                                      <p:cBhvr>
                                        <p:cTn id="16" dur="1" fill="hold">
                                          <p:stCondLst>
                                            <p:cond delay="0"/>
                                          </p:stCondLst>
                                        </p:cTn>
                                        <p:tgtEl>
                                          <p:spTgt spid="20"/>
                                        </p:tgtEl>
                                        <p:attrNameLst>
                                          <p:attrName>style.visibility</p:attrName>
                                        </p:attrNameLst>
                                      </p:cBhvr>
                                      <p:to>
                                        <p:strVal val="visible"/>
                                      </p:to>
                                    </p:set>
                                    <p:animEffect transition="in" filter="wipe(down)">
                                      <p:cBhvr>
                                        <p:cTn id="17" dur="500"/>
                                        <p:tgtEl>
                                          <p:spTgt spid="20"/>
                                        </p:tgtEl>
                                      </p:cBhvr>
                                    </p:animEffect>
                                  </p:childTnLst>
                                </p:cTn>
                              </p:par>
                              <p:par>
                                <p:cTn id="18" presetID="6" presetClass="emph" presetSubtype="0" accel="50000" decel="50000" autoRev="1" fill="hold" grpId="1" nodeType="withEffect">
                                  <p:stCondLst>
                                    <p:cond delay="1250"/>
                                  </p:stCondLst>
                                  <p:childTnLst>
                                    <p:animScale>
                                      <p:cBhvr>
                                        <p:cTn id="19" dur="500" fill="hold"/>
                                        <p:tgtEl>
                                          <p:spTgt spid="20"/>
                                        </p:tgtEl>
                                      </p:cBhvr>
                                      <p:by x="102000" y="102000"/>
                                    </p:animScale>
                                  </p:childTnLst>
                                </p:cTn>
                              </p:par>
                              <p:par>
                                <p:cTn id="20" presetID="22" presetClass="entr" presetSubtype="4" fill="hold" grpId="0" nodeType="withEffect">
                                  <p:stCondLst>
                                    <p:cond delay="1500"/>
                                  </p:stCondLst>
                                  <p:childTnLst>
                                    <p:set>
                                      <p:cBhvr>
                                        <p:cTn id="21" dur="1" fill="hold">
                                          <p:stCondLst>
                                            <p:cond delay="0"/>
                                          </p:stCondLst>
                                        </p:cTn>
                                        <p:tgtEl>
                                          <p:spTgt spid="19"/>
                                        </p:tgtEl>
                                        <p:attrNameLst>
                                          <p:attrName>style.visibility</p:attrName>
                                        </p:attrNameLst>
                                      </p:cBhvr>
                                      <p:to>
                                        <p:strVal val="visible"/>
                                      </p:to>
                                    </p:set>
                                    <p:animEffect transition="in" filter="wipe(down)">
                                      <p:cBhvr>
                                        <p:cTn id="22" dur="500"/>
                                        <p:tgtEl>
                                          <p:spTgt spid="19"/>
                                        </p:tgtEl>
                                      </p:cBhvr>
                                    </p:animEffect>
                                  </p:childTnLst>
                                </p:cTn>
                              </p:par>
                              <p:par>
                                <p:cTn id="23" presetID="6" presetClass="emph" presetSubtype="0" accel="50000" decel="50000" autoRev="1" fill="hold" grpId="1" nodeType="withEffect">
                                  <p:stCondLst>
                                    <p:cond delay="1500"/>
                                  </p:stCondLst>
                                  <p:childTnLst>
                                    <p:animScale>
                                      <p:cBhvr>
                                        <p:cTn id="24" dur="500" fill="hold"/>
                                        <p:tgtEl>
                                          <p:spTgt spid="19"/>
                                        </p:tgtEl>
                                      </p:cBhvr>
                                      <p:by x="102000" y="102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9" grpId="1" animBg="1"/>
      <p:bldP spid="20" grpId="0" animBg="1"/>
      <p:bldP spid="20" grpId="1" animBg="1"/>
      <p:bldP spid="21" grpId="0" animBg="1"/>
      <p:bldP spid="21" grpId="1" animBg="1"/>
      <p:bldP spid="23" grpId="0" animBg="1"/>
      <p:bldP spid="23" grpId="1" animBg="1"/>
    </p:bldLst>
  </p:timing>
</p:sldLayout>
</file>

<file path=ppt/slideLayouts/slideLayout194.xml><?xml version="1.0" encoding="utf-8"?>
<p:sldLayout xmlns:a="http://schemas.openxmlformats.org/drawingml/2006/main" xmlns:r="http://schemas.openxmlformats.org/officeDocument/2006/relationships" xmlns:p="http://schemas.openxmlformats.org/presentationml/2006/main" userDrawn="1">
  <p:cSld name="127_Custom Layout">
    <p:spTree>
      <p:nvGrpSpPr>
        <p:cNvPr id="1" name=""/>
        <p:cNvGrpSpPr/>
        <p:nvPr/>
      </p:nvGrpSpPr>
      <p:grpSpPr>
        <a:xfrm>
          <a:off x="0" y="0"/>
          <a:ext cx="0" cy="0"/>
          <a:chOff x="0" y="0"/>
          <a:chExt cx="0" cy="0"/>
        </a:xfrm>
      </p:grpSpPr>
      <p:sp>
        <p:nvSpPr>
          <p:cNvPr id="19" name="Picture Placeholder 13">
            <a:extLst>
              <a:ext uri="{FF2B5EF4-FFF2-40B4-BE49-F238E27FC236}">
                <a16:creationId xmlns:a16="http://schemas.microsoft.com/office/drawing/2014/main" id="{9C2CA87D-C1FE-46A8-85A5-303C2E708F74}"/>
              </a:ext>
            </a:extLst>
          </p:cNvPr>
          <p:cNvSpPr>
            <a:spLocks noGrp="1"/>
          </p:cNvSpPr>
          <p:nvPr>
            <p:ph type="pic" sz="quarter" idx="49"/>
          </p:nvPr>
        </p:nvSpPr>
        <p:spPr>
          <a:xfrm>
            <a:off x="11043772" y="4128235"/>
            <a:ext cx="3923062" cy="8106520"/>
          </a:xfrm>
          <a:prstGeom prst="roundRect">
            <a:avLst>
              <a:gd name="adj" fmla="val 8708"/>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2400">
                <a:solidFill>
                  <a:schemeClr val="tx1"/>
                </a:solidFill>
              </a:defRPr>
            </a:lvl1pPr>
          </a:lstStyle>
          <a:p>
            <a:endParaRPr lang="en-US" dirty="0"/>
          </a:p>
        </p:txBody>
      </p:sp>
      <p:sp>
        <p:nvSpPr>
          <p:cNvPr id="8" name="Picture Placeholder 13">
            <a:extLst>
              <a:ext uri="{FF2B5EF4-FFF2-40B4-BE49-F238E27FC236}">
                <a16:creationId xmlns:a16="http://schemas.microsoft.com/office/drawing/2014/main" id="{DC187378-1437-4007-8DB1-2543F3C30238}"/>
              </a:ext>
            </a:extLst>
          </p:cNvPr>
          <p:cNvSpPr>
            <a:spLocks noGrp="1"/>
          </p:cNvSpPr>
          <p:nvPr>
            <p:ph type="pic" sz="quarter" idx="51"/>
          </p:nvPr>
        </p:nvSpPr>
        <p:spPr>
          <a:xfrm>
            <a:off x="8122106" y="4652837"/>
            <a:ext cx="3324048" cy="6916996"/>
          </a:xfrm>
          <a:custGeom>
            <a:avLst/>
            <a:gdLst>
              <a:gd name="connsiteX0" fmla="*/ 250164 w 2509837"/>
              <a:gd name="connsiteY0" fmla="*/ 0 h 5326062"/>
              <a:gd name="connsiteX1" fmla="*/ 524933 w 2509837"/>
              <a:gd name="connsiteY1" fmla="*/ 0 h 5326062"/>
              <a:gd name="connsiteX2" fmla="*/ 557742 w 2509837"/>
              <a:gd name="connsiteY2" fmla="*/ 36205 h 5326062"/>
              <a:gd name="connsiteX3" fmla="*/ 557742 w 2509837"/>
              <a:gd name="connsiteY3" fmla="*/ 64363 h 5326062"/>
              <a:gd name="connsiteX4" fmla="*/ 701278 w 2509837"/>
              <a:gd name="connsiteY4" fmla="*/ 197113 h 5326062"/>
              <a:gd name="connsiteX5" fmla="*/ 1816761 w 2509837"/>
              <a:gd name="connsiteY5" fmla="*/ 197113 h 5326062"/>
              <a:gd name="connsiteX6" fmla="*/ 1956197 w 2509837"/>
              <a:gd name="connsiteY6" fmla="*/ 60341 h 5326062"/>
              <a:gd name="connsiteX7" fmla="*/ 1956197 w 2509837"/>
              <a:gd name="connsiteY7" fmla="*/ 36205 h 5326062"/>
              <a:gd name="connsiteX8" fmla="*/ 1989005 w 2509837"/>
              <a:gd name="connsiteY8" fmla="*/ 0 h 5326062"/>
              <a:gd name="connsiteX9" fmla="*/ 2259673 w 2509837"/>
              <a:gd name="connsiteY9" fmla="*/ 0 h 5326062"/>
              <a:gd name="connsiteX10" fmla="*/ 2509837 w 2509837"/>
              <a:gd name="connsiteY10" fmla="*/ 249408 h 5326062"/>
              <a:gd name="connsiteX11" fmla="*/ 2509837 w 2509837"/>
              <a:gd name="connsiteY11" fmla="*/ 5080677 h 5326062"/>
              <a:gd name="connsiteX12" fmla="*/ 2259673 w 2509837"/>
              <a:gd name="connsiteY12" fmla="*/ 5326062 h 5326062"/>
              <a:gd name="connsiteX13" fmla="*/ 250164 w 2509837"/>
              <a:gd name="connsiteY13" fmla="*/ 5326062 h 5326062"/>
              <a:gd name="connsiteX14" fmla="*/ 0 w 2509837"/>
              <a:gd name="connsiteY14" fmla="*/ 5080677 h 5326062"/>
              <a:gd name="connsiteX15" fmla="*/ 0 w 2509837"/>
              <a:gd name="connsiteY15" fmla="*/ 249408 h 5326062"/>
              <a:gd name="connsiteX16" fmla="*/ 250164 w 2509837"/>
              <a:gd name="connsiteY16" fmla="*/ 0 h 532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9837" h="5326062">
                <a:moveTo>
                  <a:pt x="250164" y="0"/>
                </a:moveTo>
                <a:cubicBezTo>
                  <a:pt x="250164" y="0"/>
                  <a:pt x="250164" y="0"/>
                  <a:pt x="524933" y="0"/>
                </a:cubicBezTo>
                <a:cubicBezTo>
                  <a:pt x="541338" y="0"/>
                  <a:pt x="557742" y="16091"/>
                  <a:pt x="557742" y="36205"/>
                </a:cubicBezTo>
                <a:cubicBezTo>
                  <a:pt x="557742" y="36205"/>
                  <a:pt x="557742" y="36205"/>
                  <a:pt x="557742" y="64363"/>
                </a:cubicBezTo>
                <a:cubicBezTo>
                  <a:pt x="557742" y="104591"/>
                  <a:pt x="590550" y="197113"/>
                  <a:pt x="701278" y="197113"/>
                </a:cubicBezTo>
                <a:cubicBezTo>
                  <a:pt x="758693" y="197113"/>
                  <a:pt x="1718336" y="197113"/>
                  <a:pt x="1816761" y="197113"/>
                </a:cubicBezTo>
                <a:cubicBezTo>
                  <a:pt x="1915186" y="197113"/>
                  <a:pt x="1956197" y="108613"/>
                  <a:pt x="1956197" y="60341"/>
                </a:cubicBezTo>
                <a:cubicBezTo>
                  <a:pt x="1956197" y="60341"/>
                  <a:pt x="1956197" y="60341"/>
                  <a:pt x="1956197" y="36205"/>
                </a:cubicBezTo>
                <a:cubicBezTo>
                  <a:pt x="1956197" y="16091"/>
                  <a:pt x="1972601" y="0"/>
                  <a:pt x="1989005" y="0"/>
                </a:cubicBezTo>
                <a:cubicBezTo>
                  <a:pt x="1989005" y="0"/>
                  <a:pt x="1989005" y="0"/>
                  <a:pt x="2259673" y="0"/>
                </a:cubicBezTo>
                <a:cubicBezTo>
                  <a:pt x="2395008" y="0"/>
                  <a:pt x="2509837" y="112636"/>
                  <a:pt x="2509837" y="249408"/>
                </a:cubicBezTo>
                <a:cubicBezTo>
                  <a:pt x="2509837" y="249408"/>
                  <a:pt x="2509837" y="249408"/>
                  <a:pt x="2509837" y="5080677"/>
                </a:cubicBezTo>
                <a:cubicBezTo>
                  <a:pt x="2509837" y="5217449"/>
                  <a:pt x="2395008" y="5326062"/>
                  <a:pt x="2259673" y="5326062"/>
                </a:cubicBezTo>
                <a:cubicBezTo>
                  <a:pt x="2259673" y="5326062"/>
                  <a:pt x="2259673" y="5326062"/>
                  <a:pt x="250164" y="5326062"/>
                </a:cubicBezTo>
                <a:cubicBezTo>
                  <a:pt x="114829" y="5326062"/>
                  <a:pt x="0" y="5217449"/>
                  <a:pt x="0" y="5080677"/>
                </a:cubicBezTo>
                <a:cubicBezTo>
                  <a:pt x="0" y="5080677"/>
                  <a:pt x="0" y="5080677"/>
                  <a:pt x="0" y="249408"/>
                </a:cubicBezTo>
                <a:cubicBezTo>
                  <a:pt x="0" y="112636"/>
                  <a:pt x="114829" y="0"/>
                  <a:pt x="250164" y="0"/>
                </a:cubicBezTo>
                <a:close/>
              </a:path>
            </a:pathLst>
          </a:custGeom>
          <a:gradFill>
            <a:gsLst>
              <a:gs pos="0">
                <a:schemeClr val="tx1">
                  <a:alpha val="40000"/>
                </a:schemeClr>
              </a:gs>
              <a:gs pos="99000">
                <a:schemeClr val="tx1">
                  <a:alpha val="20000"/>
                </a:schemeClr>
              </a:gs>
            </a:gsLst>
            <a:lin ang="5400000" scaled="1"/>
          </a:gradFill>
          <a:ln>
            <a:noFill/>
          </a:ln>
          <a:effectLst>
            <a:outerShdw blurRad="50800" dist="12700" dir="5400000" algn="t" rotWithShape="0">
              <a:prstClr val="black">
                <a:alpha val="10000"/>
              </a:prstClr>
            </a:outerShdw>
          </a:effectLst>
        </p:spPr>
        <p:txBody>
          <a:bodyPr wrap="square" anchor="ctr">
            <a:noAutofit/>
          </a:bodyPr>
          <a:lstStyle>
            <a:lvl1pPr algn="ctr">
              <a:defRPr sz="2400">
                <a:solidFill>
                  <a:schemeClr val="tx1"/>
                </a:solidFill>
              </a:defRPr>
            </a:lvl1pPr>
          </a:lstStyle>
          <a:p>
            <a:endParaRPr lang="en-US"/>
          </a:p>
        </p:txBody>
      </p:sp>
      <p:sp>
        <p:nvSpPr>
          <p:cNvPr id="11" name="Picture Placeholder 13">
            <a:extLst>
              <a:ext uri="{FF2B5EF4-FFF2-40B4-BE49-F238E27FC236}">
                <a16:creationId xmlns:a16="http://schemas.microsoft.com/office/drawing/2014/main" id="{002D3082-816F-4A95-A300-47353E667DA3}"/>
              </a:ext>
            </a:extLst>
          </p:cNvPr>
          <p:cNvSpPr>
            <a:spLocks noGrp="1"/>
          </p:cNvSpPr>
          <p:nvPr>
            <p:ph type="pic" sz="quarter" idx="52"/>
          </p:nvPr>
        </p:nvSpPr>
        <p:spPr>
          <a:xfrm>
            <a:off x="6070600" y="5153361"/>
            <a:ext cx="2842984" cy="5915948"/>
          </a:xfrm>
          <a:custGeom>
            <a:avLst/>
            <a:gdLst>
              <a:gd name="connsiteX0" fmla="*/ 250164 w 2509837"/>
              <a:gd name="connsiteY0" fmla="*/ 0 h 5326062"/>
              <a:gd name="connsiteX1" fmla="*/ 524933 w 2509837"/>
              <a:gd name="connsiteY1" fmla="*/ 0 h 5326062"/>
              <a:gd name="connsiteX2" fmla="*/ 557742 w 2509837"/>
              <a:gd name="connsiteY2" fmla="*/ 36205 h 5326062"/>
              <a:gd name="connsiteX3" fmla="*/ 557742 w 2509837"/>
              <a:gd name="connsiteY3" fmla="*/ 64363 h 5326062"/>
              <a:gd name="connsiteX4" fmla="*/ 701278 w 2509837"/>
              <a:gd name="connsiteY4" fmla="*/ 197113 h 5326062"/>
              <a:gd name="connsiteX5" fmla="*/ 1816761 w 2509837"/>
              <a:gd name="connsiteY5" fmla="*/ 197113 h 5326062"/>
              <a:gd name="connsiteX6" fmla="*/ 1956197 w 2509837"/>
              <a:gd name="connsiteY6" fmla="*/ 60341 h 5326062"/>
              <a:gd name="connsiteX7" fmla="*/ 1956197 w 2509837"/>
              <a:gd name="connsiteY7" fmla="*/ 36205 h 5326062"/>
              <a:gd name="connsiteX8" fmla="*/ 1989005 w 2509837"/>
              <a:gd name="connsiteY8" fmla="*/ 0 h 5326062"/>
              <a:gd name="connsiteX9" fmla="*/ 2259673 w 2509837"/>
              <a:gd name="connsiteY9" fmla="*/ 0 h 5326062"/>
              <a:gd name="connsiteX10" fmla="*/ 2509837 w 2509837"/>
              <a:gd name="connsiteY10" fmla="*/ 249408 h 5326062"/>
              <a:gd name="connsiteX11" fmla="*/ 2509837 w 2509837"/>
              <a:gd name="connsiteY11" fmla="*/ 5080677 h 5326062"/>
              <a:gd name="connsiteX12" fmla="*/ 2259673 w 2509837"/>
              <a:gd name="connsiteY12" fmla="*/ 5326062 h 5326062"/>
              <a:gd name="connsiteX13" fmla="*/ 250164 w 2509837"/>
              <a:gd name="connsiteY13" fmla="*/ 5326062 h 5326062"/>
              <a:gd name="connsiteX14" fmla="*/ 0 w 2509837"/>
              <a:gd name="connsiteY14" fmla="*/ 5080677 h 5326062"/>
              <a:gd name="connsiteX15" fmla="*/ 0 w 2509837"/>
              <a:gd name="connsiteY15" fmla="*/ 249408 h 5326062"/>
              <a:gd name="connsiteX16" fmla="*/ 250164 w 2509837"/>
              <a:gd name="connsiteY16" fmla="*/ 0 h 532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9837" h="5326062">
                <a:moveTo>
                  <a:pt x="250164" y="0"/>
                </a:moveTo>
                <a:cubicBezTo>
                  <a:pt x="250164" y="0"/>
                  <a:pt x="250164" y="0"/>
                  <a:pt x="524933" y="0"/>
                </a:cubicBezTo>
                <a:cubicBezTo>
                  <a:pt x="541338" y="0"/>
                  <a:pt x="557742" y="16091"/>
                  <a:pt x="557742" y="36205"/>
                </a:cubicBezTo>
                <a:cubicBezTo>
                  <a:pt x="557742" y="36205"/>
                  <a:pt x="557742" y="36205"/>
                  <a:pt x="557742" y="64363"/>
                </a:cubicBezTo>
                <a:cubicBezTo>
                  <a:pt x="557742" y="104591"/>
                  <a:pt x="590550" y="197113"/>
                  <a:pt x="701278" y="197113"/>
                </a:cubicBezTo>
                <a:cubicBezTo>
                  <a:pt x="758693" y="197113"/>
                  <a:pt x="1718336" y="197113"/>
                  <a:pt x="1816761" y="197113"/>
                </a:cubicBezTo>
                <a:cubicBezTo>
                  <a:pt x="1915186" y="197113"/>
                  <a:pt x="1956197" y="108613"/>
                  <a:pt x="1956197" y="60341"/>
                </a:cubicBezTo>
                <a:cubicBezTo>
                  <a:pt x="1956197" y="60341"/>
                  <a:pt x="1956197" y="60341"/>
                  <a:pt x="1956197" y="36205"/>
                </a:cubicBezTo>
                <a:cubicBezTo>
                  <a:pt x="1956197" y="16091"/>
                  <a:pt x="1972601" y="0"/>
                  <a:pt x="1989005" y="0"/>
                </a:cubicBezTo>
                <a:cubicBezTo>
                  <a:pt x="1989005" y="0"/>
                  <a:pt x="1989005" y="0"/>
                  <a:pt x="2259673" y="0"/>
                </a:cubicBezTo>
                <a:cubicBezTo>
                  <a:pt x="2395008" y="0"/>
                  <a:pt x="2509837" y="112636"/>
                  <a:pt x="2509837" y="249408"/>
                </a:cubicBezTo>
                <a:cubicBezTo>
                  <a:pt x="2509837" y="249408"/>
                  <a:pt x="2509837" y="249408"/>
                  <a:pt x="2509837" y="5080677"/>
                </a:cubicBezTo>
                <a:cubicBezTo>
                  <a:pt x="2509837" y="5217449"/>
                  <a:pt x="2395008" y="5326062"/>
                  <a:pt x="2259673" y="5326062"/>
                </a:cubicBezTo>
                <a:cubicBezTo>
                  <a:pt x="2259673" y="5326062"/>
                  <a:pt x="2259673" y="5326062"/>
                  <a:pt x="250164" y="5326062"/>
                </a:cubicBezTo>
                <a:cubicBezTo>
                  <a:pt x="114829" y="5326062"/>
                  <a:pt x="0" y="5217449"/>
                  <a:pt x="0" y="5080677"/>
                </a:cubicBezTo>
                <a:cubicBezTo>
                  <a:pt x="0" y="5080677"/>
                  <a:pt x="0" y="5080677"/>
                  <a:pt x="0" y="249408"/>
                </a:cubicBezTo>
                <a:cubicBezTo>
                  <a:pt x="0" y="112636"/>
                  <a:pt x="114829" y="0"/>
                  <a:pt x="250164" y="0"/>
                </a:cubicBezTo>
                <a:close/>
              </a:path>
            </a:pathLst>
          </a:custGeom>
          <a:gradFill>
            <a:gsLst>
              <a:gs pos="0">
                <a:schemeClr val="tx1">
                  <a:alpha val="40000"/>
                </a:schemeClr>
              </a:gs>
              <a:gs pos="99000">
                <a:schemeClr val="tx1">
                  <a:alpha val="20000"/>
                </a:schemeClr>
              </a:gs>
            </a:gsLst>
            <a:lin ang="5400000" scaled="1"/>
          </a:gradFill>
          <a:ln>
            <a:noFill/>
          </a:ln>
          <a:effectLst>
            <a:outerShdw blurRad="50800" dist="12700" dir="5400000" algn="t" rotWithShape="0">
              <a:prstClr val="black">
                <a:alpha val="10000"/>
              </a:prstClr>
            </a:outerShdw>
          </a:effectLst>
        </p:spPr>
        <p:txBody>
          <a:bodyPr wrap="square" anchor="ctr">
            <a:noAutofit/>
          </a:bodyPr>
          <a:lstStyle>
            <a:lvl1pPr algn="ctr">
              <a:defRPr sz="2400">
                <a:solidFill>
                  <a:schemeClr val="tx1"/>
                </a:solidFill>
              </a:defRPr>
            </a:lvl1pPr>
          </a:lstStyle>
          <a:p>
            <a:endParaRPr lang="en-US"/>
          </a:p>
        </p:txBody>
      </p:sp>
      <p:sp>
        <p:nvSpPr>
          <p:cNvPr id="14" name="Picture Placeholder 13">
            <a:extLst>
              <a:ext uri="{FF2B5EF4-FFF2-40B4-BE49-F238E27FC236}">
                <a16:creationId xmlns:a16="http://schemas.microsoft.com/office/drawing/2014/main" id="{C1787046-AFCF-4969-AC57-B5F03E26B7B1}"/>
              </a:ext>
            </a:extLst>
          </p:cNvPr>
          <p:cNvSpPr>
            <a:spLocks noGrp="1"/>
          </p:cNvSpPr>
          <p:nvPr>
            <p:ph type="pic" sz="quarter" idx="53"/>
          </p:nvPr>
        </p:nvSpPr>
        <p:spPr>
          <a:xfrm>
            <a:off x="14715608" y="4652837"/>
            <a:ext cx="3324048" cy="6916996"/>
          </a:xfrm>
          <a:custGeom>
            <a:avLst/>
            <a:gdLst>
              <a:gd name="connsiteX0" fmla="*/ 250164 w 2509837"/>
              <a:gd name="connsiteY0" fmla="*/ 0 h 5326062"/>
              <a:gd name="connsiteX1" fmla="*/ 524933 w 2509837"/>
              <a:gd name="connsiteY1" fmla="*/ 0 h 5326062"/>
              <a:gd name="connsiteX2" fmla="*/ 557742 w 2509837"/>
              <a:gd name="connsiteY2" fmla="*/ 36205 h 5326062"/>
              <a:gd name="connsiteX3" fmla="*/ 557742 w 2509837"/>
              <a:gd name="connsiteY3" fmla="*/ 64363 h 5326062"/>
              <a:gd name="connsiteX4" fmla="*/ 701278 w 2509837"/>
              <a:gd name="connsiteY4" fmla="*/ 197113 h 5326062"/>
              <a:gd name="connsiteX5" fmla="*/ 1816761 w 2509837"/>
              <a:gd name="connsiteY5" fmla="*/ 197113 h 5326062"/>
              <a:gd name="connsiteX6" fmla="*/ 1956197 w 2509837"/>
              <a:gd name="connsiteY6" fmla="*/ 60341 h 5326062"/>
              <a:gd name="connsiteX7" fmla="*/ 1956197 w 2509837"/>
              <a:gd name="connsiteY7" fmla="*/ 36205 h 5326062"/>
              <a:gd name="connsiteX8" fmla="*/ 1989005 w 2509837"/>
              <a:gd name="connsiteY8" fmla="*/ 0 h 5326062"/>
              <a:gd name="connsiteX9" fmla="*/ 2259673 w 2509837"/>
              <a:gd name="connsiteY9" fmla="*/ 0 h 5326062"/>
              <a:gd name="connsiteX10" fmla="*/ 2509837 w 2509837"/>
              <a:gd name="connsiteY10" fmla="*/ 249408 h 5326062"/>
              <a:gd name="connsiteX11" fmla="*/ 2509837 w 2509837"/>
              <a:gd name="connsiteY11" fmla="*/ 5080677 h 5326062"/>
              <a:gd name="connsiteX12" fmla="*/ 2259673 w 2509837"/>
              <a:gd name="connsiteY12" fmla="*/ 5326062 h 5326062"/>
              <a:gd name="connsiteX13" fmla="*/ 250164 w 2509837"/>
              <a:gd name="connsiteY13" fmla="*/ 5326062 h 5326062"/>
              <a:gd name="connsiteX14" fmla="*/ 0 w 2509837"/>
              <a:gd name="connsiteY14" fmla="*/ 5080677 h 5326062"/>
              <a:gd name="connsiteX15" fmla="*/ 0 w 2509837"/>
              <a:gd name="connsiteY15" fmla="*/ 249408 h 5326062"/>
              <a:gd name="connsiteX16" fmla="*/ 250164 w 2509837"/>
              <a:gd name="connsiteY16" fmla="*/ 0 h 532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9837" h="5326062">
                <a:moveTo>
                  <a:pt x="250164" y="0"/>
                </a:moveTo>
                <a:cubicBezTo>
                  <a:pt x="250164" y="0"/>
                  <a:pt x="250164" y="0"/>
                  <a:pt x="524933" y="0"/>
                </a:cubicBezTo>
                <a:cubicBezTo>
                  <a:pt x="541338" y="0"/>
                  <a:pt x="557742" y="16091"/>
                  <a:pt x="557742" y="36205"/>
                </a:cubicBezTo>
                <a:cubicBezTo>
                  <a:pt x="557742" y="36205"/>
                  <a:pt x="557742" y="36205"/>
                  <a:pt x="557742" y="64363"/>
                </a:cubicBezTo>
                <a:cubicBezTo>
                  <a:pt x="557742" y="104591"/>
                  <a:pt x="590550" y="197113"/>
                  <a:pt x="701278" y="197113"/>
                </a:cubicBezTo>
                <a:cubicBezTo>
                  <a:pt x="758693" y="197113"/>
                  <a:pt x="1718336" y="197113"/>
                  <a:pt x="1816761" y="197113"/>
                </a:cubicBezTo>
                <a:cubicBezTo>
                  <a:pt x="1915186" y="197113"/>
                  <a:pt x="1956197" y="108613"/>
                  <a:pt x="1956197" y="60341"/>
                </a:cubicBezTo>
                <a:cubicBezTo>
                  <a:pt x="1956197" y="60341"/>
                  <a:pt x="1956197" y="60341"/>
                  <a:pt x="1956197" y="36205"/>
                </a:cubicBezTo>
                <a:cubicBezTo>
                  <a:pt x="1956197" y="16091"/>
                  <a:pt x="1972601" y="0"/>
                  <a:pt x="1989005" y="0"/>
                </a:cubicBezTo>
                <a:cubicBezTo>
                  <a:pt x="1989005" y="0"/>
                  <a:pt x="1989005" y="0"/>
                  <a:pt x="2259673" y="0"/>
                </a:cubicBezTo>
                <a:cubicBezTo>
                  <a:pt x="2395008" y="0"/>
                  <a:pt x="2509837" y="112636"/>
                  <a:pt x="2509837" y="249408"/>
                </a:cubicBezTo>
                <a:cubicBezTo>
                  <a:pt x="2509837" y="249408"/>
                  <a:pt x="2509837" y="249408"/>
                  <a:pt x="2509837" y="5080677"/>
                </a:cubicBezTo>
                <a:cubicBezTo>
                  <a:pt x="2509837" y="5217449"/>
                  <a:pt x="2395008" y="5326062"/>
                  <a:pt x="2259673" y="5326062"/>
                </a:cubicBezTo>
                <a:cubicBezTo>
                  <a:pt x="2259673" y="5326062"/>
                  <a:pt x="2259673" y="5326062"/>
                  <a:pt x="250164" y="5326062"/>
                </a:cubicBezTo>
                <a:cubicBezTo>
                  <a:pt x="114829" y="5326062"/>
                  <a:pt x="0" y="5217449"/>
                  <a:pt x="0" y="5080677"/>
                </a:cubicBezTo>
                <a:cubicBezTo>
                  <a:pt x="0" y="5080677"/>
                  <a:pt x="0" y="5080677"/>
                  <a:pt x="0" y="249408"/>
                </a:cubicBezTo>
                <a:cubicBezTo>
                  <a:pt x="0" y="112636"/>
                  <a:pt x="114829" y="0"/>
                  <a:pt x="250164" y="0"/>
                </a:cubicBezTo>
                <a:close/>
              </a:path>
            </a:pathLst>
          </a:custGeom>
          <a:gradFill>
            <a:gsLst>
              <a:gs pos="0">
                <a:schemeClr val="tx1">
                  <a:alpha val="40000"/>
                </a:schemeClr>
              </a:gs>
              <a:gs pos="99000">
                <a:schemeClr val="tx1">
                  <a:alpha val="20000"/>
                </a:schemeClr>
              </a:gs>
            </a:gsLst>
            <a:lin ang="5400000" scaled="1"/>
          </a:gradFill>
          <a:ln>
            <a:noFill/>
          </a:ln>
          <a:effectLst>
            <a:outerShdw blurRad="50800" dist="12700" dir="5400000" algn="t" rotWithShape="0">
              <a:prstClr val="black">
                <a:alpha val="10000"/>
              </a:prstClr>
            </a:outerShdw>
          </a:effectLst>
        </p:spPr>
        <p:txBody>
          <a:bodyPr wrap="square" anchor="ctr">
            <a:noAutofit/>
          </a:bodyPr>
          <a:lstStyle>
            <a:lvl1pPr algn="ctr">
              <a:defRPr sz="2400">
                <a:solidFill>
                  <a:schemeClr val="tx1"/>
                </a:solidFill>
              </a:defRPr>
            </a:lvl1pPr>
          </a:lstStyle>
          <a:p>
            <a:endParaRPr lang="en-US"/>
          </a:p>
        </p:txBody>
      </p:sp>
      <p:sp>
        <p:nvSpPr>
          <p:cNvPr id="15" name="Picture Placeholder 13">
            <a:extLst>
              <a:ext uri="{FF2B5EF4-FFF2-40B4-BE49-F238E27FC236}">
                <a16:creationId xmlns:a16="http://schemas.microsoft.com/office/drawing/2014/main" id="{95B4DBC2-CCED-41A8-9434-3DB96A78CFB3}"/>
              </a:ext>
            </a:extLst>
          </p:cNvPr>
          <p:cNvSpPr>
            <a:spLocks noGrp="1"/>
          </p:cNvSpPr>
          <p:nvPr>
            <p:ph type="pic" sz="quarter" idx="54"/>
          </p:nvPr>
        </p:nvSpPr>
        <p:spPr>
          <a:xfrm>
            <a:off x="17248298" y="5153361"/>
            <a:ext cx="2842984" cy="5915948"/>
          </a:xfrm>
          <a:custGeom>
            <a:avLst/>
            <a:gdLst>
              <a:gd name="connsiteX0" fmla="*/ 250164 w 2509837"/>
              <a:gd name="connsiteY0" fmla="*/ 0 h 5326062"/>
              <a:gd name="connsiteX1" fmla="*/ 524933 w 2509837"/>
              <a:gd name="connsiteY1" fmla="*/ 0 h 5326062"/>
              <a:gd name="connsiteX2" fmla="*/ 557742 w 2509837"/>
              <a:gd name="connsiteY2" fmla="*/ 36205 h 5326062"/>
              <a:gd name="connsiteX3" fmla="*/ 557742 w 2509837"/>
              <a:gd name="connsiteY3" fmla="*/ 64363 h 5326062"/>
              <a:gd name="connsiteX4" fmla="*/ 701278 w 2509837"/>
              <a:gd name="connsiteY4" fmla="*/ 197113 h 5326062"/>
              <a:gd name="connsiteX5" fmla="*/ 1816761 w 2509837"/>
              <a:gd name="connsiteY5" fmla="*/ 197113 h 5326062"/>
              <a:gd name="connsiteX6" fmla="*/ 1956197 w 2509837"/>
              <a:gd name="connsiteY6" fmla="*/ 60341 h 5326062"/>
              <a:gd name="connsiteX7" fmla="*/ 1956197 w 2509837"/>
              <a:gd name="connsiteY7" fmla="*/ 36205 h 5326062"/>
              <a:gd name="connsiteX8" fmla="*/ 1989005 w 2509837"/>
              <a:gd name="connsiteY8" fmla="*/ 0 h 5326062"/>
              <a:gd name="connsiteX9" fmla="*/ 2259673 w 2509837"/>
              <a:gd name="connsiteY9" fmla="*/ 0 h 5326062"/>
              <a:gd name="connsiteX10" fmla="*/ 2509837 w 2509837"/>
              <a:gd name="connsiteY10" fmla="*/ 249408 h 5326062"/>
              <a:gd name="connsiteX11" fmla="*/ 2509837 w 2509837"/>
              <a:gd name="connsiteY11" fmla="*/ 5080677 h 5326062"/>
              <a:gd name="connsiteX12" fmla="*/ 2259673 w 2509837"/>
              <a:gd name="connsiteY12" fmla="*/ 5326062 h 5326062"/>
              <a:gd name="connsiteX13" fmla="*/ 250164 w 2509837"/>
              <a:gd name="connsiteY13" fmla="*/ 5326062 h 5326062"/>
              <a:gd name="connsiteX14" fmla="*/ 0 w 2509837"/>
              <a:gd name="connsiteY14" fmla="*/ 5080677 h 5326062"/>
              <a:gd name="connsiteX15" fmla="*/ 0 w 2509837"/>
              <a:gd name="connsiteY15" fmla="*/ 249408 h 5326062"/>
              <a:gd name="connsiteX16" fmla="*/ 250164 w 2509837"/>
              <a:gd name="connsiteY16" fmla="*/ 0 h 532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9837" h="5326062">
                <a:moveTo>
                  <a:pt x="250164" y="0"/>
                </a:moveTo>
                <a:cubicBezTo>
                  <a:pt x="250164" y="0"/>
                  <a:pt x="250164" y="0"/>
                  <a:pt x="524933" y="0"/>
                </a:cubicBezTo>
                <a:cubicBezTo>
                  <a:pt x="541338" y="0"/>
                  <a:pt x="557742" y="16091"/>
                  <a:pt x="557742" y="36205"/>
                </a:cubicBezTo>
                <a:cubicBezTo>
                  <a:pt x="557742" y="36205"/>
                  <a:pt x="557742" y="36205"/>
                  <a:pt x="557742" y="64363"/>
                </a:cubicBezTo>
                <a:cubicBezTo>
                  <a:pt x="557742" y="104591"/>
                  <a:pt x="590550" y="197113"/>
                  <a:pt x="701278" y="197113"/>
                </a:cubicBezTo>
                <a:cubicBezTo>
                  <a:pt x="758693" y="197113"/>
                  <a:pt x="1718336" y="197113"/>
                  <a:pt x="1816761" y="197113"/>
                </a:cubicBezTo>
                <a:cubicBezTo>
                  <a:pt x="1915186" y="197113"/>
                  <a:pt x="1956197" y="108613"/>
                  <a:pt x="1956197" y="60341"/>
                </a:cubicBezTo>
                <a:cubicBezTo>
                  <a:pt x="1956197" y="60341"/>
                  <a:pt x="1956197" y="60341"/>
                  <a:pt x="1956197" y="36205"/>
                </a:cubicBezTo>
                <a:cubicBezTo>
                  <a:pt x="1956197" y="16091"/>
                  <a:pt x="1972601" y="0"/>
                  <a:pt x="1989005" y="0"/>
                </a:cubicBezTo>
                <a:cubicBezTo>
                  <a:pt x="1989005" y="0"/>
                  <a:pt x="1989005" y="0"/>
                  <a:pt x="2259673" y="0"/>
                </a:cubicBezTo>
                <a:cubicBezTo>
                  <a:pt x="2395008" y="0"/>
                  <a:pt x="2509837" y="112636"/>
                  <a:pt x="2509837" y="249408"/>
                </a:cubicBezTo>
                <a:cubicBezTo>
                  <a:pt x="2509837" y="249408"/>
                  <a:pt x="2509837" y="249408"/>
                  <a:pt x="2509837" y="5080677"/>
                </a:cubicBezTo>
                <a:cubicBezTo>
                  <a:pt x="2509837" y="5217449"/>
                  <a:pt x="2395008" y="5326062"/>
                  <a:pt x="2259673" y="5326062"/>
                </a:cubicBezTo>
                <a:cubicBezTo>
                  <a:pt x="2259673" y="5326062"/>
                  <a:pt x="2259673" y="5326062"/>
                  <a:pt x="250164" y="5326062"/>
                </a:cubicBezTo>
                <a:cubicBezTo>
                  <a:pt x="114829" y="5326062"/>
                  <a:pt x="0" y="5217449"/>
                  <a:pt x="0" y="5080677"/>
                </a:cubicBezTo>
                <a:cubicBezTo>
                  <a:pt x="0" y="5080677"/>
                  <a:pt x="0" y="5080677"/>
                  <a:pt x="0" y="249408"/>
                </a:cubicBezTo>
                <a:cubicBezTo>
                  <a:pt x="0" y="112636"/>
                  <a:pt x="114829" y="0"/>
                  <a:pt x="250164" y="0"/>
                </a:cubicBezTo>
                <a:close/>
              </a:path>
            </a:pathLst>
          </a:custGeom>
          <a:gradFill>
            <a:gsLst>
              <a:gs pos="0">
                <a:schemeClr val="tx1">
                  <a:alpha val="40000"/>
                </a:schemeClr>
              </a:gs>
              <a:gs pos="99000">
                <a:schemeClr val="tx1">
                  <a:alpha val="20000"/>
                </a:schemeClr>
              </a:gs>
            </a:gsLst>
            <a:lin ang="5400000" scaled="1"/>
          </a:gradFill>
          <a:ln>
            <a:noFill/>
          </a:ln>
          <a:effectLst>
            <a:outerShdw blurRad="50800" dist="12700" dir="5400000" algn="t" rotWithShape="0">
              <a:prstClr val="black">
                <a:alpha val="10000"/>
              </a:prstClr>
            </a:outerShdw>
          </a:effectLst>
        </p:spPr>
        <p:txBody>
          <a:bodyPr wrap="square" anchor="ctr">
            <a:noAutofit/>
          </a:bodyPr>
          <a:lstStyle>
            <a:lvl1pPr algn="ctr">
              <a:defRPr sz="2400">
                <a:solidFill>
                  <a:schemeClr val="tx1"/>
                </a:solidFill>
              </a:defRPr>
            </a:lvl1pPr>
          </a:lstStyle>
          <a:p>
            <a:endParaRPr lang="en-US"/>
          </a:p>
        </p:txBody>
      </p:sp>
      <p:sp>
        <p:nvSpPr>
          <p:cNvPr id="22" name="Title 5">
            <a:extLst>
              <a:ext uri="{FF2B5EF4-FFF2-40B4-BE49-F238E27FC236}">
                <a16:creationId xmlns:a16="http://schemas.microsoft.com/office/drawing/2014/main" id="{7C7A451F-606C-4192-8909-91C95BED7C96}"/>
              </a:ext>
            </a:extLst>
          </p:cNvPr>
          <p:cNvSpPr>
            <a:spLocks noGrp="1"/>
          </p:cNvSpPr>
          <p:nvPr>
            <p:ph type="title"/>
          </p:nvPr>
        </p:nvSpPr>
        <p:spPr>
          <a:xfrm>
            <a:off x="4057649" y="1893407"/>
            <a:ext cx="18305394" cy="1421296"/>
          </a:xfrm>
        </p:spPr>
        <p:txBody>
          <a:bodyPr/>
          <a:lstStyle/>
          <a:p>
            <a:r>
              <a:rPr lang="en-US"/>
              <a:t>Click to edit Master title style</a:t>
            </a:r>
          </a:p>
        </p:txBody>
      </p:sp>
    </p:spTree>
    <p:extLst>
      <p:ext uri="{BB962C8B-B14F-4D97-AF65-F5344CB8AC3E}">
        <p14:creationId xmlns:p14="http://schemas.microsoft.com/office/powerpoint/2010/main" val="697860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par>
                                <p:cTn id="8" presetID="6" presetClass="emph" presetSubtype="0" accel="50000" decel="50000" autoRev="1" fill="hold" grpId="1" nodeType="withEffect">
                                  <p:stCondLst>
                                    <p:cond delay="0"/>
                                  </p:stCondLst>
                                  <p:childTnLst>
                                    <p:animScale>
                                      <p:cBhvr>
                                        <p:cTn id="9" dur="500" fill="hold"/>
                                        <p:tgtEl>
                                          <p:spTgt spid="11"/>
                                        </p:tgtEl>
                                      </p:cBhvr>
                                      <p:by x="102000" y="102000"/>
                                    </p:animScale>
                                  </p:childTnLst>
                                </p:cTn>
                              </p:par>
                              <p:par>
                                <p:cTn id="10" presetID="22" presetClass="entr" presetSubtype="4" fill="hold" grpId="0" nodeType="withEffect">
                                  <p:stCondLst>
                                    <p:cond delay="250"/>
                                  </p:stCondLst>
                                  <p:childTnLst>
                                    <p:set>
                                      <p:cBhvr>
                                        <p:cTn id="11" dur="1" fill="hold">
                                          <p:stCondLst>
                                            <p:cond delay="0"/>
                                          </p:stCondLst>
                                        </p:cTn>
                                        <p:tgtEl>
                                          <p:spTgt spid="8"/>
                                        </p:tgtEl>
                                        <p:attrNameLst>
                                          <p:attrName>style.visibility</p:attrName>
                                        </p:attrNameLst>
                                      </p:cBhvr>
                                      <p:to>
                                        <p:strVal val="visible"/>
                                      </p:to>
                                    </p:set>
                                    <p:animEffect transition="in" filter="wipe(down)">
                                      <p:cBhvr>
                                        <p:cTn id="12" dur="500"/>
                                        <p:tgtEl>
                                          <p:spTgt spid="8"/>
                                        </p:tgtEl>
                                      </p:cBhvr>
                                    </p:animEffect>
                                  </p:childTnLst>
                                </p:cTn>
                              </p:par>
                              <p:par>
                                <p:cTn id="13" presetID="6" presetClass="emph" presetSubtype="0" accel="50000" decel="50000" autoRev="1" fill="hold" grpId="1" nodeType="withEffect">
                                  <p:stCondLst>
                                    <p:cond delay="250"/>
                                  </p:stCondLst>
                                  <p:childTnLst>
                                    <p:animScale>
                                      <p:cBhvr>
                                        <p:cTn id="14" dur="500" fill="hold"/>
                                        <p:tgtEl>
                                          <p:spTgt spid="8"/>
                                        </p:tgtEl>
                                      </p:cBhvr>
                                      <p:by x="102000" y="102000"/>
                                    </p:animScale>
                                  </p:childTnLst>
                                </p:cTn>
                              </p:par>
                              <p:par>
                                <p:cTn id="15" presetID="22" presetClass="entr" presetSubtype="4" fill="hold" grpId="0" nodeType="withEffect">
                                  <p:stCondLst>
                                    <p:cond delay="500"/>
                                  </p:stCondLst>
                                  <p:childTnLst>
                                    <p:set>
                                      <p:cBhvr>
                                        <p:cTn id="16" dur="1" fill="hold">
                                          <p:stCondLst>
                                            <p:cond delay="0"/>
                                          </p:stCondLst>
                                        </p:cTn>
                                        <p:tgtEl>
                                          <p:spTgt spid="19"/>
                                        </p:tgtEl>
                                        <p:attrNameLst>
                                          <p:attrName>style.visibility</p:attrName>
                                        </p:attrNameLst>
                                      </p:cBhvr>
                                      <p:to>
                                        <p:strVal val="visible"/>
                                      </p:to>
                                    </p:set>
                                    <p:animEffect transition="in" filter="wipe(down)">
                                      <p:cBhvr>
                                        <p:cTn id="17" dur="500"/>
                                        <p:tgtEl>
                                          <p:spTgt spid="19"/>
                                        </p:tgtEl>
                                      </p:cBhvr>
                                    </p:animEffect>
                                  </p:childTnLst>
                                </p:cTn>
                              </p:par>
                              <p:par>
                                <p:cTn id="18" presetID="6" presetClass="emph" presetSubtype="0" accel="50000" decel="50000" autoRev="1" fill="hold" grpId="1" nodeType="withEffect">
                                  <p:stCondLst>
                                    <p:cond delay="500"/>
                                  </p:stCondLst>
                                  <p:childTnLst>
                                    <p:animScale>
                                      <p:cBhvr>
                                        <p:cTn id="19" dur="500" fill="hold"/>
                                        <p:tgtEl>
                                          <p:spTgt spid="19"/>
                                        </p:tgtEl>
                                      </p:cBhvr>
                                      <p:by x="102000" y="102000"/>
                                    </p:animScale>
                                  </p:childTnLst>
                                </p:cTn>
                              </p:par>
                              <p:par>
                                <p:cTn id="20" presetID="22" presetClass="entr" presetSubtype="4" fill="hold" grpId="0" nodeType="withEffect">
                                  <p:stCondLst>
                                    <p:cond delay="750"/>
                                  </p:stCondLst>
                                  <p:childTnLst>
                                    <p:set>
                                      <p:cBhvr>
                                        <p:cTn id="21" dur="1" fill="hold">
                                          <p:stCondLst>
                                            <p:cond delay="0"/>
                                          </p:stCondLst>
                                        </p:cTn>
                                        <p:tgtEl>
                                          <p:spTgt spid="14"/>
                                        </p:tgtEl>
                                        <p:attrNameLst>
                                          <p:attrName>style.visibility</p:attrName>
                                        </p:attrNameLst>
                                      </p:cBhvr>
                                      <p:to>
                                        <p:strVal val="visible"/>
                                      </p:to>
                                    </p:set>
                                    <p:animEffect transition="in" filter="wipe(down)">
                                      <p:cBhvr>
                                        <p:cTn id="22" dur="500"/>
                                        <p:tgtEl>
                                          <p:spTgt spid="14"/>
                                        </p:tgtEl>
                                      </p:cBhvr>
                                    </p:animEffect>
                                  </p:childTnLst>
                                </p:cTn>
                              </p:par>
                              <p:par>
                                <p:cTn id="23" presetID="6" presetClass="emph" presetSubtype="0" accel="50000" decel="50000" autoRev="1" fill="hold" grpId="1" nodeType="withEffect">
                                  <p:stCondLst>
                                    <p:cond delay="750"/>
                                  </p:stCondLst>
                                  <p:childTnLst>
                                    <p:animScale>
                                      <p:cBhvr>
                                        <p:cTn id="24" dur="500" fill="hold"/>
                                        <p:tgtEl>
                                          <p:spTgt spid="14"/>
                                        </p:tgtEl>
                                      </p:cBhvr>
                                      <p:by x="102000" y="102000"/>
                                    </p:animScale>
                                  </p:childTnLst>
                                </p:cTn>
                              </p:par>
                              <p:par>
                                <p:cTn id="25" presetID="22" presetClass="entr" presetSubtype="4" fill="hold" grpId="0" nodeType="withEffect">
                                  <p:stCondLst>
                                    <p:cond delay="1000"/>
                                  </p:stCondLst>
                                  <p:childTnLst>
                                    <p:set>
                                      <p:cBhvr>
                                        <p:cTn id="26" dur="1" fill="hold">
                                          <p:stCondLst>
                                            <p:cond delay="0"/>
                                          </p:stCondLst>
                                        </p:cTn>
                                        <p:tgtEl>
                                          <p:spTgt spid="15"/>
                                        </p:tgtEl>
                                        <p:attrNameLst>
                                          <p:attrName>style.visibility</p:attrName>
                                        </p:attrNameLst>
                                      </p:cBhvr>
                                      <p:to>
                                        <p:strVal val="visible"/>
                                      </p:to>
                                    </p:set>
                                    <p:animEffect transition="in" filter="wipe(down)">
                                      <p:cBhvr>
                                        <p:cTn id="27" dur="500"/>
                                        <p:tgtEl>
                                          <p:spTgt spid="15"/>
                                        </p:tgtEl>
                                      </p:cBhvr>
                                    </p:animEffect>
                                  </p:childTnLst>
                                </p:cTn>
                              </p:par>
                              <p:par>
                                <p:cTn id="28" presetID="6" presetClass="emph" presetSubtype="0" accel="50000" decel="50000" autoRev="1" fill="hold" grpId="1" nodeType="withEffect">
                                  <p:stCondLst>
                                    <p:cond delay="1000"/>
                                  </p:stCondLst>
                                  <p:childTnLst>
                                    <p:animScale>
                                      <p:cBhvr>
                                        <p:cTn id="29" dur="500" fill="hold"/>
                                        <p:tgtEl>
                                          <p:spTgt spid="15"/>
                                        </p:tgtEl>
                                      </p:cBhvr>
                                      <p:by x="102000" y="102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9" grpId="1" animBg="1"/>
      <p:bldP spid="8" grpId="0" animBg="1"/>
      <p:bldP spid="8" grpId="1" animBg="1"/>
      <p:bldP spid="11" grpId="0" animBg="1"/>
      <p:bldP spid="11" grpId="1" animBg="1"/>
      <p:bldP spid="14" grpId="0" animBg="1"/>
      <p:bldP spid="14" grpId="1" animBg="1"/>
      <p:bldP spid="15" grpId="0" animBg="1"/>
      <p:bldP spid="15" grpId="1" animBg="1"/>
    </p:bldLst>
  </p:timing>
</p:sldLayout>
</file>

<file path=ppt/slideLayouts/slideLayout195.xml><?xml version="1.0" encoding="utf-8"?>
<p:sldLayout xmlns:a="http://schemas.openxmlformats.org/drawingml/2006/main" xmlns:r="http://schemas.openxmlformats.org/officeDocument/2006/relationships" xmlns:p="http://schemas.openxmlformats.org/presentationml/2006/main" userDrawn="1">
  <p:cSld name="3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756CB8-4DBA-466F-8019-AE61C4880CE0}"/>
              </a:ext>
            </a:extLst>
          </p:cNvPr>
          <p:cNvSpPr/>
          <p:nvPr userDrawn="1"/>
        </p:nvSpPr>
        <p:spPr>
          <a:xfrm>
            <a:off x="0" y="0"/>
            <a:ext cx="24384000" cy="1371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3" name="Title 1">
            <a:extLst>
              <a:ext uri="{FF2B5EF4-FFF2-40B4-BE49-F238E27FC236}">
                <a16:creationId xmlns:a16="http://schemas.microsoft.com/office/drawing/2014/main" id="{2CF990BF-0E41-4E0B-BA4E-895819CE48D4}"/>
              </a:ext>
            </a:extLst>
          </p:cNvPr>
          <p:cNvSpPr>
            <a:spLocks noGrp="1"/>
          </p:cNvSpPr>
          <p:nvPr>
            <p:ph type="title"/>
          </p:nvPr>
        </p:nvSpPr>
        <p:spPr>
          <a:xfrm>
            <a:off x="1676400" y="730253"/>
            <a:ext cx="21031200" cy="2651126"/>
          </a:xfrm>
        </p:spPr>
        <p:txBody>
          <a:bodyPr>
            <a:normAutofit/>
          </a:bodyPr>
          <a:lstStyle>
            <a:lvl1pPr algn="ctr">
              <a:defRPr sz="6400">
                <a:solidFill>
                  <a:srgbClr val="272E3A"/>
                </a:solidFill>
              </a:defRPr>
            </a:lvl1pPr>
          </a:lstStyle>
          <a:p>
            <a:r>
              <a:rPr lang="en-US" dirty="0"/>
              <a:t>Click to edit Master title style</a:t>
            </a:r>
          </a:p>
        </p:txBody>
      </p:sp>
    </p:spTree>
    <p:custDataLst>
      <p:tags r:id="rId1"/>
    </p:custDataLst>
    <p:extLst>
      <p:ext uri="{BB962C8B-B14F-4D97-AF65-F5344CB8AC3E}">
        <p14:creationId xmlns:p14="http://schemas.microsoft.com/office/powerpoint/2010/main" val="3221464875"/>
      </p:ext>
    </p:extLst>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userDrawn="1">
  <p:cSld name="10_Title and Conten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8083547A-E7B5-F642-B7F6-B2FE5C07E996}"/>
              </a:ext>
            </a:extLst>
          </p:cNvPr>
          <p:cNvSpPr>
            <a:spLocks noGrp="1"/>
          </p:cNvSpPr>
          <p:nvPr>
            <p:ph type="pic" sz="quarter" idx="10"/>
          </p:nvPr>
        </p:nvSpPr>
        <p:spPr>
          <a:xfrm>
            <a:off x="5921811" y="2752498"/>
            <a:ext cx="4203966" cy="7286652"/>
          </a:xfrm>
          <a:custGeom>
            <a:avLst/>
            <a:gdLst>
              <a:gd name="connsiteX0" fmla="*/ 0 w 6311900"/>
              <a:gd name="connsiteY0" fmla="*/ 0 h 3564467"/>
              <a:gd name="connsiteX1" fmla="*/ 6311900 w 6311900"/>
              <a:gd name="connsiteY1" fmla="*/ 0 h 3564467"/>
              <a:gd name="connsiteX2" fmla="*/ 6311900 w 6311900"/>
              <a:gd name="connsiteY2" fmla="*/ 3564467 h 3564467"/>
              <a:gd name="connsiteX3" fmla="*/ 0 w 6311900"/>
              <a:gd name="connsiteY3" fmla="*/ 3564467 h 3564467"/>
            </a:gdLst>
            <a:ahLst/>
            <a:cxnLst>
              <a:cxn ang="0">
                <a:pos x="connsiteX0" y="connsiteY0"/>
              </a:cxn>
              <a:cxn ang="0">
                <a:pos x="connsiteX1" y="connsiteY1"/>
              </a:cxn>
              <a:cxn ang="0">
                <a:pos x="connsiteX2" y="connsiteY2"/>
              </a:cxn>
              <a:cxn ang="0">
                <a:pos x="connsiteX3" y="connsiteY3"/>
              </a:cxn>
            </a:cxnLst>
            <a:rect l="l" t="t" r="r" b="b"/>
            <a:pathLst>
              <a:path w="6311900" h="3564467">
                <a:moveTo>
                  <a:pt x="0" y="0"/>
                </a:moveTo>
                <a:lnTo>
                  <a:pt x="6311900" y="0"/>
                </a:lnTo>
                <a:lnTo>
                  <a:pt x="6311900" y="3564467"/>
                </a:lnTo>
                <a:lnTo>
                  <a:pt x="0" y="3564467"/>
                </a:lnTo>
                <a:close/>
              </a:path>
            </a:pathLst>
          </a:custGeom>
          <a:solidFill>
            <a:schemeClr val="bg1">
              <a:lumMod val="65000"/>
            </a:schemeClr>
          </a:solidFill>
        </p:spPr>
        <p:txBody>
          <a:bodyPr wrap="square">
            <a:noAutofit/>
          </a:bodyPr>
          <a:lstStyle/>
          <a:p>
            <a:endParaRPr lang="en-US" dirty="0"/>
          </a:p>
        </p:txBody>
      </p:sp>
    </p:spTree>
    <p:extLst>
      <p:ext uri="{BB962C8B-B14F-4D97-AF65-F5344CB8AC3E}">
        <p14:creationId xmlns:p14="http://schemas.microsoft.com/office/powerpoint/2010/main" val="367943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97.xml><?xml version="1.0" encoding="utf-8"?>
<p:sldLayout xmlns:a="http://schemas.openxmlformats.org/drawingml/2006/main" xmlns:r="http://schemas.openxmlformats.org/officeDocument/2006/relationships" xmlns:p="http://schemas.openxmlformats.org/presentationml/2006/main" userDrawn="1">
  <p:cSld name="45_Title and Content">
    <p:spTree>
      <p:nvGrpSpPr>
        <p:cNvPr id="1" name=""/>
        <p:cNvGrpSpPr/>
        <p:nvPr/>
      </p:nvGrpSpPr>
      <p:grpSpPr>
        <a:xfrm>
          <a:off x="0" y="0"/>
          <a:ext cx="0" cy="0"/>
          <a:chOff x="0" y="0"/>
          <a:chExt cx="0" cy="0"/>
        </a:xfrm>
      </p:grpSpPr>
      <p:sp>
        <p:nvSpPr>
          <p:cNvPr id="16" name="Picture Placeholder 5">
            <a:extLst>
              <a:ext uri="{FF2B5EF4-FFF2-40B4-BE49-F238E27FC236}">
                <a16:creationId xmlns:a16="http://schemas.microsoft.com/office/drawing/2014/main" id="{7602DABA-9566-0C4F-BB26-C7291666B3D8}"/>
              </a:ext>
            </a:extLst>
          </p:cNvPr>
          <p:cNvSpPr>
            <a:spLocks noGrp="1"/>
          </p:cNvSpPr>
          <p:nvPr>
            <p:ph type="pic" sz="quarter" idx="10" hasCustomPrompt="1"/>
          </p:nvPr>
        </p:nvSpPr>
        <p:spPr>
          <a:xfrm>
            <a:off x="6300523" y="1192026"/>
            <a:ext cx="4717142" cy="11248572"/>
          </a:xfrm>
          <a:custGeom>
            <a:avLst/>
            <a:gdLst>
              <a:gd name="connsiteX0" fmla="*/ 270043 w 2894967"/>
              <a:gd name="connsiteY0" fmla="*/ 0 h 6256621"/>
              <a:gd name="connsiteX1" fmla="*/ 2624924 w 2894967"/>
              <a:gd name="connsiteY1" fmla="*/ 0 h 6256621"/>
              <a:gd name="connsiteX2" fmla="*/ 2894967 w 2894967"/>
              <a:gd name="connsiteY2" fmla="*/ 270043 h 6256621"/>
              <a:gd name="connsiteX3" fmla="*/ 2894967 w 2894967"/>
              <a:gd name="connsiteY3" fmla="*/ 5986578 h 6256621"/>
              <a:gd name="connsiteX4" fmla="*/ 2624924 w 2894967"/>
              <a:gd name="connsiteY4" fmla="*/ 6256621 h 6256621"/>
              <a:gd name="connsiteX5" fmla="*/ 270043 w 2894967"/>
              <a:gd name="connsiteY5" fmla="*/ 6256621 h 6256621"/>
              <a:gd name="connsiteX6" fmla="*/ 0 w 2894967"/>
              <a:gd name="connsiteY6" fmla="*/ 5986578 h 6256621"/>
              <a:gd name="connsiteX7" fmla="*/ 0 w 2894967"/>
              <a:gd name="connsiteY7" fmla="*/ 270043 h 6256621"/>
              <a:gd name="connsiteX8" fmla="*/ 270043 w 2894967"/>
              <a:gd name="connsiteY8" fmla="*/ 0 h 6256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94967" h="6256621">
                <a:moveTo>
                  <a:pt x="270043" y="0"/>
                </a:moveTo>
                <a:lnTo>
                  <a:pt x="2624924" y="0"/>
                </a:lnTo>
                <a:cubicBezTo>
                  <a:pt x="2774065" y="0"/>
                  <a:pt x="2894967" y="120902"/>
                  <a:pt x="2894967" y="270043"/>
                </a:cubicBezTo>
                <a:lnTo>
                  <a:pt x="2894967" y="5986578"/>
                </a:lnTo>
                <a:cubicBezTo>
                  <a:pt x="2894967" y="6135719"/>
                  <a:pt x="2774065" y="6256621"/>
                  <a:pt x="2624924" y="6256621"/>
                </a:cubicBezTo>
                <a:lnTo>
                  <a:pt x="270043" y="6256621"/>
                </a:lnTo>
                <a:cubicBezTo>
                  <a:pt x="120902" y="6256621"/>
                  <a:pt x="0" y="6135719"/>
                  <a:pt x="0" y="5986578"/>
                </a:cubicBezTo>
                <a:lnTo>
                  <a:pt x="0" y="270043"/>
                </a:lnTo>
                <a:cubicBezTo>
                  <a:pt x="0" y="120902"/>
                  <a:pt x="120902" y="0"/>
                  <a:pt x="270043" y="0"/>
                </a:cubicBezTo>
                <a:close/>
              </a:path>
            </a:pathLst>
          </a:custGeom>
          <a:solidFill>
            <a:schemeClr val="bg1">
              <a:lumMod val="65000"/>
            </a:schemeClr>
          </a:solidFill>
          <a:scene3d>
            <a:camera prst="perspectiveFront" fov="1200000">
              <a:rot lat="20340000" lon="19680000" rev="20160000"/>
            </a:camera>
            <a:lightRig rig="threePt" dir="t"/>
          </a:scene3d>
        </p:spPr>
        <p:txBody>
          <a:bodyPr wrap="square">
            <a:noAutofit/>
          </a:bodyPr>
          <a:lstStyle>
            <a:lvl1pPr marL="0" indent="0">
              <a:buNone/>
              <a:defRPr sz="4800"/>
            </a:lvl1pPr>
          </a:lstStyle>
          <a:p>
            <a:r>
              <a:rPr lang="en-US" dirty="0"/>
              <a:t>Click here to add your picture, then Right click – Send to Back</a:t>
            </a:r>
          </a:p>
        </p:txBody>
      </p:sp>
    </p:spTree>
    <p:extLst>
      <p:ext uri="{BB962C8B-B14F-4D97-AF65-F5344CB8AC3E}">
        <p14:creationId xmlns:p14="http://schemas.microsoft.com/office/powerpoint/2010/main" val="210345711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14:presetBounceEnd="50000">
                                      <p:stCondLst>
                                        <p:cond delay="60"/>
                                      </p:stCondLst>
                                      <p:childTnLst>
                                        <p:set>
                                          <p:cBhvr>
                                            <p:cTn id="6" dur="1" fill="hold">
                                              <p:stCondLst>
                                                <p:cond delay="0"/>
                                              </p:stCondLst>
                                            </p:cTn>
                                            <p:tgtEl>
                                              <p:spTgt spid="16"/>
                                            </p:tgtEl>
                                            <p:attrNameLst>
                                              <p:attrName>style.visibility</p:attrName>
                                            </p:attrNameLst>
                                          </p:cBhvr>
                                          <p:to>
                                            <p:strVal val="visible"/>
                                          </p:to>
                                        </p:set>
                                        <p:anim calcmode="lin" valueType="num" p14:bounceEnd="50000">
                                          <p:cBhvr additive="base">
                                            <p:cTn id="7" dur="750" fill="hold"/>
                                            <p:tgtEl>
                                              <p:spTgt spid="16"/>
                                            </p:tgtEl>
                                            <p:attrNameLst>
                                              <p:attrName>ppt_x</p:attrName>
                                            </p:attrNameLst>
                                          </p:cBhvr>
                                          <p:tavLst>
                                            <p:tav tm="0">
                                              <p:val>
                                                <p:strVal val="0-#ppt_w/2"/>
                                              </p:val>
                                            </p:tav>
                                            <p:tav tm="100000">
                                              <p:val>
                                                <p:strVal val="#ppt_x"/>
                                              </p:val>
                                            </p:tav>
                                          </p:tavLst>
                                        </p:anim>
                                        <p:anim calcmode="lin" valueType="num" p14:bounceEnd="50000">
                                          <p:cBhvr additive="base">
                                            <p:cTn id="8" dur="75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6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750" fill="hold"/>
                                            <p:tgtEl>
                                              <p:spTgt spid="16"/>
                                            </p:tgtEl>
                                            <p:attrNameLst>
                                              <p:attrName>ppt_x</p:attrName>
                                            </p:attrNameLst>
                                          </p:cBhvr>
                                          <p:tavLst>
                                            <p:tav tm="0">
                                              <p:val>
                                                <p:strVal val="0-#ppt_w/2"/>
                                              </p:val>
                                            </p:tav>
                                            <p:tav tm="100000">
                                              <p:val>
                                                <p:strVal val="#ppt_x"/>
                                              </p:val>
                                            </p:tav>
                                          </p:tavLst>
                                        </p:anim>
                                        <p:anim calcmode="lin" valueType="num">
                                          <p:cBhvr additive="base">
                                            <p:cTn id="8" dur="75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mc:Fallback>
  </mc:AlternateContent>
</p:sldLayout>
</file>

<file path=ppt/slideLayouts/slideLayout198.xml><?xml version="1.0" encoding="utf-8"?>
<p:sldLayout xmlns:a="http://schemas.openxmlformats.org/drawingml/2006/main" xmlns:r="http://schemas.openxmlformats.org/officeDocument/2006/relationships" xmlns:p="http://schemas.openxmlformats.org/presentationml/2006/main" userDrawn="1">
  <p:cSld name="macbook_Air_mockup">
    <p:spTree>
      <p:nvGrpSpPr>
        <p:cNvPr id="1" name=""/>
        <p:cNvGrpSpPr/>
        <p:nvPr/>
      </p:nvGrpSpPr>
      <p:grpSpPr>
        <a:xfrm>
          <a:off x="0" y="0"/>
          <a:ext cx="0" cy="0"/>
          <a:chOff x="0" y="0"/>
          <a:chExt cx="0" cy="0"/>
        </a:xfrm>
      </p:grpSpPr>
      <p:sp>
        <p:nvSpPr>
          <p:cNvPr id="7" name="Picture Placeholder 4"/>
          <p:cNvSpPr>
            <a:spLocks noGrp="1"/>
          </p:cNvSpPr>
          <p:nvPr>
            <p:ph type="pic" sz="quarter" idx="10"/>
          </p:nvPr>
        </p:nvSpPr>
        <p:spPr>
          <a:xfrm>
            <a:off x="8266438" y="4434814"/>
            <a:ext cx="7913418" cy="4878143"/>
          </a:xfrm>
        </p:spPr>
        <p:txBody>
          <a:bodyPr>
            <a:normAutofit/>
          </a:bodyPr>
          <a:lstStyle>
            <a:lvl1pPr>
              <a:defRPr sz="3600"/>
            </a:lvl1pPr>
          </a:lstStyle>
          <a:p>
            <a:endParaRPr lang="en-US" dirty="0"/>
          </a:p>
        </p:txBody>
      </p:sp>
      <p:sp>
        <p:nvSpPr>
          <p:cNvPr id="3" name="Title 1">
            <a:extLst>
              <a:ext uri="{FF2B5EF4-FFF2-40B4-BE49-F238E27FC236}">
                <a16:creationId xmlns:a16="http://schemas.microsoft.com/office/drawing/2014/main" id="{4F035743-E364-4644-AC8C-BA694F7D2AFD}"/>
              </a:ext>
            </a:extLst>
          </p:cNvPr>
          <p:cNvSpPr>
            <a:spLocks noGrp="1"/>
          </p:cNvSpPr>
          <p:nvPr>
            <p:ph type="title"/>
          </p:nvPr>
        </p:nvSpPr>
        <p:spPr>
          <a:xfrm>
            <a:off x="1676400" y="730252"/>
            <a:ext cx="21031200" cy="2651126"/>
          </a:xfrm>
        </p:spPr>
        <p:txBody>
          <a:bodyPr>
            <a:normAutofit/>
          </a:bodyPr>
          <a:lstStyle>
            <a:lvl1pPr algn="ctr">
              <a:defRPr sz="6400">
                <a:solidFill>
                  <a:srgbClr val="272E3A"/>
                </a:solidFill>
              </a:defRPr>
            </a:lvl1pPr>
          </a:lstStyle>
          <a:p>
            <a:r>
              <a:rPr lang="en-US" dirty="0"/>
              <a:t>Click to edit Master title style</a:t>
            </a:r>
          </a:p>
        </p:txBody>
      </p:sp>
    </p:spTree>
    <p:extLst>
      <p:ext uri="{BB962C8B-B14F-4D97-AF65-F5344CB8AC3E}">
        <p14:creationId xmlns:p14="http://schemas.microsoft.com/office/powerpoint/2010/main" val="201835086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Layouts/slideLayout199.xml><?xml version="1.0" encoding="utf-8"?>
<p:sldLayout xmlns:a="http://schemas.openxmlformats.org/drawingml/2006/main" xmlns:r="http://schemas.openxmlformats.org/officeDocument/2006/relationships" xmlns:p="http://schemas.openxmlformats.org/presentationml/2006/main" userDrawn="1">
  <p:cSld name="1_Title &amp; Content Layout: 01">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cxnSp>
        <p:nvCxnSpPr>
          <p:cNvPr id="100" name="Straight Connector 99"/>
          <p:cNvCxnSpPr/>
          <p:nvPr userDrawn="1"/>
        </p:nvCxnSpPr>
        <p:spPr>
          <a:xfrm>
            <a:off x="10286164" y="2321496"/>
            <a:ext cx="3811672" cy="0"/>
          </a:xfrm>
          <a:prstGeom prst="line">
            <a:avLst/>
          </a:prstGeom>
          <a:ln>
            <a:solidFill>
              <a:srgbClr val="BFBFB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1225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ctr">
              <a:defRPr sz="6400">
                <a:solidFill>
                  <a:srgbClr val="272E3A"/>
                </a:solidFill>
              </a:defRPr>
            </a:lvl1pPr>
          </a:lstStyle>
          <a:p>
            <a:r>
              <a:rPr lang="en-US" dirty="0"/>
              <a:t>Click to edit Master title style</a:t>
            </a:r>
          </a:p>
        </p:txBody>
      </p:sp>
    </p:spTree>
    <p:custDataLst>
      <p:tags r:id="rId1"/>
    </p:custDataLst>
    <p:extLst>
      <p:ext uri="{BB962C8B-B14F-4D97-AF65-F5344CB8AC3E}">
        <p14:creationId xmlns:p14="http://schemas.microsoft.com/office/powerpoint/2010/main" val="14086042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wo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3"/>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1" y="2793999"/>
            <a:ext cx="10171178" cy="6814878"/>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2800"/>
            </a:lvl1pPr>
          </a:lstStyle>
          <a:p>
            <a:pPr lvl="0"/>
            <a:endParaRPr lang="en-US"/>
          </a:p>
        </p:txBody>
      </p:sp>
      <p:sp>
        <p:nvSpPr>
          <p:cNvPr id="5" name="Picture Placeholder 3"/>
          <p:cNvSpPr>
            <a:spLocks noGrp="1"/>
          </p:cNvSpPr>
          <p:nvPr>
            <p:ph type="pic" sz="quarter" idx="11"/>
          </p:nvPr>
        </p:nvSpPr>
        <p:spPr>
          <a:xfrm>
            <a:off x="12384023" y="2793999"/>
            <a:ext cx="10171178" cy="6814878"/>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2800"/>
            </a:lvl1pPr>
          </a:lstStyle>
          <a:p>
            <a:pPr lvl="0"/>
            <a:endParaRPr lang="en-US"/>
          </a:p>
        </p:txBody>
      </p:sp>
      <p:sp>
        <p:nvSpPr>
          <p:cNvPr id="8" name="Text Placeholder 9"/>
          <p:cNvSpPr>
            <a:spLocks noGrp="1"/>
          </p:cNvSpPr>
          <p:nvPr>
            <p:ph type="body" sz="quarter" idx="14"/>
          </p:nvPr>
        </p:nvSpPr>
        <p:spPr>
          <a:xfrm>
            <a:off x="1828801" y="9961131"/>
            <a:ext cx="10171178" cy="1917702"/>
          </a:xfrm>
        </p:spPr>
        <p:txBody>
          <a:bodyPr>
            <a:noAutofit/>
          </a:bodyPr>
          <a:lstStyle>
            <a:lvl1pPr marL="0" indent="0">
              <a:buNone/>
              <a:defRPr sz="2800"/>
            </a:lvl1pPr>
            <a:lvl2pPr marL="304792" indent="-304792">
              <a:buFont typeface="Arial" panose="020B0604020202020204" pitchFamily="34" charset="0"/>
              <a:buChar char="•"/>
              <a:defRPr sz="2800"/>
            </a:lvl2pPr>
            <a:lvl3pPr marL="609584" indent="-304792">
              <a:defRPr sz="2800"/>
            </a:lvl3pPr>
            <a:lvl4pPr marL="1066774" indent="-457188">
              <a:defRPr sz="2800"/>
            </a:lvl4pPr>
            <a:lvl5pPr marL="1523962" indent="-457188">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9"/>
          <p:cNvSpPr>
            <a:spLocks noGrp="1"/>
          </p:cNvSpPr>
          <p:nvPr>
            <p:ph type="body" sz="quarter" idx="15"/>
          </p:nvPr>
        </p:nvSpPr>
        <p:spPr>
          <a:xfrm>
            <a:off x="12384023" y="9961131"/>
            <a:ext cx="10171178" cy="1917702"/>
          </a:xfrm>
        </p:spPr>
        <p:txBody>
          <a:bodyPr>
            <a:noAutofit/>
          </a:bodyPr>
          <a:lstStyle>
            <a:lvl1pPr marL="0" indent="0">
              <a:buNone/>
              <a:defRPr sz="2800"/>
            </a:lvl1pPr>
            <a:lvl2pPr marL="304792" indent="-304792">
              <a:buFont typeface="Arial" panose="020B0604020202020204" pitchFamily="34" charset="0"/>
              <a:buChar char="•"/>
              <a:defRPr sz="2800"/>
            </a:lvl2pPr>
            <a:lvl3pPr marL="609584" indent="-304792">
              <a:defRPr sz="2800"/>
            </a:lvl3pPr>
            <a:lvl4pPr marL="1066774" indent="-457188">
              <a:defRPr sz="2800"/>
            </a:lvl4pPr>
            <a:lvl5pPr marL="1523962" indent="-457188">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4"/>
          <p:cNvSpPr>
            <a:spLocks noGrp="1"/>
          </p:cNvSpPr>
          <p:nvPr>
            <p:ph type="body" sz="quarter" idx="18"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dirty="0"/>
              <a:t>Click here to edit subtitle</a:t>
            </a:r>
          </a:p>
        </p:txBody>
      </p:sp>
    </p:spTree>
    <p:extLst>
      <p:ext uri="{BB962C8B-B14F-4D97-AF65-F5344CB8AC3E}">
        <p14:creationId xmlns:p14="http://schemas.microsoft.com/office/powerpoint/2010/main" val="3226976941"/>
      </p:ext>
    </p:extLst>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userDrawn="1">
  <p:cSld name="Blank Layout: 02">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2173230"/>
      </p:ext>
    </p:extLst>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userDrawn="1">
  <p:cSld name="Blank Layout: 01">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4691905"/>
      </p:ext>
    </p:extLst>
  </p:cSld>
  <p:clrMapOvr>
    <a:masterClrMapping/>
  </p:clrMapOvr>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2_Main_1">
    <p:spTree>
      <p:nvGrpSpPr>
        <p:cNvPr id="1" name=""/>
        <p:cNvGrpSpPr/>
        <p:nvPr/>
      </p:nvGrpSpPr>
      <p:grpSpPr>
        <a:xfrm>
          <a:off x="0" y="0"/>
          <a:ext cx="0" cy="0"/>
          <a:chOff x="0" y="0"/>
          <a:chExt cx="0" cy="0"/>
        </a:xfrm>
      </p:grpSpPr>
      <p:sp>
        <p:nvSpPr>
          <p:cNvPr id="15" name="Заголовок 1">
            <a:extLst>
              <a:ext uri="{FF2B5EF4-FFF2-40B4-BE49-F238E27FC236}">
                <a16:creationId xmlns:a16="http://schemas.microsoft.com/office/drawing/2014/main" id="{C02986CC-D516-6547-954E-BA4F692DAAE9}"/>
              </a:ext>
            </a:extLst>
          </p:cNvPr>
          <p:cNvSpPr>
            <a:spLocks noGrp="1"/>
          </p:cNvSpPr>
          <p:nvPr>
            <p:ph type="title" hasCustomPrompt="1"/>
          </p:nvPr>
        </p:nvSpPr>
        <p:spPr>
          <a:xfrm>
            <a:off x="2040193" y="6498002"/>
            <a:ext cx="7631854" cy="5183975"/>
          </a:xfrm>
          <a:prstGeom prst="rect">
            <a:avLst/>
          </a:prstGeom>
        </p:spPr>
        <p:txBody>
          <a:bodyPr>
            <a:noAutofit/>
          </a:bodyPr>
          <a:lstStyle>
            <a:lvl1pPr marL="0" marR="0" indent="0" algn="l" defTabSz="2438401" rtl="0" eaLnBrk="1" fontAlgn="auto" latinLnBrk="0" hangingPunct="1">
              <a:lnSpc>
                <a:spcPct val="100000"/>
              </a:lnSpc>
              <a:spcBef>
                <a:spcPct val="0"/>
              </a:spcBef>
              <a:spcAft>
                <a:spcPts val="0"/>
              </a:spcAft>
              <a:buClrTx/>
              <a:buSzTx/>
              <a:buFontTx/>
              <a:buNone/>
              <a:tabLst>
                <a:tab pos="3641543" algn="l"/>
              </a:tabLst>
              <a:defRPr lang="ru-RU" sz="8000" b="1" i="0" kern="1200" spc="0" baseline="0" dirty="0">
                <a:solidFill>
                  <a:schemeClr val="tx2"/>
                </a:solidFill>
                <a:latin typeface="+mj-lt"/>
                <a:ea typeface="Tahoma" charset="0"/>
                <a:cs typeface="Tahoma" charset="0"/>
              </a:defRPr>
            </a:lvl1pPr>
          </a:lstStyle>
          <a:p>
            <a:r>
              <a:rPr lang="en-US"/>
              <a:t>NAME OF YOUR TOP SLIDE</a:t>
            </a:r>
            <a:endParaRPr lang="ru-RU"/>
          </a:p>
        </p:txBody>
      </p:sp>
    </p:spTree>
    <p:extLst>
      <p:ext uri="{BB962C8B-B14F-4D97-AF65-F5344CB8AC3E}">
        <p14:creationId xmlns:p14="http://schemas.microsoft.com/office/powerpoint/2010/main" val="95683501"/>
      </p:ext>
    </p:extLst>
  </p:cSld>
  <p:clrMapOvr>
    <a:masterClrMapping/>
  </p:clrMapOvr>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270B5-2641-4048-A5B7-426327B0BA58}"/>
              </a:ext>
            </a:extLst>
          </p:cNvPr>
          <p:cNvSpPr>
            <a:spLocks noGrp="1"/>
          </p:cNvSpPr>
          <p:nvPr>
            <p:ph type="title"/>
          </p:nvPr>
        </p:nvSpPr>
        <p:spPr>
          <a:xfrm>
            <a:off x="1676182" y="730167"/>
            <a:ext cx="21031637" cy="1663855"/>
          </a:xfrm>
          <a:prstGeom prst="rect">
            <a:avLst/>
          </a:prstGeom>
        </p:spPr>
        <p:txBody>
          <a:bodyPr anchor="ctr"/>
          <a:lstStyle>
            <a:lvl1pPr>
              <a:defRPr sz="7199"/>
            </a:lvl1pPr>
          </a:lstStyle>
          <a:p>
            <a:r>
              <a:rPr lang="en-US"/>
              <a:t>Click to edit Master title style</a:t>
            </a:r>
          </a:p>
        </p:txBody>
      </p:sp>
    </p:spTree>
    <p:extLst>
      <p:ext uri="{BB962C8B-B14F-4D97-AF65-F5344CB8AC3E}">
        <p14:creationId xmlns:p14="http://schemas.microsoft.com/office/powerpoint/2010/main" val="984938418"/>
      </p:ext>
    </p:extLst>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7410662"/>
      </p:ext>
    </p:extLst>
  </p:cSld>
  <p:clrMapOvr>
    <a:masterClrMapping/>
  </p:clrMapOvr>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2_Custom Layout">
    <p:bg>
      <p:bgPr>
        <a:solidFill>
          <a:schemeClr val="bg1">
            <a:lumMod val="8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4348572"/>
      </p:ext>
    </p:extLst>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8594D8-4B2A-49A3-B0DD-DB765D23E12E}"/>
              </a:ext>
            </a:extLst>
          </p:cNvPr>
          <p:cNvSpPr/>
          <p:nvPr userDrawn="1"/>
        </p:nvSpPr>
        <p:spPr>
          <a:xfrm>
            <a:off x="0" y="0"/>
            <a:ext cx="24384000" cy="1371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Tree>
    <p:custDataLst>
      <p:tags r:id="rId1"/>
    </p:custDataLst>
    <p:extLst>
      <p:ext uri="{BB962C8B-B14F-4D97-AF65-F5344CB8AC3E}">
        <p14:creationId xmlns:p14="http://schemas.microsoft.com/office/powerpoint/2010/main" val="3141910513"/>
      </p:ext>
    </p:extLst>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matchingName="TITLE + TEXT">
  <p:cSld name="TITLE + TEXT">
    <p:bg>
      <p:bgPr>
        <a:solidFill>
          <a:schemeClr val="accent2"/>
        </a:solidFill>
        <a:effectLst/>
      </p:bgPr>
    </p:bg>
    <p:spTree>
      <p:nvGrpSpPr>
        <p:cNvPr id="1" name="Shape 37"/>
        <p:cNvGrpSpPr/>
        <p:nvPr/>
      </p:nvGrpSpPr>
      <p:grpSpPr>
        <a:xfrm>
          <a:off x="0" y="0"/>
          <a:ext cx="0" cy="0"/>
          <a:chOff x="0" y="0"/>
          <a:chExt cx="0" cy="0"/>
        </a:xfrm>
      </p:grpSpPr>
      <p:sp>
        <p:nvSpPr>
          <p:cNvPr id="38" name="Google Shape;38;p5"/>
          <p:cNvSpPr/>
          <p:nvPr/>
        </p:nvSpPr>
        <p:spPr>
          <a:xfrm>
            <a:off x="6785200" y="1451200"/>
            <a:ext cx="10813600" cy="10813600"/>
          </a:xfrm>
          <a:prstGeom prst="ellipse">
            <a:avLst/>
          </a:prstGeom>
          <a:solidFill>
            <a:srgbClr val="FFFFFF"/>
          </a:solidFill>
          <a:ln>
            <a:noFill/>
          </a:ln>
        </p:spPr>
        <p:txBody>
          <a:bodyPr spcFirstLastPara="1" wrap="square" lIns="243796" tIns="243796" rIns="243796" bIns="243796" anchor="ctr" anchorCtr="0">
            <a:noAutofit/>
          </a:bodyPr>
          <a:lstStyle/>
          <a:p>
            <a:pPr marL="0" lvl="0" indent="0" algn="l" rtl="0">
              <a:spcBef>
                <a:spcPts val="0"/>
              </a:spcBef>
              <a:spcAft>
                <a:spcPts val="0"/>
              </a:spcAft>
              <a:buNone/>
            </a:pPr>
            <a:endParaRPr sz="4800"/>
          </a:p>
        </p:txBody>
      </p:sp>
      <p:sp>
        <p:nvSpPr>
          <p:cNvPr id="39" name="Google Shape;39;p5"/>
          <p:cNvSpPr txBox="1">
            <a:spLocks noGrp="1"/>
          </p:cNvSpPr>
          <p:nvPr>
            <p:ph type="subTitle" idx="1"/>
          </p:nvPr>
        </p:nvSpPr>
        <p:spPr>
          <a:xfrm>
            <a:off x="8560800" y="6550265"/>
            <a:ext cx="7262400" cy="251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2667"/>
            </a:lvl1pPr>
            <a:lvl2pPr lvl="1" algn="ctr" rtl="0">
              <a:lnSpc>
                <a:spcPct val="100000"/>
              </a:lnSpc>
              <a:spcBef>
                <a:spcPts val="0"/>
              </a:spcBef>
              <a:spcAft>
                <a:spcPts val="0"/>
              </a:spcAft>
              <a:buSzPts val="2800"/>
              <a:buNone/>
              <a:defRPr sz="7467"/>
            </a:lvl2pPr>
            <a:lvl3pPr lvl="2" algn="ctr" rtl="0">
              <a:lnSpc>
                <a:spcPct val="100000"/>
              </a:lnSpc>
              <a:spcBef>
                <a:spcPts val="0"/>
              </a:spcBef>
              <a:spcAft>
                <a:spcPts val="0"/>
              </a:spcAft>
              <a:buSzPts val="2800"/>
              <a:buNone/>
              <a:defRPr sz="7467"/>
            </a:lvl3pPr>
            <a:lvl4pPr lvl="3" algn="ctr" rtl="0">
              <a:lnSpc>
                <a:spcPct val="100000"/>
              </a:lnSpc>
              <a:spcBef>
                <a:spcPts val="0"/>
              </a:spcBef>
              <a:spcAft>
                <a:spcPts val="0"/>
              </a:spcAft>
              <a:buSzPts val="2800"/>
              <a:buNone/>
              <a:defRPr sz="7467"/>
            </a:lvl4pPr>
            <a:lvl5pPr lvl="4" algn="ctr" rtl="0">
              <a:lnSpc>
                <a:spcPct val="100000"/>
              </a:lnSpc>
              <a:spcBef>
                <a:spcPts val="0"/>
              </a:spcBef>
              <a:spcAft>
                <a:spcPts val="0"/>
              </a:spcAft>
              <a:buSzPts val="2800"/>
              <a:buNone/>
              <a:defRPr sz="7467"/>
            </a:lvl5pPr>
            <a:lvl6pPr lvl="5" algn="ctr" rtl="0">
              <a:lnSpc>
                <a:spcPct val="100000"/>
              </a:lnSpc>
              <a:spcBef>
                <a:spcPts val="0"/>
              </a:spcBef>
              <a:spcAft>
                <a:spcPts val="0"/>
              </a:spcAft>
              <a:buSzPts val="2800"/>
              <a:buNone/>
              <a:defRPr sz="7467"/>
            </a:lvl6pPr>
            <a:lvl7pPr lvl="6" algn="ctr" rtl="0">
              <a:lnSpc>
                <a:spcPct val="100000"/>
              </a:lnSpc>
              <a:spcBef>
                <a:spcPts val="0"/>
              </a:spcBef>
              <a:spcAft>
                <a:spcPts val="0"/>
              </a:spcAft>
              <a:buSzPts val="2800"/>
              <a:buNone/>
              <a:defRPr sz="7467"/>
            </a:lvl7pPr>
            <a:lvl8pPr lvl="7" algn="ctr" rtl="0">
              <a:lnSpc>
                <a:spcPct val="100000"/>
              </a:lnSpc>
              <a:spcBef>
                <a:spcPts val="0"/>
              </a:spcBef>
              <a:spcAft>
                <a:spcPts val="0"/>
              </a:spcAft>
              <a:buSzPts val="2800"/>
              <a:buNone/>
              <a:defRPr sz="7467"/>
            </a:lvl8pPr>
            <a:lvl9pPr lvl="8" algn="ctr" rtl="0">
              <a:lnSpc>
                <a:spcPct val="100000"/>
              </a:lnSpc>
              <a:spcBef>
                <a:spcPts val="0"/>
              </a:spcBef>
              <a:spcAft>
                <a:spcPts val="0"/>
              </a:spcAft>
              <a:buSzPts val="2800"/>
              <a:buNone/>
              <a:defRPr sz="7467"/>
            </a:lvl9pPr>
          </a:lstStyle>
          <a:p>
            <a:endParaRPr/>
          </a:p>
        </p:txBody>
      </p:sp>
      <p:sp>
        <p:nvSpPr>
          <p:cNvPr id="40" name="Google Shape;40;p5"/>
          <p:cNvSpPr txBox="1">
            <a:spLocks noGrp="1"/>
          </p:cNvSpPr>
          <p:nvPr>
            <p:ph type="title"/>
          </p:nvPr>
        </p:nvSpPr>
        <p:spPr>
          <a:xfrm>
            <a:off x="5522000" y="4861734"/>
            <a:ext cx="13340000" cy="1527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extLst>
      <p:ext uri="{BB962C8B-B14F-4D97-AF65-F5344CB8AC3E}">
        <p14:creationId xmlns:p14="http://schemas.microsoft.com/office/powerpoint/2010/main" val="3484656286"/>
      </p:ext>
    </p:extLst>
  </p:cSld>
  <p:clrMapOvr>
    <a:masterClrMapping/>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ctr">
              <a:defRPr sz="6400">
                <a:solidFill>
                  <a:srgbClr val="272E3A"/>
                </a:solidFill>
              </a:defRPr>
            </a:lvl1pPr>
          </a:lstStyle>
          <a:p>
            <a:r>
              <a:rPr lang="en-US"/>
              <a:t>Click to edit Master title style</a:t>
            </a:r>
          </a:p>
        </p:txBody>
      </p:sp>
    </p:spTree>
    <p:custDataLst>
      <p:tags r:id="rId1"/>
    </p:custDataLst>
    <p:extLst>
      <p:ext uri="{BB962C8B-B14F-4D97-AF65-F5344CB8AC3E}">
        <p14:creationId xmlns:p14="http://schemas.microsoft.com/office/powerpoint/2010/main" val="3527728071"/>
      </p:ext>
    </p:extLst>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608574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our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3"/>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0" y="3502022"/>
            <a:ext cx="4876800" cy="2952330"/>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anchor="ctr">
            <a:normAutofit/>
          </a:bodyPr>
          <a:lstStyle>
            <a:lvl1pPr marL="0" indent="0" algn="ctr">
              <a:buNone/>
              <a:defRPr sz="2800"/>
            </a:lvl1pPr>
          </a:lstStyle>
          <a:p>
            <a:endParaRPr lang="en-US" dirty="0"/>
          </a:p>
        </p:txBody>
      </p:sp>
      <p:sp>
        <p:nvSpPr>
          <p:cNvPr id="5" name="Picture Placeholder 3"/>
          <p:cNvSpPr>
            <a:spLocks noGrp="1"/>
          </p:cNvSpPr>
          <p:nvPr>
            <p:ph type="pic" sz="quarter" idx="11"/>
          </p:nvPr>
        </p:nvSpPr>
        <p:spPr>
          <a:xfrm>
            <a:off x="7112000" y="3502022"/>
            <a:ext cx="4876800" cy="2952330"/>
          </a:xfrm>
          <a:solidFill>
            <a:schemeClr val="bg1">
              <a:lumMod val="95000"/>
            </a:schemeClr>
          </a:solidFill>
          <a:ln w="3175">
            <a:solidFill>
              <a:schemeClr val="bg1">
                <a:lumMod val="50000"/>
                <a:alpha val="40000"/>
              </a:schemeClr>
            </a:solidFill>
          </a:ln>
          <a:effectLst>
            <a:outerShdw dist="50800" dir="5400000" algn="t" rotWithShape="0">
              <a:schemeClr val="accent3"/>
            </a:outerShdw>
          </a:effectLst>
        </p:spPr>
        <p:txBody>
          <a:bodyPr anchor="ctr">
            <a:normAutofit/>
          </a:bodyPr>
          <a:lstStyle>
            <a:lvl1pPr marL="0" indent="0" algn="ctr">
              <a:buNone/>
              <a:defRPr sz="2800"/>
            </a:lvl1pPr>
          </a:lstStyle>
          <a:p>
            <a:endParaRPr lang="en-US"/>
          </a:p>
        </p:txBody>
      </p:sp>
      <p:sp>
        <p:nvSpPr>
          <p:cNvPr id="6" name="Picture Placeholder 3"/>
          <p:cNvSpPr>
            <a:spLocks noGrp="1"/>
          </p:cNvSpPr>
          <p:nvPr>
            <p:ph type="pic" sz="quarter" idx="12"/>
          </p:nvPr>
        </p:nvSpPr>
        <p:spPr>
          <a:xfrm>
            <a:off x="12395200" y="3502022"/>
            <a:ext cx="4876800" cy="2952330"/>
          </a:xfrm>
          <a:solidFill>
            <a:schemeClr val="bg1">
              <a:lumMod val="95000"/>
            </a:schemeClr>
          </a:solidFill>
          <a:ln w="3175">
            <a:solidFill>
              <a:schemeClr val="bg1">
                <a:lumMod val="50000"/>
                <a:alpha val="40000"/>
              </a:schemeClr>
            </a:solidFill>
          </a:ln>
          <a:effectLst>
            <a:outerShdw dist="50800" dir="5400000" algn="t" rotWithShape="0">
              <a:schemeClr val="accent5"/>
            </a:outerShdw>
          </a:effectLst>
        </p:spPr>
        <p:txBody>
          <a:bodyPr anchor="ctr">
            <a:normAutofit/>
          </a:bodyPr>
          <a:lstStyle>
            <a:lvl1pPr marL="0" indent="0" algn="ctr">
              <a:buNone/>
              <a:defRPr sz="2800"/>
            </a:lvl1pPr>
          </a:lstStyle>
          <a:p>
            <a:endParaRPr lang="en-US"/>
          </a:p>
        </p:txBody>
      </p:sp>
      <p:sp>
        <p:nvSpPr>
          <p:cNvPr id="7" name="Picture Placeholder 3"/>
          <p:cNvSpPr>
            <a:spLocks noGrp="1"/>
          </p:cNvSpPr>
          <p:nvPr>
            <p:ph type="pic" sz="quarter" idx="13"/>
          </p:nvPr>
        </p:nvSpPr>
        <p:spPr>
          <a:xfrm>
            <a:off x="17678400" y="3502022"/>
            <a:ext cx="4876800" cy="2952330"/>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anchor="ctr">
            <a:normAutofit/>
          </a:bodyPr>
          <a:lstStyle>
            <a:lvl1pPr marL="0" indent="0" algn="ctr">
              <a:buNone/>
              <a:defRPr sz="2800"/>
            </a:lvl1pPr>
          </a:lstStyle>
          <a:p>
            <a:endParaRPr lang="en-US"/>
          </a:p>
        </p:txBody>
      </p:sp>
      <p:sp>
        <p:nvSpPr>
          <p:cNvPr id="14" name="Content Placeholder 13"/>
          <p:cNvSpPr>
            <a:spLocks noGrp="1"/>
          </p:cNvSpPr>
          <p:nvPr>
            <p:ph sz="quarter" idx="18"/>
          </p:nvPr>
        </p:nvSpPr>
        <p:spPr>
          <a:xfrm>
            <a:off x="1828800" y="6818583"/>
            <a:ext cx="4882896" cy="597666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13"/>
          <p:cNvSpPr>
            <a:spLocks noGrp="1"/>
          </p:cNvSpPr>
          <p:nvPr>
            <p:ph sz="quarter" idx="19"/>
          </p:nvPr>
        </p:nvSpPr>
        <p:spPr>
          <a:xfrm>
            <a:off x="7109968" y="6818583"/>
            <a:ext cx="4882896" cy="597666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13"/>
          <p:cNvSpPr>
            <a:spLocks noGrp="1"/>
          </p:cNvSpPr>
          <p:nvPr>
            <p:ph sz="quarter" idx="20"/>
          </p:nvPr>
        </p:nvSpPr>
        <p:spPr>
          <a:xfrm>
            <a:off x="12391136" y="6818583"/>
            <a:ext cx="4882896" cy="597666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Content Placeholder 13"/>
          <p:cNvSpPr>
            <a:spLocks noGrp="1"/>
          </p:cNvSpPr>
          <p:nvPr>
            <p:ph sz="quarter" idx="21"/>
          </p:nvPr>
        </p:nvSpPr>
        <p:spPr>
          <a:xfrm>
            <a:off x="17672304" y="6818583"/>
            <a:ext cx="4882896" cy="597666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4"/>
          <p:cNvSpPr>
            <a:spLocks noGrp="1"/>
          </p:cNvSpPr>
          <p:nvPr>
            <p:ph type="body" sz="quarter" idx="22"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dirty="0"/>
              <a:t>Click here to edit subtitle</a:t>
            </a:r>
          </a:p>
        </p:txBody>
      </p:sp>
    </p:spTree>
    <p:extLst>
      <p:ext uri="{BB962C8B-B14F-4D97-AF65-F5344CB8AC3E}">
        <p14:creationId xmlns:p14="http://schemas.microsoft.com/office/powerpoint/2010/main" val="3850771022"/>
      </p:ext>
    </p:extLst>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type="blank" preserve="1">
  <p:cSld name="2_Blank">
    <p:spTree>
      <p:nvGrpSpPr>
        <p:cNvPr id="1" name=""/>
        <p:cNvGrpSpPr/>
        <p:nvPr/>
      </p:nvGrpSpPr>
      <p:grpSpPr>
        <a:xfrm>
          <a:off x="0" y="0"/>
          <a:ext cx="0" cy="0"/>
          <a:chOff x="0" y="0"/>
          <a:chExt cx="0" cy="0"/>
        </a:xfrm>
      </p:grpSpPr>
      <p:sp>
        <p:nvSpPr>
          <p:cNvPr id="2" name="Rectangle 1"/>
          <p:cNvSpPr/>
          <p:nvPr userDrawn="1"/>
        </p:nvSpPr>
        <p:spPr>
          <a:xfrm>
            <a:off x="0" y="1"/>
            <a:ext cx="4878070" cy="309154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19727485"/>
      </p:ext>
    </p:extLst>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1"/>
            <a:ext cx="24384000" cy="13715999"/>
          </a:xfrm>
        </p:spPr>
        <p:txBody>
          <a:bodyPr>
            <a:normAutofit/>
          </a:bodyPr>
          <a:lstStyle>
            <a:lvl1pPr>
              <a:defRPr sz="2800"/>
            </a:lvl1pPr>
          </a:lstStyle>
          <a:p>
            <a:endParaRPr lang="en-US"/>
          </a:p>
        </p:txBody>
      </p:sp>
    </p:spTree>
    <p:extLst>
      <p:ext uri="{BB962C8B-B14F-4D97-AF65-F5344CB8AC3E}">
        <p14:creationId xmlns:p14="http://schemas.microsoft.com/office/powerpoint/2010/main" val="3880849979"/>
      </p:ext>
    </p:extLst>
  </p:cSld>
  <p:clrMapOvr>
    <a:masterClrMapping/>
  </p:clrMapOvr>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1432977" y="1"/>
            <a:ext cx="12951023" cy="13715999"/>
          </a:xfrm>
        </p:spPr>
        <p:txBody>
          <a:bodyPr>
            <a:normAutofit/>
          </a:bodyPr>
          <a:lstStyle>
            <a:lvl1pPr>
              <a:defRPr sz="2800"/>
            </a:lvl1pPr>
          </a:lstStyle>
          <a:p>
            <a:endParaRPr lang="en-US"/>
          </a:p>
        </p:txBody>
      </p:sp>
    </p:spTree>
    <p:extLst>
      <p:ext uri="{BB962C8B-B14F-4D97-AF65-F5344CB8AC3E}">
        <p14:creationId xmlns:p14="http://schemas.microsoft.com/office/powerpoint/2010/main" val="3741467954"/>
      </p:ext>
    </p:extLst>
  </p:cSld>
  <p:clrMapOvr>
    <a:masterClrMapping/>
  </p:clrMapOvr>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6" name="Picture Placeholder 2"/>
          <p:cNvSpPr>
            <a:spLocks noGrp="1"/>
          </p:cNvSpPr>
          <p:nvPr>
            <p:ph type="pic" sz="quarter" idx="11"/>
          </p:nvPr>
        </p:nvSpPr>
        <p:spPr>
          <a:xfrm>
            <a:off x="1673661" y="2220686"/>
            <a:ext cx="8755834" cy="11495314"/>
          </a:xfrm>
        </p:spPr>
        <p:txBody>
          <a:bodyPr>
            <a:normAutofit/>
          </a:bodyPr>
          <a:lstStyle>
            <a:lvl1pPr>
              <a:defRPr sz="2800"/>
            </a:lvl1pPr>
          </a:lstStyle>
          <a:p>
            <a:endParaRPr lang="en-US"/>
          </a:p>
        </p:txBody>
      </p:sp>
      <p:sp>
        <p:nvSpPr>
          <p:cNvPr id="3" name="Picture Placeholder 2"/>
          <p:cNvSpPr>
            <a:spLocks noGrp="1"/>
          </p:cNvSpPr>
          <p:nvPr>
            <p:ph type="pic" sz="quarter" idx="10"/>
          </p:nvPr>
        </p:nvSpPr>
        <p:spPr>
          <a:xfrm>
            <a:off x="7621985" y="566058"/>
            <a:ext cx="13493182" cy="6291943"/>
          </a:xfrm>
        </p:spPr>
        <p:txBody>
          <a:bodyPr>
            <a:normAutofit/>
          </a:bodyPr>
          <a:lstStyle>
            <a:lvl1pPr>
              <a:defRPr sz="2800"/>
            </a:lvl1pPr>
          </a:lstStyle>
          <a:p>
            <a:endParaRPr lang="en-US"/>
          </a:p>
        </p:txBody>
      </p:sp>
    </p:spTree>
    <p:extLst>
      <p:ext uri="{BB962C8B-B14F-4D97-AF65-F5344CB8AC3E}">
        <p14:creationId xmlns:p14="http://schemas.microsoft.com/office/powerpoint/2010/main" val="1660244951"/>
      </p:ext>
    </p:extLst>
  </p:cSld>
  <p:clrMapOvr>
    <a:masterClrMapping/>
  </p:clrMapOvr>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5_Blank">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1"/>
            <a:ext cx="9923824" cy="13716000"/>
          </a:xfrm>
        </p:spPr>
        <p:txBody>
          <a:bodyPr>
            <a:normAutofit/>
          </a:bodyPr>
          <a:lstStyle>
            <a:lvl1pPr>
              <a:defRPr sz="2800"/>
            </a:lvl1pPr>
          </a:lstStyle>
          <a:p>
            <a:endParaRPr lang="en-US"/>
          </a:p>
        </p:txBody>
      </p:sp>
    </p:spTree>
    <p:extLst>
      <p:ext uri="{BB962C8B-B14F-4D97-AF65-F5344CB8AC3E}">
        <p14:creationId xmlns:p14="http://schemas.microsoft.com/office/powerpoint/2010/main" val="890810054"/>
      </p:ext>
    </p:extLst>
  </p:cSld>
  <p:clrMapOvr>
    <a:masterClrMapping/>
  </p:clrMapOvr>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8_Blank">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3690958" y="5449824"/>
            <a:ext cx="3914651" cy="3913633"/>
          </a:xfrm>
        </p:spPr>
        <p:txBody>
          <a:bodyPr>
            <a:normAutofit/>
          </a:bodyPr>
          <a:lstStyle>
            <a:lvl1pPr>
              <a:defRPr sz="2800"/>
            </a:lvl1pPr>
          </a:lstStyle>
          <a:p>
            <a:endParaRPr lang="en-US"/>
          </a:p>
        </p:txBody>
      </p:sp>
      <p:sp>
        <p:nvSpPr>
          <p:cNvPr id="8" name="Picture Placeholder 2"/>
          <p:cNvSpPr>
            <a:spLocks noGrp="1"/>
          </p:cNvSpPr>
          <p:nvPr>
            <p:ph type="pic" sz="quarter" idx="11"/>
          </p:nvPr>
        </p:nvSpPr>
        <p:spPr>
          <a:xfrm>
            <a:off x="8104249" y="5449824"/>
            <a:ext cx="3914651" cy="3913633"/>
          </a:xfrm>
        </p:spPr>
        <p:txBody>
          <a:bodyPr>
            <a:normAutofit/>
          </a:bodyPr>
          <a:lstStyle>
            <a:lvl1pPr>
              <a:defRPr sz="2800"/>
            </a:lvl1pPr>
          </a:lstStyle>
          <a:p>
            <a:endParaRPr lang="en-US"/>
          </a:p>
        </p:txBody>
      </p:sp>
      <p:sp>
        <p:nvSpPr>
          <p:cNvPr id="9" name="Picture Placeholder 2"/>
          <p:cNvSpPr>
            <a:spLocks noGrp="1"/>
          </p:cNvSpPr>
          <p:nvPr>
            <p:ph type="pic" sz="quarter" idx="12"/>
          </p:nvPr>
        </p:nvSpPr>
        <p:spPr>
          <a:xfrm>
            <a:off x="12517539" y="5449824"/>
            <a:ext cx="3914651" cy="3913633"/>
          </a:xfrm>
        </p:spPr>
        <p:txBody>
          <a:bodyPr>
            <a:normAutofit/>
          </a:bodyPr>
          <a:lstStyle>
            <a:lvl1pPr>
              <a:defRPr sz="2800"/>
            </a:lvl1pPr>
          </a:lstStyle>
          <a:p>
            <a:endParaRPr lang="en-US"/>
          </a:p>
        </p:txBody>
      </p:sp>
      <p:sp>
        <p:nvSpPr>
          <p:cNvPr id="10" name="Picture Placeholder 2"/>
          <p:cNvSpPr>
            <a:spLocks noGrp="1"/>
          </p:cNvSpPr>
          <p:nvPr>
            <p:ph type="pic" sz="quarter" idx="13"/>
          </p:nvPr>
        </p:nvSpPr>
        <p:spPr>
          <a:xfrm>
            <a:off x="16930829" y="5449824"/>
            <a:ext cx="3914651" cy="3913633"/>
          </a:xfrm>
        </p:spPr>
        <p:txBody>
          <a:bodyPr>
            <a:normAutofit/>
          </a:bodyPr>
          <a:lstStyle>
            <a:lvl1pPr>
              <a:defRPr sz="2800"/>
            </a:lvl1pPr>
          </a:lstStyle>
          <a:p>
            <a:endParaRPr lang="en-US"/>
          </a:p>
        </p:txBody>
      </p:sp>
    </p:spTree>
    <p:extLst>
      <p:ext uri="{BB962C8B-B14F-4D97-AF65-F5344CB8AC3E}">
        <p14:creationId xmlns:p14="http://schemas.microsoft.com/office/powerpoint/2010/main" val="369379588"/>
      </p:ext>
    </p:extLst>
  </p:cSld>
  <p:clrMapOvr>
    <a:masterClrMapping/>
  </p:clrMapOvr>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6_Blank">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4460176" y="1"/>
            <a:ext cx="9923824" cy="13716000"/>
          </a:xfrm>
        </p:spPr>
        <p:txBody>
          <a:bodyPr>
            <a:normAutofit/>
          </a:bodyPr>
          <a:lstStyle>
            <a:lvl1pPr>
              <a:defRPr sz="2800"/>
            </a:lvl1pPr>
          </a:lstStyle>
          <a:p>
            <a:endParaRPr lang="en-US"/>
          </a:p>
        </p:txBody>
      </p:sp>
    </p:spTree>
    <p:extLst>
      <p:ext uri="{BB962C8B-B14F-4D97-AF65-F5344CB8AC3E}">
        <p14:creationId xmlns:p14="http://schemas.microsoft.com/office/powerpoint/2010/main" val="1837847259"/>
      </p:ext>
    </p:extLst>
  </p:cSld>
  <p:clrMapOvr>
    <a:masterClrMapping/>
  </p:clrMapOvr>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9_Blank">
    <p:spTree>
      <p:nvGrpSpPr>
        <p:cNvPr id="1" name=""/>
        <p:cNvGrpSpPr/>
        <p:nvPr/>
      </p:nvGrpSpPr>
      <p:grpSpPr>
        <a:xfrm>
          <a:off x="0" y="0"/>
          <a:ext cx="0" cy="0"/>
          <a:chOff x="0" y="0"/>
          <a:chExt cx="0" cy="0"/>
        </a:xfrm>
      </p:grpSpPr>
      <p:sp>
        <p:nvSpPr>
          <p:cNvPr id="9" name="Picture Placeholder 2"/>
          <p:cNvSpPr>
            <a:spLocks noGrp="1"/>
          </p:cNvSpPr>
          <p:nvPr>
            <p:ph type="pic" sz="quarter" idx="10"/>
          </p:nvPr>
        </p:nvSpPr>
        <p:spPr>
          <a:xfrm>
            <a:off x="0" y="1"/>
            <a:ext cx="8127999" cy="13716000"/>
          </a:xfrm>
        </p:spPr>
        <p:txBody>
          <a:bodyPr>
            <a:normAutofit/>
          </a:bodyPr>
          <a:lstStyle>
            <a:lvl1pPr>
              <a:defRPr sz="2800"/>
            </a:lvl1pPr>
          </a:lstStyle>
          <a:p>
            <a:endParaRPr lang="en-US"/>
          </a:p>
        </p:txBody>
      </p:sp>
      <p:sp>
        <p:nvSpPr>
          <p:cNvPr id="10" name="Picture Placeholder 2"/>
          <p:cNvSpPr>
            <a:spLocks noGrp="1"/>
          </p:cNvSpPr>
          <p:nvPr>
            <p:ph type="pic" sz="quarter" idx="11"/>
          </p:nvPr>
        </p:nvSpPr>
        <p:spPr>
          <a:xfrm>
            <a:off x="8127998" y="1"/>
            <a:ext cx="8127999" cy="13716000"/>
          </a:xfrm>
        </p:spPr>
        <p:txBody>
          <a:bodyPr>
            <a:normAutofit/>
          </a:bodyPr>
          <a:lstStyle>
            <a:lvl1pPr>
              <a:defRPr sz="2800"/>
            </a:lvl1pPr>
          </a:lstStyle>
          <a:p>
            <a:endParaRPr lang="en-US"/>
          </a:p>
        </p:txBody>
      </p:sp>
      <p:sp>
        <p:nvSpPr>
          <p:cNvPr id="11" name="Picture Placeholder 2"/>
          <p:cNvSpPr>
            <a:spLocks noGrp="1"/>
          </p:cNvSpPr>
          <p:nvPr>
            <p:ph type="pic" sz="quarter" idx="12"/>
          </p:nvPr>
        </p:nvSpPr>
        <p:spPr>
          <a:xfrm>
            <a:off x="16256001" y="1"/>
            <a:ext cx="8127999" cy="13716000"/>
          </a:xfrm>
        </p:spPr>
        <p:txBody>
          <a:bodyPr>
            <a:normAutofit/>
          </a:bodyPr>
          <a:lstStyle>
            <a:lvl1pPr>
              <a:defRPr sz="2800"/>
            </a:lvl1pPr>
          </a:lstStyle>
          <a:p>
            <a:endParaRPr lang="en-US"/>
          </a:p>
        </p:txBody>
      </p:sp>
    </p:spTree>
    <p:extLst>
      <p:ext uri="{BB962C8B-B14F-4D97-AF65-F5344CB8AC3E}">
        <p14:creationId xmlns:p14="http://schemas.microsoft.com/office/powerpoint/2010/main" val="529823553"/>
      </p:ext>
    </p:extLst>
  </p:cSld>
  <p:clrMapOvr>
    <a:masterClrMapping/>
  </p:clrMapOvr>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10_Blank">
    <p:spTree>
      <p:nvGrpSpPr>
        <p:cNvPr id="1" name=""/>
        <p:cNvGrpSpPr/>
        <p:nvPr/>
      </p:nvGrpSpPr>
      <p:grpSpPr>
        <a:xfrm>
          <a:off x="0" y="0"/>
          <a:ext cx="0" cy="0"/>
          <a:chOff x="0" y="0"/>
          <a:chExt cx="0" cy="0"/>
        </a:xfrm>
      </p:grpSpPr>
      <p:sp>
        <p:nvSpPr>
          <p:cNvPr id="10" name="Picture Placeholder 2"/>
          <p:cNvSpPr>
            <a:spLocks noGrp="1"/>
          </p:cNvSpPr>
          <p:nvPr>
            <p:ph type="pic" sz="quarter" idx="11"/>
          </p:nvPr>
        </p:nvSpPr>
        <p:spPr>
          <a:xfrm>
            <a:off x="0" y="2042160"/>
            <a:ext cx="24384000" cy="6644642"/>
          </a:xfrm>
        </p:spPr>
        <p:txBody>
          <a:bodyPr>
            <a:normAutofit/>
          </a:bodyPr>
          <a:lstStyle>
            <a:lvl1pPr>
              <a:defRPr sz="2800"/>
            </a:lvl1pPr>
          </a:lstStyle>
          <a:p>
            <a:endParaRPr lang="en-US"/>
          </a:p>
        </p:txBody>
      </p:sp>
    </p:spTree>
    <p:extLst>
      <p:ext uri="{BB962C8B-B14F-4D97-AF65-F5344CB8AC3E}">
        <p14:creationId xmlns:p14="http://schemas.microsoft.com/office/powerpoint/2010/main" val="3162059780"/>
      </p:ext>
    </p:extLst>
  </p:cSld>
  <p:clrMapOvr>
    <a:masterClrMapping/>
  </p:clrMapOvr>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12_Placeholder Slide">
    <p:spTree>
      <p:nvGrpSpPr>
        <p:cNvPr id="1" name=""/>
        <p:cNvGrpSpPr/>
        <p:nvPr/>
      </p:nvGrpSpPr>
      <p:grpSpPr>
        <a:xfrm>
          <a:off x="0" y="0"/>
          <a:ext cx="0" cy="0"/>
          <a:chOff x="0" y="0"/>
          <a:chExt cx="0" cy="0"/>
        </a:xfrm>
      </p:grpSpPr>
      <p:sp>
        <p:nvSpPr>
          <p:cNvPr id="32" name="Picture Placeholder 8"/>
          <p:cNvSpPr>
            <a:spLocks noGrp="1"/>
          </p:cNvSpPr>
          <p:nvPr>
            <p:ph type="pic" sz="quarter" idx="12"/>
          </p:nvPr>
        </p:nvSpPr>
        <p:spPr>
          <a:xfrm>
            <a:off x="-1" y="5584370"/>
            <a:ext cx="4066875" cy="4065815"/>
          </a:xfrm>
          <a:prstGeom prst="rect">
            <a:avLst/>
          </a:prstGeom>
          <a:solidFill>
            <a:schemeClr val="bg1">
              <a:lumMod val="95000"/>
            </a:schemeClr>
          </a:solidFill>
        </p:spPr>
        <p:txBody>
          <a:bodyPr>
            <a:normAutofit/>
          </a:bodyPr>
          <a:lstStyle>
            <a:lvl1pPr>
              <a:defRPr sz="2800"/>
            </a:lvl1pPr>
          </a:lstStyle>
          <a:p>
            <a:endParaRPr lang="en-US"/>
          </a:p>
        </p:txBody>
      </p:sp>
      <p:sp>
        <p:nvSpPr>
          <p:cNvPr id="33" name="Picture Placeholder 8"/>
          <p:cNvSpPr>
            <a:spLocks noGrp="1"/>
          </p:cNvSpPr>
          <p:nvPr>
            <p:ph type="pic" sz="quarter" idx="13"/>
          </p:nvPr>
        </p:nvSpPr>
        <p:spPr>
          <a:xfrm>
            <a:off x="4066874" y="5584370"/>
            <a:ext cx="4066875" cy="4065815"/>
          </a:xfrm>
          <a:prstGeom prst="rect">
            <a:avLst/>
          </a:prstGeom>
          <a:solidFill>
            <a:schemeClr val="bg1">
              <a:lumMod val="95000"/>
            </a:schemeClr>
          </a:solidFill>
        </p:spPr>
        <p:txBody>
          <a:bodyPr>
            <a:normAutofit/>
          </a:bodyPr>
          <a:lstStyle>
            <a:lvl1pPr>
              <a:defRPr sz="2800"/>
            </a:lvl1pPr>
          </a:lstStyle>
          <a:p>
            <a:endParaRPr lang="en-US"/>
          </a:p>
        </p:txBody>
      </p:sp>
      <p:sp>
        <p:nvSpPr>
          <p:cNvPr id="34" name="Picture Placeholder 8"/>
          <p:cNvSpPr>
            <a:spLocks noGrp="1"/>
          </p:cNvSpPr>
          <p:nvPr>
            <p:ph type="pic" sz="quarter" idx="14"/>
          </p:nvPr>
        </p:nvSpPr>
        <p:spPr>
          <a:xfrm>
            <a:off x="0" y="9650186"/>
            <a:ext cx="4066875" cy="4065815"/>
          </a:xfrm>
          <a:prstGeom prst="rect">
            <a:avLst/>
          </a:prstGeom>
          <a:solidFill>
            <a:schemeClr val="bg1">
              <a:lumMod val="95000"/>
            </a:schemeClr>
          </a:solidFill>
        </p:spPr>
        <p:txBody>
          <a:bodyPr>
            <a:normAutofit/>
          </a:bodyPr>
          <a:lstStyle>
            <a:lvl1pPr>
              <a:defRPr sz="2800"/>
            </a:lvl1pPr>
          </a:lstStyle>
          <a:p>
            <a:endParaRPr lang="en-US"/>
          </a:p>
        </p:txBody>
      </p:sp>
      <p:sp>
        <p:nvSpPr>
          <p:cNvPr id="35" name="Picture Placeholder 8"/>
          <p:cNvSpPr>
            <a:spLocks noGrp="1"/>
          </p:cNvSpPr>
          <p:nvPr>
            <p:ph type="pic" sz="quarter" idx="15"/>
          </p:nvPr>
        </p:nvSpPr>
        <p:spPr>
          <a:xfrm>
            <a:off x="4066875" y="9650186"/>
            <a:ext cx="4066875" cy="4065815"/>
          </a:xfrm>
          <a:prstGeom prst="rect">
            <a:avLst/>
          </a:prstGeom>
          <a:solidFill>
            <a:schemeClr val="bg1">
              <a:lumMod val="95000"/>
            </a:schemeClr>
          </a:solidFill>
        </p:spPr>
        <p:txBody>
          <a:bodyPr>
            <a:normAutofit/>
          </a:bodyPr>
          <a:lstStyle>
            <a:lvl1pPr>
              <a:defRPr sz="2800"/>
            </a:lvl1pPr>
          </a:lstStyle>
          <a:p>
            <a:endParaRPr lang="en-US"/>
          </a:p>
        </p:txBody>
      </p:sp>
      <p:sp>
        <p:nvSpPr>
          <p:cNvPr id="36" name="Picture Placeholder 8"/>
          <p:cNvSpPr>
            <a:spLocks noGrp="1"/>
          </p:cNvSpPr>
          <p:nvPr>
            <p:ph type="pic" sz="quarter" idx="16"/>
          </p:nvPr>
        </p:nvSpPr>
        <p:spPr>
          <a:xfrm>
            <a:off x="8133747" y="5584370"/>
            <a:ext cx="4066875" cy="4065815"/>
          </a:xfrm>
          <a:prstGeom prst="rect">
            <a:avLst/>
          </a:prstGeom>
          <a:solidFill>
            <a:schemeClr val="bg1">
              <a:lumMod val="95000"/>
            </a:schemeClr>
          </a:solidFill>
        </p:spPr>
        <p:txBody>
          <a:bodyPr>
            <a:normAutofit/>
          </a:bodyPr>
          <a:lstStyle>
            <a:lvl1pPr>
              <a:defRPr sz="2800"/>
            </a:lvl1pPr>
          </a:lstStyle>
          <a:p>
            <a:endParaRPr lang="en-US"/>
          </a:p>
        </p:txBody>
      </p:sp>
      <p:sp>
        <p:nvSpPr>
          <p:cNvPr id="37" name="Picture Placeholder 8"/>
          <p:cNvSpPr>
            <a:spLocks noGrp="1"/>
          </p:cNvSpPr>
          <p:nvPr>
            <p:ph type="pic" sz="quarter" idx="17"/>
          </p:nvPr>
        </p:nvSpPr>
        <p:spPr>
          <a:xfrm>
            <a:off x="12200622" y="5584370"/>
            <a:ext cx="4066875" cy="4065815"/>
          </a:xfrm>
          <a:prstGeom prst="rect">
            <a:avLst/>
          </a:prstGeom>
          <a:solidFill>
            <a:schemeClr val="bg1">
              <a:lumMod val="95000"/>
            </a:schemeClr>
          </a:solidFill>
        </p:spPr>
        <p:txBody>
          <a:bodyPr>
            <a:normAutofit/>
          </a:bodyPr>
          <a:lstStyle>
            <a:lvl1pPr>
              <a:defRPr sz="2800"/>
            </a:lvl1pPr>
          </a:lstStyle>
          <a:p>
            <a:endParaRPr lang="en-US"/>
          </a:p>
        </p:txBody>
      </p:sp>
      <p:sp>
        <p:nvSpPr>
          <p:cNvPr id="38" name="Picture Placeholder 8"/>
          <p:cNvSpPr>
            <a:spLocks noGrp="1"/>
          </p:cNvSpPr>
          <p:nvPr>
            <p:ph type="pic" sz="quarter" idx="18"/>
          </p:nvPr>
        </p:nvSpPr>
        <p:spPr>
          <a:xfrm>
            <a:off x="8133748" y="9650186"/>
            <a:ext cx="4066875" cy="4065815"/>
          </a:xfrm>
          <a:prstGeom prst="rect">
            <a:avLst/>
          </a:prstGeom>
          <a:solidFill>
            <a:schemeClr val="bg1">
              <a:lumMod val="95000"/>
            </a:schemeClr>
          </a:solidFill>
        </p:spPr>
        <p:txBody>
          <a:bodyPr>
            <a:normAutofit/>
          </a:bodyPr>
          <a:lstStyle>
            <a:lvl1pPr>
              <a:defRPr sz="2800"/>
            </a:lvl1pPr>
          </a:lstStyle>
          <a:p>
            <a:endParaRPr lang="en-US"/>
          </a:p>
        </p:txBody>
      </p:sp>
      <p:sp>
        <p:nvSpPr>
          <p:cNvPr id="39" name="Picture Placeholder 8"/>
          <p:cNvSpPr>
            <a:spLocks noGrp="1"/>
          </p:cNvSpPr>
          <p:nvPr>
            <p:ph type="pic" sz="quarter" idx="19"/>
          </p:nvPr>
        </p:nvSpPr>
        <p:spPr>
          <a:xfrm>
            <a:off x="12200623" y="9650186"/>
            <a:ext cx="4066875" cy="4065815"/>
          </a:xfrm>
          <a:prstGeom prst="rect">
            <a:avLst/>
          </a:prstGeom>
          <a:solidFill>
            <a:schemeClr val="bg1">
              <a:lumMod val="95000"/>
            </a:schemeClr>
          </a:solidFill>
        </p:spPr>
        <p:txBody>
          <a:bodyPr>
            <a:normAutofit/>
          </a:bodyPr>
          <a:lstStyle>
            <a:lvl1pPr>
              <a:defRPr sz="2800"/>
            </a:lvl1pPr>
          </a:lstStyle>
          <a:p>
            <a:endParaRPr lang="en-US"/>
          </a:p>
        </p:txBody>
      </p:sp>
      <p:sp>
        <p:nvSpPr>
          <p:cNvPr id="40" name="Picture Placeholder 8"/>
          <p:cNvSpPr>
            <a:spLocks noGrp="1"/>
          </p:cNvSpPr>
          <p:nvPr>
            <p:ph type="pic" sz="quarter" idx="20"/>
          </p:nvPr>
        </p:nvSpPr>
        <p:spPr>
          <a:xfrm>
            <a:off x="16267494" y="5584370"/>
            <a:ext cx="4066875" cy="4065815"/>
          </a:xfrm>
          <a:prstGeom prst="rect">
            <a:avLst/>
          </a:prstGeom>
          <a:solidFill>
            <a:schemeClr val="bg1">
              <a:lumMod val="95000"/>
            </a:schemeClr>
          </a:solidFill>
        </p:spPr>
        <p:txBody>
          <a:bodyPr>
            <a:normAutofit/>
          </a:bodyPr>
          <a:lstStyle>
            <a:lvl1pPr>
              <a:defRPr sz="2800"/>
            </a:lvl1pPr>
          </a:lstStyle>
          <a:p>
            <a:endParaRPr lang="en-US"/>
          </a:p>
        </p:txBody>
      </p:sp>
      <p:sp>
        <p:nvSpPr>
          <p:cNvPr id="41" name="Picture Placeholder 8"/>
          <p:cNvSpPr>
            <a:spLocks noGrp="1"/>
          </p:cNvSpPr>
          <p:nvPr>
            <p:ph type="pic" sz="quarter" idx="21"/>
          </p:nvPr>
        </p:nvSpPr>
        <p:spPr>
          <a:xfrm>
            <a:off x="20334369" y="5584370"/>
            <a:ext cx="4066875" cy="4065815"/>
          </a:xfrm>
          <a:prstGeom prst="rect">
            <a:avLst/>
          </a:prstGeom>
          <a:solidFill>
            <a:schemeClr val="bg1">
              <a:lumMod val="95000"/>
            </a:schemeClr>
          </a:solidFill>
        </p:spPr>
        <p:txBody>
          <a:bodyPr>
            <a:normAutofit/>
          </a:bodyPr>
          <a:lstStyle>
            <a:lvl1pPr>
              <a:defRPr sz="2800"/>
            </a:lvl1pPr>
          </a:lstStyle>
          <a:p>
            <a:endParaRPr lang="en-US"/>
          </a:p>
        </p:txBody>
      </p:sp>
      <p:sp>
        <p:nvSpPr>
          <p:cNvPr id="42" name="Picture Placeholder 8"/>
          <p:cNvSpPr>
            <a:spLocks noGrp="1"/>
          </p:cNvSpPr>
          <p:nvPr>
            <p:ph type="pic" sz="quarter" idx="22"/>
          </p:nvPr>
        </p:nvSpPr>
        <p:spPr>
          <a:xfrm>
            <a:off x="16267495" y="9650186"/>
            <a:ext cx="4066875" cy="4065815"/>
          </a:xfrm>
          <a:prstGeom prst="rect">
            <a:avLst/>
          </a:prstGeom>
          <a:solidFill>
            <a:schemeClr val="bg1">
              <a:lumMod val="95000"/>
            </a:schemeClr>
          </a:solidFill>
        </p:spPr>
        <p:txBody>
          <a:bodyPr>
            <a:normAutofit/>
          </a:bodyPr>
          <a:lstStyle>
            <a:lvl1pPr>
              <a:defRPr sz="2800"/>
            </a:lvl1pPr>
          </a:lstStyle>
          <a:p>
            <a:endParaRPr lang="en-US"/>
          </a:p>
        </p:txBody>
      </p:sp>
      <p:sp>
        <p:nvSpPr>
          <p:cNvPr id="43" name="Picture Placeholder 8"/>
          <p:cNvSpPr>
            <a:spLocks noGrp="1"/>
          </p:cNvSpPr>
          <p:nvPr>
            <p:ph type="pic" sz="quarter" idx="23"/>
          </p:nvPr>
        </p:nvSpPr>
        <p:spPr>
          <a:xfrm>
            <a:off x="20334370" y="9650186"/>
            <a:ext cx="4066875" cy="4065815"/>
          </a:xfrm>
          <a:prstGeom prst="rect">
            <a:avLst/>
          </a:prstGeo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21258516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hree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3"/>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0" y="2794000"/>
            <a:ext cx="6656832" cy="2944368"/>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2800"/>
            </a:lvl1pPr>
          </a:lstStyle>
          <a:p>
            <a:pPr lvl="0"/>
            <a:endParaRPr lang="en-US"/>
          </a:p>
        </p:txBody>
      </p:sp>
      <p:sp>
        <p:nvSpPr>
          <p:cNvPr id="5" name="Picture Placeholder 3"/>
          <p:cNvSpPr>
            <a:spLocks noGrp="1"/>
          </p:cNvSpPr>
          <p:nvPr>
            <p:ph type="pic" sz="quarter" idx="11"/>
          </p:nvPr>
        </p:nvSpPr>
        <p:spPr>
          <a:xfrm>
            <a:off x="8863584" y="2794000"/>
            <a:ext cx="6656832" cy="2944368"/>
          </a:xfrm>
          <a:solidFill>
            <a:schemeClr val="bg1">
              <a:lumMod val="95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2800"/>
            </a:lvl1pPr>
          </a:lstStyle>
          <a:p>
            <a:pPr lvl="0"/>
            <a:endParaRPr lang="en-US"/>
          </a:p>
        </p:txBody>
      </p:sp>
      <p:sp>
        <p:nvSpPr>
          <p:cNvPr id="6" name="Picture Placeholder 3"/>
          <p:cNvSpPr>
            <a:spLocks noGrp="1"/>
          </p:cNvSpPr>
          <p:nvPr>
            <p:ph type="pic" sz="quarter" idx="12"/>
          </p:nvPr>
        </p:nvSpPr>
        <p:spPr>
          <a:xfrm>
            <a:off x="15898368" y="2794000"/>
            <a:ext cx="6656832" cy="2944368"/>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2800"/>
            </a:lvl1pPr>
          </a:lstStyle>
          <a:p>
            <a:pPr lvl="0"/>
            <a:endParaRPr lang="en-US"/>
          </a:p>
        </p:txBody>
      </p:sp>
      <p:sp>
        <p:nvSpPr>
          <p:cNvPr id="11" name="Content Placeholder 13"/>
          <p:cNvSpPr>
            <a:spLocks noGrp="1"/>
          </p:cNvSpPr>
          <p:nvPr>
            <p:ph sz="quarter" idx="18"/>
          </p:nvPr>
        </p:nvSpPr>
        <p:spPr>
          <a:xfrm>
            <a:off x="1828800" y="6110562"/>
            <a:ext cx="6656832" cy="597666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3"/>
          <p:cNvSpPr>
            <a:spLocks noGrp="1"/>
          </p:cNvSpPr>
          <p:nvPr>
            <p:ph sz="quarter" idx="19"/>
          </p:nvPr>
        </p:nvSpPr>
        <p:spPr>
          <a:xfrm>
            <a:off x="8863584" y="6110562"/>
            <a:ext cx="6656832" cy="597666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13"/>
          <p:cNvSpPr>
            <a:spLocks noGrp="1"/>
          </p:cNvSpPr>
          <p:nvPr>
            <p:ph sz="quarter" idx="20"/>
          </p:nvPr>
        </p:nvSpPr>
        <p:spPr>
          <a:xfrm>
            <a:off x="15898368" y="6110562"/>
            <a:ext cx="6656832" cy="597666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4"/>
          <p:cNvSpPr>
            <a:spLocks noGrp="1"/>
          </p:cNvSpPr>
          <p:nvPr>
            <p:ph type="body" sz="quarter" idx="21"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dirty="0"/>
              <a:t>Click here to edit subtitle</a:t>
            </a:r>
          </a:p>
        </p:txBody>
      </p:sp>
    </p:spTree>
    <p:extLst>
      <p:ext uri="{BB962C8B-B14F-4D97-AF65-F5344CB8AC3E}">
        <p14:creationId xmlns:p14="http://schemas.microsoft.com/office/powerpoint/2010/main" val="2515372178"/>
      </p:ext>
    </p:extLst>
  </p:cSld>
  <p:clrMapOvr>
    <a:masterClrMapping/>
  </p:clrMapOvr>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45_Placeholder">
    <p:spTree>
      <p:nvGrpSpPr>
        <p:cNvPr id="1" name=""/>
        <p:cNvGrpSpPr/>
        <p:nvPr/>
      </p:nvGrpSpPr>
      <p:grpSpPr>
        <a:xfrm>
          <a:off x="0" y="0"/>
          <a:ext cx="0" cy="0"/>
          <a:chOff x="0" y="0"/>
          <a:chExt cx="0" cy="0"/>
        </a:xfrm>
      </p:grpSpPr>
      <p:sp>
        <p:nvSpPr>
          <p:cNvPr id="5" name="Picture Placeholder 2"/>
          <p:cNvSpPr>
            <a:spLocks noGrp="1"/>
          </p:cNvSpPr>
          <p:nvPr>
            <p:ph type="pic" sz="quarter" idx="24"/>
          </p:nvPr>
        </p:nvSpPr>
        <p:spPr>
          <a:xfrm>
            <a:off x="8597599" y="0"/>
            <a:ext cx="15786401" cy="13716000"/>
          </a:xfrm>
          <a:solidFill>
            <a:schemeClr val="bg1">
              <a:lumMod val="95000"/>
            </a:schemeClr>
          </a:solidFill>
        </p:spPr>
        <p:txBody>
          <a:bodyPr>
            <a:normAutofit/>
          </a:bodyPr>
          <a:lstStyle>
            <a:lvl1pPr>
              <a:defRPr sz="2800"/>
            </a:lvl1pPr>
          </a:lstStyle>
          <a:p>
            <a:endParaRPr lang="en-US"/>
          </a:p>
        </p:txBody>
      </p:sp>
      <p:sp>
        <p:nvSpPr>
          <p:cNvPr id="6" name="Picture Placeholder 2"/>
          <p:cNvSpPr>
            <a:spLocks noGrp="1"/>
          </p:cNvSpPr>
          <p:nvPr>
            <p:ph type="pic" sz="quarter" idx="25"/>
          </p:nvPr>
        </p:nvSpPr>
        <p:spPr>
          <a:xfrm>
            <a:off x="2760556" y="2975728"/>
            <a:ext cx="3009160" cy="3008376"/>
          </a:xfrm>
          <a:prstGeom prst="ellipse">
            <a:avLst/>
          </a:prstGeo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1983356990"/>
      </p:ext>
    </p:extLst>
  </p:cSld>
  <p:clrMapOvr>
    <a:masterClrMapping/>
  </p:clrMapOvr>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userDrawn="1">
  <p:cSld name="48_Placeholder">
    <p:spTree>
      <p:nvGrpSpPr>
        <p:cNvPr id="1" name=""/>
        <p:cNvGrpSpPr/>
        <p:nvPr/>
      </p:nvGrpSpPr>
      <p:grpSpPr>
        <a:xfrm>
          <a:off x="0" y="0"/>
          <a:ext cx="0" cy="0"/>
          <a:chOff x="0" y="0"/>
          <a:chExt cx="0" cy="0"/>
        </a:xfrm>
      </p:grpSpPr>
      <p:sp>
        <p:nvSpPr>
          <p:cNvPr id="5" name="Picture Placeholder 2"/>
          <p:cNvSpPr>
            <a:spLocks noGrp="1"/>
          </p:cNvSpPr>
          <p:nvPr>
            <p:ph type="pic" sz="quarter" idx="24"/>
          </p:nvPr>
        </p:nvSpPr>
        <p:spPr>
          <a:xfrm>
            <a:off x="8506135" y="6858000"/>
            <a:ext cx="7811570" cy="6858000"/>
          </a:xfrm>
          <a:solidFill>
            <a:schemeClr val="bg1">
              <a:lumMod val="95000"/>
            </a:schemeClr>
          </a:solidFill>
        </p:spPr>
        <p:txBody>
          <a:bodyPr>
            <a:normAutofit/>
          </a:bodyPr>
          <a:lstStyle>
            <a:lvl1pPr>
              <a:defRPr sz="2800"/>
            </a:lvl1pPr>
          </a:lstStyle>
          <a:p>
            <a:endParaRPr lang="en-US"/>
          </a:p>
        </p:txBody>
      </p:sp>
      <p:sp>
        <p:nvSpPr>
          <p:cNvPr id="8" name="Picture Placeholder 2"/>
          <p:cNvSpPr>
            <a:spLocks noGrp="1"/>
          </p:cNvSpPr>
          <p:nvPr>
            <p:ph type="pic" sz="quarter" idx="25"/>
          </p:nvPr>
        </p:nvSpPr>
        <p:spPr>
          <a:xfrm>
            <a:off x="16572430" y="6888480"/>
            <a:ext cx="7811570" cy="6858000"/>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3246006061"/>
      </p:ext>
    </p:extLst>
  </p:cSld>
  <p:clrMapOvr>
    <a:masterClrMapping/>
  </p:clrMapOvr>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51_Placeholder">
    <p:spTree>
      <p:nvGrpSpPr>
        <p:cNvPr id="1" name=""/>
        <p:cNvGrpSpPr/>
        <p:nvPr/>
      </p:nvGrpSpPr>
      <p:grpSpPr>
        <a:xfrm>
          <a:off x="0" y="0"/>
          <a:ext cx="0" cy="0"/>
          <a:chOff x="0" y="0"/>
          <a:chExt cx="0" cy="0"/>
        </a:xfrm>
      </p:grpSpPr>
      <p:sp>
        <p:nvSpPr>
          <p:cNvPr id="7" name="Picture Placeholder 2"/>
          <p:cNvSpPr>
            <a:spLocks noGrp="1"/>
          </p:cNvSpPr>
          <p:nvPr>
            <p:ph type="pic" sz="quarter" idx="24"/>
          </p:nvPr>
        </p:nvSpPr>
        <p:spPr>
          <a:xfrm>
            <a:off x="0" y="0"/>
            <a:ext cx="11877919" cy="13746480"/>
          </a:xfrm>
          <a:solidFill>
            <a:schemeClr val="bg1">
              <a:lumMod val="95000"/>
            </a:schemeClr>
          </a:solidFill>
        </p:spPr>
        <p:txBody>
          <a:bodyPr>
            <a:normAutofit/>
          </a:bodyPr>
          <a:lstStyle>
            <a:lvl1pPr>
              <a:defRPr sz="2800"/>
            </a:lvl1pPr>
          </a:lstStyle>
          <a:p>
            <a:endParaRPr lang="en-US"/>
          </a:p>
        </p:txBody>
      </p:sp>
      <p:sp>
        <p:nvSpPr>
          <p:cNvPr id="9" name="Picture Placeholder 2"/>
          <p:cNvSpPr>
            <a:spLocks noGrp="1"/>
          </p:cNvSpPr>
          <p:nvPr>
            <p:ph type="pic" sz="quarter" idx="25"/>
          </p:nvPr>
        </p:nvSpPr>
        <p:spPr>
          <a:xfrm>
            <a:off x="12506081" y="15240"/>
            <a:ext cx="11877919" cy="13700760"/>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2486514151"/>
      </p:ext>
    </p:extLst>
  </p:cSld>
  <p:clrMapOvr>
    <a:masterClrMapping/>
  </p:clrMapOvr>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54_Placeholder">
    <p:spTree>
      <p:nvGrpSpPr>
        <p:cNvPr id="1" name=""/>
        <p:cNvGrpSpPr/>
        <p:nvPr/>
      </p:nvGrpSpPr>
      <p:grpSpPr>
        <a:xfrm>
          <a:off x="0" y="0"/>
          <a:ext cx="0" cy="0"/>
          <a:chOff x="0" y="0"/>
          <a:chExt cx="0" cy="0"/>
        </a:xfrm>
      </p:grpSpPr>
      <p:sp>
        <p:nvSpPr>
          <p:cNvPr id="3" name="Picture Placeholder 2"/>
          <p:cNvSpPr>
            <a:spLocks noGrp="1"/>
          </p:cNvSpPr>
          <p:nvPr>
            <p:ph type="pic" sz="quarter" idx="24"/>
          </p:nvPr>
        </p:nvSpPr>
        <p:spPr>
          <a:xfrm>
            <a:off x="0" y="0"/>
            <a:ext cx="11877919" cy="13746480"/>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1199088123"/>
      </p:ext>
    </p:extLst>
  </p:cSld>
  <p:clrMapOvr>
    <a:masterClrMapping/>
  </p:clrMapOvr>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55_Placeholder">
    <p:spTree>
      <p:nvGrpSpPr>
        <p:cNvPr id="1" name=""/>
        <p:cNvGrpSpPr/>
        <p:nvPr/>
      </p:nvGrpSpPr>
      <p:grpSpPr>
        <a:xfrm>
          <a:off x="0" y="0"/>
          <a:ext cx="0" cy="0"/>
          <a:chOff x="0" y="0"/>
          <a:chExt cx="0" cy="0"/>
        </a:xfrm>
      </p:grpSpPr>
      <p:sp>
        <p:nvSpPr>
          <p:cNvPr id="3" name="Picture Placeholder 2"/>
          <p:cNvSpPr>
            <a:spLocks noGrp="1"/>
          </p:cNvSpPr>
          <p:nvPr>
            <p:ph type="pic" sz="quarter" idx="24"/>
          </p:nvPr>
        </p:nvSpPr>
        <p:spPr>
          <a:xfrm>
            <a:off x="1682057" y="1891862"/>
            <a:ext cx="6894301" cy="9932274"/>
          </a:xfrm>
          <a:solidFill>
            <a:schemeClr val="bg1">
              <a:lumMod val="95000"/>
            </a:schemeClr>
          </a:solidFill>
        </p:spPr>
        <p:txBody>
          <a:bodyPr>
            <a:normAutofit/>
          </a:bodyPr>
          <a:lstStyle>
            <a:lvl1pPr>
              <a:defRPr sz="2800"/>
            </a:lvl1pPr>
          </a:lstStyle>
          <a:p>
            <a:endParaRPr lang="en-US"/>
          </a:p>
        </p:txBody>
      </p:sp>
      <p:sp>
        <p:nvSpPr>
          <p:cNvPr id="13" name="Picture Placeholder 2"/>
          <p:cNvSpPr>
            <a:spLocks noGrp="1"/>
          </p:cNvSpPr>
          <p:nvPr>
            <p:ph type="pic" sz="quarter" idx="25"/>
          </p:nvPr>
        </p:nvSpPr>
        <p:spPr>
          <a:xfrm>
            <a:off x="8815867" y="8430906"/>
            <a:ext cx="3394116" cy="3393231"/>
          </a:xfrm>
          <a:solidFill>
            <a:schemeClr val="bg1">
              <a:lumMod val="95000"/>
            </a:schemeClr>
          </a:solidFill>
        </p:spPr>
        <p:txBody>
          <a:bodyPr>
            <a:normAutofit/>
          </a:bodyPr>
          <a:lstStyle>
            <a:lvl1pPr>
              <a:defRPr sz="2800"/>
            </a:lvl1pPr>
          </a:lstStyle>
          <a:p>
            <a:endParaRPr lang="en-US"/>
          </a:p>
        </p:txBody>
      </p:sp>
      <p:sp>
        <p:nvSpPr>
          <p:cNvPr id="14" name="Picture Placeholder 2"/>
          <p:cNvSpPr>
            <a:spLocks noGrp="1"/>
          </p:cNvSpPr>
          <p:nvPr>
            <p:ph type="pic" sz="quarter" idx="26"/>
          </p:nvPr>
        </p:nvSpPr>
        <p:spPr>
          <a:xfrm>
            <a:off x="12449491" y="8430906"/>
            <a:ext cx="3394116" cy="3393231"/>
          </a:xfrm>
          <a:solidFill>
            <a:schemeClr val="bg1">
              <a:lumMod val="95000"/>
            </a:schemeClr>
          </a:solidFill>
        </p:spPr>
        <p:txBody>
          <a:bodyPr>
            <a:normAutofit/>
          </a:bodyPr>
          <a:lstStyle>
            <a:lvl1pPr>
              <a:defRPr sz="2800"/>
            </a:lvl1pPr>
          </a:lstStyle>
          <a:p>
            <a:endParaRPr lang="en-US"/>
          </a:p>
        </p:txBody>
      </p:sp>
      <p:sp>
        <p:nvSpPr>
          <p:cNvPr id="15" name="Picture Placeholder 2"/>
          <p:cNvSpPr>
            <a:spLocks noGrp="1"/>
          </p:cNvSpPr>
          <p:nvPr>
            <p:ph type="pic" sz="quarter" idx="27"/>
          </p:nvPr>
        </p:nvSpPr>
        <p:spPr>
          <a:xfrm>
            <a:off x="16083115" y="8430906"/>
            <a:ext cx="3394116" cy="3393231"/>
          </a:xfrm>
          <a:solidFill>
            <a:schemeClr val="bg1">
              <a:lumMod val="95000"/>
            </a:schemeClr>
          </a:solidFill>
        </p:spPr>
        <p:txBody>
          <a:bodyPr>
            <a:normAutofit/>
          </a:bodyPr>
          <a:lstStyle>
            <a:lvl1pPr>
              <a:defRPr sz="2800"/>
            </a:lvl1pPr>
          </a:lstStyle>
          <a:p>
            <a:endParaRPr lang="en-US"/>
          </a:p>
        </p:txBody>
      </p:sp>
      <p:sp>
        <p:nvSpPr>
          <p:cNvPr id="16" name="Picture Placeholder 2"/>
          <p:cNvSpPr>
            <a:spLocks noGrp="1"/>
          </p:cNvSpPr>
          <p:nvPr>
            <p:ph type="pic" sz="quarter" idx="28"/>
          </p:nvPr>
        </p:nvSpPr>
        <p:spPr>
          <a:xfrm>
            <a:off x="19716740" y="8430906"/>
            <a:ext cx="3394116" cy="3393231"/>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1965533292"/>
      </p:ext>
    </p:extLst>
  </p:cSld>
  <p:clrMapOvr>
    <a:masterClrMapping/>
  </p:clrMapOvr>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52_Placeholder">
    <p:spTree>
      <p:nvGrpSpPr>
        <p:cNvPr id="1" name=""/>
        <p:cNvGrpSpPr/>
        <p:nvPr/>
      </p:nvGrpSpPr>
      <p:grpSpPr>
        <a:xfrm>
          <a:off x="0" y="0"/>
          <a:ext cx="0" cy="0"/>
          <a:chOff x="0" y="0"/>
          <a:chExt cx="0" cy="0"/>
        </a:xfrm>
      </p:grpSpPr>
      <p:sp>
        <p:nvSpPr>
          <p:cNvPr id="18" name="Picture Placeholder 2"/>
          <p:cNvSpPr>
            <a:spLocks noGrp="1"/>
          </p:cNvSpPr>
          <p:nvPr>
            <p:ph type="pic" sz="quarter" idx="24"/>
          </p:nvPr>
        </p:nvSpPr>
        <p:spPr>
          <a:xfrm>
            <a:off x="0" y="1"/>
            <a:ext cx="5798088" cy="8450317"/>
          </a:xfrm>
          <a:solidFill>
            <a:schemeClr val="bg1">
              <a:lumMod val="95000"/>
            </a:schemeClr>
          </a:solidFill>
        </p:spPr>
        <p:txBody>
          <a:bodyPr>
            <a:normAutofit/>
          </a:bodyPr>
          <a:lstStyle>
            <a:lvl1pPr>
              <a:defRPr sz="2800"/>
            </a:lvl1pPr>
          </a:lstStyle>
          <a:p>
            <a:endParaRPr lang="en-US"/>
          </a:p>
        </p:txBody>
      </p:sp>
      <p:sp>
        <p:nvSpPr>
          <p:cNvPr id="19" name="Picture Placeholder 2"/>
          <p:cNvSpPr>
            <a:spLocks noGrp="1"/>
          </p:cNvSpPr>
          <p:nvPr>
            <p:ph type="pic" sz="quarter" idx="25"/>
          </p:nvPr>
        </p:nvSpPr>
        <p:spPr>
          <a:xfrm>
            <a:off x="6195304" y="1"/>
            <a:ext cx="5798088" cy="8450317"/>
          </a:xfrm>
          <a:solidFill>
            <a:schemeClr val="bg1">
              <a:lumMod val="95000"/>
            </a:schemeClr>
          </a:solidFill>
        </p:spPr>
        <p:txBody>
          <a:bodyPr>
            <a:normAutofit/>
          </a:bodyPr>
          <a:lstStyle>
            <a:lvl1pPr>
              <a:defRPr sz="2800"/>
            </a:lvl1pPr>
          </a:lstStyle>
          <a:p>
            <a:endParaRPr lang="en-US"/>
          </a:p>
        </p:txBody>
      </p:sp>
      <p:sp>
        <p:nvSpPr>
          <p:cNvPr id="20" name="Picture Placeholder 2"/>
          <p:cNvSpPr>
            <a:spLocks noGrp="1"/>
          </p:cNvSpPr>
          <p:nvPr>
            <p:ph type="pic" sz="quarter" idx="26"/>
          </p:nvPr>
        </p:nvSpPr>
        <p:spPr>
          <a:xfrm>
            <a:off x="12390607" y="1"/>
            <a:ext cx="5798088" cy="8450317"/>
          </a:xfrm>
          <a:solidFill>
            <a:schemeClr val="bg1">
              <a:lumMod val="95000"/>
            </a:schemeClr>
          </a:solidFill>
        </p:spPr>
        <p:txBody>
          <a:bodyPr>
            <a:normAutofit/>
          </a:bodyPr>
          <a:lstStyle>
            <a:lvl1pPr>
              <a:defRPr sz="2800"/>
            </a:lvl1pPr>
          </a:lstStyle>
          <a:p>
            <a:endParaRPr lang="en-US"/>
          </a:p>
        </p:txBody>
      </p:sp>
      <p:sp>
        <p:nvSpPr>
          <p:cNvPr id="21" name="Picture Placeholder 2"/>
          <p:cNvSpPr>
            <a:spLocks noGrp="1"/>
          </p:cNvSpPr>
          <p:nvPr>
            <p:ph type="pic" sz="quarter" idx="27"/>
          </p:nvPr>
        </p:nvSpPr>
        <p:spPr>
          <a:xfrm>
            <a:off x="18585911" y="1"/>
            <a:ext cx="5798088" cy="8450317"/>
          </a:xfrm>
          <a:solidFill>
            <a:schemeClr val="bg1">
              <a:lumMod val="95000"/>
            </a:schemeClr>
          </a:solidFill>
        </p:spPr>
        <p:txBody>
          <a:bodyPr>
            <a:normAutofit/>
          </a:bodyPr>
          <a:lstStyle>
            <a:lvl1pPr>
              <a:defRPr sz="2800"/>
            </a:lvl1pPr>
          </a:lstStyle>
          <a:p>
            <a:endParaRPr lang="en-US"/>
          </a:p>
        </p:txBody>
      </p:sp>
      <p:sp>
        <p:nvSpPr>
          <p:cNvPr id="22" name="Picture Placeholder 2"/>
          <p:cNvSpPr>
            <a:spLocks noGrp="1"/>
          </p:cNvSpPr>
          <p:nvPr>
            <p:ph type="pic" sz="quarter" idx="28"/>
          </p:nvPr>
        </p:nvSpPr>
        <p:spPr>
          <a:xfrm>
            <a:off x="-1" y="8924335"/>
            <a:ext cx="11993393" cy="4791666"/>
          </a:xfrm>
          <a:solidFill>
            <a:schemeClr val="bg1">
              <a:lumMod val="95000"/>
            </a:schemeClr>
          </a:solidFill>
        </p:spPr>
        <p:txBody>
          <a:bodyPr>
            <a:normAutofit/>
          </a:bodyPr>
          <a:lstStyle>
            <a:lvl1pPr>
              <a:defRPr sz="2800"/>
            </a:lvl1pPr>
          </a:lstStyle>
          <a:p>
            <a:endParaRPr lang="en-US"/>
          </a:p>
        </p:txBody>
      </p:sp>
      <p:sp>
        <p:nvSpPr>
          <p:cNvPr id="23" name="Picture Placeholder 2"/>
          <p:cNvSpPr>
            <a:spLocks noGrp="1"/>
          </p:cNvSpPr>
          <p:nvPr>
            <p:ph type="pic" sz="quarter" idx="29"/>
          </p:nvPr>
        </p:nvSpPr>
        <p:spPr>
          <a:xfrm>
            <a:off x="12390607" y="8924334"/>
            <a:ext cx="11993393" cy="4791666"/>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264758520"/>
      </p:ext>
    </p:extLst>
  </p:cSld>
  <p:clrMapOvr>
    <a:masterClrMapping/>
  </p:clrMapOvr>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49_Placeholder">
    <p:spTree>
      <p:nvGrpSpPr>
        <p:cNvPr id="1" name=""/>
        <p:cNvGrpSpPr/>
        <p:nvPr/>
      </p:nvGrpSpPr>
      <p:grpSpPr>
        <a:xfrm>
          <a:off x="0" y="0"/>
          <a:ext cx="0" cy="0"/>
          <a:chOff x="0" y="0"/>
          <a:chExt cx="0" cy="0"/>
        </a:xfrm>
      </p:grpSpPr>
      <p:sp>
        <p:nvSpPr>
          <p:cNvPr id="8" name="Picture Placeholder 2"/>
          <p:cNvSpPr>
            <a:spLocks noGrp="1"/>
          </p:cNvSpPr>
          <p:nvPr>
            <p:ph type="pic" sz="quarter" idx="25"/>
          </p:nvPr>
        </p:nvSpPr>
        <p:spPr>
          <a:xfrm>
            <a:off x="16676904" y="0"/>
            <a:ext cx="5957216" cy="9296400"/>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3755121511"/>
      </p:ext>
    </p:extLst>
  </p:cSld>
  <p:clrMapOvr>
    <a:masterClrMapping/>
  </p:clrMapOvr>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50_Placeholder">
    <p:spTree>
      <p:nvGrpSpPr>
        <p:cNvPr id="1" name=""/>
        <p:cNvGrpSpPr/>
        <p:nvPr/>
      </p:nvGrpSpPr>
      <p:grpSpPr>
        <a:xfrm>
          <a:off x="0" y="0"/>
          <a:ext cx="0" cy="0"/>
          <a:chOff x="0" y="0"/>
          <a:chExt cx="0" cy="0"/>
        </a:xfrm>
      </p:grpSpPr>
      <p:sp>
        <p:nvSpPr>
          <p:cNvPr id="15" name="Picture Placeholder 2"/>
          <p:cNvSpPr>
            <a:spLocks noGrp="1"/>
          </p:cNvSpPr>
          <p:nvPr>
            <p:ph type="pic" sz="quarter" idx="25"/>
          </p:nvPr>
        </p:nvSpPr>
        <p:spPr>
          <a:xfrm>
            <a:off x="0" y="0"/>
            <a:ext cx="24384000" cy="6858000"/>
          </a:xfrm>
          <a:solidFill>
            <a:schemeClr val="bg1">
              <a:lumMod val="95000"/>
            </a:schemeClr>
          </a:solidFill>
        </p:spPr>
        <p:txBody>
          <a:bodyPr>
            <a:normAutofit/>
          </a:bodyPr>
          <a:lstStyle>
            <a:lvl1pPr>
              <a:defRPr sz="2800"/>
            </a:lvl1pPr>
          </a:lstStyle>
          <a:p>
            <a:endParaRPr lang="en-US"/>
          </a:p>
        </p:txBody>
      </p:sp>
      <p:sp>
        <p:nvSpPr>
          <p:cNvPr id="16" name="Picture Placeholder 2"/>
          <p:cNvSpPr>
            <a:spLocks noGrp="1"/>
          </p:cNvSpPr>
          <p:nvPr>
            <p:ph type="pic" sz="quarter" idx="26"/>
          </p:nvPr>
        </p:nvSpPr>
        <p:spPr>
          <a:xfrm>
            <a:off x="0" y="9015566"/>
            <a:ext cx="4704829" cy="4700434"/>
          </a:xfrm>
          <a:solidFill>
            <a:schemeClr val="bg1">
              <a:lumMod val="95000"/>
            </a:schemeClr>
          </a:solidFill>
        </p:spPr>
        <p:txBody>
          <a:bodyPr>
            <a:normAutofit/>
          </a:bodyPr>
          <a:lstStyle>
            <a:lvl1pPr>
              <a:defRPr sz="2800"/>
            </a:lvl1pPr>
          </a:lstStyle>
          <a:p>
            <a:endParaRPr lang="en-US"/>
          </a:p>
        </p:txBody>
      </p:sp>
      <p:sp>
        <p:nvSpPr>
          <p:cNvPr id="17" name="Picture Placeholder 2"/>
          <p:cNvSpPr>
            <a:spLocks noGrp="1"/>
          </p:cNvSpPr>
          <p:nvPr>
            <p:ph type="pic" sz="quarter" idx="27"/>
          </p:nvPr>
        </p:nvSpPr>
        <p:spPr>
          <a:xfrm>
            <a:off x="4919793" y="9015566"/>
            <a:ext cx="4704829" cy="4700434"/>
          </a:xfrm>
          <a:solidFill>
            <a:schemeClr val="bg1">
              <a:lumMod val="95000"/>
            </a:schemeClr>
          </a:solidFill>
        </p:spPr>
        <p:txBody>
          <a:bodyPr>
            <a:normAutofit/>
          </a:bodyPr>
          <a:lstStyle>
            <a:lvl1pPr>
              <a:defRPr sz="2800"/>
            </a:lvl1pPr>
          </a:lstStyle>
          <a:p>
            <a:endParaRPr lang="en-US"/>
          </a:p>
        </p:txBody>
      </p:sp>
      <p:sp>
        <p:nvSpPr>
          <p:cNvPr id="18" name="Picture Placeholder 2"/>
          <p:cNvSpPr>
            <a:spLocks noGrp="1"/>
          </p:cNvSpPr>
          <p:nvPr>
            <p:ph type="pic" sz="quarter" idx="28"/>
          </p:nvPr>
        </p:nvSpPr>
        <p:spPr>
          <a:xfrm>
            <a:off x="9839586" y="9015566"/>
            <a:ext cx="4704829" cy="4700434"/>
          </a:xfrm>
          <a:solidFill>
            <a:schemeClr val="bg1">
              <a:lumMod val="95000"/>
            </a:schemeClr>
          </a:solidFill>
        </p:spPr>
        <p:txBody>
          <a:bodyPr>
            <a:normAutofit/>
          </a:bodyPr>
          <a:lstStyle>
            <a:lvl1pPr>
              <a:defRPr sz="2800"/>
            </a:lvl1pPr>
          </a:lstStyle>
          <a:p>
            <a:endParaRPr lang="en-US"/>
          </a:p>
        </p:txBody>
      </p:sp>
      <p:sp>
        <p:nvSpPr>
          <p:cNvPr id="19" name="Picture Placeholder 2"/>
          <p:cNvSpPr>
            <a:spLocks noGrp="1"/>
          </p:cNvSpPr>
          <p:nvPr>
            <p:ph type="pic" sz="quarter" idx="29"/>
          </p:nvPr>
        </p:nvSpPr>
        <p:spPr>
          <a:xfrm>
            <a:off x="14759379" y="9015566"/>
            <a:ext cx="4704829" cy="4700434"/>
          </a:xfrm>
          <a:solidFill>
            <a:schemeClr val="bg1">
              <a:lumMod val="95000"/>
            </a:schemeClr>
          </a:solidFill>
        </p:spPr>
        <p:txBody>
          <a:bodyPr>
            <a:normAutofit/>
          </a:bodyPr>
          <a:lstStyle>
            <a:lvl1pPr>
              <a:defRPr sz="2800"/>
            </a:lvl1pPr>
          </a:lstStyle>
          <a:p>
            <a:endParaRPr lang="en-US" dirty="0"/>
          </a:p>
        </p:txBody>
      </p:sp>
      <p:sp>
        <p:nvSpPr>
          <p:cNvPr id="20" name="Picture Placeholder 2"/>
          <p:cNvSpPr>
            <a:spLocks noGrp="1"/>
          </p:cNvSpPr>
          <p:nvPr>
            <p:ph type="pic" sz="quarter" idx="30"/>
          </p:nvPr>
        </p:nvSpPr>
        <p:spPr>
          <a:xfrm>
            <a:off x="19679171" y="9015566"/>
            <a:ext cx="4704829" cy="4700434"/>
          </a:xfrm>
          <a:solidFill>
            <a:schemeClr val="bg1">
              <a:lumMod val="95000"/>
            </a:schemeClr>
          </a:solidFill>
        </p:spPr>
        <p:txBody>
          <a:bodyPr>
            <a:normAutofit/>
          </a:bodyPr>
          <a:lstStyle>
            <a:lvl1pPr>
              <a:defRPr sz="2800"/>
            </a:lvl1pPr>
          </a:lstStyle>
          <a:p>
            <a:endParaRPr lang="en-US" dirty="0"/>
          </a:p>
        </p:txBody>
      </p:sp>
    </p:spTree>
    <p:extLst>
      <p:ext uri="{BB962C8B-B14F-4D97-AF65-F5344CB8AC3E}">
        <p14:creationId xmlns:p14="http://schemas.microsoft.com/office/powerpoint/2010/main" val="414002947"/>
      </p:ext>
    </p:extLst>
  </p:cSld>
  <p:clrMapOvr>
    <a:masterClrMapping/>
  </p:clrMapOvr>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31_Placeholder">
    <p:spTree>
      <p:nvGrpSpPr>
        <p:cNvPr id="1" name=""/>
        <p:cNvGrpSpPr/>
        <p:nvPr/>
      </p:nvGrpSpPr>
      <p:grpSpPr>
        <a:xfrm>
          <a:off x="0" y="0"/>
          <a:ext cx="0" cy="0"/>
          <a:chOff x="0" y="0"/>
          <a:chExt cx="0" cy="0"/>
        </a:xfrm>
      </p:grpSpPr>
      <p:sp>
        <p:nvSpPr>
          <p:cNvPr id="14" name="Picture Placeholder 2"/>
          <p:cNvSpPr>
            <a:spLocks noGrp="1"/>
          </p:cNvSpPr>
          <p:nvPr>
            <p:ph type="pic" sz="quarter" idx="24"/>
          </p:nvPr>
        </p:nvSpPr>
        <p:spPr>
          <a:xfrm>
            <a:off x="0" y="0"/>
            <a:ext cx="16400409" cy="13716000"/>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683901361"/>
      </p:ext>
    </p:extLst>
  </p:cSld>
  <p:clrMapOvr>
    <a:masterClrMapping/>
  </p:clrMapOvr>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32_Placeholder">
    <p:spTree>
      <p:nvGrpSpPr>
        <p:cNvPr id="1" name=""/>
        <p:cNvGrpSpPr/>
        <p:nvPr/>
      </p:nvGrpSpPr>
      <p:grpSpPr>
        <a:xfrm>
          <a:off x="0" y="0"/>
          <a:ext cx="0" cy="0"/>
          <a:chOff x="0" y="0"/>
          <a:chExt cx="0" cy="0"/>
        </a:xfrm>
      </p:grpSpPr>
      <p:sp>
        <p:nvSpPr>
          <p:cNvPr id="8" name="Picture Placeholder 2"/>
          <p:cNvSpPr>
            <a:spLocks noGrp="1"/>
          </p:cNvSpPr>
          <p:nvPr>
            <p:ph type="pic" sz="quarter" idx="25"/>
          </p:nvPr>
        </p:nvSpPr>
        <p:spPr>
          <a:xfrm>
            <a:off x="6097589" y="3295503"/>
            <a:ext cx="3880284" cy="6037416"/>
          </a:xfrm>
          <a:solidFill>
            <a:schemeClr val="bg1">
              <a:lumMod val="95000"/>
            </a:schemeClr>
          </a:solidFill>
        </p:spPr>
        <p:txBody>
          <a:bodyPr>
            <a:normAutofit/>
          </a:bodyPr>
          <a:lstStyle>
            <a:lvl1pPr>
              <a:defRPr sz="2800"/>
            </a:lvl1pPr>
          </a:lstStyle>
          <a:p>
            <a:endParaRPr lang="en-US"/>
          </a:p>
        </p:txBody>
      </p:sp>
      <p:sp>
        <p:nvSpPr>
          <p:cNvPr id="14" name="Picture Placeholder 2"/>
          <p:cNvSpPr>
            <a:spLocks noGrp="1"/>
          </p:cNvSpPr>
          <p:nvPr>
            <p:ph type="pic" sz="quarter" idx="24"/>
          </p:nvPr>
        </p:nvSpPr>
        <p:spPr>
          <a:xfrm>
            <a:off x="1912426" y="3295503"/>
            <a:ext cx="3880284" cy="6037416"/>
          </a:xfrm>
          <a:solidFill>
            <a:schemeClr val="bg1">
              <a:lumMod val="95000"/>
            </a:schemeClr>
          </a:solidFill>
        </p:spPr>
        <p:txBody>
          <a:bodyPr>
            <a:normAutofit/>
          </a:bodyPr>
          <a:lstStyle>
            <a:lvl1pPr>
              <a:defRPr sz="2800"/>
            </a:lvl1pPr>
          </a:lstStyle>
          <a:p>
            <a:endParaRPr lang="en-US"/>
          </a:p>
        </p:txBody>
      </p:sp>
      <p:sp>
        <p:nvSpPr>
          <p:cNvPr id="9" name="Picture Placeholder 2"/>
          <p:cNvSpPr>
            <a:spLocks noGrp="1"/>
          </p:cNvSpPr>
          <p:nvPr>
            <p:ph type="pic" sz="quarter" idx="26"/>
          </p:nvPr>
        </p:nvSpPr>
        <p:spPr>
          <a:xfrm>
            <a:off x="10282752" y="3295503"/>
            <a:ext cx="3880284" cy="6037416"/>
          </a:xfrm>
          <a:solidFill>
            <a:schemeClr val="bg1">
              <a:lumMod val="95000"/>
            </a:schemeClr>
          </a:solidFill>
        </p:spPr>
        <p:txBody>
          <a:bodyPr>
            <a:normAutofit/>
          </a:bodyPr>
          <a:lstStyle>
            <a:lvl1pPr>
              <a:defRPr sz="2800"/>
            </a:lvl1pPr>
          </a:lstStyle>
          <a:p>
            <a:endParaRPr lang="en-US"/>
          </a:p>
        </p:txBody>
      </p:sp>
      <p:sp>
        <p:nvSpPr>
          <p:cNvPr id="10" name="Picture Placeholder 2"/>
          <p:cNvSpPr>
            <a:spLocks noGrp="1"/>
          </p:cNvSpPr>
          <p:nvPr>
            <p:ph type="pic" sz="quarter" idx="27"/>
          </p:nvPr>
        </p:nvSpPr>
        <p:spPr>
          <a:xfrm>
            <a:off x="14467915" y="3295503"/>
            <a:ext cx="3880284" cy="6037416"/>
          </a:xfrm>
          <a:solidFill>
            <a:schemeClr val="bg1">
              <a:lumMod val="95000"/>
            </a:schemeClr>
          </a:solidFill>
        </p:spPr>
        <p:txBody>
          <a:bodyPr>
            <a:normAutofit/>
          </a:bodyPr>
          <a:lstStyle>
            <a:lvl1pPr>
              <a:defRPr sz="2800"/>
            </a:lvl1pPr>
          </a:lstStyle>
          <a:p>
            <a:endParaRPr lang="en-US"/>
          </a:p>
        </p:txBody>
      </p:sp>
      <p:sp>
        <p:nvSpPr>
          <p:cNvPr id="11" name="Picture Placeholder 2"/>
          <p:cNvSpPr>
            <a:spLocks noGrp="1"/>
          </p:cNvSpPr>
          <p:nvPr>
            <p:ph type="pic" sz="quarter" idx="28"/>
          </p:nvPr>
        </p:nvSpPr>
        <p:spPr>
          <a:xfrm>
            <a:off x="18653078" y="3295503"/>
            <a:ext cx="3880284" cy="6037416"/>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68687836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wo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3"/>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1" y="2794000"/>
            <a:ext cx="10171178" cy="2944368"/>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2800"/>
            </a:lvl1pPr>
          </a:lstStyle>
          <a:p>
            <a:pPr lvl="0"/>
            <a:endParaRPr lang="en-US"/>
          </a:p>
        </p:txBody>
      </p:sp>
      <p:sp>
        <p:nvSpPr>
          <p:cNvPr id="5" name="Picture Placeholder 3"/>
          <p:cNvSpPr>
            <a:spLocks noGrp="1"/>
          </p:cNvSpPr>
          <p:nvPr>
            <p:ph type="pic" sz="quarter" idx="11"/>
          </p:nvPr>
        </p:nvSpPr>
        <p:spPr>
          <a:xfrm>
            <a:off x="12384023" y="2794000"/>
            <a:ext cx="10171178" cy="2944368"/>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2800"/>
            </a:lvl1pPr>
          </a:lstStyle>
          <a:p>
            <a:pPr lvl="0"/>
            <a:endParaRPr lang="en-US"/>
          </a:p>
        </p:txBody>
      </p:sp>
      <p:sp>
        <p:nvSpPr>
          <p:cNvPr id="7" name="Content Placeholder 13"/>
          <p:cNvSpPr>
            <a:spLocks noGrp="1"/>
          </p:cNvSpPr>
          <p:nvPr>
            <p:ph sz="quarter" idx="18"/>
          </p:nvPr>
        </p:nvSpPr>
        <p:spPr>
          <a:xfrm>
            <a:off x="1828800" y="6110562"/>
            <a:ext cx="10168128" cy="597666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13"/>
          <p:cNvSpPr>
            <a:spLocks noGrp="1"/>
          </p:cNvSpPr>
          <p:nvPr>
            <p:ph sz="quarter" idx="19"/>
          </p:nvPr>
        </p:nvSpPr>
        <p:spPr>
          <a:xfrm>
            <a:off x="12387072" y="6110562"/>
            <a:ext cx="10168128" cy="597666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4"/>
          <p:cNvSpPr>
            <a:spLocks noGrp="1"/>
          </p:cNvSpPr>
          <p:nvPr>
            <p:ph type="body" sz="quarter" idx="20"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dirty="0"/>
              <a:t>Click here to edit subtitle</a:t>
            </a:r>
          </a:p>
        </p:txBody>
      </p:sp>
    </p:spTree>
    <p:extLst>
      <p:ext uri="{BB962C8B-B14F-4D97-AF65-F5344CB8AC3E}">
        <p14:creationId xmlns:p14="http://schemas.microsoft.com/office/powerpoint/2010/main" val="1988057086"/>
      </p:ext>
    </p:extLst>
  </p:cSld>
  <p:clrMapOvr>
    <a:masterClrMapping/>
  </p:clrMapOvr>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33_Placeholder">
    <p:spTree>
      <p:nvGrpSpPr>
        <p:cNvPr id="1" name=""/>
        <p:cNvGrpSpPr/>
        <p:nvPr/>
      </p:nvGrpSpPr>
      <p:grpSpPr>
        <a:xfrm>
          <a:off x="0" y="0"/>
          <a:ext cx="0" cy="0"/>
          <a:chOff x="0" y="0"/>
          <a:chExt cx="0" cy="0"/>
        </a:xfrm>
      </p:grpSpPr>
      <p:sp>
        <p:nvSpPr>
          <p:cNvPr id="18" name="Picture Placeholder 2"/>
          <p:cNvSpPr>
            <a:spLocks noGrp="1"/>
          </p:cNvSpPr>
          <p:nvPr>
            <p:ph type="pic" sz="quarter" idx="24"/>
          </p:nvPr>
        </p:nvSpPr>
        <p:spPr>
          <a:xfrm>
            <a:off x="1981716" y="5158740"/>
            <a:ext cx="6463443" cy="4023361"/>
          </a:xfrm>
          <a:solidFill>
            <a:schemeClr val="bg1">
              <a:lumMod val="95000"/>
            </a:schemeClr>
          </a:solidFill>
        </p:spPr>
        <p:txBody>
          <a:bodyPr>
            <a:normAutofit/>
          </a:bodyPr>
          <a:lstStyle>
            <a:lvl1pPr>
              <a:defRPr sz="2800"/>
            </a:lvl1pPr>
          </a:lstStyle>
          <a:p>
            <a:endParaRPr lang="en-US"/>
          </a:p>
        </p:txBody>
      </p:sp>
      <p:sp>
        <p:nvSpPr>
          <p:cNvPr id="19" name="Picture Placeholder 2"/>
          <p:cNvSpPr>
            <a:spLocks noGrp="1"/>
          </p:cNvSpPr>
          <p:nvPr>
            <p:ph type="pic" sz="quarter" idx="25"/>
          </p:nvPr>
        </p:nvSpPr>
        <p:spPr>
          <a:xfrm>
            <a:off x="9030207" y="5158740"/>
            <a:ext cx="6463443" cy="4023361"/>
          </a:xfrm>
          <a:solidFill>
            <a:schemeClr val="bg1">
              <a:lumMod val="95000"/>
            </a:schemeClr>
          </a:solidFill>
        </p:spPr>
        <p:txBody>
          <a:bodyPr>
            <a:normAutofit/>
          </a:bodyPr>
          <a:lstStyle>
            <a:lvl1pPr>
              <a:defRPr sz="2800"/>
            </a:lvl1pPr>
          </a:lstStyle>
          <a:p>
            <a:endParaRPr lang="en-US"/>
          </a:p>
        </p:txBody>
      </p:sp>
      <p:sp>
        <p:nvSpPr>
          <p:cNvPr id="20" name="Picture Placeholder 2"/>
          <p:cNvSpPr>
            <a:spLocks noGrp="1"/>
          </p:cNvSpPr>
          <p:nvPr>
            <p:ph type="pic" sz="quarter" idx="26"/>
          </p:nvPr>
        </p:nvSpPr>
        <p:spPr>
          <a:xfrm>
            <a:off x="16078697" y="5158740"/>
            <a:ext cx="6463443" cy="4023361"/>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3576382691"/>
      </p:ext>
    </p:extLst>
  </p:cSld>
  <p:clrMapOvr>
    <a:masterClrMapping/>
  </p:clrMapOvr>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userDrawn="1">
  <p:cSld name="34_Placeholder">
    <p:spTree>
      <p:nvGrpSpPr>
        <p:cNvPr id="1" name=""/>
        <p:cNvGrpSpPr/>
        <p:nvPr/>
      </p:nvGrpSpPr>
      <p:grpSpPr>
        <a:xfrm>
          <a:off x="0" y="0"/>
          <a:ext cx="0" cy="0"/>
          <a:chOff x="0" y="0"/>
          <a:chExt cx="0" cy="0"/>
        </a:xfrm>
      </p:grpSpPr>
      <p:sp>
        <p:nvSpPr>
          <p:cNvPr id="9" name="Picture Placeholder 2"/>
          <p:cNvSpPr>
            <a:spLocks noGrp="1"/>
          </p:cNvSpPr>
          <p:nvPr>
            <p:ph type="pic" sz="quarter" idx="24"/>
          </p:nvPr>
        </p:nvSpPr>
        <p:spPr>
          <a:xfrm>
            <a:off x="1768935" y="7358285"/>
            <a:ext cx="10310956" cy="4572000"/>
          </a:xfrm>
          <a:solidFill>
            <a:schemeClr val="bg1">
              <a:lumMod val="95000"/>
            </a:schemeClr>
          </a:solidFill>
        </p:spPr>
        <p:txBody>
          <a:bodyPr>
            <a:normAutofit/>
          </a:bodyPr>
          <a:lstStyle>
            <a:lvl1pPr>
              <a:defRPr sz="2800"/>
            </a:lvl1pPr>
          </a:lstStyle>
          <a:p>
            <a:endParaRPr lang="en-US"/>
          </a:p>
        </p:txBody>
      </p:sp>
      <p:sp>
        <p:nvSpPr>
          <p:cNvPr id="10" name="Picture Placeholder 2"/>
          <p:cNvSpPr>
            <a:spLocks noGrp="1"/>
          </p:cNvSpPr>
          <p:nvPr>
            <p:ph type="pic" sz="quarter" idx="25"/>
          </p:nvPr>
        </p:nvSpPr>
        <p:spPr>
          <a:xfrm>
            <a:off x="12380326" y="7358285"/>
            <a:ext cx="10310958" cy="4572000"/>
          </a:xfrm>
          <a:solidFill>
            <a:schemeClr val="bg1">
              <a:lumMod val="95000"/>
            </a:schemeClr>
          </a:solidFill>
        </p:spPr>
        <p:txBody>
          <a:bodyPr>
            <a:normAutofit/>
          </a:bodyPr>
          <a:lstStyle>
            <a:lvl1pPr>
              <a:defRPr sz="2800"/>
            </a:lvl1pPr>
          </a:lstStyle>
          <a:p>
            <a:endParaRPr lang="en-US"/>
          </a:p>
        </p:txBody>
      </p:sp>
      <p:sp>
        <p:nvSpPr>
          <p:cNvPr id="11" name="Picture Placeholder 2"/>
          <p:cNvSpPr>
            <a:spLocks noGrp="1"/>
          </p:cNvSpPr>
          <p:nvPr>
            <p:ph type="pic" sz="quarter" idx="26"/>
          </p:nvPr>
        </p:nvSpPr>
        <p:spPr>
          <a:xfrm>
            <a:off x="1768934" y="2475186"/>
            <a:ext cx="20922349" cy="4572000"/>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1984628953"/>
      </p:ext>
    </p:extLst>
  </p:cSld>
  <p:clrMapOvr>
    <a:masterClrMapping/>
  </p:clrMapOvr>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11_Big Image Placeholder">
    <p:spTree>
      <p:nvGrpSpPr>
        <p:cNvPr id="1" name=""/>
        <p:cNvGrpSpPr/>
        <p:nvPr/>
      </p:nvGrpSpPr>
      <p:grpSpPr>
        <a:xfrm>
          <a:off x="0" y="0"/>
          <a:ext cx="0" cy="0"/>
          <a:chOff x="0" y="0"/>
          <a:chExt cx="0" cy="0"/>
        </a:xfrm>
      </p:grpSpPr>
      <p:sp>
        <p:nvSpPr>
          <p:cNvPr id="4" name="Picture Placeholder 2"/>
          <p:cNvSpPr>
            <a:spLocks noGrp="1"/>
          </p:cNvSpPr>
          <p:nvPr>
            <p:ph type="pic" sz="quarter" idx="20"/>
          </p:nvPr>
        </p:nvSpPr>
        <p:spPr>
          <a:xfrm>
            <a:off x="2667385" y="2066657"/>
            <a:ext cx="5019356" cy="8906256"/>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188759869"/>
      </p:ext>
    </p:extLst>
  </p:cSld>
  <p:clrMapOvr>
    <a:masterClrMapping/>
  </p:clrMapOvr>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15_Big Image Placeholder">
    <p:spTree>
      <p:nvGrpSpPr>
        <p:cNvPr id="1" name=""/>
        <p:cNvGrpSpPr/>
        <p:nvPr/>
      </p:nvGrpSpPr>
      <p:grpSpPr>
        <a:xfrm>
          <a:off x="0" y="0"/>
          <a:ext cx="0" cy="0"/>
          <a:chOff x="0" y="0"/>
          <a:chExt cx="0" cy="0"/>
        </a:xfrm>
      </p:grpSpPr>
      <p:sp>
        <p:nvSpPr>
          <p:cNvPr id="4" name="Picture Placeholder 2"/>
          <p:cNvSpPr>
            <a:spLocks noGrp="1"/>
          </p:cNvSpPr>
          <p:nvPr>
            <p:ph type="pic" sz="quarter" idx="20"/>
          </p:nvPr>
        </p:nvSpPr>
        <p:spPr>
          <a:xfrm>
            <a:off x="16473702" y="3314699"/>
            <a:ext cx="6128076" cy="7756072"/>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3558471937"/>
      </p:ext>
    </p:extLst>
  </p:cSld>
  <p:clrMapOvr>
    <a:masterClrMapping/>
  </p:clrMapOvr>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userDrawn="1">
  <p:cSld name="16_Big Image Placeholder">
    <p:spTree>
      <p:nvGrpSpPr>
        <p:cNvPr id="1" name=""/>
        <p:cNvGrpSpPr/>
        <p:nvPr/>
      </p:nvGrpSpPr>
      <p:grpSpPr>
        <a:xfrm>
          <a:off x="0" y="0"/>
          <a:ext cx="0" cy="0"/>
          <a:chOff x="0" y="0"/>
          <a:chExt cx="0" cy="0"/>
        </a:xfrm>
      </p:grpSpPr>
      <p:sp>
        <p:nvSpPr>
          <p:cNvPr id="4" name="Picture Placeholder 2"/>
          <p:cNvSpPr>
            <a:spLocks noGrp="1"/>
          </p:cNvSpPr>
          <p:nvPr>
            <p:ph type="pic" sz="quarter" idx="20"/>
          </p:nvPr>
        </p:nvSpPr>
        <p:spPr>
          <a:xfrm>
            <a:off x="2172266" y="4667250"/>
            <a:ext cx="9108272" cy="5138928"/>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739990306"/>
      </p:ext>
    </p:extLst>
  </p:cSld>
  <p:clrMapOvr>
    <a:masterClrMapping/>
  </p:clrMapOvr>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userDrawn="1">
  <p:cSld name="17_Big Image Placeholder">
    <p:spTree>
      <p:nvGrpSpPr>
        <p:cNvPr id="1" name=""/>
        <p:cNvGrpSpPr/>
        <p:nvPr/>
      </p:nvGrpSpPr>
      <p:grpSpPr>
        <a:xfrm>
          <a:off x="0" y="0"/>
          <a:ext cx="0" cy="0"/>
          <a:chOff x="0" y="0"/>
          <a:chExt cx="0" cy="0"/>
        </a:xfrm>
      </p:grpSpPr>
      <p:sp>
        <p:nvSpPr>
          <p:cNvPr id="4" name="Picture Placeholder 2"/>
          <p:cNvSpPr>
            <a:spLocks noGrp="1"/>
          </p:cNvSpPr>
          <p:nvPr>
            <p:ph type="pic" sz="quarter" idx="20"/>
          </p:nvPr>
        </p:nvSpPr>
        <p:spPr>
          <a:xfrm>
            <a:off x="16677551" y="2354580"/>
            <a:ext cx="5045106" cy="8961120"/>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140173195"/>
      </p:ext>
    </p:extLst>
  </p:cSld>
  <p:clrMapOvr>
    <a:masterClrMapping/>
  </p:clrMapOvr>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userDrawn="1">
  <p:cSld name="18_Big Image Placeholder">
    <p:spTree>
      <p:nvGrpSpPr>
        <p:cNvPr id="1" name=""/>
        <p:cNvGrpSpPr/>
        <p:nvPr/>
      </p:nvGrpSpPr>
      <p:grpSpPr>
        <a:xfrm>
          <a:off x="0" y="0"/>
          <a:ext cx="0" cy="0"/>
          <a:chOff x="0" y="0"/>
          <a:chExt cx="0" cy="0"/>
        </a:xfrm>
      </p:grpSpPr>
      <p:sp>
        <p:nvSpPr>
          <p:cNvPr id="6" name="Picture Placeholder 2"/>
          <p:cNvSpPr>
            <a:spLocks noGrp="1"/>
          </p:cNvSpPr>
          <p:nvPr>
            <p:ph type="pic" sz="quarter" idx="20"/>
          </p:nvPr>
        </p:nvSpPr>
        <p:spPr>
          <a:xfrm>
            <a:off x="2153846" y="3314699"/>
            <a:ext cx="6128076" cy="7756072"/>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1076996476"/>
      </p:ext>
    </p:extLst>
  </p:cSld>
  <p:clrMapOvr>
    <a:masterClrMapping/>
  </p:clrMapOvr>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userDrawn="1">
  <p:cSld name="19_Big Image Placeholder">
    <p:spTree>
      <p:nvGrpSpPr>
        <p:cNvPr id="1" name=""/>
        <p:cNvGrpSpPr/>
        <p:nvPr/>
      </p:nvGrpSpPr>
      <p:grpSpPr>
        <a:xfrm>
          <a:off x="0" y="0"/>
          <a:ext cx="0" cy="0"/>
          <a:chOff x="0" y="0"/>
          <a:chExt cx="0" cy="0"/>
        </a:xfrm>
      </p:grpSpPr>
      <p:sp>
        <p:nvSpPr>
          <p:cNvPr id="5" name="Picture Placeholder 2"/>
          <p:cNvSpPr>
            <a:spLocks noGrp="1"/>
          </p:cNvSpPr>
          <p:nvPr>
            <p:ph type="pic" sz="quarter" idx="21"/>
          </p:nvPr>
        </p:nvSpPr>
        <p:spPr>
          <a:xfrm>
            <a:off x="14323888" y="7119783"/>
            <a:ext cx="7108607" cy="4501833"/>
          </a:xfrm>
          <a:solidFill>
            <a:schemeClr val="bg1">
              <a:lumMod val="95000"/>
            </a:schemeClr>
          </a:solidFill>
        </p:spPr>
        <p:txBody>
          <a:bodyPr>
            <a:normAutofit/>
          </a:bodyPr>
          <a:lstStyle>
            <a:lvl1pPr>
              <a:defRPr sz="2800"/>
            </a:lvl1pPr>
          </a:lstStyle>
          <a:p>
            <a:endParaRPr lang="en-US"/>
          </a:p>
        </p:txBody>
      </p:sp>
      <p:sp>
        <p:nvSpPr>
          <p:cNvPr id="6" name="Picture Placeholder 2"/>
          <p:cNvSpPr>
            <a:spLocks noGrp="1"/>
          </p:cNvSpPr>
          <p:nvPr>
            <p:ph type="pic" sz="quarter" idx="20"/>
          </p:nvPr>
        </p:nvSpPr>
        <p:spPr>
          <a:xfrm>
            <a:off x="2961267" y="7119783"/>
            <a:ext cx="7108607" cy="4501833"/>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2991885856"/>
      </p:ext>
    </p:extLst>
  </p:cSld>
  <p:clrMapOvr>
    <a:masterClrMapping/>
  </p:clrMapOvr>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20_Big Image Placeholder">
    <p:spTree>
      <p:nvGrpSpPr>
        <p:cNvPr id="1" name=""/>
        <p:cNvGrpSpPr/>
        <p:nvPr/>
      </p:nvGrpSpPr>
      <p:grpSpPr>
        <a:xfrm>
          <a:off x="0" y="0"/>
          <a:ext cx="0" cy="0"/>
          <a:chOff x="0" y="0"/>
          <a:chExt cx="0" cy="0"/>
        </a:xfrm>
      </p:grpSpPr>
      <p:sp>
        <p:nvSpPr>
          <p:cNvPr id="10" name="Picture Placeholder 2"/>
          <p:cNvSpPr>
            <a:spLocks noGrp="1"/>
          </p:cNvSpPr>
          <p:nvPr>
            <p:ph type="pic" sz="quarter" idx="22"/>
          </p:nvPr>
        </p:nvSpPr>
        <p:spPr>
          <a:xfrm>
            <a:off x="17665178" y="8434383"/>
            <a:ext cx="1957969" cy="2478024"/>
          </a:xfrm>
          <a:solidFill>
            <a:schemeClr val="bg1">
              <a:lumMod val="95000"/>
            </a:schemeClr>
          </a:solidFill>
        </p:spPr>
        <p:txBody>
          <a:bodyPr>
            <a:normAutofit/>
          </a:bodyPr>
          <a:lstStyle>
            <a:lvl1pPr>
              <a:defRPr sz="2800"/>
            </a:lvl1pPr>
          </a:lstStyle>
          <a:p>
            <a:endParaRPr lang="en-US"/>
          </a:p>
        </p:txBody>
      </p:sp>
      <p:sp>
        <p:nvSpPr>
          <p:cNvPr id="5" name="Picture Placeholder 2"/>
          <p:cNvSpPr>
            <a:spLocks noGrp="1"/>
          </p:cNvSpPr>
          <p:nvPr>
            <p:ph type="pic" sz="quarter" idx="21"/>
          </p:nvPr>
        </p:nvSpPr>
        <p:spPr>
          <a:xfrm>
            <a:off x="9710481" y="7050209"/>
            <a:ext cx="5709980" cy="3601943"/>
          </a:xfrm>
          <a:solidFill>
            <a:schemeClr val="bg1">
              <a:lumMod val="95000"/>
            </a:schemeClr>
          </a:solidFill>
        </p:spPr>
        <p:txBody>
          <a:bodyPr>
            <a:normAutofit/>
          </a:bodyPr>
          <a:lstStyle>
            <a:lvl1pPr>
              <a:defRPr sz="2800"/>
            </a:lvl1pPr>
          </a:lstStyle>
          <a:p>
            <a:endParaRPr lang="en-US"/>
          </a:p>
        </p:txBody>
      </p:sp>
      <p:sp>
        <p:nvSpPr>
          <p:cNvPr id="6" name="Picture Placeholder 2"/>
          <p:cNvSpPr>
            <a:spLocks noGrp="1"/>
          </p:cNvSpPr>
          <p:nvPr>
            <p:ph type="pic" sz="quarter" idx="20"/>
          </p:nvPr>
        </p:nvSpPr>
        <p:spPr>
          <a:xfrm>
            <a:off x="2489016" y="7050209"/>
            <a:ext cx="4976748" cy="2768349"/>
          </a:xfrm>
          <a:solidFill>
            <a:schemeClr val="bg1">
              <a:lumMod val="95000"/>
            </a:schemeClr>
          </a:solidFill>
        </p:spPr>
        <p:txBody>
          <a:bodyPr>
            <a:normAutofit/>
          </a:bodyPr>
          <a:lstStyle>
            <a:lvl1pPr>
              <a:defRPr sz="2800"/>
            </a:lvl1pPr>
          </a:lstStyle>
          <a:p>
            <a:endParaRPr lang="en-US"/>
          </a:p>
        </p:txBody>
      </p:sp>
      <p:sp>
        <p:nvSpPr>
          <p:cNvPr id="12" name="Picture Placeholder 2"/>
          <p:cNvSpPr>
            <a:spLocks noGrp="1"/>
          </p:cNvSpPr>
          <p:nvPr>
            <p:ph type="pic" sz="quarter" idx="23"/>
          </p:nvPr>
        </p:nvSpPr>
        <p:spPr>
          <a:xfrm>
            <a:off x="20827402" y="9107729"/>
            <a:ext cx="1134151" cy="2003617"/>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2722928637"/>
      </p:ext>
    </p:extLst>
  </p:cSld>
  <p:clrMapOvr>
    <a:masterClrMapping/>
  </p:clrMapOvr>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21_Big Image Placeholder">
    <p:spTree>
      <p:nvGrpSpPr>
        <p:cNvPr id="1" name=""/>
        <p:cNvGrpSpPr/>
        <p:nvPr/>
      </p:nvGrpSpPr>
      <p:grpSpPr>
        <a:xfrm>
          <a:off x="0" y="0"/>
          <a:ext cx="0" cy="0"/>
          <a:chOff x="0" y="0"/>
          <a:chExt cx="0" cy="0"/>
        </a:xfrm>
      </p:grpSpPr>
      <p:sp>
        <p:nvSpPr>
          <p:cNvPr id="8" name="Picture Placeholder 2"/>
          <p:cNvSpPr>
            <a:spLocks noGrp="1"/>
          </p:cNvSpPr>
          <p:nvPr>
            <p:ph type="pic" sz="quarter" idx="20"/>
          </p:nvPr>
        </p:nvSpPr>
        <p:spPr>
          <a:xfrm>
            <a:off x="2166248" y="3633538"/>
            <a:ext cx="7096614" cy="10082463"/>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128045138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Eight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3"/>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6768" y="2794001"/>
            <a:ext cx="4876800" cy="2952330"/>
          </a:xfrm>
          <a:solidFill>
            <a:schemeClr val="bg1">
              <a:lumMod val="95000"/>
            </a:schemeClr>
          </a:solidFill>
        </p:spPr>
        <p:txBody>
          <a:bodyPr vert="horz" lIns="0" tIns="0" rIns="0" bIns="0" rtlCol="0" anchor="ctr">
            <a:normAutofit/>
          </a:bodyPr>
          <a:lstStyle>
            <a:lvl1pPr>
              <a:defRPr lang="en-US" sz="2800" dirty="0"/>
            </a:lvl1pPr>
          </a:lstStyle>
          <a:p>
            <a:pPr marL="0" lvl="0" indent="0" algn="ctr">
              <a:buNone/>
            </a:pPr>
            <a:endParaRPr lang="en-US" dirty="0"/>
          </a:p>
        </p:txBody>
      </p:sp>
      <p:sp>
        <p:nvSpPr>
          <p:cNvPr id="5" name="Picture Placeholder 3"/>
          <p:cNvSpPr>
            <a:spLocks noGrp="1"/>
          </p:cNvSpPr>
          <p:nvPr>
            <p:ph type="pic" sz="quarter" idx="11"/>
          </p:nvPr>
        </p:nvSpPr>
        <p:spPr>
          <a:xfrm>
            <a:off x="7109968" y="2794001"/>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6" name="Picture Placeholder 3"/>
          <p:cNvSpPr>
            <a:spLocks noGrp="1"/>
          </p:cNvSpPr>
          <p:nvPr>
            <p:ph type="pic" sz="quarter" idx="12"/>
          </p:nvPr>
        </p:nvSpPr>
        <p:spPr>
          <a:xfrm>
            <a:off x="12393168" y="2794001"/>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7" name="Picture Placeholder 3"/>
          <p:cNvSpPr>
            <a:spLocks noGrp="1"/>
          </p:cNvSpPr>
          <p:nvPr>
            <p:ph type="pic" sz="quarter" idx="13"/>
          </p:nvPr>
        </p:nvSpPr>
        <p:spPr>
          <a:xfrm>
            <a:off x="17676368" y="2794001"/>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4" name="Content Placeholder 13"/>
          <p:cNvSpPr>
            <a:spLocks noGrp="1"/>
          </p:cNvSpPr>
          <p:nvPr>
            <p:ph sz="quarter" idx="18"/>
          </p:nvPr>
        </p:nvSpPr>
        <p:spPr>
          <a:xfrm>
            <a:off x="1826768" y="9434015"/>
            <a:ext cx="4882896" cy="2653210"/>
          </a:xfrm>
        </p:spPr>
        <p:txBody>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13"/>
          <p:cNvSpPr>
            <a:spLocks noGrp="1"/>
          </p:cNvSpPr>
          <p:nvPr>
            <p:ph sz="quarter" idx="19"/>
          </p:nvPr>
        </p:nvSpPr>
        <p:spPr>
          <a:xfrm>
            <a:off x="7107936" y="9434015"/>
            <a:ext cx="4882896" cy="2653210"/>
          </a:xfrm>
        </p:spPr>
        <p:txBody>
          <a:bodyPr>
            <a:normAutofit/>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13"/>
          <p:cNvSpPr>
            <a:spLocks noGrp="1"/>
          </p:cNvSpPr>
          <p:nvPr>
            <p:ph sz="quarter" idx="20"/>
          </p:nvPr>
        </p:nvSpPr>
        <p:spPr>
          <a:xfrm>
            <a:off x="12389104" y="9434015"/>
            <a:ext cx="4882896" cy="2653210"/>
          </a:xfrm>
        </p:spPr>
        <p:txBody>
          <a:bodyPr>
            <a:normAutofit/>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Content Placeholder 13"/>
          <p:cNvSpPr>
            <a:spLocks noGrp="1"/>
          </p:cNvSpPr>
          <p:nvPr>
            <p:ph sz="quarter" idx="21"/>
          </p:nvPr>
        </p:nvSpPr>
        <p:spPr>
          <a:xfrm>
            <a:off x="17670272" y="9434015"/>
            <a:ext cx="4882896" cy="2653210"/>
          </a:xfrm>
        </p:spPr>
        <p:txBody>
          <a:bodyPr>
            <a:normAutofit/>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3"/>
          <p:cNvSpPr>
            <a:spLocks noGrp="1"/>
          </p:cNvSpPr>
          <p:nvPr>
            <p:ph type="pic" sz="quarter" idx="22"/>
          </p:nvPr>
        </p:nvSpPr>
        <p:spPr>
          <a:xfrm>
            <a:off x="1826768" y="6114009"/>
            <a:ext cx="4876800" cy="2952330"/>
          </a:xfrm>
          <a:solidFill>
            <a:schemeClr val="bg1">
              <a:lumMod val="95000"/>
            </a:schemeClr>
          </a:solidFill>
        </p:spPr>
        <p:txBody>
          <a:bodyPr vert="horz" lIns="0" tIns="0" rIns="0" bIns="0" rtlCol="0" anchor="ctr">
            <a:normAutofit/>
          </a:bodyPr>
          <a:lstStyle>
            <a:lvl1pPr>
              <a:defRPr lang="en-US" sz="2800" dirty="0"/>
            </a:lvl1pPr>
          </a:lstStyle>
          <a:p>
            <a:pPr marL="0" lvl="0" indent="0" algn="ctr">
              <a:buNone/>
            </a:pPr>
            <a:endParaRPr lang="en-US" dirty="0"/>
          </a:p>
        </p:txBody>
      </p:sp>
      <p:sp>
        <p:nvSpPr>
          <p:cNvPr id="12" name="Picture Placeholder 3"/>
          <p:cNvSpPr>
            <a:spLocks noGrp="1"/>
          </p:cNvSpPr>
          <p:nvPr>
            <p:ph type="pic" sz="quarter" idx="23"/>
          </p:nvPr>
        </p:nvSpPr>
        <p:spPr>
          <a:xfrm>
            <a:off x="7109968" y="6114009"/>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3" name="Picture Placeholder 3"/>
          <p:cNvSpPr>
            <a:spLocks noGrp="1"/>
          </p:cNvSpPr>
          <p:nvPr>
            <p:ph type="pic" sz="quarter" idx="24"/>
          </p:nvPr>
        </p:nvSpPr>
        <p:spPr>
          <a:xfrm>
            <a:off x="12393168" y="6114009"/>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6" name="Picture Placeholder 3"/>
          <p:cNvSpPr>
            <a:spLocks noGrp="1"/>
          </p:cNvSpPr>
          <p:nvPr>
            <p:ph type="pic" sz="quarter" idx="25"/>
          </p:nvPr>
        </p:nvSpPr>
        <p:spPr>
          <a:xfrm>
            <a:off x="17676368" y="6114009"/>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7" name="Text Placeholder 4"/>
          <p:cNvSpPr>
            <a:spLocks noGrp="1"/>
          </p:cNvSpPr>
          <p:nvPr>
            <p:ph type="body" sz="quarter" idx="26"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dirty="0"/>
              <a:t>Click here to edit subtitle</a:t>
            </a:r>
          </a:p>
        </p:txBody>
      </p:sp>
    </p:spTree>
    <p:extLst>
      <p:ext uri="{BB962C8B-B14F-4D97-AF65-F5344CB8AC3E}">
        <p14:creationId xmlns:p14="http://schemas.microsoft.com/office/powerpoint/2010/main" val="1543352479"/>
      </p:ext>
    </p:extLst>
  </p:cSld>
  <p:clrMapOvr>
    <a:masterClrMapping/>
  </p:clrMapOvr>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12_Big Image Placeholder">
    <p:spTree>
      <p:nvGrpSpPr>
        <p:cNvPr id="1" name=""/>
        <p:cNvGrpSpPr/>
        <p:nvPr/>
      </p:nvGrpSpPr>
      <p:grpSpPr>
        <a:xfrm>
          <a:off x="0" y="0"/>
          <a:ext cx="0" cy="0"/>
          <a:chOff x="0" y="0"/>
          <a:chExt cx="0" cy="0"/>
        </a:xfrm>
      </p:grpSpPr>
      <p:sp>
        <p:nvSpPr>
          <p:cNvPr id="5" name="Picture Placeholder 2"/>
          <p:cNvSpPr>
            <a:spLocks noGrp="1"/>
          </p:cNvSpPr>
          <p:nvPr>
            <p:ph type="pic" sz="quarter" idx="21"/>
          </p:nvPr>
        </p:nvSpPr>
        <p:spPr>
          <a:xfrm>
            <a:off x="17437810" y="2618563"/>
            <a:ext cx="4682948" cy="8366262"/>
          </a:xfrm>
          <a:solidFill>
            <a:schemeClr val="bg1">
              <a:lumMod val="95000"/>
            </a:schemeClr>
          </a:solidFill>
        </p:spPr>
        <p:txBody>
          <a:bodyPr>
            <a:normAutofit/>
          </a:bodyPr>
          <a:lstStyle>
            <a:lvl1pPr>
              <a:defRPr sz="2800"/>
            </a:lvl1pPr>
          </a:lstStyle>
          <a:p>
            <a:endParaRPr lang="en-US"/>
          </a:p>
        </p:txBody>
      </p:sp>
      <p:sp>
        <p:nvSpPr>
          <p:cNvPr id="12" name="Picture Placeholder 2"/>
          <p:cNvSpPr>
            <a:spLocks noGrp="1"/>
          </p:cNvSpPr>
          <p:nvPr>
            <p:ph type="pic" sz="quarter" idx="20"/>
          </p:nvPr>
        </p:nvSpPr>
        <p:spPr>
          <a:xfrm>
            <a:off x="13373411" y="2618563"/>
            <a:ext cx="4682948" cy="8366262"/>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2600073883"/>
      </p:ext>
    </p:extLst>
  </p:cSld>
  <p:clrMapOvr>
    <a:masterClrMapping/>
  </p:clrMapOvr>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47_Placeholder">
    <p:spTree>
      <p:nvGrpSpPr>
        <p:cNvPr id="1" name=""/>
        <p:cNvGrpSpPr/>
        <p:nvPr/>
      </p:nvGrpSpPr>
      <p:grpSpPr>
        <a:xfrm>
          <a:off x="0" y="0"/>
          <a:ext cx="0" cy="0"/>
          <a:chOff x="0" y="0"/>
          <a:chExt cx="0" cy="0"/>
        </a:xfrm>
      </p:grpSpPr>
      <p:sp>
        <p:nvSpPr>
          <p:cNvPr id="5" name="Picture Placeholder 2"/>
          <p:cNvSpPr>
            <a:spLocks noGrp="1"/>
          </p:cNvSpPr>
          <p:nvPr>
            <p:ph type="pic" sz="quarter" idx="26"/>
          </p:nvPr>
        </p:nvSpPr>
        <p:spPr>
          <a:xfrm>
            <a:off x="1" y="8382000"/>
            <a:ext cx="24383999" cy="4457642"/>
          </a:xfrm>
          <a:solidFill>
            <a:schemeClr val="bg1">
              <a:lumMod val="95000"/>
            </a:schemeClr>
          </a:solidFill>
        </p:spPr>
        <p:txBody>
          <a:bodyPr>
            <a:normAutofit/>
          </a:bodyPr>
          <a:lstStyle>
            <a:lvl1pPr>
              <a:defRPr sz="2000"/>
            </a:lvl1pPr>
          </a:lstStyle>
          <a:p>
            <a:endParaRPr lang="en-US"/>
          </a:p>
        </p:txBody>
      </p:sp>
    </p:spTree>
    <p:extLst>
      <p:ext uri="{BB962C8B-B14F-4D97-AF65-F5344CB8AC3E}">
        <p14:creationId xmlns:p14="http://schemas.microsoft.com/office/powerpoint/2010/main" val="3492135623"/>
      </p:ext>
    </p:extLst>
  </p:cSld>
  <p:clrMapOvr>
    <a:masterClrMapping/>
  </p:clrMapOvr>
</p:sldLayout>
</file>

<file path=ppt/slideLayouts/slideLayout242.xml><?xml version="1.0" encoding="utf-8"?>
<p:sldLayout xmlns:a="http://schemas.openxmlformats.org/drawingml/2006/main" xmlns:r="http://schemas.openxmlformats.org/officeDocument/2006/relationships" xmlns:p="http://schemas.openxmlformats.org/presentationml/2006/main" userDrawn="1">
  <p:cSld name="8_Placeholder Slide">
    <p:spTree>
      <p:nvGrpSpPr>
        <p:cNvPr id="1" name=""/>
        <p:cNvGrpSpPr/>
        <p:nvPr/>
      </p:nvGrpSpPr>
      <p:grpSpPr>
        <a:xfrm>
          <a:off x="0" y="0"/>
          <a:ext cx="0" cy="0"/>
          <a:chOff x="0" y="0"/>
          <a:chExt cx="0" cy="0"/>
        </a:xfrm>
      </p:grpSpPr>
      <p:sp>
        <p:nvSpPr>
          <p:cNvPr id="20" name="Picture Placeholder 2"/>
          <p:cNvSpPr>
            <a:spLocks noGrp="1"/>
          </p:cNvSpPr>
          <p:nvPr>
            <p:ph type="pic" sz="quarter" idx="20"/>
          </p:nvPr>
        </p:nvSpPr>
        <p:spPr>
          <a:xfrm>
            <a:off x="6091236" y="0"/>
            <a:ext cx="4573191" cy="4572000"/>
          </a:xfrm>
          <a:solidFill>
            <a:schemeClr val="bg1">
              <a:lumMod val="95000"/>
            </a:schemeClr>
          </a:solidFill>
        </p:spPr>
        <p:txBody>
          <a:bodyPr>
            <a:normAutofit/>
          </a:bodyPr>
          <a:lstStyle>
            <a:lvl1pPr>
              <a:defRPr sz="2800"/>
            </a:lvl1pPr>
          </a:lstStyle>
          <a:p>
            <a:endParaRPr lang="en-US"/>
          </a:p>
        </p:txBody>
      </p:sp>
      <p:sp>
        <p:nvSpPr>
          <p:cNvPr id="21" name="Picture Placeholder 2"/>
          <p:cNvSpPr>
            <a:spLocks noGrp="1"/>
          </p:cNvSpPr>
          <p:nvPr>
            <p:ph type="pic" sz="quarter" idx="21"/>
          </p:nvPr>
        </p:nvSpPr>
        <p:spPr>
          <a:xfrm>
            <a:off x="10664427" y="0"/>
            <a:ext cx="4573191" cy="4572000"/>
          </a:xfrm>
          <a:solidFill>
            <a:schemeClr val="bg1">
              <a:lumMod val="95000"/>
            </a:schemeClr>
          </a:solidFill>
        </p:spPr>
        <p:txBody>
          <a:bodyPr>
            <a:normAutofit/>
          </a:bodyPr>
          <a:lstStyle>
            <a:lvl1pPr>
              <a:defRPr sz="2800"/>
            </a:lvl1pPr>
          </a:lstStyle>
          <a:p>
            <a:endParaRPr lang="en-US"/>
          </a:p>
        </p:txBody>
      </p:sp>
      <p:sp>
        <p:nvSpPr>
          <p:cNvPr id="22" name="Picture Placeholder 2"/>
          <p:cNvSpPr>
            <a:spLocks noGrp="1"/>
          </p:cNvSpPr>
          <p:nvPr>
            <p:ph type="pic" sz="quarter" idx="22"/>
          </p:nvPr>
        </p:nvSpPr>
        <p:spPr>
          <a:xfrm>
            <a:off x="15237618" y="0"/>
            <a:ext cx="4573191" cy="4572000"/>
          </a:xfrm>
          <a:solidFill>
            <a:schemeClr val="bg1">
              <a:lumMod val="95000"/>
            </a:schemeClr>
          </a:solidFill>
        </p:spPr>
        <p:txBody>
          <a:bodyPr>
            <a:normAutofit/>
          </a:bodyPr>
          <a:lstStyle>
            <a:lvl1pPr>
              <a:defRPr sz="2800"/>
            </a:lvl1pPr>
          </a:lstStyle>
          <a:p>
            <a:endParaRPr lang="en-US"/>
          </a:p>
        </p:txBody>
      </p:sp>
      <p:sp>
        <p:nvSpPr>
          <p:cNvPr id="23" name="Picture Placeholder 2"/>
          <p:cNvSpPr>
            <a:spLocks noGrp="1"/>
          </p:cNvSpPr>
          <p:nvPr>
            <p:ph type="pic" sz="quarter" idx="23"/>
          </p:nvPr>
        </p:nvSpPr>
        <p:spPr>
          <a:xfrm>
            <a:off x="15237618" y="4572000"/>
            <a:ext cx="4573191" cy="4572000"/>
          </a:xfrm>
          <a:solidFill>
            <a:schemeClr val="bg1">
              <a:lumMod val="95000"/>
            </a:schemeClr>
          </a:solidFill>
        </p:spPr>
        <p:txBody>
          <a:bodyPr>
            <a:normAutofit/>
          </a:bodyPr>
          <a:lstStyle>
            <a:lvl1pPr>
              <a:defRPr sz="2800"/>
            </a:lvl1pPr>
          </a:lstStyle>
          <a:p>
            <a:endParaRPr lang="en-US"/>
          </a:p>
        </p:txBody>
      </p:sp>
      <p:sp>
        <p:nvSpPr>
          <p:cNvPr id="24" name="Picture Placeholder 2"/>
          <p:cNvSpPr>
            <a:spLocks noGrp="1"/>
          </p:cNvSpPr>
          <p:nvPr>
            <p:ph type="pic" sz="quarter" idx="24"/>
          </p:nvPr>
        </p:nvSpPr>
        <p:spPr>
          <a:xfrm>
            <a:off x="19810809" y="4572000"/>
            <a:ext cx="4573191" cy="4572000"/>
          </a:xfrm>
          <a:solidFill>
            <a:schemeClr val="bg1">
              <a:lumMod val="95000"/>
            </a:schemeClr>
          </a:solidFill>
        </p:spPr>
        <p:txBody>
          <a:bodyPr>
            <a:normAutofit/>
          </a:bodyPr>
          <a:lstStyle>
            <a:lvl1pPr>
              <a:defRPr sz="2800"/>
            </a:lvl1pPr>
          </a:lstStyle>
          <a:p>
            <a:endParaRPr lang="en-US"/>
          </a:p>
        </p:txBody>
      </p:sp>
      <p:sp>
        <p:nvSpPr>
          <p:cNvPr id="25" name="Picture Placeholder 2"/>
          <p:cNvSpPr>
            <a:spLocks noGrp="1"/>
          </p:cNvSpPr>
          <p:nvPr>
            <p:ph type="pic" sz="quarter" idx="25"/>
          </p:nvPr>
        </p:nvSpPr>
        <p:spPr>
          <a:xfrm>
            <a:off x="19810809" y="9144000"/>
            <a:ext cx="4573191" cy="4572000"/>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84636451"/>
      </p:ext>
    </p:extLst>
  </p:cSld>
  <p:clrMapOvr>
    <a:masterClrMapping/>
  </p:clrMapOvr>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userDrawn="1">
  <p:cSld name="9_Placeholder Slide">
    <p:spTree>
      <p:nvGrpSpPr>
        <p:cNvPr id="1" name=""/>
        <p:cNvGrpSpPr/>
        <p:nvPr/>
      </p:nvGrpSpPr>
      <p:grpSpPr>
        <a:xfrm>
          <a:off x="0" y="0"/>
          <a:ext cx="0" cy="0"/>
          <a:chOff x="0" y="0"/>
          <a:chExt cx="0" cy="0"/>
        </a:xfrm>
      </p:grpSpPr>
      <p:sp>
        <p:nvSpPr>
          <p:cNvPr id="9" name="Picture Placeholder 2"/>
          <p:cNvSpPr>
            <a:spLocks noGrp="1"/>
          </p:cNvSpPr>
          <p:nvPr>
            <p:ph type="pic" sz="quarter" idx="20"/>
          </p:nvPr>
        </p:nvSpPr>
        <p:spPr>
          <a:xfrm>
            <a:off x="3300652" y="1808921"/>
            <a:ext cx="7317105" cy="10098157"/>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579964448"/>
      </p:ext>
    </p:extLst>
  </p:cSld>
  <p:clrMapOvr>
    <a:masterClrMapping/>
  </p:clrMapOvr>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userDrawn="1">
  <p:cSld name="10_Placeholder Slide">
    <p:spTree>
      <p:nvGrpSpPr>
        <p:cNvPr id="1" name=""/>
        <p:cNvGrpSpPr/>
        <p:nvPr/>
      </p:nvGrpSpPr>
      <p:grpSpPr>
        <a:xfrm>
          <a:off x="0" y="0"/>
          <a:ext cx="0" cy="0"/>
          <a:chOff x="0" y="0"/>
          <a:chExt cx="0" cy="0"/>
        </a:xfrm>
      </p:grpSpPr>
      <p:sp>
        <p:nvSpPr>
          <p:cNvPr id="9" name="Picture Placeholder 2"/>
          <p:cNvSpPr>
            <a:spLocks noGrp="1"/>
          </p:cNvSpPr>
          <p:nvPr>
            <p:ph type="pic" sz="quarter" idx="20"/>
          </p:nvPr>
        </p:nvSpPr>
        <p:spPr>
          <a:xfrm>
            <a:off x="11276297" y="1333432"/>
            <a:ext cx="7317105" cy="10098157"/>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3797020477"/>
      </p:ext>
    </p:extLst>
  </p:cSld>
  <p:clrMapOvr>
    <a:masterClrMapping/>
  </p:clrMapOvr>
</p:sldLayout>
</file>

<file path=ppt/slideLayouts/slideLayout245.xml><?xml version="1.0" encoding="utf-8"?>
<p:sldLayout xmlns:a="http://schemas.openxmlformats.org/drawingml/2006/main" xmlns:r="http://schemas.openxmlformats.org/officeDocument/2006/relationships" xmlns:p="http://schemas.openxmlformats.org/presentationml/2006/main" userDrawn="1">
  <p:cSld name="2_Custom Layout">
    <p:bg>
      <p:bgPr>
        <a:solidFill>
          <a:schemeClr val="bg1"/>
        </a:solidFill>
        <a:effectLst/>
      </p:bgPr>
    </p:bg>
    <p:spTree>
      <p:nvGrpSpPr>
        <p:cNvPr id="1" name=""/>
        <p:cNvGrpSpPr/>
        <p:nvPr/>
      </p:nvGrpSpPr>
      <p:grpSpPr>
        <a:xfrm>
          <a:off x="0" y="0"/>
          <a:ext cx="0" cy="0"/>
          <a:chOff x="0" y="0"/>
          <a:chExt cx="0" cy="0"/>
        </a:xfrm>
      </p:grpSpPr>
      <p:sp>
        <p:nvSpPr>
          <p:cNvPr id="6" name="Picture Placeholder 2"/>
          <p:cNvSpPr>
            <a:spLocks noGrp="1"/>
          </p:cNvSpPr>
          <p:nvPr>
            <p:ph type="pic" sz="quarter" idx="10"/>
          </p:nvPr>
        </p:nvSpPr>
        <p:spPr>
          <a:xfrm>
            <a:off x="0" y="0"/>
            <a:ext cx="24384000" cy="13716000"/>
          </a:xfrm>
          <a:prstGeom prst="rect">
            <a:avLst/>
          </a:prstGeom>
        </p:spPr>
        <p:txBody>
          <a:bodyPr tIns="0" bIns="2011680" anchor="b"/>
          <a:lstStyle>
            <a:lvl1pPr marL="0" indent="0" algn="ctr">
              <a:buNone/>
              <a:defRPr sz="5333">
                <a:solidFill>
                  <a:schemeClr val="tx1">
                    <a:lumMod val="75000"/>
                    <a:lumOff val="25000"/>
                  </a:schemeClr>
                </a:solidFill>
              </a:defRPr>
            </a:lvl1pPr>
          </a:lstStyle>
          <a:p>
            <a:endParaRPr lang="en-US" dirty="0"/>
          </a:p>
        </p:txBody>
      </p:sp>
    </p:spTree>
    <p:extLst>
      <p:ext uri="{BB962C8B-B14F-4D97-AF65-F5344CB8AC3E}">
        <p14:creationId xmlns:p14="http://schemas.microsoft.com/office/powerpoint/2010/main" val="2806442167"/>
      </p:ext>
    </p:extLst>
  </p:cSld>
  <p:clrMapOvr>
    <a:masterClrMapping/>
  </p:clrMapOvr>
</p:sldLayout>
</file>

<file path=ppt/slideLayouts/slideLayout246.xml><?xml version="1.0" encoding="utf-8"?>
<p:sldLayout xmlns:a="http://schemas.openxmlformats.org/drawingml/2006/main" xmlns:r="http://schemas.openxmlformats.org/officeDocument/2006/relationships" xmlns:p="http://schemas.openxmlformats.org/presentationml/2006/main" userDrawn="1">
  <p:cSld name="23_Custom Layout">
    <p:bg>
      <p:bgPr>
        <a:solidFill>
          <a:schemeClr val="bg1"/>
        </a:solidFill>
        <a:effectLst/>
      </p:bgPr>
    </p:bg>
    <p:spTree>
      <p:nvGrpSpPr>
        <p:cNvPr id="1" name=""/>
        <p:cNvGrpSpPr/>
        <p:nvPr/>
      </p:nvGrpSpPr>
      <p:grpSpPr>
        <a:xfrm>
          <a:off x="0" y="0"/>
          <a:ext cx="0" cy="0"/>
          <a:chOff x="0" y="0"/>
          <a:chExt cx="0" cy="0"/>
        </a:xfrm>
      </p:grpSpPr>
      <p:sp>
        <p:nvSpPr>
          <p:cNvPr id="6" name="Picture Placeholder 2"/>
          <p:cNvSpPr>
            <a:spLocks noGrp="1"/>
          </p:cNvSpPr>
          <p:nvPr>
            <p:ph type="pic" sz="quarter" idx="10"/>
          </p:nvPr>
        </p:nvSpPr>
        <p:spPr>
          <a:xfrm>
            <a:off x="1247552" y="1514275"/>
            <a:ext cx="10680192" cy="10680192"/>
          </a:xfrm>
          <a:prstGeom prst="ellipse">
            <a:avLst/>
          </a:prstGeom>
        </p:spPr>
        <p:txBody>
          <a:bodyPr tIns="0" bIns="2011680" anchor="b"/>
          <a:lstStyle>
            <a:lvl1pPr marL="0" indent="0" algn="ctr">
              <a:buNone/>
              <a:defRPr sz="5333">
                <a:solidFill>
                  <a:schemeClr val="tx1">
                    <a:lumMod val="75000"/>
                    <a:lumOff val="25000"/>
                  </a:schemeClr>
                </a:solidFill>
              </a:defRPr>
            </a:lvl1pPr>
          </a:lstStyle>
          <a:p>
            <a:endParaRPr lang="en-US" dirty="0"/>
          </a:p>
        </p:txBody>
      </p:sp>
    </p:spTree>
    <p:extLst>
      <p:ext uri="{BB962C8B-B14F-4D97-AF65-F5344CB8AC3E}">
        <p14:creationId xmlns:p14="http://schemas.microsoft.com/office/powerpoint/2010/main" val="3735297085"/>
      </p:ext>
    </p:extLst>
  </p:cSld>
  <p:clrMapOvr>
    <a:masterClrMapping/>
  </p:clrMapOvr>
</p:sldLayout>
</file>

<file path=ppt/slideLayouts/slideLayout247.xml><?xml version="1.0" encoding="utf-8"?>
<p:sldLayout xmlns:a="http://schemas.openxmlformats.org/drawingml/2006/main" xmlns:r="http://schemas.openxmlformats.org/officeDocument/2006/relationships" xmlns:p="http://schemas.openxmlformats.org/presentationml/2006/main" userDrawn="1">
  <p:cSld name="62_Custom 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2321699" y="-3"/>
            <a:ext cx="12062299" cy="12062299"/>
          </a:xfrm>
          <a:custGeom>
            <a:avLst/>
            <a:gdLst>
              <a:gd name="connsiteX0" fmla="*/ 2261681 w 4523362"/>
              <a:gd name="connsiteY0" fmla="*/ 0 h 4523362"/>
              <a:gd name="connsiteX1" fmla="*/ 4523362 w 4523362"/>
              <a:gd name="connsiteY1" fmla="*/ 0 h 4523362"/>
              <a:gd name="connsiteX2" fmla="*/ 4523362 w 4523362"/>
              <a:gd name="connsiteY2" fmla="*/ 2261681 h 4523362"/>
              <a:gd name="connsiteX3" fmla="*/ 2261681 w 4523362"/>
              <a:gd name="connsiteY3" fmla="*/ 4523362 h 4523362"/>
              <a:gd name="connsiteX4" fmla="*/ 0 w 4523362"/>
              <a:gd name="connsiteY4" fmla="*/ 2261681 h 4523362"/>
              <a:gd name="connsiteX5" fmla="*/ 2261681 w 4523362"/>
              <a:gd name="connsiteY5" fmla="*/ 0 h 452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23362" h="4523362">
                <a:moveTo>
                  <a:pt x="2261681" y="0"/>
                </a:moveTo>
                <a:lnTo>
                  <a:pt x="4523362" y="0"/>
                </a:lnTo>
                <a:lnTo>
                  <a:pt x="4523362" y="2261681"/>
                </a:lnTo>
                <a:cubicBezTo>
                  <a:pt x="4523362" y="3510773"/>
                  <a:pt x="3510773" y="4523362"/>
                  <a:pt x="2261681" y="4523362"/>
                </a:cubicBezTo>
                <a:cubicBezTo>
                  <a:pt x="1012589" y="4523362"/>
                  <a:pt x="0" y="3510773"/>
                  <a:pt x="0" y="2261681"/>
                </a:cubicBezTo>
                <a:cubicBezTo>
                  <a:pt x="0" y="1012589"/>
                  <a:pt x="1012589" y="0"/>
                  <a:pt x="2261681" y="0"/>
                </a:cubicBezTo>
                <a:close/>
              </a:path>
            </a:pathLst>
          </a:custGeom>
        </p:spPr>
        <p:txBody>
          <a:bodyPr wrap="square" tIns="0" bIns="2011680" anchor="b">
            <a:noAutofit/>
          </a:bodyPr>
          <a:lstStyle>
            <a:lvl1pPr marL="0" indent="0" algn="ctr">
              <a:buNone/>
              <a:defRPr sz="5333">
                <a:solidFill>
                  <a:schemeClr val="tx1">
                    <a:lumMod val="75000"/>
                    <a:lumOff val="25000"/>
                  </a:schemeClr>
                </a:solidFill>
              </a:defRPr>
            </a:lvl1pPr>
          </a:lstStyle>
          <a:p>
            <a:endParaRPr lang="en-US" dirty="0"/>
          </a:p>
        </p:txBody>
      </p:sp>
    </p:spTree>
    <p:extLst>
      <p:ext uri="{BB962C8B-B14F-4D97-AF65-F5344CB8AC3E}">
        <p14:creationId xmlns:p14="http://schemas.microsoft.com/office/powerpoint/2010/main" val="2047197976"/>
      </p:ext>
    </p:extLst>
  </p:cSld>
  <p:clrMapOvr>
    <a:masterClrMapping/>
  </p:clrMapOvr>
</p:sldLayout>
</file>

<file path=ppt/slideLayouts/slideLayout248.xml><?xml version="1.0" encoding="utf-8"?>
<p:sldLayout xmlns:a="http://schemas.openxmlformats.org/drawingml/2006/main" xmlns:r="http://schemas.openxmlformats.org/officeDocument/2006/relationships" xmlns:p="http://schemas.openxmlformats.org/presentationml/2006/main" userDrawn="1">
  <p:cSld name="59_Custom Layout">
    <p:bg>
      <p:bgPr>
        <a:solidFill>
          <a:schemeClr val="bg1"/>
        </a:solidFill>
        <a:effectLst/>
      </p:bgPr>
    </p:bg>
    <p:spTree>
      <p:nvGrpSpPr>
        <p:cNvPr id="1" name=""/>
        <p:cNvGrpSpPr/>
        <p:nvPr/>
      </p:nvGrpSpPr>
      <p:grpSpPr>
        <a:xfrm>
          <a:off x="0" y="0"/>
          <a:ext cx="0" cy="0"/>
          <a:chOff x="0" y="0"/>
          <a:chExt cx="0" cy="0"/>
        </a:xfrm>
      </p:grpSpPr>
      <p:sp>
        <p:nvSpPr>
          <p:cNvPr id="6" name="Picture Placeholder 2"/>
          <p:cNvSpPr>
            <a:spLocks noGrp="1"/>
          </p:cNvSpPr>
          <p:nvPr>
            <p:ph type="pic" sz="quarter" idx="10"/>
          </p:nvPr>
        </p:nvSpPr>
        <p:spPr>
          <a:xfrm>
            <a:off x="10905067" y="0"/>
            <a:ext cx="13478933" cy="13716000"/>
          </a:xfrm>
          <a:prstGeom prst="rect">
            <a:avLst/>
          </a:prstGeom>
        </p:spPr>
        <p:txBody>
          <a:bodyPr tIns="0" bIns="2011680" anchor="b"/>
          <a:lstStyle>
            <a:lvl1pPr marL="0" indent="0" algn="ctr">
              <a:buNone/>
              <a:defRPr sz="5333">
                <a:solidFill>
                  <a:schemeClr val="tx1">
                    <a:lumMod val="75000"/>
                    <a:lumOff val="25000"/>
                  </a:schemeClr>
                </a:solidFill>
              </a:defRPr>
            </a:lvl1pPr>
          </a:lstStyle>
          <a:p>
            <a:endParaRPr lang="en-US" dirty="0"/>
          </a:p>
        </p:txBody>
      </p:sp>
    </p:spTree>
    <p:extLst>
      <p:ext uri="{BB962C8B-B14F-4D97-AF65-F5344CB8AC3E}">
        <p14:creationId xmlns:p14="http://schemas.microsoft.com/office/powerpoint/2010/main" val="2670244841"/>
      </p:ext>
    </p:extLst>
  </p:cSld>
  <p:clrMapOvr>
    <a:masterClrMapping/>
  </p:clrMapOvr>
</p:sldLayout>
</file>

<file path=ppt/slideLayouts/slideLayout249.xml><?xml version="1.0" encoding="utf-8"?>
<p:sldLayout xmlns:a="http://schemas.openxmlformats.org/drawingml/2006/main" xmlns:r="http://schemas.openxmlformats.org/officeDocument/2006/relationships" xmlns:p="http://schemas.openxmlformats.org/presentationml/2006/main" userDrawn="1">
  <p:cSld name="24_Custom Layout">
    <p:bg>
      <p:bgPr>
        <a:solidFill>
          <a:schemeClr val="bg1"/>
        </a:solidFill>
        <a:effectLst/>
      </p:bgPr>
    </p:bg>
    <p:spTree>
      <p:nvGrpSpPr>
        <p:cNvPr id="1" name=""/>
        <p:cNvGrpSpPr/>
        <p:nvPr/>
      </p:nvGrpSpPr>
      <p:grpSpPr>
        <a:xfrm>
          <a:off x="0" y="0"/>
          <a:ext cx="0" cy="0"/>
          <a:chOff x="0" y="0"/>
          <a:chExt cx="0" cy="0"/>
        </a:xfrm>
      </p:grpSpPr>
      <p:sp>
        <p:nvSpPr>
          <p:cNvPr id="6" name="Picture Placeholder 2"/>
          <p:cNvSpPr>
            <a:spLocks noGrp="1"/>
          </p:cNvSpPr>
          <p:nvPr>
            <p:ph type="pic" sz="quarter" idx="10"/>
          </p:nvPr>
        </p:nvSpPr>
        <p:spPr>
          <a:xfrm>
            <a:off x="0" y="0"/>
            <a:ext cx="14156267" cy="13716000"/>
          </a:xfrm>
          <a:prstGeom prst="flowChartInputOutput">
            <a:avLst/>
          </a:prstGeom>
        </p:spPr>
        <p:txBody>
          <a:bodyPr tIns="0" bIns="2011680" anchor="b"/>
          <a:lstStyle>
            <a:lvl1pPr marL="0" indent="0" algn="ctr">
              <a:buNone/>
              <a:defRPr sz="5333">
                <a:solidFill>
                  <a:schemeClr val="tx1">
                    <a:lumMod val="75000"/>
                    <a:lumOff val="25000"/>
                  </a:schemeClr>
                </a:solidFill>
              </a:defRPr>
            </a:lvl1pPr>
          </a:lstStyle>
          <a:p>
            <a:endParaRPr lang="en-US" dirty="0"/>
          </a:p>
        </p:txBody>
      </p:sp>
    </p:spTree>
    <p:extLst>
      <p:ext uri="{BB962C8B-B14F-4D97-AF65-F5344CB8AC3E}">
        <p14:creationId xmlns:p14="http://schemas.microsoft.com/office/powerpoint/2010/main" val="142107697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Eight Grid Text">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3"/>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6768" y="2794001"/>
            <a:ext cx="4876800" cy="2952330"/>
          </a:xfrm>
          <a:solidFill>
            <a:schemeClr val="bg1">
              <a:lumMod val="95000"/>
            </a:schemeClr>
          </a:solidFill>
        </p:spPr>
        <p:txBody>
          <a:bodyPr vert="horz" lIns="0" tIns="0" rIns="0" bIns="0" rtlCol="0" anchor="ctr">
            <a:normAutofit/>
          </a:bodyPr>
          <a:lstStyle>
            <a:lvl1pPr>
              <a:defRPr lang="en-US" sz="2800" dirty="0"/>
            </a:lvl1pPr>
          </a:lstStyle>
          <a:p>
            <a:pPr marL="0" lvl="0" indent="0" algn="ctr">
              <a:buNone/>
            </a:pPr>
            <a:endParaRPr lang="en-US" dirty="0"/>
          </a:p>
        </p:txBody>
      </p:sp>
      <p:sp>
        <p:nvSpPr>
          <p:cNvPr id="5" name="Picture Placeholder 3"/>
          <p:cNvSpPr>
            <a:spLocks noGrp="1"/>
          </p:cNvSpPr>
          <p:nvPr>
            <p:ph type="pic" sz="quarter" idx="11"/>
          </p:nvPr>
        </p:nvSpPr>
        <p:spPr>
          <a:xfrm>
            <a:off x="7109968" y="2794001"/>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6" name="Picture Placeholder 3"/>
          <p:cNvSpPr>
            <a:spLocks noGrp="1"/>
          </p:cNvSpPr>
          <p:nvPr>
            <p:ph type="pic" sz="quarter" idx="12"/>
          </p:nvPr>
        </p:nvSpPr>
        <p:spPr>
          <a:xfrm>
            <a:off x="12393168" y="2794001"/>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7" name="Picture Placeholder 3"/>
          <p:cNvSpPr>
            <a:spLocks noGrp="1"/>
          </p:cNvSpPr>
          <p:nvPr>
            <p:ph type="pic" sz="quarter" idx="13"/>
          </p:nvPr>
        </p:nvSpPr>
        <p:spPr>
          <a:xfrm>
            <a:off x="17676368" y="2794001"/>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4" name="Content Placeholder 13"/>
          <p:cNvSpPr>
            <a:spLocks noGrp="1"/>
          </p:cNvSpPr>
          <p:nvPr>
            <p:ph sz="quarter" idx="18"/>
          </p:nvPr>
        </p:nvSpPr>
        <p:spPr>
          <a:xfrm>
            <a:off x="1826768" y="9434015"/>
            <a:ext cx="4882896" cy="2653210"/>
          </a:xfrm>
        </p:spPr>
        <p:txBody>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13"/>
          <p:cNvSpPr>
            <a:spLocks noGrp="1"/>
          </p:cNvSpPr>
          <p:nvPr>
            <p:ph sz="quarter" idx="19"/>
          </p:nvPr>
        </p:nvSpPr>
        <p:spPr>
          <a:xfrm>
            <a:off x="7107936" y="9434015"/>
            <a:ext cx="4882896" cy="2653210"/>
          </a:xfrm>
        </p:spPr>
        <p:txBody>
          <a:bodyPr>
            <a:normAutofit/>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13"/>
          <p:cNvSpPr>
            <a:spLocks noGrp="1"/>
          </p:cNvSpPr>
          <p:nvPr>
            <p:ph sz="quarter" idx="20"/>
          </p:nvPr>
        </p:nvSpPr>
        <p:spPr>
          <a:xfrm>
            <a:off x="12389104" y="9434015"/>
            <a:ext cx="4882896" cy="2653210"/>
          </a:xfrm>
        </p:spPr>
        <p:txBody>
          <a:bodyPr>
            <a:normAutofit/>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Content Placeholder 13"/>
          <p:cNvSpPr>
            <a:spLocks noGrp="1"/>
          </p:cNvSpPr>
          <p:nvPr>
            <p:ph sz="quarter" idx="21"/>
          </p:nvPr>
        </p:nvSpPr>
        <p:spPr>
          <a:xfrm>
            <a:off x="17670272" y="9434015"/>
            <a:ext cx="4882896" cy="2653210"/>
          </a:xfrm>
        </p:spPr>
        <p:txBody>
          <a:bodyPr>
            <a:normAutofit/>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3"/>
          <p:cNvSpPr>
            <a:spLocks noGrp="1"/>
          </p:cNvSpPr>
          <p:nvPr>
            <p:ph type="pic" sz="quarter" idx="22"/>
          </p:nvPr>
        </p:nvSpPr>
        <p:spPr>
          <a:xfrm>
            <a:off x="1826768" y="6114009"/>
            <a:ext cx="4876800" cy="2952330"/>
          </a:xfrm>
          <a:solidFill>
            <a:schemeClr val="bg1">
              <a:lumMod val="95000"/>
            </a:schemeClr>
          </a:solidFill>
        </p:spPr>
        <p:txBody>
          <a:bodyPr vert="horz" lIns="0" tIns="0" rIns="0" bIns="0" rtlCol="0" anchor="ctr">
            <a:normAutofit/>
          </a:bodyPr>
          <a:lstStyle>
            <a:lvl1pPr>
              <a:defRPr lang="en-US" sz="2800" dirty="0"/>
            </a:lvl1pPr>
          </a:lstStyle>
          <a:p>
            <a:pPr marL="0" lvl="0" indent="0" algn="ctr">
              <a:buNone/>
            </a:pPr>
            <a:endParaRPr lang="en-US" dirty="0"/>
          </a:p>
        </p:txBody>
      </p:sp>
      <p:sp>
        <p:nvSpPr>
          <p:cNvPr id="12" name="Picture Placeholder 3"/>
          <p:cNvSpPr>
            <a:spLocks noGrp="1"/>
          </p:cNvSpPr>
          <p:nvPr>
            <p:ph type="pic" sz="quarter" idx="23"/>
          </p:nvPr>
        </p:nvSpPr>
        <p:spPr>
          <a:xfrm>
            <a:off x="7109968" y="6114009"/>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3" name="Picture Placeholder 3"/>
          <p:cNvSpPr>
            <a:spLocks noGrp="1"/>
          </p:cNvSpPr>
          <p:nvPr>
            <p:ph type="pic" sz="quarter" idx="24"/>
          </p:nvPr>
        </p:nvSpPr>
        <p:spPr>
          <a:xfrm>
            <a:off x="12393168" y="6114009"/>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6" name="Picture Placeholder 3"/>
          <p:cNvSpPr>
            <a:spLocks noGrp="1"/>
          </p:cNvSpPr>
          <p:nvPr>
            <p:ph type="pic" sz="quarter" idx="25"/>
          </p:nvPr>
        </p:nvSpPr>
        <p:spPr>
          <a:xfrm>
            <a:off x="17676368" y="6114009"/>
            <a:ext cx="4876800" cy="2952330"/>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Tree>
    <p:extLst>
      <p:ext uri="{BB962C8B-B14F-4D97-AF65-F5344CB8AC3E}">
        <p14:creationId xmlns:p14="http://schemas.microsoft.com/office/powerpoint/2010/main" val="3926009530"/>
      </p:ext>
    </p:extLst>
  </p:cSld>
  <p:clrMapOvr>
    <a:masterClrMapping/>
  </p:clrMapOvr>
</p:sldLayout>
</file>

<file path=ppt/slideLayouts/slideLayout250.xml><?xml version="1.0" encoding="utf-8"?>
<p:sldLayout xmlns:a="http://schemas.openxmlformats.org/drawingml/2006/main" xmlns:r="http://schemas.openxmlformats.org/officeDocument/2006/relationships" xmlns:p="http://schemas.openxmlformats.org/presentationml/2006/main" userDrawn="1">
  <p:cSld name="19_Custom Layout">
    <p:bg>
      <p:bgPr>
        <a:solidFill>
          <a:schemeClr val="bg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half" idx="2" hasCustomPrompt="1"/>
          </p:nvPr>
        </p:nvSpPr>
        <p:spPr>
          <a:xfrm>
            <a:off x="1016000" y="2053391"/>
            <a:ext cx="22315637" cy="462013"/>
          </a:xfrm>
          <a:prstGeom prst="rect">
            <a:avLst/>
          </a:prstGeom>
        </p:spPr>
        <p:txBody>
          <a:bodyPr wrap="none" lIns="0" tIns="0" rIns="0" bIns="0" anchor="ctr">
            <a:noAutofit/>
          </a:bodyPr>
          <a:lstStyle>
            <a:lvl1pPr marL="0" indent="0" algn="l">
              <a:buNone/>
              <a:defRPr sz="4267" b="0" baseline="0">
                <a:solidFill>
                  <a:schemeClr val="tx1">
                    <a:lumMod val="75000"/>
                    <a:lumOff val="25000"/>
                  </a:schemeClr>
                </a:solidFill>
                <a:latin typeface="+mj-lt"/>
                <a:ea typeface="Roboto" panose="02000000000000000000" pitchFamily="2" charset="0"/>
              </a:defRPr>
            </a:lvl1pPr>
            <a:lvl2pPr marL="1219186" indent="0">
              <a:buNone/>
              <a:defRPr sz="3200"/>
            </a:lvl2pPr>
            <a:lvl3pPr marL="2438369" indent="0">
              <a:buNone/>
              <a:defRPr sz="2667"/>
            </a:lvl3pPr>
            <a:lvl4pPr marL="3657555" indent="0">
              <a:buNone/>
              <a:defRPr sz="2400"/>
            </a:lvl4pPr>
            <a:lvl5pPr marL="4876738" indent="0">
              <a:buNone/>
              <a:defRPr sz="2400"/>
            </a:lvl5pPr>
            <a:lvl6pPr marL="6095924" indent="0">
              <a:buNone/>
              <a:defRPr sz="2400"/>
            </a:lvl6pPr>
            <a:lvl7pPr marL="7315107" indent="0">
              <a:buNone/>
              <a:defRPr sz="2400"/>
            </a:lvl7pPr>
            <a:lvl8pPr marL="8534293" indent="0">
              <a:buNone/>
              <a:defRPr sz="2400"/>
            </a:lvl8pPr>
            <a:lvl9pPr marL="9753479" indent="0">
              <a:buNone/>
              <a:defRPr sz="2400"/>
            </a:lvl9pPr>
          </a:lstStyle>
          <a:p>
            <a:pPr lvl="0"/>
            <a:r>
              <a:rPr lang="en-US" dirty="0"/>
              <a:t>CLICK TO EDITE SUBTITLE</a:t>
            </a:r>
          </a:p>
        </p:txBody>
      </p:sp>
      <p:sp>
        <p:nvSpPr>
          <p:cNvPr id="5" name="Title 13"/>
          <p:cNvSpPr>
            <a:spLocks noGrp="1"/>
          </p:cNvSpPr>
          <p:nvPr>
            <p:ph type="title" hasCustomPrompt="1"/>
          </p:nvPr>
        </p:nvSpPr>
        <p:spPr>
          <a:xfrm>
            <a:off x="1016000" y="900499"/>
            <a:ext cx="22315637" cy="949691"/>
          </a:xfrm>
          <a:prstGeom prst="rect">
            <a:avLst/>
          </a:prstGeom>
        </p:spPr>
        <p:txBody>
          <a:bodyPr lIns="0" anchor="ctr"/>
          <a:lstStyle>
            <a:lvl1pPr marL="0" marR="0" indent="0" algn="l" defTabSz="2438430" rtl="0" eaLnBrk="1" fontAlgn="auto" latinLnBrk="0" hangingPunct="1">
              <a:lnSpc>
                <a:spcPct val="100000"/>
              </a:lnSpc>
              <a:spcBef>
                <a:spcPct val="0"/>
              </a:spcBef>
              <a:spcAft>
                <a:spcPts val="0"/>
              </a:spcAft>
              <a:tabLst/>
              <a:defRPr sz="8533" b="0">
                <a:solidFill>
                  <a:schemeClr val="tx1">
                    <a:lumMod val="50000"/>
                    <a:lumOff val="50000"/>
                  </a:schemeClr>
                </a:solidFill>
              </a:defRPr>
            </a:lvl1pPr>
          </a:lstStyle>
          <a:p>
            <a:pPr marL="0" marR="0" lvl="0" indent="0" defTabSz="2438430" rtl="0" eaLnBrk="1" fontAlgn="auto" latinLnBrk="0" hangingPunct="1">
              <a:lnSpc>
                <a:spcPct val="100000"/>
              </a:lnSpc>
              <a:spcBef>
                <a:spcPct val="0"/>
              </a:spcBef>
              <a:spcAft>
                <a:spcPts val="0"/>
              </a:spcAft>
              <a:tabLst/>
              <a:defRPr/>
            </a:pPr>
            <a:r>
              <a:rPr kumimoji="0" lang="en-US" sz="7467" b="1" i="0" u="none" strike="noStrike" kern="1200" cap="none" spc="0" normalizeH="0" baseline="0" noProof="0" dirty="0">
                <a:ln>
                  <a:noFill/>
                </a:ln>
                <a:solidFill>
                  <a:schemeClr val="tx1">
                    <a:lumMod val="50000"/>
                    <a:lumOff val="50000"/>
                  </a:schemeClr>
                </a:solidFill>
                <a:effectLst/>
                <a:uLnTx/>
                <a:uFillTx/>
                <a:latin typeface="+mj-lt"/>
                <a:ea typeface="Roboto" panose="02000000000000000000" pitchFamily="2" charset="0"/>
                <a:cs typeface="+mj-cs"/>
              </a:rPr>
              <a:t>CLICK TO EDIT MASTER TITLE STYLE</a:t>
            </a:r>
          </a:p>
        </p:txBody>
      </p:sp>
      <p:sp>
        <p:nvSpPr>
          <p:cNvPr id="7" name="Picture Placeholder 2"/>
          <p:cNvSpPr>
            <a:spLocks noGrp="1"/>
          </p:cNvSpPr>
          <p:nvPr>
            <p:ph type="pic" sz="quarter" idx="10"/>
          </p:nvPr>
        </p:nvSpPr>
        <p:spPr>
          <a:xfrm>
            <a:off x="0" y="2997200"/>
            <a:ext cx="24384000" cy="9144000"/>
          </a:xfrm>
          <a:prstGeom prst="rect">
            <a:avLst/>
          </a:prstGeom>
        </p:spPr>
        <p:txBody>
          <a:bodyPr tIns="0" bIns="2011680" anchor="b"/>
          <a:lstStyle>
            <a:lvl1pPr marL="0" indent="0" algn="ctr">
              <a:buNone/>
              <a:defRPr sz="5333">
                <a:solidFill>
                  <a:schemeClr val="tx1">
                    <a:lumMod val="75000"/>
                    <a:lumOff val="25000"/>
                  </a:schemeClr>
                </a:solidFill>
              </a:defRPr>
            </a:lvl1pPr>
          </a:lstStyle>
          <a:p>
            <a:endParaRPr lang="en-US" dirty="0"/>
          </a:p>
        </p:txBody>
      </p:sp>
    </p:spTree>
    <p:extLst>
      <p:ext uri="{BB962C8B-B14F-4D97-AF65-F5344CB8AC3E}">
        <p14:creationId xmlns:p14="http://schemas.microsoft.com/office/powerpoint/2010/main" val="3325467398"/>
      </p:ext>
    </p:extLst>
  </p:cSld>
  <p:clrMapOvr>
    <a:masterClrMapping/>
  </p:clrMapOvr>
</p:sldLayout>
</file>

<file path=ppt/slideLayouts/slideLayout251.xml><?xml version="1.0" encoding="utf-8"?>
<p:sldLayout xmlns:a="http://schemas.openxmlformats.org/drawingml/2006/main" xmlns:r="http://schemas.openxmlformats.org/officeDocument/2006/relationships" xmlns:p="http://schemas.openxmlformats.org/presentationml/2006/main" userDrawn="1">
  <p:cSld name="20_Custom Layout">
    <p:bg>
      <p:bgPr>
        <a:solidFill>
          <a:schemeClr val="bg1"/>
        </a:solidFill>
        <a:effectLst/>
      </p:bgPr>
    </p:bg>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1016000" y="2053391"/>
            <a:ext cx="22315637" cy="462013"/>
          </a:xfrm>
          <a:prstGeom prst="rect">
            <a:avLst/>
          </a:prstGeom>
        </p:spPr>
        <p:txBody>
          <a:bodyPr wrap="none" lIns="0" tIns="0" rIns="0" bIns="0" anchor="ctr">
            <a:noAutofit/>
          </a:bodyPr>
          <a:lstStyle>
            <a:lvl1pPr marL="0" indent="0" algn="l">
              <a:buNone/>
              <a:defRPr sz="4267" b="0" baseline="0">
                <a:solidFill>
                  <a:schemeClr val="tx1">
                    <a:lumMod val="75000"/>
                    <a:lumOff val="25000"/>
                  </a:schemeClr>
                </a:solidFill>
                <a:latin typeface="+mj-lt"/>
                <a:ea typeface="Roboto" panose="02000000000000000000" pitchFamily="2" charset="0"/>
              </a:defRPr>
            </a:lvl1pPr>
            <a:lvl2pPr marL="1219186" indent="0">
              <a:buNone/>
              <a:defRPr sz="3200"/>
            </a:lvl2pPr>
            <a:lvl3pPr marL="2438369" indent="0">
              <a:buNone/>
              <a:defRPr sz="2667"/>
            </a:lvl3pPr>
            <a:lvl4pPr marL="3657555" indent="0">
              <a:buNone/>
              <a:defRPr sz="2400"/>
            </a:lvl4pPr>
            <a:lvl5pPr marL="4876738" indent="0">
              <a:buNone/>
              <a:defRPr sz="2400"/>
            </a:lvl5pPr>
            <a:lvl6pPr marL="6095924" indent="0">
              <a:buNone/>
              <a:defRPr sz="2400"/>
            </a:lvl6pPr>
            <a:lvl7pPr marL="7315107" indent="0">
              <a:buNone/>
              <a:defRPr sz="2400"/>
            </a:lvl7pPr>
            <a:lvl8pPr marL="8534293" indent="0">
              <a:buNone/>
              <a:defRPr sz="2400"/>
            </a:lvl8pPr>
            <a:lvl9pPr marL="9753479" indent="0">
              <a:buNone/>
              <a:defRPr sz="2400"/>
            </a:lvl9pPr>
          </a:lstStyle>
          <a:p>
            <a:pPr lvl="0"/>
            <a:r>
              <a:rPr lang="en-US" dirty="0"/>
              <a:t>CLICK TO EDITE SUBTITLE</a:t>
            </a:r>
          </a:p>
        </p:txBody>
      </p:sp>
      <p:sp>
        <p:nvSpPr>
          <p:cNvPr id="6" name="Title 13"/>
          <p:cNvSpPr>
            <a:spLocks noGrp="1"/>
          </p:cNvSpPr>
          <p:nvPr>
            <p:ph type="title" hasCustomPrompt="1"/>
          </p:nvPr>
        </p:nvSpPr>
        <p:spPr>
          <a:xfrm>
            <a:off x="1016000" y="900499"/>
            <a:ext cx="22315637" cy="949691"/>
          </a:xfrm>
          <a:prstGeom prst="rect">
            <a:avLst/>
          </a:prstGeom>
        </p:spPr>
        <p:txBody>
          <a:bodyPr lIns="0" anchor="ctr"/>
          <a:lstStyle>
            <a:lvl1pPr marL="0" marR="0" indent="0" algn="l" defTabSz="2438430" rtl="0" eaLnBrk="1" fontAlgn="auto" latinLnBrk="0" hangingPunct="1">
              <a:lnSpc>
                <a:spcPct val="100000"/>
              </a:lnSpc>
              <a:spcBef>
                <a:spcPct val="0"/>
              </a:spcBef>
              <a:spcAft>
                <a:spcPts val="0"/>
              </a:spcAft>
              <a:tabLst/>
              <a:defRPr sz="8533" b="0">
                <a:solidFill>
                  <a:schemeClr val="tx1">
                    <a:lumMod val="50000"/>
                    <a:lumOff val="50000"/>
                  </a:schemeClr>
                </a:solidFill>
              </a:defRPr>
            </a:lvl1pPr>
          </a:lstStyle>
          <a:p>
            <a:pPr marL="0" marR="0" lvl="0" indent="0" defTabSz="2438430" rtl="0" eaLnBrk="1" fontAlgn="auto" latinLnBrk="0" hangingPunct="1">
              <a:lnSpc>
                <a:spcPct val="100000"/>
              </a:lnSpc>
              <a:spcBef>
                <a:spcPct val="0"/>
              </a:spcBef>
              <a:spcAft>
                <a:spcPts val="0"/>
              </a:spcAft>
              <a:tabLst/>
              <a:defRPr/>
            </a:pPr>
            <a:r>
              <a:rPr kumimoji="0" lang="en-US" sz="7467" b="1" i="0" u="none" strike="noStrike" kern="1200" cap="none" spc="0" normalizeH="0" baseline="0" noProof="0" dirty="0">
                <a:ln>
                  <a:noFill/>
                </a:ln>
                <a:solidFill>
                  <a:schemeClr val="tx1">
                    <a:lumMod val="50000"/>
                    <a:lumOff val="50000"/>
                  </a:schemeClr>
                </a:solidFill>
                <a:effectLst/>
                <a:uLnTx/>
                <a:uFillTx/>
                <a:latin typeface="+mj-lt"/>
                <a:ea typeface="Roboto" panose="02000000000000000000" pitchFamily="2" charset="0"/>
                <a:cs typeface="+mj-cs"/>
              </a:rPr>
              <a:t>CLICK TO EDIT MASTER TITLE STYLE</a:t>
            </a:r>
          </a:p>
        </p:txBody>
      </p:sp>
      <p:sp>
        <p:nvSpPr>
          <p:cNvPr id="8" name="Picture Placeholder 2"/>
          <p:cNvSpPr>
            <a:spLocks noGrp="1"/>
          </p:cNvSpPr>
          <p:nvPr>
            <p:ph type="pic" sz="quarter" idx="10"/>
          </p:nvPr>
        </p:nvSpPr>
        <p:spPr>
          <a:xfrm>
            <a:off x="1015999" y="2997200"/>
            <a:ext cx="13885336" cy="9144000"/>
          </a:xfrm>
          <a:prstGeom prst="rect">
            <a:avLst/>
          </a:prstGeom>
        </p:spPr>
        <p:txBody>
          <a:bodyPr tIns="0" bIns="1005840" anchor="b"/>
          <a:lstStyle>
            <a:lvl1pPr marL="0" indent="0" algn="ctr">
              <a:buNone/>
              <a:defRPr sz="5333">
                <a:solidFill>
                  <a:schemeClr val="tx1">
                    <a:lumMod val="75000"/>
                    <a:lumOff val="25000"/>
                  </a:schemeClr>
                </a:solidFill>
              </a:defRPr>
            </a:lvl1pPr>
          </a:lstStyle>
          <a:p>
            <a:endParaRPr lang="en-US" dirty="0"/>
          </a:p>
        </p:txBody>
      </p:sp>
    </p:spTree>
    <p:extLst>
      <p:ext uri="{BB962C8B-B14F-4D97-AF65-F5344CB8AC3E}">
        <p14:creationId xmlns:p14="http://schemas.microsoft.com/office/powerpoint/2010/main" val="2320155241"/>
      </p:ext>
    </p:extLst>
  </p:cSld>
  <p:clrMapOvr>
    <a:masterClrMapping/>
  </p:clrMapOvr>
</p:sldLayout>
</file>

<file path=ppt/slideLayouts/slideLayout252.xml><?xml version="1.0" encoding="utf-8"?>
<p:sldLayout xmlns:a="http://schemas.openxmlformats.org/drawingml/2006/main" xmlns:r="http://schemas.openxmlformats.org/officeDocument/2006/relationships" xmlns:p="http://schemas.openxmlformats.org/presentationml/2006/main" userDrawn="1">
  <p:cSld name="21_Custom Layout">
    <p:bg>
      <p:bgPr>
        <a:solidFill>
          <a:schemeClr val="bg1"/>
        </a:solidFill>
        <a:effectLst/>
      </p:bgPr>
    </p:bg>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1016000" y="2053391"/>
            <a:ext cx="22315637" cy="462013"/>
          </a:xfrm>
          <a:prstGeom prst="rect">
            <a:avLst/>
          </a:prstGeom>
        </p:spPr>
        <p:txBody>
          <a:bodyPr wrap="none" lIns="0" tIns="0" rIns="0" bIns="0" anchor="ctr">
            <a:noAutofit/>
          </a:bodyPr>
          <a:lstStyle>
            <a:lvl1pPr marL="0" indent="0" algn="l">
              <a:buNone/>
              <a:defRPr sz="4267" b="0" baseline="0">
                <a:solidFill>
                  <a:schemeClr val="tx1">
                    <a:lumMod val="75000"/>
                    <a:lumOff val="25000"/>
                  </a:schemeClr>
                </a:solidFill>
                <a:latin typeface="+mj-lt"/>
                <a:ea typeface="Roboto" panose="02000000000000000000" pitchFamily="2" charset="0"/>
              </a:defRPr>
            </a:lvl1pPr>
            <a:lvl2pPr marL="1219186" indent="0">
              <a:buNone/>
              <a:defRPr sz="3200"/>
            </a:lvl2pPr>
            <a:lvl3pPr marL="2438369" indent="0">
              <a:buNone/>
              <a:defRPr sz="2667"/>
            </a:lvl3pPr>
            <a:lvl4pPr marL="3657555" indent="0">
              <a:buNone/>
              <a:defRPr sz="2400"/>
            </a:lvl4pPr>
            <a:lvl5pPr marL="4876738" indent="0">
              <a:buNone/>
              <a:defRPr sz="2400"/>
            </a:lvl5pPr>
            <a:lvl6pPr marL="6095924" indent="0">
              <a:buNone/>
              <a:defRPr sz="2400"/>
            </a:lvl6pPr>
            <a:lvl7pPr marL="7315107" indent="0">
              <a:buNone/>
              <a:defRPr sz="2400"/>
            </a:lvl7pPr>
            <a:lvl8pPr marL="8534293" indent="0">
              <a:buNone/>
              <a:defRPr sz="2400"/>
            </a:lvl8pPr>
            <a:lvl9pPr marL="9753479" indent="0">
              <a:buNone/>
              <a:defRPr sz="2400"/>
            </a:lvl9pPr>
          </a:lstStyle>
          <a:p>
            <a:pPr lvl="0"/>
            <a:r>
              <a:rPr lang="en-US" dirty="0"/>
              <a:t>CLICK TO EDITE SUBTITLE</a:t>
            </a:r>
          </a:p>
        </p:txBody>
      </p:sp>
      <p:sp>
        <p:nvSpPr>
          <p:cNvPr id="6" name="Title 13"/>
          <p:cNvSpPr>
            <a:spLocks noGrp="1"/>
          </p:cNvSpPr>
          <p:nvPr>
            <p:ph type="title" hasCustomPrompt="1"/>
          </p:nvPr>
        </p:nvSpPr>
        <p:spPr>
          <a:xfrm>
            <a:off x="1016000" y="900499"/>
            <a:ext cx="22315637" cy="949691"/>
          </a:xfrm>
          <a:prstGeom prst="rect">
            <a:avLst/>
          </a:prstGeom>
        </p:spPr>
        <p:txBody>
          <a:bodyPr lIns="0" anchor="ctr"/>
          <a:lstStyle>
            <a:lvl1pPr marL="0" marR="0" indent="0" algn="l" defTabSz="2438430" rtl="0" eaLnBrk="1" fontAlgn="auto" latinLnBrk="0" hangingPunct="1">
              <a:lnSpc>
                <a:spcPct val="100000"/>
              </a:lnSpc>
              <a:spcBef>
                <a:spcPct val="0"/>
              </a:spcBef>
              <a:spcAft>
                <a:spcPts val="0"/>
              </a:spcAft>
              <a:tabLst/>
              <a:defRPr sz="8533" b="0">
                <a:solidFill>
                  <a:schemeClr val="tx1">
                    <a:lumMod val="50000"/>
                    <a:lumOff val="50000"/>
                  </a:schemeClr>
                </a:solidFill>
              </a:defRPr>
            </a:lvl1pPr>
          </a:lstStyle>
          <a:p>
            <a:pPr marL="0" marR="0" lvl="0" indent="0" defTabSz="2438430" rtl="0" eaLnBrk="1" fontAlgn="auto" latinLnBrk="0" hangingPunct="1">
              <a:lnSpc>
                <a:spcPct val="100000"/>
              </a:lnSpc>
              <a:spcBef>
                <a:spcPct val="0"/>
              </a:spcBef>
              <a:spcAft>
                <a:spcPts val="0"/>
              </a:spcAft>
              <a:tabLst/>
              <a:defRPr/>
            </a:pPr>
            <a:r>
              <a:rPr kumimoji="0" lang="en-US" sz="7467" b="1" i="0" u="none" strike="noStrike" kern="1200" cap="none" spc="0" normalizeH="0" baseline="0" noProof="0" dirty="0">
                <a:ln>
                  <a:noFill/>
                </a:ln>
                <a:solidFill>
                  <a:schemeClr val="tx1">
                    <a:lumMod val="50000"/>
                    <a:lumOff val="50000"/>
                  </a:schemeClr>
                </a:solidFill>
                <a:effectLst/>
                <a:uLnTx/>
                <a:uFillTx/>
                <a:latin typeface="+mj-lt"/>
                <a:ea typeface="Roboto" panose="02000000000000000000" pitchFamily="2" charset="0"/>
                <a:cs typeface="+mj-cs"/>
              </a:rPr>
              <a:t>CLICK TO EDIT MASTER TITLE STYLE</a:t>
            </a:r>
          </a:p>
        </p:txBody>
      </p:sp>
      <p:sp>
        <p:nvSpPr>
          <p:cNvPr id="8" name="Picture Placeholder 2"/>
          <p:cNvSpPr>
            <a:spLocks noGrp="1"/>
          </p:cNvSpPr>
          <p:nvPr>
            <p:ph type="pic" sz="quarter" idx="10"/>
          </p:nvPr>
        </p:nvSpPr>
        <p:spPr>
          <a:xfrm>
            <a:off x="10261600" y="2997200"/>
            <a:ext cx="13070037" cy="9144000"/>
          </a:xfrm>
          <a:prstGeom prst="rect">
            <a:avLst/>
          </a:prstGeom>
        </p:spPr>
        <p:txBody>
          <a:bodyPr tIns="0" bIns="1005840" anchor="b"/>
          <a:lstStyle>
            <a:lvl1pPr marL="0" indent="0" algn="ctr">
              <a:buNone/>
              <a:defRPr sz="5333">
                <a:solidFill>
                  <a:schemeClr val="tx1">
                    <a:lumMod val="75000"/>
                    <a:lumOff val="25000"/>
                  </a:schemeClr>
                </a:solidFill>
              </a:defRPr>
            </a:lvl1pPr>
          </a:lstStyle>
          <a:p>
            <a:endParaRPr lang="en-US" dirty="0"/>
          </a:p>
        </p:txBody>
      </p:sp>
    </p:spTree>
    <p:extLst>
      <p:ext uri="{BB962C8B-B14F-4D97-AF65-F5344CB8AC3E}">
        <p14:creationId xmlns:p14="http://schemas.microsoft.com/office/powerpoint/2010/main" val="1592619298"/>
      </p:ext>
    </p:extLst>
  </p:cSld>
  <p:clrMapOvr>
    <a:masterClrMapping/>
  </p:clrMapOvr>
</p:sldLayout>
</file>

<file path=ppt/slideLayouts/slideLayout253.xml><?xml version="1.0" encoding="utf-8"?>
<p:sldLayout xmlns:a="http://schemas.openxmlformats.org/drawingml/2006/main" xmlns:r="http://schemas.openxmlformats.org/officeDocument/2006/relationships" xmlns:p="http://schemas.openxmlformats.org/presentationml/2006/main" userDrawn="1">
  <p:cSld name="22_Custom Layout">
    <p:bg>
      <p:bgPr>
        <a:solidFill>
          <a:schemeClr val="bg1"/>
        </a:solidFill>
        <a:effectLst/>
      </p:bgPr>
    </p:bg>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1016000" y="2053391"/>
            <a:ext cx="22315637" cy="462013"/>
          </a:xfrm>
          <a:prstGeom prst="rect">
            <a:avLst/>
          </a:prstGeom>
        </p:spPr>
        <p:txBody>
          <a:bodyPr wrap="none" lIns="0" tIns="0" rIns="0" bIns="0" anchor="ctr">
            <a:noAutofit/>
          </a:bodyPr>
          <a:lstStyle>
            <a:lvl1pPr marL="0" indent="0" algn="l">
              <a:buNone/>
              <a:defRPr sz="4267" b="0" baseline="0">
                <a:solidFill>
                  <a:schemeClr val="tx1">
                    <a:lumMod val="75000"/>
                    <a:lumOff val="25000"/>
                  </a:schemeClr>
                </a:solidFill>
                <a:latin typeface="+mj-lt"/>
                <a:ea typeface="Roboto" panose="02000000000000000000" pitchFamily="2" charset="0"/>
              </a:defRPr>
            </a:lvl1pPr>
            <a:lvl2pPr marL="1219186" indent="0">
              <a:buNone/>
              <a:defRPr sz="3200"/>
            </a:lvl2pPr>
            <a:lvl3pPr marL="2438369" indent="0">
              <a:buNone/>
              <a:defRPr sz="2667"/>
            </a:lvl3pPr>
            <a:lvl4pPr marL="3657555" indent="0">
              <a:buNone/>
              <a:defRPr sz="2400"/>
            </a:lvl4pPr>
            <a:lvl5pPr marL="4876738" indent="0">
              <a:buNone/>
              <a:defRPr sz="2400"/>
            </a:lvl5pPr>
            <a:lvl6pPr marL="6095924" indent="0">
              <a:buNone/>
              <a:defRPr sz="2400"/>
            </a:lvl6pPr>
            <a:lvl7pPr marL="7315107" indent="0">
              <a:buNone/>
              <a:defRPr sz="2400"/>
            </a:lvl7pPr>
            <a:lvl8pPr marL="8534293" indent="0">
              <a:buNone/>
              <a:defRPr sz="2400"/>
            </a:lvl8pPr>
            <a:lvl9pPr marL="9753479" indent="0">
              <a:buNone/>
              <a:defRPr sz="2400"/>
            </a:lvl9pPr>
          </a:lstStyle>
          <a:p>
            <a:pPr lvl="0"/>
            <a:r>
              <a:rPr lang="en-US" dirty="0"/>
              <a:t>CLICK TO EDITE SUBTITLE</a:t>
            </a:r>
          </a:p>
        </p:txBody>
      </p:sp>
      <p:sp>
        <p:nvSpPr>
          <p:cNvPr id="6" name="Title 13"/>
          <p:cNvSpPr>
            <a:spLocks noGrp="1"/>
          </p:cNvSpPr>
          <p:nvPr>
            <p:ph type="title" hasCustomPrompt="1"/>
          </p:nvPr>
        </p:nvSpPr>
        <p:spPr>
          <a:xfrm>
            <a:off x="1016000" y="900499"/>
            <a:ext cx="22315637" cy="949691"/>
          </a:xfrm>
          <a:prstGeom prst="rect">
            <a:avLst/>
          </a:prstGeom>
        </p:spPr>
        <p:txBody>
          <a:bodyPr lIns="0" anchor="ctr"/>
          <a:lstStyle>
            <a:lvl1pPr marL="0" marR="0" indent="0" algn="l" defTabSz="2438430" rtl="0" eaLnBrk="1" fontAlgn="auto" latinLnBrk="0" hangingPunct="1">
              <a:lnSpc>
                <a:spcPct val="100000"/>
              </a:lnSpc>
              <a:spcBef>
                <a:spcPct val="0"/>
              </a:spcBef>
              <a:spcAft>
                <a:spcPts val="0"/>
              </a:spcAft>
              <a:tabLst/>
              <a:defRPr sz="8533" b="0">
                <a:solidFill>
                  <a:schemeClr val="tx1">
                    <a:lumMod val="50000"/>
                    <a:lumOff val="50000"/>
                  </a:schemeClr>
                </a:solidFill>
              </a:defRPr>
            </a:lvl1pPr>
          </a:lstStyle>
          <a:p>
            <a:pPr marL="0" marR="0" lvl="0" indent="0" defTabSz="2438430" rtl="0" eaLnBrk="1" fontAlgn="auto" latinLnBrk="0" hangingPunct="1">
              <a:lnSpc>
                <a:spcPct val="100000"/>
              </a:lnSpc>
              <a:spcBef>
                <a:spcPct val="0"/>
              </a:spcBef>
              <a:spcAft>
                <a:spcPts val="0"/>
              </a:spcAft>
              <a:tabLst/>
              <a:defRPr/>
            </a:pPr>
            <a:r>
              <a:rPr kumimoji="0" lang="en-US" sz="7467" b="1" i="0" u="none" strike="noStrike" kern="1200" cap="none" spc="0" normalizeH="0" baseline="0" noProof="0" dirty="0">
                <a:ln>
                  <a:noFill/>
                </a:ln>
                <a:solidFill>
                  <a:schemeClr val="tx1">
                    <a:lumMod val="50000"/>
                    <a:lumOff val="50000"/>
                  </a:schemeClr>
                </a:solidFill>
                <a:effectLst/>
                <a:uLnTx/>
                <a:uFillTx/>
                <a:latin typeface="+mj-lt"/>
                <a:ea typeface="Roboto" panose="02000000000000000000" pitchFamily="2" charset="0"/>
                <a:cs typeface="+mj-cs"/>
              </a:rPr>
              <a:t>CLICK TO EDIT MASTER TITLE STYLE</a:t>
            </a:r>
          </a:p>
        </p:txBody>
      </p:sp>
      <p:sp>
        <p:nvSpPr>
          <p:cNvPr id="9" name="Picture Placeholder 8"/>
          <p:cNvSpPr>
            <a:spLocks noGrp="1"/>
          </p:cNvSpPr>
          <p:nvPr>
            <p:ph type="pic" sz="quarter" idx="10"/>
          </p:nvPr>
        </p:nvSpPr>
        <p:spPr>
          <a:xfrm>
            <a:off x="1003030" y="2997197"/>
            <a:ext cx="16052805" cy="9144000"/>
          </a:xfrm>
          <a:custGeom>
            <a:avLst/>
            <a:gdLst>
              <a:gd name="connsiteX0" fmla="*/ 0 w 6019802"/>
              <a:gd name="connsiteY0" fmla="*/ 0 h 3429000"/>
              <a:gd name="connsiteX1" fmla="*/ 6019802 w 6019802"/>
              <a:gd name="connsiteY1" fmla="*/ 0 h 3429000"/>
              <a:gd name="connsiteX2" fmla="*/ 4815841 w 6019802"/>
              <a:gd name="connsiteY2" fmla="*/ 3429000 h 3429000"/>
              <a:gd name="connsiteX3" fmla="*/ 0 w 60198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19802" h="3429000">
                <a:moveTo>
                  <a:pt x="0" y="0"/>
                </a:moveTo>
                <a:lnTo>
                  <a:pt x="6019802" y="0"/>
                </a:lnTo>
                <a:lnTo>
                  <a:pt x="4815841" y="3429000"/>
                </a:lnTo>
                <a:lnTo>
                  <a:pt x="0" y="3429000"/>
                </a:lnTo>
                <a:close/>
              </a:path>
            </a:pathLst>
          </a:custGeom>
        </p:spPr>
        <p:txBody>
          <a:bodyPr wrap="square" tIns="0" bIns="1005840" anchor="b">
            <a:noAutofit/>
          </a:bodyPr>
          <a:lstStyle>
            <a:lvl1pPr marL="0" indent="0" algn="ctr">
              <a:buNone/>
              <a:defRPr sz="5333">
                <a:solidFill>
                  <a:schemeClr val="tx1">
                    <a:lumMod val="75000"/>
                    <a:lumOff val="25000"/>
                  </a:schemeClr>
                </a:solidFill>
              </a:defRPr>
            </a:lvl1pPr>
          </a:lstStyle>
          <a:p>
            <a:endParaRPr lang="en-US" dirty="0"/>
          </a:p>
        </p:txBody>
      </p:sp>
    </p:spTree>
    <p:extLst>
      <p:ext uri="{BB962C8B-B14F-4D97-AF65-F5344CB8AC3E}">
        <p14:creationId xmlns:p14="http://schemas.microsoft.com/office/powerpoint/2010/main" val="3467108676"/>
      </p:ext>
    </p:extLst>
  </p:cSld>
  <p:clrMapOvr>
    <a:masterClrMapping/>
  </p:clrMapOvr>
</p:sldLayout>
</file>

<file path=ppt/slideLayouts/slideLayout254.xml><?xml version="1.0" encoding="utf-8"?>
<p:sldLayout xmlns:a="http://schemas.openxmlformats.org/drawingml/2006/main" xmlns:r="http://schemas.openxmlformats.org/officeDocument/2006/relationships" xmlns:p="http://schemas.openxmlformats.org/presentationml/2006/main" userDrawn="1">
  <p:cSld name="9_Custom Layout">
    <p:bg>
      <p:bgPr>
        <a:solidFill>
          <a:schemeClr val="bg1"/>
        </a:solidFill>
        <a:effectLst/>
      </p:bgPr>
    </p:bg>
    <p:spTree>
      <p:nvGrpSpPr>
        <p:cNvPr id="1" name=""/>
        <p:cNvGrpSpPr/>
        <p:nvPr/>
      </p:nvGrpSpPr>
      <p:grpSpPr>
        <a:xfrm>
          <a:off x="0" y="0"/>
          <a:ext cx="0" cy="0"/>
          <a:chOff x="0" y="0"/>
          <a:chExt cx="0" cy="0"/>
        </a:xfrm>
      </p:grpSpPr>
      <p:sp>
        <p:nvSpPr>
          <p:cNvPr id="5" name="Picture Placeholder 2"/>
          <p:cNvSpPr>
            <a:spLocks noGrp="1"/>
          </p:cNvSpPr>
          <p:nvPr>
            <p:ph type="pic" sz="quarter" idx="10"/>
          </p:nvPr>
        </p:nvSpPr>
        <p:spPr>
          <a:xfrm>
            <a:off x="12162749" y="3614251"/>
            <a:ext cx="11143488" cy="7900416"/>
          </a:xfrm>
          <a:prstGeom prst="rect">
            <a:avLst/>
          </a:prstGeom>
        </p:spPr>
        <p:txBody>
          <a:bodyPr tIns="0" bIns="1005840" anchor="b"/>
          <a:lstStyle>
            <a:lvl1pPr marL="0" indent="0" algn="ctr">
              <a:buNone/>
              <a:defRPr sz="5333">
                <a:solidFill>
                  <a:schemeClr val="tx1">
                    <a:lumMod val="75000"/>
                    <a:lumOff val="25000"/>
                  </a:schemeClr>
                </a:solidFill>
              </a:defRPr>
            </a:lvl1pPr>
          </a:lstStyle>
          <a:p>
            <a:endParaRPr lang="en-US" dirty="0"/>
          </a:p>
        </p:txBody>
      </p:sp>
      <p:sp>
        <p:nvSpPr>
          <p:cNvPr id="6" name="Text Placeholder 3"/>
          <p:cNvSpPr>
            <a:spLocks noGrp="1"/>
          </p:cNvSpPr>
          <p:nvPr>
            <p:ph type="body" sz="half" idx="2" hasCustomPrompt="1"/>
          </p:nvPr>
        </p:nvSpPr>
        <p:spPr>
          <a:xfrm>
            <a:off x="1016000" y="2053391"/>
            <a:ext cx="22315637" cy="462013"/>
          </a:xfrm>
          <a:prstGeom prst="rect">
            <a:avLst/>
          </a:prstGeom>
        </p:spPr>
        <p:txBody>
          <a:bodyPr wrap="none" lIns="0" tIns="0" rIns="0" bIns="0" anchor="ctr">
            <a:noAutofit/>
          </a:bodyPr>
          <a:lstStyle>
            <a:lvl1pPr marL="0" indent="0" algn="l">
              <a:buNone/>
              <a:defRPr sz="4267" b="0" baseline="0">
                <a:solidFill>
                  <a:schemeClr val="tx1">
                    <a:lumMod val="75000"/>
                    <a:lumOff val="25000"/>
                  </a:schemeClr>
                </a:solidFill>
                <a:latin typeface="+mj-lt"/>
                <a:ea typeface="Roboto" panose="02000000000000000000" pitchFamily="2" charset="0"/>
              </a:defRPr>
            </a:lvl1pPr>
            <a:lvl2pPr marL="1219186" indent="0">
              <a:buNone/>
              <a:defRPr sz="3200"/>
            </a:lvl2pPr>
            <a:lvl3pPr marL="2438369" indent="0">
              <a:buNone/>
              <a:defRPr sz="2667"/>
            </a:lvl3pPr>
            <a:lvl4pPr marL="3657555" indent="0">
              <a:buNone/>
              <a:defRPr sz="2400"/>
            </a:lvl4pPr>
            <a:lvl5pPr marL="4876738" indent="0">
              <a:buNone/>
              <a:defRPr sz="2400"/>
            </a:lvl5pPr>
            <a:lvl6pPr marL="6095924" indent="0">
              <a:buNone/>
              <a:defRPr sz="2400"/>
            </a:lvl6pPr>
            <a:lvl7pPr marL="7315107" indent="0">
              <a:buNone/>
              <a:defRPr sz="2400"/>
            </a:lvl7pPr>
            <a:lvl8pPr marL="8534293" indent="0">
              <a:buNone/>
              <a:defRPr sz="2400"/>
            </a:lvl8pPr>
            <a:lvl9pPr marL="9753479" indent="0">
              <a:buNone/>
              <a:defRPr sz="2400"/>
            </a:lvl9pPr>
          </a:lstStyle>
          <a:p>
            <a:pPr lvl="0"/>
            <a:r>
              <a:rPr lang="en-US" dirty="0"/>
              <a:t>CLICK TO EDITE SUBTITLE</a:t>
            </a:r>
          </a:p>
        </p:txBody>
      </p:sp>
      <p:sp>
        <p:nvSpPr>
          <p:cNvPr id="7" name="Title 13"/>
          <p:cNvSpPr>
            <a:spLocks noGrp="1"/>
          </p:cNvSpPr>
          <p:nvPr>
            <p:ph type="title" hasCustomPrompt="1"/>
          </p:nvPr>
        </p:nvSpPr>
        <p:spPr>
          <a:xfrm>
            <a:off x="1016000" y="900499"/>
            <a:ext cx="22315637" cy="949691"/>
          </a:xfrm>
          <a:prstGeom prst="rect">
            <a:avLst/>
          </a:prstGeom>
        </p:spPr>
        <p:txBody>
          <a:bodyPr lIns="0" anchor="ctr"/>
          <a:lstStyle>
            <a:lvl1pPr marL="0" marR="0" indent="0" algn="l" defTabSz="2438430" rtl="0" eaLnBrk="1" fontAlgn="auto" latinLnBrk="0" hangingPunct="1">
              <a:lnSpc>
                <a:spcPct val="100000"/>
              </a:lnSpc>
              <a:spcBef>
                <a:spcPct val="0"/>
              </a:spcBef>
              <a:spcAft>
                <a:spcPts val="0"/>
              </a:spcAft>
              <a:tabLst/>
              <a:defRPr sz="8533" b="0">
                <a:solidFill>
                  <a:schemeClr val="tx1">
                    <a:lumMod val="50000"/>
                    <a:lumOff val="50000"/>
                  </a:schemeClr>
                </a:solidFill>
              </a:defRPr>
            </a:lvl1pPr>
          </a:lstStyle>
          <a:p>
            <a:pPr marL="0" marR="0" lvl="0" indent="0" defTabSz="2438430" rtl="0" eaLnBrk="1" fontAlgn="auto" latinLnBrk="0" hangingPunct="1">
              <a:lnSpc>
                <a:spcPct val="100000"/>
              </a:lnSpc>
              <a:spcBef>
                <a:spcPct val="0"/>
              </a:spcBef>
              <a:spcAft>
                <a:spcPts val="0"/>
              </a:spcAft>
              <a:tabLst/>
              <a:defRPr/>
            </a:pPr>
            <a:r>
              <a:rPr kumimoji="0" lang="en-US" sz="7467" b="1" i="0" u="none" strike="noStrike" kern="1200" cap="none" spc="0" normalizeH="0" baseline="0" noProof="0" dirty="0">
                <a:ln>
                  <a:noFill/>
                </a:ln>
                <a:solidFill>
                  <a:schemeClr val="tx1">
                    <a:lumMod val="50000"/>
                    <a:lumOff val="50000"/>
                  </a:schemeClr>
                </a:solidFill>
                <a:effectLst/>
                <a:uLnTx/>
                <a:uFillTx/>
                <a:latin typeface="+mj-lt"/>
                <a:ea typeface="Roboto" panose="02000000000000000000" pitchFamily="2" charset="0"/>
                <a:cs typeface="+mj-cs"/>
              </a:rPr>
              <a:t>CLICK TO EDIT MASTER TITLE STYLE</a:t>
            </a:r>
          </a:p>
        </p:txBody>
      </p:sp>
    </p:spTree>
    <p:extLst>
      <p:ext uri="{BB962C8B-B14F-4D97-AF65-F5344CB8AC3E}">
        <p14:creationId xmlns:p14="http://schemas.microsoft.com/office/powerpoint/2010/main" val="1684883280"/>
      </p:ext>
    </p:extLst>
  </p:cSld>
  <p:clrMapOvr>
    <a:masterClrMapping/>
  </p:clrMapOvr>
</p:sldLayout>
</file>

<file path=ppt/slideLayouts/slideLayout255.xml><?xml version="1.0" encoding="utf-8"?>
<p:sldLayout xmlns:a="http://schemas.openxmlformats.org/drawingml/2006/main" xmlns:r="http://schemas.openxmlformats.org/officeDocument/2006/relationships" xmlns:p="http://schemas.openxmlformats.org/presentationml/2006/main" userDrawn="1">
  <p:cSld name="11_Custom Layout">
    <p:bg>
      <p:bgPr>
        <a:solidFill>
          <a:schemeClr val="bg1"/>
        </a:solidFill>
        <a:effectLst/>
      </p:bgPr>
    </p:bg>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8553752" y="-3"/>
            <a:ext cx="15830245" cy="13716000"/>
          </a:xfrm>
          <a:custGeom>
            <a:avLst/>
            <a:gdLst>
              <a:gd name="connsiteX0" fmla="*/ 1885943 w 6477000"/>
              <a:gd name="connsiteY0" fmla="*/ 0 h 5143500"/>
              <a:gd name="connsiteX1" fmla="*/ 1981200 w 6477000"/>
              <a:gd name="connsiteY1" fmla="*/ 0 h 5143500"/>
              <a:gd name="connsiteX2" fmla="*/ 4495800 w 6477000"/>
              <a:gd name="connsiteY2" fmla="*/ 0 h 5143500"/>
              <a:gd name="connsiteX3" fmla="*/ 6477000 w 6477000"/>
              <a:gd name="connsiteY3" fmla="*/ 0 h 5143500"/>
              <a:gd name="connsiteX4" fmla="*/ 6477000 w 6477000"/>
              <a:gd name="connsiteY4" fmla="*/ 5143500 h 5143500"/>
              <a:gd name="connsiteX5" fmla="*/ 2609857 w 6477000"/>
              <a:gd name="connsiteY5" fmla="*/ 5143500 h 5143500"/>
              <a:gd name="connsiteX6" fmla="*/ 1981200 w 6477000"/>
              <a:gd name="connsiteY6" fmla="*/ 5143500 h 5143500"/>
              <a:gd name="connsiteX7" fmla="*/ 0 w 6477000"/>
              <a:gd name="connsiteY7"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77000" h="5143500">
                <a:moveTo>
                  <a:pt x="1885943" y="0"/>
                </a:moveTo>
                <a:lnTo>
                  <a:pt x="1981200" y="0"/>
                </a:lnTo>
                <a:lnTo>
                  <a:pt x="4495800" y="0"/>
                </a:lnTo>
                <a:lnTo>
                  <a:pt x="6477000" y="0"/>
                </a:lnTo>
                <a:lnTo>
                  <a:pt x="6477000" y="5143500"/>
                </a:lnTo>
                <a:lnTo>
                  <a:pt x="2609857" y="5143500"/>
                </a:lnTo>
                <a:lnTo>
                  <a:pt x="1981200" y="5143500"/>
                </a:lnTo>
                <a:lnTo>
                  <a:pt x="0" y="5143500"/>
                </a:lnTo>
                <a:close/>
              </a:path>
            </a:pathLst>
          </a:custGeom>
        </p:spPr>
        <p:txBody>
          <a:bodyPr wrap="square" tIns="0" bIns="1005840" anchor="b">
            <a:noAutofit/>
          </a:bodyPr>
          <a:lstStyle>
            <a:lvl1pPr marL="0" indent="0" algn="ctr">
              <a:buNone/>
              <a:defRPr sz="5333">
                <a:solidFill>
                  <a:schemeClr val="tx1">
                    <a:lumMod val="75000"/>
                    <a:lumOff val="25000"/>
                  </a:schemeClr>
                </a:solidFill>
              </a:defRPr>
            </a:lvl1pPr>
          </a:lstStyle>
          <a:p>
            <a:endParaRPr lang="en-US" dirty="0"/>
          </a:p>
        </p:txBody>
      </p:sp>
      <p:sp>
        <p:nvSpPr>
          <p:cNvPr id="6" name="Text Placeholder 3"/>
          <p:cNvSpPr>
            <a:spLocks noGrp="1"/>
          </p:cNvSpPr>
          <p:nvPr>
            <p:ph type="body" sz="half" idx="2" hasCustomPrompt="1"/>
          </p:nvPr>
        </p:nvSpPr>
        <p:spPr>
          <a:xfrm>
            <a:off x="1016000" y="2053391"/>
            <a:ext cx="22315637" cy="462013"/>
          </a:xfrm>
          <a:prstGeom prst="rect">
            <a:avLst/>
          </a:prstGeom>
        </p:spPr>
        <p:txBody>
          <a:bodyPr wrap="none" lIns="0" tIns="0" rIns="0" bIns="0" anchor="ctr">
            <a:noAutofit/>
          </a:bodyPr>
          <a:lstStyle>
            <a:lvl1pPr marL="0" indent="0" algn="l">
              <a:buNone/>
              <a:defRPr sz="4267" b="0" baseline="0">
                <a:solidFill>
                  <a:schemeClr val="tx1">
                    <a:lumMod val="75000"/>
                    <a:lumOff val="25000"/>
                  </a:schemeClr>
                </a:solidFill>
                <a:latin typeface="+mj-lt"/>
                <a:ea typeface="Roboto" panose="02000000000000000000" pitchFamily="2" charset="0"/>
              </a:defRPr>
            </a:lvl1pPr>
            <a:lvl2pPr marL="1219186" indent="0">
              <a:buNone/>
              <a:defRPr sz="3200"/>
            </a:lvl2pPr>
            <a:lvl3pPr marL="2438369" indent="0">
              <a:buNone/>
              <a:defRPr sz="2667"/>
            </a:lvl3pPr>
            <a:lvl4pPr marL="3657555" indent="0">
              <a:buNone/>
              <a:defRPr sz="2400"/>
            </a:lvl4pPr>
            <a:lvl5pPr marL="4876738" indent="0">
              <a:buNone/>
              <a:defRPr sz="2400"/>
            </a:lvl5pPr>
            <a:lvl6pPr marL="6095924" indent="0">
              <a:buNone/>
              <a:defRPr sz="2400"/>
            </a:lvl6pPr>
            <a:lvl7pPr marL="7315107" indent="0">
              <a:buNone/>
              <a:defRPr sz="2400"/>
            </a:lvl7pPr>
            <a:lvl8pPr marL="8534293" indent="0">
              <a:buNone/>
              <a:defRPr sz="2400"/>
            </a:lvl8pPr>
            <a:lvl9pPr marL="9753479" indent="0">
              <a:buNone/>
              <a:defRPr sz="2400"/>
            </a:lvl9pPr>
          </a:lstStyle>
          <a:p>
            <a:pPr lvl="0"/>
            <a:r>
              <a:rPr lang="en-US" dirty="0"/>
              <a:t>CLICK TO EDITE SUBTITLE</a:t>
            </a:r>
          </a:p>
        </p:txBody>
      </p:sp>
      <p:sp>
        <p:nvSpPr>
          <p:cNvPr id="7" name="Title 13"/>
          <p:cNvSpPr>
            <a:spLocks noGrp="1"/>
          </p:cNvSpPr>
          <p:nvPr>
            <p:ph type="title" hasCustomPrompt="1"/>
          </p:nvPr>
        </p:nvSpPr>
        <p:spPr>
          <a:xfrm>
            <a:off x="1016000" y="900499"/>
            <a:ext cx="22315637" cy="949691"/>
          </a:xfrm>
          <a:prstGeom prst="rect">
            <a:avLst/>
          </a:prstGeom>
        </p:spPr>
        <p:txBody>
          <a:bodyPr lIns="0" anchor="ctr"/>
          <a:lstStyle>
            <a:lvl1pPr marL="0" marR="0" indent="0" algn="l" defTabSz="2438430" rtl="0" eaLnBrk="1" fontAlgn="auto" latinLnBrk="0" hangingPunct="1">
              <a:lnSpc>
                <a:spcPct val="100000"/>
              </a:lnSpc>
              <a:spcBef>
                <a:spcPct val="0"/>
              </a:spcBef>
              <a:spcAft>
                <a:spcPts val="0"/>
              </a:spcAft>
              <a:tabLst/>
              <a:defRPr sz="8533" b="0">
                <a:solidFill>
                  <a:schemeClr val="tx1">
                    <a:lumMod val="50000"/>
                    <a:lumOff val="50000"/>
                  </a:schemeClr>
                </a:solidFill>
              </a:defRPr>
            </a:lvl1pPr>
          </a:lstStyle>
          <a:p>
            <a:pPr marL="0" marR="0" lvl="0" indent="0" defTabSz="2438430" rtl="0" eaLnBrk="1" fontAlgn="auto" latinLnBrk="0" hangingPunct="1">
              <a:lnSpc>
                <a:spcPct val="100000"/>
              </a:lnSpc>
              <a:spcBef>
                <a:spcPct val="0"/>
              </a:spcBef>
              <a:spcAft>
                <a:spcPts val="0"/>
              </a:spcAft>
              <a:tabLst/>
              <a:defRPr/>
            </a:pPr>
            <a:r>
              <a:rPr kumimoji="0" lang="en-US" sz="7467" b="1" i="0" u="none" strike="noStrike" kern="1200" cap="none" spc="0" normalizeH="0" baseline="0" noProof="0" dirty="0">
                <a:ln>
                  <a:noFill/>
                </a:ln>
                <a:solidFill>
                  <a:schemeClr val="tx1">
                    <a:lumMod val="50000"/>
                    <a:lumOff val="50000"/>
                  </a:schemeClr>
                </a:solidFill>
                <a:effectLst/>
                <a:uLnTx/>
                <a:uFillTx/>
                <a:latin typeface="+mj-lt"/>
                <a:ea typeface="Roboto" panose="02000000000000000000" pitchFamily="2" charset="0"/>
                <a:cs typeface="+mj-cs"/>
              </a:rPr>
              <a:t>CLICK TO EDIT MASTER TITLE STYLE</a:t>
            </a:r>
          </a:p>
        </p:txBody>
      </p:sp>
    </p:spTree>
    <p:extLst>
      <p:ext uri="{BB962C8B-B14F-4D97-AF65-F5344CB8AC3E}">
        <p14:creationId xmlns:p14="http://schemas.microsoft.com/office/powerpoint/2010/main" val="1924037116"/>
      </p:ext>
    </p:extLst>
  </p:cSld>
  <p:clrMapOvr>
    <a:masterClrMapping/>
  </p:clrMapOvr>
</p:sldLayout>
</file>

<file path=ppt/slideLayouts/slideLayout256.xml><?xml version="1.0" encoding="utf-8"?>
<p:sldLayout xmlns:a="http://schemas.openxmlformats.org/drawingml/2006/main" xmlns:r="http://schemas.openxmlformats.org/officeDocument/2006/relationships" xmlns:p="http://schemas.openxmlformats.org/presentationml/2006/main" userDrawn="1">
  <p:cSld name="12_Custom Layout">
    <p:bg>
      <p:bgPr>
        <a:solidFill>
          <a:schemeClr val="bg1"/>
        </a:solidFill>
        <a:effectLst/>
      </p:bgPr>
    </p:bg>
    <p:spTree>
      <p:nvGrpSpPr>
        <p:cNvPr id="1" name=""/>
        <p:cNvGrpSpPr/>
        <p:nvPr/>
      </p:nvGrpSpPr>
      <p:grpSpPr>
        <a:xfrm>
          <a:off x="0" y="0"/>
          <a:ext cx="0" cy="0"/>
          <a:chOff x="0" y="0"/>
          <a:chExt cx="0" cy="0"/>
        </a:xfrm>
      </p:grpSpPr>
      <p:sp>
        <p:nvSpPr>
          <p:cNvPr id="6" name="Text Placeholder 3"/>
          <p:cNvSpPr>
            <a:spLocks noGrp="1"/>
          </p:cNvSpPr>
          <p:nvPr>
            <p:ph type="body" sz="half" idx="2" hasCustomPrompt="1"/>
          </p:nvPr>
        </p:nvSpPr>
        <p:spPr>
          <a:xfrm>
            <a:off x="1016000" y="2053391"/>
            <a:ext cx="22315637" cy="462013"/>
          </a:xfrm>
          <a:prstGeom prst="rect">
            <a:avLst/>
          </a:prstGeom>
        </p:spPr>
        <p:txBody>
          <a:bodyPr wrap="none" lIns="0" tIns="0" rIns="0" bIns="0" anchor="ctr">
            <a:noAutofit/>
          </a:bodyPr>
          <a:lstStyle>
            <a:lvl1pPr marL="0" indent="0" algn="l">
              <a:buNone/>
              <a:defRPr sz="4267" b="0" baseline="0">
                <a:solidFill>
                  <a:schemeClr val="tx1">
                    <a:lumMod val="75000"/>
                    <a:lumOff val="25000"/>
                  </a:schemeClr>
                </a:solidFill>
                <a:latin typeface="+mj-lt"/>
                <a:ea typeface="Roboto" panose="02000000000000000000" pitchFamily="2" charset="0"/>
              </a:defRPr>
            </a:lvl1pPr>
            <a:lvl2pPr marL="1219186" indent="0">
              <a:buNone/>
              <a:defRPr sz="3200"/>
            </a:lvl2pPr>
            <a:lvl3pPr marL="2438369" indent="0">
              <a:buNone/>
              <a:defRPr sz="2667"/>
            </a:lvl3pPr>
            <a:lvl4pPr marL="3657555" indent="0">
              <a:buNone/>
              <a:defRPr sz="2400"/>
            </a:lvl4pPr>
            <a:lvl5pPr marL="4876738" indent="0">
              <a:buNone/>
              <a:defRPr sz="2400"/>
            </a:lvl5pPr>
            <a:lvl6pPr marL="6095924" indent="0">
              <a:buNone/>
              <a:defRPr sz="2400"/>
            </a:lvl6pPr>
            <a:lvl7pPr marL="7315107" indent="0">
              <a:buNone/>
              <a:defRPr sz="2400"/>
            </a:lvl7pPr>
            <a:lvl8pPr marL="8534293" indent="0">
              <a:buNone/>
              <a:defRPr sz="2400"/>
            </a:lvl8pPr>
            <a:lvl9pPr marL="9753479" indent="0">
              <a:buNone/>
              <a:defRPr sz="2400"/>
            </a:lvl9pPr>
          </a:lstStyle>
          <a:p>
            <a:pPr lvl="0"/>
            <a:r>
              <a:rPr lang="en-US" dirty="0"/>
              <a:t>CLICK TO EDITE SUBTITLE</a:t>
            </a:r>
          </a:p>
        </p:txBody>
      </p:sp>
      <p:sp>
        <p:nvSpPr>
          <p:cNvPr id="7" name="Title 13"/>
          <p:cNvSpPr>
            <a:spLocks noGrp="1"/>
          </p:cNvSpPr>
          <p:nvPr>
            <p:ph type="title" hasCustomPrompt="1"/>
          </p:nvPr>
        </p:nvSpPr>
        <p:spPr>
          <a:xfrm>
            <a:off x="1016000" y="900499"/>
            <a:ext cx="22315637" cy="949691"/>
          </a:xfrm>
          <a:prstGeom prst="rect">
            <a:avLst/>
          </a:prstGeom>
        </p:spPr>
        <p:txBody>
          <a:bodyPr lIns="0" anchor="ctr"/>
          <a:lstStyle>
            <a:lvl1pPr marL="0" marR="0" indent="0" algn="l" defTabSz="2438430" rtl="0" eaLnBrk="1" fontAlgn="auto" latinLnBrk="0" hangingPunct="1">
              <a:lnSpc>
                <a:spcPct val="100000"/>
              </a:lnSpc>
              <a:spcBef>
                <a:spcPct val="0"/>
              </a:spcBef>
              <a:spcAft>
                <a:spcPts val="0"/>
              </a:spcAft>
              <a:tabLst/>
              <a:defRPr sz="8533" b="0">
                <a:solidFill>
                  <a:schemeClr val="tx1">
                    <a:lumMod val="50000"/>
                    <a:lumOff val="50000"/>
                  </a:schemeClr>
                </a:solidFill>
              </a:defRPr>
            </a:lvl1pPr>
          </a:lstStyle>
          <a:p>
            <a:pPr marL="0" marR="0" lvl="0" indent="0" defTabSz="2438430" rtl="0" eaLnBrk="1" fontAlgn="auto" latinLnBrk="0" hangingPunct="1">
              <a:lnSpc>
                <a:spcPct val="100000"/>
              </a:lnSpc>
              <a:spcBef>
                <a:spcPct val="0"/>
              </a:spcBef>
              <a:spcAft>
                <a:spcPts val="0"/>
              </a:spcAft>
              <a:tabLst/>
              <a:defRPr/>
            </a:pPr>
            <a:r>
              <a:rPr kumimoji="0" lang="en-US" sz="7467" b="1" i="0" u="none" strike="noStrike" kern="1200" cap="none" spc="0" normalizeH="0" baseline="0" noProof="0" dirty="0">
                <a:ln>
                  <a:noFill/>
                </a:ln>
                <a:solidFill>
                  <a:schemeClr val="tx1">
                    <a:lumMod val="50000"/>
                    <a:lumOff val="50000"/>
                  </a:schemeClr>
                </a:solidFill>
                <a:effectLst/>
                <a:uLnTx/>
                <a:uFillTx/>
                <a:latin typeface="+mj-lt"/>
                <a:ea typeface="Roboto" panose="02000000000000000000" pitchFamily="2" charset="0"/>
                <a:cs typeface="+mj-cs"/>
              </a:rPr>
              <a:t>CLICK TO EDIT MASTER TITLE STYLE</a:t>
            </a:r>
          </a:p>
        </p:txBody>
      </p:sp>
      <p:sp>
        <p:nvSpPr>
          <p:cNvPr id="8" name="Picture Placeholder 7"/>
          <p:cNvSpPr>
            <a:spLocks noGrp="1"/>
          </p:cNvSpPr>
          <p:nvPr>
            <p:ph type="pic" sz="quarter" idx="10"/>
          </p:nvPr>
        </p:nvSpPr>
        <p:spPr>
          <a:xfrm>
            <a:off x="1016000" y="2997200"/>
            <a:ext cx="22315637" cy="6253237"/>
          </a:xfrm>
          <a:prstGeom prst="rect">
            <a:avLst/>
          </a:prstGeom>
        </p:spPr>
        <p:txBody>
          <a:bodyPr wrap="square" tIns="0" bIns="548640" anchor="b">
            <a:noAutofit/>
          </a:bodyPr>
          <a:lstStyle>
            <a:lvl1pPr marL="0" indent="0" algn="ctr">
              <a:buNone/>
              <a:defRPr sz="5333">
                <a:solidFill>
                  <a:schemeClr val="tx1">
                    <a:lumMod val="75000"/>
                    <a:lumOff val="25000"/>
                  </a:schemeClr>
                </a:solidFill>
              </a:defRPr>
            </a:lvl1pPr>
          </a:lstStyle>
          <a:p>
            <a:endParaRPr lang="en-US" dirty="0"/>
          </a:p>
        </p:txBody>
      </p:sp>
    </p:spTree>
    <p:extLst>
      <p:ext uri="{BB962C8B-B14F-4D97-AF65-F5344CB8AC3E}">
        <p14:creationId xmlns:p14="http://schemas.microsoft.com/office/powerpoint/2010/main" val="500791363"/>
      </p:ext>
    </p:extLst>
  </p:cSld>
  <p:clrMapOvr>
    <a:masterClrMapping/>
  </p:clrMapOvr>
</p:sldLayout>
</file>

<file path=ppt/slideLayouts/slideLayout257.xml><?xml version="1.0" encoding="utf-8"?>
<p:sldLayout xmlns:a="http://schemas.openxmlformats.org/drawingml/2006/main" xmlns:r="http://schemas.openxmlformats.org/officeDocument/2006/relationships" xmlns:p="http://schemas.openxmlformats.org/presentationml/2006/main" userDrawn="1">
  <p:cSld name="13_Custom Layout">
    <p:bg>
      <p:bgPr>
        <a:solidFill>
          <a:schemeClr val="bg1"/>
        </a:solidFill>
        <a:effectLst/>
      </p:bgPr>
    </p:bg>
    <p:spTree>
      <p:nvGrpSpPr>
        <p:cNvPr id="1" name=""/>
        <p:cNvGrpSpPr/>
        <p:nvPr/>
      </p:nvGrpSpPr>
      <p:grpSpPr>
        <a:xfrm>
          <a:off x="0" y="0"/>
          <a:ext cx="0" cy="0"/>
          <a:chOff x="0" y="0"/>
          <a:chExt cx="0" cy="0"/>
        </a:xfrm>
      </p:grpSpPr>
      <p:sp>
        <p:nvSpPr>
          <p:cNvPr id="6" name="Text Placeholder 3"/>
          <p:cNvSpPr>
            <a:spLocks noGrp="1"/>
          </p:cNvSpPr>
          <p:nvPr>
            <p:ph type="body" sz="half" idx="2" hasCustomPrompt="1"/>
          </p:nvPr>
        </p:nvSpPr>
        <p:spPr>
          <a:xfrm>
            <a:off x="1016000" y="2053391"/>
            <a:ext cx="22315637" cy="462013"/>
          </a:xfrm>
          <a:prstGeom prst="rect">
            <a:avLst/>
          </a:prstGeom>
        </p:spPr>
        <p:txBody>
          <a:bodyPr wrap="none" lIns="0" tIns="0" rIns="0" bIns="0" anchor="ctr">
            <a:noAutofit/>
          </a:bodyPr>
          <a:lstStyle>
            <a:lvl1pPr marL="0" indent="0" algn="l">
              <a:buNone/>
              <a:defRPr sz="4267" b="0" baseline="0">
                <a:solidFill>
                  <a:schemeClr val="tx1">
                    <a:lumMod val="75000"/>
                    <a:lumOff val="25000"/>
                  </a:schemeClr>
                </a:solidFill>
                <a:latin typeface="+mj-lt"/>
                <a:ea typeface="Roboto" panose="02000000000000000000" pitchFamily="2" charset="0"/>
              </a:defRPr>
            </a:lvl1pPr>
            <a:lvl2pPr marL="1219186" indent="0">
              <a:buNone/>
              <a:defRPr sz="3200"/>
            </a:lvl2pPr>
            <a:lvl3pPr marL="2438369" indent="0">
              <a:buNone/>
              <a:defRPr sz="2667"/>
            </a:lvl3pPr>
            <a:lvl4pPr marL="3657555" indent="0">
              <a:buNone/>
              <a:defRPr sz="2400"/>
            </a:lvl4pPr>
            <a:lvl5pPr marL="4876738" indent="0">
              <a:buNone/>
              <a:defRPr sz="2400"/>
            </a:lvl5pPr>
            <a:lvl6pPr marL="6095924" indent="0">
              <a:buNone/>
              <a:defRPr sz="2400"/>
            </a:lvl6pPr>
            <a:lvl7pPr marL="7315107" indent="0">
              <a:buNone/>
              <a:defRPr sz="2400"/>
            </a:lvl7pPr>
            <a:lvl8pPr marL="8534293" indent="0">
              <a:buNone/>
              <a:defRPr sz="2400"/>
            </a:lvl8pPr>
            <a:lvl9pPr marL="9753479" indent="0">
              <a:buNone/>
              <a:defRPr sz="2400"/>
            </a:lvl9pPr>
          </a:lstStyle>
          <a:p>
            <a:pPr lvl="0"/>
            <a:r>
              <a:rPr lang="en-US" dirty="0"/>
              <a:t>CLICK TO EDITE SUBTITLE</a:t>
            </a:r>
          </a:p>
        </p:txBody>
      </p:sp>
      <p:sp>
        <p:nvSpPr>
          <p:cNvPr id="7" name="Title 13"/>
          <p:cNvSpPr>
            <a:spLocks noGrp="1"/>
          </p:cNvSpPr>
          <p:nvPr>
            <p:ph type="title" hasCustomPrompt="1"/>
          </p:nvPr>
        </p:nvSpPr>
        <p:spPr>
          <a:xfrm>
            <a:off x="1016000" y="900499"/>
            <a:ext cx="22315637" cy="949691"/>
          </a:xfrm>
          <a:prstGeom prst="rect">
            <a:avLst/>
          </a:prstGeom>
        </p:spPr>
        <p:txBody>
          <a:bodyPr lIns="0" anchor="ctr"/>
          <a:lstStyle>
            <a:lvl1pPr marL="0" marR="0" indent="0" algn="l" defTabSz="2438430" rtl="0" eaLnBrk="1" fontAlgn="auto" latinLnBrk="0" hangingPunct="1">
              <a:lnSpc>
                <a:spcPct val="100000"/>
              </a:lnSpc>
              <a:spcBef>
                <a:spcPct val="0"/>
              </a:spcBef>
              <a:spcAft>
                <a:spcPts val="0"/>
              </a:spcAft>
              <a:tabLst/>
              <a:defRPr sz="8533" b="0">
                <a:solidFill>
                  <a:schemeClr val="tx1">
                    <a:lumMod val="50000"/>
                    <a:lumOff val="50000"/>
                  </a:schemeClr>
                </a:solidFill>
              </a:defRPr>
            </a:lvl1pPr>
          </a:lstStyle>
          <a:p>
            <a:pPr marL="0" marR="0" lvl="0" indent="0" defTabSz="2438430" rtl="0" eaLnBrk="1" fontAlgn="auto" latinLnBrk="0" hangingPunct="1">
              <a:lnSpc>
                <a:spcPct val="100000"/>
              </a:lnSpc>
              <a:spcBef>
                <a:spcPct val="0"/>
              </a:spcBef>
              <a:spcAft>
                <a:spcPts val="0"/>
              </a:spcAft>
              <a:tabLst/>
              <a:defRPr/>
            </a:pPr>
            <a:r>
              <a:rPr kumimoji="0" lang="en-US" sz="7467" b="1" i="0" u="none" strike="noStrike" kern="1200" cap="none" spc="0" normalizeH="0" baseline="0" noProof="0" dirty="0">
                <a:ln>
                  <a:noFill/>
                </a:ln>
                <a:solidFill>
                  <a:schemeClr val="tx1">
                    <a:lumMod val="50000"/>
                    <a:lumOff val="50000"/>
                  </a:schemeClr>
                </a:solidFill>
                <a:effectLst/>
                <a:uLnTx/>
                <a:uFillTx/>
                <a:latin typeface="+mj-lt"/>
                <a:ea typeface="Roboto" panose="02000000000000000000" pitchFamily="2" charset="0"/>
                <a:cs typeface="+mj-cs"/>
              </a:rPr>
              <a:t>CLICK TO EDIT MASTER TITLE STYLE</a:t>
            </a:r>
          </a:p>
        </p:txBody>
      </p:sp>
      <p:sp>
        <p:nvSpPr>
          <p:cNvPr id="13" name="Picture Placeholder 12"/>
          <p:cNvSpPr>
            <a:spLocks noGrp="1"/>
          </p:cNvSpPr>
          <p:nvPr>
            <p:ph type="pic" sz="quarter" idx="10"/>
          </p:nvPr>
        </p:nvSpPr>
        <p:spPr>
          <a:xfrm>
            <a:off x="1015997" y="2997200"/>
            <a:ext cx="13594080" cy="9144000"/>
          </a:xfrm>
          <a:prstGeom prst="rect">
            <a:avLst/>
          </a:prstGeom>
        </p:spPr>
        <p:txBody>
          <a:bodyPr wrap="square" tIns="0" bIns="548640" anchor="b">
            <a:noAutofit/>
          </a:bodyPr>
          <a:lstStyle>
            <a:lvl1pPr marL="0" indent="0" algn="ctr">
              <a:buNone/>
              <a:defRPr sz="5333">
                <a:solidFill>
                  <a:schemeClr val="tx1">
                    <a:lumMod val="75000"/>
                    <a:lumOff val="25000"/>
                  </a:schemeClr>
                </a:solidFill>
              </a:defRPr>
            </a:lvl1pPr>
          </a:lstStyle>
          <a:p>
            <a:endParaRPr lang="en-US" dirty="0"/>
          </a:p>
        </p:txBody>
      </p:sp>
    </p:spTree>
    <p:extLst>
      <p:ext uri="{BB962C8B-B14F-4D97-AF65-F5344CB8AC3E}">
        <p14:creationId xmlns:p14="http://schemas.microsoft.com/office/powerpoint/2010/main" val="16977914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Six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3"/>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0" y="2794000"/>
            <a:ext cx="6656832" cy="294436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5" name="Picture Placeholder 3"/>
          <p:cNvSpPr>
            <a:spLocks noGrp="1"/>
          </p:cNvSpPr>
          <p:nvPr>
            <p:ph type="pic" sz="quarter" idx="11"/>
          </p:nvPr>
        </p:nvSpPr>
        <p:spPr>
          <a:xfrm>
            <a:off x="8863584" y="2794000"/>
            <a:ext cx="6656832" cy="294436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6" name="Picture Placeholder 3"/>
          <p:cNvSpPr>
            <a:spLocks noGrp="1"/>
          </p:cNvSpPr>
          <p:nvPr>
            <p:ph type="pic" sz="quarter" idx="12"/>
          </p:nvPr>
        </p:nvSpPr>
        <p:spPr>
          <a:xfrm>
            <a:off x="15898368" y="2794000"/>
            <a:ext cx="6656832" cy="294436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1" name="Content Placeholder 13"/>
          <p:cNvSpPr>
            <a:spLocks noGrp="1"/>
          </p:cNvSpPr>
          <p:nvPr>
            <p:ph sz="quarter" idx="18"/>
          </p:nvPr>
        </p:nvSpPr>
        <p:spPr>
          <a:xfrm>
            <a:off x="1828800" y="9441980"/>
            <a:ext cx="6656832" cy="2740496"/>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3"/>
          <p:cNvSpPr>
            <a:spLocks noGrp="1"/>
          </p:cNvSpPr>
          <p:nvPr>
            <p:ph sz="quarter" idx="19"/>
          </p:nvPr>
        </p:nvSpPr>
        <p:spPr>
          <a:xfrm>
            <a:off x="8863584" y="9441980"/>
            <a:ext cx="6656832" cy="2740496"/>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13"/>
          <p:cNvSpPr>
            <a:spLocks noGrp="1"/>
          </p:cNvSpPr>
          <p:nvPr>
            <p:ph sz="quarter" idx="20"/>
          </p:nvPr>
        </p:nvSpPr>
        <p:spPr>
          <a:xfrm>
            <a:off x="15898368" y="9441980"/>
            <a:ext cx="6656832" cy="2740496"/>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Picture Placeholder 3"/>
          <p:cNvSpPr>
            <a:spLocks noGrp="1"/>
          </p:cNvSpPr>
          <p:nvPr>
            <p:ph type="pic" sz="quarter" idx="23"/>
          </p:nvPr>
        </p:nvSpPr>
        <p:spPr>
          <a:xfrm>
            <a:off x="1828800" y="6121970"/>
            <a:ext cx="6656832" cy="294436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5" name="Picture Placeholder 3"/>
          <p:cNvSpPr>
            <a:spLocks noGrp="1"/>
          </p:cNvSpPr>
          <p:nvPr>
            <p:ph type="pic" sz="quarter" idx="24"/>
          </p:nvPr>
        </p:nvSpPr>
        <p:spPr>
          <a:xfrm>
            <a:off x="8863584" y="6121970"/>
            <a:ext cx="6656832" cy="294436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6" name="Picture Placeholder 3"/>
          <p:cNvSpPr>
            <a:spLocks noGrp="1"/>
          </p:cNvSpPr>
          <p:nvPr>
            <p:ph type="pic" sz="quarter" idx="25"/>
          </p:nvPr>
        </p:nvSpPr>
        <p:spPr>
          <a:xfrm>
            <a:off x="15898368" y="6121970"/>
            <a:ext cx="6656832" cy="294436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7" name="Text Placeholder 4"/>
          <p:cNvSpPr>
            <a:spLocks noGrp="1"/>
          </p:cNvSpPr>
          <p:nvPr>
            <p:ph type="body" sz="quarter" idx="26"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dirty="0"/>
              <a:t>Click here to edit subtitle</a:t>
            </a:r>
          </a:p>
        </p:txBody>
      </p:sp>
    </p:spTree>
    <p:extLst>
      <p:ext uri="{BB962C8B-B14F-4D97-AF65-F5344CB8AC3E}">
        <p14:creationId xmlns:p14="http://schemas.microsoft.com/office/powerpoint/2010/main" val="423016539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Four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3"/>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31851" y="2794000"/>
            <a:ext cx="10171178" cy="294436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5" name="Picture Placeholder 3"/>
          <p:cNvSpPr>
            <a:spLocks noGrp="1"/>
          </p:cNvSpPr>
          <p:nvPr>
            <p:ph type="pic" sz="quarter" idx="11"/>
          </p:nvPr>
        </p:nvSpPr>
        <p:spPr>
          <a:xfrm>
            <a:off x="12387073" y="2794000"/>
            <a:ext cx="10171178" cy="294436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7" name="Content Placeholder 13"/>
          <p:cNvSpPr>
            <a:spLocks noGrp="1"/>
          </p:cNvSpPr>
          <p:nvPr>
            <p:ph sz="quarter" idx="18"/>
          </p:nvPr>
        </p:nvSpPr>
        <p:spPr>
          <a:xfrm>
            <a:off x="1828800" y="9408811"/>
            <a:ext cx="10168128" cy="267841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13"/>
          <p:cNvSpPr>
            <a:spLocks noGrp="1"/>
          </p:cNvSpPr>
          <p:nvPr>
            <p:ph sz="quarter" idx="19"/>
          </p:nvPr>
        </p:nvSpPr>
        <p:spPr>
          <a:xfrm>
            <a:off x="12387072" y="9408811"/>
            <a:ext cx="10168128" cy="267841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icture Placeholder 3"/>
          <p:cNvSpPr>
            <a:spLocks noGrp="1"/>
          </p:cNvSpPr>
          <p:nvPr>
            <p:ph type="pic" sz="quarter" idx="24"/>
          </p:nvPr>
        </p:nvSpPr>
        <p:spPr>
          <a:xfrm>
            <a:off x="1831851" y="6121970"/>
            <a:ext cx="10171178" cy="294436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1" name="Picture Placeholder 3"/>
          <p:cNvSpPr>
            <a:spLocks noGrp="1"/>
          </p:cNvSpPr>
          <p:nvPr>
            <p:ph type="pic" sz="quarter" idx="25"/>
          </p:nvPr>
        </p:nvSpPr>
        <p:spPr>
          <a:xfrm>
            <a:off x="12387073" y="6121970"/>
            <a:ext cx="10171178" cy="294436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12" name="Text Placeholder 4"/>
          <p:cNvSpPr>
            <a:spLocks noGrp="1"/>
          </p:cNvSpPr>
          <p:nvPr>
            <p:ph type="body" sz="quarter" idx="26"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dirty="0"/>
              <a:t>Click here to edit subtitle</a:t>
            </a:r>
          </a:p>
        </p:txBody>
      </p:sp>
    </p:spTree>
    <p:extLst>
      <p:ext uri="{BB962C8B-B14F-4D97-AF65-F5344CB8AC3E}">
        <p14:creationId xmlns:p14="http://schemas.microsoft.com/office/powerpoint/2010/main" val="17674354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Four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3"/>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0" y="2793999"/>
            <a:ext cx="4876800" cy="8532218"/>
          </a:xfrm>
          <a:solidFill>
            <a:schemeClr val="bg1">
              <a:lumMod val="95000"/>
            </a:schemeClr>
          </a:solidFill>
        </p:spPr>
        <p:txBody>
          <a:bodyPr vert="horz" lIns="0" tIns="0" rIns="0" bIns="0" rtlCol="0" anchor="ctr">
            <a:normAutofit/>
          </a:bodyPr>
          <a:lstStyle>
            <a:lvl1pPr>
              <a:defRPr lang="en-US" sz="2800" dirty="0"/>
            </a:lvl1pPr>
          </a:lstStyle>
          <a:p>
            <a:pPr marL="0" lvl="0" indent="0" algn="ctr">
              <a:buNone/>
            </a:pPr>
            <a:endParaRPr lang="en-US" dirty="0"/>
          </a:p>
        </p:txBody>
      </p:sp>
      <p:sp>
        <p:nvSpPr>
          <p:cNvPr id="5" name="Picture Placeholder 3"/>
          <p:cNvSpPr>
            <a:spLocks noGrp="1"/>
          </p:cNvSpPr>
          <p:nvPr>
            <p:ph type="pic" sz="quarter" idx="11"/>
          </p:nvPr>
        </p:nvSpPr>
        <p:spPr>
          <a:xfrm>
            <a:off x="7112000" y="2793999"/>
            <a:ext cx="4876800" cy="853221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6" name="Picture Placeholder 3"/>
          <p:cNvSpPr>
            <a:spLocks noGrp="1"/>
          </p:cNvSpPr>
          <p:nvPr>
            <p:ph type="pic" sz="quarter" idx="12"/>
          </p:nvPr>
        </p:nvSpPr>
        <p:spPr>
          <a:xfrm>
            <a:off x="12395200" y="2793999"/>
            <a:ext cx="4876800" cy="853221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7" name="Picture Placeholder 3"/>
          <p:cNvSpPr>
            <a:spLocks noGrp="1"/>
          </p:cNvSpPr>
          <p:nvPr>
            <p:ph type="pic" sz="quarter" idx="13"/>
          </p:nvPr>
        </p:nvSpPr>
        <p:spPr>
          <a:xfrm>
            <a:off x="17678400" y="2793999"/>
            <a:ext cx="4876800" cy="853221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8" name="Text Placeholder 7"/>
          <p:cNvSpPr>
            <a:spLocks noGrp="1"/>
          </p:cNvSpPr>
          <p:nvPr>
            <p:ph type="body" sz="quarter" idx="19"/>
          </p:nvPr>
        </p:nvSpPr>
        <p:spPr>
          <a:xfrm>
            <a:off x="1828800" y="9393382"/>
            <a:ext cx="4882896" cy="1932837"/>
          </a:xfrm>
          <a:solidFill>
            <a:schemeClr val="accent1">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dirty="0"/>
              <a:t>Click to edit Master text styles</a:t>
            </a:r>
          </a:p>
          <a:p>
            <a:pPr lvl="1"/>
            <a:r>
              <a:rPr lang="en-US" dirty="0"/>
              <a:t>Second level</a:t>
            </a:r>
          </a:p>
        </p:txBody>
      </p:sp>
      <p:sp>
        <p:nvSpPr>
          <p:cNvPr id="13" name="Text Placeholder 7"/>
          <p:cNvSpPr>
            <a:spLocks noGrp="1"/>
          </p:cNvSpPr>
          <p:nvPr>
            <p:ph type="body" sz="quarter" idx="20"/>
          </p:nvPr>
        </p:nvSpPr>
        <p:spPr>
          <a:xfrm>
            <a:off x="7109968" y="9393382"/>
            <a:ext cx="4882896" cy="1932837"/>
          </a:xfrm>
          <a:solidFill>
            <a:schemeClr val="accent3">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dirty="0"/>
              <a:t>Click to edit Master text styles</a:t>
            </a:r>
          </a:p>
          <a:p>
            <a:pPr lvl="1"/>
            <a:r>
              <a:rPr lang="en-US" dirty="0"/>
              <a:t>Second level</a:t>
            </a:r>
          </a:p>
        </p:txBody>
      </p:sp>
      <p:sp>
        <p:nvSpPr>
          <p:cNvPr id="16" name="Text Placeholder 7"/>
          <p:cNvSpPr>
            <a:spLocks noGrp="1"/>
          </p:cNvSpPr>
          <p:nvPr>
            <p:ph type="body" sz="quarter" idx="21"/>
          </p:nvPr>
        </p:nvSpPr>
        <p:spPr>
          <a:xfrm>
            <a:off x="12391136" y="9393382"/>
            <a:ext cx="4882896" cy="1932837"/>
          </a:xfrm>
          <a:solidFill>
            <a:schemeClr val="accent5">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dirty="0"/>
              <a:t>Click to edit Master text styles</a:t>
            </a:r>
          </a:p>
          <a:p>
            <a:pPr lvl="1"/>
            <a:r>
              <a:rPr lang="en-US" dirty="0"/>
              <a:t>Second level</a:t>
            </a:r>
          </a:p>
        </p:txBody>
      </p:sp>
      <p:sp>
        <p:nvSpPr>
          <p:cNvPr id="17" name="Text Placeholder 7"/>
          <p:cNvSpPr>
            <a:spLocks noGrp="1"/>
          </p:cNvSpPr>
          <p:nvPr>
            <p:ph type="body" sz="quarter" idx="22"/>
          </p:nvPr>
        </p:nvSpPr>
        <p:spPr>
          <a:xfrm>
            <a:off x="17672304" y="9393382"/>
            <a:ext cx="4882896" cy="1932837"/>
          </a:xfrm>
          <a:solidFill>
            <a:schemeClr val="bg2">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dirty="0"/>
              <a:t>Click to edit Master text styles</a:t>
            </a:r>
          </a:p>
          <a:p>
            <a:pPr lvl="1"/>
            <a:r>
              <a:rPr lang="en-US" dirty="0"/>
              <a:t>Second level</a:t>
            </a:r>
          </a:p>
        </p:txBody>
      </p:sp>
      <p:sp>
        <p:nvSpPr>
          <p:cNvPr id="11" name="Text Placeholder 4"/>
          <p:cNvSpPr>
            <a:spLocks noGrp="1"/>
          </p:cNvSpPr>
          <p:nvPr>
            <p:ph type="body" sz="quarter" idx="18"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dirty="0"/>
              <a:t>Click here to edit subtitle</a:t>
            </a:r>
          </a:p>
        </p:txBody>
      </p:sp>
    </p:spTree>
    <p:extLst>
      <p:ext uri="{BB962C8B-B14F-4D97-AF65-F5344CB8AC3E}">
        <p14:creationId xmlns:p14="http://schemas.microsoft.com/office/powerpoint/2010/main" val="224786379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hree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3"/>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0" y="2793999"/>
            <a:ext cx="6656832" cy="8532218"/>
          </a:xfrm>
          <a:solidFill>
            <a:schemeClr val="bg1">
              <a:lumMod val="95000"/>
            </a:schemeClr>
          </a:solidFill>
        </p:spPr>
        <p:txBody>
          <a:bodyPr vert="horz" lIns="0" tIns="0" rIns="0" bIns="0" rtlCol="0" anchor="ctr">
            <a:normAutofit/>
          </a:bodyPr>
          <a:lstStyle>
            <a:lvl1pPr>
              <a:defRPr lang="en-US" sz="2800" dirty="0"/>
            </a:lvl1pPr>
          </a:lstStyle>
          <a:p>
            <a:pPr marL="0" lvl="0" indent="0" algn="ctr">
              <a:buNone/>
            </a:pPr>
            <a:endParaRPr lang="en-US" dirty="0"/>
          </a:p>
        </p:txBody>
      </p:sp>
      <p:sp>
        <p:nvSpPr>
          <p:cNvPr id="5" name="Picture Placeholder 3"/>
          <p:cNvSpPr>
            <a:spLocks noGrp="1"/>
          </p:cNvSpPr>
          <p:nvPr>
            <p:ph type="pic" sz="quarter" idx="11"/>
          </p:nvPr>
        </p:nvSpPr>
        <p:spPr>
          <a:xfrm>
            <a:off x="8863584" y="2793999"/>
            <a:ext cx="6656832" cy="853221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6" name="Picture Placeholder 3"/>
          <p:cNvSpPr>
            <a:spLocks noGrp="1"/>
          </p:cNvSpPr>
          <p:nvPr>
            <p:ph type="pic" sz="quarter" idx="12"/>
          </p:nvPr>
        </p:nvSpPr>
        <p:spPr>
          <a:xfrm>
            <a:off x="15898368" y="2793999"/>
            <a:ext cx="6656832" cy="853221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9" name="Text Placeholder 7"/>
          <p:cNvSpPr>
            <a:spLocks noGrp="1"/>
          </p:cNvSpPr>
          <p:nvPr>
            <p:ph type="body" sz="quarter" idx="21"/>
          </p:nvPr>
        </p:nvSpPr>
        <p:spPr>
          <a:xfrm>
            <a:off x="1828800" y="9393382"/>
            <a:ext cx="6656832" cy="1932837"/>
          </a:xfrm>
          <a:solidFill>
            <a:schemeClr val="accent1">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dirty="0"/>
              <a:t>Click to edit Master text styles</a:t>
            </a:r>
          </a:p>
          <a:p>
            <a:pPr lvl="1"/>
            <a:r>
              <a:rPr lang="en-US" dirty="0"/>
              <a:t>Second level</a:t>
            </a:r>
          </a:p>
        </p:txBody>
      </p:sp>
      <p:sp>
        <p:nvSpPr>
          <p:cNvPr id="10" name="Text Placeholder 7"/>
          <p:cNvSpPr>
            <a:spLocks noGrp="1"/>
          </p:cNvSpPr>
          <p:nvPr>
            <p:ph type="body" sz="quarter" idx="22"/>
          </p:nvPr>
        </p:nvSpPr>
        <p:spPr>
          <a:xfrm>
            <a:off x="8863584" y="9393382"/>
            <a:ext cx="6656832" cy="1932837"/>
          </a:xfrm>
          <a:solidFill>
            <a:schemeClr val="accent4">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dirty="0"/>
              <a:t>Click to edit Master text styles</a:t>
            </a:r>
          </a:p>
          <a:p>
            <a:pPr lvl="1"/>
            <a:r>
              <a:rPr lang="en-US" dirty="0"/>
              <a:t>Second level</a:t>
            </a:r>
          </a:p>
        </p:txBody>
      </p:sp>
      <p:sp>
        <p:nvSpPr>
          <p:cNvPr id="14" name="Text Placeholder 7"/>
          <p:cNvSpPr>
            <a:spLocks noGrp="1"/>
          </p:cNvSpPr>
          <p:nvPr>
            <p:ph type="body" sz="quarter" idx="23"/>
          </p:nvPr>
        </p:nvSpPr>
        <p:spPr>
          <a:xfrm>
            <a:off x="15898368" y="9393382"/>
            <a:ext cx="6656832" cy="1932837"/>
          </a:xfrm>
          <a:solidFill>
            <a:schemeClr val="bg2">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dirty="0"/>
              <a:t>Click to edit Master text styles</a:t>
            </a:r>
          </a:p>
          <a:p>
            <a:pPr lvl="1"/>
            <a:r>
              <a:rPr lang="en-US" dirty="0"/>
              <a:t>Second level</a:t>
            </a:r>
          </a:p>
        </p:txBody>
      </p:sp>
      <p:sp>
        <p:nvSpPr>
          <p:cNvPr id="11" name="Text Placeholder 4"/>
          <p:cNvSpPr>
            <a:spLocks noGrp="1"/>
          </p:cNvSpPr>
          <p:nvPr>
            <p:ph type="body" sz="quarter" idx="18"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dirty="0"/>
              <a:t>Click here to edit subtitle</a:t>
            </a:r>
          </a:p>
        </p:txBody>
      </p:sp>
    </p:spTree>
    <p:extLst>
      <p:ext uri="{BB962C8B-B14F-4D97-AF65-F5344CB8AC3E}">
        <p14:creationId xmlns:p14="http://schemas.microsoft.com/office/powerpoint/2010/main" val="19064905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79465208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wo Bar">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3"/>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1" y="2793999"/>
            <a:ext cx="10171178" cy="853221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5" name="Picture Placeholder 3"/>
          <p:cNvSpPr>
            <a:spLocks noGrp="1"/>
          </p:cNvSpPr>
          <p:nvPr>
            <p:ph type="pic" sz="quarter" idx="11"/>
          </p:nvPr>
        </p:nvSpPr>
        <p:spPr>
          <a:xfrm>
            <a:off x="12384023" y="2793999"/>
            <a:ext cx="10171178" cy="8532218"/>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8" name="Text Placeholder 7"/>
          <p:cNvSpPr>
            <a:spLocks noGrp="1"/>
          </p:cNvSpPr>
          <p:nvPr>
            <p:ph type="body" sz="quarter" idx="21"/>
          </p:nvPr>
        </p:nvSpPr>
        <p:spPr>
          <a:xfrm>
            <a:off x="1828800" y="10008935"/>
            <a:ext cx="10168128" cy="1317284"/>
          </a:xfrm>
          <a:solidFill>
            <a:schemeClr val="accent1">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dirty="0"/>
              <a:t>Click to edit Master text styles</a:t>
            </a:r>
          </a:p>
          <a:p>
            <a:pPr lvl="1"/>
            <a:r>
              <a:rPr lang="en-US" dirty="0"/>
              <a:t>Second level</a:t>
            </a:r>
          </a:p>
        </p:txBody>
      </p:sp>
      <p:sp>
        <p:nvSpPr>
          <p:cNvPr id="9" name="Text Placeholder 7"/>
          <p:cNvSpPr>
            <a:spLocks noGrp="1"/>
          </p:cNvSpPr>
          <p:nvPr>
            <p:ph type="body" sz="quarter" idx="22"/>
          </p:nvPr>
        </p:nvSpPr>
        <p:spPr>
          <a:xfrm>
            <a:off x="12387072" y="10008935"/>
            <a:ext cx="10168128" cy="1317284"/>
          </a:xfrm>
          <a:solidFill>
            <a:schemeClr val="accent4">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59591082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4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3"/>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0" y="2794000"/>
            <a:ext cx="4876800" cy="5288136"/>
          </a:xfrm>
          <a:solidFill>
            <a:schemeClr val="bg1">
              <a:lumMod val="95000"/>
            </a:schemeClr>
          </a:solidFill>
        </p:spPr>
        <p:txBody>
          <a:bodyPr vert="horz" lIns="0" tIns="0" rIns="0" bIns="0" rtlCol="0" anchor="ctr">
            <a:normAutofit/>
          </a:bodyPr>
          <a:lstStyle>
            <a:lvl1pPr>
              <a:defRPr lang="en-US" sz="2800" dirty="0"/>
            </a:lvl1pPr>
          </a:lstStyle>
          <a:p>
            <a:pPr marL="0" lvl="0" indent="0" algn="ctr">
              <a:buNone/>
            </a:pPr>
            <a:endParaRPr lang="en-US" dirty="0"/>
          </a:p>
        </p:txBody>
      </p:sp>
      <p:sp>
        <p:nvSpPr>
          <p:cNvPr id="5" name="Picture Placeholder 3"/>
          <p:cNvSpPr>
            <a:spLocks noGrp="1"/>
          </p:cNvSpPr>
          <p:nvPr>
            <p:ph type="pic" sz="quarter" idx="11"/>
          </p:nvPr>
        </p:nvSpPr>
        <p:spPr>
          <a:xfrm>
            <a:off x="7112000" y="2794000"/>
            <a:ext cx="4876800" cy="5288136"/>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6" name="Picture Placeholder 3"/>
          <p:cNvSpPr>
            <a:spLocks noGrp="1"/>
          </p:cNvSpPr>
          <p:nvPr>
            <p:ph type="pic" sz="quarter" idx="12"/>
          </p:nvPr>
        </p:nvSpPr>
        <p:spPr>
          <a:xfrm>
            <a:off x="12395200" y="2794000"/>
            <a:ext cx="4876800" cy="5288136"/>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7" name="Picture Placeholder 3"/>
          <p:cNvSpPr>
            <a:spLocks noGrp="1"/>
          </p:cNvSpPr>
          <p:nvPr>
            <p:ph type="pic" sz="quarter" idx="13"/>
          </p:nvPr>
        </p:nvSpPr>
        <p:spPr>
          <a:xfrm>
            <a:off x="17678400" y="2794000"/>
            <a:ext cx="4876800" cy="5288136"/>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8" name="Text Placeholder 7"/>
          <p:cNvSpPr>
            <a:spLocks noGrp="1"/>
          </p:cNvSpPr>
          <p:nvPr>
            <p:ph type="body" sz="quarter" idx="19"/>
          </p:nvPr>
        </p:nvSpPr>
        <p:spPr>
          <a:xfrm>
            <a:off x="1828800" y="6149300"/>
            <a:ext cx="4882896" cy="1932837"/>
          </a:xfrm>
          <a:solidFill>
            <a:schemeClr val="accent1">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dirty="0"/>
              <a:t>Click to edit Master text styles</a:t>
            </a:r>
          </a:p>
          <a:p>
            <a:pPr lvl="1"/>
            <a:r>
              <a:rPr lang="en-US" dirty="0"/>
              <a:t>Second level</a:t>
            </a:r>
          </a:p>
        </p:txBody>
      </p:sp>
      <p:sp>
        <p:nvSpPr>
          <p:cNvPr id="13" name="Text Placeholder 7"/>
          <p:cNvSpPr>
            <a:spLocks noGrp="1"/>
          </p:cNvSpPr>
          <p:nvPr>
            <p:ph type="body" sz="quarter" idx="20"/>
          </p:nvPr>
        </p:nvSpPr>
        <p:spPr>
          <a:xfrm>
            <a:off x="7109968" y="6149300"/>
            <a:ext cx="4882896" cy="1932837"/>
          </a:xfrm>
          <a:solidFill>
            <a:schemeClr val="accent3">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dirty="0"/>
              <a:t>Click to edit Master text styles</a:t>
            </a:r>
          </a:p>
          <a:p>
            <a:pPr lvl="1"/>
            <a:r>
              <a:rPr lang="en-US" dirty="0"/>
              <a:t>Second level</a:t>
            </a:r>
          </a:p>
        </p:txBody>
      </p:sp>
      <p:sp>
        <p:nvSpPr>
          <p:cNvPr id="16" name="Text Placeholder 7"/>
          <p:cNvSpPr>
            <a:spLocks noGrp="1"/>
          </p:cNvSpPr>
          <p:nvPr>
            <p:ph type="body" sz="quarter" idx="21"/>
          </p:nvPr>
        </p:nvSpPr>
        <p:spPr>
          <a:xfrm>
            <a:off x="12391136" y="6149300"/>
            <a:ext cx="4882896" cy="1932837"/>
          </a:xfrm>
          <a:solidFill>
            <a:schemeClr val="accent5">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dirty="0"/>
              <a:t>Click to edit Master text styles</a:t>
            </a:r>
          </a:p>
          <a:p>
            <a:pPr lvl="1"/>
            <a:r>
              <a:rPr lang="en-US" dirty="0"/>
              <a:t>Second level</a:t>
            </a:r>
          </a:p>
        </p:txBody>
      </p:sp>
      <p:sp>
        <p:nvSpPr>
          <p:cNvPr id="17" name="Text Placeholder 7"/>
          <p:cNvSpPr>
            <a:spLocks noGrp="1"/>
          </p:cNvSpPr>
          <p:nvPr>
            <p:ph type="body" sz="quarter" idx="22"/>
          </p:nvPr>
        </p:nvSpPr>
        <p:spPr>
          <a:xfrm>
            <a:off x="17672304" y="6149300"/>
            <a:ext cx="4882896" cy="1932837"/>
          </a:xfrm>
          <a:solidFill>
            <a:schemeClr val="bg2">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dirty="0"/>
              <a:t>Click to edit Master text styles</a:t>
            </a:r>
          </a:p>
          <a:p>
            <a:pPr lvl="1"/>
            <a:r>
              <a:rPr lang="en-US" dirty="0"/>
              <a:t>Second level</a:t>
            </a:r>
          </a:p>
        </p:txBody>
      </p:sp>
      <p:sp>
        <p:nvSpPr>
          <p:cNvPr id="18" name="Content Placeholder 13"/>
          <p:cNvSpPr>
            <a:spLocks noGrp="1"/>
          </p:cNvSpPr>
          <p:nvPr>
            <p:ph sz="quarter" idx="18"/>
          </p:nvPr>
        </p:nvSpPr>
        <p:spPr>
          <a:xfrm>
            <a:off x="1828800" y="8424610"/>
            <a:ext cx="4882896" cy="3427116"/>
          </a:xfrm>
        </p:spPr>
        <p:txBody>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Content Placeholder 13"/>
          <p:cNvSpPr>
            <a:spLocks noGrp="1"/>
          </p:cNvSpPr>
          <p:nvPr>
            <p:ph sz="quarter" idx="24"/>
          </p:nvPr>
        </p:nvSpPr>
        <p:spPr>
          <a:xfrm>
            <a:off x="7109968" y="8424610"/>
            <a:ext cx="4882896" cy="3427116"/>
          </a:xfrm>
        </p:spPr>
        <p:txBody>
          <a:bodyPr>
            <a:normAutofit/>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Content Placeholder 13"/>
          <p:cNvSpPr>
            <a:spLocks noGrp="1"/>
          </p:cNvSpPr>
          <p:nvPr>
            <p:ph sz="quarter" idx="25"/>
          </p:nvPr>
        </p:nvSpPr>
        <p:spPr>
          <a:xfrm>
            <a:off x="12391136" y="8424610"/>
            <a:ext cx="4882896" cy="3427116"/>
          </a:xfrm>
        </p:spPr>
        <p:txBody>
          <a:bodyPr>
            <a:normAutofit/>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Content Placeholder 13"/>
          <p:cNvSpPr>
            <a:spLocks noGrp="1"/>
          </p:cNvSpPr>
          <p:nvPr>
            <p:ph sz="quarter" idx="26"/>
          </p:nvPr>
        </p:nvSpPr>
        <p:spPr>
          <a:xfrm>
            <a:off x="17672304" y="8424610"/>
            <a:ext cx="4882896" cy="3427116"/>
          </a:xfrm>
        </p:spPr>
        <p:txBody>
          <a:bodyPr>
            <a:normAutofit/>
          </a:bodyPr>
          <a:lstStyle>
            <a:lvl1pPr marL="0" indent="0">
              <a:buNone/>
              <a:defRPr sz="28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4"/>
          <p:cNvSpPr>
            <a:spLocks noGrp="1"/>
          </p:cNvSpPr>
          <p:nvPr>
            <p:ph type="body" sz="quarter" idx="27"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dirty="0"/>
              <a:t>Click here to edit subtitle</a:t>
            </a:r>
          </a:p>
        </p:txBody>
      </p:sp>
    </p:spTree>
    <p:extLst>
      <p:ext uri="{BB962C8B-B14F-4D97-AF65-F5344CB8AC3E}">
        <p14:creationId xmlns:p14="http://schemas.microsoft.com/office/powerpoint/2010/main" val="319964025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hree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3"/>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0" y="2794000"/>
            <a:ext cx="6656832" cy="5288136"/>
          </a:xfrm>
          <a:solidFill>
            <a:schemeClr val="bg1">
              <a:lumMod val="95000"/>
            </a:schemeClr>
          </a:solidFill>
        </p:spPr>
        <p:txBody>
          <a:bodyPr vert="horz" lIns="0" tIns="0" rIns="0" bIns="0" rtlCol="0" anchor="ctr">
            <a:normAutofit/>
          </a:bodyPr>
          <a:lstStyle>
            <a:lvl1pPr>
              <a:defRPr lang="en-US" sz="2800" dirty="0"/>
            </a:lvl1pPr>
          </a:lstStyle>
          <a:p>
            <a:pPr marL="0" lvl="0" indent="0" algn="ctr">
              <a:buNone/>
            </a:pPr>
            <a:endParaRPr lang="en-US" dirty="0"/>
          </a:p>
        </p:txBody>
      </p:sp>
      <p:sp>
        <p:nvSpPr>
          <p:cNvPr id="5" name="Picture Placeholder 3"/>
          <p:cNvSpPr>
            <a:spLocks noGrp="1"/>
          </p:cNvSpPr>
          <p:nvPr>
            <p:ph type="pic" sz="quarter" idx="11"/>
          </p:nvPr>
        </p:nvSpPr>
        <p:spPr>
          <a:xfrm>
            <a:off x="8863584" y="2794000"/>
            <a:ext cx="6656832" cy="5288136"/>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6" name="Picture Placeholder 3"/>
          <p:cNvSpPr>
            <a:spLocks noGrp="1"/>
          </p:cNvSpPr>
          <p:nvPr>
            <p:ph type="pic" sz="quarter" idx="12"/>
          </p:nvPr>
        </p:nvSpPr>
        <p:spPr>
          <a:xfrm>
            <a:off x="15898368" y="2794000"/>
            <a:ext cx="6656832" cy="5288136"/>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9" name="Text Placeholder 7"/>
          <p:cNvSpPr>
            <a:spLocks noGrp="1"/>
          </p:cNvSpPr>
          <p:nvPr>
            <p:ph type="body" sz="quarter" idx="21"/>
          </p:nvPr>
        </p:nvSpPr>
        <p:spPr>
          <a:xfrm>
            <a:off x="1828800" y="6149300"/>
            <a:ext cx="6656832" cy="1932837"/>
          </a:xfrm>
          <a:solidFill>
            <a:schemeClr val="accent1">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dirty="0"/>
              <a:t>Click to edit Master text styles</a:t>
            </a:r>
          </a:p>
          <a:p>
            <a:pPr lvl="1"/>
            <a:r>
              <a:rPr lang="en-US" dirty="0"/>
              <a:t>Second level</a:t>
            </a:r>
          </a:p>
        </p:txBody>
      </p:sp>
      <p:sp>
        <p:nvSpPr>
          <p:cNvPr id="10" name="Text Placeholder 7"/>
          <p:cNvSpPr>
            <a:spLocks noGrp="1"/>
          </p:cNvSpPr>
          <p:nvPr>
            <p:ph type="body" sz="quarter" idx="22"/>
          </p:nvPr>
        </p:nvSpPr>
        <p:spPr>
          <a:xfrm>
            <a:off x="8863584" y="6149300"/>
            <a:ext cx="6656832" cy="1932837"/>
          </a:xfrm>
          <a:solidFill>
            <a:schemeClr val="accent4">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dirty="0"/>
              <a:t>Click to edit Master text styles</a:t>
            </a:r>
          </a:p>
          <a:p>
            <a:pPr lvl="1"/>
            <a:r>
              <a:rPr lang="en-US" dirty="0"/>
              <a:t>Second level</a:t>
            </a:r>
          </a:p>
        </p:txBody>
      </p:sp>
      <p:sp>
        <p:nvSpPr>
          <p:cNvPr id="14" name="Text Placeholder 7"/>
          <p:cNvSpPr>
            <a:spLocks noGrp="1"/>
          </p:cNvSpPr>
          <p:nvPr>
            <p:ph type="body" sz="quarter" idx="23"/>
          </p:nvPr>
        </p:nvSpPr>
        <p:spPr>
          <a:xfrm>
            <a:off x="15898368" y="6149300"/>
            <a:ext cx="6656832" cy="1932837"/>
          </a:xfrm>
          <a:solidFill>
            <a:schemeClr val="bg2">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dirty="0"/>
              <a:t>Click to edit Master text styles</a:t>
            </a:r>
          </a:p>
          <a:p>
            <a:pPr lvl="1"/>
            <a:r>
              <a:rPr lang="en-US" dirty="0"/>
              <a:t>Second level</a:t>
            </a:r>
          </a:p>
        </p:txBody>
      </p:sp>
      <p:sp>
        <p:nvSpPr>
          <p:cNvPr id="13" name="Content Placeholder 13"/>
          <p:cNvSpPr>
            <a:spLocks noGrp="1"/>
          </p:cNvSpPr>
          <p:nvPr>
            <p:ph sz="quarter" idx="18"/>
          </p:nvPr>
        </p:nvSpPr>
        <p:spPr>
          <a:xfrm>
            <a:off x="1828800" y="8424610"/>
            <a:ext cx="6656832" cy="350138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13"/>
          <p:cNvSpPr>
            <a:spLocks noGrp="1"/>
          </p:cNvSpPr>
          <p:nvPr>
            <p:ph sz="quarter" idx="19"/>
          </p:nvPr>
        </p:nvSpPr>
        <p:spPr>
          <a:xfrm>
            <a:off x="8863584" y="8424610"/>
            <a:ext cx="6656832" cy="350138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13"/>
          <p:cNvSpPr>
            <a:spLocks noGrp="1"/>
          </p:cNvSpPr>
          <p:nvPr>
            <p:ph sz="quarter" idx="20"/>
          </p:nvPr>
        </p:nvSpPr>
        <p:spPr>
          <a:xfrm>
            <a:off x="15898368" y="8424610"/>
            <a:ext cx="6656832" cy="3501384"/>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Text Placeholder 4"/>
          <p:cNvSpPr>
            <a:spLocks noGrp="1"/>
          </p:cNvSpPr>
          <p:nvPr>
            <p:ph type="body" sz="quarter" idx="24"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dirty="0"/>
              <a:t>Click here to edit subtitle</a:t>
            </a:r>
          </a:p>
        </p:txBody>
      </p:sp>
    </p:spTree>
    <p:extLst>
      <p:ext uri="{BB962C8B-B14F-4D97-AF65-F5344CB8AC3E}">
        <p14:creationId xmlns:p14="http://schemas.microsoft.com/office/powerpoint/2010/main" val="269025022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wo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1828800" y="559923"/>
            <a:ext cx="20726400" cy="1635122"/>
          </a:xfrm>
        </p:spPr>
        <p:txBody>
          <a:bodyPr/>
          <a:lstStyle/>
          <a:p>
            <a:r>
              <a:rPr lang="en-US"/>
              <a:t>Click to edit Master title style</a:t>
            </a:r>
          </a:p>
        </p:txBody>
      </p:sp>
      <p:sp>
        <p:nvSpPr>
          <p:cNvPr id="4" name="Picture Placeholder 3"/>
          <p:cNvSpPr>
            <a:spLocks noGrp="1"/>
          </p:cNvSpPr>
          <p:nvPr>
            <p:ph type="pic" sz="quarter" idx="10"/>
          </p:nvPr>
        </p:nvSpPr>
        <p:spPr>
          <a:xfrm>
            <a:off x="1828801" y="2794000"/>
            <a:ext cx="10171178" cy="5288136"/>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5" name="Picture Placeholder 3"/>
          <p:cNvSpPr>
            <a:spLocks noGrp="1"/>
          </p:cNvSpPr>
          <p:nvPr>
            <p:ph type="pic" sz="quarter" idx="11"/>
          </p:nvPr>
        </p:nvSpPr>
        <p:spPr>
          <a:xfrm>
            <a:off x="12384023" y="2794000"/>
            <a:ext cx="10171178" cy="5288136"/>
          </a:xfrm>
          <a:solidFill>
            <a:schemeClr val="bg1">
              <a:lumMod val="95000"/>
            </a:schemeClr>
          </a:solidFill>
        </p:spPr>
        <p:txBody>
          <a:bodyPr vert="horz" lIns="0" tIns="0" rIns="0" bIns="0" rtlCol="0" anchor="ctr">
            <a:normAutofit/>
          </a:bodyPr>
          <a:lstStyle>
            <a:lvl1pPr>
              <a:defRPr lang="en-US" sz="2800"/>
            </a:lvl1pPr>
          </a:lstStyle>
          <a:p>
            <a:pPr marL="0" lvl="0" indent="0" algn="ctr">
              <a:buNone/>
            </a:pPr>
            <a:endParaRPr lang="en-US"/>
          </a:p>
        </p:txBody>
      </p:sp>
      <p:sp>
        <p:nvSpPr>
          <p:cNvPr id="8" name="Text Placeholder 7"/>
          <p:cNvSpPr>
            <a:spLocks noGrp="1"/>
          </p:cNvSpPr>
          <p:nvPr>
            <p:ph type="body" sz="quarter" idx="21"/>
          </p:nvPr>
        </p:nvSpPr>
        <p:spPr>
          <a:xfrm>
            <a:off x="1828800" y="6764853"/>
            <a:ext cx="10168128" cy="1317284"/>
          </a:xfrm>
          <a:solidFill>
            <a:schemeClr val="accent1">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dirty="0"/>
              <a:t>Click to edit Master text styles</a:t>
            </a:r>
          </a:p>
          <a:p>
            <a:pPr lvl="1"/>
            <a:r>
              <a:rPr lang="en-US" dirty="0"/>
              <a:t>Second level</a:t>
            </a:r>
          </a:p>
        </p:txBody>
      </p:sp>
      <p:sp>
        <p:nvSpPr>
          <p:cNvPr id="9" name="Text Placeholder 7"/>
          <p:cNvSpPr>
            <a:spLocks noGrp="1"/>
          </p:cNvSpPr>
          <p:nvPr>
            <p:ph type="body" sz="quarter" idx="22"/>
          </p:nvPr>
        </p:nvSpPr>
        <p:spPr>
          <a:xfrm>
            <a:off x="12387072" y="6764853"/>
            <a:ext cx="10168128" cy="1317284"/>
          </a:xfrm>
          <a:solidFill>
            <a:schemeClr val="accent4">
              <a:alpha val="80000"/>
            </a:schemeClr>
          </a:solidFill>
        </p:spPr>
        <p:txBody>
          <a:bodyPr lIns="182880" tIns="91440" rIns="182880" bIns="91440" anchor="b" anchorCtr="0">
            <a:spAutoFit/>
          </a:bodyPr>
          <a:lstStyle>
            <a:lvl1pPr marL="0" indent="0">
              <a:buNone/>
              <a:defRPr sz="4000">
                <a:solidFill>
                  <a:srgbClr val="FFFFFF"/>
                </a:solidFill>
              </a:defRPr>
            </a:lvl1pPr>
            <a:lvl2pPr marL="0" indent="0">
              <a:buFont typeface="Arial" panose="020B0604020202020204" pitchFamily="34" charset="0"/>
              <a:buNone/>
              <a:defRPr sz="2800">
                <a:solidFill>
                  <a:srgbClr val="FFFFFF"/>
                </a:solidFill>
              </a:defRPr>
            </a:lvl2pPr>
            <a:lvl3pPr marL="685800" indent="-342900">
              <a:defRPr sz="2800">
                <a:solidFill>
                  <a:srgbClr val="FFFFFF"/>
                </a:solidFill>
              </a:defRPr>
            </a:lvl3pPr>
            <a:lvl4pPr marL="1028700" indent="-342900">
              <a:defRPr sz="2800">
                <a:solidFill>
                  <a:srgbClr val="FFFFFF"/>
                </a:solidFill>
              </a:defRPr>
            </a:lvl4pPr>
            <a:lvl5pPr marL="1485900" indent="-457200">
              <a:defRPr sz="2800">
                <a:solidFill>
                  <a:srgbClr val="FFFFFF"/>
                </a:solidFill>
              </a:defRPr>
            </a:lvl5pPr>
          </a:lstStyle>
          <a:p>
            <a:pPr lvl="0"/>
            <a:r>
              <a:rPr lang="en-US" dirty="0"/>
              <a:t>Click to edit Master text styles</a:t>
            </a:r>
          </a:p>
          <a:p>
            <a:pPr lvl="1"/>
            <a:r>
              <a:rPr lang="en-US" dirty="0"/>
              <a:t>Second level</a:t>
            </a:r>
          </a:p>
        </p:txBody>
      </p:sp>
      <p:sp>
        <p:nvSpPr>
          <p:cNvPr id="11" name="Content Placeholder 13"/>
          <p:cNvSpPr>
            <a:spLocks noGrp="1"/>
          </p:cNvSpPr>
          <p:nvPr>
            <p:ph sz="quarter" idx="18"/>
          </p:nvPr>
        </p:nvSpPr>
        <p:spPr>
          <a:xfrm>
            <a:off x="1828800" y="8424610"/>
            <a:ext cx="10168128" cy="3406132"/>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3"/>
          <p:cNvSpPr>
            <a:spLocks noGrp="1"/>
          </p:cNvSpPr>
          <p:nvPr>
            <p:ph sz="quarter" idx="19"/>
          </p:nvPr>
        </p:nvSpPr>
        <p:spPr>
          <a:xfrm>
            <a:off x="12387072" y="8424610"/>
            <a:ext cx="10168128" cy="3406132"/>
          </a:xfrm>
        </p:spPr>
        <p:txBody>
          <a:bodyPr/>
          <a:lstStyle>
            <a:lvl1pPr marL="0" indent="0">
              <a:buNone/>
              <a:defRPr sz="4200"/>
            </a:lvl1pPr>
            <a:lvl2pPr marL="342900" indent="-342900">
              <a:buFont typeface="Arial" panose="020B0604020202020204" pitchFamily="34" charset="0"/>
              <a:buChar char="•"/>
              <a:defRPr sz="2800"/>
            </a:lvl2pPr>
            <a:lvl3pPr marL="685800" indent="-342900">
              <a:defRPr sz="2800"/>
            </a:lvl3pPr>
            <a:lvl4pPr marL="1028700" indent="-342900">
              <a:defRPr sz="2800"/>
            </a:lvl4pPr>
            <a:lvl5pPr>
              <a:defRPr sz="2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4"/>
          <p:cNvSpPr>
            <a:spLocks noGrp="1"/>
          </p:cNvSpPr>
          <p:nvPr>
            <p:ph type="body" sz="quarter" idx="23" hasCustomPrompt="1"/>
          </p:nvPr>
        </p:nvSpPr>
        <p:spPr>
          <a:xfrm>
            <a:off x="1828800" y="1866900"/>
            <a:ext cx="20726400" cy="812800"/>
          </a:xfrm>
        </p:spPr>
        <p:txBody>
          <a:bodyPr>
            <a:normAutofit/>
          </a:bodyPr>
          <a:lstStyle>
            <a:lvl1pPr marL="0" indent="0" algn="ctr">
              <a:lnSpc>
                <a:spcPct val="86000"/>
              </a:lnSpc>
              <a:spcBef>
                <a:spcPts val="0"/>
              </a:spcBef>
              <a:buNone/>
              <a:defRPr sz="3600" baseline="0"/>
            </a:lvl1pPr>
          </a:lstStyle>
          <a:p>
            <a:pPr lvl="0"/>
            <a:r>
              <a:rPr lang="en-US" dirty="0"/>
              <a:t>Click here to edit subtitle</a:t>
            </a:r>
          </a:p>
        </p:txBody>
      </p:sp>
    </p:spTree>
    <p:custDataLst>
      <p:tags r:id="rId1"/>
    </p:custDataLst>
    <p:extLst>
      <p:ext uri="{BB962C8B-B14F-4D97-AF65-F5344CB8AC3E}">
        <p14:creationId xmlns:p14="http://schemas.microsoft.com/office/powerpoint/2010/main" val="318681695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14" name="Picture Placeholder 3"/>
          <p:cNvSpPr>
            <a:spLocks noGrp="1"/>
          </p:cNvSpPr>
          <p:nvPr>
            <p:ph type="pic" sz="quarter" idx="14"/>
          </p:nvPr>
        </p:nvSpPr>
        <p:spPr>
          <a:xfrm>
            <a:off x="19541488" y="148591"/>
            <a:ext cx="4709160" cy="13430250"/>
          </a:xfrm>
          <a:custGeom>
            <a:avLst/>
            <a:gdLst>
              <a:gd name="connsiteX0" fmla="*/ 0 w 4076188"/>
              <a:gd name="connsiteY0" fmla="*/ 0 h 6854813"/>
              <a:gd name="connsiteX1" fmla="*/ 4076188 w 4076188"/>
              <a:gd name="connsiteY1" fmla="*/ 0 h 6854813"/>
              <a:gd name="connsiteX2" fmla="*/ 4076188 w 4076188"/>
              <a:gd name="connsiteY2" fmla="*/ 6854813 h 6854813"/>
              <a:gd name="connsiteX3" fmla="*/ 0 w 4076188"/>
              <a:gd name="connsiteY3" fmla="*/ 6854813 h 6854813"/>
            </a:gdLst>
            <a:ahLst/>
            <a:cxnLst>
              <a:cxn ang="0">
                <a:pos x="connsiteX0" y="connsiteY0"/>
              </a:cxn>
              <a:cxn ang="0">
                <a:pos x="connsiteX1" y="connsiteY1"/>
              </a:cxn>
              <a:cxn ang="0">
                <a:pos x="connsiteX2" y="connsiteY2"/>
              </a:cxn>
              <a:cxn ang="0">
                <a:pos x="connsiteX3" y="connsiteY3"/>
              </a:cxn>
            </a:cxnLst>
            <a:rect l="l" t="t" r="r" b="b"/>
            <a:pathLst>
              <a:path w="4076188" h="6854813">
                <a:moveTo>
                  <a:pt x="0" y="0"/>
                </a:moveTo>
                <a:lnTo>
                  <a:pt x="4076188" y="0"/>
                </a:lnTo>
                <a:lnTo>
                  <a:pt x="4076188" y="6854813"/>
                </a:lnTo>
                <a:lnTo>
                  <a:pt x="0" y="6854813"/>
                </a:lnTo>
                <a:close/>
              </a:path>
            </a:pathLst>
          </a:custGeom>
          <a:solidFill>
            <a:schemeClr val="accent5"/>
          </a:solidFill>
        </p:spPr>
        <p:txBody>
          <a:bodyPr rtlCol="0">
            <a:noAutofit/>
          </a:bodyPr>
          <a:lstStyle/>
          <a:p>
            <a:pPr lvl="0"/>
            <a:endParaRPr lang="en-US" noProof="0"/>
          </a:p>
        </p:txBody>
      </p:sp>
      <p:sp>
        <p:nvSpPr>
          <p:cNvPr id="4" name="Picture Placeholder 3"/>
          <p:cNvSpPr>
            <a:spLocks noGrp="1"/>
          </p:cNvSpPr>
          <p:nvPr>
            <p:ph type="pic" sz="quarter" idx="10"/>
          </p:nvPr>
        </p:nvSpPr>
        <p:spPr>
          <a:xfrm>
            <a:off x="114300" y="148591"/>
            <a:ext cx="4709160" cy="13430250"/>
          </a:xfrm>
          <a:custGeom>
            <a:avLst/>
            <a:gdLst>
              <a:gd name="connsiteX0" fmla="*/ 0 w 4076188"/>
              <a:gd name="connsiteY0" fmla="*/ 0 h 6854813"/>
              <a:gd name="connsiteX1" fmla="*/ 4076188 w 4076188"/>
              <a:gd name="connsiteY1" fmla="*/ 0 h 6854813"/>
              <a:gd name="connsiteX2" fmla="*/ 4076188 w 4076188"/>
              <a:gd name="connsiteY2" fmla="*/ 6854813 h 6854813"/>
              <a:gd name="connsiteX3" fmla="*/ 0 w 4076188"/>
              <a:gd name="connsiteY3" fmla="*/ 6854813 h 6854813"/>
            </a:gdLst>
            <a:ahLst/>
            <a:cxnLst>
              <a:cxn ang="0">
                <a:pos x="connsiteX0" y="connsiteY0"/>
              </a:cxn>
              <a:cxn ang="0">
                <a:pos x="connsiteX1" y="connsiteY1"/>
              </a:cxn>
              <a:cxn ang="0">
                <a:pos x="connsiteX2" y="connsiteY2"/>
              </a:cxn>
              <a:cxn ang="0">
                <a:pos x="connsiteX3" y="connsiteY3"/>
              </a:cxn>
            </a:cxnLst>
            <a:rect l="l" t="t" r="r" b="b"/>
            <a:pathLst>
              <a:path w="4076188" h="6854813">
                <a:moveTo>
                  <a:pt x="0" y="0"/>
                </a:moveTo>
                <a:lnTo>
                  <a:pt x="4076188" y="0"/>
                </a:lnTo>
                <a:lnTo>
                  <a:pt x="4076188" y="6854813"/>
                </a:lnTo>
                <a:lnTo>
                  <a:pt x="0" y="6854813"/>
                </a:lnTo>
                <a:close/>
              </a:path>
            </a:pathLst>
          </a:custGeom>
          <a:solidFill>
            <a:schemeClr val="accent5"/>
          </a:solidFill>
        </p:spPr>
        <p:txBody>
          <a:bodyPr rtlCol="0">
            <a:noAutofit/>
          </a:bodyPr>
          <a:lstStyle/>
          <a:p>
            <a:pPr lvl="0"/>
            <a:endParaRPr lang="en-US" noProof="0"/>
          </a:p>
        </p:txBody>
      </p:sp>
      <p:sp>
        <p:nvSpPr>
          <p:cNvPr id="11" name="Picture Placeholder 3"/>
          <p:cNvSpPr>
            <a:spLocks noGrp="1"/>
          </p:cNvSpPr>
          <p:nvPr>
            <p:ph type="pic" sz="quarter" idx="11"/>
          </p:nvPr>
        </p:nvSpPr>
        <p:spPr>
          <a:xfrm>
            <a:off x="4972048" y="148591"/>
            <a:ext cx="4709160" cy="13430250"/>
          </a:xfrm>
          <a:custGeom>
            <a:avLst/>
            <a:gdLst>
              <a:gd name="connsiteX0" fmla="*/ 0 w 4076188"/>
              <a:gd name="connsiteY0" fmla="*/ 0 h 6854813"/>
              <a:gd name="connsiteX1" fmla="*/ 4076188 w 4076188"/>
              <a:gd name="connsiteY1" fmla="*/ 0 h 6854813"/>
              <a:gd name="connsiteX2" fmla="*/ 4076188 w 4076188"/>
              <a:gd name="connsiteY2" fmla="*/ 6854813 h 6854813"/>
              <a:gd name="connsiteX3" fmla="*/ 0 w 4076188"/>
              <a:gd name="connsiteY3" fmla="*/ 6854813 h 6854813"/>
            </a:gdLst>
            <a:ahLst/>
            <a:cxnLst>
              <a:cxn ang="0">
                <a:pos x="connsiteX0" y="connsiteY0"/>
              </a:cxn>
              <a:cxn ang="0">
                <a:pos x="connsiteX1" y="connsiteY1"/>
              </a:cxn>
              <a:cxn ang="0">
                <a:pos x="connsiteX2" y="connsiteY2"/>
              </a:cxn>
              <a:cxn ang="0">
                <a:pos x="connsiteX3" y="connsiteY3"/>
              </a:cxn>
            </a:cxnLst>
            <a:rect l="l" t="t" r="r" b="b"/>
            <a:pathLst>
              <a:path w="4076188" h="6854813">
                <a:moveTo>
                  <a:pt x="0" y="0"/>
                </a:moveTo>
                <a:lnTo>
                  <a:pt x="4076188" y="0"/>
                </a:lnTo>
                <a:lnTo>
                  <a:pt x="4076188" y="6854813"/>
                </a:lnTo>
                <a:lnTo>
                  <a:pt x="0" y="6854813"/>
                </a:lnTo>
                <a:close/>
              </a:path>
            </a:pathLst>
          </a:custGeom>
          <a:solidFill>
            <a:schemeClr val="accent5"/>
          </a:solidFill>
        </p:spPr>
        <p:txBody>
          <a:bodyPr rtlCol="0">
            <a:noAutofit/>
          </a:bodyPr>
          <a:lstStyle/>
          <a:p>
            <a:pPr lvl="0"/>
            <a:endParaRPr lang="en-US" noProof="0"/>
          </a:p>
        </p:txBody>
      </p:sp>
      <p:sp>
        <p:nvSpPr>
          <p:cNvPr id="12" name="Picture Placeholder 3"/>
          <p:cNvSpPr>
            <a:spLocks noGrp="1"/>
          </p:cNvSpPr>
          <p:nvPr>
            <p:ph type="pic" sz="quarter" idx="12"/>
          </p:nvPr>
        </p:nvSpPr>
        <p:spPr>
          <a:xfrm>
            <a:off x="9829796" y="148591"/>
            <a:ext cx="4709160" cy="13430250"/>
          </a:xfrm>
          <a:custGeom>
            <a:avLst/>
            <a:gdLst>
              <a:gd name="connsiteX0" fmla="*/ 0 w 4076188"/>
              <a:gd name="connsiteY0" fmla="*/ 0 h 6854813"/>
              <a:gd name="connsiteX1" fmla="*/ 4076188 w 4076188"/>
              <a:gd name="connsiteY1" fmla="*/ 0 h 6854813"/>
              <a:gd name="connsiteX2" fmla="*/ 4076188 w 4076188"/>
              <a:gd name="connsiteY2" fmla="*/ 6854813 h 6854813"/>
              <a:gd name="connsiteX3" fmla="*/ 0 w 4076188"/>
              <a:gd name="connsiteY3" fmla="*/ 6854813 h 6854813"/>
            </a:gdLst>
            <a:ahLst/>
            <a:cxnLst>
              <a:cxn ang="0">
                <a:pos x="connsiteX0" y="connsiteY0"/>
              </a:cxn>
              <a:cxn ang="0">
                <a:pos x="connsiteX1" y="connsiteY1"/>
              </a:cxn>
              <a:cxn ang="0">
                <a:pos x="connsiteX2" y="connsiteY2"/>
              </a:cxn>
              <a:cxn ang="0">
                <a:pos x="connsiteX3" y="connsiteY3"/>
              </a:cxn>
            </a:cxnLst>
            <a:rect l="l" t="t" r="r" b="b"/>
            <a:pathLst>
              <a:path w="4076188" h="6854813">
                <a:moveTo>
                  <a:pt x="0" y="0"/>
                </a:moveTo>
                <a:lnTo>
                  <a:pt x="4076188" y="0"/>
                </a:lnTo>
                <a:lnTo>
                  <a:pt x="4076188" y="6854813"/>
                </a:lnTo>
                <a:lnTo>
                  <a:pt x="0" y="6854813"/>
                </a:lnTo>
                <a:close/>
              </a:path>
            </a:pathLst>
          </a:custGeom>
          <a:solidFill>
            <a:schemeClr val="accent5"/>
          </a:solidFill>
        </p:spPr>
        <p:txBody>
          <a:bodyPr rtlCol="0">
            <a:noAutofit/>
          </a:bodyPr>
          <a:lstStyle/>
          <a:p>
            <a:pPr lvl="0"/>
            <a:endParaRPr lang="en-US" noProof="0"/>
          </a:p>
        </p:txBody>
      </p:sp>
      <p:sp>
        <p:nvSpPr>
          <p:cNvPr id="13" name="Picture Placeholder 3"/>
          <p:cNvSpPr>
            <a:spLocks noGrp="1"/>
          </p:cNvSpPr>
          <p:nvPr>
            <p:ph type="pic" sz="quarter" idx="13"/>
          </p:nvPr>
        </p:nvSpPr>
        <p:spPr>
          <a:xfrm>
            <a:off x="14687544" y="148591"/>
            <a:ext cx="4709160" cy="13430250"/>
          </a:xfrm>
          <a:custGeom>
            <a:avLst/>
            <a:gdLst>
              <a:gd name="connsiteX0" fmla="*/ 0 w 4076188"/>
              <a:gd name="connsiteY0" fmla="*/ 0 h 6854813"/>
              <a:gd name="connsiteX1" fmla="*/ 4076188 w 4076188"/>
              <a:gd name="connsiteY1" fmla="*/ 0 h 6854813"/>
              <a:gd name="connsiteX2" fmla="*/ 4076188 w 4076188"/>
              <a:gd name="connsiteY2" fmla="*/ 6854813 h 6854813"/>
              <a:gd name="connsiteX3" fmla="*/ 0 w 4076188"/>
              <a:gd name="connsiteY3" fmla="*/ 6854813 h 6854813"/>
            </a:gdLst>
            <a:ahLst/>
            <a:cxnLst>
              <a:cxn ang="0">
                <a:pos x="connsiteX0" y="connsiteY0"/>
              </a:cxn>
              <a:cxn ang="0">
                <a:pos x="connsiteX1" y="connsiteY1"/>
              </a:cxn>
              <a:cxn ang="0">
                <a:pos x="connsiteX2" y="connsiteY2"/>
              </a:cxn>
              <a:cxn ang="0">
                <a:pos x="connsiteX3" y="connsiteY3"/>
              </a:cxn>
            </a:cxnLst>
            <a:rect l="l" t="t" r="r" b="b"/>
            <a:pathLst>
              <a:path w="4076188" h="6854813">
                <a:moveTo>
                  <a:pt x="0" y="0"/>
                </a:moveTo>
                <a:lnTo>
                  <a:pt x="4076188" y="0"/>
                </a:lnTo>
                <a:lnTo>
                  <a:pt x="4076188" y="6854813"/>
                </a:lnTo>
                <a:lnTo>
                  <a:pt x="0" y="6854813"/>
                </a:lnTo>
                <a:close/>
              </a:path>
            </a:pathLst>
          </a:custGeom>
          <a:solidFill>
            <a:schemeClr val="accent5"/>
          </a:solidFill>
        </p:spPr>
        <p:txBody>
          <a:bodyPr rtlCol="0">
            <a:noAutofit/>
          </a:bodyPr>
          <a:lstStyle/>
          <a:p>
            <a:pPr lvl="0"/>
            <a:endParaRPr lang="en-US" noProof="0"/>
          </a:p>
        </p:txBody>
      </p:sp>
    </p:spTree>
    <p:extLst>
      <p:ext uri="{BB962C8B-B14F-4D97-AF65-F5344CB8AC3E}">
        <p14:creationId xmlns:p14="http://schemas.microsoft.com/office/powerpoint/2010/main" val="378868121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
        <p:nvSpPr>
          <p:cNvPr id="15" name="Picture Placeholder 14"/>
          <p:cNvSpPr>
            <a:spLocks noGrp="1"/>
          </p:cNvSpPr>
          <p:nvPr>
            <p:ph type="pic" sz="quarter" idx="11"/>
          </p:nvPr>
        </p:nvSpPr>
        <p:spPr>
          <a:xfrm>
            <a:off x="16242030" y="6869429"/>
            <a:ext cx="8134348" cy="6827522"/>
          </a:xfrm>
          <a:custGeom>
            <a:avLst/>
            <a:gdLst>
              <a:gd name="connsiteX0" fmla="*/ 0 w 6091237"/>
              <a:gd name="connsiteY0" fmla="*/ 0 h 3424238"/>
              <a:gd name="connsiteX1" fmla="*/ 6091237 w 6091237"/>
              <a:gd name="connsiteY1" fmla="*/ 0 h 3424238"/>
              <a:gd name="connsiteX2" fmla="*/ 6091237 w 6091237"/>
              <a:gd name="connsiteY2" fmla="*/ 3424238 h 3424238"/>
              <a:gd name="connsiteX3" fmla="*/ 0 w 6091237"/>
              <a:gd name="connsiteY3" fmla="*/ 3424238 h 3424238"/>
            </a:gdLst>
            <a:ahLst/>
            <a:cxnLst>
              <a:cxn ang="0">
                <a:pos x="connsiteX0" y="connsiteY0"/>
              </a:cxn>
              <a:cxn ang="0">
                <a:pos x="connsiteX1" y="connsiteY1"/>
              </a:cxn>
              <a:cxn ang="0">
                <a:pos x="connsiteX2" y="connsiteY2"/>
              </a:cxn>
              <a:cxn ang="0">
                <a:pos x="connsiteX3" y="connsiteY3"/>
              </a:cxn>
            </a:cxnLst>
            <a:rect l="l" t="t" r="r" b="b"/>
            <a:pathLst>
              <a:path w="6091237" h="3424238">
                <a:moveTo>
                  <a:pt x="0" y="0"/>
                </a:moveTo>
                <a:lnTo>
                  <a:pt x="6091237" y="0"/>
                </a:lnTo>
                <a:lnTo>
                  <a:pt x="6091237" y="3424238"/>
                </a:lnTo>
                <a:lnTo>
                  <a:pt x="0" y="3424238"/>
                </a:lnTo>
                <a:close/>
              </a:path>
            </a:pathLst>
          </a:custGeom>
          <a:solidFill>
            <a:schemeClr val="accent5"/>
          </a:solidFill>
        </p:spPr>
        <p:txBody>
          <a:bodyPr wrap="square">
            <a:noAutofit/>
          </a:bodyPr>
          <a:lstStyle/>
          <a:p>
            <a:pPr lvl="0"/>
            <a:endParaRPr lang="en-US" noProof="0"/>
          </a:p>
        </p:txBody>
      </p:sp>
      <p:sp>
        <p:nvSpPr>
          <p:cNvPr id="6" name="Picture Placeholder 14"/>
          <p:cNvSpPr>
            <a:spLocks noGrp="1"/>
          </p:cNvSpPr>
          <p:nvPr>
            <p:ph type="pic" sz="quarter" idx="12"/>
          </p:nvPr>
        </p:nvSpPr>
        <p:spPr>
          <a:xfrm>
            <a:off x="-21658" y="6869427"/>
            <a:ext cx="8134348" cy="6827522"/>
          </a:xfrm>
          <a:custGeom>
            <a:avLst/>
            <a:gdLst>
              <a:gd name="connsiteX0" fmla="*/ 0 w 6091237"/>
              <a:gd name="connsiteY0" fmla="*/ 0 h 3424238"/>
              <a:gd name="connsiteX1" fmla="*/ 6091237 w 6091237"/>
              <a:gd name="connsiteY1" fmla="*/ 0 h 3424238"/>
              <a:gd name="connsiteX2" fmla="*/ 6091237 w 6091237"/>
              <a:gd name="connsiteY2" fmla="*/ 3424238 h 3424238"/>
              <a:gd name="connsiteX3" fmla="*/ 0 w 6091237"/>
              <a:gd name="connsiteY3" fmla="*/ 3424238 h 3424238"/>
            </a:gdLst>
            <a:ahLst/>
            <a:cxnLst>
              <a:cxn ang="0">
                <a:pos x="connsiteX0" y="connsiteY0"/>
              </a:cxn>
              <a:cxn ang="0">
                <a:pos x="connsiteX1" y="connsiteY1"/>
              </a:cxn>
              <a:cxn ang="0">
                <a:pos x="connsiteX2" y="connsiteY2"/>
              </a:cxn>
              <a:cxn ang="0">
                <a:pos x="connsiteX3" y="connsiteY3"/>
              </a:cxn>
            </a:cxnLst>
            <a:rect l="l" t="t" r="r" b="b"/>
            <a:pathLst>
              <a:path w="6091237" h="3424238">
                <a:moveTo>
                  <a:pt x="0" y="0"/>
                </a:moveTo>
                <a:lnTo>
                  <a:pt x="6091237" y="0"/>
                </a:lnTo>
                <a:lnTo>
                  <a:pt x="6091237" y="3424238"/>
                </a:lnTo>
                <a:lnTo>
                  <a:pt x="0" y="3424238"/>
                </a:lnTo>
                <a:close/>
              </a:path>
            </a:pathLst>
          </a:custGeom>
          <a:solidFill>
            <a:schemeClr val="accent5"/>
          </a:solidFill>
        </p:spPr>
        <p:txBody>
          <a:bodyPr wrap="square">
            <a:noAutofit/>
          </a:bodyPr>
          <a:lstStyle/>
          <a:p>
            <a:pPr lvl="0"/>
            <a:endParaRPr lang="en-US" noProof="0"/>
          </a:p>
        </p:txBody>
      </p:sp>
      <p:sp>
        <p:nvSpPr>
          <p:cNvPr id="7" name="Picture Placeholder 14"/>
          <p:cNvSpPr>
            <a:spLocks noGrp="1"/>
          </p:cNvSpPr>
          <p:nvPr>
            <p:ph type="pic" sz="quarter" idx="13"/>
          </p:nvPr>
        </p:nvSpPr>
        <p:spPr>
          <a:xfrm>
            <a:off x="8107682" y="7615"/>
            <a:ext cx="8134348" cy="6827522"/>
          </a:xfrm>
          <a:custGeom>
            <a:avLst/>
            <a:gdLst>
              <a:gd name="connsiteX0" fmla="*/ 0 w 6091237"/>
              <a:gd name="connsiteY0" fmla="*/ 0 h 3424238"/>
              <a:gd name="connsiteX1" fmla="*/ 6091237 w 6091237"/>
              <a:gd name="connsiteY1" fmla="*/ 0 h 3424238"/>
              <a:gd name="connsiteX2" fmla="*/ 6091237 w 6091237"/>
              <a:gd name="connsiteY2" fmla="*/ 3424238 h 3424238"/>
              <a:gd name="connsiteX3" fmla="*/ 0 w 6091237"/>
              <a:gd name="connsiteY3" fmla="*/ 3424238 h 3424238"/>
            </a:gdLst>
            <a:ahLst/>
            <a:cxnLst>
              <a:cxn ang="0">
                <a:pos x="connsiteX0" y="connsiteY0"/>
              </a:cxn>
              <a:cxn ang="0">
                <a:pos x="connsiteX1" y="connsiteY1"/>
              </a:cxn>
              <a:cxn ang="0">
                <a:pos x="connsiteX2" y="connsiteY2"/>
              </a:cxn>
              <a:cxn ang="0">
                <a:pos x="connsiteX3" y="connsiteY3"/>
              </a:cxn>
            </a:cxnLst>
            <a:rect l="l" t="t" r="r" b="b"/>
            <a:pathLst>
              <a:path w="6091237" h="3424238">
                <a:moveTo>
                  <a:pt x="0" y="0"/>
                </a:moveTo>
                <a:lnTo>
                  <a:pt x="6091237" y="0"/>
                </a:lnTo>
                <a:lnTo>
                  <a:pt x="6091237" y="3424238"/>
                </a:lnTo>
                <a:lnTo>
                  <a:pt x="0" y="3424238"/>
                </a:lnTo>
                <a:close/>
              </a:path>
            </a:pathLst>
          </a:custGeom>
          <a:solidFill>
            <a:schemeClr val="accent5"/>
          </a:solidFill>
        </p:spPr>
        <p:txBody>
          <a:bodyPr wrap="square">
            <a:noAutofit/>
          </a:bodyPr>
          <a:lstStyle/>
          <a:p>
            <a:pPr lvl="0"/>
            <a:endParaRPr lang="en-US" noProof="0"/>
          </a:p>
        </p:txBody>
      </p:sp>
    </p:spTree>
    <p:extLst>
      <p:ext uri="{BB962C8B-B14F-4D97-AF65-F5344CB8AC3E}">
        <p14:creationId xmlns:p14="http://schemas.microsoft.com/office/powerpoint/2010/main" val="423646648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
        <p:nvSpPr>
          <p:cNvPr id="24" name="Picture Placeholder 23"/>
          <p:cNvSpPr>
            <a:spLocks noGrp="1"/>
          </p:cNvSpPr>
          <p:nvPr>
            <p:ph type="pic" sz="quarter" idx="10"/>
          </p:nvPr>
        </p:nvSpPr>
        <p:spPr bwMode="auto">
          <a:xfrm>
            <a:off x="212090" y="244477"/>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25" name="Picture Placeholder 24"/>
          <p:cNvSpPr>
            <a:spLocks noGrp="1"/>
          </p:cNvSpPr>
          <p:nvPr>
            <p:ph type="pic" sz="quarter" idx="11"/>
          </p:nvPr>
        </p:nvSpPr>
        <p:spPr bwMode="auto">
          <a:xfrm>
            <a:off x="5044604" y="244475"/>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26" name="Picture Placeholder 25"/>
          <p:cNvSpPr>
            <a:spLocks noGrp="1"/>
          </p:cNvSpPr>
          <p:nvPr>
            <p:ph type="pic" sz="quarter" idx="12"/>
          </p:nvPr>
        </p:nvSpPr>
        <p:spPr bwMode="auto">
          <a:xfrm>
            <a:off x="9877118" y="244477"/>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27" name="Picture Placeholder 26"/>
          <p:cNvSpPr>
            <a:spLocks noGrp="1"/>
          </p:cNvSpPr>
          <p:nvPr>
            <p:ph type="pic" sz="quarter" idx="13"/>
          </p:nvPr>
        </p:nvSpPr>
        <p:spPr bwMode="auto">
          <a:xfrm>
            <a:off x="14709632" y="244475"/>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28" name="Picture Placeholder 27"/>
          <p:cNvSpPr>
            <a:spLocks noGrp="1"/>
          </p:cNvSpPr>
          <p:nvPr>
            <p:ph type="pic" sz="quarter" idx="14"/>
          </p:nvPr>
        </p:nvSpPr>
        <p:spPr bwMode="auto">
          <a:xfrm>
            <a:off x="19542146" y="244473"/>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29" name="Picture Placeholder 28"/>
          <p:cNvSpPr>
            <a:spLocks noGrp="1"/>
          </p:cNvSpPr>
          <p:nvPr>
            <p:ph type="pic" sz="quarter" idx="15"/>
          </p:nvPr>
        </p:nvSpPr>
        <p:spPr bwMode="auto">
          <a:xfrm>
            <a:off x="212090" y="4713607"/>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30" name="Picture Placeholder 29"/>
          <p:cNvSpPr>
            <a:spLocks noGrp="1"/>
          </p:cNvSpPr>
          <p:nvPr>
            <p:ph type="pic" sz="quarter" idx="16"/>
          </p:nvPr>
        </p:nvSpPr>
        <p:spPr bwMode="auto">
          <a:xfrm>
            <a:off x="5044604" y="4713605"/>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31" name="Picture Placeholder 30"/>
          <p:cNvSpPr>
            <a:spLocks noGrp="1"/>
          </p:cNvSpPr>
          <p:nvPr>
            <p:ph type="pic" sz="quarter" idx="17"/>
          </p:nvPr>
        </p:nvSpPr>
        <p:spPr bwMode="auto">
          <a:xfrm>
            <a:off x="9877118" y="4713607"/>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32" name="Picture Placeholder 31"/>
          <p:cNvSpPr>
            <a:spLocks noGrp="1"/>
          </p:cNvSpPr>
          <p:nvPr>
            <p:ph type="pic" sz="quarter" idx="18"/>
          </p:nvPr>
        </p:nvSpPr>
        <p:spPr bwMode="auto">
          <a:xfrm>
            <a:off x="14709632" y="4713605"/>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33" name="Picture Placeholder 32"/>
          <p:cNvSpPr>
            <a:spLocks noGrp="1"/>
          </p:cNvSpPr>
          <p:nvPr>
            <p:ph type="pic" sz="quarter" idx="19"/>
          </p:nvPr>
        </p:nvSpPr>
        <p:spPr bwMode="auto">
          <a:xfrm>
            <a:off x="19542146" y="4713603"/>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34" name="Picture Placeholder 33"/>
          <p:cNvSpPr>
            <a:spLocks noGrp="1"/>
          </p:cNvSpPr>
          <p:nvPr>
            <p:ph type="pic" sz="quarter" idx="20"/>
          </p:nvPr>
        </p:nvSpPr>
        <p:spPr bwMode="auto">
          <a:xfrm>
            <a:off x="212090" y="9182733"/>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35" name="Picture Placeholder 34"/>
          <p:cNvSpPr>
            <a:spLocks noGrp="1"/>
          </p:cNvSpPr>
          <p:nvPr>
            <p:ph type="pic" sz="quarter" idx="21"/>
          </p:nvPr>
        </p:nvSpPr>
        <p:spPr bwMode="auto">
          <a:xfrm>
            <a:off x="5044604" y="9182731"/>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36" name="Picture Placeholder 35"/>
          <p:cNvSpPr>
            <a:spLocks noGrp="1"/>
          </p:cNvSpPr>
          <p:nvPr>
            <p:ph type="pic" sz="quarter" idx="22"/>
          </p:nvPr>
        </p:nvSpPr>
        <p:spPr bwMode="auto">
          <a:xfrm>
            <a:off x="9877118" y="9182733"/>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37" name="Picture Placeholder 36"/>
          <p:cNvSpPr>
            <a:spLocks noGrp="1"/>
          </p:cNvSpPr>
          <p:nvPr>
            <p:ph type="pic" sz="quarter" idx="23"/>
          </p:nvPr>
        </p:nvSpPr>
        <p:spPr bwMode="auto">
          <a:xfrm>
            <a:off x="14709632" y="9182731"/>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
        <p:nvSpPr>
          <p:cNvPr id="38" name="Picture Placeholder 37"/>
          <p:cNvSpPr>
            <a:spLocks noGrp="1"/>
          </p:cNvSpPr>
          <p:nvPr>
            <p:ph type="pic" sz="quarter" idx="24"/>
          </p:nvPr>
        </p:nvSpPr>
        <p:spPr bwMode="auto">
          <a:xfrm>
            <a:off x="19542146" y="9182729"/>
            <a:ext cx="4622800" cy="4286250"/>
          </a:xfrm>
          <a:custGeom>
            <a:avLst/>
            <a:gdLst>
              <a:gd name="connsiteX0" fmla="*/ 119188 w 2311400"/>
              <a:gd name="connsiteY0" fmla="*/ 0 h 2143125"/>
              <a:gd name="connsiteX1" fmla="*/ 2192212 w 2311400"/>
              <a:gd name="connsiteY1" fmla="*/ 0 h 2143125"/>
              <a:gd name="connsiteX2" fmla="*/ 2311400 w 2311400"/>
              <a:gd name="connsiteY2" fmla="*/ 119299 h 2143125"/>
              <a:gd name="connsiteX3" fmla="*/ 2311400 w 2311400"/>
              <a:gd name="connsiteY3" fmla="*/ 2023826 h 2143125"/>
              <a:gd name="connsiteX4" fmla="*/ 2192212 w 2311400"/>
              <a:gd name="connsiteY4" fmla="*/ 2143125 h 2143125"/>
              <a:gd name="connsiteX5" fmla="*/ 119188 w 2311400"/>
              <a:gd name="connsiteY5" fmla="*/ 2143125 h 2143125"/>
              <a:gd name="connsiteX6" fmla="*/ 0 w 2311400"/>
              <a:gd name="connsiteY6" fmla="*/ 2023826 h 2143125"/>
              <a:gd name="connsiteX7" fmla="*/ 0 w 2311400"/>
              <a:gd name="connsiteY7" fmla="*/ 119299 h 2143125"/>
              <a:gd name="connsiteX8" fmla="*/ 119188 w 2311400"/>
              <a:gd name="connsiteY8" fmla="*/ 0 h 214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accent5"/>
          </a:solidFill>
          <a:ln>
            <a:noFill/>
          </a:ln>
        </p:spPr>
        <p:txBody>
          <a:bodyPr wrap="square">
            <a:noAutofit/>
          </a:bodyPr>
          <a:lstStyle/>
          <a:p>
            <a:pPr lvl="0"/>
            <a:endParaRPr lang="en-US" noProof="0"/>
          </a:p>
        </p:txBody>
      </p:sp>
    </p:spTree>
    <p:extLst>
      <p:ext uri="{BB962C8B-B14F-4D97-AF65-F5344CB8AC3E}">
        <p14:creationId xmlns:p14="http://schemas.microsoft.com/office/powerpoint/2010/main" val="43051558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4457"/>
            <a:ext cx="3471336" cy="3414890"/>
          </a:xfrm>
          <a:prstGeom prst="rect">
            <a:avLst/>
          </a:prstGeom>
          <a:solidFill>
            <a:schemeClr val="accent5"/>
          </a:solidFill>
        </p:spPr>
        <p:txBody>
          <a:bodyPr/>
          <a:lstStyle/>
          <a:p>
            <a:pPr lvl="0"/>
            <a:endParaRPr lang="en-US" noProof="0"/>
          </a:p>
        </p:txBody>
      </p:sp>
      <p:sp>
        <p:nvSpPr>
          <p:cNvPr id="11" name="Picture Placeholder 8"/>
          <p:cNvSpPr>
            <a:spLocks noGrp="1"/>
          </p:cNvSpPr>
          <p:nvPr>
            <p:ph type="pic" sz="quarter" idx="11"/>
          </p:nvPr>
        </p:nvSpPr>
        <p:spPr>
          <a:xfrm>
            <a:off x="3482766" y="4457"/>
            <a:ext cx="3471336" cy="3414890"/>
          </a:xfrm>
          <a:prstGeom prst="rect">
            <a:avLst/>
          </a:prstGeom>
          <a:solidFill>
            <a:schemeClr val="accent5"/>
          </a:solidFill>
        </p:spPr>
        <p:txBody>
          <a:bodyPr/>
          <a:lstStyle/>
          <a:p>
            <a:pPr lvl="0"/>
            <a:endParaRPr lang="en-US" noProof="0"/>
          </a:p>
        </p:txBody>
      </p:sp>
      <p:sp>
        <p:nvSpPr>
          <p:cNvPr id="12" name="Picture Placeholder 8"/>
          <p:cNvSpPr>
            <a:spLocks noGrp="1"/>
          </p:cNvSpPr>
          <p:nvPr>
            <p:ph type="pic" sz="quarter" idx="12"/>
          </p:nvPr>
        </p:nvSpPr>
        <p:spPr>
          <a:xfrm>
            <a:off x="6963364" y="4457"/>
            <a:ext cx="3471336" cy="3414890"/>
          </a:xfrm>
          <a:prstGeom prst="rect">
            <a:avLst/>
          </a:prstGeom>
          <a:solidFill>
            <a:schemeClr val="accent5"/>
          </a:solidFill>
        </p:spPr>
        <p:txBody>
          <a:bodyPr/>
          <a:lstStyle/>
          <a:p>
            <a:pPr lvl="0"/>
            <a:endParaRPr lang="en-US" noProof="0"/>
          </a:p>
        </p:txBody>
      </p:sp>
      <p:sp>
        <p:nvSpPr>
          <p:cNvPr id="13" name="Picture Placeholder 8"/>
          <p:cNvSpPr>
            <a:spLocks noGrp="1"/>
          </p:cNvSpPr>
          <p:nvPr>
            <p:ph type="pic" sz="quarter" idx="13"/>
          </p:nvPr>
        </p:nvSpPr>
        <p:spPr>
          <a:xfrm>
            <a:off x="10446130" y="4457"/>
            <a:ext cx="3471336" cy="3414890"/>
          </a:xfrm>
          <a:prstGeom prst="rect">
            <a:avLst/>
          </a:prstGeom>
          <a:solidFill>
            <a:schemeClr val="accent5"/>
          </a:solidFill>
        </p:spPr>
        <p:txBody>
          <a:bodyPr/>
          <a:lstStyle/>
          <a:p>
            <a:pPr lvl="0"/>
            <a:endParaRPr lang="en-US" noProof="0"/>
          </a:p>
        </p:txBody>
      </p:sp>
      <p:sp>
        <p:nvSpPr>
          <p:cNvPr id="14" name="Picture Placeholder 8"/>
          <p:cNvSpPr>
            <a:spLocks noGrp="1"/>
          </p:cNvSpPr>
          <p:nvPr>
            <p:ph type="pic" sz="quarter" idx="14"/>
          </p:nvPr>
        </p:nvSpPr>
        <p:spPr>
          <a:xfrm>
            <a:off x="13926728" y="4457"/>
            <a:ext cx="3471336" cy="3414890"/>
          </a:xfrm>
          <a:prstGeom prst="rect">
            <a:avLst/>
          </a:prstGeom>
          <a:solidFill>
            <a:schemeClr val="accent5"/>
          </a:solidFill>
        </p:spPr>
        <p:txBody>
          <a:bodyPr/>
          <a:lstStyle/>
          <a:p>
            <a:pPr lvl="0"/>
            <a:endParaRPr lang="en-US" noProof="0"/>
          </a:p>
        </p:txBody>
      </p:sp>
      <p:sp>
        <p:nvSpPr>
          <p:cNvPr id="15" name="Picture Placeholder 8"/>
          <p:cNvSpPr>
            <a:spLocks noGrp="1"/>
          </p:cNvSpPr>
          <p:nvPr>
            <p:ph type="pic" sz="quarter" idx="15"/>
          </p:nvPr>
        </p:nvSpPr>
        <p:spPr>
          <a:xfrm>
            <a:off x="17409494" y="4457"/>
            <a:ext cx="3471336" cy="3414890"/>
          </a:xfrm>
          <a:prstGeom prst="rect">
            <a:avLst/>
          </a:prstGeom>
          <a:solidFill>
            <a:schemeClr val="accent5"/>
          </a:solidFill>
        </p:spPr>
        <p:txBody>
          <a:bodyPr/>
          <a:lstStyle/>
          <a:p>
            <a:pPr lvl="0"/>
            <a:endParaRPr lang="en-US" noProof="0"/>
          </a:p>
        </p:txBody>
      </p:sp>
      <p:sp>
        <p:nvSpPr>
          <p:cNvPr id="16" name="Picture Placeholder 8"/>
          <p:cNvSpPr>
            <a:spLocks noGrp="1"/>
          </p:cNvSpPr>
          <p:nvPr>
            <p:ph type="pic" sz="quarter" idx="16"/>
          </p:nvPr>
        </p:nvSpPr>
        <p:spPr>
          <a:xfrm>
            <a:off x="20890092" y="1"/>
            <a:ext cx="3471336" cy="3414890"/>
          </a:xfrm>
          <a:prstGeom prst="rect">
            <a:avLst/>
          </a:prstGeom>
          <a:solidFill>
            <a:schemeClr val="accent5"/>
          </a:solidFill>
        </p:spPr>
        <p:txBody>
          <a:bodyPr/>
          <a:lstStyle/>
          <a:p>
            <a:pPr lvl="0"/>
            <a:endParaRPr lang="en-US" noProof="0"/>
          </a:p>
        </p:txBody>
      </p:sp>
      <p:sp>
        <p:nvSpPr>
          <p:cNvPr id="17" name="Picture Placeholder 8"/>
          <p:cNvSpPr>
            <a:spLocks noGrp="1"/>
          </p:cNvSpPr>
          <p:nvPr>
            <p:ph type="pic" sz="quarter" idx="17"/>
          </p:nvPr>
        </p:nvSpPr>
        <p:spPr>
          <a:xfrm>
            <a:off x="11430" y="3441417"/>
            <a:ext cx="3471336" cy="3414890"/>
          </a:xfrm>
          <a:prstGeom prst="rect">
            <a:avLst/>
          </a:prstGeom>
          <a:solidFill>
            <a:schemeClr val="accent5"/>
          </a:solidFill>
        </p:spPr>
        <p:txBody>
          <a:bodyPr/>
          <a:lstStyle/>
          <a:p>
            <a:pPr lvl="0"/>
            <a:endParaRPr lang="en-US" noProof="0"/>
          </a:p>
        </p:txBody>
      </p:sp>
      <p:sp>
        <p:nvSpPr>
          <p:cNvPr id="18" name="Picture Placeholder 8"/>
          <p:cNvSpPr>
            <a:spLocks noGrp="1"/>
          </p:cNvSpPr>
          <p:nvPr>
            <p:ph type="pic" sz="quarter" idx="18"/>
          </p:nvPr>
        </p:nvSpPr>
        <p:spPr>
          <a:xfrm>
            <a:off x="3494196" y="3441417"/>
            <a:ext cx="3471336" cy="3414890"/>
          </a:xfrm>
          <a:prstGeom prst="rect">
            <a:avLst/>
          </a:prstGeom>
          <a:solidFill>
            <a:schemeClr val="accent5"/>
          </a:solidFill>
        </p:spPr>
        <p:txBody>
          <a:bodyPr/>
          <a:lstStyle/>
          <a:p>
            <a:pPr lvl="0"/>
            <a:endParaRPr lang="en-US" noProof="0"/>
          </a:p>
        </p:txBody>
      </p:sp>
      <p:sp>
        <p:nvSpPr>
          <p:cNvPr id="19" name="Picture Placeholder 8"/>
          <p:cNvSpPr>
            <a:spLocks noGrp="1"/>
          </p:cNvSpPr>
          <p:nvPr>
            <p:ph type="pic" sz="quarter" idx="19"/>
          </p:nvPr>
        </p:nvSpPr>
        <p:spPr>
          <a:xfrm>
            <a:off x="6974794" y="3441417"/>
            <a:ext cx="3471336" cy="3414890"/>
          </a:xfrm>
          <a:prstGeom prst="rect">
            <a:avLst/>
          </a:prstGeom>
          <a:solidFill>
            <a:schemeClr val="accent5"/>
          </a:solidFill>
        </p:spPr>
        <p:txBody>
          <a:bodyPr/>
          <a:lstStyle/>
          <a:p>
            <a:pPr lvl="0"/>
            <a:endParaRPr lang="en-US" noProof="0"/>
          </a:p>
        </p:txBody>
      </p:sp>
      <p:sp>
        <p:nvSpPr>
          <p:cNvPr id="20" name="Picture Placeholder 8"/>
          <p:cNvSpPr>
            <a:spLocks noGrp="1"/>
          </p:cNvSpPr>
          <p:nvPr>
            <p:ph type="pic" sz="quarter" idx="20"/>
          </p:nvPr>
        </p:nvSpPr>
        <p:spPr>
          <a:xfrm>
            <a:off x="10457560" y="3441417"/>
            <a:ext cx="3471336" cy="3414890"/>
          </a:xfrm>
          <a:prstGeom prst="rect">
            <a:avLst/>
          </a:prstGeom>
          <a:solidFill>
            <a:schemeClr val="accent5"/>
          </a:solidFill>
        </p:spPr>
        <p:txBody>
          <a:bodyPr/>
          <a:lstStyle/>
          <a:p>
            <a:pPr lvl="0"/>
            <a:endParaRPr lang="en-US" noProof="0"/>
          </a:p>
        </p:txBody>
      </p:sp>
      <p:sp>
        <p:nvSpPr>
          <p:cNvPr id="21" name="Picture Placeholder 8"/>
          <p:cNvSpPr>
            <a:spLocks noGrp="1"/>
          </p:cNvSpPr>
          <p:nvPr>
            <p:ph type="pic" sz="quarter" idx="21"/>
          </p:nvPr>
        </p:nvSpPr>
        <p:spPr>
          <a:xfrm>
            <a:off x="13938158" y="3441417"/>
            <a:ext cx="3471336" cy="3414890"/>
          </a:xfrm>
          <a:prstGeom prst="rect">
            <a:avLst/>
          </a:prstGeom>
          <a:solidFill>
            <a:schemeClr val="accent5"/>
          </a:solidFill>
        </p:spPr>
        <p:txBody>
          <a:bodyPr/>
          <a:lstStyle/>
          <a:p>
            <a:pPr lvl="0"/>
            <a:endParaRPr lang="en-US" noProof="0"/>
          </a:p>
        </p:txBody>
      </p:sp>
      <p:sp>
        <p:nvSpPr>
          <p:cNvPr id="22" name="Picture Placeholder 8"/>
          <p:cNvSpPr>
            <a:spLocks noGrp="1"/>
          </p:cNvSpPr>
          <p:nvPr>
            <p:ph type="pic" sz="quarter" idx="22"/>
          </p:nvPr>
        </p:nvSpPr>
        <p:spPr>
          <a:xfrm>
            <a:off x="17420924" y="3441417"/>
            <a:ext cx="3471336" cy="3414890"/>
          </a:xfrm>
          <a:prstGeom prst="rect">
            <a:avLst/>
          </a:prstGeom>
          <a:solidFill>
            <a:schemeClr val="accent5"/>
          </a:solidFill>
        </p:spPr>
        <p:txBody>
          <a:bodyPr/>
          <a:lstStyle/>
          <a:p>
            <a:pPr lvl="0"/>
            <a:endParaRPr lang="en-US" noProof="0"/>
          </a:p>
        </p:txBody>
      </p:sp>
      <p:sp>
        <p:nvSpPr>
          <p:cNvPr id="23" name="Picture Placeholder 8"/>
          <p:cNvSpPr>
            <a:spLocks noGrp="1"/>
          </p:cNvSpPr>
          <p:nvPr>
            <p:ph type="pic" sz="quarter" idx="23"/>
          </p:nvPr>
        </p:nvSpPr>
        <p:spPr>
          <a:xfrm>
            <a:off x="20901522" y="3436961"/>
            <a:ext cx="3471336" cy="3414890"/>
          </a:xfrm>
          <a:prstGeom prst="rect">
            <a:avLst/>
          </a:prstGeom>
          <a:solidFill>
            <a:schemeClr val="accent5"/>
          </a:solidFill>
        </p:spPr>
        <p:txBody>
          <a:bodyPr/>
          <a:lstStyle/>
          <a:p>
            <a:pPr lvl="0"/>
            <a:endParaRPr lang="en-US" noProof="0"/>
          </a:p>
        </p:txBody>
      </p:sp>
      <p:sp>
        <p:nvSpPr>
          <p:cNvPr id="24" name="Picture Placeholder 8"/>
          <p:cNvSpPr>
            <a:spLocks noGrp="1"/>
          </p:cNvSpPr>
          <p:nvPr>
            <p:ph type="pic" sz="quarter" idx="24"/>
          </p:nvPr>
        </p:nvSpPr>
        <p:spPr>
          <a:xfrm>
            <a:off x="11430" y="6847639"/>
            <a:ext cx="3471336" cy="3414890"/>
          </a:xfrm>
          <a:prstGeom prst="rect">
            <a:avLst/>
          </a:prstGeom>
          <a:solidFill>
            <a:schemeClr val="accent5"/>
          </a:solidFill>
        </p:spPr>
        <p:txBody>
          <a:bodyPr/>
          <a:lstStyle/>
          <a:p>
            <a:pPr lvl="0"/>
            <a:endParaRPr lang="en-US" noProof="0"/>
          </a:p>
        </p:txBody>
      </p:sp>
      <p:sp>
        <p:nvSpPr>
          <p:cNvPr id="25" name="Picture Placeholder 8"/>
          <p:cNvSpPr>
            <a:spLocks noGrp="1"/>
          </p:cNvSpPr>
          <p:nvPr>
            <p:ph type="pic" sz="quarter" idx="25"/>
          </p:nvPr>
        </p:nvSpPr>
        <p:spPr>
          <a:xfrm>
            <a:off x="3494196" y="6847639"/>
            <a:ext cx="3471336" cy="3414890"/>
          </a:xfrm>
          <a:prstGeom prst="rect">
            <a:avLst/>
          </a:prstGeom>
          <a:solidFill>
            <a:schemeClr val="accent5"/>
          </a:solidFill>
        </p:spPr>
        <p:txBody>
          <a:bodyPr/>
          <a:lstStyle/>
          <a:p>
            <a:pPr lvl="0"/>
            <a:endParaRPr lang="en-US" noProof="0"/>
          </a:p>
        </p:txBody>
      </p:sp>
      <p:sp>
        <p:nvSpPr>
          <p:cNvPr id="26" name="Picture Placeholder 8"/>
          <p:cNvSpPr>
            <a:spLocks noGrp="1"/>
          </p:cNvSpPr>
          <p:nvPr>
            <p:ph type="pic" sz="quarter" idx="26"/>
          </p:nvPr>
        </p:nvSpPr>
        <p:spPr>
          <a:xfrm>
            <a:off x="6974794" y="6847639"/>
            <a:ext cx="3471336" cy="3414890"/>
          </a:xfrm>
          <a:prstGeom prst="rect">
            <a:avLst/>
          </a:prstGeom>
          <a:solidFill>
            <a:schemeClr val="accent5"/>
          </a:solidFill>
        </p:spPr>
        <p:txBody>
          <a:bodyPr/>
          <a:lstStyle/>
          <a:p>
            <a:pPr lvl="0"/>
            <a:endParaRPr lang="en-US" noProof="0"/>
          </a:p>
        </p:txBody>
      </p:sp>
      <p:sp>
        <p:nvSpPr>
          <p:cNvPr id="27" name="Picture Placeholder 8"/>
          <p:cNvSpPr>
            <a:spLocks noGrp="1"/>
          </p:cNvSpPr>
          <p:nvPr>
            <p:ph type="pic" sz="quarter" idx="27"/>
          </p:nvPr>
        </p:nvSpPr>
        <p:spPr>
          <a:xfrm>
            <a:off x="10457560" y="6847639"/>
            <a:ext cx="3471336" cy="3414890"/>
          </a:xfrm>
          <a:prstGeom prst="rect">
            <a:avLst/>
          </a:prstGeom>
          <a:solidFill>
            <a:schemeClr val="accent5"/>
          </a:solidFill>
        </p:spPr>
        <p:txBody>
          <a:bodyPr/>
          <a:lstStyle/>
          <a:p>
            <a:pPr lvl="0"/>
            <a:endParaRPr lang="en-US" noProof="0"/>
          </a:p>
        </p:txBody>
      </p:sp>
      <p:sp>
        <p:nvSpPr>
          <p:cNvPr id="28" name="Picture Placeholder 8"/>
          <p:cNvSpPr>
            <a:spLocks noGrp="1"/>
          </p:cNvSpPr>
          <p:nvPr>
            <p:ph type="pic" sz="quarter" idx="28"/>
          </p:nvPr>
        </p:nvSpPr>
        <p:spPr>
          <a:xfrm>
            <a:off x="13938158" y="6847639"/>
            <a:ext cx="3471336" cy="3414890"/>
          </a:xfrm>
          <a:prstGeom prst="rect">
            <a:avLst/>
          </a:prstGeom>
          <a:solidFill>
            <a:schemeClr val="accent5"/>
          </a:solidFill>
        </p:spPr>
        <p:txBody>
          <a:bodyPr/>
          <a:lstStyle/>
          <a:p>
            <a:pPr lvl="0"/>
            <a:endParaRPr lang="en-US" noProof="0"/>
          </a:p>
        </p:txBody>
      </p:sp>
      <p:sp>
        <p:nvSpPr>
          <p:cNvPr id="29" name="Picture Placeholder 8"/>
          <p:cNvSpPr>
            <a:spLocks noGrp="1"/>
          </p:cNvSpPr>
          <p:nvPr>
            <p:ph type="pic" sz="quarter" idx="29"/>
          </p:nvPr>
        </p:nvSpPr>
        <p:spPr>
          <a:xfrm>
            <a:off x="17420924" y="6847639"/>
            <a:ext cx="3471336" cy="3414890"/>
          </a:xfrm>
          <a:prstGeom prst="rect">
            <a:avLst/>
          </a:prstGeom>
          <a:solidFill>
            <a:schemeClr val="accent5"/>
          </a:solidFill>
        </p:spPr>
        <p:txBody>
          <a:bodyPr/>
          <a:lstStyle/>
          <a:p>
            <a:pPr lvl="0"/>
            <a:endParaRPr lang="en-US" noProof="0"/>
          </a:p>
        </p:txBody>
      </p:sp>
      <p:sp>
        <p:nvSpPr>
          <p:cNvPr id="30" name="Picture Placeholder 8"/>
          <p:cNvSpPr>
            <a:spLocks noGrp="1"/>
          </p:cNvSpPr>
          <p:nvPr>
            <p:ph type="pic" sz="quarter" idx="30"/>
          </p:nvPr>
        </p:nvSpPr>
        <p:spPr>
          <a:xfrm>
            <a:off x="20901522" y="6843183"/>
            <a:ext cx="3471336" cy="3414890"/>
          </a:xfrm>
          <a:prstGeom prst="rect">
            <a:avLst/>
          </a:prstGeom>
          <a:solidFill>
            <a:schemeClr val="accent5"/>
          </a:solidFill>
        </p:spPr>
        <p:txBody>
          <a:bodyPr/>
          <a:lstStyle/>
          <a:p>
            <a:pPr lvl="0"/>
            <a:endParaRPr lang="en-US" noProof="0"/>
          </a:p>
        </p:txBody>
      </p:sp>
      <p:sp>
        <p:nvSpPr>
          <p:cNvPr id="31" name="Picture Placeholder 8"/>
          <p:cNvSpPr>
            <a:spLocks noGrp="1"/>
          </p:cNvSpPr>
          <p:nvPr>
            <p:ph type="pic" sz="quarter" idx="31"/>
          </p:nvPr>
        </p:nvSpPr>
        <p:spPr>
          <a:xfrm>
            <a:off x="22860" y="10284599"/>
            <a:ext cx="3471336" cy="3414890"/>
          </a:xfrm>
          <a:prstGeom prst="rect">
            <a:avLst/>
          </a:prstGeom>
          <a:solidFill>
            <a:schemeClr val="accent5"/>
          </a:solidFill>
        </p:spPr>
        <p:txBody>
          <a:bodyPr/>
          <a:lstStyle/>
          <a:p>
            <a:pPr lvl="0"/>
            <a:endParaRPr lang="en-US" noProof="0"/>
          </a:p>
        </p:txBody>
      </p:sp>
      <p:sp>
        <p:nvSpPr>
          <p:cNvPr id="32" name="Picture Placeholder 8"/>
          <p:cNvSpPr>
            <a:spLocks noGrp="1"/>
          </p:cNvSpPr>
          <p:nvPr>
            <p:ph type="pic" sz="quarter" idx="32"/>
          </p:nvPr>
        </p:nvSpPr>
        <p:spPr>
          <a:xfrm>
            <a:off x="3505626" y="10284599"/>
            <a:ext cx="3471336" cy="3414890"/>
          </a:xfrm>
          <a:prstGeom prst="rect">
            <a:avLst/>
          </a:prstGeom>
          <a:solidFill>
            <a:schemeClr val="accent5"/>
          </a:solidFill>
        </p:spPr>
        <p:txBody>
          <a:bodyPr/>
          <a:lstStyle/>
          <a:p>
            <a:pPr lvl="0"/>
            <a:endParaRPr lang="en-US" noProof="0"/>
          </a:p>
        </p:txBody>
      </p:sp>
      <p:sp>
        <p:nvSpPr>
          <p:cNvPr id="33" name="Picture Placeholder 8"/>
          <p:cNvSpPr>
            <a:spLocks noGrp="1"/>
          </p:cNvSpPr>
          <p:nvPr>
            <p:ph type="pic" sz="quarter" idx="33"/>
          </p:nvPr>
        </p:nvSpPr>
        <p:spPr>
          <a:xfrm>
            <a:off x="6986224" y="10284599"/>
            <a:ext cx="3471336" cy="3414890"/>
          </a:xfrm>
          <a:prstGeom prst="rect">
            <a:avLst/>
          </a:prstGeom>
          <a:solidFill>
            <a:schemeClr val="accent5"/>
          </a:solidFill>
        </p:spPr>
        <p:txBody>
          <a:bodyPr/>
          <a:lstStyle/>
          <a:p>
            <a:pPr lvl="0"/>
            <a:endParaRPr lang="en-US" noProof="0"/>
          </a:p>
        </p:txBody>
      </p:sp>
      <p:sp>
        <p:nvSpPr>
          <p:cNvPr id="34" name="Picture Placeholder 8"/>
          <p:cNvSpPr>
            <a:spLocks noGrp="1"/>
          </p:cNvSpPr>
          <p:nvPr>
            <p:ph type="pic" sz="quarter" idx="34"/>
          </p:nvPr>
        </p:nvSpPr>
        <p:spPr>
          <a:xfrm>
            <a:off x="10468990" y="10284599"/>
            <a:ext cx="3471336" cy="3414890"/>
          </a:xfrm>
          <a:prstGeom prst="rect">
            <a:avLst/>
          </a:prstGeom>
          <a:solidFill>
            <a:schemeClr val="accent5"/>
          </a:solidFill>
        </p:spPr>
        <p:txBody>
          <a:bodyPr/>
          <a:lstStyle/>
          <a:p>
            <a:pPr lvl="0"/>
            <a:endParaRPr lang="en-US" noProof="0"/>
          </a:p>
        </p:txBody>
      </p:sp>
      <p:sp>
        <p:nvSpPr>
          <p:cNvPr id="35" name="Picture Placeholder 8"/>
          <p:cNvSpPr>
            <a:spLocks noGrp="1"/>
          </p:cNvSpPr>
          <p:nvPr>
            <p:ph type="pic" sz="quarter" idx="35"/>
          </p:nvPr>
        </p:nvSpPr>
        <p:spPr>
          <a:xfrm>
            <a:off x="13949588" y="10284599"/>
            <a:ext cx="3471336" cy="3414890"/>
          </a:xfrm>
          <a:prstGeom prst="rect">
            <a:avLst/>
          </a:prstGeom>
          <a:solidFill>
            <a:schemeClr val="accent5"/>
          </a:solidFill>
        </p:spPr>
        <p:txBody>
          <a:bodyPr/>
          <a:lstStyle/>
          <a:p>
            <a:pPr lvl="0"/>
            <a:endParaRPr lang="en-US" noProof="0"/>
          </a:p>
        </p:txBody>
      </p:sp>
      <p:sp>
        <p:nvSpPr>
          <p:cNvPr id="36" name="Picture Placeholder 8"/>
          <p:cNvSpPr>
            <a:spLocks noGrp="1"/>
          </p:cNvSpPr>
          <p:nvPr>
            <p:ph type="pic" sz="quarter" idx="36"/>
          </p:nvPr>
        </p:nvSpPr>
        <p:spPr>
          <a:xfrm>
            <a:off x="17432354" y="10284599"/>
            <a:ext cx="3471336" cy="3414890"/>
          </a:xfrm>
          <a:prstGeom prst="rect">
            <a:avLst/>
          </a:prstGeom>
          <a:solidFill>
            <a:schemeClr val="accent5"/>
          </a:solidFill>
        </p:spPr>
        <p:txBody>
          <a:bodyPr/>
          <a:lstStyle/>
          <a:p>
            <a:pPr lvl="0"/>
            <a:endParaRPr lang="en-US" noProof="0"/>
          </a:p>
        </p:txBody>
      </p:sp>
      <p:sp>
        <p:nvSpPr>
          <p:cNvPr id="37" name="Picture Placeholder 8"/>
          <p:cNvSpPr>
            <a:spLocks noGrp="1"/>
          </p:cNvSpPr>
          <p:nvPr>
            <p:ph type="pic" sz="quarter" idx="37"/>
          </p:nvPr>
        </p:nvSpPr>
        <p:spPr>
          <a:xfrm>
            <a:off x="20912952" y="10280143"/>
            <a:ext cx="3471336" cy="3414890"/>
          </a:xfrm>
          <a:prstGeom prst="rect">
            <a:avLst/>
          </a:prstGeom>
          <a:solidFill>
            <a:schemeClr val="accent5"/>
          </a:solidFill>
        </p:spPr>
        <p:txBody>
          <a:bodyPr/>
          <a:lstStyle/>
          <a:p>
            <a:pPr lvl="0"/>
            <a:endParaRPr lang="en-US" noProof="0"/>
          </a:p>
        </p:txBody>
      </p:sp>
    </p:spTree>
    <p:extLst>
      <p:ext uri="{BB962C8B-B14F-4D97-AF65-F5344CB8AC3E}">
        <p14:creationId xmlns:p14="http://schemas.microsoft.com/office/powerpoint/2010/main" val="107619846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6" name="Rectangle 11"/>
          <p:cNvSpPr>
            <a:spLocks noChangeArrowheads="1"/>
          </p:cNvSpPr>
          <p:nvPr userDrawn="1"/>
        </p:nvSpPr>
        <p:spPr bwMode="auto">
          <a:xfrm>
            <a:off x="12449176" y="3898900"/>
            <a:ext cx="5419724" cy="932497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defRPr/>
            </a:pPr>
            <a:endParaRPr lang="en-US" altLang="en-US" sz="3600"/>
          </a:p>
        </p:txBody>
      </p:sp>
      <p:sp>
        <p:nvSpPr>
          <p:cNvPr id="7" name="Rectangle 12"/>
          <p:cNvSpPr>
            <a:spLocks noChangeArrowheads="1"/>
          </p:cNvSpPr>
          <p:nvPr userDrawn="1"/>
        </p:nvSpPr>
        <p:spPr bwMode="auto">
          <a:xfrm>
            <a:off x="6483351" y="3898900"/>
            <a:ext cx="5419726" cy="932497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defRPr/>
            </a:pPr>
            <a:endParaRPr lang="en-US" altLang="en-US" sz="3600"/>
          </a:p>
        </p:txBody>
      </p:sp>
      <p:sp>
        <p:nvSpPr>
          <p:cNvPr id="8" name="Rectangle 13"/>
          <p:cNvSpPr>
            <a:spLocks noChangeArrowheads="1"/>
          </p:cNvSpPr>
          <p:nvPr userDrawn="1"/>
        </p:nvSpPr>
        <p:spPr bwMode="auto">
          <a:xfrm>
            <a:off x="517527" y="3898900"/>
            <a:ext cx="5416550" cy="932497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defRPr/>
            </a:pPr>
            <a:endParaRPr lang="en-US" altLang="en-US" sz="3600"/>
          </a:p>
        </p:txBody>
      </p:sp>
      <p:sp>
        <p:nvSpPr>
          <p:cNvPr id="9" name="Rectangle 14"/>
          <p:cNvSpPr>
            <a:spLocks noChangeArrowheads="1"/>
          </p:cNvSpPr>
          <p:nvPr userDrawn="1"/>
        </p:nvSpPr>
        <p:spPr bwMode="auto">
          <a:xfrm>
            <a:off x="18418177" y="3898900"/>
            <a:ext cx="5416550" cy="932497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defRPr/>
            </a:pPr>
            <a:endParaRPr lang="en-US" altLang="en-US" sz="3600"/>
          </a:p>
        </p:txBody>
      </p:sp>
      <p:sp>
        <p:nvSpPr>
          <p:cNvPr id="15" name="Picture Placeholder 14"/>
          <p:cNvSpPr>
            <a:spLocks noGrp="1"/>
          </p:cNvSpPr>
          <p:nvPr>
            <p:ph type="pic" sz="quarter" idx="10"/>
          </p:nvPr>
        </p:nvSpPr>
        <p:spPr>
          <a:xfrm>
            <a:off x="1444626" y="4886326"/>
            <a:ext cx="3600452" cy="3603624"/>
          </a:xfrm>
          <a:custGeom>
            <a:avLst/>
            <a:gdLst>
              <a:gd name="connsiteX0" fmla="*/ 900113 w 1800226"/>
              <a:gd name="connsiteY0" fmla="*/ 0 h 1801812"/>
              <a:gd name="connsiteX1" fmla="*/ 1800226 w 1800226"/>
              <a:gd name="connsiteY1" fmla="*/ 900906 h 1801812"/>
              <a:gd name="connsiteX2" fmla="*/ 900113 w 1800226"/>
              <a:gd name="connsiteY2" fmla="*/ 1801812 h 1801812"/>
              <a:gd name="connsiteX3" fmla="*/ 0 w 1800226"/>
              <a:gd name="connsiteY3" fmla="*/ 900906 h 1801812"/>
              <a:gd name="connsiteX4" fmla="*/ 900113 w 1800226"/>
              <a:gd name="connsiteY4" fmla="*/ 0 h 1801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0226" h="1801812">
                <a:moveTo>
                  <a:pt x="900113" y="0"/>
                </a:moveTo>
                <a:cubicBezTo>
                  <a:pt x="1397232" y="0"/>
                  <a:pt x="1800226" y="403349"/>
                  <a:pt x="1800226" y="900906"/>
                </a:cubicBezTo>
                <a:cubicBezTo>
                  <a:pt x="1800226" y="1398463"/>
                  <a:pt x="1397232" y="1801812"/>
                  <a:pt x="900113" y="1801812"/>
                </a:cubicBezTo>
                <a:cubicBezTo>
                  <a:pt x="402994" y="1801812"/>
                  <a:pt x="0" y="1398463"/>
                  <a:pt x="0" y="900906"/>
                </a:cubicBezTo>
                <a:cubicBezTo>
                  <a:pt x="0" y="403349"/>
                  <a:pt x="402994" y="0"/>
                  <a:pt x="900113" y="0"/>
                </a:cubicBezTo>
                <a:close/>
              </a:path>
            </a:pathLst>
          </a:custGeom>
          <a:solidFill>
            <a:schemeClr val="accent5"/>
          </a:solidFill>
        </p:spPr>
        <p:txBody>
          <a:bodyPr wrap="square">
            <a:noAutofit/>
          </a:bodyPr>
          <a:lstStyle/>
          <a:p>
            <a:pPr lvl="0"/>
            <a:endParaRPr lang="en-US" noProof="0"/>
          </a:p>
        </p:txBody>
      </p:sp>
      <p:sp>
        <p:nvSpPr>
          <p:cNvPr id="49" name="Picture Placeholder 48"/>
          <p:cNvSpPr>
            <a:spLocks noGrp="1"/>
          </p:cNvSpPr>
          <p:nvPr>
            <p:ph type="pic" sz="quarter" idx="11"/>
          </p:nvPr>
        </p:nvSpPr>
        <p:spPr>
          <a:xfrm>
            <a:off x="7426324" y="4886326"/>
            <a:ext cx="3600452" cy="3603624"/>
          </a:xfrm>
          <a:custGeom>
            <a:avLst/>
            <a:gdLst>
              <a:gd name="connsiteX0" fmla="*/ 900113 w 1800226"/>
              <a:gd name="connsiteY0" fmla="*/ 0 h 1801812"/>
              <a:gd name="connsiteX1" fmla="*/ 1800226 w 1800226"/>
              <a:gd name="connsiteY1" fmla="*/ 900906 h 1801812"/>
              <a:gd name="connsiteX2" fmla="*/ 900113 w 1800226"/>
              <a:gd name="connsiteY2" fmla="*/ 1801812 h 1801812"/>
              <a:gd name="connsiteX3" fmla="*/ 0 w 1800226"/>
              <a:gd name="connsiteY3" fmla="*/ 900906 h 1801812"/>
              <a:gd name="connsiteX4" fmla="*/ 900113 w 1800226"/>
              <a:gd name="connsiteY4" fmla="*/ 0 h 1801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0226" h="1801812">
                <a:moveTo>
                  <a:pt x="900113" y="0"/>
                </a:moveTo>
                <a:cubicBezTo>
                  <a:pt x="1397232" y="0"/>
                  <a:pt x="1800226" y="403349"/>
                  <a:pt x="1800226" y="900906"/>
                </a:cubicBezTo>
                <a:cubicBezTo>
                  <a:pt x="1800226" y="1398463"/>
                  <a:pt x="1397232" y="1801812"/>
                  <a:pt x="900113" y="1801812"/>
                </a:cubicBezTo>
                <a:cubicBezTo>
                  <a:pt x="402994" y="1801812"/>
                  <a:pt x="0" y="1398463"/>
                  <a:pt x="0" y="900906"/>
                </a:cubicBezTo>
                <a:cubicBezTo>
                  <a:pt x="0" y="403349"/>
                  <a:pt x="402994" y="0"/>
                  <a:pt x="900113" y="0"/>
                </a:cubicBezTo>
                <a:close/>
              </a:path>
            </a:pathLst>
          </a:custGeom>
          <a:solidFill>
            <a:schemeClr val="accent5"/>
          </a:solidFill>
        </p:spPr>
        <p:txBody>
          <a:bodyPr wrap="square">
            <a:noAutofit/>
          </a:bodyPr>
          <a:lstStyle/>
          <a:p>
            <a:pPr lvl="0"/>
            <a:endParaRPr lang="en-US" noProof="0"/>
          </a:p>
        </p:txBody>
      </p:sp>
      <p:sp>
        <p:nvSpPr>
          <p:cNvPr id="50" name="Picture Placeholder 49"/>
          <p:cNvSpPr>
            <a:spLocks noGrp="1"/>
          </p:cNvSpPr>
          <p:nvPr>
            <p:ph type="pic" sz="quarter" idx="12"/>
          </p:nvPr>
        </p:nvSpPr>
        <p:spPr>
          <a:xfrm>
            <a:off x="13360400" y="4881224"/>
            <a:ext cx="3600452" cy="3603624"/>
          </a:xfrm>
          <a:custGeom>
            <a:avLst/>
            <a:gdLst>
              <a:gd name="connsiteX0" fmla="*/ 900113 w 1800226"/>
              <a:gd name="connsiteY0" fmla="*/ 0 h 1801812"/>
              <a:gd name="connsiteX1" fmla="*/ 1800226 w 1800226"/>
              <a:gd name="connsiteY1" fmla="*/ 900906 h 1801812"/>
              <a:gd name="connsiteX2" fmla="*/ 900113 w 1800226"/>
              <a:gd name="connsiteY2" fmla="*/ 1801812 h 1801812"/>
              <a:gd name="connsiteX3" fmla="*/ 0 w 1800226"/>
              <a:gd name="connsiteY3" fmla="*/ 900906 h 1801812"/>
              <a:gd name="connsiteX4" fmla="*/ 900113 w 1800226"/>
              <a:gd name="connsiteY4" fmla="*/ 0 h 1801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0226" h="1801812">
                <a:moveTo>
                  <a:pt x="900113" y="0"/>
                </a:moveTo>
                <a:cubicBezTo>
                  <a:pt x="1397232" y="0"/>
                  <a:pt x="1800226" y="403349"/>
                  <a:pt x="1800226" y="900906"/>
                </a:cubicBezTo>
                <a:cubicBezTo>
                  <a:pt x="1800226" y="1398463"/>
                  <a:pt x="1397232" y="1801812"/>
                  <a:pt x="900113" y="1801812"/>
                </a:cubicBezTo>
                <a:cubicBezTo>
                  <a:pt x="402994" y="1801812"/>
                  <a:pt x="0" y="1398463"/>
                  <a:pt x="0" y="900906"/>
                </a:cubicBezTo>
                <a:cubicBezTo>
                  <a:pt x="0" y="403349"/>
                  <a:pt x="402994" y="0"/>
                  <a:pt x="900113" y="0"/>
                </a:cubicBezTo>
                <a:close/>
              </a:path>
            </a:pathLst>
          </a:custGeom>
          <a:solidFill>
            <a:schemeClr val="accent5"/>
          </a:solidFill>
        </p:spPr>
        <p:txBody>
          <a:bodyPr wrap="square">
            <a:noAutofit/>
          </a:bodyPr>
          <a:lstStyle/>
          <a:p>
            <a:pPr lvl="0"/>
            <a:endParaRPr lang="en-US" noProof="0"/>
          </a:p>
        </p:txBody>
      </p:sp>
      <p:sp>
        <p:nvSpPr>
          <p:cNvPr id="51" name="Picture Placeholder 50"/>
          <p:cNvSpPr>
            <a:spLocks noGrp="1"/>
          </p:cNvSpPr>
          <p:nvPr>
            <p:ph type="pic" sz="quarter" idx="13"/>
          </p:nvPr>
        </p:nvSpPr>
        <p:spPr>
          <a:xfrm>
            <a:off x="19326226" y="4881224"/>
            <a:ext cx="3600452" cy="3603624"/>
          </a:xfrm>
          <a:custGeom>
            <a:avLst/>
            <a:gdLst>
              <a:gd name="connsiteX0" fmla="*/ 900113 w 1800226"/>
              <a:gd name="connsiteY0" fmla="*/ 0 h 1801812"/>
              <a:gd name="connsiteX1" fmla="*/ 1800226 w 1800226"/>
              <a:gd name="connsiteY1" fmla="*/ 900906 h 1801812"/>
              <a:gd name="connsiteX2" fmla="*/ 900113 w 1800226"/>
              <a:gd name="connsiteY2" fmla="*/ 1801812 h 1801812"/>
              <a:gd name="connsiteX3" fmla="*/ 0 w 1800226"/>
              <a:gd name="connsiteY3" fmla="*/ 900906 h 1801812"/>
              <a:gd name="connsiteX4" fmla="*/ 900113 w 1800226"/>
              <a:gd name="connsiteY4" fmla="*/ 0 h 1801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0226" h="1801812">
                <a:moveTo>
                  <a:pt x="900113" y="0"/>
                </a:moveTo>
                <a:cubicBezTo>
                  <a:pt x="1397232" y="0"/>
                  <a:pt x="1800226" y="403349"/>
                  <a:pt x="1800226" y="900906"/>
                </a:cubicBezTo>
                <a:cubicBezTo>
                  <a:pt x="1800226" y="1398463"/>
                  <a:pt x="1397232" y="1801812"/>
                  <a:pt x="900113" y="1801812"/>
                </a:cubicBezTo>
                <a:cubicBezTo>
                  <a:pt x="402994" y="1801812"/>
                  <a:pt x="0" y="1398463"/>
                  <a:pt x="0" y="900906"/>
                </a:cubicBezTo>
                <a:cubicBezTo>
                  <a:pt x="0" y="403349"/>
                  <a:pt x="402994" y="0"/>
                  <a:pt x="900113" y="0"/>
                </a:cubicBezTo>
                <a:close/>
              </a:path>
            </a:pathLst>
          </a:custGeom>
          <a:solidFill>
            <a:schemeClr val="accent5"/>
          </a:solidFill>
        </p:spPr>
        <p:txBody>
          <a:bodyPr wrap="square">
            <a:noAutofit/>
          </a:bodyPr>
          <a:lstStyle/>
          <a:p>
            <a:pPr lvl="0"/>
            <a:endParaRPr lang="en-US" noProof="0"/>
          </a:p>
        </p:txBody>
      </p:sp>
    </p:spTree>
    <p:extLst>
      <p:ext uri="{BB962C8B-B14F-4D97-AF65-F5344CB8AC3E}">
        <p14:creationId xmlns:p14="http://schemas.microsoft.com/office/powerpoint/2010/main" val="42843128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5" name="Oval 7"/>
          <p:cNvSpPr>
            <a:spLocks noChangeArrowheads="1"/>
          </p:cNvSpPr>
          <p:nvPr userDrawn="1"/>
        </p:nvSpPr>
        <p:spPr bwMode="auto">
          <a:xfrm>
            <a:off x="9886951" y="3908426"/>
            <a:ext cx="4603750" cy="4606924"/>
          </a:xfrm>
          <a:prstGeom prst="ellipse">
            <a:avLst/>
          </a:prstGeom>
          <a:solidFill>
            <a:schemeClr val="accent5"/>
          </a:solidFill>
          <a:ln>
            <a:noFill/>
          </a:ln>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defRPr/>
            </a:pPr>
            <a:endParaRPr lang="en-US" altLang="en-US" sz="3600"/>
          </a:p>
        </p:txBody>
      </p:sp>
      <p:sp>
        <p:nvSpPr>
          <p:cNvPr id="6" name="Oval 8"/>
          <p:cNvSpPr>
            <a:spLocks noChangeArrowheads="1"/>
          </p:cNvSpPr>
          <p:nvPr userDrawn="1"/>
        </p:nvSpPr>
        <p:spPr bwMode="auto">
          <a:xfrm>
            <a:off x="17808577" y="3908426"/>
            <a:ext cx="4603750" cy="4606924"/>
          </a:xfrm>
          <a:prstGeom prst="ellipse">
            <a:avLst/>
          </a:prstGeom>
          <a:solidFill>
            <a:schemeClr val="accent5"/>
          </a:solidFill>
          <a:ln>
            <a:noFill/>
          </a:ln>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defRPr/>
            </a:pPr>
            <a:endParaRPr lang="en-US" altLang="en-US" sz="3600"/>
          </a:p>
        </p:txBody>
      </p:sp>
      <p:sp>
        <p:nvSpPr>
          <p:cNvPr id="35" name="Picture Placeholder 34"/>
          <p:cNvSpPr>
            <a:spLocks noGrp="1"/>
          </p:cNvSpPr>
          <p:nvPr>
            <p:ph type="pic" sz="quarter" idx="10"/>
          </p:nvPr>
        </p:nvSpPr>
        <p:spPr>
          <a:xfrm>
            <a:off x="2035176" y="3908426"/>
            <a:ext cx="4603752" cy="4606924"/>
          </a:xfrm>
          <a:custGeom>
            <a:avLst/>
            <a:gdLst>
              <a:gd name="connsiteX0" fmla="*/ 1150938 w 2301876"/>
              <a:gd name="connsiteY0" fmla="*/ 0 h 2303462"/>
              <a:gd name="connsiteX1" fmla="*/ 2301876 w 2301876"/>
              <a:gd name="connsiteY1" fmla="*/ 1151731 h 2303462"/>
              <a:gd name="connsiteX2" fmla="*/ 1150938 w 2301876"/>
              <a:gd name="connsiteY2" fmla="*/ 2303462 h 2303462"/>
              <a:gd name="connsiteX3" fmla="*/ 0 w 2301876"/>
              <a:gd name="connsiteY3" fmla="*/ 1151731 h 2303462"/>
              <a:gd name="connsiteX4" fmla="*/ 1150938 w 2301876"/>
              <a:gd name="connsiteY4" fmla="*/ 0 h 2303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1876" h="2303462">
                <a:moveTo>
                  <a:pt x="1150938" y="0"/>
                </a:moveTo>
                <a:cubicBezTo>
                  <a:pt x="1786584" y="0"/>
                  <a:pt x="2301876" y="515648"/>
                  <a:pt x="2301876" y="1151731"/>
                </a:cubicBezTo>
                <a:cubicBezTo>
                  <a:pt x="2301876" y="1787814"/>
                  <a:pt x="1786584" y="2303462"/>
                  <a:pt x="1150938" y="2303462"/>
                </a:cubicBezTo>
                <a:cubicBezTo>
                  <a:pt x="515292" y="2303462"/>
                  <a:pt x="0" y="1787814"/>
                  <a:pt x="0" y="1151731"/>
                </a:cubicBezTo>
                <a:cubicBezTo>
                  <a:pt x="0" y="515648"/>
                  <a:pt x="515292" y="0"/>
                  <a:pt x="1150938" y="0"/>
                </a:cubicBezTo>
                <a:close/>
              </a:path>
            </a:pathLst>
          </a:custGeom>
          <a:solidFill>
            <a:schemeClr val="accent5"/>
          </a:solidFill>
        </p:spPr>
        <p:txBody>
          <a:bodyPr wrap="square">
            <a:noAutofit/>
          </a:bodyPr>
          <a:lstStyle/>
          <a:p>
            <a:pPr lvl="0"/>
            <a:endParaRPr lang="en-US" noProof="0"/>
          </a:p>
        </p:txBody>
      </p:sp>
      <p:sp>
        <p:nvSpPr>
          <p:cNvPr id="37" name="Picture Placeholder 36"/>
          <p:cNvSpPr>
            <a:spLocks noGrp="1"/>
          </p:cNvSpPr>
          <p:nvPr>
            <p:ph type="pic" sz="quarter" idx="11"/>
          </p:nvPr>
        </p:nvSpPr>
        <p:spPr>
          <a:xfrm>
            <a:off x="9886948" y="3908426"/>
            <a:ext cx="4603752" cy="4606924"/>
          </a:xfrm>
          <a:custGeom>
            <a:avLst/>
            <a:gdLst>
              <a:gd name="connsiteX0" fmla="*/ 1150938 w 2301876"/>
              <a:gd name="connsiteY0" fmla="*/ 0 h 2303462"/>
              <a:gd name="connsiteX1" fmla="*/ 2301876 w 2301876"/>
              <a:gd name="connsiteY1" fmla="*/ 1151731 h 2303462"/>
              <a:gd name="connsiteX2" fmla="*/ 1150938 w 2301876"/>
              <a:gd name="connsiteY2" fmla="*/ 2303462 h 2303462"/>
              <a:gd name="connsiteX3" fmla="*/ 0 w 2301876"/>
              <a:gd name="connsiteY3" fmla="*/ 1151731 h 2303462"/>
              <a:gd name="connsiteX4" fmla="*/ 1150938 w 2301876"/>
              <a:gd name="connsiteY4" fmla="*/ 0 h 2303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1876" h="2303462">
                <a:moveTo>
                  <a:pt x="1150938" y="0"/>
                </a:moveTo>
                <a:cubicBezTo>
                  <a:pt x="1786584" y="0"/>
                  <a:pt x="2301876" y="515648"/>
                  <a:pt x="2301876" y="1151731"/>
                </a:cubicBezTo>
                <a:cubicBezTo>
                  <a:pt x="2301876" y="1787814"/>
                  <a:pt x="1786584" y="2303462"/>
                  <a:pt x="1150938" y="2303462"/>
                </a:cubicBezTo>
                <a:cubicBezTo>
                  <a:pt x="515292" y="2303462"/>
                  <a:pt x="0" y="1787814"/>
                  <a:pt x="0" y="1151731"/>
                </a:cubicBezTo>
                <a:cubicBezTo>
                  <a:pt x="0" y="515648"/>
                  <a:pt x="515292" y="0"/>
                  <a:pt x="1150938" y="0"/>
                </a:cubicBezTo>
                <a:close/>
              </a:path>
            </a:pathLst>
          </a:custGeom>
          <a:solidFill>
            <a:schemeClr val="accent5"/>
          </a:solidFill>
        </p:spPr>
        <p:txBody>
          <a:bodyPr wrap="square">
            <a:noAutofit/>
          </a:bodyPr>
          <a:lstStyle/>
          <a:p>
            <a:pPr lvl="0"/>
            <a:endParaRPr lang="en-US" noProof="0"/>
          </a:p>
        </p:txBody>
      </p:sp>
      <p:sp>
        <p:nvSpPr>
          <p:cNvPr id="38" name="Picture Placeholder 37"/>
          <p:cNvSpPr>
            <a:spLocks noGrp="1"/>
          </p:cNvSpPr>
          <p:nvPr>
            <p:ph type="pic" sz="quarter" idx="12"/>
          </p:nvPr>
        </p:nvSpPr>
        <p:spPr>
          <a:xfrm>
            <a:off x="17808576" y="3908426"/>
            <a:ext cx="4603752" cy="4606924"/>
          </a:xfrm>
          <a:custGeom>
            <a:avLst/>
            <a:gdLst>
              <a:gd name="connsiteX0" fmla="*/ 1150938 w 2301876"/>
              <a:gd name="connsiteY0" fmla="*/ 0 h 2303462"/>
              <a:gd name="connsiteX1" fmla="*/ 2301876 w 2301876"/>
              <a:gd name="connsiteY1" fmla="*/ 1151731 h 2303462"/>
              <a:gd name="connsiteX2" fmla="*/ 1150938 w 2301876"/>
              <a:gd name="connsiteY2" fmla="*/ 2303462 h 2303462"/>
              <a:gd name="connsiteX3" fmla="*/ 0 w 2301876"/>
              <a:gd name="connsiteY3" fmla="*/ 1151731 h 2303462"/>
              <a:gd name="connsiteX4" fmla="*/ 1150938 w 2301876"/>
              <a:gd name="connsiteY4" fmla="*/ 0 h 2303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1876" h="2303462">
                <a:moveTo>
                  <a:pt x="1150938" y="0"/>
                </a:moveTo>
                <a:cubicBezTo>
                  <a:pt x="1786584" y="0"/>
                  <a:pt x="2301876" y="515648"/>
                  <a:pt x="2301876" y="1151731"/>
                </a:cubicBezTo>
                <a:cubicBezTo>
                  <a:pt x="2301876" y="1787814"/>
                  <a:pt x="1786584" y="2303462"/>
                  <a:pt x="1150938" y="2303462"/>
                </a:cubicBezTo>
                <a:cubicBezTo>
                  <a:pt x="515292" y="2303462"/>
                  <a:pt x="0" y="1787814"/>
                  <a:pt x="0" y="1151731"/>
                </a:cubicBezTo>
                <a:cubicBezTo>
                  <a:pt x="0" y="515648"/>
                  <a:pt x="515292" y="0"/>
                  <a:pt x="1150938" y="0"/>
                </a:cubicBezTo>
                <a:close/>
              </a:path>
            </a:pathLst>
          </a:custGeom>
          <a:solidFill>
            <a:schemeClr val="accent5"/>
          </a:solidFill>
        </p:spPr>
        <p:txBody>
          <a:bodyPr wrap="square">
            <a:noAutofit/>
          </a:bodyPr>
          <a:lstStyle/>
          <a:p>
            <a:pPr lvl="0"/>
            <a:endParaRPr lang="en-US" noProof="0"/>
          </a:p>
        </p:txBody>
      </p:sp>
    </p:spTree>
    <p:extLst>
      <p:ext uri="{BB962C8B-B14F-4D97-AF65-F5344CB8AC3E}">
        <p14:creationId xmlns:p14="http://schemas.microsoft.com/office/powerpoint/2010/main" val="20661762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Normal Page">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425610764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2_Two Content">
    <p:spTree>
      <p:nvGrpSpPr>
        <p:cNvPr id="1" name=""/>
        <p:cNvGrpSpPr/>
        <p:nvPr/>
      </p:nvGrpSpPr>
      <p:grpSpPr>
        <a:xfrm>
          <a:off x="0" y="0"/>
          <a:ext cx="0" cy="0"/>
          <a:chOff x="0" y="0"/>
          <a:chExt cx="0" cy="0"/>
        </a:xfrm>
      </p:grpSpPr>
      <p:sp>
        <p:nvSpPr>
          <p:cNvPr id="31" name="Picture Placeholder 30"/>
          <p:cNvSpPr>
            <a:spLocks noGrp="1"/>
          </p:cNvSpPr>
          <p:nvPr>
            <p:ph type="pic" sz="quarter" idx="10"/>
          </p:nvPr>
        </p:nvSpPr>
        <p:spPr>
          <a:xfrm>
            <a:off x="1082676" y="5099050"/>
            <a:ext cx="3086100" cy="3089276"/>
          </a:xfrm>
          <a:custGeom>
            <a:avLst/>
            <a:gdLst>
              <a:gd name="connsiteX0" fmla="*/ 771525 w 1543050"/>
              <a:gd name="connsiteY0" fmla="*/ 0 h 1544638"/>
              <a:gd name="connsiteX1" fmla="*/ 1543050 w 1543050"/>
              <a:gd name="connsiteY1" fmla="*/ 772319 h 1544638"/>
              <a:gd name="connsiteX2" fmla="*/ 771525 w 1543050"/>
              <a:gd name="connsiteY2" fmla="*/ 1544638 h 1544638"/>
              <a:gd name="connsiteX3" fmla="*/ 0 w 1543050"/>
              <a:gd name="connsiteY3" fmla="*/ 772319 h 1544638"/>
              <a:gd name="connsiteX4" fmla="*/ 771525 w 1543050"/>
              <a:gd name="connsiteY4" fmla="*/ 0 h 1544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3050" h="1544638">
                <a:moveTo>
                  <a:pt x="771525" y="0"/>
                </a:moveTo>
                <a:cubicBezTo>
                  <a:pt x="1197626" y="0"/>
                  <a:pt x="1543050" y="345779"/>
                  <a:pt x="1543050" y="772319"/>
                </a:cubicBezTo>
                <a:cubicBezTo>
                  <a:pt x="1543050" y="1198859"/>
                  <a:pt x="1197626" y="1544638"/>
                  <a:pt x="771525" y="1544638"/>
                </a:cubicBezTo>
                <a:cubicBezTo>
                  <a:pt x="345424" y="1544638"/>
                  <a:pt x="0" y="1198859"/>
                  <a:pt x="0" y="772319"/>
                </a:cubicBezTo>
                <a:cubicBezTo>
                  <a:pt x="0" y="345779"/>
                  <a:pt x="345424" y="0"/>
                  <a:pt x="771525" y="0"/>
                </a:cubicBezTo>
                <a:close/>
              </a:path>
            </a:pathLst>
          </a:custGeom>
          <a:solidFill>
            <a:schemeClr val="accent5"/>
          </a:solidFill>
        </p:spPr>
        <p:txBody>
          <a:bodyPr wrap="square">
            <a:noAutofit/>
          </a:bodyPr>
          <a:lstStyle>
            <a:lvl1pPr>
              <a:defRPr sz="4400"/>
            </a:lvl1pPr>
          </a:lstStyle>
          <a:p>
            <a:pPr lvl="0"/>
            <a:endParaRPr lang="en-US" noProof="0" dirty="0"/>
          </a:p>
        </p:txBody>
      </p:sp>
      <p:sp>
        <p:nvSpPr>
          <p:cNvPr id="32" name="Picture Placeholder 31"/>
          <p:cNvSpPr>
            <a:spLocks noGrp="1"/>
          </p:cNvSpPr>
          <p:nvPr>
            <p:ph type="pic" sz="quarter" idx="11"/>
          </p:nvPr>
        </p:nvSpPr>
        <p:spPr>
          <a:xfrm>
            <a:off x="5867400" y="5099050"/>
            <a:ext cx="3086100" cy="3089276"/>
          </a:xfrm>
          <a:custGeom>
            <a:avLst/>
            <a:gdLst>
              <a:gd name="connsiteX0" fmla="*/ 771525 w 1543050"/>
              <a:gd name="connsiteY0" fmla="*/ 0 h 1544638"/>
              <a:gd name="connsiteX1" fmla="*/ 1543050 w 1543050"/>
              <a:gd name="connsiteY1" fmla="*/ 772319 h 1544638"/>
              <a:gd name="connsiteX2" fmla="*/ 771525 w 1543050"/>
              <a:gd name="connsiteY2" fmla="*/ 1544638 h 1544638"/>
              <a:gd name="connsiteX3" fmla="*/ 0 w 1543050"/>
              <a:gd name="connsiteY3" fmla="*/ 772319 h 1544638"/>
              <a:gd name="connsiteX4" fmla="*/ 771525 w 1543050"/>
              <a:gd name="connsiteY4" fmla="*/ 0 h 1544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3050" h="1544638">
                <a:moveTo>
                  <a:pt x="771525" y="0"/>
                </a:moveTo>
                <a:cubicBezTo>
                  <a:pt x="1197626" y="0"/>
                  <a:pt x="1543050" y="345779"/>
                  <a:pt x="1543050" y="772319"/>
                </a:cubicBezTo>
                <a:cubicBezTo>
                  <a:pt x="1543050" y="1198859"/>
                  <a:pt x="1197626" y="1544638"/>
                  <a:pt x="771525" y="1544638"/>
                </a:cubicBezTo>
                <a:cubicBezTo>
                  <a:pt x="345424" y="1544638"/>
                  <a:pt x="0" y="1198859"/>
                  <a:pt x="0" y="772319"/>
                </a:cubicBezTo>
                <a:cubicBezTo>
                  <a:pt x="0" y="345779"/>
                  <a:pt x="345424" y="0"/>
                  <a:pt x="771525" y="0"/>
                </a:cubicBezTo>
                <a:close/>
              </a:path>
            </a:pathLst>
          </a:custGeom>
          <a:solidFill>
            <a:schemeClr val="accent5"/>
          </a:solidFill>
        </p:spPr>
        <p:txBody>
          <a:bodyPr wrap="square">
            <a:noAutofit/>
          </a:bodyPr>
          <a:lstStyle>
            <a:lvl1pPr>
              <a:defRPr sz="4400"/>
            </a:lvl1pPr>
          </a:lstStyle>
          <a:p>
            <a:pPr lvl="0"/>
            <a:endParaRPr lang="en-US" noProof="0" dirty="0"/>
          </a:p>
        </p:txBody>
      </p:sp>
      <p:sp>
        <p:nvSpPr>
          <p:cNvPr id="33" name="Picture Placeholder 32"/>
          <p:cNvSpPr>
            <a:spLocks noGrp="1"/>
          </p:cNvSpPr>
          <p:nvPr>
            <p:ph type="pic" sz="quarter" idx="12"/>
          </p:nvPr>
        </p:nvSpPr>
        <p:spPr>
          <a:xfrm>
            <a:off x="10633076" y="5078412"/>
            <a:ext cx="3086100" cy="3089276"/>
          </a:xfrm>
          <a:custGeom>
            <a:avLst/>
            <a:gdLst>
              <a:gd name="connsiteX0" fmla="*/ 771525 w 1543050"/>
              <a:gd name="connsiteY0" fmla="*/ 0 h 1544638"/>
              <a:gd name="connsiteX1" fmla="*/ 1543050 w 1543050"/>
              <a:gd name="connsiteY1" fmla="*/ 772319 h 1544638"/>
              <a:gd name="connsiteX2" fmla="*/ 771525 w 1543050"/>
              <a:gd name="connsiteY2" fmla="*/ 1544638 h 1544638"/>
              <a:gd name="connsiteX3" fmla="*/ 0 w 1543050"/>
              <a:gd name="connsiteY3" fmla="*/ 772319 h 1544638"/>
              <a:gd name="connsiteX4" fmla="*/ 771525 w 1543050"/>
              <a:gd name="connsiteY4" fmla="*/ 0 h 1544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3050" h="1544638">
                <a:moveTo>
                  <a:pt x="771525" y="0"/>
                </a:moveTo>
                <a:cubicBezTo>
                  <a:pt x="1197626" y="0"/>
                  <a:pt x="1543050" y="345779"/>
                  <a:pt x="1543050" y="772319"/>
                </a:cubicBezTo>
                <a:cubicBezTo>
                  <a:pt x="1543050" y="1198859"/>
                  <a:pt x="1197626" y="1544638"/>
                  <a:pt x="771525" y="1544638"/>
                </a:cubicBezTo>
                <a:cubicBezTo>
                  <a:pt x="345424" y="1544638"/>
                  <a:pt x="0" y="1198859"/>
                  <a:pt x="0" y="772319"/>
                </a:cubicBezTo>
                <a:cubicBezTo>
                  <a:pt x="0" y="345779"/>
                  <a:pt x="345424" y="0"/>
                  <a:pt x="771525" y="0"/>
                </a:cubicBezTo>
                <a:close/>
              </a:path>
            </a:pathLst>
          </a:custGeom>
          <a:solidFill>
            <a:schemeClr val="accent5"/>
          </a:solidFill>
        </p:spPr>
        <p:txBody>
          <a:bodyPr wrap="square">
            <a:noAutofit/>
          </a:bodyPr>
          <a:lstStyle>
            <a:lvl1pPr>
              <a:defRPr sz="4400"/>
            </a:lvl1pPr>
          </a:lstStyle>
          <a:p>
            <a:pPr lvl="0"/>
            <a:endParaRPr lang="en-US" noProof="0" dirty="0"/>
          </a:p>
        </p:txBody>
      </p:sp>
      <p:sp>
        <p:nvSpPr>
          <p:cNvPr id="34" name="Picture Placeholder 33"/>
          <p:cNvSpPr>
            <a:spLocks noGrp="1"/>
          </p:cNvSpPr>
          <p:nvPr>
            <p:ph type="pic" sz="quarter" idx="13"/>
          </p:nvPr>
        </p:nvSpPr>
        <p:spPr>
          <a:xfrm>
            <a:off x="15424150" y="5073650"/>
            <a:ext cx="3086100" cy="3089276"/>
          </a:xfrm>
          <a:custGeom>
            <a:avLst/>
            <a:gdLst>
              <a:gd name="connsiteX0" fmla="*/ 771525 w 1543050"/>
              <a:gd name="connsiteY0" fmla="*/ 0 h 1544638"/>
              <a:gd name="connsiteX1" fmla="*/ 1543050 w 1543050"/>
              <a:gd name="connsiteY1" fmla="*/ 772319 h 1544638"/>
              <a:gd name="connsiteX2" fmla="*/ 771525 w 1543050"/>
              <a:gd name="connsiteY2" fmla="*/ 1544638 h 1544638"/>
              <a:gd name="connsiteX3" fmla="*/ 0 w 1543050"/>
              <a:gd name="connsiteY3" fmla="*/ 772319 h 1544638"/>
              <a:gd name="connsiteX4" fmla="*/ 771525 w 1543050"/>
              <a:gd name="connsiteY4" fmla="*/ 0 h 1544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3050" h="1544638">
                <a:moveTo>
                  <a:pt x="771525" y="0"/>
                </a:moveTo>
                <a:cubicBezTo>
                  <a:pt x="1197626" y="0"/>
                  <a:pt x="1543050" y="345779"/>
                  <a:pt x="1543050" y="772319"/>
                </a:cubicBezTo>
                <a:cubicBezTo>
                  <a:pt x="1543050" y="1198859"/>
                  <a:pt x="1197626" y="1544638"/>
                  <a:pt x="771525" y="1544638"/>
                </a:cubicBezTo>
                <a:cubicBezTo>
                  <a:pt x="345424" y="1544638"/>
                  <a:pt x="0" y="1198859"/>
                  <a:pt x="0" y="772319"/>
                </a:cubicBezTo>
                <a:cubicBezTo>
                  <a:pt x="0" y="345779"/>
                  <a:pt x="345424" y="0"/>
                  <a:pt x="771525" y="0"/>
                </a:cubicBezTo>
                <a:close/>
              </a:path>
            </a:pathLst>
          </a:custGeom>
          <a:solidFill>
            <a:schemeClr val="accent5"/>
          </a:solidFill>
        </p:spPr>
        <p:txBody>
          <a:bodyPr wrap="square">
            <a:noAutofit/>
          </a:bodyPr>
          <a:lstStyle>
            <a:lvl1pPr>
              <a:defRPr sz="4400"/>
            </a:lvl1pPr>
          </a:lstStyle>
          <a:p>
            <a:pPr lvl="0"/>
            <a:endParaRPr lang="en-US" noProof="0" dirty="0"/>
          </a:p>
        </p:txBody>
      </p:sp>
      <p:sp>
        <p:nvSpPr>
          <p:cNvPr id="36" name="Picture Placeholder 35"/>
          <p:cNvSpPr>
            <a:spLocks noGrp="1"/>
          </p:cNvSpPr>
          <p:nvPr>
            <p:ph type="pic" sz="quarter" idx="14"/>
          </p:nvPr>
        </p:nvSpPr>
        <p:spPr>
          <a:xfrm>
            <a:off x="20193000" y="5073650"/>
            <a:ext cx="3086100" cy="3089276"/>
          </a:xfrm>
          <a:custGeom>
            <a:avLst/>
            <a:gdLst>
              <a:gd name="connsiteX0" fmla="*/ 771525 w 1543050"/>
              <a:gd name="connsiteY0" fmla="*/ 0 h 1544638"/>
              <a:gd name="connsiteX1" fmla="*/ 1543050 w 1543050"/>
              <a:gd name="connsiteY1" fmla="*/ 772319 h 1544638"/>
              <a:gd name="connsiteX2" fmla="*/ 771525 w 1543050"/>
              <a:gd name="connsiteY2" fmla="*/ 1544638 h 1544638"/>
              <a:gd name="connsiteX3" fmla="*/ 0 w 1543050"/>
              <a:gd name="connsiteY3" fmla="*/ 772319 h 1544638"/>
              <a:gd name="connsiteX4" fmla="*/ 771525 w 1543050"/>
              <a:gd name="connsiteY4" fmla="*/ 0 h 1544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3050" h="1544638">
                <a:moveTo>
                  <a:pt x="771525" y="0"/>
                </a:moveTo>
                <a:cubicBezTo>
                  <a:pt x="1197626" y="0"/>
                  <a:pt x="1543050" y="345779"/>
                  <a:pt x="1543050" y="772319"/>
                </a:cubicBezTo>
                <a:cubicBezTo>
                  <a:pt x="1543050" y="1198859"/>
                  <a:pt x="1197626" y="1544638"/>
                  <a:pt x="771525" y="1544638"/>
                </a:cubicBezTo>
                <a:cubicBezTo>
                  <a:pt x="345424" y="1544638"/>
                  <a:pt x="0" y="1198859"/>
                  <a:pt x="0" y="772319"/>
                </a:cubicBezTo>
                <a:cubicBezTo>
                  <a:pt x="0" y="345779"/>
                  <a:pt x="345424" y="0"/>
                  <a:pt x="771525" y="0"/>
                </a:cubicBezTo>
                <a:close/>
              </a:path>
            </a:pathLst>
          </a:custGeom>
          <a:solidFill>
            <a:schemeClr val="accent5"/>
          </a:solidFill>
        </p:spPr>
        <p:txBody>
          <a:bodyPr wrap="square">
            <a:noAutofit/>
          </a:bodyPr>
          <a:lstStyle>
            <a:lvl1pPr>
              <a:defRPr sz="4400"/>
            </a:lvl1pPr>
          </a:lstStyle>
          <a:p>
            <a:pPr lvl="0"/>
            <a:endParaRPr lang="en-US" noProof="0" dirty="0"/>
          </a:p>
        </p:txBody>
      </p:sp>
    </p:spTree>
    <p:extLst>
      <p:ext uri="{BB962C8B-B14F-4D97-AF65-F5344CB8AC3E}">
        <p14:creationId xmlns:p14="http://schemas.microsoft.com/office/powerpoint/2010/main" val="105099712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Picture with Caption">
    <p:spTree>
      <p:nvGrpSpPr>
        <p:cNvPr id="1" name=""/>
        <p:cNvGrpSpPr/>
        <p:nvPr/>
      </p:nvGrpSpPr>
      <p:grpSpPr>
        <a:xfrm>
          <a:off x="0" y="0"/>
          <a:ext cx="0" cy="0"/>
          <a:chOff x="0" y="0"/>
          <a:chExt cx="0" cy="0"/>
        </a:xfrm>
      </p:grpSpPr>
      <p:sp>
        <p:nvSpPr>
          <p:cNvPr id="19" name="Picture Placeholder 18"/>
          <p:cNvSpPr>
            <a:spLocks noGrp="1"/>
          </p:cNvSpPr>
          <p:nvPr>
            <p:ph type="pic" sz="quarter" idx="10"/>
          </p:nvPr>
        </p:nvSpPr>
        <p:spPr>
          <a:xfrm>
            <a:off x="1626064" y="1087692"/>
            <a:ext cx="3746500" cy="3749676"/>
          </a:xfrm>
          <a:custGeom>
            <a:avLst/>
            <a:gdLst>
              <a:gd name="connsiteX0" fmla="*/ 936625 w 1873250"/>
              <a:gd name="connsiteY0" fmla="*/ 0 h 1874838"/>
              <a:gd name="connsiteX1" fmla="*/ 1873250 w 1873250"/>
              <a:gd name="connsiteY1" fmla="*/ 937419 h 1874838"/>
              <a:gd name="connsiteX2" fmla="*/ 936625 w 1873250"/>
              <a:gd name="connsiteY2" fmla="*/ 1874838 h 1874838"/>
              <a:gd name="connsiteX3" fmla="*/ 0 w 1873250"/>
              <a:gd name="connsiteY3" fmla="*/ 937419 h 1874838"/>
              <a:gd name="connsiteX4" fmla="*/ 936625 w 1873250"/>
              <a:gd name="connsiteY4" fmla="*/ 0 h 1874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3250" h="1874838">
                <a:moveTo>
                  <a:pt x="936625" y="0"/>
                </a:moveTo>
                <a:cubicBezTo>
                  <a:pt x="1453909" y="0"/>
                  <a:pt x="1873250" y="419697"/>
                  <a:pt x="1873250" y="937419"/>
                </a:cubicBezTo>
                <a:cubicBezTo>
                  <a:pt x="1873250" y="1455141"/>
                  <a:pt x="1453909" y="1874838"/>
                  <a:pt x="936625" y="1874838"/>
                </a:cubicBezTo>
                <a:cubicBezTo>
                  <a:pt x="419341" y="1874838"/>
                  <a:pt x="0" y="1455141"/>
                  <a:pt x="0" y="937419"/>
                </a:cubicBezTo>
                <a:cubicBezTo>
                  <a:pt x="0" y="419697"/>
                  <a:pt x="419341" y="0"/>
                  <a:pt x="936625" y="0"/>
                </a:cubicBezTo>
                <a:close/>
              </a:path>
            </a:pathLst>
          </a:custGeom>
          <a:solidFill>
            <a:schemeClr val="accent5"/>
          </a:solidFill>
        </p:spPr>
        <p:txBody>
          <a:bodyPr wrap="square">
            <a:noAutofit/>
          </a:bodyPr>
          <a:lstStyle/>
          <a:p>
            <a:pPr lvl="0"/>
            <a:endParaRPr lang="en-US" noProof="0"/>
          </a:p>
        </p:txBody>
      </p:sp>
      <p:sp>
        <p:nvSpPr>
          <p:cNvPr id="20" name="Picture Placeholder 19"/>
          <p:cNvSpPr>
            <a:spLocks noGrp="1"/>
          </p:cNvSpPr>
          <p:nvPr>
            <p:ph type="pic" sz="quarter" idx="11"/>
          </p:nvPr>
        </p:nvSpPr>
        <p:spPr>
          <a:xfrm>
            <a:off x="7435848" y="1054242"/>
            <a:ext cx="3746500" cy="3749676"/>
          </a:xfrm>
          <a:custGeom>
            <a:avLst/>
            <a:gdLst>
              <a:gd name="connsiteX0" fmla="*/ 936625 w 1873250"/>
              <a:gd name="connsiteY0" fmla="*/ 0 h 1874838"/>
              <a:gd name="connsiteX1" fmla="*/ 1873250 w 1873250"/>
              <a:gd name="connsiteY1" fmla="*/ 937419 h 1874838"/>
              <a:gd name="connsiteX2" fmla="*/ 936625 w 1873250"/>
              <a:gd name="connsiteY2" fmla="*/ 1874838 h 1874838"/>
              <a:gd name="connsiteX3" fmla="*/ 0 w 1873250"/>
              <a:gd name="connsiteY3" fmla="*/ 937419 h 1874838"/>
              <a:gd name="connsiteX4" fmla="*/ 936625 w 1873250"/>
              <a:gd name="connsiteY4" fmla="*/ 0 h 1874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3250" h="1874838">
                <a:moveTo>
                  <a:pt x="936625" y="0"/>
                </a:moveTo>
                <a:cubicBezTo>
                  <a:pt x="1453909" y="0"/>
                  <a:pt x="1873250" y="419697"/>
                  <a:pt x="1873250" y="937419"/>
                </a:cubicBezTo>
                <a:cubicBezTo>
                  <a:pt x="1873250" y="1455141"/>
                  <a:pt x="1453909" y="1874838"/>
                  <a:pt x="936625" y="1874838"/>
                </a:cubicBezTo>
                <a:cubicBezTo>
                  <a:pt x="419341" y="1874838"/>
                  <a:pt x="0" y="1455141"/>
                  <a:pt x="0" y="937419"/>
                </a:cubicBezTo>
                <a:cubicBezTo>
                  <a:pt x="0" y="419697"/>
                  <a:pt x="419341" y="0"/>
                  <a:pt x="936625" y="0"/>
                </a:cubicBezTo>
                <a:close/>
              </a:path>
            </a:pathLst>
          </a:custGeom>
          <a:solidFill>
            <a:schemeClr val="accent5"/>
          </a:solidFill>
        </p:spPr>
        <p:txBody>
          <a:bodyPr wrap="square">
            <a:noAutofit/>
          </a:bodyPr>
          <a:lstStyle/>
          <a:p>
            <a:pPr lvl="0"/>
            <a:endParaRPr lang="en-US" noProof="0"/>
          </a:p>
        </p:txBody>
      </p:sp>
      <p:sp>
        <p:nvSpPr>
          <p:cNvPr id="21" name="Picture Placeholder 20"/>
          <p:cNvSpPr>
            <a:spLocks noGrp="1"/>
          </p:cNvSpPr>
          <p:nvPr>
            <p:ph type="pic" sz="quarter" idx="12"/>
          </p:nvPr>
        </p:nvSpPr>
        <p:spPr>
          <a:xfrm>
            <a:off x="13223328" y="1054242"/>
            <a:ext cx="3746500" cy="3749676"/>
          </a:xfrm>
          <a:custGeom>
            <a:avLst/>
            <a:gdLst>
              <a:gd name="connsiteX0" fmla="*/ 936625 w 1873250"/>
              <a:gd name="connsiteY0" fmla="*/ 0 h 1874838"/>
              <a:gd name="connsiteX1" fmla="*/ 1873250 w 1873250"/>
              <a:gd name="connsiteY1" fmla="*/ 937419 h 1874838"/>
              <a:gd name="connsiteX2" fmla="*/ 936625 w 1873250"/>
              <a:gd name="connsiteY2" fmla="*/ 1874838 h 1874838"/>
              <a:gd name="connsiteX3" fmla="*/ 0 w 1873250"/>
              <a:gd name="connsiteY3" fmla="*/ 937419 h 1874838"/>
              <a:gd name="connsiteX4" fmla="*/ 936625 w 1873250"/>
              <a:gd name="connsiteY4" fmla="*/ 0 h 1874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3250" h="1874838">
                <a:moveTo>
                  <a:pt x="936625" y="0"/>
                </a:moveTo>
                <a:cubicBezTo>
                  <a:pt x="1453909" y="0"/>
                  <a:pt x="1873250" y="419697"/>
                  <a:pt x="1873250" y="937419"/>
                </a:cubicBezTo>
                <a:cubicBezTo>
                  <a:pt x="1873250" y="1455141"/>
                  <a:pt x="1453909" y="1874838"/>
                  <a:pt x="936625" y="1874838"/>
                </a:cubicBezTo>
                <a:cubicBezTo>
                  <a:pt x="419341" y="1874838"/>
                  <a:pt x="0" y="1455141"/>
                  <a:pt x="0" y="937419"/>
                </a:cubicBezTo>
                <a:cubicBezTo>
                  <a:pt x="0" y="419697"/>
                  <a:pt x="419341" y="0"/>
                  <a:pt x="936625" y="0"/>
                </a:cubicBezTo>
                <a:close/>
              </a:path>
            </a:pathLst>
          </a:custGeom>
          <a:solidFill>
            <a:schemeClr val="accent5"/>
          </a:solidFill>
        </p:spPr>
        <p:txBody>
          <a:bodyPr wrap="square">
            <a:noAutofit/>
          </a:bodyPr>
          <a:lstStyle/>
          <a:p>
            <a:pPr lvl="0"/>
            <a:endParaRPr lang="en-US" noProof="0"/>
          </a:p>
        </p:txBody>
      </p:sp>
      <p:sp>
        <p:nvSpPr>
          <p:cNvPr id="22" name="Picture Placeholder 21"/>
          <p:cNvSpPr>
            <a:spLocks noGrp="1"/>
          </p:cNvSpPr>
          <p:nvPr>
            <p:ph type="pic" sz="quarter" idx="13"/>
          </p:nvPr>
        </p:nvSpPr>
        <p:spPr>
          <a:xfrm>
            <a:off x="19010808" y="1054242"/>
            <a:ext cx="3746500" cy="3749676"/>
          </a:xfrm>
          <a:custGeom>
            <a:avLst/>
            <a:gdLst>
              <a:gd name="connsiteX0" fmla="*/ 936625 w 1873250"/>
              <a:gd name="connsiteY0" fmla="*/ 0 h 1874838"/>
              <a:gd name="connsiteX1" fmla="*/ 1873250 w 1873250"/>
              <a:gd name="connsiteY1" fmla="*/ 937419 h 1874838"/>
              <a:gd name="connsiteX2" fmla="*/ 936625 w 1873250"/>
              <a:gd name="connsiteY2" fmla="*/ 1874838 h 1874838"/>
              <a:gd name="connsiteX3" fmla="*/ 0 w 1873250"/>
              <a:gd name="connsiteY3" fmla="*/ 937419 h 1874838"/>
              <a:gd name="connsiteX4" fmla="*/ 936625 w 1873250"/>
              <a:gd name="connsiteY4" fmla="*/ 0 h 1874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3250" h="1874838">
                <a:moveTo>
                  <a:pt x="936625" y="0"/>
                </a:moveTo>
                <a:cubicBezTo>
                  <a:pt x="1453909" y="0"/>
                  <a:pt x="1873250" y="419697"/>
                  <a:pt x="1873250" y="937419"/>
                </a:cubicBezTo>
                <a:cubicBezTo>
                  <a:pt x="1873250" y="1455141"/>
                  <a:pt x="1453909" y="1874838"/>
                  <a:pt x="936625" y="1874838"/>
                </a:cubicBezTo>
                <a:cubicBezTo>
                  <a:pt x="419341" y="1874838"/>
                  <a:pt x="0" y="1455141"/>
                  <a:pt x="0" y="937419"/>
                </a:cubicBezTo>
                <a:cubicBezTo>
                  <a:pt x="0" y="419697"/>
                  <a:pt x="419341" y="0"/>
                  <a:pt x="936625" y="0"/>
                </a:cubicBezTo>
                <a:close/>
              </a:path>
            </a:pathLst>
          </a:custGeom>
          <a:solidFill>
            <a:schemeClr val="accent5"/>
          </a:solidFill>
        </p:spPr>
        <p:txBody>
          <a:bodyPr wrap="square">
            <a:noAutofit/>
          </a:bodyPr>
          <a:lstStyle/>
          <a:p>
            <a:pPr lvl="0"/>
            <a:endParaRPr lang="en-US" noProof="0"/>
          </a:p>
        </p:txBody>
      </p:sp>
      <p:sp>
        <p:nvSpPr>
          <p:cNvPr id="23" name="Picture Placeholder 22"/>
          <p:cNvSpPr>
            <a:spLocks noGrp="1"/>
          </p:cNvSpPr>
          <p:nvPr>
            <p:ph type="pic" sz="quarter" idx="14"/>
          </p:nvPr>
        </p:nvSpPr>
        <p:spPr>
          <a:xfrm>
            <a:off x="1626064" y="7386808"/>
            <a:ext cx="3746500" cy="3749676"/>
          </a:xfrm>
          <a:custGeom>
            <a:avLst/>
            <a:gdLst>
              <a:gd name="connsiteX0" fmla="*/ 936625 w 1873250"/>
              <a:gd name="connsiteY0" fmla="*/ 0 h 1874838"/>
              <a:gd name="connsiteX1" fmla="*/ 1873250 w 1873250"/>
              <a:gd name="connsiteY1" fmla="*/ 937419 h 1874838"/>
              <a:gd name="connsiteX2" fmla="*/ 936625 w 1873250"/>
              <a:gd name="connsiteY2" fmla="*/ 1874838 h 1874838"/>
              <a:gd name="connsiteX3" fmla="*/ 0 w 1873250"/>
              <a:gd name="connsiteY3" fmla="*/ 937419 h 1874838"/>
              <a:gd name="connsiteX4" fmla="*/ 936625 w 1873250"/>
              <a:gd name="connsiteY4" fmla="*/ 0 h 1874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3250" h="1874838">
                <a:moveTo>
                  <a:pt x="936625" y="0"/>
                </a:moveTo>
                <a:cubicBezTo>
                  <a:pt x="1453909" y="0"/>
                  <a:pt x="1873250" y="419697"/>
                  <a:pt x="1873250" y="937419"/>
                </a:cubicBezTo>
                <a:cubicBezTo>
                  <a:pt x="1873250" y="1455141"/>
                  <a:pt x="1453909" y="1874838"/>
                  <a:pt x="936625" y="1874838"/>
                </a:cubicBezTo>
                <a:cubicBezTo>
                  <a:pt x="419341" y="1874838"/>
                  <a:pt x="0" y="1455141"/>
                  <a:pt x="0" y="937419"/>
                </a:cubicBezTo>
                <a:cubicBezTo>
                  <a:pt x="0" y="419697"/>
                  <a:pt x="419341" y="0"/>
                  <a:pt x="936625" y="0"/>
                </a:cubicBezTo>
                <a:close/>
              </a:path>
            </a:pathLst>
          </a:custGeom>
          <a:solidFill>
            <a:schemeClr val="accent5"/>
          </a:solidFill>
        </p:spPr>
        <p:txBody>
          <a:bodyPr wrap="square">
            <a:noAutofit/>
          </a:bodyPr>
          <a:lstStyle/>
          <a:p>
            <a:pPr lvl="0"/>
            <a:endParaRPr lang="en-US" noProof="0"/>
          </a:p>
        </p:txBody>
      </p:sp>
      <p:sp>
        <p:nvSpPr>
          <p:cNvPr id="24" name="Picture Placeholder 23"/>
          <p:cNvSpPr>
            <a:spLocks noGrp="1"/>
          </p:cNvSpPr>
          <p:nvPr>
            <p:ph type="pic" sz="quarter" idx="15"/>
          </p:nvPr>
        </p:nvSpPr>
        <p:spPr>
          <a:xfrm>
            <a:off x="7435848" y="7353358"/>
            <a:ext cx="3746500" cy="3749676"/>
          </a:xfrm>
          <a:custGeom>
            <a:avLst/>
            <a:gdLst>
              <a:gd name="connsiteX0" fmla="*/ 936625 w 1873250"/>
              <a:gd name="connsiteY0" fmla="*/ 0 h 1874838"/>
              <a:gd name="connsiteX1" fmla="*/ 1873250 w 1873250"/>
              <a:gd name="connsiteY1" fmla="*/ 937419 h 1874838"/>
              <a:gd name="connsiteX2" fmla="*/ 936625 w 1873250"/>
              <a:gd name="connsiteY2" fmla="*/ 1874838 h 1874838"/>
              <a:gd name="connsiteX3" fmla="*/ 0 w 1873250"/>
              <a:gd name="connsiteY3" fmla="*/ 937419 h 1874838"/>
              <a:gd name="connsiteX4" fmla="*/ 936625 w 1873250"/>
              <a:gd name="connsiteY4" fmla="*/ 0 h 1874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3250" h="1874838">
                <a:moveTo>
                  <a:pt x="936625" y="0"/>
                </a:moveTo>
                <a:cubicBezTo>
                  <a:pt x="1453909" y="0"/>
                  <a:pt x="1873250" y="419697"/>
                  <a:pt x="1873250" y="937419"/>
                </a:cubicBezTo>
                <a:cubicBezTo>
                  <a:pt x="1873250" y="1455141"/>
                  <a:pt x="1453909" y="1874838"/>
                  <a:pt x="936625" y="1874838"/>
                </a:cubicBezTo>
                <a:cubicBezTo>
                  <a:pt x="419341" y="1874838"/>
                  <a:pt x="0" y="1455141"/>
                  <a:pt x="0" y="937419"/>
                </a:cubicBezTo>
                <a:cubicBezTo>
                  <a:pt x="0" y="419697"/>
                  <a:pt x="419341" y="0"/>
                  <a:pt x="936625" y="0"/>
                </a:cubicBezTo>
                <a:close/>
              </a:path>
            </a:pathLst>
          </a:custGeom>
          <a:solidFill>
            <a:schemeClr val="accent5"/>
          </a:solidFill>
        </p:spPr>
        <p:txBody>
          <a:bodyPr wrap="square">
            <a:noAutofit/>
          </a:bodyPr>
          <a:lstStyle/>
          <a:p>
            <a:pPr lvl="0"/>
            <a:endParaRPr lang="en-US" noProof="0"/>
          </a:p>
        </p:txBody>
      </p:sp>
      <p:sp>
        <p:nvSpPr>
          <p:cNvPr id="25" name="Picture Placeholder 24"/>
          <p:cNvSpPr>
            <a:spLocks noGrp="1"/>
          </p:cNvSpPr>
          <p:nvPr>
            <p:ph type="pic" sz="quarter" idx="16"/>
          </p:nvPr>
        </p:nvSpPr>
        <p:spPr>
          <a:xfrm>
            <a:off x="13223328" y="7353358"/>
            <a:ext cx="3746500" cy="3749676"/>
          </a:xfrm>
          <a:custGeom>
            <a:avLst/>
            <a:gdLst>
              <a:gd name="connsiteX0" fmla="*/ 936625 w 1873250"/>
              <a:gd name="connsiteY0" fmla="*/ 0 h 1874838"/>
              <a:gd name="connsiteX1" fmla="*/ 1873250 w 1873250"/>
              <a:gd name="connsiteY1" fmla="*/ 937419 h 1874838"/>
              <a:gd name="connsiteX2" fmla="*/ 936625 w 1873250"/>
              <a:gd name="connsiteY2" fmla="*/ 1874838 h 1874838"/>
              <a:gd name="connsiteX3" fmla="*/ 0 w 1873250"/>
              <a:gd name="connsiteY3" fmla="*/ 937419 h 1874838"/>
              <a:gd name="connsiteX4" fmla="*/ 936625 w 1873250"/>
              <a:gd name="connsiteY4" fmla="*/ 0 h 1874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3250" h="1874838">
                <a:moveTo>
                  <a:pt x="936625" y="0"/>
                </a:moveTo>
                <a:cubicBezTo>
                  <a:pt x="1453909" y="0"/>
                  <a:pt x="1873250" y="419697"/>
                  <a:pt x="1873250" y="937419"/>
                </a:cubicBezTo>
                <a:cubicBezTo>
                  <a:pt x="1873250" y="1455141"/>
                  <a:pt x="1453909" y="1874838"/>
                  <a:pt x="936625" y="1874838"/>
                </a:cubicBezTo>
                <a:cubicBezTo>
                  <a:pt x="419341" y="1874838"/>
                  <a:pt x="0" y="1455141"/>
                  <a:pt x="0" y="937419"/>
                </a:cubicBezTo>
                <a:cubicBezTo>
                  <a:pt x="0" y="419697"/>
                  <a:pt x="419341" y="0"/>
                  <a:pt x="936625" y="0"/>
                </a:cubicBezTo>
                <a:close/>
              </a:path>
            </a:pathLst>
          </a:custGeom>
          <a:solidFill>
            <a:schemeClr val="accent5"/>
          </a:solidFill>
        </p:spPr>
        <p:txBody>
          <a:bodyPr wrap="square">
            <a:noAutofit/>
          </a:bodyPr>
          <a:lstStyle/>
          <a:p>
            <a:pPr lvl="0"/>
            <a:endParaRPr lang="en-US" noProof="0"/>
          </a:p>
        </p:txBody>
      </p:sp>
      <p:sp>
        <p:nvSpPr>
          <p:cNvPr id="26" name="Picture Placeholder 25"/>
          <p:cNvSpPr>
            <a:spLocks noGrp="1"/>
          </p:cNvSpPr>
          <p:nvPr>
            <p:ph type="pic" sz="quarter" idx="17"/>
          </p:nvPr>
        </p:nvSpPr>
        <p:spPr>
          <a:xfrm>
            <a:off x="19010808" y="7353358"/>
            <a:ext cx="3746500" cy="3749676"/>
          </a:xfrm>
          <a:custGeom>
            <a:avLst/>
            <a:gdLst>
              <a:gd name="connsiteX0" fmla="*/ 936625 w 1873250"/>
              <a:gd name="connsiteY0" fmla="*/ 0 h 1874838"/>
              <a:gd name="connsiteX1" fmla="*/ 1873250 w 1873250"/>
              <a:gd name="connsiteY1" fmla="*/ 937419 h 1874838"/>
              <a:gd name="connsiteX2" fmla="*/ 936625 w 1873250"/>
              <a:gd name="connsiteY2" fmla="*/ 1874838 h 1874838"/>
              <a:gd name="connsiteX3" fmla="*/ 0 w 1873250"/>
              <a:gd name="connsiteY3" fmla="*/ 937419 h 1874838"/>
              <a:gd name="connsiteX4" fmla="*/ 936625 w 1873250"/>
              <a:gd name="connsiteY4" fmla="*/ 0 h 1874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3250" h="1874838">
                <a:moveTo>
                  <a:pt x="936625" y="0"/>
                </a:moveTo>
                <a:cubicBezTo>
                  <a:pt x="1453909" y="0"/>
                  <a:pt x="1873250" y="419697"/>
                  <a:pt x="1873250" y="937419"/>
                </a:cubicBezTo>
                <a:cubicBezTo>
                  <a:pt x="1873250" y="1455141"/>
                  <a:pt x="1453909" y="1874838"/>
                  <a:pt x="936625" y="1874838"/>
                </a:cubicBezTo>
                <a:cubicBezTo>
                  <a:pt x="419341" y="1874838"/>
                  <a:pt x="0" y="1455141"/>
                  <a:pt x="0" y="937419"/>
                </a:cubicBezTo>
                <a:cubicBezTo>
                  <a:pt x="0" y="419697"/>
                  <a:pt x="419341" y="0"/>
                  <a:pt x="936625" y="0"/>
                </a:cubicBezTo>
                <a:close/>
              </a:path>
            </a:pathLst>
          </a:custGeom>
          <a:solidFill>
            <a:schemeClr val="accent5"/>
          </a:solidFill>
        </p:spPr>
        <p:txBody>
          <a:bodyPr wrap="square">
            <a:noAutofit/>
          </a:bodyPr>
          <a:lstStyle/>
          <a:p>
            <a:pPr lvl="0"/>
            <a:endParaRPr lang="en-US" noProof="0"/>
          </a:p>
        </p:txBody>
      </p:sp>
    </p:spTree>
    <p:extLst>
      <p:ext uri="{BB962C8B-B14F-4D97-AF65-F5344CB8AC3E}">
        <p14:creationId xmlns:p14="http://schemas.microsoft.com/office/powerpoint/2010/main" val="144833138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Title and Vertical Text">
    <p:spTree>
      <p:nvGrpSpPr>
        <p:cNvPr id="1" name=""/>
        <p:cNvGrpSpPr/>
        <p:nvPr/>
      </p:nvGrpSpPr>
      <p:grpSpPr>
        <a:xfrm>
          <a:off x="0" y="0"/>
          <a:ext cx="0" cy="0"/>
          <a:chOff x="0" y="0"/>
          <a:chExt cx="0" cy="0"/>
        </a:xfrm>
      </p:grpSpPr>
      <p:sp>
        <p:nvSpPr>
          <p:cNvPr id="15" name="Picture Placeholder 14"/>
          <p:cNvSpPr>
            <a:spLocks noGrp="1"/>
          </p:cNvSpPr>
          <p:nvPr>
            <p:ph type="pic" sz="quarter" idx="10"/>
          </p:nvPr>
        </p:nvSpPr>
        <p:spPr>
          <a:xfrm>
            <a:off x="11361700" y="1106950"/>
            <a:ext cx="3136900" cy="3140076"/>
          </a:xfrm>
          <a:custGeom>
            <a:avLst/>
            <a:gdLst>
              <a:gd name="connsiteX0" fmla="*/ 784225 w 1568450"/>
              <a:gd name="connsiteY0" fmla="*/ 0 h 1570038"/>
              <a:gd name="connsiteX1" fmla="*/ 1568450 w 1568450"/>
              <a:gd name="connsiteY1" fmla="*/ 785019 h 1570038"/>
              <a:gd name="connsiteX2" fmla="*/ 784225 w 1568450"/>
              <a:gd name="connsiteY2" fmla="*/ 1570038 h 1570038"/>
              <a:gd name="connsiteX3" fmla="*/ 0 w 1568450"/>
              <a:gd name="connsiteY3" fmla="*/ 785019 h 1570038"/>
              <a:gd name="connsiteX4" fmla="*/ 784225 w 1568450"/>
              <a:gd name="connsiteY4" fmla="*/ 0 h 1570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450" h="1570038">
                <a:moveTo>
                  <a:pt x="784225" y="0"/>
                </a:moveTo>
                <a:cubicBezTo>
                  <a:pt x="1217341" y="0"/>
                  <a:pt x="1568450" y="351465"/>
                  <a:pt x="1568450" y="785019"/>
                </a:cubicBezTo>
                <a:cubicBezTo>
                  <a:pt x="1568450" y="1218573"/>
                  <a:pt x="1217341" y="1570038"/>
                  <a:pt x="784225" y="1570038"/>
                </a:cubicBezTo>
                <a:cubicBezTo>
                  <a:pt x="351109" y="1570038"/>
                  <a:pt x="0" y="1218573"/>
                  <a:pt x="0" y="785019"/>
                </a:cubicBezTo>
                <a:cubicBezTo>
                  <a:pt x="0" y="351465"/>
                  <a:pt x="351109" y="0"/>
                  <a:pt x="784225" y="0"/>
                </a:cubicBezTo>
                <a:close/>
              </a:path>
            </a:pathLst>
          </a:custGeom>
          <a:solidFill>
            <a:schemeClr val="accent5"/>
          </a:solidFill>
        </p:spPr>
        <p:txBody>
          <a:bodyPr wrap="square">
            <a:noAutofit/>
          </a:bodyPr>
          <a:lstStyle/>
          <a:p>
            <a:pPr lvl="0"/>
            <a:endParaRPr lang="en-US" noProof="0"/>
          </a:p>
        </p:txBody>
      </p:sp>
      <p:sp>
        <p:nvSpPr>
          <p:cNvPr id="16" name="Picture Placeholder 15"/>
          <p:cNvSpPr>
            <a:spLocks noGrp="1"/>
          </p:cNvSpPr>
          <p:nvPr>
            <p:ph type="pic" sz="quarter" idx="11"/>
          </p:nvPr>
        </p:nvSpPr>
        <p:spPr>
          <a:xfrm>
            <a:off x="15599162" y="1106950"/>
            <a:ext cx="3136900" cy="3140076"/>
          </a:xfrm>
          <a:custGeom>
            <a:avLst/>
            <a:gdLst>
              <a:gd name="connsiteX0" fmla="*/ 784225 w 1568450"/>
              <a:gd name="connsiteY0" fmla="*/ 0 h 1570038"/>
              <a:gd name="connsiteX1" fmla="*/ 1568450 w 1568450"/>
              <a:gd name="connsiteY1" fmla="*/ 785019 h 1570038"/>
              <a:gd name="connsiteX2" fmla="*/ 784225 w 1568450"/>
              <a:gd name="connsiteY2" fmla="*/ 1570038 h 1570038"/>
              <a:gd name="connsiteX3" fmla="*/ 0 w 1568450"/>
              <a:gd name="connsiteY3" fmla="*/ 785019 h 1570038"/>
              <a:gd name="connsiteX4" fmla="*/ 784225 w 1568450"/>
              <a:gd name="connsiteY4" fmla="*/ 0 h 1570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450" h="1570038">
                <a:moveTo>
                  <a:pt x="784225" y="0"/>
                </a:moveTo>
                <a:cubicBezTo>
                  <a:pt x="1217341" y="0"/>
                  <a:pt x="1568450" y="351465"/>
                  <a:pt x="1568450" y="785019"/>
                </a:cubicBezTo>
                <a:cubicBezTo>
                  <a:pt x="1568450" y="1218573"/>
                  <a:pt x="1217341" y="1570038"/>
                  <a:pt x="784225" y="1570038"/>
                </a:cubicBezTo>
                <a:cubicBezTo>
                  <a:pt x="351109" y="1570038"/>
                  <a:pt x="0" y="1218573"/>
                  <a:pt x="0" y="785019"/>
                </a:cubicBezTo>
                <a:cubicBezTo>
                  <a:pt x="0" y="351465"/>
                  <a:pt x="351109" y="0"/>
                  <a:pt x="784225" y="0"/>
                </a:cubicBezTo>
                <a:close/>
              </a:path>
            </a:pathLst>
          </a:custGeom>
          <a:solidFill>
            <a:schemeClr val="accent5"/>
          </a:solidFill>
        </p:spPr>
        <p:txBody>
          <a:bodyPr wrap="square">
            <a:noAutofit/>
          </a:bodyPr>
          <a:lstStyle/>
          <a:p>
            <a:pPr lvl="0"/>
            <a:endParaRPr lang="en-US" noProof="0"/>
          </a:p>
        </p:txBody>
      </p:sp>
      <p:sp>
        <p:nvSpPr>
          <p:cNvPr id="17" name="Picture Placeholder 16"/>
          <p:cNvSpPr>
            <a:spLocks noGrp="1"/>
          </p:cNvSpPr>
          <p:nvPr>
            <p:ph type="pic" sz="quarter" idx="12"/>
          </p:nvPr>
        </p:nvSpPr>
        <p:spPr>
          <a:xfrm>
            <a:off x="19803168" y="1095798"/>
            <a:ext cx="3136900" cy="3140076"/>
          </a:xfrm>
          <a:custGeom>
            <a:avLst/>
            <a:gdLst>
              <a:gd name="connsiteX0" fmla="*/ 784225 w 1568450"/>
              <a:gd name="connsiteY0" fmla="*/ 0 h 1570038"/>
              <a:gd name="connsiteX1" fmla="*/ 1568450 w 1568450"/>
              <a:gd name="connsiteY1" fmla="*/ 785019 h 1570038"/>
              <a:gd name="connsiteX2" fmla="*/ 784225 w 1568450"/>
              <a:gd name="connsiteY2" fmla="*/ 1570038 h 1570038"/>
              <a:gd name="connsiteX3" fmla="*/ 0 w 1568450"/>
              <a:gd name="connsiteY3" fmla="*/ 785019 h 1570038"/>
              <a:gd name="connsiteX4" fmla="*/ 784225 w 1568450"/>
              <a:gd name="connsiteY4" fmla="*/ 0 h 1570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450" h="1570038">
                <a:moveTo>
                  <a:pt x="784225" y="0"/>
                </a:moveTo>
                <a:cubicBezTo>
                  <a:pt x="1217341" y="0"/>
                  <a:pt x="1568450" y="351465"/>
                  <a:pt x="1568450" y="785019"/>
                </a:cubicBezTo>
                <a:cubicBezTo>
                  <a:pt x="1568450" y="1218573"/>
                  <a:pt x="1217341" y="1570038"/>
                  <a:pt x="784225" y="1570038"/>
                </a:cubicBezTo>
                <a:cubicBezTo>
                  <a:pt x="351109" y="1570038"/>
                  <a:pt x="0" y="1218573"/>
                  <a:pt x="0" y="785019"/>
                </a:cubicBezTo>
                <a:cubicBezTo>
                  <a:pt x="0" y="351465"/>
                  <a:pt x="351109" y="0"/>
                  <a:pt x="784225" y="0"/>
                </a:cubicBezTo>
                <a:close/>
              </a:path>
            </a:pathLst>
          </a:custGeom>
          <a:solidFill>
            <a:schemeClr val="accent5"/>
          </a:solidFill>
        </p:spPr>
        <p:txBody>
          <a:bodyPr wrap="square">
            <a:noAutofit/>
          </a:bodyPr>
          <a:lstStyle/>
          <a:p>
            <a:pPr lvl="0"/>
            <a:endParaRPr lang="en-US" noProof="0"/>
          </a:p>
        </p:txBody>
      </p:sp>
      <p:sp>
        <p:nvSpPr>
          <p:cNvPr id="18" name="Picture Placeholder 17"/>
          <p:cNvSpPr>
            <a:spLocks noGrp="1"/>
          </p:cNvSpPr>
          <p:nvPr>
            <p:ph type="pic" sz="quarter" idx="13"/>
          </p:nvPr>
        </p:nvSpPr>
        <p:spPr>
          <a:xfrm>
            <a:off x="11361700" y="5305084"/>
            <a:ext cx="3136900" cy="3140076"/>
          </a:xfrm>
          <a:custGeom>
            <a:avLst/>
            <a:gdLst>
              <a:gd name="connsiteX0" fmla="*/ 784225 w 1568450"/>
              <a:gd name="connsiteY0" fmla="*/ 0 h 1570038"/>
              <a:gd name="connsiteX1" fmla="*/ 1568450 w 1568450"/>
              <a:gd name="connsiteY1" fmla="*/ 785019 h 1570038"/>
              <a:gd name="connsiteX2" fmla="*/ 784225 w 1568450"/>
              <a:gd name="connsiteY2" fmla="*/ 1570038 h 1570038"/>
              <a:gd name="connsiteX3" fmla="*/ 0 w 1568450"/>
              <a:gd name="connsiteY3" fmla="*/ 785019 h 1570038"/>
              <a:gd name="connsiteX4" fmla="*/ 784225 w 1568450"/>
              <a:gd name="connsiteY4" fmla="*/ 0 h 1570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450" h="1570038">
                <a:moveTo>
                  <a:pt x="784225" y="0"/>
                </a:moveTo>
                <a:cubicBezTo>
                  <a:pt x="1217341" y="0"/>
                  <a:pt x="1568450" y="351465"/>
                  <a:pt x="1568450" y="785019"/>
                </a:cubicBezTo>
                <a:cubicBezTo>
                  <a:pt x="1568450" y="1218573"/>
                  <a:pt x="1217341" y="1570038"/>
                  <a:pt x="784225" y="1570038"/>
                </a:cubicBezTo>
                <a:cubicBezTo>
                  <a:pt x="351109" y="1570038"/>
                  <a:pt x="0" y="1218573"/>
                  <a:pt x="0" y="785019"/>
                </a:cubicBezTo>
                <a:cubicBezTo>
                  <a:pt x="0" y="351465"/>
                  <a:pt x="351109" y="0"/>
                  <a:pt x="784225" y="0"/>
                </a:cubicBezTo>
                <a:close/>
              </a:path>
            </a:pathLst>
          </a:custGeom>
          <a:solidFill>
            <a:schemeClr val="accent5"/>
          </a:solidFill>
        </p:spPr>
        <p:txBody>
          <a:bodyPr wrap="square">
            <a:noAutofit/>
          </a:bodyPr>
          <a:lstStyle/>
          <a:p>
            <a:pPr lvl="0"/>
            <a:endParaRPr lang="en-US" noProof="0"/>
          </a:p>
        </p:txBody>
      </p:sp>
      <p:sp>
        <p:nvSpPr>
          <p:cNvPr id="19" name="Picture Placeholder 18"/>
          <p:cNvSpPr>
            <a:spLocks noGrp="1"/>
          </p:cNvSpPr>
          <p:nvPr>
            <p:ph type="pic" sz="quarter" idx="14"/>
          </p:nvPr>
        </p:nvSpPr>
        <p:spPr>
          <a:xfrm>
            <a:off x="15599162" y="5305084"/>
            <a:ext cx="3136900" cy="3140076"/>
          </a:xfrm>
          <a:custGeom>
            <a:avLst/>
            <a:gdLst>
              <a:gd name="connsiteX0" fmla="*/ 784225 w 1568450"/>
              <a:gd name="connsiteY0" fmla="*/ 0 h 1570038"/>
              <a:gd name="connsiteX1" fmla="*/ 1568450 w 1568450"/>
              <a:gd name="connsiteY1" fmla="*/ 785019 h 1570038"/>
              <a:gd name="connsiteX2" fmla="*/ 784225 w 1568450"/>
              <a:gd name="connsiteY2" fmla="*/ 1570038 h 1570038"/>
              <a:gd name="connsiteX3" fmla="*/ 0 w 1568450"/>
              <a:gd name="connsiteY3" fmla="*/ 785019 h 1570038"/>
              <a:gd name="connsiteX4" fmla="*/ 784225 w 1568450"/>
              <a:gd name="connsiteY4" fmla="*/ 0 h 1570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450" h="1570038">
                <a:moveTo>
                  <a:pt x="784225" y="0"/>
                </a:moveTo>
                <a:cubicBezTo>
                  <a:pt x="1217341" y="0"/>
                  <a:pt x="1568450" y="351465"/>
                  <a:pt x="1568450" y="785019"/>
                </a:cubicBezTo>
                <a:cubicBezTo>
                  <a:pt x="1568450" y="1218573"/>
                  <a:pt x="1217341" y="1570038"/>
                  <a:pt x="784225" y="1570038"/>
                </a:cubicBezTo>
                <a:cubicBezTo>
                  <a:pt x="351109" y="1570038"/>
                  <a:pt x="0" y="1218573"/>
                  <a:pt x="0" y="785019"/>
                </a:cubicBezTo>
                <a:cubicBezTo>
                  <a:pt x="0" y="351465"/>
                  <a:pt x="351109" y="0"/>
                  <a:pt x="784225" y="0"/>
                </a:cubicBezTo>
                <a:close/>
              </a:path>
            </a:pathLst>
          </a:custGeom>
          <a:solidFill>
            <a:schemeClr val="accent5"/>
          </a:solidFill>
        </p:spPr>
        <p:txBody>
          <a:bodyPr wrap="square">
            <a:noAutofit/>
          </a:bodyPr>
          <a:lstStyle/>
          <a:p>
            <a:pPr lvl="0"/>
            <a:endParaRPr lang="en-US" noProof="0"/>
          </a:p>
        </p:txBody>
      </p:sp>
      <p:sp>
        <p:nvSpPr>
          <p:cNvPr id="20" name="Picture Placeholder 19"/>
          <p:cNvSpPr>
            <a:spLocks noGrp="1"/>
          </p:cNvSpPr>
          <p:nvPr>
            <p:ph type="pic" sz="quarter" idx="15"/>
          </p:nvPr>
        </p:nvSpPr>
        <p:spPr>
          <a:xfrm>
            <a:off x="19814320" y="5293932"/>
            <a:ext cx="3136900" cy="3140076"/>
          </a:xfrm>
          <a:custGeom>
            <a:avLst/>
            <a:gdLst>
              <a:gd name="connsiteX0" fmla="*/ 784225 w 1568450"/>
              <a:gd name="connsiteY0" fmla="*/ 0 h 1570038"/>
              <a:gd name="connsiteX1" fmla="*/ 1568450 w 1568450"/>
              <a:gd name="connsiteY1" fmla="*/ 785019 h 1570038"/>
              <a:gd name="connsiteX2" fmla="*/ 784225 w 1568450"/>
              <a:gd name="connsiteY2" fmla="*/ 1570038 h 1570038"/>
              <a:gd name="connsiteX3" fmla="*/ 0 w 1568450"/>
              <a:gd name="connsiteY3" fmla="*/ 785019 h 1570038"/>
              <a:gd name="connsiteX4" fmla="*/ 784225 w 1568450"/>
              <a:gd name="connsiteY4" fmla="*/ 0 h 1570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450" h="1570038">
                <a:moveTo>
                  <a:pt x="784225" y="0"/>
                </a:moveTo>
                <a:cubicBezTo>
                  <a:pt x="1217341" y="0"/>
                  <a:pt x="1568450" y="351465"/>
                  <a:pt x="1568450" y="785019"/>
                </a:cubicBezTo>
                <a:cubicBezTo>
                  <a:pt x="1568450" y="1218573"/>
                  <a:pt x="1217341" y="1570038"/>
                  <a:pt x="784225" y="1570038"/>
                </a:cubicBezTo>
                <a:cubicBezTo>
                  <a:pt x="351109" y="1570038"/>
                  <a:pt x="0" y="1218573"/>
                  <a:pt x="0" y="785019"/>
                </a:cubicBezTo>
                <a:cubicBezTo>
                  <a:pt x="0" y="351465"/>
                  <a:pt x="351109" y="0"/>
                  <a:pt x="784225" y="0"/>
                </a:cubicBezTo>
                <a:close/>
              </a:path>
            </a:pathLst>
          </a:custGeom>
          <a:solidFill>
            <a:schemeClr val="accent5"/>
          </a:solidFill>
        </p:spPr>
        <p:txBody>
          <a:bodyPr wrap="square">
            <a:noAutofit/>
          </a:bodyPr>
          <a:lstStyle/>
          <a:p>
            <a:pPr lvl="0"/>
            <a:endParaRPr lang="en-US" noProof="0"/>
          </a:p>
        </p:txBody>
      </p:sp>
      <p:sp>
        <p:nvSpPr>
          <p:cNvPr id="21" name="Picture Placeholder 20"/>
          <p:cNvSpPr>
            <a:spLocks noGrp="1"/>
          </p:cNvSpPr>
          <p:nvPr>
            <p:ph type="pic" sz="quarter" idx="16"/>
          </p:nvPr>
        </p:nvSpPr>
        <p:spPr>
          <a:xfrm>
            <a:off x="11361700" y="9514370"/>
            <a:ext cx="3136900" cy="3140076"/>
          </a:xfrm>
          <a:custGeom>
            <a:avLst/>
            <a:gdLst>
              <a:gd name="connsiteX0" fmla="*/ 784225 w 1568450"/>
              <a:gd name="connsiteY0" fmla="*/ 0 h 1570038"/>
              <a:gd name="connsiteX1" fmla="*/ 1568450 w 1568450"/>
              <a:gd name="connsiteY1" fmla="*/ 785019 h 1570038"/>
              <a:gd name="connsiteX2" fmla="*/ 784225 w 1568450"/>
              <a:gd name="connsiteY2" fmla="*/ 1570038 h 1570038"/>
              <a:gd name="connsiteX3" fmla="*/ 0 w 1568450"/>
              <a:gd name="connsiteY3" fmla="*/ 785019 h 1570038"/>
              <a:gd name="connsiteX4" fmla="*/ 784225 w 1568450"/>
              <a:gd name="connsiteY4" fmla="*/ 0 h 1570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450" h="1570038">
                <a:moveTo>
                  <a:pt x="784225" y="0"/>
                </a:moveTo>
                <a:cubicBezTo>
                  <a:pt x="1217341" y="0"/>
                  <a:pt x="1568450" y="351465"/>
                  <a:pt x="1568450" y="785019"/>
                </a:cubicBezTo>
                <a:cubicBezTo>
                  <a:pt x="1568450" y="1218573"/>
                  <a:pt x="1217341" y="1570038"/>
                  <a:pt x="784225" y="1570038"/>
                </a:cubicBezTo>
                <a:cubicBezTo>
                  <a:pt x="351109" y="1570038"/>
                  <a:pt x="0" y="1218573"/>
                  <a:pt x="0" y="785019"/>
                </a:cubicBezTo>
                <a:cubicBezTo>
                  <a:pt x="0" y="351465"/>
                  <a:pt x="351109" y="0"/>
                  <a:pt x="784225" y="0"/>
                </a:cubicBezTo>
                <a:close/>
              </a:path>
            </a:pathLst>
          </a:custGeom>
          <a:solidFill>
            <a:schemeClr val="accent5"/>
          </a:solidFill>
        </p:spPr>
        <p:txBody>
          <a:bodyPr wrap="square">
            <a:noAutofit/>
          </a:bodyPr>
          <a:lstStyle/>
          <a:p>
            <a:pPr lvl="0"/>
            <a:endParaRPr lang="en-US" noProof="0"/>
          </a:p>
        </p:txBody>
      </p:sp>
      <p:sp>
        <p:nvSpPr>
          <p:cNvPr id="22" name="Picture Placeholder 21"/>
          <p:cNvSpPr>
            <a:spLocks noGrp="1"/>
          </p:cNvSpPr>
          <p:nvPr>
            <p:ph type="pic" sz="quarter" idx="17"/>
          </p:nvPr>
        </p:nvSpPr>
        <p:spPr>
          <a:xfrm>
            <a:off x="15599162" y="9514370"/>
            <a:ext cx="3136900" cy="3140076"/>
          </a:xfrm>
          <a:custGeom>
            <a:avLst/>
            <a:gdLst>
              <a:gd name="connsiteX0" fmla="*/ 784225 w 1568450"/>
              <a:gd name="connsiteY0" fmla="*/ 0 h 1570038"/>
              <a:gd name="connsiteX1" fmla="*/ 1568450 w 1568450"/>
              <a:gd name="connsiteY1" fmla="*/ 785019 h 1570038"/>
              <a:gd name="connsiteX2" fmla="*/ 784225 w 1568450"/>
              <a:gd name="connsiteY2" fmla="*/ 1570038 h 1570038"/>
              <a:gd name="connsiteX3" fmla="*/ 0 w 1568450"/>
              <a:gd name="connsiteY3" fmla="*/ 785019 h 1570038"/>
              <a:gd name="connsiteX4" fmla="*/ 784225 w 1568450"/>
              <a:gd name="connsiteY4" fmla="*/ 0 h 1570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450" h="1570038">
                <a:moveTo>
                  <a:pt x="784225" y="0"/>
                </a:moveTo>
                <a:cubicBezTo>
                  <a:pt x="1217341" y="0"/>
                  <a:pt x="1568450" y="351465"/>
                  <a:pt x="1568450" y="785019"/>
                </a:cubicBezTo>
                <a:cubicBezTo>
                  <a:pt x="1568450" y="1218573"/>
                  <a:pt x="1217341" y="1570038"/>
                  <a:pt x="784225" y="1570038"/>
                </a:cubicBezTo>
                <a:cubicBezTo>
                  <a:pt x="351109" y="1570038"/>
                  <a:pt x="0" y="1218573"/>
                  <a:pt x="0" y="785019"/>
                </a:cubicBezTo>
                <a:cubicBezTo>
                  <a:pt x="0" y="351465"/>
                  <a:pt x="351109" y="0"/>
                  <a:pt x="784225" y="0"/>
                </a:cubicBezTo>
                <a:close/>
              </a:path>
            </a:pathLst>
          </a:custGeom>
          <a:solidFill>
            <a:schemeClr val="accent5"/>
          </a:solidFill>
        </p:spPr>
        <p:txBody>
          <a:bodyPr wrap="square">
            <a:noAutofit/>
          </a:bodyPr>
          <a:lstStyle/>
          <a:p>
            <a:pPr lvl="0"/>
            <a:endParaRPr lang="en-US" noProof="0"/>
          </a:p>
        </p:txBody>
      </p:sp>
      <p:sp>
        <p:nvSpPr>
          <p:cNvPr id="23" name="Picture Placeholder 22"/>
          <p:cNvSpPr>
            <a:spLocks noGrp="1"/>
          </p:cNvSpPr>
          <p:nvPr>
            <p:ph type="pic" sz="quarter" idx="18"/>
          </p:nvPr>
        </p:nvSpPr>
        <p:spPr>
          <a:xfrm>
            <a:off x="19814320" y="9503218"/>
            <a:ext cx="3136900" cy="3140076"/>
          </a:xfrm>
          <a:custGeom>
            <a:avLst/>
            <a:gdLst>
              <a:gd name="connsiteX0" fmla="*/ 784225 w 1568450"/>
              <a:gd name="connsiteY0" fmla="*/ 0 h 1570038"/>
              <a:gd name="connsiteX1" fmla="*/ 1568450 w 1568450"/>
              <a:gd name="connsiteY1" fmla="*/ 785019 h 1570038"/>
              <a:gd name="connsiteX2" fmla="*/ 784225 w 1568450"/>
              <a:gd name="connsiteY2" fmla="*/ 1570038 h 1570038"/>
              <a:gd name="connsiteX3" fmla="*/ 0 w 1568450"/>
              <a:gd name="connsiteY3" fmla="*/ 785019 h 1570038"/>
              <a:gd name="connsiteX4" fmla="*/ 784225 w 1568450"/>
              <a:gd name="connsiteY4" fmla="*/ 0 h 1570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450" h="1570038">
                <a:moveTo>
                  <a:pt x="784225" y="0"/>
                </a:moveTo>
                <a:cubicBezTo>
                  <a:pt x="1217341" y="0"/>
                  <a:pt x="1568450" y="351465"/>
                  <a:pt x="1568450" y="785019"/>
                </a:cubicBezTo>
                <a:cubicBezTo>
                  <a:pt x="1568450" y="1218573"/>
                  <a:pt x="1217341" y="1570038"/>
                  <a:pt x="784225" y="1570038"/>
                </a:cubicBezTo>
                <a:cubicBezTo>
                  <a:pt x="351109" y="1570038"/>
                  <a:pt x="0" y="1218573"/>
                  <a:pt x="0" y="785019"/>
                </a:cubicBezTo>
                <a:cubicBezTo>
                  <a:pt x="0" y="351465"/>
                  <a:pt x="351109" y="0"/>
                  <a:pt x="784225" y="0"/>
                </a:cubicBezTo>
                <a:close/>
              </a:path>
            </a:pathLst>
          </a:custGeom>
          <a:solidFill>
            <a:schemeClr val="accent5"/>
          </a:solidFill>
        </p:spPr>
        <p:txBody>
          <a:bodyPr wrap="square">
            <a:noAutofit/>
          </a:bodyPr>
          <a:lstStyle/>
          <a:p>
            <a:pPr lvl="0"/>
            <a:endParaRPr lang="en-US" noProof="0"/>
          </a:p>
        </p:txBody>
      </p:sp>
    </p:spTree>
    <p:extLst>
      <p:ext uri="{BB962C8B-B14F-4D97-AF65-F5344CB8AC3E}">
        <p14:creationId xmlns:p14="http://schemas.microsoft.com/office/powerpoint/2010/main" val="61580080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Comparison">
    <p:spTree>
      <p:nvGrpSpPr>
        <p:cNvPr id="1" name=""/>
        <p:cNvGrpSpPr/>
        <p:nvPr/>
      </p:nvGrpSpPr>
      <p:grpSpPr>
        <a:xfrm>
          <a:off x="0" y="0"/>
          <a:ext cx="0" cy="0"/>
          <a:chOff x="0" y="0"/>
          <a:chExt cx="0" cy="0"/>
        </a:xfrm>
      </p:grpSpPr>
      <p:sp>
        <p:nvSpPr>
          <p:cNvPr id="34" name="Picture Placeholder 33"/>
          <p:cNvSpPr>
            <a:spLocks noGrp="1"/>
          </p:cNvSpPr>
          <p:nvPr>
            <p:ph type="pic" sz="quarter" idx="10"/>
          </p:nvPr>
        </p:nvSpPr>
        <p:spPr>
          <a:xfrm>
            <a:off x="6975477" y="4968879"/>
            <a:ext cx="3692526" cy="5962650"/>
          </a:xfrm>
          <a:custGeom>
            <a:avLst/>
            <a:gdLst>
              <a:gd name="connsiteX0" fmla="*/ 940456 w 1846263"/>
              <a:gd name="connsiteY0" fmla="*/ 0 h 2981325"/>
              <a:gd name="connsiteX1" fmla="*/ 1503079 w 1846263"/>
              <a:gd name="connsiteY1" fmla="*/ 634851 h 2981325"/>
              <a:gd name="connsiteX2" fmla="*/ 1460181 w 1846263"/>
              <a:gd name="connsiteY2" fmla="*/ 944856 h 2981325"/>
              <a:gd name="connsiteX3" fmla="*/ 1846263 w 1846263"/>
              <a:gd name="connsiteY3" fmla="*/ 1802317 h 2981325"/>
              <a:gd name="connsiteX4" fmla="*/ 1064200 w 1846263"/>
              <a:gd name="connsiteY4" fmla="*/ 2143652 h 2981325"/>
              <a:gd name="connsiteX5" fmla="*/ 981704 w 1846263"/>
              <a:gd name="connsiteY5" fmla="*/ 2981325 h 2981325"/>
              <a:gd name="connsiteX6" fmla="*/ 0 w 1846263"/>
              <a:gd name="connsiteY6" fmla="*/ 944856 h 2981325"/>
              <a:gd name="connsiteX7" fmla="*/ 113845 w 1846263"/>
              <a:gd name="connsiteY7" fmla="*/ 181386 h 2981325"/>
              <a:gd name="connsiteX8" fmla="*/ 940456 w 1846263"/>
              <a:gd name="connsiteY8" fmla="*/ 0 h 2981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6263" h="2981325">
                <a:moveTo>
                  <a:pt x="940456" y="0"/>
                </a:moveTo>
                <a:cubicBezTo>
                  <a:pt x="940456" y="0"/>
                  <a:pt x="940456" y="0"/>
                  <a:pt x="1503079" y="634851"/>
                </a:cubicBezTo>
                <a:cubicBezTo>
                  <a:pt x="1475031" y="735438"/>
                  <a:pt x="1460181" y="839322"/>
                  <a:pt x="1460181" y="944856"/>
                </a:cubicBezTo>
                <a:cubicBezTo>
                  <a:pt x="1460181" y="1273000"/>
                  <a:pt x="1602075" y="1586303"/>
                  <a:pt x="1846263" y="1802317"/>
                </a:cubicBezTo>
                <a:cubicBezTo>
                  <a:pt x="1846263" y="1802317"/>
                  <a:pt x="1846263" y="1802317"/>
                  <a:pt x="1064200" y="2143652"/>
                </a:cubicBezTo>
                <a:cubicBezTo>
                  <a:pt x="1064200" y="2143652"/>
                  <a:pt x="1064200" y="2143652"/>
                  <a:pt x="981704" y="2981325"/>
                </a:cubicBezTo>
                <a:cubicBezTo>
                  <a:pt x="364633" y="2488285"/>
                  <a:pt x="0" y="1736358"/>
                  <a:pt x="0" y="944856"/>
                </a:cubicBezTo>
                <a:cubicBezTo>
                  <a:pt x="0" y="684320"/>
                  <a:pt x="39599" y="428731"/>
                  <a:pt x="113845" y="181386"/>
                </a:cubicBezTo>
                <a:cubicBezTo>
                  <a:pt x="113845" y="181386"/>
                  <a:pt x="113845" y="181386"/>
                  <a:pt x="940456" y="0"/>
                </a:cubicBezTo>
                <a:close/>
              </a:path>
            </a:pathLst>
          </a:custGeom>
          <a:solidFill>
            <a:schemeClr val="accent5"/>
          </a:solidFill>
        </p:spPr>
        <p:txBody>
          <a:bodyPr wrap="square">
            <a:noAutofit/>
          </a:bodyPr>
          <a:lstStyle/>
          <a:p>
            <a:pPr lvl="0"/>
            <a:endParaRPr lang="en-US" noProof="0"/>
          </a:p>
        </p:txBody>
      </p:sp>
      <p:sp>
        <p:nvSpPr>
          <p:cNvPr id="33" name="Picture Placeholder 32"/>
          <p:cNvSpPr>
            <a:spLocks noGrp="1"/>
          </p:cNvSpPr>
          <p:nvPr>
            <p:ph type="pic" sz="quarter" idx="11"/>
          </p:nvPr>
        </p:nvSpPr>
        <p:spPr>
          <a:xfrm>
            <a:off x="9201153" y="8769352"/>
            <a:ext cx="5861050" cy="3302000"/>
          </a:xfrm>
          <a:custGeom>
            <a:avLst/>
            <a:gdLst>
              <a:gd name="connsiteX0" fmla="*/ 859203 w 2930525"/>
              <a:gd name="connsiteY0" fmla="*/ 0 h 1651000"/>
              <a:gd name="connsiteX1" fmla="*/ 1495772 w 2930525"/>
              <a:gd name="connsiteY1" fmla="*/ 192974 h 1651000"/>
              <a:gd name="connsiteX2" fmla="*/ 2076270 w 2930525"/>
              <a:gd name="connsiteY2" fmla="*/ 36286 h 1651000"/>
              <a:gd name="connsiteX3" fmla="*/ 2158727 w 2930525"/>
              <a:gd name="connsiteY3" fmla="*/ 884052 h 1651000"/>
              <a:gd name="connsiteX4" fmla="*/ 2930525 w 2930525"/>
              <a:gd name="connsiteY4" fmla="*/ 1220520 h 1651000"/>
              <a:gd name="connsiteX5" fmla="*/ 1495772 w 2930525"/>
              <a:gd name="connsiteY5" fmla="*/ 1651000 h 1651000"/>
              <a:gd name="connsiteX6" fmla="*/ 0 w 2930525"/>
              <a:gd name="connsiteY6" fmla="*/ 1179286 h 1651000"/>
              <a:gd name="connsiteX7" fmla="*/ 82457 w 2930525"/>
              <a:gd name="connsiteY7" fmla="*/ 339766 h 1651000"/>
              <a:gd name="connsiteX8" fmla="*/ 859203 w 2930525"/>
              <a:gd name="connsiteY8" fmla="*/ 0 h 165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30525" h="1651000">
                <a:moveTo>
                  <a:pt x="859203" y="0"/>
                </a:moveTo>
                <a:cubicBezTo>
                  <a:pt x="1048854" y="127000"/>
                  <a:pt x="1268190" y="192974"/>
                  <a:pt x="1495772" y="192974"/>
                </a:cubicBezTo>
                <a:cubicBezTo>
                  <a:pt x="1701915" y="192974"/>
                  <a:pt x="1901461" y="138546"/>
                  <a:pt x="2076270" y="36286"/>
                </a:cubicBezTo>
                <a:cubicBezTo>
                  <a:pt x="2076270" y="36286"/>
                  <a:pt x="2076270" y="36286"/>
                  <a:pt x="2158727" y="884052"/>
                </a:cubicBezTo>
                <a:cubicBezTo>
                  <a:pt x="2158727" y="884052"/>
                  <a:pt x="2158727" y="884052"/>
                  <a:pt x="2930525" y="1220520"/>
                </a:cubicBezTo>
                <a:cubicBezTo>
                  <a:pt x="2505047" y="1502559"/>
                  <a:pt x="2011953" y="1651000"/>
                  <a:pt x="1495772" y="1651000"/>
                </a:cubicBezTo>
                <a:cubicBezTo>
                  <a:pt x="956502" y="1651000"/>
                  <a:pt x="440321" y="1489364"/>
                  <a:pt x="0" y="1179286"/>
                </a:cubicBezTo>
                <a:cubicBezTo>
                  <a:pt x="0" y="1179286"/>
                  <a:pt x="0" y="1179286"/>
                  <a:pt x="82457" y="339766"/>
                </a:cubicBezTo>
                <a:cubicBezTo>
                  <a:pt x="82457" y="339766"/>
                  <a:pt x="82457" y="339766"/>
                  <a:pt x="859203" y="0"/>
                </a:cubicBezTo>
                <a:close/>
              </a:path>
            </a:pathLst>
          </a:custGeom>
          <a:solidFill>
            <a:schemeClr val="accent5"/>
          </a:solidFill>
        </p:spPr>
        <p:txBody>
          <a:bodyPr wrap="square">
            <a:noAutofit/>
          </a:bodyPr>
          <a:lstStyle/>
          <a:p>
            <a:pPr lvl="0"/>
            <a:endParaRPr lang="en-US" noProof="0"/>
          </a:p>
        </p:txBody>
      </p:sp>
      <p:sp>
        <p:nvSpPr>
          <p:cNvPr id="31" name="Picture Placeholder 30"/>
          <p:cNvSpPr>
            <a:spLocks noGrp="1"/>
          </p:cNvSpPr>
          <p:nvPr>
            <p:ph type="pic" sz="quarter" idx="12"/>
          </p:nvPr>
        </p:nvSpPr>
        <p:spPr>
          <a:xfrm>
            <a:off x="12417427" y="1647826"/>
            <a:ext cx="4708526" cy="4778376"/>
          </a:xfrm>
          <a:custGeom>
            <a:avLst/>
            <a:gdLst>
              <a:gd name="connsiteX0" fmla="*/ 6599 w 2354263"/>
              <a:gd name="connsiteY0" fmla="*/ 0 h 2389188"/>
              <a:gd name="connsiteX1" fmla="*/ 2354263 w 2354263"/>
              <a:gd name="connsiteY1" fmla="*/ 1755591 h 2389188"/>
              <a:gd name="connsiteX2" fmla="*/ 1793332 w 2354263"/>
              <a:gd name="connsiteY2" fmla="*/ 2389188 h 2389188"/>
              <a:gd name="connsiteX3" fmla="*/ 965133 w 2354263"/>
              <a:gd name="connsiteY3" fmla="*/ 2206039 h 2389188"/>
              <a:gd name="connsiteX4" fmla="*/ 0 w 2354263"/>
              <a:gd name="connsiteY4" fmla="*/ 1461893 h 2389188"/>
              <a:gd name="connsiteX5" fmla="*/ 432248 w 2354263"/>
              <a:gd name="connsiteY5" fmla="*/ 725997 h 2389188"/>
              <a:gd name="connsiteX6" fmla="*/ 6599 w 2354263"/>
              <a:gd name="connsiteY6" fmla="*/ 0 h 2389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4263" h="2389188">
                <a:moveTo>
                  <a:pt x="6599" y="0"/>
                </a:moveTo>
                <a:cubicBezTo>
                  <a:pt x="1075669" y="47850"/>
                  <a:pt x="2004506" y="739196"/>
                  <a:pt x="2354263" y="1755591"/>
                </a:cubicBezTo>
                <a:cubicBezTo>
                  <a:pt x="2354263" y="1755591"/>
                  <a:pt x="2354263" y="1755591"/>
                  <a:pt x="1793332" y="2389188"/>
                </a:cubicBezTo>
                <a:cubicBezTo>
                  <a:pt x="1793332" y="2389188"/>
                  <a:pt x="1793332" y="2389188"/>
                  <a:pt x="965133" y="2206039"/>
                </a:cubicBezTo>
                <a:cubicBezTo>
                  <a:pt x="811701" y="1791891"/>
                  <a:pt x="435547" y="1504793"/>
                  <a:pt x="0" y="1461893"/>
                </a:cubicBezTo>
                <a:cubicBezTo>
                  <a:pt x="0" y="1461893"/>
                  <a:pt x="0" y="1461893"/>
                  <a:pt x="432248" y="725997"/>
                </a:cubicBezTo>
                <a:cubicBezTo>
                  <a:pt x="432248" y="725997"/>
                  <a:pt x="432248" y="725997"/>
                  <a:pt x="6599" y="0"/>
                </a:cubicBezTo>
                <a:close/>
              </a:path>
            </a:pathLst>
          </a:custGeom>
          <a:solidFill>
            <a:schemeClr val="accent5"/>
          </a:solidFill>
        </p:spPr>
        <p:txBody>
          <a:bodyPr wrap="square">
            <a:noAutofit/>
          </a:bodyPr>
          <a:lstStyle/>
          <a:p>
            <a:pPr lvl="0"/>
            <a:endParaRPr lang="en-US" noProof="0"/>
          </a:p>
        </p:txBody>
      </p:sp>
      <p:sp>
        <p:nvSpPr>
          <p:cNvPr id="32" name="Picture Placeholder 31"/>
          <p:cNvSpPr>
            <a:spLocks noGrp="1"/>
          </p:cNvSpPr>
          <p:nvPr>
            <p:ph type="pic" sz="quarter" idx="13"/>
          </p:nvPr>
        </p:nvSpPr>
        <p:spPr>
          <a:xfrm>
            <a:off x="13617577" y="5473705"/>
            <a:ext cx="3790950" cy="5546726"/>
          </a:xfrm>
          <a:custGeom>
            <a:avLst/>
            <a:gdLst>
              <a:gd name="connsiteX0" fmla="*/ 1801444 w 1895475"/>
              <a:gd name="connsiteY0" fmla="*/ 0 h 2773363"/>
              <a:gd name="connsiteX1" fmla="*/ 1895475 w 1895475"/>
              <a:gd name="connsiteY1" fmla="*/ 692517 h 2773363"/>
              <a:gd name="connsiteX2" fmla="*/ 856181 w 1895475"/>
              <a:gd name="connsiteY2" fmla="*/ 2773363 h 2773363"/>
              <a:gd name="connsiteX3" fmla="*/ 82484 w 1895475"/>
              <a:gd name="connsiteY3" fmla="*/ 2436998 h 2773363"/>
              <a:gd name="connsiteX4" fmla="*/ 0 w 1895475"/>
              <a:gd name="connsiteY4" fmla="*/ 1592788 h 2773363"/>
              <a:gd name="connsiteX5" fmla="*/ 435514 w 1895475"/>
              <a:gd name="connsiteY5" fmla="*/ 692517 h 2773363"/>
              <a:gd name="connsiteX6" fmla="*/ 409119 w 1895475"/>
              <a:gd name="connsiteY6" fmla="*/ 446838 h 2773363"/>
              <a:gd name="connsiteX7" fmla="*/ 1242204 w 1895475"/>
              <a:gd name="connsiteY7" fmla="*/ 629860 h 2773363"/>
              <a:gd name="connsiteX8" fmla="*/ 1801444 w 1895475"/>
              <a:gd name="connsiteY8" fmla="*/ 0 h 2773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95475" h="2773363">
                <a:moveTo>
                  <a:pt x="1801444" y="0"/>
                </a:moveTo>
                <a:cubicBezTo>
                  <a:pt x="1864131" y="224244"/>
                  <a:pt x="1895475" y="456731"/>
                  <a:pt x="1895475" y="692517"/>
                </a:cubicBezTo>
                <a:cubicBezTo>
                  <a:pt x="1895475" y="1507048"/>
                  <a:pt x="1507802" y="2283655"/>
                  <a:pt x="856181" y="2773363"/>
                </a:cubicBezTo>
                <a:cubicBezTo>
                  <a:pt x="856181" y="2773363"/>
                  <a:pt x="856181" y="2773363"/>
                  <a:pt x="82484" y="2436998"/>
                </a:cubicBezTo>
                <a:cubicBezTo>
                  <a:pt x="82484" y="2436998"/>
                  <a:pt x="82484" y="2436998"/>
                  <a:pt x="0" y="1592788"/>
                </a:cubicBezTo>
                <a:cubicBezTo>
                  <a:pt x="273846" y="1375140"/>
                  <a:pt x="435514" y="1042072"/>
                  <a:pt x="435514" y="692517"/>
                </a:cubicBezTo>
                <a:cubicBezTo>
                  <a:pt x="435514" y="610074"/>
                  <a:pt x="427266" y="527632"/>
                  <a:pt x="409119" y="446838"/>
                </a:cubicBezTo>
                <a:cubicBezTo>
                  <a:pt x="409119" y="446838"/>
                  <a:pt x="409119" y="446838"/>
                  <a:pt x="1242204" y="629860"/>
                </a:cubicBezTo>
                <a:cubicBezTo>
                  <a:pt x="1242204" y="629860"/>
                  <a:pt x="1242204" y="629860"/>
                  <a:pt x="1801444" y="0"/>
                </a:cubicBezTo>
                <a:close/>
              </a:path>
            </a:pathLst>
          </a:custGeom>
          <a:solidFill>
            <a:schemeClr val="accent5"/>
          </a:solidFill>
        </p:spPr>
        <p:txBody>
          <a:bodyPr wrap="square">
            <a:noAutofit/>
          </a:bodyPr>
          <a:lstStyle/>
          <a:p>
            <a:pPr lvl="0"/>
            <a:endParaRPr lang="en-US" noProof="0"/>
          </a:p>
        </p:txBody>
      </p:sp>
      <p:sp>
        <p:nvSpPr>
          <p:cNvPr id="30" name="Picture Placeholder 29"/>
          <p:cNvSpPr>
            <a:spLocks noGrp="1"/>
          </p:cNvSpPr>
          <p:nvPr>
            <p:ph type="pic" sz="quarter" idx="14"/>
          </p:nvPr>
        </p:nvSpPr>
        <p:spPr>
          <a:xfrm>
            <a:off x="7308853" y="1644652"/>
            <a:ext cx="5648326" cy="4292600"/>
          </a:xfrm>
          <a:custGeom>
            <a:avLst/>
            <a:gdLst>
              <a:gd name="connsiteX0" fmla="*/ 2396909 w 2824163"/>
              <a:gd name="connsiteY0" fmla="*/ 0 h 2146300"/>
              <a:gd name="connsiteX1" fmla="*/ 2824163 w 2824163"/>
              <a:gd name="connsiteY1" fmla="*/ 727532 h 2146300"/>
              <a:gd name="connsiteX2" fmla="*/ 2395260 w 2824163"/>
              <a:gd name="connsiteY2" fmla="*/ 1458362 h 2146300"/>
              <a:gd name="connsiteX3" fmla="*/ 1388987 w 2824163"/>
              <a:gd name="connsiteY3" fmla="*/ 2146300 h 2146300"/>
              <a:gd name="connsiteX4" fmla="*/ 823165 w 2824163"/>
              <a:gd name="connsiteY4" fmla="*/ 1507854 h 2146300"/>
              <a:gd name="connsiteX5" fmla="*/ 0 w 2824163"/>
              <a:gd name="connsiteY5" fmla="*/ 1689325 h 2146300"/>
              <a:gd name="connsiteX6" fmla="*/ 2396909 w 2824163"/>
              <a:gd name="connsiteY6" fmla="*/ 0 h 2146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4163" h="2146300">
                <a:moveTo>
                  <a:pt x="2396909" y="0"/>
                </a:moveTo>
                <a:cubicBezTo>
                  <a:pt x="2396909" y="0"/>
                  <a:pt x="2396909" y="0"/>
                  <a:pt x="2824163" y="727532"/>
                </a:cubicBezTo>
                <a:cubicBezTo>
                  <a:pt x="2824163" y="727532"/>
                  <a:pt x="2824163" y="727532"/>
                  <a:pt x="2395260" y="1458362"/>
                </a:cubicBezTo>
                <a:cubicBezTo>
                  <a:pt x="1953160" y="1476510"/>
                  <a:pt x="1563847" y="1743766"/>
                  <a:pt x="1388987" y="2146300"/>
                </a:cubicBezTo>
                <a:cubicBezTo>
                  <a:pt x="1388987" y="2146300"/>
                  <a:pt x="1388987" y="2146300"/>
                  <a:pt x="823165" y="1507854"/>
                </a:cubicBezTo>
                <a:cubicBezTo>
                  <a:pt x="823165" y="1507854"/>
                  <a:pt x="823165" y="1507854"/>
                  <a:pt x="0" y="1689325"/>
                </a:cubicBezTo>
                <a:cubicBezTo>
                  <a:pt x="376116" y="687938"/>
                  <a:pt x="1321352" y="16497"/>
                  <a:pt x="2396909" y="0"/>
                </a:cubicBezTo>
                <a:close/>
              </a:path>
            </a:pathLst>
          </a:custGeom>
          <a:solidFill>
            <a:schemeClr val="accent5"/>
          </a:solidFill>
        </p:spPr>
        <p:txBody>
          <a:bodyPr wrap="square">
            <a:noAutofit/>
          </a:bodyPr>
          <a:lstStyle/>
          <a:p>
            <a:pPr lvl="0"/>
            <a:endParaRPr lang="en-US" noProof="0"/>
          </a:p>
        </p:txBody>
      </p:sp>
    </p:spTree>
    <p:extLst>
      <p:ext uri="{BB962C8B-B14F-4D97-AF65-F5344CB8AC3E}">
        <p14:creationId xmlns:p14="http://schemas.microsoft.com/office/powerpoint/2010/main" val="397361130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33" name="Picture Placeholder 32"/>
          <p:cNvSpPr>
            <a:spLocks noGrp="1"/>
          </p:cNvSpPr>
          <p:nvPr>
            <p:ph type="pic" sz="quarter" idx="10"/>
          </p:nvPr>
        </p:nvSpPr>
        <p:spPr>
          <a:xfrm>
            <a:off x="7302501" y="7026276"/>
            <a:ext cx="5619750" cy="4721224"/>
          </a:xfrm>
          <a:custGeom>
            <a:avLst/>
            <a:gdLst>
              <a:gd name="connsiteX0" fmla="*/ 372786 w 2809875"/>
              <a:gd name="connsiteY0" fmla="*/ 0 h 2360612"/>
              <a:gd name="connsiteX1" fmla="*/ 1402608 w 2809875"/>
              <a:gd name="connsiteY1" fmla="*/ 405876 h 2360612"/>
              <a:gd name="connsiteX2" fmla="*/ 2437089 w 2809875"/>
              <a:gd name="connsiteY2" fmla="*/ 0 h 2360612"/>
              <a:gd name="connsiteX3" fmla="*/ 2809875 w 2809875"/>
              <a:gd name="connsiteY3" fmla="*/ 951709 h 2360612"/>
              <a:gd name="connsiteX4" fmla="*/ 2395151 w 2809875"/>
              <a:gd name="connsiteY4" fmla="*/ 1950071 h 2360612"/>
              <a:gd name="connsiteX5" fmla="*/ 1402608 w 2809875"/>
              <a:gd name="connsiteY5" fmla="*/ 2360612 h 2360612"/>
              <a:gd name="connsiteX6" fmla="*/ 410065 w 2809875"/>
              <a:gd name="connsiteY6" fmla="*/ 1950071 h 2360612"/>
              <a:gd name="connsiteX7" fmla="*/ 0 w 2809875"/>
              <a:gd name="connsiteY7" fmla="*/ 951709 h 2360612"/>
              <a:gd name="connsiteX8" fmla="*/ 372786 w 2809875"/>
              <a:gd name="connsiteY8" fmla="*/ 0 h 2360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09875" h="2360612">
                <a:moveTo>
                  <a:pt x="372786" y="0"/>
                </a:moveTo>
                <a:cubicBezTo>
                  <a:pt x="652376" y="261254"/>
                  <a:pt x="1015842" y="405876"/>
                  <a:pt x="1402608" y="405876"/>
                </a:cubicBezTo>
                <a:cubicBezTo>
                  <a:pt x="1789373" y="405876"/>
                  <a:pt x="2152840" y="261254"/>
                  <a:pt x="2437089" y="0"/>
                </a:cubicBezTo>
                <a:cubicBezTo>
                  <a:pt x="2674740" y="261254"/>
                  <a:pt x="2809875" y="597151"/>
                  <a:pt x="2809875" y="951709"/>
                </a:cubicBezTo>
                <a:cubicBezTo>
                  <a:pt x="2809875" y="1329594"/>
                  <a:pt x="2660761" y="1684152"/>
                  <a:pt x="2395151" y="1950071"/>
                </a:cubicBezTo>
                <a:cubicBezTo>
                  <a:pt x="2129541" y="2215990"/>
                  <a:pt x="1780054" y="2360612"/>
                  <a:pt x="1402608" y="2360612"/>
                </a:cubicBezTo>
                <a:cubicBezTo>
                  <a:pt x="1029822" y="2360612"/>
                  <a:pt x="675675" y="2215990"/>
                  <a:pt x="410065" y="1950071"/>
                </a:cubicBezTo>
                <a:cubicBezTo>
                  <a:pt x="144455" y="1684152"/>
                  <a:pt x="0" y="1329594"/>
                  <a:pt x="0" y="951709"/>
                </a:cubicBezTo>
                <a:cubicBezTo>
                  <a:pt x="0" y="597151"/>
                  <a:pt x="130475" y="261254"/>
                  <a:pt x="372786" y="0"/>
                </a:cubicBezTo>
                <a:close/>
              </a:path>
            </a:pathLst>
          </a:custGeom>
          <a:solidFill>
            <a:schemeClr val="accent5"/>
          </a:solidFill>
        </p:spPr>
        <p:txBody>
          <a:bodyPr wrap="square">
            <a:noAutofit/>
          </a:bodyPr>
          <a:lstStyle/>
          <a:p>
            <a:pPr lvl="0"/>
            <a:endParaRPr lang="en-US" noProof="0"/>
          </a:p>
        </p:txBody>
      </p:sp>
      <p:sp>
        <p:nvSpPr>
          <p:cNvPr id="32" name="Picture Placeholder 31"/>
          <p:cNvSpPr>
            <a:spLocks noGrp="1"/>
          </p:cNvSpPr>
          <p:nvPr>
            <p:ph type="pic" sz="quarter" idx="11"/>
          </p:nvPr>
        </p:nvSpPr>
        <p:spPr>
          <a:xfrm>
            <a:off x="11430000" y="1981200"/>
            <a:ext cx="5622792" cy="4721224"/>
          </a:xfrm>
          <a:custGeom>
            <a:avLst/>
            <a:gdLst>
              <a:gd name="connsiteX0" fmla="*/ 1407932 w 2811396"/>
              <a:gd name="connsiteY0" fmla="*/ 0 h 2360612"/>
              <a:gd name="connsiteX1" fmla="*/ 2400943 w 2811396"/>
              <a:gd name="connsiteY1" fmla="*/ 415207 h 2360612"/>
              <a:gd name="connsiteX2" fmla="*/ 2438239 w 2811396"/>
              <a:gd name="connsiteY2" fmla="*/ 2360612 h 2360612"/>
              <a:gd name="connsiteX3" fmla="*/ 1407932 w 2811396"/>
              <a:gd name="connsiteY3" fmla="*/ 1959401 h 2360612"/>
              <a:gd name="connsiteX4" fmla="*/ 372962 w 2811396"/>
              <a:gd name="connsiteY4" fmla="*/ 2360612 h 2360612"/>
              <a:gd name="connsiteX5" fmla="*/ 0 w 2811396"/>
              <a:gd name="connsiteY5" fmla="*/ 1408903 h 2360612"/>
              <a:gd name="connsiteX6" fmla="*/ 414920 w 2811396"/>
              <a:gd name="connsiteY6" fmla="*/ 415207 h 2360612"/>
              <a:gd name="connsiteX7" fmla="*/ 1407932 w 2811396"/>
              <a:gd name="connsiteY7" fmla="*/ 0 h 2360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11396" h="2360612">
                <a:moveTo>
                  <a:pt x="1407932" y="0"/>
                </a:moveTo>
                <a:cubicBezTo>
                  <a:pt x="1780894" y="0"/>
                  <a:pt x="2135208" y="149288"/>
                  <a:pt x="2400943" y="415207"/>
                </a:cubicBezTo>
                <a:cubicBezTo>
                  <a:pt x="2937076" y="947044"/>
                  <a:pt x="2946400" y="1810114"/>
                  <a:pt x="2438239" y="2360612"/>
                </a:cubicBezTo>
                <a:cubicBezTo>
                  <a:pt x="2158518" y="2099359"/>
                  <a:pt x="1794880" y="1959401"/>
                  <a:pt x="1407932" y="1959401"/>
                </a:cubicBezTo>
                <a:cubicBezTo>
                  <a:pt x="1020984" y="1959401"/>
                  <a:pt x="657346" y="2099359"/>
                  <a:pt x="372962" y="2360612"/>
                </a:cubicBezTo>
                <a:cubicBezTo>
                  <a:pt x="135199" y="2104024"/>
                  <a:pt x="0" y="1763461"/>
                  <a:pt x="0" y="1408903"/>
                </a:cubicBezTo>
                <a:cubicBezTo>
                  <a:pt x="0" y="1031018"/>
                  <a:pt x="149185" y="681125"/>
                  <a:pt x="414920" y="415207"/>
                </a:cubicBezTo>
                <a:cubicBezTo>
                  <a:pt x="680656" y="149288"/>
                  <a:pt x="1030308" y="0"/>
                  <a:pt x="1407932" y="0"/>
                </a:cubicBezTo>
                <a:close/>
              </a:path>
            </a:pathLst>
          </a:custGeom>
          <a:solidFill>
            <a:schemeClr val="accent5"/>
          </a:solidFill>
        </p:spPr>
        <p:txBody>
          <a:bodyPr wrap="square">
            <a:noAutofit/>
          </a:bodyPr>
          <a:lstStyle/>
          <a:p>
            <a:pPr lvl="0"/>
            <a:endParaRPr lang="en-US" noProof="0"/>
          </a:p>
        </p:txBody>
      </p:sp>
      <p:sp>
        <p:nvSpPr>
          <p:cNvPr id="31" name="Picture Placeholder 30"/>
          <p:cNvSpPr>
            <a:spLocks noGrp="1"/>
          </p:cNvSpPr>
          <p:nvPr>
            <p:ph type="pic" sz="quarter" idx="12"/>
          </p:nvPr>
        </p:nvSpPr>
        <p:spPr>
          <a:xfrm>
            <a:off x="7297970" y="1981200"/>
            <a:ext cx="4719404" cy="5626100"/>
          </a:xfrm>
          <a:custGeom>
            <a:avLst/>
            <a:gdLst>
              <a:gd name="connsiteX0" fmla="*/ 1404640 w 2359702"/>
              <a:gd name="connsiteY0" fmla="*/ 0 h 2813050"/>
              <a:gd name="connsiteX1" fmla="*/ 2359702 w 2359702"/>
              <a:gd name="connsiteY1" fmla="*/ 373207 h 2813050"/>
              <a:gd name="connsiteX2" fmla="*/ 1954383 w 2359702"/>
              <a:gd name="connsiteY2" fmla="*/ 1408858 h 2813050"/>
              <a:gd name="connsiteX3" fmla="*/ 2359702 w 2359702"/>
              <a:gd name="connsiteY3" fmla="*/ 2439843 h 2813050"/>
              <a:gd name="connsiteX4" fmla="*/ 1404640 w 2359702"/>
              <a:gd name="connsiteY4" fmla="*/ 2813050 h 2813050"/>
              <a:gd name="connsiteX5" fmla="*/ 412308 w 2359702"/>
              <a:gd name="connsiteY5" fmla="*/ 2402522 h 2813050"/>
              <a:gd name="connsiteX6" fmla="*/ 412308 w 2359702"/>
              <a:gd name="connsiteY6" fmla="*/ 415193 h 2813050"/>
              <a:gd name="connsiteX7" fmla="*/ 1404640 w 2359702"/>
              <a:gd name="connsiteY7" fmla="*/ 0 h 281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9702" h="2813050">
                <a:moveTo>
                  <a:pt x="1404640" y="0"/>
                </a:moveTo>
                <a:cubicBezTo>
                  <a:pt x="1763371" y="0"/>
                  <a:pt x="2098807" y="135288"/>
                  <a:pt x="2359702" y="373207"/>
                </a:cubicBezTo>
                <a:cubicBezTo>
                  <a:pt x="2098807" y="657778"/>
                  <a:pt x="1954383" y="1021655"/>
                  <a:pt x="1954383" y="1408858"/>
                </a:cubicBezTo>
                <a:cubicBezTo>
                  <a:pt x="1954383" y="1796060"/>
                  <a:pt x="2098807" y="2159937"/>
                  <a:pt x="2359702" y="2439843"/>
                </a:cubicBezTo>
                <a:cubicBezTo>
                  <a:pt x="2098807" y="2682428"/>
                  <a:pt x="1763371" y="2813050"/>
                  <a:pt x="1404640" y="2813050"/>
                </a:cubicBezTo>
                <a:cubicBezTo>
                  <a:pt x="1031933" y="2813050"/>
                  <a:pt x="677862" y="2668432"/>
                  <a:pt x="412308" y="2402522"/>
                </a:cubicBezTo>
                <a:cubicBezTo>
                  <a:pt x="-137435" y="1852041"/>
                  <a:pt x="-137435" y="961009"/>
                  <a:pt x="412308" y="415193"/>
                </a:cubicBezTo>
                <a:cubicBezTo>
                  <a:pt x="677862" y="149283"/>
                  <a:pt x="1031933" y="0"/>
                  <a:pt x="1404640" y="0"/>
                </a:cubicBezTo>
                <a:close/>
              </a:path>
            </a:pathLst>
          </a:custGeom>
          <a:solidFill>
            <a:schemeClr val="accent5"/>
          </a:solidFill>
        </p:spPr>
        <p:txBody>
          <a:bodyPr wrap="square">
            <a:noAutofit/>
          </a:bodyPr>
          <a:lstStyle/>
          <a:p>
            <a:pPr lvl="0"/>
            <a:endParaRPr lang="en-US" noProof="0"/>
          </a:p>
        </p:txBody>
      </p:sp>
      <p:sp>
        <p:nvSpPr>
          <p:cNvPr id="34" name="Picture Placeholder 33"/>
          <p:cNvSpPr>
            <a:spLocks noGrp="1"/>
          </p:cNvSpPr>
          <p:nvPr>
            <p:ph type="pic" sz="quarter" idx="13"/>
          </p:nvPr>
        </p:nvSpPr>
        <p:spPr>
          <a:xfrm>
            <a:off x="12334877" y="6121400"/>
            <a:ext cx="4714874" cy="5626100"/>
          </a:xfrm>
          <a:custGeom>
            <a:avLst/>
            <a:gdLst>
              <a:gd name="connsiteX0" fmla="*/ 955088 w 2357437"/>
              <a:gd name="connsiteY0" fmla="*/ 0 h 2813050"/>
              <a:gd name="connsiteX1" fmla="*/ 1947448 w 2357437"/>
              <a:gd name="connsiteY1" fmla="*/ 410528 h 2813050"/>
              <a:gd name="connsiteX2" fmla="*/ 2357437 w 2357437"/>
              <a:gd name="connsiteY2" fmla="*/ 1404193 h 2813050"/>
              <a:gd name="connsiteX3" fmla="*/ 1947448 w 2357437"/>
              <a:gd name="connsiteY3" fmla="*/ 2402522 h 2813050"/>
              <a:gd name="connsiteX4" fmla="*/ 955088 w 2357437"/>
              <a:gd name="connsiteY4" fmla="*/ 2813050 h 2813050"/>
              <a:gd name="connsiteX5" fmla="*/ 0 w 2357437"/>
              <a:gd name="connsiteY5" fmla="*/ 2439843 h 2813050"/>
              <a:gd name="connsiteX6" fmla="*/ 405330 w 2357437"/>
              <a:gd name="connsiteY6" fmla="*/ 1404193 h 2813050"/>
              <a:gd name="connsiteX7" fmla="*/ 0 w 2357437"/>
              <a:gd name="connsiteY7" fmla="*/ 373207 h 2813050"/>
              <a:gd name="connsiteX8" fmla="*/ 955088 w 2357437"/>
              <a:gd name="connsiteY8" fmla="*/ 0 h 281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7437" h="2813050">
                <a:moveTo>
                  <a:pt x="955088" y="0"/>
                </a:moveTo>
                <a:cubicBezTo>
                  <a:pt x="1327806" y="0"/>
                  <a:pt x="1681887" y="144618"/>
                  <a:pt x="1947448" y="410528"/>
                </a:cubicBezTo>
                <a:cubicBezTo>
                  <a:pt x="2213009" y="676438"/>
                  <a:pt x="2357437" y="1030985"/>
                  <a:pt x="2357437" y="1404193"/>
                </a:cubicBezTo>
                <a:cubicBezTo>
                  <a:pt x="2357437" y="1782065"/>
                  <a:pt x="2213009" y="2136612"/>
                  <a:pt x="1947448" y="2402522"/>
                </a:cubicBezTo>
                <a:cubicBezTo>
                  <a:pt x="1681887" y="2668432"/>
                  <a:pt x="1327806" y="2813050"/>
                  <a:pt x="955088" y="2813050"/>
                </a:cubicBezTo>
                <a:cubicBezTo>
                  <a:pt x="596348" y="2813050"/>
                  <a:pt x="260902" y="2682428"/>
                  <a:pt x="0" y="2439843"/>
                </a:cubicBezTo>
                <a:cubicBezTo>
                  <a:pt x="260902" y="2155272"/>
                  <a:pt x="405330" y="1791395"/>
                  <a:pt x="405330" y="1404193"/>
                </a:cubicBezTo>
                <a:cubicBezTo>
                  <a:pt x="405330" y="1021655"/>
                  <a:pt x="260902" y="653113"/>
                  <a:pt x="0" y="373207"/>
                </a:cubicBezTo>
                <a:cubicBezTo>
                  <a:pt x="260902" y="130623"/>
                  <a:pt x="596348" y="0"/>
                  <a:pt x="955088" y="0"/>
                </a:cubicBezTo>
                <a:close/>
              </a:path>
            </a:pathLst>
          </a:custGeom>
          <a:solidFill>
            <a:schemeClr val="accent5"/>
          </a:solidFill>
        </p:spPr>
        <p:txBody>
          <a:bodyPr wrap="square">
            <a:noAutofit/>
          </a:bodyPr>
          <a:lstStyle/>
          <a:p>
            <a:pPr lvl="0"/>
            <a:endParaRPr lang="en-US" noProof="0"/>
          </a:p>
        </p:txBody>
      </p:sp>
    </p:spTree>
    <p:extLst>
      <p:ext uri="{BB962C8B-B14F-4D97-AF65-F5344CB8AC3E}">
        <p14:creationId xmlns:p14="http://schemas.microsoft.com/office/powerpoint/2010/main" val="81705884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6457950" y="4635500"/>
            <a:ext cx="5956256" cy="6784976"/>
          </a:xfrm>
          <a:custGeom>
            <a:avLst/>
            <a:gdLst>
              <a:gd name="connsiteX0" fmla="*/ 1707969 w 2978128"/>
              <a:gd name="connsiteY0" fmla="*/ 0 h 3392488"/>
              <a:gd name="connsiteX1" fmla="*/ 2763456 w 2978128"/>
              <a:gd name="connsiteY1" fmla="*/ 1828201 h 3392488"/>
              <a:gd name="connsiteX2" fmla="*/ 2926576 w 2978128"/>
              <a:gd name="connsiteY2" fmla="*/ 2840669 h 3392488"/>
              <a:gd name="connsiteX3" fmla="*/ 2432417 w 2978128"/>
              <a:gd name="connsiteY3" fmla="*/ 3315713 h 3392488"/>
              <a:gd name="connsiteX4" fmla="*/ 2370047 w 2978128"/>
              <a:gd name="connsiteY4" fmla="*/ 3334907 h 3392488"/>
              <a:gd name="connsiteX5" fmla="*/ 1895078 w 2978128"/>
              <a:gd name="connsiteY5" fmla="*/ 3392488 h 3392488"/>
              <a:gd name="connsiteX6" fmla="*/ 734043 w 2978128"/>
              <a:gd name="connsiteY6" fmla="*/ 3118978 h 3392488"/>
              <a:gd name="connsiteX7" fmla="*/ 0 w 2978128"/>
              <a:gd name="connsiteY7" fmla="*/ 2643933 h 3392488"/>
              <a:gd name="connsiteX8" fmla="*/ 489362 w 2978128"/>
              <a:gd name="connsiteY8" fmla="*/ 2749499 h 3392488"/>
              <a:gd name="connsiteX9" fmla="*/ 1420109 w 2978128"/>
              <a:gd name="connsiteY9" fmla="*/ 2298447 h 3392488"/>
              <a:gd name="connsiteX10" fmla="*/ 1808720 w 2978128"/>
              <a:gd name="connsiteY10" fmla="*/ 580610 h 3392488"/>
              <a:gd name="connsiteX11" fmla="*/ 1707969 w 2978128"/>
              <a:gd name="connsiteY11" fmla="*/ 0 h 3392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78128" h="3392488">
                <a:moveTo>
                  <a:pt x="1707969" y="0"/>
                </a:moveTo>
                <a:cubicBezTo>
                  <a:pt x="1707969" y="0"/>
                  <a:pt x="1707969" y="0"/>
                  <a:pt x="2763456" y="1828201"/>
                </a:cubicBezTo>
                <a:cubicBezTo>
                  <a:pt x="2974553" y="2197680"/>
                  <a:pt x="3032125" y="2557562"/>
                  <a:pt x="2926576" y="2840669"/>
                </a:cubicBezTo>
                <a:cubicBezTo>
                  <a:pt x="2845016" y="3056598"/>
                  <a:pt x="2677098" y="3219745"/>
                  <a:pt x="2432417" y="3315713"/>
                </a:cubicBezTo>
                <a:cubicBezTo>
                  <a:pt x="2432417" y="3315713"/>
                  <a:pt x="2432417" y="3315713"/>
                  <a:pt x="2370047" y="3334907"/>
                </a:cubicBezTo>
                <a:cubicBezTo>
                  <a:pt x="2365250" y="3334907"/>
                  <a:pt x="2187736" y="3392488"/>
                  <a:pt x="1895078" y="3392488"/>
                </a:cubicBezTo>
                <a:cubicBezTo>
                  <a:pt x="1631207" y="3392488"/>
                  <a:pt x="1218607" y="3344504"/>
                  <a:pt x="734043" y="3118978"/>
                </a:cubicBezTo>
                <a:cubicBezTo>
                  <a:pt x="417397" y="2970227"/>
                  <a:pt x="177514" y="2802282"/>
                  <a:pt x="0" y="2643933"/>
                </a:cubicBezTo>
                <a:cubicBezTo>
                  <a:pt x="148728" y="2711111"/>
                  <a:pt x="316646" y="2749499"/>
                  <a:pt x="489362" y="2749499"/>
                </a:cubicBezTo>
                <a:cubicBezTo>
                  <a:pt x="853985" y="2749499"/>
                  <a:pt x="1194619" y="2586352"/>
                  <a:pt x="1420109" y="2298447"/>
                </a:cubicBezTo>
                <a:cubicBezTo>
                  <a:pt x="1448895" y="2260059"/>
                  <a:pt x="1899876" y="1713039"/>
                  <a:pt x="1808720" y="580610"/>
                </a:cubicBezTo>
                <a:cubicBezTo>
                  <a:pt x="1789530" y="364681"/>
                  <a:pt x="1755946" y="172744"/>
                  <a:pt x="1707969" y="0"/>
                </a:cubicBezTo>
                <a:close/>
              </a:path>
            </a:pathLst>
          </a:custGeom>
          <a:solidFill>
            <a:schemeClr val="accent5"/>
          </a:solidFill>
        </p:spPr>
        <p:txBody>
          <a:bodyPr wrap="square">
            <a:noAutofit/>
          </a:bodyPr>
          <a:lstStyle/>
          <a:p>
            <a:pPr lvl="0"/>
            <a:endParaRPr lang="en-US" noProof="0"/>
          </a:p>
        </p:txBody>
      </p:sp>
      <p:sp>
        <p:nvSpPr>
          <p:cNvPr id="10" name="Picture Placeholder 9"/>
          <p:cNvSpPr>
            <a:spLocks noGrp="1"/>
          </p:cNvSpPr>
          <p:nvPr>
            <p:ph type="pic" sz="quarter" idx="11"/>
          </p:nvPr>
        </p:nvSpPr>
        <p:spPr>
          <a:xfrm>
            <a:off x="2453666" y="5864229"/>
            <a:ext cx="6509360" cy="5607050"/>
          </a:xfrm>
          <a:custGeom>
            <a:avLst/>
            <a:gdLst>
              <a:gd name="connsiteX0" fmla="*/ 1805907 w 3254680"/>
              <a:gd name="connsiteY0" fmla="*/ 0 h 2803525"/>
              <a:gd name="connsiteX1" fmla="*/ 1311789 w 3254680"/>
              <a:gd name="connsiteY1" fmla="*/ 960111 h 2803525"/>
              <a:gd name="connsiteX2" fmla="*/ 1407734 w 3254680"/>
              <a:gd name="connsiteY2" fmla="*/ 1416164 h 2803525"/>
              <a:gd name="connsiteX3" fmla="*/ 2693401 w 3254680"/>
              <a:gd name="connsiteY3" fmla="*/ 2597101 h 2803525"/>
              <a:gd name="connsiteX4" fmla="*/ 3254680 w 3254680"/>
              <a:gd name="connsiteY4" fmla="*/ 2803525 h 2803525"/>
              <a:gd name="connsiteX5" fmla="*/ 1134290 w 3254680"/>
              <a:gd name="connsiteY5" fmla="*/ 2803525 h 2803525"/>
              <a:gd name="connsiteX6" fmla="*/ 174837 w 3254680"/>
              <a:gd name="connsiteY6" fmla="*/ 2438683 h 2803525"/>
              <a:gd name="connsiteX7" fmla="*/ 16528 w 3254680"/>
              <a:gd name="connsiteY7" fmla="*/ 1737802 h 2803525"/>
              <a:gd name="connsiteX8" fmla="*/ 26122 w 3254680"/>
              <a:gd name="connsiteY8" fmla="*/ 1704198 h 2803525"/>
              <a:gd name="connsiteX9" fmla="*/ 208418 w 3254680"/>
              <a:gd name="connsiteY9" fmla="*/ 1272148 h 2803525"/>
              <a:gd name="connsiteX10" fmla="*/ 1033548 w 3254680"/>
              <a:gd name="connsiteY10" fmla="*/ 398446 h 2803525"/>
              <a:gd name="connsiteX11" fmla="*/ 1805907 w 3254680"/>
              <a:gd name="connsiteY11" fmla="*/ 0 h 2803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4680" h="2803525">
                <a:moveTo>
                  <a:pt x="1805907" y="0"/>
                </a:moveTo>
                <a:cubicBezTo>
                  <a:pt x="1508477" y="211225"/>
                  <a:pt x="1311789" y="561665"/>
                  <a:pt x="1311789" y="960111"/>
                </a:cubicBezTo>
                <a:cubicBezTo>
                  <a:pt x="1311789" y="1118530"/>
                  <a:pt x="1345370" y="1272148"/>
                  <a:pt x="1407734" y="1416164"/>
                </a:cubicBezTo>
                <a:cubicBezTo>
                  <a:pt x="1455707" y="1536178"/>
                  <a:pt x="1733948" y="2145849"/>
                  <a:pt x="2693401" y="2597101"/>
                </a:cubicBezTo>
                <a:cubicBezTo>
                  <a:pt x="2875696" y="2683511"/>
                  <a:pt x="3062790" y="2755520"/>
                  <a:pt x="3254680" y="2803525"/>
                </a:cubicBezTo>
                <a:cubicBezTo>
                  <a:pt x="3254680" y="2803525"/>
                  <a:pt x="3254680" y="2803525"/>
                  <a:pt x="1134290" y="2803525"/>
                </a:cubicBezTo>
                <a:cubicBezTo>
                  <a:pt x="707334" y="2803525"/>
                  <a:pt x="366728" y="2673910"/>
                  <a:pt x="174837" y="2438683"/>
                </a:cubicBezTo>
                <a:cubicBezTo>
                  <a:pt x="26122" y="2251461"/>
                  <a:pt x="-31445" y="2011433"/>
                  <a:pt x="16528" y="1737802"/>
                </a:cubicBezTo>
                <a:cubicBezTo>
                  <a:pt x="16528" y="1737802"/>
                  <a:pt x="16528" y="1737802"/>
                  <a:pt x="26122" y="1704198"/>
                </a:cubicBezTo>
                <a:cubicBezTo>
                  <a:pt x="26122" y="1704198"/>
                  <a:pt x="64500" y="1521777"/>
                  <a:pt x="208418" y="1272148"/>
                </a:cubicBezTo>
                <a:cubicBezTo>
                  <a:pt x="337944" y="1041721"/>
                  <a:pt x="587402" y="705682"/>
                  <a:pt x="1033548" y="398446"/>
                </a:cubicBezTo>
                <a:cubicBezTo>
                  <a:pt x="1316586" y="196823"/>
                  <a:pt x="1580435" y="76809"/>
                  <a:pt x="1805907" y="0"/>
                </a:cubicBezTo>
                <a:close/>
              </a:path>
            </a:pathLst>
          </a:custGeom>
          <a:solidFill>
            <a:schemeClr val="accent5"/>
          </a:solidFill>
        </p:spPr>
        <p:txBody>
          <a:bodyPr wrap="square">
            <a:noAutofit/>
          </a:bodyPr>
          <a:lstStyle/>
          <a:p>
            <a:pPr lvl="0"/>
            <a:endParaRPr lang="en-US" noProof="0"/>
          </a:p>
        </p:txBody>
      </p:sp>
      <p:sp>
        <p:nvSpPr>
          <p:cNvPr id="9" name="Picture Placeholder 8"/>
          <p:cNvSpPr>
            <a:spLocks noGrp="1"/>
          </p:cNvSpPr>
          <p:nvPr>
            <p:ph type="pic" sz="quarter" idx="12"/>
          </p:nvPr>
        </p:nvSpPr>
        <p:spPr>
          <a:xfrm>
            <a:off x="3495677" y="2273303"/>
            <a:ext cx="6393514" cy="5280026"/>
          </a:xfrm>
          <a:custGeom>
            <a:avLst/>
            <a:gdLst>
              <a:gd name="connsiteX0" fmla="*/ 1971021 w 3196757"/>
              <a:gd name="connsiteY0" fmla="*/ 0 h 2640013"/>
              <a:gd name="connsiteX1" fmla="*/ 2560889 w 3196757"/>
              <a:gd name="connsiteY1" fmla="*/ 244801 h 2640013"/>
              <a:gd name="connsiteX2" fmla="*/ 3184326 w 3196757"/>
              <a:gd name="connsiteY2" fmla="*/ 1766409 h 2640013"/>
              <a:gd name="connsiteX3" fmla="*/ 3141165 w 3196757"/>
              <a:gd name="connsiteY3" fmla="*/ 2640013 h 2640013"/>
              <a:gd name="connsiteX4" fmla="*/ 2853425 w 3196757"/>
              <a:gd name="connsiteY4" fmla="*/ 1972810 h 2640013"/>
              <a:gd name="connsiteX5" fmla="*/ 2134074 w 3196757"/>
              <a:gd name="connsiteY5" fmla="*/ 1584008 h 2640013"/>
              <a:gd name="connsiteX6" fmla="*/ 1947043 w 3196757"/>
              <a:gd name="connsiteY6" fmla="*/ 1574408 h 2640013"/>
              <a:gd name="connsiteX7" fmla="*/ 450793 w 3196757"/>
              <a:gd name="connsiteY7" fmla="*/ 2107211 h 2640013"/>
              <a:gd name="connsiteX8" fmla="*/ 0 w 3196757"/>
              <a:gd name="connsiteY8" fmla="*/ 2486413 h 2640013"/>
              <a:gd name="connsiteX9" fmla="*/ 1055048 w 3196757"/>
              <a:gd name="connsiteY9" fmla="*/ 657603 h 2640013"/>
              <a:gd name="connsiteX10" fmla="*/ 1971021 w 3196757"/>
              <a:gd name="connsiteY10" fmla="*/ 0 h 2640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96757" h="2640013">
                <a:moveTo>
                  <a:pt x="1971021" y="0"/>
                </a:moveTo>
                <a:cubicBezTo>
                  <a:pt x="2177235" y="0"/>
                  <a:pt x="2378653" y="86401"/>
                  <a:pt x="2560889" y="244801"/>
                </a:cubicBezTo>
                <a:cubicBezTo>
                  <a:pt x="2618437" y="302402"/>
                  <a:pt x="3107595" y="782404"/>
                  <a:pt x="3184326" y="1766409"/>
                </a:cubicBezTo>
                <a:cubicBezTo>
                  <a:pt x="3213100" y="2116811"/>
                  <a:pt x="3189122" y="2409612"/>
                  <a:pt x="3141165" y="2640013"/>
                </a:cubicBezTo>
                <a:cubicBezTo>
                  <a:pt x="3117187" y="2395212"/>
                  <a:pt x="3021273" y="2160011"/>
                  <a:pt x="2853425" y="1972810"/>
                </a:cubicBezTo>
                <a:cubicBezTo>
                  <a:pt x="2666394" y="1761609"/>
                  <a:pt x="2412223" y="1622408"/>
                  <a:pt x="2134074" y="1584008"/>
                </a:cubicBezTo>
                <a:cubicBezTo>
                  <a:pt x="2114892" y="1584008"/>
                  <a:pt x="2052548" y="1574408"/>
                  <a:pt x="1947043" y="1574408"/>
                </a:cubicBezTo>
                <a:cubicBezTo>
                  <a:pt x="1673690" y="1574408"/>
                  <a:pt x="1122187" y="1641608"/>
                  <a:pt x="450793" y="2107211"/>
                </a:cubicBezTo>
                <a:cubicBezTo>
                  <a:pt x="273353" y="2232011"/>
                  <a:pt x="124688" y="2361612"/>
                  <a:pt x="0" y="2486413"/>
                </a:cubicBezTo>
                <a:cubicBezTo>
                  <a:pt x="0" y="2486413"/>
                  <a:pt x="0" y="2486413"/>
                  <a:pt x="1055048" y="657603"/>
                </a:cubicBezTo>
                <a:cubicBezTo>
                  <a:pt x="1299627" y="235201"/>
                  <a:pt x="1625733" y="0"/>
                  <a:pt x="1971021" y="0"/>
                </a:cubicBezTo>
                <a:close/>
              </a:path>
            </a:pathLst>
          </a:custGeom>
          <a:solidFill>
            <a:schemeClr val="accent5"/>
          </a:solidFill>
        </p:spPr>
        <p:txBody>
          <a:bodyPr wrap="square">
            <a:noAutofit/>
          </a:bodyPr>
          <a:lstStyle/>
          <a:p>
            <a:pPr lvl="0"/>
            <a:endParaRPr lang="en-US" noProof="0"/>
          </a:p>
        </p:txBody>
      </p:sp>
    </p:spTree>
    <p:extLst>
      <p:ext uri="{BB962C8B-B14F-4D97-AF65-F5344CB8AC3E}">
        <p14:creationId xmlns:p14="http://schemas.microsoft.com/office/powerpoint/2010/main" val="1283844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sp>
        <p:nvSpPr>
          <p:cNvPr id="15" name="Picture Placeholder 14"/>
          <p:cNvSpPr>
            <a:spLocks noGrp="1"/>
          </p:cNvSpPr>
          <p:nvPr>
            <p:ph type="pic" sz="quarter" idx="10"/>
          </p:nvPr>
        </p:nvSpPr>
        <p:spPr>
          <a:xfrm>
            <a:off x="2550257" y="6327779"/>
            <a:ext cx="4764946" cy="5149850"/>
          </a:xfrm>
          <a:custGeom>
            <a:avLst/>
            <a:gdLst>
              <a:gd name="connsiteX0" fmla="*/ 1284894 w 2382473"/>
              <a:gd name="connsiteY0" fmla="*/ 0 h 2574925"/>
              <a:gd name="connsiteX1" fmla="*/ 2382473 w 2382473"/>
              <a:gd name="connsiteY1" fmla="*/ 616472 h 2574925"/>
              <a:gd name="connsiteX2" fmla="*/ 2382473 w 2382473"/>
              <a:gd name="connsiteY2" fmla="*/ 1958453 h 2574925"/>
              <a:gd name="connsiteX3" fmla="*/ 1930036 w 2382473"/>
              <a:gd name="connsiteY3" fmla="*/ 2402984 h 2574925"/>
              <a:gd name="connsiteX4" fmla="*/ 1284894 w 2382473"/>
              <a:gd name="connsiteY4" fmla="*/ 2574925 h 2574925"/>
              <a:gd name="connsiteX5" fmla="*/ 170557 w 2382473"/>
              <a:gd name="connsiteY5" fmla="*/ 1929097 h 2574925"/>
              <a:gd name="connsiteX6" fmla="*/ 643941 w 2382473"/>
              <a:gd name="connsiteY6" fmla="*/ 171941 h 2574925"/>
              <a:gd name="connsiteX7" fmla="*/ 1284894 w 2382473"/>
              <a:gd name="connsiteY7" fmla="*/ 0 h 257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82473" h="2574925">
                <a:moveTo>
                  <a:pt x="1284894" y="0"/>
                </a:moveTo>
                <a:cubicBezTo>
                  <a:pt x="1733142" y="0"/>
                  <a:pt x="2147876" y="234847"/>
                  <a:pt x="2382473" y="616472"/>
                </a:cubicBezTo>
                <a:cubicBezTo>
                  <a:pt x="2156254" y="1031648"/>
                  <a:pt x="2156254" y="1543278"/>
                  <a:pt x="2382473" y="1958453"/>
                </a:cubicBezTo>
                <a:cubicBezTo>
                  <a:pt x="2269364" y="2142975"/>
                  <a:pt x="2114362" y="2293948"/>
                  <a:pt x="1930036" y="2402984"/>
                </a:cubicBezTo>
                <a:cubicBezTo>
                  <a:pt x="1733142" y="2516213"/>
                  <a:pt x="1511112" y="2574925"/>
                  <a:pt x="1284894" y="2574925"/>
                </a:cubicBezTo>
                <a:cubicBezTo>
                  <a:pt x="828267" y="2574925"/>
                  <a:pt x="400965" y="2327497"/>
                  <a:pt x="170557" y="1929097"/>
                </a:cubicBezTo>
                <a:cubicBezTo>
                  <a:pt x="-181339" y="1316819"/>
                  <a:pt x="28123" y="528405"/>
                  <a:pt x="643941" y="171941"/>
                </a:cubicBezTo>
                <a:cubicBezTo>
                  <a:pt x="836645" y="58712"/>
                  <a:pt x="1058675" y="0"/>
                  <a:pt x="1284894" y="0"/>
                </a:cubicBezTo>
                <a:close/>
              </a:path>
            </a:pathLst>
          </a:custGeom>
          <a:solidFill>
            <a:schemeClr val="accent5"/>
          </a:solidFill>
        </p:spPr>
        <p:txBody>
          <a:bodyPr wrap="square">
            <a:noAutofit/>
          </a:bodyPr>
          <a:lstStyle/>
          <a:p>
            <a:pPr lvl="0"/>
            <a:endParaRPr lang="en-US" noProof="0"/>
          </a:p>
        </p:txBody>
      </p:sp>
      <p:sp>
        <p:nvSpPr>
          <p:cNvPr id="14" name="Picture Placeholder 13"/>
          <p:cNvSpPr>
            <a:spLocks noGrp="1"/>
          </p:cNvSpPr>
          <p:nvPr>
            <p:ph type="pic" sz="quarter" idx="11"/>
          </p:nvPr>
        </p:nvSpPr>
        <p:spPr>
          <a:xfrm>
            <a:off x="4876800" y="2295526"/>
            <a:ext cx="5143500" cy="5140324"/>
          </a:xfrm>
          <a:custGeom>
            <a:avLst/>
            <a:gdLst>
              <a:gd name="connsiteX0" fmla="*/ 1285875 w 2571750"/>
              <a:gd name="connsiteY0" fmla="*/ 0 h 2570162"/>
              <a:gd name="connsiteX1" fmla="*/ 2194784 w 2571750"/>
              <a:gd name="connsiteY1" fmla="*/ 373156 h 2570162"/>
              <a:gd name="connsiteX2" fmla="*/ 2571750 w 2571750"/>
              <a:gd name="connsiteY2" fmla="*/ 1287178 h 2570162"/>
              <a:gd name="connsiteX3" fmla="*/ 1319383 w 2571750"/>
              <a:gd name="connsiteY3" fmla="*/ 2570162 h 2570162"/>
              <a:gd name="connsiteX4" fmla="*/ 154975 w 2571750"/>
              <a:gd name="connsiteY4" fmla="*/ 1899321 h 2570162"/>
              <a:gd name="connsiteX5" fmla="*/ 0 w 2571750"/>
              <a:gd name="connsiteY5" fmla="*/ 1287178 h 2570162"/>
              <a:gd name="connsiteX6" fmla="*/ 1285875 w 2571750"/>
              <a:gd name="connsiteY6" fmla="*/ 0 h 2570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1750" h="2570162">
                <a:moveTo>
                  <a:pt x="1285875" y="0"/>
                </a:moveTo>
                <a:cubicBezTo>
                  <a:pt x="1629334" y="0"/>
                  <a:pt x="1951850" y="134168"/>
                  <a:pt x="2194784" y="373156"/>
                </a:cubicBezTo>
                <a:cubicBezTo>
                  <a:pt x="2437718" y="616336"/>
                  <a:pt x="2571750" y="943371"/>
                  <a:pt x="2571750" y="1287178"/>
                </a:cubicBezTo>
                <a:cubicBezTo>
                  <a:pt x="2571750" y="1983176"/>
                  <a:pt x="2014677" y="2553391"/>
                  <a:pt x="1319383" y="2570162"/>
                </a:cubicBezTo>
                <a:cubicBezTo>
                  <a:pt x="1072261" y="2167657"/>
                  <a:pt x="632466" y="1911899"/>
                  <a:pt x="154975" y="1899321"/>
                </a:cubicBezTo>
                <a:cubicBezTo>
                  <a:pt x="54451" y="1710646"/>
                  <a:pt x="0" y="1501008"/>
                  <a:pt x="0" y="1287178"/>
                </a:cubicBezTo>
                <a:cubicBezTo>
                  <a:pt x="0" y="574408"/>
                  <a:pt x="578016" y="0"/>
                  <a:pt x="1285875" y="0"/>
                </a:cubicBezTo>
                <a:close/>
              </a:path>
            </a:pathLst>
          </a:custGeom>
          <a:solidFill>
            <a:schemeClr val="accent5"/>
          </a:solidFill>
        </p:spPr>
        <p:txBody>
          <a:bodyPr wrap="square">
            <a:noAutofit/>
          </a:bodyPr>
          <a:lstStyle/>
          <a:p>
            <a:pPr lvl="0"/>
            <a:endParaRPr lang="en-US" noProof="0"/>
          </a:p>
        </p:txBody>
      </p:sp>
      <p:sp>
        <p:nvSpPr>
          <p:cNvPr id="16" name="Picture Placeholder 15"/>
          <p:cNvSpPr>
            <a:spLocks noGrp="1"/>
          </p:cNvSpPr>
          <p:nvPr>
            <p:ph type="pic" sz="quarter" idx="12"/>
          </p:nvPr>
        </p:nvSpPr>
        <p:spPr>
          <a:xfrm>
            <a:off x="7202439" y="6327779"/>
            <a:ext cx="5149162" cy="5149850"/>
          </a:xfrm>
          <a:custGeom>
            <a:avLst/>
            <a:gdLst>
              <a:gd name="connsiteX0" fmla="*/ 1321295 w 2574581"/>
              <a:gd name="connsiteY0" fmla="*/ 0 h 2574925"/>
              <a:gd name="connsiteX1" fmla="*/ 1928845 w 2574581"/>
              <a:gd name="connsiteY1" fmla="*/ 171941 h 2574925"/>
              <a:gd name="connsiteX2" fmla="*/ 2528015 w 2574581"/>
              <a:gd name="connsiteY2" fmla="*/ 951968 h 2574925"/>
              <a:gd name="connsiteX3" fmla="*/ 2402315 w 2574581"/>
              <a:gd name="connsiteY3" fmla="*/ 1929097 h 2574925"/>
              <a:gd name="connsiteX4" fmla="*/ 1287775 w 2574581"/>
              <a:gd name="connsiteY4" fmla="*/ 2574925 h 2574925"/>
              <a:gd name="connsiteX5" fmla="*/ 642515 w 2574581"/>
              <a:gd name="connsiteY5" fmla="*/ 2402984 h 2574925"/>
              <a:gd name="connsiteX6" fmla="*/ 43345 w 2574581"/>
              <a:gd name="connsiteY6" fmla="*/ 1618764 h 2574925"/>
              <a:gd name="connsiteX7" fmla="*/ 156475 w 2574581"/>
              <a:gd name="connsiteY7" fmla="*/ 670990 h 2574925"/>
              <a:gd name="connsiteX8" fmla="*/ 1321295 w 2574581"/>
              <a:gd name="connsiteY8" fmla="*/ 0 h 257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4581" h="2574925">
                <a:moveTo>
                  <a:pt x="1321295" y="0"/>
                </a:moveTo>
                <a:cubicBezTo>
                  <a:pt x="1534985" y="4194"/>
                  <a:pt x="1744485" y="62905"/>
                  <a:pt x="1928845" y="171941"/>
                </a:cubicBezTo>
                <a:cubicBezTo>
                  <a:pt x="2226335" y="343883"/>
                  <a:pt x="2440025" y="620666"/>
                  <a:pt x="2528015" y="951968"/>
                </a:cubicBezTo>
                <a:cubicBezTo>
                  <a:pt x="2620195" y="1287463"/>
                  <a:pt x="2574105" y="1631345"/>
                  <a:pt x="2402315" y="1929097"/>
                </a:cubicBezTo>
                <a:cubicBezTo>
                  <a:pt x="2171865" y="2327497"/>
                  <a:pt x="1744485" y="2574925"/>
                  <a:pt x="1287775" y="2574925"/>
                </a:cubicBezTo>
                <a:cubicBezTo>
                  <a:pt x="1061515" y="2574925"/>
                  <a:pt x="839445" y="2516213"/>
                  <a:pt x="642515" y="2402984"/>
                </a:cubicBezTo>
                <a:cubicBezTo>
                  <a:pt x="345025" y="2231043"/>
                  <a:pt x="135525" y="1954259"/>
                  <a:pt x="43345" y="1618764"/>
                </a:cubicBezTo>
                <a:cubicBezTo>
                  <a:pt x="-40455" y="1300044"/>
                  <a:pt x="-2745" y="964549"/>
                  <a:pt x="156475" y="670990"/>
                </a:cubicBezTo>
                <a:cubicBezTo>
                  <a:pt x="634135" y="658409"/>
                  <a:pt x="1074085" y="406788"/>
                  <a:pt x="1321295" y="0"/>
                </a:cubicBezTo>
                <a:close/>
              </a:path>
            </a:pathLst>
          </a:custGeom>
          <a:solidFill>
            <a:schemeClr val="accent5"/>
          </a:solidFill>
        </p:spPr>
        <p:txBody>
          <a:bodyPr wrap="square">
            <a:noAutofit/>
          </a:bodyPr>
          <a:lstStyle>
            <a:lvl1pPr marL="0" indent="0">
              <a:buNone/>
              <a:defRPr/>
            </a:lvl1pPr>
          </a:lstStyle>
          <a:p>
            <a:pPr lvl="0"/>
            <a:endParaRPr lang="en-US" noProof="0" dirty="0"/>
          </a:p>
        </p:txBody>
      </p:sp>
    </p:spTree>
    <p:extLst>
      <p:ext uri="{BB962C8B-B14F-4D97-AF65-F5344CB8AC3E}">
        <p14:creationId xmlns:p14="http://schemas.microsoft.com/office/powerpoint/2010/main" val="66578166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3_Blank">
    <p:spTree>
      <p:nvGrpSpPr>
        <p:cNvPr id="1" name=""/>
        <p:cNvGrpSpPr/>
        <p:nvPr/>
      </p:nvGrpSpPr>
      <p:grpSpPr>
        <a:xfrm>
          <a:off x="0" y="0"/>
          <a:ext cx="0" cy="0"/>
          <a:chOff x="0" y="0"/>
          <a:chExt cx="0" cy="0"/>
        </a:xfrm>
      </p:grpSpPr>
      <p:sp>
        <p:nvSpPr>
          <p:cNvPr id="20" name="Picture Placeholder 19"/>
          <p:cNvSpPr>
            <a:spLocks noGrp="1"/>
          </p:cNvSpPr>
          <p:nvPr>
            <p:ph type="pic" sz="quarter" idx="10"/>
          </p:nvPr>
        </p:nvSpPr>
        <p:spPr>
          <a:xfrm>
            <a:off x="13589507" y="5502276"/>
            <a:ext cx="7305174" cy="6019800"/>
          </a:xfrm>
          <a:custGeom>
            <a:avLst/>
            <a:gdLst>
              <a:gd name="connsiteX0" fmla="*/ 729620 w 3652587"/>
              <a:gd name="connsiteY0" fmla="*/ 0 h 3009900"/>
              <a:gd name="connsiteX1" fmla="*/ 609020 w 3652587"/>
              <a:gd name="connsiteY1" fmla="*/ 206266 h 3009900"/>
              <a:gd name="connsiteX2" fmla="*/ 578870 w 3652587"/>
              <a:gd name="connsiteY2" fmla="*/ 747319 h 3009900"/>
              <a:gd name="connsiteX3" fmla="*/ 780399 w 3652587"/>
              <a:gd name="connsiteY3" fmla="*/ 1193171 h 3009900"/>
              <a:gd name="connsiteX4" fmla="*/ 1292950 w 3652587"/>
              <a:gd name="connsiteY4" fmla="*/ 1748503 h 3009900"/>
              <a:gd name="connsiteX5" fmla="*/ 1883256 w 3652587"/>
              <a:gd name="connsiteY5" fmla="*/ 2162622 h 3009900"/>
              <a:gd name="connsiteX6" fmla="*/ 1946730 w 3652587"/>
              <a:gd name="connsiteY6" fmla="*/ 2195942 h 3009900"/>
              <a:gd name="connsiteX7" fmla="*/ 2829015 w 3652587"/>
              <a:gd name="connsiteY7" fmla="*/ 2414901 h 3009900"/>
              <a:gd name="connsiteX8" fmla="*/ 2951202 w 3652587"/>
              <a:gd name="connsiteY8" fmla="*/ 2408555 h 3009900"/>
              <a:gd name="connsiteX9" fmla="*/ 3652587 w 3652587"/>
              <a:gd name="connsiteY9" fmla="*/ 2197529 h 3009900"/>
              <a:gd name="connsiteX10" fmla="*/ 1930861 w 3652587"/>
              <a:gd name="connsiteY10" fmla="*/ 3009900 h 3009900"/>
              <a:gd name="connsiteX11" fmla="*/ 169464 w 3652587"/>
              <a:gd name="connsiteY11" fmla="*/ 2148342 h 3009900"/>
              <a:gd name="connsiteX12" fmla="*/ 158356 w 3652587"/>
              <a:gd name="connsiteY12" fmla="*/ 590239 h 3009900"/>
              <a:gd name="connsiteX13" fmla="*/ 729620 w 3652587"/>
              <a:gd name="connsiteY13" fmla="*/ 0 h 300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52587" h="3009900">
                <a:moveTo>
                  <a:pt x="729620" y="0"/>
                </a:moveTo>
                <a:cubicBezTo>
                  <a:pt x="682015" y="60293"/>
                  <a:pt x="642344" y="128520"/>
                  <a:pt x="609020" y="206266"/>
                </a:cubicBezTo>
                <a:cubicBezTo>
                  <a:pt x="540786" y="369693"/>
                  <a:pt x="531265" y="547399"/>
                  <a:pt x="578870" y="747319"/>
                </a:cubicBezTo>
                <a:cubicBezTo>
                  <a:pt x="613781" y="894878"/>
                  <a:pt x="678841" y="1040851"/>
                  <a:pt x="780399" y="1193171"/>
                </a:cubicBezTo>
                <a:cubicBezTo>
                  <a:pt x="907347" y="1385157"/>
                  <a:pt x="1069205" y="1561277"/>
                  <a:pt x="1292950" y="1748503"/>
                </a:cubicBezTo>
                <a:cubicBezTo>
                  <a:pt x="1462742" y="1889716"/>
                  <a:pt x="1653163" y="2029342"/>
                  <a:pt x="1883256" y="2162622"/>
                </a:cubicBezTo>
                <a:cubicBezTo>
                  <a:pt x="1892777" y="2168969"/>
                  <a:pt x="1927687" y="2188009"/>
                  <a:pt x="1946730" y="2195942"/>
                </a:cubicBezTo>
                <a:cubicBezTo>
                  <a:pt x="2019724" y="2227675"/>
                  <a:pt x="2376764" y="2414901"/>
                  <a:pt x="2829015" y="2414901"/>
                </a:cubicBezTo>
                <a:cubicBezTo>
                  <a:pt x="2870273" y="2414901"/>
                  <a:pt x="2911531" y="2413315"/>
                  <a:pt x="2951202" y="2408555"/>
                </a:cubicBezTo>
                <a:cubicBezTo>
                  <a:pt x="3247942" y="2384755"/>
                  <a:pt x="3485968" y="2289555"/>
                  <a:pt x="3652587" y="2197529"/>
                </a:cubicBezTo>
                <a:cubicBezTo>
                  <a:pt x="3232073" y="2705261"/>
                  <a:pt x="2598922" y="3009900"/>
                  <a:pt x="1930861" y="3009900"/>
                </a:cubicBezTo>
                <a:cubicBezTo>
                  <a:pt x="1237410" y="3009900"/>
                  <a:pt x="594738" y="2695741"/>
                  <a:pt x="169464" y="2148342"/>
                </a:cubicBezTo>
                <a:cubicBezTo>
                  <a:pt x="136140" y="2069009"/>
                  <a:pt x="-187576" y="1258224"/>
                  <a:pt x="158356" y="590239"/>
                </a:cubicBezTo>
                <a:cubicBezTo>
                  <a:pt x="312280" y="291946"/>
                  <a:pt x="524917" y="109480"/>
                  <a:pt x="729620" y="0"/>
                </a:cubicBezTo>
                <a:close/>
              </a:path>
            </a:pathLst>
          </a:custGeom>
          <a:solidFill>
            <a:schemeClr val="accent5"/>
          </a:solidFill>
        </p:spPr>
        <p:txBody>
          <a:bodyPr wrap="square">
            <a:noAutofit/>
          </a:bodyPr>
          <a:lstStyle/>
          <a:p>
            <a:pPr lvl="0"/>
            <a:endParaRPr lang="en-US" noProof="0"/>
          </a:p>
        </p:txBody>
      </p:sp>
      <p:sp>
        <p:nvSpPr>
          <p:cNvPr id="19" name="Picture Placeholder 18"/>
          <p:cNvSpPr>
            <a:spLocks noGrp="1"/>
          </p:cNvSpPr>
          <p:nvPr>
            <p:ph type="pic" sz="quarter" idx="11"/>
          </p:nvPr>
        </p:nvSpPr>
        <p:spPr>
          <a:xfrm>
            <a:off x="12988929" y="2597151"/>
            <a:ext cx="7260530" cy="6454774"/>
          </a:xfrm>
          <a:custGeom>
            <a:avLst/>
            <a:gdLst>
              <a:gd name="connsiteX0" fmla="*/ 2231053 w 3630265"/>
              <a:gd name="connsiteY0" fmla="*/ 0 h 3227387"/>
              <a:gd name="connsiteX1" fmla="*/ 2876885 w 3630265"/>
              <a:gd name="connsiteY1" fmla="*/ 95203 h 3227387"/>
              <a:gd name="connsiteX2" fmla="*/ 3191073 w 3630265"/>
              <a:gd name="connsiteY2" fmla="*/ 304650 h 3227387"/>
              <a:gd name="connsiteX3" fmla="*/ 3605230 w 3630265"/>
              <a:gd name="connsiteY3" fmla="*/ 1137678 h 3227387"/>
              <a:gd name="connsiteX4" fmla="*/ 3597296 w 3630265"/>
              <a:gd name="connsiteY4" fmla="*/ 1810447 h 3227387"/>
              <a:gd name="connsiteX5" fmla="*/ 3306910 w 3630265"/>
              <a:gd name="connsiteY5" fmla="*/ 1331258 h 3227387"/>
              <a:gd name="connsiteX6" fmla="*/ 2827693 w 3630265"/>
              <a:gd name="connsiteY6" fmla="*/ 1161479 h 3227387"/>
              <a:gd name="connsiteX7" fmla="*/ 2627755 w 3630265"/>
              <a:gd name="connsiteY7" fmla="*/ 1185279 h 3227387"/>
              <a:gd name="connsiteX8" fmla="*/ 2231053 w 3630265"/>
              <a:gd name="connsiteY8" fmla="*/ 1450262 h 3227387"/>
              <a:gd name="connsiteX9" fmla="*/ 2037463 w 3630265"/>
              <a:gd name="connsiteY9" fmla="*/ 1267789 h 3227387"/>
              <a:gd name="connsiteX10" fmla="*/ 1669323 w 3630265"/>
              <a:gd name="connsiteY10" fmla="*/ 1161479 h 3227387"/>
              <a:gd name="connsiteX11" fmla="*/ 1661389 w 3630265"/>
              <a:gd name="connsiteY11" fmla="*/ 1159892 h 3227387"/>
              <a:gd name="connsiteX12" fmla="*/ 1656629 w 3630265"/>
              <a:gd name="connsiteY12" fmla="*/ 1161479 h 3227387"/>
              <a:gd name="connsiteX13" fmla="*/ 1651868 w 3630265"/>
              <a:gd name="connsiteY13" fmla="*/ 1161479 h 3227387"/>
              <a:gd name="connsiteX14" fmla="*/ 1542378 w 3630265"/>
              <a:gd name="connsiteY14" fmla="*/ 1167826 h 3227387"/>
              <a:gd name="connsiteX15" fmla="*/ 353859 w 3630265"/>
              <a:gd name="connsiteY15" fmla="*/ 1988159 h 3227387"/>
              <a:gd name="connsiteX16" fmla="*/ 233261 w 3630265"/>
              <a:gd name="connsiteY16" fmla="*/ 3227387 h 3227387"/>
              <a:gd name="connsiteX17" fmla="*/ 0 w 3630265"/>
              <a:gd name="connsiteY17" fmla="*/ 2230927 h 3227387"/>
              <a:gd name="connsiteX18" fmla="*/ 2231053 w 3630265"/>
              <a:gd name="connsiteY18" fmla="*/ 0 h 322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30265" h="3227387">
                <a:moveTo>
                  <a:pt x="2231053" y="0"/>
                </a:moveTo>
                <a:cubicBezTo>
                  <a:pt x="2451620" y="0"/>
                  <a:pt x="2669013" y="33321"/>
                  <a:pt x="2876885" y="95203"/>
                </a:cubicBezTo>
                <a:cubicBezTo>
                  <a:pt x="2891166" y="99963"/>
                  <a:pt x="3033979" y="157085"/>
                  <a:pt x="3191073" y="304650"/>
                </a:cubicBezTo>
                <a:cubicBezTo>
                  <a:pt x="3410052" y="512510"/>
                  <a:pt x="3548105" y="793360"/>
                  <a:pt x="3605230" y="1137678"/>
                </a:cubicBezTo>
                <a:cubicBezTo>
                  <a:pt x="3644900" y="1385206"/>
                  <a:pt x="3633792" y="1612107"/>
                  <a:pt x="3597296" y="1810447"/>
                </a:cubicBezTo>
                <a:cubicBezTo>
                  <a:pt x="3560799" y="1612107"/>
                  <a:pt x="3464004" y="1451848"/>
                  <a:pt x="3306910" y="1331258"/>
                </a:cubicBezTo>
                <a:cubicBezTo>
                  <a:pt x="3162510" y="1218601"/>
                  <a:pt x="3000655" y="1161479"/>
                  <a:pt x="2827693" y="1161479"/>
                </a:cubicBezTo>
                <a:cubicBezTo>
                  <a:pt x="2762634" y="1161479"/>
                  <a:pt x="2695988" y="1169412"/>
                  <a:pt x="2627755" y="1185279"/>
                </a:cubicBezTo>
                <a:cubicBezTo>
                  <a:pt x="2456380" y="1226534"/>
                  <a:pt x="2323088" y="1315390"/>
                  <a:pt x="2231053" y="1450262"/>
                </a:cubicBezTo>
                <a:cubicBezTo>
                  <a:pt x="2180275" y="1374099"/>
                  <a:pt x="2115216" y="1312217"/>
                  <a:pt x="2037463" y="1267789"/>
                </a:cubicBezTo>
                <a:cubicBezTo>
                  <a:pt x="1921625" y="1199560"/>
                  <a:pt x="1797855" y="1163065"/>
                  <a:pt x="1669323" y="1161479"/>
                </a:cubicBezTo>
                <a:cubicBezTo>
                  <a:pt x="1669323" y="1161479"/>
                  <a:pt x="1669323" y="1161479"/>
                  <a:pt x="1661389" y="1159892"/>
                </a:cubicBezTo>
                <a:cubicBezTo>
                  <a:pt x="1661389" y="1159892"/>
                  <a:pt x="1661389" y="1159892"/>
                  <a:pt x="1656629" y="1161479"/>
                </a:cubicBezTo>
                <a:cubicBezTo>
                  <a:pt x="1656629" y="1161479"/>
                  <a:pt x="1656629" y="1161479"/>
                  <a:pt x="1651868" y="1161479"/>
                </a:cubicBezTo>
                <a:cubicBezTo>
                  <a:pt x="1615372" y="1161479"/>
                  <a:pt x="1578875" y="1163065"/>
                  <a:pt x="1542378" y="1167826"/>
                </a:cubicBezTo>
                <a:cubicBezTo>
                  <a:pt x="1296423" y="1196387"/>
                  <a:pt x="693436" y="1332845"/>
                  <a:pt x="353859" y="1988159"/>
                </a:cubicBezTo>
                <a:cubicBezTo>
                  <a:pt x="130119" y="2419747"/>
                  <a:pt x="163442" y="2895763"/>
                  <a:pt x="233261" y="3227387"/>
                </a:cubicBezTo>
                <a:cubicBezTo>
                  <a:pt x="79341" y="2921150"/>
                  <a:pt x="0" y="2583179"/>
                  <a:pt x="0" y="2230927"/>
                </a:cubicBezTo>
                <a:cubicBezTo>
                  <a:pt x="0" y="1001220"/>
                  <a:pt x="1001277" y="0"/>
                  <a:pt x="2231053" y="0"/>
                </a:cubicBezTo>
                <a:close/>
              </a:path>
            </a:pathLst>
          </a:custGeom>
          <a:solidFill>
            <a:schemeClr val="accent5"/>
          </a:solidFill>
        </p:spPr>
        <p:txBody>
          <a:bodyPr wrap="square">
            <a:noAutofit/>
          </a:bodyPr>
          <a:lstStyle/>
          <a:p>
            <a:pPr lvl="0"/>
            <a:endParaRPr lang="en-US" noProof="0"/>
          </a:p>
        </p:txBody>
      </p:sp>
      <p:sp>
        <p:nvSpPr>
          <p:cNvPr id="21" name="Picture Placeholder 20"/>
          <p:cNvSpPr>
            <a:spLocks noGrp="1"/>
          </p:cNvSpPr>
          <p:nvPr>
            <p:ph type="pic" sz="quarter" idx="12"/>
          </p:nvPr>
        </p:nvSpPr>
        <p:spPr>
          <a:xfrm>
            <a:off x="17700629" y="3194051"/>
            <a:ext cx="4210050" cy="6902450"/>
          </a:xfrm>
          <a:custGeom>
            <a:avLst/>
            <a:gdLst>
              <a:gd name="connsiteX0" fmla="*/ 991440 w 2105025"/>
              <a:gd name="connsiteY0" fmla="*/ 0 h 3451225"/>
              <a:gd name="connsiteX1" fmla="*/ 2105025 w 2105025"/>
              <a:gd name="connsiteY1" fmla="*/ 1932686 h 3451225"/>
              <a:gd name="connsiteX2" fmla="*/ 1794109 w 2105025"/>
              <a:gd name="connsiteY2" fmla="*/ 3070400 h 3451225"/>
              <a:gd name="connsiteX3" fmla="*/ 883571 w 2105025"/>
              <a:gd name="connsiteY3" fmla="*/ 3446465 h 3451225"/>
              <a:gd name="connsiteX4" fmla="*/ 772530 w 2105025"/>
              <a:gd name="connsiteY4" fmla="*/ 3451225 h 3451225"/>
              <a:gd name="connsiteX5" fmla="*/ 0 w 2105025"/>
              <a:gd name="connsiteY5" fmla="*/ 3268747 h 3451225"/>
              <a:gd name="connsiteX6" fmla="*/ 17449 w 2105025"/>
              <a:gd name="connsiteY6" fmla="*/ 3257639 h 3451225"/>
              <a:gd name="connsiteX7" fmla="*/ 201461 w 2105025"/>
              <a:gd name="connsiteY7" fmla="*/ 3137045 h 3451225"/>
              <a:gd name="connsiteX8" fmla="*/ 855018 w 2105025"/>
              <a:gd name="connsiteY8" fmla="*/ 2570568 h 3451225"/>
              <a:gd name="connsiteX9" fmla="*/ 1005717 w 2105025"/>
              <a:gd name="connsiteY9" fmla="*/ 2376982 h 3451225"/>
              <a:gd name="connsiteX10" fmla="*/ 1240489 w 2105025"/>
              <a:gd name="connsiteY10" fmla="*/ 1939033 h 3451225"/>
              <a:gd name="connsiteX11" fmla="*/ 1362635 w 2105025"/>
              <a:gd name="connsiteY11" fmla="*/ 820360 h 3451225"/>
              <a:gd name="connsiteX12" fmla="*/ 991440 w 2105025"/>
              <a:gd name="connsiteY12" fmla="*/ 0 h 345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5025" h="3451225">
                <a:moveTo>
                  <a:pt x="991440" y="0"/>
                </a:moveTo>
                <a:cubicBezTo>
                  <a:pt x="1673550" y="391932"/>
                  <a:pt x="2105025" y="1117086"/>
                  <a:pt x="2105025" y="1932686"/>
                </a:cubicBezTo>
                <a:cubicBezTo>
                  <a:pt x="2105025" y="2334139"/>
                  <a:pt x="1997156" y="2727658"/>
                  <a:pt x="1794109" y="3070400"/>
                </a:cubicBezTo>
                <a:cubicBezTo>
                  <a:pt x="1749693" y="3111656"/>
                  <a:pt x="1421328" y="3400448"/>
                  <a:pt x="883571" y="3446465"/>
                </a:cubicBezTo>
                <a:cubicBezTo>
                  <a:pt x="848673" y="3449638"/>
                  <a:pt x="810601" y="3451225"/>
                  <a:pt x="772530" y="3451225"/>
                </a:cubicBezTo>
                <a:cubicBezTo>
                  <a:pt x="448924" y="3451225"/>
                  <a:pt x="147526" y="3336978"/>
                  <a:pt x="0" y="3268747"/>
                </a:cubicBezTo>
                <a:cubicBezTo>
                  <a:pt x="4759" y="3265573"/>
                  <a:pt x="11104" y="3260813"/>
                  <a:pt x="17449" y="3257639"/>
                </a:cubicBezTo>
                <a:cubicBezTo>
                  <a:pt x="77729" y="3219557"/>
                  <a:pt x="141181" y="3178301"/>
                  <a:pt x="201461" y="3137045"/>
                </a:cubicBezTo>
                <a:cubicBezTo>
                  <a:pt x="467960" y="2954566"/>
                  <a:pt x="682111" y="2768914"/>
                  <a:pt x="855018" y="2570568"/>
                </a:cubicBezTo>
                <a:cubicBezTo>
                  <a:pt x="910538" y="2507097"/>
                  <a:pt x="961300" y="2442039"/>
                  <a:pt x="1005717" y="2376982"/>
                </a:cubicBezTo>
                <a:cubicBezTo>
                  <a:pt x="1010475" y="2370635"/>
                  <a:pt x="1134207" y="2210371"/>
                  <a:pt x="1240489" y="1939033"/>
                </a:cubicBezTo>
                <a:cubicBezTo>
                  <a:pt x="1338840" y="1688324"/>
                  <a:pt x="1438777" y="1291631"/>
                  <a:pt x="1362635" y="820360"/>
                </a:cubicBezTo>
                <a:cubicBezTo>
                  <a:pt x="1300769" y="436362"/>
                  <a:pt x="1148484" y="174545"/>
                  <a:pt x="991440" y="0"/>
                </a:cubicBezTo>
                <a:close/>
              </a:path>
            </a:pathLst>
          </a:custGeom>
          <a:solidFill>
            <a:schemeClr val="accent5"/>
          </a:solidFill>
        </p:spPr>
        <p:txBody>
          <a:bodyPr wrap="square">
            <a:noAutofit/>
          </a:bodyPr>
          <a:lstStyle/>
          <a:p>
            <a:pPr lvl="0"/>
            <a:endParaRPr lang="en-US" noProof="0"/>
          </a:p>
        </p:txBody>
      </p:sp>
    </p:spTree>
    <p:extLst>
      <p:ext uri="{BB962C8B-B14F-4D97-AF65-F5344CB8AC3E}">
        <p14:creationId xmlns:p14="http://schemas.microsoft.com/office/powerpoint/2010/main" val="415121224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1_Content with Caption">
    <p:spTree>
      <p:nvGrpSpPr>
        <p:cNvPr id="1" name=""/>
        <p:cNvGrpSpPr/>
        <p:nvPr/>
      </p:nvGrpSpPr>
      <p:grpSpPr>
        <a:xfrm>
          <a:off x="0" y="0"/>
          <a:ext cx="0" cy="0"/>
          <a:chOff x="0" y="0"/>
          <a:chExt cx="0" cy="0"/>
        </a:xfrm>
      </p:grpSpPr>
      <p:sp>
        <p:nvSpPr>
          <p:cNvPr id="15" name="Freeform 14"/>
          <p:cNvSpPr>
            <a:spLocks noGrp="1"/>
          </p:cNvSpPr>
          <p:nvPr>
            <p:ph type="pic" sz="quarter" idx="10"/>
          </p:nvPr>
        </p:nvSpPr>
        <p:spPr>
          <a:xfrm>
            <a:off x="9763129" y="1873253"/>
            <a:ext cx="7232650" cy="4886326"/>
          </a:xfrm>
          <a:custGeom>
            <a:avLst/>
            <a:gdLst>
              <a:gd name="connsiteX0" fmla="*/ 1222480 w 3616325"/>
              <a:gd name="connsiteY0" fmla="*/ 0 h 2443163"/>
              <a:gd name="connsiteX1" fmla="*/ 3616325 w 3616325"/>
              <a:gd name="connsiteY1" fmla="*/ 1795064 h 2443163"/>
              <a:gd name="connsiteX2" fmla="*/ 2491814 w 3616325"/>
              <a:gd name="connsiteY2" fmla="*/ 1172548 h 2443163"/>
              <a:gd name="connsiteX3" fmla="*/ 1175625 w 3616325"/>
              <a:gd name="connsiteY3" fmla="*/ 2443163 h 2443163"/>
              <a:gd name="connsiteX4" fmla="*/ 0 w 3616325"/>
              <a:gd name="connsiteY4" fmla="*/ 1219450 h 2443163"/>
              <a:gd name="connsiteX5" fmla="*/ 1222480 w 3616325"/>
              <a:gd name="connsiteY5" fmla="*/ 0 h 2443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6325" h="2443163">
                <a:moveTo>
                  <a:pt x="1222480" y="0"/>
                </a:moveTo>
                <a:cubicBezTo>
                  <a:pt x="2355510" y="0"/>
                  <a:pt x="3313900" y="758958"/>
                  <a:pt x="3616325" y="1795064"/>
                </a:cubicBezTo>
                <a:cubicBezTo>
                  <a:pt x="3382052" y="1419849"/>
                  <a:pt x="2964620" y="1172548"/>
                  <a:pt x="2491814" y="1172548"/>
                </a:cubicBezTo>
                <a:cubicBezTo>
                  <a:pt x="1780476" y="1172548"/>
                  <a:pt x="1201182" y="1735371"/>
                  <a:pt x="1175625" y="2443163"/>
                </a:cubicBezTo>
                <a:cubicBezTo>
                  <a:pt x="523920" y="2417580"/>
                  <a:pt x="0" y="1880340"/>
                  <a:pt x="0" y="1219450"/>
                </a:cubicBezTo>
                <a:cubicBezTo>
                  <a:pt x="0" y="545768"/>
                  <a:pt x="549477" y="0"/>
                  <a:pt x="1222480" y="0"/>
                </a:cubicBezTo>
                <a:close/>
              </a:path>
            </a:pathLst>
          </a:custGeom>
          <a:solidFill>
            <a:schemeClr val="accent5"/>
          </a:solidFill>
        </p:spPr>
        <p:txBody>
          <a:bodyPr wrap="square">
            <a:noAutofit/>
          </a:bodyPr>
          <a:lstStyle/>
          <a:p>
            <a:endParaRPr lang="en-US"/>
          </a:p>
        </p:txBody>
      </p:sp>
      <p:sp>
        <p:nvSpPr>
          <p:cNvPr id="14" name="Freeform 13"/>
          <p:cNvSpPr>
            <a:spLocks noGrp="1"/>
          </p:cNvSpPr>
          <p:nvPr>
            <p:ph type="pic" sz="quarter" idx="11"/>
          </p:nvPr>
        </p:nvSpPr>
        <p:spPr>
          <a:xfrm>
            <a:off x="7419979" y="6962776"/>
            <a:ext cx="7232650" cy="4876800"/>
          </a:xfrm>
          <a:custGeom>
            <a:avLst/>
            <a:gdLst>
              <a:gd name="connsiteX0" fmla="*/ 2440700 w 3616325"/>
              <a:gd name="connsiteY0" fmla="*/ 0 h 2438400"/>
              <a:gd name="connsiteX1" fmla="*/ 3616325 w 3616325"/>
              <a:gd name="connsiteY1" fmla="*/ 1219200 h 2438400"/>
              <a:gd name="connsiteX2" fmla="*/ 2393845 w 3616325"/>
              <a:gd name="connsiteY2" fmla="*/ 2438400 h 2438400"/>
              <a:gd name="connsiteX3" fmla="*/ 0 w 3616325"/>
              <a:gd name="connsiteY3" fmla="*/ 643704 h 2438400"/>
              <a:gd name="connsiteX4" fmla="*/ 1124511 w 3616325"/>
              <a:gd name="connsiteY4" fmla="*/ 1270355 h 2438400"/>
              <a:gd name="connsiteX5" fmla="*/ 2440700 w 3616325"/>
              <a:gd name="connsiteY5" fmla="*/ 0 h 243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6325" h="2438400">
                <a:moveTo>
                  <a:pt x="2440700" y="0"/>
                </a:moveTo>
                <a:cubicBezTo>
                  <a:pt x="3092405" y="25578"/>
                  <a:pt x="3616325" y="562708"/>
                  <a:pt x="3616325" y="1219200"/>
                </a:cubicBezTo>
                <a:cubicBezTo>
                  <a:pt x="3616325" y="1892744"/>
                  <a:pt x="3066848" y="2438400"/>
                  <a:pt x="2393845" y="2438400"/>
                </a:cubicBezTo>
                <a:cubicBezTo>
                  <a:pt x="1260815" y="2438400"/>
                  <a:pt x="302426" y="1679597"/>
                  <a:pt x="0" y="643704"/>
                </a:cubicBezTo>
                <a:cubicBezTo>
                  <a:pt x="234273" y="1018842"/>
                  <a:pt x="651705" y="1270355"/>
                  <a:pt x="1124511" y="1270355"/>
                </a:cubicBezTo>
                <a:cubicBezTo>
                  <a:pt x="1835850" y="1270355"/>
                  <a:pt x="2415143" y="703385"/>
                  <a:pt x="2440700" y="0"/>
                </a:cubicBezTo>
                <a:close/>
              </a:path>
            </a:pathLst>
          </a:custGeom>
          <a:solidFill>
            <a:schemeClr val="accent5"/>
          </a:solidFill>
        </p:spPr>
        <p:txBody>
          <a:bodyPr wrap="square">
            <a:noAutofit/>
          </a:bodyPr>
          <a:lstStyle>
            <a:lvl1pPr marL="0" indent="0">
              <a:buNone/>
              <a:defRPr/>
            </a:lvl1pPr>
          </a:lstStyle>
          <a:p>
            <a:endParaRPr lang="en-US" dirty="0"/>
          </a:p>
        </p:txBody>
      </p:sp>
      <p:sp>
        <p:nvSpPr>
          <p:cNvPr id="13" name="Freeform 12"/>
          <p:cNvSpPr>
            <a:spLocks noGrp="1"/>
          </p:cNvSpPr>
          <p:nvPr>
            <p:ph type="pic" sz="quarter" idx="12"/>
          </p:nvPr>
        </p:nvSpPr>
        <p:spPr>
          <a:xfrm>
            <a:off x="7223129" y="2070100"/>
            <a:ext cx="4883150" cy="7229476"/>
          </a:xfrm>
          <a:custGeom>
            <a:avLst/>
            <a:gdLst>
              <a:gd name="connsiteX0" fmla="*/ 1798158 w 2441575"/>
              <a:gd name="connsiteY0" fmla="*/ 0 h 3614738"/>
              <a:gd name="connsiteX1" fmla="*/ 1171786 w 2441575"/>
              <a:gd name="connsiteY1" fmla="*/ 1121080 h 3614738"/>
              <a:gd name="connsiteX2" fmla="*/ 2441575 w 2441575"/>
              <a:gd name="connsiteY2" fmla="*/ 2442506 h 3614738"/>
              <a:gd name="connsiteX3" fmla="*/ 1222918 w 2441575"/>
              <a:gd name="connsiteY3" fmla="*/ 3614738 h 3614738"/>
              <a:gd name="connsiteX4" fmla="*/ 0 w 2441575"/>
              <a:gd name="connsiteY4" fmla="*/ 2395617 h 3614738"/>
              <a:gd name="connsiteX5" fmla="*/ 1798158 w 2441575"/>
              <a:gd name="connsiteY5" fmla="*/ 0 h 361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41575" h="3614738">
                <a:moveTo>
                  <a:pt x="1798158" y="0"/>
                </a:moveTo>
                <a:cubicBezTo>
                  <a:pt x="1423187" y="234447"/>
                  <a:pt x="1171786" y="647925"/>
                  <a:pt x="1171786" y="1121080"/>
                </a:cubicBezTo>
                <a:cubicBezTo>
                  <a:pt x="1171786" y="1832945"/>
                  <a:pt x="1738504" y="2416930"/>
                  <a:pt x="2441575" y="2442506"/>
                </a:cubicBezTo>
                <a:cubicBezTo>
                  <a:pt x="2416009" y="3094693"/>
                  <a:pt x="1879118" y="3614738"/>
                  <a:pt x="1222918" y="3614738"/>
                </a:cubicBezTo>
                <a:cubicBezTo>
                  <a:pt x="549674" y="3614738"/>
                  <a:pt x="0" y="3069117"/>
                  <a:pt x="0" y="2395617"/>
                </a:cubicBezTo>
                <a:cubicBezTo>
                  <a:pt x="0" y="1261748"/>
                  <a:pt x="758465" y="302649"/>
                  <a:pt x="1798158" y="0"/>
                </a:cubicBezTo>
                <a:close/>
              </a:path>
            </a:pathLst>
          </a:custGeom>
          <a:solidFill>
            <a:schemeClr val="accent5"/>
          </a:solidFill>
        </p:spPr>
        <p:txBody>
          <a:bodyPr wrap="square">
            <a:noAutofit/>
          </a:bodyPr>
          <a:lstStyle/>
          <a:p>
            <a:endParaRPr lang="en-US"/>
          </a:p>
        </p:txBody>
      </p:sp>
      <p:sp>
        <p:nvSpPr>
          <p:cNvPr id="16" name="Freeform 15"/>
          <p:cNvSpPr>
            <a:spLocks noGrp="1"/>
          </p:cNvSpPr>
          <p:nvPr>
            <p:ph type="pic" sz="quarter" idx="13"/>
          </p:nvPr>
        </p:nvSpPr>
        <p:spPr>
          <a:xfrm>
            <a:off x="12309479" y="4413250"/>
            <a:ext cx="4883150" cy="7229476"/>
          </a:xfrm>
          <a:custGeom>
            <a:avLst/>
            <a:gdLst>
              <a:gd name="connsiteX0" fmla="*/ 1218657 w 2441575"/>
              <a:gd name="connsiteY0" fmla="*/ 0 h 3614738"/>
              <a:gd name="connsiteX1" fmla="*/ 2441575 w 2441575"/>
              <a:gd name="connsiteY1" fmla="*/ 1223384 h 3614738"/>
              <a:gd name="connsiteX2" fmla="*/ 643417 w 2441575"/>
              <a:gd name="connsiteY2" fmla="*/ 3614738 h 3614738"/>
              <a:gd name="connsiteX3" fmla="*/ 1269790 w 2441575"/>
              <a:gd name="connsiteY3" fmla="*/ 2493658 h 3614738"/>
              <a:gd name="connsiteX4" fmla="*/ 0 w 2441575"/>
              <a:gd name="connsiteY4" fmla="*/ 1172232 h 3614738"/>
              <a:gd name="connsiteX5" fmla="*/ 1218657 w 2441575"/>
              <a:gd name="connsiteY5" fmla="*/ 0 h 361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41575" h="3614738">
                <a:moveTo>
                  <a:pt x="1218657" y="0"/>
                </a:moveTo>
                <a:cubicBezTo>
                  <a:pt x="1891901" y="0"/>
                  <a:pt x="2441575" y="549884"/>
                  <a:pt x="2441575" y="1223384"/>
                </a:cubicBezTo>
                <a:cubicBezTo>
                  <a:pt x="2441575" y="2352990"/>
                  <a:pt x="1683110" y="3312089"/>
                  <a:pt x="643417" y="3614738"/>
                </a:cubicBezTo>
                <a:cubicBezTo>
                  <a:pt x="1018388" y="3380292"/>
                  <a:pt x="1269790" y="2966813"/>
                  <a:pt x="1269790" y="2493658"/>
                </a:cubicBezTo>
                <a:cubicBezTo>
                  <a:pt x="1269790" y="1781793"/>
                  <a:pt x="703072" y="1197808"/>
                  <a:pt x="0" y="1172232"/>
                </a:cubicBezTo>
                <a:cubicBezTo>
                  <a:pt x="25566" y="520045"/>
                  <a:pt x="562457" y="0"/>
                  <a:pt x="1218657" y="0"/>
                </a:cubicBezTo>
                <a:close/>
              </a:path>
            </a:pathLst>
          </a:custGeom>
          <a:solidFill>
            <a:schemeClr val="accent5"/>
          </a:solidFill>
        </p:spPr>
        <p:txBody>
          <a:bodyPr wrap="square">
            <a:noAutofit/>
          </a:bodyPr>
          <a:lstStyle/>
          <a:p>
            <a:endParaRPr lang="en-US"/>
          </a:p>
        </p:txBody>
      </p:sp>
    </p:spTree>
    <p:extLst>
      <p:ext uri="{BB962C8B-B14F-4D97-AF65-F5344CB8AC3E}">
        <p14:creationId xmlns:p14="http://schemas.microsoft.com/office/powerpoint/2010/main" val="324523133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2_Content with Caption">
    <p:spTree>
      <p:nvGrpSpPr>
        <p:cNvPr id="1" name=""/>
        <p:cNvGrpSpPr/>
        <p:nvPr/>
      </p:nvGrpSpPr>
      <p:grpSpPr>
        <a:xfrm>
          <a:off x="0" y="0"/>
          <a:ext cx="0" cy="0"/>
          <a:chOff x="0" y="0"/>
          <a:chExt cx="0" cy="0"/>
        </a:xfrm>
      </p:grpSpPr>
      <p:sp>
        <p:nvSpPr>
          <p:cNvPr id="26" name="Freeform 25"/>
          <p:cNvSpPr>
            <a:spLocks noGrp="1"/>
          </p:cNvSpPr>
          <p:nvPr>
            <p:ph type="pic" sz="quarter" idx="10"/>
          </p:nvPr>
        </p:nvSpPr>
        <p:spPr>
          <a:xfrm>
            <a:off x="10709276" y="7458079"/>
            <a:ext cx="6413500" cy="4425950"/>
          </a:xfrm>
          <a:custGeom>
            <a:avLst/>
            <a:gdLst>
              <a:gd name="connsiteX0" fmla="*/ 1719999 w 3206750"/>
              <a:gd name="connsiteY0" fmla="*/ 0 h 2212975"/>
              <a:gd name="connsiteX1" fmla="*/ 2507009 w 3206750"/>
              <a:gd name="connsiteY1" fmla="*/ 544513 h 2212975"/>
              <a:gd name="connsiteX2" fmla="*/ 3206750 w 3206750"/>
              <a:gd name="connsiteY2" fmla="*/ 169863 h 2212975"/>
              <a:gd name="connsiteX3" fmla="*/ 742583 w 3206750"/>
              <a:gd name="connsiteY3" fmla="*/ 2212975 h 2212975"/>
              <a:gd name="connsiteX4" fmla="*/ 0 w 3206750"/>
              <a:gd name="connsiteY4" fmla="*/ 1468438 h 2212975"/>
              <a:gd name="connsiteX5" fmla="*/ 742583 w 3206750"/>
              <a:gd name="connsiteY5" fmla="*/ 725488 h 2212975"/>
              <a:gd name="connsiteX6" fmla="*/ 1719999 w 3206750"/>
              <a:gd name="connsiteY6" fmla="*/ 0 h 2212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06750" h="2212975">
                <a:moveTo>
                  <a:pt x="1719999" y="0"/>
                </a:moveTo>
                <a:cubicBezTo>
                  <a:pt x="1840589" y="317500"/>
                  <a:pt x="2148412" y="544513"/>
                  <a:pt x="2507009" y="544513"/>
                </a:cubicBezTo>
                <a:cubicBezTo>
                  <a:pt x="2798964" y="544513"/>
                  <a:pt x="3056012" y="395288"/>
                  <a:pt x="3206750" y="169863"/>
                </a:cubicBezTo>
                <a:cubicBezTo>
                  <a:pt x="2987784" y="1331913"/>
                  <a:pt x="1965939" y="2212975"/>
                  <a:pt x="742583" y="2212975"/>
                </a:cubicBezTo>
                <a:cubicBezTo>
                  <a:pt x="333210" y="2212975"/>
                  <a:pt x="0" y="1879600"/>
                  <a:pt x="0" y="1468438"/>
                </a:cubicBezTo>
                <a:cubicBezTo>
                  <a:pt x="0" y="1058863"/>
                  <a:pt x="333210" y="725488"/>
                  <a:pt x="742583" y="725488"/>
                </a:cubicBezTo>
                <a:cubicBezTo>
                  <a:pt x="1202730" y="725488"/>
                  <a:pt x="1593062" y="419100"/>
                  <a:pt x="1719999" y="0"/>
                </a:cubicBezTo>
                <a:close/>
              </a:path>
            </a:pathLst>
          </a:custGeom>
          <a:solidFill>
            <a:schemeClr val="accent5"/>
          </a:solidFill>
        </p:spPr>
        <p:txBody>
          <a:bodyPr wrap="square">
            <a:noAutofit/>
          </a:bodyPr>
          <a:lstStyle/>
          <a:p>
            <a:endParaRPr lang="en-US"/>
          </a:p>
        </p:txBody>
      </p:sp>
      <p:sp>
        <p:nvSpPr>
          <p:cNvPr id="25" name="Freeform 24"/>
          <p:cNvSpPr>
            <a:spLocks noGrp="1"/>
          </p:cNvSpPr>
          <p:nvPr>
            <p:ph type="pic" sz="quarter" idx="11"/>
          </p:nvPr>
        </p:nvSpPr>
        <p:spPr>
          <a:xfrm>
            <a:off x="7175503" y="5375279"/>
            <a:ext cx="4425950" cy="6419850"/>
          </a:xfrm>
          <a:custGeom>
            <a:avLst/>
            <a:gdLst>
              <a:gd name="connsiteX0" fmla="*/ 744538 w 2212975"/>
              <a:gd name="connsiteY0" fmla="*/ 0 h 3209925"/>
              <a:gd name="connsiteX1" fmla="*/ 1487488 w 2212975"/>
              <a:gd name="connsiteY1" fmla="*/ 743318 h 3209925"/>
              <a:gd name="connsiteX2" fmla="*/ 2212975 w 2212975"/>
              <a:gd name="connsiteY2" fmla="*/ 1721702 h 3209925"/>
              <a:gd name="connsiteX3" fmla="*/ 1668463 w 2212975"/>
              <a:gd name="connsiteY3" fmla="*/ 2509491 h 3209925"/>
              <a:gd name="connsiteX4" fmla="*/ 2043113 w 2212975"/>
              <a:gd name="connsiteY4" fmla="*/ 3209925 h 3209925"/>
              <a:gd name="connsiteX5" fmla="*/ 0 w 2212975"/>
              <a:gd name="connsiteY5" fmla="*/ 743318 h 3209925"/>
              <a:gd name="connsiteX6" fmla="*/ 744538 w 2212975"/>
              <a:gd name="connsiteY6" fmla="*/ 0 h 3209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2975" h="3209925">
                <a:moveTo>
                  <a:pt x="744538" y="0"/>
                </a:moveTo>
                <a:cubicBezTo>
                  <a:pt x="1154113" y="0"/>
                  <a:pt x="1487488" y="333540"/>
                  <a:pt x="1487488" y="743318"/>
                </a:cubicBezTo>
                <a:cubicBezTo>
                  <a:pt x="1487488" y="1203921"/>
                  <a:pt x="1793875" y="1594639"/>
                  <a:pt x="2212975" y="1721702"/>
                </a:cubicBezTo>
                <a:cubicBezTo>
                  <a:pt x="1893888" y="1842411"/>
                  <a:pt x="1668463" y="2150539"/>
                  <a:pt x="1668463" y="2509491"/>
                </a:cubicBezTo>
                <a:cubicBezTo>
                  <a:pt x="1668463" y="2801736"/>
                  <a:pt x="1817688" y="3059038"/>
                  <a:pt x="2043113" y="3209925"/>
                </a:cubicBezTo>
                <a:cubicBezTo>
                  <a:pt x="881063" y="2990742"/>
                  <a:pt x="0" y="1967886"/>
                  <a:pt x="0" y="743318"/>
                </a:cubicBezTo>
                <a:cubicBezTo>
                  <a:pt x="0" y="333540"/>
                  <a:pt x="333375" y="0"/>
                  <a:pt x="744538" y="0"/>
                </a:cubicBezTo>
                <a:close/>
              </a:path>
            </a:pathLst>
          </a:custGeom>
          <a:solidFill>
            <a:schemeClr val="accent5"/>
          </a:solidFill>
        </p:spPr>
        <p:txBody>
          <a:bodyPr wrap="square">
            <a:noAutofit/>
          </a:bodyPr>
          <a:lstStyle/>
          <a:p>
            <a:endParaRPr lang="en-US"/>
          </a:p>
        </p:txBody>
      </p:sp>
      <p:sp>
        <p:nvSpPr>
          <p:cNvPr id="24" name="Freeform 23"/>
          <p:cNvSpPr>
            <a:spLocks noGrp="1"/>
          </p:cNvSpPr>
          <p:nvPr>
            <p:ph type="pic" sz="quarter" idx="12"/>
          </p:nvPr>
        </p:nvSpPr>
        <p:spPr>
          <a:xfrm>
            <a:off x="7264400" y="1841503"/>
            <a:ext cx="6413500" cy="4425950"/>
          </a:xfrm>
          <a:custGeom>
            <a:avLst/>
            <a:gdLst>
              <a:gd name="connsiteX0" fmla="*/ 2464168 w 3206750"/>
              <a:gd name="connsiteY0" fmla="*/ 0 h 2212975"/>
              <a:gd name="connsiteX1" fmla="*/ 3206750 w 3206750"/>
              <a:gd name="connsiteY1" fmla="*/ 744538 h 2212975"/>
              <a:gd name="connsiteX2" fmla="*/ 2464168 w 3206750"/>
              <a:gd name="connsiteY2" fmla="*/ 1487488 h 2212975"/>
              <a:gd name="connsiteX3" fmla="*/ 1486752 w 3206750"/>
              <a:gd name="connsiteY3" fmla="*/ 2212975 h 2212975"/>
              <a:gd name="connsiteX4" fmla="*/ 699741 w 3206750"/>
              <a:gd name="connsiteY4" fmla="*/ 1668463 h 2212975"/>
              <a:gd name="connsiteX5" fmla="*/ 0 w 3206750"/>
              <a:gd name="connsiteY5" fmla="*/ 2043113 h 2212975"/>
              <a:gd name="connsiteX6" fmla="*/ 2464168 w 3206750"/>
              <a:gd name="connsiteY6" fmla="*/ 0 h 2212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06750" h="2212975">
                <a:moveTo>
                  <a:pt x="2464168" y="0"/>
                </a:moveTo>
                <a:cubicBezTo>
                  <a:pt x="2873540" y="0"/>
                  <a:pt x="3206750" y="333375"/>
                  <a:pt x="3206750" y="744538"/>
                </a:cubicBezTo>
                <a:cubicBezTo>
                  <a:pt x="3206750" y="1154113"/>
                  <a:pt x="2873540" y="1487488"/>
                  <a:pt x="2464168" y="1487488"/>
                </a:cubicBezTo>
                <a:cubicBezTo>
                  <a:pt x="2004021" y="1487488"/>
                  <a:pt x="1613689" y="1793875"/>
                  <a:pt x="1486752" y="2212975"/>
                </a:cubicBezTo>
                <a:cubicBezTo>
                  <a:pt x="1366161" y="1895475"/>
                  <a:pt x="1058339" y="1668463"/>
                  <a:pt x="699741" y="1668463"/>
                </a:cubicBezTo>
                <a:cubicBezTo>
                  <a:pt x="407786" y="1668463"/>
                  <a:pt x="150738" y="1817688"/>
                  <a:pt x="0" y="2043113"/>
                </a:cubicBezTo>
                <a:cubicBezTo>
                  <a:pt x="218967" y="881063"/>
                  <a:pt x="1240811" y="0"/>
                  <a:pt x="2464168" y="0"/>
                </a:cubicBezTo>
                <a:close/>
              </a:path>
            </a:pathLst>
          </a:custGeom>
          <a:solidFill>
            <a:schemeClr val="accent5"/>
          </a:solidFill>
        </p:spPr>
        <p:txBody>
          <a:bodyPr wrap="square">
            <a:noAutofit/>
          </a:bodyPr>
          <a:lstStyle/>
          <a:p>
            <a:endParaRPr lang="en-US"/>
          </a:p>
        </p:txBody>
      </p:sp>
      <p:sp>
        <p:nvSpPr>
          <p:cNvPr id="27" name="Freeform 26"/>
          <p:cNvSpPr>
            <a:spLocks noGrp="1"/>
          </p:cNvSpPr>
          <p:nvPr>
            <p:ph type="pic" sz="quarter" idx="13"/>
          </p:nvPr>
        </p:nvSpPr>
        <p:spPr>
          <a:xfrm>
            <a:off x="12788903" y="1930403"/>
            <a:ext cx="4422774" cy="6419850"/>
          </a:xfrm>
          <a:custGeom>
            <a:avLst/>
            <a:gdLst>
              <a:gd name="connsiteX0" fmla="*/ 169741 w 2211387"/>
              <a:gd name="connsiteY0" fmla="*/ 0 h 3209925"/>
              <a:gd name="connsiteX1" fmla="*/ 2211387 w 2211387"/>
              <a:gd name="connsiteY1" fmla="*/ 2466608 h 3209925"/>
              <a:gd name="connsiteX2" fmla="*/ 1467384 w 2211387"/>
              <a:gd name="connsiteY2" fmla="*/ 3209925 h 3209925"/>
              <a:gd name="connsiteX3" fmla="*/ 724967 w 2211387"/>
              <a:gd name="connsiteY3" fmla="*/ 2466608 h 3209925"/>
              <a:gd name="connsiteX4" fmla="*/ 0 w 2211387"/>
              <a:gd name="connsiteY4" fmla="*/ 1488224 h 3209925"/>
              <a:gd name="connsiteX5" fmla="*/ 544122 w 2211387"/>
              <a:gd name="connsiteY5" fmla="*/ 700434 h 3209925"/>
              <a:gd name="connsiteX6" fmla="*/ 169741 w 2211387"/>
              <a:gd name="connsiteY6" fmla="*/ 0 h 3209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1387" h="3209925">
                <a:moveTo>
                  <a:pt x="169741" y="0"/>
                </a:moveTo>
                <a:cubicBezTo>
                  <a:pt x="1330957" y="219184"/>
                  <a:pt x="2211387" y="1242039"/>
                  <a:pt x="2211387" y="2466608"/>
                </a:cubicBezTo>
                <a:cubicBezTo>
                  <a:pt x="2211387" y="2876385"/>
                  <a:pt x="1878251" y="3209925"/>
                  <a:pt x="1467384" y="3209925"/>
                </a:cubicBezTo>
                <a:cubicBezTo>
                  <a:pt x="1058103" y="3209925"/>
                  <a:pt x="724967" y="2876385"/>
                  <a:pt x="724967" y="2466608"/>
                </a:cubicBezTo>
                <a:cubicBezTo>
                  <a:pt x="724967" y="2006005"/>
                  <a:pt x="418799" y="1615287"/>
                  <a:pt x="0" y="1488224"/>
                </a:cubicBezTo>
                <a:cubicBezTo>
                  <a:pt x="317272" y="1367514"/>
                  <a:pt x="544122" y="1059387"/>
                  <a:pt x="544122" y="700434"/>
                </a:cubicBezTo>
                <a:cubicBezTo>
                  <a:pt x="544122" y="408190"/>
                  <a:pt x="395004" y="150887"/>
                  <a:pt x="169741" y="0"/>
                </a:cubicBezTo>
                <a:close/>
              </a:path>
            </a:pathLst>
          </a:custGeom>
          <a:solidFill>
            <a:schemeClr val="accent5"/>
          </a:solidFill>
        </p:spPr>
        <p:txBody>
          <a:bodyPr wrap="square">
            <a:noAutofit/>
          </a:bodyPr>
          <a:lstStyle/>
          <a:p>
            <a:endParaRPr lang="en-US"/>
          </a:p>
        </p:txBody>
      </p:sp>
    </p:spTree>
    <p:extLst>
      <p:ext uri="{BB962C8B-B14F-4D97-AF65-F5344CB8AC3E}">
        <p14:creationId xmlns:p14="http://schemas.microsoft.com/office/powerpoint/2010/main" val="1660154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349411026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19_Custom Layout">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1" y="0"/>
            <a:ext cx="16672742" cy="13716000"/>
          </a:xfrm>
          <a:custGeom>
            <a:avLst/>
            <a:gdLst>
              <a:gd name="connsiteX0" fmla="*/ 0 w 7734300"/>
              <a:gd name="connsiteY0" fmla="*/ 0 h 6362700"/>
              <a:gd name="connsiteX1" fmla="*/ 4622749 w 7734300"/>
              <a:gd name="connsiteY1" fmla="*/ 0 h 6362700"/>
              <a:gd name="connsiteX2" fmla="*/ 7734300 w 7734300"/>
              <a:gd name="connsiteY2" fmla="*/ 3181350 h 6362700"/>
              <a:gd name="connsiteX3" fmla="*/ 4622749 w 7734300"/>
              <a:gd name="connsiteY3" fmla="*/ 6362700 h 6362700"/>
              <a:gd name="connsiteX4" fmla="*/ 0 w 7734300"/>
              <a:gd name="connsiteY4" fmla="*/ 6362700 h 6362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34300" h="6362700">
                <a:moveTo>
                  <a:pt x="0" y="0"/>
                </a:moveTo>
                <a:lnTo>
                  <a:pt x="4622749" y="0"/>
                </a:lnTo>
                <a:lnTo>
                  <a:pt x="7734300" y="3181350"/>
                </a:lnTo>
                <a:lnTo>
                  <a:pt x="4622749" y="6362700"/>
                </a:lnTo>
                <a:lnTo>
                  <a:pt x="0" y="6362700"/>
                </a:lnTo>
                <a:close/>
              </a:path>
            </a:pathLst>
          </a:custGeom>
          <a:solidFill>
            <a:schemeClr val="accent5"/>
          </a:solidFill>
        </p:spPr>
        <p:txBody>
          <a:bodyPr wrap="square">
            <a:noAutofit/>
          </a:bodyPr>
          <a:lstStyle/>
          <a:p>
            <a:endParaRPr lang="id-ID"/>
          </a:p>
        </p:txBody>
      </p:sp>
    </p:spTree>
    <p:extLst>
      <p:ext uri="{BB962C8B-B14F-4D97-AF65-F5344CB8AC3E}">
        <p14:creationId xmlns:p14="http://schemas.microsoft.com/office/powerpoint/2010/main" val="191162929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20_Custom Layout">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6256000" cy="13716000"/>
          </a:xfrm>
          <a:prstGeom prst="rect">
            <a:avLst/>
          </a:prstGeom>
          <a:solidFill>
            <a:schemeClr val="accent5"/>
          </a:solidFill>
        </p:spPr>
        <p:txBody>
          <a:bodyPr/>
          <a:lstStyle/>
          <a:p>
            <a:endParaRPr lang="id-ID"/>
          </a:p>
        </p:txBody>
      </p:sp>
    </p:spTree>
    <p:custDataLst>
      <p:tags r:id="rId1"/>
    </p:custDataLst>
    <p:extLst>
      <p:ext uri="{BB962C8B-B14F-4D97-AF65-F5344CB8AC3E}">
        <p14:creationId xmlns:p14="http://schemas.microsoft.com/office/powerpoint/2010/main" val="387106657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21_Custom Layout">
    <p:spTree>
      <p:nvGrpSpPr>
        <p:cNvPr id="1" name=""/>
        <p:cNvGrpSpPr/>
        <p:nvPr/>
      </p:nvGrpSpPr>
      <p:grpSpPr>
        <a:xfrm>
          <a:off x="0" y="0"/>
          <a:ext cx="0" cy="0"/>
          <a:chOff x="0" y="0"/>
          <a:chExt cx="0" cy="0"/>
        </a:xfrm>
      </p:grpSpPr>
      <p:sp>
        <p:nvSpPr>
          <p:cNvPr id="3" name="Picture Placeholder 3"/>
          <p:cNvSpPr>
            <a:spLocks noGrp="1"/>
          </p:cNvSpPr>
          <p:nvPr>
            <p:ph type="pic" sz="quarter" idx="10"/>
          </p:nvPr>
        </p:nvSpPr>
        <p:spPr>
          <a:xfrm>
            <a:off x="0" y="5"/>
            <a:ext cx="24384000" cy="8882742"/>
          </a:xfrm>
          <a:prstGeom prst="rect">
            <a:avLst/>
          </a:prstGeom>
          <a:solidFill>
            <a:schemeClr val="accent5"/>
          </a:solidFill>
        </p:spPr>
        <p:txBody>
          <a:bodyPr/>
          <a:lstStyle/>
          <a:p>
            <a:endParaRPr lang="id-ID"/>
          </a:p>
        </p:txBody>
      </p:sp>
    </p:spTree>
    <p:extLst>
      <p:ext uri="{BB962C8B-B14F-4D97-AF65-F5344CB8AC3E}">
        <p14:creationId xmlns:p14="http://schemas.microsoft.com/office/powerpoint/2010/main" val="240011025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23_Custom Layout">
    <p:spTree>
      <p:nvGrpSpPr>
        <p:cNvPr id="1" name=""/>
        <p:cNvGrpSpPr/>
        <p:nvPr/>
      </p:nvGrpSpPr>
      <p:grpSpPr>
        <a:xfrm>
          <a:off x="0" y="0"/>
          <a:ext cx="0" cy="0"/>
          <a:chOff x="0" y="0"/>
          <a:chExt cx="0" cy="0"/>
        </a:xfrm>
      </p:grpSpPr>
      <p:sp>
        <p:nvSpPr>
          <p:cNvPr id="37" name="Picture Placeholder 36"/>
          <p:cNvSpPr>
            <a:spLocks noGrp="1"/>
          </p:cNvSpPr>
          <p:nvPr>
            <p:ph type="pic" sz="quarter" idx="14"/>
          </p:nvPr>
        </p:nvSpPr>
        <p:spPr>
          <a:xfrm>
            <a:off x="10696578" y="4713517"/>
            <a:ext cx="13662024" cy="4328886"/>
          </a:xfrm>
          <a:custGeom>
            <a:avLst/>
            <a:gdLst>
              <a:gd name="connsiteX0" fmla="*/ 0 w 6815136"/>
              <a:gd name="connsiteY0" fmla="*/ 0 h 2164443"/>
              <a:gd name="connsiteX1" fmla="*/ 6815136 w 6815136"/>
              <a:gd name="connsiteY1" fmla="*/ 0 h 2164443"/>
              <a:gd name="connsiteX2" fmla="*/ 6815136 w 6815136"/>
              <a:gd name="connsiteY2" fmla="*/ 2164443 h 2164443"/>
              <a:gd name="connsiteX3" fmla="*/ 2139335 w 6815136"/>
              <a:gd name="connsiteY3" fmla="*/ 2164443 h 2164443"/>
            </a:gdLst>
            <a:ahLst/>
            <a:cxnLst>
              <a:cxn ang="0">
                <a:pos x="connsiteX0" y="connsiteY0"/>
              </a:cxn>
              <a:cxn ang="0">
                <a:pos x="connsiteX1" y="connsiteY1"/>
              </a:cxn>
              <a:cxn ang="0">
                <a:pos x="connsiteX2" y="connsiteY2"/>
              </a:cxn>
              <a:cxn ang="0">
                <a:pos x="connsiteX3" y="connsiteY3"/>
              </a:cxn>
            </a:cxnLst>
            <a:rect l="l" t="t" r="r" b="b"/>
            <a:pathLst>
              <a:path w="6815136" h="2164443">
                <a:moveTo>
                  <a:pt x="0" y="0"/>
                </a:moveTo>
                <a:lnTo>
                  <a:pt x="6815136" y="0"/>
                </a:lnTo>
                <a:lnTo>
                  <a:pt x="6815136" y="2164443"/>
                </a:lnTo>
                <a:lnTo>
                  <a:pt x="2139335" y="2164443"/>
                </a:lnTo>
                <a:close/>
              </a:path>
            </a:pathLst>
          </a:custGeom>
          <a:solidFill>
            <a:schemeClr val="bg1">
              <a:lumMod val="95000"/>
            </a:schemeClr>
          </a:solidFill>
        </p:spPr>
        <p:txBody>
          <a:bodyPr wrap="square">
            <a:noAutofit/>
          </a:bodyPr>
          <a:lstStyle/>
          <a:p>
            <a:endParaRPr lang="id-ID"/>
          </a:p>
        </p:txBody>
      </p:sp>
      <p:sp>
        <p:nvSpPr>
          <p:cNvPr id="27" name="Picture Placeholder 26"/>
          <p:cNvSpPr>
            <a:spLocks noGrp="1"/>
          </p:cNvSpPr>
          <p:nvPr>
            <p:ph type="pic" sz="quarter" idx="13"/>
          </p:nvPr>
        </p:nvSpPr>
        <p:spPr>
          <a:xfrm>
            <a:off x="6058360" y="0"/>
            <a:ext cx="18300240" cy="13716000"/>
          </a:xfrm>
          <a:custGeom>
            <a:avLst/>
            <a:gdLst>
              <a:gd name="connsiteX0" fmla="*/ 0 w 9150120"/>
              <a:gd name="connsiteY0" fmla="*/ 0 h 6858000"/>
              <a:gd name="connsiteX1" fmla="*/ 4045195 w 9150120"/>
              <a:gd name="connsiteY1" fmla="*/ 0 h 6858000"/>
              <a:gd name="connsiteX2" fmla="*/ 9150120 w 9150120"/>
              <a:gd name="connsiteY2" fmla="*/ 5171378 h 6858000"/>
              <a:gd name="connsiteX3" fmla="*/ 9150120 w 9150120"/>
              <a:gd name="connsiteY3" fmla="*/ 6858000 h 6858000"/>
              <a:gd name="connsiteX4" fmla="*/ 6769875 w 915012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0120" h="6858000">
                <a:moveTo>
                  <a:pt x="0" y="0"/>
                </a:moveTo>
                <a:lnTo>
                  <a:pt x="4045195" y="0"/>
                </a:lnTo>
                <a:lnTo>
                  <a:pt x="9150120" y="5171378"/>
                </a:lnTo>
                <a:lnTo>
                  <a:pt x="9150120" y="6858000"/>
                </a:lnTo>
                <a:lnTo>
                  <a:pt x="6769875" y="6858000"/>
                </a:lnTo>
                <a:close/>
              </a:path>
            </a:pathLst>
          </a:custGeom>
          <a:solidFill>
            <a:schemeClr val="accent5"/>
          </a:solidFill>
        </p:spPr>
        <p:txBody>
          <a:bodyPr wrap="square">
            <a:noAutofit/>
          </a:bodyPr>
          <a:lstStyle/>
          <a:p>
            <a:endParaRPr lang="id-ID"/>
          </a:p>
        </p:txBody>
      </p:sp>
      <p:sp>
        <p:nvSpPr>
          <p:cNvPr id="23" name="Freeform: Shape 22"/>
          <p:cNvSpPr/>
          <p:nvPr userDrawn="1"/>
        </p:nvSpPr>
        <p:spPr>
          <a:xfrm>
            <a:off x="-1" y="4713517"/>
            <a:ext cx="9594850" cy="4328886"/>
          </a:xfrm>
          <a:custGeom>
            <a:avLst/>
            <a:gdLst>
              <a:gd name="connsiteX0" fmla="*/ 0 w 4779444"/>
              <a:gd name="connsiteY0" fmla="*/ 0 h 2164443"/>
              <a:gd name="connsiteX1" fmla="*/ 2654230 w 4779444"/>
              <a:gd name="connsiteY1" fmla="*/ 0 h 2164443"/>
              <a:gd name="connsiteX2" fmla="*/ 2654230 w 4779444"/>
              <a:gd name="connsiteY2" fmla="*/ 1 h 2164443"/>
              <a:gd name="connsiteX3" fmla="*/ 4779444 w 4779444"/>
              <a:gd name="connsiteY3" fmla="*/ 2162629 h 2164443"/>
              <a:gd name="connsiteX4" fmla="*/ 2654230 w 4779444"/>
              <a:gd name="connsiteY4" fmla="*/ 2162629 h 2164443"/>
              <a:gd name="connsiteX5" fmla="*/ 2654230 w 4779444"/>
              <a:gd name="connsiteY5" fmla="*/ 2164443 h 2164443"/>
              <a:gd name="connsiteX6" fmla="*/ 0 w 4779444"/>
              <a:gd name="connsiteY6" fmla="*/ 2164443 h 2164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79444" h="2164443">
                <a:moveTo>
                  <a:pt x="0" y="0"/>
                </a:moveTo>
                <a:lnTo>
                  <a:pt x="2654230" y="0"/>
                </a:lnTo>
                <a:lnTo>
                  <a:pt x="2654230" y="1"/>
                </a:lnTo>
                <a:lnTo>
                  <a:pt x="4779444" y="2162629"/>
                </a:lnTo>
                <a:lnTo>
                  <a:pt x="2654230" y="2162629"/>
                </a:lnTo>
                <a:lnTo>
                  <a:pt x="2654230" y="2164443"/>
                </a:lnTo>
                <a:lnTo>
                  <a:pt x="0" y="2164443"/>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600"/>
          </a:p>
        </p:txBody>
      </p:sp>
      <p:sp>
        <p:nvSpPr>
          <p:cNvPr id="19" name="Picture Placeholder 18"/>
          <p:cNvSpPr>
            <a:spLocks noGrp="1"/>
          </p:cNvSpPr>
          <p:nvPr>
            <p:ph type="pic" sz="quarter" idx="10"/>
          </p:nvPr>
        </p:nvSpPr>
        <p:spPr>
          <a:xfrm>
            <a:off x="3167749" y="2537285"/>
            <a:ext cx="10124170" cy="4777922"/>
          </a:xfrm>
          <a:custGeom>
            <a:avLst/>
            <a:gdLst>
              <a:gd name="connsiteX0" fmla="*/ 0 w 5062085"/>
              <a:gd name="connsiteY0" fmla="*/ 0 h 2388961"/>
              <a:gd name="connsiteX1" fmla="*/ 2703822 w 5062085"/>
              <a:gd name="connsiteY1" fmla="*/ 0 h 2388961"/>
              <a:gd name="connsiteX2" fmla="*/ 5062085 w 5062085"/>
              <a:gd name="connsiteY2" fmla="*/ 2388961 h 2388961"/>
              <a:gd name="connsiteX3" fmla="*/ 2358263 w 5062085"/>
              <a:gd name="connsiteY3" fmla="*/ 2388961 h 2388961"/>
            </a:gdLst>
            <a:ahLst/>
            <a:cxnLst>
              <a:cxn ang="0">
                <a:pos x="connsiteX0" y="connsiteY0"/>
              </a:cxn>
              <a:cxn ang="0">
                <a:pos x="connsiteX1" y="connsiteY1"/>
              </a:cxn>
              <a:cxn ang="0">
                <a:pos x="connsiteX2" y="connsiteY2"/>
              </a:cxn>
              <a:cxn ang="0">
                <a:pos x="connsiteX3" y="connsiteY3"/>
              </a:cxn>
            </a:cxnLst>
            <a:rect l="l" t="t" r="r" b="b"/>
            <a:pathLst>
              <a:path w="5062085" h="2388961">
                <a:moveTo>
                  <a:pt x="0" y="0"/>
                </a:moveTo>
                <a:lnTo>
                  <a:pt x="2703822" y="0"/>
                </a:lnTo>
                <a:lnTo>
                  <a:pt x="5062085" y="2388961"/>
                </a:lnTo>
                <a:lnTo>
                  <a:pt x="2358263" y="2388961"/>
                </a:lnTo>
                <a:close/>
              </a:path>
            </a:pathLst>
          </a:custGeom>
          <a:solidFill>
            <a:schemeClr val="accent5"/>
          </a:solidFill>
        </p:spPr>
        <p:txBody>
          <a:bodyPr wrap="square">
            <a:noAutofit/>
          </a:bodyPr>
          <a:lstStyle/>
          <a:p>
            <a:endParaRPr lang="id-ID" dirty="0"/>
          </a:p>
        </p:txBody>
      </p:sp>
      <p:sp>
        <p:nvSpPr>
          <p:cNvPr id="20" name="Picture Placeholder 19"/>
          <p:cNvSpPr>
            <a:spLocks noGrp="1"/>
          </p:cNvSpPr>
          <p:nvPr>
            <p:ph type="pic" sz="quarter" idx="11"/>
          </p:nvPr>
        </p:nvSpPr>
        <p:spPr>
          <a:xfrm>
            <a:off x="7884889" y="7315207"/>
            <a:ext cx="10124170" cy="4777922"/>
          </a:xfrm>
          <a:custGeom>
            <a:avLst/>
            <a:gdLst>
              <a:gd name="connsiteX0" fmla="*/ 0 w 5062085"/>
              <a:gd name="connsiteY0" fmla="*/ 0 h 2388961"/>
              <a:gd name="connsiteX1" fmla="*/ 2703822 w 5062085"/>
              <a:gd name="connsiteY1" fmla="*/ 0 h 2388961"/>
              <a:gd name="connsiteX2" fmla="*/ 5062085 w 5062085"/>
              <a:gd name="connsiteY2" fmla="*/ 2388961 h 2388961"/>
              <a:gd name="connsiteX3" fmla="*/ 2358263 w 5062085"/>
              <a:gd name="connsiteY3" fmla="*/ 2388961 h 2388961"/>
            </a:gdLst>
            <a:ahLst/>
            <a:cxnLst>
              <a:cxn ang="0">
                <a:pos x="connsiteX0" y="connsiteY0"/>
              </a:cxn>
              <a:cxn ang="0">
                <a:pos x="connsiteX1" y="connsiteY1"/>
              </a:cxn>
              <a:cxn ang="0">
                <a:pos x="connsiteX2" y="connsiteY2"/>
              </a:cxn>
              <a:cxn ang="0">
                <a:pos x="connsiteX3" y="connsiteY3"/>
              </a:cxn>
            </a:cxnLst>
            <a:rect l="l" t="t" r="r" b="b"/>
            <a:pathLst>
              <a:path w="5062085" h="2388961">
                <a:moveTo>
                  <a:pt x="0" y="0"/>
                </a:moveTo>
                <a:lnTo>
                  <a:pt x="2703822" y="0"/>
                </a:lnTo>
                <a:lnTo>
                  <a:pt x="5062085" y="2388961"/>
                </a:lnTo>
                <a:lnTo>
                  <a:pt x="2358263" y="2388961"/>
                </a:lnTo>
                <a:close/>
              </a:path>
            </a:pathLst>
          </a:custGeom>
          <a:solidFill>
            <a:schemeClr val="accent5"/>
          </a:solidFill>
        </p:spPr>
        <p:txBody>
          <a:bodyPr wrap="square">
            <a:noAutofit/>
          </a:bodyPr>
          <a:lstStyle/>
          <a:p>
            <a:endParaRPr lang="id-ID"/>
          </a:p>
        </p:txBody>
      </p:sp>
    </p:spTree>
    <p:extLst>
      <p:ext uri="{BB962C8B-B14F-4D97-AF65-F5344CB8AC3E}">
        <p14:creationId xmlns:p14="http://schemas.microsoft.com/office/powerpoint/2010/main" val="2100234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1+#ppt_w/2"/>
                                          </p:val>
                                        </p:tav>
                                        <p:tav tm="100000">
                                          <p:val>
                                            <p:strVal val="#ppt_x"/>
                                          </p:val>
                                        </p:tav>
                                      </p:tavLst>
                                    </p:anim>
                                    <p:anim calcmode="lin" valueType="num">
                                      <p:cBhvr additive="base">
                                        <p:cTn id="8" dur="500" fill="hold"/>
                                        <p:tgtEl>
                                          <p:spTgt spid="27"/>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500" fill="hold"/>
                                        <p:tgtEl>
                                          <p:spTgt spid="19"/>
                                        </p:tgtEl>
                                        <p:attrNameLst>
                                          <p:attrName>ppt_x</p:attrName>
                                        </p:attrNameLst>
                                      </p:cBhvr>
                                      <p:tavLst>
                                        <p:tav tm="0">
                                          <p:val>
                                            <p:strVal val="1+#ppt_w/2"/>
                                          </p:val>
                                        </p:tav>
                                        <p:tav tm="100000">
                                          <p:val>
                                            <p:strVal val="#ppt_x"/>
                                          </p:val>
                                        </p:tav>
                                      </p:tavLst>
                                    </p:anim>
                                    <p:anim calcmode="lin" valueType="num">
                                      <p:cBhvr additive="base">
                                        <p:cTn id="12" dur="500" fill="hold"/>
                                        <p:tgtEl>
                                          <p:spTgt spid="1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500"/>
                                  </p:stCondLst>
                                  <p:childTnLst>
                                    <p:set>
                                      <p:cBhvr>
                                        <p:cTn id="14" dur="1" fill="hold">
                                          <p:stCondLst>
                                            <p:cond delay="0"/>
                                          </p:stCondLst>
                                        </p:cTn>
                                        <p:tgtEl>
                                          <p:spTgt spid="37"/>
                                        </p:tgtEl>
                                        <p:attrNameLst>
                                          <p:attrName>style.visibility</p:attrName>
                                        </p:attrNameLst>
                                      </p:cBhvr>
                                      <p:to>
                                        <p:strVal val="visible"/>
                                      </p:to>
                                    </p:set>
                                    <p:anim calcmode="lin" valueType="num">
                                      <p:cBhvr additive="base">
                                        <p:cTn id="15" dur="500" fill="hold"/>
                                        <p:tgtEl>
                                          <p:spTgt spid="37"/>
                                        </p:tgtEl>
                                        <p:attrNameLst>
                                          <p:attrName>ppt_x</p:attrName>
                                        </p:attrNameLst>
                                      </p:cBhvr>
                                      <p:tavLst>
                                        <p:tav tm="0">
                                          <p:val>
                                            <p:strVal val="1+#ppt_w/2"/>
                                          </p:val>
                                        </p:tav>
                                        <p:tav tm="100000">
                                          <p:val>
                                            <p:strVal val="#ppt_x"/>
                                          </p:val>
                                        </p:tav>
                                      </p:tavLst>
                                    </p:anim>
                                    <p:anim calcmode="lin" valueType="num">
                                      <p:cBhvr additive="base">
                                        <p:cTn id="16" dur="500" fill="hold"/>
                                        <p:tgtEl>
                                          <p:spTgt spid="37"/>
                                        </p:tgtEl>
                                        <p:attrNameLst>
                                          <p:attrName>ppt_y</p:attrName>
                                        </p:attrNameLst>
                                      </p:cBhvr>
                                      <p:tavLst>
                                        <p:tav tm="0">
                                          <p:val>
                                            <p:strVal val="#ppt_y"/>
                                          </p:val>
                                        </p:tav>
                                        <p:tav tm="100000">
                                          <p:val>
                                            <p:strVal val="#ppt_y"/>
                                          </p:val>
                                        </p:tav>
                                      </p:tavLst>
                                    </p:anim>
                                  </p:childTnLst>
                                </p:cTn>
                              </p:par>
                              <p:par>
                                <p:cTn id="17" presetID="2" presetClass="entr" presetSubtype="2" decel="100000" fill="hold" grpId="0" nodeType="withEffect">
                                  <p:stCondLst>
                                    <p:cond delay="75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fill="hold"/>
                                        <p:tgtEl>
                                          <p:spTgt spid="20"/>
                                        </p:tgtEl>
                                        <p:attrNameLst>
                                          <p:attrName>ppt_x</p:attrName>
                                        </p:attrNameLst>
                                      </p:cBhvr>
                                      <p:tavLst>
                                        <p:tav tm="0">
                                          <p:val>
                                            <p:strVal val="1+#ppt_w/2"/>
                                          </p:val>
                                        </p:tav>
                                        <p:tav tm="100000">
                                          <p:val>
                                            <p:strVal val="#ppt_x"/>
                                          </p:val>
                                        </p:tav>
                                      </p:tavLst>
                                    </p:anim>
                                    <p:anim calcmode="lin" valueType="num">
                                      <p:cBhvr additive="base">
                                        <p:cTn id="20" dur="500" fill="hold"/>
                                        <p:tgtEl>
                                          <p:spTgt spid="20"/>
                                        </p:tgtEl>
                                        <p:attrNameLst>
                                          <p:attrName>ppt_y</p:attrName>
                                        </p:attrNameLst>
                                      </p:cBhvr>
                                      <p:tavLst>
                                        <p:tav tm="0">
                                          <p:val>
                                            <p:strVal val="#ppt_y"/>
                                          </p:val>
                                        </p:tav>
                                        <p:tav tm="100000">
                                          <p:val>
                                            <p:strVal val="#ppt_y"/>
                                          </p:val>
                                        </p:tav>
                                      </p:tavLst>
                                    </p:anim>
                                  </p:childTnLst>
                                </p:cTn>
                              </p:par>
                            </p:childTnLst>
                          </p:cTn>
                        </p:par>
                        <p:par>
                          <p:cTn id="21" fill="hold">
                            <p:stCondLst>
                              <p:cond delay="1250"/>
                            </p:stCondLst>
                            <p:childTnLst>
                              <p:par>
                                <p:cTn id="22" presetID="2" presetClass="entr" presetSubtype="8" decel="100000" fill="hold" grpId="0" nodeType="afterEffect">
                                  <p:stCondLst>
                                    <p:cond delay="0"/>
                                  </p:stCondLst>
                                  <p:childTnLst>
                                    <p:set>
                                      <p:cBhvr>
                                        <p:cTn id="23" dur="1" fill="hold">
                                          <p:stCondLst>
                                            <p:cond delay="0"/>
                                          </p:stCondLst>
                                        </p:cTn>
                                        <p:tgtEl>
                                          <p:spTgt spid="23"/>
                                        </p:tgtEl>
                                        <p:attrNameLst>
                                          <p:attrName>style.visibility</p:attrName>
                                        </p:attrNameLst>
                                      </p:cBhvr>
                                      <p:to>
                                        <p:strVal val="visible"/>
                                      </p:to>
                                    </p:set>
                                    <p:anim calcmode="lin" valueType="num">
                                      <p:cBhvr additive="base">
                                        <p:cTn id="24" dur="500" fill="hold"/>
                                        <p:tgtEl>
                                          <p:spTgt spid="23"/>
                                        </p:tgtEl>
                                        <p:attrNameLst>
                                          <p:attrName>ppt_x</p:attrName>
                                        </p:attrNameLst>
                                      </p:cBhvr>
                                      <p:tavLst>
                                        <p:tav tm="0">
                                          <p:val>
                                            <p:strVal val="0-#ppt_w/2"/>
                                          </p:val>
                                        </p:tav>
                                        <p:tav tm="100000">
                                          <p:val>
                                            <p:strVal val="#ppt_x"/>
                                          </p:val>
                                        </p:tav>
                                      </p:tavLst>
                                    </p:anim>
                                    <p:anim calcmode="lin" valueType="num">
                                      <p:cBhvr additive="base">
                                        <p:cTn id="25" dur="5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27" grpId="0" animBg="1"/>
      <p:bldP spid="23" grpId="0" animBg="1"/>
      <p:bldP spid="19" grpId="0" animBg="1"/>
      <p:bldP spid="20" grpId="0" animBg="1"/>
    </p:bld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25_Custom Layout">
    <p:spTree>
      <p:nvGrpSpPr>
        <p:cNvPr id="1" name=""/>
        <p:cNvGrpSpPr/>
        <p:nvPr/>
      </p:nvGrpSpPr>
      <p:grpSpPr>
        <a:xfrm>
          <a:off x="0" y="0"/>
          <a:ext cx="0" cy="0"/>
          <a:chOff x="0" y="0"/>
          <a:chExt cx="0" cy="0"/>
        </a:xfrm>
      </p:grpSpPr>
      <p:sp>
        <p:nvSpPr>
          <p:cNvPr id="13" name="Picture Placeholder 12"/>
          <p:cNvSpPr>
            <a:spLocks noGrp="1"/>
          </p:cNvSpPr>
          <p:nvPr>
            <p:ph type="pic" sz="quarter" idx="13"/>
          </p:nvPr>
        </p:nvSpPr>
        <p:spPr>
          <a:xfrm>
            <a:off x="14148397" y="4705350"/>
            <a:ext cx="9241918" cy="3491980"/>
          </a:xfrm>
          <a:custGeom>
            <a:avLst/>
            <a:gdLst>
              <a:gd name="connsiteX0" fmla="*/ 0 w 4620958"/>
              <a:gd name="connsiteY0" fmla="*/ 0 h 1745990"/>
              <a:gd name="connsiteX1" fmla="*/ 2906326 w 4620958"/>
              <a:gd name="connsiteY1" fmla="*/ 0 h 1745990"/>
              <a:gd name="connsiteX2" fmla="*/ 4620958 w 4620958"/>
              <a:gd name="connsiteY2" fmla="*/ 1745990 h 1745990"/>
              <a:gd name="connsiteX3" fmla="*/ 1714632 w 4620958"/>
              <a:gd name="connsiteY3" fmla="*/ 1745990 h 1745990"/>
            </a:gdLst>
            <a:ahLst/>
            <a:cxnLst>
              <a:cxn ang="0">
                <a:pos x="connsiteX0" y="connsiteY0"/>
              </a:cxn>
              <a:cxn ang="0">
                <a:pos x="connsiteX1" y="connsiteY1"/>
              </a:cxn>
              <a:cxn ang="0">
                <a:pos x="connsiteX2" y="connsiteY2"/>
              </a:cxn>
              <a:cxn ang="0">
                <a:pos x="connsiteX3" y="connsiteY3"/>
              </a:cxn>
            </a:cxnLst>
            <a:rect l="l" t="t" r="r" b="b"/>
            <a:pathLst>
              <a:path w="4620958" h="1745990">
                <a:moveTo>
                  <a:pt x="0" y="0"/>
                </a:moveTo>
                <a:lnTo>
                  <a:pt x="2906326" y="0"/>
                </a:lnTo>
                <a:lnTo>
                  <a:pt x="4620958" y="1745990"/>
                </a:lnTo>
                <a:lnTo>
                  <a:pt x="1714632" y="1745990"/>
                </a:lnTo>
                <a:close/>
              </a:path>
            </a:pathLst>
          </a:custGeom>
          <a:solidFill>
            <a:schemeClr val="accent5"/>
          </a:solidFill>
        </p:spPr>
        <p:txBody>
          <a:bodyPr wrap="square">
            <a:noAutofit/>
          </a:bodyPr>
          <a:lstStyle/>
          <a:p>
            <a:endParaRPr lang="id-ID"/>
          </a:p>
        </p:txBody>
      </p:sp>
      <p:sp>
        <p:nvSpPr>
          <p:cNvPr id="12" name="Picture Placeholder 11"/>
          <p:cNvSpPr>
            <a:spLocks noGrp="1"/>
          </p:cNvSpPr>
          <p:nvPr>
            <p:ph type="pic" sz="quarter" idx="12"/>
          </p:nvPr>
        </p:nvSpPr>
        <p:spPr>
          <a:xfrm>
            <a:off x="8077501" y="4705352"/>
            <a:ext cx="9241918" cy="3491980"/>
          </a:xfrm>
          <a:custGeom>
            <a:avLst/>
            <a:gdLst>
              <a:gd name="connsiteX0" fmla="*/ 0 w 4620958"/>
              <a:gd name="connsiteY0" fmla="*/ 0 h 1745990"/>
              <a:gd name="connsiteX1" fmla="*/ 2906326 w 4620958"/>
              <a:gd name="connsiteY1" fmla="*/ 0 h 1745990"/>
              <a:gd name="connsiteX2" fmla="*/ 4620958 w 4620958"/>
              <a:gd name="connsiteY2" fmla="*/ 1745990 h 1745990"/>
              <a:gd name="connsiteX3" fmla="*/ 1714632 w 4620958"/>
              <a:gd name="connsiteY3" fmla="*/ 1745990 h 1745990"/>
            </a:gdLst>
            <a:ahLst/>
            <a:cxnLst>
              <a:cxn ang="0">
                <a:pos x="connsiteX0" y="connsiteY0"/>
              </a:cxn>
              <a:cxn ang="0">
                <a:pos x="connsiteX1" y="connsiteY1"/>
              </a:cxn>
              <a:cxn ang="0">
                <a:pos x="connsiteX2" y="connsiteY2"/>
              </a:cxn>
              <a:cxn ang="0">
                <a:pos x="connsiteX3" y="connsiteY3"/>
              </a:cxn>
            </a:cxnLst>
            <a:rect l="l" t="t" r="r" b="b"/>
            <a:pathLst>
              <a:path w="4620958" h="1745990">
                <a:moveTo>
                  <a:pt x="0" y="0"/>
                </a:moveTo>
                <a:lnTo>
                  <a:pt x="2906326" y="0"/>
                </a:lnTo>
                <a:lnTo>
                  <a:pt x="4620958" y="1745990"/>
                </a:lnTo>
                <a:lnTo>
                  <a:pt x="1714632" y="1745990"/>
                </a:lnTo>
                <a:close/>
              </a:path>
            </a:pathLst>
          </a:custGeom>
          <a:solidFill>
            <a:schemeClr val="accent5"/>
          </a:solidFill>
        </p:spPr>
        <p:txBody>
          <a:bodyPr wrap="square">
            <a:noAutofit/>
          </a:bodyPr>
          <a:lstStyle/>
          <a:p>
            <a:endParaRPr lang="id-ID"/>
          </a:p>
        </p:txBody>
      </p:sp>
      <p:sp>
        <p:nvSpPr>
          <p:cNvPr id="11" name="Picture Placeholder 10"/>
          <p:cNvSpPr>
            <a:spLocks noGrp="1"/>
          </p:cNvSpPr>
          <p:nvPr>
            <p:ph type="pic" sz="quarter" idx="11"/>
          </p:nvPr>
        </p:nvSpPr>
        <p:spPr>
          <a:xfrm>
            <a:off x="2006603" y="4705352"/>
            <a:ext cx="9241918" cy="3491980"/>
          </a:xfrm>
          <a:custGeom>
            <a:avLst/>
            <a:gdLst>
              <a:gd name="connsiteX0" fmla="*/ 0 w 4620958"/>
              <a:gd name="connsiteY0" fmla="*/ 0 h 1745990"/>
              <a:gd name="connsiteX1" fmla="*/ 2906326 w 4620958"/>
              <a:gd name="connsiteY1" fmla="*/ 0 h 1745990"/>
              <a:gd name="connsiteX2" fmla="*/ 4620958 w 4620958"/>
              <a:gd name="connsiteY2" fmla="*/ 1745990 h 1745990"/>
              <a:gd name="connsiteX3" fmla="*/ 1714632 w 4620958"/>
              <a:gd name="connsiteY3" fmla="*/ 1745990 h 1745990"/>
            </a:gdLst>
            <a:ahLst/>
            <a:cxnLst>
              <a:cxn ang="0">
                <a:pos x="connsiteX0" y="connsiteY0"/>
              </a:cxn>
              <a:cxn ang="0">
                <a:pos x="connsiteX1" y="connsiteY1"/>
              </a:cxn>
              <a:cxn ang="0">
                <a:pos x="connsiteX2" y="connsiteY2"/>
              </a:cxn>
              <a:cxn ang="0">
                <a:pos x="connsiteX3" y="connsiteY3"/>
              </a:cxn>
            </a:cxnLst>
            <a:rect l="l" t="t" r="r" b="b"/>
            <a:pathLst>
              <a:path w="4620958" h="1745990">
                <a:moveTo>
                  <a:pt x="0" y="0"/>
                </a:moveTo>
                <a:lnTo>
                  <a:pt x="2906326" y="0"/>
                </a:lnTo>
                <a:lnTo>
                  <a:pt x="4620958" y="1745990"/>
                </a:lnTo>
                <a:lnTo>
                  <a:pt x="1714632" y="1745990"/>
                </a:lnTo>
                <a:close/>
              </a:path>
            </a:pathLst>
          </a:custGeom>
          <a:solidFill>
            <a:schemeClr val="accent5"/>
          </a:solidFill>
        </p:spPr>
        <p:txBody>
          <a:bodyPr wrap="square">
            <a:noAutofit/>
          </a:bodyPr>
          <a:lstStyle/>
          <a:p>
            <a:endParaRPr lang="id-ID"/>
          </a:p>
        </p:txBody>
      </p:sp>
      <p:sp>
        <p:nvSpPr>
          <p:cNvPr id="3" name="Title 2"/>
          <p:cNvSpPr>
            <a:spLocks noGrp="1"/>
          </p:cNvSpPr>
          <p:nvPr>
            <p:ph type="title" hasCustomPrompt="1"/>
          </p:nvPr>
        </p:nvSpPr>
        <p:spPr>
          <a:xfrm>
            <a:off x="2006602" y="1543055"/>
            <a:ext cx="15570200" cy="1352550"/>
          </a:xfrm>
          <a:prstGeom prst="rect">
            <a:avLst/>
          </a:prstGeom>
        </p:spPr>
        <p:txBody>
          <a:bodyPr/>
          <a:lstStyle>
            <a:lvl1pPr>
              <a:defRPr spc="-302">
                <a:latin typeface="Aller Bold" panose="02000803040000020004" pitchFamily="2" charset="0"/>
              </a:defRPr>
            </a:lvl1pPr>
          </a:lstStyle>
          <a:p>
            <a:r>
              <a:rPr lang="id-ID" dirty="0"/>
              <a:t>Your Title Text Goes Here</a:t>
            </a:r>
          </a:p>
        </p:txBody>
      </p:sp>
      <p:sp>
        <p:nvSpPr>
          <p:cNvPr id="6" name="Text Placeholder 5"/>
          <p:cNvSpPr>
            <a:spLocks noGrp="1"/>
          </p:cNvSpPr>
          <p:nvPr>
            <p:ph type="body" sz="quarter" idx="10" hasCustomPrompt="1"/>
          </p:nvPr>
        </p:nvSpPr>
        <p:spPr>
          <a:xfrm>
            <a:off x="2184402" y="2844800"/>
            <a:ext cx="15570200" cy="558800"/>
          </a:xfrm>
          <a:prstGeom prst="rect">
            <a:avLst/>
          </a:prstGeom>
        </p:spPr>
        <p:txBody>
          <a:bodyPr/>
          <a:lstStyle>
            <a:lvl1pPr marL="0" indent="0">
              <a:buNone/>
              <a:defRPr sz="3200" spc="600">
                <a:solidFill>
                  <a:schemeClr val="bg1">
                    <a:lumMod val="75000"/>
                  </a:schemeClr>
                </a:solidFill>
                <a:latin typeface="+mj-lt"/>
              </a:defRPr>
            </a:lvl1pPr>
          </a:lstStyle>
          <a:p>
            <a:pPr lvl="0"/>
            <a:r>
              <a:rPr lang="id-ID" dirty="0"/>
              <a:t>Your Subtitle Goes Here</a:t>
            </a:r>
          </a:p>
        </p:txBody>
      </p:sp>
    </p:spTree>
    <p:extLst>
      <p:ext uri="{BB962C8B-B14F-4D97-AF65-F5344CB8AC3E}">
        <p14:creationId xmlns:p14="http://schemas.microsoft.com/office/powerpoint/2010/main" val="53032234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userDrawn="1">
  <p:cSld name="4_Title Slide">
    <p:bg>
      <p:bgPr>
        <a:solidFill>
          <a:schemeClr val="bg1">
            <a:lumMod val="85000"/>
          </a:schemeClr>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0" y="0"/>
            <a:ext cx="24384000" cy="13716000"/>
          </a:xfrm>
          <a:prstGeom prst="rect">
            <a:avLst/>
          </a:prstGeom>
          <a:solidFill>
            <a:schemeClr val="accent5"/>
          </a:solidFill>
        </p:spPr>
        <p:txBody>
          <a:bodyPr/>
          <a:lstStyle/>
          <a:p>
            <a:endParaRPr lang="id-ID"/>
          </a:p>
        </p:txBody>
      </p:sp>
    </p:spTree>
    <p:extLst>
      <p:ext uri="{BB962C8B-B14F-4D97-AF65-F5344CB8AC3E}">
        <p14:creationId xmlns:p14="http://schemas.microsoft.com/office/powerpoint/2010/main" val="2103095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5_Title Slide">
    <p:spTree>
      <p:nvGrpSpPr>
        <p:cNvPr id="1" name=""/>
        <p:cNvGrpSpPr/>
        <p:nvPr/>
      </p:nvGrpSpPr>
      <p:grpSpPr>
        <a:xfrm>
          <a:off x="0" y="0"/>
          <a:ext cx="0" cy="0"/>
          <a:chOff x="0" y="0"/>
          <a:chExt cx="0" cy="0"/>
        </a:xfrm>
      </p:grpSpPr>
      <p:sp>
        <p:nvSpPr>
          <p:cNvPr id="11" name="Rectangle 10"/>
          <p:cNvSpPr/>
          <p:nvPr userDrawn="1"/>
        </p:nvSpPr>
        <p:spPr>
          <a:xfrm>
            <a:off x="0" y="3135086"/>
            <a:ext cx="1422400" cy="65604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600"/>
          </a:p>
        </p:txBody>
      </p:sp>
      <p:sp>
        <p:nvSpPr>
          <p:cNvPr id="10" name="Picture Placeholder 9"/>
          <p:cNvSpPr>
            <a:spLocks noGrp="1"/>
          </p:cNvSpPr>
          <p:nvPr>
            <p:ph type="pic" sz="quarter" idx="11"/>
          </p:nvPr>
        </p:nvSpPr>
        <p:spPr>
          <a:xfrm>
            <a:off x="12192000" y="6858000"/>
            <a:ext cx="12192000" cy="6858000"/>
          </a:xfrm>
          <a:custGeom>
            <a:avLst/>
            <a:gdLst>
              <a:gd name="connsiteX0" fmla="*/ 0 w 6096000"/>
              <a:gd name="connsiteY0" fmla="*/ 0 h 3429000"/>
              <a:gd name="connsiteX1" fmla="*/ 6096000 w 6096000"/>
              <a:gd name="connsiteY1" fmla="*/ 0 h 3429000"/>
              <a:gd name="connsiteX2" fmla="*/ 6096000 w 6096000"/>
              <a:gd name="connsiteY2" fmla="*/ 3429000 h 3429000"/>
              <a:gd name="connsiteX3" fmla="*/ 3378440 w 6096000"/>
              <a:gd name="connsiteY3" fmla="*/ 3429000 h 3429000"/>
              <a:gd name="connsiteX4" fmla="*/ 0 w 6096000"/>
              <a:gd name="connsiteY4" fmla="*/ 6582 h 3429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3429000">
                <a:moveTo>
                  <a:pt x="0" y="0"/>
                </a:moveTo>
                <a:lnTo>
                  <a:pt x="6096000" y="0"/>
                </a:lnTo>
                <a:lnTo>
                  <a:pt x="6096000" y="3429000"/>
                </a:lnTo>
                <a:lnTo>
                  <a:pt x="3378440" y="3429000"/>
                </a:lnTo>
                <a:lnTo>
                  <a:pt x="0" y="6582"/>
                </a:lnTo>
                <a:close/>
              </a:path>
            </a:pathLst>
          </a:custGeom>
          <a:solidFill>
            <a:schemeClr val="accent5"/>
          </a:solidFill>
        </p:spPr>
        <p:txBody>
          <a:bodyPr wrap="square">
            <a:noAutofit/>
          </a:bodyPr>
          <a:lstStyle/>
          <a:p>
            <a:endParaRPr lang="id-ID"/>
          </a:p>
        </p:txBody>
      </p:sp>
      <p:sp>
        <p:nvSpPr>
          <p:cNvPr id="4" name="Picture Placeholder 3"/>
          <p:cNvSpPr>
            <a:spLocks noGrp="1"/>
          </p:cNvSpPr>
          <p:nvPr>
            <p:ph type="pic" sz="quarter" idx="10"/>
          </p:nvPr>
        </p:nvSpPr>
        <p:spPr>
          <a:xfrm>
            <a:off x="0" y="0"/>
            <a:ext cx="12192000" cy="6858000"/>
          </a:xfrm>
          <a:custGeom>
            <a:avLst/>
            <a:gdLst>
              <a:gd name="connsiteX0" fmla="*/ 0 w 6096000"/>
              <a:gd name="connsiteY0" fmla="*/ 0 h 3429000"/>
              <a:gd name="connsiteX1" fmla="*/ 2717560 w 6096000"/>
              <a:gd name="connsiteY1" fmla="*/ 0 h 3429000"/>
              <a:gd name="connsiteX2" fmla="*/ 6096000 w 6096000"/>
              <a:gd name="connsiteY2" fmla="*/ 3422418 h 3429000"/>
              <a:gd name="connsiteX3" fmla="*/ 6096000 w 6096000"/>
              <a:gd name="connsiteY3" fmla="*/ 3429000 h 3429000"/>
              <a:gd name="connsiteX4" fmla="*/ 0 w 6096000"/>
              <a:gd name="connsiteY4" fmla="*/ 3429000 h 3429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3429000">
                <a:moveTo>
                  <a:pt x="0" y="0"/>
                </a:moveTo>
                <a:lnTo>
                  <a:pt x="2717560" y="0"/>
                </a:lnTo>
                <a:lnTo>
                  <a:pt x="6096000" y="3422418"/>
                </a:lnTo>
                <a:lnTo>
                  <a:pt x="6096000" y="3429000"/>
                </a:lnTo>
                <a:lnTo>
                  <a:pt x="0" y="3429000"/>
                </a:lnTo>
                <a:close/>
              </a:path>
            </a:pathLst>
          </a:custGeom>
          <a:solidFill>
            <a:schemeClr val="accent5"/>
          </a:solidFill>
        </p:spPr>
        <p:txBody>
          <a:bodyPr wrap="square">
            <a:noAutofit/>
          </a:bodyPr>
          <a:lstStyle/>
          <a:p>
            <a:endParaRPr lang="id-ID"/>
          </a:p>
        </p:txBody>
      </p:sp>
    </p:spTree>
    <p:extLst>
      <p:ext uri="{BB962C8B-B14F-4D97-AF65-F5344CB8AC3E}">
        <p14:creationId xmlns:p14="http://schemas.microsoft.com/office/powerpoint/2010/main" val="981127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userDrawn="1">
  <p:cSld name="26_Custom Layout">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5818695" y="2"/>
            <a:ext cx="18565310" cy="13574488"/>
          </a:xfrm>
          <a:custGeom>
            <a:avLst/>
            <a:gdLst>
              <a:gd name="connsiteX0" fmla="*/ 0 w 9282655"/>
              <a:gd name="connsiteY0" fmla="*/ 0 h 6787244"/>
              <a:gd name="connsiteX1" fmla="*/ 9282655 w 9282655"/>
              <a:gd name="connsiteY1" fmla="*/ 0 h 6787244"/>
              <a:gd name="connsiteX2" fmla="*/ 9282655 w 9282655"/>
              <a:gd name="connsiteY2" fmla="*/ 4291831 h 6787244"/>
              <a:gd name="connsiteX3" fmla="*/ 6787243 w 9282655"/>
              <a:gd name="connsiteY3" fmla="*/ 6787244 h 6787244"/>
            </a:gdLst>
            <a:ahLst/>
            <a:cxnLst>
              <a:cxn ang="0">
                <a:pos x="connsiteX0" y="connsiteY0"/>
              </a:cxn>
              <a:cxn ang="0">
                <a:pos x="connsiteX1" y="connsiteY1"/>
              </a:cxn>
              <a:cxn ang="0">
                <a:pos x="connsiteX2" y="connsiteY2"/>
              </a:cxn>
              <a:cxn ang="0">
                <a:pos x="connsiteX3" y="connsiteY3"/>
              </a:cxn>
            </a:cxnLst>
            <a:rect l="l" t="t" r="r" b="b"/>
            <a:pathLst>
              <a:path w="9282655" h="6787244">
                <a:moveTo>
                  <a:pt x="0" y="0"/>
                </a:moveTo>
                <a:lnTo>
                  <a:pt x="9282655" y="0"/>
                </a:lnTo>
                <a:lnTo>
                  <a:pt x="9282655" y="4291831"/>
                </a:lnTo>
                <a:lnTo>
                  <a:pt x="6787243" y="6787244"/>
                </a:lnTo>
                <a:close/>
              </a:path>
            </a:pathLst>
          </a:custGeom>
          <a:solidFill>
            <a:schemeClr val="accent5"/>
          </a:solidFill>
        </p:spPr>
        <p:txBody>
          <a:bodyPr wrap="square">
            <a:noAutofit/>
          </a:bodyPr>
          <a:lstStyle/>
          <a:p>
            <a:endParaRPr lang="id-ID"/>
          </a:p>
        </p:txBody>
      </p:sp>
      <p:sp>
        <p:nvSpPr>
          <p:cNvPr id="11" name="Freeform: Shape 10"/>
          <p:cNvSpPr/>
          <p:nvPr userDrawn="1"/>
        </p:nvSpPr>
        <p:spPr>
          <a:xfrm>
            <a:off x="1" y="5370291"/>
            <a:ext cx="19071770" cy="8345714"/>
          </a:xfrm>
          <a:custGeom>
            <a:avLst/>
            <a:gdLst>
              <a:gd name="connsiteX0" fmla="*/ 0 w 9535885"/>
              <a:gd name="connsiteY0" fmla="*/ 0 h 4172857"/>
              <a:gd name="connsiteX1" fmla="*/ 5355770 w 9535885"/>
              <a:gd name="connsiteY1" fmla="*/ 0 h 4172857"/>
              <a:gd name="connsiteX2" fmla="*/ 5355771 w 9535885"/>
              <a:gd name="connsiteY2" fmla="*/ 0 h 4172857"/>
              <a:gd name="connsiteX3" fmla="*/ 5355771 w 9535885"/>
              <a:gd name="connsiteY3" fmla="*/ 1 h 4172857"/>
              <a:gd name="connsiteX4" fmla="*/ 9535885 w 9535885"/>
              <a:gd name="connsiteY4" fmla="*/ 4172857 h 4172857"/>
              <a:gd name="connsiteX5" fmla="*/ 5355771 w 9535885"/>
              <a:gd name="connsiteY5" fmla="*/ 4172857 h 4172857"/>
              <a:gd name="connsiteX6" fmla="*/ 5355770 w 9535885"/>
              <a:gd name="connsiteY6" fmla="*/ 4172857 h 4172857"/>
              <a:gd name="connsiteX7" fmla="*/ 0 w 9535885"/>
              <a:gd name="connsiteY7" fmla="*/ 4172857 h 4172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35885" h="4172857">
                <a:moveTo>
                  <a:pt x="0" y="0"/>
                </a:moveTo>
                <a:lnTo>
                  <a:pt x="5355770" y="0"/>
                </a:lnTo>
                <a:lnTo>
                  <a:pt x="5355771" y="0"/>
                </a:lnTo>
                <a:lnTo>
                  <a:pt x="5355771" y="1"/>
                </a:lnTo>
                <a:lnTo>
                  <a:pt x="9535885" y="4172857"/>
                </a:lnTo>
                <a:lnTo>
                  <a:pt x="5355771" y="4172857"/>
                </a:lnTo>
                <a:lnTo>
                  <a:pt x="5355770" y="4172857"/>
                </a:lnTo>
                <a:lnTo>
                  <a:pt x="0" y="417285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600"/>
          </a:p>
        </p:txBody>
      </p:sp>
    </p:spTree>
    <p:extLst>
      <p:ext uri="{BB962C8B-B14F-4D97-AF65-F5344CB8AC3E}">
        <p14:creationId xmlns:p14="http://schemas.microsoft.com/office/powerpoint/2010/main" val="222705528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29_Custom Layout">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3639802" y="0"/>
            <a:ext cx="10744200" cy="13716000"/>
          </a:xfrm>
          <a:prstGeom prst="rect">
            <a:avLst/>
          </a:prstGeom>
          <a:solidFill>
            <a:schemeClr val="accent5"/>
          </a:solidFill>
        </p:spPr>
        <p:txBody>
          <a:bodyPr/>
          <a:lstStyle/>
          <a:p>
            <a:endParaRPr lang="id-ID"/>
          </a:p>
        </p:txBody>
      </p:sp>
    </p:spTree>
    <p:extLst>
      <p:ext uri="{BB962C8B-B14F-4D97-AF65-F5344CB8AC3E}">
        <p14:creationId xmlns:p14="http://schemas.microsoft.com/office/powerpoint/2010/main" val="107703593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33_Custom Layout">
    <p:spTree>
      <p:nvGrpSpPr>
        <p:cNvPr id="1" name=""/>
        <p:cNvGrpSpPr/>
        <p:nvPr/>
      </p:nvGrpSpPr>
      <p:grpSpPr>
        <a:xfrm>
          <a:off x="0" y="0"/>
          <a:ext cx="0" cy="0"/>
          <a:chOff x="0" y="0"/>
          <a:chExt cx="0" cy="0"/>
        </a:xfrm>
      </p:grpSpPr>
      <p:sp>
        <p:nvSpPr>
          <p:cNvPr id="13" name="Picture Placeholder 12"/>
          <p:cNvSpPr>
            <a:spLocks noGrp="1"/>
          </p:cNvSpPr>
          <p:nvPr>
            <p:ph type="pic" sz="quarter" idx="10"/>
          </p:nvPr>
        </p:nvSpPr>
        <p:spPr>
          <a:xfrm>
            <a:off x="5" y="4"/>
            <a:ext cx="24383998" cy="13715996"/>
          </a:xfrm>
          <a:custGeom>
            <a:avLst/>
            <a:gdLst>
              <a:gd name="connsiteX0" fmla="*/ 5157364 w 12191998"/>
              <a:gd name="connsiteY0" fmla="*/ 0 h 6857998"/>
              <a:gd name="connsiteX1" fmla="*/ 12191998 w 12191998"/>
              <a:gd name="connsiteY1" fmla="*/ 0 h 6857998"/>
              <a:gd name="connsiteX2" fmla="*/ 12191998 w 12191998"/>
              <a:gd name="connsiteY2" fmla="*/ 2054662 h 6857998"/>
              <a:gd name="connsiteX3" fmla="*/ 7592291 w 12191998"/>
              <a:gd name="connsiteY3" fmla="*/ 6857998 h 6857998"/>
              <a:gd name="connsiteX4" fmla="*/ 0 w 12191998"/>
              <a:gd name="connsiteY4" fmla="*/ 6857998 h 6857998"/>
              <a:gd name="connsiteX5" fmla="*/ 0 w 12191998"/>
              <a:gd name="connsiteY5" fmla="*/ 5385681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8" h="6857998">
                <a:moveTo>
                  <a:pt x="5157364" y="0"/>
                </a:moveTo>
                <a:lnTo>
                  <a:pt x="12191998" y="0"/>
                </a:lnTo>
                <a:lnTo>
                  <a:pt x="12191998" y="2054662"/>
                </a:lnTo>
                <a:lnTo>
                  <a:pt x="7592291" y="6857998"/>
                </a:lnTo>
                <a:lnTo>
                  <a:pt x="0" y="6857998"/>
                </a:lnTo>
                <a:lnTo>
                  <a:pt x="0" y="5385681"/>
                </a:lnTo>
                <a:close/>
              </a:path>
            </a:pathLst>
          </a:custGeom>
          <a:solidFill>
            <a:schemeClr val="accent5"/>
          </a:solidFill>
        </p:spPr>
        <p:txBody>
          <a:bodyPr wrap="square">
            <a:noAutofit/>
          </a:bodyPr>
          <a:lstStyle/>
          <a:p>
            <a:endParaRPr lang="id-ID"/>
          </a:p>
        </p:txBody>
      </p:sp>
    </p:spTree>
    <p:extLst>
      <p:ext uri="{BB962C8B-B14F-4D97-AF65-F5344CB8AC3E}">
        <p14:creationId xmlns:p14="http://schemas.microsoft.com/office/powerpoint/2010/main" val="47869295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Left_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48054107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36_Custom Layout">
    <p:spTree>
      <p:nvGrpSpPr>
        <p:cNvPr id="1" name=""/>
        <p:cNvGrpSpPr/>
        <p:nvPr/>
      </p:nvGrpSpPr>
      <p:grpSpPr>
        <a:xfrm>
          <a:off x="0" y="0"/>
          <a:ext cx="0" cy="0"/>
          <a:chOff x="0" y="0"/>
          <a:chExt cx="0" cy="0"/>
        </a:xfrm>
      </p:grpSpPr>
      <p:sp>
        <p:nvSpPr>
          <p:cNvPr id="16" name="Picture Placeholder 15"/>
          <p:cNvSpPr>
            <a:spLocks noGrp="1"/>
          </p:cNvSpPr>
          <p:nvPr>
            <p:ph type="pic" sz="quarter" idx="10"/>
          </p:nvPr>
        </p:nvSpPr>
        <p:spPr>
          <a:xfrm>
            <a:off x="7460343" y="0"/>
            <a:ext cx="16923658" cy="12714516"/>
          </a:xfrm>
          <a:custGeom>
            <a:avLst/>
            <a:gdLst>
              <a:gd name="connsiteX0" fmla="*/ 7383235 w 8461829"/>
              <a:gd name="connsiteY0" fmla="*/ 4600083 h 6357258"/>
              <a:gd name="connsiteX1" fmla="*/ 8461829 w 8461829"/>
              <a:gd name="connsiteY1" fmla="*/ 4600083 h 6357258"/>
              <a:gd name="connsiteX2" fmla="*/ 8461829 w 8461829"/>
              <a:gd name="connsiteY2" fmla="*/ 6357258 h 6357258"/>
              <a:gd name="connsiteX3" fmla="*/ 7383235 w 8461829"/>
              <a:gd name="connsiteY3" fmla="*/ 6357258 h 6357258"/>
              <a:gd name="connsiteX4" fmla="*/ 5347487 w 8461829"/>
              <a:gd name="connsiteY4" fmla="*/ 4600083 h 6357258"/>
              <a:gd name="connsiteX5" fmla="*/ 7104660 w 8461829"/>
              <a:gd name="connsiteY5" fmla="*/ 4600083 h 6357258"/>
              <a:gd name="connsiteX6" fmla="*/ 5347487 w 8461829"/>
              <a:gd name="connsiteY6" fmla="*/ 6357257 h 6357258"/>
              <a:gd name="connsiteX7" fmla="*/ 7268950 w 8461829"/>
              <a:gd name="connsiteY7" fmla="*/ 4600082 h 6357258"/>
              <a:gd name="connsiteX8" fmla="*/ 7268950 w 8461829"/>
              <a:gd name="connsiteY8" fmla="*/ 6357256 h 6357258"/>
              <a:gd name="connsiteX9" fmla="*/ 5511776 w 8461829"/>
              <a:gd name="connsiteY9" fmla="*/ 6357256 h 6357258"/>
              <a:gd name="connsiteX10" fmla="*/ 2118860 w 8461829"/>
              <a:gd name="connsiteY10" fmla="*/ 3242915 h 6357258"/>
              <a:gd name="connsiteX11" fmla="*/ 5233201 w 8461829"/>
              <a:gd name="connsiteY11" fmla="*/ 3242915 h 6357258"/>
              <a:gd name="connsiteX12" fmla="*/ 5233201 w 8461829"/>
              <a:gd name="connsiteY12" fmla="*/ 6357256 h 6357258"/>
              <a:gd name="connsiteX13" fmla="*/ 5347488 w 8461829"/>
              <a:gd name="connsiteY13" fmla="*/ 1364311 h 6357258"/>
              <a:gd name="connsiteX14" fmla="*/ 8461829 w 8461829"/>
              <a:gd name="connsiteY14" fmla="*/ 4478652 h 6357258"/>
              <a:gd name="connsiteX15" fmla="*/ 5347488 w 8461829"/>
              <a:gd name="connsiteY15" fmla="*/ 4478652 h 6357258"/>
              <a:gd name="connsiteX16" fmla="*/ 2304576 w 8461829"/>
              <a:gd name="connsiteY16" fmla="*/ 7143 h 6357258"/>
              <a:gd name="connsiteX17" fmla="*/ 3959805 w 8461829"/>
              <a:gd name="connsiteY17" fmla="*/ 7143 h 6357258"/>
              <a:gd name="connsiteX18" fmla="*/ 5233200 w 8461829"/>
              <a:gd name="connsiteY18" fmla="*/ 1265009 h 6357258"/>
              <a:gd name="connsiteX19" fmla="*/ 5233200 w 8461829"/>
              <a:gd name="connsiteY19" fmla="*/ 2900053 h 6357258"/>
              <a:gd name="connsiteX20" fmla="*/ 2118860 w 8461829"/>
              <a:gd name="connsiteY20" fmla="*/ 1 h 6357258"/>
              <a:gd name="connsiteX21" fmla="*/ 5233201 w 8461829"/>
              <a:gd name="connsiteY21" fmla="*/ 3114341 h 6357258"/>
              <a:gd name="connsiteX22" fmla="*/ 2118860 w 8461829"/>
              <a:gd name="connsiteY22" fmla="*/ 3114341 h 6357258"/>
              <a:gd name="connsiteX23" fmla="*/ 4154609 w 8461829"/>
              <a:gd name="connsiteY23" fmla="*/ 0 h 6357258"/>
              <a:gd name="connsiteX24" fmla="*/ 8461828 w 8461829"/>
              <a:gd name="connsiteY24" fmla="*/ 0 h 6357258"/>
              <a:gd name="connsiteX25" fmla="*/ 8461828 w 8461829"/>
              <a:gd name="connsiteY25" fmla="*/ 4307220 h 6357258"/>
              <a:gd name="connsiteX26" fmla="*/ 0 w 8461829"/>
              <a:gd name="connsiteY26" fmla="*/ 0 h 6357258"/>
              <a:gd name="connsiteX27" fmla="*/ 1988457 w 8461829"/>
              <a:gd name="connsiteY27" fmla="*/ 0 h 6357258"/>
              <a:gd name="connsiteX28" fmla="*/ 1988457 w 8461829"/>
              <a:gd name="connsiteY28" fmla="*/ 1988457 h 6357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461829" h="6357258">
                <a:moveTo>
                  <a:pt x="7383235" y="4600083"/>
                </a:moveTo>
                <a:lnTo>
                  <a:pt x="8461829" y="4600083"/>
                </a:lnTo>
                <a:lnTo>
                  <a:pt x="8461829" y="6357258"/>
                </a:lnTo>
                <a:lnTo>
                  <a:pt x="7383235" y="6357258"/>
                </a:lnTo>
                <a:close/>
                <a:moveTo>
                  <a:pt x="5347487" y="4600083"/>
                </a:moveTo>
                <a:lnTo>
                  <a:pt x="7104660" y="4600083"/>
                </a:lnTo>
                <a:lnTo>
                  <a:pt x="5347487" y="6357257"/>
                </a:lnTo>
                <a:close/>
                <a:moveTo>
                  <a:pt x="7268950" y="4600082"/>
                </a:moveTo>
                <a:lnTo>
                  <a:pt x="7268950" y="6357256"/>
                </a:lnTo>
                <a:lnTo>
                  <a:pt x="5511776" y="6357256"/>
                </a:lnTo>
                <a:close/>
                <a:moveTo>
                  <a:pt x="2118860" y="3242915"/>
                </a:moveTo>
                <a:lnTo>
                  <a:pt x="5233201" y="3242915"/>
                </a:lnTo>
                <a:lnTo>
                  <a:pt x="5233201" y="6357256"/>
                </a:lnTo>
                <a:close/>
                <a:moveTo>
                  <a:pt x="5347488" y="1364311"/>
                </a:moveTo>
                <a:lnTo>
                  <a:pt x="8461829" y="4478652"/>
                </a:lnTo>
                <a:lnTo>
                  <a:pt x="5347488" y="4478652"/>
                </a:lnTo>
                <a:close/>
                <a:moveTo>
                  <a:pt x="2304576" y="7143"/>
                </a:moveTo>
                <a:lnTo>
                  <a:pt x="3959805" y="7143"/>
                </a:lnTo>
                <a:lnTo>
                  <a:pt x="5233200" y="1265009"/>
                </a:lnTo>
                <a:lnTo>
                  <a:pt x="5233200" y="2900053"/>
                </a:lnTo>
                <a:close/>
                <a:moveTo>
                  <a:pt x="2118860" y="1"/>
                </a:moveTo>
                <a:lnTo>
                  <a:pt x="5233201" y="3114341"/>
                </a:lnTo>
                <a:lnTo>
                  <a:pt x="2118860" y="3114341"/>
                </a:lnTo>
                <a:close/>
                <a:moveTo>
                  <a:pt x="4154609" y="0"/>
                </a:moveTo>
                <a:lnTo>
                  <a:pt x="8461828" y="0"/>
                </a:lnTo>
                <a:lnTo>
                  <a:pt x="8461828" y="4307220"/>
                </a:lnTo>
                <a:close/>
                <a:moveTo>
                  <a:pt x="0" y="0"/>
                </a:moveTo>
                <a:lnTo>
                  <a:pt x="1988457" y="0"/>
                </a:lnTo>
                <a:lnTo>
                  <a:pt x="1988457" y="1988457"/>
                </a:lnTo>
                <a:close/>
              </a:path>
            </a:pathLst>
          </a:custGeom>
          <a:solidFill>
            <a:schemeClr val="accent5"/>
          </a:solidFill>
        </p:spPr>
        <p:txBody>
          <a:bodyPr wrap="square">
            <a:noAutofit/>
          </a:bodyPr>
          <a:lstStyle/>
          <a:p>
            <a:endParaRPr lang="id-ID"/>
          </a:p>
        </p:txBody>
      </p:sp>
    </p:spTree>
    <p:custDataLst>
      <p:tags r:id="rId1"/>
    </p:custDataLst>
    <p:extLst>
      <p:ext uri="{BB962C8B-B14F-4D97-AF65-F5344CB8AC3E}">
        <p14:creationId xmlns:p14="http://schemas.microsoft.com/office/powerpoint/2010/main" val="122274059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7_Title Slide">
    <p:bg>
      <p:bgPr>
        <a:solidFill>
          <a:schemeClr val="bg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0" y="3779157"/>
            <a:ext cx="24384000" cy="6157686"/>
          </a:xfrm>
          <a:prstGeom prst="rect">
            <a:avLst/>
          </a:prstGeom>
          <a:solidFill>
            <a:schemeClr val="accent5"/>
          </a:solidFill>
        </p:spPr>
        <p:txBody>
          <a:bodyPr/>
          <a:lstStyle/>
          <a:p>
            <a:endParaRPr lang="id-ID"/>
          </a:p>
        </p:txBody>
      </p:sp>
    </p:spTree>
    <p:extLst>
      <p:ext uri="{BB962C8B-B14F-4D97-AF65-F5344CB8AC3E}">
        <p14:creationId xmlns:p14="http://schemas.microsoft.com/office/powerpoint/2010/main" val="385810641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58_Custom Layout">
    <p:spTree>
      <p:nvGrpSpPr>
        <p:cNvPr id="1" name=""/>
        <p:cNvGrpSpPr/>
        <p:nvPr/>
      </p:nvGrpSpPr>
      <p:grpSpPr>
        <a:xfrm>
          <a:off x="0" y="0"/>
          <a:ext cx="0" cy="0"/>
          <a:chOff x="0" y="0"/>
          <a:chExt cx="0" cy="0"/>
        </a:xfrm>
      </p:grpSpPr>
      <p:sp>
        <p:nvSpPr>
          <p:cNvPr id="14" name="Picture Placeholder 13"/>
          <p:cNvSpPr>
            <a:spLocks noGrp="1"/>
          </p:cNvSpPr>
          <p:nvPr>
            <p:ph type="pic" sz="quarter" idx="10"/>
          </p:nvPr>
        </p:nvSpPr>
        <p:spPr>
          <a:xfrm>
            <a:off x="6571280" y="0"/>
            <a:ext cx="17812720" cy="13716000"/>
          </a:xfrm>
          <a:custGeom>
            <a:avLst/>
            <a:gdLst>
              <a:gd name="connsiteX0" fmla="*/ 0 w 8906360"/>
              <a:gd name="connsiteY0" fmla="*/ 0 h 6858000"/>
              <a:gd name="connsiteX1" fmla="*/ 4985381 w 8906360"/>
              <a:gd name="connsiteY1" fmla="*/ 0 h 6858000"/>
              <a:gd name="connsiteX2" fmla="*/ 6917903 w 8906360"/>
              <a:gd name="connsiteY2" fmla="*/ 1932522 h 6858000"/>
              <a:gd name="connsiteX3" fmla="*/ 8850425 w 8906360"/>
              <a:gd name="connsiteY3" fmla="*/ 0 h 6858000"/>
              <a:gd name="connsiteX4" fmla="*/ 8906360 w 8906360"/>
              <a:gd name="connsiteY4" fmla="*/ 0 h 6858000"/>
              <a:gd name="connsiteX5" fmla="*/ 8906360 w 8906360"/>
              <a:gd name="connsiteY5" fmla="*/ 4809639 h 6858000"/>
              <a:gd name="connsiteX6" fmla="*/ 6857999 w 890636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06360" h="6858000">
                <a:moveTo>
                  <a:pt x="0" y="0"/>
                </a:moveTo>
                <a:lnTo>
                  <a:pt x="4985381" y="0"/>
                </a:lnTo>
                <a:lnTo>
                  <a:pt x="6917903" y="1932522"/>
                </a:lnTo>
                <a:lnTo>
                  <a:pt x="8850425" y="0"/>
                </a:lnTo>
                <a:lnTo>
                  <a:pt x="8906360" y="0"/>
                </a:lnTo>
                <a:lnTo>
                  <a:pt x="8906360" y="4809639"/>
                </a:lnTo>
                <a:lnTo>
                  <a:pt x="6857999" y="6858000"/>
                </a:lnTo>
                <a:close/>
              </a:path>
            </a:pathLst>
          </a:custGeom>
          <a:solidFill>
            <a:schemeClr val="accent5"/>
          </a:solidFill>
        </p:spPr>
        <p:txBody>
          <a:bodyPr wrap="square">
            <a:noAutofit/>
          </a:bodyPr>
          <a:lstStyle/>
          <a:p>
            <a:endParaRPr lang="en-US"/>
          </a:p>
        </p:txBody>
      </p:sp>
      <p:sp>
        <p:nvSpPr>
          <p:cNvPr id="9" name="Rectangle 8"/>
          <p:cNvSpPr/>
          <p:nvPr userDrawn="1"/>
        </p:nvSpPr>
        <p:spPr>
          <a:xfrm>
            <a:off x="16981714" y="12801600"/>
            <a:ext cx="6850744"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Tree>
    <p:custDataLst>
      <p:tags r:id="rId1"/>
    </p:custDataLst>
    <p:extLst>
      <p:ext uri="{BB962C8B-B14F-4D97-AF65-F5344CB8AC3E}">
        <p14:creationId xmlns:p14="http://schemas.microsoft.com/office/powerpoint/2010/main" val="1266788240"/>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59_Custom Layout">
    <p:spTree>
      <p:nvGrpSpPr>
        <p:cNvPr id="1" name=""/>
        <p:cNvGrpSpPr/>
        <p:nvPr/>
      </p:nvGrpSpPr>
      <p:grpSpPr>
        <a:xfrm>
          <a:off x="0" y="0"/>
          <a:ext cx="0" cy="0"/>
          <a:chOff x="0" y="0"/>
          <a:chExt cx="0" cy="0"/>
        </a:xfrm>
      </p:grpSpPr>
      <p:sp>
        <p:nvSpPr>
          <p:cNvPr id="12" name="Picture Placeholder 11"/>
          <p:cNvSpPr>
            <a:spLocks noGrp="1"/>
          </p:cNvSpPr>
          <p:nvPr>
            <p:ph type="pic" sz="quarter" idx="10"/>
          </p:nvPr>
        </p:nvSpPr>
        <p:spPr>
          <a:xfrm>
            <a:off x="5623575" y="-2"/>
            <a:ext cx="18760430" cy="13716000"/>
          </a:xfrm>
          <a:custGeom>
            <a:avLst/>
            <a:gdLst>
              <a:gd name="connsiteX0" fmla="*/ 3585627 w 9380215"/>
              <a:gd name="connsiteY0" fmla="*/ 3240245 h 6858000"/>
              <a:gd name="connsiteX1" fmla="*/ 7217586 w 9380215"/>
              <a:gd name="connsiteY1" fmla="*/ 3240245 h 6858000"/>
              <a:gd name="connsiteX2" fmla="*/ 3631957 w 9380215"/>
              <a:gd name="connsiteY2" fmla="*/ 6858000 h 6858000"/>
              <a:gd name="connsiteX3" fmla="*/ 0 w 9380215"/>
              <a:gd name="connsiteY3" fmla="*/ 6858000 h 6858000"/>
              <a:gd name="connsiteX4" fmla="*/ 8157626 w 9380215"/>
              <a:gd name="connsiteY4" fmla="*/ 2558073 h 6858000"/>
              <a:gd name="connsiteX5" fmla="*/ 9380214 w 9380215"/>
              <a:gd name="connsiteY5" fmla="*/ 2558073 h 6858000"/>
              <a:gd name="connsiteX6" fmla="*/ 9380215 w 9380215"/>
              <a:gd name="connsiteY6" fmla="*/ 4989031 h 6858000"/>
              <a:gd name="connsiteX7" fmla="*/ 8203956 w 9380215"/>
              <a:gd name="connsiteY7" fmla="*/ 6175828 h 6858000"/>
              <a:gd name="connsiteX8" fmla="*/ 4571997 w 9380215"/>
              <a:gd name="connsiteY8" fmla="*/ 6175828 h 6858000"/>
              <a:gd name="connsiteX9" fmla="*/ 6816031 w 9380215"/>
              <a:gd name="connsiteY9" fmla="*/ 0 h 6858000"/>
              <a:gd name="connsiteX10" fmla="*/ 9380214 w 9380215"/>
              <a:gd name="connsiteY10" fmla="*/ 0 h 6858000"/>
              <a:gd name="connsiteX11" fmla="*/ 9380214 w 9380215"/>
              <a:gd name="connsiteY11" fmla="*/ 1077343 h 6858000"/>
              <a:gd name="connsiteX12" fmla="*/ 7383900 w 9380215"/>
              <a:gd name="connsiteY12" fmla="*/ 3091543 h 6858000"/>
              <a:gd name="connsiteX13" fmla="*/ 3751941 w 9380215"/>
              <a:gd name="connsiteY13" fmla="*/ 30915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380215" h="6858000">
                <a:moveTo>
                  <a:pt x="3585627" y="3240245"/>
                </a:moveTo>
                <a:lnTo>
                  <a:pt x="7217586" y="3240245"/>
                </a:lnTo>
                <a:lnTo>
                  <a:pt x="3631957" y="6858000"/>
                </a:lnTo>
                <a:lnTo>
                  <a:pt x="0" y="6858000"/>
                </a:lnTo>
                <a:close/>
                <a:moveTo>
                  <a:pt x="8157626" y="2558073"/>
                </a:moveTo>
                <a:lnTo>
                  <a:pt x="9380214" y="2558073"/>
                </a:lnTo>
                <a:lnTo>
                  <a:pt x="9380215" y="4989031"/>
                </a:lnTo>
                <a:lnTo>
                  <a:pt x="8203956" y="6175828"/>
                </a:lnTo>
                <a:lnTo>
                  <a:pt x="4571997" y="6175828"/>
                </a:lnTo>
                <a:close/>
                <a:moveTo>
                  <a:pt x="6816031" y="0"/>
                </a:moveTo>
                <a:lnTo>
                  <a:pt x="9380214" y="0"/>
                </a:lnTo>
                <a:lnTo>
                  <a:pt x="9380214" y="1077343"/>
                </a:lnTo>
                <a:lnTo>
                  <a:pt x="7383900" y="3091543"/>
                </a:lnTo>
                <a:lnTo>
                  <a:pt x="3751941" y="3091543"/>
                </a:lnTo>
                <a:close/>
              </a:path>
            </a:pathLst>
          </a:custGeom>
          <a:solidFill>
            <a:schemeClr val="accent5"/>
          </a:solidFill>
        </p:spPr>
        <p:txBody>
          <a:bodyPr wrap="square">
            <a:noAutofit/>
          </a:bodyPr>
          <a:lstStyle/>
          <a:p>
            <a:endParaRPr lang="en-US"/>
          </a:p>
        </p:txBody>
      </p:sp>
    </p:spTree>
    <p:extLst>
      <p:ext uri="{BB962C8B-B14F-4D97-AF65-F5344CB8AC3E}">
        <p14:creationId xmlns:p14="http://schemas.microsoft.com/office/powerpoint/2010/main" val="114873805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60_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5979889" y="0"/>
            <a:ext cx="18404114" cy="13716000"/>
          </a:xfrm>
          <a:custGeom>
            <a:avLst/>
            <a:gdLst>
              <a:gd name="connsiteX0" fmla="*/ 6850742 w 9202057"/>
              <a:gd name="connsiteY0" fmla="*/ 0 h 6858000"/>
              <a:gd name="connsiteX1" fmla="*/ 9202057 w 9202057"/>
              <a:gd name="connsiteY1" fmla="*/ 0 h 6858000"/>
              <a:gd name="connsiteX2" fmla="*/ 9202057 w 9202057"/>
              <a:gd name="connsiteY2" fmla="*/ 6858000 h 6858000"/>
              <a:gd name="connsiteX3" fmla="*/ 6850742 w 9202057"/>
              <a:gd name="connsiteY3" fmla="*/ 6858000 h 6858000"/>
              <a:gd name="connsiteX4" fmla="*/ 0 w 9202057"/>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2057" h="6858000">
                <a:moveTo>
                  <a:pt x="6850742" y="0"/>
                </a:moveTo>
                <a:lnTo>
                  <a:pt x="9202057" y="0"/>
                </a:lnTo>
                <a:lnTo>
                  <a:pt x="9202057" y="6858000"/>
                </a:lnTo>
                <a:lnTo>
                  <a:pt x="6850742" y="6858000"/>
                </a:lnTo>
                <a:lnTo>
                  <a:pt x="0" y="6858000"/>
                </a:lnTo>
                <a:close/>
              </a:path>
            </a:pathLst>
          </a:custGeom>
          <a:solidFill>
            <a:schemeClr val="accent5"/>
          </a:solidFill>
        </p:spPr>
        <p:txBody>
          <a:bodyPr wrap="square">
            <a:noAutofit/>
          </a:bodyPr>
          <a:lstStyle/>
          <a:p>
            <a:endParaRPr lang="en-US"/>
          </a:p>
        </p:txBody>
      </p:sp>
    </p:spTree>
    <p:custDataLst>
      <p:tags r:id="rId1"/>
    </p:custDataLst>
    <p:extLst>
      <p:ext uri="{BB962C8B-B14F-4D97-AF65-F5344CB8AC3E}">
        <p14:creationId xmlns:p14="http://schemas.microsoft.com/office/powerpoint/2010/main" val="387977603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64_Custom Layout">
    <p:spTree>
      <p:nvGrpSpPr>
        <p:cNvPr id="1" name=""/>
        <p:cNvGrpSpPr/>
        <p:nvPr/>
      </p:nvGrpSpPr>
      <p:grpSpPr>
        <a:xfrm>
          <a:off x="0" y="0"/>
          <a:ext cx="0" cy="0"/>
          <a:chOff x="0" y="0"/>
          <a:chExt cx="0" cy="0"/>
        </a:xfrm>
      </p:grpSpPr>
      <p:sp>
        <p:nvSpPr>
          <p:cNvPr id="8" name="Right Triangle 7"/>
          <p:cNvSpPr/>
          <p:nvPr userDrawn="1"/>
        </p:nvSpPr>
        <p:spPr>
          <a:xfrm rot="10800000">
            <a:off x="10668003" y="1"/>
            <a:ext cx="13715998" cy="13715998"/>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 name="Picture Placeholder 6"/>
          <p:cNvSpPr>
            <a:spLocks noGrp="1"/>
          </p:cNvSpPr>
          <p:nvPr>
            <p:ph type="pic" sz="quarter" idx="10"/>
          </p:nvPr>
        </p:nvSpPr>
        <p:spPr>
          <a:xfrm>
            <a:off x="10668002" y="2"/>
            <a:ext cx="13716000" cy="13716000"/>
          </a:xfrm>
          <a:custGeom>
            <a:avLst/>
            <a:gdLst>
              <a:gd name="connsiteX0" fmla="*/ 0 w 6008915"/>
              <a:gd name="connsiteY0" fmla="*/ 0 h 6008915"/>
              <a:gd name="connsiteX1" fmla="*/ 6008915 w 6008915"/>
              <a:gd name="connsiteY1" fmla="*/ 6008915 h 6008915"/>
              <a:gd name="connsiteX2" fmla="*/ 1959447 w 6008915"/>
              <a:gd name="connsiteY2" fmla="*/ 6008915 h 6008915"/>
              <a:gd name="connsiteX3" fmla="*/ 0 w 6008915"/>
              <a:gd name="connsiteY3" fmla="*/ 4049468 h 6008915"/>
            </a:gdLst>
            <a:ahLst/>
            <a:cxnLst>
              <a:cxn ang="0">
                <a:pos x="connsiteX0" y="connsiteY0"/>
              </a:cxn>
              <a:cxn ang="0">
                <a:pos x="connsiteX1" y="connsiteY1"/>
              </a:cxn>
              <a:cxn ang="0">
                <a:pos x="connsiteX2" y="connsiteY2"/>
              </a:cxn>
              <a:cxn ang="0">
                <a:pos x="connsiteX3" y="connsiteY3"/>
              </a:cxn>
            </a:cxnLst>
            <a:rect l="l" t="t" r="r" b="b"/>
            <a:pathLst>
              <a:path w="6008915" h="6008915">
                <a:moveTo>
                  <a:pt x="0" y="0"/>
                </a:moveTo>
                <a:lnTo>
                  <a:pt x="6008915" y="6008915"/>
                </a:lnTo>
                <a:lnTo>
                  <a:pt x="1959447" y="6008915"/>
                </a:lnTo>
                <a:lnTo>
                  <a:pt x="0" y="4049468"/>
                </a:lnTo>
                <a:close/>
              </a:path>
            </a:pathLst>
          </a:custGeom>
        </p:spPr>
        <p:txBody>
          <a:bodyPr wrap="square">
            <a:noAutofit/>
          </a:bodyPr>
          <a:lstStyle/>
          <a:p>
            <a:endParaRPr lang="en-US"/>
          </a:p>
        </p:txBody>
      </p:sp>
    </p:spTree>
    <p:custDataLst>
      <p:tags r:id="rId1"/>
    </p:custDataLst>
    <p:extLst>
      <p:ext uri="{BB962C8B-B14F-4D97-AF65-F5344CB8AC3E}">
        <p14:creationId xmlns:p14="http://schemas.microsoft.com/office/powerpoint/2010/main" val="2381213017"/>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TITLE + TEXT" preserve="1" userDrawn="1">
  <p:cSld name="TITLE + TEXT">
    <p:bg>
      <p:bgPr>
        <a:solidFill>
          <a:schemeClr val="lt1"/>
        </a:solidFill>
        <a:effectLst/>
      </p:bgPr>
    </p:bg>
    <p:spTree>
      <p:nvGrpSpPr>
        <p:cNvPr id="1" name="Shape 31"/>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CE6F10E-C869-4187-B41B-F9B3E38909EC}"/>
              </a:ext>
            </a:extLst>
          </p:cNvPr>
          <p:cNvSpPr>
            <a:spLocks noGrp="1"/>
          </p:cNvSpPr>
          <p:nvPr>
            <p:ph type="pic" sz="quarter" idx="10"/>
          </p:nvPr>
        </p:nvSpPr>
        <p:spPr>
          <a:xfrm>
            <a:off x="1676200" y="2290416"/>
            <a:ext cx="12726987" cy="10851070"/>
          </a:xfrm>
          <a:solidFill>
            <a:schemeClr val="bg1">
              <a:lumMod val="95000"/>
            </a:schemeClr>
          </a:solidFill>
        </p:spPr>
        <p:txBody>
          <a:bodyPr/>
          <a:lstStyle/>
          <a:p>
            <a:endParaRPr lang="en-US"/>
          </a:p>
        </p:txBody>
      </p:sp>
      <p:sp>
        <p:nvSpPr>
          <p:cNvPr id="32" name="Google Shape;32;p4"/>
          <p:cNvSpPr txBox="1">
            <a:spLocks noGrp="1"/>
          </p:cNvSpPr>
          <p:nvPr>
            <p:ph type="subTitle" idx="1"/>
          </p:nvPr>
        </p:nvSpPr>
        <p:spPr>
          <a:xfrm>
            <a:off x="15658285" y="5877477"/>
            <a:ext cx="7074400" cy="5892800"/>
          </a:xfrm>
          <a:prstGeom prst="rect">
            <a:avLst/>
          </a:prstGeom>
        </p:spPr>
        <p:txBody>
          <a:bodyPr spcFirstLastPara="1" wrap="square" lIns="91425" tIns="91425" rIns="91425" bIns="91425" anchor="b" anchorCtr="0">
            <a:noAutofit/>
          </a:bodyPr>
          <a:lstStyle>
            <a:lvl1pPr lvl="0" algn="r">
              <a:spcBef>
                <a:spcPts val="0"/>
              </a:spcBef>
              <a:spcAft>
                <a:spcPts val="0"/>
              </a:spcAft>
              <a:buNone/>
              <a:defRPr sz="2933">
                <a:solidFill>
                  <a:srgbClr val="E42524"/>
                </a:solidFill>
                <a:latin typeface="Raleway"/>
                <a:ea typeface="Raleway"/>
                <a:cs typeface="Raleway"/>
                <a:sym typeface="Raleway"/>
              </a:defRPr>
            </a:lvl1pPr>
            <a:lvl2pPr lvl="1">
              <a:spcBef>
                <a:spcPts val="0"/>
              </a:spcBef>
              <a:spcAft>
                <a:spcPts val="0"/>
              </a:spcAft>
              <a:buNone/>
              <a:defRPr sz="2933">
                <a:solidFill>
                  <a:schemeClr val="accent1"/>
                </a:solidFill>
                <a:latin typeface="Raleway"/>
                <a:ea typeface="Raleway"/>
                <a:cs typeface="Raleway"/>
                <a:sym typeface="Raleway"/>
              </a:defRPr>
            </a:lvl2pPr>
            <a:lvl3pPr lvl="2">
              <a:spcBef>
                <a:spcPts val="4267"/>
              </a:spcBef>
              <a:spcAft>
                <a:spcPts val="0"/>
              </a:spcAft>
              <a:buNone/>
              <a:defRPr sz="2933">
                <a:solidFill>
                  <a:schemeClr val="accent1"/>
                </a:solidFill>
                <a:latin typeface="Raleway"/>
                <a:ea typeface="Raleway"/>
                <a:cs typeface="Raleway"/>
                <a:sym typeface="Raleway"/>
              </a:defRPr>
            </a:lvl3pPr>
            <a:lvl4pPr lvl="3">
              <a:spcBef>
                <a:spcPts val="4267"/>
              </a:spcBef>
              <a:spcAft>
                <a:spcPts val="0"/>
              </a:spcAft>
              <a:buNone/>
              <a:defRPr sz="2933">
                <a:solidFill>
                  <a:schemeClr val="accent1"/>
                </a:solidFill>
                <a:latin typeface="Raleway"/>
                <a:ea typeface="Raleway"/>
                <a:cs typeface="Raleway"/>
                <a:sym typeface="Raleway"/>
              </a:defRPr>
            </a:lvl4pPr>
            <a:lvl5pPr lvl="4">
              <a:spcBef>
                <a:spcPts val="4267"/>
              </a:spcBef>
              <a:spcAft>
                <a:spcPts val="0"/>
              </a:spcAft>
              <a:buNone/>
              <a:defRPr sz="2933">
                <a:solidFill>
                  <a:schemeClr val="accent1"/>
                </a:solidFill>
                <a:latin typeface="Raleway"/>
                <a:ea typeface="Raleway"/>
                <a:cs typeface="Raleway"/>
                <a:sym typeface="Raleway"/>
              </a:defRPr>
            </a:lvl5pPr>
            <a:lvl6pPr lvl="5">
              <a:spcBef>
                <a:spcPts val="4267"/>
              </a:spcBef>
              <a:spcAft>
                <a:spcPts val="0"/>
              </a:spcAft>
              <a:buNone/>
              <a:defRPr sz="2933">
                <a:solidFill>
                  <a:schemeClr val="accent1"/>
                </a:solidFill>
                <a:latin typeface="Raleway"/>
                <a:ea typeface="Raleway"/>
                <a:cs typeface="Raleway"/>
                <a:sym typeface="Raleway"/>
              </a:defRPr>
            </a:lvl6pPr>
            <a:lvl7pPr lvl="6">
              <a:spcBef>
                <a:spcPts val="4267"/>
              </a:spcBef>
              <a:spcAft>
                <a:spcPts val="0"/>
              </a:spcAft>
              <a:buNone/>
              <a:defRPr sz="2933">
                <a:solidFill>
                  <a:schemeClr val="accent1"/>
                </a:solidFill>
                <a:latin typeface="Raleway"/>
                <a:ea typeface="Raleway"/>
                <a:cs typeface="Raleway"/>
                <a:sym typeface="Raleway"/>
              </a:defRPr>
            </a:lvl7pPr>
            <a:lvl8pPr lvl="7">
              <a:spcBef>
                <a:spcPts val="4267"/>
              </a:spcBef>
              <a:spcAft>
                <a:spcPts val="0"/>
              </a:spcAft>
              <a:buNone/>
              <a:defRPr sz="2933">
                <a:solidFill>
                  <a:schemeClr val="accent1"/>
                </a:solidFill>
                <a:latin typeface="Raleway"/>
                <a:ea typeface="Raleway"/>
                <a:cs typeface="Raleway"/>
                <a:sym typeface="Raleway"/>
              </a:defRPr>
            </a:lvl8pPr>
            <a:lvl9pPr lvl="8">
              <a:spcBef>
                <a:spcPts val="4267"/>
              </a:spcBef>
              <a:spcAft>
                <a:spcPts val="4267"/>
              </a:spcAft>
              <a:buNone/>
              <a:defRPr sz="2933">
                <a:solidFill>
                  <a:schemeClr val="accent1"/>
                </a:solidFill>
                <a:latin typeface="Raleway"/>
                <a:ea typeface="Raleway"/>
                <a:cs typeface="Raleway"/>
                <a:sym typeface="Raleway"/>
              </a:defRPr>
            </a:lvl9pPr>
          </a:lstStyle>
          <a:p>
            <a:endParaRPr dirty="0"/>
          </a:p>
        </p:txBody>
      </p:sp>
      <p:sp>
        <p:nvSpPr>
          <p:cNvPr id="36" name="Google Shape;36;p4"/>
          <p:cNvSpPr/>
          <p:nvPr/>
        </p:nvSpPr>
        <p:spPr>
          <a:xfrm>
            <a:off x="1436267" y="910400"/>
            <a:ext cx="4081600" cy="1540800"/>
          </a:xfrm>
          <a:prstGeom prst="rect">
            <a:avLst/>
          </a:prstGeom>
          <a:solidFill>
            <a:srgbClr val="FA8072"/>
          </a:solidFill>
          <a:ln>
            <a:noFill/>
          </a:ln>
        </p:spPr>
        <p:txBody>
          <a:bodyPr spcFirstLastPara="1" wrap="square" lIns="243800" tIns="243800" rIns="243800" bIns="243800" anchor="ctr" anchorCtr="0">
            <a:noAutofit/>
          </a:bodyPr>
          <a:lstStyle/>
          <a:p>
            <a:pPr marL="0" lvl="0" indent="0" algn="l" rtl="0">
              <a:spcBef>
                <a:spcPts val="0"/>
              </a:spcBef>
              <a:spcAft>
                <a:spcPts val="0"/>
              </a:spcAft>
              <a:buNone/>
            </a:pPr>
            <a:endParaRPr sz="4800"/>
          </a:p>
        </p:txBody>
      </p:sp>
      <p:sp>
        <p:nvSpPr>
          <p:cNvPr id="37" name="Google Shape;37;p4"/>
          <p:cNvSpPr txBox="1">
            <a:spLocks noGrp="1"/>
          </p:cNvSpPr>
          <p:nvPr>
            <p:ph type="ctrTitle" idx="2"/>
          </p:nvPr>
        </p:nvSpPr>
        <p:spPr>
          <a:xfrm>
            <a:off x="1676200" y="1113608"/>
            <a:ext cx="4325600" cy="97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400"/>
              <a:buNone/>
              <a:defRPr sz="3733">
                <a:solidFill>
                  <a:schemeClr val="lt1"/>
                </a:solidFill>
              </a:defRPr>
            </a:lvl1pPr>
            <a:lvl2pPr lvl="1"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2pPr>
            <a:lvl3pPr lvl="2"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3pPr>
            <a:lvl4pPr lvl="3"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4pPr>
            <a:lvl5pPr lvl="4"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5pPr>
            <a:lvl6pPr lvl="5"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6pPr>
            <a:lvl7pPr lvl="6"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7pPr>
            <a:lvl8pPr lvl="7"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8pPr>
            <a:lvl9pPr lvl="8"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9pPr>
          </a:lstStyle>
          <a:p>
            <a:endParaRPr/>
          </a:p>
        </p:txBody>
      </p:sp>
    </p:spTree>
    <p:extLst>
      <p:ext uri="{BB962C8B-B14F-4D97-AF65-F5344CB8AC3E}">
        <p14:creationId xmlns:p14="http://schemas.microsoft.com/office/powerpoint/2010/main" val="318076531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TITLE + TEXT" preserve="1" userDrawn="1">
  <p:cSld name="1_TITLE + TEXT">
    <p:bg>
      <p:bgPr>
        <a:solidFill>
          <a:schemeClr val="lt1"/>
        </a:solidFill>
        <a:effectLst/>
      </p:bgPr>
    </p:bg>
    <p:spTree>
      <p:nvGrpSpPr>
        <p:cNvPr id="1" name="Shape 31"/>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64FDEA3D-3BCD-49CE-BCC6-C36EB7C4CE70}"/>
              </a:ext>
            </a:extLst>
          </p:cNvPr>
          <p:cNvSpPr>
            <a:spLocks noGrp="1"/>
          </p:cNvSpPr>
          <p:nvPr>
            <p:ph type="pic" sz="quarter" idx="11"/>
          </p:nvPr>
        </p:nvSpPr>
        <p:spPr>
          <a:xfrm>
            <a:off x="14073929" y="7840001"/>
            <a:ext cx="7956003" cy="4366355"/>
          </a:xfrm>
          <a:solidFill>
            <a:schemeClr val="bg1">
              <a:lumMod val="95000"/>
            </a:schemeClr>
          </a:solidFill>
        </p:spPr>
        <p:txBody>
          <a:bodyPr/>
          <a:lstStyle/>
          <a:p>
            <a:endParaRPr lang="en-US"/>
          </a:p>
        </p:txBody>
      </p:sp>
      <p:sp>
        <p:nvSpPr>
          <p:cNvPr id="36" name="Google Shape;36;p4"/>
          <p:cNvSpPr/>
          <p:nvPr/>
        </p:nvSpPr>
        <p:spPr>
          <a:xfrm>
            <a:off x="1436267" y="910400"/>
            <a:ext cx="4081600" cy="1540800"/>
          </a:xfrm>
          <a:prstGeom prst="rect">
            <a:avLst/>
          </a:prstGeom>
          <a:solidFill>
            <a:srgbClr val="FA8072"/>
          </a:solidFill>
          <a:ln>
            <a:noFill/>
          </a:ln>
        </p:spPr>
        <p:txBody>
          <a:bodyPr spcFirstLastPara="1" wrap="square" lIns="243800" tIns="243800" rIns="243800" bIns="243800" anchor="ctr" anchorCtr="0">
            <a:noAutofit/>
          </a:bodyPr>
          <a:lstStyle/>
          <a:p>
            <a:pPr marL="0" lvl="0" indent="0" algn="l" rtl="0">
              <a:spcBef>
                <a:spcPts val="0"/>
              </a:spcBef>
              <a:spcAft>
                <a:spcPts val="0"/>
              </a:spcAft>
              <a:buNone/>
            </a:pPr>
            <a:endParaRPr sz="4800"/>
          </a:p>
        </p:txBody>
      </p:sp>
      <p:sp>
        <p:nvSpPr>
          <p:cNvPr id="37" name="Google Shape;37;p4"/>
          <p:cNvSpPr txBox="1">
            <a:spLocks noGrp="1"/>
          </p:cNvSpPr>
          <p:nvPr>
            <p:ph type="ctrTitle" idx="2"/>
          </p:nvPr>
        </p:nvSpPr>
        <p:spPr>
          <a:xfrm>
            <a:off x="1676200" y="1113608"/>
            <a:ext cx="4325600" cy="97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400"/>
              <a:buNone/>
              <a:defRPr sz="3733">
                <a:solidFill>
                  <a:schemeClr val="lt1"/>
                </a:solidFill>
              </a:defRPr>
            </a:lvl1pPr>
            <a:lvl2pPr lvl="1"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2pPr>
            <a:lvl3pPr lvl="2"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3pPr>
            <a:lvl4pPr lvl="3"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4pPr>
            <a:lvl5pPr lvl="4"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5pPr>
            <a:lvl6pPr lvl="5"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6pPr>
            <a:lvl7pPr lvl="6"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7pPr>
            <a:lvl8pPr lvl="7"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8pPr>
            <a:lvl9pPr lvl="8"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9pPr>
          </a:lstStyle>
          <a:p>
            <a:endParaRPr/>
          </a:p>
        </p:txBody>
      </p:sp>
      <p:sp>
        <p:nvSpPr>
          <p:cNvPr id="4" name="Picture Placeholder 3">
            <a:extLst>
              <a:ext uri="{FF2B5EF4-FFF2-40B4-BE49-F238E27FC236}">
                <a16:creationId xmlns:a16="http://schemas.microsoft.com/office/drawing/2014/main" id="{72915E0D-CB95-4358-9259-32A1197EE547}"/>
              </a:ext>
            </a:extLst>
          </p:cNvPr>
          <p:cNvSpPr>
            <a:spLocks noGrp="1"/>
          </p:cNvSpPr>
          <p:nvPr>
            <p:ph type="pic" sz="quarter" idx="10"/>
          </p:nvPr>
        </p:nvSpPr>
        <p:spPr>
          <a:xfrm>
            <a:off x="1919288" y="2290416"/>
            <a:ext cx="8340725" cy="4737447"/>
          </a:xfrm>
          <a:solidFill>
            <a:schemeClr val="bg1">
              <a:lumMod val="95000"/>
            </a:schemeClr>
          </a:solidFill>
        </p:spPr>
        <p:txBody>
          <a:bodyPr/>
          <a:lstStyle/>
          <a:p>
            <a:endParaRPr lang="en-US"/>
          </a:p>
        </p:txBody>
      </p:sp>
    </p:spTree>
    <p:extLst>
      <p:ext uri="{BB962C8B-B14F-4D97-AF65-F5344CB8AC3E}">
        <p14:creationId xmlns:p14="http://schemas.microsoft.com/office/powerpoint/2010/main" val="4234195659"/>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TITLE + TEXT" preserve="1" userDrawn="1">
  <p:cSld name="1_TITLE + TEXT">
    <p:bg>
      <p:bgPr>
        <a:solidFill>
          <a:schemeClr val="lt1"/>
        </a:solidFill>
        <a:effectLst/>
      </p:bgPr>
    </p:bg>
    <p:spTree>
      <p:nvGrpSpPr>
        <p:cNvPr id="1" name="Shape 31"/>
        <p:cNvGrpSpPr/>
        <p:nvPr/>
      </p:nvGrpSpPr>
      <p:grpSpPr>
        <a:xfrm>
          <a:off x="0" y="0"/>
          <a:ext cx="0" cy="0"/>
          <a:chOff x="0" y="0"/>
          <a:chExt cx="0" cy="0"/>
        </a:xfrm>
      </p:grpSpPr>
      <p:sp>
        <p:nvSpPr>
          <p:cNvPr id="6" name="Google Shape;67;p8">
            <a:extLst>
              <a:ext uri="{FF2B5EF4-FFF2-40B4-BE49-F238E27FC236}">
                <a16:creationId xmlns:a16="http://schemas.microsoft.com/office/drawing/2014/main" id="{3D71E6BF-3917-49F2-AE96-12C924B1E397}"/>
              </a:ext>
            </a:extLst>
          </p:cNvPr>
          <p:cNvSpPr/>
          <p:nvPr userDrawn="1"/>
        </p:nvSpPr>
        <p:spPr>
          <a:xfrm>
            <a:off x="1436267" y="910400"/>
            <a:ext cx="4081600" cy="1540800"/>
          </a:xfrm>
          <a:prstGeom prst="rect">
            <a:avLst/>
          </a:prstGeom>
          <a:solidFill>
            <a:srgbClr val="FA8072"/>
          </a:solidFill>
          <a:ln>
            <a:noFill/>
          </a:ln>
        </p:spPr>
        <p:txBody>
          <a:bodyPr spcFirstLastPara="1" wrap="square" lIns="243800" tIns="243800" rIns="243800" bIns="243800" anchor="ctr" anchorCtr="0">
            <a:noAutofit/>
          </a:bodyPr>
          <a:lstStyle/>
          <a:p>
            <a:pPr marL="0" lvl="0" indent="0" algn="l" rtl="0">
              <a:spcBef>
                <a:spcPts val="0"/>
              </a:spcBef>
              <a:spcAft>
                <a:spcPts val="0"/>
              </a:spcAft>
              <a:buNone/>
            </a:pPr>
            <a:endParaRPr sz="4800"/>
          </a:p>
        </p:txBody>
      </p:sp>
      <p:sp>
        <p:nvSpPr>
          <p:cNvPr id="7" name="Google Shape;71;p8">
            <a:extLst>
              <a:ext uri="{FF2B5EF4-FFF2-40B4-BE49-F238E27FC236}">
                <a16:creationId xmlns:a16="http://schemas.microsoft.com/office/drawing/2014/main" id="{771FE1C2-2F0E-44B5-9515-1570BE69FF62}"/>
              </a:ext>
            </a:extLst>
          </p:cNvPr>
          <p:cNvSpPr txBox="1">
            <a:spLocks noGrp="1"/>
          </p:cNvSpPr>
          <p:nvPr>
            <p:ph type="ctrTitle" idx="2"/>
          </p:nvPr>
        </p:nvSpPr>
        <p:spPr>
          <a:xfrm>
            <a:off x="1676200" y="1113608"/>
            <a:ext cx="4325600" cy="97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400"/>
              <a:buNone/>
              <a:defRPr sz="3733">
                <a:solidFill>
                  <a:schemeClr val="lt1"/>
                </a:solidFill>
              </a:defRPr>
            </a:lvl1pPr>
            <a:lvl2pPr lvl="1"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2pPr>
            <a:lvl3pPr lvl="2"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3pPr>
            <a:lvl4pPr lvl="3"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4pPr>
            <a:lvl5pPr lvl="4"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5pPr>
            <a:lvl6pPr lvl="5"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6pPr>
            <a:lvl7pPr lvl="6"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7pPr>
            <a:lvl8pPr lvl="7"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8pPr>
            <a:lvl9pPr lvl="8"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9pPr>
          </a:lstStyle>
          <a:p>
            <a:endParaRPr/>
          </a:p>
        </p:txBody>
      </p:sp>
      <p:sp>
        <p:nvSpPr>
          <p:cNvPr id="8" name="Google Shape;72;p8">
            <a:extLst>
              <a:ext uri="{FF2B5EF4-FFF2-40B4-BE49-F238E27FC236}">
                <a16:creationId xmlns:a16="http://schemas.microsoft.com/office/drawing/2014/main" id="{19D9975C-7CBE-49DB-8B36-8DEE131D3E3C}"/>
              </a:ext>
            </a:extLst>
          </p:cNvPr>
          <p:cNvSpPr/>
          <p:nvPr userDrawn="1"/>
        </p:nvSpPr>
        <p:spPr>
          <a:xfrm>
            <a:off x="18905493" y="10769840"/>
            <a:ext cx="4081600" cy="1540800"/>
          </a:xfrm>
          <a:prstGeom prst="rect">
            <a:avLst/>
          </a:prstGeom>
          <a:solidFill>
            <a:srgbClr val="FA8072"/>
          </a:solidFill>
          <a:ln>
            <a:noFill/>
          </a:ln>
        </p:spPr>
        <p:txBody>
          <a:bodyPr spcFirstLastPara="1" wrap="square" lIns="243800" tIns="243800" rIns="243800" bIns="243800" anchor="ctr" anchorCtr="0">
            <a:noAutofit/>
          </a:bodyPr>
          <a:lstStyle/>
          <a:p>
            <a:pPr marL="0" lvl="0" indent="0" algn="l" rtl="0">
              <a:spcBef>
                <a:spcPts val="0"/>
              </a:spcBef>
              <a:spcAft>
                <a:spcPts val="0"/>
              </a:spcAft>
              <a:buNone/>
            </a:pPr>
            <a:endParaRPr sz="4800"/>
          </a:p>
        </p:txBody>
      </p:sp>
      <p:sp>
        <p:nvSpPr>
          <p:cNvPr id="9" name="Picture Placeholder 2">
            <a:extLst>
              <a:ext uri="{FF2B5EF4-FFF2-40B4-BE49-F238E27FC236}">
                <a16:creationId xmlns:a16="http://schemas.microsoft.com/office/drawing/2014/main" id="{94323A8F-7EF0-44B6-9A08-3DD9DC008309}"/>
              </a:ext>
            </a:extLst>
          </p:cNvPr>
          <p:cNvSpPr>
            <a:spLocks noGrp="1"/>
          </p:cNvSpPr>
          <p:nvPr>
            <p:ph type="pic" sz="quarter" idx="10"/>
          </p:nvPr>
        </p:nvSpPr>
        <p:spPr>
          <a:xfrm>
            <a:off x="1919288" y="1969600"/>
            <a:ext cx="20545426" cy="9244499"/>
          </a:xfrm>
          <a:solidFill>
            <a:schemeClr val="bg1">
              <a:lumMod val="90000"/>
            </a:schemeClr>
          </a:solidFill>
        </p:spPr>
        <p:txBody>
          <a:bodyPr/>
          <a:lstStyle/>
          <a:p>
            <a:endParaRPr lang="en-US"/>
          </a:p>
        </p:txBody>
      </p:sp>
    </p:spTree>
    <p:extLst>
      <p:ext uri="{BB962C8B-B14F-4D97-AF65-F5344CB8AC3E}">
        <p14:creationId xmlns:p14="http://schemas.microsoft.com/office/powerpoint/2010/main" val="71904641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TITLE + TEXT + IMAGES 1" preserve="1" userDrawn="1">
  <p:cSld name="TITLE + TEXT + IMAGES 1">
    <p:bg>
      <p:bgPr>
        <a:solidFill>
          <a:schemeClr val="lt1"/>
        </a:solidFill>
        <a:effectLst/>
      </p:bgPr>
    </p:bg>
    <p:spTree>
      <p:nvGrpSpPr>
        <p:cNvPr id="1" name="Shape 74"/>
        <p:cNvGrpSpPr/>
        <p:nvPr/>
      </p:nvGrpSpPr>
      <p:grpSpPr>
        <a:xfrm>
          <a:off x="0" y="0"/>
          <a:ext cx="0" cy="0"/>
          <a:chOff x="0" y="0"/>
          <a:chExt cx="0" cy="0"/>
        </a:xfrm>
      </p:grpSpPr>
      <p:sp>
        <p:nvSpPr>
          <p:cNvPr id="17" name="Picture Placeholder 2">
            <a:extLst>
              <a:ext uri="{FF2B5EF4-FFF2-40B4-BE49-F238E27FC236}">
                <a16:creationId xmlns:a16="http://schemas.microsoft.com/office/drawing/2014/main" id="{C0C69265-98B0-4665-B6F1-4C510E8757F4}"/>
              </a:ext>
            </a:extLst>
          </p:cNvPr>
          <p:cNvSpPr>
            <a:spLocks noGrp="1"/>
          </p:cNvSpPr>
          <p:nvPr>
            <p:ph type="pic" sz="quarter" idx="13"/>
          </p:nvPr>
        </p:nvSpPr>
        <p:spPr>
          <a:xfrm>
            <a:off x="14149922" y="5030395"/>
            <a:ext cx="8313731" cy="7245605"/>
          </a:xfrm>
          <a:solidFill>
            <a:schemeClr val="bg1">
              <a:lumMod val="95000"/>
            </a:schemeClr>
          </a:solidFill>
          <a:ln>
            <a:noFill/>
          </a:ln>
        </p:spPr>
        <p:txBody>
          <a:bodyPr/>
          <a:lstStyle/>
          <a:p>
            <a:endParaRPr lang="en-US"/>
          </a:p>
        </p:txBody>
      </p:sp>
      <p:sp>
        <p:nvSpPr>
          <p:cNvPr id="16" name="Picture Placeholder 2">
            <a:extLst>
              <a:ext uri="{FF2B5EF4-FFF2-40B4-BE49-F238E27FC236}">
                <a16:creationId xmlns:a16="http://schemas.microsoft.com/office/drawing/2014/main" id="{4EE6BD6E-5084-488A-9D9B-E85C16BAD6C1}"/>
              </a:ext>
            </a:extLst>
          </p:cNvPr>
          <p:cNvSpPr>
            <a:spLocks noGrp="1"/>
          </p:cNvSpPr>
          <p:nvPr>
            <p:ph type="pic" sz="quarter" idx="12"/>
          </p:nvPr>
        </p:nvSpPr>
        <p:spPr>
          <a:xfrm>
            <a:off x="9486135" y="7029148"/>
            <a:ext cx="4320065" cy="5246852"/>
          </a:xfrm>
          <a:solidFill>
            <a:schemeClr val="bg1">
              <a:lumMod val="95000"/>
            </a:schemeClr>
          </a:solidFill>
          <a:ln>
            <a:noFill/>
          </a:ln>
        </p:spPr>
        <p:txBody>
          <a:bodyPr/>
          <a:lstStyle/>
          <a:p>
            <a:endParaRPr lang="en-US"/>
          </a:p>
        </p:txBody>
      </p:sp>
      <p:sp>
        <p:nvSpPr>
          <p:cNvPr id="15" name="Picture Placeholder 2">
            <a:extLst>
              <a:ext uri="{FF2B5EF4-FFF2-40B4-BE49-F238E27FC236}">
                <a16:creationId xmlns:a16="http://schemas.microsoft.com/office/drawing/2014/main" id="{BA972009-C16F-42DE-8F7F-9271303A578F}"/>
              </a:ext>
            </a:extLst>
          </p:cNvPr>
          <p:cNvSpPr>
            <a:spLocks noGrp="1"/>
          </p:cNvSpPr>
          <p:nvPr>
            <p:ph type="pic" sz="quarter" idx="11"/>
          </p:nvPr>
        </p:nvSpPr>
        <p:spPr>
          <a:xfrm>
            <a:off x="9486135" y="1455944"/>
            <a:ext cx="4320065" cy="5246852"/>
          </a:xfrm>
          <a:solidFill>
            <a:schemeClr val="bg1">
              <a:lumMod val="95000"/>
            </a:schemeClr>
          </a:solidFill>
          <a:ln>
            <a:noFill/>
          </a:ln>
        </p:spPr>
        <p:txBody>
          <a:bodyPr/>
          <a:lstStyle/>
          <a:p>
            <a:endParaRPr lang="en-US"/>
          </a:p>
        </p:txBody>
      </p:sp>
      <p:sp>
        <p:nvSpPr>
          <p:cNvPr id="79" name="Google Shape;79;p9"/>
          <p:cNvSpPr/>
          <p:nvPr/>
        </p:nvSpPr>
        <p:spPr>
          <a:xfrm>
            <a:off x="1436267" y="910400"/>
            <a:ext cx="4565600" cy="1540800"/>
          </a:xfrm>
          <a:prstGeom prst="rect">
            <a:avLst/>
          </a:prstGeom>
          <a:solidFill>
            <a:srgbClr val="FA8072"/>
          </a:solidFill>
          <a:ln>
            <a:noFill/>
          </a:ln>
        </p:spPr>
        <p:txBody>
          <a:bodyPr spcFirstLastPara="1" wrap="square" lIns="243800" tIns="243800" rIns="243800" bIns="243800" anchor="ctr" anchorCtr="0">
            <a:noAutofit/>
          </a:bodyPr>
          <a:lstStyle/>
          <a:p>
            <a:pPr marL="0" lvl="0" indent="0" algn="l" rtl="0">
              <a:spcBef>
                <a:spcPts val="0"/>
              </a:spcBef>
              <a:spcAft>
                <a:spcPts val="0"/>
              </a:spcAft>
              <a:buNone/>
            </a:pPr>
            <a:endParaRPr sz="4800"/>
          </a:p>
        </p:txBody>
      </p:sp>
      <p:sp>
        <p:nvSpPr>
          <p:cNvPr id="80" name="Google Shape;80;p9"/>
          <p:cNvSpPr txBox="1">
            <a:spLocks noGrp="1"/>
          </p:cNvSpPr>
          <p:nvPr>
            <p:ph type="ctrTitle" idx="2"/>
          </p:nvPr>
        </p:nvSpPr>
        <p:spPr>
          <a:xfrm>
            <a:off x="1676200" y="1113608"/>
            <a:ext cx="4325600" cy="97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400"/>
              <a:buNone/>
              <a:defRPr sz="3733">
                <a:solidFill>
                  <a:schemeClr val="lt1"/>
                </a:solidFill>
              </a:defRPr>
            </a:lvl1pPr>
            <a:lvl2pPr lvl="1"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2pPr>
            <a:lvl3pPr lvl="2"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3pPr>
            <a:lvl4pPr lvl="3"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4pPr>
            <a:lvl5pPr lvl="4"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5pPr>
            <a:lvl6pPr lvl="5"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6pPr>
            <a:lvl7pPr lvl="6"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7pPr>
            <a:lvl8pPr lvl="7"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8pPr>
            <a:lvl9pPr lvl="8" rtl="0">
              <a:spcBef>
                <a:spcPts val="0"/>
              </a:spcBef>
              <a:spcAft>
                <a:spcPts val="0"/>
              </a:spcAft>
              <a:buClr>
                <a:schemeClr val="lt1"/>
              </a:buClr>
              <a:buSzPts val="1400"/>
              <a:buFont typeface="Oswald"/>
              <a:buNone/>
              <a:defRPr sz="3733">
                <a:solidFill>
                  <a:schemeClr val="lt1"/>
                </a:solidFill>
                <a:latin typeface="Oswald"/>
                <a:ea typeface="Oswald"/>
                <a:cs typeface="Oswald"/>
                <a:sym typeface="Oswald"/>
              </a:defRPr>
            </a:lvl9pPr>
          </a:lstStyle>
          <a:p>
            <a:endParaRPr/>
          </a:p>
        </p:txBody>
      </p:sp>
      <p:sp>
        <p:nvSpPr>
          <p:cNvPr id="3" name="Picture Placeholder 2">
            <a:extLst>
              <a:ext uri="{FF2B5EF4-FFF2-40B4-BE49-F238E27FC236}">
                <a16:creationId xmlns:a16="http://schemas.microsoft.com/office/drawing/2014/main" id="{9ACD532E-F180-4995-A4B1-1BA4803B1388}"/>
              </a:ext>
            </a:extLst>
          </p:cNvPr>
          <p:cNvSpPr>
            <a:spLocks noGrp="1"/>
          </p:cNvSpPr>
          <p:nvPr>
            <p:ph type="pic" sz="quarter" idx="10"/>
          </p:nvPr>
        </p:nvSpPr>
        <p:spPr>
          <a:xfrm>
            <a:off x="1919288" y="2087563"/>
            <a:ext cx="7223125" cy="10188575"/>
          </a:xfrm>
          <a:solidFill>
            <a:schemeClr val="bg1">
              <a:lumMod val="95000"/>
            </a:schemeClr>
          </a:solidFill>
          <a:ln>
            <a:noFill/>
          </a:ln>
        </p:spPr>
        <p:txBody>
          <a:bodyPr/>
          <a:lstStyle/>
          <a:p>
            <a:endParaRPr lang="en-US"/>
          </a:p>
        </p:txBody>
      </p:sp>
    </p:spTree>
    <p:extLst>
      <p:ext uri="{BB962C8B-B14F-4D97-AF65-F5344CB8AC3E}">
        <p14:creationId xmlns:p14="http://schemas.microsoft.com/office/powerpoint/2010/main" val="4483576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Only Layout: 01">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Tree>
    <p:custDataLst>
      <p:tags r:id="rId1"/>
    </p:custDataLst>
    <p:extLst>
      <p:ext uri="{BB962C8B-B14F-4D97-AF65-F5344CB8AC3E}">
        <p14:creationId xmlns:p14="http://schemas.microsoft.com/office/powerpoint/2010/main" val="2502126531"/>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ITLE + TEXT + IMAGES 1" preserve="1" userDrawn="1">
  <p:cSld name="1_TITLE + TEXT + IMAGES 1">
    <p:bg>
      <p:bgPr>
        <a:solidFill>
          <a:schemeClr val="lt1"/>
        </a:solidFill>
        <a:effectLst/>
      </p:bgPr>
    </p:bg>
    <p:spTree>
      <p:nvGrpSpPr>
        <p:cNvPr id="1" name="Shape 74"/>
        <p:cNvGrpSpPr/>
        <p:nvPr/>
      </p:nvGrpSpPr>
      <p:grpSpPr>
        <a:xfrm>
          <a:off x="0" y="0"/>
          <a:ext cx="0" cy="0"/>
          <a:chOff x="0" y="0"/>
          <a:chExt cx="0" cy="0"/>
        </a:xfrm>
      </p:grpSpPr>
      <p:sp>
        <p:nvSpPr>
          <p:cNvPr id="4" name="Picture Placeholder 3">
            <a:extLst>
              <a:ext uri="{FF2B5EF4-FFF2-40B4-BE49-F238E27FC236}">
                <a16:creationId xmlns:a16="http://schemas.microsoft.com/office/drawing/2014/main" id="{EA464D47-EC3B-4323-B933-6A16C6F06C18}"/>
              </a:ext>
            </a:extLst>
          </p:cNvPr>
          <p:cNvSpPr>
            <a:spLocks noGrp="1"/>
          </p:cNvSpPr>
          <p:nvPr>
            <p:ph type="pic" sz="quarter" idx="10"/>
          </p:nvPr>
        </p:nvSpPr>
        <p:spPr>
          <a:xfrm>
            <a:off x="1919288" y="1439863"/>
            <a:ext cx="20543837" cy="10306050"/>
          </a:xfrm>
          <a:solidFill>
            <a:schemeClr val="bg1">
              <a:lumMod val="95000"/>
            </a:schemeClr>
          </a:solidFill>
        </p:spPr>
        <p:txBody>
          <a:bodyPr/>
          <a:lstStyle/>
          <a:p>
            <a:endParaRPr lang="en-US"/>
          </a:p>
        </p:txBody>
      </p:sp>
    </p:spTree>
    <p:extLst>
      <p:ext uri="{BB962C8B-B14F-4D97-AF65-F5344CB8AC3E}">
        <p14:creationId xmlns:p14="http://schemas.microsoft.com/office/powerpoint/2010/main" val="274598497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21_Contact Us-Boost">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938708" y="230939"/>
            <a:ext cx="24907910" cy="6945778"/>
          </a:xfrm>
          <a:custGeom>
            <a:avLst/>
            <a:gdLst>
              <a:gd name="connsiteX0" fmla="*/ 26995808 w 27930708"/>
              <a:gd name="connsiteY0" fmla="*/ 7109806 h 7790740"/>
              <a:gd name="connsiteX1" fmla="*/ 27004872 w 27930708"/>
              <a:gd name="connsiteY1" fmla="*/ 7109806 h 7790740"/>
              <a:gd name="connsiteX2" fmla="*/ 26992446 w 27930708"/>
              <a:gd name="connsiteY2" fmla="*/ 7111414 h 7790740"/>
              <a:gd name="connsiteX3" fmla="*/ 25160290 w 27930708"/>
              <a:gd name="connsiteY3" fmla="*/ 7027484 h 7790740"/>
              <a:gd name="connsiteX4" fmla="*/ 25022738 w 27930708"/>
              <a:gd name="connsiteY4" fmla="*/ 7044883 h 7790740"/>
              <a:gd name="connsiteX5" fmla="*/ 25003696 w 27930708"/>
              <a:gd name="connsiteY5" fmla="*/ 7046891 h 7790740"/>
              <a:gd name="connsiteX6" fmla="*/ 25140546 w 27930708"/>
              <a:gd name="connsiteY6" fmla="*/ 7029407 h 7790740"/>
              <a:gd name="connsiteX7" fmla="*/ 25394702 w 27930708"/>
              <a:gd name="connsiteY7" fmla="*/ 6997832 h 7790740"/>
              <a:gd name="connsiteX8" fmla="*/ 25369172 w 27930708"/>
              <a:gd name="connsiteY8" fmla="*/ 7007137 h 7790740"/>
              <a:gd name="connsiteX9" fmla="*/ 25160290 w 27930708"/>
              <a:gd name="connsiteY9" fmla="*/ 7027484 h 7790740"/>
              <a:gd name="connsiteX10" fmla="*/ 25441668 w 27930708"/>
              <a:gd name="connsiteY10" fmla="*/ 6987509 h 7790740"/>
              <a:gd name="connsiteX11" fmla="*/ 25450964 w 27930708"/>
              <a:gd name="connsiteY11" fmla="*/ 6990716 h 7790740"/>
              <a:gd name="connsiteX12" fmla="*/ 25394702 w 27930708"/>
              <a:gd name="connsiteY12" fmla="*/ 6997832 h 7790740"/>
              <a:gd name="connsiteX13" fmla="*/ 25405422 w 27930708"/>
              <a:gd name="connsiteY13" fmla="*/ 6993926 h 7790740"/>
              <a:gd name="connsiteX14" fmla="*/ 25441668 w 27930708"/>
              <a:gd name="connsiteY14" fmla="*/ 6987509 h 7790740"/>
              <a:gd name="connsiteX15" fmla="*/ 25928384 w 27930708"/>
              <a:gd name="connsiteY15" fmla="*/ 6924418 h 7790740"/>
              <a:gd name="connsiteX16" fmla="*/ 25918182 w 27930708"/>
              <a:gd name="connsiteY16" fmla="*/ 6928248 h 7790740"/>
              <a:gd name="connsiteX17" fmla="*/ 25878160 w 27930708"/>
              <a:gd name="connsiteY17" fmla="*/ 6946744 h 7790740"/>
              <a:gd name="connsiteX18" fmla="*/ 25663688 w 27930708"/>
              <a:gd name="connsiteY18" fmla="*/ 6976940 h 7790740"/>
              <a:gd name="connsiteX19" fmla="*/ 25511144 w 27930708"/>
              <a:gd name="connsiteY19" fmla="*/ 6998078 h 7790740"/>
              <a:gd name="connsiteX20" fmla="*/ 25468478 w 27930708"/>
              <a:gd name="connsiteY20" fmla="*/ 6996757 h 7790740"/>
              <a:gd name="connsiteX21" fmla="*/ 25450964 w 27930708"/>
              <a:gd name="connsiteY21" fmla="*/ 6990716 h 7790740"/>
              <a:gd name="connsiteX22" fmla="*/ 25715040 w 27930708"/>
              <a:gd name="connsiteY22" fmla="*/ 6957312 h 7790740"/>
              <a:gd name="connsiteX23" fmla="*/ 25998860 w 27930708"/>
              <a:gd name="connsiteY23" fmla="*/ 6913552 h 7790740"/>
              <a:gd name="connsiteX24" fmla="*/ 25928384 w 27930708"/>
              <a:gd name="connsiteY24" fmla="*/ 6924418 h 7790740"/>
              <a:gd name="connsiteX25" fmla="*/ 25940178 w 27930708"/>
              <a:gd name="connsiteY25" fmla="*/ 6919991 h 7790740"/>
              <a:gd name="connsiteX26" fmla="*/ 25958208 w 27930708"/>
              <a:gd name="connsiteY26" fmla="*/ 6916547 h 7790740"/>
              <a:gd name="connsiteX27" fmla="*/ 27066796 w 27930708"/>
              <a:gd name="connsiteY27" fmla="*/ 6600992 h 7790740"/>
              <a:gd name="connsiteX28" fmla="*/ 27077368 w 27930708"/>
              <a:gd name="connsiteY28" fmla="*/ 6600992 h 7790740"/>
              <a:gd name="connsiteX29" fmla="*/ 27067696 w 27930708"/>
              <a:gd name="connsiteY29" fmla="*/ 6602898 h 7790740"/>
              <a:gd name="connsiteX30" fmla="*/ 27859724 w 27930708"/>
              <a:gd name="connsiteY30" fmla="*/ 6581364 h 7790740"/>
              <a:gd name="connsiteX31" fmla="*/ 27442868 w 27930708"/>
              <a:gd name="connsiteY31" fmla="*/ 6693092 h 7790740"/>
              <a:gd name="connsiteX32" fmla="*/ 27371884 w 27930708"/>
              <a:gd name="connsiteY32" fmla="*/ 6733857 h 7790740"/>
              <a:gd name="connsiteX33" fmla="*/ 27432296 w 27930708"/>
              <a:gd name="connsiteY33" fmla="*/ 6733857 h 7790740"/>
              <a:gd name="connsiteX34" fmla="*/ 27167988 w 27930708"/>
              <a:gd name="connsiteY34" fmla="*/ 6785191 h 7790740"/>
              <a:gd name="connsiteX35" fmla="*/ 27157416 w 27930708"/>
              <a:gd name="connsiteY35" fmla="*/ 6774623 h 7790740"/>
              <a:gd name="connsiteX36" fmla="*/ 26813060 w 27930708"/>
              <a:gd name="connsiteY36" fmla="*/ 6825957 h 7790740"/>
              <a:gd name="connsiteX37" fmla="*/ 26843264 w 27930708"/>
              <a:gd name="connsiteY37" fmla="*/ 6794250 h 7790740"/>
              <a:gd name="connsiteX38" fmla="*/ 26832692 w 27930708"/>
              <a:gd name="connsiteY38" fmla="*/ 6794250 h 7790740"/>
              <a:gd name="connsiteX39" fmla="*/ 26538176 w 27930708"/>
              <a:gd name="connsiteY39" fmla="*/ 6835016 h 7790740"/>
              <a:gd name="connsiteX40" fmla="*/ 26527604 w 27930708"/>
              <a:gd name="connsiteY40" fmla="*/ 6825957 h 7790740"/>
              <a:gd name="connsiteX41" fmla="*/ 26415840 w 27930708"/>
              <a:gd name="connsiteY41" fmla="*/ 6845585 h 7790740"/>
              <a:gd name="connsiteX42" fmla="*/ 26101688 w 27930708"/>
              <a:gd name="connsiteY42" fmla="*/ 6905978 h 7790740"/>
              <a:gd name="connsiteX43" fmla="*/ 26041158 w 27930708"/>
              <a:gd name="connsiteY43" fmla="*/ 6910437 h 7790740"/>
              <a:gd name="connsiteX44" fmla="*/ 25998860 w 27930708"/>
              <a:gd name="connsiteY44" fmla="*/ 6913552 h 7790740"/>
              <a:gd name="connsiteX45" fmla="*/ 26051658 w 27930708"/>
              <a:gd name="connsiteY45" fmla="*/ 6905412 h 7790740"/>
              <a:gd name="connsiteX46" fmla="*/ 26396204 w 27930708"/>
              <a:gd name="connsiteY46" fmla="*/ 6845585 h 7790740"/>
              <a:gd name="connsiteX47" fmla="*/ 27077368 w 27930708"/>
              <a:gd name="connsiteY47" fmla="*/ 6733857 h 7790740"/>
              <a:gd name="connsiteX48" fmla="*/ 27178560 w 27930708"/>
              <a:gd name="connsiteY48" fmla="*/ 6682523 h 7790740"/>
              <a:gd name="connsiteX49" fmla="*/ 25928000 w 27930708"/>
              <a:gd name="connsiteY49" fmla="*/ 6886350 h 7790740"/>
              <a:gd name="connsiteX50" fmla="*/ 24678948 w 27930708"/>
              <a:gd name="connsiteY50" fmla="*/ 7038843 h 7790740"/>
              <a:gd name="connsiteX51" fmla="*/ 25878160 w 27930708"/>
              <a:gd name="connsiteY51" fmla="*/ 6886350 h 7790740"/>
              <a:gd name="connsiteX52" fmla="*/ 26254232 w 27930708"/>
              <a:gd name="connsiteY52" fmla="*/ 6815388 h 7790740"/>
              <a:gd name="connsiteX53" fmla="*/ 26355424 w 27930708"/>
              <a:gd name="connsiteY53" fmla="*/ 6764054 h 7790740"/>
              <a:gd name="connsiteX54" fmla="*/ 26172676 w 27930708"/>
              <a:gd name="connsiteY54" fmla="*/ 6764054 h 7790740"/>
              <a:gd name="connsiteX55" fmla="*/ 26643710 w 27930708"/>
              <a:gd name="connsiteY55" fmla="*/ 6686486 h 7790740"/>
              <a:gd name="connsiteX56" fmla="*/ 27067696 w 27930708"/>
              <a:gd name="connsiteY56" fmla="*/ 6602898 h 7790740"/>
              <a:gd name="connsiteX57" fmla="*/ 27077864 w 27930708"/>
              <a:gd name="connsiteY57" fmla="*/ 6624418 h 7790740"/>
              <a:gd name="connsiteX58" fmla="*/ 27340168 w 27930708"/>
              <a:gd name="connsiteY58" fmla="*/ 6632698 h 7790740"/>
              <a:gd name="connsiteX59" fmla="*/ 27859724 w 27930708"/>
              <a:gd name="connsiteY59" fmla="*/ 6581364 h 7790740"/>
              <a:gd name="connsiteX60" fmla="*/ 26172676 w 27930708"/>
              <a:gd name="connsiteY60" fmla="*/ 6398674 h 7790740"/>
              <a:gd name="connsiteX61" fmla="*/ 26192308 w 27930708"/>
              <a:gd name="connsiteY61" fmla="*/ 6398674 h 7790740"/>
              <a:gd name="connsiteX62" fmla="*/ 26168470 w 27930708"/>
              <a:gd name="connsiteY62" fmla="*/ 6399251 h 7790740"/>
              <a:gd name="connsiteX63" fmla="*/ 25400892 w 27930708"/>
              <a:gd name="connsiteY63" fmla="*/ 5738877 h 7790740"/>
              <a:gd name="connsiteX64" fmla="*/ 25329904 w 27930708"/>
              <a:gd name="connsiteY64" fmla="*/ 5747936 h 7790740"/>
              <a:gd name="connsiteX65" fmla="*/ 25319332 w 27930708"/>
              <a:gd name="connsiteY65" fmla="*/ 5769074 h 7790740"/>
              <a:gd name="connsiteX66" fmla="*/ 25360112 w 27930708"/>
              <a:gd name="connsiteY66" fmla="*/ 5769074 h 7790740"/>
              <a:gd name="connsiteX67" fmla="*/ 25400892 w 27930708"/>
              <a:gd name="connsiteY67" fmla="*/ 5738877 h 7790740"/>
              <a:gd name="connsiteX68" fmla="*/ 8616488 w 27930708"/>
              <a:gd name="connsiteY68" fmla="*/ 5657346 h 7790740"/>
              <a:gd name="connsiteX69" fmla="*/ 8756899 w 27930708"/>
              <a:gd name="connsiteY69" fmla="*/ 5700756 h 7790740"/>
              <a:gd name="connsiteX70" fmla="*/ 8728252 w 27930708"/>
              <a:gd name="connsiteY70" fmla="*/ 5694903 h 7790740"/>
              <a:gd name="connsiteX71" fmla="*/ 8616488 w 27930708"/>
              <a:gd name="connsiteY71" fmla="*/ 5657346 h 7790740"/>
              <a:gd name="connsiteX72" fmla="*/ 24465992 w 27930708"/>
              <a:gd name="connsiteY72" fmla="*/ 5646777 h 7790740"/>
              <a:gd name="connsiteX73" fmla="*/ 24160900 w 27930708"/>
              <a:gd name="connsiteY73" fmla="*/ 5687543 h 7790740"/>
              <a:gd name="connsiteX74" fmla="*/ 24139756 w 27930708"/>
              <a:gd name="connsiteY74" fmla="*/ 5698111 h 7790740"/>
              <a:gd name="connsiteX75" fmla="*/ 24607964 w 27930708"/>
              <a:gd name="connsiteY75" fmla="*/ 5698111 h 7790740"/>
              <a:gd name="connsiteX76" fmla="*/ 24322508 w 27930708"/>
              <a:gd name="connsiteY76" fmla="*/ 5738877 h 7790740"/>
              <a:gd name="connsiteX77" fmla="*/ 24475052 w 27930708"/>
              <a:gd name="connsiteY77" fmla="*/ 5728308 h 7790740"/>
              <a:gd name="connsiteX78" fmla="*/ 24435784 w 27930708"/>
              <a:gd name="connsiteY78" fmla="*/ 5747936 h 7790740"/>
              <a:gd name="connsiteX79" fmla="*/ 24739364 w 27930708"/>
              <a:gd name="connsiteY79" fmla="*/ 5707170 h 7790740"/>
              <a:gd name="connsiteX80" fmla="*/ 24831492 w 27930708"/>
              <a:gd name="connsiteY80" fmla="*/ 5666405 h 7790740"/>
              <a:gd name="connsiteX81" fmla="*/ 24465992 w 27930708"/>
              <a:gd name="connsiteY81" fmla="*/ 5646777 h 7790740"/>
              <a:gd name="connsiteX82" fmla="*/ 25847952 w 27930708"/>
              <a:gd name="connsiteY82" fmla="*/ 5616580 h 7790740"/>
              <a:gd name="connsiteX83" fmla="*/ 25227200 w 27930708"/>
              <a:gd name="connsiteY83" fmla="*/ 5676974 h 7790740"/>
              <a:gd name="connsiteX84" fmla="*/ 25573068 w 27930708"/>
              <a:gd name="connsiteY84" fmla="*/ 5676974 h 7790740"/>
              <a:gd name="connsiteX85" fmla="*/ 25583640 w 27930708"/>
              <a:gd name="connsiteY85" fmla="*/ 5676974 h 7790740"/>
              <a:gd name="connsiteX86" fmla="*/ 25755820 w 27930708"/>
              <a:gd name="connsiteY86" fmla="*/ 5657346 h 7790740"/>
              <a:gd name="connsiteX87" fmla="*/ 25847952 w 27930708"/>
              <a:gd name="connsiteY87" fmla="*/ 5616580 h 7790740"/>
              <a:gd name="connsiteX88" fmla="*/ 24435784 w 27930708"/>
              <a:gd name="connsiteY88" fmla="*/ 5504853 h 7790740"/>
              <a:gd name="connsiteX89" fmla="*/ 24292300 w 27930708"/>
              <a:gd name="connsiteY89" fmla="*/ 5515422 h 7790740"/>
              <a:gd name="connsiteX90" fmla="*/ 24201680 w 27930708"/>
              <a:gd name="connsiteY90" fmla="*/ 5565246 h 7790740"/>
              <a:gd name="connsiteX91" fmla="*/ 24556612 w 27930708"/>
              <a:gd name="connsiteY91" fmla="*/ 5545618 h 7790740"/>
              <a:gd name="connsiteX92" fmla="*/ 24586816 w 27930708"/>
              <a:gd name="connsiteY92" fmla="*/ 5524481 h 7790740"/>
              <a:gd name="connsiteX93" fmla="*/ 24444844 w 27930708"/>
              <a:gd name="connsiteY93" fmla="*/ 5515422 h 7790740"/>
              <a:gd name="connsiteX94" fmla="*/ 24444844 w 27930708"/>
              <a:gd name="connsiteY94" fmla="*/ 5504853 h 7790740"/>
              <a:gd name="connsiteX95" fmla="*/ 23084028 w 27930708"/>
              <a:gd name="connsiteY95" fmla="*/ 5423322 h 7790740"/>
              <a:gd name="connsiteX96" fmla="*/ 22819720 w 27930708"/>
              <a:gd name="connsiteY96" fmla="*/ 5444459 h 7790740"/>
              <a:gd name="connsiteX97" fmla="*/ 23348340 w 27930708"/>
              <a:gd name="connsiteY97" fmla="*/ 5423322 h 7790740"/>
              <a:gd name="connsiteX98" fmla="*/ 23084028 w 27930708"/>
              <a:gd name="connsiteY98" fmla="*/ 5423322 h 7790740"/>
              <a:gd name="connsiteX99" fmla="*/ 23683636 w 27930708"/>
              <a:gd name="connsiteY99" fmla="*/ 5403694 h 7790740"/>
              <a:gd name="connsiteX100" fmla="*/ 23733476 w 27930708"/>
              <a:gd name="connsiteY100" fmla="*/ 5403694 h 7790740"/>
              <a:gd name="connsiteX101" fmla="*/ 23680628 w 27930708"/>
              <a:gd name="connsiteY101" fmla="*/ 5404389 h 7790740"/>
              <a:gd name="connsiteX102" fmla="*/ 23363034 w 27930708"/>
              <a:gd name="connsiteY102" fmla="*/ 5227975 h 7790740"/>
              <a:gd name="connsiteX103" fmla="*/ 23357400 w 27930708"/>
              <a:gd name="connsiteY103" fmla="*/ 5230063 h 7790740"/>
              <a:gd name="connsiteX104" fmla="*/ 23286416 w 27930708"/>
              <a:gd name="connsiteY104" fmla="*/ 5230063 h 7790740"/>
              <a:gd name="connsiteX105" fmla="*/ 8627060 w 27930708"/>
              <a:gd name="connsiteY105" fmla="*/ 4845056 h 7790740"/>
              <a:gd name="connsiteX106" fmla="*/ 8676900 w 27930708"/>
              <a:gd name="connsiteY106" fmla="*/ 4854115 h 7790740"/>
              <a:gd name="connsiteX107" fmla="*/ 8678424 w 27930708"/>
              <a:gd name="connsiteY107" fmla="*/ 4855905 h 7790740"/>
              <a:gd name="connsiteX108" fmla="*/ 8921576 w 27930708"/>
              <a:gd name="connsiteY108" fmla="*/ 4834487 h 7790740"/>
              <a:gd name="connsiteX109" fmla="*/ 9155678 w 27930708"/>
              <a:gd name="connsiteY109" fmla="*/ 4885821 h 7790740"/>
              <a:gd name="connsiteX110" fmla="*/ 9246298 w 27930708"/>
              <a:gd name="connsiteY110" fmla="*/ 4885821 h 7790740"/>
              <a:gd name="connsiteX111" fmla="*/ 9469828 w 27930708"/>
              <a:gd name="connsiteY111" fmla="*/ 4946214 h 7790740"/>
              <a:gd name="connsiteX112" fmla="*/ 9500035 w 27930708"/>
              <a:gd name="connsiteY112" fmla="*/ 4946214 h 7790740"/>
              <a:gd name="connsiteX113" fmla="*/ 9521180 w 27930708"/>
              <a:gd name="connsiteY113" fmla="*/ 4946214 h 7790740"/>
              <a:gd name="connsiteX114" fmla="*/ 9571021 w 27930708"/>
              <a:gd name="connsiteY114" fmla="*/ 4935646 h 7790740"/>
              <a:gd name="connsiteX115" fmla="*/ 9308222 w 27930708"/>
              <a:gd name="connsiteY115" fmla="*/ 4854115 h 7790740"/>
              <a:gd name="connsiteX116" fmla="*/ 8921576 w 27930708"/>
              <a:gd name="connsiteY116" fmla="*/ 4834487 h 7790740"/>
              <a:gd name="connsiteX117" fmla="*/ 8676900 w 27930708"/>
              <a:gd name="connsiteY117" fmla="*/ 4793721 h 7790740"/>
              <a:gd name="connsiteX118" fmla="*/ 8829444 w 27930708"/>
              <a:gd name="connsiteY118" fmla="*/ 4823918 h 7790740"/>
              <a:gd name="connsiteX119" fmla="*/ 8901942 w 27930708"/>
              <a:gd name="connsiteY119" fmla="*/ 4823918 h 7790740"/>
              <a:gd name="connsiteX120" fmla="*/ 8676900 w 27930708"/>
              <a:gd name="connsiteY120" fmla="*/ 4793721 h 7790740"/>
              <a:gd name="connsiteX121" fmla="*/ 9093754 w 27930708"/>
              <a:gd name="connsiteY121" fmla="*/ 4783152 h 7790740"/>
              <a:gd name="connsiteX122" fmla="*/ 9063548 w 27930708"/>
              <a:gd name="connsiteY122" fmla="*/ 4804290 h 7790740"/>
              <a:gd name="connsiteX123" fmla="*/ 9338430 w 27930708"/>
              <a:gd name="connsiteY123" fmla="*/ 4845056 h 7790740"/>
              <a:gd name="connsiteX124" fmla="*/ 9093754 w 27930708"/>
              <a:gd name="connsiteY124" fmla="*/ 4783152 h 7790740"/>
              <a:gd name="connsiteX125" fmla="*/ 8292188 w 27930708"/>
              <a:gd name="connsiteY125" fmla="*/ 4731936 h 7790740"/>
              <a:gd name="connsiteX126" fmla="*/ 8250985 w 27930708"/>
              <a:gd name="connsiteY126" fmla="*/ 4752956 h 7790740"/>
              <a:gd name="connsiteX127" fmla="*/ 8809810 w 27930708"/>
              <a:gd name="connsiteY127" fmla="*/ 4854115 h 7790740"/>
              <a:gd name="connsiteX128" fmla="*/ 8820382 w 27930708"/>
              <a:gd name="connsiteY128" fmla="*/ 4854115 h 7790740"/>
              <a:gd name="connsiteX129" fmla="*/ 8861162 w 27930708"/>
              <a:gd name="connsiteY129" fmla="*/ 4854115 h 7790740"/>
              <a:gd name="connsiteX130" fmla="*/ 8981990 w 27930708"/>
              <a:gd name="connsiteY130" fmla="*/ 4875252 h 7790740"/>
              <a:gd name="connsiteX131" fmla="*/ 8515294 w 27930708"/>
              <a:gd name="connsiteY131" fmla="*/ 4772584 h 7790740"/>
              <a:gd name="connsiteX132" fmla="*/ 8311398 w 27930708"/>
              <a:gd name="connsiteY132" fmla="*/ 4733328 h 7790740"/>
              <a:gd name="connsiteX133" fmla="*/ 8292188 w 27930708"/>
              <a:gd name="connsiteY133" fmla="*/ 4731936 h 7790740"/>
              <a:gd name="connsiteX134" fmla="*/ 5832931 w 27930708"/>
              <a:gd name="connsiteY134" fmla="*/ 4681994 h 7790740"/>
              <a:gd name="connsiteX135" fmla="*/ 5914490 w 27930708"/>
              <a:gd name="connsiteY135" fmla="*/ 4703131 h 7790740"/>
              <a:gd name="connsiteX136" fmla="*/ 5920795 w 27930708"/>
              <a:gd name="connsiteY136" fmla="*/ 4705042 h 7790740"/>
              <a:gd name="connsiteX137" fmla="*/ 9003134 w 27930708"/>
              <a:gd name="connsiteY137" fmla="*/ 4641228 h 7790740"/>
              <a:gd name="connsiteX138" fmla="*/ 9084692 w 27930708"/>
              <a:gd name="connsiteY138" fmla="*/ 4662366 h 7790740"/>
              <a:gd name="connsiteX139" fmla="*/ 9134534 w 27930708"/>
              <a:gd name="connsiteY139" fmla="*/ 4662366 h 7790740"/>
              <a:gd name="connsiteX140" fmla="*/ 9003134 w 27930708"/>
              <a:gd name="connsiteY140" fmla="*/ 4641228 h 7790740"/>
              <a:gd name="connsiteX141" fmla="*/ 8891368 w 27930708"/>
              <a:gd name="connsiteY141" fmla="*/ 4621600 h 7790740"/>
              <a:gd name="connsiteX142" fmla="*/ 8850590 w 27930708"/>
              <a:gd name="connsiteY142" fmla="*/ 4651797 h 7790740"/>
              <a:gd name="connsiteX143" fmla="*/ 9237236 w 27930708"/>
              <a:gd name="connsiteY143" fmla="*/ 4712190 h 7790740"/>
              <a:gd name="connsiteX144" fmla="*/ 8891368 w 27930708"/>
              <a:gd name="connsiteY144" fmla="*/ 4621600 h 7790740"/>
              <a:gd name="connsiteX145" fmla="*/ 20902732 w 27930708"/>
              <a:gd name="connsiteY145" fmla="*/ 3824148 h 7790740"/>
              <a:gd name="connsiteX146" fmla="*/ 20901188 w 27930708"/>
              <a:gd name="connsiteY146" fmla="*/ 3825541 h 7790740"/>
              <a:gd name="connsiteX147" fmla="*/ 20901816 w 27930708"/>
              <a:gd name="connsiteY147" fmla="*/ 3824293 h 7790740"/>
              <a:gd name="connsiteX148" fmla="*/ 21173452 w 27930708"/>
              <a:gd name="connsiteY148" fmla="*/ 3747407 h 7790740"/>
              <a:gd name="connsiteX149" fmla="*/ 21173452 w 27930708"/>
              <a:gd name="connsiteY149" fmla="*/ 3757975 h 7790740"/>
              <a:gd name="connsiteX150" fmla="*/ 20971064 w 27930708"/>
              <a:gd name="connsiteY150" fmla="*/ 3809310 h 7790740"/>
              <a:gd name="connsiteX151" fmla="*/ 20939348 w 27930708"/>
              <a:gd name="connsiteY151" fmla="*/ 3818369 h 7790740"/>
              <a:gd name="connsiteX152" fmla="*/ 20902732 w 27930708"/>
              <a:gd name="connsiteY152" fmla="*/ 3824148 h 7790740"/>
              <a:gd name="connsiteX153" fmla="*/ 20909140 w 27930708"/>
              <a:gd name="connsiteY153" fmla="*/ 3818369 h 7790740"/>
              <a:gd name="connsiteX154" fmla="*/ 20971064 w 27930708"/>
              <a:gd name="connsiteY154" fmla="*/ 3788172 h 7790740"/>
              <a:gd name="connsiteX155" fmla="*/ 20980128 w 27930708"/>
              <a:gd name="connsiteY155" fmla="*/ 3788172 h 7790740"/>
              <a:gd name="connsiteX156" fmla="*/ 21173452 w 27930708"/>
              <a:gd name="connsiteY156" fmla="*/ 3747407 h 7790740"/>
              <a:gd name="connsiteX157" fmla="*/ 21508744 w 27930708"/>
              <a:gd name="connsiteY157" fmla="*/ 3727779 h 7790740"/>
              <a:gd name="connsiteX158" fmla="*/ 21519316 w 27930708"/>
              <a:gd name="connsiteY158" fmla="*/ 3727779 h 7790740"/>
              <a:gd name="connsiteX159" fmla="*/ 21508424 w 27930708"/>
              <a:gd name="connsiteY159" fmla="*/ 3728005 h 7790740"/>
              <a:gd name="connsiteX160" fmla="*/ 20766538 w 27930708"/>
              <a:gd name="connsiteY160" fmla="*/ 3555392 h 7790740"/>
              <a:gd name="connsiteX161" fmla="*/ 20765462 w 27930708"/>
              <a:gd name="connsiteY161" fmla="*/ 3555648 h 7790740"/>
              <a:gd name="connsiteX162" fmla="*/ 20765846 w 27930708"/>
              <a:gd name="connsiteY162" fmla="*/ 3555469 h 7790740"/>
              <a:gd name="connsiteX163" fmla="*/ 21478540 w 27930708"/>
              <a:gd name="connsiteY163" fmla="*/ 3218965 h 7790740"/>
              <a:gd name="connsiteX164" fmla="*/ 21478540 w 27930708"/>
              <a:gd name="connsiteY164" fmla="*/ 3229534 h 7790740"/>
              <a:gd name="connsiteX165" fmla="*/ 21833468 w 27930708"/>
              <a:gd name="connsiteY165" fmla="*/ 3240103 h 7790740"/>
              <a:gd name="connsiteX166" fmla="*/ 21661288 w 27930708"/>
              <a:gd name="connsiteY166" fmla="*/ 3330693 h 7790740"/>
              <a:gd name="connsiteX167" fmla="*/ 21631084 w 27930708"/>
              <a:gd name="connsiteY167" fmla="*/ 3371458 h 7790740"/>
              <a:gd name="connsiteX168" fmla="*/ 21661288 w 27930708"/>
              <a:gd name="connsiteY168" fmla="*/ 3371458 h 7790740"/>
              <a:gd name="connsiteX169" fmla="*/ 21538952 w 27930708"/>
              <a:gd name="connsiteY169" fmla="*/ 3401655 h 7790740"/>
              <a:gd name="connsiteX170" fmla="*/ 21386408 w 27930708"/>
              <a:gd name="connsiteY170" fmla="*/ 3433361 h 7790740"/>
              <a:gd name="connsiteX171" fmla="*/ 21396980 w 27930708"/>
              <a:gd name="connsiteY171" fmla="*/ 3401655 h 7790740"/>
              <a:gd name="connsiteX172" fmla="*/ 21265580 w 27930708"/>
              <a:gd name="connsiteY172" fmla="*/ 3433361 h 7790740"/>
              <a:gd name="connsiteX173" fmla="*/ 21255008 w 27930708"/>
              <a:gd name="connsiteY173" fmla="*/ 3422792 h 7790740"/>
              <a:gd name="connsiteX174" fmla="*/ 21203656 w 27930708"/>
              <a:gd name="connsiteY174" fmla="*/ 3442420 h 7790740"/>
              <a:gd name="connsiteX175" fmla="*/ 21072256 w 27930708"/>
              <a:gd name="connsiteY175" fmla="*/ 3483186 h 7790740"/>
              <a:gd name="connsiteX176" fmla="*/ 21010332 w 27930708"/>
              <a:gd name="connsiteY176" fmla="*/ 3493755 h 7790740"/>
              <a:gd name="connsiteX177" fmla="*/ 20971064 w 27930708"/>
              <a:gd name="connsiteY177" fmla="*/ 3523951 h 7790740"/>
              <a:gd name="connsiteX178" fmla="*/ 20878932 w 27930708"/>
              <a:gd name="connsiteY178" fmla="*/ 3545089 h 7790740"/>
              <a:gd name="connsiteX179" fmla="*/ 20807948 w 27930708"/>
              <a:gd name="connsiteY179" fmla="*/ 3554148 h 7790740"/>
              <a:gd name="connsiteX180" fmla="*/ 20777740 w 27930708"/>
              <a:gd name="connsiteY180" fmla="*/ 3554148 h 7790740"/>
              <a:gd name="connsiteX181" fmla="*/ 20766538 w 27930708"/>
              <a:gd name="connsiteY181" fmla="*/ 3555392 h 7790740"/>
              <a:gd name="connsiteX182" fmla="*/ 20898568 w 27930708"/>
              <a:gd name="connsiteY182" fmla="*/ 3523951 h 7790740"/>
              <a:gd name="connsiteX183" fmla="*/ 21498172 w 27930708"/>
              <a:gd name="connsiteY183" fmla="*/ 3351830 h 7790740"/>
              <a:gd name="connsiteX184" fmla="*/ 21538952 w 27930708"/>
              <a:gd name="connsiteY184" fmla="*/ 3311065 h 7790740"/>
              <a:gd name="connsiteX185" fmla="*/ 20990700 w 27930708"/>
              <a:gd name="connsiteY185" fmla="*/ 3463558 h 7790740"/>
              <a:gd name="connsiteX186" fmla="*/ 20442444 w 27930708"/>
              <a:gd name="connsiteY186" fmla="*/ 3584345 h 7790740"/>
              <a:gd name="connsiteX187" fmla="*/ 20971064 w 27930708"/>
              <a:gd name="connsiteY187" fmla="*/ 3463558 h 7790740"/>
              <a:gd name="connsiteX188" fmla="*/ 21132672 w 27930708"/>
              <a:gd name="connsiteY188" fmla="*/ 3401655 h 7790740"/>
              <a:gd name="connsiteX189" fmla="*/ 21173452 w 27930708"/>
              <a:gd name="connsiteY189" fmla="*/ 3351830 h 7790740"/>
              <a:gd name="connsiteX190" fmla="*/ 21091892 w 27930708"/>
              <a:gd name="connsiteY190" fmla="*/ 3341262 h 7790740"/>
              <a:gd name="connsiteX191" fmla="*/ 21478540 w 27930708"/>
              <a:gd name="connsiteY191" fmla="*/ 3218965 h 7790740"/>
              <a:gd name="connsiteX192" fmla="*/ 21143244 w 27930708"/>
              <a:gd name="connsiteY192" fmla="*/ 3158572 h 7790740"/>
              <a:gd name="connsiteX193" fmla="*/ 21133908 w 27930708"/>
              <a:gd name="connsiteY193" fmla="*/ 3160493 h 7790740"/>
              <a:gd name="connsiteX194" fmla="*/ 21133994 w 27930708"/>
              <a:gd name="connsiteY194" fmla="*/ 3159893 h 7790740"/>
              <a:gd name="connsiteX195" fmla="*/ 21143244 w 27930708"/>
              <a:gd name="connsiteY195" fmla="*/ 3158572 h 7790740"/>
              <a:gd name="connsiteX196" fmla="*/ 21042052 w 27930708"/>
              <a:gd name="connsiteY196" fmla="*/ 2986451 h 7790740"/>
              <a:gd name="connsiteX197" fmla="*/ 21051112 w 27930708"/>
              <a:gd name="connsiteY197" fmla="*/ 2986451 h 7790740"/>
              <a:gd name="connsiteX198" fmla="*/ 21040102 w 27930708"/>
              <a:gd name="connsiteY198" fmla="*/ 2986951 h 7790740"/>
              <a:gd name="connsiteX199" fmla="*/ 21274644 w 27930708"/>
              <a:gd name="connsiteY199" fmla="*/ 2935116 h 7790740"/>
              <a:gd name="connsiteX200" fmla="*/ 21244436 w 27930708"/>
              <a:gd name="connsiteY200" fmla="*/ 2945685 h 7790740"/>
              <a:gd name="connsiteX201" fmla="*/ 21274644 w 27930708"/>
              <a:gd name="connsiteY201" fmla="*/ 2935116 h 7790740"/>
              <a:gd name="connsiteX202" fmla="*/ 12988483 w 27930708"/>
              <a:gd name="connsiteY202" fmla="*/ 2742423 h 7790740"/>
              <a:gd name="connsiteX203" fmla="*/ 13006100 w 27930708"/>
              <a:gd name="connsiteY203" fmla="*/ 2743179 h 7790740"/>
              <a:gd name="connsiteX204" fmla="*/ 13035741 w 27930708"/>
              <a:gd name="connsiteY204" fmla="*/ 2752427 h 7790740"/>
              <a:gd name="connsiteX205" fmla="*/ 13147850 w 27930708"/>
              <a:gd name="connsiteY205" fmla="*/ 2599183 h 7790740"/>
              <a:gd name="connsiteX206" fmla="*/ 13216927 w 27930708"/>
              <a:gd name="connsiteY206" fmla="*/ 2610346 h 7790740"/>
              <a:gd name="connsiteX207" fmla="*/ 13187742 w 27930708"/>
              <a:gd name="connsiteY207" fmla="*/ 2606987 h 7790740"/>
              <a:gd name="connsiteX208" fmla="*/ 13087093 w 27930708"/>
              <a:gd name="connsiteY208" fmla="*/ 2578796 h 7790740"/>
              <a:gd name="connsiteX209" fmla="*/ 13097664 w 27930708"/>
              <a:gd name="connsiteY209" fmla="*/ 2589365 h 7790740"/>
              <a:gd name="connsiteX210" fmla="*/ 13147850 w 27930708"/>
              <a:gd name="connsiteY210" fmla="*/ 2599183 h 7790740"/>
              <a:gd name="connsiteX211" fmla="*/ 13087093 w 27930708"/>
              <a:gd name="connsiteY211" fmla="*/ 2589365 h 7790740"/>
              <a:gd name="connsiteX212" fmla="*/ 13087093 w 27930708"/>
              <a:gd name="connsiteY212" fmla="*/ 2578796 h 7790740"/>
              <a:gd name="connsiteX213" fmla="*/ 12416846 w 27930708"/>
              <a:gd name="connsiteY213" fmla="*/ 2242102 h 7790740"/>
              <a:gd name="connsiteX214" fmla="*/ 12424997 w 27930708"/>
              <a:gd name="connsiteY214" fmla="*/ 2243306 h 7790740"/>
              <a:gd name="connsiteX215" fmla="*/ 12427074 w 27930708"/>
              <a:gd name="connsiteY215" fmla="*/ 2243613 h 7790740"/>
              <a:gd name="connsiteX216" fmla="*/ 12416501 w 27930708"/>
              <a:gd name="connsiteY216" fmla="*/ 2243613 h 7790740"/>
              <a:gd name="connsiteX217" fmla="*/ 12001950 w 27930708"/>
              <a:gd name="connsiteY217" fmla="*/ 2016091 h 7790740"/>
              <a:gd name="connsiteX218" fmla="*/ 12016828 w 27930708"/>
              <a:gd name="connsiteY218" fmla="*/ 2017515 h 7790740"/>
              <a:gd name="connsiteX219" fmla="*/ 12034013 w 27930708"/>
              <a:gd name="connsiteY219" fmla="*/ 2020544 h 7790740"/>
              <a:gd name="connsiteX220" fmla="*/ 12025323 w 27930708"/>
              <a:gd name="connsiteY220" fmla="*/ 2019591 h 7790740"/>
              <a:gd name="connsiteX221" fmla="*/ 11827469 w 27930708"/>
              <a:gd name="connsiteY221" fmla="*/ 1989961 h 7790740"/>
              <a:gd name="connsiteX222" fmla="*/ 12001950 w 27930708"/>
              <a:gd name="connsiteY222" fmla="*/ 2016091 h 7790740"/>
              <a:gd name="connsiteX223" fmla="*/ 11949807 w 27930708"/>
              <a:gd name="connsiteY223" fmla="*/ 2011098 h 7790740"/>
              <a:gd name="connsiteX224" fmla="*/ 11827469 w 27930708"/>
              <a:gd name="connsiteY224" fmla="*/ 1989961 h 7790740"/>
              <a:gd name="connsiteX225" fmla="*/ 1616063 w 27930708"/>
              <a:gd name="connsiteY225" fmla="*/ 1929567 h 7790740"/>
              <a:gd name="connsiteX226" fmla="*/ 1641073 w 27930708"/>
              <a:gd name="connsiteY226" fmla="*/ 1939568 h 7790740"/>
              <a:gd name="connsiteX227" fmla="*/ 1637207 w 27930708"/>
              <a:gd name="connsiteY227" fmla="*/ 1940136 h 7790740"/>
              <a:gd name="connsiteX228" fmla="*/ 1616063 w 27930708"/>
              <a:gd name="connsiteY228" fmla="*/ 1929567 h 7790740"/>
              <a:gd name="connsiteX229" fmla="*/ 508984 w 27930708"/>
              <a:gd name="connsiteY229" fmla="*/ 1909940 h 7790740"/>
              <a:gd name="connsiteX230" fmla="*/ 554616 w 27930708"/>
              <a:gd name="connsiteY230" fmla="*/ 1929351 h 7790740"/>
              <a:gd name="connsiteX231" fmla="*/ 549763 w 27930708"/>
              <a:gd name="connsiteY231" fmla="*/ 1929567 h 7790740"/>
              <a:gd name="connsiteX232" fmla="*/ 508984 w 27930708"/>
              <a:gd name="connsiteY232" fmla="*/ 1909940 h 7790740"/>
              <a:gd name="connsiteX233" fmla="*/ 1523932 w 27930708"/>
              <a:gd name="connsiteY233" fmla="*/ 1766505 h 7790740"/>
              <a:gd name="connsiteX234" fmla="*/ 1545077 w 27930708"/>
              <a:gd name="connsiteY234" fmla="*/ 1766505 h 7790740"/>
              <a:gd name="connsiteX235" fmla="*/ 1577940 w 27930708"/>
              <a:gd name="connsiteY235" fmla="*/ 1776614 h 7790740"/>
              <a:gd name="connsiteX236" fmla="*/ 1575284 w 27930708"/>
              <a:gd name="connsiteY236" fmla="*/ 1777074 h 7790740"/>
              <a:gd name="connsiteX237" fmla="*/ 1523932 w 27930708"/>
              <a:gd name="connsiteY237" fmla="*/ 1766505 h 7790740"/>
              <a:gd name="connsiteX238" fmla="*/ 6402329 w 27930708"/>
              <a:gd name="connsiteY238" fmla="*/ 1572886 h 7790740"/>
              <a:gd name="connsiteX239" fmla="*/ 6491177 w 27930708"/>
              <a:gd name="connsiteY239" fmla="*/ 1609437 h 7790740"/>
              <a:gd name="connsiteX240" fmla="*/ 6402329 w 27930708"/>
              <a:gd name="connsiteY240" fmla="*/ 1574757 h 7790740"/>
              <a:gd name="connsiteX241" fmla="*/ 6402329 w 27930708"/>
              <a:gd name="connsiteY241" fmla="*/ 1573436 h 7790740"/>
              <a:gd name="connsiteX242" fmla="*/ 6381185 w 27930708"/>
              <a:gd name="connsiteY242" fmla="*/ 1564188 h 7790740"/>
              <a:gd name="connsiteX243" fmla="*/ 6402329 w 27930708"/>
              <a:gd name="connsiteY243" fmla="*/ 1564188 h 7790740"/>
              <a:gd name="connsiteX244" fmla="*/ 6402329 w 27930708"/>
              <a:gd name="connsiteY244" fmla="*/ 1572886 h 7790740"/>
              <a:gd name="connsiteX245" fmla="*/ 1392532 w 27930708"/>
              <a:gd name="connsiteY245" fmla="*/ 1512853 h 7790740"/>
              <a:gd name="connsiteX246" fmla="*/ 1400462 w 27930708"/>
              <a:gd name="connsiteY246" fmla="*/ 1514174 h 7790740"/>
              <a:gd name="connsiteX247" fmla="*/ 1400280 w 27930708"/>
              <a:gd name="connsiteY247" fmla="*/ 1514387 h 7790740"/>
              <a:gd name="connsiteX248" fmla="*/ 4848638 w 27930708"/>
              <a:gd name="connsiteY248" fmla="*/ 1199752 h 7790740"/>
              <a:gd name="connsiteX249" fmla="*/ 4846680 w 27930708"/>
              <a:gd name="connsiteY249" fmla="*/ 1207867 h 7790740"/>
              <a:gd name="connsiteX250" fmla="*/ 4999223 w 27930708"/>
              <a:gd name="connsiteY250" fmla="*/ 1299967 h 7790740"/>
              <a:gd name="connsiteX251" fmla="*/ 4958444 w 27930708"/>
              <a:gd name="connsiteY251" fmla="*/ 1289398 h 7790740"/>
              <a:gd name="connsiteX252" fmla="*/ 4949383 w 27930708"/>
              <a:gd name="connsiteY252" fmla="*/ 1278829 h 7790740"/>
              <a:gd name="connsiteX253" fmla="*/ 4846680 w 27930708"/>
              <a:gd name="connsiteY253" fmla="*/ 1278829 h 7790740"/>
              <a:gd name="connsiteX254" fmla="*/ 5009796 w 27930708"/>
              <a:gd name="connsiteY254" fmla="*/ 1349791 h 7790740"/>
              <a:gd name="connsiteX255" fmla="*/ 5527842 w 27930708"/>
              <a:gd name="connsiteY255" fmla="*/ 1523422 h 7790740"/>
              <a:gd name="connsiteX256" fmla="*/ 5080782 w 27930708"/>
              <a:gd name="connsiteY256" fmla="*/ 1289398 h 7790740"/>
              <a:gd name="connsiteX257" fmla="*/ 5121561 w 27930708"/>
              <a:gd name="connsiteY257" fmla="*/ 1278829 h 7790740"/>
              <a:gd name="connsiteX258" fmla="*/ 4958444 w 27930708"/>
              <a:gd name="connsiteY258" fmla="*/ 1218436 h 7790740"/>
              <a:gd name="connsiteX259" fmla="*/ 4848638 w 27930708"/>
              <a:gd name="connsiteY259" fmla="*/ 1199752 h 7790740"/>
              <a:gd name="connsiteX260" fmla="*/ 5008154 w 27930708"/>
              <a:gd name="connsiteY260" fmla="*/ 1013741 h 7790740"/>
              <a:gd name="connsiteX261" fmla="*/ 5061148 w 27930708"/>
              <a:gd name="connsiteY261" fmla="*/ 1035746 h 7790740"/>
              <a:gd name="connsiteX262" fmla="*/ 5009796 w 27930708"/>
              <a:gd name="connsiteY262" fmla="*/ 1016118 h 7790740"/>
              <a:gd name="connsiteX263" fmla="*/ 763673 w 27930708"/>
              <a:gd name="connsiteY263" fmla="*/ 473299 h 7790740"/>
              <a:gd name="connsiteX264" fmla="*/ 770910 w 27930708"/>
              <a:gd name="connsiteY264" fmla="*/ 476164 h 7790740"/>
              <a:gd name="connsiteX265" fmla="*/ 773293 w 27930708"/>
              <a:gd name="connsiteY265" fmla="*/ 477108 h 7790740"/>
              <a:gd name="connsiteX266" fmla="*/ 762721 w 27930708"/>
              <a:gd name="connsiteY266" fmla="*/ 477108 h 7790740"/>
              <a:gd name="connsiteX267" fmla="*/ 4308388 w 27930708"/>
              <a:gd name="connsiteY267" fmla="*/ 302636 h 7790740"/>
              <a:gd name="connsiteX268" fmla="*/ 4329011 w 27930708"/>
              <a:gd name="connsiteY268" fmla="*/ 310271 h 7790740"/>
              <a:gd name="connsiteX269" fmla="*/ 4339205 w 27930708"/>
              <a:gd name="connsiteY269" fmla="*/ 314046 h 7790740"/>
              <a:gd name="connsiteX270" fmla="*/ 4308998 w 27930708"/>
              <a:gd name="connsiteY270" fmla="*/ 304987 h 7790740"/>
              <a:gd name="connsiteX271" fmla="*/ 4226722 w 27930708"/>
              <a:gd name="connsiteY271" fmla="*/ 199140 h 7790740"/>
              <a:gd name="connsiteX272" fmla="*/ 4243865 w 27930708"/>
              <a:gd name="connsiteY272" fmla="*/ 205715 h 7790740"/>
              <a:gd name="connsiteX273" fmla="*/ 4266928 w 27930708"/>
              <a:gd name="connsiteY273" fmla="*/ 216575 h 7790740"/>
              <a:gd name="connsiteX274" fmla="*/ 4257081 w 27930708"/>
              <a:gd name="connsiteY274" fmla="*/ 212321 h 7790740"/>
              <a:gd name="connsiteX275" fmla="*/ 3861938 w 27930708"/>
              <a:gd name="connsiteY275" fmla="*/ 40766 h 7790740"/>
              <a:gd name="connsiteX276" fmla="*/ 4226722 w 27930708"/>
              <a:gd name="connsiteY276" fmla="*/ 199140 h 7790740"/>
              <a:gd name="connsiteX277" fmla="*/ 4105102 w 27930708"/>
              <a:gd name="connsiteY277" fmla="*/ 152493 h 7790740"/>
              <a:gd name="connsiteX278" fmla="*/ 3861938 w 27930708"/>
              <a:gd name="connsiteY278" fmla="*/ 40766 h 7790740"/>
              <a:gd name="connsiteX279" fmla="*/ 610177 w 27930708"/>
              <a:gd name="connsiteY279" fmla="*/ 0 h 7790740"/>
              <a:gd name="connsiteX280" fmla="*/ 814073 w 27930708"/>
              <a:gd name="connsiteY280" fmla="*/ 81531 h 7790740"/>
              <a:gd name="connsiteX281" fmla="*/ 874486 w 27930708"/>
              <a:gd name="connsiteY281" fmla="*/ 70962 h 7790740"/>
              <a:gd name="connsiteX282" fmla="*/ 823135 w 27930708"/>
              <a:gd name="connsiteY282" fmla="*/ 49825 h 7790740"/>
              <a:gd name="connsiteX283" fmla="*/ 915265 w 27930708"/>
              <a:gd name="connsiteY283" fmla="*/ 81531 h 7790740"/>
              <a:gd name="connsiteX284" fmla="*/ 904693 w 27930708"/>
              <a:gd name="connsiteY284" fmla="*/ 90590 h 7790740"/>
              <a:gd name="connsiteX285" fmla="*/ 1239988 w 27930708"/>
              <a:gd name="connsiteY285" fmla="*/ 223456 h 7790740"/>
              <a:gd name="connsiteX286" fmla="*/ 1422739 w 27930708"/>
              <a:gd name="connsiteY286" fmla="*/ 294418 h 7790740"/>
              <a:gd name="connsiteX287" fmla="*/ 1484663 w 27930708"/>
              <a:gd name="connsiteY287" fmla="*/ 283849 h 7790740"/>
              <a:gd name="connsiteX288" fmla="*/ 1403105 w 27930708"/>
              <a:gd name="connsiteY288" fmla="*/ 253652 h 7790740"/>
              <a:gd name="connsiteX289" fmla="*/ 1412167 w 27930708"/>
              <a:gd name="connsiteY289" fmla="*/ 243083 h 7790740"/>
              <a:gd name="connsiteX290" fmla="*/ 1463519 w 27930708"/>
              <a:gd name="connsiteY290" fmla="*/ 234025 h 7790740"/>
              <a:gd name="connsiteX291" fmla="*/ 1452946 w 27930708"/>
              <a:gd name="connsiteY291" fmla="*/ 223456 h 7790740"/>
              <a:gd name="connsiteX292" fmla="*/ 1433312 w 27930708"/>
              <a:gd name="connsiteY292" fmla="*/ 212887 h 7790740"/>
              <a:gd name="connsiteX293" fmla="*/ 1412167 w 27930708"/>
              <a:gd name="connsiteY293" fmla="*/ 212887 h 7790740"/>
              <a:gd name="connsiteX294" fmla="*/ 1179575 w 27930708"/>
              <a:gd name="connsiteY294" fmla="*/ 111728 h 7790740"/>
              <a:gd name="connsiteX295" fmla="*/ 1117651 w 27930708"/>
              <a:gd name="connsiteY295" fmla="*/ 111728 h 7790740"/>
              <a:gd name="connsiteX296" fmla="*/ 1087444 w 27930708"/>
              <a:gd name="connsiteY296" fmla="*/ 111728 h 7790740"/>
              <a:gd name="connsiteX297" fmla="*/ 1067810 w 27930708"/>
              <a:gd name="connsiteY297" fmla="*/ 101159 h 7790740"/>
              <a:gd name="connsiteX298" fmla="*/ 1108589 w 27930708"/>
              <a:gd name="connsiteY298" fmla="*/ 81531 h 7790740"/>
              <a:gd name="connsiteX299" fmla="*/ 1037603 w 27930708"/>
              <a:gd name="connsiteY299" fmla="*/ 49825 h 7790740"/>
              <a:gd name="connsiteX300" fmla="*/ 1179575 w 27930708"/>
              <a:gd name="connsiteY300" fmla="*/ 90590 h 7790740"/>
              <a:gd name="connsiteX301" fmla="*/ 1239988 w 27930708"/>
              <a:gd name="connsiteY301" fmla="*/ 70962 h 7790740"/>
              <a:gd name="connsiteX302" fmla="*/ 1209781 w 27930708"/>
              <a:gd name="connsiteY302" fmla="*/ 60394 h 7790740"/>
              <a:gd name="connsiteX303" fmla="*/ 1270195 w 27930708"/>
              <a:gd name="connsiteY303" fmla="*/ 81531 h 7790740"/>
              <a:gd name="connsiteX304" fmla="*/ 1239988 w 27930708"/>
              <a:gd name="connsiteY304" fmla="*/ 101159 h 7790740"/>
              <a:gd name="connsiteX305" fmla="*/ 1900007 w 27930708"/>
              <a:gd name="connsiteY305" fmla="*/ 375949 h 7790740"/>
              <a:gd name="connsiteX306" fmla="*/ 1961931 w 27930708"/>
              <a:gd name="connsiteY306" fmla="*/ 365380 h 7790740"/>
              <a:gd name="connsiteX307" fmla="*/ 1890945 w 27930708"/>
              <a:gd name="connsiteY307" fmla="*/ 324614 h 7790740"/>
              <a:gd name="connsiteX308" fmla="*/ 2032917 w 27930708"/>
              <a:gd name="connsiteY308" fmla="*/ 385008 h 7790740"/>
              <a:gd name="connsiteX309" fmla="*/ 2084268 w 27930708"/>
              <a:gd name="connsiteY309" fmla="*/ 375949 h 7790740"/>
              <a:gd name="connsiteX310" fmla="*/ 2114475 w 27930708"/>
              <a:gd name="connsiteY310" fmla="*/ 385008 h 7790740"/>
              <a:gd name="connsiteX311" fmla="*/ 2652156 w 27930708"/>
              <a:gd name="connsiteY311" fmla="*/ 599404 h 7790740"/>
              <a:gd name="connsiteX312" fmla="*/ 2673301 w 27930708"/>
              <a:gd name="connsiteY312" fmla="*/ 599404 h 7790740"/>
              <a:gd name="connsiteX313" fmla="*/ 2886259 w 27930708"/>
              <a:gd name="connsiteY313" fmla="*/ 680935 h 7790740"/>
              <a:gd name="connsiteX314" fmla="*/ 2946672 w 27930708"/>
              <a:gd name="connsiteY314" fmla="*/ 659797 h 7790740"/>
              <a:gd name="connsiteX315" fmla="*/ 2825845 w 27930708"/>
              <a:gd name="connsiteY315" fmla="*/ 619032 h 7790740"/>
              <a:gd name="connsiteX316" fmla="*/ 2967817 w 27930708"/>
              <a:gd name="connsiteY316" fmla="*/ 649229 h 7790740"/>
              <a:gd name="connsiteX317" fmla="*/ 3028231 w 27930708"/>
              <a:gd name="connsiteY317" fmla="*/ 640170 h 7790740"/>
              <a:gd name="connsiteX318" fmla="*/ 3721854 w 27930708"/>
              <a:gd name="connsiteY318" fmla="*/ 906466 h 7790740"/>
              <a:gd name="connsiteX319" fmla="*/ 4408200 w 27930708"/>
              <a:gd name="connsiteY319" fmla="*/ 1149839 h 7790740"/>
              <a:gd name="connsiteX320" fmla="*/ 4410380 w 27930708"/>
              <a:gd name="connsiteY320" fmla="*/ 1151437 h 7790740"/>
              <a:gd name="connsiteX321" fmla="*/ 4431336 w 27930708"/>
              <a:gd name="connsiteY321" fmla="*/ 1158043 h 7790740"/>
              <a:gd name="connsiteX322" fmla="*/ 4408200 w 27930708"/>
              <a:gd name="connsiteY322" fmla="*/ 1149839 h 7790740"/>
              <a:gd name="connsiteX323" fmla="*/ 4390557 w 27930708"/>
              <a:gd name="connsiteY323" fmla="*/ 1136905 h 7790740"/>
              <a:gd name="connsiteX324" fmla="*/ 4562736 w 27930708"/>
              <a:gd name="connsiteY324" fmla="*/ 1207867 h 7790740"/>
              <a:gd name="connsiteX325" fmla="*/ 4582370 w 27930708"/>
              <a:gd name="connsiteY325" fmla="*/ 1207867 h 7790740"/>
              <a:gd name="connsiteX326" fmla="*/ 4663929 w 27930708"/>
              <a:gd name="connsiteY326" fmla="*/ 1218436 h 7790740"/>
              <a:gd name="connsiteX327" fmla="*/ 4025054 w 27930708"/>
              <a:gd name="connsiteY327" fmla="*/ 893822 h 7790740"/>
              <a:gd name="connsiteX328" fmla="*/ 4319571 w 27930708"/>
              <a:gd name="connsiteY328" fmla="*/ 1016118 h 7790740"/>
              <a:gd name="connsiteX329" fmla="*/ 4399619 w 27930708"/>
              <a:gd name="connsiteY329" fmla="*/ 1025177 h 7790740"/>
              <a:gd name="connsiteX330" fmla="*/ 4491750 w 27930708"/>
              <a:gd name="connsiteY330" fmla="*/ 1065943 h 7790740"/>
              <a:gd name="connsiteX331" fmla="*/ 4592942 w 27930708"/>
              <a:gd name="connsiteY331" fmla="*/ 1065943 h 7790740"/>
              <a:gd name="connsiteX332" fmla="*/ 4278792 w 27930708"/>
              <a:gd name="connsiteY332" fmla="*/ 924018 h 7790740"/>
              <a:gd name="connsiteX333" fmla="*/ 4644294 w 27930708"/>
              <a:gd name="connsiteY333" fmla="*/ 1065943 h 7790740"/>
              <a:gd name="connsiteX334" fmla="*/ 4734914 w 27930708"/>
              <a:gd name="connsiteY334" fmla="*/ 1076511 h 7790740"/>
              <a:gd name="connsiteX335" fmla="*/ 4614087 w 27930708"/>
              <a:gd name="connsiteY335" fmla="*/ 1016118 h 7790740"/>
              <a:gd name="connsiteX336" fmla="*/ 4704708 w 27930708"/>
              <a:gd name="connsiteY336" fmla="*/ 1016118 h 7790740"/>
              <a:gd name="connsiteX337" fmla="*/ 4502322 w 27930708"/>
              <a:gd name="connsiteY337" fmla="*/ 913449 h 7790740"/>
              <a:gd name="connsiteX338" fmla="*/ 4511384 w 27930708"/>
              <a:gd name="connsiteY338" fmla="*/ 913449 h 7790740"/>
              <a:gd name="connsiteX339" fmla="*/ 4603515 w 27930708"/>
              <a:gd name="connsiteY339" fmla="*/ 913449 h 7790740"/>
              <a:gd name="connsiteX340" fmla="*/ 4167027 w 27930708"/>
              <a:gd name="connsiteY340" fmla="*/ 689994 h 7790740"/>
              <a:gd name="connsiteX341" fmla="*/ 4614087 w 27930708"/>
              <a:gd name="connsiteY341" fmla="*/ 853056 h 7790740"/>
              <a:gd name="connsiteX342" fmla="*/ 4694135 w 27930708"/>
              <a:gd name="connsiteY342" fmla="*/ 853056 h 7790740"/>
              <a:gd name="connsiteX343" fmla="*/ 4552163 w 27930708"/>
              <a:gd name="connsiteY343" fmla="*/ 771525 h 7790740"/>
              <a:gd name="connsiteX344" fmla="*/ 4614087 w 27930708"/>
              <a:gd name="connsiteY344" fmla="*/ 771525 h 7790740"/>
              <a:gd name="connsiteX345" fmla="*/ 4958444 w 27930708"/>
              <a:gd name="connsiteY345" fmla="*/ 934587 h 7790740"/>
              <a:gd name="connsiteX346" fmla="*/ 4949383 w 27930708"/>
              <a:gd name="connsiteY346" fmla="*/ 943646 h 7790740"/>
              <a:gd name="connsiteX347" fmla="*/ 5100417 w 27930708"/>
              <a:gd name="connsiteY347" fmla="*/ 1016118 h 7790740"/>
              <a:gd name="connsiteX348" fmla="*/ 5005690 w 27930708"/>
              <a:gd name="connsiteY348" fmla="*/ 1010173 h 7790740"/>
              <a:gd name="connsiteX349" fmla="*/ 5008154 w 27930708"/>
              <a:gd name="connsiteY349" fmla="*/ 1013741 h 7790740"/>
              <a:gd name="connsiteX350" fmla="*/ 4766631 w 27930708"/>
              <a:gd name="connsiteY350" fmla="*/ 913449 h 7790740"/>
              <a:gd name="connsiteX351" fmla="*/ 4674500 w 27930708"/>
              <a:gd name="connsiteY351" fmla="*/ 902881 h 7790740"/>
              <a:gd name="connsiteX352" fmla="*/ 4919175 w 27930708"/>
              <a:gd name="connsiteY352" fmla="*/ 1035746 h 7790740"/>
              <a:gd name="connsiteX353" fmla="*/ 4846680 w 27930708"/>
              <a:gd name="connsiteY353" fmla="*/ 1016118 h 7790740"/>
              <a:gd name="connsiteX354" fmla="*/ 4796838 w 27930708"/>
              <a:gd name="connsiteY354" fmla="*/ 1025177 h 7790740"/>
              <a:gd name="connsiteX355" fmla="*/ 5325457 w 27930708"/>
              <a:gd name="connsiteY355" fmla="*/ 1269770 h 7790740"/>
              <a:gd name="connsiteX356" fmla="*/ 5325457 w 27930708"/>
              <a:gd name="connsiteY356" fmla="*/ 1278829 h 7790740"/>
              <a:gd name="connsiteX357" fmla="*/ 5345092 w 27930708"/>
              <a:gd name="connsiteY357" fmla="*/ 1289398 h 7790740"/>
              <a:gd name="connsiteX358" fmla="*/ 4979589 w 27930708"/>
              <a:gd name="connsiteY358" fmla="*/ 1136905 h 7790740"/>
              <a:gd name="connsiteX359" fmla="*/ 4878396 w 27930708"/>
              <a:gd name="connsiteY359" fmla="*/ 1127846 h 7790740"/>
              <a:gd name="connsiteX360" fmla="*/ 5446284 w 27930708"/>
              <a:gd name="connsiteY360" fmla="*/ 1411695 h 7790740"/>
              <a:gd name="connsiteX361" fmla="*/ 5538415 w 27930708"/>
              <a:gd name="connsiteY361" fmla="*/ 1422263 h 7790740"/>
              <a:gd name="connsiteX362" fmla="*/ 5974903 w 27930708"/>
              <a:gd name="connsiteY362" fmla="*/ 1635150 h 7790740"/>
              <a:gd name="connsiteX363" fmla="*/ 5456857 w 27930708"/>
              <a:gd name="connsiteY363" fmla="*/ 1431322 h 7790740"/>
              <a:gd name="connsiteX364" fmla="*/ 5345092 w 27930708"/>
              <a:gd name="connsiteY364" fmla="*/ 1422263 h 7790740"/>
              <a:gd name="connsiteX365" fmla="*/ 5558050 w 27930708"/>
              <a:gd name="connsiteY365" fmla="*/ 1523422 h 7790740"/>
              <a:gd name="connsiteX366" fmla="*/ 7193747 w 27930708"/>
              <a:gd name="connsiteY366" fmla="*/ 1989961 h 7790740"/>
              <a:gd name="connsiteX367" fmla="*/ 6157654 w 27930708"/>
              <a:gd name="connsiteY367" fmla="*/ 1604953 h 7790740"/>
              <a:gd name="connsiteX368" fmla="*/ 7001934 w 27930708"/>
              <a:gd name="connsiteY368" fmla="*/ 1918999 h 7790740"/>
              <a:gd name="connsiteX369" fmla="*/ 7092555 w 27930708"/>
              <a:gd name="connsiteY369" fmla="*/ 1909940 h 7790740"/>
              <a:gd name="connsiteX370" fmla="*/ 6544301 w 27930708"/>
              <a:gd name="connsiteY370" fmla="*/ 1695543 h 7790740"/>
              <a:gd name="connsiteX371" fmla="*/ 7193747 w 27930708"/>
              <a:gd name="connsiteY371" fmla="*/ 1929567 h 7790740"/>
              <a:gd name="connsiteX372" fmla="*/ 7285878 w 27930708"/>
              <a:gd name="connsiteY372" fmla="*/ 1929567 h 7790740"/>
              <a:gd name="connsiteX373" fmla="*/ 6833531 w 27930708"/>
              <a:gd name="connsiteY373" fmla="*/ 1750275 h 7790740"/>
              <a:gd name="connsiteX374" fmla="*/ 6491177 w 27930708"/>
              <a:gd name="connsiteY374" fmla="*/ 1609437 h 7790740"/>
              <a:gd name="connsiteX375" fmla="*/ 6762545 w 27930708"/>
              <a:gd name="connsiteY375" fmla="*/ 1715360 h 7790740"/>
              <a:gd name="connsiteX376" fmla="*/ 7122761 w 27930708"/>
              <a:gd name="connsiteY376" fmla="*/ 1848036 h 7790740"/>
              <a:gd name="connsiteX377" fmla="*/ 7223954 w 27930708"/>
              <a:gd name="connsiteY377" fmla="*/ 1848036 h 7790740"/>
              <a:gd name="connsiteX378" fmla="*/ 7193747 w 27930708"/>
              <a:gd name="connsiteY378" fmla="*/ 1837467 h 7790740"/>
              <a:gd name="connsiteX379" fmla="*/ 7264733 w 27930708"/>
              <a:gd name="connsiteY379" fmla="*/ 1828409 h 7790740"/>
              <a:gd name="connsiteX380" fmla="*/ 7092555 w 27930708"/>
              <a:gd name="connsiteY380" fmla="*/ 1766505 h 7790740"/>
              <a:gd name="connsiteX381" fmla="*/ 7174113 w 27930708"/>
              <a:gd name="connsiteY381" fmla="*/ 1766505 h 7790740"/>
              <a:gd name="connsiteX382" fmla="*/ 6961155 w 27930708"/>
              <a:gd name="connsiteY382" fmla="*/ 1684974 h 7790740"/>
              <a:gd name="connsiteX383" fmla="*/ 7010996 w 27930708"/>
              <a:gd name="connsiteY383" fmla="*/ 1675915 h 7790740"/>
              <a:gd name="connsiteX384" fmla="*/ 6381185 w 27930708"/>
              <a:gd name="connsiteY384" fmla="*/ 1390557 h 7790740"/>
              <a:gd name="connsiteX385" fmla="*/ 5751373 w 27930708"/>
              <a:gd name="connsiteY385" fmla="*/ 1106708 h 7790740"/>
              <a:gd name="connsiteX386" fmla="*/ 5761945 w 27930708"/>
              <a:gd name="connsiteY386" fmla="*/ 1096139 h 7790740"/>
              <a:gd name="connsiteX387" fmla="*/ 5416078 w 27930708"/>
              <a:gd name="connsiteY387" fmla="*/ 943646 h 7790740"/>
              <a:gd name="connsiteX388" fmla="*/ 5325457 w 27930708"/>
              <a:gd name="connsiteY388" fmla="*/ 893822 h 7790740"/>
              <a:gd name="connsiteX389" fmla="*/ 5334519 w 27930708"/>
              <a:gd name="connsiteY389" fmla="*/ 893822 h 7790740"/>
              <a:gd name="connsiteX390" fmla="*/ 5650180 w 27930708"/>
              <a:gd name="connsiteY390" fmla="*/ 1035746 h 7790740"/>
              <a:gd name="connsiteX391" fmla="*/ 5751373 w 27930708"/>
              <a:gd name="connsiteY391" fmla="*/ 1035746 h 7790740"/>
              <a:gd name="connsiteX392" fmla="*/ 5162341 w 27930708"/>
              <a:gd name="connsiteY392" fmla="*/ 751897 h 7790740"/>
              <a:gd name="connsiteX393" fmla="*/ 5040003 w 27930708"/>
              <a:gd name="connsiteY393" fmla="*/ 741328 h 7790740"/>
              <a:gd name="connsiteX394" fmla="*/ 5061148 w 27930708"/>
              <a:gd name="connsiteY394" fmla="*/ 751897 h 7790740"/>
              <a:gd name="connsiteX395" fmla="*/ 4786266 w 27930708"/>
              <a:gd name="connsiteY395" fmla="*/ 619032 h 7790740"/>
              <a:gd name="connsiteX396" fmla="*/ 4827045 w 27930708"/>
              <a:gd name="connsiteY396" fmla="*/ 619032 h 7790740"/>
              <a:gd name="connsiteX397" fmla="*/ 4816473 w 27930708"/>
              <a:gd name="connsiteY397" fmla="*/ 608463 h 7790740"/>
              <a:gd name="connsiteX398" fmla="*/ 4786266 w 27930708"/>
              <a:gd name="connsiteY398" fmla="*/ 588835 h 7790740"/>
              <a:gd name="connsiteX399" fmla="*/ 4846680 w 27930708"/>
              <a:gd name="connsiteY399" fmla="*/ 588835 h 7790740"/>
              <a:gd name="connsiteX400" fmla="*/ 4623149 w 27930708"/>
              <a:gd name="connsiteY400" fmla="*/ 477108 h 7790740"/>
              <a:gd name="connsiteX401" fmla="*/ 4653356 w 27930708"/>
              <a:gd name="connsiteY401" fmla="*/ 487676 h 7790740"/>
              <a:gd name="connsiteX402" fmla="*/ 4898031 w 27930708"/>
              <a:gd name="connsiteY402" fmla="*/ 608463 h 7790740"/>
              <a:gd name="connsiteX403" fmla="*/ 4988652 w 27930708"/>
              <a:gd name="connsiteY403" fmla="*/ 619032 h 7790740"/>
              <a:gd name="connsiteX404" fmla="*/ 5690959 w 27930708"/>
              <a:gd name="connsiteY404" fmla="*/ 943646 h 7790740"/>
              <a:gd name="connsiteX405" fmla="*/ 5792152 w 27930708"/>
              <a:gd name="connsiteY405" fmla="*/ 954215 h 7790740"/>
              <a:gd name="connsiteX406" fmla="*/ 5020369 w 27930708"/>
              <a:gd name="connsiteY406" fmla="*/ 599404 h 7790740"/>
              <a:gd name="connsiteX407" fmla="*/ 4938810 w 27930708"/>
              <a:gd name="connsiteY407" fmla="*/ 588835 h 7790740"/>
              <a:gd name="connsiteX408" fmla="*/ 4410191 w 27930708"/>
              <a:gd name="connsiteY408" fmla="*/ 314046 h 7790740"/>
              <a:gd name="connsiteX409" fmla="*/ 4306332 w 27930708"/>
              <a:gd name="connsiteY409" fmla="*/ 294725 h 7790740"/>
              <a:gd name="connsiteX410" fmla="*/ 4308388 w 27930708"/>
              <a:gd name="connsiteY410" fmla="*/ 302636 h 7790740"/>
              <a:gd name="connsiteX411" fmla="*/ 4304798 w 27930708"/>
              <a:gd name="connsiteY411" fmla="*/ 301306 h 7790740"/>
              <a:gd name="connsiteX412" fmla="*/ 4257647 w 27930708"/>
              <a:gd name="connsiteY412" fmla="*/ 283849 h 7790740"/>
              <a:gd name="connsiteX413" fmla="*/ 3943496 w 27930708"/>
              <a:gd name="connsiteY413" fmla="*/ 122297 h 7790740"/>
              <a:gd name="connsiteX414" fmla="*/ 4014482 w 27930708"/>
              <a:gd name="connsiteY414" fmla="*/ 141925 h 7790740"/>
              <a:gd name="connsiteX415" fmla="*/ 4287854 w 27930708"/>
              <a:gd name="connsiteY415" fmla="*/ 264221 h 7790740"/>
              <a:gd name="connsiteX416" fmla="*/ 4390557 w 27930708"/>
              <a:gd name="connsiteY416" fmla="*/ 274790 h 7790740"/>
              <a:gd name="connsiteX417" fmla="*/ 4266928 w 27930708"/>
              <a:gd name="connsiteY417" fmla="*/ 216575 h 7790740"/>
              <a:gd name="connsiteX418" fmla="*/ 4452174 w 27930708"/>
              <a:gd name="connsiteY418" fmla="*/ 296612 h 7790740"/>
              <a:gd name="connsiteX419" fmla="*/ 4644294 w 27930708"/>
              <a:gd name="connsiteY419" fmla="*/ 375949 h 7790740"/>
              <a:gd name="connsiteX420" fmla="*/ 4734914 w 27930708"/>
              <a:gd name="connsiteY420" fmla="*/ 375949 h 7790740"/>
              <a:gd name="connsiteX421" fmla="*/ 4055262 w 27930708"/>
              <a:gd name="connsiteY421" fmla="*/ 19628 h 7790740"/>
              <a:gd name="connsiteX422" fmla="*/ 4278792 w 27930708"/>
              <a:gd name="connsiteY422" fmla="*/ 111728 h 7790740"/>
              <a:gd name="connsiteX423" fmla="*/ 4379985 w 27930708"/>
              <a:gd name="connsiteY423" fmla="*/ 122297 h 7790740"/>
              <a:gd name="connsiteX424" fmla="*/ 4431336 w 27930708"/>
              <a:gd name="connsiteY424" fmla="*/ 111728 h 7790740"/>
              <a:gd name="connsiteX425" fmla="*/ 4227440 w 27930708"/>
              <a:gd name="connsiteY425" fmla="*/ 9059 h 7790740"/>
              <a:gd name="connsiteX426" fmla="*/ 4734914 w 27930708"/>
              <a:gd name="connsiteY426" fmla="*/ 234025 h 7790740"/>
              <a:gd name="connsiteX427" fmla="*/ 4837617 w 27930708"/>
              <a:gd name="connsiteY427" fmla="*/ 234025 h 7790740"/>
              <a:gd name="connsiteX428" fmla="*/ 4491750 w 27930708"/>
              <a:gd name="connsiteY428" fmla="*/ 70962 h 7790740"/>
              <a:gd name="connsiteX429" fmla="*/ 4502322 w 27930708"/>
              <a:gd name="connsiteY429" fmla="*/ 70962 h 7790740"/>
              <a:gd name="connsiteX430" fmla="*/ 5009796 w 27930708"/>
              <a:gd name="connsiteY430" fmla="*/ 304987 h 7790740"/>
              <a:gd name="connsiteX431" fmla="*/ 5110989 w 27930708"/>
              <a:gd name="connsiteY431" fmla="*/ 314046 h 7790740"/>
              <a:gd name="connsiteX432" fmla="*/ 5020369 w 27930708"/>
              <a:gd name="connsiteY432" fmla="*/ 274790 h 7790740"/>
              <a:gd name="connsiteX433" fmla="*/ 5192547 w 27930708"/>
              <a:gd name="connsiteY433" fmla="*/ 335183 h 7790740"/>
              <a:gd name="connsiteX434" fmla="*/ 5172913 w 27930708"/>
              <a:gd name="connsiteY434" fmla="*/ 344242 h 7790740"/>
              <a:gd name="connsiteX435" fmla="*/ 5802725 w 27930708"/>
              <a:gd name="connsiteY435" fmla="*/ 599404 h 7790740"/>
              <a:gd name="connsiteX436" fmla="*/ 6127448 w 27930708"/>
              <a:gd name="connsiteY436" fmla="*/ 751897 h 7790740"/>
              <a:gd name="connsiteX437" fmla="*/ 6228640 w 27930708"/>
              <a:gd name="connsiteY437" fmla="*/ 751897 h 7790740"/>
              <a:gd name="connsiteX438" fmla="*/ 6086668 w 27930708"/>
              <a:gd name="connsiteY438" fmla="*/ 689994 h 7790740"/>
              <a:gd name="connsiteX439" fmla="*/ 6107813 w 27930708"/>
              <a:gd name="connsiteY439" fmla="*/ 689994 h 7790740"/>
              <a:gd name="connsiteX440" fmla="*/ 6178799 w 27930708"/>
              <a:gd name="connsiteY440" fmla="*/ 689994 h 7790740"/>
              <a:gd name="connsiteX441" fmla="*/ 6168227 w 27930708"/>
              <a:gd name="connsiteY441" fmla="*/ 670366 h 7790740"/>
              <a:gd name="connsiteX442" fmla="*/ 6138020 w 27930708"/>
              <a:gd name="connsiteY442" fmla="*/ 659797 h 7790740"/>
              <a:gd name="connsiteX443" fmla="*/ 6086668 w 27930708"/>
              <a:gd name="connsiteY443" fmla="*/ 649229 h 7790740"/>
              <a:gd name="connsiteX444" fmla="*/ 5660753 w 27930708"/>
              <a:gd name="connsiteY444" fmla="*/ 455970 h 7790740"/>
              <a:gd name="connsiteX445" fmla="*/ 5558050 w 27930708"/>
              <a:gd name="connsiteY445" fmla="*/ 446911 h 7790740"/>
              <a:gd name="connsiteX446" fmla="*/ 5538415 w 27930708"/>
              <a:gd name="connsiteY446" fmla="*/ 436342 h 7790740"/>
              <a:gd name="connsiteX447" fmla="*/ 5508208 w 27930708"/>
              <a:gd name="connsiteY447" fmla="*/ 436342 h 7790740"/>
              <a:gd name="connsiteX448" fmla="*/ 5467429 w 27930708"/>
              <a:gd name="connsiteY448" fmla="*/ 416714 h 7790740"/>
              <a:gd name="connsiteX449" fmla="*/ 5527842 w 27930708"/>
              <a:gd name="connsiteY449" fmla="*/ 406145 h 7790740"/>
              <a:gd name="connsiteX450" fmla="*/ 5385871 w 27930708"/>
              <a:gd name="connsiteY450" fmla="*/ 344242 h 7790740"/>
              <a:gd name="connsiteX451" fmla="*/ 5650180 w 27930708"/>
              <a:gd name="connsiteY451" fmla="*/ 436342 h 7790740"/>
              <a:gd name="connsiteX452" fmla="*/ 5740801 w 27930708"/>
              <a:gd name="connsiteY452" fmla="*/ 436342 h 7790740"/>
              <a:gd name="connsiteX453" fmla="*/ 5690959 w 27930708"/>
              <a:gd name="connsiteY453" fmla="*/ 406145 h 7790740"/>
              <a:gd name="connsiteX454" fmla="*/ 5813297 w 27930708"/>
              <a:gd name="connsiteY454" fmla="*/ 455970 h 7790740"/>
              <a:gd name="connsiteX455" fmla="*/ 5761945 w 27930708"/>
              <a:gd name="connsiteY455" fmla="*/ 466539 h 7790740"/>
              <a:gd name="connsiteX456" fmla="*/ 6991362 w 27930708"/>
              <a:gd name="connsiteY456" fmla="*/ 984412 h 7790740"/>
              <a:gd name="connsiteX457" fmla="*/ 7092555 w 27930708"/>
              <a:gd name="connsiteY457" fmla="*/ 984412 h 7790740"/>
              <a:gd name="connsiteX458" fmla="*/ 6961155 w 27930708"/>
              <a:gd name="connsiteY458" fmla="*/ 924018 h 7790740"/>
              <a:gd name="connsiteX459" fmla="*/ 7223954 w 27930708"/>
              <a:gd name="connsiteY459" fmla="*/ 1025177 h 7790740"/>
              <a:gd name="connsiteX460" fmla="*/ 7326657 w 27930708"/>
              <a:gd name="connsiteY460" fmla="*/ 1035746 h 7790740"/>
              <a:gd name="connsiteX461" fmla="*/ 7367436 w 27930708"/>
              <a:gd name="connsiteY461" fmla="*/ 1046315 h 7790740"/>
              <a:gd name="connsiteX462" fmla="*/ 7874911 w 27930708"/>
              <a:gd name="connsiteY462" fmla="*/ 1259201 h 7790740"/>
              <a:gd name="connsiteX463" fmla="*/ 8392956 w 27930708"/>
              <a:gd name="connsiteY463" fmla="*/ 1431322 h 7790740"/>
              <a:gd name="connsiteX464" fmla="*/ 8423164 w 27930708"/>
              <a:gd name="connsiteY464" fmla="*/ 1441891 h 7790740"/>
              <a:gd name="connsiteX465" fmla="*/ 8829444 w 27930708"/>
              <a:gd name="connsiteY465" fmla="*/ 1583815 h 7790740"/>
              <a:gd name="connsiteX466" fmla="*/ 8932148 w 27930708"/>
              <a:gd name="connsiteY466" fmla="*/ 1574757 h 7790740"/>
              <a:gd name="connsiteX467" fmla="*/ 8698046 w 27930708"/>
              <a:gd name="connsiteY467" fmla="*/ 1502284 h 7790740"/>
              <a:gd name="connsiteX468" fmla="*/ 8962354 w 27930708"/>
              <a:gd name="connsiteY468" fmla="*/ 1574757 h 7790740"/>
              <a:gd name="connsiteX469" fmla="*/ 9063548 w 27930708"/>
              <a:gd name="connsiteY469" fmla="*/ 1583815 h 7790740"/>
              <a:gd name="connsiteX470" fmla="*/ 12010220 w 27930708"/>
              <a:gd name="connsiteY470" fmla="*/ 2498775 h 7790740"/>
              <a:gd name="connsiteX471" fmla="*/ 12203543 w 27930708"/>
              <a:gd name="connsiteY471" fmla="*/ 2488206 h 7790740"/>
              <a:gd name="connsiteX472" fmla="*/ 12244322 w 27930708"/>
              <a:gd name="connsiteY472" fmla="*/ 2468578 h 7790740"/>
              <a:gd name="connsiteX473" fmla="*/ 12182399 w 27930708"/>
              <a:gd name="connsiteY473" fmla="*/ 2436871 h 7790740"/>
              <a:gd name="connsiteX474" fmla="*/ 12214117 w 27930708"/>
              <a:gd name="connsiteY474" fmla="*/ 2417244 h 7790740"/>
              <a:gd name="connsiteX475" fmla="*/ 12386295 w 27930708"/>
              <a:gd name="connsiteY475" fmla="*/ 2447440 h 7790740"/>
              <a:gd name="connsiteX476" fmla="*/ 12375722 w 27930708"/>
              <a:gd name="connsiteY476" fmla="*/ 2458009 h 7790740"/>
              <a:gd name="connsiteX477" fmla="*/ 12446708 w 27930708"/>
              <a:gd name="connsiteY477" fmla="*/ 2477637 h 7790740"/>
              <a:gd name="connsiteX478" fmla="*/ 12405930 w 27930708"/>
              <a:gd name="connsiteY478" fmla="*/ 2507834 h 7790740"/>
              <a:gd name="connsiteX479" fmla="*/ 12427074 w 27930708"/>
              <a:gd name="connsiteY479" fmla="*/ 2518402 h 7790740"/>
              <a:gd name="connsiteX480" fmla="*/ 12285101 w 27930708"/>
              <a:gd name="connsiteY480" fmla="*/ 2498775 h 7790740"/>
              <a:gd name="connsiteX481" fmla="*/ 12233751 w 27930708"/>
              <a:gd name="connsiteY481" fmla="*/ 2518402 h 7790740"/>
              <a:gd name="connsiteX482" fmla="*/ 12366661 w 27930708"/>
              <a:gd name="connsiteY482" fmla="*/ 2559168 h 7790740"/>
              <a:gd name="connsiteX483" fmla="*/ 12325882 w 27930708"/>
              <a:gd name="connsiteY483" fmla="*/ 2569737 h 7790740"/>
              <a:gd name="connsiteX484" fmla="*/ 12304736 w 27930708"/>
              <a:gd name="connsiteY484" fmla="*/ 2569737 h 7790740"/>
              <a:gd name="connsiteX485" fmla="*/ 12803149 w 27930708"/>
              <a:gd name="connsiteY485" fmla="*/ 2701092 h 7790740"/>
              <a:gd name="connsiteX486" fmla="*/ 12813720 w 27930708"/>
              <a:gd name="connsiteY486" fmla="*/ 2681464 h 7790740"/>
              <a:gd name="connsiteX487" fmla="*/ 12792576 w 27930708"/>
              <a:gd name="connsiteY487" fmla="*/ 2681464 h 7790740"/>
              <a:gd name="connsiteX488" fmla="*/ 12813720 w 27930708"/>
              <a:gd name="connsiteY488" fmla="*/ 2660327 h 7790740"/>
              <a:gd name="connsiteX489" fmla="*/ 12863562 w 27930708"/>
              <a:gd name="connsiteY489" fmla="*/ 2640699 h 7790740"/>
              <a:gd name="connsiteX490" fmla="*/ 12985899 w 27930708"/>
              <a:gd name="connsiteY490" fmla="*/ 2651268 h 7790740"/>
              <a:gd name="connsiteX491" fmla="*/ 13035741 w 27930708"/>
              <a:gd name="connsiteY491" fmla="*/ 2619561 h 7790740"/>
              <a:gd name="connsiteX492" fmla="*/ 12792576 w 27930708"/>
              <a:gd name="connsiteY492" fmla="*/ 2578796 h 7790740"/>
              <a:gd name="connsiteX493" fmla="*/ 12955693 w 27930708"/>
              <a:gd name="connsiteY493" fmla="*/ 2599933 h 7790740"/>
              <a:gd name="connsiteX494" fmla="*/ 12975327 w 27930708"/>
              <a:gd name="connsiteY494" fmla="*/ 2599933 h 7790740"/>
              <a:gd name="connsiteX495" fmla="*/ 13158078 w 27930708"/>
              <a:gd name="connsiteY495" fmla="*/ 2640699 h 7790740"/>
              <a:gd name="connsiteX496" fmla="*/ 13076519 w 27930708"/>
              <a:gd name="connsiteY496" fmla="*/ 2651268 h 7790740"/>
              <a:gd name="connsiteX497" fmla="*/ 13046314 w 27930708"/>
              <a:gd name="connsiteY497" fmla="*/ 2670896 h 7790740"/>
              <a:gd name="connsiteX498" fmla="*/ 12904341 w 27930708"/>
              <a:gd name="connsiteY498" fmla="*/ 2681464 h 7790740"/>
              <a:gd name="connsiteX499" fmla="*/ 12874134 w 27930708"/>
              <a:gd name="connsiteY499" fmla="*/ 2711661 h 7790740"/>
              <a:gd name="connsiteX500" fmla="*/ 12955504 w 27930708"/>
              <a:gd name="connsiteY500" fmla="*/ 2735441 h 7790740"/>
              <a:gd name="connsiteX501" fmla="*/ 12988483 w 27930708"/>
              <a:gd name="connsiteY501" fmla="*/ 2742423 h 7790740"/>
              <a:gd name="connsiteX502" fmla="*/ 12975327 w 27930708"/>
              <a:gd name="connsiteY502" fmla="*/ 2741858 h 7790740"/>
              <a:gd name="connsiteX503" fmla="*/ 13351402 w 27930708"/>
              <a:gd name="connsiteY503" fmla="*/ 2833957 h 7790740"/>
              <a:gd name="connsiteX504" fmla="*/ 13361974 w 27930708"/>
              <a:gd name="connsiteY504" fmla="*/ 2823389 h 7790740"/>
              <a:gd name="connsiteX505" fmla="*/ 13473739 w 27930708"/>
              <a:gd name="connsiteY505" fmla="*/ 2833957 h 7790740"/>
              <a:gd name="connsiteX506" fmla="*/ 13514518 w 27930708"/>
              <a:gd name="connsiteY506" fmla="*/ 2812820 h 7790740"/>
              <a:gd name="connsiteX507" fmla="*/ 13615712 w 27930708"/>
              <a:gd name="connsiteY507" fmla="*/ 2823389 h 7790740"/>
              <a:gd name="connsiteX508" fmla="*/ 13667062 w 27930708"/>
              <a:gd name="connsiteY508" fmla="*/ 2803761 h 7790740"/>
              <a:gd name="connsiteX509" fmla="*/ 13534152 w 27930708"/>
              <a:gd name="connsiteY509" fmla="*/ 2782623 h 7790740"/>
              <a:gd name="connsiteX510" fmla="*/ 13564360 w 27930708"/>
              <a:gd name="connsiteY510" fmla="*/ 2752427 h 7790740"/>
              <a:gd name="connsiteX511" fmla="*/ 12975327 w 27930708"/>
              <a:gd name="connsiteY511" fmla="*/ 2701092 h 7790740"/>
              <a:gd name="connsiteX512" fmla="*/ 13402753 w 27930708"/>
              <a:gd name="connsiteY512" fmla="*/ 2731289 h 7790740"/>
              <a:gd name="connsiteX513" fmla="*/ 13443533 w 27930708"/>
              <a:gd name="connsiteY513" fmla="*/ 2701092 h 7790740"/>
              <a:gd name="connsiteX514" fmla="*/ 13168650 w 27930708"/>
              <a:gd name="connsiteY514" fmla="*/ 2660327 h 7790740"/>
              <a:gd name="connsiteX515" fmla="*/ 13493373 w 27930708"/>
              <a:gd name="connsiteY515" fmla="*/ 2690523 h 7790740"/>
              <a:gd name="connsiteX516" fmla="*/ 13534152 w 27930708"/>
              <a:gd name="connsiteY516" fmla="*/ 2660327 h 7790740"/>
              <a:gd name="connsiteX517" fmla="*/ 13306658 w 27930708"/>
              <a:gd name="connsiteY517" fmla="*/ 2624846 h 7790740"/>
              <a:gd name="connsiteX518" fmla="*/ 13216927 w 27930708"/>
              <a:gd name="connsiteY518" fmla="*/ 2610346 h 7790740"/>
              <a:gd name="connsiteX519" fmla="*/ 13275696 w 27930708"/>
              <a:gd name="connsiteY519" fmla="*/ 2617108 h 7790740"/>
              <a:gd name="connsiteX520" fmla="*/ 13452594 w 27930708"/>
              <a:gd name="connsiteY520" fmla="*/ 2630130 h 7790740"/>
              <a:gd name="connsiteX521" fmla="*/ 13503946 w 27930708"/>
              <a:gd name="connsiteY521" fmla="*/ 2599933 h 7790740"/>
              <a:gd name="connsiteX522" fmla="*/ 13482802 w 27930708"/>
              <a:gd name="connsiteY522" fmla="*/ 2599933 h 7790740"/>
              <a:gd name="connsiteX523" fmla="*/ 13514518 w 27930708"/>
              <a:gd name="connsiteY523" fmla="*/ 2569737 h 7790740"/>
              <a:gd name="connsiteX524" fmla="*/ 13432960 w 27930708"/>
              <a:gd name="connsiteY524" fmla="*/ 2569737 h 7790740"/>
              <a:gd name="connsiteX525" fmla="*/ 13473739 w 27930708"/>
              <a:gd name="connsiteY525" fmla="*/ 2539540 h 7790740"/>
              <a:gd name="connsiteX526" fmla="*/ 13372547 w 27930708"/>
              <a:gd name="connsiteY526" fmla="*/ 2528971 h 7790740"/>
              <a:gd name="connsiteX527" fmla="*/ 13392181 w 27930708"/>
              <a:gd name="connsiteY527" fmla="*/ 2498775 h 7790740"/>
              <a:gd name="connsiteX528" fmla="*/ 13087093 w 27930708"/>
              <a:gd name="connsiteY528" fmla="*/ 2427812 h 7790740"/>
              <a:gd name="connsiteX529" fmla="*/ 12772941 w 27930708"/>
              <a:gd name="connsiteY529" fmla="*/ 2356850 h 7790740"/>
              <a:gd name="connsiteX530" fmla="*/ 12772941 w 27930708"/>
              <a:gd name="connsiteY530" fmla="*/ 2346281 h 7790740"/>
              <a:gd name="connsiteX531" fmla="*/ 12599252 w 27930708"/>
              <a:gd name="connsiteY531" fmla="*/ 2305516 h 7790740"/>
              <a:gd name="connsiteX532" fmla="*/ 12558474 w 27930708"/>
              <a:gd name="connsiteY532" fmla="*/ 2294947 h 7790740"/>
              <a:gd name="connsiteX533" fmla="*/ 12721591 w 27930708"/>
              <a:gd name="connsiteY533" fmla="*/ 2325144 h 7790740"/>
              <a:gd name="connsiteX534" fmla="*/ 12772941 w 27930708"/>
              <a:gd name="connsiteY534" fmla="*/ 2294947 h 7790740"/>
              <a:gd name="connsiteX535" fmla="*/ 12478426 w 27930708"/>
              <a:gd name="connsiteY535" fmla="*/ 2213416 h 7790740"/>
              <a:gd name="connsiteX536" fmla="*/ 12418743 w 27930708"/>
              <a:gd name="connsiteY536" fmla="*/ 2233799 h 7790740"/>
              <a:gd name="connsiteX537" fmla="*/ 12416846 w 27930708"/>
              <a:gd name="connsiteY537" fmla="*/ 2242102 h 7790740"/>
              <a:gd name="connsiteX538" fmla="*/ 12410460 w 27930708"/>
              <a:gd name="connsiteY538" fmla="*/ 2241159 h 7790740"/>
              <a:gd name="connsiteX539" fmla="*/ 12294164 w 27930708"/>
              <a:gd name="connsiteY539" fmla="*/ 2223985 h 7790740"/>
              <a:gd name="connsiteX540" fmla="*/ 12315308 w 27930708"/>
              <a:gd name="connsiteY540" fmla="*/ 2204357 h 7790740"/>
              <a:gd name="connsiteX541" fmla="*/ 12304736 w 27930708"/>
              <a:gd name="connsiteY541" fmla="*/ 2193788 h 7790740"/>
              <a:gd name="connsiteX542" fmla="*/ 12285101 w 27930708"/>
              <a:gd name="connsiteY542" fmla="*/ 2193788 h 7790740"/>
              <a:gd name="connsiteX543" fmla="*/ 12315308 w 27930708"/>
              <a:gd name="connsiteY543" fmla="*/ 2172650 h 7790740"/>
              <a:gd name="connsiteX544" fmla="*/ 12214117 w 27930708"/>
              <a:gd name="connsiteY544" fmla="*/ 2142454 h 7790740"/>
              <a:gd name="connsiteX545" fmla="*/ 12223178 w 27930708"/>
              <a:gd name="connsiteY545" fmla="*/ 2131885 h 7790740"/>
              <a:gd name="connsiteX546" fmla="*/ 12345515 w 27930708"/>
              <a:gd name="connsiteY546" fmla="*/ 2172650 h 7790740"/>
              <a:gd name="connsiteX547" fmla="*/ 12386295 w 27930708"/>
              <a:gd name="connsiteY547" fmla="*/ 2153023 h 7790740"/>
              <a:gd name="connsiteX548" fmla="*/ 12741224 w 27930708"/>
              <a:gd name="connsiteY548" fmla="*/ 2223985 h 7790740"/>
              <a:gd name="connsiteX549" fmla="*/ 12792576 w 27930708"/>
              <a:gd name="connsiteY549" fmla="*/ 2204357 h 7790740"/>
              <a:gd name="connsiteX550" fmla="*/ 12405930 w 27930708"/>
              <a:gd name="connsiteY550" fmla="*/ 2122826 h 7790740"/>
              <a:gd name="connsiteX551" fmla="*/ 12366661 w 27930708"/>
              <a:gd name="connsiteY551" fmla="*/ 2131885 h 7790740"/>
              <a:gd name="connsiteX552" fmla="*/ 12102351 w 27930708"/>
              <a:gd name="connsiteY552" fmla="*/ 2060923 h 7790740"/>
              <a:gd name="connsiteX553" fmla="*/ 12050999 w 27930708"/>
              <a:gd name="connsiteY553" fmla="*/ 2082061 h 7790740"/>
              <a:gd name="connsiteX554" fmla="*/ 12061571 w 27930708"/>
              <a:gd name="connsiteY554" fmla="*/ 2092629 h 7790740"/>
              <a:gd name="connsiteX555" fmla="*/ 12020792 w 27930708"/>
              <a:gd name="connsiteY555" fmla="*/ 2082061 h 7790740"/>
              <a:gd name="connsiteX556" fmla="*/ 11868248 w 27930708"/>
              <a:gd name="connsiteY556" fmla="*/ 2041295 h 7790740"/>
              <a:gd name="connsiteX557" fmla="*/ 11898455 w 27930708"/>
              <a:gd name="connsiteY557" fmla="*/ 2041295 h 7790740"/>
              <a:gd name="connsiteX558" fmla="*/ 12040426 w 27930708"/>
              <a:gd name="connsiteY558" fmla="*/ 2060923 h 7790740"/>
              <a:gd name="connsiteX559" fmla="*/ 12091778 w 27930708"/>
              <a:gd name="connsiteY559" fmla="*/ 2030726 h 7790740"/>
              <a:gd name="connsiteX560" fmla="*/ 12034013 w 27930708"/>
              <a:gd name="connsiteY560" fmla="*/ 2020544 h 7790740"/>
              <a:gd name="connsiteX561" fmla="*/ 12223178 w 27930708"/>
              <a:gd name="connsiteY561" fmla="*/ 2041295 h 7790740"/>
              <a:gd name="connsiteX562" fmla="*/ 12263957 w 27930708"/>
              <a:gd name="connsiteY562" fmla="*/ 2011098 h 7790740"/>
              <a:gd name="connsiteX563" fmla="*/ 11919599 w 27930708"/>
              <a:gd name="connsiteY563" fmla="*/ 1909940 h 7790740"/>
              <a:gd name="connsiteX564" fmla="*/ 12040426 w 27930708"/>
              <a:gd name="connsiteY564" fmla="*/ 1918999 h 7790740"/>
              <a:gd name="connsiteX565" fmla="*/ 12081207 w 27930708"/>
              <a:gd name="connsiteY565" fmla="*/ 1888802 h 7790740"/>
              <a:gd name="connsiteX566" fmla="*/ 12111412 w 27930708"/>
              <a:gd name="connsiteY566" fmla="*/ 1869174 h 7790740"/>
              <a:gd name="connsiteX567" fmla="*/ 12010220 w 27930708"/>
              <a:gd name="connsiteY567" fmla="*/ 1837467 h 7790740"/>
              <a:gd name="connsiteX568" fmla="*/ 12263957 w 27930708"/>
              <a:gd name="connsiteY568" fmla="*/ 1878233 h 7790740"/>
              <a:gd name="connsiteX569" fmla="*/ 12315308 w 27930708"/>
              <a:gd name="connsiteY569" fmla="*/ 1848036 h 7790740"/>
              <a:gd name="connsiteX570" fmla="*/ 12141620 w 27930708"/>
              <a:gd name="connsiteY570" fmla="*/ 1807271 h 7790740"/>
              <a:gd name="connsiteX571" fmla="*/ 12141620 w 27930708"/>
              <a:gd name="connsiteY571" fmla="*/ 1796702 h 7790740"/>
              <a:gd name="connsiteX572" fmla="*/ 12396867 w 27930708"/>
              <a:gd name="connsiteY572" fmla="*/ 1858605 h 7790740"/>
              <a:gd name="connsiteX573" fmla="*/ 12446708 w 27930708"/>
              <a:gd name="connsiteY573" fmla="*/ 1828409 h 7790740"/>
              <a:gd name="connsiteX574" fmla="*/ 12396867 w 27930708"/>
              <a:gd name="connsiteY574" fmla="*/ 1817840 h 7790740"/>
              <a:gd name="connsiteX575" fmla="*/ 12487487 w 27930708"/>
              <a:gd name="connsiteY575" fmla="*/ 1817840 h 7790740"/>
              <a:gd name="connsiteX576" fmla="*/ 12478426 w 27930708"/>
              <a:gd name="connsiteY576" fmla="*/ 1828409 h 7790740"/>
              <a:gd name="connsiteX577" fmla="*/ 12782003 w 27930708"/>
              <a:gd name="connsiteY577" fmla="*/ 1869174 h 7790740"/>
              <a:gd name="connsiteX578" fmla="*/ 12945120 w 27930708"/>
              <a:gd name="connsiteY578" fmla="*/ 1899371 h 7790740"/>
              <a:gd name="connsiteX579" fmla="*/ 12996472 w 27930708"/>
              <a:gd name="connsiteY579" fmla="*/ 1878233 h 7790740"/>
              <a:gd name="connsiteX580" fmla="*/ 12925485 w 27930708"/>
              <a:gd name="connsiteY580" fmla="*/ 1858605 h 7790740"/>
              <a:gd name="connsiteX581" fmla="*/ 12934549 w 27930708"/>
              <a:gd name="connsiteY581" fmla="*/ 1858605 h 7790740"/>
              <a:gd name="connsiteX582" fmla="*/ 12975327 w 27930708"/>
              <a:gd name="connsiteY582" fmla="*/ 1828409 h 7790740"/>
              <a:gd name="connsiteX583" fmla="*/ 12964754 w 27930708"/>
              <a:gd name="connsiteY583" fmla="*/ 1817840 h 7790740"/>
              <a:gd name="connsiteX584" fmla="*/ 12945120 w 27930708"/>
              <a:gd name="connsiteY584" fmla="*/ 1817840 h 7790740"/>
              <a:gd name="connsiteX585" fmla="*/ 12925485 w 27930708"/>
              <a:gd name="connsiteY585" fmla="*/ 1817840 h 7790740"/>
              <a:gd name="connsiteX586" fmla="*/ 12711018 w 27930708"/>
              <a:gd name="connsiteY586" fmla="*/ 1787643 h 7790740"/>
              <a:gd name="connsiteX587" fmla="*/ 12670239 w 27930708"/>
              <a:gd name="connsiteY587" fmla="*/ 1796702 h 7790740"/>
              <a:gd name="connsiteX588" fmla="*/ 12661176 w 27930708"/>
              <a:gd name="connsiteY588" fmla="*/ 1796702 h 7790740"/>
              <a:gd name="connsiteX589" fmla="*/ 12640031 w 27930708"/>
              <a:gd name="connsiteY589" fmla="*/ 1807271 h 7790740"/>
              <a:gd name="connsiteX590" fmla="*/ 12620397 w 27930708"/>
              <a:gd name="connsiteY590" fmla="*/ 1807271 h 7790740"/>
              <a:gd name="connsiteX591" fmla="*/ 12650605 w 27930708"/>
              <a:gd name="connsiteY591" fmla="*/ 1777074 h 7790740"/>
              <a:gd name="connsiteX592" fmla="*/ 12579618 w 27930708"/>
              <a:gd name="connsiteY592" fmla="*/ 1766505 h 7790740"/>
              <a:gd name="connsiteX593" fmla="*/ 12711018 w 27930708"/>
              <a:gd name="connsiteY593" fmla="*/ 1757446 h 7790740"/>
              <a:gd name="connsiteX594" fmla="*/ 12751797 w 27930708"/>
              <a:gd name="connsiteY594" fmla="*/ 1725740 h 7790740"/>
              <a:gd name="connsiteX595" fmla="*/ 12782003 w 27930708"/>
              <a:gd name="connsiteY595" fmla="*/ 1725740 h 7790740"/>
              <a:gd name="connsiteX596" fmla="*/ 12782003 w 27930708"/>
              <a:gd name="connsiteY596" fmla="*/ 1736309 h 7790740"/>
              <a:gd name="connsiteX597" fmla="*/ 12762370 w 27930708"/>
              <a:gd name="connsiteY597" fmla="*/ 1757446 h 7790740"/>
              <a:gd name="connsiteX598" fmla="*/ 13361974 w 27930708"/>
              <a:gd name="connsiteY598" fmla="*/ 1848036 h 7790740"/>
              <a:gd name="connsiteX599" fmla="*/ 13411816 w 27930708"/>
              <a:gd name="connsiteY599" fmla="*/ 1828409 h 7790740"/>
              <a:gd name="connsiteX600" fmla="*/ 13351402 w 27930708"/>
              <a:gd name="connsiteY600" fmla="*/ 1807271 h 7790740"/>
              <a:gd name="connsiteX601" fmla="*/ 13473739 w 27930708"/>
              <a:gd name="connsiteY601" fmla="*/ 1828409 h 7790740"/>
              <a:gd name="connsiteX602" fmla="*/ 13523581 w 27930708"/>
              <a:gd name="connsiteY602" fmla="*/ 1796702 h 7790740"/>
              <a:gd name="connsiteX603" fmla="*/ 13544725 w 27930708"/>
              <a:gd name="connsiteY603" fmla="*/ 1807271 h 7790740"/>
              <a:gd name="connsiteX604" fmla="*/ 13787889 w 27930708"/>
              <a:gd name="connsiteY604" fmla="*/ 1848036 h 7790740"/>
              <a:gd name="connsiteX605" fmla="*/ 14032564 w 27930708"/>
              <a:gd name="connsiteY605" fmla="*/ 1869174 h 7790740"/>
              <a:gd name="connsiteX606" fmla="*/ 14052199 w 27930708"/>
              <a:gd name="connsiteY606" fmla="*/ 1869174 h 7790740"/>
              <a:gd name="connsiteX607" fmla="*/ 14245522 w 27930708"/>
              <a:gd name="connsiteY607" fmla="*/ 1878233 h 7790740"/>
              <a:gd name="connsiteX608" fmla="*/ 14296874 w 27930708"/>
              <a:gd name="connsiteY608" fmla="*/ 1848036 h 7790740"/>
              <a:gd name="connsiteX609" fmla="*/ 14185109 w 27930708"/>
              <a:gd name="connsiteY609" fmla="*/ 1837467 h 7790740"/>
              <a:gd name="connsiteX610" fmla="*/ 14305936 w 27930708"/>
              <a:gd name="connsiteY610" fmla="*/ 1837467 h 7790740"/>
              <a:gd name="connsiteX611" fmla="*/ 14357287 w 27930708"/>
              <a:gd name="connsiteY611" fmla="*/ 1817840 h 7790740"/>
              <a:gd name="connsiteX612" fmla="*/ 19385208 w 27930708"/>
              <a:gd name="connsiteY612" fmla="*/ 1837467 h 7790740"/>
              <a:gd name="connsiteX613" fmla="*/ 19303648 w 27930708"/>
              <a:gd name="connsiteY613" fmla="*/ 1858605 h 7790740"/>
              <a:gd name="connsiteX614" fmla="*/ 19273444 w 27930708"/>
              <a:gd name="connsiteY614" fmla="*/ 1899371 h 7790740"/>
              <a:gd name="connsiteX615" fmla="*/ 19333856 w 27930708"/>
              <a:gd name="connsiteY615" fmla="*/ 1888802 h 7790740"/>
              <a:gd name="connsiteX616" fmla="*/ 19314224 w 27930708"/>
              <a:gd name="connsiteY616" fmla="*/ 1918999 h 7790740"/>
              <a:gd name="connsiteX617" fmla="*/ 19445620 w 27930708"/>
              <a:gd name="connsiteY617" fmla="*/ 1918999 h 7790740"/>
              <a:gd name="connsiteX618" fmla="*/ 19425988 w 27930708"/>
              <a:gd name="connsiteY618" fmla="*/ 1949195 h 7790740"/>
              <a:gd name="connsiteX619" fmla="*/ 19456196 w 27930708"/>
              <a:gd name="connsiteY619" fmla="*/ 1949195 h 7790740"/>
              <a:gd name="connsiteX620" fmla="*/ 19425988 w 27930708"/>
              <a:gd name="connsiteY620" fmla="*/ 1989961 h 7790740"/>
              <a:gd name="connsiteX621" fmla="*/ 19842840 w 27930708"/>
              <a:gd name="connsiteY621" fmla="*/ 1949195 h 7790740"/>
              <a:gd name="connsiteX622" fmla="*/ 19821696 w 27930708"/>
              <a:gd name="connsiteY622" fmla="*/ 1959764 h 7790740"/>
              <a:gd name="connsiteX623" fmla="*/ 19780916 w 27930708"/>
              <a:gd name="connsiteY623" fmla="*/ 2000530 h 7790740"/>
              <a:gd name="connsiteX624" fmla="*/ 19924400 w 27930708"/>
              <a:gd name="connsiteY624" fmla="*/ 2000530 h 7790740"/>
              <a:gd name="connsiteX625" fmla="*/ 19892684 w 27930708"/>
              <a:gd name="connsiteY625" fmla="*/ 2030726 h 7790740"/>
              <a:gd name="connsiteX626" fmla="*/ 20156992 w 27930708"/>
              <a:gd name="connsiteY626" fmla="*/ 2030726 h 7790740"/>
              <a:gd name="connsiteX627" fmla="*/ 20187200 w 27930708"/>
              <a:gd name="connsiteY627" fmla="*/ 1989961 h 7790740"/>
              <a:gd name="connsiteX628" fmla="*/ 20036164 w 27930708"/>
              <a:gd name="connsiteY628" fmla="*/ 2000530 h 7790740"/>
              <a:gd name="connsiteX629" fmla="*/ 20137356 w 27930708"/>
              <a:gd name="connsiteY629" fmla="*/ 1959764 h 7790740"/>
              <a:gd name="connsiteX630" fmla="*/ 20554212 w 27930708"/>
              <a:gd name="connsiteY630" fmla="*/ 1940136 h 7790740"/>
              <a:gd name="connsiteX631" fmla="*/ 20339744 w 27930708"/>
              <a:gd name="connsiteY631" fmla="*/ 1989961 h 7790740"/>
              <a:gd name="connsiteX632" fmla="*/ 20298964 w 27930708"/>
              <a:gd name="connsiteY632" fmla="*/ 2030726 h 7790740"/>
              <a:gd name="connsiteX633" fmla="*/ 20330680 w 27930708"/>
              <a:gd name="connsiteY633" fmla="*/ 2030726 h 7790740"/>
              <a:gd name="connsiteX634" fmla="*/ 20268756 w 27930708"/>
              <a:gd name="connsiteY634" fmla="*/ 2041295 h 7790740"/>
              <a:gd name="connsiteX635" fmla="*/ 20249124 w 27930708"/>
              <a:gd name="connsiteY635" fmla="*/ 2041295 h 7790740"/>
              <a:gd name="connsiteX636" fmla="*/ 20096580 w 27930708"/>
              <a:gd name="connsiteY636" fmla="*/ 2071492 h 7790740"/>
              <a:gd name="connsiteX637" fmla="*/ 20055800 w 27930708"/>
              <a:gd name="connsiteY637" fmla="*/ 2112257 h 7790740"/>
              <a:gd name="connsiteX638" fmla="*/ 20431872 w 27930708"/>
              <a:gd name="connsiteY638" fmla="*/ 2071492 h 7790740"/>
              <a:gd name="connsiteX639" fmla="*/ 20330680 w 27930708"/>
              <a:gd name="connsiteY639" fmla="*/ 2112257 h 7790740"/>
              <a:gd name="connsiteX640" fmla="*/ 20298964 w 27930708"/>
              <a:gd name="connsiteY640" fmla="*/ 2153023 h 7790740"/>
              <a:gd name="connsiteX641" fmla="*/ 20492288 w 27930708"/>
              <a:gd name="connsiteY641" fmla="*/ 2131885 h 7790740"/>
              <a:gd name="connsiteX642" fmla="*/ 20055800 w 27930708"/>
              <a:gd name="connsiteY642" fmla="*/ 2243613 h 7790740"/>
              <a:gd name="connsiteX643" fmla="*/ 20025592 w 27930708"/>
              <a:gd name="connsiteY643" fmla="*/ 2284378 h 7790740"/>
              <a:gd name="connsiteX644" fmla="*/ 20147928 w 27930708"/>
              <a:gd name="connsiteY644" fmla="*/ 2264750 h 7790740"/>
              <a:gd name="connsiteX645" fmla="*/ 20137356 w 27930708"/>
              <a:gd name="connsiteY645" fmla="*/ 2294947 h 7790740"/>
              <a:gd name="connsiteX646" fmla="*/ 20197772 w 27930708"/>
              <a:gd name="connsiteY646" fmla="*/ 2284378 h 7790740"/>
              <a:gd name="connsiteX647" fmla="*/ 20187200 w 27930708"/>
              <a:gd name="connsiteY647" fmla="*/ 2305516 h 7790740"/>
              <a:gd name="connsiteX648" fmla="*/ 20756596 w 27930708"/>
              <a:gd name="connsiteY648" fmla="*/ 2243613 h 7790740"/>
              <a:gd name="connsiteX649" fmla="*/ 20797376 w 27930708"/>
              <a:gd name="connsiteY649" fmla="*/ 2204357 h 7790740"/>
              <a:gd name="connsiteX650" fmla="*/ 20330680 w 27930708"/>
              <a:gd name="connsiteY650" fmla="*/ 2264750 h 7790740"/>
              <a:gd name="connsiteX651" fmla="*/ 20442444 w 27930708"/>
              <a:gd name="connsiteY651" fmla="*/ 2243613 h 7790740"/>
              <a:gd name="connsiteX652" fmla="*/ 20483224 w 27930708"/>
              <a:gd name="connsiteY652" fmla="*/ 2204357 h 7790740"/>
              <a:gd name="connsiteX653" fmla="*/ 20604052 w 27930708"/>
              <a:gd name="connsiteY653" fmla="*/ 2183219 h 7790740"/>
              <a:gd name="connsiteX654" fmla="*/ 20644832 w 27930708"/>
              <a:gd name="connsiteY654" fmla="*/ 2142454 h 7790740"/>
              <a:gd name="connsiteX655" fmla="*/ 20371460 w 27930708"/>
              <a:gd name="connsiteY655" fmla="*/ 2193788 h 7790740"/>
              <a:gd name="connsiteX656" fmla="*/ 20726388 w 27930708"/>
              <a:gd name="connsiteY656" fmla="*/ 2101688 h 7790740"/>
              <a:gd name="connsiteX657" fmla="*/ 20746024 w 27930708"/>
              <a:gd name="connsiteY657" fmla="*/ 2082061 h 7790740"/>
              <a:gd name="connsiteX658" fmla="*/ 20859300 w 27930708"/>
              <a:gd name="connsiteY658" fmla="*/ 2071492 h 7790740"/>
              <a:gd name="connsiteX659" fmla="*/ 20756596 w 27930708"/>
              <a:gd name="connsiteY659" fmla="*/ 2101688 h 7790740"/>
              <a:gd name="connsiteX660" fmla="*/ 20726388 w 27930708"/>
              <a:gd name="connsiteY660" fmla="*/ 2142454 h 7790740"/>
              <a:gd name="connsiteX661" fmla="*/ 20990700 w 27930708"/>
              <a:gd name="connsiteY661" fmla="*/ 2142454 h 7790740"/>
              <a:gd name="connsiteX662" fmla="*/ 21010332 w 27930708"/>
              <a:gd name="connsiteY662" fmla="*/ 2142454 h 7790740"/>
              <a:gd name="connsiteX663" fmla="*/ 20909140 w 27930708"/>
              <a:gd name="connsiteY663" fmla="*/ 2172650 h 7790740"/>
              <a:gd name="connsiteX664" fmla="*/ 20878932 w 27930708"/>
              <a:gd name="connsiteY664" fmla="*/ 2213416 h 7790740"/>
              <a:gd name="connsiteX665" fmla="*/ 21162876 w 27930708"/>
              <a:gd name="connsiteY665" fmla="*/ 2223985 h 7790740"/>
              <a:gd name="connsiteX666" fmla="*/ 20930284 w 27930708"/>
              <a:gd name="connsiteY666" fmla="*/ 2275319 h 7790740"/>
              <a:gd name="connsiteX667" fmla="*/ 20878932 w 27930708"/>
              <a:gd name="connsiteY667" fmla="*/ 2316085 h 7790740"/>
              <a:gd name="connsiteX668" fmla="*/ 20594992 w 27930708"/>
              <a:gd name="connsiteY668" fmla="*/ 2346281 h 7790740"/>
              <a:gd name="connsiteX669" fmla="*/ 20614624 w 27930708"/>
              <a:gd name="connsiteY669" fmla="*/ 2316085 h 7790740"/>
              <a:gd name="connsiteX670" fmla="*/ 20492288 w 27930708"/>
              <a:gd name="connsiteY670" fmla="*/ 2346281 h 7790740"/>
              <a:gd name="connsiteX671" fmla="*/ 20451508 w 27930708"/>
              <a:gd name="connsiteY671" fmla="*/ 2387047 h 7790740"/>
              <a:gd name="connsiteX672" fmla="*/ 20492288 w 27930708"/>
              <a:gd name="connsiteY672" fmla="*/ 2387047 h 7790740"/>
              <a:gd name="connsiteX673" fmla="*/ 20462080 w 27930708"/>
              <a:gd name="connsiteY673" fmla="*/ 2396106 h 7790740"/>
              <a:gd name="connsiteX674" fmla="*/ 20421300 w 27930708"/>
              <a:gd name="connsiteY674" fmla="*/ 2436871 h 7790740"/>
              <a:gd name="connsiteX675" fmla="*/ 20756596 w 27930708"/>
              <a:gd name="connsiteY675" fmla="*/ 2406675 h 7790740"/>
              <a:gd name="connsiteX676" fmla="*/ 20726388 w 27930708"/>
              <a:gd name="connsiteY676" fmla="*/ 2447440 h 7790740"/>
              <a:gd name="connsiteX677" fmla="*/ 20298964 w 27930708"/>
              <a:gd name="connsiteY677" fmla="*/ 2569737 h 7790740"/>
              <a:gd name="connsiteX678" fmla="*/ 20268756 w 27930708"/>
              <a:gd name="connsiteY678" fmla="*/ 2610502 h 7790740"/>
              <a:gd name="connsiteX679" fmla="*/ 20513432 w 27930708"/>
              <a:gd name="connsiteY679" fmla="*/ 2559168 h 7790740"/>
              <a:gd name="connsiteX680" fmla="*/ 20371460 w 27930708"/>
              <a:gd name="connsiteY680" fmla="*/ 2630130 h 7790740"/>
              <a:gd name="connsiteX681" fmla="*/ 20350316 w 27930708"/>
              <a:gd name="connsiteY681" fmla="*/ 2660327 h 7790740"/>
              <a:gd name="connsiteX682" fmla="*/ 20584416 w 27930708"/>
              <a:gd name="connsiteY682" fmla="*/ 2619561 h 7790740"/>
              <a:gd name="connsiteX683" fmla="*/ 20584416 w 27930708"/>
              <a:gd name="connsiteY683" fmla="*/ 2630130 h 7790740"/>
              <a:gd name="connsiteX684" fmla="*/ 20604052 w 27930708"/>
              <a:gd name="connsiteY684" fmla="*/ 2630130 h 7790740"/>
              <a:gd name="connsiteX685" fmla="*/ 20584416 w 27930708"/>
              <a:gd name="connsiteY685" fmla="*/ 2670896 h 7790740"/>
              <a:gd name="connsiteX686" fmla="*/ 20838156 w 27930708"/>
              <a:gd name="connsiteY686" fmla="*/ 2651268 h 7790740"/>
              <a:gd name="connsiteX687" fmla="*/ 20878932 w 27930708"/>
              <a:gd name="connsiteY687" fmla="*/ 2610502 h 7790740"/>
              <a:gd name="connsiteX688" fmla="*/ 20909140 w 27930708"/>
              <a:gd name="connsiteY688" fmla="*/ 2610502 h 7790740"/>
              <a:gd name="connsiteX689" fmla="*/ 20971064 w 27930708"/>
              <a:gd name="connsiteY689" fmla="*/ 2630130 h 7790740"/>
              <a:gd name="connsiteX690" fmla="*/ 20848728 w 27930708"/>
              <a:gd name="connsiteY690" fmla="*/ 2670896 h 7790740"/>
              <a:gd name="connsiteX691" fmla="*/ 20807948 w 27930708"/>
              <a:gd name="connsiteY691" fmla="*/ 2722230 h 7790740"/>
              <a:gd name="connsiteX692" fmla="*/ 21061684 w 27930708"/>
              <a:gd name="connsiteY692" fmla="*/ 2690523 h 7790740"/>
              <a:gd name="connsiteX693" fmla="*/ 21061684 w 27930708"/>
              <a:gd name="connsiteY693" fmla="*/ 2701092 h 7790740"/>
              <a:gd name="connsiteX694" fmla="*/ 20898568 w 27930708"/>
              <a:gd name="connsiteY694" fmla="*/ 2762995 h 7790740"/>
              <a:gd name="connsiteX695" fmla="*/ 20859300 w 27930708"/>
              <a:gd name="connsiteY695" fmla="*/ 2803761 h 7790740"/>
              <a:gd name="connsiteX696" fmla="*/ 21295788 w 27930708"/>
              <a:gd name="connsiteY696" fmla="*/ 2752427 h 7790740"/>
              <a:gd name="connsiteX697" fmla="*/ 21315424 w 27930708"/>
              <a:gd name="connsiteY697" fmla="*/ 2762995 h 7790740"/>
              <a:gd name="connsiteX698" fmla="*/ 21356200 w 27930708"/>
              <a:gd name="connsiteY698" fmla="*/ 2772054 h 7790740"/>
              <a:gd name="connsiteX699" fmla="*/ 21325996 w 27930708"/>
              <a:gd name="connsiteY699" fmla="*/ 2793192 h 7790740"/>
              <a:gd name="connsiteX700" fmla="*/ 21295788 w 27930708"/>
              <a:gd name="connsiteY700" fmla="*/ 2833957 h 7790740"/>
              <a:gd name="connsiteX701" fmla="*/ 21538952 w 27930708"/>
              <a:gd name="connsiteY701" fmla="*/ 2812820 h 7790740"/>
              <a:gd name="connsiteX702" fmla="*/ 21792688 w 27930708"/>
              <a:gd name="connsiteY702" fmla="*/ 2782623 h 7790740"/>
              <a:gd name="connsiteX703" fmla="*/ 21803260 w 27930708"/>
              <a:gd name="connsiteY703" fmla="*/ 2782623 h 7790740"/>
              <a:gd name="connsiteX704" fmla="*/ 21448332 w 27930708"/>
              <a:gd name="connsiteY704" fmla="*/ 2883782 h 7790740"/>
              <a:gd name="connsiteX705" fmla="*/ 21407552 w 27930708"/>
              <a:gd name="connsiteY705" fmla="*/ 2924548 h 7790740"/>
              <a:gd name="connsiteX706" fmla="*/ 21274644 w 27930708"/>
              <a:gd name="connsiteY706" fmla="*/ 2965313 h 7790740"/>
              <a:gd name="connsiteX707" fmla="*/ 21255008 w 27930708"/>
              <a:gd name="connsiteY707" fmla="*/ 2965313 h 7790740"/>
              <a:gd name="connsiteX708" fmla="*/ 21274644 w 27930708"/>
              <a:gd name="connsiteY708" fmla="*/ 2935116 h 7790740"/>
              <a:gd name="connsiteX709" fmla="*/ 21306360 w 27930708"/>
              <a:gd name="connsiteY709" fmla="*/ 2894351 h 7790740"/>
              <a:gd name="connsiteX710" fmla="*/ 21102464 w 27930708"/>
              <a:gd name="connsiteY710" fmla="*/ 2945685 h 7790740"/>
              <a:gd name="connsiteX711" fmla="*/ 21285216 w 27930708"/>
              <a:gd name="connsiteY711" fmla="*/ 2883782 h 7790740"/>
              <a:gd name="connsiteX712" fmla="*/ 21315424 w 27930708"/>
              <a:gd name="connsiteY712" fmla="*/ 2833957 h 7790740"/>
              <a:gd name="connsiteX713" fmla="*/ 21143244 w 27930708"/>
              <a:gd name="connsiteY713" fmla="*/ 2874723 h 7790740"/>
              <a:gd name="connsiteX714" fmla="*/ 21173452 w 27930708"/>
              <a:gd name="connsiteY714" fmla="*/ 2864154 h 7790740"/>
              <a:gd name="connsiteX715" fmla="*/ 21203656 w 27930708"/>
              <a:gd name="connsiteY715" fmla="*/ 2823389 h 7790740"/>
              <a:gd name="connsiteX716" fmla="*/ 20868360 w 27930708"/>
              <a:gd name="connsiteY716" fmla="*/ 2853585 h 7790740"/>
              <a:gd name="connsiteX717" fmla="*/ 20786804 w 27930708"/>
              <a:gd name="connsiteY717" fmla="*/ 2864154 h 7790740"/>
              <a:gd name="connsiteX718" fmla="*/ 20756596 w 27930708"/>
              <a:gd name="connsiteY718" fmla="*/ 2904920 h 7790740"/>
              <a:gd name="connsiteX719" fmla="*/ 20818520 w 27930708"/>
              <a:gd name="connsiteY719" fmla="*/ 2894351 h 7790740"/>
              <a:gd name="connsiteX720" fmla="*/ 20898568 w 27930708"/>
              <a:gd name="connsiteY720" fmla="*/ 2883782 h 7790740"/>
              <a:gd name="connsiteX721" fmla="*/ 21061684 w 27930708"/>
              <a:gd name="connsiteY721" fmla="*/ 2864154 h 7790740"/>
              <a:gd name="connsiteX722" fmla="*/ 20777740 w 27930708"/>
              <a:gd name="connsiteY722" fmla="*/ 2945685 h 7790740"/>
              <a:gd name="connsiteX723" fmla="*/ 20746024 w 27930708"/>
              <a:gd name="connsiteY723" fmla="*/ 2986451 h 7790740"/>
              <a:gd name="connsiteX724" fmla="*/ 21072256 w 27930708"/>
              <a:gd name="connsiteY724" fmla="*/ 2924548 h 7790740"/>
              <a:gd name="connsiteX725" fmla="*/ 21020904 w 27930708"/>
              <a:gd name="connsiteY725" fmla="*/ 2954744 h 7790740"/>
              <a:gd name="connsiteX726" fmla="*/ 21001272 w 27930708"/>
              <a:gd name="connsiteY726" fmla="*/ 2995510 h 7790740"/>
              <a:gd name="connsiteX727" fmla="*/ 21026192 w 27930708"/>
              <a:gd name="connsiteY727" fmla="*/ 2987583 h 7790740"/>
              <a:gd name="connsiteX728" fmla="*/ 21040102 w 27930708"/>
              <a:gd name="connsiteY728" fmla="*/ 2986951 h 7790740"/>
              <a:gd name="connsiteX729" fmla="*/ 20950108 w 27930708"/>
              <a:gd name="connsiteY729" fmla="*/ 3010042 h 7790740"/>
              <a:gd name="connsiteX730" fmla="*/ 20859300 w 27930708"/>
              <a:gd name="connsiteY730" fmla="*/ 3025706 h 7790740"/>
              <a:gd name="connsiteX731" fmla="*/ 20655404 w 27930708"/>
              <a:gd name="connsiteY731" fmla="*/ 3098178 h 7790740"/>
              <a:gd name="connsiteX732" fmla="*/ 20685612 w 27930708"/>
              <a:gd name="connsiteY732" fmla="*/ 3098178 h 7790740"/>
              <a:gd name="connsiteX733" fmla="*/ 20756596 w 27930708"/>
              <a:gd name="connsiteY733" fmla="*/ 3077041 h 7790740"/>
              <a:gd name="connsiteX734" fmla="*/ 20756596 w 27930708"/>
              <a:gd name="connsiteY734" fmla="*/ 3098178 h 7790740"/>
              <a:gd name="connsiteX735" fmla="*/ 21233864 w 27930708"/>
              <a:gd name="connsiteY735" fmla="*/ 3016647 h 7790740"/>
              <a:gd name="connsiteX736" fmla="*/ 21325996 w 27930708"/>
              <a:gd name="connsiteY736" fmla="*/ 3006079 h 7790740"/>
              <a:gd name="connsiteX737" fmla="*/ 21295788 w 27930708"/>
              <a:gd name="connsiteY737" fmla="*/ 3036275 h 7790740"/>
              <a:gd name="connsiteX738" fmla="*/ 20868360 w 27930708"/>
              <a:gd name="connsiteY738" fmla="*/ 3137434 h 7790740"/>
              <a:gd name="connsiteX739" fmla="*/ 20838156 w 27930708"/>
              <a:gd name="connsiteY739" fmla="*/ 3178200 h 7790740"/>
              <a:gd name="connsiteX740" fmla="*/ 21061684 w 27930708"/>
              <a:gd name="connsiteY740" fmla="*/ 3137434 h 7790740"/>
              <a:gd name="connsiteX741" fmla="*/ 21051112 w 27930708"/>
              <a:gd name="connsiteY741" fmla="*/ 3169140 h 7790740"/>
              <a:gd name="connsiteX742" fmla="*/ 21091892 w 27930708"/>
              <a:gd name="connsiteY742" fmla="*/ 3158572 h 7790740"/>
              <a:gd name="connsiteX743" fmla="*/ 21091892 w 27930708"/>
              <a:gd name="connsiteY743" fmla="*/ 3169140 h 7790740"/>
              <a:gd name="connsiteX744" fmla="*/ 21098312 w 27930708"/>
              <a:gd name="connsiteY744" fmla="*/ 3167819 h 7790740"/>
              <a:gd name="connsiteX745" fmla="*/ 21133908 w 27930708"/>
              <a:gd name="connsiteY745" fmla="*/ 3160493 h 7790740"/>
              <a:gd name="connsiteX746" fmla="*/ 21132672 w 27930708"/>
              <a:gd name="connsiteY746" fmla="*/ 3169140 h 7790740"/>
              <a:gd name="connsiteX747" fmla="*/ 20563272 w 27930708"/>
              <a:gd name="connsiteY747" fmla="*/ 3270299 h 7790740"/>
              <a:gd name="connsiteX748" fmla="*/ 20524004 w 27930708"/>
              <a:gd name="connsiteY748" fmla="*/ 3311065 h 7790740"/>
              <a:gd name="connsiteX749" fmla="*/ 20513432 w 27930708"/>
              <a:gd name="connsiteY749" fmla="*/ 3311065 h 7790740"/>
              <a:gd name="connsiteX750" fmla="*/ 20492288 w 27930708"/>
              <a:gd name="connsiteY750" fmla="*/ 3351830 h 7790740"/>
              <a:gd name="connsiteX751" fmla="*/ 20644832 w 27930708"/>
              <a:gd name="connsiteY751" fmla="*/ 3300496 h 7790740"/>
              <a:gd name="connsiteX752" fmla="*/ 20625196 w 27930708"/>
              <a:gd name="connsiteY752" fmla="*/ 3330693 h 7790740"/>
              <a:gd name="connsiteX753" fmla="*/ 21102464 w 27930708"/>
              <a:gd name="connsiteY753" fmla="*/ 3270299 h 7790740"/>
              <a:gd name="connsiteX754" fmla="*/ 21233864 w 27930708"/>
              <a:gd name="connsiteY754" fmla="*/ 3240103 h 7790740"/>
              <a:gd name="connsiteX755" fmla="*/ 21233864 w 27930708"/>
              <a:gd name="connsiteY755" fmla="*/ 3250672 h 7790740"/>
              <a:gd name="connsiteX756" fmla="*/ 21377348 w 27930708"/>
              <a:gd name="connsiteY756" fmla="*/ 3229534 h 7790740"/>
              <a:gd name="connsiteX757" fmla="*/ 20736964 w 27930708"/>
              <a:gd name="connsiteY757" fmla="*/ 3382027 h 7790740"/>
              <a:gd name="connsiteX758" fmla="*/ 20554212 w 27930708"/>
              <a:gd name="connsiteY758" fmla="*/ 3422792 h 7790740"/>
              <a:gd name="connsiteX759" fmla="*/ 20513432 w 27930708"/>
              <a:gd name="connsiteY759" fmla="*/ 3463558 h 7790740"/>
              <a:gd name="connsiteX760" fmla="*/ 20634260 w 27930708"/>
              <a:gd name="connsiteY760" fmla="*/ 3433361 h 7790740"/>
              <a:gd name="connsiteX761" fmla="*/ 20644832 w 27930708"/>
              <a:gd name="connsiteY761" fmla="*/ 3442420 h 7790740"/>
              <a:gd name="connsiteX762" fmla="*/ 21042052 w 27930708"/>
              <a:gd name="connsiteY762" fmla="*/ 3392596 h 7790740"/>
              <a:gd name="connsiteX763" fmla="*/ 20971064 w 27930708"/>
              <a:gd name="connsiteY763" fmla="*/ 3412224 h 7790740"/>
              <a:gd name="connsiteX764" fmla="*/ 20756596 w 27930708"/>
              <a:gd name="connsiteY764" fmla="*/ 3452989 h 7790740"/>
              <a:gd name="connsiteX765" fmla="*/ 20736964 w 27930708"/>
              <a:gd name="connsiteY765" fmla="*/ 3452989 h 7790740"/>
              <a:gd name="connsiteX766" fmla="*/ 20726388 w 27930708"/>
              <a:gd name="connsiteY766" fmla="*/ 3463558 h 7790740"/>
              <a:gd name="connsiteX767" fmla="*/ 20665976 w 27930708"/>
              <a:gd name="connsiteY767" fmla="*/ 3472617 h 7790740"/>
              <a:gd name="connsiteX768" fmla="*/ 20644832 w 27930708"/>
              <a:gd name="connsiteY768" fmla="*/ 3472617 h 7790740"/>
              <a:gd name="connsiteX769" fmla="*/ 20218916 w 27930708"/>
              <a:gd name="connsiteY769" fmla="*/ 3545089 h 7790740"/>
              <a:gd name="connsiteX770" fmla="*/ 20208344 w 27930708"/>
              <a:gd name="connsiteY770" fmla="*/ 3545089 h 7790740"/>
              <a:gd name="connsiteX771" fmla="*/ 20178136 w 27930708"/>
              <a:gd name="connsiteY771" fmla="*/ 3584345 h 7790740"/>
              <a:gd name="connsiteX772" fmla="*/ 20483224 w 27930708"/>
              <a:gd name="connsiteY772" fmla="*/ 3545089 h 7790740"/>
              <a:gd name="connsiteX773" fmla="*/ 20320108 w 27930708"/>
              <a:gd name="connsiteY773" fmla="*/ 3605482 h 7790740"/>
              <a:gd name="connsiteX774" fmla="*/ 20289900 w 27930708"/>
              <a:gd name="connsiteY774" fmla="*/ 3646248 h 7790740"/>
              <a:gd name="connsiteX775" fmla="*/ 20594236 w 27930708"/>
              <a:gd name="connsiteY775" fmla="*/ 3596423 h 7790740"/>
              <a:gd name="connsiteX776" fmla="*/ 20765462 w 27930708"/>
              <a:gd name="connsiteY776" fmla="*/ 3555648 h 7790740"/>
              <a:gd name="connsiteX777" fmla="*/ 20746024 w 27930708"/>
              <a:gd name="connsiteY777" fmla="*/ 3564717 h 7790740"/>
              <a:gd name="connsiteX778" fmla="*/ 20543640 w 27930708"/>
              <a:gd name="connsiteY778" fmla="*/ 3616051 h 7790740"/>
              <a:gd name="connsiteX779" fmla="*/ 20513432 w 27930708"/>
              <a:gd name="connsiteY779" fmla="*/ 3656817 h 7790740"/>
              <a:gd name="connsiteX780" fmla="*/ 20634260 w 27930708"/>
              <a:gd name="connsiteY780" fmla="*/ 3656817 h 7790740"/>
              <a:gd name="connsiteX781" fmla="*/ 20502860 w 27930708"/>
              <a:gd name="connsiteY781" fmla="*/ 3706641 h 7790740"/>
              <a:gd name="connsiteX782" fmla="*/ 20472652 w 27930708"/>
              <a:gd name="connsiteY782" fmla="*/ 3747407 h 7790740"/>
              <a:gd name="connsiteX783" fmla="*/ 20726388 w 27930708"/>
              <a:gd name="connsiteY783" fmla="*/ 3717210 h 7790740"/>
              <a:gd name="connsiteX784" fmla="*/ 20706756 w 27930708"/>
              <a:gd name="connsiteY784" fmla="*/ 3747407 h 7790740"/>
              <a:gd name="connsiteX785" fmla="*/ 21102464 w 27930708"/>
              <a:gd name="connsiteY785" fmla="*/ 3687013 h 7790740"/>
              <a:gd name="connsiteX786" fmla="*/ 21508744 w 27930708"/>
              <a:gd name="connsiteY786" fmla="*/ 3594913 h 7790740"/>
              <a:gd name="connsiteX787" fmla="*/ 21508744 w 27930708"/>
              <a:gd name="connsiteY787" fmla="*/ 3605482 h 7790740"/>
              <a:gd name="connsiteX788" fmla="*/ 21691496 w 27930708"/>
              <a:gd name="connsiteY788" fmla="*/ 3564717 h 7790740"/>
              <a:gd name="connsiteX789" fmla="*/ 21457396 w 27930708"/>
              <a:gd name="connsiteY789" fmla="*/ 3625110 h 7790740"/>
              <a:gd name="connsiteX790" fmla="*/ 21345628 w 27930708"/>
              <a:gd name="connsiteY790" fmla="*/ 3656817 h 7790740"/>
              <a:gd name="connsiteX791" fmla="*/ 21306360 w 27930708"/>
              <a:gd name="connsiteY791" fmla="*/ 3697582 h 7790740"/>
              <a:gd name="connsiteX792" fmla="*/ 21295788 w 27930708"/>
              <a:gd name="connsiteY792" fmla="*/ 3697582 h 7790740"/>
              <a:gd name="connsiteX793" fmla="*/ 21295788 w 27930708"/>
              <a:gd name="connsiteY793" fmla="*/ 3676444 h 7790740"/>
              <a:gd name="connsiteX794" fmla="*/ 20971064 w 27930708"/>
              <a:gd name="connsiteY794" fmla="*/ 3747407 h 7790740"/>
              <a:gd name="connsiteX795" fmla="*/ 20930284 w 27930708"/>
              <a:gd name="connsiteY795" fmla="*/ 3788172 h 7790740"/>
              <a:gd name="connsiteX796" fmla="*/ 20904420 w 27930708"/>
              <a:gd name="connsiteY796" fmla="*/ 3819124 h 7790740"/>
              <a:gd name="connsiteX797" fmla="*/ 20901816 w 27930708"/>
              <a:gd name="connsiteY797" fmla="*/ 3824293 h 7790740"/>
              <a:gd name="connsiteX798" fmla="*/ 20764478 w 27930708"/>
              <a:gd name="connsiteY798" fmla="*/ 3845970 h 7790740"/>
              <a:gd name="connsiteX799" fmla="*/ 20227976 w 27930708"/>
              <a:gd name="connsiteY799" fmla="*/ 3940665 h 7790740"/>
              <a:gd name="connsiteX800" fmla="*/ 20187200 w 27930708"/>
              <a:gd name="connsiteY800" fmla="*/ 3981431 h 7790740"/>
              <a:gd name="connsiteX801" fmla="*/ 20634260 w 27930708"/>
              <a:gd name="connsiteY801" fmla="*/ 3910469 h 7790740"/>
              <a:gd name="connsiteX802" fmla="*/ 21091892 w 27930708"/>
              <a:gd name="connsiteY802" fmla="*/ 3839506 h 7790740"/>
              <a:gd name="connsiteX803" fmla="*/ 21122100 w 27930708"/>
              <a:gd name="connsiteY803" fmla="*/ 3818369 h 7790740"/>
              <a:gd name="connsiteX804" fmla="*/ 21418124 w 27930708"/>
              <a:gd name="connsiteY804" fmla="*/ 3736838 h 7790740"/>
              <a:gd name="connsiteX805" fmla="*/ 21464756 w 27930708"/>
              <a:gd name="connsiteY805" fmla="*/ 3728911 h 7790740"/>
              <a:gd name="connsiteX806" fmla="*/ 21508424 w 27930708"/>
              <a:gd name="connsiteY806" fmla="*/ 3728005 h 7790740"/>
              <a:gd name="connsiteX807" fmla="*/ 21502326 w 27930708"/>
              <a:gd name="connsiteY807" fmla="*/ 3732308 h 7790740"/>
              <a:gd name="connsiteX808" fmla="*/ 21489112 w 27930708"/>
              <a:gd name="connsiteY808" fmla="*/ 3736838 h 7790740"/>
              <a:gd name="connsiteX809" fmla="*/ 21153816 w 27930708"/>
              <a:gd name="connsiteY809" fmla="*/ 3839506 h 7790740"/>
              <a:gd name="connsiteX810" fmla="*/ 21162876 w 27930708"/>
              <a:gd name="connsiteY810" fmla="*/ 3818369 h 7790740"/>
              <a:gd name="connsiteX811" fmla="*/ 20573844 w 27930708"/>
              <a:gd name="connsiteY811" fmla="*/ 3930096 h 7790740"/>
              <a:gd name="connsiteX812" fmla="*/ 20543640 w 27930708"/>
              <a:gd name="connsiteY812" fmla="*/ 3940665 h 7790740"/>
              <a:gd name="connsiteX813" fmla="*/ 20502860 w 27930708"/>
              <a:gd name="connsiteY813" fmla="*/ 3981431 h 7790740"/>
              <a:gd name="connsiteX814" fmla="*/ 20644832 w 27930708"/>
              <a:gd name="connsiteY814" fmla="*/ 3960293 h 7790740"/>
              <a:gd name="connsiteX815" fmla="*/ 20665976 w 27930708"/>
              <a:gd name="connsiteY815" fmla="*/ 3951234 h 7790740"/>
              <a:gd name="connsiteX816" fmla="*/ 20696184 w 27930708"/>
              <a:gd name="connsiteY816" fmla="*/ 3960293 h 7790740"/>
              <a:gd name="connsiteX817" fmla="*/ 21010332 w 27930708"/>
              <a:gd name="connsiteY817" fmla="*/ 3899900 h 7790740"/>
              <a:gd name="connsiteX818" fmla="*/ 21001272 w 27930708"/>
              <a:gd name="connsiteY818" fmla="*/ 3930096 h 7790740"/>
              <a:gd name="connsiteX819" fmla="*/ 21061684 w 27930708"/>
              <a:gd name="connsiteY819" fmla="*/ 3919528 h 7790740"/>
              <a:gd name="connsiteX820" fmla="*/ 20949920 w 27930708"/>
              <a:gd name="connsiteY820" fmla="*/ 3960293 h 7790740"/>
              <a:gd name="connsiteX821" fmla="*/ 20960492 w 27930708"/>
              <a:gd name="connsiteY821" fmla="*/ 3940665 h 7790740"/>
              <a:gd name="connsiteX822" fmla="*/ 20777740 w 27930708"/>
              <a:gd name="connsiteY822" fmla="*/ 3960293 h 7790740"/>
              <a:gd name="connsiteX823" fmla="*/ 21214228 w 27930708"/>
              <a:gd name="connsiteY823" fmla="*/ 3992000 h 7790740"/>
              <a:gd name="connsiteX824" fmla="*/ 21193084 w 27930708"/>
              <a:gd name="connsiteY824" fmla="*/ 3992000 h 7790740"/>
              <a:gd name="connsiteX825" fmla="*/ 20706756 w 27930708"/>
              <a:gd name="connsiteY825" fmla="*/ 3970862 h 7790740"/>
              <a:gd name="connsiteX826" fmla="*/ 20451508 w 27930708"/>
              <a:gd name="connsiteY826" fmla="*/ 4022196 h 7790740"/>
              <a:gd name="connsiteX827" fmla="*/ 20421300 w 27930708"/>
              <a:gd name="connsiteY827" fmla="*/ 4041824 h 7790740"/>
              <a:gd name="connsiteX828" fmla="*/ 20524004 w 27930708"/>
              <a:gd name="connsiteY828" fmla="*/ 4041824 h 7790740"/>
              <a:gd name="connsiteX829" fmla="*/ 20767168 w 27930708"/>
              <a:gd name="connsiteY829" fmla="*/ 4001059 h 7790740"/>
              <a:gd name="connsiteX830" fmla="*/ 20594992 w 27930708"/>
              <a:gd name="connsiteY830" fmla="*/ 4052393 h 7790740"/>
              <a:gd name="connsiteX831" fmla="*/ 20827584 w 27930708"/>
              <a:gd name="connsiteY831" fmla="*/ 4062962 h 7790740"/>
              <a:gd name="connsiteX832" fmla="*/ 20797376 w 27930708"/>
              <a:gd name="connsiteY832" fmla="*/ 4062962 h 7790740"/>
              <a:gd name="connsiteX833" fmla="*/ 20706756 w 27930708"/>
              <a:gd name="connsiteY833" fmla="*/ 4093158 h 7790740"/>
              <a:gd name="connsiteX834" fmla="*/ 20726388 w 27930708"/>
              <a:gd name="connsiteY834" fmla="*/ 4103727 h 7790740"/>
              <a:gd name="connsiteX835" fmla="*/ 20807948 w 27930708"/>
              <a:gd name="connsiteY835" fmla="*/ 4072021 h 7790740"/>
              <a:gd name="connsiteX836" fmla="*/ 20827584 w 27930708"/>
              <a:gd name="connsiteY836" fmla="*/ 4062962 h 7790740"/>
              <a:gd name="connsiteX837" fmla="*/ 20838156 w 27930708"/>
              <a:gd name="connsiteY837" fmla="*/ 4052393 h 7790740"/>
              <a:gd name="connsiteX838" fmla="*/ 20889508 w 27930708"/>
              <a:gd name="connsiteY838" fmla="*/ 4011627 h 7790740"/>
              <a:gd name="connsiteX839" fmla="*/ 20980128 w 27930708"/>
              <a:gd name="connsiteY839" fmla="*/ 3992000 h 7790740"/>
              <a:gd name="connsiteX840" fmla="*/ 20949920 w 27930708"/>
              <a:gd name="connsiteY840" fmla="*/ 4031255 h 7790740"/>
              <a:gd name="connsiteX841" fmla="*/ 21081320 w 27930708"/>
              <a:gd name="connsiteY841" fmla="*/ 4001059 h 7790740"/>
              <a:gd name="connsiteX842" fmla="*/ 21042052 w 27930708"/>
              <a:gd name="connsiteY842" fmla="*/ 4022196 h 7790740"/>
              <a:gd name="connsiteX843" fmla="*/ 21010332 w 27930708"/>
              <a:gd name="connsiteY843" fmla="*/ 4062962 h 7790740"/>
              <a:gd name="connsiteX844" fmla="*/ 20777740 w 27930708"/>
              <a:gd name="connsiteY844" fmla="*/ 4103727 h 7790740"/>
              <a:gd name="connsiteX845" fmla="*/ 20767168 w 27930708"/>
              <a:gd name="connsiteY845" fmla="*/ 4103727 h 7790740"/>
              <a:gd name="connsiteX846" fmla="*/ 21010332 w 27930708"/>
              <a:gd name="connsiteY846" fmla="*/ 4133924 h 7790740"/>
              <a:gd name="connsiteX847" fmla="*/ 20939348 w 27930708"/>
              <a:gd name="connsiteY847" fmla="*/ 4164121 h 7790740"/>
              <a:gd name="connsiteX848" fmla="*/ 21498172 w 27930708"/>
              <a:gd name="connsiteY848" fmla="*/ 4215455 h 7790740"/>
              <a:gd name="connsiteX849" fmla="*/ 21590304 w 27930708"/>
              <a:gd name="connsiteY849" fmla="*/ 4183748 h 7790740"/>
              <a:gd name="connsiteX850" fmla="*/ 21255008 w 27930708"/>
              <a:gd name="connsiteY850" fmla="*/ 4153552 h 7790740"/>
              <a:gd name="connsiteX851" fmla="*/ 21498172 w 27930708"/>
              <a:gd name="connsiteY851" fmla="*/ 4144493 h 7790740"/>
              <a:gd name="connsiteX852" fmla="*/ 22392296 w 27930708"/>
              <a:gd name="connsiteY852" fmla="*/ 4204886 h 7790740"/>
              <a:gd name="connsiteX853" fmla="*/ 21915028 w 27930708"/>
              <a:gd name="connsiteY853" fmla="*/ 4215455 h 7790740"/>
              <a:gd name="connsiteX854" fmla="*/ 21824408 w 27930708"/>
              <a:gd name="connsiteY854" fmla="*/ 4245652 h 7790740"/>
              <a:gd name="connsiteX855" fmla="*/ 21874248 w 27930708"/>
              <a:gd name="connsiteY855" fmla="*/ 4256221 h 7790740"/>
              <a:gd name="connsiteX856" fmla="*/ 21732276 w 27930708"/>
              <a:gd name="connsiteY856" fmla="*/ 4245652 h 7790740"/>
              <a:gd name="connsiteX857" fmla="*/ 21702068 w 27930708"/>
              <a:gd name="connsiteY857" fmla="*/ 4245652 h 7790740"/>
              <a:gd name="connsiteX858" fmla="*/ 21356200 w 27930708"/>
              <a:gd name="connsiteY858" fmla="*/ 4245652 h 7790740"/>
              <a:gd name="connsiteX859" fmla="*/ 21265580 w 27930708"/>
              <a:gd name="connsiteY859" fmla="*/ 4275848 h 7790740"/>
              <a:gd name="connsiteX860" fmla="*/ 22087204 w 27930708"/>
              <a:gd name="connsiteY860" fmla="*/ 4316614 h 7790740"/>
              <a:gd name="connsiteX861" fmla="*/ 21854612 w 27930708"/>
              <a:gd name="connsiteY861" fmla="*/ 4325673 h 7790740"/>
              <a:gd name="connsiteX862" fmla="*/ 21783628 w 27930708"/>
              <a:gd name="connsiteY862" fmla="*/ 4366438 h 7790740"/>
              <a:gd name="connsiteX863" fmla="*/ 22200480 w 27930708"/>
              <a:gd name="connsiteY863" fmla="*/ 4377007 h 7790740"/>
              <a:gd name="connsiteX864" fmla="*/ 21702068 w 27930708"/>
              <a:gd name="connsiteY864" fmla="*/ 4387576 h 7790740"/>
              <a:gd name="connsiteX865" fmla="*/ 21214228 w 27930708"/>
              <a:gd name="connsiteY865" fmla="*/ 4398145 h 7790740"/>
              <a:gd name="connsiteX866" fmla="*/ 21122100 w 27930708"/>
              <a:gd name="connsiteY866" fmla="*/ 4428342 h 7790740"/>
              <a:gd name="connsiteX867" fmla="*/ 21396980 w 27930708"/>
              <a:gd name="connsiteY867" fmla="*/ 4447969 h 7790740"/>
              <a:gd name="connsiteX868" fmla="*/ 21356200 w 27930708"/>
              <a:gd name="connsiteY868" fmla="*/ 4469107 h 7790740"/>
              <a:gd name="connsiteX869" fmla="*/ 21508744 w 27930708"/>
              <a:gd name="connsiteY869" fmla="*/ 4478166 h 7790740"/>
              <a:gd name="connsiteX870" fmla="*/ 21478540 w 27930708"/>
              <a:gd name="connsiteY870" fmla="*/ 4499304 h 7790740"/>
              <a:gd name="connsiteX871" fmla="*/ 22718528 w 27930708"/>
              <a:gd name="connsiteY871" fmla="*/ 4550638 h 7790740"/>
              <a:gd name="connsiteX872" fmla="*/ 22809148 w 27930708"/>
              <a:gd name="connsiteY872" fmla="*/ 4509873 h 7790740"/>
              <a:gd name="connsiteX873" fmla="*/ 21792688 w 27930708"/>
              <a:gd name="connsiteY873" fmla="*/ 4478166 h 7790740"/>
              <a:gd name="connsiteX874" fmla="*/ 22047936 w 27930708"/>
              <a:gd name="connsiteY874" fmla="*/ 4478166 h 7790740"/>
              <a:gd name="connsiteX875" fmla="*/ 22138556 w 27930708"/>
              <a:gd name="connsiteY875" fmla="*/ 4458538 h 7790740"/>
              <a:gd name="connsiteX876" fmla="*/ 22413440 w 27930708"/>
              <a:gd name="connsiteY876" fmla="*/ 4458538 h 7790740"/>
              <a:gd name="connsiteX877" fmla="*/ 22514632 w 27930708"/>
              <a:gd name="connsiteY877" fmla="*/ 4417773 h 7790740"/>
              <a:gd name="connsiteX878" fmla="*/ 21904456 w 27930708"/>
              <a:gd name="connsiteY878" fmla="*/ 4417773 h 7790740"/>
              <a:gd name="connsiteX879" fmla="*/ 22697384 w 27930708"/>
              <a:gd name="connsiteY879" fmla="*/ 4398145 h 7790740"/>
              <a:gd name="connsiteX880" fmla="*/ 22759308 w 27930708"/>
              <a:gd name="connsiteY880" fmla="*/ 4387576 h 7790740"/>
              <a:gd name="connsiteX881" fmla="*/ 22991900 w 27930708"/>
              <a:gd name="connsiteY881" fmla="*/ 4398145 h 7790740"/>
              <a:gd name="connsiteX882" fmla="*/ 22768368 w 27930708"/>
              <a:gd name="connsiteY882" fmla="*/ 4407204 h 7790740"/>
              <a:gd name="connsiteX883" fmla="*/ 22677748 w 27930708"/>
              <a:gd name="connsiteY883" fmla="*/ 4447969 h 7790740"/>
              <a:gd name="connsiteX884" fmla="*/ 23256208 w 27930708"/>
              <a:gd name="connsiteY884" fmla="*/ 4488735 h 7790740"/>
              <a:gd name="connsiteX885" fmla="*/ 23296988 w 27930708"/>
              <a:gd name="connsiteY885" fmla="*/ 4488735 h 7790740"/>
              <a:gd name="connsiteX886" fmla="*/ 23084028 w 27930708"/>
              <a:gd name="connsiteY886" fmla="*/ 4499304 h 7790740"/>
              <a:gd name="connsiteX887" fmla="*/ 22991900 w 27930708"/>
              <a:gd name="connsiteY887" fmla="*/ 4540069 h 7790740"/>
              <a:gd name="connsiteX888" fmla="*/ 23602076 w 27930708"/>
              <a:gd name="connsiteY888" fmla="*/ 4591404 h 7790740"/>
              <a:gd name="connsiteX889" fmla="*/ 23062884 w 27930708"/>
              <a:gd name="connsiteY889" fmla="*/ 4611031 h 7790740"/>
              <a:gd name="connsiteX890" fmla="*/ 22961692 w 27930708"/>
              <a:gd name="connsiteY890" fmla="*/ 4630659 h 7790740"/>
              <a:gd name="connsiteX891" fmla="*/ 22951120 w 27930708"/>
              <a:gd name="connsiteY891" fmla="*/ 4630659 h 7790740"/>
              <a:gd name="connsiteX892" fmla="*/ 22321308 w 27930708"/>
              <a:gd name="connsiteY892" fmla="*/ 4611031 h 7790740"/>
              <a:gd name="connsiteX893" fmla="*/ 22383232 w 27930708"/>
              <a:gd name="connsiteY893" fmla="*/ 4591404 h 7790740"/>
              <a:gd name="connsiteX894" fmla="*/ 22108352 w 27930708"/>
              <a:gd name="connsiteY894" fmla="*/ 4591404 h 7790740"/>
              <a:gd name="connsiteX895" fmla="*/ 22016220 w 27930708"/>
              <a:gd name="connsiteY895" fmla="*/ 4630659 h 7790740"/>
              <a:gd name="connsiteX896" fmla="*/ 22087204 w 27930708"/>
              <a:gd name="connsiteY896" fmla="*/ 4630659 h 7790740"/>
              <a:gd name="connsiteX897" fmla="*/ 22026792 w 27930708"/>
              <a:gd name="connsiteY897" fmla="*/ 4641228 h 7790740"/>
              <a:gd name="connsiteX898" fmla="*/ 21936172 w 27930708"/>
              <a:gd name="connsiteY898" fmla="*/ 4671425 h 7790740"/>
              <a:gd name="connsiteX899" fmla="*/ 22656604 w 27930708"/>
              <a:gd name="connsiteY899" fmla="*/ 4712190 h 7790740"/>
              <a:gd name="connsiteX900" fmla="*/ 22575044 w 27930708"/>
              <a:gd name="connsiteY900" fmla="*/ 4742387 h 7790740"/>
              <a:gd name="connsiteX901" fmla="*/ 21620512 w 27930708"/>
              <a:gd name="connsiteY901" fmla="*/ 4772584 h 7790740"/>
              <a:gd name="connsiteX902" fmla="*/ 21528380 w 27930708"/>
              <a:gd name="connsiteY902" fmla="*/ 4804290 h 7790740"/>
              <a:gd name="connsiteX903" fmla="*/ 22078144 w 27930708"/>
              <a:gd name="connsiteY903" fmla="*/ 4813349 h 7790740"/>
              <a:gd name="connsiteX904" fmla="*/ 21742848 w 27930708"/>
              <a:gd name="connsiteY904" fmla="*/ 4854115 h 7790740"/>
              <a:gd name="connsiteX905" fmla="*/ 21702068 w 27930708"/>
              <a:gd name="connsiteY905" fmla="*/ 4875252 h 7790740"/>
              <a:gd name="connsiteX906" fmla="*/ 22200480 w 27930708"/>
              <a:gd name="connsiteY906" fmla="*/ 4885821 h 7790740"/>
              <a:gd name="connsiteX907" fmla="*/ 22209544 w 27930708"/>
              <a:gd name="connsiteY907" fmla="*/ 4894880 h 7790740"/>
              <a:gd name="connsiteX908" fmla="*/ 22250324 w 27930708"/>
              <a:gd name="connsiteY908" fmla="*/ 4894880 h 7790740"/>
              <a:gd name="connsiteX909" fmla="*/ 22189908 w 27930708"/>
              <a:gd name="connsiteY909" fmla="*/ 4925077 h 7790740"/>
              <a:gd name="connsiteX910" fmla="*/ 22738164 w 27930708"/>
              <a:gd name="connsiteY910" fmla="*/ 4956783 h 7790740"/>
              <a:gd name="connsiteX911" fmla="*/ 22839356 w 27930708"/>
              <a:gd name="connsiteY911" fmla="*/ 4935646 h 7790740"/>
              <a:gd name="connsiteX912" fmla="*/ 22901280 w 27930708"/>
              <a:gd name="connsiteY912" fmla="*/ 4935646 h 7790740"/>
              <a:gd name="connsiteX913" fmla="*/ 23013044 w 27930708"/>
              <a:gd name="connsiteY913" fmla="*/ 4965842 h 7790740"/>
              <a:gd name="connsiteX914" fmla="*/ 22738164 w 27930708"/>
              <a:gd name="connsiteY914" fmla="*/ 4986980 h 7790740"/>
              <a:gd name="connsiteX915" fmla="*/ 22656604 w 27930708"/>
              <a:gd name="connsiteY915" fmla="*/ 5017177 h 7790740"/>
              <a:gd name="connsiteX916" fmla="*/ 23185224 w 27930708"/>
              <a:gd name="connsiteY916" fmla="*/ 5038314 h 7790740"/>
              <a:gd name="connsiteX917" fmla="*/ 23195796 w 27930708"/>
              <a:gd name="connsiteY917" fmla="*/ 5047373 h 7790740"/>
              <a:gd name="connsiteX918" fmla="*/ 22819720 w 27930708"/>
              <a:gd name="connsiteY918" fmla="*/ 5077570 h 7790740"/>
              <a:gd name="connsiteX919" fmla="*/ 22727588 w 27930708"/>
              <a:gd name="connsiteY919" fmla="*/ 5118335 h 7790740"/>
              <a:gd name="connsiteX920" fmla="*/ 23662488 w 27930708"/>
              <a:gd name="connsiteY920" fmla="*/ 5139473 h 7790740"/>
              <a:gd name="connsiteX921" fmla="*/ 23713840 w 27930708"/>
              <a:gd name="connsiteY921" fmla="*/ 5150042 h 7790740"/>
              <a:gd name="connsiteX922" fmla="*/ 23795400 w 27930708"/>
              <a:gd name="connsiteY922" fmla="*/ 5159101 h 7790740"/>
              <a:gd name="connsiteX923" fmla="*/ 23703268 w 27930708"/>
              <a:gd name="connsiteY923" fmla="*/ 5180239 h 7790740"/>
              <a:gd name="connsiteX924" fmla="*/ 23632284 w 27930708"/>
              <a:gd name="connsiteY924" fmla="*/ 5210435 h 7790740"/>
              <a:gd name="connsiteX925" fmla="*/ 24160900 w 27930708"/>
              <a:gd name="connsiteY925" fmla="*/ 5230063 h 7790740"/>
              <a:gd name="connsiteX926" fmla="*/ 24698584 w 27930708"/>
              <a:gd name="connsiteY926" fmla="*/ 5230063 h 7790740"/>
              <a:gd name="connsiteX927" fmla="*/ 24730300 w 27930708"/>
              <a:gd name="connsiteY927" fmla="*/ 5230063 h 7790740"/>
              <a:gd name="connsiteX928" fmla="*/ 23967580 w 27930708"/>
              <a:gd name="connsiteY928" fmla="*/ 5291966 h 7790740"/>
              <a:gd name="connsiteX929" fmla="*/ 24109552 w 27930708"/>
              <a:gd name="connsiteY929" fmla="*/ 5281397 h 7790740"/>
              <a:gd name="connsiteX930" fmla="*/ 24089916 w 27930708"/>
              <a:gd name="connsiteY930" fmla="*/ 5291966 h 7790740"/>
              <a:gd name="connsiteX931" fmla="*/ 23875448 w 27930708"/>
              <a:gd name="connsiteY931" fmla="*/ 5301025 h 7790740"/>
              <a:gd name="connsiteX932" fmla="*/ 23845240 w 27930708"/>
              <a:gd name="connsiteY932" fmla="*/ 5332732 h 7790740"/>
              <a:gd name="connsiteX933" fmla="*/ 23541664 w 27930708"/>
              <a:gd name="connsiteY933" fmla="*/ 5341791 h 7790740"/>
              <a:gd name="connsiteX934" fmla="*/ 23500884 w 27930708"/>
              <a:gd name="connsiteY934" fmla="*/ 5341791 h 7790740"/>
              <a:gd name="connsiteX935" fmla="*/ 23531092 w 27930708"/>
              <a:gd name="connsiteY935" fmla="*/ 5332732 h 7790740"/>
              <a:gd name="connsiteX936" fmla="*/ 23479740 w 27930708"/>
              <a:gd name="connsiteY936" fmla="*/ 5332732 h 7790740"/>
              <a:gd name="connsiteX937" fmla="*/ 23531092 w 27930708"/>
              <a:gd name="connsiteY937" fmla="*/ 5311594 h 7790740"/>
              <a:gd name="connsiteX938" fmla="*/ 23550724 w 27930708"/>
              <a:gd name="connsiteY938" fmla="*/ 5311594 h 7790740"/>
              <a:gd name="connsiteX939" fmla="*/ 23621712 w 27930708"/>
              <a:gd name="connsiteY939" fmla="*/ 5270829 h 7790740"/>
              <a:gd name="connsiteX940" fmla="*/ 23185224 w 27930708"/>
              <a:gd name="connsiteY940" fmla="*/ 5291966 h 7790740"/>
              <a:gd name="connsiteX941" fmla="*/ 23591504 w 27930708"/>
              <a:gd name="connsiteY941" fmla="*/ 5260260 h 7790740"/>
              <a:gd name="connsiteX942" fmla="*/ 23673064 w 27930708"/>
              <a:gd name="connsiteY942" fmla="*/ 5219494 h 7790740"/>
              <a:gd name="connsiteX943" fmla="*/ 23480306 w 27930708"/>
              <a:gd name="connsiteY943" fmla="*/ 5224779 h 7790740"/>
              <a:gd name="connsiteX944" fmla="*/ 23363034 w 27930708"/>
              <a:gd name="connsiteY944" fmla="*/ 5227975 h 7790740"/>
              <a:gd name="connsiteX945" fmla="*/ 23386618 w 27930708"/>
              <a:gd name="connsiteY945" fmla="*/ 5219235 h 7790740"/>
              <a:gd name="connsiteX946" fmla="*/ 23460104 w 27930708"/>
              <a:gd name="connsiteY946" fmla="*/ 5189298 h 7790740"/>
              <a:gd name="connsiteX947" fmla="*/ 22718528 w 27930708"/>
              <a:gd name="connsiteY947" fmla="*/ 5169670 h 7790740"/>
              <a:gd name="connsiteX948" fmla="*/ 22555412 w 27930708"/>
              <a:gd name="connsiteY948" fmla="*/ 5159101 h 7790740"/>
              <a:gd name="connsiteX949" fmla="*/ 22463280 w 27930708"/>
              <a:gd name="connsiteY949" fmla="*/ 5189298 h 7790740"/>
              <a:gd name="connsiteX950" fmla="*/ 22606764 w 27930708"/>
              <a:gd name="connsiteY950" fmla="*/ 5199866 h 7790740"/>
              <a:gd name="connsiteX951" fmla="*/ 22768368 w 27930708"/>
              <a:gd name="connsiteY951" fmla="*/ 5210435 h 7790740"/>
              <a:gd name="connsiteX952" fmla="*/ 22789512 w 27930708"/>
              <a:gd name="connsiteY952" fmla="*/ 5210435 h 7790740"/>
              <a:gd name="connsiteX953" fmla="*/ 23133872 w 27930708"/>
              <a:gd name="connsiteY953" fmla="*/ 5210435 h 7790740"/>
              <a:gd name="connsiteX954" fmla="*/ 22819720 w 27930708"/>
              <a:gd name="connsiteY954" fmla="*/ 5219494 h 7790740"/>
              <a:gd name="connsiteX955" fmla="*/ 22504060 w 27930708"/>
              <a:gd name="connsiteY955" fmla="*/ 5240632 h 7790740"/>
              <a:gd name="connsiteX956" fmla="*/ 22422500 w 27930708"/>
              <a:gd name="connsiteY956" fmla="*/ 5270829 h 7790740"/>
              <a:gd name="connsiteX957" fmla="*/ 22778940 w 27930708"/>
              <a:gd name="connsiteY957" fmla="*/ 5281397 h 7790740"/>
              <a:gd name="connsiteX958" fmla="*/ 23124808 w 27930708"/>
              <a:gd name="connsiteY958" fmla="*/ 5270829 h 7790740"/>
              <a:gd name="connsiteX959" fmla="*/ 23013044 w 27930708"/>
              <a:gd name="connsiteY959" fmla="*/ 5291966 h 7790740"/>
              <a:gd name="connsiteX960" fmla="*/ 22951120 w 27930708"/>
              <a:gd name="connsiteY960" fmla="*/ 5322163 h 7790740"/>
              <a:gd name="connsiteX961" fmla="*/ 23053824 w 27930708"/>
              <a:gd name="connsiteY961" fmla="*/ 5322163 h 7790740"/>
              <a:gd name="connsiteX962" fmla="*/ 23032680 w 27930708"/>
              <a:gd name="connsiteY962" fmla="*/ 5332732 h 7790740"/>
              <a:gd name="connsiteX963" fmla="*/ 22636968 w 27930708"/>
              <a:gd name="connsiteY963" fmla="*/ 5332732 h 7790740"/>
              <a:gd name="connsiteX964" fmla="*/ 22433072 w 27930708"/>
              <a:gd name="connsiteY964" fmla="*/ 5332732 h 7790740"/>
              <a:gd name="connsiteX965" fmla="*/ 22433072 w 27930708"/>
              <a:gd name="connsiteY965" fmla="*/ 5341791 h 7790740"/>
              <a:gd name="connsiteX966" fmla="*/ 22596192 w 27930708"/>
              <a:gd name="connsiteY966" fmla="*/ 5341791 h 7790740"/>
              <a:gd name="connsiteX967" fmla="*/ 22544840 w 27930708"/>
              <a:gd name="connsiteY967" fmla="*/ 5362928 h 7790740"/>
              <a:gd name="connsiteX968" fmla="*/ 22830292 w 27930708"/>
              <a:gd name="connsiteY968" fmla="*/ 5371987 h 7790740"/>
              <a:gd name="connsiteX969" fmla="*/ 22789512 w 27930708"/>
              <a:gd name="connsiteY969" fmla="*/ 5393125 h 7790740"/>
              <a:gd name="connsiteX970" fmla="*/ 22910340 w 27930708"/>
              <a:gd name="connsiteY970" fmla="*/ 5393125 h 7790740"/>
              <a:gd name="connsiteX971" fmla="*/ 22904110 w 27930708"/>
              <a:gd name="connsiteY971" fmla="*/ 5394446 h 7790740"/>
              <a:gd name="connsiteX972" fmla="*/ 22863928 w 27930708"/>
              <a:gd name="connsiteY972" fmla="*/ 5402967 h 7790740"/>
              <a:gd name="connsiteX973" fmla="*/ 22830292 w 27930708"/>
              <a:gd name="connsiteY973" fmla="*/ 5403694 h 7790740"/>
              <a:gd name="connsiteX974" fmla="*/ 22849928 w 27930708"/>
              <a:gd name="connsiteY974" fmla="*/ 5403694 h 7790740"/>
              <a:gd name="connsiteX975" fmla="*/ 22860500 w 27930708"/>
              <a:gd name="connsiteY975" fmla="*/ 5403694 h 7790740"/>
              <a:gd name="connsiteX976" fmla="*/ 22863928 w 27930708"/>
              <a:gd name="connsiteY976" fmla="*/ 5402967 h 7790740"/>
              <a:gd name="connsiteX977" fmla="*/ 23135950 w 27930708"/>
              <a:gd name="connsiteY977" fmla="*/ 5397088 h 7790740"/>
              <a:gd name="connsiteX978" fmla="*/ 23449532 w 27930708"/>
              <a:gd name="connsiteY978" fmla="*/ 5382556 h 7790740"/>
              <a:gd name="connsiteX979" fmla="*/ 23632284 w 27930708"/>
              <a:gd name="connsiteY979" fmla="*/ 5382556 h 7790740"/>
              <a:gd name="connsiteX980" fmla="*/ 23561296 w 27930708"/>
              <a:gd name="connsiteY980" fmla="*/ 5412753 h 7790740"/>
              <a:gd name="connsiteX981" fmla="*/ 23647388 w 27930708"/>
              <a:gd name="connsiteY981" fmla="*/ 5404826 h 7790740"/>
              <a:gd name="connsiteX982" fmla="*/ 23680628 w 27930708"/>
              <a:gd name="connsiteY982" fmla="*/ 5404389 h 7790740"/>
              <a:gd name="connsiteX983" fmla="*/ 23656070 w 27930708"/>
              <a:gd name="connsiteY983" fmla="*/ 5410063 h 7790740"/>
              <a:gd name="connsiteX984" fmla="*/ 23591504 w 27930708"/>
              <a:gd name="connsiteY984" fmla="*/ 5444459 h 7790740"/>
              <a:gd name="connsiteX985" fmla="*/ 23907164 w 27930708"/>
              <a:gd name="connsiteY985" fmla="*/ 5444459 h 7790740"/>
              <a:gd name="connsiteX986" fmla="*/ 23845240 w 27930708"/>
              <a:gd name="connsiteY986" fmla="*/ 5485225 h 7790740"/>
              <a:gd name="connsiteX987" fmla="*/ 24435784 w 27930708"/>
              <a:gd name="connsiteY987" fmla="*/ 5474656 h 7790740"/>
              <a:gd name="connsiteX988" fmla="*/ 24536976 w 27930708"/>
              <a:gd name="connsiteY988" fmla="*/ 5433891 h 7790740"/>
              <a:gd name="connsiteX989" fmla="*/ 24425212 w 27930708"/>
              <a:gd name="connsiteY989" fmla="*/ 5444459 h 7790740"/>
              <a:gd name="connsiteX990" fmla="*/ 24373860 w 27930708"/>
              <a:gd name="connsiteY990" fmla="*/ 5453518 h 7790740"/>
              <a:gd name="connsiteX991" fmla="*/ 24251524 w 27930708"/>
              <a:gd name="connsiteY991" fmla="*/ 5444459 h 7790740"/>
              <a:gd name="connsiteX992" fmla="*/ 24191108 w 27930708"/>
              <a:gd name="connsiteY992" fmla="*/ 5444459 h 7790740"/>
              <a:gd name="connsiteX993" fmla="*/ 24171476 w 27930708"/>
              <a:gd name="connsiteY993" fmla="*/ 5444459 h 7790740"/>
              <a:gd name="connsiteX994" fmla="*/ 24120124 w 27930708"/>
              <a:gd name="connsiteY994" fmla="*/ 5444459 h 7790740"/>
              <a:gd name="connsiteX995" fmla="*/ 24150328 w 27930708"/>
              <a:gd name="connsiteY995" fmla="*/ 5423322 h 7790740"/>
              <a:gd name="connsiteX996" fmla="*/ 24343652 w 27930708"/>
              <a:gd name="connsiteY996" fmla="*/ 5423322 h 7790740"/>
              <a:gd name="connsiteX997" fmla="*/ 24425212 w 27930708"/>
              <a:gd name="connsiteY997" fmla="*/ 5403694 h 7790740"/>
              <a:gd name="connsiteX998" fmla="*/ 25379748 w 27930708"/>
              <a:gd name="connsiteY998" fmla="*/ 5362928 h 7790740"/>
              <a:gd name="connsiteX999" fmla="*/ 24872272 w 27930708"/>
              <a:gd name="connsiteY999" fmla="*/ 5423322 h 7790740"/>
              <a:gd name="connsiteX1000" fmla="*/ 24780140 w 27930708"/>
              <a:gd name="connsiteY1000" fmla="*/ 5464087 h 7790740"/>
              <a:gd name="connsiteX1001" fmla="*/ 24831492 w 27930708"/>
              <a:gd name="connsiteY1001" fmla="*/ 5464087 h 7790740"/>
              <a:gd name="connsiteX1002" fmla="*/ 24689520 w 27930708"/>
              <a:gd name="connsiteY1002" fmla="*/ 5474656 h 7790740"/>
              <a:gd name="connsiteX1003" fmla="*/ 24648740 w 27930708"/>
              <a:gd name="connsiteY1003" fmla="*/ 5485225 h 7790740"/>
              <a:gd name="connsiteX1004" fmla="*/ 24547548 w 27930708"/>
              <a:gd name="connsiteY1004" fmla="*/ 5494284 h 7790740"/>
              <a:gd name="connsiteX1005" fmla="*/ 24891908 w 27930708"/>
              <a:gd name="connsiteY1005" fmla="*/ 5494284 h 7790740"/>
              <a:gd name="connsiteX1006" fmla="*/ 24820920 w 27930708"/>
              <a:gd name="connsiteY1006" fmla="*/ 5504853 h 7790740"/>
              <a:gd name="connsiteX1007" fmla="*/ 24760508 w 27930708"/>
              <a:gd name="connsiteY1007" fmla="*/ 5524481 h 7790740"/>
              <a:gd name="connsiteX1008" fmla="*/ 25064084 w 27930708"/>
              <a:gd name="connsiteY1008" fmla="*/ 5504853 h 7790740"/>
              <a:gd name="connsiteX1009" fmla="*/ 24820920 w 27930708"/>
              <a:gd name="connsiteY1009" fmla="*/ 5545618 h 7790740"/>
              <a:gd name="connsiteX1010" fmla="*/ 25115436 w 27930708"/>
              <a:gd name="connsiteY1010" fmla="*/ 5545618 h 7790740"/>
              <a:gd name="connsiteX1011" fmla="*/ 25145644 w 27930708"/>
              <a:gd name="connsiteY1011" fmla="*/ 5556187 h 7790740"/>
              <a:gd name="connsiteX1012" fmla="*/ 25186424 w 27930708"/>
              <a:gd name="connsiteY1012" fmla="*/ 5556187 h 7790740"/>
              <a:gd name="connsiteX1013" fmla="*/ 25156216 w 27930708"/>
              <a:gd name="connsiteY1013" fmla="*/ 5565246 h 7790740"/>
              <a:gd name="connsiteX1014" fmla="*/ 25115436 w 27930708"/>
              <a:gd name="connsiteY1014" fmla="*/ 5565246 h 7790740"/>
              <a:gd name="connsiteX1015" fmla="*/ 24820920 w 27930708"/>
              <a:gd name="connsiteY1015" fmla="*/ 5606012 h 7790740"/>
              <a:gd name="connsiteX1016" fmla="*/ 24769568 w 27930708"/>
              <a:gd name="connsiteY1016" fmla="*/ 5636208 h 7790740"/>
              <a:gd name="connsiteX1017" fmla="*/ 25003672 w 27930708"/>
              <a:gd name="connsiteY1017" fmla="*/ 5627149 h 7790740"/>
              <a:gd name="connsiteX1018" fmla="*/ 24962892 w 27930708"/>
              <a:gd name="connsiteY1018" fmla="*/ 5636208 h 7790740"/>
              <a:gd name="connsiteX1019" fmla="*/ 24973464 w 27930708"/>
              <a:gd name="connsiteY1019" fmla="*/ 5636208 h 7790740"/>
              <a:gd name="connsiteX1020" fmla="*/ 25156216 w 27930708"/>
              <a:gd name="connsiteY1020" fmla="*/ 5636208 h 7790740"/>
              <a:gd name="connsiteX1021" fmla="*/ 25431096 w 27930708"/>
              <a:gd name="connsiteY1021" fmla="*/ 5606012 h 7790740"/>
              <a:gd name="connsiteX1022" fmla="*/ 25521716 w 27930708"/>
              <a:gd name="connsiteY1022" fmla="*/ 5556187 h 7790740"/>
              <a:gd name="connsiteX1023" fmla="*/ 24882844 w 27930708"/>
              <a:gd name="connsiteY1023" fmla="*/ 5627149 h 7790740"/>
              <a:gd name="connsiteX1024" fmla="*/ 25715040 w 27930708"/>
              <a:gd name="connsiteY1024" fmla="*/ 5515422 h 7790740"/>
              <a:gd name="connsiteX1025" fmla="*/ 25776964 w 27930708"/>
              <a:gd name="connsiteY1025" fmla="*/ 5494284 h 7790740"/>
              <a:gd name="connsiteX1026" fmla="*/ 26020132 w 27930708"/>
              <a:gd name="connsiteY1026" fmla="*/ 5474656 h 7790740"/>
              <a:gd name="connsiteX1027" fmla="*/ 25786028 w 27930708"/>
              <a:gd name="connsiteY1027" fmla="*/ 5515422 h 7790740"/>
              <a:gd name="connsiteX1028" fmla="*/ 25704468 w 27930708"/>
              <a:gd name="connsiteY1028" fmla="*/ 5565246 h 7790740"/>
              <a:gd name="connsiteX1029" fmla="*/ 26314648 w 27930708"/>
              <a:gd name="connsiteY1029" fmla="*/ 5535049 h 7790740"/>
              <a:gd name="connsiteX1030" fmla="*/ 26355424 w 27930708"/>
              <a:gd name="connsiteY1030" fmla="*/ 5535049 h 7790740"/>
              <a:gd name="connsiteX1031" fmla="*/ 26131896 w 27930708"/>
              <a:gd name="connsiteY1031" fmla="*/ 5575815 h 7790740"/>
              <a:gd name="connsiteX1032" fmla="*/ 26039764 w 27930708"/>
              <a:gd name="connsiteY1032" fmla="*/ 5616580 h 7790740"/>
              <a:gd name="connsiteX1033" fmla="*/ 26680148 w 27930708"/>
              <a:gd name="connsiteY1033" fmla="*/ 5596953 h 7790740"/>
              <a:gd name="connsiteX1034" fmla="*/ 26121324 w 27930708"/>
              <a:gd name="connsiteY1034" fmla="*/ 5676974 h 7790740"/>
              <a:gd name="connsiteX1035" fmla="*/ 26020132 w 27930708"/>
              <a:gd name="connsiteY1035" fmla="*/ 5717739 h 7790740"/>
              <a:gd name="connsiteX1036" fmla="*/ 26009556 w 27930708"/>
              <a:gd name="connsiteY1036" fmla="*/ 5717739 h 7790740"/>
              <a:gd name="connsiteX1037" fmla="*/ 25409952 w 27930708"/>
              <a:gd name="connsiteY1037" fmla="*/ 5769074 h 7790740"/>
              <a:gd name="connsiteX1038" fmla="*/ 25502084 w 27930708"/>
              <a:gd name="connsiteY1038" fmla="*/ 5769074 h 7790740"/>
              <a:gd name="connsiteX1039" fmla="*/ 25024816 w 27930708"/>
              <a:gd name="connsiteY1039" fmla="*/ 5818898 h 7790740"/>
              <a:gd name="connsiteX1040" fmla="*/ 25104864 w 27930708"/>
              <a:gd name="connsiteY1040" fmla="*/ 5818898 h 7790740"/>
              <a:gd name="connsiteX1041" fmla="*/ 25044452 w 27930708"/>
              <a:gd name="connsiteY1041" fmla="*/ 5829467 h 7790740"/>
              <a:gd name="connsiteX1042" fmla="*/ 24943256 w 27930708"/>
              <a:gd name="connsiteY1042" fmla="*/ 5870232 h 7790740"/>
              <a:gd name="connsiteX1043" fmla="*/ 25237776 w 27930708"/>
              <a:gd name="connsiteY1043" fmla="*/ 5870232 h 7790740"/>
              <a:gd name="connsiteX1044" fmla="*/ 25104864 w 27930708"/>
              <a:gd name="connsiteY1044" fmla="*/ 5880801 h 7790740"/>
              <a:gd name="connsiteX1045" fmla="*/ 25704468 w 27930708"/>
              <a:gd name="connsiteY1045" fmla="*/ 5829467 h 7790740"/>
              <a:gd name="connsiteX1046" fmla="*/ 25624420 w 27930708"/>
              <a:gd name="connsiteY1046" fmla="*/ 5870232 h 7790740"/>
              <a:gd name="connsiteX1047" fmla="*/ 24627596 w 27930708"/>
              <a:gd name="connsiteY1047" fmla="*/ 6012157 h 7790740"/>
              <a:gd name="connsiteX1048" fmla="*/ 24536976 w 27930708"/>
              <a:gd name="connsiteY1048" fmla="*/ 6052922 h 7790740"/>
              <a:gd name="connsiteX1049" fmla="*/ 24536976 w 27930708"/>
              <a:gd name="connsiteY1049" fmla="*/ 6052922 h 7790740"/>
              <a:gd name="connsiteX1050" fmla="*/ 25115436 w 27930708"/>
              <a:gd name="connsiteY1050" fmla="*/ 5992529 h 7790740"/>
              <a:gd name="connsiteX1051" fmla="*/ 24769568 w 27930708"/>
              <a:gd name="connsiteY1051" fmla="*/ 6074060 h 7790740"/>
              <a:gd name="connsiteX1052" fmla="*/ 24719728 w 27930708"/>
              <a:gd name="connsiteY1052" fmla="*/ 6104257 h 7790740"/>
              <a:gd name="connsiteX1053" fmla="*/ 25248348 w 27930708"/>
              <a:gd name="connsiteY1053" fmla="*/ 6052922 h 7790740"/>
              <a:gd name="connsiteX1054" fmla="*/ 25257408 w 27930708"/>
              <a:gd name="connsiteY1054" fmla="*/ 6063491 h 7790740"/>
              <a:gd name="connsiteX1055" fmla="*/ 25263828 w 27930708"/>
              <a:gd name="connsiteY1055" fmla="*/ 6063491 h 7790740"/>
              <a:gd name="connsiteX1056" fmla="*/ 25298188 w 27930708"/>
              <a:gd name="connsiteY1056" fmla="*/ 6063491 h 7790740"/>
              <a:gd name="connsiteX1057" fmla="*/ 25237776 w 27930708"/>
              <a:gd name="connsiteY1057" fmla="*/ 6104257 h 7790740"/>
              <a:gd name="connsiteX1058" fmla="*/ 25826808 w 27930708"/>
              <a:gd name="connsiteY1058" fmla="*/ 6074060 h 7790740"/>
              <a:gd name="connsiteX1059" fmla="*/ 25918936 w 27930708"/>
              <a:gd name="connsiteY1059" fmla="*/ 6033294 h 7790740"/>
              <a:gd name="connsiteX1060" fmla="*/ 25989924 w 27930708"/>
              <a:gd name="connsiteY1060" fmla="*/ 6022726 h 7790740"/>
              <a:gd name="connsiteX1061" fmla="*/ 26110752 w 27930708"/>
              <a:gd name="connsiteY1061" fmla="*/ 6043863 h 7790740"/>
              <a:gd name="connsiteX1062" fmla="*/ 25826808 w 27930708"/>
              <a:gd name="connsiteY1062" fmla="*/ 6093688 h 7790740"/>
              <a:gd name="connsiteX1063" fmla="*/ 25736188 w 27930708"/>
              <a:gd name="connsiteY1063" fmla="*/ 6134453 h 7790740"/>
              <a:gd name="connsiteX1064" fmla="*/ 26295012 w 27930708"/>
              <a:gd name="connsiteY1064" fmla="*/ 6093688 h 7790740"/>
              <a:gd name="connsiteX1065" fmla="*/ 26314648 w 27930708"/>
              <a:gd name="connsiteY1065" fmla="*/ 6104257 h 7790740"/>
              <a:gd name="connsiteX1066" fmla="*/ 25918936 w 27930708"/>
              <a:gd name="connsiteY1066" fmla="*/ 6185788 h 7790740"/>
              <a:gd name="connsiteX1067" fmla="*/ 25826808 w 27930708"/>
              <a:gd name="connsiteY1067" fmla="*/ 6226553 h 7790740"/>
              <a:gd name="connsiteX1068" fmla="*/ 26813060 w 27930708"/>
              <a:gd name="connsiteY1068" fmla="*/ 6134453 h 7790740"/>
              <a:gd name="connsiteX1069" fmla="*/ 26862900 w 27930708"/>
              <a:gd name="connsiteY1069" fmla="*/ 6134453 h 7790740"/>
              <a:gd name="connsiteX1070" fmla="*/ 26944456 w 27930708"/>
              <a:gd name="connsiteY1070" fmla="*/ 6145022 h 7790740"/>
              <a:gd name="connsiteX1071" fmla="*/ 26862900 w 27930708"/>
              <a:gd name="connsiteY1071" fmla="*/ 6164650 h 7790740"/>
              <a:gd name="connsiteX1072" fmla="*/ 26791912 w 27930708"/>
              <a:gd name="connsiteY1072" fmla="*/ 6215984 h 7790740"/>
              <a:gd name="connsiteX1073" fmla="*/ 27340168 w 27930708"/>
              <a:gd name="connsiteY1073" fmla="*/ 6175219 h 7790740"/>
              <a:gd name="connsiteX1074" fmla="*/ 27898992 w 27930708"/>
              <a:gd name="connsiteY1074" fmla="*/ 6104257 h 7790740"/>
              <a:gd name="connsiteX1075" fmla="*/ 27930708 w 27930708"/>
              <a:gd name="connsiteY1075" fmla="*/ 6104257 h 7790740"/>
              <a:gd name="connsiteX1076" fmla="*/ 27107576 w 27930708"/>
              <a:gd name="connsiteY1076" fmla="*/ 6256750 h 7790740"/>
              <a:gd name="connsiteX1077" fmla="*/ 27015444 w 27930708"/>
              <a:gd name="connsiteY1077" fmla="*/ 6306574 h 7790740"/>
              <a:gd name="connsiteX1078" fmla="*/ 26701292 w 27930708"/>
              <a:gd name="connsiteY1078" fmla="*/ 6357909 h 7790740"/>
              <a:gd name="connsiteX1079" fmla="*/ 26660516 w 27930708"/>
              <a:gd name="connsiteY1079" fmla="*/ 6357909 h 7790740"/>
              <a:gd name="connsiteX1080" fmla="*/ 26701292 w 27930708"/>
              <a:gd name="connsiteY1080" fmla="*/ 6327712 h 7790740"/>
              <a:gd name="connsiteX1081" fmla="*/ 26630308 w 27930708"/>
              <a:gd name="connsiteY1081" fmla="*/ 6338281 h 7790740"/>
              <a:gd name="connsiteX1082" fmla="*/ 26710356 w 27930708"/>
              <a:gd name="connsiteY1082" fmla="*/ 6317143 h 7790740"/>
              <a:gd name="connsiteX1083" fmla="*/ 26782852 w 27930708"/>
              <a:gd name="connsiteY1083" fmla="*/ 6276378 h 7790740"/>
              <a:gd name="connsiteX1084" fmla="*/ 26325220 w 27930708"/>
              <a:gd name="connsiteY1084" fmla="*/ 6347340 h 7790740"/>
              <a:gd name="connsiteX1085" fmla="*/ 26742072 w 27930708"/>
              <a:gd name="connsiteY1085" fmla="*/ 6265809 h 7790740"/>
              <a:gd name="connsiteX1086" fmla="*/ 26832692 w 27930708"/>
              <a:gd name="connsiteY1086" fmla="*/ 6215984 h 7790740"/>
              <a:gd name="connsiteX1087" fmla="*/ 26426412 w 27930708"/>
              <a:gd name="connsiteY1087" fmla="*/ 6276378 h 7790740"/>
              <a:gd name="connsiteX1088" fmla="*/ 26507968 w 27930708"/>
              <a:gd name="connsiteY1088" fmla="*/ 6256750 h 7790740"/>
              <a:gd name="connsiteX1089" fmla="*/ 26598592 w 27930708"/>
              <a:gd name="connsiteY1089" fmla="*/ 6215984 h 7790740"/>
              <a:gd name="connsiteX1090" fmla="*/ 25826808 w 27930708"/>
              <a:gd name="connsiteY1090" fmla="*/ 6276378 h 7790740"/>
              <a:gd name="connsiteX1091" fmla="*/ 25654628 w 27930708"/>
              <a:gd name="connsiteY1091" fmla="*/ 6286946 h 7790740"/>
              <a:gd name="connsiteX1092" fmla="*/ 25551924 w 27930708"/>
              <a:gd name="connsiteY1092" fmla="*/ 6327712 h 7790740"/>
              <a:gd name="connsiteX1093" fmla="*/ 25715040 w 27930708"/>
              <a:gd name="connsiteY1093" fmla="*/ 6317143 h 7790740"/>
              <a:gd name="connsiteX1094" fmla="*/ 25878160 w 27930708"/>
              <a:gd name="connsiteY1094" fmla="*/ 6306574 h 7790740"/>
              <a:gd name="connsiteX1095" fmla="*/ 25897792 w 27930708"/>
              <a:gd name="connsiteY1095" fmla="*/ 6306574 h 7790740"/>
              <a:gd name="connsiteX1096" fmla="*/ 26263296 w 27930708"/>
              <a:gd name="connsiteY1096" fmla="*/ 6265809 h 7790740"/>
              <a:gd name="connsiteX1097" fmla="*/ 25938572 w 27930708"/>
              <a:gd name="connsiteY1097" fmla="*/ 6317143 h 7790740"/>
              <a:gd name="connsiteX1098" fmla="*/ 25613848 w 27930708"/>
              <a:gd name="connsiteY1098" fmla="*/ 6368477 h 7790740"/>
              <a:gd name="connsiteX1099" fmla="*/ 25521716 w 27930708"/>
              <a:gd name="connsiteY1099" fmla="*/ 6418302 h 7790740"/>
              <a:gd name="connsiteX1100" fmla="*/ 25897792 w 27930708"/>
              <a:gd name="connsiteY1100" fmla="*/ 6388105 h 7790740"/>
              <a:gd name="connsiteX1101" fmla="*/ 26263296 w 27930708"/>
              <a:gd name="connsiteY1101" fmla="*/ 6338281 h 7790740"/>
              <a:gd name="connsiteX1102" fmla="*/ 26142468 w 27930708"/>
              <a:gd name="connsiteY1102" fmla="*/ 6368477 h 7790740"/>
              <a:gd name="connsiteX1103" fmla="*/ 26091116 w 27930708"/>
              <a:gd name="connsiteY1103" fmla="*/ 6409243 h 7790740"/>
              <a:gd name="connsiteX1104" fmla="*/ 26137748 w 27930708"/>
              <a:gd name="connsiteY1104" fmla="*/ 6399995 h 7790740"/>
              <a:gd name="connsiteX1105" fmla="*/ 26168470 w 27930708"/>
              <a:gd name="connsiteY1105" fmla="*/ 6399251 h 7790740"/>
              <a:gd name="connsiteX1106" fmla="*/ 25960850 w 27930708"/>
              <a:gd name="connsiteY1106" fmla="*/ 6427738 h 7790740"/>
              <a:gd name="connsiteX1107" fmla="*/ 25755820 w 27930708"/>
              <a:gd name="connsiteY1107" fmla="*/ 6450008 h 7790740"/>
              <a:gd name="connsiteX1108" fmla="*/ 25289124 w 27930708"/>
              <a:gd name="connsiteY1108" fmla="*/ 6540598 h 7790740"/>
              <a:gd name="connsiteX1109" fmla="*/ 25349540 w 27930708"/>
              <a:gd name="connsiteY1109" fmla="*/ 6530030 h 7790740"/>
              <a:gd name="connsiteX1110" fmla="*/ 25521716 w 27930708"/>
              <a:gd name="connsiteY1110" fmla="*/ 6510402 h 7790740"/>
              <a:gd name="connsiteX1111" fmla="*/ 25511144 w 27930708"/>
              <a:gd name="connsiteY1111" fmla="*/ 6530030 h 7790740"/>
              <a:gd name="connsiteX1112" fmla="*/ 26609164 w 27930708"/>
              <a:gd name="connsiteY1112" fmla="*/ 6409243 h 7790740"/>
              <a:gd name="connsiteX1113" fmla="*/ 26802484 w 27930708"/>
              <a:gd name="connsiteY1113" fmla="*/ 6388105 h 7790740"/>
              <a:gd name="connsiteX1114" fmla="*/ 26720928 w 27930708"/>
              <a:gd name="connsiteY1114" fmla="*/ 6428871 h 7790740"/>
              <a:gd name="connsiteX1115" fmla="*/ 26243660 w 27930708"/>
              <a:gd name="connsiteY1115" fmla="*/ 6490774 h 7790740"/>
              <a:gd name="connsiteX1116" fmla="*/ 25755820 w 27930708"/>
              <a:gd name="connsiteY1116" fmla="*/ 6570795 h 7790740"/>
              <a:gd name="connsiteX1117" fmla="*/ 25674264 w 27930708"/>
              <a:gd name="connsiteY1117" fmla="*/ 6611561 h 7790740"/>
              <a:gd name="connsiteX1118" fmla="*/ 25928000 w 27930708"/>
              <a:gd name="connsiteY1118" fmla="*/ 6581364 h 7790740"/>
              <a:gd name="connsiteX1119" fmla="*/ 26183248 w 27930708"/>
              <a:gd name="connsiteY1119" fmla="*/ 6551167 h 7790740"/>
              <a:gd name="connsiteX1120" fmla="*/ 26151528 w 27930708"/>
              <a:gd name="connsiteY1120" fmla="*/ 6581364 h 7790740"/>
              <a:gd name="connsiteX1121" fmla="*/ 26243660 w 27930708"/>
              <a:gd name="connsiteY1121" fmla="*/ 6570795 h 7790740"/>
              <a:gd name="connsiteX1122" fmla="*/ 26344852 w 27930708"/>
              <a:gd name="connsiteY1122" fmla="*/ 6560226 h 7790740"/>
              <a:gd name="connsiteX1123" fmla="*/ 26325220 w 27930708"/>
              <a:gd name="connsiteY1123" fmla="*/ 6570795 h 7790740"/>
              <a:gd name="connsiteX1124" fmla="*/ 25033880 w 27930708"/>
              <a:gd name="connsiteY1124" fmla="*/ 6712719 h 7790740"/>
              <a:gd name="connsiteX1125" fmla="*/ 24932684 w 27930708"/>
              <a:gd name="connsiteY1125" fmla="*/ 6753485 h 7790740"/>
              <a:gd name="connsiteX1126" fmla="*/ 24902480 w 27930708"/>
              <a:gd name="connsiteY1126" fmla="*/ 6764054 h 7790740"/>
              <a:gd name="connsiteX1127" fmla="*/ 24851128 w 27930708"/>
              <a:gd name="connsiteY1127" fmla="*/ 6794250 h 7790740"/>
              <a:gd name="connsiteX1128" fmla="*/ 25196996 w 27930708"/>
              <a:gd name="connsiteY1128" fmla="*/ 6744426 h 7790740"/>
              <a:gd name="connsiteX1129" fmla="*/ 25145644 w 27930708"/>
              <a:gd name="connsiteY1129" fmla="*/ 6774623 h 7790740"/>
              <a:gd name="connsiteX1130" fmla="*/ 25695408 w 27930708"/>
              <a:gd name="connsiteY1130" fmla="*/ 6733857 h 7790740"/>
              <a:gd name="connsiteX1131" fmla="*/ 25958208 w 27930708"/>
              <a:gd name="connsiteY1131" fmla="*/ 6712719 h 7790740"/>
              <a:gd name="connsiteX1132" fmla="*/ 26233088 w 27930708"/>
              <a:gd name="connsiteY1132" fmla="*/ 6673464 h 7790740"/>
              <a:gd name="connsiteX1133" fmla="*/ 26527604 w 27930708"/>
              <a:gd name="connsiteY1133" fmla="*/ 6632698 h 7790740"/>
              <a:gd name="connsiteX1134" fmla="*/ 26527604 w 27930708"/>
              <a:gd name="connsiteY1134" fmla="*/ 6652326 h 7790740"/>
              <a:gd name="connsiteX1135" fmla="*/ 26852328 w 27930708"/>
              <a:gd name="connsiteY1135" fmla="*/ 6611561 h 7790740"/>
              <a:gd name="connsiteX1136" fmla="*/ 26131896 w 27930708"/>
              <a:gd name="connsiteY1136" fmla="*/ 6733857 h 7790740"/>
              <a:gd name="connsiteX1137" fmla="*/ 25949144 w 27930708"/>
              <a:gd name="connsiteY1137" fmla="*/ 6764054 h 7790740"/>
              <a:gd name="connsiteX1138" fmla="*/ 25766392 w 27930708"/>
              <a:gd name="connsiteY1138" fmla="*/ 6785191 h 7790740"/>
              <a:gd name="connsiteX1139" fmla="*/ 25400892 w 27930708"/>
              <a:gd name="connsiteY1139" fmla="*/ 6815388 h 7790740"/>
              <a:gd name="connsiteX1140" fmla="*/ 25390320 w 27930708"/>
              <a:gd name="connsiteY1140" fmla="*/ 6815388 h 7790740"/>
              <a:gd name="connsiteX1141" fmla="*/ 24973464 w 27930708"/>
              <a:gd name="connsiteY1141" fmla="*/ 6865213 h 7790740"/>
              <a:gd name="connsiteX1142" fmla="*/ 24882844 w 27930708"/>
              <a:gd name="connsiteY1142" fmla="*/ 6905978 h 7790740"/>
              <a:gd name="connsiteX1143" fmla="*/ 25156216 w 27930708"/>
              <a:gd name="connsiteY1143" fmla="*/ 6875781 h 7790740"/>
              <a:gd name="connsiteX1144" fmla="*/ 25156216 w 27930708"/>
              <a:gd name="connsiteY1144" fmla="*/ 6886350 h 7790740"/>
              <a:gd name="connsiteX1145" fmla="*/ 26071480 w 27930708"/>
              <a:gd name="connsiteY1145" fmla="*/ 6815388 h 7790740"/>
              <a:gd name="connsiteX1146" fmla="*/ 25908364 w 27930708"/>
              <a:gd name="connsiteY1146" fmla="*/ 6845585 h 7790740"/>
              <a:gd name="connsiteX1147" fmla="*/ 25420524 w 27930708"/>
              <a:gd name="connsiteY1147" fmla="*/ 6886350 h 7790740"/>
              <a:gd name="connsiteX1148" fmla="*/ 25379748 w 27930708"/>
              <a:gd name="connsiteY1148" fmla="*/ 6896919 h 7790740"/>
              <a:gd name="connsiteX1149" fmla="*/ 25338968 w 27930708"/>
              <a:gd name="connsiteY1149" fmla="*/ 6896919 h 7790740"/>
              <a:gd name="connsiteX1150" fmla="*/ 25207568 w 27930708"/>
              <a:gd name="connsiteY1150" fmla="*/ 6916547 h 7790740"/>
              <a:gd name="connsiteX1151" fmla="*/ 25166788 w 27930708"/>
              <a:gd name="connsiteY1151" fmla="*/ 6916547 h 7790740"/>
              <a:gd name="connsiteX1152" fmla="*/ 24678948 w 27930708"/>
              <a:gd name="connsiteY1152" fmla="*/ 6957312 h 7790740"/>
              <a:gd name="connsiteX1153" fmla="*/ 24191108 w 27930708"/>
              <a:gd name="connsiteY1153" fmla="*/ 7007137 h 7790740"/>
              <a:gd name="connsiteX1154" fmla="*/ 24180536 w 27930708"/>
              <a:gd name="connsiteY1154" fmla="*/ 7007137 h 7790740"/>
              <a:gd name="connsiteX1155" fmla="*/ 24089916 w 27930708"/>
              <a:gd name="connsiteY1155" fmla="*/ 7047902 h 7790740"/>
              <a:gd name="connsiteX1156" fmla="*/ 24435784 w 27930708"/>
              <a:gd name="connsiteY1156" fmla="*/ 7028275 h 7790740"/>
              <a:gd name="connsiteX1157" fmla="*/ 24780140 w 27930708"/>
              <a:gd name="connsiteY1157" fmla="*/ 6998078 h 7790740"/>
              <a:gd name="connsiteX1158" fmla="*/ 24404068 w 27930708"/>
              <a:gd name="connsiteY1158" fmla="*/ 7069040 h 7790740"/>
              <a:gd name="connsiteX1159" fmla="*/ 24322508 w 27930708"/>
              <a:gd name="connsiteY1159" fmla="*/ 7109806 h 7790740"/>
              <a:gd name="connsiteX1160" fmla="*/ 24673260 w 27930708"/>
              <a:gd name="connsiteY1160" fmla="*/ 7081732 h 7790740"/>
              <a:gd name="connsiteX1161" fmla="*/ 25003696 w 27930708"/>
              <a:gd name="connsiteY1161" fmla="*/ 7046891 h 7790740"/>
              <a:gd name="connsiteX1162" fmla="*/ 24913052 w 27930708"/>
              <a:gd name="connsiteY1162" fmla="*/ 7058471 h 7790740"/>
              <a:gd name="connsiteX1163" fmla="*/ 24810348 w 27930708"/>
              <a:gd name="connsiteY1163" fmla="*/ 7109806 h 7790740"/>
              <a:gd name="connsiteX1164" fmla="*/ 25095804 w 27930708"/>
              <a:gd name="connsiteY1164" fmla="*/ 7099237 h 7790740"/>
              <a:gd name="connsiteX1165" fmla="*/ 24780140 w 27930708"/>
              <a:gd name="connsiteY1165" fmla="*/ 7159630 h 7790740"/>
              <a:gd name="connsiteX1166" fmla="*/ 24698584 w 27930708"/>
              <a:gd name="connsiteY1166" fmla="*/ 7200396 h 7790740"/>
              <a:gd name="connsiteX1167" fmla="*/ 25278552 w 27930708"/>
              <a:gd name="connsiteY1167" fmla="*/ 7159630 h 7790740"/>
              <a:gd name="connsiteX1168" fmla="*/ 25216628 w 27930708"/>
              <a:gd name="connsiteY1168" fmla="*/ 7200396 h 7790740"/>
              <a:gd name="connsiteX1169" fmla="*/ 26121324 w 27930708"/>
              <a:gd name="connsiteY1169" fmla="*/ 7109806 h 7790740"/>
              <a:gd name="connsiteX1170" fmla="*/ 27026016 w 27930708"/>
              <a:gd name="connsiteY1170" fmla="*/ 6976940 h 7790740"/>
              <a:gd name="connsiteX1171" fmla="*/ 27026016 w 27930708"/>
              <a:gd name="connsiteY1171" fmla="*/ 6987509 h 7790740"/>
              <a:gd name="connsiteX1172" fmla="*/ 27432296 w 27930708"/>
              <a:gd name="connsiteY1172" fmla="*/ 6937685 h 7790740"/>
              <a:gd name="connsiteX1173" fmla="*/ 26903680 w 27930708"/>
              <a:gd name="connsiteY1173" fmla="*/ 7017706 h 7790740"/>
              <a:gd name="connsiteX1174" fmla="*/ 26903680 w 27930708"/>
              <a:gd name="connsiteY1174" fmla="*/ 7007137 h 7790740"/>
              <a:gd name="connsiteX1175" fmla="*/ 26649940 w 27930708"/>
              <a:gd name="connsiteY1175" fmla="*/ 7047902 h 7790740"/>
              <a:gd name="connsiteX1176" fmla="*/ 26548748 w 27930708"/>
              <a:gd name="connsiteY1176" fmla="*/ 7099237 h 7790740"/>
              <a:gd name="connsiteX1177" fmla="*/ 26527604 w 27930708"/>
              <a:gd name="connsiteY1177" fmla="*/ 7099237 h 7790740"/>
              <a:gd name="connsiteX1178" fmla="*/ 26538176 w 27930708"/>
              <a:gd name="connsiteY1178" fmla="*/ 7088668 h 7790740"/>
              <a:gd name="connsiteX1179" fmla="*/ 26172676 w 27930708"/>
              <a:gd name="connsiteY1179" fmla="*/ 7140002 h 7790740"/>
              <a:gd name="connsiteX1180" fmla="*/ 25989924 w 27930708"/>
              <a:gd name="connsiteY1180" fmla="*/ 7170199 h 7790740"/>
              <a:gd name="connsiteX1181" fmla="*/ 25807172 w 27930708"/>
              <a:gd name="connsiteY1181" fmla="*/ 7180768 h 7790740"/>
              <a:gd name="connsiteX1182" fmla="*/ 25695408 w 27930708"/>
              <a:gd name="connsiteY1182" fmla="*/ 7232102 h 7790740"/>
              <a:gd name="connsiteX1183" fmla="*/ 25663688 w 27930708"/>
              <a:gd name="connsiteY1183" fmla="*/ 7262299 h 7790740"/>
              <a:gd name="connsiteX1184" fmla="*/ 25786028 w 27930708"/>
              <a:gd name="connsiteY1184" fmla="*/ 7221533 h 7790740"/>
              <a:gd name="connsiteX1185" fmla="*/ 25816236 w 27930708"/>
              <a:gd name="connsiteY1185" fmla="*/ 7221533 h 7790740"/>
              <a:gd name="connsiteX1186" fmla="*/ 26254232 w 27930708"/>
              <a:gd name="connsiteY1186" fmla="*/ 7159630 h 7790740"/>
              <a:gd name="connsiteX1187" fmla="*/ 26243660 w 27930708"/>
              <a:gd name="connsiteY1187" fmla="*/ 7170199 h 7790740"/>
              <a:gd name="connsiteX1188" fmla="*/ 26009556 w 27930708"/>
              <a:gd name="connsiteY1188" fmla="*/ 7210964 h 7790740"/>
              <a:gd name="connsiteX1189" fmla="*/ 25786028 w 27930708"/>
              <a:gd name="connsiteY1189" fmla="*/ 7241161 h 7790740"/>
              <a:gd name="connsiteX1190" fmla="*/ 25725612 w 27930708"/>
              <a:gd name="connsiteY1190" fmla="*/ 7262299 h 7790740"/>
              <a:gd name="connsiteX1191" fmla="*/ 24932684 w 27930708"/>
              <a:gd name="connsiteY1191" fmla="*/ 7333261 h 7790740"/>
              <a:gd name="connsiteX1192" fmla="*/ 24536976 w 27930708"/>
              <a:gd name="connsiteY1192" fmla="*/ 7374026 h 7790740"/>
              <a:gd name="connsiteX1193" fmla="*/ 24139756 w 27930708"/>
              <a:gd name="connsiteY1193" fmla="*/ 7404223 h 7790740"/>
              <a:gd name="connsiteX1194" fmla="*/ 24038564 w 27930708"/>
              <a:gd name="connsiteY1194" fmla="*/ 7444989 h 7790740"/>
              <a:gd name="connsiteX1195" fmla="*/ 24536976 w 27930708"/>
              <a:gd name="connsiteY1195" fmla="*/ 7404223 h 7790740"/>
              <a:gd name="connsiteX1196" fmla="*/ 25033880 w 27930708"/>
              <a:gd name="connsiteY1196" fmla="*/ 7352889 h 7790740"/>
              <a:gd name="connsiteX1197" fmla="*/ 26039764 w 27930708"/>
              <a:gd name="connsiteY1197" fmla="*/ 7271358 h 7790740"/>
              <a:gd name="connsiteX1198" fmla="*/ 26131896 w 27930708"/>
              <a:gd name="connsiteY1198" fmla="*/ 7241161 h 7790740"/>
              <a:gd name="connsiteX1199" fmla="*/ 26791912 w 27930708"/>
              <a:gd name="connsiteY1199" fmla="*/ 7129433 h 7790740"/>
              <a:gd name="connsiteX1200" fmla="*/ 26898392 w 27930708"/>
              <a:gd name="connsiteY1200" fmla="*/ 7123583 h 7790740"/>
              <a:gd name="connsiteX1201" fmla="*/ 26992446 w 27930708"/>
              <a:gd name="connsiteY1201" fmla="*/ 7111414 h 7790740"/>
              <a:gd name="connsiteX1202" fmla="*/ 26974098 w 27930708"/>
              <a:gd name="connsiteY1202" fmla="*/ 7120186 h 7790740"/>
              <a:gd name="connsiteX1203" fmla="*/ 26944456 w 27930708"/>
              <a:gd name="connsiteY1203" fmla="*/ 7129433 h 7790740"/>
              <a:gd name="connsiteX1204" fmla="*/ 26192308 w 27930708"/>
              <a:gd name="connsiteY1204" fmla="*/ 7262299 h 7790740"/>
              <a:gd name="connsiteX1205" fmla="*/ 26202880 w 27930708"/>
              <a:gd name="connsiteY1205" fmla="*/ 7241161 h 7790740"/>
              <a:gd name="connsiteX1206" fmla="*/ 25551924 w 27930708"/>
              <a:gd name="connsiteY1206" fmla="*/ 7333261 h 7790740"/>
              <a:gd name="connsiteX1207" fmla="*/ 24891908 w 27930708"/>
              <a:gd name="connsiteY1207" fmla="*/ 7384595 h 7790740"/>
              <a:gd name="connsiteX1208" fmla="*/ 24820920 w 27930708"/>
              <a:gd name="connsiteY1208" fmla="*/ 7393654 h 7790740"/>
              <a:gd name="connsiteX1209" fmla="*/ 24719728 w 27930708"/>
              <a:gd name="connsiteY1209" fmla="*/ 7444989 h 7790740"/>
              <a:gd name="connsiteX1210" fmla="*/ 25867584 w 27930708"/>
              <a:gd name="connsiteY1210" fmla="*/ 7333261 h 7790740"/>
              <a:gd name="connsiteX1211" fmla="*/ 25826808 w 27930708"/>
              <a:gd name="connsiteY1211" fmla="*/ 7363458 h 7790740"/>
              <a:gd name="connsiteX1212" fmla="*/ 25958208 w 27930708"/>
              <a:gd name="connsiteY1212" fmla="*/ 7352889 h 7790740"/>
              <a:gd name="connsiteX1213" fmla="*/ 25704468 w 27930708"/>
              <a:gd name="connsiteY1213" fmla="*/ 7393654 h 7790740"/>
              <a:gd name="connsiteX1214" fmla="*/ 25725612 w 27930708"/>
              <a:gd name="connsiteY1214" fmla="*/ 7374026 h 7790740"/>
              <a:gd name="connsiteX1215" fmla="*/ 24597392 w 27930708"/>
              <a:gd name="connsiteY1215" fmla="*/ 7475185 h 7790740"/>
              <a:gd name="connsiteX1216" fmla="*/ 24496196 w 27930708"/>
              <a:gd name="connsiteY1216" fmla="*/ 7526519 h 7790740"/>
              <a:gd name="connsiteX1217" fmla="*/ 25298188 w 27930708"/>
              <a:gd name="connsiteY1217" fmla="*/ 7444989 h 7790740"/>
              <a:gd name="connsiteX1218" fmla="*/ 24760508 w 27930708"/>
              <a:gd name="connsiteY1218" fmla="*/ 7526519 h 7790740"/>
              <a:gd name="connsiteX1219" fmla="*/ 24231888 w 27930708"/>
              <a:gd name="connsiteY1219" fmla="*/ 7597481 h 7790740"/>
              <a:gd name="connsiteX1220" fmla="*/ 23053824 w 27930708"/>
              <a:gd name="connsiteY1220" fmla="*/ 7688071 h 7790740"/>
              <a:gd name="connsiteX1221" fmla="*/ 22951120 w 27930708"/>
              <a:gd name="connsiteY1221" fmla="*/ 7728837 h 7790740"/>
              <a:gd name="connsiteX1222" fmla="*/ 24049136 w 27930708"/>
              <a:gd name="connsiteY1222" fmla="*/ 7647306 h 7790740"/>
              <a:gd name="connsiteX1223" fmla="*/ 24068772 w 27930708"/>
              <a:gd name="connsiteY1223" fmla="*/ 7647306 h 7790740"/>
              <a:gd name="connsiteX1224" fmla="*/ 24150328 w 27930708"/>
              <a:gd name="connsiteY1224" fmla="*/ 7638247 h 7790740"/>
              <a:gd name="connsiteX1225" fmla="*/ 24657804 w 27930708"/>
              <a:gd name="connsiteY1225" fmla="*/ 7586913 h 7790740"/>
              <a:gd name="connsiteX1226" fmla="*/ 24861700 w 27930708"/>
              <a:gd name="connsiteY1226" fmla="*/ 7567285 h 7790740"/>
              <a:gd name="connsiteX1227" fmla="*/ 24780140 w 27930708"/>
              <a:gd name="connsiteY1227" fmla="*/ 7597481 h 7790740"/>
              <a:gd name="connsiteX1228" fmla="*/ 23795400 w 27930708"/>
              <a:gd name="connsiteY1228" fmla="*/ 7679013 h 7790740"/>
              <a:gd name="connsiteX1229" fmla="*/ 23307560 w 27930708"/>
              <a:gd name="connsiteY1229" fmla="*/ 7709209 h 7790740"/>
              <a:gd name="connsiteX1230" fmla="*/ 22809148 w 27930708"/>
              <a:gd name="connsiteY1230" fmla="*/ 7739406 h 7790740"/>
              <a:gd name="connsiteX1231" fmla="*/ 21824408 w 27930708"/>
              <a:gd name="connsiteY1231" fmla="*/ 7780172 h 7790740"/>
              <a:gd name="connsiteX1232" fmla="*/ 21336568 w 27930708"/>
              <a:gd name="connsiteY1232" fmla="*/ 7790740 h 7790740"/>
              <a:gd name="connsiteX1233" fmla="*/ 20838156 w 27930708"/>
              <a:gd name="connsiteY1233" fmla="*/ 7790740 h 7790740"/>
              <a:gd name="connsiteX1234" fmla="*/ 19851904 w 27930708"/>
              <a:gd name="connsiteY1234" fmla="*/ 7790740 h 7790740"/>
              <a:gd name="connsiteX1235" fmla="*/ 18867160 w 27930708"/>
              <a:gd name="connsiteY1235" fmla="*/ 7759033 h 7790740"/>
              <a:gd name="connsiteX1236" fmla="*/ 18368748 w 27930708"/>
              <a:gd name="connsiteY1236" fmla="*/ 7749975 h 7790740"/>
              <a:gd name="connsiteX1237" fmla="*/ 17880908 w 27930708"/>
              <a:gd name="connsiteY1237" fmla="*/ 7718268 h 7790740"/>
              <a:gd name="connsiteX1238" fmla="*/ 16896168 w 27930708"/>
              <a:gd name="connsiteY1238" fmla="*/ 7657875 h 7790740"/>
              <a:gd name="connsiteX1239" fmla="*/ 16002047 w 27930708"/>
              <a:gd name="connsiteY1239" fmla="*/ 7576344 h 7790740"/>
              <a:gd name="connsiteX1240" fmla="*/ 15554987 w 27930708"/>
              <a:gd name="connsiteY1240" fmla="*/ 7535579 h 7790740"/>
              <a:gd name="connsiteX1241" fmla="*/ 15107926 w 27930708"/>
              <a:gd name="connsiteY1241" fmla="*/ 7485754 h 7790740"/>
              <a:gd name="connsiteX1242" fmla="*/ 14215316 w 27930708"/>
              <a:gd name="connsiteY1242" fmla="*/ 7374026 h 7790740"/>
              <a:gd name="connsiteX1243" fmla="*/ 13778827 w 27930708"/>
              <a:gd name="connsiteY1243" fmla="*/ 7312123 h 7790740"/>
              <a:gd name="connsiteX1244" fmla="*/ 13331768 w 27930708"/>
              <a:gd name="connsiteY1244" fmla="*/ 7241161 h 7790740"/>
              <a:gd name="connsiteX1245" fmla="*/ 10314108 w 27930708"/>
              <a:gd name="connsiteY1245" fmla="*/ 6673464 h 7790740"/>
              <a:gd name="connsiteX1246" fmla="*/ 10333743 w 27930708"/>
              <a:gd name="connsiteY1246" fmla="*/ 6662895 h 7790740"/>
              <a:gd name="connsiteX1247" fmla="*/ 9826270 w 27930708"/>
              <a:gd name="connsiteY1247" fmla="*/ 6551167 h 7790740"/>
              <a:gd name="connsiteX1248" fmla="*/ 9845903 w 27930708"/>
              <a:gd name="connsiteY1248" fmla="*/ 6540598 h 7790740"/>
              <a:gd name="connsiteX1249" fmla="*/ 9237236 w 27930708"/>
              <a:gd name="connsiteY1249" fmla="*/ 6388105 h 7790740"/>
              <a:gd name="connsiteX1250" fmla="*/ 9317285 w 27930708"/>
              <a:gd name="connsiteY1250" fmla="*/ 6388105 h 7790740"/>
              <a:gd name="connsiteX1251" fmla="*/ 9358064 w 27930708"/>
              <a:gd name="connsiteY1251" fmla="*/ 6398674 h 7790740"/>
              <a:gd name="connsiteX1252" fmla="*/ 9368636 w 27930708"/>
              <a:gd name="connsiteY1252" fmla="*/ 6398674 h 7790740"/>
              <a:gd name="connsiteX1253" fmla="*/ 9379208 w 27930708"/>
              <a:gd name="connsiteY1253" fmla="*/ 6398674 h 7790740"/>
              <a:gd name="connsiteX1254" fmla="*/ 9469828 w 27930708"/>
              <a:gd name="connsiteY1254" fmla="*/ 6388105 h 7790740"/>
              <a:gd name="connsiteX1255" fmla="*/ 9317285 w 27930708"/>
              <a:gd name="connsiteY1255" fmla="*/ 6338281 h 7790740"/>
              <a:gd name="connsiteX1256" fmla="*/ 9500035 w 27930708"/>
              <a:gd name="connsiteY1256" fmla="*/ 6379046 h 7790740"/>
              <a:gd name="connsiteX1257" fmla="*/ 9611800 w 27930708"/>
              <a:gd name="connsiteY1257" fmla="*/ 6368477 h 7790740"/>
              <a:gd name="connsiteX1258" fmla="*/ 9175312 w 27930708"/>
              <a:gd name="connsiteY1258" fmla="*/ 6256750 h 7790740"/>
              <a:gd name="connsiteX1259" fmla="*/ 9226664 w 27930708"/>
              <a:gd name="connsiteY1259" fmla="*/ 6246181 h 7790740"/>
              <a:gd name="connsiteX1260" fmla="*/ 8850590 w 27930708"/>
              <a:gd name="connsiteY1260" fmla="*/ 6134453 h 7790740"/>
              <a:gd name="connsiteX1261" fmla="*/ 8891368 w 27930708"/>
              <a:gd name="connsiteY1261" fmla="*/ 6123884 h 7790740"/>
              <a:gd name="connsiteX1262" fmla="*/ 8911004 w 27930708"/>
              <a:gd name="connsiteY1262" fmla="*/ 6123884 h 7790740"/>
              <a:gd name="connsiteX1263" fmla="*/ 9012196 w 27930708"/>
              <a:gd name="connsiteY1263" fmla="*/ 6113316 h 7790740"/>
              <a:gd name="connsiteX1264" fmla="*/ 8850590 w 27930708"/>
              <a:gd name="connsiteY1264" fmla="*/ 6063491 h 7790740"/>
              <a:gd name="connsiteX1265" fmla="*/ 8738824 w 27930708"/>
              <a:gd name="connsiteY1265" fmla="*/ 6063491 h 7790740"/>
              <a:gd name="connsiteX1266" fmla="*/ 8596852 w 27930708"/>
              <a:gd name="connsiteY1266" fmla="*/ 6033294 h 7790740"/>
              <a:gd name="connsiteX1267" fmla="*/ 8596852 w 27930708"/>
              <a:gd name="connsiteY1267" fmla="*/ 6022726 h 7790740"/>
              <a:gd name="connsiteX1268" fmla="*/ 8169426 w 27930708"/>
              <a:gd name="connsiteY1268" fmla="*/ 5880801 h 7790740"/>
              <a:gd name="connsiteX1269" fmla="*/ 8373322 w 27930708"/>
              <a:gd name="connsiteY1269" fmla="*/ 5921567 h 7790740"/>
              <a:gd name="connsiteX1270" fmla="*/ 9012196 w 27930708"/>
              <a:gd name="connsiteY1270" fmla="*/ 6083119 h 7790740"/>
              <a:gd name="connsiteX1271" fmla="*/ 9114900 w 27930708"/>
              <a:gd name="connsiteY1271" fmla="*/ 6074060 h 7790740"/>
              <a:gd name="connsiteX1272" fmla="*/ 9490974 w 27930708"/>
              <a:gd name="connsiteY1272" fmla="*/ 6164650 h 7790740"/>
              <a:gd name="connsiteX1273" fmla="*/ 9510608 w 27930708"/>
              <a:gd name="connsiteY1273" fmla="*/ 6164650 h 7790740"/>
              <a:gd name="connsiteX1274" fmla="*/ 9531752 w 27930708"/>
              <a:gd name="connsiteY1274" fmla="*/ 6175219 h 7790740"/>
              <a:gd name="connsiteX1275" fmla="*/ 9916889 w 27930708"/>
              <a:gd name="connsiteY1275" fmla="*/ 6246181 h 7790740"/>
              <a:gd name="connsiteX1276" fmla="*/ 10028654 w 27930708"/>
              <a:gd name="connsiteY1276" fmla="*/ 6235612 h 7790740"/>
              <a:gd name="connsiteX1277" fmla="*/ 9744710 w 27930708"/>
              <a:gd name="connsiteY1277" fmla="*/ 6164650 h 7790740"/>
              <a:gd name="connsiteX1278" fmla="*/ 9785489 w 27930708"/>
              <a:gd name="connsiteY1278" fmla="*/ 6145022 h 7790740"/>
              <a:gd name="connsiteX1279" fmla="*/ 9510608 w 27930708"/>
              <a:gd name="connsiteY1279" fmla="*/ 6063491 h 7790740"/>
              <a:gd name="connsiteX1280" fmla="*/ 9602739 w 27930708"/>
              <a:gd name="connsiteY1280" fmla="*/ 6052922 h 7790740"/>
              <a:gd name="connsiteX1281" fmla="*/ 9267444 w 27930708"/>
              <a:gd name="connsiteY1281" fmla="*/ 5962332 h 7790740"/>
              <a:gd name="connsiteX1282" fmla="*/ 8941210 w 27930708"/>
              <a:gd name="connsiteY1282" fmla="*/ 5870232 h 7790740"/>
              <a:gd name="connsiteX1283" fmla="*/ 8901942 w 27930708"/>
              <a:gd name="connsiteY1283" fmla="*/ 5870232 h 7790740"/>
              <a:gd name="connsiteX1284" fmla="*/ 7915690 w 27930708"/>
              <a:gd name="connsiteY1284" fmla="*/ 5627149 h 7790740"/>
              <a:gd name="connsiteX1285" fmla="*/ 7905117 w 27930708"/>
              <a:gd name="connsiteY1285" fmla="*/ 5627149 h 7790740"/>
              <a:gd name="connsiteX1286" fmla="*/ 7296450 w 27930708"/>
              <a:gd name="connsiteY1286" fmla="*/ 5412753 h 7790740"/>
              <a:gd name="connsiteX1287" fmla="*/ 7305513 w 27930708"/>
              <a:gd name="connsiteY1287" fmla="*/ 5403694 h 7790740"/>
              <a:gd name="connsiteX1288" fmla="*/ 7021568 w 27930708"/>
              <a:gd name="connsiteY1288" fmla="*/ 5322163 h 7790740"/>
              <a:gd name="connsiteX1289" fmla="*/ 7092555 w 27930708"/>
              <a:gd name="connsiteY1289" fmla="*/ 5332732 h 7790740"/>
              <a:gd name="connsiteX1290" fmla="*/ 7204320 w 27930708"/>
              <a:gd name="connsiteY1290" fmla="*/ 5341791 h 7790740"/>
              <a:gd name="connsiteX1291" fmla="*/ 7671015 w 27930708"/>
              <a:gd name="connsiteY1291" fmla="*/ 5474656 h 7790740"/>
              <a:gd name="connsiteX1292" fmla="*/ 7569822 w 27930708"/>
              <a:gd name="connsiteY1292" fmla="*/ 5485225 h 7790740"/>
              <a:gd name="connsiteX1293" fmla="*/ 7763145 w 27930708"/>
              <a:gd name="connsiteY1293" fmla="*/ 5545618 h 7790740"/>
              <a:gd name="connsiteX1294" fmla="*/ 7885483 w 27930708"/>
              <a:gd name="connsiteY1294" fmla="*/ 5575815 h 7790740"/>
              <a:gd name="connsiteX1295" fmla="*/ 7945897 w 27930708"/>
              <a:gd name="connsiteY1295" fmla="*/ 5596953 h 7790740"/>
              <a:gd name="connsiteX1296" fmla="*/ 8038027 w 27930708"/>
              <a:gd name="connsiteY1296" fmla="*/ 5596953 h 7790740"/>
              <a:gd name="connsiteX1297" fmla="*/ 8057662 w 27930708"/>
              <a:gd name="connsiteY1297" fmla="*/ 5596953 h 7790740"/>
              <a:gd name="connsiteX1298" fmla="*/ 8139220 w 27930708"/>
              <a:gd name="connsiteY1298" fmla="*/ 5606012 h 7790740"/>
              <a:gd name="connsiteX1299" fmla="*/ 8149792 w 27930708"/>
              <a:gd name="connsiteY1299" fmla="*/ 5606012 h 7790740"/>
              <a:gd name="connsiteX1300" fmla="*/ 8596852 w 27930708"/>
              <a:gd name="connsiteY1300" fmla="*/ 5707170 h 7790740"/>
              <a:gd name="connsiteX1301" fmla="*/ 8646694 w 27930708"/>
              <a:gd name="connsiteY1301" fmla="*/ 5707170 h 7790740"/>
              <a:gd name="connsiteX1302" fmla="*/ 8861162 w 27930708"/>
              <a:gd name="connsiteY1302" fmla="*/ 5769074 h 7790740"/>
              <a:gd name="connsiteX1303" fmla="*/ 8972928 w 27930708"/>
              <a:gd name="connsiteY1303" fmla="*/ 5769074 h 7790740"/>
              <a:gd name="connsiteX1304" fmla="*/ 8810000 w 27930708"/>
              <a:gd name="connsiteY1304" fmla="*/ 5717173 h 7790740"/>
              <a:gd name="connsiteX1305" fmla="*/ 8756899 w 27930708"/>
              <a:gd name="connsiteY1305" fmla="*/ 5700756 h 7790740"/>
              <a:gd name="connsiteX1306" fmla="*/ 8840017 w 27930708"/>
              <a:gd name="connsiteY1306" fmla="*/ 5717739 h 7790740"/>
              <a:gd name="connsiteX1307" fmla="*/ 8941210 w 27930708"/>
              <a:gd name="connsiteY1307" fmla="*/ 5707170 h 7790740"/>
              <a:gd name="connsiteX1308" fmla="*/ 8504722 w 27930708"/>
              <a:gd name="connsiteY1308" fmla="*/ 5586384 h 7790740"/>
              <a:gd name="connsiteX1309" fmla="*/ 8667838 w 27930708"/>
              <a:gd name="connsiteY1309" fmla="*/ 5616580 h 7790740"/>
              <a:gd name="connsiteX1310" fmla="*/ 8880796 w 27930708"/>
              <a:gd name="connsiteY1310" fmla="*/ 5676974 h 7790740"/>
              <a:gd name="connsiteX1311" fmla="*/ 9123961 w 27930708"/>
              <a:gd name="connsiteY1311" fmla="*/ 5747936 h 7790740"/>
              <a:gd name="connsiteX1312" fmla="*/ 9358064 w 27930708"/>
              <a:gd name="connsiteY1312" fmla="*/ 5818898 h 7790740"/>
              <a:gd name="connsiteX1313" fmla="*/ 9469828 w 27930708"/>
              <a:gd name="connsiteY1313" fmla="*/ 5809839 h 7790740"/>
              <a:gd name="connsiteX1314" fmla="*/ 8861162 w 27930708"/>
              <a:gd name="connsiteY1314" fmla="*/ 5627149 h 7790740"/>
              <a:gd name="connsiteX1315" fmla="*/ 8850590 w 27930708"/>
              <a:gd name="connsiteY1315" fmla="*/ 5616580 h 7790740"/>
              <a:gd name="connsiteX1316" fmla="*/ 8809810 w 27930708"/>
              <a:gd name="connsiteY1316" fmla="*/ 5606012 h 7790740"/>
              <a:gd name="connsiteX1317" fmla="*/ 8809810 w 27930708"/>
              <a:gd name="connsiteY1317" fmla="*/ 5596953 h 7790740"/>
              <a:gd name="connsiteX1318" fmla="*/ 8423164 w 27930708"/>
              <a:gd name="connsiteY1318" fmla="*/ 5474656 h 7790740"/>
              <a:gd name="connsiteX1319" fmla="*/ 8403529 w 27930708"/>
              <a:gd name="connsiteY1319" fmla="*/ 5464087 h 7790740"/>
              <a:gd name="connsiteX1320" fmla="*/ 8352178 w 27930708"/>
              <a:gd name="connsiteY1320" fmla="*/ 5453518 h 7790740"/>
              <a:gd name="connsiteX1321" fmla="*/ 8352178 w 27930708"/>
              <a:gd name="connsiteY1321" fmla="*/ 5444459 h 7790740"/>
              <a:gd name="connsiteX1322" fmla="*/ 8423164 w 27930708"/>
              <a:gd name="connsiteY1322" fmla="*/ 5433891 h 7790740"/>
              <a:gd name="connsiteX1323" fmla="*/ 8038027 w 27930708"/>
              <a:gd name="connsiteY1323" fmla="*/ 5322163 h 7790740"/>
              <a:gd name="connsiteX1324" fmla="*/ 7945897 w 27930708"/>
              <a:gd name="connsiteY1324" fmla="*/ 5322163 h 7790740"/>
              <a:gd name="connsiteX1325" fmla="*/ 7133334 w 27930708"/>
              <a:gd name="connsiteY1325" fmla="*/ 5128904 h 7790740"/>
              <a:gd name="connsiteX1326" fmla="*/ 7062348 w 27930708"/>
              <a:gd name="connsiteY1326" fmla="*/ 5139473 h 7790740"/>
              <a:gd name="connsiteX1327" fmla="*/ 7275306 w 27930708"/>
              <a:gd name="connsiteY1327" fmla="*/ 5210435 h 7790740"/>
              <a:gd name="connsiteX1328" fmla="*/ 7468629 w 27930708"/>
              <a:gd name="connsiteY1328" fmla="*/ 5270829 h 7790740"/>
              <a:gd name="connsiteX1329" fmla="*/ 7610601 w 27930708"/>
              <a:gd name="connsiteY1329" fmla="*/ 5311594 h 7790740"/>
              <a:gd name="connsiteX1330" fmla="*/ 7580394 w 27930708"/>
              <a:gd name="connsiteY1330" fmla="*/ 5322163 h 7790740"/>
              <a:gd name="connsiteX1331" fmla="*/ 7448995 w 27930708"/>
              <a:gd name="connsiteY1331" fmla="*/ 5301025 h 7790740"/>
              <a:gd name="connsiteX1332" fmla="*/ 7417278 w 27930708"/>
              <a:gd name="connsiteY1332" fmla="*/ 5301025 h 7790740"/>
              <a:gd name="connsiteX1333" fmla="*/ 6514095 w 27930708"/>
              <a:gd name="connsiteY1333" fmla="*/ 5006608 h 7790740"/>
              <a:gd name="connsiteX1334" fmla="*/ 5619973 w 27930708"/>
              <a:gd name="connsiteY1334" fmla="*/ 4692562 h 7790740"/>
              <a:gd name="connsiteX1335" fmla="*/ 5792152 w 27930708"/>
              <a:gd name="connsiteY1335" fmla="*/ 4742387 h 7790740"/>
              <a:gd name="connsiteX1336" fmla="*/ 5863138 w 27930708"/>
              <a:gd name="connsiteY1336" fmla="*/ 4752956 h 7790740"/>
              <a:gd name="connsiteX1337" fmla="*/ 5934124 w 27930708"/>
              <a:gd name="connsiteY1337" fmla="*/ 4772584 h 7790740"/>
              <a:gd name="connsiteX1338" fmla="*/ 6035317 w 27930708"/>
              <a:gd name="connsiteY1338" fmla="*/ 4783152 h 7790740"/>
              <a:gd name="connsiteX1339" fmla="*/ 6452171 w 27930708"/>
              <a:gd name="connsiteY1339" fmla="*/ 4916018 h 7790740"/>
              <a:gd name="connsiteX1340" fmla="*/ 6563936 w 27930708"/>
              <a:gd name="connsiteY1340" fmla="*/ 4905449 h 7790740"/>
              <a:gd name="connsiteX1341" fmla="*/ 6235248 w 27930708"/>
              <a:gd name="connsiteY1341" fmla="*/ 4800327 h 7790740"/>
              <a:gd name="connsiteX1342" fmla="*/ 5920795 w 27930708"/>
              <a:gd name="connsiteY1342" fmla="*/ 4705042 h 7790740"/>
              <a:gd name="connsiteX1343" fmla="*/ 6030786 w 27930708"/>
              <a:gd name="connsiteY1343" fmla="*/ 4733894 h 7790740"/>
              <a:gd name="connsiteX1344" fmla="*/ 6228640 w 27930708"/>
              <a:gd name="connsiteY1344" fmla="*/ 4793721 h 7790740"/>
              <a:gd name="connsiteX1345" fmla="*/ 6320771 w 27930708"/>
              <a:gd name="connsiteY1345" fmla="*/ 4793721 h 7790740"/>
              <a:gd name="connsiteX1346" fmla="*/ 6798038 w 27930708"/>
              <a:gd name="connsiteY1346" fmla="*/ 4916018 h 7790740"/>
              <a:gd name="connsiteX1347" fmla="*/ 6869024 w 27930708"/>
              <a:gd name="connsiteY1347" fmla="*/ 4925077 h 7790740"/>
              <a:gd name="connsiteX1348" fmla="*/ 6991362 w 27930708"/>
              <a:gd name="connsiteY1348" fmla="*/ 4965842 h 7790740"/>
              <a:gd name="connsiteX1349" fmla="*/ 6980789 w 27930708"/>
              <a:gd name="connsiteY1349" fmla="*/ 4976411 h 7790740"/>
              <a:gd name="connsiteX1350" fmla="*/ 7468629 w 27930708"/>
              <a:gd name="connsiteY1350" fmla="*/ 5128904 h 7790740"/>
              <a:gd name="connsiteX1351" fmla="*/ 8769032 w 27930708"/>
              <a:gd name="connsiteY1351" fmla="*/ 5474656 h 7790740"/>
              <a:gd name="connsiteX1352" fmla="*/ 9338430 w 27930708"/>
              <a:gd name="connsiteY1352" fmla="*/ 5606012 h 7790740"/>
              <a:gd name="connsiteX1353" fmla="*/ 9450195 w 27930708"/>
              <a:gd name="connsiteY1353" fmla="*/ 5596953 h 7790740"/>
              <a:gd name="connsiteX1354" fmla="*/ 9063548 w 27930708"/>
              <a:gd name="connsiteY1354" fmla="*/ 5474656 h 7790740"/>
              <a:gd name="connsiteX1355" fmla="*/ 9114900 w 27930708"/>
              <a:gd name="connsiteY1355" fmla="*/ 5485225 h 7790740"/>
              <a:gd name="connsiteX1356" fmla="*/ 9216092 w 27930708"/>
              <a:gd name="connsiteY1356" fmla="*/ 5474656 h 7790740"/>
              <a:gd name="connsiteX1357" fmla="*/ 8586280 w 27930708"/>
              <a:gd name="connsiteY1357" fmla="*/ 5301025 h 7790740"/>
              <a:gd name="connsiteX1358" fmla="*/ 8270620 w 27930708"/>
              <a:gd name="connsiteY1358" fmla="*/ 5199866 h 7790740"/>
              <a:gd name="connsiteX1359" fmla="*/ 8749396 w 27930708"/>
              <a:gd name="connsiteY1359" fmla="*/ 5301025 h 7790740"/>
              <a:gd name="connsiteX1360" fmla="*/ 8951782 w 27930708"/>
              <a:gd name="connsiteY1360" fmla="*/ 5341791 h 7790740"/>
              <a:gd name="connsiteX1361" fmla="*/ 9003134 w 27930708"/>
              <a:gd name="connsiteY1361" fmla="*/ 5352360 h 7790740"/>
              <a:gd name="connsiteX1362" fmla="*/ 9043914 w 27930708"/>
              <a:gd name="connsiteY1362" fmla="*/ 5352360 h 7790740"/>
              <a:gd name="connsiteX1363" fmla="*/ 9123961 w 27930708"/>
              <a:gd name="connsiteY1363" fmla="*/ 5341791 h 7790740"/>
              <a:gd name="connsiteX1364" fmla="*/ 8850590 w 27930708"/>
              <a:gd name="connsiteY1364" fmla="*/ 5291966 h 7790740"/>
              <a:gd name="connsiteX1365" fmla="*/ 8829444 w 27930708"/>
              <a:gd name="connsiteY1365" fmla="*/ 5281397 h 7790740"/>
              <a:gd name="connsiteX1366" fmla="*/ 8911004 w 27930708"/>
              <a:gd name="connsiteY1366" fmla="*/ 5301025 h 7790740"/>
              <a:gd name="connsiteX1367" fmla="*/ 9012196 w 27930708"/>
              <a:gd name="connsiteY1367" fmla="*/ 5291966 h 7790740"/>
              <a:gd name="connsiteX1368" fmla="*/ 9114900 w 27930708"/>
              <a:gd name="connsiteY1368" fmla="*/ 5301025 h 7790740"/>
              <a:gd name="connsiteX1369" fmla="*/ 9205520 w 27930708"/>
              <a:gd name="connsiteY1369" fmla="*/ 5291966 h 7790740"/>
              <a:gd name="connsiteX1370" fmla="*/ 8972928 w 27930708"/>
              <a:gd name="connsiteY1370" fmla="*/ 5210435 h 7790740"/>
              <a:gd name="connsiteX1371" fmla="*/ 8972928 w 27930708"/>
              <a:gd name="connsiteY1371" fmla="*/ 5199866 h 7790740"/>
              <a:gd name="connsiteX1372" fmla="*/ 8850590 w 27930708"/>
              <a:gd name="connsiteY1372" fmla="*/ 5159101 h 7790740"/>
              <a:gd name="connsiteX1373" fmla="*/ 9003134 w 27930708"/>
              <a:gd name="connsiteY1373" fmla="*/ 5180239 h 7790740"/>
              <a:gd name="connsiteX1374" fmla="*/ 9084692 w 27930708"/>
              <a:gd name="connsiteY1374" fmla="*/ 5169670 h 7790740"/>
              <a:gd name="connsiteX1375" fmla="*/ 8463942 w 27930708"/>
              <a:gd name="connsiteY1375" fmla="*/ 5006608 h 7790740"/>
              <a:gd name="connsiteX1376" fmla="*/ 8463942 w 27930708"/>
              <a:gd name="connsiteY1376" fmla="*/ 4997549 h 7790740"/>
              <a:gd name="connsiteX1377" fmla="*/ 8444308 w 27930708"/>
              <a:gd name="connsiteY1377" fmla="*/ 4986980 h 7790740"/>
              <a:gd name="connsiteX1378" fmla="*/ 8749396 w 27930708"/>
              <a:gd name="connsiteY1378" fmla="*/ 5047373 h 7790740"/>
              <a:gd name="connsiteX1379" fmla="*/ 8840017 w 27930708"/>
              <a:gd name="connsiteY1379" fmla="*/ 5038314 h 7790740"/>
              <a:gd name="connsiteX1380" fmla="*/ 8758458 w 27930708"/>
              <a:gd name="connsiteY1380" fmla="*/ 5006608 h 7790740"/>
              <a:gd name="connsiteX1381" fmla="*/ 9003134 w 27930708"/>
              <a:gd name="connsiteY1381" fmla="*/ 5047373 h 7790740"/>
              <a:gd name="connsiteX1382" fmla="*/ 9093754 w 27930708"/>
              <a:gd name="connsiteY1382" fmla="*/ 5038314 h 7790740"/>
              <a:gd name="connsiteX1383" fmla="*/ 9052976 w 27930708"/>
              <a:gd name="connsiteY1383" fmla="*/ 5027745 h 7790740"/>
              <a:gd name="connsiteX1384" fmla="*/ 9145106 w 27930708"/>
              <a:gd name="connsiteY1384" fmla="*/ 5006608 h 7790740"/>
              <a:gd name="connsiteX1385" fmla="*/ 8596852 w 27930708"/>
              <a:gd name="connsiteY1385" fmla="*/ 4875252 h 7790740"/>
              <a:gd name="connsiteX1386" fmla="*/ 8683508 w 27930708"/>
              <a:gd name="connsiteY1386" fmla="*/ 4861876 h 7790740"/>
              <a:gd name="connsiteX1387" fmla="*/ 8678424 w 27930708"/>
              <a:gd name="connsiteY1387" fmla="*/ 4855905 h 7790740"/>
              <a:gd name="connsiteX1388" fmla="*/ 8811132 w 27930708"/>
              <a:gd name="connsiteY1388" fmla="*/ 4883934 h 7790740"/>
              <a:gd name="connsiteX1389" fmla="*/ 9003134 w 27930708"/>
              <a:gd name="connsiteY1389" fmla="*/ 4916018 h 7790740"/>
              <a:gd name="connsiteX1390" fmla="*/ 9074120 w 27930708"/>
              <a:gd name="connsiteY1390" fmla="*/ 4905449 h 7790740"/>
              <a:gd name="connsiteX1391" fmla="*/ 8047088 w 27930708"/>
              <a:gd name="connsiteY1391" fmla="*/ 4722759 h 7790740"/>
              <a:gd name="connsiteX1392" fmla="*/ 8373322 w 27930708"/>
              <a:gd name="connsiteY1392" fmla="*/ 4813349 h 7790740"/>
              <a:gd name="connsiteX1393" fmla="*/ 8302336 w 27930708"/>
              <a:gd name="connsiteY1393" fmla="*/ 4823918 h 7790740"/>
              <a:gd name="connsiteX1394" fmla="*/ 8414102 w 27930708"/>
              <a:gd name="connsiteY1394" fmla="*/ 4854115 h 7790740"/>
              <a:gd name="connsiteX1395" fmla="*/ 8352178 w 27930708"/>
              <a:gd name="connsiteY1395" fmla="*/ 4845056 h 7790740"/>
              <a:gd name="connsiteX1396" fmla="*/ 7986676 w 27930708"/>
              <a:gd name="connsiteY1396" fmla="*/ 4752956 h 7790740"/>
              <a:gd name="connsiteX1397" fmla="*/ 7692159 w 27930708"/>
              <a:gd name="connsiteY1397" fmla="*/ 4651797 h 7790740"/>
              <a:gd name="connsiteX1398" fmla="*/ 7285878 w 27930708"/>
              <a:gd name="connsiteY1398" fmla="*/ 4570266 h 7790740"/>
              <a:gd name="connsiteX1399" fmla="*/ 7427850 w 27930708"/>
              <a:gd name="connsiteY1399" fmla="*/ 4611031 h 7790740"/>
              <a:gd name="connsiteX1400" fmla="*/ 7397643 w 27930708"/>
              <a:gd name="connsiteY1400" fmla="*/ 4621600 h 7790740"/>
              <a:gd name="connsiteX1401" fmla="*/ 7468629 w 27930708"/>
              <a:gd name="connsiteY1401" fmla="*/ 4641228 h 7790740"/>
              <a:gd name="connsiteX1402" fmla="*/ 6869024 w 27930708"/>
              <a:gd name="connsiteY1402" fmla="*/ 4499304 h 7790740"/>
              <a:gd name="connsiteX1403" fmla="*/ 6776893 w 27930708"/>
              <a:gd name="connsiteY1403" fmla="*/ 4499304 h 7790740"/>
              <a:gd name="connsiteX1404" fmla="*/ 7722366 w 27930708"/>
              <a:gd name="connsiteY1404" fmla="*/ 4783152 h 7790740"/>
              <a:gd name="connsiteX1405" fmla="*/ 7681587 w 27930708"/>
              <a:gd name="connsiteY1405" fmla="*/ 4804290 h 7790740"/>
              <a:gd name="connsiteX1406" fmla="*/ 7855276 w 27930708"/>
              <a:gd name="connsiteY1406" fmla="*/ 4864683 h 7790740"/>
              <a:gd name="connsiteX1407" fmla="*/ 7782779 w 27930708"/>
              <a:gd name="connsiteY1407" fmla="*/ 4845056 h 7790740"/>
              <a:gd name="connsiteX1408" fmla="*/ 7722366 w 27930708"/>
              <a:gd name="connsiteY1408" fmla="*/ 4845056 h 7790740"/>
              <a:gd name="connsiteX1409" fmla="*/ 7610601 w 27930708"/>
              <a:gd name="connsiteY1409" fmla="*/ 4804290 h 7790740"/>
              <a:gd name="connsiteX1410" fmla="*/ 7498835 w 27930708"/>
              <a:gd name="connsiteY1410" fmla="*/ 4813349 h 7790740"/>
              <a:gd name="connsiteX1411" fmla="*/ 7681587 w 27930708"/>
              <a:gd name="connsiteY1411" fmla="*/ 4875252 h 7790740"/>
              <a:gd name="connsiteX1412" fmla="*/ 7621173 w 27930708"/>
              <a:gd name="connsiteY1412" fmla="*/ 4875252 h 7790740"/>
              <a:gd name="connsiteX1413" fmla="*/ 7356864 w 27930708"/>
              <a:gd name="connsiteY1413" fmla="*/ 4793721 h 7790740"/>
              <a:gd name="connsiteX1414" fmla="*/ 7264733 w 27930708"/>
              <a:gd name="connsiteY1414" fmla="*/ 4783152 h 7790740"/>
              <a:gd name="connsiteX1415" fmla="*/ 6991362 w 27930708"/>
              <a:gd name="connsiteY1415" fmla="*/ 4703131 h 7790740"/>
              <a:gd name="connsiteX1416" fmla="*/ 6888659 w 27930708"/>
              <a:gd name="connsiteY1416" fmla="*/ 4712190 h 7790740"/>
              <a:gd name="connsiteX1417" fmla="*/ 7032141 w 27930708"/>
              <a:gd name="connsiteY1417" fmla="*/ 4763525 h 7790740"/>
              <a:gd name="connsiteX1418" fmla="*/ 7010996 w 27930708"/>
              <a:gd name="connsiteY1418" fmla="*/ 4772584 h 7790740"/>
              <a:gd name="connsiteX1419" fmla="*/ 7692159 w 27930708"/>
              <a:gd name="connsiteY1419" fmla="*/ 4986980 h 7790740"/>
              <a:gd name="connsiteX1420" fmla="*/ 7651380 w 27930708"/>
              <a:gd name="connsiteY1420" fmla="*/ 4997549 h 7790740"/>
              <a:gd name="connsiteX1421" fmla="*/ 7509408 w 27930708"/>
              <a:gd name="connsiteY1421" fmla="*/ 4956783 h 7790740"/>
              <a:gd name="connsiteX1422" fmla="*/ 7408216 w 27930708"/>
              <a:gd name="connsiteY1422" fmla="*/ 4956783 h 7790740"/>
              <a:gd name="connsiteX1423" fmla="*/ 7488264 w 27930708"/>
              <a:gd name="connsiteY1423" fmla="*/ 4997549 h 7790740"/>
              <a:gd name="connsiteX1424" fmla="*/ 7041203 w 27930708"/>
              <a:gd name="connsiteY1424" fmla="*/ 4885821 h 7790740"/>
              <a:gd name="connsiteX1425" fmla="*/ 6950583 w 27930708"/>
              <a:gd name="connsiteY1425" fmla="*/ 4885821 h 7790740"/>
              <a:gd name="connsiteX1426" fmla="*/ 6961155 w 27930708"/>
              <a:gd name="connsiteY1426" fmla="*/ 4894880 h 7790740"/>
              <a:gd name="connsiteX1427" fmla="*/ 6828245 w 27930708"/>
              <a:gd name="connsiteY1427" fmla="*/ 4864683 h 7790740"/>
              <a:gd name="connsiteX1428" fmla="*/ 6615287 w 27930708"/>
              <a:gd name="connsiteY1428" fmla="*/ 4793721 h 7790740"/>
              <a:gd name="connsiteX1429" fmla="*/ 6625860 w 27930708"/>
              <a:gd name="connsiteY1429" fmla="*/ 4783152 h 7790740"/>
              <a:gd name="connsiteX1430" fmla="*/ 6503522 w 27930708"/>
              <a:gd name="connsiteY1430" fmla="*/ 4752956 h 7790740"/>
              <a:gd name="connsiteX1431" fmla="*/ 6432536 w 27930708"/>
              <a:gd name="connsiteY1431" fmla="*/ 4722759 h 7790740"/>
              <a:gd name="connsiteX1432" fmla="*/ 6615287 w 27930708"/>
              <a:gd name="connsiteY1432" fmla="*/ 4742387 h 7790740"/>
              <a:gd name="connsiteX1433" fmla="*/ 6696846 w 27930708"/>
              <a:gd name="connsiteY1433" fmla="*/ 4733328 h 7790740"/>
              <a:gd name="connsiteX1434" fmla="*/ 6219578 w 27930708"/>
              <a:gd name="connsiteY1434" fmla="*/ 4550638 h 7790740"/>
              <a:gd name="connsiteX1435" fmla="*/ 6209005 w 27930708"/>
              <a:gd name="connsiteY1435" fmla="*/ 4550638 h 7790740"/>
              <a:gd name="connsiteX1436" fmla="*/ 6209005 w 27930708"/>
              <a:gd name="connsiteY1436" fmla="*/ 4540069 h 7790740"/>
              <a:gd name="connsiteX1437" fmla="*/ 6299626 w 27930708"/>
              <a:gd name="connsiteY1437" fmla="*/ 4570266 h 7790740"/>
              <a:gd name="connsiteX1438" fmla="*/ 6411391 w 27930708"/>
              <a:gd name="connsiteY1438" fmla="*/ 4570266 h 7790740"/>
              <a:gd name="connsiteX1439" fmla="*/ 6067034 w 27930708"/>
              <a:gd name="connsiteY1439" fmla="*/ 4438910 h 7790740"/>
              <a:gd name="connsiteX1440" fmla="*/ 6157654 w 27930708"/>
              <a:gd name="connsiteY1440" fmla="*/ 4428342 h 7790740"/>
              <a:gd name="connsiteX1441" fmla="*/ 6005110 w 27930708"/>
              <a:gd name="connsiteY1441" fmla="*/ 4377007 h 7790740"/>
              <a:gd name="connsiteX1442" fmla="*/ 6107813 w 27930708"/>
              <a:gd name="connsiteY1442" fmla="*/ 4407204 h 7790740"/>
              <a:gd name="connsiteX1443" fmla="*/ 6219578 w 27930708"/>
              <a:gd name="connsiteY1443" fmla="*/ 4438910 h 7790740"/>
              <a:gd name="connsiteX1444" fmla="*/ 6329833 w 27930708"/>
              <a:gd name="connsiteY1444" fmla="*/ 4438910 h 7790740"/>
              <a:gd name="connsiteX1445" fmla="*/ 6219578 w 27930708"/>
              <a:gd name="connsiteY1445" fmla="*/ 4407204 h 7790740"/>
              <a:gd name="connsiteX1446" fmla="*/ 6138020 w 27930708"/>
              <a:gd name="connsiteY1446" fmla="*/ 4377007 h 7790740"/>
              <a:gd name="connsiteX1447" fmla="*/ 6574508 w 27930708"/>
              <a:gd name="connsiteY1447" fmla="*/ 4499304 h 7790740"/>
              <a:gd name="connsiteX1448" fmla="*/ 6666639 w 27930708"/>
              <a:gd name="connsiteY1448" fmla="*/ 4488735 h 7790740"/>
              <a:gd name="connsiteX1449" fmla="*/ 6116875 w 27930708"/>
              <a:gd name="connsiteY1449" fmla="*/ 4295476 h 7790740"/>
              <a:gd name="connsiteX1450" fmla="*/ 5243898 w 27930708"/>
              <a:gd name="connsiteY1450" fmla="*/ 4062962 h 7790740"/>
              <a:gd name="connsiteX1451" fmla="*/ 4358840 w 27930708"/>
              <a:gd name="connsiteY1451" fmla="*/ 3809310 h 7790740"/>
              <a:gd name="connsiteX1452" fmla="*/ 3922352 w 27930708"/>
              <a:gd name="connsiteY1452" fmla="*/ 3676444 h 7790740"/>
              <a:gd name="connsiteX1453" fmla="*/ 3485863 w 27930708"/>
              <a:gd name="connsiteY1453" fmla="*/ 3534520 h 7790740"/>
              <a:gd name="connsiteX1454" fmla="*/ 2733714 w 27930708"/>
              <a:gd name="connsiteY1454" fmla="*/ 3300496 h 7790740"/>
              <a:gd name="connsiteX1455" fmla="*/ 2002710 w 27930708"/>
              <a:gd name="connsiteY1455" fmla="*/ 3016647 h 7790740"/>
              <a:gd name="connsiteX1456" fmla="*/ 2022344 w 27930708"/>
              <a:gd name="connsiteY1456" fmla="*/ 3006079 h 7790740"/>
              <a:gd name="connsiteX1457" fmla="*/ 1768608 w 27930708"/>
              <a:gd name="connsiteY1457" fmla="*/ 2924548 h 7790740"/>
              <a:gd name="connsiteX1458" fmla="*/ 1779180 w 27930708"/>
              <a:gd name="connsiteY1458" fmla="*/ 2904920 h 7790740"/>
              <a:gd name="connsiteX1459" fmla="*/ 1484663 w 27930708"/>
              <a:gd name="connsiteY1459" fmla="*/ 2782623 h 7790740"/>
              <a:gd name="connsiteX1460" fmla="*/ 1523932 w 27930708"/>
              <a:gd name="connsiteY1460" fmla="*/ 2782623 h 7790740"/>
              <a:gd name="connsiteX1461" fmla="*/ 1555649 w 27930708"/>
              <a:gd name="connsiteY1461" fmla="*/ 2782623 h 7790740"/>
              <a:gd name="connsiteX1462" fmla="*/ 1616063 w 27930708"/>
              <a:gd name="connsiteY1462" fmla="*/ 2772054 h 7790740"/>
              <a:gd name="connsiteX1463" fmla="*/ 1545077 w 27930708"/>
              <a:gd name="connsiteY1463" fmla="*/ 2731289 h 7790740"/>
              <a:gd name="connsiteX1464" fmla="*/ 1637207 w 27930708"/>
              <a:gd name="connsiteY1464" fmla="*/ 2762995 h 7790740"/>
              <a:gd name="connsiteX1465" fmla="*/ 1697621 w 27930708"/>
              <a:gd name="connsiteY1465" fmla="*/ 2752427 h 7790740"/>
              <a:gd name="connsiteX1466" fmla="*/ 1484663 w 27930708"/>
              <a:gd name="connsiteY1466" fmla="*/ 2660327 h 7790740"/>
              <a:gd name="connsiteX1467" fmla="*/ 1514870 w 27930708"/>
              <a:gd name="connsiteY1467" fmla="*/ 2640699 h 7790740"/>
              <a:gd name="connsiteX1468" fmla="*/ 1332119 w 27930708"/>
              <a:gd name="connsiteY1468" fmla="*/ 2569737 h 7790740"/>
              <a:gd name="connsiteX1469" fmla="*/ 1362326 w 27930708"/>
              <a:gd name="connsiteY1469" fmla="*/ 2548599 h 7790740"/>
              <a:gd name="connsiteX1470" fmla="*/ 1372898 w 27930708"/>
              <a:gd name="connsiteY1470" fmla="*/ 2559168 h 7790740"/>
              <a:gd name="connsiteX1471" fmla="*/ 1422739 w 27930708"/>
              <a:gd name="connsiteY1471" fmla="*/ 2539540 h 7790740"/>
              <a:gd name="connsiteX1472" fmla="*/ 1351754 w 27930708"/>
              <a:gd name="connsiteY1472" fmla="*/ 2498775 h 7790740"/>
              <a:gd name="connsiteX1473" fmla="*/ 1291340 w 27930708"/>
              <a:gd name="connsiteY1473" fmla="*/ 2498775 h 7790740"/>
              <a:gd name="connsiteX1474" fmla="*/ 1220354 w 27930708"/>
              <a:gd name="connsiteY1474" fmla="*/ 2477637 h 7790740"/>
              <a:gd name="connsiteX1475" fmla="*/ 1220354 w 27930708"/>
              <a:gd name="connsiteY1475" fmla="*/ 2468578 h 7790740"/>
              <a:gd name="connsiteX1476" fmla="*/ 1016458 w 27930708"/>
              <a:gd name="connsiteY1476" fmla="*/ 2365909 h 7790740"/>
              <a:gd name="connsiteX1477" fmla="*/ 1117651 w 27930708"/>
              <a:gd name="connsiteY1477" fmla="*/ 2387047 h 7790740"/>
              <a:gd name="connsiteX1478" fmla="*/ 1433312 w 27930708"/>
              <a:gd name="connsiteY1478" fmla="*/ 2507834 h 7790740"/>
              <a:gd name="connsiteX1479" fmla="*/ 1493725 w 27930708"/>
              <a:gd name="connsiteY1479" fmla="*/ 2488206 h 7790740"/>
              <a:gd name="connsiteX1480" fmla="*/ 1676476 w 27930708"/>
              <a:gd name="connsiteY1480" fmla="*/ 2559168 h 7790740"/>
              <a:gd name="connsiteX1481" fmla="*/ 1687049 w 27930708"/>
              <a:gd name="connsiteY1481" fmla="*/ 2559168 h 7790740"/>
              <a:gd name="connsiteX1482" fmla="*/ 1697621 w 27930708"/>
              <a:gd name="connsiteY1482" fmla="*/ 2569737 h 7790740"/>
              <a:gd name="connsiteX1483" fmla="*/ 1890945 w 27930708"/>
              <a:gd name="connsiteY1483" fmla="*/ 2630130 h 7790740"/>
              <a:gd name="connsiteX1484" fmla="*/ 1951358 w 27930708"/>
              <a:gd name="connsiteY1484" fmla="*/ 2619561 h 7790740"/>
              <a:gd name="connsiteX1485" fmla="*/ 1819959 w 27930708"/>
              <a:gd name="connsiteY1485" fmla="*/ 2559168 h 7790740"/>
              <a:gd name="connsiteX1486" fmla="*/ 1839593 w 27930708"/>
              <a:gd name="connsiteY1486" fmla="*/ 2539540 h 7790740"/>
              <a:gd name="connsiteX1487" fmla="*/ 1717256 w 27930708"/>
              <a:gd name="connsiteY1487" fmla="*/ 2468578 h 7790740"/>
              <a:gd name="connsiteX1488" fmla="*/ 1768608 w 27930708"/>
              <a:gd name="connsiteY1488" fmla="*/ 2447440 h 7790740"/>
              <a:gd name="connsiteX1489" fmla="*/ 1443884 w 27930708"/>
              <a:gd name="connsiteY1489" fmla="*/ 2316085 h 7790740"/>
              <a:gd name="connsiteX1490" fmla="*/ 1422739 w 27930708"/>
              <a:gd name="connsiteY1490" fmla="*/ 2316085 h 7790740"/>
              <a:gd name="connsiteX1491" fmla="*/ 934900 w 27930708"/>
              <a:gd name="connsiteY1491" fmla="*/ 2131885 h 7790740"/>
              <a:gd name="connsiteX1492" fmla="*/ 640383 w 27930708"/>
              <a:gd name="connsiteY1492" fmla="*/ 1980902 h 7790740"/>
              <a:gd name="connsiteX1493" fmla="*/ 650956 w 27930708"/>
              <a:gd name="connsiteY1493" fmla="*/ 1970333 h 7790740"/>
              <a:gd name="connsiteX1494" fmla="*/ 591062 w 27930708"/>
              <a:gd name="connsiteY1494" fmla="*/ 1944854 h 7790740"/>
              <a:gd name="connsiteX1495" fmla="*/ 554616 w 27930708"/>
              <a:gd name="connsiteY1495" fmla="*/ 1929351 h 7790740"/>
              <a:gd name="connsiteX1496" fmla="*/ 579403 w 27930708"/>
              <a:gd name="connsiteY1496" fmla="*/ 1928246 h 7790740"/>
              <a:gd name="connsiteX1497" fmla="*/ 610177 w 27930708"/>
              <a:gd name="connsiteY1497" fmla="*/ 1918999 h 7790740"/>
              <a:gd name="connsiteX1498" fmla="*/ 833707 w 27930708"/>
              <a:gd name="connsiteY1498" fmla="*/ 2011098 h 7790740"/>
              <a:gd name="connsiteX1499" fmla="*/ 782356 w 27930708"/>
              <a:gd name="connsiteY1499" fmla="*/ 2030726 h 7790740"/>
              <a:gd name="connsiteX1500" fmla="*/ 965106 w 27930708"/>
              <a:gd name="connsiteY1500" fmla="*/ 2101688 h 7790740"/>
              <a:gd name="connsiteX1501" fmla="*/ 1016458 w 27930708"/>
              <a:gd name="connsiteY1501" fmla="*/ 2101688 h 7790740"/>
              <a:gd name="connsiteX1502" fmla="*/ 1027031 w 27930708"/>
              <a:gd name="connsiteY1502" fmla="*/ 2101688 h 7790740"/>
              <a:gd name="connsiteX1503" fmla="*/ 1067810 w 27930708"/>
              <a:gd name="connsiteY1503" fmla="*/ 2101688 h 7790740"/>
              <a:gd name="connsiteX1504" fmla="*/ 1076872 w 27930708"/>
              <a:gd name="connsiteY1504" fmla="*/ 2101688 h 7790740"/>
              <a:gd name="connsiteX1505" fmla="*/ 1301912 w 27930708"/>
              <a:gd name="connsiteY1505" fmla="*/ 2172650 h 7790740"/>
              <a:gd name="connsiteX1506" fmla="*/ 1321547 w 27930708"/>
              <a:gd name="connsiteY1506" fmla="*/ 2172650 h 7790740"/>
              <a:gd name="connsiteX1507" fmla="*/ 1422739 w 27930708"/>
              <a:gd name="connsiteY1507" fmla="*/ 2223985 h 7790740"/>
              <a:gd name="connsiteX1508" fmla="*/ 1484663 w 27930708"/>
              <a:gd name="connsiteY1508" fmla="*/ 2213416 h 7790740"/>
              <a:gd name="connsiteX1509" fmla="*/ 1321547 w 27930708"/>
              <a:gd name="connsiteY1509" fmla="*/ 2131885 h 7790740"/>
              <a:gd name="connsiteX1510" fmla="*/ 1433312 w 27930708"/>
              <a:gd name="connsiteY1510" fmla="*/ 2172650 h 7790740"/>
              <a:gd name="connsiteX1511" fmla="*/ 1484663 w 27930708"/>
              <a:gd name="connsiteY1511" fmla="*/ 2153023 h 7790740"/>
              <a:gd name="connsiteX1512" fmla="*/ 1270195 w 27930708"/>
              <a:gd name="connsiteY1512" fmla="*/ 2071492 h 7790740"/>
              <a:gd name="connsiteX1513" fmla="*/ 1362326 w 27930708"/>
              <a:gd name="connsiteY1513" fmla="*/ 2082061 h 7790740"/>
              <a:gd name="connsiteX1514" fmla="*/ 1463519 w 27930708"/>
              <a:gd name="connsiteY1514" fmla="*/ 2131885 h 7790740"/>
              <a:gd name="connsiteX1515" fmla="*/ 1575284 w 27930708"/>
              <a:gd name="connsiteY1515" fmla="*/ 2183219 h 7790740"/>
              <a:gd name="connsiteX1516" fmla="*/ 1697621 w 27930708"/>
              <a:gd name="connsiteY1516" fmla="*/ 2243613 h 7790740"/>
              <a:gd name="connsiteX1517" fmla="*/ 1758035 w 27930708"/>
              <a:gd name="connsiteY1517" fmla="*/ 2223985 h 7790740"/>
              <a:gd name="connsiteX1518" fmla="*/ 1463519 w 27930708"/>
              <a:gd name="connsiteY1518" fmla="*/ 2082061 h 7790740"/>
              <a:gd name="connsiteX1519" fmla="*/ 1433312 w 27930708"/>
              <a:gd name="connsiteY1519" fmla="*/ 2071492 h 7790740"/>
              <a:gd name="connsiteX1520" fmla="*/ 1443884 w 27930708"/>
              <a:gd name="connsiteY1520" fmla="*/ 2060923 h 7790740"/>
              <a:gd name="connsiteX1521" fmla="*/ 1261133 w 27930708"/>
              <a:gd name="connsiteY1521" fmla="*/ 1970333 h 7790740"/>
              <a:gd name="connsiteX1522" fmla="*/ 1250561 w 27930708"/>
              <a:gd name="connsiteY1522" fmla="*/ 1959764 h 7790740"/>
              <a:gd name="connsiteX1523" fmla="*/ 1229416 w 27930708"/>
              <a:gd name="connsiteY1523" fmla="*/ 1949195 h 7790740"/>
              <a:gd name="connsiteX1524" fmla="*/ 1229416 w 27930708"/>
              <a:gd name="connsiteY1524" fmla="*/ 1940136 h 7790740"/>
              <a:gd name="connsiteX1525" fmla="*/ 1220354 w 27930708"/>
              <a:gd name="connsiteY1525" fmla="*/ 1940136 h 7790740"/>
              <a:gd name="connsiteX1526" fmla="*/ 1270195 w 27930708"/>
              <a:gd name="connsiteY1526" fmla="*/ 1929567 h 7790740"/>
              <a:gd name="connsiteX1527" fmla="*/ 1076872 w 27930708"/>
              <a:gd name="connsiteY1527" fmla="*/ 1848036 h 7790740"/>
              <a:gd name="connsiteX1528" fmla="*/ 1027031 w 27930708"/>
              <a:gd name="connsiteY1528" fmla="*/ 1848036 h 7790740"/>
              <a:gd name="connsiteX1529" fmla="*/ 620749 w 27930708"/>
              <a:gd name="connsiteY1529" fmla="*/ 1725740 h 7790740"/>
              <a:gd name="connsiteX1530" fmla="*/ 579970 w 27930708"/>
              <a:gd name="connsiteY1530" fmla="*/ 1746878 h 7790740"/>
              <a:gd name="connsiteX1531" fmla="*/ 681163 w 27930708"/>
              <a:gd name="connsiteY1531" fmla="*/ 1787643 h 7790740"/>
              <a:gd name="connsiteX1532" fmla="*/ 681163 w 27930708"/>
              <a:gd name="connsiteY1532" fmla="*/ 1796702 h 7790740"/>
              <a:gd name="connsiteX1533" fmla="*/ 773293 w 27930708"/>
              <a:gd name="connsiteY1533" fmla="*/ 1828409 h 7790740"/>
              <a:gd name="connsiteX1534" fmla="*/ 844279 w 27930708"/>
              <a:gd name="connsiteY1534" fmla="*/ 1858605 h 7790740"/>
              <a:gd name="connsiteX1535" fmla="*/ 823135 w 27930708"/>
              <a:gd name="connsiteY1535" fmla="*/ 1869174 h 7790740"/>
              <a:gd name="connsiteX1536" fmla="*/ 752149 w 27930708"/>
              <a:gd name="connsiteY1536" fmla="*/ 1869174 h 7790740"/>
              <a:gd name="connsiteX1537" fmla="*/ 743087 w 27930708"/>
              <a:gd name="connsiteY1537" fmla="*/ 1869174 h 7790740"/>
              <a:gd name="connsiteX1538" fmla="*/ 193323 w 27930708"/>
              <a:gd name="connsiteY1538" fmla="*/ 1604953 h 7790740"/>
              <a:gd name="connsiteX1539" fmla="*/ 102702 w 27930708"/>
              <a:gd name="connsiteY1539" fmla="*/ 1583815 h 7790740"/>
              <a:gd name="connsiteX1540" fmla="*/ 81558 w 27930708"/>
              <a:gd name="connsiteY1540" fmla="*/ 1574757 h 7790740"/>
              <a:gd name="connsiteX1541" fmla="*/ 173689 w 27930708"/>
              <a:gd name="connsiteY1541" fmla="*/ 1594384 h 7790740"/>
              <a:gd name="connsiteX1542" fmla="*/ 92130 w 27930708"/>
              <a:gd name="connsiteY1542" fmla="*/ 1553619 h 7790740"/>
              <a:gd name="connsiteX1543" fmla="*/ 70985 w 27930708"/>
              <a:gd name="connsiteY1543" fmla="*/ 1564188 h 7790740"/>
              <a:gd name="connsiteX1544" fmla="*/ 0 w 27930708"/>
              <a:gd name="connsiteY1544" fmla="*/ 1523422 h 7790740"/>
              <a:gd name="connsiteX1545" fmla="*/ 21144 w 27930708"/>
              <a:gd name="connsiteY1545" fmla="*/ 1493226 h 7790740"/>
              <a:gd name="connsiteX1546" fmla="*/ 81558 w 27930708"/>
              <a:gd name="connsiteY1546" fmla="*/ 1493226 h 7790740"/>
              <a:gd name="connsiteX1547" fmla="*/ 296026 w 27930708"/>
              <a:gd name="connsiteY1547" fmla="*/ 1574757 h 7790740"/>
              <a:gd name="connsiteX1548" fmla="*/ 356440 w 27930708"/>
              <a:gd name="connsiteY1548" fmla="*/ 1564188 h 7790740"/>
              <a:gd name="connsiteX1549" fmla="*/ 81558 w 27930708"/>
              <a:gd name="connsiteY1549" fmla="*/ 1452460 h 7790740"/>
              <a:gd name="connsiteX1550" fmla="*/ 193323 w 27930708"/>
              <a:gd name="connsiteY1550" fmla="*/ 1482657 h 7790740"/>
              <a:gd name="connsiteX1551" fmla="*/ 244675 w 27930708"/>
              <a:gd name="connsiteY1551" fmla="*/ 1482657 h 7790740"/>
              <a:gd name="connsiteX1552" fmla="*/ 478777 w 27930708"/>
              <a:gd name="connsiteY1552" fmla="*/ 1553619 h 7790740"/>
              <a:gd name="connsiteX1553" fmla="*/ 518046 w 27930708"/>
              <a:gd name="connsiteY1553" fmla="*/ 1553619 h 7790740"/>
              <a:gd name="connsiteX1554" fmla="*/ 579970 w 27930708"/>
              <a:gd name="connsiteY1554" fmla="*/ 1583815 h 7790740"/>
              <a:gd name="connsiteX1555" fmla="*/ 569398 w 27930708"/>
              <a:gd name="connsiteY1555" fmla="*/ 1594384 h 7790740"/>
              <a:gd name="connsiteX1556" fmla="*/ 803500 w 27930708"/>
              <a:gd name="connsiteY1556" fmla="*/ 1706112 h 7790740"/>
              <a:gd name="connsiteX1557" fmla="*/ 1452946 w 27930708"/>
              <a:gd name="connsiteY1557" fmla="*/ 1940136 h 7790740"/>
              <a:gd name="connsiteX1558" fmla="*/ 1738400 w 27930708"/>
              <a:gd name="connsiteY1558" fmla="*/ 2041295 h 7790740"/>
              <a:gd name="connsiteX1559" fmla="*/ 1798814 w 27930708"/>
              <a:gd name="connsiteY1559" fmla="*/ 2021667 h 7790740"/>
              <a:gd name="connsiteX1560" fmla="*/ 1711403 w 27930708"/>
              <a:gd name="connsiteY1560" fmla="*/ 1967691 h 7790740"/>
              <a:gd name="connsiteX1561" fmla="*/ 1641073 w 27930708"/>
              <a:gd name="connsiteY1561" fmla="*/ 1939568 h 7790740"/>
              <a:gd name="connsiteX1562" fmla="*/ 1682140 w 27930708"/>
              <a:gd name="connsiteY1562" fmla="*/ 1933531 h 7790740"/>
              <a:gd name="connsiteX1563" fmla="*/ 1697621 w 27930708"/>
              <a:gd name="connsiteY1563" fmla="*/ 1918999 h 7790740"/>
              <a:gd name="connsiteX1564" fmla="*/ 1392532 w 27930708"/>
              <a:gd name="connsiteY1564" fmla="*/ 1796702 h 7790740"/>
              <a:gd name="connsiteX1565" fmla="*/ 1239988 w 27930708"/>
              <a:gd name="connsiteY1565" fmla="*/ 1716681 h 7790740"/>
              <a:gd name="connsiteX1566" fmla="*/ 1484663 w 27930708"/>
              <a:gd name="connsiteY1566" fmla="*/ 1787643 h 7790740"/>
              <a:gd name="connsiteX1567" fmla="*/ 1585856 w 27930708"/>
              <a:gd name="connsiteY1567" fmla="*/ 1817840 h 7790740"/>
              <a:gd name="connsiteX1568" fmla="*/ 1605490 w 27930708"/>
              <a:gd name="connsiteY1568" fmla="*/ 1817840 h 7790740"/>
              <a:gd name="connsiteX1569" fmla="*/ 1626635 w 27930708"/>
              <a:gd name="connsiteY1569" fmla="*/ 1817840 h 7790740"/>
              <a:gd name="connsiteX1570" fmla="*/ 1676476 w 27930708"/>
              <a:gd name="connsiteY1570" fmla="*/ 1807271 h 7790740"/>
              <a:gd name="connsiteX1571" fmla="*/ 1611343 w 27930708"/>
              <a:gd name="connsiteY1571" fmla="*/ 1786888 h 7790740"/>
              <a:gd name="connsiteX1572" fmla="*/ 1577940 w 27930708"/>
              <a:gd name="connsiteY1572" fmla="*/ 1776614 h 7790740"/>
              <a:gd name="connsiteX1573" fmla="*/ 1612287 w 27930708"/>
              <a:gd name="connsiteY1573" fmla="*/ 1770657 h 7790740"/>
              <a:gd name="connsiteX1574" fmla="*/ 1626635 w 27930708"/>
              <a:gd name="connsiteY1574" fmla="*/ 1757446 h 7790740"/>
              <a:gd name="connsiteX1575" fmla="*/ 1687049 w 27930708"/>
              <a:gd name="connsiteY1575" fmla="*/ 1766505 h 7790740"/>
              <a:gd name="connsiteX1576" fmla="*/ 1738400 w 27930708"/>
              <a:gd name="connsiteY1576" fmla="*/ 1746878 h 7790740"/>
              <a:gd name="connsiteX1577" fmla="*/ 1626635 w 27930708"/>
              <a:gd name="connsiteY1577" fmla="*/ 1684974 h 7790740"/>
              <a:gd name="connsiteX1578" fmla="*/ 1626635 w 27930708"/>
              <a:gd name="connsiteY1578" fmla="*/ 1675915 h 7790740"/>
              <a:gd name="connsiteX1579" fmla="*/ 1575284 w 27930708"/>
              <a:gd name="connsiteY1579" fmla="*/ 1645719 h 7790740"/>
              <a:gd name="connsiteX1580" fmla="*/ 1646270 w 27930708"/>
              <a:gd name="connsiteY1580" fmla="*/ 1654778 h 7790740"/>
              <a:gd name="connsiteX1581" fmla="*/ 1697621 w 27930708"/>
              <a:gd name="connsiteY1581" fmla="*/ 1645719 h 7790740"/>
              <a:gd name="connsiteX1582" fmla="*/ 1392532 w 27930708"/>
              <a:gd name="connsiteY1582" fmla="*/ 1523422 h 7790740"/>
              <a:gd name="connsiteX1583" fmla="*/ 1400280 w 27930708"/>
              <a:gd name="connsiteY1583" fmla="*/ 1514387 h 7790740"/>
              <a:gd name="connsiteX1584" fmla="*/ 1545077 w 27930708"/>
              <a:gd name="connsiteY1584" fmla="*/ 1543050 h 7790740"/>
              <a:gd name="connsiteX1585" fmla="*/ 1596429 w 27930708"/>
              <a:gd name="connsiteY1585" fmla="*/ 1533991 h 7790740"/>
              <a:gd name="connsiteX1586" fmla="*/ 1555649 w 27930708"/>
              <a:gd name="connsiteY1586" fmla="*/ 1512853 h 7790740"/>
              <a:gd name="connsiteX1587" fmla="*/ 1687049 w 27930708"/>
              <a:gd name="connsiteY1587" fmla="*/ 1533991 h 7790740"/>
              <a:gd name="connsiteX1588" fmla="*/ 1738400 w 27930708"/>
              <a:gd name="connsiteY1588" fmla="*/ 1512853 h 7790740"/>
              <a:gd name="connsiteX1589" fmla="*/ 1717256 w 27930708"/>
              <a:gd name="connsiteY1589" fmla="*/ 1502284 h 7790740"/>
              <a:gd name="connsiteX1590" fmla="*/ 1768608 w 27930708"/>
              <a:gd name="connsiteY1590" fmla="*/ 1493226 h 7790740"/>
              <a:gd name="connsiteX1591" fmla="*/ 1504298 w 27930708"/>
              <a:gd name="connsiteY1591" fmla="*/ 1390557 h 7790740"/>
              <a:gd name="connsiteX1592" fmla="*/ 1545077 w 27930708"/>
              <a:gd name="connsiteY1592" fmla="*/ 1370929 h 7790740"/>
              <a:gd name="connsiteX1593" fmla="*/ 1523932 w 27930708"/>
              <a:gd name="connsiteY1593" fmla="*/ 1360360 h 7790740"/>
              <a:gd name="connsiteX1594" fmla="*/ 1717256 w 27930708"/>
              <a:gd name="connsiteY1594" fmla="*/ 1401126 h 7790740"/>
              <a:gd name="connsiteX1595" fmla="*/ 1768608 w 27930708"/>
              <a:gd name="connsiteY1595" fmla="*/ 1390557 h 7790740"/>
              <a:gd name="connsiteX1596" fmla="*/ 1280767 w 27930708"/>
              <a:gd name="connsiteY1596" fmla="*/ 1207867 h 7790740"/>
              <a:gd name="connsiteX1597" fmla="*/ 1646270 w 27930708"/>
              <a:gd name="connsiteY1597" fmla="*/ 1340732 h 7790740"/>
              <a:gd name="connsiteX1598" fmla="*/ 1687049 w 27930708"/>
              <a:gd name="connsiteY1598" fmla="*/ 1330164 h 7790740"/>
              <a:gd name="connsiteX1599" fmla="*/ 1809386 w 27930708"/>
              <a:gd name="connsiteY1599" fmla="*/ 1370929 h 7790740"/>
              <a:gd name="connsiteX1600" fmla="*/ 1859228 w 27930708"/>
              <a:gd name="connsiteY1600" fmla="*/ 1360360 h 7790740"/>
              <a:gd name="connsiteX1601" fmla="*/ 1970993 w 27930708"/>
              <a:gd name="connsiteY1601" fmla="*/ 1411695 h 7790740"/>
              <a:gd name="connsiteX1602" fmla="*/ 2032917 w 27930708"/>
              <a:gd name="connsiteY1602" fmla="*/ 1390557 h 7790740"/>
              <a:gd name="connsiteX1603" fmla="*/ 1890945 w 27930708"/>
              <a:gd name="connsiteY1603" fmla="*/ 1330164 h 7790740"/>
              <a:gd name="connsiteX1604" fmla="*/ 1921152 w 27930708"/>
              <a:gd name="connsiteY1604" fmla="*/ 1319595 h 7790740"/>
              <a:gd name="connsiteX1605" fmla="*/ 1291340 w 27930708"/>
              <a:gd name="connsiteY1605" fmla="*/ 1087080 h 7790740"/>
              <a:gd name="connsiteX1606" fmla="*/ 1748973 w 27930708"/>
              <a:gd name="connsiteY1606" fmla="*/ 1248633 h 7790740"/>
              <a:gd name="connsiteX1607" fmla="*/ 1798814 w 27930708"/>
              <a:gd name="connsiteY1607" fmla="*/ 1229005 h 7790740"/>
              <a:gd name="connsiteX1608" fmla="*/ 1504298 w 27930708"/>
              <a:gd name="connsiteY1608" fmla="*/ 1117277 h 7790740"/>
              <a:gd name="connsiteX1609" fmla="*/ 1859228 w 27930708"/>
              <a:gd name="connsiteY1609" fmla="*/ 1229005 h 7790740"/>
              <a:gd name="connsiteX1610" fmla="*/ 1910579 w 27930708"/>
              <a:gd name="connsiteY1610" fmla="*/ 1218436 h 7790740"/>
              <a:gd name="connsiteX1611" fmla="*/ 1433312 w 27930708"/>
              <a:gd name="connsiteY1611" fmla="*/ 1016118 h 7790740"/>
              <a:gd name="connsiteX1612" fmla="*/ 1433312 w 27930708"/>
              <a:gd name="connsiteY1612" fmla="*/ 1005549 h 7790740"/>
              <a:gd name="connsiteX1613" fmla="*/ 1443884 w 27930708"/>
              <a:gd name="connsiteY1613" fmla="*/ 1016118 h 7790740"/>
              <a:gd name="connsiteX1614" fmla="*/ 1829021 w 27930708"/>
              <a:gd name="connsiteY1614" fmla="*/ 1158043 h 7790740"/>
              <a:gd name="connsiteX1615" fmla="*/ 1890945 w 27930708"/>
              <a:gd name="connsiteY1615" fmla="*/ 1147474 h 7790740"/>
              <a:gd name="connsiteX1616" fmla="*/ 1869800 w 27930708"/>
              <a:gd name="connsiteY1616" fmla="*/ 1147474 h 7790740"/>
              <a:gd name="connsiteX1617" fmla="*/ 1910579 w 27930708"/>
              <a:gd name="connsiteY1617" fmla="*/ 1127846 h 7790740"/>
              <a:gd name="connsiteX1618" fmla="*/ 1819959 w 27930708"/>
              <a:gd name="connsiteY1618" fmla="*/ 1096139 h 7790740"/>
              <a:gd name="connsiteX1619" fmla="*/ 1869800 w 27930708"/>
              <a:gd name="connsiteY1619" fmla="*/ 1076511 h 7790740"/>
              <a:gd name="connsiteX1620" fmla="*/ 1758035 w 27930708"/>
              <a:gd name="connsiteY1620" fmla="*/ 1035746 h 7790740"/>
              <a:gd name="connsiteX1621" fmla="*/ 1789752 w 27930708"/>
              <a:gd name="connsiteY1621" fmla="*/ 1025177 h 7790740"/>
              <a:gd name="connsiteX1622" fmla="*/ 1128223 w 27930708"/>
              <a:gd name="connsiteY1622" fmla="*/ 689994 h 7790740"/>
              <a:gd name="connsiteX1623" fmla="*/ 1128223 w 27930708"/>
              <a:gd name="connsiteY1623" fmla="*/ 680935 h 7790740"/>
              <a:gd name="connsiteX1624" fmla="*/ 945472 w 27930708"/>
              <a:gd name="connsiteY1624" fmla="*/ 599404 h 7790740"/>
              <a:gd name="connsiteX1625" fmla="*/ 904693 w 27930708"/>
              <a:gd name="connsiteY1625" fmla="*/ 569208 h 7790740"/>
              <a:gd name="connsiteX1626" fmla="*/ 1076872 w 27930708"/>
              <a:gd name="connsiteY1626" fmla="*/ 640170 h 7790740"/>
              <a:gd name="connsiteX1627" fmla="*/ 1138796 w 27930708"/>
              <a:gd name="connsiteY1627" fmla="*/ 629601 h 7790740"/>
              <a:gd name="connsiteX1628" fmla="*/ 823135 w 27930708"/>
              <a:gd name="connsiteY1628" fmla="*/ 466539 h 7790740"/>
              <a:gd name="connsiteX1629" fmla="*/ 764939 w 27930708"/>
              <a:gd name="connsiteY1629" fmla="*/ 468237 h 7790740"/>
              <a:gd name="connsiteX1630" fmla="*/ 763673 w 27930708"/>
              <a:gd name="connsiteY1630" fmla="*/ 473299 h 7790740"/>
              <a:gd name="connsiteX1631" fmla="*/ 754225 w 27930708"/>
              <a:gd name="connsiteY1631" fmla="*/ 469559 h 7790740"/>
              <a:gd name="connsiteX1632" fmla="*/ 620749 w 27930708"/>
              <a:gd name="connsiteY1632" fmla="*/ 416714 h 7790740"/>
              <a:gd name="connsiteX1633" fmla="*/ 650956 w 27930708"/>
              <a:gd name="connsiteY1633" fmla="*/ 406145 h 7790740"/>
              <a:gd name="connsiteX1634" fmla="*/ 640383 w 27930708"/>
              <a:gd name="connsiteY1634" fmla="*/ 406145 h 7790740"/>
              <a:gd name="connsiteX1635" fmla="*/ 640383 w 27930708"/>
              <a:gd name="connsiteY1635" fmla="*/ 395577 h 7790740"/>
              <a:gd name="connsiteX1636" fmla="*/ 620749 w 27930708"/>
              <a:gd name="connsiteY1636" fmla="*/ 385008 h 7790740"/>
              <a:gd name="connsiteX1637" fmla="*/ 661528 w 27930708"/>
              <a:gd name="connsiteY1637" fmla="*/ 375949 h 7790740"/>
              <a:gd name="connsiteX1638" fmla="*/ 539191 w 27930708"/>
              <a:gd name="connsiteY1638" fmla="*/ 314046 h 7790740"/>
              <a:gd name="connsiteX1639" fmla="*/ 558825 w 27930708"/>
              <a:gd name="connsiteY1639" fmla="*/ 314046 h 7790740"/>
              <a:gd name="connsiteX1640" fmla="*/ 691735 w 27930708"/>
              <a:gd name="connsiteY1640" fmla="*/ 385008 h 7790740"/>
              <a:gd name="connsiteX1641" fmla="*/ 743087 w 27930708"/>
              <a:gd name="connsiteY1641" fmla="*/ 375949 h 7790740"/>
              <a:gd name="connsiteX1642" fmla="*/ 1117651 w 27930708"/>
              <a:gd name="connsiteY1642" fmla="*/ 558639 h 7790740"/>
              <a:gd name="connsiteX1643" fmla="*/ 1179575 w 27930708"/>
              <a:gd name="connsiteY1643" fmla="*/ 548070 h 7790740"/>
              <a:gd name="connsiteX1644" fmla="*/ 762721 w 27930708"/>
              <a:gd name="connsiteY1644" fmla="*/ 344242 h 7790740"/>
              <a:gd name="connsiteX1645" fmla="*/ 721942 w 27930708"/>
              <a:gd name="connsiteY1645" fmla="*/ 354811 h 7790740"/>
              <a:gd name="connsiteX1646" fmla="*/ 558825 w 27930708"/>
              <a:gd name="connsiteY1646" fmla="*/ 274790 h 7790740"/>
              <a:gd name="connsiteX1647" fmla="*/ 558825 w 27930708"/>
              <a:gd name="connsiteY1647" fmla="*/ 253652 h 7790740"/>
              <a:gd name="connsiteX1648" fmla="*/ 528618 w 27930708"/>
              <a:gd name="connsiteY1648" fmla="*/ 202318 h 7790740"/>
              <a:gd name="connsiteX1649" fmla="*/ 569398 w 27930708"/>
              <a:gd name="connsiteY1649" fmla="*/ 212887 h 7790740"/>
              <a:gd name="connsiteX1650" fmla="*/ 629811 w 27930708"/>
              <a:gd name="connsiteY1650" fmla="*/ 202318 h 7790740"/>
              <a:gd name="connsiteX1651" fmla="*/ 549763 w 27930708"/>
              <a:gd name="connsiteY1651" fmla="*/ 161552 h 7790740"/>
              <a:gd name="connsiteX1652" fmla="*/ 590542 w 27930708"/>
              <a:gd name="connsiteY1652" fmla="*/ 40766 h 7790740"/>
              <a:gd name="connsiteX1653" fmla="*/ 650956 w 27930708"/>
              <a:gd name="connsiteY1653" fmla="*/ 70962 h 7790740"/>
              <a:gd name="connsiteX1654" fmla="*/ 711369 w 27930708"/>
              <a:gd name="connsiteY1654" fmla="*/ 49825 h 7790740"/>
              <a:gd name="connsiteX1655" fmla="*/ 610177 w 27930708"/>
              <a:gd name="connsiteY1655" fmla="*/ 0 h 7790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Lst>
            <a:rect l="l" t="t" r="r" b="b"/>
            <a:pathLst>
              <a:path w="27930708" h="7790740">
                <a:moveTo>
                  <a:pt x="26995808" y="7109806"/>
                </a:moveTo>
                <a:cubicBezTo>
                  <a:pt x="27004872" y="7109806"/>
                  <a:pt x="27004872" y="7109806"/>
                  <a:pt x="27004872" y="7109806"/>
                </a:cubicBezTo>
                <a:lnTo>
                  <a:pt x="26992446" y="7111414"/>
                </a:lnTo>
                <a:close/>
                <a:moveTo>
                  <a:pt x="25160290" y="7027484"/>
                </a:moveTo>
                <a:lnTo>
                  <a:pt x="25022738" y="7044883"/>
                </a:lnTo>
                <a:lnTo>
                  <a:pt x="25003696" y="7046891"/>
                </a:lnTo>
                <a:lnTo>
                  <a:pt x="25140546" y="7029407"/>
                </a:lnTo>
                <a:close/>
                <a:moveTo>
                  <a:pt x="25394702" y="6997832"/>
                </a:moveTo>
                <a:lnTo>
                  <a:pt x="25369172" y="7007137"/>
                </a:lnTo>
                <a:lnTo>
                  <a:pt x="25160290" y="7027484"/>
                </a:lnTo>
                <a:close/>
                <a:moveTo>
                  <a:pt x="25441668" y="6987509"/>
                </a:moveTo>
                <a:lnTo>
                  <a:pt x="25450964" y="6990716"/>
                </a:lnTo>
                <a:lnTo>
                  <a:pt x="25394702" y="6997832"/>
                </a:lnTo>
                <a:lnTo>
                  <a:pt x="25405422" y="6993926"/>
                </a:lnTo>
                <a:cubicBezTo>
                  <a:pt x="25418258" y="6990151"/>
                  <a:pt x="25431096" y="6987509"/>
                  <a:pt x="25441668" y="6987509"/>
                </a:cubicBezTo>
                <a:close/>
                <a:moveTo>
                  <a:pt x="25928384" y="6924418"/>
                </a:moveTo>
                <a:lnTo>
                  <a:pt x="25918182" y="6928248"/>
                </a:lnTo>
                <a:cubicBezTo>
                  <a:pt x="25903080" y="6934665"/>
                  <a:pt x="25887976" y="6942214"/>
                  <a:pt x="25878160" y="6946744"/>
                </a:cubicBezTo>
                <a:cubicBezTo>
                  <a:pt x="25807172" y="6957312"/>
                  <a:pt x="25736188" y="6967881"/>
                  <a:pt x="25663688" y="6976940"/>
                </a:cubicBezTo>
                <a:cubicBezTo>
                  <a:pt x="25663688" y="6976940"/>
                  <a:pt x="25663688" y="6976940"/>
                  <a:pt x="25511144" y="6998078"/>
                </a:cubicBezTo>
                <a:cubicBezTo>
                  <a:pt x="25496042" y="6998078"/>
                  <a:pt x="25480938" y="6998078"/>
                  <a:pt x="25468478" y="6996757"/>
                </a:cubicBezTo>
                <a:lnTo>
                  <a:pt x="25450964" y="6990716"/>
                </a:lnTo>
                <a:lnTo>
                  <a:pt x="25715040" y="6957312"/>
                </a:lnTo>
                <a:close/>
                <a:moveTo>
                  <a:pt x="25998860" y="6913552"/>
                </a:moveTo>
                <a:lnTo>
                  <a:pt x="25928384" y="6924418"/>
                </a:lnTo>
                <a:lnTo>
                  <a:pt x="25940178" y="6919991"/>
                </a:lnTo>
                <a:cubicBezTo>
                  <a:pt x="25947068" y="6917868"/>
                  <a:pt x="25953300" y="6916547"/>
                  <a:pt x="25958208" y="6916547"/>
                </a:cubicBezTo>
                <a:close/>
                <a:moveTo>
                  <a:pt x="27066796" y="6600992"/>
                </a:moveTo>
                <a:cubicBezTo>
                  <a:pt x="27077368" y="6600992"/>
                  <a:pt x="27077368" y="6600992"/>
                  <a:pt x="27077368" y="6600992"/>
                </a:cubicBezTo>
                <a:lnTo>
                  <a:pt x="27067696" y="6602898"/>
                </a:lnTo>
                <a:close/>
                <a:moveTo>
                  <a:pt x="27859724" y="6581364"/>
                </a:moveTo>
                <a:cubicBezTo>
                  <a:pt x="27707180" y="6611561"/>
                  <a:pt x="27574268" y="6652326"/>
                  <a:pt x="27442868" y="6693092"/>
                </a:cubicBezTo>
                <a:cubicBezTo>
                  <a:pt x="27432296" y="6703660"/>
                  <a:pt x="27340168" y="6733857"/>
                  <a:pt x="27371884" y="6733857"/>
                </a:cubicBezTo>
                <a:cubicBezTo>
                  <a:pt x="27391520" y="6733857"/>
                  <a:pt x="27412664" y="6733857"/>
                  <a:pt x="27432296" y="6733857"/>
                </a:cubicBezTo>
                <a:cubicBezTo>
                  <a:pt x="27340168" y="6753485"/>
                  <a:pt x="27260120" y="6764054"/>
                  <a:pt x="27167988" y="6785191"/>
                </a:cubicBezTo>
                <a:cubicBezTo>
                  <a:pt x="27167988" y="6774623"/>
                  <a:pt x="27167988" y="6774623"/>
                  <a:pt x="27157416" y="6774623"/>
                </a:cubicBezTo>
                <a:cubicBezTo>
                  <a:pt x="27157416" y="6774623"/>
                  <a:pt x="27157416" y="6774623"/>
                  <a:pt x="26813060" y="6825957"/>
                </a:cubicBezTo>
                <a:cubicBezTo>
                  <a:pt x="26822120" y="6815388"/>
                  <a:pt x="26843264" y="6804819"/>
                  <a:pt x="26843264" y="6794250"/>
                </a:cubicBezTo>
                <a:cubicBezTo>
                  <a:pt x="26843264" y="6794250"/>
                  <a:pt x="26843264" y="6785191"/>
                  <a:pt x="26832692" y="6794250"/>
                </a:cubicBezTo>
                <a:cubicBezTo>
                  <a:pt x="26731500" y="6804819"/>
                  <a:pt x="26639368" y="6815388"/>
                  <a:pt x="26538176" y="6835016"/>
                </a:cubicBezTo>
                <a:cubicBezTo>
                  <a:pt x="26548748" y="6825957"/>
                  <a:pt x="26538176" y="6825957"/>
                  <a:pt x="26527604" y="6825957"/>
                </a:cubicBezTo>
                <a:cubicBezTo>
                  <a:pt x="26486824" y="6835016"/>
                  <a:pt x="26456620" y="6845585"/>
                  <a:pt x="26415840" y="6845585"/>
                </a:cubicBezTo>
                <a:cubicBezTo>
                  <a:pt x="26314648" y="6865213"/>
                  <a:pt x="26202880" y="6886350"/>
                  <a:pt x="26101688" y="6905978"/>
                </a:cubicBezTo>
                <a:cubicBezTo>
                  <a:pt x="26101688" y="6905978"/>
                  <a:pt x="26101688" y="6905978"/>
                  <a:pt x="26041158" y="6910437"/>
                </a:cubicBezTo>
                <a:lnTo>
                  <a:pt x="25998860" y="6913552"/>
                </a:lnTo>
                <a:lnTo>
                  <a:pt x="26051658" y="6905412"/>
                </a:lnTo>
                <a:cubicBezTo>
                  <a:pt x="26164744" y="6886350"/>
                  <a:pt x="26279152" y="6865968"/>
                  <a:pt x="26396204" y="6845585"/>
                </a:cubicBezTo>
                <a:cubicBezTo>
                  <a:pt x="26619736" y="6804819"/>
                  <a:pt x="26852328" y="6764054"/>
                  <a:pt x="27077368" y="6733857"/>
                </a:cubicBezTo>
                <a:cubicBezTo>
                  <a:pt x="27127208" y="6723288"/>
                  <a:pt x="27198196" y="6682523"/>
                  <a:pt x="27178560" y="6682523"/>
                </a:cubicBezTo>
                <a:cubicBezTo>
                  <a:pt x="26761708" y="6744426"/>
                  <a:pt x="26344852" y="6825957"/>
                  <a:pt x="25928000" y="6886350"/>
                </a:cubicBezTo>
                <a:cubicBezTo>
                  <a:pt x="25511144" y="6946744"/>
                  <a:pt x="25095804" y="6998078"/>
                  <a:pt x="24678948" y="7038843"/>
                </a:cubicBezTo>
                <a:cubicBezTo>
                  <a:pt x="25064084" y="6976940"/>
                  <a:pt x="25491512" y="6946744"/>
                  <a:pt x="25878160" y="6886350"/>
                </a:cubicBezTo>
                <a:cubicBezTo>
                  <a:pt x="26009556" y="6865213"/>
                  <a:pt x="26142468" y="6835016"/>
                  <a:pt x="26254232" y="6815388"/>
                </a:cubicBezTo>
                <a:cubicBezTo>
                  <a:pt x="26273868" y="6804819"/>
                  <a:pt x="26385632" y="6764054"/>
                  <a:pt x="26355424" y="6764054"/>
                </a:cubicBezTo>
                <a:cubicBezTo>
                  <a:pt x="26295012" y="6764054"/>
                  <a:pt x="26243660" y="6753485"/>
                  <a:pt x="26172676" y="6764054"/>
                </a:cubicBezTo>
                <a:cubicBezTo>
                  <a:pt x="26335036" y="6738386"/>
                  <a:pt x="26492488" y="6713097"/>
                  <a:pt x="26643710" y="6686486"/>
                </a:cubicBezTo>
                <a:lnTo>
                  <a:pt x="27067696" y="6602898"/>
                </a:lnTo>
                <a:lnTo>
                  <a:pt x="27077864" y="6624418"/>
                </a:lnTo>
                <a:cubicBezTo>
                  <a:pt x="27113900" y="6641191"/>
                  <a:pt x="27218962" y="6639493"/>
                  <a:pt x="27340168" y="6632698"/>
                </a:cubicBezTo>
                <a:cubicBezTo>
                  <a:pt x="27513856" y="6622129"/>
                  <a:pt x="27716240" y="6591933"/>
                  <a:pt x="27859724" y="6581364"/>
                </a:cubicBezTo>
                <a:close/>
                <a:moveTo>
                  <a:pt x="26172676" y="6398674"/>
                </a:moveTo>
                <a:cubicBezTo>
                  <a:pt x="26192308" y="6398674"/>
                  <a:pt x="26192308" y="6398674"/>
                  <a:pt x="26192308" y="6398674"/>
                </a:cubicBezTo>
                <a:lnTo>
                  <a:pt x="26168470" y="6399251"/>
                </a:lnTo>
                <a:close/>
                <a:moveTo>
                  <a:pt x="25400892" y="5738877"/>
                </a:moveTo>
                <a:cubicBezTo>
                  <a:pt x="25379748" y="5738877"/>
                  <a:pt x="25360112" y="5747936"/>
                  <a:pt x="25329904" y="5747936"/>
                </a:cubicBezTo>
                <a:cubicBezTo>
                  <a:pt x="25308760" y="5758505"/>
                  <a:pt x="25289124" y="5769074"/>
                  <a:pt x="25319332" y="5769074"/>
                </a:cubicBezTo>
                <a:cubicBezTo>
                  <a:pt x="25329904" y="5769074"/>
                  <a:pt x="25349540" y="5769074"/>
                  <a:pt x="25360112" y="5769074"/>
                </a:cubicBezTo>
                <a:cubicBezTo>
                  <a:pt x="25390320" y="5758505"/>
                  <a:pt x="25420524" y="5738877"/>
                  <a:pt x="25400892" y="5738877"/>
                </a:cubicBezTo>
                <a:close/>
                <a:moveTo>
                  <a:pt x="8616488" y="5657346"/>
                </a:moveTo>
                <a:lnTo>
                  <a:pt x="8756899" y="5700756"/>
                </a:lnTo>
                <a:lnTo>
                  <a:pt x="8728252" y="5694903"/>
                </a:lnTo>
                <a:cubicBezTo>
                  <a:pt x="8690116" y="5684900"/>
                  <a:pt x="8651980" y="5672444"/>
                  <a:pt x="8616488" y="5657346"/>
                </a:cubicBezTo>
                <a:close/>
                <a:moveTo>
                  <a:pt x="24465992" y="5646777"/>
                </a:moveTo>
                <a:cubicBezTo>
                  <a:pt x="24363288" y="5657346"/>
                  <a:pt x="24262096" y="5676974"/>
                  <a:pt x="24160900" y="5687543"/>
                </a:cubicBezTo>
                <a:cubicBezTo>
                  <a:pt x="24150328" y="5687543"/>
                  <a:pt x="24139756" y="5687543"/>
                  <a:pt x="24139756" y="5698111"/>
                </a:cubicBezTo>
                <a:cubicBezTo>
                  <a:pt x="24292300" y="5698111"/>
                  <a:pt x="24475052" y="5687543"/>
                  <a:pt x="24607964" y="5698111"/>
                </a:cubicBezTo>
                <a:cubicBezTo>
                  <a:pt x="24506768" y="5707170"/>
                  <a:pt x="24414640" y="5728308"/>
                  <a:pt x="24322508" y="5738877"/>
                </a:cubicBezTo>
                <a:cubicBezTo>
                  <a:pt x="24373860" y="5738877"/>
                  <a:pt x="24425212" y="5738877"/>
                  <a:pt x="24475052" y="5728308"/>
                </a:cubicBezTo>
                <a:cubicBezTo>
                  <a:pt x="24455420" y="5738877"/>
                  <a:pt x="24444844" y="5747936"/>
                  <a:pt x="24435784" y="5747936"/>
                </a:cubicBezTo>
                <a:cubicBezTo>
                  <a:pt x="24536976" y="5738877"/>
                  <a:pt x="24638168" y="5717739"/>
                  <a:pt x="24739364" y="5707170"/>
                </a:cubicBezTo>
                <a:cubicBezTo>
                  <a:pt x="24760508" y="5698111"/>
                  <a:pt x="24861700" y="5666405"/>
                  <a:pt x="24831492" y="5666405"/>
                </a:cubicBezTo>
                <a:cubicBezTo>
                  <a:pt x="24730300" y="5646777"/>
                  <a:pt x="24597392" y="5646777"/>
                  <a:pt x="24465992" y="5646777"/>
                </a:cubicBezTo>
                <a:close/>
                <a:moveTo>
                  <a:pt x="25847952" y="5616580"/>
                </a:moveTo>
                <a:cubicBezTo>
                  <a:pt x="25644056" y="5636208"/>
                  <a:pt x="25431096" y="5657346"/>
                  <a:pt x="25227200" y="5676974"/>
                </a:cubicBezTo>
                <a:cubicBezTo>
                  <a:pt x="25338968" y="5676974"/>
                  <a:pt x="25461304" y="5676974"/>
                  <a:pt x="25573068" y="5676974"/>
                </a:cubicBezTo>
                <a:cubicBezTo>
                  <a:pt x="25583640" y="5676974"/>
                  <a:pt x="25583640" y="5676974"/>
                  <a:pt x="25583640" y="5676974"/>
                </a:cubicBezTo>
                <a:cubicBezTo>
                  <a:pt x="25644056" y="5666405"/>
                  <a:pt x="25695408" y="5666405"/>
                  <a:pt x="25755820" y="5657346"/>
                </a:cubicBezTo>
                <a:cubicBezTo>
                  <a:pt x="25796600" y="5657346"/>
                  <a:pt x="25878160" y="5616580"/>
                  <a:pt x="25847952" y="5616580"/>
                </a:cubicBezTo>
                <a:close/>
                <a:moveTo>
                  <a:pt x="24435784" y="5504853"/>
                </a:moveTo>
                <a:cubicBezTo>
                  <a:pt x="24384432" y="5515422"/>
                  <a:pt x="24343652" y="5515422"/>
                  <a:pt x="24292300" y="5515422"/>
                </a:cubicBezTo>
                <a:cubicBezTo>
                  <a:pt x="24262096" y="5524481"/>
                  <a:pt x="24150328" y="5565246"/>
                  <a:pt x="24201680" y="5565246"/>
                </a:cubicBezTo>
                <a:cubicBezTo>
                  <a:pt x="24313448" y="5565246"/>
                  <a:pt x="24435784" y="5556187"/>
                  <a:pt x="24556612" y="5545618"/>
                </a:cubicBezTo>
                <a:cubicBezTo>
                  <a:pt x="24586816" y="5535049"/>
                  <a:pt x="24597392" y="5524481"/>
                  <a:pt x="24586816" y="5524481"/>
                </a:cubicBezTo>
                <a:cubicBezTo>
                  <a:pt x="24536976" y="5524481"/>
                  <a:pt x="24496196" y="5515422"/>
                  <a:pt x="24444844" y="5515422"/>
                </a:cubicBezTo>
                <a:cubicBezTo>
                  <a:pt x="24455420" y="5515422"/>
                  <a:pt x="24455420" y="5504853"/>
                  <a:pt x="24444844" y="5504853"/>
                </a:cubicBezTo>
                <a:close/>
                <a:moveTo>
                  <a:pt x="23084028" y="5423322"/>
                </a:moveTo>
                <a:cubicBezTo>
                  <a:pt x="23002472" y="5433891"/>
                  <a:pt x="22910340" y="5433891"/>
                  <a:pt x="22819720" y="5444459"/>
                </a:cubicBezTo>
                <a:cubicBezTo>
                  <a:pt x="23002472" y="5444459"/>
                  <a:pt x="23174652" y="5433891"/>
                  <a:pt x="23348340" y="5423322"/>
                </a:cubicBezTo>
                <a:cubicBezTo>
                  <a:pt x="23266780" y="5423322"/>
                  <a:pt x="23174652" y="5423322"/>
                  <a:pt x="23084028" y="5423322"/>
                </a:cubicBezTo>
                <a:close/>
                <a:moveTo>
                  <a:pt x="23683636" y="5403694"/>
                </a:moveTo>
                <a:cubicBezTo>
                  <a:pt x="23733476" y="5403694"/>
                  <a:pt x="23733476" y="5403694"/>
                  <a:pt x="23733476" y="5403694"/>
                </a:cubicBezTo>
                <a:lnTo>
                  <a:pt x="23680628" y="5404389"/>
                </a:lnTo>
                <a:close/>
                <a:moveTo>
                  <a:pt x="23363034" y="5227975"/>
                </a:moveTo>
                <a:lnTo>
                  <a:pt x="23357400" y="5230063"/>
                </a:lnTo>
                <a:cubicBezTo>
                  <a:pt x="23286416" y="5230063"/>
                  <a:pt x="23286416" y="5230063"/>
                  <a:pt x="23286416" y="5230063"/>
                </a:cubicBezTo>
                <a:close/>
                <a:moveTo>
                  <a:pt x="8627060" y="4845056"/>
                </a:moveTo>
                <a:cubicBezTo>
                  <a:pt x="8676900" y="4854115"/>
                  <a:pt x="8676900" y="4854115"/>
                  <a:pt x="8676900" y="4854115"/>
                </a:cubicBezTo>
                <a:lnTo>
                  <a:pt x="8678424" y="4855905"/>
                </a:lnTo>
                <a:close/>
                <a:moveTo>
                  <a:pt x="8921576" y="4834487"/>
                </a:moveTo>
                <a:cubicBezTo>
                  <a:pt x="8992562" y="4845056"/>
                  <a:pt x="9074120" y="4864683"/>
                  <a:pt x="9155678" y="4885821"/>
                </a:cubicBezTo>
                <a:cubicBezTo>
                  <a:pt x="9175312" y="4885821"/>
                  <a:pt x="9226664" y="4885821"/>
                  <a:pt x="9246298" y="4885821"/>
                </a:cubicBezTo>
                <a:cubicBezTo>
                  <a:pt x="9317285" y="4905449"/>
                  <a:pt x="9398843" y="4925077"/>
                  <a:pt x="9469828" y="4946214"/>
                </a:cubicBezTo>
                <a:cubicBezTo>
                  <a:pt x="9480401" y="4946214"/>
                  <a:pt x="9490974" y="4946214"/>
                  <a:pt x="9500035" y="4946214"/>
                </a:cubicBezTo>
                <a:cubicBezTo>
                  <a:pt x="9510608" y="4946214"/>
                  <a:pt x="9510608" y="4946214"/>
                  <a:pt x="9521180" y="4946214"/>
                </a:cubicBezTo>
                <a:cubicBezTo>
                  <a:pt x="9540814" y="4946214"/>
                  <a:pt x="9551387" y="4935646"/>
                  <a:pt x="9571021" y="4935646"/>
                </a:cubicBezTo>
                <a:cubicBezTo>
                  <a:pt x="9480401" y="4905449"/>
                  <a:pt x="9388270" y="4885821"/>
                  <a:pt x="9308222" y="4854115"/>
                </a:cubicBezTo>
                <a:cubicBezTo>
                  <a:pt x="9175312" y="4845056"/>
                  <a:pt x="9043914" y="4834487"/>
                  <a:pt x="8921576" y="4834487"/>
                </a:cubicBezTo>
                <a:close/>
                <a:moveTo>
                  <a:pt x="8676900" y="4793721"/>
                </a:moveTo>
                <a:cubicBezTo>
                  <a:pt x="8728252" y="4804290"/>
                  <a:pt x="8779604" y="4813349"/>
                  <a:pt x="8829444" y="4823918"/>
                </a:cubicBezTo>
                <a:cubicBezTo>
                  <a:pt x="8840017" y="4823918"/>
                  <a:pt x="8870224" y="4834487"/>
                  <a:pt x="8901942" y="4823918"/>
                </a:cubicBezTo>
                <a:cubicBezTo>
                  <a:pt x="8820382" y="4813349"/>
                  <a:pt x="8749396" y="4804290"/>
                  <a:pt x="8676900" y="4793721"/>
                </a:cubicBezTo>
                <a:close/>
                <a:moveTo>
                  <a:pt x="9093754" y="4783152"/>
                </a:moveTo>
                <a:cubicBezTo>
                  <a:pt x="9074120" y="4783152"/>
                  <a:pt x="9043914" y="4804290"/>
                  <a:pt x="9063548" y="4804290"/>
                </a:cubicBezTo>
                <a:cubicBezTo>
                  <a:pt x="9155678" y="4823918"/>
                  <a:pt x="9246298" y="4834487"/>
                  <a:pt x="9338430" y="4845056"/>
                </a:cubicBezTo>
                <a:cubicBezTo>
                  <a:pt x="9256872" y="4813349"/>
                  <a:pt x="9175312" y="4793721"/>
                  <a:pt x="9093754" y="4783152"/>
                </a:cubicBezTo>
                <a:close/>
                <a:moveTo>
                  <a:pt x="8292188" y="4731936"/>
                </a:moveTo>
                <a:cubicBezTo>
                  <a:pt x="8269958" y="4735970"/>
                  <a:pt x="8243056" y="4752956"/>
                  <a:pt x="8250985" y="4752956"/>
                </a:cubicBezTo>
                <a:cubicBezTo>
                  <a:pt x="8444308" y="4793721"/>
                  <a:pt x="8627060" y="4823918"/>
                  <a:pt x="8809810" y="4854115"/>
                </a:cubicBezTo>
                <a:cubicBezTo>
                  <a:pt x="8809810" y="4854115"/>
                  <a:pt x="8809810" y="4854115"/>
                  <a:pt x="8820382" y="4854115"/>
                </a:cubicBezTo>
                <a:cubicBezTo>
                  <a:pt x="8820382" y="4854115"/>
                  <a:pt x="8820382" y="4854115"/>
                  <a:pt x="8861162" y="4854115"/>
                </a:cubicBezTo>
                <a:lnTo>
                  <a:pt x="8981990" y="4875252"/>
                </a:lnTo>
                <a:cubicBezTo>
                  <a:pt x="8829444" y="4834487"/>
                  <a:pt x="8667838" y="4804290"/>
                  <a:pt x="8515294" y="4772584"/>
                </a:cubicBezTo>
                <a:cubicBezTo>
                  <a:pt x="8444308" y="4763525"/>
                  <a:pt x="8382384" y="4742387"/>
                  <a:pt x="8311398" y="4733328"/>
                </a:cubicBezTo>
                <a:cubicBezTo>
                  <a:pt x="8306490" y="4730686"/>
                  <a:pt x="8299598" y="4730591"/>
                  <a:pt x="8292188" y="4731936"/>
                </a:cubicBezTo>
                <a:close/>
                <a:moveTo>
                  <a:pt x="5832931" y="4681994"/>
                </a:moveTo>
                <a:cubicBezTo>
                  <a:pt x="5914490" y="4703131"/>
                  <a:pt x="5914490" y="4703131"/>
                  <a:pt x="5914490" y="4703131"/>
                </a:cubicBezTo>
                <a:lnTo>
                  <a:pt x="5920795" y="4705042"/>
                </a:lnTo>
                <a:close/>
                <a:moveTo>
                  <a:pt x="9003134" y="4641228"/>
                </a:moveTo>
                <a:cubicBezTo>
                  <a:pt x="9033340" y="4651797"/>
                  <a:pt x="9063548" y="4651797"/>
                  <a:pt x="9084692" y="4662366"/>
                </a:cubicBezTo>
                <a:cubicBezTo>
                  <a:pt x="9093754" y="4662366"/>
                  <a:pt x="9114900" y="4662366"/>
                  <a:pt x="9134534" y="4662366"/>
                </a:cubicBezTo>
                <a:cubicBezTo>
                  <a:pt x="9084692" y="4651797"/>
                  <a:pt x="9043914" y="4651797"/>
                  <a:pt x="9003134" y="4641228"/>
                </a:cubicBezTo>
                <a:close/>
                <a:moveTo>
                  <a:pt x="8891368" y="4621600"/>
                </a:moveTo>
                <a:cubicBezTo>
                  <a:pt x="8870224" y="4630659"/>
                  <a:pt x="8840017" y="4651797"/>
                  <a:pt x="8850590" y="4651797"/>
                </a:cubicBezTo>
                <a:cubicBezTo>
                  <a:pt x="8981990" y="4671425"/>
                  <a:pt x="9104326" y="4692562"/>
                  <a:pt x="9237236" y="4712190"/>
                </a:cubicBezTo>
                <a:cubicBezTo>
                  <a:pt x="9123961" y="4681994"/>
                  <a:pt x="9012196" y="4651797"/>
                  <a:pt x="8891368" y="4621600"/>
                </a:cubicBezTo>
                <a:close/>
                <a:moveTo>
                  <a:pt x="20902732" y="3824148"/>
                </a:moveTo>
                <a:lnTo>
                  <a:pt x="20901188" y="3825541"/>
                </a:lnTo>
                <a:lnTo>
                  <a:pt x="20901816" y="3824293"/>
                </a:lnTo>
                <a:close/>
                <a:moveTo>
                  <a:pt x="21173452" y="3747407"/>
                </a:moveTo>
                <a:lnTo>
                  <a:pt x="21173452" y="3757975"/>
                </a:lnTo>
                <a:cubicBezTo>
                  <a:pt x="21102464" y="3777603"/>
                  <a:pt x="21031480" y="3788172"/>
                  <a:pt x="20971064" y="3809310"/>
                </a:cubicBezTo>
                <a:cubicBezTo>
                  <a:pt x="20960492" y="3809310"/>
                  <a:pt x="20949920" y="3818369"/>
                  <a:pt x="20939348" y="3818369"/>
                </a:cubicBezTo>
                <a:lnTo>
                  <a:pt x="20902732" y="3824148"/>
                </a:lnTo>
                <a:lnTo>
                  <a:pt x="20909140" y="3818369"/>
                </a:lnTo>
                <a:cubicBezTo>
                  <a:pt x="20909140" y="3818369"/>
                  <a:pt x="20909140" y="3818369"/>
                  <a:pt x="20971064" y="3788172"/>
                </a:cubicBezTo>
                <a:cubicBezTo>
                  <a:pt x="20971064" y="3788172"/>
                  <a:pt x="20971064" y="3788172"/>
                  <a:pt x="20980128" y="3788172"/>
                </a:cubicBezTo>
                <a:cubicBezTo>
                  <a:pt x="21042052" y="3777603"/>
                  <a:pt x="21113036" y="3757975"/>
                  <a:pt x="21173452" y="3747407"/>
                </a:cubicBezTo>
                <a:close/>
                <a:moveTo>
                  <a:pt x="21508744" y="3727779"/>
                </a:moveTo>
                <a:cubicBezTo>
                  <a:pt x="21519316" y="3727779"/>
                  <a:pt x="21519316" y="3727779"/>
                  <a:pt x="21519316" y="3727779"/>
                </a:cubicBezTo>
                <a:lnTo>
                  <a:pt x="21508424" y="3728005"/>
                </a:lnTo>
                <a:close/>
                <a:moveTo>
                  <a:pt x="20766538" y="3555392"/>
                </a:moveTo>
                <a:lnTo>
                  <a:pt x="20765462" y="3555648"/>
                </a:lnTo>
                <a:lnTo>
                  <a:pt x="20765846" y="3555469"/>
                </a:lnTo>
                <a:close/>
                <a:moveTo>
                  <a:pt x="21478540" y="3218965"/>
                </a:moveTo>
                <a:lnTo>
                  <a:pt x="21478540" y="3229534"/>
                </a:lnTo>
                <a:cubicBezTo>
                  <a:pt x="21467968" y="3311065"/>
                  <a:pt x="21712640" y="3250672"/>
                  <a:pt x="21833468" y="3240103"/>
                </a:cubicBezTo>
                <a:cubicBezTo>
                  <a:pt x="21773056" y="3270299"/>
                  <a:pt x="21712640" y="3300496"/>
                  <a:pt x="21661288" y="3330693"/>
                </a:cubicBezTo>
                <a:cubicBezTo>
                  <a:pt x="21650716" y="3341262"/>
                  <a:pt x="21620512" y="3371458"/>
                  <a:pt x="21631084" y="3371458"/>
                </a:cubicBezTo>
                <a:cubicBezTo>
                  <a:pt x="21640144" y="3371458"/>
                  <a:pt x="21650716" y="3371458"/>
                  <a:pt x="21661288" y="3371458"/>
                </a:cubicBezTo>
                <a:cubicBezTo>
                  <a:pt x="21620512" y="3382027"/>
                  <a:pt x="21579732" y="3392596"/>
                  <a:pt x="21538952" y="3401655"/>
                </a:cubicBezTo>
                <a:cubicBezTo>
                  <a:pt x="21538952" y="3401655"/>
                  <a:pt x="21538952" y="3401655"/>
                  <a:pt x="21386408" y="3433361"/>
                </a:cubicBezTo>
                <a:cubicBezTo>
                  <a:pt x="21396980" y="3422792"/>
                  <a:pt x="21396980" y="3412224"/>
                  <a:pt x="21396980" y="3401655"/>
                </a:cubicBezTo>
                <a:cubicBezTo>
                  <a:pt x="21345628" y="3412224"/>
                  <a:pt x="21306360" y="3422792"/>
                  <a:pt x="21265580" y="3433361"/>
                </a:cubicBezTo>
                <a:cubicBezTo>
                  <a:pt x="21265580" y="3422792"/>
                  <a:pt x="21265580" y="3422792"/>
                  <a:pt x="21255008" y="3422792"/>
                </a:cubicBezTo>
                <a:cubicBezTo>
                  <a:pt x="21255008" y="3422792"/>
                  <a:pt x="21255008" y="3422792"/>
                  <a:pt x="21203656" y="3442420"/>
                </a:cubicBezTo>
                <a:cubicBezTo>
                  <a:pt x="21162876" y="3452989"/>
                  <a:pt x="21113036" y="3463558"/>
                  <a:pt x="21072256" y="3483186"/>
                </a:cubicBezTo>
                <a:cubicBezTo>
                  <a:pt x="21072256" y="3483186"/>
                  <a:pt x="21072256" y="3483186"/>
                  <a:pt x="21010332" y="3493755"/>
                </a:cubicBezTo>
                <a:cubicBezTo>
                  <a:pt x="21001272" y="3493755"/>
                  <a:pt x="20980128" y="3513383"/>
                  <a:pt x="20971064" y="3523951"/>
                </a:cubicBezTo>
                <a:cubicBezTo>
                  <a:pt x="20939348" y="3534520"/>
                  <a:pt x="20909140" y="3545089"/>
                  <a:pt x="20878932" y="3545089"/>
                </a:cubicBezTo>
                <a:cubicBezTo>
                  <a:pt x="20878932" y="3545089"/>
                  <a:pt x="20878932" y="3545089"/>
                  <a:pt x="20807948" y="3554148"/>
                </a:cubicBezTo>
                <a:cubicBezTo>
                  <a:pt x="20797376" y="3554148"/>
                  <a:pt x="20786804" y="3554148"/>
                  <a:pt x="20777740" y="3554148"/>
                </a:cubicBezTo>
                <a:lnTo>
                  <a:pt x="20766538" y="3555392"/>
                </a:lnTo>
                <a:lnTo>
                  <a:pt x="20898568" y="3523951"/>
                </a:lnTo>
                <a:cubicBezTo>
                  <a:pt x="21102464" y="3472617"/>
                  <a:pt x="21295788" y="3401655"/>
                  <a:pt x="21498172" y="3351830"/>
                </a:cubicBezTo>
                <a:cubicBezTo>
                  <a:pt x="21519316" y="3351830"/>
                  <a:pt x="21549524" y="3311065"/>
                  <a:pt x="21538952" y="3311065"/>
                </a:cubicBezTo>
                <a:cubicBezTo>
                  <a:pt x="21356200" y="3351830"/>
                  <a:pt x="21173452" y="3412224"/>
                  <a:pt x="20990700" y="3463558"/>
                </a:cubicBezTo>
                <a:cubicBezTo>
                  <a:pt x="20807948" y="3513383"/>
                  <a:pt x="20625196" y="3554148"/>
                  <a:pt x="20442444" y="3584345"/>
                </a:cubicBezTo>
                <a:cubicBezTo>
                  <a:pt x="20604052" y="3534520"/>
                  <a:pt x="20797376" y="3513383"/>
                  <a:pt x="20971064" y="3463558"/>
                </a:cubicBezTo>
                <a:cubicBezTo>
                  <a:pt x="21020904" y="3442420"/>
                  <a:pt x="21081320" y="3422792"/>
                  <a:pt x="21132672" y="3401655"/>
                </a:cubicBezTo>
                <a:cubicBezTo>
                  <a:pt x="21143244" y="3392596"/>
                  <a:pt x="21184024" y="3362399"/>
                  <a:pt x="21173452" y="3351830"/>
                </a:cubicBezTo>
                <a:cubicBezTo>
                  <a:pt x="21143244" y="3351830"/>
                  <a:pt x="21113036" y="3341262"/>
                  <a:pt x="21091892" y="3341262"/>
                </a:cubicBezTo>
                <a:cubicBezTo>
                  <a:pt x="21224800" y="3311065"/>
                  <a:pt x="21356200" y="3270299"/>
                  <a:pt x="21478540" y="3218965"/>
                </a:cubicBezTo>
                <a:close/>
                <a:moveTo>
                  <a:pt x="21143244" y="3158572"/>
                </a:moveTo>
                <a:lnTo>
                  <a:pt x="21133908" y="3160493"/>
                </a:lnTo>
                <a:lnTo>
                  <a:pt x="21133994" y="3159893"/>
                </a:lnTo>
                <a:cubicBezTo>
                  <a:pt x="21135316" y="3158572"/>
                  <a:pt x="21137958" y="3158572"/>
                  <a:pt x="21143244" y="3158572"/>
                </a:cubicBezTo>
                <a:close/>
                <a:moveTo>
                  <a:pt x="21042052" y="2986451"/>
                </a:moveTo>
                <a:cubicBezTo>
                  <a:pt x="21051112" y="2986451"/>
                  <a:pt x="21051112" y="2986451"/>
                  <a:pt x="21051112" y="2986451"/>
                </a:cubicBezTo>
                <a:lnTo>
                  <a:pt x="21040102" y="2986951"/>
                </a:lnTo>
                <a:close/>
                <a:moveTo>
                  <a:pt x="21274644" y="2935116"/>
                </a:moveTo>
                <a:cubicBezTo>
                  <a:pt x="21244436" y="2945685"/>
                  <a:pt x="21244436" y="2945685"/>
                  <a:pt x="21244436" y="2945685"/>
                </a:cubicBezTo>
                <a:cubicBezTo>
                  <a:pt x="21274644" y="2935116"/>
                  <a:pt x="21274644" y="2935116"/>
                  <a:pt x="21274644" y="2935116"/>
                </a:cubicBezTo>
                <a:close/>
                <a:moveTo>
                  <a:pt x="12988483" y="2742423"/>
                </a:moveTo>
                <a:lnTo>
                  <a:pt x="13006100" y="2743179"/>
                </a:lnTo>
                <a:cubicBezTo>
                  <a:pt x="13016106" y="2744500"/>
                  <a:pt x="13025923" y="2747142"/>
                  <a:pt x="13035741" y="2752427"/>
                </a:cubicBezTo>
                <a:close/>
                <a:moveTo>
                  <a:pt x="13147850" y="2599183"/>
                </a:moveTo>
                <a:lnTo>
                  <a:pt x="13216927" y="2610346"/>
                </a:lnTo>
                <a:lnTo>
                  <a:pt x="13187742" y="2606987"/>
                </a:lnTo>
                <a:close/>
                <a:moveTo>
                  <a:pt x="13087093" y="2578796"/>
                </a:moveTo>
                <a:cubicBezTo>
                  <a:pt x="13087093" y="2578796"/>
                  <a:pt x="13087093" y="2578796"/>
                  <a:pt x="13097664" y="2589365"/>
                </a:cubicBezTo>
                <a:lnTo>
                  <a:pt x="13147850" y="2599183"/>
                </a:lnTo>
                <a:lnTo>
                  <a:pt x="13087093" y="2589365"/>
                </a:lnTo>
                <a:cubicBezTo>
                  <a:pt x="13087093" y="2589365"/>
                  <a:pt x="13087093" y="2589365"/>
                  <a:pt x="13087093" y="2578796"/>
                </a:cubicBezTo>
                <a:close/>
                <a:moveTo>
                  <a:pt x="12416846" y="2242102"/>
                </a:moveTo>
                <a:lnTo>
                  <a:pt x="12424997" y="2243306"/>
                </a:lnTo>
                <a:cubicBezTo>
                  <a:pt x="12427074" y="2243613"/>
                  <a:pt x="12427074" y="2243613"/>
                  <a:pt x="12427074" y="2243613"/>
                </a:cubicBezTo>
                <a:cubicBezTo>
                  <a:pt x="12416501" y="2243613"/>
                  <a:pt x="12416501" y="2243613"/>
                  <a:pt x="12416501" y="2243613"/>
                </a:cubicBezTo>
                <a:close/>
                <a:moveTo>
                  <a:pt x="12001950" y="2016091"/>
                </a:moveTo>
                <a:lnTo>
                  <a:pt x="12016828" y="2017515"/>
                </a:lnTo>
                <a:lnTo>
                  <a:pt x="12034013" y="2020544"/>
                </a:lnTo>
                <a:lnTo>
                  <a:pt x="12025323" y="2019591"/>
                </a:lnTo>
                <a:close/>
                <a:moveTo>
                  <a:pt x="11827469" y="1989961"/>
                </a:moveTo>
                <a:lnTo>
                  <a:pt x="12001950" y="2016091"/>
                </a:lnTo>
                <a:lnTo>
                  <a:pt x="11949807" y="2011098"/>
                </a:lnTo>
                <a:cubicBezTo>
                  <a:pt x="11909028" y="2011098"/>
                  <a:pt x="11868248" y="2000530"/>
                  <a:pt x="11827469" y="1989961"/>
                </a:cubicBezTo>
                <a:close/>
                <a:moveTo>
                  <a:pt x="1616063" y="1929567"/>
                </a:moveTo>
                <a:lnTo>
                  <a:pt x="1641073" y="1939568"/>
                </a:lnTo>
                <a:lnTo>
                  <a:pt x="1637207" y="1940136"/>
                </a:lnTo>
                <a:cubicBezTo>
                  <a:pt x="1616063" y="1929567"/>
                  <a:pt x="1616063" y="1929567"/>
                  <a:pt x="1616063" y="1929567"/>
                </a:cubicBezTo>
                <a:close/>
                <a:moveTo>
                  <a:pt x="508984" y="1909940"/>
                </a:moveTo>
                <a:lnTo>
                  <a:pt x="554616" y="1929351"/>
                </a:lnTo>
                <a:lnTo>
                  <a:pt x="549763" y="1929567"/>
                </a:lnTo>
                <a:cubicBezTo>
                  <a:pt x="508984" y="1909940"/>
                  <a:pt x="508984" y="1909940"/>
                  <a:pt x="508984" y="1909940"/>
                </a:cubicBezTo>
                <a:close/>
                <a:moveTo>
                  <a:pt x="1523932" y="1766505"/>
                </a:moveTo>
                <a:cubicBezTo>
                  <a:pt x="1545077" y="1766505"/>
                  <a:pt x="1545077" y="1766505"/>
                  <a:pt x="1545077" y="1766505"/>
                </a:cubicBezTo>
                <a:lnTo>
                  <a:pt x="1577940" y="1776614"/>
                </a:lnTo>
                <a:lnTo>
                  <a:pt x="1575284" y="1777074"/>
                </a:lnTo>
                <a:cubicBezTo>
                  <a:pt x="1523932" y="1766505"/>
                  <a:pt x="1523932" y="1766505"/>
                  <a:pt x="1523932" y="1766505"/>
                </a:cubicBezTo>
                <a:close/>
                <a:moveTo>
                  <a:pt x="6402329" y="1572886"/>
                </a:moveTo>
                <a:lnTo>
                  <a:pt x="6491177" y="1609437"/>
                </a:lnTo>
                <a:lnTo>
                  <a:pt x="6402329" y="1574757"/>
                </a:lnTo>
                <a:cubicBezTo>
                  <a:pt x="6402329" y="1574757"/>
                  <a:pt x="6402329" y="1574757"/>
                  <a:pt x="6402329" y="1573436"/>
                </a:cubicBezTo>
                <a:close/>
                <a:moveTo>
                  <a:pt x="6381185" y="1564188"/>
                </a:moveTo>
                <a:cubicBezTo>
                  <a:pt x="6381185" y="1564188"/>
                  <a:pt x="6381185" y="1564188"/>
                  <a:pt x="6402329" y="1564188"/>
                </a:cubicBezTo>
                <a:lnTo>
                  <a:pt x="6402329" y="1572886"/>
                </a:lnTo>
                <a:close/>
                <a:moveTo>
                  <a:pt x="1392532" y="1512853"/>
                </a:moveTo>
                <a:cubicBezTo>
                  <a:pt x="1397819" y="1512853"/>
                  <a:pt x="1400462" y="1512853"/>
                  <a:pt x="1400462" y="1514174"/>
                </a:cubicBezTo>
                <a:lnTo>
                  <a:pt x="1400280" y="1514387"/>
                </a:lnTo>
                <a:close/>
                <a:moveTo>
                  <a:pt x="4848638" y="1199752"/>
                </a:moveTo>
                <a:cubicBezTo>
                  <a:pt x="4841110" y="1200507"/>
                  <a:pt x="4839128" y="1202960"/>
                  <a:pt x="4846680" y="1207867"/>
                </a:cubicBezTo>
                <a:cubicBezTo>
                  <a:pt x="4898031" y="1238064"/>
                  <a:pt x="4949383" y="1269770"/>
                  <a:pt x="4999223" y="1299967"/>
                </a:cubicBezTo>
                <a:cubicBezTo>
                  <a:pt x="4988652" y="1289398"/>
                  <a:pt x="4979589" y="1289398"/>
                  <a:pt x="4958444" y="1289398"/>
                </a:cubicBezTo>
                <a:cubicBezTo>
                  <a:pt x="4958444" y="1289398"/>
                  <a:pt x="4958444" y="1289398"/>
                  <a:pt x="4949383" y="1278829"/>
                </a:cubicBezTo>
                <a:cubicBezTo>
                  <a:pt x="4928238" y="1269770"/>
                  <a:pt x="4816473" y="1259201"/>
                  <a:pt x="4846680" y="1278829"/>
                </a:cubicBezTo>
                <a:cubicBezTo>
                  <a:pt x="4908604" y="1299967"/>
                  <a:pt x="4958444" y="1330164"/>
                  <a:pt x="5009796" y="1349791"/>
                </a:cubicBezTo>
                <a:cubicBezTo>
                  <a:pt x="5181975" y="1411695"/>
                  <a:pt x="5355664" y="1463029"/>
                  <a:pt x="5527842" y="1523422"/>
                </a:cubicBezTo>
                <a:cubicBezTo>
                  <a:pt x="5375298" y="1441891"/>
                  <a:pt x="5222754" y="1370929"/>
                  <a:pt x="5080782" y="1289398"/>
                </a:cubicBezTo>
                <a:cubicBezTo>
                  <a:pt x="5121561" y="1289398"/>
                  <a:pt x="5151768" y="1289398"/>
                  <a:pt x="5121561" y="1278829"/>
                </a:cubicBezTo>
                <a:cubicBezTo>
                  <a:pt x="5121561" y="1278829"/>
                  <a:pt x="5121561" y="1278829"/>
                  <a:pt x="4958444" y="1218436"/>
                </a:cubicBezTo>
                <a:cubicBezTo>
                  <a:pt x="4943719" y="1210509"/>
                  <a:pt x="4871222" y="1197487"/>
                  <a:pt x="4848638" y="1199752"/>
                </a:cubicBezTo>
                <a:close/>
                <a:moveTo>
                  <a:pt x="5008154" y="1013741"/>
                </a:moveTo>
                <a:lnTo>
                  <a:pt x="5061148" y="1035746"/>
                </a:lnTo>
                <a:cubicBezTo>
                  <a:pt x="5009796" y="1016118"/>
                  <a:pt x="5009796" y="1016118"/>
                  <a:pt x="5009796" y="1016118"/>
                </a:cubicBezTo>
                <a:close/>
                <a:moveTo>
                  <a:pt x="763673" y="473299"/>
                </a:moveTo>
                <a:lnTo>
                  <a:pt x="770910" y="476164"/>
                </a:lnTo>
                <a:cubicBezTo>
                  <a:pt x="773293" y="477108"/>
                  <a:pt x="773293" y="477108"/>
                  <a:pt x="773293" y="477108"/>
                </a:cubicBezTo>
                <a:cubicBezTo>
                  <a:pt x="762721" y="477108"/>
                  <a:pt x="762721" y="477108"/>
                  <a:pt x="762721" y="477108"/>
                </a:cubicBezTo>
                <a:close/>
                <a:moveTo>
                  <a:pt x="4308388" y="302636"/>
                </a:moveTo>
                <a:lnTo>
                  <a:pt x="4329011" y="310271"/>
                </a:lnTo>
                <a:cubicBezTo>
                  <a:pt x="4339205" y="314046"/>
                  <a:pt x="4339205" y="314046"/>
                  <a:pt x="4339205" y="314046"/>
                </a:cubicBezTo>
                <a:cubicBezTo>
                  <a:pt x="4308998" y="304987"/>
                  <a:pt x="4308998" y="304987"/>
                  <a:pt x="4308998" y="304987"/>
                </a:cubicBezTo>
                <a:close/>
                <a:moveTo>
                  <a:pt x="4226722" y="199140"/>
                </a:moveTo>
                <a:lnTo>
                  <a:pt x="4243865" y="205715"/>
                </a:lnTo>
                <a:lnTo>
                  <a:pt x="4266928" y="216575"/>
                </a:lnTo>
                <a:lnTo>
                  <a:pt x="4257081" y="212321"/>
                </a:lnTo>
                <a:close/>
                <a:moveTo>
                  <a:pt x="3861938" y="40766"/>
                </a:moveTo>
                <a:lnTo>
                  <a:pt x="4226722" y="199140"/>
                </a:lnTo>
                <a:lnTo>
                  <a:pt x="4105102" y="152493"/>
                </a:lnTo>
                <a:cubicBezTo>
                  <a:pt x="4025054" y="111728"/>
                  <a:pt x="3943496" y="81531"/>
                  <a:pt x="3861938" y="40766"/>
                </a:cubicBezTo>
                <a:close/>
                <a:moveTo>
                  <a:pt x="610177" y="0"/>
                </a:moveTo>
                <a:cubicBezTo>
                  <a:pt x="681163" y="19628"/>
                  <a:pt x="743087" y="49825"/>
                  <a:pt x="814073" y="81531"/>
                </a:cubicBezTo>
                <a:cubicBezTo>
                  <a:pt x="833707" y="90590"/>
                  <a:pt x="885058" y="81531"/>
                  <a:pt x="874486" y="70962"/>
                </a:cubicBezTo>
                <a:cubicBezTo>
                  <a:pt x="874486" y="70962"/>
                  <a:pt x="874486" y="70962"/>
                  <a:pt x="823135" y="49825"/>
                </a:cubicBezTo>
                <a:cubicBezTo>
                  <a:pt x="854852" y="60394"/>
                  <a:pt x="885058" y="70962"/>
                  <a:pt x="915265" y="81531"/>
                </a:cubicBezTo>
                <a:cubicBezTo>
                  <a:pt x="904693" y="81531"/>
                  <a:pt x="904693" y="81531"/>
                  <a:pt x="904693" y="90590"/>
                </a:cubicBezTo>
                <a:cubicBezTo>
                  <a:pt x="1016458" y="131356"/>
                  <a:pt x="1128223" y="182690"/>
                  <a:pt x="1239988" y="223456"/>
                </a:cubicBezTo>
                <a:cubicBezTo>
                  <a:pt x="1301912" y="253652"/>
                  <a:pt x="1362326" y="274790"/>
                  <a:pt x="1422739" y="294418"/>
                </a:cubicBezTo>
                <a:cubicBezTo>
                  <a:pt x="1443884" y="304987"/>
                  <a:pt x="1493725" y="294418"/>
                  <a:pt x="1484663" y="283849"/>
                </a:cubicBezTo>
                <a:cubicBezTo>
                  <a:pt x="1452946" y="274790"/>
                  <a:pt x="1422739" y="264221"/>
                  <a:pt x="1403105" y="253652"/>
                </a:cubicBezTo>
                <a:cubicBezTo>
                  <a:pt x="1403105" y="253652"/>
                  <a:pt x="1412167" y="253652"/>
                  <a:pt x="1412167" y="243083"/>
                </a:cubicBezTo>
                <a:cubicBezTo>
                  <a:pt x="1433312" y="253652"/>
                  <a:pt x="1463519" y="243083"/>
                  <a:pt x="1463519" y="234025"/>
                </a:cubicBezTo>
                <a:cubicBezTo>
                  <a:pt x="1463519" y="234025"/>
                  <a:pt x="1463519" y="234025"/>
                  <a:pt x="1452946" y="223456"/>
                </a:cubicBezTo>
                <a:cubicBezTo>
                  <a:pt x="1452946" y="223456"/>
                  <a:pt x="1452946" y="223456"/>
                  <a:pt x="1433312" y="212887"/>
                </a:cubicBezTo>
                <a:cubicBezTo>
                  <a:pt x="1433312" y="212887"/>
                  <a:pt x="1422739" y="212887"/>
                  <a:pt x="1412167" y="212887"/>
                </a:cubicBezTo>
                <a:cubicBezTo>
                  <a:pt x="1332119" y="182690"/>
                  <a:pt x="1261133" y="141925"/>
                  <a:pt x="1179575" y="111728"/>
                </a:cubicBezTo>
                <a:cubicBezTo>
                  <a:pt x="1169002" y="101159"/>
                  <a:pt x="1138796" y="111728"/>
                  <a:pt x="1117651" y="111728"/>
                </a:cubicBezTo>
                <a:cubicBezTo>
                  <a:pt x="1108589" y="111728"/>
                  <a:pt x="1098016" y="111728"/>
                  <a:pt x="1087444" y="111728"/>
                </a:cubicBezTo>
                <a:cubicBezTo>
                  <a:pt x="1087444" y="111728"/>
                  <a:pt x="1087444" y="111728"/>
                  <a:pt x="1067810" y="101159"/>
                </a:cubicBezTo>
                <a:cubicBezTo>
                  <a:pt x="1098016" y="101159"/>
                  <a:pt x="1117651" y="90590"/>
                  <a:pt x="1108589" y="81531"/>
                </a:cubicBezTo>
                <a:cubicBezTo>
                  <a:pt x="1087444" y="70962"/>
                  <a:pt x="1057237" y="60394"/>
                  <a:pt x="1037603" y="49825"/>
                </a:cubicBezTo>
                <a:cubicBezTo>
                  <a:pt x="1087444" y="60394"/>
                  <a:pt x="1128223" y="81531"/>
                  <a:pt x="1179575" y="90590"/>
                </a:cubicBezTo>
                <a:cubicBezTo>
                  <a:pt x="1190147" y="90590"/>
                  <a:pt x="1261133" y="81531"/>
                  <a:pt x="1239988" y="70962"/>
                </a:cubicBezTo>
                <a:cubicBezTo>
                  <a:pt x="1239988" y="70962"/>
                  <a:pt x="1239988" y="70962"/>
                  <a:pt x="1209781" y="60394"/>
                </a:cubicBezTo>
                <a:cubicBezTo>
                  <a:pt x="1209781" y="60394"/>
                  <a:pt x="1209781" y="60394"/>
                  <a:pt x="1270195" y="81531"/>
                </a:cubicBezTo>
                <a:cubicBezTo>
                  <a:pt x="1250561" y="90590"/>
                  <a:pt x="1239988" y="90590"/>
                  <a:pt x="1239988" y="101159"/>
                </a:cubicBezTo>
                <a:cubicBezTo>
                  <a:pt x="1463519" y="182690"/>
                  <a:pt x="1676476" y="283849"/>
                  <a:pt x="1900007" y="375949"/>
                </a:cubicBezTo>
                <a:cubicBezTo>
                  <a:pt x="1910579" y="385008"/>
                  <a:pt x="1970993" y="375949"/>
                  <a:pt x="1961931" y="365380"/>
                </a:cubicBezTo>
                <a:cubicBezTo>
                  <a:pt x="1931724" y="344242"/>
                  <a:pt x="1910579" y="335183"/>
                  <a:pt x="1890945" y="324614"/>
                </a:cubicBezTo>
                <a:cubicBezTo>
                  <a:pt x="1940786" y="344242"/>
                  <a:pt x="1981565" y="365380"/>
                  <a:pt x="2032917" y="385008"/>
                </a:cubicBezTo>
                <a:cubicBezTo>
                  <a:pt x="2043489" y="395577"/>
                  <a:pt x="2073696" y="385008"/>
                  <a:pt x="2084268" y="375949"/>
                </a:cubicBezTo>
                <a:cubicBezTo>
                  <a:pt x="2084268" y="375949"/>
                  <a:pt x="2084268" y="375949"/>
                  <a:pt x="2114475" y="385008"/>
                </a:cubicBezTo>
                <a:cubicBezTo>
                  <a:pt x="2286654" y="466539"/>
                  <a:pt x="2469405" y="537501"/>
                  <a:pt x="2652156" y="599404"/>
                </a:cubicBezTo>
                <a:cubicBezTo>
                  <a:pt x="2662728" y="599404"/>
                  <a:pt x="2662728" y="599404"/>
                  <a:pt x="2673301" y="599404"/>
                </a:cubicBezTo>
                <a:cubicBezTo>
                  <a:pt x="2744287" y="629601"/>
                  <a:pt x="2815273" y="649229"/>
                  <a:pt x="2886259" y="680935"/>
                </a:cubicBezTo>
                <a:cubicBezTo>
                  <a:pt x="2905893" y="680935"/>
                  <a:pt x="2957245" y="670366"/>
                  <a:pt x="2946672" y="659797"/>
                </a:cubicBezTo>
                <a:cubicBezTo>
                  <a:pt x="2946672" y="659797"/>
                  <a:pt x="2946672" y="659797"/>
                  <a:pt x="2825845" y="619032"/>
                </a:cubicBezTo>
                <a:cubicBezTo>
                  <a:pt x="2875686" y="629601"/>
                  <a:pt x="2927038" y="640170"/>
                  <a:pt x="2967817" y="649229"/>
                </a:cubicBezTo>
                <a:cubicBezTo>
                  <a:pt x="2978389" y="649229"/>
                  <a:pt x="3017658" y="649229"/>
                  <a:pt x="3028231" y="640170"/>
                </a:cubicBezTo>
                <a:cubicBezTo>
                  <a:pt x="3257047" y="731515"/>
                  <a:pt x="3488129" y="820217"/>
                  <a:pt x="3721854" y="906466"/>
                </a:cubicBezTo>
                <a:lnTo>
                  <a:pt x="4408200" y="1149839"/>
                </a:lnTo>
                <a:lnTo>
                  <a:pt x="4410380" y="1151437"/>
                </a:lnTo>
                <a:cubicBezTo>
                  <a:pt x="4418121" y="1155400"/>
                  <a:pt x="4426050" y="1158043"/>
                  <a:pt x="4431336" y="1158043"/>
                </a:cubicBezTo>
                <a:lnTo>
                  <a:pt x="4408200" y="1149839"/>
                </a:lnTo>
                <a:lnTo>
                  <a:pt x="4390557" y="1136905"/>
                </a:lnTo>
                <a:cubicBezTo>
                  <a:pt x="4450971" y="1167102"/>
                  <a:pt x="4502322" y="1188239"/>
                  <a:pt x="4562736" y="1207867"/>
                </a:cubicBezTo>
                <a:cubicBezTo>
                  <a:pt x="4573308" y="1207867"/>
                  <a:pt x="4573308" y="1207867"/>
                  <a:pt x="4582370" y="1207867"/>
                </a:cubicBezTo>
                <a:cubicBezTo>
                  <a:pt x="4603515" y="1218436"/>
                  <a:pt x="4704708" y="1229005"/>
                  <a:pt x="4663929" y="1218436"/>
                </a:cubicBezTo>
                <a:cubicBezTo>
                  <a:pt x="4450971" y="1106708"/>
                  <a:pt x="4227440" y="1005549"/>
                  <a:pt x="4025054" y="893822"/>
                </a:cubicBezTo>
                <a:cubicBezTo>
                  <a:pt x="4115675" y="934587"/>
                  <a:pt x="4216867" y="975353"/>
                  <a:pt x="4319571" y="1016118"/>
                </a:cubicBezTo>
                <a:cubicBezTo>
                  <a:pt x="4339205" y="1025177"/>
                  <a:pt x="4379985" y="1025177"/>
                  <a:pt x="4399619" y="1025177"/>
                </a:cubicBezTo>
                <a:cubicBezTo>
                  <a:pt x="4399619" y="1025177"/>
                  <a:pt x="4399619" y="1025177"/>
                  <a:pt x="4491750" y="1065943"/>
                </a:cubicBezTo>
                <a:cubicBezTo>
                  <a:pt x="4521956" y="1076511"/>
                  <a:pt x="4614087" y="1087080"/>
                  <a:pt x="4592942" y="1065943"/>
                </a:cubicBezTo>
                <a:cubicBezTo>
                  <a:pt x="4481177" y="1016118"/>
                  <a:pt x="4379985" y="975353"/>
                  <a:pt x="4278792" y="924018"/>
                </a:cubicBezTo>
                <a:cubicBezTo>
                  <a:pt x="4399619" y="975353"/>
                  <a:pt x="4521956" y="1025177"/>
                  <a:pt x="4644294" y="1065943"/>
                </a:cubicBezTo>
                <a:cubicBezTo>
                  <a:pt x="4663929" y="1076511"/>
                  <a:pt x="4766631" y="1096139"/>
                  <a:pt x="4734914" y="1076511"/>
                </a:cubicBezTo>
                <a:cubicBezTo>
                  <a:pt x="4734914" y="1076511"/>
                  <a:pt x="4734914" y="1076511"/>
                  <a:pt x="4614087" y="1016118"/>
                </a:cubicBezTo>
                <a:cubicBezTo>
                  <a:pt x="4633721" y="1025177"/>
                  <a:pt x="4734914" y="1035746"/>
                  <a:pt x="4704708" y="1016118"/>
                </a:cubicBezTo>
                <a:cubicBezTo>
                  <a:pt x="4633721" y="975353"/>
                  <a:pt x="4573308" y="943646"/>
                  <a:pt x="4502322" y="913449"/>
                </a:cubicBezTo>
                <a:cubicBezTo>
                  <a:pt x="4502322" y="913449"/>
                  <a:pt x="4502322" y="913449"/>
                  <a:pt x="4511384" y="913449"/>
                </a:cubicBezTo>
                <a:cubicBezTo>
                  <a:pt x="4532529" y="913449"/>
                  <a:pt x="4633721" y="934587"/>
                  <a:pt x="4603515" y="913449"/>
                </a:cubicBezTo>
                <a:cubicBezTo>
                  <a:pt x="4450971" y="842487"/>
                  <a:pt x="4308998" y="771525"/>
                  <a:pt x="4167027" y="689994"/>
                </a:cubicBezTo>
                <a:cubicBezTo>
                  <a:pt x="4319571" y="741328"/>
                  <a:pt x="4461542" y="801722"/>
                  <a:pt x="4614087" y="853056"/>
                </a:cubicBezTo>
                <a:cubicBezTo>
                  <a:pt x="4623149" y="853056"/>
                  <a:pt x="4725852" y="872684"/>
                  <a:pt x="4694135" y="853056"/>
                </a:cubicBezTo>
                <a:cubicBezTo>
                  <a:pt x="4644294" y="822859"/>
                  <a:pt x="4603515" y="801722"/>
                  <a:pt x="4552163" y="771525"/>
                </a:cubicBezTo>
                <a:cubicBezTo>
                  <a:pt x="4582370" y="782094"/>
                  <a:pt x="4623149" y="782094"/>
                  <a:pt x="4614087" y="771525"/>
                </a:cubicBezTo>
                <a:cubicBezTo>
                  <a:pt x="4734914" y="831919"/>
                  <a:pt x="4846680" y="883253"/>
                  <a:pt x="4958444" y="934587"/>
                </a:cubicBezTo>
                <a:cubicBezTo>
                  <a:pt x="4938810" y="934587"/>
                  <a:pt x="4928238" y="934587"/>
                  <a:pt x="4949383" y="943646"/>
                </a:cubicBezTo>
                <a:cubicBezTo>
                  <a:pt x="4999223" y="964784"/>
                  <a:pt x="5050575" y="994980"/>
                  <a:pt x="5100417" y="1016118"/>
                </a:cubicBezTo>
                <a:cubicBezTo>
                  <a:pt x="5070965" y="1008191"/>
                  <a:pt x="5017725" y="1006210"/>
                  <a:pt x="5005690" y="1010173"/>
                </a:cubicBezTo>
                <a:lnTo>
                  <a:pt x="5008154" y="1013741"/>
                </a:lnTo>
                <a:lnTo>
                  <a:pt x="4766631" y="913449"/>
                </a:lnTo>
                <a:cubicBezTo>
                  <a:pt x="4745486" y="902881"/>
                  <a:pt x="4633721" y="883253"/>
                  <a:pt x="4674500" y="902881"/>
                </a:cubicBezTo>
                <a:cubicBezTo>
                  <a:pt x="4756059" y="954215"/>
                  <a:pt x="4837617" y="994980"/>
                  <a:pt x="4919175" y="1035746"/>
                </a:cubicBezTo>
                <a:cubicBezTo>
                  <a:pt x="4898031" y="1025177"/>
                  <a:pt x="4867824" y="1025177"/>
                  <a:pt x="4846680" y="1016118"/>
                </a:cubicBezTo>
                <a:cubicBezTo>
                  <a:pt x="4837617" y="1016118"/>
                  <a:pt x="4756059" y="1005549"/>
                  <a:pt x="4796838" y="1025177"/>
                </a:cubicBezTo>
                <a:cubicBezTo>
                  <a:pt x="4958444" y="1127846"/>
                  <a:pt x="5141196" y="1198808"/>
                  <a:pt x="5325457" y="1269770"/>
                </a:cubicBezTo>
                <a:cubicBezTo>
                  <a:pt x="5314885" y="1269770"/>
                  <a:pt x="5314885" y="1269770"/>
                  <a:pt x="5325457" y="1278829"/>
                </a:cubicBezTo>
                <a:cubicBezTo>
                  <a:pt x="5325457" y="1278829"/>
                  <a:pt x="5325457" y="1278829"/>
                  <a:pt x="5345092" y="1289398"/>
                </a:cubicBezTo>
                <a:cubicBezTo>
                  <a:pt x="5222754" y="1238064"/>
                  <a:pt x="5100417" y="1188239"/>
                  <a:pt x="4979589" y="1136905"/>
                </a:cubicBezTo>
                <a:cubicBezTo>
                  <a:pt x="4938810" y="1117277"/>
                  <a:pt x="4846680" y="1117277"/>
                  <a:pt x="4878396" y="1127846"/>
                </a:cubicBezTo>
                <a:cubicBezTo>
                  <a:pt x="5061148" y="1218436"/>
                  <a:pt x="5263533" y="1310536"/>
                  <a:pt x="5446284" y="1411695"/>
                </a:cubicBezTo>
                <a:cubicBezTo>
                  <a:pt x="5467429" y="1422263"/>
                  <a:pt x="5517270" y="1422263"/>
                  <a:pt x="5538415" y="1422263"/>
                </a:cubicBezTo>
                <a:cubicBezTo>
                  <a:pt x="5690959" y="1493226"/>
                  <a:pt x="5843504" y="1564188"/>
                  <a:pt x="5974903" y="1635150"/>
                </a:cubicBezTo>
                <a:cubicBezTo>
                  <a:pt x="5802725" y="1574757"/>
                  <a:pt x="5629036" y="1502284"/>
                  <a:pt x="5456857" y="1431322"/>
                </a:cubicBezTo>
                <a:cubicBezTo>
                  <a:pt x="5416078" y="1422263"/>
                  <a:pt x="5314885" y="1411695"/>
                  <a:pt x="5345092" y="1422263"/>
                </a:cubicBezTo>
                <a:cubicBezTo>
                  <a:pt x="5416078" y="1463029"/>
                  <a:pt x="5487064" y="1493226"/>
                  <a:pt x="5558050" y="1523422"/>
                </a:cubicBezTo>
                <a:cubicBezTo>
                  <a:pt x="6097241" y="1695543"/>
                  <a:pt x="6645494" y="1848036"/>
                  <a:pt x="7193747" y="1989961"/>
                </a:cubicBezTo>
                <a:cubicBezTo>
                  <a:pt x="6849390" y="1858605"/>
                  <a:pt x="6492949" y="1757446"/>
                  <a:pt x="6157654" y="1604953"/>
                </a:cubicBezTo>
                <a:cubicBezTo>
                  <a:pt x="6421964" y="1684974"/>
                  <a:pt x="6737624" y="1828409"/>
                  <a:pt x="7001934" y="1918999"/>
                </a:cubicBezTo>
                <a:cubicBezTo>
                  <a:pt x="7032141" y="1918999"/>
                  <a:pt x="7133334" y="1929567"/>
                  <a:pt x="7092555" y="1909940"/>
                </a:cubicBezTo>
                <a:cubicBezTo>
                  <a:pt x="6920376" y="1837467"/>
                  <a:pt x="6727052" y="1777074"/>
                  <a:pt x="6544301" y="1695543"/>
                </a:cubicBezTo>
                <a:cubicBezTo>
                  <a:pt x="6757259" y="1766505"/>
                  <a:pt x="6991362" y="1869174"/>
                  <a:pt x="7193747" y="1929567"/>
                </a:cubicBezTo>
                <a:cubicBezTo>
                  <a:pt x="7214892" y="1940136"/>
                  <a:pt x="7326657" y="1940136"/>
                  <a:pt x="7285878" y="1929567"/>
                </a:cubicBezTo>
                <a:cubicBezTo>
                  <a:pt x="7138620" y="1868419"/>
                  <a:pt x="6986076" y="1809913"/>
                  <a:pt x="6833531" y="1750275"/>
                </a:cubicBezTo>
                <a:lnTo>
                  <a:pt x="6491177" y="1609437"/>
                </a:lnTo>
                <a:lnTo>
                  <a:pt x="6762545" y="1715360"/>
                </a:lnTo>
                <a:cubicBezTo>
                  <a:pt x="6881862" y="1759711"/>
                  <a:pt x="7001179" y="1802741"/>
                  <a:pt x="7122761" y="1848036"/>
                </a:cubicBezTo>
                <a:cubicBezTo>
                  <a:pt x="7163541" y="1858605"/>
                  <a:pt x="7245099" y="1858605"/>
                  <a:pt x="7223954" y="1848036"/>
                </a:cubicBezTo>
                <a:cubicBezTo>
                  <a:pt x="7223954" y="1848036"/>
                  <a:pt x="7223954" y="1848036"/>
                  <a:pt x="7193747" y="1837467"/>
                </a:cubicBezTo>
                <a:cubicBezTo>
                  <a:pt x="7234527" y="1848036"/>
                  <a:pt x="7305513" y="1837467"/>
                  <a:pt x="7264733" y="1828409"/>
                </a:cubicBezTo>
                <a:cubicBezTo>
                  <a:pt x="7245099" y="1817840"/>
                  <a:pt x="7163541" y="1796702"/>
                  <a:pt x="7092555" y="1766505"/>
                </a:cubicBezTo>
                <a:cubicBezTo>
                  <a:pt x="7133334" y="1777074"/>
                  <a:pt x="7193747" y="1777074"/>
                  <a:pt x="7174113" y="1766505"/>
                </a:cubicBezTo>
                <a:cubicBezTo>
                  <a:pt x="7103127" y="1736309"/>
                  <a:pt x="7032141" y="1716681"/>
                  <a:pt x="6961155" y="1684974"/>
                </a:cubicBezTo>
                <a:cubicBezTo>
                  <a:pt x="6991362" y="1684974"/>
                  <a:pt x="7032141" y="1684974"/>
                  <a:pt x="7010996" y="1675915"/>
                </a:cubicBezTo>
                <a:cubicBezTo>
                  <a:pt x="6808611" y="1574757"/>
                  <a:pt x="6594143" y="1482657"/>
                  <a:pt x="6381185" y="1390557"/>
                </a:cubicBezTo>
                <a:cubicBezTo>
                  <a:pt x="6178799" y="1299967"/>
                  <a:pt x="5964330" y="1198808"/>
                  <a:pt x="5751373" y="1106708"/>
                </a:cubicBezTo>
                <a:cubicBezTo>
                  <a:pt x="5761945" y="1106708"/>
                  <a:pt x="5772517" y="1106708"/>
                  <a:pt x="5761945" y="1096139"/>
                </a:cubicBezTo>
                <a:cubicBezTo>
                  <a:pt x="5761945" y="1096139"/>
                  <a:pt x="5761945" y="1096139"/>
                  <a:pt x="5416078" y="943646"/>
                </a:cubicBezTo>
                <a:cubicBezTo>
                  <a:pt x="5385871" y="924018"/>
                  <a:pt x="5355664" y="902881"/>
                  <a:pt x="5325457" y="893822"/>
                </a:cubicBezTo>
                <a:cubicBezTo>
                  <a:pt x="5325457" y="893822"/>
                  <a:pt x="5325457" y="893822"/>
                  <a:pt x="5334519" y="893822"/>
                </a:cubicBezTo>
                <a:cubicBezTo>
                  <a:pt x="5435712" y="943646"/>
                  <a:pt x="5547477" y="984412"/>
                  <a:pt x="5650180" y="1035746"/>
                </a:cubicBezTo>
                <a:cubicBezTo>
                  <a:pt x="5690959" y="1046315"/>
                  <a:pt x="5772517" y="1046315"/>
                  <a:pt x="5751373" y="1035746"/>
                </a:cubicBezTo>
                <a:cubicBezTo>
                  <a:pt x="5547477" y="954215"/>
                  <a:pt x="5334519" y="863625"/>
                  <a:pt x="5162341" y="751897"/>
                </a:cubicBezTo>
                <a:cubicBezTo>
                  <a:pt x="5121561" y="730760"/>
                  <a:pt x="5029430" y="730760"/>
                  <a:pt x="5040003" y="741328"/>
                </a:cubicBezTo>
                <a:cubicBezTo>
                  <a:pt x="5040003" y="741328"/>
                  <a:pt x="5040003" y="741328"/>
                  <a:pt x="5061148" y="751897"/>
                </a:cubicBezTo>
                <a:cubicBezTo>
                  <a:pt x="5061148" y="751897"/>
                  <a:pt x="5061148" y="751897"/>
                  <a:pt x="4786266" y="619032"/>
                </a:cubicBezTo>
                <a:cubicBezTo>
                  <a:pt x="4816473" y="629601"/>
                  <a:pt x="4846680" y="629601"/>
                  <a:pt x="4827045" y="619032"/>
                </a:cubicBezTo>
                <a:cubicBezTo>
                  <a:pt x="4827045" y="608463"/>
                  <a:pt x="4827045" y="608463"/>
                  <a:pt x="4816473" y="608463"/>
                </a:cubicBezTo>
                <a:cubicBezTo>
                  <a:pt x="4816473" y="608463"/>
                  <a:pt x="4816473" y="608463"/>
                  <a:pt x="4786266" y="588835"/>
                </a:cubicBezTo>
                <a:cubicBezTo>
                  <a:pt x="4816473" y="599404"/>
                  <a:pt x="4857252" y="599404"/>
                  <a:pt x="4846680" y="588835"/>
                </a:cubicBezTo>
                <a:cubicBezTo>
                  <a:pt x="4766631" y="548070"/>
                  <a:pt x="4694135" y="517873"/>
                  <a:pt x="4623149" y="477108"/>
                </a:cubicBezTo>
                <a:cubicBezTo>
                  <a:pt x="4633721" y="477108"/>
                  <a:pt x="4644294" y="487676"/>
                  <a:pt x="4653356" y="487676"/>
                </a:cubicBezTo>
                <a:cubicBezTo>
                  <a:pt x="4653356" y="487676"/>
                  <a:pt x="4653356" y="487676"/>
                  <a:pt x="4898031" y="608463"/>
                </a:cubicBezTo>
                <a:cubicBezTo>
                  <a:pt x="4919175" y="619032"/>
                  <a:pt x="4969017" y="629601"/>
                  <a:pt x="4988652" y="619032"/>
                </a:cubicBezTo>
                <a:cubicBezTo>
                  <a:pt x="5222754" y="730760"/>
                  <a:pt x="5456857" y="831919"/>
                  <a:pt x="5690959" y="943646"/>
                </a:cubicBezTo>
                <a:cubicBezTo>
                  <a:pt x="5731739" y="964784"/>
                  <a:pt x="5822359" y="964784"/>
                  <a:pt x="5792152" y="954215"/>
                </a:cubicBezTo>
                <a:cubicBezTo>
                  <a:pt x="5538415" y="831919"/>
                  <a:pt x="5284678" y="711132"/>
                  <a:pt x="5020369" y="599404"/>
                </a:cubicBezTo>
                <a:cubicBezTo>
                  <a:pt x="4999223" y="588835"/>
                  <a:pt x="4958444" y="588835"/>
                  <a:pt x="4938810" y="588835"/>
                </a:cubicBezTo>
                <a:cubicBezTo>
                  <a:pt x="4756059" y="496736"/>
                  <a:pt x="4582370" y="406145"/>
                  <a:pt x="4410191" y="314046"/>
                </a:cubicBezTo>
                <a:cubicBezTo>
                  <a:pt x="4379607" y="299325"/>
                  <a:pt x="4320987" y="289700"/>
                  <a:pt x="4306332" y="294725"/>
                </a:cubicBezTo>
                <a:lnTo>
                  <a:pt x="4308388" y="302636"/>
                </a:lnTo>
                <a:lnTo>
                  <a:pt x="4304798" y="301306"/>
                </a:lnTo>
                <a:cubicBezTo>
                  <a:pt x="4293329" y="297060"/>
                  <a:pt x="4278036" y="291398"/>
                  <a:pt x="4257647" y="283849"/>
                </a:cubicBezTo>
                <a:cubicBezTo>
                  <a:pt x="4145882" y="234025"/>
                  <a:pt x="4044689" y="172121"/>
                  <a:pt x="3943496" y="122297"/>
                </a:cubicBezTo>
                <a:cubicBezTo>
                  <a:pt x="3963131" y="131356"/>
                  <a:pt x="3993337" y="131356"/>
                  <a:pt x="4014482" y="141925"/>
                </a:cubicBezTo>
                <a:cubicBezTo>
                  <a:pt x="4105102" y="182690"/>
                  <a:pt x="4197233" y="223456"/>
                  <a:pt x="4287854" y="264221"/>
                </a:cubicBezTo>
                <a:cubicBezTo>
                  <a:pt x="4319571" y="274790"/>
                  <a:pt x="4410191" y="283849"/>
                  <a:pt x="4390557" y="274790"/>
                </a:cubicBezTo>
                <a:lnTo>
                  <a:pt x="4266928" y="216575"/>
                </a:lnTo>
                <a:lnTo>
                  <a:pt x="4452174" y="296612"/>
                </a:lnTo>
                <a:cubicBezTo>
                  <a:pt x="4516765" y="324048"/>
                  <a:pt x="4580860" y="350659"/>
                  <a:pt x="4644294" y="375949"/>
                </a:cubicBezTo>
                <a:cubicBezTo>
                  <a:pt x="4674500" y="385008"/>
                  <a:pt x="4775694" y="395577"/>
                  <a:pt x="4734914" y="375949"/>
                </a:cubicBezTo>
                <a:cubicBezTo>
                  <a:pt x="4502322" y="253652"/>
                  <a:pt x="4278792" y="141925"/>
                  <a:pt x="4055262" y="19628"/>
                </a:cubicBezTo>
                <a:cubicBezTo>
                  <a:pt x="4126247" y="49825"/>
                  <a:pt x="4206296" y="81531"/>
                  <a:pt x="4278792" y="111728"/>
                </a:cubicBezTo>
                <a:cubicBezTo>
                  <a:pt x="4298426" y="122297"/>
                  <a:pt x="4379985" y="131356"/>
                  <a:pt x="4379985" y="122297"/>
                </a:cubicBezTo>
                <a:cubicBezTo>
                  <a:pt x="4420764" y="122297"/>
                  <a:pt x="4450971" y="122297"/>
                  <a:pt x="4431336" y="111728"/>
                </a:cubicBezTo>
                <a:cubicBezTo>
                  <a:pt x="4358840" y="81531"/>
                  <a:pt x="4287854" y="40766"/>
                  <a:pt x="4227440" y="9059"/>
                </a:cubicBezTo>
                <a:cubicBezTo>
                  <a:pt x="4399619" y="81531"/>
                  <a:pt x="4562736" y="152493"/>
                  <a:pt x="4734914" y="234025"/>
                </a:cubicBezTo>
                <a:cubicBezTo>
                  <a:pt x="4766631" y="243083"/>
                  <a:pt x="4867824" y="253652"/>
                  <a:pt x="4837617" y="234025"/>
                </a:cubicBezTo>
                <a:cubicBezTo>
                  <a:pt x="4837617" y="234025"/>
                  <a:pt x="4837617" y="234025"/>
                  <a:pt x="4491750" y="70962"/>
                </a:cubicBezTo>
                <a:cubicBezTo>
                  <a:pt x="4491750" y="70962"/>
                  <a:pt x="4491750" y="70962"/>
                  <a:pt x="4502322" y="70962"/>
                </a:cubicBezTo>
                <a:cubicBezTo>
                  <a:pt x="4674500" y="152493"/>
                  <a:pt x="4846680" y="223456"/>
                  <a:pt x="5009796" y="304987"/>
                </a:cubicBezTo>
                <a:cubicBezTo>
                  <a:pt x="5050575" y="324614"/>
                  <a:pt x="5132134" y="324614"/>
                  <a:pt x="5110989" y="314046"/>
                </a:cubicBezTo>
                <a:cubicBezTo>
                  <a:pt x="5110989" y="314046"/>
                  <a:pt x="5110989" y="314046"/>
                  <a:pt x="5020369" y="274790"/>
                </a:cubicBezTo>
                <a:cubicBezTo>
                  <a:pt x="5070209" y="294418"/>
                  <a:pt x="5132134" y="314046"/>
                  <a:pt x="5192547" y="335183"/>
                </a:cubicBezTo>
                <a:cubicBezTo>
                  <a:pt x="5172913" y="335183"/>
                  <a:pt x="5172913" y="344242"/>
                  <a:pt x="5172913" y="344242"/>
                </a:cubicBezTo>
                <a:cubicBezTo>
                  <a:pt x="5385871" y="436342"/>
                  <a:pt x="5598829" y="528442"/>
                  <a:pt x="5802725" y="599404"/>
                </a:cubicBezTo>
                <a:cubicBezTo>
                  <a:pt x="5914490" y="649229"/>
                  <a:pt x="6026255" y="700563"/>
                  <a:pt x="6127448" y="751897"/>
                </a:cubicBezTo>
                <a:cubicBezTo>
                  <a:pt x="6168227" y="760956"/>
                  <a:pt x="6260357" y="760956"/>
                  <a:pt x="6228640" y="751897"/>
                </a:cubicBezTo>
                <a:cubicBezTo>
                  <a:pt x="6178799" y="730760"/>
                  <a:pt x="6138020" y="711132"/>
                  <a:pt x="6086668" y="689994"/>
                </a:cubicBezTo>
                <a:cubicBezTo>
                  <a:pt x="6086668" y="689994"/>
                  <a:pt x="6097241" y="689994"/>
                  <a:pt x="6107813" y="689994"/>
                </a:cubicBezTo>
                <a:cubicBezTo>
                  <a:pt x="6147082" y="700563"/>
                  <a:pt x="6198434" y="700563"/>
                  <a:pt x="6178799" y="689994"/>
                </a:cubicBezTo>
                <a:cubicBezTo>
                  <a:pt x="6178799" y="689994"/>
                  <a:pt x="6178799" y="689994"/>
                  <a:pt x="6168227" y="670366"/>
                </a:cubicBezTo>
                <a:cubicBezTo>
                  <a:pt x="6168227" y="670366"/>
                  <a:pt x="6168227" y="670366"/>
                  <a:pt x="6138020" y="659797"/>
                </a:cubicBezTo>
                <a:cubicBezTo>
                  <a:pt x="6116875" y="649229"/>
                  <a:pt x="6107813" y="649229"/>
                  <a:pt x="6086668" y="649229"/>
                </a:cubicBezTo>
                <a:cubicBezTo>
                  <a:pt x="5944697" y="588835"/>
                  <a:pt x="5802725" y="517873"/>
                  <a:pt x="5660753" y="455970"/>
                </a:cubicBezTo>
                <a:cubicBezTo>
                  <a:pt x="5629036" y="446911"/>
                  <a:pt x="5579194" y="446911"/>
                  <a:pt x="5558050" y="446911"/>
                </a:cubicBezTo>
                <a:cubicBezTo>
                  <a:pt x="5558050" y="446911"/>
                  <a:pt x="5558050" y="446911"/>
                  <a:pt x="5538415" y="436342"/>
                </a:cubicBezTo>
                <a:cubicBezTo>
                  <a:pt x="5538415" y="436342"/>
                  <a:pt x="5517270" y="436342"/>
                  <a:pt x="5508208" y="436342"/>
                </a:cubicBezTo>
                <a:cubicBezTo>
                  <a:pt x="5508208" y="436342"/>
                  <a:pt x="5508208" y="436342"/>
                  <a:pt x="5467429" y="416714"/>
                </a:cubicBezTo>
                <a:cubicBezTo>
                  <a:pt x="5508208" y="416714"/>
                  <a:pt x="5547477" y="416714"/>
                  <a:pt x="5527842" y="406145"/>
                </a:cubicBezTo>
                <a:cubicBezTo>
                  <a:pt x="5476491" y="385008"/>
                  <a:pt x="5435712" y="365380"/>
                  <a:pt x="5385871" y="344242"/>
                </a:cubicBezTo>
                <a:cubicBezTo>
                  <a:pt x="5476491" y="375949"/>
                  <a:pt x="5568622" y="406145"/>
                  <a:pt x="5650180" y="436342"/>
                </a:cubicBezTo>
                <a:cubicBezTo>
                  <a:pt x="5669815" y="436342"/>
                  <a:pt x="5781580" y="455970"/>
                  <a:pt x="5740801" y="436342"/>
                </a:cubicBezTo>
                <a:cubicBezTo>
                  <a:pt x="5740801" y="436342"/>
                  <a:pt x="5740801" y="436342"/>
                  <a:pt x="5690959" y="406145"/>
                </a:cubicBezTo>
                <a:cubicBezTo>
                  <a:pt x="5690959" y="406145"/>
                  <a:pt x="5690959" y="406145"/>
                  <a:pt x="5813297" y="455970"/>
                </a:cubicBezTo>
                <a:cubicBezTo>
                  <a:pt x="5772517" y="455970"/>
                  <a:pt x="5751373" y="455970"/>
                  <a:pt x="5761945" y="466539"/>
                </a:cubicBezTo>
                <a:cubicBezTo>
                  <a:pt x="6178799" y="629601"/>
                  <a:pt x="6574508" y="831919"/>
                  <a:pt x="6991362" y="984412"/>
                </a:cubicBezTo>
                <a:cubicBezTo>
                  <a:pt x="7021568" y="994980"/>
                  <a:pt x="7122761" y="1005549"/>
                  <a:pt x="7092555" y="984412"/>
                </a:cubicBezTo>
                <a:cubicBezTo>
                  <a:pt x="7092555" y="984412"/>
                  <a:pt x="7092555" y="984412"/>
                  <a:pt x="6961155" y="924018"/>
                </a:cubicBezTo>
                <a:cubicBezTo>
                  <a:pt x="7051775" y="954215"/>
                  <a:pt x="7133334" y="994980"/>
                  <a:pt x="7223954" y="1025177"/>
                </a:cubicBezTo>
                <a:cubicBezTo>
                  <a:pt x="7255671" y="1035746"/>
                  <a:pt x="7305513" y="1035746"/>
                  <a:pt x="7326657" y="1035746"/>
                </a:cubicBezTo>
                <a:cubicBezTo>
                  <a:pt x="7326657" y="1035746"/>
                  <a:pt x="7326657" y="1035746"/>
                  <a:pt x="7367436" y="1046315"/>
                </a:cubicBezTo>
                <a:cubicBezTo>
                  <a:pt x="7529043" y="1127846"/>
                  <a:pt x="7702732" y="1198808"/>
                  <a:pt x="7874911" y="1259201"/>
                </a:cubicBezTo>
                <a:cubicBezTo>
                  <a:pt x="8038027" y="1319595"/>
                  <a:pt x="8220778" y="1381498"/>
                  <a:pt x="8392956" y="1431322"/>
                </a:cubicBezTo>
                <a:cubicBezTo>
                  <a:pt x="8403529" y="1441891"/>
                  <a:pt x="8414102" y="1441891"/>
                  <a:pt x="8423164" y="1441891"/>
                </a:cubicBezTo>
                <a:cubicBezTo>
                  <a:pt x="8556073" y="1482657"/>
                  <a:pt x="8698046" y="1533991"/>
                  <a:pt x="8829444" y="1583815"/>
                </a:cubicBezTo>
                <a:cubicBezTo>
                  <a:pt x="8870224" y="1594384"/>
                  <a:pt x="8951782" y="1583815"/>
                  <a:pt x="8932148" y="1574757"/>
                </a:cubicBezTo>
                <a:cubicBezTo>
                  <a:pt x="8850590" y="1553619"/>
                  <a:pt x="8779604" y="1523422"/>
                  <a:pt x="8698046" y="1502284"/>
                </a:cubicBezTo>
                <a:cubicBezTo>
                  <a:pt x="8790176" y="1523422"/>
                  <a:pt x="8880796" y="1553619"/>
                  <a:pt x="8962354" y="1574757"/>
                </a:cubicBezTo>
                <a:cubicBezTo>
                  <a:pt x="8981990" y="1574757"/>
                  <a:pt x="9043914" y="1583815"/>
                  <a:pt x="9063548" y="1583815"/>
                </a:cubicBezTo>
                <a:cubicBezTo>
                  <a:pt x="10039227" y="1918999"/>
                  <a:pt x="11014906" y="2223985"/>
                  <a:pt x="12010220" y="2498775"/>
                </a:cubicBezTo>
                <a:cubicBezTo>
                  <a:pt x="12081207" y="2498775"/>
                  <a:pt x="12141620" y="2498775"/>
                  <a:pt x="12203543" y="2488206"/>
                </a:cubicBezTo>
                <a:cubicBezTo>
                  <a:pt x="12214117" y="2488206"/>
                  <a:pt x="12263957" y="2468578"/>
                  <a:pt x="12244322" y="2468578"/>
                </a:cubicBezTo>
                <a:cubicBezTo>
                  <a:pt x="12223178" y="2458009"/>
                  <a:pt x="12203543" y="2447440"/>
                  <a:pt x="12182399" y="2436871"/>
                </a:cubicBezTo>
                <a:cubicBezTo>
                  <a:pt x="12192972" y="2436871"/>
                  <a:pt x="12214117" y="2427812"/>
                  <a:pt x="12214117" y="2417244"/>
                </a:cubicBezTo>
                <a:cubicBezTo>
                  <a:pt x="12263957" y="2427812"/>
                  <a:pt x="12325882" y="2436871"/>
                  <a:pt x="12386295" y="2447440"/>
                </a:cubicBezTo>
                <a:cubicBezTo>
                  <a:pt x="12375722" y="2458009"/>
                  <a:pt x="12366661" y="2458009"/>
                  <a:pt x="12375722" y="2458009"/>
                </a:cubicBezTo>
                <a:cubicBezTo>
                  <a:pt x="12396867" y="2468578"/>
                  <a:pt x="12427074" y="2477637"/>
                  <a:pt x="12446708" y="2477637"/>
                </a:cubicBezTo>
                <a:cubicBezTo>
                  <a:pt x="12427074" y="2488206"/>
                  <a:pt x="12396867" y="2507834"/>
                  <a:pt x="12405930" y="2507834"/>
                </a:cubicBezTo>
                <a:cubicBezTo>
                  <a:pt x="12405930" y="2507834"/>
                  <a:pt x="12405930" y="2507834"/>
                  <a:pt x="12427074" y="2518402"/>
                </a:cubicBezTo>
                <a:cubicBezTo>
                  <a:pt x="12375722" y="2507834"/>
                  <a:pt x="12334943" y="2498775"/>
                  <a:pt x="12285101" y="2498775"/>
                </a:cubicBezTo>
                <a:cubicBezTo>
                  <a:pt x="12274530" y="2498775"/>
                  <a:pt x="12223178" y="2518402"/>
                  <a:pt x="12233751" y="2518402"/>
                </a:cubicBezTo>
                <a:cubicBezTo>
                  <a:pt x="12274530" y="2539540"/>
                  <a:pt x="12325882" y="2548599"/>
                  <a:pt x="12366661" y="2559168"/>
                </a:cubicBezTo>
                <a:cubicBezTo>
                  <a:pt x="12345515" y="2559168"/>
                  <a:pt x="12334943" y="2559168"/>
                  <a:pt x="12325882" y="2569737"/>
                </a:cubicBezTo>
                <a:cubicBezTo>
                  <a:pt x="12325882" y="2569737"/>
                  <a:pt x="12315308" y="2569737"/>
                  <a:pt x="12304736" y="2569737"/>
                </a:cubicBezTo>
                <a:cubicBezTo>
                  <a:pt x="12467853" y="2619561"/>
                  <a:pt x="12640031" y="2660327"/>
                  <a:pt x="12803149" y="2701092"/>
                </a:cubicBezTo>
                <a:cubicBezTo>
                  <a:pt x="12813720" y="2690523"/>
                  <a:pt x="12822783" y="2681464"/>
                  <a:pt x="12813720" y="2681464"/>
                </a:cubicBezTo>
                <a:cubicBezTo>
                  <a:pt x="12813720" y="2681464"/>
                  <a:pt x="12813720" y="2681464"/>
                  <a:pt x="12792576" y="2681464"/>
                </a:cubicBezTo>
                <a:cubicBezTo>
                  <a:pt x="12803149" y="2670896"/>
                  <a:pt x="12813720" y="2670896"/>
                  <a:pt x="12813720" y="2660327"/>
                </a:cubicBezTo>
                <a:cubicBezTo>
                  <a:pt x="12833355" y="2660327"/>
                  <a:pt x="12863562" y="2651268"/>
                  <a:pt x="12863562" y="2640699"/>
                </a:cubicBezTo>
                <a:cubicBezTo>
                  <a:pt x="12863562" y="2640699"/>
                  <a:pt x="12863562" y="2640699"/>
                  <a:pt x="12985899" y="2651268"/>
                </a:cubicBezTo>
                <a:cubicBezTo>
                  <a:pt x="13005533" y="2651268"/>
                  <a:pt x="13046314" y="2619561"/>
                  <a:pt x="13035741" y="2619561"/>
                </a:cubicBezTo>
                <a:cubicBezTo>
                  <a:pt x="12985899" y="2610502"/>
                  <a:pt x="12833355" y="2610502"/>
                  <a:pt x="12792576" y="2578796"/>
                </a:cubicBezTo>
                <a:cubicBezTo>
                  <a:pt x="12792576" y="2578796"/>
                  <a:pt x="12792576" y="2578796"/>
                  <a:pt x="12955693" y="2599933"/>
                </a:cubicBezTo>
                <a:cubicBezTo>
                  <a:pt x="12964754" y="2599933"/>
                  <a:pt x="12964754" y="2599933"/>
                  <a:pt x="12975327" y="2599933"/>
                </a:cubicBezTo>
                <a:cubicBezTo>
                  <a:pt x="13035741" y="2619561"/>
                  <a:pt x="13097664" y="2630130"/>
                  <a:pt x="13158078" y="2640699"/>
                </a:cubicBezTo>
                <a:cubicBezTo>
                  <a:pt x="13127872" y="2640699"/>
                  <a:pt x="13097664" y="2640699"/>
                  <a:pt x="13076519" y="2651268"/>
                </a:cubicBezTo>
                <a:cubicBezTo>
                  <a:pt x="13067458" y="2651268"/>
                  <a:pt x="13056885" y="2660327"/>
                  <a:pt x="13046314" y="2670896"/>
                </a:cubicBezTo>
                <a:cubicBezTo>
                  <a:pt x="12996472" y="2670896"/>
                  <a:pt x="12955693" y="2670896"/>
                  <a:pt x="12904341" y="2681464"/>
                </a:cubicBezTo>
                <a:cubicBezTo>
                  <a:pt x="12904341" y="2690523"/>
                  <a:pt x="12852989" y="2701092"/>
                  <a:pt x="12874134" y="2711661"/>
                </a:cubicBezTo>
                <a:cubicBezTo>
                  <a:pt x="12899810" y="2721475"/>
                  <a:pt x="12927751" y="2729024"/>
                  <a:pt x="12955504" y="2735441"/>
                </a:cubicBezTo>
                <a:lnTo>
                  <a:pt x="12988483" y="2742423"/>
                </a:lnTo>
                <a:lnTo>
                  <a:pt x="12975327" y="2741858"/>
                </a:lnTo>
                <a:cubicBezTo>
                  <a:pt x="13097664" y="2772054"/>
                  <a:pt x="13229064" y="2803761"/>
                  <a:pt x="13351402" y="2833957"/>
                </a:cubicBezTo>
                <a:cubicBezTo>
                  <a:pt x="13361974" y="2833957"/>
                  <a:pt x="13361974" y="2833957"/>
                  <a:pt x="13361974" y="2823389"/>
                </a:cubicBezTo>
                <a:cubicBezTo>
                  <a:pt x="13402753" y="2833957"/>
                  <a:pt x="13432960" y="2833957"/>
                  <a:pt x="13473739" y="2833957"/>
                </a:cubicBezTo>
                <a:cubicBezTo>
                  <a:pt x="13482802" y="2833957"/>
                  <a:pt x="13514518" y="2823389"/>
                  <a:pt x="13514518" y="2812820"/>
                </a:cubicBezTo>
                <a:cubicBezTo>
                  <a:pt x="13555297" y="2812820"/>
                  <a:pt x="13585504" y="2823389"/>
                  <a:pt x="13615712" y="2823389"/>
                </a:cubicBezTo>
                <a:cubicBezTo>
                  <a:pt x="13635346" y="2833957"/>
                  <a:pt x="13686697" y="2803761"/>
                  <a:pt x="13667062" y="2803761"/>
                </a:cubicBezTo>
                <a:cubicBezTo>
                  <a:pt x="13626283" y="2793192"/>
                  <a:pt x="13585504" y="2782623"/>
                  <a:pt x="13534152" y="2782623"/>
                </a:cubicBezTo>
                <a:cubicBezTo>
                  <a:pt x="13555297" y="2772054"/>
                  <a:pt x="13574933" y="2752427"/>
                  <a:pt x="13564360" y="2752427"/>
                </a:cubicBezTo>
                <a:cubicBezTo>
                  <a:pt x="13372547" y="2722230"/>
                  <a:pt x="13168650" y="2741858"/>
                  <a:pt x="12975327" y="2701092"/>
                </a:cubicBezTo>
                <a:cubicBezTo>
                  <a:pt x="13108237" y="2690523"/>
                  <a:pt x="13269843" y="2731289"/>
                  <a:pt x="13402753" y="2731289"/>
                </a:cubicBezTo>
                <a:cubicBezTo>
                  <a:pt x="13411816" y="2731289"/>
                  <a:pt x="13463166" y="2701092"/>
                  <a:pt x="13443533" y="2701092"/>
                </a:cubicBezTo>
                <a:cubicBezTo>
                  <a:pt x="13351402" y="2681464"/>
                  <a:pt x="13260781" y="2681464"/>
                  <a:pt x="13168650" y="2660327"/>
                </a:cubicBezTo>
                <a:cubicBezTo>
                  <a:pt x="13280416" y="2660327"/>
                  <a:pt x="13392181" y="2690523"/>
                  <a:pt x="13493373" y="2690523"/>
                </a:cubicBezTo>
                <a:cubicBezTo>
                  <a:pt x="13503946" y="2690523"/>
                  <a:pt x="13555297" y="2660327"/>
                  <a:pt x="13534152" y="2660327"/>
                </a:cubicBezTo>
                <a:cubicBezTo>
                  <a:pt x="13457880" y="2645228"/>
                  <a:pt x="13381608" y="2635037"/>
                  <a:pt x="13306658" y="2624846"/>
                </a:cubicBezTo>
                <a:lnTo>
                  <a:pt x="13216927" y="2610346"/>
                </a:lnTo>
                <a:lnTo>
                  <a:pt x="13275696" y="2617108"/>
                </a:lnTo>
                <a:cubicBezTo>
                  <a:pt x="13334033" y="2622203"/>
                  <a:pt x="13392181" y="2624846"/>
                  <a:pt x="13452594" y="2630130"/>
                </a:cubicBezTo>
                <a:cubicBezTo>
                  <a:pt x="13473739" y="2630130"/>
                  <a:pt x="13514518" y="2599933"/>
                  <a:pt x="13503946" y="2599933"/>
                </a:cubicBezTo>
                <a:cubicBezTo>
                  <a:pt x="13503946" y="2599933"/>
                  <a:pt x="13503946" y="2599933"/>
                  <a:pt x="13482802" y="2599933"/>
                </a:cubicBezTo>
                <a:cubicBezTo>
                  <a:pt x="13503946" y="2589365"/>
                  <a:pt x="13534152" y="2569737"/>
                  <a:pt x="13514518" y="2569737"/>
                </a:cubicBezTo>
                <a:cubicBezTo>
                  <a:pt x="13503946" y="2569737"/>
                  <a:pt x="13473739" y="2569737"/>
                  <a:pt x="13432960" y="2569737"/>
                </a:cubicBezTo>
                <a:cubicBezTo>
                  <a:pt x="13452594" y="2559168"/>
                  <a:pt x="13482802" y="2539540"/>
                  <a:pt x="13473739" y="2539540"/>
                </a:cubicBezTo>
                <a:cubicBezTo>
                  <a:pt x="13473739" y="2539540"/>
                  <a:pt x="13473739" y="2539540"/>
                  <a:pt x="13372547" y="2528971"/>
                </a:cubicBezTo>
                <a:cubicBezTo>
                  <a:pt x="13381608" y="2518402"/>
                  <a:pt x="13402753" y="2507834"/>
                  <a:pt x="13392181" y="2498775"/>
                </a:cubicBezTo>
                <a:cubicBezTo>
                  <a:pt x="13290989" y="2468578"/>
                  <a:pt x="13188285" y="2447440"/>
                  <a:pt x="13087093" y="2427812"/>
                </a:cubicBezTo>
                <a:cubicBezTo>
                  <a:pt x="12985899" y="2406675"/>
                  <a:pt x="12874134" y="2376478"/>
                  <a:pt x="12772941" y="2356850"/>
                </a:cubicBezTo>
                <a:cubicBezTo>
                  <a:pt x="12772941" y="2356850"/>
                  <a:pt x="12782003" y="2346281"/>
                  <a:pt x="12772941" y="2346281"/>
                </a:cubicBezTo>
                <a:cubicBezTo>
                  <a:pt x="12721591" y="2335713"/>
                  <a:pt x="12661176" y="2325144"/>
                  <a:pt x="12599252" y="2305516"/>
                </a:cubicBezTo>
                <a:cubicBezTo>
                  <a:pt x="12599252" y="2305516"/>
                  <a:pt x="12599252" y="2305516"/>
                  <a:pt x="12558474" y="2294947"/>
                </a:cubicBezTo>
                <a:cubicBezTo>
                  <a:pt x="12620397" y="2305516"/>
                  <a:pt x="12670239" y="2316085"/>
                  <a:pt x="12721591" y="2325144"/>
                </a:cubicBezTo>
                <a:cubicBezTo>
                  <a:pt x="12741224" y="2325144"/>
                  <a:pt x="12782003" y="2294947"/>
                  <a:pt x="12772941" y="2294947"/>
                </a:cubicBezTo>
                <a:cubicBezTo>
                  <a:pt x="12670239" y="2275319"/>
                  <a:pt x="12569045" y="2264750"/>
                  <a:pt x="12478426" y="2213416"/>
                </a:cubicBezTo>
                <a:cubicBezTo>
                  <a:pt x="12462567" y="2206622"/>
                  <a:pt x="12429717" y="2221909"/>
                  <a:pt x="12418743" y="2233799"/>
                </a:cubicBezTo>
                <a:lnTo>
                  <a:pt x="12416846" y="2242102"/>
                </a:lnTo>
                <a:lnTo>
                  <a:pt x="12410460" y="2241159"/>
                </a:lnTo>
                <a:cubicBezTo>
                  <a:pt x="12393846" y="2238706"/>
                  <a:pt x="12360619" y="2233799"/>
                  <a:pt x="12294164" y="2223985"/>
                </a:cubicBezTo>
                <a:cubicBezTo>
                  <a:pt x="12304736" y="2213416"/>
                  <a:pt x="12325882" y="2204357"/>
                  <a:pt x="12315308" y="2204357"/>
                </a:cubicBezTo>
                <a:cubicBezTo>
                  <a:pt x="12315308" y="2193788"/>
                  <a:pt x="12315308" y="2193788"/>
                  <a:pt x="12304736" y="2193788"/>
                </a:cubicBezTo>
                <a:cubicBezTo>
                  <a:pt x="12304736" y="2193788"/>
                  <a:pt x="12304736" y="2193788"/>
                  <a:pt x="12285101" y="2193788"/>
                </a:cubicBezTo>
                <a:cubicBezTo>
                  <a:pt x="12304736" y="2183219"/>
                  <a:pt x="12325882" y="2172650"/>
                  <a:pt x="12315308" y="2172650"/>
                </a:cubicBezTo>
                <a:cubicBezTo>
                  <a:pt x="12285101" y="2163592"/>
                  <a:pt x="12244322" y="2153023"/>
                  <a:pt x="12214117" y="2142454"/>
                </a:cubicBezTo>
                <a:cubicBezTo>
                  <a:pt x="12214117" y="2142454"/>
                  <a:pt x="12214117" y="2142454"/>
                  <a:pt x="12223178" y="2131885"/>
                </a:cubicBezTo>
                <a:cubicBezTo>
                  <a:pt x="12223178" y="2131885"/>
                  <a:pt x="12223178" y="2131885"/>
                  <a:pt x="12345515" y="2172650"/>
                </a:cubicBezTo>
                <a:cubicBezTo>
                  <a:pt x="12356087" y="2172650"/>
                  <a:pt x="12375722" y="2163592"/>
                  <a:pt x="12386295" y="2153023"/>
                </a:cubicBezTo>
                <a:cubicBezTo>
                  <a:pt x="12508632" y="2172650"/>
                  <a:pt x="12620397" y="2204357"/>
                  <a:pt x="12741224" y="2223985"/>
                </a:cubicBezTo>
                <a:cubicBezTo>
                  <a:pt x="12762370" y="2234554"/>
                  <a:pt x="12803149" y="2204357"/>
                  <a:pt x="12792576" y="2204357"/>
                </a:cubicBezTo>
                <a:cubicBezTo>
                  <a:pt x="12661176" y="2172650"/>
                  <a:pt x="12538839" y="2131885"/>
                  <a:pt x="12405930" y="2122826"/>
                </a:cubicBezTo>
                <a:cubicBezTo>
                  <a:pt x="12396867" y="2122826"/>
                  <a:pt x="12375722" y="2122826"/>
                  <a:pt x="12366661" y="2131885"/>
                </a:cubicBezTo>
                <a:cubicBezTo>
                  <a:pt x="12274530" y="2112257"/>
                  <a:pt x="12182399" y="2092629"/>
                  <a:pt x="12102351" y="2060923"/>
                </a:cubicBezTo>
                <a:cubicBezTo>
                  <a:pt x="12081207" y="2051864"/>
                  <a:pt x="12031364" y="2082061"/>
                  <a:pt x="12050999" y="2082061"/>
                </a:cubicBezTo>
                <a:cubicBezTo>
                  <a:pt x="12050999" y="2082061"/>
                  <a:pt x="12050999" y="2082061"/>
                  <a:pt x="12061571" y="2092629"/>
                </a:cubicBezTo>
                <a:cubicBezTo>
                  <a:pt x="12061571" y="2092629"/>
                  <a:pt x="12061571" y="2092629"/>
                  <a:pt x="12020792" y="2082061"/>
                </a:cubicBezTo>
                <a:cubicBezTo>
                  <a:pt x="11969442" y="2071492"/>
                  <a:pt x="11919599" y="2060923"/>
                  <a:pt x="11868248" y="2041295"/>
                </a:cubicBezTo>
                <a:cubicBezTo>
                  <a:pt x="11868248" y="2041295"/>
                  <a:pt x="11868248" y="2041295"/>
                  <a:pt x="11898455" y="2041295"/>
                </a:cubicBezTo>
                <a:cubicBezTo>
                  <a:pt x="11949807" y="2041295"/>
                  <a:pt x="11990586" y="2051864"/>
                  <a:pt x="12040426" y="2060923"/>
                </a:cubicBezTo>
                <a:cubicBezTo>
                  <a:pt x="12061571" y="2060923"/>
                  <a:pt x="12102351" y="2030726"/>
                  <a:pt x="12091778" y="2030726"/>
                </a:cubicBezTo>
                <a:lnTo>
                  <a:pt x="12034013" y="2020544"/>
                </a:lnTo>
                <a:lnTo>
                  <a:pt x="12223178" y="2041295"/>
                </a:lnTo>
                <a:cubicBezTo>
                  <a:pt x="12233751" y="2041295"/>
                  <a:pt x="12285101" y="2011098"/>
                  <a:pt x="12263957" y="2011098"/>
                </a:cubicBezTo>
                <a:cubicBezTo>
                  <a:pt x="12152192" y="1980902"/>
                  <a:pt x="12031364" y="1949195"/>
                  <a:pt x="11919599" y="1909940"/>
                </a:cubicBezTo>
                <a:cubicBezTo>
                  <a:pt x="11919599" y="1909940"/>
                  <a:pt x="11919599" y="1909940"/>
                  <a:pt x="12040426" y="1918999"/>
                </a:cubicBezTo>
                <a:cubicBezTo>
                  <a:pt x="12050999" y="1918999"/>
                  <a:pt x="12081207" y="1899371"/>
                  <a:pt x="12081207" y="1888802"/>
                </a:cubicBezTo>
                <a:cubicBezTo>
                  <a:pt x="12102351" y="1888802"/>
                  <a:pt x="12121986" y="1869174"/>
                  <a:pt x="12111412" y="1869174"/>
                </a:cubicBezTo>
                <a:cubicBezTo>
                  <a:pt x="12070633" y="1858605"/>
                  <a:pt x="12040426" y="1848036"/>
                  <a:pt x="12010220" y="1837467"/>
                </a:cubicBezTo>
                <a:cubicBezTo>
                  <a:pt x="12091778" y="1848036"/>
                  <a:pt x="12173336" y="1858605"/>
                  <a:pt x="12263957" y="1878233"/>
                </a:cubicBezTo>
                <a:cubicBezTo>
                  <a:pt x="12274530" y="1878233"/>
                  <a:pt x="12325882" y="1848036"/>
                  <a:pt x="12315308" y="1848036"/>
                </a:cubicBezTo>
                <a:cubicBezTo>
                  <a:pt x="12315308" y="1848036"/>
                  <a:pt x="12315308" y="1848036"/>
                  <a:pt x="12141620" y="1807271"/>
                </a:cubicBezTo>
                <a:cubicBezTo>
                  <a:pt x="12141620" y="1807271"/>
                  <a:pt x="12141620" y="1807271"/>
                  <a:pt x="12141620" y="1796702"/>
                </a:cubicBezTo>
                <a:cubicBezTo>
                  <a:pt x="12233751" y="1817840"/>
                  <a:pt x="12315308" y="1837467"/>
                  <a:pt x="12396867" y="1858605"/>
                </a:cubicBezTo>
                <a:cubicBezTo>
                  <a:pt x="12416501" y="1858605"/>
                  <a:pt x="12457280" y="1828409"/>
                  <a:pt x="12446708" y="1828409"/>
                </a:cubicBezTo>
                <a:cubicBezTo>
                  <a:pt x="12446708" y="1828409"/>
                  <a:pt x="12446708" y="1828409"/>
                  <a:pt x="12396867" y="1817840"/>
                </a:cubicBezTo>
                <a:cubicBezTo>
                  <a:pt x="12427074" y="1817840"/>
                  <a:pt x="12457280" y="1817840"/>
                  <a:pt x="12487487" y="1817840"/>
                </a:cubicBezTo>
                <a:cubicBezTo>
                  <a:pt x="12478426" y="1828409"/>
                  <a:pt x="12478426" y="1828409"/>
                  <a:pt x="12478426" y="1828409"/>
                </a:cubicBezTo>
                <a:cubicBezTo>
                  <a:pt x="12579618" y="1848036"/>
                  <a:pt x="12680810" y="1869174"/>
                  <a:pt x="12782003" y="1869174"/>
                </a:cubicBezTo>
                <a:cubicBezTo>
                  <a:pt x="12843928" y="1878233"/>
                  <a:pt x="12893768" y="1888802"/>
                  <a:pt x="12945120" y="1899371"/>
                </a:cubicBezTo>
                <a:cubicBezTo>
                  <a:pt x="12964754" y="1909940"/>
                  <a:pt x="13005533" y="1878233"/>
                  <a:pt x="12996472" y="1878233"/>
                </a:cubicBezTo>
                <a:cubicBezTo>
                  <a:pt x="12975327" y="1869174"/>
                  <a:pt x="12945120" y="1869174"/>
                  <a:pt x="12925485" y="1858605"/>
                </a:cubicBezTo>
                <a:lnTo>
                  <a:pt x="12934549" y="1858605"/>
                </a:lnTo>
                <a:cubicBezTo>
                  <a:pt x="12955693" y="1848036"/>
                  <a:pt x="12975327" y="1837467"/>
                  <a:pt x="12975327" y="1828409"/>
                </a:cubicBezTo>
                <a:cubicBezTo>
                  <a:pt x="12975327" y="1828409"/>
                  <a:pt x="12975327" y="1828409"/>
                  <a:pt x="12964754" y="1817840"/>
                </a:cubicBezTo>
                <a:cubicBezTo>
                  <a:pt x="12964754" y="1817840"/>
                  <a:pt x="12964754" y="1817840"/>
                  <a:pt x="12945120" y="1817840"/>
                </a:cubicBezTo>
                <a:cubicBezTo>
                  <a:pt x="12945120" y="1817840"/>
                  <a:pt x="12934549" y="1817840"/>
                  <a:pt x="12925485" y="1817840"/>
                </a:cubicBezTo>
                <a:cubicBezTo>
                  <a:pt x="12852989" y="1807271"/>
                  <a:pt x="12782003" y="1796702"/>
                  <a:pt x="12711018" y="1787643"/>
                </a:cubicBezTo>
                <a:cubicBezTo>
                  <a:pt x="12700445" y="1777074"/>
                  <a:pt x="12680810" y="1787643"/>
                  <a:pt x="12670239" y="1796702"/>
                </a:cubicBezTo>
                <a:cubicBezTo>
                  <a:pt x="12670239" y="1796702"/>
                  <a:pt x="12670239" y="1796702"/>
                  <a:pt x="12661176" y="1796702"/>
                </a:cubicBezTo>
                <a:cubicBezTo>
                  <a:pt x="12650605" y="1796702"/>
                  <a:pt x="12650605" y="1807271"/>
                  <a:pt x="12640031" y="1807271"/>
                </a:cubicBezTo>
                <a:cubicBezTo>
                  <a:pt x="12640031" y="1807271"/>
                  <a:pt x="12640031" y="1807271"/>
                  <a:pt x="12620397" y="1807271"/>
                </a:cubicBezTo>
                <a:cubicBezTo>
                  <a:pt x="12640031" y="1796702"/>
                  <a:pt x="12661176" y="1777074"/>
                  <a:pt x="12650605" y="1777074"/>
                </a:cubicBezTo>
                <a:cubicBezTo>
                  <a:pt x="12629459" y="1777074"/>
                  <a:pt x="12599252" y="1766505"/>
                  <a:pt x="12579618" y="1766505"/>
                </a:cubicBezTo>
                <a:cubicBezTo>
                  <a:pt x="12620397" y="1766505"/>
                  <a:pt x="12670239" y="1766505"/>
                  <a:pt x="12711018" y="1757446"/>
                </a:cubicBezTo>
                <a:cubicBezTo>
                  <a:pt x="12721591" y="1757446"/>
                  <a:pt x="12772941" y="1736309"/>
                  <a:pt x="12751797" y="1725740"/>
                </a:cubicBezTo>
                <a:lnTo>
                  <a:pt x="12782003" y="1725740"/>
                </a:lnTo>
                <a:cubicBezTo>
                  <a:pt x="12782003" y="1736309"/>
                  <a:pt x="12782003" y="1736309"/>
                  <a:pt x="12782003" y="1736309"/>
                </a:cubicBezTo>
                <a:cubicBezTo>
                  <a:pt x="12772941" y="1746878"/>
                  <a:pt x="12762370" y="1757446"/>
                  <a:pt x="12762370" y="1757446"/>
                </a:cubicBezTo>
                <a:cubicBezTo>
                  <a:pt x="12964754" y="1777074"/>
                  <a:pt x="13158078" y="1828409"/>
                  <a:pt x="13361974" y="1848036"/>
                </a:cubicBezTo>
                <a:cubicBezTo>
                  <a:pt x="13372547" y="1858605"/>
                  <a:pt x="13432960" y="1828409"/>
                  <a:pt x="13411816" y="1828409"/>
                </a:cubicBezTo>
                <a:cubicBezTo>
                  <a:pt x="13392181" y="1817840"/>
                  <a:pt x="13372547" y="1807271"/>
                  <a:pt x="13351402" y="1807271"/>
                </a:cubicBezTo>
                <a:cubicBezTo>
                  <a:pt x="13392181" y="1807271"/>
                  <a:pt x="13432960" y="1817840"/>
                  <a:pt x="13473739" y="1828409"/>
                </a:cubicBezTo>
                <a:cubicBezTo>
                  <a:pt x="13482802" y="1828409"/>
                  <a:pt x="13514518" y="1807271"/>
                  <a:pt x="13523581" y="1796702"/>
                </a:cubicBezTo>
                <a:cubicBezTo>
                  <a:pt x="13523581" y="1796702"/>
                  <a:pt x="13523581" y="1796702"/>
                  <a:pt x="13544725" y="1807271"/>
                </a:cubicBezTo>
                <a:cubicBezTo>
                  <a:pt x="13626283" y="1828409"/>
                  <a:pt x="13707841" y="1837467"/>
                  <a:pt x="13787889" y="1848036"/>
                </a:cubicBezTo>
                <a:cubicBezTo>
                  <a:pt x="13869448" y="1858605"/>
                  <a:pt x="13951006" y="1858605"/>
                  <a:pt x="14032564" y="1869174"/>
                </a:cubicBezTo>
                <a:cubicBezTo>
                  <a:pt x="14041626" y="1869174"/>
                  <a:pt x="14041626" y="1869174"/>
                  <a:pt x="14052199" y="1869174"/>
                </a:cubicBezTo>
                <a:cubicBezTo>
                  <a:pt x="14114123" y="1869174"/>
                  <a:pt x="14185109" y="1869174"/>
                  <a:pt x="14245522" y="1878233"/>
                </a:cubicBezTo>
                <a:cubicBezTo>
                  <a:pt x="14266667" y="1878233"/>
                  <a:pt x="14305936" y="1848036"/>
                  <a:pt x="14296874" y="1848036"/>
                </a:cubicBezTo>
                <a:cubicBezTo>
                  <a:pt x="14296874" y="1848036"/>
                  <a:pt x="14296874" y="1848036"/>
                  <a:pt x="14185109" y="1837467"/>
                </a:cubicBezTo>
                <a:cubicBezTo>
                  <a:pt x="14225888" y="1837467"/>
                  <a:pt x="14266667" y="1837467"/>
                  <a:pt x="14305936" y="1837467"/>
                </a:cubicBezTo>
                <a:cubicBezTo>
                  <a:pt x="14316508" y="1837467"/>
                  <a:pt x="14346715" y="1828409"/>
                  <a:pt x="14357287" y="1817840"/>
                </a:cubicBezTo>
                <a:cubicBezTo>
                  <a:pt x="16021682" y="2011098"/>
                  <a:pt x="17708732" y="2021667"/>
                  <a:pt x="19385208" y="1837467"/>
                </a:cubicBezTo>
                <a:cubicBezTo>
                  <a:pt x="19355000" y="1848036"/>
                  <a:pt x="19324796" y="1848036"/>
                  <a:pt x="19303648" y="1858605"/>
                </a:cubicBezTo>
                <a:cubicBezTo>
                  <a:pt x="19293076" y="1858605"/>
                  <a:pt x="19253808" y="1899371"/>
                  <a:pt x="19273444" y="1899371"/>
                </a:cubicBezTo>
                <a:cubicBezTo>
                  <a:pt x="19293076" y="1899371"/>
                  <a:pt x="19314224" y="1899371"/>
                  <a:pt x="19333856" y="1888802"/>
                </a:cubicBezTo>
                <a:cubicBezTo>
                  <a:pt x="19324796" y="1909940"/>
                  <a:pt x="19303648" y="1918999"/>
                  <a:pt x="19314224" y="1918999"/>
                </a:cubicBezTo>
                <a:cubicBezTo>
                  <a:pt x="19365572" y="1918999"/>
                  <a:pt x="19404844" y="1918999"/>
                  <a:pt x="19445620" y="1918999"/>
                </a:cubicBezTo>
                <a:cubicBezTo>
                  <a:pt x="19425988" y="1929567"/>
                  <a:pt x="19415416" y="1949195"/>
                  <a:pt x="19425988" y="1949195"/>
                </a:cubicBezTo>
                <a:lnTo>
                  <a:pt x="19456196" y="1949195"/>
                </a:lnTo>
                <a:cubicBezTo>
                  <a:pt x="19445620" y="1949195"/>
                  <a:pt x="19404844" y="1989961"/>
                  <a:pt x="19425988" y="1989961"/>
                </a:cubicBezTo>
                <a:cubicBezTo>
                  <a:pt x="19557388" y="1989961"/>
                  <a:pt x="19700868" y="1970333"/>
                  <a:pt x="19842840" y="1949195"/>
                </a:cubicBezTo>
                <a:cubicBezTo>
                  <a:pt x="19842840" y="1949195"/>
                  <a:pt x="19842840" y="1949195"/>
                  <a:pt x="19821696" y="1959764"/>
                </a:cubicBezTo>
                <a:cubicBezTo>
                  <a:pt x="19812636" y="1959764"/>
                  <a:pt x="19761284" y="1989961"/>
                  <a:pt x="19780916" y="2000530"/>
                </a:cubicBezTo>
                <a:cubicBezTo>
                  <a:pt x="19832268" y="2000530"/>
                  <a:pt x="19873048" y="2000530"/>
                  <a:pt x="19924400" y="2000530"/>
                </a:cubicBezTo>
                <a:cubicBezTo>
                  <a:pt x="19903256" y="2011098"/>
                  <a:pt x="19883620" y="2030726"/>
                  <a:pt x="19892684" y="2030726"/>
                </a:cubicBezTo>
                <a:cubicBezTo>
                  <a:pt x="19984812" y="2041295"/>
                  <a:pt x="20066372" y="2041295"/>
                  <a:pt x="20156992" y="2030726"/>
                </a:cubicBezTo>
                <a:cubicBezTo>
                  <a:pt x="20178136" y="2030726"/>
                  <a:pt x="20208344" y="1989961"/>
                  <a:pt x="20187200" y="1989961"/>
                </a:cubicBezTo>
                <a:cubicBezTo>
                  <a:pt x="20137356" y="1989961"/>
                  <a:pt x="20086004" y="2000530"/>
                  <a:pt x="20036164" y="2000530"/>
                </a:cubicBezTo>
                <a:cubicBezTo>
                  <a:pt x="20076944" y="1989961"/>
                  <a:pt x="20107152" y="1980902"/>
                  <a:pt x="20137356" y="1959764"/>
                </a:cubicBezTo>
                <a:cubicBezTo>
                  <a:pt x="20279328" y="1959764"/>
                  <a:pt x="20412240" y="1949195"/>
                  <a:pt x="20554212" y="1940136"/>
                </a:cubicBezTo>
                <a:cubicBezTo>
                  <a:pt x="20483224" y="1949195"/>
                  <a:pt x="20412240" y="1959764"/>
                  <a:pt x="20339744" y="1989961"/>
                </a:cubicBezTo>
                <a:cubicBezTo>
                  <a:pt x="20330680" y="1989961"/>
                  <a:pt x="20289900" y="2021667"/>
                  <a:pt x="20298964" y="2030726"/>
                </a:cubicBezTo>
                <a:cubicBezTo>
                  <a:pt x="20298964" y="2030726"/>
                  <a:pt x="20298964" y="2030726"/>
                  <a:pt x="20330680" y="2030726"/>
                </a:cubicBezTo>
                <a:cubicBezTo>
                  <a:pt x="20309536" y="2030726"/>
                  <a:pt x="20289900" y="2030726"/>
                  <a:pt x="20268756" y="2041295"/>
                </a:cubicBezTo>
                <a:cubicBezTo>
                  <a:pt x="20259696" y="2041295"/>
                  <a:pt x="20249124" y="2041295"/>
                  <a:pt x="20249124" y="2041295"/>
                </a:cubicBezTo>
                <a:cubicBezTo>
                  <a:pt x="20197772" y="2051864"/>
                  <a:pt x="20147928" y="2060923"/>
                  <a:pt x="20096580" y="2071492"/>
                </a:cubicBezTo>
                <a:cubicBezTo>
                  <a:pt x="20086004" y="2071492"/>
                  <a:pt x="20036164" y="2112257"/>
                  <a:pt x="20055800" y="2112257"/>
                </a:cubicBezTo>
                <a:cubicBezTo>
                  <a:pt x="20187200" y="2112257"/>
                  <a:pt x="20309536" y="2082061"/>
                  <a:pt x="20431872" y="2071492"/>
                </a:cubicBezTo>
                <a:cubicBezTo>
                  <a:pt x="20401668" y="2082061"/>
                  <a:pt x="20360888" y="2092629"/>
                  <a:pt x="20330680" y="2112257"/>
                </a:cubicBezTo>
                <a:cubicBezTo>
                  <a:pt x="20320108" y="2112257"/>
                  <a:pt x="20289900" y="2153023"/>
                  <a:pt x="20298964" y="2153023"/>
                </a:cubicBezTo>
                <a:cubicBezTo>
                  <a:pt x="20371460" y="2142454"/>
                  <a:pt x="20431872" y="2142454"/>
                  <a:pt x="20492288" y="2131885"/>
                </a:cubicBezTo>
                <a:cubicBezTo>
                  <a:pt x="20350316" y="2163592"/>
                  <a:pt x="20197772" y="2193788"/>
                  <a:pt x="20055800" y="2243613"/>
                </a:cubicBezTo>
                <a:cubicBezTo>
                  <a:pt x="20045228" y="2243613"/>
                  <a:pt x="20004448" y="2284378"/>
                  <a:pt x="20025592" y="2284378"/>
                </a:cubicBezTo>
                <a:cubicBezTo>
                  <a:pt x="20066372" y="2275319"/>
                  <a:pt x="20107152" y="2275319"/>
                  <a:pt x="20147928" y="2264750"/>
                </a:cubicBezTo>
                <a:cubicBezTo>
                  <a:pt x="20137356" y="2284378"/>
                  <a:pt x="20126784" y="2294947"/>
                  <a:pt x="20137356" y="2294947"/>
                </a:cubicBezTo>
                <a:cubicBezTo>
                  <a:pt x="20156992" y="2294947"/>
                  <a:pt x="20178136" y="2284378"/>
                  <a:pt x="20197772" y="2284378"/>
                </a:cubicBezTo>
                <a:cubicBezTo>
                  <a:pt x="20187200" y="2294947"/>
                  <a:pt x="20178136" y="2305516"/>
                  <a:pt x="20187200" y="2305516"/>
                </a:cubicBezTo>
                <a:cubicBezTo>
                  <a:pt x="20380520" y="2316085"/>
                  <a:pt x="20563272" y="2275319"/>
                  <a:pt x="20756596" y="2243613"/>
                </a:cubicBezTo>
                <a:cubicBezTo>
                  <a:pt x="20777740" y="2243613"/>
                  <a:pt x="20807948" y="2204357"/>
                  <a:pt x="20797376" y="2204357"/>
                </a:cubicBezTo>
                <a:cubicBezTo>
                  <a:pt x="20634260" y="2223985"/>
                  <a:pt x="20483224" y="2254182"/>
                  <a:pt x="20330680" y="2264750"/>
                </a:cubicBezTo>
                <a:cubicBezTo>
                  <a:pt x="20371460" y="2254182"/>
                  <a:pt x="20412240" y="2243613"/>
                  <a:pt x="20442444" y="2243613"/>
                </a:cubicBezTo>
                <a:cubicBezTo>
                  <a:pt x="20462080" y="2234554"/>
                  <a:pt x="20472652" y="2223985"/>
                  <a:pt x="20483224" y="2204357"/>
                </a:cubicBezTo>
                <a:cubicBezTo>
                  <a:pt x="20483224" y="2204357"/>
                  <a:pt x="20483224" y="2204357"/>
                  <a:pt x="20604052" y="2183219"/>
                </a:cubicBezTo>
                <a:cubicBezTo>
                  <a:pt x="20625196" y="2172650"/>
                  <a:pt x="20655404" y="2131885"/>
                  <a:pt x="20644832" y="2142454"/>
                </a:cubicBezTo>
                <a:cubicBezTo>
                  <a:pt x="20554212" y="2153023"/>
                  <a:pt x="20462080" y="2172650"/>
                  <a:pt x="20371460" y="2193788"/>
                </a:cubicBezTo>
                <a:cubicBezTo>
                  <a:pt x="20492288" y="2163592"/>
                  <a:pt x="20604052" y="2142454"/>
                  <a:pt x="20726388" y="2101688"/>
                </a:cubicBezTo>
                <a:cubicBezTo>
                  <a:pt x="20726388" y="2101688"/>
                  <a:pt x="20736964" y="2092629"/>
                  <a:pt x="20746024" y="2082061"/>
                </a:cubicBezTo>
                <a:cubicBezTo>
                  <a:pt x="20786804" y="2082061"/>
                  <a:pt x="20818520" y="2071492"/>
                  <a:pt x="20859300" y="2071492"/>
                </a:cubicBezTo>
                <a:cubicBezTo>
                  <a:pt x="20818520" y="2082061"/>
                  <a:pt x="20786804" y="2092629"/>
                  <a:pt x="20756596" y="2101688"/>
                </a:cubicBezTo>
                <a:cubicBezTo>
                  <a:pt x="20746024" y="2112257"/>
                  <a:pt x="20706756" y="2142454"/>
                  <a:pt x="20726388" y="2142454"/>
                </a:cubicBezTo>
                <a:cubicBezTo>
                  <a:pt x="20807948" y="2153023"/>
                  <a:pt x="20898568" y="2142454"/>
                  <a:pt x="20990700" y="2142454"/>
                </a:cubicBezTo>
                <a:cubicBezTo>
                  <a:pt x="20990700" y="2142454"/>
                  <a:pt x="20990700" y="2142454"/>
                  <a:pt x="21010332" y="2142454"/>
                </a:cubicBezTo>
                <a:cubicBezTo>
                  <a:pt x="20980128" y="2153023"/>
                  <a:pt x="20949920" y="2163592"/>
                  <a:pt x="20909140" y="2172650"/>
                </a:cubicBezTo>
                <a:cubicBezTo>
                  <a:pt x="20909140" y="2172650"/>
                  <a:pt x="20868360" y="2213416"/>
                  <a:pt x="20878932" y="2213416"/>
                </a:cubicBezTo>
                <a:cubicBezTo>
                  <a:pt x="20971064" y="2223985"/>
                  <a:pt x="21072256" y="2223985"/>
                  <a:pt x="21162876" y="2223985"/>
                </a:cubicBezTo>
                <a:cubicBezTo>
                  <a:pt x="21162876" y="2223985"/>
                  <a:pt x="21162876" y="2223985"/>
                  <a:pt x="20930284" y="2275319"/>
                </a:cubicBezTo>
                <a:cubicBezTo>
                  <a:pt x="20919712" y="2275319"/>
                  <a:pt x="20889508" y="2305516"/>
                  <a:pt x="20878932" y="2316085"/>
                </a:cubicBezTo>
                <a:cubicBezTo>
                  <a:pt x="20786804" y="2325144"/>
                  <a:pt x="20685612" y="2346281"/>
                  <a:pt x="20594992" y="2346281"/>
                </a:cubicBezTo>
                <a:cubicBezTo>
                  <a:pt x="20604052" y="2335713"/>
                  <a:pt x="20625196" y="2316085"/>
                  <a:pt x="20614624" y="2316085"/>
                </a:cubicBezTo>
                <a:cubicBezTo>
                  <a:pt x="20573844" y="2325144"/>
                  <a:pt x="20533068" y="2335713"/>
                  <a:pt x="20492288" y="2346281"/>
                </a:cubicBezTo>
                <a:cubicBezTo>
                  <a:pt x="20483224" y="2346281"/>
                  <a:pt x="20442444" y="2387047"/>
                  <a:pt x="20451508" y="2387047"/>
                </a:cubicBezTo>
                <a:cubicBezTo>
                  <a:pt x="20462080" y="2387047"/>
                  <a:pt x="20472652" y="2387047"/>
                  <a:pt x="20492288" y="2387047"/>
                </a:cubicBezTo>
                <a:cubicBezTo>
                  <a:pt x="20492288" y="2387047"/>
                  <a:pt x="20492288" y="2387047"/>
                  <a:pt x="20462080" y="2396106"/>
                </a:cubicBezTo>
                <a:cubicBezTo>
                  <a:pt x="20451508" y="2406675"/>
                  <a:pt x="20412240" y="2436871"/>
                  <a:pt x="20421300" y="2436871"/>
                </a:cubicBezTo>
                <a:cubicBezTo>
                  <a:pt x="20533068" y="2458009"/>
                  <a:pt x="20644832" y="2436871"/>
                  <a:pt x="20756596" y="2406675"/>
                </a:cubicBezTo>
                <a:cubicBezTo>
                  <a:pt x="20736964" y="2417244"/>
                  <a:pt x="20726388" y="2436871"/>
                  <a:pt x="20726388" y="2447440"/>
                </a:cubicBezTo>
                <a:cubicBezTo>
                  <a:pt x="20584416" y="2477637"/>
                  <a:pt x="20442444" y="2518402"/>
                  <a:pt x="20298964" y="2569737"/>
                </a:cubicBezTo>
                <a:cubicBezTo>
                  <a:pt x="20289900" y="2569737"/>
                  <a:pt x="20249124" y="2610502"/>
                  <a:pt x="20268756" y="2610502"/>
                </a:cubicBezTo>
                <a:cubicBezTo>
                  <a:pt x="20350316" y="2599933"/>
                  <a:pt x="20431872" y="2578796"/>
                  <a:pt x="20513432" y="2559168"/>
                </a:cubicBezTo>
                <a:cubicBezTo>
                  <a:pt x="20462080" y="2578796"/>
                  <a:pt x="20412240" y="2599933"/>
                  <a:pt x="20371460" y="2630130"/>
                </a:cubicBezTo>
                <a:cubicBezTo>
                  <a:pt x="20371460" y="2640699"/>
                  <a:pt x="20339744" y="2670896"/>
                  <a:pt x="20350316" y="2660327"/>
                </a:cubicBezTo>
                <a:cubicBezTo>
                  <a:pt x="20431872" y="2660327"/>
                  <a:pt x="20502860" y="2640699"/>
                  <a:pt x="20584416" y="2619561"/>
                </a:cubicBezTo>
                <a:cubicBezTo>
                  <a:pt x="20573844" y="2630130"/>
                  <a:pt x="20584416" y="2630130"/>
                  <a:pt x="20584416" y="2630130"/>
                </a:cubicBezTo>
                <a:cubicBezTo>
                  <a:pt x="20584416" y="2630130"/>
                  <a:pt x="20584416" y="2630130"/>
                  <a:pt x="20604052" y="2630130"/>
                </a:cubicBezTo>
                <a:cubicBezTo>
                  <a:pt x="20594992" y="2640699"/>
                  <a:pt x="20563272" y="2670896"/>
                  <a:pt x="20584416" y="2670896"/>
                </a:cubicBezTo>
                <a:cubicBezTo>
                  <a:pt x="20665976" y="2670896"/>
                  <a:pt x="20746024" y="2660327"/>
                  <a:pt x="20838156" y="2651268"/>
                </a:cubicBezTo>
                <a:cubicBezTo>
                  <a:pt x="20859300" y="2651268"/>
                  <a:pt x="20878932" y="2630130"/>
                  <a:pt x="20878932" y="2610502"/>
                </a:cubicBezTo>
                <a:cubicBezTo>
                  <a:pt x="20878932" y="2610502"/>
                  <a:pt x="20878932" y="2610502"/>
                  <a:pt x="20909140" y="2610502"/>
                </a:cubicBezTo>
                <a:cubicBezTo>
                  <a:pt x="20930284" y="2619561"/>
                  <a:pt x="20949920" y="2630130"/>
                  <a:pt x="20971064" y="2630130"/>
                </a:cubicBezTo>
                <a:cubicBezTo>
                  <a:pt x="20930284" y="2651268"/>
                  <a:pt x="20889508" y="2660327"/>
                  <a:pt x="20848728" y="2670896"/>
                </a:cubicBezTo>
                <a:cubicBezTo>
                  <a:pt x="20838156" y="2681464"/>
                  <a:pt x="20786804" y="2722230"/>
                  <a:pt x="20807948" y="2722230"/>
                </a:cubicBezTo>
                <a:cubicBezTo>
                  <a:pt x="20889508" y="2711661"/>
                  <a:pt x="20980128" y="2701092"/>
                  <a:pt x="21061684" y="2690523"/>
                </a:cubicBezTo>
                <a:lnTo>
                  <a:pt x="21061684" y="2701092"/>
                </a:lnTo>
                <a:cubicBezTo>
                  <a:pt x="21010332" y="2722230"/>
                  <a:pt x="20949920" y="2741858"/>
                  <a:pt x="20898568" y="2762995"/>
                </a:cubicBezTo>
                <a:cubicBezTo>
                  <a:pt x="20889508" y="2772054"/>
                  <a:pt x="20838156" y="2803761"/>
                  <a:pt x="20859300" y="2803761"/>
                </a:cubicBezTo>
                <a:cubicBezTo>
                  <a:pt x="21010332" y="2803761"/>
                  <a:pt x="21153816" y="2772054"/>
                  <a:pt x="21295788" y="2752427"/>
                </a:cubicBezTo>
                <a:cubicBezTo>
                  <a:pt x="21306360" y="2762995"/>
                  <a:pt x="21315424" y="2762995"/>
                  <a:pt x="21315424" y="2762995"/>
                </a:cubicBezTo>
                <a:cubicBezTo>
                  <a:pt x="21325996" y="2762995"/>
                  <a:pt x="21345628" y="2762995"/>
                  <a:pt x="21356200" y="2772054"/>
                </a:cubicBezTo>
                <a:cubicBezTo>
                  <a:pt x="21345628" y="2782623"/>
                  <a:pt x="21336568" y="2782623"/>
                  <a:pt x="21325996" y="2793192"/>
                </a:cubicBezTo>
                <a:cubicBezTo>
                  <a:pt x="21315424" y="2793192"/>
                  <a:pt x="21274644" y="2833957"/>
                  <a:pt x="21295788" y="2833957"/>
                </a:cubicBezTo>
                <a:cubicBezTo>
                  <a:pt x="21377348" y="2833957"/>
                  <a:pt x="21457396" y="2823389"/>
                  <a:pt x="21538952" y="2812820"/>
                </a:cubicBezTo>
                <a:cubicBezTo>
                  <a:pt x="21620512" y="2803761"/>
                  <a:pt x="21712640" y="2793192"/>
                  <a:pt x="21792688" y="2782623"/>
                </a:cubicBezTo>
                <a:cubicBezTo>
                  <a:pt x="21792688" y="2782623"/>
                  <a:pt x="21792688" y="2782623"/>
                  <a:pt x="21803260" y="2782623"/>
                </a:cubicBezTo>
                <a:cubicBezTo>
                  <a:pt x="21680924" y="2812820"/>
                  <a:pt x="21569160" y="2853585"/>
                  <a:pt x="21448332" y="2883782"/>
                </a:cubicBezTo>
                <a:cubicBezTo>
                  <a:pt x="21437760" y="2894351"/>
                  <a:pt x="21396980" y="2924548"/>
                  <a:pt x="21407552" y="2924548"/>
                </a:cubicBezTo>
                <a:cubicBezTo>
                  <a:pt x="21366772" y="2945685"/>
                  <a:pt x="21315424" y="2954744"/>
                  <a:pt x="21274644" y="2965313"/>
                </a:cubicBezTo>
                <a:cubicBezTo>
                  <a:pt x="21274644" y="2965313"/>
                  <a:pt x="21274644" y="2965313"/>
                  <a:pt x="21255008" y="2965313"/>
                </a:cubicBezTo>
                <a:cubicBezTo>
                  <a:pt x="21274644" y="2954744"/>
                  <a:pt x="21295788" y="2935116"/>
                  <a:pt x="21274644" y="2935116"/>
                </a:cubicBezTo>
                <a:cubicBezTo>
                  <a:pt x="21285216" y="2924548"/>
                  <a:pt x="21325996" y="2883782"/>
                  <a:pt x="21306360" y="2894351"/>
                </a:cubicBezTo>
                <a:cubicBezTo>
                  <a:pt x="21233864" y="2915488"/>
                  <a:pt x="21173452" y="2935116"/>
                  <a:pt x="21102464" y="2945685"/>
                </a:cubicBezTo>
                <a:cubicBezTo>
                  <a:pt x="21162876" y="2915488"/>
                  <a:pt x="21224800" y="2904920"/>
                  <a:pt x="21285216" y="2883782"/>
                </a:cubicBezTo>
                <a:cubicBezTo>
                  <a:pt x="21295788" y="2874723"/>
                  <a:pt x="21325996" y="2833957"/>
                  <a:pt x="21315424" y="2833957"/>
                </a:cubicBezTo>
                <a:cubicBezTo>
                  <a:pt x="21255008" y="2843017"/>
                  <a:pt x="21193084" y="2864154"/>
                  <a:pt x="21143244" y="2874723"/>
                </a:cubicBezTo>
                <a:cubicBezTo>
                  <a:pt x="21143244" y="2874723"/>
                  <a:pt x="21143244" y="2874723"/>
                  <a:pt x="21173452" y="2864154"/>
                </a:cubicBezTo>
                <a:cubicBezTo>
                  <a:pt x="21184024" y="2864154"/>
                  <a:pt x="21224800" y="2823389"/>
                  <a:pt x="21203656" y="2823389"/>
                </a:cubicBezTo>
                <a:cubicBezTo>
                  <a:pt x="21091892" y="2812820"/>
                  <a:pt x="20980128" y="2833957"/>
                  <a:pt x="20868360" y="2853585"/>
                </a:cubicBezTo>
                <a:cubicBezTo>
                  <a:pt x="20868360" y="2853585"/>
                  <a:pt x="20868360" y="2853585"/>
                  <a:pt x="20786804" y="2864154"/>
                </a:cubicBezTo>
                <a:cubicBezTo>
                  <a:pt x="20767168" y="2864154"/>
                  <a:pt x="20736964" y="2904920"/>
                  <a:pt x="20756596" y="2904920"/>
                </a:cubicBezTo>
                <a:cubicBezTo>
                  <a:pt x="20756596" y="2904920"/>
                  <a:pt x="20756596" y="2904920"/>
                  <a:pt x="20818520" y="2894351"/>
                </a:cubicBezTo>
                <a:cubicBezTo>
                  <a:pt x="20818520" y="2894351"/>
                  <a:pt x="20818520" y="2894351"/>
                  <a:pt x="20898568" y="2883782"/>
                </a:cubicBezTo>
                <a:cubicBezTo>
                  <a:pt x="20960492" y="2874723"/>
                  <a:pt x="21010332" y="2874723"/>
                  <a:pt x="21061684" y="2864154"/>
                </a:cubicBezTo>
                <a:cubicBezTo>
                  <a:pt x="20971064" y="2894351"/>
                  <a:pt x="20868360" y="2915488"/>
                  <a:pt x="20777740" y="2945685"/>
                </a:cubicBezTo>
                <a:cubicBezTo>
                  <a:pt x="20777740" y="2945685"/>
                  <a:pt x="20726388" y="2986451"/>
                  <a:pt x="20746024" y="2986451"/>
                </a:cubicBezTo>
                <a:cubicBezTo>
                  <a:pt x="20859300" y="2975882"/>
                  <a:pt x="20971064" y="2954744"/>
                  <a:pt x="21072256" y="2924548"/>
                </a:cubicBezTo>
                <a:cubicBezTo>
                  <a:pt x="21051112" y="2935116"/>
                  <a:pt x="21042052" y="2945685"/>
                  <a:pt x="21020904" y="2954744"/>
                </a:cubicBezTo>
                <a:cubicBezTo>
                  <a:pt x="21020904" y="2954744"/>
                  <a:pt x="20980128" y="2995510"/>
                  <a:pt x="21001272" y="2995510"/>
                </a:cubicBezTo>
                <a:cubicBezTo>
                  <a:pt x="21011088" y="2990980"/>
                  <a:pt x="21018640" y="2988715"/>
                  <a:pt x="21026192" y="2987583"/>
                </a:cubicBezTo>
                <a:lnTo>
                  <a:pt x="21040102" y="2986951"/>
                </a:lnTo>
                <a:lnTo>
                  <a:pt x="20950108" y="3010042"/>
                </a:lnTo>
                <a:cubicBezTo>
                  <a:pt x="20919714" y="3016270"/>
                  <a:pt x="20889506" y="3021177"/>
                  <a:pt x="20859300" y="3025706"/>
                </a:cubicBezTo>
                <a:cubicBezTo>
                  <a:pt x="20786804" y="3036275"/>
                  <a:pt x="20696184" y="3057413"/>
                  <a:pt x="20655404" y="3098178"/>
                </a:cubicBezTo>
                <a:cubicBezTo>
                  <a:pt x="20625196" y="3128375"/>
                  <a:pt x="20665976" y="3117806"/>
                  <a:pt x="20685612" y="3098178"/>
                </a:cubicBezTo>
                <a:cubicBezTo>
                  <a:pt x="20685612" y="3087610"/>
                  <a:pt x="20726388" y="3087610"/>
                  <a:pt x="20756596" y="3077041"/>
                </a:cubicBezTo>
                <a:cubicBezTo>
                  <a:pt x="20746024" y="3087610"/>
                  <a:pt x="20746024" y="3098178"/>
                  <a:pt x="20756596" y="3098178"/>
                </a:cubicBezTo>
                <a:cubicBezTo>
                  <a:pt x="20919712" y="3107237"/>
                  <a:pt x="21081320" y="3057413"/>
                  <a:pt x="21233864" y="3016647"/>
                </a:cubicBezTo>
                <a:cubicBezTo>
                  <a:pt x="21233864" y="3016647"/>
                  <a:pt x="21233864" y="3016647"/>
                  <a:pt x="21325996" y="3006079"/>
                </a:cubicBezTo>
                <a:cubicBezTo>
                  <a:pt x="21315424" y="3016647"/>
                  <a:pt x="21295788" y="3025706"/>
                  <a:pt x="21295788" y="3036275"/>
                </a:cubicBezTo>
                <a:cubicBezTo>
                  <a:pt x="21153816" y="3066472"/>
                  <a:pt x="21010332" y="3098178"/>
                  <a:pt x="20868360" y="3137434"/>
                </a:cubicBezTo>
                <a:cubicBezTo>
                  <a:pt x="20859300" y="3148003"/>
                  <a:pt x="20827584" y="3188768"/>
                  <a:pt x="20838156" y="3178200"/>
                </a:cubicBezTo>
                <a:cubicBezTo>
                  <a:pt x="20909140" y="3169140"/>
                  <a:pt x="20990700" y="3158572"/>
                  <a:pt x="21061684" y="3137434"/>
                </a:cubicBezTo>
                <a:cubicBezTo>
                  <a:pt x="21051112" y="3148003"/>
                  <a:pt x="21042052" y="3169140"/>
                  <a:pt x="21051112" y="3169140"/>
                </a:cubicBezTo>
                <a:cubicBezTo>
                  <a:pt x="21061684" y="3169140"/>
                  <a:pt x="21081320" y="3158572"/>
                  <a:pt x="21091892" y="3158572"/>
                </a:cubicBezTo>
                <a:lnTo>
                  <a:pt x="21091892" y="3169140"/>
                </a:lnTo>
                <a:cubicBezTo>
                  <a:pt x="21091892" y="3169140"/>
                  <a:pt x="21091892" y="3169140"/>
                  <a:pt x="21098312" y="3167819"/>
                </a:cubicBezTo>
                <a:lnTo>
                  <a:pt x="21133908" y="3160493"/>
                </a:lnTo>
                <a:lnTo>
                  <a:pt x="21132672" y="3169140"/>
                </a:lnTo>
                <a:cubicBezTo>
                  <a:pt x="20939348" y="3199337"/>
                  <a:pt x="20746024" y="3218965"/>
                  <a:pt x="20563272" y="3270299"/>
                </a:cubicBezTo>
                <a:cubicBezTo>
                  <a:pt x="20543640" y="3270299"/>
                  <a:pt x="20513432" y="3300496"/>
                  <a:pt x="20524004" y="3311065"/>
                </a:cubicBezTo>
                <a:cubicBezTo>
                  <a:pt x="20524004" y="3311065"/>
                  <a:pt x="20524004" y="3311065"/>
                  <a:pt x="20513432" y="3311065"/>
                </a:cubicBezTo>
                <a:cubicBezTo>
                  <a:pt x="20492288" y="3321634"/>
                  <a:pt x="20462080" y="3371458"/>
                  <a:pt x="20492288" y="3351830"/>
                </a:cubicBezTo>
                <a:cubicBezTo>
                  <a:pt x="20533068" y="3330693"/>
                  <a:pt x="20584416" y="3311065"/>
                  <a:pt x="20644832" y="3300496"/>
                </a:cubicBezTo>
                <a:cubicBezTo>
                  <a:pt x="20625196" y="3311065"/>
                  <a:pt x="20614624" y="3330693"/>
                  <a:pt x="20625196" y="3330693"/>
                </a:cubicBezTo>
                <a:cubicBezTo>
                  <a:pt x="20777740" y="3321634"/>
                  <a:pt x="20949920" y="3300496"/>
                  <a:pt x="21102464" y="3270299"/>
                </a:cubicBezTo>
                <a:cubicBezTo>
                  <a:pt x="21143244" y="3259731"/>
                  <a:pt x="21193084" y="3250672"/>
                  <a:pt x="21233864" y="3240103"/>
                </a:cubicBezTo>
                <a:cubicBezTo>
                  <a:pt x="21224800" y="3240103"/>
                  <a:pt x="21224800" y="3250672"/>
                  <a:pt x="21233864" y="3250672"/>
                </a:cubicBezTo>
                <a:cubicBezTo>
                  <a:pt x="21285216" y="3240103"/>
                  <a:pt x="21325996" y="3240103"/>
                  <a:pt x="21377348" y="3229534"/>
                </a:cubicBezTo>
                <a:cubicBezTo>
                  <a:pt x="21173452" y="3300496"/>
                  <a:pt x="20949920" y="3341262"/>
                  <a:pt x="20736964" y="3382027"/>
                </a:cubicBezTo>
                <a:cubicBezTo>
                  <a:pt x="20675040" y="3392596"/>
                  <a:pt x="20614624" y="3401655"/>
                  <a:pt x="20554212" y="3422792"/>
                </a:cubicBezTo>
                <a:cubicBezTo>
                  <a:pt x="20533068" y="3422792"/>
                  <a:pt x="20502860" y="3463558"/>
                  <a:pt x="20513432" y="3463558"/>
                </a:cubicBezTo>
                <a:cubicBezTo>
                  <a:pt x="20554212" y="3452989"/>
                  <a:pt x="20594992" y="3442420"/>
                  <a:pt x="20634260" y="3433361"/>
                </a:cubicBezTo>
                <a:cubicBezTo>
                  <a:pt x="20634260" y="3442420"/>
                  <a:pt x="20634260" y="3442420"/>
                  <a:pt x="20644832" y="3442420"/>
                </a:cubicBezTo>
                <a:cubicBezTo>
                  <a:pt x="20767168" y="3433361"/>
                  <a:pt x="20919712" y="3382027"/>
                  <a:pt x="21042052" y="3392596"/>
                </a:cubicBezTo>
                <a:cubicBezTo>
                  <a:pt x="21020904" y="3401655"/>
                  <a:pt x="21001272" y="3412224"/>
                  <a:pt x="20971064" y="3412224"/>
                </a:cubicBezTo>
                <a:cubicBezTo>
                  <a:pt x="20898568" y="3422792"/>
                  <a:pt x="20827584" y="3433361"/>
                  <a:pt x="20756596" y="3452989"/>
                </a:cubicBezTo>
                <a:cubicBezTo>
                  <a:pt x="20756596" y="3452989"/>
                  <a:pt x="20756596" y="3452989"/>
                  <a:pt x="20736964" y="3452989"/>
                </a:cubicBezTo>
                <a:cubicBezTo>
                  <a:pt x="20736964" y="3452989"/>
                  <a:pt x="20726388" y="3452989"/>
                  <a:pt x="20726388" y="3463558"/>
                </a:cubicBezTo>
                <a:cubicBezTo>
                  <a:pt x="20726388" y="3463558"/>
                  <a:pt x="20726388" y="3463558"/>
                  <a:pt x="20665976" y="3472617"/>
                </a:cubicBezTo>
                <a:cubicBezTo>
                  <a:pt x="20665976" y="3472617"/>
                  <a:pt x="20665976" y="3472617"/>
                  <a:pt x="20644832" y="3472617"/>
                </a:cubicBezTo>
                <a:cubicBezTo>
                  <a:pt x="20502860" y="3493755"/>
                  <a:pt x="20360888" y="3513383"/>
                  <a:pt x="20218916" y="3545089"/>
                </a:cubicBezTo>
                <a:cubicBezTo>
                  <a:pt x="20218916" y="3545089"/>
                  <a:pt x="20218916" y="3545089"/>
                  <a:pt x="20208344" y="3545089"/>
                </a:cubicBezTo>
                <a:cubicBezTo>
                  <a:pt x="20197772" y="3545089"/>
                  <a:pt x="20156992" y="3584345"/>
                  <a:pt x="20178136" y="3584345"/>
                </a:cubicBezTo>
                <a:cubicBezTo>
                  <a:pt x="20279328" y="3575286"/>
                  <a:pt x="20380520" y="3564717"/>
                  <a:pt x="20483224" y="3545089"/>
                </a:cubicBezTo>
                <a:cubicBezTo>
                  <a:pt x="20421300" y="3564717"/>
                  <a:pt x="20371460" y="3584345"/>
                  <a:pt x="20320108" y="3605482"/>
                </a:cubicBezTo>
                <a:cubicBezTo>
                  <a:pt x="20309536" y="3616051"/>
                  <a:pt x="20268756" y="3646248"/>
                  <a:pt x="20289900" y="3646248"/>
                </a:cubicBezTo>
                <a:cubicBezTo>
                  <a:pt x="20391094" y="3635679"/>
                  <a:pt x="20492666" y="3617939"/>
                  <a:pt x="20594236" y="3596423"/>
                </a:cubicBezTo>
                <a:lnTo>
                  <a:pt x="20765462" y="3555648"/>
                </a:lnTo>
                <a:lnTo>
                  <a:pt x="20746024" y="3564717"/>
                </a:lnTo>
                <a:cubicBezTo>
                  <a:pt x="20685612" y="3575286"/>
                  <a:pt x="20614624" y="3594913"/>
                  <a:pt x="20543640" y="3616051"/>
                </a:cubicBezTo>
                <a:cubicBezTo>
                  <a:pt x="20533068" y="3616051"/>
                  <a:pt x="20492288" y="3656817"/>
                  <a:pt x="20513432" y="3656817"/>
                </a:cubicBezTo>
                <a:cubicBezTo>
                  <a:pt x="20554212" y="3656817"/>
                  <a:pt x="20594992" y="3656817"/>
                  <a:pt x="20634260" y="3656817"/>
                </a:cubicBezTo>
                <a:cubicBezTo>
                  <a:pt x="20594992" y="3665876"/>
                  <a:pt x="20543640" y="3687013"/>
                  <a:pt x="20502860" y="3706641"/>
                </a:cubicBezTo>
                <a:cubicBezTo>
                  <a:pt x="20492288" y="3717210"/>
                  <a:pt x="20451508" y="3747407"/>
                  <a:pt x="20472652" y="3747407"/>
                </a:cubicBezTo>
                <a:cubicBezTo>
                  <a:pt x="20554212" y="3736838"/>
                  <a:pt x="20634260" y="3727779"/>
                  <a:pt x="20726388" y="3717210"/>
                </a:cubicBezTo>
                <a:cubicBezTo>
                  <a:pt x="20706756" y="3727779"/>
                  <a:pt x="20696184" y="3757975"/>
                  <a:pt x="20706756" y="3747407"/>
                </a:cubicBezTo>
                <a:cubicBezTo>
                  <a:pt x="20838156" y="3727779"/>
                  <a:pt x="20971064" y="3706641"/>
                  <a:pt x="21102464" y="3687013"/>
                </a:cubicBezTo>
                <a:cubicBezTo>
                  <a:pt x="21244436" y="3656817"/>
                  <a:pt x="21377348" y="3625110"/>
                  <a:pt x="21508744" y="3594913"/>
                </a:cubicBezTo>
                <a:cubicBezTo>
                  <a:pt x="21498172" y="3594913"/>
                  <a:pt x="21498172" y="3605482"/>
                  <a:pt x="21508744" y="3605482"/>
                </a:cubicBezTo>
                <a:cubicBezTo>
                  <a:pt x="21569160" y="3594913"/>
                  <a:pt x="21631084" y="3584345"/>
                  <a:pt x="21691496" y="3564717"/>
                </a:cubicBezTo>
                <a:cubicBezTo>
                  <a:pt x="21609940" y="3584345"/>
                  <a:pt x="21528380" y="3616051"/>
                  <a:pt x="21457396" y="3625110"/>
                </a:cubicBezTo>
                <a:cubicBezTo>
                  <a:pt x="21457396" y="3625110"/>
                  <a:pt x="21457396" y="3625110"/>
                  <a:pt x="21345628" y="3656817"/>
                </a:cubicBezTo>
                <a:cubicBezTo>
                  <a:pt x="21325996" y="3656817"/>
                  <a:pt x="21306360" y="3687013"/>
                  <a:pt x="21306360" y="3697582"/>
                </a:cubicBezTo>
                <a:cubicBezTo>
                  <a:pt x="21306360" y="3697582"/>
                  <a:pt x="21306360" y="3697582"/>
                  <a:pt x="21295788" y="3697582"/>
                </a:cubicBezTo>
                <a:cubicBezTo>
                  <a:pt x="21295788" y="3687013"/>
                  <a:pt x="21306360" y="3676444"/>
                  <a:pt x="21295788" y="3676444"/>
                </a:cubicBezTo>
                <a:cubicBezTo>
                  <a:pt x="21193084" y="3706641"/>
                  <a:pt x="21081320" y="3736838"/>
                  <a:pt x="20971064" y="3747407"/>
                </a:cubicBezTo>
                <a:cubicBezTo>
                  <a:pt x="20960492" y="3747407"/>
                  <a:pt x="20919712" y="3788172"/>
                  <a:pt x="20930284" y="3788172"/>
                </a:cubicBezTo>
                <a:cubicBezTo>
                  <a:pt x="20919712" y="3798741"/>
                  <a:pt x="20909518" y="3811575"/>
                  <a:pt x="20904420" y="3819124"/>
                </a:cubicBezTo>
                <a:lnTo>
                  <a:pt x="20901816" y="3824293"/>
                </a:lnTo>
                <a:lnTo>
                  <a:pt x="20764478" y="3845970"/>
                </a:lnTo>
                <a:cubicBezTo>
                  <a:pt x="20589044" y="3877535"/>
                  <a:pt x="20411482" y="3918018"/>
                  <a:pt x="20227976" y="3940665"/>
                </a:cubicBezTo>
                <a:cubicBezTo>
                  <a:pt x="20208344" y="3940665"/>
                  <a:pt x="20178136" y="3981431"/>
                  <a:pt x="20187200" y="3981431"/>
                </a:cubicBezTo>
                <a:cubicBezTo>
                  <a:pt x="20339744" y="3960293"/>
                  <a:pt x="20492288" y="3930096"/>
                  <a:pt x="20634260" y="3910469"/>
                </a:cubicBezTo>
                <a:cubicBezTo>
                  <a:pt x="20786804" y="3880272"/>
                  <a:pt x="20939348" y="3859134"/>
                  <a:pt x="21091892" y="3839506"/>
                </a:cubicBezTo>
                <a:cubicBezTo>
                  <a:pt x="21102464" y="3839506"/>
                  <a:pt x="21113036" y="3828938"/>
                  <a:pt x="21122100" y="3818369"/>
                </a:cubicBezTo>
                <a:cubicBezTo>
                  <a:pt x="21224800" y="3798741"/>
                  <a:pt x="21325996" y="3768544"/>
                  <a:pt x="21418124" y="3736838"/>
                </a:cubicBezTo>
                <a:cubicBezTo>
                  <a:pt x="21433228" y="3732308"/>
                  <a:pt x="21448332" y="3730044"/>
                  <a:pt x="21464756" y="3728911"/>
                </a:cubicBezTo>
                <a:lnTo>
                  <a:pt x="21508424" y="3728005"/>
                </a:lnTo>
                <a:lnTo>
                  <a:pt x="21502326" y="3732308"/>
                </a:lnTo>
                <a:cubicBezTo>
                  <a:pt x="21498550" y="3734573"/>
                  <a:pt x="21493642" y="3736838"/>
                  <a:pt x="21489112" y="3736838"/>
                </a:cubicBezTo>
                <a:cubicBezTo>
                  <a:pt x="21377348" y="3777603"/>
                  <a:pt x="21265580" y="3809310"/>
                  <a:pt x="21153816" y="3839506"/>
                </a:cubicBezTo>
                <a:cubicBezTo>
                  <a:pt x="21162876" y="3828938"/>
                  <a:pt x="21173452" y="3818369"/>
                  <a:pt x="21162876" y="3818369"/>
                </a:cubicBezTo>
                <a:cubicBezTo>
                  <a:pt x="20980128" y="3889331"/>
                  <a:pt x="20777740" y="3910469"/>
                  <a:pt x="20573844" y="3930096"/>
                </a:cubicBezTo>
                <a:cubicBezTo>
                  <a:pt x="20573844" y="3930096"/>
                  <a:pt x="20573844" y="3930096"/>
                  <a:pt x="20543640" y="3940665"/>
                </a:cubicBezTo>
                <a:cubicBezTo>
                  <a:pt x="20524004" y="3940665"/>
                  <a:pt x="20492288" y="3981431"/>
                  <a:pt x="20502860" y="3981431"/>
                </a:cubicBezTo>
                <a:cubicBezTo>
                  <a:pt x="20554212" y="3981431"/>
                  <a:pt x="20594992" y="3970862"/>
                  <a:pt x="20644832" y="3960293"/>
                </a:cubicBezTo>
                <a:cubicBezTo>
                  <a:pt x="20655404" y="3960293"/>
                  <a:pt x="20665976" y="3960293"/>
                  <a:pt x="20665976" y="3951234"/>
                </a:cubicBezTo>
                <a:cubicBezTo>
                  <a:pt x="20675040" y="3951234"/>
                  <a:pt x="20685612" y="3951234"/>
                  <a:pt x="20696184" y="3960293"/>
                </a:cubicBezTo>
                <a:cubicBezTo>
                  <a:pt x="20807948" y="3940665"/>
                  <a:pt x="20909140" y="3919528"/>
                  <a:pt x="21010332" y="3899900"/>
                </a:cubicBezTo>
                <a:cubicBezTo>
                  <a:pt x="21001272" y="3910469"/>
                  <a:pt x="20980128" y="3930096"/>
                  <a:pt x="21001272" y="3930096"/>
                </a:cubicBezTo>
                <a:cubicBezTo>
                  <a:pt x="21020904" y="3930096"/>
                  <a:pt x="21042052" y="3930096"/>
                  <a:pt x="21061684" y="3919528"/>
                </a:cubicBezTo>
                <a:cubicBezTo>
                  <a:pt x="21061684" y="3919528"/>
                  <a:pt x="21061684" y="3919528"/>
                  <a:pt x="20949920" y="3960293"/>
                </a:cubicBezTo>
                <a:cubicBezTo>
                  <a:pt x="20960492" y="3951234"/>
                  <a:pt x="20971064" y="3940665"/>
                  <a:pt x="20960492" y="3940665"/>
                </a:cubicBezTo>
                <a:cubicBezTo>
                  <a:pt x="20898568" y="3940665"/>
                  <a:pt x="20838156" y="3951234"/>
                  <a:pt x="20777740" y="3960293"/>
                </a:cubicBezTo>
                <a:cubicBezTo>
                  <a:pt x="20919712" y="3970862"/>
                  <a:pt x="21072256" y="3981431"/>
                  <a:pt x="21214228" y="3992000"/>
                </a:cubicBezTo>
                <a:cubicBezTo>
                  <a:pt x="21203656" y="3992000"/>
                  <a:pt x="21193084" y="3992000"/>
                  <a:pt x="21193084" y="3992000"/>
                </a:cubicBezTo>
                <a:cubicBezTo>
                  <a:pt x="21031480" y="3992000"/>
                  <a:pt x="20868360" y="3981431"/>
                  <a:pt x="20706756" y="3970862"/>
                </a:cubicBezTo>
                <a:cubicBezTo>
                  <a:pt x="20625196" y="3992000"/>
                  <a:pt x="20533068" y="4011627"/>
                  <a:pt x="20451508" y="4022196"/>
                </a:cubicBezTo>
                <a:cubicBezTo>
                  <a:pt x="20442444" y="4022196"/>
                  <a:pt x="20431872" y="4031255"/>
                  <a:pt x="20421300" y="4041824"/>
                </a:cubicBezTo>
                <a:cubicBezTo>
                  <a:pt x="20451508" y="4041824"/>
                  <a:pt x="20492288" y="4041824"/>
                  <a:pt x="20524004" y="4041824"/>
                </a:cubicBezTo>
                <a:cubicBezTo>
                  <a:pt x="20604052" y="4031255"/>
                  <a:pt x="20685612" y="4011627"/>
                  <a:pt x="20767168" y="4001059"/>
                </a:cubicBezTo>
                <a:cubicBezTo>
                  <a:pt x="20715816" y="4022196"/>
                  <a:pt x="20655404" y="4031255"/>
                  <a:pt x="20594992" y="4052393"/>
                </a:cubicBezTo>
                <a:cubicBezTo>
                  <a:pt x="20665976" y="4052393"/>
                  <a:pt x="20746024" y="4062962"/>
                  <a:pt x="20827584" y="4062962"/>
                </a:cubicBezTo>
                <a:cubicBezTo>
                  <a:pt x="20827584" y="4062962"/>
                  <a:pt x="20827584" y="4062962"/>
                  <a:pt x="20797376" y="4062962"/>
                </a:cubicBezTo>
                <a:cubicBezTo>
                  <a:pt x="20777740" y="4062962"/>
                  <a:pt x="20675040" y="4093158"/>
                  <a:pt x="20706756" y="4093158"/>
                </a:cubicBezTo>
                <a:cubicBezTo>
                  <a:pt x="20715816" y="4093158"/>
                  <a:pt x="20726388" y="4093158"/>
                  <a:pt x="20726388" y="4103727"/>
                </a:cubicBezTo>
                <a:cubicBezTo>
                  <a:pt x="20756596" y="4093158"/>
                  <a:pt x="20777740" y="4082590"/>
                  <a:pt x="20807948" y="4072021"/>
                </a:cubicBezTo>
                <a:cubicBezTo>
                  <a:pt x="20807948" y="4072021"/>
                  <a:pt x="20818520" y="4072021"/>
                  <a:pt x="20827584" y="4062962"/>
                </a:cubicBezTo>
                <a:cubicBezTo>
                  <a:pt x="20827584" y="4062962"/>
                  <a:pt x="20827584" y="4052393"/>
                  <a:pt x="20838156" y="4052393"/>
                </a:cubicBezTo>
                <a:cubicBezTo>
                  <a:pt x="20859300" y="4052393"/>
                  <a:pt x="20878932" y="4022196"/>
                  <a:pt x="20889508" y="4011627"/>
                </a:cubicBezTo>
                <a:cubicBezTo>
                  <a:pt x="20889508" y="4011627"/>
                  <a:pt x="20889508" y="4011627"/>
                  <a:pt x="20980128" y="3992000"/>
                </a:cubicBezTo>
                <a:cubicBezTo>
                  <a:pt x="20960492" y="4001059"/>
                  <a:pt x="20939348" y="4031255"/>
                  <a:pt x="20949920" y="4031255"/>
                </a:cubicBezTo>
                <a:cubicBezTo>
                  <a:pt x="20949920" y="4031255"/>
                  <a:pt x="20949920" y="4031255"/>
                  <a:pt x="21081320" y="4001059"/>
                </a:cubicBezTo>
                <a:cubicBezTo>
                  <a:pt x="21072256" y="4011627"/>
                  <a:pt x="21051112" y="4011627"/>
                  <a:pt x="21042052" y="4022196"/>
                </a:cubicBezTo>
                <a:cubicBezTo>
                  <a:pt x="21042052" y="4022196"/>
                  <a:pt x="20990700" y="4062962"/>
                  <a:pt x="21010332" y="4062962"/>
                </a:cubicBezTo>
                <a:cubicBezTo>
                  <a:pt x="21010332" y="4062962"/>
                  <a:pt x="21010332" y="4062962"/>
                  <a:pt x="20777740" y="4103727"/>
                </a:cubicBezTo>
                <a:lnTo>
                  <a:pt x="20767168" y="4103727"/>
                </a:lnTo>
                <a:cubicBezTo>
                  <a:pt x="20838156" y="4112786"/>
                  <a:pt x="20919712" y="4123355"/>
                  <a:pt x="21010332" y="4133924"/>
                </a:cubicBezTo>
                <a:cubicBezTo>
                  <a:pt x="20971064" y="4133924"/>
                  <a:pt x="20909140" y="4153552"/>
                  <a:pt x="20939348" y="4164121"/>
                </a:cubicBezTo>
                <a:cubicBezTo>
                  <a:pt x="21122100" y="4183748"/>
                  <a:pt x="21306360" y="4204886"/>
                  <a:pt x="21498172" y="4215455"/>
                </a:cubicBezTo>
                <a:cubicBezTo>
                  <a:pt x="21538952" y="4215455"/>
                  <a:pt x="21620512" y="4183748"/>
                  <a:pt x="21590304" y="4183748"/>
                </a:cubicBezTo>
                <a:cubicBezTo>
                  <a:pt x="21478540" y="4174689"/>
                  <a:pt x="21366772" y="4174689"/>
                  <a:pt x="21255008" y="4153552"/>
                </a:cubicBezTo>
                <a:cubicBezTo>
                  <a:pt x="21336568" y="4153552"/>
                  <a:pt x="21418124" y="4153552"/>
                  <a:pt x="21498172" y="4144493"/>
                </a:cubicBezTo>
                <a:cubicBezTo>
                  <a:pt x="21792688" y="4174689"/>
                  <a:pt x="22097780" y="4183748"/>
                  <a:pt x="22392296" y="4204886"/>
                </a:cubicBezTo>
                <a:cubicBezTo>
                  <a:pt x="22230688" y="4204886"/>
                  <a:pt x="22078144" y="4204886"/>
                  <a:pt x="21915028" y="4215455"/>
                </a:cubicBezTo>
                <a:cubicBezTo>
                  <a:pt x="21895392" y="4215455"/>
                  <a:pt x="21792688" y="4235083"/>
                  <a:pt x="21824408" y="4245652"/>
                </a:cubicBezTo>
                <a:cubicBezTo>
                  <a:pt x="21824408" y="4245652"/>
                  <a:pt x="21824408" y="4245652"/>
                  <a:pt x="21874248" y="4256221"/>
                </a:cubicBezTo>
                <a:cubicBezTo>
                  <a:pt x="21824408" y="4245652"/>
                  <a:pt x="21783628" y="4245652"/>
                  <a:pt x="21732276" y="4245652"/>
                </a:cubicBezTo>
                <a:cubicBezTo>
                  <a:pt x="21721704" y="4245652"/>
                  <a:pt x="21712640" y="4245652"/>
                  <a:pt x="21702068" y="4245652"/>
                </a:cubicBezTo>
                <a:cubicBezTo>
                  <a:pt x="21579732" y="4245652"/>
                  <a:pt x="21467968" y="4245652"/>
                  <a:pt x="21356200" y="4245652"/>
                </a:cubicBezTo>
                <a:cubicBezTo>
                  <a:pt x="21325996" y="4245652"/>
                  <a:pt x="21224800" y="4275848"/>
                  <a:pt x="21265580" y="4275848"/>
                </a:cubicBezTo>
                <a:cubicBezTo>
                  <a:pt x="21528380" y="4306045"/>
                  <a:pt x="21813836" y="4295476"/>
                  <a:pt x="22087204" y="4316614"/>
                </a:cubicBezTo>
                <a:cubicBezTo>
                  <a:pt x="22007156" y="4316614"/>
                  <a:pt x="21936172" y="4316614"/>
                  <a:pt x="21854612" y="4325673"/>
                </a:cubicBezTo>
                <a:cubicBezTo>
                  <a:pt x="21833468" y="4325673"/>
                  <a:pt x="21742848" y="4357379"/>
                  <a:pt x="21783628" y="4366438"/>
                </a:cubicBezTo>
                <a:cubicBezTo>
                  <a:pt x="21915028" y="4377007"/>
                  <a:pt x="22057000" y="4377007"/>
                  <a:pt x="22200480" y="4377007"/>
                </a:cubicBezTo>
                <a:cubicBezTo>
                  <a:pt x="22026792" y="4387576"/>
                  <a:pt x="21865184" y="4387576"/>
                  <a:pt x="21702068" y="4387576"/>
                </a:cubicBezTo>
                <a:cubicBezTo>
                  <a:pt x="21538952" y="4387576"/>
                  <a:pt x="21377348" y="4398145"/>
                  <a:pt x="21214228" y="4398145"/>
                </a:cubicBezTo>
                <a:cubicBezTo>
                  <a:pt x="21193084" y="4398145"/>
                  <a:pt x="21081320" y="4428342"/>
                  <a:pt x="21122100" y="4428342"/>
                </a:cubicBezTo>
                <a:cubicBezTo>
                  <a:pt x="21214228" y="4438910"/>
                  <a:pt x="21306360" y="4447969"/>
                  <a:pt x="21396980" y="4447969"/>
                </a:cubicBezTo>
                <a:cubicBezTo>
                  <a:pt x="21366772" y="4458538"/>
                  <a:pt x="21336568" y="4469107"/>
                  <a:pt x="21356200" y="4469107"/>
                </a:cubicBezTo>
                <a:cubicBezTo>
                  <a:pt x="21407552" y="4478166"/>
                  <a:pt x="21457396" y="4478166"/>
                  <a:pt x="21508744" y="4478166"/>
                </a:cubicBezTo>
                <a:cubicBezTo>
                  <a:pt x="21478540" y="4488735"/>
                  <a:pt x="21448332" y="4499304"/>
                  <a:pt x="21478540" y="4499304"/>
                </a:cubicBezTo>
                <a:cubicBezTo>
                  <a:pt x="21874248" y="4550638"/>
                  <a:pt x="22301672" y="4529500"/>
                  <a:pt x="22718528" y="4550638"/>
                </a:cubicBezTo>
                <a:cubicBezTo>
                  <a:pt x="22759308" y="4550638"/>
                  <a:pt x="22839356" y="4509873"/>
                  <a:pt x="22809148" y="4509873"/>
                </a:cubicBezTo>
                <a:cubicBezTo>
                  <a:pt x="22473852" y="4499304"/>
                  <a:pt x="22127984" y="4509873"/>
                  <a:pt x="21792688" y="4478166"/>
                </a:cubicBezTo>
                <a:cubicBezTo>
                  <a:pt x="21874248" y="4478166"/>
                  <a:pt x="21966380" y="4478166"/>
                  <a:pt x="22047936" y="4478166"/>
                </a:cubicBezTo>
                <a:cubicBezTo>
                  <a:pt x="22078144" y="4478166"/>
                  <a:pt x="22118924" y="4469107"/>
                  <a:pt x="22138556" y="4458538"/>
                </a:cubicBezTo>
                <a:cubicBezTo>
                  <a:pt x="22138556" y="4458538"/>
                  <a:pt x="22138556" y="4458538"/>
                  <a:pt x="22413440" y="4458538"/>
                </a:cubicBezTo>
                <a:cubicBezTo>
                  <a:pt x="22454220" y="4458538"/>
                  <a:pt x="22544840" y="4417773"/>
                  <a:pt x="22514632" y="4417773"/>
                </a:cubicBezTo>
                <a:cubicBezTo>
                  <a:pt x="22312248" y="4417773"/>
                  <a:pt x="22108352" y="4417773"/>
                  <a:pt x="21904456" y="4417773"/>
                </a:cubicBezTo>
                <a:cubicBezTo>
                  <a:pt x="22168764" y="4417773"/>
                  <a:pt x="22443644" y="4407204"/>
                  <a:pt x="22697384" y="4398145"/>
                </a:cubicBezTo>
                <a:cubicBezTo>
                  <a:pt x="22707956" y="4398145"/>
                  <a:pt x="22738164" y="4387576"/>
                  <a:pt x="22759308" y="4387576"/>
                </a:cubicBezTo>
                <a:cubicBezTo>
                  <a:pt x="22839356" y="4387576"/>
                  <a:pt x="22910340" y="4387576"/>
                  <a:pt x="22991900" y="4398145"/>
                </a:cubicBezTo>
                <a:cubicBezTo>
                  <a:pt x="22920912" y="4398145"/>
                  <a:pt x="22839356" y="4407204"/>
                  <a:pt x="22768368" y="4407204"/>
                </a:cubicBezTo>
                <a:cubicBezTo>
                  <a:pt x="22748736" y="4407204"/>
                  <a:pt x="22636968" y="4438910"/>
                  <a:pt x="22677748" y="4447969"/>
                </a:cubicBezTo>
                <a:cubicBezTo>
                  <a:pt x="22869560" y="4469107"/>
                  <a:pt x="23062884" y="4478166"/>
                  <a:pt x="23256208" y="4488735"/>
                </a:cubicBezTo>
                <a:cubicBezTo>
                  <a:pt x="23277352" y="4488735"/>
                  <a:pt x="23286416" y="4488735"/>
                  <a:pt x="23296988" y="4488735"/>
                </a:cubicBezTo>
                <a:cubicBezTo>
                  <a:pt x="23226000" y="4499304"/>
                  <a:pt x="23155016" y="4499304"/>
                  <a:pt x="23084028" y="4499304"/>
                </a:cubicBezTo>
                <a:cubicBezTo>
                  <a:pt x="23062884" y="4499304"/>
                  <a:pt x="22961692" y="4540069"/>
                  <a:pt x="22991900" y="4540069"/>
                </a:cubicBezTo>
                <a:cubicBezTo>
                  <a:pt x="23185224" y="4559697"/>
                  <a:pt x="23398180" y="4570266"/>
                  <a:pt x="23602076" y="4591404"/>
                </a:cubicBezTo>
                <a:cubicBezTo>
                  <a:pt x="23419324" y="4600463"/>
                  <a:pt x="23245636" y="4600463"/>
                  <a:pt x="23062884" y="4611031"/>
                </a:cubicBezTo>
                <a:cubicBezTo>
                  <a:pt x="23043252" y="4611031"/>
                  <a:pt x="22981328" y="4621600"/>
                  <a:pt x="22961692" y="4630659"/>
                </a:cubicBezTo>
                <a:cubicBezTo>
                  <a:pt x="22961692" y="4630659"/>
                  <a:pt x="22961692" y="4630659"/>
                  <a:pt x="22951120" y="4630659"/>
                </a:cubicBezTo>
                <a:cubicBezTo>
                  <a:pt x="22748736" y="4630659"/>
                  <a:pt x="22534268" y="4630659"/>
                  <a:pt x="22321308" y="4611031"/>
                </a:cubicBezTo>
                <a:cubicBezTo>
                  <a:pt x="22362088" y="4600463"/>
                  <a:pt x="22402868" y="4591404"/>
                  <a:pt x="22383232" y="4591404"/>
                </a:cubicBezTo>
                <a:cubicBezTo>
                  <a:pt x="22280528" y="4580835"/>
                  <a:pt x="22200480" y="4591404"/>
                  <a:pt x="22108352" y="4591404"/>
                </a:cubicBezTo>
                <a:cubicBezTo>
                  <a:pt x="22087204" y="4591404"/>
                  <a:pt x="21986012" y="4621600"/>
                  <a:pt x="22016220" y="4630659"/>
                </a:cubicBezTo>
                <a:cubicBezTo>
                  <a:pt x="22016220" y="4630659"/>
                  <a:pt x="22016220" y="4630659"/>
                  <a:pt x="22087204" y="4630659"/>
                </a:cubicBezTo>
                <a:cubicBezTo>
                  <a:pt x="22087204" y="4630659"/>
                  <a:pt x="22087204" y="4630659"/>
                  <a:pt x="22026792" y="4641228"/>
                </a:cubicBezTo>
                <a:cubicBezTo>
                  <a:pt x="22016220" y="4641228"/>
                  <a:pt x="21904456" y="4671425"/>
                  <a:pt x="21936172" y="4671425"/>
                </a:cubicBezTo>
                <a:cubicBezTo>
                  <a:pt x="22149128" y="4712190"/>
                  <a:pt x="22402868" y="4712190"/>
                  <a:pt x="22656604" y="4712190"/>
                </a:cubicBezTo>
                <a:cubicBezTo>
                  <a:pt x="22615824" y="4712190"/>
                  <a:pt x="22575044" y="4733328"/>
                  <a:pt x="22575044" y="4742387"/>
                </a:cubicBezTo>
                <a:cubicBezTo>
                  <a:pt x="22250324" y="4742387"/>
                  <a:pt x="21936172" y="4752956"/>
                  <a:pt x="21620512" y="4772584"/>
                </a:cubicBezTo>
                <a:cubicBezTo>
                  <a:pt x="21590304" y="4772584"/>
                  <a:pt x="21498172" y="4804290"/>
                  <a:pt x="21528380" y="4804290"/>
                </a:cubicBezTo>
                <a:cubicBezTo>
                  <a:pt x="21712640" y="4813349"/>
                  <a:pt x="21895392" y="4813349"/>
                  <a:pt x="22078144" y="4813349"/>
                </a:cubicBezTo>
                <a:cubicBezTo>
                  <a:pt x="21955808" y="4813349"/>
                  <a:pt x="21844040" y="4823918"/>
                  <a:pt x="21742848" y="4854115"/>
                </a:cubicBezTo>
                <a:cubicBezTo>
                  <a:pt x="21742848" y="4854115"/>
                  <a:pt x="21661288" y="4875252"/>
                  <a:pt x="21702068" y="4875252"/>
                </a:cubicBezTo>
                <a:cubicBezTo>
                  <a:pt x="21865184" y="4885821"/>
                  <a:pt x="22037364" y="4885821"/>
                  <a:pt x="22200480" y="4885821"/>
                </a:cubicBezTo>
                <a:cubicBezTo>
                  <a:pt x="22189908" y="4885821"/>
                  <a:pt x="22189908" y="4894880"/>
                  <a:pt x="22209544" y="4894880"/>
                </a:cubicBezTo>
                <a:cubicBezTo>
                  <a:pt x="22209544" y="4894880"/>
                  <a:pt x="22209544" y="4894880"/>
                  <a:pt x="22250324" y="4894880"/>
                </a:cubicBezTo>
                <a:cubicBezTo>
                  <a:pt x="22230688" y="4894880"/>
                  <a:pt x="22149128" y="4925077"/>
                  <a:pt x="22189908" y="4925077"/>
                </a:cubicBezTo>
                <a:cubicBezTo>
                  <a:pt x="22372660" y="4956783"/>
                  <a:pt x="22544840" y="4956783"/>
                  <a:pt x="22738164" y="4956783"/>
                </a:cubicBezTo>
                <a:cubicBezTo>
                  <a:pt x="22778940" y="4965842"/>
                  <a:pt x="22819720" y="4946214"/>
                  <a:pt x="22839356" y="4935646"/>
                </a:cubicBezTo>
                <a:cubicBezTo>
                  <a:pt x="22839356" y="4935646"/>
                  <a:pt x="22839356" y="4935646"/>
                  <a:pt x="22901280" y="4935646"/>
                </a:cubicBezTo>
                <a:cubicBezTo>
                  <a:pt x="22942056" y="4946214"/>
                  <a:pt x="22981328" y="4956783"/>
                  <a:pt x="23013044" y="4965842"/>
                </a:cubicBezTo>
                <a:cubicBezTo>
                  <a:pt x="22920912" y="4976411"/>
                  <a:pt x="22830292" y="4976411"/>
                  <a:pt x="22738164" y="4986980"/>
                </a:cubicBezTo>
                <a:cubicBezTo>
                  <a:pt x="22718528" y="4986980"/>
                  <a:pt x="22606764" y="5017177"/>
                  <a:pt x="22656604" y="5017177"/>
                </a:cubicBezTo>
                <a:cubicBezTo>
                  <a:pt x="22830292" y="5038314"/>
                  <a:pt x="23013044" y="5038314"/>
                  <a:pt x="23185224" y="5038314"/>
                </a:cubicBezTo>
                <a:cubicBezTo>
                  <a:pt x="23195796" y="5038314"/>
                  <a:pt x="23195796" y="5047373"/>
                  <a:pt x="23195796" y="5047373"/>
                </a:cubicBezTo>
                <a:cubicBezTo>
                  <a:pt x="23073456" y="5057942"/>
                  <a:pt x="22942056" y="5068511"/>
                  <a:pt x="22819720" y="5077570"/>
                </a:cubicBezTo>
                <a:cubicBezTo>
                  <a:pt x="22798576" y="5088139"/>
                  <a:pt x="22686812" y="5118335"/>
                  <a:pt x="22727588" y="5118335"/>
                </a:cubicBezTo>
                <a:cubicBezTo>
                  <a:pt x="23043252" y="5139473"/>
                  <a:pt x="23348340" y="5139473"/>
                  <a:pt x="23662488" y="5139473"/>
                </a:cubicBezTo>
                <a:cubicBezTo>
                  <a:pt x="23683636" y="5139473"/>
                  <a:pt x="23692696" y="5139473"/>
                  <a:pt x="23713840" y="5150042"/>
                </a:cubicBezTo>
                <a:cubicBezTo>
                  <a:pt x="23724412" y="5150042"/>
                  <a:pt x="23754620" y="5159101"/>
                  <a:pt x="23795400" y="5159101"/>
                </a:cubicBezTo>
                <a:cubicBezTo>
                  <a:pt x="23795400" y="5159101"/>
                  <a:pt x="23795400" y="5159101"/>
                  <a:pt x="23703268" y="5180239"/>
                </a:cubicBezTo>
                <a:cubicBezTo>
                  <a:pt x="23692696" y="5180239"/>
                  <a:pt x="23591504" y="5210435"/>
                  <a:pt x="23632284" y="5210435"/>
                </a:cubicBezTo>
                <a:cubicBezTo>
                  <a:pt x="23804460" y="5219494"/>
                  <a:pt x="23988724" y="5230063"/>
                  <a:pt x="24160900" y="5230063"/>
                </a:cubicBezTo>
                <a:cubicBezTo>
                  <a:pt x="24343652" y="5230063"/>
                  <a:pt x="24515832" y="5230063"/>
                  <a:pt x="24698584" y="5230063"/>
                </a:cubicBezTo>
                <a:cubicBezTo>
                  <a:pt x="24698584" y="5230063"/>
                  <a:pt x="24698584" y="5230063"/>
                  <a:pt x="24730300" y="5230063"/>
                </a:cubicBezTo>
                <a:cubicBezTo>
                  <a:pt x="24465992" y="5251201"/>
                  <a:pt x="24210744" y="5270829"/>
                  <a:pt x="23967580" y="5291966"/>
                </a:cubicBezTo>
                <a:cubicBezTo>
                  <a:pt x="24008356" y="5291966"/>
                  <a:pt x="24059708" y="5281397"/>
                  <a:pt x="24109552" y="5281397"/>
                </a:cubicBezTo>
                <a:cubicBezTo>
                  <a:pt x="24100488" y="5281397"/>
                  <a:pt x="24100488" y="5291966"/>
                  <a:pt x="24089916" y="5291966"/>
                </a:cubicBezTo>
                <a:cubicBezTo>
                  <a:pt x="24018932" y="5291966"/>
                  <a:pt x="23947944" y="5301025"/>
                  <a:pt x="23875448" y="5301025"/>
                </a:cubicBezTo>
                <a:cubicBezTo>
                  <a:pt x="23845240" y="5311594"/>
                  <a:pt x="23825608" y="5322163"/>
                  <a:pt x="23845240" y="5332732"/>
                </a:cubicBezTo>
                <a:cubicBezTo>
                  <a:pt x="23845240" y="5332732"/>
                  <a:pt x="23845240" y="5332732"/>
                  <a:pt x="23541664" y="5341791"/>
                </a:cubicBezTo>
                <a:cubicBezTo>
                  <a:pt x="23541664" y="5341791"/>
                  <a:pt x="23541664" y="5341791"/>
                  <a:pt x="23500884" y="5341791"/>
                </a:cubicBezTo>
                <a:cubicBezTo>
                  <a:pt x="23509944" y="5341791"/>
                  <a:pt x="23520516" y="5332732"/>
                  <a:pt x="23531092" y="5332732"/>
                </a:cubicBezTo>
                <a:cubicBezTo>
                  <a:pt x="23509944" y="5332732"/>
                  <a:pt x="23500884" y="5332732"/>
                  <a:pt x="23479740" y="5332732"/>
                </a:cubicBezTo>
                <a:cubicBezTo>
                  <a:pt x="23500884" y="5332732"/>
                  <a:pt x="23520516" y="5322163"/>
                  <a:pt x="23531092" y="5311594"/>
                </a:cubicBezTo>
                <a:lnTo>
                  <a:pt x="23550724" y="5311594"/>
                </a:lnTo>
                <a:cubicBezTo>
                  <a:pt x="23580932" y="5301025"/>
                  <a:pt x="23683636" y="5270829"/>
                  <a:pt x="23621712" y="5270829"/>
                </a:cubicBezTo>
                <a:cubicBezTo>
                  <a:pt x="23479740" y="5281397"/>
                  <a:pt x="23337768" y="5291966"/>
                  <a:pt x="23185224" y="5291966"/>
                </a:cubicBezTo>
                <a:cubicBezTo>
                  <a:pt x="23316624" y="5281397"/>
                  <a:pt x="23460104" y="5270829"/>
                  <a:pt x="23591504" y="5260260"/>
                </a:cubicBezTo>
                <a:cubicBezTo>
                  <a:pt x="23612648" y="5251201"/>
                  <a:pt x="23713840" y="5219494"/>
                  <a:pt x="23673064" y="5219494"/>
                </a:cubicBezTo>
                <a:cubicBezTo>
                  <a:pt x="23607364" y="5219494"/>
                  <a:pt x="23543928" y="5222136"/>
                  <a:pt x="23480306" y="5224779"/>
                </a:cubicBezTo>
                <a:lnTo>
                  <a:pt x="23363034" y="5227975"/>
                </a:lnTo>
                <a:lnTo>
                  <a:pt x="23386618" y="5219235"/>
                </a:lnTo>
                <a:cubicBezTo>
                  <a:pt x="23425556" y="5206283"/>
                  <a:pt x="23482760" y="5189298"/>
                  <a:pt x="23460104" y="5189298"/>
                </a:cubicBezTo>
                <a:cubicBezTo>
                  <a:pt x="23215428" y="5159101"/>
                  <a:pt x="22972264" y="5169670"/>
                  <a:pt x="22718528" y="5169670"/>
                </a:cubicBezTo>
                <a:cubicBezTo>
                  <a:pt x="22718528" y="5169670"/>
                  <a:pt x="22718528" y="5169670"/>
                  <a:pt x="22555412" y="5159101"/>
                </a:cubicBezTo>
                <a:cubicBezTo>
                  <a:pt x="22514632" y="5159101"/>
                  <a:pt x="22433072" y="5189298"/>
                  <a:pt x="22463280" y="5189298"/>
                </a:cubicBezTo>
                <a:cubicBezTo>
                  <a:pt x="22514632" y="5189298"/>
                  <a:pt x="22565984" y="5199866"/>
                  <a:pt x="22606764" y="5199866"/>
                </a:cubicBezTo>
                <a:cubicBezTo>
                  <a:pt x="22606764" y="5199866"/>
                  <a:pt x="22606764" y="5199866"/>
                  <a:pt x="22768368" y="5210435"/>
                </a:cubicBezTo>
                <a:cubicBezTo>
                  <a:pt x="22768368" y="5210435"/>
                  <a:pt x="22778940" y="5210435"/>
                  <a:pt x="22789512" y="5210435"/>
                </a:cubicBezTo>
                <a:cubicBezTo>
                  <a:pt x="22901280" y="5210435"/>
                  <a:pt x="23022104" y="5210435"/>
                  <a:pt x="23133872" y="5210435"/>
                </a:cubicBezTo>
                <a:cubicBezTo>
                  <a:pt x="23032680" y="5210435"/>
                  <a:pt x="22920912" y="5219494"/>
                  <a:pt x="22819720" y="5219494"/>
                </a:cubicBezTo>
                <a:cubicBezTo>
                  <a:pt x="22718528" y="5230063"/>
                  <a:pt x="22606764" y="5230063"/>
                  <a:pt x="22504060" y="5240632"/>
                </a:cubicBezTo>
                <a:cubicBezTo>
                  <a:pt x="22484424" y="5240632"/>
                  <a:pt x="22383232" y="5270829"/>
                  <a:pt x="22422500" y="5270829"/>
                </a:cubicBezTo>
                <a:cubicBezTo>
                  <a:pt x="22544840" y="5281397"/>
                  <a:pt x="22656604" y="5281397"/>
                  <a:pt x="22778940" y="5281397"/>
                </a:cubicBezTo>
                <a:cubicBezTo>
                  <a:pt x="22890708" y="5281397"/>
                  <a:pt x="23013044" y="5281397"/>
                  <a:pt x="23124808" y="5270829"/>
                </a:cubicBezTo>
                <a:cubicBezTo>
                  <a:pt x="23094604" y="5281397"/>
                  <a:pt x="23053824" y="5281397"/>
                  <a:pt x="23013044" y="5291966"/>
                </a:cubicBezTo>
                <a:cubicBezTo>
                  <a:pt x="23002472" y="5291966"/>
                  <a:pt x="22910340" y="5322163"/>
                  <a:pt x="22951120" y="5322163"/>
                </a:cubicBezTo>
                <a:cubicBezTo>
                  <a:pt x="22981328" y="5322163"/>
                  <a:pt x="23022104" y="5322163"/>
                  <a:pt x="23053824" y="5322163"/>
                </a:cubicBezTo>
                <a:cubicBezTo>
                  <a:pt x="23053824" y="5322163"/>
                  <a:pt x="23053824" y="5322163"/>
                  <a:pt x="23032680" y="5332732"/>
                </a:cubicBezTo>
                <a:cubicBezTo>
                  <a:pt x="22901280" y="5332732"/>
                  <a:pt x="22768368" y="5332732"/>
                  <a:pt x="22636968" y="5332732"/>
                </a:cubicBezTo>
                <a:cubicBezTo>
                  <a:pt x="22565984" y="5332732"/>
                  <a:pt x="22504060" y="5332732"/>
                  <a:pt x="22433072" y="5332732"/>
                </a:cubicBezTo>
                <a:cubicBezTo>
                  <a:pt x="22422500" y="5341791"/>
                  <a:pt x="22422500" y="5341791"/>
                  <a:pt x="22433072" y="5341791"/>
                </a:cubicBezTo>
                <a:cubicBezTo>
                  <a:pt x="22433072" y="5341791"/>
                  <a:pt x="22433072" y="5341791"/>
                  <a:pt x="22596192" y="5341791"/>
                </a:cubicBezTo>
                <a:cubicBezTo>
                  <a:pt x="22555412" y="5352360"/>
                  <a:pt x="22514632" y="5362928"/>
                  <a:pt x="22544840" y="5362928"/>
                </a:cubicBezTo>
                <a:cubicBezTo>
                  <a:pt x="22636968" y="5371987"/>
                  <a:pt x="22738164" y="5371987"/>
                  <a:pt x="22830292" y="5371987"/>
                </a:cubicBezTo>
                <a:cubicBezTo>
                  <a:pt x="22798576" y="5382556"/>
                  <a:pt x="22759308" y="5393125"/>
                  <a:pt x="22789512" y="5393125"/>
                </a:cubicBezTo>
                <a:cubicBezTo>
                  <a:pt x="22830292" y="5403694"/>
                  <a:pt x="22869560" y="5403694"/>
                  <a:pt x="22910340" y="5393125"/>
                </a:cubicBezTo>
                <a:cubicBezTo>
                  <a:pt x="22910340" y="5393125"/>
                  <a:pt x="22910340" y="5393125"/>
                  <a:pt x="22904110" y="5394446"/>
                </a:cubicBezTo>
                <a:lnTo>
                  <a:pt x="22863928" y="5402967"/>
                </a:lnTo>
                <a:lnTo>
                  <a:pt x="22830292" y="5403694"/>
                </a:lnTo>
                <a:cubicBezTo>
                  <a:pt x="22839356" y="5403694"/>
                  <a:pt x="22849928" y="5403694"/>
                  <a:pt x="22849928" y="5403694"/>
                </a:cubicBezTo>
                <a:cubicBezTo>
                  <a:pt x="22860500" y="5403694"/>
                  <a:pt x="22860500" y="5403694"/>
                  <a:pt x="22860500" y="5403694"/>
                </a:cubicBezTo>
                <a:lnTo>
                  <a:pt x="22863928" y="5402967"/>
                </a:lnTo>
                <a:lnTo>
                  <a:pt x="23135950" y="5397088"/>
                </a:lnTo>
                <a:cubicBezTo>
                  <a:pt x="23238840" y="5393125"/>
                  <a:pt x="23343054" y="5387841"/>
                  <a:pt x="23449532" y="5382556"/>
                </a:cubicBezTo>
                <a:cubicBezTo>
                  <a:pt x="23449532" y="5382556"/>
                  <a:pt x="23449532" y="5382556"/>
                  <a:pt x="23632284" y="5382556"/>
                </a:cubicBezTo>
                <a:cubicBezTo>
                  <a:pt x="23612648" y="5393125"/>
                  <a:pt x="23580932" y="5403694"/>
                  <a:pt x="23561296" y="5412753"/>
                </a:cubicBezTo>
                <a:cubicBezTo>
                  <a:pt x="23591504" y="5408223"/>
                  <a:pt x="23619446" y="5405958"/>
                  <a:pt x="23647388" y="5404826"/>
                </a:cubicBezTo>
                <a:lnTo>
                  <a:pt x="23680628" y="5404389"/>
                </a:lnTo>
                <a:lnTo>
                  <a:pt x="23656070" y="5410063"/>
                </a:lnTo>
                <a:cubicBezTo>
                  <a:pt x="23620104" y="5421529"/>
                  <a:pt x="23568848" y="5444459"/>
                  <a:pt x="23591504" y="5444459"/>
                </a:cubicBezTo>
                <a:cubicBezTo>
                  <a:pt x="23692696" y="5453518"/>
                  <a:pt x="23804460" y="5453518"/>
                  <a:pt x="23907164" y="5444459"/>
                </a:cubicBezTo>
                <a:cubicBezTo>
                  <a:pt x="23875448" y="5453518"/>
                  <a:pt x="23815036" y="5485225"/>
                  <a:pt x="23845240" y="5485225"/>
                </a:cubicBezTo>
                <a:cubicBezTo>
                  <a:pt x="24038564" y="5494284"/>
                  <a:pt x="24231888" y="5485225"/>
                  <a:pt x="24435784" y="5474656"/>
                </a:cubicBezTo>
                <a:cubicBezTo>
                  <a:pt x="24475052" y="5474656"/>
                  <a:pt x="24547548" y="5444459"/>
                  <a:pt x="24536976" y="5433891"/>
                </a:cubicBezTo>
                <a:cubicBezTo>
                  <a:pt x="24496196" y="5433891"/>
                  <a:pt x="24455420" y="5444459"/>
                  <a:pt x="24425212" y="5444459"/>
                </a:cubicBezTo>
                <a:cubicBezTo>
                  <a:pt x="24414640" y="5444459"/>
                  <a:pt x="24395004" y="5453518"/>
                  <a:pt x="24373860" y="5453518"/>
                </a:cubicBezTo>
                <a:cubicBezTo>
                  <a:pt x="24354224" y="5444459"/>
                  <a:pt x="24313448" y="5444459"/>
                  <a:pt x="24251524" y="5444459"/>
                </a:cubicBezTo>
                <a:lnTo>
                  <a:pt x="24191108" y="5444459"/>
                </a:lnTo>
                <a:cubicBezTo>
                  <a:pt x="24191108" y="5444459"/>
                  <a:pt x="24180536" y="5444459"/>
                  <a:pt x="24171476" y="5444459"/>
                </a:cubicBezTo>
                <a:lnTo>
                  <a:pt x="24120124" y="5444459"/>
                </a:lnTo>
                <a:cubicBezTo>
                  <a:pt x="24130696" y="5433891"/>
                  <a:pt x="24139756" y="5433891"/>
                  <a:pt x="24150328" y="5423322"/>
                </a:cubicBezTo>
                <a:cubicBezTo>
                  <a:pt x="24210744" y="5423322"/>
                  <a:pt x="24283240" y="5423322"/>
                  <a:pt x="24343652" y="5423322"/>
                </a:cubicBezTo>
                <a:cubicBezTo>
                  <a:pt x="24373860" y="5412753"/>
                  <a:pt x="24404068" y="5412753"/>
                  <a:pt x="24425212" y="5403694"/>
                </a:cubicBezTo>
                <a:cubicBezTo>
                  <a:pt x="24739364" y="5393125"/>
                  <a:pt x="25055024" y="5371987"/>
                  <a:pt x="25379748" y="5362928"/>
                </a:cubicBezTo>
                <a:cubicBezTo>
                  <a:pt x="25207568" y="5371987"/>
                  <a:pt x="25033880" y="5393125"/>
                  <a:pt x="24872272" y="5423322"/>
                </a:cubicBezTo>
                <a:cubicBezTo>
                  <a:pt x="24851128" y="5423322"/>
                  <a:pt x="24739364" y="5464087"/>
                  <a:pt x="24780140" y="5464087"/>
                </a:cubicBezTo>
                <a:cubicBezTo>
                  <a:pt x="24780140" y="5464087"/>
                  <a:pt x="24780140" y="5464087"/>
                  <a:pt x="24831492" y="5464087"/>
                </a:cubicBezTo>
                <a:cubicBezTo>
                  <a:pt x="24780140" y="5464087"/>
                  <a:pt x="24739364" y="5474656"/>
                  <a:pt x="24689520" y="5474656"/>
                </a:cubicBezTo>
                <a:cubicBezTo>
                  <a:pt x="24678948" y="5474656"/>
                  <a:pt x="24657804" y="5485225"/>
                  <a:pt x="24648740" y="5485225"/>
                </a:cubicBezTo>
                <a:cubicBezTo>
                  <a:pt x="24618536" y="5485225"/>
                  <a:pt x="24577756" y="5494284"/>
                  <a:pt x="24547548" y="5494284"/>
                </a:cubicBezTo>
                <a:cubicBezTo>
                  <a:pt x="24657804" y="5494284"/>
                  <a:pt x="24769568" y="5494284"/>
                  <a:pt x="24891908" y="5494284"/>
                </a:cubicBezTo>
                <a:cubicBezTo>
                  <a:pt x="24891908" y="5494284"/>
                  <a:pt x="24891908" y="5494284"/>
                  <a:pt x="24820920" y="5504853"/>
                </a:cubicBezTo>
                <a:cubicBezTo>
                  <a:pt x="24810348" y="5504853"/>
                  <a:pt x="24780140" y="5515422"/>
                  <a:pt x="24760508" y="5524481"/>
                </a:cubicBezTo>
                <a:cubicBezTo>
                  <a:pt x="24861700" y="5515422"/>
                  <a:pt x="24962892" y="5504853"/>
                  <a:pt x="25064084" y="5504853"/>
                </a:cubicBezTo>
                <a:cubicBezTo>
                  <a:pt x="24984036" y="5515422"/>
                  <a:pt x="24902480" y="5524481"/>
                  <a:pt x="24820920" y="5545618"/>
                </a:cubicBezTo>
                <a:cubicBezTo>
                  <a:pt x="24922112" y="5545618"/>
                  <a:pt x="25014244" y="5545618"/>
                  <a:pt x="25115436" y="5545618"/>
                </a:cubicBezTo>
                <a:cubicBezTo>
                  <a:pt x="25126008" y="5545618"/>
                  <a:pt x="25136580" y="5556187"/>
                  <a:pt x="25145644" y="5556187"/>
                </a:cubicBezTo>
                <a:cubicBezTo>
                  <a:pt x="25166788" y="5556187"/>
                  <a:pt x="25177360" y="5556187"/>
                  <a:pt x="25186424" y="5556187"/>
                </a:cubicBezTo>
                <a:cubicBezTo>
                  <a:pt x="25177360" y="5556187"/>
                  <a:pt x="25166788" y="5556187"/>
                  <a:pt x="25156216" y="5565246"/>
                </a:cubicBezTo>
                <a:cubicBezTo>
                  <a:pt x="25145644" y="5565246"/>
                  <a:pt x="25136580" y="5565246"/>
                  <a:pt x="25115436" y="5565246"/>
                </a:cubicBezTo>
                <a:cubicBezTo>
                  <a:pt x="25024816" y="5575815"/>
                  <a:pt x="24922112" y="5586384"/>
                  <a:pt x="24820920" y="5606012"/>
                </a:cubicBezTo>
                <a:cubicBezTo>
                  <a:pt x="24780140" y="5616580"/>
                  <a:pt x="24739364" y="5636208"/>
                  <a:pt x="24769568" y="5636208"/>
                </a:cubicBezTo>
                <a:cubicBezTo>
                  <a:pt x="24851128" y="5636208"/>
                  <a:pt x="24932684" y="5636208"/>
                  <a:pt x="25003672" y="5627149"/>
                </a:cubicBezTo>
                <a:cubicBezTo>
                  <a:pt x="25003672" y="5627149"/>
                  <a:pt x="25003672" y="5627149"/>
                  <a:pt x="24962892" y="5636208"/>
                </a:cubicBezTo>
                <a:lnTo>
                  <a:pt x="24973464" y="5636208"/>
                </a:lnTo>
                <a:cubicBezTo>
                  <a:pt x="24973464" y="5636208"/>
                  <a:pt x="24973464" y="5636208"/>
                  <a:pt x="25156216" y="5636208"/>
                </a:cubicBezTo>
                <a:cubicBezTo>
                  <a:pt x="25156216" y="5636208"/>
                  <a:pt x="25156216" y="5636208"/>
                  <a:pt x="25431096" y="5606012"/>
                </a:cubicBezTo>
                <a:cubicBezTo>
                  <a:pt x="25471876" y="5596953"/>
                  <a:pt x="25551924" y="5556187"/>
                  <a:pt x="25521716" y="5556187"/>
                </a:cubicBezTo>
                <a:cubicBezTo>
                  <a:pt x="25308760" y="5575815"/>
                  <a:pt x="25095804" y="5606012"/>
                  <a:pt x="24882844" y="5627149"/>
                </a:cubicBezTo>
                <a:cubicBezTo>
                  <a:pt x="25166788" y="5596953"/>
                  <a:pt x="25441668" y="5556187"/>
                  <a:pt x="25715040" y="5515422"/>
                </a:cubicBezTo>
                <a:cubicBezTo>
                  <a:pt x="25725612" y="5515422"/>
                  <a:pt x="25755820" y="5504853"/>
                  <a:pt x="25776964" y="5494284"/>
                </a:cubicBezTo>
                <a:cubicBezTo>
                  <a:pt x="25857012" y="5494284"/>
                  <a:pt x="25938572" y="5485225"/>
                  <a:pt x="26020132" y="5474656"/>
                </a:cubicBezTo>
                <a:cubicBezTo>
                  <a:pt x="25949144" y="5485225"/>
                  <a:pt x="25867584" y="5504853"/>
                  <a:pt x="25786028" y="5515422"/>
                </a:cubicBezTo>
                <a:cubicBezTo>
                  <a:pt x="25766392" y="5524481"/>
                  <a:pt x="25654628" y="5565246"/>
                  <a:pt x="25704468" y="5565246"/>
                </a:cubicBezTo>
                <a:cubicBezTo>
                  <a:pt x="25908364" y="5565246"/>
                  <a:pt x="26110752" y="5545618"/>
                  <a:pt x="26314648" y="5535049"/>
                </a:cubicBezTo>
                <a:cubicBezTo>
                  <a:pt x="26325220" y="5535049"/>
                  <a:pt x="26344852" y="5535049"/>
                  <a:pt x="26355424" y="5535049"/>
                </a:cubicBezTo>
                <a:cubicBezTo>
                  <a:pt x="26273868" y="5545618"/>
                  <a:pt x="26202880" y="5556187"/>
                  <a:pt x="26131896" y="5575815"/>
                </a:cubicBezTo>
                <a:cubicBezTo>
                  <a:pt x="26101688" y="5575815"/>
                  <a:pt x="25998984" y="5616580"/>
                  <a:pt x="26039764" y="5616580"/>
                </a:cubicBezTo>
                <a:cubicBezTo>
                  <a:pt x="26243660" y="5616580"/>
                  <a:pt x="26467192" y="5606012"/>
                  <a:pt x="26680148" y="5596953"/>
                </a:cubicBezTo>
                <a:cubicBezTo>
                  <a:pt x="26497396" y="5627149"/>
                  <a:pt x="26304072" y="5657346"/>
                  <a:pt x="26121324" y="5676974"/>
                </a:cubicBezTo>
                <a:cubicBezTo>
                  <a:pt x="26101688" y="5676974"/>
                  <a:pt x="26030704" y="5707170"/>
                  <a:pt x="26020132" y="5717739"/>
                </a:cubicBezTo>
                <a:lnTo>
                  <a:pt x="26009556" y="5717739"/>
                </a:lnTo>
                <a:cubicBezTo>
                  <a:pt x="25816236" y="5738877"/>
                  <a:pt x="25613848" y="5758505"/>
                  <a:pt x="25409952" y="5769074"/>
                </a:cubicBezTo>
                <a:cubicBezTo>
                  <a:pt x="25441668" y="5769074"/>
                  <a:pt x="25471876" y="5769074"/>
                  <a:pt x="25502084" y="5769074"/>
                </a:cubicBezTo>
                <a:cubicBezTo>
                  <a:pt x="25338968" y="5788701"/>
                  <a:pt x="25177360" y="5799270"/>
                  <a:pt x="25024816" y="5818898"/>
                </a:cubicBezTo>
                <a:cubicBezTo>
                  <a:pt x="25024816" y="5818898"/>
                  <a:pt x="25024816" y="5818898"/>
                  <a:pt x="25104864" y="5818898"/>
                </a:cubicBezTo>
                <a:cubicBezTo>
                  <a:pt x="25085228" y="5829467"/>
                  <a:pt x="25064084" y="5829467"/>
                  <a:pt x="25044452" y="5829467"/>
                </a:cubicBezTo>
                <a:cubicBezTo>
                  <a:pt x="25024816" y="5840036"/>
                  <a:pt x="24962892" y="5859664"/>
                  <a:pt x="24943256" y="5870232"/>
                </a:cubicBezTo>
                <a:cubicBezTo>
                  <a:pt x="25044452" y="5870232"/>
                  <a:pt x="25145644" y="5870232"/>
                  <a:pt x="25237776" y="5870232"/>
                </a:cubicBezTo>
                <a:cubicBezTo>
                  <a:pt x="25196996" y="5870232"/>
                  <a:pt x="25156216" y="5870232"/>
                  <a:pt x="25104864" y="5880801"/>
                </a:cubicBezTo>
                <a:cubicBezTo>
                  <a:pt x="25298188" y="5880801"/>
                  <a:pt x="25502084" y="5850605"/>
                  <a:pt x="25704468" y="5829467"/>
                </a:cubicBezTo>
                <a:cubicBezTo>
                  <a:pt x="25663688" y="5840036"/>
                  <a:pt x="25624420" y="5859664"/>
                  <a:pt x="25624420" y="5870232"/>
                </a:cubicBezTo>
                <a:cubicBezTo>
                  <a:pt x="25289124" y="5900429"/>
                  <a:pt x="24953832" y="5951763"/>
                  <a:pt x="24627596" y="6012157"/>
                </a:cubicBezTo>
                <a:cubicBezTo>
                  <a:pt x="24607964" y="6012157"/>
                  <a:pt x="24547548" y="6043863"/>
                  <a:pt x="24536976" y="6052922"/>
                </a:cubicBezTo>
                <a:cubicBezTo>
                  <a:pt x="24526404" y="6052922"/>
                  <a:pt x="24526404" y="6063491"/>
                  <a:pt x="24536976" y="6052922"/>
                </a:cubicBezTo>
                <a:cubicBezTo>
                  <a:pt x="24730300" y="6043863"/>
                  <a:pt x="24922112" y="6022726"/>
                  <a:pt x="25115436" y="5992529"/>
                </a:cubicBezTo>
                <a:cubicBezTo>
                  <a:pt x="24984036" y="6012157"/>
                  <a:pt x="24872272" y="6043863"/>
                  <a:pt x="24769568" y="6074060"/>
                </a:cubicBezTo>
                <a:cubicBezTo>
                  <a:pt x="24760508" y="6083119"/>
                  <a:pt x="24689520" y="6113316"/>
                  <a:pt x="24719728" y="6104257"/>
                </a:cubicBezTo>
                <a:cubicBezTo>
                  <a:pt x="24902480" y="6093688"/>
                  <a:pt x="25074656" y="6074060"/>
                  <a:pt x="25248348" y="6052922"/>
                </a:cubicBezTo>
                <a:cubicBezTo>
                  <a:pt x="25237776" y="6063491"/>
                  <a:pt x="25237776" y="6063491"/>
                  <a:pt x="25257408" y="6063491"/>
                </a:cubicBezTo>
                <a:cubicBezTo>
                  <a:pt x="25257408" y="6063491"/>
                  <a:pt x="25257408" y="6063491"/>
                  <a:pt x="25263828" y="6063491"/>
                </a:cubicBezTo>
                <a:lnTo>
                  <a:pt x="25298188" y="6063491"/>
                </a:lnTo>
                <a:cubicBezTo>
                  <a:pt x="25289124" y="6063491"/>
                  <a:pt x="25196996" y="6104257"/>
                  <a:pt x="25237776" y="6104257"/>
                </a:cubicBezTo>
                <a:cubicBezTo>
                  <a:pt x="25431096" y="6104257"/>
                  <a:pt x="25624420" y="6083119"/>
                  <a:pt x="25826808" y="6074060"/>
                </a:cubicBezTo>
                <a:cubicBezTo>
                  <a:pt x="25857012" y="6063491"/>
                  <a:pt x="25908364" y="6043863"/>
                  <a:pt x="25918936" y="6033294"/>
                </a:cubicBezTo>
                <a:cubicBezTo>
                  <a:pt x="25918936" y="6033294"/>
                  <a:pt x="25918936" y="6033294"/>
                  <a:pt x="25989924" y="6022726"/>
                </a:cubicBezTo>
                <a:cubicBezTo>
                  <a:pt x="26030704" y="6033294"/>
                  <a:pt x="26071480" y="6033294"/>
                  <a:pt x="26110752" y="6043863"/>
                </a:cubicBezTo>
                <a:cubicBezTo>
                  <a:pt x="26009556" y="6063491"/>
                  <a:pt x="25918936" y="6074060"/>
                  <a:pt x="25826808" y="6093688"/>
                </a:cubicBezTo>
                <a:cubicBezTo>
                  <a:pt x="25796600" y="6104257"/>
                  <a:pt x="25695408" y="6145022"/>
                  <a:pt x="25736188" y="6134453"/>
                </a:cubicBezTo>
                <a:cubicBezTo>
                  <a:pt x="25928000" y="6134453"/>
                  <a:pt x="26110752" y="6113316"/>
                  <a:pt x="26295012" y="6093688"/>
                </a:cubicBezTo>
                <a:cubicBezTo>
                  <a:pt x="26304072" y="6093688"/>
                  <a:pt x="26304072" y="6104257"/>
                  <a:pt x="26314648" y="6104257"/>
                </a:cubicBezTo>
                <a:cubicBezTo>
                  <a:pt x="26183248" y="6123884"/>
                  <a:pt x="26050336" y="6154081"/>
                  <a:pt x="25918936" y="6185788"/>
                </a:cubicBezTo>
                <a:cubicBezTo>
                  <a:pt x="25897792" y="6185788"/>
                  <a:pt x="25786028" y="6226553"/>
                  <a:pt x="25826808" y="6226553"/>
                </a:cubicBezTo>
                <a:cubicBezTo>
                  <a:pt x="26151528" y="6205415"/>
                  <a:pt x="26486824" y="6175219"/>
                  <a:pt x="26813060" y="6134453"/>
                </a:cubicBezTo>
                <a:cubicBezTo>
                  <a:pt x="26822120" y="6134453"/>
                  <a:pt x="26843264" y="6134453"/>
                  <a:pt x="26862900" y="6134453"/>
                </a:cubicBezTo>
                <a:cubicBezTo>
                  <a:pt x="26873472" y="6145022"/>
                  <a:pt x="26914252" y="6145022"/>
                  <a:pt x="26944456" y="6145022"/>
                </a:cubicBezTo>
                <a:cubicBezTo>
                  <a:pt x="26944456" y="6145022"/>
                  <a:pt x="26944456" y="6145022"/>
                  <a:pt x="26862900" y="6164650"/>
                </a:cubicBezTo>
                <a:cubicBezTo>
                  <a:pt x="26843264" y="6175219"/>
                  <a:pt x="26742072" y="6215984"/>
                  <a:pt x="26791912" y="6215984"/>
                </a:cubicBezTo>
                <a:cubicBezTo>
                  <a:pt x="26965604" y="6205415"/>
                  <a:pt x="27157416" y="6185788"/>
                  <a:pt x="27340168" y="6175219"/>
                </a:cubicBezTo>
                <a:cubicBezTo>
                  <a:pt x="27533492" y="6145022"/>
                  <a:pt x="27716240" y="6123884"/>
                  <a:pt x="27898992" y="6104257"/>
                </a:cubicBezTo>
                <a:cubicBezTo>
                  <a:pt x="27898992" y="6104257"/>
                  <a:pt x="27898992" y="6104257"/>
                  <a:pt x="27930708" y="6104257"/>
                </a:cubicBezTo>
                <a:cubicBezTo>
                  <a:pt x="27655828" y="6154081"/>
                  <a:pt x="27380948" y="6215984"/>
                  <a:pt x="27107576" y="6256750"/>
                </a:cubicBezTo>
                <a:cubicBezTo>
                  <a:pt x="27086428" y="6256750"/>
                  <a:pt x="26985236" y="6306574"/>
                  <a:pt x="27015444" y="6306574"/>
                </a:cubicBezTo>
                <a:cubicBezTo>
                  <a:pt x="27015444" y="6306574"/>
                  <a:pt x="27015444" y="6306574"/>
                  <a:pt x="26701292" y="6357909"/>
                </a:cubicBezTo>
                <a:cubicBezTo>
                  <a:pt x="26701292" y="6357909"/>
                  <a:pt x="26701292" y="6357909"/>
                  <a:pt x="26660516" y="6357909"/>
                </a:cubicBezTo>
                <a:cubicBezTo>
                  <a:pt x="26701292" y="6347340"/>
                  <a:pt x="26751136" y="6317143"/>
                  <a:pt x="26701292" y="6327712"/>
                </a:cubicBezTo>
                <a:cubicBezTo>
                  <a:pt x="26680148" y="6327712"/>
                  <a:pt x="26660516" y="6327712"/>
                  <a:pt x="26630308" y="6338281"/>
                </a:cubicBezTo>
                <a:cubicBezTo>
                  <a:pt x="26660516" y="6327712"/>
                  <a:pt x="26680148" y="6327712"/>
                  <a:pt x="26710356" y="6317143"/>
                </a:cubicBezTo>
                <a:cubicBezTo>
                  <a:pt x="26742072" y="6306574"/>
                  <a:pt x="26843264" y="6265809"/>
                  <a:pt x="26782852" y="6276378"/>
                </a:cubicBezTo>
                <a:cubicBezTo>
                  <a:pt x="26630308" y="6297515"/>
                  <a:pt x="26477764" y="6327712"/>
                  <a:pt x="26325220" y="6347340"/>
                </a:cubicBezTo>
                <a:cubicBezTo>
                  <a:pt x="26467192" y="6317143"/>
                  <a:pt x="26609164" y="6286946"/>
                  <a:pt x="26742072" y="6265809"/>
                </a:cubicBezTo>
                <a:cubicBezTo>
                  <a:pt x="26772280" y="6256750"/>
                  <a:pt x="26862900" y="6215984"/>
                  <a:pt x="26832692" y="6215984"/>
                </a:cubicBezTo>
                <a:cubicBezTo>
                  <a:pt x="26690720" y="6235612"/>
                  <a:pt x="26557812" y="6256750"/>
                  <a:pt x="26426412" y="6276378"/>
                </a:cubicBezTo>
                <a:cubicBezTo>
                  <a:pt x="26426412" y="6276378"/>
                  <a:pt x="26426412" y="6276378"/>
                  <a:pt x="26507968" y="6256750"/>
                </a:cubicBezTo>
                <a:cubicBezTo>
                  <a:pt x="26518544" y="6256750"/>
                  <a:pt x="26630308" y="6215984"/>
                  <a:pt x="26598592" y="6215984"/>
                </a:cubicBezTo>
                <a:cubicBezTo>
                  <a:pt x="26344852" y="6215984"/>
                  <a:pt x="26091116" y="6246181"/>
                  <a:pt x="25826808" y="6276378"/>
                </a:cubicBezTo>
                <a:cubicBezTo>
                  <a:pt x="25826808" y="6276378"/>
                  <a:pt x="25826808" y="6276378"/>
                  <a:pt x="25654628" y="6286946"/>
                </a:cubicBezTo>
                <a:cubicBezTo>
                  <a:pt x="25613848" y="6286946"/>
                  <a:pt x="25521716" y="6338281"/>
                  <a:pt x="25551924" y="6327712"/>
                </a:cubicBezTo>
                <a:cubicBezTo>
                  <a:pt x="25613848" y="6327712"/>
                  <a:pt x="25663688" y="6327712"/>
                  <a:pt x="25715040" y="6317143"/>
                </a:cubicBezTo>
                <a:cubicBezTo>
                  <a:pt x="25715040" y="6317143"/>
                  <a:pt x="25715040" y="6317143"/>
                  <a:pt x="25878160" y="6306574"/>
                </a:cubicBezTo>
                <a:cubicBezTo>
                  <a:pt x="25888732" y="6306574"/>
                  <a:pt x="25888732" y="6306574"/>
                  <a:pt x="25897792" y="6306574"/>
                </a:cubicBezTo>
                <a:cubicBezTo>
                  <a:pt x="26020132" y="6297515"/>
                  <a:pt x="26142468" y="6276378"/>
                  <a:pt x="26263296" y="6265809"/>
                </a:cubicBezTo>
                <a:cubicBezTo>
                  <a:pt x="26151528" y="6286946"/>
                  <a:pt x="26039764" y="6306574"/>
                  <a:pt x="25938572" y="6317143"/>
                </a:cubicBezTo>
                <a:cubicBezTo>
                  <a:pt x="25826808" y="6338281"/>
                  <a:pt x="25715040" y="6347340"/>
                  <a:pt x="25613848" y="6368477"/>
                </a:cubicBezTo>
                <a:cubicBezTo>
                  <a:pt x="25592704" y="6379046"/>
                  <a:pt x="25480940" y="6418302"/>
                  <a:pt x="25521716" y="6418302"/>
                </a:cubicBezTo>
                <a:cubicBezTo>
                  <a:pt x="25644056" y="6409243"/>
                  <a:pt x="25776964" y="6398674"/>
                  <a:pt x="25897792" y="6388105"/>
                </a:cubicBezTo>
                <a:cubicBezTo>
                  <a:pt x="26020132" y="6368477"/>
                  <a:pt x="26142468" y="6347340"/>
                  <a:pt x="26263296" y="6338281"/>
                </a:cubicBezTo>
                <a:cubicBezTo>
                  <a:pt x="26224024" y="6347340"/>
                  <a:pt x="26183248" y="6357909"/>
                  <a:pt x="26142468" y="6368477"/>
                </a:cubicBezTo>
                <a:cubicBezTo>
                  <a:pt x="26131896" y="6368477"/>
                  <a:pt x="26039764" y="6409243"/>
                  <a:pt x="26091116" y="6409243"/>
                </a:cubicBezTo>
                <a:cubicBezTo>
                  <a:pt x="26106220" y="6403959"/>
                  <a:pt x="26121322" y="6401316"/>
                  <a:pt x="26137748" y="6399995"/>
                </a:cubicBezTo>
                <a:lnTo>
                  <a:pt x="26168470" y="6399251"/>
                </a:lnTo>
                <a:lnTo>
                  <a:pt x="25960850" y="6427738"/>
                </a:lnTo>
                <a:cubicBezTo>
                  <a:pt x="25890996" y="6436797"/>
                  <a:pt x="25822276" y="6444724"/>
                  <a:pt x="25755820" y="6450008"/>
                </a:cubicBezTo>
                <a:cubicBezTo>
                  <a:pt x="25592704" y="6469636"/>
                  <a:pt x="25390320" y="6490774"/>
                  <a:pt x="25289124" y="6540598"/>
                </a:cubicBezTo>
                <a:cubicBezTo>
                  <a:pt x="25216628" y="6570795"/>
                  <a:pt x="25308760" y="6551167"/>
                  <a:pt x="25349540" y="6530030"/>
                </a:cubicBezTo>
                <a:cubicBezTo>
                  <a:pt x="25369172" y="6530030"/>
                  <a:pt x="25450732" y="6520971"/>
                  <a:pt x="25521716" y="6510402"/>
                </a:cubicBezTo>
                <a:cubicBezTo>
                  <a:pt x="25502084" y="6520971"/>
                  <a:pt x="25480940" y="6530030"/>
                  <a:pt x="25511144" y="6530030"/>
                </a:cubicBezTo>
                <a:cubicBezTo>
                  <a:pt x="25878160" y="6530030"/>
                  <a:pt x="26243660" y="6469636"/>
                  <a:pt x="26609164" y="6409243"/>
                </a:cubicBezTo>
                <a:cubicBezTo>
                  <a:pt x="26609164" y="6409243"/>
                  <a:pt x="26609164" y="6409243"/>
                  <a:pt x="26802484" y="6388105"/>
                </a:cubicBezTo>
                <a:cubicBezTo>
                  <a:pt x="26772280" y="6398674"/>
                  <a:pt x="26720928" y="6418302"/>
                  <a:pt x="26720928" y="6428871"/>
                </a:cubicBezTo>
                <a:cubicBezTo>
                  <a:pt x="26557812" y="6450008"/>
                  <a:pt x="26396204" y="6469636"/>
                  <a:pt x="26243660" y="6490774"/>
                </a:cubicBezTo>
                <a:cubicBezTo>
                  <a:pt x="26080544" y="6520971"/>
                  <a:pt x="25918936" y="6540598"/>
                  <a:pt x="25755820" y="6570795"/>
                </a:cubicBezTo>
                <a:cubicBezTo>
                  <a:pt x="25725612" y="6570795"/>
                  <a:pt x="25644056" y="6611561"/>
                  <a:pt x="25674264" y="6611561"/>
                </a:cubicBezTo>
                <a:cubicBezTo>
                  <a:pt x="25755820" y="6600992"/>
                  <a:pt x="25837380" y="6591933"/>
                  <a:pt x="25928000" y="6581364"/>
                </a:cubicBezTo>
                <a:cubicBezTo>
                  <a:pt x="26009556" y="6570795"/>
                  <a:pt x="26101688" y="6560226"/>
                  <a:pt x="26183248" y="6551167"/>
                </a:cubicBezTo>
                <a:cubicBezTo>
                  <a:pt x="26151528" y="6560226"/>
                  <a:pt x="26121324" y="6581364"/>
                  <a:pt x="26151528" y="6581364"/>
                </a:cubicBezTo>
                <a:cubicBezTo>
                  <a:pt x="26183248" y="6581364"/>
                  <a:pt x="26213452" y="6570795"/>
                  <a:pt x="26243660" y="6570795"/>
                </a:cubicBezTo>
                <a:cubicBezTo>
                  <a:pt x="26284440" y="6570795"/>
                  <a:pt x="26314648" y="6560226"/>
                  <a:pt x="26344852" y="6560226"/>
                </a:cubicBezTo>
                <a:cubicBezTo>
                  <a:pt x="26335792" y="6560226"/>
                  <a:pt x="26335792" y="6570795"/>
                  <a:pt x="26325220" y="6570795"/>
                </a:cubicBezTo>
                <a:cubicBezTo>
                  <a:pt x="25897792" y="6622129"/>
                  <a:pt x="25461304" y="6652326"/>
                  <a:pt x="25033880" y="6712719"/>
                </a:cubicBezTo>
                <a:cubicBezTo>
                  <a:pt x="25003672" y="6712719"/>
                  <a:pt x="24922112" y="6753485"/>
                  <a:pt x="24932684" y="6753485"/>
                </a:cubicBezTo>
                <a:cubicBezTo>
                  <a:pt x="24922112" y="6753485"/>
                  <a:pt x="24913052" y="6764054"/>
                  <a:pt x="24902480" y="6764054"/>
                </a:cubicBezTo>
                <a:cubicBezTo>
                  <a:pt x="24872272" y="6774623"/>
                  <a:pt x="24780140" y="6815388"/>
                  <a:pt x="24851128" y="6794250"/>
                </a:cubicBezTo>
                <a:cubicBezTo>
                  <a:pt x="24953832" y="6774623"/>
                  <a:pt x="25074656" y="6753485"/>
                  <a:pt x="25196996" y="6744426"/>
                </a:cubicBezTo>
                <a:cubicBezTo>
                  <a:pt x="25156216" y="6753485"/>
                  <a:pt x="25126008" y="6774623"/>
                  <a:pt x="25145644" y="6774623"/>
                </a:cubicBezTo>
                <a:cubicBezTo>
                  <a:pt x="25329904" y="6764054"/>
                  <a:pt x="25511144" y="6753485"/>
                  <a:pt x="25695408" y="6733857"/>
                </a:cubicBezTo>
                <a:cubicBezTo>
                  <a:pt x="25786028" y="6723288"/>
                  <a:pt x="25878160" y="6723288"/>
                  <a:pt x="25958208" y="6712719"/>
                </a:cubicBezTo>
                <a:cubicBezTo>
                  <a:pt x="26050336" y="6703660"/>
                  <a:pt x="26142468" y="6693092"/>
                  <a:pt x="26233088" y="6673464"/>
                </a:cubicBezTo>
                <a:cubicBezTo>
                  <a:pt x="26335792" y="6662895"/>
                  <a:pt x="26426412" y="6652326"/>
                  <a:pt x="26527604" y="6632698"/>
                </a:cubicBezTo>
                <a:cubicBezTo>
                  <a:pt x="26518544" y="6641757"/>
                  <a:pt x="26507968" y="6652326"/>
                  <a:pt x="26527604" y="6652326"/>
                </a:cubicBezTo>
                <a:cubicBezTo>
                  <a:pt x="26630308" y="6641757"/>
                  <a:pt x="26742072" y="6632698"/>
                  <a:pt x="26852328" y="6611561"/>
                </a:cubicBezTo>
                <a:cubicBezTo>
                  <a:pt x="26619736" y="6662895"/>
                  <a:pt x="26375060" y="6693092"/>
                  <a:pt x="26131896" y="6733857"/>
                </a:cubicBezTo>
                <a:cubicBezTo>
                  <a:pt x="26131896" y="6733857"/>
                  <a:pt x="26131896" y="6733857"/>
                  <a:pt x="25949144" y="6764054"/>
                </a:cubicBezTo>
                <a:cubicBezTo>
                  <a:pt x="25888732" y="6764054"/>
                  <a:pt x="25826808" y="6774623"/>
                  <a:pt x="25766392" y="6785191"/>
                </a:cubicBezTo>
                <a:cubicBezTo>
                  <a:pt x="25644056" y="6794250"/>
                  <a:pt x="25521716" y="6804819"/>
                  <a:pt x="25400892" y="6815388"/>
                </a:cubicBezTo>
                <a:lnTo>
                  <a:pt x="25390320" y="6815388"/>
                </a:lnTo>
                <a:cubicBezTo>
                  <a:pt x="25248348" y="6835016"/>
                  <a:pt x="25104864" y="6856154"/>
                  <a:pt x="24973464" y="6865213"/>
                </a:cubicBezTo>
                <a:cubicBezTo>
                  <a:pt x="24932684" y="6875781"/>
                  <a:pt x="24851128" y="6916547"/>
                  <a:pt x="24882844" y="6905978"/>
                </a:cubicBezTo>
                <a:cubicBezTo>
                  <a:pt x="24973464" y="6896919"/>
                  <a:pt x="25064084" y="6886350"/>
                  <a:pt x="25156216" y="6875781"/>
                </a:cubicBezTo>
                <a:cubicBezTo>
                  <a:pt x="25145644" y="6886350"/>
                  <a:pt x="25145644" y="6886350"/>
                  <a:pt x="25156216" y="6886350"/>
                </a:cubicBezTo>
                <a:cubicBezTo>
                  <a:pt x="25431096" y="6865213"/>
                  <a:pt x="25786028" y="6815388"/>
                  <a:pt x="26071480" y="6815388"/>
                </a:cubicBezTo>
                <a:cubicBezTo>
                  <a:pt x="26009556" y="6825957"/>
                  <a:pt x="25958208" y="6835016"/>
                  <a:pt x="25908364" y="6845585"/>
                </a:cubicBezTo>
                <a:cubicBezTo>
                  <a:pt x="25745248" y="6845585"/>
                  <a:pt x="25583640" y="6865213"/>
                  <a:pt x="25420524" y="6886350"/>
                </a:cubicBezTo>
                <a:cubicBezTo>
                  <a:pt x="25409952" y="6886350"/>
                  <a:pt x="25390320" y="6896919"/>
                  <a:pt x="25379748" y="6896919"/>
                </a:cubicBezTo>
                <a:cubicBezTo>
                  <a:pt x="25369172" y="6896919"/>
                  <a:pt x="25349540" y="6896919"/>
                  <a:pt x="25338968" y="6896919"/>
                </a:cubicBezTo>
                <a:cubicBezTo>
                  <a:pt x="25338968" y="6896919"/>
                  <a:pt x="25338968" y="6896919"/>
                  <a:pt x="25207568" y="6916547"/>
                </a:cubicBezTo>
                <a:cubicBezTo>
                  <a:pt x="25207568" y="6916547"/>
                  <a:pt x="25207568" y="6916547"/>
                  <a:pt x="25166788" y="6916547"/>
                </a:cubicBezTo>
                <a:cubicBezTo>
                  <a:pt x="25003672" y="6937685"/>
                  <a:pt x="24842064" y="6946744"/>
                  <a:pt x="24678948" y="6957312"/>
                </a:cubicBezTo>
                <a:cubicBezTo>
                  <a:pt x="24515832" y="6976940"/>
                  <a:pt x="24354224" y="6987509"/>
                  <a:pt x="24191108" y="7007137"/>
                </a:cubicBezTo>
                <a:cubicBezTo>
                  <a:pt x="24191108" y="7007137"/>
                  <a:pt x="24191108" y="7007137"/>
                  <a:pt x="24180536" y="7007137"/>
                </a:cubicBezTo>
                <a:cubicBezTo>
                  <a:pt x="24150328" y="7007137"/>
                  <a:pt x="24059708" y="7047902"/>
                  <a:pt x="24089916" y="7047902"/>
                </a:cubicBezTo>
                <a:cubicBezTo>
                  <a:pt x="24210744" y="7038843"/>
                  <a:pt x="24322508" y="7038843"/>
                  <a:pt x="24435784" y="7028275"/>
                </a:cubicBezTo>
                <a:cubicBezTo>
                  <a:pt x="24435784" y="7028275"/>
                  <a:pt x="24435784" y="7028275"/>
                  <a:pt x="24780140" y="6998078"/>
                </a:cubicBezTo>
                <a:cubicBezTo>
                  <a:pt x="24648740" y="7017706"/>
                  <a:pt x="24526404" y="7038843"/>
                  <a:pt x="24404068" y="7069040"/>
                </a:cubicBezTo>
                <a:cubicBezTo>
                  <a:pt x="24384432" y="7069040"/>
                  <a:pt x="24283240" y="7109806"/>
                  <a:pt x="24322508" y="7109806"/>
                </a:cubicBezTo>
                <a:cubicBezTo>
                  <a:pt x="24439560" y="7102256"/>
                  <a:pt x="24556516" y="7092726"/>
                  <a:pt x="24673260" y="7081732"/>
                </a:cubicBezTo>
                <a:lnTo>
                  <a:pt x="25003696" y="7046891"/>
                </a:lnTo>
                <a:lnTo>
                  <a:pt x="24913052" y="7058471"/>
                </a:lnTo>
                <a:cubicBezTo>
                  <a:pt x="24891908" y="7069040"/>
                  <a:pt x="24780140" y="7099237"/>
                  <a:pt x="24810348" y="7109806"/>
                </a:cubicBezTo>
                <a:cubicBezTo>
                  <a:pt x="24913052" y="7109806"/>
                  <a:pt x="25003672" y="7109806"/>
                  <a:pt x="25095804" y="7099237"/>
                </a:cubicBezTo>
                <a:cubicBezTo>
                  <a:pt x="24994608" y="7120374"/>
                  <a:pt x="24882844" y="7140002"/>
                  <a:pt x="24780140" y="7159630"/>
                </a:cubicBezTo>
                <a:cubicBezTo>
                  <a:pt x="24760508" y="7170199"/>
                  <a:pt x="24657804" y="7210964"/>
                  <a:pt x="24698584" y="7200396"/>
                </a:cubicBezTo>
                <a:cubicBezTo>
                  <a:pt x="24891908" y="7191337"/>
                  <a:pt x="25085228" y="7180768"/>
                  <a:pt x="25278552" y="7159630"/>
                </a:cubicBezTo>
                <a:cubicBezTo>
                  <a:pt x="25237776" y="7170199"/>
                  <a:pt x="25196996" y="7200396"/>
                  <a:pt x="25216628" y="7200396"/>
                </a:cubicBezTo>
                <a:cubicBezTo>
                  <a:pt x="25521716" y="7159630"/>
                  <a:pt x="25826808" y="7140002"/>
                  <a:pt x="26121324" y="7109806"/>
                </a:cubicBezTo>
                <a:cubicBezTo>
                  <a:pt x="26426412" y="7069040"/>
                  <a:pt x="26731500" y="7028275"/>
                  <a:pt x="27026016" y="6976940"/>
                </a:cubicBezTo>
                <a:cubicBezTo>
                  <a:pt x="27015444" y="6976940"/>
                  <a:pt x="27015444" y="6987509"/>
                  <a:pt x="27026016" y="6987509"/>
                </a:cubicBezTo>
                <a:cubicBezTo>
                  <a:pt x="27157416" y="6967881"/>
                  <a:pt x="27299388" y="6957312"/>
                  <a:pt x="27432296" y="6937685"/>
                </a:cubicBezTo>
                <a:cubicBezTo>
                  <a:pt x="27260120" y="6967881"/>
                  <a:pt x="27077368" y="6998078"/>
                  <a:pt x="26903680" y="7017706"/>
                </a:cubicBezTo>
                <a:cubicBezTo>
                  <a:pt x="26914252" y="7017706"/>
                  <a:pt x="26914252" y="7007137"/>
                  <a:pt x="26903680" y="7007137"/>
                </a:cubicBezTo>
                <a:cubicBezTo>
                  <a:pt x="26903680" y="7007137"/>
                  <a:pt x="26903680" y="7007137"/>
                  <a:pt x="26649940" y="7047902"/>
                </a:cubicBezTo>
                <a:cubicBezTo>
                  <a:pt x="26619736" y="7058471"/>
                  <a:pt x="26557812" y="7088668"/>
                  <a:pt x="26548748" y="7099237"/>
                </a:cubicBezTo>
                <a:cubicBezTo>
                  <a:pt x="26548748" y="7099237"/>
                  <a:pt x="26548748" y="7099237"/>
                  <a:pt x="26527604" y="7099237"/>
                </a:cubicBezTo>
                <a:cubicBezTo>
                  <a:pt x="26548748" y="7088668"/>
                  <a:pt x="26548748" y="7088668"/>
                  <a:pt x="26538176" y="7088668"/>
                </a:cubicBezTo>
                <a:cubicBezTo>
                  <a:pt x="26415840" y="7109806"/>
                  <a:pt x="26295012" y="7120374"/>
                  <a:pt x="26172676" y="7140002"/>
                </a:cubicBezTo>
                <a:cubicBezTo>
                  <a:pt x="26172676" y="7140002"/>
                  <a:pt x="26172676" y="7140002"/>
                  <a:pt x="25989924" y="7170199"/>
                </a:cubicBezTo>
                <a:cubicBezTo>
                  <a:pt x="25989924" y="7170199"/>
                  <a:pt x="25989924" y="7170199"/>
                  <a:pt x="25807172" y="7180768"/>
                </a:cubicBezTo>
                <a:cubicBezTo>
                  <a:pt x="25776964" y="7180768"/>
                  <a:pt x="25684836" y="7221533"/>
                  <a:pt x="25695408" y="7232102"/>
                </a:cubicBezTo>
                <a:cubicBezTo>
                  <a:pt x="25663688" y="7241161"/>
                  <a:pt x="25603276" y="7271358"/>
                  <a:pt x="25663688" y="7262299"/>
                </a:cubicBezTo>
                <a:cubicBezTo>
                  <a:pt x="25704468" y="7251730"/>
                  <a:pt x="25745248" y="7241161"/>
                  <a:pt x="25786028" y="7221533"/>
                </a:cubicBezTo>
                <a:cubicBezTo>
                  <a:pt x="25796600" y="7221533"/>
                  <a:pt x="25807172" y="7221533"/>
                  <a:pt x="25816236" y="7221533"/>
                </a:cubicBezTo>
                <a:cubicBezTo>
                  <a:pt x="25958208" y="7210964"/>
                  <a:pt x="26110752" y="7191337"/>
                  <a:pt x="26254232" y="7159630"/>
                </a:cubicBezTo>
                <a:cubicBezTo>
                  <a:pt x="26243660" y="7170199"/>
                  <a:pt x="26243660" y="7170199"/>
                  <a:pt x="26243660" y="7170199"/>
                </a:cubicBezTo>
                <a:cubicBezTo>
                  <a:pt x="26162100" y="7191337"/>
                  <a:pt x="26091116" y="7200396"/>
                  <a:pt x="26009556" y="7210964"/>
                </a:cubicBezTo>
                <a:cubicBezTo>
                  <a:pt x="25938572" y="7221533"/>
                  <a:pt x="25857012" y="7232102"/>
                  <a:pt x="25786028" y="7241161"/>
                </a:cubicBezTo>
                <a:cubicBezTo>
                  <a:pt x="25766392" y="7241161"/>
                  <a:pt x="25745248" y="7251730"/>
                  <a:pt x="25725612" y="7262299"/>
                </a:cubicBezTo>
                <a:cubicBezTo>
                  <a:pt x="25461304" y="7281927"/>
                  <a:pt x="25196996" y="7303064"/>
                  <a:pt x="24932684" y="7333261"/>
                </a:cubicBezTo>
                <a:cubicBezTo>
                  <a:pt x="24932684" y="7333261"/>
                  <a:pt x="24932684" y="7333261"/>
                  <a:pt x="24536976" y="7374026"/>
                </a:cubicBezTo>
                <a:cubicBezTo>
                  <a:pt x="24404068" y="7384595"/>
                  <a:pt x="24272668" y="7393654"/>
                  <a:pt x="24139756" y="7404223"/>
                </a:cubicBezTo>
                <a:cubicBezTo>
                  <a:pt x="24089916" y="7404223"/>
                  <a:pt x="24008356" y="7444989"/>
                  <a:pt x="24038564" y="7444989"/>
                </a:cubicBezTo>
                <a:cubicBezTo>
                  <a:pt x="24201680" y="7434419"/>
                  <a:pt x="24373860" y="7423851"/>
                  <a:pt x="24536976" y="7404223"/>
                </a:cubicBezTo>
                <a:cubicBezTo>
                  <a:pt x="24536976" y="7404223"/>
                  <a:pt x="24536976" y="7404223"/>
                  <a:pt x="25033880" y="7352889"/>
                </a:cubicBezTo>
                <a:cubicBezTo>
                  <a:pt x="25369172" y="7322692"/>
                  <a:pt x="25704468" y="7292495"/>
                  <a:pt x="26039764" y="7271358"/>
                </a:cubicBezTo>
                <a:cubicBezTo>
                  <a:pt x="26071480" y="7271358"/>
                  <a:pt x="26110752" y="7251730"/>
                  <a:pt x="26131896" y="7241161"/>
                </a:cubicBezTo>
                <a:cubicBezTo>
                  <a:pt x="26355424" y="7210964"/>
                  <a:pt x="26578956" y="7180768"/>
                  <a:pt x="26791912" y="7129433"/>
                </a:cubicBezTo>
                <a:cubicBezTo>
                  <a:pt x="26827406" y="7129433"/>
                  <a:pt x="26862900" y="7127168"/>
                  <a:pt x="26898392" y="7123583"/>
                </a:cubicBezTo>
                <a:lnTo>
                  <a:pt x="26992446" y="7111414"/>
                </a:lnTo>
                <a:lnTo>
                  <a:pt x="26974098" y="7120186"/>
                </a:lnTo>
                <a:cubicBezTo>
                  <a:pt x="26965226" y="7122639"/>
                  <a:pt x="26955030" y="7124904"/>
                  <a:pt x="26944456" y="7129433"/>
                </a:cubicBezTo>
                <a:cubicBezTo>
                  <a:pt x="26701292" y="7180768"/>
                  <a:pt x="26436984" y="7221533"/>
                  <a:pt x="26192308" y="7262299"/>
                </a:cubicBezTo>
                <a:cubicBezTo>
                  <a:pt x="26213452" y="7251730"/>
                  <a:pt x="26233088" y="7241161"/>
                  <a:pt x="26202880" y="7241161"/>
                </a:cubicBezTo>
                <a:cubicBezTo>
                  <a:pt x="25989924" y="7292495"/>
                  <a:pt x="25776964" y="7312123"/>
                  <a:pt x="25551924" y="7333261"/>
                </a:cubicBezTo>
                <a:cubicBezTo>
                  <a:pt x="25338968" y="7352889"/>
                  <a:pt x="25115436" y="7374026"/>
                  <a:pt x="24891908" y="7384595"/>
                </a:cubicBezTo>
                <a:cubicBezTo>
                  <a:pt x="24891908" y="7384595"/>
                  <a:pt x="24891908" y="7384595"/>
                  <a:pt x="24820920" y="7393654"/>
                </a:cubicBezTo>
                <a:cubicBezTo>
                  <a:pt x="24780140" y="7404223"/>
                  <a:pt x="24689520" y="7444989"/>
                  <a:pt x="24719728" y="7444989"/>
                </a:cubicBezTo>
                <a:cubicBezTo>
                  <a:pt x="25104864" y="7404223"/>
                  <a:pt x="25491512" y="7384595"/>
                  <a:pt x="25867584" y="7333261"/>
                </a:cubicBezTo>
                <a:cubicBezTo>
                  <a:pt x="25826808" y="7342320"/>
                  <a:pt x="25786028" y="7363458"/>
                  <a:pt x="25826808" y="7363458"/>
                </a:cubicBezTo>
                <a:cubicBezTo>
                  <a:pt x="25867584" y="7363458"/>
                  <a:pt x="25918936" y="7363458"/>
                  <a:pt x="25958208" y="7352889"/>
                </a:cubicBezTo>
                <a:cubicBezTo>
                  <a:pt x="25878160" y="7374026"/>
                  <a:pt x="25786028" y="7384595"/>
                  <a:pt x="25704468" y="7393654"/>
                </a:cubicBezTo>
                <a:cubicBezTo>
                  <a:pt x="25736188" y="7384595"/>
                  <a:pt x="25755820" y="7374026"/>
                  <a:pt x="25725612" y="7374026"/>
                </a:cubicBezTo>
                <a:cubicBezTo>
                  <a:pt x="25349540" y="7393654"/>
                  <a:pt x="24984036" y="7454047"/>
                  <a:pt x="24597392" y="7475185"/>
                </a:cubicBezTo>
                <a:cubicBezTo>
                  <a:pt x="24556612" y="7485754"/>
                  <a:pt x="24465992" y="7526519"/>
                  <a:pt x="24496196" y="7526519"/>
                </a:cubicBezTo>
                <a:cubicBezTo>
                  <a:pt x="24769568" y="7505381"/>
                  <a:pt x="25033880" y="7475185"/>
                  <a:pt x="25298188" y="7444989"/>
                </a:cubicBezTo>
                <a:cubicBezTo>
                  <a:pt x="25126008" y="7475185"/>
                  <a:pt x="24943256" y="7494813"/>
                  <a:pt x="24760508" y="7526519"/>
                </a:cubicBezTo>
                <a:cubicBezTo>
                  <a:pt x="24586816" y="7546147"/>
                  <a:pt x="24404068" y="7576344"/>
                  <a:pt x="24231888" y="7597481"/>
                </a:cubicBezTo>
                <a:cubicBezTo>
                  <a:pt x="23845240" y="7627678"/>
                  <a:pt x="23449532" y="7668443"/>
                  <a:pt x="23053824" y="7688071"/>
                </a:cubicBezTo>
                <a:cubicBezTo>
                  <a:pt x="23002472" y="7688071"/>
                  <a:pt x="22920912" y="7728837"/>
                  <a:pt x="22951120" y="7728837"/>
                </a:cubicBezTo>
                <a:cubicBezTo>
                  <a:pt x="23316624" y="7709209"/>
                  <a:pt x="23683636" y="7679013"/>
                  <a:pt x="24049136" y="7647306"/>
                </a:cubicBezTo>
                <a:cubicBezTo>
                  <a:pt x="24038564" y="7657875"/>
                  <a:pt x="24049136" y="7657875"/>
                  <a:pt x="24068772" y="7647306"/>
                </a:cubicBezTo>
                <a:cubicBezTo>
                  <a:pt x="24100488" y="7647306"/>
                  <a:pt x="24120124" y="7647306"/>
                  <a:pt x="24150328" y="7638247"/>
                </a:cubicBezTo>
                <a:cubicBezTo>
                  <a:pt x="24313448" y="7627678"/>
                  <a:pt x="24485624" y="7606541"/>
                  <a:pt x="24657804" y="7586913"/>
                </a:cubicBezTo>
                <a:cubicBezTo>
                  <a:pt x="24657804" y="7586913"/>
                  <a:pt x="24657804" y="7586913"/>
                  <a:pt x="24861700" y="7567285"/>
                </a:cubicBezTo>
                <a:cubicBezTo>
                  <a:pt x="24842064" y="7576344"/>
                  <a:pt x="24801284" y="7586913"/>
                  <a:pt x="24780140" y="7597481"/>
                </a:cubicBezTo>
                <a:cubicBezTo>
                  <a:pt x="24455420" y="7638247"/>
                  <a:pt x="24120124" y="7647306"/>
                  <a:pt x="23795400" y="7679013"/>
                </a:cubicBezTo>
                <a:cubicBezTo>
                  <a:pt x="23795400" y="7679013"/>
                  <a:pt x="23795400" y="7679013"/>
                  <a:pt x="23307560" y="7709209"/>
                </a:cubicBezTo>
                <a:cubicBezTo>
                  <a:pt x="23144444" y="7718268"/>
                  <a:pt x="22972264" y="7739406"/>
                  <a:pt x="22809148" y="7739406"/>
                </a:cubicBezTo>
                <a:cubicBezTo>
                  <a:pt x="22809148" y="7739406"/>
                  <a:pt x="22809148" y="7739406"/>
                  <a:pt x="21824408" y="7780172"/>
                </a:cubicBezTo>
                <a:cubicBezTo>
                  <a:pt x="21661288" y="7780172"/>
                  <a:pt x="21498172" y="7790740"/>
                  <a:pt x="21336568" y="7790740"/>
                </a:cubicBezTo>
                <a:cubicBezTo>
                  <a:pt x="21336568" y="7790740"/>
                  <a:pt x="21336568" y="7790740"/>
                  <a:pt x="20838156" y="7790740"/>
                </a:cubicBezTo>
                <a:cubicBezTo>
                  <a:pt x="20838156" y="7790740"/>
                  <a:pt x="20838156" y="7790740"/>
                  <a:pt x="19851904" y="7790740"/>
                </a:cubicBezTo>
                <a:cubicBezTo>
                  <a:pt x="19851904" y="7790740"/>
                  <a:pt x="19851904" y="7790740"/>
                  <a:pt x="18867160" y="7759033"/>
                </a:cubicBezTo>
                <a:cubicBezTo>
                  <a:pt x="18867160" y="7759033"/>
                  <a:pt x="18867160" y="7759033"/>
                  <a:pt x="18368748" y="7749975"/>
                </a:cubicBezTo>
                <a:cubicBezTo>
                  <a:pt x="18368748" y="7749975"/>
                  <a:pt x="18368748" y="7749975"/>
                  <a:pt x="17880908" y="7718268"/>
                </a:cubicBezTo>
                <a:cubicBezTo>
                  <a:pt x="17880908" y="7718268"/>
                  <a:pt x="17880908" y="7718268"/>
                  <a:pt x="16896168" y="7657875"/>
                </a:cubicBezTo>
                <a:cubicBezTo>
                  <a:pt x="16591080" y="7638247"/>
                  <a:pt x="16296564" y="7606541"/>
                  <a:pt x="16002047" y="7576344"/>
                </a:cubicBezTo>
                <a:cubicBezTo>
                  <a:pt x="16002047" y="7576344"/>
                  <a:pt x="16002047" y="7576344"/>
                  <a:pt x="15554987" y="7535579"/>
                </a:cubicBezTo>
                <a:cubicBezTo>
                  <a:pt x="15402442" y="7515951"/>
                  <a:pt x="15260471" y="7505381"/>
                  <a:pt x="15107926" y="7485754"/>
                </a:cubicBezTo>
                <a:cubicBezTo>
                  <a:pt x="14813410" y="7444989"/>
                  <a:pt x="14518894" y="7414791"/>
                  <a:pt x="14215316" y="7374026"/>
                </a:cubicBezTo>
                <a:cubicBezTo>
                  <a:pt x="14215316" y="7374026"/>
                  <a:pt x="14215316" y="7374026"/>
                  <a:pt x="13778827" y="7312123"/>
                </a:cubicBezTo>
                <a:cubicBezTo>
                  <a:pt x="13626283" y="7292495"/>
                  <a:pt x="13473739" y="7271358"/>
                  <a:pt x="13331768" y="7241161"/>
                </a:cubicBezTo>
                <a:cubicBezTo>
                  <a:pt x="12325882" y="7109806"/>
                  <a:pt x="11309423" y="6916547"/>
                  <a:pt x="10314108" y="6673464"/>
                </a:cubicBezTo>
                <a:cubicBezTo>
                  <a:pt x="10344315" y="6673464"/>
                  <a:pt x="10353377" y="6662895"/>
                  <a:pt x="10333743" y="6662895"/>
                </a:cubicBezTo>
                <a:cubicBezTo>
                  <a:pt x="10170627" y="6622129"/>
                  <a:pt x="9998447" y="6591933"/>
                  <a:pt x="9826270" y="6551167"/>
                </a:cubicBezTo>
                <a:cubicBezTo>
                  <a:pt x="9856475" y="6551167"/>
                  <a:pt x="9867049" y="6540598"/>
                  <a:pt x="9845903" y="6540598"/>
                </a:cubicBezTo>
                <a:cubicBezTo>
                  <a:pt x="9663152" y="6490774"/>
                  <a:pt x="9419987" y="6450008"/>
                  <a:pt x="9237236" y="6388105"/>
                </a:cubicBezTo>
                <a:cubicBezTo>
                  <a:pt x="9256872" y="6388105"/>
                  <a:pt x="9287077" y="6388105"/>
                  <a:pt x="9317285" y="6388105"/>
                </a:cubicBezTo>
                <a:cubicBezTo>
                  <a:pt x="9317285" y="6388105"/>
                  <a:pt x="9317285" y="6388105"/>
                  <a:pt x="9358064" y="6398674"/>
                </a:cubicBezTo>
                <a:cubicBezTo>
                  <a:pt x="9358064" y="6398674"/>
                  <a:pt x="9358064" y="6398674"/>
                  <a:pt x="9368636" y="6398674"/>
                </a:cubicBezTo>
                <a:cubicBezTo>
                  <a:pt x="9368636" y="6398674"/>
                  <a:pt x="9368636" y="6398674"/>
                  <a:pt x="9379208" y="6398674"/>
                </a:cubicBezTo>
                <a:cubicBezTo>
                  <a:pt x="9398843" y="6398674"/>
                  <a:pt x="9521180" y="6398674"/>
                  <a:pt x="9469828" y="6388105"/>
                </a:cubicBezTo>
                <a:cubicBezTo>
                  <a:pt x="9419987" y="6368477"/>
                  <a:pt x="9368636" y="6347340"/>
                  <a:pt x="9317285" y="6338281"/>
                </a:cubicBezTo>
                <a:cubicBezTo>
                  <a:pt x="9317285" y="6338281"/>
                  <a:pt x="9317285" y="6338281"/>
                  <a:pt x="9500035" y="6379046"/>
                </a:cubicBezTo>
                <a:cubicBezTo>
                  <a:pt x="9540814" y="6388105"/>
                  <a:pt x="9643518" y="6379046"/>
                  <a:pt x="9611800" y="6368477"/>
                </a:cubicBezTo>
                <a:cubicBezTo>
                  <a:pt x="9469828" y="6327712"/>
                  <a:pt x="9327857" y="6297515"/>
                  <a:pt x="9175312" y="6256750"/>
                </a:cubicBezTo>
                <a:cubicBezTo>
                  <a:pt x="9216092" y="6256750"/>
                  <a:pt x="9256872" y="6256750"/>
                  <a:pt x="9226664" y="6246181"/>
                </a:cubicBezTo>
                <a:cubicBezTo>
                  <a:pt x="9104326" y="6205415"/>
                  <a:pt x="8981990" y="6164650"/>
                  <a:pt x="8850590" y="6134453"/>
                </a:cubicBezTo>
                <a:cubicBezTo>
                  <a:pt x="8880796" y="6134453"/>
                  <a:pt x="8911004" y="6134453"/>
                  <a:pt x="8891368" y="6123884"/>
                </a:cubicBezTo>
                <a:cubicBezTo>
                  <a:pt x="8891368" y="6123884"/>
                  <a:pt x="8891368" y="6123884"/>
                  <a:pt x="8911004" y="6123884"/>
                </a:cubicBezTo>
                <a:cubicBezTo>
                  <a:pt x="8932148" y="6134453"/>
                  <a:pt x="9052976" y="6134453"/>
                  <a:pt x="9012196" y="6113316"/>
                </a:cubicBezTo>
                <a:cubicBezTo>
                  <a:pt x="8951782" y="6093688"/>
                  <a:pt x="8901942" y="6083119"/>
                  <a:pt x="8850590" y="6063491"/>
                </a:cubicBezTo>
                <a:cubicBezTo>
                  <a:pt x="8820382" y="6052922"/>
                  <a:pt x="8769032" y="6052922"/>
                  <a:pt x="8738824" y="6063491"/>
                </a:cubicBezTo>
                <a:cubicBezTo>
                  <a:pt x="8698046" y="6052922"/>
                  <a:pt x="8646694" y="6043863"/>
                  <a:pt x="8596852" y="6033294"/>
                </a:cubicBezTo>
                <a:cubicBezTo>
                  <a:pt x="8605914" y="6022726"/>
                  <a:pt x="8605914" y="6022726"/>
                  <a:pt x="8596852" y="6022726"/>
                </a:cubicBezTo>
                <a:cubicBezTo>
                  <a:pt x="8454880" y="5971391"/>
                  <a:pt x="8302336" y="5932136"/>
                  <a:pt x="8169426" y="5880801"/>
                </a:cubicBezTo>
                <a:cubicBezTo>
                  <a:pt x="8229840" y="5891370"/>
                  <a:pt x="8302336" y="5910998"/>
                  <a:pt x="8373322" y="5921567"/>
                </a:cubicBezTo>
                <a:cubicBezTo>
                  <a:pt x="8575708" y="5981960"/>
                  <a:pt x="8799238" y="6033294"/>
                  <a:pt x="9012196" y="6083119"/>
                </a:cubicBezTo>
                <a:cubicBezTo>
                  <a:pt x="9043914" y="6083119"/>
                  <a:pt x="9114900" y="6083119"/>
                  <a:pt x="9114900" y="6074060"/>
                </a:cubicBezTo>
                <a:cubicBezTo>
                  <a:pt x="9237236" y="6104257"/>
                  <a:pt x="9368636" y="6134453"/>
                  <a:pt x="9490974" y="6164650"/>
                </a:cubicBezTo>
                <a:cubicBezTo>
                  <a:pt x="9490974" y="6164650"/>
                  <a:pt x="9490974" y="6164650"/>
                  <a:pt x="9510608" y="6164650"/>
                </a:cubicBezTo>
                <a:cubicBezTo>
                  <a:pt x="9521180" y="6164650"/>
                  <a:pt x="9521180" y="6164650"/>
                  <a:pt x="9531752" y="6175219"/>
                </a:cubicBezTo>
                <a:cubicBezTo>
                  <a:pt x="9663152" y="6194847"/>
                  <a:pt x="9785489" y="6226553"/>
                  <a:pt x="9916889" y="6246181"/>
                </a:cubicBezTo>
                <a:cubicBezTo>
                  <a:pt x="9947096" y="6256750"/>
                  <a:pt x="10069433" y="6256750"/>
                  <a:pt x="10028654" y="6235612"/>
                </a:cubicBezTo>
                <a:cubicBezTo>
                  <a:pt x="10028654" y="6235612"/>
                  <a:pt x="10028654" y="6235612"/>
                  <a:pt x="9744710" y="6164650"/>
                </a:cubicBezTo>
                <a:cubicBezTo>
                  <a:pt x="9785489" y="6164650"/>
                  <a:pt x="9805124" y="6154081"/>
                  <a:pt x="9785489" y="6145022"/>
                </a:cubicBezTo>
                <a:cubicBezTo>
                  <a:pt x="9693360" y="6113316"/>
                  <a:pt x="9602739" y="6093688"/>
                  <a:pt x="9510608" y="6063491"/>
                </a:cubicBezTo>
                <a:cubicBezTo>
                  <a:pt x="9551387" y="6063491"/>
                  <a:pt x="9643518" y="6052922"/>
                  <a:pt x="9602739" y="6052922"/>
                </a:cubicBezTo>
                <a:cubicBezTo>
                  <a:pt x="9490974" y="6022726"/>
                  <a:pt x="9379208" y="5992529"/>
                  <a:pt x="9267444" y="5962332"/>
                </a:cubicBezTo>
                <a:cubicBezTo>
                  <a:pt x="9164740" y="5932136"/>
                  <a:pt x="9052976" y="5910998"/>
                  <a:pt x="8941210" y="5870232"/>
                </a:cubicBezTo>
                <a:cubicBezTo>
                  <a:pt x="8932148" y="5870232"/>
                  <a:pt x="8921576" y="5870232"/>
                  <a:pt x="8901942" y="5870232"/>
                </a:cubicBezTo>
                <a:cubicBezTo>
                  <a:pt x="8575708" y="5788701"/>
                  <a:pt x="8240412" y="5707170"/>
                  <a:pt x="7915690" y="5627149"/>
                </a:cubicBezTo>
                <a:cubicBezTo>
                  <a:pt x="7905117" y="5627149"/>
                  <a:pt x="7915690" y="5627149"/>
                  <a:pt x="7905117" y="5627149"/>
                </a:cubicBezTo>
                <a:cubicBezTo>
                  <a:pt x="7702732" y="5556187"/>
                  <a:pt x="7498835" y="5485225"/>
                  <a:pt x="7296450" y="5412753"/>
                </a:cubicBezTo>
                <a:cubicBezTo>
                  <a:pt x="7305513" y="5412753"/>
                  <a:pt x="7316085" y="5412753"/>
                  <a:pt x="7305513" y="5403694"/>
                </a:cubicBezTo>
                <a:cubicBezTo>
                  <a:pt x="7305513" y="5403694"/>
                  <a:pt x="7305513" y="5403694"/>
                  <a:pt x="7021568" y="5322163"/>
                </a:cubicBezTo>
                <a:cubicBezTo>
                  <a:pt x="7021568" y="5322163"/>
                  <a:pt x="7021568" y="5322163"/>
                  <a:pt x="7092555" y="5332732"/>
                </a:cubicBezTo>
                <a:cubicBezTo>
                  <a:pt x="7122761" y="5341791"/>
                  <a:pt x="7184685" y="5341791"/>
                  <a:pt x="7204320" y="5341791"/>
                </a:cubicBezTo>
                <a:cubicBezTo>
                  <a:pt x="7356864" y="5382556"/>
                  <a:pt x="7509408" y="5433891"/>
                  <a:pt x="7671015" y="5474656"/>
                </a:cubicBezTo>
                <a:cubicBezTo>
                  <a:pt x="7631746" y="5474656"/>
                  <a:pt x="7539615" y="5474656"/>
                  <a:pt x="7569822" y="5485225"/>
                </a:cubicBezTo>
                <a:cubicBezTo>
                  <a:pt x="7569822" y="5485225"/>
                  <a:pt x="7671015" y="5515422"/>
                  <a:pt x="7763145" y="5545618"/>
                </a:cubicBezTo>
                <a:cubicBezTo>
                  <a:pt x="7803925" y="5556187"/>
                  <a:pt x="7855276" y="5565246"/>
                  <a:pt x="7885483" y="5575815"/>
                </a:cubicBezTo>
                <a:cubicBezTo>
                  <a:pt x="7915690" y="5586384"/>
                  <a:pt x="7945897" y="5596953"/>
                  <a:pt x="7945897" y="5596953"/>
                </a:cubicBezTo>
                <a:cubicBezTo>
                  <a:pt x="7976103" y="5606012"/>
                  <a:pt x="8016882" y="5596953"/>
                  <a:pt x="8038027" y="5596953"/>
                </a:cubicBezTo>
                <a:cubicBezTo>
                  <a:pt x="8038027" y="5596953"/>
                  <a:pt x="8038027" y="5596953"/>
                  <a:pt x="8057662" y="5596953"/>
                </a:cubicBezTo>
                <a:cubicBezTo>
                  <a:pt x="8087868" y="5606012"/>
                  <a:pt x="8118075" y="5606012"/>
                  <a:pt x="8139220" y="5606012"/>
                </a:cubicBezTo>
                <a:lnTo>
                  <a:pt x="8149792" y="5606012"/>
                </a:lnTo>
                <a:cubicBezTo>
                  <a:pt x="8302336" y="5636208"/>
                  <a:pt x="8454880" y="5676974"/>
                  <a:pt x="8596852" y="5707170"/>
                </a:cubicBezTo>
                <a:cubicBezTo>
                  <a:pt x="8605914" y="5707170"/>
                  <a:pt x="8627060" y="5707170"/>
                  <a:pt x="8646694" y="5707170"/>
                </a:cubicBezTo>
                <a:cubicBezTo>
                  <a:pt x="8728252" y="5738877"/>
                  <a:pt x="8799238" y="5758505"/>
                  <a:pt x="8861162" y="5769074"/>
                </a:cubicBezTo>
                <a:cubicBezTo>
                  <a:pt x="8901942" y="5788701"/>
                  <a:pt x="9003134" y="5779642"/>
                  <a:pt x="8972928" y="5769074"/>
                </a:cubicBezTo>
                <a:cubicBezTo>
                  <a:pt x="8926862" y="5753975"/>
                  <a:pt x="8870980" y="5736235"/>
                  <a:pt x="8810000" y="5717173"/>
                </a:cubicBezTo>
                <a:lnTo>
                  <a:pt x="8756899" y="5700756"/>
                </a:lnTo>
                <a:lnTo>
                  <a:pt x="8840017" y="5717739"/>
                </a:lnTo>
                <a:cubicBezTo>
                  <a:pt x="8870224" y="5728308"/>
                  <a:pt x="8981990" y="5717739"/>
                  <a:pt x="8941210" y="5707170"/>
                </a:cubicBezTo>
                <a:cubicBezTo>
                  <a:pt x="8861162" y="5676974"/>
                  <a:pt x="8657266" y="5636208"/>
                  <a:pt x="8504722" y="5586384"/>
                </a:cubicBezTo>
                <a:cubicBezTo>
                  <a:pt x="8565136" y="5596953"/>
                  <a:pt x="8616488" y="5606012"/>
                  <a:pt x="8667838" y="5616580"/>
                </a:cubicBezTo>
                <a:cubicBezTo>
                  <a:pt x="8738824" y="5636208"/>
                  <a:pt x="8809810" y="5657346"/>
                  <a:pt x="8880796" y="5676974"/>
                </a:cubicBezTo>
                <a:cubicBezTo>
                  <a:pt x="8880796" y="5676974"/>
                  <a:pt x="8880796" y="5676974"/>
                  <a:pt x="9123961" y="5747936"/>
                </a:cubicBezTo>
                <a:cubicBezTo>
                  <a:pt x="9205520" y="5779642"/>
                  <a:pt x="9287077" y="5799270"/>
                  <a:pt x="9358064" y="5818898"/>
                </a:cubicBezTo>
                <a:cubicBezTo>
                  <a:pt x="9398843" y="5829467"/>
                  <a:pt x="9510608" y="5818898"/>
                  <a:pt x="9469828" y="5809839"/>
                </a:cubicBezTo>
                <a:cubicBezTo>
                  <a:pt x="9267444" y="5747936"/>
                  <a:pt x="9063548" y="5687543"/>
                  <a:pt x="8861162" y="5627149"/>
                </a:cubicBezTo>
                <a:cubicBezTo>
                  <a:pt x="8861162" y="5627149"/>
                  <a:pt x="8861162" y="5616580"/>
                  <a:pt x="8850590" y="5616580"/>
                </a:cubicBezTo>
                <a:cubicBezTo>
                  <a:pt x="8840017" y="5616580"/>
                  <a:pt x="8820382" y="5616580"/>
                  <a:pt x="8809810" y="5606012"/>
                </a:cubicBezTo>
                <a:cubicBezTo>
                  <a:pt x="8820382" y="5606012"/>
                  <a:pt x="8820382" y="5606012"/>
                  <a:pt x="8809810" y="5596953"/>
                </a:cubicBezTo>
                <a:cubicBezTo>
                  <a:pt x="8676900" y="5556187"/>
                  <a:pt x="8545502" y="5515422"/>
                  <a:pt x="8423164" y="5474656"/>
                </a:cubicBezTo>
                <a:cubicBezTo>
                  <a:pt x="8423164" y="5474656"/>
                  <a:pt x="8414102" y="5464087"/>
                  <a:pt x="8403529" y="5464087"/>
                </a:cubicBezTo>
                <a:cubicBezTo>
                  <a:pt x="8403529" y="5464087"/>
                  <a:pt x="8403529" y="5464087"/>
                  <a:pt x="8352178" y="5453518"/>
                </a:cubicBezTo>
                <a:cubicBezTo>
                  <a:pt x="8362750" y="5444459"/>
                  <a:pt x="8362750" y="5444459"/>
                  <a:pt x="8352178" y="5444459"/>
                </a:cubicBezTo>
                <a:cubicBezTo>
                  <a:pt x="8392956" y="5444459"/>
                  <a:pt x="8444308" y="5433891"/>
                  <a:pt x="8423164" y="5433891"/>
                </a:cubicBezTo>
                <a:cubicBezTo>
                  <a:pt x="8291764" y="5393125"/>
                  <a:pt x="8169426" y="5352360"/>
                  <a:pt x="8038027" y="5322163"/>
                </a:cubicBezTo>
                <a:cubicBezTo>
                  <a:pt x="8016882" y="5322163"/>
                  <a:pt x="7976103" y="5322163"/>
                  <a:pt x="7945897" y="5322163"/>
                </a:cubicBezTo>
                <a:cubicBezTo>
                  <a:pt x="7661953" y="5230063"/>
                  <a:pt x="7367436" y="5159101"/>
                  <a:pt x="7133334" y="5128904"/>
                </a:cubicBezTo>
                <a:cubicBezTo>
                  <a:pt x="7122761" y="5128904"/>
                  <a:pt x="7021568" y="5128904"/>
                  <a:pt x="7062348" y="5139473"/>
                </a:cubicBezTo>
                <a:cubicBezTo>
                  <a:pt x="7072920" y="5150042"/>
                  <a:pt x="7163541" y="5169670"/>
                  <a:pt x="7275306" y="5210435"/>
                </a:cubicBezTo>
                <a:cubicBezTo>
                  <a:pt x="7275306" y="5210435"/>
                  <a:pt x="7275306" y="5210435"/>
                  <a:pt x="7468629" y="5270829"/>
                </a:cubicBezTo>
                <a:cubicBezTo>
                  <a:pt x="7519981" y="5281397"/>
                  <a:pt x="7569822" y="5301025"/>
                  <a:pt x="7610601" y="5311594"/>
                </a:cubicBezTo>
                <a:cubicBezTo>
                  <a:pt x="7590967" y="5311594"/>
                  <a:pt x="7580394" y="5311594"/>
                  <a:pt x="7580394" y="5322163"/>
                </a:cubicBezTo>
                <a:cubicBezTo>
                  <a:pt x="7539615" y="5311594"/>
                  <a:pt x="7488264" y="5301025"/>
                  <a:pt x="7448995" y="5301025"/>
                </a:cubicBezTo>
                <a:cubicBezTo>
                  <a:pt x="7448995" y="5301025"/>
                  <a:pt x="7438422" y="5301025"/>
                  <a:pt x="7417278" y="5301025"/>
                </a:cubicBezTo>
                <a:cubicBezTo>
                  <a:pt x="7122761" y="5199866"/>
                  <a:pt x="6817673" y="5109276"/>
                  <a:pt x="6514095" y="5006608"/>
                </a:cubicBezTo>
                <a:cubicBezTo>
                  <a:pt x="6209005" y="4905449"/>
                  <a:pt x="5914490" y="4793721"/>
                  <a:pt x="5619973" y="4692562"/>
                </a:cubicBezTo>
                <a:cubicBezTo>
                  <a:pt x="5669815" y="4712190"/>
                  <a:pt x="5731739" y="4722759"/>
                  <a:pt x="5792152" y="4742387"/>
                </a:cubicBezTo>
                <a:cubicBezTo>
                  <a:pt x="5813297" y="4752956"/>
                  <a:pt x="5843504" y="4752956"/>
                  <a:pt x="5863138" y="4752956"/>
                </a:cubicBezTo>
                <a:cubicBezTo>
                  <a:pt x="5863138" y="4752956"/>
                  <a:pt x="5863138" y="4752956"/>
                  <a:pt x="5934124" y="4772584"/>
                </a:cubicBezTo>
                <a:cubicBezTo>
                  <a:pt x="5964330" y="4783152"/>
                  <a:pt x="6005110" y="4783152"/>
                  <a:pt x="6035317" y="4783152"/>
                </a:cubicBezTo>
                <a:cubicBezTo>
                  <a:pt x="6168227" y="4823918"/>
                  <a:pt x="6310199" y="4864683"/>
                  <a:pt x="6452171" y="4916018"/>
                </a:cubicBezTo>
                <a:cubicBezTo>
                  <a:pt x="6492949" y="4925077"/>
                  <a:pt x="6594143" y="4916018"/>
                  <a:pt x="6563936" y="4905449"/>
                </a:cubicBezTo>
                <a:cubicBezTo>
                  <a:pt x="6452170" y="4869968"/>
                  <a:pt x="6343048" y="4834487"/>
                  <a:pt x="6235248" y="4800327"/>
                </a:cubicBezTo>
                <a:lnTo>
                  <a:pt x="5920795" y="4705042"/>
                </a:lnTo>
                <a:lnTo>
                  <a:pt x="6030786" y="4733894"/>
                </a:lnTo>
                <a:cubicBezTo>
                  <a:pt x="6096863" y="4752956"/>
                  <a:pt x="6162940" y="4773338"/>
                  <a:pt x="6228640" y="4793721"/>
                </a:cubicBezTo>
                <a:cubicBezTo>
                  <a:pt x="6249785" y="4804290"/>
                  <a:pt x="6290564" y="4804290"/>
                  <a:pt x="6320771" y="4793721"/>
                </a:cubicBezTo>
                <a:cubicBezTo>
                  <a:pt x="6473315" y="4845056"/>
                  <a:pt x="6634922" y="4875252"/>
                  <a:pt x="6798038" y="4916018"/>
                </a:cubicBezTo>
                <a:cubicBezTo>
                  <a:pt x="6808611" y="4925077"/>
                  <a:pt x="6838818" y="4925077"/>
                  <a:pt x="6869024" y="4925077"/>
                </a:cubicBezTo>
                <a:cubicBezTo>
                  <a:pt x="6869024" y="4925077"/>
                  <a:pt x="6869024" y="4925077"/>
                  <a:pt x="6991362" y="4965842"/>
                </a:cubicBezTo>
                <a:cubicBezTo>
                  <a:pt x="6970217" y="4965842"/>
                  <a:pt x="6961155" y="4965842"/>
                  <a:pt x="6980789" y="4976411"/>
                </a:cubicBezTo>
                <a:cubicBezTo>
                  <a:pt x="7143906" y="5038314"/>
                  <a:pt x="7305513" y="5088139"/>
                  <a:pt x="7468629" y="5128904"/>
                </a:cubicBezTo>
                <a:cubicBezTo>
                  <a:pt x="7855276" y="5301025"/>
                  <a:pt x="8352178" y="5382556"/>
                  <a:pt x="8769032" y="5474656"/>
                </a:cubicBezTo>
                <a:cubicBezTo>
                  <a:pt x="8962354" y="5524481"/>
                  <a:pt x="9145106" y="5575815"/>
                  <a:pt x="9338430" y="5606012"/>
                </a:cubicBezTo>
                <a:cubicBezTo>
                  <a:pt x="9358064" y="5606012"/>
                  <a:pt x="9480401" y="5606012"/>
                  <a:pt x="9450195" y="5596953"/>
                </a:cubicBezTo>
                <a:cubicBezTo>
                  <a:pt x="9327857" y="5545618"/>
                  <a:pt x="9196458" y="5504853"/>
                  <a:pt x="9063548" y="5474656"/>
                </a:cubicBezTo>
                <a:cubicBezTo>
                  <a:pt x="9063548" y="5474656"/>
                  <a:pt x="9063548" y="5474656"/>
                  <a:pt x="9114900" y="5485225"/>
                </a:cubicBezTo>
                <a:cubicBezTo>
                  <a:pt x="9145106" y="5494284"/>
                  <a:pt x="9256872" y="5485225"/>
                  <a:pt x="9216092" y="5474656"/>
                </a:cubicBezTo>
                <a:cubicBezTo>
                  <a:pt x="9012196" y="5412753"/>
                  <a:pt x="8799238" y="5352360"/>
                  <a:pt x="8586280" y="5301025"/>
                </a:cubicBezTo>
                <a:cubicBezTo>
                  <a:pt x="8485088" y="5260260"/>
                  <a:pt x="8382384" y="5230063"/>
                  <a:pt x="8270620" y="5199866"/>
                </a:cubicBezTo>
                <a:cubicBezTo>
                  <a:pt x="8433736" y="5230063"/>
                  <a:pt x="8586280" y="5270829"/>
                  <a:pt x="8749396" y="5301025"/>
                </a:cubicBezTo>
                <a:cubicBezTo>
                  <a:pt x="8820382" y="5311594"/>
                  <a:pt x="8880796" y="5332732"/>
                  <a:pt x="8951782" y="5341791"/>
                </a:cubicBezTo>
                <a:cubicBezTo>
                  <a:pt x="8972928" y="5352360"/>
                  <a:pt x="8981990" y="5352360"/>
                  <a:pt x="9003134" y="5352360"/>
                </a:cubicBezTo>
                <a:cubicBezTo>
                  <a:pt x="9003134" y="5352360"/>
                  <a:pt x="9003134" y="5352360"/>
                  <a:pt x="9043914" y="5352360"/>
                </a:cubicBezTo>
                <a:cubicBezTo>
                  <a:pt x="9084692" y="5362928"/>
                  <a:pt x="9175312" y="5352360"/>
                  <a:pt x="9123961" y="5341791"/>
                </a:cubicBezTo>
                <a:cubicBezTo>
                  <a:pt x="9033340" y="5322163"/>
                  <a:pt x="8941210" y="5311594"/>
                  <a:pt x="8850590" y="5291966"/>
                </a:cubicBezTo>
                <a:cubicBezTo>
                  <a:pt x="8850590" y="5291966"/>
                  <a:pt x="8850590" y="5291966"/>
                  <a:pt x="8829444" y="5281397"/>
                </a:cubicBezTo>
                <a:cubicBezTo>
                  <a:pt x="8829444" y="5281397"/>
                  <a:pt x="8829444" y="5281397"/>
                  <a:pt x="8911004" y="5301025"/>
                </a:cubicBezTo>
                <a:cubicBezTo>
                  <a:pt x="8932148" y="5301025"/>
                  <a:pt x="9033340" y="5301025"/>
                  <a:pt x="9012196" y="5291966"/>
                </a:cubicBezTo>
                <a:cubicBezTo>
                  <a:pt x="9043914" y="5291966"/>
                  <a:pt x="9084692" y="5301025"/>
                  <a:pt x="9114900" y="5301025"/>
                </a:cubicBezTo>
                <a:cubicBezTo>
                  <a:pt x="9123961" y="5301025"/>
                  <a:pt x="9237236" y="5301025"/>
                  <a:pt x="9205520" y="5291966"/>
                </a:cubicBezTo>
                <a:cubicBezTo>
                  <a:pt x="9134534" y="5260260"/>
                  <a:pt x="9052976" y="5230063"/>
                  <a:pt x="8972928" y="5210435"/>
                </a:cubicBezTo>
                <a:cubicBezTo>
                  <a:pt x="8981990" y="5210435"/>
                  <a:pt x="8981990" y="5210435"/>
                  <a:pt x="8972928" y="5199866"/>
                </a:cubicBezTo>
                <a:cubicBezTo>
                  <a:pt x="8932148" y="5189298"/>
                  <a:pt x="8891368" y="5180239"/>
                  <a:pt x="8850590" y="5159101"/>
                </a:cubicBezTo>
                <a:cubicBezTo>
                  <a:pt x="8901942" y="5169670"/>
                  <a:pt x="8951782" y="5180239"/>
                  <a:pt x="9003134" y="5180239"/>
                </a:cubicBezTo>
                <a:cubicBezTo>
                  <a:pt x="9012196" y="5180239"/>
                  <a:pt x="9123961" y="5180239"/>
                  <a:pt x="9084692" y="5169670"/>
                </a:cubicBezTo>
                <a:cubicBezTo>
                  <a:pt x="8891368" y="5118335"/>
                  <a:pt x="8657266" y="5068511"/>
                  <a:pt x="8463942" y="5006608"/>
                </a:cubicBezTo>
                <a:cubicBezTo>
                  <a:pt x="8463942" y="4997549"/>
                  <a:pt x="8474516" y="4997549"/>
                  <a:pt x="8463942" y="4997549"/>
                </a:cubicBezTo>
                <a:cubicBezTo>
                  <a:pt x="8463942" y="4997549"/>
                  <a:pt x="8463942" y="4997549"/>
                  <a:pt x="8444308" y="4986980"/>
                </a:cubicBezTo>
                <a:cubicBezTo>
                  <a:pt x="8545502" y="5006608"/>
                  <a:pt x="8646694" y="5027745"/>
                  <a:pt x="8749396" y="5047373"/>
                </a:cubicBezTo>
                <a:cubicBezTo>
                  <a:pt x="8769032" y="5047373"/>
                  <a:pt x="8891368" y="5057942"/>
                  <a:pt x="8840017" y="5038314"/>
                </a:cubicBezTo>
                <a:cubicBezTo>
                  <a:pt x="8840017" y="5038314"/>
                  <a:pt x="8840017" y="5038314"/>
                  <a:pt x="8758458" y="5006608"/>
                </a:cubicBezTo>
                <a:cubicBezTo>
                  <a:pt x="8840017" y="5027745"/>
                  <a:pt x="8921576" y="5038314"/>
                  <a:pt x="9003134" y="5047373"/>
                </a:cubicBezTo>
                <a:cubicBezTo>
                  <a:pt x="9022768" y="5047373"/>
                  <a:pt x="9134534" y="5047373"/>
                  <a:pt x="9093754" y="5038314"/>
                </a:cubicBezTo>
                <a:cubicBezTo>
                  <a:pt x="9093754" y="5038314"/>
                  <a:pt x="9093754" y="5038314"/>
                  <a:pt x="9052976" y="5027745"/>
                </a:cubicBezTo>
                <a:cubicBezTo>
                  <a:pt x="9093754" y="5027745"/>
                  <a:pt x="9164740" y="5017177"/>
                  <a:pt x="9145106" y="5006608"/>
                </a:cubicBezTo>
                <a:cubicBezTo>
                  <a:pt x="8962354" y="4965842"/>
                  <a:pt x="8779604" y="4916018"/>
                  <a:pt x="8596852" y="4875252"/>
                </a:cubicBezTo>
                <a:cubicBezTo>
                  <a:pt x="8627437" y="4875252"/>
                  <a:pt x="8675012" y="4869307"/>
                  <a:pt x="8683508" y="4861876"/>
                </a:cubicBezTo>
                <a:lnTo>
                  <a:pt x="8678424" y="4855905"/>
                </a:lnTo>
                <a:lnTo>
                  <a:pt x="8811132" y="4883934"/>
                </a:lnTo>
                <a:cubicBezTo>
                  <a:pt x="8873244" y="4895258"/>
                  <a:pt x="8936679" y="4905449"/>
                  <a:pt x="9003134" y="4916018"/>
                </a:cubicBezTo>
                <a:cubicBezTo>
                  <a:pt x="9012196" y="4916018"/>
                  <a:pt x="9052976" y="4916018"/>
                  <a:pt x="9074120" y="4905449"/>
                </a:cubicBezTo>
                <a:cubicBezTo>
                  <a:pt x="8728252" y="4854115"/>
                  <a:pt x="8392956" y="4783152"/>
                  <a:pt x="8047088" y="4722759"/>
                </a:cubicBezTo>
                <a:cubicBezTo>
                  <a:pt x="8158854" y="4752956"/>
                  <a:pt x="8270620" y="4783152"/>
                  <a:pt x="8373322" y="4813349"/>
                </a:cubicBezTo>
                <a:cubicBezTo>
                  <a:pt x="8343116" y="4813349"/>
                  <a:pt x="8270620" y="4813349"/>
                  <a:pt x="8302336" y="4823918"/>
                </a:cubicBezTo>
                <a:cubicBezTo>
                  <a:pt x="8343116" y="4834487"/>
                  <a:pt x="8373322" y="4845056"/>
                  <a:pt x="8414102" y="4854115"/>
                </a:cubicBezTo>
                <a:cubicBezTo>
                  <a:pt x="8414102" y="4854115"/>
                  <a:pt x="8414102" y="4854115"/>
                  <a:pt x="8352178" y="4845056"/>
                </a:cubicBezTo>
                <a:cubicBezTo>
                  <a:pt x="8229840" y="4813349"/>
                  <a:pt x="8109013" y="4783152"/>
                  <a:pt x="7986676" y="4752956"/>
                </a:cubicBezTo>
                <a:cubicBezTo>
                  <a:pt x="7896055" y="4712190"/>
                  <a:pt x="7793352" y="4681994"/>
                  <a:pt x="7692159" y="4651797"/>
                </a:cubicBezTo>
                <a:cubicBezTo>
                  <a:pt x="7560760" y="4621600"/>
                  <a:pt x="7427850" y="4591404"/>
                  <a:pt x="7285878" y="4570266"/>
                </a:cubicBezTo>
                <a:cubicBezTo>
                  <a:pt x="7335719" y="4580835"/>
                  <a:pt x="7376498" y="4591404"/>
                  <a:pt x="7427850" y="4611031"/>
                </a:cubicBezTo>
                <a:cubicBezTo>
                  <a:pt x="7397643" y="4611031"/>
                  <a:pt x="7387071" y="4611031"/>
                  <a:pt x="7397643" y="4621600"/>
                </a:cubicBezTo>
                <a:cubicBezTo>
                  <a:pt x="7397643" y="4621600"/>
                  <a:pt x="7397643" y="4621600"/>
                  <a:pt x="7468629" y="4641228"/>
                </a:cubicBezTo>
                <a:cubicBezTo>
                  <a:pt x="7264733" y="4580835"/>
                  <a:pt x="7072920" y="4529500"/>
                  <a:pt x="6869024" y="4499304"/>
                </a:cubicBezTo>
                <a:cubicBezTo>
                  <a:pt x="6858452" y="4499304"/>
                  <a:pt x="6746687" y="4488735"/>
                  <a:pt x="6776893" y="4499304"/>
                </a:cubicBezTo>
                <a:cubicBezTo>
                  <a:pt x="7072920" y="4641228"/>
                  <a:pt x="7397643" y="4703131"/>
                  <a:pt x="7722366" y="4783152"/>
                </a:cubicBezTo>
                <a:cubicBezTo>
                  <a:pt x="7692159" y="4793721"/>
                  <a:pt x="7661953" y="4793721"/>
                  <a:pt x="7681587" y="4804290"/>
                </a:cubicBezTo>
                <a:cubicBezTo>
                  <a:pt x="7743511" y="4823918"/>
                  <a:pt x="7793352" y="4845056"/>
                  <a:pt x="7855276" y="4864683"/>
                </a:cubicBezTo>
                <a:cubicBezTo>
                  <a:pt x="7834131" y="4854115"/>
                  <a:pt x="7803925" y="4854115"/>
                  <a:pt x="7782779" y="4845056"/>
                </a:cubicBezTo>
                <a:cubicBezTo>
                  <a:pt x="7773718" y="4845056"/>
                  <a:pt x="7752573" y="4845056"/>
                  <a:pt x="7722366" y="4845056"/>
                </a:cubicBezTo>
                <a:cubicBezTo>
                  <a:pt x="7681587" y="4834487"/>
                  <a:pt x="7640808" y="4813349"/>
                  <a:pt x="7610601" y="4804290"/>
                </a:cubicBezTo>
                <a:cubicBezTo>
                  <a:pt x="7569822" y="4793721"/>
                  <a:pt x="7468629" y="4804290"/>
                  <a:pt x="7498835" y="4813349"/>
                </a:cubicBezTo>
                <a:cubicBezTo>
                  <a:pt x="7498835" y="4813349"/>
                  <a:pt x="7498835" y="4813349"/>
                  <a:pt x="7681587" y="4875252"/>
                </a:cubicBezTo>
                <a:cubicBezTo>
                  <a:pt x="7661953" y="4875252"/>
                  <a:pt x="7631746" y="4875252"/>
                  <a:pt x="7621173" y="4875252"/>
                </a:cubicBezTo>
                <a:cubicBezTo>
                  <a:pt x="7529043" y="4845056"/>
                  <a:pt x="7438422" y="4813349"/>
                  <a:pt x="7356864" y="4793721"/>
                </a:cubicBezTo>
                <a:cubicBezTo>
                  <a:pt x="7335719" y="4783152"/>
                  <a:pt x="7296450" y="4783152"/>
                  <a:pt x="7264733" y="4783152"/>
                </a:cubicBezTo>
                <a:cubicBezTo>
                  <a:pt x="7174113" y="4752956"/>
                  <a:pt x="7081982" y="4733328"/>
                  <a:pt x="6991362" y="4703131"/>
                </a:cubicBezTo>
                <a:cubicBezTo>
                  <a:pt x="6970217" y="4692562"/>
                  <a:pt x="6838818" y="4692562"/>
                  <a:pt x="6888659" y="4712190"/>
                </a:cubicBezTo>
                <a:cubicBezTo>
                  <a:pt x="6888659" y="4712190"/>
                  <a:pt x="6888659" y="4712190"/>
                  <a:pt x="7032141" y="4763525"/>
                </a:cubicBezTo>
                <a:cubicBezTo>
                  <a:pt x="7010996" y="4763525"/>
                  <a:pt x="6991362" y="4763525"/>
                  <a:pt x="7010996" y="4772584"/>
                </a:cubicBezTo>
                <a:cubicBezTo>
                  <a:pt x="7204320" y="4864683"/>
                  <a:pt x="7458057" y="4925077"/>
                  <a:pt x="7692159" y="4986980"/>
                </a:cubicBezTo>
                <a:cubicBezTo>
                  <a:pt x="7671015" y="4986980"/>
                  <a:pt x="7661953" y="4986980"/>
                  <a:pt x="7651380" y="4997549"/>
                </a:cubicBezTo>
                <a:cubicBezTo>
                  <a:pt x="7600029" y="4976411"/>
                  <a:pt x="7590967" y="4976411"/>
                  <a:pt x="7509408" y="4956783"/>
                </a:cubicBezTo>
                <a:cubicBezTo>
                  <a:pt x="7488264" y="4956783"/>
                  <a:pt x="7376498" y="4946214"/>
                  <a:pt x="7408216" y="4956783"/>
                </a:cubicBezTo>
                <a:cubicBezTo>
                  <a:pt x="7427850" y="4976411"/>
                  <a:pt x="7458057" y="4986980"/>
                  <a:pt x="7488264" y="4997549"/>
                </a:cubicBezTo>
                <a:cubicBezTo>
                  <a:pt x="7335719" y="4956783"/>
                  <a:pt x="7193747" y="4916018"/>
                  <a:pt x="7041203" y="4885821"/>
                </a:cubicBezTo>
                <a:cubicBezTo>
                  <a:pt x="7021568" y="4875252"/>
                  <a:pt x="6899231" y="4864683"/>
                  <a:pt x="6950583" y="4885821"/>
                </a:cubicBezTo>
                <a:cubicBezTo>
                  <a:pt x="6950583" y="4885821"/>
                  <a:pt x="6950583" y="4885821"/>
                  <a:pt x="6961155" y="4894880"/>
                </a:cubicBezTo>
                <a:cubicBezTo>
                  <a:pt x="6920376" y="4885821"/>
                  <a:pt x="6869024" y="4875252"/>
                  <a:pt x="6828245" y="4864683"/>
                </a:cubicBezTo>
                <a:cubicBezTo>
                  <a:pt x="6757259" y="4845056"/>
                  <a:pt x="6686273" y="4823918"/>
                  <a:pt x="6615287" y="4793721"/>
                </a:cubicBezTo>
                <a:cubicBezTo>
                  <a:pt x="6634922" y="4793721"/>
                  <a:pt x="6645494" y="4793721"/>
                  <a:pt x="6625860" y="4783152"/>
                </a:cubicBezTo>
                <a:cubicBezTo>
                  <a:pt x="6585080" y="4772584"/>
                  <a:pt x="6544301" y="4763525"/>
                  <a:pt x="6503522" y="4752956"/>
                </a:cubicBezTo>
                <a:cubicBezTo>
                  <a:pt x="6482377" y="4742387"/>
                  <a:pt x="6462743" y="4733328"/>
                  <a:pt x="6432536" y="4722759"/>
                </a:cubicBezTo>
                <a:cubicBezTo>
                  <a:pt x="6492949" y="4733328"/>
                  <a:pt x="6554874" y="4733328"/>
                  <a:pt x="6615287" y="4742387"/>
                </a:cubicBezTo>
                <a:cubicBezTo>
                  <a:pt x="6625860" y="4742387"/>
                  <a:pt x="6716480" y="4742387"/>
                  <a:pt x="6696846" y="4733328"/>
                </a:cubicBezTo>
                <a:cubicBezTo>
                  <a:pt x="6544301" y="4662366"/>
                  <a:pt x="6381185" y="4600463"/>
                  <a:pt x="6219578" y="4550638"/>
                </a:cubicBezTo>
                <a:cubicBezTo>
                  <a:pt x="6219578" y="4550638"/>
                  <a:pt x="6219578" y="4550638"/>
                  <a:pt x="6209005" y="4550638"/>
                </a:cubicBezTo>
                <a:cubicBezTo>
                  <a:pt x="6209005" y="4550638"/>
                  <a:pt x="6209005" y="4550638"/>
                  <a:pt x="6209005" y="4540069"/>
                </a:cubicBezTo>
                <a:cubicBezTo>
                  <a:pt x="6209005" y="4540069"/>
                  <a:pt x="6209005" y="4540069"/>
                  <a:pt x="6299626" y="4570266"/>
                </a:cubicBezTo>
                <a:cubicBezTo>
                  <a:pt x="6329833" y="4580835"/>
                  <a:pt x="6452171" y="4591404"/>
                  <a:pt x="6411391" y="4570266"/>
                </a:cubicBezTo>
                <a:cubicBezTo>
                  <a:pt x="6299626" y="4529500"/>
                  <a:pt x="6178799" y="4478166"/>
                  <a:pt x="6067034" y="4438910"/>
                </a:cubicBezTo>
                <a:cubicBezTo>
                  <a:pt x="6086668" y="4438910"/>
                  <a:pt x="6198434" y="4447969"/>
                  <a:pt x="6157654" y="4428342"/>
                </a:cubicBezTo>
                <a:cubicBezTo>
                  <a:pt x="6157654" y="4428342"/>
                  <a:pt x="6157654" y="4428342"/>
                  <a:pt x="6005110" y="4377007"/>
                </a:cubicBezTo>
                <a:cubicBezTo>
                  <a:pt x="6005110" y="4377007"/>
                  <a:pt x="6005110" y="4377007"/>
                  <a:pt x="6107813" y="4407204"/>
                </a:cubicBezTo>
                <a:cubicBezTo>
                  <a:pt x="6147082" y="4417773"/>
                  <a:pt x="6187861" y="4428342"/>
                  <a:pt x="6219578" y="4438910"/>
                </a:cubicBezTo>
                <a:cubicBezTo>
                  <a:pt x="6269420" y="4458538"/>
                  <a:pt x="6350978" y="4447969"/>
                  <a:pt x="6329833" y="4438910"/>
                </a:cubicBezTo>
                <a:cubicBezTo>
                  <a:pt x="6329833" y="4438910"/>
                  <a:pt x="6329833" y="4438910"/>
                  <a:pt x="6219578" y="4407204"/>
                </a:cubicBezTo>
                <a:cubicBezTo>
                  <a:pt x="6187861" y="4398145"/>
                  <a:pt x="6168227" y="4387576"/>
                  <a:pt x="6138020" y="4377007"/>
                </a:cubicBezTo>
                <a:cubicBezTo>
                  <a:pt x="6290564" y="4417773"/>
                  <a:pt x="6432536" y="4458538"/>
                  <a:pt x="6574508" y="4499304"/>
                </a:cubicBezTo>
                <a:cubicBezTo>
                  <a:pt x="6594143" y="4499304"/>
                  <a:pt x="6707418" y="4499304"/>
                  <a:pt x="6666639" y="4488735"/>
                </a:cubicBezTo>
                <a:cubicBezTo>
                  <a:pt x="6492949" y="4428342"/>
                  <a:pt x="6290564" y="4366438"/>
                  <a:pt x="6116875" y="4295476"/>
                </a:cubicBezTo>
                <a:cubicBezTo>
                  <a:pt x="5822359" y="4215455"/>
                  <a:pt x="5527842" y="4144493"/>
                  <a:pt x="5243898" y="4062962"/>
                </a:cubicBezTo>
                <a:cubicBezTo>
                  <a:pt x="4949383" y="3981431"/>
                  <a:pt x="4653356" y="3899900"/>
                  <a:pt x="4358840" y="3809310"/>
                </a:cubicBezTo>
                <a:cubicBezTo>
                  <a:pt x="4358840" y="3809310"/>
                  <a:pt x="4358840" y="3809310"/>
                  <a:pt x="3922352" y="3676444"/>
                </a:cubicBezTo>
                <a:cubicBezTo>
                  <a:pt x="3922352" y="3676444"/>
                  <a:pt x="3922352" y="3676444"/>
                  <a:pt x="3485863" y="3534520"/>
                </a:cubicBezTo>
                <a:cubicBezTo>
                  <a:pt x="3232126" y="3472617"/>
                  <a:pt x="2987451" y="3392596"/>
                  <a:pt x="2733714" y="3300496"/>
                </a:cubicBezTo>
                <a:cubicBezTo>
                  <a:pt x="2490550" y="3218965"/>
                  <a:pt x="2245875" y="3117806"/>
                  <a:pt x="2002710" y="3016647"/>
                </a:cubicBezTo>
                <a:cubicBezTo>
                  <a:pt x="2022344" y="3016647"/>
                  <a:pt x="2022344" y="3016647"/>
                  <a:pt x="2022344" y="3006079"/>
                </a:cubicBezTo>
                <a:cubicBezTo>
                  <a:pt x="1940786" y="2975882"/>
                  <a:pt x="1850165" y="2945685"/>
                  <a:pt x="1768608" y="2924548"/>
                </a:cubicBezTo>
                <a:cubicBezTo>
                  <a:pt x="1779180" y="2915488"/>
                  <a:pt x="1789752" y="2915488"/>
                  <a:pt x="1779180" y="2904920"/>
                </a:cubicBezTo>
                <a:cubicBezTo>
                  <a:pt x="1687049" y="2864154"/>
                  <a:pt x="1575284" y="2833957"/>
                  <a:pt x="1484663" y="2782623"/>
                </a:cubicBezTo>
                <a:cubicBezTo>
                  <a:pt x="1493725" y="2782623"/>
                  <a:pt x="1514870" y="2782623"/>
                  <a:pt x="1523932" y="2782623"/>
                </a:cubicBezTo>
                <a:cubicBezTo>
                  <a:pt x="1523932" y="2782623"/>
                  <a:pt x="1523932" y="2782623"/>
                  <a:pt x="1555649" y="2782623"/>
                </a:cubicBezTo>
                <a:cubicBezTo>
                  <a:pt x="1575284" y="2793192"/>
                  <a:pt x="1637207" y="2782623"/>
                  <a:pt x="1616063" y="2772054"/>
                </a:cubicBezTo>
                <a:cubicBezTo>
                  <a:pt x="1616063" y="2772054"/>
                  <a:pt x="1616063" y="2772054"/>
                  <a:pt x="1545077" y="2731289"/>
                </a:cubicBezTo>
                <a:cubicBezTo>
                  <a:pt x="1545077" y="2731289"/>
                  <a:pt x="1545077" y="2731289"/>
                  <a:pt x="1637207" y="2762995"/>
                </a:cubicBezTo>
                <a:cubicBezTo>
                  <a:pt x="1646270" y="2772054"/>
                  <a:pt x="1708194" y="2762995"/>
                  <a:pt x="1697621" y="2752427"/>
                </a:cubicBezTo>
                <a:cubicBezTo>
                  <a:pt x="1626635" y="2722230"/>
                  <a:pt x="1555649" y="2690523"/>
                  <a:pt x="1484663" y="2660327"/>
                </a:cubicBezTo>
                <a:cubicBezTo>
                  <a:pt x="1504298" y="2660327"/>
                  <a:pt x="1523932" y="2651268"/>
                  <a:pt x="1514870" y="2640699"/>
                </a:cubicBezTo>
                <a:cubicBezTo>
                  <a:pt x="1452946" y="2610502"/>
                  <a:pt x="1392532" y="2589365"/>
                  <a:pt x="1332119" y="2569737"/>
                </a:cubicBezTo>
                <a:cubicBezTo>
                  <a:pt x="1351754" y="2559168"/>
                  <a:pt x="1362326" y="2559168"/>
                  <a:pt x="1362326" y="2548599"/>
                </a:cubicBezTo>
                <a:cubicBezTo>
                  <a:pt x="1362326" y="2548599"/>
                  <a:pt x="1362326" y="2548599"/>
                  <a:pt x="1372898" y="2559168"/>
                </a:cubicBezTo>
                <a:cubicBezTo>
                  <a:pt x="1381960" y="2559168"/>
                  <a:pt x="1443884" y="2548599"/>
                  <a:pt x="1422739" y="2539540"/>
                </a:cubicBezTo>
                <a:cubicBezTo>
                  <a:pt x="1403105" y="2528971"/>
                  <a:pt x="1372898" y="2507834"/>
                  <a:pt x="1351754" y="2498775"/>
                </a:cubicBezTo>
                <a:cubicBezTo>
                  <a:pt x="1332119" y="2488206"/>
                  <a:pt x="1301912" y="2498775"/>
                  <a:pt x="1291340" y="2498775"/>
                </a:cubicBezTo>
                <a:cubicBezTo>
                  <a:pt x="1270195" y="2498775"/>
                  <a:pt x="1239988" y="2488206"/>
                  <a:pt x="1220354" y="2477637"/>
                </a:cubicBezTo>
                <a:cubicBezTo>
                  <a:pt x="1220354" y="2477637"/>
                  <a:pt x="1220354" y="2477637"/>
                  <a:pt x="1220354" y="2468578"/>
                </a:cubicBezTo>
                <a:cubicBezTo>
                  <a:pt x="1149368" y="2436871"/>
                  <a:pt x="1076872" y="2406675"/>
                  <a:pt x="1016458" y="2365909"/>
                </a:cubicBezTo>
                <a:cubicBezTo>
                  <a:pt x="1046665" y="2365909"/>
                  <a:pt x="1087444" y="2376478"/>
                  <a:pt x="1117651" y="2387047"/>
                </a:cubicBezTo>
                <a:cubicBezTo>
                  <a:pt x="1220354" y="2436871"/>
                  <a:pt x="1332119" y="2468578"/>
                  <a:pt x="1433312" y="2507834"/>
                </a:cubicBezTo>
                <a:cubicBezTo>
                  <a:pt x="1452946" y="2507834"/>
                  <a:pt x="1493725" y="2498775"/>
                  <a:pt x="1493725" y="2488206"/>
                </a:cubicBezTo>
                <a:cubicBezTo>
                  <a:pt x="1555649" y="2518402"/>
                  <a:pt x="1616063" y="2539540"/>
                  <a:pt x="1676476" y="2559168"/>
                </a:cubicBezTo>
                <a:cubicBezTo>
                  <a:pt x="1676476" y="2559168"/>
                  <a:pt x="1676476" y="2559168"/>
                  <a:pt x="1687049" y="2559168"/>
                </a:cubicBezTo>
                <a:cubicBezTo>
                  <a:pt x="1687049" y="2569737"/>
                  <a:pt x="1697621" y="2569737"/>
                  <a:pt x="1697621" y="2569737"/>
                </a:cubicBezTo>
                <a:cubicBezTo>
                  <a:pt x="1758035" y="2589365"/>
                  <a:pt x="1829021" y="2610502"/>
                  <a:pt x="1890945" y="2630130"/>
                </a:cubicBezTo>
                <a:cubicBezTo>
                  <a:pt x="1900007" y="2640699"/>
                  <a:pt x="1970993" y="2630130"/>
                  <a:pt x="1951358" y="2619561"/>
                </a:cubicBezTo>
                <a:cubicBezTo>
                  <a:pt x="1910579" y="2599933"/>
                  <a:pt x="1859228" y="2578796"/>
                  <a:pt x="1819959" y="2559168"/>
                </a:cubicBezTo>
                <a:cubicBezTo>
                  <a:pt x="1839593" y="2548599"/>
                  <a:pt x="1850165" y="2548599"/>
                  <a:pt x="1839593" y="2539540"/>
                </a:cubicBezTo>
                <a:cubicBezTo>
                  <a:pt x="1798814" y="2507834"/>
                  <a:pt x="1758035" y="2488206"/>
                  <a:pt x="1717256" y="2468578"/>
                </a:cubicBezTo>
                <a:cubicBezTo>
                  <a:pt x="1738400" y="2468578"/>
                  <a:pt x="1789752" y="2458009"/>
                  <a:pt x="1768608" y="2447440"/>
                </a:cubicBezTo>
                <a:cubicBezTo>
                  <a:pt x="1667415" y="2396106"/>
                  <a:pt x="1555649" y="2365909"/>
                  <a:pt x="1443884" y="2316085"/>
                </a:cubicBezTo>
                <a:cubicBezTo>
                  <a:pt x="1443884" y="2316085"/>
                  <a:pt x="1433312" y="2316085"/>
                  <a:pt x="1422739" y="2316085"/>
                </a:cubicBezTo>
                <a:cubicBezTo>
                  <a:pt x="1261133" y="2254182"/>
                  <a:pt x="1098016" y="2193788"/>
                  <a:pt x="934900" y="2131885"/>
                </a:cubicBezTo>
                <a:cubicBezTo>
                  <a:pt x="833707" y="2082061"/>
                  <a:pt x="743087" y="2030726"/>
                  <a:pt x="640383" y="1980902"/>
                </a:cubicBezTo>
                <a:cubicBezTo>
                  <a:pt x="650956" y="1980902"/>
                  <a:pt x="650956" y="1980902"/>
                  <a:pt x="650956" y="1970333"/>
                </a:cubicBezTo>
                <a:cubicBezTo>
                  <a:pt x="650956" y="1970333"/>
                  <a:pt x="650956" y="1970333"/>
                  <a:pt x="591062" y="1944854"/>
                </a:cubicBezTo>
                <a:lnTo>
                  <a:pt x="554616" y="1929351"/>
                </a:lnTo>
                <a:lnTo>
                  <a:pt x="579403" y="1928246"/>
                </a:lnTo>
                <a:cubicBezTo>
                  <a:pt x="592053" y="1926925"/>
                  <a:pt x="604890" y="1924283"/>
                  <a:pt x="610177" y="1918999"/>
                </a:cubicBezTo>
                <a:cubicBezTo>
                  <a:pt x="681163" y="1949195"/>
                  <a:pt x="762721" y="1980902"/>
                  <a:pt x="833707" y="2011098"/>
                </a:cubicBezTo>
                <a:cubicBezTo>
                  <a:pt x="814073" y="2011098"/>
                  <a:pt x="762721" y="2021667"/>
                  <a:pt x="782356" y="2030726"/>
                </a:cubicBezTo>
                <a:cubicBezTo>
                  <a:pt x="782356" y="2030726"/>
                  <a:pt x="782356" y="2030726"/>
                  <a:pt x="965106" y="2101688"/>
                </a:cubicBezTo>
                <a:cubicBezTo>
                  <a:pt x="975679" y="2112257"/>
                  <a:pt x="996824" y="2101688"/>
                  <a:pt x="1016458" y="2101688"/>
                </a:cubicBezTo>
                <a:cubicBezTo>
                  <a:pt x="1016458" y="2101688"/>
                  <a:pt x="1016458" y="2101688"/>
                  <a:pt x="1027031" y="2101688"/>
                </a:cubicBezTo>
                <a:cubicBezTo>
                  <a:pt x="1037603" y="2112257"/>
                  <a:pt x="1057237" y="2101688"/>
                  <a:pt x="1067810" y="2101688"/>
                </a:cubicBezTo>
                <a:cubicBezTo>
                  <a:pt x="1067810" y="2101688"/>
                  <a:pt x="1067810" y="2101688"/>
                  <a:pt x="1076872" y="2101688"/>
                </a:cubicBezTo>
                <a:cubicBezTo>
                  <a:pt x="1149368" y="2131885"/>
                  <a:pt x="1220354" y="2153023"/>
                  <a:pt x="1301912" y="2172650"/>
                </a:cubicBezTo>
                <a:cubicBezTo>
                  <a:pt x="1301912" y="2183219"/>
                  <a:pt x="1310974" y="2172650"/>
                  <a:pt x="1321547" y="2172650"/>
                </a:cubicBezTo>
                <a:cubicBezTo>
                  <a:pt x="1362326" y="2193788"/>
                  <a:pt x="1403105" y="2213416"/>
                  <a:pt x="1422739" y="2223985"/>
                </a:cubicBezTo>
                <a:cubicBezTo>
                  <a:pt x="1443884" y="2234554"/>
                  <a:pt x="1504298" y="2213416"/>
                  <a:pt x="1484663" y="2213416"/>
                </a:cubicBezTo>
                <a:cubicBezTo>
                  <a:pt x="1443884" y="2193788"/>
                  <a:pt x="1381960" y="2163592"/>
                  <a:pt x="1321547" y="2131885"/>
                </a:cubicBezTo>
                <a:cubicBezTo>
                  <a:pt x="1351754" y="2153023"/>
                  <a:pt x="1392532" y="2163592"/>
                  <a:pt x="1433312" y="2172650"/>
                </a:cubicBezTo>
                <a:cubicBezTo>
                  <a:pt x="1443884" y="2172650"/>
                  <a:pt x="1504298" y="2172650"/>
                  <a:pt x="1484663" y="2153023"/>
                </a:cubicBezTo>
                <a:cubicBezTo>
                  <a:pt x="1443884" y="2131885"/>
                  <a:pt x="1342691" y="2101688"/>
                  <a:pt x="1270195" y="2071492"/>
                </a:cubicBezTo>
                <a:cubicBezTo>
                  <a:pt x="1301912" y="2082061"/>
                  <a:pt x="1332119" y="2082061"/>
                  <a:pt x="1362326" y="2082061"/>
                </a:cubicBezTo>
                <a:cubicBezTo>
                  <a:pt x="1392532" y="2101688"/>
                  <a:pt x="1422739" y="2112257"/>
                  <a:pt x="1463519" y="2131885"/>
                </a:cubicBezTo>
                <a:cubicBezTo>
                  <a:pt x="1463519" y="2131885"/>
                  <a:pt x="1463519" y="2131885"/>
                  <a:pt x="1575284" y="2183219"/>
                </a:cubicBezTo>
                <a:cubicBezTo>
                  <a:pt x="1616063" y="2204357"/>
                  <a:pt x="1656842" y="2223985"/>
                  <a:pt x="1697621" y="2243613"/>
                </a:cubicBezTo>
                <a:cubicBezTo>
                  <a:pt x="1717256" y="2254182"/>
                  <a:pt x="1768608" y="2234554"/>
                  <a:pt x="1758035" y="2223985"/>
                </a:cubicBezTo>
                <a:cubicBezTo>
                  <a:pt x="1656842" y="2172650"/>
                  <a:pt x="1555649" y="2131885"/>
                  <a:pt x="1463519" y="2082061"/>
                </a:cubicBezTo>
                <a:cubicBezTo>
                  <a:pt x="1452946" y="2082061"/>
                  <a:pt x="1443884" y="2071492"/>
                  <a:pt x="1433312" y="2071492"/>
                </a:cubicBezTo>
                <a:cubicBezTo>
                  <a:pt x="1443884" y="2071492"/>
                  <a:pt x="1443884" y="2071492"/>
                  <a:pt x="1443884" y="2060923"/>
                </a:cubicBezTo>
                <a:cubicBezTo>
                  <a:pt x="1381960" y="2030726"/>
                  <a:pt x="1310974" y="2000530"/>
                  <a:pt x="1261133" y="1970333"/>
                </a:cubicBezTo>
                <a:cubicBezTo>
                  <a:pt x="1261133" y="1959764"/>
                  <a:pt x="1250561" y="1959764"/>
                  <a:pt x="1250561" y="1959764"/>
                </a:cubicBezTo>
                <a:cubicBezTo>
                  <a:pt x="1250561" y="1959764"/>
                  <a:pt x="1250561" y="1959764"/>
                  <a:pt x="1229416" y="1949195"/>
                </a:cubicBezTo>
                <a:lnTo>
                  <a:pt x="1229416" y="1940136"/>
                </a:lnTo>
                <a:cubicBezTo>
                  <a:pt x="1229416" y="1940136"/>
                  <a:pt x="1229416" y="1940136"/>
                  <a:pt x="1220354" y="1940136"/>
                </a:cubicBezTo>
                <a:cubicBezTo>
                  <a:pt x="1250561" y="1940136"/>
                  <a:pt x="1280767" y="1929567"/>
                  <a:pt x="1270195" y="1929567"/>
                </a:cubicBezTo>
                <a:cubicBezTo>
                  <a:pt x="1209781" y="1899371"/>
                  <a:pt x="1149368" y="1869174"/>
                  <a:pt x="1076872" y="1848036"/>
                </a:cubicBezTo>
                <a:cubicBezTo>
                  <a:pt x="1076872" y="1837467"/>
                  <a:pt x="1046665" y="1837467"/>
                  <a:pt x="1027031" y="1848036"/>
                </a:cubicBezTo>
                <a:cubicBezTo>
                  <a:pt x="895631" y="1787643"/>
                  <a:pt x="743087" y="1736309"/>
                  <a:pt x="620749" y="1725740"/>
                </a:cubicBezTo>
                <a:cubicBezTo>
                  <a:pt x="610177" y="1725740"/>
                  <a:pt x="558825" y="1736309"/>
                  <a:pt x="579970" y="1746878"/>
                </a:cubicBezTo>
                <a:cubicBezTo>
                  <a:pt x="579970" y="1746878"/>
                  <a:pt x="629811" y="1766505"/>
                  <a:pt x="681163" y="1787643"/>
                </a:cubicBezTo>
                <a:cubicBezTo>
                  <a:pt x="681163" y="1796702"/>
                  <a:pt x="681163" y="1796702"/>
                  <a:pt x="681163" y="1796702"/>
                </a:cubicBezTo>
                <a:cubicBezTo>
                  <a:pt x="681163" y="1796702"/>
                  <a:pt x="681163" y="1796702"/>
                  <a:pt x="773293" y="1828409"/>
                </a:cubicBezTo>
                <a:cubicBezTo>
                  <a:pt x="803500" y="1848036"/>
                  <a:pt x="823135" y="1858605"/>
                  <a:pt x="844279" y="1858605"/>
                </a:cubicBezTo>
                <a:cubicBezTo>
                  <a:pt x="833707" y="1869174"/>
                  <a:pt x="823135" y="1869174"/>
                  <a:pt x="823135" y="1869174"/>
                </a:cubicBezTo>
                <a:cubicBezTo>
                  <a:pt x="803500" y="1869174"/>
                  <a:pt x="782356" y="1869174"/>
                  <a:pt x="752149" y="1869174"/>
                </a:cubicBezTo>
                <a:cubicBezTo>
                  <a:pt x="752149" y="1858605"/>
                  <a:pt x="752149" y="1869174"/>
                  <a:pt x="743087" y="1869174"/>
                </a:cubicBezTo>
                <a:cubicBezTo>
                  <a:pt x="558825" y="1777074"/>
                  <a:pt x="376074" y="1695543"/>
                  <a:pt x="193323" y="1604953"/>
                </a:cubicBezTo>
                <a:cubicBezTo>
                  <a:pt x="163116" y="1594384"/>
                  <a:pt x="132909" y="1594384"/>
                  <a:pt x="102702" y="1583815"/>
                </a:cubicBezTo>
                <a:cubicBezTo>
                  <a:pt x="92130" y="1583815"/>
                  <a:pt x="92130" y="1574757"/>
                  <a:pt x="81558" y="1574757"/>
                </a:cubicBezTo>
                <a:cubicBezTo>
                  <a:pt x="111765" y="1583815"/>
                  <a:pt x="143482" y="1594384"/>
                  <a:pt x="173689" y="1594384"/>
                </a:cubicBezTo>
                <a:cubicBezTo>
                  <a:pt x="143482" y="1583815"/>
                  <a:pt x="111765" y="1574757"/>
                  <a:pt x="92130" y="1553619"/>
                </a:cubicBezTo>
                <a:cubicBezTo>
                  <a:pt x="81558" y="1564188"/>
                  <a:pt x="70985" y="1564188"/>
                  <a:pt x="70985" y="1564188"/>
                </a:cubicBezTo>
                <a:cubicBezTo>
                  <a:pt x="51351" y="1553619"/>
                  <a:pt x="31717" y="1533991"/>
                  <a:pt x="0" y="1523422"/>
                </a:cubicBezTo>
                <a:cubicBezTo>
                  <a:pt x="10572" y="1512853"/>
                  <a:pt x="21144" y="1502284"/>
                  <a:pt x="21144" y="1493226"/>
                </a:cubicBezTo>
                <a:cubicBezTo>
                  <a:pt x="40779" y="1502284"/>
                  <a:pt x="70985" y="1502284"/>
                  <a:pt x="81558" y="1493226"/>
                </a:cubicBezTo>
                <a:cubicBezTo>
                  <a:pt x="152544" y="1523422"/>
                  <a:pt x="223530" y="1543050"/>
                  <a:pt x="296026" y="1574757"/>
                </a:cubicBezTo>
                <a:cubicBezTo>
                  <a:pt x="305088" y="1583815"/>
                  <a:pt x="367012" y="1574757"/>
                  <a:pt x="356440" y="1564188"/>
                </a:cubicBezTo>
                <a:cubicBezTo>
                  <a:pt x="264309" y="1523422"/>
                  <a:pt x="173689" y="1482657"/>
                  <a:pt x="81558" y="1452460"/>
                </a:cubicBezTo>
                <a:cubicBezTo>
                  <a:pt x="111765" y="1463029"/>
                  <a:pt x="152544" y="1472088"/>
                  <a:pt x="193323" y="1482657"/>
                </a:cubicBezTo>
                <a:cubicBezTo>
                  <a:pt x="203895" y="1493226"/>
                  <a:pt x="223530" y="1482657"/>
                  <a:pt x="244675" y="1482657"/>
                </a:cubicBezTo>
                <a:cubicBezTo>
                  <a:pt x="244675" y="1482657"/>
                  <a:pt x="244675" y="1482657"/>
                  <a:pt x="478777" y="1553619"/>
                </a:cubicBezTo>
                <a:cubicBezTo>
                  <a:pt x="487839" y="1553619"/>
                  <a:pt x="508984" y="1553619"/>
                  <a:pt x="518046" y="1553619"/>
                </a:cubicBezTo>
                <a:cubicBezTo>
                  <a:pt x="518046" y="1553619"/>
                  <a:pt x="518046" y="1553619"/>
                  <a:pt x="579970" y="1583815"/>
                </a:cubicBezTo>
                <a:cubicBezTo>
                  <a:pt x="569398" y="1583815"/>
                  <a:pt x="558825" y="1583815"/>
                  <a:pt x="569398" y="1594384"/>
                </a:cubicBezTo>
                <a:cubicBezTo>
                  <a:pt x="650956" y="1645719"/>
                  <a:pt x="721942" y="1675915"/>
                  <a:pt x="803500" y="1706112"/>
                </a:cubicBezTo>
                <a:cubicBezTo>
                  <a:pt x="986251" y="1828409"/>
                  <a:pt x="1239988" y="1888802"/>
                  <a:pt x="1452946" y="1940136"/>
                </a:cubicBezTo>
                <a:cubicBezTo>
                  <a:pt x="1545077" y="1980902"/>
                  <a:pt x="1637207" y="2021667"/>
                  <a:pt x="1738400" y="2041295"/>
                </a:cubicBezTo>
                <a:cubicBezTo>
                  <a:pt x="1748973" y="2041295"/>
                  <a:pt x="1809386" y="2030726"/>
                  <a:pt x="1798814" y="2021667"/>
                </a:cubicBezTo>
                <a:cubicBezTo>
                  <a:pt x="1773894" y="2001285"/>
                  <a:pt x="1743309" y="1983167"/>
                  <a:pt x="1711403" y="1967691"/>
                </a:cubicBezTo>
                <a:lnTo>
                  <a:pt x="1641073" y="1939568"/>
                </a:lnTo>
                <a:lnTo>
                  <a:pt x="1682140" y="1933531"/>
                </a:lnTo>
                <a:cubicBezTo>
                  <a:pt x="1697244" y="1929567"/>
                  <a:pt x="1707438" y="1924283"/>
                  <a:pt x="1697621" y="1918999"/>
                </a:cubicBezTo>
                <a:cubicBezTo>
                  <a:pt x="1596429" y="1878233"/>
                  <a:pt x="1493725" y="1828409"/>
                  <a:pt x="1392532" y="1796702"/>
                </a:cubicBezTo>
                <a:cubicBezTo>
                  <a:pt x="1342691" y="1766505"/>
                  <a:pt x="1291340" y="1736309"/>
                  <a:pt x="1239988" y="1716681"/>
                </a:cubicBezTo>
                <a:cubicBezTo>
                  <a:pt x="1321547" y="1736309"/>
                  <a:pt x="1403105" y="1766505"/>
                  <a:pt x="1484663" y="1787643"/>
                </a:cubicBezTo>
                <a:cubicBezTo>
                  <a:pt x="1514870" y="1796702"/>
                  <a:pt x="1545077" y="1807271"/>
                  <a:pt x="1585856" y="1817840"/>
                </a:cubicBezTo>
                <a:cubicBezTo>
                  <a:pt x="1585856" y="1817840"/>
                  <a:pt x="1596429" y="1817840"/>
                  <a:pt x="1605490" y="1817840"/>
                </a:cubicBezTo>
                <a:cubicBezTo>
                  <a:pt x="1605490" y="1817840"/>
                  <a:pt x="1605490" y="1817840"/>
                  <a:pt x="1626635" y="1817840"/>
                </a:cubicBezTo>
                <a:cubicBezTo>
                  <a:pt x="1646270" y="1828409"/>
                  <a:pt x="1708194" y="1807271"/>
                  <a:pt x="1676476" y="1807271"/>
                </a:cubicBezTo>
                <a:cubicBezTo>
                  <a:pt x="1656842" y="1801986"/>
                  <a:pt x="1634187" y="1794437"/>
                  <a:pt x="1611343" y="1786888"/>
                </a:cubicBezTo>
                <a:lnTo>
                  <a:pt x="1577940" y="1776614"/>
                </a:lnTo>
                <a:lnTo>
                  <a:pt x="1612287" y="1770657"/>
                </a:lnTo>
                <a:cubicBezTo>
                  <a:pt x="1626258" y="1766883"/>
                  <a:pt x="1636453" y="1761976"/>
                  <a:pt x="1626635" y="1757446"/>
                </a:cubicBezTo>
                <a:cubicBezTo>
                  <a:pt x="1646270" y="1757446"/>
                  <a:pt x="1667415" y="1766505"/>
                  <a:pt x="1687049" y="1766505"/>
                </a:cubicBezTo>
                <a:cubicBezTo>
                  <a:pt x="1687049" y="1766505"/>
                  <a:pt x="1748973" y="1757446"/>
                  <a:pt x="1738400" y="1746878"/>
                </a:cubicBezTo>
                <a:cubicBezTo>
                  <a:pt x="1708194" y="1725740"/>
                  <a:pt x="1667415" y="1706112"/>
                  <a:pt x="1626635" y="1684974"/>
                </a:cubicBezTo>
                <a:cubicBezTo>
                  <a:pt x="1637207" y="1684974"/>
                  <a:pt x="1637207" y="1684974"/>
                  <a:pt x="1626635" y="1675915"/>
                </a:cubicBezTo>
                <a:cubicBezTo>
                  <a:pt x="1626635" y="1675915"/>
                  <a:pt x="1626635" y="1675915"/>
                  <a:pt x="1575284" y="1645719"/>
                </a:cubicBezTo>
                <a:cubicBezTo>
                  <a:pt x="1596429" y="1654778"/>
                  <a:pt x="1626635" y="1654778"/>
                  <a:pt x="1646270" y="1654778"/>
                </a:cubicBezTo>
                <a:cubicBezTo>
                  <a:pt x="1656842" y="1654778"/>
                  <a:pt x="1717256" y="1654778"/>
                  <a:pt x="1697621" y="1645719"/>
                </a:cubicBezTo>
                <a:cubicBezTo>
                  <a:pt x="1605490" y="1604953"/>
                  <a:pt x="1484663" y="1574757"/>
                  <a:pt x="1392532" y="1523422"/>
                </a:cubicBezTo>
                <a:lnTo>
                  <a:pt x="1400280" y="1514387"/>
                </a:lnTo>
                <a:lnTo>
                  <a:pt x="1545077" y="1543050"/>
                </a:lnTo>
                <a:cubicBezTo>
                  <a:pt x="1555649" y="1553619"/>
                  <a:pt x="1616063" y="1543050"/>
                  <a:pt x="1596429" y="1533991"/>
                </a:cubicBezTo>
                <a:cubicBezTo>
                  <a:pt x="1585856" y="1523422"/>
                  <a:pt x="1575284" y="1512853"/>
                  <a:pt x="1555649" y="1512853"/>
                </a:cubicBezTo>
                <a:cubicBezTo>
                  <a:pt x="1596429" y="1523422"/>
                  <a:pt x="1646270" y="1533991"/>
                  <a:pt x="1687049" y="1533991"/>
                </a:cubicBezTo>
                <a:cubicBezTo>
                  <a:pt x="1697621" y="1533991"/>
                  <a:pt x="1758035" y="1533991"/>
                  <a:pt x="1738400" y="1512853"/>
                </a:cubicBezTo>
                <a:cubicBezTo>
                  <a:pt x="1738400" y="1512853"/>
                  <a:pt x="1738400" y="1512853"/>
                  <a:pt x="1717256" y="1502284"/>
                </a:cubicBezTo>
                <a:cubicBezTo>
                  <a:pt x="1738400" y="1502284"/>
                  <a:pt x="1779180" y="1493226"/>
                  <a:pt x="1768608" y="1493226"/>
                </a:cubicBezTo>
                <a:cubicBezTo>
                  <a:pt x="1676476" y="1452460"/>
                  <a:pt x="1585856" y="1431322"/>
                  <a:pt x="1504298" y="1390557"/>
                </a:cubicBezTo>
                <a:cubicBezTo>
                  <a:pt x="1523932" y="1390557"/>
                  <a:pt x="1564711" y="1381498"/>
                  <a:pt x="1545077" y="1370929"/>
                </a:cubicBezTo>
                <a:cubicBezTo>
                  <a:pt x="1545077" y="1370929"/>
                  <a:pt x="1545077" y="1370929"/>
                  <a:pt x="1523932" y="1360360"/>
                </a:cubicBezTo>
                <a:cubicBezTo>
                  <a:pt x="1585856" y="1381498"/>
                  <a:pt x="1646270" y="1401126"/>
                  <a:pt x="1717256" y="1401126"/>
                </a:cubicBezTo>
                <a:cubicBezTo>
                  <a:pt x="1727828" y="1411695"/>
                  <a:pt x="1789752" y="1390557"/>
                  <a:pt x="1768608" y="1390557"/>
                </a:cubicBezTo>
                <a:cubicBezTo>
                  <a:pt x="1605490" y="1330164"/>
                  <a:pt x="1422739" y="1299967"/>
                  <a:pt x="1280767" y="1207867"/>
                </a:cubicBezTo>
                <a:cubicBezTo>
                  <a:pt x="1403105" y="1248633"/>
                  <a:pt x="1514870" y="1310536"/>
                  <a:pt x="1646270" y="1340732"/>
                </a:cubicBezTo>
                <a:cubicBezTo>
                  <a:pt x="1646270" y="1340732"/>
                  <a:pt x="1667415" y="1330164"/>
                  <a:pt x="1687049" y="1330164"/>
                </a:cubicBezTo>
                <a:cubicBezTo>
                  <a:pt x="1727828" y="1340732"/>
                  <a:pt x="1768608" y="1360360"/>
                  <a:pt x="1809386" y="1370929"/>
                </a:cubicBezTo>
                <a:cubicBezTo>
                  <a:pt x="1819959" y="1370929"/>
                  <a:pt x="1850165" y="1370929"/>
                  <a:pt x="1859228" y="1360360"/>
                </a:cubicBezTo>
                <a:cubicBezTo>
                  <a:pt x="1900007" y="1381498"/>
                  <a:pt x="1931724" y="1390557"/>
                  <a:pt x="1970993" y="1411695"/>
                </a:cubicBezTo>
                <a:cubicBezTo>
                  <a:pt x="1992138" y="1411695"/>
                  <a:pt x="2043489" y="1401126"/>
                  <a:pt x="2032917" y="1390557"/>
                </a:cubicBezTo>
                <a:cubicBezTo>
                  <a:pt x="1981565" y="1370929"/>
                  <a:pt x="1940786" y="1349791"/>
                  <a:pt x="1890945" y="1330164"/>
                </a:cubicBezTo>
                <a:cubicBezTo>
                  <a:pt x="1910579" y="1330164"/>
                  <a:pt x="1931724" y="1319595"/>
                  <a:pt x="1921152" y="1319595"/>
                </a:cubicBezTo>
                <a:cubicBezTo>
                  <a:pt x="1708194" y="1238064"/>
                  <a:pt x="1493725" y="1188239"/>
                  <a:pt x="1291340" y="1087080"/>
                </a:cubicBezTo>
                <a:cubicBezTo>
                  <a:pt x="1433312" y="1117277"/>
                  <a:pt x="1596429" y="1207867"/>
                  <a:pt x="1748973" y="1248633"/>
                </a:cubicBezTo>
                <a:cubicBezTo>
                  <a:pt x="1758035" y="1248633"/>
                  <a:pt x="1819959" y="1238064"/>
                  <a:pt x="1798814" y="1229005"/>
                </a:cubicBezTo>
                <a:cubicBezTo>
                  <a:pt x="1708194" y="1188239"/>
                  <a:pt x="1605490" y="1158043"/>
                  <a:pt x="1504298" y="1117277"/>
                </a:cubicBezTo>
                <a:cubicBezTo>
                  <a:pt x="1626635" y="1147474"/>
                  <a:pt x="1748973" y="1207867"/>
                  <a:pt x="1859228" y="1229005"/>
                </a:cubicBezTo>
                <a:cubicBezTo>
                  <a:pt x="1869800" y="1229005"/>
                  <a:pt x="1931724" y="1218436"/>
                  <a:pt x="1910579" y="1218436"/>
                </a:cubicBezTo>
                <a:cubicBezTo>
                  <a:pt x="1748973" y="1147474"/>
                  <a:pt x="1585856" y="1087080"/>
                  <a:pt x="1433312" y="1016118"/>
                </a:cubicBezTo>
                <a:cubicBezTo>
                  <a:pt x="1433312" y="1005549"/>
                  <a:pt x="1433312" y="1005549"/>
                  <a:pt x="1433312" y="1005549"/>
                </a:cubicBezTo>
                <a:cubicBezTo>
                  <a:pt x="1433312" y="1005549"/>
                  <a:pt x="1433312" y="1005549"/>
                  <a:pt x="1443884" y="1016118"/>
                </a:cubicBezTo>
                <a:cubicBezTo>
                  <a:pt x="1564711" y="1076511"/>
                  <a:pt x="1697621" y="1117277"/>
                  <a:pt x="1829021" y="1158043"/>
                </a:cubicBezTo>
                <a:cubicBezTo>
                  <a:pt x="1850165" y="1167102"/>
                  <a:pt x="1900007" y="1147474"/>
                  <a:pt x="1890945" y="1147474"/>
                </a:cubicBezTo>
                <a:cubicBezTo>
                  <a:pt x="1890945" y="1147474"/>
                  <a:pt x="1890945" y="1147474"/>
                  <a:pt x="1869800" y="1147474"/>
                </a:cubicBezTo>
                <a:cubicBezTo>
                  <a:pt x="1900007" y="1147474"/>
                  <a:pt x="1931724" y="1127846"/>
                  <a:pt x="1910579" y="1127846"/>
                </a:cubicBezTo>
                <a:cubicBezTo>
                  <a:pt x="1900007" y="1117277"/>
                  <a:pt x="1859228" y="1106708"/>
                  <a:pt x="1819959" y="1096139"/>
                </a:cubicBezTo>
                <a:cubicBezTo>
                  <a:pt x="1850165" y="1096139"/>
                  <a:pt x="1880373" y="1087080"/>
                  <a:pt x="1869800" y="1076511"/>
                </a:cubicBezTo>
                <a:cubicBezTo>
                  <a:pt x="1869800" y="1076511"/>
                  <a:pt x="1869800" y="1076511"/>
                  <a:pt x="1758035" y="1035746"/>
                </a:cubicBezTo>
                <a:cubicBezTo>
                  <a:pt x="1779180" y="1035746"/>
                  <a:pt x="1798814" y="1025177"/>
                  <a:pt x="1789752" y="1025177"/>
                </a:cubicBezTo>
                <a:cubicBezTo>
                  <a:pt x="1575284" y="902881"/>
                  <a:pt x="1351754" y="801722"/>
                  <a:pt x="1128223" y="689994"/>
                </a:cubicBezTo>
                <a:cubicBezTo>
                  <a:pt x="1138796" y="689994"/>
                  <a:pt x="1138796" y="689994"/>
                  <a:pt x="1128223" y="680935"/>
                </a:cubicBezTo>
                <a:cubicBezTo>
                  <a:pt x="1128223" y="680935"/>
                  <a:pt x="1128223" y="680935"/>
                  <a:pt x="945472" y="599404"/>
                </a:cubicBezTo>
                <a:cubicBezTo>
                  <a:pt x="945472" y="599404"/>
                  <a:pt x="945472" y="599404"/>
                  <a:pt x="904693" y="569208"/>
                </a:cubicBezTo>
                <a:cubicBezTo>
                  <a:pt x="965106" y="599404"/>
                  <a:pt x="1016458" y="619032"/>
                  <a:pt x="1076872" y="640170"/>
                </a:cubicBezTo>
                <a:cubicBezTo>
                  <a:pt x="1098016" y="649229"/>
                  <a:pt x="1149368" y="640170"/>
                  <a:pt x="1138796" y="629601"/>
                </a:cubicBezTo>
                <a:cubicBezTo>
                  <a:pt x="1027031" y="588835"/>
                  <a:pt x="915265" y="537501"/>
                  <a:pt x="823135" y="466539"/>
                </a:cubicBezTo>
                <a:cubicBezTo>
                  <a:pt x="808409" y="451818"/>
                  <a:pt x="775842" y="459178"/>
                  <a:pt x="764939" y="468237"/>
                </a:cubicBezTo>
                <a:lnTo>
                  <a:pt x="763673" y="473299"/>
                </a:lnTo>
                <a:lnTo>
                  <a:pt x="754225" y="469559"/>
                </a:lnTo>
                <a:cubicBezTo>
                  <a:pt x="735157" y="462009"/>
                  <a:pt x="697021" y="446911"/>
                  <a:pt x="620749" y="416714"/>
                </a:cubicBezTo>
                <a:cubicBezTo>
                  <a:pt x="640383" y="416714"/>
                  <a:pt x="661528" y="406145"/>
                  <a:pt x="650956" y="406145"/>
                </a:cubicBezTo>
                <a:cubicBezTo>
                  <a:pt x="650956" y="406145"/>
                  <a:pt x="650956" y="406145"/>
                  <a:pt x="640383" y="406145"/>
                </a:cubicBezTo>
                <a:cubicBezTo>
                  <a:pt x="650956" y="395577"/>
                  <a:pt x="650956" y="395577"/>
                  <a:pt x="640383" y="395577"/>
                </a:cubicBezTo>
                <a:cubicBezTo>
                  <a:pt x="640383" y="395577"/>
                  <a:pt x="640383" y="395577"/>
                  <a:pt x="620749" y="385008"/>
                </a:cubicBezTo>
                <a:cubicBezTo>
                  <a:pt x="640383" y="385008"/>
                  <a:pt x="670590" y="375949"/>
                  <a:pt x="661528" y="375949"/>
                </a:cubicBezTo>
                <a:cubicBezTo>
                  <a:pt x="620749" y="354811"/>
                  <a:pt x="579970" y="335183"/>
                  <a:pt x="539191" y="314046"/>
                </a:cubicBezTo>
                <a:cubicBezTo>
                  <a:pt x="549763" y="314046"/>
                  <a:pt x="549763" y="314046"/>
                  <a:pt x="558825" y="314046"/>
                </a:cubicBezTo>
                <a:cubicBezTo>
                  <a:pt x="558825" y="314046"/>
                  <a:pt x="558825" y="314046"/>
                  <a:pt x="691735" y="385008"/>
                </a:cubicBezTo>
                <a:cubicBezTo>
                  <a:pt x="702308" y="385008"/>
                  <a:pt x="732514" y="385008"/>
                  <a:pt x="743087" y="375949"/>
                </a:cubicBezTo>
                <a:cubicBezTo>
                  <a:pt x="874486" y="425773"/>
                  <a:pt x="996824" y="496736"/>
                  <a:pt x="1117651" y="558639"/>
                </a:cubicBezTo>
                <a:cubicBezTo>
                  <a:pt x="1138796" y="569208"/>
                  <a:pt x="1190147" y="548070"/>
                  <a:pt x="1179575" y="548070"/>
                </a:cubicBezTo>
                <a:cubicBezTo>
                  <a:pt x="1037603" y="477108"/>
                  <a:pt x="915265" y="406145"/>
                  <a:pt x="762721" y="344242"/>
                </a:cubicBezTo>
                <a:cubicBezTo>
                  <a:pt x="752149" y="344242"/>
                  <a:pt x="732514" y="344242"/>
                  <a:pt x="721942" y="354811"/>
                </a:cubicBezTo>
                <a:cubicBezTo>
                  <a:pt x="661528" y="324614"/>
                  <a:pt x="610177" y="294418"/>
                  <a:pt x="558825" y="274790"/>
                </a:cubicBezTo>
                <a:cubicBezTo>
                  <a:pt x="558825" y="264221"/>
                  <a:pt x="569398" y="253652"/>
                  <a:pt x="558825" y="253652"/>
                </a:cubicBezTo>
                <a:cubicBezTo>
                  <a:pt x="549763" y="234025"/>
                  <a:pt x="539191" y="212887"/>
                  <a:pt x="528618" y="202318"/>
                </a:cubicBezTo>
                <a:cubicBezTo>
                  <a:pt x="539191" y="202318"/>
                  <a:pt x="558825" y="212887"/>
                  <a:pt x="569398" y="212887"/>
                </a:cubicBezTo>
                <a:cubicBezTo>
                  <a:pt x="590542" y="223456"/>
                  <a:pt x="650956" y="212887"/>
                  <a:pt x="629811" y="202318"/>
                </a:cubicBezTo>
                <a:cubicBezTo>
                  <a:pt x="599604" y="182690"/>
                  <a:pt x="569398" y="172121"/>
                  <a:pt x="549763" y="161552"/>
                </a:cubicBezTo>
                <a:cubicBezTo>
                  <a:pt x="549763" y="161552"/>
                  <a:pt x="549763" y="161552"/>
                  <a:pt x="590542" y="40766"/>
                </a:cubicBezTo>
                <a:cubicBezTo>
                  <a:pt x="610177" y="49825"/>
                  <a:pt x="629811" y="60394"/>
                  <a:pt x="650956" y="70962"/>
                </a:cubicBezTo>
                <a:cubicBezTo>
                  <a:pt x="670590" y="70962"/>
                  <a:pt x="732514" y="60394"/>
                  <a:pt x="711369" y="49825"/>
                </a:cubicBezTo>
                <a:cubicBezTo>
                  <a:pt x="711369" y="49825"/>
                  <a:pt x="711369" y="49825"/>
                  <a:pt x="610177" y="0"/>
                </a:cubicBezTo>
                <a:close/>
              </a:path>
            </a:pathLst>
          </a:custGeom>
        </p:spPr>
        <p:txBody>
          <a:bodyPr wrap="square">
            <a:noAutofit/>
          </a:bodyPr>
          <a:lstStyle/>
          <a:p>
            <a:endParaRPr lang="en-US"/>
          </a:p>
        </p:txBody>
      </p:sp>
    </p:spTree>
    <p:extLst>
      <p:ext uri="{BB962C8B-B14F-4D97-AF65-F5344CB8AC3E}">
        <p14:creationId xmlns:p14="http://schemas.microsoft.com/office/powerpoint/2010/main" val="3147647334"/>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19_Contact Us-Boost">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3455372" y="1534803"/>
            <a:ext cx="17764513" cy="7470999"/>
          </a:xfrm>
          <a:custGeom>
            <a:avLst/>
            <a:gdLst>
              <a:gd name="connsiteX0" fmla="*/ 17152783 w 17759887"/>
              <a:gd name="connsiteY0" fmla="*/ 7464108 h 7470999"/>
              <a:gd name="connsiteX1" fmla="*/ 17152783 w 17759887"/>
              <a:gd name="connsiteY1" fmla="*/ 7464108 h 7470999"/>
              <a:gd name="connsiteX2" fmla="*/ 17263871 w 17759887"/>
              <a:gd name="connsiteY2" fmla="*/ 7014448 h 7470999"/>
              <a:gd name="connsiteX3" fmla="*/ 17230283 w 17759887"/>
              <a:gd name="connsiteY3" fmla="*/ 7029954 h 7470999"/>
              <a:gd name="connsiteX4" fmla="*/ 17263871 w 17759887"/>
              <a:gd name="connsiteY4" fmla="*/ 7014448 h 7470999"/>
              <a:gd name="connsiteX5" fmla="*/ 17408539 w 17759887"/>
              <a:gd name="connsiteY5" fmla="*/ 6903325 h 7470999"/>
              <a:gd name="connsiteX6" fmla="*/ 17359455 w 17759887"/>
              <a:gd name="connsiteY6" fmla="*/ 6918830 h 7470999"/>
              <a:gd name="connsiteX7" fmla="*/ 17408539 w 17759887"/>
              <a:gd name="connsiteY7" fmla="*/ 6903325 h 7470999"/>
              <a:gd name="connsiteX8" fmla="*/ 17343955 w 17759887"/>
              <a:gd name="connsiteY8" fmla="*/ 6885236 h 7470999"/>
              <a:gd name="connsiteX9" fmla="*/ 17294871 w 17759887"/>
              <a:gd name="connsiteY9" fmla="*/ 6903325 h 7470999"/>
              <a:gd name="connsiteX10" fmla="*/ 17343955 w 17759887"/>
              <a:gd name="connsiteY10" fmla="*/ 6885236 h 7470999"/>
              <a:gd name="connsiteX11" fmla="*/ 17279371 w 17759887"/>
              <a:gd name="connsiteY11" fmla="*/ 6869730 h 7470999"/>
              <a:gd name="connsiteX12" fmla="*/ 17230283 w 17759887"/>
              <a:gd name="connsiteY12" fmla="*/ 6885236 h 7470999"/>
              <a:gd name="connsiteX13" fmla="*/ 17279371 w 17759887"/>
              <a:gd name="connsiteY13" fmla="*/ 6869730 h 7470999"/>
              <a:gd name="connsiteX14" fmla="*/ 17193107 w 17759887"/>
              <a:gd name="connsiteY14" fmla="*/ 6847683 h 7470999"/>
              <a:gd name="connsiteX15" fmla="*/ 17152783 w 17759887"/>
              <a:gd name="connsiteY15" fmla="*/ 6854224 h 7470999"/>
              <a:gd name="connsiteX16" fmla="*/ 17193107 w 17759887"/>
              <a:gd name="connsiteY16" fmla="*/ 6847683 h 7470999"/>
              <a:gd name="connsiteX17" fmla="*/ 17568711 w 17759887"/>
              <a:gd name="connsiteY17" fmla="*/ 6823214 h 7470999"/>
              <a:gd name="connsiteX18" fmla="*/ 17535127 w 17759887"/>
              <a:gd name="connsiteY18" fmla="*/ 6838719 h 7470999"/>
              <a:gd name="connsiteX19" fmla="*/ 17568711 w 17759887"/>
              <a:gd name="connsiteY19" fmla="*/ 6823214 h 7470999"/>
              <a:gd name="connsiteX20" fmla="*/ 17568711 w 17759887"/>
              <a:gd name="connsiteY20" fmla="*/ 6758607 h 7470999"/>
              <a:gd name="connsiteX21" fmla="*/ 17535127 w 17759887"/>
              <a:gd name="connsiteY21" fmla="*/ 6774112 h 7470999"/>
              <a:gd name="connsiteX22" fmla="*/ 17568711 w 17759887"/>
              <a:gd name="connsiteY22" fmla="*/ 6758607 h 7470999"/>
              <a:gd name="connsiteX23" fmla="*/ 15245332 w 17759887"/>
              <a:gd name="connsiteY23" fmla="*/ 6752308 h 7470999"/>
              <a:gd name="connsiteX24" fmla="*/ 15212636 w 17759887"/>
              <a:gd name="connsiteY24" fmla="*/ 6774112 h 7470999"/>
              <a:gd name="connsiteX25" fmla="*/ 15261721 w 17759887"/>
              <a:gd name="connsiteY25" fmla="*/ 6758607 h 7470999"/>
              <a:gd name="connsiteX26" fmla="*/ 15245332 w 17759887"/>
              <a:gd name="connsiteY26" fmla="*/ 6752308 h 7470999"/>
              <a:gd name="connsiteX27" fmla="*/ 15126011 w 17759887"/>
              <a:gd name="connsiteY27" fmla="*/ 6722387 h 7470999"/>
              <a:gd name="connsiteX28" fmla="*/ 15132550 w 17759887"/>
              <a:gd name="connsiteY28" fmla="*/ 6743102 h 7470999"/>
              <a:gd name="connsiteX29" fmla="*/ 15126011 w 17759887"/>
              <a:gd name="connsiteY29" fmla="*/ 6722387 h 7470999"/>
              <a:gd name="connsiteX30" fmla="*/ 16471972 w 17759887"/>
              <a:gd name="connsiteY30" fmla="*/ 6689882 h 7470999"/>
              <a:gd name="connsiteX31" fmla="*/ 16478512 w 17759887"/>
              <a:gd name="connsiteY31" fmla="*/ 6709506 h 7470999"/>
              <a:gd name="connsiteX32" fmla="*/ 16471972 w 17759887"/>
              <a:gd name="connsiteY32" fmla="*/ 6689882 h 7470999"/>
              <a:gd name="connsiteX33" fmla="*/ 16391884 w 17759887"/>
              <a:gd name="connsiteY33" fmla="*/ 6687459 h 7470999"/>
              <a:gd name="connsiteX34" fmla="*/ 16398424 w 17759887"/>
              <a:gd name="connsiteY34" fmla="*/ 6694000 h 7470999"/>
              <a:gd name="connsiteX35" fmla="*/ 16391884 w 17759887"/>
              <a:gd name="connsiteY35" fmla="*/ 6687459 h 7470999"/>
              <a:gd name="connsiteX36" fmla="*/ 14967534 w 17759887"/>
              <a:gd name="connsiteY36" fmla="*/ 6672196 h 7470999"/>
              <a:gd name="connsiteX37" fmla="*/ 14941377 w 17759887"/>
              <a:gd name="connsiteY37" fmla="*/ 6694000 h 7470999"/>
              <a:gd name="connsiteX38" fmla="*/ 14972378 w 17759887"/>
              <a:gd name="connsiteY38" fmla="*/ 6678495 h 7470999"/>
              <a:gd name="connsiteX39" fmla="*/ 14967534 w 17759887"/>
              <a:gd name="connsiteY39" fmla="*/ 6672196 h 7470999"/>
              <a:gd name="connsiteX40" fmla="*/ 17281307 w 17759887"/>
              <a:gd name="connsiteY40" fmla="*/ 6655601 h 7470999"/>
              <a:gd name="connsiteX41" fmla="*/ 17263871 w 17759887"/>
              <a:gd name="connsiteY41" fmla="*/ 6678495 h 7470999"/>
              <a:gd name="connsiteX42" fmla="*/ 17294871 w 17759887"/>
              <a:gd name="connsiteY42" fmla="*/ 6662990 h 7470999"/>
              <a:gd name="connsiteX43" fmla="*/ 17281307 w 17759887"/>
              <a:gd name="connsiteY43" fmla="*/ 6655601 h 7470999"/>
              <a:gd name="connsiteX44" fmla="*/ 14854479 w 17759887"/>
              <a:gd name="connsiteY44" fmla="*/ 6634598 h 7470999"/>
              <a:gd name="connsiteX45" fmla="*/ 14861291 w 17759887"/>
              <a:gd name="connsiteY45" fmla="*/ 6662990 h 7470999"/>
              <a:gd name="connsiteX46" fmla="*/ 14854479 w 17759887"/>
              <a:gd name="connsiteY46" fmla="*/ 6634598 h 7470999"/>
              <a:gd name="connsiteX47" fmla="*/ 14783143 w 17759887"/>
              <a:gd name="connsiteY47" fmla="*/ 6623095 h 7470999"/>
              <a:gd name="connsiteX48" fmla="*/ 14765705 w 17759887"/>
              <a:gd name="connsiteY48" fmla="*/ 6644900 h 7470999"/>
              <a:gd name="connsiteX49" fmla="*/ 14796706 w 17759887"/>
              <a:gd name="connsiteY49" fmla="*/ 6629394 h 7470999"/>
              <a:gd name="connsiteX50" fmla="*/ 14783143 w 17759887"/>
              <a:gd name="connsiteY50" fmla="*/ 6623095 h 7470999"/>
              <a:gd name="connsiteX51" fmla="*/ 17615215 w 17759887"/>
              <a:gd name="connsiteY51" fmla="*/ 6549282 h 7470999"/>
              <a:gd name="connsiteX52" fmla="*/ 17568711 w 17759887"/>
              <a:gd name="connsiteY52" fmla="*/ 6564788 h 7470999"/>
              <a:gd name="connsiteX53" fmla="*/ 17535495 w 17759887"/>
              <a:gd name="connsiteY53" fmla="*/ 6527236 h 7470999"/>
              <a:gd name="connsiteX54" fmla="*/ 17488627 w 17759887"/>
              <a:gd name="connsiteY54" fmla="*/ 6533777 h 7470999"/>
              <a:gd name="connsiteX55" fmla="*/ 17535495 w 17759887"/>
              <a:gd name="connsiteY55" fmla="*/ 6527236 h 7470999"/>
              <a:gd name="connsiteX56" fmla="*/ 17113023 w 17759887"/>
              <a:gd name="connsiteY56" fmla="*/ 6254798 h 7470999"/>
              <a:gd name="connsiteX57" fmla="*/ 17072695 w 17759887"/>
              <a:gd name="connsiteY57" fmla="*/ 6262430 h 7470999"/>
              <a:gd name="connsiteX58" fmla="*/ 17113023 w 17759887"/>
              <a:gd name="connsiteY58" fmla="*/ 6254798 h 7470999"/>
              <a:gd name="connsiteX59" fmla="*/ 16737055 w 17759887"/>
              <a:gd name="connsiteY59" fmla="*/ 5806228 h 7470999"/>
              <a:gd name="connsiteX60" fmla="*/ 16703268 w 17759887"/>
              <a:gd name="connsiteY60" fmla="*/ 5812770 h 7470999"/>
              <a:gd name="connsiteX61" fmla="*/ 16737055 w 17759887"/>
              <a:gd name="connsiteY61" fmla="*/ 5806228 h 7470999"/>
              <a:gd name="connsiteX62" fmla="*/ 15993152 w 17759887"/>
              <a:gd name="connsiteY62" fmla="*/ 5630742 h 7470999"/>
              <a:gd name="connsiteX63" fmla="*/ 15966994 w 17759887"/>
              <a:gd name="connsiteY63" fmla="*/ 5652547 h 7470999"/>
              <a:gd name="connsiteX64" fmla="*/ 15997996 w 17759887"/>
              <a:gd name="connsiteY64" fmla="*/ 5637041 h 7470999"/>
              <a:gd name="connsiteX65" fmla="*/ 15993152 w 17759887"/>
              <a:gd name="connsiteY65" fmla="*/ 5630742 h 7470999"/>
              <a:gd name="connsiteX66" fmla="*/ 15822324 w 17759887"/>
              <a:gd name="connsiteY66" fmla="*/ 5572435 h 7470999"/>
              <a:gd name="connsiteX67" fmla="*/ 15791322 w 17759887"/>
              <a:gd name="connsiteY67" fmla="*/ 5587940 h 7470999"/>
              <a:gd name="connsiteX68" fmla="*/ 15822324 w 17759887"/>
              <a:gd name="connsiteY68" fmla="*/ 5572435 h 7470999"/>
              <a:gd name="connsiteX69" fmla="*/ 15773238 w 17759887"/>
              <a:gd name="connsiteY69" fmla="*/ 5556929 h 7470999"/>
              <a:gd name="connsiteX70" fmla="*/ 15742236 w 17759887"/>
              <a:gd name="connsiteY70" fmla="*/ 5572435 h 7470999"/>
              <a:gd name="connsiteX71" fmla="*/ 15773238 w 17759887"/>
              <a:gd name="connsiteY71" fmla="*/ 5556929 h 7470999"/>
              <a:gd name="connsiteX72" fmla="*/ 15532980 w 17759887"/>
              <a:gd name="connsiteY72" fmla="*/ 5492323 h 7470999"/>
              <a:gd name="connsiteX73" fmla="*/ 15501980 w 17759887"/>
              <a:gd name="connsiteY73" fmla="*/ 5507828 h 7470999"/>
              <a:gd name="connsiteX74" fmla="*/ 15532980 w 17759887"/>
              <a:gd name="connsiteY74" fmla="*/ 5492323 h 7470999"/>
              <a:gd name="connsiteX75" fmla="*/ 15608222 w 17759887"/>
              <a:gd name="connsiteY75" fmla="*/ 5214677 h 7470999"/>
              <a:gd name="connsiteX76" fmla="*/ 15613066 w 17759887"/>
              <a:gd name="connsiteY76" fmla="*/ 5220976 h 7470999"/>
              <a:gd name="connsiteX77" fmla="*/ 15582064 w 17759887"/>
              <a:gd name="connsiteY77" fmla="*/ 5236482 h 7470999"/>
              <a:gd name="connsiteX78" fmla="*/ 15608222 w 17759887"/>
              <a:gd name="connsiteY78" fmla="*/ 5214677 h 7470999"/>
              <a:gd name="connsiteX79" fmla="*/ 16943527 w 17759887"/>
              <a:gd name="connsiteY79" fmla="*/ 5027157 h 7470999"/>
              <a:gd name="connsiteX80" fmla="*/ 16894439 w 17759887"/>
              <a:gd name="connsiteY80" fmla="*/ 5045247 h 7470999"/>
              <a:gd name="connsiteX81" fmla="*/ 16943527 w 17759887"/>
              <a:gd name="connsiteY81" fmla="*/ 5027157 h 7470999"/>
              <a:gd name="connsiteX82" fmla="*/ 16878939 w 17759887"/>
              <a:gd name="connsiteY82" fmla="*/ 5011652 h 7470999"/>
              <a:gd name="connsiteX83" fmla="*/ 16832439 w 17759887"/>
              <a:gd name="connsiteY83" fmla="*/ 5027157 h 7470999"/>
              <a:gd name="connsiteX84" fmla="*/ 16878939 w 17759887"/>
              <a:gd name="connsiteY84" fmla="*/ 5011652 h 7470999"/>
              <a:gd name="connsiteX85" fmla="*/ 10231805 w 17759887"/>
              <a:gd name="connsiteY85" fmla="*/ 5011652 h 7470999"/>
              <a:gd name="connsiteX86" fmla="*/ 10200804 w 17759887"/>
              <a:gd name="connsiteY86" fmla="*/ 5027157 h 7470999"/>
              <a:gd name="connsiteX87" fmla="*/ 10231805 w 17759887"/>
              <a:gd name="connsiteY87" fmla="*/ 5011652 h 7470999"/>
              <a:gd name="connsiteX88" fmla="*/ 14861291 w 17759887"/>
              <a:gd name="connsiteY88" fmla="*/ 4996146 h 7470999"/>
              <a:gd name="connsiteX89" fmla="*/ 14830290 w 17759887"/>
              <a:gd name="connsiteY89" fmla="*/ 5011652 h 7470999"/>
              <a:gd name="connsiteX90" fmla="*/ 14861291 w 17759887"/>
              <a:gd name="connsiteY90" fmla="*/ 4996146 h 7470999"/>
              <a:gd name="connsiteX91" fmla="*/ 16801639 w 17759887"/>
              <a:gd name="connsiteY91" fmla="*/ 4989605 h 7470999"/>
              <a:gd name="connsiteX92" fmla="*/ 16767851 w 17759887"/>
              <a:gd name="connsiteY92" fmla="*/ 4996146 h 7470999"/>
              <a:gd name="connsiteX93" fmla="*/ 16801639 w 17759887"/>
              <a:gd name="connsiteY93" fmla="*/ 4989605 h 7470999"/>
              <a:gd name="connsiteX94" fmla="*/ 16703268 w 17759887"/>
              <a:gd name="connsiteY94" fmla="*/ 4980641 h 7470999"/>
              <a:gd name="connsiteX95" fmla="*/ 16767851 w 17759887"/>
              <a:gd name="connsiteY95" fmla="*/ 4996146 h 7470999"/>
              <a:gd name="connsiteX96" fmla="*/ 16703268 w 17759887"/>
              <a:gd name="connsiteY96" fmla="*/ 4980641 h 7470999"/>
              <a:gd name="connsiteX97" fmla="*/ 14796706 w 17759887"/>
              <a:gd name="connsiteY97" fmla="*/ 4980641 h 7470999"/>
              <a:gd name="connsiteX98" fmla="*/ 14765705 w 17759887"/>
              <a:gd name="connsiteY98" fmla="*/ 4996146 h 7470999"/>
              <a:gd name="connsiteX99" fmla="*/ 14796706 w 17759887"/>
              <a:gd name="connsiteY99" fmla="*/ 4980641 h 7470999"/>
              <a:gd name="connsiteX100" fmla="*/ 14750204 w 17759887"/>
              <a:gd name="connsiteY100" fmla="*/ 4965135 h 7470999"/>
              <a:gd name="connsiteX101" fmla="*/ 14716620 w 17759887"/>
              <a:gd name="connsiteY101" fmla="*/ 4980641 h 7470999"/>
              <a:gd name="connsiteX102" fmla="*/ 14750204 w 17759887"/>
              <a:gd name="connsiteY102" fmla="*/ 4965135 h 7470999"/>
              <a:gd name="connsiteX103" fmla="*/ 9991547 w 17759887"/>
              <a:gd name="connsiteY103" fmla="*/ 4965135 h 7470999"/>
              <a:gd name="connsiteX104" fmla="*/ 9929545 w 17759887"/>
              <a:gd name="connsiteY104" fmla="*/ 4980641 h 7470999"/>
              <a:gd name="connsiteX105" fmla="*/ 9991547 w 17759887"/>
              <a:gd name="connsiteY105" fmla="*/ 4965135 h 7470999"/>
              <a:gd name="connsiteX106" fmla="*/ 9911461 w 17759887"/>
              <a:gd name="connsiteY106" fmla="*/ 4947045 h 7470999"/>
              <a:gd name="connsiteX107" fmla="*/ 9831375 w 17759887"/>
              <a:gd name="connsiteY107" fmla="*/ 4965135 h 7470999"/>
              <a:gd name="connsiteX108" fmla="*/ 9911461 w 17759887"/>
              <a:gd name="connsiteY108" fmla="*/ 4947045 h 7470999"/>
              <a:gd name="connsiteX109" fmla="*/ 9796823 w 17759887"/>
              <a:gd name="connsiteY109" fmla="*/ 4927421 h 7470999"/>
              <a:gd name="connsiteX110" fmla="*/ 9735789 w 17759887"/>
              <a:gd name="connsiteY110" fmla="*/ 4947045 h 7470999"/>
              <a:gd name="connsiteX111" fmla="*/ 9815875 w 17759887"/>
              <a:gd name="connsiteY111" fmla="*/ 4931540 h 7470999"/>
              <a:gd name="connsiteX112" fmla="*/ 9796823 w 17759887"/>
              <a:gd name="connsiteY112" fmla="*/ 4927421 h 7470999"/>
              <a:gd name="connsiteX113" fmla="*/ 12554298 w 17759887"/>
              <a:gd name="connsiteY113" fmla="*/ 4885023 h 7470999"/>
              <a:gd name="connsiteX114" fmla="*/ 12507797 w 17759887"/>
              <a:gd name="connsiteY114" fmla="*/ 4900529 h 7470999"/>
              <a:gd name="connsiteX115" fmla="*/ 12554298 w 17759887"/>
              <a:gd name="connsiteY115" fmla="*/ 4885023 h 7470999"/>
              <a:gd name="connsiteX116" fmla="*/ 9473612 w 17759887"/>
              <a:gd name="connsiteY116" fmla="*/ 4881995 h 7470999"/>
              <a:gd name="connsiteX117" fmla="*/ 9511031 w 17759887"/>
              <a:gd name="connsiteY117" fmla="*/ 4900529 h 7470999"/>
              <a:gd name="connsiteX118" fmla="*/ 9609201 w 17759887"/>
              <a:gd name="connsiteY118" fmla="*/ 4916034 h 7470999"/>
              <a:gd name="connsiteX119" fmla="*/ 9511031 w 17759887"/>
              <a:gd name="connsiteY119" fmla="*/ 4900529 h 7470999"/>
              <a:gd name="connsiteX120" fmla="*/ 9473612 w 17759887"/>
              <a:gd name="connsiteY120" fmla="*/ 4881995 h 7470999"/>
              <a:gd name="connsiteX121" fmla="*/ 9383556 w 17759887"/>
              <a:gd name="connsiteY121" fmla="*/ 4863218 h 7470999"/>
              <a:gd name="connsiteX122" fmla="*/ 9350859 w 17759887"/>
              <a:gd name="connsiteY122" fmla="*/ 4885023 h 7470999"/>
              <a:gd name="connsiteX123" fmla="*/ 9399944 w 17759887"/>
              <a:gd name="connsiteY123" fmla="*/ 4866933 h 7470999"/>
              <a:gd name="connsiteX124" fmla="*/ 9383556 w 17759887"/>
              <a:gd name="connsiteY124" fmla="*/ 4863218 h 7470999"/>
              <a:gd name="connsiteX125" fmla="*/ 15246220 w 17759887"/>
              <a:gd name="connsiteY125" fmla="*/ 4835922 h 7470999"/>
              <a:gd name="connsiteX126" fmla="*/ 15212636 w 17759887"/>
              <a:gd name="connsiteY126" fmla="*/ 4851428 h 7470999"/>
              <a:gd name="connsiteX127" fmla="*/ 15001765 w 17759887"/>
              <a:gd name="connsiteY127" fmla="*/ 4767440 h 7470999"/>
              <a:gd name="connsiteX128" fmla="*/ 14956878 w 17759887"/>
              <a:gd name="connsiteY128" fmla="*/ 4771316 h 7470999"/>
              <a:gd name="connsiteX129" fmla="*/ 15021463 w 17759887"/>
              <a:gd name="connsiteY129" fmla="*/ 4786822 h 7470999"/>
              <a:gd name="connsiteX130" fmla="*/ 15021463 w 17759887"/>
              <a:gd name="connsiteY130" fmla="*/ 4786822 h 7470999"/>
              <a:gd name="connsiteX131" fmla="*/ 15001765 w 17759887"/>
              <a:gd name="connsiteY131" fmla="*/ 4767440 h 7470999"/>
              <a:gd name="connsiteX132" fmla="*/ 14885269 w 17759887"/>
              <a:gd name="connsiteY132" fmla="*/ 4734006 h 7470999"/>
              <a:gd name="connsiteX133" fmla="*/ 14861291 w 17759887"/>
              <a:gd name="connsiteY133" fmla="*/ 4755811 h 7470999"/>
              <a:gd name="connsiteX134" fmla="*/ 14892292 w 17759887"/>
              <a:gd name="connsiteY134" fmla="*/ 4740305 h 7470999"/>
              <a:gd name="connsiteX135" fmla="*/ 14885269 w 17759887"/>
              <a:gd name="connsiteY135" fmla="*/ 4734006 h 7470999"/>
              <a:gd name="connsiteX136" fmla="*/ 14829402 w 17759887"/>
              <a:gd name="connsiteY136" fmla="*/ 4717410 h 7470999"/>
              <a:gd name="connsiteX137" fmla="*/ 14796706 w 17759887"/>
              <a:gd name="connsiteY137" fmla="*/ 4740305 h 7470999"/>
              <a:gd name="connsiteX138" fmla="*/ 14845791 w 17759887"/>
              <a:gd name="connsiteY138" fmla="*/ 4724799 h 7470999"/>
              <a:gd name="connsiteX139" fmla="*/ 14829402 w 17759887"/>
              <a:gd name="connsiteY139" fmla="*/ 4717410 h 7470999"/>
              <a:gd name="connsiteX140" fmla="*/ 14767279 w 17759887"/>
              <a:gd name="connsiteY140" fmla="*/ 4700451 h 7470999"/>
              <a:gd name="connsiteX141" fmla="*/ 14750204 w 17759887"/>
              <a:gd name="connsiteY141" fmla="*/ 4724799 h 7470999"/>
              <a:gd name="connsiteX142" fmla="*/ 14781205 w 17759887"/>
              <a:gd name="connsiteY142" fmla="*/ 4706710 h 7470999"/>
              <a:gd name="connsiteX143" fmla="*/ 14767279 w 17759887"/>
              <a:gd name="connsiteY143" fmla="*/ 4700451 h 7470999"/>
              <a:gd name="connsiteX144" fmla="*/ 14702815 w 17759887"/>
              <a:gd name="connsiteY144" fmla="*/ 4684905 h 7470999"/>
              <a:gd name="connsiteX145" fmla="*/ 14670118 w 17759887"/>
              <a:gd name="connsiteY145" fmla="*/ 4706710 h 7470999"/>
              <a:gd name="connsiteX146" fmla="*/ 14716620 w 17759887"/>
              <a:gd name="connsiteY146" fmla="*/ 4691204 h 7470999"/>
              <a:gd name="connsiteX147" fmla="*/ 14702815 w 17759887"/>
              <a:gd name="connsiteY147" fmla="*/ 4684905 h 7470999"/>
              <a:gd name="connsiteX148" fmla="*/ 13078652 w 17759887"/>
              <a:gd name="connsiteY148" fmla="*/ 4684905 h 7470999"/>
              <a:gd name="connsiteX149" fmla="*/ 13050315 w 17759887"/>
              <a:gd name="connsiteY149" fmla="*/ 4706710 h 7470999"/>
              <a:gd name="connsiteX150" fmla="*/ 13083899 w 17759887"/>
              <a:gd name="connsiteY150" fmla="*/ 4691204 h 7470999"/>
              <a:gd name="connsiteX151" fmla="*/ 13078652 w 17759887"/>
              <a:gd name="connsiteY151" fmla="*/ 4684905 h 7470999"/>
              <a:gd name="connsiteX152" fmla="*/ 14644768 w 17759887"/>
              <a:gd name="connsiteY152" fmla="*/ 4669400 h 7470999"/>
              <a:gd name="connsiteX153" fmla="*/ 14605533 w 17759887"/>
              <a:gd name="connsiteY153" fmla="*/ 4691204 h 7470999"/>
              <a:gd name="connsiteX154" fmla="*/ 14652034 w 17759887"/>
              <a:gd name="connsiteY154" fmla="*/ 4675699 h 7470999"/>
              <a:gd name="connsiteX155" fmla="*/ 14644768 w 17759887"/>
              <a:gd name="connsiteY155" fmla="*/ 4669400 h 7470999"/>
              <a:gd name="connsiteX156" fmla="*/ 13027548 w 17759887"/>
              <a:gd name="connsiteY156" fmla="*/ 4669400 h 7470999"/>
              <a:gd name="connsiteX157" fmla="*/ 12988313 w 17759887"/>
              <a:gd name="connsiteY157" fmla="*/ 4691204 h 7470999"/>
              <a:gd name="connsiteX158" fmla="*/ 13034814 w 17759887"/>
              <a:gd name="connsiteY158" fmla="*/ 4675699 h 7470999"/>
              <a:gd name="connsiteX159" fmla="*/ 13027548 w 17759887"/>
              <a:gd name="connsiteY159" fmla="*/ 4669400 h 7470999"/>
              <a:gd name="connsiteX160" fmla="*/ 14584784 w 17759887"/>
              <a:gd name="connsiteY160" fmla="*/ 4653894 h 7470999"/>
              <a:gd name="connsiteX161" fmla="*/ 14556448 w 17759887"/>
              <a:gd name="connsiteY161" fmla="*/ 4675699 h 7470999"/>
              <a:gd name="connsiteX162" fmla="*/ 14590032 w 17759887"/>
              <a:gd name="connsiteY162" fmla="*/ 4660193 h 7470999"/>
              <a:gd name="connsiteX163" fmla="*/ 14584784 w 17759887"/>
              <a:gd name="connsiteY163" fmla="*/ 4653894 h 7470999"/>
              <a:gd name="connsiteX164" fmla="*/ 12965385 w 17759887"/>
              <a:gd name="connsiteY164" fmla="*/ 4653894 h 7470999"/>
              <a:gd name="connsiteX165" fmla="*/ 12939228 w 17759887"/>
              <a:gd name="connsiteY165" fmla="*/ 4675699 h 7470999"/>
              <a:gd name="connsiteX166" fmla="*/ 12972812 w 17759887"/>
              <a:gd name="connsiteY166" fmla="*/ 4660193 h 7470999"/>
              <a:gd name="connsiteX167" fmla="*/ 12965385 w 17759887"/>
              <a:gd name="connsiteY167" fmla="*/ 4653894 h 7470999"/>
              <a:gd name="connsiteX168" fmla="*/ 12845216 w 17759887"/>
              <a:gd name="connsiteY168" fmla="*/ 4620339 h 7470999"/>
              <a:gd name="connsiteX169" fmla="*/ 12828141 w 17759887"/>
              <a:gd name="connsiteY169" fmla="*/ 4644688 h 7470999"/>
              <a:gd name="connsiteX170" fmla="*/ 12859142 w 17759887"/>
              <a:gd name="connsiteY170" fmla="*/ 4626598 h 7470999"/>
              <a:gd name="connsiteX171" fmla="*/ 12845216 w 17759887"/>
              <a:gd name="connsiteY171" fmla="*/ 4620339 h 7470999"/>
              <a:gd name="connsiteX172" fmla="*/ 12748055 w 17759887"/>
              <a:gd name="connsiteY172" fmla="*/ 4580081 h 7470999"/>
              <a:gd name="connsiteX173" fmla="*/ 12698970 w 17759887"/>
              <a:gd name="connsiteY173" fmla="*/ 4595587 h 7470999"/>
              <a:gd name="connsiteX174" fmla="*/ 12748055 w 17759887"/>
              <a:gd name="connsiteY174" fmla="*/ 4580081 h 7470999"/>
              <a:gd name="connsiteX175" fmla="*/ 13099400 w 17759887"/>
              <a:gd name="connsiteY175" fmla="*/ 4530980 h 7470999"/>
              <a:gd name="connsiteX176" fmla="*/ 13068399 w 17759887"/>
              <a:gd name="connsiteY176" fmla="*/ 4546486 h 7470999"/>
              <a:gd name="connsiteX177" fmla="*/ 13099400 w 17759887"/>
              <a:gd name="connsiteY177" fmla="*/ 4530980 h 7470999"/>
              <a:gd name="connsiteX178" fmla="*/ 12554298 w 17759887"/>
              <a:gd name="connsiteY178" fmla="*/ 4530980 h 7470999"/>
              <a:gd name="connsiteX179" fmla="*/ 12523297 w 17759887"/>
              <a:gd name="connsiteY179" fmla="*/ 4546486 h 7470999"/>
              <a:gd name="connsiteX180" fmla="*/ 12554298 w 17759887"/>
              <a:gd name="connsiteY180" fmla="*/ 4530980 h 7470999"/>
              <a:gd name="connsiteX181" fmla="*/ 11352000 w 17759887"/>
              <a:gd name="connsiteY181" fmla="*/ 4385253 h 7470999"/>
              <a:gd name="connsiteX182" fmla="*/ 11577766 w 17759887"/>
              <a:gd name="connsiteY182" fmla="*/ 4466374 h 7470999"/>
              <a:gd name="connsiteX183" fmla="*/ 11833525 w 17759887"/>
              <a:gd name="connsiteY183" fmla="*/ 4515475 h 7470999"/>
              <a:gd name="connsiteX184" fmla="*/ 11898110 w 17759887"/>
              <a:gd name="connsiteY184" fmla="*/ 4530980 h 7470999"/>
              <a:gd name="connsiteX185" fmla="*/ 11833525 w 17759887"/>
              <a:gd name="connsiteY185" fmla="*/ 4515475 h 7470999"/>
              <a:gd name="connsiteX186" fmla="*/ 11386593 w 17759887"/>
              <a:gd name="connsiteY186" fmla="*/ 4386262 h 7470999"/>
              <a:gd name="connsiteX187" fmla="*/ 11352000 w 17759887"/>
              <a:gd name="connsiteY187" fmla="*/ 4385253 h 7470999"/>
              <a:gd name="connsiteX188" fmla="*/ 5177509 w 17759887"/>
              <a:gd name="connsiteY188" fmla="*/ 4337807 h 7470999"/>
              <a:gd name="connsiteX189" fmla="*/ 5059802 w 17759887"/>
              <a:gd name="connsiteY189" fmla="*/ 4355251 h 7470999"/>
              <a:gd name="connsiteX190" fmla="*/ 5204473 w 17759887"/>
              <a:gd name="connsiteY190" fmla="*/ 4339746 h 7470999"/>
              <a:gd name="connsiteX191" fmla="*/ 5177509 w 17759887"/>
              <a:gd name="connsiteY191" fmla="*/ 4337807 h 7470999"/>
              <a:gd name="connsiteX192" fmla="*/ 726077 w 17759887"/>
              <a:gd name="connsiteY192" fmla="*/ 4328601 h 7470999"/>
              <a:gd name="connsiteX193" fmla="*/ 688658 w 17759887"/>
              <a:gd name="connsiteY193" fmla="*/ 4370757 h 7470999"/>
              <a:gd name="connsiteX194" fmla="*/ 688658 w 17759887"/>
              <a:gd name="connsiteY194" fmla="*/ 4355251 h 7470999"/>
              <a:gd name="connsiteX195" fmla="*/ 726077 w 17759887"/>
              <a:gd name="connsiteY195" fmla="*/ 4328601 h 7470999"/>
              <a:gd name="connsiteX196" fmla="*/ 12347625 w 17759887"/>
              <a:gd name="connsiteY196" fmla="*/ 4324240 h 7470999"/>
              <a:gd name="connsiteX197" fmla="*/ 12314040 w 17759887"/>
              <a:gd name="connsiteY197" fmla="*/ 4339746 h 7470999"/>
              <a:gd name="connsiteX198" fmla="*/ 4919651 w 17759887"/>
              <a:gd name="connsiteY198" fmla="*/ 4321333 h 7470999"/>
              <a:gd name="connsiteX199" fmla="*/ 4754959 w 17759887"/>
              <a:gd name="connsiteY199" fmla="*/ 4339746 h 7470999"/>
              <a:gd name="connsiteX200" fmla="*/ 4964215 w 17759887"/>
              <a:gd name="connsiteY200" fmla="*/ 4339746 h 7470999"/>
              <a:gd name="connsiteX201" fmla="*/ 4919651 w 17759887"/>
              <a:gd name="connsiteY201" fmla="*/ 4321333 h 7470999"/>
              <a:gd name="connsiteX202" fmla="*/ 1722106 w 17759887"/>
              <a:gd name="connsiteY202" fmla="*/ 4316851 h 7470999"/>
              <a:gd name="connsiteX203" fmla="*/ 1680690 w 17759887"/>
              <a:gd name="connsiteY203" fmla="*/ 4339746 h 7470999"/>
              <a:gd name="connsiteX204" fmla="*/ 1729775 w 17759887"/>
              <a:gd name="connsiteY204" fmla="*/ 4324240 h 7470999"/>
              <a:gd name="connsiteX205" fmla="*/ 1722106 w 17759887"/>
              <a:gd name="connsiteY205" fmla="*/ 4316851 h 7470999"/>
              <a:gd name="connsiteX206" fmla="*/ 4564336 w 17759887"/>
              <a:gd name="connsiteY206" fmla="*/ 4304707 h 7470999"/>
              <a:gd name="connsiteX207" fmla="*/ 4468199 w 17759887"/>
              <a:gd name="connsiteY207" fmla="*/ 4324240 h 7470999"/>
              <a:gd name="connsiteX208" fmla="*/ 4659372 w 17759887"/>
              <a:gd name="connsiteY208" fmla="*/ 4324240 h 7470999"/>
              <a:gd name="connsiteX209" fmla="*/ 4564336 w 17759887"/>
              <a:gd name="connsiteY209" fmla="*/ 4304707 h 7470999"/>
              <a:gd name="connsiteX210" fmla="*/ 12282151 w 17759887"/>
              <a:gd name="connsiteY210" fmla="*/ 4299892 h 7470999"/>
              <a:gd name="connsiteX211" fmla="*/ 12249455 w 17759887"/>
              <a:gd name="connsiteY211" fmla="*/ 4324240 h 7470999"/>
              <a:gd name="connsiteX212" fmla="*/ 12298540 w 17759887"/>
              <a:gd name="connsiteY212" fmla="*/ 4306150 h 7470999"/>
              <a:gd name="connsiteX213" fmla="*/ 12282151 w 17759887"/>
              <a:gd name="connsiteY213" fmla="*/ 4299892 h 7470999"/>
              <a:gd name="connsiteX214" fmla="*/ 4415804 w 17759887"/>
              <a:gd name="connsiteY214" fmla="*/ 4299892 h 7470999"/>
              <a:gd name="connsiteX215" fmla="*/ 4370029 w 17759887"/>
              <a:gd name="connsiteY215" fmla="*/ 4324240 h 7470999"/>
              <a:gd name="connsiteX216" fmla="*/ 4434615 w 17759887"/>
              <a:gd name="connsiteY216" fmla="*/ 4306150 h 7470999"/>
              <a:gd name="connsiteX217" fmla="*/ 4415804 w 17759887"/>
              <a:gd name="connsiteY217" fmla="*/ 4299892 h 7470999"/>
              <a:gd name="connsiteX218" fmla="*/ 12218454 w 17759887"/>
              <a:gd name="connsiteY218" fmla="*/ 4290645 h 7470999"/>
              <a:gd name="connsiteX219" fmla="*/ 12187453 w 17759887"/>
              <a:gd name="connsiteY219" fmla="*/ 4306150 h 7470999"/>
              <a:gd name="connsiteX220" fmla="*/ 12218454 w 17759887"/>
              <a:gd name="connsiteY220" fmla="*/ 4290645 h 7470999"/>
              <a:gd name="connsiteX221" fmla="*/ 12153868 w 17759887"/>
              <a:gd name="connsiteY221" fmla="*/ 4275139 h 7470999"/>
              <a:gd name="connsiteX222" fmla="*/ 12122867 w 17759887"/>
              <a:gd name="connsiteY222" fmla="*/ 4290645 h 7470999"/>
              <a:gd name="connsiteX223" fmla="*/ 12153868 w 17759887"/>
              <a:gd name="connsiteY223" fmla="*/ 4275139 h 7470999"/>
              <a:gd name="connsiteX224" fmla="*/ 4211714 w 17759887"/>
              <a:gd name="connsiteY224" fmla="*/ 4271626 h 7470999"/>
              <a:gd name="connsiteX225" fmla="*/ 3793926 w 17759887"/>
              <a:gd name="connsiteY225" fmla="*/ 4306150 h 7470999"/>
              <a:gd name="connsiteX226" fmla="*/ 4067769 w 17759887"/>
              <a:gd name="connsiteY226" fmla="*/ 4306150 h 7470999"/>
              <a:gd name="connsiteX227" fmla="*/ 4308027 w 17759887"/>
              <a:gd name="connsiteY227" fmla="*/ 4290645 h 7470999"/>
              <a:gd name="connsiteX228" fmla="*/ 4211714 w 17759887"/>
              <a:gd name="connsiteY228" fmla="*/ 4271626 h 7470999"/>
              <a:gd name="connsiteX229" fmla="*/ 12015535 w 17759887"/>
              <a:gd name="connsiteY229" fmla="*/ 4237587 h 7470999"/>
              <a:gd name="connsiteX230" fmla="*/ 12042781 w 17759887"/>
              <a:gd name="connsiteY230" fmla="*/ 4244128 h 7470999"/>
              <a:gd name="connsiteX231" fmla="*/ 11993697 w 17759887"/>
              <a:gd name="connsiteY231" fmla="*/ 4244128 h 7470999"/>
              <a:gd name="connsiteX232" fmla="*/ 12015535 w 17759887"/>
              <a:gd name="connsiteY232" fmla="*/ 4237587 h 7470999"/>
              <a:gd name="connsiteX233" fmla="*/ 11752793 w 17759887"/>
              <a:gd name="connsiteY233" fmla="*/ 4159171 h 7470999"/>
              <a:gd name="connsiteX234" fmla="*/ 11787023 w 17759887"/>
              <a:gd name="connsiteY234" fmla="*/ 4179522 h 7470999"/>
              <a:gd name="connsiteX235" fmla="*/ 11706937 w 17759887"/>
              <a:gd name="connsiteY235" fmla="*/ 4179522 h 7470999"/>
              <a:gd name="connsiteX236" fmla="*/ 11706937 w 17759887"/>
              <a:gd name="connsiteY236" fmla="*/ 4164016 h 7470999"/>
              <a:gd name="connsiteX237" fmla="*/ 11752793 w 17759887"/>
              <a:gd name="connsiteY237" fmla="*/ 4159171 h 7470999"/>
              <a:gd name="connsiteX238" fmla="*/ 11680457 w 17759887"/>
              <a:gd name="connsiteY238" fmla="*/ 4138820 h 7470999"/>
              <a:gd name="connsiteX239" fmla="*/ 11706937 w 17759887"/>
              <a:gd name="connsiteY239" fmla="*/ 4164016 h 7470999"/>
              <a:gd name="connsiteX240" fmla="*/ 11642352 w 17759887"/>
              <a:gd name="connsiteY240" fmla="*/ 4164016 h 7470999"/>
              <a:gd name="connsiteX241" fmla="*/ 11680457 w 17759887"/>
              <a:gd name="connsiteY241" fmla="*/ 4138820 h 7470999"/>
              <a:gd name="connsiteX242" fmla="*/ 11626851 w 17759887"/>
              <a:gd name="connsiteY242" fmla="*/ 4114916 h 7470999"/>
              <a:gd name="connsiteX243" fmla="*/ 11577766 w 17759887"/>
              <a:gd name="connsiteY243" fmla="*/ 4145927 h 7470999"/>
              <a:gd name="connsiteX244" fmla="*/ 11626851 w 17759887"/>
              <a:gd name="connsiteY244" fmla="*/ 4114916 h 7470999"/>
              <a:gd name="connsiteX245" fmla="*/ 11562266 w 17759887"/>
              <a:gd name="connsiteY245" fmla="*/ 4099410 h 7470999"/>
              <a:gd name="connsiteX246" fmla="*/ 11513181 w 17759887"/>
              <a:gd name="connsiteY246" fmla="*/ 4114916 h 7470999"/>
              <a:gd name="connsiteX247" fmla="*/ 11482180 w 17759887"/>
              <a:gd name="connsiteY247" fmla="*/ 4083904 h 7470999"/>
              <a:gd name="connsiteX248" fmla="*/ 11451179 w 17759887"/>
              <a:gd name="connsiteY248" fmla="*/ 4099410 h 7470999"/>
              <a:gd name="connsiteX249" fmla="*/ 11482180 w 17759887"/>
              <a:gd name="connsiteY249" fmla="*/ 4083904 h 7470999"/>
              <a:gd name="connsiteX250" fmla="*/ 11417594 w 17759887"/>
              <a:gd name="connsiteY250" fmla="*/ 4065815 h 7470999"/>
              <a:gd name="connsiteX251" fmla="*/ 11386593 w 17759887"/>
              <a:gd name="connsiteY251" fmla="*/ 4083904 h 7470999"/>
              <a:gd name="connsiteX252" fmla="*/ 11417594 w 17759887"/>
              <a:gd name="connsiteY252" fmla="*/ 4065815 h 7470999"/>
              <a:gd name="connsiteX253" fmla="*/ 11312747 w 17759887"/>
              <a:gd name="connsiteY253" fmla="*/ 4056452 h 7470999"/>
              <a:gd name="connsiteX254" fmla="*/ 11306507 w 17759887"/>
              <a:gd name="connsiteY254" fmla="*/ 4065815 h 7470999"/>
              <a:gd name="connsiteX255" fmla="*/ 11310866 w 17759887"/>
              <a:gd name="connsiteY255" fmla="*/ 4059274 h 7470999"/>
              <a:gd name="connsiteX256" fmla="*/ 11319585 w 17759887"/>
              <a:gd name="connsiteY256" fmla="*/ 4046191 h 7470999"/>
              <a:gd name="connsiteX257" fmla="*/ 11318132 w 17759887"/>
              <a:gd name="connsiteY257" fmla="*/ 4048371 h 7470999"/>
              <a:gd name="connsiteX258" fmla="*/ 11312747 w 17759887"/>
              <a:gd name="connsiteY258" fmla="*/ 4056452 h 7470999"/>
              <a:gd name="connsiteX259" fmla="*/ 11315408 w 17759887"/>
              <a:gd name="connsiteY259" fmla="*/ 4052460 h 7470999"/>
              <a:gd name="connsiteX260" fmla="*/ 11319585 w 17759887"/>
              <a:gd name="connsiteY260" fmla="*/ 4046191 h 7470999"/>
              <a:gd name="connsiteX261" fmla="*/ 11288423 w 17759887"/>
              <a:gd name="connsiteY261" fmla="*/ 4034804 h 7470999"/>
              <a:gd name="connsiteX262" fmla="*/ 11263235 w 17759887"/>
              <a:gd name="connsiteY262" fmla="*/ 4054186 h 7470999"/>
              <a:gd name="connsiteX263" fmla="*/ 11249238 w 17759887"/>
              <a:gd name="connsiteY263" fmla="*/ 4055833 h 7470999"/>
              <a:gd name="connsiteX264" fmla="*/ 11233653 w 17759887"/>
              <a:gd name="connsiteY264" fmla="*/ 4053116 h 7470999"/>
              <a:gd name="connsiteX265" fmla="*/ 11226421 w 17759887"/>
              <a:gd name="connsiteY265" fmla="*/ 4050309 h 7470999"/>
              <a:gd name="connsiteX266" fmla="*/ 11288423 w 17759887"/>
              <a:gd name="connsiteY266" fmla="*/ 4034804 h 7470999"/>
              <a:gd name="connsiteX267" fmla="*/ 11210921 w 17759887"/>
              <a:gd name="connsiteY267" fmla="*/ 4019298 h 7470999"/>
              <a:gd name="connsiteX268" fmla="*/ 11161836 w 17759887"/>
              <a:gd name="connsiteY268" fmla="*/ 4034804 h 7470999"/>
              <a:gd name="connsiteX269" fmla="*/ 11146335 w 17759887"/>
              <a:gd name="connsiteY269" fmla="*/ 4003793 h 7470999"/>
              <a:gd name="connsiteX270" fmla="*/ 11097250 w 17759887"/>
              <a:gd name="connsiteY270" fmla="*/ 4019298 h 7470999"/>
              <a:gd name="connsiteX271" fmla="*/ 11066249 w 17759887"/>
              <a:gd name="connsiteY271" fmla="*/ 3985703 h 7470999"/>
              <a:gd name="connsiteX272" fmla="*/ 11032665 w 17759887"/>
              <a:gd name="connsiteY272" fmla="*/ 4003793 h 7470999"/>
              <a:gd name="connsiteX273" fmla="*/ 10907465 w 17759887"/>
              <a:gd name="connsiteY273" fmla="*/ 3951953 h 7470999"/>
              <a:gd name="connsiteX274" fmla="*/ 10904019 w 17759887"/>
              <a:gd name="connsiteY274" fmla="*/ 3952512 h 7470999"/>
              <a:gd name="connsiteX275" fmla="*/ 10890577 w 17759887"/>
              <a:gd name="connsiteY275" fmla="*/ 3954692 h 7470999"/>
              <a:gd name="connsiteX276" fmla="*/ 10930902 w 17759887"/>
              <a:gd name="connsiteY276" fmla="*/ 3948151 h 7470999"/>
              <a:gd name="connsiteX277" fmla="*/ 10918021 w 17759887"/>
              <a:gd name="connsiteY277" fmla="*/ 3950240 h 7470999"/>
              <a:gd name="connsiteX278" fmla="*/ 10907465 w 17759887"/>
              <a:gd name="connsiteY278" fmla="*/ 3951953 h 7470999"/>
              <a:gd name="connsiteX279" fmla="*/ 10926422 w 17759887"/>
              <a:gd name="connsiteY279" fmla="*/ 3948878 h 7470999"/>
              <a:gd name="connsiteX280" fmla="*/ 10930902 w 17759887"/>
              <a:gd name="connsiteY280" fmla="*/ 3948151 h 7470999"/>
              <a:gd name="connsiteX281" fmla="*/ 10810491 w 17759887"/>
              <a:gd name="connsiteY281" fmla="*/ 3939186 h 7470999"/>
              <a:gd name="connsiteX282" fmla="*/ 10890577 w 17759887"/>
              <a:gd name="connsiteY282" fmla="*/ 3954692 h 7470999"/>
              <a:gd name="connsiteX283" fmla="*/ 10810491 w 17759887"/>
              <a:gd name="connsiteY283" fmla="*/ 3939186 h 7470999"/>
              <a:gd name="connsiteX284" fmla="*/ 10730405 w 17759887"/>
              <a:gd name="connsiteY284" fmla="*/ 3923681 h 7470999"/>
              <a:gd name="connsiteX285" fmla="*/ 10810491 w 17759887"/>
              <a:gd name="connsiteY285" fmla="*/ 3939186 h 7470999"/>
              <a:gd name="connsiteX286" fmla="*/ 10730405 w 17759887"/>
              <a:gd name="connsiteY286" fmla="*/ 3923681 h 7470999"/>
              <a:gd name="connsiteX287" fmla="*/ 9849787 w 17759887"/>
              <a:gd name="connsiteY287" fmla="*/ 3902618 h 7470999"/>
              <a:gd name="connsiteX288" fmla="*/ 9960546 w 17759887"/>
              <a:gd name="connsiteY288" fmla="*/ 3939186 h 7470999"/>
              <a:gd name="connsiteX289" fmla="*/ 12091866 w 17759887"/>
              <a:gd name="connsiteY289" fmla="*/ 4419858 h 7470999"/>
              <a:gd name="connsiteX290" fmla="*/ 12283039 w 17759887"/>
              <a:gd name="connsiteY290" fmla="*/ 4466374 h 7470999"/>
              <a:gd name="connsiteX291" fmla="*/ 12347625 w 17759887"/>
              <a:gd name="connsiteY291" fmla="*/ 4484464 h 7470999"/>
              <a:gd name="connsiteX292" fmla="*/ 12394126 w 17759887"/>
              <a:gd name="connsiteY292" fmla="*/ 4499969 h 7470999"/>
              <a:gd name="connsiteX293" fmla="*/ 12394126 w 17759887"/>
              <a:gd name="connsiteY293" fmla="*/ 4499969 h 7470999"/>
              <a:gd name="connsiteX294" fmla="*/ 12347625 w 17759887"/>
              <a:gd name="connsiteY294" fmla="*/ 4484464 h 7470999"/>
              <a:gd name="connsiteX295" fmla="*/ 12283039 w 17759887"/>
              <a:gd name="connsiteY295" fmla="*/ 4466374 h 7470999"/>
              <a:gd name="connsiteX296" fmla="*/ 12091866 w 17759887"/>
              <a:gd name="connsiteY296" fmla="*/ 4419858 h 7470999"/>
              <a:gd name="connsiteX297" fmla="*/ 10120718 w 17759887"/>
              <a:gd name="connsiteY297" fmla="*/ 3939186 h 7470999"/>
              <a:gd name="connsiteX298" fmla="*/ 9849787 w 17759887"/>
              <a:gd name="connsiteY298" fmla="*/ 3902618 h 7470999"/>
              <a:gd name="connsiteX299" fmla="*/ 16959027 w 17759887"/>
              <a:gd name="connsiteY299" fmla="*/ 3890085 h 7470999"/>
              <a:gd name="connsiteX300" fmla="*/ 16957631 w 17759887"/>
              <a:gd name="connsiteY300" fmla="*/ 3891807 h 7470999"/>
              <a:gd name="connsiteX301" fmla="*/ 16956923 w 17759887"/>
              <a:gd name="connsiteY301" fmla="*/ 3890590 h 7470999"/>
              <a:gd name="connsiteX302" fmla="*/ 10505647 w 17759887"/>
              <a:gd name="connsiteY302" fmla="*/ 3874580 h 7470999"/>
              <a:gd name="connsiteX303" fmla="*/ 10730405 w 17759887"/>
              <a:gd name="connsiteY303" fmla="*/ 3923681 h 7470999"/>
              <a:gd name="connsiteX304" fmla="*/ 10647736 w 17759887"/>
              <a:gd name="connsiteY304" fmla="*/ 3923681 h 7470999"/>
              <a:gd name="connsiteX305" fmla="*/ 10570233 w 17759887"/>
              <a:gd name="connsiteY305" fmla="*/ 3908175 h 7470999"/>
              <a:gd name="connsiteX306" fmla="*/ 10505647 w 17759887"/>
              <a:gd name="connsiteY306" fmla="*/ 3890085 h 7470999"/>
              <a:gd name="connsiteX307" fmla="*/ 10425562 w 17759887"/>
              <a:gd name="connsiteY307" fmla="*/ 3859074 h 7470999"/>
              <a:gd name="connsiteX308" fmla="*/ 10505647 w 17759887"/>
              <a:gd name="connsiteY308" fmla="*/ 3874580 h 7470999"/>
              <a:gd name="connsiteX309" fmla="*/ 10425562 w 17759887"/>
              <a:gd name="connsiteY309" fmla="*/ 3874580 h 7470999"/>
              <a:gd name="connsiteX310" fmla="*/ 10312497 w 17759887"/>
              <a:gd name="connsiteY310" fmla="*/ 3836180 h 7470999"/>
              <a:gd name="connsiteX311" fmla="*/ 10280890 w 17759887"/>
              <a:gd name="connsiteY311" fmla="*/ 3859074 h 7470999"/>
              <a:gd name="connsiteX312" fmla="*/ 10329975 w 17759887"/>
              <a:gd name="connsiteY312" fmla="*/ 3843569 h 7470999"/>
              <a:gd name="connsiteX313" fmla="*/ 10312497 w 17759887"/>
              <a:gd name="connsiteY313" fmla="*/ 3836180 h 7470999"/>
              <a:gd name="connsiteX314" fmla="*/ 10185304 w 17759887"/>
              <a:gd name="connsiteY314" fmla="*/ 3809974 h 7470999"/>
              <a:gd name="connsiteX315" fmla="*/ 10185304 w 17759887"/>
              <a:gd name="connsiteY315" fmla="*/ 3809974 h 7470999"/>
              <a:gd name="connsiteX316" fmla="*/ 10082048 w 17759887"/>
              <a:gd name="connsiteY316" fmla="*/ 3772663 h 7470999"/>
              <a:gd name="connsiteX317" fmla="*/ 10089717 w 17759887"/>
              <a:gd name="connsiteY317" fmla="*/ 3778962 h 7470999"/>
              <a:gd name="connsiteX318" fmla="*/ 10040632 w 17759887"/>
              <a:gd name="connsiteY318" fmla="*/ 3794468 h 7470999"/>
              <a:gd name="connsiteX319" fmla="*/ 10082048 w 17759887"/>
              <a:gd name="connsiteY319" fmla="*/ 3772663 h 7470999"/>
              <a:gd name="connsiteX320" fmla="*/ 9964879 w 17759887"/>
              <a:gd name="connsiteY320" fmla="*/ 3759704 h 7470999"/>
              <a:gd name="connsiteX321" fmla="*/ 9958488 w 17759887"/>
              <a:gd name="connsiteY321" fmla="*/ 3760913 h 7470999"/>
              <a:gd name="connsiteX322" fmla="*/ 9945046 w 17759887"/>
              <a:gd name="connsiteY322" fmla="*/ 3763457 h 7470999"/>
              <a:gd name="connsiteX323" fmla="*/ 9985372 w 17759887"/>
              <a:gd name="connsiteY323" fmla="*/ 3755826 h 7470999"/>
              <a:gd name="connsiteX324" fmla="*/ 9972490 w 17759887"/>
              <a:gd name="connsiteY324" fmla="*/ 3758264 h 7470999"/>
              <a:gd name="connsiteX325" fmla="*/ 9964879 w 17759887"/>
              <a:gd name="connsiteY325" fmla="*/ 3759704 h 7470999"/>
              <a:gd name="connsiteX326" fmla="*/ 9980891 w 17759887"/>
              <a:gd name="connsiteY326" fmla="*/ 3756674 h 7470999"/>
              <a:gd name="connsiteX327" fmla="*/ 9985372 w 17759887"/>
              <a:gd name="connsiteY327" fmla="*/ 3755826 h 7470999"/>
              <a:gd name="connsiteX328" fmla="*/ 9671203 w 17759887"/>
              <a:gd name="connsiteY328" fmla="*/ 3714356 h 7470999"/>
              <a:gd name="connsiteX329" fmla="*/ 9671203 w 17759887"/>
              <a:gd name="connsiteY329" fmla="*/ 3714356 h 7470999"/>
              <a:gd name="connsiteX330" fmla="*/ 9671203 w 17759887"/>
              <a:gd name="connsiteY330" fmla="*/ 3714356 h 7470999"/>
              <a:gd name="connsiteX331" fmla="*/ 9945046 w 17759887"/>
              <a:gd name="connsiteY331" fmla="*/ 3763457 h 7470999"/>
              <a:gd name="connsiteX332" fmla="*/ 9671203 w 17759887"/>
              <a:gd name="connsiteY332" fmla="*/ 3714356 h 7470999"/>
              <a:gd name="connsiteX333" fmla="*/ 5672516 w 17759887"/>
              <a:gd name="connsiteY333" fmla="*/ 3680801 h 7470999"/>
              <a:gd name="connsiteX334" fmla="*/ 5571319 w 17759887"/>
              <a:gd name="connsiteY334" fmla="*/ 3683345 h 7470999"/>
              <a:gd name="connsiteX335" fmla="*/ 5860661 w 17759887"/>
              <a:gd name="connsiteY335" fmla="*/ 3729862 h 7470999"/>
              <a:gd name="connsiteX336" fmla="*/ 5956248 w 17759887"/>
              <a:gd name="connsiteY336" fmla="*/ 3729862 h 7470999"/>
              <a:gd name="connsiteX337" fmla="*/ 12443211 w 17759887"/>
              <a:gd name="connsiteY337" fmla="*/ 4866933 h 7470999"/>
              <a:gd name="connsiteX338" fmla="*/ 5956248 w 17759887"/>
              <a:gd name="connsiteY338" fmla="*/ 3729862 h 7470999"/>
              <a:gd name="connsiteX339" fmla="*/ 5672516 w 17759887"/>
              <a:gd name="connsiteY339" fmla="*/ 3680801 h 7470999"/>
              <a:gd name="connsiteX340" fmla="*/ 4728438 w 17759887"/>
              <a:gd name="connsiteY340" fmla="*/ 3602386 h 7470999"/>
              <a:gd name="connsiteX341" fmla="*/ 4754959 w 17759887"/>
              <a:gd name="connsiteY341" fmla="*/ 3618739 h 7470999"/>
              <a:gd name="connsiteX342" fmla="*/ 4915131 w 17759887"/>
              <a:gd name="connsiteY342" fmla="*/ 3618739 h 7470999"/>
              <a:gd name="connsiteX343" fmla="*/ 4754959 w 17759887"/>
              <a:gd name="connsiteY343" fmla="*/ 3618739 h 7470999"/>
              <a:gd name="connsiteX344" fmla="*/ 4728438 w 17759887"/>
              <a:gd name="connsiteY344" fmla="*/ 3602386 h 7470999"/>
              <a:gd name="connsiteX345" fmla="*/ 4242251 w 17759887"/>
              <a:gd name="connsiteY345" fmla="*/ 3588470 h 7470999"/>
              <a:gd name="connsiteX346" fmla="*/ 4132355 w 17759887"/>
              <a:gd name="connsiteY346" fmla="*/ 3603233 h 7470999"/>
              <a:gd name="connsiteX347" fmla="*/ 4339028 w 17759887"/>
              <a:gd name="connsiteY347" fmla="*/ 3603233 h 7470999"/>
              <a:gd name="connsiteX348" fmla="*/ 4242251 w 17759887"/>
              <a:gd name="connsiteY348" fmla="*/ 3588470 h 7470999"/>
              <a:gd name="connsiteX349" fmla="*/ 13835674 w 17759887"/>
              <a:gd name="connsiteY349" fmla="*/ 3569638 h 7470999"/>
              <a:gd name="connsiteX350" fmla="*/ 13835674 w 17759887"/>
              <a:gd name="connsiteY350" fmla="*/ 3569638 h 7470999"/>
              <a:gd name="connsiteX351" fmla="*/ 3569170 w 17759887"/>
              <a:gd name="connsiteY351" fmla="*/ 3569638 h 7470999"/>
              <a:gd name="connsiteX352" fmla="*/ 3538168 w 17759887"/>
              <a:gd name="connsiteY352" fmla="*/ 3587728 h 7470999"/>
              <a:gd name="connsiteX353" fmla="*/ 3569170 w 17759887"/>
              <a:gd name="connsiteY353" fmla="*/ 3569638 h 7470999"/>
              <a:gd name="connsiteX354" fmla="*/ 13691002 w 17759887"/>
              <a:gd name="connsiteY354" fmla="*/ 3523121 h 7470999"/>
              <a:gd name="connsiteX355" fmla="*/ 13660001 w 17759887"/>
              <a:gd name="connsiteY355" fmla="*/ 3538627 h 7470999"/>
              <a:gd name="connsiteX356" fmla="*/ 13691002 w 17759887"/>
              <a:gd name="connsiteY356" fmla="*/ 3523121 h 7470999"/>
              <a:gd name="connsiteX357" fmla="*/ 16894439 w 17759887"/>
              <a:gd name="connsiteY357" fmla="*/ 3458515 h 7470999"/>
              <a:gd name="connsiteX358" fmla="*/ 16863439 w 17759887"/>
              <a:gd name="connsiteY358" fmla="*/ 3474021 h 7470999"/>
              <a:gd name="connsiteX359" fmla="*/ 16894439 w 17759887"/>
              <a:gd name="connsiteY359" fmla="*/ 3458515 h 7470999"/>
              <a:gd name="connsiteX360" fmla="*/ 1009001 w 17759887"/>
              <a:gd name="connsiteY360" fmla="*/ 3443010 h 7470999"/>
              <a:gd name="connsiteX361" fmla="*/ 959916 w 17759887"/>
              <a:gd name="connsiteY361" fmla="*/ 3458515 h 7470999"/>
              <a:gd name="connsiteX362" fmla="*/ 1009001 w 17759887"/>
              <a:gd name="connsiteY362" fmla="*/ 3443010 h 7470999"/>
              <a:gd name="connsiteX363" fmla="*/ 13324157 w 17759887"/>
              <a:gd name="connsiteY363" fmla="*/ 3424920 h 7470999"/>
              <a:gd name="connsiteX364" fmla="*/ 13293156 w 17759887"/>
              <a:gd name="connsiteY364" fmla="*/ 3443010 h 7470999"/>
              <a:gd name="connsiteX365" fmla="*/ 13324157 w 17759887"/>
              <a:gd name="connsiteY365" fmla="*/ 3424920 h 7470999"/>
              <a:gd name="connsiteX366" fmla="*/ 13275072 w 17759887"/>
              <a:gd name="connsiteY366" fmla="*/ 3409414 h 7470999"/>
              <a:gd name="connsiteX367" fmla="*/ 13210487 w 17759887"/>
              <a:gd name="connsiteY367" fmla="*/ 3424920 h 7470999"/>
              <a:gd name="connsiteX368" fmla="*/ 13275072 w 17759887"/>
              <a:gd name="connsiteY368" fmla="*/ 3409414 h 7470999"/>
              <a:gd name="connsiteX369" fmla="*/ 15871408 w 17759887"/>
              <a:gd name="connsiteY369" fmla="*/ 3393909 h 7470999"/>
              <a:gd name="connsiteX370" fmla="*/ 15837824 w 17759887"/>
              <a:gd name="connsiteY370" fmla="*/ 3409414 h 7470999"/>
              <a:gd name="connsiteX371" fmla="*/ 15871408 w 17759887"/>
              <a:gd name="connsiteY371" fmla="*/ 3393909 h 7470999"/>
              <a:gd name="connsiteX372" fmla="*/ 15806822 w 17759887"/>
              <a:gd name="connsiteY372" fmla="*/ 3378403 h 7470999"/>
              <a:gd name="connsiteX373" fmla="*/ 15773238 w 17759887"/>
              <a:gd name="connsiteY373" fmla="*/ 3393909 h 7470999"/>
              <a:gd name="connsiteX374" fmla="*/ 13068399 w 17759887"/>
              <a:gd name="connsiteY374" fmla="*/ 3362898 h 7470999"/>
              <a:gd name="connsiteX375" fmla="*/ 13034814 w 17759887"/>
              <a:gd name="connsiteY375" fmla="*/ 3378403 h 7470999"/>
              <a:gd name="connsiteX376" fmla="*/ 13068399 w 17759887"/>
              <a:gd name="connsiteY376" fmla="*/ 3362898 h 7470999"/>
              <a:gd name="connsiteX377" fmla="*/ 15741348 w 17759887"/>
              <a:gd name="connsiteY377" fmla="*/ 3356599 h 7470999"/>
              <a:gd name="connsiteX378" fmla="*/ 15708652 w 17759887"/>
              <a:gd name="connsiteY378" fmla="*/ 3378403 h 7470999"/>
              <a:gd name="connsiteX379" fmla="*/ 15757736 w 17759887"/>
              <a:gd name="connsiteY379" fmla="*/ 3362898 h 7470999"/>
              <a:gd name="connsiteX380" fmla="*/ 15741348 w 17759887"/>
              <a:gd name="connsiteY380" fmla="*/ 3356599 h 7470999"/>
              <a:gd name="connsiteX381" fmla="*/ 13009505 w 17759887"/>
              <a:gd name="connsiteY381" fmla="*/ 3340003 h 7470999"/>
              <a:gd name="connsiteX382" fmla="*/ 12972812 w 17759887"/>
              <a:gd name="connsiteY382" fmla="*/ 3362898 h 7470999"/>
              <a:gd name="connsiteX383" fmla="*/ 13019314 w 17759887"/>
              <a:gd name="connsiteY383" fmla="*/ 3347392 h 7470999"/>
              <a:gd name="connsiteX384" fmla="*/ 13009505 w 17759887"/>
              <a:gd name="connsiteY384" fmla="*/ 3340003 h 7470999"/>
              <a:gd name="connsiteX385" fmla="*/ 12908227 w 17759887"/>
              <a:gd name="connsiteY385" fmla="*/ 3329302 h 7470999"/>
              <a:gd name="connsiteX386" fmla="*/ 12908227 w 17759887"/>
              <a:gd name="connsiteY386" fmla="*/ 3329302 h 7470999"/>
              <a:gd name="connsiteX387" fmla="*/ 12534600 w 17759887"/>
              <a:gd name="connsiteY387" fmla="*/ 3214303 h 7470999"/>
              <a:gd name="connsiteX388" fmla="*/ 12489713 w 17759887"/>
              <a:gd name="connsiteY388" fmla="*/ 3218179 h 7470999"/>
              <a:gd name="connsiteX389" fmla="*/ 12554298 w 17759887"/>
              <a:gd name="connsiteY389" fmla="*/ 3233685 h 7470999"/>
              <a:gd name="connsiteX390" fmla="*/ 12603383 w 17759887"/>
              <a:gd name="connsiteY390" fmla="*/ 3249190 h 7470999"/>
              <a:gd name="connsiteX391" fmla="*/ 12667969 w 17759887"/>
              <a:gd name="connsiteY391" fmla="*/ 3267280 h 7470999"/>
              <a:gd name="connsiteX392" fmla="*/ 12714470 w 17759887"/>
              <a:gd name="connsiteY392" fmla="*/ 3282786 h 7470999"/>
              <a:gd name="connsiteX393" fmla="*/ 12794556 w 17759887"/>
              <a:gd name="connsiteY393" fmla="*/ 3298291 h 7470999"/>
              <a:gd name="connsiteX394" fmla="*/ 12794556 w 17759887"/>
              <a:gd name="connsiteY394" fmla="*/ 3298291 h 7470999"/>
              <a:gd name="connsiteX395" fmla="*/ 12714470 w 17759887"/>
              <a:gd name="connsiteY395" fmla="*/ 3282786 h 7470999"/>
              <a:gd name="connsiteX396" fmla="*/ 12667969 w 17759887"/>
              <a:gd name="connsiteY396" fmla="*/ 3267280 h 7470999"/>
              <a:gd name="connsiteX397" fmla="*/ 12603383 w 17759887"/>
              <a:gd name="connsiteY397" fmla="*/ 3249190 h 7470999"/>
              <a:gd name="connsiteX398" fmla="*/ 12554298 w 17759887"/>
              <a:gd name="connsiteY398" fmla="*/ 3233685 h 7470999"/>
              <a:gd name="connsiteX399" fmla="*/ 12534600 w 17759887"/>
              <a:gd name="connsiteY399" fmla="*/ 3214303 h 7470999"/>
              <a:gd name="connsiteX400" fmla="*/ 12420284 w 17759887"/>
              <a:gd name="connsiteY400" fmla="*/ 3178326 h 7470999"/>
              <a:gd name="connsiteX401" fmla="*/ 12394126 w 17759887"/>
              <a:gd name="connsiteY401" fmla="*/ 3202674 h 7470999"/>
              <a:gd name="connsiteX402" fmla="*/ 12427711 w 17759887"/>
              <a:gd name="connsiteY402" fmla="*/ 3184584 h 7470999"/>
              <a:gd name="connsiteX403" fmla="*/ 12420284 w 17759887"/>
              <a:gd name="connsiteY403" fmla="*/ 3178326 h 7470999"/>
              <a:gd name="connsiteX404" fmla="*/ 12349199 w 17759887"/>
              <a:gd name="connsiteY404" fmla="*/ 3162780 h 7470999"/>
              <a:gd name="connsiteX405" fmla="*/ 12332124 w 17759887"/>
              <a:gd name="connsiteY405" fmla="*/ 3184584 h 7470999"/>
              <a:gd name="connsiteX406" fmla="*/ 12363125 w 17759887"/>
              <a:gd name="connsiteY406" fmla="*/ 3169079 h 7470999"/>
              <a:gd name="connsiteX407" fmla="*/ 12349199 w 17759887"/>
              <a:gd name="connsiteY407" fmla="*/ 3162780 h 7470999"/>
              <a:gd name="connsiteX408" fmla="*/ 12297692 w 17759887"/>
              <a:gd name="connsiteY408" fmla="*/ 3147274 h 7470999"/>
              <a:gd name="connsiteX409" fmla="*/ 12267539 w 17759887"/>
              <a:gd name="connsiteY409" fmla="*/ 3169079 h 7470999"/>
              <a:gd name="connsiteX410" fmla="*/ 12314040 w 17759887"/>
              <a:gd name="connsiteY410" fmla="*/ 3153573 h 7470999"/>
              <a:gd name="connsiteX411" fmla="*/ 12297692 w 17759887"/>
              <a:gd name="connsiteY411" fmla="*/ 3147274 h 7470999"/>
              <a:gd name="connsiteX412" fmla="*/ 1911341 w 17759887"/>
              <a:gd name="connsiteY412" fmla="*/ 3082425 h 7470999"/>
              <a:gd name="connsiteX413" fmla="*/ 1871863 w 17759887"/>
              <a:gd name="connsiteY413" fmla="*/ 3088967 h 7470999"/>
              <a:gd name="connsiteX414" fmla="*/ 2050119 w 17759887"/>
              <a:gd name="connsiteY414" fmla="*/ 3088967 h 7470999"/>
              <a:gd name="connsiteX415" fmla="*/ 1911341 w 17759887"/>
              <a:gd name="connsiteY415" fmla="*/ 3082425 h 7470999"/>
              <a:gd name="connsiteX416" fmla="*/ 2161206 w 17759887"/>
              <a:gd name="connsiteY416" fmla="*/ 3073461 h 7470999"/>
              <a:gd name="connsiteX417" fmla="*/ 2127622 w 17759887"/>
              <a:gd name="connsiteY417" fmla="*/ 3088967 h 7470999"/>
              <a:gd name="connsiteX418" fmla="*/ 2161206 w 17759887"/>
              <a:gd name="connsiteY418" fmla="*/ 3073461 h 7470999"/>
              <a:gd name="connsiteX419" fmla="*/ 1135589 w 17759887"/>
              <a:gd name="connsiteY419" fmla="*/ 3057956 h 7470999"/>
              <a:gd name="connsiteX420" fmla="*/ 1089087 w 17759887"/>
              <a:gd name="connsiteY420" fmla="*/ 3073461 h 7470999"/>
              <a:gd name="connsiteX421" fmla="*/ 1135589 w 17759887"/>
              <a:gd name="connsiteY421" fmla="*/ 3057956 h 7470999"/>
              <a:gd name="connsiteX422" fmla="*/ 1264760 w 17759887"/>
              <a:gd name="connsiteY422" fmla="*/ 3042450 h 7470999"/>
              <a:gd name="connsiteX423" fmla="*/ 1184674 w 17759887"/>
              <a:gd name="connsiteY423" fmla="*/ 3057956 h 7470999"/>
              <a:gd name="connsiteX424" fmla="*/ 1264760 w 17759887"/>
              <a:gd name="connsiteY424" fmla="*/ 3042450 h 7470999"/>
              <a:gd name="connsiteX425" fmla="*/ 6113231 w 17759887"/>
              <a:gd name="connsiteY425" fmla="*/ 2935325 h 7470999"/>
              <a:gd name="connsiteX426" fmla="*/ 6051835 w 17759887"/>
              <a:gd name="connsiteY426" fmla="*/ 2946833 h 7470999"/>
              <a:gd name="connsiteX427" fmla="*/ 6452265 w 17759887"/>
              <a:gd name="connsiteY427" fmla="*/ 3008855 h 7470999"/>
              <a:gd name="connsiteX428" fmla="*/ 11753439 w 17759887"/>
              <a:gd name="connsiteY428" fmla="*/ 3908175 h 7470999"/>
              <a:gd name="connsiteX429" fmla="*/ 12412210 w 17759887"/>
              <a:gd name="connsiteY429" fmla="*/ 4065815 h 7470999"/>
              <a:gd name="connsiteX430" fmla="*/ 12427711 w 17759887"/>
              <a:gd name="connsiteY430" fmla="*/ 4034804 h 7470999"/>
              <a:gd name="connsiteX431" fmla="*/ 10986163 w 17759887"/>
              <a:gd name="connsiteY431" fmla="*/ 3698851 h 7470999"/>
              <a:gd name="connsiteX432" fmla="*/ 9399944 w 17759887"/>
              <a:gd name="connsiteY432" fmla="*/ 3378403 h 7470999"/>
              <a:gd name="connsiteX433" fmla="*/ 6470349 w 17759887"/>
              <a:gd name="connsiteY433" fmla="*/ 2977844 h 7470999"/>
              <a:gd name="connsiteX434" fmla="*/ 6113231 w 17759887"/>
              <a:gd name="connsiteY434" fmla="*/ 2935325 h 7470999"/>
              <a:gd name="connsiteX435" fmla="*/ 5790102 w 17759887"/>
              <a:gd name="connsiteY435" fmla="*/ 2909119 h 7470999"/>
              <a:gd name="connsiteX436" fmla="*/ 5715990 w 17759887"/>
              <a:gd name="connsiteY436" fmla="*/ 2928743 h 7470999"/>
              <a:gd name="connsiteX437" fmla="*/ 5811577 w 17759887"/>
              <a:gd name="connsiteY437" fmla="*/ 2913237 h 7470999"/>
              <a:gd name="connsiteX438" fmla="*/ 5790102 w 17759887"/>
              <a:gd name="connsiteY438" fmla="*/ 2909119 h 7470999"/>
              <a:gd name="connsiteX439" fmla="*/ 5626862 w 17759887"/>
              <a:gd name="connsiteY439" fmla="*/ 2901609 h 7470999"/>
              <a:gd name="connsiteX440" fmla="*/ 5540318 w 17759887"/>
              <a:gd name="connsiteY440" fmla="*/ 2913237 h 7470999"/>
              <a:gd name="connsiteX441" fmla="*/ 5604903 w 17759887"/>
              <a:gd name="connsiteY441" fmla="*/ 2913237 h 7470999"/>
              <a:gd name="connsiteX442" fmla="*/ 5626862 w 17759887"/>
              <a:gd name="connsiteY442" fmla="*/ 2901609 h 7470999"/>
              <a:gd name="connsiteX443" fmla="*/ 5455065 w 17759887"/>
              <a:gd name="connsiteY443" fmla="*/ 2886103 h 7470999"/>
              <a:gd name="connsiteX444" fmla="*/ 5380146 w 17759887"/>
              <a:gd name="connsiteY444" fmla="*/ 2897732 h 7470999"/>
              <a:gd name="connsiteX445" fmla="*/ 5444731 w 17759887"/>
              <a:gd name="connsiteY445" fmla="*/ 2897732 h 7470999"/>
              <a:gd name="connsiteX446" fmla="*/ 5455065 w 17759887"/>
              <a:gd name="connsiteY446" fmla="*/ 2886103 h 7470999"/>
              <a:gd name="connsiteX447" fmla="*/ 1394398 w 17759887"/>
              <a:gd name="connsiteY447" fmla="*/ 2811950 h 7470999"/>
              <a:gd name="connsiteX448" fmla="*/ 1391585 w 17759887"/>
              <a:gd name="connsiteY448" fmla="*/ 2812563 h 7470999"/>
              <a:gd name="connsiteX449" fmla="*/ 1329345 w 17759887"/>
              <a:gd name="connsiteY449" fmla="*/ 2817620 h 7470999"/>
              <a:gd name="connsiteX450" fmla="*/ 2048747 w 17759887"/>
              <a:gd name="connsiteY450" fmla="*/ 2771225 h 7470999"/>
              <a:gd name="connsiteX451" fmla="*/ 1729775 w 17759887"/>
              <a:gd name="connsiteY451" fmla="*/ 2802115 h 7470999"/>
              <a:gd name="connsiteX452" fmla="*/ 1407171 w 17759887"/>
              <a:gd name="connsiteY452" fmla="*/ 2810837 h 7470999"/>
              <a:gd name="connsiteX453" fmla="*/ 1394398 w 17759887"/>
              <a:gd name="connsiteY453" fmla="*/ 2811950 h 7470999"/>
              <a:gd name="connsiteX454" fmla="*/ 1407292 w 17759887"/>
              <a:gd name="connsiteY454" fmla="*/ 2809141 h 7470999"/>
              <a:gd name="connsiteX455" fmla="*/ 1295761 w 17759887"/>
              <a:gd name="connsiteY455" fmla="*/ 2833126 h 7470999"/>
              <a:gd name="connsiteX456" fmla="*/ 1520518 w 17759887"/>
              <a:gd name="connsiteY456" fmla="*/ 2833126 h 7470999"/>
              <a:gd name="connsiteX457" fmla="*/ 2065620 w 17759887"/>
              <a:gd name="connsiteY457" fmla="*/ 2802115 h 7470999"/>
              <a:gd name="connsiteX458" fmla="*/ 2161206 w 17759887"/>
              <a:gd name="connsiteY458" fmla="*/ 2784025 h 7470999"/>
              <a:gd name="connsiteX459" fmla="*/ 2048747 w 17759887"/>
              <a:gd name="connsiteY459" fmla="*/ 2771225 h 7470999"/>
              <a:gd name="connsiteX460" fmla="*/ 16774391 w 17759887"/>
              <a:gd name="connsiteY460" fmla="*/ 2681866 h 7470999"/>
              <a:gd name="connsiteX461" fmla="*/ 16767851 w 17759887"/>
              <a:gd name="connsiteY461" fmla="*/ 2688407 h 7470999"/>
              <a:gd name="connsiteX462" fmla="*/ 16774391 w 17759887"/>
              <a:gd name="connsiteY462" fmla="*/ 2681866 h 7470999"/>
              <a:gd name="connsiteX463" fmla="*/ 16728607 w 17759887"/>
              <a:gd name="connsiteY463" fmla="*/ 2556056 h 7470999"/>
              <a:gd name="connsiteX464" fmla="*/ 16714531 w 17759887"/>
              <a:gd name="connsiteY464" fmla="*/ 2559235 h 7470999"/>
              <a:gd name="connsiteX465" fmla="*/ 16703268 w 17759887"/>
              <a:gd name="connsiteY465" fmla="*/ 2561779 h 7470999"/>
              <a:gd name="connsiteX466" fmla="*/ 16737055 w 17759887"/>
              <a:gd name="connsiteY466" fmla="*/ 2554148 h 7470999"/>
              <a:gd name="connsiteX467" fmla="*/ 16728607 w 17759887"/>
              <a:gd name="connsiteY467" fmla="*/ 2556056 h 7470999"/>
              <a:gd name="connsiteX468" fmla="*/ 16733303 w 17759887"/>
              <a:gd name="connsiteY468" fmla="*/ 2554996 h 7470999"/>
              <a:gd name="connsiteX469" fmla="*/ 16737055 w 17759887"/>
              <a:gd name="connsiteY469" fmla="*/ 2554148 h 7470999"/>
              <a:gd name="connsiteX470" fmla="*/ 7351294 w 17759887"/>
              <a:gd name="connsiteY470" fmla="*/ 2321443 h 7470999"/>
              <a:gd name="connsiteX471" fmla="*/ 7829226 w 17759887"/>
              <a:gd name="connsiteY471" fmla="*/ 2386050 h 7470999"/>
              <a:gd name="connsiteX472" fmla="*/ 8389828 w 17759887"/>
              <a:gd name="connsiteY472" fmla="*/ 2466162 h 7470999"/>
              <a:gd name="connsiteX473" fmla="*/ 9689287 w 17759887"/>
              <a:gd name="connsiteY473" fmla="*/ 2688407 h 7470999"/>
              <a:gd name="connsiteX474" fmla="*/ 9430945 w 17759887"/>
              <a:gd name="connsiteY474" fmla="*/ 2608296 h 7470999"/>
              <a:gd name="connsiteX475" fmla="*/ 8389828 w 17759887"/>
              <a:gd name="connsiteY475" fmla="*/ 2466162 h 7470999"/>
              <a:gd name="connsiteX476" fmla="*/ 7829226 w 17759887"/>
              <a:gd name="connsiteY476" fmla="*/ 2386050 h 7470999"/>
              <a:gd name="connsiteX477" fmla="*/ 7351294 w 17759887"/>
              <a:gd name="connsiteY477" fmla="*/ 2321443 h 7470999"/>
              <a:gd name="connsiteX478" fmla="*/ 7179496 w 17759887"/>
              <a:gd name="connsiteY478" fmla="*/ 2292371 h 7470999"/>
              <a:gd name="connsiteX479" fmla="*/ 7092952 w 17759887"/>
              <a:gd name="connsiteY479" fmla="*/ 2305938 h 7470999"/>
              <a:gd name="connsiteX480" fmla="*/ 7157537 w 17759887"/>
              <a:gd name="connsiteY480" fmla="*/ 2305938 h 7470999"/>
              <a:gd name="connsiteX481" fmla="*/ 7179496 w 17759887"/>
              <a:gd name="connsiteY481" fmla="*/ 2292371 h 7470999"/>
              <a:gd name="connsiteX482" fmla="*/ 6966364 w 17759887"/>
              <a:gd name="connsiteY482" fmla="*/ 2272343 h 7470999"/>
              <a:gd name="connsiteX483" fmla="*/ 6977626 w 17759887"/>
              <a:gd name="connsiteY483" fmla="*/ 2279248 h 7470999"/>
              <a:gd name="connsiteX484" fmla="*/ 6993106 w 17759887"/>
              <a:gd name="connsiteY484" fmla="*/ 2288738 h 7470999"/>
              <a:gd name="connsiteX485" fmla="*/ 7000151 w 17759887"/>
              <a:gd name="connsiteY485" fmla="*/ 2293057 h 7470999"/>
              <a:gd name="connsiteX486" fmla="*/ 6996397 w 17759887"/>
              <a:gd name="connsiteY486" fmla="*/ 2290756 h 7470999"/>
              <a:gd name="connsiteX487" fmla="*/ 6993106 w 17759887"/>
              <a:gd name="connsiteY487" fmla="*/ 2288738 h 7470999"/>
              <a:gd name="connsiteX488" fmla="*/ 6989358 w 17759887"/>
              <a:gd name="connsiteY488" fmla="*/ 2286440 h 7470999"/>
              <a:gd name="connsiteX489" fmla="*/ 6966364 w 17759887"/>
              <a:gd name="connsiteY489" fmla="*/ 2272343 h 7470999"/>
              <a:gd name="connsiteX490" fmla="*/ 3698341 w 17759887"/>
              <a:gd name="connsiteY490" fmla="*/ 1985490 h 7470999"/>
              <a:gd name="connsiteX491" fmla="*/ 3618255 w 17759887"/>
              <a:gd name="connsiteY491" fmla="*/ 2000996 h 7470999"/>
              <a:gd name="connsiteX492" fmla="*/ 5090803 w 17759887"/>
              <a:gd name="connsiteY492" fmla="*/ 2081108 h 7470999"/>
              <a:gd name="connsiteX493" fmla="*/ 6436764 w 17759887"/>
              <a:gd name="connsiteY493" fmla="*/ 2207736 h 7470999"/>
              <a:gd name="connsiteX494" fmla="*/ 6436764 w 17759887"/>
              <a:gd name="connsiteY494" fmla="*/ 2207736 h 7470999"/>
              <a:gd name="connsiteX495" fmla="*/ 3698341 w 17759887"/>
              <a:gd name="connsiteY495" fmla="*/ 1985490 h 7470999"/>
              <a:gd name="connsiteX496" fmla="*/ 799745 w 17759887"/>
              <a:gd name="connsiteY496" fmla="*/ 1566841 h 7470999"/>
              <a:gd name="connsiteX497" fmla="*/ 608572 w 17759887"/>
              <a:gd name="connsiteY497" fmla="*/ 1584931 h 7470999"/>
              <a:gd name="connsiteX498" fmla="*/ 799745 w 17759887"/>
              <a:gd name="connsiteY498" fmla="*/ 1566841 h 7470999"/>
              <a:gd name="connsiteX499" fmla="*/ 423511 w 17759887"/>
              <a:gd name="connsiteY499" fmla="*/ 1333691 h 7470999"/>
              <a:gd name="connsiteX500" fmla="*/ 412878 w 17759887"/>
              <a:gd name="connsiteY500" fmla="*/ 1344919 h 7470999"/>
              <a:gd name="connsiteX501" fmla="*/ 416965 w 17759887"/>
              <a:gd name="connsiteY501" fmla="*/ 1340603 h 7470999"/>
              <a:gd name="connsiteX502" fmla="*/ 430316 w 17759887"/>
              <a:gd name="connsiteY502" fmla="*/ 1326506 h 7470999"/>
              <a:gd name="connsiteX503" fmla="*/ 423511 w 17759887"/>
              <a:gd name="connsiteY503" fmla="*/ 1333691 h 7470999"/>
              <a:gd name="connsiteX504" fmla="*/ 423776 w 17759887"/>
              <a:gd name="connsiteY504" fmla="*/ 1333411 h 7470999"/>
              <a:gd name="connsiteX505" fmla="*/ 430316 w 17759887"/>
              <a:gd name="connsiteY505" fmla="*/ 1326506 h 7470999"/>
              <a:gd name="connsiteX506" fmla="*/ 104148 w 17759887"/>
              <a:gd name="connsiteY506" fmla="*/ 1322131 h 7470999"/>
              <a:gd name="connsiteX507" fmla="*/ 103231 w 17759887"/>
              <a:gd name="connsiteY507" fmla="*/ 1322751 h 7470999"/>
              <a:gd name="connsiteX508" fmla="*/ 101550 w 17759887"/>
              <a:gd name="connsiteY508" fmla="*/ 1323886 h 7470999"/>
              <a:gd name="connsiteX509" fmla="*/ 143556 w 17759887"/>
              <a:gd name="connsiteY509" fmla="*/ 1295495 h 7470999"/>
              <a:gd name="connsiteX510" fmla="*/ 107712 w 17759887"/>
              <a:gd name="connsiteY510" fmla="*/ 1319722 h 7470999"/>
              <a:gd name="connsiteX511" fmla="*/ 104148 w 17759887"/>
              <a:gd name="connsiteY511" fmla="*/ 1322131 h 7470999"/>
              <a:gd name="connsiteX512" fmla="*/ 116112 w 17759887"/>
              <a:gd name="connsiteY512" fmla="*/ 1314044 h 7470999"/>
              <a:gd name="connsiteX513" fmla="*/ 143556 w 17759887"/>
              <a:gd name="connsiteY513" fmla="*/ 1295495 h 7470999"/>
              <a:gd name="connsiteX514" fmla="*/ 177787 w 17759887"/>
              <a:gd name="connsiteY514" fmla="*/ 1276113 h 7470999"/>
              <a:gd name="connsiteX515" fmla="*/ 223642 w 17759887"/>
              <a:gd name="connsiteY515" fmla="*/ 1279989 h 7470999"/>
              <a:gd name="connsiteX516" fmla="*/ 143556 w 17759887"/>
              <a:gd name="connsiteY516" fmla="*/ 1295495 h 7470999"/>
              <a:gd name="connsiteX517" fmla="*/ 177787 w 17759887"/>
              <a:gd name="connsiteY517" fmla="*/ 1276113 h 7470999"/>
              <a:gd name="connsiteX518" fmla="*/ 242280 w 17759887"/>
              <a:gd name="connsiteY518" fmla="*/ 1265230 h 7470999"/>
              <a:gd name="connsiteX519" fmla="*/ 241444 w 17759887"/>
              <a:gd name="connsiteY519" fmla="*/ 1265892 h 7470999"/>
              <a:gd name="connsiteX520" fmla="*/ 223642 w 17759887"/>
              <a:gd name="connsiteY520" fmla="*/ 1279989 h 7470999"/>
              <a:gd name="connsiteX521" fmla="*/ 232361 w 17759887"/>
              <a:gd name="connsiteY521" fmla="*/ 1273084 h 7470999"/>
              <a:gd name="connsiteX522" fmla="*/ 249799 w 17759887"/>
              <a:gd name="connsiteY522" fmla="*/ 1259275 h 7470999"/>
              <a:gd name="connsiteX523" fmla="*/ 246893 w 17759887"/>
              <a:gd name="connsiteY523" fmla="*/ 1261576 h 7470999"/>
              <a:gd name="connsiteX524" fmla="*/ 242280 w 17759887"/>
              <a:gd name="connsiteY524" fmla="*/ 1265230 h 7470999"/>
              <a:gd name="connsiteX525" fmla="*/ 12011780 w 17759887"/>
              <a:gd name="connsiteY525" fmla="*/ 1119765 h 7470999"/>
              <a:gd name="connsiteX526" fmla="*/ 11978196 w 17759887"/>
              <a:gd name="connsiteY526" fmla="*/ 1135271 h 7470999"/>
              <a:gd name="connsiteX527" fmla="*/ 11947397 w 17759887"/>
              <a:gd name="connsiteY527" fmla="*/ 1096628 h 7470999"/>
              <a:gd name="connsiteX528" fmla="*/ 11924873 w 17759887"/>
              <a:gd name="connsiteY528" fmla="*/ 1101716 h 7470999"/>
              <a:gd name="connsiteX529" fmla="*/ 11947397 w 17759887"/>
              <a:gd name="connsiteY529" fmla="*/ 1096628 h 7470999"/>
              <a:gd name="connsiteX530" fmla="*/ 8087568 w 17759887"/>
              <a:gd name="connsiteY530" fmla="*/ 1086170 h 7470999"/>
              <a:gd name="connsiteX531" fmla="*/ 8053984 w 17759887"/>
              <a:gd name="connsiteY531" fmla="*/ 1104260 h 7470999"/>
              <a:gd name="connsiteX532" fmla="*/ 8374327 w 17759887"/>
              <a:gd name="connsiteY532" fmla="*/ 1135271 h 7470999"/>
              <a:gd name="connsiteX533" fmla="*/ 8999515 w 17759887"/>
              <a:gd name="connsiteY533" fmla="*/ 1246394 h 7470999"/>
              <a:gd name="connsiteX534" fmla="*/ 9224272 w 17759887"/>
              <a:gd name="connsiteY534" fmla="*/ 1264484 h 7470999"/>
              <a:gd name="connsiteX535" fmla="*/ 8087568 w 17759887"/>
              <a:gd name="connsiteY535" fmla="*/ 1086170 h 7470999"/>
              <a:gd name="connsiteX536" fmla="*/ 11771523 w 17759887"/>
              <a:gd name="connsiteY536" fmla="*/ 1070665 h 7470999"/>
              <a:gd name="connsiteX537" fmla="*/ 11913611 w 17759887"/>
              <a:gd name="connsiteY537" fmla="*/ 1104260 h 7470999"/>
              <a:gd name="connsiteX538" fmla="*/ 11771523 w 17759887"/>
              <a:gd name="connsiteY538" fmla="*/ 1070665 h 7470999"/>
              <a:gd name="connsiteX539" fmla="*/ 8007482 w 17759887"/>
              <a:gd name="connsiteY539" fmla="*/ 1070665 h 7470999"/>
              <a:gd name="connsiteX540" fmla="*/ 7973898 w 17759887"/>
              <a:gd name="connsiteY540" fmla="*/ 1086170 h 7470999"/>
              <a:gd name="connsiteX541" fmla="*/ 8007482 w 17759887"/>
              <a:gd name="connsiteY541" fmla="*/ 1070665 h 7470999"/>
              <a:gd name="connsiteX542" fmla="*/ 11691437 w 17759887"/>
              <a:gd name="connsiteY542" fmla="*/ 1055159 h 7470999"/>
              <a:gd name="connsiteX543" fmla="*/ 11771523 w 17759887"/>
              <a:gd name="connsiteY543" fmla="*/ 1070665 h 7470999"/>
              <a:gd name="connsiteX544" fmla="*/ 11691437 w 17759887"/>
              <a:gd name="connsiteY544" fmla="*/ 1055159 h 7470999"/>
              <a:gd name="connsiteX545" fmla="*/ 11626851 w 17759887"/>
              <a:gd name="connsiteY545" fmla="*/ 1039654 h 7470999"/>
              <a:gd name="connsiteX546" fmla="*/ 11691437 w 17759887"/>
              <a:gd name="connsiteY546" fmla="*/ 1055159 h 7470999"/>
              <a:gd name="connsiteX547" fmla="*/ 11626851 w 17759887"/>
              <a:gd name="connsiteY547" fmla="*/ 1039654 h 7470999"/>
              <a:gd name="connsiteX548" fmla="*/ 7733640 w 17759887"/>
              <a:gd name="connsiteY548" fmla="*/ 1039654 h 7470999"/>
              <a:gd name="connsiteX549" fmla="*/ 7702638 w 17759887"/>
              <a:gd name="connsiteY549" fmla="*/ 1055159 h 7470999"/>
              <a:gd name="connsiteX550" fmla="*/ 7733640 w 17759887"/>
              <a:gd name="connsiteY550" fmla="*/ 1039654 h 7470999"/>
              <a:gd name="connsiteX551" fmla="*/ 11546765 w 17759887"/>
              <a:gd name="connsiteY551" fmla="*/ 1024148 h 7470999"/>
              <a:gd name="connsiteX552" fmla="*/ 11626851 w 17759887"/>
              <a:gd name="connsiteY552" fmla="*/ 1039654 h 7470999"/>
              <a:gd name="connsiteX553" fmla="*/ 11546765 w 17759887"/>
              <a:gd name="connsiteY553" fmla="*/ 1024148 h 7470999"/>
              <a:gd name="connsiteX554" fmla="*/ 7671638 w 17759887"/>
              <a:gd name="connsiteY554" fmla="*/ 1024148 h 7470999"/>
              <a:gd name="connsiteX555" fmla="*/ 7591552 w 17759887"/>
              <a:gd name="connsiteY555" fmla="*/ 1039654 h 7470999"/>
              <a:gd name="connsiteX556" fmla="*/ 7671638 w 17759887"/>
              <a:gd name="connsiteY556" fmla="*/ 1024148 h 7470999"/>
              <a:gd name="connsiteX557" fmla="*/ 11482180 w 17759887"/>
              <a:gd name="connsiteY557" fmla="*/ 1006058 h 7470999"/>
              <a:gd name="connsiteX558" fmla="*/ 11546765 w 17759887"/>
              <a:gd name="connsiteY558" fmla="*/ 1024148 h 7470999"/>
              <a:gd name="connsiteX559" fmla="*/ 11482180 w 17759887"/>
              <a:gd name="connsiteY559" fmla="*/ 1006058 h 7470999"/>
              <a:gd name="connsiteX560" fmla="*/ 7526966 w 17759887"/>
              <a:gd name="connsiteY560" fmla="*/ 1006058 h 7470999"/>
              <a:gd name="connsiteX561" fmla="*/ 7477881 w 17759887"/>
              <a:gd name="connsiteY561" fmla="*/ 1024148 h 7470999"/>
              <a:gd name="connsiteX562" fmla="*/ 7526966 w 17759887"/>
              <a:gd name="connsiteY562" fmla="*/ 1006058 h 7470999"/>
              <a:gd name="connsiteX563" fmla="*/ 11402094 w 17759887"/>
              <a:gd name="connsiteY563" fmla="*/ 990553 h 7470999"/>
              <a:gd name="connsiteX564" fmla="*/ 11482180 w 17759887"/>
              <a:gd name="connsiteY564" fmla="*/ 1006058 h 7470999"/>
              <a:gd name="connsiteX565" fmla="*/ 11402094 w 17759887"/>
              <a:gd name="connsiteY565" fmla="*/ 990553 h 7470999"/>
              <a:gd name="connsiteX566" fmla="*/ 7363484 w 17759887"/>
              <a:gd name="connsiteY566" fmla="*/ 986434 h 7470999"/>
              <a:gd name="connsiteX567" fmla="*/ 7317709 w 17759887"/>
              <a:gd name="connsiteY567" fmla="*/ 1006058 h 7470999"/>
              <a:gd name="connsiteX568" fmla="*/ 7382294 w 17759887"/>
              <a:gd name="connsiteY568" fmla="*/ 990553 h 7470999"/>
              <a:gd name="connsiteX569" fmla="*/ 7363484 w 17759887"/>
              <a:gd name="connsiteY569" fmla="*/ 986434 h 7470999"/>
              <a:gd name="connsiteX570" fmla="*/ 7253124 w 17759887"/>
              <a:gd name="connsiteY570" fmla="*/ 975047 h 7470999"/>
              <a:gd name="connsiteX571" fmla="*/ 7206622 w 17759887"/>
              <a:gd name="connsiteY571" fmla="*/ 990553 h 7470999"/>
              <a:gd name="connsiteX572" fmla="*/ 7253124 w 17759887"/>
              <a:gd name="connsiteY572" fmla="*/ 975047 h 7470999"/>
              <a:gd name="connsiteX573" fmla="*/ 11257422 w 17759887"/>
              <a:gd name="connsiteY573" fmla="*/ 959542 h 7470999"/>
              <a:gd name="connsiteX574" fmla="*/ 11402094 w 17759887"/>
              <a:gd name="connsiteY574" fmla="*/ 990553 h 7470999"/>
              <a:gd name="connsiteX575" fmla="*/ 11257422 w 17759887"/>
              <a:gd name="connsiteY575" fmla="*/ 959542 h 7470999"/>
              <a:gd name="connsiteX576" fmla="*/ 7108452 w 17759887"/>
              <a:gd name="connsiteY576" fmla="*/ 959542 h 7470999"/>
              <a:gd name="connsiteX577" fmla="*/ 7030950 w 17759887"/>
              <a:gd name="connsiteY577" fmla="*/ 975047 h 7470999"/>
              <a:gd name="connsiteX578" fmla="*/ 7108452 w 17759887"/>
              <a:gd name="connsiteY578" fmla="*/ 959542 h 7470999"/>
              <a:gd name="connsiteX579" fmla="*/ 11177336 w 17759887"/>
              <a:gd name="connsiteY579" fmla="*/ 944036 h 7470999"/>
              <a:gd name="connsiteX580" fmla="*/ 11257422 w 17759887"/>
              <a:gd name="connsiteY580" fmla="*/ 959542 h 7470999"/>
              <a:gd name="connsiteX581" fmla="*/ 11177336 w 17759887"/>
              <a:gd name="connsiteY581" fmla="*/ 944036 h 7470999"/>
              <a:gd name="connsiteX582" fmla="*/ 6997365 w 17759887"/>
              <a:gd name="connsiteY582" fmla="*/ 944036 h 7470999"/>
              <a:gd name="connsiteX583" fmla="*/ 6950864 w 17759887"/>
              <a:gd name="connsiteY583" fmla="*/ 959542 h 7470999"/>
              <a:gd name="connsiteX584" fmla="*/ 6997365 w 17759887"/>
              <a:gd name="connsiteY584" fmla="*/ 944036 h 7470999"/>
              <a:gd name="connsiteX585" fmla="*/ 11112751 w 17759887"/>
              <a:gd name="connsiteY585" fmla="*/ 928531 h 7470999"/>
              <a:gd name="connsiteX586" fmla="*/ 11177336 w 17759887"/>
              <a:gd name="connsiteY586" fmla="*/ 944036 h 7470999"/>
              <a:gd name="connsiteX587" fmla="*/ 11112751 w 17759887"/>
              <a:gd name="connsiteY587" fmla="*/ 928531 h 7470999"/>
              <a:gd name="connsiteX588" fmla="*/ 11032665 w 17759887"/>
              <a:gd name="connsiteY588" fmla="*/ 913025 h 7470999"/>
              <a:gd name="connsiteX589" fmla="*/ 11112751 w 17759887"/>
              <a:gd name="connsiteY589" fmla="*/ 928531 h 7470999"/>
              <a:gd name="connsiteX590" fmla="*/ 11032665 w 17759887"/>
              <a:gd name="connsiteY590" fmla="*/ 913025 h 7470999"/>
              <a:gd name="connsiteX591" fmla="*/ 10890577 w 17759887"/>
              <a:gd name="connsiteY591" fmla="*/ 882014 h 7470999"/>
              <a:gd name="connsiteX592" fmla="*/ 11032665 w 17759887"/>
              <a:gd name="connsiteY592" fmla="*/ 913025 h 7470999"/>
              <a:gd name="connsiteX593" fmla="*/ 10890577 w 17759887"/>
              <a:gd name="connsiteY593" fmla="*/ 882014 h 7470999"/>
              <a:gd name="connsiteX594" fmla="*/ 10793289 w 17759887"/>
              <a:gd name="connsiteY594" fmla="*/ 868855 h 7470999"/>
              <a:gd name="connsiteX595" fmla="*/ 10777855 w 17759887"/>
              <a:gd name="connsiteY595" fmla="*/ 870961 h 7470999"/>
              <a:gd name="connsiteX596" fmla="*/ 10767865 w 17759887"/>
              <a:gd name="connsiteY596" fmla="*/ 872323 h 7470999"/>
              <a:gd name="connsiteX597" fmla="*/ 10810491 w 17759887"/>
              <a:gd name="connsiteY597" fmla="*/ 866509 h 7470999"/>
              <a:gd name="connsiteX598" fmla="*/ 10794506 w 17759887"/>
              <a:gd name="connsiteY598" fmla="*/ 868689 h 7470999"/>
              <a:gd name="connsiteX599" fmla="*/ 10793289 w 17759887"/>
              <a:gd name="connsiteY599" fmla="*/ 868855 h 7470999"/>
              <a:gd name="connsiteX600" fmla="*/ 10856346 w 17759887"/>
              <a:gd name="connsiteY600" fmla="*/ 861663 h 7470999"/>
              <a:gd name="connsiteX601" fmla="*/ 10890577 w 17759887"/>
              <a:gd name="connsiteY601" fmla="*/ 882014 h 7470999"/>
              <a:gd name="connsiteX602" fmla="*/ 10810491 w 17759887"/>
              <a:gd name="connsiteY602" fmla="*/ 866509 h 7470999"/>
              <a:gd name="connsiteX603" fmla="*/ 10856346 w 17759887"/>
              <a:gd name="connsiteY603" fmla="*/ 861663 h 7470999"/>
              <a:gd name="connsiteX604" fmla="*/ 10712321 w 17759887"/>
              <a:gd name="connsiteY604" fmla="*/ 832913 h 7470999"/>
              <a:gd name="connsiteX605" fmla="*/ 10681320 w 17759887"/>
              <a:gd name="connsiteY605" fmla="*/ 848419 h 7470999"/>
              <a:gd name="connsiteX606" fmla="*/ 10712321 w 17759887"/>
              <a:gd name="connsiteY606" fmla="*/ 832913 h 7470999"/>
              <a:gd name="connsiteX607" fmla="*/ 10443649 w 17759887"/>
              <a:gd name="connsiteY607" fmla="*/ 784181 h 7470999"/>
              <a:gd name="connsiteX608" fmla="*/ 10425562 w 17759887"/>
              <a:gd name="connsiteY608" fmla="*/ 786397 h 7470999"/>
              <a:gd name="connsiteX609" fmla="*/ 10443363 w 17759887"/>
              <a:gd name="connsiteY609" fmla="*/ 784216 h 7470999"/>
              <a:gd name="connsiteX610" fmla="*/ 10478966 w 17759887"/>
              <a:gd name="connsiteY610" fmla="*/ 779855 h 7470999"/>
              <a:gd name="connsiteX611" fmla="*/ 10473032 w 17759887"/>
              <a:gd name="connsiteY611" fmla="*/ 780582 h 7470999"/>
              <a:gd name="connsiteX612" fmla="*/ 10443649 w 17759887"/>
              <a:gd name="connsiteY612" fmla="*/ 784181 h 7470999"/>
              <a:gd name="connsiteX613" fmla="*/ 10461907 w 17759887"/>
              <a:gd name="connsiteY613" fmla="*/ 781945 h 7470999"/>
              <a:gd name="connsiteX614" fmla="*/ 10478966 w 17759887"/>
              <a:gd name="connsiteY614" fmla="*/ 779855 h 7470999"/>
              <a:gd name="connsiteX615" fmla="*/ 10295907 w 17759887"/>
              <a:gd name="connsiteY615" fmla="*/ 763502 h 7470999"/>
              <a:gd name="connsiteX616" fmla="*/ 10265390 w 17759887"/>
              <a:gd name="connsiteY616" fmla="*/ 786397 h 7470999"/>
              <a:gd name="connsiteX617" fmla="*/ 10311891 w 17759887"/>
              <a:gd name="connsiteY617" fmla="*/ 770891 h 7470999"/>
              <a:gd name="connsiteX618" fmla="*/ 10295907 w 17759887"/>
              <a:gd name="connsiteY618" fmla="*/ 763502 h 7470999"/>
              <a:gd name="connsiteX619" fmla="*/ 4583484 w 17759887"/>
              <a:gd name="connsiteY619" fmla="*/ 719852 h 7470999"/>
              <a:gd name="connsiteX620" fmla="*/ 4434615 w 17759887"/>
              <a:gd name="connsiteY620" fmla="*/ 737296 h 7470999"/>
              <a:gd name="connsiteX621" fmla="*/ 4610287 w 17759887"/>
              <a:gd name="connsiteY621" fmla="*/ 737296 h 7470999"/>
              <a:gd name="connsiteX622" fmla="*/ 4583484 w 17759887"/>
              <a:gd name="connsiteY622" fmla="*/ 719852 h 7470999"/>
              <a:gd name="connsiteX623" fmla="*/ 4243805 w 17759887"/>
              <a:gd name="connsiteY623" fmla="*/ 687993 h 7470999"/>
              <a:gd name="connsiteX624" fmla="*/ 3987683 w 17759887"/>
              <a:gd name="connsiteY624" fmla="*/ 721791 h 7470999"/>
              <a:gd name="connsiteX625" fmla="*/ 4308027 w 17759887"/>
              <a:gd name="connsiteY625" fmla="*/ 706285 h 7470999"/>
              <a:gd name="connsiteX626" fmla="*/ 4243805 w 17759887"/>
              <a:gd name="connsiteY626" fmla="*/ 687993 h 7470999"/>
              <a:gd name="connsiteX627" fmla="*/ 1151090 w 17759887"/>
              <a:gd name="connsiteY627" fmla="*/ 561567 h 7470999"/>
              <a:gd name="connsiteX628" fmla="*/ 1120089 w 17759887"/>
              <a:gd name="connsiteY628" fmla="*/ 577072 h 7470999"/>
              <a:gd name="connsiteX629" fmla="*/ 2474082 w 17759887"/>
              <a:gd name="connsiteY629" fmla="*/ 535038 h 7470999"/>
              <a:gd name="connsiteX630" fmla="*/ 5188972 w 17759887"/>
              <a:gd name="connsiteY630" fmla="*/ 608083 h 7470999"/>
              <a:gd name="connsiteX631" fmla="*/ 6661522 w 17759887"/>
              <a:gd name="connsiteY631" fmla="*/ 786397 h 7470999"/>
              <a:gd name="connsiteX632" fmla="*/ 8118569 w 17759887"/>
              <a:gd name="connsiteY632" fmla="*/ 959542 h 7470999"/>
              <a:gd name="connsiteX633" fmla="*/ 9575617 w 17759887"/>
              <a:gd name="connsiteY633" fmla="*/ 1135271 h 7470999"/>
              <a:gd name="connsiteX634" fmla="*/ 10952579 w 17759887"/>
              <a:gd name="connsiteY634" fmla="*/ 1424708 h 7470999"/>
              <a:gd name="connsiteX635" fmla="*/ 11642352 w 17759887"/>
              <a:gd name="connsiteY635" fmla="*/ 1551336 h 7470999"/>
              <a:gd name="connsiteX636" fmla="*/ 14491862 w 17759887"/>
              <a:gd name="connsiteY636" fmla="*/ 2321443 h 7470999"/>
              <a:gd name="connsiteX637" fmla="*/ 15326306 w 17759887"/>
              <a:gd name="connsiteY637" fmla="*/ 2561779 h 7470999"/>
              <a:gd name="connsiteX638" fmla="*/ 15582064 w 17759887"/>
              <a:gd name="connsiteY638" fmla="*/ 2672902 h 7470999"/>
              <a:gd name="connsiteX639" fmla="*/ 15517480 w 17759887"/>
              <a:gd name="connsiteY639" fmla="*/ 2706497 h 7470999"/>
              <a:gd name="connsiteX640" fmla="*/ 16207252 w 17759887"/>
              <a:gd name="connsiteY640" fmla="*/ 2897732 h 7470999"/>
              <a:gd name="connsiteX641" fmla="*/ 16269254 w 17759887"/>
              <a:gd name="connsiteY641" fmla="*/ 2977844 h 7470999"/>
              <a:gd name="connsiteX642" fmla="*/ 15822324 w 17759887"/>
              <a:gd name="connsiteY642" fmla="*/ 2864137 h 7470999"/>
              <a:gd name="connsiteX643" fmla="*/ 15822324 w 17759887"/>
              <a:gd name="connsiteY643" fmla="*/ 2864137 h 7470999"/>
              <a:gd name="connsiteX644" fmla="*/ 16222752 w 17759887"/>
              <a:gd name="connsiteY644" fmla="*/ 3008855 h 7470999"/>
              <a:gd name="connsiteX645" fmla="*/ 15917908 w 17759887"/>
              <a:gd name="connsiteY645" fmla="*/ 2962338 h 7470999"/>
              <a:gd name="connsiteX646" fmla="*/ 15917908 w 17759887"/>
              <a:gd name="connsiteY646" fmla="*/ 2962338 h 7470999"/>
              <a:gd name="connsiteX647" fmla="*/ 16253754 w 17759887"/>
              <a:gd name="connsiteY647" fmla="*/ 3122562 h 7470999"/>
              <a:gd name="connsiteX648" fmla="*/ 16543096 w 17759887"/>
              <a:gd name="connsiteY648" fmla="*/ 3233685 h 7470999"/>
              <a:gd name="connsiteX649" fmla="*/ 16302840 w 17759887"/>
              <a:gd name="connsiteY649" fmla="*/ 3233685 h 7470999"/>
              <a:gd name="connsiteX650" fmla="*/ 16287338 w 17759887"/>
              <a:gd name="connsiteY650" fmla="*/ 3249190 h 7470999"/>
              <a:gd name="connsiteX651" fmla="*/ 16302840 w 17759887"/>
              <a:gd name="connsiteY651" fmla="*/ 3233685 h 7470999"/>
              <a:gd name="connsiteX652" fmla="*/ 16287338 w 17759887"/>
              <a:gd name="connsiteY652" fmla="*/ 3267280 h 7470999"/>
              <a:gd name="connsiteX653" fmla="*/ 16669684 w 17759887"/>
              <a:gd name="connsiteY653" fmla="*/ 3409414 h 7470999"/>
              <a:gd name="connsiteX654" fmla="*/ 16847939 w 17759887"/>
              <a:gd name="connsiteY654" fmla="*/ 3443010 h 7470999"/>
              <a:gd name="connsiteX655" fmla="*/ 16767851 w 17759887"/>
              <a:gd name="connsiteY655" fmla="*/ 3443010 h 7470999"/>
              <a:gd name="connsiteX656" fmla="*/ 16478512 w 17759887"/>
              <a:gd name="connsiteY656" fmla="*/ 3409414 h 7470999"/>
              <a:gd name="connsiteX657" fmla="*/ 16909939 w 17759887"/>
              <a:gd name="connsiteY657" fmla="*/ 3523121 h 7470999"/>
              <a:gd name="connsiteX658" fmla="*/ 17072695 w 17759887"/>
              <a:gd name="connsiteY658" fmla="*/ 3569638 h 7470999"/>
              <a:gd name="connsiteX659" fmla="*/ 16863439 w 17759887"/>
              <a:gd name="connsiteY659" fmla="*/ 3554132 h 7470999"/>
              <a:gd name="connsiteX660" fmla="*/ 17008111 w 17759887"/>
              <a:gd name="connsiteY660" fmla="*/ 3569638 h 7470999"/>
              <a:gd name="connsiteX661" fmla="*/ 16863439 w 17759887"/>
              <a:gd name="connsiteY661" fmla="*/ 3554132 h 7470999"/>
              <a:gd name="connsiteX662" fmla="*/ 16111666 w 17759887"/>
              <a:gd name="connsiteY662" fmla="*/ 3474021 h 7470999"/>
              <a:gd name="connsiteX663" fmla="*/ 15997996 w 17759887"/>
              <a:gd name="connsiteY663" fmla="*/ 3443010 h 7470999"/>
              <a:gd name="connsiteX664" fmla="*/ 15933410 w 17759887"/>
              <a:gd name="connsiteY664" fmla="*/ 3424920 h 7470999"/>
              <a:gd name="connsiteX665" fmla="*/ 15933410 w 17759887"/>
              <a:gd name="connsiteY665" fmla="*/ 3424920 h 7470999"/>
              <a:gd name="connsiteX666" fmla="*/ 15997996 w 17759887"/>
              <a:gd name="connsiteY666" fmla="*/ 3443010 h 7470999"/>
              <a:gd name="connsiteX667" fmla="*/ 16111666 w 17759887"/>
              <a:gd name="connsiteY667" fmla="*/ 3474021 h 7470999"/>
              <a:gd name="connsiteX668" fmla="*/ 16512096 w 17759887"/>
              <a:gd name="connsiteY668" fmla="*/ 3649750 h 7470999"/>
              <a:gd name="connsiteX669" fmla="*/ 16638684 w 17759887"/>
              <a:gd name="connsiteY669" fmla="*/ 3683345 h 7470999"/>
              <a:gd name="connsiteX670" fmla="*/ 16734267 w 17759887"/>
              <a:gd name="connsiteY670" fmla="*/ 3763457 h 7470999"/>
              <a:gd name="connsiteX671" fmla="*/ 16894439 w 17759887"/>
              <a:gd name="connsiteY671" fmla="*/ 3794468 h 7470999"/>
              <a:gd name="connsiteX672" fmla="*/ 16953659 w 17759887"/>
              <a:gd name="connsiteY672" fmla="*/ 3884957 h 7470999"/>
              <a:gd name="connsiteX673" fmla="*/ 16956923 w 17759887"/>
              <a:gd name="connsiteY673" fmla="*/ 3890590 h 7470999"/>
              <a:gd name="connsiteX674" fmla="*/ 16950239 w 17759887"/>
              <a:gd name="connsiteY674" fmla="*/ 3892195 h 7470999"/>
              <a:gd name="connsiteX675" fmla="*/ 16798855 w 17759887"/>
              <a:gd name="connsiteY675" fmla="*/ 3939186 h 7470999"/>
              <a:gd name="connsiteX676" fmla="*/ 16463012 w 17759887"/>
              <a:gd name="connsiteY676" fmla="*/ 3859074 h 7470999"/>
              <a:gd name="connsiteX677" fmla="*/ 15933410 w 17759887"/>
              <a:gd name="connsiteY677" fmla="*/ 3745367 h 7470999"/>
              <a:gd name="connsiteX678" fmla="*/ 15486478 w 17759887"/>
              <a:gd name="connsiteY678" fmla="*/ 3618739 h 7470999"/>
              <a:gd name="connsiteX679" fmla="*/ 15646650 w 17759887"/>
              <a:gd name="connsiteY679" fmla="*/ 3698851 h 7470999"/>
              <a:gd name="connsiteX680" fmla="*/ 16238252 w 17759887"/>
              <a:gd name="connsiteY680" fmla="*/ 3874580 h 7470999"/>
              <a:gd name="connsiteX681" fmla="*/ 16238252 w 17759887"/>
              <a:gd name="connsiteY681" fmla="*/ 3874580 h 7470999"/>
              <a:gd name="connsiteX682" fmla="*/ 16447510 w 17759887"/>
              <a:gd name="connsiteY682" fmla="*/ 3970197 h 7470999"/>
              <a:gd name="connsiteX683" fmla="*/ 16718767 w 17759887"/>
              <a:gd name="connsiteY683" fmla="*/ 4034804 h 7470999"/>
              <a:gd name="connsiteX684" fmla="*/ 16558596 w 17759887"/>
              <a:gd name="connsiteY684" fmla="*/ 4019298 h 7470999"/>
              <a:gd name="connsiteX685" fmla="*/ 16814355 w 17759887"/>
              <a:gd name="connsiteY685" fmla="*/ 4114916 h 7470999"/>
              <a:gd name="connsiteX686" fmla="*/ 16832439 w 17759887"/>
              <a:gd name="connsiteY686" fmla="*/ 4210533 h 7470999"/>
              <a:gd name="connsiteX687" fmla="*/ 17023611 w 17759887"/>
              <a:gd name="connsiteY687" fmla="*/ 4259634 h 7470999"/>
              <a:gd name="connsiteX688" fmla="*/ 16589598 w 17759887"/>
              <a:gd name="connsiteY688" fmla="*/ 4244128 h 7470999"/>
              <a:gd name="connsiteX689" fmla="*/ 16623182 w 17759887"/>
              <a:gd name="connsiteY689" fmla="*/ 4275139 h 7470999"/>
              <a:gd name="connsiteX690" fmla="*/ 16013496 w 17759887"/>
              <a:gd name="connsiteY690" fmla="*/ 4145927 h 7470999"/>
              <a:gd name="connsiteX691" fmla="*/ 14140517 w 17759887"/>
              <a:gd name="connsiteY691" fmla="*/ 3665255 h 7470999"/>
              <a:gd name="connsiteX692" fmla="*/ 13964845 w 17759887"/>
              <a:gd name="connsiteY692" fmla="*/ 3603233 h 7470999"/>
              <a:gd name="connsiteX693" fmla="*/ 13964845 w 17759887"/>
              <a:gd name="connsiteY693" fmla="*/ 3603233 h 7470999"/>
              <a:gd name="connsiteX694" fmla="*/ 14140517 w 17759887"/>
              <a:gd name="connsiteY694" fmla="*/ 3665255 h 7470999"/>
              <a:gd name="connsiteX695" fmla="*/ 14941377 w 17759887"/>
              <a:gd name="connsiteY695" fmla="*/ 3908175 h 7470999"/>
              <a:gd name="connsiteX696" fmla="*/ 14732120 w 17759887"/>
              <a:gd name="connsiteY696" fmla="*/ 3908175 h 7470999"/>
              <a:gd name="connsiteX697" fmla="*/ 14861291 w 17759887"/>
              <a:gd name="connsiteY697" fmla="*/ 3970197 h 7470999"/>
              <a:gd name="connsiteX698" fmla="*/ 16463012 w 17759887"/>
              <a:gd name="connsiteY698" fmla="*/ 4450869 h 7470999"/>
              <a:gd name="connsiteX699" fmla="*/ 16718767 w 17759887"/>
              <a:gd name="connsiteY699" fmla="*/ 4546486 h 7470999"/>
              <a:gd name="connsiteX700" fmla="*/ 16447510 w 17759887"/>
              <a:gd name="connsiteY700" fmla="*/ 4484464 h 7470999"/>
              <a:gd name="connsiteX701" fmla="*/ 16543096 w 17759887"/>
              <a:gd name="connsiteY701" fmla="*/ 4530980 h 7470999"/>
              <a:gd name="connsiteX702" fmla="*/ 16589598 w 17759887"/>
              <a:gd name="connsiteY702" fmla="*/ 4595587 h 7470999"/>
              <a:gd name="connsiteX703" fmla="*/ 16832439 w 17759887"/>
              <a:gd name="connsiteY703" fmla="*/ 4660193 h 7470999"/>
              <a:gd name="connsiteX704" fmla="*/ 16847939 w 17759887"/>
              <a:gd name="connsiteY704" fmla="*/ 4706710 h 7470999"/>
              <a:gd name="connsiteX705" fmla="*/ 16638684 w 17759887"/>
              <a:gd name="connsiteY705" fmla="*/ 4706710 h 7470999"/>
              <a:gd name="connsiteX706" fmla="*/ 16909939 w 17759887"/>
              <a:gd name="connsiteY706" fmla="*/ 4786822 h 7470999"/>
              <a:gd name="connsiteX707" fmla="*/ 16767851 w 17759887"/>
              <a:gd name="connsiteY707" fmla="*/ 4820417 h 7470999"/>
              <a:gd name="connsiteX708" fmla="*/ 16863439 w 17759887"/>
              <a:gd name="connsiteY708" fmla="*/ 4885023 h 7470999"/>
              <a:gd name="connsiteX709" fmla="*/ 16990027 w 17759887"/>
              <a:gd name="connsiteY709" fmla="*/ 4965135 h 7470999"/>
              <a:gd name="connsiteX710" fmla="*/ 16703268 w 17759887"/>
              <a:gd name="connsiteY710" fmla="*/ 4980641 h 7470999"/>
              <a:gd name="connsiteX711" fmla="*/ 16878939 w 17759887"/>
              <a:gd name="connsiteY711" fmla="*/ 5060752 h 7470999"/>
              <a:gd name="connsiteX712" fmla="*/ 17054611 w 17759887"/>
              <a:gd name="connsiteY712" fmla="*/ 5140864 h 7470999"/>
              <a:gd name="connsiteX713" fmla="*/ 16238252 w 17759887"/>
              <a:gd name="connsiteY713" fmla="*/ 4947045 h 7470999"/>
              <a:gd name="connsiteX714" fmla="*/ 16238252 w 17759887"/>
              <a:gd name="connsiteY714" fmla="*/ 4947045 h 7470999"/>
              <a:gd name="connsiteX715" fmla="*/ 16463012 w 17759887"/>
              <a:gd name="connsiteY715" fmla="*/ 5027157 h 7470999"/>
              <a:gd name="connsiteX716" fmla="*/ 16718767 w 17759887"/>
              <a:gd name="connsiteY716" fmla="*/ 5091764 h 7470999"/>
              <a:gd name="connsiteX717" fmla="*/ 16607682 w 17759887"/>
              <a:gd name="connsiteY717" fmla="*/ 5125359 h 7470999"/>
              <a:gd name="connsiteX718" fmla="*/ 16607682 w 17759887"/>
              <a:gd name="connsiteY718" fmla="*/ 5187381 h 7470999"/>
              <a:gd name="connsiteX719" fmla="*/ 16318340 w 17759887"/>
              <a:gd name="connsiteY719" fmla="*/ 5125359 h 7470999"/>
              <a:gd name="connsiteX720" fmla="*/ 15757736 w 17759887"/>
              <a:gd name="connsiteY720" fmla="*/ 4947045 h 7470999"/>
              <a:gd name="connsiteX721" fmla="*/ 15437392 w 17759887"/>
              <a:gd name="connsiteY721" fmla="*/ 4900529 h 7470999"/>
              <a:gd name="connsiteX722" fmla="*/ 15597564 w 17759887"/>
              <a:gd name="connsiteY722" fmla="*/ 4965135 h 7470999"/>
              <a:gd name="connsiteX723" fmla="*/ 16654184 w 17759887"/>
              <a:gd name="connsiteY723" fmla="*/ 5301088 h 7470999"/>
              <a:gd name="connsiteX724" fmla="*/ 16752351 w 17759887"/>
              <a:gd name="connsiteY724" fmla="*/ 5381200 h 7470999"/>
              <a:gd name="connsiteX725" fmla="*/ 16367424 w 17759887"/>
              <a:gd name="connsiteY725" fmla="*/ 5316594 h 7470999"/>
              <a:gd name="connsiteX726" fmla="*/ 11657852 w 17759887"/>
              <a:gd name="connsiteY726" fmla="*/ 4050309 h 7470999"/>
              <a:gd name="connsiteX727" fmla="*/ 9175187 w 17759887"/>
              <a:gd name="connsiteY727" fmla="*/ 3554132 h 7470999"/>
              <a:gd name="connsiteX728" fmla="*/ 6565935 w 17759887"/>
              <a:gd name="connsiteY728" fmla="*/ 3184584 h 7470999"/>
              <a:gd name="connsiteX729" fmla="*/ 4674873 w 17759887"/>
              <a:gd name="connsiteY729" fmla="*/ 3042450 h 7470999"/>
              <a:gd name="connsiteX730" fmla="*/ 4274443 w 17759887"/>
              <a:gd name="connsiteY730" fmla="*/ 3026945 h 7470999"/>
              <a:gd name="connsiteX731" fmla="*/ 4739458 w 17759887"/>
              <a:gd name="connsiteY731" fmla="*/ 3057956 h 7470999"/>
              <a:gd name="connsiteX732" fmla="*/ 5044302 w 17759887"/>
              <a:gd name="connsiteY732" fmla="*/ 3073461 h 7470999"/>
              <a:gd name="connsiteX733" fmla="*/ 7526966 w 17759887"/>
              <a:gd name="connsiteY733" fmla="*/ 3378403 h 7470999"/>
              <a:gd name="connsiteX734" fmla="*/ 9048599 w 17759887"/>
              <a:gd name="connsiteY734" fmla="*/ 3587728 h 7470999"/>
              <a:gd name="connsiteX735" fmla="*/ 9449029 w 17759887"/>
              <a:gd name="connsiteY735" fmla="*/ 3683345 h 7470999"/>
              <a:gd name="connsiteX736" fmla="*/ 7493382 w 17759887"/>
              <a:gd name="connsiteY736" fmla="*/ 3378403 h 7470999"/>
              <a:gd name="connsiteX737" fmla="*/ 4434615 w 17759887"/>
              <a:gd name="connsiteY737" fmla="*/ 3088967 h 7470999"/>
              <a:gd name="connsiteX738" fmla="*/ 3978682 w 17759887"/>
              <a:gd name="connsiteY738" fmla="*/ 3088967 h 7470999"/>
              <a:gd name="connsiteX739" fmla="*/ 3923098 w 17759887"/>
              <a:gd name="connsiteY739" fmla="*/ 3088967 h 7470999"/>
              <a:gd name="connsiteX740" fmla="*/ 4868629 w 17759887"/>
              <a:gd name="connsiteY740" fmla="*/ 3122562 h 7470999"/>
              <a:gd name="connsiteX741" fmla="*/ 7893812 w 17759887"/>
              <a:gd name="connsiteY741" fmla="*/ 3474021 h 7470999"/>
              <a:gd name="connsiteX742" fmla="*/ 9911461 w 17759887"/>
              <a:gd name="connsiteY742" fmla="*/ 3794468 h 7470999"/>
              <a:gd name="connsiteX743" fmla="*/ 10185304 w 17759887"/>
              <a:gd name="connsiteY743" fmla="*/ 3809974 h 7470999"/>
              <a:gd name="connsiteX744" fmla="*/ 10425562 w 17759887"/>
              <a:gd name="connsiteY744" fmla="*/ 3859074 h 7470999"/>
              <a:gd name="connsiteX745" fmla="*/ 10425562 w 17759887"/>
              <a:gd name="connsiteY745" fmla="*/ 3874580 h 7470999"/>
              <a:gd name="connsiteX746" fmla="*/ 10505647 w 17759887"/>
              <a:gd name="connsiteY746" fmla="*/ 3890085 h 7470999"/>
              <a:gd name="connsiteX747" fmla="*/ 10570233 w 17759887"/>
              <a:gd name="connsiteY747" fmla="*/ 3908175 h 7470999"/>
              <a:gd name="connsiteX748" fmla="*/ 10647736 w 17759887"/>
              <a:gd name="connsiteY748" fmla="*/ 3923681 h 7470999"/>
              <a:gd name="connsiteX749" fmla="*/ 10965496 w 17759887"/>
              <a:gd name="connsiteY749" fmla="*/ 4006377 h 7470999"/>
              <a:gd name="connsiteX750" fmla="*/ 11233653 w 17759887"/>
              <a:gd name="connsiteY750" fmla="*/ 4053116 h 7470999"/>
              <a:gd name="connsiteX751" fmla="*/ 11242648 w 17759887"/>
              <a:gd name="connsiteY751" fmla="*/ 4056608 h 7470999"/>
              <a:gd name="connsiteX752" fmla="*/ 11249238 w 17759887"/>
              <a:gd name="connsiteY752" fmla="*/ 4055833 h 7470999"/>
              <a:gd name="connsiteX753" fmla="*/ 11306507 w 17759887"/>
              <a:gd name="connsiteY753" fmla="*/ 4065815 h 7470999"/>
              <a:gd name="connsiteX754" fmla="*/ 11642352 w 17759887"/>
              <a:gd name="connsiteY754" fmla="*/ 4164016 h 7470999"/>
              <a:gd name="connsiteX755" fmla="*/ 11706937 w 17759887"/>
              <a:gd name="connsiteY755" fmla="*/ 4179522 h 7470999"/>
              <a:gd name="connsiteX756" fmla="*/ 11787023 w 17759887"/>
              <a:gd name="connsiteY756" fmla="*/ 4179522 h 7470999"/>
              <a:gd name="connsiteX757" fmla="*/ 11849025 w 17759887"/>
              <a:gd name="connsiteY757" fmla="*/ 4195027 h 7470999"/>
              <a:gd name="connsiteX758" fmla="*/ 11849025 w 17759887"/>
              <a:gd name="connsiteY758" fmla="*/ 4195027 h 7470999"/>
              <a:gd name="connsiteX759" fmla="*/ 11913611 w 17759887"/>
              <a:gd name="connsiteY759" fmla="*/ 4210533 h 7470999"/>
              <a:gd name="connsiteX760" fmla="*/ 11913611 w 17759887"/>
              <a:gd name="connsiteY760" fmla="*/ 4210533 h 7470999"/>
              <a:gd name="connsiteX761" fmla="*/ 11993697 w 17759887"/>
              <a:gd name="connsiteY761" fmla="*/ 4244128 h 7470999"/>
              <a:gd name="connsiteX762" fmla="*/ 12042781 w 17759887"/>
              <a:gd name="connsiteY762" fmla="*/ 4244128 h 7470999"/>
              <a:gd name="connsiteX763" fmla="*/ 12091866 w 17759887"/>
              <a:gd name="connsiteY763" fmla="*/ 4259634 h 7470999"/>
              <a:gd name="connsiteX764" fmla="*/ 12058282 w 17759887"/>
              <a:gd name="connsiteY764" fmla="*/ 4275139 h 7470999"/>
              <a:gd name="connsiteX765" fmla="*/ 12107367 w 17759887"/>
              <a:gd name="connsiteY765" fmla="*/ 4259634 h 7470999"/>
              <a:gd name="connsiteX766" fmla="*/ 13163985 w 17759887"/>
              <a:gd name="connsiteY766" fmla="*/ 4546486 h 7470999"/>
              <a:gd name="connsiteX767" fmla="*/ 13163985 w 17759887"/>
              <a:gd name="connsiteY767" fmla="*/ 4546486 h 7470999"/>
              <a:gd name="connsiteX768" fmla="*/ 13404243 w 17759887"/>
              <a:gd name="connsiteY768" fmla="*/ 4644688 h 7470999"/>
              <a:gd name="connsiteX769" fmla="*/ 13595416 w 17759887"/>
              <a:gd name="connsiteY769" fmla="*/ 4706710 h 7470999"/>
              <a:gd name="connsiteX770" fmla="*/ 15886908 w 17759887"/>
              <a:gd name="connsiteY770" fmla="*/ 5381200 h 7470999"/>
              <a:gd name="connsiteX771" fmla="*/ 16093582 w 17759887"/>
              <a:gd name="connsiteY771" fmla="*/ 5445806 h 7470999"/>
              <a:gd name="connsiteX772" fmla="*/ 16478512 w 17759887"/>
              <a:gd name="connsiteY772" fmla="*/ 5572435 h 7470999"/>
              <a:gd name="connsiteX773" fmla="*/ 15822324 w 17759887"/>
              <a:gd name="connsiteY773" fmla="*/ 5412211 h 7470999"/>
              <a:gd name="connsiteX774" fmla="*/ 13515330 w 17759887"/>
              <a:gd name="connsiteY774" fmla="*/ 4820417 h 7470999"/>
              <a:gd name="connsiteX775" fmla="*/ 13404243 w 17759887"/>
              <a:gd name="connsiteY775" fmla="*/ 4786822 h 7470999"/>
              <a:gd name="connsiteX776" fmla="*/ 13339658 w 17759887"/>
              <a:gd name="connsiteY776" fmla="*/ 4771316 h 7470999"/>
              <a:gd name="connsiteX777" fmla="*/ 13293156 w 17759887"/>
              <a:gd name="connsiteY777" fmla="*/ 4755811 h 7470999"/>
              <a:gd name="connsiteX778" fmla="*/ 13210487 w 17759887"/>
              <a:gd name="connsiteY778" fmla="*/ 4740305 h 7470999"/>
              <a:gd name="connsiteX779" fmla="*/ 13210487 w 17759887"/>
              <a:gd name="connsiteY779" fmla="*/ 4740305 h 7470999"/>
              <a:gd name="connsiteX780" fmla="*/ 13293156 w 17759887"/>
              <a:gd name="connsiteY780" fmla="*/ 4755811 h 7470999"/>
              <a:gd name="connsiteX781" fmla="*/ 13339658 w 17759887"/>
              <a:gd name="connsiteY781" fmla="*/ 4771316 h 7470999"/>
              <a:gd name="connsiteX782" fmla="*/ 13404243 w 17759887"/>
              <a:gd name="connsiteY782" fmla="*/ 4786822 h 7470999"/>
              <a:gd name="connsiteX783" fmla="*/ 13515330 w 17759887"/>
              <a:gd name="connsiteY783" fmla="*/ 4820417 h 7470999"/>
              <a:gd name="connsiteX784" fmla="*/ 15951494 w 17759887"/>
              <a:gd name="connsiteY784" fmla="*/ 5507828 h 7470999"/>
              <a:gd name="connsiteX785" fmla="*/ 16318340 w 17759887"/>
              <a:gd name="connsiteY785" fmla="*/ 5621536 h 7470999"/>
              <a:gd name="connsiteX786" fmla="*/ 16287338 w 17759887"/>
              <a:gd name="connsiteY786" fmla="*/ 5652547 h 7470999"/>
              <a:gd name="connsiteX787" fmla="*/ 16432010 w 17759887"/>
              <a:gd name="connsiteY787" fmla="*/ 5701647 h 7470999"/>
              <a:gd name="connsiteX788" fmla="*/ 16703268 w 17759887"/>
              <a:gd name="connsiteY788" fmla="*/ 5812770 h 7470999"/>
              <a:gd name="connsiteX789" fmla="*/ 16367424 w 17759887"/>
              <a:gd name="connsiteY789" fmla="*/ 5732658 h 7470999"/>
              <a:gd name="connsiteX790" fmla="*/ 16093582 w 17759887"/>
              <a:gd name="connsiteY790" fmla="*/ 5683558 h 7470999"/>
              <a:gd name="connsiteX791" fmla="*/ 16382924 w 17759887"/>
              <a:gd name="connsiteY791" fmla="*/ 5766254 h 7470999"/>
              <a:gd name="connsiteX792" fmla="*/ 16413926 w 17759887"/>
              <a:gd name="connsiteY792" fmla="*/ 5797264 h 7470999"/>
              <a:gd name="connsiteX793" fmla="*/ 16703268 w 17759887"/>
              <a:gd name="connsiteY793" fmla="*/ 5861871 h 7470999"/>
              <a:gd name="connsiteX794" fmla="*/ 17023611 w 17759887"/>
              <a:gd name="connsiteY794" fmla="*/ 5988500 h 7470999"/>
              <a:gd name="connsiteX795" fmla="*/ 17393039 w 17759887"/>
              <a:gd name="connsiteY795" fmla="*/ 6086701 h 7470999"/>
              <a:gd name="connsiteX796" fmla="*/ 17374955 w 17759887"/>
              <a:gd name="connsiteY796" fmla="*/ 6148723 h 7470999"/>
              <a:gd name="connsiteX797" fmla="*/ 17343955 w 17759887"/>
              <a:gd name="connsiteY797" fmla="*/ 6166813 h 7470999"/>
              <a:gd name="connsiteX798" fmla="*/ 17103699 w 17759887"/>
              <a:gd name="connsiteY798" fmla="*/ 6133218 h 7470999"/>
              <a:gd name="connsiteX799" fmla="*/ 12908227 w 17759887"/>
              <a:gd name="connsiteY799" fmla="*/ 4996146 h 7470999"/>
              <a:gd name="connsiteX800" fmla="*/ 12794556 w 17759887"/>
              <a:gd name="connsiteY800" fmla="*/ 4965135 h 7470999"/>
              <a:gd name="connsiteX801" fmla="*/ 12748055 w 17759887"/>
              <a:gd name="connsiteY801" fmla="*/ 4947045 h 7470999"/>
              <a:gd name="connsiteX802" fmla="*/ 12667969 w 17759887"/>
              <a:gd name="connsiteY802" fmla="*/ 4931540 h 7470999"/>
              <a:gd name="connsiteX803" fmla="*/ 12618884 w 17759887"/>
              <a:gd name="connsiteY803" fmla="*/ 4916034 h 7470999"/>
              <a:gd name="connsiteX804" fmla="*/ 12618884 w 17759887"/>
              <a:gd name="connsiteY804" fmla="*/ 4916034 h 7470999"/>
              <a:gd name="connsiteX805" fmla="*/ 12667969 w 17759887"/>
              <a:gd name="connsiteY805" fmla="*/ 4931540 h 7470999"/>
              <a:gd name="connsiteX806" fmla="*/ 12748055 w 17759887"/>
              <a:gd name="connsiteY806" fmla="*/ 4947045 h 7470999"/>
              <a:gd name="connsiteX807" fmla="*/ 12794556 w 17759887"/>
              <a:gd name="connsiteY807" fmla="*/ 4965135 h 7470999"/>
              <a:gd name="connsiteX808" fmla="*/ 12908227 w 17759887"/>
              <a:gd name="connsiteY808" fmla="*/ 4996146 h 7470999"/>
              <a:gd name="connsiteX809" fmla="*/ 17072695 w 17759887"/>
              <a:gd name="connsiteY809" fmla="*/ 6262430 h 7470999"/>
              <a:gd name="connsiteX810" fmla="*/ 16752351 w 17759887"/>
              <a:gd name="connsiteY810" fmla="*/ 6213330 h 7470999"/>
              <a:gd name="connsiteX811" fmla="*/ 16990027 w 17759887"/>
              <a:gd name="connsiteY811" fmla="*/ 6308947 h 7470999"/>
              <a:gd name="connsiteX812" fmla="*/ 17039111 w 17759887"/>
              <a:gd name="connsiteY812" fmla="*/ 6373553 h 7470999"/>
              <a:gd name="connsiteX813" fmla="*/ 17488627 w 17759887"/>
              <a:gd name="connsiteY813" fmla="*/ 6533777 h 7470999"/>
              <a:gd name="connsiteX814" fmla="*/ 17401959 w 17759887"/>
              <a:gd name="connsiteY814" fmla="*/ 6522940 h 7470999"/>
              <a:gd name="connsiteX815" fmla="*/ 17391951 w 17759887"/>
              <a:gd name="connsiteY815" fmla="*/ 6518029 h 7470999"/>
              <a:gd name="connsiteX816" fmla="*/ 17374911 w 17759887"/>
              <a:gd name="connsiteY816" fmla="*/ 6516392 h 7470999"/>
              <a:gd name="connsiteX817" fmla="*/ 17343311 w 17759887"/>
              <a:gd name="connsiteY817" fmla="*/ 6507611 h 7470999"/>
              <a:gd name="connsiteX818" fmla="*/ 17279371 w 17759887"/>
              <a:gd name="connsiteY818" fmla="*/ 6487260 h 7470999"/>
              <a:gd name="connsiteX819" fmla="*/ 17054611 w 17759887"/>
              <a:gd name="connsiteY819" fmla="*/ 6438160 h 7470999"/>
              <a:gd name="connsiteX820" fmla="*/ 17230283 w 17759887"/>
              <a:gd name="connsiteY820" fmla="*/ 6502766 h 7470999"/>
              <a:gd name="connsiteX821" fmla="*/ 17333947 w 17759887"/>
              <a:gd name="connsiteY821" fmla="*/ 6512457 h 7470999"/>
              <a:gd name="connsiteX822" fmla="*/ 17374911 w 17759887"/>
              <a:gd name="connsiteY822" fmla="*/ 6516392 h 7470999"/>
              <a:gd name="connsiteX823" fmla="*/ 17395623 w 17759887"/>
              <a:gd name="connsiteY823" fmla="*/ 6522148 h 7470999"/>
              <a:gd name="connsiteX824" fmla="*/ 17401959 w 17759887"/>
              <a:gd name="connsiteY824" fmla="*/ 6522940 h 7470999"/>
              <a:gd name="connsiteX825" fmla="*/ 17424043 w 17759887"/>
              <a:gd name="connsiteY825" fmla="*/ 6533777 h 7470999"/>
              <a:gd name="connsiteX826" fmla="*/ 17282383 w 17759887"/>
              <a:gd name="connsiteY826" fmla="*/ 6545058 h 7470999"/>
              <a:gd name="connsiteX827" fmla="*/ 17259959 w 17759887"/>
              <a:gd name="connsiteY827" fmla="*/ 6539363 h 7470999"/>
              <a:gd name="connsiteX828" fmla="*/ 17257083 w 17759887"/>
              <a:gd name="connsiteY828" fmla="*/ 6538546 h 7470999"/>
              <a:gd name="connsiteX829" fmla="*/ 17256563 w 17759887"/>
              <a:gd name="connsiteY829" fmla="*/ 6538501 h 7470999"/>
              <a:gd name="connsiteX830" fmla="*/ 17259959 w 17759887"/>
              <a:gd name="connsiteY830" fmla="*/ 6539363 h 7470999"/>
              <a:gd name="connsiteX831" fmla="*/ 17294871 w 17759887"/>
              <a:gd name="connsiteY831" fmla="*/ 6549282 h 7470999"/>
              <a:gd name="connsiteX832" fmla="*/ 17630715 w 17759887"/>
              <a:gd name="connsiteY832" fmla="*/ 6694000 h 7470999"/>
              <a:gd name="connsiteX833" fmla="*/ 17310371 w 17759887"/>
              <a:gd name="connsiteY833" fmla="*/ 6678495 h 7470999"/>
              <a:gd name="connsiteX834" fmla="*/ 17455043 w 17759887"/>
              <a:gd name="connsiteY834" fmla="*/ 6743102 h 7470999"/>
              <a:gd name="connsiteX835" fmla="*/ 17374955 w 17759887"/>
              <a:gd name="connsiteY835" fmla="*/ 6774112 h 7470999"/>
              <a:gd name="connsiteX836" fmla="*/ 17294871 w 17759887"/>
              <a:gd name="connsiteY836" fmla="*/ 6774112 h 7470999"/>
              <a:gd name="connsiteX837" fmla="*/ 16349340 w 17759887"/>
              <a:gd name="connsiteY837" fmla="*/ 6502766 h 7470999"/>
              <a:gd name="connsiteX838" fmla="*/ 16269254 w 17759887"/>
              <a:gd name="connsiteY838" fmla="*/ 6533777 h 7470999"/>
              <a:gd name="connsiteX839" fmla="*/ 16943527 w 17759887"/>
              <a:gd name="connsiteY839" fmla="*/ 6743102 h 7470999"/>
              <a:gd name="connsiteX840" fmla="*/ 16909939 w 17759887"/>
              <a:gd name="connsiteY840" fmla="*/ 6774112 h 7470999"/>
              <a:gd name="connsiteX841" fmla="*/ 17008111 w 17759887"/>
              <a:gd name="connsiteY841" fmla="*/ 6758607 h 7470999"/>
              <a:gd name="connsiteX842" fmla="*/ 17023611 w 17759887"/>
              <a:gd name="connsiteY842" fmla="*/ 6789618 h 7470999"/>
              <a:gd name="connsiteX843" fmla="*/ 17152783 w 17759887"/>
              <a:gd name="connsiteY843" fmla="*/ 6854224 h 7470999"/>
              <a:gd name="connsiteX844" fmla="*/ 16734267 w 17759887"/>
              <a:gd name="connsiteY844" fmla="*/ 6774112 h 7470999"/>
              <a:gd name="connsiteX845" fmla="*/ 16607682 w 17759887"/>
              <a:gd name="connsiteY845" fmla="*/ 6758607 h 7470999"/>
              <a:gd name="connsiteX846" fmla="*/ 16847939 w 17759887"/>
              <a:gd name="connsiteY846" fmla="*/ 6823214 h 7470999"/>
              <a:gd name="connsiteX847" fmla="*/ 16894439 w 17759887"/>
              <a:gd name="connsiteY847" fmla="*/ 6903325 h 7470999"/>
              <a:gd name="connsiteX848" fmla="*/ 17103699 w 17759887"/>
              <a:gd name="connsiteY848" fmla="*/ 6949842 h 7470999"/>
              <a:gd name="connsiteX849" fmla="*/ 17214783 w 17759887"/>
              <a:gd name="connsiteY849" fmla="*/ 6998942 h 7470999"/>
              <a:gd name="connsiteX850" fmla="*/ 17183783 w 17759887"/>
              <a:gd name="connsiteY850" fmla="*/ 7029954 h 7470999"/>
              <a:gd name="connsiteX851" fmla="*/ 17424043 w 17759887"/>
              <a:gd name="connsiteY851" fmla="*/ 7110066 h 7470999"/>
              <a:gd name="connsiteX852" fmla="*/ 17568711 w 17759887"/>
              <a:gd name="connsiteY852" fmla="*/ 7205683 h 7470999"/>
              <a:gd name="connsiteX853" fmla="*/ 17568711 w 17759887"/>
              <a:gd name="connsiteY853" fmla="*/ 7223772 h 7470999"/>
              <a:gd name="connsiteX854" fmla="*/ 17759887 w 17759887"/>
              <a:gd name="connsiteY854" fmla="*/ 7350401 h 7470999"/>
              <a:gd name="connsiteX855" fmla="*/ 17599715 w 17759887"/>
              <a:gd name="connsiteY855" fmla="*/ 7334896 h 7470999"/>
              <a:gd name="connsiteX856" fmla="*/ 17759887 w 17759887"/>
              <a:gd name="connsiteY856" fmla="*/ 7399502 h 7470999"/>
              <a:gd name="connsiteX857" fmla="*/ 17488627 w 17759887"/>
              <a:gd name="connsiteY857" fmla="*/ 7383996 h 7470999"/>
              <a:gd name="connsiteX858" fmla="*/ 15532980 w 17759887"/>
              <a:gd name="connsiteY858" fmla="*/ 6854224 h 7470999"/>
              <a:gd name="connsiteX859" fmla="*/ 15486478 w 17759887"/>
              <a:gd name="connsiteY859" fmla="*/ 6838719 h 7470999"/>
              <a:gd name="connsiteX860" fmla="*/ 15486478 w 17759887"/>
              <a:gd name="connsiteY860" fmla="*/ 6838719 h 7470999"/>
              <a:gd name="connsiteX861" fmla="*/ 15532980 w 17759887"/>
              <a:gd name="connsiteY861" fmla="*/ 6854224 h 7470999"/>
              <a:gd name="connsiteX862" fmla="*/ 16207252 w 17759887"/>
              <a:gd name="connsiteY862" fmla="*/ 7079054 h 7470999"/>
              <a:gd name="connsiteX863" fmla="*/ 16894439 w 17759887"/>
              <a:gd name="connsiteY863" fmla="*/ 7303884 h 7470999"/>
              <a:gd name="connsiteX864" fmla="*/ 17119199 w 17759887"/>
              <a:gd name="connsiteY864" fmla="*/ 7415008 h 7470999"/>
              <a:gd name="connsiteX865" fmla="*/ 17008111 w 17759887"/>
              <a:gd name="connsiteY865" fmla="*/ 7415008 h 7470999"/>
              <a:gd name="connsiteX866" fmla="*/ 16832439 w 17759887"/>
              <a:gd name="connsiteY866" fmla="*/ 7368491 h 7470999"/>
              <a:gd name="connsiteX867" fmla="*/ 15791322 w 17759887"/>
              <a:gd name="connsiteY867" fmla="*/ 7063549 h 7470999"/>
              <a:gd name="connsiteX868" fmla="*/ 10105218 w 17759887"/>
              <a:gd name="connsiteY868" fmla="*/ 5572435 h 7470999"/>
              <a:gd name="connsiteX869" fmla="*/ 8568084 w 17759887"/>
              <a:gd name="connsiteY869" fmla="*/ 5332099 h 7470999"/>
              <a:gd name="connsiteX870" fmla="*/ 4403614 w 17759887"/>
              <a:gd name="connsiteY870" fmla="*/ 4866933 h 7470999"/>
              <a:gd name="connsiteX871" fmla="*/ 1711691 w 17759887"/>
              <a:gd name="connsiteY871" fmla="*/ 4885023 h 7470999"/>
              <a:gd name="connsiteX872" fmla="*/ 1104588 w 17759887"/>
              <a:gd name="connsiteY872" fmla="*/ 4931540 h 7470999"/>
              <a:gd name="connsiteX873" fmla="*/ 1295761 w 17759887"/>
              <a:gd name="connsiteY873" fmla="*/ 4804911 h 7470999"/>
              <a:gd name="connsiteX874" fmla="*/ 1585104 w 17759887"/>
              <a:gd name="connsiteY874" fmla="*/ 4755811 h 7470999"/>
              <a:gd name="connsiteX875" fmla="*/ 2592637 w 17759887"/>
              <a:gd name="connsiteY875" fmla="*/ 4675699 h 7470999"/>
              <a:gd name="connsiteX876" fmla="*/ 5059802 w 17759887"/>
              <a:gd name="connsiteY876" fmla="*/ 4724799 h 7470999"/>
              <a:gd name="connsiteX877" fmla="*/ 5715990 w 17759887"/>
              <a:gd name="connsiteY877" fmla="*/ 4755811 h 7470999"/>
              <a:gd name="connsiteX878" fmla="*/ 5589403 w 17759887"/>
              <a:gd name="connsiteY878" fmla="*/ 4740305 h 7470999"/>
              <a:gd name="connsiteX879" fmla="*/ 1745276 w 17759887"/>
              <a:gd name="connsiteY879" fmla="*/ 4675699 h 7470999"/>
              <a:gd name="connsiteX880" fmla="*/ 1104588 w 17759887"/>
              <a:gd name="connsiteY880" fmla="*/ 4706710 h 7470999"/>
              <a:gd name="connsiteX881" fmla="*/ 1024502 w 17759887"/>
              <a:gd name="connsiteY881" fmla="*/ 4675699 h 7470999"/>
              <a:gd name="connsiteX882" fmla="*/ 959916 w 17759887"/>
              <a:gd name="connsiteY882" fmla="*/ 4611092 h 7470999"/>
              <a:gd name="connsiteX883" fmla="*/ 1055503 w 17759887"/>
              <a:gd name="connsiteY883" fmla="*/ 4580081 h 7470999"/>
              <a:gd name="connsiteX884" fmla="*/ 1135589 w 17759887"/>
              <a:gd name="connsiteY884" fmla="*/ 4515475 h 7470999"/>
              <a:gd name="connsiteX885" fmla="*/ 1009001 w 17759887"/>
              <a:gd name="connsiteY885" fmla="*/ 4515475 h 7470999"/>
              <a:gd name="connsiteX886" fmla="*/ 975417 w 17759887"/>
              <a:gd name="connsiteY886" fmla="*/ 4515475 h 7470999"/>
              <a:gd name="connsiteX887" fmla="*/ 1009001 w 17759887"/>
              <a:gd name="connsiteY887" fmla="*/ 4515475 h 7470999"/>
              <a:gd name="connsiteX888" fmla="*/ 895331 w 17759887"/>
              <a:gd name="connsiteY888" fmla="*/ 4530980 h 7470999"/>
              <a:gd name="connsiteX889" fmla="*/ 1264760 w 17759887"/>
              <a:gd name="connsiteY889" fmla="*/ 4386262 h 7470999"/>
              <a:gd name="connsiteX890" fmla="*/ 1505018 w 17759887"/>
              <a:gd name="connsiteY890" fmla="*/ 4355251 h 7470999"/>
              <a:gd name="connsiteX891" fmla="*/ 1505018 w 17759887"/>
              <a:gd name="connsiteY891" fmla="*/ 4355251 h 7470999"/>
              <a:gd name="connsiteX892" fmla="*/ 1264760 w 17759887"/>
              <a:gd name="connsiteY892" fmla="*/ 4386262 h 7470999"/>
              <a:gd name="connsiteX893" fmla="*/ 1151090 w 17759887"/>
              <a:gd name="connsiteY893" fmla="*/ 4324240 h 7470999"/>
              <a:gd name="connsiteX894" fmla="*/ 1151090 w 17759887"/>
              <a:gd name="connsiteY894" fmla="*/ 4259634 h 7470999"/>
              <a:gd name="connsiteX895" fmla="*/ 1120089 w 17759887"/>
              <a:gd name="connsiteY895" fmla="*/ 4228623 h 7470999"/>
              <a:gd name="connsiteX896" fmla="*/ 830746 w 17759887"/>
              <a:gd name="connsiteY896" fmla="*/ 4275139 h 7470999"/>
              <a:gd name="connsiteX897" fmla="*/ 990917 w 17759887"/>
              <a:gd name="connsiteY897" fmla="*/ 4164016 h 7470999"/>
              <a:gd name="connsiteX898" fmla="*/ 768744 w 17759887"/>
              <a:gd name="connsiteY898" fmla="*/ 4210533 h 7470999"/>
              <a:gd name="connsiteX899" fmla="*/ 768744 w 17759887"/>
              <a:gd name="connsiteY899" fmla="*/ 4083904 h 7470999"/>
              <a:gd name="connsiteX900" fmla="*/ 1009001 w 17759887"/>
              <a:gd name="connsiteY900" fmla="*/ 4050309 h 7470999"/>
              <a:gd name="connsiteX901" fmla="*/ 1009001 w 17759887"/>
              <a:gd name="connsiteY901" fmla="*/ 3970197 h 7470999"/>
              <a:gd name="connsiteX902" fmla="*/ 1215675 w 17759887"/>
              <a:gd name="connsiteY902" fmla="*/ 3939186 h 7470999"/>
              <a:gd name="connsiteX903" fmla="*/ 1009001 w 17759887"/>
              <a:gd name="connsiteY903" fmla="*/ 3890085 h 7470999"/>
              <a:gd name="connsiteX904" fmla="*/ 639573 w 17759887"/>
              <a:gd name="connsiteY904" fmla="*/ 3954692 h 7470999"/>
              <a:gd name="connsiteX905" fmla="*/ 688658 w 17759887"/>
              <a:gd name="connsiteY905" fmla="*/ 3874580 h 7470999"/>
              <a:gd name="connsiteX906" fmla="*/ 1009001 w 17759887"/>
              <a:gd name="connsiteY906" fmla="*/ 3809974 h 7470999"/>
              <a:gd name="connsiteX907" fmla="*/ 1040002 w 17759887"/>
              <a:gd name="connsiteY907" fmla="*/ 3763457 h 7470999"/>
              <a:gd name="connsiteX908" fmla="*/ 1311261 w 17759887"/>
              <a:gd name="connsiteY908" fmla="*/ 3683345 h 7470999"/>
              <a:gd name="connsiteX909" fmla="*/ 1424932 w 17759887"/>
              <a:gd name="connsiteY909" fmla="*/ 3618739 h 7470999"/>
              <a:gd name="connsiteX910" fmla="*/ 1040002 w 17759887"/>
              <a:gd name="connsiteY910" fmla="*/ 3649750 h 7470999"/>
              <a:gd name="connsiteX911" fmla="*/ 624072 w 17759887"/>
              <a:gd name="connsiteY911" fmla="*/ 3618739 h 7470999"/>
              <a:gd name="connsiteX912" fmla="*/ 1055503 w 17759887"/>
              <a:gd name="connsiteY912" fmla="*/ 3474021 h 7470999"/>
              <a:gd name="connsiteX913" fmla="*/ 1024502 w 17759887"/>
              <a:gd name="connsiteY913" fmla="*/ 3443010 h 7470999"/>
              <a:gd name="connsiteX914" fmla="*/ 1264760 w 17759887"/>
              <a:gd name="connsiteY914" fmla="*/ 3347392 h 7470999"/>
              <a:gd name="connsiteX915" fmla="*/ 1585104 w 17759887"/>
              <a:gd name="connsiteY915" fmla="*/ 3313797 h 7470999"/>
              <a:gd name="connsiteX916" fmla="*/ 1089087 w 17759887"/>
              <a:gd name="connsiteY916" fmla="*/ 3347392 h 7470999"/>
              <a:gd name="connsiteX917" fmla="*/ 1040002 w 17759887"/>
              <a:gd name="connsiteY917" fmla="*/ 3313797 h 7470999"/>
              <a:gd name="connsiteX918" fmla="*/ 719659 w 17759887"/>
              <a:gd name="connsiteY918" fmla="*/ 3298291 h 7470999"/>
              <a:gd name="connsiteX919" fmla="*/ 559487 w 17759887"/>
              <a:gd name="connsiteY919" fmla="*/ 3313797 h 7470999"/>
              <a:gd name="connsiteX920" fmla="*/ 1184674 w 17759887"/>
              <a:gd name="connsiteY920" fmla="*/ 3153573 h 7470999"/>
              <a:gd name="connsiteX921" fmla="*/ 1440432 w 17759887"/>
              <a:gd name="connsiteY921" fmla="*/ 3122562 h 7470999"/>
              <a:gd name="connsiteX922" fmla="*/ 1055503 w 17759887"/>
              <a:gd name="connsiteY922" fmla="*/ 3122562 h 7470999"/>
              <a:gd name="connsiteX923" fmla="*/ 559487 w 17759887"/>
              <a:gd name="connsiteY923" fmla="*/ 3218179 h 7470999"/>
              <a:gd name="connsiteX924" fmla="*/ 848829 w 17759887"/>
              <a:gd name="connsiteY924" fmla="*/ 3104472 h 7470999"/>
              <a:gd name="connsiteX925" fmla="*/ 879831 w 17759887"/>
              <a:gd name="connsiteY925" fmla="*/ 3104472 h 7470999"/>
              <a:gd name="connsiteX926" fmla="*/ 848829 w 17759887"/>
              <a:gd name="connsiteY926" fmla="*/ 3104472 h 7470999"/>
              <a:gd name="connsiteX927" fmla="*/ 879831 w 17759887"/>
              <a:gd name="connsiteY927" fmla="*/ 2993349 h 7470999"/>
              <a:gd name="connsiteX928" fmla="*/ 895331 w 17759887"/>
              <a:gd name="connsiteY928" fmla="*/ 2993349 h 7470999"/>
              <a:gd name="connsiteX929" fmla="*/ 879831 w 17759887"/>
              <a:gd name="connsiteY929" fmla="*/ 3073461 h 7470999"/>
              <a:gd name="connsiteX930" fmla="*/ 895331 w 17759887"/>
              <a:gd name="connsiteY930" fmla="*/ 2993349 h 7470999"/>
              <a:gd name="connsiteX931" fmla="*/ 879831 w 17759887"/>
              <a:gd name="connsiteY931" fmla="*/ 2993349 h 7470999"/>
              <a:gd name="connsiteX932" fmla="*/ 510402 w 17759887"/>
              <a:gd name="connsiteY932" fmla="*/ 3026945 h 7470999"/>
              <a:gd name="connsiteX933" fmla="*/ 655073 w 17759887"/>
              <a:gd name="connsiteY933" fmla="*/ 2897732 h 7470999"/>
              <a:gd name="connsiteX934" fmla="*/ 430316 w 17759887"/>
              <a:gd name="connsiteY934" fmla="*/ 2848631 h 7470999"/>
              <a:gd name="connsiteX935" fmla="*/ 543986 w 17759887"/>
              <a:gd name="connsiteY935" fmla="*/ 2737508 h 7470999"/>
              <a:gd name="connsiteX936" fmla="*/ 350230 w 17759887"/>
              <a:gd name="connsiteY936" fmla="*/ 2722003 h 7470999"/>
              <a:gd name="connsiteX937" fmla="*/ 463900 w 17759887"/>
              <a:gd name="connsiteY937" fmla="*/ 2657396 h 7470999"/>
              <a:gd name="connsiteX938" fmla="*/ 688658 w 17759887"/>
              <a:gd name="connsiteY938" fmla="*/ 2577285 h 7470999"/>
              <a:gd name="connsiteX939" fmla="*/ 750660 w 17759887"/>
              <a:gd name="connsiteY939" fmla="*/ 2543689 h 7470999"/>
              <a:gd name="connsiteX940" fmla="*/ 350230 w 17759887"/>
              <a:gd name="connsiteY940" fmla="*/ 2577285 h 7470999"/>
              <a:gd name="connsiteX941" fmla="*/ 430316 w 17759887"/>
              <a:gd name="connsiteY941" fmla="*/ 2466162 h 7470999"/>
              <a:gd name="connsiteX942" fmla="*/ 414815 w 17759887"/>
              <a:gd name="connsiteY942" fmla="*/ 2386050 h 7470999"/>
              <a:gd name="connsiteX943" fmla="*/ 334729 w 17759887"/>
              <a:gd name="connsiteY943" fmla="*/ 2287848 h 7470999"/>
              <a:gd name="connsiteX944" fmla="*/ 448400 w 17759887"/>
              <a:gd name="connsiteY944" fmla="*/ 2207736 h 7470999"/>
              <a:gd name="connsiteX945" fmla="*/ 688658 w 17759887"/>
              <a:gd name="connsiteY945" fmla="*/ 2112119 h 7470999"/>
              <a:gd name="connsiteX946" fmla="*/ 1471433 w 17759887"/>
              <a:gd name="connsiteY946" fmla="*/ 2016501 h 7470999"/>
              <a:gd name="connsiteX947" fmla="*/ 1231175 w 17759887"/>
              <a:gd name="connsiteY947" fmla="*/ 2000996 h 7470999"/>
              <a:gd name="connsiteX948" fmla="*/ 559487 w 17759887"/>
              <a:gd name="connsiteY948" fmla="*/ 2081108 h 7470999"/>
              <a:gd name="connsiteX949" fmla="*/ 510402 w 17759887"/>
              <a:gd name="connsiteY949" fmla="*/ 1985490 h 7470999"/>
              <a:gd name="connsiteX950" fmla="*/ 319229 w 17759887"/>
              <a:gd name="connsiteY950" fmla="*/ 2000996 h 7470999"/>
              <a:gd name="connsiteX951" fmla="*/ 208142 w 17759887"/>
              <a:gd name="connsiteY951" fmla="*/ 1825267 h 7470999"/>
              <a:gd name="connsiteX952" fmla="*/ 254643 w 17759887"/>
              <a:gd name="connsiteY952" fmla="*/ 1680549 h 7470999"/>
              <a:gd name="connsiteX953" fmla="*/ 430316 w 17759887"/>
              <a:gd name="connsiteY953" fmla="*/ 1631448 h 7470999"/>
              <a:gd name="connsiteX954" fmla="*/ 109972 w 17759887"/>
              <a:gd name="connsiteY954" fmla="*/ 1600437 h 7470999"/>
              <a:gd name="connsiteX955" fmla="*/ 223642 w 17759887"/>
              <a:gd name="connsiteY955" fmla="*/ 1520325 h 7470999"/>
              <a:gd name="connsiteX956" fmla="*/ 350230 w 17759887"/>
              <a:gd name="connsiteY956" fmla="*/ 1391112 h 7470999"/>
              <a:gd name="connsiteX957" fmla="*/ 655073 w 17759887"/>
              <a:gd name="connsiteY957" fmla="*/ 1326506 h 7470999"/>
              <a:gd name="connsiteX958" fmla="*/ 430316 w 17759887"/>
              <a:gd name="connsiteY958" fmla="*/ 1326506 h 7470999"/>
              <a:gd name="connsiteX959" fmla="*/ 319229 w 17759887"/>
              <a:gd name="connsiteY959" fmla="*/ 1230888 h 7470999"/>
              <a:gd name="connsiteX960" fmla="*/ 78971 w 17759887"/>
              <a:gd name="connsiteY960" fmla="*/ 1264484 h 7470999"/>
              <a:gd name="connsiteX961" fmla="*/ 143556 w 17759887"/>
              <a:gd name="connsiteY961" fmla="*/ 1215383 h 7470999"/>
              <a:gd name="connsiteX962" fmla="*/ 128056 w 17759887"/>
              <a:gd name="connsiteY962" fmla="*/ 1184372 h 7470999"/>
              <a:gd name="connsiteX963" fmla="*/ 47970 w 17759887"/>
              <a:gd name="connsiteY963" fmla="*/ 1135271 h 7470999"/>
              <a:gd name="connsiteX964" fmla="*/ 319229 w 17759887"/>
              <a:gd name="connsiteY964" fmla="*/ 1070665 h 7470999"/>
              <a:gd name="connsiteX965" fmla="*/ 190058 w 17759887"/>
              <a:gd name="connsiteY965" fmla="*/ 1006058 h 7470999"/>
              <a:gd name="connsiteX966" fmla="*/ 414815 w 17759887"/>
              <a:gd name="connsiteY966" fmla="*/ 897520 h 7470999"/>
              <a:gd name="connsiteX967" fmla="*/ 1791778 w 17759887"/>
              <a:gd name="connsiteY967" fmla="*/ 721791 h 7470999"/>
              <a:gd name="connsiteX968" fmla="*/ 2672723 w 17759887"/>
              <a:gd name="connsiteY968" fmla="*/ 721791 h 7470999"/>
              <a:gd name="connsiteX969" fmla="*/ 3266910 w 17759887"/>
              <a:gd name="connsiteY969" fmla="*/ 706285 h 7470999"/>
              <a:gd name="connsiteX970" fmla="*/ 3907598 w 17759887"/>
              <a:gd name="connsiteY970" fmla="*/ 706285 h 7470999"/>
              <a:gd name="connsiteX971" fmla="*/ 3667340 w 17759887"/>
              <a:gd name="connsiteY971" fmla="*/ 688195 h 7470999"/>
              <a:gd name="connsiteX972" fmla="*/ 1295761 w 17759887"/>
              <a:gd name="connsiteY972" fmla="*/ 688195 h 7470999"/>
              <a:gd name="connsiteX973" fmla="*/ 688658 w 17759887"/>
              <a:gd name="connsiteY973" fmla="*/ 737296 h 7470999"/>
              <a:gd name="connsiteX974" fmla="*/ 159057 w 17759887"/>
              <a:gd name="connsiteY974" fmla="*/ 817408 h 7470999"/>
              <a:gd name="connsiteX975" fmla="*/ 208142 w 17759887"/>
              <a:gd name="connsiteY975" fmla="*/ 770891 h 7470999"/>
              <a:gd name="connsiteX976" fmla="*/ 319229 w 17759887"/>
              <a:gd name="connsiteY976" fmla="*/ 688195 h 7470999"/>
              <a:gd name="connsiteX977" fmla="*/ 1009001 w 17759887"/>
              <a:gd name="connsiteY977" fmla="*/ 608083 h 7470999"/>
              <a:gd name="connsiteX978" fmla="*/ 1505018 w 17759887"/>
              <a:gd name="connsiteY978" fmla="*/ 561567 h 7470999"/>
              <a:gd name="connsiteX979" fmla="*/ 2474082 w 17759887"/>
              <a:gd name="connsiteY979" fmla="*/ 535038 h 7470999"/>
              <a:gd name="connsiteX980" fmla="*/ 590488 w 17759887"/>
              <a:gd name="connsiteY980" fmla="*/ 321231 h 7470999"/>
              <a:gd name="connsiteX981" fmla="*/ 590488 w 17759887"/>
              <a:gd name="connsiteY981" fmla="*/ 321231 h 7470999"/>
              <a:gd name="connsiteX982" fmla="*/ 735159 w 17759887"/>
              <a:gd name="connsiteY982" fmla="*/ 129996 h 7470999"/>
              <a:gd name="connsiteX983" fmla="*/ 688658 w 17759887"/>
              <a:gd name="connsiteY983" fmla="*/ 145502 h 7470999"/>
              <a:gd name="connsiteX984" fmla="*/ 3160535 w 17759887"/>
              <a:gd name="connsiteY984" fmla="*/ 981 h 7470999"/>
              <a:gd name="connsiteX985" fmla="*/ 10216305 w 17759887"/>
              <a:gd name="connsiteY985" fmla="*/ 752802 h 7470999"/>
              <a:gd name="connsiteX986" fmla="*/ 10216305 w 17759887"/>
              <a:gd name="connsiteY986" fmla="*/ 752802 h 7470999"/>
              <a:gd name="connsiteX987" fmla="*/ 10425562 w 17759887"/>
              <a:gd name="connsiteY987" fmla="*/ 786397 h 7470999"/>
              <a:gd name="connsiteX988" fmla="*/ 10552149 w 17759887"/>
              <a:gd name="connsiteY988" fmla="*/ 832913 h 7470999"/>
              <a:gd name="connsiteX989" fmla="*/ 11226421 w 17759887"/>
              <a:gd name="connsiteY989" fmla="*/ 990553 h 7470999"/>
              <a:gd name="connsiteX990" fmla="*/ 12042781 w 17759887"/>
              <a:gd name="connsiteY990" fmla="*/ 1184372 h 7470999"/>
              <a:gd name="connsiteX991" fmla="*/ 12107367 w 17759887"/>
              <a:gd name="connsiteY991" fmla="*/ 1230888 h 7470999"/>
              <a:gd name="connsiteX992" fmla="*/ 12412210 w 17759887"/>
              <a:gd name="connsiteY992" fmla="*/ 1311000 h 7470999"/>
              <a:gd name="connsiteX993" fmla="*/ 12634384 w 17759887"/>
              <a:gd name="connsiteY993" fmla="*/ 1375607 h 7470999"/>
              <a:gd name="connsiteX994" fmla="*/ 12714470 w 17759887"/>
              <a:gd name="connsiteY994" fmla="*/ 1360101 h 7470999"/>
              <a:gd name="connsiteX995" fmla="*/ 12698970 w 17759887"/>
              <a:gd name="connsiteY995" fmla="*/ 1391112 h 7470999"/>
              <a:gd name="connsiteX996" fmla="*/ 12828141 w 17759887"/>
              <a:gd name="connsiteY996" fmla="*/ 1391112 h 7470999"/>
              <a:gd name="connsiteX997" fmla="*/ 12843641 w 17759887"/>
              <a:gd name="connsiteY997" fmla="*/ 1424708 h 7470999"/>
              <a:gd name="connsiteX998" fmla="*/ 12874642 w 17759887"/>
              <a:gd name="connsiteY998" fmla="*/ 1406618 h 7470999"/>
              <a:gd name="connsiteX999" fmla="*/ 12939228 w 17759887"/>
              <a:gd name="connsiteY999" fmla="*/ 1440213 h 7470999"/>
              <a:gd name="connsiteX1000" fmla="*/ 15246220 w 17759887"/>
              <a:gd name="connsiteY1000" fmla="*/ 2047512 h 7470999"/>
              <a:gd name="connsiteX1001" fmla="*/ 15117050 w 17759887"/>
              <a:gd name="connsiteY1001" fmla="*/ 2047512 h 7470999"/>
              <a:gd name="connsiteX1002" fmla="*/ 11451179 w 17759887"/>
              <a:gd name="connsiteY1002" fmla="*/ 1104260 h 7470999"/>
              <a:gd name="connsiteX1003" fmla="*/ 10410061 w 17759887"/>
              <a:gd name="connsiteY1003" fmla="*/ 882014 h 7470999"/>
              <a:gd name="connsiteX1004" fmla="*/ 10329975 w 17759887"/>
              <a:gd name="connsiteY1004" fmla="*/ 866509 h 7470999"/>
              <a:gd name="connsiteX1005" fmla="*/ 10265390 w 17759887"/>
              <a:gd name="connsiteY1005" fmla="*/ 848419 h 7470999"/>
              <a:gd name="connsiteX1006" fmla="*/ 10169803 w 17759887"/>
              <a:gd name="connsiteY1006" fmla="*/ 832913 h 7470999"/>
              <a:gd name="connsiteX1007" fmla="*/ 10089717 w 17759887"/>
              <a:gd name="connsiteY1007" fmla="*/ 817408 h 7470999"/>
              <a:gd name="connsiteX1008" fmla="*/ 10089717 w 17759887"/>
              <a:gd name="connsiteY1008" fmla="*/ 817408 h 7470999"/>
              <a:gd name="connsiteX1009" fmla="*/ 10169803 w 17759887"/>
              <a:gd name="connsiteY1009" fmla="*/ 832913 h 7470999"/>
              <a:gd name="connsiteX1010" fmla="*/ 10265390 w 17759887"/>
              <a:gd name="connsiteY1010" fmla="*/ 848419 h 7470999"/>
              <a:gd name="connsiteX1011" fmla="*/ 10329975 w 17759887"/>
              <a:gd name="connsiteY1011" fmla="*/ 866509 h 7470999"/>
              <a:gd name="connsiteX1012" fmla="*/ 10410061 w 17759887"/>
              <a:gd name="connsiteY1012" fmla="*/ 882014 h 7470999"/>
              <a:gd name="connsiteX1013" fmla="*/ 11451179 w 17759887"/>
              <a:gd name="connsiteY1013" fmla="*/ 1104260 h 7470999"/>
              <a:gd name="connsiteX1014" fmla="*/ 16703268 w 17759887"/>
              <a:gd name="connsiteY1014" fmla="*/ 2561779 h 7470999"/>
              <a:gd name="connsiteX1015" fmla="*/ 16527596 w 17759887"/>
              <a:gd name="connsiteY1015" fmla="*/ 2528184 h 7470999"/>
              <a:gd name="connsiteX1016" fmla="*/ 16398424 w 17759887"/>
              <a:gd name="connsiteY1016" fmla="*/ 2512678 h 7470999"/>
              <a:gd name="connsiteX1017" fmla="*/ 16767851 w 17759887"/>
              <a:gd name="connsiteY1017" fmla="*/ 2688407 h 7470999"/>
              <a:gd name="connsiteX1018" fmla="*/ 15917908 w 17759887"/>
              <a:gd name="connsiteY1018" fmla="*/ 2497173 h 7470999"/>
              <a:gd name="connsiteX1019" fmla="*/ 15917908 w 17759887"/>
              <a:gd name="connsiteY1019" fmla="*/ 2497173 h 7470999"/>
              <a:gd name="connsiteX1020" fmla="*/ 15708652 w 17759887"/>
              <a:gd name="connsiteY1020" fmla="*/ 2497173 h 7470999"/>
              <a:gd name="connsiteX1021" fmla="*/ 15501980 w 17759887"/>
              <a:gd name="connsiteY1021" fmla="*/ 2497173 h 7470999"/>
              <a:gd name="connsiteX1022" fmla="*/ 14910376 w 17759887"/>
              <a:gd name="connsiteY1022" fmla="*/ 2336949 h 7470999"/>
              <a:gd name="connsiteX1023" fmla="*/ 10632235 w 17759887"/>
              <a:gd name="connsiteY1023" fmla="*/ 1264484 h 7470999"/>
              <a:gd name="connsiteX1024" fmla="*/ 6677022 w 17759887"/>
              <a:gd name="connsiteY1024" fmla="*/ 641678 h 7470999"/>
              <a:gd name="connsiteX1025" fmla="*/ 5284559 w 17759887"/>
              <a:gd name="connsiteY1025" fmla="*/ 496960 h 7470999"/>
              <a:gd name="connsiteX1026" fmla="*/ 4274443 w 17759887"/>
              <a:gd name="connsiteY1026" fmla="*/ 450444 h 7470999"/>
              <a:gd name="connsiteX1027" fmla="*/ 2657222 w 17759887"/>
              <a:gd name="connsiteY1027" fmla="*/ 481455 h 7470999"/>
              <a:gd name="connsiteX1028" fmla="*/ 1649690 w 17759887"/>
              <a:gd name="connsiteY1028" fmla="*/ 481455 h 7470999"/>
              <a:gd name="connsiteX1029" fmla="*/ 1120089 w 17759887"/>
              <a:gd name="connsiteY1029" fmla="*/ 527971 h 7470999"/>
              <a:gd name="connsiteX1030" fmla="*/ 784244 w 17759887"/>
              <a:gd name="connsiteY1030" fmla="*/ 561567 h 7470999"/>
              <a:gd name="connsiteX1031" fmla="*/ 639573 w 17759887"/>
              <a:gd name="connsiteY1031" fmla="*/ 512466 h 7470999"/>
              <a:gd name="connsiteX1032" fmla="*/ 463900 w 17759887"/>
              <a:gd name="connsiteY1032" fmla="*/ 527971 h 7470999"/>
              <a:gd name="connsiteX1033" fmla="*/ 559487 w 17759887"/>
              <a:gd name="connsiteY1033" fmla="*/ 321231 h 7470999"/>
              <a:gd name="connsiteX1034" fmla="*/ 334729 w 17759887"/>
              <a:gd name="connsiteY1034" fmla="*/ 352242 h 7470999"/>
              <a:gd name="connsiteX1035" fmla="*/ 109972 w 17759887"/>
              <a:gd name="connsiteY1035" fmla="*/ 401343 h 7470999"/>
              <a:gd name="connsiteX1036" fmla="*/ 174557 w 17759887"/>
              <a:gd name="connsiteY1036" fmla="*/ 321231 h 7470999"/>
              <a:gd name="connsiteX1037" fmla="*/ 143556 w 17759887"/>
              <a:gd name="connsiteY1037" fmla="*/ 287636 h 7470999"/>
              <a:gd name="connsiteX1038" fmla="*/ 190058 w 17759887"/>
              <a:gd name="connsiteY1038" fmla="*/ 272130 h 7470999"/>
              <a:gd name="connsiteX1039" fmla="*/ 735159 w 17759887"/>
              <a:gd name="connsiteY1039" fmla="*/ 161007 h 7470999"/>
              <a:gd name="connsiteX1040" fmla="*/ 928916 w 17759887"/>
              <a:gd name="connsiteY1040" fmla="*/ 96401 h 7470999"/>
              <a:gd name="connsiteX1041" fmla="*/ 2112121 w 17759887"/>
              <a:gd name="connsiteY1041" fmla="*/ 16289 h 7470999"/>
              <a:gd name="connsiteX1042" fmla="*/ 3160535 w 17759887"/>
              <a:gd name="connsiteY1042" fmla="*/ 981 h 7470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Lst>
            <a:rect l="l" t="t" r="r" b="b"/>
            <a:pathLst>
              <a:path w="17759887" h="7470999">
                <a:moveTo>
                  <a:pt x="17152783" y="7464108"/>
                </a:moveTo>
                <a:cubicBezTo>
                  <a:pt x="17168283" y="7479614"/>
                  <a:pt x="17152783" y="7464108"/>
                  <a:pt x="17152783" y="7464108"/>
                </a:cubicBezTo>
                <a:close/>
                <a:moveTo>
                  <a:pt x="17263871" y="7014448"/>
                </a:moveTo>
                <a:cubicBezTo>
                  <a:pt x="17263871" y="7029954"/>
                  <a:pt x="17230283" y="7048044"/>
                  <a:pt x="17230283" y="7029954"/>
                </a:cubicBezTo>
                <a:cubicBezTo>
                  <a:pt x="17214783" y="7029954"/>
                  <a:pt x="17248367" y="7014448"/>
                  <a:pt x="17263871" y="7014448"/>
                </a:cubicBezTo>
                <a:close/>
                <a:moveTo>
                  <a:pt x="17408539" y="6903325"/>
                </a:moveTo>
                <a:cubicBezTo>
                  <a:pt x="17408539" y="6918830"/>
                  <a:pt x="17359455" y="6934336"/>
                  <a:pt x="17359455" y="6918830"/>
                </a:cubicBezTo>
                <a:cubicBezTo>
                  <a:pt x="17343955" y="6918830"/>
                  <a:pt x="17393039" y="6903325"/>
                  <a:pt x="17408539" y="6903325"/>
                </a:cubicBezTo>
                <a:close/>
                <a:moveTo>
                  <a:pt x="17343955" y="6885236"/>
                </a:moveTo>
                <a:cubicBezTo>
                  <a:pt x="17343955" y="6903325"/>
                  <a:pt x="17294871" y="6918830"/>
                  <a:pt x="17294871" y="6903325"/>
                </a:cubicBezTo>
                <a:cubicBezTo>
                  <a:pt x="17279371" y="6903325"/>
                  <a:pt x="17328455" y="6885236"/>
                  <a:pt x="17343955" y="6885236"/>
                </a:cubicBezTo>
                <a:close/>
                <a:moveTo>
                  <a:pt x="17279371" y="6869730"/>
                </a:moveTo>
                <a:cubicBezTo>
                  <a:pt x="17279371" y="6885236"/>
                  <a:pt x="17230283" y="6903325"/>
                  <a:pt x="17230283" y="6885236"/>
                </a:cubicBezTo>
                <a:cubicBezTo>
                  <a:pt x="17214783" y="6885236"/>
                  <a:pt x="17263871" y="6869730"/>
                  <a:pt x="17279371" y="6869730"/>
                </a:cubicBezTo>
                <a:close/>
                <a:moveTo>
                  <a:pt x="17193107" y="6847683"/>
                </a:moveTo>
                <a:cubicBezTo>
                  <a:pt x="17206551" y="6845502"/>
                  <a:pt x="17152783" y="6854224"/>
                  <a:pt x="17152783" y="6854224"/>
                </a:cubicBezTo>
                <a:cubicBezTo>
                  <a:pt x="17176679" y="6850348"/>
                  <a:pt x="17188627" y="6848410"/>
                  <a:pt x="17193107" y="6847683"/>
                </a:cubicBezTo>
                <a:close/>
                <a:moveTo>
                  <a:pt x="17568711" y="6823214"/>
                </a:moveTo>
                <a:cubicBezTo>
                  <a:pt x="17584215" y="6823214"/>
                  <a:pt x="17550627" y="6838719"/>
                  <a:pt x="17535127" y="6838719"/>
                </a:cubicBezTo>
                <a:cubicBezTo>
                  <a:pt x="17535127" y="6823214"/>
                  <a:pt x="17568711" y="6823214"/>
                  <a:pt x="17568711" y="6823214"/>
                </a:cubicBezTo>
                <a:close/>
                <a:moveTo>
                  <a:pt x="17568711" y="6758607"/>
                </a:moveTo>
                <a:cubicBezTo>
                  <a:pt x="17584215" y="6758607"/>
                  <a:pt x="17550627" y="6774112"/>
                  <a:pt x="17535127" y="6774112"/>
                </a:cubicBezTo>
                <a:cubicBezTo>
                  <a:pt x="17535127" y="6758607"/>
                  <a:pt x="17568711" y="6758607"/>
                  <a:pt x="17568711" y="6758607"/>
                </a:cubicBezTo>
                <a:close/>
                <a:moveTo>
                  <a:pt x="15245332" y="6752308"/>
                </a:moveTo>
                <a:cubicBezTo>
                  <a:pt x="15225714" y="6750855"/>
                  <a:pt x="15201010" y="6762483"/>
                  <a:pt x="15212636" y="6774112"/>
                </a:cubicBezTo>
                <a:lnTo>
                  <a:pt x="15261721" y="6758607"/>
                </a:lnTo>
                <a:cubicBezTo>
                  <a:pt x="15257846" y="6754731"/>
                  <a:pt x="15251871" y="6752793"/>
                  <a:pt x="15245332" y="6752308"/>
                </a:cubicBezTo>
                <a:close/>
                <a:moveTo>
                  <a:pt x="15126011" y="6722387"/>
                </a:moveTo>
                <a:cubicBezTo>
                  <a:pt x="15126738" y="6724689"/>
                  <a:pt x="15128675" y="6730827"/>
                  <a:pt x="15132550" y="6743102"/>
                </a:cubicBezTo>
                <a:cubicBezTo>
                  <a:pt x="15132550" y="6743102"/>
                  <a:pt x="15123831" y="6715482"/>
                  <a:pt x="15126011" y="6722387"/>
                </a:cubicBezTo>
                <a:close/>
                <a:moveTo>
                  <a:pt x="16471972" y="6689882"/>
                </a:moveTo>
                <a:cubicBezTo>
                  <a:pt x="16472700" y="6692063"/>
                  <a:pt x="16474636" y="6697877"/>
                  <a:pt x="16478512" y="6709506"/>
                </a:cubicBezTo>
                <a:cubicBezTo>
                  <a:pt x="16478512" y="6709506"/>
                  <a:pt x="16469794" y="6683341"/>
                  <a:pt x="16471972" y="6689882"/>
                </a:cubicBezTo>
                <a:close/>
                <a:moveTo>
                  <a:pt x="16391884" y="6687459"/>
                </a:moveTo>
                <a:cubicBezTo>
                  <a:pt x="16392612" y="6688186"/>
                  <a:pt x="16394548" y="6690124"/>
                  <a:pt x="16398424" y="6694000"/>
                </a:cubicBezTo>
                <a:cubicBezTo>
                  <a:pt x="16398424" y="6694000"/>
                  <a:pt x="16389706" y="6685278"/>
                  <a:pt x="16391884" y="6687459"/>
                </a:cubicBezTo>
                <a:close/>
                <a:moveTo>
                  <a:pt x="14967534" y="6672196"/>
                </a:moveTo>
                <a:cubicBezTo>
                  <a:pt x="14958815" y="6670742"/>
                  <a:pt x="14941377" y="6682371"/>
                  <a:pt x="14941377" y="6694000"/>
                </a:cubicBezTo>
                <a:cubicBezTo>
                  <a:pt x="14941377" y="6694000"/>
                  <a:pt x="14990462" y="6678495"/>
                  <a:pt x="14972378" y="6678495"/>
                </a:cubicBezTo>
                <a:cubicBezTo>
                  <a:pt x="14972378" y="6674619"/>
                  <a:pt x="14970441" y="6672681"/>
                  <a:pt x="14967534" y="6672196"/>
                </a:cubicBezTo>
                <a:close/>
                <a:moveTo>
                  <a:pt x="17281307" y="6655601"/>
                </a:moveTo>
                <a:cubicBezTo>
                  <a:pt x="17266775" y="6653783"/>
                  <a:pt x="17252243" y="6666866"/>
                  <a:pt x="17263871" y="6678495"/>
                </a:cubicBezTo>
                <a:lnTo>
                  <a:pt x="17294871" y="6662990"/>
                </a:lnTo>
                <a:cubicBezTo>
                  <a:pt x="17290999" y="6658467"/>
                  <a:pt x="17286155" y="6656206"/>
                  <a:pt x="17281307" y="6655601"/>
                </a:cubicBezTo>
                <a:close/>
                <a:moveTo>
                  <a:pt x="14854479" y="6634598"/>
                </a:moveTo>
                <a:cubicBezTo>
                  <a:pt x="14854025" y="6632705"/>
                  <a:pt x="14855478" y="6638762"/>
                  <a:pt x="14861291" y="6662990"/>
                </a:cubicBezTo>
                <a:cubicBezTo>
                  <a:pt x="14861291" y="6662990"/>
                  <a:pt x="14855236" y="6637753"/>
                  <a:pt x="14854479" y="6634598"/>
                </a:cubicBezTo>
                <a:close/>
                <a:moveTo>
                  <a:pt x="14783143" y="6623095"/>
                </a:moveTo>
                <a:cubicBezTo>
                  <a:pt x="14768611" y="6621641"/>
                  <a:pt x="14754079" y="6633270"/>
                  <a:pt x="14765705" y="6644900"/>
                </a:cubicBezTo>
                <a:lnTo>
                  <a:pt x="14796706" y="6629394"/>
                </a:lnTo>
                <a:cubicBezTo>
                  <a:pt x="14792831" y="6625517"/>
                  <a:pt x="14787987" y="6623579"/>
                  <a:pt x="14783143" y="6623095"/>
                </a:cubicBezTo>
                <a:close/>
                <a:moveTo>
                  <a:pt x="17615215" y="6549282"/>
                </a:moveTo>
                <a:cubicBezTo>
                  <a:pt x="17630715" y="6564788"/>
                  <a:pt x="17584215" y="6582878"/>
                  <a:pt x="17568711" y="6564788"/>
                </a:cubicBezTo>
                <a:close/>
                <a:moveTo>
                  <a:pt x="17535495" y="6527236"/>
                </a:moveTo>
                <a:cubicBezTo>
                  <a:pt x="17551115" y="6525056"/>
                  <a:pt x="17488627" y="6533777"/>
                  <a:pt x="17488627" y="6533777"/>
                </a:cubicBezTo>
                <a:cubicBezTo>
                  <a:pt x="17516399" y="6529901"/>
                  <a:pt x="17530287" y="6527963"/>
                  <a:pt x="17535495" y="6527236"/>
                </a:cubicBezTo>
                <a:close/>
                <a:moveTo>
                  <a:pt x="17113023" y="6254798"/>
                </a:moveTo>
                <a:cubicBezTo>
                  <a:pt x="17126463" y="6252254"/>
                  <a:pt x="17072695" y="6262430"/>
                  <a:pt x="17072695" y="6262430"/>
                </a:cubicBezTo>
                <a:cubicBezTo>
                  <a:pt x="17096595" y="6257908"/>
                  <a:pt x="17108543" y="6255646"/>
                  <a:pt x="17113023" y="6254798"/>
                </a:cubicBezTo>
                <a:close/>
                <a:moveTo>
                  <a:pt x="16737055" y="5806228"/>
                </a:moveTo>
                <a:cubicBezTo>
                  <a:pt x="16748319" y="5804048"/>
                  <a:pt x="16703268" y="5812770"/>
                  <a:pt x="16703268" y="5812770"/>
                </a:cubicBezTo>
                <a:cubicBezTo>
                  <a:pt x="16723291" y="5808894"/>
                  <a:pt x="16733299" y="5806955"/>
                  <a:pt x="16737055" y="5806228"/>
                </a:cubicBezTo>
                <a:close/>
                <a:moveTo>
                  <a:pt x="15993152" y="5630742"/>
                </a:moveTo>
                <a:cubicBezTo>
                  <a:pt x="15984432" y="5629288"/>
                  <a:pt x="15966994" y="5640918"/>
                  <a:pt x="15966994" y="5652547"/>
                </a:cubicBezTo>
                <a:cubicBezTo>
                  <a:pt x="15966994" y="5652547"/>
                  <a:pt x="16013496" y="5637041"/>
                  <a:pt x="15997996" y="5637041"/>
                </a:cubicBezTo>
                <a:cubicBezTo>
                  <a:pt x="15997996" y="5633165"/>
                  <a:pt x="15996058" y="5631227"/>
                  <a:pt x="15993152" y="5630742"/>
                </a:cubicBezTo>
                <a:close/>
                <a:moveTo>
                  <a:pt x="15822324" y="5572435"/>
                </a:moveTo>
                <a:cubicBezTo>
                  <a:pt x="15806822" y="5572435"/>
                  <a:pt x="15773238" y="5587940"/>
                  <a:pt x="15791322" y="5587940"/>
                </a:cubicBezTo>
                <a:cubicBezTo>
                  <a:pt x="15791322" y="5606030"/>
                  <a:pt x="15822324" y="5587940"/>
                  <a:pt x="15822324" y="5572435"/>
                </a:cubicBezTo>
                <a:close/>
                <a:moveTo>
                  <a:pt x="15773238" y="5556929"/>
                </a:moveTo>
                <a:cubicBezTo>
                  <a:pt x="15757736" y="5556929"/>
                  <a:pt x="15726736" y="5572435"/>
                  <a:pt x="15742236" y="5572435"/>
                </a:cubicBezTo>
                <a:cubicBezTo>
                  <a:pt x="15742236" y="5587940"/>
                  <a:pt x="15773238" y="5572435"/>
                  <a:pt x="15773238" y="5556929"/>
                </a:cubicBezTo>
                <a:close/>
                <a:moveTo>
                  <a:pt x="15532980" y="5492323"/>
                </a:moveTo>
                <a:lnTo>
                  <a:pt x="15501980" y="5507828"/>
                </a:lnTo>
                <a:cubicBezTo>
                  <a:pt x="15501980" y="5525918"/>
                  <a:pt x="15551064" y="5507828"/>
                  <a:pt x="15532980" y="5492323"/>
                </a:cubicBezTo>
                <a:close/>
                <a:moveTo>
                  <a:pt x="15608222" y="5214677"/>
                </a:moveTo>
                <a:cubicBezTo>
                  <a:pt x="15611128" y="5215162"/>
                  <a:pt x="15613066" y="5217100"/>
                  <a:pt x="15613066" y="5220976"/>
                </a:cubicBezTo>
                <a:cubicBezTo>
                  <a:pt x="15631150" y="5220976"/>
                  <a:pt x="15597564" y="5236482"/>
                  <a:pt x="15582064" y="5236482"/>
                </a:cubicBezTo>
                <a:cubicBezTo>
                  <a:pt x="15582064" y="5224853"/>
                  <a:pt x="15599502" y="5213224"/>
                  <a:pt x="15608222" y="5214677"/>
                </a:cubicBezTo>
                <a:close/>
                <a:moveTo>
                  <a:pt x="16943527" y="5027157"/>
                </a:moveTo>
                <a:cubicBezTo>
                  <a:pt x="16959027" y="5045247"/>
                  <a:pt x="16894439" y="5060752"/>
                  <a:pt x="16894439" y="5045247"/>
                </a:cubicBezTo>
                <a:cubicBezTo>
                  <a:pt x="16878939" y="5045247"/>
                  <a:pt x="16943527" y="5027157"/>
                  <a:pt x="16943527" y="5027157"/>
                </a:cubicBezTo>
                <a:close/>
                <a:moveTo>
                  <a:pt x="16878939" y="5011652"/>
                </a:moveTo>
                <a:cubicBezTo>
                  <a:pt x="16878939" y="5027157"/>
                  <a:pt x="16832439" y="5045247"/>
                  <a:pt x="16832439" y="5027157"/>
                </a:cubicBezTo>
                <a:cubicBezTo>
                  <a:pt x="16814355" y="5027157"/>
                  <a:pt x="16863439" y="5011652"/>
                  <a:pt x="16878939" y="5011652"/>
                </a:cubicBezTo>
                <a:close/>
                <a:moveTo>
                  <a:pt x="10231805" y="5011652"/>
                </a:moveTo>
                <a:lnTo>
                  <a:pt x="10200804" y="5027157"/>
                </a:lnTo>
                <a:cubicBezTo>
                  <a:pt x="10216305" y="5045247"/>
                  <a:pt x="10249889" y="5027157"/>
                  <a:pt x="10231805" y="5011652"/>
                </a:cubicBezTo>
                <a:close/>
                <a:moveTo>
                  <a:pt x="14861291" y="4996146"/>
                </a:moveTo>
                <a:cubicBezTo>
                  <a:pt x="14861291" y="5011652"/>
                  <a:pt x="14830290" y="5027157"/>
                  <a:pt x="14830290" y="5011652"/>
                </a:cubicBezTo>
                <a:cubicBezTo>
                  <a:pt x="14812206" y="5011652"/>
                  <a:pt x="14861291" y="4996146"/>
                  <a:pt x="14861291" y="4996146"/>
                </a:cubicBezTo>
                <a:close/>
                <a:moveTo>
                  <a:pt x="16801639" y="4989605"/>
                </a:moveTo>
                <a:cubicBezTo>
                  <a:pt x="16797887" y="4990332"/>
                  <a:pt x="16787875" y="4992270"/>
                  <a:pt x="16767851" y="4996146"/>
                </a:cubicBezTo>
                <a:cubicBezTo>
                  <a:pt x="16767851" y="4996146"/>
                  <a:pt x="16812903" y="4987424"/>
                  <a:pt x="16801639" y="4989605"/>
                </a:cubicBezTo>
                <a:close/>
                <a:moveTo>
                  <a:pt x="16703268" y="4980641"/>
                </a:moveTo>
                <a:cubicBezTo>
                  <a:pt x="16718767" y="4980641"/>
                  <a:pt x="16752351" y="4980641"/>
                  <a:pt x="16767851" y="4996146"/>
                </a:cubicBezTo>
                <a:cubicBezTo>
                  <a:pt x="16734267" y="4996146"/>
                  <a:pt x="16703268" y="5011652"/>
                  <a:pt x="16703268" y="4980641"/>
                </a:cubicBezTo>
                <a:close/>
                <a:moveTo>
                  <a:pt x="14796706" y="4980641"/>
                </a:moveTo>
                <a:cubicBezTo>
                  <a:pt x="14796706" y="4996146"/>
                  <a:pt x="14765705" y="5011652"/>
                  <a:pt x="14765705" y="4996146"/>
                </a:cubicBezTo>
                <a:cubicBezTo>
                  <a:pt x="14750204" y="4996146"/>
                  <a:pt x="14781205" y="4980641"/>
                  <a:pt x="14796706" y="4980641"/>
                </a:cubicBezTo>
                <a:close/>
                <a:moveTo>
                  <a:pt x="14750204" y="4965135"/>
                </a:moveTo>
                <a:cubicBezTo>
                  <a:pt x="14750204" y="4980641"/>
                  <a:pt x="14716620" y="4996146"/>
                  <a:pt x="14716620" y="4980641"/>
                </a:cubicBezTo>
                <a:cubicBezTo>
                  <a:pt x="14701119" y="4980641"/>
                  <a:pt x="14732120" y="4965135"/>
                  <a:pt x="14750204" y="4965135"/>
                </a:cubicBezTo>
                <a:close/>
                <a:moveTo>
                  <a:pt x="9991547" y="4965135"/>
                </a:moveTo>
                <a:cubicBezTo>
                  <a:pt x="9976047" y="4965135"/>
                  <a:pt x="9911461" y="4980641"/>
                  <a:pt x="9929545" y="4980641"/>
                </a:cubicBezTo>
                <a:cubicBezTo>
                  <a:pt x="9945046" y="4996146"/>
                  <a:pt x="10009631" y="4980641"/>
                  <a:pt x="9991547" y="4965135"/>
                </a:cubicBezTo>
                <a:close/>
                <a:moveTo>
                  <a:pt x="9911461" y="4947045"/>
                </a:moveTo>
                <a:cubicBezTo>
                  <a:pt x="9895961" y="4947045"/>
                  <a:pt x="9831375" y="4965135"/>
                  <a:pt x="9831375" y="4965135"/>
                </a:cubicBezTo>
                <a:cubicBezTo>
                  <a:pt x="9864960" y="4996146"/>
                  <a:pt x="9911461" y="4947045"/>
                  <a:pt x="9911461" y="4947045"/>
                </a:cubicBezTo>
                <a:close/>
                <a:moveTo>
                  <a:pt x="9796823" y="4927421"/>
                </a:moveTo>
                <a:cubicBezTo>
                  <a:pt x="9772118" y="4929602"/>
                  <a:pt x="9735789" y="4947045"/>
                  <a:pt x="9735789" y="4947045"/>
                </a:cubicBezTo>
                <a:cubicBezTo>
                  <a:pt x="9751289" y="4965135"/>
                  <a:pt x="9815875" y="4947045"/>
                  <a:pt x="9815875" y="4931540"/>
                </a:cubicBezTo>
                <a:cubicBezTo>
                  <a:pt x="9812000" y="4927663"/>
                  <a:pt x="9805057" y="4926694"/>
                  <a:pt x="9796823" y="4927421"/>
                </a:cubicBezTo>
                <a:close/>
                <a:moveTo>
                  <a:pt x="12554298" y="4885023"/>
                </a:moveTo>
                <a:lnTo>
                  <a:pt x="12507797" y="4900529"/>
                </a:lnTo>
                <a:cubicBezTo>
                  <a:pt x="12523297" y="4916034"/>
                  <a:pt x="12569799" y="4900529"/>
                  <a:pt x="12554298" y="4885023"/>
                </a:cubicBezTo>
                <a:close/>
                <a:moveTo>
                  <a:pt x="9473612" y="4881995"/>
                </a:moveTo>
                <a:cubicBezTo>
                  <a:pt x="9437404" y="4878724"/>
                  <a:pt x="9416091" y="4912158"/>
                  <a:pt x="9511031" y="4900529"/>
                </a:cubicBezTo>
                <a:cubicBezTo>
                  <a:pt x="9511031" y="4931540"/>
                  <a:pt x="9575617" y="4916034"/>
                  <a:pt x="9609201" y="4916034"/>
                </a:cubicBezTo>
                <a:cubicBezTo>
                  <a:pt x="9609201" y="4885023"/>
                  <a:pt x="9544616" y="4916034"/>
                  <a:pt x="9511031" y="4900529"/>
                </a:cubicBezTo>
                <a:cubicBezTo>
                  <a:pt x="9499406" y="4888253"/>
                  <a:pt x="9485682" y="4883085"/>
                  <a:pt x="9473612" y="4881995"/>
                </a:cubicBezTo>
                <a:close/>
                <a:moveTo>
                  <a:pt x="9383556" y="4863218"/>
                </a:moveTo>
                <a:cubicBezTo>
                  <a:pt x="9363938" y="4866126"/>
                  <a:pt x="9339234" y="4885023"/>
                  <a:pt x="9350859" y="4885023"/>
                </a:cubicBezTo>
                <a:cubicBezTo>
                  <a:pt x="9350859" y="4900529"/>
                  <a:pt x="9399944" y="4885023"/>
                  <a:pt x="9399944" y="4866933"/>
                </a:cubicBezTo>
                <a:cubicBezTo>
                  <a:pt x="9396069" y="4863057"/>
                  <a:pt x="9390095" y="4862249"/>
                  <a:pt x="9383556" y="4863218"/>
                </a:cubicBezTo>
                <a:close/>
                <a:moveTo>
                  <a:pt x="15246220" y="4835922"/>
                </a:moveTo>
                <a:cubicBezTo>
                  <a:pt x="15230720" y="4835922"/>
                  <a:pt x="15197135" y="4835922"/>
                  <a:pt x="15212636" y="4851428"/>
                </a:cubicBezTo>
                <a:close/>
                <a:moveTo>
                  <a:pt x="15001765" y="4767440"/>
                </a:moveTo>
                <a:cubicBezTo>
                  <a:pt x="14989816" y="4767440"/>
                  <a:pt x="14973670" y="4771316"/>
                  <a:pt x="14956878" y="4771316"/>
                </a:cubicBezTo>
                <a:cubicBezTo>
                  <a:pt x="14956878" y="4786822"/>
                  <a:pt x="15005963" y="4786822"/>
                  <a:pt x="15021463" y="4786822"/>
                </a:cubicBezTo>
                <a:cubicBezTo>
                  <a:pt x="15117050" y="4851428"/>
                  <a:pt x="15197135" y="4786822"/>
                  <a:pt x="15021463" y="4786822"/>
                </a:cubicBezTo>
                <a:cubicBezTo>
                  <a:pt x="15021463" y="4771316"/>
                  <a:pt x="15013713" y="4767440"/>
                  <a:pt x="15001765" y="4767440"/>
                </a:cubicBezTo>
                <a:close/>
                <a:moveTo>
                  <a:pt x="14885269" y="4734006"/>
                </a:moveTo>
                <a:cubicBezTo>
                  <a:pt x="14872917" y="4732552"/>
                  <a:pt x="14849666" y="4744182"/>
                  <a:pt x="14861291" y="4755811"/>
                </a:cubicBezTo>
                <a:lnTo>
                  <a:pt x="14892292" y="4740305"/>
                </a:lnTo>
                <a:cubicBezTo>
                  <a:pt x="14892292" y="4736429"/>
                  <a:pt x="14889386" y="4734490"/>
                  <a:pt x="14885269" y="4734006"/>
                </a:cubicBezTo>
                <a:close/>
                <a:moveTo>
                  <a:pt x="14829402" y="4717410"/>
                </a:moveTo>
                <a:cubicBezTo>
                  <a:pt x="14809784" y="4715593"/>
                  <a:pt x="14785080" y="4728676"/>
                  <a:pt x="14796706" y="4740305"/>
                </a:cubicBezTo>
                <a:lnTo>
                  <a:pt x="14845791" y="4724799"/>
                </a:lnTo>
                <a:cubicBezTo>
                  <a:pt x="14841916" y="4720277"/>
                  <a:pt x="14835941" y="4718016"/>
                  <a:pt x="14829402" y="4717410"/>
                </a:cubicBezTo>
                <a:close/>
                <a:moveTo>
                  <a:pt x="14767279" y="4700451"/>
                </a:moveTo>
                <a:cubicBezTo>
                  <a:pt x="14752142" y="4699118"/>
                  <a:pt x="14736641" y="4711232"/>
                  <a:pt x="14750204" y="4724799"/>
                </a:cubicBezTo>
                <a:lnTo>
                  <a:pt x="14781205" y="4706710"/>
                </a:lnTo>
                <a:cubicBezTo>
                  <a:pt x="14777330" y="4702833"/>
                  <a:pt x="14772325" y="4700895"/>
                  <a:pt x="14767279" y="4700451"/>
                </a:cubicBezTo>
                <a:close/>
                <a:moveTo>
                  <a:pt x="14702815" y="4684905"/>
                </a:moveTo>
                <a:cubicBezTo>
                  <a:pt x="14687556" y="4683451"/>
                  <a:pt x="14670118" y="4695081"/>
                  <a:pt x="14670118" y="4706710"/>
                </a:cubicBezTo>
                <a:cubicBezTo>
                  <a:pt x="14685619" y="4706710"/>
                  <a:pt x="14716620" y="4691204"/>
                  <a:pt x="14716620" y="4691204"/>
                </a:cubicBezTo>
                <a:cubicBezTo>
                  <a:pt x="14712745" y="4687328"/>
                  <a:pt x="14707901" y="4685390"/>
                  <a:pt x="14702815" y="4684905"/>
                </a:cubicBezTo>
                <a:close/>
                <a:moveTo>
                  <a:pt x="13078652" y="4684905"/>
                </a:moveTo>
                <a:cubicBezTo>
                  <a:pt x="13069206" y="4683451"/>
                  <a:pt x="13050315" y="4695081"/>
                  <a:pt x="13050315" y="4706710"/>
                </a:cubicBezTo>
                <a:cubicBezTo>
                  <a:pt x="13050315" y="4706710"/>
                  <a:pt x="13099400" y="4691204"/>
                  <a:pt x="13083899" y="4691204"/>
                </a:cubicBezTo>
                <a:cubicBezTo>
                  <a:pt x="13083899" y="4687328"/>
                  <a:pt x="13081800" y="4685390"/>
                  <a:pt x="13078652" y="4684905"/>
                </a:cubicBezTo>
                <a:close/>
                <a:moveTo>
                  <a:pt x="14644768" y="4669400"/>
                </a:moveTo>
                <a:cubicBezTo>
                  <a:pt x="14631690" y="4667946"/>
                  <a:pt x="14605533" y="4679575"/>
                  <a:pt x="14605533" y="4691204"/>
                </a:cubicBezTo>
                <a:cubicBezTo>
                  <a:pt x="14621033" y="4691204"/>
                  <a:pt x="14670118" y="4675699"/>
                  <a:pt x="14652034" y="4675699"/>
                </a:cubicBezTo>
                <a:cubicBezTo>
                  <a:pt x="14652034" y="4671822"/>
                  <a:pt x="14649128" y="4669884"/>
                  <a:pt x="14644768" y="4669400"/>
                </a:cubicBezTo>
                <a:close/>
                <a:moveTo>
                  <a:pt x="13027548" y="4669400"/>
                </a:moveTo>
                <a:cubicBezTo>
                  <a:pt x="13014470" y="4667946"/>
                  <a:pt x="12988313" y="4679575"/>
                  <a:pt x="12988313" y="4691204"/>
                </a:cubicBezTo>
                <a:cubicBezTo>
                  <a:pt x="13003813" y="4691204"/>
                  <a:pt x="13050315" y="4675699"/>
                  <a:pt x="13034814" y="4675699"/>
                </a:cubicBezTo>
                <a:cubicBezTo>
                  <a:pt x="13034814" y="4671822"/>
                  <a:pt x="13031908" y="4669884"/>
                  <a:pt x="13027548" y="4669400"/>
                </a:cubicBezTo>
                <a:close/>
                <a:moveTo>
                  <a:pt x="14584784" y="4653894"/>
                </a:moveTo>
                <a:cubicBezTo>
                  <a:pt x="14575339" y="4652441"/>
                  <a:pt x="14556448" y="4664070"/>
                  <a:pt x="14556448" y="4675699"/>
                </a:cubicBezTo>
                <a:cubicBezTo>
                  <a:pt x="14556448" y="4675699"/>
                  <a:pt x="14605533" y="4660193"/>
                  <a:pt x="14590032" y="4660193"/>
                </a:cubicBezTo>
                <a:cubicBezTo>
                  <a:pt x="14590032" y="4656317"/>
                  <a:pt x="14587933" y="4654379"/>
                  <a:pt x="14584784" y="4653894"/>
                </a:cubicBezTo>
                <a:close/>
                <a:moveTo>
                  <a:pt x="12965385" y="4653894"/>
                </a:moveTo>
                <a:cubicBezTo>
                  <a:pt x="12952306" y="4652441"/>
                  <a:pt x="12927602" y="4664070"/>
                  <a:pt x="12939228" y="4675699"/>
                </a:cubicBezTo>
                <a:lnTo>
                  <a:pt x="12972812" y="4660193"/>
                </a:lnTo>
                <a:cubicBezTo>
                  <a:pt x="12972812" y="4656317"/>
                  <a:pt x="12969744" y="4654379"/>
                  <a:pt x="12965385" y="4653894"/>
                </a:cubicBezTo>
                <a:close/>
                <a:moveTo>
                  <a:pt x="12845216" y="4620339"/>
                </a:moveTo>
                <a:cubicBezTo>
                  <a:pt x="12830078" y="4619007"/>
                  <a:pt x="12814578" y="4631120"/>
                  <a:pt x="12828141" y="4644688"/>
                </a:cubicBezTo>
                <a:lnTo>
                  <a:pt x="12859142" y="4626598"/>
                </a:lnTo>
                <a:cubicBezTo>
                  <a:pt x="12855267" y="4622721"/>
                  <a:pt x="12850261" y="4620783"/>
                  <a:pt x="12845216" y="4620339"/>
                </a:cubicBezTo>
                <a:close/>
                <a:moveTo>
                  <a:pt x="12748055" y="4580081"/>
                </a:moveTo>
                <a:cubicBezTo>
                  <a:pt x="12729971" y="4580081"/>
                  <a:pt x="12698970" y="4595587"/>
                  <a:pt x="12698970" y="4595587"/>
                </a:cubicBezTo>
                <a:cubicBezTo>
                  <a:pt x="12714470" y="4611092"/>
                  <a:pt x="12748055" y="4595587"/>
                  <a:pt x="12748055" y="4580081"/>
                </a:cubicBezTo>
                <a:close/>
                <a:moveTo>
                  <a:pt x="13099400" y="4530980"/>
                </a:moveTo>
                <a:lnTo>
                  <a:pt x="13068399" y="4546486"/>
                </a:lnTo>
                <a:cubicBezTo>
                  <a:pt x="13068399" y="4564576"/>
                  <a:pt x="13114900" y="4546486"/>
                  <a:pt x="13099400" y="4530980"/>
                </a:cubicBezTo>
                <a:close/>
                <a:moveTo>
                  <a:pt x="12554298" y="4530980"/>
                </a:moveTo>
                <a:lnTo>
                  <a:pt x="12523297" y="4546486"/>
                </a:lnTo>
                <a:cubicBezTo>
                  <a:pt x="12523297" y="4564576"/>
                  <a:pt x="12569799" y="4546486"/>
                  <a:pt x="12554298" y="4530980"/>
                </a:cubicBezTo>
                <a:close/>
                <a:moveTo>
                  <a:pt x="11352000" y="4385253"/>
                </a:moveTo>
                <a:cubicBezTo>
                  <a:pt x="11313854" y="4393167"/>
                  <a:pt x="11550640" y="4466374"/>
                  <a:pt x="11577766" y="4466374"/>
                </a:cubicBezTo>
                <a:cubicBezTo>
                  <a:pt x="11673353" y="4499969"/>
                  <a:pt x="11753439" y="4515475"/>
                  <a:pt x="11833525" y="4515475"/>
                </a:cubicBezTo>
                <a:cubicBezTo>
                  <a:pt x="11833525" y="4546486"/>
                  <a:pt x="11867109" y="4530980"/>
                  <a:pt x="11898110" y="4530980"/>
                </a:cubicBezTo>
                <a:cubicBezTo>
                  <a:pt x="11898110" y="4515475"/>
                  <a:pt x="11849025" y="4515475"/>
                  <a:pt x="11833525" y="4515475"/>
                </a:cubicBezTo>
                <a:cubicBezTo>
                  <a:pt x="11771523" y="4515475"/>
                  <a:pt x="11497680" y="4404352"/>
                  <a:pt x="11386593" y="4386262"/>
                </a:cubicBezTo>
                <a:cubicBezTo>
                  <a:pt x="11368509" y="4384324"/>
                  <a:pt x="11357449" y="4384122"/>
                  <a:pt x="11352000" y="4385253"/>
                </a:cubicBezTo>
                <a:close/>
                <a:moveTo>
                  <a:pt x="5177509" y="4337807"/>
                </a:moveTo>
                <a:cubicBezTo>
                  <a:pt x="5138273" y="4343622"/>
                  <a:pt x="5071427" y="4366880"/>
                  <a:pt x="5059802" y="4355251"/>
                </a:cubicBezTo>
                <a:cubicBezTo>
                  <a:pt x="5090803" y="4386262"/>
                  <a:pt x="5204473" y="4339746"/>
                  <a:pt x="5204473" y="4339746"/>
                </a:cubicBezTo>
                <a:cubicBezTo>
                  <a:pt x="5200598" y="4335869"/>
                  <a:pt x="5190587" y="4335869"/>
                  <a:pt x="5177509" y="4337807"/>
                </a:cubicBezTo>
                <a:close/>
                <a:moveTo>
                  <a:pt x="726077" y="4328601"/>
                </a:moveTo>
                <a:cubicBezTo>
                  <a:pt x="762285" y="4329570"/>
                  <a:pt x="783598" y="4395953"/>
                  <a:pt x="688658" y="4370757"/>
                </a:cubicBezTo>
                <a:lnTo>
                  <a:pt x="688658" y="4355251"/>
                </a:lnTo>
                <a:cubicBezTo>
                  <a:pt x="700283" y="4335223"/>
                  <a:pt x="714007" y="4328278"/>
                  <a:pt x="726077" y="4328601"/>
                </a:cubicBezTo>
                <a:close/>
                <a:moveTo>
                  <a:pt x="12347625" y="4324240"/>
                </a:moveTo>
                <a:cubicBezTo>
                  <a:pt x="12332124" y="4324240"/>
                  <a:pt x="12298540" y="4324240"/>
                  <a:pt x="12314040" y="4339746"/>
                </a:cubicBezTo>
                <a:close/>
                <a:moveTo>
                  <a:pt x="4919651" y="4321333"/>
                </a:moveTo>
                <a:cubicBezTo>
                  <a:pt x="4843441" y="4319072"/>
                  <a:pt x="4747208" y="4322948"/>
                  <a:pt x="4754959" y="4339746"/>
                </a:cubicBezTo>
                <a:cubicBezTo>
                  <a:pt x="4770459" y="4355251"/>
                  <a:pt x="4948715" y="4339746"/>
                  <a:pt x="4964215" y="4339746"/>
                </a:cubicBezTo>
                <a:cubicBezTo>
                  <a:pt x="5052052" y="4331993"/>
                  <a:pt x="4995862" y="4323594"/>
                  <a:pt x="4919651" y="4321333"/>
                </a:cubicBezTo>
                <a:close/>
                <a:moveTo>
                  <a:pt x="1722106" y="4316851"/>
                </a:moveTo>
                <a:cubicBezTo>
                  <a:pt x="1708301" y="4315034"/>
                  <a:pt x="1680690" y="4328117"/>
                  <a:pt x="1680690" y="4339746"/>
                </a:cubicBezTo>
                <a:cubicBezTo>
                  <a:pt x="1696191" y="4339746"/>
                  <a:pt x="1745276" y="4324240"/>
                  <a:pt x="1729775" y="4324240"/>
                </a:cubicBezTo>
                <a:cubicBezTo>
                  <a:pt x="1729775" y="4319718"/>
                  <a:pt x="1726708" y="4317457"/>
                  <a:pt x="1722106" y="4316851"/>
                </a:cubicBezTo>
                <a:close/>
                <a:moveTo>
                  <a:pt x="4564336" y="4304707"/>
                </a:moveTo>
                <a:cubicBezTo>
                  <a:pt x="4506224" y="4305949"/>
                  <a:pt x="4455605" y="4311642"/>
                  <a:pt x="4468199" y="4324240"/>
                </a:cubicBezTo>
                <a:cubicBezTo>
                  <a:pt x="4483699" y="4339746"/>
                  <a:pt x="4659372" y="4324240"/>
                  <a:pt x="4659372" y="4324240"/>
                </a:cubicBezTo>
                <a:cubicBezTo>
                  <a:pt x="4778855" y="4312934"/>
                  <a:pt x="4661189" y="4302637"/>
                  <a:pt x="4564336" y="4304707"/>
                </a:cubicBezTo>
                <a:close/>
                <a:moveTo>
                  <a:pt x="12282151" y="4299892"/>
                </a:moveTo>
                <a:cubicBezTo>
                  <a:pt x="12262533" y="4298559"/>
                  <a:pt x="12237829" y="4310673"/>
                  <a:pt x="12249455" y="4324240"/>
                </a:cubicBezTo>
                <a:lnTo>
                  <a:pt x="12298540" y="4306150"/>
                </a:lnTo>
                <a:cubicBezTo>
                  <a:pt x="12294665" y="4302274"/>
                  <a:pt x="12288690" y="4300336"/>
                  <a:pt x="12282151" y="4299892"/>
                </a:cubicBezTo>
                <a:close/>
                <a:moveTo>
                  <a:pt x="4415804" y="4299892"/>
                </a:moveTo>
                <a:cubicBezTo>
                  <a:pt x="4391827" y="4298559"/>
                  <a:pt x="4358404" y="4310673"/>
                  <a:pt x="4370029" y="4324240"/>
                </a:cubicBezTo>
                <a:cubicBezTo>
                  <a:pt x="4370029" y="4339746"/>
                  <a:pt x="4434615" y="4306150"/>
                  <a:pt x="4434615" y="4306150"/>
                </a:cubicBezTo>
                <a:cubicBezTo>
                  <a:pt x="4430740" y="4302274"/>
                  <a:pt x="4423797" y="4300336"/>
                  <a:pt x="4415804" y="4299892"/>
                </a:cubicBezTo>
                <a:close/>
                <a:moveTo>
                  <a:pt x="12218454" y="4290645"/>
                </a:moveTo>
                <a:cubicBezTo>
                  <a:pt x="12218454" y="4290645"/>
                  <a:pt x="12187453" y="4290645"/>
                  <a:pt x="12187453" y="4306150"/>
                </a:cubicBezTo>
                <a:cubicBezTo>
                  <a:pt x="12202953" y="4306150"/>
                  <a:pt x="12233954" y="4290645"/>
                  <a:pt x="12218454" y="4290645"/>
                </a:cubicBezTo>
                <a:close/>
                <a:moveTo>
                  <a:pt x="12153868" y="4275139"/>
                </a:moveTo>
                <a:cubicBezTo>
                  <a:pt x="12153868" y="4275139"/>
                  <a:pt x="12122867" y="4275139"/>
                  <a:pt x="12122867" y="4290645"/>
                </a:cubicBezTo>
                <a:cubicBezTo>
                  <a:pt x="12138368" y="4290645"/>
                  <a:pt x="12169369" y="4275139"/>
                  <a:pt x="12153868" y="4275139"/>
                </a:cubicBezTo>
                <a:close/>
                <a:moveTo>
                  <a:pt x="4211714" y="4271626"/>
                </a:moveTo>
                <a:cubicBezTo>
                  <a:pt x="4068092" y="4275139"/>
                  <a:pt x="3819115" y="4331347"/>
                  <a:pt x="3793926" y="4306150"/>
                </a:cubicBezTo>
                <a:cubicBezTo>
                  <a:pt x="3827511" y="4339746"/>
                  <a:pt x="4018684" y="4306150"/>
                  <a:pt x="4067769" y="4306150"/>
                </a:cubicBezTo>
                <a:cubicBezTo>
                  <a:pt x="4132355" y="4306150"/>
                  <a:pt x="4289943" y="4275139"/>
                  <a:pt x="4308027" y="4290645"/>
                </a:cubicBezTo>
                <a:cubicBezTo>
                  <a:pt x="4295756" y="4275139"/>
                  <a:pt x="4259588" y="4270455"/>
                  <a:pt x="4211714" y="4271626"/>
                </a:cubicBezTo>
                <a:close/>
                <a:moveTo>
                  <a:pt x="12015535" y="4237587"/>
                </a:moveTo>
                <a:cubicBezTo>
                  <a:pt x="12034062" y="4235407"/>
                  <a:pt x="12042781" y="4244128"/>
                  <a:pt x="12042781" y="4244128"/>
                </a:cubicBezTo>
                <a:cubicBezTo>
                  <a:pt x="12027281" y="4244128"/>
                  <a:pt x="12011780" y="4244128"/>
                  <a:pt x="11993697" y="4244128"/>
                </a:cubicBezTo>
                <a:cubicBezTo>
                  <a:pt x="12002093" y="4240252"/>
                  <a:pt x="12009359" y="4238314"/>
                  <a:pt x="12015535" y="4237587"/>
                </a:cubicBezTo>
                <a:close/>
                <a:moveTo>
                  <a:pt x="11752793" y="4159171"/>
                </a:moveTo>
                <a:cubicBezTo>
                  <a:pt x="11767002" y="4158848"/>
                  <a:pt x="11779273" y="4162724"/>
                  <a:pt x="11787023" y="4179522"/>
                </a:cubicBezTo>
                <a:cubicBezTo>
                  <a:pt x="11753439" y="4179522"/>
                  <a:pt x="11737938" y="4179522"/>
                  <a:pt x="11706937" y="4179522"/>
                </a:cubicBezTo>
                <a:cubicBezTo>
                  <a:pt x="11706937" y="4164016"/>
                  <a:pt x="11706937" y="4164016"/>
                  <a:pt x="11706937" y="4164016"/>
                </a:cubicBezTo>
                <a:cubicBezTo>
                  <a:pt x="11722438" y="4164016"/>
                  <a:pt x="11738584" y="4159494"/>
                  <a:pt x="11752793" y="4159171"/>
                </a:cubicBezTo>
                <a:close/>
                <a:moveTo>
                  <a:pt x="11680457" y="4138820"/>
                </a:moveTo>
                <a:cubicBezTo>
                  <a:pt x="11698541" y="4138820"/>
                  <a:pt x="11714687" y="4147219"/>
                  <a:pt x="11706937" y="4164016"/>
                </a:cubicBezTo>
                <a:cubicBezTo>
                  <a:pt x="11691437" y="4164016"/>
                  <a:pt x="11673353" y="4164016"/>
                  <a:pt x="11642352" y="4164016"/>
                </a:cubicBezTo>
                <a:cubicBezTo>
                  <a:pt x="11642352" y="4147219"/>
                  <a:pt x="11662373" y="4138820"/>
                  <a:pt x="11680457" y="4138820"/>
                </a:cubicBezTo>
                <a:close/>
                <a:moveTo>
                  <a:pt x="11626851" y="4114916"/>
                </a:moveTo>
                <a:cubicBezTo>
                  <a:pt x="11642352" y="4130421"/>
                  <a:pt x="11593267" y="4145927"/>
                  <a:pt x="11577766" y="4145927"/>
                </a:cubicBezTo>
                <a:cubicBezTo>
                  <a:pt x="11577766" y="4130421"/>
                  <a:pt x="11626851" y="4114916"/>
                  <a:pt x="11626851" y="4114916"/>
                </a:cubicBezTo>
                <a:close/>
                <a:moveTo>
                  <a:pt x="11562266" y="4099410"/>
                </a:moveTo>
                <a:cubicBezTo>
                  <a:pt x="11577766" y="4114916"/>
                  <a:pt x="11528681" y="4130421"/>
                  <a:pt x="11513181" y="4114916"/>
                </a:cubicBezTo>
                <a:close/>
                <a:moveTo>
                  <a:pt x="11482180" y="4083904"/>
                </a:moveTo>
                <a:cubicBezTo>
                  <a:pt x="11482180" y="4099410"/>
                  <a:pt x="11451179" y="4114916"/>
                  <a:pt x="11451179" y="4099410"/>
                </a:cubicBezTo>
                <a:cubicBezTo>
                  <a:pt x="11433095" y="4099410"/>
                  <a:pt x="11482180" y="4083904"/>
                  <a:pt x="11482180" y="4083904"/>
                </a:cubicBezTo>
                <a:close/>
                <a:moveTo>
                  <a:pt x="11417594" y="4065815"/>
                </a:moveTo>
                <a:cubicBezTo>
                  <a:pt x="11417594" y="4083904"/>
                  <a:pt x="11386593" y="4099410"/>
                  <a:pt x="11386593" y="4083904"/>
                </a:cubicBezTo>
                <a:cubicBezTo>
                  <a:pt x="11371093" y="4083904"/>
                  <a:pt x="11417594" y="4065815"/>
                  <a:pt x="11417594" y="4065815"/>
                </a:cubicBezTo>
                <a:close/>
                <a:moveTo>
                  <a:pt x="11312747" y="4056452"/>
                </a:moveTo>
                <a:lnTo>
                  <a:pt x="11306507" y="4065815"/>
                </a:lnTo>
                <a:cubicBezTo>
                  <a:pt x="11306507" y="4065815"/>
                  <a:pt x="11308444" y="4062908"/>
                  <a:pt x="11310866" y="4059274"/>
                </a:cubicBezTo>
                <a:close/>
                <a:moveTo>
                  <a:pt x="11319585" y="4046191"/>
                </a:moveTo>
                <a:cubicBezTo>
                  <a:pt x="11321039" y="4044010"/>
                  <a:pt x="11320070" y="4045464"/>
                  <a:pt x="11318132" y="4048371"/>
                </a:cubicBezTo>
                <a:lnTo>
                  <a:pt x="11312747" y="4056452"/>
                </a:lnTo>
                <a:lnTo>
                  <a:pt x="11315408" y="4052460"/>
                </a:lnTo>
                <a:cubicBezTo>
                  <a:pt x="11317527" y="4049280"/>
                  <a:pt x="11318859" y="4047281"/>
                  <a:pt x="11319585" y="4046191"/>
                </a:cubicBezTo>
                <a:close/>
                <a:moveTo>
                  <a:pt x="11288423" y="4034804"/>
                </a:moveTo>
                <a:cubicBezTo>
                  <a:pt x="11288423" y="4042557"/>
                  <a:pt x="11276798" y="4050309"/>
                  <a:pt x="11263235" y="4054186"/>
                </a:cubicBezTo>
                <a:lnTo>
                  <a:pt x="11249238" y="4055833"/>
                </a:lnTo>
                <a:lnTo>
                  <a:pt x="11233653" y="4053116"/>
                </a:lnTo>
                <a:lnTo>
                  <a:pt x="11226421" y="4050309"/>
                </a:lnTo>
                <a:cubicBezTo>
                  <a:pt x="11226421" y="4050309"/>
                  <a:pt x="11272923" y="4034804"/>
                  <a:pt x="11288423" y="4034804"/>
                </a:cubicBezTo>
                <a:close/>
                <a:moveTo>
                  <a:pt x="11210921" y="4019298"/>
                </a:moveTo>
                <a:cubicBezTo>
                  <a:pt x="11226421" y="4034804"/>
                  <a:pt x="11177336" y="4050309"/>
                  <a:pt x="11161836" y="4034804"/>
                </a:cubicBezTo>
                <a:close/>
                <a:moveTo>
                  <a:pt x="11146335" y="4003793"/>
                </a:moveTo>
                <a:cubicBezTo>
                  <a:pt x="11161836" y="4019298"/>
                  <a:pt x="11112751" y="4034804"/>
                  <a:pt x="11097250" y="4019298"/>
                </a:cubicBezTo>
                <a:close/>
                <a:moveTo>
                  <a:pt x="11066249" y="3985703"/>
                </a:moveTo>
                <a:cubicBezTo>
                  <a:pt x="11081750" y="4003793"/>
                  <a:pt x="11032665" y="4019298"/>
                  <a:pt x="11032665" y="4003793"/>
                </a:cubicBezTo>
                <a:close/>
                <a:moveTo>
                  <a:pt x="10907465" y="3951953"/>
                </a:moveTo>
                <a:lnTo>
                  <a:pt x="10904019" y="3952512"/>
                </a:lnTo>
                <a:cubicBezTo>
                  <a:pt x="10896551" y="3953723"/>
                  <a:pt x="10890577" y="3954692"/>
                  <a:pt x="10890577" y="3954692"/>
                </a:cubicBezTo>
                <a:close/>
                <a:moveTo>
                  <a:pt x="10930902" y="3948151"/>
                </a:moveTo>
                <a:cubicBezTo>
                  <a:pt x="10928662" y="3948514"/>
                  <a:pt x="10924555" y="3949180"/>
                  <a:pt x="10918021" y="3950240"/>
                </a:cubicBezTo>
                <a:lnTo>
                  <a:pt x="10907465" y="3951953"/>
                </a:lnTo>
                <a:lnTo>
                  <a:pt x="10926422" y="3948878"/>
                </a:lnTo>
                <a:cubicBezTo>
                  <a:pt x="10932396" y="3947909"/>
                  <a:pt x="10935383" y="3947424"/>
                  <a:pt x="10930902" y="3948151"/>
                </a:cubicBezTo>
                <a:close/>
                <a:moveTo>
                  <a:pt x="10810491" y="3939186"/>
                </a:moveTo>
                <a:cubicBezTo>
                  <a:pt x="10825991" y="3954692"/>
                  <a:pt x="10890577" y="3923681"/>
                  <a:pt x="10890577" y="3954692"/>
                </a:cubicBezTo>
                <a:cubicBezTo>
                  <a:pt x="10856992" y="3954692"/>
                  <a:pt x="10792407" y="3970197"/>
                  <a:pt x="10810491" y="3939186"/>
                </a:cubicBezTo>
                <a:close/>
                <a:moveTo>
                  <a:pt x="10730405" y="3923681"/>
                </a:moveTo>
                <a:cubicBezTo>
                  <a:pt x="10761406" y="3923681"/>
                  <a:pt x="10792407" y="3923681"/>
                  <a:pt x="10810491" y="3939186"/>
                </a:cubicBezTo>
                <a:cubicBezTo>
                  <a:pt x="10776906" y="3939186"/>
                  <a:pt x="10745905" y="3939186"/>
                  <a:pt x="10730405" y="3923681"/>
                </a:cubicBezTo>
                <a:close/>
                <a:moveTo>
                  <a:pt x="9849787" y="3902618"/>
                </a:moveTo>
                <a:cubicBezTo>
                  <a:pt x="9833394" y="3904541"/>
                  <a:pt x="9858824" y="3914959"/>
                  <a:pt x="9960546" y="3939186"/>
                </a:cubicBezTo>
                <a:cubicBezTo>
                  <a:pt x="10665819" y="4083904"/>
                  <a:pt x="11402094" y="4259634"/>
                  <a:pt x="12091866" y="4419858"/>
                </a:cubicBezTo>
                <a:cubicBezTo>
                  <a:pt x="12138368" y="4450869"/>
                  <a:pt x="12202953" y="4466374"/>
                  <a:pt x="12283039" y="4466374"/>
                </a:cubicBezTo>
                <a:cubicBezTo>
                  <a:pt x="12283039" y="4499969"/>
                  <a:pt x="12314040" y="4484464"/>
                  <a:pt x="12347625" y="4484464"/>
                </a:cubicBezTo>
                <a:cubicBezTo>
                  <a:pt x="12347625" y="4499969"/>
                  <a:pt x="12378626" y="4499969"/>
                  <a:pt x="12394126" y="4499969"/>
                </a:cubicBezTo>
                <a:cubicBezTo>
                  <a:pt x="12427711" y="4546486"/>
                  <a:pt x="12489713" y="4484464"/>
                  <a:pt x="12394126" y="4499969"/>
                </a:cubicBezTo>
                <a:cubicBezTo>
                  <a:pt x="12394126" y="4484464"/>
                  <a:pt x="12363125" y="4484464"/>
                  <a:pt x="12347625" y="4484464"/>
                </a:cubicBezTo>
                <a:cubicBezTo>
                  <a:pt x="12332124" y="4466374"/>
                  <a:pt x="12298540" y="4466374"/>
                  <a:pt x="12283039" y="4466374"/>
                </a:cubicBezTo>
                <a:cubicBezTo>
                  <a:pt x="12233954" y="4435363"/>
                  <a:pt x="12169369" y="4419858"/>
                  <a:pt x="12091866" y="4419858"/>
                </a:cubicBezTo>
                <a:cubicBezTo>
                  <a:pt x="11528681" y="4275139"/>
                  <a:pt x="10776906" y="4065815"/>
                  <a:pt x="10120718" y="3939186"/>
                </a:cubicBezTo>
                <a:cubicBezTo>
                  <a:pt x="10020611" y="3919805"/>
                  <a:pt x="9877110" y="3899413"/>
                  <a:pt x="9849787" y="3902618"/>
                </a:cubicBezTo>
                <a:close/>
                <a:moveTo>
                  <a:pt x="16959027" y="3890085"/>
                </a:moveTo>
                <a:cubicBezTo>
                  <a:pt x="16959027" y="3892347"/>
                  <a:pt x="16958543" y="3892791"/>
                  <a:pt x="16957631" y="3891807"/>
                </a:cubicBezTo>
                <a:lnTo>
                  <a:pt x="16956923" y="3890590"/>
                </a:lnTo>
                <a:close/>
                <a:moveTo>
                  <a:pt x="10505647" y="3874580"/>
                </a:moveTo>
                <a:cubicBezTo>
                  <a:pt x="10601234" y="3874580"/>
                  <a:pt x="10681320" y="3890085"/>
                  <a:pt x="10730405" y="3923681"/>
                </a:cubicBezTo>
                <a:cubicBezTo>
                  <a:pt x="10712321" y="3923681"/>
                  <a:pt x="10681320" y="3923681"/>
                  <a:pt x="10647736" y="3923681"/>
                </a:cubicBezTo>
                <a:cubicBezTo>
                  <a:pt x="10647736" y="3890085"/>
                  <a:pt x="10601234" y="3923681"/>
                  <a:pt x="10570233" y="3908175"/>
                </a:cubicBezTo>
                <a:cubicBezTo>
                  <a:pt x="10570233" y="3890085"/>
                  <a:pt x="10536649" y="3890085"/>
                  <a:pt x="10505647" y="3890085"/>
                </a:cubicBezTo>
                <a:close/>
                <a:moveTo>
                  <a:pt x="10425562" y="3859074"/>
                </a:moveTo>
                <a:cubicBezTo>
                  <a:pt x="10441062" y="3874580"/>
                  <a:pt x="10505647" y="3843569"/>
                  <a:pt x="10505647" y="3874580"/>
                </a:cubicBezTo>
                <a:cubicBezTo>
                  <a:pt x="10472063" y="3874580"/>
                  <a:pt x="10456563" y="3874580"/>
                  <a:pt x="10425562" y="3874580"/>
                </a:cubicBezTo>
                <a:close/>
                <a:moveTo>
                  <a:pt x="10312497" y="3836180"/>
                </a:moveTo>
                <a:cubicBezTo>
                  <a:pt x="10292516" y="3834363"/>
                  <a:pt x="10269265" y="3847446"/>
                  <a:pt x="10280890" y="3859074"/>
                </a:cubicBezTo>
                <a:lnTo>
                  <a:pt x="10329975" y="3843569"/>
                </a:lnTo>
                <a:cubicBezTo>
                  <a:pt x="10325454" y="3839047"/>
                  <a:pt x="10319157" y="3836786"/>
                  <a:pt x="10312497" y="3836180"/>
                </a:cubicBezTo>
                <a:close/>
                <a:moveTo>
                  <a:pt x="10185304" y="3809974"/>
                </a:moveTo>
                <a:cubicBezTo>
                  <a:pt x="10185304" y="3809974"/>
                  <a:pt x="10089717" y="3825479"/>
                  <a:pt x="10185304" y="3809974"/>
                </a:cubicBezTo>
                <a:close/>
                <a:moveTo>
                  <a:pt x="10082048" y="3772663"/>
                </a:moveTo>
                <a:cubicBezTo>
                  <a:pt x="10086649" y="3773148"/>
                  <a:pt x="10089717" y="3775086"/>
                  <a:pt x="10089717" y="3778962"/>
                </a:cubicBezTo>
                <a:cubicBezTo>
                  <a:pt x="10105218" y="3778962"/>
                  <a:pt x="10056133" y="3794468"/>
                  <a:pt x="10040632" y="3794468"/>
                </a:cubicBezTo>
                <a:cubicBezTo>
                  <a:pt x="10040632" y="3782839"/>
                  <a:pt x="10068243" y="3771210"/>
                  <a:pt x="10082048" y="3772663"/>
                </a:cubicBezTo>
                <a:close/>
                <a:moveTo>
                  <a:pt x="9964879" y="3759704"/>
                </a:moveTo>
                <a:lnTo>
                  <a:pt x="9958488" y="3760913"/>
                </a:lnTo>
                <a:cubicBezTo>
                  <a:pt x="9951020" y="3762327"/>
                  <a:pt x="9945046" y="3763457"/>
                  <a:pt x="9945046" y="3763457"/>
                </a:cubicBezTo>
                <a:close/>
                <a:moveTo>
                  <a:pt x="9985372" y="3755826"/>
                </a:moveTo>
                <a:cubicBezTo>
                  <a:pt x="9983131" y="3756250"/>
                  <a:pt x="9979024" y="3757027"/>
                  <a:pt x="9972490" y="3758264"/>
                </a:cubicBezTo>
                <a:lnTo>
                  <a:pt x="9964879" y="3759704"/>
                </a:lnTo>
                <a:lnTo>
                  <a:pt x="9980891" y="3756674"/>
                </a:lnTo>
                <a:cubicBezTo>
                  <a:pt x="9986865" y="3755543"/>
                  <a:pt x="9989852" y="3754978"/>
                  <a:pt x="9985372" y="3755826"/>
                </a:cubicBezTo>
                <a:close/>
                <a:moveTo>
                  <a:pt x="9671203" y="3714356"/>
                </a:moveTo>
                <a:cubicBezTo>
                  <a:pt x="9671203" y="3714356"/>
                  <a:pt x="9544616" y="3729862"/>
                  <a:pt x="9671203" y="3714356"/>
                </a:cubicBezTo>
                <a:close/>
                <a:moveTo>
                  <a:pt x="9671203" y="3714356"/>
                </a:moveTo>
                <a:cubicBezTo>
                  <a:pt x="9784874" y="3714356"/>
                  <a:pt x="9864960" y="3729862"/>
                  <a:pt x="9945046" y="3763457"/>
                </a:cubicBezTo>
                <a:cubicBezTo>
                  <a:pt x="9849459" y="3745367"/>
                  <a:pt x="9751289" y="3729862"/>
                  <a:pt x="9671203" y="3714356"/>
                </a:cubicBezTo>
                <a:close/>
                <a:moveTo>
                  <a:pt x="5672516" y="3680801"/>
                </a:moveTo>
                <a:cubicBezTo>
                  <a:pt x="5637842" y="3678500"/>
                  <a:pt x="5603611" y="3678823"/>
                  <a:pt x="5571319" y="3683345"/>
                </a:cubicBezTo>
                <a:cubicBezTo>
                  <a:pt x="5429230" y="3683345"/>
                  <a:pt x="5796076" y="3714356"/>
                  <a:pt x="5860661" y="3729862"/>
                </a:cubicBezTo>
                <a:cubicBezTo>
                  <a:pt x="5876162" y="3729862"/>
                  <a:pt x="5925247" y="3729862"/>
                  <a:pt x="5956248" y="3729862"/>
                </a:cubicBezTo>
                <a:cubicBezTo>
                  <a:pt x="8232239" y="3985703"/>
                  <a:pt x="10441062" y="4324240"/>
                  <a:pt x="12443211" y="4866933"/>
                </a:cubicBezTo>
                <a:cubicBezTo>
                  <a:pt x="10472063" y="4290645"/>
                  <a:pt x="8278740" y="3954692"/>
                  <a:pt x="5956248" y="3729862"/>
                </a:cubicBezTo>
                <a:cubicBezTo>
                  <a:pt x="5884558" y="3718233"/>
                  <a:pt x="5776539" y="3687706"/>
                  <a:pt x="5672516" y="3680801"/>
                </a:cubicBezTo>
                <a:close/>
                <a:moveTo>
                  <a:pt x="4728438" y="3602386"/>
                </a:moveTo>
                <a:cubicBezTo>
                  <a:pt x="4701675" y="3602749"/>
                  <a:pt x="4683269" y="3641998"/>
                  <a:pt x="4754959" y="3618739"/>
                </a:cubicBezTo>
                <a:cubicBezTo>
                  <a:pt x="4884130" y="3665255"/>
                  <a:pt x="5188972" y="3634244"/>
                  <a:pt x="4915131" y="3618739"/>
                </a:cubicBezTo>
                <a:cubicBezTo>
                  <a:pt x="4850545" y="3618739"/>
                  <a:pt x="4804044" y="3634244"/>
                  <a:pt x="4754959" y="3618739"/>
                </a:cubicBezTo>
                <a:cubicBezTo>
                  <a:pt x="4747208" y="3606464"/>
                  <a:pt x="4737359" y="3602265"/>
                  <a:pt x="4728438" y="3602386"/>
                </a:cubicBezTo>
                <a:close/>
                <a:moveTo>
                  <a:pt x="4242251" y="3588470"/>
                </a:moveTo>
                <a:cubicBezTo>
                  <a:pt x="4177282" y="3587486"/>
                  <a:pt x="4119760" y="3590635"/>
                  <a:pt x="4132355" y="3603233"/>
                </a:cubicBezTo>
                <a:cubicBezTo>
                  <a:pt x="4147855" y="3618739"/>
                  <a:pt x="4323528" y="3603233"/>
                  <a:pt x="4339028" y="3603233"/>
                </a:cubicBezTo>
                <a:cubicBezTo>
                  <a:pt x="4479501" y="3603233"/>
                  <a:pt x="4350532" y="3590110"/>
                  <a:pt x="4242251" y="3588470"/>
                </a:cubicBezTo>
                <a:close/>
                <a:moveTo>
                  <a:pt x="13835674" y="3569638"/>
                </a:moveTo>
                <a:cubicBezTo>
                  <a:pt x="13835674" y="3569638"/>
                  <a:pt x="13851174" y="3634244"/>
                  <a:pt x="13835674" y="3569638"/>
                </a:cubicBezTo>
                <a:close/>
                <a:moveTo>
                  <a:pt x="3569170" y="3569638"/>
                </a:moveTo>
                <a:cubicBezTo>
                  <a:pt x="3569170" y="3569638"/>
                  <a:pt x="3522667" y="3587728"/>
                  <a:pt x="3538168" y="3587728"/>
                </a:cubicBezTo>
                <a:cubicBezTo>
                  <a:pt x="3538168" y="3603233"/>
                  <a:pt x="3569170" y="3587728"/>
                  <a:pt x="3569170" y="3569638"/>
                </a:cubicBezTo>
                <a:close/>
                <a:moveTo>
                  <a:pt x="13691002" y="3523121"/>
                </a:moveTo>
                <a:lnTo>
                  <a:pt x="13660001" y="3538627"/>
                </a:lnTo>
                <a:cubicBezTo>
                  <a:pt x="13675502" y="3554132"/>
                  <a:pt x="13709086" y="3538627"/>
                  <a:pt x="13691002" y="3523121"/>
                </a:cubicBezTo>
                <a:close/>
                <a:moveTo>
                  <a:pt x="16894439" y="3458515"/>
                </a:moveTo>
                <a:cubicBezTo>
                  <a:pt x="16894439" y="3474021"/>
                  <a:pt x="16863439" y="3474021"/>
                  <a:pt x="16863439" y="3474021"/>
                </a:cubicBezTo>
                <a:cubicBezTo>
                  <a:pt x="16847939" y="3474021"/>
                  <a:pt x="16894439" y="3458515"/>
                  <a:pt x="16894439" y="3458515"/>
                </a:cubicBezTo>
                <a:close/>
                <a:moveTo>
                  <a:pt x="1009001" y="3443010"/>
                </a:moveTo>
                <a:cubicBezTo>
                  <a:pt x="1009001" y="3458515"/>
                  <a:pt x="959916" y="3474021"/>
                  <a:pt x="959916" y="3458515"/>
                </a:cubicBezTo>
                <a:cubicBezTo>
                  <a:pt x="944416" y="3458515"/>
                  <a:pt x="990917" y="3443010"/>
                  <a:pt x="1009001" y="3443010"/>
                </a:cubicBezTo>
                <a:close/>
                <a:moveTo>
                  <a:pt x="13324157" y="3424920"/>
                </a:moveTo>
                <a:cubicBezTo>
                  <a:pt x="13308657" y="3424920"/>
                  <a:pt x="13275072" y="3443010"/>
                  <a:pt x="13293156" y="3443010"/>
                </a:cubicBezTo>
                <a:cubicBezTo>
                  <a:pt x="13293156" y="3443010"/>
                  <a:pt x="13324157" y="3443010"/>
                  <a:pt x="13324157" y="3424920"/>
                </a:cubicBezTo>
                <a:close/>
                <a:moveTo>
                  <a:pt x="13275072" y="3409414"/>
                </a:moveTo>
                <a:cubicBezTo>
                  <a:pt x="13259572" y="3409414"/>
                  <a:pt x="13210487" y="3424920"/>
                  <a:pt x="13210487" y="3424920"/>
                </a:cubicBezTo>
                <a:cubicBezTo>
                  <a:pt x="13228571" y="3443010"/>
                  <a:pt x="13275072" y="3424920"/>
                  <a:pt x="13275072" y="3409414"/>
                </a:cubicBezTo>
                <a:close/>
                <a:moveTo>
                  <a:pt x="15871408" y="3393909"/>
                </a:moveTo>
                <a:cubicBezTo>
                  <a:pt x="15871408" y="3393909"/>
                  <a:pt x="15822324" y="3409414"/>
                  <a:pt x="15837824" y="3409414"/>
                </a:cubicBezTo>
                <a:cubicBezTo>
                  <a:pt x="15837824" y="3409414"/>
                  <a:pt x="15871408" y="3409414"/>
                  <a:pt x="15871408" y="3393909"/>
                </a:cubicBezTo>
                <a:close/>
                <a:moveTo>
                  <a:pt x="15806822" y="3378403"/>
                </a:moveTo>
                <a:cubicBezTo>
                  <a:pt x="15791322" y="3378403"/>
                  <a:pt x="15757736" y="3393909"/>
                  <a:pt x="15773238" y="3393909"/>
                </a:cubicBezTo>
                <a:close/>
                <a:moveTo>
                  <a:pt x="13068399" y="3362898"/>
                </a:moveTo>
                <a:lnTo>
                  <a:pt x="13034814" y="3378403"/>
                </a:lnTo>
                <a:cubicBezTo>
                  <a:pt x="13034814" y="3378403"/>
                  <a:pt x="13083899" y="3362898"/>
                  <a:pt x="13068399" y="3362898"/>
                </a:cubicBezTo>
                <a:close/>
                <a:moveTo>
                  <a:pt x="15741348" y="3356599"/>
                </a:moveTo>
                <a:cubicBezTo>
                  <a:pt x="15721730" y="3355145"/>
                  <a:pt x="15697026" y="3366774"/>
                  <a:pt x="15708652" y="3378403"/>
                </a:cubicBezTo>
                <a:cubicBezTo>
                  <a:pt x="15708652" y="3393909"/>
                  <a:pt x="15757736" y="3362898"/>
                  <a:pt x="15757736" y="3362898"/>
                </a:cubicBezTo>
                <a:cubicBezTo>
                  <a:pt x="15753860" y="3359022"/>
                  <a:pt x="15747886" y="3357083"/>
                  <a:pt x="15741348" y="3356599"/>
                </a:cubicBezTo>
                <a:close/>
                <a:moveTo>
                  <a:pt x="13009505" y="3340003"/>
                </a:moveTo>
                <a:cubicBezTo>
                  <a:pt x="12992188" y="3338186"/>
                  <a:pt x="12959249" y="3351269"/>
                  <a:pt x="12972812" y="3362898"/>
                </a:cubicBezTo>
                <a:cubicBezTo>
                  <a:pt x="12988313" y="3362898"/>
                  <a:pt x="13034814" y="3347392"/>
                  <a:pt x="13019314" y="3347392"/>
                </a:cubicBezTo>
                <a:cubicBezTo>
                  <a:pt x="13019314" y="3342870"/>
                  <a:pt x="13015277" y="3340609"/>
                  <a:pt x="13009505" y="3340003"/>
                </a:cubicBezTo>
                <a:close/>
                <a:moveTo>
                  <a:pt x="12908227" y="3329302"/>
                </a:moveTo>
                <a:cubicBezTo>
                  <a:pt x="12908227" y="3329302"/>
                  <a:pt x="12923727" y="3378403"/>
                  <a:pt x="12908227" y="3329302"/>
                </a:cubicBezTo>
                <a:close/>
                <a:moveTo>
                  <a:pt x="12534600" y="3214303"/>
                </a:moveTo>
                <a:cubicBezTo>
                  <a:pt x="12522651" y="3214303"/>
                  <a:pt x="12506505" y="3218179"/>
                  <a:pt x="12489713" y="3218179"/>
                </a:cubicBezTo>
                <a:cubicBezTo>
                  <a:pt x="12489713" y="3233685"/>
                  <a:pt x="12538798" y="3233685"/>
                  <a:pt x="12554298" y="3233685"/>
                </a:cubicBezTo>
                <a:cubicBezTo>
                  <a:pt x="12554298" y="3249190"/>
                  <a:pt x="12587883" y="3249190"/>
                  <a:pt x="12603383" y="3249190"/>
                </a:cubicBezTo>
                <a:cubicBezTo>
                  <a:pt x="12618884" y="3267280"/>
                  <a:pt x="12652468" y="3267280"/>
                  <a:pt x="12667969" y="3267280"/>
                </a:cubicBezTo>
                <a:cubicBezTo>
                  <a:pt x="12683469" y="3282786"/>
                  <a:pt x="12698970" y="3282786"/>
                  <a:pt x="12714470" y="3282786"/>
                </a:cubicBezTo>
                <a:cubicBezTo>
                  <a:pt x="12729971" y="3298291"/>
                  <a:pt x="12763555" y="3298291"/>
                  <a:pt x="12794556" y="3298291"/>
                </a:cubicBezTo>
                <a:cubicBezTo>
                  <a:pt x="12810057" y="3347392"/>
                  <a:pt x="12874642" y="3282786"/>
                  <a:pt x="12794556" y="3298291"/>
                </a:cubicBezTo>
                <a:cubicBezTo>
                  <a:pt x="12779056" y="3267280"/>
                  <a:pt x="12748055" y="3282786"/>
                  <a:pt x="12714470" y="3282786"/>
                </a:cubicBezTo>
                <a:cubicBezTo>
                  <a:pt x="12714470" y="3267280"/>
                  <a:pt x="12698970" y="3267280"/>
                  <a:pt x="12667969" y="3267280"/>
                </a:cubicBezTo>
                <a:cubicBezTo>
                  <a:pt x="12667969" y="3233685"/>
                  <a:pt x="12634384" y="3249190"/>
                  <a:pt x="12603383" y="3249190"/>
                </a:cubicBezTo>
                <a:cubicBezTo>
                  <a:pt x="12603383" y="3233685"/>
                  <a:pt x="12569799" y="3233685"/>
                  <a:pt x="12554298" y="3233685"/>
                </a:cubicBezTo>
                <a:cubicBezTo>
                  <a:pt x="12554298" y="3218180"/>
                  <a:pt x="12546548" y="3214303"/>
                  <a:pt x="12534600" y="3214303"/>
                </a:cubicBezTo>
                <a:close/>
                <a:moveTo>
                  <a:pt x="12420284" y="3178326"/>
                </a:moveTo>
                <a:cubicBezTo>
                  <a:pt x="12407205" y="3176993"/>
                  <a:pt x="12382501" y="3189107"/>
                  <a:pt x="12394126" y="3202674"/>
                </a:cubicBezTo>
                <a:lnTo>
                  <a:pt x="12427711" y="3184584"/>
                </a:lnTo>
                <a:cubicBezTo>
                  <a:pt x="12427711" y="3180708"/>
                  <a:pt x="12424643" y="3178770"/>
                  <a:pt x="12420284" y="3178326"/>
                </a:cubicBezTo>
                <a:close/>
                <a:moveTo>
                  <a:pt x="12349199" y="3162780"/>
                </a:moveTo>
                <a:cubicBezTo>
                  <a:pt x="12334062" y="3161326"/>
                  <a:pt x="12318561" y="3172955"/>
                  <a:pt x="12332124" y="3184584"/>
                </a:cubicBezTo>
                <a:lnTo>
                  <a:pt x="12363125" y="3169079"/>
                </a:lnTo>
                <a:cubicBezTo>
                  <a:pt x="12359250" y="3165203"/>
                  <a:pt x="12354245" y="3163264"/>
                  <a:pt x="12349199" y="3162780"/>
                </a:cubicBezTo>
                <a:close/>
                <a:moveTo>
                  <a:pt x="12297692" y="3147274"/>
                </a:moveTo>
                <a:cubicBezTo>
                  <a:pt x="12278196" y="3145821"/>
                  <a:pt x="12253976" y="3157450"/>
                  <a:pt x="12267539" y="3169079"/>
                </a:cubicBezTo>
                <a:lnTo>
                  <a:pt x="12314040" y="3153573"/>
                </a:lnTo>
                <a:cubicBezTo>
                  <a:pt x="12310165" y="3149697"/>
                  <a:pt x="12304191" y="3147759"/>
                  <a:pt x="12297692" y="3147274"/>
                </a:cubicBezTo>
                <a:close/>
                <a:moveTo>
                  <a:pt x="1911341" y="3082425"/>
                </a:moveTo>
                <a:cubicBezTo>
                  <a:pt x="1882359" y="3083152"/>
                  <a:pt x="1864113" y="3085091"/>
                  <a:pt x="1871863" y="3088967"/>
                </a:cubicBezTo>
                <a:cubicBezTo>
                  <a:pt x="1871863" y="3104472"/>
                  <a:pt x="2050119" y="3088967"/>
                  <a:pt x="2050119" y="3088967"/>
                </a:cubicBezTo>
                <a:cubicBezTo>
                  <a:pt x="2181874" y="3088967"/>
                  <a:pt x="1998290" y="3080245"/>
                  <a:pt x="1911341" y="3082425"/>
                </a:cubicBezTo>
                <a:close/>
                <a:moveTo>
                  <a:pt x="2161206" y="3073461"/>
                </a:moveTo>
                <a:lnTo>
                  <a:pt x="2127622" y="3088967"/>
                </a:lnTo>
                <a:cubicBezTo>
                  <a:pt x="2127622" y="3104472"/>
                  <a:pt x="2176707" y="3088967"/>
                  <a:pt x="2161206" y="3073461"/>
                </a:cubicBezTo>
                <a:close/>
                <a:moveTo>
                  <a:pt x="1135589" y="3057956"/>
                </a:moveTo>
                <a:cubicBezTo>
                  <a:pt x="1135589" y="3057956"/>
                  <a:pt x="1071003" y="3073461"/>
                  <a:pt x="1089087" y="3073461"/>
                </a:cubicBezTo>
                <a:cubicBezTo>
                  <a:pt x="1089087" y="3088967"/>
                  <a:pt x="1151090" y="3073461"/>
                  <a:pt x="1135589" y="3057956"/>
                </a:cubicBezTo>
                <a:close/>
                <a:moveTo>
                  <a:pt x="1264760" y="3042450"/>
                </a:moveTo>
                <a:lnTo>
                  <a:pt x="1184674" y="3057956"/>
                </a:lnTo>
                <a:cubicBezTo>
                  <a:pt x="1215675" y="3088967"/>
                  <a:pt x="1264760" y="3042450"/>
                  <a:pt x="1264760" y="3042450"/>
                </a:cubicBezTo>
                <a:close/>
                <a:moveTo>
                  <a:pt x="6113231" y="2935325"/>
                </a:moveTo>
                <a:cubicBezTo>
                  <a:pt x="6082513" y="2935204"/>
                  <a:pt x="6060231" y="2938434"/>
                  <a:pt x="6051835" y="2946833"/>
                </a:cubicBezTo>
                <a:cubicBezTo>
                  <a:pt x="6051835" y="2946833"/>
                  <a:pt x="6356678" y="2993349"/>
                  <a:pt x="6452265" y="3008855"/>
                </a:cubicBezTo>
                <a:cubicBezTo>
                  <a:pt x="8294242" y="3249190"/>
                  <a:pt x="10105218" y="3489526"/>
                  <a:pt x="11753439" y="3908175"/>
                </a:cubicBezTo>
                <a:cubicBezTo>
                  <a:pt x="11962696" y="3954692"/>
                  <a:pt x="12187453" y="4034804"/>
                  <a:pt x="12412210" y="4065815"/>
                </a:cubicBezTo>
                <a:cubicBezTo>
                  <a:pt x="12634384" y="4099410"/>
                  <a:pt x="12458712" y="4050309"/>
                  <a:pt x="12427711" y="4034804"/>
                </a:cubicBezTo>
                <a:cubicBezTo>
                  <a:pt x="11978196" y="3890085"/>
                  <a:pt x="11402094" y="3794468"/>
                  <a:pt x="10986163" y="3698851"/>
                </a:cubicBezTo>
                <a:cubicBezTo>
                  <a:pt x="10472063" y="3569638"/>
                  <a:pt x="9911461" y="3458515"/>
                  <a:pt x="9399944" y="3378403"/>
                </a:cubicBezTo>
                <a:cubicBezTo>
                  <a:pt x="8407912" y="3218179"/>
                  <a:pt x="7508882" y="3088967"/>
                  <a:pt x="6470349" y="2977844"/>
                </a:cubicBezTo>
                <a:cubicBezTo>
                  <a:pt x="6373470" y="2966215"/>
                  <a:pt x="6205387" y="2935688"/>
                  <a:pt x="6113231" y="2935325"/>
                </a:cubicBezTo>
                <a:close/>
                <a:moveTo>
                  <a:pt x="5790102" y="2909119"/>
                </a:moveTo>
                <a:cubicBezTo>
                  <a:pt x="5761038" y="2911300"/>
                  <a:pt x="5715990" y="2928743"/>
                  <a:pt x="5715990" y="2928743"/>
                </a:cubicBezTo>
                <a:cubicBezTo>
                  <a:pt x="5749575" y="2962338"/>
                  <a:pt x="5811577" y="2913237"/>
                  <a:pt x="5811577" y="2913237"/>
                </a:cubicBezTo>
                <a:cubicBezTo>
                  <a:pt x="5807702" y="2909361"/>
                  <a:pt x="5799790" y="2908392"/>
                  <a:pt x="5790102" y="2909119"/>
                </a:cubicBezTo>
                <a:close/>
                <a:moveTo>
                  <a:pt x="5626862" y="2901609"/>
                </a:moveTo>
                <a:cubicBezTo>
                  <a:pt x="5588757" y="2901609"/>
                  <a:pt x="5532567" y="2905485"/>
                  <a:pt x="5540318" y="2913237"/>
                </a:cubicBezTo>
                <a:lnTo>
                  <a:pt x="5604903" y="2913237"/>
                </a:lnTo>
                <a:cubicBezTo>
                  <a:pt x="5684989" y="2905485"/>
                  <a:pt x="5664967" y="2901609"/>
                  <a:pt x="5626862" y="2901609"/>
                </a:cubicBezTo>
                <a:close/>
                <a:moveTo>
                  <a:pt x="5455065" y="2886103"/>
                </a:moveTo>
                <a:cubicBezTo>
                  <a:pt x="5416959" y="2886103"/>
                  <a:pt x="5364645" y="2889979"/>
                  <a:pt x="5380146" y="2897732"/>
                </a:cubicBezTo>
                <a:cubicBezTo>
                  <a:pt x="5380146" y="2897732"/>
                  <a:pt x="5429230" y="2897732"/>
                  <a:pt x="5444731" y="2897732"/>
                </a:cubicBezTo>
                <a:cubicBezTo>
                  <a:pt x="5517067" y="2889979"/>
                  <a:pt x="5493170" y="2886103"/>
                  <a:pt x="5455065" y="2886103"/>
                </a:cubicBezTo>
                <a:close/>
                <a:moveTo>
                  <a:pt x="1394398" y="2811950"/>
                </a:moveTo>
                <a:lnTo>
                  <a:pt x="1391585" y="2812563"/>
                </a:lnTo>
                <a:cubicBezTo>
                  <a:pt x="1379359" y="2813986"/>
                  <a:pt x="1359378" y="2815682"/>
                  <a:pt x="1329345" y="2817620"/>
                </a:cubicBezTo>
                <a:close/>
                <a:moveTo>
                  <a:pt x="2048747" y="2771225"/>
                </a:moveTo>
                <a:cubicBezTo>
                  <a:pt x="1951142" y="2767712"/>
                  <a:pt x="1884781" y="2788548"/>
                  <a:pt x="1729775" y="2802115"/>
                </a:cubicBezTo>
                <a:cubicBezTo>
                  <a:pt x="1561207" y="2813744"/>
                  <a:pt x="1482736" y="2807929"/>
                  <a:pt x="1407171" y="2810837"/>
                </a:cubicBezTo>
                <a:lnTo>
                  <a:pt x="1394398" y="2811950"/>
                </a:lnTo>
                <a:lnTo>
                  <a:pt x="1407292" y="2809141"/>
                </a:lnTo>
                <a:cubicBezTo>
                  <a:pt x="1401358" y="2804053"/>
                  <a:pt x="1198883" y="2809868"/>
                  <a:pt x="1295761" y="2833126"/>
                </a:cubicBezTo>
                <a:cubicBezTo>
                  <a:pt x="1329345" y="2833126"/>
                  <a:pt x="1440432" y="2833126"/>
                  <a:pt x="1520518" y="2833126"/>
                </a:cubicBezTo>
                <a:cubicBezTo>
                  <a:pt x="1665190" y="2817620"/>
                  <a:pt x="1871863" y="2802115"/>
                  <a:pt x="2065620" y="2802115"/>
                </a:cubicBezTo>
                <a:cubicBezTo>
                  <a:pt x="2096621" y="2802115"/>
                  <a:pt x="2256793" y="2802115"/>
                  <a:pt x="2161206" y="2784025"/>
                </a:cubicBezTo>
                <a:cubicBezTo>
                  <a:pt x="2117288" y="2776273"/>
                  <a:pt x="2081282" y="2772396"/>
                  <a:pt x="2048747" y="2771225"/>
                </a:cubicBezTo>
                <a:close/>
                <a:moveTo>
                  <a:pt x="16774391" y="2681866"/>
                </a:moveTo>
                <a:cubicBezTo>
                  <a:pt x="16776575" y="2679686"/>
                  <a:pt x="16767851" y="2688407"/>
                  <a:pt x="16767851" y="2688407"/>
                </a:cubicBezTo>
                <a:cubicBezTo>
                  <a:pt x="16771727" y="2684531"/>
                  <a:pt x="16773667" y="2682593"/>
                  <a:pt x="16774391" y="2681866"/>
                </a:cubicBezTo>
                <a:close/>
                <a:moveTo>
                  <a:pt x="16728607" y="2556056"/>
                </a:moveTo>
                <a:lnTo>
                  <a:pt x="16714531" y="2559235"/>
                </a:lnTo>
                <a:cubicBezTo>
                  <a:pt x="16708274" y="2560649"/>
                  <a:pt x="16703268" y="2561779"/>
                  <a:pt x="16703268" y="2561779"/>
                </a:cubicBezTo>
                <a:close/>
                <a:moveTo>
                  <a:pt x="16737055" y="2554148"/>
                </a:moveTo>
                <a:lnTo>
                  <a:pt x="16728607" y="2556056"/>
                </a:lnTo>
                <a:lnTo>
                  <a:pt x="16733303" y="2554996"/>
                </a:lnTo>
                <a:cubicBezTo>
                  <a:pt x="16738307" y="2553865"/>
                  <a:pt x="16740811" y="2553300"/>
                  <a:pt x="16737055" y="2554148"/>
                </a:cubicBezTo>
                <a:close/>
                <a:moveTo>
                  <a:pt x="7351294" y="2321443"/>
                </a:moveTo>
                <a:cubicBezTo>
                  <a:pt x="7493382" y="2352454"/>
                  <a:pt x="7653554" y="2386050"/>
                  <a:pt x="7829226" y="2386050"/>
                </a:cubicBezTo>
                <a:cubicBezTo>
                  <a:pt x="7991982" y="2432566"/>
                  <a:pt x="8183154" y="2448072"/>
                  <a:pt x="8389828" y="2466162"/>
                </a:cubicBezTo>
                <a:cubicBezTo>
                  <a:pt x="8694671" y="2528184"/>
                  <a:pt x="9270773" y="2641891"/>
                  <a:pt x="9689287" y="2688407"/>
                </a:cubicBezTo>
                <a:cubicBezTo>
                  <a:pt x="9945046" y="2706497"/>
                  <a:pt x="9464530" y="2626385"/>
                  <a:pt x="9430945" y="2608296"/>
                </a:cubicBezTo>
                <a:cubicBezTo>
                  <a:pt x="9079600" y="2561779"/>
                  <a:pt x="8728256" y="2497173"/>
                  <a:pt x="8389828" y="2466162"/>
                </a:cubicBezTo>
                <a:cubicBezTo>
                  <a:pt x="8214156" y="2417061"/>
                  <a:pt x="8022982" y="2401555"/>
                  <a:pt x="7829226" y="2386050"/>
                </a:cubicBezTo>
                <a:cubicBezTo>
                  <a:pt x="7671638" y="2352454"/>
                  <a:pt x="7526966" y="2321443"/>
                  <a:pt x="7351294" y="2321443"/>
                </a:cubicBezTo>
                <a:close/>
                <a:moveTo>
                  <a:pt x="7179496" y="2292371"/>
                </a:moveTo>
                <a:cubicBezTo>
                  <a:pt x="7141391" y="2292371"/>
                  <a:pt x="7085202" y="2296893"/>
                  <a:pt x="7092952" y="2305938"/>
                </a:cubicBezTo>
                <a:lnTo>
                  <a:pt x="7157537" y="2305938"/>
                </a:lnTo>
                <a:cubicBezTo>
                  <a:pt x="7237623" y="2296893"/>
                  <a:pt x="7217602" y="2292371"/>
                  <a:pt x="7179496" y="2292371"/>
                </a:cubicBezTo>
                <a:close/>
                <a:moveTo>
                  <a:pt x="6966364" y="2272343"/>
                </a:moveTo>
                <a:cubicBezTo>
                  <a:pt x="6966364" y="2272343"/>
                  <a:pt x="6971370" y="2275412"/>
                  <a:pt x="6977626" y="2279248"/>
                </a:cubicBezTo>
                <a:lnTo>
                  <a:pt x="6993106" y="2288738"/>
                </a:lnTo>
                <a:lnTo>
                  <a:pt x="7000151" y="2293057"/>
                </a:lnTo>
                <a:cubicBezTo>
                  <a:pt x="7003905" y="2295359"/>
                  <a:pt x="7001402" y="2293824"/>
                  <a:pt x="6996397" y="2290756"/>
                </a:cubicBezTo>
                <a:lnTo>
                  <a:pt x="6993106" y="2288738"/>
                </a:lnTo>
                <a:lnTo>
                  <a:pt x="6989358" y="2286440"/>
                </a:lnTo>
                <a:cubicBezTo>
                  <a:pt x="6983883" y="2283084"/>
                  <a:pt x="6976375" y="2278480"/>
                  <a:pt x="6966364" y="2272343"/>
                </a:cubicBezTo>
                <a:close/>
                <a:moveTo>
                  <a:pt x="3698341" y="1985490"/>
                </a:moveTo>
                <a:cubicBezTo>
                  <a:pt x="3667340" y="1985490"/>
                  <a:pt x="3427082" y="1985490"/>
                  <a:pt x="3618255" y="2000996"/>
                </a:cubicBezTo>
                <a:cubicBezTo>
                  <a:pt x="4049686" y="2065602"/>
                  <a:pt x="4579286" y="2047512"/>
                  <a:pt x="5090803" y="2081108"/>
                </a:cubicBezTo>
                <a:cubicBezTo>
                  <a:pt x="5540318" y="2127624"/>
                  <a:pt x="5971749" y="2176725"/>
                  <a:pt x="6436764" y="2207736"/>
                </a:cubicBezTo>
                <a:cubicBezTo>
                  <a:pt x="6516850" y="2256837"/>
                  <a:pt x="6596936" y="2176725"/>
                  <a:pt x="6436764" y="2207736"/>
                </a:cubicBezTo>
                <a:cubicBezTo>
                  <a:pt x="5651404" y="2081108"/>
                  <a:pt x="4628371" y="2032007"/>
                  <a:pt x="3698341" y="1985490"/>
                </a:cubicBezTo>
                <a:close/>
                <a:moveTo>
                  <a:pt x="799745" y="1566841"/>
                </a:moveTo>
                <a:cubicBezTo>
                  <a:pt x="735159" y="1566841"/>
                  <a:pt x="670574" y="1566841"/>
                  <a:pt x="608572" y="1584931"/>
                </a:cubicBezTo>
                <a:cubicBezTo>
                  <a:pt x="430316" y="1631448"/>
                  <a:pt x="750660" y="1615942"/>
                  <a:pt x="799745" y="1566841"/>
                </a:cubicBezTo>
                <a:close/>
                <a:moveTo>
                  <a:pt x="423511" y="1333691"/>
                </a:moveTo>
                <a:lnTo>
                  <a:pt x="412878" y="1344919"/>
                </a:lnTo>
                <a:cubicBezTo>
                  <a:pt x="408518" y="1349522"/>
                  <a:pt x="407428" y="1350673"/>
                  <a:pt x="416965" y="1340603"/>
                </a:cubicBezTo>
                <a:close/>
                <a:moveTo>
                  <a:pt x="430316" y="1326506"/>
                </a:moveTo>
                <a:lnTo>
                  <a:pt x="423511" y="1333691"/>
                </a:lnTo>
                <a:lnTo>
                  <a:pt x="423776" y="1333411"/>
                </a:lnTo>
                <a:cubicBezTo>
                  <a:pt x="427409" y="1329575"/>
                  <a:pt x="430316" y="1326506"/>
                  <a:pt x="430316" y="1326506"/>
                </a:cubicBezTo>
                <a:close/>
                <a:moveTo>
                  <a:pt x="104148" y="1322131"/>
                </a:moveTo>
                <a:lnTo>
                  <a:pt x="103231" y="1322751"/>
                </a:lnTo>
                <a:cubicBezTo>
                  <a:pt x="100990" y="1324265"/>
                  <a:pt x="100617" y="1324517"/>
                  <a:pt x="101550" y="1323886"/>
                </a:cubicBezTo>
                <a:close/>
                <a:moveTo>
                  <a:pt x="143556" y="1295495"/>
                </a:moveTo>
                <a:cubicBezTo>
                  <a:pt x="143556" y="1295495"/>
                  <a:pt x="119660" y="1311646"/>
                  <a:pt x="107712" y="1319722"/>
                </a:cubicBezTo>
                <a:lnTo>
                  <a:pt x="104148" y="1322131"/>
                </a:lnTo>
                <a:lnTo>
                  <a:pt x="116112" y="1314044"/>
                </a:lnTo>
                <a:cubicBezTo>
                  <a:pt x="122647" y="1309627"/>
                  <a:pt x="131608" y="1303571"/>
                  <a:pt x="143556" y="1295495"/>
                </a:cubicBezTo>
                <a:close/>
                <a:moveTo>
                  <a:pt x="177787" y="1276113"/>
                </a:moveTo>
                <a:cubicBezTo>
                  <a:pt x="195871" y="1276113"/>
                  <a:pt x="215892" y="1279989"/>
                  <a:pt x="223642" y="1279989"/>
                </a:cubicBezTo>
                <a:cubicBezTo>
                  <a:pt x="223642" y="1311000"/>
                  <a:pt x="174557" y="1279989"/>
                  <a:pt x="143556" y="1295495"/>
                </a:cubicBezTo>
                <a:cubicBezTo>
                  <a:pt x="143556" y="1279989"/>
                  <a:pt x="159703" y="1276113"/>
                  <a:pt x="177787" y="1276113"/>
                </a:cubicBezTo>
                <a:close/>
                <a:moveTo>
                  <a:pt x="242280" y="1265230"/>
                </a:moveTo>
                <a:lnTo>
                  <a:pt x="241444" y="1265892"/>
                </a:lnTo>
                <a:cubicBezTo>
                  <a:pt x="237205" y="1269248"/>
                  <a:pt x="231392" y="1273852"/>
                  <a:pt x="223642" y="1279989"/>
                </a:cubicBezTo>
                <a:cubicBezTo>
                  <a:pt x="223642" y="1279989"/>
                  <a:pt x="227517" y="1276920"/>
                  <a:pt x="232361" y="1273084"/>
                </a:cubicBezTo>
                <a:close/>
                <a:moveTo>
                  <a:pt x="249799" y="1259275"/>
                </a:moveTo>
                <a:cubicBezTo>
                  <a:pt x="252706" y="1256973"/>
                  <a:pt x="250768" y="1258508"/>
                  <a:pt x="246893" y="1261576"/>
                </a:cubicBezTo>
                <a:lnTo>
                  <a:pt x="242280" y="1265230"/>
                </a:lnTo>
                <a:close/>
                <a:moveTo>
                  <a:pt x="12011780" y="1119765"/>
                </a:moveTo>
                <a:cubicBezTo>
                  <a:pt x="12027281" y="1135271"/>
                  <a:pt x="11978196" y="1150777"/>
                  <a:pt x="11978196" y="1135271"/>
                </a:cubicBezTo>
                <a:close/>
                <a:moveTo>
                  <a:pt x="11947397" y="1096628"/>
                </a:moveTo>
                <a:lnTo>
                  <a:pt x="11924873" y="1101716"/>
                </a:lnTo>
                <a:cubicBezTo>
                  <a:pt x="11937387" y="1098890"/>
                  <a:pt x="11954905" y="1094933"/>
                  <a:pt x="11947397" y="1096628"/>
                </a:cubicBezTo>
                <a:close/>
                <a:moveTo>
                  <a:pt x="8087568" y="1086170"/>
                </a:moveTo>
                <a:lnTo>
                  <a:pt x="8053984" y="1104260"/>
                </a:lnTo>
                <a:cubicBezTo>
                  <a:pt x="8069484" y="1135271"/>
                  <a:pt x="8309742" y="1135271"/>
                  <a:pt x="8374327" y="1135271"/>
                </a:cubicBezTo>
                <a:cubicBezTo>
                  <a:pt x="8614585" y="1184372"/>
                  <a:pt x="8774757" y="1215383"/>
                  <a:pt x="8999515" y="1246394"/>
                </a:cubicBezTo>
                <a:cubicBezTo>
                  <a:pt x="9048599" y="1246394"/>
                  <a:pt x="9464530" y="1295495"/>
                  <a:pt x="9224272" y="1264484"/>
                </a:cubicBezTo>
                <a:cubicBezTo>
                  <a:pt x="8919429" y="1215383"/>
                  <a:pt x="8343326" y="1086170"/>
                  <a:pt x="8087568" y="1086170"/>
                </a:cubicBezTo>
                <a:close/>
                <a:moveTo>
                  <a:pt x="11771523" y="1070665"/>
                </a:moveTo>
                <a:cubicBezTo>
                  <a:pt x="11818024" y="1070665"/>
                  <a:pt x="11882610" y="1086170"/>
                  <a:pt x="11913611" y="1104260"/>
                </a:cubicBezTo>
                <a:cubicBezTo>
                  <a:pt x="11849025" y="1104260"/>
                  <a:pt x="11802524" y="1104260"/>
                  <a:pt x="11771523" y="1070665"/>
                </a:cubicBezTo>
                <a:close/>
                <a:moveTo>
                  <a:pt x="8007482" y="1070665"/>
                </a:moveTo>
                <a:cubicBezTo>
                  <a:pt x="8007482" y="1070665"/>
                  <a:pt x="7958397" y="1086170"/>
                  <a:pt x="7973898" y="1086170"/>
                </a:cubicBezTo>
                <a:cubicBezTo>
                  <a:pt x="7973898" y="1104260"/>
                  <a:pt x="8007482" y="1086170"/>
                  <a:pt x="8007482" y="1070665"/>
                </a:cubicBezTo>
                <a:close/>
                <a:moveTo>
                  <a:pt x="11691437" y="1055159"/>
                </a:moveTo>
                <a:cubicBezTo>
                  <a:pt x="11722438" y="1055159"/>
                  <a:pt x="11753439" y="1055159"/>
                  <a:pt x="11771523" y="1070665"/>
                </a:cubicBezTo>
                <a:cubicBezTo>
                  <a:pt x="11737938" y="1070665"/>
                  <a:pt x="11706937" y="1086170"/>
                  <a:pt x="11691437" y="1055159"/>
                </a:cubicBezTo>
                <a:close/>
                <a:moveTo>
                  <a:pt x="11626851" y="1039654"/>
                </a:moveTo>
                <a:cubicBezTo>
                  <a:pt x="11657852" y="1039654"/>
                  <a:pt x="11691437" y="1039654"/>
                  <a:pt x="11691437" y="1055159"/>
                </a:cubicBezTo>
                <a:cubicBezTo>
                  <a:pt x="11673353" y="1055159"/>
                  <a:pt x="11642352" y="1070665"/>
                  <a:pt x="11626851" y="1039654"/>
                </a:cubicBezTo>
                <a:close/>
                <a:moveTo>
                  <a:pt x="7733640" y="1039654"/>
                </a:moveTo>
                <a:lnTo>
                  <a:pt x="7702638" y="1055159"/>
                </a:lnTo>
                <a:cubicBezTo>
                  <a:pt x="7718139" y="1070665"/>
                  <a:pt x="7749140" y="1055159"/>
                  <a:pt x="7733640" y="1039654"/>
                </a:cubicBezTo>
                <a:close/>
                <a:moveTo>
                  <a:pt x="11546765" y="1024148"/>
                </a:moveTo>
                <a:cubicBezTo>
                  <a:pt x="11577766" y="1039654"/>
                  <a:pt x="11626851" y="1006058"/>
                  <a:pt x="11626851" y="1039654"/>
                </a:cubicBezTo>
                <a:cubicBezTo>
                  <a:pt x="11608767" y="1039654"/>
                  <a:pt x="11546765" y="1055159"/>
                  <a:pt x="11546765" y="1024148"/>
                </a:cubicBezTo>
                <a:close/>
                <a:moveTo>
                  <a:pt x="7671638" y="1024148"/>
                </a:moveTo>
                <a:lnTo>
                  <a:pt x="7591552" y="1039654"/>
                </a:lnTo>
                <a:cubicBezTo>
                  <a:pt x="7622552" y="1070665"/>
                  <a:pt x="7671638" y="1024148"/>
                  <a:pt x="7671638" y="1024148"/>
                </a:cubicBezTo>
                <a:close/>
                <a:moveTo>
                  <a:pt x="11482180" y="1006058"/>
                </a:moveTo>
                <a:cubicBezTo>
                  <a:pt x="11513181" y="1006058"/>
                  <a:pt x="11546765" y="1006058"/>
                  <a:pt x="11546765" y="1024148"/>
                </a:cubicBezTo>
                <a:cubicBezTo>
                  <a:pt x="11528681" y="1024148"/>
                  <a:pt x="11482180" y="1039654"/>
                  <a:pt x="11482180" y="1006058"/>
                </a:cubicBezTo>
                <a:close/>
                <a:moveTo>
                  <a:pt x="7526966" y="1006058"/>
                </a:moveTo>
                <a:cubicBezTo>
                  <a:pt x="7508882" y="1006058"/>
                  <a:pt x="7462380" y="1024148"/>
                  <a:pt x="7477881" y="1024148"/>
                </a:cubicBezTo>
                <a:cubicBezTo>
                  <a:pt x="7477881" y="1039654"/>
                  <a:pt x="7542466" y="1024148"/>
                  <a:pt x="7526966" y="1006058"/>
                </a:cubicBezTo>
                <a:close/>
                <a:moveTo>
                  <a:pt x="11402094" y="990553"/>
                </a:moveTo>
                <a:cubicBezTo>
                  <a:pt x="11417594" y="1006058"/>
                  <a:pt x="11482180" y="975047"/>
                  <a:pt x="11482180" y="1006058"/>
                </a:cubicBezTo>
                <a:cubicBezTo>
                  <a:pt x="11451179" y="1006058"/>
                  <a:pt x="11402094" y="1024148"/>
                  <a:pt x="11402094" y="990553"/>
                </a:cubicBezTo>
                <a:close/>
                <a:moveTo>
                  <a:pt x="7363484" y="986434"/>
                </a:moveTo>
                <a:cubicBezTo>
                  <a:pt x="7339507" y="988615"/>
                  <a:pt x="7306083" y="1006058"/>
                  <a:pt x="7317709" y="1006058"/>
                </a:cubicBezTo>
                <a:cubicBezTo>
                  <a:pt x="7317709" y="1024148"/>
                  <a:pt x="7382294" y="1006058"/>
                  <a:pt x="7382294" y="990553"/>
                </a:cubicBezTo>
                <a:cubicBezTo>
                  <a:pt x="7378419" y="986676"/>
                  <a:pt x="7371476" y="985707"/>
                  <a:pt x="7363484" y="986434"/>
                </a:cubicBezTo>
                <a:close/>
                <a:moveTo>
                  <a:pt x="7253124" y="975047"/>
                </a:moveTo>
                <a:lnTo>
                  <a:pt x="7206622" y="990553"/>
                </a:lnTo>
                <a:cubicBezTo>
                  <a:pt x="7222122" y="1006058"/>
                  <a:pt x="7268624" y="990553"/>
                  <a:pt x="7253124" y="975047"/>
                </a:cubicBezTo>
                <a:close/>
                <a:moveTo>
                  <a:pt x="11257422" y="959542"/>
                </a:moveTo>
                <a:cubicBezTo>
                  <a:pt x="11306507" y="959542"/>
                  <a:pt x="11371093" y="975047"/>
                  <a:pt x="11402094" y="990553"/>
                </a:cubicBezTo>
                <a:cubicBezTo>
                  <a:pt x="11337508" y="990553"/>
                  <a:pt x="11288423" y="990553"/>
                  <a:pt x="11257422" y="959542"/>
                </a:cubicBezTo>
                <a:close/>
                <a:moveTo>
                  <a:pt x="7108452" y="959542"/>
                </a:moveTo>
                <a:lnTo>
                  <a:pt x="7030950" y="975047"/>
                </a:lnTo>
                <a:cubicBezTo>
                  <a:pt x="7061950" y="1006058"/>
                  <a:pt x="7108452" y="959542"/>
                  <a:pt x="7108452" y="959542"/>
                </a:cubicBezTo>
                <a:close/>
                <a:moveTo>
                  <a:pt x="11177336" y="944036"/>
                </a:moveTo>
                <a:cubicBezTo>
                  <a:pt x="11210921" y="944036"/>
                  <a:pt x="11241922" y="944036"/>
                  <a:pt x="11257422" y="959542"/>
                </a:cubicBezTo>
                <a:cubicBezTo>
                  <a:pt x="11226421" y="959542"/>
                  <a:pt x="11192837" y="959542"/>
                  <a:pt x="11177336" y="944036"/>
                </a:cubicBezTo>
                <a:close/>
                <a:moveTo>
                  <a:pt x="6997365" y="944036"/>
                </a:moveTo>
                <a:cubicBezTo>
                  <a:pt x="6981864" y="944036"/>
                  <a:pt x="6932780" y="959542"/>
                  <a:pt x="6950864" y="959542"/>
                </a:cubicBezTo>
                <a:cubicBezTo>
                  <a:pt x="6950864" y="975047"/>
                  <a:pt x="6997365" y="959542"/>
                  <a:pt x="6997365" y="944036"/>
                </a:cubicBezTo>
                <a:close/>
                <a:moveTo>
                  <a:pt x="11112751" y="928531"/>
                </a:moveTo>
                <a:cubicBezTo>
                  <a:pt x="11146335" y="928531"/>
                  <a:pt x="11177336" y="928531"/>
                  <a:pt x="11177336" y="944036"/>
                </a:cubicBezTo>
                <a:cubicBezTo>
                  <a:pt x="11161836" y="944036"/>
                  <a:pt x="11130835" y="944036"/>
                  <a:pt x="11112751" y="928531"/>
                </a:cubicBezTo>
                <a:close/>
                <a:moveTo>
                  <a:pt x="11032665" y="913025"/>
                </a:moveTo>
                <a:cubicBezTo>
                  <a:pt x="11066249" y="928531"/>
                  <a:pt x="11112751" y="897520"/>
                  <a:pt x="11112751" y="928531"/>
                </a:cubicBezTo>
                <a:cubicBezTo>
                  <a:pt x="11097250" y="913025"/>
                  <a:pt x="11032665" y="944036"/>
                  <a:pt x="11032665" y="913025"/>
                </a:cubicBezTo>
                <a:close/>
                <a:moveTo>
                  <a:pt x="10890577" y="882014"/>
                </a:moveTo>
                <a:cubicBezTo>
                  <a:pt x="10952579" y="882014"/>
                  <a:pt x="11001664" y="882014"/>
                  <a:pt x="11032665" y="913025"/>
                </a:cubicBezTo>
                <a:cubicBezTo>
                  <a:pt x="10968079" y="913025"/>
                  <a:pt x="10921578" y="913025"/>
                  <a:pt x="10890577" y="882014"/>
                </a:cubicBezTo>
                <a:close/>
                <a:moveTo>
                  <a:pt x="10793289" y="868855"/>
                </a:moveTo>
                <a:lnTo>
                  <a:pt x="10777855" y="870961"/>
                </a:lnTo>
                <a:cubicBezTo>
                  <a:pt x="10754544" y="874140"/>
                  <a:pt x="10757208" y="873777"/>
                  <a:pt x="10767865" y="872323"/>
                </a:cubicBezTo>
                <a:close/>
                <a:moveTo>
                  <a:pt x="10810491" y="866509"/>
                </a:moveTo>
                <a:cubicBezTo>
                  <a:pt x="10810491" y="866509"/>
                  <a:pt x="10803387" y="867478"/>
                  <a:pt x="10794506" y="868689"/>
                </a:cubicBezTo>
                <a:lnTo>
                  <a:pt x="10793289" y="868855"/>
                </a:lnTo>
                <a:close/>
                <a:moveTo>
                  <a:pt x="10856346" y="861663"/>
                </a:moveTo>
                <a:cubicBezTo>
                  <a:pt x="10874431" y="861340"/>
                  <a:pt x="10890577" y="865217"/>
                  <a:pt x="10890577" y="882014"/>
                </a:cubicBezTo>
                <a:cubicBezTo>
                  <a:pt x="10856992" y="866509"/>
                  <a:pt x="10792407" y="897520"/>
                  <a:pt x="10810491" y="866509"/>
                </a:cubicBezTo>
                <a:cubicBezTo>
                  <a:pt x="10818241" y="866509"/>
                  <a:pt x="10838263" y="861986"/>
                  <a:pt x="10856346" y="861663"/>
                </a:cubicBezTo>
                <a:close/>
                <a:moveTo>
                  <a:pt x="10712321" y="832913"/>
                </a:moveTo>
                <a:cubicBezTo>
                  <a:pt x="10730405" y="832913"/>
                  <a:pt x="10696820" y="848419"/>
                  <a:pt x="10681320" y="848419"/>
                </a:cubicBezTo>
                <a:cubicBezTo>
                  <a:pt x="10681320" y="832913"/>
                  <a:pt x="10712321" y="832913"/>
                  <a:pt x="10712321" y="832913"/>
                </a:cubicBezTo>
                <a:close/>
                <a:moveTo>
                  <a:pt x="10443649" y="784181"/>
                </a:moveTo>
                <a:lnTo>
                  <a:pt x="10425562" y="786397"/>
                </a:lnTo>
                <a:cubicBezTo>
                  <a:pt x="10425562" y="786397"/>
                  <a:pt x="10433474" y="785428"/>
                  <a:pt x="10443363" y="784216"/>
                </a:cubicBezTo>
                <a:close/>
                <a:moveTo>
                  <a:pt x="10478966" y="779855"/>
                </a:moveTo>
                <a:cubicBezTo>
                  <a:pt x="10484900" y="779129"/>
                  <a:pt x="10480944" y="779613"/>
                  <a:pt x="10473032" y="780582"/>
                </a:cubicBezTo>
                <a:lnTo>
                  <a:pt x="10443649" y="784181"/>
                </a:lnTo>
                <a:lnTo>
                  <a:pt x="10461907" y="781945"/>
                </a:lnTo>
                <a:cubicBezTo>
                  <a:pt x="10470560" y="780885"/>
                  <a:pt x="10475999" y="780219"/>
                  <a:pt x="10478966" y="779855"/>
                </a:cubicBezTo>
                <a:close/>
                <a:moveTo>
                  <a:pt x="10295907" y="763502"/>
                </a:moveTo>
                <a:cubicBezTo>
                  <a:pt x="10277016" y="761685"/>
                  <a:pt x="10253765" y="774768"/>
                  <a:pt x="10265390" y="786397"/>
                </a:cubicBezTo>
                <a:lnTo>
                  <a:pt x="10311891" y="770891"/>
                </a:lnTo>
                <a:cubicBezTo>
                  <a:pt x="10308016" y="766369"/>
                  <a:pt x="10302204" y="764108"/>
                  <a:pt x="10295907" y="763502"/>
                </a:cubicBezTo>
                <a:close/>
                <a:moveTo>
                  <a:pt x="4583484" y="719852"/>
                </a:moveTo>
                <a:cubicBezTo>
                  <a:pt x="4515346" y="717914"/>
                  <a:pt x="4426864" y="721791"/>
                  <a:pt x="4434615" y="737296"/>
                </a:cubicBezTo>
                <a:cubicBezTo>
                  <a:pt x="4452699" y="737296"/>
                  <a:pt x="4610287" y="737296"/>
                  <a:pt x="4610287" y="737296"/>
                </a:cubicBezTo>
                <a:cubicBezTo>
                  <a:pt x="4699415" y="729543"/>
                  <a:pt x="4651622" y="721791"/>
                  <a:pt x="4583484" y="719852"/>
                </a:cubicBezTo>
                <a:close/>
                <a:moveTo>
                  <a:pt x="4243805" y="687993"/>
                </a:moveTo>
                <a:cubicBezTo>
                  <a:pt x="4148985" y="685449"/>
                  <a:pt x="3987683" y="721791"/>
                  <a:pt x="3987683" y="721791"/>
                </a:cubicBezTo>
                <a:cubicBezTo>
                  <a:pt x="4034184" y="752802"/>
                  <a:pt x="4308027" y="688195"/>
                  <a:pt x="4308027" y="706285"/>
                </a:cubicBezTo>
                <a:cubicBezTo>
                  <a:pt x="4299631" y="694010"/>
                  <a:pt x="4275411" y="688841"/>
                  <a:pt x="4243805" y="687993"/>
                </a:cubicBezTo>
                <a:close/>
                <a:moveTo>
                  <a:pt x="1151090" y="561567"/>
                </a:moveTo>
                <a:cubicBezTo>
                  <a:pt x="1166590" y="577072"/>
                  <a:pt x="1120089" y="592578"/>
                  <a:pt x="1120089" y="577072"/>
                </a:cubicBezTo>
                <a:close/>
                <a:moveTo>
                  <a:pt x="2474082" y="535038"/>
                </a:moveTo>
                <a:cubicBezTo>
                  <a:pt x="3427727" y="528133"/>
                  <a:pt x="4334507" y="573196"/>
                  <a:pt x="5188972" y="608083"/>
                </a:cubicBezTo>
                <a:cubicBezTo>
                  <a:pt x="5684989" y="641678"/>
                  <a:pt x="6181006" y="721791"/>
                  <a:pt x="6661522" y="786397"/>
                </a:cubicBezTo>
                <a:cubicBezTo>
                  <a:pt x="7157537" y="832913"/>
                  <a:pt x="7638053" y="897520"/>
                  <a:pt x="8118569" y="959542"/>
                </a:cubicBezTo>
                <a:cubicBezTo>
                  <a:pt x="8583584" y="1039654"/>
                  <a:pt x="9079600" y="1055159"/>
                  <a:pt x="9575617" y="1135271"/>
                </a:cubicBezTo>
                <a:cubicBezTo>
                  <a:pt x="10040632" y="1230888"/>
                  <a:pt x="10505647" y="1360101"/>
                  <a:pt x="10952579" y="1424708"/>
                </a:cubicBezTo>
                <a:cubicBezTo>
                  <a:pt x="11210921" y="1471224"/>
                  <a:pt x="11417594" y="1504819"/>
                  <a:pt x="11642352" y="1551336"/>
                </a:cubicBezTo>
                <a:cubicBezTo>
                  <a:pt x="12634384" y="1791671"/>
                  <a:pt x="13515330" y="2065602"/>
                  <a:pt x="14491862" y="2321443"/>
                </a:cubicBezTo>
                <a:cubicBezTo>
                  <a:pt x="14765705" y="2386050"/>
                  <a:pt x="15086048" y="2466162"/>
                  <a:pt x="15326306" y="2561779"/>
                </a:cubicBezTo>
                <a:cubicBezTo>
                  <a:pt x="15421892" y="2608296"/>
                  <a:pt x="15551064" y="2641891"/>
                  <a:pt x="15582064" y="2672902"/>
                </a:cubicBezTo>
                <a:cubicBezTo>
                  <a:pt x="15582064" y="2657396"/>
                  <a:pt x="15421892" y="2657396"/>
                  <a:pt x="15517480" y="2706497"/>
                </a:cubicBezTo>
                <a:cubicBezTo>
                  <a:pt x="15773238" y="2784025"/>
                  <a:pt x="15982496" y="2817620"/>
                  <a:pt x="16207252" y="2897732"/>
                </a:cubicBezTo>
                <a:cubicBezTo>
                  <a:pt x="16302840" y="2928743"/>
                  <a:pt x="16574098" y="3057956"/>
                  <a:pt x="16269254" y="2977844"/>
                </a:cubicBezTo>
                <a:cubicBezTo>
                  <a:pt x="16093582" y="2946833"/>
                  <a:pt x="15951494" y="2882226"/>
                  <a:pt x="15822324" y="2864137"/>
                </a:cubicBezTo>
                <a:cubicBezTo>
                  <a:pt x="15822324" y="2817620"/>
                  <a:pt x="15742236" y="2882226"/>
                  <a:pt x="15822324" y="2864137"/>
                </a:cubicBezTo>
                <a:cubicBezTo>
                  <a:pt x="15837824" y="2946833"/>
                  <a:pt x="16207252" y="2962338"/>
                  <a:pt x="16222752" y="3008855"/>
                </a:cubicBezTo>
                <a:cubicBezTo>
                  <a:pt x="16222752" y="3026945"/>
                  <a:pt x="15951494" y="2962338"/>
                  <a:pt x="15917908" y="2962338"/>
                </a:cubicBezTo>
                <a:cubicBezTo>
                  <a:pt x="15917908" y="2913237"/>
                  <a:pt x="15853324" y="2977844"/>
                  <a:pt x="15917908" y="2962338"/>
                </a:cubicBezTo>
                <a:cubicBezTo>
                  <a:pt x="15917908" y="3026945"/>
                  <a:pt x="16142668" y="3088967"/>
                  <a:pt x="16253754" y="3122562"/>
                </a:cubicBezTo>
                <a:cubicBezTo>
                  <a:pt x="16302840" y="3153573"/>
                  <a:pt x="16478512" y="3202674"/>
                  <a:pt x="16543096" y="3233685"/>
                </a:cubicBezTo>
                <a:cubicBezTo>
                  <a:pt x="16847939" y="3313797"/>
                  <a:pt x="16413926" y="3233685"/>
                  <a:pt x="16302840" y="3233685"/>
                </a:cubicBezTo>
                <a:cubicBezTo>
                  <a:pt x="16287338" y="3233685"/>
                  <a:pt x="16287338" y="3249190"/>
                  <a:pt x="16287338" y="3249190"/>
                </a:cubicBezTo>
                <a:cubicBezTo>
                  <a:pt x="16302840" y="3233685"/>
                  <a:pt x="16302840" y="3233685"/>
                  <a:pt x="16302840" y="3233685"/>
                </a:cubicBezTo>
                <a:cubicBezTo>
                  <a:pt x="16318340" y="3249190"/>
                  <a:pt x="16287338" y="3282786"/>
                  <a:pt x="16287338" y="3267280"/>
                </a:cubicBezTo>
                <a:cubicBezTo>
                  <a:pt x="16302840" y="3313797"/>
                  <a:pt x="16607682" y="3393909"/>
                  <a:pt x="16669684" y="3409414"/>
                </a:cubicBezTo>
                <a:cubicBezTo>
                  <a:pt x="16654184" y="3409414"/>
                  <a:pt x="16832439" y="3424920"/>
                  <a:pt x="16847939" y="3443010"/>
                </a:cubicBezTo>
                <a:cubicBezTo>
                  <a:pt x="16863439" y="3474021"/>
                  <a:pt x="16767851" y="3443010"/>
                  <a:pt x="16767851" y="3443010"/>
                </a:cubicBezTo>
                <a:cubicBezTo>
                  <a:pt x="16687768" y="3424920"/>
                  <a:pt x="16367424" y="3378403"/>
                  <a:pt x="16478512" y="3409414"/>
                </a:cubicBezTo>
                <a:cubicBezTo>
                  <a:pt x="16669684" y="3458515"/>
                  <a:pt x="16752351" y="3474021"/>
                  <a:pt x="16909939" y="3523121"/>
                </a:cubicBezTo>
                <a:cubicBezTo>
                  <a:pt x="16943527" y="3538627"/>
                  <a:pt x="17072695" y="3569638"/>
                  <a:pt x="17072695" y="3569638"/>
                </a:cubicBezTo>
                <a:cubicBezTo>
                  <a:pt x="17072695" y="3634244"/>
                  <a:pt x="16767851" y="3554132"/>
                  <a:pt x="16863439" y="3554132"/>
                </a:cubicBezTo>
                <a:cubicBezTo>
                  <a:pt x="16909939" y="3569638"/>
                  <a:pt x="16959027" y="3569638"/>
                  <a:pt x="17008111" y="3569638"/>
                </a:cubicBezTo>
                <a:cubicBezTo>
                  <a:pt x="16943527" y="3569638"/>
                  <a:pt x="16894439" y="3554132"/>
                  <a:pt x="16863439" y="3554132"/>
                </a:cubicBezTo>
                <a:cubicBezTo>
                  <a:pt x="16623182" y="3538627"/>
                  <a:pt x="16367424" y="3538627"/>
                  <a:pt x="16111666" y="3474021"/>
                </a:cubicBezTo>
                <a:cubicBezTo>
                  <a:pt x="16093582" y="3458515"/>
                  <a:pt x="16047080" y="3443010"/>
                  <a:pt x="15997996" y="3443010"/>
                </a:cubicBezTo>
                <a:cubicBezTo>
                  <a:pt x="15997996" y="3424920"/>
                  <a:pt x="15966994" y="3424920"/>
                  <a:pt x="15933410" y="3424920"/>
                </a:cubicBezTo>
                <a:cubicBezTo>
                  <a:pt x="15917908" y="3378403"/>
                  <a:pt x="15853324" y="3443010"/>
                  <a:pt x="15933410" y="3424920"/>
                </a:cubicBezTo>
                <a:cubicBezTo>
                  <a:pt x="15933410" y="3443010"/>
                  <a:pt x="15982496" y="3443010"/>
                  <a:pt x="15997996" y="3443010"/>
                </a:cubicBezTo>
                <a:cubicBezTo>
                  <a:pt x="16028996" y="3474021"/>
                  <a:pt x="16062580" y="3474021"/>
                  <a:pt x="16111666" y="3474021"/>
                </a:cubicBezTo>
                <a:cubicBezTo>
                  <a:pt x="16253754" y="3523121"/>
                  <a:pt x="16413926" y="3603233"/>
                  <a:pt x="16512096" y="3649750"/>
                </a:cubicBezTo>
                <a:cubicBezTo>
                  <a:pt x="16558596" y="3665255"/>
                  <a:pt x="16607682" y="3649750"/>
                  <a:pt x="16638684" y="3683345"/>
                </a:cubicBezTo>
                <a:cubicBezTo>
                  <a:pt x="16669684" y="3683345"/>
                  <a:pt x="16687768" y="3745367"/>
                  <a:pt x="16734267" y="3763457"/>
                </a:cubicBezTo>
                <a:cubicBezTo>
                  <a:pt x="16767851" y="3778962"/>
                  <a:pt x="16863439" y="3763457"/>
                  <a:pt x="16894439" y="3794468"/>
                </a:cubicBezTo>
                <a:cubicBezTo>
                  <a:pt x="16919627" y="3806098"/>
                  <a:pt x="16943363" y="3864243"/>
                  <a:pt x="16953659" y="3884957"/>
                </a:cubicBezTo>
                <a:lnTo>
                  <a:pt x="16956923" y="3890590"/>
                </a:lnTo>
                <a:lnTo>
                  <a:pt x="16950239" y="3892195"/>
                </a:lnTo>
                <a:cubicBezTo>
                  <a:pt x="16911315" y="3901593"/>
                  <a:pt x="16758167" y="3939186"/>
                  <a:pt x="16798855" y="3939186"/>
                </a:cubicBezTo>
                <a:cubicBezTo>
                  <a:pt x="16718767" y="3939186"/>
                  <a:pt x="16589598" y="3874580"/>
                  <a:pt x="16463012" y="3859074"/>
                </a:cubicBezTo>
                <a:cubicBezTo>
                  <a:pt x="16269254" y="3825479"/>
                  <a:pt x="16093582" y="3778962"/>
                  <a:pt x="15933410" y="3745367"/>
                </a:cubicBezTo>
                <a:cubicBezTo>
                  <a:pt x="15837824" y="3714356"/>
                  <a:pt x="15517480" y="3603233"/>
                  <a:pt x="15486478" y="3618739"/>
                </a:cubicBezTo>
                <a:cubicBezTo>
                  <a:pt x="15486478" y="3618739"/>
                  <a:pt x="15582064" y="3665255"/>
                  <a:pt x="15646650" y="3698851"/>
                </a:cubicBezTo>
                <a:cubicBezTo>
                  <a:pt x="15837824" y="3745367"/>
                  <a:pt x="16158168" y="3825479"/>
                  <a:pt x="16238252" y="3874580"/>
                </a:cubicBezTo>
                <a:cubicBezTo>
                  <a:pt x="16207252" y="3890085"/>
                  <a:pt x="16238252" y="3890085"/>
                  <a:pt x="16238252" y="3874580"/>
                </a:cubicBezTo>
                <a:cubicBezTo>
                  <a:pt x="16302840" y="3908175"/>
                  <a:pt x="16349340" y="3939186"/>
                  <a:pt x="16447510" y="3970197"/>
                </a:cubicBezTo>
                <a:cubicBezTo>
                  <a:pt x="16527596" y="4003793"/>
                  <a:pt x="16687768" y="4003793"/>
                  <a:pt x="16718767" y="4034804"/>
                </a:cubicBezTo>
                <a:cubicBezTo>
                  <a:pt x="16718767" y="4050309"/>
                  <a:pt x="16543096" y="4034804"/>
                  <a:pt x="16558596" y="4019298"/>
                </a:cubicBezTo>
                <a:cubicBezTo>
                  <a:pt x="16512096" y="4065815"/>
                  <a:pt x="16752351" y="4065815"/>
                  <a:pt x="16814355" y="4114916"/>
                </a:cubicBezTo>
                <a:cubicBezTo>
                  <a:pt x="16832439" y="4130421"/>
                  <a:pt x="16832439" y="4210533"/>
                  <a:pt x="16832439" y="4210533"/>
                </a:cubicBezTo>
                <a:cubicBezTo>
                  <a:pt x="16847939" y="4228623"/>
                  <a:pt x="17023611" y="4259634"/>
                  <a:pt x="17023611" y="4259634"/>
                </a:cubicBezTo>
                <a:cubicBezTo>
                  <a:pt x="17023611" y="4324240"/>
                  <a:pt x="16623182" y="4259634"/>
                  <a:pt x="16589598" y="4244128"/>
                </a:cubicBezTo>
                <a:cubicBezTo>
                  <a:pt x="16589598" y="4259634"/>
                  <a:pt x="16623182" y="4275139"/>
                  <a:pt x="16623182" y="4275139"/>
                </a:cubicBezTo>
                <a:cubicBezTo>
                  <a:pt x="16447510" y="4275139"/>
                  <a:pt x="16253754" y="4195027"/>
                  <a:pt x="16013496" y="4145927"/>
                </a:cubicBezTo>
                <a:cubicBezTo>
                  <a:pt x="15421892" y="3985703"/>
                  <a:pt x="14652034" y="3778962"/>
                  <a:pt x="14140517" y="3665255"/>
                </a:cubicBezTo>
                <a:cubicBezTo>
                  <a:pt x="14109516" y="3634244"/>
                  <a:pt x="14044931" y="3618739"/>
                  <a:pt x="13964845" y="3603233"/>
                </a:cubicBezTo>
                <a:cubicBezTo>
                  <a:pt x="13931260" y="3554132"/>
                  <a:pt x="13851174" y="3634244"/>
                  <a:pt x="13964845" y="3603233"/>
                </a:cubicBezTo>
                <a:cubicBezTo>
                  <a:pt x="14011346" y="3634244"/>
                  <a:pt x="14075932" y="3649750"/>
                  <a:pt x="14140517" y="3665255"/>
                </a:cubicBezTo>
                <a:cubicBezTo>
                  <a:pt x="14349774" y="3714356"/>
                  <a:pt x="14716620" y="3843569"/>
                  <a:pt x="14941377" y="3908175"/>
                </a:cubicBezTo>
                <a:cubicBezTo>
                  <a:pt x="15261721" y="4003793"/>
                  <a:pt x="14796706" y="3923681"/>
                  <a:pt x="14732120" y="3908175"/>
                </a:cubicBezTo>
                <a:cubicBezTo>
                  <a:pt x="14460861" y="3843569"/>
                  <a:pt x="14796706" y="3954692"/>
                  <a:pt x="14861291" y="3970197"/>
                </a:cubicBezTo>
                <a:cubicBezTo>
                  <a:pt x="15452894" y="4164016"/>
                  <a:pt x="15886908" y="4275139"/>
                  <a:pt x="16463012" y="4450869"/>
                </a:cubicBezTo>
                <a:cubicBezTo>
                  <a:pt x="16494012" y="4466374"/>
                  <a:pt x="16752351" y="4515475"/>
                  <a:pt x="16718767" y="4546486"/>
                </a:cubicBezTo>
                <a:cubicBezTo>
                  <a:pt x="16669684" y="4595587"/>
                  <a:pt x="16512096" y="4435363"/>
                  <a:pt x="16447510" y="4484464"/>
                </a:cubicBezTo>
                <a:cubicBezTo>
                  <a:pt x="16432010" y="4499969"/>
                  <a:pt x="16543096" y="4530980"/>
                  <a:pt x="16543096" y="4530980"/>
                </a:cubicBezTo>
                <a:cubicBezTo>
                  <a:pt x="16574098" y="4564576"/>
                  <a:pt x="16574098" y="4595587"/>
                  <a:pt x="16589598" y="4595587"/>
                </a:cubicBezTo>
                <a:cubicBezTo>
                  <a:pt x="16638684" y="4626598"/>
                  <a:pt x="16767851" y="4626598"/>
                  <a:pt x="16832439" y="4660193"/>
                </a:cubicBezTo>
                <a:cubicBezTo>
                  <a:pt x="16814355" y="4644688"/>
                  <a:pt x="16832439" y="4691204"/>
                  <a:pt x="16847939" y="4706710"/>
                </a:cubicBezTo>
                <a:cubicBezTo>
                  <a:pt x="16767851" y="4706710"/>
                  <a:pt x="16527596" y="4660193"/>
                  <a:pt x="16638684" y="4706710"/>
                </a:cubicBezTo>
                <a:cubicBezTo>
                  <a:pt x="16767851" y="4755811"/>
                  <a:pt x="16814355" y="4740305"/>
                  <a:pt x="16909939" y="4786822"/>
                </a:cubicBezTo>
                <a:cubicBezTo>
                  <a:pt x="17134699" y="4900529"/>
                  <a:pt x="16863439" y="4835922"/>
                  <a:pt x="16767851" y="4820417"/>
                </a:cubicBezTo>
                <a:cubicBezTo>
                  <a:pt x="16527596" y="4771316"/>
                  <a:pt x="16847939" y="4885023"/>
                  <a:pt x="16863439" y="4885023"/>
                </a:cubicBezTo>
                <a:cubicBezTo>
                  <a:pt x="16909939" y="4900529"/>
                  <a:pt x="16959027" y="4947045"/>
                  <a:pt x="16990027" y="4965135"/>
                </a:cubicBezTo>
                <a:cubicBezTo>
                  <a:pt x="17263871" y="5060752"/>
                  <a:pt x="16349340" y="4866933"/>
                  <a:pt x="16703268" y="4980641"/>
                </a:cubicBezTo>
                <a:cubicBezTo>
                  <a:pt x="16623182" y="4996146"/>
                  <a:pt x="16767851" y="5045247"/>
                  <a:pt x="16878939" y="5060752"/>
                </a:cubicBezTo>
                <a:cubicBezTo>
                  <a:pt x="16894439" y="5076258"/>
                  <a:pt x="17248367" y="5156370"/>
                  <a:pt x="17054611" y="5140864"/>
                </a:cubicBezTo>
                <a:cubicBezTo>
                  <a:pt x="16752351" y="5107269"/>
                  <a:pt x="16494012" y="4980641"/>
                  <a:pt x="16238252" y="4947045"/>
                </a:cubicBezTo>
                <a:cubicBezTo>
                  <a:pt x="16207252" y="4900529"/>
                  <a:pt x="16142668" y="4965135"/>
                  <a:pt x="16238252" y="4947045"/>
                </a:cubicBezTo>
                <a:cubicBezTo>
                  <a:pt x="16349340" y="5011652"/>
                  <a:pt x="16382924" y="5011652"/>
                  <a:pt x="16463012" y="5027157"/>
                </a:cubicBezTo>
                <a:cubicBezTo>
                  <a:pt x="16527596" y="5045247"/>
                  <a:pt x="16687768" y="5060752"/>
                  <a:pt x="16718767" y="5091764"/>
                </a:cubicBezTo>
                <a:cubicBezTo>
                  <a:pt x="16734267" y="5140864"/>
                  <a:pt x="16607682" y="5125359"/>
                  <a:pt x="16607682" y="5125359"/>
                </a:cubicBezTo>
                <a:cubicBezTo>
                  <a:pt x="16574098" y="5140864"/>
                  <a:pt x="16687768" y="5171875"/>
                  <a:pt x="16607682" y="5187381"/>
                </a:cubicBezTo>
                <a:cubicBezTo>
                  <a:pt x="16543096" y="5187381"/>
                  <a:pt x="16413926" y="5140864"/>
                  <a:pt x="16318340" y="5125359"/>
                </a:cubicBezTo>
                <a:cubicBezTo>
                  <a:pt x="16127166" y="5060752"/>
                  <a:pt x="15917908" y="4996146"/>
                  <a:pt x="15757736" y="4947045"/>
                </a:cubicBezTo>
                <a:cubicBezTo>
                  <a:pt x="15708652" y="4947045"/>
                  <a:pt x="15470978" y="4866933"/>
                  <a:pt x="15437392" y="4900529"/>
                </a:cubicBezTo>
                <a:cubicBezTo>
                  <a:pt x="15452894" y="4900529"/>
                  <a:pt x="15597564" y="4965135"/>
                  <a:pt x="15597564" y="4965135"/>
                </a:cubicBezTo>
                <a:cubicBezTo>
                  <a:pt x="15982496" y="5107269"/>
                  <a:pt x="16253754" y="5156370"/>
                  <a:pt x="16654184" y="5301088"/>
                </a:cubicBezTo>
                <a:cubicBezTo>
                  <a:pt x="16687768" y="5301088"/>
                  <a:pt x="16974527" y="5427717"/>
                  <a:pt x="16752351" y="5381200"/>
                </a:cubicBezTo>
                <a:cubicBezTo>
                  <a:pt x="16638684" y="5347605"/>
                  <a:pt x="16478512" y="5332099"/>
                  <a:pt x="16367424" y="5316594"/>
                </a:cubicBezTo>
                <a:cubicBezTo>
                  <a:pt x="14845791" y="4996146"/>
                  <a:pt x="13308657" y="4466374"/>
                  <a:pt x="11657852" y="4050309"/>
                </a:cubicBezTo>
                <a:cubicBezTo>
                  <a:pt x="10872493" y="3859074"/>
                  <a:pt x="10040632" y="3683345"/>
                  <a:pt x="9175187" y="3554132"/>
                </a:cubicBezTo>
                <a:cubicBezTo>
                  <a:pt x="8327826" y="3424920"/>
                  <a:pt x="7462380" y="3249190"/>
                  <a:pt x="6565935" y="3184584"/>
                </a:cubicBezTo>
                <a:cubicBezTo>
                  <a:pt x="5907163" y="3122562"/>
                  <a:pt x="5300060" y="3073461"/>
                  <a:pt x="4674873" y="3042450"/>
                </a:cubicBezTo>
                <a:cubicBezTo>
                  <a:pt x="4628371" y="3042450"/>
                  <a:pt x="4323528" y="2993349"/>
                  <a:pt x="4274443" y="3026945"/>
                </a:cubicBezTo>
                <a:cubicBezTo>
                  <a:pt x="4274443" y="3026945"/>
                  <a:pt x="4674873" y="3057956"/>
                  <a:pt x="4739458" y="3057956"/>
                </a:cubicBezTo>
                <a:cubicBezTo>
                  <a:pt x="4819544" y="3073461"/>
                  <a:pt x="4930631" y="3073461"/>
                  <a:pt x="5044302" y="3073461"/>
                </a:cubicBezTo>
                <a:cubicBezTo>
                  <a:pt x="5891662" y="3122562"/>
                  <a:pt x="6485849" y="3233685"/>
                  <a:pt x="7526966" y="3378403"/>
                </a:cubicBezTo>
                <a:cubicBezTo>
                  <a:pt x="8022982" y="3443010"/>
                  <a:pt x="8534499" y="3523121"/>
                  <a:pt x="9048599" y="3587728"/>
                </a:cubicBezTo>
                <a:cubicBezTo>
                  <a:pt x="9208771" y="3618739"/>
                  <a:pt x="9784874" y="3729862"/>
                  <a:pt x="9449029" y="3683345"/>
                </a:cubicBezTo>
                <a:cubicBezTo>
                  <a:pt x="8743756" y="3569638"/>
                  <a:pt x="8149570" y="3458515"/>
                  <a:pt x="7493382" y="3378403"/>
                </a:cubicBezTo>
                <a:cubicBezTo>
                  <a:pt x="6245591" y="3218179"/>
                  <a:pt x="5555818" y="3153573"/>
                  <a:pt x="4434615" y="3088967"/>
                </a:cubicBezTo>
                <a:cubicBezTo>
                  <a:pt x="4384561" y="3088967"/>
                  <a:pt x="4121577" y="3088967"/>
                  <a:pt x="3978682" y="3088967"/>
                </a:cubicBezTo>
                <a:lnTo>
                  <a:pt x="3923098" y="3088967"/>
                </a:lnTo>
                <a:cubicBezTo>
                  <a:pt x="4274443" y="3122562"/>
                  <a:pt x="4548285" y="3122562"/>
                  <a:pt x="4868629" y="3122562"/>
                </a:cubicBezTo>
                <a:cubicBezTo>
                  <a:pt x="5891662" y="3184584"/>
                  <a:pt x="6868195" y="3347392"/>
                  <a:pt x="7893812" y="3474021"/>
                </a:cubicBezTo>
                <a:cubicBezTo>
                  <a:pt x="8599085" y="3569638"/>
                  <a:pt x="9270773" y="3683345"/>
                  <a:pt x="9911461" y="3794468"/>
                </a:cubicBezTo>
                <a:cubicBezTo>
                  <a:pt x="10009631" y="3809974"/>
                  <a:pt x="10280890" y="3859074"/>
                  <a:pt x="10185304" y="3809974"/>
                </a:cubicBezTo>
                <a:cubicBezTo>
                  <a:pt x="10280890" y="3825479"/>
                  <a:pt x="10360976" y="3825479"/>
                  <a:pt x="10425562" y="3859074"/>
                </a:cubicBezTo>
                <a:cubicBezTo>
                  <a:pt x="10329975" y="3843569"/>
                  <a:pt x="10329975" y="3890085"/>
                  <a:pt x="10425562" y="3874580"/>
                </a:cubicBezTo>
                <a:cubicBezTo>
                  <a:pt x="10425562" y="3908175"/>
                  <a:pt x="10490147" y="3874580"/>
                  <a:pt x="10505647" y="3890085"/>
                </a:cubicBezTo>
                <a:cubicBezTo>
                  <a:pt x="10505647" y="3908175"/>
                  <a:pt x="10552149" y="3908175"/>
                  <a:pt x="10570233" y="3908175"/>
                </a:cubicBezTo>
                <a:cubicBezTo>
                  <a:pt x="10570233" y="3939186"/>
                  <a:pt x="10632235" y="3923681"/>
                  <a:pt x="10647736" y="3923681"/>
                </a:cubicBezTo>
                <a:cubicBezTo>
                  <a:pt x="10752364" y="3954692"/>
                  <a:pt x="10856992" y="3982473"/>
                  <a:pt x="10965496" y="4006377"/>
                </a:cubicBezTo>
                <a:lnTo>
                  <a:pt x="11233653" y="4053116"/>
                </a:lnTo>
                <a:lnTo>
                  <a:pt x="11242648" y="4056608"/>
                </a:lnTo>
                <a:lnTo>
                  <a:pt x="11249238" y="4055833"/>
                </a:lnTo>
                <a:lnTo>
                  <a:pt x="11306507" y="4065815"/>
                </a:lnTo>
                <a:cubicBezTo>
                  <a:pt x="11402094" y="4114916"/>
                  <a:pt x="11513181" y="4145927"/>
                  <a:pt x="11642352" y="4164016"/>
                </a:cubicBezTo>
                <a:cubicBezTo>
                  <a:pt x="11657852" y="4179522"/>
                  <a:pt x="11691437" y="4164016"/>
                  <a:pt x="11706937" y="4179522"/>
                </a:cubicBezTo>
                <a:cubicBezTo>
                  <a:pt x="11706937" y="4195027"/>
                  <a:pt x="11787023" y="4195027"/>
                  <a:pt x="11787023" y="4179522"/>
                </a:cubicBezTo>
                <a:cubicBezTo>
                  <a:pt x="11802524" y="4179522"/>
                  <a:pt x="11833525" y="4164016"/>
                  <a:pt x="11849025" y="4195027"/>
                </a:cubicBezTo>
                <a:cubicBezTo>
                  <a:pt x="11753439" y="4179522"/>
                  <a:pt x="11833525" y="4244128"/>
                  <a:pt x="11849025" y="4195027"/>
                </a:cubicBezTo>
                <a:cubicBezTo>
                  <a:pt x="11867109" y="4195027"/>
                  <a:pt x="11913611" y="4179522"/>
                  <a:pt x="11913611" y="4210533"/>
                </a:cubicBezTo>
                <a:cubicBezTo>
                  <a:pt x="11818024" y="4195027"/>
                  <a:pt x="11898110" y="4259634"/>
                  <a:pt x="11913611" y="4210533"/>
                </a:cubicBezTo>
                <a:cubicBezTo>
                  <a:pt x="12058282" y="4195027"/>
                  <a:pt x="11849025" y="4244128"/>
                  <a:pt x="11993697" y="4244128"/>
                </a:cubicBezTo>
                <a:cubicBezTo>
                  <a:pt x="12011780" y="4275139"/>
                  <a:pt x="12042781" y="4259634"/>
                  <a:pt x="12042781" y="4244128"/>
                </a:cubicBezTo>
                <a:cubicBezTo>
                  <a:pt x="12058282" y="4244128"/>
                  <a:pt x="12073783" y="4244128"/>
                  <a:pt x="12091866" y="4259634"/>
                </a:cubicBezTo>
                <a:cubicBezTo>
                  <a:pt x="12073783" y="4259634"/>
                  <a:pt x="12058282" y="4259634"/>
                  <a:pt x="12058282" y="4275139"/>
                </a:cubicBezTo>
                <a:cubicBezTo>
                  <a:pt x="12073783" y="4275139"/>
                  <a:pt x="12122867" y="4259634"/>
                  <a:pt x="12107367" y="4259634"/>
                </a:cubicBezTo>
                <a:cubicBezTo>
                  <a:pt x="12458712" y="4306150"/>
                  <a:pt x="12859142" y="4419858"/>
                  <a:pt x="13163985" y="4546486"/>
                </a:cubicBezTo>
                <a:cubicBezTo>
                  <a:pt x="13099400" y="4530980"/>
                  <a:pt x="13163985" y="4595587"/>
                  <a:pt x="13163985" y="4546486"/>
                </a:cubicBezTo>
                <a:cubicBezTo>
                  <a:pt x="13194986" y="4595587"/>
                  <a:pt x="13275072" y="4595587"/>
                  <a:pt x="13404243" y="4644688"/>
                </a:cubicBezTo>
                <a:cubicBezTo>
                  <a:pt x="13468829" y="4660193"/>
                  <a:pt x="13530831" y="4691204"/>
                  <a:pt x="13595416" y="4706710"/>
                </a:cubicBezTo>
                <a:cubicBezTo>
                  <a:pt x="14380775" y="4916034"/>
                  <a:pt x="15197135" y="5091764"/>
                  <a:pt x="15886908" y="5381200"/>
                </a:cubicBezTo>
                <a:cubicBezTo>
                  <a:pt x="15951494" y="5412211"/>
                  <a:pt x="16013496" y="5412211"/>
                  <a:pt x="16093582" y="5445806"/>
                </a:cubicBezTo>
                <a:cubicBezTo>
                  <a:pt x="16222752" y="5476817"/>
                  <a:pt x="16607682" y="5606030"/>
                  <a:pt x="16478512" y="5572435"/>
                </a:cubicBezTo>
                <a:cubicBezTo>
                  <a:pt x="16222752" y="5525918"/>
                  <a:pt x="16028996" y="5476817"/>
                  <a:pt x="15822324" y="5412211"/>
                </a:cubicBezTo>
                <a:cubicBezTo>
                  <a:pt x="15052464" y="5205471"/>
                  <a:pt x="14285189" y="5011652"/>
                  <a:pt x="13515330" y="4820417"/>
                </a:cubicBezTo>
                <a:cubicBezTo>
                  <a:pt x="13499830" y="4786822"/>
                  <a:pt x="13450745" y="4786822"/>
                  <a:pt x="13404243" y="4786822"/>
                </a:cubicBezTo>
                <a:cubicBezTo>
                  <a:pt x="13404243" y="4755811"/>
                  <a:pt x="13355158" y="4771316"/>
                  <a:pt x="13339658" y="4771316"/>
                </a:cubicBezTo>
                <a:cubicBezTo>
                  <a:pt x="13339658" y="4755811"/>
                  <a:pt x="13308657" y="4755811"/>
                  <a:pt x="13293156" y="4755811"/>
                </a:cubicBezTo>
                <a:cubicBezTo>
                  <a:pt x="13275072" y="4724799"/>
                  <a:pt x="13244071" y="4740305"/>
                  <a:pt x="13210487" y="4740305"/>
                </a:cubicBezTo>
                <a:cubicBezTo>
                  <a:pt x="13194986" y="4691204"/>
                  <a:pt x="13130401" y="4755811"/>
                  <a:pt x="13210487" y="4740305"/>
                </a:cubicBezTo>
                <a:cubicBezTo>
                  <a:pt x="13228571" y="4755811"/>
                  <a:pt x="13259572" y="4755811"/>
                  <a:pt x="13293156" y="4755811"/>
                </a:cubicBezTo>
                <a:cubicBezTo>
                  <a:pt x="13293156" y="4771316"/>
                  <a:pt x="13324157" y="4771316"/>
                  <a:pt x="13339658" y="4771316"/>
                </a:cubicBezTo>
                <a:cubicBezTo>
                  <a:pt x="13339658" y="4786822"/>
                  <a:pt x="13370659" y="4786822"/>
                  <a:pt x="13404243" y="4786822"/>
                </a:cubicBezTo>
                <a:cubicBezTo>
                  <a:pt x="13419744" y="4804911"/>
                  <a:pt x="13468829" y="4820417"/>
                  <a:pt x="13515330" y="4820417"/>
                </a:cubicBezTo>
                <a:cubicBezTo>
                  <a:pt x="14300689" y="5060752"/>
                  <a:pt x="15166134" y="5285583"/>
                  <a:pt x="15951494" y="5507828"/>
                </a:cubicBezTo>
                <a:cubicBezTo>
                  <a:pt x="16078080" y="5556929"/>
                  <a:pt x="16207252" y="5572435"/>
                  <a:pt x="16318340" y="5621536"/>
                </a:cubicBezTo>
                <a:cubicBezTo>
                  <a:pt x="16318340" y="5621536"/>
                  <a:pt x="16269254" y="5637041"/>
                  <a:pt x="16287338" y="5652547"/>
                </a:cubicBezTo>
                <a:cubicBezTo>
                  <a:pt x="16302840" y="5668052"/>
                  <a:pt x="16382924" y="5668052"/>
                  <a:pt x="16432010" y="5701647"/>
                </a:cubicBezTo>
                <a:cubicBezTo>
                  <a:pt x="16494012" y="5717153"/>
                  <a:pt x="16638684" y="5797264"/>
                  <a:pt x="16703268" y="5812770"/>
                </a:cubicBezTo>
                <a:cubicBezTo>
                  <a:pt x="16574098" y="5797264"/>
                  <a:pt x="16478512" y="5766254"/>
                  <a:pt x="16367424" y="5732658"/>
                </a:cubicBezTo>
                <a:cubicBezTo>
                  <a:pt x="16287338" y="5701647"/>
                  <a:pt x="15871408" y="5606030"/>
                  <a:pt x="16093582" y="5683558"/>
                </a:cubicBezTo>
                <a:cubicBezTo>
                  <a:pt x="16191752" y="5701647"/>
                  <a:pt x="16349340" y="5766254"/>
                  <a:pt x="16382924" y="5766254"/>
                </a:cubicBezTo>
                <a:cubicBezTo>
                  <a:pt x="16398424" y="5766254"/>
                  <a:pt x="16398424" y="5781759"/>
                  <a:pt x="16413926" y="5797264"/>
                </a:cubicBezTo>
                <a:cubicBezTo>
                  <a:pt x="16494012" y="5828276"/>
                  <a:pt x="16623182" y="5828276"/>
                  <a:pt x="16703268" y="5861871"/>
                </a:cubicBezTo>
                <a:cubicBezTo>
                  <a:pt x="16798855" y="5892882"/>
                  <a:pt x="16894439" y="5957488"/>
                  <a:pt x="17023611" y="5988500"/>
                </a:cubicBezTo>
                <a:cubicBezTo>
                  <a:pt x="17088195" y="6022094"/>
                  <a:pt x="17359455" y="6053106"/>
                  <a:pt x="17393039" y="6086701"/>
                </a:cubicBezTo>
                <a:cubicBezTo>
                  <a:pt x="17359455" y="6053106"/>
                  <a:pt x="17279371" y="6197824"/>
                  <a:pt x="17374955" y="6148723"/>
                </a:cubicBezTo>
                <a:cubicBezTo>
                  <a:pt x="17343955" y="6166813"/>
                  <a:pt x="17374955" y="6166813"/>
                  <a:pt x="17343955" y="6166813"/>
                </a:cubicBezTo>
                <a:cubicBezTo>
                  <a:pt x="17248367" y="6166813"/>
                  <a:pt x="17199283" y="6148723"/>
                  <a:pt x="17103699" y="6133218"/>
                </a:cubicBezTo>
                <a:cubicBezTo>
                  <a:pt x="15646650" y="5812770"/>
                  <a:pt x="14331690" y="5316594"/>
                  <a:pt x="12908227" y="4996146"/>
                </a:cubicBezTo>
                <a:cubicBezTo>
                  <a:pt x="12874642" y="4980641"/>
                  <a:pt x="12843641" y="4965135"/>
                  <a:pt x="12794556" y="4965135"/>
                </a:cubicBezTo>
                <a:cubicBezTo>
                  <a:pt x="12779056" y="4947045"/>
                  <a:pt x="12763555" y="4947045"/>
                  <a:pt x="12748055" y="4947045"/>
                </a:cubicBezTo>
                <a:cubicBezTo>
                  <a:pt x="12729971" y="4931540"/>
                  <a:pt x="12698970" y="4931540"/>
                  <a:pt x="12667969" y="4931540"/>
                </a:cubicBezTo>
                <a:cubicBezTo>
                  <a:pt x="12667969" y="4916034"/>
                  <a:pt x="12652468" y="4916034"/>
                  <a:pt x="12618884" y="4916034"/>
                </a:cubicBezTo>
                <a:cubicBezTo>
                  <a:pt x="12603383" y="4866933"/>
                  <a:pt x="12538798" y="4931540"/>
                  <a:pt x="12618884" y="4916034"/>
                </a:cubicBezTo>
                <a:cubicBezTo>
                  <a:pt x="12618884" y="4931540"/>
                  <a:pt x="12652468" y="4931540"/>
                  <a:pt x="12667969" y="4931540"/>
                </a:cubicBezTo>
                <a:cubicBezTo>
                  <a:pt x="12683469" y="4965135"/>
                  <a:pt x="12714470" y="4947045"/>
                  <a:pt x="12748055" y="4947045"/>
                </a:cubicBezTo>
                <a:cubicBezTo>
                  <a:pt x="12748055" y="4965135"/>
                  <a:pt x="12763555" y="4965135"/>
                  <a:pt x="12794556" y="4965135"/>
                </a:cubicBezTo>
                <a:cubicBezTo>
                  <a:pt x="12810057" y="4996146"/>
                  <a:pt x="12859142" y="4996146"/>
                  <a:pt x="12908227" y="4996146"/>
                </a:cubicBezTo>
                <a:cubicBezTo>
                  <a:pt x="14269688" y="5445806"/>
                  <a:pt x="15791322" y="5732658"/>
                  <a:pt x="17072695" y="6262430"/>
                </a:cubicBezTo>
                <a:cubicBezTo>
                  <a:pt x="16974527" y="6293442"/>
                  <a:pt x="16798855" y="6148723"/>
                  <a:pt x="16752351" y="6213330"/>
                </a:cubicBezTo>
                <a:cubicBezTo>
                  <a:pt x="16734267" y="6213330"/>
                  <a:pt x="16990027" y="6308947"/>
                  <a:pt x="16990027" y="6308947"/>
                </a:cubicBezTo>
                <a:cubicBezTo>
                  <a:pt x="17039111" y="6342542"/>
                  <a:pt x="17023611" y="6358048"/>
                  <a:pt x="17039111" y="6373553"/>
                </a:cubicBezTo>
                <a:cubicBezTo>
                  <a:pt x="17183783" y="6438160"/>
                  <a:pt x="17439543" y="6422654"/>
                  <a:pt x="17488627" y="6533777"/>
                </a:cubicBezTo>
                <a:lnTo>
                  <a:pt x="17401959" y="6522940"/>
                </a:lnTo>
                <a:lnTo>
                  <a:pt x="17391951" y="6518029"/>
                </a:lnTo>
                <a:lnTo>
                  <a:pt x="17374911" y="6516392"/>
                </a:lnTo>
                <a:lnTo>
                  <a:pt x="17343311" y="6507611"/>
                </a:lnTo>
                <a:cubicBezTo>
                  <a:pt x="17324259" y="6501797"/>
                  <a:pt x="17303267" y="6495013"/>
                  <a:pt x="17279371" y="6487260"/>
                </a:cubicBezTo>
                <a:cubicBezTo>
                  <a:pt x="17263871" y="6487260"/>
                  <a:pt x="17103699" y="6407148"/>
                  <a:pt x="17054611" y="6438160"/>
                </a:cubicBezTo>
                <a:cubicBezTo>
                  <a:pt x="17054611" y="6438160"/>
                  <a:pt x="17183783" y="6502766"/>
                  <a:pt x="17230283" y="6502766"/>
                </a:cubicBezTo>
                <a:cubicBezTo>
                  <a:pt x="17247079" y="6510519"/>
                  <a:pt x="17291643" y="6510519"/>
                  <a:pt x="17333947" y="6512457"/>
                </a:cubicBezTo>
                <a:lnTo>
                  <a:pt x="17374911" y="6516392"/>
                </a:lnTo>
                <a:lnTo>
                  <a:pt x="17395623" y="6522148"/>
                </a:lnTo>
                <a:lnTo>
                  <a:pt x="17401959" y="6522940"/>
                </a:lnTo>
                <a:lnTo>
                  <a:pt x="17424043" y="6533777"/>
                </a:lnTo>
                <a:cubicBezTo>
                  <a:pt x="17464407" y="6583846"/>
                  <a:pt x="17341291" y="6559215"/>
                  <a:pt x="17282383" y="6545058"/>
                </a:cubicBezTo>
                <a:lnTo>
                  <a:pt x="17259959" y="6539363"/>
                </a:lnTo>
                <a:lnTo>
                  <a:pt x="17257083" y="6538546"/>
                </a:lnTo>
                <a:cubicBezTo>
                  <a:pt x="17251307" y="6536977"/>
                  <a:pt x="17251739" y="6537189"/>
                  <a:pt x="17256563" y="6538501"/>
                </a:cubicBezTo>
                <a:lnTo>
                  <a:pt x="17259959" y="6539363"/>
                </a:lnTo>
                <a:lnTo>
                  <a:pt x="17294871" y="6549282"/>
                </a:lnTo>
                <a:cubicBezTo>
                  <a:pt x="17408539" y="6598383"/>
                  <a:pt x="17519627" y="6629394"/>
                  <a:pt x="17630715" y="6694000"/>
                </a:cubicBezTo>
                <a:cubicBezTo>
                  <a:pt x="17808971" y="6789618"/>
                  <a:pt x="17310371" y="6662990"/>
                  <a:pt x="17310371" y="6678495"/>
                </a:cubicBezTo>
                <a:cubicBezTo>
                  <a:pt x="17310371" y="6678495"/>
                  <a:pt x="17439543" y="6743102"/>
                  <a:pt x="17455043" y="6743102"/>
                </a:cubicBezTo>
                <a:cubicBezTo>
                  <a:pt x="17584215" y="6774112"/>
                  <a:pt x="17424043" y="6789618"/>
                  <a:pt x="17374955" y="6774112"/>
                </a:cubicBezTo>
                <a:cubicBezTo>
                  <a:pt x="17328455" y="6743102"/>
                  <a:pt x="17343955" y="6774112"/>
                  <a:pt x="17294871" y="6774112"/>
                </a:cubicBezTo>
                <a:cubicBezTo>
                  <a:pt x="17039111" y="6743102"/>
                  <a:pt x="16589598" y="6533777"/>
                  <a:pt x="16349340" y="6502766"/>
                </a:cubicBezTo>
                <a:cubicBezTo>
                  <a:pt x="16191752" y="6487260"/>
                  <a:pt x="16142668" y="6502766"/>
                  <a:pt x="16269254" y="6533777"/>
                </a:cubicBezTo>
                <a:cubicBezTo>
                  <a:pt x="16382924" y="6582878"/>
                  <a:pt x="16894439" y="6709506"/>
                  <a:pt x="16943527" y="6743102"/>
                </a:cubicBezTo>
                <a:cubicBezTo>
                  <a:pt x="16959027" y="6743102"/>
                  <a:pt x="16909939" y="6774112"/>
                  <a:pt x="16909939" y="6774112"/>
                </a:cubicBezTo>
                <a:cubicBezTo>
                  <a:pt x="16974527" y="6789618"/>
                  <a:pt x="16943527" y="6727596"/>
                  <a:pt x="17008111" y="6758607"/>
                </a:cubicBezTo>
                <a:cubicBezTo>
                  <a:pt x="16990027" y="6743102"/>
                  <a:pt x="16974527" y="6823214"/>
                  <a:pt x="17023611" y="6789618"/>
                </a:cubicBezTo>
                <a:cubicBezTo>
                  <a:pt x="17054611" y="6838719"/>
                  <a:pt x="17134699" y="6823214"/>
                  <a:pt x="17152783" y="6854224"/>
                </a:cubicBezTo>
                <a:cubicBezTo>
                  <a:pt x="16974527" y="6807708"/>
                  <a:pt x="16783355" y="6789618"/>
                  <a:pt x="16734267" y="6774112"/>
                </a:cubicBezTo>
                <a:cubicBezTo>
                  <a:pt x="16687768" y="6758607"/>
                  <a:pt x="16432010" y="6694000"/>
                  <a:pt x="16607682" y="6758607"/>
                </a:cubicBezTo>
                <a:cubicBezTo>
                  <a:pt x="16687768" y="6774112"/>
                  <a:pt x="16798855" y="6789618"/>
                  <a:pt x="16847939" y="6823214"/>
                </a:cubicBezTo>
                <a:cubicBezTo>
                  <a:pt x="16878939" y="6838719"/>
                  <a:pt x="16894439" y="6903325"/>
                  <a:pt x="16894439" y="6903325"/>
                </a:cubicBezTo>
                <a:cubicBezTo>
                  <a:pt x="16959027" y="6934336"/>
                  <a:pt x="17039111" y="6934336"/>
                  <a:pt x="17103699" y="6949842"/>
                </a:cubicBezTo>
                <a:cubicBezTo>
                  <a:pt x="17134699" y="6965347"/>
                  <a:pt x="17214783" y="7014448"/>
                  <a:pt x="17214783" y="6998942"/>
                </a:cubicBezTo>
                <a:cubicBezTo>
                  <a:pt x="17214783" y="7014448"/>
                  <a:pt x="17168283" y="7029954"/>
                  <a:pt x="17183783" y="7029954"/>
                </a:cubicBezTo>
                <a:cubicBezTo>
                  <a:pt x="17230283" y="7063549"/>
                  <a:pt x="17328455" y="7063549"/>
                  <a:pt x="17424043" y="7110066"/>
                </a:cubicBezTo>
                <a:cubicBezTo>
                  <a:pt x="17470543" y="7125571"/>
                  <a:pt x="17535127" y="7190178"/>
                  <a:pt x="17568711" y="7205683"/>
                </a:cubicBezTo>
                <a:cubicBezTo>
                  <a:pt x="17664299" y="7239278"/>
                  <a:pt x="17615215" y="7223772"/>
                  <a:pt x="17568711" y="7223772"/>
                </a:cubicBezTo>
                <a:cubicBezTo>
                  <a:pt x="17359455" y="7223772"/>
                  <a:pt x="17664299" y="7285794"/>
                  <a:pt x="17759887" y="7350401"/>
                </a:cubicBezTo>
                <a:cubicBezTo>
                  <a:pt x="17695299" y="7383996"/>
                  <a:pt x="17648799" y="7303884"/>
                  <a:pt x="17599715" y="7334896"/>
                </a:cubicBezTo>
                <a:lnTo>
                  <a:pt x="17759887" y="7399502"/>
                </a:lnTo>
                <a:cubicBezTo>
                  <a:pt x="17728883" y="7479614"/>
                  <a:pt x="17519627" y="7383996"/>
                  <a:pt x="17488627" y="7383996"/>
                </a:cubicBezTo>
                <a:cubicBezTo>
                  <a:pt x="16832439" y="7223772"/>
                  <a:pt x="16093582" y="6998942"/>
                  <a:pt x="15532980" y="6854224"/>
                </a:cubicBezTo>
                <a:cubicBezTo>
                  <a:pt x="15532980" y="6838719"/>
                  <a:pt x="15501980" y="6838719"/>
                  <a:pt x="15486478" y="6838719"/>
                </a:cubicBezTo>
                <a:cubicBezTo>
                  <a:pt x="15470978" y="6789618"/>
                  <a:pt x="15406392" y="6854224"/>
                  <a:pt x="15486478" y="6838719"/>
                </a:cubicBezTo>
                <a:cubicBezTo>
                  <a:pt x="15486478" y="6854224"/>
                  <a:pt x="15517480" y="6854224"/>
                  <a:pt x="15532980" y="6854224"/>
                </a:cubicBezTo>
                <a:cubicBezTo>
                  <a:pt x="15742236" y="6934336"/>
                  <a:pt x="15966994" y="7014448"/>
                  <a:pt x="16207252" y="7079054"/>
                </a:cubicBezTo>
                <a:cubicBezTo>
                  <a:pt x="16447510" y="7159166"/>
                  <a:pt x="16718767" y="7205683"/>
                  <a:pt x="16894439" y="7303884"/>
                </a:cubicBezTo>
                <a:cubicBezTo>
                  <a:pt x="16909939" y="7319390"/>
                  <a:pt x="17119199" y="7415008"/>
                  <a:pt x="17119199" y="7415008"/>
                </a:cubicBezTo>
                <a:cubicBezTo>
                  <a:pt x="17134699" y="7479614"/>
                  <a:pt x="17054611" y="7430513"/>
                  <a:pt x="17008111" y="7415008"/>
                </a:cubicBezTo>
                <a:cubicBezTo>
                  <a:pt x="17088195" y="7430513"/>
                  <a:pt x="16943527" y="7399502"/>
                  <a:pt x="16832439" y="7368491"/>
                </a:cubicBezTo>
                <a:cubicBezTo>
                  <a:pt x="16478512" y="7270289"/>
                  <a:pt x="16062580" y="7143661"/>
                  <a:pt x="15791322" y="7063549"/>
                </a:cubicBezTo>
                <a:cubicBezTo>
                  <a:pt x="13884759" y="6533777"/>
                  <a:pt x="12042781" y="5972994"/>
                  <a:pt x="10105218" y="5572435"/>
                </a:cubicBezTo>
                <a:cubicBezTo>
                  <a:pt x="9609201" y="5476817"/>
                  <a:pt x="9079600" y="5412211"/>
                  <a:pt x="8568084" y="5332099"/>
                </a:cubicBezTo>
                <a:cubicBezTo>
                  <a:pt x="7253124" y="5125359"/>
                  <a:pt x="5876162" y="4931540"/>
                  <a:pt x="4403614" y="4866933"/>
                </a:cubicBezTo>
                <a:cubicBezTo>
                  <a:pt x="3522667" y="4835922"/>
                  <a:pt x="2546136" y="4804911"/>
                  <a:pt x="1711691" y="4885023"/>
                </a:cubicBezTo>
                <a:cubicBezTo>
                  <a:pt x="1616105" y="4900529"/>
                  <a:pt x="1120089" y="4980641"/>
                  <a:pt x="1104588" y="4931540"/>
                </a:cubicBezTo>
                <a:cubicBezTo>
                  <a:pt x="1104588" y="4900529"/>
                  <a:pt x="1295761" y="4804911"/>
                  <a:pt x="1295761" y="4804911"/>
                </a:cubicBezTo>
                <a:cubicBezTo>
                  <a:pt x="1360347" y="4786822"/>
                  <a:pt x="1471433" y="4771316"/>
                  <a:pt x="1585104" y="4755811"/>
                </a:cubicBezTo>
                <a:cubicBezTo>
                  <a:pt x="1871863" y="4706710"/>
                  <a:pt x="2272293" y="4691204"/>
                  <a:pt x="2592637" y="4675699"/>
                </a:cubicBezTo>
                <a:cubicBezTo>
                  <a:pt x="3522667" y="4626598"/>
                  <a:pt x="4289943" y="4675699"/>
                  <a:pt x="5059802" y="4724799"/>
                </a:cubicBezTo>
                <a:cubicBezTo>
                  <a:pt x="5170889" y="4724799"/>
                  <a:pt x="5845161" y="4771316"/>
                  <a:pt x="5715990" y="4755811"/>
                </a:cubicBezTo>
                <a:cubicBezTo>
                  <a:pt x="5620404" y="4740305"/>
                  <a:pt x="5684989" y="4740305"/>
                  <a:pt x="5589403" y="4740305"/>
                </a:cubicBezTo>
                <a:cubicBezTo>
                  <a:pt x="4434615" y="4611092"/>
                  <a:pt x="2912981" y="4595587"/>
                  <a:pt x="1745276" y="4675699"/>
                </a:cubicBezTo>
                <a:cubicBezTo>
                  <a:pt x="1505018" y="4691204"/>
                  <a:pt x="1264760" y="4786822"/>
                  <a:pt x="1104588" y="4706710"/>
                </a:cubicBezTo>
                <a:cubicBezTo>
                  <a:pt x="1089087" y="4691204"/>
                  <a:pt x="1040002" y="4675699"/>
                  <a:pt x="1024502" y="4675699"/>
                </a:cubicBezTo>
                <a:cubicBezTo>
                  <a:pt x="1040002" y="4675699"/>
                  <a:pt x="975417" y="4595587"/>
                  <a:pt x="959916" y="4611092"/>
                </a:cubicBezTo>
                <a:cubicBezTo>
                  <a:pt x="975417" y="4580081"/>
                  <a:pt x="1024502" y="4595587"/>
                  <a:pt x="1055503" y="4580081"/>
                </a:cubicBezTo>
                <a:cubicBezTo>
                  <a:pt x="1104588" y="4564576"/>
                  <a:pt x="1120089" y="4530980"/>
                  <a:pt x="1135589" y="4515475"/>
                </a:cubicBezTo>
                <a:cubicBezTo>
                  <a:pt x="1280260" y="4484464"/>
                  <a:pt x="1104588" y="4499969"/>
                  <a:pt x="1009001" y="4515475"/>
                </a:cubicBezTo>
                <a:cubicBezTo>
                  <a:pt x="1071003" y="4499969"/>
                  <a:pt x="1089087" y="4499969"/>
                  <a:pt x="975417" y="4515475"/>
                </a:cubicBezTo>
                <a:cubicBezTo>
                  <a:pt x="975417" y="4515475"/>
                  <a:pt x="990917" y="4515475"/>
                  <a:pt x="1009001" y="4515475"/>
                </a:cubicBezTo>
                <a:cubicBezTo>
                  <a:pt x="959916" y="4530980"/>
                  <a:pt x="895331" y="4546486"/>
                  <a:pt x="895331" y="4530980"/>
                </a:cubicBezTo>
                <a:cubicBezTo>
                  <a:pt x="895331" y="4546486"/>
                  <a:pt x="1215675" y="4370757"/>
                  <a:pt x="1264760" y="4386262"/>
                </a:cubicBezTo>
                <a:cubicBezTo>
                  <a:pt x="1360347" y="4386262"/>
                  <a:pt x="1440432" y="4386262"/>
                  <a:pt x="1505018" y="4355251"/>
                </a:cubicBezTo>
                <a:cubicBezTo>
                  <a:pt x="1665190" y="4370757"/>
                  <a:pt x="1585104" y="4306150"/>
                  <a:pt x="1505018" y="4355251"/>
                </a:cubicBezTo>
                <a:cubicBezTo>
                  <a:pt x="1409432" y="4355251"/>
                  <a:pt x="1329345" y="4355251"/>
                  <a:pt x="1264760" y="4386262"/>
                </a:cubicBezTo>
                <a:cubicBezTo>
                  <a:pt x="1184674" y="4370757"/>
                  <a:pt x="1055503" y="4386262"/>
                  <a:pt x="1151090" y="4324240"/>
                </a:cubicBezTo>
                <a:cubicBezTo>
                  <a:pt x="1249259" y="4259634"/>
                  <a:pt x="1215675" y="4275139"/>
                  <a:pt x="1151090" y="4259634"/>
                </a:cubicBezTo>
                <a:cubicBezTo>
                  <a:pt x="1104588" y="4244128"/>
                  <a:pt x="1104588" y="4228623"/>
                  <a:pt x="1120089" y="4228623"/>
                </a:cubicBezTo>
                <a:cubicBezTo>
                  <a:pt x="1040002" y="4210533"/>
                  <a:pt x="864330" y="4306150"/>
                  <a:pt x="830746" y="4275139"/>
                </a:cubicBezTo>
                <a:cubicBezTo>
                  <a:pt x="784244" y="4210533"/>
                  <a:pt x="1311261" y="4130421"/>
                  <a:pt x="990917" y="4164016"/>
                </a:cubicBezTo>
                <a:cubicBezTo>
                  <a:pt x="879831" y="4164016"/>
                  <a:pt x="879831" y="4179522"/>
                  <a:pt x="768744" y="4210533"/>
                </a:cubicBezTo>
                <a:cubicBezTo>
                  <a:pt x="608572" y="4244128"/>
                  <a:pt x="624072" y="4145927"/>
                  <a:pt x="768744" y="4083904"/>
                </a:cubicBezTo>
                <a:cubicBezTo>
                  <a:pt x="864330" y="4050309"/>
                  <a:pt x="928916" y="4099410"/>
                  <a:pt x="1009001" y="4050309"/>
                </a:cubicBezTo>
                <a:cubicBezTo>
                  <a:pt x="1040002" y="4034804"/>
                  <a:pt x="990917" y="3985703"/>
                  <a:pt x="1009001" y="3970197"/>
                </a:cubicBezTo>
                <a:cubicBezTo>
                  <a:pt x="1024502" y="3939186"/>
                  <a:pt x="1215675" y="3954692"/>
                  <a:pt x="1215675" y="3939186"/>
                </a:cubicBezTo>
                <a:cubicBezTo>
                  <a:pt x="1215675" y="3939186"/>
                  <a:pt x="1024502" y="3890085"/>
                  <a:pt x="1009001" y="3890085"/>
                </a:cubicBezTo>
                <a:cubicBezTo>
                  <a:pt x="944416" y="3890085"/>
                  <a:pt x="655073" y="3970197"/>
                  <a:pt x="639573" y="3954692"/>
                </a:cubicBezTo>
                <a:cubicBezTo>
                  <a:pt x="624072" y="3939186"/>
                  <a:pt x="670574" y="3874580"/>
                  <a:pt x="688658" y="3874580"/>
                </a:cubicBezTo>
                <a:cubicBezTo>
                  <a:pt x="750660" y="3809974"/>
                  <a:pt x="959916" y="3825479"/>
                  <a:pt x="1009001" y="3809974"/>
                </a:cubicBezTo>
                <a:cubicBezTo>
                  <a:pt x="1040002" y="3794468"/>
                  <a:pt x="1024502" y="3778962"/>
                  <a:pt x="1040002" y="3763457"/>
                </a:cubicBezTo>
                <a:cubicBezTo>
                  <a:pt x="1104588" y="3698851"/>
                  <a:pt x="1215675" y="3698851"/>
                  <a:pt x="1311261" y="3683345"/>
                </a:cubicBezTo>
                <a:cubicBezTo>
                  <a:pt x="1391348" y="3665255"/>
                  <a:pt x="1600605" y="3618739"/>
                  <a:pt x="1424932" y="3618739"/>
                </a:cubicBezTo>
                <a:cubicBezTo>
                  <a:pt x="1329345" y="3618739"/>
                  <a:pt x="1089087" y="3634244"/>
                  <a:pt x="1040002" y="3649750"/>
                </a:cubicBezTo>
                <a:cubicBezTo>
                  <a:pt x="879831" y="3649750"/>
                  <a:pt x="655073" y="3729862"/>
                  <a:pt x="624072" y="3618739"/>
                </a:cubicBezTo>
                <a:cubicBezTo>
                  <a:pt x="590488" y="3505032"/>
                  <a:pt x="1040002" y="3489526"/>
                  <a:pt x="1055503" y="3474021"/>
                </a:cubicBezTo>
                <a:cubicBezTo>
                  <a:pt x="1135589" y="3424920"/>
                  <a:pt x="1009001" y="3489526"/>
                  <a:pt x="1024502" y="3443010"/>
                </a:cubicBezTo>
                <a:cubicBezTo>
                  <a:pt x="1024502" y="3393909"/>
                  <a:pt x="1215675" y="3347392"/>
                  <a:pt x="1264760" y="3347392"/>
                </a:cubicBezTo>
                <a:cubicBezTo>
                  <a:pt x="1311261" y="3329302"/>
                  <a:pt x="1585104" y="3329302"/>
                  <a:pt x="1585104" y="3313797"/>
                </a:cubicBezTo>
                <a:cubicBezTo>
                  <a:pt x="1585104" y="3282786"/>
                  <a:pt x="1104588" y="3347392"/>
                  <a:pt x="1089087" y="3347392"/>
                </a:cubicBezTo>
                <a:cubicBezTo>
                  <a:pt x="1055503" y="3347392"/>
                  <a:pt x="1055503" y="3313797"/>
                  <a:pt x="1040002" y="3313797"/>
                </a:cubicBezTo>
                <a:cubicBezTo>
                  <a:pt x="975417" y="3298291"/>
                  <a:pt x="815245" y="3282786"/>
                  <a:pt x="719659" y="3298291"/>
                </a:cubicBezTo>
                <a:cubicBezTo>
                  <a:pt x="688658" y="3298291"/>
                  <a:pt x="574987" y="3347392"/>
                  <a:pt x="559487" y="3313797"/>
                </a:cubicBezTo>
                <a:cubicBezTo>
                  <a:pt x="528486" y="3249190"/>
                  <a:pt x="1089087" y="3153573"/>
                  <a:pt x="1184674" y="3153573"/>
                </a:cubicBezTo>
                <a:cubicBezTo>
                  <a:pt x="1200174" y="3138068"/>
                  <a:pt x="1440432" y="3138068"/>
                  <a:pt x="1440432" y="3122562"/>
                </a:cubicBezTo>
                <a:cubicBezTo>
                  <a:pt x="1440432" y="3104472"/>
                  <a:pt x="1071003" y="3122562"/>
                  <a:pt x="1055503" y="3122562"/>
                </a:cubicBezTo>
                <a:cubicBezTo>
                  <a:pt x="975417" y="3138068"/>
                  <a:pt x="574987" y="3233685"/>
                  <a:pt x="559487" y="3218179"/>
                </a:cubicBezTo>
                <a:cubicBezTo>
                  <a:pt x="528486" y="3169079"/>
                  <a:pt x="750660" y="3122562"/>
                  <a:pt x="848829" y="3104472"/>
                </a:cubicBezTo>
                <a:cubicBezTo>
                  <a:pt x="848829" y="3122562"/>
                  <a:pt x="848829" y="3122562"/>
                  <a:pt x="879831" y="3104472"/>
                </a:cubicBezTo>
                <a:cubicBezTo>
                  <a:pt x="879831" y="3104472"/>
                  <a:pt x="864330" y="3104472"/>
                  <a:pt x="848829" y="3104472"/>
                </a:cubicBezTo>
                <a:cubicBezTo>
                  <a:pt x="848829" y="3088967"/>
                  <a:pt x="864330" y="3026945"/>
                  <a:pt x="879831" y="2993349"/>
                </a:cubicBezTo>
                <a:cubicBezTo>
                  <a:pt x="895331" y="2993349"/>
                  <a:pt x="895331" y="2993349"/>
                  <a:pt x="895331" y="2993349"/>
                </a:cubicBezTo>
                <a:cubicBezTo>
                  <a:pt x="879831" y="2993349"/>
                  <a:pt x="879831" y="3057956"/>
                  <a:pt x="879831" y="3073461"/>
                </a:cubicBezTo>
                <a:cubicBezTo>
                  <a:pt x="879831" y="3042450"/>
                  <a:pt x="895331" y="3008855"/>
                  <a:pt x="895331" y="2993349"/>
                </a:cubicBezTo>
                <a:cubicBezTo>
                  <a:pt x="895331" y="2962338"/>
                  <a:pt x="895331" y="2977844"/>
                  <a:pt x="879831" y="2993349"/>
                </a:cubicBezTo>
                <a:cubicBezTo>
                  <a:pt x="799745" y="2962338"/>
                  <a:pt x="574987" y="3104472"/>
                  <a:pt x="510402" y="3026945"/>
                </a:cubicBezTo>
                <a:cubicBezTo>
                  <a:pt x="448400" y="2962338"/>
                  <a:pt x="670574" y="2946833"/>
                  <a:pt x="655073" y="2897732"/>
                </a:cubicBezTo>
                <a:cubicBezTo>
                  <a:pt x="639573" y="2848631"/>
                  <a:pt x="448400" y="2928743"/>
                  <a:pt x="430316" y="2848631"/>
                </a:cubicBezTo>
                <a:cubicBezTo>
                  <a:pt x="414815" y="2784025"/>
                  <a:pt x="559487" y="2784025"/>
                  <a:pt x="543986" y="2737508"/>
                </a:cubicBezTo>
                <a:cubicBezTo>
                  <a:pt x="510402" y="2561779"/>
                  <a:pt x="399315" y="2784025"/>
                  <a:pt x="350230" y="2722003"/>
                </a:cubicBezTo>
                <a:cubicBezTo>
                  <a:pt x="334729" y="2672902"/>
                  <a:pt x="448400" y="2657396"/>
                  <a:pt x="463900" y="2657396"/>
                </a:cubicBezTo>
                <a:cubicBezTo>
                  <a:pt x="574987" y="2608296"/>
                  <a:pt x="590488" y="2608296"/>
                  <a:pt x="688658" y="2577285"/>
                </a:cubicBezTo>
                <a:cubicBezTo>
                  <a:pt x="719659" y="2577285"/>
                  <a:pt x="879831" y="2561779"/>
                  <a:pt x="750660" y="2543689"/>
                </a:cubicBezTo>
                <a:cubicBezTo>
                  <a:pt x="639573" y="2543689"/>
                  <a:pt x="414815" y="2657396"/>
                  <a:pt x="350230" y="2577285"/>
                </a:cubicBezTo>
                <a:cubicBezTo>
                  <a:pt x="303728" y="2497173"/>
                  <a:pt x="543986" y="2528184"/>
                  <a:pt x="430316" y="2466162"/>
                </a:cubicBezTo>
                <a:cubicBezTo>
                  <a:pt x="334729" y="2417061"/>
                  <a:pt x="430316" y="2417061"/>
                  <a:pt x="414815" y="2386050"/>
                </a:cubicBezTo>
                <a:cubicBezTo>
                  <a:pt x="383814" y="2321443"/>
                  <a:pt x="319229" y="2352454"/>
                  <a:pt x="334729" y="2287848"/>
                </a:cubicBezTo>
                <a:cubicBezTo>
                  <a:pt x="350230" y="2256837"/>
                  <a:pt x="399315" y="2223242"/>
                  <a:pt x="448400" y="2207736"/>
                </a:cubicBezTo>
                <a:cubicBezTo>
                  <a:pt x="543986" y="2127624"/>
                  <a:pt x="559487" y="2127624"/>
                  <a:pt x="688658" y="2112119"/>
                </a:cubicBezTo>
                <a:cubicBezTo>
                  <a:pt x="830746" y="2112119"/>
                  <a:pt x="1329345" y="2016501"/>
                  <a:pt x="1471433" y="2016501"/>
                </a:cubicBezTo>
                <a:cubicBezTo>
                  <a:pt x="1745276" y="2016501"/>
                  <a:pt x="1280260" y="2000996"/>
                  <a:pt x="1231175" y="2000996"/>
                </a:cubicBezTo>
                <a:cubicBezTo>
                  <a:pt x="1104588" y="2016501"/>
                  <a:pt x="639573" y="2112119"/>
                  <a:pt x="559487" y="2081108"/>
                </a:cubicBezTo>
                <a:cubicBezTo>
                  <a:pt x="510402" y="2081108"/>
                  <a:pt x="559487" y="2016501"/>
                  <a:pt x="510402" y="1985490"/>
                </a:cubicBezTo>
                <a:cubicBezTo>
                  <a:pt x="494901" y="1985490"/>
                  <a:pt x="383814" y="2032007"/>
                  <a:pt x="319229" y="2000996"/>
                </a:cubicBezTo>
                <a:cubicBezTo>
                  <a:pt x="319229" y="2000996"/>
                  <a:pt x="208142" y="1807177"/>
                  <a:pt x="208142" y="1825267"/>
                </a:cubicBezTo>
                <a:cubicBezTo>
                  <a:pt x="208142" y="1791671"/>
                  <a:pt x="239143" y="1696054"/>
                  <a:pt x="254643" y="1680549"/>
                </a:cubicBezTo>
                <a:cubicBezTo>
                  <a:pt x="254643" y="1680549"/>
                  <a:pt x="430316" y="1600437"/>
                  <a:pt x="430316" y="1631448"/>
                </a:cubicBezTo>
                <a:cubicBezTo>
                  <a:pt x="430316" y="1551336"/>
                  <a:pt x="128056" y="1631448"/>
                  <a:pt x="109972" y="1600437"/>
                </a:cubicBezTo>
                <a:cubicBezTo>
                  <a:pt x="78971" y="1566841"/>
                  <a:pt x="368314" y="1504819"/>
                  <a:pt x="223642" y="1520325"/>
                </a:cubicBezTo>
                <a:cubicBezTo>
                  <a:pt x="29886" y="1551336"/>
                  <a:pt x="270144" y="1424708"/>
                  <a:pt x="350230" y="1391112"/>
                </a:cubicBezTo>
                <a:cubicBezTo>
                  <a:pt x="463900" y="1360101"/>
                  <a:pt x="639573" y="1375607"/>
                  <a:pt x="655073" y="1326506"/>
                </a:cubicBezTo>
                <a:cubicBezTo>
                  <a:pt x="670574" y="1264484"/>
                  <a:pt x="448400" y="1344596"/>
                  <a:pt x="430316" y="1326506"/>
                </a:cubicBezTo>
                <a:cubicBezTo>
                  <a:pt x="368314" y="1311000"/>
                  <a:pt x="383814" y="1246394"/>
                  <a:pt x="319229" y="1230888"/>
                </a:cubicBezTo>
                <a:cubicBezTo>
                  <a:pt x="239143" y="1199877"/>
                  <a:pt x="109972" y="1295495"/>
                  <a:pt x="78971" y="1264484"/>
                </a:cubicBezTo>
                <a:cubicBezTo>
                  <a:pt x="63470" y="1246394"/>
                  <a:pt x="174557" y="1199877"/>
                  <a:pt x="143556" y="1215383"/>
                </a:cubicBezTo>
                <a:cubicBezTo>
                  <a:pt x="270144" y="1166282"/>
                  <a:pt x="254643" y="1150777"/>
                  <a:pt x="128056" y="1184372"/>
                </a:cubicBezTo>
                <a:cubicBezTo>
                  <a:pt x="47970" y="1184372"/>
                  <a:pt x="-65701" y="1184372"/>
                  <a:pt x="47970" y="1135271"/>
                </a:cubicBezTo>
                <a:cubicBezTo>
                  <a:pt x="109972" y="1119765"/>
                  <a:pt x="319229" y="1104260"/>
                  <a:pt x="319229" y="1070665"/>
                </a:cubicBezTo>
                <a:cubicBezTo>
                  <a:pt x="350230" y="1039654"/>
                  <a:pt x="208142" y="1039654"/>
                  <a:pt x="190058" y="1006058"/>
                </a:cubicBezTo>
                <a:cubicBezTo>
                  <a:pt x="174557" y="959542"/>
                  <a:pt x="303728" y="928531"/>
                  <a:pt x="414815" y="897520"/>
                </a:cubicBezTo>
                <a:cubicBezTo>
                  <a:pt x="830746" y="786397"/>
                  <a:pt x="1200174" y="737296"/>
                  <a:pt x="1791778" y="721791"/>
                </a:cubicBezTo>
                <a:cubicBezTo>
                  <a:pt x="2065620" y="706285"/>
                  <a:pt x="2401464" y="721791"/>
                  <a:pt x="2672723" y="721791"/>
                </a:cubicBezTo>
                <a:cubicBezTo>
                  <a:pt x="2881980" y="721791"/>
                  <a:pt x="3042152" y="706285"/>
                  <a:pt x="3266910" y="706285"/>
                </a:cubicBezTo>
                <a:cubicBezTo>
                  <a:pt x="3362496" y="706285"/>
                  <a:pt x="3874013" y="737296"/>
                  <a:pt x="3907598" y="706285"/>
                </a:cubicBezTo>
                <a:cubicBezTo>
                  <a:pt x="3923098" y="672690"/>
                  <a:pt x="3682840" y="688195"/>
                  <a:pt x="3667340" y="688195"/>
                </a:cubicBezTo>
                <a:cubicBezTo>
                  <a:pt x="2881980" y="672690"/>
                  <a:pt x="2081120" y="626173"/>
                  <a:pt x="1295761" y="688195"/>
                </a:cubicBezTo>
                <a:cubicBezTo>
                  <a:pt x="1040002" y="706285"/>
                  <a:pt x="864330" y="737296"/>
                  <a:pt x="688658" y="737296"/>
                </a:cubicBezTo>
                <a:cubicBezTo>
                  <a:pt x="590488" y="737296"/>
                  <a:pt x="208142" y="848419"/>
                  <a:pt x="159057" y="817408"/>
                </a:cubicBezTo>
                <a:cubicBezTo>
                  <a:pt x="109972" y="770891"/>
                  <a:pt x="174557" y="786397"/>
                  <a:pt x="208142" y="770891"/>
                </a:cubicBezTo>
                <a:cubicBezTo>
                  <a:pt x="254643" y="737296"/>
                  <a:pt x="285644" y="688195"/>
                  <a:pt x="319229" y="688195"/>
                </a:cubicBezTo>
                <a:cubicBezTo>
                  <a:pt x="479401" y="626173"/>
                  <a:pt x="735159" y="626173"/>
                  <a:pt x="1009001" y="608083"/>
                </a:cubicBezTo>
                <a:cubicBezTo>
                  <a:pt x="1166590" y="608083"/>
                  <a:pt x="1344846" y="577072"/>
                  <a:pt x="1505018" y="561567"/>
                </a:cubicBezTo>
                <a:cubicBezTo>
                  <a:pt x="1833112" y="545415"/>
                  <a:pt x="2156201" y="537339"/>
                  <a:pt x="2474082" y="535038"/>
                </a:cubicBezTo>
                <a:close/>
                <a:moveTo>
                  <a:pt x="590488" y="321231"/>
                </a:moveTo>
                <a:cubicBezTo>
                  <a:pt x="655073" y="336737"/>
                  <a:pt x="590488" y="321231"/>
                  <a:pt x="590488" y="321231"/>
                </a:cubicBezTo>
                <a:close/>
                <a:moveTo>
                  <a:pt x="735159" y="129996"/>
                </a:moveTo>
                <a:cubicBezTo>
                  <a:pt x="750660" y="145502"/>
                  <a:pt x="704158" y="161007"/>
                  <a:pt x="688658" y="145502"/>
                </a:cubicBezTo>
                <a:close/>
                <a:moveTo>
                  <a:pt x="3160535" y="981"/>
                </a:moveTo>
                <a:cubicBezTo>
                  <a:pt x="5635420" y="23557"/>
                  <a:pt x="8270023" y="431708"/>
                  <a:pt x="10216305" y="752802"/>
                </a:cubicBezTo>
                <a:cubicBezTo>
                  <a:pt x="10200804" y="752802"/>
                  <a:pt x="10231805" y="770891"/>
                  <a:pt x="10216305" y="752802"/>
                </a:cubicBezTo>
                <a:cubicBezTo>
                  <a:pt x="10296391" y="752802"/>
                  <a:pt x="10376477" y="752802"/>
                  <a:pt x="10425562" y="786397"/>
                </a:cubicBezTo>
                <a:cubicBezTo>
                  <a:pt x="10231805" y="786397"/>
                  <a:pt x="10456563" y="801902"/>
                  <a:pt x="10552149" y="832913"/>
                </a:cubicBezTo>
                <a:cubicBezTo>
                  <a:pt x="10792407" y="882014"/>
                  <a:pt x="11032665" y="944036"/>
                  <a:pt x="11226421" y="990553"/>
                </a:cubicBezTo>
                <a:cubicBezTo>
                  <a:pt x="11513181" y="1055159"/>
                  <a:pt x="11818024" y="1086170"/>
                  <a:pt x="12042781" y="1184372"/>
                </a:cubicBezTo>
                <a:cubicBezTo>
                  <a:pt x="12107367" y="1199877"/>
                  <a:pt x="12091866" y="1215383"/>
                  <a:pt x="12107367" y="1230888"/>
                </a:cubicBezTo>
                <a:cubicBezTo>
                  <a:pt x="12202953" y="1264484"/>
                  <a:pt x="12314040" y="1279989"/>
                  <a:pt x="12412210" y="1311000"/>
                </a:cubicBezTo>
                <a:cubicBezTo>
                  <a:pt x="12474212" y="1326506"/>
                  <a:pt x="12603383" y="1375607"/>
                  <a:pt x="12634384" y="1375607"/>
                </a:cubicBezTo>
                <a:cubicBezTo>
                  <a:pt x="12667969" y="1375607"/>
                  <a:pt x="12698970" y="1360101"/>
                  <a:pt x="12714470" y="1360101"/>
                </a:cubicBezTo>
                <a:cubicBezTo>
                  <a:pt x="12729971" y="1360101"/>
                  <a:pt x="12698970" y="1391112"/>
                  <a:pt x="12698970" y="1391112"/>
                </a:cubicBezTo>
                <a:cubicBezTo>
                  <a:pt x="12729971" y="1424708"/>
                  <a:pt x="12810057" y="1391112"/>
                  <a:pt x="12828141" y="1391112"/>
                </a:cubicBezTo>
                <a:cubicBezTo>
                  <a:pt x="12843641" y="1391112"/>
                  <a:pt x="12828141" y="1424708"/>
                  <a:pt x="12843641" y="1424708"/>
                </a:cubicBezTo>
                <a:lnTo>
                  <a:pt x="12874642" y="1406618"/>
                </a:lnTo>
                <a:cubicBezTo>
                  <a:pt x="12908227" y="1424708"/>
                  <a:pt x="12908227" y="1424708"/>
                  <a:pt x="12939228" y="1440213"/>
                </a:cubicBezTo>
                <a:cubicBezTo>
                  <a:pt x="13724587" y="1680549"/>
                  <a:pt x="14509946" y="1807177"/>
                  <a:pt x="15246220" y="2047512"/>
                </a:cubicBezTo>
                <a:cubicBezTo>
                  <a:pt x="15486478" y="2127624"/>
                  <a:pt x="15197135" y="2081108"/>
                  <a:pt x="15117050" y="2047512"/>
                </a:cubicBezTo>
                <a:cubicBezTo>
                  <a:pt x="13884759" y="1727065"/>
                  <a:pt x="12683469" y="1375607"/>
                  <a:pt x="11451179" y="1104260"/>
                </a:cubicBezTo>
                <a:cubicBezTo>
                  <a:pt x="11112751" y="1024148"/>
                  <a:pt x="10776906" y="944036"/>
                  <a:pt x="10410061" y="882014"/>
                </a:cubicBezTo>
                <a:cubicBezTo>
                  <a:pt x="10410061" y="848419"/>
                  <a:pt x="10345476" y="866509"/>
                  <a:pt x="10329975" y="866509"/>
                </a:cubicBezTo>
                <a:cubicBezTo>
                  <a:pt x="10311891" y="832913"/>
                  <a:pt x="10280890" y="848419"/>
                  <a:pt x="10265390" y="848419"/>
                </a:cubicBezTo>
                <a:cubicBezTo>
                  <a:pt x="10265390" y="817408"/>
                  <a:pt x="10200804" y="832913"/>
                  <a:pt x="10169803" y="832913"/>
                </a:cubicBezTo>
                <a:cubicBezTo>
                  <a:pt x="10185304" y="801902"/>
                  <a:pt x="10120718" y="817408"/>
                  <a:pt x="10089717" y="817408"/>
                </a:cubicBezTo>
                <a:cubicBezTo>
                  <a:pt x="10056133" y="770891"/>
                  <a:pt x="9991547" y="832913"/>
                  <a:pt x="10089717" y="817408"/>
                </a:cubicBezTo>
                <a:cubicBezTo>
                  <a:pt x="10089717" y="848419"/>
                  <a:pt x="10151719" y="817408"/>
                  <a:pt x="10169803" y="832913"/>
                </a:cubicBezTo>
                <a:cubicBezTo>
                  <a:pt x="10169803" y="866509"/>
                  <a:pt x="10231805" y="832913"/>
                  <a:pt x="10265390" y="848419"/>
                </a:cubicBezTo>
                <a:cubicBezTo>
                  <a:pt x="10265390" y="866509"/>
                  <a:pt x="10296391" y="866509"/>
                  <a:pt x="10329975" y="866509"/>
                </a:cubicBezTo>
                <a:cubicBezTo>
                  <a:pt x="10311891" y="897520"/>
                  <a:pt x="10376477" y="866509"/>
                  <a:pt x="10410061" y="882014"/>
                </a:cubicBezTo>
                <a:cubicBezTo>
                  <a:pt x="10745905" y="975047"/>
                  <a:pt x="11081750" y="1039654"/>
                  <a:pt x="11451179" y="1104260"/>
                </a:cubicBezTo>
                <a:cubicBezTo>
                  <a:pt x="13210487" y="1566841"/>
                  <a:pt x="15005963" y="2016501"/>
                  <a:pt x="16703268" y="2561779"/>
                </a:cubicBezTo>
                <a:cubicBezTo>
                  <a:pt x="16638684" y="2561779"/>
                  <a:pt x="16589598" y="2543689"/>
                  <a:pt x="16527596" y="2528184"/>
                </a:cubicBezTo>
                <a:cubicBezTo>
                  <a:pt x="16478512" y="2528184"/>
                  <a:pt x="16302840" y="2466162"/>
                  <a:pt x="16398424" y="2512678"/>
                </a:cubicBezTo>
                <a:cubicBezTo>
                  <a:pt x="16512096" y="2577285"/>
                  <a:pt x="16752351" y="2577285"/>
                  <a:pt x="16767851" y="2688407"/>
                </a:cubicBezTo>
                <a:cubicBezTo>
                  <a:pt x="16478512" y="2626385"/>
                  <a:pt x="16191752" y="2561779"/>
                  <a:pt x="15917908" y="2497173"/>
                </a:cubicBezTo>
                <a:cubicBezTo>
                  <a:pt x="15902408" y="2448072"/>
                  <a:pt x="15822324" y="2512678"/>
                  <a:pt x="15917908" y="2497173"/>
                </a:cubicBezTo>
                <a:cubicBezTo>
                  <a:pt x="15886908" y="2577285"/>
                  <a:pt x="15773238" y="2512678"/>
                  <a:pt x="15708652" y="2497173"/>
                </a:cubicBezTo>
                <a:cubicBezTo>
                  <a:pt x="15646650" y="2497173"/>
                  <a:pt x="15582064" y="2512678"/>
                  <a:pt x="15501980" y="2497173"/>
                </a:cubicBezTo>
                <a:cubicBezTo>
                  <a:pt x="15310806" y="2481667"/>
                  <a:pt x="15117050" y="2386050"/>
                  <a:pt x="14910376" y="2336949"/>
                </a:cubicBezTo>
                <a:cubicBezTo>
                  <a:pt x="13484329" y="1951895"/>
                  <a:pt x="12107367" y="1584931"/>
                  <a:pt x="10632235" y="1264484"/>
                </a:cubicBezTo>
                <a:cubicBezTo>
                  <a:pt x="9384444" y="975047"/>
                  <a:pt x="8038483" y="817408"/>
                  <a:pt x="6677022" y="641678"/>
                </a:cubicBezTo>
                <a:cubicBezTo>
                  <a:pt x="6227507" y="592578"/>
                  <a:pt x="5749575" y="527971"/>
                  <a:pt x="5284559" y="496960"/>
                </a:cubicBezTo>
                <a:cubicBezTo>
                  <a:pt x="4948715" y="481455"/>
                  <a:pt x="4594787" y="481455"/>
                  <a:pt x="4274443" y="450444"/>
                </a:cubicBezTo>
                <a:cubicBezTo>
                  <a:pt x="3713841" y="401343"/>
                  <a:pt x="3153239" y="465949"/>
                  <a:pt x="2657222" y="481455"/>
                </a:cubicBezTo>
                <a:cubicBezTo>
                  <a:pt x="2305878" y="496960"/>
                  <a:pt x="1951949" y="465949"/>
                  <a:pt x="1649690" y="481455"/>
                </a:cubicBezTo>
                <a:cubicBezTo>
                  <a:pt x="1486934" y="496960"/>
                  <a:pt x="1311261" y="512466"/>
                  <a:pt x="1120089" y="527971"/>
                </a:cubicBezTo>
                <a:cubicBezTo>
                  <a:pt x="990917" y="546061"/>
                  <a:pt x="864330" y="577072"/>
                  <a:pt x="784244" y="561567"/>
                </a:cubicBezTo>
                <a:cubicBezTo>
                  <a:pt x="735159" y="561567"/>
                  <a:pt x="719659" y="527971"/>
                  <a:pt x="639573" y="512466"/>
                </a:cubicBezTo>
                <a:cubicBezTo>
                  <a:pt x="574987" y="512466"/>
                  <a:pt x="510402" y="546061"/>
                  <a:pt x="463900" y="527971"/>
                </a:cubicBezTo>
                <a:cubicBezTo>
                  <a:pt x="223642" y="496960"/>
                  <a:pt x="383814" y="336737"/>
                  <a:pt x="559487" y="321231"/>
                </a:cubicBezTo>
                <a:cubicBezTo>
                  <a:pt x="479401" y="321231"/>
                  <a:pt x="414815" y="336737"/>
                  <a:pt x="334729" y="352242"/>
                </a:cubicBezTo>
                <a:cubicBezTo>
                  <a:pt x="270144" y="367748"/>
                  <a:pt x="128056" y="401343"/>
                  <a:pt x="109972" y="401343"/>
                </a:cubicBezTo>
                <a:cubicBezTo>
                  <a:pt x="63470" y="385837"/>
                  <a:pt x="159057" y="336737"/>
                  <a:pt x="174557" y="321231"/>
                </a:cubicBezTo>
                <a:cubicBezTo>
                  <a:pt x="223642" y="272130"/>
                  <a:pt x="78971" y="321231"/>
                  <a:pt x="143556" y="287636"/>
                </a:cubicBezTo>
                <a:cubicBezTo>
                  <a:pt x="159057" y="272130"/>
                  <a:pt x="190058" y="272130"/>
                  <a:pt x="190058" y="272130"/>
                </a:cubicBezTo>
                <a:cubicBezTo>
                  <a:pt x="383814" y="225614"/>
                  <a:pt x="559487" y="207524"/>
                  <a:pt x="735159" y="161007"/>
                </a:cubicBezTo>
                <a:cubicBezTo>
                  <a:pt x="799745" y="161007"/>
                  <a:pt x="848829" y="111907"/>
                  <a:pt x="928916" y="96401"/>
                </a:cubicBezTo>
                <a:cubicBezTo>
                  <a:pt x="1280260" y="16289"/>
                  <a:pt x="1696191" y="31795"/>
                  <a:pt x="2112121" y="16289"/>
                </a:cubicBezTo>
                <a:cubicBezTo>
                  <a:pt x="2456685" y="2399"/>
                  <a:pt x="2806980" y="-2245"/>
                  <a:pt x="3160535" y="981"/>
                </a:cubicBezTo>
                <a:close/>
              </a:path>
            </a:pathLst>
          </a:custGeom>
        </p:spPr>
        <p:txBody>
          <a:bodyPr wrap="square">
            <a:noAutofit/>
          </a:bodyPr>
          <a:lstStyle/>
          <a:p>
            <a:endParaRPr lang="en-US"/>
          </a:p>
        </p:txBody>
      </p:sp>
    </p:spTree>
    <p:extLst>
      <p:ext uri="{BB962C8B-B14F-4D97-AF65-F5344CB8AC3E}">
        <p14:creationId xmlns:p14="http://schemas.microsoft.com/office/powerpoint/2010/main" val="463335106"/>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Brush Z">
    <p:bg>
      <p:bgPr>
        <a:solidFill>
          <a:schemeClr val="bg2"/>
        </a:solidFill>
        <a:effectLst/>
      </p:bgPr>
    </p:bg>
    <p:spTree>
      <p:nvGrpSpPr>
        <p:cNvPr id="1" name=""/>
        <p:cNvGrpSpPr/>
        <p:nvPr/>
      </p:nvGrpSpPr>
      <p:grpSpPr>
        <a:xfrm>
          <a:off x="0" y="0"/>
          <a:ext cx="0" cy="0"/>
          <a:chOff x="0" y="0"/>
          <a:chExt cx="0" cy="0"/>
        </a:xfrm>
      </p:grpSpPr>
      <p:sp>
        <p:nvSpPr>
          <p:cNvPr id="10" name="Picture Placeholder 9"/>
          <p:cNvSpPr>
            <a:spLocks noGrp="1"/>
          </p:cNvSpPr>
          <p:nvPr>
            <p:ph type="pic" sz="quarter" idx="19"/>
          </p:nvPr>
        </p:nvSpPr>
        <p:spPr>
          <a:xfrm>
            <a:off x="1028811" y="2259183"/>
            <a:ext cx="11030631" cy="8647188"/>
          </a:xfrm>
          <a:custGeom>
            <a:avLst/>
            <a:gdLst>
              <a:gd name="connsiteX0" fmla="*/ 9288400 w 11027758"/>
              <a:gd name="connsiteY0" fmla="*/ 393311 h 8647188"/>
              <a:gd name="connsiteX1" fmla="*/ 9289506 w 11027758"/>
              <a:gd name="connsiteY1" fmla="*/ 393531 h 8647188"/>
              <a:gd name="connsiteX2" fmla="*/ 9282543 w 11027758"/>
              <a:gd name="connsiteY2" fmla="*/ 396290 h 8647188"/>
              <a:gd name="connsiteX3" fmla="*/ 9288400 w 11027758"/>
              <a:gd name="connsiteY3" fmla="*/ 393311 h 8647188"/>
              <a:gd name="connsiteX4" fmla="*/ 9480234 w 11027758"/>
              <a:gd name="connsiteY4" fmla="*/ 181914 h 8647188"/>
              <a:gd name="connsiteX5" fmla="*/ 9484078 w 11027758"/>
              <a:gd name="connsiteY5" fmla="*/ 182054 h 8647188"/>
              <a:gd name="connsiteX6" fmla="*/ 9466013 w 11027758"/>
              <a:gd name="connsiteY6" fmla="*/ 189722 h 8647188"/>
              <a:gd name="connsiteX7" fmla="*/ 9480234 w 11027758"/>
              <a:gd name="connsiteY7" fmla="*/ 181914 h 8647188"/>
              <a:gd name="connsiteX8" fmla="*/ 1303527 w 11027758"/>
              <a:gd name="connsiteY8" fmla="*/ 768 h 8647188"/>
              <a:gd name="connsiteX9" fmla="*/ 1322976 w 11027758"/>
              <a:gd name="connsiteY9" fmla="*/ 6231 h 8647188"/>
              <a:gd name="connsiteX10" fmla="*/ 1275701 w 11027758"/>
              <a:gd name="connsiteY10" fmla="*/ 86157 h 8647188"/>
              <a:gd name="connsiteX11" fmla="*/ 1266134 w 11027758"/>
              <a:gd name="connsiteY11" fmla="*/ 212799 h 8647188"/>
              <a:gd name="connsiteX12" fmla="*/ 1289208 w 11027758"/>
              <a:gd name="connsiteY12" fmla="*/ 179591 h 8647188"/>
              <a:gd name="connsiteX13" fmla="*/ 1359557 w 11027758"/>
              <a:gd name="connsiteY13" fmla="*/ 179591 h 8647188"/>
              <a:gd name="connsiteX14" fmla="*/ 1369125 w 11027758"/>
              <a:gd name="connsiteY14" fmla="*/ 202668 h 8647188"/>
              <a:gd name="connsiteX15" fmla="*/ 1439474 w 11027758"/>
              <a:gd name="connsiteY15" fmla="*/ 155951 h 8647188"/>
              <a:gd name="connsiteX16" fmla="*/ 1439474 w 11027758"/>
              <a:gd name="connsiteY16" fmla="*/ 236439 h 8647188"/>
              <a:gd name="connsiteX17" fmla="*/ 1486186 w 11027758"/>
              <a:gd name="connsiteY17" fmla="*/ 396290 h 8647188"/>
              <a:gd name="connsiteX18" fmla="*/ 1622944 w 11027758"/>
              <a:gd name="connsiteY18" fmla="*/ 443007 h 8647188"/>
              <a:gd name="connsiteX19" fmla="*/ 1646019 w 11027758"/>
              <a:gd name="connsiteY19" fmla="*/ 503233 h 8647188"/>
              <a:gd name="connsiteX20" fmla="*/ 1369125 w 11027758"/>
              <a:gd name="connsiteY20" fmla="*/ 456516 h 8647188"/>
              <a:gd name="connsiteX21" fmla="*/ 1425967 w 11027758"/>
              <a:gd name="connsiteY21" fmla="*/ 456516 h 8647188"/>
              <a:gd name="connsiteX22" fmla="*/ 1406269 w 11027758"/>
              <a:gd name="connsiteY22" fmla="*/ 536441 h 8647188"/>
              <a:gd name="connsiteX23" fmla="*/ 1462548 w 11027758"/>
              <a:gd name="connsiteY23" fmla="*/ 593290 h 8647188"/>
              <a:gd name="connsiteX24" fmla="*/ 1415837 w 11027758"/>
              <a:gd name="connsiteY24" fmla="*/ 606235 h 8647188"/>
              <a:gd name="connsiteX25" fmla="*/ 1392762 w 11027758"/>
              <a:gd name="connsiteY25" fmla="*/ 676592 h 8647188"/>
              <a:gd name="connsiteX26" fmla="*/ 1472679 w 11027758"/>
              <a:gd name="connsiteY26" fmla="*/ 719932 h 8647188"/>
              <a:gd name="connsiteX27" fmla="*/ 1449604 w 11027758"/>
              <a:gd name="connsiteY27" fmla="*/ 766649 h 8647188"/>
              <a:gd name="connsiteX28" fmla="*/ 1566102 w 11027758"/>
              <a:gd name="connsiteY28" fmla="*/ 779595 h 8647188"/>
              <a:gd name="connsiteX29" fmla="*/ 1543028 w 11027758"/>
              <a:gd name="connsiteY29" fmla="*/ 813366 h 8647188"/>
              <a:gd name="connsiteX30" fmla="*/ 1772647 w 11027758"/>
              <a:gd name="connsiteY30" fmla="*/ 870214 h 8647188"/>
              <a:gd name="connsiteX31" fmla="*/ 1519390 w 11027758"/>
              <a:gd name="connsiteY31" fmla="*/ 846575 h 8647188"/>
              <a:gd name="connsiteX32" fmla="*/ 1555972 w 11027758"/>
              <a:gd name="connsiteY32" fmla="*/ 883160 h 8647188"/>
              <a:gd name="connsiteX33" fmla="*/ 1635888 w 11027758"/>
              <a:gd name="connsiteY33" fmla="*/ 860083 h 8647188"/>
              <a:gd name="connsiteX34" fmla="*/ 1589739 w 11027758"/>
              <a:gd name="connsiteY34" fmla="*/ 916369 h 8647188"/>
              <a:gd name="connsiteX35" fmla="*/ 1589739 w 11027758"/>
              <a:gd name="connsiteY35" fmla="*/ 963086 h 8647188"/>
              <a:gd name="connsiteX36" fmla="*/ 1612814 w 11027758"/>
              <a:gd name="connsiteY36" fmla="*/ 976594 h 8647188"/>
              <a:gd name="connsiteX37" fmla="*/ 1692730 w 11027758"/>
              <a:gd name="connsiteY37" fmla="*/ 1009803 h 8647188"/>
              <a:gd name="connsiteX38" fmla="*/ 1659526 w 11027758"/>
              <a:gd name="connsiteY38" fmla="*/ 1056520 h 8647188"/>
              <a:gd name="connsiteX39" fmla="*/ 1796284 w 11027758"/>
              <a:gd name="connsiteY39" fmla="*/ 1090291 h 8647188"/>
              <a:gd name="connsiteX40" fmla="*/ 2109759 w 11027758"/>
              <a:gd name="connsiteY40" fmla="*/ 1103236 h 8647188"/>
              <a:gd name="connsiteX41" fmla="*/ 2283099 w 11027758"/>
              <a:gd name="connsiteY41" fmla="*/ 1066651 h 8647188"/>
              <a:gd name="connsiteX42" fmla="*/ 2189676 w 11027758"/>
              <a:gd name="connsiteY42" fmla="*/ 1160085 h 8647188"/>
              <a:gd name="connsiteX43" fmla="*/ 2466569 w 11027758"/>
              <a:gd name="connsiteY43" fmla="*/ 1113368 h 8647188"/>
              <a:gd name="connsiteX44" fmla="*/ 2733333 w 11027758"/>
              <a:gd name="connsiteY44" fmla="*/ 1043574 h 8647188"/>
              <a:gd name="connsiteX45" fmla="*/ 2653416 w 11027758"/>
              <a:gd name="connsiteY45" fmla="*/ 1080159 h 8647188"/>
              <a:gd name="connsiteX46" fmla="*/ 2813249 w 11027758"/>
              <a:gd name="connsiteY46" fmla="*/ 1066651 h 8647188"/>
              <a:gd name="connsiteX47" fmla="*/ 2766538 w 11027758"/>
              <a:gd name="connsiteY47" fmla="*/ 1113368 h 8647188"/>
              <a:gd name="connsiteX48" fmla="*/ 2780045 w 11027758"/>
              <a:gd name="connsiteY48" fmla="*/ 1149954 h 8647188"/>
              <a:gd name="connsiteX49" fmla="*/ 2859961 w 11027758"/>
              <a:gd name="connsiteY49" fmla="*/ 1126876 h 8647188"/>
              <a:gd name="connsiteX50" fmla="*/ 2883598 w 11027758"/>
              <a:gd name="connsiteY50" fmla="*/ 1149954 h 8647188"/>
              <a:gd name="connsiteX51" fmla="*/ 2826756 w 11027758"/>
              <a:gd name="connsiteY51" fmla="*/ 1229879 h 8647188"/>
              <a:gd name="connsiteX52" fmla="*/ 2930310 w 11027758"/>
              <a:gd name="connsiteY52" fmla="*/ 1286727 h 8647188"/>
              <a:gd name="connsiteX53" fmla="*/ 2950008 w 11027758"/>
              <a:gd name="connsiteY53" fmla="*/ 1286727 h 8647188"/>
              <a:gd name="connsiteX54" fmla="*/ 3427255 w 11027758"/>
              <a:gd name="connsiteY54" fmla="*/ 1170216 h 8647188"/>
              <a:gd name="connsiteX55" fmla="*/ 3183566 w 11027758"/>
              <a:gd name="connsiteY55" fmla="*/ 1286727 h 8647188"/>
              <a:gd name="connsiteX56" fmla="*/ 3216771 w 11027758"/>
              <a:gd name="connsiteY56" fmla="*/ 1300236 h 8647188"/>
              <a:gd name="connsiteX57" fmla="*/ 3206641 w 11027758"/>
              <a:gd name="connsiteY57" fmla="*/ 1333444 h 8647188"/>
              <a:gd name="connsiteX58" fmla="*/ 3333832 w 11027758"/>
              <a:gd name="connsiteY58" fmla="*/ 1310367 h 8647188"/>
              <a:gd name="connsiteX59" fmla="*/ 3587088 w 11027758"/>
              <a:gd name="connsiteY59" fmla="*/ 1253519 h 8647188"/>
              <a:gd name="connsiteX60" fmla="*/ 3817270 w 11027758"/>
              <a:gd name="connsiteY60" fmla="*/ 1240010 h 8647188"/>
              <a:gd name="connsiteX61" fmla="*/ 3713716 w 11027758"/>
              <a:gd name="connsiteY61" fmla="*/ 1310367 h 8647188"/>
              <a:gd name="connsiteX62" fmla="*/ 3623670 w 11027758"/>
              <a:gd name="connsiteY62" fmla="*/ 1403801 h 8647188"/>
              <a:gd name="connsiteX63" fmla="*/ 3367036 w 11027758"/>
              <a:gd name="connsiteY63" fmla="*/ 1506804 h 8647188"/>
              <a:gd name="connsiteX64" fmla="*/ 3323701 w 11027758"/>
              <a:gd name="connsiteY64" fmla="*/ 1577161 h 8647188"/>
              <a:gd name="connsiteX65" fmla="*/ 3287120 w 11027758"/>
              <a:gd name="connsiteY65" fmla="*/ 1633446 h 8647188"/>
              <a:gd name="connsiteX66" fmla="*/ 4037322 w 11027758"/>
              <a:gd name="connsiteY66" fmla="*/ 1680163 h 8647188"/>
              <a:gd name="connsiteX67" fmla="*/ 5630586 w 11027758"/>
              <a:gd name="connsiteY67" fmla="*/ 1690295 h 8647188"/>
              <a:gd name="connsiteX68" fmla="*/ 5931117 w 11027758"/>
              <a:gd name="connsiteY68" fmla="*/ 1690295 h 8647188"/>
              <a:gd name="connsiteX69" fmla="*/ 6164113 w 11027758"/>
              <a:gd name="connsiteY69" fmla="*/ 1667218 h 8647188"/>
              <a:gd name="connsiteX70" fmla="*/ 6187750 w 11027758"/>
              <a:gd name="connsiteY70" fmla="*/ 1623878 h 8647188"/>
              <a:gd name="connsiteX71" fmla="*/ 6394295 w 11027758"/>
              <a:gd name="connsiteY71" fmla="*/ 1623878 h 8647188"/>
              <a:gd name="connsiteX72" fmla="*/ 6451137 w 11027758"/>
              <a:gd name="connsiteY72" fmla="*/ 1587292 h 8647188"/>
              <a:gd name="connsiteX73" fmla="*/ 6497849 w 11027758"/>
              <a:gd name="connsiteY73" fmla="*/ 1577161 h 8647188"/>
              <a:gd name="connsiteX74" fmla="*/ 6451137 w 11027758"/>
              <a:gd name="connsiteY74" fmla="*/ 1563652 h 8647188"/>
              <a:gd name="connsiteX75" fmla="*/ 6511356 w 11027758"/>
              <a:gd name="connsiteY75" fmla="*/ 1553521 h 8647188"/>
              <a:gd name="connsiteX76" fmla="*/ 6291304 w 11027758"/>
              <a:gd name="connsiteY76" fmla="*/ 1506804 h 8647188"/>
              <a:gd name="connsiteX77" fmla="*/ 6357713 w 11027758"/>
              <a:gd name="connsiteY77" fmla="*/ 1506804 h 8647188"/>
              <a:gd name="connsiteX78" fmla="*/ 6728031 w 11027758"/>
              <a:gd name="connsiteY78" fmla="*/ 1473595 h 8647188"/>
              <a:gd name="connsiteX79" fmla="*/ 6704393 w 11027758"/>
              <a:gd name="connsiteY79" fmla="*/ 1449955 h 8647188"/>
              <a:gd name="connsiteX80" fmla="*/ 6877733 w 11027758"/>
              <a:gd name="connsiteY80" fmla="*/ 1426878 h 8647188"/>
              <a:gd name="connsiteX81" fmla="*/ 6924445 w 11027758"/>
              <a:gd name="connsiteY81" fmla="*/ 1390293 h 8647188"/>
              <a:gd name="connsiteX82" fmla="*/ 7248050 w 11027758"/>
              <a:gd name="connsiteY82" fmla="*/ 1390293 h 8647188"/>
              <a:gd name="connsiteX83" fmla="*/ 7585163 w 11027758"/>
              <a:gd name="connsiteY83" fmla="*/ 1390293 h 8647188"/>
              <a:gd name="connsiteX84" fmla="*/ 7491739 w 11027758"/>
              <a:gd name="connsiteY84" fmla="*/ 1380161 h 8647188"/>
              <a:gd name="connsiteX85" fmla="*/ 7284632 w 11027758"/>
              <a:gd name="connsiteY85" fmla="*/ 1366653 h 8647188"/>
              <a:gd name="connsiteX86" fmla="*/ 7144497 w 11027758"/>
              <a:gd name="connsiteY86" fmla="*/ 1357084 h 8647188"/>
              <a:gd name="connsiteX87" fmla="*/ 7711791 w 11027758"/>
              <a:gd name="connsiteY87" fmla="*/ 1357084 h 8647188"/>
              <a:gd name="connsiteX88" fmla="*/ 8035396 w 11027758"/>
              <a:gd name="connsiteY88" fmla="*/ 1357084 h 8647188"/>
              <a:gd name="connsiteX89" fmla="*/ 7885131 w 11027758"/>
              <a:gd name="connsiteY89" fmla="*/ 1343576 h 8647188"/>
              <a:gd name="connsiteX90" fmla="*/ 7388185 w 11027758"/>
              <a:gd name="connsiteY90" fmla="*/ 1343576 h 8647188"/>
              <a:gd name="connsiteX91" fmla="*/ 7201339 w 11027758"/>
              <a:gd name="connsiteY91" fmla="*/ 1333444 h 8647188"/>
              <a:gd name="connsiteX92" fmla="*/ 7111292 w 11027758"/>
              <a:gd name="connsiteY92" fmla="*/ 1310367 h 8647188"/>
              <a:gd name="connsiteX93" fmla="*/ 7214846 w 11027758"/>
              <a:gd name="connsiteY93" fmla="*/ 1310367 h 8647188"/>
              <a:gd name="connsiteX94" fmla="*/ 7168134 w 11027758"/>
              <a:gd name="connsiteY94" fmla="*/ 1300236 h 8647188"/>
              <a:gd name="connsiteX95" fmla="*/ 7965047 w 11027758"/>
              <a:gd name="connsiteY95" fmla="*/ 1286727 h 8647188"/>
              <a:gd name="connsiteX96" fmla="*/ 8058471 w 11027758"/>
              <a:gd name="connsiteY96" fmla="*/ 1263650 h 8647188"/>
              <a:gd name="connsiteX97" fmla="*/ 8035396 w 11027758"/>
              <a:gd name="connsiteY97" fmla="*/ 1240010 h 8647188"/>
              <a:gd name="connsiteX98" fmla="*/ 7237920 w 11027758"/>
              <a:gd name="connsiteY98" fmla="*/ 1240010 h 8647188"/>
              <a:gd name="connsiteX99" fmla="*/ 7201339 w 11027758"/>
              <a:gd name="connsiteY99" fmla="*/ 1229879 h 8647188"/>
              <a:gd name="connsiteX100" fmla="*/ 7318399 w 11027758"/>
              <a:gd name="connsiteY100" fmla="*/ 1229879 h 8647188"/>
              <a:gd name="connsiteX101" fmla="*/ 7318399 w 11027758"/>
              <a:gd name="connsiteY101" fmla="*/ 1193293 h 8647188"/>
              <a:gd name="connsiteX102" fmla="*/ 7815345 w 11027758"/>
              <a:gd name="connsiteY102" fmla="*/ 1183162 h 8647188"/>
              <a:gd name="connsiteX103" fmla="*/ 8082108 w 11027758"/>
              <a:gd name="connsiteY103" fmla="*/ 1183162 h 8647188"/>
              <a:gd name="connsiteX104" fmla="*/ 8728756 w 11027758"/>
              <a:gd name="connsiteY104" fmla="*/ 1160085 h 8647188"/>
              <a:gd name="connsiteX105" fmla="*/ 8912226 w 11027758"/>
              <a:gd name="connsiteY105" fmla="*/ 1126876 h 8647188"/>
              <a:gd name="connsiteX106" fmla="*/ 8531779 w 11027758"/>
              <a:gd name="connsiteY106" fmla="*/ 1113368 h 8647188"/>
              <a:gd name="connsiteX107" fmla="*/ 8448485 w 11027758"/>
              <a:gd name="connsiteY107" fmla="*/ 1080159 h 8647188"/>
              <a:gd name="connsiteX108" fmla="*/ 8068601 w 11027758"/>
              <a:gd name="connsiteY108" fmla="*/ 1080159 h 8647188"/>
              <a:gd name="connsiteX109" fmla="*/ 7214846 w 11027758"/>
              <a:gd name="connsiteY109" fmla="*/ 1066651 h 8647188"/>
              <a:gd name="connsiteX110" fmla="*/ 7051636 w 11027758"/>
              <a:gd name="connsiteY110" fmla="*/ 1056520 h 8647188"/>
              <a:gd name="connsiteX111" fmla="*/ 7388185 w 11027758"/>
              <a:gd name="connsiteY111" fmla="*/ 1056520 h 8647188"/>
              <a:gd name="connsiteX112" fmla="*/ 7434897 w 11027758"/>
              <a:gd name="connsiteY112" fmla="*/ 1019934 h 8647188"/>
              <a:gd name="connsiteX113" fmla="*/ 7675209 w 11027758"/>
              <a:gd name="connsiteY113" fmla="*/ 1033442 h 8647188"/>
              <a:gd name="connsiteX114" fmla="*/ 8241941 w 11027758"/>
              <a:gd name="connsiteY114" fmla="*/ 996857 h 8647188"/>
              <a:gd name="connsiteX115" fmla="*/ 8428788 w 11027758"/>
              <a:gd name="connsiteY115" fmla="*/ 996857 h 8647188"/>
              <a:gd name="connsiteX116" fmla="*/ 8392206 w 11027758"/>
              <a:gd name="connsiteY116" fmla="*/ 963086 h 8647188"/>
              <a:gd name="connsiteX117" fmla="*/ 8715249 w 11027758"/>
              <a:gd name="connsiteY117" fmla="*/ 963086 h 8647188"/>
              <a:gd name="connsiteX118" fmla="*/ 8969068 w 11027758"/>
              <a:gd name="connsiteY118" fmla="*/ 953517 h 8647188"/>
              <a:gd name="connsiteX119" fmla="*/ 8472123 w 11027758"/>
              <a:gd name="connsiteY119" fmla="*/ 953517 h 8647188"/>
              <a:gd name="connsiteX120" fmla="*/ 8405150 w 11027758"/>
              <a:gd name="connsiteY120" fmla="*/ 940009 h 8647188"/>
              <a:gd name="connsiteX121" fmla="*/ 8795728 w 11027758"/>
              <a:gd name="connsiteY121" fmla="*/ 940009 h 8647188"/>
              <a:gd name="connsiteX122" fmla="*/ 9202627 w 11027758"/>
              <a:gd name="connsiteY122" fmla="*/ 940009 h 8647188"/>
              <a:gd name="connsiteX123" fmla="*/ 8935863 w 11027758"/>
              <a:gd name="connsiteY123" fmla="*/ 870214 h 8647188"/>
              <a:gd name="connsiteX124" fmla="*/ 8321857 w 11027758"/>
              <a:gd name="connsiteY124" fmla="*/ 870214 h 8647188"/>
              <a:gd name="connsiteX125" fmla="*/ 8298783 w 11027758"/>
              <a:gd name="connsiteY125" fmla="*/ 836443 h 8647188"/>
              <a:gd name="connsiteX126" fmla="*/ 8409090 w 11027758"/>
              <a:gd name="connsiteY126" fmla="*/ 826171 h 8647188"/>
              <a:gd name="connsiteX127" fmla="*/ 8427509 w 11027758"/>
              <a:gd name="connsiteY127" fmla="*/ 822004 h 8647188"/>
              <a:gd name="connsiteX128" fmla="*/ 8431676 w 11027758"/>
              <a:gd name="connsiteY128" fmla="*/ 821337 h 8647188"/>
              <a:gd name="connsiteX129" fmla="*/ 8439198 w 11027758"/>
              <a:gd name="connsiteY129" fmla="*/ 819360 h 8647188"/>
              <a:gd name="connsiteX130" fmla="*/ 8443455 w 11027758"/>
              <a:gd name="connsiteY130" fmla="*/ 818396 h 8647188"/>
              <a:gd name="connsiteX131" fmla="*/ 8461992 w 11027758"/>
              <a:gd name="connsiteY131" fmla="*/ 813366 h 8647188"/>
              <a:gd name="connsiteX132" fmla="*/ 8439198 w 11027758"/>
              <a:gd name="connsiteY132" fmla="*/ 819360 h 8647188"/>
              <a:gd name="connsiteX133" fmla="*/ 8427509 w 11027758"/>
              <a:gd name="connsiteY133" fmla="*/ 822004 h 8647188"/>
              <a:gd name="connsiteX134" fmla="*/ 8416688 w 11027758"/>
              <a:gd name="connsiteY134" fmla="*/ 823735 h 8647188"/>
              <a:gd name="connsiteX135" fmla="*/ 8505327 w 11027758"/>
              <a:gd name="connsiteY135" fmla="*/ 793103 h 8647188"/>
              <a:gd name="connsiteX136" fmla="*/ 8555416 w 11027758"/>
              <a:gd name="connsiteY136" fmla="*/ 803235 h 8647188"/>
              <a:gd name="connsiteX137" fmla="*/ 8505327 w 11027758"/>
              <a:gd name="connsiteY137" fmla="*/ 793103 h 8647188"/>
              <a:gd name="connsiteX138" fmla="*/ 8358439 w 11027758"/>
              <a:gd name="connsiteY138" fmla="*/ 766649 h 8647188"/>
              <a:gd name="connsiteX139" fmla="*/ 9339385 w 11027758"/>
              <a:gd name="connsiteY139" fmla="*/ 789726 h 8647188"/>
              <a:gd name="connsiteX140" fmla="*/ 9339385 w 11027758"/>
              <a:gd name="connsiteY140" fmla="*/ 743009 h 8647188"/>
              <a:gd name="connsiteX141" fmla="*/ 9062492 w 11027758"/>
              <a:gd name="connsiteY141" fmla="*/ 733441 h 8647188"/>
              <a:gd name="connsiteX142" fmla="*/ 8969068 w 11027758"/>
              <a:gd name="connsiteY142" fmla="*/ 676592 h 8647188"/>
              <a:gd name="connsiteX143" fmla="*/ 9258906 w 11027758"/>
              <a:gd name="connsiteY143" fmla="*/ 686723 h 8647188"/>
              <a:gd name="connsiteX144" fmla="*/ 9478958 w 11027758"/>
              <a:gd name="connsiteY144" fmla="*/ 696292 h 8647188"/>
              <a:gd name="connsiteX145" fmla="*/ 9142408 w 11027758"/>
              <a:gd name="connsiteY145" fmla="*/ 606235 h 8647188"/>
              <a:gd name="connsiteX146" fmla="*/ 9095696 w 11027758"/>
              <a:gd name="connsiteY146" fmla="*/ 559518 h 8647188"/>
              <a:gd name="connsiteX147" fmla="*/ 9235832 w 11027758"/>
              <a:gd name="connsiteY147" fmla="*/ 559518 h 8647188"/>
              <a:gd name="connsiteX148" fmla="*/ 9489088 w 11027758"/>
              <a:gd name="connsiteY148" fmla="*/ 583158 h 8647188"/>
              <a:gd name="connsiteX149" fmla="*/ 9362460 w 11027758"/>
              <a:gd name="connsiteY149" fmla="*/ 546573 h 8647188"/>
              <a:gd name="connsiteX150" fmla="*/ 9478958 w 11027758"/>
              <a:gd name="connsiteY150" fmla="*/ 536441 h 8647188"/>
              <a:gd name="connsiteX151" fmla="*/ 9329255 w 11027758"/>
              <a:gd name="connsiteY151" fmla="*/ 479593 h 8647188"/>
              <a:gd name="connsiteX152" fmla="*/ 9409171 w 11027758"/>
              <a:gd name="connsiteY152" fmla="*/ 489724 h 8647188"/>
              <a:gd name="connsiteX153" fmla="*/ 9466013 w 11027758"/>
              <a:gd name="connsiteY153" fmla="*/ 479593 h 8647188"/>
              <a:gd name="connsiteX154" fmla="*/ 9652298 w 11027758"/>
              <a:gd name="connsiteY154" fmla="*/ 489724 h 8647188"/>
              <a:gd name="connsiteX155" fmla="*/ 9409171 w 11027758"/>
              <a:gd name="connsiteY155" fmla="*/ 443007 h 8647188"/>
              <a:gd name="connsiteX156" fmla="*/ 9301854 w 11027758"/>
              <a:gd name="connsiteY156" fmla="*/ 395991 h 8647188"/>
              <a:gd name="connsiteX157" fmla="*/ 9289506 w 11027758"/>
              <a:gd name="connsiteY157" fmla="*/ 393531 h 8647188"/>
              <a:gd name="connsiteX158" fmla="*/ 9295641 w 11027758"/>
              <a:gd name="connsiteY158" fmla="*/ 391100 h 8647188"/>
              <a:gd name="connsiteX159" fmla="*/ 9535800 w 11027758"/>
              <a:gd name="connsiteY159" fmla="*/ 363082 h 8647188"/>
              <a:gd name="connsiteX160" fmla="*/ 9385534 w 11027758"/>
              <a:gd name="connsiteY160" fmla="*/ 329310 h 8647188"/>
              <a:gd name="connsiteX161" fmla="*/ 9442376 w 11027758"/>
              <a:gd name="connsiteY161" fmla="*/ 316365 h 8647188"/>
              <a:gd name="connsiteX162" fmla="*/ 9442376 w 11027758"/>
              <a:gd name="connsiteY162" fmla="*/ 259516 h 8647188"/>
              <a:gd name="connsiteX163" fmla="*/ 9549307 w 11027758"/>
              <a:gd name="connsiteY163" fmla="*/ 246008 h 8647188"/>
              <a:gd name="connsiteX164" fmla="*/ 9494935 w 11027758"/>
              <a:gd name="connsiteY164" fmla="*/ 182449 h 8647188"/>
              <a:gd name="connsiteX165" fmla="*/ 9484078 w 11027758"/>
              <a:gd name="connsiteY165" fmla="*/ 182054 h 8647188"/>
              <a:gd name="connsiteX166" fmla="*/ 9490333 w 11027758"/>
              <a:gd name="connsiteY166" fmla="*/ 179398 h 8647188"/>
              <a:gd name="connsiteX167" fmla="*/ 9732777 w 11027758"/>
              <a:gd name="connsiteY167" fmla="*/ 222930 h 8647188"/>
              <a:gd name="connsiteX168" fmla="*/ 9559437 w 11027758"/>
              <a:gd name="connsiteY168" fmla="*/ 166082 h 8647188"/>
              <a:gd name="connsiteX169" fmla="*/ 9582511 w 11027758"/>
              <a:gd name="connsiteY169" fmla="*/ 143005 h 8647188"/>
              <a:gd name="connsiteX170" fmla="*/ 9502595 w 11027758"/>
              <a:gd name="connsiteY170" fmla="*/ 109234 h 8647188"/>
              <a:gd name="connsiteX171" fmla="*/ 9789619 w 11027758"/>
              <a:gd name="connsiteY171" fmla="*/ 119365 h 8647188"/>
              <a:gd name="connsiteX172" fmla="*/ 9869535 w 11027758"/>
              <a:gd name="connsiteY172" fmla="*/ 189722 h 8647188"/>
              <a:gd name="connsiteX173" fmla="*/ 10022615 w 11027758"/>
              <a:gd name="connsiteY173" fmla="*/ 202668 h 8647188"/>
              <a:gd name="connsiteX174" fmla="*/ 10112661 w 11027758"/>
              <a:gd name="connsiteY174" fmla="*/ 259516 h 8647188"/>
              <a:gd name="connsiteX175" fmla="*/ 10193141 w 11027758"/>
              <a:gd name="connsiteY175" fmla="*/ 236439 h 8647188"/>
              <a:gd name="connsiteX176" fmla="*/ 10262927 w 11027758"/>
              <a:gd name="connsiteY176" fmla="*/ 339442 h 8647188"/>
              <a:gd name="connsiteX177" fmla="*/ 10239290 w 11027758"/>
              <a:gd name="connsiteY177" fmla="*/ 363082 h 8647188"/>
              <a:gd name="connsiteX178" fmla="*/ 10239290 w 11027758"/>
              <a:gd name="connsiteY178" fmla="*/ 363082 h 8647188"/>
              <a:gd name="connsiteX179" fmla="*/ 10286001 w 11027758"/>
              <a:gd name="connsiteY179" fmla="*/ 512801 h 8647188"/>
              <a:gd name="connsiteX180" fmla="*/ 10299508 w 11027758"/>
              <a:gd name="connsiteY180" fmla="*/ 629875 h 8647188"/>
              <a:gd name="connsiteX181" fmla="*/ 10260570 w 11027758"/>
              <a:gd name="connsiteY181" fmla="*/ 657895 h 8647188"/>
              <a:gd name="connsiteX182" fmla="*/ 10255596 w 11027758"/>
              <a:gd name="connsiteY182" fmla="*/ 658771 h 8647188"/>
              <a:gd name="connsiteX183" fmla="*/ 10252797 w 11027758"/>
              <a:gd name="connsiteY183" fmla="*/ 652952 h 8647188"/>
              <a:gd name="connsiteX184" fmla="*/ 10254943 w 11027758"/>
              <a:gd name="connsiteY184" fmla="*/ 658886 h 8647188"/>
              <a:gd name="connsiteX185" fmla="*/ 10255596 w 11027758"/>
              <a:gd name="connsiteY185" fmla="*/ 658771 h 8647188"/>
              <a:gd name="connsiteX186" fmla="*/ 10259621 w 11027758"/>
              <a:gd name="connsiteY186" fmla="*/ 667138 h 8647188"/>
              <a:gd name="connsiteX187" fmla="*/ 10299508 w 11027758"/>
              <a:gd name="connsiteY187" fmla="*/ 709801 h 8647188"/>
              <a:gd name="connsiteX188" fmla="*/ 10252797 w 11027758"/>
              <a:gd name="connsiteY188" fmla="*/ 766649 h 8647188"/>
              <a:gd name="connsiteX189" fmla="*/ 10276434 w 11027758"/>
              <a:gd name="connsiteY189" fmla="*/ 826875 h 8647188"/>
              <a:gd name="connsiteX190" fmla="*/ 10229722 w 11027758"/>
              <a:gd name="connsiteY190" fmla="*/ 893292 h 8647188"/>
              <a:gd name="connsiteX191" fmla="*/ 10252797 w 11027758"/>
              <a:gd name="connsiteY191" fmla="*/ 953517 h 8647188"/>
              <a:gd name="connsiteX192" fmla="*/ 10193141 w 11027758"/>
              <a:gd name="connsiteY192" fmla="*/ 996857 h 8647188"/>
              <a:gd name="connsiteX193" fmla="*/ 10252797 w 11027758"/>
              <a:gd name="connsiteY193" fmla="*/ 1033442 h 8647188"/>
              <a:gd name="connsiteX194" fmla="*/ 10172880 w 11027758"/>
              <a:gd name="connsiteY194" fmla="*/ 1206802 h 8647188"/>
              <a:gd name="connsiteX195" fmla="*/ 10206085 w 11027758"/>
              <a:gd name="connsiteY195" fmla="*/ 1276596 h 8647188"/>
              <a:gd name="connsiteX196" fmla="*/ 10183010 w 11027758"/>
              <a:gd name="connsiteY196" fmla="*/ 1310367 h 8647188"/>
              <a:gd name="connsiteX197" fmla="*/ 10216215 w 11027758"/>
              <a:gd name="connsiteY197" fmla="*/ 1380161 h 8647188"/>
              <a:gd name="connsiteX198" fmla="*/ 10149243 w 11027758"/>
              <a:gd name="connsiteY198" fmla="*/ 1483727 h 8647188"/>
              <a:gd name="connsiteX199" fmla="*/ 10119415 w 11027758"/>
              <a:gd name="connsiteY199" fmla="*/ 1556898 h 8647188"/>
              <a:gd name="connsiteX200" fmla="*/ 10172880 w 11027758"/>
              <a:gd name="connsiteY200" fmla="*/ 1610369 h 8647188"/>
              <a:gd name="connsiteX201" fmla="*/ 10172880 w 11027758"/>
              <a:gd name="connsiteY201" fmla="*/ 1610369 h 8647188"/>
              <a:gd name="connsiteX202" fmla="*/ 10193141 w 11027758"/>
              <a:gd name="connsiteY202" fmla="*/ 1657086 h 8647188"/>
              <a:gd name="connsiteX203" fmla="*/ 10159373 w 11027758"/>
              <a:gd name="connsiteY203" fmla="*/ 1713935 h 8647188"/>
              <a:gd name="connsiteX204" fmla="*/ 10149243 w 11027758"/>
              <a:gd name="connsiteY204" fmla="*/ 1877163 h 8647188"/>
              <a:gd name="connsiteX205" fmla="*/ 10102531 w 11027758"/>
              <a:gd name="connsiteY205" fmla="*/ 1967220 h 8647188"/>
              <a:gd name="connsiteX206" fmla="*/ 10079457 w 11027758"/>
              <a:gd name="connsiteY206" fmla="*/ 2050522 h 8647188"/>
              <a:gd name="connsiteX207" fmla="*/ 10112661 w 11027758"/>
              <a:gd name="connsiteY207" fmla="*/ 2083731 h 8647188"/>
              <a:gd name="connsiteX208" fmla="*/ 10089587 w 11027758"/>
              <a:gd name="connsiteY208" fmla="*/ 2280730 h 8647188"/>
              <a:gd name="connsiteX209" fmla="*/ 10102531 w 11027758"/>
              <a:gd name="connsiteY209" fmla="*/ 2303808 h 8647188"/>
              <a:gd name="connsiteX210" fmla="*/ 10065950 w 11027758"/>
              <a:gd name="connsiteY210" fmla="*/ 2360655 h 8647188"/>
              <a:gd name="connsiteX211" fmla="*/ 10102531 w 11027758"/>
              <a:gd name="connsiteY211" fmla="*/ 2374164 h 8647188"/>
              <a:gd name="connsiteX212" fmla="*/ 10079457 w 11027758"/>
              <a:gd name="connsiteY212" fmla="*/ 2420882 h 8647188"/>
              <a:gd name="connsiteX213" fmla="*/ 10102531 w 11027758"/>
              <a:gd name="connsiteY213" fmla="*/ 2454089 h 8647188"/>
              <a:gd name="connsiteX214" fmla="*/ 10065950 w 11027758"/>
              <a:gd name="connsiteY214" fmla="*/ 2534015 h 8647188"/>
              <a:gd name="connsiteX215" fmla="*/ 10089587 w 11027758"/>
              <a:gd name="connsiteY215" fmla="*/ 2580733 h 8647188"/>
              <a:gd name="connsiteX216" fmla="*/ 10032745 w 11027758"/>
              <a:gd name="connsiteY216" fmla="*/ 2834580 h 8647188"/>
              <a:gd name="connsiteX217" fmla="*/ 10056382 w 11027758"/>
              <a:gd name="connsiteY217" fmla="*/ 2857657 h 8647188"/>
              <a:gd name="connsiteX218" fmla="*/ 10022615 w 11027758"/>
              <a:gd name="connsiteY218" fmla="*/ 2951091 h 8647188"/>
              <a:gd name="connsiteX219" fmla="*/ 10056382 w 11027758"/>
              <a:gd name="connsiteY219" fmla="*/ 2961222 h 8647188"/>
              <a:gd name="connsiteX220" fmla="*/ 10022615 w 11027758"/>
              <a:gd name="connsiteY220" fmla="*/ 3044526 h 8647188"/>
              <a:gd name="connsiteX221" fmla="*/ 10039499 w 11027758"/>
              <a:gd name="connsiteY221" fmla="*/ 3070979 h 8647188"/>
              <a:gd name="connsiteX222" fmla="*/ 9999540 w 11027758"/>
              <a:gd name="connsiteY222" fmla="*/ 3087865 h 8647188"/>
              <a:gd name="connsiteX223" fmla="*/ 9986033 w 11027758"/>
              <a:gd name="connsiteY223" fmla="*/ 3204376 h 8647188"/>
              <a:gd name="connsiteX224" fmla="*/ 9952829 w 11027758"/>
              <a:gd name="connsiteY224" fmla="*/ 3238147 h 8647188"/>
              <a:gd name="connsiteX225" fmla="*/ 9939322 w 11027758"/>
              <a:gd name="connsiteY225" fmla="*/ 3307941 h 8647188"/>
              <a:gd name="connsiteX226" fmla="*/ 9882480 w 11027758"/>
              <a:gd name="connsiteY226" fmla="*/ 3481301 h 8647188"/>
              <a:gd name="connsiteX227" fmla="*/ 9929191 w 11027758"/>
              <a:gd name="connsiteY227" fmla="*/ 3528018 h 8647188"/>
              <a:gd name="connsiteX228" fmla="*/ 9869535 w 11027758"/>
              <a:gd name="connsiteY228" fmla="*/ 3631584 h 8647188"/>
              <a:gd name="connsiteX229" fmla="*/ 9882480 w 11027758"/>
              <a:gd name="connsiteY229" fmla="*/ 3701378 h 8647188"/>
              <a:gd name="connsiteX230" fmla="*/ 9916247 w 11027758"/>
              <a:gd name="connsiteY230" fmla="*/ 3678300 h 8647188"/>
              <a:gd name="connsiteX231" fmla="*/ 9812693 w 11027758"/>
              <a:gd name="connsiteY231" fmla="*/ 3828020 h 8647188"/>
              <a:gd name="connsiteX232" fmla="*/ 9409171 w 11027758"/>
              <a:gd name="connsiteY232" fmla="*/ 4128585 h 8647188"/>
              <a:gd name="connsiteX233" fmla="*/ 8555416 w 11027758"/>
              <a:gd name="connsiteY233" fmla="*/ 4625023 h 8647188"/>
              <a:gd name="connsiteX234" fmla="*/ 8555416 w 11027758"/>
              <a:gd name="connsiteY234" fmla="*/ 4625023 h 8647188"/>
              <a:gd name="connsiteX235" fmla="*/ 8531779 w 11027758"/>
              <a:gd name="connsiteY235" fmla="*/ 4637969 h 8647188"/>
              <a:gd name="connsiteX236" fmla="*/ 8531779 w 11027758"/>
              <a:gd name="connsiteY236" fmla="*/ 4637969 h 8647188"/>
              <a:gd name="connsiteX237" fmla="*/ 8508704 w 11027758"/>
              <a:gd name="connsiteY237" fmla="*/ 4648100 h 8647188"/>
              <a:gd name="connsiteX238" fmla="*/ 8508704 w 11027758"/>
              <a:gd name="connsiteY238" fmla="*/ 4648100 h 8647188"/>
              <a:gd name="connsiteX239" fmla="*/ 8485630 w 11027758"/>
              <a:gd name="connsiteY239" fmla="*/ 4661609 h 8647188"/>
              <a:gd name="connsiteX240" fmla="*/ 8461992 w 11027758"/>
              <a:gd name="connsiteY240" fmla="*/ 4661609 h 8647188"/>
              <a:gd name="connsiteX241" fmla="*/ 8438918 w 11027758"/>
              <a:gd name="connsiteY241" fmla="*/ 4671740 h 8647188"/>
              <a:gd name="connsiteX242" fmla="*/ 8415281 w 11027758"/>
              <a:gd name="connsiteY242" fmla="*/ 4681308 h 8647188"/>
              <a:gd name="connsiteX243" fmla="*/ 8082108 w 11027758"/>
              <a:gd name="connsiteY243" fmla="*/ 4854668 h 8647188"/>
              <a:gd name="connsiteX244" fmla="*/ 7445027 w 11027758"/>
              <a:gd name="connsiteY244" fmla="*/ 5155233 h 8647188"/>
              <a:gd name="connsiteX245" fmla="*/ 7374679 w 11027758"/>
              <a:gd name="connsiteY245" fmla="*/ 5191818 h 8647188"/>
              <a:gd name="connsiteX246" fmla="*/ 4337290 w 11027758"/>
              <a:gd name="connsiteY246" fmla="*/ 6428975 h 8647188"/>
              <a:gd name="connsiteX247" fmla="*/ 3900563 w 11027758"/>
              <a:gd name="connsiteY247" fmla="*/ 6622597 h 8647188"/>
              <a:gd name="connsiteX248" fmla="*/ 3840344 w 11027758"/>
              <a:gd name="connsiteY248" fmla="*/ 6646237 h 8647188"/>
              <a:gd name="connsiteX249" fmla="*/ 3840344 w 11027758"/>
              <a:gd name="connsiteY249" fmla="*/ 6646237 h 8647188"/>
              <a:gd name="connsiteX250" fmla="*/ 3900563 w 11027758"/>
              <a:gd name="connsiteY250" fmla="*/ 6622597 h 8647188"/>
              <a:gd name="connsiteX251" fmla="*/ 4060396 w 11027758"/>
              <a:gd name="connsiteY251" fmla="*/ 6598957 h 8647188"/>
              <a:gd name="connsiteX252" fmla="*/ 4270881 w 11027758"/>
              <a:gd name="connsiteY252" fmla="*/ 6542671 h 8647188"/>
              <a:gd name="connsiteX253" fmla="*/ 4463918 w 11027758"/>
              <a:gd name="connsiteY253" fmla="*/ 6462745 h 8647188"/>
              <a:gd name="connsiteX254" fmla="*/ 4510630 w 11027758"/>
              <a:gd name="connsiteY254" fmla="*/ 6472314 h 8647188"/>
              <a:gd name="connsiteX255" fmla="*/ 4801031 w 11027758"/>
              <a:gd name="connsiteY255" fmla="*/ 6392389 h 8647188"/>
              <a:gd name="connsiteX256" fmla="*/ 4997445 w 11027758"/>
              <a:gd name="connsiteY256" fmla="*/ 6345671 h 8647188"/>
              <a:gd name="connsiteX257" fmla="*/ 4744189 w 11027758"/>
              <a:gd name="connsiteY257" fmla="*/ 6439105 h 8647188"/>
              <a:gd name="connsiteX258" fmla="*/ 4707607 w 11027758"/>
              <a:gd name="connsiteY258" fmla="*/ 6449237 h 8647188"/>
              <a:gd name="connsiteX259" fmla="*/ 4707607 w 11027758"/>
              <a:gd name="connsiteY259" fmla="*/ 6449237 h 8647188"/>
              <a:gd name="connsiteX260" fmla="*/ 4744189 w 11027758"/>
              <a:gd name="connsiteY260" fmla="*/ 6439105 h 8647188"/>
              <a:gd name="connsiteX261" fmla="*/ 6141038 w 11027758"/>
              <a:gd name="connsiteY261" fmla="*/ 5998953 h 8647188"/>
              <a:gd name="connsiteX262" fmla="*/ 6141038 w 11027758"/>
              <a:gd name="connsiteY262" fmla="*/ 5998953 h 8647188"/>
              <a:gd name="connsiteX263" fmla="*/ 7421390 w 11027758"/>
              <a:gd name="connsiteY263" fmla="*/ 5538537 h 8647188"/>
              <a:gd name="connsiteX264" fmla="*/ 7294762 w 11027758"/>
              <a:gd name="connsiteY264" fmla="*/ 5595386 h 8647188"/>
              <a:gd name="connsiteX265" fmla="*/ 7224976 w 11027758"/>
              <a:gd name="connsiteY265" fmla="*/ 5628594 h 8647188"/>
              <a:gd name="connsiteX266" fmla="*/ 8428788 w 11027758"/>
              <a:gd name="connsiteY266" fmla="*/ 5191818 h 8647188"/>
              <a:gd name="connsiteX267" fmla="*/ 8495197 w 11027758"/>
              <a:gd name="connsiteY267" fmla="*/ 5178310 h 8647188"/>
              <a:gd name="connsiteX268" fmla="*/ 7608237 w 11027758"/>
              <a:gd name="connsiteY268" fmla="*/ 5525592 h 8647188"/>
              <a:gd name="connsiteX269" fmla="*/ 7571655 w 11027758"/>
              <a:gd name="connsiteY269" fmla="*/ 5538537 h 8647188"/>
              <a:gd name="connsiteX270" fmla="*/ 7538451 w 11027758"/>
              <a:gd name="connsiteY270" fmla="*/ 5548669 h 8647188"/>
              <a:gd name="connsiteX271" fmla="*/ 7538451 w 11027758"/>
              <a:gd name="connsiteY271" fmla="*/ 5548669 h 8647188"/>
              <a:gd name="connsiteX272" fmla="*/ 7571655 w 11027758"/>
              <a:gd name="connsiteY272" fmla="*/ 5538537 h 8647188"/>
              <a:gd name="connsiteX273" fmla="*/ 7608237 w 11027758"/>
              <a:gd name="connsiteY273" fmla="*/ 5525592 h 8647188"/>
              <a:gd name="connsiteX274" fmla="*/ 7791707 w 11027758"/>
              <a:gd name="connsiteY274" fmla="*/ 5491820 h 8647188"/>
              <a:gd name="connsiteX275" fmla="*/ 7758503 w 11027758"/>
              <a:gd name="connsiteY275" fmla="*/ 5501952 h 8647188"/>
              <a:gd name="connsiteX276" fmla="*/ 7721921 w 11027758"/>
              <a:gd name="connsiteY276" fmla="*/ 5515460 h 8647188"/>
              <a:gd name="connsiteX277" fmla="*/ 7698283 w 11027758"/>
              <a:gd name="connsiteY277" fmla="*/ 5525592 h 8647188"/>
              <a:gd name="connsiteX278" fmla="*/ 7698283 w 11027758"/>
              <a:gd name="connsiteY278" fmla="*/ 5525592 h 8647188"/>
              <a:gd name="connsiteX279" fmla="*/ 7721921 w 11027758"/>
              <a:gd name="connsiteY279" fmla="*/ 5515460 h 8647188"/>
              <a:gd name="connsiteX280" fmla="*/ 7758503 w 11027758"/>
              <a:gd name="connsiteY280" fmla="*/ 5501952 h 8647188"/>
              <a:gd name="connsiteX281" fmla="*/ 7791707 w 11027758"/>
              <a:gd name="connsiteY281" fmla="*/ 5491820 h 8647188"/>
              <a:gd name="connsiteX282" fmla="*/ 7954917 w 11027758"/>
              <a:gd name="connsiteY282" fmla="*/ 5434972 h 8647188"/>
              <a:gd name="connsiteX283" fmla="*/ 8669100 w 11027758"/>
              <a:gd name="connsiteY283" fmla="*/ 5178310 h 8647188"/>
              <a:gd name="connsiteX284" fmla="*/ 8669100 w 11027758"/>
              <a:gd name="connsiteY284" fmla="*/ 5238535 h 8647188"/>
              <a:gd name="connsiteX285" fmla="*/ 9352329 w 11027758"/>
              <a:gd name="connsiteY285" fmla="*/ 4994819 h 8647188"/>
              <a:gd name="connsiteX286" fmla="*/ 9582511 w 11027758"/>
              <a:gd name="connsiteY286" fmla="*/ 4938533 h 8647188"/>
              <a:gd name="connsiteX287" fmla="*/ 9315748 w 11027758"/>
              <a:gd name="connsiteY287" fmla="*/ 5051667 h 8647188"/>
              <a:gd name="connsiteX288" fmla="*/ 9339385 w 11027758"/>
              <a:gd name="connsiteY288" fmla="*/ 5065176 h 8647188"/>
              <a:gd name="connsiteX289" fmla="*/ 9385534 w 11027758"/>
              <a:gd name="connsiteY289" fmla="*/ 5098384 h 8647188"/>
              <a:gd name="connsiteX290" fmla="*/ 9652298 w 11027758"/>
              <a:gd name="connsiteY290" fmla="*/ 5018459 h 8647188"/>
              <a:gd name="connsiteX291" fmla="*/ 9765982 w 11027758"/>
              <a:gd name="connsiteY291" fmla="*/ 5004950 h 8647188"/>
              <a:gd name="connsiteX292" fmla="*/ 9629223 w 11027758"/>
              <a:gd name="connsiteY292" fmla="*/ 5088253 h 8647188"/>
              <a:gd name="connsiteX293" fmla="*/ 9779489 w 11027758"/>
              <a:gd name="connsiteY293" fmla="*/ 5065176 h 8647188"/>
              <a:gd name="connsiteX294" fmla="*/ 9962959 w 11027758"/>
              <a:gd name="connsiteY294" fmla="*/ 5028590 h 8647188"/>
              <a:gd name="connsiteX295" fmla="*/ 9502595 w 11027758"/>
              <a:gd name="connsiteY295" fmla="*/ 5215458 h 8647188"/>
              <a:gd name="connsiteX296" fmla="*/ 9502595 w 11027758"/>
              <a:gd name="connsiteY296" fmla="*/ 5215458 h 8647188"/>
              <a:gd name="connsiteX297" fmla="*/ 9699572 w 11027758"/>
              <a:gd name="connsiteY297" fmla="*/ 5155233 h 8647188"/>
              <a:gd name="connsiteX298" fmla="*/ 9315748 w 11027758"/>
              <a:gd name="connsiteY298" fmla="*/ 5318461 h 8647188"/>
              <a:gd name="connsiteX299" fmla="*/ 9385534 w 11027758"/>
              <a:gd name="connsiteY299" fmla="*/ 5318461 h 8647188"/>
              <a:gd name="connsiteX300" fmla="*/ 9362460 w 11027758"/>
              <a:gd name="connsiteY300" fmla="*/ 5342101 h 8647188"/>
              <a:gd name="connsiteX301" fmla="*/ 9419302 w 11027758"/>
              <a:gd name="connsiteY301" fmla="*/ 5318461 h 8647188"/>
              <a:gd name="connsiteX302" fmla="*/ 9489088 w 11027758"/>
              <a:gd name="connsiteY302" fmla="*/ 5295384 h 8647188"/>
              <a:gd name="connsiteX303" fmla="*/ 9742907 w 11027758"/>
              <a:gd name="connsiteY303" fmla="*/ 5225027 h 8647188"/>
              <a:gd name="connsiteX304" fmla="*/ 9849275 w 11027758"/>
              <a:gd name="connsiteY304" fmla="*/ 5178310 h 8647188"/>
              <a:gd name="connsiteX305" fmla="*/ 9742907 w 11027758"/>
              <a:gd name="connsiteY305" fmla="*/ 5248667 h 8647188"/>
              <a:gd name="connsiteX306" fmla="*/ 9662428 w 11027758"/>
              <a:gd name="connsiteY306" fmla="*/ 5308329 h 8647188"/>
              <a:gd name="connsiteX307" fmla="*/ 9765982 w 11027758"/>
              <a:gd name="connsiteY307" fmla="*/ 5271744 h 8647188"/>
              <a:gd name="connsiteX308" fmla="*/ 9952829 w 11027758"/>
              <a:gd name="connsiteY308" fmla="*/ 5215458 h 8647188"/>
              <a:gd name="connsiteX309" fmla="*/ 10112661 w 11027758"/>
              <a:gd name="connsiteY309" fmla="*/ 5201950 h 8647188"/>
              <a:gd name="connsiteX310" fmla="*/ 10252797 w 11027758"/>
              <a:gd name="connsiteY310" fmla="*/ 5155233 h 8647188"/>
              <a:gd name="connsiteX311" fmla="*/ 10149243 w 11027758"/>
              <a:gd name="connsiteY311" fmla="*/ 5201950 h 8647188"/>
              <a:gd name="connsiteX312" fmla="*/ 10186387 w 11027758"/>
              <a:gd name="connsiteY312" fmla="*/ 5215458 h 8647188"/>
              <a:gd name="connsiteX313" fmla="*/ 10159373 w 11027758"/>
              <a:gd name="connsiteY313" fmla="*/ 5271744 h 8647188"/>
              <a:gd name="connsiteX314" fmla="*/ 10102531 w 11027758"/>
              <a:gd name="connsiteY314" fmla="*/ 5308329 h 8647188"/>
              <a:gd name="connsiteX315" fmla="*/ 10229722 w 11027758"/>
              <a:gd name="connsiteY315" fmla="*/ 5285252 h 8647188"/>
              <a:gd name="connsiteX316" fmla="*/ 10426137 w 11027758"/>
              <a:gd name="connsiteY316" fmla="*/ 5201950 h 8647188"/>
              <a:gd name="connsiteX317" fmla="*/ 10506053 w 11027758"/>
              <a:gd name="connsiteY317" fmla="*/ 5201950 h 8647188"/>
              <a:gd name="connsiteX318" fmla="*/ 10472848 w 11027758"/>
              <a:gd name="connsiteY318" fmla="*/ 5271744 h 8647188"/>
              <a:gd name="connsiteX319" fmla="*/ 10379425 w 11027758"/>
              <a:gd name="connsiteY319" fmla="*/ 5342101 h 8647188"/>
              <a:gd name="connsiteX320" fmla="*/ 10539821 w 11027758"/>
              <a:gd name="connsiteY320" fmla="*/ 5295384 h 8647188"/>
              <a:gd name="connsiteX321" fmla="*/ 10403062 w 11027758"/>
              <a:gd name="connsiteY321" fmla="*/ 5365178 h 8647188"/>
              <a:gd name="connsiteX322" fmla="*/ 10609607 w 11027758"/>
              <a:gd name="connsiteY322" fmla="*/ 5342101 h 8647188"/>
              <a:gd name="connsiteX323" fmla="*/ 9582511 w 11027758"/>
              <a:gd name="connsiteY323" fmla="*/ 5848671 h 8647188"/>
              <a:gd name="connsiteX324" fmla="*/ 9455883 w 11027758"/>
              <a:gd name="connsiteY324" fmla="*/ 5895388 h 8647188"/>
              <a:gd name="connsiteX325" fmla="*/ 9395664 w 11027758"/>
              <a:gd name="connsiteY325" fmla="*/ 5919028 h 8647188"/>
              <a:gd name="connsiteX326" fmla="*/ 9305618 w 11027758"/>
              <a:gd name="connsiteY326" fmla="*/ 5952236 h 8647188"/>
              <a:gd name="connsiteX327" fmla="*/ 9305618 w 11027758"/>
              <a:gd name="connsiteY327" fmla="*/ 5952236 h 8647188"/>
              <a:gd name="connsiteX328" fmla="*/ 9395664 w 11027758"/>
              <a:gd name="connsiteY328" fmla="*/ 5919028 h 8647188"/>
              <a:gd name="connsiteX329" fmla="*/ 9455883 w 11027758"/>
              <a:gd name="connsiteY329" fmla="*/ 5895388 h 8647188"/>
              <a:gd name="connsiteX330" fmla="*/ 9582511 w 11027758"/>
              <a:gd name="connsiteY330" fmla="*/ 5848671 h 8647188"/>
              <a:gd name="connsiteX331" fmla="*/ 10102531 w 11027758"/>
              <a:gd name="connsiteY331" fmla="*/ 5652234 h 8647188"/>
              <a:gd name="connsiteX332" fmla="*/ 10552765 w 11027758"/>
              <a:gd name="connsiteY332" fmla="*/ 5434972 h 8647188"/>
              <a:gd name="connsiteX333" fmla="*/ 10713161 w 11027758"/>
              <a:gd name="connsiteY333" fmla="*/ 5375309 h 8647188"/>
              <a:gd name="connsiteX334" fmla="*/ 10736235 w 11027758"/>
              <a:gd name="connsiteY334" fmla="*/ 5328592 h 8647188"/>
              <a:gd name="connsiteX335" fmla="*/ 10806584 w 11027758"/>
              <a:gd name="connsiteY335" fmla="*/ 5375309 h 8647188"/>
              <a:gd name="connsiteX336" fmla="*/ 10576402 w 11027758"/>
              <a:gd name="connsiteY336" fmla="*/ 5548669 h 8647188"/>
              <a:gd name="connsiteX337" fmla="*/ 10703030 w 11027758"/>
              <a:gd name="connsiteY337" fmla="*/ 5538537 h 8647188"/>
              <a:gd name="connsiteX338" fmla="*/ 10703030 w 11027758"/>
              <a:gd name="connsiteY338" fmla="*/ 5538537 h 8647188"/>
              <a:gd name="connsiteX339" fmla="*/ 10806584 w 11027758"/>
              <a:gd name="connsiteY339" fmla="*/ 5515460 h 8647188"/>
              <a:gd name="connsiteX340" fmla="*/ 10876370 w 11027758"/>
              <a:gd name="connsiteY340" fmla="*/ 5458612 h 8647188"/>
              <a:gd name="connsiteX341" fmla="*/ 10876370 w 11027758"/>
              <a:gd name="connsiteY341" fmla="*/ 5411895 h 8647188"/>
              <a:gd name="connsiteX342" fmla="*/ 10923082 w 11027758"/>
              <a:gd name="connsiteY342" fmla="*/ 5434972 h 8647188"/>
              <a:gd name="connsiteX343" fmla="*/ 10953473 w 11027758"/>
              <a:gd name="connsiteY343" fmla="*/ 5451858 h 8647188"/>
              <a:gd name="connsiteX344" fmla="*/ 10853296 w 11027758"/>
              <a:gd name="connsiteY344" fmla="*/ 5548669 h 8647188"/>
              <a:gd name="connsiteX345" fmla="*/ 10806584 w 11027758"/>
              <a:gd name="connsiteY345" fmla="*/ 5571746 h 8647188"/>
              <a:gd name="connsiteX346" fmla="*/ 10923082 w 11027758"/>
              <a:gd name="connsiteY346" fmla="*/ 5571746 h 8647188"/>
              <a:gd name="connsiteX347" fmla="*/ 10969794 w 11027758"/>
              <a:gd name="connsiteY347" fmla="*/ 5608894 h 8647188"/>
              <a:gd name="connsiteX348" fmla="*/ 11013129 w 11027758"/>
              <a:gd name="connsiteY348" fmla="*/ 5585254 h 8647188"/>
              <a:gd name="connsiteX349" fmla="*/ 10993431 w 11027758"/>
              <a:gd name="connsiteY349" fmla="*/ 5652234 h 8647188"/>
              <a:gd name="connsiteX350" fmla="*/ 11013129 w 11027758"/>
              <a:gd name="connsiteY350" fmla="*/ 5675311 h 8647188"/>
              <a:gd name="connsiteX351" fmla="*/ 11026636 w 11027758"/>
              <a:gd name="connsiteY351" fmla="*/ 5758614 h 8647188"/>
              <a:gd name="connsiteX352" fmla="*/ 10956287 w 11027758"/>
              <a:gd name="connsiteY352" fmla="*/ 5862179 h 8647188"/>
              <a:gd name="connsiteX353" fmla="*/ 11013129 w 11027758"/>
              <a:gd name="connsiteY353" fmla="*/ 5872311 h 8647188"/>
              <a:gd name="connsiteX354" fmla="*/ 10956287 w 11027758"/>
              <a:gd name="connsiteY354" fmla="*/ 5998953 h 8647188"/>
              <a:gd name="connsiteX355" fmla="*/ 10993431 w 11027758"/>
              <a:gd name="connsiteY355" fmla="*/ 6012462 h 8647188"/>
              <a:gd name="connsiteX356" fmla="*/ 10979924 w 11027758"/>
              <a:gd name="connsiteY356" fmla="*/ 6082256 h 8647188"/>
              <a:gd name="connsiteX357" fmla="*/ 10993431 w 11027758"/>
              <a:gd name="connsiteY357" fmla="*/ 6139104 h 8647188"/>
              <a:gd name="connsiteX358" fmla="*/ 10956287 w 11027758"/>
              <a:gd name="connsiteY358" fmla="*/ 6219029 h 8647188"/>
              <a:gd name="connsiteX359" fmla="*/ 10956287 w 11027758"/>
              <a:gd name="connsiteY359" fmla="*/ 6312463 h 8647188"/>
              <a:gd name="connsiteX360" fmla="*/ 10993431 w 11027758"/>
              <a:gd name="connsiteY360" fmla="*/ 6322595 h 8647188"/>
              <a:gd name="connsiteX361" fmla="*/ 10979924 w 11027758"/>
              <a:gd name="connsiteY361" fmla="*/ 6382257 h 8647188"/>
              <a:gd name="connsiteX362" fmla="*/ 11013129 w 11027758"/>
              <a:gd name="connsiteY362" fmla="*/ 6392389 h 8647188"/>
              <a:gd name="connsiteX363" fmla="*/ 11013129 w 11027758"/>
              <a:gd name="connsiteY363" fmla="*/ 6449237 h 8647188"/>
              <a:gd name="connsiteX364" fmla="*/ 10969794 w 11027758"/>
              <a:gd name="connsiteY364" fmla="*/ 6472314 h 8647188"/>
              <a:gd name="connsiteX365" fmla="*/ 11013129 w 11027758"/>
              <a:gd name="connsiteY365" fmla="*/ 6555617 h 8647188"/>
              <a:gd name="connsiteX366" fmla="*/ 10969794 w 11027758"/>
              <a:gd name="connsiteY366" fmla="*/ 6636105 h 8647188"/>
              <a:gd name="connsiteX367" fmla="*/ 10979924 w 11027758"/>
              <a:gd name="connsiteY367" fmla="*/ 7005901 h 8647188"/>
              <a:gd name="connsiteX368" fmla="*/ 10933212 w 11027758"/>
              <a:gd name="connsiteY368" fmla="*/ 7052618 h 8647188"/>
              <a:gd name="connsiteX369" fmla="*/ 10979924 w 11027758"/>
              <a:gd name="connsiteY369" fmla="*/ 7072881 h 8647188"/>
              <a:gd name="connsiteX370" fmla="*/ 10969794 w 11027758"/>
              <a:gd name="connsiteY370" fmla="*/ 7119598 h 8647188"/>
              <a:gd name="connsiteX371" fmla="*/ 10993431 w 11027758"/>
              <a:gd name="connsiteY371" fmla="*/ 7142675 h 8647188"/>
              <a:gd name="connsiteX372" fmla="*/ 10956287 w 11027758"/>
              <a:gd name="connsiteY372" fmla="*/ 7236109 h 8647188"/>
              <a:gd name="connsiteX373" fmla="*/ 10979924 w 11027758"/>
              <a:gd name="connsiteY373" fmla="*/ 7316035 h 8647188"/>
              <a:gd name="connsiteX374" fmla="*/ 10933212 w 11027758"/>
              <a:gd name="connsiteY374" fmla="*/ 7433109 h 8647188"/>
              <a:gd name="connsiteX375" fmla="*/ 10956287 w 11027758"/>
              <a:gd name="connsiteY375" fmla="*/ 7466317 h 8647188"/>
              <a:gd name="connsiteX376" fmla="*/ 10956287 w 11027758"/>
              <a:gd name="connsiteY376" fmla="*/ 7526543 h 8647188"/>
              <a:gd name="connsiteX377" fmla="*/ 10782947 w 11027758"/>
              <a:gd name="connsiteY377" fmla="*/ 7719602 h 8647188"/>
              <a:gd name="connsiteX378" fmla="*/ 9155915 w 11027758"/>
              <a:gd name="connsiteY378" fmla="*/ 8413603 h 8647188"/>
              <a:gd name="connsiteX379" fmla="*/ 8855384 w 11027758"/>
              <a:gd name="connsiteY379" fmla="*/ 8507037 h 8647188"/>
              <a:gd name="connsiteX380" fmla="*/ 8902096 w 11027758"/>
              <a:gd name="connsiteY380" fmla="*/ 8450188 h 8647188"/>
              <a:gd name="connsiteX381" fmla="*/ 8612258 w 11027758"/>
              <a:gd name="connsiteY381" fmla="*/ 8540245 h 8647188"/>
              <a:gd name="connsiteX382" fmla="*/ 8288653 w 11027758"/>
              <a:gd name="connsiteY382" fmla="*/ 8647188 h 8647188"/>
              <a:gd name="connsiteX383" fmla="*/ 8298783 w 11027758"/>
              <a:gd name="connsiteY383" fmla="*/ 8600471 h 8647188"/>
              <a:gd name="connsiteX384" fmla="*/ 8138387 w 11027758"/>
              <a:gd name="connsiteY384" fmla="*/ 8633679 h 8647188"/>
              <a:gd name="connsiteX385" fmla="*/ 8485630 w 11027758"/>
              <a:gd name="connsiteY385" fmla="*/ 8427111 h 8647188"/>
              <a:gd name="connsiteX386" fmla="*/ 8518834 w 11027758"/>
              <a:gd name="connsiteY386" fmla="*/ 8413603 h 8647188"/>
              <a:gd name="connsiteX387" fmla="*/ 8518834 w 11027758"/>
              <a:gd name="connsiteY387" fmla="*/ 8413603 h 8647188"/>
              <a:gd name="connsiteX388" fmla="*/ 8485630 w 11027758"/>
              <a:gd name="connsiteY388" fmla="*/ 8427111 h 8647188"/>
              <a:gd name="connsiteX389" fmla="*/ 8278523 w 11027758"/>
              <a:gd name="connsiteY389" fmla="*/ 8483960 h 8647188"/>
              <a:gd name="connsiteX390" fmla="*/ 8368569 w 11027758"/>
              <a:gd name="connsiteY390" fmla="*/ 8427111 h 8647188"/>
              <a:gd name="connsiteX391" fmla="*/ 8278523 w 11027758"/>
              <a:gd name="connsiteY391" fmla="*/ 8436680 h 8647188"/>
              <a:gd name="connsiteX392" fmla="*/ 8044963 w 11027758"/>
              <a:gd name="connsiteY392" fmla="*/ 8483960 h 8647188"/>
              <a:gd name="connsiteX393" fmla="*/ 8148517 w 11027758"/>
              <a:gd name="connsiteY393" fmla="*/ 8427111 h 8647188"/>
              <a:gd name="connsiteX394" fmla="*/ 8082108 w 11027758"/>
              <a:gd name="connsiteY394" fmla="*/ 8413603 h 8647188"/>
              <a:gd name="connsiteX395" fmla="*/ 7561525 w 11027758"/>
              <a:gd name="connsiteY395" fmla="*/ 8553754 h 8647188"/>
              <a:gd name="connsiteX396" fmla="*/ 8335365 w 11027758"/>
              <a:gd name="connsiteY396" fmla="*/ 8173263 h 8647188"/>
              <a:gd name="connsiteX397" fmla="*/ 8392206 w 11027758"/>
              <a:gd name="connsiteY397" fmla="*/ 8150187 h 8647188"/>
              <a:gd name="connsiteX398" fmla="*/ 8428788 w 11027758"/>
              <a:gd name="connsiteY398" fmla="*/ 8136677 h 8647188"/>
              <a:gd name="connsiteX399" fmla="*/ 8428788 w 11027758"/>
              <a:gd name="connsiteY399" fmla="*/ 8136677 h 8647188"/>
              <a:gd name="connsiteX400" fmla="*/ 8392206 w 11027758"/>
              <a:gd name="connsiteY400" fmla="*/ 8150187 h 8647188"/>
              <a:gd name="connsiteX401" fmla="*/ 8335365 w 11027758"/>
              <a:gd name="connsiteY401" fmla="*/ 8173263 h 8647188"/>
              <a:gd name="connsiteX402" fmla="*/ 7688153 w 11027758"/>
              <a:gd name="connsiteY402" fmla="*/ 8366886 h 8647188"/>
              <a:gd name="connsiteX403" fmla="*/ 7688153 w 11027758"/>
              <a:gd name="connsiteY403" fmla="*/ 8366886 h 8647188"/>
              <a:gd name="connsiteX404" fmla="*/ 7585163 w 11027758"/>
              <a:gd name="connsiteY404" fmla="*/ 8403471 h 8647188"/>
              <a:gd name="connsiteX405" fmla="*/ 7491739 w 11027758"/>
              <a:gd name="connsiteY405" fmla="*/ 8413603 h 8647188"/>
              <a:gd name="connsiteX406" fmla="*/ 8011759 w 11027758"/>
              <a:gd name="connsiteY406" fmla="*/ 8193526 h 8647188"/>
              <a:gd name="connsiteX407" fmla="*/ 8011759 w 11027758"/>
              <a:gd name="connsiteY407" fmla="*/ 8193526 h 8647188"/>
              <a:gd name="connsiteX408" fmla="*/ 7514813 w 11027758"/>
              <a:gd name="connsiteY408" fmla="*/ 8356754 h 8647188"/>
              <a:gd name="connsiteX409" fmla="*/ 7838419 w 11027758"/>
              <a:gd name="connsiteY409" fmla="*/ 8216603 h 8647188"/>
              <a:gd name="connsiteX410" fmla="*/ 7871623 w 11027758"/>
              <a:gd name="connsiteY410" fmla="*/ 8207035 h 8647188"/>
              <a:gd name="connsiteX411" fmla="*/ 7871623 w 11027758"/>
              <a:gd name="connsiteY411" fmla="*/ 8207035 h 8647188"/>
              <a:gd name="connsiteX412" fmla="*/ 7838419 w 11027758"/>
              <a:gd name="connsiteY412" fmla="*/ 8216603 h 8647188"/>
              <a:gd name="connsiteX413" fmla="*/ 7585163 w 11027758"/>
              <a:gd name="connsiteY413" fmla="*/ 8286960 h 8647188"/>
              <a:gd name="connsiteX414" fmla="*/ 7642005 w 11027758"/>
              <a:gd name="connsiteY414" fmla="*/ 8253751 h 8647188"/>
              <a:gd name="connsiteX415" fmla="*/ 7608237 w 11027758"/>
              <a:gd name="connsiteY415" fmla="*/ 8216603 h 8647188"/>
              <a:gd name="connsiteX416" fmla="*/ 7608237 w 11027758"/>
              <a:gd name="connsiteY416" fmla="*/ 8216603 h 8647188"/>
              <a:gd name="connsiteX417" fmla="*/ 7111292 w 11027758"/>
              <a:gd name="connsiteY417" fmla="*/ 8380394 h 8647188"/>
              <a:gd name="connsiteX418" fmla="*/ 7341474 w 11027758"/>
              <a:gd name="connsiteY418" fmla="*/ 8276829 h 8647188"/>
              <a:gd name="connsiteX419" fmla="*/ 7594730 w 11027758"/>
              <a:gd name="connsiteY419" fmla="*/ 8183395 h 8647188"/>
              <a:gd name="connsiteX420" fmla="*/ 7308269 w 11027758"/>
              <a:gd name="connsiteY420" fmla="*/ 8216603 h 8647188"/>
              <a:gd name="connsiteX421" fmla="*/ 7561525 w 11027758"/>
              <a:gd name="connsiteY421" fmla="*/ 8089961 h 8647188"/>
              <a:gd name="connsiteX422" fmla="*/ 7561525 w 11027758"/>
              <a:gd name="connsiteY422" fmla="*/ 8089961 h 8647188"/>
              <a:gd name="connsiteX423" fmla="*/ 7027999 w 11027758"/>
              <a:gd name="connsiteY423" fmla="*/ 8276829 h 8647188"/>
              <a:gd name="connsiteX424" fmla="*/ 6854659 w 11027758"/>
              <a:gd name="connsiteY424" fmla="*/ 8310037 h 8647188"/>
              <a:gd name="connsiteX425" fmla="*/ 7224976 w 11027758"/>
              <a:gd name="connsiteY425" fmla="*/ 8150187 h 8647188"/>
              <a:gd name="connsiteX426" fmla="*/ 7294762 w 11027758"/>
              <a:gd name="connsiteY426" fmla="*/ 8126547 h 8647188"/>
              <a:gd name="connsiteX427" fmla="*/ 7214846 w 11027758"/>
              <a:gd name="connsiteY427" fmla="*/ 8126547 h 8647188"/>
              <a:gd name="connsiteX428" fmla="*/ 7271688 w 11027758"/>
              <a:gd name="connsiteY428" fmla="*/ 8089961 h 8647188"/>
              <a:gd name="connsiteX429" fmla="*/ 7261557 w 11027758"/>
              <a:gd name="connsiteY429" fmla="*/ 8066883 h 8647188"/>
              <a:gd name="connsiteX430" fmla="*/ 6544560 w 11027758"/>
              <a:gd name="connsiteY430" fmla="*/ 8276829 h 8647188"/>
              <a:gd name="connsiteX431" fmla="*/ 6704393 w 11027758"/>
              <a:gd name="connsiteY431" fmla="*/ 8173263 h 8647188"/>
              <a:gd name="connsiteX432" fmla="*/ 6717900 w 11027758"/>
              <a:gd name="connsiteY432" fmla="*/ 8150187 h 8647188"/>
              <a:gd name="connsiteX433" fmla="*/ 6834398 w 11027758"/>
              <a:gd name="connsiteY433" fmla="*/ 8089961 h 8647188"/>
              <a:gd name="connsiteX434" fmla="*/ 6637984 w 11027758"/>
              <a:gd name="connsiteY434" fmla="*/ 8126547 h 8647188"/>
              <a:gd name="connsiteX435" fmla="*/ 6764612 w 11027758"/>
              <a:gd name="connsiteY435" fmla="*/ 8079829 h 8647188"/>
              <a:gd name="connsiteX436" fmla="*/ 6701016 w 11027758"/>
              <a:gd name="connsiteY436" fmla="*/ 8077015 h 8647188"/>
              <a:gd name="connsiteX437" fmla="*/ 6688072 w 11027758"/>
              <a:gd name="connsiteY437" fmla="*/ 8033675 h 8647188"/>
              <a:gd name="connsiteX438" fmla="*/ 6774742 w 11027758"/>
              <a:gd name="connsiteY438" fmla="*/ 7999904 h 8647188"/>
              <a:gd name="connsiteX439" fmla="*/ 6728031 w 11027758"/>
              <a:gd name="connsiteY439" fmla="*/ 7986395 h 8647188"/>
              <a:gd name="connsiteX440" fmla="*/ 6774742 w 11027758"/>
              <a:gd name="connsiteY440" fmla="*/ 7976827 h 8647188"/>
              <a:gd name="connsiteX441" fmla="*/ 6711147 w 11027758"/>
              <a:gd name="connsiteY441" fmla="*/ 7946433 h 8647188"/>
              <a:gd name="connsiteX442" fmla="*/ 6741538 w 11027758"/>
              <a:gd name="connsiteY442" fmla="*/ 7953187 h 8647188"/>
              <a:gd name="connsiteX443" fmla="*/ 6711147 w 11027758"/>
              <a:gd name="connsiteY443" fmla="*/ 7946433 h 8647188"/>
              <a:gd name="connsiteX444" fmla="*/ 6371220 w 11027758"/>
              <a:gd name="connsiteY444" fmla="*/ 8043243 h 8647188"/>
              <a:gd name="connsiteX445" fmla="*/ 5434734 w 11027758"/>
              <a:gd name="connsiteY445" fmla="*/ 8343809 h 8647188"/>
              <a:gd name="connsiteX446" fmla="*/ 5644093 w 11027758"/>
              <a:gd name="connsiteY446" fmla="*/ 8263320 h 8647188"/>
              <a:gd name="connsiteX447" fmla="*/ 5471316 w 11027758"/>
              <a:gd name="connsiteY447" fmla="*/ 8310037 h 8647188"/>
              <a:gd name="connsiteX448" fmla="*/ 5274339 w 11027758"/>
              <a:gd name="connsiteY448" fmla="*/ 8356754 h 8647188"/>
              <a:gd name="connsiteX449" fmla="*/ 5434734 w 11027758"/>
              <a:gd name="connsiteY449" fmla="*/ 8286960 h 8647188"/>
              <a:gd name="connsiteX450" fmla="*/ 5447679 w 11027758"/>
              <a:gd name="connsiteY450" fmla="*/ 8253751 h 8647188"/>
              <a:gd name="connsiteX451" fmla="*/ 5517465 w 11027758"/>
              <a:gd name="connsiteY451" fmla="*/ 8253751 h 8647188"/>
              <a:gd name="connsiteX452" fmla="*/ 5501144 w 11027758"/>
              <a:gd name="connsiteY452" fmla="*/ 8236866 h 8647188"/>
              <a:gd name="connsiteX453" fmla="*/ 5667730 w 11027758"/>
              <a:gd name="connsiteY453" fmla="*/ 8160317 h 8647188"/>
              <a:gd name="connsiteX454" fmla="*/ 5677298 w 11027758"/>
              <a:gd name="connsiteY454" fmla="*/ 8136677 h 8647188"/>
              <a:gd name="connsiteX455" fmla="*/ 5770721 w 11027758"/>
              <a:gd name="connsiteY455" fmla="*/ 8103469 h 8647188"/>
              <a:gd name="connsiteX456" fmla="*/ 5760591 w 11027758"/>
              <a:gd name="connsiteY456" fmla="*/ 8073638 h 8647188"/>
              <a:gd name="connsiteX457" fmla="*/ 5817433 w 11027758"/>
              <a:gd name="connsiteY457" fmla="*/ 8056753 h 8647188"/>
              <a:gd name="connsiteX458" fmla="*/ 5809952 w 11027758"/>
              <a:gd name="connsiteY458" fmla="*/ 8036943 h 8647188"/>
              <a:gd name="connsiteX459" fmla="*/ 5778419 w 11027758"/>
              <a:gd name="connsiteY459" fmla="*/ 8020531 h 8647188"/>
              <a:gd name="connsiteX460" fmla="*/ 5780852 w 11027758"/>
              <a:gd name="connsiteY460" fmla="*/ 8020167 h 8647188"/>
              <a:gd name="connsiteX461" fmla="*/ 5775685 w 11027758"/>
              <a:gd name="connsiteY461" fmla="*/ 8019108 h 8647188"/>
              <a:gd name="connsiteX462" fmla="*/ 5774678 w 11027758"/>
              <a:gd name="connsiteY462" fmla="*/ 8018584 h 8647188"/>
              <a:gd name="connsiteX463" fmla="*/ 5723439 w 11027758"/>
              <a:gd name="connsiteY463" fmla="*/ 8008396 h 8647188"/>
              <a:gd name="connsiteX464" fmla="*/ 5775685 w 11027758"/>
              <a:gd name="connsiteY464" fmla="*/ 8019108 h 8647188"/>
              <a:gd name="connsiteX465" fmla="*/ 5778419 w 11027758"/>
              <a:gd name="connsiteY465" fmla="*/ 8020531 h 8647188"/>
              <a:gd name="connsiteX466" fmla="*/ 5766747 w 11027758"/>
              <a:gd name="connsiteY466" fmla="*/ 8022278 h 8647188"/>
              <a:gd name="connsiteX467" fmla="*/ 5724010 w 11027758"/>
              <a:gd name="connsiteY467" fmla="*/ 8033675 h 8647188"/>
              <a:gd name="connsiteX468" fmla="*/ 5124636 w 11027758"/>
              <a:gd name="connsiteY468" fmla="*/ 8193526 h 8647188"/>
              <a:gd name="connsiteX469" fmla="*/ 5134203 w 11027758"/>
              <a:gd name="connsiteY469" fmla="*/ 8136677 h 8647188"/>
              <a:gd name="connsiteX470" fmla="*/ 5031213 w 11027758"/>
              <a:gd name="connsiteY470" fmla="*/ 8136677 h 8647188"/>
              <a:gd name="connsiteX471" fmla="*/ 4604053 w 11027758"/>
              <a:gd name="connsiteY471" fmla="*/ 8253751 h 8647188"/>
              <a:gd name="connsiteX472" fmla="*/ 4737435 w 11027758"/>
              <a:gd name="connsiteY472" fmla="*/ 8180017 h 8647188"/>
              <a:gd name="connsiteX473" fmla="*/ 4834235 w 11027758"/>
              <a:gd name="connsiteY473" fmla="*/ 8150187 h 8647188"/>
              <a:gd name="connsiteX474" fmla="*/ 4840989 w 11027758"/>
              <a:gd name="connsiteY474" fmla="*/ 8126547 h 8647188"/>
              <a:gd name="connsiteX475" fmla="*/ 4847742 w 11027758"/>
              <a:gd name="connsiteY475" fmla="*/ 8126547 h 8647188"/>
              <a:gd name="connsiteX476" fmla="*/ 4697477 w 11027758"/>
              <a:gd name="connsiteY476" fmla="*/ 8126547 h 8647188"/>
              <a:gd name="connsiteX477" fmla="*/ 3276990 w 11027758"/>
              <a:gd name="connsiteY477" fmla="*/ 8240243 h 8647188"/>
              <a:gd name="connsiteX478" fmla="*/ 2939878 w 11027758"/>
              <a:gd name="connsiteY478" fmla="*/ 8263320 h 8647188"/>
              <a:gd name="connsiteX479" fmla="*/ 1946550 w 11027758"/>
              <a:gd name="connsiteY479" fmla="*/ 8436680 h 8647188"/>
              <a:gd name="connsiteX480" fmla="*/ 2132834 w 11027758"/>
              <a:gd name="connsiteY480" fmla="*/ 8366886 h 8647188"/>
              <a:gd name="connsiteX481" fmla="*/ 2109759 w 11027758"/>
              <a:gd name="connsiteY481" fmla="*/ 8343809 h 8647188"/>
              <a:gd name="connsiteX482" fmla="*/ 2203183 w 11027758"/>
              <a:gd name="connsiteY482" fmla="*/ 8323545 h 8647188"/>
              <a:gd name="connsiteX483" fmla="*/ 2006205 w 11027758"/>
              <a:gd name="connsiteY483" fmla="*/ 8310037 h 8647188"/>
              <a:gd name="connsiteX484" fmla="*/ 1566102 w 11027758"/>
              <a:gd name="connsiteY484" fmla="*/ 8323545 h 8647188"/>
              <a:gd name="connsiteX485" fmla="*/ 1256004 w 11027758"/>
              <a:gd name="connsiteY485" fmla="*/ 8380394 h 8647188"/>
              <a:gd name="connsiteX486" fmla="*/ 1022445 w 11027758"/>
              <a:gd name="connsiteY486" fmla="*/ 8403471 h 8647188"/>
              <a:gd name="connsiteX487" fmla="*/ 989240 w 11027758"/>
              <a:gd name="connsiteY487" fmla="*/ 8390526 h 8647188"/>
              <a:gd name="connsiteX488" fmla="*/ 398871 w 11027758"/>
              <a:gd name="connsiteY488" fmla="*/ 8540245 h 8647188"/>
              <a:gd name="connsiteX489" fmla="*/ 305448 w 11027758"/>
              <a:gd name="connsiteY489" fmla="*/ 8530114 h 8647188"/>
              <a:gd name="connsiteX490" fmla="*/ 539007 w 11027758"/>
              <a:gd name="connsiteY490" fmla="*/ 8496905 h 8647188"/>
              <a:gd name="connsiteX491" fmla="*/ 398871 w 11027758"/>
              <a:gd name="connsiteY491" fmla="*/ 8450188 h 8647188"/>
              <a:gd name="connsiteX492" fmla="*/ 285750 w 11027758"/>
              <a:gd name="connsiteY492" fmla="*/ 8450188 h 8647188"/>
              <a:gd name="connsiteX493" fmla="*/ 342029 w 11027758"/>
              <a:gd name="connsiteY493" fmla="*/ 8403471 h 8647188"/>
              <a:gd name="connsiteX494" fmla="*/ 318955 w 11027758"/>
              <a:gd name="connsiteY494" fmla="*/ 8390526 h 8647188"/>
              <a:gd name="connsiteX495" fmla="*/ 285750 w 11027758"/>
              <a:gd name="connsiteY495" fmla="*/ 8380394 h 8647188"/>
              <a:gd name="connsiteX496" fmla="*/ 248606 w 11027758"/>
              <a:gd name="connsiteY496" fmla="*/ 8323545 h 8647188"/>
              <a:gd name="connsiteX497" fmla="*/ 195704 w 11027758"/>
              <a:gd name="connsiteY497" fmla="*/ 8273451 h 8647188"/>
              <a:gd name="connsiteX498" fmla="*/ 248606 w 11027758"/>
              <a:gd name="connsiteY498" fmla="*/ 8207035 h 8647188"/>
              <a:gd name="connsiteX499" fmla="*/ 155182 w 11027758"/>
              <a:gd name="connsiteY499" fmla="*/ 8193526 h 8647188"/>
              <a:gd name="connsiteX500" fmla="*/ 42061 w 11027758"/>
              <a:gd name="connsiteY500" fmla="*/ 8160317 h 8647188"/>
              <a:gd name="connsiteX501" fmla="*/ 225531 w 11027758"/>
              <a:gd name="connsiteY501" fmla="*/ 8173263 h 8647188"/>
              <a:gd name="connsiteX502" fmla="*/ 42061 w 11027758"/>
              <a:gd name="connsiteY502" fmla="*/ 8089961 h 8647188"/>
              <a:gd name="connsiteX503" fmla="*/ 98903 w 11027758"/>
              <a:gd name="connsiteY503" fmla="*/ 8033675 h 8647188"/>
              <a:gd name="connsiteX504" fmla="*/ 52192 w 11027758"/>
              <a:gd name="connsiteY504" fmla="*/ 7986395 h 8647188"/>
              <a:gd name="connsiteX505" fmla="*/ 5480 w 11027758"/>
              <a:gd name="connsiteY505" fmla="*/ 7756751 h 8647188"/>
              <a:gd name="connsiteX506" fmla="*/ 65698 w 11027758"/>
              <a:gd name="connsiteY506" fmla="*/ 7676262 h 8647188"/>
              <a:gd name="connsiteX507" fmla="*/ 88773 w 11027758"/>
              <a:gd name="connsiteY507" fmla="*/ 7653185 h 8647188"/>
              <a:gd name="connsiteX508" fmla="*/ 88773 w 11027758"/>
              <a:gd name="connsiteY508" fmla="*/ 7583391 h 8647188"/>
              <a:gd name="connsiteX509" fmla="*/ 121978 w 11027758"/>
              <a:gd name="connsiteY509" fmla="*/ 7546243 h 8647188"/>
              <a:gd name="connsiteX510" fmla="*/ 75266 w 11027758"/>
              <a:gd name="connsiteY510" fmla="*/ 7513034 h 8647188"/>
              <a:gd name="connsiteX511" fmla="*/ 192327 w 11027758"/>
              <a:gd name="connsiteY511" fmla="*/ 7513034 h 8647188"/>
              <a:gd name="connsiteX512" fmla="*/ 285750 w 11027758"/>
              <a:gd name="connsiteY512" fmla="*/ 7513034 h 8647188"/>
              <a:gd name="connsiteX513" fmla="*/ 305448 w 11027758"/>
              <a:gd name="connsiteY513" fmla="*/ 7466317 h 8647188"/>
              <a:gd name="connsiteX514" fmla="*/ 412378 w 11027758"/>
              <a:gd name="connsiteY514" fmla="*/ 7443240 h 8647188"/>
              <a:gd name="connsiteX515" fmla="*/ 435453 w 11027758"/>
              <a:gd name="connsiteY515" fmla="*/ 7386391 h 8647188"/>
              <a:gd name="connsiteX516" fmla="*/ 492295 w 11027758"/>
              <a:gd name="connsiteY516" fmla="*/ 7396523 h 8647188"/>
              <a:gd name="connsiteX517" fmla="*/ 459090 w 11027758"/>
              <a:gd name="connsiteY517" fmla="*/ 7329543 h 8647188"/>
              <a:gd name="connsiteX518" fmla="*/ 492295 w 11027758"/>
              <a:gd name="connsiteY518" fmla="*/ 7292957 h 8647188"/>
              <a:gd name="connsiteX519" fmla="*/ 492295 w 11027758"/>
              <a:gd name="connsiteY519" fmla="*/ 7225977 h 8647188"/>
              <a:gd name="connsiteX520" fmla="*/ 502425 w 11027758"/>
              <a:gd name="connsiteY520" fmla="*/ 7259749 h 8647188"/>
              <a:gd name="connsiteX521" fmla="*/ 515369 w 11027758"/>
              <a:gd name="connsiteY521" fmla="*/ 7202901 h 8647188"/>
              <a:gd name="connsiteX522" fmla="*/ 525500 w 11027758"/>
              <a:gd name="connsiteY522" fmla="*/ 7179823 h 8647188"/>
              <a:gd name="connsiteX523" fmla="*/ 478788 w 11027758"/>
              <a:gd name="connsiteY523" fmla="*/ 7109467 h 8647188"/>
              <a:gd name="connsiteX524" fmla="*/ 502425 w 11027758"/>
              <a:gd name="connsiteY524" fmla="*/ 7086389 h 8647188"/>
              <a:gd name="connsiteX525" fmla="*/ 478788 w 11027758"/>
              <a:gd name="connsiteY525" fmla="*/ 7029541 h 8647188"/>
              <a:gd name="connsiteX526" fmla="*/ 562081 w 11027758"/>
              <a:gd name="connsiteY526" fmla="*/ 6992955 h 8647188"/>
              <a:gd name="connsiteX527" fmla="*/ 575588 w 11027758"/>
              <a:gd name="connsiteY527" fmla="*/ 6986201 h 8647188"/>
              <a:gd name="connsiteX528" fmla="*/ 575588 w 11027758"/>
              <a:gd name="connsiteY528" fmla="*/ 6986201 h 8647188"/>
              <a:gd name="connsiteX529" fmla="*/ 595849 w 11027758"/>
              <a:gd name="connsiteY529" fmla="*/ 6946239 h 8647188"/>
              <a:gd name="connsiteX530" fmla="*/ 539007 w 11027758"/>
              <a:gd name="connsiteY530" fmla="*/ 6922599 h 8647188"/>
              <a:gd name="connsiteX531" fmla="*/ 562081 w 11027758"/>
              <a:gd name="connsiteY531" fmla="*/ 6819596 h 8647188"/>
              <a:gd name="connsiteX532" fmla="*/ 515369 w 11027758"/>
              <a:gd name="connsiteY532" fmla="*/ 6809465 h 8647188"/>
              <a:gd name="connsiteX533" fmla="*/ 722477 w 11027758"/>
              <a:gd name="connsiteY533" fmla="*/ 6579257 h 8647188"/>
              <a:gd name="connsiteX534" fmla="*/ 759058 w 11027758"/>
              <a:gd name="connsiteY534" fmla="*/ 6509463 h 8647188"/>
              <a:gd name="connsiteX535" fmla="*/ 712347 w 11027758"/>
              <a:gd name="connsiteY535" fmla="*/ 6468937 h 8647188"/>
              <a:gd name="connsiteX536" fmla="*/ 722477 w 11027758"/>
              <a:gd name="connsiteY536" fmla="*/ 6405897 h 8647188"/>
              <a:gd name="connsiteX537" fmla="*/ 642560 w 11027758"/>
              <a:gd name="connsiteY537" fmla="*/ 6416029 h 8647188"/>
              <a:gd name="connsiteX538" fmla="*/ 698839 w 11027758"/>
              <a:gd name="connsiteY538" fmla="*/ 6345671 h 8647188"/>
              <a:gd name="connsiteX539" fmla="*/ 652690 w 11027758"/>
              <a:gd name="connsiteY539" fmla="*/ 6345671 h 8647188"/>
              <a:gd name="connsiteX540" fmla="*/ 759058 w 11027758"/>
              <a:gd name="connsiteY540" fmla="*/ 6208898 h 8647188"/>
              <a:gd name="connsiteX541" fmla="*/ 759058 w 11027758"/>
              <a:gd name="connsiteY541" fmla="*/ 6208898 h 8647188"/>
              <a:gd name="connsiteX542" fmla="*/ 722477 w 11027758"/>
              <a:gd name="connsiteY542" fmla="*/ 6195952 h 8647188"/>
              <a:gd name="connsiteX543" fmla="*/ 919454 w 11027758"/>
              <a:gd name="connsiteY543" fmla="*/ 5965745 h 8647188"/>
              <a:gd name="connsiteX544" fmla="*/ 989240 w 11027758"/>
              <a:gd name="connsiteY544" fmla="*/ 5848671 h 8647188"/>
              <a:gd name="connsiteX545" fmla="*/ 1162580 w 11027758"/>
              <a:gd name="connsiteY545" fmla="*/ 5711897 h 8647188"/>
              <a:gd name="connsiteX546" fmla="*/ 1125999 w 11027758"/>
              <a:gd name="connsiteY546" fmla="*/ 5792385 h 8647188"/>
              <a:gd name="connsiteX547" fmla="*/ 1335920 w 11027758"/>
              <a:gd name="connsiteY547" fmla="*/ 5665180 h 8647188"/>
              <a:gd name="connsiteX548" fmla="*/ 1346050 w 11027758"/>
              <a:gd name="connsiteY548" fmla="*/ 5698951 h 8647188"/>
              <a:gd name="connsiteX549" fmla="*/ 2006205 w 11027758"/>
              <a:gd name="connsiteY549" fmla="*/ 5398386 h 8647188"/>
              <a:gd name="connsiteX550" fmla="*/ 2536356 w 11027758"/>
              <a:gd name="connsiteY550" fmla="*/ 5168178 h 8647188"/>
              <a:gd name="connsiteX551" fmla="*/ 2733333 w 11027758"/>
              <a:gd name="connsiteY551" fmla="*/ 5111893 h 8647188"/>
              <a:gd name="connsiteX552" fmla="*/ 2686621 w 11027758"/>
              <a:gd name="connsiteY552" fmla="*/ 5098384 h 8647188"/>
              <a:gd name="connsiteX553" fmla="*/ 3043431 w 11027758"/>
              <a:gd name="connsiteY553" fmla="*/ 4938533 h 8647188"/>
              <a:gd name="connsiteX554" fmla="*/ 2939878 w 11027758"/>
              <a:gd name="connsiteY554" fmla="*/ 4948102 h 8647188"/>
              <a:gd name="connsiteX555" fmla="*/ 3103650 w 11027758"/>
              <a:gd name="connsiteY555" fmla="*/ 4891816 h 8647188"/>
              <a:gd name="connsiteX556" fmla="*/ 2963515 w 11027758"/>
              <a:gd name="connsiteY556" fmla="*/ 4901385 h 8647188"/>
              <a:gd name="connsiteX557" fmla="*/ 3300064 w 11027758"/>
              <a:gd name="connsiteY557" fmla="*/ 4765174 h 8647188"/>
              <a:gd name="connsiteX558" fmla="*/ 3656874 w 11027758"/>
              <a:gd name="connsiteY558" fmla="*/ 4591252 h 8647188"/>
              <a:gd name="connsiteX559" fmla="*/ 5747647 w 11027758"/>
              <a:gd name="connsiteY559" fmla="*/ 3758225 h 8647188"/>
              <a:gd name="connsiteX560" fmla="*/ 5944061 w 11027758"/>
              <a:gd name="connsiteY560" fmla="*/ 3678300 h 8647188"/>
              <a:gd name="connsiteX561" fmla="*/ 5747647 w 11027758"/>
              <a:gd name="connsiteY561" fmla="*/ 3735148 h 8647188"/>
              <a:gd name="connsiteX562" fmla="*/ 5134203 w 11027758"/>
              <a:gd name="connsiteY562" fmla="*/ 3968171 h 8647188"/>
              <a:gd name="connsiteX563" fmla="*/ 4637258 w 11027758"/>
              <a:gd name="connsiteY563" fmla="*/ 4175301 h 8647188"/>
              <a:gd name="connsiteX564" fmla="*/ 4547774 w 11027758"/>
              <a:gd name="connsiteY564" fmla="*/ 4188247 h 8647188"/>
              <a:gd name="connsiteX565" fmla="*/ 4177457 w 11027758"/>
              <a:gd name="connsiteY565" fmla="*/ 4324458 h 8647188"/>
              <a:gd name="connsiteX566" fmla="*/ 3783503 w 11027758"/>
              <a:gd name="connsiteY566" fmla="*/ 4474741 h 8647188"/>
              <a:gd name="connsiteX567" fmla="*/ 3067069 w 11027758"/>
              <a:gd name="connsiteY567" fmla="*/ 4704948 h 8647188"/>
              <a:gd name="connsiteX568" fmla="*/ 3056938 w 11027758"/>
              <a:gd name="connsiteY568" fmla="*/ 4681308 h 8647188"/>
              <a:gd name="connsiteX569" fmla="*/ 3840344 w 11027758"/>
              <a:gd name="connsiteY569" fmla="*/ 4394816 h 8647188"/>
              <a:gd name="connsiteX570" fmla="*/ 3933768 w 11027758"/>
              <a:gd name="connsiteY570" fmla="*/ 4358230 h 8647188"/>
              <a:gd name="connsiteX571" fmla="*/ 3933768 w 11027758"/>
              <a:gd name="connsiteY571" fmla="*/ 4358230 h 8647188"/>
              <a:gd name="connsiteX572" fmla="*/ 3840344 w 11027758"/>
              <a:gd name="connsiteY572" fmla="*/ 4394816 h 8647188"/>
              <a:gd name="connsiteX573" fmla="*/ 3680512 w 11027758"/>
              <a:gd name="connsiteY573" fmla="*/ 4404946 h 8647188"/>
              <a:gd name="connsiteX574" fmla="*/ 3797010 w 11027758"/>
              <a:gd name="connsiteY574" fmla="*/ 4324458 h 8647188"/>
              <a:gd name="connsiteX575" fmla="*/ 3516739 w 11027758"/>
              <a:gd name="connsiteY575" fmla="*/ 4417892 h 8647188"/>
              <a:gd name="connsiteX576" fmla="*/ 3230278 w 11027758"/>
              <a:gd name="connsiteY576" fmla="*/ 4488249 h 8647188"/>
              <a:gd name="connsiteX577" fmla="*/ 2963515 w 11027758"/>
              <a:gd name="connsiteY577" fmla="*/ 4568175 h 8647188"/>
              <a:gd name="connsiteX578" fmla="*/ 3113780 w 11027758"/>
              <a:gd name="connsiteY578" fmla="*/ 4507949 h 8647188"/>
              <a:gd name="connsiteX579" fmla="*/ 3263483 w 11027758"/>
              <a:gd name="connsiteY579" fmla="*/ 4441532 h 8647188"/>
              <a:gd name="connsiteX580" fmla="*/ 3263483 w 11027758"/>
              <a:gd name="connsiteY580" fmla="*/ 4428024 h 8647188"/>
              <a:gd name="connsiteX581" fmla="*/ 4824105 w 11027758"/>
              <a:gd name="connsiteY581" fmla="*/ 3818452 h 8647188"/>
              <a:gd name="connsiteX582" fmla="*/ 5134203 w 11027758"/>
              <a:gd name="connsiteY582" fmla="*/ 3691246 h 8647188"/>
              <a:gd name="connsiteX583" fmla="*/ 5054287 w 11027758"/>
              <a:gd name="connsiteY583" fmla="*/ 3701378 h 8647188"/>
              <a:gd name="connsiteX584" fmla="*/ 3473404 w 11027758"/>
              <a:gd name="connsiteY584" fmla="*/ 4255227 h 8647188"/>
              <a:gd name="connsiteX585" fmla="*/ 4660895 w 11027758"/>
              <a:gd name="connsiteY585" fmla="*/ 3771734 h 8647188"/>
              <a:gd name="connsiteX586" fmla="*/ 4847742 w 11027758"/>
              <a:gd name="connsiteY586" fmla="*/ 3701378 h 8647188"/>
              <a:gd name="connsiteX587" fmla="*/ 4824105 w 11027758"/>
              <a:gd name="connsiteY587" fmla="*/ 3678300 h 8647188"/>
              <a:gd name="connsiteX588" fmla="*/ 4754319 w 11027758"/>
              <a:gd name="connsiteY588" fmla="*/ 3711508 h 8647188"/>
              <a:gd name="connsiteX589" fmla="*/ 4304085 w 11027758"/>
              <a:gd name="connsiteY589" fmla="*/ 3884868 h 8647188"/>
              <a:gd name="connsiteX590" fmla="*/ 4200532 w 11027758"/>
              <a:gd name="connsiteY590" fmla="*/ 3898376 h 8647188"/>
              <a:gd name="connsiteX591" fmla="*/ 4224169 w 11027758"/>
              <a:gd name="connsiteY591" fmla="*/ 3865168 h 8647188"/>
              <a:gd name="connsiteX592" fmla="*/ 4130745 w 11027758"/>
              <a:gd name="connsiteY592" fmla="*/ 3908508 h 8647188"/>
              <a:gd name="connsiteX593" fmla="*/ 3876926 w 11027758"/>
              <a:gd name="connsiteY593" fmla="*/ 3991811 h 8647188"/>
              <a:gd name="connsiteX594" fmla="*/ 3970349 w 11027758"/>
              <a:gd name="connsiteY594" fmla="*/ 3921454 h 8647188"/>
              <a:gd name="connsiteX595" fmla="*/ 4200532 w 11027758"/>
              <a:gd name="connsiteY595" fmla="*/ 3818452 h 8647188"/>
              <a:gd name="connsiteX596" fmla="*/ 4281011 w 11027758"/>
              <a:gd name="connsiteY596" fmla="*/ 3758225 h 8647188"/>
              <a:gd name="connsiteX597" fmla="*/ 4140875 w 11027758"/>
              <a:gd name="connsiteY597" fmla="*/ 3818452 h 8647188"/>
              <a:gd name="connsiteX598" fmla="*/ 3970349 w 11027758"/>
              <a:gd name="connsiteY598" fmla="*/ 3841528 h 8647188"/>
              <a:gd name="connsiteX599" fmla="*/ 4304085 w 11027758"/>
              <a:gd name="connsiteY599" fmla="*/ 3701378 h 8647188"/>
              <a:gd name="connsiteX600" fmla="*/ 4177457 w 11027758"/>
              <a:gd name="connsiteY600" fmla="*/ 3645092 h 8647188"/>
              <a:gd name="connsiteX601" fmla="*/ 4177457 w 11027758"/>
              <a:gd name="connsiteY601" fmla="*/ 3645092 h 8647188"/>
              <a:gd name="connsiteX602" fmla="*/ 4140875 w 11027758"/>
              <a:gd name="connsiteY602" fmla="*/ 3645092 h 8647188"/>
              <a:gd name="connsiteX603" fmla="*/ 4123992 w 11027758"/>
              <a:gd name="connsiteY603" fmla="*/ 3641714 h 8647188"/>
              <a:gd name="connsiteX604" fmla="*/ 2503151 w 11027758"/>
              <a:gd name="connsiteY604" fmla="*/ 3561226 h 8647188"/>
              <a:gd name="connsiteX605" fmla="*/ 1669656 w 11027758"/>
              <a:gd name="connsiteY605" fmla="*/ 3471169 h 8647188"/>
              <a:gd name="connsiteX606" fmla="*/ 1275701 w 11027758"/>
              <a:gd name="connsiteY606" fmla="*/ 3391244 h 8647188"/>
              <a:gd name="connsiteX607" fmla="*/ 919454 w 11027758"/>
              <a:gd name="connsiteY607" fmla="*/ 3274733 h 8647188"/>
              <a:gd name="connsiteX608" fmla="*/ 735984 w 11027758"/>
              <a:gd name="connsiteY608" fmla="*/ 3134582 h 8647188"/>
              <a:gd name="connsiteX609" fmla="*/ 675765 w 11027758"/>
              <a:gd name="connsiteY609" fmla="*/ 3007940 h 8647188"/>
              <a:gd name="connsiteX610" fmla="*/ 712347 w 11027758"/>
              <a:gd name="connsiteY610" fmla="*/ 2974731 h 8647188"/>
              <a:gd name="connsiteX611" fmla="*/ 689272 w 11027758"/>
              <a:gd name="connsiteY611" fmla="*/ 2810940 h 8647188"/>
              <a:gd name="connsiteX612" fmla="*/ 689272 w 11027758"/>
              <a:gd name="connsiteY612" fmla="*/ 2810940 h 8647188"/>
              <a:gd name="connsiteX613" fmla="*/ 712347 w 11027758"/>
              <a:gd name="connsiteY613" fmla="*/ 2777731 h 8647188"/>
              <a:gd name="connsiteX614" fmla="*/ 759058 w 11027758"/>
              <a:gd name="connsiteY614" fmla="*/ 2697807 h 8647188"/>
              <a:gd name="connsiteX615" fmla="*/ 712347 w 11027758"/>
              <a:gd name="connsiteY615" fmla="*/ 2637580 h 8647188"/>
              <a:gd name="connsiteX616" fmla="*/ 759058 w 11027758"/>
              <a:gd name="connsiteY616" fmla="*/ 2580733 h 8647188"/>
              <a:gd name="connsiteX617" fmla="*/ 665635 w 11027758"/>
              <a:gd name="connsiteY617" fmla="*/ 2477729 h 8647188"/>
              <a:gd name="connsiteX618" fmla="*/ 689272 w 11027758"/>
              <a:gd name="connsiteY618" fmla="*/ 2454089 h 8647188"/>
              <a:gd name="connsiteX619" fmla="*/ 652690 w 11027758"/>
              <a:gd name="connsiteY619" fmla="*/ 2384295 h 8647188"/>
              <a:gd name="connsiteX620" fmla="*/ 745551 w 11027758"/>
              <a:gd name="connsiteY620" fmla="*/ 2420882 h 8647188"/>
              <a:gd name="connsiteX621" fmla="*/ 769189 w 11027758"/>
              <a:gd name="connsiteY621" fmla="*/ 2337579 h 8647188"/>
              <a:gd name="connsiteX622" fmla="*/ 815900 w 11027758"/>
              <a:gd name="connsiteY622" fmla="*/ 2337579 h 8647188"/>
              <a:gd name="connsiteX623" fmla="*/ 759058 w 11027758"/>
              <a:gd name="connsiteY623" fmla="*/ 2234014 h 8647188"/>
              <a:gd name="connsiteX624" fmla="*/ 802393 w 11027758"/>
              <a:gd name="connsiteY624" fmla="*/ 2234014 h 8647188"/>
              <a:gd name="connsiteX625" fmla="*/ 826031 w 11027758"/>
              <a:gd name="connsiteY625" fmla="*/ 2140579 h 8647188"/>
              <a:gd name="connsiteX626" fmla="*/ 826031 w 11027758"/>
              <a:gd name="connsiteY626" fmla="*/ 2037014 h 8647188"/>
              <a:gd name="connsiteX627" fmla="*/ 895817 w 11027758"/>
              <a:gd name="connsiteY627" fmla="*/ 1900240 h 8647188"/>
              <a:gd name="connsiteX628" fmla="*/ 909324 w 11027758"/>
              <a:gd name="connsiteY628" fmla="*/ 1680163 h 8647188"/>
              <a:gd name="connsiteX629" fmla="*/ 989240 w 11027758"/>
              <a:gd name="connsiteY629" fmla="*/ 1493858 h 8647188"/>
              <a:gd name="connsiteX630" fmla="*/ 989240 w 11027758"/>
              <a:gd name="connsiteY630" fmla="*/ 1183162 h 8647188"/>
              <a:gd name="connsiteX631" fmla="*/ 1069157 w 11027758"/>
              <a:gd name="connsiteY631" fmla="*/ 1080159 h 8647188"/>
              <a:gd name="connsiteX632" fmla="*/ 1059026 w 11027758"/>
              <a:gd name="connsiteY632" fmla="*/ 1033442 h 8647188"/>
              <a:gd name="connsiteX633" fmla="*/ 1149073 w 11027758"/>
              <a:gd name="connsiteY633" fmla="*/ 756518 h 8647188"/>
              <a:gd name="connsiteX634" fmla="*/ 1139506 w 11027758"/>
              <a:gd name="connsiteY634" fmla="*/ 583158 h 8647188"/>
              <a:gd name="connsiteX635" fmla="*/ 1186217 w 11027758"/>
              <a:gd name="connsiteY635" fmla="*/ 466647 h 8647188"/>
              <a:gd name="connsiteX636" fmla="*/ 1162580 w 11027758"/>
              <a:gd name="connsiteY636" fmla="*/ 432876 h 8647188"/>
              <a:gd name="connsiteX637" fmla="*/ 1195785 w 11027758"/>
              <a:gd name="connsiteY637" fmla="*/ 292725 h 8647188"/>
              <a:gd name="connsiteX638" fmla="*/ 1186217 w 11027758"/>
              <a:gd name="connsiteY638" fmla="*/ 222930 h 8647188"/>
              <a:gd name="connsiteX639" fmla="*/ 1303527 w 11027758"/>
              <a:gd name="connsiteY639" fmla="*/ 768 h 8647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Lst>
            <a:rect l="l" t="t" r="r" b="b"/>
            <a:pathLst>
              <a:path w="11027758" h="8647188">
                <a:moveTo>
                  <a:pt x="9288400" y="393311"/>
                </a:moveTo>
                <a:lnTo>
                  <a:pt x="9289506" y="393531"/>
                </a:lnTo>
                <a:lnTo>
                  <a:pt x="9282543" y="396290"/>
                </a:lnTo>
                <a:cubicBezTo>
                  <a:pt x="9282965" y="394179"/>
                  <a:pt x="9285049" y="393274"/>
                  <a:pt x="9288400" y="393311"/>
                </a:cubicBezTo>
                <a:close/>
                <a:moveTo>
                  <a:pt x="9480234" y="181914"/>
                </a:moveTo>
                <a:lnTo>
                  <a:pt x="9484078" y="182054"/>
                </a:lnTo>
                <a:lnTo>
                  <a:pt x="9466013" y="189722"/>
                </a:lnTo>
                <a:cubicBezTo>
                  <a:pt x="9470586" y="185501"/>
                  <a:pt x="9475370" y="183012"/>
                  <a:pt x="9480234" y="181914"/>
                </a:cubicBezTo>
                <a:close/>
                <a:moveTo>
                  <a:pt x="1303527" y="768"/>
                </a:moveTo>
                <a:cubicBezTo>
                  <a:pt x="1310498" y="-1121"/>
                  <a:pt x="1317067" y="392"/>
                  <a:pt x="1322976" y="6231"/>
                </a:cubicBezTo>
                <a:cubicBezTo>
                  <a:pt x="1335920" y="16363"/>
                  <a:pt x="1282455" y="69271"/>
                  <a:pt x="1275701" y="86157"/>
                </a:cubicBezTo>
                <a:cubicBezTo>
                  <a:pt x="1262757" y="122742"/>
                  <a:pt x="1262757" y="206045"/>
                  <a:pt x="1266134" y="212799"/>
                </a:cubicBezTo>
                <a:cubicBezTo>
                  <a:pt x="1279641" y="233062"/>
                  <a:pt x="1289208" y="193099"/>
                  <a:pt x="1289208" y="179591"/>
                </a:cubicBezTo>
                <a:cubicBezTo>
                  <a:pt x="1302715" y="186345"/>
                  <a:pt x="1375878" y="186345"/>
                  <a:pt x="1359557" y="179591"/>
                </a:cubicBezTo>
                <a:cubicBezTo>
                  <a:pt x="1389385" y="195914"/>
                  <a:pt x="1366311" y="176214"/>
                  <a:pt x="1369125" y="202668"/>
                </a:cubicBezTo>
                <a:cubicBezTo>
                  <a:pt x="1392762" y="329310"/>
                  <a:pt x="1432720" y="149760"/>
                  <a:pt x="1439474" y="155951"/>
                </a:cubicBezTo>
                <a:cubicBezTo>
                  <a:pt x="1452981" y="166082"/>
                  <a:pt x="1442851" y="219554"/>
                  <a:pt x="1439474" y="236439"/>
                </a:cubicBezTo>
                <a:cubicBezTo>
                  <a:pt x="1415837" y="349573"/>
                  <a:pt x="1409083" y="349573"/>
                  <a:pt x="1486186" y="396290"/>
                </a:cubicBezTo>
                <a:cubicBezTo>
                  <a:pt x="1522767" y="419930"/>
                  <a:pt x="1566102" y="422744"/>
                  <a:pt x="1622944" y="443007"/>
                </a:cubicBezTo>
                <a:cubicBezTo>
                  <a:pt x="1673033" y="459893"/>
                  <a:pt x="1779400" y="519555"/>
                  <a:pt x="1646019" y="503233"/>
                </a:cubicBezTo>
                <a:cubicBezTo>
                  <a:pt x="1546404" y="489724"/>
                  <a:pt x="1346050" y="396290"/>
                  <a:pt x="1369125" y="456516"/>
                </a:cubicBezTo>
                <a:cubicBezTo>
                  <a:pt x="1389385" y="506610"/>
                  <a:pt x="1419213" y="436253"/>
                  <a:pt x="1425967" y="456516"/>
                </a:cubicBezTo>
                <a:cubicBezTo>
                  <a:pt x="1446227" y="493101"/>
                  <a:pt x="1399516" y="503233"/>
                  <a:pt x="1406269" y="536441"/>
                </a:cubicBezTo>
                <a:cubicBezTo>
                  <a:pt x="1409083" y="566273"/>
                  <a:pt x="1465925" y="566273"/>
                  <a:pt x="1462548" y="593290"/>
                </a:cubicBezTo>
                <a:cubicBezTo>
                  <a:pt x="1459172" y="619744"/>
                  <a:pt x="1429344" y="593290"/>
                  <a:pt x="1415837" y="606235"/>
                </a:cubicBezTo>
                <a:cubicBezTo>
                  <a:pt x="1429344" y="596667"/>
                  <a:pt x="1392762" y="669838"/>
                  <a:pt x="1392762" y="676592"/>
                </a:cubicBezTo>
                <a:cubicBezTo>
                  <a:pt x="1402892" y="730063"/>
                  <a:pt x="1452981" y="696292"/>
                  <a:pt x="1472679" y="719932"/>
                </a:cubicBezTo>
                <a:cubicBezTo>
                  <a:pt x="1472679" y="719932"/>
                  <a:pt x="1446227" y="763272"/>
                  <a:pt x="1449604" y="766649"/>
                </a:cubicBezTo>
                <a:cubicBezTo>
                  <a:pt x="1482809" y="786349"/>
                  <a:pt x="1502507" y="756518"/>
                  <a:pt x="1566102" y="779595"/>
                </a:cubicBezTo>
                <a:cubicBezTo>
                  <a:pt x="1569479" y="779595"/>
                  <a:pt x="1539651" y="809989"/>
                  <a:pt x="1543028" y="813366"/>
                </a:cubicBezTo>
                <a:cubicBezTo>
                  <a:pt x="1546404" y="816743"/>
                  <a:pt x="1723121" y="843197"/>
                  <a:pt x="1772647" y="870214"/>
                </a:cubicBezTo>
                <a:cubicBezTo>
                  <a:pt x="1712991" y="883160"/>
                  <a:pt x="1536274" y="796480"/>
                  <a:pt x="1519390" y="846575"/>
                </a:cubicBezTo>
                <a:cubicBezTo>
                  <a:pt x="1522767" y="839820"/>
                  <a:pt x="1546404" y="879783"/>
                  <a:pt x="1555972" y="883160"/>
                </a:cubicBezTo>
                <a:cubicBezTo>
                  <a:pt x="1606060" y="893292"/>
                  <a:pt x="1602684" y="816743"/>
                  <a:pt x="1635888" y="860083"/>
                </a:cubicBezTo>
                <a:cubicBezTo>
                  <a:pt x="1652772" y="883160"/>
                  <a:pt x="1592553" y="912991"/>
                  <a:pt x="1589739" y="916369"/>
                </a:cubicBezTo>
                <a:cubicBezTo>
                  <a:pt x="1569479" y="956331"/>
                  <a:pt x="1635888" y="926500"/>
                  <a:pt x="1589739" y="963086"/>
                </a:cubicBezTo>
                <a:cubicBezTo>
                  <a:pt x="1519390" y="1016557"/>
                  <a:pt x="1626321" y="976594"/>
                  <a:pt x="1612814" y="976594"/>
                </a:cubicBezTo>
                <a:cubicBezTo>
                  <a:pt x="1635888" y="976594"/>
                  <a:pt x="1699484" y="1016557"/>
                  <a:pt x="1692730" y="1009803"/>
                </a:cubicBezTo>
                <a:cubicBezTo>
                  <a:pt x="1696107" y="1013180"/>
                  <a:pt x="1649395" y="1030065"/>
                  <a:pt x="1659526" y="1056520"/>
                </a:cubicBezTo>
                <a:cubicBezTo>
                  <a:pt x="1662902" y="1066651"/>
                  <a:pt x="1746196" y="1093668"/>
                  <a:pt x="1796284" y="1090291"/>
                </a:cubicBezTo>
                <a:cubicBezTo>
                  <a:pt x="1872824" y="1143199"/>
                  <a:pt x="2012959" y="1120122"/>
                  <a:pt x="2109759" y="1103236"/>
                </a:cubicBezTo>
                <a:cubicBezTo>
                  <a:pt x="2136210" y="1096482"/>
                  <a:pt x="2249894" y="1036820"/>
                  <a:pt x="2283099" y="1066651"/>
                </a:cubicBezTo>
                <a:cubicBezTo>
                  <a:pt x="2276346" y="1063274"/>
                  <a:pt x="2186299" y="1153331"/>
                  <a:pt x="2189676" y="1160085"/>
                </a:cubicBezTo>
                <a:cubicBezTo>
                  <a:pt x="2209936" y="1213556"/>
                  <a:pt x="2400160" y="1133631"/>
                  <a:pt x="2466569" y="1113368"/>
                </a:cubicBezTo>
                <a:cubicBezTo>
                  <a:pt x="2586444" y="1080159"/>
                  <a:pt x="2626402" y="1040197"/>
                  <a:pt x="2733333" y="1043574"/>
                </a:cubicBezTo>
                <a:cubicBezTo>
                  <a:pt x="2716449" y="1080159"/>
                  <a:pt x="2660170" y="1059897"/>
                  <a:pt x="2653416" y="1080159"/>
                </a:cubicBezTo>
                <a:cubicBezTo>
                  <a:pt x="2653416" y="1076782"/>
                  <a:pt x="2820003" y="1080159"/>
                  <a:pt x="2813249" y="1066651"/>
                </a:cubicBezTo>
                <a:cubicBezTo>
                  <a:pt x="2833510" y="1099859"/>
                  <a:pt x="2773291" y="1109991"/>
                  <a:pt x="2766538" y="1113368"/>
                </a:cubicBezTo>
                <a:cubicBezTo>
                  <a:pt x="2686621" y="1166839"/>
                  <a:pt x="2703505" y="1173593"/>
                  <a:pt x="2780045" y="1149954"/>
                </a:cubicBezTo>
                <a:cubicBezTo>
                  <a:pt x="2840263" y="1126876"/>
                  <a:pt x="2773291" y="1139822"/>
                  <a:pt x="2859961" y="1126876"/>
                </a:cubicBezTo>
                <a:cubicBezTo>
                  <a:pt x="2769914" y="1156708"/>
                  <a:pt x="2883598" y="1137008"/>
                  <a:pt x="2883598" y="1149954"/>
                </a:cubicBezTo>
                <a:cubicBezTo>
                  <a:pt x="2883598" y="1220310"/>
                  <a:pt x="2676491" y="1229879"/>
                  <a:pt x="2826756" y="1229879"/>
                </a:cubicBezTo>
                <a:cubicBezTo>
                  <a:pt x="2983212" y="1229879"/>
                  <a:pt x="2790175" y="1300236"/>
                  <a:pt x="2930310" y="1286727"/>
                </a:cubicBezTo>
                <a:cubicBezTo>
                  <a:pt x="2930310" y="1263650"/>
                  <a:pt x="2953385" y="1279973"/>
                  <a:pt x="2950008" y="1286727"/>
                </a:cubicBezTo>
                <a:cubicBezTo>
                  <a:pt x="3100273" y="1276596"/>
                  <a:pt x="3293873" y="1227065"/>
                  <a:pt x="3427255" y="1170216"/>
                </a:cubicBezTo>
                <a:cubicBezTo>
                  <a:pt x="3333832" y="1223688"/>
                  <a:pt x="3270236" y="1250142"/>
                  <a:pt x="3183566" y="1286727"/>
                </a:cubicBezTo>
                <a:cubicBezTo>
                  <a:pt x="3016980" y="1357084"/>
                  <a:pt x="3143608" y="1303613"/>
                  <a:pt x="3216771" y="1300236"/>
                </a:cubicBezTo>
                <a:cubicBezTo>
                  <a:pt x="3220148" y="1300236"/>
                  <a:pt x="3200451" y="1330067"/>
                  <a:pt x="3206641" y="1333444"/>
                </a:cubicBezTo>
                <a:cubicBezTo>
                  <a:pt x="3216771" y="1336822"/>
                  <a:pt x="3296687" y="1320499"/>
                  <a:pt x="3333832" y="1310367"/>
                </a:cubicBezTo>
                <a:cubicBezTo>
                  <a:pt x="3410371" y="1290105"/>
                  <a:pt x="3633800" y="1196671"/>
                  <a:pt x="3587088" y="1253519"/>
                </a:cubicBezTo>
                <a:cubicBezTo>
                  <a:pt x="3507172" y="1350330"/>
                  <a:pt x="3790256" y="1183162"/>
                  <a:pt x="3817270" y="1240010"/>
                </a:cubicBezTo>
                <a:cubicBezTo>
                  <a:pt x="3820647" y="1243388"/>
                  <a:pt x="3703586" y="1320499"/>
                  <a:pt x="3713716" y="1310367"/>
                </a:cubicBezTo>
                <a:cubicBezTo>
                  <a:pt x="3680512" y="1340199"/>
                  <a:pt x="3697395" y="1357084"/>
                  <a:pt x="3623670" y="1403801"/>
                </a:cubicBezTo>
                <a:cubicBezTo>
                  <a:pt x="3560637" y="1440387"/>
                  <a:pt x="3443576" y="1447141"/>
                  <a:pt x="3367036" y="1506804"/>
                </a:cubicBezTo>
                <a:cubicBezTo>
                  <a:pt x="3350153" y="1520312"/>
                  <a:pt x="3343399" y="1560275"/>
                  <a:pt x="3323701" y="1577161"/>
                </a:cubicBezTo>
                <a:cubicBezTo>
                  <a:pt x="3283743" y="1600238"/>
                  <a:pt x="3100273" y="1620501"/>
                  <a:pt x="3287120" y="1633446"/>
                </a:cubicBezTo>
                <a:cubicBezTo>
                  <a:pt x="3533623" y="1650332"/>
                  <a:pt x="3777312" y="1667218"/>
                  <a:pt x="4037322" y="1680163"/>
                </a:cubicBezTo>
                <a:cubicBezTo>
                  <a:pt x="4530890" y="1703803"/>
                  <a:pt x="5224250" y="1710558"/>
                  <a:pt x="5630586" y="1690295"/>
                </a:cubicBezTo>
                <a:cubicBezTo>
                  <a:pt x="5744270" y="1686918"/>
                  <a:pt x="5844447" y="1697049"/>
                  <a:pt x="5931117" y="1690295"/>
                </a:cubicBezTo>
                <a:cubicBezTo>
                  <a:pt x="5994150" y="1686918"/>
                  <a:pt x="6120778" y="1690295"/>
                  <a:pt x="6164113" y="1667218"/>
                </a:cubicBezTo>
                <a:cubicBezTo>
                  <a:pt x="6177620" y="1660463"/>
                  <a:pt x="6107834" y="1633446"/>
                  <a:pt x="6187750" y="1623878"/>
                </a:cubicBezTo>
                <a:cubicBezTo>
                  <a:pt x="6254160" y="1613746"/>
                  <a:pt x="6324509" y="1630632"/>
                  <a:pt x="6394295" y="1623878"/>
                </a:cubicBezTo>
                <a:cubicBezTo>
                  <a:pt x="6441007" y="1617124"/>
                  <a:pt x="6444383" y="1593484"/>
                  <a:pt x="6451137" y="1587292"/>
                </a:cubicBezTo>
                <a:cubicBezTo>
                  <a:pt x="6451137" y="1587292"/>
                  <a:pt x="6497849" y="1570407"/>
                  <a:pt x="6497849" y="1577161"/>
                </a:cubicBezTo>
                <a:cubicBezTo>
                  <a:pt x="6504602" y="1556898"/>
                  <a:pt x="6451137" y="1567029"/>
                  <a:pt x="6451137" y="1563652"/>
                </a:cubicBezTo>
                <a:cubicBezTo>
                  <a:pt x="6451137" y="1537198"/>
                  <a:pt x="6511356" y="1560275"/>
                  <a:pt x="6511356" y="1553521"/>
                </a:cubicBezTo>
                <a:cubicBezTo>
                  <a:pt x="6507979" y="1533821"/>
                  <a:pt x="6167490" y="1550144"/>
                  <a:pt x="6291304" y="1506804"/>
                </a:cubicBezTo>
                <a:cubicBezTo>
                  <a:pt x="6260913" y="1516935"/>
                  <a:pt x="6324509" y="1513558"/>
                  <a:pt x="6357713" y="1506804"/>
                </a:cubicBezTo>
                <a:cubicBezTo>
                  <a:pt x="6451137" y="1487104"/>
                  <a:pt x="6604779" y="1476973"/>
                  <a:pt x="6728031" y="1473595"/>
                </a:cubicBezTo>
                <a:cubicBezTo>
                  <a:pt x="6877733" y="1463464"/>
                  <a:pt x="6721277" y="1426878"/>
                  <a:pt x="6704393" y="1449955"/>
                </a:cubicBezTo>
                <a:cubicBezTo>
                  <a:pt x="6728031" y="1420124"/>
                  <a:pt x="6791063" y="1449955"/>
                  <a:pt x="6877733" y="1426878"/>
                </a:cubicBezTo>
                <a:cubicBezTo>
                  <a:pt x="6894617" y="1420124"/>
                  <a:pt x="6918254" y="1393670"/>
                  <a:pt x="6924445" y="1390293"/>
                </a:cubicBezTo>
                <a:cubicBezTo>
                  <a:pt x="6981287" y="1383539"/>
                  <a:pt x="7171511" y="1390293"/>
                  <a:pt x="7248050" y="1390293"/>
                </a:cubicBezTo>
                <a:cubicBezTo>
                  <a:pt x="7358358" y="1390293"/>
                  <a:pt x="7558149" y="1416747"/>
                  <a:pt x="7585163" y="1390293"/>
                </a:cubicBezTo>
                <a:cubicBezTo>
                  <a:pt x="7588539" y="1386916"/>
                  <a:pt x="7491739" y="1380161"/>
                  <a:pt x="7491739" y="1380161"/>
                </a:cubicBezTo>
                <a:cubicBezTo>
                  <a:pt x="7448404" y="1373407"/>
                  <a:pt x="7281818" y="1366653"/>
                  <a:pt x="7284632" y="1366653"/>
                </a:cubicBezTo>
                <a:cubicBezTo>
                  <a:pt x="7211469" y="1366653"/>
                  <a:pt x="7044882" y="1363276"/>
                  <a:pt x="7144497" y="1357084"/>
                </a:cubicBezTo>
                <a:cubicBezTo>
                  <a:pt x="7338097" y="1340199"/>
                  <a:pt x="7508060" y="1357084"/>
                  <a:pt x="7711791" y="1357084"/>
                </a:cubicBezTo>
                <a:cubicBezTo>
                  <a:pt x="7795084" y="1357084"/>
                  <a:pt x="8008382" y="1380161"/>
                  <a:pt x="8035396" y="1357084"/>
                </a:cubicBezTo>
                <a:cubicBezTo>
                  <a:pt x="8028643" y="1363276"/>
                  <a:pt x="7891884" y="1343576"/>
                  <a:pt x="7885131" y="1343576"/>
                </a:cubicBezTo>
                <a:cubicBezTo>
                  <a:pt x="7715167" y="1343576"/>
                  <a:pt x="7545205" y="1353707"/>
                  <a:pt x="7388185" y="1343576"/>
                </a:cubicBezTo>
                <a:cubicBezTo>
                  <a:pt x="7284632" y="1340199"/>
                  <a:pt x="7371301" y="1333444"/>
                  <a:pt x="7201339" y="1333444"/>
                </a:cubicBezTo>
                <a:cubicBezTo>
                  <a:pt x="7074710" y="1333444"/>
                  <a:pt x="6931198" y="1313744"/>
                  <a:pt x="7111292" y="1310367"/>
                </a:cubicBezTo>
                <a:cubicBezTo>
                  <a:pt x="7185018" y="1310367"/>
                  <a:pt x="7114669" y="1350330"/>
                  <a:pt x="7214846" y="1310367"/>
                </a:cubicBezTo>
                <a:cubicBezTo>
                  <a:pt x="7221599" y="1306990"/>
                  <a:pt x="7181641" y="1296859"/>
                  <a:pt x="7168134" y="1300236"/>
                </a:cubicBezTo>
                <a:cubicBezTo>
                  <a:pt x="7291385" y="1279973"/>
                  <a:pt x="7665079" y="1316559"/>
                  <a:pt x="7965047" y="1286727"/>
                </a:cubicBezTo>
                <a:cubicBezTo>
                  <a:pt x="8015135" y="1283350"/>
                  <a:pt x="8005005" y="1263650"/>
                  <a:pt x="8058471" y="1263650"/>
                </a:cubicBezTo>
                <a:cubicBezTo>
                  <a:pt x="8165401" y="1263650"/>
                  <a:pt x="8082108" y="1243388"/>
                  <a:pt x="8035396" y="1240010"/>
                </a:cubicBezTo>
                <a:cubicBezTo>
                  <a:pt x="7755125" y="1227065"/>
                  <a:pt x="7458535" y="1260273"/>
                  <a:pt x="7237920" y="1240010"/>
                </a:cubicBezTo>
                <a:cubicBezTo>
                  <a:pt x="7248050" y="1243388"/>
                  <a:pt x="7128176" y="1240010"/>
                  <a:pt x="7201339" y="1229879"/>
                </a:cubicBezTo>
                <a:cubicBezTo>
                  <a:pt x="7224976" y="1227065"/>
                  <a:pt x="7277878" y="1240010"/>
                  <a:pt x="7318399" y="1229879"/>
                </a:cubicBezTo>
                <a:cubicBezTo>
                  <a:pt x="7334720" y="1223688"/>
                  <a:pt x="7311646" y="1196671"/>
                  <a:pt x="7318399" y="1193293"/>
                </a:cubicBezTo>
                <a:cubicBezTo>
                  <a:pt x="7471479" y="1163462"/>
                  <a:pt x="7648195" y="1189916"/>
                  <a:pt x="7815345" y="1183162"/>
                </a:cubicBezTo>
                <a:cubicBezTo>
                  <a:pt x="7904829" y="1180348"/>
                  <a:pt x="7992061" y="1196671"/>
                  <a:pt x="8082108" y="1183162"/>
                </a:cubicBezTo>
                <a:cubicBezTo>
                  <a:pt x="8305537" y="1149954"/>
                  <a:pt x="8505327" y="1160085"/>
                  <a:pt x="8728756" y="1160085"/>
                </a:cubicBezTo>
                <a:cubicBezTo>
                  <a:pt x="8802482" y="1160085"/>
                  <a:pt x="9042231" y="1160085"/>
                  <a:pt x="8912226" y="1126876"/>
                </a:cubicBezTo>
                <a:cubicBezTo>
                  <a:pt x="8808672" y="1096482"/>
                  <a:pt x="8615635" y="1130254"/>
                  <a:pt x="8531779" y="1113368"/>
                </a:cubicBezTo>
                <a:cubicBezTo>
                  <a:pt x="8491820" y="1106614"/>
                  <a:pt x="8468746" y="1083536"/>
                  <a:pt x="8448485" y="1080159"/>
                </a:cubicBezTo>
                <a:cubicBezTo>
                  <a:pt x="8305537" y="1059897"/>
                  <a:pt x="8271769" y="1070028"/>
                  <a:pt x="8068601" y="1080159"/>
                </a:cubicBezTo>
                <a:cubicBezTo>
                  <a:pt x="7761879" y="1093668"/>
                  <a:pt x="7411823" y="1086914"/>
                  <a:pt x="7214846" y="1066651"/>
                </a:cubicBezTo>
                <a:cubicBezTo>
                  <a:pt x="7244674" y="1070028"/>
                  <a:pt x="7015054" y="1066651"/>
                  <a:pt x="7051636" y="1056520"/>
                </a:cubicBezTo>
                <a:cubicBezTo>
                  <a:pt x="7154627" y="1023311"/>
                  <a:pt x="7237920" y="1093668"/>
                  <a:pt x="7388185" y="1056520"/>
                </a:cubicBezTo>
                <a:cubicBezTo>
                  <a:pt x="7398315" y="1053142"/>
                  <a:pt x="7408446" y="1026688"/>
                  <a:pt x="7434897" y="1019934"/>
                </a:cubicBezTo>
                <a:cubicBezTo>
                  <a:pt x="7508060" y="1009803"/>
                  <a:pt x="7604860" y="1033442"/>
                  <a:pt x="7675209" y="1033442"/>
                </a:cubicBezTo>
                <a:cubicBezTo>
                  <a:pt x="7828289" y="1033442"/>
                  <a:pt x="8038773" y="1006425"/>
                  <a:pt x="8241941" y="996857"/>
                </a:cubicBezTo>
                <a:cubicBezTo>
                  <a:pt x="8271769" y="996857"/>
                  <a:pt x="8408527" y="1013180"/>
                  <a:pt x="8428788" y="996857"/>
                </a:cubicBezTo>
                <a:cubicBezTo>
                  <a:pt x="8432165" y="993480"/>
                  <a:pt x="8368569" y="969840"/>
                  <a:pt x="8392206" y="963086"/>
                </a:cubicBezTo>
                <a:cubicBezTo>
                  <a:pt x="8455239" y="950140"/>
                  <a:pt x="8605504" y="963086"/>
                  <a:pt x="8715249" y="963086"/>
                </a:cubicBezTo>
                <a:cubicBezTo>
                  <a:pt x="8842440" y="963086"/>
                  <a:pt x="9185743" y="956331"/>
                  <a:pt x="8969068" y="953517"/>
                </a:cubicBezTo>
                <a:cubicBezTo>
                  <a:pt x="8795728" y="946763"/>
                  <a:pt x="8642086" y="956331"/>
                  <a:pt x="8472123" y="953517"/>
                </a:cubicBezTo>
                <a:cubicBezTo>
                  <a:pt x="8395583" y="950140"/>
                  <a:pt x="8298783" y="950140"/>
                  <a:pt x="8405150" y="940009"/>
                </a:cubicBezTo>
                <a:cubicBezTo>
                  <a:pt x="8528965" y="929877"/>
                  <a:pt x="8622388" y="940009"/>
                  <a:pt x="8795728" y="940009"/>
                </a:cubicBezTo>
                <a:cubicBezTo>
                  <a:pt x="8832310" y="940009"/>
                  <a:pt x="9178990" y="960271"/>
                  <a:pt x="9202627" y="940009"/>
                </a:cubicBezTo>
                <a:cubicBezTo>
                  <a:pt x="9206004" y="936631"/>
                  <a:pt x="9035478" y="879783"/>
                  <a:pt x="8935863" y="870214"/>
                </a:cubicBezTo>
                <a:cubicBezTo>
                  <a:pt x="8768714" y="856706"/>
                  <a:pt x="8489007" y="896669"/>
                  <a:pt x="8321857" y="870214"/>
                </a:cubicBezTo>
                <a:cubicBezTo>
                  <a:pt x="8288653" y="866837"/>
                  <a:pt x="8228434" y="836443"/>
                  <a:pt x="8298783" y="836443"/>
                </a:cubicBezTo>
                <a:cubicBezTo>
                  <a:pt x="8343807" y="836443"/>
                  <a:pt x="8381232" y="831518"/>
                  <a:pt x="8409090" y="826171"/>
                </a:cubicBezTo>
                <a:lnTo>
                  <a:pt x="8427509" y="822004"/>
                </a:lnTo>
                <a:lnTo>
                  <a:pt x="8431676" y="821337"/>
                </a:lnTo>
                <a:lnTo>
                  <a:pt x="8439198" y="819360"/>
                </a:lnTo>
                <a:lnTo>
                  <a:pt x="8443455" y="818396"/>
                </a:lnTo>
                <a:cubicBezTo>
                  <a:pt x="8452354" y="816075"/>
                  <a:pt x="8458615" y="814210"/>
                  <a:pt x="8461992" y="813366"/>
                </a:cubicBezTo>
                <a:lnTo>
                  <a:pt x="8439198" y="819360"/>
                </a:lnTo>
                <a:lnTo>
                  <a:pt x="8427509" y="822004"/>
                </a:lnTo>
                <a:lnTo>
                  <a:pt x="8416688" y="823735"/>
                </a:lnTo>
                <a:cubicBezTo>
                  <a:pt x="8400332" y="823814"/>
                  <a:pt x="8460586" y="798169"/>
                  <a:pt x="8505327" y="793103"/>
                </a:cubicBezTo>
                <a:cubicBezTo>
                  <a:pt x="8531779" y="796480"/>
                  <a:pt x="8552039" y="799858"/>
                  <a:pt x="8555416" y="803235"/>
                </a:cubicBezTo>
                <a:cubicBezTo>
                  <a:pt x="8545286" y="793103"/>
                  <a:pt x="8528965" y="789726"/>
                  <a:pt x="8505327" y="793103"/>
                </a:cubicBezTo>
                <a:cubicBezTo>
                  <a:pt x="8392206" y="779595"/>
                  <a:pt x="8125443" y="770026"/>
                  <a:pt x="8358439" y="766649"/>
                </a:cubicBezTo>
                <a:cubicBezTo>
                  <a:pt x="8695551" y="759895"/>
                  <a:pt x="9115957" y="746386"/>
                  <a:pt x="9339385" y="789726"/>
                </a:cubicBezTo>
                <a:cubicBezTo>
                  <a:pt x="9426055" y="806612"/>
                  <a:pt x="9362460" y="749763"/>
                  <a:pt x="9339385" y="743009"/>
                </a:cubicBezTo>
                <a:cubicBezTo>
                  <a:pt x="9292674" y="730063"/>
                  <a:pt x="9158729" y="743009"/>
                  <a:pt x="9062492" y="733441"/>
                </a:cubicBezTo>
                <a:cubicBezTo>
                  <a:pt x="9022533" y="726686"/>
                  <a:pt x="8868891" y="686723"/>
                  <a:pt x="8969068" y="676592"/>
                </a:cubicBezTo>
                <a:cubicBezTo>
                  <a:pt x="9062492" y="663084"/>
                  <a:pt x="9158729" y="686723"/>
                  <a:pt x="9258906" y="686723"/>
                </a:cubicBezTo>
                <a:cubicBezTo>
                  <a:pt x="9308994" y="686723"/>
                  <a:pt x="9472767" y="699669"/>
                  <a:pt x="9478958" y="696292"/>
                </a:cubicBezTo>
                <a:cubicBezTo>
                  <a:pt x="9572381" y="640007"/>
                  <a:pt x="8972445" y="616367"/>
                  <a:pt x="9142408" y="606235"/>
                </a:cubicBezTo>
                <a:cubicBezTo>
                  <a:pt x="9372590" y="593290"/>
                  <a:pt x="8932487" y="576404"/>
                  <a:pt x="9095696" y="559518"/>
                </a:cubicBezTo>
                <a:cubicBezTo>
                  <a:pt x="9192497" y="549950"/>
                  <a:pt x="9255529" y="559518"/>
                  <a:pt x="9235832" y="559518"/>
                </a:cubicBezTo>
                <a:cubicBezTo>
                  <a:pt x="9252152" y="559518"/>
                  <a:pt x="9482334" y="593290"/>
                  <a:pt x="9489088" y="583158"/>
                </a:cubicBezTo>
                <a:cubicBezTo>
                  <a:pt x="9525669" y="533064"/>
                  <a:pt x="9375967" y="579781"/>
                  <a:pt x="9362460" y="546573"/>
                </a:cubicBezTo>
                <a:cubicBezTo>
                  <a:pt x="9355706" y="529687"/>
                  <a:pt x="9469390" y="559518"/>
                  <a:pt x="9478958" y="536441"/>
                </a:cubicBezTo>
                <a:cubicBezTo>
                  <a:pt x="9495841" y="496478"/>
                  <a:pt x="9312371" y="506610"/>
                  <a:pt x="9329255" y="479593"/>
                </a:cubicBezTo>
                <a:cubicBezTo>
                  <a:pt x="9332632" y="469461"/>
                  <a:pt x="9402418" y="489724"/>
                  <a:pt x="9409171" y="489724"/>
                </a:cubicBezTo>
                <a:cubicBezTo>
                  <a:pt x="9426055" y="489724"/>
                  <a:pt x="9429432" y="479593"/>
                  <a:pt x="9466013" y="479593"/>
                </a:cubicBezTo>
                <a:cubicBezTo>
                  <a:pt x="9529046" y="476216"/>
                  <a:pt x="9742907" y="546573"/>
                  <a:pt x="9652298" y="489724"/>
                </a:cubicBezTo>
                <a:cubicBezTo>
                  <a:pt x="9585888" y="449761"/>
                  <a:pt x="9469390" y="459893"/>
                  <a:pt x="9409171" y="443007"/>
                </a:cubicBezTo>
                <a:cubicBezTo>
                  <a:pt x="9399041" y="440474"/>
                  <a:pt x="9334777" y="405964"/>
                  <a:pt x="9301854" y="395991"/>
                </a:cubicBezTo>
                <a:lnTo>
                  <a:pt x="9289506" y="393531"/>
                </a:lnTo>
                <a:lnTo>
                  <a:pt x="9295641" y="391100"/>
                </a:lnTo>
                <a:cubicBezTo>
                  <a:pt x="9348548" y="386106"/>
                  <a:pt x="9541709" y="424152"/>
                  <a:pt x="9535800" y="363082"/>
                </a:cubicBezTo>
                <a:cubicBezTo>
                  <a:pt x="9532423" y="346196"/>
                  <a:pt x="9389474" y="333250"/>
                  <a:pt x="9385534" y="329310"/>
                </a:cubicBezTo>
                <a:cubicBezTo>
                  <a:pt x="9362460" y="302856"/>
                  <a:pt x="9419302" y="333250"/>
                  <a:pt x="9442376" y="316365"/>
                </a:cubicBezTo>
                <a:cubicBezTo>
                  <a:pt x="9478958" y="289348"/>
                  <a:pt x="9415925" y="296102"/>
                  <a:pt x="9442376" y="259516"/>
                </a:cubicBezTo>
                <a:cubicBezTo>
                  <a:pt x="9475581" y="212799"/>
                  <a:pt x="9539176" y="273025"/>
                  <a:pt x="9549307" y="246008"/>
                </a:cubicBezTo>
                <a:cubicBezTo>
                  <a:pt x="9551839" y="236298"/>
                  <a:pt x="9524298" y="190496"/>
                  <a:pt x="9494935" y="182449"/>
                </a:cubicBezTo>
                <a:lnTo>
                  <a:pt x="9484078" y="182054"/>
                </a:lnTo>
                <a:lnTo>
                  <a:pt x="9490333" y="179398"/>
                </a:lnTo>
                <a:cubicBezTo>
                  <a:pt x="9561345" y="168017"/>
                  <a:pt x="9720958" y="237706"/>
                  <a:pt x="9732777" y="222930"/>
                </a:cubicBezTo>
                <a:cubicBezTo>
                  <a:pt x="9776112" y="179591"/>
                  <a:pt x="9649484" y="219554"/>
                  <a:pt x="9559437" y="166082"/>
                </a:cubicBezTo>
                <a:cubicBezTo>
                  <a:pt x="9552683" y="162705"/>
                  <a:pt x="9582511" y="146382"/>
                  <a:pt x="9582511" y="143005"/>
                </a:cubicBezTo>
                <a:cubicBezTo>
                  <a:pt x="9579135" y="122742"/>
                  <a:pt x="9502595" y="106420"/>
                  <a:pt x="9502595" y="109234"/>
                </a:cubicBezTo>
                <a:cubicBezTo>
                  <a:pt x="9545930" y="52948"/>
                  <a:pt x="9765982" y="109234"/>
                  <a:pt x="9789619" y="119365"/>
                </a:cubicBezTo>
                <a:cubicBezTo>
                  <a:pt x="9826200" y="136251"/>
                  <a:pt x="9866159" y="186345"/>
                  <a:pt x="9869535" y="189722"/>
                </a:cubicBezTo>
                <a:cubicBezTo>
                  <a:pt x="9906117" y="202668"/>
                  <a:pt x="9969150" y="186345"/>
                  <a:pt x="10022615" y="202668"/>
                </a:cubicBezTo>
                <a:cubicBezTo>
                  <a:pt x="10065950" y="216176"/>
                  <a:pt x="10102531" y="256139"/>
                  <a:pt x="10112661" y="259516"/>
                </a:cubicBezTo>
                <a:cubicBezTo>
                  <a:pt x="10149243" y="266271"/>
                  <a:pt x="10155996" y="226308"/>
                  <a:pt x="10193141" y="236439"/>
                </a:cubicBezTo>
                <a:cubicBezTo>
                  <a:pt x="10233099" y="243193"/>
                  <a:pt x="10266304" y="326496"/>
                  <a:pt x="10262927" y="339442"/>
                </a:cubicBezTo>
                <a:cubicBezTo>
                  <a:pt x="10262927" y="352950"/>
                  <a:pt x="10259550" y="366459"/>
                  <a:pt x="10239290" y="363082"/>
                </a:cubicBezTo>
                <a:cubicBezTo>
                  <a:pt x="10239290" y="329310"/>
                  <a:pt x="10193141" y="373213"/>
                  <a:pt x="10239290" y="363082"/>
                </a:cubicBezTo>
                <a:cubicBezTo>
                  <a:pt x="10252797" y="429499"/>
                  <a:pt x="10279248" y="459893"/>
                  <a:pt x="10286001" y="512801"/>
                </a:cubicBezTo>
                <a:cubicBezTo>
                  <a:pt x="10176257" y="522933"/>
                  <a:pt x="10313015" y="579781"/>
                  <a:pt x="10299508" y="629875"/>
                </a:cubicBezTo>
                <a:cubicBezTo>
                  <a:pt x="10302041" y="614678"/>
                  <a:pt x="10274499" y="650455"/>
                  <a:pt x="10260570" y="657895"/>
                </a:cubicBezTo>
                <a:lnTo>
                  <a:pt x="10255596" y="658771"/>
                </a:lnTo>
                <a:lnTo>
                  <a:pt x="10252797" y="652952"/>
                </a:lnTo>
                <a:cubicBezTo>
                  <a:pt x="10252797" y="656329"/>
                  <a:pt x="10253580" y="658185"/>
                  <a:pt x="10254943" y="658886"/>
                </a:cubicBezTo>
                <a:lnTo>
                  <a:pt x="10255596" y="658771"/>
                </a:lnTo>
                <a:lnTo>
                  <a:pt x="10259621" y="667138"/>
                </a:lnTo>
                <a:cubicBezTo>
                  <a:pt x="10271967" y="680567"/>
                  <a:pt x="10296976" y="692493"/>
                  <a:pt x="10299508" y="709801"/>
                </a:cubicBezTo>
                <a:cubicBezTo>
                  <a:pt x="10299508" y="730063"/>
                  <a:pt x="10259550" y="736255"/>
                  <a:pt x="10252797" y="766649"/>
                </a:cubicBezTo>
                <a:cubicBezTo>
                  <a:pt x="10246043" y="786349"/>
                  <a:pt x="10276434" y="803235"/>
                  <a:pt x="10276434" y="826875"/>
                </a:cubicBezTo>
                <a:cubicBezTo>
                  <a:pt x="10273057" y="843197"/>
                  <a:pt x="10229722" y="866837"/>
                  <a:pt x="10229722" y="893292"/>
                </a:cubicBezTo>
                <a:cubicBezTo>
                  <a:pt x="10226345" y="946763"/>
                  <a:pt x="10269680" y="912991"/>
                  <a:pt x="10252797" y="953517"/>
                </a:cubicBezTo>
                <a:cubicBezTo>
                  <a:pt x="10239290" y="979971"/>
                  <a:pt x="10195955" y="969840"/>
                  <a:pt x="10193141" y="996857"/>
                </a:cubicBezTo>
                <a:cubicBezTo>
                  <a:pt x="10189201" y="1049765"/>
                  <a:pt x="10233099" y="986726"/>
                  <a:pt x="10252797" y="1033442"/>
                </a:cubicBezTo>
                <a:cubicBezTo>
                  <a:pt x="10259550" y="1053142"/>
                  <a:pt x="10169503" y="1183162"/>
                  <a:pt x="10172880" y="1206802"/>
                </a:cubicBezTo>
                <a:cubicBezTo>
                  <a:pt x="10176257" y="1236633"/>
                  <a:pt x="10202708" y="1256896"/>
                  <a:pt x="10206085" y="1276596"/>
                </a:cubicBezTo>
                <a:cubicBezTo>
                  <a:pt x="10209462" y="1293482"/>
                  <a:pt x="10183010" y="1310367"/>
                  <a:pt x="10183010" y="1310367"/>
                </a:cubicBezTo>
                <a:cubicBezTo>
                  <a:pt x="10193141" y="1357084"/>
                  <a:pt x="10222969" y="1353707"/>
                  <a:pt x="10216215" y="1380161"/>
                </a:cubicBezTo>
                <a:cubicBezTo>
                  <a:pt x="10212838" y="1416747"/>
                  <a:pt x="10179634" y="1437010"/>
                  <a:pt x="10149243" y="1483727"/>
                </a:cubicBezTo>
                <a:cubicBezTo>
                  <a:pt x="10136299" y="1500050"/>
                  <a:pt x="10126169" y="1550144"/>
                  <a:pt x="10119415" y="1556898"/>
                </a:cubicBezTo>
                <a:cubicBezTo>
                  <a:pt x="10143052" y="1573784"/>
                  <a:pt x="10242666" y="1613746"/>
                  <a:pt x="10172880" y="1610369"/>
                </a:cubicBezTo>
                <a:cubicBezTo>
                  <a:pt x="10089587" y="1520312"/>
                  <a:pt x="10042875" y="1640201"/>
                  <a:pt x="10172880" y="1610369"/>
                </a:cubicBezTo>
                <a:cubicBezTo>
                  <a:pt x="10132922" y="1633446"/>
                  <a:pt x="10193141" y="1640201"/>
                  <a:pt x="10193141" y="1657086"/>
                </a:cubicBezTo>
                <a:cubicBezTo>
                  <a:pt x="10195955" y="1663841"/>
                  <a:pt x="10162750" y="1693672"/>
                  <a:pt x="10159373" y="1713935"/>
                </a:cubicBezTo>
                <a:cubicBezTo>
                  <a:pt x="10145866" y="1770220"/>
                  <a:pt x="10166127" y="1843954"/>
                  <a:pt x="10149243" y="1877163"/>
                </a:cubicBezTo>
                <a:cubicBezTo>
                  <a:pt x="10136299" y="1900240"/>
                  <a:pt x="10056382" y="1940765"/>
                  <a:pt x="10102531" y="1967220"/>
                </a:cubicBezTo>
                <a:cubicBezTo>
                  <a:pt x="10099717" y="1993674"/>
                  <a:pt x="10079457" y="2024069"/>
                  <a:pt x="10079457" y="2050522"/>
                </a:cubicBezTo>
                <a:cubicBezTo>
                  <a:pt x="10079457" y="2083731"/>
                  <a:pt x="10105908" y="2053899"/>
                  <a:pt x="10112661" y="2083731"/>
                </a:cubicBezTo>
                <a:cubicBezTo>
                  <a:pt x="10119415" y="2107370"/>
                  <a:pt x="10096341" y="2260467"/>
                  <a:pt x="10089587" y="2280730"/>
                </a:cubicBezTo>
                <a:cubicBezTo>
                  <a:pt x="10086210" y="2294238"/>
                  <a:pt x="10102531" y="2297616"/>
                  <a:pt x="10102531" y="2303808"/>
                </a:cubicBezTo>
                <a:cubicBezTo>
                  <a:pt x="10096341" y="2337579"/>
                  <a:pt x="10065950" y="2343770"/>
                  <a:pt x="10065950" y="2360655"/>
                </a:cubicBezTo>
                <a:cubicBezTo>
                  <a:pt x="10065950" y="2380918"/>
                  <a:pt x="10099717" y="2364033"/>
                  <a:pt x="10102531" y="2374164"/>
                </a:cubicBezTo>
                <a:cubicBezTo>
                  <a:pt x="10102531" y="2380918"/>
                  <a:pt x="10076080" y="2391050"/>
                  <a:pt x="10079457" y="2420882"/>
                </a:cubicBezTo>
                <a:cubicBezTo>
                  <a:pt x="10079457" y="2440582"/>
                  <a:pt x="10102531" y="2443959"/>
                  <a:pt x="10102531" y="2454089"/>
                </a:cubicBezTo>
                <a:cubicBezTo>
                  <a:pt x="10102531" y="2483921"/>
                  <a:pt x="10072703" y="2504184"/>
                  <a:pt x="10065950" y="2534015"/>
                </a:cubicBezTo>
                <a:cubicBezTo>
                  <a:pt x="10065950" y="2554278"/>
                  <a:pt x="10089587" y="2564409"/>
                  <a:pt x="10089587" y="2580733"/>
                </a:cubicBezTo>
                <a:cubicBezTo>
                  <a:pt x="10096341" y="2630827"/>
                  <a:pt x="10022615" y="2764223"/>
                  <a:pt x="10032745" y="2834580"/>
                </a:cubicBezTo>
                <a:cubicBezTo>
                  <a:pt x="10036122" y="2847525"/>
                  <a:pt x="10056382" y="2847525"/>
                  <a:pt x="10056382" y="2857657"/>
                </a:cubicBezTo>
                <a:cubicBezTo>
                  <a:pt x="10053006" y="2890866"/>
                  <a:pt x="10025992" y="2917882"/>
                  <a:pt x="10022615" y="2951091"/>
                </a:cubicBezTo>
                <a:cubicBezTo>
                  <a:pt x="10019238" y="2964599"/>
                  <a:pt x="10056382" y="2964599"/>
                  <a:pt x="10056382" y="2961222"/>
                </a:cubicBezTo>
                <a:cubicBezTo>
                  <a:pt x="10056382" y="2977546"/>
                  <a:pt x="10019238" y="3020885"/>
                  <a:pt x="10022615" y="3044526"/>
                </a:cubicBezTo>
                <a:cubicBezTo>
                  <a:pt x="10022615" y="3047902"/>
                  <a:pt x="10032745" y="3070979"/>
                  <a:pt x="10039499" y="3070979"/>
                </a:cubicBezTo>
                <a:cubicBezTo>
                  <a:pt x="10032745" y="3077733"/>
                  <a:pt x="10006294" y="3074356"/>
                  <a:pt x="9999540" y="3087865"/>
                </a:cubicBezTo>
                <a:cubicBezTo>
                  <a:pt x="9989410" y="3104750"/>
                  <a:pt x="10002917" y="3161036"/>
                  <a:pt x="9986033" y="3204376"/>
                </a:cubicBezTo>
                <a:cubicBezTo>
                  <a:pt x="9982657" y="3214507"/>
                  <a:pt x="9956205" y="3228016"/>
                  <a:pt x="9952829" y="3238147"/>
                </a:cubicBezTo>
                <a:cubicBezTo>
                  <a:pt x="9939322" y="3264601"/>
                  <a:pt x="9949452" y="3291056"/>
                  <a:pt x="9939322" y="3307941"/>
                </a:cubicBezTo>
                <a:cubicBezTo>
                  <a:pt x="9912870" y="3371545"/>
                  <a:pt x="9866159" y="3427830"/>
                  <a:pt x="9882480" y="3481301"/>
                </a:cubicBezTo>
                <a:cubicBezTo>
                  <a:pt x="9889233" y="3501563"/>
                  <a:pt x="9929191" y="3508318"/>
                  <a:pt x="9929191" y="3528018"/>
                </a:cubicBezTo>
                <a:cubicBezTo>
                  <a:pt x="9925815" y="3561226"/>
                  <a:pt x="9876289" y="3588243"/>
                  <a:pt x="9869535" y="3631584"/>
                </a:cubicBezTo>
                <a:cubicBezTo>
                  <a:pt x="9866159" y="3658037"/>
                  <a:pt x="9899363" y="3711508"/>
                  <a:pt x="9882480" y="3701378"/>
                </a:cubicBezTo>
                <a:cubicBezTo>
                  <a:pt x="9895987" y="3708131"/>
                  <a:pt x="9919624" y="3688431"/>
                  <a:pt x="9916247" y="3678300"/>
                </a:cubicBezTo>
                <a:cubicBezTo>
                  <a:pt x="9919624" y="3711508"/>
                  <a:pt x="9876289" y="3774549"/>
                  <a:pt x="9812693" y="3828020"/>
                </a:cubicBezTo>
                <a:cubicBezTo>
                  <a:pt x="9682688" y="3945093"/>
                  <a:pt x="9559437" y="4028397"/>
                  <a:pt x="9409171" y="4128585"/>
                </a:cubicBezTo>
                <a:cubicBezTo>
                  <a:pt x="9155915" y="4298567"/>
                  <a:pt x="8768714" y="4511326"/>
                  <a:pt x="8555416" y="4625023"/>
                </a:cubicBezTo>
                <a:cubicBezTo>
                  <a:pt x="8548662" y="4608137"/>
                  <a:pt x="8538532" y="4625023"/>
                  <a:pt x="8555416" y="4625023"/>
                </a:cubicBezTo>
                <a:cubicBezTo>
                  <a:pt x="8552039" y="4634591"/>
                  <a:pt x="8545286" y="4637969"/>
                  <a:pt x="8531779" y="4637969"/>
                </a:cubicBezTo>
                <a:cubicBezTo>
                  <a:pt x="8525588" y="4621646"/>
                  <a:pt x="8518834" y="4637969"/>
                  <a:pt x="8531779" y="4637969"/>
                </a:cubicBezTo>
                <a:cubicBezTo>
                  <a:pt x="8528965" y="4644723"/>
                  <a:pt x="8522211" y="4651477"/>
                  <a:pt x="8508704" y="4648100"/>
                </a:cubicBezTo>
                <a:cubicBezTo>
                  <a:pt x="8501951" y="4631214"/>
                  <a:pt x="8495197" y="4648100"/>
                  <a:pt x="8508704" y="4648100"/>
                </a:cubicBezTo>
                <a:cubicBezTo>
                  <a:pt x="8505327" y="4658231"/>
                  <a:pt x="8498574" y="4661609"/>
                  <a:pt x="8485630" y="4661609"/>
                </a:cubicBezTo>
                <a:cubicBezTo>
                  <a:pt x="8482253" y="4644723"/>
                  <a:pt x="8461992" y="4648100"/>
                  <a:pt x="8461992" y="4661609"/>
                </a:cubicBezTo>
                <a:cubicBezTo>
                  <a:pt x="8448485" y="4658231"/>
                  <a:pt x="8442295" y="4661609"/>
                  <a:pt x="8438918" y="4671740"/>
                </a:cubicBezTo>
                <a:cubicBezTo>
                  <a:pt x="8425411" y="4668363"/>
                  <a:pt x="8418658" y="4674554"/>
                  <a:pt x="8415281" y="4681308"/>
                </a:cubicBezTo>
                <a:cubicBezTo>
                  <a:pt x="8298783" y="4734780"/>
                  <a:pt x="8178345" y="4784874"/>
                  <a:pt x="8082108" y="4854668"/>
                </a:cubicBezTo>
                <a:cubicBezTo>
                  <a:pt x="7871623" y="4958233"/>
                  <a:pt x="7651572" y="5048290"/>
                  <a:pt x="7445027" y="5155233"/>
                </a:cubicBezTo>
                <a:cubicBezTo>
                  <a:pt x="7418013" y="5165364"/>
                  <a:pt x="7381432" y="5161987"/>
                  <a:pt x="7374679" y="5191818"/>
                </a:cubicBezTo>
                <a:cubicBezTo>
                  <a:pt x="6374597" y="5595386"/>
                  <a:pt x="5331181" y="6042293"/>
                  <a:pt x="4337290" y="6428975"/>
                </a:cubicBezTo>
                <a:cubicBezTo>
                  <a:pt x="4177457" y="6489200"/>
                  <a:pt x="4040698" y="6555617"/>
                  <a:pt x="3900563" y="6622597"/>
                </a:cubicBezTo>
                <a:cubicBezTo>
                  <a:pt x="3870735" y="6622597"/>
                  <a:pt x="3850475" y="6629351"/>
                  <a:pt x="3840344" y="6646237"/>
                </a:cubicBezTo>
                <a:cubicBezTo>
                  <a:pt x="3780689" y="6636105"/>
                  <a:pt x="3827401" y="6682822"/>
                  <a:pt x="3840344" y="6646237"/>
                </a:cubicBezTo>
                <a:cubicBezTo>
                  <a:pt x="3870735" y="6649051"/>
                  <a:pt x="3890433" y="6642859"/>
                  <a:pt x="3900563" y="6622597"/>
                </a:cubicBezTo>
                <a:cubicBezTo>
                  <a:pt x="3947275" y="6602897"/>
                  <a:pt x="4007494" y="6602897"/>
                  <a:pt x="4060396" y="6598957"/>
                </a:cubicBezTo>
                <a:cubicBezTo>
                  <a:pt x="4120615" y="6598957"/>
                  <a:pt x="4200532" y="6569125"/>
                  <a:pt x="4270881" y="6542671"/>
                </a:cubicBezTo>
                <a:cubicBezTo>
                  <a:pt x="4324346" y="6522409"/>
                  <a:pt x="4390755" y="6472314"/>
                  <a:pt x="4463918" y="6462745"/>
                </a:cubicBezTo>
                <a:cubicBezTo>
                  <a:pt x="4487555" y="6459369"/>
                  <a:pt x="4490932" y="6479069"/>
                  <a:pt x="4510630" y="6472314"/>
                </a:cubicBezTo>
                <a:cubicBezTo>
                  <a:pt x="4604053" y="6452615"/>
                  <a:pt x="4683970" y="6425597"/>
                  <a:pt x="4801031" y="6392389"/>
                </a:cubicBezTo>
                <a:cubicBezTo>
                  <a:pt x="4834235" y="6385635"/>
                  <a:pt x="5077924" y="6298955"/>
                  <a:pt x="4997445" y="6345671"/>
                </a:cubicBezTo>
                <a:cubicBezTo>
                  <a:pt x="4897831" y="6402520"/>
                  <a:pt x="4811161" y="6392389"/>
                  <a:pt x="4744189" y="6439105"/>
                </a:cubicBezTo>
                <a:cubicBezTo>
                  <a:pt x="4727305" y="6439105"/>
                  <a:pt x="4710984" y="6435729"/>
                  <a:pt x="4707607" y="6449237"/>
                </a:cubicBezTo>
                <a:cubicBezTo>
                  <a:pt x="4647388" y="6439105"/>
                  <a:pt x="4694100" y="6485823"/>
                  <a:pt x="4707607" y="6449237"/>
                </a:cubicBezTo>
                <a:cubicBezTo>
                  <a:pt x="4724491" y="6452615"/>
                  <a:pt x="4740812" y="6452615"/>
                  <a:pt x="4744189" y="6439105"/>
                </a:cubicBezTo>
                <a:cubicBezTo>
                  <a:pt x="5234380" y="6319217"/>
                  <a:pt x="5657600" y="6128973"/>
                  <a:pt x="6141038" y="5998953"/>
                </a:cubicBezTo>
                <a:cubicBezTo>
                  <a:pt x="6134285" y="6059179"/>
                  <a:pt x="6214201" y="5982067"/>
                  <a:pt x="6141038" y="5998953"/>
                </a:cubicBezTo>
                <a:cubicBezTo>
                  <a:pt x="6564821" y="5842479"/>
                  <a:pt x="6977910" y="5675311"/>
                  <a:pt x="7421390" y="5538537"/>
                </a:cubicBezTo>
                <a:cubicBezTo>
                  <a:pt x="7394939" y="5552046"/>
                  <a:pt x="7354981" y="5571746"/>
                  <a:pt x="7294762" y="5595386"/>
                </a:cubicBezTo>
                <a:cubicBezTo>
                  <a:pt x="7214846" y="5625217"/>
                  <a:pt x="7074710" y="5675311"/>
                  <a:pt x="7224976" y="5628594"/>
                </a:cubicBezTo>
                <a:cubicBezTo>
                  <a:pt x="7651572" y="5505329"/>
                  <a:pt x="8021889" y="5331969"/>
                  <a:pt x="8428788" y="5191818"/>
                </a:cubicBezTo>
                <a:cubicBezTo>
                  <a:pt x="8422034" y="5191818"/>
                  <a:pt x="8595374" y="5138347"/>
                  <a:pt x="8495197" y="5178310"/>
                </a:cubicBezTo>
                <a:cubicBezTo>
                  <a:pt x="8188475" y="5311707"/>
                  <a:pt x="7891884" y="5401763"/>
                  <a:pt x="7608237" y="5525592"/>
                </a:cubicBezTo>
                <a:cubicBezTo>
                  <a:pt x="7591916" y="5525592"/>
                  <a:pt x="7575033" y="5525592"/>
                  <a:pt x="7571655" y="5538537"/>
                </a:cubicBezTo>
                <a:cubicBezTo>
                  <a:pt x="7554771" y="5535160"/>
                  <a:pt x="7538451" y="5535160"/>
                  <a:pt x="7538451" y="5548669"/>
                </a:cubicBezTo>
                <a:cubicBezTo>
                  <a:pt x="7488363" y="5538537"/>
                  <a:pt x="7535074" y="5585254"/>
                  <a:pt x="7538451" y="5548669"/>
                </a:cubicBezTo>
                <a:cubicBezTo>
                  <a:pt x="7554771" y="5552046"/>
                  <a:pt x="7571655" y="5552046"/>
                  <a:pt x="7571655" y="5538537"/>
                </a:cubicBezTo>
                <a:cubicBezTo>
                  <a:pt x="7588539" y="5538537"/>
                  <a:pt x="7604860" y="5538537"/>
                  <a:pt x="7608237" y="5525592"/>
                </a:cubicBezTo>
                <a:cubicBezTo>
                  <a:pt x="7661702" y="5528406"/>
                  <a:pt x="7824912" y="5428780"/>
                  <a:pt x="7791707" y="5491820"/>
                </a:cubicBezTo>
                <a:cubicBezTo>
                  <a:pt x="7775386" y="5491820"/>
                  <a:pt x="7758503" y="5488443"/>
                  <a:pt x="7758503" y="5501952"/>
                </a:cubicBezTo>
                <a:cubicBezTo>
                  <a:pt x="7741619" y="5501952"/>
                  <a:pt x="7725297" y="5501952"/>
                  <a:pt x="7721921" y="5515460"/>
                </a:cubicBezTo>
                <a:cubicBezTo>
                  <a:pt x="7708414" y="5512083"/>
                  <a:pt x="7701661" y="5518837"/>
                  <a:pt x="7698283" y="5525592"/>
                </a:cubicBezTo>
                <a:cubicBezTo>
                  <a:pt x="7651572" y="5515460"/>
                  <a:pt x="7698283" y="5562177"/>
                  <a:pt x="7698283" y="5525592"/>
                </a:cubicBezTo>
                <a:cubicBezTo>
                  <a:pt x="7711791" y="5528406"/>
                  <a:pt x="7718544" y="5525592"/>
                  <a:pt x="7721921" y="5515460"/>
                </a:cubicBezTo>
                <a:cubicBezTo>
                  <a:pt x="7738242" y="5515460"/>
                  <a:pt x="7755125" y="5515460"/>
                  <a:pt x="7758503" y="5501952"/>
                </a:cubicBezTo>
                <a:cubicBezTo>
                  <a:pt x="7775386" y="5505329"/>
                  <a:pt x="7788331" y="5505329"/>
                  <a:pt x="7791707" y="5491820"/>
                </a:cubicBezTo>
                <a:cubicBezTo>
                  <a:pt x="7831665" y="5458612"/>
                  <a:pt x="7881754" y="5458612"/>
                  <a:pt x="7954917" y="5434972"/>
                </a:cubicBezTo>
                <a:cubicBezTo>
                  <a:pt x="8172155" y="5355046"/>
                  <a:pt x="8438918" y="5252044"/>
                  <a:pt x="8669100" y="5178310"/>
                </a:cubicBezTo>
                <a:cubicBezTo>
                  <a:pt x="8925733" y="5101761"/>
                  <a:pt x="8489007" y="5288629"/>
                  <a:pt x="8669100" y="5238535"/>
                </a:cubicBezTo>
                <a:cubicBezTo>
                  <a:pt x="8922356" y="5168178"/>
                  <a:pt x="9095696" y="5084876"/>
                  <a:pt x="9352329" y="4994819"/>
                </a:cubicBezTo>
                <a:cubicBezTo>
                  <a:pt x="9412548" y="4971742"/>
                  <a:pt x="9696195" y="4868176"/>
                  <a:pt x="9582511" y="4938533"/>
                </a:cubicBezTo>
                <a:cubicBezTo>
                  <a:pt x="9509348" y="4981873"/>
                  <a:pt x="9395664" y="5018459"/>
                  <a:pt x="9315748" y="5051667"/>
                </a:cubicBezTo>
                <a:cubicBezTo>
                  <a:pt x="9215571" y="5098384"/>
                  <a:pt x="9322501" y="5061799"/>
                  <a:pt x="9339385" y="5065176"/>
                </a:cubicBezTo>
                <a:cubicBezTo>
                  <a:pt x="9365836" y="5068553"/>
                  <a:pt x="9365836" y="5101761"/>
                  <a:pt x="9385534" y="5098384"/>
                </a:cubicBezTo>
                <a:cubicBezTo>
                  <a:pt x="9445753" y="5095007"/>
                  <a:pt x="9562814" y="5034782"/>
                  <a:pt x="9652298" y="5018459"/>
                </a:cubicBezTo>
                <a:cubicBezTo>
                  <a:pt x="9705763" y="5004950"/>
                  <a:pt x="9749098" y="4964988"/>
                  <a:pt x="9765982" y="5004950"/>
                </a:cubicBezTo>
                <a:cubicBezTo>
                  <a:pt x="9772735" y="5021836"/>
                  <a:pt x="9646107" y="5075307"/>
                  <a:pt x="9629223" y="5088253"/>
                </a:cubicBezTo>
                <a:cubicBezTo>
                  <a:pt x="9475581" y="5188441"/>
                  <a:pt x="9679312" y="5098384"/>
                  <a:pt x="9779489" y="5065176"/>
                </a:cubicBezTo>
                <a:cubicBezTo>
                  <a:pt x="9835768" y="5044913"/>
                  <a:pt x="10109285" y="4961610"/>
                  <a:pt x="9962959" y="5028590"/>
                </a:cubicBezTo>
                <a:cubicBezTo>
                  <a:pt x="9805940" y="5105139"/>
                  <a:pt x="9602772" y="5145101"/>
                  <a:pt x="9502595" y="5215458"/>
                </a:cubicBezTo>
                <a:cubicBezTo>
                  <a:pt x="9452506" y="5201950"/>
                  <a:pt x="9499218" y="5248667"/>
                  <a:pt x="9502595" y="5215458"/>
                </a:cubicBezTo>
                <a:cubicBezTo>
                  <a:pt x="9579135" y="5208704"/>
                  <a:pt x="9619093" y="5161987"/>
                  <a:pt x="9699572" y="5155233"/>
                </a:cubicBezTo>
                <a:cubicBezTo>
                  <a:pt x="9649484" y="5225027"/>
                  <a:pt x="9345576" y="5261612"/>
                  <a:pt x="9315748" y="5318461"/>
                </a:cubicBezTo>
                <a:cubicBezTo>
                  <a:pt x="9298864" y="5351669"/>
                  <a:pt x="9369213" y="5301575"/>
                  <a:pt x="9385534" y="5318461"/>
                </a:cubicBezTo>
                <a:cubicBezTo>
                  <a:pt x="9389474" y="5321838"/>
                  <a:pt x="9362460" y="5342101"/>
                  <a:pt x="9362460" y="5342101"/>
                </a:cubicBezTo>
                <a:cubicBezTo>
                  <a:pt x="9382720" y="5342101"/>
                  <a:pt x="9402418" y="5342101"/>
                  <a:pt x="9419302" y="5318461"/>
                </a:cubicBezTo>
                <a:cubicBezTo>
                  <a:pt x="9449130" y="5318461"/>
                  <a:pt x="9475581" y="5311707"/>
                  <a:pt x="9489088" y="5295384"/>
                </a:cubicBezTo>
                <a:cubicBezTo>
                  <a:pt x="9575758" y="5258235"/>
                  <a:pt x="9652298" y="5252044"/>
                  <a:pt x="9742907" y="5225027"/>
                </a:cubicBezTo>
                <a:cubicBezTo>
                  <a:pt x="9786242" y="5215458"/>
                  <a:pt x="9826200" y="5171556"/>
                  <a:pt x="9849275" y="5178310"/>
                </a:cubicBezTo>
                <a:cubicBezTo>
                  <a:pt x="9899363" y="5198573"/>
                  <a:pt x="9779489" y="5231781"/>
                  <a:pt x="9742907" y="5248667"/>
                </a:cubicBezTo>
                <a:cubicBezTo>
                  <a:pt x="9705763" y="5264990"/>
                  <a:pt x="9502595" y="5348855"/>
                  <a:pt x="9662428" y="5308329"/>
                </a:cubicBezTo>
                <a:cubicBezTo>
                  <a:pt x="9739530" y="5285252"/>
                  <a:pt x="9715893" y="5271744"/>
                  <a:pt x="9765982" y="5271744"/>
                </a:cubicBezTo>
                <a:cubicBezTo>
                  <a:pt x="9819447" y="5304952"/>
                  <a:pt x="9882480" y="5231781"/>
                  <a:pt x="9952829" y="5215458"/>
                </a:cubicBezTo>
                <a:cubicBezTo>
                  <a:pt x="10006294" y="5198573"/>
                  <a:pt x="10065950" y="5211518"/>
                  <a:pt x="10112661" y="5201950"/>
                </a:cubicBezTo>
                <a:cubicBezTo>
                  <a:pt x="10152620" y="5195195"/>
                  <a:pt x="10222969" y="5138347"/>
                  <a:pt x="10252797" y="5155233"/>
                </a:cubicBezTo>
                <a:cubicBezTo>
                  <a:pt x="10266304" y="5165364"/>
                  <a:pt x="10179634" y="5168178"/>
                  <a:pt x="10149243" y="5201950"/>
                </a:cubicBezTo>
                <a:cubicBezTo>
                  <a:pt x="10136299" y="5215458"/>
                  <a:pt x="10169503" y="5215458"/>
                  <a:pt x="10186387" y="5215458"/>
                </a:cubicBezTo>
                <a:cubicBezTo>
                  <a:pt x="10172880" y="5225027"/>
                  <a:pt x="10152620" y="5271744"/>
                  <a:pt x="10159373" y="5271744"/>
                </a:cubicBezTo>
                <a:cubicBezTo>
                  <a:pt x="10143052" y="5285252"/>
                  <a:pt x="10122792" y="5292007"/>
                  <a:pt x="10102531" y="5308329"/>
                </a:cubicBezTo>
                <a:cubicBezTo>
                  <a:pt x="9946075" y="5415272"/>
                  <a:pt x="10155996" y="5315084"/>
                  <a:pt x="10229722" y="5285252"/>
                </a:cubicBezTo>
                <a:cubicBezTo>
                  <a:pt x="10302885" y="5252044"/>
                  <a:pt x="10366481" y="5215458"/>
                  <a:pt x="10426137" y="5201950"/>
                </a:cubicBezTo>
                <a:cubicBezTo>
                  <a:pt x="10453151" y="5198573"/>
                  <a:pt x="10499862" y="5198573"/>
                  <a:pt x="10506053" y="5201950"/>
                </a:cubicBezTo>
                <a:cubicBezTo>
                  <a:pt x="10543197" y="5228404"/>
                  <a:pt x="10372671" y="5264990"/>
                  <a:pt x="10472848" y="5271744"/>
                </a:cubicBezTo>
                <a:cubicBezTo>
                  <a:pt x="10456527" y="5315084"/>
                  <a:pt x="10369857" y="5295384"/>
                  <a:pt x="10379425" y="5342101"/>
                </a:cubicBezTo>
                <a:cubicBezTo>
                  <a:pt x="10386178" y="5371932"/>
                  <a:pt x="10649565" y="5231781"/>
                  <a:pt x="10539821" y="5295384"/>
                </a:cubicBezTo>
                <a:cubicBezTo>
                  <a:pt x="10539821" y="5295384"/>
                  <a:pt x="10406439" y="5385441"/>
                  <a:pt x="10403062" y="5365178"/>
                </a:cubicBezTo>
                <a:cubicBezTo>
                  <a:pt x="10413192" y="5411895"/>
                  <a:pt x="10576402" y="5311707"/>
                  <a:pt x="10609607" y="5342101"/>
                </a:cubicBezTo>
                <a:cubicBezTo>
                  <a:pt x="10309639" y="5555423"/>
                  <a:pt x="9932568" y="5688820"/>
                  <a:pt x="9582511" y="5848671"/>
                </a:cubicBezTo>
                <a:cubicBezTo>
                  <a:pt x="9532423" y="5858802"/>
                  <a:pt x="9485711" y="5868933"/>
                  <a:pt x="9455883" y="5895388"/>
                </a:cubicBezTo>
                <a:cubicBezTo>
                  <a:pt x="9426055" y="5895388"/>
                  <a:pt x="9405795" y="5902142"/>
                  <a:pt x="9395664" y="5919028"/>
                </a:cubicBezTo>
                <a:cubicBezTo>
                  <a:pt x="9359083" y="5922405"/>
                  <a:pt x="9325878" y="5931973"/>
                  <a:pt x="9305618" y="5952236"/>
                </a:cubicBezTo>
                <a:cubicBezTo>
                  <a:pt x="9242585" y="5942105"/>
                  <a:pt x="9292674" y="5988822"/>
                  <a:pt x="9305618" y="5952236"/>
                </a:cubicBezTo>
                <a:cubicBezTo>
                  <a:pt x="9342199" y="5948859"/>
                  <a:pt x="9379343" y="5942105"/>
                  <a:pt x="9395664" y="5919028"/>
                </a:cubicBezTo>
                <a:cubicBezTo>
                  <a:pt x="9426055" y="5922405"/>
                  <a:pt x="9445753" y="5912273"/>
                  <a:pt x="9455883" y="5895388"/>
                </a:cubicBezTo>
                <a:cubicBezTo>
                  <a:pt x="9505972" y="5888633"/>
                  <a:pt x="9552683" y="5875688"/>
                  <a:pt x="9582511" y="5848671"/>
                </a:cubicBezTo>
                <a:cubicBezTo>
                  <a:pt x="9726023" y="5805331"/>
                  <a:pt x="9916247" y="5732160"/>
                  <a:pt x="10102531" y="5652234"/>
                </a:cubicBezTo>
                <a:cubicBezTo>
                  <a:pt x="10242666" y="5595386"/>
                  <a:pt x="10453151" y="5522214"/>
                  <a:pt x="10552765" y="5434972"/>
                </a:cubicBezTo>
                <a:cubicBezTo>
                  <a:pt x="10596100" y="5395009"/>
                  <a:pt x="10679956" y="5401763"/>
                  <a:pt x="10713161" y="5375309"/>
                </a:cubicBezTo>
                <a:cubicBezTo>
                  <a:pt x="10723291" y="5368555"/>
                  <a:pt x="10736235" y="5328592"/>
                  <a:pt x="10736235" y="5328592"/>
                </a:cubicBezTo>
                <a:cubicBezTo>
                  <a:pt x="10822905" y="5321838"/>
                  <a:pt x="10739612" y="5405141"/>
                  <a:pt x="10806584" y="5375309"/>
                </a:cubicBezTo>
                <a:cubicBezTo>
                  <a:pt x="10943343" y="5318461"/>
                  <a:pt x="10576402" y="5581877"/>
                  <a:pt x="10576402" y="5548669"/>
                </a:cubicBezTo>
                <a:cubicBezTo>
                  <a:pt x="10576402" y="5571746"/>
                  <a:pt x="10696277" y="5558800"/>
                  <a:pt x="10703030" y="5538537"/>
                </a:cubicBezTo>
                <a:cubicBezTo>
                  <a:pt x="10696277" y="5588631"/>
                  <a:pt x="10796454" y="5518837"/>
                  <a:pt x="10703030" y="5538537"/>
                </a:cubicBezTo>
                <a:cubicBezTo>
                  <a:pt x="10766626" y="5498575"/>
                  <a:pt x="10763249" y="5535160"/>
                  <a:pt x="10806584" y="5515460"/>
                </a:cubicBezTo>
                <a:cubicBezTo>
                  <a:pt x="10803207" y="5515460"/>
                  <a:pt x="10869617" y="5478312"/>
                  <a:pt x="10876370" y="5458612"/>
                </a:cubicBezTo>
                <a:cubicBezTo>
                  <a:pt x="10883124" y="5434972"/>
                  <a:pt x="10853296" y="5418649"/>
                  <a:pt x="10876370" y="5411895"/>
                </a:cubicBezTo>
                <a:cubicBezTo>
                  <a:pt x="10893254" y="5405141"/>
                  <a:pt x="10910138" y="5425403"/>
                  <a:pt x="10923082" y="5434972"/>
                </a:cubicBezTo>
                <a:cubicBezTo>
                  <a:pt x="10893254" y="5415272"/>
                  <a:pt x="10943343" y="5458612"/>
                  <a:pt x="10953473" y="5451858"/>
                </a:cubicBezTo>
                <a:cubicBezTo>
                  <a:pt x="10943343" y="5475497"/>
                  <a:pt x="10869617" y="5535160"/>
                  <a:pt x="10853296" y="5548669"/>
                </a:cubicBezTo>
                <a:cubicBezTo>
                  <a:pt x="11163394" y="5321838"/>
                  <a:pt x="10820091" y="5602140"/>
                  <a:pt x="10806584" y="5571746"/>
                </a:cubicBezTo>
                <a:cubicBezTo>
                  <a:pt x="10826282" y="5611709"/>
                  <a:pt x="10860049" y="5562177"/>
                  <a:pt x="10923082" y="5571746"/>
                </a:cubicBezTo>
                <a:cubicBezTo>
                  <a:pt x="10959663" y="5578500"/>
                  <a:pt x="10946719" y="5605517"/>
                  <a:pt x="10969794" y="5608894"/>
                </a:cubicBezTo>
                <a:cubicBezTo>
                  <a:pt x="10959663" y="5605517"/>
                  <a:pt x="11013129" y="5581877"/>
                  <a:pt x="11013129" y="5585254"/>
                </a:cubicBezTo>
                <a:cubicBezTo>
                  <a:pt x="11030012" y="5605517"/>
                  <a:pt x="10993431" y="5602140"/>
                  <a:pt x="10993431" y="5652234"/>
                </a:cubicBezTo>
                <a:cubicBezTo>
                  <a:pt x="10990054" y="5678688"/>
                  <a:pt x="11013129" y="5668557"/>
                  <a:pt x="11013129" y="5675311"/>
                </a:cubicBezTo>
                <a:cubicBezTo>
                  <a:pt x="11019882" y="5692197"/>
                  <a:pt x="11023259" y="5775499"/>
                  <a:pt x="11026636" y="5758614"/>
                </a:cubicBezTo>
                <a:cubicBezTo>
                  <a:pt x="11013129" y="5828971"/>
                  <a:pt x="10926459" y="5818839"/>
                  <a:pt x="10956287" y="5862179"/>
                </a:cubicBezTo>
                <a:cubicBezTo>
                  <a:pt x="10963040" y="5868933"/>
                  <a:pt x="11013129" y="5888633"/>
                  <a:pt x="11013129" y="5872311"/>
                </a:cubicBezTo>
                <a:cubicBezTo>
                  <a:pt x="11013129" y="5908896"/>
                  <a:pt x="10929836" y="5948859"/>
                  <a:pt x="10956287" y="5998953"/>
                </a:cubicBezTo>
                <a:cubicBezTo>
                  <a:pt x="10966417" y="6015839"/>
                  <a:pt x="10969794" y="6005707"/>
                  <a:pt x="10993431" y="6012462"/>
                </a:cubicBezTo>
                <a:cubicBezTo>
                  <a:pt x="11073347" y="6035539"/>
                  <a:pt x="10990054" y="6035539"/>
                  <a:pt x="10979924" y="6082256"/>
                </a:cubicBezTo>
                <a:cubicBezTo>
                  <a:pt x="10976547" y="6102518"/>
                  <a:pt x="10999622" y="6125596"/>
                  <a:pt x="10993431" y="6139104"/>
                </a:cubicBezTo>
                <a:cubicBezTo>
                  <a:pt x="10959663" y="6198767"/>
                  <a:pt x="10893254" y="6179067"/>
                  <a:pt x="10956287" y="6219029"/>
                </a:cubicBezTo>
                <a:cubicBezTo>
                  <a:pt x="11046333" y="6275877"/>
                  <a:pt x="10966417" y="6245483"/>
                  <a:pt x="10956287" y="6312463"/>
                </a:cubicBezTo>
                <a:cubicBezTo>
                  <a:pt x="10953473" y="6332163"/>
                  <a:pt x="10983301" y="6312463"/>
                  <a:pt x="10993431" y="6322595"/>
                </a:cubicBezTo>
                <a:cubicBezTo>
                  <a:pt x="10999622" y="6332163"/>
                  <a:pt x="10983301" y="6389011"/>
                  <a:pt x="10979924" y="6382257"/>
                </a:cubicBezTo>
                <a:cubicBezTo>
                  <a:pt x="10983301" y="6389011"/>
                  <a:pt x="11016505" y="6395766"/>
                  <a:pt x="11013129" y="6392389"/>
                </a:cubicBezTo>
                <a:cubicBezTo>
                  <a:pt x="11013129" y="6392389"/>
                  <a:pt x="11009752" y="6462745"/>
                  <a:pt x="11013129" y="6449237"/>
                </a:cubicBezTo>
                <a:cubicBezTo>
                  <a:pt x="11009752" y="6459369"/>
                  <a:pt x="10969794" y="6489200"/>
                  <a:pt x="10969794" y="6472314"/>
                </a:cubicBezTo>
                <a:cubicBezTo>
                  <a:pt x="10969794" y="6495954"/>
                  <a:pt x="11013129" y="6529163"/>
                  <a:pt x="11013129" y="6555617"/>
                </a:cubicBezTo>
                <a:cubicBezTo>
                  <a:pt x="11016505" y="6575879"/>
                  <a:pt x="10976547" y="6602897"/>
                  <a:pt x="10969794" y="6636105"/>
                </a:cubicBezTo>
                <a:cubicBezTo>
                  <a:pt x="10950096" y="6709277"/>
                  <a:pt x="10993431" y="6956370"/>
                  <a:pt x="10979924" y="7005901"/>
                </a:cubicBezTo>
                <a:cubicBezTo>
                  <a:pt x="10973171" y="7026164"/>
                  <a:pt x="10933212" y="7062749"/>
                  <a:pt x="10933212" y="7052618"/>
                </a:cubicBezTo>
                <a:cubicBezTo>
                  <a:pt x="10936589" y="7099335"/>
                  <a:pt x="10946719" y="7026164"/>
                  <a:pt x="10979924" y="7072881"/>
                </a:cubicBezTo>
                <a:cubicBezTo>
                  <a:pt x="10990054" y="7089767"/>
                  <a:pt x="10966417" y="7112843"/>
                  <a:pt x="10969794" y="7119598"/>
                </a:cubicBezTo>
                <a:cubicBezTo>
                  <a:pt x="10973171" y="7133107"/>
                  <a:pt x="10990054" y="7133107"/>
                  <a:pt x="10993431" y="7142675"/>
                </a:cubicBezTo>
                <a:cubicBezTo>
                  <a:pt x="10993431" y="7166315"/>
                  <a:pt x="10959663" y="7196147"/>
                  <a:pt x="10956287" y="7236109"/>
                </a:cubicBezTo>
                <a:cubicBezTo>
                  <a:pt x="10953473" y="7263126"/>
                  <a:pt x="10983301" y="7296335"/>
                  <a:pt x="10979924" y="7316035"/>
                </a:cubicBezTo>
                <a:cubicBezTo>
                  <a:pt x="10976547" y="7353183"/>
                  <a:pt x="10936589" y="7393145"/>
                  <a:pt x="10933212" y="7433109"/>
                </a:cubicBezTo>
                <a:cubicBezTo>
                  <a:pt x="10933212" y="7446617"/>
                  <a:pt x="10956287" y="7456185"/>
                  <a:pt x="10956287" y="7466317"/>
                </a:cubicBezTo>
                <a:cubicBezTo>
                  <a:pt x="10963040" y="7519788"/>
                  <a:pt x="10912952" y="7502903"/>
                  <a:pt x="10956287" y="7526543"/>
                </a:cubicBezTo>
                <a:cubicBezTo>
                  <a:pt x="11023259" y="7556374"/>
                  <a:pt x="10849919" y="7679639"/>
                  <a:pt x="10782947" y="7719602"/>
                </a:cubicBezTo>
                <a:cubicBezTo>
                  <a:pt x="10289378" y="8036489"/>
                  <a:pt x="9692819" y="8219981"/>
                  <a:pt x="9155915" y="8413603"/>
                </a:cubicBezTo>
                <a:cubicBezTo>
                  <a:pt x="9105827" y="8433865"/>
                  <a:pt x="8885775" y="8520545"/>
                  <a:pt x="8855384" y="8507037"/>
                </a:cubicBezTo>
                <a:cubicBezTo>
                  <a:pt x="8839063" y="8500282"/>
                  <a:pt x="9009026" y="8440057"/>
                  <a:pt x="8902096" y="8450188"/>
                </a:cubicBezTo>
                <a:cubicBezTo>
                  <a:pt x="8802482" y="8456942"/>
                  <a:pt x="8675291" y="8520545"/>
                  <a:pt x="8612258" y="8540245"/>
                </a:cubicBezTo>
                <a:cubicBezTo>
                  <a:pt x="8545286" y="8563885"/>
                  <a:pt x="8325234" y="8647188"/>
                  <a:pt x="8288653" y="8647188"/>
                </a:cubicBezTo>
                <a:cubicBezTo>
                  <a:pt x="8255448" y="8643810"/>
                  <a:pt x="8295406" y="8597093"/>
                  <a:pt x="8298783" y="8600471"/>
                </a:cubicBezTo>
                <a:cubicBezTo>
                  <a:pt x="8262201" y="8570076"/>
                  <a:pt x="8165401" y="8660696"/>
                  <a:pt x="8138387" y="8633679"/>
                </a:cubicBezTo>
                <a:cubicBezTo>
                  <a:pt x="8262201" y="8550376"/>
                  <a:pt x="8348871" y="8500282"/>
                  <a:pt x="8485630" y="8427111"/>
                </a:cubicBezTo>
                <a:cubicBezTo>
                  <a:pt x="8501951" y="8427111"/>
                  <a:pt x="8518834" y="8427111"/>
                  <a:pt x="8518834" y="8413603"/>
                </a:cubicBezTo>
                <a:cubicBezTo>
                  <a:pt x="8568923" y="8427111"/>
                  <a:pt x="8522211" y="8380394"/>
                  <a:pt x="8518834" y="8413603"/>
                </a:cubicBezTo>
                <a:cubicBezTo>
                  <a:pt x="8501951" y="8413603"/>
                  <a:pt x="8485630" y="8413603"/>
                  <a:pt x="8485630" y="8427111"/>
                </a:cubicBezTo>
                <a:cubicBezTo>
                  <a:pt x="8455239" y="8396717"/>
                  <a:pt x="8311727" y="8517168"/>
                  <a:pt x="8278523" y="8483960"/>
                </a:cubicBezTo>
                <a:cubicBezTo>
                  <a:pt x="8265015" y="8473828"/>
                  <a:pt x="8368569" y="8427111"/>
                  <a:pt x="8368569" y="8427111"/>
                </a:cubicBezTo>
                <a:cubicBezTo>
                  <a:pt x="8591997" y="8320169"/>
                  <a:pt x="8368569" y="8410225"/>
                  <a:pt x="8278523" y="8436680"/>
                </a:cubicBezTo>
                <a:cubicBezTo>
                  <a:pt x="8258825" y="8443434"/>
                  <a:pt x="8065224" y="8500282"/>
                  <a:pt x="8044963" y="8483960"/>
                </a:cubicBezTo>
                <a:cubicBezTo>
                  <a:pt x="8008382" y="8450188"/>
                  <a:pt x="8148517" y="8446811"/>
                  <a:pt x="8148517" y="8427111"/>
                </a:cubicBezTo>
                <a:cubicBezTo>
                  <a:pt x="8151894" y="8387148"/>
                  <a:pt x="8082108" y="8413603"/>
                  <a:pt x="8082108" y="8413603"/>
                </a:cubicBezTo>
                <a:cubicBezTo>
                  <a:pt x="7891884" y="8436680"/>
                  <a:pt x="7755125" y="8523922"/>
                  <a:pt x="7561525" y="8553754"/>
                </a:cubicBezTo>
                <a:cubicBezTo>
                  <a:pt x="7801837" y="8406848"/>
                  <a:pt x="8075355" y="8297091"/>
                  <a:pt x="8335365" y="8173263"/>
                </a:cubicBezTo>
                <a:cubicBezTo>
                  <a:pt x="8361815" y="8173263"/>
                  <a:pt x="8382076" y="8167072"/>
                  <a:pt x="8392206" y="8150187"/>
                </a:cubicBezTo>
                <a:cubicBezTo>
                  <a:pt x="8408527" y="8150187"/>
                  <a:pt x="8425411" y="8150187"/>
                  <a:pt x="8428788" y="8136677"/>
                </a:cubicBezTo>
                <a:cubicBezTo>
                  <a:pt x="8475499" y="8146809"/>
                  <a:pt x="8428788" y="8103469"/>
                  <a:pt x="8428788" y="8136677"/>
                </a:cubicBezTo>
                <a:cubicBezTo>
                  <a:pt x="8411904" y="8136677"/>
                  <a:pt x="8395583" y="8136677"/>
                  <a:pt x="8392206" y="8150187"/>
                </a:cubicBezTo>
                <a:cubicBezTo>
                  <a:pt x="8365193" y="8146809"/>
                  <a:pt x="8345495" y="8153563"/>
                  <a:pt x="8335365" y="8173263"/>
                </a:cubicBezTo>
                <a:cubicBezTo>
                  <a:pt x="8111936" y="8223357"/>
                  <a:pt x="7904829" y="8350000"/>
                  <a:pt x="7688153" y="8366886"/>
                </a:cubicBezTo>
                <a:cubicBezTo>
                  <a:pt x="7705037" y="8360131"/>
                  <a:pt x="7684777" y="8353377"/>
                  <a:pt x="7688153" y="8366886"/>
                </a:cubicBezTo>
                <a:cubicBezTo>
                  <a:pt x="7651572" y="8363508"/>
                  <a:pt x="7625121" y="8387148"/>
                  <a:pt x="7585163" y="8403471"/>
                </a:cubicBezTo>
                <a:cubicBezTo>
                  <a:pt x="7558149" y="8413603"/>
                  <a:pt x="7421390" y="8453565"/>
                  <a:pt x="7491739" y="8413603"/>
                </a:cubicBezTo>
                <a:cubicBezTo>
                  <a:pt x="7644819" y="8330300"/>
                  <a:pt x="7911582" y="8270075"/>
                  <a:pt x="8011759" y="8193526"/>
                </a:cubicBezTo>
                <a:cubicBezTo>
                  <a:pt x="8058471" y="8207035"/>
                  <a:pt x="8015135" y="8160317"/>
                  <a:pt x="8011759" y="8193526"/>
                </a:cubicBezTo>
                <a:cubicBezTo>
                  <a:pt x="7821535" y="8223357"/>
                  <a:pt x="7694907" y="8320169"/>
                  <a:pt x="7514813" y="8356754"/>
                </a:cubicBezTo>
                <a:cubicBezTo>
                  <a:pt x="7608237" y="8297091"/>
                  <a:pt x="7741619" y="8276829"/>
                  <a:pt x="7838419" y="8216603"/>
                </a:cubicBezTo>
                <a:cubicBezTo>
                  <a:pt x="7855303" y="8219981"/>
                  <a:pt x="7871623" y="8219981"/>
                  <a:pt x="7871623" y="8207035"/>
                </a:cubicBezTo>
                <a:cubicBezTo>
                  <a:pt x="7921712" y="8216603"/>
                  <a:pt x="7875001" y="8173263"/>
                  <a:pt x="7871623" y="8207035"/>
                </a:cubicBezTo>
                <a:cubicBezTo>
                  <a:pt x="7855303" y="8207035"/>
                  <a:pt x="7838419" y="8203657"/>
                  <a:pt x="7838419" y="8216603"/>
                </a:cubicBezTo>
                <a:cubicBezTo>
                  <a:pt x="7741619" y="8230111"/>
                  <a:pt x="7684777" y="8280206"/>
                  <a:pt x="7585163" y="8286960"/>
                </a:cubicBezTo>
                <a:cubicBezTo>
                  <a:pt x="7591916" y="8273451"/>
                  <a:pt x="7618367" y="8263320"/>
                  <a:pt x="7642005" y="8253751"/>
                </a:cubicBezTo>
                <a:cubicBezTo>
                  <a:pt x="7755125" y="8203657"/>
                  <a:pt x="7671833" y="8233489"/>
                  <a:pt x="7608237" y="8216603"/>
                </a:cubicBezTo>
                <a:cubicBezTo>
                  <a:pt x="7625121" y="8210412"/>
                  <a:pt x="7604860" y="8203657"/>
                  <a:pt x="7608237" y="8216603"/>
                </a:cubicBezTo>
                <a:cubicBezTo>
                  <a:pt x="7428143" y="8259943"/>
                  <a:pt x="7294762" y="8343809"/>
                  <a:pt x="7111292" y="8380394"/>
                </a:cubicBezTo>
                <a:cubicBezTo>
                  <a:pt x="7188394" y="8337055"/>
                  <a:pt x="7271688" y="8303283"/>
                  <a:pt x="7341474" y="8276829"/>
                </a:cubicBezTo>
                <a:cubicBezTo>
                  <a:pt x="7348227" y="8273451"/>
                  <a:pt x="7594730" y="8186772"/>
                  <a:pt x="7594730" y="8183395"/>
                </a:cubicBezTo>
                <a:cubicBezTo>
                  <a:pt x="7588539" y="8143432"/>
                  <a:pt x="7221599" y="8280206"/>
                  <a:pt x="7308269" y="8216603"/>
                </a:cubicBezTo>
                <a:cubicBezTo>
                  <a:pt x="7388185" y="8156941"/>
                  <a:pt x="7484985" y="8140055"/>
                  <a:pt x="7561525" y="8089961"/>
                </a:cubicBezTo>
                <a:cubicBezTo>
                  <a:pt x="7608237" y="8103469"/>
                  <a:pt x="7561525" y="8056753"/>
                  <a:pt x="7561525" y="8089961"/>
                </a:cubicBezTo>
                <a:cubicBezTo>
                  <a:pt x="7381432" y="8126547"/>
                  <a:pt x="7201339" y="8219981"/>
                  <a:pt x="7027999" y="8276829"/>
                </a:cubicBezTo>
                <a:cubicBezTo>
                  <a:pt x="6988040" y="8290337"/>
                  <a:pt x="6794440" y="8353377"/>
                  <a:pt x="6854659" y="8310037"/>
                </a:cubicBezTo>
                <a:cubicBezTo>
                  <a:pt x="6961589" y="8236866"/>
                  <a:pt x="7111292" y="8193526"/>
                  <a:pt x="7224976" y="8150187"/>
                </a:cubicBezTo>
                <a:cubicBezTo>
                  <a:pt x="6951459" y="8253751"/>
                  <a:pt x="7294762" y="8129923"/>
                  <a:pt x="7294762" y="8126547"/>
                </a:cubicBezTo>
                <a:cubicBezTo>
                  <a:pt x="7294762" y="8129923"/>
                  <a:pt x="7228353" y="8103469"/>
                  <a:pt x="7214846" y="8126547"/>
                </a:cubicBezTo>
                <a:cubicBezTo>
                  <a:pt x="7224976" y="8106847"/>
                  <a:pt x="7228353" y="8110223"/>
                  <a:pt x="7271688" y="8089961"/>
                </a:cubicBezTo>
                <a:cubicBezTo>
                  <a:pt x="7371301" y="8046621"/>
                  <a:pt x="7318399" y="8053375"/>
                  <a:pt x="7261557" y="8066883"/>
                </a:cubicBezTo>
                <a:cubicBezTo>
                  <a:pt x="7048259" y="8123732"/>
                  <a:pt x="6747728" y="8226735"/>
                  <a:pt x="6544560" y="8276829"/>
                </a:cubicBezTo>
                <a:cubicBezTo>
                  <a:pt x="6591272" y="8236866"/>
                  <a:pt x="6657682" y="8203657"/>
                  <a:pt x="6704393" y="8173263"/>
                </a:cubicBezTo>
                <a:cubicBezTo>
                  <a:pt x="6714523" y="8167072"/>
                  <a:pt x="6728031" y="8140055"/>
                  <a:pt x="6717900" y="8150187"/>
                </a:cubicBezTo>
                <a:cubicBezTo>
                  <a:pt x="6741538" y="8136677"/>
                  <a:pt x="6818077" y="8100092"/>
                  <a:pt x="6834398" y="8089961"/>
                </a:cubicBezTo>
                <a:cubicBezTo>
                  <a:pt x="6974533" y="8013413"/>
                  <a:pt x="6657682" y="8146809"/>
                  <a:pt x="6637984" y="8126547"/>
                </a:cubicBezTo>
                <a:cubicBezTo>
                  <a:pt x="6631230" y="8119792"/>
                  <a:pt x="6761235" y="8079829"/>
                  <a:pt x="6764612" y="8079829"/>
                </a:cubicBezTo>
                <a:cubicBezTo>
                  <a:pt x="6894617" y="8033675"/>
                  <a:pt x="6754482" y="8066883"/>
                  <a:pt x="6701016" y="8077015"/>
                </a:cubicBezTo>
                <a:cubicBezTo>
                  <a:pt x="6711147" y="8066883"/>
                  <a:pt x="6704393" y="8033675"/>
                  <a:pt x="6688072" y="8033675"/>
                </a:cubicBezTo>
                <a:cubicBezTo>
                  <a:pt x="6717900" y="8016789"/>
                  <a:pt x="6774742" y="8010035"/>
                  <a:pt x="6774742" y="7999904"/>
                </a:cubicBezTo>
                <a:cubicBezTo>
                  <a:pt x="6778119" y="7986395"/>
                  <a:pt x="6731407" y="7980204"/>
                  <a:pt x="6728031" y="7986395"/>
                </a:cubicBezTo>
                <a:cubicBezTo>
                  <a:pt x="6734784" y="7966695"/>
                  <a:pt x="6771365" y="7986395"/>
                  <a:pt x="6774742" y="7976827"/>
                </a:cubicBezTo>
                <a:cubicBezTo>
                  <a:pt x="6774742" y="7980204"/>
                  <a:pt x="6701016" y="7949809"/>
                  <a:pt x="6711147" y="7946433"/>
                </a:cubicBezTo>
                <a:cubicBezTo>
                  <a:pt x="6721277" y="7946433"/>
                  <a:pt x="6731407" y="7949809"/>
                  <a:pt x="6741538" y="7953187"/>
                </a:cubicBezTo>
                <a:cubicBezTo>
                  <a:pt x="6721277" y="7946433"/>
                  <a:pt x="6714523" y="7946433"/>
                  <a:pt x="6711147" y="7946433"/>
                </a:cubicBezTo>
                <a:cubicBezTo>
                  <a:pt x="6598026" y="7930110"/>
                  <a:pt x="6477588" y="8006658"/>
                  <a:pt x="6371220" y="8043243"/>
                </a:cubicBezTo>
                <a:cubicBezTo>
                  <a:pt x="6074066" y="8150187"/>
                  <a:pt x="5717256" y="8270075"/>
                  <a:pt x="5434734" y="8343809"/>
                </a:cubicBezTo>
                <a:cubicBezTo>
                  <a:pt x="5441488" y="8303283"/>
                  <a:pt x="5640716" y="8290337"/>
                  <a:pt x="5644093" y="8263320"/>
                </a:cubicBezTo>
                <a:cubicBezTo>
                  <a:pt x="5647470" y="8226735"/>
                  <a:pt x="5457809" y="8313415"/>
                  <a:pt x="5471316" y="8310037"/>
                </a:cubicBezTo>
                <a:cubicBezTo>
                  <a:pt x="5447679" y="8316791"/>
                  <a:pt x="5277715" y="8363508"/>
                  <a:pt x="5274339" y="8356754"/>
                </a:cubicBezTo>
                <a:cubicBezTo>
                  <a:pt x="5258018" y="8340431"/>
                  <a:pt x="5397590" y="8316791"/>
                  <a:pt x="5434734" y="8286960"/>
                </a:cubicBezTo>
                <a:cubicBezTo>
                  <a:pt x="5451055" y="8276829"/>
                  <a:pt x="5434734" y="8257129"/>
                  <a:pt x="5447679" y="8253751"/>
                </a:cubicBezTo>
                <a:cubicBezTo>
                  <a:pt x="5454432" y="8250375"/>
                  <a:pt x="5527595" y="8250375"/>
                  <a:pt x="5517465" y="8253751"/>
                </a:cubicBezTo>
                <a:cubicBezTo>
                  <a:pt x="5627209" y="8243621"/>
                  <a:pt x="5530409" y="8216603"/>
                  <a:pt x="5501144" y="8236866"/>
                </a:cubicBezTo>
                <a:cubicBezTo>
                  <a:pt x="5527595" y="8216603"/>
                  <a:pt x="5607512" y="8193526"/>
                  <a:pt x="5667730" y="8160317"/>
                </a:cubicBezTo>
                <a:cubicBezTo>
                  <a:pt x="5677298" y="8153563"/>
                  <a:pt x="5687428" y="8129923"/>
                  <a:pt x="5677298" y="8136677"/>
                </a:cubicBezTo>
                <a:cubicBezTo>
                  <a:pt x="5711065" y="8119792"/>
                  <a:pt x="5754400" y="8116978"/>
                  <a:pt x="5770721" y="8103469"/>
                </a:cubicBezTo>
                <a:cubicBezTo>
                  <a:pt x="5774098" y="8096715"/>
                  <a:pt x="5770721" y="8079829"/>
                  <a:pt x="5760591" y="8073638"/>
                </a:cubicBezTo>
                <a:cubicBezTo>
                  <a:pt x="5780852" y="8070261"/>
                  <a:pt x="5807303" y="8073638"/>
                  <a:pt x="5817433" y="8056753"/>
                </a:cubicBezTo>
                <a:cubicBezTo>
                  <a:pt x="5821162" y="8050069"/>
                  <a:pt x="5817873" y="8043385"/>
                  <a:pt x="5809952" y="8036943"/>
                </a:cubicBezTo>
                <a:lnTo>
                  <a:pt x="5778419" y="8020531"/>
                </a:lnTo>
                <a:lnTo>
                  <a:pt x="5780852" y="8020167"/>
                </a:lnTo>
                <a:lnTo>
                  <a:pt x="5775685" y="8019108"/>
                </a:lnTo>
                <a:lnTo>
                  <a:pt x="5774678" y="8018584"/>
                </a:lnTo>
                <a:cubicBezTo>
                  <a:pt x="5693280" y="7987143"/>
                  <a:pt x="5543917" y="7970334"/>
                  <a:pt x="5723439" y="8008396"/>
                </a:cubicBezTo>
                <a:lnTo>
                  <a:pt x="5775685" y="8019108"/>
                </a:lnTo>
                <a:lnTo>
                  <a:pt x="5778419" y="8020531"/>
                </a:lnTo>
                <a:lnTo>
                  <a:pt x="5766747" y="8022278"/>
                </a:lnTo>
                <a:cubicBezTo>
                  <a:pt x="5749652" y="8026077"/>
                  <a:pt x="5726542" y="8033675"/>
                  <a:pt x="5724010" y="8033675"/>
                </a:cubicBezTo>
                <a:cubicBezTo>
                  <a:pt x="5667730" y="8036489"/>
                  <a:pt x="5284469" y="8169886"/>
                  <a:pt x="5124636" y="8193526"/>
                </a:cubicBezTo>
                <a:cubicBezTo>
                  <a:pt x="4947919" y="8223357"/>
                  <a:pt x="5151087" y="8153563"/>
                  <a:pt x="5134203" y="8136677"/>
                </a:cubicBezTo>
                <a:cubicBezTo>
                  <a:pt x="5128013" y="8129923"/>
                  <a:pt x="5050910" y="8133301"/>
                  <a:pt x="5031213" y="8136677"/>
                </a:cubicBezTo>
                <a:cubicBezTo>
                  <a:pt x="4984501" y="8143432"/>
                  <a:pt x="4624314" y="8273451"/>
                  <a:pt x="4604053" y="8253751"/>
                </a:cubicBezTo>
                <a:cubicBezTo>
                  <a:pt x="4607430" y="8257129"/>
                  <a:pt x="4730682" y="8186772"/>
                  <a:pt x="4737435" y="8180017"/>
                </a:cubicBezTo>
                <a:cubicBezTo>
                  <a:pt x="4757696" y="8173263"/>
                  <a:pt x="4830859" y="8153563"/>
                  <a:pt x="4834235" y="8150187"/>
                </a:cubicBezTo>
                <a:cubicBezTo>
                  <a:pt x="4844366" y="8136677"/>
                  <a:pt x="4844366" y="8133301"/>
                  <a:pt x="4840989" y="8126547"/>
                </a:cubicBezTo>
                <a:cubicBezTo>
                  <a:pt x="4844366" y="8126547"/>
                  <a:pt x="4847742" y="8126547"/>
                  <a:pt x="4847742" y="8126547"/>
                </a:cubicBezTo>
                <a:cubicBezTo>
                  <a:pt x="4854496" y="8096715"/>
                  <a:pt x="4687347" y="8126547"/>
                  <a:pt x="4697477" y="8126547"/>
                </a:cubicBezTo>
                <a:cubicBezTo>
                  <a:pt x="4277071" y="8153563"/>
                  <a:pt x="3640553" y="8219981"/>
                  <a:pt x="3276990" y="8240243"/>
                </a:cubicBezTo>
                <a:cubicBezTo>
                  <a:pt x="3146985" y="8250375"/>
                  <a:pt x="3020357" y="8259943"/>
                  <a:pt x="2939878" y="8263320"/>
                </a:cubicBezTo>
                <a:cubicBezTo>
                  <a:pt x="2563369" y="8283583"/>
                  <a:pt x="2283099" y="8387148"/>
                  <a:pt x="1946550" y="8436680"/>
                </a:cubicBezTo>
                <a:cubicBezTo>
                  <a:pt x="1976377" y="8400094"/>
                  <a:pt x="2109759" y="8396717"/>
                  <a:pt x="2132834" y="8366886"/>
                </a:cubicBezTo>
                <a:cubicBezTo>
                  <a:pt x="2139587" y="8360131"/>
                  <a:pt x="2123266" y="8337055"/>
                  <a:pt x="2109759" y="8343809"/>
                </a:cubicBezTo>
                <a:lnTo>
                  <a:pt x="2203183" y="8323545"/>
                </a:lnTo>
                <a:cubicBezTo>
                  <a:pt x="2176169" y="8276829"/>
                  <a:pt x="2069801" y="8306660"/>
                  <a:pt x="2006205" y="8310037"/>
                </a:cubicBezTo>
                <a:cubicBezTo>
                  <a:pt x="1872824" y="8316791"/>
                  <a:pt x="1659526" y="8320169"/>
                  <a:pt x="1566102" y="8323545"/>
                </a:cubicBezTo>
                <a:cubicBezTo>
                  <a:pt x="1436097" y="8323545"/>
                  <a:pt x="1366311" y="8350000"/>
                  <a:pt x="1256004" y="8380394"/>
                </a:cubicBezTo>
                <a:cubicBezTo>
                  <a:pt x="1179464" y="8400094"/>
                  <a:pt x="912701" y="8446811"/>
                  <a:pt x="1022445" y="8403471"/>
                </a:cubicBezTo>
                <a:cubicBezTo>
                  <a:pt x="1119245" y="8366886"/>
                  <a:pt x="1039329" y="8380394"/>
                  <a:pt x="989240" y="8390526"/>
                </a:cubicBezTo>
                <a:cubicBezTo>
                  <a:pt x="765812" y="8433865"/>
                  <a:pt x="615546" y="8500282"/>
                  <a:pt x="398871" y="8540245"/>
                </a:cubicBezTo>
                <a:cubicBezTo>
                  <a:pt x="369043" y="8546999"/>
                  <a:pt x="225531" y="8550376"/>
                  <a:pt x="305448" y="8530114"/>
                </a:cubicBezTo>
                <a:cubicBezTo>
                  <a:pt x="372420" y="8513791"/>
                  <a:pt x="535630" y="8507037"/>
                  <a:pt x="539007" y="8496905"/>
                </a:cubicBezTo>
                <a:cubicBezTo>
                  <a:pt x="535630" y="8500282"/>
                  <a:pt x="375797" y="8446811"/>
                  <a:pt x="398871" y="8450188"/>
                </a:cubicBezTo>
                <a:cubicBezTo>
                  <a:pt x="358913" y="8443434"/>
                  <a:pt x="312201" y="8460320"/>
                  <a:pt x="285750" y="8450188"/>
                </a:cubicBezTo>
                <a:cubicBezTo>
                  <a:pt x="172066" y="8400094"/>
                  <a:pt x="318955" y="8436680"/>
                  <a:pt x="342029" y="8403471"/>
                </a:cubicBezTo>
                <a:cubicBezTo>
                  <a:pt x="345406" y="8393340"/>
                  <a:pt x="325708" y="8390526"/>
                  <a:pt x="318955" y="8390526"/>
                </a:cubicBezTo>
                <a:cubicBezTo>
                  <a:pt x="275620" y="8396717"/>
                  <a:pt x="305448" y="8400094"/>
                  <a:pt x="285750" y="8380394"/>
                </a:cubicBezTo>
                <a:cubicBezTo>
                  <a:pt x="251983" y="8350000"/>
                  <a:pt x="262113" y="8370263"/>
                  <a:pt x="248606" y="8323545"/>
                </a:cubicBezTo>
                <a:cubicBezTo>
                  <a:pt x="239039" y="8283583"/>
                  <a:pt x="205271" y="8263320"/>
                  <a:pt x="195704" y="8273451"/>
                </a:cubicBezTo>
                <a:cubicBezTo>
                  <a:pt x="205271" y="8246997"/>
                  <a:pt x="235662" y="8186772"/>
                  <a:pt x="248606" y="8207035"/>
                </a:cubicBezTo>
                <a:cubicBezTo>
                  <a:pt x="218778" y="8163132"/>
                  <a:pt x="202457" y="8203657"/>
                  <a:pt x="155182" y="8193526"/>
                </a:cubicBezTo>
                <a:cubicBezTo>
                  <a:pt x="168689" y="8196903"/>
                  <a:pt x="45438" y="8156941"/>
                  <a:pt x="42061" y="8160317"/>
                </a:cubicBezTo>
                <a:cubicBezTo>
                  <a:pt x="75266" y="8126547"/>
                  <a:pt x="212024" y="8183395"/>
                  <a:pt x="225531" y="8173263"/>
                </a:cubicBezTo>
                <a:cubicBezTo>
                  <a:pt x="251983" y="8146809"/>
                  <a:pt x="42061" y="8093338"/>
                  <a:pt x="42061" y="8089961"/>
                </a:cubicBezTo>
                <a:cubicBezTo>
                  <a:pt x="31931" y="8077015"/>
                  <a:pt x="95527" y="8063507"/>
                  <a:pt x="98903" y="8033675"/>
                </a:cubicBezTo>
                <a:cubicBezTo>
                  <a:pt x="102280" y="8010035"/>
                  <a:pt x="52192" y="7983581"/>
                  <a:pt x="52192" y="7986395"/>
                </a:cubicBezTo>
                <a:cubicBezTo>
                  <a:pt x="25740" y="7953187"/>
                  <a:pt x="-14781" y="7826545"/>
                  <a:pt x="5480" y="7756751"/>
                </a:cubicBezTo>
                <a:cubicBezTo>
                  <a:pt x="18987" y="7716787"/>
                  <a:pt x="55568" y="7716787"/>
                  <a:pt x="65698" y="7676262"/>
                </a:cubicBezTo>
                <a:cubicBezTo>
                  <a:pt x="69075" y="7663317"/>
                  <a:pt x="85396" y="7659939"/>
                  <a:pt x="88773" y="7653185"/>
                </a:cubicBezTo>
                <a:cubicBezTo>
                  <a:pt x="92150" y="7639677"/>
                  <a:pt x="78643" y="7603091"/>
                  <a:pt x="88773" y="7583391"/>
                </a:cubicBezTo>
                <a:cubicBezTo>
                  <a:pt x="102280" y="7546243"/>
                  <a:pt x="125354" y="7556374"/>
                  <a:pt x="121978" y="7546243"/>
                </a:cubicBezTo>
                <a:cubicBezTo>
                  <a:pt x="115224" y="7526543"/>
                  <a:pt x="38685" y="7540051"/>
                  <a:pt x="75266" y="7513034"/>
                </a:cubicBezTo>
                <a:cubicBezTo>
                  <a:pt x="95527" y="7499525"/>
                  <a:pt x="152369" y="7523165"/>
                  <a:pt x="192327" y="7513034"/>
                </a:cubicBezTo>
                <a:cubicBezTo>
                  <a:pt x="212024" y="7526543"/>
                  <a:pt x="255359" y="7523165"/>
                  <a:pt x="285750" y="7513034"/>
                </a:cubicBezTo>
                <a:cubicBezTo>
                  <a:pt x="308825" y="7502903"/>
                  <a:pt x="289127" y="7483203"/>
                  <a:pt x="305448" y="7466317"/>
                </a:cubicBezTo>
                <a:cubicBezTo>
                  <a:pt x="338653" y="7443240"/>
                  <a:pt x="398871" y="7452809"/>
                  <a:pt x="412378" y="7443240"/>
                </a:cubicBezTo>
                <a:cubicBezTo>
                  <a:pt x="422509" y="7433109"/>
                  <a:pt x="415755" y="7396523"/>
                  <a:pt x="435453" y="7386391"/>
                </a:cubicBezTo>
                <a:cubicBezTo>
                  <a:pt x="438830" y="7383015"/>
                  <a:pt x="492295" y="7396523"/>
                  <a:pt x="492295" y="7396523"/>
                </a:cubicBezTo>
                <a:cubicBezTo>
                  <a:pt x="509179" y="7366129"/>
                  <a:pt x="462467" y="7372883"/>
                  <a:pt x="459090" y="7329543"/>
                </a:cubicBezTo>
                <a:cubicBezTo>
                  <a:pt x="459090" y="7346429"/>
                  <a:pt x="492295" y="7292957"/>
                  <a:pt x="492295" y="7292957"/>
                </a:cubicBezTo>
                <a:cubicBezTo>
                  <a:pt x="502425" y="7242863"/>
                  <a:pt x="472034" y="7256372"/>
                  <a:pt x="492295" y="7225977"/>
                </a:cubicBezTo>
                <a:cubicBezTo>
                  <a:pt x="492295" y="7219786"/>
                  <a:pt x="495672" y="7259749"/>
                  <a:pt x="502425" y="7259749"/>
                </a:cubicBezTo>
                <a:cubicBezTo>
                  <a:pt x="572211" y="7266503"/>
                  <a:pt x="509179" y="7225977"/>
                  <a:pt x="515369" y="7202901"/>
                </a:cubicBezTo>
                <a:cubicBezTo>
                  <a:pt x="519309" y="7189392"/>
                  <a:pt x="589095" y="7186015"/>
                  <a:pt x="525500" y="7179823"/>
                </a:cubicBezTo>
                <a:cubicBezTo>
                  <a:pt x="475411" y="7173069"/>
                  <a:pt x="478788" y="7129729"/>
                  <a:pt x="478788" y="7109467"/>
                </a:cubicBezTo>
                <a:cubicBezTo>
                  <a:pt x="478788" y="7095958"/>
                  <a:pt x="502425" y="7089767"/>
                  <a:pt x="502425" y="7086389"/>
                </a:cubicBezTo>
                <a:cubicBezTo>
                  <a:pt x="502425" y="7055995"/>
                  <a:pt x="469220" y="7049241"/>
                  <a:pt x="478788" y="7029541"/>
                </a:cubicBezTo>
                <a:cubicBezTo>
                  <a:pt x="495672" y="6999710"/>
                  <a:pt x="522123" y="7022787"/>
                  <a:pt x="562081" y="6992955"/>
                </a:cubicBezTo>
                <a:cubicBezTo>
                  <a:pt x="568835" y="6986201"/>
                  <a:pt x="572211" y="6986201"/>
                  <a:pt x="575588" y="6986201"/>
                </a:cubicBezTo>
                <a:cubicBezTo>
                  <a:pt x="552514" y="7029541"/>
                  <a:pt x="585718" y="6986201"/>
                  <a:pt x="575588" y="6986201"/>
                </a:cubicBezTo>
                <a:cubicBezTo>
                  <a:pt x="578965" y="6976070"/>
                  <a:pt x="585718" y="6962561"/>
                  <a:pt x="595849" y="6946239"/>
                </a:cubicBezTo>
                <a:cubicBezTo>
                  <a:pt x="662258" y="6829165"/>
                  <a:pt x="549137" y="6939484"/>
                  <a:pt x="539007" y="6922599"/>
                </a:cubicBezTo>
                <a:cubicBezTo>
                  <a:pt x="525500" y="6906276"/>
                  <a:pt x="585718" y="6849427"/>
                  <a:pt x="562081" y="6819596"/>
                </a:cubicBezTo>
                <a:cubicBezTo>
                  <a:pt x="562081" y="6822973"/>
                  <a:pt x="515369" y="6795956"/>
                  <a:pt x="515369" y="6809465"/>
                </a:cubicBezTo>
                <a:cubicBezTo>
                  <a:pt x="519309" y="6722785"/>
                  <a:pt x="669012" y="6659182"/>
                  <a:pt x="722477" y="6579257"/>
                </a:cubicBezTo>
                <a:cubicBezTo>
                  <a:pt x="729230" y="6569125"/>
                  <a:pt x="755682" y="6512277"/>
                  <a:pt x="759058" y="6509463"/>
                </a:cubicBezTo>
                <a:cubicBezTo>
                  <a:pt x="759058" y="6482445"/>
                  <a:pt x="729230" y="6472314"/>
                  <a:pt x="712347" y="6468937"/>
                </a:cubicBezTo>
                <a:cubicBezTo>
                  <a:pt x="708970" y="6432351"/>
                  <a:pt x="705593" y="6392389"/>
                  <a:pt x="722477" y="6405897"/>
                </a:cubicBezTo>
                <a:cubicBezTo>
                  <a:pt x="692649" y="6385635"/>
                  <a:pt x="652690" y="6439105"/>
                  <a:pt x="642560" y="6416029"/>
                </a:cubicBezTo>
                <a:cubicBezTo>
                  <a:pt x="642560" y="6412651"/>
                  <a:pt x="702216" y="6352426"/>
                  <a:pt x="698839" y="6345671"/>
                </a:cubicBezTo>
                <a:lnTo>
                  <a:pt x="652690" y="6345671"/>
                </a:lnTo>
                <a:cubicBezTo>
                  <a:pt x="679142" y="6275877"/>
                  <a:pt x="742174" y="6242669"/>
                  <a:pt x="759058" y="6208898"/>
                </a:cubicBezTo>
                <a:cubicBezTo>
                  <a:pt x="802393" y="6205521"/>
                  <a:pt x="755682" y="6155427"/>
                  <a:pt x="759058" y="6208898"/>
                </a:cubicBezTo>
                <a:cubicBezTo>
                  <a:pt x="715723" y="6225783"/>
                  <a:pt x="685895" y="6242669"/>
                  <a:pt x="722477" y="6195952"/>
                </a:cubicBezTo>
                <a:cubicBezTo>
                  <a:pt x="792263" y="6109273"/>
                  <a:pt x="855859" y="6032162"/>
                  <a:pt x="919454" y="5965745"/>
                </a:cubicBezTo>
                <a:cubicBezTo>
                  <a:pt x="952659" y="5928596"/>
                  <a:pt x="965603" y="5879065"/>
                  <a:pt x="989240" y="5848671"/>
                </a:cubicBezTo>
                <a:cubicBezTo>
                  <a:pt x="1032575" y="5795199"/>
                  <a:pt x="1122622" y="5732160"/>
                  <a:pt x="1162580" y="5711897"/>
                </a:cubicBezTo>
                <a:cubicBezTo>
                  <a:pt x="1136129" y="5742291"/>
                  <a:pt x="1059026" y="5832348"/>
                  <a:pt x="1125999" y="5792385"/>
                </a:cubicBezTo>
                <a:cubicBezTo>
                  <a:pt x="1182841" y="5758614"/>
                  <a:pt x="1292585" y="5668557"/>
                  <a:pt x="1335920" y="5665180"/>
                </a:cubicBezTo>
                <a:cubicBezTo>
                  <a:pt x="1275701" y="5725405"/>
                  <a:pt x="1309469" y="5715274"/>
                  <a:pt x="1346050" y="5698951"/>
                </a:cubicBezTo>
                <a:cubicBezTo>
                  <a:pt x="1566102" y="5598763"/>
                  <a:pt x="1792907" y="5491820"/>
                  <a:pt x="2006205" y="5398386"/>
                </a:cubicBezTo>
                <a:cubicBezTo>
                  <a:pt x="2199806" y="5315084"/>
                  <a:pt x="2350071" y="5235158"/>
                  <a:pt x="2536356" y="5168178"/>
                </a:cubicBezTo>
                <a:cubicBezTo>
                  <a:pt x="2606704" y="5141724"/>
                  <a:pt x="2723203" y="5122024"/>
                  <a:pt x="2733333" y="5111893"/>
                </a:cubicBezTo>
                <a:cubicBezTo>
                  <a:pt x="2740086" y="5101761"/>
                  <a:pt x="2696751" y="5091630"/>
                  <a:pt x="2686621" y="5098384"/>
                </a:cubicBezTo>
                <a:cubicBezTo>
                  <a:pt x="2766538" y="5038159"/>
                  <a:pt x="2956761" y="4975119"/>
                  <a:pt x="3043431" y="4938533"/>
                </a:cubicBezTo>
                <a:cubicBezTo>
                  <a:pt x="3170059" y="4881685"/>
                  <a:pt x="2966892" y="4961610"/>
                  <a:pt x="2939878" y="4948102"/>
                </a:cubicBezTo>
                <a:cubicBezTo>
                  <a:pt x="2956761" y="4914893"/>
                  <a:pt x="3100273" y="4911516"/>
                  <a:pt x="3103650" y="4891816"/>
                </a:cubicBezTo>
                <a:cubicBezTo>
                  <a:pt x="3110403" y="4848477"/>
                  <a:pt x="2823380" y="4985250"/>
                  <a:pt x="2963515" y="4901385"/>
                </a:cubicBezTo>
                <a:cubicBezTo>
                  <a:pt x="3036677" y="4861422"/>
                  <a:pt x="3233655" y="4791628"/>
                  <a:pt x="3300064" y="4765174"/>
                </a:cubicBezTo>
                <a:cubicBezTo>
                  <a:pt x="3460460" y="4698194"/>
                  <a:pt x="3570204" y="4625023"/>
                  <a:pt x="3656874" y="4591252"/>
                </a:cubicBezTo>
                <a:cubicBezTo>
                  <a:pt x="4384002" y="4288436"/>
                  <a:pt x="5041343" y="4068359"/>
                  <a:pt x="5747647" y="3758225"/>
                </a:cubicBezTo>
                <a:cubicBezTo>
                  <a:pt x="5763968" y="3751472"/>
                  <a:pt x="5944061" y="3688431"/>
                  <a:pt x="5944061" y="3678300"/>
                </a:cubicBezTo>
                <a:cubicBezTo>
                  <a:pt x="5940684" y="3647906"/>
                  <a:pt x="5751024" y="3735148"/>
                  <a:pt x="5747647" y="3735148"/>
                </a:cubicBezTo>
                <a:cubicBezTo>
                  <a:pt x="5507897" y="3831397"/>
                  <a:pt x="5367762" y="3881491"/>
                  <a:pt x="5134203" y="3968171"/>
                </a:cubicBezTo>
                <a:cubicBezTo>
                  <a:pt x="4964240" y="4031773"/>
                  <a:pt x="4784147" y="4128585"/>
                  <a:pt x="4637258" y="4175301"/>
                </a:cubicBezTo>
                <a:cubicBezTo>
                  <a:pt x="4607430" y="4184870"/>
                  <a:pt x="4564095" y="4178679"/>
                  <a:pt x="4547774" y="4188247"/>
                </a:cubicBezTo>
                <a:cubicBezTo>
                  <a:pt x="4427337" y="4228773"/>
                  <a:pt x="4310839" y="4285058"/>
                  <a:pt x="4177457" y="4324458"/>
                </a:cubicBezTo>
                <a:cubicBezTo>
                  <a:pt x="4050829" y="4364421"/>
                  <a:pt x="3923638" y="4424646"/>
                  <a:pt x="3783503" y="4474741"/>
                </a:cubicBezTo>
                <a:cubicBezTo>
                  <a:pt x="3566828" y="4551289"/>
                  <a:pt x="3306818" y="4625023"/>
                  <a:pt x="3067069" y="4704948"/>
                </a:cubicBezTo>
                <a:cubicBezTo>
                  <a:pt x="2886975" y="4767988"/>
                  <a:pt x="2983212" y="4711703"/>
                  <a:pt x="3056938" y="4681308"/>
                </a:cubicBezTo>
                <a:cubicBezTo>
                  <a:pt x="3327078" y="4578306"/>
                  <a:pt x="3616916" y="4495004"/>
                  <a:pt x="3840344" y="4394816"/>
                </a:cubicBezTo>
                <a:cubicBezTo>
                  <a:pt x="3880303" y="4391438"/>
                  <a:pt x="3914070" y="4381307"/>
                  <a:pt x="3933768" y="4358230"/>
                </a:cubicBezTo>
                <a:cubicBezTo>
                  <a:pt x="3993987" y="4371175"/>
                  <a:pt x="3947275" y="4324458"/>
                  <a:pt x="3933768" y="4358230"/>
                </a:cubicBezTo>
                <a:cubicBezTo>
                  <a:pt x="3897186" y="4364421"/>
                  <a:pt x="3860605" y="4371175"/>
                  <a:pt x="3840344" y="4394816"/>
                </a:cubicBezTo>
                <a:cubicBezTo>
                  <a:pt x="3824024" y="4374552"/>
                  <a:pt x="3694019" y="4428024"/>
                  <a:pt x="3680512" y="4404946"/>
                </a:cubicBezTo>
                <a:cubicBezTo>
                  <a:pt x="3670381" y="4388061"/>
                  <a:pt x="3900563" y="4312075"/>
                  <a:pt x="3797010" y="4324458"/>
                </a:cubicBezTo>
                <a:cubicBezTo>
                  <a:pt x="3703586" y="4337967"/>
                  <a:pt x="3597218" y="4428024"/>
                  <a:pt x="3516739" y="4417892"/>
                </a:cubicBezTo>
                <a:cubicBezTo>
                  <a:pt x="3446953" y="4407761"/>
                  <a:pt x="3346776" y="4444910"/>
                  <a:pt x="3230278" y="4488249"/>
                </a:cubicBezTo>
                <a:cubicBezTo>
                  <a:pt x="3163306" y="4507949"/>
                  <a:pt x="2989966" y="4594629"/>
                  <a:pt x="2963515" y="4568175"/>
                </a:cubicBezTo>
                <a:cubicBezTo>
                  <a:pt x="2966892" y="4571552"/>
                  <a:pt x="3103650" y="4514703"/>
                  <a:pt x="3113780" y="4507949"/>
                </a:cubicBezTo>
                <a:cubicBezTo>
                  <a:pt x="3186943" y="4481495"/>
                  <a:pt x="3213394" y="4457855"/>
                  <a:pt x="3263483" y="4441532"/>
                </a:cubicBezTo>
                <a:cubicBezTo>
                  <a:pt x="3293873" y="4441532"/>
                  <a:pt x="3283743" y="4424646"/>
                  <a:pt x="3263483" y="4428024"/>
                </a:cubicBezTo>
                <a:cubicBezTo>
                  <a:pt x="3757051" y="4215265"/>
                  <a:pt x="4307462" y="4011511"/>
                  <a:pt x="4824105" y="3818452"/>
                </a:cubicBezTo>
                <a:cubicBezTo>
                  <a:pt x="4857873" y="3804943"/>
                  <a:pt x="5134203" y="3711508"/>
                  <a:pt x="5134203" y="3691246"/>
                </a:cubicBezTo>
                <a:cubicBezTo>
                  <a:pt x="5137580" y="3668169"/>
                  <a:pt x="5071171" y="3694623"/>
                  <a:pt x="5054287" y="3701378"/>
                </a:cubicBezTo>
                <a:cubicBezTo>
                  <a:pt x="4534267" y="3894999"/>
                  <a:pt x="4027191" y="4135339"/>
                  <a:pt x="3473404" y="4255227"/>
                </a:cubicBezTo>
                <a:cubicBezTo>
                  <a:pt x="3863982" y="4101568"/>
                  <a:pt x="4270881" y="3928208"/>
                  <a:pt x="4660895" y="3771734"/>
                </a:cubicBezTo>
                <a:cubicBezTo>
                  <a:pt x="4697477" y="3758225"/>
                  <a:pt x="4820729" y="3708131"/>
                  <a:pt x="4847742" y="3701378"/>
                </a:cubicBezTo>
                <a:cubicBezTo>
                  <a:pt x="4920906" y="3681678"/>
                  <a:pt x="4877570" y="3671546"/>
                  <a:pt x="4824105" y="3678300"/>
                </a:cubicBezTo>
                <a:cubicBezTo>
                  <a:pt x="4827482" y="3678300"/>
                  <a:pt x="4827482" y="3691246"/>
                  <a:pt x="4754319" y="3711508"/>
                </a:cubicBezTo>
                <a:cubicBezTo>
                  <a:pt x="4591109" y="3764980"/>
                  <a:pt x="4414392" y="3861791"/>
                  <a:pt x="4304085" y="3884868"/>
                </a:cubicBezTo>
                <a:cubicBezTo>
                  <a:pt x="4260750" y="3898376"/>
                  <a:pt x="4224169" y="3911885"/>
                  <a:pt x="4200532" y="3898376"/>
                </a:cubicBezTo>
                <a:cubicBezTo>
                  <a:pt x="4197155" y="3898376"/>
                  <a:pt x="4220792" y="3865168"/>
                  <a:pt x="4224169" y="3865168"/>
                </a:cubicBezTo>
                <a:cubicBezTo>
                  <a:pt x="4184211" y="3868546"/>
                  <a:pt x="4163950" y="3894999"/>
                  <a:pt x="4130745" y="3908508"/>
                </a:cubicBezTo>
                <a:cubicBezTo>
                  <a:pt x="4047452" y="3945093"/>
                  <a:pt x="3957405" y="3958039"/>
                  <a:pt x="3876926" y="3991811"/>
                </a:cubicBezTo>
                <a:cubicBezTo>
                  <a:pt x="3817270" y="3945093"/>
                  <a:pt x="3923638" y="3938339"/>
                  <a:pt x="3970349" y="3921454"/>
                </a:cubicBezTo>
                <a:cubicBezTo>
                  <a:pt x="4073903" y="3881491"/>
                  <a:pt x="4087410" y="3865168"/>
                  <a:pt x="4200532" y="3818452"/>
                </a:cubicBezTo>
                <a:cubicBezTo>
                  <a:pt x="4257374" y="3794811"/>
                  <a:pt x="4390755" y="3737963"/>
                  <a:pt x="4281011" y="3758225"/>
                </a:cubicBezTo>
                <a:cubicBezTo>
                  <a:pt x="4267504" y="3761603"/>
                  <a:pt x="4150443" y="3815074"/>
                  <a:pt x="4140875" y="3818452"/>
                </a:cubicBezTo>
                <a:cubicBezTo>
                  <a:pt x="4097540" y="3831397"/>
                  <a:pt x="3850475" y="3891623"/>
                  <a:pt x="3970349" y="3841528"/>
                </a:cubicBezTo>
                <a:cubicBezTo>
                  <a:pt x="4080657" y="3794811"/>
                  <a:pt x="4207285" y="3737963"/>
                  <a:pt x="4304085" y="3701378"/>
                </a:cubicBezTo>
                <a:cubicBezTo>
                  <a:pt x="4460541" y="3641714"/>
                  <a:pt x="4207285" y="3678300"/>
                  <a:pt x="4177457" y="3645092"/>
                </a:cubicBezTo>
                <a:cubicBezTo>
                  <a:pt x="4237113" y="3654660"/>
                  <a:pt x="4190964" y="3607943"/>
                  <a:pt x="4177457" y="3645092"/>
                </a:cubicBezTo>
                <a:cubicBezTo>
                  <a:pt x="4163950" y="3645092"/>
                  <a:pt x="4153820" y="3645092"/>
                  <a:pt x="4140875" y="3645092"/>
                </a:cubicBezTo>
                <a:cubicBezTo>
                  <a:pt x="4140875" y="3671546"/>
                  <a:pt x="4110485" y="3647906"/>
                  <a:pt x="4123992" y="3641714"/>
                </a:cubicBezTo>
                <a:cubicBezTo>
                  <a:pt x="3576958" y="3614698"/>
                  <a:pt x="3013603" y="3597812"/>
                  <a:pt x="2503151" y="3561226"/>
                </a:cubicBezTo>
                <a:cubicBezTo>
                  <a:pt x="2226257" y="3544904"/>
                  <a:pt x="1882954" y="3501563"/>
                  <a:pt x="1669656" y="3471169"/>
                </a:cubicBezTo>
                <a:cubicBezTo>
                  <a:pt x="1539651" y="3451469"/>
                  <a:pt x="1406269" y="3421075"/>
                  <a:pt x="1275701" y="3391244"/>
                </a:cubicBezTo>
                <a:cubicBezTo>
                  <a:pt x="1165957" y="3361412"/>
                  <a:pt x="1032575" y="3337772"/>
                  <a:pt x="919454" y="3274733"/>
                </a:cubicBezTo>
                <a:cubicBezTo>
                  <a:pt x="859235" y="3241524"/>
                  <a:pt x="795640" y="3157659"/>
                  <a:pt x="735984" y="3134582"/>
                </a:cubicBezTo>
                <a:cubicBezTo>
                  <a:pt x="769189" y="3124450"/>
                  <a:pt x="675765" y="3051279"/>
                  <a:pt x="675765" y="3007940"/>
                </a:cubicBezTo>
                <a:cubicBezTo>
                  <a:pt x="675765" y="2991053"/>
                  <a:pt x="702216" y="2987676"/>
                  <a:pt x="712347" y="2974731"/>
                </a:cubicBezTo>
                <a:cubicBezTo>
                  <a:pt x="769189" y="2890866"/>
                  <a:pt x="605416" y="2850902"/>
                  <a:pt x="689272" y="2810940"/>
                </a:cubicBezTo>
                <a:cubicBezTo>
                  <a:pt x="685895" y="2874542"/>
                  <a:pt x="765812" y="2797431"/>
                  <a:pt x="689272" y="2810940"/>
                </a:cubicBezTo>
                <a:cubicBezTo>
                  <a:pt x="669012" y="2751277"/>
                  <a:pt x="682519" y="2787863"/>
                  <a:pt x="712347" y="2777731"/>
                </a:cubicBezTo>
                <a:cubicBezTo>
                  <a:pt x="729230" y="2770978"/>
                  <a:pt x="755682" y="2691052"/>
                  <a:pt x="759058" y="2697807"/>
                </a:cubicBezTo>
                <a:cubicBezTo>
                  <a:pt x="755682" y="2674166"/>
                  <a:pt x="729230" y="2660657"/>
                  <a:pt x="712347" y="2637580"/>
                </a:cubicBezTo>
                <a:cubicBezTo>
                  <a:pt x="762435" y="2664034"/>
                  <a:pt x="759058" y="2584109"/>
                  <a:pt x="759058" y="2580733"/>
                </a:cubicBezTo>
                <a:cubicBezTo>
                  <a:pt x="752305" y="2540769"/>
                  <a:pt x="689272" y="2527261"/>
                  <a:pt x="665635" y="2477729"/>
                </a:cubicBezTo>
                <a:cubicBezTo>
                  <a:pt x="658881" y="2467598"/>
                  <a:pt x="685895" y="2460844"/>
                  <a:pt x="689272" y="2454089"/>
                </a:cubicBezTo>
                <a:cubicBezTo>
                  <a:pt x="698839" y="2403995"/>
                  <a:pt x="618923" y="2414127"/>
                  <a:pt x="652690" y="2384295"/>
                </a:cubicBezTo>
                <a:cubicBezTo>
                  <a:pt x="658881" y="2380918"/>
                  <a:pt x="752305" y="2417504"/>
                  <a:pt x="745551" y="2420882"/>
                </a:cubicBezTo>
                <a:cubicBezTo>
                  <a:pt x="779319" y="2410750"/>
                  <a:pt x="769189" y="2337579"/>
                  <a:pt x="769189" y="2337579"/>
                </a:cubicBezTo>
                <a:cubicBezTo>
                  <a:pt x="772565" y="2334202"/>
                  <a:pt x="815900" y="2340955"/>
                  <a:pt x="815900" y="2337579"/>
                </a:cubicBezTo>
                <a:cubicBezTo>
                  <a:pt x="829407" y="2267221"/>
                  <a:pt x="755682" y="2250899"/>
                  <a:pt x="759058" y="2234014"/>
                </a:cubicBezTo>
                <a:cubicBezTo>
                  <a:pt x="759058" y="2220505"/>
                  <a:pt x="799016" y="2227259"/>
                  <a:pt x="802393" y="2234014"/>
                </a:cubicBezTo>
                <a:cubicBezTo>
                  <a:pt x="809147" y="2223882"/>
                  <a:pt x="829407" y="2180542"/>
                  <a:pt x="826031" y="2140579"/>
                </a:cubicBezTo>
                <a:cubicBezTo>
                  <a:pt x="822654" y="2074163"/>
                  <a:pt x="809147" y="2097240"/>
                  <a:pt x="826031" y="2037014"/>
                </a:cubicBezTo>
                <a:cubicBezTo>
                  <a:pt x="849105" y="1970597"/>
                  <a:pt x="878933" y="1940765"/>
                  <a:pt x="895817" y="1900240"/>
                </a:cubicBezTo>
                <a:cubicBezTo>
                  <a:pt x="925645" y="1823692"/>
                  <a:pt x="895817" y="1743766"/>
                  <a:pt x="909324" y="1680163"/>
                </a:cubicBezTo>
                <a:cubicBezTo>
                  <a:pt x="919454" y="1623878"/>
                  <a:pt x="979110" y="1567029"/>
                  <a:pt x="989240" y="1493858"/>
                </a:cubicBezTo>
                <a:cubicBezTo>
                  <a:pt x="1002747" y="1393670"/>
                  <a:pt x="959412" y="1273219"/>
                  <a:pt x="989240" y="1183162"/>
                </a:cubicBezTo>
                <a:cubicBezTo>
                  <a:pt x="1002747" y="1143199"/>
                  <a:pt x="1059026" y="1116745"/>
                  <a:pt x="1069157" y="1080159"/>
                </a:cubicBezTo>
                <a:cubicBezTo>
                  <a:pt x="1075910" y="1059897"/>
                  <a:pt x="1059026" y="1049765"/>
                  <a:pt x="1059026" y="1033442"/>
                </a:cubicBezTo>
                <a:cubicBezTo>
                  <a:pt x="1059026" y="936631"/>
                  <a:pt x="1142320" y="820120"/>
                  <a:pt x="1149073" y="756518"/>
                </a:cubicBezTo>
                <a:cubicBezTo>
                  <a:pt x="1155827" y="696292"/>
                  <a:pt x="1132752" y="636629"/>
                  <a:pt x="1139506" y="583158"/>
                </a:cubicBezTo>
                <a:cubicBezTo>
                  <a:pt x="1142320" y="543195"/>
                  <a:pt x="1179464" y="506610"/>
                  <a:pt x="1186217" y="466647"/>
                </a:cubicBezTo>
                <a:cubicBezTo>
                  <a:pt x="1186217" y="456516"/>
                  <a:pt x="1165957" y="449761"/>
                  <a:pt x="1162580" y="432876"/>
                </a:cubicBezTo>
                <a:cubicBezTo>
                  <a:pt x="1146259" y="366459"/>
                  <a:pt x="1192408" y="323119"/>
                  <a:pt x="1195785" y="292725"/>
                </a:cubicBezTo>
                <a:cubicBezTo>
                  <a:pt x="1195785" y="289348"/>
                  <a:pt x="1182841" y="252762"/>
                  <a:pt x="1186217" y="222930"/>
                </a:cubicBezTo>
                <a:cubicBezTo>
                  <a:pt x="1186217" y="193873"/>
                  <a:pt x="1254728" y="13988"/>
                  <a:pt x="1303527" y="768"/>
                </a:cubicBezTo>
                <a:close/>
              </a:path>
            </a:pathLst>
          </a:custGeom>
          <a:effectLst/>
        </p:spPr>
        <p:txBody>
          <a:bodyPr wrap="square">
            <a:noAutofit/>
          </a:bodyPr>
          <a:lstStyle>
            <a:lvl1pPr marL="0" indent="0">
              <a:buNone/>
              <a:defRPr sz="42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4140796238"/>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Brush 4">
    <p:spTree>
      <p:nvGrpSpPr>
        <p:cNvPr id="1" name=""/>
        <p:cNvGrpSpPr/>
        <p:nvPr/>
      </p:nvGrpSpPr>
      <p:grpSpPr>
        <a:xfrm>
          <a:off x="0" y="0"/>
          <a:ext cx="0" cy="0"/>
          <a:chOff x="0" y="0"/>
          <a:chExt cx="0" cy="0"/>
        </a:xfrm>
      </p:grpSpPr>
      <p:sp>
        <p:nvSpPr>
          <p:cNvPr id="5" name="Picture Placeholder 4"/>
          <p:cNvSpPr>
            <a:spLocks noGrp="1"/>
          </p:cNvSpPr>
          <p:nvPr>
            <p:ph type="pic" sz="quarter" idx="19"/>
          </p:nvPr>
        </p:nvSpPr>
        <p:spPr>
          <a:xfrm>
            <a:off x="13022287" y="252167"/>
            <a:ext cx="10045130" cy="13463835"/>
          </a:xfrm>
          <a:custGeom>
            <a:avLst/>
            <a:gdLst>
              <a:gd name="connsiteX0" fmla="*/ 8412140 w 10042514"/>
              <a:gd name="connsiteY0" fmla="*/ 13429192 h 13463835"/>
              <a:gd name="connsiteX1" fmla="*/ 8418964 w 10042514"/>
              <a:gd name="connsiteY1" fmla="*/ 13433138 h 13463835"/>
              <a:gd name="connsiteX2" fmla="*/ 8422700 w 10042514"/>
              <a:gd name="connsiteY2" fmla="*/ 13436368 h 13463835"/>
              <a:gd name="connsiteX3" fmla="*/ 8409666 w 10042514"/>
              <a:gd name="connsiteY3" fmla="*/ 13427511 h 13463835"/>
              <a:gd name="connsiteX4" fmla="*/ 8412140 w 10042514"/>
              <a:gd name="connsiteY4" fmla="*/ 13429192 h 13463835"/>
              <a:gd name="connsiteX5" fmla="*/ 8410128 w 10042514"/>
              <a:gd name="connsiteY5" fmla="*/ 13428029 h 13463835"/>
              <a:gd name="connsiteX6" fmla="*/ 8382958 w 10042514"/>
              <a:gd name="connsiteY6" fmla="*/ 13419368 h 13463835"/>
              <a:gd name="connsiteX7" fmla="*/ 8408076 w 10042514"/>
              <a:gd name="connsiteY7" fmla="*/ 13426842 h 13463835"/>
              <a:gd name="connsiteX8" fmla="*/ 8410128 w 10042514"/>
              <a:gd name="connsiteY8" fmla="*/ 13428029 h 13463835"/>
              <a:gd name="connsiteX9" fmla="*/ 8442062 w 10042514"/>
              <a:gd name="connsiteY9" fmla="*/ 13463835 h 13463835"/>
              <a:gd name="connsiteX10" fmla="*/ 8389842 w 10042514"/>
              <a:gd name="connsiteY10" fmla="*/ 13463835 h 13463835"/>
              <a:gd name="connsiteX11" fmla="*/ 8381806 w 10042514"/>
              <a:gd name="connsiteY11" fmla="*/ 13453818 h 13463835"/>
              <a:gd name="connsiteX12" fmla="*/ 8372998 w 10042514"/>
              <a:gd name="connsiteY12" fmla="*/ 13438022 h 13463835"/>
              <a:gd name="connsiteX13" fmla="*/ 8382958 w 10042514"/>
              <a:gd name="connsiteY13" fmla="*/ 13419368 h 13463835"/>
              <a:gd name="connsiteX14" fmla="*/ 9153056 w 10042514"/>
              <a:gd name="connsiteY14" fmla="*/ 13177203 h 13463835"/>
              <a:gd name="connsiteX15" fmla="*/ 9193554 w 10042514"/>
              <a:gd name="connsiteY15" fmla="*/ 13193002 h 13463835"/>
              <a:gd name="connsiteX16" fmla="*/ 9143142 w 10042514"/>
              <a:gd name="connsiteY16" fmla="*/ 13182766 h 13463835"/>
              <a:gd name="connsiteX17" fmla="*/ 9153056 w 10042514"/>
              <a:gd name="connsiteY17" fmla="*/ 13177203 h 13463835"/>
              <a:gd name="connsiteX18" fmla="*/ 9018662 w 10042514"/>
              <a:gd name="connsiteY18" fmla="*/ 13081515 h 13463835"/>
              <a:gd name="connsiteX19" fmla="*/ 9144860 w 10042514"/>
              <a:gd name="connsiteY19" fmla="*/ 13140293 h 13463835"/>
              <a:gd name="connsiteX20" fmla="*/ 9018662 w 10042514"/>
              <a:gd name="connsiteY20" fmla="*/ 13081515 h 13463835"/>
              <a:gd name="connsiteX21" fmla="*/ 7452400 w 10042514"/>
              <a:gd name="connsiteY21" fmla="*/ 12325586 h 13463835"/>
              <a:gd name="connsiteX22" fmla="*/ 7556130 w 10042514"/>
              <a:gd name="connsiteY22" fmla="*/ 12440581 h 13463835"/>
              <a:gd name="connsiteX23" fmla="*/ 7452400 w 10042514"/>
              <a:gd name="connsiteY23" fmla="*/ 12325586 h 13463835"/>
              <a:gd name="connsiteX24" fmla="*/ 7387688 w 10042514"/>
              <a:gd name="connsiteY24" fmla="*/ 12311043 h 13463835"/>
              <a:gd name="connsiteX25" fmla="*/ 7374896 w 10042514"/>
              <a:gd name="connsiteY25" fmla="*/ 12319518 h 13463835"/>
              <a:gd name="connsiteX26" fmla="*/ 7387688 w 10042514"/>
              <a:gd name="connsiteY26" fmla="*/ 12311043 h 13463835"/>
              <a:gd name="connsiteX27" fmla="*/ 8118044 w 10042514"/>
              <a:gd name="connsiteY27" fmla="*/ 12289961 h 13463835"/>
              <a:gd name="connsiteX28" fmla="*/ 8260636 w 10042514"/>
              <a:gd name="connsiteY28" fmla="*/ 12474511 h 13463835"/>
              <a:gd name="connsiteX29" fmla="*/ 8549646 w 10042514"/>
              <a:gd name="connsiteY29" fmla="*/ 12779076 h 13463835"/>
              <a:gd name="connsiteX30" fmla="*/ 8701612 w 10042514"/>
              <a:gd name="connsiteY30" fmla="*/ 12921823 h 13463835"/>
              <a:gd name="connsiteX31" fmla="*/ 8552878 w 10042514"/>
              <a:gd name="connsiteY31" fmla="*/ 12763156 h 13463835"/>
              <a:gd name="connsiteX32" fmla="*/ 8179832 w 10042514"/>
              <a:gd name="connsiteY32" fmla="*/ 12328256 h 13463835"/>
              <a:gd name="connsiteX33" fmla="*/ 8118044 w 10042514"/>
              <a:gd name="connsiteY33" fmla="*/ 12289961 h 13463835"/>
              <a:gd name="connsiteX34" fmla="*/ 7420570 w 10042514"/>
              <a:gd name="connsiteY34" fmla="*/ 12282410 h 13463835"/>
              <a:gd name="connsiteX35" fmla="*/ 7452400 w 10042514"/>
              <a:gd name="connsiteY35" fmla="*/ 12325586 h 13463835"/>
              <a:gd name="connsiteX36" fmla="*/ 7408454 w 10042514"/>
              <a:gd name="connsiteY36" fmla="*/ 12283511 h 13463835"/>
              <a:gd name="connsiteX37" fmla="*/ 7420570 w 10042514"/>
              <a:gd name="connsiteY37" fmla="*/ 12282410 h 13463835"/>
              <a:gd name="connsiteX38" fmla="*/ 7359760 w 10042514"/>
              <a:gd name="connsiteY38" fmla="*/ 12230801 h 13463835"/>
              <a:gd name="connsiteX39" fmla="*/ 7408454 w 10042514"/>
              <a:gd name="connsiteY39" fmla="*/ 12283511 h 13463835"/>
              <a:gd name="connsiteX40" fmla="*/ 7359760 w 10042514"/>
              <a:gd name="connsiteY40" fmla="*/ 12230801 h 13463835"/>
              <a:gd name="connsiteX41" fmla="*/ 7254972 w 10042514"/>
              <a:gd name="connsiteY41" fmla="*/ 12114211 h 13463835"/>
              <a:gd name="connsiteX42" fmla="*/ 7359760 w 10042514"/>
              <a:gd name="connsiteY42" fmla="*/ 12230801 h 13463835"/>
              <a:gd name="connsiteX43" fmla="*/ 7254972 w 10042514"/>
              <a:gd name="connsiteY43" fmla="*/ 12114211 h 13463835"/>
              <a:gd name="connsiteX44" fmla="*/ 7231028 w 10042514"/>
              <a:gd name="connsiteY44" fmla="*/ 12105852 h 13463835"/>
              <a:gd name="connsiteX45" fmla="*/ 7254972 w 10042514"/>
              <a:gd name="connsiteY45" fmla="*/ 12114211 h 13463835"/>
              <a:gd name="connsiteX46" fmla="*/ 7231028 w 10042514"/>
              <a:gd name="connsiteY46" fmla="*/ 12105852 h 13463835"/>
              <a:gd name="connsiteX47" fmla="*/ 7166290 w 10042514"/>
              <a:gd name="connsiteY47" fmla="*/ 12005897 h 13463835"/>
              <a:gd name="connsiteX48" fmla="*/ 7191998 w 10042514"/>
              <a:gd name="connsiteY48" fmla="*/ 12043406 h 13463835"/>
              <a:gd name="connsiteX49" fmla="*/ 7162334 w 10042514"/>
              <a:gd name="connsiteY49" fmla="*/ 12019425 h 13463835"/>
              <a:gd name="connsiteX50" fmla="*/ 7166290 w 10042514"/>
              <a:gd name="connsiteY50" fmla="*/ 12005897 h 13463835"/>
              <a:gd name="connsiteX51" fmla="*/ 6359306 w 10042514"/>
              <a:gd name="connsiteY51" fmla="*/ 11278617 h 13463835"/>
              <a:gd name="connsiteX52" fmla="*/ 6345766 w 10042514"/>
              <a:gd name="connsiteY52" fmla="*/ 11278975 h 13463835"/>
              <a:gd name="connsiteX53" fmla="*/ 6377604 w 10042514"/>
              <a:gd name="connsiteY53" fmla="*/ 11285440 h 13463835"/>
              <a:gd name="connsiteX54" fmla="*/ 6359306 w 10042514"/>
              <a:gd name="connsiteY54" fmla="*/ 11278617 h 13463835"/>
              <a:gd name="connsiteX55" fmla="*/ 10026292 w 10042514"/>
              <a:gd name="connsiteY55" fmla="*/ 11222650 h 13463835"/>
              <a:gd name="connsiteX56" fmla="*/ 10038346 w 10042514"/>
              <a:gd name="connsiteY56" fmla="*/ 11223460 h 13463835"/>
              <a:gd name="connsiteX57" fmla="*/ 10042514 w 10042514"/>
              <a:gd name="connsiteY57" fmla="*/ 11250552 h 13463835"/>
              <a:gd name="connsiteX58" fmla="*/ 10026292 w 10042514"/>
              <a:gd name="connsiteY58" fmla="*/ 11222650 h 13463835"/>
              <a:gd name="connsiteX59" fmla="*/ 6214008 w 10042514"/>
              <a:gd name="connsiteY59" fmla="*/ 11125137 h 13463835"/>
              <a:gd name="connsiteX60" fmla="*/ 6214008 w 10042514"/>
              <a:gd name="connsiteY60" fmla="*/ 11125137 h 13463835"/>
              <a:gd name="connsiteX61" fmla="*/ 6632486 w 10042514"/>
              <a:gd name="connsiteY61" fmla="*/ 11088619 h 13463835"/>
              <a:gd name="connsiteX62" fmla="*/ 6744188 w 10042514"/>
              <a:gd name="connsiteY62" fmla="*/ 11214837 h 13463835"/>
              <a:gd name="connsiteX63" fmla="*/ 7101440 w 10042514"/>
              <a:gd name="connsiteY63" fmla="*/ 11605089 h 13463835"/>
              <a:gd name="connsiteX64" fmla="*/ 7584104 w 10042514"/>
              <a:gd name="connsiteY64" fmla="*/ 12139603 h 13463835"/>
              <a:gd name="connsiteX65" fmla="*/ 7671914 w 10042514"/>
              <a:gd name="connsiteY65" fmla="*/ 12251365 h 13463835"/>
              <a:gd name="connsiteX66" fmla="*/ 7672848 w 10042514"/>
              <a:gd name="connsiteY66" fmla="*/ 12294376 h 13463835"/>
              <a:gd name="connsiteX67" fmla="*/ 8006778 w 10042514"/>
              <a:gd name="connsiteY67" fmla="*/ 12670224 h 13463835"/>
              <a:gd name="connsiteX68" fmla="*/ 8243322 w 10042514"/>
              <a:gd name="connsiteY68" fmla="*/ 12940652 h 13463835"/>
              <a:gd name="connsiteX69" fmla="*/ 8485276 w 10042514"/>
              <a:gd name="connsiteY69" fmla="*/ 13177646 h 13463835"/>
              <a:gd name="connsiteX70" fmla="*/ 8535688 w 10042514"/>
              <a:gd name="connsiteY70" fmla="*/ 13187882 h 13463835"/>
              <a:gd name="connsiteX71" fmla="*/ 8578038 w 10042514"/>
              <a:gd name="connsiteY71" fmla="*/ 13231015 h 13463835"/>
              <a:gd name="connsiteX72" fmla="*/ 8685786 w 10042514"/>
              <a:gd name="connsiteY72" fmla="*/ 13244606 h 13463835"/>
              <a:gd name="connsiteX73" fmla="*/ 8690616 w 10042514"/>
              <a:gd name="connsiteY73" fmla="*/ 13227629 h 13463835"/>
              <a:gd name="connsiteX74" fmla="*/ 8597976 w 10042514"/>
              <a:gd name="connsiteY74" fmla="*/ 13132844 h 13463835"/>
              <a:gd name="connsiteX75" fmla="*/ 8625068 w 10042514"/>
              <a:gd name="connsiteY75" fmla="*/ 13128676 h 13463835"/>
              <a:gd name="connsiteX76" fmla="*/ 8614558 w 10042514"/>
              <a:gd name="connsiteY76" fmla="*/ 13092008 h 13463835"/>
              <a:gd name="connsiteX77" fmla="*/ 8462714 w 10042514"/>
              <a:gd name="connsiteY77" fmla="*/ 12907846 h 13463835"/>
              <a:gd name="connsiteX78" fmla="*/ 8293436 w 10042514"/>
              <a:gd name="connsiteY78" fmla="*/ 12693898 h 13463835"/>
              <a:gd name="connsiteX79" fmla="*/ 7883598 w 10042514"/>
              <a:gd name="connsiteY79" fmla="*/ 12310925 h 13463835"/>
              <a:gd name="connsiteX80" fmla="*/ 7466480 w 10042514"/>
              <a:gd name="connsiteY80" fmla="*/ 11875364 h 13463835"/>
              <a:gd name="connsiteX81" fmla="*/ 6684984 w 10042514"/>
              <a:gd name="connsiteY81" fmla="*/ 11125460 h 13463835"/>
              <a:gd name="connsiteX82" fmla="*/ 6632486 w 10042514"/>
              <a:gd name="connsiteY82" fmla="*/ 11088619 h 13463835"/>
              <a:gd name="connsiteX83" fmla="*/ 5783596 w 10042514"/>
              <a:gd name="connsiteY83" fmla="*/ 11054314 h 13463835"/>
              <a:gd name="connsiteX84" fmla="*/ 5783596 w 10042514"/>
              <a:gd name="connsiteY84" fmla="*/ 11054314 h 13463835"/>
              <a:gd name="connsiteX85" fmla="*/ 5738090 w 10042514"/>
              <a:gd name="connsiteY85" fmla="*/ 11001216 h 13463835"/>
              <a:gd name="connsiteX86" fmla="*/ 5760276 w 10042514"/>
              <a:gd name="connsiteY86" fmla="*/ 11039910 h 13463835"/>
              <a:gd name="connsiteX87" fmla="*/ 5731670 w 10042514"/>
              <a:gd name="connsiteY87" fmla="*/ 11017525 h 13463835"/>
              <a:gd name="connsiteX88" fmla="*/ 5738090 w 10042514"/>
              <a:gd name="connsiteY88" fmla="*/ 11001216 h 13463835"/>
              <a:gd name="connsiteX89" fmla="*/ 6065604 w 10042514"/>
              <a:gd name="connsiteY89" fmla="*/ 10970164 h 13463835"/>
              <a:gd name="connsiteX90" fmla="*/ 6125140 w 10042514"/>
              <a:gd name="connsiteY90" fmla="*/ 11011779 h 13463835"/>
              <a:gd name="connsiteX91" fmla="*/ 6096534 w 10042514"/>
              <a:gd name="connsiteY91" fmla="*/ 10989394 h 13463835"/>
              <a:gd name="connsiteX92" fmla="*/ 6065604 w 10042514"/>
              <a:gd name="connsiteY92" fmla="*/ 10970164 h 13463835"/>
              <a:gd name="connsiteX93" fmla="*/ 5448796 w 10042514"/>
              <a:gd name="connsiteY93" fmla="*/ 10957962 h 13463835"/>
              <a:gd name="connsiteX94" fmla="*/ 5453990 w 10042514"/>
              <a:gd name="connsiteY94" fmla="*/ 10965802 h 13463835"/>
              <a:gd name="connsiteX95" fmla="*/ 5455228 w 10042514"/>
              <a:gd name="connsiteY95" fmla="*/ 10967672 h 13463835"/>
              <a:gd name="connsiteX96" fmla="*/ 5444078 w 10042514"/>
              <a:gd name="connsiteY96" fmla="*/ 10950839 h 13463835"/>
              <a:gd name="connsiteX97" fmla="*/ 5448796 w 10042514"/>
              <a:gd name="connsiteY97" fmla="*/ 10957962 h 13463835"/>
              <a:gd name="connsiteX98" fmla="*/ 5447794 w 10042514"/>
              <a:gd name="connsiteY98" fmla="*/ 10956450 h 13463835"/>
              <a:gd name="connsiteX99" fmla="*/ 5444078 w 10042514"/>
              <a:gd name="connsiteY99" fmla="*/ 10950839 h 13463835"/>
              <a:gd name="connsiteX100" fmla="*/ 5667636 w 10042514"/>
              <a:gd name="connsiteY100" fmla="*/ 10945124 h 13463835"/>
              <a:gd name="connsiteX101" fmla="*/ 5667636 w 10042514"/>
              <a:gd name="connsiteY101" fmla="*/ 10945124 h 13463835"/>
              <a:gd name="connsiteX102" fmla="*/ 5570250 w 10042514"/>
              <a:gd name="connsiteY102" fmla="*/ 10839706 h 13463835"/>
              <a:gd name="connsiteX103" fmla="*/ 5667636 w 10042514"/>
              <a:gd name="connsiteY103" fmla="*/ 10945124 h 13463835"/>
              <a:gd name="connsiteX104" fmla="*/ 5570250 w 10042514"/>
              <a:gd name="connsiteY104" fmla="*/ 10839706 h 13463835"/>
              <a:gd name="connsiteX105" fmla="*/ 5966152 w 10042514"/>
              <a:gd name="connsiteY105" fmla="*/ 10825389 h 13463835"/>
              <a:gd name="connsiteX106" fmla="*/ 5979060 w 10042514"/>
              <a:gd name="connsiteY106" fmla="*/ 10853651 h 13463835"/>
              <a:gd name="connsiteX107" fmla="*/ 5966152 w 10042514"/>
              <a:gd name="connsiteY107" fmla="*/ 10825389 h 13463835"/>
              <a:gd name="connsiteX108" fmla="*/ 5300736 w 10042514"/>
              <a:gd name="connsiteY108" fmla="*/ 10801739 h 13463835"/>
              <a:gd name="connsiteX109" fmla="*/ 5332948 w 10042514"/>
              <a:gd name="connsiteY109" fmla="*/ 10824672 h 13463835"/>
              <a:gd name="connsiteX110" fmla="*/ 5408072 w 10042514"/>
              <a:gd name="connsiteY110" fmla="*/ 10917282 h 13463835"/>
              <a:gd name="connsiteX111" fmla="*/ 5300736 w 10042514"/>
              <a:gd name="connsiteY111" fmla="*/ 10801739 h 13463835"/>
              <a:gd name="connsiteX112" fmla="*/ 5520498 w 10042514"/>
              <a:gd name="connsiteY112" fmla="*/ 10785401 h 13463835"/>
              <a:gd name="connsiteX113" fmla="*/ 5570250 w 10042514"/>
              <a:gd name="connsiteY113" fmla="*/ 10839706 h 13463835"/>
              <a:gd name="connsiteX114" fmla="*/ 5520498 w 10042514"/>
              <a:gd name="connsiteY114" fmla="*/ 10785401 h 13463835"/>
              <a:gd name="connsiteX115" fmla="*/ 5499676 w 10042514"/>
              <a:gd name="connsiteY115" fmla="*/ 10781756 h 13463835"/>
              <a:gd name="connsiteX116" fmla="*/ 5520498 w 10042514"/>
              <a:gd name="connsiteY116" fmla="*/ 10785401 h 13463835"/>
              <a:gd name="connsiteX117" fmla="*/ 5499676 w 10042514"/>
              <a:gd name="connsiteY117" fmla="*/ 10781756 h 13463835"/>
              <a:gd name="connsiteX118" fmla="*/ 5457528 w 10042514"/>
              <a:gd name="connsiteY118" fmla="*/ 10704366 h 13463835"/>
              <a:gd name="connsiteX119" fmla="*/ 5470210 w 10042514"/>
              <a:gd name="connsiteY119" fmla="*/ 10733748 h 13463835"/>
              <a:gd name="connsiteX120" fmla="*/ 5463866 w 10042514"/>
              <a:gd name="connsiteY120" fmla="*/ 10724172 h 13463835"/>
              <a:gd name="connsiteX121" fmla="*/ 5457528 w 10042514"/>
              <a:gd name="connsiteY121" fmla="*/ 10704366 h 13463835"/>
              <a:gd name="connsiteX122" fmla="*/ 5070186 w 10042514"/>
              <a:gd name="connsiteY122" fmla="*/ 10660485 h 13463835"/>
              <a:gd name="connsiteX123" fmla="*/ 5096552 w 10042514"/>
              <a:gd name="connsiteY123" fmla="*/ 10682739 h 13463835"/>
              <a:gd name="connsiteX124" fmla="*/ 5074290 w 10042514"/>
              <a:gd name="connsiteY124" fmla="*/ 10669930 h 13463835"/>
              <a:gd name="connsiteX125" fmla="*/ 5070186 w 10042514"/>
              <a:gd name="connsiteY125" fmla="*/ 10660485 h 13463835"/>
              <a:gd name="connsiteX126" fmla="*/ 5405386 w 10042514"/>
              <a:gd name="connsiteY126" fmla="*/ 10647914 h 13463835"/>
              <a:gd name="connsiteX127" fmla="*/ 5415172 w 10042514"/>
              <a:gd name="connsiteY127" fmla="*/ 10671463 h 13463835"/>
              <a:gd name="connsiteX128" fmla="*/ 5405386 w 10042514"/>
              <a:gd name="connsiteY128" fmla="*/ 10647914 h 13463835"/>
              <a:gd name="connsiteX129" fmla="*/ 5008808 w 10042514"/>
              <a:gd name="connsiteY129" fmla="*/ 10593609 h 13463835"/>
              <a:gd name="connsiteX130" fmla="*/ 5054202 w 10042514"/>
              <a:gd name="connsiteY130" fmla="*/ 10639605 h 13463835"/>
              <a:gd name="connsiteX131" fmla="*/ 5007024 w 10042514"/>
              <a:gd name="connsiteY131" fmla="*/ 10613449 h 13463835"/>
              <a:gd name="connsiteX132" fmla="*/ 5008808 w 10042514"/>
              <a:gd name="connsiteY132" fmla="*/ 10593609 h 13463835"/>
              <a:gd name="connsiteX133" fmla="*/ 3912020 w 10042514"/>
              <a:gd name="connsiteY133" fmla="*/ 9047052 h 13463835"/>
              <a:gd name="connsiteX134" fmla="*/ 4258180 w 10042514"/>
              <a:gd name="connsiteY134" fmla="*/ 9417094 h 13463835"/>
              <a:gd name="connsiteX135" fmla="*/ 4089360 w 10042514"/>
              <a:gd name="connsiteY135" fmla="*/ 9228103 h 13463835"/>
              <a:gd name="connsiteX136" fmla="*/ 3912020 w 10042514"/>
              <a:gd name="connsiteY136" fmla="*/ 9047052 h 13463835"/>
              <a:gd name="connsiteX137" fmla="*/ 3387182 w 10042514"/>
              <a:gd name="connsiteY137" fmla="*/ 8767811 h 13463835"/>
              <a:gd name="connsiteX138" fmla="*/ 3459195 w 10042514"/>
              <a:gd name="connsiteY138" fmla="*/ 8834925 h 13463835"/>
              <a:gd name="connsiteX139" fmla="*/ 3387182 w 10042514"/>
              <a:gd name="connsiteY139" fmla="*/ 8767811 h 13463835"/>
              <a:gd name="connsiteX140" fmla="*/ 3531721 w 10042514"/>
              <a:gd name="connsiteY140" fmla="*/ 8729475 h 13463835"/>
              <a:gd name="connsiteX141" fmla="*/ 3627594 w 10042514"/>
              <a:gd name="connsiteY141" fmla="*/ 8808340 h 13463835"/>
              <a:gd name="connsiteX142" fmla="*/ 3531721 w 10042514"/>
              <a:gd name="connsiteY142" fmla="*/ 8729475 h 13463835"/>
              <a:gd name="connsiteX143" fmla="*/ 4803696 w 10042514"/>
              <a:gd name="connsiteY143" fmla="*/ 8589264 h 13463835"/>
              <a:gd name="connsiteX144" fmla="*/ 4829208 w 10042514"/>
              <a:gd name="connsiteY144" fmla="*/ 8625503 h 13463835"/>
              <a:gd name="connsiteX145" fmla="*/ 5091248 w 10042514"/>
              <a:gd name="connsiteY145" fmla="*/ 8892821 h 13463835"/>
              <a:gd name="connsiteX146" fmla="*/ 4881134 w 10042514"/>
              <a:gd name="connsiteY146" fmla="*/ 8662292 h 13463835"/>
              <a:gd name="connsiteX147" fmla="*/ 4803696 w 10042514"/>
              <a:gd name="connsiteY147" fmla="*/ 8589264 h 13463835"/>
              <a:gd name="connsiteX148" fmla="*/ 3802284 w 10042514"/>
              <a:gd name="connsiteY148" fmla="*/ 8451511 h 13463835"/>
              <a:gd name="connsiteX149" fmla="*/ 4062024 w 10042514"/>
              <a:gd name="connsiteY149" fmla="*/ 8777760 h 13463835"/>
              <a:gd name="connsiteX150" fmla="*/ 5669842 w 10042514"/>
              <a:gd name="connsiteY150" fmla="*/ 10560177 h 13463835"/>
              <a:gd name="connsiteX151" fmla="*/ 5941458 w 10042514"/>
              <a:gd name="connsiteY151" fmla="*/ 10821151 h 13463835"/>
              <a:gd name="connsiteX152" fmla="*/ 5810240 w 10042514"/>
              <a:gd name="connsiteY152" fmla="*/ 10664660 h 13463835"/>
              <a:gd name="connsiteX153" fmla="*/ 5675250 w 10042514"/>
              <a:gd name="connsiteY153" fmla="*/ 10526742 h 13463835"/>
              <a:gd name="connsiteX154" fmla="*/ 3934040 w 10042514"/>
              <a:gd name="connsiteY154" fmla="*/ 8605349 h 13463835"/>
              <a:gd name="connsiteX155" fmla="*/ 3802284 w 10042514"/>
              <a:gd name="connsiteY155" fmla="*/ 8451511 h 13463835"/>
              <a:gd name="connsiteX156" fmla="*/ 3074882 w 10042514"/>
              <a:gd name="connsiteY156" fmla="*/ 8388543 h 13463835"/>
              <a:gd name="connsiteX157" fmla="*/ 3069171 w 10042514"/>
              <a:gd name="connsiteY157" fmla="*/ 8395196 h 13463835"/>
              <a:gd name="connsiteX158" fmla="*/ 3108411 w 10042514"/>
              <a:gd name="connsiteY158" fmla="*/ 8412834 h 13463835"/>
              <a:gd name="connsiteX159" fmla="*/ 3074882 w 10042514"/>
              <a:gd name="connsiteY159" fmla="*/ 8388543 h 13463835"/>
              <a:gd name="connsiteX160" fmla="*/ 2464450 w 10042514"/>
              <a:gd name="connsiteY160" fmla="*/ 7932635 h 13463835"/>
              <a:gd name="connsiteX161" fmla="*/ 2491717 w 10042514"/>
              <a:gd name="connsiteY161" fmla="*/ 7953324 h 13463835"/>
              <a:gd name="connsiteX162" fmla="*/ 2466801 w 10042514"/>
              <a:gd name="connsiteY162" fmla="*/ 7939976 h 13463835"/>
              <a:gd name="connsiteX163" fmla="*/ 2464450 w 10042514"/>
              <a:gd name="connsiteY163" fmla="*/ 7932635 h 13463835"/>
              <a:gd name="connsiteX164" fmla="*/ 7286980 w 10042514"/>
              <a:gd name="connsiteY164" fmla="*/ 7816959 h 13463835"/>
              <a:gd name="connsiteX165" fmla="*/ 7303810 w 10042514"/>
              <a:gd name="connsiteY165" fmla="*/ 7826765 h 13463835"/>
              <a:gd name="connsiteX166" fmla="*/ 7261336 w 10042514"/>
              <a:gd name="connsiteY166" fmla="*/ 7825047 h 13463835"/>
              <a:gd name="connsiteX167" fmla="*/ 7286980 w 10042514"/>
              <a:gd name="connsiteY167" fmla="*/ 7816959 h 13463835"/>
              <a:gd name="connsiteX168" fmla="*/ 7321560 w 10042514"/>
              <a:gd name="connsiteY168" fmla="*/ 7808225 h 13463835"/>
              <a:gd name="connsiteX169" fmla="*/ 7303810 w 10042514"/>
              <a:gd name="connsiteY169" fmla="*/ 7826765 h 13463835"/>
              <a:gd name="connsiteX170" fmla="*/ 7321560 w 10042514"/>
              <a:gd name="connsiteY170" fmla="*/ 7808225 h 13463835"/>
              <a:gd name="connsiteX171" fmla="*/ 7630580 w 10042514"/>
              <a:gd name="connsiteY171" fmla="*/ 7752394 h 13463835"/>
              <a:gd name="connsiteX172" fmla="*/ 7643840 w 10042514"/>
              <a:gd name="connsiteY172" fmla="*/ 7757677 h 13463835"/>
              <a:gd name="connsiteX173" fmla="*/ 7615690 w 10042514"/>
              <a:gd name="connsiteY173" fmla="*/ 7760249 h 13463835"/>
              <a:gd name="connsiteX174" fmla="*/ 7630580 w 10042514"/>
              <a:gd name="connsiteY174" fmla="*/ 7752394 h 13463835"/>
              <a:gd name="connsiteX175" fmla="*/ 7657800 w 10042514"/>
              <a:gd name="connsiteY175" fmla="*/ 7750151 h 13463835"/>
              <a:gd name="connsiteX176" fmla="*/ 7669336 w 10042514"/>
              <a:gd name="connsiteY176" fmla="*/ 7754566 h 13463835"/>
              <a:gd name="connsiteX177" fmla="*/ 7643840 w 10042514"/>
              <a:gd name="connsiteY177" fmla="*/ 7757677 h 13463835"/>
              <a:gd name="connsiteX178" fmla="*/ 7657800 w 10042514"/>
              <a:gd name="connsiteY178" fmla="*/ 7750151 h 13463835"/>
              <a:gd name="connsiteX179" fmla="*/ 7683296 w 10042514"/>
              <a:gd name="connsiteY179" fmla="*/ 7747040 h 13463835"/>
              <a:gd name="connsiteX180" fmla="*/ 7694832 w 10042514"/>
              <a:gd name="connsiteY180" fmla="*/ 7751455 h 13463835"/>
              <a:gd name="connsiteX181" fmla="*/ 7669336 w 10042514"/>
              <a:gd name="connsiteY181" fmla="*/ 7754566 h 13463835"/>
              <a:gd name="connsiteX182" fmla="*/ 7683296 w 10042514"/>
              <a:gd name="connsiteY182" fmla="*/ 7747040 h 13463835"/>
              <a:gd name="connsiteX183" fmla="*/ 7709590 w 10042514"/>
              <a:gd name="connsiteY183" fmla="*/ 7743401 h 13463835"/>
              <a:gd name="connsiteX184" fmla="*/ 7721924 w 10042514"/>
              <a:gd name="connsiteY184" fmla="*/ 7747287 h 13463835"/>
              <a:gd name="connsiteX185" fmla="*/ 7694832 w 10042514"/>
              <a:gd name="connsiteY185" fmla="*/ 7751455 h 13463835"/>
              <a:gd name="connsiteX186" fmla="*/ 7709590 w 10042514"/>
              <a:gd name="connsiteY186" fmla="*/ 7743401 h 13463835"/>
              <a:gd name="connsiteX187" fmla="*/ 7749360 w 10042514"/>
              <a:gd name="connsiteY187" fmla="*/ 7738872 h 13463835"/>
              <a:gd name="connsiteX188" fmla="*/ 7775570 w 10042514"/>
              <a:gd name="connsiteY188" fmla="*/ 7741604 h 13463835"/>
              <a:gd name="connsiteX189" fmla="*/ 7721924 w 10042514"/>
              <a:gd name="connsiteY189" fmla="*/ 7747287 h 13463835"/>
              <a:gd name="connsiteX190" fmla="*/ 7749360 w 10042514"/>
              <a:gd name="connsiteY190" fmla="*/ 7738872 h 13463835"/>
              <a:gd name="connsiteX191" fmla="*/ 7789530 w 10042514"/>
              <a:gd name="connsiteY191" fmla="*/ 7734078 h 13463835"/>
              <a:gd name="connsiteX192" fmla="*/ 7801066 w 10042514"/>
              <a:gd name="connsiteY192" fmla="*/ 7738493 h 13463835"/>
              <a:gd name="connsiteX193" fmla="*/ 7775570 w 10042514"/>
              <a:gd name="connsiteY193" fmla="*/ 7741604 h 13463835"/>
              <a:gd name="connsiteX194" fmla="*/ 7789530 w 10042514"/>
              <a:gd name="connsiteY194" fmla="*/ 7734078 h 13463835"/>
              <a:gd name="connsiteX195" fmla="*/ 7815026 w 10042514"/>
              <a:gd name="connsiteY195" fmla="*/ 7730968 h 13463835"/>
              <a:gd name="connsiteX196" fmla="*/ 7826562 w 10042514"/>
              <a:gd name="connsiteY196" fmla="*/ 7735382 h 13463835"/>
              <a:gd name="connsiteX197" fmla="*/ 7801066 w 10042514"/>
              <a:gd name="connsiteY197" fmla="*/ 7738493 h 13463835"/>
              <a:gd name="connsiteX198" fmla="*/ 7815026 w 10042514"/>
              <a:gd name="connsiteY198" fmla="*/ 7730968 h 13463835"/>
              <a:gd name="connsiteX199" fmla="*/ 7841920 w 10042514"/>
              <a:gd name="connsiteY199" fmla="*/ 7726932 h 13463835"/>
              <a:gd name="connsiteX200" fmla="*/ 7853654 w 10042514"/>
              <a:gd name="connsiteY200" fmla="*/ 7731214 h 13463835"/>
              <a:gd name="connsiteX201" fmla="*/ 7826562 w 10042514"/>
              <a:gd name="connsiteY201" fmla="*/ 7735382 h 13463835"/>
              <a:gd name="connsiteX202" fmla="*/ 7841920 w 10042514"/>
              <a:gd name="connsiteY202" fmla="*/ 7726932 h 13463835"/>
              <a:gd name="connsiteX203" fmla="*/ 7867812 w 10042514"/>
              <a:gd name="connsiteY203" fmla="*/ 7716023 h 13463835"/>
              <a:gd name="connsiteX204" fmla="*/ 7853654 w 10042514"/>
              <a:gd name="connsiteY204" fmla="*/ 7731214 h 13463835"/>
              <a:gd name="connsiteX205" fmla="*/ 7867812 w 10042514"/>
              <a:gd name="connsiteY205" fmla="*/ 7716023 h 13463835"/>
              <a:gd name="connsiteX206" fmla="*/ 7936030 w 10042514"/>
              <a:gd name="connsiteY206" fmla="*/ 7706501 h 13463835"/>
              <a:gd name="connsiteX207" fmla="*/ 7923220 w 10042514"/>
              <a:gd name="connsiteY207" fmla="*/ 7728763 h 13463835"/>
              <a:gd name="connsiteX208" fmla="*/ 7972698 w 10042514"/>
              <a:gd name="connsiteY208" fmla="*/ 7695989 h 13463835"/>
              <a:gd name="connsiteX209" fmla="*/ 7958292 w 10042514"/>
              <a:gd name="connsiteY209" fmla="*/ 7719309 h 13463835"/>
              <a:gd name="connsiteX210" fmla="*/ 1508787 w 10042514"/>
              <a:gd name="connsiteY210" fmla="*/ 6642785 h 13463835"/>
              <a:gd name="connsiteX211" fmla="*/ 1504761 w 10042514"/>
              <a:gd name="connsiteY211" fmla="*/ 6657508 h 13463835"/>
              <a:gd name="connsiteX212" fmla="*/ 1523914 w 10042514"/>
              <a:gd name="connsiteY212" fmla="*/ 6644821 h 13463835"/>
              <a:gd name="connsiteX213" fmla="*/ 1508787 w 10042514"/>
              <a:gd name="connsiteY213" fmla="*/ 6642785 h 13463835"/>
              <a:gd name="connsiteX214" fmla="*/ 8597072 w 10042514"/>
              <a:gd name="connsiteY214" fmla="*/ 6641723 h 13463835"/>
              <a:gd name="connsiteX215" fmla="*/ 8591218 w 10042514"/>
              <a:gd name="connsiteY215" fmla="*/ 6651413 h 13463835"/>
              <a:gd name="connsiteX216" fmla="*/ 8587894 w 10042514"/>
              <a:gd name="connsiteY216" fmla="*/ 6653395 h 13463835"/>
              <a:gd name="connsiteX217" fmla="*/ 1390072 w 10042514"/>
              <a:gd name="connsiteY217" fmla="*/ 6120360 h 13463835"/>
              <a:gd name="connsiteX218" fmla="*/ 1377262 w 10042514"/>
              <a:gd name="connsiteY218" fmla="*/ 6142623 h 13463835"/>
              <a:gd name="connsiteX219" fmla="*/ 1390072 w 10042514"/>
              <a:gd name="connsiteY219" fmla="*/ 6120360 h 13463835"/>
              <a:gd name="connsiteX220" fmla="*/ 1487123 w 10042514"/>
              <a:gd name="connsiteY220" fmla="*/ 5947390 h 13463835"/>
              <a:gd name="connsiteX221" fmla="*/ 1490080 w 10042514"/>
              <a:gd name="connsiteY221" fmla="*/ 5957703 h 13463835"/>
              <a:gd name="connsiteX222" fmla="*/ 1481657 w 10042514"/>
              <a:gd name="connsiteY222" fmla="*/ 5927438 h 13463835"/>
              <a:gd name="connsiteX223" fmla="*/ 1485645 w 10042514"/>
              <a:gd name="connsiteY223" fmla="*/ 5942234 h 13463835"/>
              <a:gd name="connsiteX224" fmla="*/ 1481657 w 10042514"/>
              <a:gd name="connsiteY224" fmla="*/ 5927438 h 13463835"/>
              <a:gd name="connsiteX225" fmla="*/ 2198728 w 10042514"/>
              <a:gd name="connsiteY225" fmla="*/ 5189158 h 13463835"/>
              <a:gd name="connsiteX226" fmla="*/ 2212657 w 10042514"/>
              <a:gd name="connsiteY226" fmla="*/ 5191987 h 13463835"/>
              <a:gd name="connsiteX227" fmla="*/ 2174351 w 10042514"/>
              <a:gd name="connsiteY227" fmla="*/ 5217360 h 13463835"/>
              <a:gd name="connsiteX228" fmla="*/ 2198728 w 10042514"/>
              <a:gd name="connsiteY228" fmla="*/ 5189158 h 13463835"/>
              <a:gd name="connsiteX229" fmla="*/ 2252801 w 10042514"/>
              <a:gd name="connsiteY229" fmla="*/ 4368568 h 13463835"/>
              <a:gd name="connsiteX230" fmla="*/ 2252801 w 10042514"/>
              <a:gd name="connsiteY230" fmla="*/ 4368568 h 13463835"/>
              <a:gd name="connsiteX231" fmla="*/ 9613442 w 10042514"/>
              <a:gd name="connsiteY231" fmla="*/ 4289856 h 13463835"/>
              <a:gd name="connsiteX232" fmla="*/ 9613442 w 10042514"/>
              <a:gd name="connsiteY232" fmla="*/ 4289856 h 13463835"/>
              <a:gd name="connsiteX233" fmla="*/ 1122038 w 10042514"/>
              <a:gd name="connsiteY233" fmla="*/ 3490071 h 13463835"/>
              <a:gd name="connsiteX234" fmla="*/ 1109524 w 10042514"/>
              <a:gd name="connsiteY234" fmla="*/ 3502379 h 13463835"/>
              <a:gd name="connsiteX235" fmla="*/ 1164684 w 10042514"/>
              <a:gd name="connsiteY235" fmla="*/ 3523250 h 13463835"/>
              <a:gd name="connsiteX236" fmla="*/ 1122038 w 10042514"/>
              <a:gd name="connsiteY236" fmla="*/ 3490071 h 13463835"/>
              <a:gd name="connsiteX237" fmla="*/ 8161906 w 10042514"/>
              <a:gd name="connsiteY237" fmla="*/ 3343116 h 13463835"/>
              <a:gd name="connsiteX238" fmla="*/ 8167426 w 10042514"/>
              <a:gd name="connsiteY238" fmla="*/ 3346291 h 13463835"/>
              <a:gd name="connsiteX239" fmla="*/ 8170254 w 10042514"/>
              <a:gd name="connsiteY239" fmla="*/ 3347919 h 13463835"/>
              <a:gd name="connsiteX240" fmla="*/ 8171298 w 10042514"/>
              <a:gd name="connsiteY240" fmla="*/ 3348519 h 13463835"/>
              <a:gd name="connsiteX241" fmla="*/ 8167426 w 10042514"/>
              <a:gd name="connsiteY241" fmla="*/ 3346291 h 13463835"/>
              <a:gd name="connsiteX242" fmla="*/ 8165036 w 10042514"/>
              <a:gd name="connsiteY242" fmla="*/ 3344917 h 13463835"/>
              <a:gd name="connsiteX243" fmla="*/ 8161906 w 10042514"/>
              <a:gd name="connsiteY243" fmla="*/ 3343116 h 13463835"/>
              <a:gd name="connsiteX244" fmla="*/ 1197820 w 10042514"/>
              <a:gd name="connsiteY244" fmla="*/ 3271666 h 13463835"/>
              <a:gd name="connsiteX245" fmla="*/ 1249747 w 10042514"/>
              <a:gd name="connsiteY245" fmla="*/ 3308456 h 13463835"/>
              <a:gd name="connsiteX246" fmla="*/ 1197820 w 10042514"/>
              <a:gd name="connsiteY246" fmla="*/ 3271666 h 13463835"/>
              <a:gd name="connsiteX247" fmla="*/ 7941308 w 10042514"/>
              <a:gd name="connsiteY247" fmla="*/ 3245830 h 13463835"/>
              <a:gd name="connsiteX248" fmla="*/ 7941308 w 10042514"/>
              <a:gd name="connsiteY248" fmla="*/ 3245830 h 13463835"/>
              <a:gd name="connsiteX249" fmla="*/ 1115692 w 10042514"/>
              <a:gd name="connsiteY249" fmla="*/ 3213549 h 13463835"/>
              <a:gd name="connsiteX250" fmla="*/ 1197820 w 10042514"/>
              <a:gd name="connsiteY250" fmla="*/ 3271666 h 13463835"/>
              <a:gd name="connsiteX251" fmla="*/ 1115692 w 10042514"/>
              <a:gd name="connsiteY251" fmla="*/ 3213549 h 13463835"/>
              <a:gd name="connsiteX252" fmla="*/ 1247372 w 10042514"/>
              <a:gd name="connsiteY252" fmla="*/ 3211287 h 13463835"/>
              <a:gd name="connsiteX253" fmla="*/ 1241644 w 10042514"/>
              <a:gd name="connsiteY253" fmla="*/ 3215081 h 13463835"/>
              <a:gd name="connsiteX254" fmla="*/ 1242991 w 10042514"/>
              <a:gd name="connsiteY254" fmla="*/ 3214189 h 13463835"/>
              <a:gd name="connsiteX255" fmla="*/ 1253764 w 10042514"/>
              <a:gd name="connsiteY255" fmla="*/ 3207053 h 13463835"/>
              <a:gd name="connsiteX256" fmla="*/ 1249724 w 10042514"/>
              <a:gd name="connsiteY256" fmla="*/ 3209729 h 13463835"/>
              <a:gd name="connsiteX257" fmla="*/ 1247372 w 10042514"/>
              <a:gd name="connsiteY257" fmla="*/ 3211287 h 13463835"/>
              <a:gd name="connsiteX258" fmla="*/ 1086028 w 10042514"/>
              <a:gd name="connsiteY258" fmla="*/ 3189568 h 13463835"/>
              <a:gd name="connsiteX259" fmla="*/ 1086028 w 10042514"/>
              <a:gd name="connsiteY259" fmla="*/ 3189568 h 13463835"/>
              <a:gd name="connsiteX260" fmla="*/ 1093811 w 10042514"/>
              <a:gd name="connsiteY260" fmla="*/ 3189292 h 13463835"/>
              <a:gd name="connsiteX261" fmla="*/ 1115692 w 10042514"/>
              <a:gd name="connsiteY261" fmla="*/ 3213549 h 13463835"/>
              <a:gd name="connsiteX262" fmla="*/ 1086028 w 10042514"/>
              <a:gd name="connsiteY262" fmla="*/ 3189568 h 13463835"/>
              <a:gd name="connsiteX263" fmla="*/ 1093811 w 10042514"/>
              <a:gd name="connsiteY263" fmla="*/ 3189292 h 13463835"/>
              <a:gd name="connsiteX264" fmla="*/ 7828220 w 10042514"/>
              <a:gd name="connsiteY264" fmla="*/ 3175210 h 13463835"/>
              <a:gd name="connsiteX265" fmla="*/ 7808766 w 10042514"/>
              <a:gd name="connsiteY265" fmla="*/ 3177476 h 13463835"/>
              <a:gd name="connsiteX266" fmla="*/ 7849602 w 10042514"/>
              <a:gd name="connsiteY266" fmla="*/ 3194056 h 13463835"/>
              <a:gd name="connsiteX267" fmla="*/ 7849602 w 10042514"/>
              <a:gd name="connsiteY267" fmla="*/ 3194056 h 13463835"/>
              <a:gd name="connsiteX268" fmla="*/ 7828220 w 10042514"/>
              <a:gd name="connsiteY268" fmla="*/ 3175210 h 13463835"/>
              <a:gd name="connsiteX269" fmla="*/ 1167911 w 10042514"/>
              <a:gd name="connsiteY269" fmla="*/ 3149108 h 13463835"/>
              <a:gd name="connsiteX270" fmla="*/ 1159381 w 10042514"/>
              <a:gd name="connsiteY270" fmla="*/ 3154757 h 13463835"/>
              <a:gd name="connsiteX271" fmla="*/ 1167911 w 10042514"/>
              <a:gd name="connsiteY271" fmla="*/ 3149108 h 13463835"/>
              <a:gd name="connsiteX272" fmla="*/ 1172175 w 10042514"/>
              <a:gd name="connsiteY272" fmla="*/ 3146283 h 13463835"/>
              <a:gd name="connsiteX273" fmla="*/ 1172175 w 10042514"/>
              <a:gd name="connsiteY273" fmla="*/ 3146283 h 13463835"/>
              <a:gd name="connsiteX274" fmla="*/ 1046222 w 10042514"/>
              <a:gd name="connsiteY274" fmla="*/ 3144750 h 13463835"/>
              <a:gd name="connsiteX275" fmla="*/ 1034101 w 10042514"/>
              <a:gd name="connsiteY275" fmla="*/ 3152779 h 13463835"/>
              <a:gd name="connsiteX276" fmla="*/ 1046222 w 10042514"/>
              <a:gd name="connsiteY276" fmla="*/ 3144750 h 13463835"/>
              <a:gd name="connsiteX277" fmla="*/ 951972 w 10042514"/>
              <a:gd name="connsiteY277" fmla="*/ 3094662 h 13463835"/>
              <a:gd name="connsiteX278" fmla="*/ 1034101 w 10042514"/>
              <a:gd name="connsiteY278" fmla="*/ 3152779 h 13463835"/>
              <a:gd name="connsiteX279" fmla="*/ 951972 w 10042514"/>
              <a:gd name="connsiteY279" fmla="*/ 3094662 h 13463835"/>
              <a:gd name="connsiteX280" fmla="*/ 916317 w 10042514"/>
              <a:gd name="connsiteY280" fmla="*/ 3074650 h 13463835"/>
              <a:gd name="connsiteX281" fmla="*/ 909516 w 10042514"/>
              <a:gd name="connsiteY281" fmla="*/ 3079155 h 13463835"/>
              <a:gd name="connsiteX282" fmla="*/ 910937 w 10042514"/>
              <a:gd name="connsiteY282" fmla="*/ 3078214 h 13463835"/>
              <a:gd name="connsiteX283" fmla="*/ 922309 w 10042514"/>
              <a:gd name="connsiteY283" fmla="*/ 3070681 h 13463835"/>
              <a:gd name="connsiteX284" fmla="*/ 918045 w 10042514"/>
              <a:gd name="connsiteY284" fmla="*/ 3073506 h 13463835"/>
              <a:gd name="connsiteX285" fmla="*/ 916317 w 10042514"/>
              <a:gd name="connsiteY285" fmla="*/ 3074650 h 13463835"/>
              <a:gd name="connsiteX286" fmla="*/ 929943 w 10042514"/>
              <a:gd name="connsiteY286" fmla="*/ 3070180 h 13463835"/>
              <a:gd name="connsiteX287" fmla="*/ 951972 w 10042514"/>
              <a:gd name="connsiteY287" fmla="*/ 3094662 h 13463835"/>
              <a:gd name="connsiteX288" fmla="*/ 922309 w 10042514"/>
              <a:gd name="connsiteY288" fmla="*/ 3070681 h 13463835"/>
              <a:gd name="connsiteX289" fmla="*/ 929943 w 10042514"/>
              <a:gd name="connsiteY289" fmla="*/ 3070180 h 13463835"/>
              <a:gd name="connsiteX290" fmla="*/ 488002 w 10042514"/>
              <a:gd name="connsiteY290" fmla="*/ 3059846 h 13463835"/>
              <a:gd name="connsiteX291" fmla="*/ 570131 w 10042514"/>
              <a:gd name="connsiteY291" fmla="*/ 3117963 h 13463835"/>
              <a:gd name="connsiteX292" fmla="*/ 488002 w 10042514"/>
              <a:gd name="connsiteY292" fmla="*/ 3059846 h 13463835"/>
              <a:gd name="connsiteX293" fmla="*/ 470161 w 10042514"/>
              <a:gd name="connsiteY293" fmla="*/ 3032913 h 13463835"/>
              <a:gd name="connsiteX294" fmla="*/ 488002 w 10042514"/>
              <a:gd name="connsiteY294" fmla="*/ 3059846 h 13463835"/>
              <a:gd name="connsiteX295" fmla="*/ 458338 w 10042514"/>
              <a:gd name="connsiteY295" fmla="*/ 3035865 h 13463835"/>
              <a:gd name="connsiteX296" fmla="*/ 470161 w 10042514"/>
              <a:gd name="connsiteY296" fmla="*/ 3032913 h 13463835"/>
              <a:gd name="connsiteX297" fmla="*/ 1017659 w 10042514"/>
              <a:gd name="connsiteY297" fmla="*/ 3029263 h 13463835"/>
              <a:gd name="connsiteX298" fmla="*/ 1024375 w 10042514"/>
              <a:gd name="connsiteY298" fmla="*/ 3030627 h 13463835"/>
              <a:gd name="connsiteX299" fmla="*/ 1017659 w 10042514"/>
              <a:gd name="connsiteY299" fmla="*/ 3029263 h 13463835"/>
              <a:gd name="connsiteX300" fmla="*/ 428674 w 10042514"/>
              <a:gd name="connsiteY300" fmla="*/ 3011885 h 13463835"/>
              <a:gd name="connsiteX301" fmla="*/ 428674 w 10042514"/>
              <a:gd name="connsiteY301" fmla="*/ 3011885 h 13463835"/>
              <a:gd name="connsiteX302" fmla="*/ 440498 w 10042514"/>
              <a:gd name="connsiteY302" fmla="*/ 3008932 h 13463835"/>
              <a:gd name="connsiteX303" fmla="*/ 458338 w 10042514"/>
              <a:gd name="connsiteY303" fmla="*/ 3035865 h 13463835"/>
              <a:gd name="connsiteX304" fmla="*/ 428674 w 10042514"/>
              <a:gd name="connsiteY304" fmla="*/ 3011885 h 13463835"/>
              <a:gd name="connsiteX305" fmla="*/ 440498 w 10042514"/>
              <a:gd name="connsiteY305" fmla="*/ 3008932 h 13463835"/>
              <a:gd name="connsiteX306" fmla="*/ 954933 w 10042514"/>
              <a:gd name="connsiteY306" fmla="*/ 2991662 h 13463835"/>
              <a:gd name="connsiteX307" fmla="*/ 1002112 w 10042514"/>
              <a:gd name="connsiteY307" fmla="*/ 3017818 h 13463835"/>
              <a:gd name="connsiteX308" fmla="*/ 954933 w 10042514"/>
              <a:gd name="connsiteY308" fmla="*/ 2991662 h 13463835"/>
              <a:gd name="connsiteX309" fmla="*/ 978236 w 10042514"/>
              <a:gd name="connsiteY309" fmla="*/ 2918818 h 13463835"/>
              <a:gd name="connsiteX310" fmla="*/ 975437 w 10042514"/>
              <a:gd name="connsiteY310" fmla="*/ 2920672 h 13463835"/>
              <a:gd name="connsiteX311" fmla="*/ 976784 w 10042514"/>
              <a:gd name="connsiteY311" fmla="*/ 2919779 h 13463835"/>
              <a:gd name="connsiteX312" fmla="*/ 987557 w 10042514"/>
              <a:gd name="connsiteY312" fmla="*/ 2912643 h 13463835"/>
              <a:gd name="connsiteX313" fmla="*/ 983517 w 10042514"/>
              <a:gd name="connsiteY313" fmla="*/ 2915319 h 13463835"/>
              <a:gd name="connsiteX314" fmla="*/ 978236 w 10042514"/>
              <a:gd name="connsiteY314" fmla="*/ 2918818 h 13463835"/>
              <a:gd name="connsiteX315" fmla="*/ 992271 w 10042514"/>
              <a:gd name="connsiteY315" fmla="*/ 2909521 h 13463835"/>
              <a:gd name="connsiteX316" fmla="*/ 987557 w 10042514"/>
              <a:gd name="connsiteY316" fmla="*/ 2912643 h 13463835"/>
              <a:gd name="connsiteX317" fmla="*/ 992271 w 10042514"/>
              <a:gd name="connsiteY317" fmla="*/ 2909521 h 13463835"/>
              <a:gd name="connsiteX318" fmla="*/ 6207674 w 10042514"/>
              <a:gd name="connsiteY318" fmla="*/ 2885513 h 13463835"/>
              <a:gd name="connsiteX319" fmla="*/ 6194326 w 10042514"/>
              <a:gd name="connsiteY319" fmla="*/ 2910430 h 13463835"/>
              <a:gd name="connsiteX320" fmla="*/ 6207674 w 10042514"/>
              <a:gd name="connsiteY320" fmla="*/ 2885513 h 13463835"/>
              <a:gd name="connsiteX321" fmla="*/ 142608 w 10042514"/>
              <a:gd name="connsiteY321" fmla="*/ 2746028 h 13463835"/>
              <a:gd name="connsiteX322" fmla="*/ 137024 w 10042514"/>
              <a:gd name="connsiteY322" fmla="*/ 2747533 h 13463835"/>
              <a:gd name="connsiteX323" fmla="*/ 135380 w 10042514"/>
              <a:gd name="connsiteY323" fmla="*/ 2747976 h 13463835"/>
              <a:gd name="connsiteX324" fmla="*/ 150176 w 10042514"/>
              <a:gd name="connsiteY324" fmla="*/ 2743987 h 13463835"/>
              <a:gd name="connsiteX325" fmla="*/ 142608 w 10042514"/>
              <a:gd name="connsiteY325" fmla="*/ 2746028 h 13463835"/>
              <a:gd name="connsiteX326" fmla="*/ 145244 w 10042514"/>
              <a:gd name="connsiteY326" fmla="*/ 2745317 h 13463835"/>
              <a:gd name="connsiteX327" fmla="*/ 150176 w 10042514"/>
              <a:gd name="connsiteY327" fmla="*/ 2743987 h 13463835"/>
              <a:gd name="connsiteX328" fmla="*/ 117525 w 10042514"/>
              <a:gd name="connsiteY328" fmla="*/ 2653096 h 13463835"/>
              <a:gd name="connsiteX329" fmla="*/ 117525 w 10042514"/>
              <a:gd name="connsiteY329" fmla="*/ 2653096 h 13463835"/>
              <a:gd name="connsiteX330" fmla="*/ 3371515 w 10042514"/>
              <a:gd name="connsiteY330" fmla="*/ 2456926 h 13463835"/>
              <a:gd name="connsiteX331" fmla="*/ 3366611 w 10042514"/>
              <a:gd name="connsiteY331" fmla="*/ 2461941 h 13463835"/>
              <a:gd name="connsiteX332" fmla="*/ 3672571 w 10042514"/>
              <a:gd name="connsiteY332" fmla="*/ 2601424 h 13463835"/>
              <a:gd name="connsiteX333" fmla="*/ 3516710 w 10042514"/>
              <a:gd name="connsiteY333" fmla="*/ 2518665 h 13463835"/>
              <a:gd name="connsiteX334" fmla="*/ 3371515 w 10042514"/>
              <a:gd name="connsiteY334" fmla="*/ 2456926 h 13463835"/>
              <a:gd name="connsiteX335" fmla="*/ 3432173 w 10042514"/>
              <a:gd name="connsiteY335" fmla="*/ 2422245 h 13463835"/>
              <a:gd name="connsiteX336" fmla="*/ 3425666 w 10042514"/>
              <a:gd name="connsiteY336" fmla="*/ 2422823 h 13463835"/>
              <a:gd name="connsiteX337" fmla="*/ 3448986 w 10042514"/>
              <a:gd name="connsiteY337" fmla="*/ 2437227 h 13463835"/>
              <a:gd name="connsiteX338" fmla="*/ 3701301 w 10042514"/>
              <a:gd name="connsiteY338" fmla="*/ 2582394 h 13463835"/>
              <a:gd name="connsiteX339" fmla="*/ 3600681 w 10042514"/>
              <a:gd name="connsiteY339" fmla="*/ 2492895 h 13463835"/>
              <a:gd name="connsiteX340" fmla="*/ 3448986 w 10042514"/>
              <a:gd name="connsiteY340" fmla="*/ 2437227 h 13463835"/>
              <a:gd name="connsiteX341" fmla="*/ 3432173 w 10042514"/>
              <a:gd name="connsiteY341" fmla="*/ 2422245 h 13463835"/>
              <a:gd name="connsiteX342" fmla="*/ 3326799 w 10042514"/>
              <a:gd name="connsiteY342" fmla="*/ 2369012 h 13463835"/>
              <a:gd name="connsiteX343" fmla="*/ 3333961 w 10042514"/>
              <a:gd name="connsiteY343" fmla="*/ 2371049 h 13463835"/>
              <a:gd name="connsiteX344" fmla="*/ 3326799 w 10042514"/>
              <a:gd name="connsiteY344" fmla="*/ 2369012 h 13463835"/>
              <a:gd name="connsiteX345" fmla="*/ 3211368 w 10042514"/>
              <a:gd name="connsiteY345" fmla="*/ 2366592 h 13463835"/>
              <a:gd name="connsiteX346" fmla="*/ 3204407 w 10042514"/>
              <a:gd name="connsiteY346" fmla="*/ 2369606 h 13463835"/>
              <a:gd name="connsiteX347" fmla="*/ 3340181 w 10042514"/>
              <a:gd name="connsiteY347" fmla="*/ 2422040 h 13463835"/>
              <a:gd name="connsiteX348" fmla="*/ 3211368 w 10042514"/>
              <a:gd name="connsiteY348" fmla="*/ 2366592 h 13463835"/>
              <a:gd name="connsiteX349" fmla="*/ 3265058 w 10042514"/>
              <a:gd name="connsiteY349" fmla="*/ 2329431 h 13463835"/>
              <a:gd name="connsiteX350" fmla="*/ 3265058 w 10042514"/>
              <a:gd name="connsiteY350" fmla="*/ 2329431 h 13463835"/>
              <a:gd name="connsiteX351" fmla="*/ 3110268 w 10042514"/>
              <a:gd name="connsiteY351" fmla="*/ 2248724 h 13463835"/>
              <a:gd name="connsiteX352" fmla="*/ 3221111 w 10042514"/>
              <a:gd name="connsiteY352" fmla="*/ 2287355 h 13463835"/>
              <a:gd name="connsiteX353" fmla="*/ 3165951 w 10042514"/>
              <a:gd name="connsiteY353" fmla="*/ 2266485 h 13463835"/>
              <a:gd name="connsiteX354" fmla="*/ 3110268 w 10042514"/>
              <a:gd name="connsiteY354" fmla="*/ 2248724 h 13463835"/>
              <a:gd name="connsiteX355" fmla="*/ 5102150 w 10042514"/>
              <a:gd name="connsiteY355" fmla="*/ 2180320 h 13463835"/>
              <a:gd name="connsiteX356" fmla="*/ 5102150 w 10042514"/>
              <a:gd name="connsiteY356" fmla="*/ 2180320 h 13463835"/>
              <a:gd name="connsiteX357" fmla="*/ 5010446 w 10042514"/>
              <a:gd name="connsiteY357" fmla="*/ 2128546 h 13463835"/>
              <a:gd name="connsiteX358" fmla="*/ 5010446 w 10042514"/>
              <a:gd name="connsiteY358" fmla="*/ 2128546 h 13463835"/>
              <a:gd name="connsiteX359" fmla="*/ 2810636 w 10042514"/>
              <a:gd name="connsiteY359" fmla="*/ 2118361 h 13463835"/>
              <a:gd name="connsiteX360" fmla="*/ 3142904 w 10042514"/>
              <a:gd name="connsiteY360" fmla="*/ 2339160 h 13463835"/>
              <a:gd name="connsiteX361" fmla="*/ 3191720 w 10042514"/>
              <a:gd name="connsiteY361" fmla="*/ 2350454 h 13463835"/>
              <a:gd name="connsiteX362" fmla="*/ 3002505 w 10042514"/>
              <a:gd name="connsiteY362" fmla="*/ 2234677 h 13463835"/>
              <a:gd name="connsiteX363" fmla="*/ 2810636 w 10042514"/>
              <a:gd name="connsiteY363" fmla="*/ 2118361 h 13463835"/>
              <a:gd name="connsiteX364" fmla="*/ 2732280 w 10042514"/>
              <a:gd name="connsiteY364" fmla="*/ 2041671 h 13463835"/>
              <a:gd name="connsiteX365" fmla="*/ 2711531 w 10042514"/>
              <a:gd name="connsiteY365" fmla="*/ 2055416 h 13463835"/>
              <a:gd name="connsiteX366" fmla="*/ 2732280 w 10042514"/>
              <a:gd name="connsiteY366" fmla="*/ 2041671 h 13463835"/>
              <a:gd name="connsiteX367" fmla="*/ 4822744 w 10042514"/>
              <a:gd name="connsiteY367" fmla="*/ 2039322 h 13463835"/>
              <a:gd name="connsiteX368" fmla="*/ 4822744 w 10042514"/>
              <a:gd name="connsiteY368" fmla="*/ 2039322 h 13463835"/>
              <a:gd name="connsiteX369" fmla="*/ 2672041 w 10042514"/>
              <a:gd name="connsiteY369" fmla="*/ 2004575 h 13463835"/>
              <a:gd name="connsiteX370" fmla="*/ 2678757 w 10042514"/>
              <a:gd name="connsiteY370" fmla="*/ 2005939 h 13463835"/>
              <a:gd name="connsiteX371" fmla="*/ 2672041 w 10042514"/>
              <a:gd name="connsiteY371" fmla="*/ 2004575 h 13463835"/>
              <a:gd name="connsiteX372" fmla="*/ 2428958 w 10042514"/>
              <a:gd name="connsiteY372" fmla="*/ 1774976 h 13463835"/>
              <a:gd name="connsiteX373" fmla="*/ 2465410 w 10042514"/>
              <a:gd name="connsiteY373" fmla="*/ 1791330 h 13463835"/>
              <a:gd name="connsiteX374" fmla="*/ 2443147 w 10042514"/>
              <a:gd name="connsiteY374" fmla="*/ 1778521 h 13463835"/>
              <a:gd name="connsiteX375" fmla="*/ 2428958 w 10042514"/>
              <a:gd name="connsiteY375" fmla="*/ 1774976 h 13463835"/>
              <a:gd name="connsiteX376" fmla="*/ 3006340 w 10042514"/>
              <a:gd name="connsiteY376" fmla="*/ 1774880 h 13463835"/>
              <a:gd name="connsiteX377" fmla="*/ 3038848 w 10042514"/>
              <a:gd name="connsiteY377" fmla="*/ 1797264 h 13463835"/>
              <a:gd name="connsiteX378" fmla="*/ 4067736 w 10042514"/>
              <a:gd name="connsiteY378" fmla="*/ 2383295 h 13463835"/>
              <a:gd name="connsiteX379" fmla="*/ 4435736 w 10042514"/>
              <a:gd name="connsiteY379" fmla="*/ 2550571 h 13463835"/>
              <a:gd name="connsiteX380" fmla="*/ 4429394 w 10042514"/>
              <a:gd name="connsiteY380" fmla="*/ 2540995 h 13463835"/>
              <a:gd name="connsiteX381" fmla="*/ 4251268 w 10042514"/>
              <a:gd name="connsiteY381" fmla="*/ 2445427 h 13463835"/>
              <a:gd name="connsiteX382" fmla="*/ 3094547 w 10042514"/>
              <a:gd name="connsiteY382" fmla="*/ 1815480 h 13463835"/>
              <a:gd name="connsiteX383" fmla="*/ 3006340 w 10042514"/>
              <a:gd name="connsiteY383" fmla="*/ 1774880 h 13463835"/>
              <a:gd name="connsiteX384" fmla="*/ 3528382 w 10042514"/>
              <a:gd name="connsiteY384" fmla="*/ 1439073 h 13463835"/>
              <a:gd name="connsiteX385" fmla="*/ 3567066 w 10042514"/>
              <a:gd name="connsiteY385" fmla="*/ 1474925 h 13463835"/>
              <a:gd name="connsiteX386" fmla="*/ 3945038 w 10042514"/>
              <a:gd name="connsiteY386" fmla="*/ 1681522 h 13463835"/>
              <a:gd name="connsiteX387" fmla="*/ 4007080 w 10042514"/>
              <a:gd name="connsiteY387" fmla="*/ 1709314 h 13463835"/>
              <a:gd name="connsiteX388" fmla="*/ 4093500 w 10042514"/>
              <a:gd name="connsiteY388" fmla="*/ 1753109 h 13463835"/>
              <a:gd name="connsiteX389" fmla="*/ 4007080 w 10042514"/>
              <a:gd name="connsiteY389" fmla="*/ 1709314 h 13463835"/>
              <a:gd name="connsiteX390" fmla="*/ 3945038 w 10042514"/>
              <a:gd name="connsiteY390" fmla="*/ 1681522 h 13463835"/>
              <a:gd name="connsiteX391" fmla="*/ 3627054 w 10042514"/>
              <a:gd name="connsiteY391" fmla="*/ 1478818 h 13463835"/>
              <a:gd name="connsiteX392" fmla="*/ 3528382 w 10042514"/>
              <a:gd name="connsiteY392" fmla="*/ 1439073 h 13463835"/>
              <a:gd name="connsiteX393" fmla="*/ 1892738 w 10042514"/>
              <a:gd name="connsiteY393" fmla="*/ 1431047 h 13463835"/>
              <a:gd name="connsiteX394" fmla="*/ 1885651 w 10042514"/>
              <a:gd name="connsiteY394" fmla="*/ 1433079 h 13463835"/>
              <a:gd name="connsiteX395" fmla="*/ 1883932 w 10042514"/>
              <a:gd name="connsiteY395" fmla="*/ 1433571 h 13463835"/>
              <a:gd name="connsiteX396" fmla="*/ 4112464 w 10042514"/>
              <a:gd name="connsiteY396" fmla="*/ 1429430 h 13463835"/>
              <a:gd name="connsiteX397" fmla="*/ 4123650 w 10042514"/>
              <a:gd name="connsiteY397" fmla="*/ 1434615 h 13463835"/>
              <a:gd name="connsiteX398" fmla="*/ 4145912 w 10042514"/>
              <a:gd name="connsiteY398" fmla="*/ 1447424 h 13463835"/>
              <a:gd name="connsiteX399" fmla="*/ 4317694 w 10042514"/>
              <a:gd name="connsiteY399" fmla="*/ 1533415 h 13463835"/>
              <a:gd name="connsiteX400" fmla="*/ 4145912 w 10042514"/>
              <a:gd name="connsiteY400" fmla="*/ 1447424 h 13463835"/>
              <a:gd name="connsiteX401" fmla="*/ 4123650 w 10042514"/>
              <a:gd name="connsiteY401" fmla="*/ 1434615 h 13463835"/>
              <a:gd name="connsiteX402" fmla="*/ 4112464 w 10042514"/>
              <a:gd name="connsiteY402" fmla="*/ 1429430 h 13463835"/>
              <a:gd name="connsiteX403" fmla="*/ 1899402 w 10042514"/>
              <a:gd name="connsiteY403" fmla="*/ 1429137 h 13463835"/>
              <a:gd name="connsiteX404" fmla="*/ 1892738 w 10042514"/>
              <a:gd name="connsiteY404" fmla="*/ 1431047 h 13463835"/>
              <a:gd name="connsiteX405" fmla="*/ 1894246 w 10042514"/>
              <a:gd name="connsiteY405" fmla="*/ 1430615 h 13463835"/>
              <a:gd name="connsiteX406" fmla="*/ 1899402 w 10042514"/>
              <a:gd name="connsiteY406" fmla="*/ 1429137 h 13463835"/>
              <a:gd name="connsiteX407" fmla="*/ 1899402 w 10042514"/>
              <a:gd name="connsiteY407" fmla="*/ 1429137 h 13463835"/>
              <a:gd name="connsiteX408" fmla="*/ 1982588 w 10042514"/>
              <a:gd name="connsiteY408" fmla="*/ 1488850 h 13463835"/>
              <a:gd name="connsiteX409" fmla="*/ 1899402 w 10042514"/>
              <a:gd name="connsiteY409" fmla="*/ 1429137 h 13463835"/>
              <a:gd name="connsiteX410" fmla="*/ 4086284 w 10042514"/>
              <a:gd name="connsiteY410" fmla="*/ 1406048 h 13463835"/>
              <a:gd name="connsiteX411" fmla="*/ 4073238 w 10042514"/>
              <a:gd name="connsiteY411" fmla="*/ 1424378 h 13463835"/>
              <a:gd name="connsiteX412" fmla="*/ 4093986 w 10042514"/>
              <a:gd name="connsiteY412" fmla="*/ 1410634 h 13463835"/>
              <a:gd name="connsiteX413" fmla="*/ 4086284 w 10042514"/>
              <a:gd name="connsiteY413" fmla="*/ 1406048 h 13463835"/>
              <a:gd name="connsiteX414" fmla="*/ 1840948 w 10042514"/>
              <a:gd name="connsiteY414" fmla="*/ 1394734 h 13463835"/>
              <a:gd name="connsiteX415" fmla="*/ 1831083 w 10042514"/>
              <a:gd name="connsiteY415" fmla="*/ 1397393 h 13463835"/>
              <a:gd name="connsiteX416" fmla="*/ 1851873 w 10042514"/>
              <a:gd name="connsiteY416" fmla="*/ 1389435 h 13463835"/>
              <a:gd name="connsiteX417" fmla="*/ 1845880 w 10042514"/>
              <a:gd name="connsiteY417" fmla="*/ 1393404 h 13463835"/>
              <a:gd name="connsiteX418" fmla="*/ 1850145 w 10042514"/>
              <a:gd name="connsiteY418" fmla="*/ 1390579 h 13463835"/>
              <a:gd name="connsiteX419" fmla="*/ 1858674 w 10042514"/>
              <a:gd name="connsiteY419" fmla="*/ 1384930 h 13463835"/>
              <a:gd name="connsiteX420" fmla="*/ 1857252 w 10042514"/>
              <a:gd name="connsiteY420" fmla="*/ 1385871 h 13463835"/>
              <a:gd name="connsiteX421" fmla="*/ 1851873 w 10042514"/>
              <a:gd name="connsiteY421" fmla="*/ 1389435 h 13463835"/>
              <a:gd name="connsiteX422" fmla="*/ 1802688 w 10042514"/>
              <a:gd name="connsiteY422" fmla="*/ 1349002 h 13463835"/>
              <a:gd name="connsiteX423" fmla="*/ 1806155 w 10042514"/>
              <a:gd name="connsiteY423" fmla="*/ 1354236 h 13463835"/>
              <a:gd name="connsiteX424" fmla="*/ 1809872 w 10042514"/>
              <a:gd name="connsiteY424" fmla="*/ 1359847 h 13463835"/>
              <a:gd name="connsiteX425" fmla="*/ 1798722 w 10042514"/>
              <a:gd name="connsiteY425" fmla="*/ 1343014 h 13463835"/>
              <a:gd name="connsiteX426" fmla="*/ 1802688 w 10042514"/>
              <a:gd name="connsiteY426" fmla="*/ 1349002 h 13463835"/>
              <a:gd name="connsiteX427" fmla="*/ 1799961 w 10042514"/>
              <a:gd name="connsiteY427" fmla="*/ 1344884 h 13463835"/>
              <a:gd name="connsiteX428" fmla="*/ 1798722 w 10042514"/>
              <a:gd name="connsiteY428" fmla="*/ 1343014 h 13463835"/>
              <a:gd name="connsiteX429" fmla="*/ 3092557 w 10042514"/>
              <a:gd name="connsiteY429" fmla="*/ 1233530 h 13463835"/>
              <a:gd name="connsiteX430" fmla="*/ 3092557 w 10042514"/>
              <a:gd name="connsiteY430" fmla="*/ 1233530 h 13463835"/>
              <a:gd name="connsiteX431" fmla="*/ 1756002 w 10042514"/>
              <a:gd name="connsiteY431" fmla="*/ 1128584 h 13463835"/>
              <a:gd name="connsiteX432" fmla="*/ 1762749 w 10042514"/>
              <a:gd name="connsiteY432" fmla="*/ 1136170 h 13463835"/>
              <a:gd name="connsiteX433" fmla="*/ 1752451 w 10042514"/>
              <a:gd name="connsiteY433" fmla="*/ 1130269 h 13463835"/>
              <a:gd name="connsiteX434" fmla="*/ 1733308 w 10042514"/>
              <a:gd name="connsiteY434" fmla="*/ 1119373 h 13463835"/>
              <a:gd name="connsiteX435" fmla="*/ 1740542 w 10042514"/>
              <a:gd name="connsiteY435" fmla="*/ 1123445 h 13463835"/>
              <a:gd name="connsiteX436" fmla="*/ 1752451 w 10042514"/>
              <a:gd name="connsiteY436" fmla="*/ 1130269 h 13463835"/>
              <a:gd name="connsiteX437" fmla="*/ 1746829 w 10042514"/>
              <a:gd name="connsiteY437" fmla="*/ 1132938 h 13463835"/>
              <a:gd name="connsiteX438" fmla="*/ 429229 w 10042514"/>
              <a:gd name="connsiteY438" fmla="*/ 1036674 h 13463835"/>
              <a:gd name="connsiteX439" fmla="*/ 429229 w 10042514"/>
              <a:gd name="connsiteY439" fmla="*/ 1036674 h 13463835"/>
              <a:gd name="connsiteX440" fmla="*/ 960919 w 10042514"/>
              <a:gd name="connsiteY440" fmla="*/ 958783 h 13463835"/>
              <a:gd name="connsiteX441" fmla="*/ 972069 w 10042514"/>
              <a:gd name="connsiteY441" fmla="*/ 975616 h 13463835"/>
              <a:gd name="connsiteX442" fmla="*/ 960919 w 10042514"/>
              <a:gd name="connsiteY442" fmla="*/ 958783 h 13463835"/>
              <a:gd name="connsiteX443" fmla="*/ 208705 w 10042514"/>
              <a:gd name="connsiteY443" fmla="*/ 911784 h 13463835"/>
              <a:gd name="connsiteX444" fmla="*/ 202977 w 10042514"/>
              <a:gd name="connsiteY444" fmla="*/ 915578 h 13463835"/>
              <a:gd name="connsiteX445" fmla="*/ 204324 w 10042514"/>
              <a:gd name="connsiteY445" fmla="*/ 914686 h 13463835"/>
              <a:gd name="connsiteX446" fmla="*/ 215097 w 10042514"/>
              <a:gd name="connsiteY446" fmla="*/ 907550 h 13463835"/>
              <a:gd name="connsiteX447" fmla="*/ 211057 w 10042514"/>
              <a:gd name="connsiteY447" fmla="*/ 910226 h 13463835"/>
              <a:gd name="connsiteX448" fmla="*/ 208705 w 10042514"/>
              <a:gd name="connsiteY448" fmla="*/ 911784 h 13463835"/>
              <a:gd name="connsiteX449" fmla="*/ 873748 w 10042514"/>
              <a:gd name="connsiteY449" fmla="*/ 827187 h 13463835"/>
              <a:gd name="connsiteX450" fmla="*/ 873748 w 10042514"/>
              <a:gd name="connsiteY450" fmla="*/ 827187 h 13463835"/>
              <a:gd name="connsiteX451" fmla="*/ 229126 w 10042514"/>
              <a:gd name="connsiteY451" fmla="*/ 742107 h 13463835"/>
              <a:gd name="connsiteX452" fmla="*/ 224806 w 10042514"/>
              <a:gd name="connsiteY452" fmla="*/ 744969 h 13463835"/>
              <a:gd name="connsiteX453" fmla="*/ 223834 w 10042514"/>
              <a:gd name="connsiteY453" fmla="*/ 745613 h 13463835"/>
              <a:gd name="connsiteX454" fmla="*/ 232587 w 10042514"/>
              <a:gd name="connsiteY454" fmla="*/ 739814 h 13463835"/>
              <a:gd name="connsiteX455" fmla="*/ 229126 w 10042514"/>
              <a:gd name="connsiteY455" fmla="*/ 742107 h 13463835"/>
              <a:gd name="connsiteX456" fmla="*/ 229669 w 10042514"/>
              <a:gd name="connsiteY456" fmla="*/ 741747 h 13463835"/>
              <a:gd name="connsiteX457" fmla="*/ 232587 w 10042514"/>
              <a:gd name="connsiteY457" fmla="*/ 739814 h 13463835"/>
              <a:gd name="connsiteX458" fmla="*/ 1772289 w 10042514"/>
              <a:gd name="connsiteY458" fmla="*/ 667069 h 13463835"/>
              <a:gd name="connsiteX459" fmla="*/ 1779005 w 10042514"/>
              <a:gd name="connsiteY459" fmla="*/ 668433 h 13463835"/>
              <a:gd name="connsiteX460" fmla="*/ 1772289 w 10042514"/>
              <a:gd name="connsiteY460" fmla="*/ 667069 h 13463835"/>
              <a:gd name="connsiteX461" fmla="*/ 2345042 w 10042514"/>
              <a:gd name="connsiteY461" fmla="*/ 663194 h 13463835"/>
              <a:gd name="connsiteX462" fmla="*/ 2345042 w 10042514"/>
              <a:gd name="connsiteY462" fmla="*/ 663194 h 13463835"/>
              <a:gd name="connsiteX463" fmla="*/ 1904392 w 10042514"/>
              <a:gd name="connsiteY463" fmla="*/ 642784 h 13463835"/>
              <a:gd name="connsiteX464" fmla="*/ 1967491 w 10042514"/>
              <a:gd name="connsiteY464" fmla="*/ 672173 h 13463835"/>
              <a:gd name="connsiteX465" fmla="*/ 1904392 w 10042514"/>
              <a:gd name="connsiteY465" fmla="*/ 642784 h 13463835"/>
              <a:gd name="connsiteX466" fmla="*/ 2375490 w 10042514"/>
              <a:gd name="connsiteY466" fmla="*/ 601691 h 13463835"/>
              <a:gd name="connsiteX467" fmla="*/ 2388177 w 10042514"/>
              <a:gd name="connsiteY467" fmla="*/ 620843 h 13463835"/>
              <a:gd name="connsiteX468" fmla="*/ 2375490 w 10042514"/>
              <a:gd name="connsiteY468" fmla="*/ 601691 h 13463835"/>
              <a:gd name="connsiteX469" fmla="*/ 2341563 w 10042514"/>
              <a:gd name="connsiteY469" fmla="*/ 580535 h 13463835"/>
              <a:gd name="connsiteX470" fmla="*/ 2333033 w 10042514"/>
              <a:gd name="connsiteY470" fmla="*/ 586185 h 13463835"/>
              <a:gd name="connsiteX471" fmla="*/ 2345827 w 10042514"/>
              <a:gd name="connsiteY471" fmla="*/ 577710 h 13463835"/>
              <a:gd name="connsiteX472" fmla="*/ 2375490 w 10042514"/>
              <a:gd name="connsiteY472" fmla="*/ 601691 h 13463835"/>
              <a:gd name="connsiteX473" fmla="*/ 2345827 w 10042514"/>
              <a:gd name="connsiteY473" fmla="*/ 577710 h 13463835"/>
              <a:gd name="connsiteX474" fmla="*/ 2478192 w 10042514"/>
              <a:gd name="connsiteY474" fmla="*/ 347658 h 13463835"/>
              <a:gd name="connsiteX475" fmla="*/ 2489867 w 10042514"/>
              <a:gd name="connsiteY475" fmla="*/ 349683 h 13463835"/>
              <a:gd name="connsiteX476" fmla="*/ 2490299 w 10042514"/>
              <a:gd name="connsiteY476" fmla="*/ 353589 h 13463835"/>
              <a:gd name="connsiteX477" fmla="*/ 1075785 w 10042514"/>
              <a:gd name="connsiteY477" fmla="*/ 36318 h 13463835"/>
              <a:gd name="connsiteX478" fmla="*/ 1123979 w 10042514"/>
              <a:gd name="connsiteY478" fmla="*/ 64386 h 13463835"/>
              <a:gd name="connsiteX479" fmla="*/ 1477848 w 10042514"/>
              <a:gd name="connsiteY479" fmla="*/ 342062 h 13463835"/>
              <a:gd name="connsiteX480" fmla="*/ 1792599 w 10042514"/>
              <a:gd name="connsiteY480" fmla="*/ 560686 h 13463835"/>
              <a:gd name="connsiteX481" fmla="*/ 1884304 w 10042514"/>
              <a:gd name="connsiteY481" fmla="*/ 612459 h 13463835"/>
              <a:gd name="connsiteX482" fmla="*/ 1514516 w 10042514"/>
              <a:gd name="connsiteY482" fmla="*/ 331550 h 13463835"/>
              <a:gd name="connsiteX483" fmla="*/ 1431453 w 10042514"/>
              <a:gd name="connsiteY483" fmla="*/ 230422 h 13463835"/>
              <a:gd name="connsiteX484" fmla="*/ 1651928 w 10042514"/>
              <a:gd name="connsiteY484" fmla="*/ 369122 h 13463835"/>
              <a:gd name="connsiteX485" fmla="*/ 2974448 w 10042514"/>
              <a:gd name="connsiteY485" fmla="*/ 1311767 h 13463835"/>
              <a:gd name="connsiteX486" fmla="*/ 3749302 w 10042514"/>
              <a:gd name="connsiteY486" fmla="*/ 1795105 h 13463835"/>
              <a:gd name="connsiteX487" fmla="*/ 4548922 w 10042514"/>
              <a:gd name="connsiteY487" fmla="*/ 2163295 h 13463835"/>
              <a:gd name="connsiteX488" fmla="*/ 4548922 w 10042514"/>
              <a:gd name="connsiteY488" fmla="*/ 2163295 h 13463835"/>
              <a:gd name="connsiteX489" fmla="*/ 3316415 w 10042514"/>
              <a:gd name="connsiteY489" fmla="*/ 1484807 h 13463835"/>
              <a:gd name="connsiteX490" fmla="*/ 2275749 w 10042514"/>
              <a:gd name="connsiteY490" fmla="*/ 752724 h 13463835"/>
              <a:gd name="connsiteX491" fmla="*/ 2148699 w 10042514"/>
              <a:gd name="connsiteY491" fmla="*/ 623325 h 13463835"/>
              <a:gd name="connsiteX492" fmla="*/ 2348425 w 10042514"/>
              <a:gd name="connsiteY492" fmla="*/ 775770 h 13463835"/>
              <a:gd name="connsiteX493" fmla="*/ 3362660 w 10042514"/>
              <a:gd name="connsiteY493" fmla="*/ 1467952 h 13463835"/>
              <a:gd name="connsiteX494" fmla="*/ 4273412 w 10042514"/>
              <a:gd name="connsiteY494" fmla="*/ 1962309 h 13463835"/>
              <a:gd name="connsiteX495" fmla="*/ 4415528 w 10042514"/>
              <a:gd name="connsiteY495" fmla="*/ 2024319 h 13463835"/>
              <a:gd name="connsiteX496" fmla="*/ 4280416 w 10042514"/>
              <a:gd name="connsiteY496" fmla="*/ 1927817 h 13463835"/>
              <a:gd name="connsiteX497" fmla="*/ 4111868 w 10042514"/>
              <a:gd name="connsiteY497" fmla="*/ 1825905 h 13463835"/>
              <a:gd name="connsiteX498" fmla="*/ 4121444 w 10042514"/>
              <a:gd name="connsiteY498" fmla="*/ 1819562 h 13463835"/>
              <a:gd name="connsiteX499" fmla="*/ 4121444 w 10042514"/>
              <a:gd name="connsiteY499" fmla="*/ 1819562 h 13463835"/>
              <a:gd name="connsiteX500" fmla="*/ 4111868 w 10042514"/>
              <a:gd name="connsiteY500" fmla="*/ 1825905 h 13463835"/>
              <a:gd name="connsiteX501" fmla="*/ 3815484 w 10042514"/>
              <a:gd name="connsiteY501" fmla="*/ 1680079 h 13463835"/>
              <a:gd name="connsiteX502" fmla="*/ 3380299 w 10042514"/>
              <a:gd name="connsiteY502" fmla="*/ 1428712 h 13463835"/>
              <a:gd name="connsiteX503" fmla="*/ 3185320 w 10042514"/>
              <a:gd name="connsiteY503" fmla="*/ 1286900 h 13463835"/>
              <a:gd name="connsiteX504" fmla="*/ 3185320 w 10042514"/>
              <a:gd name="connsiteY504" fmla="*/ 1286900 h 13463835"/>
              <a:gd name="connsiteX505" fmla="*/ 3133393 w 10042514"/>
              <a:gd name="connsiteY505" fmla="*/ 1250111 h 13463835"/>
              <a:gd name="connsiteX506" fmla="*/ 2345042 w 10042514"/>
              <a:gd name="connsiteY506" fmla="*/ 663194 h 13463835"/>
              <a:gd name="connsiteX507" fmla="*/ 3193382 w 10042514"/>
              <a:gd name="connsiteY507" fmla="*/ 1254004 h 13463835"/>
              <a:gd name="connsiteX508" fmla="*/ 3488047 w 10042514"/>
              <a:gd name="connsiteY508" fmla="*/ 1442303 h 13463835"/>
              <a:gd name="connsiteX509" fmla="*/ 3455273 w 10042514"/>
              <a:gd name="connsiteY509" fmla="*/ 1392827 h 13463835"/>
              <a:gd name="connsiteX510" fmla="*/ 3378431 w 10042514"/>
              <a:gd name="connsiteY510" fmla="*/ 1342690 h 13463835"/>
              <a:gd name="connsiteX511" fmla="*/ 2388177 w 10042514"/>
              <a:gd name="connsiteY511" fmla="*/ 620843 h 13463835"/>
              <a:gd name="connsiteX512" fmla="*/ 3574193 w 10042514"/>
              <a:gd name="connsiteY512" fmla="*/ 1399017 h 13463835"/>
              <a:gd name="connsiteX513" fmla="*/ 4720404 w 10042514"/>
              <a:gd name="connsiteY513" fmla="*/ 1992295 h 13463835"/>
              <a:gd name="connsiteX514" fmla="*/ 4763416 w 10042514"/>
              <a:gd name="connsiteY514" fmla="*/ 1991360 h 13463835"/>
              <a:gd name="connsiteX515" fmla="*/ 4468092 w 10042514"/>
              <a:gd name="connsiteY515" fmla="*/ 1847130 h 13463835"/>
              <a:gd name="connsiteX516" fmla="*/ 2498578 w 10042514"/>
              <a:gd name="connsiteY516" fmla="*/ 634973 h 13463835"/>
              <a:gd name="connsiteX517" fmla="*/ 2178725 w 10042514"/>
              <a:gd name="connsiteY517" fmla="*/ 346246 h 13463835"/>
              <a:gd name="connsiteX518" fmla="*/ 2178725 w 10042514"/>
              <a:gd name="connsiteY518" fmla="*/ 346246 h 13463835"/>
              <a:gd name="connsiteX519" fmla="*/ 2090253 w 10042514"/>
              <a:gd name="connsiteY519" fmla="*/ 278553 h 13463835"/>
              <a:gd name="connsiteX520" fmla="*/ 2050079 w 10042514"/>
              <a:gd name="connsiteY520" fmla="*/ 217905 h 13463835"/>
              <a:gd name="connsiteX521" fmla="*/ 2389746 w 10042514"/>
              <a:gd name="connsiteY521" fmla="*/ 449875 h 13463835"/>
              <a:gd name="connsiteX522" fmla="*/ 3577277 w 10042514"/>
              <a:gd name="connsiteY522" fmla="*/ 1254601 h 13463835"/>
              <a:gd name="connsiteX523" fmla="*/ 4277008 w 10042514"/>
              <a:gd name="connsiteY523" fmla="*/ 1645330 h 13463835"/>
              <a:gd name="connsiteX524" fmla="*/ 4797098 w 10042514"/>
              <a:gd name="connsiteY524" fmla="*/ 1913937 h 13463835"/>
              <a:gd name="connsiteX525" fmla="*/ 4980632 w 10042514"/>
              <a:gd name="connsiteY525" fmla="*/ 1976069 h 13463835"/>
              <a:gd name="connsiteX526" fmla="*/ 4914424 w 10042514"/>
              <a:gd name="connsiteY526" fmla="*/ 1921185 h 13463835"/>
              <a:gd name="connsiteX527" fmla="*/ 3637266 w 10042514"/>
              <a:gd name="connsiteY527" fmla="*/ 1258495 h 13463835"/>
              <a:gd name="connsiteX528" fmla="*/ 2487918 w 10042514"/>
              <a:gd name="connsiteY528" fmla="*/ 469810 h 13463835"/>
              <a:gd name="connsiteX529" fmla="*/ 2317856 w 10042514"/>
              <a:gd name="connsiteY529" fmla="*/ 341346 h 13463835"/>
              <a:gd name="connsiteX530" fmla="*/ 2310579 w 10042514"/>
              <a:gd name="connsiteY530" fmla="*/ 288759 h 13463835"/>
              <a:gd name="connsiteX531" fmla="*/ 2268228 w 10042514"/>
              <a:gd name="connsiteY531" fmla="*/ 245626 h 13463835"/>
              <a:gd name="connsiteX532" fmla="*/ 2491936 w 10042514"/>
              <a:gd name="connsiteY532" fmla="*/ 368407 h 13463835"/>
              <a:gd name="connsiteX533" fmla="*/ 2488703 w 10042514"/>
              <a:gd name="connsiteY533" fmla="*/ 384326 h 13463835"/>
              <a:gd name="connsiteX534" fmla="*/ 2320155 w 10042514"/>
              <a:gd name="connsiteY534" fmla="*/ 282415 h 13463835"/>
              <a:gd name="connsiteX535" fmla="*/ 2491936 w 10042514"/>
              <a:gd name="connsiteY535" fmla="*/ 368407 h 13463835"/>
              <a:gd name="connsiteX536" fmla="*/ 2490299 w 10042514"/>
              <a:gd name="connsiteY536" fmla="*/ 353589 h 13463835"/>
              <a:gd name="connsiteX537" fmla="*/ 2559090 w 10042514"/>
              <a:gd name="connsiteY537" fmla="*/ 387287 h 13463835"/>
              <a:gd name="connsiteX538" fmla="*/ 2792944 w 10042514"/>
              <a:gd name="connsiteY538" fmla="*/ 566282 h 13463835"/>
              <a:gd name="connsiteX539" fmla="*/ 4415866 w 10042514"/>
              <a:gd name="connsiteY539" fmla="*/ 1553349 h 13463835"/>
              <a:gd name="connsiteX540" fmla="*/ 5079712 w 10042514"/>
              <a:gd name="connsiteY540" fmla="*/ 1869105 h 13463835"/>
              <a:gd name="connsiteX541" fmla="*/ 6388708 w 10042514"/>
              <a:gd name="connsiteY541" fmla="*/ 2538260 h 13463835"/>
              <a:gd name="connsiteX542" fmla="*/ 7391948 w 10042514"/>
              <a:gd name="connsiteY542" fmla="*/ 2998906 h 13463835"/>
              <a:gd name="connsiteX543" fmla="*/ 7642750 w 10042514"/>
              <a:gd name="connsiteY543" fmla="*/ 3117520 h 13463835"/>
              <a:gd name="connsiteX544" fmla="*/ 7693742 w 10042514"/>
              <a:gd name="connsiteY544" fmla="*/ 3111298 h 13463835"/>
              <a:gd name="connsiteX545" fmla="*/ 7422274 w 10042514"/>
              <a:gd name="connsiteY545" fmla="*/ 2978819 h 13463835"/>
              <a:gd name="connsiteX546" fmla="*/ 6469446 w 10042514"/>
              <a:gd name="connsiteY546" fmla="*/ 2528409 h 13463835"/>
              <a:gd name="connsiteX547" fmla="*/ 5841606 w 10042514"/>
              <a:gd name="connsiteY547" fmla="*/ 2246210 h 13463835"/>
              <a:gd name="connsiteX548" fmla="*/ 5527788 w 10042514"/>
              <a:gd name="connsiteY548" fmla="*/ 2070598 h 13463835"/>
              <a:gd name="connsiteX549" fmla="*/ 5294504 w 10042514"/>
              <a:gd name="connsiteY549" fmla="*/ 1954161 h 13463835"/>
              <a:gd name="connsiteX550" fmla="*/ 5335920 w 10042514"/>
              <a:gd name="connsiteY550" fmla="*/ 1954282 h 13463835"/>
              <a:gd name="connsiteX551" fmla="*/ 6261658 w 10042514"/>
              <a:gd name="connsiteY551" fmla="*/ 2408861 h 13463835"/>
              <a:gd name="connsiteX552" fmla="*/ 7312658 w 10042514"/>
              <a:gd name="connsiteY552" fmla="*/ 2879205 h 13463835"/>
              <a:gd name="connsiteX553" fmla="*/ 8359968 w 10042514"/>
              <a:gd name="connsiteY553" fmla="*/ 3340512 h 13463835"/>
              <a:gd name="connsiteX554" fmla="*/ 9266430 w 10042514"/>
              <a:gd name="connsiteY554" fmla="*/ 3849192 h 13463835"/>
              <a:gd name="connsiteX555" fmla="*/ 9390370 w 10042514"/>
              <a:gd name="connsiteY555" fmla="*/ 3953096 h 13463835"/>
              <a:gd name="connsiteX556" fmla="*/ 9301502 w 10042514"/>
              <a:gd name="connsiteY556" fmla="*/ 3839738 h 13463835"/>
              <a:gd name="connsiteX557" fmla="*/ 9372000 w 10042514"/>
              <a:gd name="connsiteY557" fmla="*/ 3880299 h 13463835"/>
              <a:gd name="connsiteX558" fmla="*/ 9613442 w 10042514"/>
              <a:gd name="connsiteY558" fmla="*/ 4289856 h 13463835"/>
              <a:gd name="connsiteX559" fmla="*/ 9567586 w 10042514"/>
              <a:gd name="connsiteY559" fmla="*/ 4175563 h 13463835"/>
              <a:gd name="connsiteX560" fmla="*/ 9600632 w 10042514"/>
              <a:gd name="connsiteY560" fmla="*/ 4312120 h 13463835"/>
              <a:gd name="connsiteX561" fmla="*/ 9557498 w 10042514"/>
              <a:gd name="connsiteY561" fmla="*/ 4354470 h 13463835"/>
              <a:gd name="connsiteX562" fmla="*/ 9557646 w 10042514"/>
              <a:gd name="connsiteY562" fmla="*/ 4482966 h 13463835"/>
              <a:gd name="connsiteX563" fmla="*/ 9480168 w 10042514"/>
              <a:gd name="connsiteY563" fmla="*/ 4646808 h 13463835"/>
              <a:gd name="connsiteX564" fmla="*/ 9450654 w 10042514"/>
              <a:gd name="connsiteY564" fmla="*/ 4751322 h 13463835"/>
              <a:gd name="connsiteX565" fmla="*/ 9405344 w 10042514"/>
              <a:gd name="connsiteY565" fmla="*/ 4811189 h 13463835"/>
              <a:gd name="connsiteX566" fmla="*/ 9388640 w 10042514"/>
              <a:gd name="connsiteY566" fmla="*/ 4893440 h 13463835"/>
              <a:gd name="connsiteX567" fmla="*/ 9375018 w 10042514"/>
              <a:gd name="connsiteY567" fmla="*/ 4831277 h 13463835"/>
              <a:gd name="connsiteX568" fmla="*/ 9341610 w 10042514"/>
              <a:gd name="connsiteY568" fmla="*/ 4995780 h 13463835"/>
              <a:gd name="connsiteX569" fmla="*/ 9298474 w 10042514"/>
              <a:gd name="connsiteY569" fmla="*/ 5038131 h 13463835"/>
              <a:gd name="connsiteX570" fmla="*/ 9294456 w 10042514"/>
              <a:gd name="connsiteY570" fmla="*/ 5139534 h 13463835"/>
              <a:gd name="connsiteX571" fmla="*/ 9214654 w 10042514"/>
              <a:gd name="connsiteY571" fmla="*/ 5192397 h 13463835"/>
              <a:gd name="connsiteX572" fmla="*/ 9202778 w 10042514"/>
              <a:gd name="connsiteY572" fmla="*/ 5257671 h 13463835"/>
              <a:gd name="connsiteX573" fmla="*/ 9150338 w 10042514"/>
              <a:gd name="connsiteY573" fmla="*/ 5393445 h 13463835"/>
              <a:gd name="connsiteX574" fmla="*/ 9119228 w 10042514"/>
              <a:gd name="connsiteY574" fmla="*/ 5499017 h 13463835"/>
              <a:gd name="connsiteX575" fmla="*/ 9063284 w 10042514"/>
              <a:gd name="connsiteY575" fmla="*/ 5563631 h 13463835"/>
              <a:gd name="connsiteX576" fmla="*/ 9065732 w 10042514"/>
              <a:gd name="connsiteY576" fmla="*/ 5633195 h 13463835"/>
              <a:gd name="connsiteX577" fmla="*/ 9003444 w 10042514"/>
              <a:gd name="connsiteY577" fmla="*/ 5688233 h 13463835"/>
              <a:gd name="connsiteX578" fmla="*/ 8976502 w 10042514"/>
              <a:gd name="connsiteY578" fmla="*/ 5820896 h 13463835"/>
              <a:gd name="connsiteX579" fmla="*/ 8936600 w 10042514"/>
              <a:gd name="connsiteY579" fmla="*/ 5847327 h 13463835"/>
              <a:gd name="connsiteX580" fmla="*/ 8892100 w 10042514"/>
              <a:gd name="connsiteY580" fmla="*/ 5991621 h 13463835"/>
              <a:gd name="connsiteX581" fmla="*/ 8821750 w 10042514"/>
              <a:gd name="connsiteY581" fmla="*/ 6079555 h 13463835"/>
              <a:gd name="connsiteX582" fmla="*/ 8830542 w 10042514"/>
              <a:gd name="connsiteY582" fmla="*/ 6158696 h 13463835"/>
              <a:gd name="connsiteX583" fmla="*/ 8771488 w 10042514"/>
              <a:gd name="connsiteY583" fmla="*/ 6197814 h 13463835"/>
              <a:gd name="connsiteX584" fmla="*/ 8772422 w 10042514"/>
              <a:gd name="connsiteY584" fmla="*/ 6240826 h 13463835"/>
              <a:gd name="connsiteX585" fmla="*/ 8738864 w 10042514"/>
              <a:gd name="connsiteY585" fmla="*/ 6276832 h 13463835"/>
              <a:gd name="connsiteX586" fmla="*/ 8741312 w 10042514"/>
              <a:gd name="connsiteY586" fmla="*/ 6346397 h 13463835"/>
              <a:gd name="connsiteX587" fmla="*/ 8705578 w 10042514"/>
              <a:gd name="connsiteY587" fmla="*/ 6399920 h 13463835"/>
              <a:gd name="connsiteX588" fmla="*/ 8661658 w 10042514"/>
              <a:gd name="connsiteY588" fmla="*/ 6527755 h 13463835"/>
              <a:gd name="connsiteX589" fmla="*/ 8653016 w 10042514"/>
              <a:gd name="connsiteY589" fmla="*/ 6577109 h 13463835"/>
              <a:gd name="connsiteX590" fmla="*/ 8568342 w 10042514"/>
              <a:gd name="connsiteY590" fmla="*/ 6660754 h 13463835"/>
              <a:gd name="connsiteX591" fmla="*/ 8581494 w 10042514"/>
              <a:gd name="connsiteY591" fmla="*/ 6657209 h 13463835"/>
              <a:gd name="connsiteX592" fmla="*/ 8587894 w 10042514"/>
              <a:gd name="connsiteY592" fmla="*/ 6653395 h 13463835"/>
              <a:gd name="connsiteX593" fmla="*/ 8577284 w 10042514"/>
              <a:gd name="connsiteY593" fmla="*/ 6666886 h 13463835"/>
              <a:gd name="connsiteX594" fmla="*/ 8544360 w 10042514"/>
              <a:gd name="connsiteY594" fmla="*/ 6690418 h 13463835"/>
              <a:gd name="connsiteX595" fmla="*/ 8534932 w 10042514"/>
              <a:gd name="connsiteY595" fmla="*/ 6825257 h 13463835"/>
              <a:gd name="connsiteX596" fmla="*/ 8484794 w 10042514"/>
              <a:gd name="connsiteY596" fmla="*/ 6902100 h 13463835"/>
              <a:gd name="connsiteX597" fmla="*/ 8468088 w 10042514"/>
              <a:gd name="connsiteY597" fmla="*/ 6984352 h 13463835"/>
              <a:gd name="connsiteX598" fmla="*/ 8415378 w 10042514"/>
              <a:gd name="connsiteY598" fmla="*/ 7033046 h 13463835"/>
              <a:gd name="connsiteX599" fmla="*/ 8411482 w 10042514"/>
              <a:gd name="connsiteY599" fmla="*/ 7093034 h 13463835"/>
              <a:gd name="connsiteX600" fmla="*/ 8358770 w 10042514"/>
              <a:gd name="connsiteY600" fmla="*/ 7141728 h 13463835"/>
              <a:gd name="connsiteX601" fmla="*/ 8385202 w 10042514"/>
              <a:gd name="connsiteY601" fmla="*/ 7181629 h 13463835"/>
              <a:gd name="connsiteX602" fmla="*/ 8346896 w 10042514"/>
              <a:gd name="connsiteY602" fmla="*/ 7207003 h 13463835"/>
              <a:gd name="connsiteX603" fmla="*/ 8338710 w 10042514"/>
              <a:gd name="connsiteY603" fmla="*/ 7281315 h 13463835"/>
              <a:gd name="connsiteX604" fmla="*/ 8248668 w 10042514"/>
              <a:gd name="connsiteY604" fmla="*/ 7384589 h 13463835"/>
              <a:gd name="connsiteX605" fmla="*/ 8279144 w 10042514"/>
              <a:gd name="connsiteY605" fmla="*/ 7492997 h 13463835"/>
              <a:gd name="connsiteX606" fmla="*/ 8090806 w 10042514"/>
              <a:gd name="connsiteY606" fmla="*/ 7617752 h 13463835"/>
              <a:gd name="connsiteX607" fmla="*/ 8044562 w 10042514"/>
              <a:gd name="connsiteY607" fmla="*/ 7634608 h 13463835"/>
              <a:gd name="connsiteX608" fmla="*/ 8106726 w 10042514"/>
              <a:gd name="connsiteY608" fmla="*/ 7620985 h 13463835"/>
              <a:gd name="connsiteX609" fmla="*/ 7593428 w 10042514"/>
              <a:gd name="connsiteY609" fmla="*/ 7747440 h 13463835"/>
              <a:gd name="connsiteX610" fmla="*/ 7593428 w 10042514"/>
              <a:gd name="connsiteY610" fmla="*/ 7747440 h 13463835"/>
              <a:gd name="connsiteX611" fmla="*/ 7615690 w 10042514"/>
              <a:gd name="connsiteY611" fmla="*/ 7760249 h 13463835"/>
              <a:gd name="connsiteX612" fmla="*/ 7136072 w 10042514"/>
              <a:gd name="connsiteY612" fmla="*/ 7809281 h 13463835"/>
              <a:gd name="connsiteX613" fmla="*/ 7136072 w 10042514"/>
              <a:gd name="connsiteY613" fmla="*/ 7809281 h 13463835"/>
              <a:gd name="connsiteX614" fmla="*/ 7261336 w 10042514"/>
              <a:gd name="connsiteY614" fmla="*/ 7825047 h 13463835"/>
              <a:gd name="connsiteX615" fmla="*/ 7102514 w 10042514"/>
              <a:gd name="connsiteY615" fmla="*/ 7845288 h 13463835"/>
              <a:gd name="connsiteX616" fmla="*/ 7178300 w 10042514"/>
              <a:gd name="connsiteY616" fmla="*/ 7893829 h 13463835"/>
              <a:gd name="connsiteX617" fmla="*/ 7147974 w 10042514"/>
              <a:gd name="connsiteY617" fmla="*/ 7913917 h 13463835"/>
              <a:gd name="connsiteX618" fmla="*/ 7224816 w 10042514"/>
              <a:gd name="connsiteY618" fmla="*/ 7964054 h 13463835"/>
              <a:gd name="connsiteX619" fmla="*/ 7234270 w 10042514"/>
              <a:gd name="connsiteY619" fmla="*/ 7999126 h 13463835"/>
              <a:gd name="connsiteX620" fmla="*/ 7274444 w 10042514"/>
              <a:gd name="connsiteY620" fmla="*/ 8059775 h 13463835"/>
              <a:gd name="connsiteX621" fmla="*/ 7539594 w 10042514"/>
              <a:gd name="connsiteY621" fmla="*/ 8352588 h 13463835"/>
              <a:gd name="connsiteX622" fmla="*/ 8251526 w 10042514"/>
              <a:gd name="connsiteY622" fmla="*/ 9104943 h 13463835"/>
              <a:gd name="connsiteX623" fmla="*/ 8608776 w 10042514"/>
              <a:gd name="connsiteY623" fmla="*/ 9495195 h 13463835"/>
              <a:gd name="connsiteX624" fmla="*/ 8759808 w 10042514"/>
              <a:gd name="connsiteY624" fmla="*/ 9594931 h 13463835"/>
              <a:gd name="connsiteX625" fmla="*/ 9132856 w 10042514"/>
              <a:gd name="connsiteY625" fmla="*/ 10029830 h 13463835"/>
              <a:gd name="connsiteX626" fmla="*/ 9785732 w 10042514"/>
              <a:gd name="connsiteY626" fmla="*/ 10821304 h 13463835"/>
              <a:gd name="connsiteX627" fmla="*/ 9989652 w 10042514"/>
              <a:gd name="connsiteY627" fmla="*/ 11170751 h 13463835"/>
              <a:gd name="connsiteX628" fmla="*/ 9982524 w 10042514"/>
              <a:gd name="connsiteY628" fmla="*/ 11246659 h 13463835"/>
              <a:gd name="connsiteX629" fmla="*/ 9960410 w 10042514"/>
              <a:gd name="connsiteY629" fmla="*/ 11362346 h 13463835"/>
              <a:gd name="connsiteX630" fmla="*/ 9974612 w 10042514"/>
              <a:gd name="connsiteY630" fmla="*/ 11408051 h 13463835"/>
              <a:gd name="connsiteX631" fmla="*/ 9929962 w 10042514"/>
              <a:gd name="connsiteY631" fmla="*/ 11423849 h 13463835"/>
              <a:gd name="connsiteX632" fmla="*/ 9929300 w 10042514"/>
              <a:gd name="connsiteY632" fmla="*/ 11467917 h 13463835"/>
              <a:gd name="connsiteX633" fmla="*/ 9925406 w 10042514"/>
              <a:gd name="connsiteY633" fmla="*/ 11527906 h 13463835"/>
              <a:gd name="connsiteX634" fmla="*/ 9860670 w 10042514"/>
              <a:gd name="connsiteY634" fmla="*/ 11513379 h 13463835"/>
              <a:gd name="connsiteX635" fmla="*/ 9866228 w 10042514"/>
              <a:gd name="connsiteY635" fmla="*/ 11608439 h 13463835"/>
              <a:gd name="connsiteX636" fmla="*/ 9788144 w 10042514"/>
              <a:gd name="connsiteY636" fmla="*/ 11618829 h 13463835"/>
              <a:gd name="connsiteX637" fmla="*/ 9849524 w 10042514"/>
              <a:gd name="connsiteY637" fmla="*/ 11690691 h 13463835"/>
              <a:gd name="connsiteX638" fmla="*/ 9757818 w 10042514"/>
              <a:gd name="connsiteY638" fmla="*/ 11638917 h 13463835"/>
              <a:gd name="connsiteX639" fmla="*/ 9725194 w 10042514"/>
              <a:gd name="connsiteY639" fmla="*/ 11717935 h 13463835"/>
              <a:gd name="connsiteX640" fmla="*/ 9754734 w 10042514"/>
              <a:gd name="connsiteY640" fmla="*/ 11783332 h 13463835"/>
              <a:gd name="connsiteX641" fmla="*/ 9688280 w 10042514"/>
              <a:gd name="connsiteY641" fmla="*/ 11811278 h 13463835"/>
              <a:gd name="connsiteX642" fmla="*/ 9744374 w 10042514"/>
              <a:gd name="connsiteY642" fmla="*/ 11875159 h 13463835"/>
              <a:gd name="connsiteX643" fmla="*/ 9678976 w 10042514"/>
              <a:gd name="connsiteY643" fmla="*/ 11904701 h 13463835"/>
              <a:gd name="connsiteX644" fmla="*/ 9651098 w 10042514"/>
              <a:gd name="connsiteY644" fmla="*/ 11994353 h 13463835"/>
              <a:gd name="connsiteX645" fmla="*/ 9605392 w 10042514"/>
              <a:gd name="connsiteY645" fmla="*/ 12008555 h 13463835"/>
              <a:gd name="connsiteX646" fmla="*/ 9549570 w 10042514"/>
              <a:gd name="connsiteY646" fmla="*/ 12031754 h 13463835"/>
              <a:gd name="connsiteX647" fmla="*/ 9562680 w 10042514"/>
              <a:gd name="connsiteY647" fmla="*/ 12266481 h 13463835"/>
              <a:gd name="connsiteX648" fmla="*/ 9562680 w 10042514"/>
              <a:gd name="connsiteY648" fmla="*/ 12266481 h 13463835"/>
              <a:gd name="connsiteX649" fmla="*/ 9449980 w 10042514"/>
              <a:gd name="connsiteY649" fmla="*/ 12311283 h 13463835"/>
              <a:gd name="connsiteX650" fmla="*/ 9502840 w 10042514"/>
              <a:gd name="connsiteY650" fmla="*/ 12391084 h 13463835"/>
              <a:gd name="connsiteX651" fmla="*/ 9268894 w 10042514"/>
              <a:gd name="connsiteY651" fmla="*/ 12318715 h 13463835"/>
              <a:gd name="connsiteX652" fmla="*/ 9307888 w 10042514"/>
              <a:gd name="connsiteY652" fmla="*/ 12419183 h 13463835"/>
              <a:gd name="connsiteX653" fmla="*/ 9271220 w 10042514"/>
              <a:gd name="connsiteY653" fmla="*/ 12429695 h 13463835"/>
              <a:gd name="connsiteX654" fmla="*/ 9403098 w 10042514"/>
              <a:gd name="connsiteY654" fmla="*/ 12542117 h 13463835"/>
              <a:gd name="connsiteX655" fmla="*/ 9287288 w 10042514"/>
              <a:gd name="connsiteY655" fmla="*/ 12561422 h 13463835"/>
              <a:gd name="connsiteX656" fmla="*/ 9355284 w 10042514"/>
              <a:gd name="connsiteY656" fmla="*/ 12729940 h 13463835"/>
              <a:gd name="connsiteX657" fmla="*/ 9254814 w 10042514"/>
              <a:gd name="connsiteY657" fmla="*/ 12768937 h 13463835"/>
              <a:gd name="connsiteX658" fmla="*/ 9250918 w 10042514"/>
              <a:gd name="connsiteY658" fmla="*/ 12828925 h 13463835"/>
              <a:gd name="connsiteX659" fmla="*/ 9277226 w 10042514"/>
              <a:gd name="connsiteY659" fmla="*/ 12910241 h 13463835"/>
              <a:gd name="connsiteX660" fmla="*/ 9262820 w 10042514"/>
              <a:gd name="connsiteY660" fmla="*/ 12933561 h 13463835"/>
              <a:gd name="connsiteX661" fmla="*/ 9282784 w 10042514"/>
              <a:gd name="connsiteY661" fmla="*/ 13005301 h 13463835"/>
              <a:gd name="connsiteX662" fmla="*/ 9212558 w 10042514"/>
              <a:gd name="connsiteY662" fmla="*/ 13051820 h 13463835"/>
              <a:gd name="connsiteX663" fmla="*/ 9238988 w 10042514"/>
              <a:gd name="connsiteY663" fmla="*/ 13091720 h 13463835"/>
              <a:gd name="connsiteX664" fmla="*/ 9207026 w 10042514"/>
              <a:gd name="connsiteY664" fmla="*/ 13126671 h 13463835"/>
              <a:gd name="connsiteX665" fmla="*/ 9036302 w 10042514"/>
              <a:gd name="connsiteY665" fmla="*/ 13042275 h 13463835"/>
              <a:gd name="connsiteX666" fmla="*/ 8890950 w 10042514"/>
              <a:gd name="connsiteY666" fmla="*/ 12996184 h 13463835"/>
              <a:gd name="connsiteX667" fmla="*/ 8605590 w 10042514"/>
              <a:gd name="connsiteY667" fmla="*/ 12714462 h 13463835"/>
              <a:gd name="connsiteX668" fmla="*/ 8326696 w 10042514"/>
              <a:gd name="connsiteY668" fmla="*/ 12400900 h 13463835"/>
              <a:gd name="connsiteX669" fmla="*/ 7276668 w 10042514"/>
              <a:gd name="connsiteY669" fmla="*/ 11245606 h 13463835"/>
              <a:gd name="connsiteX670" fmla="*/ 6078838 w 10042514"/>
              <a:gd name="connsiteY670" fmla="*/ 9974657 h 13463835"/>
              <a:gd name="connsiteX671" fmla="*/ 6023802 w 10042514"/>
              <a:gd name="connsiteY671" fmla="*/ 9912371 h 13463835"/>
              <a:gd name="connsiteX672" fmla="*/ 6040656 w 10042514"/>
              <a:gd name="connsiteY672" fmla="*/ 9958615 h 13463835"/>
              <a:gd name="connsiteX673" fmla="*/ 6703894 w 10042514"/>
              <a:gd name="connsiteY673" fmla="*/ 10658261 h 13463835"/>
              <a:gd name="connsiteX674" fmla="*/ 7454942 w 10042514"/>
              <a:gd name="connsiteY674" fmla="*/ 11469669 h 13463835"/>
              <a:gd name="connsiteX675" fmla="*/ 8208560 w 10042514"/>
              <a:gd name="connsiteY675" fmla="*/ 12309226 h 13463835"/>
              <a:gd name="connsiteX676" fmla="*/ 8758948 w 10042514"/>
              <a:gd name="connsiteY676" fmla="*/ 12925177 h 13463835"/>
              <a:gd name="connsiteX677" fmla="*/ 8933178 w 10042514"/>
              <a:gd name="connsiteY677" fmla="*/ 13080733 h 13463835"/>
              <a:gd name="connsiteX678" fmla="*/ 8959608 w 10042514"/>
              <a:gd name="connsiteY678" fmla="*/ 13120633 h 13463835"/>
              <a:gd name="connsiteX679" fmla="*/ 9154586 w 10042514"/>
              <a:gd name="connsiteY679" fmla="*/ 13262445 h 13463835"/>
              <a:gd name="connsiteX680" fmla="*/ 9100280 w 10042514"/>
              <a:gd name="connsiteY680" fmla="*/ 13312196 h 13463835"/>
              <a:gd name="connsiteX681" fmla="*/ 9137882 w 10042514"/>
              <a:gd name="connsiteY681" fmla="*/ 13344696 h 13463835"/>
              <a:gd name="connsiteX682" fmla="*/ 9084236 w 10042514"/>
              <a:gd name="connsiteY682" fmla="*/ 13350379 h 13463835"/>
              <a:gd name="connsiteX683" fmla="*/ 9104324 w 10042514"/>
              <a:gd name="connsiteY683" fmla="*/ 13380704 h 13463835"/>
              <a:gd name="connsiteX684" fmla="*/ 9058078 w 10042514"/>
              <a:gd name="connsiteY684" fmla="*/ 13397559 h 13463835"/>
              <a:gd name="connsiteX685" fmla="*/ 9060892 w 10042514"/>
              <a:gd name="connsiteY685" fmla="*/ 13452426 h 13463835"/>
              <a:gd name="connsiteX686" fmla="*/ 9064614 w 10042514"/>
              <a:gd name="connsiteY686" fmla="*/ 13463835 h 13463835"/>
              <a:gd name="connsiteX687" fmla="*/ 8544590 w 10042514"/>
              <a:gd name="connsiteY687" fmla="*/ 13463835 h 13463835"/>
              <a:gd name="connsiteX688" fmla="*/ 8534676 w 10042514"/>
              <a:gd name="connsiteY688" fmla="*/ 13439427 h 13463835"/>
              <a:gd name="connsiteX689" fmla="*/ 8528710 w 10042514"/>
              <a:gd name="connsiteY689" fmla="*/ 13392286 h 13463835"/>
              <a:gd name="connsiteX690" fmla="*/ 8486360 w 10042514"/>
              <a:gd name="connsiteY690" fmla="*/ 13349152 h 13463835"/>
              <a:gd name="connsiteX691" fmla="*/ 8485426 w 10042514"/>
              <a:gd name="connsiteY691" fmla="*/ 13306141 h 13463835"/>
              <a:gd name="connsiteX692" fmla="*/ 8387104 w 10042514"/>
              <a:gd name="connsiteY692" fmla="*/ 13157711 h 13463835"/>
              <a:gd name="connsiteX693" fmla="*/ 7898096 w 10042514"/>
              <a:gd name="connsiteY693" fmla="*/ 12613621 h 13463835"/>
              <a:gd name="connsiteX694" fmla="*/ 7764042 w 10042514"/>
              <a:gd name="connsiteY694" fmla="*/ 12518714 h 13463835"/>
              <a:gd name="connsiteX695" fmla="*/ 7737488 w 10042514"/>
              <a:gd name="connsiteY695" fmla="*/ 12520229 h 13463835"/>
              <a:gd name="connsiteX696" fmla="*/ 7119834 w 10042514"/>
              <a:gd name="connsiteY696" fmla="*/ 11847797 h 13463835"/>
              <a:gd name="connsiteX697" fmla="*/ 7038244 w 10042514"/>
              <a:gd name="connsiteY697" fmla="*/ 11787026 h 13463835"/>
              <a:gd name="connsiteX698" fmla="*/ 7031238 w 10042514"/>
              <a:gd name="connsiteY698" fmla="*/ 11821519 h 13463835"/>
              <a:gd name="connsiteX699" fmla="*/ 6797804 w 10042514"/>
              <a:gd name="connsiteY699" fmla="*/ 11576586 h 13463835"/>
              <a:gd name="connsiteX700" fmla="*/ 6707696 w 10042514"/>
              <a:gd name="connsiteY700" fmla="*/ 11523755 h 13463835"/>
              <a:gd name="connsiteX701" fmla="*/ 7024772 w 10042514"/>
              <a:gd name="connsiteY701" fmla="*/ 11853358 h 13463835"/>
              <a:gd name="connsiteX702" fmla="*/ 7142246 w 10042514"/>
              <a:gd name="connsiteY702" fmla="*/ 11989101 h 13463835"/>
              <a:gd name="connsiteX703" fmla="*/ 7041626 w 10042514"/>
              <a:gd name="connsiteY703" fmla="*/ 11899602 h 13463835"/>
              <a:gd name="connsiteX704" fmla="*/ 6933068 w 10042514"/>
              <a:gd name="connsiteY704" fmla="*/ 11801584 h 13463835"/>
              <a:gd name="connsiteX705" fmla="*/ 6933068 w 10042514"/>
              <a:gd name="connsiteY705" fmla="*/ 11801584 h 13463835"/>
              <a:gd name="connsiteX706" fmla="*/ 7374896 w 10042514"/>
              <a:gd name="connsiteY706" fmla="*/ 12319518 h 13463835"/>
              <a:gd name="connsiteX707" fmla="*/ 7083192 w 10042514"/>
              <a:gd name="connsiteY707" fmla="*/ 12028219 h 13463835"/>
              <a:gd name="connsiteX708" fmla="*/ 6482392 w 10042514"/>
              <a:gd name="connsiteY708" fmla="*/ 11402031 h 13463835"/>
              <a:gd name="connsiteX709" fmla="*/ 6408202 w 10042514"/>
              <a:gd name="connsiteY709" fmla="*/ 11352432 h 13463835"/>
              <a:gd name="connsiteX710" fmla="*/ 6696672 w 10042514"/>
              <a:gd name="connsiteY710" fmla="*/ 11659651 h 13463835"/>
              <a:gd name="connsiteX711" fmla="*/ 6690206 w 10042514"/>
              <a:gd name="connsiteY711" fmla="*/ 11691490 h 13463835"/>
              <a:gd name="connsiteX712" fmla="*/ 6900320 w 10042514"/>
              <a:gd name="connsiteY712" fmla="*/ 11922018 h 13463835"/>
              <a:gd name="connsiteX713" fmla="*/ 6866884 w 10042514"/>
              <a:gd name="connsiteY713" fmla="*/ 11916610 h 13463835"/>
              <a:gd name="connsiteX714" fmla="*/ 6896424 w 10042514"/>
              <a:gd name="connsiteY714" fmla="*/ 11982006 h 13463835"/>
              <a:gd name="connsiteX715" fmla="*/ 6672840 w 10042514"/>
              <a:gd name="connsiteY715" fmla="*/ 11817810 h 13463835"/>
              <a:gd name="connsiteX716" fmla="*/ 6246146 w 10042514"/>
              <a:gd name="connsiteY716" fmla="*/ 11388593 h 13463835"/>
              <a:gd name="connsiteX717" fmla="*/ 6025400 w 10042514"/>
              <a:gd name="connsiteY717" fmla="*/ 11162812 h 13463835"/>
              <a:gd name="connsiteX718" fmla="*/ 5974408 w 10042514"/>
              <a:gd name="connsiteY718" fmla="*/ 11169034 h 13463835"/>
              <a:gd name="connsiteX719" fmla="*/ 5770636 w 10042514"/>
              <a:gd name="connsiteY719" fmla="*/ 10948082 h 13463835"/>
              <a:gd name="connsiteX720" fmla="*/ 4381848 w 10042514"/>
              <a:gd name="connsiteY720" fmla="*/ 9433918 h 13463835"/>
              <a:gd name="connsiteX721" fmla="*/ 4392360 w 10042514"/>
              <a:gd name="connsiteY721" fmla="*/ 9470586 h 13463835"/>
              <a:gd name="connsiteX722" fmla="*/ 5737202 w 10042514"/>
              <a:gd name="connsiteY722" fmla="*/ 10942674 h 13463835"/>
              <a:gd name="connsiteX723" fmla="*/ 5779428 w 10042514"/>
              <a:gd name="connsiteY723" fmla="*/ 11027223 h 13463835"/>
              <a:gd name="connsiteX724" fmla="*/ 5294588 w 10042514"/>
              <a:gd name="connsiteY724" fmla="*/ 10510224 h 13463835"/>
              <a:gd name="connsiteX725" fmla="*/ 5220856 w 10042514"/>
              <a:gd name="connsiteY725" fmla="*/ 10485583 h 13463835"/>
              <a:gd name="connsiteX726" fmla="*/ 5097038 w 10042514"/>
              <a:gd name="connsiteY726" fmla="*/ 10340264 h 13463835"/>
              <a:gd name="connsiteX727" fmla="*/ 4355568 w 10042514"/>
              <a:gd name="connsiteY727" fmla="*/ 9522513 h 13463835"/>
              <a:gd name="connsiteX728" fmla="*/ 4294064 w 10042514"/>
              <a:gd name="connsiteY728" fmla="*/ 9492066 h 13463835"/>
              <a:gd name="connsiteX729" fmla="*/ 5254564 w 10042514"/>
              <a:gd name="connsiteY729" fmla="*/ 10578071 h 13463835"/>
              <a:gd name="connsiteX730" fmla="*/ 5594962 w 10042514"/>
              <a:gd name="connsiteY730" fmla="*/ 10922079 h 13463835"/>
              <a:gd name="connsiteX731" fmla="*/ 5608582 w 10042514"/>
              <a:gd name="connsiteY731" fmla="*/ 10984243 h 13463835"/>
              <a:gd name="connsiteX732" fmla="*/ 3964758 w 10042514"/>
              <a:gd name="connsiteY732" fmla="*/ 9168268 h 13463835"/>
              <a:gd name="connsiteX733" fmla="*/ 3709061 w 10042514"/>
              <a:gd name="connsiteY733" fmla="*/ 8910526 h 13463835"/>
              <a:gd name="connsiteX734" fmla="*/ 3735491 w 10042514"/>
              <a:gd name="connsiteY734" fmla="*/ 8950427 h 13463835"/>
              <a:gd name="connsiteX735" fmla="*/ 4233414 w 10042514"/>
              <a:gd name="connsiteY735" fmla="*/ 9532242 h 13463835"/>
              <a:gd name="connsiteX736" fmla="*/ 4385258 w 10042514"/>
              <a:gd name="connsiteY736" fmla="*/ 9716405 h 13463835"/>
              <a:gd name="connsiteX737" fmla="*/ 3889906 w 10042514"/>
              <a:gd name="connsiteY737" fmla="*/ 9162738 h 13463835"/>
              <a:gd name="connsiteX738" fmla="*/ 3819408 w 10042514"/>
              <a:gd name="connsiteY738" fmla="*/ 9122177 h 13463835"/>
              <a:gd name="connsiteX739" fmla="*/ 4528376 w 10042514"/>
              <a:gd name="connsiteY739" fmla="*/ 9977532 h 13463835"/>
              <a:gd name="connsiteX740" fmla="*/ 5050820 w 10042514"/>
              <a:gd name="connsiteY740" fmla="*/ 10527030 h 13463835"/>
              <a:gd name="connsiteX741" fmla="*/ 5194724 w 10042514"/>
              <a:gd name="connsiteY741" fmla="*/ 10702673 h 13463835"/>
              <a:gd name="connsiteX742" fmla="*/ 4982312 w 10042514"/>
              <a:gd name="connsiteY742" fmla="*/ 10531076 h 13463835"/>
              <a:gd name="connsiteX743" fmla="*/ 4437210 w 10042514"/>
              <a:gd name="connsiteY743" fmla="*/ 9923105 h 13463835"/>
              <a:gd name="connsiteX744" fmla="*/ 4312732 w 10042514"/>
              <a:gd name="connsiteY744" fmla="*/ 9821854 h 13463835"/>
              <a:gd name="connsiteX745" fmla="*/ 3965056 w 10042514"/>
              <a:gd name="connsiteY745" fmla="*/ 9425259 h 13463835"/>
              <a:gd name="connsiteX746" fmla="*/ 3822790 w 10042514"/>
              <a:gd name="connsiteY746" fmla="*/ 9234753 h 13463835"/>
              <a:gd name="connsiteX747" fmla="*/ 3734856 w 10042514"/>
              <a:gd name="connsiteY747" fmla="*/ 9164407 h 13463835"/>
              <a:gd name="connsiteX748" fmla="*/ 3632640 w 10042514"/>
              <a:gd name="connsiteY748" fmla="*/ 9075965 h 13463835"/>
              <a:gd name="connsiteX749" fmla="*/ 4387732 w 10042514"/>
              <a:gd name="connsiteY749" fmla="*/ 9955879 h 13463835"/>
              <a:gd name="connsiteX750" fmla="*/ 5030220 w 10042514"/>
              <a:gd name="connsiteY750" fmla="*/ 10669269 h 13463835"/>
              <a:gd name="connsiteX751" fmla="*/ 5467424 w 10042514"/>
              <a:gd name="connsiteY751" fmla="*/ 11135154 h 13463835"/>
              <a:gd name="connsiteX752" fmla="*/ 5552002 w 10042514"/>
              <a:gd name="connsiteY752" fmla="*/ 11262836 h 13463835"/>
              <a:gd name="connsiteX753" fmla="*/ 5060818 w 10042514"/>
              <a:gd name="connsiteY753" fmla="*/ 10736262 h 13463835"/>
              <a:gd name="connsiteX754" fmla="*/ 4532572 w 10042514"/>
              <a:gd name="connsiteY754" fmla="*/ 10174534 h 13463835"/>
              <a:gd name="connsiteX755" fmla="*/ 4593288 w 10042514"/>
              <a:gd name="connsiteY755" fmla="*/ 10290464 h 13463835"/>
              <a:gd name="connsiteX756" fmla="*/ 5446552 w 10042514"/>
              <a:gd name="connsiteY756" fmla="*/ 11190314 h 13463835"/>
              <a:gd name="connsiteX757" fmla="*/ 5421056 w 10042514"/>
              <a:gd name="connsiteY757" fmla="*/ 11193425 h 13463835"/>
              <a:gd name="connsiteX758" fmla="*/ 5328418 w 10042514"/>
              <a:gd name="connsiteY758" fmla="*/ 11098640 h 13463835"/>
              <a:gd name="connsiteX759" fmla="*/ 2346879 w 10042514"/>
              <a:gd name="connsiteY759" fmla="*/ 7734669 h 13463835"/>
              <a:gd name="connsiteX760" fmla="*/ 2008904 w 10042514"/>
              <a:gd name="connsiteY760" fmla="*/ 7290314 h 13463835"/>
              <a:gd name="connsiteX761" fmla="*/ 1789998 w 10042514"/>
              <a:gd name="connsiteY761" fmla="*/ 6980647 h 13463835"/>
              <a:gd name="connsiteX762" fmla="*/ 1834797 w 10042514"/>
              <a:gd name="connsiteY762" fmla="*/ 7093344 h 13463835"/>
              <a:gd name="connsiteX763" fmla="*/ 1878743 w 10042514"/>
              <a:gd name="connsiteY763" fmla="*/ 7135420 h 13463835"/>
              <a:gd name="connsiteX764" fmla="*/ 2427684 w 10042514"/>
              <a:gd name="connsiteY764" fmla="*/ 7880924 h 13463835"/>
              <a:gd name="connsiteX765" fmla="*/ 2306977 w 10042514"/>
              <a:gd name="connsiteY765" fmla="*/ 7761100 h 13463835"/>
              <a:gd name="connsiteX766" fmla="*/ 1864337 w 10042514"/>
              <a:gd name="connsiteY766" fmla="*/ 7158740 h 13463835"/>
              <a:gd name="connsiteX767" fmla="*/ 1562908 w 10042514"/>
              <a:gd name="connsiteY767" fmla="*/ 6745290 h 13463835"/>
              <a:gd name="connsiteX768" fmla="*/ 1572757 w 10042514"/>
              <a:gd name="connsiteY768" fmla="*/ 6826026 h 13463835"/>
              <a:gd name="connsiteX769" fmla="*/ 1405655 w 10042514"/>
              <a:gd name="connsiteY769" fmla="*/ 6594562 h 13463835"/>
              <a:gd name="connsiteX770" fmla="*/ 1268730 w 10042514"/>
              <a:gd name="connsiteY770" fmla="*/ 6214516 h 13463835"/>
              <a:gd name="connsiteX771" fmla="*/ 1381429 w 10042514"/>
              <a:gd name="connsiteY771" fmla="*/ 6169714 h 13463835"/>
              <a:gd name="connsiteX772" fmla="*/ 1379711 w 10042514"/>
              <a:gd name="connsiteY772" fmla="*/ 6212187 h 13463835"/>
              <a:gd name="connsiteX773" fmla="*/ 1400583 w 10042514"/>
              <a:gd name="connsiteY773" fmla="*/ 6157027 h 13463835"/>
              <a:gd name="connsiteX774" fmla="*/ 1433207 w 10042514"/>
              <a:gd name="connsiteY774" fmla="*/ 6078009 h 13463835"/>
              <a:gd name="connsiteX775" fmla="*/ 1516121 w 10042514"/>
              <a:gd name="connsiteY775" fmla="*/ 6050642 h 13463835"/>
              <a:gd name="connsiteX776" fmla="*/ 1535396 w 10042514"/>
              <a:gd name="connsiteY776" fmla="*/ 5996540 h 13463835"/>
              <a:gd name="connsiteX777" fmla="*/ 1591218 w 10042514"/>
              <a:gd name="connsiteY777" fmla="*/ 5973341 h 13463835"/>
              <a:gd name="connsiteX778" fmla="*/ 1621271 w 10042514"/>
              <a:gd name="connsiteY778" fmla="*/ 5866174 h 13463835"/>
              <a:gd name="connsiteX779" fmla="*/ 1710651 w 10042514"/>
              <a:gd name="connsiteY779" fmla="*/ 5806968 h 13463835"/>
              <a:gd name="connsiteX780" fmla="*/ 1630970 w 10042514"/>
              <a:gd name="connsiteY780" fmla="*/ 5818414 h 13463835"/>
              <a:gd name="connsiteX781" fmla="*/ 1816196 w 10042514"/>
              <a:gd name="connsiteY781" fmla="*/ 5668163 h 13463835"/>
              <a:gd name="connsiteX782" fmla="*/ 1922158 w 10042514"/>
              <a:gd name="connsiteY782" fmla="*/ 5568121 h 13463835"/>
              <a:gd name="connsiteX783" fmla="*/ 1902194 w 10042514"/>
              <a:gd name="connsiteY783" fmla="*/ 5496382 h 13463835"/>
              <a:gd name="connsiteX784" fmla="*/ 2186376 w 10042514"/>
              <a:gd name="connsiteY784" fmla="*/ 5280582 h 13463835"/>
              <a:gd name="connsiteX785" fmla="*/ 2212657 w 10042514"/>
              <a:gd name="connsiteY785" fmla="*/ 5191987 h 13463835"/>
              <a:gd name="connsiteX786" fmla="*/ 2265907 w 10042514"/>
              <a:gd name="connsiteY786" fmla="*/ 5140639 h 13463835"/>
              <a:gd name="connsiteX787" fmla="*/ 2380906 w 10042514"/>
              <a:gd name="connsiteY787" fmla="*/ 5036906 h 13463835"/>
              <a:gd name="connsiteX788" fmla="*/ 2400844 w 10042514"/>
              <a:gd name="connsiteY788" fmla="*/ 4938736 h 13463835"/>
              <a:gd name="connsiteX789" fmla="*/ 2480648 w 10042514"/>
              <a:gd name="connsiteY789" fmla="*/ 4885874 h 13463835"/>
              <a:gd name="connsiteX790" fmla="*/ 2543597 w 10042514"/>
              <a:gd name="connsiteY790" fmla="*/ 4786767 h 13463835"/>
              <a:gd name="connsiteX791" fmla="*/ 2669769 w 10042514"/>
              <a:gd name="connsiteY791" fmla="*/ 4675633 h 13463835"/>
              <a:gd name="connsiteX792" fmla="*/ 2445127 w 10042514"/>
              <a:gd name="connsiteY792" fmla="*/ 4509841 h 13463835"/>
              <a:gd name="connsiteX793" fmla="*/ 2252801 w 10042514"/>
              <a:gd name="connsiteY793" fmla="*/ 4368568 h 13463835"/>
              <a:gd name="connsiteX794" fmla="*/ 2571447 w 10042514"/>
              <a:gd name="connsiteY794" fmla="*/ 4527203 h 13463835"/>
              <a:gd name="connsiteX795" fmla="*/ 2527501 w 10042514"/>
              <a:gd name="connsiteY795" fmla="*/ 4485128 h 13463835"/>
              <a:gd name="connsiteX796" fmla="*/ 1877250 w 10042514"/>
              <a:gd name="connsiteY796" fmla="*/ 4061625 h 13463835"/>
              <a:gd name="connsiteX797" fmla="*/ 1222831 w 10042514"/>
              <a:gd name="connsiteY797" fmla="*/ 3611031 h 13463835"/>
              <a:gd name="connsiteX798" fmla="*/ 570131 w 10042514"/>
              <a:gd name="connsiteY798" fmla="*/ 3117963 h 13463835"/>
              <a:gd name="connsiteX799" fmla="*/ 944209 w 10042514"/>
              <a:gd name="connsiteY799" fmla="*/ 3384548 h 13463835"/>
              <a:gd name="connsiteX800" fmla="*/ 1071921 w 10042514"/>
              <a:gd name="connsiteY800" fmla="*/ 3469880 h 13463835"/>
              <a:gd name="connsiteX801" fmla="*/ 974534 w 10042514"/>
              <a:gd name="connsiteY801" fmla="*/ 3364461 h 13463835"/>
              <a:gd name="connsiteX802" fmla="*/ 150176 w 10042514"/>
              <a:gd name="connsiteY802" fmla="*/ 2743987 h 13463835"/>
              <a:gd name="connsiteX803" fmla="*/ 928017 w 10042514"/>
              <a:gd name="connsiteY803" fmla="*/ 3294236 h 13463835"/>
              <a:gd name="connsiteX804" fmla="*/ 991116 w 10042514"/>
              <a:gd name="connsiteY804" fmla="*/ 3323625 h 13463835"/>
              <a:gd name="connsiteX805" fmla="*/ 937593 w 10042514"/>
              <a:gd name="connsiteY805" fmla="*/ 3287893 h 13463835"/>
              <a:gd name="connsiteX806" fmla="*/ 117525 w 10042514"/>
              <a:gd name="connsiteY806" fmla="*/ 2653096 h 13463835"/>
              <a:gd name="connsiteX807" fmla="*/ 305103 w 10042514"/>
              <a:gd name="connsiteY807" fmla="*/ 2783735 h 13463835"/>
              <a:gd name="connsiteX808" fmla="*/ 497428 w 10042514"/>
              <a:gd name="connsiteY808" fmla="*/ 2925007 h 13463835"/>
              <a:gd name="connsiteX809" fmla="*/ 377779 w 10042514"/>
              <a:gd name="connsiteY809" fmla="*/ 2806780 h 13463835"/>
              <a:gd name="connsiteX810" fmla="*/ 236323 w 10042514"/>
              <a:gd name="connsiteY810" fmla="*/ 2700701 h 13463835"/>
              <a:gd name="connsiteX811" fmla="*/ 368325 w 10042514"/>
              <a:gd name="connsiteY811" fmla="*/ 2771708 h 13463835"/>
              <a:gd name="connsiteX812" fmla="*/ 1095753 w 10042514"/>
              <a:gd name="connsiteY812" fmla="*/ 3311720 h 13463835"/>
              <a:gd name="connsiteX813" fmla="*/ 1392014 w 10042514"/>
              <a:gd name="connsiteY813" fmla="*/ 3498962 h 13463835"/>
              <a:gd name="connsiteX814" fmla="*/ 1354411 w 10042514"/>
              <a:gd name="connsiteY814" fmla="*/ 3466462 h 13463835"/>
              <a:gd name="connsiteX815" fmla="*/ 761038 w 10042514"/>
              <a:gd name="connsiteY815" fmla="*/ 3021358 h 13463835"/>
              <a:gd name="connsiteX816" fmla="*/ 536396 w 10042514"/>
              <a:gd name="connsiteY816" fmla="*/ 2855565 h 13463835"/>
              <a:gd name="connsiteX817" fmla="*/ 676338 w 10042514"/>
              <a:gd name="connsiteY817" fmla="*/ 2935091 h 13463835"/>
              <a:gd name="connsiteX818" fmla="*/ 1349787 w 10042514"/>
              <a:gd name="connsiteY818" fmla="*/ 3414414 h 13463835"/>
              <a:gd name="connsiteX819" fmla="*/ 1622188 w 10042514"/>
              <a:gd name="connsiteY819" fmla="*/ 3589904 h 13463835"/>
              <a:gd name="connsiteX820" fmla="*/ 1433553 w 10042514"/>
              <a:gd name="connsiteY820" fmla="*/ 3457669 h 13463835"/>
              <a:gd name="connsiteX821" fmla="*/ 1249747 w 10042514"/>
              <a:gd name="connsiteY821" fmla="*/ 3308456 h 13463835"/>
              <a:gd name="connsiteX822" fmla="*/ 1589414 w 10042514"/>
              <a:gd name="connsiteY822" fmla="*/ 3540427 h 13463835"/>
              <a:gd name="connsiteX823" fmla="*/ 1707673 w 10042514"/>
              <a:gd name="connsiteY823" fmla="*/ 3590686 h 13463835"/>
              <a:gd name="connsiteX824" fmla="*/ 2101443 w 10042514"/>
              <a:gd name="connsiteY824" fmla="*/ 3841932 h 13463835"/>
              <a:gd name="connsiteX825" fmla="*/ 2164543 w 10042514"/>
              <a:gd name="connsiteY825" fmla="*/ 3871320 h 13463835"/>
              <a:gd name="connsiteX826" fmla="*/ 2068669 w 10042514"/>
              <a:gd name="connsiteY826" fmla="*/ 3792455 h 13463835"/>
              <a:gd name="connsiteX827" fmla="*/ 1253764 w 10042514"/>
              <a:gd name="connsiteY827" fmla="*/ 3207053 h 13463835"/>
              <a:gd name="connsiteX828" fmla="*/ 1947963 w 10042514"/>
              <a:gd name="connsiteY828" fmla="*/ 3672632 h 13463835"/>
              <a:gd name="connsiteX829" fmla="*/ 2046134 w 10042514"/>
              <a:gd name="connsiteY829" fmla="*/ 3692566 h 13463835"/>
              <a:gd name="connsiteX830" fmla="*/ 1238630 w 10042514"/>
              <a:gd name="connsiteY830" fmla="*/ 3118336 h 13463835"/>
              <a:gd name="connsiteX831" fmla="*/ 1185769 w 10042514"/>
              <a:gd name="connsiteY831" fmla="*/ 3038535 h 13463835"/>
              <a:gd name="connsiteX832" fmla="*/ 1736915 w 10042514"/>
              <a:gd name="connsiteY832" fmla="*/ 3399092 h 13463835"/>
              <a:gd name="connsiteX833" fmla="*/ 1839254 w 10042514"/>
              <a:gd name="connsiteY833" fmla="*/ 3446118 h 13463835"/>
              <a:gd name="connsiteX834" fmla="*/ 956503 w 10042514"/>
              <a:gd name="connsiteY834" fmla="*/ 2820694 h 13463835"/>
              <a:gd name="connsiteX835" fmla="*/ 637045 w 10042514"/>
              <a:gd name="connsiteY835" fmla="*/ 2577632 h 13463835"/>
              <a:gd name="connsiteX836" fmla="*/ 549235 w 10042514"/>
              <a:gd name="connsiteY836" fmla="*/ 2465870 h 13463835"/>
              <a:gd name="connsiteX837" fmla="*/ 329422 w 10042514"/>
              <a:gd name="connsiteY837" fmla="*/ 2283101 h 13463835"/>
              <a:gd name="connsiteX838" fmla="*/ 283961 w 10042514"/>
              <a:gd name="connsiteY838" fmla="*/ 2214472 h 13463835"/>
              <a:gd name="connsiteX839" fmla="*/ 152082 w 10042514"/>
              <a:gd name="connsiteY839" fmla="*/ 2102049 h 13463835"/>
              <a:gd name="connsiteX840" fmla="*/ 32432 w 10042514"/>
              <a:gd name="connsiteY840" fmla="*/ 1983822 h 13463835"/>
              <a:gd name="connsiteX841" fmla="*/ 182407 w 10042514"/>
              <a:gd name="connsiteY841" fmla="*/ 2081962 h 13463835"/>
              <a:gd name="connsiteX842" fmla="*/ 116859 w 10042514"/>
              <a:gd name="connsiteY842" fmla="*/ 1983008 h 13463835"/>
              <a:gd name="connsiteX843" fmla="*/ 412458 w 10042514"/>
              <a:gd name="connsiteY843" fmla="*/ 2214319 h 13463835"/>
              <a:gd name="connsiteX844" fmla="*/ 412581 w 10042514"/>
              <a:gd name="connsiteY844" fmla="*/ 2172903 h 13463835"/>
              <a:gd name="connsiteX845" fmla="*/ 283935 w 10042514"/>
              <a:gd name="connsiteY845" fmla="*/ 2044561 h 13463835"/>
              <a:gd name="connsiteX846" fmla="*/ 57778 w 10042514"/>
              <a:gd name="connsiteY846" fmla="*/ 1852215 h 13463835"/>
              <a:gd name="connsiteX847" fmla="*/ 185491 w 10042514"/>
              <a:gd name="connsiteY847" fmla="*/ 1937546 h 13463835"/>
              <a:gd name="connsiteX848" fmla="*/ 323837 w 10042514"/>
              <a:gd name="connsiteY848" fmla="*/ 2018129 h 13463835"/>
              <a:gd name="connsiteX849" fmla="*/ 165527 w 10042514"/>
              <a:gd name="connsiteY849" fmla="*/ 1865807 h 13463835"/>
              <a:gd name="connsiteX850" fmla="*/ 294 w 10042514"/>
              <a:gd name="connsiteY850" fmla="*/ 1720366 h 13463835"/>
              <a:gd name="connsiteX851" fmla="*/ 176699 w 10042514"/>
              <a:gd name="connsiteY851" fmla="*/ 1858406 h 13463835"/>
              <a:gd name="connsiteX852" fmla="*/ 185342 w 10042514"/>
              <a:gd name="connsiteY852" fmla="*/ 1809051 h 13463835"/>
              <a:gd name="connsiteX853" fmla="*/ 239921 w 10042514"/>
              <a:gd name="connsiteY853" fmla="*/ 1846379 h 13463835"/>
              <a:gd name="connsiteX854" fmla="*/ 281337 w 10042514"/>
              <a:gd name="connsiteY854" fmla="*/ 1846501 h 13463835"/>
              <a:gd name="connsiteX855" fmla="*/ 144710 w 10042514"/>
              <a:gd name="connsiteY855" fmla="*/ 1723446 h 13463835"/>
              <a:gd name="connsiteX856" fmla="*/ 169272 w 10042514"/>
              <a:gd name="connsiteY856" fmla="*/ 1677323 h 13463835"/>
              <a:gd name="connsiteX857" fmla="*/ 183016 w 10042514"/>
              <a:gd name="connsiteY857" fmla="*/ 1698072 h 13463835"/>
              <a:gd name="connsiteX858" fmla="*/ 169272 w 10042514"/>
              <a:gd name="connsiteY858" fmla="*/ 1677323 h 13463835"/>
              <a:gd name="connsiteX859" fmla="*/ 88739 w 10042514"/>
              <a:gd name="connsiteY859" fmla="*/ 1618149 h 13463835"/>
              <a:gd name="connsiteX860" fmla="*/ 143899 w 10042514"/>
              <a:gd name="connsiteY860" fmla="*/ 1639018 h 13463835"/>
              <a:gd name="connsiteX861" fmla="*/ 314623 w 10042514"/>
              <a:gd name="connsiteY861" fmla="*/ 1723414 h 13463835"/>
              <a:gd name="connsiteX862" fmla="*/ 199720 w 10042514"/>
              <a:gd name="connsiteY862" fmla="*/ 1615820 h 13463835"/>
              <a:gd name="connsiteX863" fmla="*/ 110853 w 10042514"/>
              <a:gd name="connsiteY863" fmla="*/ 1502462 h 13463835"/>
              <a:gd name="connsiteX864" fmla="*/ 245965 w 10042514"/>
              <a:gd name="connsiteY864" fmla="*/ 1598965 h 13463835"/>
              <a:gd name="connsiteX865" fmla="*/ 643903 w 10042514"/>
              <a:gd name="connsiteY865" fmla="*/ 1877301 h 13463835"/>
              <a:gd name="connsiteX866" fmla="*/ 781192 w 10042514"/>
              <a:gd name="connsiteY866" fmla="*/ 1956289 h 13463835"/>
              <a:gd name="connsiteX867" fmla="*/ 559203 w 10042514"/>
              <a:gd name="connsiteY867" fmla="*/ 1791036 h 13463835"/>
              <a:gd name="connsiteX868" fmla="*/ 220320 w 10042514"/>
              <a:gd name="connsiteY868" fmla="*/ 1473580 h 13463835"/>
              <a:gd name="connsiteX869" fmla="*/ 332235 w 10042514"/>
              <a:gd name="connsiteY869" fmla="*/ 1514263 h 13463835"/>
              <a:gd name="connsiteX870" fmla="*/ 152324 w 10042514"/>
              <a:gd name="connsiteY870" fmla="*/ 1305063 h 13463835"/>
              <a:gd name="connsiteX871" fmla="*/ 394523 w 10042514"/>
              <a:gd name="connsiteY871" fmla="*/ 1459226 h 13463835"/>
              <a:gd name="connsiteX872" fmla="*/ 394251 w 10042514"/>
              <a:gd name="connsiteY872" fmla="*/ 1372145 h 13463835"/>
              <a:gd name="connsiteX873" fmla="*/ 400594 w 10042514"/>
              <a:gd name="connsiteY873" fmla="*/ 1381721 h 13463835"/>
              <a:gd name="connsiteX874" fmla="*/ 394251 w 10042514"/>
              <a:gd name="connsiteY874" fmla="*/ 1372145 h 13463835"/>
              <a:gd name="connsiteX875" fmla="*/ 375220 w 10042514"/>
              <a:gd name="connsiteY875" fmla="*/ 1343417 h 13463835"/>
              <a:gd name="connsiteX876" fmla="*/ 447896 w 10042514"/>
              <a:gd name="connsiteY876" fmla="*/ 1366462 h 13463835"/>
              <a:gd name="connsiteX877" fmla="*/ 553345 w 10042514"/>
              <a:gd name="connsiteY877" fmla="*/ 1438984 h 13463835"/>
              <a:gd name="connsiteX878" fmla="*/ 1609808 w 10042514"/>
              <a:gd name="connsiteY878" fmla="*/ 2215715 h 13463835"/>
              <a:gd name="connsiteX879" fmla="*/ 1609808 w 10042514"/>
              <a:gd name="connsiteY879" fmla="*/ 2215715 h 13463835"/>
              <a:gd name="connsiteX880" fmla="*/ 1197131 w 10042514"/>
              <a:gd name="connsiteY880" fmla="*/ 1894327 h 13463835"/>
              <a:gd name="connsiteX881" fmla="*/ 766542 w 10042514"/>
              <a:gd name="connsiteY881" fmla="*/ 1525097 h 13463835"/>
              <a:gd name="connsiteX882" fmla="*/ 510723 w 10042514"/>
              <a:gd name="connsiteY882" fmla="*/ 1308771 h 13463835"/>
              <a:gd name="connsiteX883" fmla="*/ 642725 w 10042514"/>
              <a:gd name="connsiteY883" fmla="*/ 1379778 h 13463835"/>
              <a:gd name="connsiteX884" fmla="*/ 642725 w 10042514"/>
              <a:gd name="connsiteY884" fmla="*/ 1379778 h 13463835"/>
              <a:gd name="connsiteX885" fmla="*/ 346192 w 10042514"/>
              <a:gd name="connsiteY885" fmla="*/ 1105457 h 13463835"/>
              <a:gd name="connsiteX886" fmla="*/ 386094 w 10042514"/>
              <a:gd name="connsiteY886" fmla="*/ 1079026 h 13463835"/>
              <a:gd name="connsiteX887" fmla="*/ 215097 w 10042514"/>
              <a:gd name="connsiteY887" fmla="*/ 907550 h 13463835"/>
              <a:gd name="connsiteX888" fmla="*/ 362897 w 10042514"/>
              <a:gd name="connsiteY888" fmla="*/ 1023205 h 13463835"/>
              <a:gd name="connsiteX889" fmla="*/ 510696 w 10042514"/>
              <a:gd name="connsiteY889" fmla="*/ 1138861 h 13463835"/>
              <a:gd name="connsiteX890" fmla="*/ 442039 w 10042514"/>
              <a:gd name="connsiteY890" fmla="*/ 1014411 h 13463835"/>
              <a:gd name="connsiteX891" fmla="*/ 672090 w 10042514"/>
              <a:gd name="connsiteY891" fmla="*/ 1146768 h 13463835"/>
              <a:gd name="connsiteX892" fmla="*/ 406817 w 10042514"/>
              <a:gd name="connsiteY892" fmla="*/ 895370 h 13463835"/>
              <a:gd name="connsiteX893" fmla="*/ 232587 w 10042514"/>
              <a:gd name="connsiteY893" fmla="*/ 739814 h 13463835"/>
              <a:gd name="connsiteX894" fmla="*/ 456172 w 10042514"/>
              <a:gd name="connsiteY894" fmla="*/ 904011 h 13463835"/>
              <a:gd name="connsiteX895" fmla="*/ 499307 w 10042514"/>
              <a:gd name="connsiteY895" fmla="*/ 861660 h 13463835"/>
              <a:gd name="connsiteX896" fmla="*/ 665597 w 10042514"/>
              <a:gd name="connsiteY896" fmla="*/ 1008697 h 13463835"/>
              <a:gd name="connsiteX897" fmla="*/ 724529 w 10042514"/>
              <a:gd name="connsiteY897" fmla="*/ 1010994 h 13463835"/>
              <a:gd name="connsiteX898" fmla="*/ 906821 w 10042514"/>
              <a:gd name="connsiteY898" fmla="*/ 1133653 h 13463835"/>
              <a:gd name="connsiteX899" fmla="*/ 1276609 w 10042514"/>
              <a:gd name="connsiteY899" fmla="*/ 1414562 h 13463835"/>
              <a:gd name="connsiteX900" fmla="*/ 1276609 w 10042514"/>
              <a:gd name="connsiteY900" fmla="*/ 1414562 h 13463835"/>
              <a:gd name="connsiteX901" fmla="*/ 915463 w 10042514"/>
              <a:gd name="connsiteY901" fmla="*/ 1084298 h 13463835"/>
              <a:gd name="connsiteX902" fmla="*/ 725314 w 10042514"/>
              <a:gd name="connsiteY902" fmla="*/ 925510 h 13463835"/>
              <a:gd name="connsiteX903" fmla="*/ 601496 w 10042514"/>
              <a:gd name="connsiteY903" fmla="*/ 780192 h 13463835"/>
              <a:gd name="connsiteX904" fmla="*/ 788535 w 10042514"/>
              <a:gd name="connsiteY904" fmla="*/ 913484 h 13463835"/>
              <a:gd name="connsiteX905" fmla="*/ 825204 w 10042514"/>
              <a:gd name="connsiteY905" fmla="*/ 902973 h 13463835"/>
              <a:gd name="connsiteX906" fmla="*/ 979347 w 10042514"/>
              <a:gd name="connsiteY906" fmla="*/ 1028204 h 13463835"/>
              <a:gd name="connsiteX907" fmla="*/ 1136722 w 10042514"/>
              <a:gd name="connsiteY907" fmla="*/ 1137515 h 13463835"/>
              <a:gd name="connsiteX908" fmla="*/ 1110292 w 10042514"/>
              <a:gd name="connsiteY908" fmla="*/ 1097615 h 13463835"/>
              <a:gd name="connsiteX909" fmla="*/ 1156537 w 10042514"/>
              <a:gd name="connsiteY909" fmla="*/ 1080760 h 13463835"/>
              <a:gd name="connsiteX910" fmla="*/ 873748 w 10042514"/>
              <a:gd name="connsiteY910" fmla="*/ 827187 h 13463835"/>
              <a:gd name="connsiteX911" fmla="*/ 1146149 w 10042514"/>
              <a:gd name="connsiteY911" fmla="*/ 1002676 h 13463835"/>
              <a:gd name="connsiteX912" fmla="*/ 1122952 w 10042514"/>
              <a:gd name="connsiteY912" fmla="*/ 946856 h 13463835"/>
              <a:gd name="connsiteX913" fmla="*/ 1728555 w 10042514"/>
              <a:gd name="connsiteY913" fmla="*/ 1386157 h 13463835"/>
              <a:gd name="connsiteX914" fmla="*/ 2563731 w 10042514"/>
              <a:gd name="connsiteY914" fmla="*/ 1939760 h 13463835"/>
              <a:gd name="connsiteX915" fmla="*/ 2563731 w 10042514"/>
              <a:gd name="connsiteY915" fmla="*/ 1939760 h 13463835"/>
              <a:gd name="connsiteX916" fmla="*/ 1982588 w 10042514"/>
              <a:gd name="connsiteY916" fmla="*/ 1488850 h 13463835"/>
              <a:gd name="connsiteX917" fmla="*/ 2356728 w 10042514"/>
              <a:gd name="connsiteY917" fmla="*/ 1734727 h 13463835"/>
              <a:gd name="connsiteX918" fmla="*/ 2348870 w 10042514"/>
              <a:gd name="connsiteY918" fmla="*/ 1698598 h 13463835"/>
              <a:gd name="connsiteX919" fmla="*/ 1094858 w 10042514"/>
              <a:gd name="connsiteY919" fmla="*/ 751908 h 13463835"/>
              <a:gd name="connsiteX920" fmla="*/ 860763 w 10042514"/>
              <a:gd name="connsiteY920" fmla="*/ 551043 h 13463835"/>
              <a:gd name="connsiteX921" fmla="*/ 895256 w 10042514"/>
              <a:gd name="connsiteY921" fmla="*/ 558047 h 13463835"/>
              <a:gd name="connsiteX922" fmla="*/ 1143675 w 10042514"/>
              <a:gd name="connsiteY922" fmla="*/ 763201 h 13463835"/>
              <a:gd name="connsiteX923" fmla="*/ 1396923 w 10042514"/>
              <a:gd name="connsiteY923" fmla="*/ 951378 h 13463835"/>
              <a:gd name="connsiteX924" fmla="*/ 1439935 w 10042514"/>
              <a:gd name="connsiteY924" fmla="*/ 950443 h 13463835"/>
              <a:gd name="connsiteX925" fmla="*/ 1655581 w 10042514"/>
              <a:gd name="connsiteY925" fmla="*/ 1106120 h 13463835"/>
              <a:gd name="connsiteX926" fmla="*/ 1709226 w 10042514"/>
              <a:gd name="connsiteY926" fmla="*/ 1100437 h 13463835"/>
              <a:gd name="connsiteX927" fmla="*/ 1722874 w 10042514"/>
              <a:gd name="connsiteY927" fmla="*/ 1108907 h 13463835"/>
              <a:gd name="connsiteX928" fmla="*/ 1733308 w 10042514"/>
              <a:gd name="connsiteY928" fmla="*/ 1119373 h 13463835"/>
              <a:gd name="connsiteX929" fmla="*/ 1726124 w 10042514"/>
              <a:gd name="connsiteY929" fmla="*/ 1115330 h 13463835"/>
              <a:gd name="connsiteX930" fmla="*/ 1746829 w 10042514"/>
              <a:gd name="connsiteY930" fmla="*/ 1132938 h 13463835"/>
              <a:gd name="connsiteX931" fmla="*/ 1816851 w 10042514"/>
              <a:gd name="connsiteY931" fmla="*/ 1155444 h 13463835"/>
              <a:gd name="connsiteX932" fmla="*/ 1594862 w 10042514"/>
              <a:gd name="connsiteY932" fmla="*/ 990191 h 13463835"/>
              <a:gd name="connsiteX933" fmla="*/ 1571665 w 10042514"/>
              <a:gd name="connsiteY933" fmla="*/ 934370 h 13463835"/>
              <a:gd name="connsiteX934" fmla="*/ 1384749 w 10042514"/>
              <a:gd name="connsiteY934" fmla="*/ 759663 h 13463835"/>
              <a:gd name="connsiteX935" fmla="*/ 1095493 w 10042514"/>
              <a:gd name="connsiteY935" fmla="*/ 537928 h 13463835"/>
              <a:gd name="connsiteX936" fmla="*/ 1174635 w 10042514"/>
              <a:gd name="connsiteY936" fmla="*/ 529134 h 13463835"/>
              <a:gd name="connsiteX937" fmla="*/ 1266340 w 10042514"/>
              <a:gd name="connsiteY937" fmla="*/ 580908 h 13463835"/>
              <a:gd name="connsiteX938" fmla="*/ 1411030 w 10042514"/>
              <a:gd name="connsiteY938" fmla="*/ 671067 h 13463835"/>
              <a:gd name="connsiteX939" fmla="*/ 1597012 w 10042514"/>
              <a:gd name="connsiteY939" fmla="*/ 802764 h 13463835"/>
              <a:gd name="connsiteX940" fmla="*/ 2526942 w 10042514"/>
              <a:gd name="connsiteY940" fmla="*/ 1454345 h 13463835"/>
              <a:gd name="connsiteX941" fmla="*/ 2714520 w 10042514"/>
              <a:gd name="connsiteY941" fmla="*/ 1584984 h 13463835"/>
              <a:gd name="connsiteX942" fmla="*/ 2604904 w 10042514"/>
              <a:gd name="connsiteY942" fmla="*/ 1485370 h 13463835"/>
              <a:gd name="connsiteX943" fmla="*/ 1979692 w 10042514"/>
              <a:gd name="connsiteY943" fmla="*/ 1033800 h 13463835"/>
              <a:gd name="connsiteX944" fmla="*/ 1726442 w 10042514"/>
              <a:gd name="connsiteY944" fmla="*/ 845622 h 13463835"/>
              <a:gd name="connsiteX945" fmla="*/ 1733571 w 10042514"/>
              <a:gd name="connsiteY945" fmla="*/ 769714 h 13463835"/>
              <a:gd name="connsiteX946" fmla="*/ 1625012 w 10042514"/>
              <a:gd name="connsiteY946" fmla="*/ 671697 h 13463835"/>
              <a:gd name="connsiteX947" fmla="*/ 1526568 w 10042514"/>
              <a:gd name="connsiteY947" fmla="*/ 564682 h 13463835"/>
              <a:gd name="connsiteX948" fmla="*/ 1158416 w 10042514"/>
              <a:gd name="connsiteY948" fmla="*/ 268911 h 13463835"/>
              <a:gd name="connsiteX949" fmla="*/ 1040281 w 10042514"/>
              <a:gd name="connsiteY949" fmla="*/ 177236 h 13463835"/>
              <a:gd name="connsiteX950" fmla="*/ 1131986 w 10042514"/>
              <a:gd name="connsiteY950" fmla="*/ 229010 h 13463835"/>
              <a:gd name="connsiteX951" fmla="*/ 1441328 w 10042514"/>
              <a:gd name="connsiteY951" fmla="*/ 481069 h 13463835"/>
              <a:gd name="connsiteX952" fmla="*/ 1500260 w 10042514"/>
              <a:gd name="connsiteY952" fmla="*/ 483366 h 13463835"/>
              <a:gd name="connsiteX953" fmla="*/ 1612053 w 10042514"/>
              <a:gd name="connsiteY953" fmla="*/ 565464 h 13463835"/>
              <a:gd name="connsiteX954" fmla="*/ 1708048 w 10042514"/>
              <a:gd name="connsiteY954" fmla="*/ 602914 h 13463835"/>
              <a:gd name="connsiteX955" fmla="*/ 1544329 w 10042514"/>
              <a:gd name="connsiteY955" fmla="*/ 484027 h 13463835"/>
              <a:gd name="connsiteX956" fmla="*/ 1497812 w 10042514"/>
              <a:gd name="connsiteY956" fmla="*/ 413802 h 13463835"/>
              <a:gd name="connsiteX957" fmla="*/ 1428369 w 10042514"/>
              <a:gd name="connsiteY957" fmla="*/ 374837 h 13463835"/>
              <a:gd name="connsiteX958" fmla="*/ 1382909 w 10042514"/>
              <a:gd name="connsiteY958" fmla="*/ 306207 h 13463835"/>
              <a:gd name="connsiteX959" fmla="*/ 1221366 w 10042514"/>
              <a:gd name="connsiteY959" fmla="*/ 169804 h 13463835"/>
              <a:gd name="connsiteX960" fmla="*/ 1075785 w 10042514"/>
              <a:gd name="connsiteY960" fmla="*/ 36318 h 13463835"/>
              <a:gd name="connsiteX961" fmla="*/ 1035861 w 10042514"/>
              <a:gd name="connsiteY961" fmla="*/ 6002 h 13463835"/>
              <a:gd name="connsiteX962" fmla="*/ 1025997 w 10042514"/>
              <a:gd name="connsiteY962" fmla="*/ 8661 h 13463835"/>
              <a:gd name="connsiteX963" fmla="*/ 1035861 w 10042514"/>
              <a:gd name="connsiteY963" fmla="*/ 6002 h 13463835"/>
              <a:gd name="connsiteX964" fmla="*/ 1049633 w 10042514"/>
              <a:gd name="connsiteY964" fmla="*/ 2138 h 13463835"/>
              <a:gd name="connsiteX965" fmla="*/ 1040793 w 10042514"/>
              <a:gd name="connsiteY965" fmla="*/ 4673 h 13463835"/>
              <a:gd name="connsiteX966" fmla="*/ 1045950 w 10042514"/>
              <a:gd name="connsiteY966" fmla="*/ 3194 h 13463835"/>
              <a:gd name="connsiteX967" fmla="*/ 1056263 w 10042514"/>
              <a:gd name="connsiteY967" fmla="*/ 238 h 13463835"/>
              <a:gd name="connsiteX968" fmla="*/ 1054544 w 10042514"/>
              <a:gd name="connsiteY968" fmla="*/ 731 h 13463835"/>
              <a:gd name="connsiteX969" fmla="*/ 1049633 w 10042514"/>
              <a:gd name="connsiteY969" fmla="*/ 2138 h 13463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Lst>
            <a:rect l="l" t="t" r="r" b="b"/>
            <a:pathLst>
              <a:path w="10042514" h="13463835">
                <a:moveTo>
                  <a:pt x="8412140" y="13429192"/>
                </a:moveTo>
                <a:lnTo>
                  <a:pt x="8418964" y="13433138"/>
                </a:lnTo>
                <a:cubicBezTo>
                  <a:pt x="8424872" y="13436938"/>
                  <a:pt x="8427424" y="13439302"/>
                  <a:pt x="8422700" y="13436368"/>
                </a:cubicBezTo>
                <a:close/>
                <a:moveTo>
                  <a:pt x="8409666" y="13427511"/>
                </a:moveTo>
                <a:lnTo>
                  <a:pt x="8412140" y="13429192"/>
                </a:lnTo>
                <a:lnTo>
                  <a:pt x="8410128" y="13428029"/>
                </a:lnTo>
                <a:close/>
                <a:moveTo>
                  <a:pt x="8382958" y="13419368"/>
                </a:moveTo>
                <a:cubicBezTo>
                  <a:pt x="8390112" y="13418791"/>
                  <a:pt x="8399792" y="13422570"/>
                  <a:pt x="8408076" y="13426842"/>
                </a:cubicBezTo>
                <a:lnTo>
                  <a:pt x="8410128" y="13428029"/>
                </a:lnTo>
                <a:lnTo>
                  <a:pt x="8442062" y="13463835"/>
                </a:lnTo>
                <a:lnTo>
                  <a:pt x="8389842" y="13463835"/>
                </a:lnTo>
                <a:lnTo>
                  <a:pt x="8381806" y="13453818"/>
                </a:lnTo>
                <a:cubicBezTo>
                  <a:pt x="8376664" y="13446752"/>
                  <a:pt x="8373386" y="13441209"/>
                  <a:pt x="8372998" y="13438022"/>
                </a:cubicBezTo>
                <a:cubicBezTo>
                  <a:pt x="8371178" y="13424875"/>
                  <a:pt x="8375806" y="13419944"/>
                  <a:pt x="8382958" y="13419368"/>
                </a:cubicBezTo>
                <a:close/>
                <a:moveTo>
                  <a:pt x="9153056" y="13177203"/>
                </a:moveTo>
                <a:cubicBezTo>
                  <a:pt x="9167914" y="13177695"/>
                  <a:pt x="9193554" y="13193002"/>
                  <a:pt x="9193554" y="13193002"/>
                </a:cubicBezTo>
                <a:cubicBezTo>
                  <a:pt x="9213640" y="13223327"/>
                  <a:pt x="9140966" y="13200281"/>
                  <a:pt x="9143142" y="13182766"/>
                </a:cubicBezTo>
                <a:cubicBezTo>
                  <a:pt x="9144350" y="13178522"/>
                  <a:pt x="9148104" y="13177039"/>
                  <a:pt x="9153056" y="13177203"/>
                </a:cubicBezTo>
                <a:close/>
                <a:moveTo>
                  <a:pt x="9018662" y="13081515"/>
                </a:moveTo>
                <a:cubicBezTo>
                  <a:pt x="9018662" y="13081515"/>
                  <a:pt x="9148094" y="13124373"/>
                  <a:pt x="9144860" y="13140293"/>
                </a:cubicBezTo>
                <a:cubicBezTo>
                  <a:pt x="9151204" y="13149869"/>
                  <a:pt x="9019596" y="13124527"/>
                  <a:pt x="9018662" y="13081515"/>
                </a:cubicBezTo>
                <a:close/>
                <a:moveTo>
                  <a:pt x="7452400" y="12325586"/>
                </a:moveTo>
                <a:cubicBezTo>
                  <a:pt x="7490584" y="12341628"/>
                  <a:pt x="7524414" y="12392700"/>
                  <a:pt x="7556130" y="12440581"/>
                </a:cubicBezTo>
                <a:cubicBezTo>
                  <a:pt x="7517948" y="12424540"/>
                  <a:pt x="7485174" y="12375063"/>
                  <a:pt x="7452400" y="12325586"/>
                </a:cubicBezTo>
                <a:close/>
                <a:moveTo>
                  <a:pt x="7387688" y="12311043"/>
                </a:moveTo>
                <a:cubicBezTo>
                  <a:pt x="7386268" y="12311985"/>
                  <a:pt x="7382478" y="12314496"/>
                  <a:pt x="7374896" y="12319518"/>
                </a:cubicBezTo>
                <a:cubicBezTo>
                  <a:pt x="7374896" y="12319518"/>
                  <a:pt x="7391954" y="12308218"/>
                  <a:pt x="7387688" y="12311043"/>
                </a:cubicBezTo>
                <a:close/>
                <a:moveTo>
                  <a:pt x="8118044" y="12289961"/>
                </a:moveTo>
                <a:cubicBezTo>
                  <a:pt x="8099886" y="12294238"/>
                  <a:pt x="8196318" y="12408614"/>
                  <a:pt x="8260636" y="12474511"/>
                </a:cubicBezTo>
                <a:cubicBezTo>
                  <a:pt x="8350042" y="12585215"/>
                  <a:pt x="8470750" y="12705039"/>
                  <a:pt x="8549646" y="12779076"/>
                </a:cubicBezTo>
                <a:cubicBezTo>
                  <a:pt x="8605740" y="12842957"/>
                  <a:pt x="8713638" y="12985043"/>
                  <a:pt x="8701612" y="12921823"/>
                </a:cubicBezTo>
                <a:cubicBezTo>
                  <a:pt x="8707022" y="12888388"/>
                  <a:pt x="8595228" y="12806289"/>
                  <a:pt x="8552878" y="12763156"/>
                </a:cubicBezTo>
                <a:cubicBezTo>
                  <a:pt x="8471412" y="12660970"/>
                  <a:pt x="8286794" y="12427331"/>
                  <a:pt x="8179832" y="12328256"/>
                </a:cubicBezTo>
                <a:cubicBezTo>
                  <a:pt x="8142882" y="12299342"/>
                  <a:pt x="8124098" y="12288535"/>
                  <a:pt x="8118044" y="12289961"/>
                </a:cubicBezTo>
                <a:close/>
                <a:moveTo>
                  <a:pt x="7420570" y="12282410"/>
                </a:moveTo>
                <a:cubicBezTo>
                  <a:pt x="7430008" y="12289182"/>
                  <a:pt x="7433714" y="12315576"/>
                  <a:pt x="7452400" y="12325586"/>
                </a:cubicBezTo>
                <a:cubicBezTo>
                  <a:pt x="7431652" y="12339331"/>
                  <a:pt x="7414796" y="12293087"/>
                  <a:pt x="7408454" y="12283511"/>
                </a:cubicBezTo>
                <a:cubicBezTo>
                  <a:pt x="7413640" y="12280075"/>
                  <a:pt x="7417424" y="12280152"/>
                  <a:pt x="7420570" y="12282410"/>
                </a:cubicBezTo>
                <a:close/>
                <a:moveTo>
                  <a:pt x="7359760" y="12230801"/>
                </a:moveTo>
                <a:cubicBezTo>
                  <a:pt x="7380510" y="12217057"/>
                  <a:pt x="7386190" y="12270702"/>
                  <a:pt x="7408454" y="12283511"/>
                </a:cubicBezTo>
                <a:cubicBezTo>
                  <a:pt x="7389300" y="12296197"/>
                  <a:pt x="7382024" y="12243610"/>
                  <a:pt x="7359760" y="12230801"/>
                </a:cubicBezTo>
                <a:close/>
                <a:moveTo>
                  <a:pt x="7254972" y="12114211"/>
                </a:moveTo>
                <a:cubicBezTo>
                  <a:pt x="7294214" y="12131848"/>
                  <a:pt x="7326986" y="12181324"/>
                  <a:pt x="7359760" y="12230801"/>
                </a:cubicBezTo>
                <a:cubicBezTo>
                  <a:pt x="7320520" y="12213164"/>
                  <a:pt x="7287746" y="12163687"/>
                  <a:pt x="7254972" y="12114211"/>
                </a:cubicBezTo>
                <a:close/>
                <a:moveTo>
                  <a:pt x="7231028" y="12105852"/>
                </a:moveTo>
                <a:cubicBezTo>
                  <a:pt x="7223048" y="12103066"/>
                  <a:pt x="7254972" y="12114211"/>
                  <a:pt x="7254972" y="12114211"/>
                </a:cubicBezTo>
                <a:cubicBezTo>
                  <a:pt x="7240784" y="12109258"/>
                  <a:pt x="7233690" y="12106781"/>
                  <a:pt x="7231028" y="12105852"/>
                </a:cubicBezTo>
                <a:close/>
                <a:moveTo>
                  <a:pt x="7166290" y="12005897"/>
                </a:moveTo>
                <a:cubicBezTo>
                  <a:pt x="7173516" y="12008573"/>
                  <a:pt x="7184368" y="12019756"/>
                  <a:pt x="7191998" y="12043406"/>
                </a:cubicBezTo>
                <a:cubicBezTo>
                  <a:pt x="7201450" y="12078478"/>
                  <a:pt x="7168676" y="12029001"/>
                  <a:pt x="7162334" y="12019425"/>
                </a:cubicBezTo>
                <a:cubicBezTo>
                  <a:pt x="7155462" y="12009051"/>
                  <a:pt x="7159064" y="12003221"/>
                  <a:pt x="7166290" y="12005897"/>
                </a:cubicBezTo>
                <a:close/>
                <a:moveTo>
                  <a:pt x="6359306" y="11278617"/>
                </a:moveTo>
                <a:cubicBezTo>
                  <a:pt x="6352140" y="11278197"/>
                  <a:pt x="6345766" y="11278975"/>
                  <a:pt x="6345766" y="11278975"/>
                </a:cubicBezTo>
                <a:cubicBezTo>
                  <a:pt x="6342532" y="11294895"/>
                  <a:pt x="6397692" y="11315765"/>
                  <a:pt x="6377604" y="11285440"/>
                </a:cubicBezTo>
                <a:cubicBezTo>
                  <a:pt x="6374434" y="11280652"/>
                  <a:pt x="6366474" y="11279036"/>
                  <a:pt x="6359306" y="11278617"/>
                </a:cubicBezTo>
                <a:close/>
                <a:moveTo>
                  <a:pt x="10026292" y="11222650"/>
                </a:moveTo>
                <a:cubicBezTo>
                  <a:pt x="10029400" y="11221492"/>
                  <a:pt x="10033374" y="11221587"/>
                  <a:pt x="10038346" y="11223460"/>
                </a:cubicBezTo>
                <a:cubicBezTo>
                  <a:pt x="10047922" y="11217117"/>
                  <a:pt x="10036170" y="11240976"/>
                  <a:pt x="10042514" y="11250552"/>
                </a:cubicBezTo>
                <a:cubicBezTo>
                  <a:pt x="10025174" y="11300213"/>
                  <a:pt x="10004532" y="11230753"/>
                  <a:pt x="10026292" y="11222650"/>
                </a:cubicBezTo>
                <a:close/>
                <a:moveTo>
                  <a:pt x="6214008" y="11125137"/>
                </a:moveTo>
                <a:cubicBezTo>
                  <a:pt x="6231524" y="11127312"/>
                  <a:pt x="6214008" y="11125137"/>
                  <a:pt x="6214008" y="11125137"/>
                </a:cubicBezTo>
                <a:close/>
                <a:moveTo>
                  <a:pt x="6632486" y="11088619"/>
                </a:moveTo>
                <a:cubicBezTo>
                  <a:pt x="6612672" y="11080646"/>
                  <a:pt x="6680664" y="11150137"/>
                  <a:pt x="6744188" y="11214837"/>
                </a:cubicBezTo>
                <a:cubicBezTo>
                  <a:pt x="6879178" y="11352755"/>
                  <a:pt x="7002996" y="11498074"/>
                  <a:pt x="7101440" y="11605089"/>
                </a:cubicBezTo>
                <a:cubicBezTo>
                  <a:pt x="7275546" y="11802060"/>
                  <a:pt x="7452886" y="11983112"/>
                  <a:pt x="7584104" y="12139603"/>
                </a:cubicBezTo>
                <a:cubicBezTo>
                  <a:pt x="7603134" y="12168331"/>
                  <a:pt x="7671914" y="12251365"/>
                  <a:pt x="7671914" y="12251365"/>
                </a:cubicBezTo>
                <a:cubicBezTo>
                  <a:pt x="7684600" y="12270517"/>
                  <a:pt x="7659104" y="12273628"/>
                  <a:pt x="7672848" y="12294376"/>
                </a:cubicBezTo>
                <a:cubicBezTo>
                  <a:pt x="7751082" y="12412482"/>
                  <a:pt x="7889306" y="12534480"/>
                  <a:pt x="8006778" y="12670224"/>
                </a:cubicBezTo>
                <a:cubicBezTo>
                  <a:pt x="8088246" y="12772409"/>
                  <a:pt x="8177652" y="12883114"/>
                  <a:pt x="8243322" y="12940652"/>
                </a:cubicBezTo>
                <a:cubicBezTo>
                  <a:pt x="8304704" y="13012514"/>
                  <a:pt x="8409490" y="13129104"/>
                  <a:pt x="8485276" y="13177646"/>
                </a:cubicBezTo>
                <a:cubicBezTo>
                  <a:pt x="8485276" y="13177646"/>
                  <a:pt x="8518172" y="13185707"/>
                  <a:pt x="8535688" y="13187882"/>
                </a:cubicBezTo>
                <a:cubicBezTo>
                  <a:pt x="8542032" y="13197458"/>
                  <a:pt x="8568462" y="13237359"/>
                  <a:pt x="8578038" y="13231015"/>
                </a:cubicBezTo>
                <a:cubicBezTo>
                  <a:pt x="8617278" y="13248653"/>
                  <a:pt x="8633860" y="13207817"/>
                  <a:pt x="8685786" y="13244606"/>
                </a:cubicBezTo>
                <a:cubicBezTo>
                  <a:pt x="8692130" y="13254183"/>
                  <a:pt x="8690616" y="13227629"/>
                  <a:pt x="8690616" y="13227629"/>
                </a:cubicBezTo>
                <a:cubicBezTo>
                  <a:pt x="8687506" y="13202134"/>
                  <a:pt x="8601086" y="13158340"/>
                  <a:pt x="8597976" y="13132844"/>
                </a:cubicBezTo>
                <a:lnTo>
                  <a:pt x="8625068" y="13128676"/>
                </a:lnTo>
                <a:cubicBezTo>
                  <a:pt x="8634644" y="13122333"/>
                  <a:pt x="8618726" y="13119100"/>
                  <a:pt x="8614558" y="13092008"/>
                </a:cubicBezTo>
                <a:cubicBezTo>
                  <a:pt x="8595528" y="13063280"/>
                  <a:pt x="8526748" y="12980246"/>
                  <a:pt x="8462714" y="12907846"/>
                </a:cubicBezTo>
                <a:cubicBezTo>
                  <a:pt x="8407678" y="12845561"/>
                  <a:pt x="8348474" y="12756184"/>
                  <a:pt x="8293436" y="12693898"/>
                </a:cubicBezTo>
                <a:cubicBezTo>
                  <a:pt x="8194992" y="12586883"/>
                  <a:pt x="8029678" y="12469053"/>
                  <a:pt x="7883598" y="12310925"/>
                </a:cubicBezTo>
                <a:cubicBezTo>
                  <a:pt x="7725288" y="12158602"/>
                  <a:pt x="7590298" y="12020683"/>
                  <a:pt x="7466480" y="11875364"/>
                </a:cubicBezTo>
                <a:cubicBezTo>
                  <a:pt x="7226704" y="11620855"/>
                  <a:pt x="6950920" y="11332789"/>
                  <a:pt x="6684984" y="11125460"/>
                </a:cubicBezTo>
                <a:cubicBezTo>
                  <a:pt x="6655450" y="11102541"/>
                  <a:pt x="6639090" y="11091276"/>
                  <a:pt x="6632486" y="11088619"/>
                </a:cubicBezTo>
                <a:close/>
                <a:moveTo>
                  <a:pt x="5783596" y="11054314"/>
                </a:moveTo>
                <a:cubicBezTo>
                  <a:pt x="5799516" y="11057547"/>
                  <a:pt x="5783596" y="11054314"/>
                  <a:pt x="5783596" y="11054314"/>
                </a:cubicBezTo>
                <a:close/>
                <a:moveTo>
                  <a:pt x="5738090" y="11001216"/>
                </a:moveTo>
                <a:cubicBezTo>
                  <a:pt x="5743656" y="11004418"/>
                  <a:pt x="5751850" y="11016788"/>
                  <a:pt x="5760276" y="11039910"/>
                </a:cubicBezTo>
                <a:cubicBezTo>
                  <a:pt x="5780364" y="11070234"/>
                  <a:pt x="5738012" y="11027101"/>
                  <a:pt x="5731670" y="11017525"/>
                </a:cubicBezTo>
                <a:cubicBezTo>
                  <a:pt x="5729586" y="11003979"/>
                  <a:pt x="5732524" y="10998014"/>
                  <a:pt x="5738090" y="11001216"/>
                </a:cubicBezTo>
                <a:close/>
                <a:moveTo>
                  <a:pt x="6065604" y="10970164"/>
                </a:moveTo>
                <a:cubicBezTo>
                  <a:pt x="6065010" y="10977554"/>
                  <a:pt x="6137780" y="11046462"/>
                  <a:pt x="6125140" y="11011779"/>
                </a:cubicBezTo>
                <a:cubicBezTo>
                  <a:pt x="6122030" y="10986283"/>
                  <a:pt x="6102878" y="10998970"/>
                  <a:pt x="6096534" y="10989394"/>
                </a:cubicBezTo>
                <a:cubicBezTo>
                  <a:pt x="6074152" y="10972072"/>
                  <a:pt x="6065802" y="10967700"/>
                  <a:pt x="6065604" y="10970164"/>
                </a:cubicBezTo>
                <a:close/>
                <a:moveTo>
                  <a:pt x="5448796" y="10957962"/>
                </a:moveTo>
                <a:lnTo>
                  <a:pt x="5453990" y="10965802"/>
                </a:lnTo>
                <a:cubicBezTo>
                  <a:pt x="5455642" y="10968296"/>
                  <a:pt x="5456468" y="10969542"/>
                  <a:pt x="5455228" y="10967672"/>
                </a:cubicBezTo>
                <a:close/>
                <a:moveTo>
                  <a:pt x="5444078" y="10950839"/>
                </a:moveTo>
                <a:lnTo>
                  <a:pt x="5448796" y="10957962"/>
                </a:lnTo>
                <a:lnTo>
                  <a:pt x="5447794" y="10956450"/>
                </a:lnTo>
                <a:cubicBezTo>
                  <a:pt x="5445730" y="10953333"/>
                  <a:pt x="5444078" y="10950839"/>
                  <a:pt x="5444078" y="10950839"/>
                </a:cubicBezTo>
                <a:close/>
                <a:moveTo>
                  <a:pt x="5667636" y="10945124"/>
                </a:moveTo>
                <a:cubicBezTo>
                  <a:pt x="5724392" y="10964937"/>
                  <a:pt x="5667636" y="10945124"/>
                  <a:pt x="5667636" y="10945124"/>
                </a:cubicBezTo>
                <a:close/>
                <a:moveTo>
                  <a:pt x="5570250" y="10839706"/>
                </a:moveTo>
                <a:cubicBezTo>
                  <a:pt x="5608432" y="10855747"/>
                  <a:pt x="5641206" y="10905224"/>
                  <a:pt x="5667636" y="10945124"/>
                </a:cubicBezTo>
                <a:cubicBezTo>
                  <a:pt x="5637972" y="10921143"/>
                  <a:pt x="5603024" y="10889183"/>
                  <a:pt x="5570250" y="10839706"/>
                </a:cubicBezTo>
                <a:close/>
                <a:moveTo>
                  <a:pt x="5966152" y="10825389"/>
                </a:moveTo>
                <a:cubicBezTo>
                  <a:pt x="5967586" y="10828529"/>
                  <a:pt x="5971410" y="10836903"/>
                  <a:pt x="5979060" y="10853651"/>
                </a:cubicBezTo>
                <a:cubicBezTo>
                  <a:pt x="5979060" y="10853651"/>
                  <a:pt x="5961848" y="10815968"/>
                  <a:pt x="5966152" y="10825389"/>
                </a:cubicBezTo>
                <a:close/>
                <a:moveTo>
                  <a:pt x="5300736" y="10801739"/>
                </a:moveTo>
                <a:cubicBezTo>
                  <a:pt x="5307006" y="10804792"/>
                  <a:pt x="5317388" y="10812016"/>
                  <a:pt x="5332948" y="10824672"/>
                </a:cubicBezTo>
                <a:cubicBezTo>
                  <a:pt x="5359378" y="10864572"/>
                  <a:pt x="5391216" y="10871038"/>
                  <a:pt x="5408072" y="10917282"/>
                </a:cubicBezTo>
                <a:cubicBezTo>
                  <a:pt x="5414438" y="10963296"/>
                  <a:pt x="5256842" y="10780361"/>
                  <a:pt x="5300736" y="10801739"/>
                </a:cubicBezTo>
                <a:close/>
                <a:moveTo>
                  <a:pt x="5520498" y="10785401"/>
                </a:moveTo>
                <a:cubicBezTo>
                  <a:pt x="5556628" y="10777542"/>
                  <a:pt x="5562848" y="10828534"/>
                  <a:pt x="5570250" y="10839706"/>
                </a:cubicBezTo>
                <a:cubicBezTo>
                  <a:pt x="5549500" y="10853450"/>
                  <a:pt x="5543820" y="10799805"/>
                  <a:pt x="5520498" y="10785401"/>
                </a:cubicBezTo>
                <a:close/>
                <a:moveTo>
                  <a:pt x="5499676" y="10781756"/>
                </a:moveTo>
                <a:cubicBezTo>
                  <a:pt x="5492736" y="10780540"/>
                  <a:pt x="5520498" y="10785401"/>
                  <a:pt x="5520498" y="10785401"/>
                </a:cubicBezTo>
                <a:cubicBezTo>
                  <a:pt x="5508160" y="10783241"/>
                  <a:pt x="5501990" y="10782161"/>
                  <a:pt x="5499676" y="10781756"/>
                </a:cubicBezTo>
                <a:close/>
                <a:moveTo>
                  <a:pt x="5457528" y="10704366"/>
                </a:moveTo>
                <a:cubicBezTo>
                  <a:pt x="5455680" y="10698164"/>
                  <a:pt x="5465452" y="10726566"/>
                  <a:pt x="5470210" y="10733748"/>
                </a:cubicBezTo>
                <a:cubicBezTo>
                  <a:pt x="5470210" y="10733748"/>
                  <a:pt x="5470210" y="10733748"/>
                  <a:pt x="5463866" y="10724172"/>
                </a:cubicBezTo>
                <a:cubicBezTo>
                  <a:pt x="5460052" y="10712347"/>
                  <a:pt x="5458144" y="10706434"/>
                  <a:pt x="5457528" y="10704366"/>
                </a:cubicBezTo>
                <a:close/>
                <a:moveTo>
                  <a:pt x="5070186" y="10660485"/>
                </a:moveTo>
                <a:cubicBezTo>
                  <a:pt x="5071542" y="10656681"/>
                  <a:pt x="5087038" y="10668374"/>
                  <a:pt x="5096552" y="10682739"/>
                </a:cubicBezTo>
                <a:cubicBezTo>
                  <a:pt x="5093320" y="10698658"/>
                  <a:pt x="5069460" y="10686907"/>
                  <a:pt x="5074290" y="10669930"/>
                </a:cubicBezTo>
                <a:cubicBezTo>
                  <a:pt x="5070854" y="10664743"/>
                  <a:pt x="5069734" y="10661753"/>
                  <a:pt x="5070186" y="10660485"/>
                </a:cubicBezTo>
                <a:close/>
                <a:moveTo>
                  <a:pt x="5405386" y="10647914"/>
                </a:moveTo>
                <a:cubicBezTo>
                  <a:pt x="5406474" y="10650530"/>
                  <a:pt x="5409374" y="10657508"/>
                  <a:pt x="5415172" y="10671463"/>
                </a:cubicBezTo>
                <a:cubicBezTo>
                  <a:pt x="5415172" y="10671463"/>
                  <a:pt x="5402124" y="10640064"/>
                  <a:pt x="5405386" y="10647914"/>
                </a:cubicBezTo>
                <a:close/>
                <a:moveTo>
                  <a:pt x="5008808" y="10593609"/>
                </a:moveTo>
                <a:cubicBezTo>
                  <a:pt x="5018092" y="10596358"/>
                  <a:pt x="5034644" y="10610079"/>
                  <a:pt x="5054202" y="10639605"/>
                </a:cubicBezTo>
                <a:cubicBezTo>
                  <a:pt x="5056774" y="10667754"/>
                  <a:pt x="5003790" y="10629369"/>
                  <a:pt x="5007024" y="10613449"/>
                </a:cubicBezTo>
                <a:cubicBezTo>
                  <a:pt x="4997510" y="10599085"/>
                  <a:pt x="4999524" y="10590861"/>
                  <a:pt x="5008808" y="10593609"/>
                </a:cubicBezTo>
                <a:close/>
                <a:moveTo>
                  <a:pt x="3912020" y="9047052"/>
                </a:moveTo>
                <a:cubicBezTo>
                  <a:pt x="3906612" y="9080487"/>
                  <a:pt x="4266972" y="9496234"/>
                  <a:pt x="4258180" y="9417094"/>
                </a:cubicBezTo>
                <a:cubicBezTo>
                  <a:pt x="4234984" y="9361274"/>
                  <a:pt x="4145454" y="9291984"/>
                  <a:pt x="4089360" y="9228103"/>
                </a:cubicBezTo>
                <a:cubicBezTo>
                  <a:pt x="4060754" y="9205718"/>
                  <a:pt x="3912020" y="9047052"/>
                  <a:pt x="3912020" y="9047052"/>
                </a:cubicBezTo>
                <a:close/>
                <a:moveTo>
                  <a:pt x="3387182" y="8767811"/>
                </a:moveTo>
                <a:cubicBezTo>
                  <a:pt x="3383410" y="8786383"/>
                  <a:pt x="3476049" y="8881169"/>
                  <a:pt x="3459195" y="8834925"/>
                </a:cubicBezTo>
                <a:cubicBezTo>
                  <a:pt x="3435998" y="8779105"/>
                  <a:pt x="3383410" y="8786383"/>
                  <a:pt x="3387182" y="8767811"/>
                </a:cubicBezTo>
                <a:close/>
                <a:moveTo>
                  <a:pt x="3531721" y="8729475"/>
                </a:moveTo>
                <a:cubicBezTo>
                  <a:pt x="3528488" y="8745394"/>
                  <a:pt x="3630165" y="8836490"/>
                  <a:pt x="3627594" y="8808340"/>
                </a:cubicBezTo>
                <a:cubicBezTo>
                  <a:pt x="3618140" y="8773269"/>
                  <a:pt x="3531721" y="8729475"/>
                  <a:pt x="3531721" y="8729475"/>
                </a:cubicBezTo>
                <a:close/>
                <a:moveTo>
                  <a:pt x="4803696" y="8589264"/>
                </a:moveTo>
                <a:cubicBezTo>
                  <a:pt x="4803424" y="8591777"/>
                  <a:pt x="4810428" y="8602350"/>
                  <a:pt x="4829208" y="8625503"/>
                </a:cubicBezTo>
                <a:cubicBezTo>
                  <a:pt x="4884244" y="8687788"/>
                  <a:pt x="5084782" y="8924660"/>
                  <a:pt x="5091248" y="8892821"/>
                </a:cubicBezTo>
                <a:cubicBezTo>
                  <a:pt x="5099310" y="8859924"/>
                  <a:pt x="4893820" y="8681445"/>
                  <a:pt x="4881134" y="8662292"/>
                </a:cubicBezTo>
                <a:cubicBezTo>
                  <a:pt x="4870826" y="8646731"/>
                  <a:pt x="4804514" y="8581725"/>
                  <a:pt x="4803696" y="8589264"/>
                </a:cubicBezTo>
                <a:close/>
                <a:moveTo>
                  <a:pt x="3802284" y="8451511"/>
                </a:moveTo>
                <a:cubicBezTo>
                  <a:pt x="3792584" y="8499270"/>
                  <a:pt x="4015506" y="8707534"/>
                  <a:pt x="4062024" y="8777760"/>
                </a:cubicBezTo>
                <a:cubicBezTo>
                  <a:pt x="4638842" y="9433612"/>
                  <a:pt x="5118274" y="9984045"/>
                  <a:pt x="5669842" y="10560177"/>
                </a:cubicBezTo>
                <a:cubicBezTo>
                  <a:pt x="5712192" y="10603310"/>
                  <a:pt x="5954144" y="10840304"/>
                  <a:pt x="5941458" y="10821151"/>
                </a:cubicBezTo>
                <a:cubicBezTo>
                  <a:pt x="5938886" y="10793002"/>
                  <a:pt x="5859990" y="10718966"/>
                  <a:pt x="5810240" y="10664660"/>
                </a:cubicBezTo>
                <a:cubicBezTo>
                  <a:pt x="5761546" y="10611951"/>
                  <a:pt x="5719196" y="10568818"/>
                  <a:pt x="5675250" y="10526742"/>
                </a:cubicBezTo>
                <a:cubicBezTo>
                  <a:pt x="5085622" y="9893153"/>
                  <a:pt x="4527834" y="9266030"/>
                  <a:pt x="3934040" y="8605349"/>
                </a:cubicBezTo>
                <a:cubicBezTo>
                  <a:pt x="3907610" y="8565448"/>
                  <a:pt x="3802284" y="8451511"/>
                  <a:pt x="3802284" y="8451511"/>
                </a:cubicBezTo>
                <a:close/>
                <a:moveTo>
                  <a:pt x="3074882" y="8388543"/>
                </a:moveTo>
                <a:cubicBezTo>
                  <a:pt x="3072043" y="8389132"/>
                  <a:pt x="3069979" y="8391216"/>
                  <a:pt x="3069171" y="8395196"/>
                </a:cubicBezTo>
                <a:cubicBezTo>
                  <a:pt x="3065399" y="8413769"/>
                  <a:pt x="3125264" y="8459078"/>
                  <a:pt x="3108411" y="8412834"/>
                </a:cubicBezTo>
                <a:cubicBezTo>
                  <a:pt x="3098896" y="8398469"/>
                  <a:pt x="3083400" y="8386776"/>
                  <a:pt x="3074882" y="8388543"/>
                </a:cubicBezTo>
                <a:close/>
                <a:moveTo>
                  <a:pt x="2464450" y="7932635"/>
                </a:moveTo>
                <a:cubicBezTo>
                  <a:pt x="2468187" y="7931452"/>
                  <a:pt x="2486960" y="7946142"/>
                  <a:pt x="2491717" y="7953324"/>
                </a:cubicBezTo>
                <a:cubicBezTo>
                  <a:pt x="2504404" y="7972476"/>
                  <a:pt x="2474202" y="7951149"/>
                  <a:pt x="2466801" y="7939976"/>
                </a:cubicBezTo>
                <a:cubicBezTo>
                  <a:pt x="2463629" y="7935188"/>
                  <a:pt x="2463204" y="7933030"/>
                  <a:pt x="2464450" y="7932635"/>
                </a:cubicBezTo>
                <a:close/>
                <a:moveTo>
                  <a:pt x="7286980" y="7816959"/>
                </a:moveTo>
                <a:cubicBezTo>
                  <a:pt x="7294278" y="7817578"/>
                  <a:pt x="7300108" y="7821179"/>
                  <a:pt x="7303810" y="7826765"/>
                </a:cubicBezTo>
                <a:cubicBezTo>
                  <a:pt x="7294232" y="7833108"/>
                  <a:pt x="7284656" y="7839452"/>
                  <a:pt x="7261336" y="7825047"/>
                </a:cubicBezTo>
                <a:cubicBezTo>
                  <a:pt x="7270912" y="7818704"/>
                  <a:pt x="7279680" y="7816340"/>
                  <a:pt x="7286980" y="7816959"/>
                </a:cubicBezTo>
                <a:close/>
                <a:moveTo>
                  <a:pt x="7321560" y="7808225"/>
                </a:moveTo>
                <a:cubicBezTo>
                  <a:pt x="7327478" y="7802045"/>
                  <a:pt x="7303810" y="7826765"/>
                  <a:pt x="7303810" y="7826765"/>
                </a:cubicBezTo>
                <a:cubicBezTo>
                  <a:pt x="7314328" y="7815778"/>
                  <a:pt x="7319588" y="7810285"/>
                  <a:pt x="7321560" y="7808225"/>
                </a:cubicBezTo>
                <a:close/>
                <a:moveTo>
                  <a:pt x="7630580" y="7752394"/>
                </a:moveTo>
                <a:cubicBezTo>
                  <a:pt x="7635496" y="7751148"/>
                  <a:pt x="7640140" y="7752091"/>
                  <a:pt x="7643840" y="7757677"/>
                </a:cubicBezTo>
                <a:cubicBezTo>
                  <a:pt x="7632668" y="7765077"/>
                  <a:pt x="7623090" y="7771421"/>
                  <a:pt x="7615690" y="7760249"/>
                </a:cubicBezTo>
                <a:cubicBezTo>
                  <a:pt x="7620478" y="7757077"/>
                  <a:pt x="7625666" y="7753641"/>
                  <a:pt x="7630580" y="7752394"/>
                </a:cubicBezTo>
                <a:close/>
                <a:moveTo>
                  <a:pt x="7657800" y="7750151"/>
                </a:moveTo>
                <a:cubicBezTo>
                  <a:pt x="7662184" y="7748969"/>
                  <a:pt x="7666164" y="7749778"/>
                  <a:pt x="7669336" y="7754566"/>
                </a:cubicBezTo>
                <a:cubicBezTo>
                  <a:pt x="7659760" y="7760909"/>
                  <a:pt x="7650182" y="7767253"/>
                  <a:pt x="7643840" y="7757677"/>
                </a:cubicBezTo>
                <a:cubicBezTo>
                  <a:pt x="7648628" y="7754505"/>
                  <a:pt x="7653416" y="7751333"/>
                  <a:pt x="7657800" y="7750151"/>
                </a:cubicBezTo>
                <a:close/>
                <a:moveTo>
                  <a:pt x="7683296" y="7747040"/>
                </a:moveTo>
                <a:cubicBezTo>
                  <a:pt x="7687680" y="7745859"/>
                  <a:pt x="7691660" y="7746667"/>
                  <a:pt x="7694832" y="7751455"/>
                </a:cubicBezTo>
                <a:cubicBezTo>
                  <a:pt x="7685256" y="7757798"/>
                  <a:pt x="7675680" y="7764142"/>
                  <a:pt x="7669336" y="7754566"/>
                </a:cubicBezTo>
                <a:cubicBezTo>
                  <a:pt x="7674124" y="7751394"/>
                  <a:pt x="7678912" y="7748222"/>
                  <a:pt x="7683296" y="7747040"/>
                </a:cubicBezTo>
                <a:close/>
                <a:moveTo>
                  <a:pt x="7709590" y="7743401"/>
                </a:moveTo>
                <a:cubicBezTo>
                  <a:pt x="7714372" y="7741955"/>
                  <a:pt x="7718752" y="7742499"/>
                  <a:pt x="7721924" y="7747287"/>
                </a:cubicBezTo>
                <a:cubicBezTo>
                  <a:pt x="7710752" y="7754687"/>
                  <a:pt x="7701176" y="7761031"/>
                  <a:pt x="7694832" y="7751455"/>
                </a:cubicBezTo>
                <a:cubicBezTo>
                  <a:pt x="7699620" y="7748283"/>
                  <a:pt x="7704806" y="7744847"/>
                  <a:pt x="7709590" y="7743401"/>
                </a:cubicBezTo>
                <a:close/>
                <a:moveTo>
                  <a:pt x="7749360" y="7738872"/>
                </a:moveTo>
                <a:cubicBezTo>
                  <a:pt x="7758188" y="7738765"/>
                  <a:pt x="7766812" y="7740516"/>
                  <a:pt x="7775570" y="7741604"/>
                </a:cubicBezTo>
                <a:cubicBezTo>
                  <a:pt x="7754820" y="7755348"/>
                  <a:pt x="7735668" y="7768035"/>
                  <a:pt x="7721924" y="7747287"/>
                </a:cubicBezTo>
                <a:cubicBezTo>
                  <a:pt x="7731500" y="7740943"/>
                  <a:pt x="7740532" y="7738979"/>
                  <a:pt x="7749360" y="7738872"/>
                </a:cubicBezTo>
                <a:close/>
                <a:moveTo>
                  <a:pt x="7789530" y="7734078"/>
                </a:moveTo>
                <a:cubicBezTo>
                  <a:pt x="7793914" y="7732897"/>
                  <a:pt x="7797894" y="7733705"/>
                  <a:pt x="7801066" y="7738493"/>
                </a:cubicBezTo>
                <a:cubicBezTo>
                  <a:pt x="7791490" y="7744836"/>
                  <a:pt x="7781914" y="7751180"/>
                  <a:pt x="7775570" y="7741604"/>
                </a:cubicBezTo>
                <a:cubicBezTo>
                  <a:pt x="7780358" y="7738432"/>
                  <a:pt x="7785146" y="7735260"/>
                  <a:pt x="7789530" y="7734078"/>
                </a:cubicBezTo>
                <a:close/>
                <a:moveTo>
                  <a:pt x="7815026" y="7730968"/>
                </a:moveTo>
                <a:cubicBezTo>
                  <a:pt x="7819410" y="7729786"/>
                  <a:pt x="7823390" y="7730594"/>
                  <a:pt x="7826562" y="7735382"/>
                </a:cubicBezTo>
                <a:cubicBezTo>
                  <a:pt x="7816986" y="7741726"/>
                  <a:pt x="7807410" y="7748069"/>
                  <a:pt x="7801066" y="7738493"/>
                </a:cubicBezTo>
                <a:cubicBezTo>
                  <a:pt x="7805854" y="7735321"/>
                  <a:pt x="7810642" y="7732149"/>
                  <a:pt x="7815026" y="7730968"/>
                </a:cubicBezTo>
                <a:close/>
                <a:moveTo>
                  <a:pt x="7841920" y="7726932"/>
                </a:moveTo>
                <a:cubicBezTo>
                  <a:pt x="7846502" y="7725618"/>
                  <a:pt x="7850482" y="7726426"/>
                  <a:pt x="7853654" y="7731214"/>
                </a:cubicBezTo>
                <a:cubicBezTo>
                  <a:pt x="7844078" y="7737557"/>
                  <a:pt x="7832906" y="7744958"/>
                  <a:pt x="7826562" y="7735382"/>
                </a:cubicBezTo>
                <a:cubicBezTo>
                  <a:pt x="7832148" y="7731682"/>
                  <a:pt x="7837336" y="7728246"/>
                  <a:pt x="7841920" y="7726932"/>
                </a:cubicBezTo>
                <a:close/>
                <a:moveTo>
                  <a:pt x="7867812" y="7716023"/>
                </a:moveTo>
                <a:cubicBezTo>
                  <a:pt x="7866238" y="7717711"/>
                  <a:pt x="7862044" y="7722212"/>
                  <a:pt x="7853654" y="7731214"/>
                </a:cubicBezTo>
                <a:cubicBezTo>
                  <a:pt x="7853654" y="7731214"/>
                  <a:pt x="7872530" y="7710960"/>
                  <a:pt x="7867812" y="7716023"/>
                </a:cubicBezTo>
                <a:close/>
                <a:moveTo>
                  <a:pt x="7936030" y="7706501"/>
                </a:moveTo>
                <a:cubicBezTo>
                  <a:pt x="7951948" y="7709733"/>
                  <a:pt x="7923220" y="7728763"/>
                  <a:pt x="7923220" y="7728763"/>
                </a:cubicBezTo>
                <a:close/>
                <a:moveTo>
                  <a:pt x="7972698" y="7695989"/>
                </a:moveTo>
                <a:cubicBezTo>
                  <a:pt x="7979040" y="7705565"/>
                  <a:pt x="7958292" y="7719309"/>
                  <a:pt x="7958292" y="7719309"/>
                </a:cubicBezTo>
                <a:close/>
                <a:moveTo>
                  <a:pt x="1508787" y="6642785"/>
                </a:moveTo>
                <a:cubicBezTo>
                  <a:pt x="1503999" y="6645957"/>
                  <a:pt x="1501061" y="6651922"/>
                  <a:pt x="1504761" y="6657508"/>
                </a:cubicBezTo>
                <a:cubicBezTo>
                  <a:pt x="1511105" y="6667085"/>
                  <a:pt x="1530257" y="6654397"/>
                  <a:pt x="1523914" y="6644821"/>
                </a:cubicBezTo>
                <a:cubicBezTo>
                  <a:pt x="1520214" y="6639235"/>
                  <a:pt x="1513575" y="6639614"/>
                  <a:pt x="1508787" y="6642785"/>
                </a:cubicBezTo>
                <a:close/>
                <a:moveTo>
                  <a:pt x="8597072" y="6641723"/>
                </a:moveTo>
                <a:cubicBezTo>
                  <a:pt x="8596264" y="6645703"/>
                  <a:pt x="8594064" y="6648883"/>
                  <a:pt x="8591218" y="6651413"/>
                </a:cubicBezTo>
                <a:lnTo>
                  <a:pt x="8587894" y="6653395"/>
                </a:lnTo>
                <a:close/>
                <a:moveTo>
                  <a:pt x="1390072" y="6120360"/>
                </a:moveTo>
                <a:cubicBezTo>
                  <a:pt x="1396415" y="6129936"/>
                  <a:pt x="1383605" y="6152198"/>
                  <a:pt x="1377262" y="6142623"/>
                </a:cubicBezTo>
                <a:cubicBezTo>
                  <a:pt x="1367686" y="6148967"/>
                  <a:pt x="1390072" y="6120360"/>
                  <a:pt x="1390072" y="6120360"/>
                </a:cubicBezTo>
                <a:close/>
                <a:moveTo>
                  <a:pt x="1487123" y="5947390"/>
                </a:moveTo>
                <a:cubicBezTo>
                  <a:pt x="1488766" y="5953120"/>
                  <a:pt x="1491065" y="5961141"/>
                  <a:pt x="1490080" y="5957703"/>
                </a:cubicBezTo>
                <a:close/>
                <a:moveTo>
                  <a:pt x="1481657" y="5927438"/>
                </a:moveTo>
                <a:cubicBezTo>
                  <a:pt x="1480328" y="5922506"/>
                  <a:pt x="1485645" y="5942234"/>
                  <a:pt x="1485645" y="5942234"/>
                </a:cubicBezTo>
                <a:cubicBezTo>
                  <a:pt x="1483282" y="5933466"/>
                  <a:pt x="1482100" y="5929082"/>
                  <a:pt x="1481657" y="5927438"/>
                </a:cubicBezTo>
                <a:close/>
                <a:moveTo>
                  <a:pt x="2198728" y="5189158"/>
                </a:moveTo>
                <a:cubicBezTo>
                  <a:pt x="2204713" y="5185193"/>
                  <a:pt x="2208957" y="5186400"/>
                  <a:pt x="2212657" y="5191987"/>
                </a:cubicBezTo>
                <a:cubicBezTo>
                  <a:pt x="2203081" y="5198330"/>
                  <a:pt x="2183928" y="5211017"/>
                  <a:pt x="2174351" y="5217360"/>
                </a:cubicBezTo>
                <a:cubicBezTo>
                  <a:pt x="2185016" y="5202259"/>
                  <a:pt x="2192742" y="5193123"/>
                  <a:pt x="2198728" y="5189158"/>
                </a:cubicBezTo>
                <a:close/>
                <a:moveTo>
                  <a:pt x="2252801" y="4368568"/>
                </a:moveTo>
                <a:cubicBezTo>
                  <a:pt x="2252801" y="4368568"/>
                  <a:pt x="2241628" y="4375969"/>
                  <a:pt x="2252801" y="4368568"/>
                </a:cubicBezTo>
                <a:close/>
                <a:moveTo>
                  <a:pt x="9613442" y="4289856"/>
                </a:moveTo>
                <a:cubicBezTo>
                  <a:pt x="9613442" y="4289856"/>
                  <a:pt x="9626128" y="4309008"/>
                  <a:pt x="9613442" y="4289856"/>
                </a:cubicBezTo>
                <a:close/>
                <a:moveTo>
                  <a:pt x="1122038" y="3490071"/>
                </a:moveTo>
                <a:cubicBezTo>
                  <a:pt x="1109834" y="3487247"/>
                  <a:pt x="1102652" y="3492005"/>
                  <a:pt x="1109524" y="3502379"/>
                </a:cubicBezTo>
                <a:cubicBezTo>
                  <a:pt x="1109524" y="3502379"/>
                  <a:pt x="1183713" y="3551978"/>
                  <a:pt x="1164684" y="3523250"/>
                </a:cubicBezTo>
                <a:cubicBezTo>
                  <a:pt x="1151469" y="3503299"/>
                  <a:pt x="1134243" y="3492894"/>
                  <a:pt x="1122038" y="3490071"/>
                </a:cubicBezTo>
                <a:close/>
                <a:moveTo>
                  <a:pt x="8161906" y="3343116"/>
                </a:moveTo>
                <a:lnTo>
                  <a:pt x="8167426" y="3346291"/>
                </a:lnTo>
                <a:lnTo>
                  <a:pt x="8170254" y="3347919"/>
                </a:lnTo>
                <a:cubicBezTo>
                  <a:pt x="8171646" y="3348719"/>
                  <a:pt x="8172342" y="3349120"/>
                  <a:pt x="8171298" y="3348519"/>
                </a:cubicBezTo>
                <a:lnTo>
                  <a:pt x="8167426" y="3346291"/>
                </a:lnTo>
                <a:lnTo>
                  <a:pt x="8165036" y="3344917"/>
                </a:lnTo>
                <a:cubicBezTo>
                  <a:pt x="8163298" y="3343916"/>
                  <a:pt x="8161906" y="3343116"/>
                  <a:pt x="8161906" y="3343116"/>
                </a:cubicBezTo>
                <a:close/>
                <a:moveTo>
                  <a:pt x="1197820" y="3271666"/>
                </a:moveTo>
                <a:cubicBezTo>
                  <a:pt x="1223317" y="3268556"/>
                  <a:pt x="1230717" y="3279728"/>
                  <a:pt x="1249747" y="3308456"/>
                </a:cubicBezTo>
                <a:cubicBezTo>
                  <a:pt x="1233827" y="3305224"/>
                  <a:pt x="1211564" y="3292415"/>
                  <a:pt x="1197820" y="3271666"/>
                </a:cubicBezTo>
                <a:close/>
                <a:moveTo>
                  <a:pt x="7941308" y="3245830"/>
                </a:moveTo>
                <a:cubicBezTo>
                  <a:pt x="7941308" y="3245830"/>
                  <a:pt x="7967738" y="3285731"/>
                  <a:pt x="7941308" y="3245830"/>
                </a:cubicBezTo>
                <a:close/>
                <a:moveTo>
                  <a:pt x="1115692" y="3213549"/>
                </a:moveTo>
                <a:cubicBezTo>
                  <a:pt x="1149127" y="3218958"/>
                  <a:pt x="1178791" y="3242938"/>
                  <a:pt x="1197820" y="3271666"/>
                </a:cubicBezTo>
                <a:cubicBezTo>
                  <a:pt x="1165981" y="3265201"/>
                  <a:pt x="1134721" y="3242277"/>
                  <a:pt x="1115692" y="3213549"/>
                </a:cubicBezTo>
                <a:close/>
                <a:moveTo>
                  <a:pt x="1247372" y="3211287"/>
                </a:moveTo>
                <a:lnTo>
                  <a:pt x="1241644" y="3215081"/>
                </a:lnTo>
                <a:cubicBezTo>
                  <a:pt x="1240297" y="3215973"/>
                  <a:pt x="1241195" y="3215379"/>
                  <a:pt x="1242991" y="3214189"/>
                </a:cubicBezTo>
                <a:close/>
                <a:moveTo>
                  <a:pt x="1253764" y="3207053"/>
                </a:moveTo>
                <a:cubicBezTo>
                  <a:pt x="1253764" y="3207053"/>
                  <a:pt x="1251969" y="3208242"/>
                  <a:pt x="1249724" y="3209729"/>
                </a:cubicBezTo>
                <a:lnTo>
                  <a:pt x="1247372" y="3211287"/>
                </a:lnTo>
                <a:close/>
                <a:moveTo>
                  <a:pt x="1086028" y="3189568"/>
                </a:moveTo>
                <a:cubicBezTo>
                  <a:pt x="1086028" y="3189568"/>
                  <a:pt x="1055703" y="3209656"/>
                  <a:pt x="1086028" y="3189568"/>
                </a:cubicBezTo>
                <a:close/>
                <a:moveTo>
                  <a:pt x="1093811" y="3189292"/>
                </a:moveTo>
                <a:cubicBezTo>
                  <a:pt x="1102014" y="3192901"/>
                  <a:pt x="1110934" y="3206367"/>
                  <a:pt x="1115692" y="3213549"/>
                </a:cubicBezTo>
                <a:cubicBezTo>
                  <a:pt x="1106115" y="3219893"/>
                  <a:pt x="1092371" y="3199145"/>
                  <a:pt x="1086028" y="3189568"/>
                </a:cubicBezTo>
                <a:cubicBezTo>
                  <a:pt x="1088422" y="3187982"/>
                  <a:pt x="1091077" y="3188090"/>
                  <a:pt x="1093811" y="3189292"/>
                </a:cubicBezTo>
                <a:close/>
                <a:moveTo>
                  <a:pt x="7828220" y="3175210"/>
                </a:moveTo>
                <a:cubicBezTo>
                  <a:pt x="7821126" y="3172734"/>
                  <a:pt x="7814352" y="3173776"/>
                  <a:pt x="7808766" y="3177476"/>
                </a:cubicBezTo>
                <a:cubicBezTo>
                  <a:pt x="7805534" y="3193396"/>
                  <a:pt x="7822510" y="3198225"/>
                  <a:pt x="7849602" y="3194056"/>
                </a:cubicBezTo>
                <a:cubicBezTo>
                  <a:pt x="7866458" y="3240301"/>
                  <a:pt x="7868756" y="3181369"/>
                  <a:pt x="7849602" y="3194056"/>
                </a:cubicBezTo>
                <a:cubicBezTo>
                  <a:pt x="7842730" y="3183682"/>
                  <a:pt x="7835316" y="3177687"/>
                  <a:pt x="7828220" y="3175210"/>
                </a:cubicBezTo>
                <a:close/>
                <a:moveTo>
                  <a:pt x="1167911" y="3149108"/>
                </a:moveTo>
                <a:lnTo>
                  <a:pt x="1159381" y="3154757"/>
                </a:lnTo>
                <a:cubicBezTo>
                  <a:pt x="1156538" y="3156640"/>
                  <a:pt x="1163172" y="3152246"/>
                  <a:pt x="1167911" y="3149108"/>
                </a:cubicBezTo>
                <a:close/>
                <a:moveTo>
                  <a:pt x="1172175" y="3146283"/>
                </a:moveTo>
                <a:cubicBezTo>
                  <a:pt x="1230567" y="3151232"/>
                  <a:pt x="1172175" y="3146283"/>
                  <a:pt x="1172175" y="3146283"/>
                </a:cubicBezTo>
                <a:close/>
                <a:moveTo>
                  <a:pt x="1046222" y="3144750"/>
                </a:moveTo>
                <a:cubicBezTo>
                  <a:pt x="1044875" y="3145642"/>
                  <a:pt x="1041284" y="3148021"/>
                  <a:pt x="1034101" y="3152779"/>
                </a:cubicBezTo>
                <a:cubicBezTo>
                  <a:pt x="1034101" y="3152779"/>
                  <a:pt x="1050262" y="3142074"/>
                  <a:pt x="1046222" y="3144750"/>
                </a:cubicBezTo>
                <a:close/>
                <a:moveTo>
                  <a:pt x="951972" y="3094662"/>
                </a:moveTo>
                <a:cubicBezTo>
                  <a:pt x="983812" y="3101127"/>
                  <a:pt x="1015071" y="3124051"/>
                  <a:pt x="1034101" y="3152779"/>
                </a:cubicBezTo>
                <a:cubicBezTo>
                  <a:pt x="1000666" y="3147371"/>
                  <a:pt x="971002" y="3123390"/>
                  <a:pt x="951972" y="3094662"/>
                </a:cubicBezTo>
                <a:close/>
                <a:moveTo>
                  <a:pt x="916317" y="3074650"/>
                </a:moveTo>
                <a:lnTo>
                  <a:pt x="909516" y="3079155"/>
                </a:lnTo>
                <a:cubicBezTo>
                  <a:pt x="908094" y="3080097"/>
                  <a:pt x="909042" y="3079469"/>
                  <a:pt x="910937" y="3078214"/>
                </a:cubicBezTo>
                <a:close/>
                <a:moveTo>
                  <a:pt x="922309" y="3070681"/>
                </a:moveTo>
                <a:cubicBezTo>
                  <a:pt x="922309" y="3070681"/>
                  <a:pt x="920414" y="3071936"/>
                  <a:pt x="918045" y="3073506"/>
                </a:cubicBezTo>
                <a:lnTo>
                  <a:pt x="916317" y="3074650"/>
                </a:lnTo>
                <a:close/>
                <a:moveTo>
                  <a:pt x="929943" y="3070180"/>
                </a:moveTo>
                <a:cubicBezTo>
                  <a:pt x="937898" y="3073415"/>
                  <a:pt x="946422" y="3086283"/>
                  <a:pt x="951972" y="3094662"/>
                </a:cubicBezTo>
                <a:cubicBezTo>
                  <a:pt x="942396" y="3101005"/>
                  <a:pt x="928652" y="3080256"/>
                  <a:pt x="922309" y="3070681"/>
                </a:cubicBezTo>
                <a:cubicBezTo>
                  <a:pt x="924703" y="3069095"/>
                  <a:pt x="927292" y="3069102"/>
                  <a:pt x="929943" y="3070180"/>
                </a:cubicBezTo>
                <a:close/>
                <a:moveTo>
                  <a:pt x="488002" y="3059846"/>
                </a:moveTo>
                <a:cubicBezTo>
                  <a:pt x="519841" y="3066312"/>
                  <a:pt x="551101" y="3089235"/>
                  <a:pt x="570131" y="3117963"/>
                </a:cubicBezTo>
                <a:cubicBezTo>
                  <a:pt x="536695" y="3112556"/>
                  <a:pt x="524008" y="3093403"/>
                  <a:pt x="488002" y="3059846"/>
                </a:cubicBezTo>
                <a:close/>
                <a:moveTo>
                  <a:pt x="470161" y="3032913"/>
                </a:moveTo>
                <a:cubicBezTo>
                  <a:pt x="479711" y="3035630"/>
                  <a:pt x="483244" y="3052664"/>
                  <a:pt x="488002" y="3059846"/>
                </a:cubicBezTo>
                <a:cubicBezTo>
                  <a:pt x="478425" y="3066190"/>
                  <a:pt x="472082" y="3056613"/>
                  <a:pt x="458338" y="3035865"/>
                </a:cubicBezTo>
                <a:cubicBezTo>
                  <a:pt x="463126" y="3032694"/>
                  <a:pt x="466978" y="3032008"/>
                  <a:pt x="470161" y="3032913"/>
                </a:cubicBezTo>
                <a:close/>
                <a:moveTo>
                  <a:pt x="1017659" y="3029263"/>
                </a:moveTo>
                <a:cubicBezTo>
                  <a:pt x="1018405" y="3029415"/>
                  <a:pt x="1020395" y="3029819"/>
                  <a:pt x="1024375" y="3030627"/>
                </a:cubicBezTo>
                <a:cubicBezTo>
                  <a:pt x="1024375" y="3030627"/>
                  <a:pt x="1015420" y="3028809"/>
                  <a:pt x="1017659" y="3029263"/>
                </a:cubicBezTo>
                <a:close/>
                <a:moveTo>
                  <a:pt x="428674" y="3011885"/>
                </a:moveTo>
                <a:cubicBezTo>
                  <a:pt x="428674" y="3011885"/>
                  <a:pt x="398349" y="3031972"/>
                  <a:pt x="428674" y="3011885"/>
                </a:cubicBezTo>
                <a:close/>
                <a:moveTo>
                  <a:pt x="440498" y="3008932"/>
                </a:moveTo>
                <a:cubicBezTo>
                  <a:pt x="450048" y="3011648"/>
                  <a:pt x="453581" y="3028683"/>
                  <a:pt x="458338" y="3035865"/>
                </a:cubicBezTo>
                <a:cubicBezTo>
                  <a:pt x="448762" y="3042209"/>
                  <a:pt x="442418" y="3032633"/>
                  <a:pt x="428674" y="3011885"/>
                </a:cubicBezTo>
                <a:cubicBezTo>
                  <a:pt x="433463" y="3008713"/>
                  <a:pt x="437314" y="3008027"/>
                  <a:pt x="440498" y="3008932"/>
                </a:cubicBezTo>
                <a:close/>
                <a:moveTo>
                  <a:pt x="954933" y="2991662"/>
                </a:moveTo>
                <a:cubicBezTo>
                  <a:pt x="954933" y="2991662"/>
                  <a:pt x="989426" y="2998666"/>
                  <a:pt x="1002112" y="3017818"/>
                </a:cubicBezTo>
                <a:cubicBezTo>
                  <a:pt x="1022200" y="3048143"/>
                  <a:pt x="951700" y="3007582"/>
                  <a:pt x="954933" y="2991662"/>
                </a:cubicBezTo>
                <a:close/>
                <a:moveTo>
                  <a:pt x="978236" y="2918818"/>
                </a:moveTo>
                <a:lnTo>
                  <a:pt x="975437" y="2920672"/>
                </a:lnTo>
                <a:cubicBezTo>
                  <a:pt x="974090" y="2921564"/>
                  <a:pt x="974988" y="2920969"/>
                  <a:pt x="976784" y="2919779"/>
                </a:cubicBezTo>
                <a:close/>
                <a:moveTo>
                  <a:pt x="987557" y="2912643"/>
                </a:moveTo>
                <a:cubicBezTo>
                  <a:pt x="987557" y="2912643"/>
                  <a:pt x="985762" y="2913832"/>
                  <a:pt x="983517" y="2915319"/>
                </a:cubicBezTo>
                <a:lnTo>
                  <a:pt x="978236" y="2918818"/>
                </a:lnTo>
                <a:close/>
                <a:moveTo>
                  <a:pt x="992271" y="2909521"/>
                </a:moveTo>
                <a:cubicBezTo>
                  <a:pt x="993842" y="2908480"/>
                  <a:pt x="987557" y="2912643"/>
                  <a:pt x="987557" y="2912643"/>
                </a:cubicBezTo>
                <a:cubicBezTo>
                  <a:pt x="990350" y="2910793"/>
                  <a:pt x="991747" y="2909868"/>
                  <a:pt x="992271" y="2909521"/>
                </a:cubicBezTo>
                <a:close/>
                <a:moveTo>
                  <a:pt x="6207674" y="2885513"/>
                </a:moveTo>
                <a:lnTo>
                  <a:pt x="6194326" y="2910430"/>
                </a:lnTo>
                <a:cubicBezTo>
                  <a:pt x="6210246" y="2913663"/>
                  <a:pt x="6224652" y="2890342"/>
                  <a:pt x="6207674" y="2885513"/>
                </a:cubicBezTo>
                <a:close/>
                <a:moveTo>
                  <a:pt x="142608" y="2746028"/>
                </a:moveTo>
                <a:lnTo>
                  <a:pt x="137024" y="2747533"/>
                </a:lnTo>
                <a:cubicBezTo>
                  <a:pt x="134832" y="2748124"/>
                  <a:pt x="133736" y="2748419"/>
                  <a:pt x="135380" y="2747976"/>
                </a:cubicBezTo>
                <a:close/>
                <a:moveTo>
                  <a:pt x="150176" y="2743987"/>
                </a:moveTo>
                <a:lnTo>
                  <a:pt x="142608" y="2746028"/>
                </a:lnTo>
                <a:lnTo>
                  <a:pt x="145244" y="2745317"/>
                </a:lnTo>
                <a:cubicBezTo>
                  <a:pt x="147984" y="2744578"/>
                  <a:pt x="150176" y="2743987"/>
                  <a:pt x="150176" y="2743987"/>
                </a:cubicBezTo>
                <a:close/>
                <a:moveTo>
                  <a:pt x="117525" y="2653096"/>
                </a:moveTo>
                <a:cubicBezTo>
                  <a:pt x="81396" y="2660954"/>
                  <a:pt x="117525" y="2653096"/>
                  <a:pt x="117525" y="2653096"/>
                </a:cubicBezTo>
                <a:close/>
                <a:moveTo>
                  <a:pt x="3371515" y="2456926"/>
                </a:moveTo>
                <a:cubicBezTo>
                  <a:pt x="3368027" y="2457200"/>
                  <a:pt x="3366222" y="2458754"/>
                  <a:pt x="3366611" y="2461941"/>
                </a:cubicBezTo>
                <a:cubicBezTo>
                  <a:pt x="3357035" y="2468285"/>
                  <a:pt x="3684596" y="2664645"/>
                  <a:pt x="3672571" y="2601424"/>
                </a:cubicBezTo>
                <a:cubicBezTo>
                  <a:pt x="3658827" y="2580675"/>
                  <a:pt x="3563889" y="2544822"/>
                  <a:pt x="3516710" y="2518665"/>
                </a:cubicBezTo>
                <a:cubicBezTo>
                  <a:pt x="3502780" y="2515837"/>
                  <a:pt x="3395927" y="2455009"/>
                  <a:pt x="3371515" y="2456926"/>
                </a:cubicBezTo>
                <a:close/>
                <a:moveTo>
                  <a:pt x="3432173" y="2422245"/>
                </a:moveTo>
                <a:cubicBezTo>
                  <a:pt x="3428060" y="2421237"/>
                  <a:pt x="3425666" y="2422823"/>
                  <a:pt x="3425666" y="2422823"/>
                </a:cubicBezTo>
                <a:cubicBezTo>
                  <a:pt x="3422433" y="2438742"/>
                  <a:pt x="3432009" y="2432399"/>
                  <a:pt x="3448986" y="2437227"/>
                </a:cubicBezTo>
                <a:cubicBezTo>
                  <a:pt x="3515195" y="2492112"/>
                  <a:pt x="3616477" y="2537542"/>
                  <a:pt x="3701301" y="2582394"/>
                </a:cubicBezTo>
                <a:cubicBezTo>
                  <a:pt x="3813754" y="2620423"/>
                  <a:pt x="3635630" y="2524855"/>
                  <a:pt x="3600681" y="2492895"/>
                </a:cubicBezTo>
                <a:cubicBezTo>
                  <a:pt x="3537582" y="2463506"/>
                  <a:pt x="3488765" y="2452212"/>
                  <a:pt x="3448986" y="2437227"/>
                </a:cubicBezTo>
                <a:cubicBezTo>
                  <a:pt x="3442115" y="2426853"/>
                  <a:pt x="3436285" y="2423252"/>
                  <a:pt x="3432173" y="2422245"/>
                </a:cubicBezTo>
                <a:close/>
                <a:moveTo>
                  <a:pt x="3326799" y="2369012"/>
                </a:moveTo>
                <a:cubicBezTo>
                  <a:pt x="3324412" y="2368333"/>
                  <a:pt x="3333961" y="2371049"/>
                  <a:pt x="3333961" y="2371049"/>
                </a:cubicBezTo>
                <a:cubicBezTo>
                  <a:pt x="3329717" y="2369842"/>
                  <a:pt x="3327595" y="2369238"/>
                  <a:pt x="3326799" y="2369012"/>
                </a:cubicBezTo>
                <a:close/>
                <a:moveTo>
                  <a:pt x="3211368" y="2366592"/>
                </a:moveTo>
                <a:cubicBezTo>
                  <a:pt x="3207486" y="2366562"/>
                  <a:pt x="3205011" y="2367484"/>
                  <a:pt x="3204407" y="2369606"/>
                </a:cubicBezTo>
                <a:cubicBezTo>
                  <a:pt x="3202231" y="2387122"/>
                  <a:pt x="3350692" y="2458708"/>
                  <a:pt x="3340181" y="2422040"/>
                </a:cubicBezTo>
                <a:cubicBezTo>
                  <a:pt x="3334631" y="2413662"/>
                  <a:pt x="3238539" y="2366803"/>
                  <a:pt x="3211368" y="2366592"/>
                </a:cubicBezTo>
                <a:close/>
                <a:moveTo>
                  <a:pt x="3265058" y="2329431"/>
                </a:moveTo>
                <a:cubicBezTo>
                  <a:pt x="3265058" y="2329431"/>
                  <a:pt x="3280315" y="2376732"/>
                  <a:pt x="3265058" y="2329431"/>
                </a:cubicBezTo>
                <a:close/>
                <a:moveTo>
                  <a:pt x="3110268" y="2248724"/>
                </a:moveTo>
                <a:cubicBezTo>
                  <a:pt x="3107508" y="2256258"/>
                  <a:pt x="3233752" y="2322038"/>
                  <a:pt x="3221111" y="2287355"/>
                </a:cubicBezTo>
                <a:cubicBezTo>
                  <a:pt x="3214768" y="2277779"/>
                  <a:pt x="3165951" y="2266485"/>
                  <a:pt x="3165951" y="2266485"/>
                </a:cubicBezTo>
                <a:cubicBezTo>
                  <a:pt x="3126442" y="2250174"/>
                  <a:pt x="3111188" y="2246213"/>
                  <a:pt x="3110268" y="2248724"/>
                </a:cubicBezTo>
                <a:close/>
                <a:moveTo>
                  <a:pt x="5102150" y="2180320"/>
                </a:moveTo>
                <a:cubicBezTo>
                  <a:pt x="5102150" y="2180320"/>
                  <a:pt x="5115894" y="2201068"/>
                  <a:pt x="5102150" y="2180320"/>
                </a:cubicBezTo>
                <a:close/>
                <a:moveTo>
                  <a:pt x="5010446" y="2128546"/>
                </a:moveTo>
                <a:cubicBezTo>
                  <a:pt x="5010446" y="2128546"/>
                  <a:pt x="5035818" y="2166851"/>
                  <a:pt x="5010446" y="2128546"/>
                </a:cubicBezTo>
                <a:close/>
                <a:moveTo>
                  <a:pt x="2810636" y="2118361"/>
                </a:moveTo>
                <a:cubicBezTo>
                  <a:pt x="2900166" y="2187651"/>
                  <a:pt x="3018302" y="2279325"/>
                  <a:pt x="3142904" y="2339160"/>
                </a:cubicBezTo>
                <a:cubicBezTo>
                  <a:pt x="3142904" y="2339160"/>
                  <a:pt x="3182144" y="2356798"/>
                  <a:pt x="3191720" y="2350454"/>
                </a:cubicBezTo>
                <a:cubicBezTo>
                  <a:pt x="3192382" y="2306386"/>
                  <a:pt x="3024768" y="2247486"/>
                  <a:pt x="3002505" y="2234677"/>
                </a:cubicBezTo>
                <a:cubicBezTo>
                  <a:pt x="2909742" y="2181307"/>
                  <a:pt x="2876968" y="2131830"/>
                  <a:pt x="2810636" y="2118361"/>
                </a:cubicBezTo>
                <a:close/>
                <a:moveTo>
                  <a:pt x="2732280" y="2041671"/>
                </a:moveTo>
                <a:cubicBezTo>
                  <a:pt x="2732280" y="2041671"/>
                  <a:pt x="2695611" y="2052183"/>
                  <a:pt x="2711531" y="2055416"/>
                </a:cubicBezTo>
                <a:cubicBezTo>
                  <a:pt x="2717874" y="2064991"/>
                  <a:pt x="2738623" y="2051247"/>
                  <a:pt x="2732280" y="2041671"/>
                </a:cubicBezTo>
                <a:close/>
                <a:moveTo>
                  <a:pt x="4822744" y="2039322"/>
                </a:moveTo>
                <a:cubicBezTo>
                  <a:pt x="4835430" y="2058474"/>
                  <a:pt x="4822744" y="2039322"/>
                  <a:pt x="4822744" y="2039322"/>
                </a:cubicBezTo>
                <a:close/>
                <a:moveTo>
                  <a:pt x="2672041" y="2004575"/>
                </a:moveTo>
                <a:cubicBezTo>
                  <a:pt x="2672787" y="2004726"/>
                  <a:pt x="2674777" y="2005131"/>
                  <a:pt x="2678757" y="2005939"/>
                </a:cubicBezTo>
                <a:cubicBezTo>
                  <a:pt x="2678757" y="2005939"/>
                  <a:pt x="2669802" y="2004120"/>
                  <a:pt x="2672041" y="2004575"/>
                </a:cubicBezTo>
                <a:close/>
                <a:moveTo>
                  <a:pt x="2428958" y="1774976"/>
                </a:moveTo>
                <a:cubicBezTo>
                  <a:pt x="2409821" y="1775661"/>
                  <a:pt x="2480157" y="1831794"/>
                  <a:pt x="2465410" y="1791330"/>
                </a:cubicBezTo>
                <a:cubicBezTo>
                  <a:pt x="2459067" y="1781754"/>
                  <a:pt x="2449491" y="1788098"/>
                  <a:pt x="2443147" y="1778521"/>
                </a:cubicBezTo>
                <a:cubicBezTo>
                  <a:pt x="2436252" y="1775912"/>
                  <a:pt x="2431692" y="1774879"/>
                  <a:pt x="2428958" y="1774976"/>
                </a:cubicBezTo>
                <a:close/>
                <a:moveTo>
                  <a:pt x="3006340" y="1774880"/>
                </a:moveTo>
                <a:cubicBezTo>
                  <a:pt x="2998577" y="1772057"/>
                  <a:pt x="3004661" y="1776854"/>
                  <a:pt x="3038848" y="1797264"/>
                </a:cubicBezTo>
                <a:cubicBezTo>
                  <a:pt x="3383802" y="2037215"/>
                  <a:pt x="3741688" y="2213488"/>
                  <a:pt x="4067736" y="2383295"/>
                </a:cubicBezTo>
                <a:cubicBezTo>
                  <a:pt x="4191280" y="2441534"/>
                  <a:pt x="4327988" y="2536980"/>
                  <a:pt x="4435736" y="2550571"/>
                </a:cubicBezTo>
                <a:lnTo>
                  <a:pt x="4429394" y="2540995"/>
                </a:lnTo>
                <a:cubicBezTo>
                  <a:pt x="4423050" y="2531418"/>
                  <a:pt x="4298448" y="2471583"/>
                  <a:pt x="4251268" y="2445427"/>
                </a:cubicBezTo>
                <a:cubicBezTo>
                  <a:pt x="3858432" y="2237193"/>
                  <a:pt x="3472397" y="2063493"/>
                  <a:pt x="3094547" y="1815480"/>
                </a:cubicBezTo>
                <a:cubicBezTo>
                  <a:pt x="3070683" y="1805455"/>
                  <a:pt x="3019279" y="1779585"/>
                  <a:pt x="3006340" y="1774880"/>
                </a:cubicBezTo>
                <a:close/>
                <a:moveTo>
                  <a:pt x="3528382" y="1439073"/>
                </a:moveTo>
                <a:cubicBezTo>
                  <a:pt x="3521520" y="1440941"/>
                  <a:pt x="3529901" y="1451320"/>
                  <a:pt x="3567066" y="1474925"/>
                </a:cubicBezTo>
                <a:cubicBezTo>
                  <a:pt x="3666171" y="1537870"/>
                  <a:pt x="3826780" y="1631263"/>
                  <a:pt x="3945038" y="1681522"/>
                </a:cubicBezTo>
                <a:cubicBezTo>
                  <a:pt x="3964068" y="1710250"/>
                  <a:pt x="3979988" y="1713483"/>
                  <a:pt x="4007080" y="1709314"/>
                </a:cubicBezTo>
                <a:cubicBezTo>
                  <a:pt x="4027168" y="1739639"/>
                  <a:pt x="4059008" y="1746104"/>
                  <a:pt x="4093500" y="1753109"/>
                </a:cubicBezTo>
                <a:cubicBezTo>
                  <a:pt x="4067070" y="1713208"/>
                  <a:pt x="4039978" y="1717376"/>
                  <a:pt x="4007080" y="1709314"/>
                </a:cubicBezTo>
                <a:cubicBezTo>
                  <a:pt x="3988052" y="1680586"/>
                  <a:pt x="3970534" y="1678411"/>
                  <a:pt x="3945038" y="1681522"/>
                </a:cubicBezTo>
                <a:cubicBezTo>
                  <a:pt x="3849706" y="1600003"/>
                  <a:pt x="3748423" y="1554572"/>
                  <a:pt x="3627054" y="1478818"/>
                </a:cubicBezTo>
                <a:cubicBezTo>
                  <a:pt x="3593603" y="1456485"/>
                  <a:pt x="3539820" y="1435959"/>
                  <a:pt x="3528382" y="1439073"/>
                </a:cubicBezTo>
                <a:close/>
                <a:moveTo>
                  <a:pt x="1892738" y="1431047"/>
                </a:moveTo>
                <a:lnTo>
                  <a:pt x="1885651" y="1433079"/>
                </a:lnTo>
                <a:cubicBezTo>
                  <a:pt x="1883359" y="1433735"/>
                  <a:pt x="1882214" y="1434064"/>
                  <a:pt x="1883932" y="1433571"/>
                </a:cubicBezTo>
                <a:close/>
                <a:moveTo>
                  <a:pt x="4112464" y="1429430"/>
                </a:moveTo>
                <a:cubicBezTo>
                  <a:pt x="4106940" y="1428891"/>
                  <a:pt x="4116468" y="1439372"/>
                  <a:pt x="4123650" y="1434615"/>
                </a:cubicBezTo>
                <a:cubicBezTo>
                  <a:pt x="4129992" y="1444190"/>
                  <a:pt x="4136336" y="1453767"/>
                  <a:pt x="4145912" y="1447424"/>
                </a:cubicBezTo>
                <a:cubicBezTo>
                  <a:pt x="4199434" y="1483155"/>
                  <a:pt x="4257704" y="1529522"/>
                  <a:pt x="4317694" y="1533415"/>
                </a:cubicBezTo>
                <a:cubicBezTo>
                  <a:pt x="4264172" y="1497682"/>
                  <a:pt x="4202668" y="1467236"/>
                  <a:pt x="4145912" y="1447424"/>
                </a:cubicBezTo>
                <a:cubicBezTo>
                  <a:pt x="4139568" y="1437847"/>
                  <a:pt x="4133226" y="1428271"/>
                  <a:pt x="4123650" y="1434615"/>
                </a:cubicBezTo>
                <a:cubicBezTo>
                  <a:pt x="4117820" y="1431013"/>
                  <a:pt x="4114306" y="1429609"/>
                  <a:pt x="4112464" y="1429430"/>
                </a:cubicBezTo>
                <a:close/>
                <a:moveTo>
                  <a:pt x="1899402" y="1429137"/>
                </a:moveTo>
                <a:lnTo>
                  <a:pt x="1892738" y="1431047"/>
                </a:lnTo>
                <a:lnTo>
                  <a:pt x="1894246" y="1430615"/>
                </a:lnTo>
                <a:cubicBezTo>
                  <a:pt x="1897110" y="1429794"/>
                  <a:pt x="1899402" y="1429137"/>
                  <a:pt x="1899402" y="1429137"/>
                </a:cubicBezTo>
                <a:close/>
                <a:moveTo>
                  <a:pt x="1899402" y="1429137"/>
                </a:moveTo>
                <a:cubicBezTo>
                  <a:pt x="1924898" y="1426026"/>
                  <a:pt x="1956158" y="1448949"/>
                  <a:pt x="1982588" y="1488850"/>
                </a:cubicBezTo>
                <a:cubicBezTo>
                  <a:pt x="1948095" y="1481846"/>
                  <a:pt x="1919489" y="1459461"/>
                  <a:pt x="1899402" y="1429137"/>
                </a:cubicBezTo>
                <a:close/>
                <a:moveTo>
                  <a:pt x="4086284" y="1406048"/>
                </a:moveTo>
                <a:cubicBezTo>
                  <a:pt x="4076582" y="1404078"/>
                  <a:pt x="4063722" y="1410014"/>
                  <a:pt x="4073238" y="1424378"/>
                </a:cubicBezTo>
                <a:cubicBezTo>
                  <a:pt x="4073238" y="1424378"/>
                  <a:pt x="4100328" y="1420209"/>
                  <a:pt x="4093986" y="1410634"/>
                </a:cubicBezTo>
                <a:cubicBezTo>
                  <a:pt x="4092400" y="1408240"/>
                  <a:pt x="4089518" y="1406705"/>
                  <a:pt x="4086284" y="1406048"/>
                </a:cubicBezTo>
                <a:close/>
                <a:moveTo>
                  <a:pt x="1840948" y="1394734"/>
                </a:moveTo>
                <a:cubicBezTo>
                  <a:pt x="1835468" y="1396211"/>
                  <a:pt x="1827795" y="1398279"/>
                  <a:pt x="1831083" y="1397393"/>
                </a:cubicBezTo>
                <a:close/>
                <a:moveTo>
                  <a:pt x="1851873" y="1389435"/>
                </a:moveTo>
                <a:lnTo>
                  <a:pt x="1845880" y="1393404"/>
                </a:lnTo>
                <a:cubicBezTo>
                  <a:pt x="1845880" y="1393404"/>
                  <a:pt x="1847775" y="1392149"/>
                  <a:pt x="1850145" y="1390579"/>
                </a:cubicBezTo>
                <a:close/>
                <a:moveTo>
                  <a:pt x="1858674" y="1384930"/>
                </a:moveTo>
                <a:cubicBezTo>
                  <a:pt x="1860095" y="1383988"/>
                  <a:pt x="1859147" y="1384616"/>
                  <a:pt x="1857252" y="1385871"/>
                </a:cubicBezTo>
                <a:lnTo>
                  <a:pt x="1851873" y="1389435"/>
                </a:lnTo>
                <a:close/>
                <a:moveTo>
                  <a:pt x="1802688" y="1349002"/>
                </a:moveTo>
                <a:lnTo>
                  <a:pt x="1806155" y="1354236"/>
                </a:lnTo>
                <a:cubicBezTo>
                  <a:pt x="1808220" y="1357353"/>
                  <a:pt x="1809872" y="1359847"/>
                  <a:pt x="1809872" y="1359847"/>
                </a:cubicBezTo>
                <a:close/>
                <a:moveTo>
                  <a:pt x="1798722" y="1343014"/>
                </a:moveTo>
                <a:lnTo>
                  <a:pt x="1802688" y="1349002"/>
                </a:lnTo>
                <a:lnTo>
                  <a:pt x="1799961" y="1344884"/>
                </a:lnTo>
                <a:cubicBezTo>
                  <a:pt x="1798309" y="1342391"/>
                  <a:pt x="1797483" y="1341144"/>
                  <a:pt x="1798722" y="1343014"/>
                </a:cubicBezTo>
                <a:close/>
                <a:moveTo>
                  <a:pt x="3092557" y="1233530"/>
                </a:moveTo>
                <a:cubicBezTo>
                  <a:pt x="3092557" y="1233530"/>
                  <a:pt x="3108477" y="1236763"/>
                  <a:pt x="3092557" y="1233530"/>
                </a:cubicBezTo>
                <a:close/>
                <a:moveTo>
                  <a:pt x="1756002" y="1128584"/>
                </a:moveTo>
                <a:cubicBezTo>
                  <a:pt x="1757992" y="1128988"/>
                  <a:pt x="1759578" y="1131382"/>
                  <a:pt x="1762749" y="1136170"/>
                </a:cubicBezTo>
                <a:lnTo>
                  <a:pt x="1752451" y="1130269"/>
                </a:lnTo>
                <a:close/>
                <a:moveTo>
                  <a:pt x="1733308" y="1119373"/>
                </a:moveTo>
                <a:lnTo>
                  <a:pt x="1740542" y="1123445"/>
                </a:lnTo>
                <a:lnTo>
                  <a:pt x="1752451" y="1130269"/>
                </a:lnTo>
                <a:lnTo>
                  <a:pt x="1746829" y="1132938"/>
                </a:lnTo>
                <a:close/>
                <a:moveTo>
                  <a:pt x="429229" y="1036674"/>
                </a:moveTo>
                <a:cubicBezTo>
                  <a:pt x="429229" y="1036674"/>
                  <a:pt x="392560" y="1047186"/>
                  <a:pt x="429229" y="1036674"/>
                </a:cubicBezTo>
                <a:close/>
                <a:moveTo>
                  <a:pt x="960919" y="958783"/>
                </a:moveTo>
                <a:cubicBezTo>
                  <a:pt x="957202" y="953172"/>
                  <a:pt x="972069" y="975616"/>
                  <a:pt x="972069" y="975616"/>
                </a:cubicBezTo>
                <a:cubicBezTo>
                  <a:pt x="965462" y="965641"/>
                  <a:pt x="962158" y="960653"/>
                  <a:pt x="960919" y="958783"/>
                </a:cubicBezTo>
                <a:close/>
                <a:moveTo>
                  <a:pt x="208705" y="911784"/>
                </a:moveTo>
                <a:lnTo>
                  <a:pt x="202977" y="915578"/>
                </a:lnTo>
                <a:cubicBezTo>
                  <a:pt x="201630" y="916470"/>
                  <a:pt x="202528" y="915876"/>
                  <a:pt x="204324" y="914686"/>
                </a:cubicBezTo>
                <a:close/>
                <a:moveTo>
                  <a:pt x="215097" y="907550"/>
                </a:moveTo>
                <a:cubicBezTo>
                  <a:pt x="215097" y="907550"/>
                  <a:pt x="213302" y="908739"/>
                  <a:pt x="211057" y="910226"/>
                </a:cubicBezTo>
                <a:lnTo>
                  <a:pt x="208705" y="911784"/>
                </a:lnTo>
                <a:close/>
                <a:moveTo>
                  <a:pt x="873748" y="827187"/>
                </a:moveTo>
                <a:cubicBezTo>
                  <a:pt x="873748" y="827187"/>
                  <a:pt x="843423" y="847274"/>
                  <a:pt x="873748" y="827187"/>
                </a:cubicBezTo>
                <a:close/>
                <a:moveTo>
                  <a:pt x="229126" y="742107"/>
                </a:moveTo>
                <a:lnTo>
                  <a:pt x="224806" y="744969"/>
                </a:lnTo>
                <a:cubicBezTo>
                  <a:pt x="223510" y="745828"/>
                  <a:pt x="222861" y="746257"/>
                  <a:pt x="223834" y="745613"/>
                </a:cubicBezTo>
                <a:close/>
                <a:moveTo>
                  <a:pt x="232587" y="739814"/>
                </a:moveTo>
                <a:lnTo>
                  <a:pt x="229126" y="742107"/>
                </a:lnTo>
                <a:lnTo>
                  <a:pt x="229669" y="741747"/>
                </a:lnTo>
                <a:cubicBezTo>
                  <a:pt x="231290" y="740674"/>
                  <a:pt x="232587" y="739814"/>
                  <a:pt x="232587" y="739814"/>
                </a:cubicBezTo>
                <a:close/>
                <a:moveTo>
                  <a:pt x="1772289" y="667069"/>
                </a:moveTo>
                <a:cubicBezTo>
                  <a:pt x="1770050" y="666614"/>
                  <a:pt x="1779005" y="668433"/>
                  <a:pt x="1779005" y="668433"/>
                </a:cubicBezTo>
                <a:cubicBezTo>
                  <a:pt x="1775025" y="667625"/>
                  <a:pt x="1773035" y="667220"/>
                  <a:pt x="1772289" y="667069"/>
                </a:cubicBezTo>
                <a:close/>
                <a:moveTo>
                  <a:pt x="2345042" y="663194"/>
                </a:moveTo>
                <a:cubicBezTo>
                  <a:pt x="2345042" y="663194"/>
                  <a:pt x="2325889" y="675882"/>
                  <a:pt x="2345042" y="663194"/>
                </a:cubicBezTo>
                <a:close/>
                <a:moveTo>
                  <a:pt x="1904392" y="642784"/>
                </a:moveTo>
                <a:cubicBezTo>
                  <a:pt x="1897925" y="674623"/>
                  <a:pt x="1971658" y="699264"/>
                  <a:pt x="1967491" y="672173"/>
                </a:cubicBezTo>
                <a:cubicBezTo>
                  <a:pt x="1954804" y="653020"/>
                  <a:pt x="1904392" y="642784"/>
                  <a:pt x="1904392" y="642784"/>
                </a:cubicBezTo>
                <a:close/>
                <a:moveTo>
                  <a:pt x="2375490" y="601691"/>
                </a:moveTo>
                <a:cubicBezTo>
                  <a:pt x="2375490" y="601691"/>
                  <a:pt x="2391410" y="604924"/>
                  <a:pt x="2388177" y="620843"/>
                </a:cubicBezTo>
                <a:cubicBezTo>
                  <a:pt x="2388177" y="620843"/>
                  <a:pt x="2372257" y="617611"/>
                  <a:pt x="2375490" y="601691"/>
                </a:cubicBezTo>
                <a:close/>
                <a:moveTo>
                  <a:pt x="2341563" y="580535"/>
                </a:moveTo>
                <a:cubicBezTo>
                  <a:pt x="2336824" y="583674"/>
                  <a:pt x="2330190" y="588068"/>
                  <a:pt x="2333033" y="586185"/>
                </a:cubicBezTo>
                <a:close/>
                <a:moveTo>
                  <a:pt x="2345827" y="577710"/>
                </a:moveTo>
                <a:cubicBezTo>
                  <a:pt x="2355403" y="571367"/>
                  <a:pt x="2361747" y="580943"/>
                  <a:pt x="2375490" y="601691"/>
                </a:cubicBezTo>
                <a:cubicBezTo>
                  <a:pt x="2356338" y="614378"/>
                  <a:pt x="2342594" y="593630"/>
                  <a:pt x="2345827" y="577710"/>
                </a:cubicBezTo>
                <a:close/>
                <a:moveTo>
                  <a:pt x="2478192" y="347658"/>
                </a:moveTo>
                <a:cubicBezTo>
                  <a:pt x="2482980" y="344486"/>
                  <a:pt x="2487224" y="345693"/>
                  <a:pt x="2489867" y="349683"/>
                </a:cubicBezTo>
                <a:lnTo>
                  <a:pt x="2490299" y="353589"/>
                </a:lnTo>
                <a:close/>
                <a:moveTo>
                  <a:pt x="1075785" y="36318"/>
                </a:moveTo>
                <a:cubicBezTo>
                  <a:pt x="1077739" y="34880"/>
                  <a:pt x="1091787" y="42654"/>
                  <a:pt x="1123979" y="64386"/>
                </a:cubicBezTo>
                <a:cubicBezTo>
                  <a:pt x="1245348" y="140140"/>
                  <a:pt x="1366055" y="259964"/>
                  <a:pt x="1477848" y="342062"/>
                </a:cubicBezTo>
                <a:cubicBezTo>
                  <a:pt x="1573720" y="420927"/>
                  <a:pt x="1688746" y="487106"/>
                  <a:pt x="1792599" y="560686"/>
                </a:cubicBezTo>
                <a:cubicBezTo>
                  <a:pt x="1822801" y="582013"/>
                  <a:pt x="1926655" y="655592"/>
                  <a:pt x="1884304" y="612459"/>
                </a:cubicBezTo>
                <a:cubicBezTo>
                  <a:pt x="1759825" y="511209"/>
                  <a:pt x="1632113" y="425878"/>
                  <a:pt x="1514516" y="331550"/>
                </a:cubicBezTo>
                <a:cubicBezTo>
                  <a:pt x="1438731" y="283009"/>
                  <a:pt x="1325881" y="199315"/>
                  <a:pt x="1431453" y="230422"/>
                </a:cubicBezTo>
                <a:cubicBezTo>
                  <a:pt x="1510472" y="263043"/>
                  <a:pt x="1584082" y="329100"/>
                  <a:pt x="1651928" y="369122"/>
                </a:cubicBezTo>
                <a:cubicBezTo>
                  <a:pt x="2084815" y="679420"/>
                  <a:pt x="2548962" y="1012641"/>
                  <a:pt x="2974448" y="1311767"/>
                </a:cubicBezTo>
                <a:cubicBezTo>
                  <a:pt x="3237273" y="1493601"/>
                  <a:pt x="3496988" y="1649939"/>
                  <a:pt x="3749302" y="1795105"/>
                </a:cubicBezTo>
                <a:cubicBezTo>
                  <a:pt x="4004270" y="1940810"/>
                  <a:pt x="4285314" y="2066946"/>
                  <a:pt x="4548922" y="2163295"/>
                </a:cubicBezTo>
                <a:cubicBezTo>
                  <a:pt x="4571186" y="2176104"/>
                  <a:pt x="4558500" y="2156951"/>
                  <a:pt x="4548922" y="2163295"/>
                </a:cubicBezTo>
                <a:cubicBezTo>
                  <a:pt x="4145576" y="1918393"/>
                  <a:pt x="3744678" y="1743056"/>
                  <a:pt x="3316415" y="1484807"/>
                </a:cubicBezTo>
                <a:cubicBezTo>
                  <a:pt x="2968228" y="1260776"/>
                  <a:pt x="2618527" y="1010191"/>
                  <a:pt x="2275749" y="752724"/>
                </a:cubicBezTo>
                <a:cubicBezTo>
                  <a:pt x="2217479" y="706359"/>
                  <a:pt x="2076024" y="600280"/>
                  <a:pt x="2148699" y="623325"/>
                </a:cubicBezTo>
                <a:cubicBezTo>
                  <a:pt x="2210202" y="653772"/>
                  <a:pt x="2326162" y="762961"/>
                  <a:pt x="2348425" y="775770"/>
                </a:cubicBezTo>
                <a:cubicBezTo>
                  <a:pt x="2690268" y="990225"/>
                  <a:pt x="2962547" y="1207131"/>
                  <a:pt x="3362660" y="1467952"/>
                </a:cubicBezTo>
                <a:cubicBezTo>
                  <a:pt x="3635061" y="1643442"/>
                  <a:pt x="3977028" y="1816482"/>
                  <a:pt x="4273412" y="1962309"/>
                </a:cubicBezTo>
                <a:cubicBezTo>
                  <a:pt x="4279754" y="1971885"/>
                  <a:pt x="4415528" y="2024319"/>
                  <a:pt x="4415528" y="2024319"/>
                </a:cubicBezTo>
                <a:cubicBezTo>
                  <a:pt x="4434682" y="2011632"/>
                  <a:pt x="4332344" y="1964606"/>
                  <a:pt x="4280416" y="1927817"/>
                </a:cubicBezTo>
                <a:cubicBezTo>
                  <a:pt x="4204630" y="1879275"/>
                  <a:pt x="4141532" y="1849886"/>
                  <a:pt x="4111868" y="1825905"/>
                </a:cubicBezTo>
                <a:lnTo>
                  <a:pt x="4121444" y="1819562"/>
                </a:lnTo>
                <a:cubicBezTo>
                  <a:pt x="4138960" y="1821738"/>
                  <a:pt x="4132616" y="1812161"/>
                  <a:pt x="4121444" y="1819562"/>
                </a:cubicBezTo>
                <a:cubicBezTo>
                  <a:pt x="4108758" y="1800410"/>
                  <a:pt x="4105524" y="1816330"/>
                  <a:pt x="4111868" y="1825905"/>
                </a:cubicBezTo>
                <a:cubicBezTo>
                  <a:pt x="4007354" y="1796394"/>
                  <a:pt x="3941682" y="1738857"/>
                  <a:pt x="3815484" y="1680079"/>
                </a:cubicBezTo>
                <a:cubicBezTo>
                  <a:pt x="3668620" y="1607435"/>
                  <a:pt x="3523931" y="1517276"/>
                  <a:pt x="3380299" y="1428712"/>
                </a:cubicBezTo>
                <a:cubicBezTo>
                  <a:pt x="3326776" y="1392979"/>
                  <a:pt x="3132732" y="1294179"/>
                  <a:pt x="3185320" y="1286900"/>
                </a:cubicBezTo>
                <a:cubicBezTo>
                  <a:pt x="3207583" y="1299709"/>
                  <a:pt x="3206069" y="1273156"/>
                  <a:pt x="3185320" y="1286900"/>
                </a:cubicBezTo>
                <a:cubicBezTo>
                  <a:pt x="3172633" y="1267748"/>
                  <a:pt x="3158890" y="1247000"/>
                  <a:pt x="3133393" y="1250111"/>
                </a:cubicBezTo>
                <a:cubicBezTo>
                  <a:pt x="2881202" y="1063529"/>
                  <a:pt x="2615144" y="897615"/>
                  <a:pt x="2345042" y="663194"/>
                </a:cubicBezTo>
                <a:cubicBezTo>
                  <a:pt x="2607867" y="845028"/>
                  <a:pt x="2924214" y="1062594"/>
                  <a:pt x="3193382" y="1254004"/>
                </a:cubicBezTo>
                <a:cubicBezTo>
                  <a:pt x="3237908" y="1279621"/>
                  <a:pt x="3468894" y="1454990"/>
                  <a:pt x="3488047" y="1442303"/>
                </a:cubicBezTo>
                <a:cubicBezTo>
                  <a:pt x="3563021" y="1406417"/>
                  <a:pt x="2762917" y="843360"/>
                  <a:pt x="3455273" y="1392827"/>
                </a:cubicBezTo>
                <a:cubicBezTo>
                  <a:pt x="3425610" y="1368846"/>
                  <a:pt x="3397003" y="1346460"/>
                  <a:pt x="3378431" y="1342690"/>
                </a:cubicBezTo>
                <a:cubicBezTo>
                  <a:pt x="3018491" y="1142517"/>
                  <a:pt x="2687943" y="879246"/>
                  <a:pt x="2388177" y="620843"/>
                </a:cubicBezTo>
                <a:cubicBezTo>
                  <a:pt x="2781947" y="872089"/>
                  <a:pt x="3162908" y="1145597"/>
                  <a:pt x="3574193" y="1399017"/>
                </a:cubicBezTo>
                <a:cubicBezTo>
                  <a:pt x="3955278" y="1631109"/>
                  <a:pt x="4329084" y="1810614"/>
                  <a:pt x="4720404" y="1992295"/>
                </a:cubicBezTo>
                <a:cubicBezTo>
                  <a:pt x="4765988" y="2019509"/>
                  <a:pt x="4838664" y="2042554"/>
                  <a:pt x="4763416" y="1991360"/>
                </a:cubicBezTo>
                <a:cubicBezTo>
                  <a:pt x="4678054" y="1949162"/>
                  <a:pt x="4531190" y="1876519"/>
                  <a:pt x="4468092" y="1847130"/>
                </a:cubicBezTo>
                <a:cubicBezTo>
                  <a:pt x="3791558" y="1512222"/>
                  <a:pt x="3126901" y="1112040"/>
                  <a:pt x="2498578" y="634973"/>
                </a:cubicBezTo>
                <a:cubicBezTo>
                  <a:pt x="2379386" y="541703"/>
                  <a:pt x="2228353" y="441967"/>
                  <a:pt x="2178725" y="346246"/>
                </a:cubicBezTo>
                <a:cubicBezTo>
                  <a:pt x="2192469" y="366995"/>
                  <a:pt x="2188301" y="339903"/>
                  <a:pt x="2178725" y="346246"/>
                </a:cubicBezTo>
                <a:cubicBezTo>
                  <a:pt x="2130032" y="293537"/>
                  <a:pt x="2118859" y="300938"/>
                  <a:pt x="2090253" y="278553"/>
                </a:cubicBezTo>
                <a:cubicBezTo>
                  <a:pt x="2015006" y="227359"/>
                  <a:pt x="1964717" y="175707"/>
                  <a:pt x="2050079" y="217905"/>
                </a:cubicBezTo>
                <a:cubicBezTo>
                  <a:pt x="2194768" y="308064"/>
                  <a:pt x="2270553" y="356605"/>
                  <a:pt x="2389746" y="449875"/>
                </a:cubicBezTo>
                <a:cubicBezTo>
                  <a:pt x="2803604" y="731445"/>
                  <a:pt x="3143728" y="988372"/>
                  <a:pt x="3577277" y="1254601"/>
                </a:cubicBezTo>
                <a:cubicBezTo>
                  <a:pt x="3821072" y="1407707"/>
                  <a:pt x="4015116" y="1506508"/>
                  <a:pt x="4277008" y="1645330"/>
                </a:cubicBezTo>
                <a:cubicBezTo>
                  <a:pt x="4407952" y="1714741"/>
                  <a:pt x="4638004" y="1847098"/>
                  <a:pt x="4797098" y="1913937"/>
                </a:cubicBezTo>
                <a:cubicBezTo>
                  <a:pt x="4803442" y="1923514"/>
                  <a:pt x="4971056" y="1982413"/>
                  <a:pt x="4980632" y="1976069"/>
                </a:cubicBezTo>
                <a:cubicBezTo>
                  <a:pt x="4990208" y="1969726"/>
                  <a:pt x="4920766" y="1930761"/>
                  <a:pt x="4914424" y="1921185"/>
                </a:cubicBezTo>
                <a:cubicBezTo>
                  <a:pt x="4480750" y="1696371"/>
                  <a:pt x="4046956" y="1512973"/>
                  <a:pt x="3637266" y="1258495"/>
                </a:cubicBezTo>
                <a:cubicBezTo>
                  <a:pt x="3260930" y="1037035"/>
                  <a:pt x="2846616" y="730509"/>
                  <a:pt x="2487918" y="469810"/>
                </a:cubicBezTo>
                <a:cubicBezTo>
                  <a:pt x="2429648" y="423444"/>
                  <a:pt x="2346462" y="363730"/>
                  <a:pt x="2317856" y="341346"/>
                </a:cubicBezTo>
                <a:cubicBezTo>
                  <a:pt x="2291426" y="301446"/>
                  <a:pt x="2329608" y="317487"/>
                  <a:pt x="2310579" y="288759"/>
                </a:cubicBezTo>
                <a:cubicBezTo>
                  <a:pt x="2310579" y="288759"/>
                  <a:pt x="2277805" y="239282"/>
                  <a:pt x="2268228" y="245626"/>
                </a:cubicBezTo>
                <a:cubicBezTo>
                  <a:pt x="2277805" y="239282"/>
                  <a:pt x="2392830" y="305460"/>
                  <a:pt x="2491936" y="368407"/>
                </a:cubicBezTo>
                <a:cubicBezTo>
                  <a:pt x="2498279" y="377982"/>
                  <a:pt x="2498279" y="377982"/>
                  <a:pt x="2488703" y="384326"/>
                </a:cubicBezTo>
                <a:cubicBezTo>
                  <a:pt x="2498279" y="377982"/>
                  <a:pt x="2359933" y="297399"/>
                  <a:pt x="2320155" y="282415"/>
                </a:cubicBezTo>
                <a:cubicBezTo>
                  <a:pt x="2799287" y="575857"/>
                  <a:pt x="2665231" y="480951"/>
                  <a:pt x="2491936" y="368407"/>
                </a:cubicBezTo>
                <a:lnTo>
                  <a:pt x="2490299" y="353589"/>
                </a:lnTo>
                <a:lnTo>
                  <a:pt x="2559090" y="387287"/>
                </a:lnTo>
                <a:cubicBezTo>
                  <a:pt x="2637524" y="435006"/>
                  <a:pt x="2710296" y="503915"/>
                  <a:pt x="2792944" y="566282"/>
                </a:cubicBezTo>
                <a:cubicBezTo>
                  <a:pt x="3329766" y="922549"/>
                  <a:pt x="3863934" y="1278276"/>
                  <a:pt x="4415866" y="1553349"/>
                </a:cubicBezTo>
                <a:cubicBezTo>
                  <a:pt x="4642806" y="1660211"/>
                  <a:pt x="4868690" y="1765476"/>
                  <a:pt x="5079712" y="1869105"/>
                </a:cubicBezTo>
                <a:cubicBezTo>
                  <a:pt x="5497464" y="2090686"/>
                  <a:pt x="5932650" y="2342053"/>
                  <a:pt x="6388708" y="2538260"/>
                </a:cubicBezTo>
                <a:cubicBezTo>
                  <a:pt x="6712184" y="2679918"/>
                  <a:pt x="7030830" y="2838554"/>
                  <a:pt x="7391948" y="2998906"/>
                </a:cubicBezTo>
                <a:cubicBezTo>
                  <a:pt x="7470968" y="3031528"/>
                  <a:pt x="7563730" y="3084898"/>
                  <a:pt x="7642750" y="3117520"/>
                </a:cubicBezTo>
                <a:cubicBezTo>
                  <a:pt x="7680932" y="3133561"/>
                  <a:pt x="7770584" y="3161435"/>
                  <a:pt x="7693742" y="3111298"/>
                </a:cubicBezTo>
                <a:cubicBezTo>
                  <a:pt x="7603632" y="3058466"/>
                  <a:pt x="7483778" y="3009265"/>
                  <a:pt x="7422274" y="2978819"/>
                </a:cubicBezTo>
                <a:cubicBezTo>
                  <a:pt x="7077074" y="2821698"/>
                  <a:pt x="6781748" y="2677468"/>
                  <a:pt x="6469446" y="2528409"/>
                </a:cubicBezTo>
                <a:cubicBezTo>
                  <a:pt x="6275402" y="2429609"/>
                  <a:pt x="6034054" y="2346068"/>
                  <a:pt x="5841606" y="2246210"/>
                </a:cubicBezTo>
                <a:cubicBezTo>
                  <a:pt x="5724984" y="2181089"/>
                  <a:pt x="5658734" y="2140009"/>
                  <a:pt x="5527788" y="2070598"/>
                </a:cubicBezTo>
                <a:cubicBezTo>
                  <a:pt x="5457290" y="2030037"/>
                  <a:pt x="5371928" y="1987840"/>
                  <a:pt x="5294504" y="1954161"/>
                </a:cubicBezTo>
                <a:cubicBezTo>
                  <a:pt x="5132300" y="1861826"/>
                  <a:pt x="5290338" y="1927069"/>
                  <a:pt x="5335920" y="1954282"/>
                </a:cubicBezTo>
                <a:cubicBezTo>
                  <a:pt x="5669948" y="2118803"/>
                  <a:pt x="5958930" y="2253458"/>
                  <a:pt x="6261658" y="2408861"/>
                </a:cubicBezTo>
                <a:cubicBezTo>
                  <a:pt x="6630716" y="2577732"/>
                  <a:pt x="6974858" y="2733257"/>
                  <a:pt x="7312658" y="2879205"/>
                </a:cubicBezTo>
                <a:cubicBezTo>
                  <a:pt x="7665796" y="3044844"/>
                  <a:pt x="8000486" y="3165296"/>
                  <a:pt x="8359968" y="3340512"/>
                </a:cubicBezTo>
                <a:cubicBezTo>
                  <a:pt x="8653698" y="3485799"/>
                  <a:pt x="8986750" y="3621114"/>
                  <a:pt x="9266430" y="3849192"/>
                </a:cubicBezTo>
                <a:cubicBezTo>
                  <a:pt x="9272772" y="3858768"/>
                  <a:pt x="9374450" y="3949863"/>
                  <a:pt x="9390370" y="3953096"/>
                </a:cubicBezTo>
                <a:cubicBezTo>
                  <a:pt x="9399946" y="3946753"/>
                  <a:pt x="9324822" y="3854143"/>
                  <a:pt x="9301502" y="3839738"/>
                </a:cubicBezTo>
                <a:cubicBezTo>
                  <a:pt x="9236888" y="3783795"/>
                  <a:pt x="9347084" y="3866951"/>
                  <a:pt x="9372000" y="3880299"/>
                </a:cubicBezTo>
                <a:cubicBezTo>
                  <a:pt x="9465220" y="3958626"/>
                  <a:pt x="9647662" y="4209781"/>
                  <a:pt x="9613442" y="4289856"/>
                </a:cubicBezTo>
                <a:cubicBezTo>
                  <a:pt x="9577434" y="4256299"/>
                  <a:pt x="9613170" y="4202776"/>
                  <a:pt x="9567586" y="4175563"/>
                </a:cubicBezTo>
                <a:cubicBezTo>
                  <a:pt x="9534150" y="4170155"/>
                  <a:pt x="9597398" y="4328039"/>
                  <a:pt x="9600632" y="4312120"/>
                </a:cubicBezTo>
                <a:cubicBezTo>
                  <a:pt x="9606976" y="4321695"/>
                  <a:pt x="9567074" y="4348127"/>
                  <a:pt x="9557498" y="4354470"/>
                </a:cubicBezTo>
                <a:cubicBezTo>
                  <a:pt x="9547258" y="4404882"/>
                  <a:pt x="9577462" y="4426210"/>
                  <a:pt x="9557646" y="4482966"/>
                </a:cubicBezTo>
                <a:cubicBezTo>
                  <a:pt x="9543118" y="4547701"/>
                  <a:pt x="9510616" y="4585305"/>
                  <a:pt x="9480168" y="4646808"/>
                </a:cubicBezTo>
                <a:cubicBezTo>
                  <a:pt x="9465184" y="4686587"/>
                  <a:pt x="9463464" y="4729059"/>
                  <a:pt x="9450654" y="4751322"/>
                </a:cubicBezTo>
                <a:cubicBezTo>
                  <a:pt x="9437306" y="4776238"/>
                  <a:pt x="9418154" y="4788925"/>
                  <a:pt x="9405344" y="4811189"/>
                </a:cubicBezTo>
                <a:cubicBezTo>
                  <a:pt x="9394048" y="4860005"/>
                  <a:pt x="9411026" y="4864833"/>
                  <a:pt x="9388640" y="4893440"/>
                </a:cubicBezTo>
                <a:cubicBezTo>
                  <a:pt x="9388640" y="4893440"/>
                  <a:pt x="9390938" y="4834509"/>
                  <a:pt x="9375018" y="4831277"/>
                </a:cubicBezTo>
                <a:cubicBezTo>
                  <a:pt x="9349522" y="4834387"/>
                  <a:pt x="9341610" y="4995780"/>
                  <a:pt x="9341610" y="4995780"/>
                </a:cubicBezTo>
                <a:cubicBezTo>
                  <a:pt x="9325566" y="5033962"/>
                  <a:pt x="9318290" y="4981374"/>
                  <a:pt x="9298474" y="5038131"/>
                </a:cubicBezTo>
                <a:cubicBezTo>
                  <a:pt x="9293066" y="5071566"/>
                  <a:pt x="9321672" y="5093950"/>
                  <a:pt x="9294456" y="5139534"/>
                </a:cubicBezTo>
                <a:cubicBezTo>
                  <a:pt x="9292280" y="5157049"/>
                  <a:pt x="9229058" y="5169076"/>
                  <a:pt x="9214654" y="5192397"/>
                </a:cubicBezTo>
                <a:cubicBezTo>
                  <a:pt x="9202900" y="5216255"/>
                  <a:pt x="9209244" y="5225831"/>
                  <a:pt x="9202778" y="5257671"/>
                </a:cubicBezTo>
                <a:cubicBezTo>
                  <a:pt x="9189306" y="5324002"/>
                  <a:pt x="9168558" y="5337746"/>
                  <a:pt x="9150338" y="5393445"/>
                </a:cubicBezTo>
                <a:cubicBezTo>
                  <a:pt x="9126356" y="5423109"/>
                  <a:pt x="9133634" y="5475696"/>
                  <a:pt x="9119228" y="5499017"/>
                </a:cubicBezTo>
                <a:cubicBezTo>
                  <a:pt x="9096842" y="5527624"/>
                  <a:pt x="9066518" y="5547711"/>
                  <a:pt x="9063284" y="5563631"/>
                </a:cubicBezTo>
                <a:cubicBezTo>
                  <a:pt x="9060052" y="5579550"/>
                  <a:pt x="9068966" y="5617276"/>
                  <a:pt x="9065732" y="5633195"/>
                </a:cubicBezTo>
                <a:cubicBezTo>
                  <a:pt x="9052924" y="5655458"/>
                  <a:pt x="9016254" y="5665970"/>
                  <a:pt x="9003444" y="5688233"/>
                </a:cubicBezTo>
                <a:cubicBezTo>
                  <a:pt x="8980520" y="5719493"/>
                  <a:pt x="8986740" y="5770485"/>
                  <a:pt x="8976502" y="5820896"/>
                </a:cubicBezTo>
                <a:cubicBezTo>
                  <a:pt x="8966926" y="5827240"/>
                  <a:pt x="8941430" y="5830351"/>
                  <a:pt x="8936600" y="5847327"/>
                </a:cubicBezTo>
                <a:cubicBezTo>
                  <a:pt x="8904638" y="5882278"/>
                  <a:pt x="8907086" y="5951842"/>
                  <a:pt x="8892100" y="5991621"/>
                </a:cubicBezTo>
                <a:cubicBezTo>
                  <a:pt x="8868118" y="6021285"/>
                  <a:pt x="8828218" y="6047716"/>
                  <a:pt x="8821750" y="6079555"/>
                </a:cubicBezTo>
                <a:cubicBezTo>
                  <a:pt x="8810578" y="6086956"/>
                  <a:pt x="8833776" y="6142777"/>
                  <a:pt x="8830542" y="6158696"/>
                </a:cubicBezTo>
                <a:cubicBezTo>
                  <a:pt x="8828366" y="6176212"/>
                  <a:pt x="8784298" y="6175551"/>
                  <a:pt x="8771488" y="6197814"/>
                </a:cubicBezTo>
                <a:cubicBezTo>
                  <a:pt x="8752336" y="6210501"/>
                  <a:pt x="8775656" y="6224906"/>
                  <a:pt x="8772422" y="6240826"/>
                </a:cubicBezTo>
                <a:cubicBezTo>
                  <a:pt x="8761250" y="6248226"/>
                  <a:pt x="8742096" y="6260913"/>
                  <a:pt x="8738864" y="6276832"/>
                </a:cubicBezTo>
                <a:cubicBezTo>
                  <a:pt x="8734034" y="6293809"/>
                  <a:pt x="8747778" y="6314558"/>
                  <a:pt x="8741312" y="6346397"/>
                </a:cubicBezTo>
                <a:cubicBezTo>
                  <a:pt x="8738078" y="6362317"/>
                  <a:pt x="8717330" y="6376061"/>
                  <a:pt x="8705578" y="6399920"/>
                </a:cubicBezTo>
                <a:cubicBezTo>
                  <a:pt x="8675130" y="6461424"/>
                  <a:pt x="8698450" y="6475828"/>
                  <a:pt x="8661658" y="6527755"/>
                </a:cubicBezTo>
                <a:cubicBezTo>
                  <a:pt x="8652082" y="6534098"/>
                  <a:pt x="8655192" y="6559594"/>
                  <a:pt x="8653016" y="6577109"/>
                </a:cubicBezTo>
                <a:cubicBezTo>
                  <a:pt x="8629034" y="6606773"/>
                  <a:pt x="8581152" y="6638491"/>
                  <a:pt x="8568342" y="6660754"/>
                </a:cubicBezTo>
                <a:cubicBezTo>
                  <a:pt x="8568342" y="6660754"/>
                  <a:pt x="8574716" y="6659976"/>
                  <a:pt x="8581494" y="6657209"/>
                </a:cubicBezTo>
                <a:lnTo>
                  <a:pt x="8587894" y="6653395"/>
                </a:lnTo>
                <a:lnTo>
                  <a:pt x="8577284" y="6666886"/>
                </a:lnTo>
                <a:cubicBezTo>
                  <a:pt x="8569498" y="6673766"/>
                  <a:pt x="8559522" y="6680374"/>
                  <a:pt x="8544360" y="6690418"/>
                </a:cubicBezTo>
                <a:cubicBezTo>
                  <a:pt x="8529374" y="6730197"/>
                  <a:pt x="8554748" y="6768501"/>
                  <a:pt x="8534932" y="6825257"/>
                </a:cubicBezTo>
                <a:cubicBezTo>
                  <a:pt x="8531700" y="6841177"/>
                  <a:pt x="8507718" y="6870840"/>
                  <a:pt x="8484794" y="6902100"/>
                </a:cubicBezTo>
                <a:cubicBezTo>
                  <a:pt x="8478326" y="6933939"/>
                  <a:pt x="8471860" y="6965779"/>
                  <a:pt x="8468088" y="6984352"/>
                </a:cubicBezTo>
                <a:cubicBezTo>
                  <a:pt x="8452046" y="7022534"/>
                  <a:pt x="8429782" y="7009726"/>
                  <a:pt x="8415378" y="7033046"/>
                </a:cubicBezTo>
                <a:cubicBezTo>
                  <a:pt x="8402568" y="7055309"/>
                  <a:pt x="8415254" y="7074461"/>
                  <a:pt x="8411482" y="7093034"/>
                </a:cubicBezTo>
                <a:cubicBezTo>
                  <a:pt x="8395440" y="7131217"/>
                  <a:pt x="8358770" y="7141728"/>
                  <a:pt x="8358770" y="7141728"/>
                </a:cubicBezTo>
                <a:cubicBezTo>
                  <a:pt x="8358770" y="7141728"/>
                  <a:pt x="8408126" y="7150369"/>
                  <a:pt x="8385202" y="7181629"/>
                </a:cubicBezTo>
                <a:cubicBezTo>
                  <a:pt x="8381968" y="7197549"/>
                  <a:pt x="8356472" y="7200659"/>
                  <a:pt x="8346896" y="7207003"/>
                </a:cubicBezTo>
                <a:cubicBezTo>
                  <a:pt x="8332490" y="7230323"/>
                  <a:pt x="8351520" y="7259052"/>
                  <a:pt x="8338710" y="7281315"/>
                </a:cubicBezTo>
                <a:cubicBezTo>
                  <a:pt x="8312552" y="7328494"/>
                  <a:pt x="8256730" y="7351693"/>
                  <a:pt x="8248668" y="7384589"/>
                </a:cubicBezTo>
                <a:cubicBezTo>
                  <a:pt x="8243260" y="7418025"/>
                  <a:pt x="8282376" y="7477078"/>
                  <a:pt x="8279144" y="7492997"/>
                </a:cubicBezTo>
                <a:cubicBezTo>
                  <a:pt x="8269566" y="7499340"/>
                  <a:pt x="8100384" y="7611409"/>
                  <a:pt x="8090806" y="7617752"/>
                </a:cubicBezTo>
                <a:cubicBezTo>
                  <a:pt x="8090806" y="7617752"/>
                  <a:pt x="8049392" y="7617631"/>
                  <a:pt x="8044562" y="7634608"/>
                </a:cubicBezTo>
                <a:cubicBezTo>
                  <a:pt x="8050906" y="7644183"/>
                  <a:pt x="8087574" y="7633672"/>
                  <a:pt x="8106726" y="7620985"/>
                </a:cubicBezTo>
                <a:cubicBezTo>
                  <a:pt x="7972036" y="7740057"/>
                  <a:pt x="7731624" y="7699528"/>
                  <a:pt x="7593428" y="7747440"/>
                </a:cubicBezTo>
                <a:cubicBezTo>
                  <a:pt x="7557420" y="7713883"/>
                  <a:pt x="7543948" y="7780214"/>
                  <a:pt x="7593428" y="7747440"/>
                </a:cubicBezTo>
                <a:cubicBezTo>
                  <a:pt x="7599770" y="7757016"/>
                  <a:pt x="7609346" y="7750672"/>
                  <a:pt x="7615690" y="7760249"/>
                </a:cubicBezTo>
                <a:cubicBezTo>
                  <a:pt x="7458464" y="7779432"/>
                  <a:pt x="7293298" y="7790097"/>
                  <a:pt x="7136072" y="7809281"/>
                </a:cubicBezTo>
                <a:cubicBezTo>
                  <a:pt x="7106408" y="7785300"/>
                  <a:pt x="7092938" y="7851632"/>
                  <a:pt x="7136072" y="7809281"/>
                </a:cubicBezTo>
                <a:cubicBezTo>
                  <a:pt x="7181656" y="7836494"/>
                  <a:pt x="7221558" y="7810063"/>
                  <a:pt x="7261336" y="7825047"/>
                </a:cubicBezTo>
                <a:cubicBezTo>
                  <a:pt x="7241522" y="7881802"/>
                  <a:pt x="7126496" y="7815624"/>
                  <a:pt x="7102514" y="7845288"/>
                </a:cubicBezTo>
                <a:cubicBezTo>
                  <a:pt x="7068956" y="7881295"/>
                  <a:pt x="7143350" y="7861868"/>
                  <a:pt x="7178300" y="7893829"/>
                </a:cubicBezTo>
                <a:lnTo>
                  <a:pt x="7147974" y="7913917"/>
                </a:lnTo>
                <a:cubicBezTo>
                  <a:pt x="7136222" y="7937776"/>
                  <a:pt x="7208896" y="7960821"/>
                  <a:pt x="7224816" y="7964054"/>
                </a:cubicBezTo>
                <a:cubicBezTo>
                  <a:pt x="7231160" y="7973630"/>
                  <a:pt x="7227926" y="7989550"/>
                  <a:pt x="7234270" y="7999126"/>
                </a:cubicBezTo>
                <a:cubicBezTo>
                  <a:pt x="7236842" y="8027275"/>
                  <a:pt x="7249528" y="8046427"/>
                  <a:pt x="7274444" y="8059775"/>
                </a:cubicBezTo>
                <a:cubicBezTo>
                  <a:pt x="7362254" y="8171536"/>
                  <a:pt x="7440612" y="8248227"/>
                  <a:pt x="7539594" y="8352588"/>
                </a:cubicBezTo>
                <a:cubicBezTo>
                  <a:pt x="7776262" y="8581601"/>
                  <a:pt x="8019148" y="8861606"/>
                  <a:pt x="8251526" y="9104943"/>
                </a:cubicBezTo>
                <a:cubicBezTo>
                  <a:pt x="8378576" y="9234342"/>
                  <a:pt x="8492816" y="9386005"/>
                  <a:pt x="8608776" y="9495195"/>
                </a:cubicBezTo>
                <a:cubicBezTo>
                  <a:pt x="8660702" y="9531985"/>
                  <a:pt x="8717458" y="9551797"/>
                  <a:pt x="8759808" y="9594931"/>
                </a:cubicBezTo>
                <a:cubicBezTo>
                  <a:pt x="8884288" y="9696181"/>
                  <a:pt x="9002696" y="9874935"/>
                  <a:pt x="9132856" y="10029830"/>
                </a:cubicBezTo>
                <a:cubicBezTo>
                  <a:pt x="9356714" y="10281107"/>
                  <a:pt x="9583682" y="10557879"/>
                  <a:pt x="9785732" y="10821304"/>
                </a:cubicBezTo>
                <a:cubicBezTo>
                  <a:pt x="9887286" y="10953814"/>
                  <a:pt x="9980984" y="11050195"/>
                  <a:pt x="9989652" y="11170751"/>
                </a:cubicBezTo>
                <a:cubicBezTo>
                  <a:pt x="9995334" y="11224396"/>
                  <a:pt x="10012972" y="11185156"/>
                  <a:pt x="9982524" y="11246659"/>
                </a:cubicBezTo>
                <a:cubicBezTo>
                  <a:pt x="9965942" y="11287495"/>
                  <a:pt x="9965820" y="11328910"/>
                  <a:pt x="9960410" y="11362346"/>
                </a:cubicBezTo>
                <a:cubicBezTo>
                  <a:pt x="9955582" y="11379322"/>
                  <a:pt x="9979440" y="11391074"/>
                  <a:pt x="9974612" y="11408051"/>
                </a:cubicBezTo>
                <a:cubicBezTo>
                  <a:pt x="9965034" y="11414394"/>
                  <a:pt x="9933196" y="11407929"/>
                  <a:pt x="9929962" y="11423849"/>
                </a:cubicBezTo>
                <a:cubicBezTo>
                  <a:pt x="9909214" y="11437593"/>
                  <a:pt x="9943706" y="11444597"/>
                  <a:pt x="9929300" y="11467917"/>
                </a:cubicBezTo>
                <a:cubicBezTo>
                  <a:pt x="9935644" y="11477493"/>
                  <a:pt x="9925406" y="11527906"/>
                  <a:pt x="9925406" y="11527906"/>
                </a:cubicBezTo>
                <a:cubicBezTo>
                  <a:pt x="9893444" y="11562856"/>
                  <a:pt x="9889398" y="11494348"/>
                  <a:pt x="9860670" y="11513379"/>
                </a:cubicBezTo>
                <a:cubicBezTo>
                  <a:pt x="9836688" y="11543043"/>
                  <a:pt x="9896554" y="11588351"/>
                  <a:pt x="9866228" y="11608439"/>
                </a:cubicBezTo>
                <a:cubicBezTo>
                  <a:pt x="9854476" y="11632298"/>
                  <a:pt x="9794486" y="11628405"/>
                  <a:pt x="9788144" y="11618829"/>
                </a:cubicBezTo>
                <a:cubicBezTo>
                  <a:pt x="9791254" y="11644325"/>
                  <a:pt x="9859100" y="11684347"/>
                  <a:pt x="9849524" y="11690691"/>
                </a:cubicBezTo>
                <a:cubicBezTo>
                  <a:pt x="9809622" y="11717122"/>
                  <a:pt x="9794486" y="11628405"/>
                  <a:pt x="9757818" y="11638917"/>
                </a:cubicBezTo>
                <a:cubicBezTo>
                  <a:pt x="9757818" y="11638917"/>
                  <a:pt x="9728304" y="11743431"/>
                  <a:pt x="9725194" y="11717935"/>
                </a:cubicBezTo>
                <a:cubicBezTo>
                  <a:pt x="9725070" y="11759351"/>
                  <a:pt x="9766486" y="11759473"/>
                  <a:pt x="9754734" y="11783332"/>
                </a:cubicBezTo>
                <a:cubicBezTo>
                  <a:pt x="9740328" y="11806652"/>
                  <a:pt x="9695680" y="11822450"/>
                  <a:pt x="9688280" y="11811278"/>
                </a:cubicBezTo>
                <a:cubicBezTo>
                  <a:pt x="9695680" y="11822450"/>
                  <a:pt x="9729968" y="11898480"/>
                  <a:pt x="9744374" y="11875159"/>
                </a:cubicBezTo>
                <a:cubicBezTo>
                  <a:pt x="9723502" y="11930319"/>
                  <a:pt x="9698128" y="11892014"/>
                  <a:pt x="9678976" y="11904701"/>
                </a:cubicBezTo>
                <a:cubicBezTo>
                  <a:pt x="9654994" y="11934365"/>
                  <a:pt x="9664446" y="11969437"/>
                  <a:pt x="9651098" y="11994353"/>
                </a:cubicBezTo>
                <a:cubicBezTo>
                  <a:pt x="9638290" y="12016616"/>
                  <a:pt x="9605392" y="12008555"/>
                  <a:pt x="9605392" y="12008555"/>
                </a:cubicBezTo>
                <a:cubicBezTo>
                  <a:pt x="9572890" y="12046159"/>
                  <a:pt x="9617418" y="12071776"/>
                  <a:pt x="9549570" y="12031754"/>
                </a:cubicBezTo>
                <a:cubicBezTo>
                  <a:pt x="9339606" y="11929721"/>
                  <a:pt x="9706162" y="12226550"/>
                  <a:pt x="9562680" y="12266481"/>
                </a:cubicBezTo>
                <a:cubicBezTo>
                  <a:pt x="9544106" y="12262710"/>
                  <a:pt x="9551506" y="12273882"/>
                  <a:pt x="9562680" y="12266481"/>
                </a:cubicBezTo>
                <a:cubicBezTo>
                  <a:pt x="9617716" y="12328767"/>
                  <a:pt x="9449980" y="12311283"/>
                  <a:pt x="9449980" y="12311283"/>
                </a:cubicBezTo>
                <a:cubicBezTo>
                  <a:pt x="9433274" y="12393534"/>
                  <a:pt x="9545974" y="12348733"/>
                  <a:pt x="9502840" y="12391084"/>
                </a:cubicBezTo>
                <a:cubicBezTo>
                  <a:pt x="9416570" y="12475785"/>
                  <a:pt x="9308796" y="12292284"/>
                  <a:pt x="9268894" y="12318715"/>
                </a:cubicBezTo>
                <a:cubicBezTo>
                  <a:pt x="9228992" y="12345146"/>
                  <a:pt x="9308010" y="12377767"/>
                  <a:pt x="9307888" y="12419183"/>
                </a:cubicBezTo>
                <a:lnTo>
                  <a:pt x="9271220" y="12429695"/>
                </a:lnTo>
                <a:cubicBezTo>
                  <a:pt x="9284962" y="12450443"/>
                  <a:pt x="9396756" y="12532541"/>
                  <a:pt x="9403098" y="12542117"/>
                </a:cubicBezTo>
                <a:cubicBezTo>
                  <a:pt x="9544554" y="12648196"/>
                  <a:pt x="9287288" y="12561422"/>
                  <a:pt x="9287288" y="12561422"/>
                </a:cubicBezTo>
                <a:cubicBezTo>
                  <a:pt x="9274478" y="12583686"/>
                  <a:pt x="9393672" y="12676956"/>
                  <a:pt x="9355284" y="12729940"/>
                </a:cubicBezTo>
                <a:cubicBezTo>
                  <a:pt x="9332898" y="12758547"/>
                  <a:pt x="9181204" y="12702880"/>
                  <a:pt x="9254814" y="12768937"/>
                </a:cubicBezTo>
                <a:cubicBezTo>
                  <a:pt x="9306740" y="12805726"/>
                  <a:pt x="9277076" y="12781745"/>
                  <a:pt x="9250918" y="12828925"/>
                </a:cubicBezTo>
                <a:cubicBezTo>
                  <a:pt x="9247686" y="12844845"/>
                  <a:pt x="9273992" y="12926160"/>
                  <a:pt x="9277226" y="12910241"/>
                </a:cubicBezTo>
                <a:lnTo>
                  <a:pt x="9262820" y="12933561"/>
                </a:lnTo>
                <a:cubicBezTo>
                  <a:pt x="9187184" y="13013515"/>
                  <a:pt x="9297314" y="12940565"/>
                  <a:pt x="9282784" y="13005301"/>
                </a:cubicBezTo>
                <a:cubicBezTo>
                  <a:pt x="9280608" y="13022817"/>
                  <a:pt x="9233430" y="12996660"/>
                  <a:pt x="9212558" y="13051820"/>
                </a:cubicBezTo>
                <a:cubicBezTo>
                  <a:pt x="9200806" y="13075679"/>
                  <a:pt x="9243818" y="13074743"/>
                  <a:pt x="9238988" y="13091720"/>
                </a:cubicBezTo>
                <a:cubicBezTo>
                  <a:pt x="9250160" y="13084320"/>
                  <a:pt x="9189510" y="13124495"/>
                  <a:pt x="9207026" y="13126671"/>
                </a:cubicBezTo>
                <a:cubicBezTo>
                  <a:pt x="9154436" y="13133950"/>
                  <a:pt x="9076080" y="13057259"/>
                  <a:pt x="9036302" y="13042275"/>
                </a:cubicBezTo>
                <a:cubicBezTo>
                  <a:pt x="8997062" y="13024638"/>
                  <a:pt x="8937072" y="13020745"/>
                  <a:pt x="8890950" y="12996184"/>
                </a:cubicBezTo>
                <a:cubicBezTo>
                  <a:pt x="8799784" y="12941757"/>
                  <a:pt x="8710378" y="12831052"/>
                  <a:pt x="8605590" y="12714462"/>
                </a:cubicBezTo>
                <a:cubicBezTo>
                  <a:pt x="8524122" y="12612276"/>
                  <a:pt x="8419336" y="12495685"/>
                  <a:pt x="8326696" y="12400900"/>
                </a:cubicBezTo>
                <a:cubicBezTo>
                  <a:pt x="7966334" y="11985152"/>
                  <a:pt x="7602740" y="11585324"/>
                  <a:pt x="7276668" y="11245606"/>
                </a:cubicBezTo>
                <a:cubicBezTo>
                  <a:pt x="6879638" y="10840370"/>
                  <a:pt x="6453606" y="10367084"/>
                  <a:pt x="6078838" y="9974657"/>
                </a:cubicBezTo>
                <a:cubicBezTo>
                  <a:pt x="6036490" y="9931524"/>
                  <a:pt x="6086240" y="9985829"/>
                  <a:pt x="6023802" y="9912371"/>
                </a:cubicBezTo>
                <a:cubicBezTo>
                  <a:pt x="5911076" y="9787262"/>
                  <a:pt x="6003054" y="9926116"/>
                  <a:pt x="6040656" y="9958615"/>
                </a:cubicBezTo>
                <a:cubicBezTo>
                  <a:pt x="6233254" y="10186968"/>
                  <a:pt x="6545584" y="10505938"/>
                  <a:pt x="6703894" y="10658261"/>
                </a:cubicBezTo>
                <a:cubicBezTo>
                  <a:pt x="7008284" y="10968712"/>
                  <a:pt x="7219912" y="11225793"/>
                  <a:pt x="7454942" y="11469669"/>
                </a:cubicBezTo>
                <a:cubicBezTo>
                  <a:pt x="7677202" y="11722003"/>
                  <a:pt x="7936010" y="12005240"/>
                  <a:pt x="8208560" y="12309226"/>
                </a:cubicBezTo>
                <a:cubicBezTo>
                  <a:pt x="8376324" y="12496621"/>
                  <a:pt x="8578374" y="12760045"/>
                  <a:pt x="8758948" y="12925177"/>
                </a:cubicBezTo>
                <a:cubicBezTo>
                  <a:pt x="8819870" y="12972082"/>
                  <a:pt x="8989934" y="13100546"/>
                  <a:pt x="8933178" y="13080733"/>
                </a:cubicBezTo>
                <a:cubicBezTo>
                  <a:pt x="8854158" y="13048111"/>
                  <a:pt x="8969184" y="13114290"/>
                  <a:pt x="8959608" y="13120633"/>
                </a:cubicBezTo>
                <a:cubicBezTo>
                  <a:pt x="9006788" y="13146790"/>
                  <a:pt x="9147310" y="13209857"/>
                  <a:pt x="9154586" y="13262445"/>
                </a:cubicBezTo>
                <a:cubicBezTo>
                  <a:pt x="9169844" y="13309746"/>
                  <a:pt x="9104174" y="13252208"/>
                  <a:pt x="9100280" y="13312196"/>
                </a:cubicBezTo>
                <a:cubicBezTo>
                  <a:pt x="9106622" y="13321773"/>
                  <a:pt x="9141114" y="13328777"/>
                  <a:pt x="9137882" y="13344696"/>
                </a:cubicBezTo>
                <a:cubicBezTo>
                  <a:pt x="9120244" y="13383936"/>
                  <a:pt x="9111452" y="13304796"/>
                  <a:pt x="9084236" y="13350379"/>
                </a:cubicBezTo>
                <a:cubicBezTo>
                  <a:pt x="9084236" y="13350379"/>
                  <a:pt x="9094748" y="13387047"/>
                  <a:pt x="9104324" y="13380704"/>
                </a:cubicBezTo>
                <a:cubicBezTo>
                  <a:pt x="9094748" y="13387047"/>
                  <a:pt x="9094748" y="13387047"/>
                  <a:pt x="9058078" y="13397559"/>
                </a:cubicBezTo>
                <a:cubicBezTo>
                  <a:pt x="8930788" y="13393467"/>
                  <a:pt x="9031112" y="13403868"/>
                  <a:pt x="9060892" y="13452426"/>
                </a:cubicBezTo>
                <a:lnTo>
                  <a:pt x="9064614" y="13463835"/>
                </a:lnTo>
                <a:lnTo>
                  <a:pt x="8544590" y="13463835"/>
                </a:lnTo>
                <a:lnTo>
                  <a:pt x="8534676" y="13439427"/>
                </a:lnTo>
                <a:cubicBezTo>
                  <a:pt x="8527706" y="13417637"/>
                  <a:pt x="8523922" y="13395458"/>
                  <a:pt x="8528710" y="13392286"/>
                </a:cubicBezTo>
                <a:cubicBezTo>
                  <a:pt x="8514966" y="13371537"/>
                  <a:pt x="8481530" y="13366129"/>
                  <a:pt x="8486360" y="13349152"/>
                </a:cubicBezTo>
                <a:cubicBezTo>
                  <a:pt x="8480016" y="13339576"/>
                  <a:pt x="8499170" y="13326889"/>
                  <a:pt x="8485426" y="13306141"/>
                </a:cubicBezTo>
                <a:cubicBezTo>
                  <a:pt x="8458996" y="13266240"/>
                  <a:pt x="8413534" y="13197612"/>
                  <a:pt x="8387104" y="13157711"/>
                </a:cubicBezTo>
                <a:cubicBezTo>
                  <a:pt x="8263288" y="13012392"/>
                  <a:pt x="8004480" y="12729154"/>
                  <a:pt x="7898096" y="12613621"/>
                </a:cubicBezTo>
                <a:cubicBezTo>
                  <a:pt x="7843060" y="12551336"/>
                  <a:pt x="7606394" y="12322322"/>
                  <a:pt x="7764042" y="12518714"/>
                </a:cubicBezTo>
                <a:cubicBezTo>
                  <a:pt x="7906888" y="12692761"/>
                  <a:pt x="7779838" y="12563362"/>
                  <a:pt x="7737488" y="12520229"/>
                </a:cubicBezTo>
                <a:cubicBezTo>
                  <a:pt x="7497710" y="12265720"/>
                  <a:pt x="7336290" y="12087901"/>
                  <a:pt x="7119834" y="11847797"/>
                </a:cubicBezTo>
                <a:cubicBezTo>
                  <a:pt x="7091228" y="11825412"/>
                  <a:pt x="6960010" y="11668921"/>
                  <a:pt x="7038244" y="11787026"/>
                </a:cubicBezTo>
                <a:cubicBezTo>
                  <a:pt x="7084762" y="11857251"/>
                  <a:pt x="7067246" y="11855076"/>
                  <a:pt x="7031238" y="11821519"/>
                </a:cubicBezTo>
                <a:cubicBezTo>
                  <a:pt x="6946538" y="11735252"/>
                  <a:pt x="6871414" y="11642642"/>
                  <a:pt x="6797804" y="11576586"/>
                </a:cubicBezTo>
                <a:cubicBezTo>
                  <a:pt x="6785118" y="11557434"/>
                  <a:pt x="6648492" y="11434378"/>
                  <a:pt x="6707696" y="11523755"/>
                </a:cubicBezTo>
                <a:cubicBezTo>
                  <a:pt x="6785930" y="11641860"/>
                  <a:pt x="6932132" y="11758573"/>
                  <a:pt x="7024772" y="11853358"/>
                </a:cubicBezTo>
                <a:cubicBezTo>
                  <a:pt x="7038516" y="11874106"/>
                  <a:pt x="7145480" y="11973181"/>
                  <a:pt x="7142246" y="11989101"/>
                </a:cubicBezTo>
                <a:cubicBezTo>
                  <a:pt x="7142246" y="11989101"/>
                  <a:pt x="7061714" y="11929926"/>
                  <a:pt x="7041626" y="11899602"/>
                </a:cubicBezTo>
                <a:cubicBezTo>
                  <a:pt x="7004024" y="11867102"/>
                  <a:pt x="6968016" y="11833545"/>
                  <a:pt x="6933068" y="11801584"/>
                </a:cubicBezTo>
                <a:cubicBezTo>
                  <a:pt x="6916214" y="11755340"/>
                  <a:pt x="6904338" y="11820614"/>
                  <a:pt x="6933068" y="11801584"/>
                </a:cubicBezTo>
                <a:cubicBezTo>
                  <a:pt x="7073738" y="11993147"/>
                  <a:pt x="7227880" y="12118379"/>
                  <a:pt x="7374896" y="12319518"/>
                </a:cubicBezTo>
                <a:cubicBezTo>
                  <a:pt x="7239782" y="12223015"/>
                  <a:pt x="7178402" y="12151153"/>
                  <a:pt x="7083192" y="12028219"/>
                </a:cubicBezTo>
                <a:cubicBezTo>
                  <a:pt x="6965718" y="11892476"/>
                  <a:pt x="6640702" y="11554354"/>
                  <a:pt x="6482392" y="11402031"/>
                </a:cubicBezTo>
                <a:cubicBezTo>
                  <a:pt x="6446384" y="11368474"/>
                  <a:pt x="6342656" y="11253479"/>
                  <a:pt x="6408202" y="11352432"/>
                </a:cubicBezTo>
                <a:cubicBezTo>
                  <a:pt x="6475926" y="11433870"/>
                  <a:pt x="6659732" y="11583082"/>
                  <a:pt x="6696672" y="11659651"/>
                </a:cubicBezTo>
                <a:cubicBezTo>
                  <a:pt x="6709360" y="11678803"/>
                  <a:pt x="6677520" y="11672338"/>
                  <a:pt x="6690206" y="11691490"/>
                </a:cubicBezTo>
                <a:cubicBezTo>
                  <a:pt x="6755754" y="11790443"/>
                  <a:pt x="6874012" y="11840702"/>
                  <a:pt x="6900320" y="11922018"/>
                </a:cubicBezTo>
                <a:cubicBezTo>
                  <a:pt x="6906664" y="11931594"/>
                  <a:pt x="6866884" y="11916610"/>
                  <a:pt x="6866884" y="11916610"/>
                </a:cubicBezTo>
                <a:cubicBezTo>
                  <a:pt x="6842902" y="11946274"/>
                  <a:pt x="6906002" y="11975663"/>
                  <a:pt x="6896424" y="11982006"/>
                </a:cubicBezTo>
                <a:cubicBezTo>
                  <a:pt x="6866100" y="12002094"/>
                  <a:pt x="6739050" y="11872695"/>
                  <a:pt x="6672840" y="11817810"/>
                </a:cubicBezTo>
                <a:cubicBezTo>
                  <a:pt x="6509784" y="11654854"/>
                  <a:pt x="6403400" y="11539320"/>
                  <a:pt x="6246146" y="11388593"/>
                </a:cubicBezTo>
                <a:cubicBezTo>
                  <a:pt x="6167790" y="11311903"/>
                  <a:pt x="6066236" y="11179393"/>
                  <a:pt x="6025400" y="11162812"/>
                </a:cubicBezTo>
                <a:cubicBezTo>
                  <a:pt x="6009480" y="11159580"/>
                  <a:pt x="5990328" y="11172267"/>
                  <a:pt x="5974408" y="11169034"/>
                </a:cubicBezTo>
                <a:cubicBezTo>
                  <a:pt x="5908198" y="11114149"/>
                  <a:pt x="5848994" y="11024772"/>
                  <a:pt x="5770636" y="10948082"/>
                </a:cubicBezTo>
                <a:cubicBezTo>
                  <a:pt x="5314404" y="10453469"/>
                  <a:pt x="4842250" y="9955623"/>
                  <a:pt x="4381848" y="9433918"/>
                </a:cubicBezTo>
                <a:cubicBezTo>
                  <a:pt x="4270718" y="9307751"/>
                  <a:pt x="4362696" y="9446605"/>
                  <a:pt x="4392360" y="9470586"/>
                </a:cubicBezTo>
                <a:cubicBezTo>
                  <a:pt x="4857384" y="10044340"/>
                  <a:pt x="5298484" y="10450236"/>
                  <a:pt x="5737202" y="10942674"/>
                </a:cubicBezTo>
                <a:cubicBezTo>
                  <a:pt x="5809754" y="11007135"/>
                  <a:pt x="5881644" y="11115664"/>
                  <a:pt x="5779428" y="11027223"/>
                </a:cubicBezTo>
                <a:cubicBezTo>
                  <a:pt x="5622176" y="10876496"/>
                  <a:pt x="5412724" y="10601899"/>
                  <a:pt x="5294588" y="10510224"/>
                </a:cubicBezTo>
                <a:cubicBezTo>
                  <a:pt x="5287188" y="10499052"/>
                  <a:pt x="5245772" y="10498930"/>
                  <a:pt x="5220856" y="10485583"/>
                </a:cubicBezTo>
                <a:cubicBezTo>
                  <a:pt x="5192250" y="10463198"/>
                  <a:pt x="5156366" y="10388226"/>
                  <a:pt x="5097038" y="10340264"/>
                </a:cubicBezTo>
                <a:cubicBezTo>
                  <a:pt x="4850918" y="10076179"/>
                  <a:pt x="4585768" y="9783365"/>
                  <a:pt x="4355568" y="9522513"/>
                </a:cubicBezTo>
                <a:cubicBezTo>
                  <a:pt x="4319560" y="9488955"/>
                  <a:pt x="4204658" y="9381362"/>
                  <a:pt x="4294064" y="9492066"/>
                </a:cubicBezTo>
                <a:cubicBezTo>
                  <a:pt x="4597670" y="9888002"/>
                  <a:pt x="4953406" y="10251701"/>
                  <a:pt x="5254564" y="10578071"/>
                </a:cubicBezTo>
                <a:cubicBezTo>
                  <a:pt x="5376866" y="10696837"/>
                  <a:pt x="5507150" y="10810317"/>
                  <a:pt x="5594962" y="10922079"/>
                </a:cubicBezTo>
                <a:cubicBezTo>
                  <a:pt x="5658994" y="10994479"/>
                  <a:pt x="5693282" y="11070509"/>
                  <a:pt x="5608582" y="10984243"/>
                </a:cubicBezTo>
                <a:cubicBezTo>
                  <a:pt x="5017236" y="10393126"/>
                  <a:pt x="4536290" y="9816140"/>
                  <a:pt x="3964758" y="9168268"/>
                </a:cubicBezTo>
                <a:cubicBezTo>
                  <a:pt x="3936152" y="9145883"/>
                  <a:pt x="3718637" y="8904183"/>
                  <a:pt x="3709061" y="8910526"/>
                </a:cubicBezTo>
                <a:cubicBezTo>
                  <a:pt x="3678736" y="8930614"/>
                  <a:pt x="3735491" y="8950427"/>
                  <a:pt x="3735491" y="8950427"/>
                </a:cubicBezTo>
                <a:cubicBezTo>
                  <a:pt x="3924856" y="9194699"/>
                  <a:pt x="4067246" y="9343790"/>
                  <a:pt x="4233414" y="9532242"/>
                </a:cubicBezTo>
                <a:cubicBezTo>
                  <a:pt x="4246100" y="9551394"/>
                  <a:pt x="4488988" y="9831399"/>
                  <a:pt x="4385258" y="9716405"/>
                </a:cubicBezTo>
                <a:cubicBezTo>
                  <a:pt x="4201574" y="9525776"/>
                  <a:pt x="4064014" y="9359709"/>
                  <a:pt x="3889906" y="9162738"/>
                </a:cubicBezTo>
                <a:cubicBezTo>
                  <a:pt x="3866586" y="9148333"/>
                  <a:pt x="3751684" y="9040740"/>
                  <a:pt x="3819408" y="9122177"/>
                </a:cubicBezTo>
                <a:cubicBezTo>
                  <a:pt x="4044198" y="9416465"/>
                  <a:pt x="4280742" y="9686894"/>
                  <a:pt x="4528376" y="9977532"/>
                </a:cubicBezTo>
                <a:cubicBezTo>
                  <a:pt x="4692908" y="10180847"/>
                  <a:pt x="4896800" y="10360383"/>
                  <a:pt x="5050820" y="10527030"/>
                </a:cubicBezTo>
                <a:cubicBezTo>
                  <a:pt x="5077250" y="10566930"/>
                  <a:pt x="5175572" y="10715360"/>
                  <a:pt x="5194724" y="10702673"/>
                </a:cubicBezTo>
                <a:cubicBezTo>
                  <a:pt x="5161166" y="10738681"/>
                  <a:pt x="4951052" y="10508152"/>
                  <a:pt x="4982312" y="10531076"/>
                </a:cubicBezTo>
                <a:cubicBezTo>
                  <a:pt x="4775308" y="10326044"/>
                  <a:pt x="4657958" y="10148885"/>
                  <a:pt x="4437210" y="9923105"/>
                </a:cubicBezTo>
                <a:cubicBezTo>
                  <a:pt x="4399608" y="9890605"/>
                  <a:pt x="4339162" y="9861755"/>
                  <a:pt x="4312732" y="9821854"/>
                </a:cubicBezTo>
                <a:cubicBezTo>
                  <a:pt x="4203114" y="9722241"/>
                  <a:pt x="4040180" y="9517869"/>
                  <a:pt x="3965056" y="9425259"/>
                </a:cubicBezTo>
                <a:cubicBezTo>
                  <a:pt x="3894680" y="9343282"/>
                  <a:pt x="3849220" y="9274653"/>
                  <a:pt x="3822790" y="9234753"/>
                </a:cubicBezTo>
                <a:cubicBezTo>
                  <a:pt x="3810104" y="9215601"/>
                  <a:pt x="3770862" y="9197963"/>
                  <a:pt x="3734856" y="9164407"/>
                </a:cubicBezTo>
                <a:cubicBezTo>
                  <a:pt x="3619953" y="9056812"/>
                  <a:pt x="3527976" y="8917959"/>
                  <a:pt x="3632640" y="9075965"/>
                </a:cubicBezTo>
                <a:cubicBezTo>
                  <a:pt x="3849370" y="9403149"/>
                  <a:pt x="4127992" y="9629630"/>
                  <a:pt x="4387732" y="9955879"/>
                </a:cubicBezTo>
                <a:cubicBezTo>
                  <a:pt x="4617270" y="10260801"/>
                  <a:pt x="4840194" y="10469066"/>
                  <a:pt x="5030220" y="10669269"/>
                </a:cubicBezTo>
                <a:cubicBezTo>
                  <a:pt x="5141352" y="10795436"/>
                  <a:pt x="5332434" y="10997236"/>
                  <a:pt x="5467424" y="11135154"/>
                </a:cubicBezTo>
                <a:cubicBezTo>
                  <a:pt x="5536206" y="11218188"/>
                  <a:pt x="5672710" y="11382659"/>
                  <a:pt x="5552002" y="11262836"/>
                </a:cubicBezTo>
                <a:cubicBezTo>
                  <a:pt x="5342822" y="11075320"/>
                  <a:pt x="5250844" y="10936465"/>
                  <a:pt x="5060818" y="10736262"/>
                </a:cubicBezTo>
                <a:cubicBezTo>
                  <a:pt x="4902508" y="10583939"/>
                  <a:pt x="4701972" y="10347067"/>
                  <a:pt x="4532572" y="10174534"/>
                </a:cubicBezTo>
                <a:cubicBezTo>
                  <a:pt x="4416612" y="10065344"/>
                  <a:pt x="4557282" y="10256908"/>
                  <a:pt x="4593288" y="10290464"/>
                </a:cubicBezTo>
                <a:cubicBezTo>
                  <a:pt x="4884870" y="10623178"/>
                  <a:pt x="5165482" y="10894268"/>
                  <a:pt x="5446552" y="11190314"/>
                </a:cubicBezTo>
                <a:cubicBezTo>
                  <a:pt x="5564026" y="11326057"/>
                  <a:pt x="5477150" y="11257306"/>
                  <a:pt x="5421056" y="11193425"/>
                </a:cubicBezTo>
                <a:cubicBezTo>
                  <a:pt x="5318840" y="11104983"/>
                  <a:pt x="5377110" y="11151349"/>
                  <a:pt x="5328418" y="11098640"/>
                </a:cubicBezTo>
                <a:cubicBezTo>
                  <a:pt x="4350280" y="10051875"/>
                  <a:pt x="3251680" y="8802457"/>
                  <a:pt x="2346879" y="7734669"/>
                </a:cubicBezTo>
                <a:cubicBezTo>
                  <a:pt x="2221465" y="7590407"/>
                  <a:pt x="2104114" y="7413249"/>
                  <a:pt x="2008904" y="7290314"/>
                </a:cubicBezTo>
                <a:cubicBezTo>
                  <a:pt x="1996217" y="7271162"/>
                  <a:pt x="1805919" y="6983879"/>
                  <a:pt x="1789998" y="6980647"/>
                </a:cubicBezTo>
                <a:cubicBezTo>
                  <a:pt x="1766678" y="6966242"/>
                  <a:pt x="1802023" y="7043867"/>
                  <a:pt x="1834797" y="7093344"/>
                </a:cubicBezTo>
                <a:cubicBezTo>
                  <a:pt x="1878743" y="7135420"/>
                  <a:pt x="1845969" y="7085943"/>
                  <a:pt x="1878743" y="7135420"/>
                </a:cubicBezTo>
                <a:cubicBezTo>
                  <a:pt x="2058531" y="7386036"/>
                  <a:pt x="2270159" y="7643117"/>
                  <a:pt x="2427684" y="7880924"/>
                </a:cubicBezTo>
                <a:cubicBezTo>
                  <a:pt x="2506975" y="8000625"/>
                  <a:pt x="2363071" y="7824982"/>
                  <a:pt x="2306977" y="7761100"/>
                </a:cubicBezTo>
                <a:cubicBezTo>
                  <a:pt x="2142447" y="7557786"/>
                  <a:pt x="2005009" y="7350303"/>
                  <a:pt x="1864337" y="7158740"/>
                </a:cubicBezTo>
                <a:cubicBezTo>
                  <a:pt x="1798790" y="7059787"/>
                  <a:pt x="1609302" y="6856930"/>
                  <a:pt x="1562908" y="6745290"/>
                </a:cubicBezTo>
                <a:cubicBezTo>
                  <a:pt x="1516513" y="6633649"/>
                  <a:pt x="1555780" y="6821197"/>
                  <a:pt x="1572757" y="6826026"/>
                </a:cubicBezTo>
                <a:cubicBezTo>
                  <a:pt x="1509535" y="6838053"/>
                  <a:pt x="1418342" y="6613714"/>
                  <a:pt x="1405655" y="6594562"/>
                </a:cubicBezTo>
                <a:cubicBezTo>
                  <a:pt x="1340769" y="6451540"/>
                  <a:pt x="1209013" y="6297703"/>
                  <a:pt x="1268730" y="6214516"/>
                </a:cubicBezTo>
                <a:cubicBezTo>
                  <a:pt x="1278306" y="6208173"/>
                  <a:pt x="1362857" y="6165943"/>
                  <a:pt x="1381429" y="6169714"/>
                </a:cubicBezTo>
                <a:cubicBezTo>
                  <a:pt x="1381429" y="6169714"/>
                  <a:pt x="1370134" y="6218531"/>
                  <a:pt x="1379711" y="6212187"/>
                </a:cubicBezTo>
                <a:cubicBezTo>
                  <a:pt x="1410036" y="6192099"/>
                  <a:pt x="1379711" y="6212187"/>
                  <a:pt x="1400583" y="6157027"/>
                </a:cubicBezTo>
                <a:cubicBezTo>
                  <a:pt x="1429973" y="6093928"/>
                  <a:pt x="1489962" y="6097821"/>
                  <a:pt x="1433207" y="6078009"/>
                </a:cubicBezTo>
                <a:cubicBezTo>
                  <a:pt x="1360531" y="6054964"/>
                  <a:pt x="1504948" y="6058043"/>
                  <a:pt x="1516121" y="6050642"/>
                </a:cubicBezTo>
                <a:cubicBezTo>
                  <a:pt x="1551193" y="6041187"/>
                  <a:pt x="1503434" y="6031490"/>
                  <a:pt x="1535396" y="5996540"/>
                </a:cubicBezTo>
                <a:cubicBezTo>
                  <a:pt x="1546569" y="5989139"/>
                  <a:pt x="1587984" y="5989260"/>
                  <a:pt x="1591218" y="5973341"/>
                </a:cubicBezTo>
                <a:cubicBezTo>
                  <a:pt x="1615200" y="5943677"/>
                  <a:pt x="1598346" y="5897433"/>
                  <a:pt x="1621271" y="5866174"/>
                </a:cubicBezTo>
                <a:cubicBezTo>
                  <a:pt x="1654829" y="5830165"/>
                  <a:pt x="1716332" y="5860612"/>
                  <a:pt x="1710651" y="5806968"/>
                </a:cubicBezTo>
                <a:cubicBezTo>
                  <a:pt x="1707541" y="5781472"/>
                  <a:pt x="1621271" y="5866174"/>
                  <a:pt x="1630970" y="5818414"/>
                </a:cubicBezTo>
                <a:cubicBezTo>
                  <a:pt x="1639032" y="5785518"/>
                  <a:pt x="1744332" y="5729545"/>
                  <a:pt x="1816196" y="5668163"/>
                </a:cubicBezTo>
                <a:cubicBezTo>
                  <a:pt x="1827369" y="5660762"/>
                  <a:pt x="1928501" y="5577698"/>
                  <a:pt x="1922158" y="5568121"/>
                </a:cubicBezTo>
                <a:cubicBezTo>
                  <a:pt x="1941311" y="5555434"/>
                  <a:pt x="1898960" y="5512301"/>
                  <a:pt x="1902194" y="5496382"/>
                </a:cubicBezTo>
                <a:cubicBezTo>
                  <a:pt x="1931585" y="5433283"/>
                  <a:pt x="2162394" y="5310245"/>
                  <a:pt x="2186376" y="5280582"/>
                </a:cubicBezTo>
                <a:cubicBezTo>
                  <a:pt x="2207125" y="5266837"/>
                  <a:pt x="2219000" y="5201562"/>
                  <a:pt x="2212657" y="5191987"/>
                </a:cubicBezTo>
                <a:cubicBezTo>
                  <a:pt x="2233406" y="5178242"/>
                  <a:pt x="2252559" y="5165555"/>
                  <a:pt x="2265907" y="5140639"/>
                </a:cubicBezTo>
                <a:cubicBezTo>
                  <a:pt x="2285060" y="5127951"/>
                  <a:pt x="2371330" y="5043250"/>
                  <a:pt x="2380906" y="5036906"/>
                </a:cubicBezTo>
                <a:cubicBezTo>
                  <a:pt x="2398545" y="4997667"/>
                  <a:pt x="2381691" y="4951423"/>
                  <a:pt x="2400844" y="4938736"/>
                </a:cubicBezTo>
                <a:cubicBezTo>
                  <a:pt x="2404077" y="4922816"/>
                  <a:pt x="2450322" y="4905961"/>
                  <a:pt x="2480648" y="4885874"/>
                </a:cubicBezTo>
                <a:cubicBezTo>
                  <a:pt x="2504629" y="4856209"/>
                  <a:pt x="2522848" y="4800511"/>
                  <a:pt x="2543597" y="4786767"/>
                </a:cubicBezTo>
                <a:cubicBezTo>
                  <a:pt x="2589965" y="4728496"/>
                  <a:pt x="2668050" y="4718106"/>
                  <a:pt x="2669769" y="4675633"/>
                </a:cubicBezTo>
                <a:cubicBezTo>
                  <a:pt x="2665601" y="4648542"/>
                  <a:pt x="2512973" y="4549864"/>
                  <a:pt x="2445127" y="4509841"/>
                </a:cubicBezTo>
                <a:cubicBezTo>
                  <a:pt x="2369341" y="4461300"/>
                  <a:pt x="2323758" y="4434086"/>
                  <a:pt x="2252801" y="4368568"/>
                </a:cubicBezTo>
                <a:cubicBezTo>
                  <a:pt x="2322823" y="4391076"/>
                  <a:pt x="2473856" y="4490810"/>
                  <a:pt x="2571447" y="4527203"/>
                </a:cubicBezTo>
                <a:cubicBezTo>
                  <a:pt x="2666386" y="4563058"/>
                  <a:pt x="2551361" y="4496880"/>
                  <a:pt x="2527501" y="4485128"/>
                </a:cubicBezTo>
                <a:cubicBezTo>
                  <a:pt x="2294217" y="4368690"/>
                  <a:pt x="2078571" y="4213013"/>
                  <a:pt x="1877250" y="4061625"/>
                </a:cubicBezTo>
                <a:cubicBezTo>
                  <a:pt x="1677524" y="3909180"/>
                  <a:pt x="1441129" y="3767247"/>
                  <a:pt x="1222831" y="3611031"/>
                </a:cubicBezTo>
                <a:cubicBezTo>
                  <a:pt x="994499" y="3436201"/>
                  <a:pt x="760280" y="3276752"/>
                  <a:pt x="570131" y="3117963"/>
                </a:cubicBezTo>
                <a:cubicBezTo>
                  <a:pt x="692557" y="3195314"/>
                  <a:pt x="825016" y="3291278"/>
                  <a:pt x="944209" y="3384548"/>
                </a:cubicBezTo>
                <a:lnTo>
                  <a:pt x="1071921" y="3469880"/>
                </a:lnTo>
                <a:cubicBezTo>
                  <a:pt x="1092670" y="3456135"/>
                  <a:pt x="996797" y="3377270"/>
                  <a:pt x="974534" y="3364461"/>
                </a:cubicBezTo>
                <a:cubicBezTo>
                  <a:pt x="707542" y="3155535"/>
                  <a:pt x="372042" y="2950656"/>
                  <a:pt x="150176" y="2743987"/>
                </a:cubicBezTo>
                <a:cubicBezTo>
                  <a:pt x="402490" y="2889154"/>
                  <a:pt x="677879" y="3131555"/>
                  <a:pt x="928017" y="3294236"/>
                </a:cubicBezTo>
                <a:cubicBezTo>
                  <a:pt x="852231" y="3245695"/>
                  <a:pt x="986286" y="3340602"/>
                  <a:pt x="991116" y="3323625"/>
                </a:cubicBezTo>
                <a:cubicBezTo>
                  <a:pt x="997582" y="3291786"/>
                  <a:pt x="937593" y="3287893"/>
                  <a:pt x="937593" y="3287893"/>
                </a:cubicBezTo>
                <a:cubicBezTo>
                  <a:pt x="648338" y="3066158"/>
                  <a:pt x="373884" y="2866768"/>
                  <a:pt x="117525" y="2653096"/>
                </a:cubicBezTo>
                <a:cubicBezTo>
                  <a:pt x="180624" y="2682485"/>
                  <a:pt x="240490" y="2727793"/>
                  <a:pt x="305103" y="2783735"/>
                </a:cubicBezTo>
                <a:cubicBezTo>
                  <a:pt x="334767" y="2807716"/>
                  <a:pt x="487852" y="2931350"/>
                  <a:pt x="497428" y="2925007"/>
                </a:cubicBezTo>
                <a:cubicBezTo>
                  <a:pt x="527754" y="2904919"/>
                  <a:pt x="365092" y="2787628"/>
                  <a:pt x="377779" y="2806780"/>
                </a:cubicBezTo>
                <a:cubicBezTo>
                  <a:pt x="341772" y="2773223"/>
                  <a:pt x="256410" y="2731025"/>
                  <a:pt x="236323" y="2700701"/>
                </a:cubicBezTo>
                <a:cubicBezTo>
                  <a:pt x="226869" y="2665629"/>
                  <a:pt x="368325" y="2771708"/>
                  <a:pt x="368325" y="2771708"/>
                </a:cubicBezTo>
                <a:cubicBezTo>
                  <a:pt x="633203" y="2977442"/>
                  <a:pt x="873765" y="3146467"/>
                  <a:pt x="1095753" y="3311720"/>
                </a:cubicBezTo>
                <a:cubicBezTo>
                  <a:pt x="1118017" y="3324529"/>
                  <a:pt x="1368032" y="3528626"/>
                  <a:pt x="1392014" y="3498962"/>
                </a:cubicBezTo>
                <a:cubicBezTo>
                  <a:pt x="1404823" y="3476699"/>
                  <a:pt x="1225185" y="3354579"/>
                  <a:pt x="1354411" y="3466462"/>
                </a:cubicBezTo>
                <a:cubicBezTo>
                  <a:pt x="1148342" y="3304441"/>
                  <a:pt x="962360" y="3172745"/>
                  <a:pt x="761038" y="3021358"/>
                </a:cubicBezTo>
                <a:cubicBezTo>
                  <a:pt x="754695" y="3011781"/>
                  <a:pt x="540563" y="2882657"/>
                  <a:pt x="536396" y="2855565"/>
                </a:cubicBezTo>
                <a:cubicBezTo>
                  <a:pt x="554035" y="2816325"/>
                  <a:pt x="676338" y="2935091"/>
                  <a:pt x="676338" y="2935091"/>
                </a:cubicBezTo>
                <a:cubicBezTo>
                  <a:pt x="945506" y="3126501"/>
                  <a:pt x="1096538" y="3226237"/>
                  <a:pt x="1349787" y="3414414"/>
                </a:cubicBezTo>
                <a:cubicBezTo>
                  <a:pt x="1372050" y="3427222"/>
                  <a:pt x="1607783" y="3613224"/>
                  <a:pt x="1622188" y="3589904"/>
                </a:cubicBezTo>
                <a:cubicBezTo>
                  <a:pt x="1618021" y="3562812"/>
                  <a:pt x="1411290" y="3444860"/>
                  <a:pt x="1433553" y="3457669"/>
                </a:cubicBezTo>
                <a:cubicBezTo>
                  <a:pt x="1368940" y="3401726"/>
                  <a:pt x="1323356" y="3374513"/>
                  <a:pt x="1249747" y="3308456"/>
                </a:cubicBezTo>
                <a:cubicBezTo>
                  <a:pt x="1374349" y="3368292"/>
                  <a:pt x="1474389" y="3474249"/>
                  <a:pt x="1589414" y="3540427"/>
                </a:cubicBezTo>
                <a:cubicBezTo>
                  <a:pt x="1618021" y="3562812"/>
                  <a:pt x="1662090" y="3563473"/>
                  <a:pt x="1707673" y="3590686"/>
                </a:cubicBezTo>
                <a:cubicBezTo>
                  <a:pt x="1831218" y="3648926"/>
                  <a:pt x="1986418" y="3775753"/>
                  <a:pt x="2101443" y="3841932"/>
                </a:cubicBezTo>
                <a:cubicBezTo>
                  <a:pt x="2062203" y="3824294"/>
                  <a:pt x="2154966" y="3877664"/>
                  <a:pt x="2164543" y="3871320"/>
                </a:cubicBezTo>
                <a:cubicBezTo>
                  <a:pt x="2194868" y="3851233"/>
                  <a:pt x="2075013" y="3802031"/>
                  <a:pt x="2068669" y="3792455"/>
                </a:cubicBezTo>
                <a:cubicBezTo>
                  <a:pt x="1782525" y="3596216"/>
                  <a:pt x="1503780" y="3411150"/>
                  <a:pt x="1253764" y="3207053"/>
                </a:cubicBezTo>
                <a:cubicBezTo>
                  <a:pt x="1523595" y="3354394"/>
                  <a:pt x="1683419" y="3533270"/>
                  <a:pt x="1947963" y="3672632"/>
                </a:cubicBezTo>
                <a:cubicBezTo>
                  <a:pt x="1936790" y="3680032"/>
                  <a:pt x="2129320" y="3752279"/>
                  <a:pt x="2046134" y="3692566"/>
                </a:cubicBezTo>
                <a:cubicBezTo>
                  <a:pt x="1753646" y="3486751"/>
                  <a:pt x="1498221" y="3316089"/>
                  <a:pt x="1238630" y="3118336"/>
                </a:cubicBezTo>
                <a:cubicBezTo>
                  <a:pt x="1177707" y="3071432"/>
                  <a:pt x="1041080" y="2948376"/>
                  <a:pt x="1185769" y="3038535"/>
                </a:cubicBezTo>
                <a:cubicBezTo>
                  <a:pt x="1359064" y="3151080"/>
                  <a:pt x="1550933" y="3267395"/>
                  <a:pt x="1736915" y="3399092"/>
                </a:cubicBezTo>
                <a:cubicBezTo>
                  <a:pt x="1790437" y="3434824"/>
                  <a:pt x="1987053" y="3561774"/>
                  <a:pt x="1839254" y="3446118"/>
                </a:cubicBezTo>
                <a:cubicBezTo>
                  <a:pt x="1556341" y="3233960"/>
                  <a:pt x="1208155" y="3009928"/>
                  <a:pt x="956503" y="2820694"/>
                </a:cubicBezTo>
                <a:cubicBezTo>
                  <a:pt x="866973" y="2751404"/>
                  <a:pt x="723341" y="2662841"/>
                  <a:pt x="637045" y="2577632"/>
                </a:cubicBezTo>
                <a:cubicBezTo>
                  <a:pt x="594695" y="2534499"/>
                  <a:pt x="571498" y="2478679"/>
                  <a:pt x="549235" y="2465870"/>
                </a:cubicBezTo>
                <a:cubicBezTo>
                  <a:pt x="494198" y="2403585"/>
                  <a:pt x="391859" y="2356558"/>
                  <a:pt x="329422" y="2283101"/>
                </a:cubicBezTo>
                <a:cubicBezTo>
                  <a:pt x="310392" y="2254373"/>
                  <a:pt x="306224" y="2227280"/>
                  <a:pt x="283961" y="2214472"/>
                </a:cubicBezTo>
                <a:cubicBezTo>
                  <a:pt x="263874" y="2184147"/>
                  <a:pt x="205605" y="2137782"/>
                  <a:pt x="152082" y="2102049"/>
                </a:cubicBezTo>
                <a:cubicBezTo>
                  <a:pt x="93812" y="2055684"/>
                  <a:pt x="-24324" y="1964009"/>
                  <a:pt x="32432" y="1983822"/>
                </a:cubicBezTo>
                <a:cubicBezTo>
                  <a:pt x="80191" y="1993520"/>
                  <a:pt x="153801" y="2059577"/>
                  <a:pt x="182407" y="2081962"/>
                </a:cubicBezTo>
                <a:cubicBezTo>
                  <a:pt x="388600" y="2202567"/>
                  <a:pt x="-37283" y="1857777"/>
                  <a:pt x="116859" y="1983008"/>
                </a:cubicBezTo>
                <a:cubicBezTo>
                  <a:pt x="215966" y="2045955"/>
                  <a:pt x="322929" y="2145029"/>
                  <a:pt x="412458" y="2214319"/>
                </a:cubicBezTo>
                <a:cubicBezTo>
                  <a:pt x="494048" y="2275089"/>
                  <a:pt x="447531" y="2204864"/>
                  <a:pt x="412581" y="2172903"/>
                </a:cubicBezTo>
                <a:cubicBezTo>
                  <a:pt x="340567" y="2105789"/>
                  <a:pt x="334224" y="2096213"/>
                  <a:pt x="283935" y="2044561"/>
                </a:cubicBezTo>
                <a:cubicBezTo>
                  <a:pt x="221498" y="1971104"/>
                  <a:pt x="51312" y="1884055"/>
                  <a:pt x="57778" y="1852215"/>
                </a:cubicBezTo>
                <a:cubicBezTo>
                  <a:pt x="61012" y="1836296"/>
                  <a:pt x="201411" y="1940779"/>
                  <a:pt x="185491" y="1937546"/>
                </a:cubicBezTo>
                <a:cubicBezTo>
                  <a:pt x="215154" y="1961527"/>
                  <a:pt x="320604" y="2034049"/>
                  <a:pt x="323837" y="2018129"/>
                </a:cubicBezTo>
                <a:cubicBezTo>
                  <a:pt x="327609" y="1999557"/>
                  <a:pt x="196786" y="1888731"/>
                  <a:pt x="165527" y="1865807"/>
                </a:cubicBezTo>
                <a:cubicBezTo>
                  <a:pt x="152840" y="1846655"/>
                  <a:pt x="-7769" y="1753262"/>
                  <a:pt x="294" y="1720366"/>
                </a:cubicBezTo>
                <a:cubicBezTo>
                  <a:pt x="9870" y="1714023"/>
                  <a:pt x="192619" y="1861638"/>
                  <a:pt x="176699" y="1858406"/>
                </a:cubicBezTo>
                <a:cubicBezTo>
                  <a:pt x="202195" y="1855295"/>
                  <a:pt x="219834" y="1816055"/>
                  <a:pt x="185342" y="1809051"/>
                </a:cubicBezTo>
                <a:cubicBezTo>
                  <a:pt x="235754" y="1819288"/>
                  <a:pt x="178998" y="1799474"/>
                  <a:pt x="239921" y="1846379"/>
                </a:cubicBezTo>
                <a:cubicBezTo>
                  <a:pt x="320454" y="1905554"/>
                  <a:pt x="281337" y="1846501"/>
                  <a:pt x="281337" y="1846501"/>
                </a:cubicBezTo>
                <a:cubicBezTo>
                  <a:pt x="254907" y="1806601"/>
                  <a:pt x="157397" y="1742598"/>
                  <a:pt x="144710" y="1723446"/>
                </a:cubicBezTo>
                <a:cubicBezTo>
                  <a:pt x="144710" y="1723446"/>
                  <a:pt x="157520" y="1701182"/>
                  <a:pt x="169272" y="1677323"/>
                </a:cubicBezTo>
                <a:cubicBezTo>
                  <a:pt x="176673" y="1688495"/>
                  <a:pt x="183016" y="1698072"/>
                  <a:pt x="183016" y="1698072"/>
                </a:cubicBezTo>
                <a:cubicBezTo>
                  <a:pt x="190021" y="1663579"/>
                  <a:pt x="180445" y="1669922"/>
                  <a:pt x="169272" y="1677323"/>
                </a:cubicBezTo>
                <a:cubicBezTo>
                  <a:pt x="140666" y="1654938"/>
                  <a:pt x="88739" y="1618149"/>
                  <a:pt x="88739" y="1618149"/>
                </a:cubicBezTo>
                <a:cubicBezTo>
                  <a:pt x="87805" y="1575137"/>
                  <a:pt x="143899" y="1639018"/>
                  <a:pt x="143899" y="1639018"/>
                </a:cubicBezTo>
                <a:cubicBezTo>
                  <a:pt x="183678" y="1654003"/>
                  <a:pt x="324199" y="1717070"/>
                  <a:pt x="314623" y="1723414"/>
                </a:cubicBezTo>
                <a:cubicBezTo>
                  <a:pt x="337009" y="1694807"/>
                  <a:pt x="259586" y="1661128"/>
                  <a:pt x="199720" y="1615820"/>
                </a:cubicBezTo>
                <a:cubicBezTo>
                  <a:pt x="163714" y="1582263"/>
                  <a:pt x="3228" y="1447456"/>
                  <a:pt x="110853" y="1502462"/>
                </a:cubicBezTo>
                <a:cubicBezTo>
                  <a:pt x="156436" y="1529675"/>
                  <a:pt x="194039" y="1562175"/>
                  <a:pt x="245965" y="1598965"/>
                </a:cubicBezTo>
                <a:cubicBezTo>
                  <a:pt x="440944" y="1740776"/>
                  <a:pt x="472784" y="1747241"/>
                  <a:pt x="643903" y="1877301"/>
                </a:cubicBezTo>
                <a:cubicBezTo>
                  <a:pt x="666166" y="1890110"/>
                  <a:pt x="843629" y="2029747"/>
                  <a:pt x="781192" y="1956289"/>
                </a:cubicBezTo>
                <a:cubicBezTo>
                  <a:pt x="732498" y="1903580"/>
                  <a:pt x="594153" y="1822997"/>
                  <a:pt x="559203" y="1791036"/>
                </a:cubicBezTo>
                <a:cubicBezTo>
                  <a:pt x="433667" y="1688189"/>
                  <a:pt x="311363" y="1569423"/>
                  <a:pt x="220320" y="1473580"/>
                </a:cubicBezTo>
                <a:cubicBezTo>
                  <a:pt x="118104" y="1385139"/>
                  <a:pt x="319426" y="1536526"/>
                  <a:pt x="332235" y="1514263"/>
                </a:cubicBezTo>
                <a:cubicBezTo>
                  <a:pt x="352984" y="1500519"/>
                  <a:pt x="26126" y="1246285"/>
                  <a:pt x="152324" y="1305063"/>
                </a:cubicBezTo>
                <a:cubicBezTo>
                  <a:pt x="181988" y="1329044"/>
                  <a:pt x="375370" y="1471912"/>
                  <a:pt x="394523" y="1459226"/>
                </a:cubicBezTo>
                <a:cubicBezTo>
                  <a:pt x="405696" y="1451825"/>
                  <a:pt x="387907" y="1362569"/>
                  <a:pt x="394251" y="1372145"/>
                </a:cubicBezTo>
                <a:lnTo>
                  <a:pt x="400594" y="1381721"/>
                </a:lnTo>
                <a:cubicBezTo>
                  <a:pt x="400594" y="1381721"/>
                  <a:pt x="400594" y="1381721"/>
                  <a:pt x="394251" y="1372145"/>
                </a:cubicBezTo>
                <a:cubicBezTo>
                  <a:pt x="387907" y="1362569"/>
                  <a:pt x="381564" y="1352993"/>
                  <a:pt x="375220" y="1343417"/>
                </a:cubicBezTo>
                <a:cubicBezTo>
                  <a:pt x="414999" y="1358401"/>
                  <a:pt x="540536" y="1461248"/>
                  <a:pt x="447896" y="1366462"/>
                </a:cubicBezTo>
                <a:cubicBezTo>
                  <a:pt x="338280" y="1266848"/>
                  <a:pt x="495076" y="1392619"/>
                  <a:pt x="553345" y="1438984"/>
                </a:cubicBezTo>
                <a:cubicBezTo>
                  <a:pt x="907214" y="1716661"/>
                  <a:pt x="1292341" y="2017260"/>
                  <a:pt x="1609808" y="2215715"/>
                </a:cubicBezTo>
                <a:cubicBezTo>
                  <a:pt x="1633128" y="2230120"/>
                  <a:pt x="1628960" y="2203028"/>
                  <a:pt x="1609808" y="2215715"/>
                </a:cubicBezTo>
                <a:cubicBezTo>
                  <a:pt x="1502306" y="2119293"/>
                  <a:pt x="1344930" y="2009981"/>
                  <a:pt x="1197131" y="1894327"/>
                </a:cubicBezTo>
                <a:cubicBezTo>
                  <a:pt x="1033412" y="1775439"/>
                  <a:pt x="895189" y="1653440"/>
                  <a:pt x="766542" y="1525097"/>
                </a:cubicBezTo>
                <a:cubicBezTo>
                  <a:pt x="736879" y="1501116"/>
                  <a:pt x="503718" y="1343264"/>
                  <a:pt x="510723" y="1308771"/>
                </a:cubicBezTo>
                <a:cubicBezTo>
                  <a:pt x="506951" y="1327344"/>
                  <a:pt x="655412" y="1398930"/>
                  <a:pt x="642725" y="1379778"/>
                </a:cubicBezTo>
                <a:cubicBezTo>
                  <a:pt x="655412" y="1398930"/>
                  <a:pt x="652302" y="1373435"/>
                  <a:pt x="642725" y="1379778"/>
                </a:cubicBezTo>
                <a:cubicBezTo>
                  <a:pt x="569777" y="1269653"/>
                  <a:pt x="438832" y="1200242"/>
                  <a:pt x="346192" y="1105457"/>
                </a:cubicBezTo>
                <a:cubicBezTo>
                  <a:pt x="201626" y="973882"/>
                  <a:pt x="376518" y="1085369"/>
                  <a:pt x="386094" y="1079026"/>
                </a:cubicBezTo>
                <a:cubicBezTo>
                  <a:pt x="395671" y="1072682"/>
                  <a:pt x="241528" y="947451"/>
                  <a:pt x="215097" y="907550"/>
                </a:cubicBezTo>
                <a:cubicBezTo>
                  <a:pt x="278197" y="936939"/>
                  <a:pt x="288708" y="973607"/>
                  <a:pt x="362897" y="1023205"/>
                </a:cubicBezTo>
                <a:cubicBezTo>
                  <a:pt x="362897" y="1023205"/>
                  <a:pt x="501120" y="1145204"/>
                  <a:pt x="510696" y="1138861"/>
                </a:cubicBezTo>
                <a:lnTo>
                  <a:pt x="442039" y="1014411"/>
                </a:lnTo>
                <a:cubicBezTo>
                  <a:pt x="451615" y="1008068"/>
                  <a:pt x="845262" y="1300728"/>
                  <a:pt x="672090" y="1146768"/>
                </a:cubicBezTo>
                <a:cubicBezTo>
                  <a:pt x="561893" y="1063613"/>
                  <a:pt x="481941" y="987980"/>
                  <a:pt x="406817" y="895370"/>
                </a:cubicBezTo>
                <a:cubicBezTo>
                  <a:pt x="350723" y="831489"/>
                  <a:pt x="284391" y="818019"/>
                  <a:pt x="232587" y="739814"/>
                </a:cubicBezTo>
                <a:cubicBezTo>
                  <a:pt x="288408" y="716616"/>
                  <a:pt x="413160" y="904947"/>
                  <a:pt x="456172" y="904011"/>
                </a:cubicBezTo>
                <a:cubicBezTo>
                  <a:pt x="463572" y="915183"/>
                  <a:pt x="505651" y="871237"/>
                  <a:pt x="499307" y="861660"/>
                </a:cubicBezTo>
                <a:cubicBezTo>
                  <a:pt x="567153" y="901682"/>
                  <a:pt x="604094" y="978251"/>
                  <a:pt x="665597" y="1008697"/>
                </a:cubicBezTo>
                <a:cubicBezTo>
                  <a:pt x="689456" y="1020449"/>
                  <a:pt x="699033" y="1014105"/>
                  <a:pt x="724529" y="1010994"/>
                </a:cubicBezTo>
                <a:cubicBezTo>
                  <a:pt x="790861" y="1024464"/>
                  <a:pt x="845897" y="1086749"/>
                  <a:pt x="906821" y="1133653"/>
                </a:cubicBezTo>
                <a:cubicBezTo>
                  <a:pt x="1040876" y="1228560"/>
                  <a:pt x="1139321" y="1335575"/>
                  <a:pt x="1276609" y="1414562"/>
                </a:cubicBezTo>
                <a:cubicBezTo>
                  <a:pt x="1351733" y="1507172"/>
                  <a:pt x="1390120" y="1454188"/>
                  <a:pt x="1276609" y="1414562"/>
                </a:cubicBezTo>
                <a:cubicBezTo>
                  <a:pt x="1149559" y="1285163"/>
                  <a:pt x="1044109" y="1212641"/>
                  <a:pt x="915463" y="1084298"/>
                </a:cubicBezTo>
                <a:cubicBezTo>
                  <a:pt x="889033" y="1044398"/>
                  <a:pt x="814843" y="994800"/>
                  <a:pt x="725314" y="925510"/>
                </a:cubicBezTo>
                <a:cubicBezTo>
                  <a:pt x="682964" y="882377"/>
                  <a:pt x="429715" y="694199"/>
                  <a:pt x="601496" y="780192"/>
                </a:cubicBezTo>
                <a:cubicBezTo>
                  <a:pt x="631160" y="804172"/>
                  <a:pt x="765215" y="899079"/>
                  <a:pt x="788535" y="913484"/>
                </a:cubicBezTo>
                <a:cubicBezTo>
                  <a:pt x="804455" y="916717"/>
                  <a:pt x="825204" y="902973"/>
                  <a:pt x="825204" y="902973"/>
                </a:cubicBezTo>
                <a:cubicBezTo>
                  <a:pt x="886707" y="933419"/>
                  <a:pt x="935401" y="986128"/>
                  <a:pt x="979347" y="1028204"/>
                </a:cubicBezTo>
                <a:cubicBezTo>
                  <a:pt x="1024930" y="1055417"/>
                  <a:pt x="1100054" y="1148027"/>
                  <a:pt x="1136722" y="1137515"/>
                </a:cubicBezTo>
                <a:cubicBezTo>
                  <a:pt x="1173391" y="1127004"/>
                  <a:pt x="1059880" y="1087378"/>
                  <a:pt x="1110292" y="1097615"/>
                </a:cubicBezTo>
                <a:cubicBezTo>
                  <a:pt x="1176624" y="1111083"/>
                  <a:pt x="1310680" y="1205991"/>
                  <a:pt x="1156537" y="1080760"/>
                </a:cubicBezTo>
                <a:cubicBezTo>
                  <a:pt x="1047978" y="982742"/>
                  <a:pt x="984879" y="953353"/>
                  <a:pt x="873748" y="827187"/>
                </a:cubicBezTo>
                <a:cubicBezTo>
                  <a:pt x="924161" y="837423"/>
                  <a:pt x="1100566" y="975463"/>
                  <a:pt x="1146149" y="1002676"/>
                </a:cubicBezTo>
                <a:cubicBezTo>
                  <a:pt x="1241088" y="1038531"/>
                  <a:pt x="1166898" y="988932"/>
                  <a:pt x="1122952" y="946856"/>
                </a:cubicBezTo>
                <a:cubicBezTo>
                  <a:pt x="1346660" y="1069637"/>
                  <a:pt x="1514423" y="1257032"/>
                  <a:pt x="1728555" y="1386157"/>
                </a:cubicBezTo>
                <a:cubicBezTo>
                  <a:pt x="2016875" y="1564879"/>
                  <a:pt x="2275411" y="1761037"/>
                  <a:pt x="2563731" y="1939760"/>
                </a:cubicBezTo>
                <a:cubicBezTo>
                  <a:pt x="2580585" y="1986004"/>
                  <a:pt x="2594057" y="1919672"/>
                  <a:pt x="2563731" y="1939760"/>
                </a:cubicBezTo>
                <a:cubicBezTo>
                  <a:pt x="2376815" y="1765052"/>
                  <a:pt x="2167909" y="1664615"/>
                  <a:pt x="1982588" y="1488850"/>
                </a:cubicBezTo>
                <a:cubicBezTo>
                  <a:pt x="2113533" y="1558261"/>
                  <a:pt x="2230073" y="1650993"/>
                  <a:pt x="2356728" y="1734727"/>
                </a:cubicBezTo>
                <a:cubicBezTo>
                  <a:pt x="2455834" y="1797673"/>
                  <a:pt x="2384878" y="1732156"/>
                  <a:pt x="2348870" y="1698598"/>
                </a:cubicBezTo>
                <a:cubicBezTo>
                  <a:pt x="1917041" y="1389897"/>
                  <a:pt x="1495244" y="1099809"/>
                  <a:pt x="1094858" y="751908"/>
                </a:cubicBezTo>
                <a:cubicBezTo>
                  <a:pt x="1058851" y="718350"/>
                  <a:pt x="861697" y="594054"/>
                  <a:pt x="860763" y="551043"/>
                </a:cubicBezTo>
                <a:cubicBezTo>
                  <a:pt x="871935" y="543642"/>
                  <a:pt x="895256" y="558047"/>
                  <a:pt x="895256" y="558047"/>
                </a:cubicBezTo>
                <a:cubicBezTo>
                  <a:pt x="999647" y="628973"/>
                  <a:pt x="1078004" y="705663"/>
                  <a:pt x="1143675" y="763201"/>
                </a:cubicBezTo>
                <a:cubicBezTo>
                  <a:pt x="1219460" y="811742"/>
                  <a:pt x="1325844" y="927276"/>
                  <a:pt x="1396923" y="951378"/>
                </a:cubicBezTo>
                <a:cubicBezTo>
                  <a:pt x="1412843" y="954611"/>
                  <a:pt x="1433591" y="940867"/>
                  <a:pt x="1439935" y="950443"/>
                </a:cubicBezTo>
                <a:cubicBezTo>
                  <a:pt x="1485518" y="977656"/>
                  <a:pt x="1600421" y="1085251"/>
                  <a:pt x="1655581" y="1106120"/>
                </a:cubicBezTo>
                <a:cubicBezTo>
                  <a:pt x="1680496" y="1119468"/>
                  <a:pt x="1709226" y="1100437"/>
                  <a:pt x="1709226" y="1100437"/>
                </a:cubicBezTo>
                <a:cubicBezTo>
                  <a:pt x="1709226" y="1100437"/>
                  <a:pt x="1715191" y="1103375"/>
                  <a:pt x="1722874" y="1108907"/>
                </a:cubicBezTo>
                <a:lnTo>
                  <a:pt x="1733308" y="1119373"/>
                </a:lnTo>
                <a:lnTo>
                  <a:pt x="1726124" y="1115330"/>
                </a:lnTo>
                <a:cubicBezTo>
                  <a:pt x="1704405" y="1103344"/>
                  <a:pt x="1723384" y="1115745"/>
                  <a:pt x="1746829" y="1132938"/>
                </a:cubicBezTo>
                <a:cubicBezTo>
                  <a:pt x="1778668" y="1139403"/>
                  <a:pt x="1816851" y="1155444"/>
                  <a:pt x="1816851" y="1155444"/>
                </a:cubicBezTo>
                <a:cubicBezTo>
                  <a:pt x="1840833" y="1125780"/>
                  <a:pt x="1663643" y="1073224"/>
                  <a:pt x="1594862" y="990191"/>
                </a:cubicBezTo>
                <a:cubicBezTo>
                  <a:pt x="1588519" y="980614"/>
                  <a:pt x="1578008" y="943946"/>
                  <a:pt x="1571665" y="934370"/>
                </a:cubicBezTo>
                <a:cubicBezTo>
                  <a:pt x="1522971" y="881661"/>
                  <a:pt x="1455705" y="825180"/>
                  <a:pt x="1384749" y="759663"/>
                </a:cubicBezTo>
                <a:cubicBezTo>
                  <a:pt x="1355085" y="735681"/>
                  <a:pt x="1101836" y="547504"/>
                  <a:pt x="1095493" y="537928"/>
                </a:cubicBezTo>
                <a:cubicBezTo>
                  <a:pt x="1098726" y="522008"/>
                  <a:pt x="1157658" y="524306"/>
                  <a:pt x="1174635" y="529134"/>
                </a:cubicBezTo>
                <a:cubicBezTo>
                  <a:pt x="1196898" y="541943"/>
                  <a:pt x="1374361" y="681578"/>
                  <a:pt x="1266340" y="580908"/>
                </a:cubicBezTo>
                <a:cubicBezTo>
                  <a:pt x="1151438" y="473314"/>
                  <a:pt x="1381366" y="647087"/>
                  <a:pt x="1411030" y="671067"/>
                </a:cubicBezTo>
                <a:cubicBezTo>
                  <a:pt x="1494216" y="730781"/>
                  <a:pt x="1568406" y="780379"/>
                  <a:pt x="1597012" y="802764"/>
                </a:cubicBezTo>
                <a:cubicBezTo>
                  <a:pt x="1936680" y="1034735"/>
                  <a:pt x="2218534" y="1245297"/>
                  <a:pt x="2526942" y="1454345"/>
                </a:cubicBezTo>
                <a:cubicBezTo>
                  <a:pt x="2557145" y="1475672"/>
                  <a:pt x="2693771" y="1598728"/>
                  <a:pt x="2714520" y="1584984"/>
                </a:cubicBezTo>
                <a:cubicBezTo>
                  <a:pt x="2733673" y="1572297"/>
                  <a:pt x="2612305" y="1496543"/>
                  <a:pt x="2604904" y="1485370"/>
                </a:cubicBezTo>
                <a:cubicBezTo>
                  <a:pt x="2372800" y="1329113"/>
                  <a:pt x="2179417" y="1186244"/>
                  <a:pt x="1979692" y="1033800"/>
                </a:cubicBezTo>
                <a:cubicBezTo>
                  <a:pt x="1919825" y="988491"/>
                  <a:pt x="1759216" y="895099"/>
                  <a:pt x="1726442" y="845622"/>
                </a:cubicBezTo>
                <a:cubicBezTo>
                  <a:pt x="1713756" y="826470"/>
                  <a:pt x="1742486" y="807439"/>
                  <a:pt x="1733571" y="769714"/>
                </a:cubicBezTo>
                <a:cubicBezTo>
                  <a:pt x="1716717" y="723470"/>
                  <a:pt x="1683282" y="718062"/>
                  <a:pt x="1625012" y="671697"/>
                </a:cubicBezTo>
                <a:cubicBezTo>
                  <a:pt x="1582661" y="628564"/>
                  <a:pt x="1556231" y="588663"/>
                  <a:pt x="1526568" y="564682"/>
                </a:cubicBezTo>
                <a:cubicBezTo>
                  <a:pt x="1402088" y="463431"/>
                  <a:pt x="1290296" y="381333"/>
                  <a:pt x="1158416" y="268911"/>
                </a:cubicBezTo>
                <a:cubicBezTo>
                  <a:pt x="1158416" y="268911"/>
                  <a:pt x="1027471" y="199499"/>
                  <a:pt x="1040281" y="177236"/>
                </a:cubicBezTo>
                <a:cubicBezTo>
                  <a:pt x="1044053" y="158664"/>
                  <a:pt x="1191852" y="274319"/>
                  <a:pt x="1131986" y="229010"/>
                </a:cubicBezTo>
                <a:cubicBezTo>
                  <a:pt x="1227859" y="307876"/>
                  <a:pt x="1367596" y="456427"/>
                  <a:pt x="1441328" y="481069"/>
                </a:cubicBezTo>
                <a:cubicBezTo>
                  <a:pt x="1463591" y="493878"/>
                  <a:pt x="1484340" y="480134"/>
                  <a:pt x="1500260" y="483366"/>
                </a:cubicBezTo>
                <a:cubicBezTo>
                  <a:pt x="1523580" y="497771"/>
                  <a:pt x="1564874" y="539308"/>
                  <a:pt x="1612053" y="565464"/>
                </a:cubicBezTo>
                <a:cubicBezTo>
                  <a:pt x="1641716" y="589445"/>
                  <a:pt x="1792749" y="689181"/>
                  <a:pt x="1708048" y="602914"/>
                </a:cubicBezTo>
                <a:cubicBezTo>
                  <a:pt x="1658298" y="548609"/>
                  <a:pt x="1572936" y="506412"/>
                  <a:pt x="1544329" y="484027"/>
                </a:cubicBezTo>
                <a:cubicBezTo>
                  <a:pt x="1513070" y="461103"/>
                  <a:pt x="1504155" y="423378"/>
                  <a:pt x="1497812" y="413802"/>
                </a:cubicBezTo>
                <a:cubicBezTo>
                  <a:pt x="1473953" y="402050"/>
                  <a:pt x="1456976" y="397222"/>
                  <a:pt x="1428369" y="374837"/>
                </a:cubicBezTo>
                <a:cubicBezTo>
                  <a:pt x="1422026" y="365261"/>
                  <a:pt x="1395595" y="325360"/>
                  <a:pt x="1382909" y="306207"/>
                </a:cubicBezTo>
                <a:cubicBezTo>
                  <a:pt x="1359589" y="291803"/>
                  <a:pt x="1285979" y="225746"/>
                  <a:pt x="1221366" y="169804"/>
                </a:cubicBezTo>
                <a:cubicBezTo>
                  <a:pt x="1172906" y="127848"/>
                  <a:pt x="1069923" y="40631"/>
                  <a:pt x="1075785" y="36318"/>
                </a:cubicBezTo>
                <a:close/>
                <a:moveTo>
                  <a:pt x="1035861" y="6002"/>
                </a:moveTo>
                <a:lnTo>
                  <a:pt x="1025997" y="8661"/>
                </a:lnTo>
                <a:cubicBezTo>
                  <a:pt x="1022709" y="9547"/>
                  <a:pt x="1030381" y="7479"/>
                  <a:pt x="1035861" y="6002"/>
                </a:cubicBezTo>
                <a:close/>
                <a:moveTo>
                  <a:pt x="1049633" y="2138"/>
                </a:moveTo>
                <a:lnTo>
                  <a:pt x="1040793" y="4673"/>
                </a:lnTo>
                <a:cubicBezTo>
                  <a:pt x="1040793" y="4673"/>
                  <a:pt x="1043085" y="4016"/>
                  <a:pt x="1045950" y="3194"/>
                </a:cubicBezTo>
                <a:close/>
                <a:moveTo>
                  <a:pt x="1056263" y="238"/>
                </a:moveTo>
                <a:cubicBezTo>
                  <a:pt x="1057981" y="-255"/>
                  <a:pt x="1056835" y="74"/>
                  <a:pt x="1054544" y="731"/>
                </a:cubicBezTo>
                <a:lnTo>
                  <a:pt x="1049633" y="2138"/>
                </a:lnTo>
                <a:close/>
              </a:path>
            </a:pathLst>
          </a:custGeom>
          <a:effectLst/>
        </p:spPr>
        <p:txBody>
          <a:bodyPr wrap="square">
            <a:noAutofit/>
          </a:bodyPr>
          <a:lstStyle>
            <a:lvl1pPr marL="0" indent="0">
              <a:buNone/>
              <a:defRPr sz="42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3542108754"/>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2_Half_picture">
    <p:spTree>
      <p:nvGrpSpPr>
        <p:cNvPr id="1" name=""/>
        <p:cNvGrpSpPr/>
        <p:nvPr/>
      </p:nvGrpSpPr>
      <p:grpSpPr>
        <a:xfrm>
          <a:off x="0" y="0"/>
          <a:ext cx="0" cy="0"/>
          <a:chOff x="0" y="0"/>
          <a:chExt cx="0" cy="0"/>
        </a:xfrm>
      </p:grpSpPr>
      <p:sp>
        <p:nvSpPr>
          <p:cNvPr id="2" name="Picture Placeholder 13"/>
          <p:cNvSpPr>
            <a:spLocks noGrp="1"/>
          </p:cNvSpPr>
          <p:nvPr>
            <p:ph type="pic" sz="quarter" idx="13"/>
          </p:nvPr>
        </p:nvSpPr>
        <p:spPr>
          <a:xfrm>
            <a:off x="12181388" y="0"/>
            <a:ext cx="12202612" cy="13716000"/>
          </a:xfrm>
          <a:effectLst/>
        </p:spPr>
        <p:txBody>
          <a:bodyPr>
            <a:normAutofit/>
          </a:bodyPr>
          <a:lstStyle>
            <a:lvl1pPr marL="0" indent="0">
              <a:buNone/>
              <a:defRPr sz="42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226870477"/>
      </p:ext>
    </p:extLst>
  </p:cSld>
  <p:clrMapOvr>
    <a:masterClrMapping/>
  </p:clrMapOvr>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Brush 1">
    <p:spTree>
      <p:nvGrpSpPr>
        <p:cNvPr id="1" name=""/>
        <p:cNvGrpSpPr/>
        <p:nvPr/>
      </p:nvGrpSpPr>
      <p:grpSpPr>
        <a:xfrm>
          <a:off x="0" y="0"/>
          <a:ext cx="0" cy="0"/>
          <a:chOff x="0" y="0"/>
          <a:chExt cx="0" cy="0"/>
        </a:xfrm>
      </p:grpSpPr>
      <p:sp>
        <p:nvSpPr>
          <p:cNvPr id="6" name="Picture Placeholder 5"/>
          <p:cNvSpPr>
            <a:spLocks noGrp="1"/>
          </p:cNvSpPr>
          <p:nvPr>
            <p:ph type="pic" sz="quarter" idx="19"/>
          </p:nvPr>
        </p:nvSpPr>
        <p:spPr>
          <a:xfrm>
            <a:off x="13741803" y="217712"/>
            <a:ext cx="9434060" cy="13186702"/>
          </a:xfrm>
          <a:custGeom>
            <a:avLst/>
            <a:gdLst>
              <a:gd name="connsiteX0" fmla="*/ 3221940 w 9431603"/>
              <a:gd name="connsiteY0" fmla="*/ 13181219 h 13186702"/>
              <a:gd name="connsiteX1" fmla="*/ 3221940 w 9431603"/>
              <a:gd name="connsiteY1" fmla="*/ 13181219 h 13186702"/>
              <a:gd name="connsiteX2" fmla="*/ 3087050 w 9431603"/>
              <a:gd name="connsiteY2" fmla="*/ 12587346 h 13186702"/>
              <a:gd name="connsiteX3" fmla="*/ 3091512 w 9431603"/>
              <a:gd name="connsiteY3" fmla="*/ 12592551 h 13186702"/>
              <a:gd name="connsiteX4" fmla="*/ 3087050 w 9431603"/>
              <a:gd name="connsiteY4" fmla="*/ 12587346 h 13186702"/>
              <a:gd name="connsiteX5" fmla="*/ 3015722 w 9431603"/>
              <a:gd name="connsiteY5" fmla="*/ 12504427 h 13186702"/>
              <a:gd name="connsiteX6" fmla="*/ 3058024 w 9431603"/>
              <a:gd name="connsiteY6" fmla="*/ 12580214 h 13186702"/>
              <a:gd name="connsiteX7" fmla="*/ 3036872 w 9431603"/>
              <a:gd name="connsiteY7" fmla="*/ 12592551 h 13186702"/>
              <a:gd name="connsiteX8" fmla="*/ 3125000 w 9431603"/>
              <a:gd name="connsiteY8" fmla="*/ 12592551 h 13186702"/>
              <a:gd name="connsiteX9" fmla="*/ 3015722 w 9431603"/>
              <a:gd name="connsiteY9" fmla="*/ 12504427 h 13186702"/>
              <a:gd name="connsiteX10" fmla="*/ 9047164 w 9431603"/>
              <a:gd name="connsiteY10" fmla="*/ 12405728 h 13186702"/>
              <a:gd name="connsiteX11" fmla="*/ 9053386 w 9431603"/>
              <a:gd name="connsiteY11" fmla="*/ 12408838 h 13186702"/>
              <a:gd name="connsiteX12" fmla="*/ 9053774 w 9431603"/>
              <a:gd name="connsiteY12" fmla="*/ 12409694 h 13186702"/>
              <a:gd name="connsiteX13" fmla="*/ 9068316 w 9431603"/>
              <a:gd name="connsiteY13" fmla="*/ 12416303 h 13186702"/>
              <a:gd name="connsiteX14" fmla="*/ 9133530 w 9431603"/>
              <a:gd name="connsiteY14" fmla="*/ 12504427 h 13186702"/>
              <a:gd name="connsiteX15" fmla="*/ 9101804 w 9431603"/>
              <a:gd name="connsiteY15" fmla="*/ 12493852 h 13186702"/>
              <a:gd name="connsiteX16" fmla="*/ 9047164 w 9431603"/>
              <a:gd name="connsiteY16" fmla="*/ 12405728 h 13186702"/>
              <a:gd name="connsiteX17" fmla="*/ 2965510 w 9431603"/>
              <a:gd name="connsiteY17" fmla="*/ 12212279 h 13186702"/>
              <a:gd name="connsiteX18" fmla="*/ 2948745 w 9431603"/>
              <a:gd name="connsiteY18" fmla="*/ 12220668 h 13186702"/>
              <a:gd name="connsiteX19" fmla="*/ 2982234 w 9431603"/>
              <a:gd name="connsiteY19" fmla="*/ 12329941 h 13186702"/>
              <a:gd name="connsiteX20" fmla="*/ 2965510 w 9431603"/>
              <a:gd name="connsiteY20" fmla="*/ 12212279 h 13186702"/>
              <a:gd name="connsiteX21" fmla="*/ 2982234 w 9431603"/>
              <a:gd name="connsiteY21" fmla="*/ 12067332 h 13186702"/>
              <a:gd name="connsiteX22" fmla="*/ 2961083 w 9431603"/>
              <a:gd name="connsiteY22" fmla="*/ 12077907 h 13186702"/>
              <a:gd name="connsiteX23" fmla="*/ 2982234 w 9431603"/>
              <a:gd name="connsiteY23" fmla="*/ 12067332 h 13186702"/>
              <a:gd name="connsiteX24" fmla="*/ 8793398 w 9431603"/>
              <a:gd name="connsiteY24" fmla="*/ 11868853 h 13186702"/>
              <a:gd name="connsiteX25" fmla="*/ 8784544 w 9431603"/>
              <a:gd name="connsiteY25" fmla="*/ 11869934 h 13186702"/>
              <a:gd name="connsiteX26" fmla="*/ 8795120 w 9431603"/>
              <a:gd name="connsiteY26" fmla="*/ 12033845 h 13186702"/>
              <a:gd name="connsiteX27" fmla="*/ 8839184 w 9431603"/>
              <a:gd name="connsiteY27" fmla="*/ 12056757 h 13186702"/>
              <a:gd name="connsiteX28" fmla="*/ 8793398 w 9431603"/>
              <a:gd name="connsiteY28" fmla="*/ 11868853 h 13186702"/>
              <a:gd name="connsiteX29" fmla="*/ 8587140 w 9431603"/>
              <a:gd name="connsiteY29" fmla="*/ 11760660 h 13186702"/>
              <a:gd name="connsiteX30" fmla="*/ 7363930 w 9431603"/>
              <a:gd name="connsiteY30" fmla="*/ 11991545 h 13186702"/>
              <a:gd name="connsiteX31" fmla="*/ 5035604 w 9431603"/>
              <a:gd name="connsiteY31" fmla="*/ 12592551 h 13186702"/>
              <a:gd name="connsiteX32" fmla="*/ 3900522 w 9431603"/>
              <a:gd name="connsiteY32" fmla="*/ 12809336 h 13186702"/>
              <a:gd name="connsiteX33" fmla="*/ 4173716 w 9431603"/>
              <a:gd name="connsiteY33" fmla="*/ 12809336 h 13186702"/>
              <a:gd name="connsiteX34" fmla="*/ 4478638 w 9431603"/>
              <a:gd name="connsiteY34" fmla="*/ 12744124 h 13186702"/>
              <a:gd name="connsiteX35" fmla="*/ 8631204 w 9431603"/>
              <a:gd name="connsiteY35" fmla="*/ 11783573 h 13186702"/>
              <a:gd name="connsiteX36" fmla="*/ 8587140 w 9431603"/>
              <a:gd name="connsiteY36" fmla="*/ 11760660 h 13186702"/>
              <a:gd name="connsiteX37" fmla="*/ 2834675 w 9431603"/>
              <a:gd name="connsiteY37" fmla="*/ 11354243 h 13186702"/>
              <a:gd name="connsiteX38" fmla="*/ 2818316 w 9431603"/>
              <a:gd name="connsiteY38" fmla="*/ 11367627 h 13186702"/>
              <a:gd name="connsiteX39" fmla="*/ 2742527 w 9431603"/>
              <a:gd name="connsiteY39" fmla="*/ 11422264 h 13186702"/>
              <a:gd name="connsiteX40" fmla="*/ 2742527 w 9431603"/>
              <a:gd name="connsiteY40" fmla="*/ 11596750 h 13186702"/>
              <a:gd name="connsiteX41" fmla="*/ 2807741 w 9431603"/>
              <a:gd name="connsiteY41" fmla="*/ 11651387 h 13186702"/>
              <a:gd name="connsiteX42" fmla="*/ 2786590 w 9431603"/>
              <a:gd name="connsiteY42" fmla="*/ 11596750 h 13186702"/>
              <a:gd name="connsiteX43" fmla="*/ 2839467 w 9431603"/>
              <a:gd name="connsiteY43" fmla="*/ 11357052 h 13186702"/>
              <a:gd name="connsiteX44" fmla="*/ 2834675 w 9431603"/>
              <a:gd name="connsiteY44" fmla="*/ 11354243 h 13186702"/>
              <a:gd name="connsiteX45" fmla="*/ 4308976 w 9431603"/>
              <a:gd name="connsiteY45" fmla="*/ 11150361 h 13186702"/>
              <a:gd name="connsiteX46" fmla="*/ 4310122 w 9431603"/>
              <a:gd name="connsiteY46" fmla="*/ 11150732 h 13186702"/>
              <a:gd name="connsiteX47" fmla="*/ 4317378 w 9431603"/>
              <a:gd name="connsiteY47" fmla="*/ 11153085 h 13186702"/>
              <a:gd name="connsiteX48" fmla="*/ 4328464 w 9431603"/>
              <a:gd name="connsiteY48" fmla="*/ 11156681 h 13186702"/>
              <a:gd name="connsiteX49" fmla="*/ 4337634 w 9431603"/>
              <a:gd name="connsiteY49" fmla="*/ 11159655 h 13186702"/>
              <a:gd name="connsiteX50" fmla="*/ 4318910 w 9431603"/>
              <a:gd name="connsiteY50" fmla="*/ 11153583 h 13186702"/>
              <a:gd name="connsiteX51" fmla="*/ 4317378 w 9431603"/>
              <a:gd name="connsiteY51" fmla="*/ 11153085 h 13186702"/>
              <a:gd name="connsiteX52" fmla="*/ 4313178 w 9431603"/>
              <a:gd name="connsiteY52" fmla="*/ 11151724 h 13186702"/>
              <a:gd name="connsiteX53" fmla="*/ 4308976 w 9431603"/>
              <a:gd name="connsiteY53" fmla="*/ 11150361 h 13186702"/>
              <a:gd name="connsiteX54" fmla="*/ 4610058 w 9431603"/>
              <a:gd name="connsiteY54" fmla="*/ 11079572 h 13186702"/>
              <a:gd name="connsiteX55" fmla="*/ 4577340 w 9431603"/>
              <a:gd name="connsiteY55" fmla="*/ 11094443 h 13186702"/>
              <a:gd name="connsiteX56" fmla="*/ 4621404 w 9431603"/>
              <a:gd name="connsiteY56" fmla="*/ 11083868 h 13186702"/>
              <a:gd name="connsiteX57" fmla="*/ 4610058 w 9431603"/>
              <a:gd name="connsiteY57" fmla="*/ 11079572 h 13186702"/>
              <a:gd name="connsiteX58" fmla="*/ 4658748 w 9431603"/>
              <a:gd name="connsiteY58" fmla="*/ 11068997 h 13186702"/>
              <a:gd name="connsiteX59" fmla="*/ 4631980 w 9431603"/>
              <a:gd name="connsiteY59" fmla="*/ 11083868 h 13186702"/>
              <a:gd name="connsiteX60" fmla="*/ 4665468 w 9431603"/>
              <a:gd name="connsiteY60" fmla="*/ 11073293 h 13186702"/>
              <a:gd name="connsiteX61" fmla="*/ 4658748 w 9431603"/>
              <a:gd name="connsiteY61" fmla="*/ 11068997 h 13186702"/>
              <a:gd name="connsiteX62" fmla="*/ 4710578 w 9431603"/>
              <a:gd name="connsiteY62" fmla="*/ 11057679 h 13186702"/>
              <a:gd name="connsiteX63" fmla="*/ 4697194 w 9431603"/>
              <a:gd name="connsiteY63" fmla="*/ 11073293 h 13186702"/>
              <a:gd name="connsiteX64" fmla="*/ 4720108 w 9431603"/>
              <a:gd name="connsiteY64" fmla="*/ 11062718 h 13186702"/>
              <a:gd name="connsiteX65" fmla="*/ 4710578 w 9431603"/>
              <a:gd name="connsiteY65" fmla="*/ 11057679 h 13186702"/>
              <a:gd name="connsiteX66" fmla="*/ 6420030 w 9431603"/>
              <a:gd name="connsiteY66" fmla="*/ 10785073 h 13186702"/>
              <a:gd name="connsiteX67" fmla="*/ 6424492 w 9431603"/>
              <a:gd name="connsiteY67" fmla="*/ 10789534 h 13186702"/>
              <a:gd name="connsiteX68" fmla="*/ 6420030 w 9431603"/>
              <a:gd name="connsiteY68" fmla="*/ 10785073 h 13186702"/>
              <a:gd name="connsiteX69" fmla="*/ 6498082 w 9431603"/>
              <a:gd name="connsiteY69" fmla="*/ 10761144 h 13186702"/>
              <a:gd name="connsiteX70" fmla="*/ 6496812 w 9431603"/>
              <a:gd name="connsiteY70" fmla="*/ 10764088 h 13186702"/>
              <a:gd name="connsiteX71" fmla="*/ 6468556 w 9431603"/>
              <a:gd name="connsiteY71" fmla="*/ 10778959 h 13186702"/>
              <a:gd name="connsiteX72" fmla="*/ 6472026 w 9431603"/>
              <a:gd name="connsiteY72" fmla="*/ 10770174 h 13186702"/>
              <a:gd name="connsiteX73" fmla="*/ 6479368 w 9431603"/>
              <a:gd name="connsiteY73" fmla="*/ 10763817 h 13186702"/>
              <a:gd name="connsiteX74" fmla="*/ 3385858 w 9431603"/>
              <a:gd name="connsiteY74" fmla="*/ 10711985 h 13186702"/>
              <a:gd name="connsiteX75" fmla="*/ 3364706 w 9431603"/>
              <a:gd name="connsiteY75" fmla="*/ 10745472 h 13186702"/>
              <a:gd name="connsiteX76" fmla="*/ 3359826 w 9431603"/>
              <a:gd name="connsiteY76" fmla="*/ 10755234 h 13186702"/>
              <a:gd name="connsiteX77" fmla="*/ 3354132 w 9431603"/>
              <a:gd name="connsiteY77" fmla="*/ 10756047 h 13186702"/>
              <a:gd name="connsiteX78" fmla="*/ 3354132 w 9431603"/>
              <a:gd name="connsiteY78" fmla="*/ 10766622 h 13186702"/>
              <a:gd name="connsiteX79" fmla="*/ 3320644 w 9431603"/>
              <a:gd name="connsiteY79" fmla="*/ 10766622 h 13186702"/>
              <a:gd name="connsiteX80" fmla="*/ 3385858 w 9431603"/>
              <a:gd name="connsiteY80" fmla="*/ 10711985 h 13186702"/>
              <a:gd name="connsiteX81" fmla="*/ 3410478 w 9431603"/>
              <a:gd name="connsiteY81" fmla="*/ 10661093 h 13186702"/>
              <a:gd name="connsiteX82" fmla="*/ 3343556 w 9431603"/>
              <a:gd name="connsiteY82" fmla="*/ 10690835 h 13186702"/>
              <a:gd name="connsiteX83" fmla="*/ 3255428 w 9431603"/>
              <a:gd name="connsiteY83" fmla="*/ 10690835 h 13186702"/>
              <a:gd name="connsiteX84" fmla="*/ 3190214 w 9431603"/>
              <a:gd name="connsiteY84" fmla="*/ 10789534 h 13186702"/>
              <a:gd name="connsiteX85" fmla="*/ 3320644 w 9431603"/>
              <a:gd name="connsiteY85" fmla="*/ 10766622 h 13186702"/>
              <a:gd name="connsiteX86" fmla="*/ 3354132 w 9431603"/>
              <a:gd name="connsiteY86" fmla="*/ 10766622 h 13186702"/>
              <a:gd name="connsiteX87" fmla="*/ 3359420 w 9431603"/>
              <a:gd name="connsiteY87" fmla="*/ 10756047 h 13186702"/>
              <a:gd name="connsiteX88" fmla="*/ 3359826 w 9431603"/>
              <a:gd name="connsiteY88" fmla="*/ 10755234 h 13186702"/>
              <a:gd name="connsiteX89" fmla="*/ 3363384 w 9431603"/>
              <a:gd name="connsiteY89" fmla="*/ 10754725 h 13186702"/>
              <a:gd name="connsiteX90" fmla="*/ 3364706 w 9431603"/>
              <a:gd name="connsiteY90" fmla="*/ 10745472 h 13186702"/>
              <a:gd name="connsiteX91" fmla="*/ 3429920 w 9431603"/>
              <a:gd name="connsiteY91" fmla="*/ 10667923 h 13186702"/>
              <a:gd name="connsiteX92" fmla="*/ 3410478 w 9431603"/>
              <a:gd name="connsiteY92" fmla="*/ 10661093 h 13186702"/>
              <a:gd name="connsiteX93" fmla="*/ 3431958 w 9431603"/>
              <a:gd name="connsiteY93" fmla="*/ 10622814 h 13186702"/>
              <a:gd name="connsiteX94" fmla="*/ 3385858 w 9431603"/>
              <a:gd name="connsiteY94" fmla="*/ 10636198 h 13186702"/>
              <a:gd name="connsiteX95" fmla="*/ 3440496 w 9431603"/>
              <a:gd name="connsiteY95" fmla="*/ 10625623 h 13186702"/>
              <a:gd name="connsiteX96" fmla="*/ 3431958 w 9431603"/>
              <a:gd name="connsiteY96" fmla="*/ 10622814 h 13186702"/>
              <a:gd name="connsiteX97" fmla="*/ 7514684 w 9431603"/>
              <a:gd name="connsiteY97" fmla="*/ 10522628 h 13186702"/>
              <a:gd name="connsiteX98" fmla="*/ 7483784 w 9431603"/>
              <a:gd name="connsiteY98" fmla="*/ 10526924 h 13186702"/>
              <a:gd name="connsiteX99" fmla="*/ 7025520 w 9431603"/>
              <a:gd name="connsiteY99" fmla="*/ 10625623 h 13186702"/>
              <a:gd name="connsiteX100" fmla="*/ 7002608 w 9431603"/>
              <a:gd name="connsiteY100" fmla="*/ 10646773 h 13186702"/>
              <a:gd name="connsiteX101" fmla="*/ 6882754 w 9431603"/>
              <a:gd name="connsiteY101" fmla="*/ 10657348 h 13186702"/>
              <a:gd name="connsiteX102" fmla="*/ 6828116 w 9431603"/>
              <a:gd name="connsiteY102" fmla="*/ 10667923 h 13186702"/>
              <a:gd name="connsiteX103" fmla="*/ 6729412 w 9431603"/>
              <a:gd name="connsiteY103" fmla="*/ 10701410 h 13186702"/>
              <a:gd name="connsiteX104" fmla="*/ 6718838 w 9431603"/>
              <a:gd name="connsiteY104" fmla="*/ 10701410 h 13186702"/>
              <a:gd name="connsiteX105" fmla="*/ 6664198 w 9431603"/>
              <a:gd name="connsiteY105" fmla="*/ 10711985 h 13186702"/>
              <a:gd name="connsiteX106" fmla="*/ 6620136 w 9431603"/>
              <a:gd name="connsiteY106" fmla="*/ 10722560 h 13186702"/>
              <a:gd name="connsiteX107" fmla="*/ 6598984 w 9431603"/>
              <a:gd name="connsiteY107" fmla="*/ 10745472 h 13186702"/>
              <a:gd name="connsiteX108" fmla="*/ 6544346 w 9431603"/>
              <a:gd name="connsiteY108" fmla="*/ 10745472 h 13186702"/>
              <a:gd name="connsiteX109" fmla="*/ 6526500 w 9431603"/>
              <a:gd name="connsiteY109" fmla="*/ 10760343 h 13186702"/>
              <a:gd name="connsiteX110" fmla="*/ 6524240 w 9431603"/>
              <a:gd name="connsiteY110" fmla="*/ 10757408 h 13186702"/>
              <a:gd name="connsiteX111" fmla="*/ 6533770 w 9431603"/>
              <a:gd name="connsiteY111" fmla="*/ 10756047 h 13186702"/>
              <a:gd name="connsiteX112" fmla="*/ 6523194 w 9431603"/>
              <a:gd name="connsiteY112" fmla="*/ 10756047 h 13186702"/>
              <a:gd name="connsiteX113" fmla="*/ 6524240 w 9431603"/>
              <a:gd name="connsiteY113" fmla="*/ 10757408 h 13186702"/>
              <a:gd name="connsiteX114" fmla="*/ 6498082 w 9431603"/>
              <a:gd name="connsiteY114" fmla="*/ 10761144 h 13186702"/>
              <a:gd name="connsiteX115" fmla="*/ 6500282 w 9431603"/>
              <a:gd name="connsiteY115" fmla="*/ 10756047 h 13186702"/>
              <a:gd name="connsiteX116" fmla="*/ 6480454 w 9431603"/>
              <a:gd name="connsiteY116" fmla="*/ 10762877 h 13186702"/>
              <a:gd name="connsiteX117" fmla="*/ 6479368 w 9431603"/>
              <a:gd name="connsiteY117" fmla="*/ 10763817 h 13186702"/>
              <a:gd name="connsiteX118" fmla="*/ 6415376 w 9431603"/>
              <a:gd name="connsiteY118" fmla="*/ 10772956 h 13186702"/>
              <a:gd name="connsiteX119" fmla="*/ 6063170 w 9431603"/>
              <a:gd name="connsiteY119" fmla="*/ 10854746 h 13186702"/>
              <a:gd name="connsiteX120" fmla="*/ 5943316 w 9431603"/>
              <a:gd name="connsiteY120" fmla="*/ 10898808 h 13186702"/>
              <a:gd name="connsiteX121" fmla="*/ 5976804 w 9431603"/>
              <a:gd name="connsiteY121" fmla="*/ 10909383 h 13186702"/>
              <a:gd name="connsiteX122" fmla="*/ 5997956 w 9431603"/>
              <a:gd name="connsiteY122" fmla="*/ 10886470 h 13186702"/>
              <a:gd name="connsiteX123" fmla="*/ 6336364 w 9431603"/>
              <a:gd name="connsiteY123" fmla="*/ 10821259 h 13186702"/>
              <a:gd name="connsiteX124" fmla="*/ 6346940 w 9431603"/>
              <a:gd name="connsiteY124" fmla="*/ 10800109 h 13186702"/>
              <a:gd name="connsiteX125" fmla="*/ 6445642 w 9431603"/>
              <a:gd name="connsiteY125" fmla="*/ 10800109 h 13186702"/>
              <a:gd name="connsiteX126" fmla="*/ 7002608 w 9431603"/>
              <a:gd name="connsiteY126" fmla="*/ 10646773 h 13186702"/>
              <a:gd name="connsiteX127" fmla="*/ 7494360 w 9431603"/>
              <a:gd name="connsiteY127" fmla="*/ 10537499 h 13186702"/>
              <a:gd name="connsiteX128" fmla="*/ 7514684 w 9431603"/>
              <a:gd name="connsiteY128" fmla="*/ 10522628 h 13186702"/>
              <a:gd name="connsiteX129" fmla="*/ 8462278 w 9431603"/>
              <a:gd name="connsiteY129" fmla="*/ 10350931 h 13186702"/>
              <a:gd name="connsiteX130" fmla="*/ 8238156 w 9431603"/>
              <a:gd name="connsiteY130" fmla="*/ 10363014 h 13186702"/>
              <a:gd name="connsiteX131" fmla="*/ 7561336 w 9431603"/>
              <a:gd name="connsiteY131" fmla="*/ 10504012 h 13186702"/>
              <a:gd name="connsiteX132" fmla="*/ 7561336 w 9431603"/>
              <a:gd name="connsiteY132" fmla="*/ 10504012 h 13186702"/>
              <a:gd name="connsiteX133" fmla="*/ 7822194 w 9431603"/>
              <a:gd name="connsiteY133" fmla="*/ 10449375 h 13186702"/>
              <a:gd name="connsiteX134" fmla="*/ 8446136 w 9431603"/>
              <a:gd name="connsiteY134" fmla="*/ 10363014 h 13186702"/>
              <a:gd name="connsiteX135" fmla="*/ 8462278 w 9431603"/>
              <a:gd name="connsiteY135" fmla="*/ 10350931 h 13186702"/>
              <a:gd name="connsiteX136" fmla="*/ 5287648 w 9431603"/>
              <a:gd name="connsiteY136" fmla="*/ 10264315 h 13186702"/>
              <a:gd name="connsiteX137" fmla="*/ 5287648 w 9431603"/>
              <a:gd name="connsiteY137" fmla="*/ 10264315 h 13186702"/>
              <a:gd name="connsiteX138" fmla="*/ 7845106 w 9431603"/>
              <a:gd name="connsiteY138" fmla="*/ 9642160 h 13186702"/>
              <a:gd name="connsiteX139" fmla="*/ 7561336 w 9431603"/>
              <a:gd name="connsiteY139" fmla="*/ 9696796 h 13186702"/>
              <a:gd name="connsiteX140" fmla="*/ 5648970 w 9431603"/>
              <a:gd name="connsiteY140" fmla="*/ 10165616 h 13186702"/>
              <a:gd name="connsiteX141" fmla="*/ 5648970 w 9431603"/>
              <a:gd name="connsiteY141" fmla="*/ 10165616 h 13186702"/>
              <a:gd name="connsiteX142" fmla="*/ 7735828 w 9431603"/>
              <a:gd name="connsiteY142" fmla="*/ 9686222 h 13186702"/>
              <a:gd name="connsiteX143" fmla="*/ 7845106 w 9431603"/>
              <a:gd name="connsiteY143" fmla="*/ 9642160 h 13186702"/>
              <a:gd name="connsiteX144" fmla="*/ 7931472 w 9431603"/>
              <a:gd name="connsiteY144" fmla="*/ 9631585 h 13186702"/>
              <a:gd name="connsiteX145" fmla="*/ 7887408 w 9431603"/>
              <a:gd name="connsiteY145" fmla="*/ 9652734 h 13186702"/>
              <a:gd name="connsiteX146" fmla="*/ 7931472 w 9431603"/>
              <a:gd name="connsiteY146" fmla="*/ 9631585 h 13186702"/>
              <a:gd name="connsiteX147" fmla="*/ 8019600 w 9431603"/>
              <a:gd name="connsiteY147" fmla="*/ 9619247 h 13186702"/>
              <a:gd name="connsiteX148" fmla="*/ 7954384 w 9431603"/>
              <a:gd name="connsiteY148" fmla="*/ 9631585 h 13186702"/>
              <a:gd name="connsiteX149" fmla="*/ 8019600 w 9431603"/>
              <a:gd name="connsiteY149" fmla="*/ 9619247 h 13186702"/>
              <a:gd name="connsiteX150" fmla="*/ 8105964 w 9431603"/>
              <a:gd name="connsiteY150" fmla="*/ 9608672 h 13186702"/>
              <a:gd name="connsiteX151" fmla="*/ 8040750 w 9431603"/>
              <a:gd name="connsiteY151" fmla="*/ 9619247 h 13186702"/>
              <a:gd name="connsiteX152" fmla="*/ 8105964 w 9431603"/>
              <a:gd name="connsiteY152" fmla="*/ 9608672 h 13186702"/>
              <a:gd name="connsiteX153" fmla="*/ 8150028 w 9431603"/>
              <a:gd name="connsiteY153" fmla="*/ 9598098 h 13186702"/>
              <a:gd name="connsiteX154" fmla="*/ 8128876 w 9431603"/>
              <a:gd name="connsiteY154" fmla="*/ 9608672 h 13186702"/>
              <a:gd name="connsiteX155" fmla="*/ 8150028 w 9431603"/>
              <a:gd name="connsiteY155" fmla="*/ 9598098 h 13186702"/>
              <a:gd name="connsiteX156" fmla="*/ 2325794 w 9431603"/>
              <a:gd name="connsiteY156" fmla="*/ 8894097 h 13186702"/>
              <a:gd name="connsiteX157" fmla="*/ 2293077 w 9431603"/>
              <a:gd name="connsiteY157" fmla="*/ 8908968 h 13186702"/>
              <a:gd name="connsiteX158" fmla="*/ 2337140 w 9431603"/>
              <a:gd name="connsiteY158" fmla="*/ 8898393 h 13186702"/>
              <a:gd name="connsiteX159" fmla="*/ 2325794 w 9431603"/>
              <a:gd name="connsiteY159" fmla="*/ 8894097 h 13186702"/>
              <a:gd name="connsiteX160" fmla="*/ 1540337 w 9431603"/>
              <a:gd name="connsiteY160" fmla="*/ 8721629 h 13186702"/>
              <a:gd name="connsiteX161" fmla="*/ 1533869 w 9431603"/>
              <a:gd name="connsiteY161" fmla="*/ 8723041 h 13186702"/>
              <a:gd name="connsiteX162" fmla="*/ 1529893 w 9431603"/>
              <a:gd name="connsiteY162" fmla="*/ 8723908 h 13186702"/>
              <a:gd name="connsiteX163" fmla="*/ 1561006 w 9431603"/>
              <a:gd name="connsiteY163" fmla="*/ 8717120 h 13186702"/>
              <a:gd name="connsiteX164" fmla="*/ 1557726 w 9431603"/>
              <a:gd name="connsiteY164" fmla="*/ 8717836 h 13186702"/>
              <a:gd name="connsiteX165" fmla="*/ 1540337 w 9431603"/>
              <a:gd name="connsiteY165" fmla="*/ 8721629 h 13186702"/>
              <a:gd name="connsiteX166" fmla="*/ 1543525 w 9431603"/>
              <a:gd name="connsiteY166" fmla="*/ 8720934 h 13186702"/>
              <a:gd name="connsiteX167" fmla="*/ 1572494 w 9431603"/>
              <a:gd name="connsiteY167" fmla="*/ 8714614 h 13186702"/>
              <a:gd name="connsiteX168" fmla="*/ 1566246 w 9431603"/>
              <a:gd name="connsiteY168" fmla="*/ 8715977 h 13186702"/>
              <a:gd name="connsiteX169" fmla="*/ 1561006 w 9431603"/>
              <a:gd name="connsiteY169" fmla="*/ 8717120 h 13186702"/>
              <a:gd name="connsiteX170" fmla="*/ 1570790 w 9431603"/>
              <a:gd name="connsiteY170" fmla="*/ 8714985 h 13186702"/>
              <a:gd name="connsiteX171" fmla="*/ 1572494 w 9431603"/>
              <a:gd name="connsiteY171" fmla="*/ 8714614 h 13186702"/>
              <a:gd name="connsiteX172" fmla="*/ 1913688 w 9431603"/>
              <a:gd name="connsiteY172" fmla="*/ 8689539 h 13186702"/>
              <a:gd name="connsiteX173" fmla="*/ 1900028 w 9431603"/>
              <a:gd name="connsiteY173" fmla="*/ 8702758 h 13186702"/>
              <a:gd name="connsiteX174" fmla="*/ 1845389 w 9431603"/>
              <a:gd name="connsiteY174" fmla="*/ 8702758 h 13186702"/>
              <a:gd name="connsiteX175" fmla="*/ 1913688 w 9431603"/>
              <a:gd name="connsiteY175" fmla="*/ 8689539 h 13186702"/>
              <a:gd name="connsiteX176" fmla="*/ 1977663 w 9431603"/>
              <a:gd name="connsiteY176" fmla="*/ 8675385 h 13186702"/>
              <a:gd name="connsiteX177" fmla="*/ 1998731 w 9431603"/>
              <a:gd name="connsiteY177" fmla="*/ 8679846 h 13186702"/>
              <a:gd name="connsiteX178" fmla="*/ 1967005 w 9431603"/>
              <a:gd name="connsiteY178" fmla="*/ 8679846 h 13186702"/>
              <a:gd name="connsiteX179" fmla="*/ 1977663 w 9431603"/>
              <a:gd name="connsiteY179" fmla="*/ 8675385 h 13186702"/>
              <a:gd name="connsiteX180" fmla="*/ 1418852 w 9431603"/>
              <a:gd name="connsiteY180" fmla="*/ 8669271 h 13186702"/>
              <a:gd name="connsiteX181" fmla="*/ 1769600 w 9431603"/>
              <a:gd name="connsiteY181" fmla="*/ 8702758 h 13186702"/>
              <a:gd name="connsiteX182" fmla="*/ 1801326 w 9431603"/>
              <a:gd name="connsiteY182" fmla="*/ 8713333 h 13186702"/>
              <a:gd name="connsiteX183" fmla="*/ 1529893 w 9431603"/>
              <a:gd name="connsiteY183" fmla="*/ 8723908 h 13186702"/>
              <a:gd name="connsiteX184" fmla="*/ 1418852 w 9431603"/>
              <a:gd name="connsiteY184" fmla="*/ 8669271 h 13186702"/>
              <a:gd name="connsiteX185" fmla="*/ 2108009 w 9431603"/>
              <a:gd name="connsiteY185" fmla="*/ 8658696 h 13186702"/>
              <a:gd name="connsiteX186" fmla="*/ 2053370 w 9431603"/>
              <a:gd name="connsiteY186" fmla="*/ 8669271 h 13186702"/>
              <a:gd name="connsiteX187" fmla="*/ 2169891 w 9431603"/>
              <a:gd name="connsiteY187" fmla="*/ 8645312 h 13186702"/>
              <a:gd name="connsiteX188" fmla="*/ 2185561 w 9431603"/>
              <a:gd name="connsiteY188" fmla="*/ 8648121 h 13186702"/>
              <a:gd name="connsiteX189" fmla="*/ 2118584 w 9431603"/>
              <a:gd name="connsiteY189" fmla="*/ 8658696 h 13186702"/>
              <a:gd name="connsiteX190" fmla="*/ 2169891 w 9431603"/>
              <a:gd name="connsiteY190" fmla="*/ 8645312 h 13186702"/>
              <a:gd name="connsiteX191" fmla="*/ 8833016 w 9431603"/>
              <a:gd name="connsiteY191" fmla="*/ 8624328 h 13186702"/>
              <a:gd name="connsiteX192" fmla="*/ 8805696 w 9431603"/>
              <a:gd name="connsiteY192" fmla="*/ 8637546 h 13186702"/>
              <a:gd name="connsiteX193" fmla="*/ 8860336 w 9431603"/>
              <a:gd name="connsiteY193" fmla="*/ 8637546 h 13186702"/>
              <a:gd name="connsiteX194" fmla="*/ 8833016 w 9431603"/>
              <a:gd name="connsiteY194" fmla="*/ 8624328 h 13186702"/>
              <a:gd name="connsiteX195" fmla="*/ 8871158 w 9431603"/>
              <a:gd name="connsiteY195" fmla="*/ 8315260 h 13186702"/>
              <a:gd name="connsiteX196" fmla="*/ 8839184 w 9431603"/>
              <a:gd name="connsiteY196" fmla="*/ 8330874 h 13186702"/>
              <a:gd name="connsiteX197" fmla="*/ 8883248 w 9431603"/>
              <a:gd name="connsiteY197" fmla="*/ 8320300 h 13186702"/>
              <a:gd name="connsiteX198" fmla="*/ 8871158 w 9431603"/>
              <a:gd name="connsiteY198" fmla="*/ 8315260 h 13186702"/>
              <a:gd name="connsiteX199" fmla="*/ 5744730 w 9431603"/>
              <a:gd name="connsiteY199" fmla="*/ 8254802 h 13186702"/>
              <a:gd name="connsiteX200" fmla="*/ 5735336 w 9431603"/>
              <a:gd name="connsiteY200" fmla="*/ 8255088 h 13186702"/>
              <a:gd name="connsiteX201" fmla="*/ 5714184 w 9431603"/>
              <a:gd name="connsiteY201" fmla="*/ 8265663 h 13186702"/>
              <a:gd name="connsiteX202" fmla="*/ 5506204 w 9431603"/>
              <a:gd name="connsiteY202" fmla="*/ 8429573 h 13186702"/>
              <a:gd name="connsiteX203" fmla="*/ 5298224 w 9431603"/>
              <a:gd name="connsiteY203" fmla="*/ 8581147 h 13186702"/>
              <a:gd name="connsiteX204" fmla="*/ 5298224 w 9431603"/>
              <a:gd name="connsiteY204" fmla="*/ 8637546 h 13186702"/>
              <a:gd name="connsiteX205" fmla="*/ 5680696 w 9431603"/>
              <a:gd name="connsiteY205" fmla="*/ 8341450 h 13186702"/>
              <a:gd name="connsiteX206" fmla="*/ 5659546 w 9431603"/>
              <a:gd name="connsiteY206" fmla="*/ 8330874 h 13186702"/>
              <a:gd name="connsiteX207" fmla="*/ 5744730 w 9431603"/>
              <a:gd name="connsiteY207" fmla="*/ 8254802 h 13186702"/>
              <a:gd name="connsiteX208" fmla="*/ 1025804 w 9431603"/>
              <a:gd name="connsiteY208" fmla="*/ 8200451 h 13186702"/>
              <a:gd name="connsiteX209" fmla="*/ 1025804 w 9431603"/>
              <a:gd name="connsiteY209" fmla="*/ 8242750 h 13186702"/>
              <a:gd name="connsiteX210" fmla="*/ 1025804 w 9431603"/>
              <a:gd name="connsiteY210" fmla="*/ 8200451 h 13186702"/>
              <a:gd name="connsiteX211" fmla="*/ 8856260 w 9431603"/>
              <a:gd name="connsiteY211" fmla="*/ 8174730 h 13186702"/>
              <a:gd name="connsiteX212" fmla="*/ 8805696 w 9431603"/>
              <a:gd name="connsiteY212" fmla="*/ 8188114 h 13186702"/>
              <a:gd name="connsiteX213" fmla="*/ 8870910 w 9431603"/>
              <a:gd name="connsiteY213" fmla="*/ 8177539 h 13186702"/>
              <a:gd name="connsiteX214" fmla="*/ 8856260 w 9431603"/>
              <a:gd name="connsiteY214" fmla="*/ 8174730 h 13186702"/>
              <a:gd name="connsiteX215" fmla="*/ 8773198 w 9431603"/>
              <a:gd name="connsiteY215" fmla="*/ 8164155 h 13186702"/>
              <a:gd name="connsiteX216" fmla="*/ 8740480 w 9431603"/>
              <a:gd name="connsiteY216" fmla="*/ 8177539 h 13186702"/>
              <a:gd name="connsiteX217" fmla="*/ 8784544 w 9431603"/>
              <a:gd name="connsiteY217" fmla="*/ 8166964 h 13186702"/>
              <a:gd name="connsiteX218" fmla="*/ 8773198 w 9431603"/>
              <a:gd name="connsiteY218" fmla="*/ 8164155 h 13186702"/>
              <a:gd name="connsiteX219" fmla="*/ 971165 w 9431603"/>
              <a:gd name="connsiteY219" fmla="*/ 7992479 h 13186702"/>
              <a:gd name="connsiteX220" fmla="*/ 950014 w 9431603"/>
              <a:gd name="connsiteY220" fmla="*/ 8003054 h 13186702"/>
              <a:gd name="connsiteX221" fmla="*/ 971165 w 9431603"/>
              <a:gd name="connsiteY221" fmla="*/ 7992479 h 13186702"/>
              <a:gd name="connsiteX222" fmla="*/ 866707 w 9431603"/>
              <a:gd name="connsiteY222" fmla="*/ 7830276 h 13186702"/>
              <a:gd name="connsiteX223" fmla="*/ 874225 w 9431603"/>
              <a:gd name="connsiteY223" fmla="*/ 7849718 h 13186702"/>
              <a:gd name="connsiteX224" fmla="*/ 916526 w 9431603"/>
              <a:gd name="connsiteY224" fmla="*/ 7870868 h 13186702"/>
              <a:gd name="connsiteX225" fmla="*/ 884800 w 9431603"/>
              <a:gd name="connsiteY225" fmla="*/ 7893780 h 13186702"/>
              <a:gd name="connsiteX226" fmla="*/ 928864 w 9431603"/>
              <a:gd name="connsiteY226" fmla="*/ 7914930 h 13186702"/>
              <a:gd name="connsiteX227" fmla="*/ 884800 w 9431603"/>
              <a:gd name="connsiteY227" fmla="*/ 7969566 h 13186702"/>
              <a:gd name="connsiteX228" fmla="*/ 866707 w 9431603"/>
              <a:gd name="connsiteY228" fmla="*/ 7830276 h 13186702"/>
              <a:gd name="connsiteX229" fmla="*/ 710748 w 9431603"/>
              <a:gd name="connsiteY229" fmla="*/ 7672589 h 13186702"/>
              <a:gd name="connsiteX230" fmla="*/ 697970 w 9431603"/>
              <a:gd name="connsiteY230" fmla="*/ 7685807 h 13186702"/>
              <a:gd name="connsiteX231" fmla="*/ 731458 w 9431603"/>
              <a:gd name="connsiteY231" fmla="*/ 7675232 h 13186702"/>
              <a:gd name="connsiteX232" fmla="*/ 710748 w 9431603"/>
              <a:gd name="connsiteY232" fmla="*/ 7672589 h 13186702"/>
              <a:gd name="connsiteX233" fmla="*/ 3070360 w 9431603"/>
              <a:gd name="connsiteY233" fmla="*/ 7631170 h 13186702"/>
              <a:gd name="connsiteX234" fmla="*/ 2862380 w 9431603"/>
              <a:gd name="connsiteY234" fmla="*/ 7685807 h 13186702"/>
              <a:gd name="connsiteX235" fmla="*/ 2654400 w 9431603"/>
              <a:gd name="connsiteY235" fmla="*/ 7729869 h 13186702"/>
              <a:gd name="connsiteX236" fmla="*/ 2883531 w 9431603"/>
              <a:gd name="connsiteY236" fmla="*/ 7685807 h 13186702"/>
              <a:gd name="connsiteX237" fmla="*/ 3070360 w 9431603"/>
              <a:gd name="connsiteY237" fmla="*/ 7631170 h 13186702"/>
              <a:gd name="connsiteX238" fmla="*/ 3146150 w 9431603"/>
              <a:gd name="connsiteY238" fmla="*/ 7620595 h 13186702"/>
              <a:gd name="connsiteX239" fmla="*/ 3146150 w 9431603"/>
              <a:gd name="connsiteY239" fmla="*/ 7620595 h 13186702"/>
              <a:gd name="connsiteX240" fmla="*/ 805124 w 9431603"/>
              <a:gd name="connsiteY240" fmla="*/ 7613442 h 13186702"/>
              <a:gd name="connsiteX241" fmla="*/ 786097 w 9431603"/>
              <a:gd name="connsiteY241" fmla="*/ 7620595 h 13186702"/>
              <a:gd name="connsiteX242" fmla="*/ 830161 w 9431603"/>
              <a:gd name="connsiteY242" fmla="*/ 7696382 h 13186702"/>
              <a:gd name="connsiteX243" fmla="*/ 805124 w 9431603"/>
              <a:gd name="connsiteY243" fmla="*/ 7613442 h 13186702"/>
              <a:gd name="connsiteX244" fmla="*/ 2467074 w 9431603"/>
              <a:gd name="connsiteY244" fmla="*/ 7594406 h 13186702"/>
              <a:gd name="connsiteX245" fmla="*/ 2435843 w 9431603"/>
              <a:gd name="connsiteY245" fmla="*/ 7610021 h 13186702"/>
              <a:gd name="connsiteX246" fmla="*/ 2479907 w 9431603"/>
              <a:gd name="connsiteY246" fmla="*/ 7599446 h 13186702"/>
              <a:gd name="connsiteX247" fmla="*/ 2467074 w 9431603"/>
              <a:gd name="connsiteY247" fmla="*/ 7594406 h 13186702"/>
              <a:gd name="connsiteX248" fmla="*/ 2573543 w 9431603"/>
              <a:gd name="connsiteY248" fmla="*/ 7572237 h 13186702"/>
              <a:gd name="connsiteX249" fmla="*/ 2555697 w 9431603"/>
              <a:gd name="connsiteY249" fmla="*/ 7587108 h 13186702"/>
              <a:gd name="connsiteX250" fmla="*/ 2578610 w 9431603"/>
              <a:gd name="connsiteY250" fmla="*/ 7576533 h 13186702"/>
              <a:gd name="connsiteX251" fmla="*/ 2573543 w 9431603"/>
              <a:gd name="connsiteY251" fmla="*/ 7572237 h 13186702"/>
              <a:gd name="connsiteX252" fmla="*/ 710308 w 9431603"/>
              <a:gd name="connsiteY252" fmla="*/ 7477835 h 13186702"/>
              <a:gd name="connsiteX253" fmla="*/ 710308 w 9431603"/>
              <a:gd name="connsiteY253" fmla="*/ 7477835 h 13186702"/>
              <a:gd name="connsiteX254" fmla="*/ 3372858 w 9431603"/>
              <a:gd name="connsiteY254" fmla="*/ 7375858 h 13186702"/>
              <a:gd name="connsiteX255" fmla="*/ 3331218 w 9431603"/>
              <a:gd name="connsiteY255" fmla="*/ 7391473 h 13186702"/>
              <a:gd name="connsiteX256" fmla="*/ 3385858 w 9431603"/>
              <a:gd name="connsiteY256" fmla="*/ 7380898 h 13186702"/>
              <a:gd name="connsiteX257" fmla="*/ 3372858 w 9431603"/>
              <a:gd name="connsiteY257" fmla="*/ 7375858 h 13186702"/>
              <a:gd name="connsiteX258" fmla="*/ 3473984 w 9431603"/>
              <a:gd name="connsiteY258" fmla="*/ 7347411 h 13186702"/>
              <a:gd name="connsiteX259" fmla="*/ 3419346 w 9431603"/>
              <a:gd name="connsiteY259" fmla="*/ 7357986 h 13186702"/>
              <a:gd name="connsiteX260" fmla="*/ 3419346 w 9431603"/>
              <a:gd name="connsiteY260" fmla="*/ 7357986 h 13186702"/>
              <a:gd name="connsiteX261" fmla="*/ 3473984 w 9431603"/>
              <a:gd name="connsiteY261" fmla="*/ 7347411 h 13186702"/>
              <a:gd name="connsiteX262" fmla="*/ 3150034 w 9431603"/>
              <a:gd name="connsiteY262" fmla="*/ 7025869 h 13186702"/>
              <a:gd name="connsiteX263" fmla="*/ 3125000 w 9431603"/>
              <a:gd name="connsiteY263" fmla="*/ 7040740 h 13186702"/>
              <a:gd name="connsiteX264" fmla="*/ 3156726 w 9431603"/>
              <a:gd name="connsiteY264" fmla="*/ 7030165 h 13186702"/>
              <a:gd name="connsiteX265" fmla="*/ 3150034 w 9431603"/>
              <a:gd name="connsiteY265" fmla="*/ 7025869 h 13186702"/>
              <a:gd name="connsiteX266" fmla="*/ 3333212 w 9431603"/>
              <a:gd name="connsiteY266" fmla="*/ 6994165 h 13186702"/>
              <a:gd name="connsiteX267" fmla="*/ 3310068 w 9431603"/>
              <a:gd name="connsiteY267" fmla="*/ 6998440 h 13186702"/>
              <a:gd name="connsiteX268" fmla="*/ 3167302 w 9431603"/>
              <a:gd name="connsiteY268" fmla="*/ 7030165 h 13186702"/>
              <a:gd name="connsiteX269" fmla="*/ 3333212 w 9431603"/>
              <a:gd name="connsiteY269" fmla="*/ 6994165 h 13186702"/>
              <a:gd name="connsiteX270" fmla="*/ 4182358 w 9431603"/>
              <a:gd name="connsiteY270" fmla="*/ 6765999 h 13186702"/>
              <a:gd name="connsiteX271" fmla="*/ 4150804 w 9431603"/>
              <a:gd name="connsiteY271" fmla="*/ 6767555 h 13186702"/>
              <a:gd name="connsiteX272" fmla="*/ 3757756 w 9431603"/>
              <a:gd name="connsiteY272" fmla="*/ 6866254 h 13186702"/>
              <a:gd name="connsiteX273" fmla="*/ 3452834 w 9431603"/>
              <a:gd name="connsiteY273" fmla="*/ 6943803 h 13186702"/>
              <a:gd name="connsiteX274" fmla="*/ 3507474 w 9431603"/>
              <a:gd name="connsiteY274" fmla="*/ 6964953 h 13186702"/>
              <a:gd name="connsiteX275" fmla="*/ 4020376 w 9431603"/>
              <a:gd name="connsiteY275" fmla="*/ 6822192 h 13186702"/>
              <a:gd name="connsiteX276" fmla="*/ 4182358 w 9431603"/>
              <a:gd name="connsiteY276" fmla="*/ 6765999 h 13186702"/>
              <a:gd name="connsiteX277" fmla="*/ 3299492 w 9431603"/>
              <a:gd name="connsiteY277" fmla="*/ 6756980 h 13186702"/>
              <a:gd name="connsiteX278" fmla="*/ 3266004 w 9431603"/>
              <a:gd name="connsiteY278" fmla="*/ 6767555 h 13186702"/>
              <a:gd name="connsiteX279" fmla="*/ 3299492 w 9431603"/>
              <a:gd name="connsiteY279" fmla="*/ 6756980 h 13186702"/>
              <a:gd name="connsiteX280" fmla="*/ 3343556 w 9431603"/>
              <a:gd name="connsiteY280" fmla="*/ 6746405 h 13186702"/>
              <a:gd name="connsiteX281" fmla="*/ 3320644 w 9431603"/>
              <a:gd name="connsiteY281" fmla="*/ 6756980 h 13186702"/>
              <a:gd name="connsiteX282" fmla="*/ 3343556 w 9431603"/>
              <a:gd name="connsiteY282" fmla="*/ 6746405 h 13186702"/>
              <a:gd name="connsiteX283" fmla="*/ 3366030 w 9431603"/>
              <a:gd name="connsiteY283" fmla="*/ 6733187 h 13186702"/>
              <a:gd name="connsiteX284" fmla="*/ 3354132 w 9431603"/>
              <a:gd name="connsiteY284" fmla="*/ 6746405 h 13186702"/>
              <a:gd name="connsiteX285" fmla="*/ 3385858 w 9431603"/>
              <a:gd name="connsiteY285" fmla="*/ 6735831 h 13186702"/>
              <a:gd name="connsiteX286" fmla="*/ 3366030 w 9431603"/>
              <a:gd name="connsiteY286" fmla="*/ 6733187 h 13186702"/>
              <a:gd name="connsiteX287" fmla="*/ 3659052 w 9431603"/>
              <a:gd name="connsiteY287" fmla="*/ 6658281 h 13186702"/>
              <a:gd name="connsiteX288" fmla="*/ 3627326 w 9431603"/>
              <a:gd name="connsiteY288" fmla="*/ 6670619 h 13186702"/>
              <a:gd name="connsiteX289" fmla="*/ 3659052 w 9431603"/>
              <a:gd name="connsiteY289" fmla="*/ 6658281 h 13186702"/>
              <a:gd name="connsiteX290" fmla="*/ 3845882 w 9431603"/>
              <a:gd name="connsiteY290" fmla="*/ 6603645 h 13186702"/>
              <a:gd name="connsiteX291" fmla="*/ 3812394 w 9431603"/>
              <a:gd name="connsiteY291" fmla="*/ 6626557 h 13186702"/>
              <a:gd name="connsiteX292" fmla="*/ 3845882 w 9431603"/>
              <a:gd name="connsiteY292" fmla="*/ 6603645 h 13186702"/>
              <a:gd name="connsiteX293" fmla="*/ 3877608 w 9431603"/>
              <a:gd name="connsiteY293" fmla="*/ 6593070 h 13186702"/>
              <a:gd name="connsiteX294" fmla="*/ 3856458 w 9431603"/>
              <a:gd name="connsiteY294" fmla="*/ 6603645 h 13186702"/>
              <a:gd name="connsiteX295" fmla="*/ 3877608 w 9431603"/>
              <a:gd name="connsiteY295" fmla="*/ 6593070 h 13186702"/>
              <a:gd name="connsiteX296" fmla="*/ 3921672 w 9431603"/>
              <a:gd name="connsiteY296" fmla="*/ 6582495 h 13186702"/>
              <a:gd name="connsiteX297" fmla="*/ 3889946 w 9431603"/>
              <a:gd name="connsiteY297" fmla="*/ 6593070 h 13186702"/>
              <a:gd name="connsiteX298" fmla="*/ 3921672 w 9431603"/>
              <a:gd name="connsiteY298" fmla="*/ 6582495 h 13186702"/>
              <a:gd name="connsiteX299" fmla="*/ 3965158 w 9431603"/>
              <a:gd name="connsiteY299" fmla="*/ 6569111 h 13186702"/>
              <a:gd name="connsiteX300" fmla="*/ 3944586 w 9431603"/>
              <a:gd name="connsiteY300" fmla="*/ 6582495 h 13186702"/>
              <a:gd name="connsiteX301" fmla="*/ 3976312 w 9431603"/>
              <a:gd name="connsiteY301" fmla="*/ 6571920 h 13186702"/>
              <a:gd name="connsiteX302" fmla="*/ 3965158 w 9431603"/>
              <a:gd name="connsiteY302" fmla="*/ 6569111 h 13186702"/>
              <a:gd name="connsiteX303" fmla="*/ 4032494 w 9431603"/>
              <a:gd name="connsiteY303" fmla="*/ 6546585 h 13186702"/>
              <a:gd name="connsiteX304" fmla="*/ 4020376 w 9431603"/>
              <a:gd name="connsiteY304" fmla="*/ 6561345 h 13186702"/>
              <a:gd name="connsiteX305" fmla="*/ 4053864 w 9431603"/>
              <a:gd name="connsiteY305" fmla="*/ 6549008 h 13186702"/>
              <a:gd name="connsiteX306" fmla="*/ 4032494 w 9431603"/>
              <a:gd name="connsiteY306" fmla="*/ 6546585 h 13186702"/>
              <a:gd name="connsiteX307" fmla="*/ 4466492 w 9431603"/>
              <a:gd name="connsiteY307" fmla="*/ 6434970 h 13186702"/>
              <a:gd name="connsiteX308" fmla="*/ 4446912 w 9431603"/>
              <a:gd name="connsiteY308" fmla="*/ 6452072 h 13186702"/>
              <a:gd name="connsiteX309" fmla="*/ 4392272 w 9431603"/>
              <a:gd name="connsiteY309" fmla="*/ 6462646 h 13186702"/>
              <a:gd name="connsiteX310" fmla="*/ 4348208 w 9431603"/>
              <a:gd name="connsiteY310" fmla="*/ 6473221 h 13186702"/>
              <a:gd name="connsiteX311" fmla="*/ 4293570 w 9431603"/>
              <a:gd name="connsiteY311" fmla="*/ 6483796 h 13186702"/>
              <a:gd name="connsiteX312" fmla="*/ 4163142 w 9431603"/>
              <a:gd name="connsiteY312" fmla="*/ 6527858 h 13186702"/>
              <a:gd name="connsiteX313" fmla="*/ 4108502 w 9431603"/>
              <a:gd name="connsiteY313" fmla="*/ 6538433 h 13186702"/>
              <a:gd name="connsiteX314" fmla="*/ 4163142 w 9431603"/>
              <a:gd name="connsiteY314" fmla="*/ 6527858 h 13186702"/>
              <a:gd name="connsiteX315" fmla="*/ 4293570 w 9431603"/>
              <a:gd name="connsiteY315" fmla="*/ 6483796 h 13186702"/>
              <a:gd name="connsiteX316" fmla="*/ 4348208 w 9431603"/>
              <a:gd name="connsiteY316" fmla="*/ 6473221 h 13186702"/>
              <a:gd name="connsiteX317" fmla="*/ 4392272 w 9431603"/>
              <a:gd name="connsiteY317" fmla="*/ 6462646 h 13186702"/>
              <a:gd name="connsiteX318" fmla="*/ 4446912 w 9431603"/>
              <a:gd name="connsiteY318" fmla="*/ 6452072 h 13186702"/>
              <a:gd name="connsiteX319" fmla="*/ 4466492 w 9431603"/>
              <a:gd name="connsiteY319" fmla="*/ 6434970 h 13186702"/>
              <a:gd name="connsiteX320" fmla="*/ 4566764 w 9431603"/>
              <a:gd name="connsiteY320" fmla="*/ 6408010 h 13186702"/>
              <a:gd name="connsiteX321" fmla="*/ 4545614 w 9431603"/>
              <a:gd name="connsiteY321" fmla="*/ 6418584 h 13186702"/>
              <a:gd name="connsiteX322" fmla="*/ 4566764 w 9431603"/>
              <a:gd name="connsiteY322" fmla="*/ 6408010 h 13186702"/>
              <a:gd name="connsiteX323" fmla="*/ 5679 w 9431603"/>
              <a:gd name="connsiteY323" fmla="*/ 5787278 h 13186702"/>
              <a:gd name="connsiteX324" fmla="*/ 13003 w 9431603"/>
              <a:gd name="connsiteY324" fmla="*/ 5789851 h 13186702"/>
              <a:gd name="connsiteX325" fmla="*/ 31726 w 9431603"/>
              <a:gd name="connsiteY325" fmla="*/ 5796429 h 13186702"/>
              <a:gd name="connsiteX326" fmla="*/ 7271 w 9431603"/>
              <a:gd name="connsiteY326" fmla="*/ 5787837 h 13186702"/>
              <a:gd name="connsiteX327" fmla="*/ 3068 w 9431603"/>
              <a:gd name="connsiteY327" fmla="*/ 5786360 h 13186702"/>
              <a:gd name="connsiteX328" fmla="*/ 5679 w 9431603"/>
              <a:gd name="connsiteY328" fmla="*/ 5787278 h 13186702"/>
              <a:gd name="connsiteX329" fmla="*/ 4214 w 9431603"/>
              <a:gd name="connsiteY329" fmla="*/ 5786763 h 13186702"/>
              <a:gd name="connsiteX330" fmla="*/ 3068 w 9431603"/>
              <a:gd name="connsiteY330" fmla="*/ 5786360 h 13186702"/>
              <a:gd name="connsiteX331" fmla="*/ 0 w 9431603"/>
              <a:gd name="connsiteY331" fmla="*/ 5697730 h 13186702"/>
              <a:gd name="connsiteX332" fmla="*/ 0 w 9431603"/>
              <a:gd name="connsiteY332" fmla="*/ 5697730 h 13186702"/>
              <a:gd name="connsiteX333" fmla="*/ 331143 w 9431603"/>
              <a:gd name="connsiteY333" fmla="*/ 5165275 h 13186702"/>
              <a:gd name="connsiteX334" fmla="*/ 315497 w 9431603"/>
              <a:gd name="connsiteY334" fmla="*/ 5172511 h 13186702"/>
              <a:gd name="connsiteX335" fmla="*/ 294346 w 9431603"/>
              <a:gd name="connsiteY335" fmla="*/ 5205998 h 13186702"/>
              <a:gd name="connsiteX336" fmla="*/ 331143 w 9431603"/>
              <a:gd name="connsiteY336" fmla="*/ 5165275 h 13186702"/>
              <a:gd name="connsiteX337" fmla="*/ 1441766 w 9431603"/>
              <a:gd name="connsiteY337" fmla="*/ 2955311 h 13186702"/>
              <a:gd name="connsiteX338" fmla="*/ 1376551 w 9431603"/>
              <a:gd name="connsiteY338" fmla="*/ 2987036 h 13186702"/>
              <a:gd name="connsiteX339" fmla="*/ 1380698 w 9431603"/>
              <a:gd name="connsiteY339" fmla="*/ 2984377 h 13186702"/>
              <a:gd name="connsiteX340" fmla="*/ 1399988 w 9431603"/>
              <a:gd name="connsiteY340" fmla="*/ 2974258 h 13186702"/>
              <a:gd name="connsiteX341" fmla="*/ 1441766 w 9431603"/>
              <a:gd name="connsiteY341" fmla="*/ 2955311 h 13186702"/>
              <a:gd name="connsiteX342" fmla="*/ 1503014 w 9431603"/>
              <a:gd name="connsiteY342" fmla="*/ 2909707 h 13186702"/>
              <a:gd name="connsiteX343" fmla="*/ 1441766 w 9431603"/>
              <a:gd name="connsiteY343" fmla="*/ 2955311 h 13186702"/>
              <a:gd name="connsiteX344" fmla="*/ 1483898 w 9431603"/>
              <a:gd name="connsiteY344" fmla="*/ 2919569 h 13186702"/>
              <a:gd name="connsiteX345" fmla="*/ 1495709 w 9431603"/>
              <a:gd name="connsiteY345" fmla="*/ 2912712 h 13186702"/>
              <a:gd name="connsiteX346" fmla="*/ 1503014 w 9431603"/>
              <a:gd name="connsiteY346" fmla="*/ 2909707 h 13186702"/>
              <a:gd name="connsiteX347" fmla="*/ 1418852 w 9431603"/>
              <a:gd name="connsiteY347" fmla="*/ 2824888 h 13186702"/>
              <a:gd name="connsiteX348" fmla="*/ 1408277 w 9431603"/>
              <a:gd name="connsiteY348" fmla="*/ 2846038 h 13186702"/>
              <a:gd name="connsiteX349" fmla="*/ 1418852 w 9431603"/>
              <a:gd name="connsiteY349" fmla="*/ 2824888 h 13186702"/>
              <a:gd name="connsiteX350" fmla="*/ 1431190 w 9431603"/>
              <a:gd name="connsiteY350" fmla="*/ 2812550 h 13186702"/>
              <a:gd name="connsiteX351" fmla="*/ 1418852 w 9431603"/>
              <a:gd name="connsiteY351" fmla="*/ 2824888 h 13186702"/>
              <a:gd name="connsiteX352" fmla="*/ 1431190 w 9431603"/>
              <a:gd name="connsiteY352" fmla="*/ 2812550 h 13186702"/>
              <a:gd name="connsiteX353" fmla="*/ 1452341 w 9431603"/>
              <a:gd name="connsiteY353" fmla="*/ 2801976 h 13186702"/>
              <a:gd name="connsiteX354" fmla="*/ 1431190 w 9431603"/>
              <a:gd name="connsiteY354" fmla="*/ 2812550 h 13186702"/>
              <a:gd name="connsiteX355" fmla="*/ 1452341 w 9431603"/>
              <a:gd name="connsiteY355" fmla="*/ 2801976 h 13186702"/>
              <a:gd name="connsiteX356" fmla="*/ 1462916 w 9431603"/>
              <a:gd name="connsiteY356" fmla="*/ 2791401 h 13186702"/>
              <a:gd name="connsiteX357" fmla="*/ 1452341 w 9431603"/>
              <a:gd name="connsiteY357" fmla="*/ 2801976 h 13186702"/>
              <a:gd name="connsiteX358" fmla="*/ 1462916 w 9431603"/>
              <a:gd name="connsiteY358" fmla="*/ 2791401 h 13186702"/>
              <a:gd name="connsiteX359" fmla="*/ 2472306 w 9431603"/>
              <a:gd name="connsiteY359" fmla="*/ 2327951 h 13186702"/>
              <a:gd name="connsiteX360" fmla="*/ 2469332 w 9431603"/>
              <a:gd name="connsiteY360" fmla="*/ 2333156 h 13186702"/>
              <a:gd name="connsiteX361" fmla="*/ 2305415 w 9431603"/>
              <a:gd name="connsiteY361" fmla="*/ 2408942 h 13186702"/>
              <a:gd name="connsiteX362" fmla="*/ 2282502 w 9431603"/>
              <a:gd name="connsiteY362" fmla="*/ 2419517 h 13186702"/>
              <a:gd name="connsiteX363" fmla="*/ 2282502 w 9431603"/>
              <a:gd name="connsiteY363" fmla="*/ 2419517 h 13186702"/>
              <a:gd name="connsiteX364" fmla="*/ 2305415 w 9431603"/>
              <a:gd name="connsiteY364" fmla="*/ 2408942 h 13186702"/>
              <a:gd name="connsiteX365" fmla="*/ 2469332 w 9431603"/>
              <a:gd name="connsiteY365" fmla="*/ 2333156 h 13186702"/>
              <a:gd name="connsiteX366" fmla="*/ 2472306 w 9431603"/>
              <a:gd name="connsiteY366" fmla="*/ 2327951 h 13186702"/>
              <a:gd name="connsiteX367" fmla="*/ 2700033 w 9431603"/>
              <a:gd name="connsiteY367" fmla="*/ 2211242 h 13186702"/>
              <a:gd name="connsiteX368" fmla="*/ 2687888 w 9431603"/>
              <a:gd name="connsiteY368" fmla="*/ 2223882 h 13186702"/>
              <a:gd name="connsiteX369" fmla="*/ 2664975 w 9431603"/>
              <a:gd name="connsiteY369" fmla="*/ 2234457 h 13186702"/>
              <a:gd name="connsiteX370" fmla="*/ 2643824 w 9431603"/>
              <a:gd name="connsiteY370" fmla="*/ 2245032 h 13186702"/>
              <a:gd name="connsiteX371" fmla="*/ 2620911 w 9431603"/>
              <a:gd name="connsiteY371" fmla="*/ 2255607 h 13186702"/>
              <a:gd name="connsiteX372" fmla="*/ 2620911 w 9431603"/>
              <a:gd name="connsiteY372" fmla="*/ 2255607 h 13186702"/>
              <a:gd name="connsiteX373" fmla="*/ 2643824 w 9431603"/>
              <a:gd name="connsiteY373" fmla="*/ 2245032 h 13186702"/>
              <a:gd name="connsiteX374" fmla="*/ 2664975 w 9431603"/>
              <a:gd name="connsiteY374" fmla="*/ 2234457 h 13186702"/>
              <a:gd name="connsiteX375" fmla="*/ 2687888 w 9431603"/>
              <a:gd name="connsiteY375" fmla="*/ 2223882 h 13186702"/>
              <a:gd name="connsiteX376" fmla="*/ 2700033 w 9431603"/>
              <a:gd name="connsiteY376" fmla="*/ 2211242 h 13186702"/>
              <a:gd name="connsiteX377" fmla="*/ 2847151 w 9431603"/>
              <a:gd name="connsiteY377" fmla="*/ 2134436 h 13186702"/>
              <a:gd name="connsiteX378" fmla="*/ 2839467 w 9431603"/>
              <a:gd name="connsiteY378" fmla="*/ 2146333 h 13186702"/>
              <a:gd name="connsiteX379" fmla="*/ 2818316 w 9431603"/>
              <a:gd name="connsiteY379" fmla="*/ 2156908 h 13186702"/>
              <a:gd name="connsiteX380" fmla="*/ 2839467 w 9431603"/>
              <a:gd name="connsiteY380" fmla="*/ 2146333 h 13186702"/>
              <a:gd name="connsiteX381" fmla="*/ 2847151 w 9431603"/>
              <a:gd name="connsiteY381" fmla="*/ 2134436 h 13186702"/>
              <a:gd name="connsiteX382" fmla="*/ 2771362 w 9431603"/>
              <a:gd name="connsiteY382" fmla="*/ 2086161 h 13186702"/>
              <a:gd name="connsiteX383" fmla="*/ 2763678 w 9431603"/>
              <a:gd name="connsiteY383" fmla="*/ 2102271 h 13186702"/>
              <a:gd name="connsiteX384" fmla="*/ 2742527 w 9431603"/>
              <a:gd name="connsiteY384" fmla="*/ 2114608 h 13186702"/>
              <a:gd name="connsiteX385" fmla="*/ 2763678 w 9431603"/>
              <a:gd name="connsiteY385" fmla="*/ 2102271 h 13186702"/>
              <a:gd name="connsiteX386" fmla="*/ 2771362 w 9431603"/>
              <a:gd name="connsiteY386" fmla="*/ 2086161 h 13186702"/>
              <a:gd name="connsiteX387" fmla="*/ 1963440 w 9431603"/>
              <a:gd name="connsiteY387" fmla="*/ 2060366 h 13186702"/>
              <a:gd name="connsiteX388" fmla="*/ 1961800 w 9431603"/>
              <a:gd name="connsiteY388" fmla="*/ 2066223 h 13186702"/>
              <a:gd name="connsiteX389" fmla="*/ 1962378 w 9431603"/>
              <a:gd name="connsiteY389" fmla="*/ 2064157 h 13186702"/>
              <a:gd name="connsiteX390" fmla="*/ 1967005 w 9431603"/>
              <a:gd name="connsiteY390" fmla="*/ 2047634 h 13186702"/>
              <a:gd name="connsiteX391" fmla="*/ 1965270 w 9431603"/>
              <a:gd name="connsiteY391" fmla="*/ 2053830 h 13186702"/>
              <a:gd name="connsiteX392" fmla="*/ 1963440 w 9431603"/>
              <a:gd name="connsiteY392" fmla="*/ 2060366 h 13186702"/>
              <a:gd name="connsiteX393" fmla="*/ 1988156 w 9431603"/>
              <a:gd name="connsiteY393" fmla="*/ 2037059 h 13186702"/>
              <a:gd name="connsiteX394" fmla="*/ 1967005 w 9431603"/>
              <a:gd name="connsiteY394" fmla="*/ 2047634 h 13186702"/>
              <a:gd name="connsiteX395" fmla="*/ 1988156 w 9431603"/>
              <a:gd name="connsiteY395" fmla="*/ 2037059 h 13186702"/>
              <a:gd name="connsiteX396" fmla="*/ 2009306 w 9431603"/>
              <a:gd name="connsiteY396" fmla="*/ 2026484 h 13186702"/>
              <a:gd name="connsiteX397" fmla="*/ 1988156 w 9431603"/>
              <a:gd name="connsiteY397" fmla="*/ 2037059 h 13186702"/>
              <a:gd name="connsiteX398" fmla="*/ 2009306 w 9431603"/>
              <a:gd name="connsiteY398" fmla="*/ 2026484 h 13186702"/>
              <a:gd name="connsiteX399" fmla="*/ 3153834 w 9431603"/>
              <a:gd name="connsiteY399" fmla="*/ 1988233 h 13186702"/>
              <a:gd name="connsiteX400" fmla="*/ 3146150 w 9431603"/>
              <a:gd name="connsiteY400" fmla="*/ 2005335 h 13186702"/>
              <a:gd name="connsiteX401" fmla="*/ 3125000 w 9431603"/>
              <a:gd name="connsiteY401" fmla="*/ 2015909 h 13186702"/>
              <a:gd name="connsiteX402" fmla="*/ 3102086 w 9431603"/>
              <a:gd name="connsiteY402" fmla="*/ 2026484 h 13186702"/>
              <a:gd name="connsiteX403" fmla="*/ 3070360 w 9431603"/>
              <a:gd name="connsiteY403" fmla="*/ 2037059 h 13186702"/>
              <a:gd name="connsiteX404" fmla="*/ 3047448 w 9431603"/>
              <a:gd name="connsiteY404" fmla="*/ 2047634 h 13186702"/>
              <a:gd name="connsiteX405" fmla="*/ 2883531 w 9431603"/>
              <a:gd name="connsiteY405" fmla="*/ 2125183 h 13186702"/>
              <a:gd name="connsiteX406" fmla="*/ 3047448 w 9431603"/>
              <a:gd name="connsiteY406" fmla="*/ 2047634 h 13186702"/>
              <a:gd name="connsiteX407" fmla="*/ 3070360 w 9431603"/>
              <a:gd name="connsiteY407" fmla="*/ 2037059 h 13186702"/>
              <a:gd name="connsiteX408" fmla="*/ 3102086 w 9431603"/>
              <a:gd name="connsiteY408" fmla="*/ 2026484 h 13186702"/>
              <a:gd name="connsiteX409" fmla="*/ 3125000 w 9431603"/>
              <a:gd name="connsiteY409" fmla="*/ 2015909 h 13186702"/>
              <a:gd name="connsiteX410" fmla="*/ 3146150 w 9431603"/>
              <a:gd name="connsiteY410" fmla="*/ 2005335 h 13186702"/>
              <a:gd name="connsiteX411" fmla="*/ 3153834 w 9431603"/>
              <a:gd name="connsiteY411" fmla="*/ 1988233 h 13186702"/>
              <a:gd name="connsiteX412" fmla="*/ 3317752 w 9431603"/>
              <a:gd name="connsiteY412" fmla="*/ 1915889 h 13186702"/>
              <a:gd name="connsiteX413" fmla="*/ 3310068 w 9431603"/>
              <a:gd name="connsiteY413" fmla="*/ 1927785 h 13186702"/>
              <a:gd name="connsiteX414" fmla="*/ 3288916 w 9431603"/>
              <a:gd name="connsiteY414" fmla="*/ 1938360 h 13186702"/>
              <a:gd name="connsiteX415" fmla="*/ 3255428 w 9431603"/>
              <a:gd name="connsiteY415" fmla="*/ 1950698 h 13186702"/>
              <a:gd name="connsiteX416" fmla="*/ 3234278 w 9431603"/>
              <a:gd name="connsiteY416" fmla="*/ 1961273 h 13186702"/>
              <a:gd name="connsiteX417" fmla="*/ 3200790 w 9431603"/>
              <a:gd name="connsiteY417" fmla="*/ 1971847 h 13186702"/>
              <a:gd name="connsiteX418" fmla="*/ 3234278 w 9431603"/>
              <a:gd name="connsiteY418" fmla="*/ 1961273 h 13186702"/>
              <a:gd name="connsiteX419" fmla="*/ 3255428 w 9431603"/>
              <a:gd name="connsiteY419" fmla="*/ 1950698 h 13186702"/>
              <a:gd name="connsiteX420" fmla="*/ 3288916 w 9431603"/>
              <a:gd name="connsiteY420" fmla="*/ 1938360 h 13186702"/>
              <a:gd name="connsiteX421" fmla="*/ 3310068 w 9431603"/>
              <a:gd name="connsiteY421" fmla="*/ 1927785 h 13186702"/>
              <a:gd name="connsiteX422" fmla="*/ 3317752 w 9431603"/>
              <a:gd name="connsiteY422" fmla="*/ 1915889 h 13186702"/>
              <a:gd name="connsiteX423" fmla="*/ 3473984 w 9431603"/>
              <a:gd name="connsiteY423" fmla="*/ 1851999 h 13186702"/>
              <a:gd name="connsiteX424" fmla="*/ 3473984 w 9431603"/>
              <a:gd name="connsiteY424" fmla="*/ 1851999 h 13186702"/>
              <a:gd name="connsiteX425" fmla="*/ 3589458 w 9431603"/>
              <a:gd name="connsiteY425" fmla="*/ 1790835 h 13186702"/>
              <a:gd name="connsiteX426" fmla="*/ 3583262 w 9431603"/>
              <a:gd name="connsiteY426" fmla="*/ 1807937 h 13186702"/>
              <a:gd name="connsiteX427" fmla="*/ 3562112 w 9431603"/>
              <a:gd name="connsiteY427" fmla="*/ 1818512 h 13186702"/>
              <a:gd name="connsiteX428" fmla="*/ 3583262 w 9431603"/>
              <a:gd name="connsiteY428" fmla="*/ 1807937 h 13186702"/>
              <a:gd name="connsiteX429" fmla="*/ 3589458 w 9431603"/>
              <a:gd name="connsiteY429" fmla="*/ 1790835 h 13186702"/>
              <a:gd name="connsiteX430" fmla="*/ 3671390 w 9431603"/>
              <a:gd name="connsiteY430" fmla="*/ 1763875 h 13186702"/>
              <a:gd name="connsiteX431" fmla="*/ 3677338 w 9431603"/>
              <a:gd name="connsiteY431" fmla="*/ 1765610 h 13186702"/>
              <a:gd name="connsiteX432" fmla="*/ 3680648 w 9431603"/>
              <a:gd name="connsiteY432" fmla="*/ 1766575 h 13186702"/>
              <a:gd name="connsiteX433" fmla="*/ 3683536 w 9431603"/>
              <a:gd name="connsiteY433" fmla="*/ 1767417 h 13186702"/>
              <a:gd name="connsiteX434" fmla="*/ 3687254 w 9431603"/>
              <a:gd name="connsiteY434" fmla="*/ 1768501 h 13186702"/>
              <a:gd name="connsiteX435" fmla="*/ 3680648 w 9431603"/>
              <a:gd name="connsiteY435" fmla="*/ 1766575 h 13186702"/>
              <a:gd name="connsiteX436" fmla="*/ 3703116 w 9431603"/>
              <a:gd name="connsiteY436" fmla="*/ 1753300 h 13186702"/>
              <a:gd name="connsiteX437" fmla="*/ 3703116 w 9431603"/>
              <a:gd name="connsiteY437" fmla="*/ 1753300 h 13186702"/>
              <a:gd name="connsiteX438" fmla="*/ 3844864 w 9431603"/>
              <a:gd name="connsiteY438" fmla="*/ 1686188 h 13186702"/>
              <a:gd name="connsiteX439" fmla="*/ 3812394 w 9431603"/>
              <a:gd name="connsiteY439" fmla="*/ 1709238 h 13186702"/>
              <a:gd name="connsiteX440" fmla="*/ 3757756 w 9431603"/>
              <a:gd name="connsiteY440" fmla="*/ 1732150 h 13186702"/>
              <a:gd name="connsiteX441" fmla="*/ 3812394 w 9431603"/>
              <a:gd name="connsiteY441" fmla="*/ 1709238 h 13186702"/>
              <a:gd name="connsiteX442" fmla="*/ 3844864 w 9431603"/>
              <a:gd name="connsiteY442" fmla="*/ 1686188 h 13186702"/>
              <a:gd name="connsiteX443" fmla="*/ 6874930 w 9431603"/>
              <a:gd name="connsiteY443" fmla="*/ 138 h 13186702"/>
              <a:gd name="connsiteX444" fmla="*/ 6905668 w 9431603"/>
              <a:gd name="connsiteY444" fmla="*/ 4920 h 13186702"/>
              <a:gd name="connsiteX445" fmla="*/ 6905668 w 9431603"/>
              <a:gd name="connsiteY445" fmla="*/ 137106 h 13186702"/>
              <a:gd name="connsiteX446" fmla="*/ 6937394 w 9431603"/>
              <a:gd name="connsiteY446" fmla="*/ 168830 h 13186702"/>
              <a:gd name="connsiteX447" fmla="*/ 6916244 w 9431603"/>
              <a:gd name="connsiteY447" fmla="*/ 246380 h 13186702"/>
              <a:gd name="connsiteX448" fmla="*/ 6970882 w 9431603"/>
              <a:gd name="connsiteY448" fmla="*/ 288679 h 13186702"/>
              <a:gd name="connsiteX449" fmla="*/ 6937394 w 9431603"/>
              <a:gd name="connsiteY449" fmla="*/ 332741 h 13186702"/>
              <a:gd name="connsiteX450" fmla="*/ 6992032 w 9431603"/>
              <a:gd name="connsiteY450" fmla="*/ 343316 h 13186702"/>
              <a:gd name="connsiteX451" fmla="*/ 6981458 w 9431603"/>
              <a:gd name="connsiteY451" fmla="*/ 420865 h 13186702"/>
              <a:gd name="connsiteX452" fmla="*/ 6916244 w 9431603"/>
              <a:gd name="connsiteY452" fmla="*/ 431440 h 13186702"/>
              <a:gd name="connsiteX453" fmla="*/ 7014946 w 9431603"/>
              <a:gd name="connsiteY453" fmla="*/ 519564 h 13186702"/>
              <a:gd name="connsiteX454" fmla="*/ 6970882 w 9431603"/>
              <a:gd name="connsiteY454" fmla="*/ 574201 h 13186702"/>
              <a:gd name="connsiteX455" fmla="*/ 7002608 w 9431603"/>
              <a:gd name="connsiteY455" fmla="*/ 639413 h 13186702"/>
              <a:gd name="connsiteX456" fmla="*/ 7002608 w 9431603"/>
              <a:gd name="connsiteY456" fmla="*/ 683475 h 13186702"/>
              <a:gd name="connsiteX457" fmla="*/ 7002608 w 9431603"/>
              <a:gd name="connsiteY457" fmla="*/ 780411 h 13186702"/>
              <a:gd name="connsiteX458" fmla="*/ 7014946 w 9431603"/>
              <a:gd name="connsiteY458" fmla="*/ 868535 h 13186702"/>
              <a:gd name="connsiteX459" fmla="*/ 7002608 w 9431603"/>
              <a:gd name="connsiteY459" fmla="*/ 933747 h 13186702"/>
              <a:gd name="connsiteX460" fmla="*/ 7111886 w 9431603"/>
              <a:gd name="connsiteY460" fmla="*/ 977809 h 13186702"/>
              <a:gd name="connsiteX461" fmla="*/ 7025520 w 9431603"/>
              <a:gd name="connsiteY461" fmla="*/ 1076508 h 13186702"/>
              <a:gd name="connsiteX462" fmla="*/ 7090736 w 9431603"/>
              <a:gd name="connsiteY462" fmla="*/ 1108232 h 13186702"/>
              <a:gd name="connsiteX463" fmla="*/ 7090736 w 9431603"/>
              <a:gd name="connsiteY463" fmla="*/ 1250993 h 13186702"/>
              <a:gd name="connsiteX464" fmla="*/ 7124224 w 9431603"/>
              <a:gd name="connsiteY464" fmla="*/ 1360267 h 13186702"/>
              <a:gd name="connsiteX465" fmla="*/ 7069584 w 9431603"/>
              <a:gd name="connsiteY465" fmla="*/ 1480116 h 13186702"/>
              <a:gd name="connsiteX466" fmla="*/ 7124224 w 9431603"/>
              <a:gd name="connsiteY466" fmla="*/ 1622876 h 13186702"/>
              <a:gd name="connsiteX467" fmla="*/ 7166524 w 9431603"/>
              <a:gd name="connsiteY467" fmla="*/ 1665176 h 13186702"/>
              <a:gd name="connsiteX468" fmla="*/ 7155950 w 9431603"/>
              <a:gd name="connsiteY468" fmla="*/ 1688088 h 13186702"/>
              <a:gd name="connsiteX469" fmla="*/ 7189438 w 9431603"/>
              <a:gd name="connsiteY469" fmla="*/ 1709238 h 13186702"/>
              <a:gd name="connsiteX470" fmla="*/ 7166524 w 9431603"/>
              <a:gd name="connsiteY470" fmla="*/ 1763875 h 13186702"/>
              <a:gd name="connsiteX471" fmla="*/ 7221164 w 9431603"/>
              <a:gd name="connsiteY471" fmla="*/ 1851999 h 13186702"/>
              <a:gd name="connsiteX472" fmla="*/ 7200014 w 9431603"/>
              <a:gd name="connsiteY472" fmla="*/ 1873149 h 13186702"/>
              <a:gd name="connsiteX473" fmla="*/ 7221164 w 9431603"/>
              <a:gd name="connsiteY473" fmla="*/ 1927785 h 13186702"/>
              <a:gd name="connsiteX474" fmla="*/ 7221164 w 9431603"/>
              <a:gd name="connsiteY474" fmla="*/ 2059971 h 13186702"/>
              <a:gd name="connsiteX475" fmla="*/ 7166524 w 9431603"/>
              <a:gd name="connsiteY475" fmla="*/ 2135758 h 13186702"/>
              <a:gd name="connsiteX476" fmla="*/ 7254652 w 9431603"/>
              <a:gd name="connsiteY476" fmla="*/ 2156908 h 13186702"/>
              <a:gd name="connsiteX477" fmla="*/ 7221164 w 9431603"/>
              <a:gd name="connsiteY477" fmla="*/ 2190395 h 13186702"/>
              <a:gd name="connsiteX478" fmla="*/ 7275804 w 9431603"/>
              <a:gd name="connsiteY478" fmla="*/ 2223882 h 13186702"/>
              <a:gd name="connsiteX479" fmla="*/ 7231740 w 9431603"/>
              <a:gd name="connsiteY479" fmla="*/ 2343731 h 13186702"/>
              <a:gd name="connsiteX480" fmla="*/ 7288140 w 9431603"/>
              <a:gd name="connsiteY480" fmla="*/ 2354306 h 13186702"/>
              <a:gd name="connsiteX481" fmla="*/ 7265228 w 9431603"/>
              <a:gd name="connsiteY481" fmla="*/ 2497066 h 13186702"/>
              <a:gd name="connsiteX482" fmla="*/ 7309292 w 9431603"/>
              <a:gd name="connsiteY482" fmla="*/ 2507641 h 13186702"/>
              <a:gd name="connsiteX483" fmla="*/ 7309292 w 9431603"/>
              <a:gd name="connsiteY483" fmla="*/ 2638065 h 13186702"/>
              <a:gd name="connsiteX484" fmla="*/ 7275804 w 9431603"/>
              <a:gd name="connsiteY484" fmla="*/ 2726189 h 13186702"/>
              <a:gd name="connsiteX485" fmla="*/ 7309292 w 9431603"/>
              <a:gd name="connsiteY485" fmla="*/ 2747339 h 13186702"/>
              <a:gd name="connsiteX486" fmla="*/ 7363930 w 9431603"/>
              <a:gd name="connsiteY486" fmla="*/ 2757914 h 13186702"/>
              <a:gd name="connsiteX487" fmla="*/ 7374506 w 9431603"/>
              <a:gd name="connsiteY487" fmla="*/ 2846038 h 13186702"/>
              <a:gd name="connsiteX488" fmla="*/ 7342780 w 9431603"/>
              <a:gd name="connsiteY488" fmla="*/ 2900674 h 13186702"/>
              <a:gd name="connsiteX489" fmla="*/ 7385080 w 9431603"/>
              <a:gd name="connsiteY489" fmla="*/ 2921824 h 13186702"/>
              <a:gd name="connsiteX490" fmla="*/ 7363930 w 9431603"/>
              <a:gd name="connsiteY490" fmla="*/ 3009948 h 13186702"/>
              <a:gd name="connsiteX491" fmla="*/ 7397420 w 9431603"/>
              <a:gd name="connsiteY491" fmla="*/ 3031098 h 13186702"/>
              <a:gd name="connsiteX492" fmla="*/ 7385080 w 9431603"/>
              <a:gd name="connsiteY492" fmla="*/ 3129797 h 13186702"/>
              <a:gd name="connsiteX493" fmla="*/ 7450296 w 9431603"/>
              <a:gd name="connsiteY493" fmla="*/ 3129797 h 13186702"/>
              <a:gd name="connsiteX494" fmla="*/ 7439720 w 9431603"/>
              <a:gd name="connsiteY494" fmla="*/ 3173859 h 13186702"/>
              <a:gd name="connsiteX495" fmla="*/ 7439720 w 9431603"/>
              <a:gd name="connsiteY495" fmla="*/ 3217921 h 13186702"/>
              <a:gd name="connsiteX496" fmla="*/ 7374506 w 9431603"/>
              <a:gd name="connsiteY496" fmla="*/ 3261983 h 13186702"/>
              <a:gd name="connsiteX497" fmla="*/ 7363930 w 9431603"/>
              <a:gd name="connsiteY497" fmla="*/ 3369494 h 13186702"/>
              <a:gd name="connsiteX498" fmla="*/ 7517272 w 9431603"/>
              <a:gd name="connsiteY498" fmla="*/ 3381831 h 13186702"/>
              <a:gd name="connsiteX499" fmla="*/ 7483784 w 9431603"/>
              <a:gd name="connsiteY499" fmla="*/ 3535167 h 13186702"/>
              <a:gd name="connsiteX500" fmla="*/ 7538424 w 9431603"/>
              <a:gd name="connsiteY500" fmla="*/ 3600379 h 13186702"/>
              <a:gd name="connsiteX501" fmla="*/ 7494360 w 9431603"/>
              <a:gd name="connsiteY501" fmla="*/ 3655016 h 13186702"/>
              <a:gd name="connsiteX502" fmla="*/ 7548998 w 9431603"/>
              <a:gd name="connsiteY502" fmla="*/ 3730802 h 13186702"/>
              <a:gd name="connsiteX503" fmla="*/ 7494360 w 9431603"/>
              <a:gd name="connsiteY503" fmla="*/ 3720228 h 13186702"/>
              <a:gd name="connsiteX504" fmla="*/ 7582486 w 9431603"/>
              <a:gd name="connsiteY504" fmla="*/ 3796014 h 13186702"/>
              <a:gd name="connsiteX505" fmla="*/ 7756980 w 9431603"/>
              <a:gd name="connsiteY505" fmla="*/ 4113260 h 13186702"/>
              <a:gd name="connsiteX506" fmla="*/ 7725252 w 9431603"/>
              <a:gd name="connsiteY506" fmla="*/ 4134411 h 13186702"/>
              <a:gd name="connsiteX507" fmla="*/ 7756980 w 9431603"/>
              <a:gd name="connsiteY507" fmla="*/ 4266596 h 13186702"/>
              <a:gd name="connsiteX508" fmla="*/ 7756980 w 9431603"/>
              <a:gd name="connsiteY508" fmla="*/ 4365296 h 13186702"/>
              <a:gd name="connsiteX509" fmla="*/ 7790468 w 9431603"/>
              <a:gd name="connsiteY509" fmla="*/ 4430507 h 13186702"/>
              <a:gd name="connsiteX510" fmla="*/ 7779892 w 9431603"/>
              <a:gd name="connsiteY510" fmla="*/ 4495719 h 13186702"/>
              <a:gd name="connsiteX511" fmla="*/ 7801044 w 9431603"/>
              <a:gd name="connsiteY511" fmla="*/ 4571505 h 13186702"/>
              <a:gd name="connsiteX512" fmla="*/ 7790468 w 9431603"/>
              <a:gd name="connsiteY512" fmla="*/ 4670204 h 13186702"/>
              <a:gd name="connsiteX513" fmla="*/ 7832768 w 9431603"/>
              <a:gd name="connsiteY513" fmla="*/ 4857027 h 13186702"/>
              <a:gd name="connsiteX514" fmla="*/ 7822194 w 9431603"/>
              <a:gd name="connsiteY514" fmla="*/ 4943388 h 13186702"/>
              <a:gd name="connsiteX515" fmla="*/ 7887408 w 9431603"/>
              <a:gd name="connsiteY515" fmla="*/ 5161936 h 13186702"/>
              <a:gd name="connsiteX516" fmla="*/ 7910320 w 9431603"/>
              <a:gd name="connsiteY516" fmla="*/ 5435121 h 13186702"/>
              <a:gd name="connsiteX517" fmla="*/ 7964960 w 9431603"/>
              <a:gd name="connsiteY517" fmla="*/ 5554969 h 13186702"/>
              <a:gd name="connsiteX518" fmla="*/ 7954384 w 9431603"/>
              <a:gd name="connsiteY518" fmla="*/ 5697730 h 13186702"/>
              <a:gd name="connsiteX519" fmla="*/ 7986110 w 9431603"/>
              <a:gd name="connsiteY519" fmla="*/ 5817579 h 13186702"/>
              <a:gd name="connsiteX520" fmla="*/ 7986110 w 9431603"/>
              <a:gd name="connsiteY520" fmla="*/ 5960339 h 13186702"/>
              <a:gd name="connsiteX521" fmla="*/ 8019600 w 9431603"/>
              <a:gd name="connsiteY521" fmla="*/ 6025551 h 13186702"/>
              <a:gd name="connsiteX522" fmla="*/ 8009024 w 9431603"/>
              <a:gd name="connsiteY522" fmla="*/ 6124251 h 13186702"/>
              <a:gd name="connsiteX523" fmla="*/ 8084812 w 9431603"/>
              <a:gd name="connsiteY523" fmla="*/ 6288161 h 13186702"/>
              <a:gd name="connsiteX524" fmla="*/ 8118302 w 9431603"/>
              <a:gd name="connsiteY524" fmla="*/ 6670619 h 13186702"/>
              <a:gd name="connsiteX525" fmla="*/ 8204666 w 9431603"/>
              <a:gd name="connsiteY525" fmla="*/ 6845104 h 13186702"/>
              <a:gd name="connsiteX526" fmla="*/ 8217004 w 9431603"/>
              <a:gd name="connsiteY526" fmla="*/ 7238137 h 13186702"/>
              <a:gd name="connsiteX527" fmla="*/ 8238156 w 9431603"/>
              <a:gd name="connsiteY527" fmla="*/ 7313924 h 13186702"/>
              <a:gd name="connsiteX528" fmla="*/ 8303370 w 9431603"/>
              <a:gd name="connsiteY528" fmla="*/ 7488409 h 13186702"/>
              <a:gd name="connsiteX529" fmla="*/ 8248730 w 9431603"/>
              <a:gd name="connsiteY529" fmla="*/ 7870868 h 13186702"/>
              <a:gd name="connsiteX530" fmla="*/ 8172940 w 9431603"/>
              <a:gd name="connsiteY530" fmla="*/ 7969566 h 13186702"/>
              <a:gd name="connsiteX531" fmla="*/ 8248730 w 9431603"/>
              <a:gd name="connsiteY531" fmla="*/ 7992479 h 13186702"/>
              <a:gd name="connsiteX532" fmla="*/ 8204666 w 9431603"/>
              <a:gd name="connsiteY532" fmla="*/ 8003054 h 13186702"/>
              <a:gd name="connsiteX533" fmla="*/ 8336858 w 9431603"/>
              <a:gd name="connsiteY533" fmla="*/ 8003054 h 13186702"/>
              <a:gd name="connsiteX534" fmla="*/ 8740480 w 9431603"/>
              <a:gd name="connsiteY534" fmla="*/ 8089415 h 13186702"/>
              <a:gd name="connsiteX535" fmla="*/ 9013676 w 9431603"/>
              <a:gd name="connsiteY535" fmla="*/ 8177539 h 13186702"/>
              <a:gd name="connsiteX536" fmla="*/ 8969612 w 9431603"/>
              <a:gd name="connsiteY536" fmla="*/ 8188114 h 13186702"/>
              <a:gd name="connsiteX537" fmla="*/ 8992526 w 9431603"/>
              <a:gd name="connsiteY537" fmla="*/ 8276238 h 13186702"/>
              <a:gd name="connsiteX538" fmla="*/ 8925548 w 9431603"/>
              <a:gd name="connsiteY538" fmla="*/ 8276238 h 13186702"/>
              <a:gd name="connsiteX539" fmla="*/ 9003100 w 9431603"/>
              <a:gd name="connsiteY539" fmla="*/ 8418999 h 13186702"/>
              <a:gd name="connsiteX540" fmla="*/ 8969612 w 9431603"/>
              <a:gd name="connsiteY540" fmla="*/ 8538847 h 13186702"/>
              <a:gd name="connsiteX541" fmla="*/ 9024252 w 9431603"/>
              <a:gd name="connsiteY541" fmla="*/ 8757395 h 13186702"/>
              <a:gd name="connsiteX542" fmla="*/ 9013676 w 9431603"/>
              <a:gd name="connsiteY542" fmla="*/ 8799694 h 13186702"/>
              <a:gd name="connsiteX543" fmla="*/ 9068316 w 9431603"/>
              <a:gd name="connsiteY543" fmla="*/ 8856094 h 13186702"/>
              <a:gd name="connsiteX544" fmla="*/ 9068316 w 9431603"/>
              <a:gd name="connsiteY544" fmla="*/ 9171577 h 13186702"/>
              <a:gd name="connsiteX545" fmla="*/ 9078892 w 9431603"/>
              <a:gd name="connsiteY545" fmla="*/ 9215639 h 13186702"/>
              <a:gd name="connsiteX546" fmla="*/ 9057740 w 9431603"/>
              <a:gd name="connsiteY546" fmla="*/ 9236789 h 13186702"/>
              <a:gd name="connsiteX547" fmla="*/ 9101804 w 9431603"/>
              <a:gd name="connsiteY547" fmla="*/ 9335488 h 13186702"/>
              <a:gd name="connsiteX548" fmla="*/ 9101804 w 9431603"/>
              <a:gd name="connsiteY548" fmla="*/ 9707371 h 13186702"/>
              <a:gd name="connsiteX549" fmla="*/ 9144104 w 9431603"/>
              <a:gd name="connsiteY549" fmla="*/ 9860707 h 13186702"/>
              <a:gd name="connsiteX550" fmla="*/ 9156444 w 9431603"/>
              <a:gd name="connsiteY550" fmla="*/ 10220253 h 13186702"/>
              <a:gd name="connsiteX551" fmla="*/ 9177594 w 9431603"/>
              <a:gd name="connsiteY551" fmla="*/ 10329527 h 13186702"/>
              <a:gd name="connsiteX552" fmla="*/ 9156444 w 9431603"/>
              <a:gd name="connsiteY552" fmla="*/ 10352439 h 13186702"/>
              <a:gd name="connsiteX553" fmla="*/ 9198744 w 9431603"/>
              <a:gd name="connsiteY553" fmla="*/ 10636198 h 13186702"/>
              <a:gd name="connsiteX554" fmla="*/ 9265720 w 9431603"/>
              <a:gd name="connsiteY554" fmla="*/ 10898808 h 13186702"/>
              <a:gd name="connsiteX555" fmla="*/ 9232232 w 9431603"/>
              <a:gd name="connsiteY555" fmla="*/ 10941107 h 13186702"/>
              <a:gd name="connsiteX556" fmla="*/ 9255146 w 9431603"/>
              <a:gd name="connsiteY556" fmla="*/ 11127930 h 13186702"/>
              <a:gd name="connsiteX557" fmla="*/ 9286872 w 9431603"/>
              <a:gd name="connsiteY557" fmla="*/ 11390540 h 13186702"/>
              <a:gd name="connsiteX558" fmla="*/ 9341512 w 9431603"/>
              <a:gd name="connsiteY558" fmla="*/ 11739511 h 13186702"/>
              <a:gd name="connsiteX559" fmla="*/ 9375000 w 9431603"/>
              <a:gd name="connsiteY559" fmla="*/ 11838209 h 13186702"/>
              <a:gd name="connsiteX560" fmla="*/ 9341512 w 9431603"/>
              <a:gd name="connsiteY560" fmla="*/ 11882271 h 13186702"/>
              <a:gd name="connsiteX561" fmla="*/ 9385574 w 9431603"/>
              <a:gd name="connsiteY561" fmla="*/ 12100819 h 13186702"/>
              <a:gd name="connsiteX562" fmla="*/ 9375000 w 9431603"/>
              <a:gd name="connsiteY562" fmla="*/ 12143119 h 13186702"/>
              <a:gd name="connsiteX563" fmla="*/ 9429638 w 9431603"/>
              <a:gd name="connsiteY563" fmla="*/ 12241817 h 13186702"/>
              <a:gd name="connsiteX564" fmla="*/ 9362660 w 9431603"/>
              <a:gd name="connsiteY564" fmla="*/ 12426878 h 13186702"/>
              <a:gd name="connsiteX565" fmla="*/ 9320360 w 9431603"/>
              <a:gd name="connsiteY565" fmla="*/ 12426878 h 13186702"/>
              <a:gd name="connsiteX566" fmla="*/ 9330936 w 9431603"/>
              <a:gd name="connsiteY566" fmla="*/ 12483277 h 13186702"/>
              <a:gd name="connsiteX567" fmla="*/ 9308022 w 9431603"/>
              <a:gd name="connsiteY567" fmla="*/ 12504427 h 13186702"/>
              <a:gd name="connsiteX568" fmla="*/ 9198744 w 9431603"/>
              <a:gd name="connsiteY568" fmla="*/ 12416303 h 13186702"/>
              <a:gd name="connsiteX569" fmla="*/ 9211082 w 9431603"/>
              <a:gd name="connsiteY569" fmla="*/ 12537914 h 13186702"/>
              <a:gd name="connsiteX570" fmla="*/ 9133530 w 9431603"/>
              <a:gd name="connsiteY570" fmla="*/ 12493852 h 13186702"/>
              <a:gd name="connsiteX571" fmla="*/ 9133530 w 9431603"/>
              <a:gd name="connsiteY571" fmla="*/ 12504427 h 13186702"/>
              <a:gd name="connsiteX572" fmla="*/ 9068316 w 9431603"/>
              <a:gd name="connsiteY572" fmla="*/ 12416303 h 13186702"/>
              <a:gd name="connsiteX573" fmla="*/ 9057740 w 9431603"/>
              <a:gd name="connsiteY573" fmla="*/ 12411015 h 13186702"/>
              <a:gd name="connsiteX574" fmla="*/ 9053386 w 9431603"/>
              <a:gd name="connsiteY574" fmla="*/ 12408838 h 13186702"/>
              <a:gd name="connsiteX575" fmla="*/ 9047164 w 9431603"/>
              <a:gd name="connsiteY575" fmla="*/ 12395153 h 13186702"/>
              <a:gd name="connsiteX576" fmla="*/ 9047164 w 9431603"/>
              <a:gd name="connsiteY576" fmla="*/ 12405728 h 13186702"/>
              <a:gd name="connsiteX577" fmla="*/ 8992526 w 9431603"/>
              <a:gd name="connsiteY577" fmla="*/ 12351091 h 13186702"/>
              <a:gd name="connsiteX578" fmla="*/ 9003100 w 9431603"/>
              <a:gd name="connsiteY578" fmla="*/ 12416303 h 13186702"/>
              <a:gd name="connsiteX579" fmla="*/ 8893824 w 9431603"/>
              <a:gd name="connsiteY579" fmla="*/ 12361666 h 13186702"/>
              <a:gd name="connsiteX580" fmla="*/ 8893824 w 9431603"/>
              <a:gd name="connsiteY580" fmla="*/ 12319367 h 13186702"/>
              <a:gd name="connsiteX581" fmla="*/ 8828608 w 9431603"/>
              <a:gd name="connsiteY581" fmla="*/ 12155456 h 13186702"/>
              <a:gd name="connsiteX582" fmla="*/ 8818034 w 9431603"/>
              <a:gd name="connsiteY582" fmla="*/ 12197755 h 13186702"/>
              <a:gd name="connsiteX583" fmla="*/ 8740480 w 9431603"/>
              <a:gd name="connsiteY583" fmla="*/ 11913996 h 13186702"/>
              <a:gd name="connsiteX584" fmla="*/ 8587140 w 9431603"/>
              <a:gd name="connsiteY584" fmla="*/ 11838209 h 13186702"/>
              <a:gd name="connsiteX585" fmla="*/ 7189438 w 9431603"/>
              <a:gd name="connsiteY585" fmla="*/ 12100819 h 13186702"/>
              <a:gd name="connsiteX586" fmla="*/ 6523194 w 9431603"/>
              <a:gd name="connsiteY586" fmla="*/ 12264730 h 13186702"/>
              <a:gd name="connsiteX587" fmla="*/ 5003878 w 9431603"/>
              <a:gd name="connsiteY587" fmla="*/ 12668338 h 13186702"/>
              <a:gd name="connsiteX588" fmla="*/ 4490976 w 9431603"/>
              <a:gd name="connsiteY588" fmla="*/ 12798761 h 13186702"/>
              <a:gd name="connsiteX589" fmla="*/ 4108502 w 9431603"/>
              <a:gd name="connsiteY589" fmla="*/ 12876310 h 13186702"/>
              <a:gd name="connsiteX590" fmla="*/ 4053864 w 9431603"/>
              <a:gd name="connsiteY590" fmla="*/ 12908035 h 13186702"/>
              <a:gd name="connsiteX591" fmla="*/ 3583262 w 9431603"/>
              <a:gd name="connsiteY591" fmla="*/ 12930947 h 13186702"/>
              <a:gd name="connsiteX592" fmla="*/ 3102086 w 9431603"/>
              <a:gd name="connsiteY592" fmla="*/ 12767036 h 13186702"/>
              <a:gd name="connsiteX593" fmla="*/ 2971658 w 9431603"/>
              <a:gd name="connsiteY593" fmla="*/ 12580214 h 13186702"/>
              <a:gd name="connsiteX594" fmla="*/ 3005147 w 9431603"/>
              <a:gd name="connsiteY594" fmla="*/ 12483277 h 13186702"/>
              <a:gd name="connsiteX595" fmla="*/ 2906444 w 9431603"/>
              <a:gd name="connsiteY595" fmla="*/ 12307029 h 13186702"/>
              <a:gd name="connsiteX596" fmla="*/ 2917019 w 9431603"/>
              <a:gd name="connsiteY596" fmla="*/ 12132544 h 13186702"/>
              <a:gd name="connsiteX597" fmla="*/ 2872956 w 9431603"/>
              <a:gd name="connsiteY597" fmla="*/ 11924571 h 13186702"/>
              <a:gd name="connsiteX598" fmla="*/ 2906444 w 9431603"/>
              <a:gd name="connsiteY598" fmla="*/ 11913996 h 13186702"/>
              <a:gd name="connsiteX599" fmla="*/ 2851805 w 9431603"/>
              <a:gd name="connsiteY599" fmla="*/ 11739511 h 13186702"/>
              <a:gd name="connsiteX600" fmla="*/ 2687888 w 9431603"/>
              <a:gd name="connsiteY600" fmla="*/ 11510388 h 13186702"/>
              <a:gd name="connsiteX601" fmla="*/ 2763678 w 9431603"/>
              <a:gd name="connsiteY601" fmla="*/ 11226629 h 13186702"/>
              <a:gd name="connsiteX602" fmla="*/ 2719614 w 9431603"/>
              <a:gd name="connsiteY602" fmla="*/ 11127930 h 13186702"/>
              <a:gd name="connsiteX603" fmla="*/ 2719614 w 9431603"/>
              <a:gd name="connsiteY603" fmla="*/ 10886470 h 13186702"/>
              <a:gd name="connsiteX604" fmla="*/ 2664975 w 9431603"/>
              <a:gd name="connsiteY604" fmla="*/ 10941107 h 13186702"/>
              <a:gd name="connsiteX605" fmla="*/ 2643824 w 9431603"/>
              <a:gd name="connsiteY605" fmla="*/ 10821259 h 13186702"/>
              <a:gd name="connsiteX606" fmla="*/ 2523971 w 9431603"/>
              <a:gd name="connsiteY606" fmla="*/ 10789534 h 13186702"/>
              <a:gd name="connsiteX607" fmla="*/ 2534546 w 9431603"/>
              <a:gd name="connsiteY607" fmla="*/ 10667923 h 13186702"/>
              <a:gd name="connsiteX608" fmla="*/ 2534546 w 9431603"/>
              <a:gd name="connsiteY608" fmla="*/ 10526924 h 13186702"/>
              <a:gd name="connsiteX609" fmla="*/ 2555697 w 9431603"/>
              <a:gd name="connsiteY609" fmla="*/ 10449375 h 13186702"/>
              <a:gd name="connsiteX610" fmla="*/ 2523971 w 9431603"/>
              <a:gd name="connsiteY610" fmla="*/ 10449375 h 13186702"/>
              <a:gd name="connsiteX611" fmla="*/ 2545121 w 9431603"/>
              <a:gd name="connsiteY611" fmla="*/ 10407076 h 13186702"/>
              <a:gd name="connsiteX612" fmla="*/ 2402355 w 9431603"/>
              <a:gd name="connsiteY612" fmla="*/ 10089829 h 13186702"/>
              <a:gd name="connsiteX613" fmla="*/ 2402355 w 9431603"/>
              <a:gd name="connsiteY613" fmla="*/ 9991131 h 13186702"/>
              <a:gd name="connsiteX614" fmla="*/ 2381204 w 9431603"/>
              <a:gd name="connsiteY614" fmla="*/ 9936494 h 13186702"/>
              <a:gd name="connsiteX615" fmla="*/ 2337140 w 9431603"/>
              <a:gd name="connsiteY615" fmla="*/ 9860707 h 13186702"/>
              <a:gd name="connsiteX616" fmla="*/ 2370629 w 9431603"/>
              <a:gd name="connsiteY616" fmla="*/ 9772583 h 13186702"/>
              <a:gd name="connsiteX617" fmla="*/ 2360054 w 9431603"/>
              <a:gd name="connsiteY617" fmla="*/ 9707371 h 13186702"/>
              <a:gd name="connsiteX618" fmla="*/ 2315990 w 9431603"/>
              <a:gd name="connsiteY618" fmla="*/ 9707371 h 13186702"/>
              <a:gd name="connsiteX619" fmla="*/ 2315990 w 9431603"/>
              <a:gd name="connsiteY619" fmla="*/ 9631585 h 13186702"/>
              <a:gd name="connsiteX620" fmla="*/ 2250776 w 9431603"/>
              <a:gd name="connsiteY620" fmla="*/ 9631585 h 13186702"/>
              <a:gd name="connsiteX621" fmla="*/ 2261351 w 9431603"/>
              <a:gd name="connsiteY621" fmla="*/ 9532886 h 13186702"/>
              <a:gd name="connsiteX622" fmla="*/ 2217287 w 9431603"/>
              <a:gd name="connsiteY622" fmla="*/ 9522311 h 13186702"/>
              <a:gd name="connsiteX623" fmla="*/ 2238438 w 9431603"/>
              <a:gd name="connsiteY623" fmla="*/ 9488824 h 13186702"/>
              <a:gd name="connsiteX624" fmla="*/ 2238438 w 9431603"/>
              <a:gd name="connsiteY624" fmla="*/ 9423612 h 13186702"/>
              <a:gd name="connsiteX625" fmla="*/ 2261351 w 9431603"/>
              <a:gd name="connsiteY625" fmla="*/ 9379550 h 13186702"/>
              <a:gd name="connsiteX626" fmla="*/ 2282502 w 9431603"/>
              <a:gd name="connsiteY626" fmla="*/ 9303763 h 13186702"/>
              <a:gd name="connsiteX627" fmla="*/ 2206712 w 9431603"/>
              <a:gd name="connsiteY627" fmla="*/ 9291426 h 13186702"/>
              <a:gd name="connsiteX628" fmla="*/ 2315990 w 9431603"/>
              <a:gd name="connsiteY628" fmla="*/ 9150428 h 13186702"/>
              <a:gd name="connsiteX629" fmla="*/ 2337140 w 9431603"/>
              <a:gd name="connsiteY629" fmla="*/ 9041154 h 13186702"/>
              <a:gd name="connsiteX630" fmla="*/ 2271926 w 9431603"/>
              <a:gd name="connsiteY630" fmla="*/ 9062304 h 13186702"/>
              <a:gd name="connsiteX631" fmla="*/ 2349478 w 9431603"/>
              <a:gd name="connsiteY631" fmla="*/ 8931880 h 13186702"/>
              <a:gd name="connsiteX632" fmla="*/ 2293077 w 9431603"/>
              <a:gd name="connsiteY632" fmla="*/ 8942455 h 13186702"/>
              <a:gd name="connsiteX633" fmla="*/ 2293077 w 9431603"/>
              <a:gd name="connsiteY633" fmla="*/ 8921305 h 13186702"/>
              <a:gd name="connsiteX634" fmla="*/ 2162648 w 9431603"/>
              <a:gd name="connsiteY634" fmla="*/ 8942455 h 13186702"/>
              <a:gd name="connsiteX635" fmla="*/ 2173224 w 9431603"/>
              <a:gd name="connsiteY635" fmla="*/ 8908968 h 13186702"/>
              <a:gd name="connsiteX636" fmla="*/ 2130922 w 9431603"/>
              <a:gd name="connsiteY636" fmla="*/ 8833181 h 13186702"/>
              <a:gd name="connsiteX637" fmla="*/ 2206712 w 9431603"/>
              <a:gd name="connsiteY637" fmla="*/ 8745057 h 13186702"/>
              <a:gd name="connsiteX638" fmla="*/ 2173224 w 9431603"/>
              <a:gd name="connsiteY638" fmla="*/ 8734482 h 13186702"/>
              <a:gd name="connsiteX639" fmla="*/ 2238438 w 9431603"/>
              <a:gd name="connsiteY639" fmla="*/ 8637546 h 13186702"/>
              <a:gd name="connsiteX640" fmla="*/ 1769600 w 9431603"/>
              <a:gd name="connsiteY640" fmla="*/ 8658696 h 13186702"/>
              <a:gd name="connsiteX641" fmla="*/ 1418852 w 9431603"/>
              <a:gd name="connsiteY641" fmla="*/ 8669271 h 13186702"/>
              <a:gd name="connsiteX642" fmla="*/ 1244360 w 9431603"/>
              <a:gd name="connsiteY642" fmla="*/ 8604059 h 13186702"/>
              <a:gd name="connsiteX643" fmla="*/ 1168570 w 9431603"/>
              <a:gd name="connsiteY643" fmla="*/ 8515935 h 13186702"/>
              <a:gd name="connsiteX644" fmla="*/ 981740 w 9431603"/>
              <a:gd name="connsiteY644" fmla="*/ 8385511 h 13186702"/>
              <a:gd name="connsiteX645" fmla="*/ 1135082 w 9431603"/>
              <a:gd name="connsiteY645" fmla="*/ 8418999 h 13186702"/>
              <a:gd name="connsiteX646" fmla="*/ 1113932 w 9431603"/>
              <a:gd name="connsiteY646" fmla="*/ 8385511 h 13186702"/>
              <a:gd name="connsiteX647" fmla="*/ 939439 w 9431603"/>
              <a:gd name="connsiteY647" fmla="*/ 8255088 h 13186702"/>
              <a:gd name="connsiteX648" fmla="*/ 960590 w 9431603"/>
              <a:gd name="connsiteY648" fmla="*/ 8188114 h 13186702"/>
              <a:gd name="connsiteX649" fmla="*/ 752609 w 9431603"/>
              <a:gd name="connsiteY649" fmla="*/ 8036541 h 13186702"/>
              <a:gd name="connsiteX650" fmla="*/ 950014 w 9431603"/>
              <a:gd name="connsiteY650" fmla="*/ 8101752 h 13186702"/>
              <a:gd name="connsiteX651" fmla="*/ 1015229 w 9431603"/>
              <a:gd name="connsiteY651" fmla="*/ 8078840 h 13186702"/>
              <a:gd name="connsiteX652" fmla="*/ 960590 w 9431603"/>
              <a:gd name="connsiteY652" fmla="*/ 8057690 h 13186702"/>
              <a:gd name="connsiteX653" fmla="*/ 960590 w 9431603"/>
              <a:gd name="connsiteY653" fmla="*/ 8013628 h 13186702"/>
              <a:gd name="connsiteX654" fmla="*/ 884800 w 9431603"/>
              <a:gd name="connsiteY654" fmla="*/ 7969566 h 13186702"/>
              <a:gd name="connsiteX655" fmla="*/ 971165 w 9431603"/>
              <a:gd name="connsiteY655" fmla="*/ 7969566 h 13186702"/>
              <a:gd name="connsiteX656" fmla="*/ 928864 w 9431603"/>
              <a:gd name="connsiteY656" fmla="*/ 7795081 h 13186702"/>
              <a:gd name="connsiteX657" fmla="*/ 666244 w 9431603"/>
              <a:gd name="connsiteY657" fmla="*/ 7675232 h 13186702"/>
              <a:gd name="connsiteX658" fmla="*/ 710308 w 9431603"/>
              <a:gd name="connsiteY658" fmla="*/ 7532471 h 13186702"/>
              <a:gd name="connsiteX659" fmla="*/ 697970 w 9431603"/>
              <a:gd name="connsiteY659" fmla="*/ 7641745 h 13186702"/>
              <a:gd name="connsiteX660" fmla="*/ 710308 w 9431603"/>
              <a:gd name="connsiteY660" fmla="*/ 7477835 h 13186702"/>
              <a:gd name="connsiteX661" fmla="*/ 742034 w 9431603"/>
              <a:gd name="connsiteY661" fmla="*/ 7446110 h 13186702"/>
              <a:gd name="connsiteX662" fmla="*/ 742034 w 9431603"/>
              <a:gd name="connsiteY662" fmla="*/ 7446110 h 13186702"/>
              <a:gd name="connsiteX663" fmla="*/ 578117 w 9431603"/>
              <a:gd name="connsiteY663" fmla="*/ 7303349 h 13186702"/>
              <a:gd name="connsiteX664" fmla="*/ 479414 w 9431603"/>
              <a:gd name="connsiteY664" fmla="*/ 7227562 h 13186702"/>
              <a:gd name="connsiteX665" fmla="*/ 491752 w 9431603"/>
              <a:gd name="connsiteY665" fmla="*/ 7053077 h 13186702"/>
              <a:gd name="connsiteX666" fmla="*/ 260858 w 9431603"/>
              <a:gd name="connsiteY666" fmla="*/ 6725256 h 13186702"/>
              <a:gd name="connsiteX667" fmla="*/ 283771 w 9431603"/>
              <a:gd name="connsiteY667" fmla="*/ 6571920 h 13186702"/>
              <a:gd name="connsiteX668" fmla="*/ 141004 w 9431603"/>
              <a:gd name="connsiteY668" fmla="*/ 6483796 h 13186702"/>
              <a:gd name="connsiteX669" fmla="*/ 283771 w 9431603"/>
              <a:gd name="connsiteY669" fmla="*/ 6538433 h 13186702"/>
              <a:gd name="connsiteX670" fmla="*/ 195643 w 9431603"/>
              <a:gd name="connsiteY670" fmla="*/ 6473221 h 13186702"/>
              <a:gd name="connsiteX671" fmla="*/ 185068 w 9431603"/>
              <a:gd name="connsiteY671" fmla="*/ 6254674 h 13186702"/>
              <a:gd name="connsiteX672" fmla="*/ 75790 w 9431603"/>
              <a:gd name="connsiteY672" fmla="*/ 6090763 h 13186702"/>
              <a:gd name="connsiteX673" fmla="*/ 96941 w 9431603"/>
              <a:gd name="connsiteY673" fmla="*/ 6002639 h 13186702"/>
              <a:gd name="connsiteX674" fmla="*/ 10576 w 9431603"/>
              <a:gd name="connsiteY674" fmla="*/ 5926852 h 13186702"/>
              <a:gd name="connsiteX675" fmla="*/ 31726 w 9431603"/>
              <a:gd name="connsiteY675" fmla="*/ 5796429 h 13186702"/>
              <a:gd name="connsiteX676" fmla="*/ 86365 w 9431603"/>
              <a:gd name="connsiteY676" fmla="*/ 5741792 h 13186702"/>
              <a:gd name="connsiteX677" fmla="*/ 195643 w 9431603"/>
              <a:gd name="connsiteY677" fmla="*/ 5533819 h 13186702"/>
              <a:gd name="connsiteX678" fmla="*/ 109278 w 9431603"/>
              <a:gd name="connsiteY678" fmla="*/ 5599031 h 13186702"/>
              <a:gd name="connsiteX679" fmla="*/ 130429 w 9431603"/>
              <a:gd name="connsiteY679" fmla="*/ 5523245 h 13186702"/>
              <a:gd name="connsiteX680" fmla="*/ 109278 w 9431603"/>
              <a:gd name="connsiteY680" fmla="*/ 5458033 h 13186702"/>
              <a:gd name="connsiteX681" fmla="*/ 195643 w 9431603"/>
              <a:gd name="connsiteY681" fmla="*/ 5260635 h 13186702"/>
              <a:gd name="connsiteX682" fmla="*/ 174493 w 9431603"/>
              <a:gd name="connsiteY682" fmla="*/ 5260635 h 13186702"/>
              <a:gd name="connsiteX683" fmla="*/ 174493 w 9431603"/>
              <a:gd name="connsiteY683" fmla="*/ 5172511 h 13186702"/>
              <a:gd name="connsiteX684" fmla="*/ 239707 w 9431603"/>
              <a:gd name="connsiteY684" fmla="*/ 5042087 h 13186702"/>
              <a:gd name="connsiteX685" fmla="*/ 185068 w 9431603"/>
              <a:gd name="connsiteY685" fmla="*/ 5086149 h 13186702"/>
              <a:gd name="connsiteX686" fmla="*/ 130429 w 9431603"/>
              <a:gd name="connsiteY686" fmla="*/ 5075574 h 13186702"/>
              <a:gd name="connsiteX687" fmla="*/ 75790 w 9431603"/>
              <a:gd name="connsiteY687" fmla="*/ 5216573 h 13186702"/>
              <a:gd name="connsiteX688" fmla="*/ 130429 w 9431603"/>
              <a:gd name="connsiteY688" fmla="*/ 4998025 h 13186702"/>
              <a:gd name="connsiteX689" fmla="*/ 206219 w 9431603"/>
              <a:gd name="connsiteY689" fmla="*/ 4867602 h 13186702"/>
              <a:gd name="connsiteX690" fmla="*/ 491752 w 9431603"/>
              <a:gd name="connsiteY690" fmla="*/ 4583843 h 13186702"/>
              <a:gd name="connsiteX691" fmla="*/ 493735 w 9431603"/>
              <a:gd name="connsiteY691" fmla="*/ 4581612 h 13186702"/>
              <a:gd name="connsiteX692" fmla="*/ 494062 w 9431603"/>
              <a:gd name="connsiteY692" fmla="*/ 4581078 h 13186702"/>
              <a:gd name="connsiteX693" fmla="*/ 506293 w 9431603"/>
              <a:gd name="connsiteY693" fmla="*/ 4566438 h 13186702"/>
              <a:gd name="connsiteX694" fmla="*/ 512902 w 9431603"/>
              <a:gd name="connsiteY694" fmla="*/ 4550355 h 13186702"/>
              <a:gd name="connsiteX695" fmla="*/ 494062 w 9431603"/>
              <a:gd name="connsiteY695" fmla="*/ 4581078 h 13186702"/>
              <a:gd name="connsiteX696" fmla="*/ 491752 w 9431603"/>
              <a:gd name="connsiteY696" fmla="*/ 4583843 h 13186702"/>
              <a:gd name="connsiteX697" fmla="*/ 523478 w 9431603"/>
              <a:gd name="connsiteY697" fmla="*/ 4485144 h 13186702"/>
              <a:gd name="connsiteX698" fmla="*/ 382474 w 9431603"/>
              <a:gd name="connsiteY698" fmla="*/ 4583843 h 13186702"/>
              <a:gd name="connsiteX699" fmla="*/ 174493 w 9431603"/>
              <a:gd name="connsiteY699" fmla="*/ 4758328 h 13186702"/>
              <a:gd name="connsiteX700" fmla="*/ 447688 w 9431603"/>
              <a:gd name="connsiteY700" fmla="*/ 4495719 h 13186702"/>
              <a:gd name="connsiteX701" fmla="*/ 458263 w 9431603"/>
              <a:gd name="connsiteY701" fmla="*/ 4419932 h 13186702"/>
              <a:gd name="connsiteX702" fmla="*/ 611605 w 9431603"/>
              <a:gd name="connsiteY702" fmla="*/ 4287746 h 13186702"/>
              <a:gd name="connsiteX703" fmla="*/ 775522 w 9431603"/>
              <a:gd name="connsiteY703" fmla="*/ 4134411 h 13186702"/>
              <a:gd name="connsiteX704" fmla="*/ 601030 w 9431603"/>
              <a:gd name="connsiteY704" fmla="*/ 4243684 h 13186702"/>
              <a:gd name="connsiteX705" fmla="*/ 752609 w 9431603"/>
              <a:gd name="connsiteY705" fmla="*/ 4113260 h 13186702"/>
              <a:gd name="connsiteX706" fmla="*/ 763184 w 9431603"/>
              <a:gd name="connsiteY706" fmla="*/ 4069198 h 13186702"/>
              <a:gd name="connsiteX707" fmla="*/ 895375 w 9431603"/>
              <a:gd name="connsiteY707" fmla="*/ 3949350 h 13186702"/>
              <a:gd name="connsiteX708" fmla="*/ 1801326 w 9431603"/>
              <a:gd name="connsiteY708" fmla="*/ 3249645 h 13186702"/>
              <a:gd name="connsiteX709" fmla="*/ 1714961 w 9431603"/>
              <a:gd name="connsiteY709" fmla="*/ 3249645 h 13186702"/>
              <a:gd name="connsiteX710" fmla="*/ 1540468 w 9431603"/>
              <a:gd name="connsiteY710" fmla="*/ 3381831 h 13186702"/>
              <a:gd name="connsiteX711" fmla="*/ 1353638 w 9431603"/>
              <a:gd name="connsiteY711" fmla="*/ 3468193 h 13186702"/>
              <a:gd name="connsiteX712" fmla="*/ 1693810 w 9431603"/>
              <a:gd name="connsiteY712" fmla="*/ 3228496 h 13186702"/>
              <a:gd name="connsiteX713" fmla="*/ 1660322 w 9431603"/>
              <a:gd name="connsiteY713" fmla="*/ 3195009 h 13186702"/>
              <a:gd name="connsiteX714" fmla="*/ 1418852 w 9431603"/>
              <a:gd name="connsiteY714" fmla="*/ 3358919 h 13186702"/>
              <a:gd name="connsiteX715" fmla="*/ 1441766 w 9431603"/>
              <a:gd name="connsiteY715" fmla="*/ 3272558 h 13186702"/>
              <a:gd name="connsiteX716" fmla="*/ 1256698 w 9431603"/>
              <a:gd name="connsiteY716" fmla="*/ 3348344 h 13186702"/>
              <a:gd name="connsiteX717" fmla="*/ 1277848 w 9431603"/>
              <a:gd name="connsiteY717" fmla="*/ 3283132 h 13186702"/>
              <a:gd name="connsiteX718" fmla="*/ 1267273 w 9431603"/>
              <a:gd name="connsiteY718" fmla="*/ 3217921 h 13186702"/>
              <a:gd name="connsiteX719" fmla="*/ 1277848 w 9431603"/>
              <a:gd name="connsiteY719" fmla="*/ 3129797 h 13186702"/>
              <a:gd name="connsiteX720" fmla="*/ 2130922 w 9431603"/>
              <a:gd name="connsiteY720" fmla="*/ 2507641 h 13186702"/>
              <a:gd name="connsiteX721" fmla="*/ 2130922 w 9431603"/>
              <a:gd name="connsiteY721" fmla="*/ 2507641 h 13186702"/>
              <a:gd name="connsiteX722" fmla="*/ 1714961 w 9431603"/>
              <a:gd name="connsiteY722" fmla="*/ 2747339 h 13186702"/>
              <a:gd name="connsiteX723" fmla="*/ 1578363 w 9431603"/>
              <a:gd name="connsiteY723" fmla="*/ 2839428 h 13186702"/>
              <a:gd name="connsiteX724" fmla="*/ 1483898 w 9431603"/>
              <a:gd name="connsiteY724" fmla="*/ 2919569 h 13186702"/>
              <a:gd name="connsiteX725" fmla="*/ 1473987 w 9431603"/>
              <a:gd name="connsiteY725" fmla="*/ 2925322 h 13186702"/>
              <a:gd name="connsiteX726" fmla="*/ 1435163 w 9431603"/>
              <a:gd name="connsiteY726" fmla="*/ 2949456 h 13186702"/>
              <a:gd name="connsiteX727" fmla="*/ 1380698 w 9431603"/>
              <a:gd name="connsiteY727" fmla="*/ 2984377 h 13186702"/>
              <a:gd name="connsiteX728" fmla="*/ 1361349 w 9431603"/>
              <a:gd name="connsiteY728" fmla="*/ 2994526 h 13186702"/>
              <a:gd name="connsiteX729" fmla="*/ 1321912 w 9431603"/>
              <a:gd name="connsiteY729" fmla="*/ 3009948 h 13186702"/>
              <a:gd name="connsiteX730" fmla="*/ 1376551 w 9431603"/>
              <a:gd name="connsiteY730" fmla="*/ 2944736 h 13186702"/>
              <a:gd name="connsiteX731" fmla="*/ 1988156 w 9431603"/>
              <a:gd name="connsiteY731" fmla="*/ 2539366 h 13186702"/>
              <a:gd name="connsiteX732" fmla="*/ 2523971 w 9431603"/>
              <a:gd name="connsiteY732" fmla="*/ 2223882 h 13186702"/>
              <a:gd name="connsiteX733" fmla="*/ 2643824 w 9431603"/>
              <a:gd name="connsiteY733" fmla="*/ 2146333 h 13186702"/>
              <a:gd name="connsiteX734" fmla="*/ 2009306 w 9431603"/>
              <a:gd name="connsiteY734" fmla="*/ 2463579 h 13186702"/>
              <a:gd name="connsiteX735" fmla="*/ 1462916 w 9431603"/>
              <a:gd name="connsiteY735" fmla="*/ 2791401 h 13186702"/>
              <a:gd name="connsiteX736" fmla="*/ 1277848 w 9431603"/>
              <a:gd name="connsiteY736" fmla="*/ 2890100 h 13186702"/>
              <a:gd name="connsiteX737" fmla="*/ 1179146 w 9431603"/>
              <a:gd name="connsiteY737" fmla="*/ 2879525 h 13186702"/>
              <a:gd name="connsiteX738" fmla="*/ 1311337 w 9431603"/>
              <a:gd name="connsiteY738" fmla="*/ 2747339 h 13186702"/>
              <a:gd name="connsiteX739" fmla="*/ 1813664 w 9431603"/>
              <a:gd name="connsiteY739" fmla="*/ 2398368 h 13186702"/>
              <a:gd name="connsiteX740" fmla="*/ 1868302 w 9431603"/>
              <a:gd name="connsiteY740" fmla="*/ 2333156 h 13186702"/>
              <a:gd name="connsiteX741" fmla="*/ 1418852 w 9431603"/>
              <a:gd name="connsiteY741" fmla="*/ 2606340 h 13186702"/>
              <a:gd name="connsiteX742" fmla="*/ 1244360 w 9431603"/>
              <a:gd name="connsiteY742" fmla="*/ 2703277 h 13186702"/>
              <a:gd name="connsiteX743" fmla="*/ 1332488 w 9431603"/>
              <a:gd name="connsiteY743" fmla="*/ 2606340 h 13186702"/>
              <a:gd name="connsiteX744" fmla="*/ 1311337 w 9431603"/>
              <a:gd name="connsiteY744" fmla="*/ 2562278 h 13186702"/>
              <a:gd name="connsiteX745" fmla="*/ 1912366 w 9431603"/>
              <a:gd name="connsiteY745" fmla="*/ 2135758 h 13186702"/>
              <a:gd name="connsiteX746" fmla="*/ 1967005 w 9431603"/>
              <a:gd name="connsiteY746" fmla="*/ 2070546 h 13186702"/>
              <a:gd name="connsiteX747" fmla="*/ 2009306 w 9431603"/>
              <a:gd name="connsiteY747" fmla="*/ 2026484 h 13186702"/>
              <a:gd name="connsiteX748" fmla="*/ 3419346 w 9431603"/>
              <a:gd name="connsiteY748" fmla="*/ 1339117 h 13186702"/>
              <a:gd name="connsiteX749" fmla="*/ 3507474 w 9431603"/>
              <a:gd name="connsiteY749" fmla="*/ 1272143 h 13186702"/>
              <a:gd name="connsiteX750" fmla="*/ 4249506 w 9431603"/>
              <a:gd name="connsiteY750" fmla="*/ 977809 h 13186702"/>
              <a:gd name="connsiteX751" fmla="*/ 4522702 w 9431603"/>
              <a:gd name="connsiteY751" fmla="*/ 857960 h 13186702"/>
              <a:gd name="connsiteX752" fmla="*/ 4795896 w 9431603"/>
              <a:gd name="connsiteY752" fmla="*/ 748686 h 13186702"/>
              <a:gd name="connsiteX753" fmla="*/ 6380428 w 9431603"/>
              <a:gd name="connsiteY753" fmla="*/ 147681 h 13186702"/>
              <a:gd name="connsiteX754" fmla="*/ 6874930 w 9431603"/>
              <a:gd name="connsiteY754" fmla="*/ 138 h 13186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Lst>
            <a:rect l="l" t="t" r="r" b="b"/>
            <a:pathLst>
              <a:path w="9431603" h="13186702">
                <a:moveTo>
                  <a:pt x="3221940" y="13181219"/>
                </a:moveTo>
                <a:cubicBezTo>
                  <a:pt x="3234278" y="13193557"/>
                  <a:pt x="3221940" y="13181219"/>
                  <a:pt x="3221940" y="13181219"/>
                </a:cubicBezTo>
                <a:close/>
                <a:moveTo>
                  <a:pt x="3087050" y="12587346"/>
                </a:moveTo>
                <a:cubicBezTo>
                  <a:pt x="3085564" y="12585611"/>
                  <a:pt x="3091512" y="12592551"/>
                  <a:pt x="3091512" y="12592551"/>
                </a:cubicBezTo>
                <a:cubicBezTo>
                  <a:pt x="3088868" y="12589467"/>
                  <a:pt x="3087546" y="12587925"/>
                  <a:pt x="3087050" y="12587346"/>
                </a:cubicBezTo>
                <a:close/>
                <a:moveTo>
                  <a:pt x="3015722" y="12504427"/>
                </a:moveTo>
                <a:cubicBezTo>
                  <a:pt x="2982234" y="12525577"/>
                  <a:pt x="3058024" y="12559064"/>
                  <a:pt x="3058024" y="12580214"/>
                </a:cubicBezTo>
                <a:cubicBezTo>
                  <a:pt x="3058024" y="12580214"/>
                  <a:pt x="3026297" y="12580214"/>
                  <a:pt x="3036872" y="12592551"/>
                </a:cubicBezTo>
                <a:cubicBezTo>
                  <a:pt x="3091512" y="12645425"/>
                  <a:pt x="3200790" y="12678912"/>
                  <a:pt x="3125000" y="12592551"/>
                </a:cubicBezTo>
                <a:cubicBezTo>
                  <a:pt x="3091512" y="12559064"/>
                  <a:pt x="3026297" y="12493852"/>
                  <a:pt x="3015722" y="12504427"/>
                </a:cubicBezTo>
                <a:close/>
                <a:moveTo>
                  <a:pt x="9047164" y="12405728"/>
                </a:moveTo>
                <a:lnTo>
                  <a:pt x="9053386" y="12408838"/>
                </a:lnTo>
                <a:lnTo>
                  <a:pt x="9053774" y="12409694"/>
                </a:lnTo>
                <a:cubicBezTo>
                  <a:pt x="9057740" y="12413659"/>
                  <a:pt x="9063028" y="12416303"/>
                  <a:pt x="9068316" y="12416303"/>
                </a:cubicBezTo>
                <a:cubicBezTo>
                  <a:pt x="9101804" y="12483277"/>
                  <a:pt x="9122956" y="12504427"/>
                  <a:pt x="9133530" y="12504427"/>
                </a:cubicBezTo>
                <a:cubicBezTo>
                  <a:pt x="9122956" y="12504427"/>
                  <a:pt x="9122956" y="12504427"/>
                  <a:pt x="9101804" y="12493852"/>
                </a:cubicBezTo>
                <a:cubicBezTo>
                  <a:pt x="9078892" y="12470940"/>
                  <a:pt x="9068316" y="12439215"/>
                  <a:pt x="9047164" y="12405728"/>
                </a:cubicBezTo>
                <a:close/>
                <a:moveTo>
                  <a:pt x="2965510" y="12212279"/>
                </a:moveTo>
                <a:cubicBezTo>
                  <a:pt x="2959926" y="12212572"/>
                  <a:pt x="2954253" y="12215160"/>
                  <a:pt x="2948745" y="12220668"/>
                </a:cubicBezTo>
                <a:cubicBezTo>
                  <a:pt x="2917019" y="12252392"/>
                  <a:pt x="2961083" y="12340516"/>
                  <a:pt x="2982234" y="12329941"/>
                </a:cubicBezTo>
                <a:cubicBezTo>
                  <a:pt x="3039296" y="12320689"/>
                  <a:pt x="3004596" y="12210231"/>
                  <a:pt x="2965510" y="12212279"/>
                </a:cubicBezTo>
                <a:close/>
                <a:moveTo>
                  <a:pt x="2982234" y="12067332"/>
                </a:moveTo>
                <a:lnTo>
                  <a:pt x="2961083" y="12077907"/>
                </a:lnTo>
                <a:cubicBezTo>
                  <a:pt x="2971658" y="12088482"/>
                  <a:pt x="2992809" y="12077907"/>
                  <a:pt x="2982234" y="12067332"/>
                </a:cubicBezTo>
                <a:close/>
                <a:moveTo>
                  <a:pt x="8793398" y="11868853"/>
                </a:moveTo>
                <a:cubicBezTo>
                  <a:pt x="8790190" y="11865913"/>
                  <a:pt x="8787188" y="11865968"/>
                  <a:pt x="8784544" y="11869934"/>
                </a:cubicBezTo>
                <a:cubicBezTo>
                  <a:pt x="8751056" y="11903421"/>
                  <a:pt x="8795120" y="12044420"/>
                  <a:pt x="8795120" y="12033845"/>
                </a:cubicBezTo>
                <a:cubicBezTo>
                  <a:pt x="8818034" y="12088482"/>
                  <a:pt x="8839184" y="12067332"/>
                  <a:pt x="8839184" y="12056757"/>
                </a:cubicBezTo>
                <a:cubicBezTo>
                  <a:pt x="8848438" y="12056757"/>
                  <a:pt x="8815858" y="11889431"/>
                  <a:pt x="8793398" y="11868853"/>
                </a:cubicBezTo>
                <a:close/>
                <a:moveTo>
                  <a:pt x="8587140" y="11760660"/>
                </a:moveTo>
                <a:cubicBezTo>
                  <a:pt x="8162366" y="11783573"/>
                  <a:pt x="7756980" y="11903421"/>
                  <a:pt x="7363930" y="11991545"/>
                </a:cubicBezTo>
                <a:cubicBezTo>
                  <a:pt x="6554920" y="12197755"/>
                  <a:pt x="5823462" y="12384578"/>
                  <a:pt x="5035604" y="12592551"/>
                </a:cubicBezTo>
                <a:cubicBezTo>
                  <a:pt x="4709532" y="12678912"/>
                  <a:pt x="4327058" y="12777611"/>
                  <a:pt x="3900522" y="12809336"/>
                </a:cubicBezTo>
                <a:cubicBezTo>
                  <a:pt x="3681966" y="12832248"/>
                  <a:pt x="4053864" y="12832248"/>
                  <a:pt x="4173716" y="12809336"/>
                </a:cubicBezTo>
                <a:cubicBezTo>
                  <a:pt x="4304146" y="12788186"/>
                  <a:pt x="4402848" y="12767036"/>
                  <a:pt x="4478638" y="12744124"/>
                </a:cubicBezTo>
                <a:cubicBezTo>
                  <a:pt x="5899252" y="12426878"/>
                  <a:pt x="7101312" y="11968633"/>
                  <a:pt x="8631204" y="11783573"/>
                </a:cubicBezTo>
                <a:cubicBezTo>
                  <a:pt x="8751056" y="11772998"/>
                  <a:pt x="8685842" y="11760660"/>
                  <a:pt x="8587140" y="11760660"/>
                </a:cubicBezTo>
                <a:close/>
                <a:moveTo>
                  <a:pt x="2834675" y="11354243"/>
                </a:moveTo>
                <a:cubicBezTo>
                  <a:pt x="2826248" y="11355731"/>
                  <a:pt x="2810385" y="11367627"/>
                  <a:pt x="2818316" y="11367627"/>
                </a:cubicBezTo>
                <a:cubicBezTo>
                  <a:pt x="2786590" y="11367627"/>
                  <a:pt x="2753102" y="11411689"/>
                  <a:pt x="2742527" y="11422264"/>
                </a:cubicBezTo>
                <a:cubicBezTo>
                  <a:pt x="2730189" y="11432839"/>
                  <a:pt x="2719614" y="11554450"/>
                  <a:pt x="2742527" y="11596750"/>
                </a:cubicBezTo>
                <a:cubicBezTo>
                  <a:pt x="2753102" y="11630237"/>
                  <a:pt x="2786590" y="11640812"/>
                  <a:pt x="2807741" y="11651387"/>
                </a:cubicBezTo>
                <a:cubicBezTo>
                  <a:pt x="2862380" y="11695449"/>
                  <a:pt x="2797166" y="11651387"/>
                  <a:pt x="2786590" y="11596750"/>
                </a:cubicBezTo>
                <a:cubicBezTo>
                  <a:pt x="2763678" y="11499813"/>
                  <a:pt x="2839467" y="11411689"/>
                  <a:pt x="2839467" y="11357052"/>
                </a:cubicBezTo>
                <a:cubicBezTo>
                  <a:pt x="2839467" y="11354408"/>
                  <a:pt x="2837484" y="11353748"/>
                  <a:pt x="2834675" y="11354243"/>
                </a:cubicBezTo>
                <a:close/>
                <a:moveTo>
                  <a:pt x="4308976" y="11150361"/>
                </a:moveTo>
                <a:cubicBezTo>
                  <a:pt x="4308338" y="11150154"/>
                  <a:pt x="4308594" y="11150237"/>
                  <a:pt x="4310122" y="11150732"/>
                </a:cubicBezTo>
                <a:lnTo>
                  <a:pt x="4317378" y="11153085"/>
                </a:lnTo>
                <a:lnTo>
                  <a:pt x="4328464" y="11156681"/>
                </a:lnTo>
                <a:cubicBezTo>
                  <a:pt x="4333558" y="11158333"/>
                  <a:pt x="4337634" y="11159655"/>
                  <a:pt x="4337634" y="11159655"/>
                </a:cubicBezTo>
                <a:cubicBezTo>
                  <a:pt x="4329482" y="11157011"/>
                  <a:pt x="4323368" y="11155029"/>
                  <a:pt x="4318910" y="11153583"/>
                </a:cubicBezTo>
                <a:lnTo>
                  <a:pt x="4317378" y="11153085"/>
                </a:lnTo>
                <a:lnTo>
                  <a:pt x="4313178" y="11151724"/>
                </a:lnTo>
                <a:cubicBezTo>
                  <a:pt x="4311140" y="11151063"/>
                  <a:pt x="4309612" y="11150567"/>
                  <a:pt x="4308976" y="11150361"/>
                </a:cubicBezTo>
                <a:close/>
                <a:moveTo>
                  <a:pt x="4610058" y="11079572"/>
                </a:moveTo>
                <a:cubicBezTo>
                  <a:pt x="4596178" y="11078581"/>
                  <a:pt x="4577340" y="11086512"/>
                  <a:pt x="4577340" y="11094443"/>
                </a:cubicBezTo>
                <a:cubicBezTo>
                  <a:pt x="4587916" y="11105018"/>
                  <a:pt x="4621404" y="11083868"/>
                  <a:pt x="4621404" y="11083868"/>
                </a:cubicBezTo>
                <a:cubicBezTo>
                  <a:pt x="4618760" y="11081224"/>
                  <a:pt x="4614684" y="11079902"/>
                  <a:pt x="4610058" y="11079572"/>
                </a:cubicBezTo>
                <a:close/>
                <a:moveTo>
                  <a:pt x="4658748" y="11068997"/>
                </a:moveTo>
                <a:cubicBezTo>
                  <a:pt x="4646852" y="11068006"/>
                  <a:pt x="4624048" y="11075937"/>
                  <a:pt x="4631980" y="11083868"/>
                </a:cubicBezTo>
                <a:cubicBezTo>
                  <a:pt x="4631980" y="11083868"/>
                  <a:pt x="4676044" y="11073293"/>
                  <a:pt x="4665468" y="11073293"/>
                </a:cubicBezTo>
                <a:cubicBezTo>
                  <a:pt x="4665468" y="11070649"/>
                  <a:pt x="4662714" y="11069327"/>
                  <a:pt x="4658748" y="11068997"/>
                </a:cubicBezTo>
                <a:close/>
                <a:moveTo>
                  <a:pt x="4710578" y="11057679"/>
                </a:moveTo>
                <a:cubicBezTo>
                  <a:pt x="4700168" y="11056439"/>
                  <a:pt x="4689262" y="11065362"/>
                  <a:pt x="4697194" y="11073293"/>
                </a:cubicBezTo>
                <a:lnTo>
                  <a:pt x="4720108" y="11062718"/>
                </a:lnTo>
                <a:cubicBezTo>
                  <a:pt x="4717464" y="11059634"/>
                  <a:pt x="4714050" y="11058092"/>
                  <a:pt x="4710578" y="11057679"/>
                </a:cubicBezTo>
                <a:close/>
                <a:moveTo>
                  <a:pt x="6420030" y="10785073"/>
                </a:moveTo>
                <a:cubicBezTo>
                  <a:pt x="6418542" y="10783586"/>
                  <a:pt x="6424492" y="10789534"/>
                  <a:pt x="6424492" y="10789534"/>
                </a:cubicBezTo>
                <a:cubicBezTo>
                  <a:pt x="6421848" y="10786890"/>
                  <a:pt x="6420526" y="10785568"/>
                  <a:pt x="6420030" y="10785073"/>
                </a:cubicBezTo>
                <a:close/>
                <a:moveTo>
                  <a:pt x="6498082" y="10761144"/>
                </a:moveTo>
                <a:lnTo>
                  <a:pt x="6496812" y="10764088"/>
                </a:lnTo>
                <a:cubicBezTo>
                  <a:pt x="6490368" y="10772019"/>
                  <a:pt x="6476488" y="10778959"/>
                  <a:pt x="6468556" y="10778959"/>
                </a:cubicBezTo>
                <a:cubicBezTo>
                  <a:pt x="6468556" y="10775875"/>
                  <a:pt x="6469878" y="10772901"/>
                  <a:pt x="6472026" y="10770174"/>
                </a:cubicBezTo>
                <a:lnTo>
                  <a:pt x="6479368" y="10763817"/>
                </a:lnTo>
                <a:close/>
                <a:moveTo>
                  <a:pt x="3385858" y="10711985"/>
                </a:moveTo>
                <a:cubicBezTo>
                  <a:pt x="3375282" y="10711985"/>
                  <a:pt x="3375282" y="10734897"/>
                  <a:pt x="3364706" y="10745472"/>
                </a:cubicBezTo>
                <a:lnTo>
                  <a:pt x="3359826" y="10755234"/>
                </a:lnTo>
                <a:lnTo>
                  <a:pt x="3354132" y="10756047"/>
                </a:lnTo>
                <a:cubicBezTo>
                  <a:pt x="3354132" y="10766622"/>
                  <a:pt x="3354132" y="10766622"/>
                  <a:pt x="3354132" y="10766622"/>
                </a:cubicBezTo>
                <a:cubicBezTo>
                  <a:pt x="3343556" y="10766622"/>
                  <a:pt x="3331218" y="10766622"/>
                  <a:pt x="3320644" y="10766622"/>
                </a:cubicBezTo>
                <a:cubicBezTo>
                  <a:pt x="3343556" y="10756047"/>
                  <a:pt x="3364706" y="10734897"/>
                  <a:pt x="3385858" y="10711985"/>
                </a:cubicBezTo>
                <a:close/>
                <a:moveTo>
                  <a:pt x="3410478" y="10661093"/>
                </a:moveTo>
                <a:cubicBezTo>
                  <a:pt x="3388170" y="10662085"/>
                  <a:pt x="3359418" y="10682904"/>
                  <a:pt x="3343556" y="10690835"/>
                </a:cubicBezTo>
                <a:cubicBezTo>
                  <a:pt x="3331218" y="10690835"/>
                  <a:pt x="3266004" y="10680260"/>
                  <a:pt x="3255428" y="10690835"/>
                </a:cubicBezTo>
                <a:cubicBezTo>
                  <a:pt x="3255428" y="10690835"/>
                  <a:pt x="3179640" y="10778959"/>
                  <a:pt x="3190214" y="10789534"/>
                </a:cubicBezTo>
                <a:cubicBezTo>
                  <a:pt x="3179640" y="10789534"/>
                  <a:pt x="3276580" y="10778959"/>
                  <a:pt x="3320644" y="10766622"/>
                </a:cubicBezTo>
                <a:cubicBezTo>
                  <a:pt x="3015722" y="11083868"/>
                  <a:pt x="3221940" y="10886470"/>
                  <a:pt x="3354132" y="10766622"/>
                </a:cubicBezTo>
                <a:cubicBezTo>
                  <a:pt x="3354132" y="10761334"/>
                  <a:pt x="3356776" y="10758691"/>
                  <a:pt x="3359420" y="10756047"/>
                </a:cubicBezTo>
                <a:lnTo>
                  <a:pt x="3359826" y="10755234"/>
                </a:lnTo>
                <a:lnTo>
                  <a:pt x="3363384" y="10754725"/>
                </a:lnTo>
                <a:cubicBezTo>
                  <a:pt x="3364706" y="10753403"/>
                  <a:pt x="3364706" y="10750760"/>
                  <a:pt x="3364706" y="10745472"/>
                </a:cubicBezTo>
                <a:cubicBezTo>
                  <a:pt x="3408770" y="10711985"/>
                  <a:pt x="3429920" y="10680260"/>
                  <a:pt x="3429920" y="10667923"/>
                </a:cubicBezTo>
                <a:cubicBezTo>
                  <a:pt x="3424632" y="10662635"/>
                  <a:pt x="3417914" y="10660763"/>
                  <a:pt x="3410478" y="10661093"/>
                </a:cubicBezTo>
                <a:close/>
                <a:moveTo>
                  <a:pt x="3431958" y="10622814"/>
                </a:moveTo>
                <a:cubicBezTo>
                  <a:pt x="3416592" y="10624301"/>
                  <a:pt x="3385858" y="10636198"/>
                  <a:pt x="3385858" y="10636198"/>
                </a:cubicBezTo>
                <a:cubicBezTo>
                  <a:pt x="3408770" y="10657348"/>
                  <a:pt x="3440496" y="10625623"/>
                  <a:pt x="3440496" y="10625623"/>
                </a:cubicBezTo>
                <a:cubicBezTo>
                  <a:pt x="3440496" y="10622979"/>
                  <a:pt x="3437082" y="10622318"/>
                  <a:pt x="3431958" y="10622814"/>
                </a:cubicBezTo>
                <a:close/>
                <a:moveTo>
                  <a:pt x="7514684" y="10522628"/>
                </a:moveTo>
                <a:cubicBezTo>
                  <a:pt x="7509672" y="10522959"/>
                  <a:pt x="7500088" y="10524280"/>
                  <a:pt x="7483784" y="10526924"/>
                </a:cubicBezTo>
                <a:cubicBezTo>
                  <a:pt x="7342780" y="10548074"/>
                  <a:pt x="7200014" y="10592136"/>
                  <a:pt x="7025520" y="10625623"/>
                </a:cubicBezTo>
                <a:cubicBezTo>
                  <a:pt x="6992032" y="10625623"/>
                  <a:pt x="6981458" y="10625623"/>
                  <a:pt x="7002608" y="10646773"/>
                </a:cubicBezTo>
                <a:cubicBezTo>
                  <a:pt x="6937394" y="10636198"/>
                  <a:pt x="6916244" y="10657348"/>
                  <a:pt x="6882754" y="10657348"/>
                </a:cubicBezTo>
                <a:cubicBezTo>
                  <a:pt x="6861604" y="10667923"/>
                  <a:pt x="6851028" y="10667923"/>
                  <a:pt x="6828116" y="10667923"/>
                </a:cubicBezTo>
                <a:cubicBezTo>
                  <a:pt x="6838692" y="10667923"/>
                  <a:pt x="6773476" y="10690835"/>
                  <a:pt x="6729412" y="10701410"/>
                </a:cubicBezTo>
                <a:cubicBezTo>
                  <a:pt x="6752326" y="10701410"/>
                  <a:pt x="6718838" y="10734897"/>
                  <a:pt x="6718838" y="10701410"/>
                </a:cubicBezTo>
                <a:cubicBezTo>
                  <a:pt x="6697688" y="10701410"/>
                  <a:pt x="6674774" y="10690835"/>
                  <a:pt x="6664198" y="10711985"/>
                </a:cubicBezTo>
                <a:cubicBezTo>
                  <a:pt x="6653624" y="10711985"/>
                  <a:pt x="6620136" y="10701410"/>
                  <a:pt x="6620136" y="10722560"/>
                </a:cubicBezTo>
                <a:cubicBezTo>
                  <a:pt x="6577834" y="10701410"/>
                  <a:pt x="6554920" y="10745472"/>
                  <a:pt x="6598984" y="10745472"/>
                </a:cubicBezTo>
                <a:cubicBezTo>
                  <a:pt x="6577834" y="10745472"/>
                  <a:pt x="6565496" y="10745472"/>
                  <a:pt x="6544346" y="10745472"/>
                </a:cubicBezTo>
                <a:cubicBezTo>
                  <a:pt x="6544346" y="10753403"/>
                  <a:pt x="6532448" y="10761334"/>
                  <a:pt x="6526500" y="10760343"/>
                </a:cubicBezTo>
                <a:lnTo>
                  <a:pt x="6524240" y="10757408"/>
                </a:lnTo>
                <a:lnTo>
                  <a:pt x="6533770" y="10756047"/>
                </a:lnTo>
                <a:cubicBezTo>
                  <a:pt x="6523194" y="10756047"/>
                  <a:pt x="6523194" y="10756047"/>
                  <a:pt x="6523194" y="10756047"/>
                </a:cubicBezTo>
                <a:lnTo>
                  <a:pt x="6524240" y="10757408"/>
                </a:lnTo>
                <a:lnTo>
                  <a:pt x="6498082" y="10761144"/>
                </a:lnTo>
                <a:lnTo>
                  <a:pt x="6500282" y="10756047"/>
                </a:lnTo>
                <a:cubicBezTo>
                  <a:pt x="6494994" y="10756047"/>
                  <a:pt x="6487062" y="10758691"/>
                  <a:pt x="6480454" y="10762877"/>
                </a:cubicBezTo>
                <a:lnTo>
                  <a:pt x="6479368" y="10763817"/>
                </a:lnTo>
                <a:lnTo>
                  <a:pt x="6415376" y="10772956"/>
                </a:lnTo>
                <a:cubicBezTo>
                  <a:pt x="6288556" y="10797245"/>
                  <a:pt x="6145128" y="10838884"/>
                  <a:pt x="6063170" y="10854746"/>
                </a:cubicBezTo>
                <a:cubicBezTo>
                  <a:pt x="5997956" y="10875895"/>
                  <a:pt x="5943316" y="10875895"/>
                  <a:pt x="5943316" y="10898808"/>
                </a:cubicBezTo>
                <a:cubicBezTo>
                  <a:pt x="5943316" y="10886470"/>
                  <a:pt x="5976804" y="10909383"/>
                  <a:pt x="5976804" y="10909383"/>
                </a:cubicBezTo>
                <a:cubicBezTo>
                  <a:pt x="5987380" y="10909383"/>
                  <a:pt x="5987380" y="10886470"/>
                  <a:pt x="5997956" y="10886470"/>
                </a:cubicBezTo>
                <a:cubicBezTo>
                  <a:pt x="6107232" y="10865321"/>
                  <a:pt x="6227086" y="10854746"/>
                  <a:pt x="6336364" y="10821259"/>
                </a:cubicBezTo>
                <a:cubicBezTo>
                  <a:pt x="6336364" y="10821259"/>
                  <a:pt x="6336364" y="10800109"/>
                  <a:pt x="6346940" y="10800109"/>
                </a:cubicBezTo>
                <a:cubicBezTo>
                  <a:pt x="6380428" y="10789534"/>
                  <a:pt x="6413916" y="10800109"/>
                  <a:pt x="6445642" y="10800109"/>
                </a:cubicBezTo>
                <a:cubicBezTo>
                  <a:pt x="6632472" y="10766622"/>
                  <a:pt x="6828116" y="10690835"/>
                  <a:pt x="7002608" y="10646773"/>
                </a:cubicBezTo>
                <a:cubicBezTo>
                  <a:pt x="7145374" y="10625623"/>
                  <a:pt x="7450296" y="10560412"/>
                  <a:pt x="7494360" y="10537499"/>
                </a:cubicBezTo>
                <a:cubicBezTo>
                  <a:pt x="7503612" y="10529568"/>
                  <a:pt x="7529720" y="10521637"/>
                  <a:pt x="7514684" y="10522628"/>
                </a:cubicBezTo>
                <a:close/>
                <a:moveTo>
                  <a:pt x="8462278" y="10350931"/>
                </a:moveTo>
                <a:cubicBezTo>
                  <a:pt x="8410004" y="10349795"/>
                  <a:pt x="8285524" y="10356405"/>
                  <a:pt x="8238156" y="10363014"/>
                </a:cubicBezTo>
                <a:cubicBezTo>
                  <a:pt x="8030174" y="10396501"/>
                  <a:pt x="7691764" y="10461713"/>
                  <a:pt x="7561336" y="10504012"/>
                </a:cubicBezTo>
                <a:cubicBezTo>
                  <a:pt x="7439720" y="10482862"/>
                  <a:pt x="7603638" y="10560412"/>
                  <a:pt x="7561336" y="10504012"/>
                </a:cubicBezTo>
                <a:cubicBezTo>
                  <a:pt x="7626550" y="10504012"/>
                  <a:pt x="7712916" y="10472288"/>
                  <a:pt x="7822194" y="10449375"/>
                </a:cubicBezTo>
                <a:cubicBezTo>
                  <a:pt x="8009024" y="10417651"/>
                  <a:pt x="8227580" y="10407076"/>
                  <a:pt x="8446136" y="10363014"/>
                </a:cubicBezTo>
                <a:cubicBezTo>
                  <a:pt x="8499012" y="10355083"/>
                  <a:pt x="8493642" y="10351613"/>
                  <a:pt x="8462278" y="10350931"/>
                </a:cubicBezTo>
                <a:close/>
                <a:moveTo>
                  <a:pt x="5287648" y="10264315"/>
                </a:moveTo>
                <a:cubicBezTo>
                  <a:pt x="5287648" y="10264315"/>
                  <a:pt x="5342288" y="10274890"/>
                  <a:pt x="5287648" y="10264315"/>
                </a:cubicBezTo>
                <a:close/>
                <a:moveTo>
                  <a:pt x="7845106" y="9642160"/>
                </a:moveTo>
                <a:cubicBezTo>
                  <a:pt x="7801044" y="9642160"/>
                  <a:pt x="7626550" y="9686222"/>
                  <a:pt x="7561336" y="9696796"/>
                </a:cubicBezTo>
                <a:cubicBezTo>
                  <a:pt x="6916244" y="9816645"/>
                  <a:pt x="6250000" y="10014043"/>
                  <a:pt x="5648970" y="10165616"/>
                </a:cubicBezTo>
                <a:cubicBezTo>
                  <a:pt x="5594332" y="10155041"/>
                  <a:pt x="5636632" y="10209678"/>
                  <a:pt x="5648970" y="10165616"/>
                </a:cubicBezTo>
                <a:cubicBezTo>
                  <a:pt x="6325788" y="10001705"/>
                  <a:pt x="6992032" y="9837795"/>
                  <a:pt x="7735828" y="9686222"/>
                </a:cubicBezTo>
                <a:cubicBezTo>
                  <a:pt x="7790468" y="9673884"/>
                  <a:pt x="7822194" y="9642160"/>
                  <a:pt x="7845106" y="9642160"/>
                </a:cubicBezTo>
                <a:close/>
                <a:moveTo>
                  <a:pt x="7931472" y="9631585"/>
                </a:moveTo>
                <a:cubicBezTo>
                  <a:pt x="7920896" y="9631585"/>
                  <a:pt x="7887408" y="9642160"/>
                  <a:pt x="7887408" y="9652734"/>
                </a:cubicBezTo>
                <a:cubicBezTo>
                  <a:pt x="7899746" y="9652734"/>
                  <a:pt x="7931472" y="9642160"/>
                  <a:pt x="7931472" y="9631585"/>
                </a:cubicBezTo>
                <a:close/>
                <a:moveTo>
                  <a:pt x="8019600" y="9619247"/>
                </a:moveTo>
                <a:cubicBezTo>
                  <a:pt x="8009024" y="9619247"/>
                  <a:pt x="7954384" y="9631585"/>
                  <a:pt x="7954384" y="9631585"/>
                </a:cubicBezTo>
                <a:cubicBezTo>
                  <a:pt x="7975536" y="9663309"/>
                  <a:pt x="8019600" y="9619247"/>
                  <a:pt x="8019600" y="9619247"/>
                </a:cubicBezTo>
                <a:close/>
                <a:moveTo>
                  <a:pt x="8105964" y="9608672"/>
                </a:moveTo>
                <a:cubicBezTo>
                  <a:pt x="8095388" y="9608672"/>
                  <a:pt x="8040750" y="9619247"/>
                  <a:pt x="8040750" y="9619247"/>
                </a:cubicBezTo>
                <a:cubicBezTo>
                  <a:pt x="8063662" y="9652734"/>
                  <a:pt x="8105964" y="9608672"/>
                  <a:pt x="8105964" y="9608672"/>
                </a:cubicBezTo>
                <a:close/>
                <a:moveTo>
                  <a:pt x="8150028" y="9598098"/>
                </a:moveTo>
                <a:cubicBezTo>
                  <a:pt x="8150028" y="9598098"/>
                  <a:pt x="8118302" y="9608672"/>
                  <a:pt x="8128876" y="9608672"/>
                </a:cubicBezTo>
                <a:cubicBezTo>
                  <a:pt x="8128876" y="9619247"/>
                  <a:pt x="8162366" y="9608672"/>
                  <a:pt x="8150028" y="9598098"/>
                </a:cubicBezTo>
                <a:close/>
                <a:moveTo>
                  <a:pt x="2325794" y="8894097"/>
                </a:moveTo>
                <a:cubicBezTo>
                  <a:pt x="2311914" y="8893106"/>
                  <a:pt x="2293077" y="8901037"/>
                  <a:pt x="2293077" y="8908968"/>
                </a:cubicBezTo>
                <a:cubicBezTo>
                  <a:pt x="2305415" y="8908968"/>
                  <a:pt x="2337140" y="8898393"/>
                  <a:pt x="2337140" y="8898393"/>
                </a:cubicBezTo>
                <a:cubicBezTo>
                  <a:pt x="2334496" y="8895749"/>
                  <a:pt x="2330421" y="8894427"/>
                  <a:pt x="2325794" y="8894097"/>
                </a:cubicBezTo>
                <a:close/>
                <a:moveTo>
                  <a:pt x="1540337" y="8721629"/>
                </a:moveTo>
                <a:lnTo>
                  <a:pt x="1533869" y="8723041"/>
                </a:lnTo>
                <a:cubicBezTo>
                  <a:pt x="1531408" y="8723577"/>
                  <a:pt x="1529893" y="8723908"/>
                  <a:pt x="1529893" y="8723908"/>
                </a:cubicBezTo>
                <a:close/>
                <a:moveTo>
                  <a:pt x="1561006" y="8717120"/>
                </a:moveTo>
                <a:lnTo>
                  <a:pt x="1557726" y="8717836"/>
                </a:lnTo>
                <a:lnTo>
                  <a:pt x="1540337" y="8721629"/>
                </a:lnTo>
                <a:lnTo>
                  <a:pt x="1543525" y="8720934"/>
                </a:lnTo>
                <a:close/>
                <a:moveTo>
                  <a:pt x="1572494" y="8714614"/>
                </a:moveTo>
                <a:cubicBezTo>
                  <a:pt x="1571547" y="8714820"/>
                  <a:pt x="1569275" y="8715316"/>
                  <a:pt x="1566246" y="8715977"/>
                </a:cubicBezTo>
                <a:lnTo>
                  <a:pt x="1561006" y="8717120"/>
                </a:lnTo>
                <a:lnTo>
                  <a:pt x="1570790" y="8714985"/>
                </a:lnTo>
                <a:cubicBezTo>
                  <a:pt x="1573062" y="8714490"/>
                  <a:pt x="1573440" y="8714407"/>
                  <a:pt x="1572494" y="8714614"/>
                </a:cubicBezTo>
                <a:close/>
                <a:moveTo>
                  <a:pt x="1913688" y="8689539"/>
                </a:moveTo>
                <a:cubicBezTo>
                  <a:pt x="1943652" y="8690861"/>
                  <a:pt x="1959955" y="8696589"/>
                  <a:pt x="1900028" y="8702758"/>
                </a:cubicBezTo>
                <a:cubicBezTo>
                  <a:pt x="1889453" y="8702758"/>
                  <a:pt x="1855965" y="8702758"/>
                  <a:pt x="1845389" y="8702758"/>
                </a:cubicBezTo>
                <a:cubicBezTo>
                  <a:pt x="1840102" y="8691302"/>
                  <a:pt x="1883725" y="8688217"/>
                  <a:pt x="1913688" y="8689539"/>
                </a:cubicBezTo>
                <a:close/>
                <a:moveTo>
                  <a:pt x="1977663" y="8675385"/>
                </a:moveTo>
                <a:cubicBezTo>
                  <a:pt x="2008976" y="8673898"/>
                  <a:pt x="2080690" y="8679846"/>
                  <a:pt x="1998731" y="8679846"/>
                </a:cubicBezTo>
                <a:cubicBezTo>
                  <a:pt x="1998731" y="8679846"/>
                  <a:pt x="1967005" y="8690420"/>
                  <a:pt x="1967005" y="8679846"/>
                </a:cubicBezTo>
                <a:cubicBezTo>
                  <a:pt x="1961277" y="8677202"/>
                  <a:pt x="1967226" y="8675880"/>
                  <a:pt x="1977663" y="8675385"/>
                </a:cubicBezTo>
                <a:close/>
                <a:moveTo>
                  <a:pt x="1418852" y="8669271"/>
                </a:moveTo>
                <a:cubicBezTo>
                  <a:pt x="1496405" y="8713333"/>
                  <a:pt x="1736111" y="8690420"/>
                  <a:pt x="1769600" y="8702758"/>
                </a:cubicBezTo>
                <a:cubicBezTo>
                  <a:pt x="1780175" y="8702758"/>
                  <a:pt x="1790750" y="8713333"/>
                  <a:pt x="1801326" y="8713333"/>
                </a:cubicBezTo>
                <a:cubicBezTo>
                  <a:pt x="1725536" y="8734482"/>
                  <a:pt x="1572194" y="8679846"/>
                  <a:pt x="1529893" y="8723908"/>
                </a:cubicBezTo>
                <a:cubicBezTo>
                  <a:pt x="1485829" y="8713333"/>
                  <a:pt x="1397702" y="8713333"/>
                  <a:pt x="1418852" y="8669271"/>
                </a:cubicBezTo>
                <a:close/>
                <a:moveTo>
                  <a:pt x="2108009" y="8658696"/>
                </a:moveTo>
                <a:cubicBezTo>
                  <a:pt x="2108009" y="8658696"/>
                  <a:pt x="2074521" y="8702758"/>
                  <a:pt x="2053370" y="8669271"/>
                </a:cubicBezTo>
                <a:close/>
                <a:moveTo>
                  <a:pt x="2169891" y="8645312"/>
                </a:moveTo>
                <a:cubicBezTo>
                  <a:pt x="2176749" y="8644816"/>
                  <a:pt x="2182477" y="8645477"/>
                  <a:pt x="2185561" y="8648121"/>
                </a:cubicBezTo>
                <a:cubicBezTo>
                  <a:pt x="2185561" y="8648121"/>
                  <a:pt x="2152073" y="8679846"/>
                  <a:pt x="2118584" y="8658696"/>
                </a:cubicBezTo>
                <a:cubicBezTo>
                  <a:pt x="2118584" y="8658696"/>
                  <a:pt x="2149319" y="8646799"/>
                  <a:pt x="2169891" y="8645312"/>
                </a:cubicBezTo>
                <a:close/>
                <a:moveTo>
                  <a:pt x="8833016" y="8624328"/>
                </a:moveTo>
                <a:cubicBezTo>
                  <a:pt x="8819356" y="8623006"/>
                  <a:pt x="8805696" y="8626090"/>
                  <a:pt x="8805696" y="8637546"/>
                </a:cubicBezTo>
                <a:cubicBezTo>
                  <a:pt x="8818034" y="8669271"/>
                  <a:pt x="8860336" y="8637546"/>
                  <a:pt x="8860336" y="8637546"/>
                </a:cubicBezTo>
                <a:cubicBezTo>
                  <a:pt x="8860336" y="8631377"/>
                  <a:pt x="8846676" y="8625649"/>
                  <a:pt x="8833016" y="8624328"/>
                </a:cubicBezTo>
                <a:close/>
                <a:moveTo>
                  <a:pt x="8871158" y="8315260"/>
                </a:moveTo>
                <a:cubicBezTo>
                  <a:pt x="8857030" y="8314021"/>
                  <a:pt x="8839184" y="8322943"/>
                  <a:pt x="8839184" y="8330874"/>
                </a:cubicBezTo>
                <a:cubicBezTo>
                  <a:pt x="8849760" y="8330874"/>
                  <a:pt x="8883248" y="8320300"/>
                  <a:pt x="8883248" y="8320300"/>
                </a:cubicBezTo>
                <a:cubicBezTo>
                  <a:pt x="8880164" y="8317215"/>
                  <a:pt x="8875868" y="8315673"/>
                  <a:pt x="8871158" y="8315260"/>
                </a:cubicBezTo>
                <a:close/>
                <a:moveTo>
                  <a:pt x="5744730" y="8254802"/>
                </a:moveTo>
                <a:cubicBezTo>
                  <a:pt x="5743790" y="8253573"/>
                  <a:pt x="5740844" y="8253546"/>
                  <a:pt x="5735336" y="8255088"/>
                </a:cubicBezTo>
                <a:cubicBezTo>
                  <a:pt x="5714184" y="8255088"/>
                  <a:pt x="5724760" y="8265663"/>
                  <a:pt x="5714184" y="8265663"/>
                </a:cubicBezTo>
                <a:cubicBezTo>
                  <a:pt x="5636632" y="8297388"/>
                  <a:pt x="5583756" y="8362599"/>
                  <a:pt x="5506204" y="8429573"/>
                </a:cubicBezTo>
                <a:cubicBezTo>
                  <a:pt x="5430414" y="8484210"/>
                  <a:pt x="5352862" y="8515935"/>
                  <a:pt x="5298224" y="8581147"/>
                </a:cubicBezTo>
                <a:cubicBezTo>
                  <a:pt x="5277072" y="8614634"/>
                  <a:pt x="5254160" y="8648121"/>
                  <a:pt x="5298224" y="8637546"/>
                </a:cubicBezTo>
                <a:cubicBezTo>
                  <a:pt x="5419840" y="8581147"/>
                  <a:pt x="5615482" y="8406661"/>
                  <a:pt x="5680696" y="8341450"/>
                </a:cubicBezTo>
                <a:cubicBezTo>
                  <a:pt x="5680696" y="8341450"/>
                  <a:pt x="5648970" y="8330874"/>
                  <a:pt x="5659546" y="8330874"/>
                </a:cubicBezTo>
                <a:cubicBezTo>
                  <a:pt x="5659546" y="8330874"/>
                  <a:pt x="5751310" y="8263404"/>
                  <a:pt x="5744730" y="8254802"/>
                </a:cubicBezTo>
                <a:close/>
                <a:moveTo>
                  <a:pt x="1025804" y="8200451"/>
                </a:moveTo>
                <a:cubicBezTo>
                  <a:pt x="960590" y="8211026"/>
                  <a:pt x="1025804" y="8221601"/>
                  <a:pt x="1025804" y="8242750"/>
                </a:cubicBezTo>
                <a:cubicBezTo>
                  <a:pt x="1025804" y="8330874"/>
                  <a:pt x="1124507" y="8200451"/>
                  <a:pt x="1025804" y="8200451"/>
                </a:cubicBezTo>
                <a:close/>
                <a:moveTo>
                  <a:pt x="8856260" y="8174730"/>
                </a:moveTo>
                <a:cubicBezTo>
                  <a:pt x="8836432" y="8176217"/>
                  <a:pt x="8805696" y="8188114"/>
                  <a:pt x="8805696" y="8188114"/>
                </a:cubicBezTo>
                <a:cubicBezTo>
                  <a:pt x="8828608" y="8211026"/>
                  <a:pt x="8870910" y="8177539"/>
                  <a:pt x="8870910" y="8177539"/>
                </a:cubicBezTo>
                <a:cubicBezTo>
                  <a:pt x="8868266" y="8174895"/>
                  <a:pt x="8862868" y="8174234"/>
                  <a:pt x="8856260" y="8174730"/>
                </a:cubicBezTo>
                <a:close/>
                <a:moveTo>
                  <a:pt x="8773198" y="8164155"/>
                </a:moveTo>
                <a:cubicBezTo>
                  <a:pt x="8759318" y="8165642"/>
                  <a:pt x="8740480" y="8177539"/>
                  <a:pt x="8740480" y="8177539"/>
                </a:cubicBezTo>
                <a:cubicBezTo>
                  <a:pt x="8751056" y="8188114"/>
                  <a:pt x="8784544" y="8177539"/>
                  <a:pt x="8784544" y="8166964"/>
                </a:cubicBezTo>
                <a:cubicBezTo>
                  <a:pt x="8781900" y="8164320"/>
                  <a:pt x="8777824" y="8163660"/>
                  <a:pt x="8773198" y="8164155"/>
                </a:cubicBezTo>
                <a:close/>
                <a:moveTo>
                  <a:pt x="971165" y="7992479"/>
                </a:moveTo>
                <a:cubicBezTo>
                  <a:pt x="971165" y="7992479"/>
                  <a:pt x="939439" y="8003054"/>
                  <a:pt x="950014" y="8003054"/>
                </a:cubicBezTo>
                <a:cubicBezTo>
                  <a:pt x="950014" y="8013628"/>
                  <a:pt x="981740" y="8003054"/>
                  <a:pt x="971165" y="7992479"/>
                </a:cubicBezTo>
                <a:close/>
                <a:moveTo>
                  <a:pt x="866707" y="7830276"/>
                </a:moveTo>
                <a:cubicBezTo>
                  <a:pt x="870810" y="7828017"/>
                  <a:pt x="874225" y="7833415"/>
                  <a:pt x="874225" y="7849718"/>
                </a:cubicBezTo>
                <a:cubicBezTo>
                  <a:pt x="874225" y="7870868"/>
                  <a:pt x="905951" y="7860293"/>
                  <a:pt x="916526" y="7870868"/>
                </a:cubicBezTo>
                <a:cubicBezTo>
                  <a:pt x="916526" y="7883205"/>
                  <a:pt x="884800" y="7883205"/>
                  <a:pt x="884800" y="7893780"/>
                </a:cubicBezTo>
                <a:cubicBezTo>
                  <a:pt x="884800" y="7904355"/>
                  <a:pt x="928864" y="7925504"/>
                  <a:pt x="928864" y="7914930"/>
                </a:cubicBezTo>
                <a:cubicBezTo>
                  <a:pt x="916526" y="7937842"/>
                  <a:pt x="851312" y="7914930"/>
                  <a:pt x="884800" y="7969566"/>
                </a:cubicBezTo>
                <a:cubicBezTo>
                  <a:pt x="835890" y="7912726"/>
                  <a:pt x="854396" y="7837050"/>
                  <a:pt x="866707" y="7830276"/>
                </a:cubicBezTo>
                <a:close/>
                <a:moveTo>
                  <a:pt x="710748" y="7672589"/>
                </a:moveTo>
                <a:cubicBezTo>
                  <a:pt x="703698" y="7675232"/>
                  <a:pt x="697970" y="7680520"/>
                  <a:pt x="697970" y="7685807"/>
                </a:cubicBezTo>
                <a:cubicBezTo>
                  <a:pt x="710308" y="7685807"/>
                  <a:pt x="731458" y="7675232"/>
                  <a:pt x="731458" y="7675232"/>
                </a:cubicBezTo>
                <a:cubicBezTo>
                  <a:pt x="726171" y="7669945"/>
                  <a:pt x="717799" y="7669945"/>
                  <a:pt x="710748" y="7672589"/>
                </a:cubicBezTo>
                <a:close/>
                <a:moveTo>
                  <a:pt x="3070360" y="7631170"/>
                </a:moveTo>
                <a:cubicBezTo>
                  <a:pt x="2992809" y="7641745"/>
                  <a:pt x="2948745" y="7664657"/>
                  <a:pt x="2862380" y="7685807"/>
                </a:cubicBezTo>
                <a:cubicBezTo>
                  <a:pt x="2851805" y="7685807"/>
                  <a:pt x="2643824" y="7729869"/>
                  <a:pt x="2654400" y="7729869"/>
                </a:cubicBezTo>
                <a:cubicBezTo>
                  <a:pt x="2675550" y="7763356"/>
                  <a:pt x="2828892" y="7696382"/>
                  <a:pt x="2883531" y="7685807"/>
                </a:cubicBezTo>
                <a:cubicBezTo>
                  <a:pt x="2992809" y="7664657"/>
                  <a:pt x="3167302" y="7631170"/>
                  <a:pt x="3070360" y="7631170"/>
                </a:cubicBezTo>
                <a:close/>
                <a:moveTo>
                  <a:pt x="3146150" y="7620595"/>
                </a:moveTo>
                <a:cubicBezTo>
                  <a:pt x="3146150" y="7620595"/>
                  <a:pt x="3135576" y="7631170"/>
                  <a:pt x="3146150" y="7620595"/>
                </a:cubicBezTo>
                <a:close/>
                <a:moveTo>
                  <a:pt x="805124" y="7613442"/>
                </a:moveTo>
                <a:cubicBezTo>
                  <a:pt x="798132" y="7612994"/>
                  <a:pt x="791605" y="7615087"/>
                  <a:pt x="786097" y="7620595"/>
                </a:cubicBezTo>
                <a:cubicBezTo>
                  <a:pt x="796673" y="7610021"/>
                  <a:pt x="830161" y="7696382"/>
                  <a:pt x="830161" y="7696382"/>
                </a:cubicBezTo>
                <a:cubicBezTo>
                  <a:pt x="925779" y="7744189"/>
                  <a:pt x="854066" y="7616575"/>
                  <a:pt x="805124" y="7613442"/>
                </a:cubicBezTo>
                <a:close/>
                <a:moveTo>
                  <a:pt x="2467074" y="7594406"/>
                </a:moveTo>
                <a:cubicBezTo>
                  <a:pt x="2450715" y="7593167"/>
                  <a:pt x="2427912" y="7602089"/>
                  <a:pt x="2435843" y="7610021"/>
                </a:cubicBezTo>
                <a:cubicBezTo>
                  <a:pt x="2435843" y="7620595"/>
                  <a:pt x="2490482" y="7610021"/>
                  <a:pt x="2479907" y="7599446"/>
                </a:cubicBezTo>
                <a:cubicBezTo>
                  <a:pt x="2477263" y="7596361"/>
                  <a:pt x="2472527" y="7594819"/>
                  <a:pt x="2467074" y="7594406"/>
                </a:cubicBezTo>
                <a:close/>
                <a:moveTo>
                  <a:pt x="2573543" y="7572237"/>
                </a:moveTo>
                <a:cubicBezTo>
                  <a:pt x="2564620" y="7571246"/>
                  <a:pt x="2547765" y="7579177"/>
                  <a:pt x="2555697" y="7587108"/>
                </a:cubicBezTo>
                <a:cubicBezTo>
                  <a:pt x="2555697" y="7587108"/>
                  <a:pt x="2589185" y="7576533"/>
                  <a:pt x="2578610" y="7576533"/>
                </a:cubicBezTo>
                <a:cubicBezTo>
                  <a:pt x="2578610" y="7573890"/>
                  <a:pt x="2576517" y="7572568"/>
                  <a:pt x="2573543" y="7572237"/>
                </a:cubicBezTo>
                <a:close/>
                <a:moveTo>
                  <a:pt x="710308" y="7477835"/>
                </a:moveTo>
                <a:cubicBezTo>
                  <a:pt x="710308" y="7477835"/>
                  <a:pt x="742034" y="7544809"/>
                  <a:pt x="710308" y="7477835"/>
                </a:cubicBezTo>
                <a:close/>
                <a:moveTo>
                  <a:pt x="3372858" y="7375858"/>
                </a:moveTo>
                <a:cubicBezTo>
                  <a:pt x="3356004" y="7374619"/>
                  <a:pt x="3331218" y="7383542"/>
                  <a:pt x="3331218" y="7391473"/>
                </a:cubicBezTo>
                <a:cubicBezTo>
                  <a:pt x="3343556" y="7391473"/>
                  <a:pt x="3385858" y="7380898"/>
                  <a:pt x="3385858" y="7380898"/>
                </a:cubicBezTo>
                <a:cubicBezTo>
                  <a:pt x="3383214" y="7377814"/>
                  <a:pt x="3378478" y="7376272"/>
                  <a:pt x="3372858" y="7375858"/>
                </a:cubicBezTo>
                <a:close/>
                <a:moveTo>
                  <a:pt x="3473984" y="7347411"/>
                </a:moveTo>
                <a:cubicBezTo>
                  <a:pt x="3452834" y="7347411"/>
                  <a:pt x="3419346" y="7347411"/>
                  <a:pt x="3419346" y="7357986"/>
                </a:cubicBezTo>
                <a:cubicBezTo>
                  <a:pt x="3364706" y="7347411"/>
                  <a:pt x="3419346" y="7402048"/>
                  <a:pt x="3419346" y="7357986"/>
                </a:cubicBezTo>
                <a:cubicBezTo>
                  <a:pt x="3440496" y="7357986"/>
                  <a:pt x="3463410" y="7368561"/>
                  <a:pt x="3473984" y="7347411"/>
                </a:cubicBezTo>
                <a:close/>
                <a:moveTo>
                  <a:pt x="3150034" y="7025869"/>
                </a:moveTo>
                <a:cubicBezTo>
                  <a:pt x="3138220" y="7024877"/>
                  <a:pt x="3115746" y="7032809"/>
                  <a:pt x="3125000" y="7040740"/>
                </a:cubicBezTo>
                <a:cubicBezTo>
                  <a:pt x="3135576" y="7053077"/>
                  <a:pt x="3167302" y="7030165"/>
                  <a:pt x="3156726" y="7030165"/>
                </a:cubicBezTo>
                <a:cubicBezTo>
                  <a:pt x="3156726" y="7027521"/>
                  <a:pt x="3153972" y="7026199"/>
                  <a:pt x="3150034" y="7025869"/>
                </a:cubicBezTo>
                <a:close/>
                <a:moveTo>
                  <a:pt x="3333212" y="6994165"/>
                </a:moveTo>
                <a:cubicBezTo>
                  <a:pt x="3329786" y="6994282"/>
                  <a:pt x="3322406" y="6995576"/>
                  <a:pt x="3310068" y="6998440"/>
                </a:cubicBezTo>
                <a:cubicBezTo>
                  <a:pt x="3266004" y="6998440"/>
                  <a:pt x="3167302" y="7019590"/>
                  <a:pt x="3167302" y="7030165"/>
                </a:cubicBezTo>
                <a:cubicBezTo>
                  <a:pt x="3187350" y="7050213"/>
                  <a:pt x="3357188" y="6993345"/>
                  <a:pt x="3333212" y="6994165"/>
                </a:cubicBezTo>
                <a:close/>
                <a:moveTo>
                  <a:pt x="4182358" y="6765999"/>
                </a:moveTo>
                <a:cubicBezTo>
                  <a:pt x="4176224" y="6765765"/>
                  <a:pt x="4166006" y="6766233"/>
                  <a:pt x="4150804" y="6767555"/>
                </a:cubicBezTo>
                <a:cubicBezTo>
                  <a:pt x="4009800" y="6779893"/>
                  <a:pt x="3911096" y="6822192"/>
                  <a:pt x="3757756" y="6866254"/>
                </a:cubicBezTo>
                <a:cubicBezTo>
                  <a:pt x="3659052" y="6889166"/>
                  <a:pt x="3549774" y="6920891"/>
                  <a:pt x="3452834" y="6943803"/>
                </a:cubicBezTo>
                <a:cubicBezTo>
                  <a:pt x="3310068" y="6986103"/>
                  <a:pt x="3375282" y="6998440"/>
                  <a:pt x="3507474" y="6964953"/>
                </a:cubicBezTo>
                <a:cubicBezTo>
                  <a:pt x="3616752" y="6943803"/>
                  <a:pt x="3877608" y="6855679"/>
                  <a:pt x="4020376" y="6822192"/>
                </a:cubicBezTo>
                <a:cubicBezTo>
                  <a:pt x="4068184" y="6803686"/>
                  <a:pt x="4225300" y="6767638"/>
                  <a:pt x="4182358" y="6765999"/>
                </a:cubicBezTo>
                <a:close/>
                <a:moveTo>
                  <a:pt x="3299492" y="6756980"/>
                </a:moveTo>
                <a:cubicBezTo>
                  <a:pt x="3288916" y="6756980"/>
                  <a:pt x="3266004" y="6767555"/>
                  <a:pt x="3266004" y="6767555"/>
                </a:cubicBezTo>
                <a:cubicBezTo>
                  <a:pt x="3276580" y="6767555"/>
                  <a:pt x="3299492" y="6767555"/>
                  <a:pt x="3299492" y="6756980"/>
                </a:cubicBezTo>
                <a:close/>
                <a:moveTo>
                  <a:pt x="3343556" y="6746405"/>
                </a:moveTo>
                <a:cubicBezTo>
                  <a:pt x="3343556" y="6746405"/>
                  <a:pt x="3310068" y="6756980"/>
                  <a:pt x="3320644" y="6756980"/>
                </a:cubicBezTo>
                <a:cubicBezTo>
                  <a:pt x="3320644" y="6756980"/>
                  <a:pt x="3354132" y="6746405"/>
                  <a:pt x="3343556" y="6746405"/>
                </a:cubicBezTo>
                <a:close/>
                <a:moveTo>
                  <a:pt x="3366030" y="6733187"/>
                </a:moveTo>
                <a:cubicBezTo>
                  <a:pt x="3359420" y="6735831"/>
                  <a:pt x="3354132" y="6741118"/>
                  <a:pt x="3354132" y="6746405"/>
                </a:cubicBezTo>
                <a:cubicBezTo>
                  <a:pt x="3364706" y="6746405"/>
                  <a:pt x="3385858" y="6735831"/>
                  <a:pt x="3385858" y="6735831"/>
                </a:cubicBezTo>
                <a:cubicBezTo>
                  <a:pt x="3380570" y="6730543"/>
                  <a:pt x="3372638" y="6730543"/>
                  <a:pt x="3366030" y="6733187"/>
                </a:cubicBezTo>
                <a:close/>
                <a:moveTo>
                  <a:pt x="3659052" y="6658281"/>
                </a:moveTo>
                <a:cubicBezTo>
                  <a:pt x="3648476" y="6658281"/>
                  <a:pt x="3627326" y="6670619"/>
                  <a:pt x="3627326" y="6670619"/>
                </a:cubicBezTo>
                <a:cubicBezTo>
                  <a:pt x="3637902" y="6670619"/>
                  <a:pt x="3659052" y="6670619"/>
                  <a:pt x="3659052" y="6658281"/>
                </a:cubicBezTo>
                <a:close/>
                <a:moveTo>
                  <a:pt x="3845882" y="6603645"/>
                </a:moveTo>
                <a:cubicBezTo>
                  <a:pt x="3835308" y="6603645"/>
                  <a:pt x="3812394" y="6615982"/>
                  <a:pt x="3812394" y="6626557"/>
                </a:cubicBezTo>
                <a:cubicBezTo>
                  <a:pt x="3822970" y="6626557"/>
                  <a:pt x="3845882" y="6615982"/>
                  <a:pt x="3845882" y="6603645"/>
                </a:cubicBezTo>
                <a:close/>
                <a:moveTo>
                  <a:pt x="3877608" y="6593070"/>
                </a:moveTo>
                <a:cubicBezTo>
                  <a:pt x="3877608" y="6593070"/>
                  <a:pt x="3845882" y="6603645"/>
                  <a:pt x="3856458" y="6603645"/>
                </a:cubicBezTo>
                <a:cubicBezTo>
                  <a:pt x="3856458" y="6615982"/>
                  <a:pt x="3877608" y="6603645"/>
                  <a:pt x="3877608" y="6593070"/>
                </a:cubicBezTo>
                <a:close/>
                <a:moveTo>
                  <a:pt x="3921672" y="6582495"/>
                </a:moveTo>
                <a:cubicBezTo>
                  <a:pt x="3921672" y="6582495"/>
                  <a:pt x="3877608" y="6593070"/>
                  <a:pt x="3889946" y="6593070"/>
                </a:cubicBezTo>
                <a:cubicBezTo>
                  <a:pt x="3900522" y="6603645"/>
                  <a:pt x="3932248" y="6593070"/>
                  <a:pt x="3921672" y="6582495"/>
                </a:cubicBezTo>
                <a:close/>
                <a:moveTo>
                  <a:pt x="3965158" y="6569111"/>
                </a:moveTo>
                <a:cubicBezTo>
                  <a:pt x="3951856" y="6570598"/>
                  <a:pt x="3935332" y="6582495"/>
                  <a:pt x="3944586" y="6582495"/>
                </a:cubicBezTo>
                <a:cubicBezTo>
                  <a:pt x="3944586" y="6593070"/>
                  <a:pt x="3986886" y="6582495"/>
                  <a:pt x="3976312" y="6571920"/>
                </a:cubicBezTo>
                <a:cubicBezTo>
                  <a:pt x="3973668" y="6569276"/>
                  <a:pt x="3969592" y="6568615"/>
                  <a:pt x="3965158" y="6569111"/>
                </a:cubicBezTo>
                <a:close/>
                <a:moveTo>
                  <a:pt x="4032494" y="6546585"/>
                </a:moveTo>
                <a:cubicBezTo>
                  <a:pt x="4025664" y="6549449"/>
                  <a:pt x="4020376" y="6555177"/>
                  <a:pt x="4020376" y="6561345"/>
                </a:cubicBezTo>
                <a:cubicBezTo>
                  <a:pt x="4030950" y="6561345"/>
                  <a:pt x="4053864" y="6549008"/>
                  <a:pt x="4053864" y="6549008"/>
                </a:cubicBezTo>
                <a:cubicBezTo>
                  <a:pt x="4047696" y="6543720"/>
                  <a:pt x="4039324" y="6543720"/>
                  <a:pt x="4032494" y="6546585"/>
                </a:cubicBezTo>
                <a:close/>
                <a:moveTo>
                  <a:pt x="4466492" y="6434970"/>
                </a:moveTo>
                <a:cubicBezTo>
                  <a:pt x="4459580" y="6436209"/>
                  <a:pt x="4452200" y="6441056"/>
                  <a:pt x="4446912" y="6452072"/>
                </a:cubicBezTo>
                <a:cubicBezTo>
                  <a:pt x="4423998" y="6452072"/>
                  <a:pt x="4402848" y="6439734"/>
                  <a:pt x="4392272" y="6462646"/>
                </a:cubicBezTo>
                <a:cubicBezTo>
                  <a:pt x="4381698" y="6462646"/>
                  <a:pt x="4348208" y="6452072"/>
                  <a:pt x="4348208" y="6473221"/>
                </a:cubicBezTo>
                <a:cubicBezTo>
                  <a:pt x="4327058" y="6473221"/>
                  <a:pt x="4304146" y="6462646"/>
                  <a:pt x="4293570" y="6483796"/>
                </a:cubicBezTo>
                <a:cubicBezTo>
                  <a:pt x="4238932" y="6496134"/>
                  <a:pt x="4194868" y="6496134"/>
                  <a:pt x="4163142" y="6527858"/>
                </a:cubicBezTo>
                <a:cubicBezTo>
                  <a:pt x="4140228" y="6527858"/>
                  <a:pt x="4119078" y="6517283"/>
                  <a:pt x="4108502" y="6538433"/>
                </a:cubicBezTo>
                <a:cubicBezTo>
                  <a:pt x="4129652" y="6538433"/>
                  <a:pt x="4163142" y="6538433"/>
                  <a:pt x="4163142" y="6527858"/>
                </a:cubicBezTo>
                <a:cubicBezTo>
                  <a:pt x="4216018" y="6517283"/>
                  <a:pt x="4260082" y="6506708"/>
                  <a:pt x="4293570" y="6483796"/>
                </a:cubicBezTo>
                <a:cubicBezTo>
                  <a:pt x="4314720" y="6483796"/>
                  <a:pt x="4348208" y="6496134"/>
                  <a:pt x="4348208" y="6473221"/>
                </a:cubicBezTo>
                <a:cubicBezTo>
                  <a:pt x="4369360" y="6473221"/>
                  <a:pt x="4392272" y="6483796"/>
                  <a:pt x="4392272" y="6462646"/>
                </a:cubicBezTo>
                <a:cubicBezTo>
                  <a:pt x="4413424" y="6462646"/>
                  <a:pt x="4446912" y="6462646"/>
                  <a:pt x="4446912" y="6452072"/>
                </a:cubicBezTo>
                <a:cubicBezTo>
                  <a:pt x="4503754" y="6460003"/>
                  <a:pt x="4487230" y="6431252"/>
                  <a:pt x="4466492" y="6434970"/>
                </a:cubicBezTo>
                <a:close/>
                <a:moveTo>
                  <a:pt x="4566764" y="6408010"/>
                </a:moveTo>
                <a:cubicBezTo>
                  <a:pt x="4566764" y="6408010"/>
                  <a:pt x="4533276" y="6418584"/>
                  <a:pt x="4545614" y="6418584"/>
                </a:cubicBezTo>
                <a:cubicBezTo>
                  <a:pt x="4545614" y="6429159"/>
                  <a:pt x="4577340" y="6418584"/>
                  <a:pt x="4566764" y="6408010"/>
                </a:cubicBezTo>
                <a:close/>
                <a:moveTo>
                  <a:pt x="5679" y="5787278"/>
                </a:moveTo>
                <a:lnTo>
                  <a:pt x="13003" y="5789851"/>
                </a:lnTo>
                <a:cubicBezTo>
                  <a:pt x="17461" y="5791417"/>
                  <a:pt x="23574" y="5793565"/>
                  <a:pt x="31726" y="5796429"/>
                </a:cubicBezTo>
                <a:cubicBezTo>
                  <a:pt x="31726" y="5796429"/>
                  <a:pt x="15423" y="5790701"/>
                  <a:pt x="7271" y="5787837"/>
                </a:cubicBezTo>
                <a:close/>
                <a:moveTo>
                  <a:pt x="3068" y="5786360"/>
                </a:moveTo>
                <a:lnTo>
                  <a:pt x="5679" y="5787278"/>
                </a:lnTo>
                <a:lnTo>
                  <a:pt x="4214" y="5786763"/>
                </a:lnTo>
                <a:cubicBezTo>
                  <a:pt x="2686" y="5786226"/>
                  <a:pt x="2431" y="5786136"/>
                  <a:pt x="3068" y="5786360"/>
                </a:cubicBezTo>
                <a:close/>
                <a:moveTo>
                  <a:pt x="0" y="5697730"/>
                </a:moveTo>
                <a:cubicBezTo>
                  <a:pt x="10576" y="5762942"/>
                  <a:pt x="0" y="5697730"/>
                  <a:pt x="0" y="5697730"/>
                </a:cubicBezTo>
                <a:close/>
                <a:moveTo>
                  <a:pt x="331143" y="5165275"/>
                </a:moveTo>
                <a:cubicBezTo>
                  <a:pt x="327449" y="5166260"/>
                  <a:pt x="322327" y="5168545"/>
                  <a:pt x="315497" y="5172511"/>
                </a:cubicBezTo>
                <a:cubicBezTo>
                  <a:pt x="315497" y="5172511"/>
                  <a:pt x="283771" y="5195423"/>
                  <a:pt x="294346" y="5205998"/>
                </a:cubicBezTo>
                <a:cubicBezTo>
                  <a:pt x="312853" y="5215251"/>
                  <a:pt x="357000" y="5158384"/>
                  <a:pt x="331143" y="5165275"/>
                </a:cubicBezTo>
                <a:close/>
                <a:moveTo>
                  <a:pt x="1441766" y="2955311"/>
                </a:moveTo>
                <a:cubicBezTo>
                  <a:pt x="1418852" y="2965886"/>
                  <a:pt x="1397702" y="2976461"/>
                  <a:pt x="1376551" y="2987036"/>
                </a:cubicBezTo>
                <a:lnTo>
                  <a:pt x="1380698" y="2984377"/>
                </a:lnTo>
                <a:lnTo>
                  <a:pt x="1399988" y="2974258"/>
                </a:lnTo>
                <a:cubicBezTo>
                  <a:pt x="1413786" y="2967318"/>
                  <a:pt x="1428106" y="2960599"/>
                  <a:pt x="1441766" y="2955311"/>
                </a:cubicBezTo>
                <a:close/>
                <a:moveTo>
                  <a:pt x="1503014" y="2909707"/>
                </a:moveTo>
                <a:cubicBezTo>
                  <a:pt x="1504336" y="2911249"/>
                  <a:pt x="1474373" y="2933280"/>
                  <a:pt x="1441766" y="2955311"/>
                </a:cubicBezTo>
                <a:lnTo>
                  <a:pt x="1483898" y="2919569"/>
                </a:lnTo>
                <a:lnTo>
                  <a:pt x="1495709" y="2912712"/>
                </a:lnTo>
                <a:cubicBezTo>
                  <a:pt x="1500398" y="2910217"/>
                  <a:pt x="1502684" y="2909322"/>
                  <a:pt x="1503014" y="2909707"/>
                </a:cubicBezTo>
                <a:close/>
                <a:moveTo>
                  <a:pt x="1418852" y="2824888"/>
                </a:moveTo>
                <a:cubicBezTo>
                  <a:pt x="1418852" y="2835463"/>
                  <a:pt x="1418852" y="2846038"/>
                  <a:pt x="1408277" y="2846038"/>
                </a:cubicBezTo>
                <a:cubicBezTo>
                  <a:pt x="1408277" y="2835463"/>
                  <a:pt x="1408277" y="2824888"/>
                  <a:pt x="1418852" y="2824888"/>
                </a:cubicBezTo>
                <a:close/>
                <a:moveTo>
                  <a:pt x="1431190" y="2812550"/>
                </a:moveTo>
                <a:cubicBezTo>
                  <a:pt x="1431190" y="2824888"/>
                  <a:pt x="1431190" y="2835463"/>
                  <a:pt x="1418852" y="2824888"/>
                </a:cubicBezTo>
                <a:cubicBezTo>
                  <a:pt x="1418852" y="2824888"/>
                  <a:pt x="1418852" y="2812550"/>
                  <a:pt x="1431190" y="2812550"/>
                </a:cubicBezTo>
                <a:close/>
                <a:moveTo>
                  <a:pt x="1452341" y="2801976"/>
                </a:moveTo>
                <a:cubicBezTo>
                  <a:pt x="1452341" y="2812550"/>
                  <a:pt x="1441766" y="2824888"/>
                  <a:pt x="1431190" y="2812550"/>
                </a:cubicBezTo>
                <a:cubicBezTo>
                  <a:pt x="1431190" y="2801976"/>
                  <a:pt x="1441766" y="2801976"/>
                  <a:pt x="1452341" y="2801976"/>
                </a:cubicBezTo>
                <a:close/>
                <a:moveTo>
                  <a:pt x="1462916" y="2791401"/>
                </a:moveTo>
                <a:cubicBezTo>
                  <a:pt x="1462916" y="2801976"/>
                  <a:pt x="1462916" y="2801976"/>
                  <a:pt x="1452341" y="2801976"/>
                </a:cubicBezTo>
                <a:cubicBezTo>
                  <a:pt x="1452341" y="2801976"/>
                  <a:pt x="1452341" y="2791401"/>
                  <a:pt x="1462916" y="2791401"/>
                </a:cubicBezTo>
                <a:close/>
                <a:moveTo>
                  <a:pt x="2472306" y="2327951"/>
                </a:moveTo>
                <a:cubicBezTo>
                  <a:pt x="2470654" y="2328529"/>
                  <a:pt x="2469332" y="2330071"/>
                  <a:pt x="2469332" y="2333156"/>
                </a:cubicBezTo>
                <a:cubicBezTo>
                  <a:pt x="2402355" y="2343731"/>
                  <a:pt x="2360054" y="2375455"/>
                  <a:pt x="2305415" y="2408942"/>
                </a:cubicBezTo>
                <a:cubicBezTo>
                  <a:pt x="2293077" y="2408942"/>
                  <a:pt x="2282502" y="2408942"/>
                  <a:pt x="2282502" y="2419517"/>
                </a:cubicBezTo>
                <a:cubicBezTo>
                  <a:pt x="2261351" y="2430092"/>
                  <a:pt x="2282502" y="2442430"/>
                  <a:pt x="2282502" y="2419517"/>
                </a:cubicBezTo>
                <a:cubicBezTo>
                  <a:pt x="2293077" y="2419517"/>
                  <a:pt x="2305415" y="2419517"/>
                  <a:pt x="2305415" y="2408942"/>
                </a:cubicBezTo>
                <a:cubicBezTo>
                  <a:pt x="2381204" y="2398368"/>
                  <a:pt x="2425268" y="2364881"/>
                  <a:pt x="2469332" y="2333156"/>
                </a:cubicBezTo>
                <a:cubicBezTo>
                  <a:pt x="2485195" y="2333156"/>
                  <a:pt x="2477263" y="2326216"/>
                  <a:pt x="2472306" y="2327951"/>
                </a:cubicBezTo>
                <a:close/>
                <a:moveTo>
                  <a:pt x="2700033" y="2211242"/>
                </a:moveTo>
                <a:cubicBezTo>
                  <a:pt x="2695269" y="2211985"/>
                  <a:pt x="2690532" y="2215510"/>
                  <a:pt x="2687888" y="2223882"/>
                </a:cubicBezTo>
                <a:cubicBezTo>
                  <a:pt x="2675550" y="2223882"/>
                  <a:pt x="2664975" y="2223882"/>
                  <a:pt x="2664975" y="2234457"/>
                </a:cubicBezTo>
                <a:cubicBezTo>
                  <a:pt x="2654400" y="2234457"/>
                  <a:pt x="2643824" y="2234457"/>
                  <a:pt x="2643824" y="2245032"/>
                </a:cubicBezTo>
                <a:cubicBezTo>
                  <a:pt x="2633249" y="2245032"/>
                  <a:pt x="2620911" y="2255607"/>
                  <a:pt x="2620911" y="2255607"/>
                </a:cubicBezTo>
                <a:cubicBezTo>
                  <a:pt x="2568034" y="2245032"/>
                  <a:pt x="2610336" y="2299669"/>
                  <a:pt x="2620911" y="2255607"/>
                </a:cubicBezTo>
                <a:cubicBezTo>
                  <a:pt x="2633249" y="2266181"/>
                  <a:pt x="2643824" y="2255607"/>
                  <a:pt x="2643824" y="2245032"/>
                </a:cubicBezTo>
                <a:cubicBezTo>
                  <a:pt x="2654400" y="2245032"/>
                  <a:pt x="2664975" y="2245032"/>
                  <a:pt x="2664975" y="2234457"/>
                </a:cubicBezTo>
                <a:cubicBezTo>
                  <a:pt x="2675550" y="2234457"/>
                  <a:pt x="2687888" y="2234457"/>
                  <a:pt x="2687888" y="2223882"/>
                </a:cubicBezTo>
                <a:cubicBezTo>
                  <a:pt x="2728867" y="2231813"/>
                  <a:pt x="2714326" y="2209011"/>
                  <a:pt x="2700033" y="2211242"/>
                </a:cubicBezTo>
                <a:close/>
                <a:moveTo>
                  <a:pt x="2847151" y="2134436"/>
                </a:moveTo>
                <a:cubicBezTo>
                  <a:pt x="2842882" y="2135097"/>
                  <a:pt x="2839467" y="2138402"/>
                  <a:pt x="2839467" y="2146333"/>
                </a:cubicBezTo>
                <a:cubicBezTo>
                  <a:pt x="2828892" y="2146333"/>
                  <a:pt x="2818316" y="2156908"/>
                  <a:pt x="2818316" y="2156908"/>
                </a:cubicBezTo>
                <a:cubicBezTo>
                  <a:pt x="2828892" y="2169245"/>
                  <a:pt x="2839467" y="2156908"/>
                  <a:pt x="2839467" y="2146333"/>
                </a:cubicBezTo>
                <a:cubicBezTo>
                  <a:pt x="2880446" y="2154264"/>
                  <a:pt x="2859957" y="2132453"/>
                  <a:pt x="2847151" y="2134436"/>
                </a:cubicBezTo>
                <a:close/>
                <a:moveTo>
                  <a:pt x="2771362" y="2086161"/>
                </a:moveTo>
                <a:cubicBezTo>
                  <a:pt x="2767093" y="2087180"/>
                  <a:pt x="2763678" y="2091696"/>
                  <a:pt x="2763678" y="2102271"/>
                </a:cubicBezTo>
                <a:cubicBezTo>
                  <a:pt x="2753102" y="2102271"/>
                  <a:pt x="2742527" y="2102271"/>
                  <a:pt x="2742527" y="2114608"/>
                </a:cubicBezTo>
                <a:cubicBezTo>
                  <a:pt x="2753102" y="2114608"/>
                  <a:pt x="2763678" y="2114608"/>
                  <a:pt x="2763678" y="2102271"/>
                </a:cubicBezTo>
                <a:cubicBezTo>
                  <a:pt x="2804657" y="2111524"/>
                  <a:pt x="2784167" y="2083104"/>
                  <a:pt x="2771362" y="2086161"/>
                </a:cubicBezTo>
                <a:close/>
                <a:moveTo>
                  <a:pt x="1963440" y="2060366"/>
                </a:moveTo>
                <a:lnTo>
                  <a:pt x="1961800" y="2066223"/>
                </a:lnTo>
                <a:cubicBezTo>
                  <a:pt x="1961222" y="2068288"/>
                  <a:pt x="1961607" y="2066911"/>
                  <a:pt x="1962378" y="2064157"/>
                </a:cubicBezTo>
                <a:close/>
                <a:moveTo>
                  <a:pt x="1967005" y="2047634"/>
                </a:moveTo>
                <a:cubicBezTo>
                  <a:pt x="1967005" y="2047634"/>
                  <a:pt x="1966234" y="2050388"/>
                  <a:pt x="1965270" y="2053830"/>
                </a:cubicBezTo>
                <a:lnTo>
                  <a:pt x="1963440" y="2060366"/>
                </a:lnTo>
                <a:close/>
                <a:moveTo>
                  <a:pt x="1988156" y="2037059"/>
                </a:moveTo>
                <a:cubicBezTo>
                  <a:pt x="1988156" y="2047634"/>
                  <a:pt x="1977580" y="2047634"/>
                  <a:pt x="1967005" y="2047634"/>
                </a:cubicBezTo>
                <a:cubicBezTo>
                  <a:pt x="1967005" y="2037059"/>
                  <a:pt x="1977580" y="2037059"/>
                  <a:pt x="1988156" y="2037059"/>
                </a:cubicBezTo>
                <a:close/>
                <a:moveTo>
                  <a:pt x="2009306" y="2026484"/>
                </a:moveTo>
                <a:cubicBezTo>
                  <a:pt x="2009306" y="2037059"/>
                  <a:pt x="1998731" y="2037059"/>
                  <a:pt x="1988156" y="2037059"/>
                </a:cubicBezTo>
                <a:cubicBezTo>
                  <a:pt x="1988156" y="2026484"/>
                  <a:pt x="1998731" y="2026484"/>
                  <a:pt x="2009306" y="2026484"/>
                </a:cubicBezTo>
                <a:close/>
                <a:moveTo>
                  <a:pt x="3153834" y="1988233"/>
                </a:moveTo>
                <a:cubicBezTo>
                  <a:pt x="3149566" y="1989472"/>
                  <a:pt x="3146150" y="1994319"/>
                  <a:pt x="3146150" y="2005335"/>
                </a:cubicBezTo>
                <a:cubicBezTo>
                  <a:pt x="3135576" y="2005335"/>
                  <a:pt x="3125000" y="2005335"/>
                  <a:pt x="3125000" y="2015909"/>
                </a:cubicBezTo>
                <a:cubicBezTo>
                  <a:pt x="3112662" y="2015909"/>
                  <a:pt x="3102086" y="2015909"/>
                  <a:pt x="3102086" y="2026484"/>
                </a:cubicBezTo>
                <a:cubicBezTo>
                  <a:pt x="3080936" y="2026484"/>
                  <a:pt x="3080936" y="2026484"/>
                  <a:pt x="3070360" y="2037059"/>
                </a:cubicBezTo>
                <a:cubicBezTo>
                  <a:pt x="3058024" y="2037059"/>
                  <a:pt x="3047448" y="2037059"/>
                  <a:pt x="3047448" y="2047634"/>
                </a:cubicBezTo>
                <a:cubicBezTo>
                  <a:pt x="2982234" y="2059971"/>
                  <a:pt x="2938170" y="2091696"/>
                  <a:pt x="2883531" y="2125183"/>
                </a:cubicBezTo>
                <a:cubicBezTo>
                  <a:pt x="2961083" y="2114608"/>
                  <a:pt x="3005147" y="2081121"/>
                  <a:pt x="3047448" y="2047634"/>
                </a:cubicBezTo>
                <a:cubicBezTo>
                  <a:pt x="3058024" y="2047634"/>
                  <a:pt x="3070360" y="2047634"/>
                  <a:pt x="3070360" y="2037059"/>
                </a:cubicBezTo>
                <a:cubicBezTo>
                  <a:pt x="3091512" y="2037059"/>
                  <a:pt x="3091512" y="2037059"/>
                  <a:pt x="3102086" y="2026484"/>
                </a:cubicBezTo>
                <a:cubicBezTo>
                  <a:pt x="3112662" y="2026484"/>
                  <a:pt x="3125000" y="2026484"/>
                  <a:pt x="3125000" y="2015909"/>
                </a:cubicBezTo>
                <a:cubicBezTo>
                  <a:pt x="3135576" y="2015909"/>
                  <a:pt x="3146150" y="2015909"/>
                  <a:pt x="3146150" y="2005335"/>
                </a:cubicBezTo>
                <a:cubicBezTo>
                  <a:pt x="3187130" y="2013266"/>
                  <a:pt x="3166640" y="1984515"/>
                  <a:pt x="3153834" y="1988233"/>
                </a:cubicBezTo>
                <a:close/>
                <a:moveTo>
                  <a:pt x="3317752" y="1915889"/>
                </a:moveTo>
                <a:cubicBezTo>
                  <a:pt x="3313484" y="1916550"/>
                  <a:pt x="3310068" y="1919854"/>
                  <a:pt x="3310068" y="1927785"/>
                </a:cubicBezTo>
                <a:cubicBezTo>
                  <a:pt x="3299492" y="1927785"/>
                  <a:pt x="3288916" y="1927785"/>
                  <a:pt x="3288916" y="1938360"/>
                </a:cubicBezTo>
                <a:cubicBezTo>
                  <a:pt x="3266004" y="1938360"/>
                  <a:pt x="3266004" y="1938360"/>
                  <a:pt x="3255428" y="1950698"/>
                </a:cubicBezTo>
                <a:cubicBezTo>
                  <a:pt x="3244854" y="1950698"/>
                  <a:pt x="3234278" y="1950698"/>
                  <a:pt x="3234278" y="1961273"/>
                </a:cubicBezTo>
                <a:cubicBezTo>
                  <a:pt x="3221940" y="1961273"/>
                  <a:pt x="3200790" y="1961273"/>
                  <a:pt x="3200790" y="1971847"/>
                </a:cubicBezTo>
                <a:cubicBezTo>
                  <a:pt x="3211364" y="1982422"/>
                  <a:pt x="3234278" y="1982422"/>
                  <a:pt x="3234278" y="1961273"/>
                </a:cubicBezTo>
                <a:cubicBezTo>
                  <a:pt x="3244854" y="1961273"/>
                  <a:pt x="3255428" y="1961273"/>
                  <a:pt x="3255428" y="1950698"/>
                </a:cubicBezTo>
                <a:cubicBezTo>
                  <a:pt x="3276580" y="1950698"/>
                  <a:pt x="3276580" y="1950698"/>
                  <a:pt x="3288916" y="1938360"/>
                </a:cubicBezTo>
                <a:cubicBezTo>
                  <a:pt x="3299492" y="1938360"/>
                  <a:pt x="3310068" y="1938360"/>
                  <a:pt x="3310068" y="1927785"/>
                </a:cubicBezTo>
                <a:cubicBezTo>
                  <a:pt x="3351046" y="1935717"/>
                  <a:pt x="3330558" y="1913906"/>
                  <a:pt x="3317752" y="1915889"/>
                </a:cubicBezTo>
                <a:close/>
                <a:moveTo>
                  <a:pt x="3473984" y="1851999"/>
                </a:moveTo>
                <a:cubicBezTo>
                  <a:pt x="3473984" y="1851999"/>
                  <a:pt x="3518048" y="1862574"/>
                  <a:pt x="3473984" y="1851999"/>
                </a:cubicBezTo>
                <a:close/>
                <a:moveTo>
                  <a:pt x="3589458" y="1790835"/>
                </a:moveTo>
                <a:cubicBezTo>
                  <a:pt x="3586016" y="1792075"/>
                  <a:pt x="3583262" y="1796921"/>
                  <a:pt x="3583262" y="1807937"/>
                </a:cubicBezTo>
                <a:cubicBezTo>
                  <a:pt x="3562112" y="1797362"/>
                  <a:pt x="3562112" y="1807937"/>
                  <a:pt x="3562112" y="1818512"/>
                </a:cubicBezTo>
                <a:cubicBezTo>
                  <a:pt x="3572688" y="1818512"/>
                  <a:pt x="3583262" y="1807937"/>
                  <a:pt x="3583262" y="1807937"/>
                </a:cubicBezTo>
                <a:cubicBezTo>
                  <a:pt x="3616310" y="1815868"/>
                  <a:pt x="3599786" y="1787118"/>
                  <a:pt x="3589458" y="1790835"/>
                </a:cubicBezTo>
                <a:close/>
                <a:moveTo>
                  <a:pt x="3671390" y="1763875"/>
                </a:moveTo>
                <a:cubicBezTo>
                  <a:pt x="3671390" y="1763875"/>
                  <a:pt x="3674034" y="1764646"/>
                  <a:pt x="3677338" y="1765610"/>
                </a:cubicBezTo>
                <a:lnTo>
                  <a:pt x="3680648" y="1766575"/>
                </a:lnTo>
                <a:lnTo>
                  <a:pt x="3683536" y="1767417"/>
                </a:lnTo>
                <a:cubicBezTo>
                  <a:pt x="3692210" y="1769947"/>
                  <a:pt x="3691220" y="1769658"/>
                  <a:pt x="3687254" y="1768501"/>
                </a:cubicBezTo>
                <a:lnTo>
                  <a:pt x="3680648" y="1766575"/>
                </a:lnTo>
                <a:close/>
                <a:moveTo>
                  <a:pt x="3703116" y="1753300"/>
                </a:moveTo>
                <a:cubicBezTo>
                  <a:pt x="3703116" y="1753300"/>
                  <a:pt x="3713692" y="1763875"/>
                  <a:pt x="3703116" y="1753300"/>
                </a:cubicBezTo>
                <a:close/>
                <a:moveTo>
                  <a:pt x="3844864" y="1686188"/>
                </a:moveTo>
                <a:cubicBezTo>
                  <a:pt x="3835088" y="1688749"/>
                  <a:pt x="3823410" y="1695579"/>
                  <a:pt x="3812394" y="1709238"/>
                </a:cubicBezTo>
                <a:cubicBezTo>
                  <a:pt x="3780668" y="1698663"/>
                  <a:pt x="3768330" y="1709238"/>
                  <a:pt x="3757756" y="1732150"/>
                </a:cubicBezTo>
                <a:cubicBezTo>
                  <a:pt x="3780668" y="1732150"/>
                  <a:pt x="3801818" y="1719813"/>
                  <a:pt x="3812394" y="1709238"/>
                </a:cubicBezTo>
                <a:cubicBezTo>
                  <a:pt x="3886420" y="1709238"/>
                  <a:pt x="3874194" y="1678505"/>
                  <a:pt x="3844864" y="1686188"/>
                </a:cubicBezTo>
                <a:close/>
                <a:moveTo>
                  <a:pt x="6874930" y="138"/>
                </a:moveTo>
                <a:cubicBezTo>
                  <a:pt x="6889530" y="-478"/>
                  <a:pt x="6900160" y="954"/>
                  <a:pt x="6905668" y="4920"/>
                </a:cubicBezTo>
                <a:cubicBezTo>
                  <a:pt x="6947968" y="27832"/>
                  <a:pt x="6893330" y="93044"/>
                  <a:pt x="6905668" y="137106"/>
                </a:cubicBezTo>
                <a:cubicBezTo>
                  <a:pt x="6905668" y="179405"/>
                  <a:pt x="6937394" y="137106"/>
                  <a:pt x="6937394" y="168830"/>
                </a:cubicBezTo>
                <a:cubicBezTo>
                  <a:pt x="6947968" y="202318"/>
                  <a:pt x="6916244" y="223467"/>
                  <a:pt x="6916244" y="246380"/>
                </a:cubicBezTo>
                <a:cubicBezTo>
                  <a:pt x="6916244" y="301016"/>
                  <a:pt x="6960308" y="246380"/>
                  <a:pt x="6970882" y="288679"/>
                </a:cubicBezTo>
                <a:cubicBezTo>
                  <a:pt x="6970882" y="322166"/>
                  <a:pt x="6916244" y="288679"/>
                  <a:pt x="6937394" y="332741"/>
                </a:cubicBezTo>
                <a:cubicBezTo>
                  <a:pt x="6947968" y="343316"/>
                  <a:pt x="6981458" y="343316"/>
                  <a:pt x="6992032" y="343316"/>
                </a:cubicBezTo>
                <a:cubicBezTo>
                  <a:pt x="6981458" y="355653"/>
                  <a:pt x="6970882" y="420865"/>
                  <a:pt x="6981458" y="420865"/>
                </a:cubicBezTo>
                <a:cubicBezTo>
                  <a:pt x="6970882" y="420865"/>
                  <a:pt x="6916244" y="408528"/>
                  <a:pt x="6916244" y="431440"/>
                </a:cubicBezTo>
                <a:cubicBezTo>
                  <a:pt x="6926818" y="486077"/>
                  <a:pt x="7025520" y="408528"/>
                  <a:pt x="7014946" y="519564"/>
                </a:cubicBezTo>
                <a:cubicBezTo>
                  <a:pt x="7014946" y="551289"/>
                  <a:pt x="6970882" y="551289"/>
                  <a:pt x="6970882" y="574201"/>
                </a:cubicBezTo>
                <a:cubicBezTo>
                  <a:pt x="6970882" y="605925"/>
                  <a:pt x="7080160" y="584776"/>
                  <a:pt x="7002608" y="639413"/>
                </a:cubicBezTo>
                <a:cubicBezTo>
                  <a:pt x="6960308" y="671137"/>
                  <a:pt x="6970882" y="660562"/>
                  <a:pt x="7002608" y="683475"/>
                </a:cubicBezTo>
                <a:cubicBezTo>
                  <a:pt x="7046672" y="715199"/>
                  <a:pt x="7002608" y="759261"/>
                  <a:pt x="7002608" y="780411"/>
                </a:cubicBezTo>
                <a:cubicBezTo>
                  <a:pt x="7002608" y="803323"/>
                  <a:pt x="7014946" y="824473"/>
                  <a:pt x="7014946" y="868535"/>
                </a:cubicBezTo>
                <a:cubicBezTo>
                  <a:pt x="7014946" y="889685"/>
                  <a:pt x="6992032" y="923172"/>
                  <a:pt x="7002608" y="933747"/>
                </a:cubicBezTo>
                <a:cubicBezTo>
                  <a:pt x="7014946" y="967234"/>
                  <a:pt x="7111886" y="956659"/>
                  <a:pt x="7111886" y="977809"/>
                </a:cubicBezTo>
                <a:cubicBezTo>
                  <a:pt x="7134800" y="1032446"/>
                  <a:pt x="7025520" y="1043021"/>
                  <a:pt x="7025520" y="1076508"/>
                </a:cubicBezTo>
                <a:cubicBezTo>
                  <a:pt x="7025520" y="1097657"/>
                  <a:pt x="7069584" y="1087083"/>
                  <a:pt x="7090736" y="1108232"/>
                </a:cubicBezTo>
                <a:cubicBezTo>
                  <a:pt x="7124224" y="1152294"/>
                  <a:pt x="7090736" y="1228081"/>
                  <a:pt x="7090736" y="1250993"/>
                </a:cubicBezTo>
                <a:cubicBezTo>
                  <a:pt x="7080160" y="1326780"/>
                  <a:pt x="7101312" y="1339117"/>
                  <a:pt x="7124224" y="1360267"/>
                </a:cubicBezTo>
                <a:cubicBezTo>
                  <a:pt x="7221164" y="1414904"/>
                  <a:pt x="6981458" y="1490690"/>
                  <a:pt x="7069584" y="1480116"/>
                </a:cubicBezTo>
                <a:cubicBezTo>
                  <a:pt x="7210588" y="1458966"/>
                  <a:pt x="7124224" y="1578814"/>
                  <a:pt x="7124224" y="1622876"/>
                </a:cubicBezTo>
                <a:cubicBezTo>
                  <a:pt x="7124224" y="1654601"/>
                  <a:pt x="7145374" y="1644026"/>
                  <a:pt x="7166524" y="1665176"/>
                </a:cubicBezTo>
                <a:cubicBezTo>
                  <a:pt x="7166524" y="1677513"/>
                  <a:pt x="7145374" y="1688088"/>
                  <a:pt x="7155950" y="1688088"/>
                </a:cubicBezTo>
                <a:cubicBezTo>
                  <a:pt x="7155950" y="1698663"/>
                  <a:pt x="7189438" y="1698663"/>
                  <a:pt x="7189438" y="1709238"/>
                </a:cubicBezTo>
                <a:cubicBezTo>
                  <a:pt x="7189438" y="1719813"/>
                  <a:pt x="7166524" y="1776212"/>
                  <a:pt x="7166524" y="1763875"/>
                </a:cubicBezTo>
                <a:cubicBezTo>
                  <a:pt x="7166524" y="1829087"/>
                  <a:pt x="7210588" y="1818512"/>
                  <a:pt x="7221164" y="1851999"/>
                </a:cubicBezTo>
                <a:cubicBezTo>
                  <a:pt x="7231740" y="1873149"/>
                  <a:pt x="7200014" y="1873149"/>
                  <a:pt x="7200014" y="1873149"/>
                </a:cubicBezTo>
                <a:cubicBezTo>
                  <a:pt x="7189438" y="1917211"/>
                  <a:pt x="7265228" y="1896061"/>
                  <a:pt x="7221164" y="1927785"/>
                </a:cubicBezTo>
                <a:cubicBezTo>
                  <a:pt x="7189438" y="1961273"/>
                  <a:pt x="7254652" y="1982422"/>
                  <a:pt x="7221164" y="2059971"/>
                </a:cubicBezTo>
                <a:cubicBezTo>
                  <a:pt x="7210588" y="2091696"/>
                  <a:pt x="7155950" y="2114608"/>
                  <a:pt x="7166524" y="2135758"/>
                </a:cubicBezTo>
                <a:cubicBezTo>
                  <a:pt x="7166524" y="2169245"/>
                  <a:pt x="7210588" y="2125183"/>
                  <a:pt x="7254652" y="2156908"/>
                </a:cubicBezTo>
                <a:cubicBezTo>
                  <a:pt x="7254652" y="2169245"/>
                  <a:pt x="7221164" y="2190395"/>
                  <a:pt x="7221164" y="2190395"/>
                </a:cubicBezTo>
                <a:cubicBezTo>
                  <a:pt x="7221164" y="2200970"/>
                  <a:pt x="7275804" y="2223882"/>
                  <a:pt x="7275804" y="2223882"/>
                </a:cubicBezTo>
                <a:cubicBezTo>
                  <a:pt x="7288140" y="2278519"/>
                  <a:pt x="7231740" y="2299669"/>
                  <a:pt x="7231740" y="2343731"/>
                </a:cubicBezTo>
                <a:cubicBezTo>
                  <a:pt x="7244078" y="2375455"/>
                  <a:pt x="7275804" y="2343731"/>
                  <a:pt x="7288140" y="2354306"/>
                </a:cubicBezTo>
                <a:cubicBezTo>
                  <a:pt x="7319868" y="2398368"/>
                  <a:pt x="7254652" y="2463579"/>
                  <a:pt x="7265228" y="2497066"/>
                </a:cubicBezTo>
                <a:cubicBezTo>
                  <a:pt x="7265228" y="2528791"/>
                  <a:pt x="7298716" y="2484729"/>
                  <a:pt x="7309292" y="2507641"/>
                </a:cubicBezTo>
                <a:cubicBezTo>
                  <a:pt x="7319868" y="2528791"/>
                  <a:pt x="7319868" y="2616915"/>
                  <a:pt x="7309292" y="2638065"/>
                </a:cubicBezTo>
                <a:cubicBezTo>
                  <a:pt x="7298716" y="2692702"/>
                  <a:pt x="7189438" y="2768488"/>
                  <a:pt x="7275804" y="2726189"/>
                </a:cubicBezTo>
                <a:cubicBezTo>
                  <a:pt x="7353356" y="2703277"/>
                  <a:pt x="7298716" y="2726189"/>
                  <a:pt x="7309292" y="2747339"/>
                </a:cubicBezTo>
                <a:cubicBezTo>
                  <a:pt x="7319868" y="2757914"/>
                  <a:pt x="7353356" y="2736764"/>
                  <a:pt x="7363930" y="2757914"/>
                </a:cubicBezTo>
                <a:cubicBezTo>
                  <a:pt x="7363930" y="2757914"/>
                  <a:pt x="7374506" y="2824888"/>
                  <a:pt x="7374506" y="2846038"/>
                </a:cubicBezTo>
                <a:cubicBezTo>
                  <a:pt x="7374506" y="2867187"/>
                  <a:pt x="7330442" y="2867187"/>
                  <a:pt x="7342780" y="2900674"/>
                </a:cubicBezTo>
                <a:cubicBezTo>
                  <a:pt x="7342780" y="2911249"/>
                  <a:pt x="7385080" y="2921824"/>
                  <a:pt x="7385080" y="2921824"/>
                </a:cubicBezTo>
                <a:cubicBezTo>
                  <a:pt x="7385080" y="2955311"/>
                  <a:pt x="7363930" y="2976461"/>
                  <a:pt x="7363930" y="3009948"/>
                </a:cubicBezTo>
                <a:cubicBezTo>
                  <a:pt x="7363930" y="3043435"/>
                  <a:pt x="7385080" y="3009948"/>
                  <a:pt x="7397420" y="3031098"/>
                </a:cubicBezTo>
                <a:cubicBezTo>
                  <a:pt x="7418570" y="3054010"/>
                  <a:pt x="7397420" y="3129797"/>
                  <a:pt x="7385080" y="3129797"/>
                </a:cubicBezTo>
                <a:cubicBezTo>
                  <a:pt x="7407994" y="3150947"/>
                  <a:pt x="7439720" y="3085735"/>
                  <a:pt x="7450296" y="3129797"/>
                </a:cubicBezTo>
                <a:cubicBezTo>
                  <a:pt x="7450296" y="3150947"/>
                  <a:pt x="7439720" y="3163284"/>
                  <a:pt x="7439720" y="3173859"/>
                </a:cubicBezTo>
                <a:cubicBezTo>
                  <a:pt x="7439720" y="3173859"/>
                  <a:pt x="7439720" y="3205583"/>
                  <a:pt x="7439720" y="3217921"/>
                </a:cubicBezTo>
                <a:cubicBezTo>
                  <a:pt x="7429144" y="3228496"/>
                  <a:pt x="7385080" y="3239070"/>
                  <a:pt x="7374506" y="3261983"/>
                </a:cubicBezTo>
                <a:lnTo>
                  <a:pt x="7363930" y="3369494"/>
                </a:lnTo>
                <a:cubicBezTo>
                  <a:pt x="7385080" y="3402981"/>
                  <a:pt x="7517272" y="3369494"/>
                  <a:pt x="7517272" y="3381831"/>
                </a:cubicBezTo>
                <a:cubicBezTo>
                  <a:pt x="7538424" y="3413556"/>
                  <a:pt x="7473208" y="3480530"/>
                  <a:pt x="7483784" y="3535167"/>
                </a:cubicBezTo>
                <a:cubicBezTo>
                  <a:pt x="7494360" y="3566892"/>
                  <a:pt x="7527848" y="3577467"/>
                  <a:pt x="7538424" y="3600379"/>
                </a:cubicBezTo>
                <a:cubicBezTo>
                  <a:pt x="7538424" y="3621529"/>
                  <a:pt x="7494360" y="3632104"/>
                  <a:pt x="7494360" y="3655016"/>
                </a:cubicBezTo>
                <a:cubicBezTo>
                  <a:pt x="7494360" y="3676166"/>
                  <a:pt x="7538424" y="3720228"/>
                  <a:pt x="7548998" y="3730802"/>
                </a:cubicBezTo>
                <a:cubicBezTo>
                  <a:pt x="7548998" y="3730802"/>
                  <a:pt x="7494360" y="3709653"/>
                  <a:pt x="7494360" y="3720228"/>
                </a:cubicBezTo>
                <a:cubicBezTo>
                  <a:pt x="7494360" y="3730802"/>
                  <a:pt x="7548998" y="3751952"/>
                  <a:pt x="7582486" y="3796014"/>
                </a:cubicBezTo>
                <a:cubicBezTo>
                  <a:pt x="7647700" y="3861226"/>
                  <a:pt x="7756980" y="4003987"/>
                  <a:pt x="7756980" y="4113260"/>
                </a:cubicBezTo>
                <a:cubicBezTo>
                  <a:pt x="7756980" y="4134411"/>
                  <a:pt x="7725252" y="4123835"/>
                  <a:pt x="7725252" y="4134411"/>
                </a:cubicBezTo>
                <a:cubicBezTo>
                  <a:pt x="7712916" y="4167897"/>
                  <a:pt x="7746404" y="4189048"/>
                  <a:pt x="7756980" y="4266596"/>
                </a:cubicBezTo>
                <a:cubicBezTo>
                  <a:pt x="7767554" y="4298321"/>
                  <a:pt x="7746404" y="4331808"/>
                  <a:pt x="7756980" y="4365296"/>
                </a:cubicBezTo>
                <a:cubicBezTo>
                  <a:pt x="7767554" y="4386445"/>
                  <a:pt x="7790468" y="4419932"/>
                  <a:pt x="7790468" y="4430507"/>
                </a:cubicBezTo>
                <a:cubicBezTo>
                  <a:pt x="7801044" y="4451657"/>
                  <a:pt x="7779892" y="4474569"/>
                  <a:pt x="7779892" y="4495719"/>
                </a:cubicBezTo>
                <a:cubicBezTo>
                  <a:pt x="7779892" y="4529206"/>
                  <a:pt x="7801044" y="4550355"/>
                  <a:pt x="7801044" y="4571505"/>
                </a:cubicBezTo>
                <a:cubicBezTo>
                  <a:pt x="7811618" y="4604993"/>
                  <a:pt x="7790468" y="4638479"/>
                  <a:pt x="7790468" y="4670204"/>
                </a:cubicBezTo>
                <a:cubicBezTo>
                  <a:pt x="7790468" y="4735416"/>
                  <a:pt x="7832768" y="4802390"/>
                  <a:pt x="7832768" y="4857027"/>
                </a:cubicBezTo>
                <a:cubicBezTo>
                  <a:pt x="7832768" y="4888752"/>
                  <a:pt x="7811618" y="4909901"/>
                  <a:pt x="7822194" y="4943388"/>
                </a:cubicBezTo>
                <a:cubicBezTo>
                  <a:pt x="7832768" y="5020938"/>
                  <a:pt x="7876832" y="5086149"/>
                  <a:pt x="7887408" y="5161936"/>
                </a:cubicBezTo>
                <a:cubicBezTo>
                  <a:pt x="7910320" y="5260635"/>
                  <a:pt x="7876832" y="5346997"/>
                  <a:pt x="7910320" y="5435121"/>
                </a:cubicBezTo>
                <a:cubicBezTo>
                  <a:pt x="7920896" y="5479183"/>
                  <a:pt x="7964960" y="5510907"/>
                  <a:pt x="7964960" y="5554969"/>
                </a:cubicBezTo>
                <a:cubicBezTo>
                  <a:pt x="7975536" y="5599031"/>
                  <a:pt x="7954384" y="5653668"/>
                  <a:pt x="7954384" y="5697730"/>
                </a:cubicBezTo>
                <a:cubicBezTo>
                  <a:pt x="7954384" y="5741792"/>
                  <a:pt x="7986110" y="5773517"/>
                  <a:pt x="7986110" y="5817579"/>
                </a:cubicBezTo>
                <a:cubicBezTo>
                  <a:pt x="7998448" y="5861641"/>
                  <a:pt x="7986110" y="5916277"/>
                  <a:pt x="7986110" y="5960339"/>
                </a:cubicBezTo>
                <a:cubicBezTo>
                  <a:pt x="7998448" y="5981490"/>
                  <a:pt x="8019600" y="6002639"/>
                  <a:pt x="8019600" y="6025551"/>
                </a:cubicBezTo>
                <a:cubicBezTo>
                  <a:pt x="8019600" y="6059038"/>
                  <a:pt x="7998448" y="6101338"/>
                  <a:pt x="8009024" y="6124251"/>
                </a:cubicBezTo>
                <a:cubicBezTo>
                  <a:pt x="8019600" y="6189462"/>
                  <a:pt x="8074238" y="6233524"/>
                  <a:pt x="8084812" y="6288161"/>
                </a:cubicBezTo>
                <a:cubicBezTo>
                  <a:pt x="8128876" y="6408010"/>
                  <a:pt x="8095388" y="6571920"/>
                  <a:pt x="8118302" y="6670619"/>
                </a:cubicBezTo>
                <a:cubicBezTo>
                  <a:pt x="8128876" y="6746405"/>
                  <a:pt x="8183516" y="6790467"/>
                  <a:pt x="8204666" y="6845104"/>
                </a:cubicBezTo>
                <a:cubicBezTo>
                  <a:pt x="8238156" y="6964953"/>
                  <a:pt x="8194092" y="7162351"/>
                  <a:pt x="8217004" y="7238137"/>
                </a:cubicBezTo>
                <a:cubicBezTo>
                  <a:pt x="8217004" y="7269862"/>
                  <a:pt x="8217004" y="7292774"/>
                  <a:pt x="8238156" y="7313924"/>
                </a:cubicBezTo>
                <a:cubicBezTo>
                  <a:pt x="8282218" y="7357986"/>
                  <a:pt x="8282218" y="7402048"/>
                  <a:pt x="8303370" y="7488409"/>
                </a:cubicBezTo>
                <a:cubicBezTo>
                  <a:pt x="8324520" y="7641745"/>
                  <a:pt x="8303370" y="7763356"/>
                  <a:pt x="8248730" y="7870868"/>
                </a:cubicBezTo>
                <a:cubicBezTo>
                  <a:pt x="8238156" y="7904355"/>
                  <a:pt x="8183516" y="7981904"/>
                  <a:pt x="8172940" y="7969566"/>
                </a:cubicBezTo>
                <a:cubicBezTo>
                  <a:pt x="8194092" y="8013628"/>
                  <a:pt x="8248730" y="7992479"/>
                  <a:pt x="8248730" y="7992479"/>
                </a:cubicBezTo>
                <a:cubicBezTo>
                  <a:pt x="8269880" y="8013628"/>
                  <a:pt x="8204666" y="8003054"/>
                  <a:pt x="8204666" y="8003054"/>
                </a:cubicBezTo>
                <a:cubicBezTo>
                  <a:pt x="8204666" y="8036541"/>
                  <a:pt x="8368584" y="8003054"/>
                  <a:pt x="8336858" y="8003054"/>
                </a:cubicBezTo>
                <a:cubicBezTo>
                  <a:pt x="8521924" y="8003054"/>
                  <a:pt x="8610052" y="8078840"/>
                  <a:pt x="8740480" y="8089415"/>
                </a:cubicBezTo>
                <a:cubicBezTo>
                  <a:pt x="8849760" y="8101752"/>
                  <a:pt x="8992526" y="8133477"/>
                  <a:pt x="9013676" y="8177539"/>
                </a:cubicBezTo>
                <a:cubicBezTo>
                  <a:pt x="9036590" y="8200451"/>
                  <a:pt x="8980188" y="8166964"/>
                  <a:pt x="8969612" y="8188114"/>
                </a:cubicBezTo>
                <a:cubicBezTo>
                  <a:pt x="8948462" y="8242750"/>
                  <a:pt x="9003100" y="8221601"/>
                  <a:pt x="8992526" y="8276238"/>
                </a:cubicBezTo>
                <a:cubicBezTo>
                  <a:pt x="8992526" y="8286812"/>
                  <a:pt x="8937888" y="8276238"/>
                  <a:pt x="8925548" y="8276238"/>
                </a:cubicBezTo>
                <a:cubicBezTo>
                  <a:pt x="8914974" y="8307962"/>
                  <a:pt x="9003100" y="8418999"/>
                  <a:pt x="9003100" y="8418999"/>
                </a:cubicBezTo>
                <a:cubicBezTo>
                  <a:pt x="9013676" y="8450723"/>
                  <a:pt x="8969612" y="8494785"/>
                  <a:pt x="8969612" y="8538847"/>
                </a:cubicBezTo>
                <a:cubicBezTo>
                  <a:pt x="8969612" y="8559997"/>
                  <a:pt x="9024252" y="8723908"/>
                  <a:pt x="9024252" y="8757395"/>
                </a:cubicBezTo>
                <a:cubicBezTo>
                  <a:pt x="9036590" y="8767970"/>
                  <a:pt x="9013676" y="8799694"/>
                  <a:pt x="9013676" y="8799694"/>
                </a:cubicBezTo>
                <a:cubicBezTo>
                  <a:pt x="9024252" y="8822606"/>
                  <a:pt x="9057740" y="8833181"/>
                  <a:pt x="9068316" y="8856094"/>
                </a:cubicBezTo>
                <a:cubicBezTo>
                  <a:pt x="9101804" y="8942455"/>
                  <a:pt x="9078892" y="9106366"/>
                  <a:pt x="9068316" y="9171577"/>
                </a:cubicBezTo>
                <a:cubicBezTo>
                  <a:pt x="9057740" y="9182152"/>
                  <a:pt x="9078892" y="9215639"/>
                  <a:pt x="9078892" y="9215639"/>
                </a:cubicBezTo>
                <a:cubicBezTo>
                  <a:pt x="9078892" y="9226214"/>
                  <a:pt x="9057740" y="9226214"/>
                  <a:pt x="9057740" y="9236789"/>
                </a:cubicBezTo>
                <a:cubicBezTo>
                  <a:pt x="9057740" y="9270276"/>
                  <a:pt x="9101804" y="9303763"/>
                  <a:pt x="9101804" y="9335488"/>
                </a:cubicBezTo>
                <a:cubicBezTo>
                  <a:pt x="9122956" y="9434187"/>
                  <a:pt x="9089466" y="9631585"/>
                  <a:pt x="9101804" y="9707371"/>
                </a:cubicBezTo>
                <a:cubicBezTo>
                  <a:pt x="9112380" y="9762008"/>
                  <a:pt x="9133530" y="9806070"/>
                  <a:pt x="9144104" y="9860707"/>
                </a:cubicBezTo>
                <a:cubicBezTo>
                  <a:pt x="9156444" y="10014043"/>
                  <a:pt x="9144104" y="10110979"/>
                  <a:pt x="9156444" y="10220253"/>
                </a:cubicBezTo>
                <a:cubicBezTo>
                  <a:pt x="9156444" y="10253740"/>
                  <a:pt x="9177594" y="10297802"/>
                  <a:pt x="9177594" y="10329527"/>
                </a:cubicBezTo>
                <a:cubicBezTo>
                  <a:pt x="9177594" y="10341864"/>
                  <a:pt x="9156444" y="10341864"/>
                  <a:pt x="9156444" y="10352439"/>
                </a:cubicBezTo>
                <a:cubicBezTo>
                  <a:pt x="9156444" y="10428226"/>
                  <a:pt x="9177594" y="10537499"/>
                  <a:pt x="9198744" y="10636198"/>
                </a:cubicBezTo>
                <a:cubicBezTo>
                  <a:pt x="9221656" y="10722560"/>
                  <a:pt x="9276296" y="10844171"/>
                  <a:pt x="9265720" y="10898808"/>
                </a:cubicBezTo>
                <a:cubicBezTo>
                  <a:pt x="9265720" y="10909383"/>
                  <a:pt x="9232232" y="10930532"/>
                  <a:pt x="9232232" y="10941107"/>
                </a:cubicBezTo>
                <a:cubicBezTo>
                  <a:pt x="9221656" y="11008081"/>
                  <a:pt x="9242808" y="11073293"/>
                  <a:pt x="9255146" y="11127930"/>
                </a:cubicBezTo>
                <a:cubicBezTo>
                  <a:pt x="9265720" y="11216054"/>
                  <a:pt x="9276296" y="11302416"/>
                  <a:pt x="9286872" y="11390540"/>
                </a:cubicBezTo>
                <a:cubicBezTo>
                  <a:pt x="9308022" y="11520963"/>
                  <a:pt x="9341512" y="11630237"/>
                  <a:pt x="9341512" y="11739511"/>
                </a:cubicBezTo>
                <a:cubicBezTo>
                  <a:pt x="9341512" y="11772998"/>
                  <a:pt x="9375000" y="11815297"/>
                  <a:pt x="9375000" y="11838209"/>
                </a:cubicBezTo>
                <a:cubicBezTo>
                  <a:pt x="9375000" y="11859359"/>
                  <a:pt x="9341512" y="11859359"/>
                  <a:pt x="9341512" y="11882271"/>
                </a:cubicBezTo>
                <a:cubicBezTo>
                  <a:pt x="9320360" y="11936908"/>
                  <a:pt x="9375000" y="12023270"/>
                  <a:pt x="9385574" y="12100819"/>
                </a:cubicBezTo>
                <a:cubicBezTo>
                  <a:pt x="9396150" y="12111394"/>
                  <a:pt x="9375000" y="12143119"/>
                  <a:pt x="9375000" y="12143119"/>
                </a:cubicBezTo>
                <a:cubicBezTo>
                  <a:pt x="9385574" y="12176606"/>
                  <a:pt x="9417300" y="12208330"/>
                  <a:pt x="9429638" y="12241817"/>
                </a:cubicBezTo>
                <a:cubicBezTo>
                  <a:pt x="9440212" y="12329941"/>
                  <a:pt x="9406724" y="12416303"/>
                  <a:pt x="9362660" y="12426878"/>
                </a:cubicBezTo>
                <a:cubicBezTo>
                  <a:pt x="9330936" y="12439215"/>
                  <a:pt x="9320360" y="12426878"/>
                  <a:pt x="9320360" y="12426878"/>
                </a:cubicBezTo>
                <a:cubicBezTo>
                  <a:pt x="9320360" y="12426878"/>
                  <a:pt x="9320360" y="12449790"/>
                  <a:pt x="9330936" y="12483277"/>
                </a:cubicBezTo>
                <a:cubicBezTo>
                  <a:pt x="9330936" y="12483277"/>
                  <a:pt x="9297448" y="12470940"/>
                  <a:pt x="9308022" y="12504427"/>
                </a:cubicBezTo>
                <a:cubicBezTo>
                  <a:pt x="9362660" y="12580214"/>
                  <a:pt x="9188168" y="12416303"/>
                  <a:pt x="9198744" y="12416303"/>
                </a:cubicBezTo>
                <a:cubicBezTo>
                  <a:pt x="9112380" y="12426878"/>
                  <a:pt x="9221656" y="12525577"/>
                  <a:pt x="9211082" y="12537914"/>
                </a:cubicBezTo>
                <a:cubicBezTo>
                  <a:pt x="9211082" y="12548489"/>
                  <a:pt x="9144104" y="12504427"/>
                  <a:pt x="9133530" y="12493852"/>
                </a:cubicBezTo>
                <a:lnTo>
                  <a:pt x="9133530" y="12504427"/>
                </a:lnTo>
                <a:cubicBezTo>
                  <a:pt x="9122956" y="12504427"/>
                  <a:pt x="9101804" y="12460365"/>
                  <a:pt x="9068316" y="12416303"/>
                </a:cubicBezTo>
                <a:cubicBezTo>
                  <a:pt x="9063028" y="12416303"/>
                  <a:pt x="9060384" y="12413659"/>
                  <a:pt x="9057740" y="12411015"/>
                </a:cubicBezTo>
                <a:lnTo>
                  <a:pt x="9053386" y="12408838"/>
                </a:lnTo>
                <a:lnTo>
                  <a:pt x="9047164" y="12395153"/>
                </a:lnTo>
                <a:lnTo>
                  <a:pt x="9047164" y="12405728"/>
                </a:lnTo>
                <a:cubicBezTo>
                  <a:pt x="9024252" y="12374003"/>
                  <a:pt x="9003100" y="12351091"/>
                  <a:pt x="8992526" y="12351091"/>
                </a:cubicBezTo>
                <a:cubicBezTo>
                  <a:pt x="8948462" y="12384578"/>
                  <a:pt x="9003100" y="12416303"/>
                  <a:pt x="9003100" y="12416303"/>
                </a:cubicBezTo>
                <a:cubicBezTo>
                  <a:pt x="9047164" y="12504427"/>
                  <a:pt x="8883248" y="12351091"/>
                  <a:pt x="8893824" y="12361666"/>
                </a:cubicBezTo>
                <a:cubicBezTo>
                  <a:pt x="8883248" y="12361666"/>
                  <a:pt x="8893824" y="12329941"/>
                  <a:pt x="8893824" y="12319367"/>
                </a:cubicBezTo>
                <a:cubicBezTo>
                  <a:pt x="8870910" y="12264730"/>
                  <a:pt x="8839184" y="12166031"/>
                  <a:pt x="8828608" y="12155456"/>
                </a:cubicBezTo>
                <a:cubicBezTo>
                  <a:pt x="8828608" y="12155456"/>
                  <a:pt x="8818034" y="12187181"/>
                  <a:pt x="8818034" y="12197755"/>
                </a:cubicBezTo>
                <a:cubicBezTo>
                  <a:pt x="8773970" y="12111394"/>
                  <a:pt x="8761632" y="12023270"/>
                  <a:pt x="8740480" y="11913996"/>
                </a:cubicBezTo>
                <a:cubicBezTo>
                  <a:pt x="8729906" y="11815297"/>
                  <a:pt x="8675268" y="11827635"/>
                  <a:pt x="8587140" y="11838209"/>
                </a:cubicBezTo>
                <a:cubicBezTo>
                  <a:pt x="8051324" y="11913996"/>
                  <a:pt x="7668852" y="12002120"/>
                  <a:pt x="7189438" y="12100819"/>
                </a:cubicBezTo>
                <a:cubicBezTo>
                  <a:pt x="6960308" y="12143119"/>
                  <a:pt x="6729412" y="12220668"/>
                  <a:pt x="6523194" y="12264730"/>
                </a:cubicBezTo>
                <a:cubicBezTo>
                  <a:pt x="6008530" y="12395153"/>
                  <a:pt x="5495628" y="12537914"/>
                  <a:pt x="5003878" y="12668338"/>
                </a:cubicBezTo>
                <a:cubicBezTo>
                  <a:pt x="4829384" y="12712400"/>
                  <a:pt x="4653130" y="12767036"/>
                  <a:pt x="4490976" y="12798761"/>
                </a:cubicBezTo>
                <a:cubicBezTo>
                  <a:pt x="4358784" y="12832248"/>
                  <a:pt x="4238932" y="12832248"/>
                  <a:pt x="4108502" y="12876310"/>
                </a:cubicBezTo>
                <a:cubicBezTo>
                  <a:pt x="4085590" y="12876310"/>
                  <a:pt x="4075014" y="12908035"/>
                  <a:pt x="4053864" y="12908035"/>
                </a:cubicBezTo>
                <a:cubicBezTo>
                  <a:pt x="3911096" y="12952097"/>
                  <a:pt x="3703116" y="12941522"/>
                  <a:pt x="3583262" y="12930947"/>
                </a:cubicBezTo>
                <a:cubicBezTo>
                  <a:pt x="3419346" y="12920372"/>
                  <a:pt x="3234278" y="12832248"/>
                  <a:pt x="3102086" y="12767036"/>
                </a:cubicBezTo>
                <a:cubicBezTo>
                  <a:pt x="3047448" y="12733549"/>
                  <a:pt x="2982234" y="12613701"/>
                  <a:pt x="2971658" y="12580214"/>
                </a:cubicBezTo>
                <a:cubicBezTo>
                  <a:pt x="2971658" y="12537914"/>
                  <a:pt x="3005147" y="12504427"/>
                  <a:pt x="3005147" y="12483277"/>
                </a:cubicBezTo>
                <a:cubicBezTo>
                  <a:pt x="2992809" y="12416303"/>
                  <a:pt x="2917019" y="12384578"/>
                  <a:pt x="2906444" y="12307029"/>
                </a:cubicBezTo>
                <a:cubicBezTo>
                  <a:pt x="2883531" y="12241817"/>
                  <a:pt x="2906444" y="12176606"/>
                  <a:pt x="2917019" y="12132544"/>
                </a:cubicBezTo>
                <a:cubicBezTo>
                  <a:pt x="2938170" y="12023270"/>
                  <a:pt x="2894106" y="12012695"/>
                  <a:pt x="2872956" y="11924571"/>
                </a:cubicBezTo>
                <a:cubicBezTo>
                  <a:pt x="2872956" y="11903421"/>
                  <a:pt x="2906444" y="11913996"/>
                  <a:pt x="2906444" y="11913996"/>
                </a:cubicBezTo>
                <a:cubicBezTo>
                  <a:pt x="2906444" y="11869934"/>
                  <a:pt x="2872956" y="11783573"/>
                  <a:pt x="2851805" y="11739511"/>
                </a:cubicBezTo>
                <a:cubicBezTo>
                  <a:pt x="2797166" y="11651387"/>
                  <a:pt x="2698463" y="11619662"/>
                  <a:pt x="2687888" y="11510388"/>
                </a:cubicBezTo>
                <a:cubicBezTo>
                  <a:pt x="2675550" y="11390540"/>
                  <a:pt x="2763678" y="11312990"/>
                  <a:pt x="2763678" y="11226629"/>
                </a:cubicBezTo>
                <a:cubicBezTo>
                  <a:pt x="2763678" y="11159655"/>
                  <a:pt x="2730189" y="11193142"/>
                  <a:pt x="2719614" y="11127930"/>
                </a:cubicBezTo>
                <a:cubicBezTo>
                  <a:pt x="2709038" y="11094443"/>
                  <a:pt x="2742527" y="10898808"/>
                  <a:pt x="2719614" y="10886470"/>
                </a:cubicBezTo>
                <a:cubicBezTo>
                  <a:pt x="2675550" y="10854746"/>
                  <a:pt x="2687888" y="10964019"/>
                  <a:pt x="2664975" y="10941107"/>
                </a:cubicBezTo>
                <a:cubicBezTo>
                  <a:pt x="2633249" y="10919957"/>
                  <a:pt x="2654400" y="10844171"/>
                  <a:pt x="2643824" y="10821259"/>
                </a:cubicBezTo>
                <a:cubicBezTo>
                  <a:pt x="2578610" y="10734897"/>
                  <a:pt x="2568034" y="10844171"/>
                  <a:pt x="2523971" y="10789534"/>
                </a:cubicBezTo>
                <a:cubicBezTo>
                  <a:pt x="2490482" y="10756047"/>
                  <a:pt x="2523971" y="10711985"/>
                  <a:pt x="2534546" y="10667923"/>
                </a:cubicBezTo>
                <a:cubicBezTo>
                  <a:pt x="2534546" y="10636198"/>
                  <a:pt x="2523971" y="10570986"/>
                  <a:pt x="2534546" y="10526924"/>
                </a:cubicBezTo>
                <a:cubicBezTo>
                  <a:pt x="2534546" y="10493437"/>
                  <a:pt x="2555697" y="10472288"/>
                  <a:pt x="2555697" y="10449375"/>
                </a:cubicBezTo>
                <a:cubicBezTo>
                  <a:pt x="2555697" y="10428226"/>
                  <a:pt x="2523971" y="10461713"/>
                  <a:pt x="2523971" y="10449375"/>
                </a:cubicBezTo>
                <a:cubicBezTo>
                  <a:pt x="2511633" y="10438800"/>
                  <a:pt x="2545121" y="10417651"/>
                  <a:pt x="2545121" y="10407076"/>
                </a:cubicBezTo>
                <a:cubicBezTo>
                  <a:pt x="2545121" y="10363014"/>
                  <a:pt x="2414693" y="10243165"/>
                  <a:pt x="2402355" y="10089829"/>
                </a:cubicBezTo>
                <a:cubicBezTo>
                  <a:pt x="2402355" y="10045767"/>
                  <a:pt x="2425268" y="10014043"/>
                  <a:pt x="2402355" y="9991131"/>
                </a:cubicBezTo>
                <a:cubicBezTo>
                  <a:pt x="2370629" y="9959406"/>
                  <a:pt x="2381204" y="9991131"/>
                  <a:pt x="2381204" y="9936494"/>
                </a:cubicBezTo>
                <a:cubicBezTo>
                  <a:pt x="2381204" y="9881857"/>
                  <a:pt x="2326565" y="9827220"/>
                  <a:pt x="2337140" y="9860707"/>
                </a:cubicBezTo>
                <a:cubicBezTo>
                  <a:pt x="2326565" y="9806070"/>
                  <a:pt x="2370629" y="9806070"/>
                  <a:pt x="2370629" y="9772583"/>
                </a:cubicBezTo>
                <a:cubicBezTo>
                  <a:pt x="2370629" y="9762008"/>
                  <a:pt x="2349478" y="9696796"/>
                  <a:pt x="2360054" y="9707371"/>
                </a:cubicBezTo>
                <a:cubicBezTo>
                  <a:pt x="2349478" y="9707371"/>
                  <a:pt x="2315990" y="9696796"/>
                  <a:pt x="2315990" y="9707371"/>
                </a:cubicBezTo>
                <a:cubicBezTo>
                  <a:pt x="2315990" y="9696796"/>
                  <a:pt x="2326565" y="9642160"/>
                  <a:pt x="2315990" y="9631585"/>
                </a:cubicBezTo>
                <a:cubicBezTo>
                  <a:pt x="2305415" y="9619247"/>
                  <a:pt x="2261351" y="9652734"/>
                  <a:pt x="2250776" y="9631585"/>
                </a:cubicBezTo>
                <a:cubicBezTo>
                  <a:pt x="2217287" y="9598098"/>
                  <a:pt x="2261351" y="9576948"/>
                  <a:pt x="2261351" y="9532886"/>
                </a:cubicBezTo>
                <a:lnTo>
                  <a:pt x="2217287" y="9522311"/>
                </a:lnTo>
                <a:cubicBezTo>
                  <a:pt x="2217287" y="9522311"/>
                  <a:pt x="2238438" y="9478249"/>
                  <a:pt x="2238438" y="9488824"/>
                </a:cubicBezTo>
                <a:cubicBezTo>
                  <a:pt x="2261351" y="9434187"/>
                  <a:pt x="2238438" y="9400700"/>
                  <a:pt x="2238438" y="9423612"/>
                </a:cubicBezTo>
                <a:cubicBezTo>
                  <a:pt x="2238438" y="9390125"/>
                  <a:pt x="2238438" y="9413037"/>
                  <a:pt x="2261351" y="9379550"/>
                </a:cubicBezTo>
                <a:cubicBezTo>
                  <a:pt x="2271926" y="9358400"/>
                  <a:pt x="2305415" y="9335488"/>
                  <a:pt x="2282502" y="9303763"/>
                </a:cubicBezTo>
                <a:cubicBezTo>
                  <a:pt x="2282502" y="9291426"/>
                  <a:pt x="2206712" y="9303763"/>
                  <a:pt x="2206712" y="9291426"/>
                </a:cubicBezTo>
                <a:cubicBezTo>
                  <a:pt x="2206712" y="9249127"/>
                  <a:pt x="2293077" y="9215639"/>
                  <a:pt x="2315990" y="9150428"/>
                </a:cubicBezTo>
                <a:cubicBezTo>
                  <a:pt x="2326565" y="9127515"/>
                  <a:pt x="2326565" y="9041154"/>
                  <a:pt x="2337140" y="9041154"/>
                </a:cubicBezTo>
                <a:cubicBezTo>
                  <a:pt x="2315990" y="9018242"/>
                  <a:pt x="2271926" y="9085216"/>
                  <a:pt x="2271926" y="9062304"/>
                </a:cubicBezTo>
                <a:cubicBezTo>
                  <a:pt x="2271926" y="9030579"/>
                  <a:pt x="2349478" y="8953030"/>
                  <a:pt x="2349478" y="8931880"/>
                </a:cubicBezTo>
                <a:cubicBezTo>
                  <a:pt x="2337140" y="8921305"/>
                  <a:pt x="2293077" y="8942455"/>
                  <a:pt x="2293077" y="8942455"/>
                </a:cubicBezTo>
                <a:lnTo>
                  <a:pt x="2293077" y="8921305"/>
                </a:lnTo>
                <a:cubicBezTo>
                  <a:pt x="2217287" y="8921305"/>
                  <a:pt x="2217287" y="8975942"/>
                  <a:pt x="2162648" y="8942455"/>
                </a:cubicBezTo>
                <a:cubicBezTo>
                  <a:pt x="2152073" y="8942455"/>
                  <a:pt x="2162648" y="8921305"/>
                  <a:pt x="2173224" y="8908968"/>
                </a:cubicBezTo>
                <a:cubicBezTo>
                  <a:pt x="2162648" y="8908968"/>
                  <a:pt x="2130922" y="8843756"/>
                  <a:pt x="2130922" y="8833181"/>
                </a:cubicBezTo>
                <a:cubicBezTo>
                  <a:pt x="2141498" y="8799694"/>
                  <a:pt x="2196136" y="8778544"/>
                  <a:pt x="2206712" y="8745057"/>
                </a:cubicBezTo>
                <a:cubicBezTo>
                  <a:pt x="2217287" y="8723908"/>
                  <a:pt x="2173224" y="8734482"/>
                  <a:pt x="2173224" y="8734482"/>
                </a:cubicBezTo>
                <a:cubicBezTo>
                  <a:pt x="2162648" y="8702758"/>
                  <a:pt x="2227862" y="8637546"/>
                  <a:pt x="2238438" y="8637546"/>
                </a:cubicBezTo>
                <a:cubicBezTo>
                  <a:pt x="2196136" y="8581147"/>
                  <a:pt x="1878878" y="8648121"/>
                  <a:pt x="1769600" y="8658696"/>
                </a:cubicBezTo>
                <a:cubicBezTo>
                  <a:pt x="1649746" y="8669271"/>
                  <a:pt x="1462916" y="8637546"/>
                  <a:pt x="1418852" y="8669271"/>
                </a:cubicBezTo>
                <a:cubicBezTo>
                  <a:pt x="1387127" y="8625209"/>
                  <a:pt x="1311337" y="8625209"/>
                  <a:pt x="1244360" y="8604059"/>
                </a:cubicBezTo>
                <a:cubicBezTo>
                  <a:pt x="1189721" y="8570572"/>
                  <a:pt x="1200296" y="8526510"/>
                  <a:pt x="1168570" y="8515935"/>
                </a:cubicBezTo>
                <a:cubicBezTo>
                  <a:pt x="1168570" y="8505360"/>
                  <a:pt x="950014" y="8429573"/>
                  <a:pt x="981740" y="8385511"/>
                </a:cubicBezTo>
                <a:cubicBezTo>
                  <a:pt x="981740" y="8385511"/>
                  <a:pt x="1124507" y="8418999"/>
                  <a:pt x="1135082" y="8418999"/>
                </a:cubicBezTo>
                <a:cubicBezTo>
                  <a:pt x="1135082" y="8406661"/>
                  <a:pt x="1113932" y="8385511"/>
                  <a:pt x="1113932" y="8385511"/>
                </a:cubicBezTo>
                <a:cubicBezTo>
                  <a:pt x="1059292" y="8362599"/>
                  <a:pt x="939439" y="8276238"/>
                  <a:pt x="939439" y="8255088"/>
                </a:cubicBezTo>
                <a:cubicBezTo>
                  <a:pt x="939439" y="8255088"/>
                  <a:pt x="971165" y="8200451"/>
                  <a:pt x="960590" y="8188114"/>
                </a:cubicBezTo>
                <a:cubicBezTo>
                  <a:pt x="916526" y="8122902"/>
                  <a:pt x="763184" y="8144052"/>
                  <a:pt x="752609" y="8036541"/>
                </a:cubicBezTo>
                <a:cubicBezTo>
                  <a:pt x="807248" y="8068265"/>
                  <a:pt x="916526" y="8101752"/>
                  <a:pt x="950014" y="8101752"/>
                </a:cubicBezTo>
                <a:cubicBezTo>
                  <a:pt x="960590" y="8101752"/>
                  <a:pt x="1015229" y="8078840"/>
                  <a:pt x="1015229" y="8078840"/>
                </a:cubicBezTo>
                <a:cubicBezTo>
                  <a:pt x="1015229" y="8036541"/>
                  <a:pt x="994078" y="8078840"/>
                  <a:pt x="960590" y="8057690"/>
                </a:cubicBezTo>
                <a:cubicBezTo>
                  <a:pt x="950014" y="8047116"/>
                  <a:pt x="960590" y="8024203"/>
                  <a:pt x="960590" y="8013628"/>
                </a:cubicBezTo>
                <a:cubicBezTo>
                  <a:pt x="950014" y="8003054"/>
                  <a:pt x="861887" y="7992479"/>
                  <a:pt x="884800" y="7969566"/>
                </a:cubicBezTo>
                <a:cubicBezTo>
                  <a:pt x="905951" y="7958992"/>
                  <a:pt x="960590" y="7981904"/>
                  <a:pt x="971165" y="7969566"/>
                </a:cubicBezTo>
                <a:cubicBezTo>
                  <a:pt x="960590" y="7981904"/>
                  <a:pt x="916526" y="7784506"/>
                  <a:pt x="928864" y="7795081"/>
                </a:cubicBezTo>
                <a:cubicBezTo>
                  <a:pt x="895375" y="7751019"/>
                  <a:pt x="687395" y="7740444"/>
                  <a:pt x="666244" y="7675232"/>
                </a:cubicBezTo>
                <a:cubicBezTo>
                  <a:pt x="632756" y="7587108"/>
                  <a:pt x="655669" y="7555384"/>
                  <a:pt x="710308" y="7532471"/>
                </a:cubicBezTo>
                <a:cubicBezTo>
                  <a:pt x="687395" y="7544809"/>
                  <a:pt x="655669" y="7664657"/>
                  <a:pt x="697970" y="7641745"/>
                </a:cubicBezTo>
                <a:cubicBezTo>
                  <a:pt x="731458" y="7641745"/>
                  <a:pt x="840736" y="7423198"/>
                  <a:pt x="710308" y="7477835"/>
                </a:cubicBezTo>
                <a:cubicBezTo>
                  <a:pt x="720883" y="7456685"/>
                  <a:pt x="720883" y="7446110"/>
                  <a:pt x="742034" y="7446110"/>
                </a:cubicBezTo>
                <a:cubicBezTo>
                  <a:pt x="742034" y="7488409"/>
                  <a:pt x="786097" y="7435535"/>
                  <a:pt x="742034" y="7446110"/>
                </a:cubicBezTo>
                <a:cubicBezTo>
                  <a:pt x="819586" y="7292774"/>
                  <a:pt x="666244" y="7347411"/>
                  <a:pt x="578117" y="7303349"/>
                </a:cubicBezTo>
                <a:cubicBezTo>
                  <a:pt x="546391" y="7292774"/>
                  <a:pt x="491752" y="7248712"/>
                  <a:pt x="479414" y="7227562"/>
                </a:cubicBezTo>
                <a:cubicBezTo>
                  <a:pt x="447688" y="7162351"/>
                  <a:pt x="502327" y="7095376"/>
                  <a:pt x="491752" y="7053077"/>
                </a:cubicBezTo>
                <a:cubicBezTo>
                  <a:pt x="479414" y="6910316"/>
                  <a:pt x="283771" y="6866254"/>
                  <a:pt x="260858" y="6725256"/>
                </a:cubicBezTo>
                <a:cubicBezTo>
                  <a:pt x="250282" y="6681194"/>
                  <a:pt x="304921" y="6615982"/>
                  <a:pt x="283771" y="6571920"/>
                </a:cubicBezTo>
                <a:cubicBezTo>
                  <a:pt x="260858" y="6538433"/>
                  <a:pt x="130429" y="6527858"/>
                  <a:pt x="141004" y="6483796"/>
                </a:cubicBezTo>
                <a:cubicBezTo>
                  <a:pt x="162155" y="6462646"/>
                  <a:pt x="250282" y="6561345"/>
                  <a:pt x="283771" y="6538433"/>
                </a:cubicBezTo>
                <a:cubicBezTo>
                  <a:pt x="283771" y="6527858"/>
                  <a:pt x="185068" y="6462646"/>
                  <a:pt x="195643" y="6473221"/>
                </a:cubicBezTo>
                <a:cubicBezTo>
                  <a:pt x="162155" y="6429159"/>
                  <a:pt x="195643" y="6298736"/>
                  <a:pt x="185068" y="6254674"/>
                </a:cubicBezTo>
                <a:cubicBezTo>
                  <a:pt x="162155" y="6178887"/>
                  <a:pt x="75790" y="6155975"/>
                  <a:pt x="75790" y="6090763"/>
                </a:cubicBezTo>
                <a:cubicBezTo>
                  <a:pt x="65215" y="6059038"/>
                  <a:pt x="96941" y="6014976"/>
                  <a:pt x="96941" y="6002639"/>
                </a:cubicBezTo>
                <a:cubicBezTo>
                  <a:pt x="86365" y="5970914"/>
                  <a:pt x="21151" y="5960339"/>
                  <a:pt x="10576" y="5926852"/>
                </a:cubicBezTo>
                <a:cubicBezTo>
                  <a:pt x="0" y="5882790"/>
                  <a:pt x="75790" y="5807004"/>
                  <a:pt x="31726" y="5796429"/>
                </a:cubicBezTo>
                <a:cubicBezTo>
                  <a:pt x="75790" y="5773517"/>
                  <a:pt x="65215" y="5773517"/>
                  <a:pt x="86365" y="5741792"/>
                </a:cubicBezTo>
                <a:cubicBezTo>
                  <a:pt x="96941" y="5718880"/>
                  <a:pt x="206219" y="5544394"/>
                  <a:pt x="195643" y="5533819"/>
                </a:cubicBezTo>
                <a:cubicBezTo>
                  <a:pt x="195643" y="5533819"/>
                  <a:pt x="109278" y="5588456"/>
                  <a:pt x="109278" y="5599031"/>
                </a:cubicBezTo>
                <a:cubicBezTo>
                  <a:pt x="42302" y="5697730"/>
                  <a:pt x="130429" y="5523245"/>
                  <a:pt x="130429" y="5523245"/>
                </a:cubicBezTo>
                <a:cubicBezTo>
                  <a:pt x="141004" y="5500332"/>
                  <a:pt x="109278" y="5468607"/>
                  <a:pt x="109278" y="5458033"/>
                </a:cubicBezTo>
                <a:cubicBezTo>
                  <a:pt x="119854" y="5403396"/>
                  <a:pt x="206219" y="5325847"/>
                  <a:pt x="195643" y="5260635"/>
                </a:cubicBezTo>
                <a:cubicBezTo>
                  <a:pt x="195643" y="5250060"/>
                  <a:pt x="174493" y="5250060"/>
                  <a:pt x="174493" y="5260635"/>
                </a:cubicBezTo>
                <a:cubicBezTo>
                  <a:pt x="174493" y="5250060"/>
                  <a:pt x="151580" y="5216573"/>
                  <a:pt x="174493" y="5172511"/>
                </a:cubicBezTo>
                <a:cubicBezTo>
                  <a:pt x="195643" y="5107300"/>
                  <a:pt x="260858" y="5063238"/>
                  <a:pt x="239707" y="5042087"/>
                </a:cubicBezTo>
                <a:cubicBezTo>
                  <a:pt x="229132" y="5020938"/>
                  <a:pt x="174493" y="5096724"/>
                  <a:pt x="185068" y="5086149"/>
                </a:cubicBezTo>
                <a:cubicBezTo>
                  <a:pt x="174493" y="5096724"/>
                  <a:pt x="141004" y="5063238"/>
                  <a:pt x="130429" y="5075574"/>
                </a:cubicBezTo>
                <a:cubicBezTo>
                  <a:pt x="141004" y="5063238"/>
                  <a:pt x="109278" y="5250060"/>
                  <a:pt x="75790" y="5216573"/>
                </a:cubicBezTo>
                <a:cubicBezTo>
                  <a:pt x="31726" y="5151362"/>
                  <a:pt x="109278" y="5042087"/>
                  <a:pt x="130429" y="4998025"/>
                </a:cubicBezTo>
                <a:cubicBezTo>
                  <a:pt x="162155" y="4953963"/>
                  <a:pt x="185068" y="4899326"/>
                  <a:pt x="206219" y="4867602"/>
                </a:cubicBezTo>
                <a:cubicBezTo>
                  <a:pt x="283771" y="4758328"/>
                  <a:pt x="414199" y="4670204"/>
                  <a:pt x="491752" y="4583843"/>
                </a:cubicBezTo>
                <a:cubicBezTo>
                  <a:pt x="482499" y="4599705"/>
                  <a:pt x="480185" y="4603671"/>
                  <a:pt x="493735" y="4581612"/>
                </a:cubicBezTo>
                <a:lnTo>
                  <a:pt x="494062" y="4581078"/>
                </a:lnTo>
                <a:lnTo>
                  <a:pt x="506293" y="4566438"/>
                </a:lnTo>
                <a:cubicBezTo>
                  <a:pt x="510258" y="4560930"/>
                  <a:pt x="512902" y="4555643"/>
                  <a:pt x="512902" y="4550355"/>
                </a:cubicBezTo>
                <a:lnTo>
                  <a:pt x="494062" y="4581078"/>
                </a:lnTo>
                <a:lnTo>
                  <a:pt x="491752" y="4583843"/>
                </a:lnTo>
                <a:cubicBezTo>
                  <a:pt x="502327" y="4550355"/>
                  <a:pt x="534053" y="4485144"/>
                  <a:pt x="523478" y="4485144"/>
                </a:cubicBezTo>
                <a:cubicBezTo>
                  <a:pt x="523478" y="4485144"/>
                  <a:pt x="414199" y="4550355"/>
                  <a:pt x="382474" y="4583843"/>
                </a:cubicBezTo>
                <a:cubicBezTo>
                  <a:pt x="283771" y="4670204"/>
                  <a:pt x="273196" y="4724841"/>
                  <a:pt x="174493" y="4758328"/>
                </a:cubicBezTo>
                <a:cubicBezTo>
                  <a:pt x="250282" y="4638479"/>
                  <a:pt x="359560" y="4604993"/>
                  <a:pt x="447688" y="4495719"/>
                </a:cubicBezTo>
                <a:cubicBezTo>
                  <a:pt x="447688" y="4495719"/>
                  <a:pt x="447688" y="4430507"/>
                  <a:pt x="458263" y="4419932"/>
                </a:cubicBezTo>
                <a:cubicBezTo>
                  <a:pt x="479414" y="4375870"/>
                  <a:pt x="546391" y="4342383"/>
                  <a:pt x="611605" y="4287746"/>
                </a:cubicBezTo>
                <a:cubicBezTo>
                  <a:pt x="632756" y="4266596"/>
                  <a:pt x="775522" y="4146748"/>
                  <a:pt x="775522" y="4134411"/>
                </a:cubicBezTo>
                <a:cubicBezTo>
                  <a:pt x="763184" y="4123835"/>
                  <a:pt x="447688" y="4386445"/>
                  <a:pt x="601030" y="4243684"/>
                </a:cubicBezTo>
                <a:cubicBezTo>
                  <a:pt x="632756" y="4222534"/>
                  <a:pt x="752609" y="4113260"/>
                  <a:pt x="752609" y="4113260"/>
                </a:cubicBezTo>
                <a:cubicBezTo>
                  <a:pt x="763184" y="4092111"/>
                  <a:pt x="752609" y="4069198"/>
                  <a:pt x="763184" y="4069198"/>
                </a:cubicBezTo>
                <a:cubicBezTo>
                  <a:pt x="796673" y="4025136"/>
                  <a:pt x="851312" y="3993412"/>
                  <a:pt x="895375" y="3949350"/>
                </a:cubicBezTo>
                <a:cubicBezTo>
                  <a:pt x="1189721" y="3709653"/>
                  <a:pt x="1496405" y="3480530"/>
                  <a:pt x="1801326" y="3249645"/>
                </a:cubicBezTo>
                <a:cubicBezTo>
                  <a:pt x="1944092" y="3129797"/>
                  <a:pt x="1769600" y="3228496"/>
                  <a:pt x="1714961" y="3249645"/>
                </a:cubicBezTo>
                <a:cubicBezTo>
                  <a:pt x="1670897" y="3272558"/>
                  <a:pt x="1626833" y="3327195"/>
                  <a:pt x="1540468" y="3381831"/>
                </a:cubicBezTo>
                <a:cubicBezTo>
                  <a:pt x="1496405" y="3413556"/>
                  <a:pt x="1288424" y="3545742"/>
                  <a:pt x="1353638" y="3468193"/>
                </a:cubicBezTo>
                <a:cubicBezTo>
                  <a:pt x="1452341" y="3369494"/>
                  <a:pt x="1582770" y="3293707"/>
                  <a:pt x="1693810" y="3228496"/>
                </a:cubicBezTo>
                <a:cubicBezTo>
                  <a:pt x="1780175" y="3163284"/>
                  <a:pt x="1725536" y="3173859"/>
                  <a:pt x="1660322" y="3195009"/>
                </a:cubicBezTo>
                <a:cubicBezTo>
                  <a:pt x="1605683" y="3228496"/>
                  <a:pt x="1452341" y="3369494"/>
                  <a:pt x="1418852" y="3358919"/>
                </a:cubicBezTo>
                <a:cubicBezTo>
                  <a:pt x="1343063" y="3348344"/>
                  <a:pt x="1452341" y="3283132"/>
                  <a:pt x="1441766" y="3272558"/>
                </a:cubicBezTo>
                <a:cubicBezTo>
                  <a:pt x="1387127" y="3228496"/>
                  <a:pt x="1332488" y="3381831"/>
                  <a:pt x="1256698" y="3348344"/>
                </a:cubicBezTo>
                <a:cubicBezTo>
                  <a:pt x="1288424" y="3358919"/>
                  <a:pt x="1288424" y="3261983"/>
                  <a:pt x="1277848" y="3283132"/>
                </a:cubicBezTo>
                <a:cubicBezTo>
                  <a:pt x="1288424" y="3249645"/>
                  <a:pt x="1376551" y="3163284"/>
                  <a:pt x="1267273" y="3217921"/>
                </a:cubicBezTo>
                <a:cubicBezTo>
                  <a:pt x="1157995" y="3261983"/>
                  <a:pt x="1256698" y="3150947"/>
                  <a:pt x="1277848" y="3129797"/>
                </a:cubicBezTo>
                <a:cubicBezTo>
                  <a:pt x="1529893" y="2867187"/>
                  <a:pt x="1922942" y="2726189"/>
                  <a:pt x="2130922" y="2507641"/>
                </a:cubicBezTo>
                <a:cubicBezTo>
                  <a:pt x="2152073" y="2497066"/>
                  <a:pt x="2130922" y="2497066"/>
                  <a:pt x="2130922" y="2507641"/>
                </a:cubicBezTo>
                <a:cubicBezTo>
                  <a:pt x="1988156" y="2583428"/>
                  <a:pt x="1878878" y="2638065"/>
                  <a:pt x="1714961" y="2747339"/>
                </a:cubicBezTo>
                <a:cubicBezTo>
                  <a:pt x="1670897" y="2769370"/>
                  <a:pt x="1624630" y="2802416"/>
                  <a:pt x="1578363" y="2839428"/>
                </a:cubicBezTo>
                <a:lnTo>
                  <a:pt x="1483898" y="2919569"/>
                </a:lnTo>
                <a:lnTo>
                  <a:pt x="1473987" y="2925322"/>
                </a:lnTo>
                <a:cubicBezTo>
                  <a:pt x="1464045" y="2931339"/>
                  <a:pt x="1451253" y="2939277"/>
                  <a:pt x="1435163" y="2949456"/>
                </a:cubicBezTo>
                <a:lnTo>
                  <a:pt x="1380698" y="2984377"/>
                </a:lnTo>
                <a:lnTo>
                  <a:pt x="1361349" y="2994526"/>
                </a:lnTo>
                <a:cubicBezTo>
                  <a:pt x="1338216" y="3006864"/>
                  <a:pt x="1321912" y="3015236"/>
                  <a:pt x="1321912" y="3009948"/>
                </a:cubicBezTo>
                <a:lnTo>
                  <a:pt x="1376551" y="2944736"/>
                </a:lnTo>
                <a:cubicBezTo>
                  <a:pt x="1551044" y="2780826"/>
                  <a:pt x="1801326" y="2648640"/>
                  <a:pt x="1988156" y="2539366"/>
                </a:cubicBezTo>
                <a:cubicBezTo>
                  <a:pt x="2162648" y="2442430"/>
                  <a:pt x="2326565" y="2333156"/>
                  <a:pt x="2523971" y="2223882"/>
                </a:cubicBezTo>
                <a:cubicBezTo>
                  <a:pt x="2578610" y="2190395"/>
                  <a:pt x="2818316" y="2091696"/>
                  <a:pt x="2643824" y="2146333"/>
                </a:cubicBezTo>
                <a:cubicBezTo>
                  <a:pt x="2414693" y="2234457"/>
                  <a:pt x="2162648" y="2375455"/>
                  <a:pt x="2009306" y="2463579"/>
                </a:cubicBezTo>
                <a:cubicBezTo>
                  <a:pt x="1824239" y="2562278"/>
                  <a:pt x="1626833" y="2682127"/>
                  <a:pt x="1462916" y="2791401"/>
                </a:cubicBezTo>
                <a:cubicBezTo>
                  <a:pt x="1353638" y="2801976"/>
                  <a:pt x="1332488" y="2867187"/>
                  <a:pt x="1277848" y="2890100"/>
                </a:cubicBezTo>
                <a:cubicBezTo>
                  <a:pt x="1212634" y="2921824"/>
                  <a:pt x="1147420" y="2944736"/>
                  <a:pt x="1179146" y="2879525"/>
                </a:cubicBezTo>
                <a:cubicBezTo>
                  <a:pt x="1212634" y="2846038"/>
                  <a:pt x="1277848" y="2768488"/>
                  <a:pt x="1311337" y="2747339"/>
                </a:cubicBezTo>
                <a:cubicBezTo>
                  <a:pt x="1506980" y="2572853"/>
                  <a:pt x="1605683" y="2518216"/>
                  <a:pt x="1813664" y="2398368"/>
                </a:cubicBezTo>
                <a:cubicBezTo>
                  <a:pt x="1845389" y="2375455"/>
                  <a:pt x="1967005" y="2289094"/>
                  <a:pt x="1868302" y="2333156"/>
                </a:cubicBezTo>
                <a:cubicBezTo>
                  <a:pt x="1681472" y="2419517"/>
                  <a:pt x="1572194" y="2497066"/>
                  <a:pt x="1418852" y="2606340"/>
                </a:cubicBezTo>
                <a:cubicBezTo>
                  <a:pt x="1397702" y="2627490"/>
                  <a:pt x="1267273" y="2726189"/>
                  <a:pt x="1244360" y="2703277"/>
                </a:cubicBezTo>
                <a:cubicBezTo>
                  <a:pt x="1244360" y="2703277"/>
                  <a:pt x="1332488" y="2616915"/>
                  <a:pt x="1332488" y="2606340"/>
                </a:cubicBezTo>
                <a:cubicBezTo>
                  <a:pt x="1332488" y="2616915"/>
                  <a:pt x="1298999" y="2572853"/>
                  <a:pt x="1311337" y="2562278"/>
                </a:cubicBezTo>
                <a:cubicBezTo>
                  <a:pt x="1376551" y="2419517"/>
                  <a:pt x="1748449" y="2266181"/>
                  <a:pt x="1912366" y="2135758"/>
                </a:cubicBezTo>
                <a:cubicBezTo>
                  <a:pt x="1933517" y="2125183"/>
                  <a:pt x="1944092" y="2081121"/>
                  <a:pt x="1967005" y="2070546"/>
                </a:cubicBezTo>
                <a:cubicBezTo>
                  <a:pt x="2042795" y="2015909"/>
                  <a:pt x="2162648" y="1992997"/>
                  <a:pt x="2009306" y="2026484"/>
                </a:cubicBezTo>
                <a:cubicBezTo>
                  <a:pt x="2456994" y="1763875"/>
                  <a:pt x="2961083" y="1568240"/>
                  <a:pt x="3419346" y="1339117"/>
                </a:cubicBezTo>
                <a:cubicBezTo>
                  <a:pt x="3452834" y="1316205"/>
                  <a:pt x="3473984" y="1295055"/>
                  <a:pt x="3507474" y="1272143"/>
                </a:cubicBezTo>
                <a:cubicBezTo>
                  <a:pt x="3726030" y="1162869"/>
                  <a:pt x="3976312" y="1097657"/>
                  <a:pt x="4249506" y="977809"/>
                </a:cubicBezTo>
                <a:cubicBezTo>
                  <a:pt x="4314720" y="944322"/>
                  <a:pt x="4423998" y="889685"/>
                  <a:pt x="4522702" y="857960"/>
                </a:cubicBezTo>
                <a:cubicBezTo>
                  <a:pt x="4610828" y="813898"/>
                  <a:pt x="4697194" y="780411"/>
                  <a:pt x="4795896" y="748686"/>
                </a:cubicBezTo>
                <a:cubicBezTo>
                  <a:pt x="5342288" y="561863"/>
                  <a:pt x="5888676" y="343316"/>
                  <a:pt x="6380428" y="147681"/>
                </a:cubicBezTo>
                <a:cubicBezTo>
                  <a:pt x="6476046" y="109127"/>
                  <a:pt x="6772732" y="4452"/>
                  <a:pt x="6874930" y="138"/>
                </a:cubicBezTo>
                <a:close/>
              </a:path>
            </a:pathLst>
          </a:custGeom>
          <a:effectLst/>
        </p:spPr>
        <p:txBody>
          <a:bodyPr wrap="square">
            <a:noAutofit/>
          </a:bodyPr>
          <a:lstStyle>
            <a:lvl1pPr marL="0" indent="0">
              <a:buNone/>
              <a:defRPr sz="42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3363933103"/>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Brush 2">
    <p:spTree>
      <p:nvGrpSpPr>
        <p:cNvPr id="1" name=""/>
        <p:cNvGrpSpPr/>
        <p:nvPr/>
      </p:nvGrpSpPr>
      <p:grpSpPr>
        <a:xfrm>
          <a:off x="0" y="0"/>
          <a:ext cx="0" cy="0"/>
          <a:chOff x="0" y="0"/>
          <a:chExt cx="0" cy="0"/>
        </a:xfrm>
      </p:grpSpPr>
      <p:sp>
        <p:nvSpPr>
          <p:cNvPr id="1128" name="Picture Placeholder 1127"/>
          <p:cNvSpPr>
            <a:spLocks noGrp="1"/>
          </p:cNvSpPr>
          <p:nvPr>
            <p:ph type="pic" sz="quarter" idx="16"/>
          </p:nvPr>
        </p:nvSpPr>
        <p:spPr>
          <a:xfrm>
            <a:off x="1788312" y="4782"/>
            <a:ext cx="21058056" cy="8402012"/>
          </a:xfrm>
          <a:custGeom>
            <a:avLst/>
            <a:gdLst>
              <a:gd name="connsiteX0" fmla="*/ 4359536 w 21052572"/>
              <a:gd name="connsiteY0" fmla="*/ 8270801 h 8402012"/>
              <a:gd name="connsiteX1" fmla="*/ 4346407 w 21052572"/>
              <a:gd name="connsiteY1" fmla="*/ 8302874 h 8402012"/>
              <a:gd name="connsiteX2" fmla="*/ 4359536 w 21052572"/>
              <a:gd name="connsiteY2" fmla="*/ 8270801 h 8402012"/>
              <a:gd name="connsiteX3" fmla="*/ 4550215 w 21052572"/>
              <a:gd name="connsiteY3" fmla="*/ 8202009 h 8402012"/>
              <a:gd name="connsiteX4" fmla="*/ 4672395 w 21052572"/>
              <a:gd name="connsiteY4" fmla="*/ 8237067 h 8402012"/>
              <a:gd name="connsiteX5" fmla="*/ 4493316 w 21052572"/>
              <a:gd name="connsiteY5" fmla="*/ 8256305 h 8402012"/>
              <a:gd name="connsiteX6" fmla="*/ 4417182 w 21052572"/>
              <a:gd name="connsiteY6" fmla="*/ 8269130 h 8402012"/>
              <a:gd name="connsiteX7" fmla="*/ 4346407 w 21052572"/>
              <a:gd name="connsiteY7" fmla="*/ 8224241 h 8402012"/>
              <a:gd name="connsiteX8" fmla="*/ 4550215 w 21052572"/>
              <a:gd name="connsiteY8" fmla="*/ 8202009 h 8402012"/>
              <a:gd name="connsiteX9" fmla="*/ 5056320 w 21052572"/>
              <a:gd name="connsiteY9" fmla="*/ 8161791 h 8402012"/>
              <a:gd name="connsiteX10" fmla="*/ 4791963 w 21052572"/>
              <a:gd name="connsiteY10" fmla="*/ 8241261 h 8402012"/>
              <a:gd name="connsiteX11" fmla="*/ 5056320 w 21052572"/>
              <a:gd name="connsiteY11" fmla="*/ 8161791 h 8402012"/>
              <a:gd name="connsiteX12" fmla="*/ 3625921 w 21052572"/>
              <a:gd name="connsiteY12" fmla="*/ 8024337 h 8402012"/>
              <a:gd name="connsiteX13" fmla="*/ 3643884 w 21052572"/>
              <a:gd name="connsiteY13" fmla="*/ 8051637 h 8402012"/>
              <a:gd name="connsiteX14" fmla="*/ 3625921 w 21052572"/>
              <a:gd name="connsiteY14" fmla="*/ 8024337 h 8402012"/>
              <a:gd name="connsiteX15" fmla="*/ 2886695 w 21052572"/>
              <a:gd name="connsiteY15" fmla="*/ 7992782 h 8402012"/>
              <a:gd name="connsiteX16" fmla="*/ 2906043 w 21052572"/>
              <a:gd name="connsiteY16" fmla="*/ 8025022 h 8402012"/>
              <a:gd name="connsiteX17" fmla="*/ 2886695 w 21052572"/>
              <a:gd name="connsiteY17" fmla="*/ 7992782 h 8402012"/>
              <a:gd name="connsiteX18" fmla="*/ 5678745 w 21052572"/>
              <a:gd name="connsiteY18" fmla="*/ 7989786 h 8402012"/>
              <a:gd name="connsiteX19" fmla="*/ 5679590 w 21052572"/>
              <a:gd name="connsiteY19" fmla="*/ 8008981 h 8402012"/>
              <a:gd name="connsiteX20" fmla="*/ 5673597 w 21052572"/>
              <a:gd name="connsiteY20" fmla="*/ 7995331 h 8402012"/>
              <a:gd name="connsiteX21" fmla="*/ 5678745 w 21052572"/>
              <a:gd name="connsiteY21" fmla="*/ 7989786 h 8402012"/>
              <a:gd name="connsiteX22" fmla="*/ 3008685 w 21052572"/>
              <a:gd name="connsiteY22" fmla="*/ 7984722 h 8402012"/>
              <a:gd name="connsiteX23" fmla="*/ 2925388 w 21052572"/>
              <a:gd name="connsiteY23" fmla="*/ 7992782 h 8402012"/>
              <a:gd name="connsiteX24" fmla="*/ 3072635 w 21052572"/>
              <a:gd name="connsiteY24" fmla="*/ 8025022 h 8402012"/>
              <a:gd name="connsiteX25" fmla="*/ 3008685 w 21052572"/>
              <a:gd name="connsiteY25" fmla="*/ 7984722 h 8402012"/>
              <a:gd name="connsiteX26" fmla="*/ 5645057 w 21052572"/>
              <a:gd name="connsiteY26" fmla="*/ 7982520 h 8402012"/>
              <a:gd name="connsiteX27" fmla="*/ 5677279 w 21052572"/>
              <a:gd name="connsiteY27" fmla="*/ 8008698 h 8402012"/>
              <a:gd name="connsiteX28" fmla="*/ 5582516 w 21052572"/>
              <a:gd name="connsiteY28" fmla="*/ 8060648 h 8402012"/>
              <a:gd name="connsiteX29" fmla="*/ 5544183 w 21052572"/>
              <a:gd name="connsiteY29" fmla="*/ 8080129 h 8402012"/>
              <a:gd name="connsiteX30" fmla="*/ 5531404 w 21052572"/>
              <a:gd name="connsiteY30" fmla="*/ 8028179 h 8402012"/>
              <a:gd name="connsiteX31" fmla="*/ 5645057 w 21052572"/>
              <a:gd name="connsiteY31" fmla="*/ 7982520 h 8402012"/>
              <a:gd name="connsiteX32" fmla="*/ 5813583 w 21052572"/>
              <a:gd name="connsiteY32" fmla="*/ 7956299 h 8402012"/>
              <a:gd name="connsiteX33" fmla="*/ 5857391 w 21052572"/>
              <a:gd name="connsiteY33" fmla="*/ 7963331 h 8402012"/>
              <a:gd name="connsiteX34" fmla="*/ 5678343 w 21052572"/>
              <a:gd name="connsiteY34" fmla="*/ 7982898 h 8402012"/>
              <a:gd name="connsiteX35" fmla="*/ 5813583 w 21052572"/>
              <a:gd name="connsiteY35" fmla="*/ 7956299 h 8402012"/>
              <a:gd name="connsiteX36" fmla="*/ 2780829 w 21052572"/>
              <a:gd name="connsiteY36" fmla="*/ 7954901 h 8402012"/>
              <a:gd name="connsiteX37" fmla="*/ 2733002 w 21052572"/>
              <a:gd name="connsiteY37" fmla="*/ 7960543 h 8402012"/>
              <a:gd name="connsiteX38" fmla="*/ 2809310 w 21052572"/>
              <a:gd name="connsiteY38" fmla="*/ 7992782 h 8402012"/>
              <a:gd name="connsiteX39" fmla="*/ 2780829 w 21052572"/>
              <a:gd name="connsiteY39" fmla="*/ 7954901 h 8402012"/>
              <a:gd name="connsiteX40" fmla="*/ 2659646 w 21052572"/>
              <a:gd name="connsiteY40" fmla="*/ 7930721 h 8402012"/>
              <a:gd name="connsiteX41" fmla="*/ 2623371 w 21052572"/>
              <a:gd name="connsiteY41" fmla="*/ 7934751 h 8402012"/>
              <a:gd name="connsiteX42" fmla="*/ 2681410 w 21052572"/>
              <a:gd name="connsiteY42" fmla="*/ 7960543 h 8402012"/>
              <a:gd name="connsiteX43" fmla="*/ 2659646 w 21052572"/>
              <a:gd name="connsiteY43" fmla="*/ 7930721 h 8402012"/>
              <a:gd name="connsiteX44" fmla="*/ 2508367 w 21052572"/>
              <a:gd name="connsiteY44" fmla="*/ 7902511 h 8402012"/>
              <a:gd name="connsiteX45" fmla="*/ 2547061 w 21052572"/>
              <a:gd name="connsiteY45" fmla="*/ 7934751 h 8402012"/>
              <a:gd name="connsiteX46" fmla="*/ 2508367 w 21052572"/>
              <a:gd name="connsiteY46" fmla="*/ 7902511 h 8402012"/>
              <a:gd name="connsiteX47" fmla="*/ 2421443 w 21052572"/>
              <a:gd name="connsiteY47" fmla="*/ 7863152 h 8402012"/>
              <a:gd name="connsiteX48" fmla="*/ 2374056 w 21052572"/>
              <a:gd name="connsiteY48" fmla="*/ 7871346 h 8402012"/>
              <a:gd name="connsiteX49" fmla="*/ 2450330 w 21052572"/>
              <a:gd name="connsiteY49" fmla="*/ 7902511 h 8402012"/>
              <a:gd name="connsiteX50" fmla="*/ 2421443 w 21052572"/>
              <a:gd name="connsiteY50" fmla="*/ 7863152 h 8402012"/>
              <a:gd name="connsiteX51" fmla="*/ 2320053 w 21052572"/>
              <a:gd name="connsiteY51" fmla="*/ 7835883 h 8402012"/>
              <a:gd name="connsiteX52" fmla="*/ 2283782 w 21052572"/>
              <a:gd name="connsiteY52" fmla="*/ 7839107 h 8402012"/>
              <a:gd name="connsiteX53" fmla="*/ 2341814 w 21052572"/>
              <a:gd name="connsiteY53" fmla="*/ 7871346 h 8402012"/>
              <a:gd name="connsiteX54" fmla="*/ 2320053 w 21052572"/>
              <a:gd name="connsiteY54" fmla="*/ 7835883 h 8402012"/>
              <a:gd name="connsiteX55" fmla="*/ 6285585 w 21052572"/>
              <a:gd name="connsiteY55" fmla="*/ 7782608 h 8402012"/>
              <a:gd name="connsiteX56" fmla="*/ 6298222 w 21052572"/>
              <a:gd name="connsiteY56" fmla="*/ 7839818 h 8402012"/>
              <a:gd name="connsiteX57" fmla="*/ 6223440 w 21052572"/>
              <a:gd name="connsiteY57" fmla="*/ 7871602 h 8402012"/>
              <a:gd name="connsiteX58" fmla="*/ 6285585 w 21052572"/>
              <a:gd name="connsiteY58" fmla="*/ 7782608 h 8402012"/>
              <a:gd name="connsiteX59" fmla="*/ 6359901 w 21052572"/>
              <a:gd name="connsiteY59" fmla="*/ 7773131 h 8402012"/>
              <a:gd name="connsiteX60" fmla="*/ 6341937 w 21052572"/>
              <a:gd name="connsiteY60" fmla="*/ 7805237 h 8402012"/>
              <a:gd name="connsiteX61" fmla="*/ 6359901 w 21052572"/>
              <a:gd name="connsiteY61" fmla="*/ 7773131 h 8402012"/>
              <a:gd name="connsiteX62" fmla="*/ 6492564 w 21052572"/>
              <a:gd name="connsiteY62" fmla="*/ 7716253 h 8402012"/>
              <a:gd name="connsiteX63" fmla="*/ 6474654 w 21052572"/>
              <a:gd name="connsiteY63" fmla="*/ 7748359 h 8402012"/>
              <a:gd name="connsiteX64" fmla="*/ 6492564 w 21052572"/>
              <a:gd name="connsiteY64" fmla="*/ 7716253 h 8402012"/>
              <a:gd name="connsiteX65" fmla="*/ 6023014 w 21052572"/>
              <a:gd name="connsiteY65" fmla="*/ 7713609 h 8402012"/>
              <a:gd name="connsiteX66" fmla="*/ 6060266 w 21052572"/>
              <a:gd name="connsiteY66" fmla="*/ 7728489 h 8402012"/>
              <a:gd name="connsiteX67" fmla="*/ 6000663 w 21052572"/>
              <a:gd name="connsiteY67" fmla="*/ 7748330 h 8402012"/>
              <a:gd name="connsiteX68" fmla="*/ 6023014 w 21052572"/>
              <a:gd name="connsiteY68" fmla="*/ 7713609 h 8402012"/>
              <a:gd name="connsiteX69" fmla="*/ 6132353 w 21052572"/>
              <a:gd name="connsiteY69" fmla="*/ 7684485 h 8402012"/>
              <a:gd name="connsiteX70" fmla="*/ 6095461 w 21052572"/>
              <a:gd name="connsiteY70" fmla="*/ 7715228 h 8402012"/>
              <a:gd name="connsiteX71" fmla="*/ 6132353 w 21052572"/>
              <a:gd name="connsiteY71" fmla="*/ 7684485 h 8402012"/>
              <a:gd name="connsiteX72" fmla="*/ 6611612 w 21052572"/>
              <a:gd name="connsiteY72" fmla="*/ 7659376 h 8402012"/>
              <a:gd name="connsiteX73" fmla="*/ 6662687 w 21052572"/>
              <a:gd name="connsiteY73" fmla="*/ 7671786 h 8402012"/>
              <a:gd name="connsiteX74" fmla="*/ 6611612 w 21052572"/>
              <a:gd name="connsiteY74" fmla="*/ 7715220 h 8402012"/>
              <a:gd name="connsiteX75" fmla="*/ 6611612 w 21052572"/>
              <a:gd name="connsiteY75" fmla="*/ 7659376 h 8402012"/>
              <a:gd name="connsiteX76" fmla="*/ 6656227 w 21052572"/>
              <a:gd name="connsiteY76" fmla="*/ 7650005 h 8402012"/>
              <a:gd name="connsiteX77" fmla="*/ 6655396 w 21052572"/>
              <a:gd name="connsiteY77" fmla="*/ 7653539 h 8402012"/>
              <a:gd name="connsiteX78" fmla="*/ 6654271 w 21052572"/>
              <a:gd name="connsiteY78" fmla="*/ 7658323 h 8402012"/>
              <a:gd name="connsiteX79" fmla="*/ 6659809 w 21052572"/>
              <a:gd name="connsiteY79" fmla="*/ 7634772 h 8402012"/>
              <a:gd name="connsiteX80" fmla="*/ 6658040 w 21052572"/>
              <a:gd name="connsiteY80" fmla="*/ 7642295 h 8402012"/>
              <a:gd name="connsiteX81" fmla="*/ 6656227 w 21052572"/>
              <a:gd name="connsiteY81" fmla="*/ 7650005 h 8402012"/>
              <a:gd name="connsiteX82" fmla="*/ 6657732 w 21052572"/>
              <a:gd name="connsiteY82" fmla="*/ 7643603 h 8402012"/>
              <a:gd name="connsiteX83" fmla="*/ 6659809 w 21052572"/>
              <a:gd name="connsiteY83" fmla="*/ 7634772 h 8402012"/>
              <a:gd name="connsiteX84" fmla="*/ 6695874 w 21052572"/>
              <a:gd name="connsiteY84" fmla="*/ 7626197 h 8402012"/>
              <a:gd name="connsiteX85" fmla="*/ 6671649 w 21052572"/>
              <a:gd name="connsiteY85" fmla="*/ 7658270 h 8402012"/>
              <a:gd name="connsiteX86" fmla="*/ 6659010 w 21052572"/>
              <a:gd name="connsiteY86" fmla="*/ 7639469 h 8402012"/>
              <a:gd name="connsiteX87" fmla="*/ 6695874 w 21052572"/>
              <a:gd name="connsiteY87" fmla="*/ 7626197 h 8402012"/>
              <a:gd name="connsiteX88" fmla="*/ 4731846 w 21052572"/>
              <a:gd name="connsiteY88" fmla="*/ 7624042 h 8402012"/>
              <a:gd name="connsiteX89" fmla="*/ 4695573 w 21052572"/>
              <a:gd name="connsiteY89" fmla="*/ 7627400 h 8402012"/>
              <a:gd name="connsiteX90" fmla="*/ 4753611 w 21052572"/>
              <a:gd name="connsiteY90" fmla="*/ 7658565 h 8402012"/>
              <a:gd name="connsiteX91" fmla="*/ 4731846 w 21052572"/>
              <a:gd name="connsiteY91" fmla="*/ 7624042 h 8402012"/>
              <a:gd name="connsiteX92" fmla="*/ 6736842 w 21052572"/>
              <a:gd name="connsiteY92" fmla="*/ 7622692 h 8402012"/>
              <a:gd name="connsiteX93" fmla="*/ 6748068 w 21052572"/>
              <a:gd name="connsiteY93" fmla="*/ 7630370 h 8402012"/>
              <a:gd name="connsiteX94" fmla="*/ 6730106 w 21052572"/>
              <a:gd name="connsiteY94" fmla="*/ 7630370 h 8402012"/>
              <a:gd name="connsiteX95" fmla="*/ 6736842 w 21052572"/>
              <a:gd name="connsiteY95" fmla="*/ 7622692 h 8402012"/>
              <a:gd name="connsiteX96" fmla="*/ 4772957 w 21052572"/>
              <a:gd name="connsiteY96" fmla="*/ 7595161 h 8402012"/>
              <a:gd name="connsiteX97" fmla="*/ 4811648 w 21052572"/>
              <a:gd name="connsiteY97" fmla="*/ 7627400 h 8402012"/>
              <a:gd name="connsiteX98" fmla="*/ 4772957 w 21052572"/>
              <a:gd name="connsiteY98" fmla="*/ 7595161 h 8402012"/>
              <a:gd name="connsiteX99" fmla="*/ 6362876 w 21052572"/>
              <a:gd name="connsiteY99" fmla="*/ 7580021 h 8402012"/>
              <a:gd name="connsiteX100" fmla="*/ 6416690 w 21052572"/>
              <a:gd name="connsiteY100" fmla="*/ 7608077 h 8402012"/>
              <a:gd name="connsiteX101" fmla="*/ 6299277 w 21052572"/>
              <a:gd name="connsiteY101" fmla="*/ 7658310 h 8402012"/>
              <a:gd name="connsiteX102" fmla="*/ 6299277 w 21052572"/>
              <a:gd name="connsiteY102" fmla="*/ 7595252 h 8402012"/>
              <a:gd name="connsiteX103" fmla="*/ 6362876 w 21052572"/>
              <a:gd name="connsiteY103" fmla="*/ 7580021 h 8402012"/>
              <a:gd name="connsiteX104" fmla="*/ 6923436 w 21052572"/>
              <a:gd name="connsiteY104" fmla="*/ 7564581 h 8402012"/>
              <a:gd name="connsiteX105" fmla="*/ 6905474 w 21052572"/>
              <a:gd name="connsiteY105" fmla="*/ 7596687 h 8402012"/>
              <a:gd name="connsiteX106" fmla="*/ 6923436 w 21052572"/>
              <a:gd name="connsiteY106" fmla="*/ 7564581 h 8402012"/>
              <a:gd name="connsiteX107" fmla="*/ 6961258 w 21052572"/>
              <a:gd name="connsiteY107" fmla="*/ 7531402 h 8402012"/>
              <a:gd name="connsiteX108" fmla="*/ 6948133 w 21052572"/>
              <a:gd name="connsiteY108" fmla="*/ 7563511 h 8402012"/>
              <a:gd name="connsiteX109" fmla="*/ 6961258 w 21052572"/>
              <a:gd name="connsiteY109" fmla="*/ 7531402 h 8402012"/>
              <a:gd name="connsiteX110" fmla="*/ 6519027 w 21052572"/>
              <a:gd name="connsiteY110" fmla="*/ 7531284 h 8402012"/>
              <a:gd name="connsiteX111" fmla="*/ 6554142 w 21052572"/>
              <a:gd name="connsiteY111" fmla="*/ 7544174 h 8402012"/>
              <a:gd name="connsiteX112" fmla="*/ 6433301 w 21052572"/>
              <a:gd name="connsiteY112" fmla="*/ 7594061 h 8402012"/>
              <a:gd name="connsiteX113" fmla="*/ 6421498 w 21052572"/>
              <a:gd name="connsiteY113" fmla="*/ 7580258 h 8402012"/>
              <a:gd name="connsiteX114" fmla="*/ 6424521 w 21052572"/>
              <a:gd name="connsiteY114" fmla="*/ 7590114 h 8402012"/>
              <a:gd name="connsiteX115" fmla="*/ 6419598 w 21052572"/>
              <a:gd name="connsiteY115" fmla="*/ 7606167 h 8402012"/>
              <a:gd name="connsiteX116" fmla="*/ 6413034 w 21052572"/>
              <a:gd name="connsiteY116" fmla="*/ 7593325 h 8402012"/>
              <a:gd name="connsiteX117" fmla="*/ 6418630 w 21052572"/>
              <a:gd name="connsiteY117" fmla="*/ 7576903 h 8402012"/>
              <a:gd name="connsiteX118" fmla="*/ 6417775 w 21052572"/>
              <a:gd name="connsiteY118" fmla="*/ 7575903 h 8402012"/>
              <a:gd name="connsiteX119" fmla="*/ 6419363 w 21052572"/>
              <a:gd name="connsiteY119" fmla="*/ 7574751 h 8402012"/>
              <a:gd name="connsiteX120" fmla="*/ 6419598 w 21052572"/>
              <a:gd name="connsiteY120" fmla="*/ 7574061 h 8402012"/>
              <a:gd name="connsiteX121" fmla="*/ 6419730 w 21052572"/>
              <a:gd name="connsiteY121" fmla="*/ 7574486 h 8402012"/>
              <a:gd name="connsiteX122" fmla="*/ 6449207 w 21052572"/>
              <a:gd name="connsiteY122" fmla="*/ 7553098 h 8402012"/>
              <a:gd name="connsiteX123" fmla="*/ 6519027 w 21052572"/>
              <a:gd name="connsiteY123" fmla="*/ 7531284 h 8402012"/>
              <a:gd name="connsiteX124" fmla="*/ 5068792 w 21052572"/>
              <a:gd name="connsiteY124" fmla="*/ 7529070 h 8402012"/>
              <a:gd name="connsiteX125" fmla="*/ 5010484 w 21052572"/>
              <a:gd name="connsiteY125" fmla="*/ 7556473 h 8402012"/>
              <a:gd name="connsiteX126" fmla="*/ 4939551 w 21052572"/>
              <a:gd name="connsiteY126" fmla="*/ 7582265 h 8402012"/>
              <a:gd name="connsiteX127" fmla="*/ 4868615 w 21052572"/>
              <a:gd name="connsiteY127" fmla="*/ 7595161 h 8402012"/>
              <a:gd name="connsiteX128" fmla="*/ 4900856 w 21052572"/>
              <a:gd name="connsiteY128" fmla="*/ 7620952 h 8402012"/>
              <a:gd name="connsiteX129" fmla="*/ 4965344 w 21052572"/>
              <a:gd name="connsiteY129" fmla="*/ 7588713 h 8402012"/>
              <a:gd name="connsiteX130" fmla="*/ 5023383 w 21052572"/>
              <a:gd name="connsiteY130" fmla="*/ 7575817 h 8402012"/>
              <a:gd name="connsiteX131" fmla="*/ 5042727 w 21052572"/>
              <a:gd name="connsiteY131" fmla="*/ 7562921 h 8402012"/>
              <a:gd name="connsiteX132" fmla="*/ 5131933 w 21052572"/>
              <a:gd name="connsiteY132" fmla="*/ 7562921 h 8402012"/>
              <a:gd name="connsiteX133" fmla="*/ 5131933 w 21052572"/>
              <a:gd name="connsiteY133" fmla="*/ 7530682 h 8402012"/>
              <a:gd name="connsiteX134" fmla="*/ 5068792 w 21052572"/>
              <a:gd name="connsiteY134" fmla="*/ 7529070 h 8402012"/>
              <a:gd name="connsiteX135" fmla="*/ 6549994 w 21052572"/>
              <a:gd name="connsiteY135" fmla="*/ 7520599 h 8402012"/>
              <a:gd name="connsiteX136" fmla="*/ 6558975 w 21052572"/>
              <a:gd name="connsiteY136" fmla="*/ 7530836 h 8402012"/>
              <a:gd name="connsiteX137" fmla="*/ 6541013 w 21052572"/>
              <a:gd name="connsiteY137" fmla="*/ 7530836 h 8402012"/>
              <a:gd name="connsiteX138" fmla="*/ 6549994 w 21052572"/>
              <a:gd name="connsiteY138" fmla="*/ 7520599 h 8402012"/>
              <a:gd name="connsiteX139" fmla="*/ 7037161 w 21052572"/>
              <a:gd name="connsiteY139" fmla="*/ 7498226 h 8402012"/>
              <a:gd name="connsiteX140" fmla="*/ 7000269 w 21052572"/>
              <a:gd name="connsiteY140" fmla="*/ 7528970 h 8402012"/>
              <a:gd name="connsiteX141" fmla="*/ 7037161 w 21052572"/>
              <a:gd name="connsiteY141" fmla="*/ 7498226 h 8402012"/>
              <a:gd name="connsiteX142" fmla="*/ 6675160 w 21052572"/>
              <a:gd name="connsiteY142" fmla="*/ 7469436 h 8402012"/>
              <a:gd name="connsiteX143" fmla="*/ 6714821 w 21052572"/>
              <a:gd name="connsiteY143" fmla="*/ 7485882 h 8402012"/>
              <a:gd name="connsiteX144" fmla="*/ 6550492 w 21052572"/>
              <a:gd name="connsiteY144" fmla="*/ 7518468 h 8402012"/>
              <a:gd name="connsiteX145" fmla="*/ 6675160 w 21052572"/>
              <a:gd name="connsiteY145" fmla="*/ 7469436 h 8402012"/>
              <a:gd name="connsiteX146" fmla="*/ 6708736 w 21052572"/>
              <a:gd name="connsiteY146" fmla="*/ 7466812 h 8402012"/>
              <a:gd name="connsiteX147" fmla="*/ 6707944 w 21052572"/>
              <a:gd name="connsiteY147" fmla="*/ 7469064 h 8402012"/>
              <a:gd name="connsiteX148" fmla="*/ 6706404 w 21052572"/>
              <a:gd name="connsiteY148" fmla="*/ 7473438 h 8402012"/>
              <a:gd name="connsiteX149" fmla="*/ 6713340 w 21052572"/>
              <a:gd name="connsiteY149" fmla="*/ 7453728 h 8402012"/>
              <a:gd name="connsiteX150" fmla="*/ 6711562 w 21052572"/>
              <a:gd name="connsiteY150" fmla="*/ 7458781 h 8402012"/>
              <a:gd name="connsiteX151" fmla="*/ 6708736 w 21052572"/>
              <a:gd name="connsiteY151" fmla="*/ 7466812 h 8402012"/>
              <a:gd name="connsiteX152" fmla="*/ 6711140 w 21052572"/>
              <a:gd name="connsiteY152" fmla="*/ 7459978 h 8402012"/>
              <a:gd name="connsiteX153" fmla="*/ 6713982 w 21052572"/>
              <a:gd name="connsiteY153" fmla="*/ 7451902 h 8402012"/>
              <a:gd name="connsiteX154" fmla="*/ 6713864 w 21052572"/>
              <a:gd name="connsiteY154" fmla="*/ 7452238 h 8402012"/>
              <a:gd name="connsiteX155" fmla="*/ 6713340 w 21052572"/>
              <a:gd name="connsiteY155" fmla="*/ 7453728 h 8402012"/>
              <a:gd name="connsiteX156" fmla="*/ 7157576 w 21052572"/>
              <a:gd name="connsiteY156" fmla="*/ 7408170 h 8402012"/>
              <a:gd name="connsiteX157" fmla="*/ 7169873 w 21052572"/>
              <a:gd name="connsiteY157" fmla="*/ 7473422 h 8402012"/>
              <a:gd name="connsiteX158" fmla="*/ 7132981 w 21052572"/>
              <a:gd name="connsiteY158" fmla="*/ 7473422 h 8402012"/>
              <a:gd name="connsiteX159" fmla="*/ 7157576 w 21052572"/>
              <a:gd name="connsiteY159" fmla="*/ 7408170 h 8402012"/>
              <a:gd name="connsiteX160" fmla="*/ 6859755 w 21052572"/>
              <a:gd name="connsiteY160" fmla="*/ 7367654 h 8402012"/>
              <a:gd name="connsiteX161" fmla="*/ 6899676 w 21052572"/>
              <a:gd name="connsiteY161" fmla="*/ 7397813 h 8402012"/>
              <a:gd name="connsiteX162" fmla="*/ 6792377 w 21052572"/>
              <a:gd name="connsiteY162" fmla="*/ 7443280 h 8402012"/>
              <a:gd name="connsiteX163" fmla="*/ 6715887 w 21052572"/>
              <a:gd name="connsiteY163" fmla="*/ 7455188 h 8402012"/>
              <a:gd name="connsiteX164" fmla="*/ 6859755 w 21052572"/>
              <a:gd name="connsiteY164" fmla="*/ 7367654 h 8402012"/>
              <a:gd name="connsiteX165" fmla="*/ 6906002 w 21052572"/>
              <a:gd name="connsiteY165" fmla="*/ 7365514 h 8402012"/>
              <a:gd name="connsiteX166" fmla="*/ 6918642 w 21052572"/>
              <a:gd name="connsiteY166" fmla="*/ 7384778 h 8402012"/>
              <a:gd name="connsiteX167" fmla="*/ 6900735 w 21052572"/>
              <a:gd name="connsiteY167" fmla="*/ 7384778 h 8402012"/>
              <a:gd name="connsiteX168" fmla="*/ 6906002 w 21052572"/>
              <a:gd name="connsiteY168" fmla="*/ 7365514 h 8402012"/>
              <a:gd name="connsiteX169" fmla="*/ 6951772 w 21052572"/>
              <a:gd name="connsiteY169" fmla="*/ 7346553 h 8402012"/>
              <a:gd name="connsiteX170" fmla="*/ 6905477 w 21052572"/>
              <a:gd name="connsiteY170" fmla="*/ 7364999 h 8402012"/>
              <a:gd name="connsiteX171" fmla="*/ 6951772 w 21052572"/>
              <a:gd name="connsiteY171" fmla="*/ 7346553 h 8402012"/>
              <a:gd name="connsiteX172" fmla="*/ 7174557 w 21052572"/>
              <a:gd name="connsiteY172" fmla="*/ 7199619 h 8402012"/>
              <a:gd name="connsiteX173" fmla="*/ 7128936 w 21052572"/>
              <a:gd name="connsiteY173" fmla="*/ 7287993 h 8402012"/>
              <a:gd name="connsiteX174" fmla="*/ 7019229 w 21052572"/>
              <a:gd name="connsiteY174" fmla="*/ 7345489 h 8402012"/>
              <a:gd name="connsiteX175" fmla="*/ 7174557 w 21052572"/>
              <a:gd name="connsiteY175" fmla="*/ 7199619 h 8402012"/>
              <a:gd name="connsiteX176" fmla="*/ 7300454 w 21052572"/>
              <a:gd name="connsiteY176" fmla="*/ 7180662 h 8402012"/>
              <a:gd name="connsiteX177" fmla="*/ 7312041 w 21052572"/>
              <a:gd name="connsiteY177" fmla="*/ 7199927 h 8402012"/>
              <a:gd name="connsiteX178" fmla="*/ 7294134 w 21052572"/>
              <a:gd name="connsiteY178" fmla="*/ 7199927 h 8402012"/>
              <a:gd name="connsiteX179" fmla="*/ 7300454 w 21052572"/>
              <a:gd name="connsiteY179" fmla="*/ 7180662 h 8402012"/>
              <a:gd name="connsiteX180" fmla="*/ 7393171 w 21052572"/>
              <a:gd name="connsiteY180" fmla="*/ 7122257 h 8402012"/>
              <a:gd name="connsiteX181" fmla="*/ 7402152 w 21052572"/>
              <a:gd name="connsiteY181" fmla="*/ 7131889 h 8402012"/>
              <a:gd name="connsiteX182" fmla="*/ 7399159 w 21052572"/>
              <a:gd name="connsiteY182" fmla="*/ 7139112 h 8402012"/>
              <a:gd name="connsiteX183" fmla="*/ 7396276 w 21052572"/>
              <a:gd name="connsiteY183" fmla="*/ 7150706 h 8402012"/>
              <a:gd name="connsiteX184" fmla="*/ 7397356 w 21052572"/>
              <a:gd name="connsiteY184" fmla="*/ 7152336 h 8402012"/>
              <a:gd name="connsiteX185" fmla="*/ 7303614 w 21052572"/>
              <a:gd name="connsiteY185" fmla="*/ 7177764 h 8402012"/>
              <a:gd name="connsiteX186" fmla="*/ 7384716 w 21052572"/>
              <a:gd name="connsiteY186" fmla="*/ 7133265 h 8402012"/>
              <a:gd name="connsiteX187" fmla="*/ 7390024 w 21052572"/>
              <a:gd name="connsiteY187" fmla="*/ 7141273 h 8402012"/>
              <a:gd name="connsiteX188" fmla="*/ 7384190 w 21052572"/>
              <a:gd name="connsiteY188" fmla="*/ 7131889 h 8402012"/>
              <a:gd name="connsiteX189" fmla="*/ 7393171 w 21052572"/>
              <a:gd name="connsiteY189" fmla="*/ 7122257 h 8402012"/>
              <a:gd name="connsiteX190" fmla="*/ 5888582 w 21052572"/>
              <a:gd name="connsiteY190" fmla="*/ 7100821 h 8402012"/>
              <a:gd name="connsiteX191" fmla="*/ 5907925 w 21052572"/>
              <a:gd name="connsiteY191" fmla="*/ 7133060 h 8402012"/>
              <a:gd name="connsiteX192" fmla="*/ 5888582 w 21052572"/>
              <a:gd name="connsiteY192" fmla="*/ 7100821 h 8402012"/>
              <a:gd name="connsiteX193" fmla="*/ 7447974 w 21052572"/>
              <a:gd name="connsiteY193" fmla="*/ 7098071 h 8402012"/>
              <a:gd name="connsiteX194" fmla="*/ 7463679 w 21052572"/>
              <a:gd name="connsiteY194" fmla="*/ 7103016 h 8402012"/>
              <a:gd name="connsiteX195" fmla="*/ 7398409 w 21052572"/>
              <a:gd name="connsiteY195" fmla="*/ 7121631 h 8402012"/>
              <a:gd name="connsiteX196" fmla="*/ 7447974 w 21052572"/>
              <a:gd name="connsiteY196" fmla="*/ 7098071 h 8402012"/>
              <a:gd name="connsiteX197" fmla="*/ 6649030 w 21052572"/>
              <a:gd name="connsiteY197" fmla="*/ 7074116 h 8402012"/>
              <a:gd name="connsiteX198" fmla="*/ 6658011 w 21052572"/>
              <a:gd name="connsiteY198" fmla="*/ 7089472 h 8402012"/>
              <a:gd name="connsiteX199" fmla="*/ 6640049 w 21052572"/>
              <a:gd name="connsiteY199" fmla="*/ 7089472 h 8402012"/>
              <a:gd name="connsiteX200" fmla="*/ 6649030 w 21052572"/>
              <a:gd name="connsiteY200" fmla="*/ 7074116 h 8402012"/>
              <a:gd name="connsiteX201" fmla="*/ 6017554 w 21052572"/>
              <a:gd name="connsiteY201" fmla="*/ 7068581 h 8402012"/>
              <a:gd name="connsiteX202" fmla="*/ 6036901 w 21052572"/>
              <a:gd name="connsiteY202" fmla="*/ 7100821 h 8402012"/>
              <a:gd name="connsiteX203" fmla="*/ 6017554 w 21052572"/>
              <a:gd name="connsiteY203" fmla="*/ 7068581 h 8402012"/>
              <a:gd name="connsiteX204" fmla="*/ 7572643 w 21052572"/>
              <a:gd name="connsiteY204" fmla="*/ 7066910 h 8402012"/>
              <a:gd name="connsiteX205" fmla="*/ 7545343 w 21052572"/>
              <a:gd name="connsiteY205" fmla="*/ 7099019 h 8402012"/>
              <a:gd name="connsiteX206" fmla="*/ 7572643 w 21052572"/>
              <a:gd name="connsiteY206" fmla="*/ 7066910 h 8402012"/>
              <a:gd name="connsiteX207" fmla="*/ 7601219 w 21052572"/>
              <a:gd name="connsiteY207" fmla="*/ 7038470 h 8402012"/>
              <a:gd name="connsiteX208" fmla="*/ 7583257 w 21052572"/>
              <a:gd name="connsiteY208" fmla="*/ 7070543 h 8402012"/>
              <a:gd name="connsiteX209" fmla="*/ 7601219 w 21052572"/>
              <a:gd name="connsiteY209" fmla="*/ 7038470 h 8402012"/>
              <a:gd name="connsiteX210" fmla="*/ 5831616 w 21052572"/>
              <a:gd name="connsiteY210" fmla="*/ 6979385 h 8402012"/>
              <a:gd name="connsiteX211" fmla="*/ 5870309 w 21052572"/>
              <a:gd name="connsiteY211" fmla="*/ 7011624 h 8402012"/>
              <a:gd name="connsiteX212" fmla="*/ 5831616 w 21052572"/>
              <a:gd name="connsiteY212" fmla="*/ 6979385 h 8402012"/>
              <a:gd name="connsiteX213" fmla="*/ 7684776 w 21052572"/>
              <a:gd name="connsiteY213" fmla="*/ 6978552 h 8402012"/>
              <a:gd name="connsiteX214" fmla="*/ 7719678 w 21052572"/>
              <a:gd name="connsiteY214" fmla="*/ 6981736 h 8402012"/>
              <a:gd name="connsiteX215" fmla="*/ 7663834 w 21052572"/>
              <a:gd name="connsiteY215" fmla="*/ 7013570 h 8402012"/>
              <a:gd name="connsiteX216" fmla="*/ 7684776 w 21052572"/>
              <a:gd name="connsiteY216" fmla="*/ 6978552 h 8402012"/>
              <a:gd name="connsiteX217" fmla="*/ 5959517 w 21052572"/>
              <a:gd name="connsiteY217" fmla="*/ 6947145 h 8402012"/>
              <a:gd name="connsiteX218" fmla="*/ 5907925 w 21052572"/>
              <a:gd name="connsiteY218" fmla="*/ 6979385 h 8402012"/>
              <a:gd name="connsiteX219" fmla="*/ 5888582 w 21052572"/>
              <a:gd name="connsiteY219" fmla="*/ 7011624 h 8402012"/>
              <a:gd name="connsiteX220" fmla="*/ 5933720 w 21052572"/>
              <a:gd name="connsiteY220" fmla="*/ 6979385 h 8402012"/>
              <a:gd name="connsiteX221" fmla="*/ 5959517 w 21052572"/>
              <a:gd name="connsiteY221" fmla="*/ 6947145 h 8402012"/>
              <a:gd name="connsiteX222" fmla="*/ 6863995 w 21052572"/>
              <a:gd name="connsiteY222" fmla="*/ 6945961 h 8402012"/>
              <a:gd name="connsiteX223" fmla="*/ 6894929 w 21052572"/>
              <a:gd name="connsiteY223" fmla="*/ 6948945 h 8402012"/>
              <a:gd name="connsiteX224" fmla="*/ 6766828 w 21052572"/>
              <a:gd name="connsiteY224" fmla="*/ 7033381 h 8402012"/>
              <a:gd name="connsiteX225" fmla="*/ 6684864 w 21052572"/>
              <a:gd name="connsiteY225" fmla="*/ 7075244 h 8402012"/>
              <a:gd name="connsiteX226" fmla="*/ 6671792 w 21052572"/>
              <a:gd name="connsiteY226" fmla="*/ 7070841 h 8402012"/>
              <a:gd name="connsiteX227" fmla="*/ 6661007 w 21052572"/>
              <a:gd name="connsiteY227" fmla="*/ 7084722 h 8402012"/>
              <a:gd name="connsiteX228" fmla="*/ 6654271 w 21052572"/>
              <a:gd name="connsiteY228" fmla="*/ 7070274 h 8402012"/>
              <a:gd name="connsiteX229" fmla="*/ 6661007 w 21052572"/>
              <a:gd name="connsiteY229" fmla="*/ 7060641 h 8402012"/>
              <a:gd name="connsiteX230" fmla="*/ 6663692 w 21052572"/>
              <a:gd name="connsiteY230" fmla="*/ 7062945 h 8402012"/>
              <a:gd name="connsiteX231" fmla="*/ 6659010 w 21052572"/>
              <a:gd name="connsiteY231" fmla="*/ 7058279 h 8402012"/>
              <a:gd name="connsiteX232" fmla="*/ 6863995 w 21052572"/>
              <a:gd name="connsiteY232" fmla="*/ 6945961 h 8402012"/>
              <a:gd name="connsiteX233" fmla="*/ 6951737 w 21052572"/>
              <a:gd name="connsiteY233" fmla="*/ 6919979 h 8402012"/>
              <a:gd name="connsiteX234" fmla="*/ 6924437 w 21052572"/>
              <a:gd name="connsiteY234" fmla="*/ 6947279 h 8402012"/>
              <a:gd name="connsiteX235" fmla="*/ 6951737 w 21052572"/>
              <a:gd name="connsiteY235" fmla="*/ 6919979 h 8402012"/>
              <a:gd name="connsiteX236" fmla="*/ 6999271 w 21052572"/>
              <a:gd name="connsiteY236" fmla="*/ 6891539 h 8402012"/>
              <a:gd name="connsiteX237" fmla="*/ 6981309 w 21052572"/>
              <a:gd name="connsiteY237" fmla="*/ 6923645 h 8402012"/>
              <a:gd name="connsiteX238" fmla="*/ 6999271 w 21052572"/>
              <a:gd name="connsiteY238" fmla="*/ 6891539 h 8402012"/>
              <a:gd name="connsiteX239" fmla="*/ 6056250 w 21052572"/>
              <a:gd name="connsiteY239" fmla="*/ 6889114 h 8402012"/>
              <a:gd name="connsiteX240" fmla="*/ 6093865 w 21052572"/>
              <a:gd name="connsiteY240" fmla="*/ 6921354 h 8402012"/>
              <a:gd name="connsiteX241" fmla="*/ 6056250 w 21052572"/>
              <a:gd name="connsiteY241" fmla="*/ 6889114 h 8402012"/>
              <a:gd name="connsiteX242" fmla="*/ 7913961 w 21052572"/>
              <a:gd name="connsiteY242" fmla="*/ 6858360 h 8402012"/>
              <a:gd name="connsiteX243" fmla="*/ 7868655 w 21052572"/>
              <a:gd name="connsiteY243" fmla="*/ 6935760 h 8402012"/>
              <a:gd name="connsiteX244" fmla="*/ 7758626 w 21052572"/>
              <a:gd name="connsiteY244" fmla="*/ 6948660 h 8402012"/>
              <a:gd name="connsiteX245" fmla="*/ 7913961 w 21052572"/>
              <a:gd name="connsiteY245" fmla="*/ 6858360 h 8402012"/>
              <a:gd name="connsiteX246" fmla="*/ 7040171 w 21052572"/>
              <a:gd name="connsiteY246" fmla="*/ 6855718 h 8402012"/>
              <a:gd name="connsiteX247" fmla="*/ 7075073 w 21052572"/>
              <a:gd name="connsiteY247" fmla="*/ 6858981 h 8402012"/>
              <a:gd name="connsiteX248" fmla="*/ 7019229 w 21052572"/>
              <a:gd name="connsiteY248" fmla="*/ 6891616 h 8402012"/>
              <a:gd name="connsiteX249" fmla="*/ 7040171 w 21052572"/>
              <a:gd name="connsiteY249" fmla="*/ 6855718 h 8402012"/>
              <a:gd name="connsiteX250" fmla="*/ 8302674 w 21052572"/>
              <a:gd name="connsiteY250" fmla="*/ 6855494 h 8402012"/>
              <a:gd name="connsiteX251" fmla="*/ 8265782 w 21052572"/>
              <a:gd name="connsiteY251" fmla="*/ 6888561 h 8402012"/>
              <a:gd name="connsiteX252" fmla="*/ 8302674 w 21052572"/>
              <a:gd name="connsiteY252" fmla="*/ 6855494 h 8402012"/>
              <a:gd name="connsiteX253" fmla="*/ 7151945 w 21052572"/>
              <a:gd name="connsiteY253" fmla="*/ 6792002 h 8402012"/>
              <a:gd name="connsiteX254" fmla="*/ 7179245 w 21052572"/>
              <a:gd name="connsiteY254" fmla="*/ 6825181 h 8402012"/>
              <a:gd name="connsiteX255" fmla="*/ 7151945 w 21052572"/>
              <a:gd name="connsiteY255" fmla="*/ 6857254 h 8402012"/>
              <a:gd name="connsiteX256" fmla="*/ 7151945 w 21052572"/>
              <a:gd name="connsiteY256" fmla="*/ 6792002 h 8402012"/>
              <a:gd name="connsiteX257" fmla="*/ 7321499 w 21052572"/>
              <a:gd name="connsiteY257" fmla="*/ 6749346 h 8402012"/>
              <a:gd name="connsiteX258" fmla="*/ 7232518 w 21052572"/>
              <a:gd name="connsiteY258" fmla="*/ 6828816 h 8402012"/>
              <a:gd name="connsiteX259" fmla="*/ 7232518 w 21052572"/>
              <a:gd name="connsiteY259" fmla="*/ 6762591 h 8402012"/>
              <a:gd name="connsiteX260" fmla="*/ 7321499 w 21052572"/>
              <a:gd name="connsiteY260" fmla="*/ 6749346 h 8402012"/>
              <a:gd name="connsiteX261" fmla="*/ 6793031 w 21052572"/>
              <a:gd name="connsiteY261" fmla="*/ 6735439 h 8402012"/>
              <a:gd name="connsiteX262" fmla="*/ 6812376 w 21052572"/>
              <a:gd name="connsiteY262" fmla="*/ 6761230 h 8402012"/>
              <a:gd name="connsiteX263" fmla="*/ 6793031 w 21052572"/>
              <a:gd name="connsiteY263" fmla="*/ 6735439 h 8402012"/>
              <a:gd name="connsiteX264" fmla="*/ 8137805 w 21052572"/>
              <a:gd name="connsiteY264" fmla="*/ 6735125 h 8402012"/>
              <a:gd name="connsiteX265" fmla="*/ 8174697 w 21052572"/>
              <a:gd name="connsiteY265" fmla="*/ 6735125 h 8402012"/>
              <a:gd name="connsiteX266" fmla="*/ 8174697 w 21052572"/>
              <a:gd name="connsiteY266" fmla="*/ 6790969 h 8402012"/>
              <a:gd name="connsiteX267" fmla="*/ 8137805 w 21052572"/>
              <a:gd name="connsiteY267" fmla="*/ 6790969 h 8402012"/>
              <a:gd name="connsiteX268" fmla="*/ 8137805 w 21052572"/>
              <a:gd name="connsiteY268" fmla="*/ 6735125 h 8402012"/>
              <a:gd name="connsiteX269" fmla="*/ 7184054 w 21052572"/>
              <a:gd name="connsiteY269" fmla="*/ 6703356 h 8402012"/>
              <a:gd name="connsiteX270" fmla="*/ 7151945 w 21052572"/>
              <a:gd name="connsiteY270" fmla="*/ 6734099 h 8402012"/>
              <a:gd name="connsiteX271" fmla="*/ 7184054 w 21052572"/>
              <a:gd name="connsiteY271" fmla="*/ 6703356 h 8402012"/>
              <a:gd name="connsiteX272" fmla="*/ 6831721 w 21052572"/>
              <a:gd name="connsiteY272" fmla="*/ 6703199 h 8402012"/>
              <a:gd name="connsiteX273" fmla="*/ 6870411 w 21052572"/>
              <a:gd name="connsiteY273" fmla="*/ 6735439 h 8402012"/>
              <a:gd name="connsiteX274" fmla="*/ 6831721 w 21052572"/>
              <a:gd name="connsiteY274" fmla="*/ 6703199 h 8402012"/>
              <a:gd name="connsiteX275" fmla="*/ 6434573 w 21052572"/>
              <a:gd name="connsiteY275" fmla="*/ 6703199 h 8402012"/>
              <a:gd name="connsiteX276" fmla="*/ 6473264 w 21052572"/>
              <a:gd name="connsiteY276" fmla="*/ 6735439 h 8402012"/>
              <a:gd name="connsiteX277" fmla="*/ 6434573 w 21052572"/>
              <a:gd name="connsiteY277" fmla="*/ 6703199 h 8402012"/>
              <a:gd name="connsiteX278" fmla="*/ 8265779 w 21052572"/>
              <a:gd name="connsiteY278" fmla="*/ 6701949 h 8402012"/>
              <a:gd name="connsiteX279" fmla="*/ 8283741 w 21052572"/>
              <a:gd name="connsiteY279" fmla="*/ 6734055 h 8402012"/>
              <a:gd name="connsiteX280" fmla="*/ 8265779 w 21052572"/>
              <a:gd name="connsiteY280" fmla="*/ 6701949 h 8402012"/>
              <a:gd name="connsiteX281" fmla="*/ 7378379 w 21052572"/>
              <a:gd name="connsiteY281" fmla="*/ 6701949 h 8402012"/>
              <a:gd name="connsiteX282" fmla="*/ 7359115 w 21052572"/>
              <a:gd name="connsiteY282" fmla="*/ 6757793 h 8402012"/>
              <a:gd name="connsiteX283" fmla="*/ 7346273 w 21052572"/>
              <a:gd name="connsiteY283" fmla="*/ 6720564 h 8402012"/>
              <a:gd name="connsiteX284" fmla="*/ 7378379 w 21052572"/>
              <a:gd name="connsiteY284" fmla="*/ 6701949 h 8402012"/>
              <a:gd name="connsiteX285" fmla="*/ 8227862 w 21052572"/>
              <a:gd name="connsiteY285" fmla="*/ 6673512 h 8402012"/>
              <a:gd name="connsiteX286" fmla="*/ 8245824 w 21052572"/>
              <a:gd name="connsiteY286" fmla="*/ 6673512 h 8402012"/>
              <a:gd name="connsiteX287" fmla="*/ 8245824 w 21052572"/>
              <a:gd name="connsiteY287" fmla="*/ 6738782 h 8402012"/>
              <a:gd name="connsiteX288" fmla="*/ 8227862 w 21052572"/>
              <a:gd name="connsiteY288" fmla="*/ 6738782 h 8402012"/>
              <a:gd name="connsiteX289" fmla="*/ 8227862 w 21052572"/>
              <a:gd name="connsiteY289" fmla="*/ 6673512 h 8402012"/>
              <a:gd name="connsiteX290" fmla="*/ 7417366 w 21052572"/>
              <a:gd name="connsiteY290" fmla="*/ 6673512 h 8402012"/>
              <a:gd name="connsiteX291" fmla="*/ 7435328 w 21052572"/>
              <a:gd name="connsiteY291" fmla="*/ 6705618 h 8402012"/>
              <a:gd name="connsiteX292" fmla="*/ 7417366 w 21052572"/>
              <a:gd name="connsiteY292" fmla="*/ 6673512 h 8402012"/>
              <a:gd name="connsiteX293" fmla="*/ 6901578 w 21052572"/>
              <a:gd name="connsiteY293" fmla="*/ 6670960 h 8402012"/>
              <a:gd name="connsiteX294" fmla="*/ 6920924 w 21052572"/>
              <a:gd name="connsiteY294" fmla="*/ 6703199 h 8402012"/>
              <a:gd name="connsiteX295" fmla="*/ 6901578 w 21052572"/>
              <a:gd name="connsiteY295" fmla="*/ 6670960 h 8402012"/>
              <a:gd name="connsiteX296" fmla="*/ 6530226 w 21052572"/>
              <a:gd name="connsiteY296" fmla="*/ 6670960 h 8402012"/>
              <a:gd name="connsiteX297" fmla="*/ 6562471 w 21052572"/>
              <a:gd name="connsiteY297" fmla="*/ 6703199 h 8402012"/>
              <a:gd name="connsiteX298" fmla="*/ 6530226 w 21052572"/>
              <a:gd name="connsiteY298" fmla="*/ 6670960 h 8402012"/>
              <a:gd name="connsiteX299" fmla="*/ 7473745 w 21052572"/>
              <a:gd name="connsiteY299" fmla="*/ 6664909 h 8402012"/>
              <a:gd name="connsiteX300" fmla="*/ 7482726 w 21052572"/>
              <a:gd name="connsiteY300" fmla="*/ 6672134 h 8402012"/>
              <a:gd name="connsiteX301" fmla="*/ 7476739 w 21052572"/>
              <a:gd name="connsiteY301" fmla="*/ 6691399 h 8402012"/>
              <a:gd name="connsiteX302" fmla="*/ 7464764 w 21052572"/>
              <a:gd name="connsiteY302" fmla="*/ 6672134 h 8402012"/>
              <a:gd name="connsiteX303" fmla="*/ 7473745 w 21052572"/>
              <a:gd name="connsiteY303" fmla="*/ 6664909 h 8402012"/>
              <a:gd name="connsiteX304" fmla="*/ 7492690 w 21052572"/>
              <a:gd name="connsiteY304" fmla="*/ 6650186 h 8402012"/>
              <a:gd name="connsiteX305" fmla="*/ 7511136 w 21052572"/>
              <a:gd name="connsiteY305" fmla="*/ 6657236 h 8402012"/>
              <a:gd name="connsiteX306" fmla="*/ 7474244 w 21052572"/>
              <a:gd name="connsiteY306" fmla="*/ 6657236 h 8402012"/>
              <a:gd name="connsiteX307" fmla="*/ 7492690 w 21052572"/>
              <a:gd name="connsiteY307" fmla="*/ 6650186 h 8402012"/>
              <a:gd name="connsiteX308" fmla="*/ 6959614 w 21052572"/>
              <a:gd name="connsiteY308" fmla="*/ 6638720 h 8402012"/>
              <a:gd name="connsiteX309" fmla="*/ 6998304 w 21052572"/>
              <a:gd name="connsiteY309" fmla="*/ 6670960 h 8402012"/>
              <a:gd name="connsiteX310" fmla="*/ 6959614 w 21052572"/>
              <a:gd name="connsiteY310" fmla="*/ 6638720 h 8402012"/>
              <a:gd name="connsiteX311" fmla="*/ 7507300 w 21052572"/>
              <a:gd name="connsiteY311" fmla="*/ 6626078 h 8402012"/>
              <a:gd name="connsiteX312" fmla="*/ 7504216 w 21052572"/>
              <a:gd name="connsiteY312" fmla="*/ 6634870 h 8402012"/>
              <a:gd name="connsiteX313" fmla="*/ 7502681 w 21052572"/>
              <a:gd name="connsiteY313" fmla="*/ 6639244 h 8402012"/>
              <a:gd name="connsiteX314" fmla="*/ 7507470 w 21052572"/>
              <a:gd name="connsiteY314" fmla="*/ 6625594 h 8402012"/>
              <a:gd name="connsiteX315" fmla="*/ 7507300 w 21052572"/>
              <a:gd name="connsiteY315" fmla="*/ 6626078 h 8402012"/>
              <a:gd name="connsiteX316" fmla="*/ 7507403 w 21052572"/>
              <a:gd name="connsiteY316" fmla="*/ 6625784 h 8402012"/>
              <a:gd name="connsiteX317" fmla="*/ 7509878 w 21052572"/>
              <a:gd name="connsiteY317" fmla="*/ 6618728 h 8402012"/>
              <a:gd name="connsiteX318" fmla="*/ 7507470 w 21052572"/>
              <a:gd name="connsiteY318" fmla="*/ 6625594 h 8402012"/>
              <a:gd name="connsiteX319" fmla="*/ 7507823 w 21052572"/>
              <a:gd name="connsiteY319" fmla="*/ 6624587 h 8402012"/>
              <a:gd name="connsiteX320" fmla="*/ 7510236 w 21052572"/>
              <a:gd name="connsiteY320" fmla="*/ 6617708 h 8402012"/>
              <a:gd name="connsiteX321" fmla="*/ 7509878 w 21052572"/>
              <a:gd name="connsiteY321" fmla="*/ 6618728 h 8402012"/>
              <a:gd name="connsiteX322" fmla="*/ 7510118 w 21052572"/>
              <a:gd name="connsiteY322" fmla="*/ 6618044 h 8402012"/>
              <a:gd name="connsiteX323" fmla="*/ 7510236 w 21052572"/>
              <a:gd name="connsiteY323" fmla="*/ 6617708 h 8402012"/>
              <a:gd name="connsiteX324" fmla="*/ 7601148 w 21052572"/>
              <a:gd name="connsiteY324" fmla="*/ 6592935 h 8402012"/>
              <a:gd name="connsiteX325" fmla="*/ 7517524 w 21052572"/>
              <a:gd name="connsiteY325" fmla="*/ 6639204 h 8402012"/>
              <a:gd name="connsiteX326" fmla="*/ 7512164 w 21052572"/>
              <a:gd name="connsiteY326" fmla="*/ 6626790 h 8402012"/>
              <a:gd name="connsiteX327" fmla="*/ 7601148 w 21052572"/>
              <a:gd name="connsiteY327" fmla="*/ 6592935 h 8402012"/>
              <a:gd name="connsiteX328" fmla="*/ 6171250 w 21052572"/>
              <a:gd name="connsiteY328" fmla="*/ 6517284 h 8402012"/>
              <a:gd name="connsiteX329" fmla="*/ 6209943 w 21052572"/>
              <a:gd name="connsiteY329" fmla="*/ 6549524 h 8402012"/>
              <a:gd name="connsiteX330" fmla="*/ 6171250 w 21052572"/>
              <a:gd name="connsiteY330" fmla="*/ 6517284 h 8402012"/>
              <a:gd name="connsiteX331" fmla="*/ 7718890 w 21052572"/>
              <a:gd name="connsiteY331" fmla="*/ 6517098 h 8402012"/>
              <a:gd name="connsiteX332" fmla="*/ 7705765 w 21052572"/>
              <a:gd name="connsiteY332" fmla="*/ 6618706 h 8402012"/>
              <a:gd name="connsiteX333" fmla="*/ 7640138 w 21052572"/>
              <a:gd name="connsiteY333" fmla="*/ 6606005 h 8402012"/>
              <a:gd name="connsiteX334" fmla="*/ 7718890 w 21052572"/>
              <a:gd name="connsiteY334" fmla="*/ 6517098 h 8402012"/>
              <a:gd name="connsiteX335" fmla="*/ 7804924 w 21052572"/>
              <a:gd name="connsiteY335" fmla="*/ 6512359 h 8402012"/>
              <a:gd name="connsiteX336" fmla="*/ 7758629 w 21052572"/>
              <a:gd name="connsiteY336" fmla="*/ 6549251 h 8402012"/>
              <a:gd name="connsiteX337" fmla="*/ 7804924 w 21052572"/>
              <a:gd name="connsiteY337" fmla="*/ 6512359 h 8402012"/>
              <a:gd name="connsiteX338" fmla="*/ 8643876 w 21052572"/>
              <a:gd name="connsiteY338" fmla="*/ 6498140 h 8402012"/>
              <a:gd name="connsiteX339" fmla="*/ 8417452 w 21052572"/>
              <a:gd name="connsiteY339" fmla="*/ 6639255 h 8402012"/>
              <a:gd name="connsiteX340" fmla="*/ 8643876 w 21052572"/>
              <a:gd name="connsiteY340" fmla="*/ 6498140 h 8402012"/>
              <a:gd name="connsiteX341" fmla="*/ 6998304 w 21052572"/>
              <a:gd name="connsiteY341" fmla="*/ 6497941 h 8402012"/>
              <a:gd name="connsiteX342" fmla="*/ 6678035 w 21052572"/>
              <a:gd name="connsiteY342" fmla="*/ 6638720 h 8402012"/>
              <a:gd name="connsiteX343" fmla="*/ 6998304 w 21052572"/>
              <a:gd name="connsiteY343" fmla="*/ 6497941 h 8402012"/>
              <a:gd name="connsiteX344" fmla="*/ 6434573 w 21052572"/>
              <a:gd name="connsiteY344" fmla="*/ 6485045 h 8402012"/>
              <a:gd name="connsiteX345" fmla="*/ 6473264 w 21052572"/>
              <a:gd name="connsiteY345" fmla="*/ 6517284 h 8402012"/>
              <a:gd name="connsiteX346" fmla="*/ 6434573 w 21052572"/>
              <a:gd name="connsiteY346" fmla="*/ 6485045 h 8402012"/>
              <a:gd name="connsiteX347" fmla="*/ 7834466 w 21052572"/>
              <a:gd name="connsiteY347" fmla="*/ 6461630 h 8402012"/>
              <a:gd name="connsiteX348" fmla="*/ 7866575 w 21052572"/>
              <a:gd name="connsiteY348" fmla="*/ 6486225 h 8402012"/>
              <a:gd name="connsiteX349" fmla="*/ 7834466 w 21052572"/>
              <a:gd name="connsiteY349" fmla="*/ 6461630 h 8402012"/>
              <a:gd name="connsiteX350" fmla="*/ 6527810 w 21052572"/>
              <a:gd name="connsiteY350" fmla="*/ 6455626 h 8402012"/>
              <a:gd name="connsiteX351" fmla="*/ 6491536 w 21052572"/>
              <a:gd name="connsiteY351" fmla="*/ 6459253 h 8402012"/>
              <a:gd name="connsiteX352" fmla="*/ 6549574 w 21052572"/>
              <a:gd name="connsiteY352" fmla="*/ 6485045 h 8402012"/>
              <a:gd name="connsiteX353" fmla="*/ 6527810 w 21052572"/>
              <a:gd name="connsiteY353" fmla="*/ 6455626 h 8402012"/>
              <a:gd name="connsiteX354" fmla="*/ 8689650 w 21052572"/>
              <a:gd name="connsiteY354" fmla="*/ 6452844 h 8402012"/>
              <a:gd name="connsiteX355" fmla="*/ 8689155 w 21052572"/>
              <a:gd name="connsiteY355" fmla="*/ 6454383 h 8402012"/>
              <a:gd name="connsiteX356" fmla="*/ 8687615 w 21052572"/>
              <a:gd name="connsiteY356" fmla="*/ 6459167 h 8402012"/>
              <a:gd name="connsiteX357" fmla="*/ 8694544 w 21052572"/>
              <a:gd name="connsiteY357" fmla="*/ 6437633 h 8402012"/>
              <a:gd name="connsiteX358" fmla="*/ 8692773 w 21052572"/>
              <a:gd name="connsiteY358" fmla="*/ 6443139 h 8402012"/>
              <a:gd name="connsiteX359" fmla="*/ 8689650 w 21052572"/>
              <a:gd name="connsiteY359" fmla="*/ 6452844 h 8402012"/>
              <a:gd name="connsiteX360" fmla="*/ 8692351 w 21052572"/>
              <a:gd name="connsiteY360" fmla="*/ 6444447 h 8402012"/>
              <a:gd name="connsiteX361" fmla="*/ 8695193 w 21052572"/>
              <a:gd name="connsiteY361" fmla="*/ 6435616 h 8402012"/>
              <a:gd name="connsiteX362" fmla="*/ 8695075 w 21052572"/>
              <a:gd name="connsiteY362" fmla="*/ 6435984 h 8402012"/>
              <a:gd name="connsiteX363" fmla="*/ 8694544 w 21052572"/>
              <a:gd name="connsiteY363" fmla="*/ 6437633 h 8402012"/>
              <a:gd name="connsiteX364" fmla="*/ 8738701 w 21052572"/>
              <a:gd name="connsiteY364" fmla="*/ 6427044 h 8402012"/>
              <a:gd name="connsiteX365" fmla="*/ 8708156 w 21052572"/>
              <a:gd name="connsiteY365" fmla="*/ 6459150 h 8402012"/>
              <a:gd name="connsiteX366" fmla="*/ 8701837 w 21052572"/>
              <a:gd name="connsiteY366" fmla="*/ 6440957 h 8402012"/>
              <a:gd name="connsiteX367" fmla="*/ 8738701 w 21052572"/>
              <a:gd name="connsiteY367" fmla="*/ 6427044 h 8402012"/>
              <a:gd name="connsiteX368" fmla="*/ 6562471 w 21052572"/>
              <a:gd name="connsiteY368" fmla="*/ 6427013 h 8402012"/>
              <a:gd name="connsiteX369" fmla="*/ 6581817 w 21052572"/>
              <a:gd name="connsiteY369" fmla="*/ 6459253 h 8402012"/>
              <a:gd name="connsiteX370" fmla="*/ 6562471 w 21052572"/>
              <a:gd name="connsiteY370" fmla="*/ 6427013 h 8402012"/>
              <a:gd name="connsiteX371" fmla="*/ 8829238 w 21052572"/>
              <a:gd name="connsiteY371" fmla="*/ 6396940 h 8402012"/>
              <a:gd name="connsiteX372" fmla="*/ 8847698 w 21052572"/>
              <a:gd name="connsiteY372" fmla="*/ 6418240 h 8402012"/>
              <a:gd name="connsiteX373" fmla="*/ 8815592 w 21052572"/>
              <a:gd name="connsiteY373" fmla="*/ 6430654 h 8402012"/>
              <a:gd name="connsiteX374" fmla="*/ 8829238 w 21052572"/>
              <a:gd name="connsiteY374" fmla="*/ 6396940 h 8402012"/>
              <a:gd name="connsiteX375" fmla="*/ 6620000 w 21052572"/>
              <a:gd name="connsiteY375" fmla="*/ 6395849 h 8402012"/>
              <a:gd name="connsiteX376" fmla="*/ 6639344 w 21052572"/>
              <a:gd name="connsiteY376" fmla="*/ 6427013 h 8402012"/>
              <a:gd name="connsiteX377" fmla="*/ 6620000 w 21052572"/>
              <a:gd name="connsiteY377" fmla="*/ 6395849 h 8402012"/>
              <a:gd name="connsiteX378" fmla="*/ 7943480 w 21052572"/>
              <a:gd name="connsiteY378" fmla="*/ 6393865 h 8402012"/>
              <a:gd name="connsiteX379" fmla="*/ 7975550 w 21052572"/>
              <a:gd name="connsiteY379" fmla="*/ 6420408 h 8402012"/>
              <a:gd name="connsiteX380" fmla="*/ 7943480 w 21052572"/>
              <a:gd name="connsiteY380" fmla="*/ 6459117 h 8402012"/>
              <a:gd name="connsiteX381" fmla="*/ 7943480 w 21052572"/>
              <a:gd name="connsiteY381" fmla="*/ 6393865 h 8402012"/>
              <a:gd name="connsiteX382" fmla="*/ 8879017 w 21052572"/>
              <a:gd name="connsiteY382" fmla="*/ 6369515 h 8402012"/>
              <a:gd name="connsiteX383" fmla="*/ 8904612 w 21052572"/>
              <a:gd name="connsiteY383" fmla="*/ 6381486 h 8402012"/>
              <a:gd name="connsiteX384" fmla="*/ 8862729 w 21052572"/>
              <a:gd name="connsiteY384" fmla="*/ 6392259 h 8402012"/>
              <a:gd name="connsiteX385" fmla="*/ 8853277 w 21052572"/>
              <a:gd name="connsiteY385" fmla="*/ 6384965 h 8402012"/>
              <a:gd name="connsiteX386" fmla="*/ 8853053 w 21052572"/>
              <a:gd name="connsiteY386" fmla="*/ 6391814 h 8402012"/>
              <a:gd name="connsiteX387" fmla="*/ 8850592 w 21052572"/>
              <a:gd name="connsiteY387" fmla="*/ 6411797 h 8402012"/>
              <a:gd name="connsiteX388" fmla="*/ 8844029 w 21052572"/>
              <a:gd name="connsiteY388" fmla="*/ 6393351 h 8402012"/>
              <a:gd name="connsiteX389" fmla="*/ 8847311 w 21052572"/>
              <a:gd name="connsiteY389" fmla="*/ 6384897 h 8402012"/>
              <a:gd name="connsiteX390" fmla="*/ 8849645 w 21052572"/>
              <a:gd name="connsiteY390" fmla="*/ 6382163 h 8402012"/>
              <a:gd name="connsiteX391" fmla="*/ 8848768 w 21052572"/>
              <a:gd name="connsiteY391" fmla="*/ 6381486 h 8402012"/>
              <a:gd name="connsiteX392" fmla="*/ 8879017 w 21052572"/>
              <a:gd name="connsiteY392" fmla="*/ 6369515 h 8402012"/>
              <a:gd name="connsiteX393" fmla="*/ 8056234 w 21052572"/>
              <a:gd name="connsiteY393" fmla="*/ 6365428 h 8402012"/>
              <a:gd name="connsiteX394" fmla="*/ 8038272 w 21052572"/>
              <a:gd name="connsiteY394" fmla="*/ 6397537 h 8402012"/>
              <a:gd name="connsiteX395" fmla="*/ 8056234 w 21052572"/>
              <a:gd name="connsiteY395" fmla="*/ 6365428 h 8402012"/>
              <a:gd name="connsiteX396" fmla="*/ 622265 w 21052572"/>
              <a:gd name="connsiteY396" fmla="*/ 6344265 h 8402012"/>
              <a:gd name="connsiteX397" fmla="*/ 686749 w 21052572"/>
              <a:gd name="connsiteY397" fmla="*/ 6472149 h 8402012"/>
              <a:gd name="connsiteX398" fmla="*/ 737259 w 21052572"/>
              <a:gd name="connsiteY398" fmla="*/ 6440984 h 8402012"/>
              <a:gd name="connsiteX399" fmla="*/ 622265 w 21052572"/>
              <a:gd name="connsiteY399" fmla="*/ 6344265 h 8402012"/>
              <a:gd name="connsiteX400" fmla="*/ 8999387 w 21052572"/>
              <a:gd name="connsiteY400" fmla="*/ 6313289 h 8402012"/>
              <a:gd name="connsiteX401" fmla="*/ 8918284 w 21052572"/>
              <a:gd name="connsiteY401" fmla="*/ 6364361 h 8402012"/>
              <a:gd name="connsiteX402" fmla="*/ 8907470 w 21052572"/>
              <a:gd name="connsiteY402" fmla="*/ 6347975 h 8402012"/>
              <a:gd name="connsiteX403" fmla="*/ 8907470 w 21052572"/>
              <a:gd name="connsiteY403" fmla="*/ 6383360 h 8402012"/>
              <a:gd name="connsiteX404" fmla="*/ 8900907 w 21052572"/>
              <a:gd name="connsiteY404" fmla="*/ 6364914 h 8402012"/>
              <a:gd name="connsiteX405" fmla="*/ 8907122 w 21052572"/>
              <a:gd name="connsiteY405" fmla="*/ 6347447 h 8402012"/>
              <a:gd name="connsiteX406" fmla="*/ 8905645 w 21052572"/>
              <a:gd name="connsiteY406" fmla="*/ 6345209 h 8402012"/>
              <a:gd name="connsiteX407" fmla="*/ 8999387 w 21052572"/>
              <a:gd name="connsiteY407" fmla="*/ 6313289 h 8402012"/>
              <a:gd name="connsiteX408" fmla="*/ 7415298 w 21052572"/>
              <a:gd name="connsiteY408" fmla="*/ 6299130 h 8402012"/>
              <a:gd name="connsiteX409" fmla="*/ 7357262 w 21052572"/>
              <a:gd name="connsiteY409" fmla="*/ 6344265 h 8402012"/>
              <a:gd name="connsiteX410" fmla="*/ 7415298 w 21052572"/>
              <a:gd name="connsiteY410" fmla="*/ 6331369 h 8402012"/>
              <a:gd name="connsiteX411" fmla="*/ 7415298 w 21052572"/>
              <a:gd name="connsiteY411" fmla="*/ 6299130 h 8402012"/>
              <a:gd name="connsiteX412" fmla="*/ 564229 w 21052572"/>
              <a:gd name="connsiteY412" fmla="*/ 6299130 h 8402012"/>
              <a:gd name="connsiteX413" fmla="*/ 583570 w 21052572"/>
              <a:gd name="connsiteY413" fmla="*/ 6331369 h 8402012"/>
              <a:gd name="connsiteX414" fmla="*/ 564229 w 21052572"/>
              <a:gd name="connsiteY414" fmla="*/ 6299130 h 8402012"/>
              <a:gd name="connsiteX415" fmla="*/ 6879379 w 21052572"/>
              <a:gd name="connsiteY415" fmla="*/ 6282003 h 8402012"/>
              <a:gd name="connsiteX416" fmla="*/ 6747892 w 21052572"/>
              <a:gd name="connsiteY416" fmla="*/ 6363609 h 8402012"/>
              <a:gd name="connsiteX417" fmla="*/ 6696306 w 21052572"/>
              <a:gd name="connsiteY417" fmla="*/ 6363609 h 8402012"/>
              <a:gd name="connsiteX418" fmla="*/ 6767238 w 21052572"/>
              <a:gd name="connsiteY418" fmla="*/ 6363609 h 8402012"/>
              <a:gd name="connsiteX419" fmla="*/ 6901578 w 21052572"/>
              <a:gd name="connsiteY419" fmla="*/ 6299130 h 8402012"/>
              <a:gd name="connsiteX420" fmla="*/ 6879379 w 21052572"/>
              <a:gd name="connsiteY420" fmla="*/ 6282003 h 8402012"/>
              <a:gd name="connsiteX421" fmla="*/ 8154840 w 21052572"/>
              <a:gd name="connsiteY421" fmla="*/ 6281133 h 8402012"/>
              <a:gd name="connsiteX422" fmla="*/ 8168351 w 21052572"/>
              <a:gd name="connsiteY422" fmla="*/ 6281729 h 8402012"/>
              <a:gd name="connsiteX423" fmla="*/ 8193630 w 21052572"/>
              <a:gd name="connsiteY423" fmla="*/ 6332582 h 8402012"/>
              <a:gd name="connsiteX424" fmla="*/ 8136753 w 21052572"/>
              <a:gd name="connsiteY424" fmla="*/ 6364366 h 8402012"/>
              <a:gd name="connsiteX425" fmla="*/ 8118848 w 21052572"/>
              <a:gd name="connsiteY425" fmla="*/ 6300799 h 8402012"/>
              <a:gd name="connsiteX426" fmla="*/ 8154840 w 21052572"/>
              <a:gd name="connsiteY426" fmla="*/ 6281133 h 8402012"/>
              <a:gd name="connsiteX427" fmla="*/ 7504366 w 21052572"/>
              <a:gd name="connsiteY427" fmla="*/ 6265278 h 8402012"/>
              <a:gd name="connsiteX428" fmla="*/ 7473333 w 21052572"/>
              <a:gd name="connsiteY428" fmla="*/ 6273338 h 8402012"/>
              <a:gd name="connsiteX429" fmla="*/ 7512024 w 21052572"/>
              <a:gd name="connsiteY429" fmla="*/ 6286234 h 8402012"/>
              <a:gd name="connsiteX430" fmla="*/ 7504366 w 21052572"/>
              <a:gd name="connsiteY430" fmla="*/ 6265278 h 8402012"/>
              <a:gd name="connsiteX431" fmla="*/ 9126779 w 21052572"/>
              <a:gd name="connsiteY431" fmla="*/ 6248991 h 8402012"/>
              <a:gd name="connsiteX432" fmla="*/ 9136866 w 21052572"/>
              <a:gd name="connsiteY432" fmla="*/ 6255359 h 8402012"/>
              <a:gd name="connsiteX433" fmla="*/ 9099974 w 21052572"/>
              <a:gd name="connsiteY433" fmla="*/ 6274318 h 8402012"/>
              <a:gd name="connsiteX434" fmla="*/ 9126779 w 21052572"/>
              <a:gd name="connsiteY434" fmla="*/ 6248991 h 8402012"/>
              <a:gd name="connsiteX435" fmla="*/ 6715650 w 21052572"/>
              <a:gd name="connsiteY435" fmla="*/ 6241099 h 8402012"/>
              <a:gd name="connsiteX436" fmla="*/ 6734996 w 21052572"/>
              <a:gd name="connsiteY436" fmla="*/ 6273338 h 8402012"/>
              <a:gd name="connsiteX437" fmla="*/ 6715650 w 21052572"/>
              <a:gd name="connsiteY437" fmla="*/ 6241099 h 8402012"/>
              <a:gd name="connsiteX438" fmla="*/ 9126317 w 21052572"/>
              <a:gd name="connsiteY438" fmla="*/ 6233591 h 8402012"/>
              <a:gd name="connsiteX439" fmla="*/ 9125212 w 21052572"/>
              <a:gd name="connsiteY439" fmla="*/ 6236733 h 8402012"/>
              <a:gd name="connsiteX440" fmla="*/ 9123672 w 21052572"/>
              <a:gd name="connsiteY440" fmla="*/ 6241107 h 8402012"/>
              <a:gd name="connsiteX441" fmla="*/ 9130440 w 21052572"/>
              <a:gd name="connsiteY441" fmla="*/ 6221873 h 8402012"/>
              <a:gd name="connsiteX442" fmla="*/ 9128830 w 21052572"/>
              <a:gd name="connsiteY442" fmla="*/ 6226450 h 8402012"/>
              <a:gd name="connsiteX443" fmla="*/ 9126317 w 21052572"/>
              <a:gd name="connsiteY443" fmla="*/ 6233591 h 8402012"/>
              <a:gd name="connsiteX444" fmla="*/ 9128408 w 21052572"/>
              <a:gd name="connsiteY444" fmla="*/ 6227647 h 8402012"/>
              <a:gd name="connsiteX445" fmla="*/ 9131250 w 21052572"/>
              <a:gd name="connsiteY445" fmla="*/ 6219571 h 8402012"/>
              <a:gd name="connsiteX446" fmla="*/ 9131132 w 21052572"/>
              <a:gd name="connsiteY446" fmla="*/ 6219907 h 8402012"/>
              <a:gd name="connsiteX447" fmla="*/ 9130440 w 21052572"/>
              <a:gd name="connsiteY447" fmla="*/ 6221873 h 8402012"/>
              <a:gd name="connsiteX448" fmla="*/ 7581880 w 21052572"/>
              <a:gd name="connsiteY448" fmla="*/ 6209934 h 8402012"/>
              <a:gd name="connsiteX449" fmla="*/ 7601226 w 21052572"/>
              <a:gd name="connsiteY449" fmla="*/ 6241099 h 8402012"/>
              <a:gd name="connsiteX450" fmla="*/ 7581880 w 21052572"/>
              <a:gd name="connsiteY450" fmla="*/ 6209934 h 8402012"/>
              <a:gd name="connsiteX451" fmla="*/ 9226875 w 21052572"/>
              <a:gd name="connsiteY451" fmla="*/ 6209017 h 8402012"/>
              <a:gd name="connsiteX452" fmla="*/ 9226875 w 21052572"/>
              <a:gd name="connsiteY452" fmla="*/ 6274269 h 8402012"/>
              <a:gd name="connsiteX453" fmla="*/ 9144326 w 21052572"/>
              <a:gd name="connsiteY453" fmla="*/ 6241090 h 8402012"/>
              <a:gd name="connsiteX454" fmla="*/ 9137894 w 21052572"/>
              <a:gd name="connsiteY454" fmla="*/ 6228925 h 8402012"/>
              <a:gd name="connsiteX455" fmla="*/ 9226875 w 21052572"/>
              <a:gd name="connsiteY455" fmla="*/ 6209017 h 8402012"/>
              <a:gd name="connsiteX456" fmla="*/ 8340564 w 21052572"/>
              <a:gd name="connsiteY456" fmla="*/ 6209017 h 8402012"/>
              <a:gd name="connsiteX457" fmla="*/ 8322657 w 21052572"/>
              <a:gd name="connsiteY457" fmla="*/ 6241087 h 8402012"/>
              <a:gd name="connsiteX458" fmla="*/ 8340564 w 21052572"/>
              <a:gd name="connsiteY458" fmla="*/ 6209017 h 8402012"/>
              <a:gd name="connsiteX459" fmla="*/ 6920924 w 21052572"/>
              <a:gd name="connsiteY459" fmla="*/ 6164798 h 8402012"/>
              <a:gd name="connsiteX460" fmla="*/ 6793031 w 21052572"/>
              <a:gd name="connsiteY460" fmla="*/ 6241099 h 8402012"/>
              <a:gd name="connsiteX461" fmla="*/ 6920924 w 21052572"/>
              <a:gd name="connsiteY461" fmla="*/ 6164798 h 8402012"/>
              <a:gd name="connsiteX462" fmla="*/ 7774257 w 21052572"/>
              <a:gd name="connsiteY462" fmla="*/ 6119663 h 8402012"/>
              <a:gd name="connsiteX463" fmla="*/ 7678606 w 21052572"/>
              <a:gd name="connsiteY463" fmla="*/ 6184142 h 8402012"/>
              <a:gd name="connsiteX464" fmla="*/ 7774257 w 21052572"/>
              <a:gd name="connsiteY464" fmla="*/ 6151902 h 8402012"/>
              <a:gd name="connsiteX465" fmla="*/ 7774257 w 21052572"/>
              <a:gd name="connsiteY465" fmla="*/ 6119663 h 8402012"/>
              <a:gd name="connsiteX466" fmla="*/ 8455372 w 21052572"/>
              <a:gd name="connsiteY466" fmla="*/ 6118961 h 8402012"/>
              <a:gd name="connsiteX467" fmla="*/ 8482672 w 21052572"/>
              <a:gd name="connsiteY467" fmla="*/ 6145069 h 8402012"/>
              <a:gd name="connsiteX468" fmla="*/ 8455372 w 21052572"/>
              <a:gd name="connsiteY468" fmla="*/ 6184231 h 8402012"/>
              <a:gd name="connsiteX469" fmla="*/ 8455372 w 21052572"/>
              <a:gd name="connsiteY469" fmla="*/ 6118961 h 8402012"/>
              <a:gd name="connsiteX470" fmla="*/ 8545423 w 21052572"/>
              <a:gd name="connsiteY470" fmla="*/ 6085782 h 8402012"/>
              <a:gd name="connsiteX471" fmla="*/ 8563385 w 21052572"/>
              <a:gd name="connsiteY471" fmla="*/ 6117888 h 8402012"/>
              <a:gd name="connsiteX472" fmla="*/ 8545423 w 21052572"/>
              <a:gd name="connsiteY472" fmla="*/ 6085782 h 8402012"/>
              <a:gd name="connsiteX473" fmla="*/ 7033386 w 21052572"/>
              <a:gd name="connsiteY473" fmla="*/ 6084385 h 8402012"/>
              <a:gd name="connsiteX474" fmla="*/ 7023695 w 21052572"/>
              <a:gd name="connsiteY474" fmla="*/ 6085207 h 8402012"/>
              <a:gd name="connsiteX475" fmla="*/ 7017649 w 21052572"/>
              <a:gd name="connsiteY475" fmla="*/ 6100319 h 8402012"/>
              <a:gd name="connsiteX476" fmla="*/ 6966062 w 21052572"/>
              <a:gd name="connsiteY476" fmla="*/ 6119663 h 8402012"/>
              <a:gd name="connsiteX477" fmla="*/ 6972510 w 21052572"/>
              <a:gd name="connsiteY477" fmla="*/ 6151902 h 8402012"/>
              <a:gd name="connsiteX478" fmla="*/ 7011200 w 21052572"/>
              <a:gd name="connsiteY478" fmla="*/ 6126111 h 8402012"/>
              <a:gd name="connsiteX479" fmla="*/ 7056339 w 21052572"/>
              <a:gd name="connsiteY479" fmla="*/ 6119663 h 8402012"/>
              <a:gd name="connsiteX480" fmla="*/ 7033386 w 21052572"/>
              <a:gd name="connsiteY480" fmla="*/ 6084385 h 8402012"/>
              <a:gd name="connsiteX481" fmla="*/ 9496976 w 21052572"/>
              <a:gd name="connsiteY481" fmla="*/ 6057344 h 8402012"/>
              <a:gd name="connsiteX482" fmla="*/ 9469676 w 21052572"/>
              <a:gd name="connsiteY482" fmla="*/ 6089450 h 8402012"/>
              <a:gd name="connsiteX483" fmla="*/ 9496976 w 21052572"/>
              <a:gd name="connsiteY483" fmla="*/ 6057344 h 8402012"/>
              <a:gd name="connsiteX484" fmla="*/ 8602300 w 21052572"/>
              <a:gd name="connsiteY484" fmla="*/ 6057344 h 8402012"/>
              <a:gd name="connsiteX485" fmla="*/ 8620262 w 21052572"/>
              <a:gd name="connsiteY485" fmla="*/ 6089450 h 8402012"/>
              <a:gd name="connsiteX486" fmla="*/ 8602300 w 21052572"/>
              <a:gd name="connsiteY486" fmla="*/ 6057344 h 8402012"/>
              <a:gd name="connsiteX487" fmla="*/ 7909672 w 21052572"/>
              <a:gd name="connsiteY487" fmla="*/ 6035840 h 8402012"/>
              <a:gd name="connsiteX488" fmla="*/ 7800050 w 21052572"/>
              <a:gd name="connsiteY488" fmla="*/ 6087423 h 8402012"/>
              <a:gd name="connsiteX489" fmla="*/ 7870982 w 21052572"/>
              <a:gd name="connsiteY489" fmla="*/ 6087423 h 8402012"/>
              <a:gd name="connsiteX490" fmla="*/ 7909672 w 21052572"/>
              <a:gd name="connsiteY490" fmla="*/ 6055184 h 8402012"/>
              <a:gd name="connsiteX491" fmla="*/ 7909672 w 21052572"/>
              <a:gd name="connsiteY491" fmla="*/ 6035840 h 8402012"/>
              <a:gd name="connsiteX492" fmla="*/ 564229 w 21052572"/>
              <a:gd name="connsiteY492" fmla="*/ 6024019 h 8402012"/>
              <a:gd name="connsiteX493" fmla="*/ 557782 w 21052572"/>
              <a:gd name="connsiteY493" fmla="*/ 6087423 h 8402012"/>
              <a:gd name="connsiteX494" fmla="*/ 544887 w 21052572"/>
              <a:gd name="connsiteY494" fmla="*/ 6184142 h 8402012"/>
              <a:gd name="connsiteX495" fmla="*/ 775945 w 21052572"/>
              <a:gd name="connsiteY495" fmla="*/ 6382953 h 8402012"/>
              <a:gd name="connsiteX496" fmla="*/ 743708 w 21052572"/>
              <a:gd name="connsiteY496" fmla="*/ 6331369 h 8402012"/>
              <a:gd name="connsiteX497" fmla="*/ 667405 w 21052572"/>
              <a:gd name="connsiteY497" fmla="*/ 6235725 h 8402012"/>
              <a:gd name="connsiteX498" fmla="*/ 564229 w 21052572"/>
              <a:gd name="connsiteY498" fmla="*/ 6024019 h 8402012"/>
              <a:gd name="connsiteX499" fmla="*/ 8696596 w 21052572"/>
              <a:gd name="connsiteY499" fmla="*/ 6013265 h 8402012"/>
              <a:gd name="connsiteX500" fmla="*/ 8705577 w 21052572"/>
              <a:gd name="connsiteY500" fmla="*/ 6023218 h 8402012"/>
              <a:gd name="connsiteX501" fmla="*/ 8699590 w 21052572"/>
              <a:gd name="connsiteY501" fmla="*/ 6042017 h 8402012"/>
              <a:gd name="connsiteX502" fmla="*/ 8687615 w 21052572"/>
              <a:gd name="connsiteY502" fmla="*/ 6023218 h 8402012"/>
              <a:gd name="connsiteX503" fmla="*/ 8696596 w 21052572"/>
              <a:gd name="connsiteY503" fmla="*/ 6013265 h 8402012"/>
              <a:gd name="connsiteX504" fmla="*/ 7232998 w 21052572"/>
              <a:gd name="connsiteY504" fmla="*/ 6003264 h 8402012"/>
              <a:gd name="connsiteX505" fmla="*/ 7171335 w 21052572"/>
              <a:gd name="connsiteY505" fmla="*/ 6030467 h 8402012"/>
              <a:gd name="connsiteX506" fmla="*/ 7095029 w 21052572"/>
              <a:gd name="connsiteY506" fmla="*/ 6087423 h 8402012"/>
              <a:gd name="connsiteX507" fmla="*/ 7164886 w 21052572"/>
              <a:gd name="connsiteY507" fmla="*/ 6048736 h 8402012"/>
              <a:gd name="connsiteX508" fmla="*/ 7216474 w 21052572"/>
              <a:gd name="connsiteY508" fmla="*/ 6024019 h 8402012"/>
              <a:gd name="connsiteX509" fmla="*/ 7242267 w 21052572"/>
              <a:gd name="connsiteY509" fmla="*/ 6024019 h 8402012"/>
              <a:gd name="connsiteX510" fmla="*/ 7232998 w 21052572"/>
              <a:gd name="connsiteY510" fmla="*/ 6003264 h 8402012"/>
              <a:gd name="connsiteX511" fmla="*/ 8725009 w 21052572"/>
              <a:gd name="connsiteY511" fmla="*/ 6001748 h 8402012"/>
              <a:gd name="connsiteX512" fmla="*/ 8738701 w 21052572"/>
              <a:gd name="connsiteY512" fmla="*/ 6021731 h 8402012"/>
              <a:gd name="connsiteX513" fmla="*/ 8701837 w 21052572"/>
              <a:gd name="connsiteY513" fmla="*/ 6009433 h 8402012"/>
              <a:gd name="connsiteX514" fmla="*/ 8725009 w 21052572"/>
              <a:gd name="connsiteY514" fmla="*/ 6001748 h 8402012"/>
              <a:gd name="connsiteX515" fmla="*/ 9696114 w 21052572"/>
              <a:gd name="connsiteY515" fmla="*/ 5963957 h 8402012"/>
              <a:gd name="connsiteX516" fmla="*/ 9664005 w 21052572"/>
              <a:gd name="connsiteY516" fmla="*/ 5994700 h 8402012"/>
              <a:gd name="connsiteX517" fmla="*/ 9696114 w 21052572"/>
              <a:gd name="connsiteY517" fmla="*/ 5963957 h 8402012"/>
              <a:gd name="connsiteX518" fmla="*/ 19597496 w 21052572"/>
              <a:gd name="connsiteY518" fmla="*/ 5934112 h 8402012"/>
              <a:gd name="connsiteX519" fmla="*/ 19579536 w 21052572"/>
              <a:gd name="connsiteY519" fmla="*/ 5966218 h 8402012"/>
              <a:gd name="connsiteX520" fmla="*/ 19597496 w 21052572"/>
              <a:gd name="connsiteY520" fmla="*/ 5934112 h 8402012"/>
              <a:gd name="connsiteX521" fmla="*/ 19488484 w 21052572"/>
              <a:gd name="connsiteY521" fmla="*/ 5934112 h 8402012"/>
              <a:gd name="connsiteX522" fmla="*/ 19470520 w 21052572"/>
              <a:gd name="connsiteY522" fmla="*/ 5966218 h 8402012"/>
              <a:gd name="connsiteX523" fmla="*/ 19488484 w 21052572"/>
              <a:gd name="connsiteY523" fmla="*/ 5934112 h 8402012"/>
              <a:gd name="connsiteX524" fmla="*/ 9753060 w 21052572"/>
              <a:gd name="connsiteY524" fmla="*/ 5934112 h 8402012"/>
              <a:gd name="connsiteX525" fmla="*/ 9735098 w 21052572"/>
              <a:gd name="connsiteY525" fmla="*/ 5966218 h 8402012"/>
              <a:gd name="connsiteX526" fmla="*/ 9753060 w 21052572"/>
              <a:gd name="connsiteY526" fmla="*/ 5934112 h 8402012"/>
              <a:gd name="connsiteX527" fmla="*/ 19450568 w 21052572"/>
              <a:gd name="connsiteY527" fmla="*/ 5900933 h 8402012"/>
              <a:gd name="connsiteX528" fmla="*/ 19432604 w 21052572"/>
              <a:gd name="connsiteY528" fmla="*/ 5933042 h 8402012"/>
              <a:gd name="connsiteX529" fmla="*/ 19450568 w 21052572"/>
              <a:gd name="connsiteY529" fmla="*/ 5900933 h 8402012"/>
              <a:gd name="connsiteX530" fmla="*/ 7661679 w 21052572"/>
              <a:gd name="connsiteY530" fmla="*/ 5898284 h 8402012"/>
              <a:gd name="connsiteX531" fmla="*/ 7639916 w 21052572"/>
              <a:gd name="connsiteY531" fmla="*/ 5933748 h 8402012"/>
              <a:gd name="connsiteX532" fmla="*/ 7697951 w 21052572"/>
              <a:gd name="connsiteY532" fmla="*/ 5901508 h 8402012"/>
              <a:gd name="connsiteX533" fmla="*/ 7661679 w 21052572"/>
              <a:gd name="connsiteY533" fmla="*/ 5898284 h 8402012"/>
              <a:gd name="connsiteX534" fmla="*/ 7492678 w 21052572"/>
              <a:gd name="connsiteY534" fmla="*/ 5869269 h 8402012"/>
              <a:gd name="connsiteX535" fmla="*/ 7473333 w 21052572"/>
              <a:gd name="connsiteY535" fmla="*/ 5901508 h 8402012"/>
              <a:gd name="connsiteX536" fmla="*/ 7492678 w 21052572"/>
              <a:gd name="connsiteY536" fmla="*/ 5869269 h 8402012"/>
              <a:gd name="connsiteX537" fmla="*/ 7434643 w 21052572"/>
              <a:gd name="connsiteY537" fmla="*/ 5869269 h 8402012"/>
              <a:gd name="connsiteX538" fmla="*/ 7331469 w 21052572"/>
              <a:gd name="connsiteY538" fmla="*/ 5927300 h 8402012"/>
              <a:gd name="connsiteX539" fmla="*/ 7280957 w 21052572"/>
              <a:gd name="connsiteY539" fmla="*/ 5959540 h 8402012"/>
              <a:gd name="connsiteX540" fmla="*/ 7268060 w 21052572"/>
              <a:gd name="connsiteY540" fmla="*/ 5991779 h 8402012"/>
              <a:gd name="connsiteX541" fmla="*/ 7325021 w 21052572"/>
              <a:gd name="connsiteY541" fmla="*/ 5959540 h 8402012"/>
              <a:gd name="connsiteX542" fmla="*/ 7434643 w 21052572"/>
              <a:gd name="connsiteY542" fmla="*/ 5933748 h 8402012"/>
              <a:gd name="connsiteX543" fmla="*/ 7434643 w 21052572"/>
              <a:gd name="connsiteY543" fmla="*/ 5869269 h 8402012"/>
              <a:gd name="connsiteX544" fmla="*/ 19526400 w 21052572"/>
              <a:gd name="connsiteY544" fmla="*/ 5867755 h 8402012"/>
              <a:gd name="connsiteX545" fmla="*/ 19508440 w 21052572"/>
              <a:gd name="connsiteY545" fmla="*/ 5899861 h 8402012"/>
              <a:gd name="connsiteX546" fmla="*/ 19526400 w 21052572"/>
              <a:gd name="connsiteY546" fmla="*/ 5867755 h 8402012"/>
              <a:gd name="connsiteX547" fmla="*/ 19412648 w 21052572"/>
              <a:gd name="connsiteY547" fmla="*/ 5867755 h 8402012"/>
              <a:gd name="connsiteX548" fmla="*/ 19394688 w 21052572"/>
              <a:gd name="connsiteY548" fmla="*/ 5899861 h 8402012"/>
              <a:gd name="connsiteX549" fmla="*/ 19412648 w 21052572"/>
              <a:gd name="connsiteY549" fmla="*/ 5867755 h 8402012"/>
              <a:gd name="connsiteX550" fmla="*/ 9847855 w 21052572"/>
              <a:gd name="connsiteY550" fmla="*/ 5867755 h 8402012"/>
              <a:gd name="connsiteX551" fmla="*/ 9829893 w 21052572"/>
              <a:gd name="connsiteY551" fmla="*/ 5899861 h 8402012"/>
              <a:gd name="connsiteX552" fmla="*/ 9847855 w 21052572"/>
              <a:gd name="connsiteY552" fmla="*/ 5867755 h 8402012"/>
              <a:gd name="connsiteX553" fmla="*/ 7753417 w 21052572"/>
              <a:gd name="connsiteY553" fmla="*/ 5863425 h 8402012"/>
              <a:gd name="connsiteX554" fmla="*/ 7717296 w 21052572"/>
              <a:gd name="connsiteY554" fmla="*/ 5901508 h 8402012"/>
              <a:gd name="connsiteX555" fmla="*/ 7767808 w 21052572"/>
              <a:gd name="connsiteY555" fmla="*/ 5875717 h 8402012"/>
              <a:gd name="connsiteX556" fmla="*/ 7753417 w 21052572"/>
              <a:gd name="connsiteY556" fmla="*/ 5863425 h 8402012"/>
              <a:gd name="connsiteX557" fmla="*/ 9904733 w 21052572"/>
              <a:gd name="connsiteY557" fmla="*/ 5839317 h 8402012"/>
              <a:gd name="connsiteX558" fmla="*/ 9886771 w 21052572"/>
              <a:gd name="connsiteY558" fmla="*/ 5871423 h 8402012"/>
              <a:gd name="connsiteX559" fmla="*/ 9904733 w 21052572"/>
              <a:gd name="connsiteY559" fmla="*/ 5839317 h 8402012"/>
              <a:gd name="connsiteX560" fmla="*/ 7512024 w 21052572"/>
              <a:gd name="connsiteY560" fmla="*/ 5837029 h 8402012"/>
              <a:gd name="connsiteX561" fmla="*/ 7543190 w 21052572"/>
              <a:gd name="connsiteY561" fmla="*/ 5869269 h 8402012"/>
              <a:gd name="connsiteX562" fmla="*/ 7512024 w 21052572"/>
              <a:gd name="connsiteY562" fmla="*/ 5837029 h 8402012"/>
              <a:gd name="connsiteX563" fmla="*/ 7568984 w 21052572"/>
              <a:gd name="connsiteY563" fmla="*/ 5811238 h 8402012"/>
              <a:gd name="connsiteX564" fmla="*/ 7601226 w 21052572"/>
              <a:gd name="connsiteY564" fmla="*/ 5837029 h 8402012"/>
              <a:gd name="connsiteX565" fmla="*/ 7568984 w 21052572"/>
              <a:gd name="connsiteY565" fmla="*/ 5811238 h 8402012"/>
              <a:gd name="connsiteX566" fmla="*/ 7318572 w 21052572"/>
              <a:gd name="connsiteY566" fmla="*/ 5811238 h 8402012"/>
              <a:gd name="connsiteX567" fmla="*/ 7337918 w 21052572"/>
              <a:gd name="connsiteY567" fmla="*/ 5837029 h 8402012"/>
              <a:gd name="connsiteX568" fmla="*/ 7318572 w 21052572"/>
              <a:gd name="connsiteY568" fmla="*/ 5811238 h 8402012"/>
              <a:gd name="connsiteX569" fmla="*/ 507270 w 21052572"/>
              <a:gd name="connsiteY569" fmla="*/ 5811238 h 8402012"/>
              <a:gd name="connsiteX570" fmla="*/ 526613 w 21052572"/>
              <a:gd name="connsiteY570" fmla="*/ 5837029 h 8402012"/>
              <a:gd name="connsiteX571" fmla="*/ 507270 w 21052572"/>
              <a:gd name="connsiteY571" fmla="*/ 5811238 h 8402012"/>
              <a:gd name="connsiteX572" fmla="*/ 9975826 w 21052572"/>
              <a:gd name="connsiteY572" fmla="*/ 5810880 h 8402012"/>
              <a:gd name="connsiteX573" fmla="*/ 9957864 w 21052572"/>
              <a:gd name="connsiteY573" fmla="*/ 5838180 h 8402012"/>
              <a:gd name="connsiteX574" fmla="*/ 9975826 w 21052572"/>
              <a:gd name="connsiteY574" fmla="*/ 5810880 h 8402012"/>
              <a:gd name="connsiteX575" fmla="*/ 19331148 w 21052572"/>
              <a:gd name="connsiteY575" fmla="*/ 5810877 h 8402012"/>
              <a:gd name="connsiteX576" fmla="*/ 19355744 w 21052572"/>
              <a:gd name="connsiteY576" fmla="*/ 5824790 h 8402012"/>
              <a:gd name="connsiteX577" fmla="*/ 19318852 w 21052572"/>
              <a:gd name="connsiteY577" fmla="*/ 5824790 h 8402012"/>
              <a:gd name="connsiteX578" fmla="*/ 19331148 w 21052572"/>
              <a:gd name="connsiteY578" fmla="*/ 5810877 h 8402012"/>
              <a:gd name="connsiteX579" fmla="*/ 19412648 w 21052572"/>
              <a:gd name="connsiteY579" fmla="*/ 5782440 h 8402012"/>
              <a:gd name="connsiteX580" fmla="*/ 19394688 w 21052572"/>
              <a:gd name="connsiteY580" fmla="*/ 5814510 h 8402012"/>
              <a:gd name="connsiteX581" fmla="*/ 19412648 w 21052572"/>
              <a:gd name="connsiteY581" fmla="*/ 5782440 h 8402012"/>
              <a:gd name="connsiteX582" fmla="*/ 19285672 w 21052572"/>
              <a:gd name="connsiteY582" fmla="*/ 5782440 h 8402012"/>
              <a:gd name="connsiteX583" fmla="*/ 19317780 w 21052572"/>
              <a:gd name="connsiteY583" fmla="*/ 5794738 h 8402012"/>
              <a:gd name="connsiteX584" fmla="*/ 19285672 w 21052572"/>
              <a:gd name="connsiteY584" fmla="*/ 5782440 h 8402012"/>
              <a:gd name="connsiteX585" fmla="*/ 7922569 w 21052572"/>
              <a:gd name="connsiteY585" fmla="*/ 5780073 h 8402012"/>
              <a:gd name="connsiteX586" fmla="*/ 7941914 w 21052572"/>
              <a:gd name="connsiteY586" fmla="*/ 5811238 h 8402012"/>
              <a:gd name="connsiteX587" fmla="*/ 7922569 w 21052572"/>
              <a:gd name="connsiteY587" fmla="*/ 5780073 h 8402012"/>
              <a:gd name="connsiteX588" fmla="*/ 7639916 w 21052572"/>
              <a:gd name="connsiteY588" fmla="*/ 5780073 h 8402012"/>
              <a:gd name="connsiteX589" fmla="*/ 7639916 w 21052572"/>
              <a:gd name="connsiteY589" fmla="*/ 5811238 h 8402012"/>
              <a:gd name="connsiteX590" fmla="*/ 7678606 w 21052572"/>
              <a:gd name="connsiteY590" fmla="*/ 5811238 h 8402012"/>
              <a:gd name="connsiteX591" fmla="*/ 7678606 w 21052572"/>
              <a:gd name="connsiteY591" fmla="*/ 5780073 h 8402012"/>
              <a:gd name="connsiteX592" fmla="*/ 7639916 w 21052572"/>
              <a:gd name="connsiteY592" fmla="*/ 5780073 h 8402012"/>
              <a:gd name="connsiteX593" fmla="*/ 7376608 w 21052572"/>
              <a:gd name="connsiteY593" fmla="*/ 5780073 h 8402012"/>
              <a:gd name="connsiteX594" fmla="*/ 7357262 w 21052572"/>
              <a:gd name="connsiteY594" fmla="*/ 5811238 h 8402012"/>
              <a:gd name="connsiteX595" fmla="*/ 7376608 w 21052572"/>
              <a:gd name="connsiteY595" fmla="*/ 5780073 h 8402012"/>
              <a:gd name="connsiteX596" fmla="*/ 833981 w 21052572"/>
              <a:gd name="connsiteY596" fmla="*/ 5780073 h 8402012"/>
              <a:gd name="connsiteX597" fmla="*/ 846885 w 21052572"/>
              <a:gd name="connsiteY597" fmla="*/ 5811238 h 8402012"/>
              <a:gd name="connsiteX598" fmla="*/ 833981 w 21052572"/>
              <a:gd name="connsiteY598" fmla="*/ 5780073 h 8402012"/>
              <a:gd name="connsiteX599" fmla="*/ 9258384 w 21052572"/>
              <a:gd name="connsiteY599" fmla="*/ 5749261 h 8402012"/>
              <a:gd name="connsiteX600" fmla="*/ 9264796 w 21052572"/>
              <a:gd name="connsiteY600" fmla="*/ 5768559 h 8402012"/>
              <a:gd name="connsiteX601" fmla="*/ 9156851 w 21052572"/>
              <a:gd name="connsiteY601" fmla="*/ 5838245 h 8402012"/>
              <a:gd name="connsiteX602" fmla="*/ 9156851 w 21052572"/>
              <a:gd name="connsiteY602" fmla="*/ 5781424 h 8402012"/>
              <a:gd name="connsiteX603" fmla="*/ 9181433 w 21052572"/>
              <a:gd name="connsiteY603" fmla="*/ 5768559 h 8402012"/>
              <a:gd name="connsiteX604" fmla="*/ 9258384 w 21052572"/>
              <a:gd name="connsiteY604" fmla="*/ 5749261 h 8402012"/>
              <a:gd name="connsiteX605" fmla="*/ 19232894 w 21052572"/>
              <a:gd name="connsiteY605" fmla="*/ 5722699 h 8402012"/>
              <a:gd name="connsiteX606" fmla="*/ 19240580 w 21052572"/>
              <a:gd name="connsiteY606" fmla="*/ 5742539 h 8402012"/>
              <a:gd name="connsiteX607" fmla="*/ 19209836 w 21052572"/>
              <a:gd name="connsiteY607" fmla="*/ 5735926 h 8402012"/>
              <a:gd name="connsiteX608" fmla="*/ 19215984 w 21052572"/>
              <a:gd name="connsiteY608" fmla="*/ 5722699 h 8402012"/>
              <a:gd name="connsiteX609" fmla="*/ 19232894 w 21052572"/>
              <a:gd name="connsiteY609" fmla="*/ 5722699 h 8402012"/>
              <a:gd name="connsiteX610" fmla="*/ 7979530 w 21052572"/>
              <a:gd name="connsiteY610" fmla="*/ 5722041 h 8402012"/>
              <a:gd name="connsiteX611" fmla="*/ 7979530 w 21052572"/>
              <a:gd name="connsiteY611" fmla="*/ 5780073 h 8402012"/>
              <a:gd name="connsiteX612" fmla="*/ 8024668 w 21052572"/>
              <a:gd name="connsiteY612" fmla="*/ 5747833 h 8402012"/>
              <a:gd name="connsiteX613" fmla="*/ 7979530 w 21052572"/>
              <a:gd name="connsiteY613" fmla="*/ 5722041 h 8402012"/>
              <a:gd name="connsiteX614" fmla="*/ 19322948 w 21052572"/>
              <a:gd name="connsiteY614" fmla="*/ 5721336 h 8402012"/>
              <a:gd name="connsiteX615" fmla="*/ 19336784 w 21052572"/>
              <a:gd name="connsiteY615" fmla="*/ 5748236 h 8402012"/>
              <a:gd name="connsiteX616" fmla="*/ 19299892 w 21052572"/>
              <a:gd name="connsiteY616" fmla="*/ 5735939 h 8402012"/>
              <a:gd name="connsiteX617" fmla="*/ 19322948 w 21052572"/>
              <a:gd name="connsiteY617" fmla="*/ 5721336 h 8402012"/>
              <a:gd name="connsiteX618" fmla="*/ 20507472 w 21052572"/>
              <a:gd name="connsiteY618" fmla="*/ 5720824 h 8402012"/>
              <a:gd name="connsiteX619" fmla="*/ 20489564 w 21052572"/>
              <a:gd name="connsiteY619" fmla="*/ 5748124 h 8402012"/>
              <a:gd name="connsiteX620" fmla="*/ 20507472 w 21052572"/>
              <a:gd name="connsiteY620" fmla="*/ 5720824 h 8402012"/>
              <a:gd name="connsiteX621" fmla="*/ 18929052 w 21052572"/>
              <a:gd name="connsiteY621" fmla="*/ 5720821 h 8402012"/>
              <a:gd name="connsiteX622" fmla="*/ 18908580 w 21052572"/>
              <a:gd name="connsiteY622" fmla="*/ 5776665 h 8402012"/>
              <a:gd name="connsiteX623" fmla="*/ 18929052 w 21052572"/>
              <a:gd name="connsiteY623" fmla="*/ 5720821 h 8402012"/>
              <a:gd name="connsiteX624" fmla="*/ 9383272 w 21052572"/>
              <a:gd name="connsiteY624" fmla="*/ 5701863 h 8402012"/>
              <a:gd name="connsiteX625" fmla="*/ 9328645 w 21052572"/>
              <a:gd name="connsiteY625" fmla="*/ 5722530 h 8402012"/>
              <a:gd name="connsiteX626" fmla="*/ 9278922 w 21052572"/>
              <a:gd name="connsiteY626" fmla="*/ 5748152 h 8402012"/>
              <a:gd name="connsiteX627" fmla="*/ 9267113 w 21052572"/>
              <a:gd name="connsiteY627" fmla="*/ 5767148 h 8402012"/>
              <a:gd name="connsiteX628" fmla="*/ 9261126 w 21052572"/>
              <a:gd name="connsiteY628" fmla="*/ 5747885 h 8402012"/>
              <a:gd name="connsiteX629" fmla="*/ 9269638 w 21052572"/>
              <a:gd name="connsiteY629" fmla="*/ 5738756 h 8402012"/>
              <a:gd name="connsiteX630" fmla="*/ 9265865 w 21052572"/>
              <a:gd name="connsiteY630" fmla="*/ 5734931 h 8402012"/>
              <a:gd name="connsiteX631" fmla="*/ 9383272 w 21052572"/>
              <a:gd name="connsiteY631" fmla="*/ 5701863 h 8402012"/>
              <a:gd name="connsiteX632" fmla="*/ 19197256 w 21052572"/>
              <a:gd name="connsiteY632" fmla="*/ 5701391 h 8402012"/>
              <a:gd name="connsiteX633" fmla="*/ 19208740 w 21052572"/>
              <a:gd name="connsiteY633" fmla="*/ 5703950 h 8402012"/>
              <a:gd name="connsiteX634" fmla="*/ 19195616 w 21052572"/>
              <a:gd name="connsiteY634" fmla="*/ 5724425 h 8402012"/>
              <a:gd name="connsiteX635" fmla="*/ 19197256 w 21052572"/>
              <a:gd name="connsiteY635" fmla="*/ 5701391 h 8402012"/>
              <a:gd name="connsiteX636" fmla="*/ 19886620 w 21052572"/>
              <a:gd name="connsiteY636" fmla="*/ 5692386 h 8402012"/>
              <a:gd name="connsiteX637" fmla="*/ 19868660 w 21052572"/>
              <a:gd name="connsiteY637" fmla="*/ 5724495 h 8402012"/>
              <a:gd name="connsiteX638" fmla="*/ 19886620 w 21052572"/>
              <a:gd name="connsiteY638" fmla="*/ 5692386 h 8402012"/>
              <a:gd name="connsiteX639" fmla="*/ 8056910 w 21052572"/>
              <a:gd name="connsiteY639" fmla="*/ 5689802 h 8402012"/>
              <a:gd name="connsiteX640" fmla="*/ 8056910 w 21052572"/>
              <a:gd name="connsiteY640" fmla="*/ 5747833 h 8402012"/>
              <a:gd name="connsiteX641" fmla="*/ 8114946 w 21052572"/>
              <a:gd name="connsiteY641" fmla="*/ 5734937 h 8402012"/>
              <a:gd name="connsiteX642" fmla="*/ 8056910 w 21052572"/>
              <a:gd name="connsiteY642" fmla="*/ 5689802 h 8402012"/>
              <a:gd name="connsiteX643" fmla="*/ 321342 w 21052572"/>
              <a:gd name="connsiteY643" fmla="*/ 5689802 h 8402012"/>
              <a:gd name="connsiteX644" fmla="*/ 358957 w 21052572"/>
              <a:gd name="connsiteY644" fmla="*/ 5734937 h 8402012"/>
              <a:gd name="connsiteX645" fmla="*/ 397648 w 21052572"/>
              <a:gd name="connsiteY645" fmla="*/ 5747833 h 8402012"/>
              <a:gd name="connsiteX646" fmla="*/ 321342 w 21052572"/>
              <a:gd name="connsiteY646" fmla="*/ 5689802 h 8402012"/>
              <a:gd name="connsiteX647" fmla="*/ 10273257 w 21052572"/>
              <a:gd name="connsiteY647" fmla="*/ 5681344 h 8402012"/>
              <a:gd name="connsiteX648" fmla="*/ 10272228 w 21052572"/>
              <a:gd name="connsiteY648" fmla="*/ 5683458 h 8402012"/>
              <a:gd name="connsiteX649" fmla="*/ 10270689 w 21052572"/>
              <a:gd name="connsiteY649" fmla="*/ 5686619 h 8402012"/>
              <a:gd name="connsiteX650" fmla="*/ 19249732 w 21052572"/>
              <a:gd name="connsiteY650" fmla="*/ 5676443 h 8402012"/>
              <a:gd name="connsiteX651" fmla="*/ 19298812 w 21052572"/>
              <a:gd name="connsiteY651" fmla="*/ 5704896 h 8402012"/>
              <a:gd name="connsiteX652" fmla="*/ 19292352 w 21052572"/>
              <a:gd name="connsiteY652" fmla="*/ 5724477 h 8402012"/>
              <a:gd name="connsiteX653" fmla="*/ 19256532 w 21052572"/>
              <a:gd name="connsiteY653" fmla="*/ 5717134 h 8402012"/>
              <a:gd name="connsiteX654" fmla="*/ 19244084 w 21052572"/>
              <a:gd name="connsiteY654" fmla="*/ 5708343 h 8402012"/>
              <a:gd name="connsiteX655" fmla="*/ 19251508 w 21052572"/>
              <a:gd name="connsiteY655" fmla="*/ 5722338 h 8402012"/>
              <a:gd name="connsiteX656" fmla="*/ 19239780 w 21052572"/>
              <a:gd name="connsiteY656" fmla="*/ 5722338 h 8402012"/>
              <a:gd name="connsiteX657" fmla="*/ 19240480 w 21052572"/>
              <a:gd name="connsiteY657" fmla="*/ 5705798 h 8402012"/>
              <a:gd name="connsiteX658" fmla="*/ 19239636 w 21052572"/>
              <a:gd name="connsiteY658" fmla="*/ 5705202 h 8402012"/>
              <a:gd name="connsiteX659" fmla="*/ 19235260 w 21052572"/>
              <a:gd name="connsiteY659" fmla="*/ 5685315 h 8402012"/>
              <a:gd name="connsiteX660" fmla="*/ 19249732 w 21052572"/>
              <a:gd name="connsiteY660" fmla="*/ 5676443 h 8402012"/>
              <a:gd name="connsiteX661" fmla="*/ 10275971 w 21052572"/>
              <a:gd name="connsiteY661" fmla="*/ 5675771 h 8402012"/>
              <a:gd name="connsiteX662" fmla="*/ 10273257 w 21052572"/>
              <a:gd name="connsiteY662" fmla="*/ 5681344 h 8402012"/>
              <a:gd name="connsiteX663" fmla="*/ 10275425 w 21052572"/>
              <a:gd name="connsiteY663" fmla="*/ 5676892 h 8402012"/>
              <a:gd name="connsiteX664" fmla="*/ 10278267 w 21052572"/>
              <a:gd name="connsiteY664" fmla="*/ 5671055 h 8402012"/>
              <a:gd name="connsiteX665" fmla="*/ 10275971 w 21052572"/>
              <a:gd name="connsiteY665" fmla="*/ 5675771 h 8402012"/>
              <a:gd name="connsiteX666" fmla="*/ 10278148 w 21052572"/>
              <a:gd name="connsiteY666" fmla="*/ 5671298 h 8402012"/>
              <a:gd name="connsiteX667" fmla="*/ 10278267 w 21052572"/>
              <a:gd name="connsiteY667" fmla="*/ 5671055 h 8402012"/>
              <a:gd name="connsiteX668" fmla="*/ 8415869 w 21052572"/>
              <a:gd name="connsiteY668" fmla="*/ 5657562 h 8402012"/>
              <a:gd name="connsiteX669" fmla="*/ 8435214 w 21052572"/>
              <a:gd name="connsiteY669" fmla="*/ 5689802 h 8402012"/>
              <a:gd name="connsiteX670" fmla="*/ 8415869 w 21052572"/>
              <a:gd name="connsiteY670" fmla="*/ 5657562 h 8402012"/>
              <a:gd name="connsiteX671" fmla="*/ 7581880 w 21052572"/>
              <a:gd name="connsiteY671" fmla="*/ 5657562 h 8402012"/>
              <a:gd name="connsiteX672" fmla="*/ 7601226 w 21052572"/>
              <a:gd name="connsiteY672" fmla="*/ 5689802 h 8402012"/>
              <a:gd name="connsiteX673" fmla="*/ 7581880 w 21052572"/>
              <a:gd name="connsiteY673" fmla="*/ 5657562 h 8402012"/>
              <a:gd name="connsiteX674" fmla="*/ 9454956 w 21052572"/>
              <a:gd name="connsiteY674" fmla="*/ 5650608 h 8402012"/>
              <a:gd name="connsiteX675" fmla="*/ 9463937 w 21052572"/>
              <a:gd name="connsiteY675" fmla="*/ 5657833 h 8402012"/>
              <a:gd name="connsiteX676" fmla="*/ 9451962 w 21052572"/>
              <a:gd name="connsiteY676" fmla="*/ 5677098 h 8402012"/>
              <a:gd name="connsiteX677" fmla="*/ 9445975 w 21052572"/>
              <a:gd name="connsiteY677" fmla="*/ 5657833 h 8402012"/>
              <a:gd name="connsiteX678" fmla="*/ 9454956 w 21052572"/>
              <a:gd name="connsiteY678" fmla="*/ 5650608 h 8402012"/>
              <a:gd name="connsiteX679" fmla="*/ 10297753 w 21052572"/>
              <a:gd name="connsiteY679" fmla="*/ 5644986 h 8402012"/>
              <a:gd name="connsiteX680" fmla="*/ 10317017 w 21052572"/>
              <a:gd name="connsiteY680" fmla="*/ 5691281 h 8402012"/>
              <a:gd name="connsiteX681" fmla="*/ 10284911 w 21052572"/>
              <a:gd name="connsiteY681" fmla="*/ 5678054 h 8402012"/>
              <a:gd name="connsiteX682" fmla="*/ 10297753 w 21052572"/>
              <a:gd name="connsiteY682" fmla="*/ 5644986 h 8402012"/>
              <a:gd name="connsiteX683" fmla="*/ 9473864 w 21052572"/>
              <a:gd name="connsiteY683" fmla="*/ 5634183 h 8402012"/>
              <a:gd name="connsiteX684" fmla="*/ 9497011 w 21052572"/>
              <a:gd name="connsiteY684" fmla="*/ 5644420 h 8402012"/>
              <a:gd name="connsiteX685" fmla="*/ 9450716 w 21052572"/>
              <a:gd name="connsiteY685" fmla="*/ 5644420 h 8402012"/>
              <a:gd name="connsiteX686" fmla="*/ 9473864 w 21052572"/>
              <a:gd name="connsiteY686" fmla="*/ 5634183 h 8402012"/>
              <a:gd name="connsiteX687" fmla="*/ 7261612 w 21052572"/>
              <a:gd name="connsiteY687" fmla="*/ 5625323 h 8402012"/>
              <a:gd name="connsiteX688" fmla="*/ 7242267 w 21052572"/>
              <a:gd name="connsiteY688" fmla="*/ 5657562 h 8402012"/>
              <a:gd name="connsiteX689" fmla="*/ 7261612 w 21052572"/>
              <a:gd name="connsiteY689" fmla="*/ 5625323 h 8402012"/>
              <a:gd name="connsiteX690" fmla="*/ 9486616 w 21052572"/>
              <a:gd name="connsiteY690" fmla="*/ 5614347 h 8402012"/>
              <a:gd name="connsiteX691" fmla="*/ 9483892 w 21052572"/>
              <a:gd name="connsiteY691" fmla="*/ 5624940 h 8402012"/>
              <a:gd name="connsiteX692" fmla="*/ 9485738 w 21052572"/>
              <a:gd name="connsiteY692" fmla="*/ 5617761 h 8402012"/>
              <a:gd name="connsiteX693" fmla="*/ 9488543 w 21052572"/>
              <a:gd name="connsiteY693" fmla="*/ 5606855 h 8402012"/>
              <a:gd name="connsiteX694" fmla="*/ 9486616 w 21052572"/>
              <a:gd name="connsiteY694" fmla="*/ 5614347 h 8402012"/>
              <a:gd name="connsiteX695" fmla="*/ 9487661 w 21052572"/>
              <a:gd name="connsiteY695" fmla="*/ 5610283 h 8402012"/>
              <a:gd name="connsiteX696" fmla="*/ 9489431 w 21052572"/>
              <a:gd name="connsiteY696" fmla="*/ 5603404 h 8402012"/>
              <a:gd name="connsiteX697" fmla="*/ 9488543 w 21052572"/>
              <a:gd name="connsiteY697" fmla="*/ 5606855 h 8402012"/>
              <a:gd name="connsiteX698" fmla="*/ 9488815 w 21052572"/>
              <a:gd name="connsiteY698" fmla="*/ 5605797 h 8402012"/>
              <a:gd name="connsiteX699" fmla="*/ 9489431 w 21052572"/>
              <a:gd name="connsiteY699" fmla="*/ 5603404 h 8402012"/>
              <a:gd name="connsiteX700" fmla="*/ 7678606 w 21052572"/>
              <a:gd name="connsiteY700" fmla="*/ 5594158 h 8402012"/>
              <a:gd name="connsiteX701" fmla="*/ 7659261 w 21052572"/>
              <a:gd name="connsiteY701" fmla="*/ 5625323 h 8402012"/>
              <a:gd name="connsiteX702" fmla="*/ 7678606 w 21052572"/>
              <a:gd name="connsiteY702" fmla="*/ 5594158 h 8402012"/>
              <a:gd name="connsiteX703" fmla="*/ 19090348 w 21052572"/>
              <a:gd name="connsiteY703" fmla="*/ 5592850 h 8402012"/>
              <a:gd name="connsiteX704" fmla="*/ 19072384 w 21052572"/>
              <a:gd name="connsiteY704" fmla="*/ 5624920 h 8402012"/>
              <a:gd name="connsiteX705" fmla="*/ 19090348 w 21052572"/>
              <a:gd name="connsiteY705" fmla="*/ 5592850 h 8402012"/>
              <a:gd name="connsiteX706" fmla="*/ 20374812 w 21052572"/>
              <a:gd name="connsiteY706" fmla="*/ 5564413 h 8402012"/>
              <a:gd name="connsiteX707" fmla="*/ 20356852 w 21052572"/>
              <a:gd name="connsiteY707" fmla="*/ 5596519 h 8402012"/>
              <a:gd name="connsiteX708" fmla="*/ 20374812 w 21052572"/>
              <a:gd name="connsiteY708" fmla="*/ 5564413 h 8402012"/>
              <a:gd name="connsiteX709" fmla="*/ 19810784 w 21052572"/>
              <a:gd name="connsiteY709" fmla="*/ 5564413 h 8402012"/>
              <a:gd name="connsiteX710" fmla="*/ 19792824 w 21052572"/>
              <a:gd name="connsiteY710" fmla="*/ 5596519 h 8402012"/>
              <a:gd name="connsiteX711" fmla="*/ 19810784 w 21052572"/>
              <a:gd name="connsiteY711" fmla="*/ 5564413 h 8402012"/>
              <a:gd name="connsiteX712" fmla="*/ 10828980 w 21052572"/>
              <a:gd name="connsiteY712" fmla="*/ 5564413 h 8402012"/>
              <a:gd name="connsiteX713" fmla="*/ 10811018 w 21052572"/>
              <a:gd name="connsiteY713" fmla="*/ 5596519 h 8402012"/>
              <a:gd name="connsiteX714" fmla="*/ 10828980 w 21052572"/>
              <a:gd name="connsiteY714" fmla="*/ 5564413 h 8402012"/>
              <a:gd name="connsiteX715" fmla="*/ 7774257 w 21052572"/>
              <a:gd name="connsiteY715" fmla="*/ 5561918 h 8402012"/>
              <a:gd name="connsiteX716" fmla="*/ 7754912 w 21052572"/>
              <a:gd name="connsiteY716" fmla="*/ 5594158 h 8402012"/>
              <a:gd name="connsiteX717" fmla="*/ 7774257 w 21052572"/>
              <a:gd name="connsiteY717" fmla="*/ 5561918 h 8402012"/>
              <a:gd name="connsiteX718" fmla="*/ 9600691 w 21052572"/>
              <a:gd name="connsiteY718" fmla="*/ 5555468 h 8402012"/>
              <a:gd name="connsiteX719" fmla="*/ 9615105 w 21052572"/>
              <a:gd name="connsiteY719" fmla="*/ 5563402 h 8402012"/>
              <a:gd name="connsiteX720" fmla="*/ 9619348 w 21052572"/>
              <a:gd name="connsiteY720" fmla="*/ 5571868 h 8402012"/>
              <a:gd name="connsiteX721" fmla="*/ 9616604 w 21052572"/>
              <a:gd name="connsiteY721" fmla="*/ 5563038 h 8402012"/>
              <a:gd name="connsiteX722" fmla="*/ 9634566 w 21052572"/>
              <a:gd name="connsiteY722" fmla="*/ 5563038 h 8402012"/>
              <a:gd name="connsiteX723" fmla="*/ 9623691 w 21052572"/>
              <a:gd name="connsiteY723" fmla="*/ 5580533 h 8402012"/>
              <a:gd name="connsiteX724" fmla="*/ 9625019 w 21052572"/>
              <a:gd name="connsiteY724" fmla="*/ 5583182 h 8402012"/>
              <a:gd name="connsiteX725" fmla="*/ 9498114 w 21052572"/>
              <a:gd name="connsiteY725" fmla="*/ 5607892 h 8402012"/>
              <a:gd name="connsiteX726" fmla="*/ 9600691 w 21052572"/>
              <a:gd name="connsiteY726" fmla="*/ 5555468 h 8402012"/>
              <a:gd name="connsiteX727" fmla="*/ 9649142 w 21052572"/>
              <a:gd name="connsiteY727" fmla="*/ 5541994 h 8402012"/>
              <a:gd name="connsiteX728" fmla="*/ 9662976 w 21052572"/>
              <a:gd name="connsiteY728" fmla="*/ 5561978 h 8402012"/>
              <a:gd name="connsiteX729" fmla="*/ 9626084 w 21052572"/>
              <a:gd name="connsiteY729" fmla="*/ 5549680 h 8402012"/>
              <a:gd name="connsiteX730" fmla="*/ 9649142 w 21052572"/>
              <a:gd name="connsiteY730" fmla="*/ 5541994 h 8402012"/>
              <a:gd name="connsiteX731" fmla="*/ 904916 w 21052572"/>
              <a:gd name="connsiteY731" fmla="*/ 5536127 h 8402012"/>
              <a:gd name="connsiteX732" fmla="*/ 924259 w 21052572"/>
              <a:gd name="connsiteY732" fmla="*/ 5561918 h 8402012"/>
              <a:gd name="connsiteX733" fmla="*/ 904916 w 21052572"/>
              <a:gd name="connsiteY733" fmla="*/ 5536127 h 8402012"/>
              <a:gd name="connsiteX734" fmla="*/ 20336892 w 21052572"/>
              <a:gd name="connsiteY734" fmla="*/ 5535975 h 8402012"/>
              <a:gd name="connsiteX735" fmla="*/ 20318932 w 21052572"/>
              <a:gd name="connsiteY735" fmla="*/ 5563275 h 8402012"/>
              <a:gd name="connsiteX736" fmla="*/ 20336892 w 21052572"/>
              <a:gd name="connsiteY736" fmla="*/ 5535975 h 8402012"/>
              <a:gd name="connsiteX737" fmla="*/ 20298976 w 21052572"/>
              <a:gd name="connsiteY737" fmla="*/ 5502796 h 8402012"/>
              <a:gd name="connsiteX738" fmla="*/ 20281016 w 21052572"/>
              <a:gd name="connsiteY738" fmla="*/ 5534905 h 8402012"/>
              <a:gd name="connsiteX739" fmla="*/ 20298976 w 21052572"/>
              <a:gd name="connsiteY739" fmla="*/ 5502796 h 8402012"/>
              <a:gd name="connsiteX740" fmla="*/ 18451480 w 21052572"/>
              <a:gd name="connsiteY740" fmla="*/ 5502793 h 8402012"/>
              <a:gd name="connsiteX741" fmla="*/ 18471348 w 21052572"/>
              <a:gd name="connsiteY741" fmla="*/ 5502793 h 8402012"/>
              <a:gd name="connsiteX742" fmla="*/ 18530952 w 21052572"/>
              <a:gd name="connsiteY742" fmla="*/ 5515562 h 8402012"/>
              <a:gd name="connsiteX743" fmla="*/ 18451480 w 21052572"/>
              <a:gd name="connsiteY743" fmla="*/ 5502793 h 8402012"/>
              <a:gd name="connsiteX744" fmla="*/ 8200538 w 21052572"/>
              <a:gd name="connsiteY744" fmla="*/ 5493610 h 8402012"/>
              <a:gd name="connsiteX745" fmla="*/ 8147187 w 21052572"/>
              <a:gd name="connsiteY745" fmla="*/ 5542574 h 8402012"/>
              <a:gd name="connsiteX746" fmla="*/ 8056910 w 21052572"/>
              <a:gd name="connsiteY746" fmla="*/ 5587710 h 8402012"/>
              <a:gd name="connsiteX747" fmla="*/ 7960184 w 21052572"/>
              <a:gd name="connsiteY747" fmla="*/ 5631771 h 8402012"/>
              <a:gd name="connsiteX748" fmla="*/ 7864534 w 21052572"/>
              <a:gd name="connsiteY748" fmla="*/ 5676906 h 8402012"/>
              <a:gd name="connsiteX749" fmla="*/ 7832292 w 21052572"/>
              <a:gd name="connsiteY749" fmla="*/ 5689802 h 8402012"/>
              <a:gd name="connsiteX750" fmla="*/ 7793602 w 21052572"/>
              <a:gd name="connsiteY750" fmla="*/ 5728489 h 8402012"/>
              <a:gd name="connsiteX751" fmla="*/ 7697951 w 21052572"/>
              <a:gd name="connsiteY751" fmla="*/ 5760729 h 8402012"/>
              <a:gd name="connsiteX752" fmla="*/ 7966633 w 21052572"/>
              <a:gd name="connsiteY752" fmla="*/ 5644666 h 8402012"/>
              <a:gd name="connsiteX753" fmla="*/ 8217044 w 21052572"/>
              <a:gd name="connsiteY753" fmla="*/ 5510335 h 8402012"/>
              <a:gd name="connsiteX754" fmla="*/ 8200538 w 21052572"/>
              <a:gd name="connsiteY754" fmla="*/ 5493610 h 8402012"/>
              <a:gd name="connsiteX755" fmla="*/ 7531368 w 21052572"/>
              <a:gd name="connsiteY755" fmla="*/ 5478095 h 8402012"/>
              <a:gd name="connsiteX756" fmla="*/ 7486230 w 21052572"/>
              <a:gd name="connsiteY756" fmla="*/ 5503887 h 8402012"/>
              <a:gd name="connsiteX757" fmla="*/ 7428194 w 21052572"/>
              <a:gd name="connsiteY757" fmla="*/ 5555470 h 8402012"/>
              <a:gd name="connsiteX758" fmla="*/ 7318572 w 21052572"/>
              <a:gd name="connsiteY758" fmla="*/ 5625323 h 8402012"/>
              <a:gd name="connsiteX759" fmla="*/ 7370160 w 21052572"/>
              <a:gd name="connsiteY759" fmla="*/ 5625323 h 8402012"/>
              <a:gd name="connsiteX760" fmla="*/ 7543190 w 21052572"/>
              <a:gd name="connsiteY760" fmla="*/ 5536127 h 8402012"/>
              <a:gd name="connsiteX761" fmla="*/ 7531368 w 21052572"/>
              <a:gd name="connsiteY761" fmla="*/ 5478095 h 8402012"/>
              <a:gd name="connsiteX762" fmla="*/ 10653612 w 21052572"/>
              <a:gd name="connsiteY762" fmla="*/ 5469618 h 8402012"/>
              <a:gd name="connsiteX763" fmla="*/ 10635650 w 21052572"/>
              <a:gd name="connsiteY763" fmla="*/ 5501724 h 8402012"/>
              <a:gd name="connsiteX764" fmla="*/ 10653612 w 21052572"/>
              <a:gd name="connsiteY764" fmla="*/ 5469618 h 8402012"/>
              <a:gd name="connsiteX765" fmla="*/ 8890927 w 21052572"/>
              <a:gd name="connsiteY765" fmla="*/ 5465756 h 8402012"/>
              <a:gd name="connsiteX766" fmla="*/ 8899908 w 21052572"/>
              <a:gd name="connsiteY766" fmla="*/ 5472980 h 8402012"/>
              <a:gd name="connsiteX767" fmla="*/ 8887933 w 21052572"/>
              <a:gd name="connsiteY767" fmla="*/ 5492243 h 8402012"/>
              <a:gd name="connsiteX768" fmla="*/ 8881946 w 21052572"/>
              <a:gd name="connsiteY768" fmla="*/ 5472980 h 8402012"/>
              <a:gd name="connsiteX769" fmla="*/ 8890927 w 21052572"/>
              <a:gd name="connsiteY769" fmla="*/ 5465756 h 8402012"/>
              <a:gd name="connsiteX770" fmla="*/ 8594024 w 21052572"/>
              <a:gd name="connsiteY770" fmla="*/ 5442358 h 8402012"/>
              <a:gd name="connsiteX771" fmla="*/ 8596889 w 21052572"/>
              <a:gd name="connsiteY771" fmla="*/ 5446490 h 8402012"/>
              <a:gd name="connsiteX772" fmla="*/ 8595384 w 21052572"/>
              <a:gd name="connsiteY772" fmla="*/ 5444320 h 8402012"/>
              <a:gd name="connsiteX773" fmla="*/ 8583343 w 21052572"/>
              <a:gd name="connsiteY773" fmla="*/ 5426959 h 8402012"/>
              <a:gd name="connsiteX774" fmla="*/ 8587859 w 21052572"/>
              <a:gd name="connsiteY774" fmla="*/ 5433469 h 8402012"/>
              <a:gd name="connsiteX775" fmla="*/ 8594024 w 21052572"/>
              <a:gd name="connsiteY775" fmla="*/ 5442358 h 8402012"/>
              <a:gd name="connsiteX776" fmla="*/ 8592562 w 21052572"/>
              <a:gd name="connsiteY776" fmla="*/ 5440251 h 8402012"/>
              <a:gd name="connsiteX777" fmla="*/ 8583343 w 21052572"/>
              <a:gd name="connsiteY777" fmla="*/ 5426959 h 8402012"/>
              <a:gd name="connsiteX778" fmla="*/ 18830936 w 21052572"/>
              <a:gd name="connsiteY778" fmla="*/ 5411343 h 8402012"/>
              <a:gd name="connsiteX779" fmla="*/ 18886480 w 21052572"/>
              <a:gd name="connsiteY779" fmla="*/ 5459060 h 8402012"/>
              <a:gd name="connsiteX780" fmla="*/ 18811700 w 21052572"/>
              <a:gd name="connsiteY780" fmla="*/ 5426744 h 8402012"/>
              <a:gd name="connsiteX781" fmla="*/ 18830936 w 21052572"/>
              <a:gd name="connsiteY781" fmla="*/ 5411343 h 8402012"/>
              <a:gd name="connsiteX782" fmla="*/ 18799940 w 21052572"/>
              <a:gd name="connsiteY782" fmla="*/ 5393307 h 8402012"/>
              <a:gd name="connsiteX783" fmla="*/ 18810604 w 21052572"/>
              <a:gd name="connsiteY783" fmla="*/ 5395866 h 8402012"/>
              <a:gd name="connsiteX784" fmla="*/ 18804040 w 21052572"/>
              <a:gd name="connsiteY784" fmla="*/ 5416341 h 8402012"/>
              <a:gd name="connsiteX785" fmla="*/ 18799940 w 21052572"/>
              <a:gd name="connsiteY785" fmla="*/ 5393307 h 8402012"/>
              <a:gd name="connsiteX786" fmla="*/ 8700838 w 21052572"/>
              <a:gd name="connsiteY786" fmla="*/ 5384303 h 8402012"/>
              <a:gd name="connsiteX787" fmla="*/ 8682876 w 21052572"/>
              <a:gd name="connsiteY787" fmla="*/ 5416409 h 8402012"/>
              <a:gd name="connsiteX788" fmla="*/ 8700838 w 21052572"/>
              <a:gd name="connsiteY788" fmla="*/ 5384303 h 8402012"/>
              <a:gd name="connsiteX789" fmla="*/ 18245036 w 21052572"/>
              <a:gd name="connsiteY789" fmla="*/ 5365343 h 8402012"/>
              <a:gd name="connsiteX790" fmla="*/ 18247404 w 21052572"/>
              <a:gd name="connsiteY790" fmla="*/ 5381396 h 8402012"/>
              <a:gd name="connsiteX791" fmla="*/ 18245400 w 21052572"/>
              <a:gd name="connsiteY791" fmla="*/ 5394978 h 8402012"/>
              <a:gd name="connsiteX792" fmla="*/ 18246616 w 21052572"/>
              <a:gd name="connsiteY792" fmla="*/ 5396535 h 8402012"/>
              <a:gd name="connsiteX793" fmla="*/ 18245044 w 21052572"/>
              <a:gd name="connsiteY793" fmla="*/ 5397380 h 8402012"/>
              <a:gd name="connsiteX794" fmla="*/ 18245036 w 21052572"/>
              <a:gd name="connsiteY794" fmla="*/ 5397449 h 8402012"/>
              <a:gd name="connsiteX795" fmla="*/ 18245004 w 21052572"/>
              <a:gd name="connsiteY795" fmla="*/ 5397403 h 8402012"/>
              <a:gd name="connsiteX796" fmla="*/ 18209752 w 21052572"/>
              <a:gd name="connsiteY796" fmla="*/ 5416376 h 8402012"/>
              <a:gd name="connsiteX797" fmla="*/ 18223840 w 21052572"/>
              <a:gd name="connsiteY797" fmla="*/ 5381655 h 8402012"/>
              <a:gd name="connsiteX798" fmla="*/ 18234564 w 21052572"/>
              <a:gd name="connsiteY798" fmla="*/ 5382751 h 8402012"/>
              <a:gd name="connsiteX799" fmla="*/ 9586345 w 21052572"/>
              <a:gd name="connsiteY799" fmla="*/ 5365343 h 8402012"/>
              <a:gd name="connsiteX800" fmla="*/ 9591815 w 21052572"/>
              <a:gd name="connsiteY800" fmla="*/ 5384607 h 8402012"/>
              <a:gd name="connsiteX801" fmla="*/ 9586345 w 21052572"/>
              <a:gd name="connsiteY801" fmla="*/ 5397449 h 8402012"/>
              <a:gd name="connsiteX802" fmla="*/ 9586345 w 21052572"/>
              <a:gd name="connsiteY802" fmla="*/ 5365343 h 8402012"/>
              <a:gd name="connsiteX803" fmla="*/ 8002180 w 21052572"/>
              <a:gd name="connsiteY803" fmla="*/ 5365343 h 8402012"/>
              <a:gd name="connsiteX804" fmla="*/ 8008744 w 21052572"/>
              <a:gd name="connsiteY804" fmla="*/ 5384607 h 8402012"/>
              <a:gd name="connsiteX805" fmla="*/ 8002180 w 21052572"/>
              <a:gd name="connsiteY805" fmla="*/ 5397449 h 8402012"/>
              <a:gd name="connsiteX806" fmla="*/ 8002180 w 21052572"/>
              <a:gd name="connsiteY806" fmla="*/ 5365343 h 8402012"/>
              <a:gd name="connsiteX807" fmla="*/ 9618055 w 21052572"/>
              <a:gd name="connsiteY807" fmla="*/ 5351565 h 8402012"/>
              <a:gd name="connsiteX808" fmla="*/ 9643992 w 21052572"/>
              <a:gd name="connsiteY808" fmla="*/ 5361485 h 8402012"/>
              <a:gd name="connsiteX809" fmla="*/ 9588167 w 21052572"/>
              <a:gd name="connsiteY809" fmla="*/ 5361485 h 8402012"/>
              <a:gd name="connsiteX810" fmla="*/ 9618055 w 21052572"/>
              <a:gd name="connsiteY810" fmla="*/ 5351565 h 8402012"/>
              <a:gd name="connsiteX811" fmla="*/ 20116532 w 21052572"/>
              <a:gd name="connsiteY811" fmla="*/ 5351124 h 8402012"/>
              <a:gd name="connsiteX812" fmla="*/ 20147276 w 21052572"/>
              <a:gd name="connsiteY812" fmla="*/ 5363968 h 8402012"/>
              <a:gd name="connsiteX813" fmla="*/ 20110384 w 21052572"/>
              <a:gd name="connsiteY813" fmla="*/ 5363968 h 8402012"/>
              <a:gd name="connsiteX814" fmla="*/ 20116532 w 21052572"/>
              <a:gd name="connsiteY814" fmla="*/ 5351124 h 8402012"/>
              <a:gd name="connsiteX815" fmla="*/ 18772784 w 21052572"/>
              <a:gd name="connsiteY815" fmla="*/ 5351124 h 8402012"/>
              <a:gd name="connsiteX816" fmla="*/ 18754820 w 21052572"/>
              <a:gd name="connsiteY816" fmla="*/ 5383233 h 8402012"/>
              <a:gd name="connsiteX817" fmla="*/ 18772784 w 21052572"/>
              <a:gd name="connsiteY817" fmla="*/ 5351124 h 8402012"/>
              <a:gd name="connsiteX818" fmla="*/ 9642129 w 21052572"/>
              <a:gd name="connsiteY818" fmla="*/ 5332164 h 8402012"/>
              <a:gd name="connsiteX819" fmla="*/ 9648693 w 21052572"/>
              <a:gd name="connsiteY819" fmla="*/ 5350610 h 8402012"/>
              <a:gd name="connsiteX820" fmla="*/ 9642129 w 21052572"/>
              <a:gd name="connsiteY820" fmla="*/ 5332164 h 8402012"/>
              <a:gd name="connsiteX821" fmla="*/ 7806498 w 21052572"/>
              <a:gd name="connsiteY821" fmla="*/ 5330868 h 8402012"/>
              <a:gd name="connsiteX822" fmla="*/ 7742015 w 21052572"/>
              <a:gd name="connsiteY822" fmla="*/ 5382451 h 8402012"/>
              <a:gd name="connsiteX823" fmla="*/ 7581880 w 21052572"/>
              <a:gd name="connsiteY823" fmla="*/ 5445856 h 8402012"/>
              <a:gd name="connsiteX824" fmla="*/ 7601226 w 21052572"/>
              <a:gd name="connsiteY824" fmla="*/ 5536127 h 8402012"/>
              <a:gd name="connsiteX825" fmla="*/ 7845189 w 21052572"/>
              <a:gd name="connsiteY825" fmla="*/ 5382451 h 8402012"/>
              <a:gd name="connsiteX826" fmla="*/ 7806498 w 21052572"/>
              <a:gd name="connsiteY826" fmla="*/ 5330868 h 8402012"/>
              <a:gd name="connsiteX827" fmla="*/ 7922569 w 21052572"/>
              <a:gd name="connsiteY827" fmla="*/ 5317972 h 8402012"/>
              <a:gd name="connsiteX828" fmla="*/ 7941914 w 21052572"/>
              <a:gd name="connsiteY828" fmla="*/ 5350212 h 8402012"/>
              <a:gd name="connsiteX829" fmla="*/ 7922569 w 21052572"/>
              <a:gd name="connsiteY829" fmla="*/ 5317972 h 8402012"/>
              <a:gd name="connsiteX830" fmla="*/ 7864534 w 21052572"/>
              <a:gd name="connsiteY830" fmla="*/ 5317972 h 8402012"/>
              <a:gd name="connsiteX831" fmla="*/ 7883879 w 21052572"/>
              <a:gd name="connsiteY831" fmla="*/ 5350212 h 8402012"/>
              <a:gd name="connsiteX832" fmla="*/ 7864534 w 21052572"/>
              <a:gd name="connsiteY832" fmla="*/ 5317972 h 8402012"/>
              <a:gd name="connsiteX833" fmla="*/ 20848784 w 21052572"/>
              <a:gd name="connsiteY833" fmla="*/ 5317945 h 8402012"/>
              <a:gd name="connsiteX834" fmla="*/ 20830824 w 21052572"/>
              <a:gd name="connsiteY834" fmla="*/ 5350051 h 8402012"/>
              <a:gd name="connsiteX835" fmla="*/ 20848784 w 21052572"/>
              <a:gd name="connsiteY835" fmla="*/ 5317945 h 8402012"/>
              <a:gd name="connsiteX836" fmla="*/ 20079640 w 21052572"/>
              <a:gd name="connsiteY836" fmla="*/ 5317945 h 8402012"/>
              <a:gd name="connsiteX837" fmla="*/ 20109360 w 21052572"/>
              <a:gd name="connsiteY837" fmla="*/ 5330788 h 8402012"/>
              <a:gd name="connsiteX838" fmla="*/ 20072468 w 21052572"/>
              <a:gd name="connsiteY838" fmla="*/ 5330788 h 8402012"/>
              <a:gd name="connsiteX839" fmla="*/ 20079640 w 21052572"/>
              <a:gd name="connsiteY839" fmla="*/ 5317945 h 8402012"/>
              <a:gd name="connsiteX840" fmla="*/ 18692208 w 21052572"/>
              <a:gd name="connsiteY840" fmla="*/ 5317945 h 8402012"/>
              <a:gd name="connsiteX841" fmla="*/ 18674244 w 21052572"/>
              <a:gd name="connsiteY841" fmla="*/ 5350051 h 8402012"/>
              <a:gd name="connsiteX842" fmla="*/ 18692208 w 21052572"/>
              <a:gd name="connsiteY842" fmla="*/ 5317945 h 8402012"/>
              <a:gd name="connsiteX843" fmla="*/ 9706095 w 21052572"/>
              <a:gd name="connsiteY843" fmla="*/ 5307543 h 8402012"/>
              <a:gd name="connsiteX844" fmla="*/ 9729280 w 21052572"/>
              <a:gd name="connsiteY844" fmla="*/ 5311721 h 8402012"/>
              <a:gd name="connsiteX845" fmla="*/ 9645045 w 21052572"/>
              <a:gd name="connsiteY845" fmla="*/ 5330821 h 8402012"/>
              <a:gd name="connsiteX846" fmla="*/ 9706095 w 21052572"/>
              <a:gd name="connsiteY846" fmla="*/ 5307543 h 8402012"/>
              <a:gd name="connsiteX847" fmla="*/ 20810868 w 21052572"/>
              <a:gd name="connsiteY847" fmla="*/ 5284766 h 8402012"/>
              <a:gd name="connsiteX848" fmla="*/ 20792908 w 21052572"/>
              <a:gd name="connsiteY848" fmla="*/ 5316875 h 8402012"/>
              <a:gd name="connsiteX849" fmla="*/ 20810868 w 21052572"/>
              <a:gd name="connsiteY849" fmla="*/ 5284766 h 8402012"/>
              <a:gd name="connsiteX850" fmla="*/ 8102340 w 21052572"/>
              <a:gd name="connsiteY850" fmla="*/ 5284766 h 8402012"/>
              <a:gd name="connsiteX851" fmla="*/ 8165018 w 21052572"/>
              <a:gd name="connsiteY851" fmla="*/ 5348224 h 8402012"/>
              <a:gd name="connsiteX852" fmla="*/ 8051348 w 21052572"/>
              <a:gd name="connsiteY852" fmla="*/ 5411683 h 8402012"/>
              <a:gd name="connsiteX853" fmla="*/ 8000355 w 21052572"/>
              <a:gd name="connsiteY853" fmla="*/ 5360916 h 8402012"/>
              <a:gd name="connsiteX854" fmla="*/ 8076844 w 21052572"/>
              <a:gd name="connsiteY854" fmla="*/ 5354570 h 8402012"/>
              <a:gd name="connsiteX855" fmla="*/ 8102340 w 21052572"/>
              <a:gd name="connsiteY855" fmla="*/ 5284766 h 8402012"/>
              <a:gd name="connsiteX856" fmla="*/ 8584081 w 21052572"/>
              <a:gd name="connsiteY856" fmla="*/ 5279889 h 8402012"/>
              <a:gd name="connsiteX857" fmla="*/ 8512595 w 21052572"/>
              <a:gd name="connsiteY857" fmla="*/ 5317972 h 8402012"/>
              <a:gd name="connsiteX858" fmla="*/ 8428766 w 21052572"/>
              <a:gd name="connsiteY858" fmla="*/ 5369555 h 8402012"/>
              <a:gd name="connsiteX859" fmla="*/ 8390076 w 21052572"/>
              <a:gd name="connsiteY859" fmla="*/ 5414691 h 8402012"/>
              <a:gd name="connsiteX860" fmla="*/ 8333115 w 21052572"/>
              <a:gd name="connsiteY860" fmla="*/ 5408243 h 8402012"/>
              <a:gd name="connsiteX861" fmla="*/ 8242838 w 21052572"/>
              <a:gd name="connsiteY861" fmla="*/ 5445856 h 8402012"/>
              <a:gd name="connsiteX862" fmla="*/ 8242838 w 21052572"/>
              <a:gd name="connsiteY862" fmla="*/ 5503887 h 8402012"/>
              <a:gd name="connsiteX863" fmla="*/ 8435214 w 21052572"/>
              <a:gd name="connsiteY863" fmla="*/ 5388899 h 8402012"/>
              <a:gd name="connsiteX864" fmla="*/ 8608245 w 21052572"/>
              <a:gd name="connsiteY864" fmla="*/ 5285733 h 8402012"/>
              <a:gd name="connsiteX865" fmla="*/ 8584081 w 21052572"/>
              <a:gd name="connsiteY865" fmla="*/ 5279889 h 8402012"/>
              <a:gd name="connsiteX866" fmla="*/ 9449896 w 21052572"/>
              <a:gd name="connsiteY866" fmla="*/ 5275286 h 8402012"/>
              <a:gd name="connsiteX867" fmla="*/ 9521091 w 21052572"/>
              <a:gd name="connsiteY867" fmla="*/ 5287987 h 8402012"/>
              <a:gd name="connsiteX868" fmla="*/ 9566397 w 21052572"/>
              <a:gd name="connsiteY868" fmla="*/ 5294338 h 8402012"/>
              <a:gd name="connsiteX869" fmla="*/ 9546980 w 21052572"/>
              <a:gd name="connsiteY869" fmla="*/ 5332441 h 8402012"/>
              <a:gd name="connsiteX870" fmla="*/ 9417534 w 21052572"/>
              <a:gd name="connsiteY870" fmla="*/ 5383245 h 8402012"/>
              <a:gd name="connsiteX871" fmla="*/ 9449896 w 21052572"/>
              <a:gd name="connsiteY871" fmla="*/ 5275286 h 8402012"/>
              <a:gd name="connsiteX872" fmla="*/ 9629789 w 21052572"/>
              <a:gd name="connsiteY872" fmla="*/ 5262125 h 8402012"/>
              <a:gd name="connsiteX873" fmla="*/ 9643992 w 21052572"/>
              <a:gd name="connsiteY873" fmla="*/ 5271444 h 8402012"/>
              <a:gd name="connsiteX874" fmla="*/ 9588167 w 21052572"/>
              <a:gd name="connsiteY874" fmla="*/ 5283741 h 8402012"/>
              <a:gd name="connsiteX875" fmla="*/ 9629789 w 21052572"/>
              <a:gd name="connsiteY875" fmla="*/ 5262125 h 8402012"/>
              <a:gd name="connsiteX876" fmla="*/ 18583192 w 21052572"/>
              <a:gd name="connsiteY876" fmla="*/ 5261070 h 8402012"/>
              <a:gd name="connsiteX877" fmla="*/ 18565232 w 21052572"/>
              <a:gd name="connsiteY877" fmla="*/ 5288370 h 8402012"/>
              <a:gd name="connsiteX878" fmla="*/ 18583192 w 21052572"/>
              <a:gd name="connsiteY878" fmla="*/ 5261070 h 8402012"/>
              <a:gd name="connsiteX879" fmla="*/ 8365316 w 21052572"/>
              <a:gd name="connsiteY879" fmla="*/ 5261070 h 8402012"/>
              <a:gd name="connsiteX880" fmla="*/ 8365316 w 21052572"/>
              <a:gd name="connsiteY880" fmla="*/ 5288370 h 8402012"/>
              <a:gd name="connsiteX881" fmla="*/ 8365316 w 21052572"/>
              <a:gd name="connsiteY881" fmla="*/ 5261070 h 8402012"/>
              <a:gd name="connsiteX882" fmla="*/ 19977672 w 21052572"/>
              <a:gd name="connsiteY882" fmla="*/ 5242110 h 8402012"/>
              <a:gd name="connsiteX883" fmla="*/ 20071412 w 21052572"/>
              <a:gd name="connsiteY883" fmla="*/ 5305677 h 8402012"/>
              <a:gd name="connsiteX884" fmla="*/ 19977672 w 21052572"/>
              <a:gd name="connsiteY884" fmla="*/ 5242110 h 8402012"/>
              <a:gd name="connsiteX885" fmla="*/ 9642129 w 21052572"/>
              <a:gd name="connsiteY885" fmla="*/ 5242110 h 8402012"/>
              <a:gd name="connsiteX886" fmla="*/ 9635565 w 21052572"/>
              <a:gd name="connsiteY886" fmla="*/ 5260556 h 8402012"/>
              <a:gd name="connsiteX887" fmla="*/ 9642129 w 21052572"/>
              <a:gd name="connsiteY887" fmla="*/ 5242110 h 8402012"/>
              <a:gd name="connsiteX888" fmla="*/ 8718550 w 21052572"/>
              <a:gd name="connsiteY888" fmla="*/ 5242110 h 8402012"/>
              <a:gd name="connsiteX889" fmla="*/ 8724537 w 21052572"/>
              <a:gd name="connsiteY889" fmla="*/ 5262585 h 8402012"/>
              <a:gd name="connsiteX890" fmla="*/ 8718550 w 21052572"/>
              <a:gd name="connsiteY890" fmla="*/ 5242110 h 8402012"/>
              <a:gd name="connsiteX891" fmla="*/ 18905496 w 21052572"/>
              <a:gd name="connsiteY891" fmla="*/ 5227892 h 8402012"/>
              <a:gd name="connsiteX892" fmla="*/ 18887532 w 21052572"/>
              <a:gd name="connsiteY892" fmla="*/ 5260001 h 8402012"/>
              <a:gd name="connsiteX893" fmla="*/ 18905496 w 21052572"/>
              <a:gd name="connsiteY893" fmla="*/ 5227892 h 8402012"/>
              <a:gd name="connsiteX894" fmla="*/ 18507356 w 21052572"/>
              <a:gd name="connsiteY894" fmla="*/ 5227892 h 8402012"/>
              <a:gd name="connsiteX895" fmla="*/ 18489392 w 21052572"/>
              <a:gd name="connsiteY895" fmla="*/ 5260001 h 8402012"/>
              <a:gd name="connsiteX896" fmla="*/ 18507356 w 21052572"/>
              <a:gd name="connsiteY896" fmla="*/ 5227892 h 8402012"/>
              <a:gd name="connsiteX897" fmla="*/ 9262754 w 21052572"/>
              <a:gd name="connsiteY897" fmla="*/ 5227701 h 8402012"/>
              <a:gd name="connsiteX898" fmla="*/ 9301444 w 21052572"/>
              <a:gd name="connsiteY898" fmla="*/ 5259941 h 8402012"/>
              <a:gd name="connsiteX899" fmla="*/ 9262754 w 21052572"/>
              <a:gd name="connsiteY899" fmla="*/ 5227701 h 8402012"/>
              <a:gd name="connsiteX900" fmla="*/ 8640487 w 21052572"/>
              <a:gd name="connsiteY900" fmla="*/ 5227701 h 8402012"/>
              <a:gd name="connsiteX901" fmla="*/ 8679177 w 21052572"/>
              <a:gd name="connsiteY901" fmla="*/ 5259941 h 8402012"/>
              <a:gd name="connsiteX902" fmla="*/ 8640487 w 21052572"/>
              <a:gd name="connsiteY902" fmla="*/ 5227701 h 8402012"/>
              <a:gd name="connsiteX903" fmla="*/ 8444887 w 21052572"/>
              <a:gd name="connsiteY903" fmla="*/ 5213596 h 8402012"/>
              <a:gd name="connsiteX904" fmla="*/ 8422317 w 21052572"/>
              <a:gd name="connsiteY904" fmla="*/ 5221253 h 8402012"/>
              <a:gd name="connsiteX905" fmla="*/ 8390076 w 21052572"/>
              <a:gd name="connsiteY905" fmla="*/ 5253493 h 8402012"/>
              <a:gd name="connsiteX906" fmla="*/ 8387050 w 21052572"/>
              <a:gd name="connsiteY906" fmla="*/ 5252196 h 8402012"/>
              <a:gd name="connsiteX907" fmla="*/ 8392755 w 21052572"/>
              <a:gd name="connsiteY907" fmla="*/ 5261374 h 8402012"/>
              <a:gd name="connsiteX908" fmla="*/ 8380780 w 21052572"/>
              <a:gd name="connsiteY908" fmla="*/ 5274216 h 8402012"/>
              <a:gd name="connsiteX909" fmla="*/ 8376290 w 21052572"/>
              <a:gd name="connsiteY909" fmla="*/ 5258163 h 8402012"/>
              <a:gd name="connsiteX910" fmla="*/ 8378932 w 21052572"/>
              <a:gd name="connsiteY910" fmla="*/ 5248717 h 8402012"/>
              <a:gd name="connsiteX911" fmla="*/ 8367506 w 21052572"/>
              <a:gd name="connsiteY911" fmla="*/ 5243821 h 8402012"/>
              <a:gd name="connsiteX912" fmla="*/ 8344937 w 21052572"/>
              <a:gd name="connsiteY912" fmla="*/ 5234149 h 8402012"/>
              <a:gd name="connsiteX913" fmla="*/ 8300874 w 21052572"/>
              <a:gd name="connsiteY913" fmla="*/ 5227701 h 8402012"/>
              <a:gd name="connsiteX914" fmla="*/ 8300874 w 21052572"/>
              <a:gd name="connsiteY914" fmla="*/ 5285733 h 8402012"/>
              <a:gd name="connsiteX915" fmla="*/ 8333115 w 21052572"/>
              <a:gd name="connsiteY915" fmla="*/ 5292180 h 8402012"/>
              <a:gd name="connsiteX916" fmla="*/ 8370730 w 21052572"/>
              <a:gd name="connsiteY916" fmla="*/ 5298628 h 8402012"/>
              <a:gd name="connsiteX917" fmla="*/ 8467456 w 21052572"/>
              <a:gd name="connsiteY917" fmla="*/ 5214805 h 8402012"/>
              <a:gd name="connsiteX918" fmla="*/ 8444887 w 21052572"/>
              <a:gd name="connsiteY918" fmla="*/ 5213596 h 8402012"/>
              <a:gd name="connsiteX919" fmla="*/ 9340135 w 21052572"/>
              <a:gd name="connsiteY919" fmla="*/ 5195462 h 8402012"/>
              <a:gd name="connsiteX920" fmla="*/ 9359480 w 21052572"/>
              <a:gd name="connsiteY920" fmla="*/ 5227701 h 8402012"/>
              <a:gd name="connsiteX921" fmla="*/ 9340135 w 21052572"/>
              <a:gd name="connsiteY921" fmla="*/ 5195462 h 8402012"/>
              <a:gd name="connsiteX922" fmla="*/ 8768815 w 21052572"/>
              <a:gd name="connsiteY922" fmla="*/ 5195360 h 8402012"/>
              <a:gd name="connsiteX923" fmla="*/ 8814504 w 21052572"/>
              <a:gd name="connsiteY923" fmla="*/ 5259993 h 8402012"/>
              <a:gd name="connsiteX924" fmla="*/ 8755761 w 21052572"/>
              <a:gd name="connsiteY924" fmla="*/ 5259993 h 8402012"/>
              <a:gd name="connsiteX925" fmla="*/ 8768815 w 21052572"/>
              <a:gd name="connsiteY925" fmla="*/ 5195360 h 8402012"/>
              <a:gd name="connsiteX926" fmla="*/ 19166180 w 21052572"/>
              <a:gd name="connsiteY926" fmla="*/ 5194713 h 8402012"/>
              <a:gd name="connsiteX927" fmla="*/ 19148220 w 21052572"/>
              <a:gd name="connsiteY927" fmla="*/ 5226819 h 8402012"/>
              <a:gd name="connsiteX928" fmla="*/ 19166180 w 21052572"/>
              <a:gd name="connsiteY928" fmla="*/ 5194713 h 8402012"/>
              <a:gd name="connsiteX929" fmla="*/ 8876071 w 21052572"/>
              <a:gd name="connsiteY929" fmla="*/ 5194713 h 8402012"/>
              <a:gd name="connsiteX930" fmla="*/ 8848771 w 21052572"/>
              <a:gd name="connsiteY930" fmla="*/ 5226819 h 8402012"/>
              <a:gd name="connsiteX931" fmla="*/ 8876071 w 21052572"/>
              <a:gd name="connsiteY931" fmla="*/ 5194713 h 8402012"/>
              <a:gd name="connsiteX932" fmla="*/ 8175723 w 21052572"/>
              <a:gd name="connsiteY932" fmla="*/ 5194713 h 8402012"/>
              <a:gd name="connsiteX933" fmla="*/ 8193685 w 21052572"/>
              <a:gd name="connsiteY933" fmla="*/ 5226819 h 8402012"/>
              <a:gd name="connsiteX934" fmla="*/ 8175723 w 21052572"/>
              <a:gd name="connsiteY934" fmla="*/ 5194713 h 8402012"/>
              <a:gd name="connsiteX935" fmla="*/ 20714900 w 21052572"/>
              <a:gd name="connsiteY935" fmla="*/ 5166276 h 8402012"/>
              <a:gd name="connsiteX936" fmla="*/ 20698116 w 21052572"/>
              <a:gd name="connsiteY936" fmla="*/ 5231528 h 8402012"/>
              <a:gd name="connsiteX937" fmla="*/ 20714900 w 21052572"/>
              <a:gd name="connsiteY937" fmla="*/ 5166276 h 8402012"/>
              <a:gd name="connsiteX938" fmla="*/ 9875939 w 21052572"/>
              <a:gd name="connsiteY938" fmla="*/ 5166276 h 8402012"/>
              <a:gd name="connsiteX939" fmla="*/ 9875939 w 21052572"/>
              <a:gd name="connsiteY939" fmla="*/ 5198346 h 8402012"/>
              <a:gd name="connsiteX940" fmla="*/ 9875939 w 21052572"/>
              <a:gd name="connsiteY940" fmla="*/ 5166276 h 8402012"/>
              <a:gd name="connsiteX941" fmla="*/ 8486801 w 21052572"/>
              <a:gd name="connsiteY941" fmla="*/ 5164297 h 8402012"/>
              <a:gd name="connsiteX942" fmla="*/ 8506146 w 21052572"/>
              <a:gd name="connsiteY942" fmla="*/ 5195462 h 8402012"/>
              <a:gd name="connsiteX943" fmla="*/ 8486801 w 21052572"/>
              <a:gd name="connsiteY943" fmla="*/ 5164297 h 8402012"/>
              <a:gd name="connsiteX944" fmla="*/ 9707680 w 21052572"/>
              <a:gd name="connsiteY944" fmla="*/ 5150309 h 8402012"/>
              <a:gd name="connsiteX945" fmla="*/ 9714790 w 21052572"/>
              <a:gd name="connsiteY945" fmla="*/ 5153303 h 8402012"/>
              <a:gd name="connsiteX946" fmla="*/ 9706664 w 21052572"/>
              <a:gd name="connsiteY946" fmla="*/ 5165277 h 8402012"/>
              <a:gd name="connsiteX947" fmla="*/ 9707680 w 21052572"/>
              <a:gd name="connsiteY947" fmla="*/ 5150309 h 8402012"/>
              <a:gd name="connsiteX948" fmla="*/ 19071332 w 21052572"/>
              <a:gd name="connsiteY948" fmla="*/ 5133097 h 8402012"/>
              <a:gd name="connsiteX949" fmla="*/ 19053424 w 21052572"/>
              <a:gd name="connsiteY949" fmla="*/ 5165206 h 8402012"/>
              <a:gd name="connsiteX950" fmla="*/ 19071332 w 21052572"/>
              <a:gd name="connsiteY950" fmla="*/ 5133097 h 8402012"/>
              <a:gd name="connsiteX951" fmla="*/ 18355684 w 21052572"/>
              <a:gd name="connsiteY951" fmla="*/ 5133097 h 8402012"/>
              <a:gd name="connsiteX952" fmla="*/ 18337724 w 21052572"/>
              <a:gd name="connsiteY952" fmla="*/ 5165206 h 8402012"/>
              <a:gd name="connsiteX953" fmla="*/ 18355684 w 21052572"/>
              <a:gd name="connsiteY953" fmla="*/ 5133097 h 8402012"/>
              <a:gd name="connsiteX954" fmla="*/ 17848536 w 21052572"/>
              <a:gd name="connsiteY954" fmla="*/ 5133094 h 8402012"/>
              <a:gd name="connsiteX955" fmla="*/ 17830572 w 21052572"/>
              <a:gd name="connsiteY955" fmla="*/ 5198346 h 8402012"/>
              <a:gd name="connsiteX956" fmla="*/ 17848536 w 21052572"/>
              <a:gd name="connsiteY956" fmla="*/ 5133094 h 8402012"/>
              <a:gd name="connsiteX957" fmla="*/ 8530865 w 21052572"/>
              <a:gd name="connsiteY957" fmla="*/ 5132057 h 8402012"/>
              <a:gd name="connsiteX958" fmla="*/ 8563107 w 21052572"/>
              <a:gd name="connsiteY958" fmla="*/ 5164297 h 8402012"/>
              <a:gd name="connsiteX959" fmla="*/ 8530865 w 21052572"/>
              <a:gd name="connsiteY959" fmla="*/ 5132057 h 8402012"/>
              <a:gd name="connsiteX960" fmla="*/ 10132162 w 21052572"/>
              <a:gd name="connsiteY960" fmla="*/ 5118878 h 8402012"/>
              <a:gd name="connsiteX961" fmla="*/ 9803189 w 21052572"/>
              <a:gd name="connsiteY961" fmla="*/ 5312127 h 8402012"/>
              <a:gd name="connsiteX962" fmla="*/ 9832311 w 21052572"/>
              <a:gd name="connsiteY962" fmla="*/ 5205550 h 8402012"/>
              <a:gd name="connsiteX963" fmla="*/ 9854815 w 21052572"/>
              <a:gd name="connsiteY963" fmla="*/ 5195595 h 8402012"/>
              <a:gd name="connsiteX964" fmla="*/ 9853592 w 21052572"/>
              <a:gd name="connsiteY964" fmla="*/ 5193658 h 8402012"/>
              <a:gd name="connsiteX965" fmla="*/ 9859579 w 21052572"/>
              <a:gd name="connsiteY965" fmla="*/ 5182073 h 8402012"/>
              <a:gd name="connsiteX966" fmla="*/ 9867064 w 21052572"/>
              <a:gd name="connsiteY966" fmla="*/ 5194975 h 8402012"/>
              <a:gd name="connsiteX967" fmla="*/ 9866331 w 21052572"/>
              <a:gd name="connsiteY967" fmla="*/ 5206713 h 8402012"/>
              <a:gd name="connsiteX968" fmla="*/ 9867640 w 21052572"/>
              <a:gd name="connsiteY968" fmla="*/ 5208000 h 8402012"/>
              <a:gd name="connsiteX969" fmla="*/ 9958507 w 21052572"/>
              <a:gd name="connsiteY969" fmla="*/ 5164221 h 8402012"/>
              <a:gd name="connsiteX970" fmla="*/ 10132162 w 21052572"/>
              <a:gd name="connsiteY970" fmla="*/ 5118878 h 8402012"/>
              <a:gd name="connsiteX971" fmla="*/ 19597496 w 21052572"/>
              <a:gd name="connsiteY971" fmla="*/ 5099918 h 8402012"/>
              <a:gd name="connsiteX972" fmla="*/ 19579536 w 21052572"/>
              <a:gd name="connsiteY972" fmla="*/ 5132024 h 8402012"/>
              <a:gd name="connsiteX973" fmla="*/ 19597496 w 21052572"/>
              <a:gd name="connsiteY973" fmla="*/ 5099918 h 8402012"/>
              <a:gd name="connsiteX974" fmla="*/ 17810560 w 21052572"/>
              <a:gd name="connsiteY974" fmla="*/ 5099918 h 8402012"/>
              <a:gd name="connsiteX975" fmla="*/ 17792656 w 21052572"/>
              <a:gd name="connsiteY975" fmla="*/ 5132024 h 8402012"/>
              <a:gd name="connsiteX976" fmla="*/ 17810560 w 21052572"/>
              <a:gd name="connsiteY976" fmla="*/ 5099918 h 8402012"/>
              <a:gd name="connsiteX977" fmla="*/ 9894469 w 21052572"/>
              <a:gd name="connsiteY977" fmla="*/ 5094662 h 8402012"/>
              <a:gd name="connsiteX978" fmla="*/ 9933092 w 21052572"/>
              <a:gd name="connsiteY978" fmla="*/ 5100447 h 8402012"/>
              <a:gd name="connsiteX979" fmla="*/ 9855643 w 21052572"/>
              <a:gd name="connsiteY979" fmla="*/ 5165398 h 8402012"/>
              <a:gd name="connsiteX980" fmla="*/ 9682459 w 21052572"/>
              <a:gd name="connsiteY980" fmla="*/ 5248752 h 8402012"/>
              <a:gd name="connsiteX981" fmla="*/ 9643734 w 21052572"/>
              <a:gd name="connsiteY981" fmla="*/ 5242257 h 8402012"/>
              <a:gd name="connsiteX982" fmla="*/ 9656642 w 21052572"/>
              <a:gd name="connsiteY982" fmla="*/ 5184883 h 8402012"/>
              <a:gd name="connsiteX983" fmla="*/ 9714729 w 21052572"/>
              <a:gd name="connsiteY983" fmla="*/ 5178388 h 8402012"/>
              <a:gd name="connsiteX984" fmla="*/ 9784648 w 21052572"/>
              <a:gd name="connsiteY984" fmla="*/ 5139417 h 8402012"/>
              <a:gd name="connsiteX985" fmla="*/ 9894469 w 21052572"/>
              <a:gd name="connsiteY985" fmla="*/ 5094662 h 8402012"/>
              <a:gd name="connsiteX986" fmla="*/ 10170157 w 21052572"/>
              <a:gd name="connsiteY986" fmla="*/ 5076219 h 8402012"/>
              <a:gd name="connsiteX987" fmla="*/ 10152195 w 21052572"/>
              <a:gd name="connsiteY987" fmla="*/ 5103519 h 8402012"/>
              <a:gd name="connsiteX988" fmla="*/ 10170157 w 21052572"/>
              <a:gd name="connsiteY988" fmla="*/ 5076219 h 8402012"/>
              <a:gd name="connsiteX989" fmla="*/ 8640487 w 21052572"/>
              <a:gd name="connsiteY989" fmla="*/ 5074026 h 8402012"/>
              <a:gd name="connsiteX990" fmla="*/ 8621142 w 21052572"/>
              <a:gd name="connsiteY990" fmla="*/ 5164297 h 8402012"/>
              <a:gd name="connsiteX991" fmla="*/ 8717867 w 21052572"/>
              <a:gd name="connsiteY991" fmla="*/ 5119161 h 8402012"/>
              <a:gd name="connsiteX992" fmla="*/ 8640487 w 21052572"/>
              <a:gd name="connsiteY992" fmla="*/ 5074026 h 8402012"/>
              <a:gd name="connsiteX993" fmla="*/ 8454559 w 21052572"/>
              <a:gd name="connsiteY993" fmla="*/ 5074026 h 8402012"/>
              <a:gd name="connsiteX994" fmla="*/ 8473904 w 21052572"/>
              <a:gd name="connsiteY994" fmla="*/ 5099818 h 8402012"/>
              <a:gd name="connsiteX995" fmla="*/ 8454559 w 21052572"/>
              <a:gd name="connsiteY995" fmla="*/ 5074026 h 8402012"/>
              <a:gd name="connsiteX996" fmla="*/ 19004928 w 21052572"/>
              <a:gd name="connsiteY996" fmla="*/ 5073353 h 8402012"/>
              <a:gd name="connsiteX997" fmla="*/ 18958632 w 21052572"/>
              <a:gd name="connsiteY997" fmla="*/ 5099807 h 8402012"/>
              <a:gd name="connsiteX998" fmla="*/ 19004928 w 21052572"/>
              <a:gd name="connsiteY998" fmla="*/ 5073353 h 8402012"/>
              <a:gd name="connsiteX999" fmla="*/ 564229 w 21052572"/>
              <a:gd name="connsiteY999" fmla="*/ 5054682 h 8402012"/>
              <a:gd name="connsiteX1000" fmla="*/ 564229 w 21052572"/>
              <a:gd name="connsiteY1000" fmla="*/ 5086922 h 8402012"/>
              <a:gd name="connsiteX1001" fmla="*/ 660959 w 21052572"/>
              <a:gd name="connsiteY1001" fmla="*/ 5119161 h 8402012"/>
              <a:gd name="connsiteX1002" fmla="*/ 585688 w 21052572"/>
              <a:gd name="connsiteY1002" fmla="*/ 5081078 h 8402012"/>
              <a:gd name="connsiteX1003" fmla="*/ 579117 w 21052572"/>
              <a:gd name="connsiteY1003" fmla="*/ 5072998 h 8402012"/>
              <a:gd name="connsiteX1004" fmla="*/ 564733 w 21052572"/>
              <a:gd name="connsiteY1004" fmla="*/ 5072998 h 8402012"/>
              <a:gd name="connsiteX1005" fmla="*/ 567180 w 21052572"/>
              <a:gd name="connsiteY1005" fmla="*/ 5058312 h 8402012"/>
              <a:gd name="connsiteX1006" fmla="*/ 10246302 w 21052572"/>
              <a:gd name="connsiteY1006" fmla="*/ 5014603 h 8402012"/>
              <a:gd name="connsiteX1007" fmla="*/ 10264917 w 21052572"/>
              <a:gd name="connsiteY1007" fmla="*/ 5070447 h 8402012"/>
              <a:gd name="connsiteX1008" fmla="*/ 10209073 w 21052572"/>
              <a:gd name="connsiteY1008" fmla="*/ 5070447 h 8402012"/>
              <a:gd name="connsiteX1009" fmla="*/ 10246302 w 21052572"/>
              <a:gd name="connsiteY1009" fmla="*/ 5014603 h 8402012"/>
              <a:gd name="connsiteX1010" fmla="*/ 19470520 w 21052572"/>
              <a:gd name="connsiteY1010" fmla="*/ 5009861 h 8402012"/>
              <a:gd name="connsiteX1011" fmla="*/ 19507412 w 21052572"/>
              <a:gd name="connsiteY1011" fmla="*/ 5028307 h 8402012"/>
              <a:gd name="connsiteX1012" fmla="*/ 19470520 w 21052572"/>
              <a:gd name="connsiteY1012" fmla="*/ 5009861 h 8402012"/>
              <a:gd name="connsiteX1013" fmla="*/ 756601 w 21052572"/>
              <a:gd name="connsiteY1013" fmla="*/ 5009547 h 8402012"/>
              <a:gd name="connsiteX1014" fmla="*/ 775945 w 21052572"/>
              <a:gd name="connsiteY1014" fmla="*/ 5041786 h 8402012"/>
              <a:gd name="connsiteX1015" fmla="*/ 756601 w 21052572"/>
              <a:gd name="connsiteY1015" fmla="*/ 5009547 h 8402012"/>
              <a:gd name="connsiteX1016" fmla="*/ 20526484 w 21052572"/>
              <a:gd name="connsiteY1016" fmla="*/ 4986166 h 8402012"/>
              <a:gd name="connsiteX1017" fmla="*/ 20508520 w 21052572"/>
              <a:gd name="connsiteY1017" fmla="*/ 5008875 h 8402012"/>
              <a:gd name="connsiteX1018" fmla="*/ 20526484 w 21052572"/>
              <a:gd name="connsiteY1018" fmla="*/ 4986166 h 8402012"/>
              <a:gd name="connsiteX1019" fmla="*/ 10620430 w 21052572"/>
              <a:gd name="connsiteY1019" fmla="*/ 4986166 h 8402012"/>
              <a:gd name="connsiteX1020" fmla="*/ 10602468 w 21052572"/>
              <a:gd name="connsiteY1020" fmla="*/ 5008875 h 8402012"/>
              <a:gd name="connsiteX1021" fmla="*/ 10620430 w 21052572"/>
              <a:gd name="connsiteY1021" fmla="*/ 4986166 h 8402012"/>
              <a:gd name="connsiteX1022" fmla="*/ 18511956 w 21052572"/>
              <a:gd name="connsiteY1022" fmla="*/ 4986163 h 8402012"/>
              <a:gd name="connsiteX1023" fmla="*/ 18491480 w 21052572"/>
              <a:gd name="connsiteY1023" fmla="*/ 5041988 h 8402012"/>
              <a:gd name="connsiteX1024" fmla="*/ 18511956 w 21052572"/>
              <a:gd name="connsiteY1024" fmla="*/ 4986163 h 8402012"/>
              <a:gd name="connsiteX1025" fmla="*/ 10471575 w 21052572"/>
              <a:gd name="connsiteY1025" fmla="*/ 4953900 h 8402012"/>
              <a:gd name="connsiteX1026" fmla="*/ 10511311 w 21052572"/>
              <a:gd name="connsiteY1026" fmla="*/ 4967634 h 8402012"/>
              <a:gd name="connsiteX1027" fmla="*/ 10431839 w 21052572"/>
              <a:gd name="connsiteY1027" fmla="*/ 4954708 h 8402012"/>
              <a:gd name="connsiteX1028" fmla="*/ 10471575 w 21052572"/>
              <a:gd name="connsiteY1028" fmla="*/ 4953900 h 8402012"/>
              <a:gd name="connsiteX1029" fmla="*/ 20071412 w 21052572"/>
              <a:gd name="connsiteY1029" fmla="*/ 4952987 h 8402012"/>
              <a:gd name="connsiteX1030" fmla="*/ 20053508 w 21052572"/>
              <a:gd name="connsiteY1030" fmla="*/ 4985096 h 8402012"/>
              <a:gd name="connsiteX1031" fmla="*/ 20071412 w 21052572"/>
              <a:gd name="connsiteY1031" fmla="*/ 4952987 h 8402012"/>
              <a:gd name="connsiteX1032" fmla="*/ 10500786 w 21052572"/>
              <a:gd name="connsiteY1032" fmla="*/ 4948464 h 8402012"/>
              <a:gd name="connsiteX1033" fmla="*/ 10500539 w 21052572"/>
              <a:gd name="connsiteY1033" fmla="*/ 4948798 h 8402012"/>
              <a:gd name="connsiteX1034" fmla="*/ 10498199 w 21052572"/>
              <a:gd name="connsiteY1034" fmla="*/ 4951959 h 8402012"/>
              <a:gd name="connsiteX1035" fmla="*/ 10507348 w 21052572"/>
              <a:gd name="connsiteY1035" fmla="*/ 4939596 h 8402012"/>
              <a:gd name="connsiteX1036" fmla="*/ 10500786 w 21052572"/>
              <a:gd name="connsiteY1036" fmla="*/ 4948464 h 8402012"/>
              <a:gd name="connsiteX1037" fmla="*/ 10505397 w 21052572"/>
              <a:gd name="connsiteY1037" fmla="*/ 4942232 h 8402012"/>
              <a:gd name="connsiteX1038" fmla="*/ 9030624 w 21052572"/>
              <a:gd name="connsiteY1038" fmla="*/ 4938515 h 8402012"/>
              <a:gd name="connsiteX1039" fmla="*/ 9037359 w 21052572"/>
              <a:gd name="connsiteY1039" fmla="*/ 4951986 h 8402012"/>
              <a:gd name="connsiteX1040" fmla="*/ 9019397 w 21052572"/>
              <a:gd name="connsiteY1040" fmla="*/ 4951986 h 8402012"/>
              <a:gd name="connsiteX1041" fmla="*/ 9030624 w 21052572"/>
              <a:gd name="connsiteY1041" fmla="*/ 4938515 h 8402012"/>
              <a:gd name="connsiteX1042" fmla="*/ 10509716 w 21052572"/>
              <a:gd name="connsiteY1042" fmla="*/ 4936395 h 8402012"/>
              <a:gd name="connsiteX1043" fmla="*/ 10509536 w 21052572"/>
              <a:gd name="connsiteY1043" fmla="*/ 4936639 h 8402012"/>
              <a:gd name="connsiteX1044" fmla="*/ 10507348 w 21052572"/>
              <a:gd name="connsiteY1044" fmla="*/ 4939596 h 8402012"/>
              <a:gd name="connsiteX1045" fmla="*/ 20469608 w 21052572"/>
              <a:gd name="connsiteY1045" fmla="*/ 4919808 h 8402012"/>
              <a:gd name="connsiteX1046" fmla="*/ 20451648 w 21052572"/>
              <a:gd name="connsiteY1046" fmla="*/ 4951914 h 8402012"/>
              <a:gd name="connsiteX1047" fmla="*/ 20469608 w 21052572"/>
              <a:gd name="connsiteY1047" fmla="*/ 4919808 h 8402012"/>
              <a:gd name="connsiteX1048" fmla="*/ 20033552 w 21052572"/>
              <a:gd name="connsiteY1048" fmla="*/ 4919808 h 8402012"/>
              <a:gd name="connsiteX1049" fmla="*/ 20015588 w 21052572"/>
              <a:gd name="connsiteY1049" fmla="*/ 4951914 h 8402012"/>
              <a:gd name="connsiteX1050" fmla="*/ 20033552 w 21052572"/>
              <a:gd name="connsiteY1050" fmla="*/ 4919808 h 8402012"/>
              <a:gd name="connsiteX1051" fmla="*/ 19318852 w 21052572"/>
              <a:gd name="connsiteY1051" fmla="*/ 4919808 h 8402012"/>
              <a:gd name="connsiteX1052" fmla="*/ 19355744 w 21052572"/>
              <a:gd name="connsiteY1052" fmla="*/ 4938254 h 8402012"/>
              <a:gd name="connsiteX1053" fmla="*/ 19318852 w 21052572"/>
              <a:gd name="connsiteY1053" fmla="*/ 4919808 h 8402012"/>
              <a:gd name="connsiteX1054" fmla="*/ 18811700 w 21052572"/>
              <a:gd name="connsiteY1054" fmla="*/ 4919808 h 8402012"/>
              <a:gd name="connsiteX1055" fmla="*/ 18834408 w 21052572"/>
              <a:gd name="connsiteY1055" fmla="*/ 4945916 h 8402012"/>
              <a:gd name="connsiteX1056" fmla="*/ 18811700 w 21052572"/>
              <a:gd name="connsiteY1056" fmla="*/ 4985078 h 8402012"/>
              <a:gd name="connsiteX1057" fmla="*/ 18811700 w 21052572"/>
              <a:gd name="connsiteY1057" fmla="*/ 4919808 h 8402012"/>
              <a:gd name="connsiteX1058" fmla="*/ 10360246 w 21052572"/>
              <a:gd name="connsiteY1058" fmla="*/ 4911208 h 8402012"/>
              <a:gd name="connsiteX1059" fmla="*/ 10369227 w 21052572"/>
              <a:gd name="connsiteY1059" fmla="*/ 4918433 h 8402012"/>
              <a:gd name="connsiteX1060" fmla="*/ 10357252 w 21052572"/>
              <a:gd name="connsiteY1060" fmla="*/ 4937698 h 8402012"/>
              <a:gd name="connsiteX1061" fmla="*/ 10351265 w 21052572"/>
              <a:gd name="connsiteY1061" fmla="*/ 4918433 h 8402012"/>
              <a:gd name="connsiteX1062" fmla="*/ 10360246 w 21052572"/>
              <a:gd name="connsiteY1062" fmla="*/ 4911208 h 8402012"/>
              <a:gd name="connsiteX1063" fmla="*/ 8774828 w 21052572"/>
              <a:gd name="connsiteY1063" fmla="*/ 4907455 h 8402012"/>
              <a:gd name="connsiteX1064" fmla="*/ 8755483 w 21052572"/>
              <a:gd name="connsiteY1064" fmla="*/ 4952590 h 8402012"/>
              <a:gd name="connsiteX1065" fmla="*/ 8794173 w 21052572"/>
              <a:gd name="connsiteY1065" fmla="*/ 4952590 h 8402012"/>
              <a:gd name="connsiteX1066" fmla="*/ 8774828 w 21052572"/>
              <a:gd name="connsiteY1066" fmla="*/ 4907455 h 8402012"/>
              <a:gd name="connsiteX1067" fmla="*/ 10303105 w 21052572"/>
              <a:gd name="connsiteY1067" fmla="*/ 4893974 h 8402012"/>
              <a:gd name="connsiteX1068" fmla="*/ 10318280 w 21052572"/>
              <a:gd name="connsiteY1068" fmla="*/ 4916251 h 8402012"/>
              <a:gd name="connsiteX1069" fmla="*/ 10170446 w 21052572"/>
              <a:gd name="connsiteY1069" fmla="*/ 5011947 h 8402012"/>
              <a:gd name="connsiteX1070" fmla="*/ 9957867 w 21052572"/>
              <a:gd name="connsiteY1070" fmla="*/ 5089363 h 8402012"/>
              <a:gd name="connsiteX1071" fmla="*/ 10015058 w 21052572"/>
              <a:gd name="connsiteY1071" fmla="*/ 5044203 h 8402012"/>
              <a:gd name="connsiteX1072" fmla="*/ 10221163 w 21052572"/>
              <a:gd name="connsiteY1072" fmla="*/ 4942057 h 8402012"/>
              <a:gd name="connsiteX1073" fmla="*/ 10303105 w 21052572"/>
              <a:gd name="connsiteY1073" fmla="*/ 4893974 h 8402012"/>
              <a:gd name="connsiteX1074" fmla="*/ 18749056 w 21052572"/>
              <a:gd name="connsiteY1074" fmla="*/ 4888505 h 8402012"/>
              <a:gd name="connsiteX1075" fmla="*/ 18712164 w 21052572"/>
              <a:gd name="connsiteY1075" fmla="*/ 4921572 h 8402012"/>
              <a:gd name="connsiteX1076" fmla="*/ 18749056 w 21052572"/>
              <a:gd name="connsiteY1076" fmla="*/ 4888505 h 8402012"/>
              <a:gd name="connsiteX1077" fmla="*/ 18673220 w 21052572"/>
              <a:gd name="connsiteY1077" fmla="*/ 4888505 h 8402012"/>
              <a:gd name="connsiteX1078" fmla="*/ 18636328 w 21052572"/>
              <a:gd name="connsiteY1078" fmla="*/ 4921572 h 8402012"/>
              <a:gd name="connsiteX1079" fmla="*/ 18673220 w 21052572"/>
              <a:gd name="connsiteY1079" fmla="*/ 4888505 h 8402012"/>
              <a:gd name="connsiteX1080" fmla="*/ 10319911 w 21052572"/>
              <a:gd name="connsiteY1080" fmla="*/ 4867669 h 8402012"/>
              <a:gd name="connsiteX1081" fmla="*/ 10319911 w 21052572"/>
              <a:gd name="connsiteY1081" fmla="*/ 4904561 h 8402012"/>
              <a:gd name="connsiteX1082" fmla="*/ 10313348 w 21052572"/>
              <a:gd name="connsiteY1082" fmla="*/ 4886115 h 8402012"/>
              <a:gd name="connsiteX1083" fmla="*/ 10319911 w 21052572"/>
              <a:gd name="connsiteY1083" fmla="*/ 4867669 h 8402012"/>
              <a:gd name="connsiteX1084" fmla="*/ 17791656 w 21052572"/>
              <a:gd name="connsiteY1084" fmla="*/ 4858192 h 8402012"/>
              <a:gd name="connsiteX1085" fmla="*/ 17773696 w 21052572"/>
              <a:gd name="connsiteY1085" fmla="*/ 4890301 h 8402012"/>
              <a:gd name="connsiteX1086" fmla="*/ 17791656 w 21052572"/>
              <a:gd name="connsiteY1086" fmla="*/ 4858192 h 8402012"/>
              <a:gd name="connsiteX1087" fmla="*/ 10473929 w 21052572"/>
              <a:gd name="connsiteY1087" fmla="*/ 4849945 h 8402012"/>
              <a:gd name="connsiteX1088" fmla="*/ 10487579 w 21052572"/>
              <a:gd name="connsiteY1088" fmla="*/ 4857623 h 8402012"/>
              <a:gd name="connsiteX1089" fmla="*/ 10460279 w 21052572"/>
              <a:gd name="connsiteY1089" fmla="*/ 4857623 h 8402012"/>
              <a:gd name="connsiteX1090" fmla="*/ 10473929 w 21052572"/>
              <a:gd name="connsiteY1090" fmla="*/ 4849945 h 8402012"/>
              <a:gd name="connsiteX1091" fmla="*/ 10433287 w 21052572"/>
              <a:gd name="connsiteY1091" fmla="*/ 4848262 h 8402012"/>
              <a:gd name="connsiteX1092" fmla="*/ 10468703 w 21052572"/>
              <a:gd name="connsiteY1092" fmla="*/ 4866891 h 8402012"/>
              <a:gd name="connsiteX1093" fmla="*/ 10393921 w 21052572"/>
              <a:gd name="connsiteY1093" fmla="*/ 4918728 h 8402012"/>
              <a:gd name="connsiteX1094" fmla="*/ 10393921 w 21052572"/>
              <a:gd name="connsiteY1094" fmla="*/ 4853932 h 8402012"/>
              <a:gd name="connsiteX1095" fmla="*/ 10433287 w 21052572"/>
              <a:gd name="connsiteY1095" fmla="*/ 4848262 h 8402012"/>
              <a:gd name="connsiteX1096" fmla="*/ 18692208 w 21052572"/>
              <a:gd name="connsiteY1096" fmla="*/ 4825013 h 8402012"/>
              <a:gd name="connsiteX1097" fmla="*/ 18674244 w 21052572"/>
              <a:gd name="connsiteY1097" fmla="*/ 4857119 h 8402012"/>
              <a:gd name="connsiteX1098" fmla="*/ 18692208 w 21052572"/>
              <a:gd name="connsiteY1098" fmla="*/ 4825013 h 8402012"/>
              <a:gd name="connsiteX1099" fmla="*/ 17034300 w 21052572"/>
              <a:gd name="connsiteY1099" fmla="*/ 4825013 h 8402012"/>
              <a:gd name="connsiteX1100" fmla="*/ 17113768 w 21052572"/>
              <a:gd name="connsiteY1100" fmla="*/ 4825013 h 8402012"/>
              <a:gd name="connsiteX1101" fmla="*/ 17093900 w 21052572"/>
              <a:gd name="connsiteY1101" fmla="*/ 4890283 h 8402012"/>
              <a:gd name="connsiteX1102" fmla="*/ 17034300 w 21052572"/>
              <a:gd name="connsiteY1102" fmla="*/ 4825013 h 8402012"/>
              <a:gd name="connsiteX1103" fmla="*/ 18128180 w 21052572"/>
              <a:gd name="connsiteY1103" fmla="*/ 4801314 h 8402012"/>
              <a:gd name="connsiteX1104" fmla="*/ 18110216 w 21052572"/>
              <a:gd name="connsiteY1104" fmla="*/ 4824026 h 8402012"/>
              <a:gd name="connsiteX1105" fmla="*/ 18128180 w 21052572"/>
              <a:gd name="connsiteY1105" fmla="*/ 4801314 h 8402012"/>
              <a:gd name="connsiteX1106" fmla="*/ 10792058 w 21052572"/>
              <a:gd name="connsiteY1106" fmla="*/ 4801314 h 8402012"/>
              <a:gd name="connsiteX1107" fmla="*/ 10847883 w 21052572"/>
              <a:gd name="connsiteY1107" fmla="*/ 4813728 h 8402012"/>
              <a:gd name="connsiteX1108" fmla="*/ 10792058 w 21052572"/>
              <a:gd name="connsiteY1108" fmla="*/ 4801314 h 8402012"/>
              <a:gd name="connsiteX1109" fmla="*/ 16981132 w 21052572"/>
              <a:gd name="connsiteY1109" fmla="*/ 4798154 h 8402012"/>
              <a:gd name="connsiteX1110" fmla="*/ 16944240 w 21052572"/>
              <a:gd name="connsiteY1110" fmla="*/ 4822378 h 8402012"/>
              <a:gd name="connsiteX1111" fmla="*/ 16981132 w 21052572"/>
              <a:gd name="connsiteY1111" fmla="*/ 4798154 h 8402012"/>
              <a:gd name="connsiteX1112" fmla="*/ 10836717 w 21052572"/>
              <a:gd name="connsiteY1112" fmla="*/ 4794560 h 8402012"/>
              <a:gd name="connsiteX1113" fmla="*/ 10834717 w 21052572"/>
              <a:gd name="connsiteY1113" fmla="*/ 4800247 h 8402012"/>
              <a:gd name="connsiteX1114" fmla="*/ 10836256 w 21052572"/>
              <a:gd name="connsiteY1114" fmla="*/ 4795871 h 8402012"/>
              <a:gd name="connsiteX1115" fmla="*/ 10839455 w 21052572"/>
              <a:gd name="connsiteY1115" fmla="*/ 4786775 h 8402012"/>
              <a:gd name="connsiteX1116" fmla="*/ 10839453 w 21052572"/>
              <a:gd name="connsiteY1116" fmla="*/ 4786781 h 8402012"/>
              <a:gd name="connsiteX1117" fmla="*/ 10836717 w 21052572"/>
              <a:gd name="connsiteY1117" fmla="*/ 4794560 h 8402012"/>
              <a:gd name="connsiteX1118" fmla="*/ 10841932 w 21052572"/>
              <a:gd name="connsiteY1118" fmla="*/ 4779733 h 8402012"/>
              <a:gd name="connsiteX1119" fmla="*/ 10839455 w 21052572"/>
              <a:gd name="connsiteY1119" fmla="*/ 4786775 h 8402012"/>
              <a:gd name="connsiteX1120" fmla="*/ 10839874 w 21052572"/>
              <a:gd name="connsiteY1120" fmla="*/ 4785584 h 8402012"/>
              <a:gd name="connsiteX1121" fmla="*/ 18546272 w 21052572"/>
              <a:gd name="connsiteY1121" fmla="*/ 4779392 h 8402012"/>
              <a:gd name="connsiteX1122" fmla="*/ 18635256 w 21052572"/>
              <a:gd name="connsiteY1122" fmla="*/ 4810892 h 8402012"/>
              <a:gd name="connsiteX1123" fmla="*/ 18584868 w 21052572"/>
              <a:gd name="connsiteY1123" fmla="*/ 4823927 h 8402012"/>
              <a:gd name="connsiteX1124" fmla="*/ 18546272 w 21052572"/>
              <a:gd name="connsiteY1124" fmla="*/ 4779392 h 8402012"/>
              <a:gd name="connsiteX1125" fmla="*/ 10842295 w 21052572"/>
              <a:gd name="connsiteY1125" fmla="*/ 4778701 h 8402012"/>
              <a:gd name="connsiteX1126" fmla="*/ 10842177 w 21052572"/>
              <a:gd name="connsiteY1126" fmla="*/ 4779038 h 8402012"/>
              <a:gd name="connsiteX1127" fmla="*/ 10841932 w 21052572"/>
              <a:gd name="connsiteY1127" fmla="*/ 4779733 h 8402012"/>
              <a:gd name="connsiteX1128" fmla="*/ 10137816 w 21052572"/>
              <a:gd name="connsiteY1128" fmla="*/ 4777406 h 8402012"/>
              <a:gd name="connsiteX1129" fmla="*/ 10151170 w 21052572"/>
              <a:gd name="connsiteY1129" fmla="*/ 4779645 h 8402012"/>
              <a:gd name="connsiteX1130" fmla="*/ 10126575 w 21052572"/>
              <a:gd name="connsiteY1130" fmla="*/ 4819143 h 8402012"/>
              <a:gd name="connsiteX1131" fmla="*/ 10137816 w 21052572"/>
              <a:gd name="connsiteY1131" fmla="*/ 4777406 h 8402012"/>
              <a:gd name="connsiteX1132" fmla="*/ 9125313 w 21052572"/>
              <a:gd name="connsiteY1132" fmla="*/ 4777143 h 8402012"/>
              <a:gd name="connsiteX1133" fmla="*/ 9136800 w 21052572"/>
              <a:gd name="connsiteY1133" fmla="*/ 4779702 h 8402012"/>
              <a:gd name="connsiteX1134" fmla="*/ 9123672 w 21052572"/>
              <a:gd name="connsiteY1134" fmla="*/ 4800177 h 8402012"/>
              <a:gd name="connsiteX1135" fmla="*/ 9125313 w 21052572"/>
              <a:gd name="connsiteY1135" fmla="*/ 4777143 h 8402012"/>
              <a:gd name="connsiteX1136" fmla="*/ 10876858 w 21052572"/>
              <a:gd name="connsiteY1136" fmla="*/ 4773666 h 8402012"/>
              <a:gd name="connsiteX1137" fmla="*/ 10904780 w 21052572"/>
              <a:gd name="connsiteY1137" fmla="*/ 4780775 h 8402012"/>
              <a:gd name="connsiteX1138" fmla="*/ 10848936 w 21052572"/>
              <a:gd name="connsiteY1138" fmla="*/ 4780775 h 8402012"/>
              <a:gd name="connsiteX1139" fmla="*/ 10876858 w 21052572"/>
              <a:gd name="connsiteY1139" fmla="*/ 4773666 h 8402012"/>
              <a:gd name="connsiteX1140" fmla="*/ 10603896 w 21052572"/>
              <a:gd name="connsiteY1140" fmla="*/ 4772874 h 8402012"/>
              <a:gd name="connsiteX1141" fmla="*/ 10623303 w 21052572"/>
              <a:gd name="connsiteY1141" fmla="*/ 4823262 h 8402012"/>
              <a:gd name="connsiteX1142" fmla="*/ 10566161 w 21052572"/>
              <a:gd name="connsiteY1142" fmla="*/ 4823262 h 8402012"/>
              <a:gd name="connsiteX1143" fmla="*/ 10629772 w 21052572"/>
              <a:gd name="connsiteY1143" fmla="*/ 4861857 h 8402012"/>
              <a:gd name="connsiteX1144" fmla="*/ 10687992 w 21052572"/>
              <a:gd name="connsiteY1144" fmla="*/ 4855425 h 8402012"/>
              <a:gd name="connsiteX1145" fmla="*/ 10681523 w 21052572"/>
              <a:gd name="connsiteY1145" fmla="*/ 4894020 h 8402012"/>
              <a:gd name="connsiteX1146" fmla="*/ 10528426 w 21052572"/>
              <a:gd name="connsiteY1146" fmla="*/ 4945480 h 8402012"/>
              <a:gd name="connsiteX1147" fmla="*/ 10540285 w 21052572"/>
              <a:gd name="connsiteY1147" fmla="*/ 4881155 h 8402012"/>
              <a:gd name="connsiteX1148" fmla="*/ 10483144 w 21052572"/>
              <a:gd name="connsiteY1148" fmla="*/ 4816830 h 8402012"/>
              <a:gd name="connsiteX1149" fmla="*/ 10553223 w 21052572"/>
              <a:gd name="connsiteY1149" fmla="*/ 4785739 h 8402012"/>
              <a:gd name="connsiteX1150" fmla="*/ 10603896 w 21052572"/>
              <a:gd name="connsiteY1150" fmla="*/ 4772874 h 8402012"/>
              <a:gd name="connsiteX1151" fmla="*/ 18469436 w 21052572"/>
              <a:gd name="connsiteY1151" fmla="*/ 4768136 h 8402012"/>
              <a:gd name="connsiteX1152" fmla="*/ 18451476 w 21052572"/>
              <a:gd name="connsiteY1152" fmla="*/ 4800242 h 8402012"/>
              <a:gd name="connsiteX1153" fmla="*/ 18469436 w 21052572"/>
              <a:gd name="connsiteY1153" fmla="*/ 4768136 h 8402012"/>
              <a:gd name="connsiteX1154" fmla="*/ 18052244 w 21052572"/>
              <a:gd name="connsiteY1154" fmla="*/ 4768136 h 8402012"/>
              <a:gd name="connsiteX1155" fmla="*/ 18039120 w 21052572"/>
              <a:gd name="connsiteY1155" fmla="*/ 4800242 h 8402012"/>
              <a:gd name="connsiteX1156" fmla="*/ 18052244 w 21052572"/>
              <a:gd name="connsiteY1156" fmla="*/ 4768136 h 8402012"/>
              <a:gd name="connsiteX1157" fmla="*/ 17791656 w 21052572"/>
              <a:gd name="connsiteY1157" fmla="*/ 4768136 h 8402012"/>
              <a:gd name="connsiteX1158" fmla="*/ 17773696 w 21052572"/>
              <a:gd name="connsiteY1158" fmla="*/ 4800242 h 8402012"/>
              <a:gd name="connsiteX1159" fmla="*/ 17791656 w 21052572"/>
              <a:gd name="connsiteY1159" fmla="*/ 4768136 h 8402012"/>
              <a:gd name="connsiteX1160" fmla="*/ 10635650 w 21052572"/>
              <a:gd name="connsiteY1160" fmla="*/ 4768136 h 8402012"/>
              <a:gd name="connsiteX1161" fmla="*/ 10672542 w 21052572"/>
              <a:gd name="connsiteY1161" fmla="*/ 4768136 h 8402012"/>
              <a:gd name="connsiteX1162" fmla="*/ 10672542 w 21052572"/>
              <a:gd name="connsiteY1162" fmla="*/ 4800242 h 8402012"/>
              <a:gd name="connsiteX1163" fmla="*/ 10635650 w 21052572"/>
              <a:gd name="connsiteY1163" fmla="*/ 4800242 h 8402012"/>
              <a:gd name="connsiteX1164" fmla="*/ 10635650 w 21052572"/>
              <a:gd name="connsiteY1164" fmla="*/ 4768136 h 8402012"/>
              <a:gd name="connsiteX1165" fmla="*/ 10949944 w 21052572"/>
              <a:gd name="connsiteY1165" fmla="*/ 4767878 h 8402012"/>
              <a:gd name="connsiteX1166" fmla="*/ 10975884 w 21052572"/>
              <a:gd name="connsiteY1166" fmla="*/ 4795547 h 8402012"/>
              <a:gd name="connsiteX1167" fmla="*/ 10938992 w 21052572"/>
              <a:gd name="connsiteY1167" fmla="*/ 4777101 h 8402012"/>
              <a:gd name="connsiteX1168" fmla="*/ 10949944 w 21052572"/>
              <a:gd name="connsiteY1168" fmla="*/ 4767878 h 8402012"/>
              <a:gd name="connsiteX1169" fmla="*/ 10185638 w 21052572"/>
              <a:gd name="connsiteY1169" fmla="*/ 4763302 h 8402012"/>
              <a:gd name="connsiteX1170" fmla="*/ 10193801 w 21052572"/>
              <a:gd name="connsiteY1170" fmla="*/ 4767567 h 8402012"/>
              <a:gd name="connsiteX1171" fmla="*/ 10188534 w 21052572"/>
              <a:gd name="connsiteY1171" fmla="*/ 4781217 h 8402012"/>
              <a:gd name="connsiteX1172" fmla="*/ 10182214 w 21052572"/>
              <a:gd name="connsiteY1172" fmla="*/ 4774392 h 8402012"/>
              <a:gd name="connsiteX1173" fmla="*/ 10185638 w 21052572"/>
              <a:gd name="connsiteY1173" fmla="*/ 4763302 h 8402012"/>
              <a:gd name="connsiteX1174" fmla="*/ 10895156 w 21052572"/>
              <a:gd name="connsiteY1174" fmla="*/ 4759796 h 8402012"/>
              <a:gd name="connsiteX1175" fmla="*/ 10894121 w 21052572"/>
              <a:gd name="connsiteY1175" fmla="*/ 4761922 h 8402012"/>
              <a:gd name="connsiteX1176" fmla="*/ 10891595 w 21052572"/>
              <a:gd name="connsiteY1176" fmla="*/ 4767110 h 8402012"/>
              <a:gd name="connsiteX1177" fmla="*/ 10899173 w 21052572"/>
              <a:gd name="connsiteY1177" fmla="*/ 4751546 h 8402012"/>
              <a:gd name="connsiteX1178" fmla="*/ 10898331 w 21052572"/>
              <a:gd name="connsiteY1178" fmla="*/ 4753276 h 8402012"/>
              <a:gd name="connsiteX1179" fmla="*/ 10895156 w 21052572"/>
              <a:gd name="connsiteY1179" fmla="*/ 4759796 h 8402012"/>
              <a:gd name="connsiteX1180" fmla="*/ 16830588 w 21052572"/>
              <a:gd name="connsiteY1180" fmla="*/ 4734957 h 8402012"/>
              <a:gd name="connsiteX1181" fmla="*/ 16824072 w 21052572"/>
              <a:gd name="connsiteY1181" fmla="*/ 4798153 h 8402012"/>
              <a:gd name="connsiteX1182" fmla="*/ 16753468 w 21052572"/>
              <a:gd name="connsiteY1182" fmla="*/ 4798153 h 8402012"/>
              <a:gd name="connsiteX1183" fmla="*/ 16740434 w 21052572"/>
              <a:gd name="connsiteY1183" fmla="*/ 4760236 h 8402012"/>
              <a:gd name="connsiteX1184" fmla="*/ 16830588 w 21052572"/>
              <a:gd name="connsiteY1184" fmla="*/ 4734957 h 8402012"/>
              <a:gd name="connsiteX1185" fmla="*/ 10772103 w 21052572"/>
              <a:gd name="connsiteY1185" fmla="*/ 4734957 h 8402012"/>
              <a:gd name="connsiteX1186" fmla="*/ 10754141 w 21052572"/>
              <a:gd name="connsiteY1186" fmla="*/ 4767066 h 8402012"/>
              <a:gd name="connsiteX1187" fmla="*/ 10772103 w 21052572"/>
              <a:gd name="connsiteY1187" fmla="*/ 4734957 h 8402012"/>
              <a:gd name="connsiteX1188" fmla="*/ 17720956 w 21052572"/>
              <a:gd name="connsiteY1188" fmla="*/ 4731916 h 8402012"/>
              <a:gd name="connsiteX1189" fmla="*/ 17753672 w 21052572"/>
              <a:gd name="connsiteY1189" fmla="*/ 4735100 h 8402012"/>
              <a:gd name="connsiteX1190" fmla="*/ 17702600 w 21052572"/>
              <a:gd name="connsiteY1190" fmla="*/ 4766934 h 8402012"/>
              <a:gd name="connsiteX1191" fmla="*/ 17720956 w 21052572"/>
              <a:gd name="connsiteY1191" fmla="*/ 4731916 h 8402012"/>
              <a:gd name="connsiteX1192" fmla="*/ 10073497 w 21052572"/>
              <a:gd name="connsiteY1192" fmla="*/ 4706519 h 8402012"/>
              <a:gd name="connsiteX1193" fmla="*/ 10113178 w 21052572"/>
              <a:gd name="connsiteY1193" fmla="*/ 4706519 h 8402012"/>
              <a:gd name="connsiteX1194" fmla="*/ 10113178 w 21052572"/>
              <a:gd name="connsiteY1194" fmla="*/ 4751409 h 8402012"/>
              <a:gd name="connsiteX1195" fmla="*/ 10066883 w 21052572"/>
              <a:gd name="connsiteY1195" fmla="*/ 4814467 h 8402012"/>
              <a:gd name="connsiteX1196" fmla="*/ 10073497 w 21052572"/>
              <a:gd name="connsiteY1196" fmla="*/ 4706519 h 8402012"/>
              <a:gd name="connsiteX1197" fmla="*/ 11170162 w 21052572"/>
              <a:gd name="connsiteY1197" fmla="*/ 4687559 h 8402012"/>
              <a:gd name="connsiteX1198" fmla="*/ 11014830 w 21052572"/>
              <a:gd name="connsiteY1198" fmla="*/ 4767031 h 8402012"/>
              <a:gd name="connsiteX1199" fmla="*/ 11170162 w 21052572"/>
              <a:gd name="connsiteY1199" fmla="*/ 4687559 h 8402012"/>
              <a:gd name="connsiteX1200" fmla="*/ 18254092 w 21052572"/>
              <a:gd name="connsiteY1200" fmla="*/ 4678082 h 8402012"/>
              <a:gd name="connsiteX1201" fmla="*/ 18279776 w 21052572"/>
              <a:gd name="connsiteY1201" fmla="*/ 4710191 h 8402012"/>
              <a:gd name="connsiteX1202" fmla="*/ 18247672 w 21052572"/>
              <a:gd name="connsiteY1202" fmla="*/ 4690926 h 8402012"/>
              <a:gd name="connsiteX1203" fmla="*/ 18254092 w 21052572"/>
              <a:gd name="connsiteY1203" fmla="*/ 4678082 h 8402012"/>
              <a:gd name="connsiteX1204" fmla="*/ 15943158 w 21052572"/>
              <a:gd name="connsiteY1204" fmla="*/ 4678082 h 8402012"/>
              <a:gd name="connsiteX1205" fmla="*/ 15925194 w 21052572"/>
              <a:gd name="connsiteY1205" fmla="*/ 4710191 h 8402012"/>
              <a:gd name="connsiteX1206" fmla="*/ 15943158 w 21052572"/>
              <a:gd name="connsiteY1206" fmla="*/ 4678082 h 8402012"/>
              <a:gd name="connsiteX1207" fmla="*/ 9137891 w 21052572"/>
              <a:gd name="connsiteY1207" fmla="*/ 4678082 h 8402012"/>
              <a:gd name="connsiteX1208" fmla="*/ 9155853 w 21052572"/>
              <a:gd name="connsiteY1208" fmla="*/ 4710191 h 8402012"/>
              <a:gd name="connsiteX1209" fmla="*/ 9137891 w 21052572"/>
              <a:gd name="connsiteY1209" fmla="*/ 4678082 h 8402012"/>
              <a:gd name="connsiteX1210" fmla="*/ 10144541 w 21052572"/>
              <a:gd name="connsiteY1210" fmla="*/ 4678079 h 8402012"/>
              <a:gd name="connsiteX1211" fmla="*/ 10151105 w 21052572"/>
              <a:gd name="connsiteY1211" fmla="*/ 4691207 h 8402012"/>
              <a:gd name="connsiteX1212" fmla="*/ 10144541 w 21052572"/>
              <a:gd name="connsiteY1212" fmla="*/ 4678079 h 8402012"/>
              <a:gd name="connsiteX1213" fmla="*/ 18415404 w 21052572"/>
              <a:gd name="connsiteY1213" fmla="*/ 4675440 h 8402012"/>
              <a:gd name="connsiteX1214" fmla="*/ 18450424 w 21052572"/>
              <a:gd name="connsiteY1214" fmla="*/ 4678703 h 8402012"/>
              <a:gd name="connsiteX1215" fmla="*/ 18394600 w 21052572"/>
              <a:gd name="connsiteY1215" fmla="*/ 4711338 h 8402012"/>
              <a:gd name="connsiteX1216" fmla="*/ 18415404 w 21052572"/>
              <a:gd name="connsiteY1216" fmla="*/ 4675440 h 8402012"/>
              <a:gd name="connsiteX1217" fmla="*/ 17583080 w 21052572"/>
              <a:gd name="connsiteY1217" fmla="*/ 4675216 h 8402012"/>
              <a:gd name="connsiteX1218" fmla="*/ 17546188 w 21052572"/>
              <a:gd name="connsiteY1218" fmla="*/ 4708283 h 8402012"/>
              <a:gd name="connsiteX1219" fmla="*/ 17583080 w 21052572"/>
              <a:gd name="connsiteY1219" fmla="*/ 4675216 h 8402012"/>
              <a:gd name="connsiteX1220" fmla="*/ 10144937 w 21052572"/>
              <a:gd name="connsiteY1220" fmla="*/ 4662858 h 8402012"/>
              <a:gd name="connsiteX1221" fmla="*/ 10142715 w 21052572"/>
              <a:gd name="connsiteY1221" fmla="*/ 4672307 h 8402012"/>
              <a:gd name="connsiteX1222" fmla="*/ 10144561 w 21052572"/>
              <a:gd name="connsiteY1222" fmla="*/ 4664454 h 8402012"/>
              <a:gd name="connsiteX1223" fmla="*/ 11203470 w 21052572"/>
              <a:gd name="connsiteY1223" fmla="*/ 4659122 h 8402012"/>
              <a:gd name="connsiteX1224" fmla="*/ 11222271 w 21052572"/>
              <a:gd name="connsiteY1224" fmla="*/ 4678275 h 8402012"/>
              <a:gd name="connsiteX1225" fmla="*/ 11190198 w 21052572"/>
              <a:gd name="connsiteY1225" fmla="*/ 4710197 h 8402012"/>
              <a:gd name="connsiteX1226" fmla="*/ 11203470 w 21052572"/>
              <a:gd name="connsiteY1226" fmla="*/ 4659122 h 8402012"/>
              <a:gd name="connsiteX1227" fmla="*/ 10152195 w 21052572"/>
              <a:gd name="connsiteY1227" fmla="*/ 4659122 h 8402012"/>
              <a:gd name="connsiteX1228" fmla="*/ 10208020 w 21052572"/>
              <a:gd name="connsiteY1228" fmla="*/ 4659122 h 8402012"/>
              <a:gd name="connsiteX1229" fmla="*/ 10152195 w 21052572"/>
              <a:gd name="connsiteY1229" fmla="*/ 4659122 h 8402012"/>
              <a:gd name="connsiteX1230" fmla="*/ 10146747 w 21052572"/>
              <a:gd name="connsiteY1230" fmla="*/ 4655152 h 8402012"/>
              <a:gd name="connsiteX1231" fmla="*/ 10146484 w 21052572"/>
              <a:gd name="connsiteY1231" fmla="*/ 4656274 h 8402012"/>
              <a:gd name="connsiteX1232" fmla="*/ 10144937 w 21052572"/>
              <a:gd name="connsiteY1232" fmla="*/ 4662858 h 8402012"/>
              <a:gd name="connsiteX1233" fmla="*/ 10148253 w 21052572"/>
              <a:gd name="connsiteY1233" fmla="*/ 4648748 h 8402012"/>
              <a:gd name="connsiteX1234" fmla="*/ 10146747 w 21052572"/>
              <a:gd name="connsiteY1234" fmla="*/ 4655152 h 8402012"/>
              <a:gd name="connsiteX1235" fmla="*/ 10147637 w 21052572"/>
              <a:gd name="connsiteY1235" fmla="*/ 4651366 h 8402012"/>
              <a:gd name="connsiteX1236" fmla="*/ 10148253 w 21052572"/>
              <a:gd name="connsiteY1236" fmla="*/ 4648748 h 8402012"/>
              <a:gd name="connsiteX1237" fmla="*/ 11273693 w 21052572"/>
              <a:gd name="connsiteY1237" fmla="*/ 4647442 h 8402012"/>
              <a:gd name="connsiteX1238" fmla="*/ 11276244 w 21052572"/>
              <a:gd name="connsiteY1238" fmla="*/ 4651947 h 8402012"/>
              <a:gd name="connsiteX1239" fmla="*/ 11276013 w 21052572"/>
              <a:gd name="connsiteY1239" fmla="*/ 4649220 h 8402012"/>
              <a:gd name="connsiteX1240" fmla="*/ 18209752 w 21052572"/>
              <a:gd name="connsiteY1240" fmla="*/ 4644903 h 8402012"/>
              <a:gd name="connsiteX1241" fmla="*/ 18246616 w 21052572"/>
              <a:gd name="connsiteY1241" fmla="*/ 4657201 h 8402012"/>
              <a:gd name="connsiteX1242" fmla="*/ 18209752 w 21052572"/>
              <a:gd name="connsiteY1242" fmla="*/ 4644903 h 8402012"/>
              <a:gd name="connsiteX1243" fmla="*/ 17488316 w 21052572"/>
              <a:gd name="connsiteY1243" fmla="*/ 4644903 h 8402012"/>
              <a:gd name="connsiteX1244" fmla="*/ 17470352 w 21052572"/>
              <a:gd name="connsiteY1244" fmla="*/ 4677009 h 8402012"/>
              <a:gd name="connsiteX1245" fmla="*/ 17488316 w 21052572"/>
              <a:gd name="connsiteY1245" fmla="*/ 4644903 h 8402012"/>
              <a:gd name="connsiteX1246" fmla="*/ 9178628 w 21052572"/>
              <a:gd name="connsiteY1246" fmla="*/ 4644903 h 8402012"/>
              <a:gd name="connsiteX1247" fmla="*/ 9203223 w 21052572"/>
              <a:gd name="connsiteY1247" fmla="*/ 4677538 h 8402012"/>
              <a:gd name="connsiteX1248" fmla="*/ 9166331 w 21052572"/>
              <a:gd name="connsiteY1248" fmla="*/ 4710173 h 8402012"/>
              <a:gd name="connsiteX1249" fmla="*/ 9178628 w 21052572"/>
              <a:gd name="connsiteY1249" fmla="*/ 4644903 h 8402012"/>
              <a:gd name="connsiteX1250" fmla="*/ 8530865 w 21052572"/>
              <a:gd name="connsiteY1250" fmla="*/ 4644165 h 8402012"/>
              <a:gd name="connsiteX1251" fmla="*/ 8543762 w 21052572"/>
              <a:gd name="connsiteY1251" fmla="*/ 4676405 h 8402012"/>
              <a:gd name="connsiteX1252" fmla="*/ 8530865 w 21052572"/>
              <a:gd name="connsiteY1252" fmla="*/ 4644165 h 8402012"/>
              <a:gd name="connsiteX1253" fmla="*/ 10433502 w 21052572"/>
              <a:gd name="connsiteY1253" fmla="*/ 4642838 h 8402012"/>
              <a:gd name="connsiteX1254" fmla="*/ 10472107 w 21052572"/>
              <a:gd name="connsiteY1254" fmla="*/ 4674957 h 8402012"/>
              <a:gd name="connsiteX1255" fmla="*/ 10433502 w 21052572"/>
              <a:gd name="connsiteY1255" fmla="*/ 4642838 h 8402012"/>
              <a:gd name="connsiteX1256" fmla="*/ 10395969 w 21052572"/>
              <a:gd name="connsiteY1256" fmla="*/ 4642838 h 8402012"/>
              <a:gd name="connsiteX1257" fmla="*/ 10414199 w 21052572"/>
              <a:gd name="connsiteY1257" fmla="*/ 4674957 h 8402012"/>
              <a:gd name="connsiteX1258" fmla="*/ 10395969 w 21052572"/>
              <a:gd name="connsiteY1258" fmla="*/ 4642838 h 8402012"/>
              <a:gd name="connsiteX1259" fmla="*/ 18906392 w 21052572"/>
              <a:gd name="connsiteY1259" fmla="*/ 4640853 h 8402012"/>
              <a:gd name="connsiteX1260" fmla="*/ 18990800 w 21052572"/>
              <a:gd name="connsiteY1260" fmla="*/ 4696762 h 8402012"/>
              <a:gd name="connsiteX1261" fmla="*/ 19189800 w 21052572"/>
              <a:gd name="connsiteY1261" fmla="*/ 4823944 h 8402012"/>
              <a:gd name="connsiteX1262" fmla="*/ 18887532 w 21052572"/>
              <a:gd name="connsiteY1262" fmla="*/ 4658287 h 8402012"/>
              <a:gd name="connsiteX1263" fmla="*/ 18906392 w 21052572"/>
              <a:gd name="connsiteY1263" fmla="*/ 4640853 h 8402012"/>
              <a:gd name="connsiteX1264" fmla="*/ 17702600 w 21052572"/>
              <a:gd name="connsiteY1264" fmla="*/ 4625946 h 8402012"/>
              <a:gd name="connsiteX1265" fmla="*/ 17868580 w 21052572"/>
              <a:gd name="connsiteY1265" fmla="*/ 4645427 h 8402012"/>
              <a:gd name="connsiteX1266" fmla="*/ 17990656 w 21052572"/>
              <a:gd name="connsiteY1266" fmla="*/ 4736340 h 8402012"/>
              <a:gd name="connsiteX1267" fmla="*/ 17702600 w 21052572"/>
              <a:gd name="connsiteY1267" fmla="*/ 4625946 h 8402012"/>
              <a:gd name="connsiteX1268" fmla="*/ 11276761 w 21052572"/>
              <a:gd name="connsiteY1268" fmla="*/ 4625943 h 8402012"/>
              <a:gd name="connsiteX1269" fmla="*/ 11283497 w 21052572"/>
              <a:gd name="connsiteY1269" fmla="*/ 4641996 h 8402012"/>
              <a:gd name="connsiteX1270" fmla="*/ 11278012 w 21052572"/>
              <a:gd name="connsiteY1270" fmla="*/ 4655068 h 8402012"/>
              <a:gd name="connsiteX1271" fmla="*/ 11279185 w 21052572"/>
              <a:gd name="connsiteY1271" fmla="*/ 4657139 h 8402012"/>
              <a:gd name="connsiteX1272" fmla="*/ 11247076 w 21052572"/>
              <a:gd name="connsiteY1272" fmla="*/ 4676980 h 8402012"/>
              <a:gd name="connsiteX1273" fmla="*/ 11260722 w 21052572"/>
              <a:gd name="connsiteY1273" fmla="*/ 4642259 h 8402012"/>
              <a:gd name="connsiteX1274" fmla="*/ 11271310 w 21052572"/>
              <a:gd name="connsiteY1274" fmla="*/ 4643482 h 8402012"/>
              <a:gd name="connsiteX1275" fmla="*/ 9296740 w 21052572"/>
              <a:gd name="connsiteY1275" fmla="*/ 4618208 h 8402012"/>
              <a:gd name="connsiteX1276" fmla="*/ 9360790 w 21052572"/>
              <a:gd name="connsiteY1276" fmla="*/ 4639049 h 8402012"/>
              <a:gd name="connsiteX1277" fmla="*/ 9468608 w 21052572"/>
              <a:gd name="connsiteY1277" fmla="*/ 4645462 h 8402012"/>
              <a:gd name="connsiteX1278" fmla="*/ 9264714 w 21052572"/>
              <a:gd name="connsiteY1278" fmla="*/ 4767300 h 8402012"/>
              <a:gd name="connsiteX1279" fmla="*/ 9258309 w 21052572"/>
              <a:gd name="connsiteY1279" fmla="*/ 4823944 h 8402012"/>
              <a:gd name="connsiteX1280" fmla="*/ 9258309 w 21052572"/>
              <a:gd name="connsiteY1280" fmla="*/ 4709587 h 8402012"/>
              <a:gd name="connsiteX1281" fmla="*/ 9303145 w 21052572"/>
              <a:gd name="connsiteY1281" fmla="*/ 4735237 h 8402012"/>
              <a:gd name="connsiteX1282" fmla="*/ 9303145 w 21052572"/>
              <a:gd name="connsiteY1282" fmla="*/ 4658287 h 8402012"/>
              <a:gd name="connsiteX1283" fmla="*/ 9277524 w 21052572"/>
              <a:gd name="connsiteY1283" fmla="*/ 4671112 h 8402012"/>
              <a:gd name="connsiteX1284" fmla="*/ 9232689 w 21052572"/>
              <a:gd name="connsiteY1284" fmla="*/ 4645462 h 8402012"/>
              <a:gd name="connsiteX1285" fmla="*/ 9296740 w 21052572"/>
              <a:gd name="connsiteY1285" fmla="*/ 4618208 h 8402012"/>
              <a:gd name="connsiteX1286" fmla="*/ 17431380 w 21052572"/>
              <a:gd name="connsiteY1286" fmla="*/ 4613600 h 8402012"/>
              <a:gd name="connsiteX1287" fmla="*/ 17394520 w 21052572"/>
              <a:gd name="connsiteY1287" fmla="*/ 4646667 h 8402012"/>
              <a:gd name="connsiteX1288" fmla="*/ 17431380 w 21052572"/>
              <a:gd name="connsiteY1288" fmla="*/ 4613600 h 8402012"/>
              <a:gd name="connsiteX1289" fmla="*/ 11298217 w 21052572"/>
              <a:gd name="connsiteY1289" fmla="*/ 4611724 h 8402012"/>
              <a:gd name="connsiteX1290" fmla="*/ 11280255 w 21052572"/>
              <a:gd name="connsiteY1290" fmla="*/ 4624568 h 8402012"/>
              <a:gd name="connsiteX1291" fmla="*/ 11298217 w 21052572"/>
              <a:gd name="connsiteY1291" fmla="*/ 4611724 h 8402012"/>
              <a:gd name="connsiteX1292" fmla="*/ 8777674 w 21052572"/>
              <a:gd name="connsiteY1292" fmla="*/ 4578549 h 8402012"/>
              <a:gd name="connsiteX1293" fmla="*/ 8814566 w 21052572"/>
              <a:gd name="connsiteY1293" fmla="*/ 4592091 h 8402012"/>
              <a:gd name="connsiteX1294" fmla="*/ 8777674 w 21052572"/>
              <a:gd name="connsiteY1294" fmla="*/ 4578549 h 8402012"/>
              <a:gd name="connsiteX1295" fmla="*/ 17673164 w 21052572"/>
              <a:gd name="connsiteY1295" fmla="*/ 4578546 h 8402012"/>
              <a:gd name="connsiteX1296" fmla="*/ 17655200 w 21052572"/>
              <a:gd name="connsiteY1296" fmla="*/ 4610616 h 8402012"/>
              <a:gd name="connsiteX1297" fmla="*/ 17673164 w 21052572"/>
              <a:gd name="connsiteY1297" fmla="*/ 4578546 h 8402012"/>
              <a:gd name="connsiteX1298" fmla="*/ 8738767 w 21052572"/>
              <a:gd name="connsiteY1298" fmla="*/ 4578546 h 8402012"/>
              <a:gd name="connsiteX1299" fmla="*/ 8733706 w 21052572"/>
              <a:gd name="connsiteY1299" fmla="*/ 4608269 h 8402012"/>
              <a:gd name="connsiteX1300" fmla="*/ 8728037 w 21052572"/>
              <a:gd name="connsiteY1300" fmla="*/ 4642987 h 8402012"/>
              <a:gd name="connsiteX1301" fmla="*/ 8729183 w 21052572"/>
              <a:gd name="connsiteY1301" fmla="*/ 4644335 h 8402012"/>
              <a:gd name="connsiteX1302" fmla="*/ 8722619 w 21052572"/>
              <a:gd name="connsiteY1302" fmla="*/ 4657985 h 8402012"/>
              <a:gd name="connsiteX1303" fmla="*/ 8724465 w 21052572"/>
              <a:gd name="connsiteY1303" fmla="*/ 4638790 h 8402012"/>
              <a:gd name="connsiteX1304" fmla="*/ 8727446 w 21052572"/>
              <a:gd name="connsiteY1304" fmla="*/ 4642293 h 8402012"/>
              <a:gd name="connsiteX1305" fmla="*/ 8722242 w 21052572"/>
              <a:gd name="connsiteY1305" fmla="*/ 4625204 h 8402012"/>
              <a:gd name="connsiteX1306" fmla="*/ 8738767 w 21052572"/>
              <a:gd name="connsiteY1306" fmla="*/ 4578546 h 8402012"/>
              <a:gd name="connsiteX1307" fmla="*/ 18831844 w 21052572"/>
              <a:gd name="connsiteY1307" fmla="*/ 4554847 h 8402012"/>
              <a:gd name="connsiteX1308" fmla="*/ 18837272 w 21052572"/>
              <a:gd name="connsiteY1308" fmla="*/ 4610672 h 8402012"/>
              <a:gd name="connsiteX1309" fmla="*/ 18792740 w 21052572"/>
              <a:gd name="connsiteY1309" fmla="*/ 4610672 h 8402012"/>
              <a:gd name="connsiteX1310" fmla="*/ 18831844 w 21052572"/>
              <a:gd name="connsiteY1310" fmla="*/ 4554847 h 8402012"/>
              <a:gd name="connsiteX1311" fmla="*/ 18886480 w 21052572"/>
              <a:gd name="connsiteY1311" fmla="*/ 4550108 h 8402012"/>
              <a:gd name="connsiteX1312" fmla="*/ 18849616 w 21052572"/>
              <a:gd name="connsiteY1312" fmla="*/ 4624891 h 8402012"/>
              <a:gd name="connsiteX1313" fmla="*/ 18886480 w 21052572"/>
              <a:gd name="connsiteY1313" fmla="*/ 4550108 h 8402012"/>
              <a:gd name="connsiteX1314" fmla="*/ 17242848 w 21052572"/>
              <a:gd name="connsiteY1314" fmla="*/ 4550108 h 8402012"/>
              <a:gd name="connsiteX1315" fmla="*/ 17298688 w 21052572"/>
              <a:gd name="connsiteY1315" fmla="*/ 4569659 h 8402012"/>
              <a:gd name="connsiteX1316" fmla="*/ 17242848 w 21052572"/>
              <a:gd name="connsiteY1316" fmla="*/ 4550108 h 8402012"/>
              <a:gd name="connsiteX1317" fmla="*/ 9398577 w 21052572"/>
              <a:gd name="connsiteY1317" fmla="*/ 4550108 h 8402012"/>
              <a:gd name="connsiteX1318" fmla="*/ 9416539 w 21052572"/>
              <a:gd name="connsiteY1318" fmla="*/ 4582214 h 8402012"/>
              <a:gd name="connsiteX1319" fmla="*/ 9398577 w 21052572"/>
              <a:gd name="connsiteY1319" fmla="*/ 4550108 h 8402012"/>
              <a:gd name="connsiteX1320" fmla="*/ 18211596 w 21052572"/>
              <a:gd name="connsiteY1320" fmla="*/ 4547306 h 8402012"/>
              <a:gd name="connsiteX1321" fmla="*/ 18246616 w 21052572"/>
              <a:gd name="connsiteY1321" fmla="*/ 4550537 h 8402012"/>
              <a:gd name="connsiteX1322" fmla="*/ 18190792 w 21052572"/>
              <a:gd name="connsiteY1322" fmla="*/ 4582852 h 8402012"/>
              <a:gd name="connsiteX1323" fmla="*/ 18211596 w 21052572"/>
              <a:gd name="connsiteY1323" fmla="*/ 4547306 h 8402012"/>
              <a:gd name="connsiteX1324" fmla="*/ 17521596 w 21052572"/>
              <a:gd name="connsiteY1324" fmla="*/ 4541769 h 8402012"/>
              <a:gd name="connsiteX1325" fmla="*/ 17568784 w 21052572"/>
              <a:gd name="connsiteY1325" fmla="*/ 4547398 h 8402012"/>
              <a:gd name="connsiteX1326" fmla="*/ 17489312 w 21052572"/>
              <a:gd name="connsiteY1326" fmla="*/ 4579559 h 8402012"/>
              <a:gd name="connsiteX1327" fmla="*/ 17521596 w 21052572"/>
              <a:gd name="connsiteY1327" fmla="*/ 4541769 h 8402012"/>
              <a:gd name="connsiteX1328" fmla="*/ 10380437 w 21052572"/>
              <a:gd name="connsiteY1328" fmla="*/ 4534505 h 8402012"/>
              <a:gd name="connsiteX1329" fmla="*/ 10299456 w 21052572"/>
              <a:gd name="connsiteY1329" fmla="*/ 4579672 h 8402012"/>
              <a:gd name="connsiteX1330" fmla="*/ 10414199 w 21052572"/>
              <a:gd name="connsiteY1330" fmla="*/ 4534705 h 8402012"/>
              <a:gd name="connsiteX1331" fmla="*/ 10380437 w 21052572"/>
              <a:gd name="connsiteY1331" fmla="*/ 4534505 h 8402012"/>
              <a:gd name="connsiteX1332" fmla="*/ 10828389 w 21052572"/>
              <a:gd name="connsiteY1332" fmla="*/ 4522962 h 8402012"/>
              <a:gd name="connsiteX1333" fmla="*/ 10867104 w 21052572"/>
              <a:gd name="connsiteY1333" fmla="*/ 4548816 h 8402012"/>
              <a:gd name="connsiteX1334" fmla="*/ 10828389 w 21052572"/>
              <a:gd name="connsiteY1334" fmla="*/ 4522962 h 8402012"/>
              <a:gd name="connsiteX1335" fmla="*/ 10433502 w 21052572"/>
              <a:gd name="connsiteY1335" fmla="*/ 4521858 h 8402012"/>
              <a:gd name="connsiteX1336" fmla="*/ 10452805 w 21052572"/>
              <a:gd name="connsiteY1336" fmla="*/ 4547553 h 8402012"/>
              <a:gd name="connsiteX1337" fmla="*/ 10433502 w 21052572"/>
              <a:gd name="connsiteY1337" fmla="*/ 4521858 h 8402012"/>
              <a:gd name="connsiteX1338" fmla="*/ 17469356 w 21052572"/>
              <a:gd name="connsiteY1338" fmla="*/ 4521671 h 8402012"/>
              <a:gd name="connsiteX1339" fmla="*/ 17451392 w 21052572"/>
              <a:gd name="connsiteY1339" fmla="*/ 4548971 h 8402012"/>
              <a:gd name="connsiteX1340" fmla="*/ 17469356 w 21052572"/>
              <a:gd name="connsiteY1340" fmla="*/ 4521671 h 8402012"/>
              <a:gd name="connsiteX1341" fmla="*/ 12132408 w 21052572"/>
              <a:gd name="connsiteY1341" fmla="*/ 4521671 h 8402012"/>
              <a:gd name="connsiteX1342" fmla="*/ 12114446 w 21052572"/>
              <a:gd name="connsiteY1342" fmla="*/ 4548971 h 8402012"/>
              <a:gd name="connsiteX1343" fmla="*/ 12132408 w 21052572"/>
              <a:gd name="connsiteY1343" fmla="*/ 4521671 h 8402012"/>
              <a:gd name="connsiteX1344" fmla="*/ 15988222 w 21052572"/>
              <a:gd name="connsiteY1344" fmla="*/ 4521668 h 8402012"/>
              <a:gd name="connsiteX1345" fmla="*/ 16018966 w 21052572"/>
              <a:gd name="connsiteY1345" fmla="*/ 4521668 h 8402012"/>
              <a:gd name="connsiteX1346" fmla="*/ 16006668 w 21052572"/>
              <a:gd name="connsiteY1346" fmla="*/ 4577512 h 8402012"/>
              <a:gd name="connsiteX1347" fmla="*/ 15982074 w 21052572"/>
              <a:gd name="connsiteY1347" fmla="*/ 4534078 h 8402012"/>
              <a:gd name="connsiteX1348" fmla="*/ 15988222 w 21052572"/>
              <a:gd name="connsiteY1348" fmla="*/ 4521668 h 8402012"/>
              <a:gd name="connsiteX1349" fmla="*/ 11593073 w 21052572"/>
              <a:gd name="connsiteY1349" fmla="*/ 4513221 h 8402012"/>
              <a:gd name="connsiteX1350" fmla="*/ 11620436 w 21052572"/>
              <a:gd name="connsiteY1350" fmla="*/ 4534554 h 8402012"/>
              <a:gd name="connsiteX1351" fmla="*/ 11375050 w 21052572"/>
              <a:gd name="connsiteY1351" fmla="*/ 4591707 h 8402012"/>
              <a:gd name="connsiteX1352" fmla="*/ 11503688 w 21052572"/>
              <a:gd name="connsiteY1352" fmla="*/ 4540904 h 8402012"/>
              <a:gd name="connsiteX1353" fmla="*/ 11593073 w 21052572"/>
              <a:gd name="connsiteY1353" fmla="*/ 4513221 h 8402012"/>
              <a:gd name="connsiteX1354" fmla="*/ 15504608 w 21052572"/>
              <a:gd name="connsiteY1354" fmla="*/ 4502711 h 8402012"/>
              <a:gd name="connsiteX1355" fmla="*/ 15516584 w 21052572"/>
              <a:gd name="connsiteY1355" fmla="*/ 4521975 h 8402012"/>
              <a:gd name="connsiteX1356" fmla="*/ 15498622 w 21052572"/>
              <a:gd name="connsiteY1356" fmla="*/ 4521975 h 8402012"/>
              <a:gd name="connsiteX1357" fmla="*/ 15504608 w 21052572"/>
              <a:gd name="connsiteY1357" fmla="*/ 4502711 h 8402012"/>
              <a:gd name="connsiteX1358" fmla="*/ 15969496 w 21052572"/>
              <a:gd name="connsiteY1358" fmla="*/ 4502238 h 8402012"/>
              <a:gd name="connsiteX1359" fmla="*/ 15980982 w 21052572"/>
              <a:gd name="connsiteY1359" fmla="*/ 4504797 h 8402012"/>
              <a:gd name="connsiteX1360" fmla="*/ 15967854 w 21052572"/>
              <a:gd name="connsiteY1360" fmla="*/ 4525272 h 8402012"/>
              <a:gd name="connsiteX1361" fmla="*/ 15969496 w 21052572"/>
              <a:gd name="connsiteY1361" fmla="*/ 4502238 h 8402012"/>
              <a:gd name="connsiteX1362" fmla="*/ 18128484 w 21052572"/>
              <a:gd name="connsiteY1362" fmla="*/ 4497969 h 8402012"/>
              <a:gd name="connsiteX1363" fmla="*/ 18147100 w 21052572"/>
              <a:gd name="connsiteY1363" fmla="*/ 4549044 h 8402012"/>
              <a:gd name="connsiteX1364" fmla="*/ 18091256 w 21052572"/>
              <a:gd name="connsiteY1364" fmla="*/ 4549044 h 8402012"/>
              <a:gd name="connsiteX1365" fmla="*/ 18128484 w 21052572"/>
              <a:gd name="connsiteY1365" fmla="*/ 4497969 h 8402012"/>
              <a:gd name="connsiteX1366" fmla="*/ 10605081 w 21052572"/>
              <a:gd name="connsiteY1366" fmla="*/ 4496163 h 8402012"/>
              <a:gd name="connsiteX1367" fmla="*/ 10580417 w 21052572"/>
              <a:gd name="connsiteY1367" fmla="*/ 4509010 h 8402012"/>
              <a:gd name="connsiteX1368" fmla="*/ 10510713 w 21052572"/>
              <a:gd name="connsiteY1368" fmla="*/ 4547553 h 8402012"/>
              <a:gd name="connsiteX1369" fmla="*/ 10510713 w 21052572"/>
              <a:gd name="connsiteY1369" fmla="*/ 4610720 h 8402012"/>
              <a:gd name="connsiteX1370" fmla="*/ 10573983 w 21052572"/>
              <a:gd name="connsiteY1370" fmla="*/ 4586095 h 8402012"/>
              <a:gd name="connsiteX1371" fmla="*/ 10624384 w 21052572"/>
              <a:gd name="connsiteY1371" fmla="*/ 4547553 h 8402012"/>
              <a:gd name="connsiteX1372" fmla="*/ 10605081 w 21052572"/>
              <a:gd name="connsiteY1372" fmla="*/ 4496163 h 8402012"/>
              <a:gd name="connsiteX1373" fmla="*/ 11329787 w 21052572"/>
              <a:gd name="connsiteY1373" fmla="*/ 4494038 h 8402012"/>
              <a:gd name="connsiteX1374" fmla="*/ 11355020 w 21052572"/>
              <a:gd name="connsiteY1374" fmla="*/ 4504829 h 8402012"/>
              <a:gd name="connsiteX1375" fmla="*/ 11027968 w 21052572"/>
              <a:gd name="connsiteY1375" fmla="*/ 4639289 h 8402012"/>
              <a:gd name="connsiteX1376" fmla="*/ 10945400 w 21052572"/>
              <a:gd name="connsiteY1376" fmla="*/ 4729646 h 8402012"/>
              <a:gd name="connsiteX1377" fmla="*/ 10913231 w 21052572"/>
              <a:gd name="connsiteY1377" fmla="*/ 4723192 h 8402012"/>
              <a:gd name="connsiteX1378" fmla="*/ 10792061 w 21052572"/>
              <a:gd name="connsiteY1378" fmla="*/ 4723192 h 8402012"/>
              <a:gd name="connsiteX1379" fmla="*/ 10848893 w 21052572"/>
              <a:gd name="connsiteY1379" fmla="*/ 4678013 h 8402012"/>
              <a:gd name="connsiteX1380" fmla="*/ 10861761 w 21052572"/>
              <a:gd name="connsiteY1380" fmla="*/ 4632835 h 8402012"/>
              <a:gd name="connsiteX1381" fmla="*/ 10913231 w 21052572"/>
              <a:gd name="connsiteY1381" fmla="*/ 4613472 h 8402012"/>
              <a:gd name="connsiteX1382" fmla="*/ 11027968 w 21052572"/>
              <a:gd name="connsiteY1382" fmla="*/ 4582278 h 8402012"/>
              <a:gd name="connsiteX1383" fmla="*/ 11079438 w 21052572"/>
              <a:gd name="connsiteY1383" fmla="*/ 4569369 h 8402012"/>
              <a:gd name="connsiteX1384" fmla="*/ 11105173 w 21052572"/>
              <a:gd name="connsiteY1384" fmla="*/ 4550007 h 8402012"/>
              <a:gd name="connsiteX1385" fmla="*/ 11245645 w 21052572"/>
              <a:gd name="connsiteY1385" fmla="*/ 4511283 h 8402012"/>
              <a:gd name="connsiteX1386" fmla="*/ 11329787 w 21052572"/>
              <a:gd name="connsiteY1386" fmla="*/ 4494038 h 8402012"/>
              <a:gd name="connsiteX1387" fmla="*/ 10886462 w 21052572"/>
              <a:gd name="connsiteY1387" fmla="*/ 4490646 h 8402012"/>
              <a:gd name="connsiteX1388" fmla="*/ 10905820 w 21052572"/>
              <a:gd name="connsiteY1388" fmla="*/ 4522962 h 8402012"/>
              <a:gd name="connsiteX1389" fmla="*/ 10886462 w 21052572"/>
              <a:gd name="connsiteY1389" fmla="*/ 4490646 h 8402012"/>
              <a:gd name="connsiteX1390" fmla="*/ 19298800 w 21052572"/>
              <a:gd name="connsiteY1390" fmla="*/ 4488492 h 8402012"/>
              <a:gd name="connsiteX1391" fmla="*/ 19285672 w 21052572"/>
              <a:gd name="connsiteY1391" fmla="*/ 4520601 h 8402012"/>
              <a:gd name="connsiteX1392" fmla="*/ 19298800 w 21052572"/>
              <a:gd name="connsiteY1392" fmla="*/ 4488492 h 8402012"/>
              <a:gd name="connsiteX1393" fmla="*/ 18045544 w 21052572"/>
              <a:gd name="connsiteY1393" fmla="*/ 4488492 h 8402012"/>
              <a:gd name="connsiteX1394" fmla="*/ 18071228 w 21052572"/>
              <a:gd name="connsiteY1394" fmla="*/ 4520601 h 8402012"/>
              <a:gd name="connsiteX1395" fmla="*/ 18039124 w 21052572"/>
              <a:gd name="connsiteY1395" fmla="*/ 4501336 h 8402012"/>
              <a:gd name="connsiteX1396" fmla="*/ 18045544 w 21052572"/>
              <a:gd name="connsiteY1396" fmla="*/ 4488492 h 8402012"/>
              <a:gd name="connsiteX1397" fmla="*/ 16786776 w 21052572"/>
              <a:gd name="connsiteY1397" fmla="*/ 4488492 h 8402012"/>
              <a:gd name="connsiteX1398" fmla="*/ 16768870 w 21052572"/>
              <a:gd name="connsiteY1398" fmla="*/ 4520601 h 8402012"/>
              <a:gd name="connsiteX1399" fmla="*/ 16786776 w 21052572"/>
              <a:gd name="connsiteY1399" fmla="*/ 4488492 h 8402012"/>
              <a:gd name="connsiteX1400" fmla="*/ 15824664 w 21052572"/>
              <a:gd name="connsiteY1400" fmla="*/ 4488492 h 8402012"/>
              <a:gd name="connsiteX1401" fmla="*/ 15806702 w 21052572"/>
              <a:gd name="connsiteY1401" fmla="*/ 4520601 h 8402012"/>
              <a:gd name="connsiteX1402" fmla="*/ 15824664 w 21052572"/>
              <a:gd name="connsiteY1402" fmla="*/ 4488492 h 8402012"/>
              <a:gd name="connsiteX1403" fmla="*/ 15203758 w 21052572"/>
              <a:gd name="connsiteY1403" fmla="*/ 4488492 h 8402012"/>
              <a:gd name="connsiteX1404" fmla="*/ 15185796 w 21052572"/>
              <a:gd name="connsiteY1404" fmla="*/ 4520601 h 8402012"/>
              <a:gd name="connsiteX1405" fmla="*/ 15203758 w 21052572"/>
              <a:gd name="connsiteY1405" fmla="*/ 4488492 h 8402012"/>
              <a:gd name="connsiteX1406" fmla="*/ 21021828 w 21052572"/>
              <a:gd name="connsiteY1406" fmla="*/ 4488489 h 8402012"/>
              <a:gd name="connsiteX1407" fmla="*/ 21052572 w 21052572"/>
              <a:gd name="connsiteY1407" fmla="*/ 4531923 h 8402012"/>
              <a:gd name="connsiteX1408" fmla="*/ 21015680 w 21052572"/>
              <a:gd name="connsiteY1408" fmla="*/ 4544333 h 8402012"/>
              <a:gd name="connsiteX1409" fmla="*/ 21021828 w 21052572"/>
              <a:gd name="connsiteY1409" fmla="*/ 4488489 h 8402012"/>
              <a:gd name="connsiteX1410" fmla="*/ 11356548 w 21052572"/>
              <a:gd name="connsiteY1410" fmla="*/ 4476785 h 8402012"/>
              <a:gd name="connsiteX1411" fmla="*/ 11351348 w 21052572"/>
              <a:gd name="connsiteY1411" fmla="*/ 4487464 h 8402012"/>
              <a:gd name="connsiteX1412" fmla="*/ 11353874 w 21052572"/>
              <a:gd name="connsiteY1412" fmla="*/ 4482276 h 8402012"/>
              <a:gd name="connsiteX1413" fmla="*/ 11358926 w 21052572"/>
              <a:gd name="connsiteY1413" fmla="*/ 4471900 h 8402012"/>
              <a:gd name="connsiteX1414" fmla="*/ 11358084 w 21052572"/>
              <a:gd name="connsiteY1414" fmla="*/ 4473630 h 8402012"/>
              <a:gd name="connsiteX1415" fmla="*/ 11356548 w 21052572"/>
              <a:gd name="connsiteY1415" fmla="*/ 4476785 h 8402012"/>
              <a:gd name="connsiteX1416" fmla="*/ 8903997 w 21052572"/>
              <a:gd name="connsiteY1416" fmla="*/ 4461474 h 8402012"/>
              <a:gd name="connsiteX1417" fmla="*/ 8858657 w 21052572"/>
              <a:gd name="connsiteY1417" fmla="*/ 4490490 h 8402012"/>
              <a:gd name="connsiteX1418" fmla="*/ 8755483 w 21052572"/>
              <a:gd name="connsiteY1418" fmla="*/ 4542073 h 8402012"/>
              <a:gd name="connsiteX1419" fmla="*/ 8640487 w 21052572"/>
              <a:gd name="connsiteY1419" fmla="*/ 4593656 h 8402012"/>
              <a:gd name="connsiteX1420" fmla="*/ 8711419 w 21052572"/>
              <a:gd name="connsiteY1420" fmla="*/ 4657061 h 8402012"/>
              <a:gd name="connsiteX1421" fmla="*/ 8679177 w 21052572"/>
              <a:gd name="connsiteY1421" fmla="*/ 4708644 h 8402012"/>
              <a:gd name="connsiteX1422" fmla="*/ 8903795 w 21052572"/>
              <a:gd name="connsiteY1422" fmla="*/ 4580760 h 8402012"/>
              <a:gd name="connsiteX1423" fmla="*/ 8916692 w 21052572"/>
              <a:gd name="connsiteY1423" fmla="*/ 4477594 h 8402012"/>
              <a:gd name="connsiteX1424" fmla="*/ 8903997 w 21052572"/>
              <a:gd name="connsiteY1424" fmla="*/ 4461474 h 8402012"/>
              <a:gd name="connsiteX1425" fmla="*/ 9096172 w 21052572"/>
              <a:gd name="connsiteY1425" fmla="*/ 4458250 h 8402012"/>
              <a:gd name="connsiteX1426" fmla="*/ 9109068 w 21052572"/>
              <a:gd name="connsiteY1426" fmla="*/ 4490490 h 8402012"/>
              <a:gd name="connsiteX1427" fmla="*/ 9096172 w 21052572"/>
              <a:gd name="connsiteY1427" fmla="*/ 4458250 h 8402012"/>
              <a:gd name="connsiteX1428" fmla="*/ 9018791 w 21052572"/>
              <a:gd name="connsiteY1428" fmla="*/ 4458250 h 8402012"/>
              <a:gd name="connsiteX1429" fmla="*/ 9038136 w 21052572"/>
              <a:gd name="connsiteY1429" fmla="*/ 4490490 h 8402012"/>
              <a:gd name="connsiteX1430" fmla="*/ 9018791 w 21052572"/>
              <a:gd name="connsiteY1430" fmla="*/ 4458250 h 8402012"/>
              <a:gd name="connsiteX1431" fmla="*/ 15336444 w 21052572"/>
              <a:gd name="connsiteY1431" fmla="*/ 4456721 h 8402012"/>
              <a:gd name="connsiteX1432" fmla="*/ 15299550 w 21052572"/>
              <a:gd name="connsiteY1432" fmla="*/ 4487464 h 8402012"/>
              <a:gd name="connsiteX1433" fmla="*/ 15336444 w 21052572"/>
              <a:gd name="connsiteY1433" fmla="*/ 4456721 h 8402012"/>
              <a:gd name="connsiteX1434" fmla="*/ 10955021 w 21052572"/>
              <a:gd name="connsiteY1434" fmla="*/ 4455098 h 8402012"/>
              <a:gd name="connsiteX1435" fmla="*/ 10918725 w 21052572"/>
              <a:gd name="connsiteY1435" fmla="*/ 4458330 h 8402012"/>
              <a:gd name="connsiteX1436" fmla="*/ 10976799 w 21052572"/>
              <a:gd name="connsiteY1436" fmla="*/ 4490646 h 8402012"/>
              <a:gd name="connsiteX1437" fmla="*/ 10955021 w 21052572"/>
              <a:gd name="connsiteY1437" fmla="*/ 4455098 h 8402012"/>
              <a:gd name="connsiteX1438" fmla="*/ 17957796 w 21052572"/>
              <a:gd name="connsiteY1438" fmla="*/ 4453298 h 8402012"/>
              <a:gd name="connsiteX1439" fmla="*/ 18038056 w 21052572"/>
              <a:gd name="connsiteY1439" fmla="*/ 4476858 h 8402012"/>
              <a:gd name="connsiteX1440" fmla="*/ 17930108 w 21052572"/>
              <a:gd name="connsiteY1440" fmla="*/ 4458243 h 8402012"/>
              <a:gd name="connsiteX1441" fmla="*/ 17957796 w 21052572"/>
              <a:gd name="connsiteY1441" fmla="*/ 4453298 h 8402012"/>
              <a:gd name="connsiteX1442" fmla="*/ 11464578 w 21052572"/>
              <a:gd name="connsiteY1442" fmla="*/ 4452268 h 8402012"/>
              <a:gd name="connsiteX1443" fmla="*/ 11506709 w 21052572"/>
              <a:gd name="connsiteY1443" fmla="*/ 4479401 h 8402012"/>
              <a:gd name="connsiteX1444" fmla="*/ 11431927 w 21052572"/>
              <a:gd name="connsiteY1444" fmla="*/ 4492170 h 8402012"/>
              <a:gd name="connsiteX1445" fmla="*/ 11464578 w 21052572"/>
              <a:gd name="connsiteY1445" fmla="*/ 4452268 h 8402012"/>
              <a:gd name="connsiteX1446" fmla="*/ 9374754 w 21052572"/>
              <a:gd name="connsiteY1446" fmla="*/ 4449044 h 8402012"/>
              <a:gd name="connsiteX1447" fmla="*/ 9383360 w 21052572"/>
              <a:gd name="connsiteY1447" fmla="*/ 4458676 h 8402012"/>
              <a:gd name="connsiteX1448" fmla="*/ 9378423 w 21052572"/>
              <a:gd name="connsiteY1448" fmla="*/ 4477742 h 8402012"/>
              <a:gd name="connsiteX1449" fmla="*/ 9378619 w 21052572"/>
              <a:gd name="connsiteY1449" fmla="*/ 4478014 h 8402012"/>
              <a:gd name="connsiteX1450" fmla="*/ 9360657 w 21052572"/>
              <a:gd name="connsiteY1450" fmla="*/ 4478014 h 8402012"/>
              <a:gd name="connsiteX1451" fmla="*/ 9365646 w 21052572"/>
              <a:gd name="connsiteY1451" fmla="*/ 4460052 h 8402012"/>
              <a:gd name="connsiteX1452" fmla="*/ 9375695 w 21052572"/>
              <a:gd name="connsiteY1452" fmla="*/ 4473966 h 8402012"/>
              <a:gd name="connsiteX1453" fmla="*/ 9365398 w 21052572"/>
              <a:gd name="connsiteY1453" fmla="*/ 4458676 h 8402012"/>
              <a:gd name="connsiteX1454" fmla="*/ 9374754 w 21052572"/>
              <a:gd name="connsiteY1454" fmla="*/ 4449044 h 8402012"/>
              <a:gd name="connsiteX1455" fmla="*/ 17366080 w 21052572"/>
              <a:gd name="connsiteY1455" fmla="*/ 4445836 h 8402012"/>
              <a:gd name="connsiteX1456" fmla="*/ 17431332 w 21052572"/>
              <a:gd name="connsiteY1456" fmla="*/ 4525306 h 8402012"/>
              <a:gd name="connsiteX1457" fmla="*/ 17372712 w 21052572"/>
              <a:gd name="connsiteY1457" fmla="*/ 4525306 h 8402012"/>
              <a:gd name="connsiteX1458" fmla="*/ 17366080 w 21052572"/>
              <a:gd name="connsiteY1458" fmla="*/ 4445836 h 8402012"/>
              <a:gd name="connsiteX1459" fmla="*/ 18455576 w 21052572"/>
              <a:gd name="connsiteY1459" fmla="*/ 4433297 h 8402012"/>
              <a:gd name="connsiteX1460" fmla="*/ 18469412 w 21052572"/>
              <a:gd name="connsiteY1460" fmla="*/ 4458982 h 8402012"/>
              <a:gd name="connsiteX1461" fmla="*/ 18432520 w 21052572"/>
              <a:gd name="connsiteY1461" fmla="*/ 4446140 h 8402012"/>
              <a:gd name="connsiteX1462" fmla="*/ 18455576 w 21052572"/>
              <a:gd name="connsiteY1462" fmla="*/ 4433297 h 8402012"/>
              <a:gd name="connsiteX1463" fmla="*/ 11540338 w 21052572"/>
              <a:gd name="connsiteY1463" fmla="*/ 4431807 h 8402012"/>
              <a:gd name="connsiteX1464" fmla="*/ 11563606 w 21052572"/>
              <a:gd name="connsiteY1464" fmla="*/ 4457345 h 8402012"/>
              <a:gd name="connsiteX1465" fmla="*/ 11519105 w 21052572"/>
              <a:gd name="connsiteY1465" fmla="*/ 4454652 h 8402012"/>
              <a:gd name="connsiteX1466" fmla="*/ 11512377 w 21052572"/>
              <a:gd name="connsiteY1466" fmla="*/ 4448676 h 8402012"/>
              <a:gd name="connsiteX1467" fmla="*/ 11513251 w 21052572"/>
              <a:gd name="connsiteY1467" fmla="*/ 4449846 h 8402012"/>
              <a:gd name="connsiteX1468" fmla="*/ 11516244 w 21052572"/>
              <a:gd name="connsiteY1468" fmla="*/ 4458676 h 8402012"/>
              <a:gd name="connsiteX1469" fmla="*/ 11510257 w 21052572"/>
              <a:gd name="connsiteY1469" fmla="*/ 4477939 h 8402012"/>
              <a:gd name="connsiteX1470" fmla="*/ 11503521 w 21052572"/>
              <a:gd name="connsiteY1470" fmla="*/ 4459478 h 8402012"/>
              <a:gd name="connsiteX1471" fmla="*/ 11509928 w 21052572"/>
              <a:gd name="connsiteY1471" fmla="*/ 4446500 h 8402012"/>
              <a:gd name="connsiteX1472" fmla="*/ 11507762 w 21052572"/>
              <a:gd name="connsiteY1472" fmla="*/ 4444576 h 8402012"/>
              <a:gd name="connsiteX1473" fmla="*/ 11540338 w 21052572"/>
              <a:gd name="connsiteY1473" fmla="*/ 4431807 h 8402012"/>
              <a:gd name="connsiteX1474" fmla="*/ 10716226 w 21052572"/>
              <a:gd name="connsiteY1474" fmla="*/ 4426876 h 8402012"/>
              <a:gd name="connsiteX1475" fmla="*/ 10748335 w 21052572"/>
              <a:gd name="connsiteY1475" fmla="*/ 4459511 h 8402012"/>
              <a:gd name="connsiteX1476" fmla="*/ 10716226 w 21052572"/>
              <a:gd name="connsiteY1476" fmla="*/ 4492146 h 8402012"/>
              <a:gd name="connsiteX1477" fmla="*/ 10716226 w 21052572"/>
              <a:gd name="connsiteY1477" fmla="*/ 4426876 h 8402012"/>
              <a:gd name="connsiteX1478" fmla="*/ 10014741 w 21052572"/>
              <a:gd name="connsiteY1478" fmla="*/ 4426876 h 8402012"/>
              <a:gd name="connsiteX1479" fmla="*/ 10032703 w 21052572"/>
              <a:gd name="connsiteY1479" fmla="*/ 4458982 h 8402012"/>
              <a:gd name="connsiteX1480" fmla="*/ 10014741 w 21052572"/>
              <a:gd name="connsiteY1480" fmla="*/ 4426876 h 8402012"/>
              <a:gd name="connsiteX1481" fmla="*/ 15539128 w 21052572"/>
              <a:gd name="connsiteY1481" fmla="*/ 4421748 h 8402012"/>
              <a:gd name="connsiteX1482" fmla="*/ 15559156 w 21052572"/>
              <a:gd name="connsiteY1482" fmla="*/ 4425881 h 8402012"/>
              <a:gd name="connsiteX1483" fmla="*/ 15489142 w 21052572"/>
              <a:gd name="connsiteY1483" fmla="*/ 4458949 h 8402012"/>
              <a:gd name="connsiteX1484" fmla="*/ 15539128 w 21052572"/>
              <a:gd name="connsiteY1484" fmla="*/ 4421748 h 8402012"/>
              <a:gd name="connsiteX1485" fmla="*/ 9661633 w 21052572"/>
              <a:gd name="connsiteY1485" fmla="*/ 4419118 h 8402012"/>
              <a:gd name="connsiteX1486" fmla="*/ 9706876 w 21052572"/>
              <a:gd name="connsiteY1486" fmla="*/ 4444971 h 8402012"/>
              <a:gd name="connsiteX1487" fmla="*/ 9732729 w 21052572"/>
              <a:gd name="connsiteY1487" fmla="*/ 4483750 h 8402012"/>
              <a:gd name="connsiteX1488" fmla="*/ 9790899 w 21052572"/>
              <a:gd name="connsiteY1488" fmla="*/ 4522530 h 8402012"/>
              <a:gd name="connsiteX1489" fmla="*/ 9609927 w 21052572"/>
              <a:gd name="connsiteY1489" fmla="*/ 4611939 h 8402012"/>
              <a:gd name="connsiteX1490" fmla="*/ 9507591 w 21052572"/>
              <a:gd name="connsiteY1490" fmla="*/ 4611939 h 8402012"/>
              <a:gd name="connsiteX1491" fmla="*/ 9546371 w 21052572"/>
              <a:gd name="connsiteY1491" fmla="*/ 4611939 h 8402012"/>
              <a:gd name="connsiteX1492" fmla="*/ 9577610 w 21052572"/>
              <a:gd name="connsiteY1492" fmla="*/ 4464361 h 8402012"/>
              <a:gd name="connsiteX1493" fmla="*/ 9674559 w 21052572"/>
              <a:gd name="connsiteY1493" fmla="*/ 4477287 h 8402012"/>
              <a:gd name="connsiteX1494" fmla="*/ 9674697 w 21052572"/>
              <a:gd name="connsiteY1494" fmla="*/ 4476977 h 8402012"/>
              <a:gd name="connsiteX1495" fmla="*/ 9673982 w 21052572"/>
              <a:gd name="connsiteY1495" fmla="*/ 4456268 h 8402012"/>
              <a:gd name="connsiteX1496" fmla="*/ 9678940 w 21052572"/>
              <a:gd name="connsiteY1496" fmla="*/ 4453559 h 8402012"/>
              <a:gd name="connsiteX1497" fmla="*/ 9686569 w 21052572"/>
              <a:gd name="connsiteY1497" fmla="*/ 4458586 h 8402012"/>
              <a:gd name="connsiteX1498" fmla="*/ 9687486 w 21052572"/>
              <a:gd name="connsiteY1498" fmla="*/ 4457897 h 8402012"/>
              <a:gd name="connsiteX1499" fmla="*/ 9661633 w 21052572"/>
              <a:gd name="connsiteY1499" fmla="*/ 4419118 h 8402012"/>
              <a:gd name="connsiteX1500" fmla="*/ 383018 w 21052572"/>
              <a:gd name="connsiteY1500" fmla="*/ 4418305 h 8402012"/>
              <a:gd name="connsiteX1501" fmla="*/ 439616 w 21052572"/>
              <a:gd name="connsiteY1501" fmla="*/ 4426508 h 8402012"/>
              <a:gd name="connsiteX1502" fmla="*/ 341176 w 21052572"/>
              <a:gd name="connsiteY1502" fmla="*/ 4459322 h 8402012"/>
              <a:gd name="connsiteX1503" fmla="*/ 383018 w 21052572"/>
              <a:gd name="connsiteY1503" fmla="*/ 4418305 h 8402012"/>
              <a:gd name="connsiteX1504" fmla="*/ 17280144 w 21052572"/>
              <a:gd name="connsiteY1504" fmla="*/ 4416376 h 8402012"/>
              <a:gd name="connsiteX1505" fmla="*/ 17341292 w 21052572"/>
              <a:gd name="connsiteY1505" fmla="*/ 4426095 h 8402012"/>
              <a:gd name="connsiteX1506" fmla="*/ 17321724 w 21052572"/>
              <a:gd name="connsiteY1506" fmla="*/ 4477932 h 8402012"/>
              <a:gd name="connsiteX1507" fmla="*/ 17289112 w 21052572"/>
              <a:gd name="connsiteY1507" fmla="*/ 4471453 h 8402012"/>
              <a:gd name="connsiteX1508" fmla="*/ 17223888 w 21052572"/>
              <a:gd name="connsiteY1508" fmla="*/ 4445534 h 8402012"/>
              <a:gd name="connsiteX1509" fmla="*/ 17280144 w 21052572"/>
              <a:gd name="connsiteY1509" fmla="*/ 4416376 h 8402012"/>
              <a:gd name="connsiteX1510" fmla="*/ 11931121 w 21052572"/>
              <a:gd name="connsiteY1510" fmla="*/ 4412654 h 8402012"/>
              <a:gd name="connsiteX1511" fmla="*/ 11956957 w 21052572"/>
              <a:gd name="connsiteY1511" fmla="*/ 4445267 h 8402012"/>
              <a:gd name="connsiteX1512" fmla="*/ 11764257 w 21052572"/>
              <a:gd name="connsiteY1512" fmla="*/ 4490926 h 8402012"/>
              <a:gd name="connsiteX1513" fmla="*/ 11680288 w 21052572"/>
              <a:gd name="connsiteY1513" fmla="*/ 4510493 h 8402012"/>
              <a:gd name="connsiteX1514" fmla="*/ 11632146 w 21052572"/>
              <a:gd name="connsiteY1514" fmla="*/ 4516914 h 8402012"/>
              <a:gd name="connsiteX1515" fmla="*/ 11619328 w 21052572"/>
              <a:gd name="connsiteY1515" fmla="*/ 4506123 h 8402012"/>
              <a:gd name="connsiteX1516" fmla="*/ 11624279 w 21052572"/>
              <a:gd name="connsiteY1516" fmla="*/ 4523463 h 8402012"/>
              <a:gd name="connsiteX1517" fmla="*/ 11612034 w 21052572"/>
              <a:gd name="connsiteY1517" fmla="*/ 4521157 h 8402012"/>
              <a:gd name="connsiteX1518" fmla="*/ 11617665 w 21052572"/>
              <a:gd name="connsiteY1518" fmla="*/ 4504723 h 8402012"/>
              <a:gd name="connsiteX1519" fmla="*/ 11616772 w 21052572"/>
              <a:gd name="connsiteY1519" fmla="*/ 4503971 h 8402012"/>
              <a:gd name="connsiteX1520" fmla="*/ 11618067 w 21052572"/>
              <a:gd name="connsiteY1520" fmla="*/ 4503548 h 8402012"/>
              <a:gd name="connsiteX1521" fmla="*/ 11618354 w 21052572"/>
              <a:gd name="connsiteY1521" fmla="*/ 4502711 h 8402012"/>
              <a:gd name="connsiteX1522" fmla="*/ 11618548 w 21052572"/>
              <a:gd name="connsiteY1522" fmla="*/ 4503391 h 8402012"/>
              <a:gd name="connsiteX1523" fmla="*/ 11796554 w 21052572"/>
              <a:gd name="connsiteY1523" fmla="*/ 4445267 h 8402012"/>
              <a:gd name="connsiteX1524" fmla="*/ 11885906 w 21052572"/>
              <a:gd name="connsiteY1524" fmla="*/ 4425699 h 8402012"/>
              <a:gd name="connsiteX1525" fmla="*/ 11931121 w 21052572"/>
              <a:gd name="connsiteY1525" fmla="*/ 4412654 h 8402012"/>
              <a:gd name="connsiteX1526" fmla="*/ 10624384 w 21052572"/>
              <a:gd name="connsiteY1526" fmla="*/ 4412654 h 8402012"/>
              <a:gd name="connsiteX1527" fmla="*/ 10605081 w 21052572"/>
              <a:gd name="connsiteY1527" fmla="*/ 4444773 h 8402012"/>
              <a:gd name="connsiteX1528" fmla="*/ 10660275 w 21052572"/>
              <a:gd name="connsiteY1528" fmla="*/ 4459226 h 8402012"/>
              <a:gd name="connsiteX1529" fmla="*/ 10673742 w 21052572"/>
              <a:gd name="connsiteY1529" fmla="*/ 4474493 h 8402012"/>
              <a:gd name="connsiteX1530" fmla="*/ 10668826 w 21052572"/>
              <a:gd name="connsiteY1530" fmla="*/ 4458676 h 8402012"/>
              <a:gd name="connsiteX1531" fmla="*/ 10686788 w 21052572"/>
              <a:gd name="connsiteY1531" fmla="*/ 4458676 h 8402012"/>
              <a:gd name="connsiteX1532" fmla="*/ 10675627 w 21052572"/>
              <a:gd name="connsiteY1532" fmla="*/ 4476630 h 8402012"/>
              <a:gd name="connsiteX1533" fmla="*/ 10675858 w 21052572"/>
              <a:gd name="connsiteY1533" fmla="*/ 4476892 h 8402012"/>
              <a:gd name="connsiteX1534" fmla="*/ 10675464 w 21052572"/>
              <a:gd name="connsiteY1534" fmla="*/ 4476892 h 8402012"/>
              <a:gd name="connsiteX1535" fmla="*/ 10674813 w 21052572"/>
              <a:gd name="connsiteY1535" fmla="*/ 4477939 h 8402012"/>
              <a:gd name="connsiteX1536" fmla="*/ 10674487 w 21052572"/>
              <a:gd name="connsiteY1536" fmla="*/ 4476892 h 8402012"/>
              <a:gd name="connsiteX1537" fmla="*/ 10659772 w 21052572"/>
              <a:gd name="connsiteY1537" fmla="*/ 4476892 h 8402012"/>
              <a:gd name="connsiteX1538" fmla="*/ 10643687 w 21052572"/>
              <a:gd name="connsiteY1538" fmla="*/ 4496163 h 8402012"/>
              <a:gd name="connsiteX1539" fmla="*/ 10637253 w 21052572"/>
              <a:gd name="connsiteY1539" fmla="*/ 4579672 h 8402012"/>
              <a:gd name="connsiteX1540" fmla="*/ 10753069 w 21052572"/>
              <a:gd name="connsiteY1540" fmla="*/ 4592519 h 8402012"/>
              <a:gd name="connsiteX1541" fmla="*/ 10439936 w 21052572"/>
              <a:gd name="connsiteY1541" fmla="*/ 4758466 h 8402012"/>
              <a:gd name="connsiteX1542" fmla="*/ 10363798 w 21052572"/>
              <a:gd name="connsiteY1542" fmla="*/ 4784161 h 8402012"/>
              <a:gd name="connsiteX1543" fmla="*/ 10293021 w 21052572"/>
              <a:gd name="connsiteY1543" fmla="*/ 4834480 h 8402012"/>
              <a:gd name="connsiteX1544" fmla="*/ 10133238 w 21052572"/>
              <a:gd name="connsiteY1544" fmla="*/ 4866599 h 8402012"/>
              <a:gd name="connsiteX1545" fmla="*/ 10241548 w 21052572"/>
              <a:gd name="connsiteY1545" fmla="*/ 4784161 h 8402012"/>
              <a:gd name="connsiteX1546" fmla="*/ 10254416 w 21052572"/>
              <a:gd name="connsiteY1546" fmla="*/ 4674957 h 8402012"/>
              <a:gd name="connsiteX1547" fmla="*/ 10273719 w 21052572"/>
              <a:gd name="connsiteY1547" fmla="*/ 4707076 h 8402012"/>
              <a:gd name="connsiteX1548" fmla="*/ 10267284 w 21052572"/>
              <a:gd name="connsiteY1548" fmla="*/ 4597872 h 8402012"/>
              <a:gd name="connsiteX1549" fmla="*/ 10191146 w 21052572"/>
              <a:gd name="connsiteY1549" fmla="*/ 4560400 h 8402012"/>
              <a:gd name="connsiteX1550" fmla="*/ 10472107 w 21052572"/>
              <a:gd name="connsiteY1550" fmla="*/ 4457620 h 8402012"/>
              <a:gd name="connsiteX1551" fmla="*/ 10472107 w 21052572"/>
              <a:gd name="connsiteY1551" fmla="*/ 4521858 h 8402012"/>
              <a:gd name="connsiteX1552" fmla="*/ 10624384 w 21052572"/>
              <a:gd name="connsiteY1552" fmla="*/ 4412654 h 8402012"/>
              <a:gd name="connsiteX1553" fmla="*/ 20902204 w 21052572"/>
              <a:gd name="connsiteY1553" fmla="*/ 4396919 h 8402012"/>
              <a:gd name="connsiteX1554" fmla="*/ 20957748 w 21052572"/>
              <a:gd name="connsiteY1554" fmla="*/ 4425789 h 8402012"/>
              <a:gd name="connsiteX1555" fmla="*/ 20945108 w 21052572"/>
              <a:gd name="connsiteY1555" fmla="*/ 4477926 h 8402012"/>
              <a:gd name="connsiteX1556" fmla="*/ 20882964 w 21052572"/>
              <a:gd name="connsiteY1556" fmla="*/ 4412754 h 8402012"/>
              <a:gd name="connsiteX1557" fmla="*/ 20902204 w 21052572"/>
              <a:gd name="connsiteY1557" fmla="*/ 4396919 h 8402012"/>
              <a:gd name="connsiteX1558" fmla="*/ 17149400 w 21052572"/>
              <a:gd name="connsiteY1558" fmla="*/ 4395190 h 8402012"/>
              <a:gd name="connsiteX1559" fmla="*/ 17165976 w 21052572"/>
              <a:gd name="connsiteY1559" fmla="*/ 4396383 h 8402012"/>
              <a:gd name="connsiteX1560" fmla="*/ 17110132 w 21052572"/>
              <a:gd name="connsiteY1560" fmla="*/ 4429562 h 8402012"/>
              <a:gd name="connsiteX1561" fmla="*/ 17149400 w 21052572"/>
              <a:gd name="connsiteY1561" fmla="*/ 4395190 h 8402012"/>
              <a:gd name="connsiteX1562" fmla="*/ 11655876 w 21052572"/>
              <a:gd name="connsiteY1562" fmla="*/ 4395190 h 8402012"/>
              <a:gd name="connsiteX1563" fmla="*/ 11672597 w 21052572"/>
              <a:gd name="connsiteY1563" fmla="*/ 4396383 h 8402012"/>
              <a:gd name="connsiteX1564" fmla="*/ 11616772 w 21052572"/>
              <a:gd name="connsiteY1564" fmla="*/ 4429562 h 8402012"/>
              <a:gd name="connsiteX1565" fmla="*/ 11655876 w 21052572"/>
              <a:gd name="connsiteY1565" fmla="*/ 4395190 h 8402012"/>
              <a:gd name="connsiteX1566" fmla="*/ 19189880 w 21052572"/>
              <a:gd name="connsiteY1566" fmla="*/ 4393697 h 8402012"/>
              <a:gd name="connsiteX1567" fmla="*/ 19171920 w 21052572"/>
              <a:gd name="connsiteY1567" fmla="*/ 4425806 h 8402012"/>
              <a:gd name="connsiteX1568" fmla="*/ 19189880 w 21052572"/>
              <a:gd name="connsiteY1568" fmla="*/ 4393697 h 8402012"/>
              <a:gd name="connsiteX1569" fmla="*/ 17848536 w 21052572"/>
              <a:gd name="connsiteY1569" fmla="*/ 4393697 h 8402012"/>
              <a:gd name="connsiteX1570" fmla="*/ 17830572 w 21052572"/>
              <a:gd name="connsiteY1570" fmla="*/ 4425806 h 8402012"/>
              <a:gd name="connsiteX1571" fmla="*/ 17848536 w 21052572"/>
              <a:gd name="connsiteY1571" fmla="*/ 4393697 h 8402012"/>
              <a:gd name="connsiteX1572" fmla="*/ 17185968 w 21052572"/>
              <a:gd name="connsiteY1572" fmla="*/ 4393697 h 8402012"/>
              <a:gd name="connsiteX1573" fmla="*/ 17222832 w 21052572"/>
              <a:gd name="connsiteY1573" fmla="*/ 4412850 h 8402012"/>
              <a:gd name="connsiteX1574" fmla="*/ 17197552 w 21052572"/>
              <a:gd name="connsiteY1574" fmla="*/ 4444772 h 8402012"/>
              <a:gd name="connsiteX1575" fmla="*/ 17185968 w 21052572"/>
              <a:gd name="connsiteY1575" fmla="*/ 4393697 h 8402012"/>
              <a:gd name="connsiteX1576" fmla="*/ 10828980 w 21052572"/>
              <a:gd name="connsiteY1576" fmla="*/ 4393697 h 8402012"/>
              <a:gd name="connsiteX1577" fmla="*/ 10811018 w 21052572"/>
              <a:gd name="connsiteY1577" fmla="*/ 4425806 h 8402012"/>
              <a:gd name="connsiteX1578" fmla="*/ 10828980 w 21052572"/>
              <a:gd name="connsiteY1578" fmla="*/ 4393697 h 8402012"/>
              <a:gd name="connsiteX1579" fmla="*/ 10450799 w 21052572"/>
              <a:gd name="connsiteY1579" fmla="*/ 4393697 h 8402012"/>
              <a:gd name="connsiteX1580" fmla="*/ 10468761 w 21052572"/>
              <a:gd name="connsiteY1580" fmla="*/ 4425806 h 8402012"/>
              <a:gd name="connsiteX1581" fmla="*/ 10450799 w 21052572"/>
              <a:gd name="connsiteY1581" fmla="*/ 4393697 h 8402012"/>
              <a:gd name="connsiteX1582" fmla="*/ 16602978 w 21052572"/>
              <a:gd name="connsiteY1582" fmla="*/ 4393694 h 8402012"/>
              <a:gd name="connsiteX1583" fmla="*/ 16658822 w 21052572"/>
              <a:gd name="connsiteY1583" fmla="*/ 4492136 h 8402012"/>
              <a:gd name="connsiteX1584" fmla="*/ 16602978 w 21052572"/>
              <a:gd name="connsiteY1584" fmla="*/ 4393694 h 8402012"/>
              <a:gd name="connsiteX1585" fmla="*/ 9189528 w 21052572"/>
              <a:gd name="connsiteY1585" fmla="*/ 4387259 h 8402012"/>
              <a:gd name="connsiteX1586" fmla="*/ 9198509 w 21052572"/>
              <a:gd name="connsiteY1586" fmla="*/ 4396383 h 8402012"/>
              <a:gd name="connsiteX1587" fmla="*/ 9180547 w 21052572"/>
              <a:gd name="connsiteY1587" fmla="*/ 4396383 h 8402012"/>
              <a:gd name="connsiteX1588" fmla="*/ 9189528 w 21052572"/>
              <a:gd name="connsiteY1588" fmla="*/ 4387259 h 8402012"/>
              <a:gd name="connsiteX1589" fmla="*/ 17062408 w 21052572"/>
              <a:gd name="connsiteY1589" fmla="*/ 4365915 h 8402012"/>
              <a:gd name="connsiteX1590" fmla="*/ 17080592 w 21052572"/>
              <a:gd name="connsiteY1590" fmla="*/ 4392641 h 8402012"/>
              <a:gd name="connsiteX1591" fmla="*/ 17034300 w 21052572"/>
              <a:gd name="connsiteY1591" fmla="*/ 4381055 h 8402012"/>
              <a:gd name="connsiteX1592" fmla="*/ 17062408 w 21052572"/>
              <a:gd name="connsiteY1592" fmla="*/ 4365915 h 8402012"/>
              <a:gd name="connsiteX1593" fmla="*/ 17638076 w 21052572"/>
              <a:gd name="connsiteY1593" fmla="*/ 4362945 h 8402012"/>
              <a:gd name="connsiteX1594" fmla="*/ 17654136 w 21052572"/>
              <a:gd name="connsiteY1594" fmla="*/ 4364310 h 8402012"/>
              <a:gd name="connsiteX1595" fmla="*/ 17603064 w 21052572"/>
              <a:gd name="connsiteY1595" fmla="*/ 4396383 h 8402012"/>
              <a:gd name="connsiteX1596" fmla="*/ 17638076 w 21052572"/>
              <a:gd name="connsiteY1596" fmla="*/ 4362945 h 8402012"/>
              <a:gd name="connsiteX1597" fmla="*/ 17754896 w 21052572"/>
              <a:gd name="connsiteY1597" fmla="*/ 4361613 h 8402012"/>
              <a:gd name="connsiteX1598" fmla="*/ 17786880 w 21052572"/>
              <a:gd name="connsiteY1598" fmla="*/ 4392642 h 8402012"/>
              <a:gd name="connsiteX1599" fmla="*/ 17731036 w 21052572"/>
              <a:gd name="connsiteY1599" fmla="*/ 4381056 h 8402012"/>
              <a:gd name="connsiteX1600" fmla="*/ 17743252 w 21052572"/>
              <a:gd name="connsiteY1600" fmla="*/ 4361685 h 8402012"/>
              <a:gd name="connsiteX1601" fmla="*/ 17754896 w 21052572"/>
              <a:gd name="connsiteY1601" fmla="*/ 4361613 h 8402012"/>
              <a:gd name="connsiteX1602" fmla="*/ 20033552 w 21052572"/>
              <a:gd name="connsiteY1602" fmla="*/ 4360518 h 8402012"/>
              <a:gd name="connsiteX1603" fmla="*/ 20015588 w 21052572"/>
              <a:gd name="connsiteY1603" fmla="*/ 4392588 h 8402012"/>
              <a:gd name="connsiteX1604" fmla="*/ 20033552 w 21052572"/>
              <a:gd name="connsiteY1604" fmla="*/ 4360518 h 8402012"/>
              <a:gd name="connsiteX1605" fmla="*/ 12070792 w 21052572"/>
              <a:gd name="connsiteY1605" fmla="*/ 4360518 h 8402012"/>
              <a:gd name="connsiteX1606" fmla="*/ 12052830 w 21052572"/>
              <a:gd name="connsiteY1606" fmla="*/ 4392588 h 8402012"/>
              <a:gd name="connsiteX1607" fmla="*/ 12070792 w 21052572"/>
              <a:gd name="connsiteY1607" fmla="*/ 4360518 h 8402012"/>
              <a:gd name="connsiteX1608" fmla="*/ 11506764 w 21052572"/>
              <a:gd name="connsiteY1608" fmla="*/ 4360518 h 8402012"/>
              <a:gd name="connsiteX1609" fmla="*/ 11488802 w 21052572"/>
              <a:gd name="connsiteY1609" fmla="*/ 4392588 h 8402012"/>
              <a:gd name="connsiteX1610" fmla="*/ 11506764 w 21052572"/>
              <a:gd name="connsiteY1610" fmla="*/ 4360518 h 8402012"/>
              <a:gd name="connsiteX1611" fmla="*/ 10710459 w 21052572"/>
              <a:gd name="connsiteY1611" fmla="*/ 4360518 h 8402012"/>
              <a:gd name="connsiteX1612" fmla="*/ 10673567 w 21052572"/>
              <a:gd name="connsiteY1612" fmla="*/ 4391062 h 8402012"/>
              <a:gd name="connsiteX1613" fmla="*/ 10710459 w 21052572"/>
              <a:gd name="connsiteY1613" fmla="*/ 4360518 h 8402012"/>
              <a:gd name="connsiteX1614" fmla="*/ 16412890 w 21052572"/>
              <a:gd name="connsiteY1614" fmla="*/ 4356657 h 8402012"/>
              <a:gd name="connsiteX1615" fmla="*/ 16421872 w 21052572"/>
              <a:gd name="connsiteY1615" fmla="*/ 4363881 h 8402012"/>
              <a:gd name="connsiteX1616" fmla="*/ 16409896 w 21052572"/>
              <a:gd name="connsiteY1616" fmla="*/ 4383144 h 8402012"/>
              <a:gd name="connsiteX1617" fmla="*/ 16408446 w 21052572"/>
              <a:gd name="connsiteY1617" fmla="*/ 4378480 h 8402012"/>
              <a:gd name="connsiteX1618" fmla="*/ 16399170 w 21052572"/>
              <a:gd name="connsiteY1618" fmla="*/ 4378480 h 8402012"/>
              <a:gd name="connsiteX1619" fmla="*/ 16404182 w 21052572"/>
              <a:gd name="connsiteY1619" fmla="*/ 4364759 h 8402012"/>
              <a:gd name="connsiteX1620" fmla="*/ 16403910 w 21052572"/>
              <a:gd name="connsiteY1620" fmla="*/ 4363881 h 8402012"/>
              <a:gd name="connsiteX1621" fmla="*/ 16404750 w 21052572"/>
              <a:gd name="connsiteY1621" fmla="*/ 4363205 h 8402012"/>
              <a:gd name="connsiteX1622" fmla="*/ 16405732 w 21052572"/>
              <a:gd name="connsiteY1622" fmla="*/ 4360518 h 8402012"/>
              <a:gd name="connsiteX1623" fmla="*/ 16406268 w 21052572"/>
              <a:gd name="connsiteY1623" fmla="*/ 4361984 h 8402012"/>
              <a:gd name="connsiteX1624" fmla="*/ 11772498 w 21052572"/>
              <a:gd name="connsiteY1624" fmla="*/ 4341558 h 8402012"/>
              <a:gd name="connsiteX1625" fmla="*/ 11791113 w 21052572"/>
              <a:gd name="connsiteY1625" fmla="*/ 4392608 h 8402012"/>
              <a:gd name="connsiteX1626" fmla="*/ 11735269 w 21052572"/>
              <a:gd name="connsiteY1626" fmla="*/ 4392608 h 8402012"/>
              <a:gd name="connsiteX1627" fmla="*/ 11772498 w 21052572"/>
              <a:gd name="connsiteY1627" fmla="*/ 4341558 h 8402012"/>
              <a:gd name="connsiteX1628" fmla="*/ 17531328 w 21052572"/>
              <a:gd name="connsiteY1628" fmla="*/ 4338502 h 8402012"/>
              <a:gd name="connsiteX1629" fmla="*/ 17545164 w 21052572"/>
              <a:gd name="connsiteY1629" fmla="*/ 4364187 h 8402012"/>
              <a:gd name="connsiteX1630" fmla="*/ 17508272 w 21052572"/>
              <a:gd name="connsiteY1630" fmla="*/ 4351345 h 8402012"/>
              <a:gd name="connsiteX1631" fmla="*/ 17531328 w 21052572"/>
              <a:gd name="connsiteY1631" fmla="*/ 4338502 h 8402012"/>
              <a:gd name="connsiteX1632" fmla="*/ 12468874 w 21052572"/>
              <a:gd name="connsiteY1632" fmla="*/ 4338230 h 8402012"/>
              <a:gd name="connsiteX1633" fmla="*/ 12432010 w 21052572"/>
              <a:gd name="connsiteY1633" fmla="*/ 4362825 h 8402012"/>
              <a:gd name="connsiteX1634" fmla="*/ 12468874 w 21052572"/>
              <a:gd name="connsiteY1634" fmla="*/ 4338230 h 8402012"/>
              <a:gd name="connsiteX1635" fmla="*/ 20837212 w 21052572"/>
              <a:gd name="connsiteY1635" fmla="*/ 4336820 h 8402012"/>
              <a:gd name="connsiteX1636" fmla="*/ 20881900 w 21052572"/>
              <a:gd name="connsiteY1636" fmla="*/ 4381057 h 8402012"/>
              <a:gd name="connsiteX1637" fmla="*/ 20830828 w 21052572"/>
              <a:gd name="connsiteY1637" fmla="*/ 4349459 h 8402012"/>
              <a:gd name="connsiteX1638" fmla="*/ 20837212 w 21052572"/>
              <a:gd name="connsiteY1638" fmla="*/ 4336820 h 8402012"/>
              <a:gd name="connsiteX1639" fmla="*/ 19686628 w 21052572"/>
              <a:gd name="connsiteY1639" fmla="*/ 4336820 h 8402012"/>
              <a:gd name="connsiteX1640" fmla="*/ 19711224 w 21052572"/>
              <a:gd name="connsiteY1640" fmla="*/ 4364120 h 8402012"/>
              <a:gd name="connsiteX1641" fmla="*/ 19674332 w 21052572"/>
              <a:gd name="connsiteY1641" fmla="*/ 4350470 h 8402012"/>
              <a:gd name="connsiteX1642" fmla="*/ 19686628 w 21052572"/>
              <a:gd name="connsiteY1642" fmla="*/ 4336820 h 8402012"/>
              <a:gd name="connsiteX1643" fmla="*/ 9975299 w 21052572"/>
              <a:gd name="connsiteY1643" fmla="*/ 4336814 h 8402012"/>
              <a:gd name="connsiteX1644" fmla="*/ 10000017 w 21052572"/>
              <a:gd name="connsiteY1644" fmla="*/ 4362606 h 8402012"/>
              <a:gd name="connsiteX1645" fmla="*/ 9975299 w 21052572"/>
              <a:gd name="connsiteY1645" fmla="*/ 4336814 h 8402012"/>
              <a:gd name="connsiteX1646" fmla="*/ 12145384 w 21052572"/>
              <a:gd name="connsiteY1646" fmla="*/ 4332868 h 8402012"/>
              <a:gd name="connsiteX1647" fmla="*/ 12170219 w 21052572"/>
              <a:gd name="connsiteY1647" fmla="*/ 4362097 h 8402012"/>
              <a:gd name="connsiteX1648" fmla="*/ 12130483 w 21052572"/>
              <a:gd name="connsiteY1648" fmla="*/ 4398962 h 8402012"/>
              <a:gd name="connsiteX1649" fmla="*/ 12090747 w 21052572"/>
              <a:gd name="connsiteY1649" fmla="*/ 4424241 h 8402012"/>
              <a:gd name="connsiteX1650" fmla="*/ 12110615 w 21052572"/>
              <a:gd name="connsiteY1650" fmla="*/ 4336818 h 8402012"/>
              <a:gd name="connsiteX1651" fmla="*/ 12145384 w 21052572"/>
              <a:gd name="connsiteY1651" fmla="*/ 4332868 h 8402012"/>
              <a:gd name="connsiteX1652" fmla="*/ 11874848 w 21052572"/>
              <a:gd name="connsiteY1652" fmla="*/ 4313538 h 8402012"/>
              <a:gd name="connsiteX1653" fmla="*/ 11895870 w 21052572"/>
              <a:gd name="connsiteY1653" fmla="*/ 4315004 h 8402012"/>
              <a:gd name="connsiteX1654" fmla="*/ 11919049 w 21052572"/>
              <a:gd name="connsiteY1654" fmla="*/ 4343511 h 8402012"/>
              <a:gd name="connsiteX1655" fmla="*/ 11811104 w 21052572"/>
              <a:gd name="connsiteY1655" fmla="*/ 4349868 h 8402012"/>
              <a:gd name="connsiteX1656" fmla="*/ 11874848 w 21052572"/>
              <a:gd name="connsiteY1656" fmla="*/ 4313538 h 8402012"/>
              <a:gd name="connsiteX1657" fmla="*/ 16957108 w 21052572"/>
              <a:gd name="connsiteY1657" fmla="*/ 4313124 h 8402012"/>
              <a:gd name="connsiteX1658" fmla="*/ 17033224 w 21052572"/>
              <a:gd name="connsiteY1658" fmla="*/ 4352500 h 8402012"/>
              <a:gd name="connsiteX1659" fmla="*/ 16944244 w 21052572"/>
              <a:gd name="connsiteY1659" fmla="*/ 4365626 h 8402012"/>
              <a:gd name="connsiteX1660" fmla="*/ 16957108 w 21052572"/>
              <a:gd name="connsiteY1660" fmla="*/ 4313124 h 8402012"/>
              <a:gd name="connsiteX1661" fmla="*/ 19636412 w 21052572"/>
              <a:gd name="connsiteY1661" fmla="*/ 4303641 h 8402012"/>
              <a:gd name="connsiteX1662" fmla="*/ 19673276 w 21052572"/>
              <a:gd name="connsiteY1662" fmla="*/ 4316484 h 8402012"/>
              <a:gd name="connsiteX1663" fmla="*/ 19636412 w 21052572"/>
              <a:gd name="connsiteY1663" fmla="*/ 4303641 h 8402012"/>
              <a:gd name="connsiteX1664" fmla="*/ 16298638 w 21052572"/>
              <a:gd name="connsiteY1664" fmla="*/ 4303641 h 8402012"/>
              <a:gd name="connsiteX1665" fmla="*/ 16280676 w 21052572"/>
              <a:gd name="connsiteY1665" fmla="*/ 4335747 h 8402012"/>
              <a:gd name="connsiteX1666" fmla="*/ 16298638 w 21052572"/>
              <a:gd name="connsiteY1666" fmla="*/ 4303641 h 8402012"/>
              <a:gd name="connsiteX1667" fmla="*/ 11958035 w 21052572"/>
              <a:gd name="connsiteY1667" fmla="*/ 4303641 h 8402012"/>
              <a:gd name="connsiteX1668" fmla="*/ 11994927 w 21052572"/>
              <a:gd name="connsiteY1668" fmla="*/ 4335747 h 8402012"/>
              <a:gd name="connsiteX1669" fmla="*/ 11958035 w 21052572"/>
              <a:gd name="connsiteY1669" fmla="*/ 4303641 h 8402012"/>
              <a:gd name="connsiteX1670" fmla="*/ 10835613 w 21052572"/>
              <a:gd name="connsiteY1670" fmla="*/ 4303641 h 8402012"/>
              <a:gd name="connsiteX1671" fmla="*/ 10847910 w 21052572"/>
              <a:gd name="connsiteY1671" fmla="*/ 4359485 h 8402012"/>
              <a:gd name="connsiteX1672" fmla="*/ 10811018 w 21052572"/>
              <a:gd name="connsiteY1672" fmla="*/ 4359485 h 8402012"/>
              <a:gd name="connsiteX1673" fmla="*/ 10835613 w 21052572"/>
              <a:gd name="connsiteY1673" fmla="*/ 4303641 h 8402012"/>
              <a:gd name="connsiteX1674" fmla="*/ 16846688 w 21052572"/>
              <a:gd name="connsiteY1674" fmla="*/ 4300601 h 8402012"/>
              <a:gd name="connsiteX1675" fmla="*/ 16881592 w 21052572"/>
              <a:gd name="connsiteY1675" fmla="*/ 4303784 h 8402012"/>
              <a:gd name="connsiteX1676" fmla="*/ 16825748 w 21052572"/>
              <a:gd name="connsiteY1676" fmla="*/ 4335617 h 8402012"/>
              <a:gd name="connsiteX1677" fmla="*/ 16846688 w 21052572"/>
              <a:gd name="connsiteY1677" fmla="*/ 4300601 h 8402012"/>
              <a:gd name="connsiteX1678" fmla="*/ 15149724 w 21052572"/>
              <a:gd name="connsiteY1678" fmla="*/ 4300601 h 8402012"/>
              <a:gd name="connsiteX1679" fmla="*/ 15184746 w 21052572"/>
              <a:gd name="connsiteY1679" fmla="*/ 4303784 h 8402012"/>
              <a:gd name="connsiteX1680" fmla="*/ 15128922 w 21052572"/>
              <a:gd name="connsiteY1680" fmla="*/ 4335617 h 8402012"/>
              <a:gd name="connsiteX1681" fmla="*/ 15149724 w 21052572"/>
              <a:gd name="connsiteY1681" fmla="*/ 4300601 h 8402012"/>
              <a:gd name="connsiteX1682" fmla="*/ 11661276 w 21052572"/>
              <a:gd name="connsiteY1682" fmla="*/ 4300601 h 8402012"/>
              <a:gd name="connsiteX1683" fmla="*/ 11696299 w 21052572"/>
              <a:gd name="connsiteY1683" fmla="*/ 4303784 h 8402012"/>
              <a:gd name="connsiteX1684" fmla="*/ 11640474 w 21052572"/>
              <a:gd name="connsiteY1684" fmla="*/ 4335617 h 8402012"/>
              <a:gd name="connsiteX1685" fmla="*/ 11661276 w 21052572"/>
              <a:gd name="connsiteY1685" fmla="*/ 4300601 h 8402012"/>
              <a:gd name="connsiteX1686" fmla="*/ 19015508 w 21052572"/>
              <a:gd name="connsiteY1686" fmla="*/ 4284684 h 8402012"/>
              <a:gd name="connsiteX1687" fmla="*/ 19071328 w 21052572"/>
              <a:gd name="connsiteY1687" fmla="*/ 4284684 h 8402012"/>
              <a:gd name="connsiteX1688" fmla="*/ 19090288 w 21052572"/>
              <a:gd name="connsiteY1688" fmla="*/ 4364154 h 8402012"/>
              <a:gd name="connsiteX1689" fmla="*/ 19015508 w 21052572"/>
              <a:gd name="connsiteY1689" fmla="*/ 4284684 h 8402012"/>
              <a:gd name="connsiteX1690" fmla="*/ 17375560 w 21052572"/>
              <a:gd name="connsiteY1690" fmla="*/ 4284681 h 8402012"/>
              <a:gd name="connsiteX1691" fmla="*/ 17511920 w 21052572"/>
              <a:gd name="connsiteY1691" fmla="*/ 4315706 h 8402012"/>
              <a:gd name="connsiteX1692" fmla="*/ 17453012 w 21052572"/>
              <a:gd name="connsiteY1692" fmla="*/ 4315706 h 8402012"/>
              <a:gd name="connsiteX1693" fmla="*/ 17375560 w 21052572"/>
              <a:gd name="connsiteY1693" fmla="*/ 4284681 h 8402012"/>
              <a:gd name="connsiteX1694" fmla="*/ 10128997 w 21052572"/>
              <a:gd name="connsiteY1694" fmla="*/ 4272551 h 8402012"/>
              <a:gd name="connsiteX1695" fmla="*/ 10141720 w 21052572"/>
              <a:gd name="connsiteY1695" fmla="*/ 4272551 h 8402012"/>
              <a:gd name="connsiteX1696" fmla="*/ 10129745 w 21052572"/>
              <a:gd name="connsiteY1696" fmla="*/ 4293026 h 8402012"/>
              <a:gd name="connsiteX1697" fmla="*/ 10128997 w 21052572"/>
              <a:gd name="connsiteY1697" fmla="*/ 4272551 h 8402012"/>
              <a:gd name="connsiteX1698" fmla="*/ 16582964 w 21052572"/>
              <a:gd name="connsiteY1698" fmla="*/ 4270465 h 8402012"/>
              <a:gd name="connsiteX1699" fmla="*/ 16565058 w 21052572"/>
              <a:gd name="connsiteY1699" fmla="*/ 4302574 h 8402012"/>
              <a:gd name="connsiteX1700" fmla="*/ 16582964 w 21052572"/>
              <a:gd name="connsiteY1700" fmla="*/ 4270465 h 8402012"/>
              <a:gd name="connsiteX1701" fmla="*/ 16222802 w 21052572"/>
              <a:gd name="connsiteY1701" fmla="*/ 4270465 h 8402012"/>
              <a:gd name="connsiteX1702" fmla="*/ 16204838 w 21052572"/>
              <a:gd name="connsiteY1702" fmla="*/ 4302574 h 8402012"/>
              <a:gd name="connsiteX1703" fmla="*/ 16222802 w 21052572"/>
              <a:gd name="connsiteY1703" fmla="*/ 4270465 h 8402012"/>
              <a:gd name="connsiteX1704" fmla="*/ 12114446 w 21052572"/>
              <a:gd name="connsiteY1704" fmla="*/ 4270465 h 8402012"/>
              <a:gd name="connsiteX1705" fmla="*/ 12132408 w 21052572"/>
              <a:gd name="connsiteY1705" fmla="*/ 4302574 h 8402012"/>
              <a:gd name="connsiteX1706" fmla="*/ 12114446 w 21052572"/>
              <a:gd name="connsiteY1706" fmla="*/ 4270465 h 8402012"/>
              <a:gd name="connsiteX1707" fmla="*/ 19875044 w 21052572"/>
              <a:gd name="connsiteY1707" fmla="*/ 4270462 h 8402012"/>
              <a:gd name="connsiteX1708" fmla="*/ 19919732 w 21052572"/>
              <a:gd name="connsiteY1708" fmla="*/ 4290303 h 8402012"/>
              <a:gd name="connsiteX1709" fmla="*/ 19868660 w 21052572"/>
              <a:gd name="connsiteY1709" fmla="*/ 4290303 h 8402012"/>
              <a:gd name="connsiteX1710" fmla="*/ 19875044 w 21052572"/>
              <a:gd name="connsiteY1710" fmla="*/ 4270462 h 8402012"/>
              <a:gd name="connsiteX1711" fmla="*/ 17622024 w 21052572"/>
              <a:gd name="connsiteY1711" fmla="*/ 4270462 h 8402012"/>
              <a:gd name="connsiteX1712" fmla="*/ 17726776 w 21052572"/>
              <a:gd name="connsiteY1712" fmla="*/ 4359459 h 8402012"/>
              <a:gd name="connsiteX1713" fmla="*/ 17661304 w 21052572"/>
              <a:gd name="connsiteY1713" fmla="*/ 4334031 h 8402012"/>
              <a:gd name="connsiteX1714" fmla="*/ 17622024 w 21052572"/>
              <a:gd name="connsiteY1714" fmla="*/ 4334031 h 8402012"/>
              <a:gd name="connsiteX1715" fmla="*/ 17622024 w 21052572"/>
              <a:gd name="connsiteY1715" fmla="*/ 4270462 h 8402012"/>
              <a:gd name="connsiteX1716" fmla="*/ 10190116 w 21052572"/>
              <a:gd name="connsiteY1716" fmla="*/ 4270462 h 8402012"/>
              <a:gd name="connsiteX1717" fmla="*/ 10226980 w 21052572"/>
              <a:gd name="connsiteY1717" fmla="*/ 4270462 h 8402012"/>
              <a:gd name="connsiteX1718" fmla="*/ 10202755 w 21052572"/>
              <a:gd name="connsiteY1718" fmla="*/ 4349934 h 8402012"/>
              <a:gd name="connsiteX1719" fmla="*/ 10190116 w 21052572"/>
              <a:gd name="connsiteY1719" fmla="*/ 4270462 h 8402012"/>
              <a:gd name="connsiteX1720" fmla="*/ 10124654 w 21052572"/>
              <a:gd name="connsiteY1720" fmla="*/ 4270462 h 8402012"/>
              <a:gd name="connsiteX1721" fmla="*/ 10130803 w 21052572"/>
              <a:gd name="connsiteY1721" fmla="*/ 4359459 h 8402012"/>
              <a:gd name="connsiteX1722" fmla="*/ 10100059 w 21052572"/>
              <a:gd name="connsiteY1722" fmla="*/ 4340388 h 8402012"/>
              <a:gd name="connsiteX1723" fmla="*/ 10124654 w 21052572"/>
              <a:gd name="connsiteY1723" fmla="*/ 4270462 h 8402012"/>
              <a:gd name="connsiteX1724" fmla="*/ 10092404 w 21052572"/>
              <a:gd name="connsiteY1724" fmla="*/ 4257651 h 8402012"/>
              <a:gd name="connsiteX1725" fmla="*/ 10095172 w 21052572"/>
              <a:gd name="connsiteY1725" fmla="*/ 4259861 h 8402012"/>
              <a:gd name="connsiteX1726" fmla="*/ 10095141 w 21052572"/>
              <a:gd name="connsiteY1726" fmla="*/ 4260982 h 8402012"/>
              <a:gd name="connsiteX1727" fmla="*/ 10108541 w 21052572"/>
              <a:gd name="connsiteY1727" fmla="*/ 4260982 h 8402012"/>
              <a:gd name="connsiteX1728" fmla="*/ 10099560 w 21052572"/>
              <a:gd name="connsiteY1728" fmla="*/ 4268367 h 8402012"/>
              <a:gd name="connsiteX1729" fmla="*/ 10095037 w 21052572"/>
              <a:gd name="connsiteY1729" fmla="*/ 4264647 h 8402012"/>
              <a:gd name="connsiteX1730" fmla="*/ 10094865 w 21052572"/>
              <a:gd name="connsiteY1730" fmla="*/ 4270717 h 8402012"/>
              <a:gd name="connsiteX1731" fmla="*/ 10092404 w 21052572"/>
              <a:gd name="connsiteY1731" fmla="*/ 4288394 h 8402012"/>
              <a:gd name="connsiteX1732" fmla="*/ 10085841 w 21052572"/>
              <a:gd name="connsiteY1732" fmla="*/ 4269948 h 8402012"/>
              <a:gd name="connsiteX1733" fmla="*/ 10092404 w 21052572"/>
              <a:gd name="connsiteY1733" fmla="*/ 4257651 h 8402012"/>
              <a:gd name="connsiteX1734" fmla="*/ 19830740 w 21052572"/>
              <a:gd name="connsiteY1734" fmla="*/ 4246766 h 8402012"/>
              <a:gd name="connsiteX1735" fmla="*/ 19867604 w 21052572"/>
              <a:gd name="connsiteY1735" fmla="*/ 4259609 h 8402012"/>
              <a:gd name="connsiteX1736" fmla="*/ 19830740 w 21052572"/>
              <a:gd name="connsiteY1736" fmla="*/ 4246766 h 8402012"/>
              <a:gd name="connsiteX1737" fmla="*/ 16767872 w 21052572"/>
              <a:gd name="connsiteY1737" fmla="*/ 4246766 h 8402012"/>
              <a:gd name="connsiteX1738" fmla="*/ 16749910 w 21052572"/>
              <a:gd name="connsiteY1738" fmla="*/ 4274066 h 8402012"/>
              <a:gd name="connsiteX1739" fmla="*/ 16767872 w 21052572"/>
              <a:gd name="connsiteY1739" fmla="*/ 4246766 h 8402012"/>
              <a:gd name="connsiteX1740" fmla="*/ 15981076 w 21052572"/>
              <a:gd name="connsiteY1740" fmla="*/ 4246766 h 8402012"/>
              <a:gd name="connsiteX1741" fmla="*/ 15963114 w 21052572"/>
              <a:gd name="connsiteY1741" fmla="*/ 4274066 h 8402012"/>
              <a:gd name="connsiteX1742" fmla="*/ 15981076 w 21052572"/>
              <a:gd name="connsiteY1742" fmla="*/ 4246766 h 8402012"/>
              <a:gd name="connsiteX1743" fmla="*/ 14786664 w 21052572"/>
              <a:gd name="connsiteY1743" fmla="*/ 4246766 h 8402012"/>
              <a:gd name="connsiteX1744" fmla="*/ 14768702 w 21052572"/>
              <a:gd name="connsiteY1744" fmla="*/ 4274066 h 8402012"/>
              <a:gd name="connsiteX1745" fmla="*/ 14786664 w 21052572"/>
              <a:gd name="connsiteY1745" fmla="*/ 4246766 h 8402012"/>
              <a:gd name="connsiteX1746" fmla="*/ 13279425 w 21052572"/>
              <a:gd name="connsiteY1746" fmla="*/ 4246766 h 8402012"/>
              <a:gd name="connsiteX1747" fmla="*/ 13261463 w 21052572"/>
              <a:gd name="connsiteY1747" fmla="*/ 4274066 h 8402012"/>
              <a:gd name="connsiteX1748" fmla="*/ 13279425 w 21052572"/>
              <a:gd name="connsiteY1748" fmla="*/ 4246766 h 8402012"/>
              <a:gd name="connsiteX1749" fmla="*/ 9469676 w 21052572"/>
              <a:gd name="connsiteY1749" fmla="*/ 4246766 h 8402012"/>
              <a:gd name="connsiteX1750" fmla="*/ 9496976 w 21052572"/>
              <a:gd name="connsiteY1750" fmla="*/ 4274066 h 8402012"/>
              <a:gd name="connsiteX1751" fmla="*/ 9469676 w 21052572"/>
              <a:gd name="connsiteY1751" fmla="*/ 4246766 h 8402012"/>
              <a:gd name="connsiteX1752" fmla="*/ 18870020 w 21052572"/>
              <a:gd name="connsiteY1752" fmla="*/ 4242537 h 8402012"/>
              <a:gd name="connsiteX1753" fmla="*/ 18886480 w 21052572"/>
              <a:gd name="connsiteY1753" fmla="*/ 4269437 h 8402012"/>
              <a:gd name="connsiteX1754" fmla="*/ 18849616 w 21052572"/>
              <a:gd name="connsiteY1754" fmla="*/ 4257140 h 8402012"/>
              <a:gd name="connsiteX1755" fmla="*/ 18870020 w 21052572"/>
              <a:gd name="connsiteY1755" fmla="*/ 4242537 h 8402012"/>
              <a:gd name="connsiteX1756" fmla="*/ 17336000 w 21052572"/>
              <a:gd name="connsiteY1756" fmla="*/ 4242218 h 8402012"/>
              <a:gd name="connsiteX1757" fmla="*/ 17364976 w 21052572"/>
              <a:gd name="connsiteY1757" fmla="*/ 4274140 h 8402012"/>
              <a:gd name="connsiteX1758" fmla="*/ 17285504 w 21052572"/>
              <a:gd name="connsiteY1758" fmla="*/ 4261371 h 8402012"/>
              <a:gd name="connsiteX1759" fmla="*/ 17292124 w 21052572"/>
              <a:gd name="connsiteY1759" fmla="*/ 4248603 h 8402012"/>
              <a:gd name="connsiteX1760" fmla="*/ 17336000 w 21052572"/>
              <a:gd name="connsiteY1760" fmla="*/ 4242218 h 8402012"/>
              <a:gd name="connsiteX1761" fmla="*/ 14599314 w 21052572"/>
              <a:gd name="connsiteY1761" fmla="*/ 4227806 h 8402012"/>
              <a:gd name="connsiteX1762" fmla="*/ 14611289 w 21052572"/>
              <a:gd name="connsiteY1762" fmla="*/ 4247070 h 8402012"/>
              <a:gd name="connsiteX1763" fmla="*/ 14593327 w 21052572"/>
              <a:gd name="connsiteY1763" fmla="*/ 4247070 h 8402012"/>
              <a:gd name="connsiteX1764" fmla="*/ 14599314 w 21052572"/>
              <a:gd name="connsiteY1764" fmla="*/ 4227806 h 8402012"/>
              <a:gd name="connsiteX1765" fmla="*/ 12754312 w 21052572"/>
              <a:gd name="connsiteY1765" fmla="*/ 4214995 h 8402012"/>
              <a:gd name="connsiteX1766" fmla="*/ 12791204 w 21052572"/>
              <a:gd name="connsiteY1766" fmla="*/ 4245738 h 8402012"/>
              <a:gd name="connsiteX1767" fmla="*/ 12754312 w 21052572"/>
              <a:gd name="connsiteY1767" fmla="*/ 4214995 h 8402012"/>
              <a:gd name="connsiteX1768" fmla="*/ 9621713 w 21052572"/>
              <a:gd name="connsiteY1768" fmla="*/ 4214304 h 8402012"/>
              <a:gd name="connsiteX1769" fmla="*/ 9641058 w 21052572"/>
              <a:gd name="connsiteY1769" fmla="*/ 4246544 h 8402012"/>
              <a:gd name="connsiteX1770" fmla="*/ 9621713 w 21052572"/>
              <a:gd name="connsiteY1770" fmla="*/ 4214304 h 8402012"/>
              <a:gd name="connsiteX1771" fmla="*/ 20260964 w 21052572"/>
              <a:gd name="connsiteY1771" fmla="*/ 4213587 h 8402012"/>
              <a:gd name="connsiteX1772" fmla="*/ 20247840 w 21052572"/>
              <a:gd name="connsiteY1772" fmla="*/ 4245696 h 8402012"/>
              <a:gd name="connsiteX1773" fmla="*/ 20260964 w 21052572"/>
              <a:gd name="connsiteY1773" fmla="*/ 4213587 h 8402012"/>
              <a:gd name="connsiteX1774" fmla="*/ 17242848 w 21052572"/>
              <a:gd name="connsiteY1774" fmla="*/ 4213587 h 8402012"/>
              <a:gd name="connsiteX1775" fmla="*/ 17279740 w 21052572"/>
              <a:gd name="connsiteY1775" fmla="*/ 4226431 h 8402012"/>
              <a:gd name="connsiteX1776" fmla="*/ 17242848 w 21052572"/>
              <a:gd name="connsiteY1776" fmla="*/ 4213587 h 8402012"/>
              <a:gd name="connsiteX1777" fmla="*/ 16090088 w 21052572"/>
              <a:gd name="connsiteY1777" fmla="*/ 4213587 h 8402012"/>
              <a:gd name="connsiteX1778" fmla="*/ 16072126 w 21052572"/>
              <a:gd name="connsiteY1778" fmla="*/ 4245696 h 8402012"/>
              <a:gd name="connsiteX1779" fmla="*/ 16090088 w 21052572"/>
              <a:gd name="connsiteY1779" fmla="*/ 4213587 h 8402012"/>
              <a:gd name="connsiteX1780" fmla="*/ 14639700 w 21052572"/>
              <a:gd name="connsiteY1780" fmla="*/ 4213587 h 8402012"/>
              <a:gd name="connsiteX1781" fmla="*/ 14615105 w 21052572"/>
              <a:gd name="connsiteY1781" fmla="*/ 4245696 h 8402012"/>
              <a:gd name="connsiteX1782" fmla="*/ 14602808 w 21052572"/>
              <a:gd name="connsiteY1782" fmla="*/ 4226431 h 8402012"/>
              <a:gd name="connsiteX1783" fmla="*/ 14639700 w 21052572"/>
              <a:gd name="connsiteY1783" fmla="*/ 4213587 h 8402012"/>
              <a:gd name="connsiteX1784" fmla="*/ 10920032 w 21052572"/>
              <a:gd name="connsiteY1784" fmla="*/ 4213587 h 8402012"/>
              <a:gd name="connsiteX1785" fmla="*/ 10937994 w 21052572"/>
              <a:gd name="connsiteY1785" fmla="*/ 4245696 h 8402012"/>
              <a:gd name="connsiteX1786" fmla="*/ 10920032 w 21052572"/>
              <a:gd name="connsiteY1786" fmla="*/ 4213587 h 8402012"/>
              <a:gd name="connsiteX1787" fmla="*/ 13204588 w 21052572"/>
              <a:gd name="connsiteY1787" fmla="*/ 4213584 h 8402012"/>
              <a:gd name="connsiteX1788" fmla="*/ 13236694 w 21052572"/>
              <a:gd name="connsiteY1788" fmla="*/ 4238404 h 8402012"/>
              <a:gd name="connsiteX1789" fmla="*/ 13204588 w 21052572"/>
              <a:gd name="connsiteY1789" fmla="*/ 4269428 h 8402012"/>
              <a:gd name="connsiteX1790" fmla="*/ 13204588 w 21052572"/>
              <a:gd name="connsiteY1790" fmla="*/ 4213584 h 8402012"/>
              <a:gd name="connsiteX1791" fmla="*/ 18923704 w 21052572"/>
              <a:gd name="connsiteY1791" fmla="*/ 4212190 h 8402012"/>
              <a:gd name="connsiteX1792" fmla="*/ 18976528 w 21052572"/>
              <a:gd name="connsiteY1792" fmla="*/ 4259905 h 8402012"/>
              <a:gd name="connsiteX1793" fmla="*/ 18906492 w 21052572"/>
              <a:gd name="connsiteY1793" fmla="*/ 4227590 h 8402012"/>
              <a:gd name="connsiteX1794" fmla="*/ 18923704 w 21052572"/>
              <a:gd name="connsiteY1794" fmla="*/ 4212190 h 8402012"/>
              <a:gd name="connsiteX1795" fmla="*/ 9852780 w 21052572"/>
              <a:gd name="connsiteY1795" fmla="*/ 4202483 h 8402012"/>
              <a:gd name="connsiteX1796" fmla="*/ 9856906 w 21052572"/>
              <a:gd name="connsiteY1796" fmla="*/ 4210132 h 8402012"/>
              <a:gd name="connsiteX1797" fmla="*/ 9861159 w 21052572"/>
              <a:gd name="connsiteY1797" fmla="*/ 4205901 h 8402012"/>
              <a:gd name="connsiteX1798" fmla="*/ 10206818 w 21052572"/>
              <a:gd name="connsiteY1798" fmla="*/ 4198726 h 8402012"/>
              <a:gd name="connsiteX1799" fmla="*/ 10241183 w 21052572"/>
              <a:gd name="connsiteY1799" fmla="*/ 4248399 h 8402012"/>
              <a:gd name="connsiteX1800" fmla="*/ 10171714 w 21052572"/>
              <a:gd name="connsiteY1800" fmla="*/ 4307289 h 8402012"/>
              <a:gd name="connsiteX1801" fmla="*/ 10133238 w 21052572"/>
              <a:gd name="connsiteY1801" fmla="*/ 4235312 h 8402012"/>
              <a:gd name="connsiteX1802" fmla="*/ 10165301 w 21052572"/>
              <a:gd name="connsiteY1802" fmla="*/ 4203687 h 8402012"/>
              <a:gd name="connsiteX1803" fmla="*/ 10187979 w 21052572"/>
              <a:gd name="connsiteY1803" fmla="*/ 4199018 h 8402012"/>
              <a:gd name="connsiteX1804" fmla="*/ 10206818 w 21052572"/>
              <a:gd name="connsiteY1804" fmla="*/ 4198726 h 8402012"/>
              <a:gd name="connsiteX1805" fmla="*/ 13616354 w 21052572"/>
              <a:gd name="connsiteY1805" fmla="*/ 4185241 h 8402012"/>
              <a:gd name="connsiteX1806" fmla="*/ 13739093 w 21052572"/>
              <a:gd name="connsiteY1806" fmla="*/ 4185241 h 8402012"/>
              <a:gd name="connsiteX1807" fmla="*/ 13706507 w 21052572"/>
              <a:gd name="connsiteY1807" fmla="*/ 4245722 h 8402012"/>
              <a:gd name="connsiteX1808" fmla="*/ 13583768 w 21052572"/>
              <a:gd name="connsiteY1808" fmla="*/ 4245722 h 8402012"/>
              <a:gd name="connsiteX1809" fmla="*/ 13616354 w 21052572"/>
              <a:gd name="connsiteY1809" fmla="*/ 4185241 h 8402012"/>
              <a:gd name="connsiteX1810" fmla="*/ 10395818 w 21052572"/>
              <a:gd name="connsiteY1810" fmla="*/ 4185241 h 8402012"/>
              <a:gd name="connsiteX1811" fmla="*/ 10414618 w 21052572"/>
              <a:gd name="connsiteY1811" fmla="*/ 4245722 h 8402012"/>
              <a:gd name="connsiteX1812" fmla="*/ 10395818 w 21052572"/>
              <a:gd name="connsiteY1812" fmla="*/ 4185241 h 8402012"/>
              <a:gd name="connsiteX1813" fmla="*/ 14146699 w 21052572"/>
              <a:gd name="connsiteY1813" fmla="*/ 4185240 h 8402012"/>
              <a:gd name="connsiteX1814" fmla="*/ 14133574 w 21052572"/>
              <a:gd name="connsiteY1814" fmla="*/ 4217182 h 8402012"/>
              <a:gd name="connsiteX1815" fmla="*/ 14146699 w 21052572"/>
              <a:gd name="connsiteY1815" fmla="*/ 4185240 h 8402012"/>
              <a:gd name="connsiteX1816" fmla="*/ 12862275 w 21052572"/>
              <a:gd name="connsiteY1816" fmla="*/ 4185240 h 8402012"/>
              <a:gd name="connsiteX1817" fmla="*/ 12844368 w 21052572"/>
              <a:gd name="connsiteY1817" fmla="*/ 4217182 h 8402012"/>
              <a:gd name="connsiteX1818" fmla="*/ 12862275 w 21052572"/>
              <a:gd name="connsiteY1818" fmla="*/ 4185240 h 8402012"/>
              <a:gd name="connsiteX1819" fmla="*/ 10320813 w 21052572"/>
              <a:gd name="connsiteY1819" fmla="*/ 4184981 h 8402012"/>
              <a:gd name="connsiteX1820" fmla="*/ 10360096 w 21052572"/>
              <a:gd name="connsiteY1820" fmla="*/ 4215141 h 8402012"/>
              <a:gd name="connsiteX1821" fmla="*/ 10320813 w 21052572"/>
              <a:gd name="connsiteY1821" fmla="*/ 4184981 h 8402012"/>
              <a:gd name="connsiteX1822" fmla="*/ 14358325 w 21052572"/>
              <a:gd name="connsiteY1822" fmla="*/ 4182416 h 8402012"/>
              <a:gd name="connsiteX1823" fmla="*/ 14393227 w 21052572"/>
              <a:gd name="connsiteY1823" fmla="*/ 4185971 h 8402012"/>
              <a:gd name="connsiteX1824" fmla="*/ 14337383 w 21052572"/>
              <a:gd name="connsiteY1824" fmla="*/ 4216504 h 8402012"/>
              <a:gd name="connsiteX1825" fmla="*/ 14358325 w 21052572"/>
              <a:gd name="connsiteY1825" fmla="*/ 4182416 h 8402012"/>
              <a:gd name="connsiteX1826" fmla="*/ 10962691 w 21052572"/>
              <a:gd name="connsiteY1826" fmla="*/ 4182260 h 8402012"/>
              <a:gd name="connsiteX1827" fmla="*/ 10994800 w 21052572"/>
              <a:gd name="connsiteY1827" fmla="*/ 4212501 h 8402012"/>
              <a:gd name="connsiteX1828" fmla="*/ 10962691 w 21052572"/>
              <a:gd name="connsiteY1828" fmla="*/ 4182260 h 8402012"/>
              <a:gd name="connsiteX1829" fmla="*/ 19772840 w 21052572"/>
              <a:gd name="connsiteY1829" fmla="*/ 4182259 h 8402012"/>
              <a:gd name="connsiteX1830" fmla="*/ 19735948 w 21052572"/>
              <a:gd name="connsiteY1830" fmla="*/ 4212501 h 8402012"/>
              <a:gd name="connsiteX1831" fmla="*/ 19772840 w 21052572"/>
              <a:gd name="connsiteY1831" fmla="*/ 4182259 h 8402012"/>
              <a:gd name="connsiteX1832" fmla="*/ 15924684 w 21052572"/>
              <a:gd name="connsiteY1832" fmla="*/ 4171024 h 8402012"/>
              <a:gd name="connsiteX1833" fmla="*/ 15943130 w 21052572"/>
              <a:gd name="connsiteY1833" fmla="*/ 4212547 h 8402012"/>
              <a:gd name="connsiteX1834" fmla="*/ 15906238 w 21052572"/>
              <a:gd name="connsiteY1834" fmla="*/ 4212547 h 8402012"/>
              <a:gd name="connsiteX1835" fmla="*/ 15924684 w 21052572"/>
              <a:gd name="connsiteY1835" fmla="*/ 4171024 h 8402012"/>
              <a:gd name="connsiteX1836" fmla="*/ 16609386 w 21052572"/>
              <a:gd name="connsiteY1836" fmla="*/ 4161827 h 8402012"/>
              <a:gd name="connsiteX1837" fmla="*/ 16687922 w 21052572"/>
              <a:gd name="connsiteY1837" fmla="*/ 4211054 h 8402012"/>
              <a:gd name="connsiteX1838" fmla="*/ 16720390 w 21052572"/>
              <a:gd name="connsiteY1838" fmla="*/ 4302552 h 8402012"/>
              <a:gd name="connsiteX1839" fmla="*/ 16622982 w 21052572"/>
              <a:gd name="connsiteY1839" fmla="*/ 4243732 h 8402012"/>
              <a:gd name="connsiteX1840" fmla="*/ 16584018 w 21052572"/>
              <a:gd name="connsiteY1840" fmla="*/ 4187187 h 8402012"/>
              <a:gd name="connsiteX1841" fmla="*/ 16609386 w 21052572"/>
              <a:gd name="connsiteY1841" fmla="*/ 4161827 h 8402012"/>
              <a:gd name="connsiteX1842" fmla="*/ 15824664 w 21052572"/>
              <a:gd name="connsiteY1842" fmla="*/ 4152063 h 8402012"/>
              <a:gd name="connsiteX1843" fmla="*/ 15806702 w 21052572"/>
              <a:gd name="connsiteY1843" fmla="*/ 4184169 h 8402012"/>
              <a:gd name="connsiteX1844" fmla="*/ 15824664 w 21052572"/>
              <a:gd name="connsiteY1844" fmla="*/ 4152063 h 8402012"/>
              <a:gd name="connsiteX1845" fmla="*/ 10457627 w 21052572"/>
              <a:gd name="connsiteY1845" fmla="*/ 4152062 h 8402012"/>
              <a:gd name="connsiteX1846" fmla="*/ 10450802 w 21052572"/>
              <a:gd name="connsiteY1846" fmla="*/ 4245698 h 8402012"/>
              <a:gd name="connsiteX1847" fmla="*/ 10457627 w 21052572"/>
              <a:gd name="connsiteY1847" fmla="*/ 4152062 h 8402012"/>
              <a:gd name="connsiteX1848" fmla="*/ 10392831 w 21052572"/>
              <a:gd name="connsiteY1848" fmla="*/ 4146077 h 8402012"/>
              <a:gd name="connsiteX1849" fmla="*/ 10242249 w 21052572"/>
              <a:gd name="connsiteY1849" fmla="*/ 4247560 h 8402012"/>
              <a:gd name="connsiteX1850" fmla="*/ 10268437 w 21052572"/>
              <a:gd name="connsiteY1850" fmla="*/ 4247560 h 8402012"/>
              <a:gd name="connsiteX1851" fmla="*/ 10242249 w 21052572"/>
              <a:gd name="connsiteY1851" fmla="*/ 4215141 h 8402012"/>
              <a:gd name="connsiteX1852" fmla="*/ 10392831 w 21052572"/>
              <a:gd name="connsiteY1852" fmla="*/ 4146077 h 8402012"/>
              <a:gd name="connsiteX1853" fmla="*/ 17223884 w 21052572"/>
              <a:gd name="connsiteY1853" fmla="*/ 4133111 h 8402012"/>
              <a:gd name="connsiteX1854" fmla="*/ 17500408 w 21052572"/>
              <a:gd name="connsiteY1854" fmla="*/ 4209261 h 8402012"/>
              <a:gd name="connsiteX1855" fmla="*/ 17584336 w 21052572"/>
              <a:gd name="connsiteY1855" fmla="*/ 4255009 h 8402012"/>
              <a:gd name="connsiteX1856" fmla="*/ 17545600 w 21052572"/>
              <a:gd name="connsiteY1856" fmla="*/ 4307293 h 8402012"/>
              <a:gd name="connsiteX1857" fmla="*/ 17223884 w 21052572"/>
              <a:gd name="connsiteY1857" fmla="*/ 4133111 h 8402012"/>
              <a:gd name="connsiteX1858" fmla="*/ 10507545 w 21052572"/>
              <a:gd name="connsiteY1858" fmla="*/ 4123451 h 8402012"/>
              <a:gd name="connsiteX1859" fmla="*/ 10544541 w 21052572"/>
              <a:gd name="connsiteY1859" fmla="*/ 4132757 h 8402012"/>
              <a:gd name="connsiteX1860" fmla="*/ 10486036 w 21052572"/>
              <a:gd name="connsiteY1860" fmla="*/ 4153699 h 8402012"/>
              <a:gd name="connsiteX1861" fmla="*/ 10485752 w 21052572"/>
              <a:gd name="connsiteY1861" fmla="*/ 4153333 h 8402012"/>
              <a:gd name="connsiteX1862" fmla="*/ 10473929 w 21052572"/>
              <a:gd name="connsiteY1862" fmla="*/ 4159591 h 8402012"/>
              <a:gd name="connsiteX1863" fmla="*/ 10460279 w 21052572"/>
              <a:gd name="connsiteY1863" fmla="*/ 4152366 h 8402012"/>
              <a:gd name="connsiteX1864" fmla="*/ 10472069 w 21052572"/>
              <a:gd name="connsiteY1864" fmla="*/ 4135729 h 8402012"/>
              <a:gd name="connsiteX1865" fmla="*/ 10469759 w 21052572"/>
              <a:gd name="connsiteY1865" fmla="*/ 4132757 h 8402012"/>
              <a:gd name="connsiteX1866" fmla="*/ 10507545 w 21052572"/>
              <a:gd name="connsiteY1866" fmla="*/ 4123451 h 8402012"/>
              <a:gd name="connsiteX1867" fmla="*/ 16355418 w 21052572"/>
              <a:gd name="connsiteY1867" fmla="*/ 4118885 h 8402012"/>
              <a:gd name="connsiteX1868" fmla="*/ 16342294 w 21052572"/>
              <a:gd name="connsiteY1868" fmla="*/ 4150990 h 8402012"/>
              <a:gd name="connsiteX1869" fmla="*/ 16355418 w 21052572"/>
              <a:gd name="connsiteY1869" fmla="*/ 4118885 h 8402012"/>
              <a:gd name="connsiteX1870" fmla="*/ 16317568 w 21052572"/>
              <a:gd name="connsiteY1870" fmla="*/ 4118881 h 8402012"/>
              <a:gd name="connsiteX1871" fmla="*/ 16280676 w 21052572"/>
              <a:gd name="connsiteY1871" fmla="*/ 4149624 h 8402012"/>
              <a:gd name="connsiteX1872" fmla="*/ 16317568 w 21052572"/>
              <a:gd name="connsiteY1872" fmla="*/ 4118881 h 8402012"/>
              <a:gd name="connsiteX1873" fmla="*/ 17915124 w 21052572"/>
              <a:gd name="connsiteY1873" fmla="*/ 4113134 h 8402012"/>
              <a:gd name="connsiteX1874" fmla="*/ 17914988 w 21052572"/>
              <a:gd name="connsiteY1874" fmla="*/ 4113295 h 8402012"/>
              <a:gd name="connsiteX1875" fmla="*/ 17911148 w 21052572"/>
              <a:gd name="connsiteY1875" fmla="*/ 4117810 h 8402012"/>
              <a:gd name="connsiteX1876" fmla="*/ 9809865 w 21052572"/>
              <a:gd name="connsiteY1876" fmla="*/ 4112770 h 8402012"/>
              <a:gd name="connsiteX1877" fmla="*/ 9814581 w 21052572"/>
              <a:gd name="connsiteY1877" fmla="*/ 4118314 h 8402012"/>
              <a:gd name="connsiteX1878" fmla="*/ 9808019 w 21052572"/>
              <a:gd name="connsiteY1878" fmla="*/ 4131964 h 8402012"/>
              <a:gd name="connsiteX1879" fmla="*/ 9809865 w 21052572"/>
              <a:gd name="connsiteY1879" fmla="*/ 4112770 h 8402012"/>
              <a:gd name="connsiteX1880" fmla="*/ 9760697 w 21052572"/>
              <a:gd name="connsiteY1880" fmla="*/ 4109923 h 8402012"/>
              <a:gd name="connsiteX1881" fmla="*/ 9804785 w 21052572"/>
              <a:gd name="connsiteY1881" fmla="*/ 4120006 h 8402012"/>
              <a:gd name="connsiteX1882" fmla="*/ 9735101 w 21052572"/>
              <a:gd name="connsiteY1882" fmla="*/ 4151029 h 8402012"/>
              <a:gd name="connsiteX1883" fmla="*/ 9760697 w 21052572"/>
              <a:gd name="connsiteY1883" fmla="*/ 4109923 h 8402012"/>
              <a:gd name="connsiteX1884" fmla="*/ 17922024 w 21052572"/>
              <a:gd name="connsiteY1884" fmla="*/ 4105021 h 8402012"/>
              <a:gd name="connsiteX1885" fmla="*/ 17921388 w 21052572"/>
              <a:gd name="connsiteY1885" fmla="*/ 4105771 h 8402012"/>
              <a:gd name="connsiteX1886" fmla="*/ 17915124 w 21052572"/>
              <a:gd name="connsiteY1886" fmla="*/ 4113134 h 8402012"/>
              <a:gd name="connsiteX1887" fmla="*/ 9821601 w 21052572"/>
              <a:gd name="connsiteY1887" fmla="*/ 4102913 h 8402012"/>
              <a:gd name="connsiteX1888" fmla="*/ 9817499 w 21052572"/>
              <a:gd name="connsiteY1888" fmla="*/ 4117882 h 8402012"/>
              <a:gd name="connsiteX1889" fmla="*/ 9810936 w 21052572"/>
              <a:gd name="connsiteY1889" fmla="*/ 4105908 h 8402012"/>
              <a:gd name="connsiteX1890" fmla="*/ 9821601 w 21052572"/>
              <a:gd name="connsiteY1890" fmla="*/ 4102913 h 8402012"/>
              <a:gd name="connsiteX1891" fmla="*/ 9885021 w 21052572"/>
              <a:gd name="connsiteY1891" fmla="*/ 4087636 h 8402012"/>
              <a:gd name="connsiteX1892" fmla="*/ 9923712 w 21052572"/>
              <a:gd name="connsiteY1892" fmla="*/ 4119876 h 8402012"/>
              <a:gd name="connsiteX1893" fmla="*/ 9885021 w 21052572"/>
              <a:gd name="connsiteY1893" fmla="*/ 4087636 h 8402012"/>
              <a:gd name="connsiteX1894" fmla="*/ 10673567 w 21052572"/>
              <a:gd name="connsiteY1894" fmla="*/ 4085706 h 8402012"/>
              <a:gd name="connsiteX1895" fmla="*/ 10691529 w 21052572"/>
              <a:gd name="connsiteY1895" fmla="*/ 4117810 h 8402012"/>
              <a:gd name="connsiteX1896" fmla="*/ 10673567 w 21052572"/>
              <a:gd name="connsiteY1896" fmla="*/ 4085706 h 8402012"/>
              <a:gd name="connsiteX1897" fmla="*/ 10623518 w 21052572"/>
              <a:gd name="connsiteY1897" fmla="*/ 4085706 h 8402012"/>
              <a:gd name="connsiteX1898" fmla="*/ 10637168 w 21052572"/>
              <a:gd name="connsiteY1898" fmla="*/ 4150975 h 8402012"/>
              <a:gd name="connsiteX1899" fmla="*/ 10623518 w 21052572"/>
              <a:gd name="connsiteY1899" fmla="*/ 4085706 h 8402012"/>
              <a:gd name="connsiteX1900" fmla="*/ 10412881 w 21052572"/>
              <a:gd name="connsiteY1900" fmla="*/ 4085706 h 8402012"/>
              <a:gd name="connsiteX1901" fmla="*/ 10430843 w 21052572"/>
              <a:gd name="connsiteY1901" fmla="*/ 4117810 h 8402012"/>
              <a:gd name="connsiteX1902" fmla="*/ 10412881 w 21052572"/>
              <a:gd name="connsiteY1902" fmla="*/ 4085706 h 8402012"/>
              <a:gd name="connsiteX1903" fmla="*/ 17791656 w 21052572"/>
              <a:gd name="connsiteY1903" fmla="*/ 4085705 h 8402012"/>
              <a:gd name="connsiteX1904" fmla="*/ 17773696 w 21052572"/>
              <a:gd name="connsiteY1904" fmla="*/ 4117809 h 8402012"/>
              <a:gd name="connsiteX1905" fmla="*/ 17791656 w 21052572"/>
              <a:gd name="connsiteY1905" fmla="*/ 4085705 h 8402012"/>
              <a:gd name="connsiteX1906" fmla="*/ 17165984 w 21052572"/>
              <a:gd name="connsiteY1906" fmla="*/ 4085705 h 8402012"/>
              <a:gd name="connsiteX1907" fmla="*/ 17129092 w 21052572"/>
              <a:gd name="connsiteY1907" fmla="*/ 4116447 h 8402012"/>
              <a:gd name="connsiteX1908" fmla="*/ 17165984 w 21052572"/>
              <a:gd name="connsiteY1908" fmla="*/ 4085705 h 8402012"/>
              <a:gd name="connsiteX1909" fmla="*/ 15981076 w 21052572"/>
              <a:gd name="connsiteY1909" fmla="*/ 4085705 h 8402012"/>
              <a:gd name="connsiteX1910" fmla="*/ 15963114 w 21052572"/>
              <a:gd name="connsiteY1910" fmla="*/ 4117809 h 8402012"/>
              <a:gd name="connsiteX1911" fmla="*/ 15981076 w 21052572"/>
              <a:gd name="connsiteY1911" fmla="*/ 4085705 h 8402012"/>
              <a:gd name="connsiteX1912" fmla="*/ 13204588 w 21052572"/>
              <a:gd name="connsiteY1912" fmla="*/ 4085705 h 8402012"/>
              <a:gd name="connsiteX1913" fmla="*/ 13222550 w 21052572"/>
              <a:gd name="connsiteY1913" fmla="*/ 4117810 h 8402012"/>
              <a:gd name="connsiteX1914" fmla="*/ 13204588 w 21052572"/>
              <a:gd name="connsiteY1914" fmla="*/ 4085705 h 8402012"/>
              <a:gd name="connsiteX1915" fmla="*/ 11070709 w 21052572"/>
              <a:gd name="connsiteY1915" fmla="*/ 4085705 h 8402012"/>
              <a:gd name="connsiteX1916" fmla="*/ 11052747 w 21052572"/>
              <a:gd name="connsiteY1916" fmla="*/ 4117810 h 8402012"/>
              <a:gd name="connsiteX1917" fmla="*/ 11070709 w 21052572"/>
              <a:gd name="connsiteY1917" fmla="*/ 4085705 h 8402012"/>
              <a:gd name="connsiteX1918" fmla="*/ 17887452 w 21052572"/>
              <a:gd name="connsiteY1918" fmla="*/ 4076241 h 8402012"/>
              <a:gd name="connsiteX1919" fmla="*/ 18381860 w 21052572"/>
              <a:gd name="connsiteY1919" fmla="*/ 4255454 h 8402012"/>
              <a:gd name="connsiteX1920" fmla="*/ 18606496 w 21052572"/>
              <a:gd name="connsiteY1920" fmla="*/ 4372118 h 8402012"/>
              <a:gd name="connsiteX1921" fmla="*/ 18663460 w 21052572"/>
              <a:gd name="connsiteY1921" fmla="*/ 4461776 h 8402012"/>
              <a:gd name="connsiteX1922" fmla="*/ 18753744 w 21052572"/>
              <a:gd name="connsiteY1922" fmla="*/ 4539552 h 8402012"/>
              <a:gd name="connsiteX1923" fmla="*/ 18561356 w 21052572"/>
              <a:gd name="connsiteY1923" fmla="*/ 4455295 h 8402012"/>
              <a:gd name="connsiteX1924" fmla="*/ 18464620 w 21052572"/>
              <a:gd name="connsiteY1924" fmla="*/ 4416407 h 8402012"/>
              <a:gd name="connsiteX1925" fmla="*/ 18420556 w 21052572"/>
              <a:gd name="connsiteY1925" fmla="*/ 4429369 h 8402012"/>
              <a:gd name="connsiteX1926" fmla="*/ 18394760 w 21052572"/>
              <a:gd name="connsiteY1926" fmla="*/ 4416407 h 8402012"/>
              <a:gd name="connsiteX1927" fmla="*/ 18414104 w 21052572"/>
              <a:gd name="connsiteY1927" fmla="*/ 4385080 h 8402012"/>
              <a:gd name="connsiteX1928" fmla="*/ 18073392 w 21052572"/>
              <a:gd name="connsiteY1928" fmla="*/ 4248973 h 8402012"/>
              <a:gd name="connsiteX1929" fmla="*/ 18073392 w 21052572"/>
              <a:gd name="connsiteY1929" fmla="*/ 4186426 h 8402012"/>
              <a:gd name="connsiteX1930" fmla="*/ 18047596 w 21052572"/>
              <a:gd name="connsiteY1930" fmla="*/ 4173463 h 8402012"/>
              <a:gd name="connsiteX1931" fmla="*/ 17990632 w 21052572"/>
              <a:gd name="connsiteY1931" fmla="*/ 4147538 h 8402012"/>
              <a:gd name="connsiteX1932" fmla="*/ 17939040 w 21052572"/>
              <a:gd name="connsiteY1932" fmla="*/ 4119183 h 8402012"/>
              <a:gd name="connsiteX1933" fmla="*/ 17922024 w 21052572"/>
              <a:gd name="connsiteY1933" fmla="*/ 4105021 h 8402012"/>
              <a:gd name="connsiteX1934" fmla="*/ 10450799 w 21052572"/>
              <a:gd name="connsiteY1934" fmla="*/ 4062004 h 8402012"/>
              <a:gd name="connsiteX1935" fmla="*/ 10487691 w 21052572"/>
              <a:gd name="connsiteY1935" fmla="*/ 4089304 h 8402012"/>
              <a:gd name="connsiteX1936" fmla="*/ 10450799 w 21052572"/>
              <a:gd name="connsiteY1936" fmla="*/ 4062004 h 8402012"/>
              <a:gd name="connsiteX1937" fmla="*/ 16121250 w 21052572"/>
              <a:gd name="connsiteY1937" fmla="*/ 4062002 h 8402012"/>
              <a:gd name="connsiteX1938" fmla="*/ 16127714 w 21052572"/>
              <a:gd name="connsiteY1938" fmla="*/ 4074411 h 8402012"/>
              <a:gd name="connsiteX1939" fmla="*/ 16184804 w 21052572"/>
              <a:gd name="connsiteY1939" fmla="*/ 4117846 h 8402012"/>
              <a:gd name="connsiteX1940" fmla="*/ 16114788 w 21052572"/>
              <a:gd name="connsiteY1940" fmla="*/ 4117846 h 8402012"/>
              <a:gd name="connsiteX1941" fmla="*/ 16121250 w 21052572"/>
              <a:gd name="connsiteY1941" fmla="*/ 4062002 h 8402012"/>
              <a:gd name="connsiteX1942" fmla="*/ 10716226 w 21052572"/>
              <a:gd name="connsiteY1942" fmla="*/ 4062002 h 8402012"/>
              <a:gd name="connsiteX1943" fmla="*/ 10748335 w 21052572"/>
              <a:gd name="connsiteY1943" fmla="*/ 4086822 h 8402012"/>
              <a:gd name="connsiteX1944" fmla="*/ 10716226 w 21052572"/>
              <a:gd name="connsiteY1944" fmla="*/ 4117846 h 8402012"/>
              <a:gd name="connsiteX1945" fmla="*/ 10716226 w 21052572"/>
              <a:gd name="connsiteY1945" fmla="*/ 4062002 h 8402012"/>
              <a:gd name="connsiteX1946" fmla="*/ 10570538 w 21052572"/>
              <a:gd name="connsiteY1946" fmla="*/ 4062002 h 8402012"/>
              <a:gd name="connsiteX1947" fmla="*/ 10564551 w 21052572"/>
              <a:gd name="connsiteY1947" fmla="*/ 4117846 h 8402012"/>
              <a:gd name="connsiteX1948" fmla="*/ 10570538 w 21052572"/>
              <a:gd name="connsiteY1948" fmla="*/ 4062002 h 8402012"/>
              <a:gd name="connsiteX1949" fmla="*/ 17053256 w 21052572"/>
              <a:gd name="connsiteY1949" fmla="*/ 4062001 h 8402012"/>
              <a:gd name="connsiteX1950" fmla="*/ 17109100 w 21052572"/>
              <a:gd name="connsiteY1950" fmla="*/ 4062001 h 8402012"/>
              <a:gd name="connsiteX1951" fmla="*/ 17090484 w 21052572"/>
              <a:gd name="connsiteY1951" fmla="*/ 4117846 h 8402012"/>
              <a:gd name="connsiteX1952" fmla="*/ 17053256 w 21052572"/>
              <a:gd name="connsiteY1952" fmla="*/ 4062001 h 8402012"/>
              <a:gd name="connsiteX1953" fmla="*/ 11111606 w 21052572"/>
              <a:gd name="connsiteY1953" fmla="*/ 4058546 h 8402012"/>
              <a:gd name="connsiteX1954" fmla="*/ 11146509 w 21052572"/>
              <a:gd name="connsiteY1954" fmla="*/ 4062625 h 8402012"/>
              <a:gd name="connsiteX1955" fmla="*/ 11090665 w 21052572"/>
              <a:gd name="connsiteY1955" fmla="*/ 4088734 h 8402012"/>
              <a:gd name="connsiteX1956" fmla="*/ 11111606 w 21052572"/>
              <a:gd name="connsiteY1956" fmla="*/ 4058546 h 8402012"/>
              <a:gd name="connsiteX1957" fmla="*/ 16128438 w 21052572"/>
              <a:gd name="connsiteY1957" fmla="*/ 4043045 h 8402012"/>
              <a:gd name="connsiteX1958" fmla="*/ 16142088 w 21052572"/>
              <a:gd name="connsiteY1958" fmla="*/ 4063520 h 8402012"/>
              <a:gd name="connsiteX1959" fmla="*/ 16128438 w 21052572"/>
              <a:gd name="connsiteY1959" fmla="*/ 4043045 h 8402012"/>
              <a:gd name="connsiteX1960" fmla="*/ 11317603 w 21052572"/>
              <a:gd name="connsiteY1960" fmla="*/ 4043045 h 8402012"/>
              <a:gd name="connsiteX1961" fmla="*/ 11331253 w 21052572"/>
              <a:gd name="connsiteY1961" fmla="*/ 4063520 h 8402012"/>
              <a:gd name="connsiteX1962" fmla="*/ 11317603 w 21052572"/>
              <a:gd name="connsiteY1962" fmla="*/ 4043045 h 8402012"/>
              <a:gd name="connsiteX1963" fmla="*/ 20064620 w 21052572"/>
              <a:gd name="connsiteY1963" fmla="*/ 4042570 h 8402012"/>
              <a:gd name="connsiteX1964" fmla="*/ 20076028 w 21052572"/>
              <a:gd name="connsiteY1964" fmla="*/ 4045132 h 8402012"/>
              <a:gd name="connsiteX1965" fmla="*/ 20062992 w 21052572"/>
              <a:gd name="connsiteY1965" fmla="*/ 4065605 h 8402012"/>
              <a:gd name="connsiteX1966" fmla="*/ 20064620 w 21052572"/>
              <a:gd name="connsiteY1966" fmla="*/ 4042570 h 8402012"/>
              <a:gd name="connsiteX1967" fmla="*/ 19837124 w 21052572"/>
              <a:gd name="connsiteY1967" fmla="*/ 4042570 h 8402012"/>
              <a:gd name="connsiteX1968" fmla="*/ 19848612 w 21052572"/>
              <a:gd name="connsiteY1968" fmla="*/ 4045133 h 8402012"/>
              <a:gd name="connsiteX1969" fmla="*/ 19835484 w 21052572"/>
              <a:gd name="connsiteY1969" fmla="*/ 4065605 h 8402012"/>
              <a:gd name="connsiteX1970" fmla="*/ 19837124 w 21052572"/>
              <a:gd name="connsiteY1970" fmla="*/ 4042570 h 8402012"/>
              <a:gd name="connsiteX1971" fmla="*/ 10051604 w 21052572"/>
              <a:gd name="connsiteY1971" fmla="*/ 4029605 h 8402012"/>
              <a:gd name="connsiteX1972" fmla="*/ 9955953 w 21052572"/>
              <a:gd name="connsiteY1972" fmla="*/ 4074739 h 8402012"/>
              <a:gd name="connsiteX1973" fmla="*/ 10051604 w 21052572"/>
              <a:gd name="connsiteY1973" fmla="*/ 4029605 h 8402012"/>
              <a:gd name="connsiteX1974" fmla="*/ 15490658 w 21052572"/>
              <a:gd name="connsiteY1974" fmla="*/ 4028822 h 8402012"/>
              <a:gd name="connsiteX1975" fmla="*/ 15470184 w 21052572"/>
              <a:gd name="connsiteY1975" fmla="*/ 4084667 h 8402012"/>
              <a:gd name="connsiteX1976" fmla="*/ 15490658 w 21052572"/>
              <a:gd name="connsiteY1976" fmla="*/ 4028822 h 8402012"/>
              <a:gd name="connsiteX1977" fmla="*/ 10975819 w 21052572"/>
              <a:gd name="connsiteY1977" fmla="*/ 4028822 h 8402012"/>
              <a:gd name="connsiteX1978" fmla="*/ 10962691 w 21052572"/>
              <a:gd name="connsiteY1978" fmla="*/ 4060930 h 8402012"/>
              <a:gd name="connsiteX1979" fmla="*/ 10975819 w 21052572"/>
              <a:gd name="connsiteY1979" fmla="*/ 4028822 h 8402012"/>
              <a:gd name="connsiteX1980" fmla="*/ 19228796 w 21052572"/>
              <a:gd name="connsiteY1980" fmla="*/ 4028819 h 8402012"/>
              <a:gd name="connsiteX1981" fmla="*/ 19241924 w 21052572"/>
              <a:gd name="connsiteY1981" fmla="*/ 4060929 h 8402012"/>
              <a:gd name="connsiteX1982" fmla="*/ 19228796 w 21052572"/>
              <a:gd name="connsiteY1982" fmla="*/ 4028819 h 8402012"/>
              <a:gd name="connsiteX1983" fmla="*/ 15374392 w 21052572"/>
              <a:gd name="connsiteY1983" fmla="*/ 4028819 h 8402012"/>
              <a:gd name="connsiteX1984" fmla="*/ 15356430 w 21052572"/>
              <a:gd name="connsiteY1984" fmla="*/ 4060930 h 8402012"/>
              <a:gd name="connsiteX1985" fmla="*/ 15374392 w 21052572"/>
              <a:gd name="connsiteY1985" fmla="*/ 4028819 h 8402012"/>
              <a:gd name="connsiteX1986" fmla="*/ 9933170 w 21052572"/>
              <a:gd name="connsiteY1986" fmla="*/ 4028819 h 8402012"/>
              <a:gd name="connsiteX1987" fmla="*/ 9930340 w 21052572"/>
              <a:gd name="connsiteY1987" fmla="*/ 4033882 h 8402012"/>
              <a:gd name="connsiteX1988" fmla="*/ 9930644 w 21052572"/>
              <a:gd name="connsiteY1988" fmla="*/ 4033338 h 8402012"/>
              <a:gd name="connsiteX1989" fmla="*/ 9933170 w 21052572"/>
              <a:gd name="connsiteY1989" fmla="*/ 4028819 h 8402012"/>
              <a:gd name="connsiteX1990" fmla="*/ 11260567 w 21052572"/>
              <a:gd name="connsiteY1990" fmla="*/ 4025783 h 8402012"/>
              <a:gd name="connsiteX1991" fmla="*/ 11279169 w 21052572"/>
              <a:gd name="connsiteY1991" fmla="*/ 4060799 h 8402012"/>
              <a:gd name="connsiteX1992" fmla="*/ 11228116 w 21052572"/>
              <a:gd name="connsiteY1992" fmla="*/ 4028965 h 8402012"/>
              <a:gd name="connsiteX1993" fmla="*/ 11260567 w 21052572"/>
              <a:gd name="connsiteY1993" fmla="*/ 4025783 h 8402012"/>
              <a:gd name="connsiteX1994" fmla="*/ 17012168 w 21052572"/>
              <a:gd name="connsiteY1994" fmla="*/ 4025782 h 8402012"/>
              <a:gd name="connsiteX1995" fmla="*/ 17033212 w 21052572"/>
              <a:gd name="connsiteY1995" fmla="*/ 4060799 h 8402012"/>
              <a:gd name="connsiteX1996" fmla="*/ 16982160 w 21052572"/>
              <a:gd name="connsiteY1996" fmla="*/ 4028962 h 8402012"/>
              <a:gd name="connsiteX1997" fmla="*/ 17012168 w 21052572"/>
              <a:gd name="connsiteY1997" fmla="*/ 4025782 h 8402012"/>
              <a:gd name="connsiteX1998" fmla="*/ 9924688 w 21052572"/>
              <a:gd name="connsiteY1998" fmla="*/ 4014601 h 8402012"/>
              <a:gd name="connsiteX1999" fmla="*/ 9942650 w 21052572"/>
              <a:gd name="connsiteY1999" fmla="*/ 4014601 h 8402012"/>
              <a:gd name="connsiteX2000" fmla="*/ 9924688 w 21052572"/>
              <a:gd name="connsiteY2000" fmla="*/ 4014601 h 8402012"/>
              <a:gd name="connsiteX2001" fmla="*/ 10691475 w 21052572"/>
              <a:gd name="connsiteY2001" fmla="*/ 4009865 h 8402012"/>
              <a:gd name="connsiteX2002" fmla="*/ 10591392 w 21052572"/>
              <a:gd name="connsiteY2002" fmla="*/ 4056286 h 8402012"/>
              <a:gd name="connsiteX2003" fmla="*/ 10581228 w 21052572"/>
              <a:gd name="connsiteY2003" fmla="*/ 4044994 h 8402012"/>
              <a:gd name="connsiteX2004" fmla="*/ 10591993 w 21052572"/>
              <a:gd name="connsiteY2004" fmla="*/ 4062312 h 8402012"/>
              <a:gd name="connsiteX2005" fmla="*/ 10574031 w 21052572"/>
              <a:gd name="connsiteY2005" fmla="*/ 4062312 h 8402012"/>
              <a:gd name="connsiteX2006" fmla="*/ 10579879 w 21052572"/>
              <a:gd name="connsiteY2006" fmla="*/ 4043490 h 8402012"/>
              <a:gd name="connsiteX2007" fmla="*/ 10578773 w 21052572"/>
              <a:gd name="connsiteY2007" fmla="*/ 4042265 h 8402012"/>
              <a:gd name="connsiteX2008" fmla="*/ 10691475 w 21052572"/>
              <a:gd name="connsiteY2008" fmla="*/ 4009865 h 8402012"/>
              <a:gd name="connsiteX2009" fmla="*/ 19192672 w 21052572"/>
              <a:gd name="connsiteY2009" fmla="*/ 4001460 h 8402012"/>
              <a:gd name="connsiteX2010" fmla="*/ 19208812 w 21052572"/>
              <a:gd name="connsiteY2010" fmla="*/ 4032461 h 8402012"/>
              <a:gd name="connsiteX2011" fmla="*/ 19171920 w 21052572"/>
              <a:gd name="connsiteY2011" fmla="*/ 4019234 h 8402012"/>
              <a:gd name="connsiteX2012" fmla="*/ 19192672 w 21052572"/>
              <a:gd name="connsiteY2012" fmla="*/ 4001460 h 8402012"/>
              <a:gd name="connsiteX2013" fmla="*/ 15773526 w 21052572"/>
              <a:gd name="connsiteY2013" fmla="*/ 4000387 h 8402012"/>
              <a:gd name="connsiteX2014" fmla="*/ 15805632 w 21052572"/>
              <a:gd name="connsiteY2014" fmla="*/ 4011972 h 8402012"/>
              <a:gd name="connsiteX2015" fmla="*/ 15779948 w 21052572"/>
              <a:gd name="connsiteY2015" fmla="*/ 4056211 h 8402012"/>
              <a:gd name="connsiteX2016" fmla="*/ 15773526 w 21052572"/>
              <a:gd name="connsiteY2016" fmla="*/ 4000387 h 8402012"/>
              <a:gd name="connsiteX2017" fmla="*/ 16962200 w 21052572"/>
              <a:gd name="connsiteY2017" fmla="*/ 4000386 h 8402012"/>
              <a:gd name="connsiteX2018" fmla="*/ 16944240 w 21052572"/>
              <a:gd name="connsiteY2018" fmla="*/ 4032456 h 8402012"/>
              <a:gd name="connsiteX2019" fmla="*/ 16962200 w 21052572"/>
              <a:gd name="connsiteY2019" fmla="*/ 4000386 h 8402012"/>
              <a:gd name="connsiteX2020" fmla="*/ 15303196 w 21052572"/>
              <a:gd name="connsiteY2020" fmla="*/ 4000386 h 8402012"/>
              <a:gd name="connsiteX2021" fmla="*/ 15303196 w 21052572"/>
              <a:gd name="connsiteY2021" fmla="*/ 4032456 h 8402012"/>
              <a:gd name="connsiteX2022" fmla="*/ 15303196 w 21052572"/>
              <a:gd name="connsiteY2022" fmla="*/ 4000386 h 8402012"/>
              <a:gd name="connsiteX2023" fmla="*/ 13336302 w 21052572"/>
              <a:gd name="connsiteY2023" fmla="*/ 4000386 h 8402012"/>
              <a:gd name="connsiteX2024" fmla="*/ 13318340 w 21052572"/>
              <a:gd name="connsiteY2024" fmla="*/ 4032456 h 8402012"/>
              <a:gd name="connsiteX2025" fmla="*/ 13336302 w 21052572"/>
              <a:gd name="connsiteY2025" fmla="*/ 4000386 h 8402012"/>
              <a:gd name="connsiteX2026" fmla="*/ 13241507 w 21052572"/>
              <a:gd name="connsiteY2026" fmla="*/ 4000386 h 8402012"/>
              <a:gd name="connsiteX2027" fmla="*/ 13223545 w 21052572"/>
              <a:gd name="connsiteY2027" fmla="*/ 4032456 h 8402012"/>
              <a:gd name="connsiteX2028" fmla="*/ 13241507 w 21052572"/>
              <a:gd name="connsiteY2028" fmla="*/ 4000386 h 8402012"/>
              <a:gd name="connsiteX2029" fmla="*/ 20602224 w 21052572"/>
              <a:gd name="connsiteY2029" fmla="*/ 4000385 h 8402012"/>
              <a:gd name="connsiteX2030" fmla="*/ 20589100 w 21052572"/>
              <a:gd name="connsiteY2030" fmla="*/ 4032455 h 8402012"/>
              <a:gd name="connsiteX2031" fmla="*/ 20602224 w 21052572"/>
              <a:gd name="connsiteY2031" fmla="*/ 4000385 h 8402012"/>
              <a:gd name="connsiteX2032" fmla="*/ 20033552 w 21052572"/>
              <a:gd name="connsiteY2032" fmla="*/ 4000385 h 8402012"/>
              <a:gd name="connsiteX2033" fmla="*/ 20015588 w 21052572"/>
              <a:gd name="connsiteY2033" fmla="*/ 4032455 h 8402012"/>
              <a:gd name="connsiteX2034" fmla="*/ 20033552 w 21052572"/>
              <a:gd name="connsiteY2034" fmla="*/ 4000385 h 8402012"/>
              <a:gd name="connsiteX2035" fmla="*/ 19578440 w 21052572"/>
              <a:gd name="connsiteY2035" fmla="*/ 4000385 h 8402012"/>
              <a:gd name="connsiteX2036" fmla="*/ 19565316 w 21052572"/>
              <a:gd name="connsiteY2036" fmla="*/ 4032455 h 8402012"/>
              <a:gd name="connsiteX2037" fmla="*/ 19578440 w 21052572"/>
              <a:gd name="connsiteY2037" fmla="*/ 4000385 h 8402012"/>
              <a:gd name="connsiteX2038" fmla="*/ 17702600 w 21052572"/>
              <a:gd name="connsiteY2038" fmla="*/ 4000385 h 8402012"/>
              <a:gd name="connsiteX2039" fmla="*/ 17715728 w 21052572"/>
              <a:gd name="connsiteY2039" fmla="*/ 4032456 h 8402012"/>
              <a:gd name="connsiteX2040" fmla="*/ 17702600 w 21052572"/>
              <a:gd name="connsiteY2040" fmla="*/ 4000385 h 8402012"/>
              <a:gd name="connsiteX2041" fmla="*/ 18617096 w 21052572"/>
              <a:gd name="connsiteY2041" fmla="*/ 3982954 h 8402012"/>
              <a:gd name="connsiteX2042" fmla="*/ 18614008 w 21052572"/>
              <a:gd name="connsiteY2042" fmla="*/ 4005724 h 8402012"/>
              <a:gd name="connsiteX2043" fmla="*/ 18617896 w 21052572"/>
              <a:gd name="connsiteY2043" fmla="*/ 4011435 h 8402012"/>
              <a:gd name="connsiteX2044" fmla="*/ 18619000 w 21052572"/>
              <a:gd name="connsiteY2044" fmla="*/ 3997137 h 8402012"/>
              <a:gd name="connsiteX2045" fmla="*/ 18630404 w 21052572"/>
              <a:gd name="connsiteY2045" fmla="*/ 4000079 h 8402012"/>
              <a:gd name="connsiteX2046" fmla="*/ 18624332 w 21052572"/>
              <a:gd name="connsiteY2046" fmla="*/ 4006367 h 8402012"/>
              <a:gd name="connsiteX2047" fmla="*/ 18619764 w 21052572"/>
              <a:gd name="connsiteY2047" fmla="*/ 4014180 h 8402012"/>
              <a:gd name="connsiteX2048" fmla="*/ 18627040 w 21052572"/>
              <a:gd name="connsiteY2048" fmla="*/ 4024867 h 8402012"/>
              <a:gd name="connsiteX2049" fmla="*/ 18661160 w 21052572"/>
              <a:gd name="connsiteY2049" fmla="*/ 4047437 h 8402012"/>
              <a:gd name="connsiteX2050" fmla="*/ 18783684 w 21052572"/>
              <a:gd name="connsiteY2050" fmla="*/ 4086126 h 8402012"/>
              <a:gd name="connsiteX2051" fmla="*/ 18680508 w 21052572"/>
              <a:gd name="connsiteY2051" fmla="*/ 4028090 h 8402012"/>
              <a:gd name="connsiteX2052" fmla="*/ 18617096 w 21052572"/>
              <a:gd name="connsiteY2052" fmla="*/ 3982954 h 8402012"/>
              <a:gd name="connsiteX2053" fmla="*/ 15127852 w 21052572"/>
              <a:gd name="connsiteY2053" fmla="*/ 3973524 h 8402012"/>
              <a:gd name="connsiteX2054" fmla="*/ 15095742 w 21052572"/>
              <a:gd name="connsiteY2054" fmla="*/ 3998802 h 8402012"/>
              <a:gd name="connsiteX2055" fmla="*/ 15127852 w 21052572"/>
              <a:gd name="connsiteY2055" fmla="*/ 3973524 h 8402012"/>
              <a:gd name="connsiteX2056" fmla="*/ 16825748 w 21052572"/>
              <a:gd name="connsiteY2056" fmla="*/ 3973523 h 8402012"/>
              <a:gd name="connsiteX2057" fmla="*/ 16862640 w 21052572"/>
              <a:gd name="connsiteY2057" fmla="*/ 3998802 h 8402012"/>
              <a:gd name="connsiteX2058" fmla="*/ 16825748 w 21052572"/>
              <a:gd name="connsiteY2058" fmla="*/ 3973523 h 8402012"/>
              <a:gd name="connsiteX2059" fmla="*/ 17828948 w 21052572"/>
              <a:gd name="connsiteY2059" fmla="*/ 3971948 h 8402012"/>
              <a:gd name="connsiteX2060" fmla="*/ 17867424 w 21052572"/>
              <a:gd name="connsiteY2060" fmla="*/ 4117814 h 8402012"/>
              <a:gd name="connsiteX2061" fmla="*/ 17772300 w 21052572"/>
              <a:gd name="connsiteY2061" fmla="*/ 4047544 h 8402012"/>
              <a:gd name="connsiteX2062" fmla="*/ 17828948 w 21052572"/>
              <a:gd name="connsiteY2062" fmla="*/ 3971948 h 8402012"/>
              <a:gd name="connsiteX2063" fmla="*/ 15925198 w 21052572"/>
              <a:gd name="connsiteY2063" fmla="*/ 3971945 h 8402012"/>
              <a:gd name="connsiteX2064" fmla="*/ 15962062 w 21052572"/>
              <a:gd name="connsiteY2064" fmla="*/ 3984110 h 8402012"/>
              <a:gd name="connsiteX2065" fmla="*/ 15925198 w 21052572"/>
              <a:gd name="connsiteY2065" fmla="*/ 3971945 h 8402012"/>
              <a:gd name="connsiteX2066" fmla="*/ 13601727 w 21052572"/>
              <a:gd name="connsiteY2066" fmla="*/ 3971945 h 8402012"/>
              <a:gd name="connsiteX2067" fmla="*/ 13583765 w 21052572"/>
              <a:gd name="connsiteY2067" fmla="*/ 3999245 h 8402012"/>
              <a:gd name="connsiteX2068" fmla="*/ 13601727 w 21052572"/>
              <a:gd name="connsiteY2068" fmla="*/ 3971945 h 8402012"/>
              <a:gd name="connsiteX2069" fmla="*/ 10976910 w 21052572"/>
              <a:gd name="connsiteY2069" fmla="*/ 3971945 h 8402012"/>
              <a:gd name="connsiteX2070" fmla="*/ 10994872 w 21052572"/>
              <a:gd name="connsiteY2070" fmla="*/ 3999245 h 8402012"/>
              <a:gd name="connsiteX2071" fmla="*/ 10976910 w 21052572"/>
              <a:gd name="connsiteY2071" fmla="*/ 3971945 h 8402012"/>
              <a:gd name="connsiteX2072" fmla="*/ 20541704 w 21052572"/>
              <a:gd name="connsiteY2072" fmla="*/ 3971944 h 8402012"/>
              <a:gd name="connsiteX2073" fmla="*/ 20554828 w 21052572"/>
              <a:gd name="connsiteY2073" fmla="*/ 3999245 h 8402012"/>
              <a:gd name="connsiteX2074" fmla="*/ 20541704 w 21052572"/>
              <a:gd name="connsiteY2074" fmla="*/ 3971944 h 8402012"/>
              <a:gd name="connsiteX2075" fmla="*/ 18565508 w 21052572"/>
              <a:gd name="connsiteY2075" fmla="*/ 3971132 h 8402012"/>
              <a:gd name="connsiteX2076" fmla="*/ 18584852 w 21052572"/>
              <a:gd name="connsiteY2076" fmla="*/ 3996927 h 8402012"/>
              <a:gd name="connsiteX2077" fmla="*/ 18565508 w 21052572"/>
              <a:gd name="connsiteY2077" fmla="*/ 3971132 h 8402012"/>
              <a:gd name="connsiteX2078" fmla="*/ 16566904 w 21052572"/>
              <a:gd name="connsiteY2078" fmla="*/ 3967637 h 8402012"/>
              <a:gd name="connsiteX2079" fmla="*/ 16601926 w 21052572"/>
              <a:gd name="connsiteY2079" fmla="*/ 3974099 h 8402012"/>
              <a:gd name="connsiteX2080" fmla="*/ 16546102 w 21052572"/>
              <a:gd name="connsiteY2080" fmla="*/ 3999954 h 8402012"/>
              <a:gd name="connsiteX2081" fmla="*/ 16566904 w 21052572"/>
              <a:gd name="connsiteY2081" fmla="*/ 3967637 h 8402012"/>
              <a:gd name="connsiteX2082" fmla="*/ 12227107 w 21052572"/>
              <a:gd name="connsiteY2082" fmla="*/ 3941563 h 8402012"/>
              <a:gd name="connsiteX2083" fmla="*/ 12213982 w 21052572"/>
              <a:gd name="connsiteY2083" fmla="*/ 3947178 h 8402012"/>
              <a:gd name="connsiteX2084" fmla="*/ 12226912 w 21052572"/>
              <a:gd name="connsiteY2084" fmla="*/ 3941576 h 8402012"/>
              <a:gd name="connsiteX2085" fmla="*/ 16526116 w 21052572"/>
              <a:gd name="connsiteY2085" fmla="*/ 3940173 h 8402012"/>
              <a:gd name="connsiteX2086" fmla="*/ 16489224 w 21052572"/>
              <a:gd name="connsiteY2086" fmla="*/ 3970916 h 8402012"/>
              <a:gd name="connsiteX2087" fmla="*/ 16526116 w 21052572"/>
              <a:gd name="connsiteY2087" fmla="*/ 3940173 h 8402012"/>
              <a:gd name="connsiteX2088" fmla="*/ 19526372 w 21052572"/>
              <a:gd name="connsiteY2088" fmla="*/ 3940172 h 8402012"/>
              <a:gd name="connsiteX2089" fmla="*/ 19489480 w 21052572"/>
              <a:gd name="connsiteY2089" fmla="*/ 3970916 h 8402012"/>
              <a:gd name="connsiteX2090" fmla="*/ 19526372 w 21052572"/>
              <a:gd name="connsiteY2090" fmla="*/ 3940172 h 8402012"/>
              <a:gd name="connsiteX2091" fmla="*/ 13460727 w 21052572"/>
              <a:gd name="connsiteY2091" fmla="*/ 3938769 h 8402012"/>
              <a:gd name="connsiteX2092" fmla="*/ 13492647 w 21052572"/>
              <a:gd name="connsiteY2092" fmla="*/ 3985036 h 8402012"/>
              <a:gd name="connsiteX2093" fmla="*/ 13460727 w 21052572"/>
              <a:gd name="connsiteY2093" fmla="*/ 3938769 h 8402012"/>
              <a:gd name="connsiteX2094" fmla="*/ 19735948 w 21052572"/>
              <a:gd name="connsiteY2094" fmla="*/ 3938767 h 8402012"/>
              <a:gd name="connsiteX2095" fmla="*/ 19753908 w 21052572"/>
              <a:gd name="connsiteY2095" fmla="*/ 3970875 h 8402012"/>
              <a:gd name="connsiteX2096" fmla="*/ 19735948 w 21052572"/>
              <a:gd name="connsiteY2096" fmla="*/ 3938767 h 8402012"/>
              <a:gd name="connsiteX2097" fmla="*/ 14881456 w 21052572"/>
              <a:gd name="connsiteY2097" fmla="*/ 3938767 h 8402012"/>
              <a:gd name="connsiteX2098" fmla="*/ 14863494 w 21052572"/>
              <a:gd name="connsiteY2098" fmla="*/ 3970875 h 8402012"/>
              <a:gd name="connsiteX2099" fmla="*/ 14881456 w 21052572"/>
              <a:gd name="connsiteY2099" fmla="*/ 3938767 h 8402012"/>
              <a:gd name="connsiteX2100" fmla="*/ 10133238 w 21052572"/>
              <a:gd name="connsiteY2100" fmla="*/ 3938767 h 8402012"/>
              <a:gd name="connsiteX2101" fmla="*/ 10151200 w 21052572"/>
              <a:gd name="connsiteY2101" fmla="*/ 3970875 h 8402012"/>
              <a:gd name="connsiteX2102" fmla="*/ 10133238 w 21052572"/>
              <a:gd name="connsiteY2102" fmla="*/ 3938767 h 8402012"/>
              <a:gd name="connsiteX2103" fmla="*/ 15625454 w 21052572"/>
              <a:gd name="connsiteY2103" fmla="*/ 3938765 h 8402012"/>
              <a:gd name="connsiteX2104" fmla="*/ 15604980 w 21052572"/>
              <a:gd name="connsiteY2104" fmla="*/ 3994609 h 8402012"/>
              <a:gd name="connsiteX2105" fmla="*/ 15625454 w 21052572"/>
              <a:gd name="connsiteY2105" fmla="*/ 3938765 h 8402012"/>
              <a:gd name="connsiteX2106" fmla="*/ 14925110 w 21052572"/>
              <a:gd name="connsiteY2106" fmla="*/ 3938765 h 8402012"/>
              <a:gd name="connsiteX2107" fmla="*/ 14961974 w 21052572"/>
              <a:gd name="connsiteY2107" fmla="*/ 3951175 h 8402012"/>
              <a:gd name="connsiteX2108" fmla="*/ 14925110 w 21052572"/>
              <a:gd name="connsiteY2108" fmla="*/ 3994609 h 8402012"/>
              <a:gd name="connsiteX2109" fmla="*/ 14925110 w 21052572"/>
              <a:gd name="connsiteY2109" fmla="*/ 3938765 h 8402012"/>
              <a:gd name="connsiteX2110" fmla="*/ 13941227 w 21052572"/>
              <a:gd name="connsiteY2110" fmla="*/ 3936396 h 8402012"/>
              <a:gd name="connsiteX2111" fmla="*/ 13976130 w 21052572"/>
              <a:gd name="connsiteY2111" fmla="*/ 3939713 h 8402012"/>
              <a:gd name="connsiteX2112" fmla="*/ 13920286 w 21052572"/>
              <a:gd name="connsiteY2112" fmla="*/ 3972892 h 8402012"/>
              <a:gd name="connsiteX2113" fmla="*/ 13941227 w 21052572"/>
              <a:gd name="connsiteY2113" fmla="*/ 3936396 h 8402012"/>
              <a:gd name="connsiteX2114" fmla="*/ 12242336 w 21052572"/>
              <a:gd name="connsiteY2114" fmla="*/ 3936380 h 8402012"/>
              <a:gd name="connsiteX2115" fmla="*/ 12239842 w 21052572"/>
              <a:gd name="connsiteY2115" fmla="*/ 3940774 h 8402012"/>
              <a:gd name="connsiteX2116" fmla="*/ 12227107 w 21052572"/>
              <a:gd name="connsiteY2116" fmla="*/ 3941563 h 8402012"/>
              <a:gd name="connsiteX2117" fmla="*/ 12237603 w 21052572"/>
              <a:gd name="connsiteY2117" fmla="*/ 3937073 h 8402012"/>
              <a:gd name="connsiteX2118" fmla="*/ 10939187 w 21052572"/>
              <a:gd name="connsiteY2118" fmla="*/ 3929286 h 8402012"/>
              <a:gd name="connsiteX2119" fmla="*/ 10971107 w 21052572"/>
              <a:gd name="connsiteY2119" fmla="*/ 3929286 h 8402012"/>
              <a:gd name="connsiteX2120" fmla="*/ 10964723 w 21052572"/>
              <a:gd name="connsiteY2120" fmla="*/ 3999323 h 8402012"/>
              <a:gd name="connsiteX2121" fmla="*/ 10920035 w 21052572"/>
              <a:gd name="connsiteY2121" fmla="*/ 3999323 h 8402012"/>
              <a:gd name="connsiteX2122" fmla="*/ 10939187 w 21052572"/>
              <a:gd name="connsiteY2122" fmla="*/ 3929286 h 8402012"/>
              <a:gd name="connsiteX2123" fmla="*/ 13184670 w 21052572"/>
              <a:gd name="connsiteY2123" fmla="*/ 3919831 h 8402012"/>
              <a:gd name="connsiteX2124" fmla="*/ 13229838 w 21052572"/>
              <a:gd name="connsiteY2124" fmla="*/ 3952146 h 8402012"/>
              <a:gd name="connsiteX2125" fmla="*/ 13107238 w 21052572"/>
              <a:gd name="connsiteY2125" fmla="*/ 4009238 h 8402012"/>
              <a:gd name="connsiteX2126" fmla="*/ 12741590 w 21052572"/>
              <a:gd name="connsiteY2126" fmla="*/ 4060945 h 8402012"/>
              <a:gd name="connsiteX2127" fmla="*/ 12542634 w 21052572"/>
              <a:gd name="connsiteY2127" fmla="*/ 4060945 h 8402012"/>
              <a:gd name="connsiteX2128" fmla="*/ 12510371 w 21052572"/>
              <a:gd name="connsiteY2128" fmla="*/ 4106189 h 8402012"/>
              <a:gd name="connsiteX2129" fmla="*/ 12452298 w 21052572"/>
              <a:gd name="connsiteY2129" fmla="*/ 4112651 h 8402012"/>
              <a:gd name="connsiteX2130" fmla="*/ 12073744 w 21052572"/>
              <a:gd name="connsiteY2130" fmla="*/ 4164358 h 8402012"/>
              <a:gd name="connsiteX2131" fmla="*/ 11323089 w 21052572"/>
              <a:gd name="connsiteY2131" fmla="*/ 4393697 h 8402012"/>
              <a:gd name="connsiteX2132" fmla="*/ 10957441 w 21052572"/>
              <a:gd name="connsiteY2132" fmla="*/ 4535889 h 8402012"/>
              <a:gd name="connsiteX2133" fmla="*/ 10867104 w 21052572"/>
              <a:gd name="connsiteY2133" fmla="*/ 4581132 h 8402012"/>
              <a:gd name="connsiteX2134" fmla="*/ 10809031 w 21052572"/>
              <a:gd name="connsiteY2134" fmla="*/ 4587595 h 8402012"/>
              <a:gd name="connsiteX2135" fmla="*/ 10816559 w 21052572"/>
              <a:gd name="connsiteY2135" fmla="*/ 4458330 h 8402012"/>
              <a:gd name="connsiteX2136" fmla="*/ 10883555 w 21052572"/>
              <a:gd name="connsiteY2136" fmla="*/ 4435607 h 8402012"/>
              <a:gd name="connsiteX2137" fmla="*/ 10892077 w 21052572"/>
              <a:gd name="connsiteY2137" fmla="*/ 4397451 h 8402012"/>
              <a:gd name="connsiteX2138" fmla="*/ 10891595 w 21052572"/>
              <a:gd name="connsiteY2138" fmla="*/ 4396383 h 8402012"/>
              <a:gd name="connsiteX2139" fmla="*/ 10892628 w 21052572"/>
              <a:gd name="connsiteY2139" fmla="*/ 4394984 h 8402012"/>
              <a:gd name="connsiteX2140" fmla="*/ 10892915 w 21052572"/>
              <a:gd name="connsiteY2140" fmla="*/ 4393697 h 8402012"/>
              <a:gd name="connsiteX2141" fmla="*/ 10893270 w 21052572"/>
              <a:gd name="connsiteY2141" fmla="*/ 4394113 h 8402012"/>
              <a:gd name="connsiteX2142" fmla="*/ 10898330 w 21052572"/>
              <a:gd name="connsiteY2142" fmla="*/ 4387259 h 8402012"/>
              <a:gd name="connsiteX2143" fmla="*/ 10909557 w 21052572"/>
              <a:gd name="connsiteY2143" fmla="*/ 4396383 h 8402012"/>
              <a:gd name="connsiteX2144" fmla="*/ 10902831 w 21052572"/>
              <a:gd name="connsiteY2144" fmla="*/ 4405328 h 8402012"/>
              <a:gd name="connsiteX2145" fmla="*/ 10904711 w 21052572"/>
              <a:gd name="connsiteY2145" fmla="*/ 4407532 h 8402012"/>
              <a:gd name="connsiteX2146" fmla="*/ 10950988 w 21052572"/>
              <a:gd name="connsiteY2146" fmla="*/ 4406623 h 8402012"/>
              <a:gd name="connsiteX2147" fmla="*/ 11033797 w 21052572"/>
              <a:gd name="connsiteY2147" fmla="*/ 4393697 h 8402012"/>
              <a:gd name="connsiteX2148" fmla="*/ 11014439 w 21052572"/>
              <a:gd name="connsiteY2148" fmla="*/ 4349531 h 8402012"/>
              <a:gd name="connsiteX2149" fmla="*/ 10950988 w 21052572"/>
              <a:gd name="connsiteY2149" fmla="*/ 4375384 h 8402012"/>
              <a:gd name="connsiteX2150" fmla="*/ 10867104 w 21052572"/>
              <a:gd name="connsiteY2150" fmla="*/ 4330141 h 8402012"/>
              <a:gd name="connsiteX2151" fmla="*/ 12036104 w 21052572"/>
              <a:gd name="connsiteY2151" fmla="*/ 4009238 h 8402012"/>
              <a:gd name="connsiteX2152" fmla="*/ 11547856 w 21052572"/>
              <a:gd name="connsiteY2152" fmla="*/ 4195489 h 8402012"/>
              <a:gd name="connsiteX2153" fmla="*/ 11310184 w 21052572"/>
              <a:gd name="connsiteY2153" fmla="*/ 4265508 h 8402012"/>
              <a:gd name="connsiteX2154" fmla="*/ 11188660 w 21052572"/>
              <a:gd name="connsiteY2154" fmla="*/ 4284898 h 8402012"/>
              <a:gd name="connsiteX2155" fmla="*/ 11130586 w 21052572"/>
              <a:gd name="connsiteY2155" fmla="*/ 4284898 h 8402012"/>
              <a:gd name="connsiteX2156" fmla="*/ 11091870 w 21052572"/>
              <a:gd name="connsiteY2156" fmla="*/ 4349531 h 8402012"/>
              <a:gd name="connsiteX2157" fmla="*/ 11476877 w 21052572"/>
              <a:gd name="connsiteY2157" fmla="*/ 4265508 h 8402012"/>
              <a:gd name="connsiteX2158" fmla="*/ 11650022 w 21052572"/>
              <a:gd name="connsiteY2158" fmla="*/ 4195489 h 8402012"/>
              <a:gd name="connsiteX2159" fmla="*/ 11824243 w 21052572"/>
              <a:gd name="connsiteY2159" fmla="*/ 4138506 h 8402012"/>
              <a:gd name="connsiteX2160" fmla="*/ 12196344 w 21052572"/>
              <a:gd name="connsiteY2160" fmla="*/ 4048019 h 8402012"/>
              <a:gd name="connsiteX2161" fmla="*/ 12382394 w 21052572"/>
              <a:gd name="connsiteY2161" fmla="*/ 4015703 h 8402012"/>
              <a:gd name="connsiteX2162" fmla="*/ 12529729 w 21052572"/>
              <a:gd name="connsiteY2162" fmla="*/ 3971537 h 8402012"/>
              <a:gd name="connsiteX2163" fmla="*/ 13184670 w 21052572"/>
              <a:gd name="connsiteY2163" fmla="*/ 3919831 h 8402012"/>
              <a:gd name="connsiteX2164" fmla="*/ 14203682 w 21052572"/>
              <a:gd name="connsiteY2164" fmla="*/ 3919806 h 8402012"/>
              <a:gd name="connsiteX2165" fmla="*/ 14236750 w 21052572"/>
              <a:gd name="connsiteY2165" fmla="*/ 3938958 h 8402012"/>
              <a:gd name="connsiteX2166" fmla="*/ 14190455 w 21052572"/>
              <a:gd name="connsiteY2166" fmla="*/ 3970880 h 8402012"/>
              <a:gd name="connsiteX2167" fmla="*/ 14203682 w 21052572"/>
              <a:gd name="connsiteY2167" fmla="*/ 3919806 h 8402012"/>
              <a:gd name="connsiteX2168" fmla="*/ 13443216 w 21052572"/>
              <a:gd name="connsiteY2168" fmla="*/ 3919332 h 8402012"/>
              <a:gd name="connsiteX2169" fmla="*/ 13454700 w 21052572"/>
              <a:gd name="connsiteY2169" fmla="*/ 3921891 h 8402012"/>
              <a:gd name="connsiteX2170" fmla="*/ 13441575 w 21052572"/>
              <a:gd name="connsiteY2170" fmla="*/ 3942365 h 8402012"/>
              <a:gd name="connsiteX2171" fmla="*/ 13443216 w 21052572"/>
              <a:gd name="connsiteY2171" fmla="*/ 3919332 h 8402012"/>
              <a:gd name="connsiteX2172" fmla="*/ 13860136 w 21052572"/>
              <a:gd name="connsiteY2172" fmla="*/ 3910327 h 8402012"/>
              <a:gd name="connsiteX2173" fmla="*/ 13886031 w 21052572"/>
              <a:gd name="connsiteY2173" fmla="*/ 3954824 h 8402012"/>
              <a:gd name="connsiteX2174" fmla="*/ 13782451 w 21052572"/>
              <a:gd name="connsiteY2174" fmla="*/ 3991909 h 8402012"/>
              <a:gd name="connsiteX2175" fmla="*/ 13621685 w 21052572"/>
              <a:gd name="connsiteY2175" fmla="*/ 3999323 h 8402012"/>
              <a:gd name="connsiteX2176" fmla="*/ 13621685 w 21052572"/>
              <a:gd name="connsiteY2176" fmla="*/ 3942111 h 8402012"/>
              <a:gd name="connsiteX2177" fmla="*/ 13654054 w 21052572"/>
              <a:gd name="connsiteY2177" fmla="*/ 3935754 h 8402012"/>
              <a:gd name="connsiteX2178" fmla="*/ 13711239 w 21052572"/>
              <a:gd name="connsiteY2178" fmla="*/ 3935754 h 8402012"/>
              <a:gd name="connsiteX2179" fmla="*/ 13853662 w 21052572"/>
              <a:gd name="connsiteY2179" fmla="*/ 3923040 h 8402012"/>
              <a:gd name="connsiteX2180" fmla="*/ 13860136 w 21052572"/>
              <a:gd name="connsiteY2180" fmla="*/ 3910327 h 8402012"/>
              <a:gd name="connsiteX2181" fmla="*/ 10171155 w 21052572"/>
              <a:gd name="connsiteY2181" fmla="*/ 3910325 h 8402012"/>
              <a:gd name="connsiteX2182" fmla="*/ 10189117 w 21052572"/>
              <a:gd name="connsiteY2182" fmla="*/ 3942433 h 8402012"/>
              <a:gd name="connsiteX2183" fmla="*/ 10171155 w 21052572"/>
              <a:gd name="connsiteY2183" fmla="*/ 3910325 h 8402012"/>
              <a:gd name="connsiteX2184" fmla="*/ 16710998 w 21052572"/>
              <a:gd name="connsiteY2184" fmla="*/ 3910324 h 8402012"/>
              <a:gd name="connsiteX2185" fmla="*/ 16693034 w 21052572"/>
              <a:gd name="connsiteY2185" fmla="*/ 3942432 h 8402012"/>
              <a:gd name="connsiteX2186" fmla="*/ 16710998 w 21052572"/>
              <a:gd name="connsiteY2186" fmla="*/ 3910324 h 8402012"/>
              <a:gd name="connsiteX2187" fmla="*/ 16659854 w 21052572"/>
              <a:gd name="connsiteY2187" fmla="*/ 3910324 h 8402012"/>
              <a:gd name="connsiteX2188" fmla="*/ 16677816 w 21052572"/>
              <a:gd name="connsiteY2188" fmla="*/ 3942432 h 8402012"/>
              <a:gd name="connsiteX2189" fmla="*/ 16659854 w 21052572"/>
              <a:gd name="connsiteY2189" fmla="*/ 3910324 h 8402012"/>
              <a:gd name="connsiteX2190" fmla="*/ 13298330 w 21052572"/>
              <a:gd name="connsiteY2190" fmla="*/ 3910324 h 8402012"/>
              <a:gd name="connsiteX2191" fmla="*/ 13280423 w 21052572"/>
              <a:gd name="connsiteY2191" fmla="*/ 3942433 h 8402012"/>
              <a:gd name="connsiteX2192" fmla="*/ 13298330 w 21052572"/>
              <a:gd name="connsiteY2192" fmla="*/ 3910324 h 8402012"/>
              <a:gd name="connsiteX2193" fmla="*/ 11734271 w 21052572"/>
              <a:gd name="connsiteY2193" fmla="*/ 3910324 h 8402012"/>
              <a:gd name="connsiteX2194" fmla="*/ 11716309 w 21052572"/>
              <a:gd name="connsiteY2194" fmla="*/ 3942433 h 8402012"/>
              <a:gd name="connsiteX2195" fmla="*/ 11734271 w 21052572"/>
              <a:gd name="connsiteY2195" fmla="*/ 3910324 h 8402012"/>
              <a:gd name="connsiteX2196" fmla="*/ 19579536 w 21052572"/>
              <a:gd name="connsiteY2196" fmla="*/ 3910323 h 8402012"/>
              <a:gd name="connsiteX2197" fmla="*/ 19597496 w 21052572"/>
              <a:gd name="connsiteY2197" fmla="*/ 3942431 h 8402012"/>
              <a:gd name="connsiteX2198" fmla="*/ 19579536 w 21052572"/>
              <a:gd name="connsiteY2198" fmla="*/ 3910323 h 8402012"/>
              <a:gd name="connsiteX2199" fmla="*/ 19451560 w 21052572"/>
              <a:gd name="connsiteY2199" fmla="*/ 3910323 h 8402012"/>
              <a:gd name="connsiteX2200" fmla="*/ 19469468 w 21052572"/>
              <a:gd name="connsiteY2200" fmla="*/ 3942431 h 8402012"/>
              <a:gd name="connsiteX2201" fmla="*/ 19451560 w 21052572"/>
              <a:gd name="connsiteY2201" fmla="*/ 3910323 h 8402012"/>
              <a:gd name="connsiteX2202" fmla="*/ 17375560 w 21052572"/>
              <a:gd name="connsiteY2202" fmla="*/ 3910323 h 8402012"/>
              <a:gd name="connsiteX2203" fmla="*/ 17412452 w 21052572"/>
              <a:gd name="connsiteY2203" fmla="*/ 3910323 h 8402012"/>
              <a:gd name="connsiteX2204" fmla="*/ 17412452 w 21052572"/>
              <a:gd name="connsiteY2204" fmla="*/ 3942432 h 8402012"/>
              <a:gd name="connsiteX2205" fmla="*/ 17375560 w 21052572"/>
              <a:gd name="connsiteY2205" fmla="*/ 3942432 h 8402012"/>
              <a:gd name="connsiteX2206" fmla="*/ 17375560 w 21052572"/>
              <a:gd name="connsiteY2206" fmla="*/ 3910323 h 8402012"/>
              <a:gd name="connsiteX2207" fmla="*/ 9711990 w 21052572"/>
              <a:gd name="connsiteY2207" fmla="*/ 3908169 h 8402012"/>
              <a:gd name="connsiteX2208" fmla="*/ 9731335 w 21052572"/>
              <a:gd name="connsiteY2208" fmla="*/ 3940409 h 8402012"/>
              <a:gd name="connsiteX2209" fmla="*/ 9711990 w 21052572"/>
              <a:gd name="connsiteY2209" fmla="*/ 3908169 h 8402012"/>
              <a:gd name="connsiteX2210" fmla="*/ 14696577 w 21052572"/>
              <a:gd name="connsiteY2210" fmla="*/ 3907457 h 8402012"/>
              <a:gd name="connsiteX2211" fmla="*/ 14659685 w 21052572"/>
              <a:gd name="connsiteY2211" fmla="*/ 3940525 h 8402012"/>
              <a:gd name="connsiteX2212" fmla="*/ 14696577 w 21052572"/>
              <a:gd name="connsiteY2212" fmla="*/ 3907457 h 8402012"/>
              <a:gd name="connsiteX2213" fmla="*/ 19034468 w 21052572"/>
              <a:gd name="connsiteY2213" fmla="*/ 3906992 h 8402012"/>
              <a:gd name="connsiteX2214" fmla="*/ 19071332 w 21052572"/>
              <a:gd name="connsiteY2214" fmla="*/ 3937736 h 8402012"/>
              <a:gd name="connsiteX2215" fmla="*/ 19034468 w 21052572"/>
              <a:gd name="connsiteY2215" fmla="*/ 3906992 h 8402012"/>
              <a:gd name="connsiteX2216" fmla="*/ 15364180 w 21052572"/>
              <a:gd name="connsiteY2216" fmla="*/ 3890681 h 8402012"/>
              <a:gd name="connsiteX2217" fmla="*/ 15428808 w 21052572"/>
              <a:gd name="connsiteY2217" fmla="*/ 3908982 h 8402012"/>
              <a:gd name="connsiteX2218" fmla="*/ 15396222 w 21052572"/>
              <a:gd name="connsiteY2218" fmla="*/ 3947181 h 8402012"/>
              <a:gd name="connsiteX2219" fmla="*/ 15319102 w 21052572"/>
              <a:gd name="connsiteY2219" fmla="*/ 3940814 h 8402012"/>
              <a:gd name="connsiteX2220" fmla="*/ 15299550 w 21052572"/>
              <a:gd name="connsiteY2220" fmla="*/ 3896249 h 8402012"/>
              <a:gd name="connsiteX2221" fmla="*/ 15364180 w 21052572"/>
              <a:gd name="connsiteY2221" fmla="*/ 3890681 h 8402012"/>
              <a:gd name="connsiteX2222" fmla="*/ 10209271 w 21052572"/>
              <a:gd name="connsiteY2222" fmla="*/ 3877149 h 8402012"/>
              <a:gd name="connsiteX2223" fmla="*/ 10227046 w 21052572"/>
              <a:gd name="connsiteY2223" fmla="*/ 3942420 h 8402012"/>
              <a:gd name="connsiteX2224" fmla="*/ 10209271 w 21052572"/>
              <a:gd name="connsiteY2224" fmla="*/ 3877149 h 8402012"/>
              <a:gd name="connsiteX2225" fmla="*/ 13393180 w 21052572"/>
              <a:gd name="connsiteY2225" fmla="*/ 3877148 h 8402012"/>
              <a:gd name="connsiteX2226" fmla="*/ 13375218 w 21052572"/>
              <a:gd name="connsiteY2226" fmla="*/ 3942419 h 8402012"/>
              <a:gd name="connsiteX2227" fmla="*/ 13393180 w 21052572"/>
              <a:gd name="connsiteY2227" fmla="*/ 3877148 h 8402012"/>
              <a:gd name="connsiteX2228" fmla="*/ 13806534 w 21052572"/>
              <a:gd name="connsiteY2228" fmla="*/ 3877147 h 8402012"/>
              <a:gd name="connsiteX2229" fmla="*/ 13852829 w 21052572"/>
              <a:gd name="connsiteY2229" fmla="*/ 3889449 h 8402012"/>
              <a:gd name="connsiteX2230" fmla="*/ 13806534 w 21052572"/>
              <a:gd name="connsiteY2230" fmla="*/ 3877147 h 8402012"/>
              <a:gd name="connsiteX2231" fmla="*/ 13659603 w 21052572"/>
              <a:gd name="connsiteY2231" fmla="*/ 3877147 h 8402012"/>
              <a:gd name="connsiteX2232" fmla="*/ 13677565 w 21052572"/>
              <a:gd name="connsiteY2232" fmla="*/ 3909253 h 8402012"/>
              <a:gd name="connsiteX2233" fmla="*/ 13659603 w 21052572"/>
              <a:gd name="connsiteY2233" fmla="*/ 3877147 h 8402012"/>
              <a:gd name="connsiteX2234" fmla="*/ 11792144 w 21052572"/>
              <a:gd name="connsiteY2234" fmla="*/ 3877147 h 8402012"/>
              <a:gd name="connsiteX2235" fmla="*/ 11810106 w 21052572"/>
              <a:gd name="connsiteY2235" fmla="*/ 3909253 h 8402012"/>
              <a:gd name="connsiteX2236" fmla="*/ 11792144 w 21052572"/>
              <a:gd name="connsiteY2236" fmla="*/ 3877147 h 8402012"/>
              <a:gd name="connsiteX2237" fmla="*/ 20014596 w 21052572"/>
              <a:gd name="connsiteY2237" fmla="*/ 3877146 h 8402012"/>
              <a:gd name="connsiteX2238" fmla="*/ 19996632 w 21052572"/>
              <a:gd name="connsiteY2238" fmla="*/ 3909252 h 8402012"/>
              <a:gd name="connsiteX2239" fmla="*/ 20014596 w 21052572"/>
              <a:gd name="connsiteY2239" fmla="*/ 3877146 h 8402012"/>
              <a:gd name="connsiteX2240" fmla="*/ 19564320 w 21052572"/>
              <a:gd name="connsiteY2240" fmla="*/ 3877146 h 8402012"/>
              <a:gd name="connsiteX2241" fmla="*/ 19546356 w 21052572"/>
              <a:gd name="connsiteY2241" fmla="*/ 3909253 h 8402012"/>
              <a:gd name="connsiteX2242" fmla="*/ 19564320 w 21052572"/>
              <a:gd name="connsiteY2242" fmla="*/ 3877146 h 8402012"/>
              <a:gd name="connsiteX2243" fmla="*/ 11051722 w 21052572"/>
              <a:gd name="connsiteY2243" fmla="*/ 3874280 h 8402012"/>
              <a:gd name="connsiteX2244" fmla="*/ 11014830 w 21052572"/>
              <a:gd name="connsiteY2244" fmla="*/ 3907348 h 8402012"/>
              <a:gd name="connsiteX2245" fmla="*/ 11051722 w 21052572"/>
              <a:gd name="connsiteY2245" fmla="*/ 3874280 h 8402012"/>
              <a:gd name="connsiteX2246" fmla="*/ 18615336 w 21052572"/>
              <a:gd name="connsiteY2246" fmla="*/ 3873366 h 8402012"/>
              <a:gd name="connsiteX2247" fmla="*/ 18616408 w 21052572"/>
              <a:gd name="connsiteY2247" fmla="*/ 3875546 h 8402012"/>
              <a:gd name="connsiteX2248" fmla="*/ 18617472 w 21052572"/>
              <a:gd name="connsiteY2248" fmla="*/ 3877715 h 8402012"/>
              <a:gd name="connsiteX2249" fmla="*/ 20396188 w 21052572"/>
              <a:gd name="connsiteY2249" fmla="*/ 3864633 h 8402012"/>
              <a:gd name="connsiteX2250" fmla="*/ 20480392 w 21052572"/>
              <a:gd name="connsiteY2250" fmla="*/ 3916069 h 8402012"/>
              <a:gd name="connsiteX2251" fmla="*/ 20514264 w 21052572"/>
              <a:gd name="connsiteY2251" fmla="*/ 3962547 h 8402012"/>
              <a:gd name="connsiteX2252" fmla="*/ 20542032 w 21052572"/>
              <a:gd name="connsiteY2252" fmla="*/ 4014060 h 8402012"/>
              <a:gd name="connsiteX2253" fmla="*/ 20543344 w 21052572"/>
              <a:gd name="connsiteY2253" fmla="*/ 3997137 h 8402012"/>
              <a:gd name="connsiteX2254" fmla="*/ 20554828 w 21052572"/>
              <a:gd name="connsiteY2254" fmla="*/ 4000079 h 8402012"/>
              <a:gd name="connsiteX2255" fmla="*/ 20548264 w 21052572"/>
              <a:gd name="connsiteY2255" fmla="*/ 4006367 h 8402012"/>
              <a:gd name="connsiteX2256" fmla="*/ 20543016 w 21052572"/>
              <a:gd name="connsiteY2256" fmla="*/ 4015889 h 8402012"/>
              <a:gd name="connsiteX2257" fmla="*/ 20544084 w 21052572"/>
              <a:gd name="connsiteY2257" fmla="*/ 4017869 h 8402012"/>
              <a:gd name="connsiteX2258" fmla="*/ 20834484 w 21052572"/>
              <a:gd name="connsiteY2258" fmla="*/ 4317819 h 8402012"/>
              <a:gd name="connsiteX2259" fmla="*/ 20763236 w 21052572"/>
              <a:gd name="connsiteY2259" fmla="*/ 4285671 h 8402012"/>
              <a:gd name="connsiteX2260" fmla="*/ 20667156 w 21052572"/>
              <a:gd name="connsiteY2260" fmla="*/ 4190300 h 8402012"/>
              <a:gd name="connsiteX2261" fmla="*/ 20448004 w 21052572"/>
              <a:gd name="connsiteY2261" fmla="*/ 3980365 h 8402012"/>
              <a:gd name="connsiteX2262" fmla="*/ 20396188 w 21052572"/>
              <a:gd name="connsiteY2262" fmla="*/ 3864633 h 8402012"/>
              <a:gd name="connsiteX2263" fmla="*/ 17478732 w 21052572"/>
              <a:gd name="connsiteY2263" fmla="*/ 3848707 h 8402012"/>
              <a:gd name="connsiteX2264" fmla="*/ 17472116 w 21052572"/>
              <a:gd name="connsiteY2264" fmla="*/ 3937701 h 8402012"/>
              <a:gd name="connsiteX2265" fmla="*/ 17432436 w 21052572"/>
              <a:gd name="connsiteY2265" fmla="*/ 3886845 h 8402012"/>
              <a:gd name="connsiteX2266" fmla="*/ 17478732 w 21052572"/>
              <a:gd name="connsiteY2266" fmla="*/ 3848707 h 8402012"/>
              <a:gd name="connsiteX2267" fmla="*/ 10507676 w 21052572"/>
              <a:gd name="connsiteY2267" fmla="*/ 3843969 h 8402012"/>
              <a:gd name="connsiteX2268" fmla="*/ 10538564 w 21052572"/>
              <a:gd name="connsiteY2268" fmla="*/ 3843969 h 8402012"/>
              <a:gd name="connsiteX2269" fmla="*/ 10601406 w 21052572"/>
              <a:gd name="connsiteY2269" fmla="*/ 3843969 h 8402012"/>
              <a:gd name="connsiteX2270" fmla="*/ 10507676 w 21052572"/>
              <a:gd name="connsiteY2270" fmla="*/ 3909239 h 8402012"/>
              <a:gd name="connsiteX2271" fmla="*/ 10507676 w 21052572"/>
              <a:gd name="connsiteY2271" fmla="*/ 3843969 h 8402012"/>
              <a:gd name="connsiteX2272" fmla="*/ 16710998 w 21052572"/>
              <a:gd name="connsiteY2272" fmla="*/ 3843968 h 8402012"/>
              <a:gd name="connsiteX2273" fmla="*/ 16693034 w 21052572"/>
              <a:gd name="connsiteY2273" fmla="*/ 3876075 h 8402012"/>
              <a:gd name="connsiteX2274" fmla="*/ 16710998 w 21052572"/>
              <a:gd name="connsiteY2274" fmla="*/ 3843968 h 8402012"/>
              <a:gd name="connsiteX2275" fmla="*/ 11090665 w 21052572"/>
              <a:gd name="connsiteY2275" fmla="*/ 3843968 h 8402012"/>
              <a:gd name="connsiteX2276" fmla="*/ 11127557 w 21052572"/>
              <a:gd name="connsiteY2276" fmla="*/ 3843968 h 8402012"/>
              <a:gd name="connsiteX2277" fmla="*/ 11127557 w 21052572"/>
              <a:gd name="connsiteY2277" fmla="*/ 3876075 h 8402012"/>
              <a:gd name="connsiteX2278" fmla="*/ 11090665 w 21052572"/>
              <a:gd name="connsiteY2278" fmla="*/ 3876075 h 8402012"/>
              <a:gd name="connsiteX2279" fmla="*/ 11090665 w 21052572"/>
              <a:gd name="connsiteY2279" fmla="*/ 3843968 h 8402012"/>
              <a:gd name="connsiteX2280" fmla="*/ 19110300 w 21052572"/>
              <a:gd name="connsiteY2280" fmla="*/ 3843967 h 8402012"/>
              <a:gd name="connsiteX2281" fmla="*/ 19166144 w 21052572"/>
              <a:gd name="connsiteY2281" fmla="*/ 3856810 h 8402012"/>
              <a:gd name="connsiteX2282" fmla="*/ 19110300 w 21052572"/>
              <a:gd name="connsiteY2282" fmla="*/ 3876075 h 8402012"/>
              <a:gd name="connsiteX2283" fmla="*/ 19110300 w 21052572"/>
              <a:gd name="connsiteY2283" fmla="*/ 3843967 h 8402012"/>
              <a:gd name="connsiteX2284" fmla="*/ 18924452 w 21052572"/>
              <a:gd name="connsiteY2284" fmla="*/ 3843967 h 8402012"/>
              <a:gd name="connsiteX2285" fmla="*/ 18906492 w 21052572"/>
              <a:gd name="connsiteY2285" fmla="*/ 3876075 h 8402012"/>
              <a:gd name="connsiteX2286" fmla="*/ 18924452 w 21052572"/>
              <a:gd name="connsiteY2286" fmla="*/ 3843967 h 8402012"/>
              <a:gd name="connsiteX2287" fmla="*/ 19477720 w 21052572"/>
              <a:gd name="connsiteY2287" fmla="*/ 3827991 h 8402012"/>
              <a:gd name="connsiteX2288" fmla="*/ 19488388 w 21052572"/>
              <a:gd name="connsiteY2288" fmla="*/ 3830993 h 8402012"/>
              <a:gd name="connsiteX2289" fmla="*/ 19481824 w 21052572"/>
              <a:gd name="connsiteY2289" fmla="*/ 3842965 h 8402012"/>
              <a:gd name="connsiteX2290" fmla="*/ 19477720 w 21052572"/>
              <a:gd name="connsiteY2290" fmla="*/ 3827991 h 8402012"/>
              <a:gd name="connsiteX2291" fmla="*/ 19294872 w 21052572"/>
              <a:gd name="connsiteY2291" fmla="*/ 3820927 h 8402012"/>
              <a:gd name="connsiteX2292" fmla="*/ 19355708 w 21052572"/>
              <a:gd name="connsiteY2292" fmla="*/ 3904526 h 8402012"/>
              <a:gd name="connsiteX2293" fmla="*/ 19266712 w 21052572"/>
              <a:gd name="connsiteY2293" fmla="*/ 3872797 h 8402012"/>
              <a:gd name="connsiteX2294" fmla="*/ 19294872 w 21052572"/>
              <a:gd name="connsiteY2294" fmla="*/ 3820927 h 8402012"/>
              <a:gd name="connsiteX2295" fmla="*/ 20298920 w 21052572"/>
              <a:gd name="connsiteY2295" fmla="*/ 3812660 h 8402012"/>
              <a:gd name="connsiteX2296" fmla="*/ 20262056 w 21052572"/>
              <a:gd name="connsiteY2296" fmla="*/ 3845728 h 8402012"/>
              <a:gd name="connsiteX2297" fmla="*/ 20298920 w 21052572"/>
              <a:gd name="connsiteY2297" fmla="*/ 3812660 h 8402012"/>
              <a:gd name="connsiteX2298" fmla="*/ 19906080 w 21052572"/>
              <a:gd name="connsiteY2298" fmla="*/ 3811447 h 8402012"/>
              <a:gd name="connsiteX2299" fmla="*/ 19919724 w 21052572"/>
              <a:gd name="connsiteY2299" fmla="*/ 3842863 h 8402012"/>
              <a:gd name="connsiteX2300" fmla="*/ 19887620 w 21052572"/>
              <a:gd name="connsiteY2300" fmla="*/ 3829633 h 8402012"/>
              <a:gd name="connsiteX2301" fmla="*/ 19906080 w 21052572"/>
              <a:gd name="connsiteY2301" fmla="*/ 3811447 h 8402012"/>
              <a:gd name="connsiteX2302" fmla="*/ 17342380 w 21052572"/>
              <a:gd name="connsiteY2302" fmla="*/ 3810788 h 8402012"/>
              <a:gd name="connsiteX2303" fmla="*/ 17393452 w 21052572"/>
              <a:gd name="connsiteY2303" fmla="*/ 3856477 h 8402012"/>
              <a:gd name="connsiteX2304" fmla="*/ 17342380 w 21052572"/>
              <a:gd name="connsiteY2304" fmla="*/ 3810788 h 8402012"/>
              <a:gd name="connsiteX2305" fmla="*/ 19020248 w 21052572"/>
              <a:gd name="connsiteY2305" fmla="*/ 3810787 h 8402012"/>
              <a:gd name="connsiteX2306" fmla="*/ 19090268 w 21052572"/>
              <a:gd name="connsiteY2306" fmla="*/ 3810787 h 8402012"/>
              <a:gd name="connsiteX2307" fmla="*/ 19070876 w 21052572"/>
              <a:gd name="connsiteY2307" fmla="*/ 3876057 h 8402012"/>
              <a:gd name="connsiteX2308" fmla="*/ 19020248 w 21052572"/>
              <a:gd name="connsiteY2308" fmla="*/ 3810787 h 8402012"/>
              <a:gd name="connsiteX2309" fmla="*/ 14204671 w 21052572"/>
              <a:gd name="connsiteY2309" fmla="*/ 3810787 h 8402012"/>
              <a:gd name="connsiteX2310" fmla="*/ 14222633 w 21052572"/>
              <a:gd name="connsiteY2310" fmla="*/ 3842894 h 8402012"/>
              <a:gd name="connsiteX2311" fmla="*/ 14204671 w 21052572"/>
              <a:gd name="connsiteY2311" fmla="*/ 3810787 h 8402012"/>
              <a:gd name="connsiteX2312" fmla="*/ 13862317 w 21052572"/>
              <a:gd name="connsiteY2312" fmla="*/ 3810787 h 8402012"/>
              <a:gd name="connsiteX2313" fmla="*/ 13849192 w 21052572"/>
              <a:gd name="connsiteY2313" fmla="*/ 3842894 h 8402012"/>
              <a:gd name="connsiteX2314" fmla="*/ 13862317 w 21052572"/>
              <a:gd name="connsiteY2314" fmla="*/ 3810787 h 8402012"/>
              <a:gd name="connsiteX2315" fmla="*/ 11189200 w 21052572"/>
              <a:gd name="connsiteY2315" fmla="*/ 3810787 h 8402012"/>
              <a:gd name="connsiteX2316" fmla="*/ 11171238 w 21052572"/>
              <a:gd name="connsiteY2316" fmla="*/ 3842894 h 8402012"/>
              <a:gd name="connsiteX2317" fmla="*/ 11189200 w 21052572"/>
              <a:gd name="connsiteY2317" fmla="*/ 3810787 h 8402012"/>
              <a:gd name="connsiteX2318" fmla="*/ 15108870 w 21052572"/>
              <a:gd name="connsiteY2318" fmla="*/ 3810786 h 8402012"/>
              <a:gd name="connsiteX2319" fmla="*/ 15095742 w 21052572"/>
              <a:gd name="connsiteY2319" fmla="*/ 3842893 h 8402012"/>
              <a:gd name="connsiteX2320" fmla="*/ 15108870 w 21052572"/>
              <a:gd name="connsiteY2320" fmla="*/ 3810786 h 8402012"/>
              <a:gd name="connsiteX2321" fmla="*/ 14811358 w 21052572"/>
              <a:gd name="connsiteY2321" fmla="*/ 3806045 h 8402012"/>
              <a:gd name="connsiteX2322" fmla="*/ 14966686 w 21052572"/>
              <a:gd name="connsiteY2322" fmla="*/ 3812193 h 8402012"/>
              <a:gd name="connsiteX2323" fmla="*/ 14824392 w 21052572"/>
              <a:gd name="connsiteY2323" fmla="*/ 3842937 h 8402012"/>
              <a:gd name="connsiteX2324" fmla="*/ 14811358 w 21052572"/>
              <a:gd name="connsiteY2324" fmla="*/ 3806045 h 8402012"/>
              <a:gd name="connsiteX2325" fmla="*/ 13142458 w 21052572"/>
              <a:gd name="connsiteY2325" fmla="*/ 3804832 h 8402012"/>
              <a:gd name="connsiteX2326" fmla="*/ 13160904 w 21052572"/>
              <a:gd name="connsiteY2326" fmla="*/ 3816408 h 8402012"/>
              <a:gd name="connsiteX2327" fmla="*/ 13124012 w 21052572"/>
              <a:gd name="connsiteY2327" fmla="*/ 3842863 h 8402012"/>
              <a:gd name="connsiteX2328" fmla="*/ 13142458 w 21052572"/>
              <a:gd name="connsiteY2328" fmla="*/ 3804832 h 8402012"/>
              <a:gd name="connsiteX2329" fmla="*/ 15147386 w 21052572"/>
              <a:gd name="connsiteY2329" fmla="*/ 3796570 h 8402012"/>
              <a:gd name="connsiteX2330" fmla="*/ 15193006 w 21052572"/>
              <a:gd name="connsiteY2330" fmla="*/ 3841474 h 8402012"/>
              <a:gd name="connsiteX2331" fmla="*/ 15219076 w 21052572"/>
              <a:gd name="connsiteY2331" fmla="*/ 3886373 h 8402012"/>
              <a:gd name="connsiteX2332" fmla="*/ 15128922 w 21052572"/>
              <a:gd name="connsiteY2332" fmla="*/ 3905620 h 8402012"/>
              <a:gd name="connsiteX2333" fmla="*/ 15147386 w 21052572"/>
              <a:gd name="connsiteY2333" fmla="*/ 3796570 h 8402012"/>
              <a:gd name="connsiteX2334" fmla="*/ 11317119 w 21052572"/>
              <a:gd name="connsiteY2334" fmla="*/ 3796569 h 8402012"/>
              <a:gd name="connsiteX2335" fmla="*/ 11204417 w 21052572"/>
              <a:gd name="connsiteY2335" fmla="*/ 3842863 h 8402012"/>
              <a:gd name="connsiteX2336" fmla="*/ 11222323 w 21052572"/>
              <a:gd name="connsiteY2336" fmla="*/ 3803181 h 8402012"/>
              <a:gd name="connsiteX2337" fmla="*/ 11317119 w 21052572"/>
              <a:gd name="connsiteY2337" fmla="*/ 3796569 h 8402012"/>
              <a:gd name="connsiteX2338" fmla="*/ 19875040 w 21052572"/>
              <a:gd name="connsiteY2338" fmla="*/ 3794722 h 8402012"/>
              <a:gd name="connsiteX2339" fmla="*/ 19886528 w 21052572"/>
              <a:gd name="connsiteY2339" fmla="*/ 3797092 h 8402012"/>
              <a:gd name="connsiteX2340" fmla="*/ 19873400 w 21052572"/>
              <a:gd name="connsiteY2340" fmla="*/ 3809732 h 8402012"/>
              <a:gd name="connsiteX2341" fmla="*/ 19875040 w 21052572"/>
              <a:gd name="connsiteY2341" fmla="*/ 3794722 h 8402012"/>
              <a:gd name="connsiteX2342" fmla="*/ 15032314 w 21052572"/>
              <a:gd name="connsiteY2342" fmla="*/ 3791826 h 8402012"/>
              <a:gd name="connsiteX2343" fmla="*/ 15075748 w 21052572"/>
              <a:gd name="connsiteY2343" fmla="*/ 3842876 h 8402012"/>
              <a:gd name="connsiteX2344" fmla="*/ 15019906 w 21052572"/>
              <a:gd name="connsiteY2344" fmla="*/ 3842876 h 8402012"/>
              <a:gd name="connsiteX2345" fmla="*/ 15032314 w 21052572"/>
              <a:gd name="connsiteY2345" fmla="*/ 3791826 h 8402012"/>
              <a:gd name="connsiteX2346" fmla="*/ 13056578 w 21052572"/>
              <a:gd name="connsiteY2346" fmla="*/ 3787095 h 8402012"/>
              <a:gd name="connsiteX2347" fmla="*/ 13017789 w 21052572"/>
              <a:gd name="connsiteY2347" fmla="*/ 3851127 h 8402012"/>
              <a:gd name="connsiteX2348" fmla="*/ 12901420 w 21052572"/>
              <a:gd name="connsiteY2348" fmla="*/ 3863935 h 8402012"/>
              <a:gd name="connsiteX2349" fmla="*/ 12669760 w 21052572"/>
              <a:gd name="connsiteY2349" fmla="*/ 3889551 h 8402012"/>
              <a:gd name="connsiteX2350" fmla="*/ 12426247 w 21052572"/>
              <a:gd name="connsiteY2350" fmla="*/ 3921564 h 8402012"/>
              <a:gd name="connsiteX2351" fmla="*/ 12309879 w 21052572"/>
              <a:gd name="connsiteY2351" fmla="*/ 3934373 h 8402012"/>
              <a:gd name="connsiteX2352" fmla="*/ 12261526 w 21052572"/>
              <a:gd name="connsiteY2352" fmla="*/ 3933574 h 8402012"/>
              <a:gd name="connsiteX2353" fmla="*/ 12242336 w 21052572"/>
              <a:gd name="connsiteY2353" fmla="*/ 3936380 h 8402012"/>
              <a:gd name="connsiteX2354" fmla="*/ 12252503 w 21052572"/>
              <a:gd name="connsiteY2354" fmla="*/ 3918460 h 8402012"/>
              <a:gd name="connsiteX2355" fmla="*/ 12303414 w 21052572"/>
              <a:gd name="connsiteY2355" fmla="*/ 3895951 h 8402012"/>
              <a:gd name="connsiteX2356" fmla="*/ 12400388 w 21052572"/>
              <a:gd name="connsiteY2356" fmla="*/ 3883144 h 8402012"/>
              <a:gd name="connsiteX2357" fmla="*/ 12619118 w 21052572"/>
              <a:gd name="connsiteY2357" fmla="*/ 3851127 h 8402012"/>
              <a:gd name="connsiteX2358" fmla="*/ 13056578 w 21052572"/>
              <a:gd name="connsiteY2358" fmla="*/ 3787095 h 8402012"/>
              <a:gd name="connsiteX2359" fmla="*/ 20109388 w 21052572"/>
              <a:gd name="connsiteY2359" fmla="*/ 3787086 h 8402012"/>
              <a:gd name="connsiteX2360" fmla="*/ 20091424 w 21052572"/>
              <a:gd name="connsiteY2360" fmla="*/ 3814385 h 8402012"/>
              <a:gd name="connsiteX2361" fmla="*/ 20109388 w 21052572"/>
              <a:gd name="connsiteY2361" fmla="*/ 3787086 h 8402012"/>
              <a:gd name="connsiteX2362" fmla="*/ 13090307 w 21052572"/>
              <a:gd name="connsiteY2362" fmla="*/ 3783594 h 8402012"/>
              <a:gd name="connsiteX2363" fmla="*/ 13113478 w 21052572"/>
              <a:gd name="connsiteY2363" fmla="*/ 3784816 h 8402012"/>
              <a:gd name="connsiteX2364" fmla="*/ 13076614 w 21052572"/>
              <a:gd name="connsiteY2364" fmla="*/ 3810883 h 8402012"/>
              <a:gd name="connsiteX2365" fmla="*/ 13090307 w 21052572"/>
              <a:gd name="connsiteY2365" fmla="*/ 3783594 h 8402012"/>
              <a:gd name="connsiteX2366" fmla="*/ 12255999 w 21052572"/>
              <a:gd name="connsiteY2366" fmla="*/ 3775756 h 8402012"/>
              <a:gd name="connsiteX2367" fmla="*/ 12317186 w 21052572"/>
              <a:gd name="connsiteY2367" fmla="*/ 3786578 h 8402012"/>
              <a:gd name="connsiteX2368" fmla="*/ 12209241 w 21052572"/>
              <a:gd name="connsiteY2368" fmla="*/ 3812228 h 8402012"/>
              <a:gd name="connsiteX2369" fmla="*/ 12255999 w 21052572"/>
              <a:gd name="connsiteY2369" fmla="*/ 3775756 h 8402012"/>
              <a:gd name="connsiteX2370" fmla="*/ 11753201 w 21052572"/>
              <a:gd name="connsiteY2370" fmla="*/ 3755783 h 8402012"/>
              <a:gd name="connsiteX2371" fmla="*/ 11716309 w 21052572"/>
              <a:gd name="connsiteY2371" fmla="*/ 3787748 h 8402012"/>
              <a:gd name="connsiteX2372" fmla="*/ 11753201 w 21052572"/>
              <a:gd name="connsiteY2372" fmla="*/ 3755783 h 8402012"/>
              <a:gd name="connsiteX2373" fmla="*/ 10051604 w 21052572"/>
              <a:gd name="connsiteY2373" fmla="*/ 3754495 h 8402012"/>
              <a:gd name="connsiteX2374" fmla="*/ 10070949 w 21052572"/>
              <a:gd name="connsiteY2374" fmla="*/ 3785658 h 8402012"/>
              <a:gd name="connsiteX2375" fmla="*/ 10051604 w 21052572"/>
              <a:gd name="connsiteY2375" fmla="*/ 3754495 h 8402012"/>
              <a:gd name="connsiteX2376" fmla="*/ 9904367 w 21052572"/>
              <a:gd name="connsiteY2376" fmla="*/ 3754495 h 8402012"/>
              <a:gd name="connsiteX2377" fmla="*/ 9885021 w 21052572"/>
              <a:gd name="connsiteY2377" fmla="*/ 3804998 h 8402012"/>
              <a:gd name="connsiteX2378" fmla="*/ 9852780 w 21052572"/>
              <a:gd name="connsiteY2378" fmla="*/ 3798554 h 8402012"/>
              <a:gd name="connsiteX2379" fmla="*/ 9750680 w 21052572"/>
              <a:gd name="connsiteY2379" fmla="*/ 3875928 h 8402012"/>
              <a:gd name="connsiteX2380" fmla="*/ 10000017 w 21052572"/>
              <a:gd name="connsiteY2380" fmla="*/ 3754495 h 8402012"/>
              <a:gd name="connsiteX2381" fmla="*/ 9904367 w 21052572"/>
              <a:gd name="connsiteY2381" fmla="*/ 3754495 h 8402012"/>
              <a:gd name="connsiteX2382" fmla="*/ 14659685 w 21052572"/>
              <a:gd name="connsiteY2382" fmla="*/ 3753910 h 8402012"/>
              <a:gd name="connsiteX2383" fmla="*/ 14767633 w 21052572"/>
              <a:gd name="connsiteY2383" fmla="*/ 3753910 h 8402012"/>
              <a:gd name="connsiteX2384" fmla="*/ 14717400 w 21052572"/>
              <a:gd name="connsiteY2384" fmla="*/ 3842889 h 8402012"/>
              <a:gd name="connsiteX2385" fmla="*/ 14659685 w 21052572"/>
              <a:gd name="connsiteY2385" fmla="*/ 3753910 h 8402012"/>
              <a:gd name="connsiteX2386" fmla="*/ 10527822 w 21052572"/>
              <a:gd name="connsiteY2386" fmla="*/ 3753909 h 8402012"/>
              <a:gd name="connsiteX2387" fmla="*/ 10544607 w 21052572"/>
              <a:gd name="connsiteY2387" fmla="*/ 3809732 h 8402012"/>
              <a:gd name="connsiteX2388" fmla="*/ 10527822 w 21052572"/>
              <a:gd name="connsiteY2388" fmla="*/ 3753909 h 8402012"/>
              <a:gd name="connsiteX2389" fmla="*/ 13203590 w 21052572"/>
              <a:gd name="connsiteY2389" fmla="*/ 3753907 h 8402012"/>
              <a:gd name="connsiteX2390" fmla="*/ 13185628 w 21052572"/>
              <a:gd name="connsiteY2390" fmla="*/ 3785977 h 8402012"/>
              <a:gd name="connsiteX2391" fmla="*/ 13203590 w 21052572"/>
              <a:gd name="connsiteY2391" fmla="*/ 3753907 h 8402012"/>
              <a:gd name="connsiteX2392" fmla="*/ 12413050 w 21052572"/>
              <a:gd name="connsiteY2392" fmla="*/ 3753907 h 8402012"/>
              <a:gd name="connsiteX2393" fmla="*/ 12431012 w 21052572"/>
              <a:gd name="connsiteY2393" fmla="*/ 3785977 h 8402012"/>
              <a:gd name="connsiteX2394" fmla="*/ 12413050 w 21052572"/>
              <a:gd name="connsiteY2394" fmla="*/ 3753907 h 8402012"/>
              <a:gd name="connsiteX2395" fmla="*/ 20190964 w 21052572"/>
              <a:gd name="connsiteY2395" fmla="*/ 3753906 h 8402012"/>
              <a:gd name="connsiteX2396" fmla="*/ 20227856 w 21052572"/>
              <a:gd name="connsiteY2396" fmla="*/ 3767177 h 8402012"/>
              <a:gd name="connsiteX2397" fmla="*/ 20190964 w 21052572"/>
              <a:gd name="connsiteY2397" fmla="*/ 3753906 h 8402012"/>
              <a:gd name="connsiteX2398" fmla="*/ 14578219 w 21052572"/>
              <a:gd name="connsiteY2398" fmla="*/ 3744712 h 8402012"/>
              <a:gd name="connsiteX2399" fmla="*/ 14625405 w 21052572"/>
              <a:gd name="connsiteY2399" fmla="*/ 3752891 h 8402012"/>
              <a:gd name="connsiteX2400" fmla="*/ 14545933 w 21052572"/>
              <a:gd name="connsiteY2400" fmla="*/ 3783981 h 8402012"/>
              <a:gd name="connsiteX2401" fmla="*/ 14578219 w 21052572"/>
              <a:gd name="connsiteY2401" fmla="*/ 3744712 h 8402012"/>
              <a:gd name="connsiteX2402" fmla="*/ 10862658 w 21052572"/>
              <a:gd name="connsiteY2402" fmla="*/ 3741860 h 8402012"/>
              <a:gd name="connsiteX2403" fmla="*/ 10871639 w 21052572"/>
              <a:gd name="connsiteY2403" fmla="*/ 3753396 h 8402012"/>
              <a:gd name="connsiteX2404" fmla="*/ 10862658 w 21052572"/>
              <a:gd name="connsiteY2404" fmla="*/ 3762618 h 8402012"/>
              <a:gd name="connsiteX2405" fmla="*/ 10861546 w 21052572"/>
              <a:gd name="connsiteY2405" fmla="*/ 3762390 h 8402012"/>
              <a:gd name="connsiteX2406" fmla="*/ 10866815 w 21052572"/>
              <a:gd name="connsiteY2406" fmla="*/ 3766549 h 8402012"/>
              <a:gd name="connsiteX2407" fmla="*/ 10757776 w 21052572"/>
              <a:gd name="connsiteY2407" fmla="*/ 3828686 h 8402012"/>
              <a:gd name="connsiteX2408" fmla="*/ 10705955 w 21052572"/>
              <a:gd name="connsiteY2408" fmla="*/ 3847652 h 8402012"/>
              <a:gd name="connsiteX2409" fmla="*/ 10673567 w 21052572"/>
              <a:gd name="connsiteY2409" fmla="*/ 3784455 h 8402012"/>
              <a:gd name="connsiteX2410" fmla="*/ 10790164 w 21052572"/>
              <a:gd name="connsiteY2410" fmla="*/ 3760229 h 8402012"/>
              <a:gd name="connsiteX2411" fmla="*/ 10828490 w 21052572"/>
              <a:gd name="connsiteY2411" fmla="*/ 3749173 h 8402012"/>
              <a:gd name="connsiteX2412" fmla="*/ 10847551 w 21052572"/>
              <a:gd name="connsiteY2412" fmla="*/ 3751343 h 8402012"/>
              <a:gd name="connsiteX2413" fmla="*/ 10858232 w 21052572"/>
              <a:gd name="connsiteY2413" fmla="*/ 3759773 h 8402012"/>
              <a:gd name="connsiteX2414" fmla="*/ 10853677 w 21052572"/>
              <a:gd name="connsiteY2414" fmla="*/ 3753396 h 8402012"/>
              <a:gd name="connsiteX2415" fmla="*/ 10862658 w 21052572"/>
              <a:gd name="connsiteY2415" fmla="*/ 3741860 h 8402012"/>
              <a:gd name="connsiteX2416" fmla="*/ 12579528 w 21052572"/>
              <a:gd name="connsiteY2416" fmla="*/ 3737177 h 8402012"/>
              <a:gd name="connsiteX2417" fmla="*/ 12627903 w 21052572"/>
              <a:gd name="connsiteY2417" fmla="*/ 3747276 h 8402012"/>
              <a:gd name="connsiteX2418" fmla="*/ 12634353 w 21052572"/>
              <a:gd name="connsiteY2418" fmla="*/ 3785980 h 8402012"/>
              <a:gd name="connsiteX2419" fmla="*/ 12550503 w 21052572"/>
              <a:gd name="connsiteY2419" fmla="*/ 3785980 h 8402012"/>
              <a:gd name="connsiteX2420" fmla="*/ 12579528 w 21052572"/>
              <a:gd name="connsiteY2420" fmla="*/ 3737177 h 8402012"/>
              <a:gd name="connsiteX2421" fmla="*/ 12489276 w 21052572"/>
              <a:gd name="connsiteY2421" fmla="*/ 3730208 h 8402012"/>
              <a:gd name="connsiteX2422" fmla="*/ 12502045 w 21052572"/>
              <a:gd name="connsiteY2422" fmla="*/ 3786033 h 8402012"/>
              <a:gd name="connsiteX2423" fmla="*/ 12450970 w 21052572"/>
              <a:gd name="connsiteY2423" fmla="*/ 3786033 h 8402012"/>
              <a:gd name="connsiteX2424" fmla="*/ 12489276 w 21052572"/>
              <a:gd name="connsiteY2424" fmla="*/ 3730208 h 8402012"/>
              <a:gd name="connsiteX2425" fmla="*/ 20472400 w 21052572"/>
              <a:gd name="connsiteY2425" fmla="*/ 3726129 h 8402012"/>
              <a:gd name="connsiteX2426" fmla="*/ 20488540 w 21052572"/>
              <a:gd name="connsiteY2426" fmla="*/ 3757544 h 8402012"/>
              <a:gd name="connsiteX2427" fmla="*/ 20451648 w 21052572"/>
              <a:gd name="connsiteY2427" fmla="*/ 3744311 h 8402012"/>
              <a:gd name="connsiteX2428" fmla="*/ 20472400 w 21052572"/>
              <a:gd name="connsiteY2428" fmla="*/ 3726129 h 8402012"/>
              <a:gd name="connsiteX2429" fmla="*/ 17167872 w 21052572"/>
              <a:gd name="connsiteY2429" fmla="*/ 3720734 h 8402012"/>
              <a:gd name="connsiteX2430" fmla="*/ 17237892 w 21052572"/>
              <a:gd name="connsiteY2430" fmla="*/ 3752638 h 8402012"/>
              <a:gd name="connsiteX2431" fmla="*/ 17263744 w 21052572"/>
              <a:gd name="connsiteY2431" fmla="*/ 3808997 h 8402012"/>
              <a:gd name="connsiteX2432" fmla="*/ 17283132 w 21052572"/>
              <a:gd name="connsiteY2432" fmla="*/ 3759018 h 8402012"/>
              <a:gd name="connsiteX2433" fmla="*/ 17309792 w 21052572"/>
              <a:gd name="connsiteY2433" fmla="*/ 3821890 h 8402012"/>
              <a:gd name="connsiteX2434" fmla="*/ 17335576 w 21052572"/>
              <a:gd name="connsiteY2434" fmla="*/ 3873991 h 8402012"/>
              <a:gd name="connsiteX2435" fmla="*/ 17340136 w 21052572"/>
              <a:gd name="connsiteY2435" fmla="*/ 3858185 h 8402012"/>
              <a:gd name="connsiteX2436" fmla="*/ 17346124 w 21052572"/>
              <a:gd name="connsiteY2436" fmla="*/ 3876632 h 8402012"/>
              <a:gd name="connsiteX2437" fmla="*/ 17339648 w 21052572"/>
              <a:gd name="connsiteY2437" fmla="*/ 3882224 h 8402012"/>
              <a:gd name="connsiteX2438" fmla="*/ 17341300 w 21052572"/>
              <a:gd name="connsiteY2438" fmla="*/ 3885561 h 8402012"/>
              <a:gd name="connsiteX2439" fmla="*/ 17129092 w 21052572"/>
              <a:gd name="connsiteY2439" fmla="*/ 3828133 h 8402012"/>
              <a:gd name="connsiteX2440" fmla="*/ 17167872 w 21052572"/>
              <a:gd name="connsiteY2440" fmla="*/ 3808997 h 8402012"/>
              <a:gd name="connsiteX2441" fmla="*/ 17167872 w 21052572"/>
              <a:gd name="connsiteY2441" fmla="*/ 3720734 h 8402012"/>
              <a:gd name="connsiteX2442" fmla="*/ 19412648 w 21052572"/>
              <a:gd name="connsiteY2442" fmla="*/ 3720728 h 8402012"/>
              <a:gd name="connsiteX2443" fmla="*/ 19394688 w 21052572"/>
              <a:gd name="connsiteY2443" fmla="*/ 3752839 h 8402012"/>
              <a:gd name="connsiteX2444" fmla="*/ 19412648 w 21052572"/>
              <a:gd name="connsiteY2444" fmla="*/ 3720728 h 8402012"/>
              <a:gd name="connsiteX2445" fmla="*/ 17304464 w 21052572"/>
              <a:gd name="connsiteY2445" fmla="*/ 3720728 h 8402012"/>
              <a:gd name="connsiteX2446" fmla="*/ 17317592 w 21052572"/>
              <a:gd name="connsiteY2446" fmla="*/ 3752840 h 8402012"/>
              <a:gd name="connsiteX2447" fmla="*/ 17304464 w 21052572"/>
              <a:gd name="connsiteY2447" fmla="*/ 3720728 h 8402012"/>
              <a:gd name="connsiteX2448" fmla="*/ 12715339 w 21052572"/>
              <a:gd name="connsiteY2448" fmla="*/ 3720728 h 8402012"/>
              <a:gd name="connsiteX2449" fmla="*/ 12715339 w 21052572"/>
              <a:gd name="connsiteY2449" fmla="*/ 3752840 h 8402012"/>
              <a:gd name="connsiteX2450" fmla="*/ 12640557 w 21052572"/>
              <a:gd name="connsiteY2450" fmla="*/ 3752840 h 8402012"/>
              <a:gd name="connsiteX2451" fmla="*/ 12715339 w 21052572"/>
              <a:gd name="connsiteY2451" fmla="*/ 3720728 h 8402012"/>
              <a:gd name="connsiteX2452" fmla="*/ 11511512 w 21052572"/>
              <a:gd name="connsiteY2452" fmla="*/ 3720728 h 8402012"/>
              <a:gd name="connsiteX2453" fmla="*/ 11531353 w 21052572"/>
              <a:gd name="connsiteY2453" fmla="*/ 3809713 h 8402012"/>
              <a:gd name="connsiteX2454" fmla="*/ 11511512 w 21052572"/>
              <a:gd name="connsiteY2454" fmla="*/ 3720728 h 8402012"/>
              <a:gd name="connsiteX2455" fmla="*/ 19110300 w 21052572"/>
              <a:gd name="connsiteY2455" fmla="*/ 3720727 h 8402012"/>
              <a:gd name="connsiteX2456" fmla="*/ 19265624 w 21052572"/>
              <a:gd name="connsiteY2456" fmla="*/ 3797848 h 8402012"/>
              <a:gd name="connsiteX2457" fmla="*/ 19201540 w 21052572"/>
              <a:gd name="connsiteY2457" fmla="*/ 3804364 h 8402012"/>
              <a:gd name="connsiteX2458" fmla="*/ 19110300 w 21052572"/>
              <a:gd name="connsiteY2458" fmla="*/ 3784814 h 8402012"/>
              <a:gd name="connsiteX2459" fmla="*/ 19110300 w 21052572"/>
              <a:gd name="connsiteY2459" fmla="*/ 3720727 h 8402012"/>
              <a:gd name="connsiteX2460" fmla="*/ 14456004 w 21052572"/>
              <a:gd name="connsiteY2460" fmla="*/ 3720727 h 8402012"/>
              <a:gd name="connsiteX2461" fmla="*/ 14525898 w 21052572"/>
              <a:gd name="connsiteY2461" fmla="*/ 3752794 h 8402012"/>
              <a:gd name="connsiteX2462" fmla="*/ 14404391 w 21052572"/>
              <a:gd name="connsiteY2462" fmla="*/ 3783788 h 8402012"/>
              <a:gd name="connsiteX2463" fmla="*/ 14276432 w 21052572"/>
              <a:gd name="connsiteY2463" fmla="*/ 3765618 h 8402012"/>
              <a:gd name="connsiteX2464" fmla="*/ 14166753 w 21052572"/>
              <a:gd name="connsiteY2464" fmla="*/ 3733553 h 8402012"/>
              <a:gd name="connsiteX2465" fmla="*/ 14456004 w 21052572"/>
              <a:gd name="connsiteY2465" fmla="*/ 3720727 h 8402012"/>
              <a:gd name="connsiteX2466" fmla="*/ 10937934 w 21052572"/>
              <a:gd name="connsiteY2466" fmla="*/ 3720725 h 8402012"/>
              <a:gd name="connsiteX2467" fmla="*/ 10937934 w 21052572"/>
              <a:gd name="connsiteY2467" fmla="*/ 3752649 h 8402012"/>
              <a:gd name="connsiteX2468" fmla="*/ 10867899 w 21052572"/>
              <a:gd name="connsiteY2468" fmla="*/ 3739877 h 8402012"/>
              <a:gd name="connsiteX2469" fmla="*/ 10937934 w 21052572"/>
              <a:gd name="connsiteY2469" fmla="*/ 3720725 h 8402012"/>
              <a:gd name="connsiteX2470" fmla="*/ 11603274 w 21052572"/>
              <a:gd name="connsiteY2470" fmla="*/ 3718975 h 8402012"/>
              <a:gd name="connsiteX2471" fmla="*/ 11611039 w 21052572"/>
              <a:gd name="connsiteY2471" fmla="*/ 3724092 h 8402012"/>
              <a:gd name="connsiteX2472" fmla="*/ 11605052 w 21052572"/>
              <a:gd name="connsiteY2472" fmla="*/ 3728908 h 8402012"/>
              <a:gd name="connsiteX2473" fmla="*/ 11600859 w 21052572"/>
              <a:gd name="connsiteY2473" fmla="*/ 3739025 h 8402012"/>
              <a:gd name="connsiteX2474" fmla="*/ 11600964 w 21052572"/>
              <a:gd name="connsiteY2474" fmla="*/ 3739320 h 8402012"/>
              <a:gd name="connsiteX2475" fmla="*/ 11588335 w 21052572"/>
              <a:gd name="connsiteY2475" fmla="*/ 3785980 h 8402012"/>
              <a:gd name="connsiteX2476" fmla="*/ 11594322 w 21052572"/>
              <a:gd name="connsiteY2476" fmla="*/ 3720727 h 8402012"/>
              <a:gd name="connsiteX2477" fmla="*/ 11598706 w 21052572"/>
              <a:gd name="connsiteY2477" fmla="*/ 3733000 h 8402012"/>
              <a:gd name="connsiteX2478" fmla="*/ 11598316 w 21052572"/>
              <a:gd name="connsiteY2478" fmla="*/ 3721684 h 8402012"/>
              <a:gd name="connsiteX2479" fmla="*/ 11603274 w 21052572"/>
              <a:gd name="connsiteY2479" fmla="*/ 3718975 h 8402012"/>
              <a:gd name="connsiteX2480" fmla="*/ 20432176 w 21052572"/>
              <a:gd name="connsiteY2480" fmla="*/ 3697181 h 8402012"/>
              <a:gd name="connsiteX2481" fmla="*/ 20450620 w 21052572"/>
              <a:gd name="connsiteY2481" fmla="*/ 3706811 h 8402012"/>
              <a:gd name="connsiteX2482" fmla="*/ 20444472 w 21052572"/>
              <a:gd name="connsiteY2482" fmla="*/ 3719654 h 8402012"/>
              <a:gd name="connsiteX2483" fmla="*/ 20413728 w 21052572"/>
              <a:gd name="connsiteY2483" fmla="*/ 3706811 h 8402012"/>
              <a:gd name="connsiteX2484" fmla="*/ 20432176 w 21052572"/>
              <a:gd name="connsiteY2484" fmla="*/ 3697181 h 8402012"/>
              <a:gd name="connsiteX2485" fmla="*/ 19753880 w 21052572"/>
              <a:gd name="connsiteY2485" fmla="*/ 3689422 h 8402012"/>
              <a:gd name="connsiteX2486" fmla="*/ 19716988 w 21052572"/>
              <a:gd name="connsiteY2486" fmla="*/ 3722488 h 8402012"/>
              <a:gd name="connsiteX2487" fmla="*/ 19753880 w 21052572"/>
              <a:gd name="connsiteY2487" fmla="*/ 3689422 h 8402012"/>
              <a:gd name="connsiteX2488" fmla="*/ 19265724 w 21052572"/>
              <a:gd name="connsiteY2488" fmla="*/ 3687553 h 8402012"/>
              <a:gd name="connsiteX2489" fmla="*/ 19243016 w 21052572"/>
              <a:gd name="connsiteY2489" fmla="*/ 3719655 h 8402012"/>
              <a:gd name="connsiteX2490" fmla="*/ 19265724 w 21052572"/>
              <a:gd name="connsiteY2490" fmla="*/ 3687553 h 8402012"/>
              <a:gd name="connsiteX2491" fmla="*/ 17076872 w 21052572"/>
              <a:gd name="connsiteY2491" fmla="*/ 3687553 h 8402012"/>
              <a:gd name="connsiteX2492" fmla="*/ 17076872 w 21052572"/>
              <a:gd name="connsiteY2492" fmla="*/ 3777274 h 8402012"/>
              <a:gd name="connsiteX2493" fmla="*/ 17102368 w 21052572"/>
              <a:gd name="connsiteY2493" fmla="*/ 3694039 h 8402012"/>
              <a:gd name="connsiteX2494" fmla="*/ 17146988 w 21052572"/>
              <a:gd name="connsiteY2494" fmla="*/ 3732953 h 8402012"/>
              <a:gd name="connsiteX2495" fmla="*/ 17127864 w 21052572"/>
              <a:gd name="connsiteY2495" fmla="*/ 3771870 h 8402012"/>
              <a:gd name="connsiteX2496" fmla="*/ 17121492 w 21052572"/>
              <a:gd name="connsiteY2496" fmla="*/ 3809704 h 8402012"/>
              <a:gd name="connsiteX2497" fmla="*/ 16963200 w 21052572"/>
              <a:gd name="connsiteY2497" fmla="*/ 3765385 h 8402012"/>
              <a:gd name="connsiteX2498" fmla="*/ 17038628 w 21052572"/>
              <a:gd name="connsiteY2498" fmla="*/ 3758899 h 8402012"/>
              <a:gd name="connsiteX2499" fmla="*/ 17076872 w 21052572"/>
              <a:gd name="connsiteY2499" fmla="*/ 3687553 h 8402012"/>
              <a:gd name="connsiteX2500" fmla="*/ 10161226 w 21052572"/>
              <a:gd name="connsiteY2500" fmla="*/ 3683566 h 8402012"/>
              <a:gd name="connsiteX2501" fmla="*/ 10051604 w 21052572"/>
              <a:gd name="connsiteY2501" fmla="*/ 3709359 h 8402012"/>
              <a:gd name="connsiteX2502" fmla="*/ 10148330 w 21052572"/>
              <a:gd name="connsiteY2502" fmla="*/ 3754495 h 8402012"/>
              <a:gd name="connsiteX2503" fmla="*/ 10161226 w 21052572"/>
              <a:gd name="connsiteY2503" fmla="*/ 3683566 h 8402012"/>
              <a:gd name="connsiteX2504" fmla="*/ 20091428 w 21052572"/>
              <a:gd name="connsiteY2504" fmla="*/ 3678070 h 8402012"/>
              <a:gd name="connsiteX2505" fmla="*/ 20135996 w 21052572"/>
              <a:gd name="connsiteY2505" fmla="*/ 3724364 h 8402012"/>
              <a:gd name="connsiteX2506" fmla="*/ 20091428 w 21052572"/>
              <a:gd name="connsiteY2506" fmla="*/ 3678070 h 8402012"/>
              <a:gd name="connsiteX2507" fmla="*/ 20394256 w 21052572"/>
              <a:gd name="connsiteY2507" fmla="*/ 3668739 h 8402012"/>
              <a:gd name="connsiteX2508" fmla="*/ 20412704 w 21052572"/>
              <a:gd name="connsiteY2508" fmla="*/ 3678371 h 8402012"/>
              <a:gd name="connsiteX2509" fmla="*/ 20400408 w 21052572"/>
              <a:gd name="connsiteY2509" fmla="*/ 3691213 h 8402012"/>
              <a:gd name="connsiteX2510" fmla="*/ 20375812 w 21052572"/>
              <a:gd name="connsiteY2510" fmla="*/ 3678371 h 8402012"/>
              <a:gd name="connsiteX2511" fmla="*/ 20394256 w 21052572"/>
              <a:gd name="connsiteY2511" fmla="*/ 3668739 h 8402012"/>
              <a:gd name="connsiteX2512" fmla="*/ 14038279 w 21052572"/>
              <a:gd name="connsiteY2512" fmla="*/ 3659114 h 8402012"/>
              <a:gd name="connsiteX2513" fmla="*/ 14146722 w 21052572"/>
              <a:gd name="connsiteY2513" fmla="*/ 3724339 h 8402012"/>
              <a:gd name="connsiteX2514" fmla="*/ 14133838 w 21052572"/>
              <a:gd name="connsiteY2514" fmla="*/ 3776516 h 8402012"/>
              <a:gd name="connsiteX2515" fmla="*/ 14102701 w 21052572"/>
              <a:gd name="connsiteY2515" fmla="*/ 3776516 h 8402012"/>
              <a:gd name="connsiteX2516" fmla="*/ 14038279 w 21052572"/>
              <a:gd name="connsiteY2516" fmla="*/ 3769997 h 8402012"/>
              <a:gd name="connsiteX2517" fmla="*/ 13904067 w 21052572"/>
              <a:gd name="connsiteY2517" fmla="*/ 3756951 h 8402012"/>
              <a:gd name="connsiteX2518" fmla="*/ 13621685 w 21052572"/>
              <a:gd name="connsiteY2518" fmla="*/ 3737382 h 8402012"/>
              <a:gd name="connsiteX2519" fmla="*/ 13878298 w 21052572"/>
              <a:gd name="connsiteY2519" fmla="*/ 3704770 h 8402012"/>
              <a:gd name="connsiteX2520" fmla="*/ 14018952 w 21052572"/>
              <a:gd name="connsiteY2520" fmla="*/ 3698248 h 8402012"/>
              <a:gd name="connsiteX2521" fmla="*/ 14064048 w 21052572"/>
              <a:gd name="connsiteY2521" fmla="*/ 3704770 h 8402012"/>
              <a:gd name="connsiteX2522" fmla="*/ 14038279 w 21052572"/>
              <a:gd name="connsiteY2522" fmla="*/ 3691726 h 8402012"/>
              <a:gd name="connsiteX2523" fmla="*/ 14038279 w 21052572"/>
              <a:gd name="connsiteY2523" fmla="*/ 3659114 h 8402012"/>
              <a:gd name="connsiteX2524" fmla="*/ 15905100 w 21052572"/>
              <a:gd name="connsiteY2524" fmla="*/ 3659108 h 8402012"/>
              <a:gd name="connsiteX2525" fmla="*/ 15905100 w 21052572"/>
              <a:gd name="connsiteY2525" fmla="*/ 3691214 h 8402012"/>
              <a:gd name="connsiteX2526" fmla="*/ 15905100 w 21052572"/>
              <a:gd name="connsiteY2526" fmla="*/ 3659108 h 8402012"/>
              <a:gd name="connsiteX2527" fmla="*/ 14165755 w 21052572"/>
              <a:gd name="connsiteY2527" fmla="*/ 3659108 h 8402012"/>
              <a:gd name="connsiteX2528" fmla="*/ 14147793 w 21052572"/>
              <a:gd name="connsiteY2528" fmla="*/ 3691214 h 8402012"/>
              <a:gd name="connsiteX2529" fmla="*/ 14165755 w 21052572"/>
              <a:gd name="connsiteY2529" fmla="*/ 3659108 h 8402012"/>
              <a:gd name="connsiteX2530" fmla="*/ 13602725 w 21052572"/>
              <a:gd name="connsiteY2530" fmla="*/ 3659108 h 8402012"/>
              <a:gd name="connsiteX2531" fmla="*/ 13620687 w 21052572"/>
              <a:gd name="connsiteY2531" fmla="*/ 3691214 h 8402012"/>
              <a:gd name="connsiteX2532" fmla="*/ 13602725 w 21052572"/>
              <a:gd name="connsiteY2532" fmla="*/ 3659108 h 8402012"/>
              <a:gd name="connsiteX2533" fmla="*/ 19995636 w 21052572"/>
              <a:gd name="connsiteY2533" fmla="*/ 3659107 h 8402012"/>
              <a:gd name="connsiteX2534" fmla="*/ 19977672 w 21052572"/>
              <a:gd name="connsiteY2534" fmla="*/ 3691213 h 8402012"/>
              <a:gd name="connsiteX2535" fmla="*/ 19995636 w 21052572"/>
              <a:gd name="connsiteY2535" fmla="*/ 3659107 h 8402012"/>
              <a:gd name="connsiteX2536" fmla="*/ 19227768 w 21052572"/>
              <a:gd name="connsiteY2536" fmla="*/ 3656244 h 8402012"/>
              <a:gd name="connsiteX2537" fmla="*/ 19190876 w 21052572"/>
              <a:gd name="connsiteY2537" fmla="*/ 3689312 h 8402012"/>
              <a:gd name="connsiteX2538" fmla="*/ 19227768 w 21052572"/>
              <a:gd name="connsiteY2538" fmla="*/ 3656244 h 8402012"/>
              <a:gd name="connsiteX2539" fmla="*/ 10199917 w 21052572"/>
              <a:gd name="connsiteY2539" fmla="*/ 3651326 h 8402012"/>
              <a:gd name="connsiteX2540" fmla="*/ 10187020 w 21052572"/>
              <a:gd name="connsiteY2540" fmla="*/ 3722252 h 8402012"/>
              <a:gd name="connsiteX2541" fmla="*/ 10237532 w 21052572"/>
              <a:gd name="connsiteY2541" fmla="*/ 3722252 h 8402012"/>
              <a:gd name="connsiteX2542" fmla="*/ 10256877 w 21052572"/>
              <a:gd name="connsiteY2542" fmla="*/ 3651326 h 8402012"/>
              <a:gd name="connsiteX2543" fmla="*/ 10199917 w 21052572"/>
              <a:gd name="connsiteY2543" fmla="*/ 3651326 h 8402012"/>
              <a:gd name="connsiteX2544" fmla="*/ 17125368 w 21052572"/>
              <a:gd name="connsiteY2544" fmla="*/ 3643141 h 8402012"/>
              <a:gd name="connsiteX2545" fmla="*/ 17132476 w 21052572"/>
              <a:gd name="connsiteY2545" fmla="*/ 3646135 h 8402012"/>
              <a:gd name="connsiteX2546" fmla="*/ 17124352 w 21052572"/>
              <a:gd name="connsiteY2546" fmla="*/ 3658110 h 8402012"/>
              <a:gd name="connsiteX2547" fmla="*/ 17125368 w 21052572"/>
              <a:gd name="connsiteY2547" fmla="*/ 3643141 h 8402012"/>
              <a:gd name="connsiteX2548" fmla="*/ 20055352 w 21052572"/>
              <a:gd name="connsiteY2548" fmla="*/ 3626594 h 8402012"/>
              <a:gd name="connsiteX2549" fmla="*/ 20071412 w 21052572"/>
              <a:gd name="connsiteY2549" fmla="*/ 3658008 h 8402012"/>
              <a:gd name="connsiteX2550" fmla="*/ 20034548 w 21052572"/>
              <a:gd name="connsiteY2550" fmla="*/ 3644781 h 8402012"/>
              <a:gd name="connsiteX2551" fmla="*/ 20055352 w 21052572"/>
              <a:gd name="connsiteY2551" fmla="*/ 3626594 h 8402012"/>
              <a:gd name="connsiteX2552" fmla="*/ 11255487 w 21052572"/>
              <a:gd name="connsiteY2552" fmla="*/ 3625935 h 8402012"/>
              <a:gd name="connsiteX2553" fmla="*/ 11160382 w 21052572"/>
              <a:gd name="connsiteY2553" fmla="*/ 3690730 h 8402012"/>
              <a:gd name="connsiteX2554" fmla="*/ 10962691 w 21052572"/>
              <a:gd name="connsiteY2554" fmla="*/ 3710169 h 8402012"/>
              <a:gd name="connsiteX2555" fmla="*/ 11255487 w 21052572"/>
              <a:gd name="connsiteY2555" fmla="*/ 3625935 h 8402012"/>
              <a:gd name="connsiteX2556" fmla="*/ 20337892 w 21052572"/>
              <a:gd name="connsiteY2556" fmla="*/ 3625930 h 8402012"/>
              <a:gd name="connsiteX2557" fmla="*/ 20374784 w 21052572"/>
              <a:gd name="connsiteY2557" fmla="*/ 3644376 h 8402012"/>
              <a:gd name="connsiteX2558" fmla="*/ 20337892 w 21052572"/>
              <a:gd name="connsiteY2558" fmla="*/ 3625930 h 8402012"/>
              <a:gd name="connsiteX2559" fmla="*/ 19266712 w 21052572"/>
              <a:gd name="connsiteY2559" fmla="*/ 3625930 h 8402012"/>
              <a:gd name="connsiteX2560" fmla="*/ 19298820 w 21052572"/>
              <a:gd name="connsiteY2560" fmla="*/ 3644376 h 8402012"/>
              <a:gd name="connsiteX2561" fmla="*/ 19266712 w 21052572"/>
              <a:gd name="connsiteY2561" fmla="*/ 3625930 h 8402012"/>
              <a:gd name="connsiteX2562" fmla="*/ 20015080 w 21052572"/>
              <a:gd name="connsiteY2562" fmla="*/ 3603459 h 8402012"/>
              <a:gd name="connsiteX2563" fmla="*/ 20033524 w 21052572"/>
              <a:gd name="connsiteY2563" fmla="*/ 3611141 h 8402012"/>
              <a:gd name="connsiteX2564" fmla="*/ 20027376 w 21052572"/>
              <a:gd name="connsiteY2564" fmla="*/ 3624791 h 8402012"/>
              <a:gd name="connsiteX2565" fmla="*/ 19996632 w 21052572"/>
              <a:gd name="connsiteY2565" fmla="*/ 3611141 h 8402012"/>
              <a:gd name="connsiteX2566" fmla="*/ 20015080 w 21052572"/>
              <a:gd name="connsiteY2566" fmla="*/ 3603459 h 8402012"/>
              <a:gd name="connsiteX2567" fmla="*/ 10429908 w 21052572"/>
              <a:gd name="connsiteY2567" fmla="*/ 3599741 h 8402012"/>
              <a:gd name="connsiteX2568" fmla="*/ 10449253 w 21052572"/>
              <a:gd name="connsiteY2568" fmla="*/ 3625537 h 8402012"/>
              <a:gd name="connsiteX2569" fmla="*/ 10429908 w 21052572"/>
              <a:gd name="connsiteY2569" fmla="*/ 3599741 h 8402012"/>
              <a:gd name="connsiteX2570" fmla="*/ 10295567 w 21052572"/>
              <a:gd name="connsiteY2570" fmla="*/ 3599741 h 8402012"/>
              <a:gd name="connsiteX2571" fmla="*/ 10334257 w 21052572"/>
              <a:gd name="connsiteY2571" fmla="*/ 3625537 h 8402012"/>
              <a:gd name="connsiteX2572" fmla="*/ 10295567 w 21052572"/>
              <a:gd name="connsiteY2572" fmla="*/ 3599741 h 8402012"/>
              <a:gd name="connsiteX2573" fmla="*/ 682360 w 21052572"/>
              <a:gd name="connsiteY2573" fmla="*/ 3597489 h 8402012"/>
              <a:gd name="connsiteX2574" fmla="*/ 738187 w 21052572"/>
              <a:gd name="connsiteY2574" fmla="*/ 3610716 h 8402012"/>
              <a:gd name="connsiteX2575" fmla="*/ 682360 w 21052572"/>
              <a:gd name="connsiteY2575" fmla="*/ 3597489 h 8402012"/>
              <a:gd name="connsiteX2576" fmla="*/ 15696664 w 21052572"/>
              <a:gd name="connsiteY2576" fmla="*/ 3597488 h 8402012"/>
              <a:gd name="connsiteX2577" fmla="*/ 15678218 w 21052572"/>
              <a:gd name="connsiteY2577" fmla="*/ 3653332 h 8402012"/>
              <a:gd name="connsiteX2578" fmla="*/ 15659770 w 21052572"/>
              <a:gd name="connsiteY2578" fmla="*/ 3616107 h 8402012"/>
              <a:gd name="connsiteX2579" fmla="*/ 15696664 w 21052572"/>
              <a:gd name="connsiteY2579" fmla="*/ 3597488 h 8402012"/>
              <a:gd name="connsiteX2580" fmla="*/ 19958664 w 21052572"/>
              <a:gd name="connsiteY2580" fmla="*/ 3582900 h 8402012"/>
              <a:gd name="connsiteX2581" fmla="*/ 19957744 w 21052572"/>
              <a:gd name="connsiteY2581" fmla="*/ 3586488 h 8402012"/>
              <a:gd name="connsiteX2582" fmla="*/ 19956464 w 21052572"/>
              <a:gd name="connsiteY2582" fmla="*/ 3591463 h 8402012"/>
              <a:gd name="connsiteX2583" fmla="*/ 19959512 w 21052572"/>
              <a:gd name="connsiteY2583" fmla="*/ 3579607 h 8402012"/>
              <a:gd name="connsiteX2584" fmla="*/ 19958896 w 21052572"/>
              <a:gd name="connsiteY2584" fmla="*/ 3582000 h 8402012"/>
              <a:gd name="connsiteX2585" fmla="*/ 19958664 w 21052572"/>
              <a:gd name="connsiteY2585" fmla="*/ 3582900 h 8402012"/>
              <a:gd name="connsiteX2586" fmla="*/ 19972936 w 21052572"/>
              <a:gd name="connsiteY2586" fmla="*/ 3574315 h 8402012"/>
              <a:gd name="connsiteX2587" fmla="*/ 20000236 w 21052572"/>
              <a:gd name="connsiteY2587" fmla="*/ 3580635 h 8402012"/>
              <a:gd name="connsiteX2588" fmla="*/ 19972936 w 21052572"/>
              <a:gd name="connsiteY2588" fmla="*/ 3574315 h 8402012"/>
              <a:gd name="connsiteX2589" fmla="*/ 20260964 w 21052572"/>
              <a:gd name="connsiteY2589" fmla="*/ 3569051 h 8402012"/>
              <a:gd name="connsiteX2590" fmla="*/ 20247840 w 21052572"/>
              <a:gd name="connsiteY2590" fmla="*/ 3601124 h 8402012"/>
              <a:gd name="connsiteX2591" fmla="*/ 20260964 w 21052572"/>
              <a:gd name="connsiteY2591" fmla="*/ 3569051 h 8402012"/>
              <a:gd name="connsiteX2592" fmla="*/ 11334144 w 21052572"/>
              <a:gd name="connsiteY2592" fmla="*/ 3569049 h 8402012"/>
              <a:gd name="connsiteX2593" fmla="*/ 11340766 w 21052572"/>
              <a:gd name="connsiteY2593" fmla="*/ 3624876 h 8402012"/>
              <a:gd name="connsiteX2594" fmla="*/ 11261297 w 21052572"/>
              <a:gd name="connsiteY2594" fmla="*/ 3624876 h 8402012"/>
              <a:gd name="connsiteX2595" fmla="*/ 11294409 w 21052572"/>
              <a:gd name="connsiteY2595" fmla="*/ 3599594 h 8402012"/>
              <a:gd name="connsiteX2596" fmla="*/ 11334144 w 21052572"/>
              <a:gd name="connsiteY2596" fmla="*/ 3569049 h 8402012"/>
              <a:gd name="connsiteX2597" fmla="*/ 12290792 w 21052572"/>
              <a:gd name="connsiteY2597" fmla="*/ 3566250 h 8402012"/>
              <a:gd name="connsiteX2598" fmla="*/ 12329787 w 21052572"/>
              <a:gd name="connsiteY2598" fmla="*/ 3569645 h 8402012"/>
              <a:gd name="connsiteX2599" fmla="*/ 12336154 w 21052572"/>
              <a:gd name="connsiteY2599" fmla="*/ 3581593 h 8402012"/>
              <a:gd name="connsiteX2600" fmla="*/ 12266122 w 21052572"/>
              <a:gd name="connsiteY2600" fmla="*/ 3601144 h 8402012"/>
              <a:gd name="connsiteX2601" fmla="*/ 12290792 w 21052572"/>
              <a:gd name="connsiteY2601" fmla="*/ 3566250 h 8402012"/>
              <a:gd name="connsiteX2602" fmla="*/ 16472248 w 21052572"/>
              <a:gd name="connsiteY2602" fmla="*/ 3566116 h 8402012"/>
              <a:gd name="connsiteX2603" fmla="*/ 16507150 w 21052572"/>
              <a:gd name="connsiteY2603" fmla="*/ 3569482 h 8402012"/>
              <a:gd name="connsiteX2604" fmla="*/ 16451306 w 21052572"/>
              <a:gd name="connsiteY2604" fmla="*/ 3600720 h 8402012"/>
              <a:gd name="connsiteX2605" fmla="*/ 16472248 w 21052572"/>
              <a:gd name="connsiteY2605" fmla="*/ 3566116 h 8402012"/>
              <a:gd name="connsiteX2606" fmla="*/ 11415205 w 21052572"/>
              <a:gd name="connsiteY2606" fmla="*/ 3566116 h 8402012"/>
              <a:gd name="connsiteX2607" fmla="*/ 11449832 w 21052572"/>
              <a:gd name="connsiteY2607" fmla="*/ 3569483 h 8402012"/>
              <a:gd name="connsiteX2608" fmla="*/ 11394007 w 21052572"/>
              <a:gd name="connsiteY2608" fmla="*/ 3600721 h 8402012"/>
              <a:gd name="connsiteX2609" fmla="*/ 11415205 w 21052572"/>
              <a:gd name="connsiteY2609" fmla="*/ 3566116 h 8402012"/>
              <a:gd name="connsiteX2610" fmla="*/ 10389337 w 21052572"/>
              <a:gd name="connsiteY2610" fmla="*/ 3565219 h 8402012"/>
              <a:gd name="connsiteX2611" fmla="*/ 10353603 w 21052572"/>
              <a:gd name="connsiteY2611" fmla="*/ 3568578 h 8402012"/>
              <a:gd name="connsiteX2612" fmla="*/ 10410563 w 21052572"/>
              <a:gd name="connsiteY2612" fmla="*/ 3599741 h 8402012"/>
              <a:gd name="connsiteX2613" fmla="*/ 10389337 w 21052572"/>
              <a:gd name="connsiteY2613" fmla="*/ 3565219 h 8402012"/>
              <a:gd name="connsiteX2614" fmla="*/ 12158264 w 21052572"/>
              <a:gd name="connsiteY2614" fmla="*/ 3564306 h 8402012"/>
              <a:gd name="connsiteX2615" fmla="*/ 12241343 w 21052572"/>
              <a:gd name="connsiteY2615" fmla="*/ 3613971 h 8402012"/>
              <a:gd name="connsiteX2616" fmla="*/ 12022670 w 21052572"/>
              <a:gd name="connsiteY2616" fmla="*/ 3659432 h 8402012"/>
              <a:gd name="connsiteX2617" fmla="*/ 11886942 w 21052572"/>
              <a:gd name="connsiteY2617" fmla="*/ 3652937 h 8402012"/>
              <a:gd name="connsiteX2618" fmla="*/ 12086225 w 21052572"/>
              <a:gd name="connsiteY2618" fmla="*/ 3569581 h 8402012"/>
              <a:gd name="connsiteX2619" fmla="*/ 12126822 w 21052572"/>
              <a:gd name="connsiteY2619" fmla="*/ 3564794 h 8402012"/>
              <a:gd name="connsiteX2620" fmla="*/ 12158264 w 21052572"/>
              <a:gd name="connsiteY2620" fmla="*/ 3564306 h 8402012"/>
              <a:gd name="connsiteX2621" fmla="*/ 12341457 w 21052572"/>
              <a:gd name="connsiteY2621" fmla="*/ 3557009 h 8402012"/>
              <a:gd name="connsiteX2622" fmla="*/ 12347116 w 21052572"/>
              <a:gd name="connsiteY2622" fmla="*/ 3564273 h 8402012"/>
              <a:gd name="connsiteX2623" fmla="*/ 12350438 w 21052572"/>
              <a:gd name="connsiteY2623" fmla="*/ 3568538 h 8402012"/>
              <a:gd name="connsiteX2624" fmla="*/ 12332476 w 21052572"/>
              <a:gd name="connsiteY2624" fmla="*/ 3568538 h 8402012"/>
              <a:gd name="connsiteX2625" fmla="*/ 12338650 w 21052572"/>
              <a:gd name="connsiteY2625" fmla="*/ 3559027 h 8402012"/>
              <a:gd name="connsiteX2626" fmla="*/ 12340249 w 21052572"/>
              <a:gd name="connsiteY2626" fmla="*/ 3557877 h 8402012"/>
              <a:gd name="connsiteX2627" fmla="*/ 10468598 w 21052572"/>
              <a:gd name="connsiteY2627" fmla="*/ 3536339 h 8402012"/>
              <a:gd name="connsiteX2628" fmla="*/ 10429908 w 21052572"/>
              <a:gd name="connsiteY2628" fmla="*/ 3568578 h 8402012"/>
              <a:gd name="connsiteX2629" fmla="*/ 10468598 w 21052572"/>
              <a:gd name="connsiteY2629" fmla="*/ 3536339 h 8402012"/>
              <a:gd name="connsiteX2630" fmla="*/ 15464444 w 21052572"/>
              <a:gd name="connsiteY2630" fmla="*/ 3535873 h 8402012"/>
              <a:gd name="connsiteX2631" fmla="*/ 15446482 w 21052572"/>
              <a:gd name="connsiteY2631" fmla="*/ 3567978 h 8402012"/>
              <a:gd name="connsiteX2632" fmla="*/ 15464444 w 21052572"/>
              <a:gd name="connsiteY2632" fmla="*/ 3535873 h 8402012"/>
              <a:gd name="connsiteX2633" fmla="*/ 12497286 w 21052572"/>
              <a:gd name="connsiteY2633" fmla="*/ 3535873 h 8402012"/>
              <a:gd name="connsiteX2634" fmla="*/ 12375135 w 21052572"/>
              <a:gd name="connsiteY2634" fmla="*/ 3567978 h 8402012"/>
              <a:gd name="connsiteX2635" fmla="*/ 12497286 w 21052572"/>
              <a:gd name="connsiteY2635" fmla="*/ 3535873 h 8402012"/>
              <a:gd name="connsiteX2636" fmla="*/ 18583192 w 21052572"/>
              <a:gd name="connsiteY2636" fmla="*/ 3535872 h 8402012"/>
              <a:gd name="connsiteX2637" fmla="*/ 18565232 w 21052572"/>
              <a:gd name="connsiteY2637" fmla="*/ 3567978 h 8402012"/>
              <a:gd name="connsiteX2638" fmla="*/ 18583192 w 21052572"/>
              <a:gd name="connsiteY2638" fmla="*/ 3535872 h 8402012"/>
              <a:gd name="connsiteX2639" fmla="*/ 16827728 w 21052572"/>
              <a:gd name="connsiteY2639" fmla="*/ 3532831 h 8402012"/>
              <a:gd name="connsiteX2640" fmla="*/ 16862632 w 21052572"/>
              <a:gd name="connsiteY2640" fmla="*/ 3536015 h 8402012"/>
              <a:gd name="connsiteX2641" fmla="*/ 16806788 w 21052572"/>
              <a:gd name="connsiteY2641" fmla="*/ 3567848 h 8402012"/>
              <a:gd name="connsiteX2642" fmla="*/ 16827728 w 21052572"/>
              <a:gd name="connsiteY2642" fmla="*/ 3532831 h 8402012"/>
              <a:gd name="connsiteX2643" fmla="*/ 20171004 w 21052572"/>
              <a:gd name="connsiteY2643" fmla="*/ 3512172 h 8402012"/>
              <a:gd name="connsiteX2644" fmla="*/ 20153044 w 21052572"/>
              <a:gd name="connsiteY2644" fmla="*/ 3539472 h 8402012"/>
              <a:gd name="connsiteX2645" fmla="*/ 20171004 w 21052572"/>
              <a:gd name="connsiteY2645" fmla="*/ 3512172 h 8402012"/>
              <a:gd name="connsiteX2646" fmla="*/ 16767872 w 21052572"/>
              <a:gd name="connsiteY2646" fmla="*/ 3512172 h 8402012"/>
              <a:gd name="connsiteX2647" fmla="*/ 16749910 w 21052572"/>
              <a:gd name="connsiteY2647" fmla="*/ 3539472 h 8402012"/>
              <a:gd name="connsiteX2648" fmla="*/ 16767872 w 21052572"/>
              <a:gd name="connsiteY2648" fmla="*/ 3512172 h 8402012"/>
              <a:gd name="connsiteX2649" fmla="*/ 15320598 w 21052572"/>
              <a:gd name="connsiteY2649" fmla="*/ 3512171 h 8402012"/>
              <a:gd name="connsiteX2650" fmla="*/ 15341072 w 21052572"/>
              <a:gd name="connsiteY2650" fmla="*/ 3568014 h 8402012"/>
              <a:gd name="connsiteX2651" fmla="*/ 15320598 w 21052572"/>
              <a:gd name="connsiteY2651" fmla="*/ 3512171 h 8402012"/>
              <a:gd name="connsiteX2652" fmla="*/ 11315420 w 21052572"/>
              <a:gd name="connsiteY2652" fmla="*/ 3478996 h 8402012"/>
              <a:gd name="connsiteX2653" fmla="*/ 11308998 w 21052572"/>
              <a:gd name="connsiteY2653" fmla="*/ 3567989 h 8402012"/>
              <a:gd name="connsiteX2654" fmla="*/ 11315420 w 21052572"/>
              <a:gd name="connsiteY2654" fmla="*/ 3478996 h 8402012"/>
              <a:gd name="connsiteX2655" fmla="*/ 12773269 w 21052572"/>
              <a:gd name="connsiteY2655" fmla="*/ 3478995 h 8402012"/>
              <a:gd name="connsiteX2656" fmla="*/ 12791231 w 21052572"/>
              <a:gd name="connsiteY2656" fmla="*/ 3511099 h 8402012"/>
              <a:gd name="connsiteX2657" fmla="*/ 12773269 w 21052572"/>
              <a:gd name="connsiteY2657" fmla="*/ 3478995 h 8402012"/>
              <a:gd name="connsiteX2658" fmla="*/ 18265632 w 21052572"/>
              <a:gd name="connsiteY2658" fmla="*/ 3478994 h 8402012"/>
              <a:gd name="connsiteX2659" fmla="*/ 18247672 w 21052572"/>
              <a:gd name="connsiteY2659" fmla="*/ 3511099 h 8402012"/>
              <a:gd name="connsiteX2660" fmla="*/ 18265632 w 21052572"/>
              <a:gd name="connsiteY2660" fmla="*/ 3478994 h 8402012"/>
              <a:gd name="connsiteX2661" fmla="*/ 16489224 w 21052572"/>
              <a:gd name="connsiteY2661" fmla="*/ 3478994 h 8402012"/>
              <a:gd name="connsiteX2662" fmla="*/ 16507186 w 21052572"/>
              <a:gd name="connsiteY2662" fmla="*/ 3511099 h 8402012"/>
              <a:gd name="connsiteX2663" fmla="*/ 16489224 w 21052572"/>
              <a:gd name="connsiteY2663" fmla="*/ 3478994 h 8402012"/>
              <a:gd name="connsiteX2664" fmla="*/ 16444646 w 21052572"/>
              <a:gd name="connsiteY2664" fmla="*/ 3478994 h 8402012"/>
              <a:gd name="connsiteX2665" fmla="*/ 16469242 w 21052572"/>
              <a:gd name="connsiteY2665" fmla="*/ 3511099 h 8402012"/>
              <a:gd name="connsiteX2666" fmla="*/ 16432350 w 21052572"/>
              <a:gd name="connsiteY2666" fmla="*/ 3491837 h 8402012"/>
              <a:gd name="connsiteX2667" fmla="*/ 16444646 w 21052572"/>
              <a:gd name="connsiteY2667" fmla="*/ 3478994 h 8402012"/>
              <a:gd name="connsiteX2668" fmla="*/ 10781176 w 21052572"/>
              <a:gd name="connsiteY2668" fmla="*/ 3471639 h 8402012"/>
              <a:gd name="connsiteX2669" fmla="*/ 10785145 w 21052572"/>
              <a:gd name="connsiteY2669" fmla="*/ 3475012 h 8402012"/>
              <a:gd name="connsiteX2670" fmla="*/ 10786650 w 21052572"/>
              <a:gd name="connsiteY2670" fmla="*/ 3476291 h 8402012"/>
              <a:gd name="connsiteX2671" fmla="*/ 15057826 w 21052572"/>
              <a:gd name="connsiteY2671" fmla="*/ 3464774 h 8402012"/>
              <a:gd name="connsiteX2672" fmla="*/ 15104120 w 21052572"/>
              <a:gd name="connsiteY2672" fmla="*/ 3471390 h 8402012"/>
              <a:gd name="connsiteX2673" fmla="*/ 15077666 w 21052572"/>
              <a:gd name="connsiteY2673" fmla="*/ 3511070 h 8402012"/>
              <a:gd name="connsiteX2674" fmla="*/ 15057826 w 21052572"/>
              <a:gd name="connsiteY2674" fmla="*/ 3464774 h 8402012"/>
              <a:gd name="connsiteX2675" fmla="*/ 10780211 w 21052572"/>
              <a:gd name="connsiteY2675" fmla="*/ 3455674 h 8402012"/>
              <a:gd name="connsiteX2676" fmla="*/ 10781100 w 21052572"/>
              <a:gd name="connsiteY2676" fmla="*/ 3462286 h 8402012"/>
              <a:gd name="connsiteX2677" fmla="*/ 10781176 w 21052572"/>
              <a:gd name="connsiteY2677" fmla="*/ 3471639 h 8402012"/>
              <a:gd name="connsiteX2678" fmla="*/ 10781227 w 21052572"/>
              <a:gd name="connsiteY2678" fmla="*/ 3477854 h 8402012"/>
              <a:gd name="connsiteX2679" fmla="*/ 10777164 w 21052572"/>
              <a:gd name="connsiteY2679" fmla="*/ 3468470 h 8402012"/>
              <a:gd name="connsiteX2680" fmla="*/ 10775940 w 21052572"/>
              <a:gd name="connsiteY2680" fmla="*/ 3467185 h 8402012"/>
              <a:gd name="connsiteX2681" fmla="*/ 10773101 w 21052572"/>
              <a:gd name="connsiteY2681" fmla="*/ 3464205 h 8402012"/>
              <a:gd name="connsiteX2682" fmla="*/ 10780211 w 21052572"/>
              <a:gd name="connsiteY2682" fmla="*/ 3455674 h 8402012"/>
              <a:gd name="connsiteX2683" fmla="*/ 16678674 w 21052572"/>
              <a:gd name="connsiteY2683" fmla="*/ 3448507 h 8402012"/>
              <a:gd name="connsiteX2684" fmla="*/ 16719550 w 21052572"/>
              <a:gd name="connsiteY2684" fmla="*/ 3463798 h 8402012"/>
              <a:gd name="connsiteX2685" fmla="*/ 16706726 w 21052572"/>
              <a:gd name="connsiteY2685" fmla="*/ 3508869 h 8402012"/>
              <a:gd name="connsiteX2686" fmla="*/ 16668256 w 21052572"/>
              <a:gd name="connsiteY2686" fmla="*/ 3534628 h 8402012"/>
              <a:gd name="connsiteX2687" fmla="*/ 16789012 w 21052572"/>
              <a:gd name="connsiteY2687" fmla="*/ 3586137 h 8402012"/>
              <a:gd name="connsiteX2688" fmla="*/ 16917248 w 21052572"/>
              <a:gd name="connsiteY2688" fmla="*/ 3636575 h 8402012"/>
              <a:gd name="connsiteX2689" fmla="*/ 16962132 w 21052572"/>
              <a:gd name="connsiteY2689" fmla="*/ 3739595 h 8402012"/>
              <a:gd name="connsiteX2690" fmla="*/ 16821072 w 21052572"/>
              <a:gd name="connsiteY2690" fmla="*/ 3726719 h 8402012"/>
              <a:gd name="connsiteX2691" fmla="*/ 16642608 w 21052572"/>
              <a:gd name="connsiteY2691" fmla="*/ 3720280 h 8402012"/>
              <a:gd name="connsiteX2692" fmla="*/ 16642608 w 21052572"/>
              <a:gd name="connsiteY2692" fmla="*/ 3655891 h 8402012"/>
              <a:gd name="connsiteX2693" fmla="*/ 16566734 w 21052572"/>
              <a:gd name="connsiteY2693" fmla="*/ 3688091 h 8402012"/>
              <a:gd name="connsiteX2694" fmla="*/ 16597726 w 21052572"/>
              <a:gd name="connsiteY2694" fmla="*/ 3578624 h 8402012"/>
              <a:gd name="connsiteX2695" fmla="*/ 16642608 w 21052572"/>
              <a:gd name="connsiteY2695" fmla="*/ 3476676 h 8402012"/>
              <a:gd name="connsiteX2696" fmla="*/ 16678674 w 21052572"/>
              <a:gd name="connsiteY2696" fmla="*/ 3448507 h 8402012"/>
              <a:gd name="connsiteX2697" fmla="*/ 13075589 w 21052572"/>
              <a:gd name="connsiteY2697" fmla="*/ 3447224 h 8402012"/>
              <a:gd name="connsiteX2698" fmla="*/ 13038697 w 21052572"/>
              <a:gd name="connsiteY2698" fmla="*/ 3477967 h 8402012"/>
              <a:gd name="connsiteX2699" fmla="*/ 13075589 w 21052572"/>
              <a:gd name="connsiteY2699" fmla="*/ 3447224 h 8402012"/>
              <a:gd name="connsiteX2700" fmla="*/ 18583192 w 21052572"/>
              <a:gd name="connsiteY2700" fmla="*/ 3445817 h 8402012"/>
              <a:gd name="connsiteX2701" fmla="*/ 18565232 w 21052572"/>
              <a:gd name="connsiteY2701" fmla="*/ 3477925 h 8402012"/>
              <a:gd name="connsiteX2702" fmla="*/ 18583192 w 21052572"/>
              <a:gd name="connsiteY2702" fmla="*/ 3445817 h 8402012"/>
              <a:gd name="connsiteX2703" fmla="*/ 19033468 w 21052572"/>
              <a:gd name="connsiteY2703" fmla="*/ 3445816 h 8402012"/>
              <a:gd name="connsiteX2704" fmla="*/ 19015508 w 21052572"/>
              <a:gd name="connsiteY2704" fmla="*/ 3477925 h 8402012"/>
              <a:gd name="connsiteX2705" fmla="*/ 19033468 w 21052572"/>
              <a:gd name="connsiteY2705" fmla="*/ 3445816 h 8402012"/>
              <a:gd name="connsiteX2706" fmla="*/ 12959638 w 21052572"/>
              <a:gd name="connsiteY2706" fmla="*/ 3445815 h 8402012"/>
              <a:gd name="connsiteX2707" fmla="*/ 12939163 w 21052572"/>
              <a:gd name="connsiteY2707" fmla="*/ 3511085 h 8402012"/>
              <a:gd name="connsiteX2708" fmla="*/ 12959638 w 21052572"/>
              <a:gd name="connsiteY2708" fmla="*/ 3445815 h 8402012"/>
              <a:gd name="connsiteX2709" fmla="*/ 11394007 w 21052572"/>
              <a:gd name="connsiteY2709" fmla="*/ 3445815 h 8402012"/>
              <a:gd name="connsiteX2710" fmla="*/ 11430899 w 21052572"/>
              <a:gd name="connsiteY2710" fmla="*/ 3445815 h 8402012"/>
              <a:gd name="connsiteX2711" fmla="*/ 11430899 w 21052572"/>
              <a:gd name="connsiteY2711" fmla="*/ 3511085 h 8402012"/>
              <a:gd name="connsiteX2712" fmla="*/ 11394007 w 21052572"/>
              <a:gd name="connsiteY2712" fmla="*/ 3511085 h 8402012"/>
              <a:gd name="connsiteX2713" fmla="*/ 11394007 w 21052572"/>
              <a:gd name="connsiteY2713" fmla="*/ 3445815 h 8402012"/>
              <a:gd name="connsiteX2714" fmla="*/ 20037644 w 21052572"/>
              <a:gd name="connsiteY2714" fmla="*/ 3437353 h 8402012"/>
              <a:gd name="connsiteX2715" fmla="*/ 20128292 w 21052572"/>
              <a:gd name="connsiteY2715" fmla="*/ 3487412 h 8402012"/>
              <a:gd name="connsiteX2716" fmla="*/ 20015588 w 21052572"/>
              <a:gd name="connsiteY2716" fmla="*/ 3461985 h 8402012"/>
              <a:gd name="connsiteX2717" fmla="*/ 20037644 w 21052572"/>
              <a:gd name="connsiteY2717" fmla="*/ 3437353 h 8402012"/>
              <a:gd name="connsiteX2718" fmla="*/ 18401800 w 21052572"/>
              <a:gd name="connsiteY2718" fmla="*/ 3429847 h 8402012"/>
              <a:gd name="connsiteX2719" fmla="*/ 18412464 w 21052572"/>
              <a:gd name="connsiteY2719" fmla="*/ 3432839 h 8402012"/>
              <a:gd name="connsiteX2720" fmla="*/ 18405900 w 21052572"/>
              <a:gd name="connsiteY2720" fmla="*/ 3444815 h 8402012"/>
              <a:gd name="connsiteX2721" fmla="*/ 18401800 w 21052572"/>
              <a:gd name="connsiteY2721" fmla="*/ 3429847 h 8402012"/>
              <a:gd name="connsiteX2722" fmla="*/ 19004928 w 21052572"/>
              <a:gd name="connsiteY2722" fmla="*/ 3414509 h 8402012"/>
              <a:gd name="connsiteX2723" fmla="*/ 18958632 w 21052572"/>
              <a:gd name="connsiteY2723" fmla="*/ 3447576 h 8402012"/>
              <a:gd name="connsiteX2724" fmla="*/ 19004928 w 21052572"/>
              <a:gd name="connsiteY2724" fmla="*/ 3414509 h 8402012"/>
              <a:gd name="connsiteX2725" fmla="*/ 14862471 w 21052572"/>
              <a:gd name="connsiteY2725" fmla="*/ 3414509 h 8402012"/>
              <a:gd name="connsiteX2726" fmla="*/ 14825579 w 21052572"/>
              <a:gd name="connsiteY2726" fmla="*/ 3447576 h 8402012"/>
              <a:gd name="connsiteX2727" fmla="*/ 14862471 w 21052572"/>
              <a:gd name="connsiteY2727" fmla="*/ 3414509 h 8402012"/>
              <a:gd name="connsiteX2728" fmla="*/ 10487943 w 21052572"/>
              <a:gd name="connsiteY2728" fmla="*/ 3413830 h 8402012"/>
              <a:gd name="connsiteX2729" fmla="*/ 10526634 w 21052572"/>
              <a:gd name="connsiteY2729" fmla="*/ 3446069 h 8402012"/>
              <a:gd name="connsiteX2730" fmla="*/ 10487943 w 21052572"/>
              <a:gd name="connsiteY2730" fmla="*/ 3413830 h 8402012"/>
              <a:gd name="connsiteX2731" fmla="*/ 16268100 w 21052572"/>
              <a:gd name="connsiteY2731" fmla="*/ 3412639 h 8402012"/>
              <a:gd name="connsiteX2732" fmla="*/ 16426546 w 21052572"/>
              <a:gd name="connsiteY2732" fmla="*/ 3464475 h 8402012"/>
              <a:gd name="connsiteX2733" fmla="*/ 16357426 w 21052572"/>
              <a:gd name="connsiteY2733" fmla="*/ 3457996 h 8402012"/>
              <a:gd name="connsiteX2734" fmla="*/ 16261718 w 21052572"/>
              <a:gd name="connsiteY2734" fmla="*/ 3432076 h 8402012"/>
              <a:gd name="connsiteX2735" fmla="*/ 16268100 w 21052572"/>
              <a:gd name="connsiteY2735" fmla="*/ 3412639 h 8402012"/>
              <a:gd name="connsiteX2736" fmla="*/ 14906153 w 21052572"/>
              <a:gd name="connsiteY2736" fmla="*/ 3412639 h 8402012"/>
              <a:gd name="connsiteX2737" fmla="*/ 14980935 w 21052572"/>
              <a:gd name="connsiteY2737" fmla="*/ 3432218 h 8402012"/>
              <a:gd name="connsiteX2738" fmla="*/ 14936698 w 21052572"/>
              <a:gd name="connsiteY2738" fmla="*/ 3477909 h 8402012"/>
              <a:gd name="connsiteX2739" fmla="*/ 14906153 w 21052572"/>
              <a:gd name="connsiteY2739" fmla="*/ 3477909 h 8402012"/>
              <a:gd name="connsiteX2740" fmla="*/ 14906153 w 21052572"/>
              <a:gd name="connsiteY2740" fmla="*/ 3412639 h 8402012"/>
              <a:gd name="connsiteX2741" fmla="*/ 10944622 w 21052572"/>
              <a:gd name="connsiteY2741" fmla="*/ 3405079 h 8402012"/>
              <a:gd name="connsiteX2742" fmla="*/ 10949219 w 21052572"/>
              <a:gd name="connsiteY2742" fmla="*/ 3412066 h 8402012"/>
              <a:gd name="connsiteX2743" fmla="*/ 10945985 w 21052572"/>
              <a:gd name="connsiteY2743" fmla="*/ 3418713 h 8402012"/>
              <a:gd name="connsiteX2744" fmla="*/ 10984719 w 21052572"/>
              <a:gd name="connsiteY2744" fmla="*/ 3433376 h 8402012"/>
              <a:gd name="connsiteX2745" fmla="*/ 11012410 w 21052572"/>
              <a:gd name="connsiteY2745" fmla="*/ 3446069 h 8402012"/>
              <a:gd name="connsiteX2746" fmla="*/ 10956189 w 21052572"/>
              <a:gd name="connsiteY2746" fmla="*/ 3410707 h 8402012"/>
              <a:gd name="connsiteX2747" fmla="*/ 11899418 w 21052572"/>
              <a:gd name="connsiteY2747" fmla="*/ 3388176 h 8402012"/>
              <a:gd name="connsiteX2748" fmla="*/ 11880087 w 21052572"/>
              <a:gd name="connsiteY2748" fmla="*/ 3445969 h 8402012"/>
              <a:gd name="connsiteX2749" fmla="*/ 11938080 w 21052572"/>
              <a:gd name="connsiteY2749" fmla="*/ 3445969 h 8402012"/>
              <a:gd name="connsiteX2750" fmla="*/ 11899418 w 21052572"/>
              <a:gd name="connsiteY2750" fmla="*/ 3388176 h 8402012"/>
              <a:gd name="connsiteX2751" fmla="*/ 14697606 w 21052572"/>
              <a:gd name="connsiteY2751" fmla="*/ 3384202 h 8402012"/>
              <a:gd name="connsiteX2752" fmla="*/ 14786590 w 21052572"/>
              <a:gd name="connsiteY2752" fmla="*/ 3436181 h 8402012"/>
              <a:gd name="connsiteX2753" fmla="*/ 14697606 w 21052572"/>
              <a:gd name="connsiteY2753" fmla="*/ 3449453 h 8402012"/>
              <a:gd name="connsiteX2754" fmla="*/ 14697606 w 21052572"/>
              <a:gd name="connsiteY2754" fmla="*/ 3384202 h 8402012"/>
              <a:gd name="connsiteX2755" fmla="*/ 13416739 w 21052572"/>
              <a:gd name="connsiteY2755" fmla="*/ 3384202 h 8402012"/>
              <a:gd name="connsiteX2756" fmla="*/ 13396264 w 21052572"/>
              <a:gd name="connsiteY2756" fmla="*/ 3449453 h 8402012"/>
              <a:gd name="connsiteX2757" fmla="*/ 13416739 w 21052572"/>
              <a:gd name="connsiteY2757" fmla="*/ 3384202 h 8402012"/>
              <a:gd name="connsiteX2758" fmla="*/ 16185882 w 21052572"/>
              <a:gd name="connsiteY2758" fmla="*/ 3384201 h 8402012"/>
              <a:gd name="connsiteX2759" fmla="*/ 16265354 w 21052572"/>
              <a:gd name="connsiteY2759" fmla="*/ 3403001 h 8402012"/>
              <a:gd name="connsiteX2760" fmla="*/ 16185882 w 21052572"/>
              <a:gd name="connsiteY2760" fmla="*/ 3384201 h 8402012"/>
              <a:gd name="connsiteX2761" fmla="*/ 13185628 w 21052572"/>
              <a:gd name="connsiteY2761" fmla="*/ 3384200 h 8402012"/>
              <a:gd name="connsiteX2762" fmla="*/ 13287713 w 21052572"/>
              <a:gd name="connsiteY2762" fmla="*/ 3384200 h 8402012"/>
              <a:gd name="connsiteX2763" fmla="*/ 13337692 w 21052572"/>
              <a:gd name="connsiteY2763" fmla="*/ 3408973 h 8402012"/>
              <a:gd name="connsiteX2764" fmla="*/ 13223910 w 21052572"/>
              <a:gd name="connsiteY2764" fmla="*/ 3447749 h 8402012"/>
              <a:gd name="connsiteX2765" fmla="*/ 13185628 w 21052572"/>
              <a:gd name="connsiteY2765" fmla="*/ 3384200 h 8402012"/>
              <a:gd name="connsiteX2766" fmla="*/ 18925452 w 21052572"/>
              <a:gd name="connsiteY2766" fmla="*/ 3384199 h 8402012"/>
              <a:gd name="connsiteX2767" fmla="*/ 18943412 w 21052572"/>
              <a:gd name="connsiteY2767" fmla="*/ 3416266 h 8402012"/>
              <a:gd name="connsiteX2768" fmla="*/ 18925452 w 21052572"/>
              <a:gd name="connsiteY2768" fmla="*/ 3384199 h 8402012"/>
              <a:gd name="connsiteX2769" fmla="*/ 15723070 w 21052572"/>
              <a:gd name="connsiteY2769" fmla="*/ 3384199 h 8402012"/>
              <a:gd name="connsiteX2770" fmla="*/ 15748754 w 21052572"/>
              <a:gd name="connsiteY2770" fmla="*/ 3416266 h 8402012"/>
              <a:gd name="connsiteX2771" fmla="*/ 15716648 w 21052572"/>
              <a:gd name="connsiteY2771" fmla="*/ 3402996 h 8402012"/>
              <a:gd name="connsiteX2772" fmla="*/ 15723070 w 21052572"/>
              <a:gd name="connsiteY2772" fmla="*/ 3384199 h 8402012"/>
              <a:gd name="connsiteX2773" fmla="*/ 13540111 w 21052572"/>
              <a:gd name="connsiteY2773" fmla="*/ 3384199 h 8402012"/>
              <a:gd name="connsiteX2774" fmla="*/ 13522149 w 21052572"/>
              <a:gd name="connsiteY2774" fmla="*/ 3416266 h 8402012"/>
              <a:gd name="connsiteX2775" fmla="*/ 13540111 w 21052572"/>
              <a:gd name="connsiteY2775" fmla="*/ 3384199 h 8402012"/>
              <a:gd name="connsiteX2776" fmla="*/ 14638347 w 21052572"/>
              <a:gd name="connsiteY2776" fmla="*/ 3382625 h 8402012"/>
              <a:gd name="connsiteX2777" fmla="*/ 14677612 w 21052572"/>
              <a:gd name="connsiteY2777" fmla="*/ 3415667 h 8402012"/>
              <a:gd name="connsiteX2778" fmla="*/ 14621768 w 21052572"/>
              <a:gd name="connsiteY2778" fmla="*/ 3384122 h 8402012"/>
              <a:gd name="connsiteX2779" fmla="*/ 14638347 w 21052572"/>
              <a:gd name="connsiteY2779" fmla="*/ 3382625 h 8402012"/>
              <a:gd name="connsiteX2780" fmla="*/ 17205932 w 21052572"/>
              <a:gd name="connsiteY2780" fmla="*/ 3381122 h 8402012"/>
              <a:gd name="connsiteX2781" fmla="*/ 17224200 w 21052572"/>
              <a:gd name="connsiteY2781" fmla="*/ 3412286 h 8402012"/>
              <a:gd name="connsiteX2782" fmla="*/ 17205932 w 21052572"/>
              <a:gd name="connsiteY2782" fmla="*/ 3381122 h 8402012"/>
              <a:gd name="connsiteX2783" fmla="*/ 13616195 w 21052572"/>
              <a:gd name="connsiteY2783" fmla="*/ 3380910 h 8402012"/>
              <a:gd name="connsiteX2784" fmla="*/ 13668083 w 21052572"/>
              <a:gd name="connsiteY2784" fmla="*/ 3384200 h 8402012"/>
              <a:gd name="connsiteX2785" fmla="*/ 13829151 w 21052572"/>
              <a:gd name="connsiteY2785" fmla="*/ 3384200 h 8402012"/>
              <a:gd name="connsiteX2786" fmla="*/ 13751319 w 21052572"/>
              <a:gd name="connsiteY2786" fmla="*/ 3421061 h 8402012"/>
              <a:gd name="connsiteX2787" fmla="*/ 13583765 w 21052572"/>
              <a:gd name="connsiteY2787" fmla="*/ 3414742 h 8402012"/>
              <a:gd name="connsiteX2788" fmla="*/ 13616195 w 21052572"/>
              <a:gd name="connsiteY2788" fmla="*/ 3380910 h 8402012"/>
              <a:gd name="connsiteX2789" fmla="*/ 11707587 w 21052572"/>
              <a:gd name="connsiteY2789" fmla="*/ 3376606 h 8402012"/>
              <a:gd name="connsiteX2790" fmla="*/ 11810040 w 21052572"/>
              <a:gd name="connsiteY2790" fmla="*/ 3403092 h 8402012"/>
              <a:gd name="connsiteX2791" fmla="*/ 11803636 w 21052572"/>
              <a:gd name="connsiteY2791" fmla="*/ 3423788 h 8402012"/>
              <a:gd name="connsiteX2792" fmla="*/ 11799155 w 21052572"/>
              <a:gd name="connsiteY2792" fmla="*/ 3441749 h 8402012"/>
              <a:gd name="connsiteX2793" fmla="*/ 11800533 w 21052572"/>
              <a:gd name="connsiteY2793" fmla="*/ 3445300 h 8402012"/>
              <a:gd name="connsiteX2794" fmla="*/ 11793969 w 21052572"/>
              <a:gd name="connsiteY2794" fmla="*/ 3463746 h 8402012"/>
              <a:gd name="connsiteX2795" fmla="*/ 11791508 w 21052572"/>
              <a:gd name="connsiteY2795" fmla="*/ 3443763 h 8402012"/>
              <a:gd name="connsiteX2796" fmla="*/ 11791459 w 21052572"/>
              <a:gd name="connsiteY2796" fmla="*/ 3442265 h 8402012"/>
              <a:gd name="connsiteX2797" fmla="*/ 11781988 w 21052572"/>
              <a:gd name="connsiteY2797" fmla="*/ 3430482 h 8402012"/>
              <a:gd name="connsiteX2798" fmla="*/ 11656360 w 21052572"/>
              <a:gd name="connsiteY2798" fmla="*/ 3449452 h 8402012"/>
              <a:gd name="connsiteX2799" fmla="*/ 11662764 w 21052572"/>
              <a:gd name="connsiteY2799" fmla="*/ 3389847 h 8402012"/>
              <a:gd name="connsiteX2800" fmla="*/ 11707587 w 21052572"/>
              <a:gd name="connsiteY2800" fmla="*/ 3376606 h 8402012"/>
              <a:gd name="connsiteX2801" fmla="*/ 14076568 w 21052572"/>
              <a:gd name="connsiteY2801" fmla="*/ 3375332 h 8402012"/>
              <a:gd name="connsiteX2802" fmla="*/ 14132524 w 21052572"/>
              <a:gd name="connsiteY2802" fmla="*/ 3383606 h 8402012"/>
              <a:gd name="connsiteX2803" fmla="*/ 14038782 w 21052572"/>
              <a:gd name="connsiteY2803" fmla="*/ 3415104 h 8402012"/>
              <a:gd name="connsiteX2804" fmla="*/ 14076568 w 21052572"/>
              <a:gd name="connsiteY2804" fmla="*/ 3375332 h 8402012"/>
              <a:gd name="connsiteX2805" fmla="*/ 12091787 w 21052572"/>
              <a:gd name="connsiteY2805" fmla="*/ 3374676 h 8402012"/>
              <a:gd name="connsiteX2806" fmla="*/ 12034734 w 21052572"/>
              <a:gd name="connsiteY2806" fmla="*/ 3382825 h 8402012"/>
              <a:gd name="connsiteX2807" fmla="*/ 12130314 w 21052572"/>
              <a:gd name="connsiteY2807" fmla="*/ 3413862 h 8402012"/>
              <a:gd name="connsiteX2808" fmla="*/ 12091787 w 21052572"/>
              <a:gd name="connsiteY2808" fmla="*/ 3374676 h 8402012"/>
              <a:gd name="connsiteX2809" fmla="*/ 11808108 w 21052572"/>
              <a:gd name="connsiteY2809" fmla="*/ 3373457 h 8402012"/>
              <a:gd name="connsiteX2810" fmla="*/ 11814844 w 21052572"/>
              <a:gd name="connsiteY2810" fmla="*/ 3383891 h 8402012"/>
              <a:gd name="connsiteX2811" fmla="*/ 11796882 w 21052572"/>
              <a:gd name="connsiteY2811" fmla="*/ 3383891 h 8402012"/>
              <a:gd name="connsiteX2812" fmla="*/ 11808108 w 21052572"/>
              <a:gd name="connsiteY2812" fmla="*/ 3373457 h 8402012"/>
              <a:gd name="connsiteX2813" fmla="*/ 15708808 w 21052572"/>
              <a:gd name="connsiteY2813" fmla="*/ 3368091 h 8402012"/>
              <a:gd name="connsiteX2814" fmla="*/ 15720294 w 21052572"/>
              <a:gd name="connsiteY2814" fmla="*/ 3370213 h 8402012"/>
              <a:gd name="connsiteX2815" fmla="*/ 15707168 w 21052572"/>
              <a:gd name="connsiteY2815" fmla="*/ 3383199 h 8402012"/>
              <a:gd name="connsiteX2816" fmla="*/ 15708808 w 21052572"/>
              <a:gd name="connsiteY2816" fmla="*/ 3368091 h 8402012"/>
              <a:gd name="connsiteX2817" fmla="*/ 14583850 w 21052572"/>
              <a:gd name="connsiteY2817" fmla="*/ 3351018 h 8402012"/>
              <a:gd name="connsiteX2818" fmla="*/ 14601812 w 21052572"/>
              <a:gd name="connsiteY2818" fmla="*/ 3383130 h 8402012"/>
              <a:gd name="connsiteX2819" fmla="*/ 14583850 w 21052572"/>
              <a:gd name="connsiteY2819" fmla="*/ 3351018 h 8402012"/>
              <a:gd name="connsiteX2820" fmla="*/ 14242588 w 21052572"/>
              <a:gd name="connsiteY2820" fmla="*/ 3351018 h 8402012"/>
              <a:gd name="connsiteX2821" fmla="*/ 14260550 w 21052572"/>
              <a:gd name="connsiteY2821" fmla="*/ 3383130 h 8402012"/>
              <a:gd name="connsiteX2822" fmla="*/ 14242588 w 21052572"/>
              <a:gd name="connsiteY2822" fmla="*/ 3351018 h 8402012"/>
              <a:gd name="connsiteX2823" fmla="*/ 12394092 w 21052572"/>
              <a:gd name="connsiteY2823" fmla="*/ 3351018 h 8402012"/>
              <a:gd name="connsiteX2824" fmla="*/ 12430984 w 21052572"/>
              <a:gd name="connsiteY2824" fmla="*/ 3351018 h 8402012"/>
              <a:gd name="connsiteX2825" fmla="*/ 12430984 w 21052572"/>
              <a:gd name="connsiteY2825" fmla="*/ 3383130 h 8402012"/>
              <a:gd name="connsiteX2826" fmla="*/ 12394092 w 21052572"/>
              <a:gd name="connsiteY2826" fmla="*/ 3383130 h 8402012"/>
              <a:gd name="connsiteX2827" fmla="*/ 12394092 w 21052572"/>
              <a:gd name="connsiteY2827" fmla="*/ 3351018 h 8402012"/>
              <a:gd name="connsiteX2828" fmla="*/ 18905496 w 21052572"/>
              <a:gd name="connsiteY2828" fmla="*/ 3351017 h 8402012"/>
              <a:gd name="connsiteX2829" fmla="*/ 18887532 w 21052572"/>
              <a:gd name="connsiteY2829" fmla="*/ 3383128 h 8402012"/>
              <a:gd name="connsiteX2830" fmla="*/ 18905496 w 21052572"/>
              <a:gd name="connsiteY2830" fmla="*/ 3351017 h 8402012"/>
              <a:gd name="connsiteX2831" fmla="*/ 16323334 w 21052572"/>
              <a:gd name="connsiteY2831" fmla="*/ 3351017 h 8402012"/>
              <a:gd name="connsiteX2832" fmla="*/ 16341298 w 21052572"/>
              <a:gd name="connsiteY2832" fmla="*/ 3383128 h 8402012"/>
              <a:gd name="connsiteX2833" fmla="*/ 16323334 w 21052572"/>
              <a:gd name="connsiteY2833" fmla="*/ 3351017 h 8402012"/>
              <a:gd name="connsiteX2834" fmla="*/ 14503274 w 21052572"/>
              <a:gd name="connsiteY2834" fmla="*/ 3351016 h 8402012"/>
              <a:gd name="connsiteX2835" fmla="*/ 14521236 w 21052572"/>
              <a:gd name="connsiteY2835" fmla="*/ 3351016 h 8402012"/>
              <a:gd name="connsiteX2836" fmla="*/ 14521236 w 21052572"/>
              <a:gd name="connsiteY2836" fmla="*/ 3416268 h 8402012"/>
              <a:gd name="connsiteX2837" fmla="*/ 14503274 w 21052572"/>
              <a:gd name="connsiteY2837" fmla="*/ 3416268 h 8402012"/>
              <a:gd name="connsiteX2838" fmla="*/ 14503274 w 21052572"/>
              <a:gd name="connsiteY2838" fmla="*/ 3351016 h 8402012"/>
              <a:gd name="connsiteX2839" fmla="*/ 14394263 w 21052572"/>
              <a:gd name="connsiteY2839" fmla="*/ 3351015 h 8402012"/>
              <a:gd name="connsiteX2840" fmla="*/ 14426372 w 21052572"/>
              <a:gd name="connsiteY2840" fmla="*/ 3351015 h 8402012"/>
              <a:gd name="connsiteX2841" fmla="*/ 14394263 w 21052572"/>
              <a:gd name="connsiteY2841" fmla="*/ 3351015 h 8402012"/>
              <a:gd name="connsiteX2842" fmla="*/ 12480769 w 21052572"/>
              <a:gd name="connsiteY2842" fmla="*/ 3342679 h 8402012"/>
              <a:gd name="connsiteX2843" fmla="*/ 12530439 w 21052572"/>
              <a:gd name="connsiteY2843" fmla="*/ 3348307 h 8402012"/>
              <a:gd name="connsiteX2844" fmla="*/ 12450967 w 21052572"/>
              <a:gd name="connsiteY2844" fmla="*/ 3380474 h 8402012"/>
              <a:gd name="connsiteX2845" fmla="*/ 12480769 w 21052572"/>
              <a:gd name="connsiteY2845" fmla="*/ 3342679 h 8402012"/>
              <a:gd name="connsiteX2846" fmla="*/ 16095256 w 21052572"/>
              <a:gd name="connsiteY2846" fmla="*/ 3342278 h 8402012"/>
              <a:gd name="connsiteX2847" fmla="*/ 16146904 w 21052572"/>
              <a:gd name="connsiteY2847" fmla="*/ 3350424 h 8402012"/>
              <a:gd name="connsiteX2848" fmla="*/ 16057910 w 21052572"/>
              <a:gd name="connsiteY2848" fmla="*/ 3383014 h 8402012"/>
              <a:gd name="connsiteX2849" fmla="*/ 16095256 w 21052572"/>
              <a:gd name="connsiteY2849" fmla="*/ 3342278 h 8402012"/>
              <a:gd name="connsiteX2850" fmla="*/ 17132036 w 21052572"/>
              <a:gd name="connsiteY2850" fmla="*/ 3340947 h 8402012"/>
              <a:gd name="connsiteX2851" fmla="*/ 17137072 w 21052572"/>
              <a:gd name="connsiteY2851" fmla="*/ 3353244 h 8402012"/>
              <a:gd name="connsiteX2852" fmla="*/ 17132672 w 21052572"/>
              <a:gd name="connsiteY2852" fmla="*/ 3363445 h 8402012"/>
              <a:gd name="connsiteX2853" fmla="*/ 17147892 w 21052572"/>
              <a:gd name="connsiteY2853" fmla="*/ 3373613 h 8402012"/>
              <a:gd name="connsiteX2854" fmla="*/ 17186584 w 21052572"/>
              <a:gd name="connsiteY2854" fmla="*/ 3381122 h 8402012"/>
              <a:gd name="connsiteX2855" fmla="*/ 17147892 w 21052572"/>
              <a:gd name="connsiteY2855" fmla="*/ 3348874 h 8402012"/>
              <a:gd name="connsiteX2856" fmla="*/ 15902792 w 21052572"/>
              <a:gd name="connsiteY2856" fmla="*/ 3325880 h 8402012"/>
              <a:gd name="connsiteX2857" fmla="*/ 15864012 w 21052572"/>
              <a:gd name="connsiteY2857" fmla="*/ 3383949 h 8402012"/>
              <a:gd name="connsiteX2858" fmla="*/ 15941572 w 21052572"/>
              <a:gd name="connsiteY2858" fmla="*/ 3383949 h 8402012"/>
              <a:gd name="connsiteX2859" fmla="*/ 15902792 w 21052572"/>
              <a:gd name="connsiteY2859" fmla="*/ 3325880 h 8402012"/>
              <a:gd name="connsiteX2860" fmla="*/ 14190455 w 21052572"/>
              <a:gd name="connsiteY2860" fmla="*/ 3323987 h 8402012"/>
              <a:gd name="connsiteX2861" fmla="*/ 14222561 w 21052572"/>
              <a:gd name="connsiteY2861" fmla="*/ 3348580 h 8402012"/>
              <a:gd name="connsiteX2862" fmla="*/ 14190455 w 21052572"/>
              <a:gd name="connsiteY2862" fmla="*/ 3323987 h 8402012"/>
              <a:gd name="connsiteX2863" fmla="*/ 17076960 w 21052572"/>
              <a:gd name="connsiteY2863" fmla="*/ 3323082 h 8402012"/>
              <a:gd name="connsiteX2864" fmla="*/ 17115652 w 21052572"/>
              <a:gd name="connsiteY2864" fmla="*/ 3348874 h 8402012"/>
              <a:gd name="connsiteX2865" fmla="*/ 17127324 w 21052572"/>
              <a:gd name="connsiteY2865" fmla="*/ 3359402 h 8402012"/>
              <a:gd name="connsiteX2866" fmla="*/ 17124348 w 21052572"/>
              <a:gd name="connsiteY2866" fmla="*/ 3350065 h 8402012"/>
              <a:gd name="connsiteX2867" fmla="*/ 17127344 w 21052572"/>
              <a:gd name="connsiteY2867" fmla="*/ 3343431 h 8402012"/>
              <a:gd name="connsiteX2868" fmla="*/ 17129120 w 21052572"/>
              <a:gd name="connsiteY2868" fmla="*/ 3339489 h 8402012"/>
              <a:gd name="connsiteX2869" fmla="*/ 17128548 w 21052572"/>
              <a:gd name="connsiteY2869" fmla="*/ 3339202 h 8402012"/>
              <a:gd name="connsiteX2870" fmla="*/ 17109200 w 21052572"/>
              <a:gd name="connsiteY2870" fmla="*/ 3329530 h 8402012"/>
              <a:gd name="connsiteX2871" fmla="*/ 17076960 w 21052572"/>
              <a:gd name="connsiteY2871" fmla="*/ 3323082 h 8402012"/>
              <a:gd name="connsiteX2872" fmla="*/ 16767872 w 21052572"/>
              <a:gd name="connsiteY2872" fmla="*/ 3322576 h 8402012"/>
              <a:gd name="connsiteX2873" fmla="*/ 16749910 w 21052572"/>
              <a:gd name="connsiteY2873" fmla="*/ 3349875 h 8402012"/>
              <a:gd name="connsiteX2874" fmla="*/ 16767872 w 21052572"/>
              <a:gd name="connsiteY2874" fmla="*/ 3322576 h 8402012"/>
              <a:gd name="connsiteX2875" fmla="*/ 16037952 w 21052572"/>
              <a:gd name="connsiteY2875" fmla="*/ 3322576 h 8402012"/>
              <a:gd name="connsiteX2876" fmla="*/ 16019990 w 21052572"/>
              <a:gd name="connsiteY2876" fmla="*/ 3349875 h 8402012"/>
              <a:gd name="connsiteX2877" fmla="*/ 16037952 w 21052572"/>
              <a:gd name="connsiteY2877" fmla="*/ 3322576 h 8402012"/>
              <a:gd name="connsiteX2878" fmla="*/ 885577 w 21052572"/>
              <a:gd name="connsiteY2878" fmla="*/ 3305285 h 8402012"/>
              <a:gd name="connsiteX2879" fmla="*/ 885577 w 21052572"/>
              <a:gd name="connsiteY2879" fmla="*/ 3337527 h 8402012"/>
              <a:gd name="connsiteX2880" fmla="*/ 955422 w 21052572"/>
              <a:gd name="connsiteY2880" fmla="*/ 3350421 h 8402012"/>
              <a:gd name="connsiteX2881" fmla="*/ 885577 w 21052572"/>
              <a:gd name="connsiteY2881" fmla="*/ 3305285 h 8402012"/>
              <a:gd name="connsiteX2882" fmla="*/ 16211220 w 21052572"/>
              <a:gd name="connsiteY2882" fmla="*/ 3303146 h 8402012"/>
              <a:gd name="connsiteX2883" fmla="*/ 16222706 w 21052572"/>
              <a:gd name="connsiteY2883" fmla="*/ 3305706 h 8402012"/>
              <a:gd name="connsiteX2884" fmla="*/ 16209580 w 21052572"/>
              <a:gd name="connsiteY2884" fmla="*/ 3326180 h 8402012"/>
              <a:gd name="connsiteX2885" fmla="*/ 16211220 w 21052572"/>
              <a:gd name="connsiteY2885" fmla="*/ 3303146 h 8402012"/>
              <a:gd name="connsiteX2886" fmla="*/ 18424056 w 21052572"/>
              <a:gd name="connsiteY2886" fmla="*/ 3303145 h 8402012"/>
              <a:gd name="connsiteX2887" fmla="*/ 18431164 w 21052572"/>
              <a:gd name="connsiteY2887" fmla="*/ 3305706 h 8402012"/>
              <a:gd name="connsiteX2888" fmla="*/ 18423040 w 21052572"/>
              <a:gd name="connsiteY2888" fmla="*/ 3326179 h 8402012"/>
              <a:gd name="connsiteX2889" fmla="*/ 18424056 w 21052572"/>
              <a:gd name="connsiteY2889" fmla="*/ 3303145 h 8402012"/>
              <a:gd name="connsiteX2890" fmla="*/ 16129004 w 21052572"/>
              <a:gd name="connsiteY2890" fmla="*/ 3294139 h 8402012"/>
              <a:gd name="connsiteX2891" fmla="*/ 16146966 w 21052572"/>
              <a:gd name="connsiteY2891" fmla="*/ 3326247 h 8402012"/>
              <a:gd name="connsiteX2892" fmla="*/ 16129004 w 21052572"/>
              <a:gd name="connsiteY2892" fmla="*/ 3294139 h 8402012"/>
              <a:gd name="connsiteX2893" fmla="*/ 13185628 w 21052572"/>
              <a:gd name="connsiteY2893" fmla="*/ 3294139 h 8402012"/>
              <a:gd name="connsiteX2894" fmla="*/ 13203590 w 21052572"/>
              <a:gd name="connsiteY2894" fmla="*/ 3326248 h 8402012"/>
              <a:gd name="connsiteX2895" fmla="*/ 13185628 w 21052572"/>
              <a:gd name="connsiteY2895" fmla="*/ 3294139 h 8402012"/>
              <a:gd name="connsiteX2896" fmla="*/ 14132588 w 21052572"/>
              <a:gd name="connsiteY2896" fmla="*/ 3294136 h 8402012"/>
              <a:gd name="connsiteX2897" fmla="*/ 14114813 w 21052572"/>
              <a:gd name="connsiteY2897" fmla="*/ 3349980 h 8402012"/>
              <a:gd name="connsiteX2898" fmla="*/ 14132588 w 21052572"/>
              <a:gd name="connsiteY2898" fmla="*/ 3294136 h 8402012"/>
              <a:gd name="connsiteX2899" fmla="*/ 13298330 w 21052572"/>
              <a:gd name="connsiteY2899" fmla="*/ 3290807 h 8402012"/>
              <a:gd name="connsiteX2900" fmla="*/ 13261466 w 21052572"/>
              <a:gd name="connsiteY2900" fmla="*/ 3321551 h 8402012"/>
              <a:gd name="connsiteX2901" fmla="*/ 13298330 w 21052572"/>
              <a:gd name="connsiteY2901" fmla="*/ 3290807 h 8402012"/>
              <a:gd name="connsiteX2902" fmla="*/ 15466530 w 21052572"/>
              <a:gd name="connsiteY2902" fmla="*/ 3262042 h 8402012"/>
              <a:gd name="connsiteX2903" fmla="*/ 15485820 w 21052572"/>
              <a:gd name="connsiteY2903" fmla="*/ 3294499 h 8402012"/>
              <a:gd name="connsiteX2904" fmla="*/ 15466530 w 21052572"/>
              <a:gd name="connsiteY2904" fmla="*/ 3262042 h 8402012"/>
              <a:gd name="connsiteX2905" fmla="*/ 13602725 w 21052572"/>
              <a:gd name="connsiteY2905" fmla="*/ 3260959 h 8402012"/>
              <a:gd name="connsiteX2906" fmla="*/ 13620687 w 21052572"/>
              <a:gd name="connsiteY2906" fmla="*/ 3293065 h 8402012"/>
              <a:gd name="connsiteX2907" fmla="*/ 13602725 w 21052572"/>
              <a:gd name="connsiteY2907" fmla="*/ 3260959 h 8402012"/>
              <a:gd name="connsiteX2908" fmla="*/ 13454796 w 21052572"/>
              <a:gd name="connsiteY2908" fmla="*/ 3260959 h 8402012"/>
              <a:gd name="connsiteX2909" fmla="*/ 13436834 w 21052572"/>
              <a:gd name="connsiteY2909" fmla="*/ 3293065 h 8402012"/>
              <a:gd name="connsiteX2910" fmla="*/ 13454796 w 21052572"/>
              <a:gd name="connsiteY2910" fmla="*/ 3260959 h 8402012"/>
              <a:gd name="connsiteX2911" fmla="*/ 16767872 w 21052572"/>
              <a:gd name="connsiteY2911" fmla="*/ 3260958 h 8402012"/>
              <a:gd name="connsiteX2912" fmla="*/ 16749910 w 21052572"/>
              <a:gd name="connsiteY2912" fmla="*/ 3293064 h 8402012"/>
              <a:gd name="connsiteX2913" fmla="*/ 16767872 w 21052572"/>
              <a:gd name="connsiteY2913" fmla="*/ 3260958 h 8402012"/>
              <a:gd name="connsiteX2914" fmla="*/ 13659603 w 21052572"/>
              <a:gd name="connsiteY2914" fmla="*/ 3260958 h 8402012"/>
              <a:gd name="connsiteX2915" fmla="*/ 13677565 w 21052572"/>
              <a:gd name="connsiteY2915" fmla="*/ 3293065 h 8402012"/>
              <a:gd name="connsiteX2916" fmla="*/ 13659603 w 21052572"/>
              <a:gd name="connsiteY2916" fmla="*/ 3260958 h 8402012"/>
              <a:gd name="connsiteX2917" fmla="*/ 15800996 w 21052572"/>
              <a:gd name="connsiteY2917" fmla="*/ 3257333 h 8402012"/>
              <a:gd name="connsiteX2918" fmla="*/ 15838158 w 21052572"/>
              <a:gd name="connsiteY2918" fmla="*/ 3267815 h 8402012"/>
              <a:gd name="connsiteX2919" fmla="*/ 15959884 w 21052572"/>
              <a:gd name="connsiteY2919" fmla="*/ 3293621 h 8402012"/>
              <a:gd name="connsiteX2920" fmla="*/ 16011590 w 21052572"/>
              <a:gd name="connsiteY2920" fmla="*/ 3428033 h 8402012"/>
              <a:gd name="connsiteX2921" fmla="*/ 16191486 w 21052572"/>
              <a:gd name="connsiteY2921" fmla="*/ 3473196 h 8402012"/>
              <a:gd name="connsiteX2922" fmla="*/ 16359532 w 21052572"/>
              <a:gd name="connsiteY2922" fmla="*/ 3518357 h 8402012"/>
              <a:gd name="connsiteX2923" fmla="*/ 16416624 w 21052572"/>
              <a:gd name="connsiteY2923" fmla="*/ 3531260 h 8402012"/>
              <a:gd name="connsiteX2924" fmla="*/ 16429550 w 21052572"/>
              <a:gd name="connsiteY2924" fmla="*/ 3601152 h 8402012"/>
              <a:gd name="connsiteX2925" fmla="*/ 15779990 w 21052572"/>
              <a:gd name="connsiteY2925" fmla="*/ 3434486 h 8402012"/>
              <a:gd name="connsiteX2926" fmla="*/ 15805842 w 21052572"/>
              <a:gd name="connsiteY2926" fmla="*/ 3293621 h 8402012"/>
              <a:gd name="connsiteX2927" fmla="*/ 15773526 w 21052572"/>
              <a:gd name="connsiteY2927" fmla="*/ 3280718 h 8402012"/>
              <a:gd name="connsiteX2928" fmla="*/ 15800996 w 21052572"/>
              <a:gd name="connsiteY2928" fmla="*/ 3257333 h 8402012"/>
              <a:gd name="connsiteX2929" fmla="*/ 18247672 w 21052572"/>
              <a:gd name="connsiteY2929" fmla="*/ 3246739 h 8402012"/>
              <a:gd name="connsiteX2930" fmla="*/ 18326424 w 21052572"/>
              <a:gd name="connsiteY2930" fmla="*/ 3253360 h 8402012"/>
              <a:gd name="connsiteX2931" fmla="*/ 18339548 w 21052572"/>
              <a:gd name="connsiteY2931" fmla="*/ 3326211 h 8402012"/>
              <a:gd name="connsiteX2932" fmla="*/ 18247672 w 21052572"/>
              <a:gd name="connsiteY2932" fmla="*/ 3246739 h 8402012"/>
              <a:gd name="connsiteX2933" fmla="*/ 12501896 w 21052572"/>
              <a:gd name="connsiteY2933" fmla="*/ 3235127 h 8402012"/>
              <a:gd name="connsiteX2934" fmla="*/ 12527670 w 21052572"/>
              <a:gd name="connsiteY2934" fmla="*/ 3260813 h 8402012"/>
              <a:gd name="connsiteX2935" fmla="*/ 12501896 w 21052572"/>
              <a:gd name="connsiteY2935" fmla="*/ 3235127 h 8402012"/>
              <a:gd name="connsiteX2936" fmla="*/ 20109360 w 21052572"/>
              <a:gd name="connsiteY2936" fmla="*/ 3233928 h 8402012"/>
              <a:gd name="connsiteX2937" fmla="*/ 20072468 w 21052572"/>
              <a:gd name="connsiteY2937" fmla="*/ 3258524 h 8402012"/>
              <a:gd name="connsiteX2938" fmla="*/ 20109360 w 21052572"/>
              <a:gd name="connsiteY2938" fmla="*/ 3233928 h 8402012"/>
              <a:gd name="connsiteX2939" fmla="*/ 12586468 w 21052572"/>
              <a:gd name="connsiteY2939" fmla="*/ 3233522 h 8402012"/>
              <a:gd name="connsiteX2940" fmla="*/ 12559888 w 21052572"/>
              <a:gd name="connsiteY2940" fmla="*/ 3235127 h 8402012"/>
              <a:gd name="connsiteX2941" fmla="*/ 12598550 w 21052572"/>
              <a:gd name="connsiteY2941" fmla="*/ 3260813 h 8402012"/>
              <a:gd name="connsiteX2942" fmla="*/ 12586468 w 21052572"/>
              <a:gd name="connsiteY2942" fmla="*/ 3233522 h 8402012"/>
              <a:gd name="connsiteX2943" fmla="*/ 18090192 w 21052572"/>
              <a:gd name="connsiteY2943" fmla="*/ 3213562 h 8402012"/>
              <a:gd name="connsiteX2944" fmla="*/ 18039120 w 21052572"/>
              <a:gd name="connsiteY2944" fmla="*/ 3259856 h 8402012"/>
              <a:gd name="connsiteX2945" fmla="*/ 18090192 w 21052572"/>
              <a:gd name="connsiteY2945" fmla="*/ 3213562 h 8402012"/>
              <a:gd name="connsiteX2946" fmla="*/ 15644776 w 21052572"/>
              <a:gd name="connsiteY2946" fmla="*/ 3205553 h 8402012"/>
              <a:gd name="connsiteX2947" fmla="*/ 15658736 w 21052572"/>
              <a:gd name="connsiteY2947" fmla="*/ 3213048 h 8402012"/>
              <a:gd name="connsiteX2948" fmla="*/ 15602894 w 21052572"/>
              <a:gd name="connsiteY2948" fmla="*/ 3231492 h 8402012"/>
              <a:gd name="connsiteX2949" fmla="*/ 15644776 w 21052572"/>
              <a:gd name="connsiteY2949" fmla="*/ 3205553 h 8402012"/>
              <a:gd name="connsiteX2950" fmla="*/ 12830147 w 21052572"/>
              <a:gd name="connsiteY2950" fmla="*/ 3204081 h 8402012"/>
              <a:gd name="connsiteX2951" fmla="*/ 12843275 w 21052572"/>
              <a:gd name="connsiteY2951" fmla="*/ 3236186 h 8402012"/>
              <a:gd name="connsiteX2952" fmla="*/ 12830147 w 21052572"/>
              <a:gd name="connsiteY2952" fmla="*/ 3204081 h 8402012"/>
              <a:gd name="connsiteX2953" fmla="*/ 15963116 w 21052572"/>
              <a:gd name="connsiteY2953" fmla="*/ 3204080 h 8402012"/>
              <a:gd name="connsiteX2954" fmla="*/ 16000008 w 21052572"/>
              <a:gd name="connsiteY2954" fmla="*/ 3204080 h 8402012"/>
              <a:gd name="connsiteX2955" fmla="*/ 16000008 w 21052572"/>
              <a:gd name="connsiteY2955" fmla="*/ 3236186 h 8402012"/>
              <a:gd name="connsiteX2956" fmla="*/ 15963116 w 21052572"/>
              <a:gd name="connsiteY2956" fmla="*/ 3236186 h 8402012"/>
              <a:gd name="connsiteX2957" fmla="*/ 15963116 w 21052572"/>
              <a:gd name="connsiteY2957" fmla="*/ 3204080 h 8402012"/>
              <a:gd name="connsiteX2958" fmla="*/ 12996038 w 21052572"/>
              <a:gd name="connsiteY2958" fmla="*/ 3204080 h 8402012"/>
              <a:gd name="connsiteX2959" fmla="*/ 13014000 w 21052572"/>
              <a:gd name="connsiteY2959" fmla="*/ 3236186 h 8402012"/>
              <a:gd name="connsiteX2960" fmla="*/ 12996038 w 21052572"/>
              <a:gd name="connsiteY2960" fmla="*/ 3204080 h 8402012"/>
              <a:gd name="connsiteX2961" fmla="*/ 12957122 w 21052572"/>
              <a:gd name="connsiteY2961" fmla="*/ 3204080 h 8402012"/>
              <a:gd name="connsiteX2962" fmla="*/ 12939160 w 21052572"/>
              <a:gd name="connsiteY2962" fmla="*/ 3236186 h 8402012"/>
              <a:gd name="connsiteX2963" fmla="*/ 12957122 w 21052572"/>
              <a:gd name="connsiteY2963" fmla="*/ 3204080 h 8402012"/>
              <a:gd name="connsiteX2964" fmla="*/ 16056886 w 21052572"/>
              <a:gd name="connsiteY2964" fmla="*/ 3201217 h 8402012"/>
              <a:gd name="connsiteX2965" fmla="*/ 16019994 w 21052572"/>
              <a:gd name="connsiteY2965" fmla="*/ 3234284 h 8402012"/>
              <a:gd name="connsiteX2966" fmla="*/ 16056886 w 21052572"/>
              <a:gd name="connsiteY2966" fmla="*/ 3201217 h 8402012"/>
              <a:gd name="connsiteX2967" fmla="*/ 17167240 w 21052572"/>
              <a:gd name="connsiteY2967" fmla="*/ 3200567 h 8402012"/>
              <a:gd name="connsiteX2968" fmla="*/ 17167240 w 21052572"/>
              <a:gd name="connsiteY2968" fmla="*/ 3258601 h 8402012"/>
              <a:gd name="connsiteX2969" fmla="*/ 17191960 w 21052572"/>
              <a:gd name="connsiteY2969" fmla="*/ 3258601 h 8402012"/>
              <a:gd name="connsiteX2970" fmla="*/ 17243548 w 21052572"/>
              <a:gd name="connsiteY2970" fmla="*/ 3258601 h 8402012"/>
              <a:gd name="connsiteX2971" fmla="*/ 17411212 w 21052572"/>
              <a:gd name="connsiteY2971" fmla="*/ 3303739 h 8402012"/>
              <a:gd name="connsiteX2972" fmla="*/ 17308032 w 21052572"/>
              <a:gd name="connsiteY2972" fmla="*/ 3245706 h 8402012"/>
              <a:gd name="connsiteX2973" fmla="*/ 17167240 w 21052572"/>
              <a:gd name="connsiteY2973" fmla="*/ 3200567 h 8402012"/>
              <a:gd name="connsiteX2974" fmla="*/ 12898229 w 21052572"/>
              <a:gd name="connsiteY2974" fmla="*/ 3196698 h 8402012"/>
              <a:gd name="connsiteX2975" fmla="*/ 12919170 w 21052572"/>
              <a:gd name="connsiteY2975" fmla="*/ 3232598 h 8402012"/>
              <a:gd name="connsiteX2976" fmla="*/ 12863326 w 21052572"/>
              <a:gd name="connsiteY2976" fmla="*/ 3199963 h 8402012"/>
              <a:gd name="connsiteX2977" fmla="*/ 12898229 w 21052572"/>
              <a:gd name="connsiteY2977" fmla="*/ 3196698 h 8402012"/>
              <a:gd name="connsiteX2978" fmla="*/ 18188292 w 21052572"/>
              <a:gd name="connsiteY2978" fmla="*/ 3196697 h 8402012"/>
              <a:gd name="connsiteX2979" fmla="*/ 18222916 w 21052572"/>
              <a:gd name="connsiteY2979" fmla="*/ 3199962 h 8402012"/>
              <a:gd name="connsiteX2980" fmla="*/ 18167092 w 21052572"/>
              <a:gd name="connsiteY2980" fmla="*/ 3232596 h 8402012"/>
              <a:gd name="connsiteX2981" fmla="*/ 18188292 w 21052572"/>
              <a:gd name="connsiteY2981" fmla="*/ 3196697 h 8402012"/>
              <a:gd name="connsiteX2982" fmla="*/ 11401461 w 21052572"/>
              <a:gd name="connsiteY2982" fmla="*/ 3194061 h 8402012"/>
              <a:gd name="connsiteX2983" fmla="*/ 11353099 w 21052572"/>
              <a:gd name="connsiteY2983" fmla="*/ 3202121 h 8402012"/>
              <a:gd name="connsiteX2984" fmla="*/ 11430479 w 21052572"/>
              <a:gd name="connsiteY2984" fmla="*/ 3234361 h 8402012"/>
              <a:gd name="connsiteX2985" fmla="*/ 11401461 w 21052572"/>
              <a:gd name="connsiteY2985" fmla="*/ 3194061 h 8402012"/>
              <a:gd name="connsiteX2986" fmla="*/ 15654530 w 21052572"/>
              <a:gd name="connsiteY2986" fmla="*/ 3192852 h 8402012"/>
              <a:gd name="connsiteX2987" fmla="*/ 15663512 w 21052572"/>
              <a:gd name="connsiteY2987" fmla="*/ 3201833 h 8402012"/>
              <a:gd name="connsiteX2988" fmla="*/ 15645550 w 21052572"/>
              <a:gd name="connsiteY2988" fmla="*/ 3201833 h 8402012"/>
              <a:gd name="connsiteX2989" fmla="*/ 15654530 w 21052572"/>
              <a:gd name="connsiteY2989" fmla="*/ 3192852 h 8402012"/>
              <a:gd name="connsiteX2990" fmla="*/ 12674799 w 21052572"/>
              <a:gd name="connsiteY2990" fmla="*/ 3170912 h 8402012"/>
              <a:gd name="connsiteX2991" fmla="*/ 12674799 w 21052572"/>
              <a:gd name="connsiteY2991" fmla="*/ 3235127 h 8402012"/>
              <a:gd name="connsiteX2992" fmla="*/ 12700574 w 21052572"/>
              <a:gd name="connsiteY2992" fmla="*/ 3235127 h 8402012"/>
              <a:gd name="connsiteX2993" fmla="*/ 12765010 w 21052572"/>
              <a:gd name="connsiteY2993" fmla="*/ 3235127 h 8402012"/>
              <a:gd name="connsiteX2994" fmla="*/ 12803672 w 21052572"/>
              <a:gd name="connsiteY2994" fmla="*/ 3254393 h 8402012"/>
              <a:gd name="connsiteX2995" fmla="*/ 12719904 w 21052572"/>
              <a:gd name="connsiteY2995" fmla="*/ 3280078 h 8402012"/>
              <a:gd name="connsiteX2996" fmla="*/ 12604994 w 21052572"/>
              <a:gd name="connsiteY2996" fmla="*/ 3286500 h 8402012"/>
              <a:gd name="connsiteX2997" fmla="*/ 12335436 w 21052572"/>
              <a:gd name="connsiteY2997" fmla="*/ 3325029 h 8402012"/>
              <a:gd name="connsiteX2998" fmla="*/ 12239856 w 21052572"/>
              <a:gd name="connsiteY2998" fmla="*/ 3337872 h 8402012"/>
              <a:gd name="connsiteX2999" fmla="*/ 12175419 w 21052572"/>
              <a:gd name="connsiteY2999" fmla="*/ 3350714 h 8402012"/>
              <a:gd name="connsiteX3000" fmla="*/ 12188307 w 21052572"/>
              <a:gd name="connsiteY3000" fmla="*/ 3388176 h 8402012"/>
              <a:gd name="connsiteX3001" fmla="*/ 12239856 w 21052572"/>
              <a:gd name="connsiteY3001" fmla="*/ 3375345 h 8402012"/>
              <a:gd name="connsiteX3002" fmla="*/ 12309661 w 21052572"/>
              <a:gd name="connsiteY3002" fmla="*/ 3382825 h 8402012"/>
              <a:gd name="connsiteX3003" fmla="*/ 12283887 w 21052572"/>
              <a:gd name="connsiteY3003" fmla="*/ 3426704 h 8402012"/>
              <a:gd name="connsiteX3004" fmla="*/ 12028290 w 21052572"/>
              <a:gd name="connsiteY3004" fmla="*/ 3471657 h 8402012"/>
              <a:gd name="connsiteX3005" fmla="*/ 11489175 w 21052572"/>
              <a:gd name="connsiteY3005" fmla="*/ 3567978 h 8402012"/>
              <a:gd name="connsiteX3006" fmla="*/ 11540724 w 21052572"/>
              <a:gd name="connsiteY3006" fmla="*/ 3529449 h 8402012"/>
              <a:gd name="connsiteX3007" fmla="*/ 11469844 w 21052572"/>
              <a:gd name="connsiteY3007" fmla="*/ 3478076 h 8402012"/>
              <a:gd name="connsiteX3008" fmla="*/ 11489175 w 21052572"/>
              <a:gd name="connsiteY3008" fmla="*/ 3413862 h 8402012"/>
              <a:gd name="connsiteX3009" fmla="*/ 11527836 w 21052572"/>
              <a:gd name="connsiteY3009" fmla="*/ 3407441 h 8402012"/>
              <a:gd name="connsiteX3010" fmla="*/ 11618047 w 21052572"/>
              <a:gd name="connsiteY3010" fmla="*/ 3401019 h 8402012"/>
              <a:gd name="connsiteX3011" fmla="*/ 11585829 w 21052572"/>
              <a:gd name="connsiteY3011" fmla="*/ 3490920 h 8402012"/>
              <a:gd name="connsiteX3012" fmla="*/ 11745845 w 21052572"/>
              <a:gd name="connsiteY3012" fmla="*/ 3452390 h 8402012"/>
              <a:gd name="connsiteX3013" fmla="*/ 11790951 w 21052572"/>
              <a:gd name="connsiteY3013" fmla="*/ 3465234 h 8402012"/>
              <a:gd name="connsiteX3014" fmla="*/ 11854313 w 21052572"/>
              <a:gd name="connsiteY3014" fmla="*/ 3445969 h 8402012"/>
              <a:gd name="connsiteX3015" fmla="*/ 11810281 w 21052572"/>
              <a:gd name="connsiteY3015" fmla="*/ 3368897 h 8402012"/>
              <a:gd name="connsiteX3016" fmla="*/ 12008959 w 21052572"/>
              <a:gd name="connsiteY3016" fmla="*/ 3305765 h 8402012"/>
              <a:gd name="connsiteX3017" fmla="*/ 12233412 w 21052572"/>
              <a:gd name="connsiteY3017" fmla="*/ 3260813 h 8402012"/>
              <a:gd name="connsiteX3018" fmla="*/ 12674799 w 21052572"/>
              <a:gd name="connsiteY3018" fmla="*/ 3170912 h 8402012"/>
              <a:gd name="connsiteX3019" fmla="*/ 14980989 w 21052572"/>
              <a:gd name="connsiteY3019" fmla="*/ 3170904 h 8402012"/>
              <a:gd name="connsiteX3020" fmla="*/ 14963027 w 21052572"/>
              <a:gd name="connsiteY3020" fmla="*/ 3203012 h 8402012"/>
              <a:gd name="connsiteX3021" fmla="*/ 14980989 w 21052572"/>
              <a:gd name="connsiteY3021" fmla="*/ 3170904 h 8402012"/>
              <a:gd name="connsiteX3022" fmla="*/ 12810191 w 21052572"/>
              <a:gd name="connsiteY3022" fmla="*/ 3170904 h 8402012"/>
              <a:gd name="connsiteX3023" fmla="*/ 12792229 w 21052572"/>
              <a:gd name="connsiteY3023" fmla="*/ 3203013 h 8402012"/>
              <a:gd name="connsiteX3024" fmla="*/ 12810191 w 21052572"/>
              <a:gd name="connsiteY3024" fmla="*/ 3170904 h 8402012"/>
              <a:gd name="connsiteX3025" fmla="*/ 20014596 w 21052572"/>
              <a:gd name="connsiteY3025" fmla="*/ 3170903 h 8402012"/>
              <a:gd name="connsiteX3026" fmla="*/ 19996632 w 21052572"/>
              <a:gd name="connsiteY3026" fmla="*/ 3203011 h 8402012"/>
              <a:gd name="connsiteX3027" fmla="*/ 20014596 w 21052572"/>
              <a:gd name="connsiteY3027" fmla="*/ 3170903 h 8402012"/>
              <a:gd name="connsiteX3028" fmla="*/ 15943158 w 21052572"/>
              <a:gd name="connsiteY3028" fmla="*/ 3170903 h 8402012"/>
              <a:gd name="connsiteX3029" fmla="*/ 15925194 w 21052572"/>
              <a:gd name="connsiteY3029" fmla="*/ 3203012 h 8402012"/>
              <a:gd name="connsiteX3030" fmla="*/ 15943158 w 21052572"/>
              <a:gd name="connsiteY3030" fmla="*/ 3170903 h 8402012"/>
              <a:gd name="connsiteX3031" fmla="*/ 19185112 w 21052572"/>
              <a:gd name="connsiteY3031" fmla="*/ 3167569 h 8402012"/>
              <a:gd name="connsiteX3032" fmla="*/ 19148220 w 21052572"/>
              <a:gd name="connsiteY3032" fmla="*/ 3198313 h 8402012"/>
              <a:gd name="connsiteX3033" fmla="*/ 19185112 w 21052572"/>
              <a:gd name="connsiteY3033" fmla="*/ 3167569 h 8402012"/>
              <a:gd name="connsiteX3034" fmla="*/ 11504367 w 21052572"/>
              <a:gd name="connsiteY3034" fmla="*/ 3167062 h 8402012"/>
              <a:gd name="connsiteX3035" fmla="*/ 11468095 w 21052572"/>
              <a:gd name="connsiteY3035" fmla="*/ 3169883 h 8402012"/>
              <a:gd name="connsiteX3036" fmla="*/ 11526130 w 21052572"/>
              <a:gd name="connsiteY3036" fmla="*/ 3202121 h 8402012"/>
              <a:gd name="connsiteX3037" fmla="*/ 11504367 w 21052572"/>
              <a:gd name="connsiteY3037" fmla="*/ 3167062 h 8402012"/>
              <a:gd name="connsiteX3038" fmla="*/ 13156298 w 21052572"/>
              <a:gd name="connsiteY3038" fmla="*/ 3161176 h 8402012"/>
              <a:gd name="connsiteX3039" fmla="*/ 13203484 w 21052572"/>
              <a:gd name="connsiteY3039" fmla="*/ 3168815 h 8402012"/>
              <a:gd name="connsiteX3040" fmla="*/ 13124012 w 21052572"/>
              <a:gd name="connsiteY3040" fmla="*/ 3200975 h 8402012"/>
              <a:gd name="connsiteX3041" fmla="*/ 13156298 w 21052572"/>
              <a:gd name="connsiteY3041" fmla="*/ 3161176 h 8402012"/>
              <a:gd name="connsiteX3042" fmla="*/ 14881790 w 21052572"/>
              <a:gd name="connsiteY3042" fmla="*/ 3159429 h 8402012"/>
              <a:gd name="connsiteX3043" fmla="*/ 14924008 w 21052572"/>
              <a:gd name="connsiteY3043" fmla="*/ 3169798 h 8402012"/>
              <a:gd name="connsiteX3044" fmla="*/ 14924008 w 21052572"/>
              <a:gd name="connsiteY3044" fmla="*/ 3202976 h 8402012"/>
              <a:gd name="connsiteX3045" fmla="*/ 14844539 w 21052572"/>
              <a:gd name="connsiteY3045" fmla="*/ 3183070 h 8402012"/>
              <a:gd name="connsiteX3046" fmla="*/ 14881790 w 21052572"/>
              <a:gd name="connsiteY3046" fmla="*/ 3159429 h 8402012"/>
              <a:gd name="connsiteX3047" fmla="*/ 17943300 w 21052572"/>
              <a:gd name="connsiteY3047" fmla="*/ 3139596 h 8402012"/>
              <a:gd name="connsiteX3048" fmla="*/ 17906408 w 21052572"/>
              <a:gd name="connsiteY3048" fmla="*/ 3171561 h 8402012"/>
              <a:gd name="connsiteX3049" fmla="*/ 17943300 w 21052572"/>
              <a:gd name="connsiteY3049" fmla="*/ 3139596 h 8402012"/>
              <a:gd name="connsiteX3050" fmla="*/ 19673720 w 21052572"/>
              <a:gd name="connsiteY3050" fmla="*/ 3139159 h 8402012"/>
              <a:gd name="connsiteX3051" fmla="*/ 19715936 w 21052572"/>
              <a:gd name="connsiteY3051" fmla="*/ 3150585 h 8402012"/>
              <a:gd name="connsiteX3052" fmla="*/ 19709616 w 21052572"/>
              <a:gd name="connsiteY3052" fmla="*/ 3169770 h 8402012"/>
              <a:gd name="connsiteX3053" fmla="*/ 19660112 w 21052572"/>
              <a:gd name="connsiteY3053" fmla="*/ 3150585 h 8402012"/>
              <a:gd name="connsiteX3054" fmla="*/ 19673720 w 21052572"/>
              <a:gd name="connsiteY3054" fmla="*/ 3139159 h 8402012"/>
              <a:gd name="connsiteX3055" fmla="*/ 11616407 w 21052572"/>
              <a:gd name="connsiteY3055" fmla="*/ 3138718 h 8402012"/>
              <a:gd name="connsiteX3056" fmla="*/ 11654023 w 21052572"/>
              <a:gd name="connsiteY3056" fmla="*/ 3169883 h 8402012"/>
              <a:gd name="connsiteX3057" fmla="*/ 11616407 w 21052572"/>
              <a:gd name="connsiteY3057" fmla="*/ 3138718 h 8402012"/>
              <a:gd name="connsiteX3058" fmla="*/ 11314409 w 21052572"/>
              <a:gd name="connsiteY3058" fmla="*/ 3138718 h 8402012"/>
              <a:gd name="connsiteX3059" fmla="*/ 11089791 w 21052572"/>
              <a:gd name="connsiteY3059" fmla="*/ 3182777 h 8402012"/>
              <a:gd name="connsiteX3060" fmla="*/ 11044652 w 21052572"/>
              <a:gd name="connsiteY3060" fmla="*/ 3195674 h 8402012"/>
              <a:gd name="connsiteX3061" fmla="*/ 11007037 w 21052572"/>
              <a:gd name="connsiteY3061" fmla="*/ 3234361 h 8402012"/>
              <a:gd name="connsiteX3062" fmla="*/ 10916760 w 21052572"/>
              <a:gd name="connsiteY3062" fmla="*/ 3253706 h 8402012"/>
              <a:gd name="connsiteX3063" fmla="*/ 10705038 w 21052572"/>
              <a:gd name="connsiteY3063" fmla="*/ 3337527 h 8402012"/>
              <a:gd name="connsiteX3064" fmla="*/ 10601865 w 21052572"/>
              <a:gd name="connsiteY3064" fmla="*/ 3382670 h 8402012"/>
              <a:gd name="connsiteX3065" fmla="*/ 10564249 w 21052572"/>
              <a:gd name="connsiteY3065" fmla="*/ 3413830 h 8402012"/>
              <a:gd name="connsiteX3066" fmla="*/ 10788867 w 21052572"/>
              <a:gd name="connsiteY3066" fmla="*/ 3350421 h 8402012"/>
              <a:gd name="connsiteX3067" fmla="*/ 10743729 w 21052572"/>
              <a:gd name="connsiteY3067" fmla="*/ 3407382 h 8402012"/>
              <a:gd name="connsiteX3068" fmla="*/ 10679245 w 21052572"/>
              <a:gd name="connsiteY3068" fmla="*/ 3452516 h 8402012"/>
              <a:gd name="connsiteX3069" fmla="*/ 10596491 w 21052572"/>
              <a:gd name="connsiteY3069" fmla="*/ 3478308 h 8402012"/>
              <a:gd name="connsiteX3070" fmla="*/ 10551352 w 21052572"/>
              <a:gd name="connsiteY3070" fmla="*/ 3510547 h 8402012"/>
              <a:gd name="connsiteX3071" fmla="*/ 10487943 w 21052572"/>
              <a:gd name="connsiteY3071" fmla="*/ 3510547 h 8402012"/>
              <a:gd name="connsiteX3072" fmla="*/ 10601865 w 21052572"/>
              <a:gd name="connsiteY3072" fmla="*/ 3510547 h 8402012"/>
              <a:gd name="connsiteX3073" fmla="*/ 10705038 w 21052572"/>
              <a:gd name="connsiteY3073" fmla="*/ 3478308 h 8402012"/>
              <a:gd name="connsiteX3074" fmla="*/ 10763074 w 21052572"/>
              <a:gd name="connsiteY3074" fmla="*/ 3478308 h 8402012"/>
              <a:gd name="connsiteX3075" fmla="*/ 10807138 w 21052572"/>
              <a:gd name="connsiteY3075" fmla="*/ 3510547 h 8402012"/>
              <a:gd name="connsiteX3076" fmla="*/ 10807138 w 21052572"/>
              <a:gd name="connsiteY3076" fmla="*/ 3446069 h 8402012"/>
              <a:gd name="connsiteX3077" fmla="*/ 10916760 w 21052572"/>
              <a:gd name="connsiteY3077" fmla="*/ 3478308 h 8402012"/>
              <a:gd name="connsiteX3078" fmla="*/ 10884518 w 21052572"/>
              <a:gd name="connsiteY3078" fmla="*/ 3446069 h 8402012"/>
              <a:gd name="connsiteX3079" fmla="*/ 10920167 w 21052572"/>
              <a:gd name="connsiteY3079" fmla="*/ 3413206 h 8402012"/>
              <a:gd name="connsiteX3080" fmla="*/ 10936750 w 21052572"/>
              <a:gd name="connsiteY3080" fmla="*/ 3416184 h 8402012"/>
              <a:gd name="connsiteX3081" fmla="*/ 10935748 w 21052572"/>
              <a:gd name="connsiteY3081" fmla="*/ 3412066 h 8402012"/>
              <a:gd name="connsiteX3082" fmla="*/ 10938954 w 21052572"/>
              <a:gd name="connsiteY3082" fmla="*/ 3402320 h 8402012"/>
              <a:gd name="connsiteX3083" fmla="*/ 10936105 w 21052572"/>
              <a:gd name="connsiteY3083" fmla="*/ 3400935 h 8402012"/>
              <a:gd name="connsiteX3084" fmla="*/ 10939921 w 21052572"/>
              <a:gd name="connsiteY3084" fmla="*/ 3399383 h 8402012"/>
              <a:gd name="connsiteX3085" fmla="*/ 10940238 w 21052572"/>
              <a:gd name="connsiteY3085" fmla="*/ 3398418 h 8402012"/>
              <a:gd name="connsiteX3086" fmla="*/ 10940672 w 21052572"/>
              <a:gd name="connsiteY3086" fmla="*/ 3399077 h 8402012"/>
              <a:gd name="connsiteX3087" fmla="*/ 11066550 w 21052572"/>
              <a:gd name="connsiteY3087" fmla="*/ 3347869 h 8402012"/>
              <a:gd name="connsiteX3088" fmla="*/ 11192965 w 21052572"/>
              <a:gd name="connsiteY3088" fmla="*/ 3298846 h 8402012"/>
              <a:gd name="connsiteX3089" fmla="*/ 11269270 w 21052572"/>
              <a:gd name="connsiteY3089" fmla="*/ 3266602 h 8402012"/>
              <a:gd name="connsiteX3090" fmla="*/ 11314409 w 21052572"/>
              <a:gd name="connsiteY3090" fmla="*/ 3138718 h 8402012"/>
              <a:gd name="connsiteX3091" fmla="*/ 15828898 w 21052572"/>
              <a:gd name="connsiteY3091" fmla="*/ 3138563 h 8402012"/>
              <a:gd name="connsiteX3092" fmla="*/ 15852278 w 21052572"/>
              <a:gd name="connsiteY3092" fmla="*/ 3149757 h 8402012"/>
              <a:gd name="connsiteX3093" fmla="*/ 15852278 w 21052572"/>
              <a:gd name="connsiteY3093" fmla="*/ 3194601 h 8402012"/>
              <a:gd name="connsiteX3094" fmla="*/ 15773526 w 21052572"/>
              <a:gd name="connsiteY3094" fmla="*/ 3201164 h 8402012"/>
              <a:gd name="connsiteX3095" fmla="*/ 15828898 w 21052572"/>
              <a:gd name="connsiteY3095" fmla="*/ 3138563 h 8402012"/>
              <a:gd name="connsiteX3096" fmla="*/ 20128348 w 21052572"/>
              <a:gd name="connsiteY3096" fmla="*/ 3137724 h 8402012"/>
              <a:gd name="connsiteX3097" fmla="*/ 20110384 w 21052572"/>
              <a:gd name="connsiteY3097" fmla="*/ 3169793 h 8402012"/>
              <a:gd name="connsiteX3098" fmla="*/ 20128348 w 21052572"/>
              <a:gd name="connsiteY3098" fmla="*/ 3137724 h 8402012"/>
              <a:gd name="connsiteX3099" fmla="*/ 19848704 w 21052572"/>
              <a:gd name="connsiteY3099" fmla="*/ 3137724 h 8402012"/>
              <a:gd name="connsiteX3100" fmla="*/ 19830740 w 21052572"/>
              <a:gd name="connsiteY3100" fmla="*/ 3169793 h 8402012"/>
              <a:gd name="connsiteX3101" fmla="*/ 19848704 w 21052572"/>
              <a:gd name="connsiteY3101" fmla="*/ 3137724 h 8402012"/>
              <a:gd name="connsiteX3102" fmla="*/ 14754483 w 21052572"/>
              <a:gd name="connsiteY3102" fmla="*/ 3137724 h 8402012"/>
              <a:gd name="connsiteX3103" fmla="*/ 14843480 w 21052572"/>
              <a:gd name="connsiteY3103" fmla="*/ 3150995 h 8402012"/>
              <a:gd name="connsiteX3104" fmla="*/ 14754483 w 21052572"/>
              <a:gd name="connsiteY3104" fmla="*/ 3137724 h 8402012"/>
              <a:gd name="connsiteX3105" fmla="*/ 14038779 w 21052572"/>
              <a:gd name="connsiteY3105" fmla="*/ 3137724 h 8402012"/>
              <a:gd name="connsiteX3106" fmla="*/ 14056741 w 21052572"/>
              <a:gd name="connsiteY3106" fmla="*/ 3169794 h 8402012"/>
              <a:gd name="connsiteX3107" fmla="*/ 14038779 w 21052572"/>
              <a:gd name="connsiteY3107" fmla="*/ 3137724 h 8402012"/>
              <a:gd name="connsiteX3108" fmla="*/ 13393180 w 21052572"/>
              <a:gd name="connsiteY3108" fmla="*/ 3137724 h 8402012"/>
              <a:gd name="connsiteX3109" fmla="*/ 13375218 w 21052572"/>
              <a:gd name="connsiteY3109" fmla="*/ 3169794 h 8402012"/>
              <a:gd name="connsiteX3110" fmla="*/ 13393180 w 21052572"/>
              <a:gd name="connsiteY3110" fmla="*/ 3137724 h 8402012"/>
              <a:gd name="connsiteX3111" fmla="*/ 19615152 w 21052572"/>
              <a:gd name="connsiteY3111" fmla="*/ 3127169 h 8402012"/>
              <a:gd name="connsiteX3112" fmla="*/ 19614560 w 21052572"/>
              <a:gd name="connsiteY3112" fmla="*/ 3129476 h 8402012"/>
              <a:gd name="connsiteX3113" fmla="*/ 19612712 w 21052572"/>
              <a:gd name="connsiteY3113" fmla="*/ 3136659 h 8402012"/>
              <a:gd name="connsiteX3114" fmla="*/ 19617112 w 21052572"/>
              <a:gd name="connsiteY3114" fmla="*/ 3119540 h 8402012"/>
              <a:gd name="connsiteX3115" fmla="*/ 19615152 w 21052572"/>
              <a:gd name="connsiteY3115" fmla="*/ 3127169 h 8402012"/>
              <a:gd name="connsiteX3116" fmla="*/ 19616480 w 21052572"/>
              <a:gd name="connsiteY3116" fmla="*/ 3121992 h 8402012"/>
              <a:gd name="connsiteX3117" fmla="*/ 18432520 w 21052572"/>
              <a:gd name="connsiteY3117" fmla="*/ 3118767 h 8402012"/>
              <a:gd name="connsiteX3118" fmla="*/ 18587852 w 21052572"/>
              <a:gd name="connsiteY3118" fmla="*/ 3151581 h 8402012"/>
              <a:gd name="connsiteX3119" fmla="*/ 18529604 w 21052572"/>
              <a:gd name="connsiteY3119" fmla="*/ 3202988 h 8402012"/>
              <a:gd name="connsiteX3120" fmla="*/ 18432520 w 21052572"/>
              <a:gd name="connsiteY3120" fmla="*/ 3118767 h 8402012"/>
              <a:gd name="connsiteX3121" fmla="*/ 16711994 w 21052572"/>
              <a:gd name="connsiteY3121" fmla="*/ 3118764 h 8402012"/>
              <a:gd name="connsiteX3122" fmla="*/ 16867320 w 21052572"/>
              <a:gd name="connsiteY3122" fmla="*/ 3137724 h 8402012"/>
              <a:gd name="connsiteX3123" fmla="*/ 16711994 w 21052572"/>
              <a:gd name="connsiteY3123" fmla="*/ 3118764 h 8402012"/>
              <a:gd name="connsiteX3124" fmla="*/ 19618252 w 21052572"/>
              <a:gd name="connsiteY3124" fmla="*/ 3115111 h 8402012"/>
              <a:gd name="connsiteX3125" fmla="*/ 19617636 w 21052572"/>
              <a:gd name="connsiteY3125" fmla="*/ 3117506 h 8402012"/>
              <a:gd name="connsiteX3126" fmla="*/ 19617112 w 21052572"/>
              <a:gd name="connsiteY3126" fmla="*/ 3119540 h 8402012"/>
              <a:gd name="connsiteX3127" fmla="*/ 19635128 w 21052572"/>
              <a:gd name="connsiteY3127" fmla="*/ 3114978 h 8402012"/>
              <a:gd name="connsiteX3128" fmla="*/ 19654344 w 21052572"/>
              <a:gd name="connsiteY3128" fmla="*/ 3117386 h 8402012"/>
              <a:gd name="connsiteX3129" fmla="*/ 19629748 w 21052572"/>
              <a:gd name="connsiteY3129" fmla="*/ 3136652 h 8402012"/>
              <a:gd name="connsiteX3130" fmla="*/ 19635128 w 21052572"/>
              <a:gd name="connsiteY3130" fmla="*/ 3114978 h 8402012"/>
              <a:gd name="connsiteX3131" fmla="*/ 11994711 w 21052572"/>
              <a:gd name="connsiteY3131" fmla="*/ 3106481 h 8402012"/>
              <a:gd name="connsiteX3132" fmla="*/ 12014056 w 21052572"/>
              <a:gd name="connsiteY3132" fmla="*/ 3169883 h 8402012"/>
              <a:gd name="connsiteX3133" fmla="*/ 11994711 w 21052572"/>
              <a:gd name="connsiteY3133" fmla="*/ 3106481 h 8402012"/>
              <a:gd name="connsiteX3134" fmla="*/ 19967092 w 21052572"/>
              <a:gd name="connsiteY3134" fmla="*/ 3106419 h 8402012"/>
              <a:gd name="connsiteX3135" fmla="*/ 19920796 w 21052572"/>
              <a:gd name="connsiteY3135" fmla="*/ 3139486 h 8402012"/>
              <a:gd name="connsiteX3136" fmla="*/ 19967092 w 21052572"/>
              <a:gd name="connsiteY3136" fmla="*/ 3106419 h 8402012"/>
              <a:gd name="connsiteX3137" fmla="*/ 19338524 w 21052572"/>
              <a:gd name="connsiteY3137" fmla="*/ 3105569 h 8402012"/>
              <a:gd name="connsiteX3138" fmla="*/ 19357880 w 21052572"/>
              <a:gd name="connsiteY3138" fmla="*/ 3137801 h 8402012"/>
              <a:gd name="connsiteX3139" fmla="*/ 19338524 w 21052572"/>
              <a:gd name="connsiteY3139" fmla="*/ 3105569 h 8402012"/>
              <a:gd name="connsiteX3140" fmla="*/ 12958120 w 21052572"/>
              <a:gd name="connsiteY3140" fmla="*/ 3104543 h 8402012"/>
              <a:gd name="connsiteX3141" fmla="*/ 12976082 w 21052572"/>
              <a:gd name="connsiteY3141" fmla="*/ 3136652 h 8402012"/>
              <a:gd name="connsiteX3142" fmla="*/ 12958120 w 21052572"/>
              <a:gd name="connsiteY3142" fmla="*/ 3104543 h 8402012"/>
              <a:gd name="connsiteX3143" fmla="*/ 18039120 w 21052572"/>
              <a:gd name="connsiteY3143" fmla="*/ 3104542 h 8402012"/>
              <a:gd name="connsiteX3144" fmla="*/ 18052244 w 21052572"/>
              <a:gd name="connsiteY3144" fmla="*/ 3136652 h 8402012"/>
              <a:gd name="connsiteX3145" fmla="*/ 18039120 w 21052572"/>
              <a:gd name="connsiteY3145" fmla="*/ 3104542 h 8402012"/>
              <a:gd name="connsiteX3146" fmla="*/ 13849192 w 21052572"/>
              <a:gd name="connsiteY3146" fmla="*/ 3104542 h 8402012"/>
              <a:gd name="connsiteX3147" fmla="*/ 13862317 w 21052572"/>
              <a:gd name="connsiteY3147" fmla="*/ 3136652 h 8402012"/>
              <a:gd name="connsiteX3148" fmla="*/ 13849192 w 21052572"/>
              <a:gd name="connsiteY3148" fmla="*/ 3104542 h 8402012"/>
              <a:gd name="connsiteX3149" fmla="*/ 13203590 w 21052572"/>
              <a:gd name="connsiteY3149" fmla="*/ 3104542 h 8402012"/>
              <a:gd name="connsiteX3150" fmla="*/ 13185628 w 21052572"/>
              <a:gd name="connsiteY3150" fmla="*/ 3136652 h 8402012"/>
              <a:gd name="connsiteX3151" fmla="*/ 13203590 w 21052572"/>
              <a:gd name="connsiteY3151" fmla="*/ 3104542 h 8402012"/>
              <a:gd name="connsiteX3152" fmla="*/ 13124012 w 21052572"/>
              <a:gd name="connsiteY3152" fmla="*/ 3104542 h 8402012"/>
              <a:gd name="connsiteX3153" fmla="*/ 13170307 w 21052572"/>
              <a:gd name="connsiteY3153" fmla="*/ 3104542 h 8402012"/>
              <a:gd name="connsiteX3154" fmla="*/ 13170307 w 21052572"/>
              <a:gd name="connsiteY3154" fmla="*/ 3136652 h 8402012"/>
              <a:gd name="connsiteX3155" fmla="*/ 13124012 w 21052572"/>
              <a:gd name="connsiteY3155" fmla="*/ 3136652 h 8402012"/>
              <a:gd name="connsiteX3156" fmla="*/ 13124012 w 21052572"/>
              <a:gd name="connsiteY3156" fmla="*/ 3104542 h 8402012"/>
              <a:gd name="connsiteX3157" fmla="*/ 20431688 w 21052572"/>
              <a:gd name="connsiteY3157" fmla="*/ 3104541 h 8402012"/>
              <a:gd name="connsiteX3158" fmla="*/ 20413728 w 21052572"/>
              <a:gd name="connsiteY3158" fmla="*/ 3136650 h 8402012"/>
              <a:gd name="connsiteX3159" fmla="*/ 20431688 w 21052572"/>
              <a:gd name="connsiteY3159" fmla="*/ 3104541 h 8402012"/>
              <a:gd name="connsiteX3160" fmla="*/ 20090428 w 21052572"/>
              <a:gd name="connsiteY3160" fmla="*/ 3104541 h 8402012"/>
              <a:gd name="connsiteX3161" fmla="*/ 20072468 w 21052572"/>
              <a:gd name="connsiteY3161" fmla="*/ 3136652 h 8402012"/>
              <a:gd name="connsiteX3162" fmla="*/ 20090428 w 21052572"/>
              <a:gd name="connsiteY3162" fmla="*/ 3104541 h 8402012"/>
              <a:gd name="connsiteX3163" fmla="*/ 19810784 w 21052572"/>
              <a:gd name="connsiteY3163" fmla="*/ 3104541 h 8402012"/>
              <a:gd name="connsiteX3164" fmla="*/ 19792824 w 21052572"/>
              <a:gd name="connsiteY3164" fmla="*/ 3136652 h 8402012"/>
              <a:gd name="connsiteX3165" fmla="*/ 19810784 w 21052572"/>
              <a:gd name="connsiteY3165" fmla="*/ 3104541 h 8402012"/>
              <a:gd name="connsiteX3166" fmla="*/ 17749992 w 21052572"/>
              <a:gd name="connsiteY3166" fmla="*/ 3085585 h 8402012"/>
              <a:gd name="connsiteX3167" fmla="*/ 17862696 w 21052572"/>
              <a:gd name="connsiteY3167" fmla="*/ 3118398 h 8402012"/>
              <a:gd name="connsiteX3168" fmla="*/ 17768952 w 21052572"/>
              <a:gd name="connsiteY3168" fmla="*/ 3169805 h 8402012"/>
              <a:gd name="connsiteX3169" fmla="*/ 17781592 w 21052572"/>
              <a:gd name="connsiteY3169" fmla="*/ 3131523 h 8402012"/>
              <a:gd name="connsiteX3170" fmla="*/ 17749992 w 21052572"/>
              <a:gd name="connsiteY3170" fmla="*/ 3085585 h 8402012"/>
              <a:gd name="connsiteX3171" fmla="*/ 14427442 w 21052572"/>
              <a:gd name="connsiteY3171" fmla="*/ 3085584 h 8402012"/>
              <a:gd name="connsiteX3172" fmla="*/ 14715494 w 21052572"/>
              <a:gd name="connsiteY3172" fmla="*/ 3105268 h 8402012"/>
              <a:gd name="connsiteX3173" fmla="*/ 14619120 w 21052572"/>
              <a:gd name="connsiteY3173" fmla="*/ 3144648 h 8402012"/>
              <a:gd name="connsiteX3174" fmla="*/ 14522746 w 21052572"/>
              <a:gd name="connsiteY3174" fmla="*/ 3138085 h 8402012"/>
              <a:gd name="connsiteX3175" fmla="*/ 14427442 w 21052572"/>
              <a:gd name="connsiteY3175" fmla="*/ 3085584 h 8402012"/>
              <a:gd name="connsiteX3176" fmla="*/ 19759008 w 21052572"/>
              <a:gd name="connsiteY3176" fmla="*/ 3076766 h 8402012"/>
              <a:gd name="connsiteX3177" fmla="*/ 19772840 w 21052572"/>
              <a:gd name="connsiteY3177" fmla="*/ 3108181 h 8402012"/>
              <a:gd name="connsiteX3178" fmla="*/ 19735948 w 21052572"/>
              <a:gd name="connsiteY3178" fmla="*/ 3094954 h 8402012"/>
              <a:gd name="connsiteX3179" fmla="*/ 19759008 w 21052572"/>
              <a:gd name="connsiteY3179" fmla="*/ 3076766 h 8402012"/>
              <a:gd name="connsiteX3180" fmla="*/ 19905580 w 21052572"/>
              <a:gd name="connsiteY3180" fmla="*/ 3076105 h 8402012"/>
              <a:gd name="connsiteX3181" fmla="*/ 19887620 w 21052572"/>
              <a:gd name="connsiteY3181" fmla="*/ 3108214 h 8402012"/>
              <a:gd name="connsiteX3182" fmla="*/ 19905580 w 21052572"/>
              <a:gd name="connsiteY3182" fmla="*/ 3076105 h 8402012"/>
              <a:gd name="connsiteX3183" fmla="*/ 13260440 w 21052572"/>
              <a:gd name="connsiteY3183" fmla="*/ 3076102 h 8402012"/>
              <a:gd name="connsiteX3184" fmla="*/ 13223548 w 21052572"/>
              <a:gd name="connsiteY3184" fmla="*/ 3106847 h 8402012"/>
              <a:gd name="connsiteX3185" fmla="*/ 13260440 w 21052572"/>
              <a:gd name="connsiteY3185" fmla="*/ 3076102 h 8402012"/>
              <a:gd name="connsiteX3186" fmla="*/ 15044272 w 21052572"/>
              <a:gd name="connsiteY3186" fmla="*/ 3074878 h 8402012"/>
              <a:gd name="connsiteX3187" fmla="*/ 15127866 w 21052572"/>
              <a:gd name="connsiteY3187" fmla="*/ 3094351 h 8402012"/>
              <a:gd name="connsiteX3188" fmla="*/ 15389366 w 21052572"/>
              <a:gd name="connsiteY3188" fmla="*/ 3152773 h 8402012"/>
              <a:gd name="connsiteX3189" fmla="*/ 15203958 w 21052572"/>
              <a:gd name="connsiteY3189" fmla="*/ 3203621 h 8402012"/>
              <a:gd name="connsiteX3190" fmla="*/ 15485820 w 21052572"/>
              <a:gd name="connsiteY3190" fmla="*/ 3203621 h 8402012"/>
              <a:gd name="connsiteX3191" fmla="*/ 15434378 w 21052572"/>
              <a:gd name="connsiteY3191" fmla="*/ 3171165 h 8402012"/>
              <a:gd name="connsiteX3192" fmla="*/ 15524402 w 21052572"/>
              <a:gd name="connsiteY3192" fmla="*/ 3184146 h 8402012"/>
              <a:gd name="connsiteX3193" fmla="*/ 15581204 w 21052572"/>
              <a:gd name="connsiteY3193" fmla="*/ 3294499 h 8402012"/>
              <a:gd name="connsiteX3194" fmla="*/ 15543694 w 21052572"/>
              <a:gd name="connsiteY3194" fmla="*/ 3307482 h 8402012"/>
              <a:gd name="connsiteX3195" fmla="*/ 15574774 w 21052572"/>
              <a:gd name="connsiteY3195" fmla="*/ 3333448 h 8402012"/>
              <a:gd name="connsiteX3196" fmla="*/ 15677660 w 21052572"/>
              <a:gd name="connsiteY3196" fmla="*/ 3294499 h 8402012"/>
              <a:gd name="connsiteX3197" fmla="*/ 15658368 w 21052572"/>
              <a:gd name="connsiteY3197" fmla="*/ 3359411 h 8402012"/>
              <a:gd name="connsiteX3198" fmla="*/ 15613356 w 21052572"/>
              <a:gd name="connsiteY3198" fmla="*/ 3359411 h 8402012"/>
              <a:gd name="connsiteX3199" fmla="*/ 15524402 w 21052572"/>
              <a:gd name="connsiteY3199" fmla="*/ 3352919 h 8402012"/>
              <a:gd name="connsiteX3200" fmla="*/ 15357214 w 21052572"/>
              <a:gd name="connsiteY3200" fmla="*/ 3326957 h 8402012"/>
              <a:gd name="connsiteX3201" fmla="*/ 15018550 w 21052572"/>
              <a:gd name="connsiteY3201" fmla="*/ 3262042 h 8402012"/>
              <a:gd name="connsiteX3202" fmla="*/ 15063562 w 21052572"/>
              <a:gd name="connsiteY3202" fmla="*/ 3152773 h 8402012"/>
              <a:gd name="connsiteX3203" fmla="*/ 15165376 w 21052572"/>
              <a:gd name="connsiteY3203" fmla="*/ 3152773 h 8402012"/>
              <a:gd name="connsiteX3204" fmla="*/ 15095714 w 21052572"/>
              <a:gd name="connsiteY3204" fmla="*/ 3107335 h 8402012"/>
              <a:gd name="connsiteX3205" fmla="*/ 15076422 w 21052572"/>
              <a:gd name="connsiteY3205" fmla="*/ 3139790 h 8402012"/>
              <a:gd name="connsiteX3206" fmla="*/ 15050702 w 21052572"/>
              <a:gd name="connsiteY3206" fmla="*/ 3113825 h 8402012"/>
              <a:gd name="connsiteX3207" fmla="*/ 15024980 w 21052572"/>
              <a:gd name="connsiteY3207" fmla="*/ 3171165 h 8402012"/>
              <a:gd name="connsiteX3208" fmla="*/ 15044272 w 21052572"/>
              <a:gd name="connsiteY3208" fmla="*/ 3074878 h 8402012"/>
              <a:gd name="connsiteX3209" fmla="*/ 14143552 w 21052572"/>
              <a:gd name="connsiteY3209" fmla="*/ 3073450 h 8402012"/>
              <a:gd name="connsiteX3210" fmla="*/ 14156275 w 21052572"/>
              <a:gd name="connsiteY3210" fmla="*/ 3073450 h 8402012"/>
              <a:gd name="connsiteX3211" fmla="*/ 14145745 w 21052572"/>
              <a:gd name="connsiteY3211" fmla="*/ 3091452 h 8402012"/>
              <a:gd name="connsiteX3212" fmla="*/ 14146699 w 21052572"/>
              <a:gd name="connsiteY3212" fmla="*/ 3094064 h 8402012"/>
              <a:gd name="connsiteX3213" fmla="*/ 14133574 w 21052572"/>
              <a:gd name="connsiteY3213" fmla="*/ 3094064 h 8402012"/>
              <a:gd name="connsiteX3214" fmla="*/ 14140137 w 21052572"/>
              <a:gd name="connsiteY3214" fmla="*/ 3076102 h 8402012"/>
              <a:gd name="connsiteX3215" fmla="*/ 14144039 w 21052572"/>
              <a:gd name="connsiteY3215" fmla="*/ 3086783 h 8402012"/>
              <a:gd name="connsiteX3216" fmla="*/ 19491304 w 21052572"/>
              <a:gd name="connsiteY3216" fmla="*/ 3061880 h 8402012"/>
              <a:gd name="connsiteX3217" fmla="*/ 19491304 w 21052572"/>
              <a:gd name="connsiteY3217" fmla="*/ 3093988 h 8402012"/>
              <a:gd name="connsiteX3218" fmla="*/ 19491304 w 21052572"/>
              <a:gd name="connsiteY3218" fmla="*/ 3061880 h 8402012"/>
              <a:gd name="connsiteX3219" fmla="*/ 15613966 w 21052572"/>
              <a:gd name="connsiteY3219" fmla="*/ 3061376 h 8402012"/>
              <a:gd name="connsiteX3220" fmla="*/ 15748756 w 21052572"/>
              <a:gd name="connsiteY3220" fmla="*/ 3149818 h 8402012"/>
              <a:gd name="connsiteX3221" fmla="*/ 15665232 w 21052572"/>
              <a:gd name="connsiteY3221" fmla="*/ 3187000 h 8402012"/>
              <a:gd name="connsiteX3222" fmla="*/ 15633106 w 21052572"/>
              <a:gd name="connsiteY3222" fmla="*/ 3130693 h 8402012"/>
              <a:gd name="connsiteX3223" fmla="*/ 15549582 w 21052572"/>
              <a:gd name="connsiteY3223" fmla="*/ 3111573 h 8402012"/>
              <a:gd name="connsiteX3224" fmla="*/ 15460704 w 21052572"/>
              <a:gd name="connsiteY3224" fmla="*/ 3073328 h 8402012"/>
              <a:gd name="connsiteX3225" fmla="*/ 15613966 w 21052572"/>
              <a:gd name="connsiteY3225" fmla="*/ 3061376 h 8402012"/>
              <a:gd name="connsiteX3226" fmla="*/ 14137225 w 21052572"/>
              <a:gd name="connsiteY3226" fmla="*/ 3058554 h 8402012"/>
              <a:gd name="connsiteX3227" fmla="*/ 14000865 w 21052572"/>
              <a:gd name="connsiteY3227" fmla="*/ 3083149 h 8402012"/>
              <a:gd name="connsiteX3228" fmla="*/ 14137225 w 21052572"/>
              <a:gd name="connsiteY3228" fmla="*/ 3058554 h 8402012"/>
              <a:gd name="connsiteX3229" fmla="*/ 19725972 w 21052572"/>
              <a:gd name="connsiteY3229" fmla="*/ 3053635 h 8402012"/>
              <a:gd name="connsiteX3230" fmla="*/ 19734952 w 21052572"/>
              <a:gd name="connsiteY3230" fmla="*/ 3061312 h 8402012"/>
              <a:gd name="connsiteX3231" fmla="*/ 19722976 w 21052572"/>
              <a:gd name="connsiteY3231" fmla="*/ 3074963 h 8402012"/>
              <a:gd name="connsiteX3232" fmla="*/ 19716988 w 21052572"/>
              <a:gd name="connsiteY3232" fmla="*/ 3061312 h 8402012"/>
              <a:gd name="connsiteX3233" fmla="*/ 19725972 w 21052572"/>
              <a:gd name="connsiteY3233" fmla="*/ 3053635 h 8402012"/>
              <a:gd name="connsiteX3234" fmla="*/ 15374890 w 21052572"/>
              <a:gd name="connsiteY3234" fmla="*/ 3049345 h 8402012"/>
              <a:gd name="connsiteX3235" fmla="*/ 15388534 w 21052572"/>
              <a:gd name="connsiteY3235" fmla="*/ 3075031 h 8402012"/>
              <a:gd name="connsiteX3236" fmla="*/ 15356430 w 21052572"/>
              <a:gd name="connsiteY3236" fmla="*/ 3062187 h 8402012"/>
              <a:gd name="connsiteX3237" fmla="*/ 15374890 w 21052572"/>
              <a:gd name="connsiteY3237" fmla="*/ 3049345 h 8402012"/>
              <a:gd name="connsiteX3238" fmla="*/ 19867604 w 21052572"/>
              <a:gd name="connsiteY3238" fmla="*/ 3049072 h 8402012"/>
              <a:gd name="connsiteX3239" fmla="*/ 19830740 w 21052572"/>
              <a:gd name="connsiteY3239" fmla="*/ 3073668 h 8402012"/>
              <a:gd name="connsiteX3240" fmla="*/ 19867604 w 21052572"/>
              <a:gd name="connsiteY3240" fmla="*/ 3049072 h 8402012"/>
              <a:gd name="connsiteX3241" fmla="*/ 18958628 w 21052572"/>
              <a:gd name="connsiteY3241" fmla="*/ 3047664 h 8402012"/>
              <a:gd name="connsiteX3242" fmla="*/ 18976592 w 21052572"/>
              <a:gd name="connsiteY3242" fmla="*/ 3074964 h 8402012"/>
              <a:gd name="connsiteX3243" fmla="*/ 18958628 w 21052572"/>
              <a:gd name="connsiteY3243" fmla="*/ 3047664 h 8402012"/>
              <a:gd name="connsiteX3244" fmla="*/ 15436004 w 21052572"/>
              <a:gd name="connsiteY3244" fmla="*/ 3047664 h 8402012"/>
              <a:gd name="connsiteX3245" fmla="*/ 15418042 w 21052572"/>
              <a:gd name="connsiteY3245" fmla="*/ 3074964 h 8402012"/>
              <a:gd name="connsiteX3246" fmla="*/ 15436004 w 21052572"/>
              <a:gd name="connsiteY3246" fmla="*/ 3047664 h 8402012"/>
              <a:gd name="connsiteX3247" fmla="*/ 14981987 w 21052572"/>
              <a:gd name="connsiteY3247" fmla="*/ 3047664 h 8402012"/>
              <a:gd name="connsiteX3248" fmla="*/ 15018880 w 21052572"/>
              <a:gd name="connsiteY3248" fmla="*/ 3060507 h 8402012"/>
              <a:gd name="connsiteX3249" fmla="*/ 14981987 w 21052572"/>
              <a:gd name="connsiteY3249" fmla="*/ 3047664 h 8402012"/>
              <a:gd name="connsiteX3250" fmla="*/ 16471316 w 21052572"/>
              <a:gd name="connsiteY3250" fmla="*/ 3045891 h 8402012"/>
              <a:gd name="connsiteX3251" fmla="*/ 16490736 w 21052572"/>
              <a:gd name="connsiteY3251" fmla="*/ 3071485 h 8402012"/>
              <a:gd name="connsiteX3252" fmla="*/ 16471316 w 21052572"/>
              <a:gd name="connsiteY3252" fmla="*/ 3045891 h 8402012"/>
              <a:gd name="connsiteX3253" fmla="*/ 14333049 w 21052572"/>
              <a:gd name="connsiteY3253" fmla="*/ 3044416 h 8402012"/>
              <a:gd name="connsiteX3254" fmla="*/ 14296777 w 21052572"/>
              <a:gd name="connsiteY3254" fmla="*/ 3048447 h 8402012"/>
              <a:gd name="connsiteX3255" fmla="*/ 14354813 w 21052572"/>
              <a:gd name="connsiteY3255" fmla="*/ 3074240 h 8402012"/>
              <a:gd name="connsiteX3256" fmla="*/ 14333049 w 21052572"/>
              <a:gd name="connsiteY3256" fmla="*/ 3044416 h 8402012"/>
              <a:gd name="connsiteX3257" fmla="*/ 11750748 w 21052572"/>
              <a:gd name="connsiteY3257" fmla="*/ 3029103 h 8402012"/>
              <a:gd name="connsiteX3258" fmla="*/ 11333754 w 21052572"/>
              <a:gd name="connsiteY3258" fmla="*/ 3106481 h 8402012"/>
              <a:gd name="connsiteX3259" fmla="*/ 11404686 w 21052572"/>
              <a:gd name="connsiteY3259" fmla="*/ 3151613 h 8402012"/>
              <a:gd name="connsiteX3260" fmla="*/ 11532578 w 21052572"/>
              <a:gd name="connsiteY3260" fmla="*/ 3132271 h 8402012"/>
              <a:gd name="connsiteX3261" fmla="*/ 11660471 w 21052572"/>
              <a:gd name="connsiteY3261" fmla="*/ 3112926 h 8402012"/>
              <a:gd name="connsiteX3262" fmla="*/ 11687347 w 21052572"/>
              <a:gd name="connsiteY3262" fmla="*/ 3112926 h 8402012"/>
              <a:gd name="connsiteX3263" fmla="*/ 11683133 w 21052572"/>
              <a:gd name="connsiteY3263" fmla="*/ 3108712 h 8402012"/>
              <a:gd name="connsiteX3264" fmla="*/ 11692944 w 21052572"/>
              <a:gd name="connsiteY3264" fmla="*/ 3102206 h 8402012"/>
              <a:gd name="connsiteX3265" fmla="*/ 11695851 w 21052572"/>
              <a:gd name="connsiteY3265" fmla="*/ 3102420 h 8402012"/>
              <a:gd name="connsiteX3266" fmla="*/ 11692713 w 21052572"/>
              <a:gd name="connsiteY3266" fmla="*/ 3093583 h 8402012"/>
              <a:gd name="connsiteX3267" fmla="*/ 11750748 w 21052572"/>
              <a:gd name="connsiteY3267" fmla="*/ 3029103 h 8402012"/>
              <a:gd name="connsiteX3268" fmla="*/ 15348590 w 21052572"/>
              <a:gd name="connsiteY3268" fmla="*/ 3028233 h 8402012"/>
              <a:gd name="connsiteX3269" fmla="*/ 15360074 w 21052572"/>
              <a:gd name="connsiteY3269" fmla="*/ 3030792 h 8402012"/>
              <a:gd name="connsiteX3270" fmla="*/ 15346950 w 21052572"/>
              <a:gd name="connsiteY3270" fmla="*/ 3051267 h 8402012"/>
              <a:gd name="connsiteX3271" fmla="*/ 15348590 w 21052572"/>
              <a:gd name="connsiteY3271" fmla="*/ 3028233 h 8402012"/>
              <a:gd name="connsiteX3272" fmla="*/ 19687628 w 21052572"/>
              <a:gd name="connsiteY3272" fmla="*/ 3019060 h 8402012"/>
              <a:gd name="connsiteX3273" fmla="*/ 19715936 w 21052572"/>
              <a:gd name="connsiteY3273" fmla="*/ 3031460 h 8402012"/>
              <a:gd name="connsiteX3274" fmla="*/ 19709616 w 21052572"/>
              <a:gd name="connsiteY3274" fmla="*/ 3051301 h 8402012"/>
              <a:gd name="connsiteX3275" fmla="*/ 19660112 w 21052572"/>
              <a:gd name="connsiteY3275" fmla="*/ 3031460 h 8402012"/>
              <a:gd name="connsiteX3276" fmla="*/ 19687628 w 21052572"/>
              <a:gd name="connsiteY3276" fmla="*/ 3019060 h 8402012"/>
              <a:gd name="connsiteX3277" fmla="*/ 18886480 w 21052572"/>
              <a:gd name="connsiteY3277" fmla="*/ 3016359 h 8402012"/>
              <a:gd name="connsiteX3278" fmla="*/ 18849616 w 21052572"/>
              <a:gd name="connsiteY3278" fmla="*/ 3049425 h 8402012"/>
              <a:gd name="connsiteX3279" fmla="*/ 18886480 w 21052572"/>
              <a:gd name="connsiteY3279" fmla="*/ 3016359 h 8402012"/>
              <a:gd name="connsiteX3280" fmla="*/ 11770093 w 21052572"/>
              <a:gd name="connsiteY3280" fmla="*/ 3016207 h 8402012"/>
              <a:gd name="connsiteX3281" fmla="*/ 11789438 w 21052572"/>
              <a:gd name="connsiteY3281" fmla="*/ 3048447 h 8402012"/>
              <a:gd name="connsiteX3282" fmla="*/ 11770093 w 21052572"/>
              <a:gd name="connsiteY3282" fmla="*/ 3016207 h 8402012"/>
              <a:gd name="connsiteX3283" fmla="*/ 10653451 w 21052572"/>
              <a:gd name="connsiteY3283" fmla="*/ 3016207 h 8402012"/>
              <a:gd name="connsiteX3284" fmla="*/ 10672797 w 21052572"/>
              <a:gd name="connsiteY3284" fmla="*/ 3048447 h 8402012"/>
              <a:gd name="connsiteX3285" fmla="*/ 10653451 w 21052572"/>
              <a:gd name="connsiteY3285" fmla="*/ 3016207 h 8402012"/>
              <a:gd name="connsiteX3286" fmla="*/ 10634106 w 21052572"/>
              <a:gd name="connsiteY3286" fmla="*/ 3016207 h 8402012"/>
              <a:gd name="connsiteX3287" fmla="*/ 10621210 w 21052572"/>
              <a:gd name="connsiteY3287" fmla="*/ 3048447 h 8402012"/>
              <a:gd name="connsiteX3288" fmla="*/ 10634106 w 21052572"/>
              <a:gd name="connsiteY3288" fmla="*/ 3016207 h 8402012"/>
              <a:gd name="connsiteX3289" fmla="*/ 19976580 w 21052572"/>
              <a:gd name="connsiteY3289" fmla="*/ 3014484 h 8402012"/>
              <a:gd name="connsiteX3290" fmla="*/ 19963452 w 21052572"/>
              <a:gd name="connsiteY3290" fmla="*/ 3046589 h 8402012"/>
              <a:gd name="connsiteX3291" fmla="*/ 19976580 w 21052572"/>
              <a:gd name="connsiteY3291" fmla="*/ 3014484 h 8402012"/>
              <a:gd name="connsiteX3292" fmla="*/ 18564232 w 21052572"/>
              <a:gd name="connsiteY3292" fmla="*/ 3014484 h 8402012"/>
              <a:gd name="connsiteX3293" fmla="*/ 18546272 w 21052572"/>
              <a:gd name="connsiteY3293" fmla="*/ 3046590 h 8402012"/>
              <a:gd name="connsiteX3294" fmla="*/ 18564232 w 21052572"/>
              <a:gd name="connsiteY3294" fmla="*/ 3014484 h 8402012"/>
              <a:gd name="connsiteX3295" fmla="*/ 15640814 w 21052572"/>
              <a:gd name="connsiteY3295" fmla="*/ 3014484 h 8402012"/>
              <a:gd name="connsiteX3296" fmla="*/ 15658776 w 21052572"/>
              <a:gd name="connsiteY3296" fmla="*/ 3046590 h 8402012"/>
              <a:gd name="connsiteX3297" fmla="*/ 15640814 w 21052572"/>
              <a:gd name="connsiteY3297" fmla="*/ 3014484 h 8402012"/>
              <a:gd name="connsiteX3298" fmla="*/ 13993207 w 21052572"/>
              <a:gd name="connsiteY3298" fmla="*/ 3014484 h 8402012"/>
              <a:gd name="connsiteX3299" fmla="*/ 13999771 w 21052572"/>
              <a:gd name="connsiteY3299" fmla="*/ 3027609 h 8402012"/>
              <a:gd name="connsiteX3300" fmla="*/ 13993207 w 21052572"/>
              <a:gd name="connsiteY3300" fmla="*/ 3014484 h 8402012"/>
              <a:gd name="connsiteX3301" fmla="*/ 13883617 w 21052572"/>
              <a:gd name="connsiteY3301" fmla="*/ 3005006 h 8402012"/>
              <a:gd name="connsiteX3302" fmla="*/ 13877630 w 21052572"/>
              <a:gd name="connsiteY3302" fmla="*/ 3018656 h 8402012"/>
              <a:gd name="connsiteX3303" fmla="*/ 13883617 w 21052572"/>
              <a:gd name="connsiteY3303" fmla="*/ 3005006 h 8402012"/>
              <a:gd name="connsiteX3304" fmla="*/ 10730832 w 21052572"/>
              <a:gd name="connsiteY3304" fmla="*/ 2983968 h 8402012"/>
              <a:gd name="connsiteX3305" fmla="*/ 10769522 w 21052572"/>
              <a:gd name="connsiteY3305" fmla="*/ 2983968 h 8402012"/>
              <a:gd name="connsiteX3306" fmla="*/ 10730832 w 21052572"/>
              <a:gd name="connsiteY3306" fmla="*/ 2983968 h 8402012"/>
              <a:gd name="connsiteX3307" fmla="*/ 17905384 w 21052572"/>
              <a:gd name="connsiteY3307" fmla="*/ 2982714 h 8402012"/>
              <a:gd name="connsiteX3308" fmla="*/ 17868492 w 21052572"/>
              <a:gd name="connsiteY3308" fmla="*/ 3013458 h 8402012"/>
              <a:gd name="connsiteX3309" fmla="*/ 17905384 w 21052572"/>
              <a:gd name="connsiteY3309" fmla="*/ 2982714 h 8402012"/>
              <a:gd name="connsiteX3310" fmla="*/ 15489142 w 21052572"/>
              <a:gd name="connsiteY3310" fmla="*/ 2982714 h 8402012"/>
              <a:gd name="connsiteX3311" fmla="*/ 15526034 w 21052572"/>
              <a:gd name="connsiteY3311" fmla="*/ 3013459 h 8402012"/>
              <a:gd name="connsiteX3312" fmla="*/ 15489142 w 21052572"/>
              <a:gd name="connsiteY3312" fmla="*/ 2982714 h 8402012"/>
              <a:gd name="connsiteX3313" fmla="*/ 18266628 w 21052572"/>
              <a:gd name="connsiteY3313" fmla="*/ 2981307 h 8402012"/>
              <a:gd name="connsiteX3314" fmla="*/ 18279752 w 21052572"/>
              <a:gd name="connsiteY3314" fmla="*/ 3013415 h 8402012"/>
              <a:gd name="connsiteX3315" fmla="*/ 18266628 w 21052572"/>
              <a:gd name="connsiteY3315" fmla="*/ 2981307 h 8402012"/>
              <a:gd name="connsiteX3316" fmla="*/ 416894 w 21052572"/>
              <a:gd name="connsiteY3316" fmla="*/ 2981307 h 8402012"/>
              <a:gd name="connsiteX3317" fmla="*/ 472737 w 21052572"/>
              <a:gd name="connsiteY3317" fmla="*/ 3001148 h 8402012"/>
              <a:gd name="connsiteX3318" fmla="*/ 416894 w 21052572"/>
              <a:gd name="connsiteY3318" fmla="*/ 2981307 h 8402012"/>
              <a:gd name="connsiteX3319" fmla="*/ 955961 w 21052572"/>
              <a:gd name="connsiteY3319" fmla="*/ 2967983 h 8402012"/>
              <a:gd name="connsiteX3320" fmla="*/ 892023 w 21052572"/>
              <a:gd name="connsiteY3320" fmla="*/ 2972146 h 8402012"/>
              <a:gd name="connsiteX3321" fmla="*/ 1000565 w 21052572"/>
              <a:gd name="connsiteY3321" fmla="*/ 3016207 h 8402012"/>
              <a:gd name="connsiteX3322" fmla="*/ 955961 w 21052572"/>
              <a:gd name="connsiteY3322" fmla="*/ 2967983 h 8402012"/>
              <a:gd name="connsiteX3323" fmla="*/ 13060079 w 21052572"/>
              <a:gd name="connsiteY3323" fmla="*/ 2962897 h 8402012"/>
              <a:gd name="connsiteX3324" fmla="*/ 13058159 w 21052572"/>
              <a:gd name="connsiteY3324" fmla="*/ 2966150 h 8402012"/>
              <a:gd name="connsiteX3325" fmla="*/ 13057472 w 21052572"/>
              <a:gd name="connsiteY3325" fmla="*/ 2967312 h 8402012"/>
              <a:gd name="connsiteX3326" fmla="*/ 18448224 w 21052572"/>
              <a:gd name="connsiteY3326" fmla="*/ 2957672 h 8402012"/>
              <a:gd name="connsiteX3327" fmla="*/ 18497788 w 21052572"/>
              <a:gd name="connsiteY3327" fmla="*/ 2983181 h 8402012"/>
              <a:gd name="connsiteX3328" fmla="*/ 18432520 w 21052572"/>
              <a:gd name="connsiteY3328" fmla="*/ 2971232 h 8402012"/>
              <a:gd name="connsiteX3329" fmla="*/ 18448224 w 21052572"/>
              <a:gd name="connsiteY3329" fmla="*/ 2957672 h 8402012"/>
              <a:gd name="connsiteX3330" fmla="*/ 15436004 w 21052572"/>
              <a:gd name="connsiteY3330" fmla="*/ 2952867 h 8402012"/>
              <a:gd name="connsiteX3331" fmla="*/ 15418042 w 21052572"/>
              <a:gd name="connsiteY3331" fmla="*/ 2984939 h 8402012"/>
              <a:gd name="connsiteX3332" fmla="*/ 15436004 w 21052572"/>
              <a:gd name="connsiteY3332" fmla="*/ 2952867 h 8402012"/>
              <a:gd name="connsiteX3333" fmla="*/ 19886620 w 21052572"/>
              <a:gd name="connsiteY3333" fmla="*/ 2952866 h 8402012"/>
              <a:gd name="connsiteX3334" fmla="*/ 19868660 w 21052572"/>
              <a:gd name="connsiteY3334" fmla="*/ 2984939 h 8402012"/>
              <a:gd name="connsiteX3335" fmla="*/ 19886620 w 21052572"/>
              <a:gd name="connsiteY3335" fmla="*/ 2952866 h 8402012"/>
              <a:gd name="connsiteX3336" fmla="*/ 13065997 w 21052572"/>
              <a:gd name="connsiteY3336" fmla="*/ 2952866 h 8402012"/>
              <a:gd name="connsiteX3337" fmla="*/ 13060079 w 21052572"/>
              <a:gd name="connsiteY3337" fmla="*/ 2962897 h 8402012"/>
              <a:gd name="connsiteX3338" fmla="*/ 13062158 w 21052572"/>
              <a:gd name="connsiteY3338" fmla="*/ 2959372 h 8402012"/>
              <a:gd name="connsiteX3339" fmla="*/ 13065997 w 21052572"/>
              <a:gd name="connsiteY3339" fmla="*/ 2952866 h 8402012"/>
              <a:gd name="connsiteX3340" fmla="*/ 15351162 w 21052572"/>
              <a:gd name="connsiteY3340" fmla="*/ 2951202 h 8402012"/>
              <a:gd name="connsiteX3341" fmla="*/ 15374336 w 21052572"/>
              <a:gd name="connsiteY3341" fmla="*/ 2984916 h 8402012"/>
              <a:gd name="connsiteX3342" fmla="*/ 15318510 w 21052572"/>
              <a:gd name="connsiteY3342" fmla="*/ 2972502 h 8402012"/>
              <a:gd name="connsiteX3343" fmla="*/ 15351162 w 21052572"/>
              <a:gd name="connsiteY3343" fmla="*/ 2951202 h 8402012"/>
              <a:gd name="connsiteX3344" fmla="*/ 10882100 w 21052572"/>
              <a:gd name="connsiteY3344" fmla="*/ 2949445 h 8402012"/>
              <a:gd name="connsiteX3345" fmla="*/ 10845828 w 21052572"/>
              <a:gd name="connsiteY3345" fmla="*/ 2952806 h 8402012"/>
              <a:gd name="connsiteX3346" fmla="*/ 10903863 w 21052572"/>
              <a:gd name="connsiteY3346" fmla="*/ 2983968 h 8402012"/>
              <a:gd name="connsiteX3347" fmla="*/ 10882100 w 21052572"/>
              <a:gd name="connsiteY3347" fmla="*/ 2949445 h 8402012"/>
              <a:gd name="connsiteX3348" fmla="*/ 15301378 w 21052572"/>
              <a:gd name="connsiteY3348" fmla="*/ 2938647 h 8402012"/>
              <a:gd name="connsiteX3349" fmla="*/ 15299532 w 21052572"/>
              <a:gd name="connsiteY3349" fmla="*/ 2959415 h 8402012"/>
              <a:gd name="connsiteX3350" fmla="*/ 15298226 w 21052572"/>
              <a:gd name="connsiteY3350" fmla="*/ 2957220 h 8402012"/>
              <a:gd name="connsiteX3351" fmla="*/ 15303196 w 21052572"/>
              <a:gd name="connsiteY3351" fmla="*/ 2970825 h 8402012"/>
              <a:gd name="connsiteX3352" fmla="*/ 15292532 w 21052572"/>
              <a:gd name="connsiteY3352" fmla="*/ 2968580 h 8402012"/>
              <a:gd name="connsiteX3353" fmla="*/ 15296328 w 21052572"/>
              <a:gd name="connsiteY3353" fmla="*/ 2954034 h 8402012"/>
              <a:gd name="connsiteX3354" fmla="*/ 15294814 w 21052572"/>
              <a:gd name="connsiteY3354" fmla="*/ 2951488 h 8402012"/>
              <a:gd name="connsiteX3355" fmla="*/ 15301378 w 21052572"/>
              <a:gd name="connsiteY3355" fmla="*/ 2938647 h 8402012"/>
              <a:gd name="connsiteX3356" fmla="*/ 19834840 w 21052572"/>
              <a:gd name="connsiteY3356" fmla="*/ 2924938 h 8402012"/>
              <a:gd name="connsiteX3357" fmla="*/ 19848676 w 21052572"/>
              <a:gd name="connsiteY3357" fmla="*/ 2951840 h 8402012"/>
              <a:gd name="connsiteX3358" fmla="*/ 19811784 w 21052572"/>
              <a:gd name="connsiteY3358" fmla="*/ 2939541 h 8402012"/>
              <a:gd name="connsiteX3359" fmla="*/ 19834840 w 21052572"/>
              <a:gd name="connsiteY3359" fmla="*/ 2924938 h 8402012"/>
              <a:gd name="connsiteX3360" fmla="*/ 17397800 w 21052572"/>
              <a:gd name="connsiteY3360" fmla="*/ 2924426 h 8402012"/>
              <a:gd name="connsiteX3361" fmla="*/ 17443740 w 21052572"/>
              <a:gd name="connsiteY3361" fmla="*/ 2980249 h 8402012"/>
              <a:gd name="connsiteX3362" fmla="*/ 17445824 w 21052572"/>
              <a:gd name="connsiteY3362" fmla="*/ 2986272 h 8402012"/>
              <a:gd name="connsiteX3363" fmla="*/ 17447900 w 21052572"/>
              <a:gd name="connsiteY3363" fmla="*/ 2971826 h 8402012"/>
              <a:gd name="connsiteX3364" fmla="*/ 17451620 w 21052572"/>
              <a:gd name="connsiteY3364" fmla="*/ 2974059 h 8402012"/>
              <a:gd name="connsiteX3365" fmla="*/ 17485320 w 21052572"/>
              <a:gd name="connsiteY3365" fmla="*/ 2953747 h 8402012"/>
              <a:gd name="connsiteX3366" fmla="*/ 17519096 w 21052572"/>
              <a:gd name="connsiteY3366" fmla="*/ 2948875 h 8402012"/>
              <a:gd name="connsiteX3367" fmla="*/ 17715740 w 21052572"/>
              <a:gd name="connsiteY3367" fmla="*/ 3064347 h 8402012"/>
              <a:gd name="connsiteX3368" fmla="*/ 17587344 w 21052572"/>
              <a:gd name="connsiteY3368" fmla="*/ 3103452 h 8402012"/>
              <a:gd name="connsiteX3369" fmla="*/ 17516940 w 21052572"/>
              <a:gd name="connsiteY3369" fmla="*/ 3050637 h 8402012"/>
              <a:gd name="connsiteX3370" fmla="*/ 17459840 w 21052572"/>
              <a:gd name="connsiteY3370" fmla="*/ 2984049 h 8402012"/>
              <a:gd name="connsiteX3371" fmla="*/ 17447900 w 21052572"/>
              <a:gd name="connsiteY3371" fmla="*/ 3003900 h 8402012"/>
              <a:gd name="connsiteX3372" fmla="*/ 17447140 w 21052572"/>
              <a:gd name="connsiteY3372" fmla="*/ 2998318 h 8402012"/>
              <a:gd name="connsiteX3373" fmla="*/ 17408192 w 21052572"/>
              <a:gd name="connsiteY3373" fmla="*/ 2987359 h 8402012"/>
              <a:gd name="connsiteX3374" fmla="*/ 17366080 w 21052572"/>
              <a:gd name="connsiteY3374" fmla="*/ 2980249 h 8402012"/>
              <a:gd name="connsiteX3375" fmla="*/ 17397800 w 21052572"/>
              <a:gd name="connsiteY3375" fmla="*/ 2924426 h 8402012"/>
              <a:gd name="connsiteX3376" fmla="*/ 18394600 w 21052572"/>
              <a:gd name="connsiteY3376" fmla="*/ 2919691 h 8402012"/>
              <a:gd name="connsiteX3377" fmla="*/ 18431464 w 21052572"/>
              <a:gd name="connsiteY3377" fmla="*/ 2940002 h 8402012"/>
              <a:gd name="connsiteX3378" fmla="*/ 18394600 w 21052572"/>
              <a:gd name="connsiteY3378" fmla="*/ 2919691 h 8402012"/>
              <a:gd name="connsiteX3379" fmla="*/ 17242848 w 21052572"/>
              <a:gd name="connsiteY3379" fmla="*/ 2919691 h 8402012"/>
              <a:gd name="connsiteX3380" fmla="*/ 17312876 w 21052572"/>
              <a:gd name="connsiteY3380" fmla="*/ 2939596 h 8402012"/>
              <a:gd name="connsiteX3381" fmla="*/ 17242848 w 21052572"/>
              <a:gd name="connsiteY3381" fmla="*/ 2919691 h 8402012"/>
              <a:gd name="connsiteX3382" fmla="*/ 19711224 w 21052572"/>
              <a:gd name="connsiteY3382" fmla="*/ 2919688 h 8402012"/>
              <a:gd name="connsiteX3383" fmla="*/ 19674332 w 21052572"/>
              <a:gd name="connsiteY3383" fmla="*/ 2951282 h 8402012"/>
              <a:gd name="connsiteX3384" fmla="*/ 19711224 w 21052572"/>
              <a:gd name="connsiteY3384" fmla="*/ 2919688 h 8402012"/>
              <a:gd name="connsiteX3385" fmla="*/ 18693204 w 21052572"/>
              <a:gd name="connsiteY3385" fmla="*/ 2919688 h 8402012"/>
              <a:gd name="connsiteX3386" fmla="*/ 18730096 w 21052572"/>
              <a:gd name="connsiteY3386" fmla="*/ 2938645 h 8402012"/>
              <a:gd name="connsiteX3387" fmla="*/ 18693204 w 21052572"/>
              <a:gd name="connsiteY3387" fmla="*/ 2919688 h 8402012"/>
              <a:gd name="connsiteX3388" fmla="*/ 17767928 w 21052572"/>
              <a:gd name="connsiteY3388" fmla="*/ 2919688 h 8402012"/>
              <a:gd name="connsiteX3389" fmla="*/ 17731036 w 21052572"/>
              <a:gd name="connsiteY3389" fmla="*/ 2951284 h 8402012"/>
              <a:gd name="connsiteX3390" fmla="*/ 17767928 w 21052572"/>
              <a:gd name="connsiteY3390" fmla="*/ 2919688 h 8402012"/>
              <a:gd name="connsiteX3391" fmla="*/ 14564890 w 21052572"/>
              <a:gd name="connsiteY3391" fmla="*/ 2919688 h 8402012"/>
              <a:gd name="connsiteX3392" fmla="*/ 14601782 w 21052572"/>
              <a:gd name="connsiteY3392" fmla="*/ 2951284 h 8402012"/>
              <a:gd name="connsiteX3393" fmla="*/ 14564890 w 21052572"/>
              <a:gd name="connsiteY3393" fmla="*/ 2919688 h 8402012"/>
              <a:gd name="connsiteX3394" fmla="*/ 15973320 w 21052572"/>
              <a:gd name="connsiteY3394" fmla="*/ 2893469 h 8402012"/>
              <a:gd name="connsiteX3395" fmla="*/ 15999980 w 21052572"/>
              <a:gd name="connsiteY3395" fmla="*/ 2951785 h 8402012"/>
              <a:gd name="connsiteX3396" fmla="*/ 15962062 w 21052572"/>
              <a:gd name="connsiteY3396" fmla="*/ 2906428 h 8402012"/>
              <a:gd name="connsiteX3397" fmla="*/ 15973320 w 21052572"/>
              <a:gd name="connsiteY3397" fmla="*/ 2893469 h 8402012"/>
              <a:gd name="connsiteX3398" fmla="*/ 17529024 w 21052572"/>
              <a:gd name="connsiteY3398" fmla="*/ 2891759 h 8402012"/>
              <a:gd name="connsiteX3399" fmla="*/ 17545164 w 21052572"/>
              <a:gd name="connsiteY3399" fmla="*/ 2918658 h 8402012"/>
              <a:gd name="connsiteX3400" fmla="*/ 17508272 w 21052572"/>
              <a:gd name="connsiteY3400" fmla="*/ 2906362 h 8402012"/>
              <a:gd name="connsiteX3401" fmla="*/ 17529024 w 21052572"/>
              <a:gd name="connsiteY3401" fmla="*/ 2891759 h 8402012"/>
              <a:gd name="connsiteX3402" fmla="*/ 15059170 w 21052572"/>
              <a:gd name="connsiteY3402" fmla="*/ 2888758 h 8402012"/>
              <a:gd name="connsiteX3403" fmla="*/ 15075748 w 21052572"/>
              <a:gd name="connsiteY3403" fmla="*/ 2890082 h 8402012"/>
              <a:gd name="connsiteX3404" fmla="*/ 15019906 w 21052572"/>
              <a:gd name="connsiteY3404" fmla="*/ 2922718 h 8402012"/>
              <a:gd name="connsiteX3405" fmla="*/ 15059170 w 21052572"/>
              <a:gd name="connsiteY3405" fmla="*/ 2888758 h 8402012"/>
              <a:gd name="connsiteX3406" fmla="*/ 13732545 w 21052572"/>
              <a:gd name="connsiteY3406" fmla="*/ 2888327 h 8402012"/>
              <a:gd name="connsiteX3407" fmla="*/ 13732545 w 21052572"/>
              <a:gd name="connsiteY3407" fmla="*/ 2920566 h 8402012"/>
              <a:gd name="connsiteX3408" fmla="*/ 13732545 w 21052572"/>
              <a:gd name="connsiteY3408" fmla="*/ 2888327 h 8402012"/>
              <a:gd name="connsiteX3409" fmla="*/ 13675585 w 21052572"/>
              <a:gd name="connsiteY3409" fmla="*/ 2888327 h 8402012"/>
              <a:gd name="connsiteX3410" fmla="*/ 13680782 w 21052572"/>
              <a:gd name="connsiteY3410" fmla="*/ 2891501 h 8402012"/>
              <a:gd name="connsiteX3411" fmla="*/ 13676487 w 21052572"/>
              <a:gd name="connsiteY3411" fmla="*/ 2893083 h 8402012"/>
              <a:gd name="connsiteX3412" fmla="*/ 18905496 w 21052572"/>
              <a:gd name="connsiteY3412" fmla="*/ 2886509 h 8402012"/>
              <a:gd name="connsiteX3413" fmla="*/ 18887532 w 21052572"/>
              <a:gd name="connsiteY3413" fmla="*/ 2918616 h 8402012"/>
              <a:gd name="connsiteX3414" fmla="*/ 18905496 w 21052572"/>
              <a:gd name="connsiteY3414" fmla="*/ 2886509 h 8402012"/>
              <a:gd name="connsiteX3415" fmla="*/ 15824664 w 21052572"/>
              <a:gd name="connsiteY3415" fmla="*/ 2886509 h 8402012"/>
              <a:gd name="connsiteX3416" fmla="*/ 15806702 w 21052572"/>
              <a:gd name="connsiteY3416" fmla="*/ 2918617 h 8402012"/>
              <a:gd name="connsiteX3417" fmla="*/ 15824664 w 21052572"/>
              <a:gd name="connsiteY3417" fmla="*/ 2886509 h 8402012"/>
              <a:gd name="connsiteX3418" fmla="*/ 14787662 w 21052572"/>
              <a:gd name="connsiteY3418" fmla="*/ 2886509 h 8402012"/>
              <a:gd name="connsiteX3419" fmla="*/ 14814962 w 21052572"/>
              <a:gd name="connsiteY3419" fmla="*/ 2918618 h 8402012"/>
              <a:gd name="connsiteX3420" fmla="*/ 14787662 w 21052572"/>
              <a:gd name="connsiteY3420" fmla="*/ 2886509 h 8402012"/>
              <a:gd name="connsiteX3421" fmla="*/ 20540612 w 21052572"/>
              <a:gd name="connsiteY3421" fmla="*/ 2886508 h 8402012"/>
              <a:gd name="connsiteX3422" fmla="*/ 20527484 w 21052572"/>
              <a:gd name="connsiteY3422" fmla="*/ 2918616 h 8402012"/>
              <a:gd name="connsiteX3423" fmla="*/ 20540612 w 21052572"/>
              <a:gd name="connsiteY3423" fmla="*/ 2886508 h 8402012"/>
              <a:gd name="connsiteX3424" fmla="*/ 19773868 w 21052572"/>
              <a:gd name="connsiteY3424" fmla="*/ 2886508 h 8402012"/>
              <a:gd name="connsiteX3425" fmla="*/ 19810760 w 21052572"/>
              <a:gd name="connsiteY3425" fmla="*/ 2905773 h 8402012"/>
              <a:gd name="connsiteX3426" fmla="*/ 19798460 w 21052572"/>
              <a:gd name="connsiteY3426" fmla="*/ 2918616 h 8402012"/>
              <a:gd name="connsiteX3427" fmla="*/ 19773868 w 21052572"/>
              <a:gd name="connsiteY3427" fmla="*/ 2886508 h 8402012"/>
              <a:gd name="connsiteX3428" fmla="*/ 15322112 w 21052572"/>
              <a:gd name="connsiteY3428" fmla="*/ 2886507 h 8402012"/>
              <a:gd name="connsiteX3429" fmla="*/ 15322112 w 21052572"/>
              <a:gd name="connsiteY3429" fmla="*/ 2938724 h 8402012"/>
              <a:gd name="connsiteX3430" fmla="*/ 15308462 w 21052572"/>
              <a:gd name="connsiteY3430" fmla="*/ 2951777 h 8402012"/>
              <a:gd name="connsiteX3431" fmla="*/ 15322112 w 21052572"/>
              <a:gd name="connsiteY3431" fmla="*/ 2886507 h 8402012"/>
              <a:gd name="connsiteX3432" fmla="*/ 18636328 w 21052572"/>
              <a:gd name="connsiteY3432" fmla="*/ 2886505 h 8402012"/>
              <a:gd name="connsiteX3433" fmla="*/ 18673220 w 21052572"/>
              <a:gd name="connsiteY3433" fmla="*/ 2917249 h 8402012"/>
              <a:gd name="connsiteX3434" fmla="*/ 18636328 w 21052572"/>
              <a:gd name="connsiteY3434" fmla="*/ 2886505 h 8402012"/>
              <a:gd name="connsiteX3435" fmla="*/ 16195902 w 21052572"/>
              <a:gd name="connsiteY3435" fmla="*/ 2880282 h 8402012"/>
              <a:gd name="connsiteX3436" fmla="*/ 16355874 w 21052572"/>
              <a:gd name="connsiteY3436" fmla="*/ 2931780 h 8402012"/>
              <a:gd name="connsiteX3437" fmla="*/ 16625598 w 21052572"/>
              <a:gd name="connsiteY3437" fmla="*/ 3045891 h 8402012"/>
              <a:gd name="connsiteX3438" fmla="*/ 16599704 w 21052572"/>
              <a:gd name="connsiteY3438" fmla="*/ 3097079 h 8402012"/>
              <a:gd name="connsiteX3439" fmla="*/ 16542524 w 21052572"/>
              <a:gd name="connsiteY3439" fmla="*/ 3103477 h 8402012"/>
              <a:gd name="connsiteX3440" fmla="*/ 16426002 w 21052572"/>
              <a:gd name="connsiteY3440" fmla="*/ 3077884 h 8402012"/>
              <a:gd name="connsiteX3441" fmla="*/ 16380690 w 21052572"/>
              <a:gd name="connsiteY3441" fmla="*/ 3026695 h 8402012"/>
              <a:gd name="connsiteX3442" fmla="*/ 16317034 w 21052572"/>
              <a:gd name="connsiteY3442" fmla="*/ 3026695 h 8402012"/>
              <a:gd name="connsiteX3443" fmla="*/ 16187568 w 21052572"/>
              <a:gd name="connsiteY3443" fmla="*/ 3001100 h 8402012"/>
              <a:gd name="connsiteX3444" fmla="*/ 16200514 w 21052572"/>
              <a:gd name="connsiteY3444" fmla="*/ 2981904 h 8402012"/>
              <a:gd name="connsiteX3445" fmla="*/ 16130386 w 21052572"/>
              <a:gd name="connsiteY3445" fmla="*/ 2970173 h 8402012"/>
              <a:gd name="connsiteX3446" fmla="*/ 16072126 w 21052572"/>
              <a:gd name="connsiteY3446" fmla="*/ 2906187 h 8402012"/>
              <a:gd name="connsiteX3447" fmla="*/ 16141950 w 21052572"/>
              <a:gd name="connsiteY3447" fmla="*/ 2880492 h 8402012"/>
              <a:gd name="connsiteX3448" fmla="*/ 16195902 w 21052572"/>
              <a:gd name="connsiteY3448" fmla="*/ 2880282 h 8402012"/>
              <a:gd name="connsiteX3449" fmla="*/ 19605004 w 21052572"/>
              <a:gd name="connsiteY3449" fmla="*/ 2872561 h 8402012"/>
              <a:gd name="connsiteX3450" fmla="*/ 19649572 w 21052572"/>
              <a:gd name="connsiteY3450" fmla="*/ 2889788 h 8402012"/>
              <a:gd name="connsiteX3451" fmla="*/ 19595852 w 21052572"/>
              <a:gd name="connsiteY3451" fmla="*/ 2922088 h 8402012"/>
              <a:gd name="connsiteX3452" fmla="*/ 19592456 w 21052572"/>
              <a:gd name="connsiteY3452" fmla="*/ 2919462 h 8402012"/>
              <a:gd name="connsiteX3453" fmla="*/ 19583776 w 21052572"/>
              <a:gd name="connsiteY3453" fmla="*/ 2929354 h 8402012"/>
              <a:gd name="connsiteX3454" fmla="*/ 19574796 w 21052572"/>
              <a:gd name="connsiteY3454" fmla="*/ 2919115 h 8402012"/>
              <a:gd name="connsiteX3455" fmla="*/ 19579284 w 21052572"/>
              <a:gd name="connsiteY3455" fmla="*/ 2912398 h 8402012"/>
              <a:gd name="connsiteX3456" fmla="*/ 19582448 w 21052572"/>
              <a:gd name="connsiteY3456" fmla="*/ 2911723 h 8402012"/>
              <a:gd name="connsiteX3457" fmla="*/ 19579540 w 21052572"/>
              <a:gd name="connsiteY3457" fmla="*/ 2909476 h 8402012"/>
              <a:gd name="connsiteX3458" fmla="*/ 19605004 w 21052572"/>
              <a:gd name="connsiteY3458" fmla="*/ 2872561 h 8402012"/>
              <a:gd name="connsiteX3459" fmla="*/ 15218912 w 21052572"/>
              <a:gd name="connsiteY3459" fmla="*/ 2867551 h 8402012"/>
              <a:gd name="connsiteX3460" fmla="*/ 15265268 w 21052572"/>
              <a:gd name="connsiteY3460" fmla="*/ 2886990 h 8402012"/>
              <a:gd name="connsiteX3461" fmla="*/ 15252024 w 21052572"/>
              <a:gd name="connsiteY3461" fmla="*/ 2951785 h 8402012"/>
              <a:gd name="connsiteX3462" fmla="*/ 15185798 w 21052572"/>
              <a:gd name="connsiteY3462" fmla="*/ 2938827 h 8402012"/>
              <a:gd name="connsiteX3463" fmla="*/ 15218912 w 21052572"/>
              <a:gd name="connsiteY3463" fmla="*/ 2867551 h 8402012"/>
              <a:gd name="connsiteX3464" fmla="*/ 18602124 w 21052572"/>
              <a:gd name="connsiteY3464" fmla="*/ 2864682 h 8402012"/>
              <a:gd name="connsiteX3465" fmla="*/ 18565232 w 21052572"/>
              <a:gd name="connsiteY3465" fmla="*/ 2891134 h 8402012"/>
              <a:gd name="connsiteX3466" fmla="*/ 18602124 w 21052572"/>
              <a:gd name="connsiteY3466" fmla="*/ 2864682 h 8402012"/>
              <a:gd name="connsiteX3467" fmla="*/ 14076700 w 21052572"/>
              <a:gd name="connsiteY3467" fmla="*/ 2864216 h 8402012"/>
              <a:gd name="connsiteX3468" fmla="*/ 14113564 w 21052572"/>
              <a:gd name="connsiteY3468" fmla="*/ 2888811 h 8402012"/>
              <a:gd name="connsiteX3469" fmla="*/ 14076700 w 21052572"/>
              <a:gd name="connsiteY3469" fmla="*/ 2864216 h 8402012"/>
              <a:gd name="connsiteX3470" fmla="*/ 13578001 w 21052572"/>
              <a:gd name="connsiteY3470" fmla="*/ 2864216 h 8402012"/>
              <a:gd name="connsiteX3471" fmla="*/ 13541109 w 21052572"/>
              <a:gd name="connsiteY3471" fmla="*/ 2888811 h 8402012"/>
              <a:gd name="connsiteX3472" fmla="*/ 13578001 w 21052572"/>
              <a:gd name="connsiteY3472" fmla="*/ 2864216 h 8402012"/>
              <a:gd name="connsiteX3473" fmla="*/ 16056876 w 21052572"/>
              <a:gd name="connsiteY3473" fmla="*/ 2862810 h 8402012"/>
              <a:gd name="connsiteX3474" fmla="*/ 16044468 w 21052572"/>
              <a:gd name="connsiteY3474" fmla="*/ 2921552 h 8402012"/>
              <a:gd name="connsiteX3475" fmla="*/ 16001034 w 21052572"/>
              <a:gd name="connsiteY3475" fmla="*/ 2882392 h 8402012"/>
              <a:gd name="connsiteX3476" fmla="*/ 16056876 w 21052572"/>
              <a:gd name="connsiteY3476" fmla="*/ 2862810 h 8402012"/>
              <a:gd name="connsiteX3477" fmla="*/ 17451392 w 21052572"/>
              <a:gd name="connsiteY3477" fmla="*/ 2862808 h 8402012"/>
              <a:gd name="connsiteX3478" fmla="*/ 17507236 w 21052572"/>
              <a:gd name="connsiteY3478" fmla="*/ 2876034 h 8402012"/>
              <a:gd name="connsiteX3479" fmla="*/ 17451392 w 21052572"/>
              <a:gd name="connsiteY3479" fmla="*/ 2862808 h 8402012"/>
              <a:gd name="connsiteX3480" fmla="*/ 15697688 w 21052572"/>
              <a:gd name="connsiteY3480" fmla="*/ 2862808 h 8402012"/>
              <a:gd name="connsiteX3481" fmla="*/ 15715650 w 21052572"/>
              <a:gd name="connsiteY3481" fmla="*/ 2890107 h 8402012"/>
              <a:gd name="connsiteX3482" fmla="*/ 15697688 w 21052572"/>
              <a:gd name="connsiteY3482" fmla="*/ 2862808 h 8402012"/>
              <a:gd name="connsiteX3483" fmla="*/ 11828129 w 21052572"/>
              <a:gd name="connsiteY3483" fmla="*/ 2862535 h 8402012"/>
              <a:gd name="connsiteX3484" fmla="*/ 11846399 w 21052572"/>
              <a:gd name="connsiteY3484" fmla="*/ 2888327 h 8402012"/>
              <a:gd name="connsiteX3485" fmla="*/ 11828129 w 21052572"/>
              <a:gd name="connsiteY3485" fmla="*/ 2862535 h 8402012"/>
              <a:gd name="connsiteX3486" fmla="*/ 19230976 w 21052572"/>
              <a:gd name="connsiteY3486" fmla="*/ 2859636 h 8402012"/>
              <a:gd name="connsiteX3487" fmla="*/ 19298820 w 21052572"/>
              <a:gd name="connsiteY3487" fmla="*/ 2904400 h 8402012"/>
              <a:gd name="connsiteX3488" fmla="*/ 19209836 w 21052572"/>
              <a:gd name="connsiteY3488" fmla="*/ 2872568 h 8402012"/>
              <a:gd name="connsiteX3489" fmla="*/ 19230976 w 21052572"/>
              <a:gd name="connsiteY3489" fmla="*/ 2859636 h 8402012"/>
              <a:gd name="connsiteX3490" fmla="*/ 15155756 w 21052572"/>
              <a:gd name="connsiteY3490" fmla="*/ 2857099 h 8402012"/>
              <a:gd name="connsiteX3491" fmla="*/ 15185898 w 21052572"/>
              <a:gd name="connsiteY3491" fmla="*/ 2870343 h 8402012"/>
              <a:gd name="connsiteX3492" fmla="*/ 15166346 w 21052572"/>
              <a:gd name="connsiteY3492" fmla="*/ 2916699 h 8402012"/>
              <a:gd name="connsiteX3493" fmla="*/ 15095742 w 21052572"/>
              <a:gd name="connsiteY3493" fmla="*/ 2923322 h 8402012"/>
              <a:gd name="connsiteX3494" fmla="*/ 15120726 w 21052572"/>
              <a:gd name="connsiteY3494" fmla="*/ 2863721 h 8402012"/>
              <a:gd name="connsiteX3495" fmla="*/ 15155756 w 21052572"/>
              <a:gd name="connsiteY3495" fmla="*/ 2857099 h 8402012"/>
              <a:gd name="connsiteX3496" fmla="*/ 14905535 w 21052572"/>
              <a:gd name="connsiteY3496" fmla="*/ 2855416 h 8402012"/>
              <a:gd name="connsiteX3497" fmla="*/ 14933504 w 21052572"/>
              <a:gd name="connsiteY3497" fmla="*/ 2855416 h 8402012"/>
              <a:gd name="connsiteX3498" fmla="*/ 14882454 w 21052572"/>
              <a:gd name="connsiteY3498" fmla="*/ 2875890 h 8402012"/>
              <a:gd name="connsiteX3499" fmla="*/ 14905535 w 21052572"/>
              <a:gd name="connsiteY3499" fmla="*/ 2855416 h 8402012"/>
              <a:gd name="connsiteX3500" fmla="*/ 13028326 w 21052572"/>
              <a:gd name="connsiteY3500" fmla="*/ 2853810 h 8402012"/>
              <a:gd name="connsiteX3501" fmla="*/ 13075510 w 21052572"/>
              <a:gd name="connsiteY3501" fmla="*/ 2860290 h 8402012"/>
              <a:gd name="connsiteX3502" fmla="*/ 12996041 w 21052572"/>
              <a:gd name="connsiteY3502" fmla="*/ 2886208 h 8402012"/>
              <a:gd name="connsiteX3503" fmla="*/ 13028326 w 21052572"/>
              <a:gd name="connsiteY3503" fmla="*/ 2853810 h 8402012"/>
              <a:gd name="connsiteX3504" fmla="*/ 15960480 w 21052572"/>
              <a:gd name="connsiteY3504" fmla="*/ 2843852 h 8402012"/>
              <a:gd name="connsiteX3505" fmla="*/ 15966800 w 21052572"/>
              <a:gd name="connsiteY3505" fmla="*/ 2864325 h 8402012"/>
              <a:gd name="connsiteX3506" fmla="*/ 15960480 w 21052572"/>
              <a:gd name="connsiteY3506" fmla="*/ 2843852 h 8402012"/>
              <a:gd name="connsiteX3507" fmla="*/ 17972312 w 21052572"/>
              <a:gd name="connsiteY3507" fmla="*/ 2843851 h 8402012"/>
              <a:gd name="connsiteX3508" fmla="*/ 18075948 w 21052572"/>
              <a:gd name="connsiteY3508" fmla="*/ 2888087 h 8402012"/>
              <a:gd name="connsiteX3509" fmla="*/ 17965768 w 21052572"/>
              <a:gd name="connsiteY3509" fmla="*/ 2907045 h 8402012"/>
              <a:gd name="connsiteX3510" fmla="*/ 17972312 w 21052572"/>
              <a:gd name="connsiteY3510" fmla="*/ 2843851 h 8402012"/>
              <a:gd name="connsiteX3511" fmla="*/ 19208740 w 21052572"/>
              <a:gd name="connsiteY3511" fmla="*/ 2843848 h 8402012"/>
              <a:gd name="connsiteX3512" fmla="*/ 19195616 w 21052572"/>
              <a:gd name="connsiteY3512" fmla="*/ 2861809 h 8402012"/>
              <a:gd name="connsiteX3513" fmla="*/ 19208740 w 21052572"/>
              <a:gd name="connsiteY3513" fmla="*/ 2843848 h 8402012"/>
              <a:gd name="connsiteX3514" fmla="*/ 12033401 w 21052572"/>
              <a:gd name="connsiteY3514" fmla="*/ 2830301 h 8402012"/>
              <a:gd name="connsiteX3515" fmla="*/ 12051672 w 21052572"/>
              <a:gd name="connsiteY3515" fmla="*/ 2862535 h 8402012"/>
              <a:gd name="connsiteX3516" fmla="*/ 12033401 w 21052572"/>
              <a:gd name="connsiteY3516" fmla="*/ 2830301 h 8402012"/>
              <a:gd name="connsiteX3517" fmla="*/ 17110132 w 21052572"/>
              <a:gd name="connsiteY3517" fmla="*/ 2829636 h 8402012"/>
              <a:gd name="connsiteX3518" fmla="*/ 17193080 w 21052572"/>
              <a:gd name="connsiteY3518" fmla="*/ 2842347 h 8402012"/>
              <a:gd name="connsiteX3519" fmla="*/ 17148912 w 21052572"/>
              <a:gd name="connsiteY3519" fmla="*/ 2918627 h 8402012"/>
              <a:gd name="connsiteX3520" fmla="*/ 17110132 w 21052572"/>
              <a:gd name="connsiteY3520" fmla="*/ 2829636 h 8402012"/>
              <a:gd name="connsiteX3521" fmla="*/ 19711248 w 21052572"/>
              <a:gd name="connsiteY3521" fmla="*/ 2829631 h 8402012"/>
              <a:gd name="connsiteX3522" fmla="*/ 19693288 w 21052572"/>
              <a:gd name="connsiteY3522" fmla="*/ 2861738 h 8402012"/>
              <a:gd name="connsiteX3523" fmla="*/ 19711248 w 21052572"/>
              <a:gd name="connsiteY3523" fmla="*/ 2829631 h 8402012"/>
              <a:gd name="connsiteX3524" fmla="*/ 20488540 w 21052572"/>
              <a:gd name="connsiteY3524" fmla="*/ 2829626 h 8402012"/>
              <a:gd name="connsiteX3525" fmla="*/ 20451648 w 21052572"/>
              <a:gd name="connsiteY3525" fmla="*/ 2860369 h 8402012"/>
              <a:gd name="connsiteX3526" fmla="*/ 20488540 w 21052572"/>
              <a:gd name="connsiteY3526" fmla="*/ 2829626 h 8402012"/>
              <a:gd name="connsiteX3527" fmla="*/ 10620404 w 21052572"/>
              <a:gd name="connsiteY3527" fmla="*/ 2827080 h 8402012"/>
              <a:gd name="connsiteX3528" fmla="*/ 10601865 w 21052572"/>
              <a:gd name="connsiteY3528" fmla="*/ 2862535 h 8402012"/>
              <a:gd name="connsiteX3529" fmla="*/ 10653451 w 21052572"/>
              <a:gd name="connsiteY3529" fmla="*/ 2830301 h 8402012"/>
              <a:gd name="connsiteX3530" fmla="*/ 10620404 w 21052572"/>
              <a:gd name="connsiteY3530" fmla="*/ 2827080 h 8402012"/>
              <a:gd name="connsiteX3531" fmla="*/ 17386476 w 21052572"/>
              <a:gd name="connsiteY3531" fmla="*/ 2825331 h 8402012"/>
              <a:gd name="connsiteX3532" fmla="*/ 17412412 w 21052572"/>
              <a:gd name="connsiteY3532" fmla="*/ 2828639 h 8402012"/>
              <a:gd name="connsiteX3533" fmla="*/ 17412412 w 21052572"/>
              <a:gd name="connsiteY3533" fmla="*/ 2861705 h 8402012"/>
              <a:gd name="connsiteX3534" fmla="*/ 17361340 w 21052572"/>
              <a:gd name="connsiteY3534" fmla="*/ 2841864 h 8402012"/>
              <a:gd name="connsiteX3535" fmla="*/ 17386476 w 21052572"/>
              <a:gd name="connsiteY3535" fmla="*/ 2825331 h 8402012"/>
              <a:gd name="connsiteX3536" fmla="*/ 11956021 w 21052572"/>
              <a:gd name="connsiteY3536" fmla="*/ 2822248 h 8402012"/>
              <a:gd name="connsiteX3537" fmla="*/ 11897986 w 21052572"/>
              <a:gd name="connsiteY3537" fmla="*/ 2830301 h 8402012"/>
              <a:gd name="connsiteX3538" fmla="*/ 11994711 w 21052572"/>
              <a:gd name="connsiteY3538" fmla="*/ 2862535 h 8402012"/>
              <a:gd name="connsiteX3539" fmla="*/ 11956021 w 21052572"/>
              <a:gd name="connsiteY3539" fmla="*/ 2822248 h 8402012"/>
              <a:gd name="connsiteX3540" fmla="*/ 15870978 w 21052572"/>
              <a:gd name="connsiteY3540" fmla="*/ 2820033 h 8402012"/>
              <a:gd name="connsiteX3541" fmla="*/ 15962034 w 21052572"/>
              <a:gd name="connsiteY3541" fmla="*/ 2874477 h 8402012"/>
              <a:gd name="connsiteX3542" fmla="*/ 15915670 w 21052572"/>
              <a:gd name="connsiteY3542" fmla="*/ 2877247 h 8402012"/>
              <a:gd name="connsiteX3543" fmla="*/ 15917266 w 21052572"/>
              <a:gd name="connsiteY3543" fmla="*/ 2886254 h 8402012"/>
              <a:gd name="connsiteX3544" fmla="*/ 15922280 w 21052572"/>
              <a:gd name="connsiteY3544" fmla="*/ 2883449 h 8402012"/>
              <a:gd name="connsiteX3545" fmla="*/ 15923202 w 21052572"/>
              <a:gd name="connsiteY3545" fmla="*/ 2904219 h 8402012"/>
              <a:gd name="connsiteX3546" fmla="*/ 15923194 w 21052572"/>
              <a:gd name="connsiteY3546" fmla="*/ 2904270 h 8402012"/>
              <a:gd name="connsiteX3547" fmla="*/ 15924200 w 21052572"/>
              <a:gd name="connsiteY3547" fmla="*/ 2907288 h 8402012"/>
              <a:gd name="connsiteX3548" fmla="*/ 15922796 w 21052572"/>
              <a:gd name="connsiteY3548" fmla="*/ 2906383 h 8402012"/>
              <a:gd name="connsiteX3549" fmla="*/ 15922280 w 21052572"/>
              <a:gd name="connsiteY3549" fmla="*/ 2909137 h 8402012"/>
              <a:gd name="connsiteX3550" fmla="*/ 15920932 w 21052572"/>
              <a:gd name="connsiteY3550" fmla="*/ 2905181 h 8402012"/>
              <a:gd name="connsiteX3551" fmla="*/ 15877176 w 21052572"/>
              <a:gd name="connsiteY3551" fmla="*/ 2876938 h 8402012"/>
              <a:gd name="connsiteX3552" fmla="*/ 15839882 w 21052572"/>
              <a:gd name="connsiteY3552" fmla="*/ 2821983 h 8402012"/>
              <a:gd name="connsiteX3553" fmla="*/ 15870978 w 21052572"/>
              <a:gd name="connsiteY3553" fmla="*/ 2820033 h 8402012"/>
              <a:gd name="connsiteX3554" fmla="*/ 17348760 w 21052572"/>
              <a:gd name="connsiteY3554" fmla="*/ 2811050 h 8402012"/>
              <a:gd name="connsiteX3555" fmla="*/ 17360244 w 21052572"/>
              <a:gd name="connsiteY3555" fmla="*/ 2819586 h 8402012"/>
              <a:gd name="connsiteX3556" fmla="*/ 17347120 w 21052572"/>
              <a:gd name="connsiteY3556" fmla="*/ 2833234 h 8402012"/>
              <a:gd name="connsiteX3557" fmla="*/ 17348760 w 21052572"/>
              <a:gd name="connsiteY3557" fmla="*/ 2811050 h 8402012"/>
              <a:gd name="connsiteX3558" fmla="*/ 14763053 w 21052572"/>
              <a:gd name="connsiteY3558" fmla="*/ 2801454 h 8402012"/>
              <a:gd name="connsiteX3559" fmla="*/ 14843473 w 21052572"/>
              <a:gd name="connsiteY3559" fmla="*/ 2844944 h 8402012"/>
              <a:gd name="connsiteX3560" fmla="*/ 14754147 w 21052572"/>
              <a:gd name="connsiteY3560" fmla="*/ 2858068 h 8402012"/>
              <a:gd name="connsiteX3561" fmla="*/ 14678645 w 21052572"/>
              <a:gd name="connsiteY3561" fmla="*/ 2812121 h 8402012"/>
              <a:gd name="connsiteX3562" fmla="*/ 14763053 w 21052572"/>
              <a:gd name="connsiteY3562" fmla="*/ 2801454 h 8402012"/>
              <a:gd name="connsiteX3563" fmla="*/ 10692142 w 21052572"/>
              <a:gd name="connsiteY3563" fmla="*/ 2798035 h 8402012"/>
              <a:gd name="connsiteX3564" fmla="*/ 10672797 w 21052572"/>
              <a:gd name="connsiteY3564" fmla="*/ 2830301 h 8402012"/>
              <a:gd name="connsiteX3565" fmla="*/ 10692142 w 21052572"/>
              <a:gd name="connsiteY3565" fmla="*/ 2798035 h 8402012"/>
              <a:gd name="connsiteX3566" fmla="*/ 17052180 w 21052572"/>
              <a:gd name="connsiteY3566" fmla="*/ 2796444 h 8402012"/>
              <a:gd name="connsiteX3567" fmla="*/ 17052180 w 21052572"/>
              <a:gd name="connsiteY3567" fmla="*/ 2860116 h 8402012"/>
              <a:gd name="connsiteX3568" fmla="*/ 17001548 w 21052572"/>
              <a:gd name="connsiteY3568" fmla="*/ 2853749 h 8402012"/>
              <a:gd name="connsiteX3569" fmla="*/ 17052180 w 21052572"/>
              <a:gd name="connsiteY3569" fmla="*/ 2796444 h 8402012"/>
              <a:gd name="connsiteX3570" fmla="*/ 19654372 w 21052572"/>
              <a:gd name="connsiteY3570" fmla="*/ 2796442 h 8402012"/>
              <a:gd name="connsiteX3571" fmla="*/ 19636408 w 21052572"/>
              <a:gd name="connsiteY3571" fmla="*/ 2828557 h 8402012"/>
              <a:gd name="connsiteX3572" fmla="*/ 19654372 w 21052572"/>
              <a:gd name="connsiteY3572" fmla="*/ 2796442 h 8402012"/>
              <a:gd name="connsiteX3573" fmla="*/ 19228796 w 21052572"/>
              <a:gd name="connsiteY3573" fmla="*/ 2796442 h 8402012"/>
              <a:gd name="connsiteX3574" fmla="*/ 19241924 w 21052572"/>
              <a:gd name="connsiteY3574" fmla="*/ 2828557 h 8402012"/>
              <a:gd name="connsiteX3575" fmla="*/ 19228796 w 21052572"/>
              <a:gd name="connsiteY3575" fmla="*/ 2796442 h 8402012"/>
              <a:gd name="connsiteX3576" fmla="*/ 17317612 w 21052572"/>
              <a:gd name="connsiteY3576" fmla="*/ 2796442 h 8402012"/>
              <a:gd name="connsiteX3577" fmla="*/ 17285504 w 21052572"/>
              <a:gd name="connsiteY3577" fmla="*/ 2827196 h 8402012"/>
              <a:gd name="connsiteX3578" fmla="*/ 17317612 w 21052572"/>
              <a:gd name="connsiteY3578" fmla="*/ 2796442 h 8402012"/>
              <a:gd name="connsiteX3579" fmla="*/ 15356430 w 21052572"/>
              <a:gd name="connsiteY3579" fmla="*/ 2786970 h 8402012"/>
              <a:gd name="connsiteX3580" fmla="*/ 15580966 w 21052572"/>
              <a:gd name="connsiteY3580" fmla="*/ 2806825 h 8402012"/>
              <a:gd name="connsiteX3581" fmla="*/ 15677656 w 21052572"/>
              <a:gd name="connsiteY3581" fmla="*/ 2866442 h 8402012"/>
              <a:gd name="connsiteX3582" fmla="*/ 15561628 w 21052572"/>
              <a:gd name="connsiteY3582" fmla="*/ 2866442 h 8402012"/>
              <a:gd name="connsiteX3583" fmla="*/ 15356430 w 21052572"/>
              <a:gd name="connsiteY3583" fmla="*/ 2786970 h 8402012"/>
              <a:gd name="connsiteX3584" fmla="*/ 16981960 w 21052572"/>
              <a:gd name="connsiteY3584" fmla="*/ 2778778 h 8402012"/>
              <a:gd name="connsiteX3585" fmla="*/ 16994872 w 21052572"/>
              <a:gd name="connsiteY3585" fmla="*/ 2790923 h 8402012"/>
              <a:gd name="connsiteX3586" fmla="*/ 16944244 w 21052572"/>
              <a:gd name="connsiteY3586" fmla="*/ 2829808 h 8402012"/>
              <a:gd name="connsiteX3587" fmla="*/ 16981960 w 21052572"/>
              <a:gd name="connsiteY3587" fmla="*/ 2778778 h 8402012"/>
              <a:gd name="connsiteX3588" fmla="*/ 19129260 w 21052572"/>
              <a:gd name="connsiteY3588" fmla="*/ 2772745 h 8402012"/>
              <a:gd name="connsiteX3589" fmla="*/ 19147220 w 21052572"/>
              <a:gd name="connsiteY3589" fmla="*/ 2800041 h 8402012"/>
              <a:gd name="connsiteX3590" fmla="*/ 19129260 w 21052572"/>
              <a:gd name="connsiteY3590" fmla="*/ 2772745 h 8402012"/>
              <a:gd name="connsiteX3591" fmla="*/ 19090348 w 21052572"/>
              <a:gd name="connsiteY3591" fmla="*/ 2772744 h 8402012"/>
              <a:gd name="connsiteX3592" fmla="*/ 19072384 w 21052572"/>
              <a:gd name="connsiteY3592" fmla="*/ 2828593 h 8402012"/>
              <a:gd name="connsiteX3593" fmla="*/ 19090348 w 21052572"/>
              <a:gd name="connsiteY3593" fmla="*/ 2772744 h 8402012"/>
              <a:gd name="connsiteX3594" fmla="*/ 17260752 w 21052572"/>
              <a:gd name="connsiteY3594" fmla="*/ 2772744 h 8402012"/>
              <a:gd name="connsiteX3595" fmla="*/ 17260752 w 21052572"/>
              <a:gd name="connsiteY3595" fmla="*/ 2828593 h 8402012"/>
              <a:gd name="connsiteX3596" fmla="*/ 17222836 w 21052572"/>
              <a:gd name="connsiteY3596" fmla="*/ 2828593 h 8402012"/>
              <a:gd name="connsiteX3597" fmla="*/ 17204928 w 21052572"/>
              <a:gd name="connsiteY3597" fmla="*/ 2791359 h 8402012"/>
              <a:gd name="connsiteX3598" fmla="*/ 17260752 w 21052572"/>
              <a:gd name="connsiteY3598" fmla="*/ 2772744 h 8402012"/>
              <a:gd name="connsiteX3599" fmla="*/ 15730866 w 21052572"/>
              <a:gd name="connsiteY3599" fmla="*/ 2772744 h 8402012"/>
              <a:gd name="connsiteX3600" fmla="*/ 15819850 w 21052572"/>
              <a:gd name="connsiteY3600" fmla="*/ 2797558 h 8402012"/>
              <a:gd name="connsiteX3601" fmla="*/ 15730866 w 21052572"/>
              <a:gd name="connsiteY3601" fmla="*/ 2828593 h 8402012"/>
              <a:gd name="connsiteX3602" fmla="*/ 15730866 w 21052572"/>
              <a:gd name="connsiteY3602" fmla="*/ 2772744 h 8402012"/>
              <a:gd name="connsiteX3603" fmla="*/ 19595244 w 21052572"/>
              <a:gd name="connsiteY3603" fmla="*/ 2770102 h 8402012"/>
              <a:gd name="connsiteX3604" fmla="*/ 19625828 w 21052572"/>
              <a:gd name="connsiteY3604" fmla="*/ 2771753 h 8402012"/>
              <a:gd name="connsiteX3605" fmla="*/ 19579536 w 21052572"/>
              <a:gd name="connsiteY3605" fmla="*/ 2798205 h 8402012"/>
              <a:gd name="connsiteX3606" fmla="*/ 19595244 w 21052572"/>
              <a:gd name="connsiteY3606" fmla="*/ 2770102 h 8402012"/>
              <a:gd name="connsiteX3607" fmla="*/ 17184944 w 21052572"/>
              <a:gd name="connsiteY3607" fmla="*/ 2741601 h 8402012"/>
              <a:gd name="connsiteX3608" fmla="*/ 17148052 w 21052572"/>
              <a:gd name="connsiteY3608" fmla="*/ 2774327 h 8402012"/>
              <a:gd name="connsiteX3609" fmla="*/ 17184944 w 21052572"/>
              <a:gd name="connsiteY3609" fmla="*/ 2741601 h 8402012"/>
              <a:gd name="connsiteX3610" fmla="*/ 17730040 w 21052572"/>
              <a:gd name="connsiteY3610" fmla="*/ 2739568 h 8402012"/>
              <a:gd name="connsiteX3611" fmla="*/ 17712076 w 21052572"/>
              <a:gd name="connsiteY3611" fmla="*/ 2771638 h 8402012"/>
              <a:gd name="connsiteX3612" fmla="*/ 17730040 w 21052572"/>
              <a:gd name="connsiteY3612" fmla="*/ 2739568 h 8402012"/>
              <a:gd name="connsiteX3613" fmla="*/ 15184802 w 21052572"/>
              <a:gd name="connsiteY3613" fmla="*/ 2739568 h 8402012"/>
              <a:gd name="connsiteX3614" fmla="*/ 15166838 w 21052572"/>
              <a:gd name="connsiteY3614" fmla="*/ 2771638 h 8402012"/>
              <a:gd name="connsiteX3615" fmla="*/ 15184802 w 21052572"/>
              <a:gd name="connsiteY3615" fmla="*/ 2739568 h 8402012"/>
              <a:gd name="connsiteX3616" fmla="*/ 12595215 w 21052572"/>
              <a:gd name="connsiteY3616" fmla="*/ 2737736 h 8402012"/>
              <a:gd name="connsiteX3617" fmla="*/ 12558943 w 21052572"/>
              <a:gd name="connsiteY3617" fmla="*/ 2741094 h 8402012"/>
              <a:gd name="connsiteX3618" fmla="*/ 12616978 w 21052572"/>
              <a:gd name="connsiteY3618" fmla="*/ 2772256 h 8402012"/>
              <a:gd name="connsiteX3619" fmla="*/ 12595215 w 21052572"/>
              <a:gd name="connsiteY3619" fmla="*/ 2737736 h 8402012"/>
              <a:gd name="connsiteX3620" fmla="*/ 19019644 w 21052572"/>
              <a:gd name="connsiteY3620" fmla="*/ 2736633 h 8402012"/>
              <a:gd name="connsiteX3621" fmla="*/ 19052364 w 21052572"/>
              <a:gd name="connsiteY3621" fmla="*/ 2739999 h 8402012"/>
              <a:gd name="connsiteX3622" fmla="*/ 19001288 w 21052572"/>
              <a:gd name="connsiteY3622" fmla="*/ 2771235 h 8402012"/>
              <a:gd name="connsiteX3623" fmla="*/ 19019644 w 21052572"/>
              <a:gd name="connsiteY3623" fmla="*/ 2736633 h 8402012"/>
              <a:gd name="connsiteX3624" fmla="*/ 19515076 w 21052572"/>
              <a:gd name="connsiteY3624" fmla="*/ 2706584 h 8402012"/>
              <a:gd name="connsiteX3625" fmla="*/ 19545324 w 21052572"/>
              <a:gd name="connsiteY3625" fmla="*/ 2725737 h 8402012"/>
              <a:gd name="connsiteX3626" fmla="*/ 19532916 w 21052572"/>
              <a:gd name="connsiteY3626" fmla="*/ 2738505 h 8402012"/>
              <a:gd name="connsiteX3627" fmla="*/ 19489480 w 21052572"/>
              <a:gd name="connsiteY3627" fmla="*/ 2725737 h 8402012"/>
              <a:gd name="connsiteX3628" fmla="*/ 19515076 w 21052572"/>
              <a:gd name="connsiteY3628" fmla="*/ 2706584 h 8402012"/>
              <a:gd name="connsiteX3629" fmla="*/ 20317936 w 21052572"/>
              <a:gd name="connsiteY3629" fmla="*/ 2706391 h 8402012"/>
              <a:gd name="connsiteX3630" fmla="*/ 20299976 w 21052572"/>
              <a:gd name="connsiteY3630" fmla="*/ 2738499 h 8402012"/>
              <a:gd name="connsiteX3631" fmla="*/ 20317936 w 21052572"/>
              <a:gd name="connsiteY3631" fmla="*/ 2706391 h 8402012"/>
              <a:gd name="connsiteX3632" fmla="*/ 19938756 w 21052572"/>
              <a:gd name="connsiteY3632" fmla="*/ 2706391 h 8402012"/>
              <a:gd name="connsiteX3633" fmla="*/ 19920796 w 21052572"/>
              <a:gd name="connsiteY3633" fmla="*/ 2738499 h 8402012"/>
              <a:gd name="connsiteX3634" fmla="*/ 19938756 w 21052572"/>
              <a:gd name="connsiteY3634" fmla="*/ 2706391 h 8402012"/>
              <a:gd name="connsiteX3635" fmla="*/ 17654108 w 21052572"/>
              <a:gd name="connsiteY3635" fmla="*/ 2706391 h 8402012"/>
              <a:gd name="connsiteX3636" fmla="*/ 17640984 w 21052572"/>
              <a:gd name="connsiteY3636" fmla="*/ 2738499 h 8402012"/>
              <a:gd name="connsiteX3637" fmla="*/ 17654108 w 21052572"/>
              <a:gd name="connsiteY3637" fmla="*/ 2706391 h 8402012"/>
              <a:gd name="connsiteX3638" fmla="*/ 15557604 w 21052572"/>
              <a:gd name="connsiteY3638" fmla="*/ 2706390 h 8402012"/>
              <a:gd name="connsiteX3639" fmla="*/ 15639760 w 21052572"/>
              <a:gd name="connsiteY3639" fmla="*/ 2771641 h 8402012"/>
              <a:gd name="connsiteX3640" fmla="*/ 15527058 w 21052572"/>
              <a:gd name="connsiteY3640" fmla="*/ 2771641 h 8402012"/>
              <a:gd name="connsiteX3641" fmla="*/ 15557604 w 21052572"/>
              <a:gd name="connsiteY3641" fmla="*/ 2706390 h 8402012"/>
              <a:gd name="connsiteX3642" fmla="*/ 17071416 w 21052572"/>
              <a:gd name="connsiteY3642" fmla="*/ 2704216 h 8402012"/>
              <a:gd name="connsiteX3643" fmla="*/ 17109048 w 21052572"/>
              <a:gd name="connsiteY3643" fmla="*/ 2709548 h 8402012"/>
              <a:gd name="connsiteX3644" fmla="*/ 17050304 w 21052572"/>
              <a:gd name="connsiteY3644" fmla="*/ 2771691 h 8402012"/>
              <a:gd name="connsiteX3645" fmla="*/ 17056832 w 21052572"/>
              <a:gd name="connsiteY3645" fmla="*/ 2709548 h 8402012"/>
              <a:gd name="connsiteX3646" fmla="*/ 17071416 w 21052572"/>
              <a:gd name="connsiteY3646" fmla="*/ 2704216 h 8402012"/>
              <a:gd name="connsiteX3647" fmla="*/ 19477720 w 21052572"/>
              <a:gd name="connsiteY3647" fmla="*/ 2690421 h 8402012"/>
              <a:gd name="connsiteX3648" fmla="*/ 19488388 w 21052572"/>
              <a:gd name="connsiteY3648" fmla="*/ 2693415 h 8402012"/>
              <a:gd name="connsiteX3649" fmla="*/ 19481824 w 21052572"/>
              <a:gd name="connsiteY3649" fmla="*/ 2705389 h 8402012"/>
              <a:gd name="connsiteX3650" fmla="*/ 19477720 w 21052572"/>
              <a:gd name="connsiteY3650" fmla="*/ 2690421 h 8402012"/>
              <a:gd name="connsiteX3651" fmla="*/ 12790010 w 21052572"/>
              <a:gd name="connsiteY3651" fmla="*/ 2683064 h 8402012"/>
              <a:gd name="connsiteX3652" fmla="*/ 12636324 w 21052572"/>
              <a:gd name="connsiteY3652" fmla="*/ 2721752 h 8402012"/>
              <a:gd name="connsiteX3653" fmla="*/ 12673939 w 21052572"/>
              <a:gd name="connsiteY3653" fmla="*/ 2772256 h 8402012"/>
              <a:gd name="connsiteX3654" fmla="*/ 12719078 w 21052572"/>
              <a:gd name="connsiteY3654" fmla="*/ 2759362 h 8402012"/>
              <a:gd name="connsiteX3655" fmla="*/ 12809355 w 21052572"/>
              <a:gd name="connsiteY3655" fmla="*/ 2741094 h 8402012"/>
              <a:gd name="connsiteX3656" fmla="*/ 12790010 w 21052572"/>
              <a:gd name="connsiteY3656" fmla="*/ 2683064 h 8402012"/>
              <a:gd name="connsiteX3657" fmla="*/ 15389606 w 21052572"/>
              <a:gd name="connsiteY3657" fmla="*/ 2677952 h 8402012"/>
              <a:gd name="connsiteX3658" fmla="*/ 15421716 w 21052572"/>
              <a:gd name="connsiteY3658" fmla="*/ 2710586 h 8402012"/>
              <a:gd name="connsiteX3659" fmla="*/ 15389606 w 21052572"/>
              <a:gd name="connsiteY3659" fmla="*/ 2743221 h 8402012"/>
              <a:gd name="connsiteX3660" fmla="*/ 15389606 w 21052572"/>
              <a:gd name="connsiteY3660" fmla="*/ 2677952 h 8402012"/>
              <a:gd name="connsiteX3661" fmla="*/ 15358514 w 21052572"/>
              <a:gd name="connsiteY3661" fmla="*/ 2677952 h 8402012"/>
              <a:gd name="connsiteX3662" fmla="*/ 15378990 w 21052572"/>
              <a:gd name="connsiteY3662" fmla="*/ 2743221 h 8402012"/>
              <a:gd name="connsiteX3663" fmla="*/ 15358514 w 21052572"/>
              <a:gd name="connsiteY3663" fmla="*/ 2677952 h 8402012"/>
              <a:gd name="connsiteX3664" fmla="*/ 19090348 w 21052572"/>
              <a:gd name="connsiteY3664" fmla="*/ 2677951 h 8402012"/>
              <a:gd name="connsiteX3665" fmla="*/ 19072384 w 21052572"/>
              <a:gd name="connsiteY3665" fmla="*/ 2710058 h 8402012"/>
              <a:gd name="connsiteX3666" fmla="*/ 19090348 w 21052572"/>
              <a:gd name="connsiteY3666" fmla="*/ 2677951 h 8402012"/>
              <a:gd name="connsiteX3667" fmla="*/ 20279964 w 21052572"/>
              <a:gd name="connsiteY3667" fmla="*/ 2677950 h 8402012"/>
              <a:gd name="connsiteX3668" fmla="*/ 20262056 w 21052572"/>
              <a:gd name="connsiteY3668" fmla="*/ 2710058 h 8402012"/>
              <a:gd name="connsiteX3669" fmla="*/ 20279964 w 21052572"/>
              <a:gd name="connsiteY3669" fmla="*/ 2677950 h 8402012"/>
              <a:gd name="connsiteX3670" fmla="*/ 15317486 w 21052572"/>
              <a:gd name="connsiteY3670" fmla="*/ 2675084 h 8402012"/>
              <a:gd name="connsiteX3671" fmla="*/ 15280594 w 21052572"/>
              <a:gd name="connsiteY3671" fmla="*/ 2708152 h 8402012"/>
              <a:gd name="connsiteX3672" fmla="*/ 15317486 w 21052572"/>
              <a:gd name="connsiteY3672" fmla="*/ 2675084 h 8402012"/>
              <a:gd name="connsiteX3673" fmla="*/ 15066042 w 21052572"/>
              <a:gd name="connsiteY3673" fmla="*/ 2650925 h 8402012"/>
              <a:gd name="connsiteX3674" fmla="*/ 15151552 w 21052572"/>
              <a:gd name="connsiteY3674" fmla="*/ 2743630 h 8402012"/>
              <a:gd name="connsiteX3675" fmla="*/ 15062844 w 21052572"/>
              <a:gd name="connsiteY3675" fmla="*/ 2743630 h 8402012"/>
              <a:gd name="connsiteX3676" fmla="*/ 15056432 w 21052572"/>
              <a:gd name="connsiteY3676" fmla="*/ 2658542 h 8402012"/>
              <a:gd name="connsiteX3677" fmla="*/ 15066042 w 21052572"/>
              <a:gd name="connsiteY3677" fmla="*/ 2650925 h 8402012"/>
              <a:gd name="connsiteX3678" fmla="*/ 15203688 w 21052572"/>
              <a:gd name="connsiteY3678" fmla="*/ 2644775 h 8402012"/>
              <a:gd name="connsiteX3679" fmla="*/ 15184424 w 21052572"/>
              <a:gd name="connsiteY3679" fmla="*/ 2710044 h 8402012"/>
              <a:gd name="connsiteX3680" fmla="*/ 15171580 w 21052572"/>
              <a:gd name="connsiteY3680" fmla="*/ 2670883 h 8402012"/>
              <a:gd name="connsiteX3681" fmla="*/ 15203688 w 21052572"/>
              <a:gd name="connsiteY3681" fmla="*/ 2644775 h 8402012"/>
              <a:gd name="connsiteX3682" fmla="*/ 16426612 w 21052572"/>
              <a:gd name="connsiteY3682" fmla="*/ 2644774 h 8402012"/>
              <a:gd name="connsiteX3683" fmla="*/ 16408650 w 21052572"/>
              <a:gd name="connsiteY3683" fmla="*/ 2676880 h 8402012"/>
              <a:gd name="connsiteX3684" fmla="*/ 16426612 w 21052572"/>
              <a:gd name="connsiteY3684" fmla="*/ 2644774 h 8402012"/>
              <a:gd name="connsiteX3685" fmla="*/ 14223628 w 21052572"/>
              <a:gd name="connsiteY3685" fmla="*/ 2644774 h 8402012"/>
              <a:gd name="connsiteX3686" fmla="*/ 14241590 w 21052572"/>
              <a:gd name="connsiteY3686" fmla="*/ 2676880 h 8402012"/>
              <a:gd name="connsiteX3687" fmla="*/ 14223628 w 21052572"/>
              <a:gd name="connsiteY3687" fmla="*/ 2644774 h 8402012"/>
              <a:gd name="connsiteX3688" fmla="*/ 20246840 w 21052572"/>
              <a:gd name="connsiteY3688" fmla="*/ 2644773 h 8402012"/>
              <a:gd name="connsiteX3689" fmla="*/ 20228880 w 21052572"/>
              <a:gd name="connsiteY3689" fmla="*/ 2676879 h 8402012"/>
              <a:gd name="connsiteX3690" fmla="*/ 20246840 w 21052572"/>
              <a:gd name="connsiteY3690" fmla="*/ 2644773 h 8402012"/>
              <a:gd name="connsiteX3691" fmla="*/ 19867608 w 21052572"/>
              <a:gd name="connsiteY3691" fmla="*/ 2644773 h 8402012"/>
              <a:gd name="connsiteX3692" fmla="*/ 19849700 w 21052572"/>
              <a:gd name="connsiteY3692" fmla="*/ 2676879 h 8402012"/>
              <a:gd name="connsiteX3693" fmla="*/ 19867608 w 21052572"/>
              <a:gd name="connsiteY3693" fmla="*/ 2644773 h 8402012"/>
              <a:gd name="connsiteX3694" fmla="*/ 18110216 w 21052572"/>
              <a:gd name="connsiteY3694" fmla="*/ 2644773 h 8402012"/>
              <a:gd name="connsiteX3695" fmla="*/ 18128180 w 21052572"/>
              <a:gd name="connsiteY3695" fmla="*/ 2676880 h 8402012"/>
              <a:gd name="connsiteX3696" fmla="*/ 18110216 w 21052572"/>
              <a:gd name="connsiteY3696" fmla="*/ 2644773 h 8402012"/>
              <a:gd name="connsiteX3697" fmla="*/ 18064292 w 21052572"/>
              <a:gd name="connsiteY3697" fmla="*/ 2644517 h 8402012"/>
              <a:gd name="connsiteX3698" fmla="*/ 18090232 w 21052572"/>
              <a:gd name="connsiteY3698" fmla="*/ 2672186 h 8402012"/>
              <a:gd name="connsiteX3699" fmla="*/ 18053340 w 21052572"/>
              <a:gd name="connsiteY3699" fmla="*/ 2653740 h 8402012"/>
              <a:gd name="connsiteX3700" fmla="*/ 18064292 w 21052572"/>
              <a:gd name="connsiteY3700" fmla="*/ 2644517 h 8402012"/>
              <a:gd name="connsiteX3701" fmla="*/ 13694930 w 21052572"/>
              <a:gd name="connsiteY3701" fmla="*/ 2644376 h 8402012"/>
              <a:gd name="connsiteX3702" fmla="*/ 13713200 w 21052572"/>
              <a:gd name="connsiteY3702" fmla="*/ 2676615 h 8402012"/>
              <a:gd name="connsiteX3703" fmla="*/ 13694930 w 21052572"/>
              <a:gd name="connsiteY3703" fmla="*/ 2644376 h 8402012"/>
              <a:gd name="connsiteX3704" fmla="*/ 12956592 w 21052572"/>
              <a:gd name="connsiteY3704" fmla="*/ 2644376 h 8402012"/>
              <a:gd name="connsiteX3705" fmla="*/ 12969489 w 21052572"/>
              <a:gd name="connsiteY3705" fmla="*/ 2708855 h 8402012"/>
              <a:gd name="connsiteX3706" fmla="*/ 13040421 w 21052572"/>
              <a:gd name="connsiteY3706" fmla="*/ 2708855 h 8402012"/>
              <a:gd name="connsiteX3707" fmla="*/ 13174762 w 21052572"/>
              <a:gd name="connsiteY3707" fmla="*/ 2715302 h 8402012"/>
              <a:gd name="connsiteX3708" fmla="*/ 13373586 w 21052572"/>
              <a:gd name="connsiteY3708" fmla="*/ 2657271 h 8402012"/>
              <a:gd name="connsiteX3709" fmla="*/ 12956592 w 21052572"/>
              <a:gd name="connsiteY3709" fmla="*/ 2644376 h 8402012"/>
              <a:gd name="connsiteX3710" fmla="*/ 12148397 w 21052572"/>
              <a:gd name="connsiteY3710" fmla="*/ 2644376 h 8402012"/>
              <a:gd name="connsiteX3711" fmla="*/ 12167742 w 21052572"/>
              <a:gd name="connsiteY3711" fmla="*/ 2676615 h 8402012"/>
              <a:gd name="connsiteX3712" fmla="*/ 12148397 w 21052572"/>
              <a:gd name="connsiteY3712" fmla="*/ 2644376 h 8402012"/>
              <a:gd name="connsiteX3713" fmla="*/ 18793296 w 21052572"/>
              <a:gd name="connsiteY3713" fmla="*/ 2643603 h 8402012"/>
              <a:gd name="connsiteX3714" fmla="*/ 18812652 w 21052572"/>
              <a:gd name="connsiteY3714" fmla="*/ 2675834 h 8402012"/>
              <a:gd name="connsiteX3715" fmla="*/ 18793296 w 21052572"/>
              <a:gd name="connsiteY3715" fmla="*/ 2643603 h 8402012"/>
              <a:gd name="connsiteX3716" fmla="*/ 19036300 w 21052572"/>
              <a:gd name="connsiteY3716" fmla="*/ 2642281 h 8402012"/>
              <a:gd name="connsiteX3717" fmla="*/ 19052364 w 21052572"/>
              <a:gd name="connsiteY3717" fmla="*/ 2643606 h 8402012"/>
              <a:gd name="connsiteX3718" fmla="*/ 19001288 w 21052572"/>
              <a:gd name="connsiteY3718" fmla="*/ 2676241 h 8402012"/>
              <a:gd name="connsiteX3719" fmla="*/ 19036300 w 21052572"/>
              <a:gd name="connsiteY3719" fmla="*/ 2642281 h 8402012"/>
              <a:gd name="connsiteX3720" fmla="*/ 16888708 w 21052572"/>
              <a:gd name="connsiteY3720" fmla="*/ 2642281 h 8402012"/>
              <a:gd name="connsiteX3721" fmla="*/ 16905288 w 21052572"/>
              <a:gd name="connsiteY3721" fmla="*/ 2643608 h 8402012"/>
              <a:gd name="connsiteX3722" fmla="*/ 16849444 w 21052572"/>
              <a:gd name="connsiteY3722" fmla="*/ 2676242 h 8402012"/>
              <a:gd name="connsiteX3723" fmla="*/ 16888708 w 21052572"/>
              <a:gd name="connsiteY3723" fmla="*/ 2642281 h 8402012"/>
              <a:gd name="connsiteX3724" fmla="*/ 15084454 w 21052572"/>
              <a:gd name="connsiteY3724" fmla="*/ 2637070 h 8402012"/>
              <a:gd name="connsiteX3725" fmla="*/ 15090332 w 21052572"/>
              <a:gd name="connsiteY3725" fmla="*/ 2642069 h 8402012"/>
              <a:gd name="connsiteX3726" fmla="*/ 15088826 w 21052572"/>
              <a:gd name="connsiteY3726" fmla="*/ 2640789 h 8402012"/>
              <a:gd name="connsiteX3727" fmla="*/ 12238943 w 21052572"/>
              <a:gd name="connsiteY3727" fmla="*/ 2636316 h 8402012"/>
              <a:gd name="connsiteX3728" fmla="*/ 12187087 w 21052572"/>
              <a:gd name="connsiteY3728" fmla="*/ 2644376 h 8402012"/>
              <a:gd name="connsiteX3729" fmla="*/ 12276290 w 21052572"/>
              <a:gd name="connsiteY3729" fmla="*/ 2676615 h 8402012"/>
              <a:gd name="connsiteX3730" fmla="*/ 12238943 w 21052572"/>
              <a:gd name="connsiteY3730" fmla="*/ 2636316 h 8402012"/>
              <a:gd name="connsiteX3731" fmla="*/ 15083892 w 21052572"/>
              <a:gd name="connsiteY3731" fmla="*/ 2628806 h 8402012"/>
              <a:gd name="connsiteX3732" fmla="*/ 15084454 w 21052572"/>
              <a:gd name="connsiteY3732" fmla="*/ 2637070 h 8402012"/>
              <a:gd name="connsiteX3733" fmla="*/ 15084908 w 21052572"/>
              <a:gd name="connsiteY3733" fmla="*/ 2643775 h 8402012"/>
              <a:gd name="connsiteX3734" fmla="*/ 15076782 w 21052572"/>
              <a:gd name="connsiteY3734" fmla="*/ 2631800 h 8402012"/>
              <a:gd name="connsiteX3735" fmla="*/ 15083892 w 21052572"/>
              <a:gd name="connsiteY3735" fmla="*/ 2628806 h 8402012"/>
              <a:gd name="connsiteX3736" fmla="*/ 18245872 w 21052572"/>
              <a:gd name="connsiteY3736" fmla="*/ 2616338 h 8402012"/>
              <a:gd name="connsiteX3737" fmla="*/ 18362736 w 21052572"/>
              <a:gd name="connsiteY3737" fmla="*/ 2751760 h 8402012"/>
              <a:gd name="connsiteX3738" fmla="*/ 18549932 w 21052572"/>
              <a:gd name="connsiteY3738" fmla="*/ 2842765 h 8402012"/>
              <a:gd name="connsiteX3739" fmla="*/ 18336764 w 21052572"/>
              <a:gd name="connsiteY3739" fmla="*/ 2816767 h 8402012"/>
              <a:gd name="connsiteX3740" fmla="*/ 18349748 w 21052572"/>
              <a:gd name="connsiteY3740" fmla="*/ 2797259 h 8402012"/>
              <a:gd name="connsiteX3741" fmla="*/ 18297812 w 21052572"/>
              <a:gd name="connsiteY3741" fmla="*/ 2790759 h 8402012"/>
              <a:gd name="connsiteX3742" fmla="*/ 18278332 w 21052572"/>
              <a:gd name="connsiteY3742" fmla="*/ 2720342 h 8402012"/>
              <a:gd name="connsiteX3743" fmla="*/ 18258856 w 21052572"/>
              <a:gd name="connsiteY3743" fmla="*/ 2765843 h 8402012"/>
              <a:gd name="connsiteX3744" fmla="*/ 18226392 w 21052572"/>
              <a:gd name="connsiteY3744" fmla="*/ 2733341 h 8402012"/>
              <a:gd name="connsiteX3745" fmla="*/ 18219900 w 21052572"/>
              <a:gd name="connsiteY3745" fmla="*/ 2655340 h 8402012"/>
              <a:gd name="connsiteX3746" fmla="*/ 18245872 w 21052572"/>
              <a:gd name="connsiteY3746" fmla="*/ 2616338 h 8402012"/>
              <a:gd name="connsiteX3747" fmla="*/ 18020336 w 21052572"/>
              <a:gd name="connsiteY3747" fmla="*/ 2613509 h 8402012"/>
              <a:gd name="connsiteX3748" fmla="*/ 18052284 w 21052572"/>
              <a:gd name="connsiteY3748" fmla="*/ 2628397 h 8402012"/>
              <a:gd name="connsiteX3749" fmla="*/ 17996460 w 21052572"/>
              <a:gd name="connsiteY3749" fmla="*/ 2628397 h 8402012"/>
              <a:gd name="connsiteX3750" fmla="*/ 18008740 w 21052572"/>
              <a:gd name="connsiteY3750" fmla="*/ 2614436 h 8402012"/>
              <a:gd name="connsiteX3751" fmla="*/ 18020336 w 21052572"/>
              <a:gd name="connsiteY3751" fmla="*/ 2613509 h 8402012"/>
              <a:gd name="connsiteX3752" fmla="*/ 17683308 w 21052572"/>
              <a:gd name="connsiteY3752" fmla="*/ 2612256 h 8402012"/>
              <a:gd name="connsiteX3753" fmla="*/ 17701496 w 21052572"/>
              <a:gd name="connsiteY3753" fmla="*/ 2643671 h 8402012"/>
              <a:gd name="connsiteX3754" fmla="*/ 17655200 w 21052572"/>
              <a:gd name="connsiteY3754" fmla="*/ 2630443 h 8402012"/>
              <a:gd name="connsiteX3755" fmla="*/ 17683308 w 21052572"/>
              <a:gd name="connsiteY3755" fmla="*/ 2612256 h 8402012"/>
              <a:gd name="connsiteX3756" fmla="*/ 12488011 w 21052572"/>
              <a:gd name="connsiteY3756" fmla="*/ 2612137 h 8402012"/>
              <a:gd name="connsiteX3757" fmla="*/ 12500908 w 21052572"/>
              <a:gd name="connsiteY3757" fmla="*/ 2644376 h 8402012"/>
              <a:gd name="connsiteX3758" fmla="*/ 12488011 w 21052572"/>
              <a:gd name="connsiteY3758" fmla="*/ 2612137 h 8402012"/>
              <a:gd name="connsiteX3759" fmla="*/ 12411705 w 21052572"/>
              <a:gd name="connsiteY3759" fmla="*/ 2612137 h 8402012"/>
              <a:gd name="connsiteX3760" fmla="*/ 12449321 w 21052572"/>
              <a:gd name="connsiteY3760" fmla="*/ 2644376 h 8402012"/>
              <a:gd name="connsiteX3761" fmla="*/ 12411705 w 21052572"/>
              <a:gd name="connsiteY3761" fmla="*/ 2612137 h 8402012"/>
              <a:gd name="connsiteX3762" fmla="*/ 11975366 w 21052572"/>
              <a:gd name="connsiteY3762" fmla="*/ 2612137 h 8402012"/>
              <a:gd name="connsiteX3763" fmla="*/ 11411134 w 21052572"/>
              <a:gd name="connsiteY3763" fmla="*/ 2759362 h 8402012"/>
              <a:gd name="connsiteX3764" fmla="*/ 11282167 w 21052572"/>
              <a:gd name="connsiteY3764" fmla="*/ 2778702 h 8402012"/>
              <a:gd name="connsiteX3765" fmla="*/ 11173620 w 21052572"/>
              <a:gd name="connsiteY3765" fmla="*/ 2843195 h 8402012"/>
              <a:gd name="connsiteX3766" fmla="*/ 10916760 w 21052572"/>
              <a:gd name="connsiteY3766" fmla="*/ 2920566 h 8402012"/>
              <a:gd name="connsiteX3767" fmla="*/ 10916760 w 21052572"/>
              <a:gd name="connsiteY3767" fmla="*/ 2952806 h 8402012"/>
              <a:gd name="connsiteX3768" fmla="*/ 11539027 w 21052572"/>
              <a:gd name="connsiteY3768" fmla="*/ 2804473 h 8402012"/>
              <a:gd name="connsiteX3769" fmla="*/ 11692713 w 21052572"/>
              <a:gd name="connsiteY3769" fmla="*/ 2778702 h 8402012"/>
              <a:gd name="connsiteX3770" fmla="*/ 11744300 w 21052572"/>
              <a:gd name="connsiteY3770" fmla="*/ 2734643 h 8402012"/>
              <a:gd name="connsiteX3771" fmla="*/ 11821680 w 21052572"/>
              <a:gd name="connsiteY3771" fmla="*/ 2721752 h 8402012"/>
              <a:gd name="connsiteX3772" fmla="*/ 12129052 w 21052572"/>
              <a:gd name="connsiteY3772" fmla="*/ 2676615 h 8402012"/>
              <a:gd name="connsiteX3773" fmla="*/ 11975366 w 21052572"/>
              <a:gd name="connsiteY3773" fmla="*/ 2676615 h 8402012"/>
              <a:gd name="connsiteX3774" fmla="*/ 11975366 w 21052572"/>
              <a:gd name="connsiteY3774" fmla="*/ 2612137 h 8402012"/>
              <a:gd name="connsiteX3775" fmla="*/ 15279596 w 21052572"/>
              <a:gd name="connsiteY3775" fmla="*/ 2611594 h 8402012"/>
              <a:gd name="connsiteX3776" fmla="*/ 15261634 w 21052572"/>
              <a:gd name="connsiteY3776" fmla="*/ 2643702 h 8402012"/>
              <a:gd name="connsiteX3777" fmla="*/ 15279596 w 21052572"/>
              <a:gd name="connsiteY3777" fmla="*/ 2611594 h 8402012"/>
              <a:gd name="connsiteX3778" fmla="*/ 18154280 w 21052572"/>
              <a:gd name="connsiteY3778" fmla="*/ 2611593 h 8402012"/>
              <a:gd name="connsiteX3779" fmla="*/ 18185024 w 21052572"/>
              <a:gd name="connsiteY3779" fmla="*/ 2643702 h 8402012"/>
              <a:gd name="connsiteX3780" fmla="*/ 18148132 w 21052572"/>
              <a:gd name="connsiteY3780" fmla="*/ 2630858 h 8402012"/>
              <a:gd name="connsiteX3781" fmla="*/ 18154280 w 21052572"/>
              <a:gd name="connsiteY3781" fmla="*/ 2611593 h 8402012"/>
              <a:gd name="connsiteX3782" fmla="*/ 15019906 w 21052572"/>
              <a:gd name="connsiteY3782" fmla="*/ 2611591 h 8402012"/>
              <a:gd name="connsiteX3783" fmla="*/ 15038352 w 21052572"/>
              <a:gd name="connsiteY3783" fmla="*/ 2611591 h 8402012"/>
              <a:gd name="connsiteX3784" fmla="*/ 15056798 w 21052572"/>
              <a:gd name="connsiteY3784" fmla="*/ 2630037 h 8402012"/>
              <a:gd name="connsiteX3785" fmla="*/ 15019906 w 21052572"/>
              <a:gd name="connsiteY3785" fmla="*/ 2611591 h 8402012"/>
              <a:gd name="connsiteX3786" fmla="*/ 19375704 w 21052572"/>
              <a:gd name="connsiteY3786" fmla="*/ 2610389 h 8402012"/>
              <a:gd name="connsiteX3787" fmla="*/ 19436240 w 21052572"/>
              <a:gd name="connsiteY3787" fmla="*/ 2657884 h 8402012"/>
              <a:gd name="connsiteX3788" fmla="*/ 19356768 w 21052572"/>
              <a:gd name="connsiteY3788" fmla="*/ 2631394 h 8402012"/>
              <a:gd name="connsiteX3789" fmla="*/ 19375704 w 21052572"/>
              <a:gd name="connsiteY3789" fmla="*/ 2610389 h 8402012"/>
              <a:gd name="connsiteX3790" fmla="*/ 14057213 w 21052572"/>
              <a:gd name="connsiteY3790" fmla="*/ 2602603 h 8402012"/>
              <a:gd name="connsiteX3791" fmla="*/ 14094604 w 21052572"/>
              <a:gd name="connsiteY3791" fmla="*/ 2642914 h 8402012"/>
              <a:gd name="connsiteX3792" fmla="*/ 14000862 w 21052572"/>
              <a:gd name="connsiteY3792" fmla="*/ 2610665 h 8402012"/>
              <a:gd name="connsiteX3793" fmla="*/ 14057213 w 21052572"/>
              <a:gd name="connsiteY3793" fmla="*/ 2602603 h 8402012"/>
              <a:gd name="connsiteX3794" fmla="*/ 18522576 w 21052572"/>
              <a:gd name="connsiteY3794" fmla="*/ 2597378 h 8402012"/>
              <a:gd name="connsiteX3795" fmla="*/ 18529136 w 21052572"/>
              <a:gd name="connsiteY3795" fmla="*/ 2629481 h 8402012"/>
              <a:gd name="connsiteX3796" fmla="*/ 18522576 w 21052572"/>
              <a:gd name="connsiteY3796" fmla="*/ 2610217 h 8402012"/>
              <a:gd name="connsiteX3797" fmla="*/ 18522576 w 21052572"/>
              <a:gd name="connsiteY3797" fmla="*/ 2597378 h 8402012"/>
              <a:gd name="connsiteX3798" fmla="*/ 19318852 w 21052572"/>
              <a:gd name="connsiteY3798" fmla="*/ 2587894 h 8402012"/>
              <a:gd name="connsiteX3799" fmla="*/ 19355744 w 21052572"/>
              <a:gd name="connsiteY3799" fmla="*/ 2601543 h 8402012"/>
              <a:gd name="connsiteX3800" fmla="*/ 19349596 w 21052572"/>
              <a:gd name="connsiteY3800" fmla="*/ 2615194 h 8402012"/>
              <a:gd name="connsiteX3801" fmla="*/ 19318852 w 21052572"/>
              <a:gd name="connsiteY3801" fmla="*/ 2587894 h 8402012"/>
              <a:gd name="connsiteX3802" fmla="*/ 18091256 w 21052572"/>
              <a:gd name="connsiteY3802" fmla="*/ 2587894 h 8402012"/>
              <a:gd name="connsiteX3803" fmla="*/ 18147100 w 21052572"/>
              <a:gd name="connsiteY3803" fmla="*/ 2601122 h 8402012"/>
              <a:gd name="connsiteX3804" fmla="*/ 18091256 w 21052572"/>
              <a:gd name="connsiteY3804" fmla="*/ 2587894 h 8402012"/>
              <a:gd name="connsiteX3805" fmla="*/ 17622024 w 21052572"/>
              <a:gd name="connsiteY3805" fmla="*/ 2587894 h 8402012"/>
              <a:gd name="connsiteX3806" fmla="*/ 17654132 w 21052572"/>
              <a:gd name="connsiteY3806" fmla="*/ 2600737 h 8402012"/>
              <a:gd name="connsiteX3807" fmla="*/ 17622024 w 21052572"/>
              <a:gd name="connsiteY3807" fmla="*/ 2587894 h 8402012"/>
              <a:gd name="connsiteX3808" fmla="*/ 10773452 w 21052572"/>
              <a:gd name="connsiteY3808" fmla="*/ 2587654 h 8402012"/>
              <a:gd name="connsiteX3809" fmla="*/ 10672797 w 21052572"/>
              <a:gd name="connsiteY3809" fmla="*/ 2612137 h 8402012"/>
              <a:gd name="connsiteX3810" fmla="*/ 10564249 w 21052572"/>
              <a:gd name="connsiteY3810" fmla="*/ 2657271 h 8402012"/>
              <a:gd name="connsiteX3811" fmla="*/ 10692142 w 21052572"/>
              <a:gd name="connsiteY3811" fmla="*/ 2644376 h 8402012"/>
              <a:gd name="connsiteX3812" fmla="*/ 10737280 w 21052572"/>
              <a:gd name="connsiteY3812" fmla="*/ 2612137 h 8402012"/>
              <a:gd name="connsiteX3813" fmla="*/ 10788867 w 21052572"/>
              <a:gd name="connsiteY3813" fmla="*/ 2612137 h 8402012"/>
              <a:gd name="connsiteX3814" fmla="*/ 10773452 w 21052572"/>
              <a:gd name="connsiteY3814" fmla="*/ 2587654 h 8402012"/>
              <a:gd name="connsiteX3815" fmla="*/ 1340057 w 21052572"/>
              <a:gd name="connsiteY3815" fmla="*/ 2585027 h 8402012"/>
              <a:gd name="connsiteX3816" fmla="*/ 1303190 w 21052572"/>
              <a:gd name="connsiteY3816" fmla="*/ 2611482 h 8402012"/>
              <a:gd name="connsiteX3817" fmla="*/ 1340057 w 21052572"/>
              <a:gd name="connsiteY3817" fmla="*/ 2585027 h 8402012"/>
              <a:gd name="connsiteX3818" fmla="*/ 14844536 w 21052572"/>
              <a:gd name="connsiteY3818" fmla="*/ 2584562 h 8402012"/>
              <a:gd name="connsiteX3819" fmla="*/ 14881428 w 21052572"/>
              <a:gd name="connsiteY3819" fmla="*/ 2609157 h 8402012"/>
              <a:gd name="connsiteX3820" fmla="*/ 14844536 w 21052572"/>
              <a:gd name="connsiteY3820" fmla="*/ 2584562 h 8402012"/>
              <a:gd name="connsiteX3821" fmla="*/ 17995896 w 21052572"/>
              <a:gd name="connsiteY3821" fmla="*/ 2568937 h 8402012"/>
              <a:gd name="connsiteX3822" fmla="*/ 18009544 w 21052572"/>
              <a:gd name="connsiteY3822" fmla="*/ 2589410 h 8402012"/>
              <a:gd name="connsiteX3823" fmla="*/ 17995896 w 21052572"/>
              <a:gd name="connsiteY3823" fmla="*/ 2568937 h 8402012"/>
              <a:gd name="connsiteX3824" fmla="*/ 10564249 w 21052572"/>
              <a:gd name="connsiteY3824" fmla="*/ 2554106 h 8402012"/>
              <a:gd name="connsiteX3825" fmla="*/ 10577146 w 21052572"/>
              <a:gd name="connsiteY3825" fmla="*/ 2586345 h 8402012"/>
              <a:gd name="connsiteX3826" fmla="*/ 10564249 w 21052572"/>
              <a:gd name="connsiteY3826" fmla="*/ 2554106 h 8402012"/>
              <a:gd name="connsiteX3827" fmla="*/ 18878460 w 21052572"/>
              <a:gd name="connsiteY3827" fmla="*/ 2546713 h 8402012"/>
              <a:gd name="connsiteX3828" fmla="*/ 18875656 w 21052572"/>
              <a:gd name="connsiteY3828" fmla="*/ 2550499 h 8402012"/>
              <a:gd name="connsiteX3829" fmla="*/ 18873316 w 21052572"/>
              <a:gd name="connsiteY3829" fmla="*/ 2553657 h 8402012"/>
              <a:gd name="connsiteX3830" fmla="*/ 18829076 w 21052572"/>
              <a:gd name="connsiteY3830" fmla="*/ 2540496 h 8402012"/>
              <a:gd name="connsiteX3831" fmla="*/ 18834344 w 21052572"/>
              <a:gd name="connsiteY3831" fmla="*/ 2551357 h 8402012"/>
              <a:gd name="connsiteX3832" fmla="*/ 18831112 w 21052572"/>
              <a:gd name="connsiteY3832" fmla="*/ 2554711 h 8402012"/>
              <a:gd name="connsiteX3833" fmla="*/ 18825784 w 21052572"/>
              <a:gd name="connsiteY3833" fmla="*/ 2560242 h 8402012"/>
              <a:gd name="connsiteX3834" fmla="*/ 18816436 w 21052572"/>
              <a:gd name="connsiteY3834" fmla="*/ 2551357 h 8402012"/>
              <a:gd name="connsiteX3835" fmla="*/ 18829076 w 21052572"/>
              <a:gd name="connsiteY3835" fmla="*/ 2540496 h 8402012"/>
              <a:gd name="connsiteX3836" fmla="*/ 18883140 w 21052572"/>
              <a:gd name="connsiteY3836" fmla="*/ 2540395 h 8402012"/>
              <a:gd name="connsiteX3837" fmla="*/ 18880516 w 21052572"/>
              <a:gd name="connsiteY3837" fmla="*/ 2543938 h 8402012"/>
              <a:gd name="connsiteX3838" fmla="*/ 18878460 w 21052572"/>
              <a:gd name="connsiteY3838" fmla="*/ 2546713 h 8402012"/>
              <a:gd name="connsiteX3839" fmla="*/ 18884836 w 21052572"/>
              <a:gd name="connsiteY3839" fmla="*/ 2538105 h 8402012"/>
              <a:gd name="connsiteX3840" fmla="*/ 18884656 w 21052572"/>
              <a:gd name="connsiteY3840" fmla="*/ 2538349 h 8402012"/>
              <a:gd name="connsiteX3841" fmla="*/ 18883140 w 21052572"/>
              <a:gd name="connsiteY3841" fmla="*/ 2540395 h 8402012"/>
              <a:gd name="connsiteX3842" fmla="*/ 12449321 w 21052572"/>
              <a:gd name="connsiteY3842" fmla="*/ 2522941 h 8402012"/>
              <a:gd name="connsiteX3843" fmla="*/ 12488011 w 21052572"/>
              <a:gd name="connsiteY3843" fmla="*/ 2554106 h 8402012"/>
              <a:gd name="connsiteX3844" fmla="*/ 12449321 w 21052572"/>
              <a:gd name="connsiteY3844" fmla="*/ 2522941 h 8402012"/>
              <a:gd name="connsiteX3845" fmla="*/ 10601865 w 21052572"/>
              <a:gd name="connsiteY3845" fmla="*/ 2522941 h 8402012"/>
              <a:gd name="connsiteX3846" fmla="*/ 10601865 w 21052572"/>
              <a:gd name="connsiteY3846" fmla="*/ 2586345 h 8402012"/>
              <a:gd name="connsiteX3847" fmla="*/ 10672797 w 21052572"/>
              <a:gd name="connsiteY3847" fmla="*/ 2522941 h 8402012"/>
              <a:gd name="connsiteX3848" fmla="*/ 10601865 w 21052572"/>
              <a:gd name="connsiteY3848" fmla="*/ 2522941 h 8402012"/>
              <a:gd name="connsiteX3849" fmla="*/ 9789371 w 21052572"/>
              <a:gd name="connsiteY3849" fmla="*/ 2522941 h 8402012"/>
              <a:gd name="connsiteX3850" fmla="*/ 9826986 w 21052572"/>
              <a:gd name="connsiteY3850" fmla="*/ 2554106 h 8402012"/>
              <a:gd name="connsiteX3851" fmla="*/ 9789371 w 21052572"/>
              <a:gd name="connsiteY3851" fmla="*/ 2522941 h 8402012"/>
              <a:gd name="connsiteX3852" fmla="*/ 17848536 w 21052572"/>
              <a:gd name="connsiteY3852" fmla="*/ 2521536 h 8402012"/>
              <a:gd name="connsiteX3853" fmla="*/ 17830572 w 21052572"/>
              <a:gd name="connsiteY3853" fmla="*/ 2553605 h 8402012"/>
              <a:gd name="connsiteX3854" fmla="*/ 17848536 w 21052572"/>
              <a:gd name="connsiteY3854" fmla="*/ 2521536 h 8402012"/>
              <a:gd name="connsiteX3855" fmla="*/ 14695029 w 21052572"/>
              <a:gd name="connsiteY3855" fmla="*/ 2510960 h 8402012"/>
              <a:gd name="connsiteX3856" fmla="*/ 14757289 w 21052572"/>
              <a:gd name="connsiteY3856" fmla="*/ 2522405 h 8402012"/>
              <a:gd name="connsiteX3857" fmla="*/ 14776611 w 21052572"/>
              <a:gd name="connsiteY3857" fmla="*/ 2637665 h 8402012"/>
              <a:gd name="connsiteX3858" fmla="*/ 14815256 w 21052572"/>
              <a:gd name="connsiteY3858" fmla="*/ 2553644 h 8402012"/>
              <a:gd name="connsiteX3859" fmla="*/ 14815256 w 21052572"/>
              <a:gd name="connsiteY3859" fmla="*/ 2644129 h 8402012"/>
              <a:gd name="connsiteX3860" fmla="*/ 14853900 w 21052572"/>
              <a:gd name="connsiteY3860" fmla="*/ 2657055 h 8402012"/>
              <a:gd name="connsiteX3861" fmla="*/ 14942997 w 21052572"/>
              <a:gd name="connsiteY3861" fmla="*/ 2695834 h 8402012"/>
              <a:gd name="connsiteX3862" fmla="*/ 14681074 w 21052572"/>
              <a:gd name="connsiteY3862" fmla="*/ 2657055 h 8402012"/>
              <a:gd name="connsiteX3863" fmla="*/ 14642430 w 21052572"/>
              <a:gd name="connsiteY3863" fmla="*/ 2547181 h 8402012"/>
              <a:gd name="connsiteX3864" fmla="*/ 14695029 w 21052572"/>
              <a:gd name="connsiteY3864" fmla="*/ 2510960 h 8402012"/>
              <a:gd name="connsiteX3865" fmla="*/ 19171920 w 21052572"/>
              <a:gd name="connsiteY3865" fmla="*/ 2497837 h 8402012"/>
              <a:gd name="connsiteX3866" fmla="*/ 19237188 w 21052572"/>
              <a:gd name="connsiteY3866" fmla="*/ 2522431 h 8402012"/>
              <a:gd name="connsiteX3867" fmla="*/ 19171920 w 21052572"/>
              <a:gd name="connsiteY3867" fmla="*/ 2497837 h 8402012"/>
              <a:gd name="connsiteX3868" fmla="*/ 9860840 w 21052572"/>
              <a:gd name="connsiteY3868" fmla="*/ 2495538 h 8402012"/>
              <a:gd name="connsiteX3869" fmla="*/ 9846331 w 21052572"/>
              <a:gd name="connsiteY3869" fmla="*/ 2522941 h 8402012"/>
              <a:gd name="connsiteX3870" fmla="*/ 9885021 w 21052572"/>
              <a:gd name="connsiteY3870" fmla="*/ 2497149 h 8402012"/>
              <a:gd name="connsiteX3871" fmla="*/ 9860840 w 21052572"/>
              <a:gd name="connsiteY3871" fmla="*/ 2495538 h 8402012"/>
              <a:gd name="connsiteX3872" fmla="*/ 18479444 w 21052572"/>
              <a:gd name="connsiteY3872" fmla="*/ 2483534 h 8402012"/>
              <a:gd name="connsiteX3873" fmla="*/ 18477704 w 21052572"/>
              <a:gd name="connsiteY3873" fmla="*/ 2488949 h 8402012"/>
              <a:gd name="connsiteX3874" fmla="*/ 18475336 w 21052572"/>
              <a:gd name="connsiteY3874" fmla="*/ 2496308 h 8402012"/>
              <a:gd name="connsiteX3875" fmla="*/ 18425672 w 21052572"/>
              <a:gd name="connsiteY3875" fmla="*/ 2478984 h 8402012"/>
              <a:gd name="connsiteX3876" fmla="*/ 18451184 w 21052572"/>
              <a:gd name="connsiteY3876" fmla="*/ 2484158 h 8402012"/>
              <a:gd name="connsiteX3877" fmla="*/ 18475336 w 21052572"/>
              <a:gd name="connsiteY3877" fmla="*/ 2496308 h 8402012"/>
              <a:gd name="connsiteX3878" fmla="*/ 18475704 w 21052572"/>
              <a:gd name="connsiteY3878" fmla="*/ 2496493 h 8402012"/>
              <a:gd name="connsiteX3879" fmla="*/ 18488344 w 21052572"/>
              <a:gd name="connsiteY3879" fmla="*/ 2509226 h 8402012"/>
              <a:gd name="connsiteX3880" fmla="*/ 18375640 w 21052572"/>
              <a:gd name="connsiteY3880" fmla="*/ 2509226 h 8402012"/>
              <a:gd name="connsiteX3881" fmla="*/ 18425672 w 21052572"/>
              <a:gd name="connsiteY3881" fmla="*/ 2478984 h 8402012"/>
              <a:gd name="connsiteX3882" fmla="*/ 18481900 w 21052572"/>
              <a:gd name="connsiteY3882" fmla="*/ 2475899 h 8402012"/>
              <a:gd name="connsiteX3883" fmla="*/ 18480336 w 21052572"/>
              <a:gd name="connsiteY3883" fmla="*/ 2480767 h 8402012"/>
              <a:gd name="connsiteX3884" fmla="*/ 18479444 w 21052572"/>
              <a:gd name="connsiteY3884" fmla="*/ 2483534 h 8402012"/>
              <a:gd name="connsiteX3885" fmla="*/ 18482756 w 21052572"/>
              <a:gd name="connsiteY3885" fmla="*/ 2473243 h 8402012"/>
              <a:gd name="connsiteX3886" fmla="*/ 18481900 w 21052572"/>
              <a:gd name="connsiteY3886" fmla="*/ 2475899 h 8402012"/>
              <a:gd name="connsiteX3887" fmla="*/ 18481912 w 21052572"/>
              <a:gd name="connsiteY3887" fmla="*/ 2475861 h 8402012"/>
              <a:gd name="connsiteX3888" fmla="*/ 18482756 w 21052572"/>
              <a:gd name="connsiteY3888" fmla="*/ 2473243 h 8402012"/>
              <a:gd name="connsiteX3889" fmla="*/ 10826483 w 21052572"/>
              <a:gd name="connsiteY3889" fmla="*/ 2464911 h 8402012"/>
              <a:gd name="connsiteX3890" fmla="*/ 10826483 w 21052572"/>
              <a:gd name="connsiteY3890" fmla="*/ 2497149 h 8402012"/>
              <a:gd name="connsiteX3891" fmla="*/ 10826483 w 21052572"/>
              <a:gd name="connsiteY3891" fmla="*/ 2464911 h 8402012"/>
              <a:gd name="connsiteX3892" fmla="*/ 19170824 w 21052572"/>
              <a:gd name="connsiteY3892" fmla="*/ 2464657 h 8402012"/>
              <a:gd name="connsiteX3893" fmla="*/ 19170824 w 21052572"/>
              <a:gd name="connsiteY3893" fmla="*/ 2496762 h 8402012"/>
              <a:gd name="connsiteX3894" fmla="*/ 19170824 w 21052572"/>
              <a:gd name="connsiteY3894" fmla="*/ 2464657 h 8402012"/>
              <a:gd name="connsiteX3895" fmla="*/ 17001116 w 21052572"/>
              <a:gd name="connsiteY3895" fmla="*/ 2464657 h 8402012"/>
              <a:gd name="connsiteX3896" fmla="*/ 17019024 w 21052572"/>
              <a:gd name="connsiteY3896" fmla="*/ 2496762 h 8402012"/>
              <a:gd name="connsiteX3897" fmla="*/ 17001116 w 21052572"/>
              <a:gd name="connsiteY3897" fmla="*/ 2464657 h 8402012"/>
              <a:gd name="connsiteX3898" fmla="*/ 19625796 w 21052572"/>
              <a:gd name="connsiteY3898" fmla="*/ 2464656 h 8402012"/>
              <a:gd name="connsiteX3899" fmla="*/ 19598496 w 21052572"/>
              <a:gd name="connsiteY3899" fmla="*/ 2496762 h 8402012"/>
              <a:gd name="connsiteX3900" fmla="*/ 19625796 w 21052572"/>
              <a:gd name="connsiteY3900" fmla="*/ 2464656 h 8402012"/>
              <a:gd name="connsiteX3901" fmla="*/ 17704408 w 21052572"/>
              <a:gd name="connsiteY3901" fmla="*/ 2460359 h 8402012"/>
              <a:gd name="connsiteX3902" fmla="*/ 17730000 w 21052572"/>
              <a:gd name="connsiteY3902" fmla="*/ 2476892 h 8402012"/>
              <a:gd name="connsiteX3903" fmla="*/ 17674160 w 21052572"/>
              <a:gd name="connsiteY3903" fmla="*/ 2496733 h 8402012"/>
              <a:gd name="connsiteX3904" fmla="*/ 17674160 w 21052572"/>
              <a:gd name="connsiteY3904" fmla="*/ 2463666 h 8402012"/>
              <a:gd name="connsiteX3905" fmla="*/ 17704408 w 21052572"/>
              <a:gd name="connsiteY3905" fmla="*/ 2460359 h 8402012"/>
              <a:gd name="connsiteX3906" fmla="*/ 13332893 w 21052572"/>
              <a:gd name="connsiteY3906" fmla="*/ 2457583 h 8402012"/>
              <a:gd name="connsiteX3907" fmla="*/ 13336732 w 21052572"/>
              <a:gd name="connsiteY3907" fmla="*/ 2477737 h 8402012"/>
              <a:gd name="connsiteX3908" fmla="*/ 13323082 w 21052572"/>
              <a:gd name="connsiteY3908" fmla="*/ 2464088 h 8402012"/>
              <a:gd name="connsiteX3909" fmla="*/ 13332893 w 21052572"/>
              <a:gd name="connsiteY3909" fmla="*/ 2457583 h 8402012"/>
              <a:gd name="connsiteX3910" fmla="*/ 17730568 w 21052572"/>
              <a:gd name="connsiteY3910" fmla="*/ 2450355 h 8402012"/>
              <a:gd name="connsiteX3911" fmla="*/ 17726300 w 21052572"/>
              <a:gd name="connsiteY3911" fmla="*/ 2463623 h 8402012"/>
              <a:gd name="connsiteX3912" fmla="*/ 17728824 w 21052572"/>
              <a:gd name="connsiteY3912" fmla="*/ 2455770 h 8402012"/>
              <a:gd name="connsiteX3913" fmla="*/ 17731036 w 21052572"/>
              <a:gd name="connsiteY3913" fmla="*/ 2445698 h 8402012"/>
              <a:gd name="connsiteX3914" fmla="*/ 17732004 w 21052572"/>
              <a:gd name="connsiteY3914" fmla="*/ 2445888 h 8402012"/>
              <a:gd name="connsiteX3915" fmla="*/ 17742520 w 21052572"/>
              <a:gd name="connsiteY3915" fmla="*/ 2447943 h 8402012"/>
              <a:gd name="connsiteX3916" fmla="*/ 17744164 w 21052572"/>
              <a:gd name="connsiteY3916" fmla="*/ 2463660 h 8402012"/>
              <a:gd name="connsiteX3917" fmla="*/ 17731752 w 21052572"/>
              <a:gd name="connsiteY3917" fmla="*/ 2446677 h 8402012"/>
              <a:gd name="connsiteX3918" fmla="*/ 17731456 w 21052572"/>
              <a:gd name="connsiteY3918" fmla="*/ 2447589 h 8402012"/>
              <a:gd name="connsiteX3919" fmla="*/ 17730568 w 21052572"/>
              <a:gd name="connsiteY3919" fmla="*/ 2450355 h 8402012"/>
              <a:gd name="connsiteX3920" fmla="*/ 17731748 w 21052572"/>
              <a:gd name="connsiteY3920" fmla="*/ 2446677 h 8402012"/>
              <a:gd name="connsiteX3921" fmla="*/ 17733876 w 21052572"/>
              <a:gd name="connsiteY3921" fmla="*/ 2440064 h 8402012"/>
              <a:gd name="connsiteX3922" fmla="*/ 17733036 w 21052572"/>
              <a:gd name="connsiteY3922" fmla="*/ 2442682 h 8402012"/>
              <a:gd name="connsiteX3923" fmla="*/ 17732004 w 21052572"/>
              <a:gd name="connsiteY3923" fmla="*/ 2445888 h 8402012"/>
              <a:gd name="connsiteX3924" fmla="*/ 10916760 w 21052572"/>
              <a:gd name="connsiteY3924" fmla="*/ 2432672 h 8402012"/>
              <a:gd name="connsiteX3925" fmla="*/ 10936105 w 21052572"/>
              <a:gd name="connsiteY3925" fmla="*/ 2464911 h 8402012"/>
              <a:gd name="connsiteX3926" fmla="*/ 10916760 w 21052572"/>
              <a:gd name="connsiteY3926" fmla="*/ 2432672 h 8402012"/>
              <a:gd name="connsiteX3927" fmla="*/ 10429908 w 21052572"/>
              <a:gd name="connsiteY3927" fmla="*/ 2432672 h 8402012"/>
              <a:gd name="connsiteX3928" fmla="*/ 10174123 w 21052572"/>
              <a:gd name="connsiteY3928" fmla="*/ 2547657 h 8402012"/>
              <a:gd name="connsiteX3929" fmla="*/ 10109639 w 21052572"/>
              <a:gd name="connsiteY3929" fmla="*/ 2599243 h 8402012"/>
              <a:gd name="connsiteX3930" fmla="*/ 10167675 w 21052572"/>
              <a:gd name="connsiteY3930" fmla="*/ 2566999 h 8402012"/>
              <a:gd name="connsiteX3931" fmla="*/ 10224635 w 21052572"/>
              <a:gd name="connsiteY3931" fmla="*/ 2554106 h 8402012"/>
              <a:gd name="connsiteX3932" fmla="*/ 10308464 w 21052572"/>
              <a:gd name="connsiteY3932" fmla="*/ 2535836 h 8402012"/>
              <a:gd name="connsiteX3933" fmla="*/ 10385844 w 21052572"/>
              <a:gd name="connsiteY3933" fmla="*/ 2510046 h 8402012"/>
              <a:gd name="connsiteX3934" fmla="*/ 10429908 w 21052572"/>
              <a:gd name="connsiteY3934" fmla="*/ 2497149 h 8402012"/>
              <a:gd name="connsiteX3935" fmla="*/ 10429908 w 21052572"/>
              <a:gd name="connsiteY3935" fmla="*/ 2432672 h 8402012"/>
              <a:gd name="connsiteX3936" fmla="*/ 10032259 w 21052572"/>
              <a:gd name="connsiteY3936" fmla="*/ 2432672 h 8402012"/>
              <a:gd name="connsiteX3937" fmla="*/ 10051604 w 21052572"/>
              <a:gd name="connsiteY3937" fmla="*/ 2464911 h 8402012"/>
              <a:gd name="connsiteX3938" fmla="*/ 10032259 w 21052572"/>
              <a:gd name="connsiteY3938" fmla="*/ 2432672 h 8402012"/>
              <a:gd name="connsiteX3939" fmla="*/ 17843544 w 21052572"/>
              <a:gd name="connsiteY3939" fmla="*/ 2431480 h 8402012"/>
              <a:gd name="connsiteX3940" fmla="*/ 17888948 w 21052572"/>
              <a:gd name="connsiteY3940" fmla="*/ 2457549 h 8402012"/>
              <a:gd name="connsiteX3941" fmla="*/ 17960292 w 21052572"/>
              <a:gd name="connsiteY3941" fmla="*/ 2490135 h 8402012"/>
              <a:gd name="connsiteX3942" fmla="*/ 18031640 w 21052572"/>
              <a:gd name="connsiteY3942" fmla="*/ 2529239 h 8402012"/>
              <a:gd name="connsiteX3943" fmla="*/ 18075960 w 21052572"/>
              <a:gd name="connsiteY3943" fmla="*/ 2554221 h 8402012"/>
              <a:gd name="connsiteX3944" fmla="*/ 18075960 w 21052572"/>
              <a:gd name="connsiteY3944" fmla="*/ 2586807 h 8402012"/>
              <a:gd name="connsiteX3945" fmla="*/ 18012180 w 21052572"/>
              <a:gd name="connsiteY3945" fmla="*/ 2586807 h 8402012"/>
              <a:gd name="connsiteX3946" fmla="*/ 17960292 w 21052572"/>
              <a:gd name="connsiteY3946" fmla="*/ 2547704 h 8402012"/>
              <a:gd name="connsiteX3947" fmla="*/ 17830572 w 21052572"/>
              <a:gd name="connsiteY3947" fmla="*/ 2496652 h 8402012"/>
              <a:gd name="connsiteX3948" fmla="*/ 17843544 w 21052572"/>
              <a:gd name="connsiteY3948" fmla="*/ 2431480 h 8402012"/>
              <a:gd name="connsiteX3949" fmla="*/ 17147052 w 21052572"/>
              <a:gd name="connsiteY3949" fmla="*/ 2431480 h 8402012"/>
              <a:gd name="connsiteX3950" fmla="*/ 17129092 w 21052572"/>
              <a:gd name="connsiteY3950" fmla="*/ 2463588 h 8402012"/>
              <a:gd name="connsiteX3951" fmla="*/ 17147052 w 21052572"/>
              <a:gd name="connsiteY3951" fmla="*/ 2431480 h 8402012"/>
              <a:gd name="connsiteX3952" fmla="*/ 16322338 w 21052572"/>
              <a:gd name="connsiteY3952" fmla="*/ 2431480 h 8402012"/>
              <a:gd name="connsiteX3953" fmla="*/ 16304374 w 21052572"/>
              <a:gd name="connsiteY3953" fmla="*/ 2463588 h 8402012"/>
              <a:gd name="connsiteX3954" fmla="*/ 16322338 w 21052572"/>
              <a:gd name="connsiteY3954" fmla="*/ 2431480 h 8402012"/>
              <a:gd name="connsiteX3955" fmla="*/ 13824427 w 21052572"/>
              <a:gd name="connsiteY3955" fmla="*/ 2431480 h 8402012"/>
              <a:gd name="connsiteX3956" fmla="*/ 13773355 w 21052572"/>
              <a:gd name="connsiteY3956" fmla="*/ 2464547 h 8402012"/>
              <a:gd name="connsiteX3957" fmla="*/ 13824427 w 21052572"/>
              <a:gd name="connsiteY3957" fmla="*/ 2431480 h 8402012"/>
              <a:gd name="connsiteX3958" fmla="*/ 845495 w 21052572"/>
              <a:gd name="connsiteY3958" fmla="*/ 2427183 h 8402012"/>
              <a:gd name="connsiteX3959" fmla="*/ 1032486 w 21052572"/>
              <a:gd name="connsiteY3959" fmla="*/ 2491407 h 8402012"/>
              <a:gd name="connsiteX3960" fmla="*/ 1283154 w 21052572"/>
              <a:gd name="connsiteY3960" fmla="*/ 2586821 h 8402012"/>
              <a:gd name="connsiteX3961" fmla="*/ 1122855 w 21052572"/>
              <a:gd name="connsiteY3961" fmla="*/ 2554659 h 8402012"/>
              <a:gd name="connsiteX3962" fmla="*/ 781817 w 21052572"/>
              <a:gd name="connsiteY3962" fmla="*/ 2433515 h 8402012"/>
              <a:gd name="connsiteX3963" fmla="*/ 845495 w 21052572"/>
              <a:gd name="connsiteY3963" fmla="*/ 2427183 h 8402012"/>
              <a:gd name="connsiteX3964" fmla="*/ 11472595 w 21052572"/>
              <a:gd name="connsiteY3964" fmla="*/ 2422901 h 8402012"/>
              <a:gd name="connsiteX3965" fmla="*/ 11398238 w 21052572"/>
              <a:gd name="connsiteY3965" fmla="*/ 2445566 h 8402012"/>
              <a:gd name="connsiteX3966" fmla="*/ 11301512 w 21052572"/>
              <a:gd name="connsiteY3966" fmla="*/ 2484256 h 8402012"/>
              <a:gd name="connsiteX3967" fmla="*/ 11192965 w 21052572"/>
              <a:gd name="connsiteY3967" fmla="*/ 2522941 h 8402012"/>
              <a:gd name="connsiteX3968" fmla="*/ 11115584 w 21052572"/>
              <a:gd name="connsiteY3968" fmla="*/ 2554106 h 8402012"/>
              <a:gd name="connsiteX3969" fmla="*/ 10916760 w 21052572"/>
              <a:gd name="connsiteY3969" fmla="*/ 2599243 h 8402012"/>
              <a:gd name="connsiteX3970" fmla="*/ 11076894 w 21052572"/>
              <a:gd name="connsiteY3970" fmla="*/ 2586345 h 8402012"/>
              <a:gd name="connsiteX3971" fmla="*/ 11217683 w 21052572"/>
              <a:gd name="connsiteY3971" fmla="*/ 2542284 h 8402012"/>
              <a:gd name="connsiteX3972" fmla="*/ 11493888 w 21052572"/>
              <a:gd name="connsiteY3972" fmla="*/ 2432672 h 8402012"/>
              <a:gd name="connsiteX3973" fmla="*/ 11472595 w 21052572"/>
              <a:gd name="connsiteY3973" fmla="*/ 2422901 h 8402012"/>
              <a:gd name="connsiteX3974" fmla="*/ 13900203 w 21052572"/>
              <a:gd name="connsiteY3974" fmla="*/ 2400427 h 8402012"/>
              <a:gd name="connsiteX3975" fmla="*/ 13900203 w 21052572"/>
              <a:gd name="connsiteY3975" fmla="*/ 2464911 h 8402012"/>
              <a:gd name="connsiteX3976" fmla="*/ 13861513 w 21052572"/>
              <a:gd name="connsiteY3976" fmla="*/ 2471358 h 8402012"/>
              <a:gd name="connsiteX3977" fmla="*/ 13893755 w 21052572"/>
              <a:gd name="connsiteY3977" fmla="*/ 2503598 h 8402012"/>
              <a:gd name="connsiteX3978" fmla="*/ 13995854 w 21052572"/>
              <a:gd name="connsiteY3978" fmla="*/ 2477804 h 8402012"/>
              <a:gd name="connsiteX3979" fmla="*/ 13963612 w 21052572"/>
              <a:gd name="connsiteY3979" fmla="*/ 2452014 h 8402012"/>
              <a:gd name="connsiteX3980" fmla="*/ 13963612 w 21052572"/>
              <a:gd name="connsiteY3980" fmla="*/ 2419778 h 8402012"/>
              <a:gd name="connsiteX3981" fmla="*/ 13937818 w 21052572"/>
              <a:gd name="connsiteY3981" fmla="*/ 2419778 h 8402012"/>
              <a:gd name="connsiteX3982" fmla="*/ 13900203 w 21052572"/>
              <a:gd name="connsiteY3982" fmla="*/ 2400427 h 8402012"/>
              <a:gd name="connsiteX3983" fmla="*/ 19041560 w 21052572"/>
              <a:gd name="connsiteY3983" fmla="*/ 2393591 h 8402012"/>
              <a:gd name="connsiteX3984" fmla="*/ 19128208 w 21052572"/>
              <a:gd name="connsiteY3984" fmla="*/ 2444618 h 8402012"/>
              <a:gd name="connsiteX3985" fmla="*/ 19015508 w 21052572"/>
              <a:gd name="connsiteY3985" fmla="*/ 2412219 h 8402012"/>
              <a:gd name="connsiteX3986" fmla="*/ 19041560 w 21052572"/>
              <a:gd name="connsiteY3986" fmla="*/ 2393591 h 8402012"/>
              <a:gd name="connsiteX3987" fmla="*/ 11128481 w 21052572"/>
              <a:gd name="connsiteY3987" fmla="*/ 2381086 h 8402012"/>
              <a:gd name="connsiteX3988" fmla="*/ 10961898 w 21052572"/>
              <a:gd name="connsiteY3988" fmla="*/ 2432672 h 8402012"/>
              <a:gd name="connsiteX3989" fmla="*/ 11128481 w 21052572"/>
              <a:gd name="connsiteY3989" fmla="*/ 2381086 h 8402012"/>
              <a:gd name="connsiteX3990" fmla="*/ 16987428 w 21052572"/>
              <a:gd name="connsiteY3990" fmla="*/ 2369862 h 8402012"/>
              <a:gd name="connsiteX3991" fmla="*/ 17019024 w 21052572"/>
              <a:gd name="connsiteY3991" fmla="*/ 2401967 h 8402012"/>
              <a:gd name="connsiteX3992" fmla="*/ 16982160 w 21052572"/>
              <a:gd name="connsiteY3992" fmla="*/ 2382704 h 8402012"/>
              <a:gd name="connsiteX3993" fmla="*/ 16987428 w 21052572"/>
              <a:gd name="connsiteY3993" fmla="*/ 2369862 h 8402012"/>
              <a:gd name="connsiteX3994" fmla="*/ 18534660 w 21052572"/>
              <a:gd name="connsiteY3994" fmla="*/ 2366944 h 8402012"/>
              <a:gd name="connsiteX3995" fmla="*/ 18549180 w 21052572"/>
              <a:gd name="connsiteY3995" fmla="*/ 2419067 h 8402012"/>
              <a:gd name="connsiteX3996" fmla="*/ 18620156 w 21052572"/>
              <a:gd name="connsiteY3996" fmla="*/ 2496418 h 8402012"/>
              <a:gd name="connsiteX3997" fmla="*/ 18587892 w 21052572"/>
              <a:gd name="connsiteY3997" fmla="*/ 2522203 h 8402012"/>
              <a:gd name="connsiteX3998" fmla="*/ 18620156 w 21052572"/>
              <a:gd name="connsiteY3998" fmla="*/ 2541541 h 8402012"/>
              <a:gd name="connsiteX3999" fmla="*/ 18631984 w 21052572"/>
              <a:gd name="connsiteY3999" fmla="*/ 2546914 h 8402012"/>
              <a:gd name="connsiteX4000" fmla="*/ 18748128 w 21052572"/>
              <a:gd name="connsiteY4000" fmla="*/ 2522203 h 8402012"/>
              <a:gd name="connsiteX4001" fmla="*/ 18765596 w 21052572"/>
              <a:gd name="connsiteY4001" fmla="*/ 2529864 h 8402012"/>
              <a:gd name="connsiteX4002" fmla="*/ 18759564 w 21052572"/>
              <a:gd name="connsiteY4002" fmla="*/ 2520160 h 8402012"/>
              <a:gd name="connsiteX4003" fmla="*/ 18771536 w 21052572"/>
              <a:gd name="connsiteY4003" fmla="*/ 2507316 h 8402012"/>
              <a:gd name="connsiteX4004" fmla="*/ 18776028 w 21052572"/>
              <a:gd name="connsiteY4004" fmla="*/ 2523370 h 8402012"/>
              <a:gd name="connsiteX4005" fmla="*/ 18773268 w 21052572"/>
              <a:gd name="connsiteY4005" fmla="*/ 2533230 h 8402012"/>
              <a:gd name="connsiteX4006" fmla="*/ 18781196 w 21052572"/>
              <a:gd name="connsiteY4006" fmla="*/ 2536706 h 8402012"/>
              <a:gd name="connsiteX4007" fmla="*/ 18819104 w 21052572"/>
              <a:gd name="connsiteY4007" fmla="*/ 2560878 h 8402012"/>
              <a:gd name="connsiteX4008" fmla="*/ 18863196 w 21052572"/>
              <a:gd name="connsiteY4008" fmla="*/ 2572696 h 8402012"/>
              <a:gd name="connsiteX4009" fmla="*/ 18979340 w 21052572"/>
              <a:gd name="connsiteY4009" fmla="*/ 2624266 h 8402012"/>
              <a:gd name="connsiteX4010" fmla="*/ 18876100 w 21052572"/>
              <a:gd name="connsiteY4010" fmla="*/ 2708063 h 8402012"/>
              <a:gd name="connsiteX4011" fmla="*/ 19107312 w 21052572"/>
              <a:gd name="connsiteY4011" fmla="*/ 2906818 h 8402012"/>
              <a:gd name="connsiteX4012" fmla="*/ 19229908 w 21052572"/>
              <a:gd name="connsiteY4012" fmla="*/ 3008879 h 8402012"/>
              <a:gd name="connsiteX4013" fmla="*/ 19319168 w 21052572"/>
              <a:gd name="connsiteY4013" fmla="*/ 3060446 h 8402012"/>
              <a:gd name="connsiteX4014" fmla="*/ 19286904 w 21052572"/>
              <a:gd name="connsiteY4014" fmla="*/ 2951942 h 8402012"/>
              <a:gd name="connsiteX4015" fmla="*/ 19357880 w 21052572"/>
              <a:gd name="connsiteY4015" fmla="*/ 2919712 h 8402012"/>
              <a:gd name="connsiteX4016" fmla="*/ 19357880 w 21052572"/>
              <a:gd name="connsiteY4016" fmla="*/ 3015325 h 8402012"/>
              <a:gd name="connsiteX4017" fmla="*/ 19409500 w 21052572"/>
              <a:gd name="connsiteY4017" fmla="*/ 2976653 h 8402012"/>
              <a:gd name="connsiteX4018" fmla="*/ 19492308 w 21052572"/>
              <a:gd name="connsiteY4018" fmla="*/ 3028218 h 8402012"/>
              <a:gd name="connsiteX4019" fmla="*/ 19550380 w 21052572"/>
              <a:gd name="connsiteY4019" fmla="*/ 3073341 h 8402012"/>
              <a:gd name="connsiteX4020" fmla="*/ 19492308 w 21052572"/>
              <a:gd name="connsiteY4020" fmla="*/ 3060446 h 8402012"/>
              <a:gd name="connsiteX4021" fmla="*/ 19627808 w 21052572"/>
              <a:gd name="connsiteY4021" fmla="*/ 3092678 h 8402012"/>
              <a:gd name="connsiteX4022" fmla="*/ 19582640 w 21052572"/>
              <a:gd name="connsiteY4022" fmla="*/ 3137801 h 8402012"/>
              <a:gd name="connsiteX4023" fmla="*/ 19660068 w 21052572"/>
              <a:gd name="connsiteY4023" fmla="*/ 3226970 h 8402012"/>
              <a:gd name="connsiteX4024" fmla="*/ 19755780 w 21052572"/>
              <a:gd name="connsiteY4024" fmla="*/ 3310769 h 8402012"/>
              <a:gd name="connsiteX4025" fmla="*/ 20019256 w 21052572"/>
              <a:gd name="connsiteY4025" fmla="*/ 3432170 h 8402012"/>
              <a:gd name="connsiteX4026" fmla="*/ 19999896 w 21052572"/>
              <a:gd name="connsiteY4026" fmla="*/ 3503076 h 8402012"/>
              <a:gd name="connsiteX4027" fmla="*/ 19954732 w 21052572"/>
              <a:gd name="connsiteY4027" fmla="*/ 3528860 h 8402012"/>
              <a:gd name="connsiteX4028" fmla="*/ 19967636 w 21052572"/>
              <a:gd name="connsiteY4028" fmla="*/ 3554644 h 8402012"/>
              <a:gd name="connsiteX4029" fmla="*/ 19954732 w 21052572"/>
              <a:gd name="connsiteY4029" fmla="*/ 3567536 h 8402012"/>
              <a:gd name="connsiteX4030" fmla="*/ 19956224 w 21052572"/>
              <a:gd name="connsiteY4030" fmla="*/ 3592397 h 8402012"/>
              <a:gd name="connsiteX4031" fmla="*/ 19956344 w 21052572"/>
              <a:gd name="connsiteY4031" fmla="*/ 3594395 h 8402012"/>
              <a:gd name="connsiteX4032" fmla="*/ 19967636 w 21052572"/>
              <a:gd name="connsiteY4032" fmla="*/ 3611589 h 8402012"/>
              <a:gd name="connsiteX4033" fmla="*/ 19922468 w 21052572"/>
              <a:gd name="connsiteY4033" fmla="*/ 3643813 h 8402012"/>
              <a:gd name="connsiteX4034" fmla="*/ 19909564 w 21052572"/>
              <a:gd name="connsiteY4034" fmla="*/ 3579354 h 8402012"/>
              <a:gd name="connsiteX4035" fmla="*/ 19916016 w 21052572"/>
              <a:gd name="connsiteY4035" fmla="*/ 3561091 h 8402012"/>
              <a:gd name="connsiteX4036" fmla="*/ 19903112 w 21052572"/>
              <a:gd name="connsiteY4036" fmla="*/ 3554644 h 8402012"/>
              <a:gd name="connsiteX4037" fmla="*/ 19833208 w 21052572"/>
              <a:gd name="connsiteY4037" fmla="*/ 3535307 h 8402012"/>
              <a:gd name="connsiteX4038" fmla="*/ 19608452 w 21052572"/>
              <a:gd name="connsiteY4038" fmla="*/ 3367695 h 8402012"/>
              <a:gd name="connsiteX4039" fmla="*/ 19370788 w 21052572"/>
              <a:gd name="connsiteY4039" fmla="*/ 3194740 h 8402012"/>
              <a:gd name="connsiteX4040" fmla="*/ 19262172 w 21052572"/>
              <a:gd name="connsiteY4040" fmla="*/ 3118462 h 8402012"/>
              <a:gd name="connsiteX4041" fmla="*/ 19204100 w 21052572"/>
              <a:gd name="connsiteY4041" fmla="*/ 3086232 h 8402012"/>
              <a:gd name="connsiteX4042" fmla="*/ 19191196 w 21052572"/>
              <a:gd name="connsiteY4042" fmla="*/ 3028218 h 8402012"/>
              <a:gd name="connsiteX4043" fmla="*/ 19100860 w 21052572"/>
              <a:gd name="connsiteY4043" fmla="*/ 2957311 h 8402012"/>
              <a:gd name="connsiteX4044" fmla="*/ 18998696 w 21052572"/>
              <a:gd name="connsiteY4044" fmla="*/ 2900372 h 8402012"/>
              <a:gd name="connsiteX4045" fmla="*/ 18754580 w 21052572"/>
              <a:gd name="connsiteY4045" fmla="*/ 2752111 h 8402012"/>
              <a:gd name="connsiteX4046" fmla="*/ 18536272 w 21052572"/>
              <a:gd name="connsiteY4046" fmla="*/ 2604927 h 8402012"/>
              <a:gd name="connsiteX4047" fmla="*/ 18491108 w 21052572"/>
              <a:gd name="connsiteY4047" fmla="*/ 2535095 h 8402012"/>
              <a:gd name="connsiteX4048" fmla="*/ 18529820 w 21052572"/>
              <a:gd name="connsiteY4048" fmla="*/ 2496418 h 8402012"/>
              <a:gd name="connsiteX4049" fmla="*/ 18491108 w 21052572"/>
              <a:gd name="connsiteY4049" fmla="*/ 2477081 h 8402012"/>
              <a:gd name="connsiteX4050" fmla="*/ 18529820 w 21052572"/>
              <a:gd name="connsiteY4050" fmla="*/ 2464188 h 8402012"/>
              <a:gd name="connsiteX4051" fmla="*/ 18523368 w 21052572"/>
              <a:gd name="connsiteY4051" fmla="*/ 2367497 h 8402012"/>
              <a:gd name="connsiteX4052" fmla="*/ 18534660 w 21052572"/>
              <a:gd name="connsiteY4052" fmla="*/ 2366944 h 8402012"/>
              <a:gd name="connsiteX4053" fmla="*/ 14178042 w 21052572"/>
              <a:gd name="connsiteY4053" fmla="*/ 2365763 h 8402012"/>
              <a:gd name="connsiteX4054" fmla="*/ 14203637 w 21052572"/>
              <a:gd name="connsiteY4054" fmla="*/ 2378829 h 8402012"/>
              <a:gd name="connsiteX4055" fmla="*/ 14147793 w 21052572"/>
              <a:gd name="connsiteY4055" fmla="*/ 2397274 h 8402012"/>
              <a:gd name="connsiteX4056" fmla="*/ 14147793 w 21052572"/>
              <a:gd name="connsiteY4056" fmla="*/ 2366531 h 8402012"/>
              <a:gd name="connsiteX4057" fmla="*/ 14178042 w 21052572"/>
              <a:gd name="connsiteY4057" fmla="*/ 2365763 h 8402012"/>
              <a:gd name="connsiteX4058" fmla="*/ 15749418 w 21052572"/>
              <a:gd name="connsiteY4058" fmla="*/ 2360442 h 8402012"/>
              <a:gd name="connsiteX4059" fmla="*/ 15786672 w 21052572"/>
              <a:gd name="connsiteY4059" fmla="*/ 2400767 h 8402012"/>
              <a:gd name="connsiteX4060" fmla="*/ 15697690 w 21052572"/>
              <a:gd name="connsiteY4060" fmla="*/ 2368181 h 8402012"/>
              <a:gd name="connsiteX4061" fmla="*/ 15749418 w 21052572"/>
              <a:gd name="connsiteY4061" fmla="*/ 2360442 h 8402012"/>
              <a:gd name="connsiteX4062" fmla="*/ 18389036 w 21052572"/>
              <a:gd name="connsiteY4062" fmla="*/ 2358528 h 8402012"/>
              <a:gd name="connsiteX4063" fmla="*/ 18493048 w 21052572"/>
              <a:gd name="connsiteY4063" fmla="*/ 2411447 h 8402012"/>
              <a:gd name="connsiteX4064" fmla="*/ 18356684 w 21052572"/>
              <a:gd name="connsiteY4064" fmla="*/ 2379282 h 8402012"/>
              <a:gd name="connsiteX4065" fmla="*/ 18389036 w 21052572"/>
              <a:gd name="connsiteY4065" fmla="*/ 2358528 h 8402012"/>
              <a:gd name="connsiteX4066" fmla="*/ 18495776 w 21052572"/>
              <a:gd name="connsiteY4066" fmla="*/ 2349279 h 8402012"/>
              <a:gd name="connsiteX4067" fmla="*/ 18507260 w 21052572"/>
              <a:gd name="connsiteY4067" fmla="*/ 2353146 h 8402012"/>
              <a:gd name="connsiteX4068" fmla="*/ 18494136 w 21052572"/>
              <a:gd name="connsiteY4068" fmla="*/ 2364123 h 8402012"/>
              <a:gd name="connsiteX4069" fmla="*/ 18495776 w 21052572"/>
              <a:gd name="connsiteY4069" fmla="*/ 2349279 h 8402012"/>
              <a:gd name="connsiteX4070" fmla="*/ 16969580 w 21052572"/>
              <a:gd name="connsiteY4070" fmla="*/ 2349279 h 8402012"/>
              <a:gd name="connsiteX4071" fmla="*/ 16981068 w 21052572"/>
              <a:gd name="connsiteY4071" fmla="*/ 2353146 h 8402012"/>
              <a:gd name="connsiteX4072" fmla="*/ 16967940 w 21052572"/>
              <a:gd name="connsiteY4072" fmla="*/ 2364123 h 8402012"/>
              <a:gd name="connsiteX4073" fmla="*/ 16969580 w 21052572"/>
              <a:gd name="connsiteY4073" fmla="*/ 2349279 h 8402012"/>
              <a:gd name="connsiteX4074" fmla="*/ 11692713 w 21052572"/>
              <a:gd name="connsiteY4074" fmla="*/ 2348847 h 8402012"/>
              <a:gd name="connsiteX4075" fmla="*/ 11597062 w 21052572"/>
              <a:gd name="connsiteY4075" fmla="*/ 2400427 h 8402012"/>
              <a:gd name="connsiteX4076" fmla="*/ 11692713 w 21052572"/>
              <a:gd name="connsiteY4076" fmla="*/ 2348847 h 8402012"/>
              <a:gd name="connsiteX4077" fmla="*/ 13918473 w 21052572"/>
              <a:gd name="connsiteY4077" fmla="*/ 2337027 h 8402012"/>
              <a:gd name="connsiteX4078" fmla="*/ 13937818 w 21052572"/>
              <a:gd name="connsiteY4078" fmla="*/ 2368190 h 8402012"/>
              <a:gd name="connsiteX4079" fmla="*/ 13918473 w 21052572"/>
              <a:gd name="connsiteY4079" fmla="*/ 2337027 h 8402012"/>
              <a:gd name="connsiteX4080" fmla="*/ 15583936 w 21052572"/>
              <a:gd name="connsiteY4080" fmla="*/ 2336684 h 8402012"/>
              <a:gd name="connsiteX4081" fmla="*/ 15601898 w 21052572"/>
              <a:gd name="connsiteY4081" fmla="*/ 2368757 h 8402012"/>
              <a:gd name="connsiteX4082" fmla="*/ 15583936 w 21052572"/>
              <a:gd name="connsiteY4082" fmla="*/ 2336684 h 8402012"/>
              <a:gd name="connsiteX4083" fmla="*/ 18265900 w 21052572"/>
              <a:gd name="connsiteY4083" fmla="*/ 2322616 h 8402012"/>
              <a:gd name="connsiteX4084" fmla="*/ 18303468 w 21052572"/>
              <a:gd name="connsiteY4084" fmla="*/ 2325826 h 8402012"/>
              <a:gd name="connsiteX4085" fmla="*/ 18251764 w 21052572"/>
              <a:gd name="connsiteY4085" fmla="*/ 2338669 h 8402012"/>
              <a:gd name="connsiteX4086" fmla="*/ 18265900 w 21052572"/>
              <a:gd name="connsiteY4086" fmla="*/ 2322616 h 8402012"/>
              <a:gd name="connsiteX4087" fmla="*/ 14337383 w 21052572"/>
              <a:gd name="connsiteY4087" fmla="*/ 2322530 h 8402012"/>
              <a:gd name="connsiteX4088" fmla="*/ 15095092 w 21052572"/>
              <a:gd name="connsiteY4088" fmla="*/ 2431077 h 8402012"/>
              <a:gd name="connsiteX4089" fmla="*/ 15447614 w 21052572"/>
              <a:gd name="connsiteY4089" fmla="*/ 2502007 h 8402012"/>
              <a:gd name="connsiteX4090" fmla="*/ 15800138 w 21052572"/>
              <a:gd name="connsiteY4090" fmla="*/ 2578310 h 8402012"/>
              <a:gd name="connsiteX4091" fmla="*/ 16178454 w 21052572"/>
              <a:gd name="connsiteY4091" fmla="*/ 2694378 h 8402012"/>
              <a:gd name="connsiteX4092" fmla="*/ 16506258 w 21052572"/>
              <a:gd name="connsiteY4092" fmla="*/ 2802908 h 8402012"/>
              <a:gd name="connsiteX4093" fmla="*/ 16653500 w 21052572"/>
              <a:gd name="connsiteY4093" fmla="*/ 2854514 h 8402012"/>
              <a:gd name="connsiteX4094" fmla="*/ 16826540 w 21052572"/>
              <a:gd name="connsiteY4094" fmla="*/ 2918995 h 8402012"/>
              <a:gd name="connsiteX4095" fmla="*/ 17000652 w 21052572"/>
              <a:gd name="connsiteY4095" fmla="*/ 2988849 h 8402012"/>
              <a:gd name="connsiteX4096" fmla="*/ 17237100 w 21052572"/>
              <a:gd name="connsiteY4096" fmla="*/ 3066234 h 8402012"/>
              <a:gd name="connsiteX4097" fmla="*/ 17295136 w 21052572"/>
              <a:gd name="connsiteY4097" fmla="*/ 3079125 h 8402012"/>
              <a:gd name="connsiteX4098" fmla="*/ 17558452 w 21052572"/>
              <a:gd name="connsiteY4098" fmla="*/ 3175848 h 8402012"/>
              <a:gd name="connsiteX4099" fmla="*/ 17628312 w 21052572"/>
              <a:gd name="connsiteY4099" fmla="*/ 3226360 h 8402012"/>
              <a:gd name="connsiteX4100" fmla="*/ 17930320 w 21052572"/>
              <a:gd name="connsiteY4100" fmla="*/ 3348874 h 8402012"/>
              <a:gd name="connsiteX4101" fmla="*/ 17994808 w 21052572"/>
              <a:gd name="connsiteY4101" fmla="*/ 3373613 h 8402012"/>
              <a:gd name="connsiteX4102" fmla="*/ 18122704 w 21052572"/>
              <a:gd name="connsiteY4102" fmla="*/ 3476768 h 8402012"/>
              <a:gd name="connsiteX4103" fmla="*/ 18494572 w 21052572"/>
              <a:gd name="connsiteY4103" fmla="*/ 3669140 h 8402012"/>
              <a:gd name="connsiteX4104" fmla="*/ 18770788 w 21052572"/>
              <a:gd name="connsiteY4104" fmla="*/ 3822821 h 8402012"/>
              <a:gd name="connsiteX4105" fmla="*/ 19058824 w 21052572"/>
              <a:gd name="connsiteY4105" fmla="*/ 3989399 h 8402012"/>
              <a:gd name="connsiteX4106" fmla="*/ 19194244 w 21052572"/>
              <a:gd name="connsiteY4106" fmla="*/ 4060333 h 8402012"/>
              <a:gd name="connsiteX4107" fmla="*/ 19469384 w 21052572"/>
              <a:gd name="connsiteY4107" fmla="*/ 4163505 h 8402012"/>
              <a:gd name="connsiteX4108" fmla="*/ 19566112 w 21052572"/>
              <a:gd name="connsiteY4108" fmla="*/ 4232189 h 8402012"/>
              <a:gd name="connsiteX4109" fmla="*/ 19611252 w 21052572"/>
              <a:gd name="connsiteY4109" fmla="*/ 4335361 h 8402012"/>
              <a:gd name="connsiteX4110" fmla="*/ 19027656 w 21052572"/>
              <a:gd name="connsiteY4110" fmla="*/ 4099024 h 8402012"/>
              <a:gd name="connsiteX4111" fmla="*/ 18777236 w 21052572"/>
              <a:gd name="connsiteY4111" fmla="*/ 3977580 h 8402012"/>
              <a:gd name="connsiteX4112" fmla="*/ 18664116 w 21052572"/>
              <a:gd name="connsiteY4112" fmla="*/ 3895366 h 8402012"/>
              <a:gd name="connsiteX4113" fmla="*/ 18615336 w 21052572"/>
              <a:gd name="connsiteY4113" fmla="*/ 3873366 h 8402012"/>
              <a:gd name="connsiteX4114" fmla="*/ 18546164 w 21052572"/>
              <a:gd name="connsiteY4114" fmla="*/ 3842168 h 8402012"/>
              <a:gd name="connsiteX4115" fmla="*/ 18604200 w 21052572"/>
              <a:gd name="connsiteY4115" fmla="*/ 3893754 h 8402012"/>
              <a:gd name="connsiteX4116" fmla="*/ 18712752 w 21052572"/>
              <a:gd name="connsiteY4116" fmla="*/ 3971132 h 8402012"/>
              <a:gd name="connsiteX4117" fmla="*/ 18774348 w 21052572"/>
              <a:gd name="connsiteY4117" fmla="*/ 4005068 h 8402012"/>
              <a:gd name="connsiteX4118" fmla="*/ 18788216 w 21052572"/>
              <a:gd name="connsiteY4118" fmla="*/ 4015151 h 8402012"/>
              <a:gd name="connsiteX4119" fmla="*/ 18783260 w 21052572"/>
              <a:gd name="connsiteY4119" fmla="*/ 4000079 h 8402012"/>
              <a:gd name="connsiteX4120" fmla="*/ 18801220 w 21052572"/>
              <a:gd name="connsiteY4120" fmla="*/ 4000079 h 8402012"/>
              <a:gd name="connsiteX4121" fmla="*/ 18792988 w 21052572"/>
              <a:gd name="connsiteY4121" fmla="*/ 4006367 h 8402012"/>
              <a:gd name="connsiteX4122" fmla="*/ 18789852 w 21052572"/>
              <a:gd name="connsiteY4122" fmla="*/ 4016339 h 8402012"/>
              <a:gd name="connsiteX4123" fmla="*/ 18833932 w 21052572"/>
              <a:gd name="connsiteY4123" fmla="*/ 4048377 h 8402012"/>
              <a:gd name="connsiteX4124" fmla="*/ 18950272 w 21052572"/>
              <a:gd name="connsiteY4124" fmla="*/ 4150608 h 8402012"/>
              <a:gd name="connsiteX4125" fmla="*/ 18898684 w 21052572"/>
              <a:gd name="connsiteY4125" fmla="*/ 4194574 h 8402012"/>
              <a:gd name="connsiteX4126" fmla="*/ 18879340 w 21052572"/>
              <a:gd name="connsiteY4126" fmla="*/ 4219292 h 8402012"/>
              <a:gd name="connsiteX4127" fmla="*/ 18809480 w 21052572"/>
              <a:gd name="connsiteY4127" fmla="*/ 4182849 h 8402012"/>
              <a:gd name="connsiteX4128" fmla="*/ 18823584 w 21052572"/>
              <a:gd name="connsiteY4128" fmla="*/ 4208277 h 8402012"/>
              <a:gd name="connsiteX4129" fmla="*/ 18835700 w 21052572"/>
              <a:gd name="connsiteY4129" fmla="*/ 4214809 h 8402012"/>
              <a:gd name="connsiteX4130" fmla="*/ 18847372 w 21052572"/>
              <a:gd name="connsiteY4130" fmla="*/ 4208674 h 8402012"/>
              <a:gd name="connsiteX4131" fmla="*/ 18853360 w 21052572"/>
              <a:gd name="connsiteY4131" fmla="*/ 4214969 h 8402012"/>
              <a:gd name="connsiteX4132" fmla="*/ 18847372 w 21052572"/>
              <a:gd name="connsiteY4132" fmla="*/ 4221635 h 8402012"/>
              <a:gd name="connsiteX4133" fmla="*/ 18837244 w 21052572"/>
              <a:gd name="connsiteY4133" fmla="*/ 4215997 h 8402012"/>
              <a:gd name="connsiteX4134" fmla="*/ 18848172 w 21052572"/>
              <a:gd name="connsiteY4134" fmla="*/ 4225741 h 8402012"/>
              <a:gd name="connsiteX4135" fmla="*/ 18777236 w 21052572"/>
              <a:gd name="connsiteY4135" fmla="*/ 4212844 h 8402012"/>
              <a:gd name="connsiteX4136" fmla="*/ 18680508 w 21052572"/>
              <a:gd name="connsiteY4136" fmla="*/ 4163505 h 8402012"/>
              <a:gd name="connsiteX4137" fmla="*/ 18468780 w 21052572"/>
              <a:gd name="connsiteY4137" fmla="*/ 4047437 h 8402012"/>
              <a:gd name="connsiteX4138" fmla="*/ 18038872 w 21052572"/>
              <a:gd name="connsiteY4138" fmla="*/ 3822821 h 8402012"/>
              <a:gd name="connsiteX4139" fmla="*/ 17602520 w 21052572"/>
              <a:gd name="connsiteY4139" fmla="*/ 3630451 h 8402012"/>
              <a:gd name="connsiteX4140" fmla="*/ 17500416 w 21052572"/>
              <a:gd name="connsiteY4140" fmla="*/ 3598206 h 8402012"/>
              <a:gd name="connsiteX4141" fmla="*/ 17448828 w 21052572"/>
              <a:gd name="connsiteY4141" fmla="*/ 3528353 h 8402012"/>
              <a:gd name="connsiteX4142" fmla="*/ 17397240 w 21052572"/>
              <a:gd name="connsiteY4142" fmla="*/ 3554146 h 8402012"/>
              <a:gd name="connsiteX4143" fmla="*/ 17031820 w 21052572"/>
              <a:gd name="connsiteY4143" fmla="*/ 3392942 h 8402012"/>
              <a:gd name="connsiteX4144" fmla="*/ 16961960 w 21052572"/>
              <a:gd name="connsiteY4144" fmla="*/ 3329530 h 8402012"/>
              <a:gd name="connsiteX4145" fmla="*/ 16923268 w 21052572"/>
              <a:gd name="connsiteY4145" fmla="*/ 3290841 h 8402012"/>
              <a:gd name="connsiteX4146" fmla="*/ 16989636 w 21052572"/>
              <a:gd name="connsiteY4146" fmla="*/ 3299710 h 8402012"/>
              <a:gd name="connsiteX4147" fmla="*/ 16998876 w 21052572"/>
              <a:gd name="connsiteY4147" fmla="*/ 3303219 h 8402012"/>
              <a:gd name="connsiteX4148" fmla="*/ 16995632 w 21052572"/>
              <a:gd name="connsiteY4148" fmla="*/ 3290157 h 8402012"/>
              <a:gd name="connsiteX4149" fmla="*/ 17004860 w 21052572"/>
              <a:gd name="connsiteY4149" fmla="*/ 3293569 h 8402012"/>
              <a:gd name="connsiteX4150" fmla="*/ 17000496 w 21052572"/>
              <a:gd name="connsiteY4150" fmla="*/ 3300395 h 8402012"/>
              <a:gd name="connsiteX4151" fmla="*/ 17000192 w 21052572"/>
              <a:gd name="connsiteY4151" fmla="*/ 3303718 h 8402012"/>
              <a:gd name="connsiteX4152" fmla="*/ 17051164 w 21052572"/>
              <a:gd name="connsiteY4152" fmla="*/ 3323082 h 8402012"/>
              <a:gd name="connsiteX4153" fmla="*/ 17018920 w 21052572"/>
              <a:gd name="connsiteY4153" fmla="*/ 3290841 h 8402012"/>
              <a:gd name="connsiteX4154" fmla="*/ 16961960 w 21052572"/>
              <a:gd name="connsiteY4154" fmla="*/ 3258601 h 8402012"/>
              <a:gd name="connsiteX4155" fmla="*/ 16897472 w 21052572"/>
              <a:gd name="connsiteY4155" fmla="*/ 3239254 h 8402012"/>
              <a:gd name="connsiteX4156" fmla="*/ 16884576 w 21052572"/>
              <a:gd name="connsiteY4156" fmla="*/ 3168325 h 8402012"/>
              <a:gd name="connsiteX4157" fmla="*/ 17141444 w 21052572"/>
              <a:gd name="connsiteY4157" fmla="*/ 3194117 h 8402012"/>
              <a:gd name="connsiteX4158" fmla="*/ 17012472 w 21052572"/>
              <a:gd name="connsiteY4158" fmla="*/ 3161879 h 8402012"/>
              <a:gd name="connsiteX4159" fmla="*/ 16936164 w 21052572"/>
              <a:gd name="connsiteY4159" fmla="*/ 3143608 h 8402012"/>
              <a:gd name="connsiteX4160" fmla="*/ 16916820 w 21052572"/>
              <a:gd name="connsiteY4160" fmla="*/ 3085574 h 8402012"/>
              <a:gd name="connsiteX4161" fmla="*/ 16884576 w 21052572"/>
              <a:gd name="connsiteY4161" fmla="*/ 3053332 h 8402012"/>
              <a:gd name="connsiteX4162" fmla="*/ 16787848 w 21052572"/>
              <a:gd name="connsiteY4162" fmla="*/ 3033986 h 8402012"/>
              <a:gd name="connsiteX4163" fmla="*/ 16441772 w 21052572"/>
              <a:gd name="connsiteY4163" fmla="*/ 2931889 h 8402012"/>
              <a:gd name="connsiteX4164" fmla="*/ 15877520 w 21052572"/>
              <a:gd name="connsiteY4164" fmla="*/ 2757784 h 8402012"/>
              <a:gd name="connsiteX4165" fmla="*/ 15806586 w 21052572"/>
              <a:gd name="connsiteY4165" fmla="*/ 2745966 h 8402012"/>
              <a:gd name="connsiteX4166" fmla="*/ 15787240 w 21052572"/>
              <a:gd name="connsiteY4166" fmla="*/ 2687931 h 8402012"/>
              <a:gd name="connsiteX4167" fmla="*/ 15710932 w 21052572"/>
              <a:gd name="connsiteY4167" fmla="*/ 2662135 h 8402012"/>
              <a:gd name="connsiteX4168" fmla="*/ 15620652 w 21052572"/>
              <a:gd name="connsiteY4168" fmla="*/ 2642793 h 8402012"/>
              <a:gd name="connsiteX4169" fmla="*/ 15434718 w 21052572"/>
              <a:gd name="connsiteY4169" fmla="*/ 2604104 h 8402012"/>
              <a:gd name="connsiteX4170" fmla="*/ 15056400 w 21052572"/>
              <a:gd name="connsiteY4170" fmla="*/ 2527799 h 8402012"/>
              <a:gd name="connsiteX4171" fmla="*/ 14985466 w 21052572"/>
              <a:gd name="connsiteY4171" fmla="*/ 2482665 h 8402012"/>
              <a:gd name="connsiteX4172" fmla="*/ 14902709 w 21052572"/>
              <a:gd name="connsiteY4172" fmla="*/ 2456869 h 8402012"/>
              <a:gd name="connsiteX4173" fmla="*/ 14716775 w 21052572"/>
              <a:gd name="connsiteY4173" fmla="*/ 2418183 h 8402012"/>
              <a:gd name="connsiteX4174" fmla="*/ 14337383 w 21052572"/>
              <a:gd name="connsiteY4174" fmla="*/ 2322530 h 8402012"/>
              <a:gd name="connsiteX4175" fmla="*/ 11757197 w 21052572"/>
              <a:gd name="connsiteY4175" fmla="*/ 2317683 h 8402012"/>
              <a:gd name="connsiteX4176" fmla="*/ 11712058 w 21052572"/>
              <a:gd name="connsiteY4176" fmla="*/ 2368190 h 8402012"/>
              <a:gd name="connsiteX4177" fmla="*/ 11770093 w 21052572"/>
              <a:gd name="connsiteY4177" fmla="*/ 2368190 h 8402012"/>
              <a:gd name="connsiteX4178" fmla="*/ 11757197 w 21052572"/>
              <a:gd name="connsiteY4178" fmla="*/ 2317683 h 8402012"/>
              <a:gd name="connsiteX4179" fmla="*/ 19052428 w 21052572"/>
              <a:gd name="connsiteY4179" fmla="*/ 2312984 h 8402012"/>
              <a:gd name="connsiteX4180" fmla="*/ 19034468 w 21052572"/>
              <a:gd name="connsiteY4180" fmla="*/ 2340284 h 8402012"/>
              <a:gd name="connsiteX4181" fmla="*/ 19052428 w 21052572"/>
              <a:gd name="connsiteY4181" fmla="*/ 2312984 h 8402012"/>
              <a:gd name="connsiteX4182" fmla="*/ 14280505 w 21052572"/>
              <a:gd name="connsiteY4182" fmla="*/ 2309654 h 8402012"/>
              <a:gd name="connsiteX4183" fmla="*/ 14317369 w 21052572"/>
              <a:gd name="connsiteY4183" fmla="*/ 2334248 h 8402012"/>
              <a:gd name="connsiteX4184" fmla="*/ 14280505 w 21052572"/>
              <a:gd name="connsiteY4184" fmla="*/ 2309654 h 8402012"/>
              <a:gd name="connsiteX4185" fmla="*/ 10449253 w 21052572"/>
              <a:gd name="connsiteY4185" fmla="*/ 2291889 h 8402012"/>
              <a:gd name="connsiteX4186" fmla="*/ 10167675 w 21052572"/>
              <a:gd name="connsiteY4186" fmla="*/ 2400427 h 8402012"/>
              <a:gd name="connsiteX4187" fmla="*/ 10449253 w 21052572"/>
              <a:gd name="connsiteY4187" fmla="*/ 2291889 h 8402012"/>
              <a:gd name="connsiteX4188" fmla="*/ 15292532 w 21052572"/>
              <a:gd name="connsiteY4188" fmla="*/ 2288812 h 8402012"/>
              <a:gd name="connsiteX4189" fmla="*/ 15303196 w 21052572"/>
              <a:gd name="connsiteY4189" fmla="*/ 2291371 h 8402012"/>
              <a:gd name="connsiteX4190" fmla="*/ 15296634 w 21052572"/>
              <a:gd name="connsiteY4190" fmla="*/ 2311846 h 8402012"/>
              <a:gd name="connsiteX4191" fmla="*/ 15292532 w 21052572"/>
              <a:gd name="connsiteY4191" fmla="*/ 2288812 h 8402012"/>
              <a:gd name="connsiteX4192" fmla="*/ 15242674 w 21052572"/>
              <a:gd name="connsiteY4192" fmla="*/ 2279804 h 8402012"/>
              <a:gd name="connsiteX4193" fmla="*/ 15260636 w 21052572"/>
              <a:gd name="connsiteY4193" fmla="*/ 2311914 h 8402012"/>
              <a:gd name="connsiteX4194" fmla="*/ 15242674 w 21052572"/>
              <a:gd name="connsiteY4194" fmla="*/ 2279804 h 8402012"/>
              <a:gd name="connsiteX4195" fmla="*/ 15152620 w 21052572"/>
              <a:gd name="connsiteY4195" fmla="*/ 2279804 h 8402012"/>
              <a:gd name="connsiteX4196" fmla="*/ 15165748 w 21052572"/>
              <a:gd name="connsiteY4196" fmla="*/ 2311914 h 8402012"/>
              <a:gd name="connsiteX4197" fmla="*/ 15152620 w 21052572"/>
              <a:gd name="connsiteY4197" fmla="*/ 2279804 h 8402012"/>
              <a:gd name="connsiteX4198" fmla="*/ 11828129 w 21052572"/>
              <a:gd name="connsiteY4198" fmla="*/ 2278994 h 8402012"/>
              <a:gd name="connsiteX4199" fmla="*/ 11865744 w 21052572"/>
              <a:gd name="connsiteY4199" fmla="*/ 2311236 h 8402012"/>
              <a:gd name="connsiteX4200" fmla="*/ 11828129 w 21052572"/>
              <a:gd name="connsiteY4200" fmla="*/ 2278994 h 8402012"/>
              <a:gd name="connsiteX4201" fmla="*/ 11789438 w 21052572"/>
              <a:gd name="connsiteY4201" fmla="*/ 2278994 h 8402012"/>
              <a:gd name="connsiteX4202" fmla="*/ 11808783 w 21052572"/>
              <a:gd name="connsiteY4202" fmla="*/ 2337027 h 8402012"/>
              <a:gd name="connsiteX4203" fmla="*/ 11789438 w 21052572"/>
              <a:gd name="connsiteY4203" fmla="*/ 2278994 h 8402012"/>
              <a:gd name="connsiteX4204" fmla="*/ 19014480 w 21052572"/>
              <a:gd name="connsiteY4204" fmla="*/ 2276473 h 8402012"/>
              <a:gd name="connsiteX4205" fmla="*/ 18977588 w 21052572"/>
              <a:gd name="connsiteY4205" fmla="*/ 2307217 h 8402012"/>
              <a:gd name="connsiteX4206" fmla="*/ 19014480 w 21052572"/>
              <a:gd name="connsiteY4206" fmla="*/ 2276473 h 8402012"/>
              <a:gd name="connsiteX4207" fmla="*/ 12830150 w 21052572"/>
              <a:gd name="connsiteY4207" fmla="*/ 2246625 h 8402012"/>
              <a:gd name="connsiteX4208" fmla="*/ 12862223 w 21052572"/>
              <a:gd name="connsiteY4208" fmla="*/ 2259680 h 8402012"/>
              <a:gd name="connsiteX4209" fmla="*/ 12830150 w 21052572"/>
              <a:gd name="connsiteY4209" fmla="*/ 2311896 h 8402012"/>
              <a:gd name="connsiteX4210" fmla="*/ 12830150 w 21052572"/>
              <a:gd name="connsiteY4210" fmla="*/ 2246625 h 8402012"/>
              <a:gd name="connsiteX4211" fmla="*/ 15057822 w 21052572"/>
              <a:gd name="connsiteY4211" fmla="*/ 2246624 h 8402012"/>
              <a:gd name="connsiteX4212" fmla="*/ 15075784 w 21052572"/>
              <a:gd name="connsiteY4212" fmla="*/ 2278730 h 8402012"/>
              <a:gd name="connsiteX4213" fmla="*/ 15057822 w 21052572"/>
              <a:gd name="connsiteY4213" fmla="*/ 2246624 h 8402012"/>
              <a:gd name="connsiteX4214" fmla="*/ 15000946 w 21052572"/>
              <a:gd name="connsiteY4214" fmla="*/ 2246624 h 8402012"/>
              <a:gd name="connsiteX4215" fmla="*/ 15018908 w 21052572"/>
              <a:gd name="connsiteY4215" fmla="*/ 2278730 h 8402012"/>
              <a:gd name="connsiteX4216" fmla="*/ 15000946 w 21052572"/>
              <a:gd name="connsiteY4216" fmla="*/ 2246624 h 8402012"/>
              <a:gd name="connsiteX4217" fmla="*/ 12939160 w 21052572"/>
              <a:gd name="connsiteY4217" fmla="*/ 2246624 h 8402012"/>
              <a:gd name="connsiteX4218" fmla="*/ 12957122 w 21052572"/>
              <a:gd name="connsiteY4218" fmla="*/ 2278730 h 8402012"/>
              <a:gd name="connsiteX4219" fmla="*/ 12939160 w 21052572"/>
              <a:gd name="connsiteY4219" fmla="*/ 2246624 h 8402012"/>
              <a:gd name="connsiteX4220" fmla="*/ 12887024 w 21052572"/>
              <a:gd name="connsiteY4220" fmla="*/ 2246624 h 8402012"/>
              <a:gd name="connsiteX4221" fmla="*/ 12900152 w 21052572"/>
              <a:gd name="connsiteY4221" fmla="*/ 2278730 h 8402012"/>
              <a:gd name="connsiteX4222" fmla="*/ 12887024 w 21052572"/>
              <a:gd name="connsiteY4222" fmla="*/ 2246624 h 8402012"/>
              <a:gd name="connsiteX4223" fmla="*/ 17244828 w 21052572"/>
              <a:gd name="connsiteY4223" fmla="*/ 2243584 h 8402012"/>
              <a:gd name="connsiteX4224" fmla="*/ 17279728 w 21052572"/>
              <a:gd name="connsiteY4224" fmla="*/ 2246766 h 8402012"/>
              <a:gd name="connsiteX4225" fmla="*/ 17223884 w 21052572"/>
              <a:gd name="connsiteY4225" fmla="*/ 2278600 h 8402012"/>
              <a:gd name="connsiteX4226" fmla="*/ 17244828 w 21052572"/>
              <a:gd name="connsiteY4226" fmla="*/ 2243584 h 8402012"/>
              <a:gd name="connsiteX4227" fmla="*/ 10504870 w 21052572"/>
              <a:gd name="connsiteY4227" fmla="*/ 2243531 h 8402012"/>
              <a:gd name="connsiteX4228" fmla="*/ 10468598 w 21052572"/>
              <a:gd name="connsiteY4228" fmla="*/ 2246753 h 8402012"/>
              <a:gd name="connsiteX4229" fmla="*/ 10526634 w 21052572"/>
              <a:gd name="connsiteY4229" fmla="*/ 2278994 h 8402012"/>
              <a:gd name="connsiteX4230" fmla="*/ 10504870 w 21052572"/>
              <a:gd name="connsiteY4230" fmla="*/ 2243531 h 8402012"/>
              <a:gd name="connsiteX4231" fmla="*/ 18934424 w 21052572"/>
              <a:gd name="connsiteY4231" fmla="*/ 2241230 h 8402012"/>
              <a:gd name="connsiteX4232" fmla="*/ 18957568 w 21052572"/>
              <a:gd name="connsiteY4232" fmla="*/ 2278736 h 8402012"/>
              <a:gd name="connsiteX4233" fmla="*/ 18906492 w 21052572"/>
              <a:gd name="connsiteY4233" fmla="*/ 2265969 h 8402012"/>
              <a:gd name="connsiteX4234" fmla="*/ 18934424 w 21052572"/>
              <a:gd name="connsiteY4234" fmla="*/ 2241230 h 8402012"/>
              <a:gd name="connsiteX4235" fmla="*/ 18874764 w 21052572"/>
              <a:gd name="connsiteY4235" fmla="*/ 2221773 h 8402012"/>
              <a:gd name="connsiteX4236" fmla="*/ 18905440 w 21052572"/>
              <a:gd name="connsiteY4236" fmla="*/ 2233302 h 8402012"/>
              <a:gd name="connsiteX4237" fmla="*/ 18892800 w 21052572"/>
              <a:gd name="connsiteY4237" fmla="*/ 2245599 h 8402012"/>
              <a:gd name="connsiteX4238" fmla="*/ 18849616 w 21052572"/>
              <a:gd name="connsiteY4238" fmla="*/ 2233302 h 8402012"/>
              <a:gd name="connsiteX4239" fmla="*/ 18874764 w 21052572"/>
              <a:gd name="connsiteY4239" fmla="*/ 2221773 h 8402012"/>
              <a:gd name="connsiteX4240" fmla="*/ 11641126 w 21052572"/>
              <a:gd name="connsiteY4240" fmla="*/ 2220961 h 8402012"/>
              <a:gd name="connsiteX4241" fmla="*/ 11564820 w 21052572"/>
              <a:gd name="connsiteY4241" fmla="*/ 2298334 h 8402012"/>
              <a:gd name="connsiteX4242" fmla="*/ 11654023 w 21052572"/>
              <a:gd name="connsiteY4242" fmla="*/ 2311236 h 8402012"/>
              <a:gd name="connsiteX4243" fmla="*/ 11641126 w 21052572"/>
              <a:gd name="connsiteY4243" fmla="*/ 2220961 h 8402012"/>
              <a:gd name="connsiteX4244" fmla="*/ 17184972 w 21052572"/>
              <a:gd name="connsiteY4244" fmla="*/ 2213445 h 8402012"/>
              <a:gd name="connsiteX4245" fmla="*/ 17167008 w 21052572"/>
              <a:gd name="connsiteY4245" fmla="*/ 2245554 h 8402012"/>
              <a:gd name="connsiteX4246" fmla="*/ 17184972 w 21052572"/>
              <a:gd name="connsiteY4246" fmla="*/ 2213445 h 8402012"/>
              <a:gd name="connsiteX4247" fmla="*/ 14957293 w 21052572"/>
              <a:gd name="connsiteY4247" fmla="*/ 2213445 h 8402012"/>
              <a:gd name="connsiteX4248" fmla="*/ 14939331 w 21052572"/>
              <a:gd name="connsiteY4248" fmla="*/ 2245554 h 8402012"/>
              <a:gd name="connsiteX4249" fmla="*/ 14957293 w 21052572"/>
              <a:gd name="connsiteY4249" fmla="*/ 2213445 h 8402012"/>
              <a:gd name="connsiteX4250" fmla="*/ 14906153 w 21052572"/>
              <a:gd name="connsiteY4250" fmla="*/ 2213445 h 8402012"/>
              <a:gd name="connsiteX4251" fmla="*/ 14924115 w 21052572"/>
              <a:gd name="connsiteY4251" fmla="*/ 2245554 h 8402012"/>
              <a:gd name="connsiteX4252" fmla="*/ 14906153 w 21052572"/>
              <a:gd name="connsiteY4252" fmla="*/ 2213445 h 8402012"/>
              <a:gd name="connsiteX4253" fmla="*/ 17242848 w 21052572"/>
              <a:gd name="connsiteY4253" fmla="*/ 2199234 h 8402012"/>
              <a:gd name="connsiteX4254" fmla="*/ 17673088 w 21052572"/>
              <a:gd name="connsiteY4254" fmla="*/ 2377508 h 8402012"/>
              <a:gd name="connsiteX4255" fmla="*/ 17616080 w 21052572"/>
              <a:gd name="connsiteY4255" fmla="*/ 2409533 h 8402012"/>
              <a:gd name="connsiteX4256" fmla="*/ 17532184 w 21052572"/>
              <a:gd name="connsiteY4256" fmla="*/ 2390317 h 8402012"/>
              <a:gd name="connsiteX4257" fmla="*/ 17487008 w 21052572"/>
              <a:gd name="connsiteY4257" fmla="*/ 2345482 h 8402012"/>
              <a:gd name="connsiteX4258" fmla="*/ 17428924 w 21052572"/>
              <a:gd name="connsiteY4258" fmla="*/ 2352955 h 8402012"/>
              <a:gd name="connsiteX4259" fmla="*/ 17448284 w 21052572"/>
              <a:gd name="connsiteY4259" fmla="*/ 2308120 h 8402012"/>
              <a:gd name="connsiteX4260" fmla="*/ 17422472 w 21052572"/>
              <a:gd name="connsiteY4260" fmla="*/ 2333740 h 8402012"/>
              <a:gd name="connsiteX4261" fmla="*/ 17352556 w 21052572"/>
              <a:gd name="connsiteY4261" fmla="*/ 2244070 h 8402012"/>
              <a:gd name="connsiteX4262" fmla="*/ 17242848 w 21052572"/>
              <a:gd name="connsiteY4262" fmla="*/ 2199234 h 8402012"/>
              <a:gd name="connsiteX4263" fmla="*/ 12282738 w 21052572"/>
              <a:gd name="connsiteY4263" fmla="*/ 2188728 h 8402012"/>
              <a:gd name="connsiteX4264" fmla="*/ 12238674 w 21052572"/>
              <a:gd name="connsiteY4264" fmla="*/ 2246753 h 8402012"/>
              <a:gd name="connsiteX4265" fmla="*/ 12295635 w 21052572"/>
              <a:gd name="connsiteY4265" fmla="*/ 2246753 h 8402012"/>
              <a:gd name="connsiteX4266" fmla="*/ 12282738 w 21052572"/>
              <a:gd name="connsiteY4266" fmla="*/ 2188728 h 8402012"/>
              <a:gd name="connsiteX4267" fmla="*/ 15280434 w 21052572"/>
              <a:gd name="connsiteY4267" fmla="*/ 2183365 h 8402012"/>
              <a:gd name="connsiteX4268" fmla="*/ 15286416 w 21052572"/>
              <a:gd name="connsiteY4268" fmla="*/ 2187014 h 8402012"/>
              <a:gd name="connsiteX4269" fmla="*/ 15280844 w 21052572"/>
              <a:gd name="connsiteY4269" fmla="*/ 2185551 h 8402012"/>
              <a:gd name="connsiteX4270" fmla="*/ 12468666 w 21052572"/>
              <a:gd name="connsiteY4270" fmla="*/ 2182276 h 8402012"/>
              <a:gd name="connsiteX4271" fmla="*/ 12488011 w 21052572"/>
              <a:gd name="connsiteY4271" fmla="*/ 2214516 h 8402012"/>
              <a:gd name="connsiteX4272" fmla="*/ 12468666 w 21052572"/>
              <a:gd name="connsiteY4272" fmla="*/ 2182276 h 8402012"/>
              <a:gd name="connsiteX4273" fmla="*/ 11846399 w 21052572"/>
              <a:gd name="connsiteY4273" fmla="*/ 2182276 h 8402012"/>
              <a:gd name="connsiteX4274" fmla="*/ 11865744 w 21052572"/>
              <a:gd name="connsiteY4274" fmla="*/ 2214516 h 8402012"/>
              <a:gd name="connsiteX4275" fmla="*/ 11846399 w 21052572"/>
              <a:gd name="connsiteY4275" fmla="*/ 2182276 h 8402012"/>
              <a:gd name="connsiteX4276" fmla="*/ 18661904 w 21052572"/>
              <a:gd name="connsiteY4276" fmla="*/ 2180635 h 8402012"/>
              <a:gd name="connsiteX4277" fmla="*/ 18706440 w 21052572"/>
              <a:gd name="connsiteY4277" fmla="*/ 2199959 h 8402012"/>
              <a:gd name="connsiteX4278" fmla="*/ 18809464 w 21052572"/>
              <a:gd name="connsiteY4278" fmla="*/ 2245047 h 8402012"/>
              <a:gd name="connsiteX4279" fmla="*/ 19014432 w 21052572"/>
              <a:gd name="connsiteY4279" fmla="*/ 2379238 h 8402012"/>
              <a:gd name="connsiteX4280" fmla="*/ 18950044 w 21052572"/>
              <a:gd name="connsiteY4280" fmla="*/ 2372798 h 8402012"/>
              <a:gd name="connsiteX4281" fmla="*/ 18848096 w 21052572"/>
              <a:gd name="connsiteY4281" fmla="*/ 2322341 h 8402012"/>
              <a:gd name="connsiteX4282" fmla="*/ 18751512 w 21052572"/>
              <a:gd name="connsiteY4282" fmla="*/ 2270812 h 8402012"/>
              <a:gd name="connsiteX4283" fmla="*/ 18674244 w 21052572"/>
              <a:gd name="connsiteY4283" fmla="*/ 2212842 h 8402012"/>
              <a:gd name="connsiteX4284" fmla="*/ 18617368 w 21052572"/>
              <a:gd name="connsiteY4284" fmla="*/ 2199959 h 8402012"/>
              <a:gd name="connsiteX4285" fmla="*/ 18661904 w 21052572"/>
              <a:gd name="connsiteY4285" fmla="*/ 2180635 h 8402012"/>
              <a:gd name="connsiteX4286" fmla="*/ 11247076 w 21052572"/>
              <a:gd name="connsiteY4286" fmla="*/ 2180269 h 8402012"/>
              <a:gd name="connsiteX4287" fmla="*/ 11260204 w 21052572"/>
              <a:gd name="connsiteY4287" fmla="*/ 2212375 h 8402012"/>
              <a:gd name="connsiteX4288" fmla="*/ 11247076 w 21052572"/>
              <a:gd name="connsiteY4288" fmla="*/ 2180269 h 8402012"/>
              <a:gd name="connsiteX4289" fmla="*/ 18811700 w 21052572"/>
              <a:gd name="connsiteY4289" fmla="*/ 2180268 h 8402012"/>
              <a:gd name="connsiteX4290" fmla="*/ 18848592 w 21052572"/>
              <a:gd name="connsiteY4290" fmla="*/ 2198714 h 8402012"/>
              <a:gd name="connsiteX4291" fmla="*/ 18811700 w 21052572"/>
              <a:gd name="connsiteY4291" fmla="*/ 2180268 h 8402012"/>
              <a:gd name="connsiteX4292" fmla="*/ 14754483 w 21052572"/>
              <a:gd name="connsiteY4292" fmla="*/ 2180268 h 8402012"/>
              <a:gd name="connsiteX4293" fmla="*/ 14786592 w 21052572"/>
              <a:gd name="connsiteY4293" fmla="*/ 2211011 h 8402012"/>
              <a:gd name="connsiteX4294" fmla="*/ 14754483 w 21052572"/>
              <a:gd name="connsiteY4294" fmla="*/ 2180268 h 8402012"/>
              <a:gd name="connsiteX4295" fmla="*/ 14697603 w 21052572"/>
              <a:gd name="connsiteY4295" fmla="*/ 2180268 h 8402012"/>
              <a:gd name="connsiteX4296" fmla="*/ 14715565 w 21052572"/>
              <a:gd name="connsiteY4296" fmla="*/ 2212374 h 8402012"/>
              <a:gd name="connsiteX4297" fmla="*/ 14697603 w 21052572"/>
              <a:gd name="connsiteY4297" fmla="*/ 2180268 h 8402012"/>
              <a:gd name="connsiteX4298" fmla="*/ 10695937 w 21052572"/>
              <a:gd name="connsiteY4298" fmla="*/ 2175627 h 8402012"/>
              <a:gd name="connsiteX4299" fmla="*/ 10577146 w 21052572"/>
              <a:gd name="connsiteY4299" fmla="*/ 2278994 h 8402012"/>
              <a:gd name="connsiteX4300" fmla="*/ 10743729 w 21052572"/>
              <a:gd name="connsiteY4300" fmla="*/ 2182276 h 8402012"/>
              <a:gd name="connsiteX4301" fmla="*/ 10695937 w 21052572"/>
              <a:gd name="connsiteY4301" fmla="*/ 2175627 h 8402012"/>
              <a:gd name="connsiteX4302" fmla="*/ 16337056 w 21052572"/>
              <a:gd name="connsiteY4302" fmla="*/ 2173999 h 8402012"/>
              <a:gd name="connsiteX4303" fmla="*/ 16346036 w 21052572"/>
              <a:gd name="connsiteY4303" fmla="*/ 2183630 h 8402012"/>
              <a:gd name="connsiteX4304" fmla="*/ 16339536 w 21052572"/>
              <a:gd name="connsiteY4304" fmla="*/ 2197569 h 8402012"/>
              <a:gd name="connsiteX4305" fmla="*/ 16341268 w 21052572"/>
              <a:gd name="connsiteY4305" fmla="*/ 2198879 h 8402012"/>
              <a:gd name="connsiteX4306" fmla="*/ 16304374 w 21052572"/>
              <a:gd name="connsiteY4306" fmla="*/ 2180265 h 8402012"/>
              <a:gd name="connsiteX4307" fmla="*/ 16322820 w 21052572"/>
              <a:gd name="connsiteY4307" fmla="*/ 2184919 h 8402012"/>
              <a:gd name="connsiteX4308" fmla="*/ 16338004 w 21052572"/>
              <a:gd name="connsiteY4308" fmla="*/ 2196409 h 8402012"/>
              <a:gd name="connsiteX4309" fmla="*/ 16328074 w 21052572"/>
              <a:gd name="connsiteY4309" fmla="*/ 2183630 h 8402012"/>
              <a:gd name="connsiteX4310" fmla="*/ 16337056 w 21052572"/>
              <a:gd name="connsiteY4310" fmla="*/ 2173999 h 8402012"/>
              <a:gd name="connsiteX4311" fmla="*/ 16457660 w 21052572"/>
              <a:gd name="connsiteY4311" fmla="*/ 2170178 h 8402012"/>
              <a:gd name="connsiteX4312" fmla="*/ 16473190 w 21052572"/>
              <a:gd name="connsiteY4312" fmla="*/ 2174357 h 8402012"/>
              <a:gd name="connsiteX4313" fmla="*/ 16575380 w 21052572"/>
              <a:gd name="connsiteY4313" fmla="*/ 2206970 h 8402012"/>
              <a:gd name="connsiteX4314" fmla="*/ 16685100 w 21052572"/>
              <a:gd name="connsiteY4314" fmla="*/ 2233059 h 8402012"/>
              <a:gd name="connsiteX4315" fmla="*/ 16710916 w 21052572"/>
              <a:gd name="connsiteY4315" fmla="*/ 2278716 h 8402012"/>
              <a:gd name="connsiteX4316" fmla="*/ 16408650 w 21052572"/>
              <a:gd name="connsiteY4316" fmla="*/ 2200446 h 8402012"/>
              <a:gd name="connsiteX4317" fmla="*/ 16457660 w 21052572"/>
              <a:gd name="connsiteY4317" fmla="*/ 2170178 h 8402012"/>
              <a:gd name="connsiteX4318" fmla="*/ 18613644 w 21052572"/>
              <a:gd name="connsiteY4318" fmla="*/ 2164301 h 8402012"/>
              <a:gd name="connsiteX4319" fmla="*/ 18620752 w 21052572"/>
              <a:gd name="connsiteY4319" fmla="*/ 2167294 h 8402012"/>
              <a:gd name="connsiteX4320" fmla="*/ 18612628 w 21052572"/>
              <a:gd name="connsiteY4320" fmla="*/ 2179269 h 8402012"/>
              <a:gd name="connsiteX4321" fmla="*/ 18613644 w 21052572"/>
              <a:gd name="connsiteY4321" fmla="*/ 2164301 h 8402012"/>
              <a:gd name="connsiteX4322" fmla="*/ 14522234 w 21052572"/>
              <a:gd name="connsiteY4322" fmla="*/ 2151829 h 8402012"/>
              <a:gd name="connsiteX4323" fmla="*/ 14559126 w 21052572"/>
              <a:gd name="connsiteY4323" fmla="*/ 2170631 h 8402012"/>
              <a:gd name="connsiteX4324" fmla="*/ 14522234 w 21052572"/>
              <a:gd name="connsiteY4324" fmla="*/ 2217080 h 8402012"/>
              <a:gd name="connsiteX4325" fmla="*/ 14522234 w 21052572"/>
              <a:gd name="connsiteY4325" fmla="*/ 2151829 h 8402012"/>
              <a:gd name="connsiteX4326" fmla="*/ 16147962 w 21052572"/>
              <a:gd name="connsiteY4326" fmla="*/ 2151828 h 8402012"/>
              <a:gd name="connsiteX4327" fmla="*/ 16165868 w 21052572"/>
              <a:gd name="connsiteY4327" fmla="*/ 2183897 h 8402012"/>
              <a:gd name="connsiteX4328" fmla="*/ 16147962 w 21052572"/>
              <a:gd name="connsiteY4328" fmla="*/ 2151828 h 8402012"/>
              <a:gd name="connsiteX4329" fmla="*/ 13697520 w 21052572"/>
              <a:gd name="connsiteY4329" fmla="*/ 2151828 h 8402012"/>
              <a:gd name="connsiteX4330" fmla="*/ 13715427 w 21052572"/>
              <a:gd name="connsiteY4330" fmla="*/ 2183898 h 8402012"/>
              <a:gd name="connsiteX4331" fmla="*/ 13697520 w 21052572"/>
              <a:gd name="connsiteY4331" fmla="*/ 2151828 h 8402012"/>
              <a:gd name="connsiteX4332" fmla="*/ 11318172 w 21052572"/>
              <a:gd name="connsiteY4332" fmla="*/ 2151828 h 8402012"/>
              <a:gd name="connsiteX4333" fmla="*/ 11336134 w 21052572"/>
              <a:gd name="connsiteY4333" fmla="*/ 2183898 h 8402012"/>
              <a:gd name="connsiteX4334" fmla="*/ 11318172 w 21052572"/>
              <a:gd name="connsiteY4334" fmla="*/ 2151828 h 8402012"/>
              <a:gd name="connsiteX4335" fmla="*/ 12500908 w 21052572"/>
              <a:gd name="connsiteY4335" fmla="*/ 2151111 h 8402012"/>
              <a:gd name="connsiteX4336" fmla="*/ 12546046 w 21052572"/>
              <a:gd name="connsiteY4336" fmla="*/ 2182276 h 8402012"/>
              <a:gd name="connsiteX4337" fmla="*/ 12500908 w 21052572"/>
              <a:gd name="connsiteY4337" fmla="*/ 2151111 h 8402012"/>
              <a:gd name="connsiteX4338" fmla="*/ 12014056 w 21052572"/>
              <a:gd name="connsiteY4338" fmla="*/ 2151111 h 8402012"/>
              <a:gd name="connsiteX4339" fmla="*/ 12014056 w 21052572"/>
              <a:gd name="connsiteY4339" fmla="*/ 2246753 h 8402012"/>
              <a:gd name="connsiteX4340" fmla="*/ 11956021 w 21052572"/>
              <a:gd name="connsiteY4340" fmla="*/ 2246753 h 8402012"/>
              <a:gd name="connsiteX4341" fmla="*/ 12014056 w 21052572"/>
              <a:gd name="connsiteY4341" fmla="*/ 2278994 h 8402012"/>
              <a:gd name="connsiteX4342" fmla="*/ 12122604 w 21052572"/>
              <a:gd name="connsiteY4342" fmla="*/ 2278994 h 8402012"/>
              <a:gd name="connsiteX4343" fmla="*/ 12116155 w 21052572"/>
              <a:gd name="connsiteY4343" fmla="*/ 2240307 h 8402012"/>
              <a:gd name="connsiteX4344" fmla="*/ 12077465 w 21052572"/>
              <a:gd name="connsiteY4344" fmla="*/ 2233859 h 8402012"/>
              <a:gd name="connsiteX4345" fmla="*/ 12014056 w 21052572"/>
              <a:gd name="connsiteY4345" fmla="*/ 2151111 h 8402012"/>
              <a:gd name="connsiteX4346" fmla="*/ 14635094 w 21052572"/>
              <a:gd name="connsiteY4346" fmla="*/ 2143357 h 8402012"/>
              <a:gd name="connsiteX4347" fmla="*/ 14682280 w 21052572"/>
              <a:gd name="connsiteY4347" fmla="*/ 2149120 h 8402012"/>
              <a:gd name="connsiteX4348" fmla="*/ 14602808 w 21052572"/>
              <a:gd name="connsiteY4348" fmla="*/ 2180210 h 8402012"/>
              <a:gd name="connsiteX4349" fmla="*/ 14635094 w 21052572"/>
              <a:gd name="connsiteY4349" fmla="*/ 2143357 h 8402012"/>
              <a:gd name="connsiteX4350" fmla="*/ 15190046 w 21052572"/>
              <a:gd name="connsiteY4350" fmla="*/ 2132885 h 8402012"/>
              <a:gd name="connsiteX4351" fmla="*/ 15233206 w 21052572"/>
              <a:gd name="connsiteY4351" fmla="*/ 2173044 h 8402012"/>
              <a:gd name="connsiteX4352" fmla="*/ 15280844 w 21052572"/>
              <a:gd name="connsiteY4352" fmla="*/ 2185551 h 8402012"/>
              <a:gd name="connsiteX4353" fmla="*/ 15285276 w 21052572"/>
              <a:gd name="connsiteY4353" fmla="*/ 2209141 h 8402012"/>
              <a:gd name="connsiteX4354" fmla="*/ 15299802 w 21052572"/>
              <a:gd name="connsiteY4354" fmla="*/ 2215586 h 8402012"/>
              <a:gd name="connsiteX4355" fmla="*/ 15294960 w 21052572"/>
              <a:gd name="connsiteY4355" fmla="*/ 2192225 h 8402012"/>
              <a:gd name="connsiteX4356" fmla="*/ 15286416 w 21052572"/>
              <a:gd name="connsiteY4356" fmla="*/ 2187014 h 8402012"/>
              <a:gd name="connsiteX4357" fmla="*/ 15288370 w 21052572"/>
              <a:gd name="connsiteY4357" fmla="*/ 2187525 h 8402012"/>
              <a:gd name="connsiteX4358" fmla="*/ 15395570 w 21052572"/>
              <a:gd name="connsiteY4358" fmla="*/ 2189810 h 8402012"/>
              <a:gd name="connsiteX4359" fmla="*/ 15652742 w 21052572"/>
              <a:gd name="connsiteY4359" fmla="*/ 2247805 h 8402012"/>
              <a:gd name="connsiteX4360" fmla="*/ 15906954 w 21052572"/>
              <a:gd name="connsiteY4360" fmla="*/ 2327420 h 8402012"/>
              <a:gd name="connsiteX4361" fmla="*/ 16083400 w 21052572"/>
              <a:gd name="connsiteY4361" fmla="*/ 2390971 h 8402012"/>
              <a:gd name="connsiteX4362" fmla="*/ 16078862 w 21052572"/>
              <a:gd name="connsiteY4362" fmla="*/ 2383508 h 8402012"/>
              <a:gd name="connsiteX4363" fmla="*/ 16090088 w 21052572"/>
              <a:gd name="connsiteY4363" fmla="*/ 2369862 h 8402012"/>
              <a:gd name="connsiteX4364" fmla="*/ 16090088 w 21052572"/>
              <a:gd name="connsiteY4364" fmla="*/ 2385915 h 8402012"/>
              <a:gd name="connsiteX4365" fmla="*/ 16090088 w 21052572"/>
              <a:gd name="connsiteY4365" fmla="*/ 2393380 h 8402012"/>
              <a:gd name="connsiteX4366" fmla="*/ 16166010 w 21052572"/>
              <a:gd name="connsiteY4366" fmla="*/ 2420726 h 8402012"/>
              <a:gd name="connsiteX4367" fmla="*/ 16416724 w 21052572"/>
              <a:gd name="connsiteY4367" fmla="*/ 2517388 h 8402012"/>
              <a:gd name="connsiteX4368" fmla="*/ 16539392 w 21052572"/>
              <a:gd name="connsiteY4368" fmla="*/ 2548535 h 8402012"/>
              <a:gd name="connsiteX4369" fmla="*/ 16571674 w 21052572"/>
              <a:gd name="connsiteY4369" fmla="*/ 2600090 h 8402012"/>
              <a:gd name="connsiteX4370" fmla="*/ 16641616 w 21052572"/>
              <a:gd name="connsiteY4370" fmla="*/ 2651642 h 8402012"/>
              <a:gd name="connsiteX4371" fmla="*/ 16751372 w 21052572"/>
              <a:gd name="connsiteY4371" fmla="*/ 2683863 h 8402012"/>
              <a:gd name="connsiteX4372" fmla="*/ 16814860 w 21052572"/>
              <a:gd name="connsiteY4372" fmla="*/ 2735416 h 8402012"/>
              <a:gd name="connsiteX4373" fmla="*/ 16905244 w 21052572"/>
              <a:gd name="connsiteY4373" fmla="*/ 2785893 h 8402012"/>
              <a:gd name="connsiteX4374" fmla="*/ 16449006 w 21052572"/>
              <a:gd name="connsiteY4374" fmla="*/ 2632309 h 8402012"/>
              <a:gd name="connsiteX4375" fmla="*/ 16507112 w 21052572"/>
              <a:gd name="connsiteY4375" fmla="*/ 2587200 h 8402012"/>
              <a:gd name="connsiteX4376" fmla="*/ 16410268 w 21052572"/>
              <a:gd name="connsiteY4376" fmla="*/ 2600090 h 8402012"/>
              <a:gd name="connsiteX4377" fmla="*/ 16429638 w 21052572"/>
              <a:gd name="connsiteY4377" fmla="*/ 2567868 h 8402012"/>
              <a:gd name="connsiteX4378" fmla="*/ 15614004 w 21052572"/>
              <a:gd name="connsiteY4378" fmla="*/ 2280027 h 8402012"/>
              <a:gd name="connsiteX4379" fmla="*/ 15421394 w 21052572"/>
              <a:gd name="connsiteY4379" fmla="*/ 2228474 h 8402012"/>
              <a:gd name="connsiteX4380" fmla="*/ 15356832 w 21052572"/>
              <a:gd name="connsiteY4380" fmla="*/ 2215586 h 8402012"/>
              <a:gd name="connsiteX4381" fmla="*/ 15324550 w 21052572"/>
              <a:gd name="connsiteY4381" fmla="*/ 2267140 h 8402012"/>
              <a:gd name="connsiteX4382" fmla="*/ 15138398 w 21052572"/>
              <a:gd name="connsiteY4382" fmla="*/ 2202698 h 8402012"/>
              <a:gd name="connsiteX4383" fmla="*/ 14939331 w 21052572"/>
              <a:gd name="connsiteY4383" fmla="*/ 2139329 h 8402012"/>
              <a:gd name="connsiteX4384" fmla="*/ 15190046 w 21052572"/>
              <a:gd name="connsiteY4384" fmla="*/ 2132885 h 8402012"/>
              <a:gd name="connsiteX4385" fmla="*/ 18508352 w 21052572"/>
              <a:gd name="connsiteY4385" fmla="*/ 2125419 h 8402012"/>
              <a:gd name="connsiteX4386" fmla="*/ 18545244 w 21052572"/>
              <a:gd name="connsiteY4386" fmla="*/ 2152502 h 8402012"/>
              <a:gd name="connsiteX4387" fmla="*/ 18508352 w 21052572"/>
              <a:gd name="connsiteY4387" fmla="*/ 2125419 h 8402012"/>
              <a:gd name="connsiteX4388" fmla="*/ 14919346 w 21052572"/>
              <a:gd name="connsiteY4388" fmla="*/ 2125419 h 8402012"/>
              <a:gd name="connsiteX4389" fmla="*/ 14882454 w 21052572"/>
              <a:gd name="connsiteY4389" fmla="*/ 2152503 h 8402012"/>
              <a:gd name="connsiteX4390" fmla="*/ 14919346 w 21052572"/>
              <a:gd name="connsiteY4390" fmla="*/ 2125419 h 8402012"/>
              <a:gd name="connsiteX4391" fmla="*/ 16261716 w 21052572"/>
              <a:gd name="connsiteY4391" fmla="*/ 2123390 h 8402012"/>
              <a:gd name="connsiteX4392" fmla="*/ 16279678 w 21052572"/>
              <a:gd name="connsiteY4392" fmla="*/ 2150689 h 8402012"/>
              <a:gd name="connsiteX4393" fmla="*/ 16261716 w 21052572"/>
              <a:gd name="connsiteY4393" fmla="*/ 2123390 h 8402012"/>
              <a:gd name="connsiteX4394" fmla="*/ 18693204 w 21052572"/>
              <a:gd name="connsiteY4394" fmla="*/ 2123389 h 8402012"/>
              <a:gd name="connsiteX4395" fmla="*/ 18711168 w 21052572"/>
              <a:gd name="connsiteY4395" fmla="*/ 2150689 h 8402012"/>
              <a:gd name="connsiteX4396" fmla="*/ 18693204 w 21052572"/>
              <a:gd name="connsiteY4396" fmla="*/ 2123389 h 8402012"/>
              <a:gd name="connsiteX4397" fmla="*/ 16123246 w 21052572"/>
              <a:gd name="connsiteY4397" fmla="*/ 2118775 h 8402012"/>
              <a:gd name="connsiteX4398" fmla="*/ 16125026 w 21052572"/>
              <a:gd name="connsiteY4398" fmla="*/ 2121793 h 8402012"/>
              <a:gd name="connsiteX4399" fmla="*/ 16126884 w 21052572"/>
              <a:gd name="connsiteY4399" fmla="*/ 2124947 h 8402012"/>
              <a:gd name="connsiteX4400" fmla="*/ 16122316 w 21052572"/>
              <a:gd name="connsiteY4400" fmla="*/ 2117209 h 8402012"/>
              <a:gd name="connsiteX4401" fmla="*/ 16122626 w 21052572"/>
              <a:gd name="connsiteY4401" fmla="*/ 2117724 h 8402012"/>
              <a:gd name="connsiteX4402" fmla="*/ 16123246 w 21052572"/>
              <a:gd name="connsiteY4402" fmla="*/ 2118775 h 8402012"/>
              <a:gd name="connsiteX4403" fmla="*/ 12411705 w 21052572"/>
              <a:gd name="connsiteY4403" fmla="*/ 2105976 h 8402012"/>
              <a:gd name="connsiteX4404" fmla="*/ 12314980 w 21052572"/>
              <a:gd name="connsiteY4404" fmla="*/ 2169380 h 8402012"/>
              <a:gd name="connsiteX4405" fmla="*/ 12373015 w 21052572"/>
              <a:gd name="connsiteY4405" fmla="*/ 2220961 h 8402012"/>
              <a:gd name="connsiteX4406" fmla="*/ 12449321 w 21052572"/>
              <a:gd name="connsiteY4406" fmla="*/ 2201616 h 8402012"/>
              <a:gd name="connsiteX4407" fmla="*/ 12392360 w 21052572"/>
              <a:gd name="connsiteY4407" fmla="*/ 2138215 h 8402012"/>
              <a:gd name="connsiteX4408" fmla="*/ 12411705 w 21052572"/>
              <a:gd name="connsiteY4408" fmla="*/ 2105976 h 8402012"/>
              <a:gd name="connsiteX4409" fmla="*/ 16114788 w 21052572"/>
              <a:gd name="connsiteY4409" fmla="*/ 2104432 h 8402012"/>
              <a:gd name="connsiteX4410" fmla="*/ 16118628 w 21052572"/>
              <a:gd name="connsiteY4410" fmla="*/ 2110942 h 8402012"/>
              <a:gd name="connsiteX4411" fmla="*/ 16120838 w 21052572"/>
              <a:gd name="connsiteY4411" fmla="*/ 2114693 h 8402012"/>
              <a:gd name="connsiteX4412" fmla="*/ 17981248 w 21052572"/>
              <a:gd name="connsiteY4412" fmla="*/ 2101373 h 8402012"/>
              <a:gd name="connsiteX4413" fmla="*/ 17963284 w 21052572"/>
              <a:gd name="connsiteY4413" fmla="*/ 2127057 h 8402012"/>
              <a:gd name="connsiteX4414" fmla="*/ 17981248 w 21052572"/>
              <a:gd name="connsiteY4414" fmla="*/ 2101373 h 8402012"/>
              <a:gd name="connsiteX4415" fmla="*/ 17104208 w 21052572"/>
              <a:gd name="connsiteY4415" fmla="*/ 2099691 h 8402012"/>
              <a:gd name="connsiteX4416" fmla="*/ 17136792 w 21052572"/>
              <a:gd name="connsiteY4416" fmla="*/ 2112489 h 8402012"/>
              <a:gd name="connsiteX4417" fmla="*/ 17194360 w 21052572"/>
              <a:gd name="connsiteY4417" fmla="*/ 2131685 h 8402012"/>
              <a:gd name="connsiteX4418" fmla="*/ 17220428 w 21052572"/>
              <a:gd name="connsiteY4418" fmla="*/ 2194605 h 8402012"/>
              <a:gd name="connsiteX4419" fmla="*/ 17091172 w 21052572"/>
              <a:gd name="connsiteY4419" fmla="*/ 2150880 h 8402012"/>
              <a:gd name="connsiteX4420" fmla="*/ 17104208 w 21052572"/>
              <a:gd name="connsiteY4420" fmla="*/ 2099691 h 8402012"/>
              <a:gd name="connsiteX4421" fmla="*/ 14260920 w 21052572"/>
              <a:gd name="connsiteY4421" fmla="*/ 2099689 h 8402012"/>
              <a:gd name="connsiteX4422" fmla="*/ 14292950 w 21052572"/>
              <a:gd name="connsiteY4422" fmla="*/ 2151828 h 8402012"/>
              <a:gd name="connsiteX4423" fmla="*/ 14362347 w 21052572"/>
              <a:gd name="connsiteY4423" fmla="*/ 2144225 h 8402012"/>
              <a:gd name="connsiteX4424" fmla="*/ 14502209 w 21052572"/>
              <a:gd name="connsiteY4424" fmla="*/ 2170292 h 8402012"/>
              <a:gd name="connsiteX4425" fmla="*/ 14190455 w 21052572"/>
              <a:gd name="connsiteY4425" fmla="*/ 2170292 h 8402012"/>
              <a:gd name="connsiteX4426" fmla="*/ 14260920 w 21052572"/>
              <a:gd name="connsiteY4426" fmla="*/ 2099689 h 8402012"/>
              <a:gd name="connsiteX4427" fmla="*/ 14190452 w 21052572"/>
              <a:gd name="connsiteY4427" fmla="*/ 2094952 h 8402012"/>
              <a:gd name="connsiteX4428" fmla="*/ 14203577 w 21052572"/>
              <a:gd name="connsiteY4428" fmla="*/ 2127058 h 8402012"/>
              <a:gd name="connsiteX4429" fmla="*/ 14190452 w 21052572"/>
              <a:gd name="connsiteY4429" fmla="*/ 2094952 h 8402012"/>
              <a:gd name="connsiteX4430" fmla="*/ 14133574 w 21052572"/>
              <a:gd name="connsiteY4430" fmla="*/ 2094952 h 8402012"/>
              <a:gd name="connsiteX4431" fmla="*/ 14146699 w 21052572"/>
              <a:gd name="connsiteY4431" fmla="*/ 2127058 h 8402012"/>
              <a:gd name="connsiteX4432" fmla="*/ 14133574 w 21052572"/>
              <a:gd name="connsiteY4432" fmla="*/ 2094952 h 8402012"/>
              <a:gd name="connsiteX4433" fmla="*/ 12431051 w 21052572"/>
              <a:gd name="connsiteY4433" fmla="*/ 2093081 h 8402012"/>
              <a:gd name="connsiteX4434" fmla="*/ 12449321 w 21052572"/>
              <a:gd name="connsiteY4434" fmla="*/ 2125320 h 8402012"/>
              <a:gd name="connsiteX4435" fmla="*/ 12431051 w 21052572"/>
              <a:gd name="connsiteY4435" fmla="*/ 2093081 h 8402012"/>
              <a:gd name="connsiteX4436" fmla="*/ 14837330 w 21052572"/>
              <a:gd name="connsiteY4436" fmla="*/ 2086762 h 8402012"/>
              <a:gd name="connsiteX4437" fmla="*/ 14867131 w 21052572"/>
              <a:gd name="connsiteY4437" fmla="*/ 2124830 h 8402012"/>
              <a:gd name="connsiteX4438" fmla="*/ 14787662 w 21052572"/>
              <a:gd name="connsiteY4438" fmla="*/ 2092433 h 8402012"/>
              <a:gd name="connsiteX4439" fmla="*/ 14837330 w 21052572"/>
              <a:gd name="connsiteY4439" fmla="*/ 2086762 h 8402012"/>
              <a:gd name="connsiteX4440" fmla="*/ 16905460 w 21052572"/>
              <a:gd name="connsiteY4440" fmla="*/ 2068083 h 8402012"/>
              <a:gd name="connsiteX4441" fmla="*/ 16935248 w 21052572"/>
              <a:gd name="connsiteY4441" fmla="*/ 2068393 h 8402012"/>
              <a:gd name="connsiteX4442" fmla="*/ 16969904 w 21052572"/>
              <a:gd name="connsiteY4442" fmla="*/ 2068083 h 8402012"/>
              <a:gd name="connsiteX4443" fmla="*/ 17075880 w 21052572"/>
              <a:gd name="connsiteY4443" fmla="*/ 2108129 h 8402012"/>
              <a:gd name="connsiteX4444" fmla="*/ 16922364 w 21052572"/>
              <a:gd name="connsiteY4444" fmla="*/ 2141243 h 8402012"/>
              <a:gd name="connsiteX4445" fmla="*/ 16961012 w 21052572"/>
              <a:gd name="connsiteY4445" fmla="*/ 2094884 h 8402012"/>
              <a:gd name="connsiteX4446" fmla="*/ 16909484 w 21052572"/>
              <a:gd name="connsiteY4446" fmla="*/ 2127997 h 8402012"/>
              <a:gd name="connsiteX4447" fmla="*/ 16825748 w 21052572"/>
              <a:gd name="connsiteY4447" fmla="*/ 2108129 h 8402012"/>
              <a:gd name="connsiteX4448" fmla="*/ 16905460 w 21052572"/>
              <a:gd name="connsiteY4448" fmla="*/ 2068083 h 8402012"/>
              <a:gd name="connsiteX4449" fmla="*/ 14640725 w 21052572"/>
              <a:gd name="connsiteY4449" fmla="*/ 2061772 h 8402012"/>
              <a:gd name="connsiteX4450" fmla="*/ 14658687 w 21052572"/>
              <a:gd name="connsiteY4450" fmla="*/ 2093880 h 8402012"/>
              <a:gd name="connsiteX4451" fmla="*/ 14640725 w 21052572"/>
              <a:gd name="connsiteY4451" fmla="*/ 2061772 h 8402012"/>
              <a:gd name="connsiteX4452" fmla="*/ 14602808 w 21052572"/>
              <a:gd name="connsiteY4452" fmla="*/ 2061772 h 8402012"/>
              <a:gd name="connsiteX4453" fmla="*/ 14620770 w 21052572"/>
              <a:gd name="connsiteY4453" fmla="*/ 2093881 h 8402012"/>
              <a:gd name="connsiteX4454" fmla="*/ 14602808 w 21052572"/>
              <a:gd name="connsiteY4454" fmla="*/ 2061772 h 8402012"/>
              <a:gd name="connsiteX4455" fmla="*/ 13882368 w 21052572"/>
              <a:gd name="connsiteY4455" fmla="*/ 2061772 h 8402012"/>
              <a:gd name="connsiteX4456" fmla="*/ 13900330 w 21052572"/>
              <a:gd name="connsiteY4456" fmla="*/ 2093881 h 8402012"/>
              <a:gd name="connsiteX4457" fmla="*/ 13882368 w 21052572"/>
              <a:gd name="connsiteY4457" fmla="*/ 2061772 h 8402012"/>
              <a:gd name="connsiteX4458" fmla="*/ 18584188 w 21052572"/>
              <a:gd name="connsiteY4458" fmla="*/ 2061771 h 8402012"/>
              <a:gd name="connsiteX4459" fmla="*/ 18602152 w 21052572"/>
              <a:gd name="connsiteY4459" fmla="*/ 2093880 h 8402012"/>
              <a:gd name="connsiteX4460" fmla="*/ 18584188 w 21052572"/>
              <a:gd name="connsiteY4460" fmla="*/ 2061771 h 8402012"/>
              <a:gd name="connsiteX4461" fmla="*/ 15787742 w 21052572"/>
              <a:gd name="connsiteY4461" fmla="*/ 2061771 h 8402012"/>
              <a:gd name="connsiteX4462" fmla="*/ 15805704 w 21052572"/>
              <a:gd name="connsiteY4462" fmla="*/ 2093880 h 8402012"/>
              <a:gd name="connsiteX4463" fmla="*/ 15787742 w 21052572"/>
              <a:gd name="connsiteY4463" fmla="*/ 2061771 h 8402012"/>
              <a:gd name="connsiteX4464" fmla="*/ 14076700 w 21052572"/>
              <a:gd name="connsiteY4464" fmla="*/ 2061769 h 8402012"/>
              <a:gd name="connsiteX4465" fmla="*/ 14113564 w 21052572"/>
              <a:gd name="connsiteY4465" fmla="*/ 2092513 h 8402012"/>
              <a:gd name="connsiteX4466" fmla="*/ 14076700 w 21052572"/>
              <a:gd name="connsiteY4466" fmla="*/ 2061769 h 8402012"/>
              <a:gd name="connsiteX4467" fmla="*/ 12597633 w 21052572"/>
              <a:gd name="connsiteY4467" fmla="*/ 2060841 h 8402012"/>
              <a:gd name="connsiteX4468" fmla="*/ 12616978 w 21052572"/>
              <a:gd name="connsiteY4468" fmla="*/ 2093081 h 8402012"/>
              <a:gd name="connsiteX4469" fmla="*/ 12597633 w 21052572"/>
              <a:gd name="connsiteY4469" fmla="*/ 2060841 h 8402012"/>
              <a:gd name="connsiteX4470" fmla="*/ 11089791 w 21052572"/>
              <a:gd name="connsiteY4470" fmla="*/ 2060841 h 8402012"/>
              <a:gd name="connsiteX4471" fmla="*/ 10994140 w 21052572"/>
              <a:gd name="connsiteY4471" fmla="*/ 2080184 h 8402012"/>
              <a:gd name="connsiteX4472" fmla="*/ 10910311 w 21052572"/>
              <a:gd name="connsiteY4472" fmla="*/ 2118874 h 8402012"/>
              <a:gd name="connsiteX4473" fmla="*/ 11000588 w 21052572"/>
              <a:gd name="connsiteY4473" fmla="*/ 2099528 h 8402012"/>
              <a:gd name="connsiteX4474" fmla="*/ 11089791 w 21052572"/>
              <a:gd name="connsiteY4474" fmla="*/ 2093081 h 8402012"/>
              <a:gd name="connsiteX4475" fmla="*/ 11089791 w 21052572"/>
              <a:gd name="connsiteY4475" fmla="*/ 2060841 h 8402012"/>
              <a:gd name="connsiteX4476" fmla="*/ 14582825 w 21052572"/>
              <a:gd name="connsiteY4476" fmla="*/ 2058905 h 8402012"/>
              <a:gd name="connsiteX4477" fmla="*/ 14545933 w 21052572"/>
              <a:gd name="connsiteY4477" fmla="*/ 2091973 h 8402012"/>
              <a:gd name="connsiteX4478" fmla="*/ 14582825 w 21052572"/>
              <a:gd name="connsiteY4478" fmla="*/ 2058905 h 8402012"/>
              <a:gd name="connsiteX4479" fmla="*/ 16127910 w 21052572"/>
              <a:gd name="connsiteY4479" fmla="*/ 2047554 h 8402012"/>
              <a:gd name="connsiteX4480" fmla="*/ 16122178 w 21052572"/>
              <a:gd name="connsiteY4480" fmla="*/ 2116971 h 8402012"/>
              <a:gd name="connsiteX4481" fmla="*/ 16121348 w 21052572"/>
              <a:gd name="connsiteY4481" fmla="*/ 2127023 h 8402012"/>
              <a:gd name="connsiteX4482" fmla="*/ 16120838 w 21052572"/>
              <a:gd name="connsiteY4482" fmla="*/ 2114693 h 8402012"/>
              <a:gd name="connsiteX4483" fmla="*/ 16119708 w 21052572"/>
              <a:gd name="connsiteY4483" fmla="*/ 2087288 h 8402012"/>
              <a:gd name="connsiteX4484" fmla="*/ 16127910 w 21052572"/>
              <a:gd name="connsiteY4484" fmla="*/ 2047554 h 8402012"/>
              <a:gd name="connsiteX4485" fmla="*/ 12841596 w 21052572"/>
              <a:gd name="connsiteY4485" fmla="*/ 2035049 h 8402012"/>
              <a:gd name="connsiteX4486" fmla="*/ 12859867 w 21052572"/>
              <a:gd name="connsiteY4486" fmla="*/ 2060841 h 8402012"/>
              <a:gd name="connsiteX4487" fmla="*/ 12841596 w 21052572"/>
              <a:gd name="connsiteY4487" fmla="*/ 2035049 h 8402012"/>
              <a:gd name="connsiteX4488" fmla="*/ 11109136 w 21052572"/>
              <a:gd name="connsiteY4488" fmla="*/ 2035049 h 8402012"/>
              <a:gd name="connsiteX4489" fmla="*/ 11128481 w 21052572"/>
              <a:gd name="connsiteY4489" fmla="*/ 2060841 h 8402012"/>
              <a:gd name="connsiteX4490" fmla="*/ 11109136 w 21052572"/>
              <a:gd name="connsiteY4490" fmla="*/ 2035049 h 8402012"/>
              <a:gd name="connsiteX4491" fmla="*/ 14394263 w 21052572"/>
              <a:gd name="connsiteY4491" fmla="*/ 2033332 h 8402012"/>
              <a:gd name="connsiteX4492" fmla="*/ 14426372 w 21052572"/>
              <a:gd name="connsiteY4492" fmla="*/ 2033332 h 8402012"/>
              <a:gd name="connsiteX4493" fmla="*/ 14426372 w 21052572"/>
              <a:gd name="connsiteY4493" fmla="*/ 2089176 h 8402012"/>
              <a:gd name="connsiteX4494" fmla="*/ 14394263 w 21052572"/>
              <a:gd name="connsiteY4494" fmla="*/ 2089176 h 8402012"/>
              <a:gd name="connsiteX4495" fmla="*/ 14394263 w 21052572"/>
              <a:gd name="connsiteY4495" fmla="*/ 2033332 h 8402012"/>
              <a:gd name="connsiteX4496" fmla="*/ 19829744 w 21052572"/>
              <a:gd name="connsiteY4496" fmla="*/ 2033331 h 8402012"/>
              <a:gd name="connsiteX4497" fmla="*/ 19811784 w 21052572"/>
              <a:gd name="connsiteY4497" fmla="*/ 2060630 h 8402012"/>
              <a:gd name="connsiteX4498" fmla="*/ 19829744 w 21052572"/>
              <a:gd name="connsiteY4498" fmla="*/ 2033331 h 8402012"/>
              <a:gd name="connsiteX4499" fmla="*/ 11178456 w 21052572"/>
              <a:gd name="connsiteY4499" fmla="*/ 2031019 h 8402012"/>
              <a:gd name="connsiteX4500" fmla="*/ 11147826 w 21052572"/>
              <a:gd name="connsiteY4500" fmla="*/ 2035049 h 8402012"/>
              <a:gd name="connsiteX4501" fmla="*/ 11199413 w 21052572"/>
              <a:gd name="connsiteY4501" fmla="*/ 2060841 h 8402012"/>
              <a:gd name="connsiteX4502" fmla="*/ 11178456 w 21052572"/>
              <a:gd name="connsiteY4502" fmla="*/ 2031019 h 8402012"/>
              <a:gd name="connsiteX4503" fmla="*/ 16039142 w 21052572"/>
              <a:gd name="connsiteY4503" fmla="*/ 2016016 h 8402012"/>
              <a:gd name="connsiteX4504" fmla="*/ 16071062 w 21052572"/>
              <a:gd name="connsiteY4504" fmla="*/ 2060704 h 8402012"/>
              <a:gd name="connsiteX4505" fmla="*/ 16019990 w 21052572"/>
              <a:gd name="connsiteY4505" fmla="*/ 2060704 h 8402012"/>
              <a:gd name="connsiteX4506" fmla="*/ 16039142 w 21052572"/>
              <a:gd name="connsiteY4506" fmla="*/ 2016016 h 8402012"/>
              <a:gd name="connsiteX4507" fmla="*/ 16166922 w 21052572"/>
              <a:gd name="connsiteY4507" fmla="*/ 2000155 h 8402012"/>
              <a:gd name="connsiteX4508" fmla="*/ 16184884 w 21052572"/>
              <a:gd name="connsiteY4508" fmla="*/ 2032260 h 8402012"/>
              <a:gd name="connsiteX4509" fmla="*/ 16166922 w 21052572"/>
              <a:gd name="connsiteY4509" fmla="*/ 2000155 h 8402012"/>
              <a:gd name="connsiteX4510" fmla="*/ 14299466 w 21052572"/>
              <a:gd name="connsiteY4510" fmla="*/ 2000155 h 8402012"/>
              <a:gd name="connsiteX4511" fmla="*/ 14317428 w 21052572"/>
              <a:gd name="connsiteY4511" fmla="*/ 2032260 h 8402012"/>
              <a:gd name="connsiteX4512" fmla="*/ 14299466 w 21052572"/>
              <a:gd name="connsiteY4512" fmla="*/ 2000155 h 8402012"/>
              <a:gd name="connsiteX4513" fmla="*/ 12188884 w 21052572"/>
              <a:gd name="connsiteY4513" fmla="*/ 2000155 h 8402012"/>
              <a:gd name="connsiteX4514" fmla="*/ 12208172 w 21052572"/>
              <a:gd name="connsiteY4514" fmla="*/ 2045305 h 8402012"/>
              <a:gd name="connsiteX4515" fmla="*/ 12092441 w 21052572"/>
              <a:gd name="connsiteY4515" fmla="*/ 2038855 h 8402012"/>
              <a:gd name="connsiteX4516" fmla="*/ 12188884 w 21052572"/>
              <a:gd name="connsiteY4516" fmla="*/ 2000155 h 8402012"/>
              <a:gd name="connsiteX4517" fmla="*/ 18451476 w 21052572"/>
              <a:gd name="connsiteY4517" fmla="*/ 2000154 h 8402012"/>
              <a:gd name="connsiteX4518" fmla="*/ 18469436 w 21052572"/>
              <a:gd name="connsiteY4518" fmla="*/ 2032260 h 8402012"/>
              <a:gd name="connsiteX4519" fmla="*/ 18451476 w 21052572"/>
              <a:gd name="connsiteY4519" fmla="*/ 2000154 h 8402012"/>
              <a:gd name="connsiteX4520" fmla="*/ 13031555 w 21052572"/>
              <a:gd name="connsiteY4520" fmla="*/ 1999585 h 8402012"/>
              <a:gd name="connsiteX4521" fmla="*/ 12995282 w 21052572"/>
              <a:gd name="connsiteY4521" fmla="*/ 2002809 h 8402012"/>
              <a:gd name="connsiteX4522" fmla="*/ 13053318 w 21052572"/>
              <a:gd name="connsiteY4522" fmla="*/ 2035049 h 8402012"/>
              <a:gd name="connsiteX4523" fmla="*/ 13031555 w 21052572"/>
              <a:gd name="connsiteY4523" fmla="*/ 1999585 h 8402012"/>
              <a:gd name="connsiteX4524" fmla="*/ 11286197 w 21052572"/>
              <a:gd name="connsiteY4524" fmla="*/ 1997167 h 8402012"/>
              <a:gd name="connsiteX4525" fmla="*/ 11243477 w 21052572"/>
              <a:gd name="connsiteY4525" fmla="*/ 2002809 h 8402012"/>
              <a:gd name="connsiteX4526" fmla="*/ 11314409 w 21052572"/>
              <a:gd name="connsiteY4526" fmla="*/ 2035049 h 8402012"/>
              <a:gd name="connsiteX4527" fmla="*/ 11286197 w 21052572"/>
              <a:gd name="connsiteY4527" fmla="*/ 1997167 h 8402012"/>
              <a:gd name="connsiteX4528" fmla="*/ 14236957 w 21052572"/>
              <a:gd name="connsiteY4528" fmla="*/ 1995551 h 8402012"/>
              <a:gd name="connsiteX4529" fmla="*/ 14284143 w 21052572"/>
              <a:gd name="connsiteY4529" fmla="*/ 2003497 h 8402012"/>
              <a:gd name="connsiteX4530" fmla="*/ 14204671 w 21052572"/>
              <a:gd name="connsiteY4530" fmla="*/ 2035280 h 8402012"/>
              <a:gd name="connsiteX4531" fmla="*/ 14236957 w 21052572"/>
              <a:gd name="connsiteY4531" fmla="*/ 1995551 h 8402012"/>
              <a:gd name="connsiteX4532" fmla="*/ 13735437 w 21052572"/>
              <a:gd name="connsiteY4532" fmla="*/ 1971717 h 8402012"/>
              <a:gd name="connsiteX4533" fmla="*/ 13979312 w 21052572"/>
              <a:gd name="connsiteY4533" fmla="*/ 1971717 h 8402012"/>
              <a:gd name="connsiteX4534" fmla="*/ 13947082 w 21052572"/>
              <a:gd name="connsiteY4534" fmla="*/ 2056220 h 8402012"/>
              <a:gd name="connsiteX4535" fmla="*/ 14056665 w 21052572"/>
              <a:gd name="connsiteY4535" fmla="*/ 2062720 h 8402012"/>
              <a:gd name="connsiteX4536" fmla="*/ 14056665 w 21052572"/>
              <a:gd name="connsiteY4536" fmla="*/ 2127722 h 8402012"/>
              <a:gd name="connsiteX4537" fmla="*/ 13979312 w 21052572"/>
              <a:gd name="connsiteY4537" fmla="*/ 2108222 h 8402012"/>
              <a:gd name="connsiteX4538" fmla="*/ 14056665 w 21052572"/>
              <a:gd name="connsiteY4538" fmla="*/ 2185141 h 8402012"/>
              <a:gd name="connsiteX4539" fmla="*/ 13927744 w 21052572"/>
              <a:gd name="connsiteY4539" fmla="*/ 2185141 h 8402012"/>
              <a:gd name="connsiteX4540" fmla="*/ 13864358 w 21052572"/>
              <a:gd name="connsiteY4540" fmla="*/ 2191641 h 8402012"/>
              <a:gd name="connsiteX4541" fmla="*/ 13877250 w 21052572"/>
              <a:gd name="connsiteY4541" fmla="*/ 2153723 h 8402012"/>
              <a:gd name="connsiteX4542" fmla="*/ 13927744 w 21052572"/>
              <a:gd name="connsiteY4542" fmla="*/ 2114722 h 8402012"/>
              <a:gd name="connsiteX4543" fmla="*/ 13914852 w 21052572"/>
              <a:gd name="connsiteY4543" fmla="*/ 2010719 h 8402012"/>
              <a:gd name="connsiteX4544" fmla="*/ 13838574 w 21052572"/>
              <a:gd name="connsiteY4544" fmla="*/ 2004218 h 8402012"/>
              <a:gd name="connsiteX4545" fmla="*/ 13735437 w 21052572"/>
              <a:gd name="connsiteY4545" fmla="*/ 1971717 h 8402012"/>
              <a:gd name="connsiteX4546" fmla="*/ 14019822 w 21052572"/>
              <a:gd name="connsiteY4546" fmla="*/ 1971714 h 8402012"/>
              <a:gd name="connsiteX4547" fmla="*/ 14056714 w 21052572"/>
              <a:gd name="connsiteY4547" fmla="*/ 1971714 h 8402012"/>
              <a:gd name="connsiteX4548" fmla="*/ 14056714 w 21052572"/>
              <a:gd name="connsiteY4548" fmla="*/ 2036984 h 8402012"/>
              <a:gd name="connsiteX4549" fmla="*/ 14019822 w 21052572"/>
              <a:gd name="connsiteY4549" fmla="*/ 2036984 h 8402012"/>
              <a:gd name="connsiteX4550" fmla="*/ 14019822 w 21052572"/>
              <a:gd name="connsiteY4550" fmla="*/ 1971714 h 8402012"/>
              <a:gd name="connsiteX4551" fmla="*/ 16619262 w 21052572"/>
              <a:gd name="connsiteY4551" fmla="*/ 1970570 h 8402012"/>
              <a:gd name="connsiteX4552" fmla="*/ 16657954 w 21052572"/>
              <a:gd name="connsiteY4552" fmla="*/ 2002809 h 8402012"/>
              <a:gd name="connsiteX4553" fmla="*/ 16619262 w 21052572"/>
              <a:gd name="connsiteY4553" fmla="*/ 1970570 h 8402012"/>
              <a:gd name="connsiteX4554" fmla="*/ 11333754 w 21052572"/>
              <a:gd name="connsiteY4554" fmla="*/ 1970570 h 8402012"/>
              <a:gd name="connsiteX4555" fmla="*/ 11333754 w 21052572"/>
              <a:gd name="connsiteY4555" fmla="*/ 2035049 h 8402012"/>
              <a:gd name="connsiteX4556" fmla="*/ 11391789 w 21052572"/>
              <a:gd name="connsiteY4556" fmla="*/ 1970570 h 8402012"/>
              <a:gd name="connsiteX4557" fmla="*/ 11333754 w 21052572"/>
              <a:gd name="connsiteY4557" fmla="*/ 1970570 h 8402012"/>
              <a:gd name="connsiteX4558" fmla="*/ 18202116 w 21052572"/>
              <a:gd name="connsiteY4558" fmla="*/ 1969073 h 8402012"/>
              <a:gd name="connsiteX4559" fmla="*/ 18222916 w 21052572"/>
              <a:gd name="connsiteY4559" fmla="*/ 2004972 h 8402012"/>
              <a:gd name="connsiteX4560" fmla="*/ 18167092 w 21052572"/>
              <a:gd name="connsiteY4560" fmla="*/ 1972337 h 8402012"/>
              <a:gd name="connsiteX4561" fmla="*/ 18202116 w 21052572"/>
              <a:gd name="connsiteY4561" fmla="*/ 1969073 h 8402012"/>
              <a:gd name="connsiteX4562" fmla="*/ 11696783 w 21052572"/>
              <a:gd name="connsiteY4562" fmla="*/ 1960705 h 8402012"/>
              <a:gd name="connsiteX4563" fmla="*/ 11710433 w 21052572"/>
              <a:gd name="connsiteY4563" fmla="*/ 1970338 h 8402012"/>
              <a:gd name="connsiteX4564" fmla="*/ 11696783 w 21052572"/>
              <a:gd name="connsiteY4564" fmla="*/ 1989603 h 8402012"/>
              <a:gd name="connsiteX4565" fmla="*/ 11683133 w 21052572"/>
              <a:gd name="connsiteY4565" fmla="*/ 1970338 h 8402012"/>
              <a:gd name="connsiteX4566" fmla="*/ 11696783 w 21052572"/>
              <a:gd name="connsiteY4566" fmla="*/ 1960705 h 8402012"/>
              <a:gd name="connsiteX4567" fmla="*/ 12365153 w 21052572"/>
              <a:gd name="connsiteY4567" fmla="*/ 1943012 h 8402012"/>
              <a:gd name="connsiteX4568" fmla="*/ 12374134 w 21052572"/>
              <a:gd name="connsiteY4568" fmla="*/ 1951702 h 8402012"/>
              <a:gd name="connsiteX4569" fmla="*/ 12356172 w 21052572"/>
              <a:gd name="connsiteY4569" fmla="*/ 1951702 h 8402012"/>
              <a:gd name="connsiteX4570" fmla="*/ 12365153 w 21052572"/>
              <a:gd name="connsiteY4570" fmla="*/ 1943012 h 8402012"/>
              <a:gd name="connsiteX4571" fmla="*/ 13318343 w 21052572"/>
              <a:gd name="connsiteY4571" fmla="*/ 1938535 h 8402012"/>
              <a:gd name="connsiteX4572" fmla="*/ 13364638 w 21052572"/>
              <a:gd name="connsiteY4572" fmla="*/ 1971170 h 8402012"/>
              <a:gd name="connsiteX4573" fmla="*/ 13318343 w 21052572"/>
              <a:gd name="connsiteY4573" fmla="*/ 2003805 h 8402012"/>
              <a:gd name="connsiteX4574" fmla="*/ 13318343 w 21052572"/>
              <a:gd name="connsiteY4574" fmla="*/ 1938535 h 8402012"/>
              <a:gd name="connsiteX4575" fmla="*/ 12421964 w 21052572"/>
              <a:gd name="connsiteY4575" fmla="*/ 1938535 h 8402012"/>
              <a:gd name="connsiteX4576" fmla="*/ 12435614 w 21052572"/>
              <a:gd name="connsiteY4576" fmla="*/ 2003805 h 8402012"/>
              <a:gd name="connsiteX4577" fmla="*/ 12421964 w 21052572"/>
              <a:gd name="connsiteY4577" fmla="*/ 1938535 h 8402012"/>
              <a:gd name="connsiteX4578" fmla="*/ 18110216 w 21052572"/>
              <a:gd name="connsiteY4578" fmla="*/ 1938534 h 8402012"/>
              <a:gd name="connsiteX4579" fmla="*/ 18128180 w 21052572"/>
              <a:gd name="connsiteY4579" fmla="*/ 1970643 h 8402012"/>
              <a:gd name="connsiteX4580" fmla="*/ 18110216 w 21052572"/>
              <a:gd name="connsiteY4580" fmla="*/ 1938534 h 8402012"/>
              <a:gd name="connsiteX4581" fmla="*/ 12383475 w 21052572"/>
              <a:gd name="connsiteY4581" fmla="*/ 1938533 h 8402012"/>
              <a:gd name="connsiteX4582" fmla="*/ 12383475 w 21052572"/>
              <a:gd name="connsiteY4582" fmla="*/ 1938533 h 8402012"/>
              <a:gd name="connsiteX4583" fmla="*/ 16540538 w 21052572"/>
              <a:gd name="connsiteY4583" fmla="*/ 1935509 h 8402012"/>
              <a:gd name="connsiteX4584" fmla="*/ 16504266 w 21052572"/>
              <a:gd name="connsiteY4584" fmla="*/ 1938330 h 8402012"/>
              <a:gd name="connsiteX4585" fmla="*/ 16562302 w 21052572"/>
              <a:gd name="connsiteY4585" fmla="*/ 1970570 h 8402012"/>
              <a:gd name="connsiteX4586" fmla="*/ 16540538 w 21052572"/>
              <a:gd name="connsiteY4586" fmla="*/ 1935509 h 8402012"/>
              <a:gd name="connsiteX4587" fmla="*/ 13512141 w 21052572"/>
              <a:gd name="connsiteY4587" fmla="*/ 1934663 h 8402012"/>
              <a:gd name="connsiteX4588" fmla="*/ 13540053 w 21052572"/>
              <a:gd name="connsiteY4588" fmla="*/ 1972809 h 8402012"/>
              <a:gd name="connsiteX4589" fmla="*/ 13465271 w 21052572"/>
              <a:gd name="connsiteY4589" fmla="*/ 1939995 h 8402012"/>
              <a:gd name="connsiteX4590" fmla="*/ 13512141 w 21052572"/>
              <a:gd name="connsiteY4590" fmla="*/ 1934663 h 8402012"/>
              <a:gd name="connsiteX4591" fmla="*/ 17463408 w 21052572"/>
              <a:gd name="connsiteY4591" fmla="*/ 1927584 h 8402012"/>
              <a:gd name="connsiteX4592" fmla="*/ 17462720 w 21052572"/>
              <a:gd name="connsiteY4592" fmla="*/ 1930268 h 8402012"/>
              <a:gd name="connsiteX4593" fmla="*/ 17460872 w 21052572"/>
              <a:gd name="connsiteY4593" fmla="*/ 1937447 h 8402012"/>
              <a:gd name="connsiteX4594" fmla="*/ 11635483 w 21052572"/>
              <a:gd name="connsiteY4594" fmla="*/ 1919987 h 8402012"/>
              <a:gd name="connsiteX4595" fmla="*/ 11632840 w 21052572"/>
              <a:gd name="connsiteY4595" fmla="*/ 1930269 h 8402012"/>
              <a:gd name="connsiteX4596" fmla="*/ 11630994 w 21052572"/>
              <a:gd name="connsiteY4596" fmla="*/ 1937447 h 8402012"/>
              <a:gd name="connsiteX4597" fmla="*/ 11634762 w 21052572"/>
              <a:gd name="connsiteY4597" fmla="*/ 1922791 h 8402012"/>
              <a:gd name="connsiteX4598" fmla="*/ 12375132 w 21052572"/>
              <a:gd name="connsiteY4598" fmla="*/ 1919572 h 8402012"/>
              <a:gd name="connsiteX4599" fmla="*/ 12412024 w 21052572"/>
              <a:gd name="connsiteY4599" fmla="*/ 1919572 h 8402012"/>
              <a:gd name="connsiteX4600" fmla="*/ 12405876 w 21052572"/>
              <a:gd name="connsiteY4600" fmla="*/ 1937479 h 8402012"/>
              <a:gd name="connsiteX4601" fmla="*/ 12375132 w 21052572"/>
              <a:gd name="connsiteY4601" fmla="*/ 1919572 h 8402012"/>
              <a:gd name="connsiteX4602" fmla="*/ 11526130 w 21052572"/>
              <a:gd name="connsiteY4602" fmla="*/ 1913613 h 8402012"/>
              <a:gd name="connsiteX4603" fmla="*/ 11448750 w 21052572"/>
              <a:gd name="connsiteY4603" fmla="*/ 1989913 h 8402012"/>
              <a:gd name="connsiteX4604" fmla="*/ 11526130 w 21052572"/>
              <a:gd name="connsiteY4604" fmla="*/ 1970570 h 8402012"/>
              <a:gd name="connsiteX4605" fmla="*/ 11526130 w 21052572"/>
              <a:gd name="connsiteY4605" fmla="*/ 1913613 h 8402012"/>
              <a:gd name="connsiteX4606" fmla="*/ 17427460 w 21052572"/>
              <a:gd name="connsiteY4606" fmla="*/ 1907166 h 8402012"/>
              <a:gd name="connsiteX4607" fmla="*/ 17466152 w 21052572"/>
              <a:gd name="connsiteY4607" fmla="*/ 1951226 h 8402012"/>
              <a:gd name="connsiteX4608" fmla="*/ 17472800 w 21052572"/>
              <a:gd name="connsiteY4608" fmla="*/ 1932101 h 8402012"/>
              <a:gd name="connsiteX4609" fmla="*/ 17464508 w 21052572"/>
              <a:gd name="connsiteY4609" fmla="*/ 1923313 h 8402012"/>
              <a:gd name="connsiteX4610" fmla="*/ 17461312 w 21052572"/>
              <a:gd name="connsiteY4610" fmla="*/ 1919928 h 8402012"/>
              <a:gd name="connsiteX4611" fmla="*/ 17427460 w 21052572"/>
              <a:gd name="connsiteY4611" fmla="*/ 1907166 h 8402012"/>
              <a:gd name="connsiteX4612" fmla="*/ 13639647 w 21052572"/>
              <a:gd name="connsiteY4612" fmla="*/ 1905357 h 8402012"/>
              <a:gd name="connsiteX4613" fmla="*/ 13621685 w 21052572"/>
              <a:gd name="connsiteY4613" fmla="*/ 1937427 h 8402012"/>
              <a:gd name="connsiteX4614" fmla="*/ 13639647 w 21052572"/>
              <a:gd name="connsiteY4614" fmla="*/ 1905357 h 8402012"/>
              <a:gd name="connsiteX4615" fmla="*/ 12468929 w 21052572"/>
              <a:gd name="connsiteY4615" fmla="*/ 1905357 h 8402012"/>
              <a:gd name="connsiteX4616" fmla="*/ 12450967 w 21052572"/>
              <a:gd name="connsiteY4616" fmla="*/ 1937427 h 8402012"/>
              <a:gd name="connsiteX4617" fmla="*/ 12468929 w 21052572"/>
              <a:gd name="connsiteY4617" fmla="*/ 1905357 h 8402012"/>
              <a:gd name="connsiteX4618" fmla="*/ 16455904 w 21052572"/>
              <a:gd name="connsiteY4618" fmla="*/ 1901389 h 8402012"/>
              <a:gd name="connsiteX4619" fmla="*/ 16407542 w 21052572"/>
              <a:gd name="connsiteY4619" fmla="*/ 1907166 h 8402012"/>
              <a:gd name="connsiteX4620" fmla="*/ 16484922 w 21052572"/>
              <a:gd name="connsiteY4620" fmla="*/ 1938330 h 8402012"/>
              <a:gd name="connsiteX4621" fmla="*/ 16455904 w 21052572"/>
              <a:gd name="connsiteY4621" fmla="*/ 1901389 h 8402012"/>
              <a:gd name="connsiteX4622" fmla="*/ 11958362 w 21052572"/>
              <a:gd name="connsiteY4622" fmla="*/ 1872181 h 8402012"/>
              <a:gd name="connsiteX4623" fmla="*/ 11939124 w 21052572"/>
              <a:gd name="connsiteY4623" fmla="*/ 1943277 h 8402012"/>
              <a:gd name="connsiteX4624" fmla="*/ 11926299 w 21052572"/>
              <a:gd name="connsiteY4624" fmla="*/ 2000369 h 8402012"/>
              <a:gd name="connsiteX4625" fmla="*/ 11844005 w 21052572"/>
              <a:gd name="connsiteY4625" fmla="*/ 1980979 h 8402012"/>
              <a:gd name="connsiteX4626" fmla="*/ 11773467 w 21052572"/>
              <a:gd name="connsiteY4626" fmla="*/ 2013295 h 8402012"/>
              <a:gd name="connsiteX4627" fmla="*/ 11792704 w 21052572"/>
              <a:gd name="connsiteY4627" fmla="*/ 1980979 h 8402012"/>
              <a:gd name="connsiteX4628" fmla="*/ 11754229 w 21052572"/>
              <a:gd name="connsiteY4628" fmla="*/ 1968052 h 8402012"/>
              <a:gd name="connsiteX4629" fmla="*/ 11824767 w 21052572"/>
              <a:gd name="connsiteY4629" fmla="*/ 1898034 h 8402012"/>
              <a:gd name="connsiteX4630" fmla="*/ 11958362 w 21052572"/>
              <a:gd name="connsiteY4630" fmla="*/ 1872181 h 8402012"/>
              <a:gd name="connsiteX4631" fmla="*/ 16363748 w 21052572"/>
              <a:gd name="connsiteY4631" fmla="*/ 1869283 h 8402012"/>
              <a:gd name="connsiteX4632" fmla="*/ 16318338 w 21052572"/>
              <a:gd name="connsiteY4632" fmla="*/ 1874926 h 8402012"/>
              <a:gd name="connsiteX4633" fmla="*/ 16394646 w 21052572"/>
              <a:gd name="connsiteY4633" fmla="*/ 1907166 h 8402012"/>
              <a:gd name="connsiteX4634" fmla="*/ 16363748 w 21052572"/>
              <a:gd name="connsiteY4634" fmla="*/ 1869283 h 8402012"/>
              <a:gd name="connsiteX4635" fmla="*/ 19033468 w 21052572"/>
              <a:gd name="connsiteY4635" fmla="*/ 1848478 h 8402012"/>
              <a:gd name="connsiteX4636" fmla="*/ 19015508 w 21052572"/>
              <a:gd name="connsiteY4636" fmla="*/ 1875778 h 8402012"/>
              <a:gd name="connsiteX4637" fmla="*/ 19033468 w 21052572"/>
              <a:gd name="connsiteY4637" fmla="*/ 1848478 h 8402012"/>
              <a:gd name="connsiteX4638" fmla="*/ 12029867 w 21052572"/>
              <a:gd name="connsiteY4638" fmla="*/ 1846457 h 8402012"/>
              <a:gd name="connsiteX4639" fmla="*/ 12113368 w 21052572"/>
              <a:gd name="connsiteY4639" fmla="*/ 1890055 h 8402012"/>
              <a:gd name="connsiteX4640" fmla="*/ 11991217 w 21052572"/>
              <a:gd name="connsiteY4640" fmla="*/ 1877096 h 8402012"/>
              <a:gd name="connsiteX4641" fmla="*/ 12029867 w 21052572"/>
              <a:gd name="connsiteY4641" fmla="*/ 1846457 h 8402012"/>
              <a:gd name="connsiteX4642" fmla="*/ 16267558 w 21052572"/>
              <a:gd name="connsiteY4642" fmla="*/ 1842686 h 8402012"/>
              <a:gd name="connsiteX4643" fmla="*/ 16221614 w 21052572"/>
              <a:gd name="connsiteY4643" fmla="*/ 1849134 h 8402012"/>
              <a:gd name="connsiteX4644" fmla="*/ 16298994 w 21052572"/>
              <a:gd name="connsiteY4644" fmla="*/ 1874926 h 8402012"/>
              <a:gd name="connsiteX4645" fmla="*/ 16267558 w 21052572"/>
              <a:gd name="connsiteY4645" fmla="*/ 1842686 h 8402012"/>
              <a:gd name="connsiteX4646" fmla="*/ 12897459 w 21052572"/>
              <a:gd name="connsiteY4646" fmla="*/ 1819784 h 8402012"/>
              <a:gd name="connsiteX4647" fmla="*/ 12919133 w 21052572"/>
              <a:gd name="connsiteY4647" fmla="*/ 1847453 h 8402012"/>
              <a:gd name="connsiteX4648" fmla="*/ 12887024 w 21052572"/>
              <a:gd name="connsiteY4648" fmla="*/ 1829007 h 8402012"/>
              <a:gd name="connsiteX4649" fmla="*/ 12897459 w 21052572"/>
              <a:gd name="connsiteY4649" fmla="*/ 1819784 h 8402012"/>
              <a:gd name="connsiteX4650" fmla="*/ 16163578 w 21052572"/>
              <a:gd name="connsiteY4650" fmla="*/ 1816895 h 8402012"/>
              <a:gd name="connsiteX4651" fmla="*/ 16202270 w 21052572"/>
              <a:gd name="connsiteY4651" fmla="*/ 1849134 h 8402012"/>
              <a:gd name="connsiteX4652" fmla="*/ 16163578 w 21052572"/>
              <a:gd name="connsiteY4652" fmla="*/ 1816895 h 8402012"/>
              <a:gd name="connsiteX4653" fmla="*/ 16125962 w 21052572"/>
              <a:gd name="connsiteY4653" fmla="*/ 1816895 h 8402012"/>
              <a:gd name="connsiteX4654" fmla="*/ 16145308 w 21052572"/>
              <a:gd name="connsiteY4654" fmla="*/ 1849134 h 8402012"/>
              <a:gd name="connsiteX4655" fmla="*/ 16125962 w 21052572"/>
              <a:gd name="connsiteY4655" fmla="*/ 1816895 h 8402012"/>
              <a:gd name="connsiteX4656" fmla="*/ 18976520 w 21052572"/>
              <a:gd name="connsiteY4656" fmla="*/ 1816710 h 8402012"/>
              <a:gd name="connsiteX4657" fmla="*/ 18944412 w 21052572"/>
              <a:gd name="connsiteY4657" fmla="*/ 1847453 h 8402012"/>
              <a:gd name="connsiteX4658" fmla="*/ 18976520 w 21052572"/>
              <a:gd name="connsiteY4658" fmla="*/ 1816710 h 8402012"/>
              <a:gd name="connsiteX4659" fmla="*/ 18039120 w 21052572"/>
              <a:gd name="connsiteY4659" fmla="*/ 1815299 h 8402012"/>
              <a:gd name="connsiteX4660" fmla="*/ 18052244 w 21052572"/>
              <a:gd name="connsiteY4660" fmla="*/ 1847407 h 8402012"/>
              <a:gd name="connsiteX4661" fmla="*/ 18039120 w 21052572"/>
              <a:gd name="connsiteY4661" fmla="*/ 1815299 h 8402012"/>
              <a:gd name="connsiteX4662" fmla="*/ 17792656 w 21052572"/>
              <a:gd name="connsiteY4662" fmla="*/ 1815299 h 8402012"/>
              <a:gd name="connsiteX4663" fmla="*/ 17810560 w 21052572"/>
              <a:gd name="connsiteY4663" fmla="*/ 1847408 h 8402012"/>
              <a:gd name="connsiteX4664" fmla="*/ 17792656 w 21052572"/>
              <a:gd name="connsiteY4664" fmla="*/ 1815299 h 8402012"/>
              <a:gd name="connsiteX4665" fmla="*/ 12468929 w 21052572"/>
              <a:gd name="connsiteY4665" fmla="*/ 1815299 h 8402012"/>
              <a:gd name="connsiteX4666" fmla="*/ 12450967 w 21052572"/>
              <a:gd name="connsiteY4666" fmla="*/ 1847408 h 8402012"/>
              <a:gd name="connsiteX4667" fmla="*/ 12468929 w 21052572"/>
              <a:gd name="connsiteY4667" fmla="*/ 1815299 h 8402012"/>
              <a:gd name="connsiteX4668" fmla="*/ 12866517 w 21052572"/>
              <a:gd name="connsiteY4668" fmla="*/ 1813923 h 8402012"/>
              <a:gd name="connsiteX4669" fmla="*/ 12863851 w 21052572"/>
              <a:gd name="connsiteY4669" fmla="*/ 1833118 h 8402012"/>
              <a:gd name="connsiteX4670" fmla="*/ 12863193 w 21052572"/>
              <a:gd name="connsiteY4670" fmla="*/ 1826293 h 8402012"/>
              <a:gd name="connsiteX4671" fmla="*/ 12861645 w 21052572"/>
              <a:gd name="connsiteY4671" fmla="*/ 1824001 h 8402012"/>
              <a:gd name="connsiteX4672" fmla="*/ 12862144 w 21052572"/>
              <a:gd name="connsiteY4672" fmla="*/ 1828427 h 8402012"/>
              <a:gd name="connsiteX4673" fmla="*/ 12856218 w 21052572"/>
              <a:gd name="connsiteY4673" fmla="*/ 1815299 h 8402012"/>
              <a:gd name="connsiteX4674" fmla="*/ 12859182 w 21052572"/>
              <a:gd name="connsiteY4674" fmla="*/ 1819051 h 8402012"/>
              <a:gd name="connsiteX4675" fmla="*/ 18908284 w 21052572"/>
              <a:gd name="connsiteY4675" fmla="*/ 1787523 h 8402012"/>
              <a:gd name="connsiteX4676" fmla="*/ 18924424 w 21052572"/>
              <a:gd name="connsiteY4676" fmla="*/ 1818937 h 8402012"/>
              <a:gd name="connsiteX4677" fmla="*/ 18887532 w 21052572"/>
              <a:gd name="connsiteY4677" fmla="*/ 1805710 h 8402012"/>
              <a:gd name="connsiteX4678" fmla="*/ 18908284 w 21052572"/>
              <a:gd name="connsiteY4678" fmla="*/ 1787523 h 8402012"/>
              <a:gd name="connsiteX4679" fmla="*/ 16055030 w 21052572"/>
              <a:gd name="connsiteY4679" fmla="*/ 1784655 h 8402012"/>
              <a:gd name="connsiteX4680" fmla="*/ 16087274 w 21052572"/>
              <a:gd name="connsiteY4680" fmla="*/ 1816895 h 8402012"/>
              <a:gd name="connsiteX4681" fmla="*/ 16055030 w 21052572"/>
              <a:gd name="connsiteY4681" fmla="*/ 1784655 h 8402012"/>
              <a:gd name="connsiteX4682" fmla="*/ 19450568 w 21052572"/>
              <a:gd name="connsiteY4682" fmla="*/ 1782119 h 8402012"/>
              <a:gd name="connsiteX4683" fmla="*/ 19432604 w 21052572"/>
              <a:gd name="connsiteY4683" fmla="*/ 1814225 h 8402012"/>
              <a:gd name="connsiteX4684" fmla="*/ 19450568 w 21052572"/>
              <a:gd name="connsiteY4684" fmla="*/ 1782119 h 8402012"/>
              <a:gd name="connsiteX4685" fmla="*/ 13695273 w 21052572"/>
              <a:gd name="connsiteY4685" fmla="*/ 1778260 h 8402012"/>
              <a:gd name="connsiteX4686" fmla="*/ 13701260 w 21052572"/>
              <a:gd name="connsiteY4686" fmla="*/ 1785484 h 8402012"/>
              <a:gd name="connsiteX4687" fmla="*/ 13696271 w 21052572"/>
              <a:gd name="connsiteY4687" fmla="*/ 1804748 h 8402012"/>
              <a:gd name="connsiteX4688" fmla="*/ 13683298 w 21052572"/>
              <a:gd name="connsiteY4688" fmla="*/ 1785484 h 8402012"/>
              <a:gd name="connsiteX4689" fmla="*/ 13695273 w 21052572"/>
              <a:gd name="connsiteY4689" fmla="*/ 1778260 h 8402012"/>
              <a:gd name="connsiteX4690" fmla="*/ 15920690 w 21052572"/>
              <a:gd name="connsiteY4690" fmla="*/ 1758863 h 8402012"/>
              <a:gd name="connsiteX4691" fmla="*/ 15940034 w 21052572"/>
              <a:gd name="connsiteY4691" fmla="*/ 1784655 h 8402012"/>
              <a:gd name="connsiteX4692" fmla="*/ 15920690 w 21052572"/>
              <a:gd name="connsiteY4692" fmla="*/ 1758863 h 8402012"/>
              <a:gd name="connsiteX4693" fmla="*/ 17674160 w 21052572"/>
              <a:gd name="connsiteY4693" fmla="*/ 1758421 h 8402012"/>
              <a:gd name="connsiteX4694" fmla="*/ 17701460 w 21052572"/>
              <a:gd name="connsiteY4694" fmla="*/ 1785720 h 8402012"/>
              <a:gd name="connsiteX4695" fmla="*/ 17674160 w 21052572"/>
              <a:gd name="connsiteY4695" fmla="*/ 1758421 h 8402012"/>
              <a:gd name="connsiteX4696" fmla="*/ 18855804 w 21052572"/>
              <a:gd name="connsiteY4696" fmla="*/ 1757267 h 8402012"/>
              <a:gd name="connsiteX4697" fmla="*/ 18886480 w 21052572"/>
              <a:gd name="connsiteY4697" fmla="*/ 1768796 h 8402012"/>
              <a:gd name="connsiteX4698" fmla="*/ 18873840 w 21052572"/>
              <a:gd name="connsiteY4698" fmla="*/ 1781094 h 8402012"/>
              <a:gd name="connsiteX4699" fmla="*/ 18830656 w 21052572"/>
              <a:gd name="connsiteY4699" fmla="*/ 1768796 h 8402012"/>
              <a:gd name="connsiteX4700" fmla="*/ 18855804 w 21052572"/>
              <a:gd name="connsiteY4700" fmla="*/ 1757267 h 8402012"/>
              <a:gd name="connsiteX4701" fmla="*/ 13497861 w 21052572"/>
              <a:gd name="connsiteY4701" fmla="*/ 1747265 h 8402012"/>
              <a:gd name="connsiteX4702" fmla="*/ 13630100 w 21052572"/>
              <a:gd name="connsiteY4702" fmla="*/ 1786368 h 8402012"/>
              <a:gd name="connsiteX4703" fmla="*/ 13375221 w 21052572"/>
              <a:gd name="connsiteY4703" fmla="*/ 1818954 h 8402012"/>
              <a:gd name="connsiteX4704" fmla="*/ 13497861 w 21052572"/>
              <a:gd name="connsiteY4704" fmla="*/ 1747265 h 8402012"/>
              <a:gd name="connsiteX4705" fmla="*/ 18801700 w 21052572"/>
              <a:gd name="connsiteY4705" fmla="*/ 1728798 h 8402012"/>
              <a:gd name="connsiteX4706" fmla="*/ 18829620 w 21052572"/>
              <a:gd name="connsiteY4706" fmla="*/ 1741042 h 8402012"/>
              <a:gd name="connsiteX4707" fmla="*/ 18773780 w 21052572"/>
              <a:gd name="connsiteY4707" fmla="*/ 1741042 h 8402012"/>
              <a:gd name="connsiteX4708" fmla="*/ 18801700 w 21052572"/>
              <a:gd name="connsiteY4708" fmla="*/ 1728798 h 8402012"/>
              <a:gd name="connsiteX4709" fmla="*/ 14094163 w 21052572"/>
              <a:gd name="connsiteY4709" fmla="*/ 1728691 h 8402012"/>
              <a:gd name="connsiteX4710" fmla="*/ 14113540 w 21052572"/>
              <a:gd name="connsiteY4710" fmla="*/ 1785780 h 8402012"/>
              <a:gd name="connsiteX4711" fmla="*/ 13773355 w 21052572"/>
              <a:gd name="connsiteY4711" fmla="*/ 1785780 h 8402012"/>
              <a:gd name="connsiteX4712" fmla="*/ 13883162 w 21052572"/>
              <a:gd name="connsiteY4712" fmla="*/ 1741617 h 8402012"/>
              <a:gd name="connsiteX4713" fmla="*/ 14094163 w 21052572"/>
              <a:gd name="connsiteY4713" fmla="*/ 1728691 h 8402012"/>
              <a:gd name="connsiteX4714" fmla="*/ 13095574 w 21052572"/>
              <a:gd name="connsiteY4714" fmla="*/ 1726822 h 8402012"/>
              <a:gd name="connsiteX4715" fmla="*/ 13127683 w 21052572"/>
              <a:gd name="connsiteY4715" fmla="*/ 1757366 h 8402012"/>
              <a:gd name="connsiteX4716" fmla="*/ 13095574 w 21052572"/>
              <a:gd name="connsiteY4716" fmla="*/ 1726822 h 8402012"/>
              <a:gd name="connsiteX4717" fmla="*/ 17849532 w 21052572"/>
              <a:gd name="connsiteY4717" fmla="*/ 1725244 h 8402012"/>
              <a:gd name="connsiteX4718" fmla="*/ 17905372 w 21052572"/>
              <a:gd name="connsiteY4718" fmla="*/ 1737883 h 8402012"/>
              <a:gd name="connsiteX4719" fmla="*/ 17849532 w 21052572"/>
              <a:gd name="connsiteY4719" fmla="*/ 1755788 h 8402012"/>
              <a:gd name="connsiteX4720" fmla="*/ 17849532 w 21052572"/>
              <a:gd name="connsiteY4720" fmla="*/ 1725244 h 8402012"/>
              <a:gd name="connsiteX4721" fmla="*/ 12799195 w 21052572"/>
              <a:gd name="connsiteY4721" fmla="*/ 1725244 h 8402012"/>
              <a:gd name="connsiteX4722" fmla="*/ 13061326 w 21052572"/>
              <a:gd name="connsiteY4722" fmla="*/ 1749732 h 8402012"/>
              <a:gd name="connsiteX4723" fmla="*/ 12900838 w 21052572"/>
              <a:gd name="connsiteY4723" fmla="*/ 1794450 h 8402012"/>
              <a:gd name="connsiteX4724" fmla="*/ 12773517 w 21052572"/>
              <a:gd name="connsiteY4724" fmla="*/ 1794450 h 8402012"/>
              <a:gd name="connsiteX4725" fmla="*/ 12709322 w 21052572"/>
              <a:gd name="connsiteY4725" fmla="*/ 1839168 h 8402012"/>
              <a:gd name="connsiteX4726" fmla="*/ 12652616 w 21052572"/>
              <a:gd name="connsiteY4726" fmla="*/ 1864722 h 8402012"/>
              <a:gd name="connsiteX4727" fmla="*/ 12588421 w 21052572"/>
              <a:gd name="connsiteY4727" fmla="*/ 1807227 h 8402012"/>
              <a:gd name="connsiteX4728" fmla="*/ 12696483 w 21052572"/>
              <a:gd name="connsiteY4728" fmla="*/ 1749732 h 8402012"/>
              <a:gd name="connsiteX4729" fmla="*/ 12760678 w 21052572"/>
              <a:gd name="connsiteY4729" fmla="*/ 1738020 h 8402012"/>
              <a:gd name="connsiteX4730" fmla="*/ 12799195 w 21052572"/>
              <a:gd name="connsiteY4730" fmla="*/ 1725244 h 8402012"/>
              <a:gd name="connsiteX4731" fmla="*/ 13704364 w 21052572"/>
              <a:gd name="connsiteY4731" fmla="*/ 1725242 h 8402012"/>
              <a:gd name="connsiteX4732" fmla="*/ 13729642 w 21052572"/>
              <a:gd name="connsiteY4732" fmla="*/ 1755787 h 8402012"/>
              <a:gd name="connsiteX4733" fmla="*/ 13704364 w 21052572"/>
              <a:gd name="connsiteY4733" fmla="*/ 1781066 h 8402012"/>
              <a:gd name="connsiteX4734" fmla="*/ 13704364 w 21052572"/>
              <a:gd name="connsiteY4734" fmla="*/ 1725242 h 8402012"/>
              <a:gd name="connsiteX4735" fmla="*/ 19272752 w 21052572"/>
              <a:gd name="connsiteY4735" fmla="*/ 1696806 h 8402012"/>
              <a:gd name="connsiteX4736" fmla="*/ 19324212 w 21052572"/>
              <a:gd name="connsiteY4736" fmla="*/ 1715970 h 8402012"/>
              <a:gd name="connsiteX4737" fmla="*/ 19407832 w 21052572"/>
              <a:gd name="connsiteY4737" fmla="*/ 1797954 h 8402012"/>
              <a:gd name="connsiteX4738" fmla="*/ 19382104 w 21052572"/>
              <a:gd name="connsiteY4738" fmla="*/ 1842672 h 8402012"/>
              <a:gd name="connsiteX4739" fmla="*/ 19228796 w 21052572"/>
              <a:gd name="connsiteY4739" fmla="*/ 1741524 h 8402012"/>
              <a:gd name="connsiteX4740" fmla="*/ 19272752 w 21052572"/>
              <a:gd name="connsiteY4740" fmla="*/ 1696806 h 8402012"/>
              <a:gd name="connsiteX4741" fmla="*/ 13541106 w 21052572"/>
              <a:gd name="connsiteY4741" fmla="*/ 1696804 h 8402012"/>
              <a:gd name="connsiteX4742" fmla="*/ 13559068 w 21052572"/>
              <a:gd name="connsiteY4742" fmla="*/ 1728909 h 8402012"/>
              <a:gd name="connsiteX4743" fmla="*/ 13541106 w 21052572"/>
              <a:gd name="connsiteY4743" fmla="*/ 1696804 h 8402012"/>
              <a:gd name="connsiteX4744" fmla="*/ 13413135 w 21052572"/>
              <a:gd name="connsiteY4744" fmla="*/ 1696804 h 8402012"/>
              <a:gd name="connsiteX4745" fmla="*/ 13431097 w 21052572"/>
              <a:gd name="connsiteY4745" fmla="*/ 1728910 h 8402012"/>
              <a:gd name="connsiteX4746" fmla="*/ 13413135 w 21052572"/>
              <a:gd name="connsiteY4746" fmla="*/ 1696804 h 8402012"/>
              <a:gd name="connsiteX4747" fmla="*/ 18724572 w 21052572"/>
              <a:gd name="connsiteY4747" fmla="*/ 1696803 h 8402012"/>
              <a:gd name="connsiteX4748" fmla="*/ 18768008 w 21052572"/>
              <a:gd name="connsiteY4748" fmla="*/ 1709646 h 8402012"/>
              <a:gd name="connsiteX4749" fmla="*/ 18712164 w 21052572"/>
              <a:gd name="connsiteY4749" fmla="*/ 1709646 h 8402012"/>
              <a:gd name="connsiteX4750" fmla="*/ 18724572 w 21052572"/>
              <a:gd name="connsiteY4750" fmla="*/ 1696803 h 8402012"/>
              <a:gd name="connsiteX4751" fmla="*/ 17799912 w 21052572"/>
              <a:gd name="connsiteY4751" fmla="*/ 1693674 h 8402012"/>
              <a:gd name="connsiteX4752" fmla="*/ 17810560 w 21052572"/>
              <a:gd name="connsiteY4752" fmla="*/ 1694097 h 8402012"/>
              <a:gd name="connsiteX4753" fmla="*/ 17773696 w 21052572"/>
              <a:gd name="connsiteY4753" fmla="*/ 1727953 h 8402012"/>
              <a:gd name="connsiteX4754" fmla="*/ 17799912 w 21052572"/>
              <a:gd name="connsiteY4754" fmla="*/ 1693674 h 8402012"/>
              <a:gd name="connsiteX4755" fmla="*/ 14430369 w 21052572"/>
              <a:gd name="connsiteY4755" fmla="*/ 1677843 h 8402012"/>
              <a:gd name="connsiteX4756" fmla="*/ 14473803 w 21052572"/>
              <a:gd name="connsiteY4756" fmla="*/ 1728915 h 8402012"/>
              <a:gd name="connsiteX4757" fmla="*/ 14417959 w 21052572"/>
              <a:gd name="connsiteY4757" fmla="*/ 1728915 h 8402012"/>
              <a:gd name="connsiteX4758" fmla="*/ 14430369 w 21052572"/>
              <a:gd name="connsiteY4758" fmla="*/ 1677843 h 8402012"/>
              <a:gd name="connsiteX4759" fmla="*/ 19265620 w 21052572"/>
              <a:gd name="connsiteY4759" fmla="*/ 1677842 h 8402012"/>
              <a:gd name="connsiteX4760" fmla="*/ 19252496 w 21052572"/>
              <a:gd name="connsiteY4760" fmla="*/ 1695804 h 8402012"/>
              <a:gd name="connsiteX4761" fmla="*/ 19265620 w 21052572"/>
              <a:gd name="connsiteY4761" fmla="*/ 1677842 h 8402012"/>
              <a:gd name="connsiteX4762" fmla="*/ 14361488 w 21052572"/>
              <a:gd name="connsiteY4762" fmla="*/ 1671350 h 8402012"/>
              <a:gd name="connsiteX4763" fmla="*/ 14362330 w 21052572"/>
              <a:gd name="connsiteY4763" fmla="*/ 1695733 h 8402012"/>
              <a:gd name="connsiteX4764" fmla="*/ 14356343 w 21052572"/>
              <a:gd name="connsiteY4764" fmla="*/ 1676468 h 8402012"/>
              <a:gd name="connsiteX4765" fmla="*/ 14361488 w 21052572"/>
              <a:gd name="connsiteY4765" fmla="*/ 1671350 h 8402012"/>
              <a:gd name="connsiteX4766" fmla="*/ 18664768 w 21052572"/>
              <a:gd name="connsiteY4766" fmla="*/ 1663624 h 8402012"/>
              <a:gd name="connsiteX4767" fmla="*/ 18715840 w 21052572"/>
              <a:gd name="connsiteY4767" fmla="*/ 1676393 h 8402012"/>
              <a:gd name="connsiteX4768" fmla="*/ 18664768 w 21052572"/>
              <a:gd name="connsiteY4768" fmla="*/ 1663624 h 8402012"/>
              <a:gd name="connsiteX4769" fmla="*/ 18635276 w 21052572"/>
              <a:gd name="connsiteY4769" fmla="*/ 1630447 h 8402012"/>
              <a:gd name="connsiteX4770" fmla="*/ 18617368 w 21052572"/>
              <a:gd name="connsiteY4770" fmla="*/ 1662553 h 8402012"/>
              <a:gd name="connsiteX4771" fmla="*/ 18635276 w 21052572"/>
              <a:gd name="connsiteY4771" fmla="*/ 1630447 h 8402012"/>
              <a:gd name="connsiteX4772" fmla="*/ 17361340 w 21052572"/>
              <a:gd name="connsiteY4772" fmla="*/ 1630447 h 8402012"/>
              <a:gd name="connsiteX4773" fmla="*/ 17374468 w 21052572"/>
              <a:gd name="connsiteY4773" fmla="*/ 1662553 h 8402012"/>
              <a:gd name="connsiteX4774" fmla="*/ 17361340 w 21052572"/>
              <a:gd name="connsiteY4774" fmla="*/ 1630447 h 8402012"/>
              <a:gd name="connsiteX4775" fmla="*/ 14316122 w 21052572"/>
              <a:gd name="connsiteY4775" fmla="*/ 1598740 h 8402012"/>
              <a:gd name="connsiteX4776" fmla="*/ 14335467 w 21052572"/>
              <a:gd name="connsiteY4776" fmla="*/ 1630979 h 8402012"/>
              <a:gd name="connsiteX4777" fmla="*/ 14316122 w 21052572"/>
              <a:gd name="connsiteY4777" fmla="*/ 1598740 h 8402012"/>
              <a:gd name="connsiteX4778" fmla="*/ 13299383 w 21052572"/>
              <a:gd name="connsiteY4778" fmla="*/ 1597266 h 8402012"/>
              <a:gd name="connsiteX4779" fmla="*/ 13620611 w 21052572"/>
              <a:gd name="connsiteY4779" fmla="*/ 1630080 h 8402012"/>
              <a:gd name="connsiteX4780" fmla="*/ 13466980 w 21052572"/>
              <a:gd name="connsiteY4780" fmla="*/ 1662894 h 8402012"/>
              <a:gd name="connsiteX4781" fmla="*/ 13363843 w 21052572"/>
              <a:gd name="connsiteY4781" fmla="*/ 1662894 h 8402012"/>
              <a:gd name="connsiteX4782" fmla="*/ 13299383 w 21052572"/>
              <a:gd name="connsiteY4782" fmla="*/ 1662894 h 8402012"/>
              <a:gd name="connsiteX4783" fmla="*/ 13299383 w 21052572"/>
              <a:gd name="connsiteY4783" fmla="*/ 1597266 h 8402012"/>
              <a:gd name="connsiteX4784" fmla="*/ 17529708 w 21052572"/>
              <a:gd name="connsiteY4784" fmla="*/ 1596145 h 8402012"/>
              <a:gd name="connsiteX4785" fmla="*/ 17579796 w 21052572"/>
              <a:gd name="connsiteY4785" fmla="*/ 1612270 h 8402012"/>
              <a:gd name="connsiteX4786" fmla="*/ 17701520 w 21052572"/>
              <a:gd name="connsiteY4786" fmla="*/ 1676770 h 8402012"/>
              <a:gd name="connsiteX4787" fmla="*/ 17489312 w 21052572"/>
              <a:gd name="connsiteY4787" fmla="*/ 1618720 h 8402012"/>
              <a:gd name="connsiteX4788" fmla="*/ 17529708 w 21052572"/>
              <a:gd name="connsiteY4788" fmla="*/ 1596145 h 8402012"/>
              <a:gd name="connsiteX4789" fmla="*/ 16853976 w 21052572"/>
              <a:gd name="connsiteY4789" fmla="*/ 1593818 h 8402012"/>
              <a:gd name="connsiteX4790" fmla="*/ 16886260 w 21052572"/>
              <a:gd name="connsiteY4790" fmla="*/ 1631886 h 8402012"/>
              <a:gd name="connsiteX4791" fmla="*/ 16806792 w 21052572"/>
              <a:gd name="connsiteY4791" fmla="*/ 1599488 h 8402012"/>
              <a:gd name="connsiteX4792" fmla="*/ 16853976 w 21052572"/>
              <a:gd name="connsiteY4792" fmla="*/ 1593818 h 8402012"/>
              <a:gd name="connsiteX4793" fmla="*/ 9923617 w 21052572"/>
              <a:gd name="connsiteY4793" fmla="*/ 1577913 h 8402012"/>
              <a:gd name="connsiteX4794" fmla="*/ 9885021 w 21052572"/>
              <a:gd name="connsiteY4794" fmla="*/ 1598740 h 8402012"/>
              <a:gd name="connsiteX4795" fmla="*/ 9826986 w 21052572"/>
              <a:gd name="connsiteY4795" fmla="*/ 1630979 h 8402012"/>
              <a:gd name="connsiteX4796" fmla="*/ 9904367 w 21052572"/>
              <a:gd name="connsiteY4796" fmla="*/ 1618084 h 8402012"/>
              <a:gd name="connsiteX4797" fmla="*/ 9943057 w 21052572"/>
              <a:gd name="connsiteY4797" fmla="*/ 1598740 h 8402012"/>
              <a:gd name="connsiteX4798" fmla="*/ 9935803 w 21052572"/>
              <a:gd name="connsiteY4798" fmla="*/ 1578791 h 8402012"/>
              <a:gd name="connsiteX4799" fmla="*/ 9923617 w 21052572"/>
              <a:gd name="connsiteY4799" fmla="*/ 1577913 h 8402012"/>
              <a:gd name="connsiteX4800" fmla="*/ 17451392 w 21052572"/>
              <a:gd name="connsiteY4800" fmla="*/ 1573569 h 8402012"/>
              <a:gd name="connsiteX4801" fmla="*/ 17488284 w 21052572"/>
              <a:gd name="connsiteY4801" fmla="*/ 1587219 h 8402012"/>
              <a:gd name="connsiteX4802" fmla="*/ 17482136 w 21052572"/>
              <a:gd name="connsiteY4802" fmla="*/ 1600868 h 8402012"/>
              <a:gd name="connsiteX4803" fmla="*/ 17451392 w 21052572"/>
              <a:gd name="connsiteY4803" fmla="*/ 1573569 h 8402012"/>
              <a:gd name="connsiteX4804" fmla="*/ 13185628 w 21052572"/>
              <a:gd name="connsiteY4804" fmla="*/ 1573569 h 8402012"/>
              <a:gd name="connsiteX4805" fmla="*/ 13203590 w 21052572"/>
              <a:gd name="connsiteY4805" fmla="*/ 1600868 h 8402012"/>
              <a:gd name="connsiteX4806" fmla="*/ 13185628 w 21052572"/>
              <a:gd name="connsiteY4806" fmla="*/ 1573569 h 8402012"/>
              <a:gd name="connsiteX4807" fmla="*/ 13113024 w 21052572"/>
              <a:gd name="connsiteY4807" fmla="*/ 1542860 h 8402012"/>
              <a:gd name="connsiteX4808" fmla="*/ 13151469 w 21052572"/>
              <a:gd name="connsiteY4808" fmla="*/ 1575445 h 8402012"/>
              <a:gd name="connsiteX4809" fmla="*/ 13113024 w 21052572"/>
              <a:gd name="connsiteY4809" fmla="*/ 1542860 h 8402012"/>
              <a:gd name="connsiteX4810" fmla="*/ 14842739 w 21052572"/>
              <a:gd name="connsiteY4810" fmla="*/ 1540708 h 8402012"/>
              <a:gd name="connsiteX4811" fmla="*/ 14842739 w 21052572"/>
              <a:gd name="connsiteY4811" fmla="*/ 1572949 h 8402012"/>
              <a:gd name="connsiteX4812" fmla="*/ 14842739 w 21052572"/>
              <a:gd name="connsiteY4812" fmla="*/ 1540708 h 8402012"/>
              <a:gd name="connsiteX4813" fmla="*/ 10012914 w 21052572"/>
              <a:gd name="connsiteY4813" fmla="*/ 1540708 h 8402012"/>
              <a:gd name="connsiteX4814" fmla="*/ 10032259 w 21052572"/>
              <a:gd name="connsiteY4814" fmla="*/ 1572949 h 8402012"/>
              <a:gd name="connsiteX4815" fmla="*/ 10012914 w 21052572"/>
              <a:gd name="connsiteY4815" fmla="*/ 1540708 h 8402012"/>
              <a:gd name="connsiteX4816" fmla="*/ 18977592 w 21052572"/>
              <a:gd name="connsiteY4816" fmla="*/ 1540388 h 8402012"/>
              <a:gd name="connsiteX4817" fmla="*/ 19057060 w 21052572"/>
              <a:gd name="connsiteY4817" fmla="*/ 1540388 h 8402012"/>
              <a:gd name="connsiteX4818" fmla="*/ 19037192 w 21052572"/>
              <a:gd name="connsiteY4818" fmla="*/ 1596231 h 8402012"/>
              <a:gd name="connsiteX4819" fmla="*/ 18977592 w 21052572"/>
              <a:gd name="connsiteY4819" fmla="*/ 1540388 h 8402012"/>
              <a:gd name="connsiteX4820" fmla="*/ 16678428 w 21052572"/>
              <a:gd name="connsiteY4820" fmla="*/ 1521110 h 8402012"/>
              <a:gd name="connsiteX4821" fmla="*/ 16711168 w 21052572"/>
              <a:gd name="connsiteY4821" fmla="*/ 1551811 h 8402012"/>
              <a:gd name="connsiteX4822" fmla="*/ 16786768 w 21052572"/>
              <a:gd name="connsiteY4822" fmla="*/ 1571200 h 8402012"/>
              <a:gd name="connsiteX4823" fmla="*/ 16743110 w 21052572"/>
              <a:gd name="connsiteY4823" fmla="*/ 1616443 h 8402012"/>
              <a:gd name="connsiteX4824" fmla="*/ 16640896 w 21052572"/>
              <a:gd name="connsiteY4824" fmla="*/ 1551811 h 8402012"/>
              <a:gd name="connsiteX4825" fmla="*/ 16678428 w 21052572"/>
              <a:gd name="connsiteY4825" fmla="*/ 1521110 h 8402012"/>
              <a:gd name="connsiteX4826" fmla="*/ 12450967 w 21052572"/>
              <a:gd name="connsiteY4826" fmla="*/ 1507211 h 8402012"/>
              <a:gd name="connsiteX4827" fmla="*/ 12468929 w 21052572"/>
              <a:gd name="connsiteY4827" fmla="*/ 1539281 h 8402012"/>
              <a:gd name="connsiteX4828" fmla="*/ 12450967 w 21052572"/>
              <a:gd name="connsiteY4828" fmla="*/ 1507211 h 8402012"/>
              <a:gd name="connsiteX4829" fmla="*/ 14462017 w 21052572"/>
              <a:gd name="connsiteY4829" fmla="*/ 1506186 h 8402012"/>
              <a:gd name="connsiteX4830" fmla="*/ 14425745 w 21052572"/>
              <a:gd name="connsiteY4830" fmla="*/ 1509543 h 8402012"/>
              <a:gd name="connsiteX4831" fmla="*/ 14483780 w 21052572"/>
              <a:gd name="connsiteY4831" fmla="*/ 1540708 h 8402012"/>
              <a:gd name="connsiteX4832" fmla="*/ 14462017 w 21052572"/>
              <a:gd name="connsiteY4832" fmla="*/ 1506186 h 8402012"/>
              <a:gd name="connsiteX4833" fmla="*/ 16585860 w 21052572"/>
              <a:gd name="connsiteY4833" fmla="*/ 1504277 h 8402012"/>
              <a:gd name="connsiteX4834" fmla="*/ 16620882 w 21052572"/>
              <a:gd name="connsiteY4834" fmla="*/ 1507643 h 8402012"/>
              <a:gd name="connsiteX4835" fmla="*/ 16565058 w 21052572"/>
              <a:gd name="connsiteY4835" fmla="*/ 1538881 h 8402012"/>
              <a:gd name="connsiteX4836" fmla="*/ 16585860 w 21052572"/>
              <a:gd name="connsiteY4836" fmla="*/ 1504277 h 8402012"/>
              <a:gd name="connsiteX4837" fmla="*/ 12443410 w 21052572"/>
              <a:gd name="connsiteY4837" fmla="*/ 1503902 h 8402012"/>
              <a:gd name="connsiteX4838" fmla="*/ 12334325 w 21052572"/>
              <a:gd name="connsiteY4838" fmla="*/ 1522439 h 8402012"/>
              <a:gd name="connsiteX4839" fmla="*/ 12353670 w 21052572"/>
              <a:gd name="connsiteY4839" fmla="*/ 1553604 h 8402012"/>
              <a:gd name="connsiteX4840" fmla="*/ 12289187 w 21052572"/>
              <a:gd name="connsiteY4840" fmla="*/ 1592292 h 8402012"/>
              <a:gd name="connsiteX4841" fmla="*/ 12321428 w 21052572"/>
              <a:gd name="connsiteY4841" fmla="*/ 1643876 h 8402012"/>
              <a:gd name="connsiteX4842" fmla="*/ 12385912 w 21052572"/>
              <a:gd name="connsiteY4842" fmla="*/ 1663219 h 8402012"/>
              <a:gd name="connsiteX4843" fmla="*/ 12475114 w 21052572"/>
              <a:gd name="connsiteY4843" fmla="*/ 1676115 h 8402012"/>
              <a:gd name="connsiteX4844" fmla="*/ 12558943 w 21052572"/>
              <a:gd name="connsiteY4844" fmla="*/ 1598740 h 8402012"/>
              <a:gd name="connsiteX4845" fmla="*/ 12449321 w 21052572"/>
              <a:gd name="connsiteY4845" fmla="*/ 1598740 h 8402012"/>
              <a:gd name="connsiteX4846" fmla="*/ 12552495 w 21052572"/>
              <a:gd name="connsiteY4846" fmla="*/ 1509543 h 8402012"/>
              <a:gd name="connsiteX4847" fmla="*/ 12443410 w 21052572"/>
              <a:gd name="connsiteY4847" fmla="*/ 1503902 h 8402012"/>
              <a:gd name="connsiteX4848" fmla="*/ 14306988 w 21052572"/>
              <a:gd name="connsiteY4848" fmla="*/ 1503096 h 8402012"/>
              <a:gd name="connsiteX4849" fmla="*/ 14201127 w 21052572"/>
              <a:gd name="connsiteY4849" fmla="*/ 1522439 h 8402012"/>
              <a:gd name="connsiteX4850" fmla="*/ 14310749 w 21052572"/>
              <a:gd name="connsiteY4850" fmla="*/ 1566500 h 8402012"/>
              <a:gd name="connsiteX4851" fmla="*/ 14412848 w 21052572"/>
              <a:gd name="connsiteY4851" fmla="*/ 1522439 h 8402012"/>
              <a:gd name="connsiteX4852" fmla="*/ 14306988 w 21052572"/>
              <a:gd name="connsiteY4852" fmla="*/ 1503096 h 8402012"/>
              <a:gd name="connsiteX4853" fmla="*/ 14147122 w 21052572"/>
              <a:gd name="connsiteY4853" fmla="*/ 1501350 h 8402012"/>
              <a:gd name="connsiteX4854" fmla="*/ 14091504 w 21052572"/>
              <a:gd name="connsiteY4854" fmla="*/ 1509543 h 8402012"/>
              <a:gd name="connsiteX4855" fmla="*/ 14188230 w 21052572"/>
              <a:gd name="connsiteY4855" fmla="*/ 1540708 h 8402012"/>
              <a:gd name="connsiteX4856" fmla="*/ 14147122 w 21052572"/>
              <a:gd name="connsiteY4856" fmla="*/ 1501350 h 8402012"/>
              <a:gd name="connsiteX4857" fmla="*/ 13906114 w 21052572"/>
              <a:gd name="connsiteY4857" fmla="*/ 1492618 h 8402012"/>
              <a:gd name="connsiteX4858" fmla="*/ 13874409 w 21052572"/>
              <a:gd name="connsiteY4858" fmla="*/ 1509543 h 8402012"/>
              <a:gd name="connsiteX4859" fmla="*/ 13937818 w 21052572"/>
              <a:gd name="connsiteY4859" fmla="*/ 1509543 h 8402012"/>
              <a:gd name="connsiteX4860" fmla="*/ 13906114 w 21052572"/>
              <a:gd name="connsiteY4860" fmla="*/ 1492618 h 8402012"/>
              <a:gd name="connsiteX4861" fmla="*/ 14521395 w 21052572"/>
              <a:gd name="connsiteY4861" fmla="*/ 1483753 h 8402012"/>
              <a:gd name="connsiteX4862" fmla="*/ 14502050 w 21052572"/>
              <a:gd name="connsiteY4862" fmla="*/ 1540708 h 8402012"/>
              <a:gd name="connsiteX4863" fmla="*/ 14656811 w 21052572"/>
              <a:gd name="connsiteY4863" fmla="*/ 1540708 h 8402012"/>
              <a:gd name="connsiteX4864" fmla="*/ 14721295 w 21052572"/>
              <a:gd name="connsiteY4864" fmla="*/ 1515992 h 8402012"/>
              <a:gd name="connsiteX4865" fmla="*/ 14521395 w 21052572"/>
              <a:gd name="connsiteY4865" fmla="*/ 1483753 h 8402012"/>
              <a:gd name="connsiteX4866" fmla="*/ 13260395 w 21052572"/>
              <a:gd name="connsiteY4866" fmla="*/ 1478775 h 8402012"/>
              <a:gd name="connsiteX4867" fmla="*/ 13241173 w 21052572"/>
              <a:gd name="connsiteY4867" fmla="*/ 1562411 h 8402012"/>
              <a:gd name="connsiteX4868" fmla="*/ 13189913 w 21052572"/>
              <a:gd name="connsiteY4868" fmla="*/ 1542860 h 8402012"/>
              <a:gd name="connsiteX4869" fmla="*/ 13151469 w 21052572"/>
              <a:gd name="connsiteY4869" fmla="*/ 1601514 h 8402012"/>
              <a:gd name="connsiteX4870" fmla="*/ 13137853 w 21052572"/>
              <a:gd name="connsiteY4870" fmla="*/ 1622694 h 8402012"/>
              <a:gd name="connsiteX4871" fmla="*/ 13131159 w 21052572"/>
              <a:gd name="connsiteY4871" fmla="*/ 1624684 h 8402012"/>
              <a:gd name="connsiteX4872" fmla="*/ 13137235 w 21052572"/>
              <a:gd name="connsiteY4872" fmla="*/ 1629878 h 8402012"/>
              <a:gd name="connsiteX4873" fmla="*/ 13123763 w 21052572"/>
              <a:gd name="connsiteY4873" fmla="*/ 1636596 h 8402012"/>
              <a:gd name="connsiteX4874" fmla="*/ 13121080 w 21052572"/>
              <a:gd name="connsiteY4874" fmla="*/ 1632582 h 8402012"/>
              <a:gd name="connsiteX4875" fmla="*/ 13119432 w 21052572"/>
              <a:gd name="connsiteY4875" fmla="*/ 1634099 h 8402012"/>
              <a:gd name="connsiteX4876" fmla="*/ 13125839 w 21052572"/>
              <a:gd name="connsiteY4876" fmla="*/ 1647133 h 8402012"/>
              <a:gd name="connsiteX4877" fmla="*/ 13011573 w 21052572"/>
              <a:gd name="connsiteY4877" fmla="*/ 1679719 h 8402012"/>
              <a:gd name="connsiteX4878" fmla="*/ 12960314 w 21052572"/>
              <a:gd name="connsiteY4878" fmla="*/ 1640616 h 8402012"/>
              <a:gd name="connsiteX4879" fmla="*/ 13082055 w 21052572"/>
              <a:gd name="connsiteY4879" fmla="*/ 1601514 h 8402012"/>
              <a:gd name="connsiteX4880" fmla="*/ 12921869 w 21052572"/>
              <a:gd name="connsiteY4880" fmla="*/ 1575445 h 8402012"/>
              <a:gd name="connsiteX4881" fmla="*/ 12941092 w 21052572"/>
              <a:gd name="connsiteY4881" fmla="*/ 1511361 h 8402012"/>
              <a:gd name="connsiteX4882" fmla="*/ 13050018 w 21052572"/>
              <a:gd name="connsiteY4882" fmla="*/ 1498326 h 8402012"/>
              <a:gd name="connsiteX4883" fmla="*/ 13260395 w 21052572"/>
              <a:gd name="connsiteY4883" fmla="*/ 1478775 h 8402012"/>
              <a:gd name="connsiteX4884" fmla="*/ 18304544 w 21052572"/>
              <a:gd name="connsiteY4884" fmla="*/ 1478773 h 8402012"/>
              <a:gd name="connsiteX4885" fmla="*/ 18322508 w 21052572"/>
              <a:gd name="connsiteY4885" fmla="*/ 1510879 h 8402012"/>
              <a:gd name="connsiteX4886" fmla="*/ 18304544 w 21052572"/>
              <a:gd name="connsiteY4886" fmla="*/ 1478773 h 8402012"/>
              <a:gd name="connsiteX4887" fmla="*/ 13957163 w 21052572"/>
              <a:gd name="connsiteY4887" fmla="*/ 1477304 h 8402012"/>
              <a:gd name="connsiteX4888" fmla="*/ 13957163 w 21052572"/>
              <a:gd name="connsiteY4888" fmla="*/ 1540708 h 8402012"/>
              <a:gd name="connsiteX4889" fmla="*/ 14002302 w 21052572"/>
              <a:gd name="connsiteY4889" fmla="*/ 1540708 h 8402012"/>
              <a:gd name="connsiteX4890" fmla="*/ 14073234 w 21052572"/>
              <a:gd name="connsiteY4890" fmla="*/ 1540708 h 8402012"/>
              <a:gd name="connsiteX4891" fmla="*/ 13957163 w 21052572"/>
              <a:gd name="connsiteY4891" fmla="*/ 1477304 h 8402012"/>
              <a:gd name="connsiteX4892" fmla="*/ 18830660 w 21052572"/>
              <a:gd name="connsiteY4892" fmla="*/ 1445595 h 8402012"/>
              <a:gd name="connsiteX4893" fmla="*/ 18957564 w 21052572"/>
              <a:gd name="connsiteY4893" fmla="*/ 1509164 h 8402012"/>
              <a:gd name="connsiteX4894" fmla="*/ 18830660 w 21052572"/>
              <a:gd name="connsiteY4894" fmla="*/ 1445595 h 8402012"/>
              <a:gd name="connsiteX4895" fmla="*/ 18247672 w 21052572"/>
              <a:gd name="connsiteY4895" fmla="*/ 1445595 h 8402012"/>
              <a:gd name="connsiteX4896" fmla="*/ 18265632 w 21052572"/>
              <a:gd name="connsiteY4896" fmla="*/ 1477703 h 8402012"/>
              <a:gd name="connsiteX4897" fmla="*/ 18247672 w 21052572"/>
              <a:gd name="connsiteY4897" fmla="*/ 1445595 h 8402012"/>
              <a:gd name="connsiteX4898" fmla="*/ 16584018 w 21052572"/>
              <a:gd name="connsiteY4898" fmla="*/ 1445595 h 8402012"/>
              <a:gd name="connsiteX4899" fmla="*/ 16601982 w 21052572"/>
              <a:gd name="connsiteY4899" fmla="*/ 1477704 h 8402012"/>
              <a:gd name="connsiteX4900" fmla="*/ 16584018 w 21052572"/>
              <a:gd name="connsiteY4900" fmla="*/ 1445595 h 8402012"/>
              <a:gd name="connsiteX4901" fmla="*/ 9737784 w 21052572"/>
              <a:gd name="connsiteY4901" fmla="*/ 1406377 h 8402012"/>
              <a:gd name="connsiteX4902" fmla="*/ 9621713 w 21052572"/>
              <a:gd name="connsiteY4902" fmla="*/ 1503096 h 8402012"/>
              <a:gd name="connsiteX4903" fmla="*/ 9500269 w 21052572"/>
              <a:gd name="connsiteY4903" fmla="*/ 1527813 h 8402012"/>
              <a:gd name="connsiteX4904" fmla="*/ 9435785 w 21052572"/>
              <a:gd name="connsiteY4904" fmla="*/ 1579396 h 8402012"/>
              <a:gd name="connsiteX4905" fmla="*/ 9371302 w 21052572"/>
              <a:gd name="connsiteY4905" fmla="*/ 1598740 h 8402012"/>
              <a:gd name="connsiteX4906" fmla="*/ 9282099 w 21052572"/>
              <a:gd name="connsiteY4906" fmla="*/ 1643876 h 8402012"/>
              <a:gd name="connsiteX4907" fmla="*/ 9333686 w 21052572"/>
              <a:gd name="connsiteY4907" fmla="*/ 1669667 h 8402012"/>
              <a:gd name="connsiteX4908" fmla="*/ 9378825 w 21052572"/>
              <a:gd name="connsiteY4908" fmla="*/ 1637427 h 8402012"/>
              <a:gd name="connsiteX4909" fmla="*/ 9435785 w 21052572"/>
              <a:gd name="connsiteY4909" fmla="*/ 1618084 h 8402012"/>
              <a:gd name="connsiteX4910" fmla="*/ 9737784 w 21052572"/>
              <a:gd name="connsiteY4910" fmla="*/ 1483753 h 8402012"/>
              <a:gd name="connsiteX4911" fmla="*/ 9737784 w 21052572"/>
              <a:gd name="connsiteY4911" fmla="*/ 1406377 h 8402012"/>
              <a:gd name="connsiteX4912" fmla="*/ 16351776 w 21052572"/>
              <a:gd name="connsiteY4912" fmla="*/ 1388716 h 8402012"/>
              <a:gd name="connsiteX4913" fmla="*/ 16374484 w 21052572"/>
              <a:gd name="connsiteY4913" fmla="*/ 1416016 h 8402012"/>
              <a:gd name="connsiteX4914" fmla="*/ 16351776 w 21052572"/>
              <a:gd name="connsiteY4914" fmla="*/ 1388716 h 8402012"/>
              <a:gd name="connsiteX4915" fmla="*/ 9904367 w 21052572"/>
              <a:gd name="connsiteY4915" fmla="*/ 1387034 h 8402012"/>
              <a:gd name="connsiteX4916" fmla="*/ 9807641 w 21052572"/>
              <a:gd name="connsiteY4916" fmla="*/ 1406377 h 8402012"/>
              <a:gd name="connsiteX4917" fmla="*/ 9878573 w 21052572"/>
              <a:gd name="connsiteY4917" fmla="*/ 1445064 h 8402012"/>
              <a:gd name="connsiteX4918" fmla="*/ 9904367 w 21052572"/>
              <a:gd name="connsiteY4918" fmla="*/ 1387034 h 8402012"/>
              <a:gd name="connsiteX4919" fmla="*/ 16242756 w 21052572"/>
              <a:gd name="connsiteY4919" fmla="*/ 1355540 h 8402012"/>
              <a:gd name="connsiteX4920" fmla="*/ 16260718 w 21052572"/>
              <a:gd name="connsiteY4920" fmla="*/ 1387645 h 8402012"/>
              <a:gd name="connsiteX4921" fmla="*/ 16242756 w 21052572"/>
              <a:gd name="connsiteY4921" fmla="*/ 1355540 h 8402012"/>
              <a:gd name="connsiteX4922" fmla="*/ 16000036 w 21052572"/>
              <a:gd name="connsiteY4922" fmla="*/ 1355540 h 8402012"/>
              <a:gd name="connsiteX4923" fmla="*/ 15982074 w 21052572"/>
              <a:gd name="connsiteY4923" fmla="*/ 1387646 h 8402012"/>
              <a:gd name="connsiteX4924" fmla="*/ 16000036 w 21052572"/>
              <a:gd name="connsiteY4924" fmla="*/ 1355540 h 8402012"/>
              <a:gd name="connsiteX4925" fmla="*/ 17261808 w 21052572"/>
              <a:gd name="connsiteY4925" fmla="*/ 1355537 h 8402012"/>
              <a:gd name="connsiteX4926" fmla="*/ 17341276 w 21052572"/>
              <a:gd name="connsiteY4926" fmla="*/ 1398971 h 8402012"/>
              <a:gd name="connsiteX4927" fmla="*/ 17261808 w 21052572"/>
              <a:gd name="connsiteY4927" fmla="*/ 1355537 h 8402012"/>
              <a:gd name="connsiteX4928" fmla="*/ 18042940 w 21052572"/>
              <a:gd name="connsiteY4928" fmla="*/ 1347424 h 8402012"/>
              <a:gd name="connsiteX4929" fmla="*/ 18132828 w 21052572"/>
              <a:gd name="connsiteY4929" fmla="*/ 1386083 h 8402012"/>
              <a:gd name="connsiteX4930" fmla="*/ 18132828 w 21052572"/>
              <a:gd name="connsiteY4930" fmla="*/ 1411362 h 8402012"/>
              <a:gd name="connsiteX4931" fmla="*/ 18015420 w 21052572"/>
              <a:gd name="connsiteY4931" fmla="*/ 1367124 h 8402012"/>
              <a:gd name="connsiteX4932" fmla="*/ 18042940 w 21052572"/>
              <a:gd name="connsiteY4932" fmla="*/ 1347424 h 8402012"/>
              <a:gd name="connsiteX4933" fmla="*/ 17167012 w 21052572"/>
              <a:gd name="connsiteY4933" fmla="*/ 1332460 h 8402012"/>
              <a:gd name="connsiteX4934" fmla="*/ 17241792 w 21052572"/>
              <a:gd name="connsiteY4934" fmla="*/ 1383919 h 8402012"/>
              <a:gd name="connsiteX4935" fmla="*/ 17167012 w 21052572"/>
              <a:gd name="connsiteY4935" fmla="*/ 1332460 h 8402012"/>
              <a:gd name="connsiteX4936" fmla="*/ 17076956 w 21052572"/>
              <a:gd name="connsiteY4936" fmla="*/ 1322361 h 8402012"/>
              <a:gd name="connsiteX4937" fmla="*/ 17090084 w 21052572"/>
              <a:gd name="connsiteY4937" fmla="*/ 1354469 h 8402012"/>
              <a:gd name="connsiteX4938" fmla="*/ 17076956 w 21052572"/>
              <a:gd name="connsiteY4938" fmla="*/ 1322361 h 8402012"/>
              <a:gd name="connsiteX4939" fmla="*/ 17508272 w 21052572"/>
              <a:gd name="connsiteY4939" fmla="*/ 1322360 h 8402012"/>
              <a:gd name="connsiteX4940" fmla="*/ 17526232 w 21052572"/>
              <a:gd name="connsiteY4940" fmla="*/ 1354469 h 8402012"/>
              <a:gd name="connsiteX4941" fmla="*/ 17508272 w 21052572"/>
              <a:gd name="connsiteY4941" fmla="*/ 1322360 h 8402012"/>
              <a:gd name="connsiteX4942" fmla="*/ 17982244 w 21052572"/>
              <a:gd name="connsiteY4942" fmla="*/ 1322357 h 8402012"/>
              <a:gd name="connsiteX4943" fmla="*/ 18014316 w 21052572"/>
              <a:gd name="connsiteY4943" fmla="*/ 1340803 h 8402012"/>
              <a:gd name="connsiteX4944" fmla="*/ 17982244 w 21052572"/>
              <a:gd name="connsiteY4944" fmla="*/ 1322357 h 8402012"/>
              <a:gd name="connsiteX4945" fmla="*/ 14316122 w 21052572"/>
              <a:gd name="connsiteY4945" fmla="*/ 1297837 h 8402012"/>
              <a:gd name="connsiteX4946" fmla="*/ 14354813 w 21052572"/>
              <a:gd name="connsiteY4946" fmla="*/ 1322555 h 8402012"/>
              <a:gd name="connsiteX4947" fmla="*/ 14316122 w 21052572"/>
              <a:gd name="connsiteY4947" fmla="*/ 1297837 h 8402012"/>
              <a:gd name="connsiteX4948" fmla="*/ 17148052 w 21052572"/>
              <a:gd name="connsiteY4948" fmla="*/ 1265483 h 8402012"/>
              <a:gd name="connsiteX4949" fmla="*/ 17184944 w 21052572"/>
              <a:gd name="connsiteY4949" fmla="*/ 1265483 h 8402012"/>
              <a:gd name="connsiteX4950" fmla="*/ 17184944 w 21052572"/>
              <a:gd name="connsiteY4950" fmla="*/ 1297591 h 8402012"/>
              <a:gd name="connsiteX4951" fmla="*/ 17148052 w 21052572"/>
              <a:gd name="connsiteY4951" fmla="*/ 1297591 h 8402012"/>
              <a:gd name="connsiteX4952" fmla="*/ 17148052 w 21052572"/>
              <a:gd name="connsiteY4952" fmla="*/ 1265483 h 8402012"/>
              <a:gd name="connsiteX4953" fmla="*/ 16166922 w 21052572"/>
              <a:gd name="connsiteY4953" fmla="*/ 1265483 h 8402012"/>
              <a:gd name="connsiteX4954" fmla="*/ 16184884 w 21052572"/>
              <a:gd name="connsiteY4954" fmla="*/ 1297591 h 8402012"/>
              <a:gd name="connsiteX4955" fmla="*/ 16166922 w 21052572"/>
              <a:gd name="connsiteY4955" fmla="*/ 1265483 h 8402012"/>
              <a:gd name="connsiteX4956" fmla="*/ 16000036 w 21052572"/>
              <a:gd name="connsiteY4956" fmla="*/ 1265483 h 8402012"/>
              <a:gd name="connsiteX4957" fmla="*/ 15982074 w 21052572"/>
              <a:gd name="connsiteY4957" fmla="*/ 1297592 h 8402012"/>
              <a:gd name="connsiteX4958" fmla="*/ 16000036 w 21052572"/>
              <a:gd name="connsiteY4958" fmla="*/ 1265483 h 8402012"/>
              <a:gd name="connsiteX4959" fmla="*/ 15944156 w 21052572"/>
              <a:gd name="connsiteY4959" fmla="*/ 1265483 h 8402012"/>
              <a:gd name="connsiteX4960" fmla="*/ 15962062 w 21052572"/>
              <a:gd name="connsiteY4960" fmla="*/ 1297592 h 8402012"/>
              <a:gd name="connsiteX4961" fmla="*/ 15944156 w 21052572"/>
              <a:gd name="connsiteY4961" fmla="*/ 1265483 h 8402012"/>
              <a:gd name="connsiteX4962" fmla="*/ 15773526 w 21052572"/>
              <a:gd name="connsiteY4962" fmla="*/ 1246523 h 8402012"/>
              <a:gd name="connsiteX4963" fmla="*/ 15924108 w 21052572"/>
              <a:gd name="connsiteY4963" fmla="*/ 1278921 h 8402012"/>
              <a:gd name="connsiteX4964" fmla="*/ 15858638 w 21052572"/>
              <a:gd name="connsiteY4964" fmla="*/ 1317799 h 8402012"/>
              <a:gd name="connsiteX4965" fmla="*/ 15806262 w 21052572"/>
              <a:gd name="connsiteY4965" fmla="*/ 1311320 h 8402012"/>
              <a:gd name="connsiteX4966" fmla="*/ 15825902 w 21052572"/>
              <a:gd name="connsiteY4966" fmla="*/ 1278921 h 8402012"/>
              <a:gd name="connsiteX4967" fmla="*/ 15773526 w 21052572"/>
              <a:gd name="connsiteY4967" fmla="*/ 1246523 h 8402012"/>
              <a:gd name="connsiteX4968" fmla="*/ 17810560 w 21052572"/>
              <a:gd name="connsiteY4968" fmla="*/ 1200999 h 8402012"/>
              <a:gd name="connsiteX4969" fmla="*/ 17773696 w 21052572"/>
              <a:gd name="connsiteY4969" fmla="*/ 1234067 h 8402012"/>
              <a:gd name="connsiteX4970" fmla="*/ 17810560 w 21052572"/>
              <a:gd name="connsiteY4970" fmla="*/ 1200999 h 8402012"/>
              <a:gd name="connsiteX4971" fmla="*/ 16824752 w 21052572"/>
              <a:gd name="connsiteY4971" fmla="*/ 1199127 h 8402012"/>
              <a:gd name="connsiteX4972" fmla="*/ 16806788 w 21052572"/>
              <a:gd name="connsiteY4972" fmla="*/ 1231236 h 8402012"/>
              <a:gd name="connsiteX4973" fmla="*/ 16824752 w 21052572"/>
              <a:gd name="connsiteY4973" fmla="*/ 1199127 h 8402012"/>
              <a:gd name="connsiteX4974" fmla="*/ 15678730 w 21052572"/>
              <a:gd name="connsiteY4974" fmla="*/ 1199127 h 8402012"/>
              <a:gd name="connsiteX4975" fmla="*/ 15696694 w 21052572"/>
              <a:gd name="connsiteY4975" fmla="*/ 1231236 h 8402012"/>
              <a:gd name="connsiteX4976" fmla="*/ 15678730 w 21052572"/>
              <a:gd name="connsiteY4976" fmla="*/ 1199127 h 8402012"/>
              <a:gd name="connsiteX4977" fmla="*/ 15526532 w 21052572"/>
              <a:gd name="connsiteY4977" fmla="*/ 1161698 h 8402012"/>
              <a:gd name="connsiteX4978" fmla="*/ 15582882 w 21052572"/>
              <a:gd name="connsiteY4978" fmla="*/ 1169761 h 8402012"/>
              <a:gd name="connsiteX4979" fmla="*/ 15489142 w 21052572"/>
              <a:gd name="connsiteY4979" fmla="*/ 1202011 h 8402012"/>
              <a:gd name="connsiteX4980" fmla="*/ 15526532 w 21052572"/>
              <a:gd name="connsiteY4980" fmla="*/ 1161698 h 8402012"/>
              <a:gd name="connsiteX4981" fmla="*/ 16824752 w 21052572"/>
              <a:gd name="connsiteY4981" fmla="*/ 1137507 h 8402012"/>
              <a:gd name="connsiteX4982" fmla="*/ 16806788 w 21052572"/>
              <a:gd name="connsiteY4982" fmla="*/ 1169613 h 8402012"/>
              <a:gd name="connsiteX4983" fmla="*/ 16824752 w 21052572"/>
              <a:gd name="connsiteY4983" fmla="*/ 1137507 h 8402012"/>
              <a:gd name="connsiteX4984" fmla="*/ 15342210 w 21052572"/>
              <a:gd name="connsiteY4984" fmla="*/ 1137507 h 8402012"/>
              <a:gd name="connsiteX4985" fmla="*/ 15405268 w 21052572"/>
              <a:gd name="connsiteY4985" fmla="*/ 1137507 h 8402012"/>
              <a:gd name="connsiteX4986" fmla="*/ 15450158 w 21052572"/>
              <a:gd name="connsiteY4986" fmla="*/ 1137507 h 8402012"/>
              <a:gd name="connsiteX4987" fmla="*/ 15450158 w 21052572"/>
              <a:gd name="connsiteY4987" fmla="*/ 1169613 h 8402012"/>
              <a:gd name="connsiteX4988" fmla="*/ 15379618 w 21052572"/>
              <a:gd name="connsiteY4988" fmla="*/ 1169613 h 8402012"/>
              <a:gd name="connsiteX4989" fmla="*/ 15342210 w 21052572"/>
              <a:gd name="connsiteY4989" fmla="*/ 1169613 h 8402012"/>
              <a:gd name="connsiteX4990" fmla="*/ 15342210 w 21052572"/>
              <a:gd name="connsiteY4990" fmla="*/ 1137507 h 8402012"/>
              <a:gd name="connsiteX4991" fmla="*/ 10314912 w 21052572"/>
              <a:gd name="connsiteY4991" fmla="*/ 1136639 h 8402012"/>
              <a:gd name="connsiteX4992" fmla="*/ 10334257 w 21052572"/>
              <a:gd name="connsiteY4992" fmla="*/ 1168880 h 8402012"/>
              <a:gd name="connsiteX4993" fmla="*/ 10314912 w 21052572"/>
              <a:gd name="connsiteY4993" fmla="*/ 1136639 h 8402012"/>
              <a:gd name="connsiteX4994" fmla="*/ 10372948 w 21052572"/>
              <a:gd name="connsiteY4994" fmla="*/ 1111922 h 8402012"/>
              <a:gd name="connsiteX4995" fmla="*/ 10392293 w 21052572"/>
              <a:gd name="connsiteY4995" fmla="*/ 1136639 h 8402012"/>
              <a:gd name="connsiteX4996" fmla="*/ 10372948 w 21052572"/>
              <a:gd name="connsiteY4996" fmla="*/ 1111922 h 8402012"/>
              <a:gd name="connsiteX4997" fmla="*/ 15848742 w 21052572"/>
              <a:gd name="connsiteY4997" fmla="*/ 1111643 h 8402012"/>
              <a:gd name="connsiteX4998" fmla="*/ 15868094 w 21052572"/>
              <a:gd name="connsiteY4998" fmla="*/ 1136372 h 8402012"/>
              <a:gd name="connsiteX4999" fmla="*/ 15848742 w 21052572"/>
              <a:gd name="connsiteY4999" fmla="*/ 1111643 h 8402012"/>
              <a:gd name="connsiteX5000" fmla="*/ 17584748 w 21052572"/>
              <a:gd name="connsiteY5000" fmla="*/ 1108531 h 8402012"/>
              <a:gd name="connsiteX5001" fmla="*/ 17606196 w 21052572"/>
              <a:gd name="connsiteY5001" fmla="*/ 1137320 h 8402012"/>
              <a:gd name="connsiteX5002" fmla="*/ 17568308 w 21052572"/>
              <a:gd name="connsiteY5002" fmla="*/ 1170048 h 8402012"/>
              <a:gd name="connsiteX5003" fmla="*/ 17619456 w 21052572"/>
              <a:gd name="connsiteY5003" fmla="*/ 1178332 h 8402012"/>
              <a:gd name="connsiteX5004" fmla="*/ 17624884 w 21052572"/>
              <a:gd name="connsiteY5004" fmla="*/ 1199651 h 8402012"/>
              <a:gd name="connsiteX5005" fmla="*/ 17642892 w 21052572"/>
              <a:gd name="connsiteY5005" fmla="*/ 1202967 h 8402012"/>
              <a:gd name="connsiteX5006" fmla="*/ 17654132 w 21052572"/>
              <a:gd name="connsiteY5006" fmla="*/ 1229868 h 8402012"/>
              <a:gd name="connsiteX5007" fmla="*/ 17625236 w 21052572"/>
              <a:gd name="connsiteY5007" fmla="*/ 1219492 h 8402012"/>
              <a:gd name="connsiteX5008" fmla="*/ 17622540 w 21052572"/>
              <a:gd name="connsiteY5008" fmla="*/ 1202380 h 8402012"/>
              <a:gd name="connsiteX5009" fmla="*/ 17582464 w 21052572"/>
              <a:gd name="connsiteY5009" fmla="*/ 1197354 h 8402012"/>
              <a:gd name="connsiteX5010" fmla="*/ 17451396 w 21052572"/>
              <a:gd name="connsiteY5010" fmla="*/ 1150411 h 8402012"/>
              <a:gd name="connsiteX5011" fmla="*/ 17584748 w 21052572"/>
              <a:gd name="connsiteY5011" fmla="*/ 1108531 h 8402012"/>
              <a:gd name="connsiteX5012" fmla="*/ 15265552 w 21052572"/>
              <a:gd name="connsiteY5012" fmla="*/ 1103815 h 8402012"/>
              <a:gd name="connsiteX5013" fmla="*/ 15322156 w 21052572"/>
              <a:gd name="connsiteY5013" fmla="*/ 1112794 h 8402012"/>
              <a:gd name="connsiteX5014" fmla="*/ 15223716 w 21052572"/>
              <a:gd name="connsiteY5014" fmla="*/ 1137451 h 8402012"/>
              <a:gd name="connsiteX5015" fmla="*/ 15265552 w 21052572"/>
              <a:gd name="connsiteY5015" fmla="*/ 1103815 h 8402012"/>
              <a:gd name="connsiteX5016" fmla="*/ 17304464 w 21052572"/>
              <a:gd name="connsiteY5016" fmla="*/ 1080632 h 8402012"/>
              <a:gd name="connsiteX5017" fmla="*/ 17317592 w 21052572"/>
              <a:gd name="connsiteY5017" fmla="*/ 1112737 h 8402012"/>
              <a:gd name="connsiteX5018" fmla="*/ 17304464 w 21052572"/>
              <a:gd name="connsiteY5018" fmla="*/ 1080632 h 8402012"/>
              <a:gd name="connsiteX5019" fmla="*/ 16408650 w 21052572"/>
              <a:gd name="connsiteY5019" fmla="*/ 1080632 h 8402012"/>
              <a:gd name="connsiteX5020" fmla="*/ 16426612 w 21052572"/>
              <a:gd name="connsiteY5020" fmla="*/ 1112737 h 8402012"/>
              <a:gd name="connsiteX5021" fmla="*/ 16408650 w 21052572"/>
              <a:gd name="connsiteY5021" fmla="*/ 1080632 h 8402012"/>
              <a:gd name="connsiteX5022" fmla="*/ 15073768 w 21052572"/>
              <a:gd name="connsiteY5022" fmla="*/ 1077829 h 8402012"/>
              <a:gd name="connsiteX5023" fmla="*/ 15094708 w 21052572"/>
              <a:gd name="connsiteY5023" fmla="*/ 1113376 h 8402012"/>
              <a:gd name="connsiteX5024" fmla="*/ 15038866 w 21052572"/>
              <a:gd name="connsiteY5024" fmla="*/ 1081061 h 8402012"/>
              <a:gd name="connsiteX5025" fmla="*/ 15073768 w 21052572"/>
              <a:gd name="connsiteY5025" fmla="*/ 1077829 h 8402012"/>
              <a:gd name="connsiteX5026" fmla="*/ 15472422 w 21052572"/>
              <a:gd name="connsiteY5026" fmla="*/ 1077500 h 8402012"/>
              <a:gd name="connsiteX5027" fmla="*/ 15483374 w 21052572"/>
              <a:gd name="connsiteY5027" fmla="*/ 1077923 h 8402012"/>
              <a:gd name="connsiteX5028" fmla="*/ 15446482 w 21052572"/>
              <a:gd name="connsiteY5028" fmla="*/ 1111778 h 8402012"/>
              <a:gd name="connsiteX5029" fmla="*/ 15472422 w 21052572"/>
              <a:gd name="connsiteY5029" fmla="*/ 1077500 h 8402012"/>
              <a:gd name="connsiteX5030" fmla="*/ 17496292 w 21052572"/>
              <a:gd name="connsiteY5030" fmla="*/ 1077499 h 8402012"/>
              <a:gd name="connsiteX5031" fmla="*/ 17507244 w 21052572"/>
              <a:gd name="connsiteY5031" fmla="*/ 1077922 h 8402012"/>
              <a:gd name="connsiteX5032" fmla="*/ 17470352 w 21052572"/>
              <a:gd name="connsiteY5032" fmla="*/ 1111778 h 8402012"/>
              <a:gd name="connsiteX5033" fmla="*/ 17496292 w 21052572"/>
              <a:gd name="connsiteY5033" fmla="*/ 1077499 h 8402012"/>
              <a:gd name="connsiteX5034" fmla="*/ 17033204 w 21052572"/>
              <a:gd name="connsiteY5034" fmla="*/ 1047453 h 8402012"/>
              <a:gd name="connsiteX5035" fmla="*/ 17020076 w 21052572"/>
              <a:gd name="connsiteY5035" fmla="*/ 1079562 h 8402012"/>
              <a:gd name="connsiteX5036" fmla="*/ 17033204 w 21052572"/>
              <a:gd name="connsiteY5036" fmla="*/ 1047453 h 8402012"/>
              <a:gd name="connsiteX5037" fmla="*/ 16280676 w 21052572"/>
              <a:gd name="connsiteY5037" fmla="*/ 1047453 h 8402012"/>
              <a:gd name="connsiteX5038" fmla="*/ 16298638 w 21052572"/>
              <a:gd name="connsiteY5038" fmla="*/ 1079562 h 8402012"/>
              <a:gd name="connsiteX5039" fmla="*/ 16280676 w 21052572"/>
              <a:gd name="connsiteY5039" fmla="*/ 1047453 h 8402012"/>
              <a:gd name="connsiteX5040" fmla="*/ 16223798 w 21052572"/>
              <a:gd name="connsiteY5040" fmla="*/ 1044121 h 8402012"/>
              <a:gd name="connsiteX5041" fmla="*/ 16260692 w 21052572"/>
              <a:gd name="connsiteY5041" fmla="*/ 1074864 h 8402012"/>
              <a:gd name="connsiteX5042" fmla="*/ 16223798 w 21052572"/>
              <a:gd name="connsiteY5042" fmla="*/ 1044121 h 8402012"/>
              <a:gd name="connsiteX5043" fmla="*/ 17431380 w 21052572"/>
              <a:gd name="connsiteY5043" fmla="*/ 1044120 h 8402012"/>
              <a:gd name="connsiteX5044" fmla="*/ 17394520 w 21052572"/>
              <a:gd name="connsiteY5044" fmla="*/ 1074864 h 8402012"/>
              <a:gd name="connsiteX5045" fmla="*/ 17431380 w 21052572"/>
              <a:gd name="connsiteY5045" fmla="*/ 1044120 h 8402012"/>
              <a:gd name="connsiteX5046" fmla="*/ 11093277 w 21052572"/>
              <a:gd name="connsiteY5046" fmla="*/ 1043667 h 8402012"/>
              <a:gd name="connsiteX5047" fmla="*/ 11109384 w 21052572"/>
              <a:gd name="connsiteY5047" fmla="*/ 1046077 h 8402012"/>
              <a:gd name="connsiteX5048" fmla="*/ 11090615 w 21052572"/>
              <a:gd name="connsiteY5048" fmla="*/ 1044067 h 8402012"/>
              <a:gd name="connsiteX5049" fmla="*/ 16165868 w 21052572"/>
              <a:gd name="connsiteY5049" fmla="*/ 1022268 h 8402012"/>
              <a:gd name="connsiteX5050" fmla="*/ 16165868 w 21052572"/>
              <a:gd name="connsiteY5050" fmla="*/ 1079570 h 8402012"/>
              <a:gd name="connsiteX5051" fmla="*/ 16072126 w 21052572"/>
              <a:gd name="connsiteY5051" fmla="*/ 1066836 h 8402012"/>
              <a:gd name="connsiteX5052" fmla="*/ 16165868 w 21052572"/>
              <a:gd name="connsiteY5052" fmla="*/ 1022268 h 8402012"/>
              <a:gd name="connsiteX5053" fmla="*/ 15263666 w 21052572"/>
              <a:gd name="connsiteY5053" fmla="*/ 1016154 h 8402012"/>
              <a:gd name="connsiteX5054" fmla="*/ 15321558 w 21052572"/>
              <a:gd name="connsiteY5054" fmla="*/ 1022776 h 8402012"/>
              <a:gd name="connsiteX5055" fmla="*/ 15302260 w 21052572"/>
              <a:gd name="connsiteY5055" fmla="*/ 1082382 h 8402012"/>
              <a:gd name="connsiteX5056" fmla="*/ 15244368 w 21052572"/>
              <a:gd name="connsiteY5056" fmla="*/ 1082382 h 8402012"/>
              <a:gd name="connsiteX5057" fmla="*/ 15263666 w 21052572"/>
              <a:gd name="connsiteY5057" fmla="*/ 1016154 h 8402012"/>
              <a:gd name="connsiteX5058" fmla="*/ 10865077 w 21052572"/>
              <a:gd name="connsiteY5058" fmla="*/ 986522 h 8402012"/>
              <a:gd name="connsiteX5059" fmla="*/ 10885828 w 21052572"/>
              <a:gd name="connsiteY5059" fmla="*/ 987298 h 8402012"/>
              <a:gd name="connsiteX5060" fmla="*/ 10848936 w 21052572"/>
              <a:gd name="connsiteY5060" fmla="*/ 999708 h 8402012"/>
              <a:gd name="connsiteX5061" fmla="*/ 10865077 w 21052572"/>
              <a:gd name="connsiteY5061" fmla="*/ 986522 h 8402012"/>
              <a:gd name="connsiteX5062" fmla="*/ 17138572 w 21052572"/>
              <a:gd name="connsiteY5062" fmla="*/ 977964 h 8402012"/>
              <a:gd name="connsiteX5063" fmla="*/ 17346032 w 21052572"/>
              <a:gd name="connsiteY5063" fmla="*/ 1035119 h 8402012"/>
              <a:gd name="connsiteX5064" fmla="*/ 17267828 w 21052572"/>
              <a:gd name="connsiteY5064" fmla="*/ 1079573 h 8402012"/>
              <a:gd name="connsiteX5065" fmla="*/ 17267828 w 21052572"/>
              <a:gd name="connsiteY5065" fmla="*/ 1022418 h 8402012"/>
              <a:gd name="connsiteX5066" fmla="*/ 17184192 w 21052572"/>
              <a:gd name="connsiteY5066" fmla="*/ 1035119 h 8402012"/>
              <a:gd name="connsiteX5067" fmla="*/ 17138572 w 21052572"/>
              <a:gd name="connsiteY5067" fmla="*/ 977964 h 8402012"/>
              <a:gd name="connsiteX5068" fmla="*/ 16740434 w 21052572"/>
              <a:gd name="connsiteY5068" fmla="*/ 957394 h 8402012"/>
              <a:gd name="connsiteX5069" fmla="*/ 16753558 w 21052572"/>
              <a:gd name="connsiteY5069" fmla="*/ 989500 h 8402012"/>
              <a:gd name="connsiteX5070" fmla="*/ 16740434 w 21052572"/>
              <a:gd name="connsiteY5070" fmla="*/ 957394 h 8402012"/>
              <a:gd name="connsiteX5071" fmla="*/ 16129004 w 21052572"/>
              <a:gd name="connsiteY5071" fmla="*/ 957394 h 8402012"/>
              <a:gd name="connsiteX5072" fmla="*/ 16146966 w 21052572"/>
              <a:gd name="connsiteY5072" fmla="*/ 989500 h 8402012"/>
              <a:gd name="connsiteX5073" fmla="*/ 16129004 w 21052572"/>
              <a:gd name="connsiteY5073" fmla="*/ 957394 h 8402012"/>
              <a:gd name="connsiteX5074" fmla="*/ 15863578 w 21052572"/>
              <a:gd name="connsiteY5074" fmla="*/ 957394 h 8402012"/>
              <a:gd name="connsiteX5075" fmla="*/ 15881542 w 21052572"/>
              <a:gd name="connsiteY5075" fmla="*/ 989500 h 8402012"/>
              <a:gd name="connsiteX5076" fmla="*/ 15863578 w 21052572"/>
              <a:gd name="connsiteY5076" fmla="*/ 957394 h 8402012"/>
              <a:gd name="connsiteX5077" fmla="*/ 17033192 w 21052572"/>
              <a:gd name="connsiteY5077" fmla="*/ 925119 h 8402012"/>
              <a:gd name="connsiteX5078" fmla="*/ 17001120 w 21052572"/>
              <a:gd name="connsiteY5078" fmla="*/ 958974 h 8402012"/>
              <a:gd name="connsiteX5079" fmla="*/ 17033192 w 21052572"/>
              <a:gd name="connsiteY5079" fmla="*/ 925119 h 8402012"/>
              <a:gd name="connsiteX5080" fmla="*/ 11341645 w 21052572"/>
              <a:gd name="connsiteY5080" fmla="*/ 915543 h 8402012"/>
              <a:gd name="connsiteX5081" fmla="*/ 11506688 w 21052572"/>
              <a:gd name="connsiteY5081" fmla="*/ 1046077 h 8402012"/>
              <a:gd name="connsiteX5082" fmla="*/ 11398235 w 21052572"/>
              <a:gd name="connsiteY5082" fmla="*/ 1046077 h 8402012"/>
              <a:gd name="connsiteX5083" fmla="*/ 11391792 w 21052572"/>
              <a:gd name="connsiteY5083" fmla="*/ 969016 h 8402012"/>
              <a:gd name="connsiteX5084" fmla="*/ 11333807 w 21052572"/>
              <a:gd name="connsiteY5084" fmla="*/ 956173 h 8402012"/>
              <a:gd name="connsiteX5085" fmla="*/ 11346692 w 21052572"/>
              <a:gd name="connsiteY5085" fmla="*/ 1052499 h 8402012"/>
              <a:gd name="connsiteX5086" fmla="*/ 10770064 w 21052572"/>
              <a:gd name="connsiteY5086" fmla="*/ 1231233 h 8402012"/>
              <a:gd name="connsiteX5087" fmla="*/ 10795835 w 21052572"/>
              <a:gd name="connsiteY5087" fmla="*/ 1115644 h 8402012"/>
              <a:gd name="connsiteX5088" fmla="*/ 10897846 w 21052572"/>
              <a:gd name="connsiteY5088" fmla="*/ 1078185 h 8402012"/>
              <a:gd name="connsiteX5089" fmla="*/ 11000930 w 21052572"/>
              <a:gd name="connsiteY5089" fmla="*/ 1046077 h 8402012"/>
              <a:gd name="connsiteX5090" fmla="*/ 11020258 w 21052572"/>
              <a:gd name="connsiteY5090" fmla="*/ 1071764 h 8402012"/>
              <a:gd name="connsiteX5091" fmla="*/ 11051398 w 21052572"/>
              <a:gd name="connsiteY5091" fmla="*/ 1078185 h 8402012"/>
              <a:gd name="connsiteX5092" fmla="*/ 11020258 w 21052572"/>
              <a:gd name="connsiteY5092" fmla="*/ 1046077 h 8402012"/>
              <a:gd name="connsiteX5093" fmla="*/ 11064418 w 21052572"/>
              <a:gd name="connsiteY5093" fmla="*/ 1041259 h 8402012"/>
              <a:gd name="connsiteX5094" fmla="*/ 11090615 w 21052572"/>
              <a:gd name="connsiteY5094" fmla="*/ 1044067 h 8402012"/>
              <a:gd name="connsiteX5095" fmla="*/ 11077170 w 21052572"/>
              <a:gd name="connsiteY5095" fmla="*/ 1046077 h 8402012"/>
              <a:gd name="connsiteX5096" fmla="*/ 11077170 w 21052572"/>
              <a:gd name="connsiteY5096" fmla="*/ 1078185 h 8402012"/>
              <a:gd name="connsiteX5097" fmla="*/ 11122269 w 21052572"/>
              <a:gd name="connsiteY5097" fmla="*/ 1046077 h 8402012"/>
              <a:gd name="connsiteX5098" fmla="*/ 11206025 w 21052572"/>
              <a:gd name="connsiteY5098" fmla="*/ 1039654 h 8402012"/>
              <a:gd name="connsiteX5099" fmla="*/ 11225354 w 21052572"/>
              <a:gd name="connsiteY5099" fmla="*/ 924065 h 8402012"/>
              <a:gd name="connsiteX5100" fmla="*/ 11341645 w 21052572"/>
              <a:gd name="connsiteY5100" fmla="*/ 915543 h 8402012"/>
              <a:gd name="connsiteX5101" fmla="*/ 11568284 w 21052572"/>
              <a:gd name="connsiteY5101" fmla="*/ 905254 h 8402012"/>
              <a:gd name="connsiteX5102" fmla="*/ 11555159 w 21052572"/>
              <a:gd name="connsiteY5102" fmla="*/ 923161 h 8402012"/>
              <a:gd name="connsiteX5103" fmla="*/ 11568284 w 21052572"/>
              <a:gd name="connsiteY5103" fmla="*/ 905254 h 8402012"/>
              <a:gd name="connsiteX5104" fmla="*/ 15678730 w 21052572"/>
              <a:gd name="connsiteY5104" fmla="*/ 891038 h 8402012"/>
              <a:gd name="connsiteX5105" fmla="*/ 15696694 w 21052572"/>
              <a:gd name="connsiteY5105" fmla="*/ 923108 h 8402012"/>
              <a:gd name="connsiteX5106" fmla="*/ 15678730 w 21052572"/>
              <a:gd name="connsiteY5106" fmla="*/ 891038 h 8402012"/>
              <a:gd name="connsiteX5107" fmla="*/ 11506728 w 21052572"/>
              <a:gd name="connsiteY5107" fmla="*/ 891038 h 8402012"/>
              <a:gd name="connsiteX5108" fmla="*/ 11506728 w 21052572"/>
              <a:gd name="connsiteY5108" fmla="*/ 921583 h 8402012"/>
              <a:gd name="connsiteX5109" fmla="*/ 11462227 w 21052572"/>
              <a:gd name="connsiteY5109" fmla="*/ 916695 h 8402012"/>
              <a:gd name="connsiteX5110" fmla="*/ 11452907 w 21052572"/>
              <a:gd name="connsiteY5110" fmla="*/ 905999 h 8402012"/>
              <a:gd name="connsiteX5111" fmla="*/ 11457633 w 21052572"/>
              <a:gd name="connsiteY5111" fmla="*/ 923783 h 8402012"/>
              <a:gd name="connsiteX5112" fmla="*/ 11452710 w 21052572"/>
              <a:gd name="connsiteY5112" fmla="*/ 937331 h 8402012"/>
              <a:gd name="connsiteX5113" fmla="*/ 11447787 w 21052572"/>
              <a:gd name="connsiteY5113" fmla="*/ 923783 h 8402012"/>
              <a:gd name="connsiteX5114" fmla="*/ 11452605 w 21052572"/>
              <a:gd name="connsiteY5114" fmla="*/ 905652 h 8402012"/>
              <a:gd name="connsiteX5115" fmla="*/ 11450884 w 21052572"/>
              <a:gd name="connsiteY5115" fmla="*/ 903677 h 8402012"/>
              <a:gd name="connsiteX5116" fmla="*/ 11506728 w 21052572"/>
              <a:gd name="connsiteY5116" fmla="*/ 891038 h 8402012"/>
              <a:gd name="connsiteX5117" fmla="*/ 15469696 w 21052572"/>
              <a:gd name="connsiteY5117" fmla="*/ 886905 h 8402012"/>
              <a:gd name="connsiteX5118" fmla="*/ 15507042 w 21052572"/>
              <a:gd name="connsiteY5118" fmla="*/ 926687 h 8402012"/>
              <a:gd name="connsiteX5119" fmla="*/ 15418046 w 21052572"/>
              <a:gd name="connsiteY5119" fmla="*/ 895187 h 8402012"/>
              <a:gd name="connsiteX5120" fmla="*/ 15469696 w 21052572"/>
              <a:gd name="connsiteY5120" fmla="*/ 886905 h 8402012"/>
              <a:gd name="connsiteX5121" fmla="*/ 16787832 w 21052572"/>
              <a:gd name="connsiteY5121" fmla="*/ 862601 h 8402012"/>
              <a:gd name="connsiteX5122" fmla="*/ 16962124 w 21052572"/>
              <a:gd name="connsiteY5122" fmla="*/ 908896 h 8402012"/>
              <a:gd name="connsiteX5123" fmla="*/ 16787832 w 21052572"/>
              <a:gd name="connsiteY5123" fmla="*/ 862601 h 8402012"/>
              <a:gd name="connsiteX5124" fmla="*/ 11623835 w 21052572"/>
              <a:gd name="connsiteY5124" fmla="*/ 857110 h 8402012"/>
              <a:gd name="connsiteX5125" fmla="*/ 11654776 w 21052572"/>
              <a:gd name="connsiteY5125" fmla="*/ 859503 h 8402012"/>
              <a:gd name="connsiteX5126" fmla="*/ 11617594 w 21052572"/>
              <a:gd name="connsiteY5126" fmla="*/ 922242 h 8402012"/>
              <a:gd name="connsiteX5127" fmla="*/ 11661150 w 21052572"/>
              <a:gd name="connsiteY5127" fmla="*/ 973284 h 8402012"/>
              <a:gd name="connsiteX5128" fmla="*/ 11528355 w 21052572"/>
              <a:gd name="connsiteY5128" fmla="*/ 1017947 h 8402012"/>
              <a:gd name="connsiteX5129" fmla="*/ 11534729 w 21052572"/>
              <a:gd name="connsiteY5129" fmla="*/ 947763 h 8402012"/>
              <a:gd name="connsiteX5130" fmla="*/ 11572974 w 21052572"/>
              <a:gd name="connsiteY5130" fmla="*/ 916925 h 8402012"/>
              <a:gd name="connsiteX5131" fmla="*/ 11592097 w 21052572"/>
              <a:gd name="connsiteY5131" fmla="*/ 859503 h 8402012"/>
              <a:gd name="connsiteX5132" fmla="*/ 11623835 w 21052572"/>
              <a:gd name="connsiteY5132" fmla="*/ 857110 h 8402012"/>
              <a:gd name="connsiteX5133" fmla="*/ 11225206 w 21052572"/>
              <a:gd name="connsiteY5133" fmla="*/ 835722 h 8402012"/>
              <a:gd name="connsiteX5134" fmla="*/ 11256374 w 21052572"/>
              <a:gd name="connsiteY5134" fmla="*/ 861514 h 8402012"/>
              <a:gd name="connsiteX5135" fmla="*/ 11225206 w 21052572"/>
              <a:gd name="connsiteY5135" fmla="*/ 835722 h 8402012"/>
              <a:gd name="connsiteX5136" fmla="*/ 16736772 w 21052572"/>
              <a:gd name="connsiteY5136" fmla="*/ 835129 h 8402012"/>
              <a:gd name="connsiteX5137" fmla="*/ 16770790 w 21052572"/>
              <a:gd name="connsiteY5137" fmla="*/ 848999 h 8402012"/>
              <a:gd name="connsiteX5138" fmla="*/ 16693034 w 21052572"/>
              <a:gd name="connsiteY5138" fmla="*/ 835945 h 8402012"/>
              <a:gd name="connsiteX5139" fmla="*/ 16736772 w 21052572"/>
              <a:gd name="connsiteY5139" fmla="*/ 835129 h 8402012"/>
              <a:gd name="connsiteX5140" fmla="*/ 15582938 w 21052572"/>
              <a:gd name="connsiteY5140" fmla="*/ 834163 h 8402012"/>
              <a:gd name="connsiteX5141" fmla="*/ 15564976 w 21052572"/>
              <a:gd name="connsiteY5141" fmla="*/ 861463 h 8402012"/>
              <a:gd name="connsiteX5142" fmla="*/ 15582938 w 21052572"/>
              <a:gd name="connsiteY5142" fmla="*/ 834163 h 8402012"/>
              <a:gd name="connsiteX5143" fmla="*/ 17568160 w 21052572"/>
              <a:gd name="connsiteY5143" fmla="*/ 831207 h 8402012"/>
              <a:gd name="connsiteX5144" fmla="*/ 17641460 w 21052572"/>
              <a:gd name="connsiteY5144" fmla="*/ 852116 h 8402012"/>
              <a:gd name="connsiteX5145" fmla="*/ 17706016 w 21052572"/>
              <a:gd name="connsiteY5145" fmla="*/ 903585 h 8402012"/>
              <a:gd name="connsiteX5146" fmla="*/ 17796400 w 21052572"/>
              <a:gd name="connsiteY5146" fmla="*/ 934681 h 8402012"/>
              <a:gd name="connsiteX5147" fmla="*/ 18136404 w 21052572"/>
              <a:gd name="connsiteY5147" fmla="*/ 1076222 h 8402012"/>
              <a:gd name="connsiteX5148" fmla="*/ 18482864 w 21052572"/>
              <a:gd name="connsiteY5148" fmla="*/ 1235990 h 8402012"/>
              <a:gd name="connsiteX5149" fmla="*/ 18656092 w 21052572"/>
              <a:gd name="connsiteY5149" fmla="*/ 1318555 h 8402012"/>
              <a:gd name="connsiteX5150" fmla="*/ 18746476 w 21052572"/>
              <a:gd name="connsiteY5150" fmla="*/ 1363591 h 8402012"/>
              <a:gd name="connsiteX5151" fmla="*/ 18791664 w 21052572"/>
              <a:gd name="connsiteY5151" fmla="*/ 1382891 h 8402012"/>
              <a:gd name="connsiteX5152" fmla="*/ 18791664 w 21052572"/>
              <a:gd name="connsiteY5152" fmla="*/ 1427927 h 8402012"/>
              <a:gd name="connsiteX5153" fmla="*/ 18681916 w 21052572"/>
              <a:gd name="connsiteY5153" fmla="*/ 1402192 h 8402012"/>
              <a:gd name="connsiteX5154" fmla="*/ 18528052 w 21052572"/>
              <a:gd name="connsiteY5154" fmla="*/ 1326061 h 8402012"/>
              <a:gd name="connsiteX5155" fmla="*/ 18181592 w 21052572"/>
              <a:gd name="connsiteY5155" fmla="*/ 1171654 h 8402012"/>
              <a:gd name="connsiteX5156" fmla="*/ 17494052 w 21052572"/>
              <a:gd name="connsiteY5156" fmla="*/ 858550 h 8402012"/>
              <a:gd name="connsiteX5157" fmla="*/ 17568160 w 21052572"/>
              <a:gd name="connsiteY5157" fmla="*/ 831207 h 8402012"/>
              <a:gd name="connsiteX5158" fmla="*/ 12382469 w 21052572"/>
              <a:gd name="connsiteY5158" fmla="*/ 827846 h 8402012"/>
              <a:gd name="connsiteX5159" fmla="*/ 12416704 w 21052572"/>
              <a:gd name="connsiteY5159" fmla="*/ 863443 h 8402012"/>
              <a:gd name="connsiteX5160" fmla="*/ 12273245 w 21052572"/>
              <a:gd name="connsiteY5160" fmla="*/ 889934 h 8402012"/>
              <a:gd name="connsiteX5161" fmla="*/ 12338453 w 21052572"/>
              <a:gd name="connsiteY5161" fmla="*/ 836953 h 8402012"/>
              <a:gd name="connsiteX5162" fmla="*/ 12382469 w 21052572"/>
              <a:gd name="connsiteY5162" fmla="*/ 827846 h 8402012"/>
              <a:gd name="connsiteX5163" fmla="*/ 12084950 w 21052572"/>
              <a:gd name="connsiteY5163" fmla="*/ 822623 h 8402012"/>
              <a:gd name="connsiteX5164" fmla="*/ 12083793 w 21052572"/>
              <a:gd name="connsiteY5164" fmla="*/ 825913 h 8402012"/>
              <a:gd name="connsiteX5165" fmla="*/ 12081267 w 21052572"/>
              <a:gd name="connsiteY5165" fmla="*/ 833096 h 8402012"/>
              <a:gd name="connsiteX5166" fmla="*/ 17391356 w 21052572"/>
              <a:gd name="connsiteY5166" fmla="*/ 815200 h 8402012"/>
              <a:gd name="connsiteX5167" fmla="*/ 17402940 w 21052572"/>
              <a:gd name="connsiteY5167" fmla="*/ 834463 h 8402012"/>
              <a:gd name="connsiteX5168" fmla="*/ 17391356 w 21052572"/>
              <a:gd name="connsiteY5168" fmla="*/ 847305 h 8402012"/>
              <a:gd name="connsiteX5169" fmla="*/ 17390976 w 21052572"/>
              <a:gd name="connsiteY5169" fmla="*/ 846016 h 8402012"/>
              <a:gd name="connsiteX5170" fmla="*/ 17380088 w 21052572"/>
              <a:gd name="connsiteY5170" fmla="*/ 851544 h 8402012"/>
              <a:gd name="connsiteX5171" fmla="*/ 17342380 w 21052572"/>
              <a:gd name="connsiteY5171" fmla="*/ 832348 h 8402012"/>
              <a:gd name="connsiteX5172" fmla="*/ 17367916 w 21052572"/>
              <a:gd name="connsiteY5172" fmla="*/ 829245 h 8402012"/>
              <a:gd name="connsiteX5173" fmla="*/ 17381884 w 21052572"/>
              <a:gd name="connsiteY5173" fmla="*/ 832348 h 8402012"/>
              <a:gd name="connsiteX5174" fmla="*/ 17389280 w 21052572"/>
              <a:gd name="connsiteY5174" fmla="*/ 840284 h 8402012"/>
              <a:gd name="connsiteX5175" fmla="*/ 17386616 w 21052572"/>
              <a:gd name="connsiteY5175" fmla="*/ 831253 h 8402012"/>
              <a:gd name="connsiteX5176" fmla="*/ 17391356 w 21052572"/>
              <a:gd name="connsiteY5176" fmla="*/ 815200 h 8402012"/>
              <a:gd name="connsiteX5177" fmla="*/ 13682197 w 21052572"/>
              <a:gd name="connsiteY5177" fmla="*/ 813388 h 8402012"/>
              <a:gd name="connsiteX5178" fmla="*/ 13602728 w 21052572"/>
              <a:gd name="connsiteY5178" fmla="*/ 856822 h 8402012"/>
              <a:gd name="connsiteX5179" fmla="*/ 13682197 w 21052572"/>
              <a:gd name="connsiteY5179" fmla="*/ 813388 h 8402012"/>
              <a:gd name="connsiteX5180" fmla="*/ 17431380 w 21052572"/>
              <a:gd name="connsiteY5180" fmla="*/ 800980 h 8402012"/>
              <a:gd name="connsiteX5181" fmla="*/ 17394520 w 21052572"/>
              <a:gd name="connsiteY5181" fmla="*/ 813824 h 8402012"/>
              <a:gd name="connsiteX5182" fmla="*/ 17431380 w 21052572"/>
              <a:gd name="connsiteY5182" fmla="*/ 800980 h 8402012"/>
              <a:gd name="connsiteX5183" fmla="*/ 11450884 w 21052572"/>
              <a:gd name="connsiteY5183" fmla="*/ 800980 h 8402012"/>
              <a:gd name="connsiteX5184" fmla="*/ 11468846 w 21052572"/>
              <a:gd name="connsiteY5184" fmla="*/ 833089 h 8402012"/>
              <a:gd name="connsiteX5185" fmla="*/ 11450884 w 21052572"/>
              <a:gd name="connsiteY5185" fmla="*/ 800980 h 8402012"/>
              <a:gd name="connsiteX5186" fmla="*/ 16628722 w 21052572"/>
              <a:gd name="connsiteY5186" fmla="*/ 793569 h 8402012"/>
              <a:gd name="connsiteX5187" fmla="*/ 16663492 w 21052572"/>
              <a:gd name="connsiteY5187" fmla="*/ 833125 h 8402012"/>
              <a:gd name="connsiteX5188" fmla="*/ 16584018 w 21052572"/>
              <a:gd name="connsiteY5188" fmla="*/ 814510 h 8402012"/>
              <a:gd name="connsiteX5189" fmla="*/ 16628722 w 21052572"/>
              <a:gd name="connsiteY5189" fmla="*/ 793569 h 8402012"/>
              <a:gd name="connsiteX5190" fmla="*/ 12113375 w 21052572"/>
              <a:gd name="connsiteY5190" fmla="*/ 772545 h 8402012"/>
              <a:gd name="connsiteX5191" fmla="*/ 12100485 w 21052572"/>
              <a:gd name="connsiteY5191" fmla="*/ 837178 h 8402012"/>
              <a:gd name="connsiteX5192" fmla="*/ 12089727 w 21052572"/>
              <a:gd name="connsiteY5192" fmla="*/ 819808 h 8402012"/>
              <a:gd name="connsiteX5193" fmla="*/ 12085398 w 21052572"/>
              <a:gd name="connsiteY5193" fmla="*/ 821350 h 8402012"/>
              <a:gd name="connsiteX5194" fmla="*/ 12077256 w 21052572"/>
              <a:gd name="connsiteY5194" fmla="*/ 824251 h 8402012"/>
              <a:gd name="connsiteX5195" fmla="*/ 12049999 w 21052572"/>
              <a:gd name="connsiteY5195" fmla="*/ 830715 h 8402012"/>
              <a:gd name="connsiteX5196" fmla="*/ 12037109 w 21052572"/>
              <a:gd name="connsiteY5196" fmla="*/ 850104 h 8402012"/>
              <a:gd name="connsiteX5197" fmla="*/ 11735269 w 21052572"/>
              <a:gd name="connsiteY5197" fmla="*/ 901810 h 8402012"/>
              <a:gd name="connsiteX5198" fmla="*/ 11888874 w 21052572"/>
              <a:gd name="connsiteY5198" fmla="*/ 791935 h 8402012"/>
              <a:gd name="connsiteX5199" fmla="*/ 12113375 w 21052572"/>
              <a:gd name="connsiteY5199" fmla="*/ 772545 h 8402012"/>
              <a:gd name="connsiteX5200" fmla="*/ 15318510 w 21052572"/>
              <a:gd name="connsiteY5200" fmla="*/ 772543 h 8402012"/>
              <a:gd name="connsiteX5201" fmla="*/ 15336474 w 21052572"/>
              <a:gd name="connsiteY5201" fmla="*/ 804652 h 8402012"/>
              <a:gd name="connsiteX5202" fmla="*/ 15318510 w 21052572"/>
              <a:gd name="connsiteY5202" fmla="*/ 772543 h 8402012"/>
              <a:gd name="connsiteX5203" fmla="*/ 16489224 w 21052572"/>
              <a:gd name="connsiteY5203" fmla="*/ 772540 h 8402012"/>
              <a:gd name="connsiteX5204" fmla="*/ 16582966 w 21052572"/>
              <a:gd name="connsiteY5204" fmla="*/ 791154 h 8402012"/>
              <a:gd name="connsiteX5205" fmla="*/ 16489224 w 21052572"/>
              <a:gd name="connsiteY5205" fmla="*/ 772540 h 8402012"/>
              <a:gd name="connsiteX5206" fmla="*/ 14811358 w 21052572"/>
              <a:gd name="connsiteY5206" fmla="*/ 772540 h 8402012"/>
              <a:gd name="connsiteX5207" fmla="*/ 14843467 w 21052572"/>
              <a:gd name="connsiteY5207" fmla="*/ 790986 h 8402012"/>
              <a:gd name="connsiteX5208" fmla="*/ 14811358 w 21052572"/>
              <a:gd name="connsiteY5208" fmla="*/ 772540 h 8402012"/>
              <a:gd name="connsiteX5209" fmla="*/ 13019098 w 21052572"/>
              <a:gd name="connsiteY5209" fmla="*/ 745785 h 8402012"/>
              <a:gd name="connsiteX5210" fmla="*/ 13032933 w 21052572"/>
              <a:gd name="connsiteY5210" fmla="*/ 771469 h 8402012"/>
              <a:gd name="connsiteX5211" fmla="*/ 12996041 w 21052572"/>
              <a:gd name="connsiteY5211" fmla="*/ 758627 h 8402012"/>
              <a:gd name="connsiteX5212" fmla="*/ 13019098 w 21052572"/>
              <a:gd name="connsiteY5212" fmla="*/ 745785 h 8402012"/>
              <a:gd name="connsiteX5213" fmla="*/ 13493756 w 21052572"/>
              <a:gd name="connsiteY5213" fmla="*/ 739366 h 8402012"/>
              <a:gd name="connsiteX5214" fmla="*/ 13524975 w 21052572"/>
              <a:gd name="connsiteY5214" fmla="*/ 828888 h 8402012"/>
              <a:gd name="connsiteX5215" fmla="*/ 13563730 w 21052572"/>
              <a:gd name="connsiteY5215" fmla="*/ 860860 h 8402012"/>
              <a:gd name="connsiteX5216" fmla="*/ 13223545 w 21052572"/>
              <a:gd name="connsiteY5216" fmla="*/ 835282 h 8402012"/>
              <a:gd name="connsiteX5217" fmla="*/ 13262300 w 21052572"/>
              <a:gd name="connsiteY5217" fmla="*/ 835282 h 8402012"/>
              <a:gd name="connsiteX5218" fmla="*/ 13262300 w 21052572"/>
              <a:gd name="connsiteY5218" fmla="*/ 771338 h 8402012"/>
              <a:gd name="connsiteX5219" fmla="*/ 13319357 w 21052572"/>
              <a:gd name="connsiteY5219" fmla="*/ 784127 h 8402012"/>
              <a:gd name="connsiteX5220" fmla="*/ 13299979 w 21052572"/>
              <a:gd name="connsiteY5220" fmla="*/ 816099 h 8402012"/>
              <a:gd name="connsiteX5221" fmla="*/ 13435623 w 21052572"/>
              <a:gd name="connsiteY5221" fmla="*/ 816099 h 8402012"/>
              <a:gd name="connsiteX5222" fmla="*/ 13416245 w 21052572"/>
              <a:gd name="connsiteY5222" fmla="*/ 784127 h 8402012"/>
              <a:gd name="connsiteX5223" fmla="*/ 13493756 w 21052572"/>
              <a:gd name="connsiteY5223" fmla="*/ 739366 h 8402012"/>
              <a:gd name="connsiteX5224" fmla="*/ 15075758 w 21052572"/>
              <a:gd name="connsiteY5224" fmla="*/ 736500 h 8402012"/>
              <a:gd name="connsiteX5225" fmla="*/ 15038866 w 21052572"/>
              <a:gd name="connsiteY5225" fmla="*/ 769567 h 8402012"/>
              <a:gd name="connsiteX5226" fmla="*/ 15075758 w 21052572"/>
              <a:gd name="connsiteY5226" fmla="*/ 736500 h 8402012"/>
              <a:gd name="connsiteX5227" fmla="*/ 11568850 w 21052572"/>
              <a:gd name="connsiteY5227" fmla="*/ 733767 h 8402012"/>
              <a:gd name="connsiteX5228" fmla="*/ 11526130 w 21052572"/>
              <a:gd name="connsiteY5228" fmla="*/ 739005 h 8402012"/>
              <a:gd name="connsiteX5229" fmla="*/ 11597062 w 21052572"/>
              <a:gd name="connsiteY5229" fmla="*/ 771244 h 8402012"/>
              <a:gd name="connsiteX5230" fmla="*/ 11568850 w 21052572"/>
              <a:gd name="connsiteY5230" fmla="*/ 733767 h 8402012"/>
              <a:gd name="connsiteX5231" fmla="*/ 11744314 w 21052572"/>
              <a:gd name="connsiteY5231" fmla="*/ 726040 h 8402012"/>
              <a:gd name="connsiteX5232" fmla="*/ 11742534 w 21052572"/>
              <a:gd name="connsiteY5232" fmla="*/ 731101 h 8402012"/>
              <a:gd name="connsiteX5233" fmla="*/ 11740008 w 21052572"/>
              <a:gd name="connsiteY5233" fmla="*/ 738280 h 8402012"/>
              <a:gd name="connsiteX5234" fmla="*/ 13443216 w 21052572"/>
              <a:gd name="connsiteY5234" fmla="*/ 723397 h 8402012"/>
              <a:gd name="connsiteX5235" fmla="*/ 13454700 w 21052572"/>
              <a:gd name="connsiteY5235" fmla="*/ 726390 h 8402012"/>
              <a:gd name="connsiteX5236" fmla="*/ 13441575 w 21052572"/>
              <a:gd name="connsiteY5236" fmla="*/ 738365 h 8402012"/>
              <a:gd name="connsiteX5237" fmla="*/ 13443216 w 21052572"/>
              <a:gd name="connsiteY5237" fmla="*/ 723397 h 8402012"/>
              <a:gd name="connsiteX5238" fmla="*/ 11745513 w 21052572"/>
              <a:gd name="connsiteY5238" fmla="*/ 722634 h 8402012"/>
              <a:gd name="connsiteX5239" fmla="*/ 11744314 w 21052572"/>
              <a:gd name="connsiteY5239" fmla="*/ 726040 h 8402012"/>
              <a:gd name="connsiteX5240" fmla="*/ 11745165 w 21052572"/>
              <a:gd name="connsiteY5240" fmla="*/ 723622 h 8402012"/>
              <a:gd name="connsiteX5241" fmla="*/ 13946986 w 21052572"/>
              <a:gd name="connsiteY5241" fmla="*/ 715666 h 8402012"/>
              <a:gd name="connsiteX5242" fmla="*/ 13959889 w 21052572"/>
              <a:gd name="connsiteY5242" fmla="*/ 804040 h 8402012"/>
              <a:gd name="connsiteX5243" fmla="*/ 14005051 w 21052572"/>
              <a:gd name="connsiteY5243" fmla="*/ 804040 h 8402012"/>
              <a:gd name="connsiteX5244" fmla="*/ 14056665 w 21052572"/>
              <a:gd name="connsiteY5244" fmla="*/ 804040 h 8402012"/>
              <a:gd name="connsiteX5245" fmla="*/ 14056665 w 21052572"/>
              <a:gd name="connsiteY5245" fmla="*/ 861535 h 8402012"/>
              <a:gd name="connsiteX5246" fmla="*/ 13902899 w 21052572"/>
              <a:gd name="connsiteY5246" fmla="*/ 835982 h 8402012"/>
              <a:gd name="connsiteX5247" fmla="*/ 13697520 w 21052572"/>
              <a:gd name="connsiteY5247" fmla="*/ 861535 h 8402012"/>
              <a:gd name="connsiteX5248" fmla="*/ 13799672 w 21052572"/>
              <a:gd name="connsiteY5248" fmla="*/ 797651 h 8402012"/>
              <a:gd name="connsiteX5249" fmla="*/ 13946986 w 21052572"/>
              <a:gd name="connsiteY5249" fmla="*/ 715666 h 8402012"/>
              <a:gd name="connsiteX5250" fmla="*/ 12397752 w 21052572"/>
              <a:gd name="connsiteY5250" fmla="*/ 706185 h 8402012"/>
              <a:gd name="connsiteX5251" fmla="*/ 12320067 w 21052572"/>
              <a:gd name="connsiteY5251" fmla="*/ 738921 h 8402012"/>
              <a:gd name="connsiteX5252" fmla="*/ 12300645 w 21052572"/>
              <a:gd name="connsiteY5252" fmla="*/ 810938 h 8402012"/>
              <a:gd name="connsiteX5253" fmla="*/ 12236986 w 21052572"/>
              <a:gd name="connsiteY5253" fmla="*/ 837126 h 8402012"/>
              <a:gd name="connsiteX5254" fmla="*/ 12152827 w 21052572"/>
              <a:gd name="connsiteY5254" fmla="*/ 810938 h 8402012"/>
              <a:gd name="connsiteX5255" fmla="*/ 12224039 w 21052572"/>
              <a:gd name="connsiteY5255" fmla="*/ 725827 h 8402012"/>
              <a:gd name="connsiteX5256" fmla="*/ 12397752 w 21052572"/>
              <a:gd name="connsiteY5256" fmla="*/ 706185 h 8402012"/>
              <a:gd name="connsiteX5257" fmla="*/ 14768702 w 21052572"/>
              <a:gd name="connsiteY5257" fmla="*/ 706184 h 8402012"/>
              <a:gd name="connsiteX5258" fmla="*/ 14789177 w 21052572"/>
              <a:gd name="connsiteY5258" fmla="*/ 771455 h 8402012"/>
              <a:gd name="connsiteX5259" fmla="*/ 14768702 w 21052572"/>
              <a:gd name="connsiteY5259" fmla="*/ 706184 h 8402012"/>
              <a:gd name="connsiteX5260" fmla="*/ 14056741 w 21052572"/>
              <a:gd name="connsiteY5260" fmla="*/ 706184 h 8402012"/>
              <a:gd name="connsiteX5261" fmla="*/ 14038779 w 21052572"/>
              <a:gd name="connsiteY5261" fmla="*/ 738292 h 8402012"/>
              <a:gd name="connsiteX5262" fmla="*/ 14056741 w 21052572"/>
              <a:gd name="connsiteY5262" fmla="*/ 706184 h 8402012"/>
              <a:gd name="connsiteX5263" fmla="*/ 13849192 w 21052572"/>
              <a:gd name="connsiteY5263" fmla="*/ 706184 h 8402012"/>
              <a:gd name="connsiteX5264" fmla="*/ 13862317 w 21052572"/>
              <a:gd name="connsiteY5264" fmla="*/ 738292 h 8402012"/>
              <a:gd name="connsiteX5265" fmla="*/ 13849192 w 21052572"/>
              <a:gd name="connsiteY5265" fmla="*/ 706184 h 8402012"/>
              <a:gd name="connsiteX5266" fmla="*/ 14882454 w 21052572"/>
              <a:gd name="connsiteY5266" fmla="*/ 706183 h 8402012"/>
              <a:gd name="connsiteX5267" fmla="*/ 14900416 w 21052572"/>
              <a:gd name="connsiteY5267" fmla="*/ 738292 h 8402012"/>
              <a:gd name="connsiteX5268" fmla="*/ 14882454 w 21052572"/>
              <a:gd name="connsiteY5268" fmla="*/ 706183 h 8402012"/>
              <a:gd name="connsiteX5269" fmla="*/ 14602811 w 21052572"/>
              <a:gd name="connsiteY5269" fmla="*/ 673007 h 8402012"/>
              <a:gd name="connsiteX5270" fmla="*/ 14674560 w 21052572"/>
              <a:gd name="connsiteY5270" fmla="*/ 673007 h 8402012"/>
              <a:gd name="connsiteX5271" fmla="*/ 14720218 w 21052572"/>
              <a:gd name="connsiteY5271" fmla="*/ 673007 h 8402012"/>
              <a:gd name="connsiteX5272" fmla="*/ 14720218 w 21052572"/>
              <a:gd name="connsiteY5272" fmla="*/ 705077 h 8402012"/>
              <a:gd name="connsiteX5273" fmla="*/ 14648469 w 21052572"/>
              <a:gd name="connsiteY5273" fmla="*/ 705077 h 8402012"/>
              <a:gd name="connsiteX5274" fmla="*/ 14602811 w 21052572"/>
              <a:gd name="connsiteY5274" fmla="*/ 705077 h 8402012"/>
              <a:gd name="connsiteX5275" fmla="*/ 14602811 w 21052572"/>
              <a:gd name="connsiteY5275" fmla="*/ 673007 h 8402012"/>
              <a:gd name="connsiteX5276" fmla="*/ 13223548 w 21052572"/>
              <a:gd name="connsiteY5276" fmla="*/ 673006 h 8402012"/>
              <a:gd name="connsiteX5277" fmla="*/ 13260440 w 21052572"/>
              <a:gd name="connsiteY5277" fmla="*/ 673006 h 8402012"/>
              <a:gd name="connsiteX5278" fmla="*/ 13223548 w 21052572"/>
              <a:gd name="connsiteY5278" fmla="*/ 766747 h 8402012"/>
              <a:gd name="connsiteX5279" fmla="*/ 13223548 w 21052572"/>
              <a:gd name="connsiteY5279" fmla="*/ 673006 h 8402012"/>
              <a:gd name="connsiteX5280" fmla="*/ 14414802 w 21052572"/>
              <a:gd name="connsiteY5280" fmla="*/ 673004 h 8402012"/>
              <a:gd name="connsiteX5281" fmla="*/ 14502224 w 21052572"/>
              <a:gd name="connsiteY5281" fmla="*/ 673004 h 8402012"/>
              <a:gd name="connsiteX5282" fmla="*/ 14465359 w 21052572"/>
              <a:gd name="connsiteY5282" fmla="*/ 716959 h 8402012"/>
              <a:gd name="connsiteX5283" fmla="*/ 14421121 w 21052572"/>
              <a:gd name="connsiteY5283" fmla="*/ 736256 h 8402012"/>
              <a:gd name="connsiteX5284" fmla="*/ 14414802 w 21052572"/>
              <a:gd name="connsiteY5284" fmla="*/ 673004 h 8402012"/>
              <a:gd name="connsiteX5285" fmla="*/ 16178126 w 21052572"/>
              <a:gd name="connsiteY5285" fmla="*/ 671295 h 8402012"/>
              <a:gd name="connsiteX5286" fmla="*/ 16450238 w 21052572"/>
              <a:gd name="connsiteY5286" fmla="*/ 758286 h 8402012"/>
              <a:gd name="connsiteX5287" fmla="*/ 16252242 w 21052572"/>
              <a:gd name="connsiteY5287" fmla="*/ 771062 h 8402012"/>
              <a:gd name="connsiteX5288" fmla="*/ 16086350 w 21052572"/>
              <a:gd name="connsiteY5288" fmla="*/ 676302 h 8402012"/>
              <a:gd name="connsiteX5289" fmla="*/ 16178126 w 21052572"/>
              <a:gd name="connsiteY5289" fmla="*/ 671295 h 8402012"/>
              <a:gd name="connsiteX5290" fmla="*/ 13732922 w 21052572"/>
              <a:gd name="connsiteY5290" fmla="*/ 660993 h 8402012"/>
              <a:gd name="connsiteX5291" fmla="*/ 13805450 w 21052572"/>
              <a:gd name="connsiteY5291" fmla="*/ 739400 h 8402012"/>
              <a:gd name="connsiteX5292" fmla="*/ 13708024 w 21052572"/>
              <a:gd name="connsiteY5292" fmla="*/ 739400 h 8402012"/>
              <a:gd name="connsiteX5293" fmla="*/ 13631165 w 21052572"/>
              <a:gd name="connsiteY5293" fmla="*/ 675038 h 8402012"/>
              <a:gd name="connsiteX5294" fmla="*/ 13732922 w 21052572"/>
              <a:gd name="connsiteY5294" fmla="*/ 660993 h 8402012"/>
              <a:gd name="connsiteX5295" fmla="*/ 14270365 w 21052572"/>
              <a:gd name="connsiteY5295" fmla="*/ 655771 h 8402012"/>
              <a:gd name="connsiteX5296" fmla="*/ 14289718 w 21052572"/>
              <a:gd name="connsiteY5296" fmla="*/ 668673 h 8402012"/>
              <a:gd name="connsiteX5297" fmla="*/ 14251011 w 21052572"/>
              <a:gd name="connsiteY5297" fmla="*/ 681575 h 8402012"/>
              <a:gd name="connsiteX5298" fmla="*/ 14289718 w 21052572"/>
              <a:gd name="connsiteY5298" fmla="*/ 713830 h 8402012"/>
              <a:gd name="connsiteX5299" fmla="*/ 14340252 w 21052572"/>
              <a:gd name="connsiteY5299" fmla="*/ 725657 h 8402012"/>
              <a:gd name="connsiteX5300" fmla="*/ 14309071 w 21052572"/>
              <a:gd name="connsiteY5300" fmla="*/ 738559 h 8402012"/>
              <a:gd name="connsiteX5301" fmla="*/ 14263913 w 21052572"/>
              <a:gd name="connsiteY5301" fmla="*/ 738559 h 8402012"/>
              <a:gd name="connsiteX5302" fmla="*/ 14251011 w 21052572"/>
              <a:gd name="connsiteY5302" fmla="*/ 809520 h 8402012"/>
              <a:gd name="connsiteX5303" fmla="*/ 14320898 w 21052572"/>
              <a:gd name="connsiteY5303" fmla="*/ 835324 h 8402012"/>
              <a:gd name="connsiteX5304" fmla="*/ 14327350 w 21052572"/>
              <a:gd name="connsiteY5304" fmla="*/ 770814 h 8402012"/>
              <a:gd name="connsiteX5305" fmla="*/ 14359605 w 21052572"/>
              <a:gd name="connsiteY5305" fmla="*/ 770814 h 8402012"/>
              <a:gd name="connsiteX5306" fmla="*/ 14359605 w 21052572"/>
              <a:gd name="connsiteY5306" fmla="*/ 828873 h 8402012"/>
              <a:gd name="connsiteX5307" fmla="*/ 14398312 w 21052572"/>
              <a:gd name="connsiteY5307" fmla="*/ 835324 h 8402012"/>
              <a:gd name="connsiteX5308" fmla="*/ 14456372 w 21052572"/>
              <a:gd name="connsiteY5308" fmla="*/ 751461 h 8402012"/>
              <a:gd name="connsiteX5309" fmla="*/ 14506906 w 21052572"/>
              <a:gd name="connsiteY5309" fmla="*/ 783716 h 8402012"/>
              <a:gd name="connsiteX5310" fmla="*/ 14488628 w 21052572"/>
              <a:gd name="connsiteY5310" fmla="*/ 815971 h 8402012"/>
              <a:gd name="connsiteX5311" fmla="*/ 14545613 w 21052572"/>
              <a:gd name="connsiteY5311" fmla="*/ 835324 h 8402012"/>
              <a:gd name="connsiteX5312" fmla="*/ 14571417 w 21052572"/>
              <a:gd name="connsiteY5312" fmla="*/ 764363 h 8402012"/>
              <a:gd name="connsiteX5313" fmla="*/ 14635929 w 21052572"/>
              <a:gd name="connsiteY5313" fmla="*/ 757912 h 8402012"/>
              <a:gd name="connsiteX5314" fmla="*/ 14712267 w 21052572"/>
              <a:gd name="connsiteY5314" fmla="*/ 764363 h 8402012"/>
              <a:gd name="connsiteX5315" fmla="*/ 14681087 w 21052572"/>
              <a:gd name="connsiteY5315" fmla="*/ 777265 h 8402012"/>
              <a:gd name="connsiteX5316" fmla="*/ 14661733 w 21052572"/>
              <a:gd name="connsiteY5316" fmla="*/ 841775 h 8402012"/>
              <a:gd name="connsiteX5317" fmla="*/ 14847741 w 21052572"/>
              <a:gd name="connsiteY5317" fmla="*/ 861128 h 8402012"/>
              <a:gd name="connsiteX5318" fmla="*/ 14860643 w 21052572"/>
              <a:gd name="connsiteY5318" fmla="*/ 803069 h 8402012"/>
              <a:gd name="connsiteX5319" fmla="*/ 14925154 w 21052572"/>
              <a:gd name="connsiteY5319" fmla="*/ 815971 h 8402012"/>
              <a:gd name="connsiteX5320" fmla="*/ 14912252 w 21052572"/>
              <a:gd name="connsiteY5320" fmla="*/ 861128 h 8402012"/>
              <a:gd name="connsiteX5321" fmla="*/ 14988590 w 21052572"/>
              <a:gd name="connsiteY5321" fmla="*/ 893383 h 8402012"/>
              <a:gd name="connsiteX5322" fmla="*/ 15026692 w 21052572"/>
              <a:gd name="connsiteY5322" fmla="*/ 867982 h 8402012"/>
              <a:gd name="connsiteX5323" fmla="*/ 15031764 w 21052572"/>
              <a:gd name="connsiteY5323" fmla="*/ 872674 h 8402012"/>
              <a:gd name="connsiteX5324" fmla="*/ 15024646 w 21052572"/>
              <a:gd name="connsiteY5324" fmla="*/ 861223 h 8402012"/>
              <a:gd name="connsiteX5325" fmla="*/ 15042608 w 21052572"/>
              <a:gd name="connsiteY5325" fmla="*/ 861223 h 8402012"/>
              <a:gd name="connsiteX5326" fmla="*/ 15037422 w 21052572"/>
              <a:gd name="connsiteY5326" fmla="*/ 877910 h 8402012"/>
              <a:gd name="connsiteX5327" fmla="*/ 15040200 w 21052572"/>
              <a:gd name="connsiteY5327" fmla="*/ 880481 h 8402012"/>
              <a:gd name="connsiteX5328" fmla="*/ 15040200 w 21052572"/>
              <a:gd name="connsiteY5328" fmla="*/ 848226 h 8402012"/>
              <a:gd name="connsiteX5329" fmla="*/ 15091808 w 21052572"/>
              <a:gd name="connsiteY5329" fmla="*/ 848226 h 8402012"/>
              <a:gd name="connsiteX5330" fmla="*/ 15122990 w 21052572"/>
              <a:gd name="connsiteY5330" fmla="*/ 886932 h 8402012"/>
              <a:gd name="connsiteX5331" fmla="*/ 15277816 w 21052572"/>
              <a:gd name="connsiteY5331" fmla="*/ 899834 h 8402012"/>
              <a:gd name="connsiteX5332" fmla="*/ 15277816 w 21052572"/>
              <a:gd name="connsiteY5332" fmla="*/ 841775 h 8402012"/>
              <a:gd name="connsiteX5333" fmla="*/ 15328350 w 21052572"/>
              <a:gd name="connsiteY5333" fmla="*/ 854677 h 8402012"/>
              <a:gd name="connsiteX5334" fmla="*/ 15335876 w 21052572"/>
              <a:gd name="connsiteY5334" fmla="*/ 937465 h 8402012"/>
              <a:gd name="connsiteX5335" fmla="*/ 15476726 w 21052572"/>
              <a:gd name="connsiteY5335" fmla="*/ 969720 h 8402012"/>
              <a:gd name="connsiteX5336" fmla="*/ 15578870 w 21052572"/>
              <a:gd name="connsiteY5336" fmla="*/ 982622 h 8402012"/>
              <a:gd name="connsiteX5337" fmla="*/ 15636930 w 21052572"/>
              <a:gd name="connsiteY5337" fmla="*/ 1014876 h 8402012"/>
              <a:gd name="connsiteX5338" fmla="*/ 15764876 w 21052572"/>
              <a:gd name="connsiteY5338" fmla="*/ 989073 h 8402012"/>
              <a:gd name="connsiteX5339" fmla="*/ 15803584 w 21052572"/>
              <a:gd name="connsiteY5339" fmla="*/ 1040681 h 8402012"/>
              <a:gd name="connsiteX5340" fmla="*/ 15880998 w 21052572"/>
              <a:gd name="connsiteY5340" fmla="*/ 1014876 h 8402012"/>
              <a:gd name="connsiteX5341" fmla="*/ 15958410 w 21052572"/>
              <a:gd name="connsiteY5341" fmla="*/ 1014876 h 8402012"/>
              <a:gd name="connsiteX5342" fmla="*/ 16015396 w 21052572"/>
              <a:gd name="connsiteY5342" fmla="*/ 1085839 h 8402012"/>
              <a:gd name="connsiteX5343" fmla="*/ 16343328 w 21052572"/>
              <a:gd name="connsiteY5343" fmla="*/ 1168627 h 8402012"/>
              <a:gd name="connsiteX5344" fmla="*/ 16356230 w 21052572"/>
              <a:gd name="connsiteY5344" fmla="*/ 1111643 h 8402012"/>
              <a:gd name="connsiteX5345" fmla="*/ 16356230 w 21052572"/>
              <a:gd name="connsiteY5345" fmla="*/ 1168627 h 8402012"/>
              <a:gd name="connsiteX5346" fmla="*/ 16400314 w 21052572"/>
              <a:gd name="connsiteY5346" fmla="*/ 1168627 h 8402012"/>
              <a:gd name="connsiteX5347" fmla="*/ 16432568 w 21052572"/>
              <a:gd name="connsiteY5347" fmla="*/ 1200882 h 8402012"/>
              <a:gd name="connsiteX5348" fmla="*/ 16484178 w 21052572"/>
              <a:gd name="connsiteY5348" fmla="*/ 1175078 h 8402012"/>
              <a:gd name="connsiteX5349" fmla="*/ 16490630 w 21052572"/>
              <a:gd name="connsiteY5349" fmla="*/ 1124546 h 8402012"/>
              <a:gd name="connsiteX5350" fmla="*/ 16509982 w 21052572"/>
              <a:gd name="connsiteY5350" fmla="*/ 1200882 h 8402012"/>
              <a:gd name="connsiteX5351" fmla="*/ 16555140 w 21052572"/>
              <a:gd name="connsiteY5351" fmla="*/ 1213784 h 8402012"/>
              <a:gd name="connsiteX5352" fmla="*/ 16605674 w 21052572"/>
              <a:gd name="connsiteY5352" fmla="*/ 1233137 h 8402012"/>
              <a:gd name="connsiteX5353" fmla="*/ 16612126 w 21052572"/>
              <a:gd name="connsiteY5353" fmla="*/ 1168627 h 8402012"/>
              <a:gd name="connsiteX5354" fmla="*/ 16644382 w 21052572"/>
              <a:gd name="connsiteY5354" fmla="*/ 1258942 h 8402012"/>
              <a:gd name="connsiteX5355" fmla="*/ 16741148 w 21052572"/>
              <a:gd name="connsiteY5355" fmla="*/ 1200882 h 8402012"/>
              <a:gd name="connsiteX5356" fmla="*/ 16734696 w 21052572"/>
              <a:gd name="connsiteY5356" fmla="*/ 1265392 h 8402012"/>
              <a:gd name="connsiteX5357" fmla="*/ 16811036 w 21052572"/>
              <a:gd name="connsiteY5357" fmla="*/ 1291197 h 8402012"/>
              <a:gd name="connsiteX5358" fmla="*/ 16907804 w 21052572"/>
              <a:gd name="connsiteY5358" fmla="*/ 1317000 h 8402012"/>
              <a:gd name="connsiteX5359" fmla="*/ 16990592 w 21052572"/>
              <a:gd name="connsiteY5359" fmla="*/ 1322376 h 8402012"/>
              <a:gd name="connsiteX5360" fmla="*/ 17048652 w 21052572"/>
              <a:gd name="connsiteY5360" fmla="*/ 1393337 h 8402012"/>
              <a:gd name="connsiteX5361" fmla="*/ 17158324 w 21052572"/>
              <a:gd name="connsiteY5361" fmla="*/ 1425592 h 8402012"/>
              <a:gd name="connsiteX5362" fmla="*/ 17350780 w 21052572"/>
              <a:gd name="connsiteY5362" fmla="*/ 1509455 h 8402012"/>
              <a:gd name="connsiteX5363" fmla="*/ 17331428 w 21052572"/>
              <a:gd name="connsiteY5363" fmla="*/ 1553537 h 8402012"/>
              <a:gd name="connsiteX5364" fmla="*/ 17286268 w 21052572"/>
              <a:gd name="connsiteY5364" fmla="*/ 1540635 h 8402012"/>
              <a:gd name="connsiteX5365" fmla="*/ 17195952 w 21052572"/>
              <a:gd name="connsiteY5365" fmla="*/ 1515907 h 8402012"/>
              <a:gd name="connsiteX5366" fmla="*/ 17022848 w 21052572"/>
              <a:gd name="connsiteY5366" fmla="*/ 1464298 h 8402012"/>
              <a:gd name="connsiteX5367" fmla="*/ 16676636 w 21052572"/>
              <a:gd name="connsiteY5367" fmla="*/ 1367533 h 8402012"/>
              <a:gd name="connsiteX5368" fmla="*/ 16317524 w 21052572"/>
              <a:gd name="connsiteY5368" fmla="*/ 1278294 h 8402012"/>
              <a:gd name="connsiteX5369" fmla="*/ 16137968 w 21052572"/>
              <a:gd name="connsiteY5369" fmla="*/ 1239589 h 8402012"/>
              <a:gd name="connsiteX5370" fmla="*/ 16079906 w 21052572"/>
              <a:gd name="connsiteY5370" fmla="*/ 1200882 h 8402012"/>
              <a:gd name="connsiteX5371" fmla="*/ 16021846 w 21052572"/>
              <a:gd name="connsiteY5371" fmla="*/ 1181529 h 8402012"/>
              <a:gd name="connsiteX5372" fmla="*/ 16041200 w 21052572"/>
              <a:gd name="connsiteY5372" fmla="*/ 1149274 h 8402012"/>
              <a:gd name="connsiteX5373" fmla="*/ 15822936 w 21052572"/>
              <a:gd name="connsiteY5373" fmla="*/ 1136372 h 8402012"/>
              <a:gd name="connsiteX5374" fmla="*/ 15829388 w 21052572"/>
              <a:gd name="connsiteY5374" fmla="*/ 1092290 h 8402012"/>
              <a:gd name="connsiteX5375" fmla="*/ 15682088 w 21052572"/>
              <a:gd name="connsiteY5375" fmla="*/ 1092290 h 8402012"/>
              <a:gd name="connsiteX5376" fmla="*/ 15701440 w 21052572"/>
              <a:gd name="connsiteY5376" fmla="*/ 1124546 h 8402012"/>
              <a:gd name="connsiteX5377" fmla="*/ 15604674 w 21052572"/>
              <a:gd name="connsiteY5377" fmla="*/ 1136372 h 8402012"/>
              <a:gd name="connsiteX5378" fmla="*/ 15604674 w 21052572"/>
              <a:gd name="connsiteY5378" fmla="*/ 1079389 h 8402012"/>
              <a:gd name="connsiteX5379" fmla="*/ 15643380 w 21052572"/>
              <a:gd name="connsiteY5379" fmla="*/ 1105192 h 8402012"/>
              <a:gd name="connsiteX5380" fmla="*/ 15662734 w 21052572"/>
              <a:gd name="connsiteY5380" fmla="*/ 1047134 h 8402012"/>
              <a:gd name="connsiteX5381" fmla="*/ 15547688 w 21052572"/>
              <a:gd name="connsiteY5381" fmla="*/ 1047134 h 8402012"/>
              <a:gd name="connsiteX5382" fmla="*/ 15585320 w 21052572"/>
              <a:gd name="connsiteY5382" fmla="*/ 1079389 h 8402012"/>
              <a:gd name="connsiteX5383" fmla="*/ 15547688 w 21052572"/>
              <a:gd name="connsiteY5383" fmla="*/ 1111643 h 8402012"/>
              <a:gd name="connsiteX5384" fmla="*/ 15515432 w 21052572"/>
              <a:gd name="connsiteY5384" fmla="*/ 1047134 h 8402012"/>
              <a:gd name="connsiteX5385" fmla="*/ 14828387 w 21052572"/>
              <a:gd name="connsiteY5385" fmla="*/ 931014 h 8402012"/>
              <a:gd name="connsiteX5386" fmla="*/ 14775770 w 21052572"/>
              <a:gd name="connsiteY5386" fmla="*/ 910149 h 8402012"/>
              <a:gd name="connsiteX5387" fmla="*/ 14770946 w 21052572"/>
              <a:gd name="connsiteY5387" fmla="*/ 909133 h 8402012"/>
              <a:gd name="connsiteX5388" fmla="*/ 14781783 w 21052572"/>
              <a:gd name="connsiteY5388" fmla="*/ 924059 h 8402012"/>
              <a:gd name="connsiteX5389" fmla="*/ 14767280 w 21052572"/>
              <a:gd name="connsiteY5389" fmla="*/ 926686 h 8402012"/>
              <a:gd name="connsiteX5390" fmla="*/ 14768003 w 21052572"/>
              <a:gd name="connsiteY5390" fmla="*/ 908513 h 8402012"/>
              <a:gd name="connsiteX5391" fmla="*/ 14757425 w 21052572"/>
              <a:gd name="connsiteY5391" fmla="*/ 906285 h 8402012"/>
              <a:gd name="connsiteX5392" fmla="*/ 14668184 w 21052572"/>
              <a:gd name="connsiteY5392" fmla="*/ 899834 h 8402012"/>
              <a:gd name="connsiteX5393" fmla="*/ 14501530 w 21052572"/>
              <a:gd name="connsiteY5393" fmla="*/ 886932 h 8402012"/>
              <a:gd name="connsiteX5394" fmla="*/ 14147793 w 21052572"/>
              <a:gd name="connsiteY5394" fmla="*/ 861128 h 8402012"/>
              <a:gd name="connsiteX5395" fmla="*/ 14192951 w 21052572"/>
              <a:gd name="connsiteY5395" fmla="*/ 783716 h 8402012"/>
              <a:gd name="connsiteX5396" fmla="*/ 14225207 w 21052572"/>
              <a:gd name="connsiteY5396" fmla="*/ 738559 h 8402012"/>
              <a:gd name="connsiteX5397" fmla="*/ 14167146 w 21052572"/>
              <a:gd name="connsiteY5397" fmla="*/ 738559 h 8402012"/>
              <a:gd name="connsiteX5398" fmla="*/ 14251011 w 21052572"/>
              <a:gd name="connsiteY5398" fmla="*/ 662222 h 8402012"/>
              <a:gd name="connsiteX5399" fmla="*/ 14270365 w 21052572"/>
              <a:gd name="connsiteY5399" fmla="*/ 655771 h 8402012"/>
              <a:gd name="connsiteX5400" fmla="*/ 12014056 w 21052572"/>
              <a:gd name="connsiteY5400" fmla="*/ 649811 h 8402012"/>
              <a:gd name="connsiteX5401" fmla="*/ 12033401 w 21052572"/>
              <a:gd name="connsiteY5401" fmla="*/ 675602 h 8402012"/>
              <a:gd name="connsiteX5402" fmla="*/ 12014056 w 21052572"/>
              <a:gd name="connsiteY5402" fmla="*/ 649811 h 8402012"/>
              <a:gd name="connsiteX5403" fmla="*/ 11897986 w 21052572"/>
              <a:gd name="connsiteY5403" fmla="*/ 649811 h 8402012"/>
              <a:gd name="connsiteX5404" fmla="*/ 11923779 w 21052572"/>
              <a:gd name="connsiteY5404" fmla="*/ 675602 h 8402012"/>
              <a:gd name="connsiteX5405" fmla="*/ 11897986 w 21052572"/>
              <a:gd name="connsiteY5405" fmla="*/ 649811 h 8402012"/>
              <a:gd name="connsiteX5406" fmla="*/ 14113619 w 21052572"/>
              <a:gd name="connsiteY5406" fmla="*/ 649309 h 8402012"/>
              <a:gd name="connsiteX5407" fmla="*/ 14095657 w 21052572"/>
              <a:gd name="connsiteY5407" fmla="*/ 676608 h 8402012"/>
              <a:gd name="connsiteX5408" fmla="*/ 14113619 w 21052572"/>
              <a:gd name="connsiteY5408" fmla="*/ 649309 h 8402012"/>
              <a:gd name="connsiteX5409" fmla="*/ 13988245 w 21052572"/>
              <a:gd name="connsiteY5409" fmla="*/ 638642 h 8402012"/>
              <a:gd name="connsiteX5410" fmla="*/ 14075621 w 21052572"/>
              <a:gd name="connsiteY5410" fmla="*/ 649865 h 8402012"/>
              <a:gd name="connsiteX5411" fmla="*/ 13920286 w 21052572"/>
              <a:gd name="connsiteY5411" fmla="*/ 675516 h 8402012"/>
              <a:gd name="connsiteX5412" fmla="*/ 13988245 w 21052572"/>
              <a:gd name="connsiteY5412" fmla="*/ 638642 h 8402012"/>
              <a:gd name="connsiteX5413" fmla="*/ 14966848 w 21052572"/>
              <a:gd name="connsiteY5413" fmla="*/ 632600 h 8402012"/>
              <a:gd name="connsiteX5414" fmla="*/ 15018854 w 21052572"/>
              <a:gd name="connsiteY5414" fmla="*/ 676658 h 8402012"/>
              <a:gd name="connsiteX5415" fmla="*/ 14906153 w 21052572"/>
              <a:gd name="connsiteY5415" fmla="*/ 676658 h 8402012"/>
              <a:gd name="connsiteX5416" fmla="*/ 14966848 w 21052572"/>
              <a:gd name="connsiteY5416" fmla="*/ 632600 h 8402012"/>
              <a:gd name="connsiteX5417" fmla="*/ 13454765 w 21052572"/>
              <a:gd name="connsiteY5417" fmla="*/ 625642 h 8402012"/>
              <a:gd name="connsiteX5418" fmla="*/ 13521084 w 21052572"/>
              <a:gd name="connsiteY5418" fmla="*/ 673754 h 8402012"/>
              <a:gd name="connsiteX5419" fmla="*/ 13349640 w 21052572"/>
              <a:gd name="connsiteY5419" fmla="*/ 705102 h 8402012"/>
              <a:gd name="connsiteX5420" fmla="*/ 13280423 w 21052572"/>
              <a:gd name="connsiteY5420" fmla="*/ 647810 h 8402012"/>
              <a:gd name="connsiteX5421" fmla="*/ 13454765 w 21052572"/>
              <a:gd name="connsiteY5421" fmla="*/ 625642 h 8402012"/>
              <a:gd name="connsiteX5422" fmla="*/ 12167742 w 21052572"/>
              <a:gd name="connsiteY5422" fmla="*/ 617572 h 8402012"/>
              <a:gd name="connsiteX5423" fmla="*/ 12187087 w 21052572"/>
              <a:gd name="connsiteY5423" fmla="*/ 649811 h 8402012"/>
              <a:gd name="connsiteX5424" fmla="*/ 12167742 w 21052572"/>
              <a:gd name="connsiteY5424" fmla="*/ 617572 h 8402012"/>
              <a:gd name="connsiteX5425" fmla="*/ 15944156 w 21052572"/>
              <a:gd name="connsiteY5425" fmla="*/ 616130 h 8402012"/>
              <a:gd name="connsiteX5426" fmla="*/ 16037898 w 21052572"/>
              <a:gd name="connsiteY5426" fmla="*/ 648292 h 8402012"/>
              <a:gd name="connsiteX5427" fmla="*/ 15981020 w 21052572"/>
              <a:gd name="connsiteY5427" fmla="*/ 705111 h 8402012"/>
              <a:gd name="connsiteX5428" fmla="*/ 15944156 w 21052572"/>
              <a:gd name="connsiteY5428" fmla="*/ 674021 h 8402012"/>
              <a:gd name="connsiteX5429" fmla="*/ 15944156 w 21052572"/>
              <a:gd name="connsiteY5429" fmla="*/ 616130 h 8402012"/>
              <a:gd name="connsiteX5430" fmla="*/ 14844536 w 21052572"/>
              <a:gd name="connsiteY5430" fmla="*/ 616129 h 8402012"/>
              <a:gd name="connsiteX5431" fmla="*/ 14862498 w 21052572"/>
              <a:gd name="connsiteY5431" fmla="*/ 648235 h 8402012"/>
              <a:gd name="connsiteX5432" fmla="*/ 14844536 w 21052572"/>
              <a:gd name="connsiteY5432" fmla="*/ 616129 h 8402012"/>
              <a:gd name="connsiteX5433" fmla="*/ 14474837 w 21052572"/>
              <a:gd name="connsiteY5433" fmla="*/ 582950 h 8402012"/>
              <a:gd name="connsiteX5434" fmla="*/ 14487962 w 21052572"/>
              <a:gd name="connsiteY5434" fmla="*/ 615059 h 8402012"/>
              <a:gd name="connsiteX5435" fmla="*/ 14474837 w 21052572"/>
              <a:gd name="connsiteY5435" fmla="*/ 582950 h 8402012"/>
              <a:gd name="connsiteX5436" fmla="*/ 12242167 w 21052572"/>
              <a:gd name="connsiteY5436" fmla="*/ 582109 h 8402012"/>
              <a:gd name="connsiteX5437" fmla="*/ 12206433 w 21052572"/>
              <a:gd name="connsiteY5437" fmla="*/ 585333 h 8402012"/>
              <a:gd name="connsiteX5438" fmla="*/ 12263393 w 21052572"/>
              <a:gd name="connsiteY5438" fmla="*/ 617572 h 8402012"/>
              <a:gd name="connsiteX5439" fmla="*/ 12242167 w 21052572"/>
              <a:gd name="connsiteY5439" fmla="*/ 582109 h 8402012"/>
              <a:gd name="connsiteX5440" fmla="*/ 14199329 w 21052572"/>
              <a:gd name="connsiteY5440" fmla="*/ 577557 h 8402012"/>
              <a:gd name="connsiteX5441" fmla="*/ 14222597 w 21052572"/>
              <a:gd name="connsiteY5441" fmla="*/ 615065 h 8402012"/>
              <a:gd name="connsiteX5442" fmla="*/ 14166753 w 21052572"/>
              <a:gd name="connsiteY5442" fmla="*/ 602296 h 8402012"/>
              <a:gd name="connsiteX5443" fmla="*/ 14199329 w 21052572"/>
              <a:gd name="connsiteY5443" fmla="*/ 577557 h 8402012"/>
              <a:gd name="connsiteX5444" fmla="*/ 13668243 w 21052572"/>
              <a:gd name="connsiteY5444" fmla="*/ 571593 h 8402012"/>
              <a:gd name="connsiteX5445" fmla="*/ 13688143 w 21052572"/>
              <a:gd name="connsiteY5445" fmla="*/ 572052 h 8402012"/>
              <a:gd name="connsiteX5446" fmla="*/ 13711239 w 21052572"/>
              <a:gd name="connsiteY5446" fmla="*/ 574091 h 8402012"/>
              <a:gd name="connsiteX5447" fmla="*/ 13886031 w 21052572"/>
              <a:gd name="connsiteY5447" fmla="*/ 574091 h 8402012"/>
              <a:gd name="connsiteX5448" fmla="*/ 13621685 w 21052572"/>
              <a:gd name="connsiteY5448" fmla="*/ 619780 h 8402012"/>
              <a:gd name="connsiteX5449" fmla="*/ 13668243 w 21052572"/>
              <a:gd name="connsiteY5449" fmla="*/ 571593 h 8402012"/>
              <a:gd name="connsiteX5450" fmla="*/ 14158289 w 21052572"/>
              <a:gd name="connsiteY5450" fmla="*/ 566983 h 8402012"/>
              <a:gd name="connsiteX5451" fmla="*/ 14165399 w 21052572"/>
              <a:gd name="connsiteY5451" fmla="*/ 569977 h 8402012"/>
              <a:gd name="connsiteX5452" fmla="*/ 14157273 w 21052572"/>
              <a:gd name="connsiteY5452" fmla="*/ 581951 h 8402012"/>
              <a:gd name="connsiteX5453" fmla="*/ 14158289 w 21052572"/>
              <a:gd name="connsiteY5453" fmla="*/ 566983 h 8402012"/>
              <a:gd name="connsiteX5454" fmla="*/ 11506785 w 21052572"/>
              <a:gd name="connsiteY5454" fmla="*/ 559541 h 8402012"/>
              <a:gd name="connsiteX5455" fmla="*/ 11526130 w 21052572"/>
              <a:gd name="connsiteY5455" fmla="*/ 585333 h 8402012"/>
              <a:gd name="connsiteX5456" fmla="*/ 11506785 w 21052572"/>
              <a:gd name="connsiteY5456" fmla="*/ 559541 h 8402012"/>
              <a:gd name="connsiteX5457" fmla="*/ 13920286 w 21052572"/>
              <a:gd name="connsiteY5457" fmla="*/ 559254 h 8402012"/>
              <a:gd name="connsiteX5458" fmla="*/ 13938248 w 21052572"/>
              <a:gd name="connsiteY5458" fmla="*/ 586553 h 8402012"/>
              <a:gd name="connsiteX5459" fmla="*/ 13920286 w 21052572"/>
              <a:gd name="connsiteY5459" fmla="*/ 559254 h 8402012"/>
              <a:gd name="connsiteX5460" fmla="*/ 15604568 w 21052572"/>
              <a:gd name="connsiteY5460" fmla="*/ 559251 h 8402012"/>
              <a:gd name="connsiteX5461" fmla="*/ 15924130 w 21052572"/>
              <a:gd name="connsiteY5461" fmla="*/ 616362 h 8402012"/>
              <a:gd name="connsiteX5462" fmla="*/ 15802290 w 21052572"/>
              <a:gd name="connsiteY5462" fmla="*/ 648091 h 8402012"/>
              <a:gd name="connsiteX5463" fmla="*/ 15662282 w 21052572"/>
              <a:gd name="connsiteY5463" fmla="*/ 622708 h 8402012"/>
              <a:gd name="connsiteX5464" fmla="*/ 15610980 w 21052572"/>
              <a:gd name="connsiteY5464" fmla="*/ 622708 h 8402012"/>
              <a:gd name="connsiteX5465" fmla="*/ 15604568 w 21052572"/>
              <a:gd name="connsiteY5465" fmla="*/ 559251 h 8402012"/>
              <a:gd name="connsiteX5466" fmla="*/ 14308592 w 21052572"/>
              <a:gd name="connsiteY5466" fmla="*/ 558611 h 8402012"/>
              <a:gd name="connsiteX5467" fmla="*/ 14402667 w 21052572"/>
              <a:gd name="connsiteY5467" fmla="*/ 581883 h 8402012"/>
              <a:gd name="connsiteX5468" fmla="*/ 14242591 w 21052572"/>
              <a:gd name="connsiteY5468" fmla="*/ 581883 h 8402012"/>
              <a:gd name="connsiteX5469" fmla="*/ 14275761 w 21052572"/>
              <a:gd name="connsiteY5469" fmla="*/ 559439 h 8402012"/>
              <a:gd name="connsiteX5470" fmla="*/ 14308592 w 21052572"/>
              <a:gd name="connsiteY5470" fmla="*/ 558611 h 8402012"/>
              <a:gd name="connsiteX5471" fmla="*/ 14038648 w 21052572"/>
              <a:gd name="connsiteY5471" fmla="*/ 548746 h 8402012"/>
              <a:gd name="connsiteX5472" fmla="*/ 14094604 w 21052572"/>
              <a:gd name="connsiteY5472" fmla="*/ 560033 h 8402012"/>
              <a:gd name="connsiteX5473" fmla="*/ 14000862 w 21052572"/>
              <a:gd name="connsiteY5473" fmla="*/ 585833 h 8402012"/>
              <a:gd name="connsiteX5474" fmla="*/ 14038648 w 21052572"/>
              <a:gd name="connsiteY5474" fmla="*/ 548746 h 8402012"/>
              <a:gd name="connsiteX5475" fmla="*/ 13957208 w 21052572"/>
              <a:gd name="connsiteY5475" fmla="*/ 497634 h 8402012"/>
              <a:gd name="connsiteX5476" fmla="*/ 13939246 w 21052572"/>
              <a:gd name="connsiteY5476" fmla="*/ 529707 h 8402012"/>
              <a:gd name="connsiteX5477" fmla="*/ 13957208 w 21052572"/>
              <a:gd name="connsiteY5477" fmla="*/ 497634 h 8402012"/>
              <a:gd name="connsiteX5478" fmla="*/ 13563987 w 21052572"/>
              <a:gd name="connsiteY5478" fmla="*/ 483352 h 8402012"/>
              <a:gd name="connsiteX5479" fmla="*/ 13620591 w 21052572"/>
              <a:gd name="connsiteY5479" fmla="*/ 494078 h 8402012"/>
              <a:gd name="connsiteX5480" fmla="*/ 13522149 w 21052572"/>
              <a:gd name="connsiteY5480" fmla="*/ 525578 h 8402012"/>
              <a:gd name="connsiteX5481" fmla="*/ 13563987 w 21052572"/>
              <a:gd name="connsiteY5481" fmla="*/ 483352 h 8402012"/>
              <a:gd name="connsiteX5482" fmla="*/ 13394797 w 21052572"/>
              <a:gd name="connsiteY5482" fmla="*/ 464807 h 8402012"/>
              <a:gd name="connsiteX5483" fmla="*/ 13427727 w 21052572"/>
              <a:gd name="connsiteY5483" fmla="*/ 467969 h 8402012"/>
              <a:gd name="connsiteX5484" fmla="*/ 13503531 w 21052572"/>
              <a:gd name="connsiteY5484" fmla="*/ 493950 h 8402012"/>
              <a:gd name="connsiteX5485" fmla="*/ 13503531 w 21052572"/>
              <a:gd name="connsiteY5485" fmla="*/ 557819 h 8402012"/>
              <a:gd name="connsiteX5486" fmla="*/ 13382886 w 21052572"/>
              <a:gd name="connsiteY5486" fmla="*/ 603284 h 8402012"/>
              <a:gd name="connsiteX5487" fmla="*/ 13204588 w 21052572"/>
              <a:gd name="connsiteY5487" fmla="*/ 616274 h 8402012"/>
              <a:gd name="connsiteX5488" fmla="*/ 13338044 w 21052572"/>
              <a:gd name="connsiteY5488" fmla="*/ 557819 h 8402012"/>
              <a:gd name="connsiteX5489" fmla="*/ 13394797 w 21052572"/>
              <a:gd name="connsiteY5489" fmla="*/ 464807 h 8402012"/>
              <a:gd name="connsiteX5490" fmla="*/ 15519158 w 21052572"/>
              <a:gd name="connsiteY5490" fmla="*/ 464455 h 8402012"/>
              <a:gd name="connsiteX5491" fmla="*/ 15525636 w 21052572"/>
              <a:gd name="connsiteY5491" fmla="*/ 527512 h 8402012"/>
              <a:gd name="connsiteX5492" fmla="*/ 15582856 w 21052572"/>
              <a:gd name="connsiteY5492" fmla="*/ 527512 h 8402012"/>
              <a:gd name="connsiteX5493" fmla="*/ 15556944 w 21052572"/>
              <a:gd name="connsiteY5493" fmla="*/ 572400 h 8402012"/>
              <a:gd name="connsiteX5494" fmla="*/ 15506202 w 21052572"/>
              <a:gd name="connsiteY5494" fmla="*/ 565988 h 8402012"/>
              <a:gd name="connsiteX5495" fmla="*/ 15389604 w 21052572"/>
              <a:gd name="connsiteY5495" fmla="*/ 509343 h 8402012"/>
              <a:gd name="connsiteX5496" fmla="*/ 15467336 w 21052572"/>
              <a:gd name="connsiteY5496" fmla="*/ 509343 h 8402012"/>
              <a:gd name="connsiteX5497" fmla="*/ 15519158 w 21052572"/>
              <a:gd name="connsiteY5497" fmla="*/ 464455 h 8402012"/>
              <a:gd name="connsiteX5498" fmla="*/ 13765350 w 21052572"/>
              <a:gd name="connsiteY5498" fmla="*/ 461326 h 8402012"/>
              <a:gd name="connsiteX5499" fmla="*/ 13791290 w 21052572"/>
              <a:gd name="connsiteY5499" fmla="*/ 495604 h 8402012"/>
              <a:gd name="connsiteX5500" fmla="*/ 13754398 w 21052572"/>
              <a:gd name="connsiteY5500" fmla="*/ 461749 h 8402012"/>
              <a:gd name="connsiteX5501" fmla="*/ 13765350 w 21052572"/>
              <a:gd name="connsiteY5501" fmla="*/ 461326 h 8402012"/>
              <a:gd name="connsiteX5502" fmla="*/ 15318510 w 21052572"/>
              <a:gd name="connsiteY5502" fmla="*/ 398101 h 8402012"/>
              <a:gd name="connsiteX5503" fmla="*/ 15336474 w 21052572"/>
              <a:gd name="connsiteY5503" fmla="*/ 430207 h 8402012"/>
              <a:gd name="connsiteX5504" fmla="*/ 15318510 w 21052572"/>
              <a:gd name="connsiteY5504" fmla="*/ 398101 h 8402012"/>
              <a:gd name="connsiteX5505" fmla="*/ 12650983 w 21052572"/>
              <a:gd name="connsiteY5505" fmla="*/ 396298 h 8402012"/>
              <a:gd name="connsiteX5506" fmla="*/ 12558943 w 21052572"/>
              <a:gd name="connsiteY5506" fmla="*/ 431660 h 8402012"/>
              <a:gd name="connsiteX5507" fmla="*/ 12699732 w 21052572"/>
              <a:gd name="connsiteY5507" fmla="*/ 399421 h 8402012"/>
              <a:gd name="connsiteX5508" fmla="*/ 12650983 w 21052572"/>
              <a:gd name="connsiteY5508" fmla="*/ 396298 h 8402012"/>
              <a:gd name="connsiteX5509" fmla="*/ 12437499 w 21052572"/>
              <a:gd name="connsiteY5509" fmla="*/ 386525 h 8402012"/>
              <a:gd name="connsiteX5510" fmla="*/ 12398809 w 21052572"/>
              <a:gd name="connsiteY5510" fmla="*/ 438108 h 8402012"/>
              <a:gd name="connsiteX5511" fmla="*/ 12295635 w 21052572"/>
              <a:gd name="connsiteY5511" fmla="*/ 431660 h 8402012"/>
              <a:gd name="connsiteX5512" fmla="*/ 12295635 w 21052572"/>
              <a:gd name="connsiteY5512" fmla="*/ 463899 h 8402012"/>
              <a:gd name="connsiteX5513" fmla="*/ 12500908 w 21052572"/>
              <a:gd name="connsiteY5513" fmla="*/ 412316 h 8402012"/>
              <a:gd name="connsiteX5514" fmla="*/ 12437499 w 21052572"/>
              <a:gd name="connsiteY5514" fmla="*/ 386525 h 8402012"/>
              <a:gd name="connsiteX5515" fmla="*/ 12353670 w 21052572"/>
              <a:gd name="connsiteY5515" fmla="*/ 373629 h 8402012"/>
              <a:gd name="connsiteX5516" fmla="*/ 12392360 w 21052572"/>
              <a:gd name="connsiteY5516" fmla="*/ 399421 h 8402012"/>
              <a:gd name="connsiteX5517" fmla="*/ 12353670 w 21052572"/>
              <a:gd name="connsiteY5517" fmla="*/ 373629 h 8402012"/>
              <a:gd name="connsiteX5518" fmla="*/ 12558943 w 21052572"/>
              <a:gd name="connsiteY5518" fmla="*/ 341390 h 8402012"/>
              <a:gd name="connsiteX5519" fmla="*/ 12578288 w 21052572"/>
              <a:gd name="connsiteY5519" fmla="*/ 373629 h 8402012"/>
              <a:gd name="connsiteX5520" fmla="*/ 12558943 w 21052572"/>
              <a:gd name="connsiteY5520" fmla="*/ 341390 h 8402012"/>
              <a:gd name="connsiteX5521" fmla="*/ 14713667 w 21052572"/>
              <a:gd name="connsiteY5521" fmla="*/ 304568 h 8402012"/>
              <a:gd name="connsiteX5522" fmla="*/ 14734470 w 21052572"/>
              <a:gd name="connsiteY5522" fmla="*/ 339712 h 8402012"/>
              <a:gd name="connsiteX5523" fmla="*/ 14678645 w 21052572"/>
              <a:gd name="connsiteY5523" fmla="*/ 307396 h 8402012"/>
              <a:gd name="connsiteX5524" fmla="*/ 14713667 w 21052572"/>
              <a:gd name="connsiteY5524" fmla="*/ 304568 h 8402012"/>
              <a:gd name="connsiteX5525" fmla="*/ 14337383 w 21052572"/>
              <a:gd name="connsiteY5525" fmla="*/ 284347 h 8402012"/>
              <a:gd name="connsiteX5526" fmla="*/ 14409132 w 21052572"/>
              <a:gd name="connsiteY5526" fmla="*/ 284347 h 8402012"/>
              <a:gd name="connsiteX5527" fmla="*/ 14454790 w 21052572"/>
              <a:gd name="connsiteY5527" fmla="*/ 284347 h 8402012"/>
              <a:gd name="connsiteX5528" fmla="*/ 14454790 w 21052572"/>
              <a:gd name="connsiteY5528" fmla="*/ 307056 h 8402012"/>
              <a:gd name="connsiteX5529" fmla="*/ 14383041 w 21052572"/>
              <a:gd name="connsiteY5529" fmla="*/ 307056 h 8402012"/>
              <a:gd name="connsiteX5530" fmla="*/ 14337383 w 21052572"/>
              <a:gd name="connsiteY5530" fmla="*/ 307056 h 8402012"/>
              <a:gd name="connsiteX5531" fmla="*/ 14337383 w 21052572"/>
              <a:gd name="connsiteY5531" fmla="*/ 284347 h 8402012"/>
              <a:gd name="connsiteX5532" fmla="*/ 13436834 w 21052572"/>
              <a:gd name="connsiteY5532" fmla="*/ 284347 h 8402012"/>
              <a:gd name="connsiteX5533" fmla="*/ 13454796 w 21052572"/>
              <a:gd name="connsiteY5533" fmla="*/ 307056 h 8402012"/>
              <a:gd name="connsiteX5534" fmla="*/ 13436834 w 21052572"/>
              <a:gd name="connsiteY5534" fmla="*/ 284347 h 8402012"/>
              <a:gd name="connsiteX5535" fmla="*/ 13691975 w 21052572"/>
              <a:gd name="connsiteY5535" fmla="*/ 240912 h 8402012"/>
              <a:gd name="connsiteX5536" fmla="*/ 13687810 w 21052572"/>
              <a:gd name="connsiteY5536" fmla="*/ 245748 h 8402012"/>
              <a:gd name="connsiteX5537" fmla="*/ 13688089 w 21052572"/>
              <a:gd name="connsiteY5537" fmla="*/ 246505 h 8402012"/>
              <a:gd name="connsiteX5538" fmla="*/ 13694072 w 21052572"/>
              <a:gd name="connsiteY5538" fmla="*/ 241390 h 8402012"/>
              <a:gd name="connsiteX5539" fmla="*/ 13855064 w 21052572"/>
              <a:gd name="connsiteY5539" fmla="*/ 1806 h 8402012"/>
              <a:gd name="connsiteX5540" fmla="*/ 13880858 w 21052572"/>
              <a:gd name="connsiteY5540" fmla="*/ 34045 h 8402012"/>
              <a:gd name="connsiteX5541" fmla="*/ 13931370 w 21052572"/>
              <a:gd name="connsiteY5541" fmla="*/ 34045 h 8402012"/>
              <a:gd name="connsiteX5542" fmla="*/ 14021647 w 21052572"/>
              <a:gd name="connsiteY5542" fmla="*/ 34045 h 8402012"/>
              <a:gd name="connsiteX5543" fmla="*/ 14393503 w 21052572"/>
              <a:gd name="connsiteY5543" fmla="*/ 98523 h 8402012"/>
              <a:gd name="connsiteX5544" fmla="*/ 14393503 w 21052572"/>
              <a:gd name="connsiteY5544" fmla="*/ 34045 h 8402012"/>
              <a:gd name="connsiteX5545" fmla="*/ 14451538 w 21052572"/>
              <a:gd name="connsiteY5545" fmla="*/ 40493 h 8402012"/>
              <a:gd name="connsiteX5546" fmla="*/ 14836290 w 21052572"/>
              <a:gd name="connsiteY5546" fmla="*/ 72732 h 8402012"/>
              <a:gd name="connsiteX5547" fmla="*/ 15022218 w 21052572"/>
              <a:gd name="connsiteY5547" fmla="*/ 116792 h 8402012"/>
              <a:gd name="connsiteX5548" fmla="*/ 15188802 w 21052572"/>
              <a:gd name="connsiteY5548" fmla="*/ 187718 h 8402012"/>
              <a:gd name="connsiteX5549" fmla="*/ 15567106 w 21052572"/>
              <a:gd name="connsiteY5549" fmla="*/ 252196 h 8402012"/>
              <a:gd name="connsiteX5550" fmla="*/ 15946484 w 21052572"/>
              <a:gd name="connsiteY5550" fmla="*/ 334943 h 8402012"/>
              <a:gd name="connsiteX5551" fmla="*/ 16331236 w 21052572"/>
              <a:gd name="connsiteY5551" fmla="*/ 425212 h 8402012"/>
              <a:gd name="connsiteX5552" fmla="*/ 16703092 w 21052572"/>
              <a:gd name="connsiteY5552" fmla="*/ 520854 h 8402012"/>
              <a:gd name="connsiteX5553" fmla="*/ 17074948 w 21052572"/>
              <a:gd name="connsiteY5553" fmla="*/ 675602 h 8402012"/>
              <a:gd name="connsiteX5554" fmla="*/ 17260876 w 21052572"/>
              <a:gd name="connsiteY5554" fmla="*/ 751901 h 8402012"/>
              <a:gd name="connsiteX5555" fmla="*/ 17338256 w 21052572"/>
              <a:gd name="connsiteY5555" fmla="*/ 835722 h 8402012"/>
              <a:gd name="connsiteX5556" fmla="*/ 17139432 w 21052572"/>
              <a:gd name="connsiteY5556" fmla="*/ 777692 h 8402012"/>
              <a:gd name="connsiteX5557" fmla="*/ 15605794 w 21052572"/>
              <a:gd name="connsiteY5557" fmla="*/ 392973 h 8402012"/>
              <a:gd name="connsiteX5558" fmla="*/ 14053889 w 21052572"/>
              <a:gd name="connsiteY5558" fmla="*/ 219957 h 8402012"/>
              <a:gd name="connsiteX5559" fmla="*/ 14040992 w 21052572"/>
              <a:gd name="connsiteY5559" fmla="*/ 284435 h 8402012"/>
              <a:gd name="connsiteX5560" fmla="*/ 14021647 w 21052572"/>
              <a:gd name="connsiteY5560" fmla="*/ 219957 h 8402012"/>
              <a:gd name="connsiteX5561" fmla="*/ 13809926 w 21052572"/>
              <a:gd name="connsiteY5561" fmla="*/ 219957 h 8402012"/>
              <a:gd name="connsiteX5562" fmla="*/ 13713200 w 21052572"/>
              <a:gd name="connsiteY5562" fmla="*/ 245748 h 8402012"/>
              <a:gd name="connsiteX5563" fmla="*/ 13696151 w 21052572"/>
              <a:gd name="connsiteY5563" fmla="*/ 241864 h 8402012"/>
              <a:gd name="connsiteX5564" fmla="*/ 13701260 w 21052572"/>
              <a:gd name="connsiteY5564" fmla="*/ 250600 h 8402012"/>
              <a:gd name="connsiteX5565" fmla="*/ 13695273 w 21052572"/>
              <a:gd name="connsiteY5565" fmla="*/ 258278 h 8402012"/>
              <a:gd name="connsiteX5566" fmla="*/ 13692173 w 21052572"/>
              <a:gd name="connsiteY5566" fmla="*/ 257601 h 8402012"/>
              <a:gd name="connsiteX5567" fmla="*/ 13694930 w 21052572"/>
              <a:gd name="connsiteY5567" fmla="*/ 265091 h 8402012"/>
              <a:gd name="connsiteX5568" fmla="*/ 13412277 w 21052572"/>
              <a:gd name="connsiteY5568" fmla="*/ 252196 h 8402012"/>
              <a:gd name="connsiteX5569" fmla="*/ 13412277 w 21052572"/>
              <a:gd name="connsiteY5569" fmla="*/ 303778 h 8402012"/>
              <a:gd name="connsiteX5570" fmla="*/ 13360690 w 21052572"/>
              <a:gd name="connsiteY5570" fmla="*/ 315599 h 8402012"/>
              <a:gd name="connsiteX5571" fmla="*/ 13322000 w 21052572"/>
              <a:gd name="connsiteY5571" fmla="*/ 258644 h 8402012"/>
              <a:gd name="connsiteX5572" fmla="*/ 13277936 w 21052572"/>
              <a:gd name="connsiteY5572" fmla="*/ 284435 h 8402012"/>
              <a:gd name="connsiteX5573" fmla="*/ 13315551 w 21052572"/>
              <a:gd name="connsiteY5573" fmla="*/ 284435 h 8402012"/>
              <a:gd name="connsiteX5574" fmla="*/ 13270413 w 21052572"/>
              <a:gd name="connsiteY5574" fmla="*/ 309151 h 8402012"/>
              <a:gd name="connsiteX5575" fmla="*/ 13258591 w 21052572"/>
              <a:gd name="connsiteY5575" fmla="*/ 252196 h 8402012"/>
              <a:gd name="connsiteX5576" fmla="*/ 13116727 w 21052572"/>
              <a:gd name="connsiteY5576" fmla="*/ 290883 h 8402012"/>
              <a:gd name="connsiteX5577" fmla="*/ 13079111 w 21052572"/>
              <a:gd name="connsiteY5577" fmla="*/ 303778 h 8402012"/>
              <a:gd name="connsiteX5578" fmla="*/ 13046869 w 21052572"/>
              <a:gd name="connsiteY5578" fmla="*/ 347838 h 8402012"/>
              <a:gd name="connsiteX5579" fmla="*/ 12924350 w 21052572"/>
              <a:gd name="connsiteY5579" fmla="*/ 360734 h 8402012"/>
              <a:gd name="connsiteX5580" fmla="*/ 12770664 w 21052572"/>
              <a:gd name="connsiteY5580" fmla="*/ 386525 h 8402012"/>
              <a:gd name="connsiteX5581" fmla="*/ 13148968 w 21052572"/>
              <a:gd name="connsiteY5581" fmla="*/ 373629 h 8402012"/>
              <a:gd name="connsiteX5582" fmla="*/ 13252142 w 21052572"/>
              <a:gd name="connsiteY5582" fmla="*/ 380077 h 8402012"/>
              <a:gd name="connsiteX5583" fmla="*/ 13322000 w 21052572"/>
              <a:gd name="connsiteY5583" fmla="*/ 347838 h 8402012"/>
              <a:gd name="connsiteX5584" fmla="*/ 13470312 w 21052572"/>
              <a:gd name="connsiteY5584" fmla="*/ 341390 h 8402012"/>
              <a:gd name="connsiteX5585" fmla="*/ 13855064 w 21052572"/>
              <a:gd name="connsiteY5585" fmla="*/ 347838 h 8402012"/>
              <a:gd name="connsiteX5586" fmla="*/ 14175333 w 21052572"/>
              <a:gd name="connsiteY5586" fmla="*/ 373629 h 8402012"/>
              <a:gd name="connsiteX5587" fmla="*/ 14226920 w 21052572"/>
              <a:gd name="connsiteY5587" fmla="*/ 360734 h 8402012"/>
              <a:gd name="connsiteX5588" fmla="*/ 14252713 w 21052572"/>
              <a:gd name="connsiteY5588" fmla="*/ 322047 h 8402012"/>
              <a:gd name="connsiteX5589" fmla="*/ 14361261 w 21052572"/>
              <a:gd name="connsiteY5589" fmla="*/ 373629 h 8402012"/>
              <a:gd name="connsiteX5590" fmla="*/ 14540740 w 21052572"/>
              <a:gd name="connsiteY5590" fmla="*/ 392973 h 8402012"/>
              <a:gd name="connsiteX5591" fmla="*/ 14726668 w 21052572"/>
              <a:gd name="connsiteY5591" fmla="*/ 412316 h 8402012"/>
              <a:gd name="connsiteX5592" fmla="*/ 15117870 w 21052572"/>
              <a:gd name="connsiteY5592" fmla="*/ 463899 h 8402012"/>
              <a:gd name="connsiteX5593" fmla="*/ 15266182 w 21052572"/>
              <a:gd name="connsiteY5593" fmla="*/ 476794 h 8402012"/>
              <a:gd name="connsiteX5594" fmla="*/ 15337114 w 21052572"/>
              <a:gd name="connsiteY5594" fmla="*/ 527302 h 8402012"/>
              <a:gd name="connsiteX5595" fmla="*/ 14977080 w 21052572"/>
              <a:gd name="connsiteY5595" fmla="*/ 509033 h 8402012"/>
              <a:gd name="connsiteX5596" fmla="*/ 14926568 w 21052572"/>
              <a:gd name="connsiteY5596" fmla="*/ 496138 h 8402012"/>
              <a:gd name="connsiteX5597" fmla="*/ 14874981 w 21052572"/>
              <a:gd name="connsiteY5597" fmla="*/ 470347 h 8402012"/>
              <a:gd name="connsiteX5598" fmla="*/ 14701950 w 21052572"/>
              <a:gd name="connsiteY5598" fmla="*/ 476794 h 8402012"/>
              <a:gd name="connsiteX5599" fmla="*/ 13931370 w 21052572"/>
              <a:gd name="connsiteY5599" fmla="*/ 438108 h 8402012"/>
              <a:gd name="connsiteX5600" fmla="*/ 13540169 w 21052572"/>
              <a:gd name="connsiteY5600" fmla="*/ 438108 h 8402012"/>
              <a:gd name="connsiteX5601" fmla="*/ 13380035 w 21052572"/>
              <a:gd name="connsiteY5601" fmla="*/ 438108 h 8402012"/>
              <a:gd name="connsiteX5602" fmla="*/ 13334896 w 21052572"/>
              <a:gd name="connsiteY5602" fmla="*/ 463899 h 8402012"/>
              <a:gd name="connsiteX5603" fmla="*/ 13289758 w 21052572"/>
              <a:gd name="connsiteY5603" fmla="*/ 457451 h 8402012"/>
              <a:gd name="connsiteX5604" fmla="*/ 12956592 w 21052572"/>
              <a:gd name="connsiteY5604" fmla="*/ 501511 h 8402012"/>
              <a:gd name="connsiteX5605" fmla="*/ 12571840 w 21052572"/>
              <a:gd name="connsiteY5605" fmla="*/ 546646 h 8402012"/>
              <a:gd name="connsiteX5606" fmla="*/ 12373015 w 21052572"/>
              <a:gd name="connsiteY5606" fmla="*/ 572437 h 8402012"/>
              <a:gd name="connsiteX5607" fmla="*/ 12302083 w 21052572"/>
              <a:gd name="connsiteY5607" fmla="*/ 585333 h 8402012"/>
              <a:gd name="connsiteX5608" fmla="*/ 12295635 w 21052572"/>
              <a:gd name="connsiteY5608" fmla="*/ 636915 h 8402012"/>
              <a:gd name="connsiteX5609" fmla="*/ 12148397 w 21052572"/>
              <a:gd name="connsiteY5609" fmla="*/ 675602 h 8402012"/>
              <a:gd name="connsiteX5610" fmla="*/ 12129052 w 21052572"/>
              <a:gd name="connsiteY5610" fmla="*/ 617572 h 8402012"/>
              <a:gd name="connsiteX5611" fmla="*/ 12071017 w 21052572"/>
              <a:gd name="connsiteY5611" fmla="*/ 617572 h 8402012"/>
              <a:gd name="connsiteX5612" fmla="*/ 12109707 w 21052572"/>
              <a:gd name="connsiteY5612" fmla="*/ 675602 h 8402012"/>
              <a:gd name="connsiteX5613" fmla="*/ 11994711 w 21052572"/>
              <a:gd name="connsiteY5613" fmla="*/ 706766 h 8402012"/>
              <a:gd name="connsiteX5614" fmla="*/ 11994711 w 21052572"/>
              <a:gd name="connsiteY5614" fmla="*/ 649811 h 8402012"/>
              <a:gd name="connsiteX5615" fmla="*/ 11897986 w 21052572"/>
              <a:gd name="connsiteY5615" fmla="*/ 732557 h 8402012"/>
              <a:gd name="connsiteX5616" fmla="*/ 11782990 w 21052572"/>
              <a:gd name="connsiteY5616" fmla="*/ 675602 h 8402012"/>
              <a:gd name="connsiteX5617" fmla="*/ 11776542 w 21052572"/>
              <a:gd name="connsiteY5617" fmla="*/ 706766 h 8402012"/>
              <a:gd name="connsiteX5618" fmla="*/ 11841025 w 21052572"/>
              <a:gd name="connsiteY5618" fmla="*/ 706766 h 8402012"/>
              <a:gd name="connsiteX5619" fmla="*/ 11865744 w 21052572"/>
              <a:gd name="connsiteY5619" fmla="*/ 739005 h 8402012"/>
              <a:gd name="connsiteX5620" fmla="*/ 11795887 w 21052572"/>
              <a:gd name="connsiteY5620" fmla="*/ 739005 h 8402012"/>
              <a:gd name="connsiteX5621" fmla="*/ 11757197 w 21052572"/>
              <a:gd name="connsiteY5621" fmla="*/ 726244 h 8402012"/>
              <a:gd name="connsiteX5622" fmla="*/ 11745513 w 21052572"/>
              <a:gd name="connsiteY5622" fmla="*/ 722634 h 8402012"/>
              <a:gd name="connsiteX5623" fmla="*/ 11718506 w 21052572"/>
              <a:gd name="connsiteY5623" fmla="*/ 714289 h 8402012"/>
              <a:gd name="connsiteX5624" fmla="*/ 11635752 w 21052572"/>
              <a:gd name="connsiteY5624" fmla="*/ 706766 h 8402012"/>
              <a:gd name="connsiteX5625" fmla="*/ 11673368 w 21052572"/>
              <a:gd name="connsiteY5625" fmla="*/ 803483 h 8402012"/>
              <a:gd name="connsiteX5626" fmla="*/ 11603510 w 21052572"/>
              <a:gd name="connsiteY5626" fmla="*/ 809931 h 8402012"/>
              <a:gd name="connsiteX5627" fmla="*/ 11519682 w 21052572"/>
              <a:gd name="connsiteY5627" fmla="*/ 822827 h 8402012"/>
              <a:gd name="connsiteX5628" fmla="*/ 11468095 w 21052572"/>
              <a:gd name="connsiteY5628" fmla="*/ 771244 h 8402012"/>
              <a:gd name="connsiteX5629" fmla="*/ 11417583 w 21052572"/>
              <a:gd name="connsiteY5629" fmla="*/ 809931 h 8402012"/>
              <a:gd name="connsiteX5630" fmla="*/ 11327306 w 21052572"/>
              <a:gd name="connsiteY5630" fmla="*/ 848618 h 8402012"/>
              <a:gd name="connsiteX5631" fmla="*/ 11314409 w 21052572"/>
              <a:gd name="connsiteY5631" fmla="*/ 803483 h 8402012"/>
              <a:gd name="connsiteX5632" fmla="*/ 11275719 w 21052572"/>
              <a:gd name="connsiteY5632" fmla="*/ 816379 h 8402012"/>
              <a:gd name="connsiteX5633" fmla="*/ 11288615 w 21052572"/>
              <a:gd name="connsiteY5633" fmla="*/ 861514 h 8402012"/>
              <a:gd name="connsiteX5634" fmla="*/ 11051101 w 21052572"/>
              <a:gd name="connsiteY5634" fmla="*/ 937813 h 8402012"/>
              <a:gd name="connsiteX5635" fmla="*/ 11147826 w 21052572"/>
              <a:gd name="connsiteY5635" fmla="*/ 874409 h 8402012"/>
              <a:gd name="connsiteX5636" fmla="*/ 11012410 w 21052572"/>
              <a:gd name="connsiteY5636" fmla="*/ 900201 h 8402012"/>
              <a:gd name="connsiteX5637" fmla="*/ 10890966 w 21052572"/>
              <a:gd name="connsiteY5637" fmla="*/ 957156 h 8402012"/>
              <a:gd name="connsiteX5638" fmla="*/ 10756625 w 21052572"/>
              <a:gd name="connsiteY5638" fmla="*/ 1015186 h 8402012"/>
              <a:gd name="connsiteX5639" fmla="*/ 10653451 w 21052572"/>
              <a:gd name="connsiteY5639" fmla="*/ 1079682 h 8402012"/>
              <a:gd name="connsiteX5640" fmla="*/ 10640555 w 21052572"/>
              <a:gd name="connsiteY5640" fmla="*/ 1021634 h 8402012"/>
              <a:gd name="connsiteX5641" fmla="*/ 10544904 w 21052572"/>
              <a:gd name="connsiteY5641" fmla="*/ 1092579 h 8402012"/>
              <a:gd name="connsiteX5642" fmla="*/ 10475047 w 21052572"/>
              <a:gd name="connsiteY5642" fmla="*/ 1124818 h 8402012"/>
              <a:gd name="connsiteX5643" fmla="*/ 10327809 w 21052572"/>
              <a:gd name="connsiteY5643" fmla="*/ 1214014 h 8402012"/>
              <a:gd name="connsiteX5644" fmla="*/ 10231084 w 21052572"/>
              <a:gd name="connsiteY5644" fmla="*/ 1259150 h 8402012"/>
              <a:gd name="connsiteX5645" fmla="*/ 10135433 w 21052572"/>
              <a:gd name="connsiteY5645" fmla="*/ 1278493 h 8402012"/>
              <a:gd name="connsiteX5646" fmla="*/ 9943057 w 21052572"/>
              <a:gd name="connsiteY5646" fmla="*/ 1367690 h 8402012"/>
              <a:gd name="connsiteX5647" fmla="*/ 10174123 w 21052572"/>
              <a:gd name="connsiteY5647" fmla="*/ 1335450 h 8402012"/>
              <a:gd name="connsiteX5648" fmla="*/ 10237532 w 21052572"/>
              <a:gd name="connsiteY5648" fmla="*/ 1317181 h 8402012"/>
              <a:gd name="connsiteX5649" fmla="*/ 10263325 w 21052572"/>
              <a:gd name="connsiteY5649" fmla="*/ 1265598 h 8402012"/>
              <a:gd name="connsiteX5650" fmla="*/ 10372948 w 21052572"/>
              <a:gd name="connsiteY5650" fmla="*/ 1259150 h 8402012"/>
              <a:gd name="connsiteX5651" fmla="*/ 10475047 w 21052572"/>
              <a:gd name="connsiteY5651" fmla="*/ 1233358 h 8402012"/>
              <a:gd name="connsiteX5652" fmla="*/ 10583594 w 21052572"/>
              <a:gd name="connsiteY5652" fmla="*/ 1214014 h 8402012"/>
              <a:gd name="connsiteX5653" fmla="*/ 10621210 w 21052572"/>
              <a:gd name="connsiteY5653" fmla="*/ 1201118 h 8402012"/>
              <a:gd name="connsiteX5654" fmla="*/ 10596760 w 21052572"/>
              <a:gd name="connsiteY5654" fmla="*/ 1198700 h 8402012"/>
              <a:gd name="connsiteX5655" fmla="*/ 10582800 w 21052572"/>
              <a:gd name="connsiteY5655" fmla="*/ 1186653 h 8402012"/>
              <a:gd name="connsiteX5656" fmla="*/ 10591854 w 21052572"/>
              <a:gd name="connsiteY5656" fmla="*/ 1199432 h 8402012"/>
              <a:gd name="connsiteX5657" fmla="*/ 10577351 w 21052572"/>
              <a:gd name="connsiteY5657" fmla="*/ 1204248 h 8402012"/>
              <a:gd name="connsiteX5658" fmla="*/ 10578117 w 21052572"/>
              <a:gd name="connsiteY5658" fmla="*/ 1182613 h 8402012"/>
              <a:gd name="connsiteX5659" fmla="*/ 10577146 w 21052572"/>
              <a:gd name="connsiteY5659" fmla="*/ 1181774 h 8402012"/>
              <a:gd name="connsiteX5660" fmla="*/ 10578145 w 21052572"/>
              <a:gd name="connsiteY5660" fmla="*/ 1181822 h 8402012"/>
              <a:gd name="connsiteX5661" fmla="*/ 10578204 w 21052572"/>
              <a:gd name="connsiteY5661" fmla="*/ 1180167 h 8402012"/>
              <a:gd name="connsiteX5662" fmla="*/ 10579420 w 21052572"/>
              <a:gd name="connsiteY5662" fmla="*/ 1181883 h 8402012"/>
              <a:gd name="connsiteX5663" fmla="*/ 10610866 w 21052572"/>
              <a:gd name="connsiteY5663" fmla="*/ 1183386 h 8402012"/>
              <a:gd name="connsiteX5664" fmla="*/ 10640555 w 21052572"/>
              <a:gd name="connsiteY5664" fmla="*/ 1175327 h 8402012"/>
              <a:gd name="connsiteX5665" fmla="*/ 10653451 w 21052572"/>
              <a:gd name="connsiteY5665" fmla="*/ 1111922 h 8402012"/>
              <a:gd name="connsiteX5666" fmla="*/ 10692142 w 21052572"/>
              <a:gd name="connsiteY5666" fmla="*/ 1259150 h 8402012"/>
              <a:gd name="connsiteX5667" fmla="*/ 10526634 w 21052572"/>
              <a:gd name="connsiteY5667" fmla="*/ 1322555 h 8402012"/>
              <a:gd name="connsiteX5668" fmla="*/ 10507289 w 21052572"/>
              <a:gd name="connsiteY5668" fmla="*/ 1265598 h 8402012"/>
              <a:gd name="connsiteX5669" fmla="*/ 10507289 w 21052572"/>
              <a:gd name="connsiteY5669" fmla="*/ 1341898 h 8402012"/>
              <a:gd name="connsiteX5670" fmla="*/ 10442805 w 21052572"/>
              <a:gd name="connsiteY5670" fmla="*/ 1354794 h 8402012"/>
              <a:gd name="connsiteX5671" fmla="*/ 10353603 w 21052572"/>
              <a:gd name="connsiteY5671" fmla="*/ 1354794 h 8402012"/>
              <a:gd name="connsiteX5672" fmla="*/ 10314912 w 21052572"/>
              <a:gd name="connsiteY5672" fmla="*/ 1419273 h 8402012"/>
              <a:gd name="connsiteX5673" fmla="*/ 10250429 w 21052572"/>
              <a:gd name="connsiteY5673" fmla="*/ 1451512 h 8402012"/>
              <a:gd name="connsiteX5674" fmla="*/ 10174123 w 21052572"/>
              <a:gd name="connsiteY5674" fmla="*/ 1490200 h 8402012"/>
              <a:gd name="connsiteX5675" fmla="*/ 10090294 w 21052572"/>
              <a:gd name="connsiteY5675" fmla="*/ 1509543 h 8402012"/>
              <a:gd name="connsiteX5676" fmla="*/ 10051604 w 21052572"/>
              <a:gd name="connsiteY5676" fmla="*/ 1540708 h 8402012"/>
              <a:gd name="connsiteX5677" fmla="*/ 10379396 w 21052572"/>
              <a:gd name="connsiteY5677" fmla="*/ 1457960 h 8402012"/>
              <a:gd name="connsiteX5678" fmla="*/ 10717935 w 21052572"/>
              <a:gd name="connsiteY5678" fmla="*/ 1361242 h 8402012"/>
              <a:gd name="connsiteX5679" fmla="*/ 10795316 w 21052572"/>
              <a:gd name="connsiteY5679" fmla="*/ 1317181 h 8402012"/>
              <a:gd name="connsiteX5680" fmla="*/ 10878070 w 21052572"/>
              <a:gd name="connsiteY5680" fmla="*/ 1297837 h 8402012"/>
              <a:gd name="connsiteX5681" fmla="*/ 11044652 w 21052572"/>
              <a:gd name="connsiteY5681" fmla="*/ 1252702 h 8402012"/>
              <a:gd name="connsiteX5682" fmla="*/ 11378892 w 21052572"/>
              <a:gd name="connsiteY5682" fmla="*/ 1168880 h 8402012"/>
              <a:gd name="connsiteX5683" fmla="*/ 12790010 w 21052572"/>
              <a:gd name="connsiteY5683" fmla="*/ 893753 h 8402012"/>
              <a:gd name="connsiteX5684" fmla="*/ 12751319 w 21052572"/>
              <a:gd name="connsiteY5684" fmla="*/ 957156 h 8402012"/>
              <a:gd name="connsiteX5685" fmla="*/ 12809355 w 21052572"/>
              <a:gd name="connsiteY5685" fmla="*/ 957156 h 8402012"/>
              <a:gd name="connsiteX5686" fmla="*/ 12809355 w 21052572"/>
              <a:gd name="connsiteY5686" fmla="*/ 893753 h 8402012"/>
              <a:gd name="connsiteX5687" fmla="*/ 12885660 w 21052572"/>
              <a:gd name="connsiteY5687" fmla="*/ 919544 h 8402012"/>
              <a:gd name="connsiteX5688" fmla="*/ 12885660 w 21052572"/>
              <a:gd name="connsiteY5688" fmla="*/ 822827 h 8402012"/>
              <a:gd name="connsiteX5689" fmla="*/ 12917902 w 21052572"/>
              <a:gd name="connsiteY5689" fmla="*/ 784140 h 8402012"/>
              <a:gd name="connsiteX5690" fmla="*/ 12859867 w 21052572"/>
              <a:gd name="connsiteY5690" fmla="*/ 726110 h 8402012"/>
              <a:gd name="connsiteX5691" fmla="*/ 12917902 w 21052572"/>
              <a:gd name="connsiteY5691" fmla="*/ 675602 h 8402012"/>
              <a:gd name="connsiteX5692" fmla="*/ 12809355 w 21052572"/>
              <a:gd name="connsiteY5692" fmla="*/ 701393 h 8402012"/>
              <a:gd name="connsiteX5693" fmla="*/ 12719078 w 21052572"/>
              <a:gd name="connsiteY5693" fmla="*/ 784140 h 8402012"/>
              <a:gd name="connsiteX5694" fmla="*/ 12431051 w 21052572"/>
              <a:gd name="connsiteY5694" fmla="*/ 861514 h 8402012"/>
              <a:gd name="connsiteX5695" fmla="*/ 12437499 w 21052572"/>
              <a:gd name="connsiteY5695" fmla="*/ 719662 h 8402012"/>
              <a:gd name="connsiteX5696" fmla="*/ 12500908 w 21052572"/>
              <a:gd name="connsiteY5696" fmla="*/ 682050 h 8402012"/>
              <a:gd name="connsiteX5697" fmla="*/ 12578288 w 21052572"/>
              <a:gd name="connsiteY5697" fmla="*/ 662706 h 8402012"/>
              <a:gd name="connsiteX5698" fmla="*/ 12905005 w 21052572"/>
              <a:gd name="connsiteY5698" fmla="*/ 598228 h 8402012"/>
              <a:gd name="connsiteX5699" fmla="*/ 13065140 w 21052572"/>
              <a:gd name="connsiteY5699" fmla="*/ 611124 h 8402012"/>
              <a:gd name="connsiteX5700" fmla="*/ 13123175 w 21052572"/>
              <a:gd name="connsiteY5700" fmla="*/ 630467 h 8402012"/>
              <a:gd name="connsiteX5701" fmla="*/ 13097382 w 21052572"/>
              <a:gd name="connsiteY5701" fmla="*/ 656258 h 8402012"/>
              <a:gd name="connsiteX5702" fmla="*/ 12995282 w 21052572"/>
              <a:gd name="connsiteY5702" fmla="*/ 706766 h 8402012"/>
              <a:gd name="connsiteX5703" fmla="*/ 12956592 w 21052572"/>
              <a:gd name="connsiteY5703" fmla="*/ 739005 h 8402012"/>
              <a:gd name="connsiteX5704" fmla="*/ 12943696 w 21052572"/>
              <a:gd name="connsiteY5704" fmla="*/ 842170 h 8402012"/>
              <a:gd name="connsiteX5705" fmla="*/ 13027524 w 21052572"/>
              <a:gd name="connsiteY5705" fmla="*/ 848618 h 8402012"/>
              <a:gd name="connsiteX5706" fmla="*/ 13103830 w 21052572"/>
              <a:gd name="connsiteY5706" fmla="*/ 861514 h 8402012"/>
              <a:gd name="connsiteX5707" fmla="*/ 13079111 w 21052572"/>
              <a:gd name="connsiteY5707" fmla="*/ 900201 h 8402012"/>
              <a:gd name="connsiteX5708" fmla="*/ 13001731 w 21052572"/>
              <a:gd name="connsiteY5708" fmla="*/ 893753 h 8402012"/>
              <a:gd name="connsiteX5709" fmla="*/ 12937247 w 21052572"/>
              <a:gd name="connsiteY5709" fmla="*/ 906648 h 8402012"/>
              <a:gd name="connsiteX5710" fmla="*/ 12975937 w 21052572"/>
              <a:gd name="connsiteY5710" fmla="*/ 931365 h 8402012"/>
              <a:gd name="connsiteX5711" fmla="*/ 13142520 w 21052572"/>
              <a:gd name="connsiteY5711" fmla="*/ 924917 h 8402012"/>
              <a:gd name="connsiteX5712" fmla="*/ 13855064 w 21052572"/>
              <a:gd name="connsiteY5712" fmla="*/ 912021 h 8402012"/>
              <a:gd name="connsiteX5713" fmla="*/ 14585879 w 21052572"/>
              <a:gd name="connsiteY5713" fmla="*/ 919544 h 8402012"/>
              <a:gd name="connsiteX5714" fmla="*/ 14739565 w 21052572"/>
              <a:gd name="connsiteY5714" fmla="*/ 924917 h 8402012"/>
              <a:gd name="connsiteX5715" fmla="*/ 14810497 w 21052572"/>
              <a:gd name="connsiteY5715" fmla="*/ 950708 h 8402012"/>
              <a:gd name="connsiteX5716" fmla="*/ 14874981 w 21052572"/>
              <a:gd name="connsiteY5716" fmla="*/ 944261 h 8402012"/>
              <a:gd name="connsiteX5717" fmla="*/ 14944838 w 21052572"/>
              <a:gd name="connsiteY5717" fmla="*/ 982947 h 8402012"/>
              <a:gd name="connsiteX5718" fmla="*/ 15028666 w 21052572"/>
              <a:gd name="connsiteY5718" fmla="*/ 995843 h 8402012"/>
              <a:gd name="connsiteX5719" fmla="*/ 15150110 w 21052572"/>
              <a:gd name="connsiteY5719" fmla="*/ 1034530 h 8402012"/>
              <a:gd name="connsiteX5720" fmla="*/ 14220472 w 21052572"/>
              <a:gd name="connsiteY5720" fmla="*/ 1002291 h 8402012"/>
              <a:gd name="connsiteX5721" fmla="*/ 14669708 w 21052572"/>
              <a:gd name="connsiteY5721" fmla="*/ 1079682 h 8402012"/>
              <a:gd name="connsiteX5722" fmla="*/ 14887877 w 21052572"/>
              <a:gd name="connsiteY5722" fmla="*/ 1124818 h 8402012"/>
              <a:gd name="connsiteX5723" fmla="*/ 15080254 w 21052572"/>
              <a:gd name="connsiteY5723" fmla="*/ 1188223 h 8402012"/>
              <a:gd name="connsiteX5724" fmla="*/ 15528414 w 21052572"/>
              <a:gd name="connsiteY5724" fmla="*/ 1272046 h 8402012"/>
              <a:gd name="connsiteX5725" fmla="*/ 15747658 w 21052572"/>
              <a:gd name="connsiteY5725" fmla="*/ 1317181 h 8402012"/>
              <a:gd name="connsiteX5726" fmla="*/ 15849758 w 21052572"/>
              <a:gd name="connsiteY5726" fmla="*/ 1341898 h 8402012"/>
              <a:gd name="connsiteX5727" fmla="*/ 15882000 w 21052572"/>
              <a:gd name="connsiteY5727" fmla="*/ 1322555 h 8402012"/>
              <a:gd name="connsiteX5728" fmla="*/ 15920690 w 21052572"/>
              <a:gd name="connsiteY5728" fmla="*/ 1322555 h 8402012"/>
              <a:gd name="connsiteX5729" fmla="*/ 15882000 w 21052572"/>
              <a:gd name="connsiteY5729" fmla="*/ 1387034 h 8402012"/>
              <a:gd name="connsiteX5730" fmla="*/ 16439784 w 21052572"/>
              <a:gd name="connsiteY5730" fmla="*/ 1547156 h 8402012"/>
              <a:gd name="connsiteX5731" fmla="*/ 16709540 w 21052572"/>
              <a:gd name="connsiteY5731" fmla="*/ 1637427 h 8402012"/>
              <a:gd name="connsiteX5732" fmla="*/ 16830988 w 21052572"/>
              <a:gd name="connsiteY5732" fmla="*/ 1689010 h 8402012"/>
              <a:gd name="connsiteX5733" fmla="*/ 16863228 w 21052572"/>
              <a:gd name="connsiteY5733" fmla="*/ 1758863 h 8402012"/>
              <a:gd name="connsiteX5734" fmla="*/ 16882572 w 21052572"/>
              <a:gd name="connsiteY5734" fmla="*/ 1689010 h 8402012"/>
              <a:gd name="connsiteX5735" fmla="*/ 16901920 w 21052572"/>
              <a:gd name="connsiteY5735" fmla="*/ 1630979 h 8402012"/>
              <a:gd name="connsiteX5736" fmla="*/ 17254428 w 21052572"/>
              <a:gd name="connsiteY5736" fmla="*/ 1695459 h 8402012"/>
              <a:gd name="connsiteX5737" fmla="*/ 17409188 w 21052572"/>
              <a:gd name="connsiteY5737" fmla="*/ 1784655 h 8402012"/>
              <a:gd name="connsiteX5738" fmla="*/ 17562876 w 21052572"/>
              <a:gd name="connsiteY5738" fmla="*/ 1816895 h 8402012"/>
              <a:gd name="connsiteX5739" fmla="*/ 18248552 w 21052572"/>
              <a:gd name="connsiteY5739" fmla="*/ 2054393 h 8402012"/>
              <a:gd name="connsiteX5740" fmla="*/ 19576916 w 21052572"/>
              <a:gd name="connsiteY5740" fmla="*/ 2843195 h 8402012"/>
              <a:gd name="connsiteX5741" fmla="*/ 19551120 w 21052572"/>
              <a:gd name="connsiteY5741" fmla="*/ 2888327 h 8402012"/>
              <a:gd name="connsiteX5742" fmla="*/ 19550420 w 21052572"/>
              <a:gd name="connsiteY5742" fmla="*/ 2888216 h 8402012"/>
              <a:gd name="connsiteX5743" fmla="*/ 19551100 w 21052572"/>
              <a:gd name="connsiteY5743" fmla="*/ 2893081 h 8402012"/>
              <a:gd name="connsiteX5744" fmla="*/ 19548852 w 21052572"/>
              <a:gd name="connsiteY5744" fmla="*/ 2909137 h 8402012"/>
              <a:gd name="connsiteX5745" fmla="*/ 19542120 w 21052572"/>
              <a:gd name="connsiteY5745" fmla="*/ 2893081 h 8402012"/>
              <a:gd name="connsiteX5746" fmla="*/ 19544548 w 21052572"/>
              <a:gd name="connsiteY5746" fmla="*/ 2887289 h 8402012"/>
              <a:gd name="connsiteX5747" fmla="*/ 19535804 w 21052572"/>
              <a:gd name="connsiteY5747" fmla="*/ 2885909 h 8402012"/>
              <a:gd name="connsiteX5748" fmla="*/ 19525328 w 21052572"/>
              <a:gd name="connsiteY5748" fmla="*/ 2888327 h 8402012"/>
              <a:gd name="connsiteX5749" fmla="*/ 19583364 w 21052572"/>
              <a:gd name="connsiteY5749" fmla="*/ 2946355 h 8402012"/>
              <a:gd name="connsiteX5750" fmla="*/ 19654296 w 21052572"/>
              <a:gd name="connsiteY5750" fmla="*/ 3003312 h 8402012"/>
              <a:gd name="connsiteX5751" fmla="*/ 19564020 w 21052572"/>
              <a:gd name="connsiteY5751" fmla="*/ 2958175 h 8402012"/>
              <a:gd name="connsiteX5752" fmla="*/ 19436124 w 21052572"/>
              <a:gd name="connsiteY5752" fmla="*/ 2888327 h 8402012"/>
              <a:gd name="connsiteX5753" fmla="*/ 19423228 w 21052572"/>
              <a:gd name="connsiteY5753" fmla="*/ 2810946 h 8402012"/>
              <a:gd name="connsiteX5754" fmla="*/ 19384540 w 21052572"/>
              <a:gd name="connsiteY5754" fmla="*/ 2759362 h 8402012"/>
              <a:gd name="connsiteX5755" fmla="*/ 19243748 w 21052572"/>
              <a:gd name="connsiteY5755" fmla="*/ 2695958 h 8402012"/>
              <a:gd name="connsiteX5756" fmla="*/ 19088988 w 21052572"/>
              <a:gd name="connsiteY5756" fmla="*/ 2631480 h 8402012"/>
              <a:gd name="connsiteX5757" fmla="*/ 18961096 w 21052572"/>
              <a:gd name="connsiteY5757" fmla="*/ 2547657 h 8402012"/>
              <a:gd name="connsiteX5758" fmla="*/ 18883716 w 21052572"/>
              <a:gd name="connsiteY5758" fmla="*/ 2510046 h 8402012"/>
              <a:gd name="connsiteX5759" fmla="*/ 18775168 w 21052572"/>
              <a:gd name="connsiteY5759" fmla="*/ 2445566 h 8402012"/>
              <a:gd name="connsiteX5760" fmla="*/ 18127108 w 21052572"/>
              <a:gd name="connsiteY5760" fmla="*/ 2162932 h 8402012"/>
              <a:gd name="connsiteX5761" fmla="*/ 17978276 w 21052572"/>
              <a:gd name="connsiteY5761" fmla="*/ 2099225 h 8402012"/>
              <a:gd name="connsiteX5762" fmla="*/ 17977048 w 21052572"/>
              <a:gd name="connsiteY5762" fmla="*/ 2101046 h 8402012"/>
              <a:gd name="connsiteX5763" fmla="*/ 17968024 w 21052572"/>
              <a:gd name="connsiteY5763" fmla="*/ 2094952 h 8402012"/>
              <a:gd name="connsiteX5764" fmla="*/ 17968336 w 21052572"/>
              <a:gd name="connsiteY5764" fmla="*/ 2094952 h 8402012"/>
              <a:gd name="connsiteX5765" fmla="*/ 17805764 w 21052572"/>
              <a:gd name="connsiteY5765" fmla="*/ 2022153 h 8402012"/>
              <a:gd name="connsiteX5766" fmla="*/ 17658528 w 21052572"/>
              <a:gd name="connsiteY5766" fmla="*/ 1957674 h 8402012"/>
              <a:gd name="connsiteX5767" fmla="*/ 17511288 w 21052572"/>
              <a:gd name="connsiteY5767" fmla="*/ 1970570 h 8402012"/>
              <a:gd name="connsiteX5768" fmla="*/ 17934732 w 21052572"/>
              <a:gd name="connsiteY5768" fmla="*/ 2156485 h 8402012"/>
              <a:gd name="connsiteX5769" fmla="*/ 18127108 w 21052572"/>
              <a:gd name="connsiteY5769" fmla="*/ 2253207 h 8402012"/>
              <a:gd name="connsiteX5770" fmla="*/ 18165796 w 21052572"/>
              <a:gd name="connsiteY5770" fmla="*/ 2285443 h 8402012"/>
              <a:gd name="connsiteX5771" fmla="*/ 18127108 w 21052572"/>
              <a:gd name="connsiteY5771" fmla="*/ 2337027 h 8402012"/>
              <a:gd name="connsiteX5772" fmla="*/ 18185144 w 21052572"/>
              <a:gd name="connsiteY5772" fmla="*/ 2361740 h 8402012"/>
              <a:gd name="connsiteX5773" fmla="*/ 18191592 w 21052572"/>
              <a:gd name="connsiteY5773" fmla="*/ 2304791 h 8402012"/>
              <a:gd name="connsiteX5774" fmla="*/ 18242104 w 21052572"/>
              <a:gd name="connsiteY5774" fmla="*/ 2291889 h 8402012"/>
              <a:gd name="connsiteX5775" fmla="*/ 18238072 w 21052572"/>
              <a:gd name="connsiteY5775" fmla="*/ 2335818 h 8402012"/>
              <a:gd name="connsiteX5776" fmla="*/ 18239140 w 21052572"/>
              <a:gd name="connsiteY5776" fmla="*/ 2336553 h 8402012"/>
              <a:gd name="connsiteX5777" fmla="*/ 18245036 w 21052572"/>
              <a:gd name="connsiteY5777" fmla="*/ 2322465 h 8402012"/>
              <a:gd name="connsiteX5778" fmla="*/ 18247404 w 21052572"/>
              <a:gd name="connsiteY5778" fmla="*/ 2338518 h 8402012"/>
              <a:gd name="connsiteX5779" fmla="*/ 18246904 w 21052572"/>
              <a:gd name="connsiteY5779" fmla="*/ 2341904 h 8402012"/>
              <a:gd name="connsiteX5780" fmla="*/ 18267896 w 21052572"/>
              <a:gd name="connsiteY5780" fmla="*/ 2356369 h 8402012"/>
              <a:gd name="connsiteX5781" fmla="*/ 18306588 w 21052572"/>
              <a:gd name="connsiteY5781" fmla="*/ 2343474 h 8402012"/>
              <a:gd name="connsiteX5782" fmla="*/ 18351724 w 21052572"/>
              <a:gd name="connsiteY5782" fmla="*/ 2356369 h 8402012"/>
              <a:gd name="connsiteX5783" fmla="*/ 18300140 w 21052572"/>
              <a:gd name="connsiteY5783" fmla="*/ 2413338 h 8402012"/>
              <a:gd name="connsiteX5784" fmla="*/ 18371072 w 21052572"/>
              <a:gd name="connsiteY5784" fmla="*/ 2477804 h 8402012"/>
              <a:gd name="connsiteX5785" fmla="*/ 18293692 w 21052572"/>
              <a:gd name="connsiteY5785" fmla="*/ 2458463 h 8402012"/>
              <a:gd name="connsiteX5786" fmla="*/ 18204488 w 21052572"/>
              <a:gd name="connsiteY5786" fmla="*/ 2413338 h 8402012"/>
              <a:gd name="connsiteX5787" fmla="*/ 18005664 w 21052572"/>
              <a:gd name="connsiteY5787" fmla="*/ 2311236 h 8402012"/>
              <a:gd name="connsiteX5788" fmla="*/ 17838008 w 21052572"/>
              <a:gd name="connsiteY5788" fmla="*/ 2220961 h 8402012"/>
              <a:gd name="connsiteX5789" fmla="*/ 17652080 w 21052572"/>
              <a:gd name="connsiteY5789" fmla="*/ 2162932 h 8402012"/>
              <a:gd name="connsiteX5790" fmla="*/ 16811640 w 21052572"/>
              <a:gd name="connsiteY5790" fmla="*/ 1894269 h 8402012"/>
              <a:gd name="connsiteX5791" fmla="*/ 16055030 w 21052572"/>
              <a:gd name="connsiteY5791" fmla="*/ 1663219 h 8402012"/>
              <a:gd name="connsiteX5792" fmla="*/ 15683176 w 21052572"/>
              <a:gd name="connsiteY5792" fmla="*/ 1560052 h 8402012"/>
              <a:gd name="connsiteX5793" fmla="*/ 15503696 w 21052572"/>
              <a:gd name="connsiteY5793" fmla="*/ 1503096 h 8402012"/>
              <a:gd name="connsiteX5794" fmla="*/ 15355384 w 21052572"/>
              <a:gd name="connsiteY5794" fmla="*/ 1451512 h 8402012"/>
              <a:gd name="connsiteX5795" fmla="*/ 15201698 w 21052572"/>
              <a:gd name="connsiteY5795" fmla="*/ 1432169 h 8402012"/>
              <a:gd name="connsiteX5796" fmla="*/ 15035114 w 21052572"/>
              <a:gd name="connsiteY5796" fmla="*/ 1380585 h 8402012"/>
              <a:gd name="connsiteX5797" fmla="*/ 14682604 w 21052572"/>
              <a:gd name="connsiteY5797" fmla="*/ 1335450 h 8402012"/>
              <a:gd name="connsiteX5798" fmla="*/ 14393503 w 21052572"/>
              <a:gd name="connsiteY5798" fmla="*/ 1322555 h 8402012"/>
              <a:gd name="connsiteX5799" fmla="*/ 14553637 w 21052572"/>
              <a:gd name="connsiteY5799" fmla="*/ 1322555 h 8402012"/>
              <a:gd name="connsiteX5800" fmla="*/ 14578113 w 21052572"/>
              <a:gd name="connsiteY5800" fmla="*/ 1332752 h 8402012"/>
              <a:gd name="connsiteX5801" fmla="*/ 14574370 w 21052572"/>
              <a:gd name="connsiteY5801" fmla="*/ 1320307 h 8402012"/>
              <a:gd name="connsiteX5802" fmla="*/ 14592332 w 21052572"/>
              <a:gd name="connsiteY5802" fmla="*/ 1320307 h 8402012"/>
              <a:gd name="connsiteX5803" fmla="*/ 14583496 w 21052572"/>
              <a:gd name="connsiteY5803" fmla="*/ 1334995 h 8402012"/>
              <a:gd name="connsiteX5804" fmla="*/ 14621345 w 21052572"/>
              <a:gd name="connsiteY5804" fmla="*/ 1350764 h 8402012"/>
              <a:gd name="connsiteX5805" fmla="*/ 14689053 w 21052572"/>
              <a:gd name="connsiteY5805" fmla="*/ 1374138 h 8402012"/>
              <a:gd name="connsiteX5806" fmla="*/ 15009322 w 21052572"/>
              <a:gd name="connsiteY5806" fmla="*/ 1457960 h 8402012"/>
              <a:gd name="connsiteX5807" fmla="*/ 15644486 w 21052572"/>
              <a:gd name="connsiteY5807" fmla="*/ 1637427 h 8402012"/>
              <a:gd name="connsiteX5808" fmla="*/ 16273202 w 21052572"/>
              <a:gd name="connsiteY5808" fmla="*/ 1823342 h 8402012"/>
              <a:gd name="connsiteX5809" fmla="*/ 16599918 w 21052572"/>
              <a:gd name="connsiteY5809" fmla="*/ 1920063 h 8402012"/>
              <a:gd name="connsiteX5810" fmla="*/ 16741782 w 21052572"/>
              <a:gd name="connsiteY5810" fmla="*/ 1957674 h 8402012"/>
              <a:gd name="connsiteX5811" fmla="*/ 16767576 w 21052572"/>
              <a:gd name="connsiteY5811" fmla="*/ 2060841 h 8402012"/>
              <a:gd name="connsiteX5812" fmla="*/ 16811640 w 21052572"/>
              <a:gd name="connsiteY5812" fmla="*/ 2060841 h 8402012"/>
              <a:gd name="connsiteX5813" fmla="*/ 16818088 w 21052572"/>
              <a:gd name="connsiteY5813" fmla="*/ 2093081 h 8402012"/>
              <a:gd name="connsiteX5814" fmla="*/ 16696644 w 21052572"/>
              <a:gd name="connsiteY5814" fmla="*/ 2060841 h 8402012"/>
              <a:gd name="connsiteX5815" fmla="*/ 16350582 w 21052572"/>
              <a:gd name="connsiteY5815" fmla="*/ 1957674 h 8402012"/>
              <a:gd name="connsiteX5816" fmla="*/ 15657382 w 21052572"/>
              <a:gd name="connsiteY5816" fmla="*/ 1816895 h 8402012"/>
              <a:gd name="connsiteX5817" fmla="*/ 15644486 w 21052572"/>
              <a:gd name="connsiteY5817" fmla="*/ 1874926 h 8402012"/>
              <a:gd name="connsiteX5818" fmla="*/ 15599346 w 21052572"/>
              <a:gd name="connsiteY5818" fmla="*/ 1797550 h 8402012"/>
              <a:gd name="connsiteX5819" fmla="*/ 15542386 w 21052572"/>
              <a:gd name="connsiteY5819" fmla="*/ 1784655 h 8402012"/>
              <a:gd name="connsiteX5820" fmla="*/ 15368280 w 21052572"/>
              <a:gd name="connsiteY5820" fmla="*/ 1771759 h 8402012"/>
              <a:gd name="connsiteX5821" fmla="*/ 15035114 w 21052572"/>
              <a:gd name="connsiteY5821" fmla="*/ 1727698 h 8402012"/>
              <a:gd name="connsiteX5822" fmla="*/ 14354813 w 21052572"/>
              <a:gd name="connsiteY5822" fmla="*/ 1598740 h 8402012"/>
              <a:gd name="connsiteX5823" fmla="*/ 14259162 w 21052572"/>
              <a:gd name="connsiteY5823" fmla="*/ 1708354 h 8402012"/>
              <a:gd name="connsiteX5824" fmla="*/ 14445090 w 21052572"/>
              <a:gd name="connsiteY5824" fmla="*/ 1752415 h 8402012"/>
              <a:gd name="connsiteX5825" fmla="*/ 14509573 w 21052572"/>
              <a:gd name="connsiteY5825" fmla="*/ 1758863 h 8402012"/>
              <a:gd name="connsiteX5826" fmla="*/ 14534292 w 21052572"/>
              <a:gd name="connsiteY5826" fmla="*/ 1701906 h 8402012"/>
              <a:gd name="connsiteX5827" fmla="*/ 14689053 w 21052572"/>
              <a:gd name="connsiteY5827" fmla="*/ 1740594 h 8402012"/>
              <a:gd name="connsiteX5828" fmla="*/ 14778255 w 21052572"/>
              <a:gd name="connsiteY5828" fmla="*/ 1778207 h 8402012"/>
              <a:gd name="connsiteX5829" fmla="*/ 14804049 w 21052572"/>
              <a:gd name="connsiteY5829" fmla="*/ 1727698 h 8402012"/>
              <a:gd name="connsiteX5830" fmla="*/ 15240388 w 21052572"/>
              <a:gd name="connsiteY5830" fmla="*/ 1862030 h 8402012"/>
              <a:gd name="connsiteX5831" fmla="*/ 15374730 w 21052572"/>
              <a:gd name="connsiteY5831" fmla="*/ 1855581 h 8402012"/>
              <a:gd name="connsiteX5832" fmla="*/ 15432764 w 21052572"/>
              <a:gd name="connsiteY5832" fmla="*/ 1849134 h 8402012"/>
              <a:gd name="connsiteX5833" fmla="*/ 15471454 w 21052572"/>
              <a:gd name="connsiteY5833" fmla="*/ 1881373 h 8402012"/>
              <a:gd name="connsiteX5834" fmla="*/ 15586450 w 21052572"/>
              <a:gd name="connsiteY5834" fmla="*/ 1887821 h 8402012"/>
              <a:gd name="connsiteX5835" fmla="*/ 15663830 w 21052572"/>
              <a:gd name="connsiteY5835" fmla="*/ 1874926 h 8402012"/>
              <a:gd name="connsiteX5836" fmla="*/ 15676726 w 21052572"/>
              <a:gd name="connsiteY5836" fmla="*/ 1938330 h 8402012"/>
              <a:gd name="connsiteX5837" fmla="*/ 15702522 w 21052572"/>
              <a:gd name="connsiteY5837" fmla="*/ 1945853 h 8402012"/>
              <a:gd name="connsiteX5838" fmla="*/ 15778826 w 21052572"/>
              <a:gd name="connsiteY5838" fmla="*/ 1964122 h 8402012"/>
              <a:gd name="connsiteX5839" fmla="*/ 15901346 w 21052572"/>
              <a:gd name="connsiteY5839" fmla="*/ 2015705 h 8402012"/>
              <a:gd name="connsiteX5840" fmla="*/ 15573554 w 21052572"/>
              <a:gd name="connsiteY5840" fmla="*/ 1977018 h 8402012"/>
              <a:gd name="connsiteX5841" fmla="*/ 15439212 w 21052572"/>
              <a:gd name="connsiteY5841" fmla="*/ 1964122 h 8402012"/>
              <a:gd name="connsiteX5842" fmla="*/ 15435056 w 21052572"/>
              <a:gd name="connsiteY5842" fmla="*/ 1958224 h 8402012"/>
              <a:gd name="connsiteX5843" fmla="*/ 15436004 w 21052572"/>
              <a:gd name="connsiteY5843" fmla="*/ 1965833 h 8402012"/>
              <a:gd name="connsiteX5844" fmla="*/ 15432090 w 21052572"/>
              <a:gd name="connsiteY5844" fmla="*/ 1964842 h 8402012"/>
              <a:gd name="connsiteX5845" fmla="*/ 15436004 w 21052572"/>
              <a:gd name="connsiteY5845" fmla="*/ 1970714 h 8402012"/>
              <a:gd name="connsiteX5846" fmla="*/ 15418042 w 21052572"/>
              <a:gd name="connsiteY5846" fmla="*/ 1970714 h 8402012"/>
              <a:gd name="connsiteX5847" fmla="*/ 15423422 w 21052572"/>
              <a:gd name="connsiteY5847" fmla="*/ 1962646 h 8402012"/>
              <a:gd name="connsiteX5848" fmla="*/ 15422532 w 21052572"/>
              <a:gd name="connsiteY5848" fmla="*/ 1962421 h 8402012"/>
              <a:gd name="connsiteX5849" fmla="*/ 15419164 w 21052572"/>
              <a:gd name="connsiteY5849" fmla="*/ 1954316 h 8402012"/>
              <a:gd name="connsiteX5850" fmla="*/ 15418200 w 21052572"/>
              <a:gd name="connsiteY5850" fmla="*/ 1940768 h 8402012"/>
              <a:gd name="connsiteX5851" fmla="*/ 15413418 w 21052572"/>
              <a:gd name="connsiteY5851" fmla="*/ 1945853 h 8402012"/>
              <a:gd name="connsiteX5852" fmla="*/ 15374730 w 21052572"/>
              <a:gd name="connsiteY5852" fmla="*/ 1957674 h 8402012"/>
              <a:gd name="connsiteX5853" fmla="*/ 15285526 w 21052572"/>
              <a:gd name="connsiteY5853" fmla="*/ 1951226 h 8402012"/>
              <a:gd name="connsiteX5854" fmla="*/ 15259734 w 21052572"/>
              <a:gd name="connsiteY5854" fmla="*/ 1894269 h 8402012"/>
              <a:gd name="connsiteX5855" fmla="*/ 15221042 w 21052572"/>
              <a:gd name="connsiteY5855" fmla="*/ 1868478 h 8402012"/>
              <a:gd name="connsiteX5856" fmla="*/ 15163008 w 21052572"/>
              <a:gd name="connsiteY5856" fmla="*/ 1907166 h 8402012"/>
              <a:gd name="connsiteX5857" fmla="*/ 15221042 w 21052572"/>
              <a:gd name="connsiteY5857" fmla="*/ 1938330 h 8402012"/>
              <a:gd name="connsiteX5858" fmla="*/ 14194678 w 21052572"/>
              <a:gd name="connsiteY5858" fmla="*/ 1791103 h 8402012"/>
              <a:gd name="connsiteX5859" fmla="*/ 14233368 w 21052572"/>
              <a:gd name="connsiteY5859" fmla="*/ 1714803 h 8402012"/>
              <a:gd name="connsiteX5860" fmla="*/ 13803477 w 21052572"/>
              <a:gd name="connsiteY5860" fmla="*/ 1663219 h 8402012"/>
              <a:gd name="connsiteX5861" fmla="*/ 13848616 w 21052572"/>
              <a:gd name="connsiteY5861" fmla="*/ 1598740 h 8402012"/>
              <a:gd name="connsiteX5862" fmla="*/ 13738994 w 21052572"/>
              <a:gd name="connsiteY5862" fmla="*/ 1598740 h 8402012"/>
              <a:gd name="connsiteX5863" fmla="*/ 13719649 w 21052572"/>
              <a:gd name="connsiteY5863" fmla="*/ 1535335 h 8402012"/>
              <a:gd name="connsiteX5864" fmla="*/ 13643343 w 21052572"/>
              <a:gd name="connsiteY5864" fmla="*/ 1496648 h 8402012"/>
              <a:gd name="connsiteX5865" fmla="*/ 13603847 w 21052572"/>
              <a:gd name="connsiteY5865" fmla="*/ 1470856 h 8402012"/>
              <a:gd name="connsiteX5866" fmla="*/ 13600816 w 21052572"/>
              <a:gd name="connsiteY5866" fmla="*/ 1469093 h 8402012"/>
              <a:gd name="connsiteX5867" fmla="*/ 13603909 w 21052572"/>
              <a:gd name="connsiteY5867" fmla="*/ 1483018 h 8402012"/>
              <a:gd name="connsiteX5868" fmla="*/ 13593245 w 21052572"/>
              <a:gd name="connsiteY5868" fmla="*/ 1477398 h 8402012"/>
              <a:gd name="connsiteX5869" fmla="*/ 13596527 w 21052572"/>
              <a:gd name="connsiteY5869" fmla="*/ 1468569 h 8402012"/>
              <a:gd name="connsiteX5870" fmla="*/ 13597619 w 21052572"/>
              <a:gd name="connsiteY5870" fmla="*/ 1467233 h 8402012"/>
              <a:gd name="connsiteX5871" fmla="*/ 13559514 w 21052572"/>
              <a:gd name="connsiteY5871" fmla="*/ 1445064 h 8402012"/>
              <a:gd name="connsiteX5872" fmla="*/ 13572411 w 21052572"/>
              <a:gd name="connsiteY5872" fmla="*/ 1477304 h 8402012"/>
              <a:gd name="connsiteX5873" fmla="*/ 13598205 w 21052572"/>
              <a:gd name="connsiteY5873" fmla="*/ 1483753 h 8402012"/>
              <a:gd name="connsiteX5874" fmla="*/ 13598205 w 21052572"/>
              <a:gd name="connsiteY5874" fmla="*/ 1540708 h 8402012"/>
              <a:gd name="connsiteX5875" fmla="*/ 13302654 w 21052572"/>
              <a:gd name="connsiteY5875" fmla="*/ 1509543 h 8402012"/>
              <a:gd name="connsiteX5876" fmla="*/ 13520824 w 21052572"/>
              <a:gd name="connsiteY5876" fmla="*/ 1477304 h 8402012"/>
              <a:gd name="connsiteX5877" fmla="*/ 13540169 w 21052572"/>
              <a:gd name="connsiteY5877" fmla="*/ 1412826 h 8402012"/>
              <a:gd name="connsiteX5878" fmla="*/ 13591756 w 21052572"/>
              <a:gd name="connsiteY5878" fmla="*/ 1419273 h 8402012"/>
              <a:gd name="connsiteX5879" fmla="*/ 13656240 w 21052572"/>
              <a:gd name="connsiteY5879" fmla="*/ 1387034 h 8402012"/>
              <a:gd name="connsiteX5880" fmla="*/ 13200555 w 21052572"/>
              <a:gd name="connsiteY5880" fmla="*/ 1374138 h 8402012"/>
              <a:gd name="connsiteX5881" fmla="*/ 12777113 w 21052572"/>
              <a:gd name="connsiteY5881" fmla="*/ 1477304 h 8402012"/>
              <a:gd name="connsiteX5882" fmla="*/ 12898557 w 21052572"/>
              <a:gd name="connsiteY5882" fmla="*/ 1509543 h 8402012"/>
              <a:gd name="connsiteX5883" fmla="*/ 12892109 w 21052572"/>
              <a:gd name="connsiteY5883" fmla="*/ 1572949 h 8402012"/>
              <a:gd name="connsiteX5884" fmla="*/ 12848045 w 21052572"/>
              <a:gd name="connsiteY5884" fmla="*/ 1579396 h 8402012"/>
              <a:gd name="connsiteX5885" fmla="*/ 12898557 w 21052572"/>
              <a:gd name="connsiteY5885" fmla="*/ 1669667 h 8402012"/>
              <a:gd name="connsiteX5886" fmla="*/ 12822251 w 21052572"/>
              <a:gd name="connsiteY5886" fmla="*/ 1689010 h 8402012"/>
              <a:gd name="connsiteX5887" fmla="*/ 12744871 w 21052572"/>
              <a:gd name="connsiteY5887" fmla="*/ 1727698 h 8402012"/>
              <a:gd name="connsiteX5888" fmla="*/ 12629875 w 21052572"/>
              <a:gd name="connsiteY5888" fmla="*/ 1740594 h 8402012"/>
              <a:gd name="connsiteX5889" fmla="*/ 12526701 w 21052572"/>
              <a:gd name="connsiteY5889" fmla="*/ 1745967 h 8402012"/>
              <a:gd name="connsiteX5890" fmla="*/ 12302083 w 21052572"/>
              <a:gd name="connsiteY5890" fmla="*/ 1778207 h 8402012"/>
              <a:gd name="connsiteX5891" fmla="*/ 12077465 w 21052572"/>
              <a:gd name="connsiteY5891" fmla="*/ 1816895 h 8402012"/>
              <a:gd name="connsiteX5892" fmla="*/ 11988263 w 21052572"/>
              <a:gd name="connsiteY5892" fmla="*/ 1849134 h 8402012"/>
              <a:gd name="connsiteX5893" fmla="*/ 11897986 w 21052572"/>
              <a:gd name="connsiteY5893" fmla="*/ 1862030 h 8402012"/>
              <a:gd name="connsiteX5894" fmla="*/ 11699161 w 21052572"/>
              <a:gd name="connsiteY5894" fmla="*/ 1920063 h 8402012"/>
              <a:gd name="connsiteX5895" fmla="*/ 11635752 w 21052572"/>
              <a:gd name="connsiteY5895" fmla="*/ 1920063 h 8402012"/>
              <a:gd name="connsiteX5896" fmla="*/ 11635483 w 21052572"/>
              <a:gd name="connsiteY5896" fmla="*/ 1919987 h 8402012"/>
              <a:gd name="connsiteX5897" fmla="*/ 11616508 w 21052572"/>
              <a:gd name="connsiteY5897" fmla="*/ 1914622 h 8402012"/>
              <a:gd name="connsiteX5898" fmla="*/ 11564820 w 21052572"/>
              <a:gd name="connsiteY5898" fmla="*/ 1920063 h 8402012"/>
              <a:gd name="connsiteX5899" fmla="*/ 11692713 w 21052572"/>
              <a:gd name="connsiteY5899" fmla="*/ 1989913 h 8402012"/>
              <a:gd name="connsiteX5900" fmla="*/ 11019934 w 21052572"/>
              <a:gd name="connsiteY5900" fmla="*/ 2195172 h 8402012"/>
              <a:gd name="connsiteX5901" fmla="*/ 10692142 w 21052572"/>
              <a:gd name="connsiteY5901" fmla="*/ 2311236 h 8402012"/>
              <a:gd name="connsiteX5902" fmla="*/ 10538456 w 21052572"/>
              <a:gd name="connsiteY5902" fmla="*/ 2393980 h 8402012"/>
              <a:gd name="connsiteX5903" fmla="*/ 10468598 w 21052572"/>
              <a:gd name="connsiteY5903" fmla="*/ 2406870 h 8402012"/>
              <a:gd name="connsiteX5904" fmla="*/ 10449253 w 21052572"/>
              <a:gd name="connsiteY5904" fmla="*/ 2464911 h 8402012"/>
              <a:gd name="connsiteX5905" fmla="*/ 11070446 w 21052572"/>
              <a:gd name="connsiteY5905" fmla="*/ 2246753 h 8402012"/>
              <a:gd name="connsiteX5906" fmla="*/ 11070446 w 21052572"/>
              <a:gd name="connsiteY5906" fmla="*/ 2311236 h 8402012"/>
              <a:gd name="connsiteX5907" fmla="*/ 11545475 w 21052572"/>
              <a:gd name="connsiteY5907" fmla="*/ 2169380 h 8402012"/>
              <a:gd name="connsiteX5908" fmla="*/ 11763645 w 21052572"/>
              <a:gd name="connsiteY5908" fmla="*/ 2156485 h 8402012"/>
              <a:gd name="connsiteX5909" fmla="*/ 11815232 w 21052572"/>
              <a:gd name="connsiteY5909" fmla="*/ 2125320 h 8402012"/>
              <a:gd name="connsiteX5910" fmla="*/ 11846399 w 21052572"/>
              <a:gd name="connsiteY5910" fmla="*/ 2080184 h 8402012"/>
              <a:gd name="connsiteX5911" fmla="*/ 11943124 w 21052572"/>
              <a:gd name="connsiteY5911" fmla="*/ 2099528 h 8402012"/>
              <a:gd name="connsiteX5912" fmla="*/ 11968918 w 21052572"/>
              <a:gd name="connsiteY5912" fmla="*/ 2125320 h 8402012"/>
              <a:gd name="connsiteX5913" fmla="*/ 12026953 w 21052572"/>
              <a:gd name="connsiteY5913" fmla="*/ 2125320 h 8402012"/>
              <a:gd name="connsiteX5914" fmla="*/ 12033401 w 21052572"/>
              <a:gd name="connsiteY5914" fmla="*/ 2099528 h 8402012"/>
              <a:gd name="connsiteX5915" fmla="*/ 12058120 w 21052572"/>
              <a:gd name="connsiteY5915" fmla="*/ 2086632 h 8402012"/>
              <a:gd name="connsiteX5916" fmla="*/ 12116155 w 21052572"/>
              <a:gd name="connsiteY5916" fmla="*/ 2086632 h 8402012"/>
              <a:gd name="connsiteX5917" fmla="*/ 12212881 w 21052572"/>
              <a:gd name="connsiteY5917" fmla="*/ 2035049 h 8402012"/>
              <a:gd name="connsiteX5918" fmla="*/ 12135501 w 21052572"/>
              <a:gd name="connsiteY5918" fmla="*/ 1907166 h 8402012"/>
              <a:gd name="connsiteX5919" fmla="*/ 12129052 w 21052572"/>
              <a:gd name="connsiteY5919" fmla="*/ 1849134 h 8402012"/>
              <a:gd name="connsiteX5920" fmla="*/ 12431051 w 21052572"/>
              <a:gd name="connsiteY5920" fmla="*/ 1829790 h 8402012"/>
              <a:gd name="connsiteX5921" fmla="*/ 12276290 w 21052572"/>
              <a:gd name="connsiteY5921" fmla="*/ 1868478 h 8402012"/>
              <a:gd name="connsiteX5922" fmla="*/ 12353670 w 21052572"/>
              <a:gd name="connsiteY5922" fmla="*/ 1920063 h 8402012"/>
              <a:gd name="connsiteX5923" fmla="*/ 12276290 w 21052572"/>
              <a:gd name="connsiteY5923" fmla="*/ 1983465 h 8402012"/>
              <a:gd name="connsiteX5924" fmla="*/ 12327877 w 21052572"/>
              <a:gd name="connsiteY5924" fmla="*/ 2041497 h 8402012"/>
              <a:gd name="connsiteX5925" fmla="*/ 12623427 w 21052572"/>
              <a:gd name="connsiteY5925" fmla="*/ 2002809 h 8402012"/>
              <a:gd name="connsiteX5926" fmla="*/ 12802906 w 21052572"/>
              <a:gd name="connsiteY5926" fmla="*/ 1989913 h 8402012"/>
              <a:gd name="connsiteX5927" fmla="*/ 13001731 w 21052572"/>
              <a:gd name="connsiteY5927" fmla="*/ 1977018 h 8402012"/>
              <a:gd name="connsiteX5928" fmla="*/ 13103830 w 21052572"/>
              <a:gd name="connsiteY5928" fmla="*/ 1977018 h 8402012"/>
              <a:gd name="connsiteX5929" fmla="*/ 13168314 w 21052572"/>
              <a:gd name="connsiteY5929" fmla="*/ 1970570 h 8402012"/>
              <a:gd name="connsiteX5930" fmla="*/ 13174762 w 21052572"/>
              <a:gd name="connsiteY5930" fmla="*/ 2002809 h 8402012"/>
              <a:gd name="connsiteX5931" fmla="*/ 13123175 w 21052572"/>
              <a:gd name="connsiteY5931" fmla="*/ 2002809 h 8402012"/>
              <a:gd name="connsiteX5932" fmla="*/ 13213452 w 21052572"/>
              <a:gd name="connsiteY5932" fmla="*/ 2054393 h 8402012"/>
              <a:gd name="connsiteX5933" fmla="*/ 13252142 w 21052572"/>
              <a:gd name="connsiteY5933" fmla="*/ 2073737 h 8402012"/>
              <a:gd name="connsiteX5934" fmla="*/ 13309103 w 21052572"/>
              <a:gd name="connsiteY5934" fmla="*/ 2086632 h 8402012"/>
              <a:gd name="connsiteX5935" fmla="*/ 13399380 w 21052572"/>
              <a:gd name="connsiteY5935" fmla="*/ 2067288 h 8402012"/>
              <a:gd name="connsiteX5936" fmla="*/ 13470312 w 21052572"/>
              <a:gd name="connsiteY5936" fmla="*/ 2054393 h 8402012"/>
              <a:gd name="connsiteX5937" fmla="*/ 13617550 w 21052572"/>
              <a:gd name="connsiteY5937" fmla="*/ 2035049 h 8402012"/>
              <a:gd name="connsiteX5938" fmla="*/ 13572411 w 21052572"/>
              <a:gd name="connsiteY5938" fmla="*/ 1970570 h 8402012"/>
              <a:gd name="connsiteX5939" fmla="*/ 13675585 w 21052572"/>
              <a:gd name="connsiteY5939" fmla="*/ 1983465 h 8402012"/>
              <a:gd name="connsiteX5940" fmla="*/ 13636895 w 21052572"/>
              <a:gd name="connsiteY5940" fmla="*/ 2015705 h 8402012"/>
              <a:gd name="connsiteX5941" fmla="*/ 13675585 w 21052572"/>
              <a:gd name="connsiteY5941" fmla="*/ 2060841 h 8402012"/>
              <a:gd name="connsiteX5942" fmla="*/ 13713200 w 21052572"/>
              <a:gd name="connsiteY5942" fmla="*/ 2035049 h 8402012"/>
              <a:gd name="connsiteX5943" fmla="*/ 13751891 w 21052572"/>
              <a:gd name="connsiteY5943" fmla="*/ 2060841 h 8402012"/>
              <a:gd name="connsiteX5944" fmla="*/ 13797029 w 21052572"/>
              <a:gd name="connsiteY5944" fmla="*/ 2067288 h 8402012"/>
              <a:gd name="connsiteX5945" fmla="*/ 13777684 w 21052572"/>
              <a:gd name="connsiteY5945" fmla="*/ 2093081 h 8402012"/>
              <a:gd name="connsiteX5946" fmla="*/ 13680959 w 21052572"/>
              <a:gd name="connsiteY5946" fmla="*/ 2099528 h 8402012"/>
              <a:gd name="connsiteX5947" fmla="*/ 13444518 w 21052572"/>
              <a:gd name="connsiteY5947" fmla="*/ 2112430 h 8402012"/>
              <a:gd name="connsiteX5948" fmla="*/ 13328448 w 21052572"/>
              <a:gd name="connsiteY5948" fmla="*/ 2118874 h 8402012"/>
              <a:gd name="connsiteX5949" fmla="*/ 13239246 w 21052572"/>
              <a:gd name="connsiteY5949" fmla="*/ 2151111 h 8402012"/>
              <a:gd name="connsiteX5950" fmla="*/ 13322000 w 21052572"/>
              <a:gd name="connsiteY5950" fmla="*/ 2195172 h 8402012"/>
              <a:gd name="connsiteX5951" fmla="*/ 13284384 w 21052572"/>
              <a:gd name="connsiteY5951" fmla="*/ 2220961 h 8402012"/>
              <a:gd name="connsiteX5952" fmla="*/ 13207004 w 21052572"/>
              <a:gd name="connsiteY5952" fmla="*/ 2220961 h 8402012"/>
              <a:gd name="connsiteX5953" fmla="*/ 13181210 w 21052572"/>
              <a:gd name="connsiteY5953" fmla="*/ 2151111 h 8402012"/>
              <a:gd name="connsiteX5954" fmla="*/ 12859867 w 21052572"/>
              <a:gd name="connsiteY5954" fmla="*/ 2188728 h 8402012"/>
              <a:gd name="connsiteX5955" fmla="*/ 12693284 w 21052572"/>
              <a:gd name="connsiteY5955" fmla="*/ 2208069 h 8402012"/>
              <a:gd name="connsiteX5956" fmla="*/ 12597633 w 21052572"/>
              <a:gd name="connsiteY5956" fmla="*/ 2240307 h 8402012"/>
              <a:gd name="connsiteX5957" fmla="*/ 12591185 w 21052572"/>
              <a:gd name="connsiteY5957" fmla="*/ 2311236 h 8402012"/>
              <a:gd name="connsiteX5958" fmla="*/ 12546046 w 21052572"/>
              <a:gd name="connsiteY5958" fmla="*/ 2324131 h 8402012"/>
              <a:gd name="connsiteX5959" fmla="*/ 12385912 w 21052572"/>
              <a:gd name="connsiteY5959" fmla="*/ 2343474 h 8402012"/>
              <a:gd name="connsiteX5960" fmla="*/ 12071017 w 21052572"/>
              <a:gd name="connsiteY5960" fmla="*/ 2406870 h 8402012"/>
              <a:gd name="connsiteX5961" fmla="*/ 11430479 w 21052572"/>
              <a:gd name="connsiteY5961" fmla="*/ 2561628 h 8402012"/>
              <a:gd name="connsiteX5962" fmla="*/ 11141378 w 21052572"/>
              <a:gd name="connsiteY5962" fmla="*/ 2618587 h 8402012"/>
              <a:gd name="connsiteX5963" fmla="*/ 11089791 w 21052572"/>
              <a:gd name="connsiteY5963" fmla="*/ 2631480 h 8402012"/>
              <a:gd name="connsiteX5964" fmla="*/ 11070446 w 21052572"/>
              <a:gd name="connsiteY5964" fmla="*/ 2689511 h 8402012"/>
              <a:gd name="connsiteX5965" fmla="*/ 10961898 w 21052572"/>
              <a:gd name="connsiteY5965" fmla="*/ 2676615 h 8402012"/>
              <a:gd name="connsiteX5966" fmla="*/ 10961898 w 21052572"/>
              <a:gd name="connsiteY5966" fmla="*/ 2741094 h 8402012"/>
              <a:gd name="connsiteX5967" fmla="*/ 10750177 w 21052572"/>
              <a:gd name="connsiteY5967" fmla="*/ 2785149 h 8402012"/>
              <a:gd name="connsiteX5968" fmla="*/ 10916760 w 21052572"/>
              <a:gd name="connsiteY5968" fmla="*/ 2752914 h 8402012"/>
              <a:gd name="connsiteX5969" fmla="*/ 11070446 w 21052572"/>
              <a:gd name="connsiteY5969" fmla="*/ 2715302 h 8402012"/>
              <a:gd name="connsiteX5970" fmla="*/ 11398238 w 21052572"/>
              <a:gd name="connsiteY5970" fmla="*/ 2650824 h 8402012"/>
              <a:gd name="connsiteX5971" fmla="*/ 12071017 w 21052572"/>
              <a:gd name="connsiteY5971" fmla="*/ 2497149 h 8402012"/>
              <a:gd name="connsiteX5972" fmla="*/ 12090362 w 21052572"/>
              <a:gd name="connsiteY5972" fmla="*/ 2554106 h 8402012"/>
              <a:gd name="connsiteX5973" fmla="*/ 12090362 w 21052572"/>
              <a:gd name="connsiteY5973" fmla="*/ 2497149 h 8402012"/>
              <a:gd name="connsiteX5974" fmla="*/ 12135501 w 21052572"/>
              <a:gd name="connsiteY5974" fmla="*/ 2484256 h 8402012"/>
              <a:gd name="connsiteX5975" fmla="*/ 12206433 w 21052572"/>
              <a:gd name="connsiteY5975" fmla="*/ 2477804 h 8402012"/>
              <a:gd name="connsiteX5976" fmla="*/ 12187087 w 21052572"/>
              <a:gd name="connsiteY5976" fmla="*/ 2510046 h 8402012"/>
              <a:gd name="connsiteX5977" fmla="*/ 12219329 w 21052572"/>
              <a:gd name="connsiteY5977" fmla="*/ 2522941 h 8402012"/>
              <a:gd name="connsiteX5978" fmla="*/ 12340773 w 21052572"/>
              <a:gd name="connsiteY5978" fmla="*/ 2432672 h 8402012"/>
              <a:gd name="connsiteX5979" fmla="*/ 12565391 w 21052572"/>
              <a:gd name="connsiteY5979" fmla="*/ 2387533 h 8402012"/>
              <a:gd name="connsiteX5980" fmla="*/ 12654594 w 21052572"/>
              <a:gd name="connsiteY5980" fmla="*/ 2374638 h 8402012"/>
              <a:gd name="connsiteX5981" fmla="*/ 12719078 w 21052572"/>
              <a:gd name="connsiteY5981" fmla="*/ 2400427 h 8402012"/>
              <a:gd name="connsiteX5982" fmla="*/ 12950144 w 21052572"/>
              <a:gd name="connsiteY5982" fmla="*/ 2374638 h 8402012"/>
              <a:gd name="connsiteX5983" fmla="*/ 13880858 w 21052572"/>
              <a:gd name="connsiteY5983" fmla="*/ 2337027 h 8402012"/>
              <a:gd name="connsiteX5984" fmla="*/ 13803477 w 21052572"/>
              <a:gd name="connsiteY5984" fmla="*/ 2348847 h 8402012"/>
              <a:gd name="connsiteX5985" fmla="*/ 13822823 w 21052572"/>
              <a:gd name="connsiteY5985" fmla="*/ 2381086 h 8402012"/>
              <a:gd name="connsiteX5986" fmla="*/ 13732545 w 21052572"/>
              <a:gd name="connsiteY5986" fmla="*/ 2445566 h 8402012"/>
              <a:gd name="connsiteX5987" fmla="*/ 13694930 w 21052572"/>
              <a:gd name="connsiteY5987" fmla="*/ 2497149 h 8402012"/>
              <a:gd name="connsiteX5988" fmla="*/ 13738994 w 21052572"/>
              <a:gd name="connsiteY5988" fmla="*/ 2471358 h 8402012"/>
              <a:gd name="connsiteX5989" fmla="*/ 13784132 w 21052572"/>
              <a:gd name="connsiteY5989" fmla="*/ 2497149 h 8402012"/>
              <a:gd name="connsiteX5990" fmla="*/ 13848616 w 21052572"/>
              <a:gd name="connsiteY5990" fmla="*/ 2471358 h 8402012"/>
              <a:gd name="connsiteX5991" fmla="*/ 13867961 w 21052572"/>
              <a:gd name="connsiteY5991" fmla="*/ 2381086 h 8402012"/>
              <a:gd name="connsiteX5992" fmla="*/ 13893755 w 21052572"/>
              <a:gd name="connsiteY5992" fmla="*/ 2361740 h 8402012"/>
              <a:gd name="connsiteX5993" fmla="*/ 13905577 w 21052572"/>
              <a:gd name="connsiteY5993" fmla="*/ 2317683 h 8402012"/>
              <a:gd name="connsiteX5994" fmla="*/ 13976509 w 21052572"/>
              <a:gd name="connsiteY5994" fmla="*/ 2304791 h 8402012"/>
              <a:gd name="connsiteX5995" fmla="*/ 14099027 w 21052572"/>
              <a:gd name="connsiteY5995" fmla="*/ 2291889 h 8402012"/>
              <a:gd name="connsiteX5996" fmla="*/ 14201127 w 21052572"/>
              <a:gd name="connsiteY5996" fmla="*/ 2285443 h 8402012"/>
              <a:gd name="connsiteX5997" fmla="*/ 14212411 w 21052572"/>
              <a:gd name="connsiteY5997" fmla="*/ 2324803 h 8402012"/>
              <a:gd name="connsiteX5998" fmla="*/ 14213855 w 21052572"/>
              <a:gd name="connsiteY5998" fmla="*/ 2363672 h 8402012"/>
              <a:gd name="connsiteX5999" fmla="*/ 14217894 w 21052572"/>
              <a:gd name="connsiteY5999" fmla="*/ 2366503 h 8402012"/>
              <a:gd name="connsiteX6000" fmla="*/ 14199932 w 21052572"/>
              <a:gd name="connsiteY6000" fmla="*/ 2366503 h 8402012"/>
              <a:gd name="connsiteX6001" fmla="*/ 14204446 w 21052572"/>
              <a:gd name="connsiteY6001" fmla="*/ 2363340 h 8402012"/>
              <a:gd name="connsiteX6002" fmla="*/ 14169506 w 21052572"/>
              <a:gd name="connsiteY6002" fmla="*/ 2345640 h 8402012"/>
              <a:gd name="connsiteX6003" fmla="*/ 14034544 w 21052572"/>
              <a:gd name="connsiteY6003" fmla="*/ 2337027 h 8402012"/>
              <a:gd name="connsiteX6004" fmla="*/ 14110849 w 21052572"/>
              <a:gd name="connsiteY6004" fmla="*/ 2368190 h 8402012"/>
              <a:gd name="connsiteX6005" fmla="*/ 14073234 w 21052572"/>
              <a:gd name="connsiteY6005" fmla="*/ 2419778 h 8402012"/>
              <a:gd name="connsiteX6006" fmla="*/ 14015199 w 21052572"/>
              <a:gd name="connsiteY6006" fmla="*/ 2497149 h 8402012"/>
              <a:gd name="connsiteX6007" fmla="*/ 14073234 w 21052572"/>
              <a:gd name="connsiteY6007" fmla="*/ 2522941 h 8402012"/>
              <a:gd name="connsiteX6008" fmla="*/ 14091504 w 21052572"/>
              <a:gd name="connsiteY6008" fmla="*/ 2464911 h 8402012"/>
              <a:gd name="connsiteX6009" fmla="*/ 14130195 w 21052572"/>
              <a:gd name="connsiteY6009" fmla="*/ 2529389 h 8402012"/>
              <a:gd name="connsiteX6010" fmla="*/ 14188230 w 21052572"/>
              <a:gd name="connsiteY6010" fmla="*/ 2497149 h 8402012"/>
              <a:gd name="connsiteX6011" fmla="*/ 14143091 w 21052572"/>
              <a:gd name="connsiteY6011" fmla="*/ 2497149 h 8402012"/>
              <a:gd name="connsiteX6012" fmla="*/ 14143091 w 21052572"/>
              <a:gd name="connsiteY6012" fmla="*/ 2432672 h 8402012"/>
              <a:gd name="connsiteX6013" fmla="*/ 14259162 w 21052572"/>
              <a:gd name="connsiteY6013" fmla="*/ 2477804 h 8402012"/>
              <a:gd name="connsiteX6014" fmla="*/ 14233368 w 21052572"/>
              <a:gd name="connsiteY6014" fmla="*/ 2522941 h 8402012"/>
              <a:gd name="connsiteX6015" fmla="*/ 14278507 w 21052572"/>
              <a:gd name="connsiteY6015" fmla="*/ 2542284 h 8402012"/>
              <a:gd name="connsiteX6016" fmla="*/ 14284955 w 21052572"/>
              <a:gd name="connsiteY6016" fmla="*/ 2464911 h 8402012"/>
              <a:gd name="connsiteX6017" fmla="*/ 14348364 w 21052572"/>
              <a:gd name="connsiteY6017" fmla="*/ 2458463 h 8402012"/>
              <a:gd name="connsiteX6018" fmla="*/ 14374158 w 21052572"/>
              <a:gd name="connsiteY6018" fmla="*/ 2484256 h 8402012"/>
              <a:gd name="connsiteX6019" fmla="*/ 14316122 w 21052572"/>
              <a:gd name="connsiteY6019" fmla="*/ 2497149 h 8402012"/>
              <a:gd name="connsiteX6020" fmla="*/ 14322571 w 21052572"/>
              <a:gd name="connsiteY6020" fmla="*/ 2554106 h 8402012"/>
              <a:gd name="connsiteX6021" fmla="*/ 14534292 w 21052572"/>
              <a:gd name="connsiteY6021" fmla="*/ 2547657 h 8402012"/>
              <a:gd name="connsiteX6022" fmla="*/ 14393503 w 21052572"/>
              <a:gd name="connsiteY6022" fmla="*/ 2510046 h 8402012"/>
              <a:gd name="connsiteX6023" fmla="*/ 14637466 w 21052572"/>
              <a:gd name="connsiteY6023" fmla="*/ 2510046 h 8402012"/>
              <a:gd name="connsiteX6024" fmla="*/ 14579431 w 21052572"/>
              <a:gd name="connsiteY6024" fmla="*/ 2605690 h 8402012"/>
              <a:gd name="connsiteX6025" fmla="*/ 14637466 w 21052572"/>
              <a:gd name="connsiteY6025" fmla="*/ 2644376 h 8402012"/>
              <a:gd name="connsiteX6026" fmla="*/ 14079682 w 21052572"/>
              <a:gd name="connsiteY6026" fmla="*/ 2561628 h 8402012"/>
              <a:gd name="connsiteX6027" fmla="*/ 13809926 w 21052572"/>
              <a:gd name="connsiteY6027" fmla="*/ 2535836 h 8402012"/>
              <a:gd name="connsiteX6028" fmla="*/ 13700304 w 21052572"/>
              <a:gd name="connsiteY6028" fmla="*/ 2535836 h 8402012"/>
              <a:gd name="connsiteX6029" fmla="*/ 13688482 w 21052572"/>
              <a:gd name="connsiteY6029" fmla="*/ 2419778 h 8402012"/>
              <a:gd name="connsiteX6030" fmla="*/ 13438070 w 21052572"/>
              <a:gd name="connsiteY6030" fmla="*/ 2432672 h 8402012"/>
              <a:gd name="connsiteX6031" fmla="*/ 13499431 w 21052572"/>
              <a:gd name="connsiteY6031" fmla="*/ 2462859 h 8402012"/>
              <a:gd name="connsiteX6032" fmla="*/ 13505185 w 21052572"/>
              <a:gd name="connsiteY6032" fmla="*/ 2450516 h 8402012"/>
              <a:gd name="connsiteX6033" fmla="*/ 13516412 w 21052572"/>
              <a:gd name="connsiteY6033" fmla="*/ 2464962 h 8402012"/>
              <a:gd name="connsiteX6034" fmla="*/ 13512292 w 21052572"/>
              <a:gd name="connsiteY6034" fmla="*/ 2468496 h 8402012"/>
              <a:gd name="connsiteX6035" fmla="*/ 13538725 w 21052572"/>
              <a:gd name="connsiteY6035" fmla="*/ 2478915 h 8402012"/>
              <a:gd name="connsiteX6036" fmla="*/ 13572411 w 21052572"/>
              <a:gd name="connsiteY6036" fmla="*/ 2484256 h 8402012"/>
              <a:gd name="connsiteX6037" fmla="*/ 13636895 w 21052572"/>
              <a:gd name="connsiteY6037" fmla="*/ 2522941 h 8402012"/>
              <a:gd name="connsiteX6038" fmla="*/ 13392932 w 21052572"/>
              <a:gd name="connsiteY6038" fmla="*/ 2522941 h 8402012"/>
              <a:gd name="connsiteX6039" fmla="*/ 13399380 w 21052572"/>
              <a:gd name="connsiteY6039" fmla="*/ 2464911 h 8402012"/>
              <a:gd name="connsiteX6040" fmla="*/ 13403724 w 21052572"/>
              <a:gd name="connsiteY6040" fmla="*/ 2467517 h 8402012"/>
              <a:gd name="connsiteX6041" fmla="*/ 13403655 w 21052572"/>
              <a:gd name="connsiteY6041" fmla="*/ 2467412 h 8402012"/>
              <a:gd name="connsiteX6042" fmla="*/ 13412636 w 21052572"/>
              <a:gd name="connsiteY6042" fmla="*/ 2452532 h 8402012"/>
              <a:gd name="connsiteX6043" fmla="*/ 13413461 w 21052572"/>
              <a:gd name="connsiteY6043" fmla="*/ 2453899 h 8402012"/>
              <a:gd name="connsiteX6044" fmla="*/ 13409959 w 21052572"/>
              <a:gd name="connsiteY6044" fmla="*/ 2446573 h 8402012"/>
              <a:gd name="connsiteX6045" fmla="*/ 13380035 w 21052572"/>
              <a:gd name="connsiteY6045" fmla="*/ 2393980 h 8402012"/>
              <a:gd name="connsiteX6046" fmla="*/ 13302654 w 21052572"/>
              <a:gd name="connsiteY6046" fmla="*/ 2400427 h 8402012"/>
              <a:gd name="connsiteX6047" fmla="*/ 13252142 w 21052572"/>
              <a:gd name="connsiteY6047" fmla="*/ 2400427 h 8402012"/>
              <a:gd name="connsiteX6048" fmla="*/ 13239246 w 21052572"/>
              <a:gd name="connsiteY6048" fmla="*/ 2497149 h 8402012"/>
              <a:gd name="connsiteX6049" fmla="*/ 13284384 w 21052572"/>
              <a:gd name="connsiteY6049" fmla="*/ 2464911 h 8402012"/>
              <a:gd name="connsiteX6050" fmla="*/ 13296206 w 21052572"/>
              <a:gd name="connsiteY6050" fmla="*/ 2522941 h 8402012"/>
              <a:gd name="connsiteX6051" fmla="*/ 13200555 w 21052572"/>
              <a:gd name="connsiteY6051" fmla="*/ 2510046 h 8402012"/>
              <a:gd name="connsiteX6052" fmla="*/ 13213452 w 21052572"/>
              <a:gd name="connsiteY6052" fmla="*/ 2452014 h 8402012"/>
              <a:gd name="connsiteX6053" fmla="*/ 13174762 w 21052572"/>
              <a:gd name="connsiteY6053" fmla="*/ 2406870 h 8402012"/>
              <a:gd name="connsiteX6054" fmla="*/ 13090933 w 21052572"/>
              <a:gd name="connsiteY6054" fmla="*/ 2426225 h 8402012"/>
              <a:gd name="connsiteX6055" fmla="*/ 12892109 w 21052572"/>
              <a:gd name="connsiteY6055" fmla="*/ 2464911 h 8402012"/>
              <a:gd name="connsiteX6056" fmla="*/ 12680387 w 21052572"/>
              <a:gd name="connsiteY6056" fmla="*/ 2484256 h 8402012"/>
              <a:gd name="connsiteX6057" fmla="*/ 12500908 w 21052572"/>
              <a:gd name="connsiteY6057" fmla="*/ 2535836 h 8402012"/>
              <a:gd name="connsiteX6058" fmla="*/ 12546046 w 21052572"/>
              <a:gd name="connsiteY6058" fmla="*/ 2566999 h 8402012"/>
              <a:gd name="connsiteX6059" fmla="*/ 12526701 w 21052572"/>
              <a:gd name="connsiteY6059" fmla="*/ 2599243 h 8402012"/>
              <a:gd name="connsiteX6060" fmla="*/ 13675585 w 21052572"/>
              <a:gd name="connsiteY6060" fmla="*/ 2612137 h 8402012"/>
              <a:gd name="connsiteX6061" fmla="*/ 13483209 w 21052572"/>
              <a:gd name="connsiteY6061" fmla="*/ 2631480 h 8402012"/>
              <a:gd name="connsiteX6062" fmla="*/ 13405828 w 21052572"/>
              <a:gd name="connsiteY6062" fmla="*/ 2644376 h 8402012"/>
              <a:gd name="connsiteX6063" fmla="*/ 13392932 w 21052572"/>
              <a:gd name="connsiteY6063" fmla="*/ 2708855 h 8402012"/>
              <a:gd name="connsiteX6064" fmla="*/ 13598205 w 21052572"/>
              <a:gd name="connsiteY6064" fmla="*/ 2689511 h 8402012"/>
              <a:gd name="connsiteX6065" fmla="*/ 13675585 w 21052572"/>
              <a:gd name="connsiteY6065" fmla="*/ 2657271 h 8402012"/>
              <a:gd name="connsiteX6066" fmla="*/ 13764787 w 21052572"/>
              <a:gd name="connsiteY6066" fmla="*/ 2612137 h 8402012"/>
              <a:gd name="connsiteX6067" fmla="*/ 13867961 w 21052572"/>
              <a:gd name="connsiteY6067" fmla="*/ 2605690 h 8402012"/>
              <a:gd name="connsiteX6068" fmla="*/ 13950715 w 21052572"/>
              <a:gd name="connsiteY6068" fmla="*/ 2618587 h 8402012"/>
              <a:gd name="connsiteX6069" fmla="*/ 13893755 w 21052572"/>
              <a:gd name="connsiteY6069" fmla="*/ 2644376 h 8402012"/>
              <a:gd name="connsiteX6070" fmla="*/ 13829271 w 21052572"/>
              <a:gd name="connsiteY6070" fmla="*/ 2644376 h 8402012"/>
              <a:gd name="connsiteX6071" fmla="*/ 13732545 w 21052572"/>
              <a:gd name="connsiteY6071" fmla="*/ 2670168 h 8402012"/>
              <a:gd name="connsiteX6072" fmla="*/ 13764787 w 21052572"/>
              <a:gd name="connsiteY6072" fmla="*/ 2702408 h 8402012"/>
              <a:gd name="connsiteX6073" fmla="*/ 13874409 w 21052572"/>
              <a:gd name="connsiteY6073" fmla="*/ 2695958 h 8402012"/>
              <a:gd name="connsiteX6074" fmla="*/ 14110849 w 21052572"/>
              <a:gd name="connsiteY6074" fmla="*/ 2676615 h 8402012"/>
              <a:gd name="connsiteX6075" fmla="*/ 14110849 w 21052572"/>
              <a:gd name="connsiteY6075" fmla="*/ 2741094 h 8402012"/>
              <a:gd name="connsiteX6076" fmla="*/ 14155988 w 21052572"/>
              <a:gd name="connsiteY6076" fmla="*/ 2741094 h 8402012"/>
              <a:gd name="connsiteX6077" fmla="*/ 14246265 w 21052572"/>
              <a:gd name="connsiteY6077" fmla="*/ 2747539 h 8402012"/>
              <a:gd name="connsiteX6078" fmla="*/ 14425745 w 21052572"/>
              <a:gd name="connsiteY6078" fmla="*/ 2752914 h 8402012"/>
              <a:gd name="connsiteX6079" fmla="*/ 14592327 w 21052572"/>
              <a:gd name="connsiteY6079" fmla="*/ 2766883 h 8402012"/>
              <a:gd name="connsiteX6080" fmla="*/ 14637466 w 21052572"/>
              <a:gd name="connsiteY6080" fmla="*/ 2830301 h 8402012"/>
              <a:gd name="connsiteX6081" fmla="*/ 14326333 w 21052572"/>
              <a:gd name="connsiteY6081" fmla="*/ 2801257 h 8402012"/>
              <a:gd name="connsiteX6082" fmla="*/ 14262063 w 21052572"/>
              <a:gd name="connsiteY6082" fmla="*/ 2796778 h 8402012"/>
              <a:gd name="connsiteX6083" fmla="*/ 14275019 w 21052572"/>
              <a:gd name="connsiteY6083" fmla="*/ 2805263 h 8402012"/>
              <a:gd name="connsiteX6084" fmla="*/ 14279510 w 21052572"/>
              <a:gd name="connsiteY6084" fmla="*/ 2828558 h 8402012"/>
              <a:gd name="connsiteX6085" fmla="*/ 14266038 w 21052572"/>
              <a:gd name="connsiteY6085" fmla="*/ 2819735 h 8402012"/>
              <a:gd name="connsiteX6086" fmla="*/ 14261607 w 21052572"/>
              <a:gd name="connsiteY6086" fmla="*/ 2796747 h 8402012"/>
              <a:gd name="connsiteX6087" fmla="*/ 14170161 w 21052572"/>
              <a:gd name="connsiteY6087" fmla="*/ 2790378 h 8402012"/>
              <a:gd name="connsiteX6088" fmla="*/ 14015199 w 21052572"/>
              <a:gd name="connsiteY6088" fmla="*/ 2772256 h 8402012"/>
              <a:gd name="connsiteX6089" fmla="*/ 13758339 w 21052572"/>
              <a:gd name="connsiteY6089" fmla="*/ 2785149 h 8402012"/>
              <a:gd name="connsiteX6090" fmla="*/ 13713200 w 21052572"/>
              <a:gd name="connsiteY6090" fmla="*/ 2766883 h 8402012"/>
              <a:gd name="connsiteX6091" fmla="*/ 13662688 w 21052572"/>
              <a:gd name="connsiteY6091" fmla="*/ 2752914 h 8402012"/>
              <a:gd name="connsiteX6092" fmla="*/ 13598205 w 21052572"/>
              <a:gd name="connsiteY6092" fmla="*/ 2798035 h 8402012"/>
              <a:gd name="connsiteX6093" fmla="*/ 13572411 w 21052572"/>
              <a:gd name="connsiteY6093" fmla="*/ 2741094 h 8402012"/>
              <a:gd name="connsiteX6094" fmla="*/ 13431622 w 21052572"/>
              <a:gd name="connsiteY6094" fmla="*/ 2798035 h 8402012"/>
              <a:gd name="connsiteX6095" fmla="*/ 13239246 w 21052572"/>
              <a:gd name="connsiteY6095" fmla="*/ 2785149 h 8402012"/>
              <a:gd name="connsiteX6096" fmla="*/ 13252142 w 21052572"/>
              <a:gd name="connsiteY6096" fmla="*/ 2772256 h 8402012"/>
              <a:gd name="connsiteX6097" fmla="*/ 13194107 w 21052572"/>
              <a:gd name="connsiteY6097" fmla="*/ 2766883 h 8402012"/>
              <a:gd name="connsiteX6098" fmla="*/ 13103830 w 21052572"/>
              <a:gd name="connsiteY6098" fmla="*/ 2772256 h 8402012"/>
              <a:gd name="connsiteX6099" fmla="*/ 12982386 w 21052572"/>
              <a:gd name="connsiteY6099" fmla="*/ 2830301 h 8402012"/>
              <a:gd name="connsiteX6100" fmla="*/ 12790010 w 21052572"/>
              <a:gd name="connsiteY6100" fmla="*/ 2791595 h 8402012"/>
              <a:gd name="connsiteX6101" fmla="*/ 12654594 w 21052572"/>
              <a:gd name="connsiteY6101" fmla="*/ 2862535 h 8402012"/>
              <a:gd name="connsiteX6102" fmla="*/ 12546046 w 21052572"/>
              <a:gd name="connsiteY6102" fmla="*/ 2836748 h 8402012"/>
              <a:gd name="connsiteX6103" fmla="*/ 12456844 w 21052572"/>
              <a:gd name="connsiteY6103" fmla="*/ 2894774 h 8402012"/>
              <a:gd name="connsiteX6104" fmla="*/ 12340773 w 21052572"/>
              <a:gd name="connsiteY6104" fmla="*/ 2901221 h 8402012"/>
              <a:gd name="connsiteX6105" fmla="*/ 12219329 w 21052572"/>
              <a:gd name="connsiteY6105" fmla="*/ 2907666 h 8402012"/>
              <a:gd name="connsiteX6106" fmla="*/ 12232226 w 21052572"/>
              <a:gd name="connsiteY6106" fmla="*/ 2888327 h 8402012"/>
              <a:gd name="connsiteX6107" fmla="*/ 12090362 w 21052572"/>
              <a:gd name="connsiteY6107" fmla="*/ 2888327 h 8402012"/>
              <a:gd name="connsiteX6108" fmla="*/ 12058120 w 21052572"/>
              <a:gd name="connsiteY6108" fmla="*/ 2958175 h 8402012"/>
              <a:gd name="connsiteX6109" fmla="*/ 11981815 w 21052572"/>
              <a:gd name="connsiteY6109" fmla="*/ 2964624 h 8402012"/>
              <a:gd name="connsiteX6110" fmla="*/ 11808783 w 21052572"/>
              <a:gd name="connsiteY6110" fmla="*/ 3029103 h 8402012"/>
              <a:gd name="connsiteX6111" fmla="*/ 12167742 w 21052572"/>
              <a:gd name="connsiteY6111" fmla="*/ 3048447 h 8402012"/>
              <a:gd name="connsiteX6112" fmla="*/ 12174191 w 21052572"/>
              <a:gd name="connsiteY6112" fmla="*/ 2983968 h 8402012"/>
              <a:gd name="connsiteX6113" fmla="*/ 12238674 w 21052572"/>
              <a:gd name="connsiteY6113" fmla="*/ 2983968 h 8402012"/>
              <a:gd name="connsiteX6114" fmla="*/ 12219329 w 21052572"/>
              <a:gd name="connsiteY6114" fmla="*/ 3067798 h 8402012"/>
              <a:gd name="connsiteX6115" fmla="*/ 12295635 w 21052572"/>
              <a:gd name="connsiteY6115" fmla="*/ 3061340 h 8402012"/>
              <a:gd name="connsiteX6116" fmla="*/ 12539598 w 21052572"/>
              <a:gd name="connsiteY6116" fmla="*/ 2983968 h 8402012"/>
              <a:gd name="connsiteX6117" fmla="*/ 12662117 w 21052572"/>
              <a:gd name="connsiteY6117" fmla="*/ 2977523 h 8402012"/>
              <a:gd name="connsiteX6118" fmla="*/ 12764216 w 21052572"/>
              <a:gd name="connsiteY6118" fmla="*/ 3022655 h 8402012"/>
              <a:gd name="connsiteX6119" fmla="*/ 12769727 w 21052572"/>
              <a:gd name="connsiteY6119" fmla="*/ 3023950 h 8402012"/>
              <a:gd name="connsiteX6120" fmla="*/ 12759050 w 21052572"/>
              <a:gd name="connsiteY6120" fmla="*/ 3014790 h 8402012"/>
              <a:gd name="connsiteX6121" fmla="*/ 12777012 w 21052572"/>
              <a:gd name="connsiteY6121" fmla="*/ 3014790 h 8402012"/>
              <a:gd name="connsiteX6122" fmla="*/ 12770482 w 21052572"/>
              <a:gd name="connsiteY6122" fmla="*/ 3024128 h 8402012"/>
              <a:gd name="connsiteX6123" fmla="*/ 12794225 w 21052572"/>
              <a:gd name="connsiteY6123" fmla="*/ 3029707 h 8402012"/>
              <a:gd name="connsiteX6124" fmla="*/ 12885660 w 21052572"/>
              <a:gd name="connsiteY6124" fmla="*/ 3009759 h 8402012"/>
              <a:gd name="connsiteX6125" fmla="*/ 12956592 w 21052572"/>
              <a:gd name="connsiteY6125" fmla="*/ 2983968 h 8402012"/>
              <a:gd name="connsiteX6126" fmla="*/ 13001731 w 21052572"/>
              <a:gd name="connsiteY6126" fmla="*/ 2977523 h 8402012"/>
              <a:gd name="connsiteX6127" fmla="*/ 13021076 w 21052572"/>
              <a:gd name="connsiteY6127" fmla="*/ 2946355 h 8402012"/>
              <a:gd name="connsiteX6128" fmla="*/ 13052814 w 21052572"/>
              <a:gd name="connsiteY6128" fmla="*/ 2962222 h 8402012"/>
              <a:gd name="connsiteX6129" fmla="*/ 13056973 w 21052572"/>
              <a:gd name="connsiteY6129" fmla="*/ 2968159 h 8402012"/>
              <a:gd name="connsiteX6130" fmla="*/ 13059766 w 21052572"/>
              <a:gd name="connsiteY6130" fmla="*/ 2972146 h 8402012"/>
              <a:gd name="connsiteX6131" fmla="*/ 13110278 w 21052572"/>
              <a:gd name="connsiteY6131" fmla="*/ 2972146 h 8402012"/>
              <a:gd name="connsiteX6132" fmla="*/ 13373586 w 21052572"/>
              <a:gd name="connsiteY6132" fmla="*/ 2914116 h 8402012"/>
              <a:gd name="connsiteX6133" fmla="*/ 13636895 w 21052572"/>
              <a:gd name="connsiteY6133" fmla="*/ 2907666 h 8402012"/>
              <a:gd name="connsiteX6134" fmla="*/ 13676487 w 21052572"/>
              <a:gd name="connsiteY6134" fmla="*/ 2893083 h 8402012"/>
              <a:gd name="connsiteX6135" fmla="*/ 13680018 w 21052572"/>
              <a:gd name="connsiteY6135" fmla="*/ 2911699 h 8402012"/>
              <a:gd name="connsiteX6136" fmla="*/ 13694930 w 21052572"/>
              <a:gd name="connsiteY6136" fmla="*/ 2920566 h 8402012"/>
              <a:gd name="connsiteX6137" fmla="*/ 13690094 w 21052572"/>
              <a:gd name="connsiteY6137" fmla="*/ 2897191 h 8402012"/>
              <a:gd name="connsiteX6138" fmla="*/ 13680782 w 21052572"/>
              <a:gd name="connsiteY6138" fmla="*/ 2891501 h 8402012"/>
              <a:gd name="connsiteX6139" fmla="*/ 13695417 w 21052572"/>
              <a:gd name="connsiteY6139" fmla="*/ 2886110 h 8402012"/>
              <a:gd name="connsiteX6140" fmla="*/ 13880858 w 21052572"/>
              <a:gd name="connsiteY6140" fmla="*/ 2862535 h 8402012"/>
              <a:gd name="connsiteX6141" fmla="*/ 13880858 w 21052572"/>
              <a:gd name="connsiteY6141" fmla="*/ 2920566 h 8402012"/>
              <a:gd name="connsiteX6142" fmla="*/ 14393503 w 21052572"/>
              <a:gd name="connsiteY6142" fmla="*/ 2952806 h 8402012"/>
              <a:gd name="connsiteX6143" fmla="*/ 14335467 w 21052572"/>
              <a:gd name="connsiteY6143" fmla="*/ 2888327 h 8402012"/>
              <a:gd name="connsiteX6144" fmla="*/ 14432193 w 21052572"/>
              <a:gd name="connsiteY6144" fmla="*/ 2888327 h 8402012"/>
              <a:gd name="connsiteX6145" fmla="*/ 14470883 w 21052572"/>
              <a:gd name="connsiteY6145" fmla="*/ 2952806 h 8402012"/>
              <a:gd name="connsiteX6146" fmla="*/ 14553637 w 21052572"/>
              <a:gd name="connsiteY6146" fmla="*/ 2972146 h 8402012"/>
              <a:gd name="connsiteX6147" fmla="*/ 14701950 w 21052572"/>
              <a:gd name="connsiteY6147" fmla="*/ 2983968 h 8402012"/>
              <a:gd name="connsiteX6148" fmla="*/ 14938390 w 21052572"/>
              <a:gd name="connsiteY6148" fmla="*/ 3061340 h 8402012"/>
              <a:gd name="connsiteX6149" fmla="*/ 14374158 w 21052572"/>
              <a:gd name="connsiteY6149" fmla="*/ 3029103 h 8402012"/>
              <a:gd name="connsiteX6150" fmla="*/ 14399951 w 21052572"/>
              <a:gd name="connsiteY6150" fmla="*/ 3074240 h 8402012"/>
              <a:gd name="connsiteX6151" fmla="*/ 14220472 w 21052572"/>
              <a:gd name="connsiteY6151" fmla="*/ 3106481 h 8402012"/>
              <a:gd name="connsiteX6152" fmla="*/ 14278507 w 21052572"/>
              <a:gd name="connsiteY6152" fmla="*/ 3074240 h 8402012"/>
              <a:gd name="connsiteX6153" fmla="*/ 14259162 w 21052572"/>
              <a:gd name="connsiteY6153" fmla="*/ 3009759 h 8402012"/>
              <a:gd name="connsiteX6154" fmla="*/ 14194678 w 21052572"/>
              <a:gd name="connsiteY6154" fmla="*/ 3009759 h 8402012"/>
              <a:gd name="connsiteX6155" fmla="*/ 14040992 w 21052572"/>
              <a:gd name="connsiteY6155" fmla="*/ 3003312 h 8402012"/>
              <a:gd name="connsiteX6156" fmla="*/ 13993733 w 21052572"/>
              <a:gd name="connsiteY6156" fmla="*/ 3009219 h 8402012"/>
              <a:gd name="connsiteX6157" fmla="*/ 13976509 w 21052572"/>
              <a:gd name="connsiteY6157" fmla="*/ 3011371 h 8402012"/>
              <a:gd name="connsiteX6158" fmla="*/ 13912025 w 21052572"/>
              <a:gd name="connsiteY6158" fmla="*/ 3009759 h 8402012"/>
              <a:gd name="connsiteX6159" fmla="*/ 13880858 w 21052572"/>
              <a:gd name="connsiteY6159" fmla="*/ 3029103 h 8402012"/>
              <a:gd name="connsiteX6160" fmla="*/ 13816374 w 21052572"/>
              <a:gd name="connsiteY6160" fmla="*/ 3074240 h 8402012"/>
              <a:gd name="connsiteX6161" fmla="*/ 13784132 w 21052572"/>
              <a:gd name="connsiteY6161" fmla="*/ 3048447 h 8402012"/>
              <a:gd name="connsiteX6162" fmla="*/ 13758339 w 21052572"/>
              <a:gd name="connsiteY6162" fmla="*/ 3048447 h 8402012"/>
              <a:gd name="connsiteX6163" fmla="*/ 13662688 w 21052572"/>
              <a:gd name="connsiteY6163" fmla="*/ 3048447 h 8402012"/>
              <a:gd name="connsiteX6164" fmla="*/ 13656240 w 21052572"/>
              <a:gd name="connsiteY6164" fmla="*/ 2983968 h 8402012"/>
              <a:gd name="connsiteX6165" fmla="*/ 13598205 w 21052572"/>
              <a:gd name="connsiteY6165" fmla="*/ 3048447 h 8402012"/>
              <a:gd name="connsiteX6166" fmla="*/ 13598205 w 21052572"/>
              <a:gd name="connsiteY6166" fmla="*/ 2983968 h 8402012"/>
              <a:gd name="connsiteX6167" fmla="*/ 13252142 w 21052572"/>
              <a:gd name="connsiteY6167" fmla="*/ 3042000 h 8402012"/>
              <a:gd name="connsiteX6168" fmla="*/ 12905005 w 21052572"/>
              <a:gd name="connsiteY6168" fmla="*/ 3087134 h 8402012"/>
              <a:gd name="connsiteX6169" fmla="*/ 12263393 w 21052572"/>
              <a:gd name="connsiteY6169" fmla="*/ 3169883 h 8402012"/>
              <a:gd name="connsiteX6170" fmla="*/ 11750748 w 21052572"/>
              <a:gd name="connsiteY6170" fmla="*/ 3234361 h 8402012"/>
              <a:gd name="connsiteX6171" fmla="*/ 11770093 w 21052572"/>
              <a:gd name="connsiteY6171" fmla="*/ 3215019 h 8402012"/>
              <a:gd name="connsiteX6172" fmla="*/ 11737851 w 21052572"/>
              <a:gd name="connsiteY6172" fmla="*/ 3195674 h 8402012"/>
              <a:gd name="connsiteX6173" fmla="*/ 11686264 w 21052572"/>
              <a:gd name="connsiteY6173" fmla="*/ 3273049 h 8402012"/>
              <a:gd name="connsiteX6174" fmla="*/ 11597062 w 21052572"/>
              <a:gd name="connsiteY6174" fmla="*/ 3279496 h 8402012"/>
              <a:gd name="connsiteX6175" fmla="*/ 11564820 w 21052572"/>
              <a:gd name="connsiteY6175" fmla="*/ 3350421 h 8402012"/>
              <a:gd name="connsiteX6176" fmla="*/ 11564820 w 21052572"/>
              <a:gd name="connsiteY6176" fmla="*/ 3260153 h 8402012"/>
              <a:gd name="connsiteX6177" fmla="*/ 11295064 w 21052572"/>
              <a:gd name="connsiteY6177" fmla="*/ 3382670 h 8402012"/>
              <a:gd name="connsiteX6178" fmla="*/ 11199413 w 21052572"/>
              <a:gd name="connsiteY6178" fmla="*/ 3413830 h 8402012"/>
              <a:gd name="connsiteX6179" fmla="*/ 11160723 w 21052572"/>
              <a:gd name="connsiteY6179" fmla="*/ 3388041 h 8402012"/>
              <a:gd name="connsiteX6180" fmla="*/ 11147826 w 21052572"/>
              <a:gd name="connsiteY6180" fmla="*/ 3446069 h 8402012"/>
              <a:gd name="connsiteX6181" fmla="*/ 11083342 w 21052572"/>
              <a:gd name="connsiteY6181" fmla="*/ 3458965 h 8402012"/>
              <a:gd name="connsiteX6182" fmla="*/ 10942553 w 21052572"/>
              <a:gd name="connsiteY6182" fmla="*/ 3510547 h 8402012"/>
              <a:gd name="connsiteX6183" fmla="*/ 10659900 w 21052572"/>
              <a:gd name="connsiteY6183" fmla="*/ 3625537 h 8402012"/>
              <a:gd name="connsiteX6184" fmla="*/ 10058053 w 21052572"/>
              <a:gd name="connsiteY6184" fmla="*/ 3908169 h 8402012"/>
              <a:gd name="connsiteX6185" fmla="*/ 9448682 w 21052572"/>
              <a:gd name="connsiteY6185" fmla="*/ 4196035 h 8402012"/>
              <a:gd name="connsiteX6186" fmla="*/ 9147758 w 21052572"/>
              <a:gd name="connsiteY6186" fmla="*/ 4336814 h 8402012"/>
              <a:gd name="connsiteX6187" fmla="*/ 9025240 w 21052572"/>
              <a:gd name="connsiteY6187" fmla="*/ 4393771 h 8402012"/>
              <a:gd name="connsiteX6188" fmla="*/ 8968279 w 21052572"/>
              <a:gd name="connsiteY6188" fmla="*/ 4426011 h 8402012"/>
              <a:gd name="connsiteX6189" fmla="*/ 8941411 w 21052572"/>
              <a:gd name="connsiteY6189" fmla="*/ 4458250 h 8402012"/>
              <a:gd name="connsiteX6190" fmla="*/ 9243409 w 21052572"/>
              <a:gd name="connsiteY6190" fmla="*/ 4426011 h 8402012"/>
              <a:gd name="connsiteX6191" fmla="*/ 9185374 w 21052572"/>
              <a:gd name="connsiteY6191" fmla="*/ 4381950 h 8402012"/>
              <a:gd name="connsiteX6192" fmla="*/ 9307893 w 21052572"/>
              <a:gd name="connsiteY6192" fmla="*/ 4317471 h 8402012"/>
              <a:gd name="connsiteX6193" fmla="*/ 9435785 w 21052572"/>
              <a:gd name="connsiteY6193" fmla="*/ 4291679 h 8402012"/>
              <a:gd name="connsiteX6194" fmla="*/ 9422889 w 21052572"/>
              <a:gd name="connsiteY6194" fmla="*/ 4304575 h 8402012"/>
              <a:gd name="connsiteX6195" fmla="*/ 9487372 w 21052572"/>
              <a:gd name="connsiteY6195" fmla="*/ 4291679 h 8402012"/>
              <a:gd name="connsiteX6196" fmla="*/ 9584098 w 21052572"/>
              <a:gd name="connsiteY6196" fmla="*/ 4272335 h 8402012"/>
              <a:gd name="connsiteX6197" fmla="*/ 9564753 w 21052572"/>
              <a:gd name="connsiteY6197" fmla="*/ 4214304 h 8402012"/>
              <a:gd name="connsiteX6198" fmla="*/ 9526062 w 21052572"/>
              <a:gd name="connsiteY6198" fmla="*/ 4246544 h 8402012"/>
              <a:gd name="connsiteX6199" fmla="*/ 9551856 w 21052572"/>
              <a:gd name="connsiteY6199" fmla="*/ 4184354 h 8402012"/>
              <a:gd name="connsiteX6200" fmla="*/ 9628162 w 21052572"/>
              <a:gd name="connsiteY6200" fmla="*/ 4177906 h 8402012"/>
              <a:gd name="connsiteX6201" fmla="*/ 9686197 w 21052572"/>
              <a:gd name="connsiteY6201" fmla="*/ 4152114 h 8402012"/>
              <a:gd name="connsiteX6202" fmla="*/ 9705542 w 21052572"/>
              <a:gd name="connsiteY6202" fmla="*/ 4189587 h 8402012"/>
              <a:gd name="connsiteX6203" fmla="*/ 9776474 w 21052572"/>
              <a:gd name="connsiteY6203" fmla="*/ 4177906 h 8402012"/>
              <a:gd name="connsiteX6204" fmla="*/ 9865676 w 21052572"/>
              <a:gd name="connsiteY6204" fmla="*/ 4132769 h 8402012"/>
              <a:gd name="connsiteX6205" fmla="*/ 9904367 w 21052572"/>
              <a:gd name="connsiteY6205" fmla="*/ 4036052 h 8402012"/>
              <a:gd name="connsiteX6206" fmla="*/ 9930340 w 21052572"/>
              <a:gd name="connsiteY6206" fmla="*/ 4033882 h 8402012"/>
              <a:gd name="connsiteX6207" fmla="*/ 9952595 w 21052572"/>
              <a:gd name="connsiteY6207" fmla="*/ 4032023 h 8402012"/>
              <a:gd name="connsiteX6208" fmla="*/ 10000017 w 21052572"/>
              <a:gd name="connsiteY6208" fmla="*/ 4003812 h 8402012"/>
              <a:gd name="connsiteX6209" fmla="*/ 10103191 w 21052572"/>
              <a:gd name="connsiteY6209" fmla="*/ 3990915 h 8402012"/>
              <a:gd name="connsiteX6210" fmla="*/ 10174123 w 21052572"/>
              <a:gd name="connsiteY6210" fmla="*/ 4003812 h 8402012"/>
              <a:gd name="connsiteX6211" fmla="*/ 10462150 w 21052572"/>
              <a:gd name="connsiteY6211" fmla="*/ 3895275 h 8402012"/>
              <a:gd name="connsiteX6212" fmla="*/ 10289119 w 21052572"/>
              <a:gd name="connsiteY6212" fmla="*/ 3998439 h 8402012"/>
              <a:gd name="connsiteX6213" fmla="*/ 10224635 w 21052572"/>
              <a:gd name="connsiteY6213" fmla="*/ 4068293 h 8402012"/>
              <a:gd name="connsiteX6214" fmla="*/ 10148330 w 21052572"/>
              <a:gd name="connsiteY6214" fmla="*/ 4074739 h 8402012"/>
              <a:gd name="connsiteX6215" fmla="*/ 10077398 w 21052572"/>
              <a:gd name="connsiteY6215" fmla="*/ 4145668 h 8402012"/>
              <a:gd name="connsiteX6216" fmla="*/ 9975299 w 21052572"/>
              <a:gd name="connsiteY6216" fmla="*/ 4165011 h 8402012"/>
              <a:gd name="connsiteX6217" fmla="*/ 9904367 w 21052572"/>
              <a:gd name="connsiteY6217" fmla="*/ 4207856 h 8402012"/>
              <a:gd name="connsiteX6218" fmla="*/ 9876156 w 21052572"/>
              <a:gd name="connsiteY6218" fmla="*/ 4212020 h 8402012"/>
              <a:gd name="connsiteX6219" fmla="*/ 9865805 w 21052572"/>
              <a:gd name="connsiteY6219" fmla="*/ 4207797 h 8402012"/>
              <a:gd name="connsiteX6220" fmla="*/ 9866316 w 21052572"/>
              <a:gd name="connsiteY6220" fmla="*/ 4208037 h 8402012"/>
              <a:gd name="connsiteX6221" fmla="*/ 9865567 w 21052572"/>
              <a:gd name="connsiteY6221" fmla="*/ 4226700 h 8402012"/>
              <a:gd name="connsiteX6222" fmla="*/ 9864944 w 21052572"/>
              <a:gd name="connsiteY6222" fmla="*/ 4225750 h 8402012"/>
              <a:gd name="connsiteX6223" fmla="*/ 9865676 w 21052572"/>
              <a:gd name="connsiteY6223" fmla="*/ 4227200 h 8402012"/>
              <a:gd name="connsiteX6224" fmla="*/ 9794744 w 21052572"/>
              <a:gd name="connsiteY6224" fmla="*/ 4246544 h 8402012"/>
              <a:gd name="connsiteX6225" fmla="*/ 9781848 w 21052572"/>
              <a:gd name="connsiteY6225" fmla="*/ 4278783 h 8402012"/>
              <a:gd name="connsiteX6226" fmla="*/ 9653955 w 21052572"/>
              <a:gd name="connsiteY6226" fmla="*/ 4330366 h 8402012"/>
              <a:gd name="connsiteX6227" fmla="*/ 9397095 w 21052572"/>
              <a:gd name="connsiteY6227" fmla="*/ 4413115 h 8402012"/>
              <a:gd name="connsiteX6228" fmla="*/ 9416440 w 21052572"/>
              <a:gd name="connsiteY6228" fmla="*/ 4445354 h 8402012"/>
              <a:gd name="connsiteX6229" fmla="*/ 9353031 w 21052572"/>
              <a:gd name="connsiteY6229" fmla="*/ 4445354 h 8402012"/>
              <a:gd name="connsiteX6230" fmla="*/ 9294996 w 21052572"/>
              <a:gd name="connsiteY6230" fmla="*/ 4496938 h 8402012"/>
              <a:gd name="connsiteX6231" fmla="*/ 9173552 w 21052572"/>
              <a:gd name="connsiteY6231" fmla="*/ 4561417 h 8402012"/>
              <a:gd name="connsiteX6232" fmla="*/ 8916692 w 21052572"/>
              <a:gd name="connsiteY6232" fmla="*/ 4708644 h 8402012"/>
              <a:gd name="connsiteX6233" fmla="*/ 8390076 w 21052572"/>
              <a:gd name="connsiteY6233" fmla="*/ 4990203 h 8402012"/>
              <a:gd name="connsiteX6234" fmla="*/ 8133216 w 21052572"/>
              <a:gd name="connsiteY6234" fmla="*/ 5132057 h 8402012"/>
              <a:gd name="connsiteX6235" fmla="*/ 8011772 w 21052572"/>
              <a:gd name="connsiteY6235" fmla="*/ 5195462 h 8402012"/>
              <a:gd name="connsiteX6236" fmla="*/ 7909672 w 21052572"/>
              <a:gd name="connsiteY6236" fmla="*/ 5259941 h 8402012"/>
              <a:gd name="connsiteX6237" fmla="*/ 7966633 w 21052572"/>
              <a:gd name="connsiteY6237" fmla="*/ 5292180 h 8402012"/>
              <a:gd name="connsiteX6238" fmla="*/ 7979530 w 21052572"/>
              <a:gd name="connsiteY6238" fmla="*/ 5337316 h 8402012"/>
              <a:gd name="connsiteX6239" fmla="*/ 7992426 w 21052572"/>
              <a:gd name="connsiteY6239" fmla="*/ 5388899 h 8402012"/>
              <a:gd name="connsiteX6240" fmla="*/ 7934391 w 21052572"/>
              <a:gd name="connsiteY6240" fmla="*/ 5478095 h 8402012"/>
              <a:gd name="connsiteX6241" fmla="*/ 7864534 w 21052572"/>
              <a:gd name="connsiteY6241" fmla="*/ 5542574 h 8402012"/>
              <a:gd name="connsiteX6242" fmla="*/ 7909672 w 21052572"/>
              <a:gd name="connsiteY6242" fmla="*/ 5516783 h 8402012"/>
              <a:gd name="connsiteX6243" fmla="*/ 7973082 w 21052572"/>
              <a:gd name="connsiteY6243" fmla="*/ 5490991 h 8402012"/>
              <a:gd name="connsiteX6244" fmla="*/ 8031116 w 21052572"/>
              <a:gd name="connsiteY6244" fmla="*/ 5452304 h 8402012"/>
              <a:gd name="connsiteX6245" fmla="*/ 8069807 w 21052572"/>
              <a:gd name="connsiteY6245" fmla="*/ 5414691 h 8402012"/>
              <a:gd name="connsiteX6246" fmla="*/ 8089152 w 21052572"/>
              <a:gd name="connsiteY6246" fmla="*/ 5420064 h 8402012"/>
              <a:gd name="connsiteX6247" fmla="*/ 8121394 w 21052572"/>
              <a:gd name="connsiteY6247" fmla="*/ 5388899 h 8402012"/>
              <a:gd name="connsiteX6248" fmla="*/ 8184802 w 21052572"/>
              <a:gd name="connsiteY6248" fmla="*/ 5382451 h 8402012"/>
              <a:gd name="connsiteX6249" fmla="*/ 8281528 w 21052572"/>
              <a:gd name="connsiteY6249" fmla="*/ 5285733 h 8402012"/>
              <a:gd name="connsiteX6250" fmla="*/ 8182700 w 21052572"/>
              <a:gd name="connsiteY6250" fmla="*/ 5319320 h 8402012"/>
              <a:gd name="connsiteX6251" fmla="*/ 8173922 w 21052572"/>
              <a:gd name="connsiteY6251" fmla="*/ 5307736 h 8402012"/>
              <a:gd name="connsiteX6252" fmla="*/ 8174231 w 21052572"/>
              <a:gd name="connsiteY6252" fmla="*/ 5310551 h 8402012"/>
              <a:gd name="connsiteX6253" fmla="*/ 8179469 w 21052572"/>
              <a:gd name="connsiteY6253" fmla="*/ 5317376 h 8402012"/>
              <a:gd name="connsiteX6254" fmla="*/ 8167495 w 21052572"/>
              <a:gd name="connsiteY6254" fmla="*/ 5320789 h 8402012"/>
              <a:gd name="connsiteX6255" fmla="*/ 8172660 w 21052572"/>
              <a:gd name="connsiteY6255" fmla="*/ 5306070 h 8402012"/>
              <a:gd name="connsiteX6256" fmla="*/ 8171906 w 21052572"/>
              <a:gd name="connsiteY6256" fmla="*/ 5305076 h 8402012"/>
              <a:gd name="connsiteX6257" fmla="*/ 8320218 w 21052572"/>
              <a:gd name="connsiteY6257" fmla="*/ 5157849 h 8402012"/>
              <a:gd name="connsiteX6258" fmla="*/ 8396524 w 21052572"/>
              <a:gd name="connsiteY6258" fmla="*/ 5119161 h 8402012"/>
              <a:gd name="connsiteX6259" fmla="*/ 8398315 w 21052572"/>
              <a:gd name="connsiteY6259" fmla="*/ 5105641 h 8402012"/>
              <a:gd name="connsiteX6260" fmla="*/ 8397856 w 21052572"/>
              <a:gd name="connsiteY6260" fmla="*/ 5102556 h 8402012"/>
              <a:gd name="connsiteX6261" fmla="*/ 8397548 w 21052572"/>
              <a:gd name="connsiteY6261" fmla="*/ 5093425 h 8402012"/>
              <a:gd name="connsiteX6262" fmla="*/ 8398918 w 21052572"/>
              <a:gd name="connsiteY6262" fmla="*/ 5092780 h 8402012"/>
              <a:gd name="connsiteX6263" fmla="*/ 8409421 w 21052572"/>
              <a:gd name="connsiteY6263" fmla="*/ 5074026 h 8402012"/>
              <a:gd name="connsiteX6264" fmla="*/ 8441663 w 21052572"/>
              <a:gd name="connsiteY6264" fmla="*/ 5041786 h 8402012"/>
              <a:gd name="connsiteX6265" fmla="*/ 8530865 w 21052572"/>
              <a:gd name="connsiteY6265" fmla="*/ 4984830 h 8402012"/>
              <a:gd name="connsiteX6266" fmla="*/ 8530865 w 21052572"/>
              <a:gd name="connsiteY6266" fmla="*/ 5041786 h 8402012"/>
              <a:gd name="connsiteX6267" fmla="*/ 8486801 w 21052572"/>
              <a:gd name="connsiteY6267" fmla="*/ 5074026 h 8402012"/>
              <a:gd name="connsiteX6268" fmla="*/ 8543762 w 21052572"/>
              <a:gd name="connsiteY6268" fmla="*/ 5074026 h 8402012"/>
              <a:gd name="connsiteX6269" fmla="*/ 8563107 w 21052572"/>
              <a:gd name="connsiteY6269" fmla="*/ 4997726 h 8402012"/>
              <a:gd name="connsiteX6270" fmla="*/ 8595349 w 21052572"/>
              <a:gd name="connsiteY6270" fmla="*/ 5041786 h 8402012"/>
              <a:gd name="connsiteX6271" fmla="*/ 8679177 w 21052572"/>
              <a:gd name="connsiteY6271" fmla="*/ 4952590 h 8402012"/>
              <a:gd name="connsiteX6272" fmla="*/ 8685626 w 21052572"/>
              <a:gd name="connsiteY6272" fmla="*/ 5041786 h 8402012"/>
              <a:gd name="connsiteX6273" fmla="*/ 8698522 w 21052572"/>
              <a:gd name="connsiteY6273" fmla="*/ 5028891 h 8402012"/>
              <a:gd name="connsiteX6274" fmla="*/ 8698522 w 21052572"/>
              <a:gd name="connsiteY6274" fmla="*/ 4965486 h 8402012"/>
              <a:gd name="connsiteX6275" fmla="*/ 8749035 w 21052572"/>
              <a:gd name="connsiteY6275" fmla="*/ 4868767 h 8402012"/>
              <a:gd name="connsiteX6276" fmla="*/ 8871553 w 21052572"/>
              <a:gd name="connsiteY6276" fmla="*/ 4868767 h 8402012"/>
              <a:gd name="connsiteX6277" fmla="*/ 8813518 w 21052572"/>
              <a:gd name="connsiteY6277" fmla="*/ 4907455 h 8402012"/>
              <a:gd name="connsiteX6278" fmla="*/ 8960756 w 21052572"/>
              <a:gd name="connsiteY6278" fmla="*/ 4888111 h 8402012"/>
              <a:gd name="connsiteX6279" fmla="*/ 8960756 w 21052572"/>
              <a:gd name="connsiteY6279" fmla="*/ 4798915 h 8402012"/>
              <a:gd name="connsiteX6280" fmla="*/ 8929589 w 21052572"/>
              <a:gd name="connsiteY6280" fmla="*/ 4792467 h 8402012"/>
              <a:gd name="connsiteX6281" fmla="*/ 8948934 w 21052572"/>
              <a:gd name="connsiteY6281" fmla="*/ 4747332 h 8402012"/>
              <a:gd name="connsiteX6282" fmla="*/ 9063930 w 21052572"/>
              <a:gd name="connsiteY6282" fmla="*/ 4734436 h 8402012"/>
              <a:gd name="connsiteX6283" fmla="*/ 9076826 w 21052572"/>
              <a:gd name="connsiteY6283" fmla="*/ 4888111 h 8402012"/>
              <a:gd name="connsiteX6284" fmla="*/ 8903795 w 21052572"/>
              <a:gd name="connsiteY6284" fmla="*/ 4959038 h 8402012"/>
              <a:gd name="connsiteX6285" fmla="*/ 8832863 w 21052572"/>
              <a:gd name="connsiteY6285" fmla="*/ 5004174 h 8402012"/>
              <a:gd name="connsiteX6286" fmla="*/ 8781276 w 21052572"/>
              <a:gd name="connsiteY6286" fmla="*/ 5035338 h 8402012"/>
              <a:gd name="connsiteX6287" fmla="*/ 8773438 w 21052572"/>
              <a:gd name="connsiteY6287" fmla="*/ 5035965 h 8402012"/>
              <a:gd name="connsiteX6288" fmla="*/ 8781360 w 21052572"/>
              <a:gd name="connsiteY6288" fmla="*/ 5042472 h 8402012"/>
              <a:gd name="connsiteX6289" fmla="*/ 8772012 w 21052572"/>
              <a:gd name="connsiteY6289" fmla="*/ 5050150 h 8402012"/>
              <a:gd name="connsiteX6290" fmla="*/ 8767963 w 21052572"/>
              <a:gd name="connsiteY6290" fmla="*/ 5049272 h 8402012"/>
              <a:gd name="connsiteX6291" fmla="*/ 8770472 w 21052572"/>
              <a:gd name="connsiteY6291" fmla="*/ 5059093 h 8402012"/>
              <a:gd name="connsiteX6292" fmla="*/ 8766370 w 21052572"/>
              <a:gd name="connsiteY6292" fmla="*/ 5075146 h 8402012"/>
              <a:gd name="connsiteX6293" fmla="*/ 8758714 w 21052572"/>
              <a:gd name="connsiteY6293" fmla="*/ 5055883 h 8402012"/>
              <a:gd name="connsiteX6294" fmla="*/ 8762542 w 21052572"/>
              <a:gd name="connsiteY6294" fmla="*/ 5051869 h 8402012"/>
              <a:gd name="connsiteX6295" fmla="*/ 8765308 w 21052572"/>
              <a:gd name="connsiteY6295" fmla="*/ 5045489 h 8402012"/>
              <a:gd name="connsiteX6296" fmla="*/ 8763453 w 21052572"/>
              <a:gd name="connsiteY6296" fmla="*/ 5042472 h 8402012"/>
              <a:gd name="connsiteX6297" fmla="*/ 8767145 w 21052572"/>
              <a:gd name="connsiteY6297" fmla="*/ 5036469 h 8402012"/>
              <a:gd name="connsiteX6298" fmla="*/ 8761126 w 21052572"/>
              <a:gd name="connsiteY6298" fmla="*/ 5036950 h 8402012"/>
              <a:gd name="connsiteX6299" fmla="*/ 8736138 w 21052572"/>
              <a:gd name="connsiteY6299" fmla="*/ 5048234 h 8402012"/>
              <a:gd name="connsiteX6300" fmla="*/ 8736138 w 21052572"/>
              <a:gd name="connsiteY6300" fmla="*/ 5093370 h 8402012"/>
              <a:gd name="connsiteX6301" fmla="*/ 8794173 w 21052572"/>
              <a:gd name="connsiteY6301" fmla="*/ 5074026 h 8402012"/>
              <a:gd name="connsiteX6302" fmla="*/ 8852208 w 21052572"/>
              <a:gd name="connsiteY6302" fmla="*/ 5054682 h 8402012"/>
              <a:gd name="connsiteX6303" fmla="*/ 8923140 w 21052572"/>
              <a:gd name="connsiteY6303" fmla="*/ 5028891 h 8402012"/>
              <a:gd name="connsiteX6304" fmla="*/ 8980101 w 21052572"/>
              <a:gd name="connsiteY6304" fmla="*/ 4990203 h 8402012"/>
              <a:gd name="connsiteX6305" fmla="*/ 9089723 w 21052572"/>
              <a:gd name="connsiteY6305" fmla="*/ 4933247 h 8402012"/>
              <a:gd name="connsiteX6306" fmla="*/ 9134862 w 21052572"/>
              <a:gd name="connsiteY6306" fmla="*/ 4894559 h 8402012"/>
              <a:gd name="connsiteX6307" fmla="*/ 9128413 w 21052572"/>
              <a:gd name="connsiteY6307" fmla="*/ 4823632 h 8402012"/>
              <a:gd name="connsiteX6308" fmla="*/ 9166029 w 21052572"/>
              <a:gd name="connsiteY6308" fmla="*/ 4792467 h 8402012"/>
              <a:gd name="connsiteX6309" fmla="*/ 9178926 w 21052572"/>
              <a:gd name="connsiteY6309" fmla="*/ 4734436 h 8402012"/>
              <a:gd name="connsiteX6310" fmla="*/ 9198271 w 21052572"/>
              <a:gd name="connsiteY6310" fmla="*/ 4855872 h 8402012"/>
              <a:gd name="connsiteX6311" fmla="*/ 9288548 w 21052572"/>
              <a:gd name="connsiteY6311" fmla="*/ 4823632 h 8402012"/>
              <a:gd name="connsiteX6312" fmla="*/ 9448682 w 21052572"/>
              <a:gd name="connsiteY6312" fmla="*/ 4753780 h 8402012"/>
              <a:gd name="connsiteX6313" fmla="*/ 9589471 w 21052572"/>
              <a:gd name="connsiteY6313" fmla="*/ 4650613 h 8402012"/>
              <a:gd name="connsiteX6314" fmla="*/ 9718439 w 21052572"/>
              <a:gd name="connsiteY6314" fmla="*/ 4605477 h 8402012"/>
              <a:gd name="connsiteX6315" fmla="*/ 9852780 w 21052572"/>
              <a:gd name="connsiteY6315" fmla="*/ 4548521 h 8402012"/>
              <a:gd name="connsiteX6316" fmla="*/ 9833435 w 21052572"/>
              <a:gd name="connsiteY6316" fmla="*/ 4484042 h 8402012"/>
              <a:gd name="connsiteX6317" fmla="*/ 9826986 w 21052572"/>
              <a:gd name="connsiteY6317" fmla="*/ 4400219 h 8402012"/>
              <a:gd name="connsiteX6318" fmla="*/ 9846331 w 21052572"/>
              <a:gd name="connsiteY6318" fmla="*/ 4330366 h 8402012"/>
              <a:gd name="connsiteX6319" fmla="*/ 9910815 w 21052572"/>
              <a:gd name="connsiteY6319" fmla="*/ 4330366 h 8402012"/>
              <a:gd name="connsiteX6320" fmla="*/ 10038707 w 21052572"/>
              <a:gd name="connsiteY6320" fmla="*/ 4246544 h 8402012"/>
              <a:gd name="connsiteX6321" fmla="*/ 10025811 w 21052572"/>
              <a:gd name="connsiteY6321" fmla="*/ 4381950 h 8402012"/>
              <a:gd name="connsiteX6322" fmla="*/ 9962402 w 21052572"/>
              <a:gd name="connsiteY6322" fmla="*/ 4393771 h 8402012"/>
              <a:gd name="connsiteX6323" fmla="*/ 9943057 w 21052572"/>
              <a:gd name="connsiteY6323" fmla="*/ 4438906 h 8402012"/>
              <a:gd name="connsiteX6324" fmla="*/ 9917263 w 21052572"/>
              <a:gd name="connsiteY6324" fmla="*/ 4451802 h 8402012"/>
              <a:gd name="connsiteX6325" fmla="*/ 9904367 w 21052572"/>
              <a:gd name="connsiteY6325" fmla="*/ 4548521 h 8402012"/>
              <a:gd name="connsiteX6326" fmla="*/ 10487943 w 21052572"/>
              <a:gd name="connsiteY6326" fmla="*/ 4298127 h 8402012"/>
              <a:gd name="connsiteX6327" fmla="*/ 10775970 w 21052572"/>
              <a:gd name="connsiteY6327" fmla="*/ 4189587 h 8402012"/>
              <a:gd name="connsiteX6328" fmla="*/ 10903863 w 21052572"/>
              <a:gd name="connsiteY6328" fmla="*/ 4139219 h 8402012"/>
              <a:gd name="connsiteX6329" fmla="*/ 11031756 w 21052572"/>
              <a:gd name="connsiteY6329" fmla="*/ 4100532 h 8402012"/>
              <a:gd name="connsiteX6330" fmla="*/ 10730832 w 21052572"/>
              <a:gd name="connsiteY6330" fmla="*/ 4265887 h 8402012"/>
              <a:gd name="connsiteX6331" fmla="*/ 10436357 w 21052572"/>
              <a:gd name="connsiteY6331" fmla="*/ 4381950 h 8402012"/>
              <a:gd name="connsiteX6332" fmla="*/ 10282671 w 21052572"/>
              <a:gd name="connsiteY6332" fmla="*/ 4458250 h 8402012"/>
              <a:gd name="connsiteX6333" fmla="*/ 10148330 w 21052572"/>
              <a:gd name="connsiteY6333" fmla="*/ 4490490 h 8402012"/>
              <a:gd name="connsiteX6334" fmla="*/ 9852780 w 21052572"/>
              <a:gd name="connsiteY6334" fmla="*/ 4618373 h 8402012"/>
              <a:gd name="connsiteX6335" fmla="*/ 9705542 w 21052572"/>
              <a:gd name="connsiteY6335" fmla="*/ 4715092 h 8402012"/>
              <a:gd name="connsiteX6336" fmla="*/ 9571201 w 21052572"/>
              <a:gd name="connsiteY6336" fmla="*/ 4798915 h 8402012"/>
              <a:gd name="connsiteX6337" fmla="*/ 9429337 w 21052572"/>
              <a:gd name="connsiteY6337" fmla="*/ 4830080 h 8402012"/>
              <a:gd name="connsiteX6338" fmla="*/ 9288548 w 21052572"/>
              <a:gd name="connsiteY6338" fmla="*/ 4888111 h 8402012"/>
              <a:gd name="connsiteX6339" fmla="*/ 8992998 w 21052572"/>
              <a:gd name="connsiteY6339" fmla="*/ 5061130 h 8402012"/>
              <a:gd name="connsiteX6340" fmla="*/ 8832863 w 21052572"/>
              <a:gd name="connsiteY6340" fmla="*/ 5144953 h 8402012"/>
              <a:gd name="connsiteX6341" fmla="*/ 8698522 w 21052572"/>
              <a:gd name="connsiteY6341" fmla="*/ 5195462 h 8402012"/>
              <a:gd name="connsiteX6342" fmla="*/ 8711419 w 21052572"/>
              <a:gd name="connsiteY6342" fmla="*/ 5324420 h 8402012"/>
              <a:gd name="connsiteX6343" fmla="*/ 8653384 w 21052572"/>
              <a:gd name="connsiteY6343" fmla="*/ 5343764 h 8402012"/>
              <a:gd name="connsiteX6344" fmla="*/ 8569555 w 21052572"/>
              <a:gd name="connsiteY6344" fmla="*/ 5388899 h 8402012"/>
              <a:gd name="connsiteX6345" fmla="*/ 8506146 w 21052572"/>
              <a:gd name="connsiteY6345" fmla="*/ 5445856 h 8402012"/>
              <a:gd name="connsiteX6346" fmla="*/ 8313770 w 21052572"/>
              <a:gd name="connsiteY6346" fmla="*/ 5549022 h 8402012"/>
              <a:gd name="connsiteX6347" fmla="*/ 8139664 w 21052572"/>
              <a:gd name="connsiteY6347" fmla="*/ 5683354 h 8402012"/>
              <a:gd name="connsiteX6348" fmla="*/ 8396524 w 21052572"/>
              <a:gd name="connsiteY6348" fmla="*/ 5605979 h 8402012"/>
              <a:gd name="connsiteX6349" fmla="*/ 8467456 w 21052572"/>
              <a:gd name="connsiteY6349" fmla="*/ 5549022 h 8402012"/>
              <a:gd name="connsiteX6350" fmla="*/ 8506146 w 21052572"/>
              <a:gd name="connsiteY6350" fmla="*/ 5484543 h 8402012"/>
              <a:gd name="connsiteX6351" fmla="*/ 8486801 w 21052572"/>
              <a:gd name="connsiteY6351" fmla="*/ 5516783 h 8402012"/>
              <a:gd name="connsiteX6352" fmla="*/ 8538388 w 21052572"/>
              <a:gd name="connsiteY6352" fmla="*/ 5510335 h 8402012"/>
              <a:gd name="connsiteX6353" fmla="*/ 8582452 w 21052572"/>
              <a:gd name="connsiteY6353" fmla="*/ 5458752 h 8402012"/>
              <a:gd name="connsiteX6354" fmla="*/ 8576003 w 21052572"/>
              <a:gd name="connsiteY6354" fmla="*/ 5471647 h 8402012"/>
              <a:gd name="connsiteX6355" fmla="*/ 8582452 w 21052572"/>
              <a:gd name="connsiteY6355" fmla="*/ 5490991 h 8402012"/>
              <a:gd name="connsiteX6356" fmla="*/ 8692074 w 21052572"/>
              <a:gd name="connsiteY6356" fmla="*/ 5426512 h 8402012"/>
              <a:gd name="connsiteX6357" fmla="*/ 8865105 w 21052572"/>
              <a:gd name="connsiteY6357" fmla="*/ 5343764 h 8402012"/>
              <a:gd name="connsiteX6358" fmla="*/ 9191822 w 21052572"/>
              <a:gd name="connsiteY6358" fmla="*/ 5170745 h 8402012"/>
              <a:gd name="connsiteX6359" fmla="*/ 9538959 w 21052572"/>
              <a:gd name="connsiteY6359" fmla="*/ 4990203 h 8402012"/>
              <a:gd name="connsiteX6360" fmla="*/ 9686197 w 21052572"/>
              <a:gd name="connsiteY6360" fmla="*/ 4894559 h 8402012"/>
              <a:gd name="connsiteX6361" fmla="*/ 9744232 w 21052572"/>
              <a:gd name="connsiteY6361" fmla="*/ 4894559 h 8402012"/>
              <a:gd name="connsiteX6362" fmla="*/ 9750680 w 21052572"/>
              <a:gd name="connsiteY6362" fmla="*/ 4823632 h 8402012"/>
              <a:gd name="connsiteX6363" fmla="*/ 9500269 w 21052572"/>
              <a:gd name="connsiteY6363" fmla="*/ 4946142 h 8402012"/>
              <a:gd name="connsiteX6364" fmla="*/ 9390647 w 21052572"/>
              <a:gd name="connsiteY6364" fmla="*/ 4997726 h 8402012"/>
              <a:gd name="connsiteX6365" fmla="*/ 9346583 w 21052572"/>
              <a:gd name="connsiteY6365" fmla="*/ 5067578 h 8402012"/>
              <a:gd name="connsiteX6366" fmla="*/ 9275651 w 21052572"/>
              <a:gd name="connsiteY6366" fmla="*/ 5080474 h 8402012"/>
              <a:gd name="connsiteX6367" fmla="*/ 9147758 w 21052572"/>
              <a:gd name="connsiteY6367" fmla="*/ 5125609 h 8402012"/>
              <a:gd name="connsiteX6368" fmla="*/ 8916692 w 21052572"/>
              <a:gd name="connsiteY6368" fmla="*/ 5195462 h 8402012"/>
              <a:gd name="connsiteX6369" fmla="*/ 9005894 w 21052572"/>
              <a:gd name="connsiteY6369" fmla="*/ 5119161 h 8402012"/>
              <a:gd name="connsiteX6370" fmla="*/ 9134862 w 21052572"/>
              <a:gd name="connsiteY6370" fmla="*/ 5041786 h 8402012"/>
              <a:gd name="connsiteX6371" fmla="*/ 9468027 w 21052572"/>
              <a:gd name="connsiteY6371" fmla="*/ 4875215 h 8402012"/>
              <a:gd name="connsiteX6372" fmla="*/ 9807641 w 21052572"/>
              <a:gd name="connsiteY6372" fmla="*/ 4721540 h 8402012"/>
              <a:gd name="connsiteX6373" fmla="*/ 10128985 w 21052572"/>
              <a:gd name="connsiteY6373" fmla="*/ 4580760 h 8402012"/>
              <a:gd name="connsiteX6374" fmla="*/ 10058053 w 21052572"/>
              <a:gd name="connsiteY6374" fmla="*/ 4663509 h 8402012"/>
              <a:gd name="connsiteX6375" fmla="*/ 9955953 w 21052572"/>
              <a:gd name="connsiteY6375" fmla="*/ 4715092 h 8402012"/>
              <a:gd name="connsiteX6376" fmla="*/ 9852780 w 21052572"/>
              <a:gd name="connsiteY6376" fmla="*/ 4760227 h 8402012"/>
              <a:gd name="connsiteX6377" fmla="*/ 9770026 w 21052572"/>
              <a:gd name="connsiteY6377" fmla="*/ 4823632 h 8402012"/>
              <a:gd name="connsiteX6378" fmla="*/ 9789371 w 21052572"/>
              <a:gd name="connsiteY6378" fmla="*/ 4894559 h 8402012"/>
              <a:gd name="connsiteX6379" fmla="*/ 9826986 w 21052572"/>
              <a:gd name="connsiteY6379" fmla="*/ 4849424 h 8402012"/>
              <a:gd name="connsiteX6380" fmla="*/ 9865676 w 21052572"/>
              <a:gd name="connsiteY6380" fmla="*/ 4842976 h 8402012"/>
              <a:gd name="connsiteX6381" fmla="*/ 9867618 w 21052572"/>
              <a:gd name="connsiteY6381" fmla="*/ 4830031 h 8402012"/>
              <a:gd name="connsiteX6382" fmla="*/ 9867175 w 21052572"/>
              <a:gd name="connsiteY6382" fmla="*/ 4826849 h 8402012"/>
              <a:gd name="connsiteX6383" fmla="*/ 9866965 w 21052572"/>
              <a:gd name="connsiteY6383" fmla="*/ 4819327 h 8402012"/>
              <a:gd name="connsiteX6384" fmla="*/ 9865676 w 21052572"/>
              <a:gd name="connsiteY6384" fmla="*/ 4810736 h 8402012"/>
              <a:gd name="connsiteX6385" fmla="*/ 9949505 w 21052572"/>
              <a:gd name="connsiteY6385" fmla="*/ 4786019 h 8402012"/>
              <a:gd name="connsiteX6386" fmla="*/ 9994644 w 21052572"/>
              <a:gd name="connsiteY6386" fmla="*/ 4760227 h 8402012"/>
              <a:gd name="connsiteX6387" fmla="*/ 9955953 w 21052572"/>
              <a:gd name="connsiteY6387" fmla="*/ 4868767 h 8402012"/>
              <a:gd name="connsiteX6388" fmla="*/ 10025811 w 21052572"/>
              <a:gd name="connsiteY6388" fmla="*/ 4920351 h 8402012"/>
              <a:gd name="connsiteX6389" fmla="*/ 9865676 w 21052572"/>
              <a:gd name="connsiteY6389" fmla="*/ 5015995 h 8402012"/>
              <a:gd name="connsiteX6390" fmla="*/ 9666852 w 21052572"/>
              <a:gd name="connsiteY6390" fmla="*/ 5106266 h 8402012"/>
              <a:gd name="connsiteX6391" fmla="*/ 9558304 w 21052572"/>
              <a:gd name="connsiteY6391" fmla="*/ 5151401 h 8402012"/>
              <a:gd name="connsiteX6392" fmla="*/ 9474476 w 21052572"/>
              <a:gd name="connsiteY6392" fmla="*/ 5157849 h 8402012"/>
              <a:gd name="connsiteX6393" fmla="*/ 9472484 w 21052572"/>
              <a:gd name="connsiteY6393" fmla="*/ 5156878 h 8402012"/>
              <a:gd name="connsiteX6394" fmla="*/ 9476907 w 21052572"/>
              <a:gd name="connsiteY6394" fmla="*/ 5170517 h 8402012"/>
              <a:gd name="connsiteX6395" fmla="*/ 9464932 w 21052572"/>
              <a:gd name="connsiteY6395" fmla="*/ 5164898 h 8402012"/>
              <a:gd name="connsiteX6396" fmla="*/ 9467926 w 21052572"/>
              <a:gd name="connsiteY6396" fmla="*/ 5156068 h 8402012"/>
              <a:gd name="connsiteX6397" fmla="*/ 9468697 w 21052572"/>
              <a:gd name="connsiteY6397" fmla="*/ 5155034 h 8402012"/>
              <a:gd name="connsiteX6398" fmla="*/ 9443040 w 21052572"/>
              <a:gd name="connsiteY6398" fmla="*/ 5142535 h 8402012"/>
              <a:gd name="connsiteX6399" fmla="*/ 9416440 w 21052572"/>
              <a:gd name="connsiteY6399" fmla="*/ 5151401 h 8402012"/>
              <a:gd name="connsiteX6400" fmla="*/ 9378825 w 21052572"/>
              <a:gd name="connsiteY6400" fmla="*/ 5195462 h 8402012"/>
              <a:gd name="connsiteX6401" fmla="*/ 9468027 w 21052572"/>
              <a:gd name="connsiteY6401" fmla="*/ 5183641 h 8402012"/>
              <a:gd name="connsiteX6402" fmla="*/ 9211167 w 21052572"/>
              <a:gd name="connsiteY6402" fmla="*/ 5343764 h 8402012"/>
              <a:gd name="connsiteX6403" fmla="*/ 9102620 w 21052572"/>
              <a:gd name="connsiteY6403" fmla="*/ 5400720 h 8402012"/>
              <a:gd name="connsiteX6404" fmla="*/ 9057481 w 21052572"/>
              <a:gd name="connsiteY6404" fmla="*/ 5414691 h 8402012"/>
              <a:gd name="connsiteX6405" fmla="*/ 9025240 w 21052572"/>
              <a:gd name="connsiteY6405" fmla="*/ 5395347 h 8402012"/>
              <a:gd name="connsiteX6406" fmla="*/ 9027860 w 21052572"/>
              <a:gd name="connsiteY6406" fmla="*/ 5405607 h 8402012"/>
              <a:gd name="connsiteX6407" fmla="*/ 9029904 w 21052572"/>
              <a:gd name="connsiteY6407" fmla="*/ 5415120 h 8402012"/>
              <a:gd name="connsiteX6408" fmla="*/ 9037858 w 21052572"/>
              <a:gd name="connsiteY6408" fmla="*/ 5406503 h 8402012"/>
              <a:gd name="connsiteX6409" fmla="*/ 9046839 w 21052572"/>
              <a:gd name="connsiteY6409" fmla="*/ 5416233 h 8402012"/>
              <a:gd name="connsiteX6410" fmla="*/ 9030144 w 21052572"/>
              <a:gd name="connsiteY6410" fmla="*/ 5416233 h 8402012"/>
              <a:gd name="connsiteX6411" fmla="*/ 9031689 w 21052572"/>
              <a:gd name="connsiteY6411" fmla="*/ 5423422 h 8402012"/>
              <a:gd name="connsiteX6412" fmla="*/ 9018791 w 21052572"/>
              <a:gd name="connsiteY6412" fmla="*/ 5452304 h 8402012"/>
              <a:gd name="connsiteX6413" fmla="*/ 8968279 w 21052572"/>
              <a:gd name="connsiteY6413" fmla="*/ 5439408 h 8402012"/>
              <a:gd name="connsiteX6414" fmla="*/ 8929589 w 21052572"/>
              <a:gd name="connsiteY6414" fmla="*/ 5426512 h 8402012"/>
              <a:gd name="connsiteX6415" fmla="*/ 8903795 w 21052572"/>
              <a:gd name="connsiteY6415" fmla="*/ 5458752 h 8402012"/>
              <a:gd name="connsiteX6416" fmla="*/ 8884450 w 21052572"/>
              <a:gd name="connsiteY6416" fmla="*/ 5490991 h 8402012"/>
              <a:gd name="connsiteX6417" fmla="*/ 8415869 w 21052572"/>
              <a:gd name="connsiteY6417" fmla="*/ 5741385 h 8402012"/>
              <a:gd name="connsiteX6418" fmla="*/ 8171906 w 21052572"/>
              <a:gd name="connsiteY6418" fmla="*/ 5856373 h 8402012"/>
              <a:gd name="connsiteX6419" fmla="*/ 7922569 w 21052572"/>
              <a:gd name="connsiteY6419" fmla="*/ 6011123 h 8402012"/>
              <a:gd name="connsiteX6420" fmla="*/ 8005323 w 21052572"/>
              <a:gd name="connsiteY6420" fmla="*/ 6030467 h 8402012"/>
              <a:gd name="connsiteX6421" fmla="*/ 8056910 w 21052572"/>
              <a:gd name="connsiteY6421" fmla="*/ 6042288 h 8402012"/>
              <a:gd name="connsiteX6422" fmla="*/ 8058033 w 21052572"/>
              <a:gd name="connsiteY6422" fmla="*/ 6038764 h 8402012"/>
              <a:gd name="connsiteX6423" fmla="*/ 8054135 w 21052572"/>
              <a:gd name="connsiteY6423" fmla="*/ 6026397 h 8402012"/>
              <a:gd name="connsiteX6424" fmla="*/ 8057813 w 21052572"/>
              <a:gd name="connsiteY6424" fmla="*/ 6014107 h 8402012"/>
              <a:gd name="connsiteX6425" fmla="*/ 8056910 w 21052572"/>
              <a:gd name="connsiteY6425" fmla="*/ 6011123 h 8402012"/>
              <a:gd name="connsiteX6426" fmla="*/ 8223493 w 21052572"/>
              <a:gd name="connsiteY6426" fmla="*/ 5914404 h 8402012"/>
              <a:gd name="connsiteX6427" fmla="*/ 8390076 w 21052572"/>
              <a:gd name="connsiteY6427" fmla="*/ 5830581 h 8402012"/>
              <a:gd name="connsiteX6428" fmla="*/ 8711419 w 21052572"/>
              <a:gd name="connsiteY6428" fmla="*/ 5638219 h 8402012"/>
              <a:gd name="connsiteX6429" fmla="*/ 8807070 w 21052572"/>
              <a:gd name="connsiteY6429" fmla="*/ 5600606 h 8402012"/>
              <a:gd name="connsiteX6430" fmla="*/ 8824041 w 21052572"/>
              <a:gd name="connsiteY6430" fmla="*/ 5601471 h 8402012"/>
              <a:gd name="connsiteX6431" fmla="*/ 8820327 w 21052572"/>
              <a:gd name="connsiteY6431" fmla="*/ 5593734 h 8402012"/>
              <a:gd name="connsiteX6432" fmla="*/ 8838289 w 21052572"/>
              <a:gd name="connsiteY6432" fmla="*/ 5593734 h 8402012"/>
              <a:gd name="connsiteX6433" fmla="*/ 8833196 w 21052572"/>
              <a:gd name="connsiteY6433" fmla="*/ 5601939 h 8402012"/>
              <a:gd name="connsiteX6434" fmla="*/ 8846567 w 21052572"/>
              <a:gd name="connsiteY6434" fmla="*/ 5602621 h 8402012"/>
              <a:gd name="connsiteX6435" fmla="*/ 8890899 w 21052572"/>
              <a:gd name="connsiteY6435" fmla="*/ 5600606 h 8402012"/>
              <a:gd name="connsiteX6436" fmla="*/ 9070378 w 21052572"/>
              <a:gd name="connsiteY6436" fmla="*/ 5510335 h 8402012"/>
              <a:gd name="connsiteX6437" fmla="*/ 9249858 w 21052572"/>
              <a:gd name="connsiteY6437" fmla="*/ 5395347 h 8402012"/>
              <a:gd name="connsiteX6438" fmla="*/ 9327238 w 21052572"/>
              <a:gd name="connsiteY6438" fmla="*/ 5343764 h 8402012"/>
              <a:gd name="connsiteX6439" fmla="*/ 9384198 w 21052572"/>
              <a:gd name="connsiteY6439" fmla="*/ 5382451 h 8402012"/>
              <a:gd name="connsiteX6440" fmla="*/ 9340135 w 21052572"/>
              <a:gd name="connsiteY6440" fmla="*/ 5432960 h 8402012"/>
              <a:gd name="connsiteX6441" fmla="*/ 9269203 w 21052572"/>
              <a:gd name="connsiteY6441" fmla="*/ 5471647 h 8402012"/>
              <a:gd name="connsiteX6442" fmla="*/ 9109068 w 21052572"/>
              <a:gd name="connsiteY6442" fmla="*/ 5549022 h 8402012"/>
              <a:gd name="connsiteX6443" fmla="*/ 8794173 w 21052572"/>
              <a:gd name="connsiteY6443" fmla="*/ 5709146 h 8402012"/>
              <a:gd name="connsiteX6444" fmla="*/ 8473904 w 21052572"/>
              <a:gd name="connsiteY6444" fmla="*/ 5869269 h 8402012"/>
              <a:gd name="connsiteX6445" fmla="*/ 8313770 w 21052572"/>
              <a:gd name="connsiteY6445" fmla="*/ 5959540 h 8402012"/>
              <a:gd name="connsiteX6446" fmla="*/ 8171906 w 21052572"/>
              <a:gd name="connsiteY6446" fmla="*/ 6042288 h 8402012"/>
              <a:gd name="connsiteX6447" fmla="*/ 8102048 w 21052572"/>
              <a:gd name="connsiteY6447" fmla="*/ 6061632 h 8402012"/>
              <a:gd name="connsiteX6448" fmla="*/ 8056910 w 21052572"/>
              <a:gd name="connsiteY6448" fmla="*/ 6087423 h 8402012"/>
              <a:gd name="connsiteX6449" fmla="*/ 7934391 w 21052572"/>
              <a:gd name="connsiteY6449" fmla="*/ 6158350 h 8402012"/>
              <a:gd name="connsiteX6450" fmla="*/ 7646364 w 21052572"/>
              <a:gd name="connsiteY6450" fmla="*/ 6305578 h 8402012"/>
              <a:gd name="connsiteX6451" fmla="*/ 7350814 w 21052572"/>
              <a:gd name="connsiteY6451" fmla="*/ 6446357 h 8402012"/>
              <a:gd name="connsiteX6452" fmla="*/ 7280957 w 21052572"/>
              <a:gd name="connsiteY6452" fmla="*/ 6478597 h 8402012"/>
              <a:gd name="connsiteX6453" fmla="*/ 7229370 w 21052572"/>
              <a:gd name="connsiteY6453" fmla="*/ 6523732 h 8402012"/>
              <a:gd name="connsiteX6454" fmla="*/ 7171335 w 21052572"/>
              <a:gd name="connsiteY6454" fmla="*/ 6555972 h 8402012"/>
              <a:gd name="connsiteX6455" fmla="*/ 7101478 w 21052572"/>
              <a:gd name="connsiteY6455" fmla="*/ 6575316 h 8402012"/>
              <a:gd name="connsiteX6456" fmla="*/ 7248715 w 21052572"/>
              <a:gd name="connsiteY6456" fmla="*/ 6530180 h 8402012"/>
              <a:gd name="connsiteX6457" fmla="*/ 7408850 w 21052572"/>
              <a:gd name="connsiteY6457" fmla="*/ 6452805 h 8402012"/>
              <a:gd name="connsiteX6458" fmla="*/ 7568984 w 21052572"/>
              <a:gd name="connsiteY6458" fmla="*/ 6370057 h 8402012"/>
              <a:gd name="connsiteX6459" fmla="*/ 7646364 w 21052572"/>
              <a:gd name="connsiteY6459" fmla="*/ 6331369 h 8402012"/>
              <a:gd name="connsiteX6460" fmla="*/ 7717296 w 21052572"/>
              <a:gd name="connsiteY6460" fmla="*/ 6279786 h 8402012"/>
              <a:gd name="connsiteX6461" fmla="*/ 7870982 w 21052572"/>
              <a:gd name="connsiteY6461" fmla="*/ 6209934 h 8402012"/>
              <a:gd name="connsiteX6462" fmla="*/ 8037565 w 21052572"/>
              <a:gd name="connsiteY6462" fmla="*/ 6119663 h 8402012"/>
              <a:gd name="connsiteX6463" fmla="*/ 8184802 w 21052572"/>
              <a:gd name="connsiteY6463" fmla="*/ 6048736 h 8402012"/>
              <a:gd name="connsiteX6464" fmla="*/ 8325592 w 21052572"/>
              <a:gd name="connsiteY6464" fmla="*/ 5998227 h 8402012"/>
              <a:gd name="connsiteX6465" fmla="*/ 8390076 w 21052572"/>
              <a:gd name="connsiteY6465" fmla="*/ 5946644 h 8402012"/>
              <a:gd name="connsiteX6466" fmla="*/ 8467456 w 21052572"/>
              <a:gd name="connsiteY6466" fmla="*/ 5907956 h 8402012"/>
              <a:gd name="connsiteX6467" fmla="*/ 8640487 w 21052572"/>
              <a:gd name="connsiteY6467" fmla="*/ 5825208 h 8402012"/>
              <a:gd name="connsiteX6468" fmla="*/ 8992998 w 21052572"/>
              <a:gd name="connsiteY6468" fmla="*/ 5664010 h 8402012"/>
              <a:gd name="connsiteX6469" fmla="*/ 9346583 w 21052572"/>
              <a:gd name="connsiteY6469" fmla="*/ 5490991 h 8402012"/>
              <a:gd name="connsiteX6470" fmla="*/ 9506717 w 21052572"/>
              <a:gd name="connsiteY6470" fmla="*/ 5414691 h 8402012"/>
              <a:gd name="connsiteX6471" fmla="*/ 9584098 w 21052572"/>
              <a:gd name="connsiteY6471" fmla="*/ 5395347 h 8402012"/>
              <a:gd name="connsiteX6472" fmla="*/ 8968279 w 21052572"/>
              <a:gd name="connsiteY6472" fmla="*/ 5728489 h 8402012"/>
              <a:gd name="connsiteX6473" fmla="*/ 8325592 w 21052572"/>
              <a:gd name="connsiteY6473" fmla="*/ 6061632 h 8402012"/>
              <a:gd name="connsiteX6474" fmla="*/ 7685054 w 21052572"/>
              <a:gd name="connsiteY6474" fmla="*/ 6395849 h 8402012"/>
              <a:gd name="connsiteX6475" fmla="*/ 7363711 w 21052572"/>
              <a:gd name="connsiteY6475" fmla="*/ 6555972 h 8402012"/>
              <a:gd name="connsiteX6476" fmla="*/ 7203576 w 21052572"/>
              <a:gd name="connsiteY6476" fmla="*/ 6638720 h 8402012"/>
              <a:gd name="connsiteX6477" fmla="*/ 7095029 w 21052572"/>
              <a:gd name="connsiteY6477" fmla="*/ 6716095 h 8402012"/>
              <a:gd name="connsiteX6478" fmla="*/ 7113300 w 21052572"/>
              <a:gd name="connsiteY6478" fmla="*/ 6748335 h 8402012"/>
              <a:gd name="connsiteX6479" fmla="*/ 7088447 w 21052572"/>
              <a:gd name="connsiteY6479" fmla="*/ 6754782 h 8402012"/>
              <a:gd name="connsiteX6480" fmla="*/ 7064365 w 21052572"/>
              <a:gd name="connsiteY6480" fmla="*/ 6760834 h 8402012"/>
              <a:gd name="connsiteX6481" fmla="*/ 7065628 w 21052572"/>
              <a:gd name="connsiteY6481" fmla="*/ 6762189 h 8402012"/>
              <a:gd name="connsiteX6482" fmla="*/ 7059641 w 21052572"/>
              <a:gd name="connsiteY6482" fmla="*/ 6781452 h 8402012"/>
              <a:gd name="connsiteX6483" fmla="*/ 7047666 w 21052572"/>
              <a:gd name="connsiteY6483" fmla="*/ 6762189 h 8402012"/>
              <a:gd name="connsiteX6484" fmla="*/ 7056647 w 21052572"/>
              <a:gd name="connsiteY6484" fmla="*/ 6752557 h 8402012"/>
              <a:gd name="connsiteX6485" fmla="*/ 7062228 w 21052572"/>
              <a:gd name="connsiteY6485" fmla="*/ 6758542 h 8402012"/>
              <a:gd name="connsiteX6486" fmla="*/ 7058758 w 21052572"/>
              <a:gd name="connsiteY6486" fmla="*/ 6741887 h 8402012"/>
              <a:gd name="connsiteX6487" fmla="*/ 7069236 w 21052572"/>
              <a:gd name="connsiteY6487" fmla="*/ 6722543 h 8402012"/>
              <a:gd name="connsiteX6488" fmla="*/ 6793031 w 21052572"/>
              <a:gd name="connsiteY6488" fmla="*/ 6889114 h 8402012"/>
              <a:gd name="connsiteX6489" fmla="*/ 6722098 w 21052572"/>
              <a:gd name="connsiteY6489" fmla="*/ 6882666 h 8402012"/>
              <a:gd name="connsiteX6490" fmla="*/ 6620000 w 21052572"/>
              <a:gd name="connsiteY6490" fmla="*/ 6934249 h 8402012"/>
              <a:gd name="connsiteX6491" fmla="*/ 6402329 w 21052572"/>
              <a:gd name="connsiteY6491" fmla="*/ 7042789 h 8402012"/>
              <a:gd name="connsiteX6492" fmla="*/ 6286253 w 21052572"/>
              <a:gd name="connsiteY6492" fmla="*/ 7094373 h 8402012"/>
              <a:gd name="connsiteX6493" fmla="*/ 6177699 w 21052572"/>
              <a:gd name="connsiteY6493" fmla="*/ 7126612 h 8402012"/>
              <a:gd name="connsiteX6494" fmla="*/ 6093865 w 21052572"/>
              <a:gd name="connsiteY6494" fmla="*/ 7191091 h 8402012"/>
              <a:gd name="connsiteX6495" fmla="*/ 6004659 w 21052572"/>
              <a:gd name="connsiteY6495" fmla="*/ 7216883 h 8402012"/>
              <a:gd name="connsiteX6496" fmla="*/ 5548951 w 21052572"/>
              <a:gd name="connsiteY6496" fmla="*/ 7377006 h 8402012"/>
              <a:gd name="connsiteX6497" fmla="*/ 5304974 w 21052572"/>
              <a:gd name="connsiteY6497" fmla="*/ 7466202 h 8402012"/>
              <a:gd name="connsiteX6498" fmla="*/ 5189971 w 21052572"/>
              <a:gd name="connsiteY6498" fmla="*/ 7498442 h 8402012"/>
              <a:gd name="connsiteX6499" fmla="*/ 5151276 w 21052572"/>
              <a:gd name="connsiteY6499" fmla="*/ 7530682 h 8402012"/>
              <a:gd name="connsiteX6500" fmla="*/ 5235115 w 21052572"/>
              <a:gd name="connsiteY6500" fmla="*/ 7517786 h 8402012"/>
              <a:gd name="connsiteX6501" fmla="*/ 5304974 w 21052572"/>
              <a:gd name="connsiteY6501" fmla="*/ 7485546 h 8402012"/>
              <a:gd name="connsiteX6502" fmla="*/ 5490908 w 21052572"/>
              <a:gd name="connsiteY6502" fmla="*/ 7428590 h 8402012"/>
              <a:gd name="connsiteX6503" fmla="*/ 5882127 w 21052572"/>
              <a:gd name="connsiteY6503" fmla="*/ 7299631 h 8402012"/>
              <a:gd name="connsiteX6504" fmla="*/ 6274431 w 21052572"/>
              <a:gd name="connsiteY6504" fmla="*/ 7165300 h 8402012"/>
              <a:gd name="connsiteX6505" fmla="*/ 6466814 w 21052572"/>
              <a:gd name="connsiteY6505" fmla="*/ 7094373 h 8402012"/>
              <a:gd name="connsiteX6506" fmla="*/ 6639344 w 21052572"/>
              <a:gd name="connsiteY6506" fmla="*/ 7055685 h 8402012"/>
              <a:gd name="connsiteX6507" fmla="*/ 6543126 w 21052572"/>
              <a:gd name="connsiteY6507" fmla="*/ 7120164 h 8402012"/>
              <a:gd name="connsiteX6508" fmla="*/ 6434573 w 21052572"/>
              <a:gd name="connsiteY6508" fmla="*/ 7171748 h 8402012"/>
              <a:gd name="connsiteX6509" fmla="*/ 6209943 w 21052572"/>
              <a:gd name="connsiteY6509" fmla="*/ 7267392 h 8402012"/>
              <a:gd name="connsiteX6510" fmla="*/ 5453294 w 21052572"/>
              <a:gd name="connsiteY6510" fmla="*/ 7517786 h 8402012"/>
              <a:gd name="connsiteX6511" fmla="*/ 4695573 w 21052572"/>
              <a:gd name="connsiteY6511" fmla="*/ 7729492 h 8402012"/>
              <a:gd name="connsiteX6512" fmla="*/ 3150022 w 21052572"/>
              <a:gd name="connsiteY6512" fmla="*/ 7915407 h 8402012"/>
              <a:gd name="connsiteX6513" fmla="*/ 3265024 w 21052572"/>
              <a:gd name="connsiteY6513" fmla="*/ 8025022 h 8402012"/>
              <a:gd name="connsiteX6514" fmla="*/ 3111329 w 21052572"/>
              <a:gd name="connsiteY6514" fmla="*/ 8050813 h 8402012"/>
              <a:gd name="connsiteX6515" fmla="*/ 3874434 w 21052572"/>
              <a:gd name="connsiteY6515" fmla="*/ 8094874 h 8402012"/>
              <a:gd name="connsiteX6516" fmla="*/ 4612815 w 21052572"/>
              <a:gd name="connsiteY6516" fmla="*/ 8069083 h 8402012"/>
              <a:gd name="connsiteX6517" fmla="*/ 4753611 w 21052572"/>
              <a:gd name="connsiteY6517" fmla="*/ 8018574 h 8402012"/>
              <a:gd name="connsiteX6518" fmla="*/ 4887960 w 21052572"/>
              <a:gd name="connsiteY6518" fmla="*/ 7986334 h 8402012"/>
              <a:gd name="connsiteX6519" fmla="*/ 5029830 w 21052572"/>
              <a:gd name="connsiteY6519" fmla="*/ 7960543 h 8402012"/>
              <a:gd name="connsiteX6520" fmla="*/ 5202869 w 21052572"/>
              <a:gd name="connsiteY6520" fmla="*/ 7928303 h 8402012"/>
              <a:gd name="connsiteX6521" fmla="*/ 5940168 w 21052572"/>
              <a:gd name="connsiteY6521" fmla="*/ 7716596 h 8402012"/>
              <a:gd name="connsiteX6522" fmla="*/ 5805821 w 21052572"/>
              <a:gd name="connsiteY6522" fmla="*/ 7819763 h 8402012"/>
              <a:gd name="connsiteX6523" fmla="*/ 5581194 w 21052572"/>
              <a:gd name="connsiteY6523" fmla="*/ 7883168 h 8402012"/>
              <a:gd name="connsiteX6524" fmla="*/ 5125487 w 21052572"/>
              <a:gd name="connsiteY6524" fmla="*/ 8005678 h 8402012"/>
              <a:gd name="connsiteX6525" fmla="*/ 4208696 w 21052572"/>
              <a:gd name="connsiteY6525" fmla="*/ 8191593 h 8402012"/>
              <a:gd name="connsiteX6526" fmla="*/ 4297903 w 21052572"/>
              <a:gd name="connsiteY6526" fmla="*/ 8256072 h 8402012"/>
              <a:gd name="connsiteX6527" fmla="*/ 2642717 w 21052572"/>
              <a:gd name="connsiteY6527" fmla="*/ 8281864 h 8402012"/>
              <a:gd name="connsiteX6528" fmla="*/ 1918385 w 21052572"/>
              <a:gd name="connsiteY6528" fmla="*/ 7992782 h 8402012"/>
              <a:gd name="connsiteX6529" fmla="*/ 1552978 w 21052572"/>
              <a:gd name="connsiteY6529" fmla="*/ 7793971 h 8402012"/>
              <a:gd name="connsiteX6530" fmla="*/ 1456251 w 21052572"/>
              <a:gd name="connsiteY6530" fmla="*/ 7735940 h 8402012"/>
              <a:gd name="connsiteX6531" fmla="*/ 1321914 w 21052572"/>
              <a:gd name="connsiteY6531" fmla="*/ 7684357 h 8402012"/>
              <a:gd name="connsiteX6532" fmla="*/ 1238085 w 21052572"/>
              <a:gd name="connsiteY6532" fmla="*/ 7653192 h 8402012"/>
              <a:gd name="connsiteX6533" fmla="*/ 1065052 w 21052572"/>
              <a:gd name="connsiteY6533" fmla="*/ 7562921 h 8402012"/>
              <a:gd name="connsiteX6534" fmla="*/ 885577 w 21052572"/>
              <a:gd name="connsiteY6534" fmla="*/ 7562921 h 8402012"/>
              <a:gd name="connsiteX6535" fmla="*/ 699644 w 21052572"/>
              <a:gd name="connsiteY6535" fmla="*/ 7550025 h 8402012"/>
              <a:gd name="connsiteX6536" fmla="*/ 756601 w 21052572"/>
              <a:gd name="connsiteY6536" fmla="*/ 7485546 h 8402012"/>
              <a:gd name="connsiteX6537" fmla="*/ 911364 w 21052572"/>
              <a:gd name="connsiteY6537" fmla="*/ 7459755 h 8402012"/>
              <a:gd name="connsiteX6538" fmla="*/ 955422 w 21052572"/>
              <a:gd name="connsiteY6538" fmla="*/ 7409246 h 8402012"/>
              <a:gd name="connsiteX6539" fmla="*/ 994116 w 21052572"/>
              <a:gd name="connsiteY6539" fmla="*/ 7383454 h 8402012"/>
              <a:gd name="connsiteX6540" fmla="*/ 1058602 w 21052572"/>
              <a:gd name="connsiteY6540" fmla="*/ 7383454 h 8402012"/>
              <a:gd name="connsiteX6541" fmla="*/ 1031594 w 21052572"/>
              <a:gd name="connsiteY6541" fmla="*/ 7376301 h 8402012"/>
              <a:gd name="connsiteX6542" fmla="*/ 1023024 w 21052572"/>
              <a:gd name="connsiteY6542" fmla="*/ 7370645 h 8402012"/>
              <a:gd name="connsiteX6543" fmla="*/ 1027511 w 21052572"/>
              <a:gd name="connsiteY6543" fmla="*/ 7385989 h 8402012"/>
              <a:gd name="connsiteX6544" fmla="*/ 1017781 w 21052572"/>
              <a:gd name="connsiteY6544" fmla="*/ 7385989 h 8402012"/>
              <a:gd name="connsiteX6545" fmla="*/ 1020847 w 21052572"/>
              <a:gd name="connsiteY6545" fmla="*/ 7369209 h 8402012"/>
              <a:gd name="connsiteX6546" fmla="*/ 1007014 w 21052572"/>
              <a:gd name="connsiteY6546" fmla="*/ 7360080 h 8402012"/>
              <a:gd name="connsiteX6547" fmla="*/ 955422 w 21052572"/>
              <a:gd name="connsiteY6547" fmla="*/ 7331871 h 8402012"/>
              <a:gd name="connsiteX6548" fmla="*/ 840431 w 21052572"/>
              <a:gd name="connsiteY6548" fmla="*/ 7318975 h 8402012"/>
              <a:gd name="connsiteX6549" fmla="*/ 737259 w 21052572"/>
              <a:gd name="connsiteY6549" fmla="*/ 7299631 h 8402012"/>
              <a:gd name="connsiteX6550" fmla="*/ 756601 w 21052572"/>
              <a:gd name="connsiteY6550" fmla="*/ 7210435 h 8402012"/>
              <a:gd name="connsiteX6551" fmla="*/ 827533 w 21052572"/>
              <a:gd name="connsiteY6551" fmla="*/ 7191091 h 8402012"/>
              <a:gd name="connsiteX6552" fmla="*/ 1058602 w 21052572"/>
              <a:gd name="connsiteY6552" fmla="*/ 7178196 h 8402012"/>
              <a:gd name="connsiteX6553" fmla="*/ 731887 w 21052572"/>
              <a:gd name="connsiteY6553" fmla="*/ 6843979 h 8402012"/>
              <a:gd name="connsiteX6554" fmla="*/ 570677 w 21052572"/>
              <a:gd name="connsiteY6554" fmla="*/ 6670960 h 8402012"/>
              <a:gd name="connsiteX6555" fmla="*/ 243959 w 21052572"/>
              <a:gd name="connsiteY6555" fmla="*/ 6376505 h 8402012"/>
              <a:gd name="connsiteX6556" fmla="*/ 192374 w 21052572"/>
              <a:gd name="connsiteY6556" fmla="*/ 6318474 h 8402012"/>
              <a:gd name="connsiteX6557" fmla="*/ 160132 w 21052572"/>
              <a:gd name="connsiteY6557" fmla="*/ 6247547 h 8402012"/>
              <a:gd name="connsiteX6558" fmla="*/ 58034 w 21052572"/>
              <a:gd name="connsiteY6558" fmla="*/ 6221755 h 8402012"/>
              <a:gd name="connsiteX6559" fmla="*/ 134339 w 21052572"/>
              <a:gd name="connsiteY6559" fmla="*/ 6197038 h 8402012"/>
              <a:gd name="connsiteX6560" fmla="*/ 160132 w 21052572"/>
              <a:gd name="connsiteY6560" fmla="*/ 6106767 h 8402012"/>
              <a:gd name="connsiteX6561" fmla="*/ 224614 w 21052572"/>
              <a:gd name="connsiteY6561" fmla="*/ 6061632 h 8402012"/>
              <a:gd name="connsiteX6562" fmla="*/ 185924 w 21052572"/>
              <a:gd name="connsiteY6562" fmla="*/ 5978883 h 8402012"/>
              <a:gd name="connsiteX6563" fmla="*/ 358957 w 21052572"/>
              <a:gd name="connsiteY6563" fmla="*/ 5998227 h 8402012"/>
              <a:gd name="connsiteX6564" fmla="*/ 500825 w 21052572"/>
              <a:gd name="connsiteY6564" fmla="*/ 5991779 h 8402012"/>
              <a:gd name="connsiteX6565" fmla="*/ 243959 w 21052572"/>
              <a:gd name="connsiteY6565" fmla="*/ 5728489 h 8402012"/>
              <a:gd name="connsiteX6566" fmla="*/ 185924 w 21052572"/>
              <a:gd name="connsiteY6566" fmla="*/ 5683354 h 8402012"/>
              <a:gd name="connsiteX6567" fmla="*/ 153683 w 21052572"/>
              <a:gd name="connsiteY6567" fmla="*/ 5651114 h 8402012"/>
              <a:gd name="connsiteX6568" fmla="*/ 153683 w 21052572"/>
              <a:gd name="connsiteY6568" fmla="*/ 5594158 h 8402012"/>
              <a:gd name="connsiteX6569" fmla="*/ 121442 w 21052572"/>
              <a:gd name="connsiteY6569" fmla="*/ 5581262 h 8402012"/>
              <a:gd name="connsiteX6570" fmla="*/ 64482 w 21052572"/>
              <a:gd name="connsiteY6570" fmla="*/ 5561918 h 8402012"/>
              <a:gd name="connsiteX6571" fmla="*/ 0 w 21052572"/>
              <a:gd name="connsiteY6571" fmla="*/ 5503887 h 8402012"/>
              <a:gd name="connsiteX6572" fmla="*/ 58034 w 21052572"/>
              <a:gd name="connsiteY6572" fmla="*/ 5452304 h 8402012"/>
              <a:gd name="connsiteX6573" fmla="*/ 295546 w 21052572"/>
              <a:gd name="connsiteY6573" fmla="*/ 5408243 h 8402012"/>
              <a:gd name="connsiteX6574" fmla="*/ 358957 w 21052572"/>
              <a:gd name="connsiteY6574" fmla="*/ 5458752 h 8402012"/>
              <a:gd name="connsiteX6575" fmla="*/ 384754 w 21052572"/>
              <a:gd name="connsiteY6575" fmla="*/ 5363108 h 8402012"/>
              <a:gd name="connsiteX6576" fmla="*/ 397648 w 21052572"/>
              <a:gd name="connsiteY6576" fmla="*/ 5484543 h 8402012"/>
              <a:gd name="connsiteX6577" fmla="*/ 866231 w 21052572"/>
              <a:gd name="connsiteY6577" fmla="*/ 5722041 h 8402012"/>
              <a:gd name="connsiteX6578" fmla="*/ 872681 w 21052572"/>
              <a:gd name="connsiteY6578" fmla="*/ 5657562 h 8402012"/>
              <a:gd name="connsiteX6579" fmla="*/ 924259 w 21052572"/>
              <a:gd name="connsiteY6579" fmla="*/ 5644666 h 8402012"/>
              <a:gd name="connsiteX6580" fmla="*/ 846885 w 21052572"/>
              <a:gd name="connsiteY6580" fmla="*/ 5561918 h 8402012"/>
              <a:gd name="connsiteX6581" fmla="*/ 775945 w 21052572"/>
              <a:gd name="connsiteY6581" fmla="*/ 5478095 h 8402012"/>
              <a:gd name="connsiteX6582" fmla="*/ 699644 w 21052572"/>
              <a:gd name="connsiteY6582" fmla="*/ 5400720 h 8402012"/>
              <a:gd name="connsiteX6583" fmla="*/ 622265 w 21052572"/>
              <a:gd name="connsiteY6583" fmla="*/ 5343764 h 8402012"/>
              <a:gd name="connsiteX6584" fmla="*/ 590021 w 21052572"/>
              <a:gd name="connsiteY6584" fmla="*/ 5272837 h 8402012"/>
              <a:gd name="connsiteX6585" fmla="*/ 481475 w 21052572"/>
              <a:gd name="connsiteY6585" fmla="*/ 5227701 h 8402012"/>
              <a:gd name="connsiteX6586" fmla="*/ 276201 w 21052572"/>
              <a:gd name="connsiteY6586" fmla="*/ 5099818 h 8402012"/>
              <a:gd name="connsiteX6587" fmla="*/ 321342 w 21052572"/>
              <a:gd name="connsiteY6587" fmla="*/ 5054682 h 8402012"/>
              <a:gd name="connsiteX6588" fmla="*/ 250409 w 21052572"/>
              <a:gd name="connsiteY6588" fmla="*/ 5022443 h 8402012"/>
              <a:gd name="connsiteX6589" fmla="*/ 218167 w 21052572"/>
              <a:gd name="connsiteY6589" fmla="*/ 4952590 h 8402012"/>
              <a:gd name="connsiteX6590" fmla="*/ 77379 w 21052572"/>
              <a:gd name="connsiteY6590" fmla="*/ 4849424 h 8402012"/>
              <a:gd name="connsiteX6591" fmla="*/ 218167 w 21052572"/>
              <a:gd name="connsiteY6591" fmla="*/ 4830080 h 8402012"/>
              <a:gd name="connsiteX6592" fmla="*/ 308442 w 21052572"/>
              <a:gd name="connsiteY6592" fmla="*/ 4939694 h 8402012"/>
              <a:gd name="connsiteX6593" fmla="*/ 481475 w 21052572"/>
              <a:gd name="connsiteY6593" fmla="*/ 4933247 h 8402012"/>
              <a:gd name="connsiteX6594" fmla="*/ 628715 w 21052572"/>
              <a:gd name="connsiteY6594" fmla="*/ 4901007 h 8402012"/>
              <a:gd name="connsiteX6595" fmla="*/ 622265 w 21052572"/>
              <a:gd name="connsiteY6595" fmla="*/ 4855872 h 8402012"/>
              <a:gd name="connsiteX6596" fmla="*/ 557782 w 21052572"/>
              <a:gd name="connsiteY6596" fmla="*/ 4836528 h 8402012"/>
              <a:gd name="connsiteX6597" fmla="*/ 494372 w 21052572"/>
              <a:gd name="connsiteY6597" fmla="*/ 4792467 h 8402012"/>
              <a:gd name="connsiteX6598" fmla="*/ 519093 w 21052572"/>
              <a:gd name="connsiteY6598" fmla="*/ 4727988 h 8402012"/>
              <a:gd name="connsiteX6599" fmla="*/ 795292 w 21052572"/>
              <a:gd name="connsiteY6599" fmla="*/ 4907455 h 8402012"/>
              <a:gd name="connsiteX6600" fmla="*/ 821085 w 21052572"/>
              <a:gd name="connsiteY6600" fmla="*/ 4855872 h 8402012"/>
              <a:gd name="connsiteX6601" fmla="*/ 840431 w 21052572"/>
              <a:gd name="connsiteY6601" fmla="*/ 4881663 h 8402012"/>
              <a:gd name="connsiteX6602" fmla="*/ 898470 w 21052572"/>
              <a:gd name="connsiteY6602" fmla="*/ 4907455 h 8402012"/>
              <a:gd name="connsiteX6603" fmla="*/ 942526 w 21052572"/>
              <a:gd name="connsiteY6603" fmla="*/ 4984830 h 8402012"/>
              <a:gd name="connsiteX6604" fmla="*/ 1097292 w 21052572"/>
              <a:gd name="connsiteY6604" fmla="*/ 4855872 h 8402012"/>
              <a:gd name="connsiteX6605" fmla="*/ 961872 w 21052572"/>
              <a:gd name="connsiteY6605" fmla="*/ 4830080 h 8402012"/>
              <a:gd name="connsiteX6606" fmla="*/ 846885 w 21052572"/>
              <a:gd name="connsiteY6606" fmla="*/ 4810736 h 8402012"/>
              <a:gd name="connsiteX6607" fmla="*/ 808191 w 21052572"/>
              <a:gd name="connsiteY6607" fmla="*/ 4721540 h 8402012"/>
              <a:gd name="connsiteX6608" fmla="*/ 750154 w 21052572"/>
              <a:gd name="connsiteY6608" fmla="*/ 4702196 h 8402012"/>
              <a:gd name="connsiteX6609" fmla="*/ 641609 w 21052572"/>
              <a:gd name="connsiteY6609" fmla="*/ 4644165 h 8402012"/>
              <a:gd name="connsiteX6610" fmla="*/ 577123 w 21052572"/>
              <a:gd name="connsiteY6610" fmla="*/ 4593656 h 8402012"/>
              <a:gd name="connsiteX6611" fmla="*/ 526613 w 21052572"/>
              <a:gd name="connsiteY6611" fmla="*/ 4496938 h 8402012"/>
              <a:gd name="connsiteX6612" fmla="*/ 449233 w 21052572"/>
              <a:gd name="connsiteY6612" fmla="*/ 4471146 h 8402012"/>
              <a:gd name="connsiteX6613" fmla="*/ 602922 w 21052572"/>
              <a:gd name="connsiteY6613" fmla="*/ 4272335 h 8402012"/>
              <a:gd name="connsiteX6614" fmla="*/ 449233 w 21052572"/>
              <a:gd name="connsiteY6614" fmla="*/ 4227200 h 8402012"/>
              <a:gd name="connsiteX6615" fmla="*/ 358957 w 21052572"/>
              <a:gd name="connsiteY6615" fmla="*/ 4196035 h 8402012"/>
              <a:gd name="connsiteX6616" fmla="*/ 462128 w 21052572"/>
              <a:gd name="connsiteY6616" fmla="*/ 4184354 h 8402012"/>
              <a:gd name="connsiteX6617" fmla="*/ 507270 w 21052572"/>
              <a:gd name="connsiteY6617" fmla="*/ 4158563 h 8402012"/>
              <a:gd name="connsiteX6618" fmla="*/ 410556 w 21052572"/>
              <a:gd name="connsiteY6618" fmla="*/ 4119876 h 8402012"/>
              <a:gd name="connsiteX6619" fmla="*/ 108547 w 21052572"/>
              <a:gd name="connsiteY6619" fmla="*/ 4087636 h 8402012"/>
              <a:gd name="connsiteX6620" fmla="*/ 282648 w 21052572"/>
              <a:gd name="connsiteY6620" fmla="*/ 4010258 h 8402012"/>
              <a:gd name="connsiteX6621" fmla="*/ 468577 w 21052572"/>
              <a:gd name="connsiteY6621" fmla="*/ 4023156 h 8402012"/>
              <a:gd name="connsiteX6622" fmla="*/ 564229 w 21052572"/>
              <a:gd name="connsiteY6622" fmla="*/ 3998439 h 8402012"/>
              <a:gd name="connsiteX6623" fmla="*/ 609369 w 21052572"/>
              <a:gd name="connsiteY6623" fmla="*/ 3984469 h 8402012"/>
              <a:gd name="connsiteX6624" fmla="*/ 622265 w 21052572"/>
              <a:gd name="connsiteY6624" fmla="*/ 3940409 h 8402012"/>
              <a:gd name="connsiteX6625" fmla="*/ 378306 w 21052572"/>
              <a:gd name="connsiteY6625" fmla="*/ 3888822 h 8402012"/>
              <a:gd name="connsiteX6626" fmla="*/ 699644 w 21052572"/>
              <a:gd name="connsiteY6626" fmla="*/ 3908169 h 8402012"/>
              <a:gd name="connsiteX6627" fmla="*/ 846885 w 21052572"/>
              <a:gd name="connsiteY6627" fmla="*/ 3979098 h 8402012"/>
              <a:gd name="connsiteX6628" fmla="*/ 929631 w 21052572"/>
              <a:gd name="connsiteY6628" fmla="*/ 3998439 h 8402012"/>
              <a:gd name="connsiteX6629" fmla="*/ 981221 w 21052572"/>
              <a:gd name="connsiteY6629" fmla="*/ 4029605 h 8402012"/>
              <a:gd name="connsiteX6630" fmla="*/ 862946 w 21052572"/>
              <a:gd name="connsiteY6630" fmla="*/ 3973605 h 8402012"/>
              <a:gd name="connsiteX6631" fmla="*/ 861166 w 21052572"/>
              <a:gd name="connsiteY6631" fmla="*/ 3973165 h 8402012"/>
              <a:gd name="connsiteX6632" fmla="*/ 861361 w 21052572"/>
              <a:gd name="connsiteY6632" fmla="*/ 3973462 h 8402012"/>
              <a:gd name="connsiteX6633" fmla="*/ 844301 w 21052572"/>
              <a:gd name="connsiteY6633" fmla="*/ 3973462 h 8402012"/>
              <a:gd name="connsiteX6634" fmla="*/ 845016 w 21052572"/>
              <a:gd name="connsiteY6634" fmla="*/ 3969164 h 8402012"/>
              <a:gd name="connsiteX6635" fmla="*/ 835225 w 21052572"/>
              <a:gd name="connsiteY6635" fmla="*/ 3966739 h 8402012"/>
              <a:gd name="connsiteX6636" fmla="*/ 808191 w 21052572"/>
              <a:gd name="connsiteY6636" fmla="*/ 3908169 h 8402012"/>
              <a:gd name="connsiteX6637" fmla="*/ 872681 w 21052572"/>
              <a:gd name="connsiteY6637" fmla="*/ 3901721 h 8402012"/>
              <a:gd name="connsiteX6638" fmla="*/ 872681 w 21052572"/>
              <a:gd name="connsiteY6638" fmla="*/ 3869481 h 8402012"/>
              <a:gd name="connsiteX6639" fmla="*/ 814638 w 21052572"/>
              <a:gd name="connsiteY6639" fmla="*/ 3843691 h 8402012"/>
              <a:gd name="connsiteX6640" fmla="*/ 775945 w 21052572"/>
              <a:gd name="connsiteY6640" fmla="*/ 3798554 h 8402012"/>
              <a:gd name="connsiteX6641" fmla="*/ 1000565 w 21052572"/>
              <a:gd name="connsiteY6641" fmla="*/ 3824343 h 8402012"/>
              <a:gd name="connsiteX6642" fmla="*/ 737259 w 21052572"/>
              <a:gd name="connsiteY6642" fmla="*/ 3644881 h 8402012"/>
              <a:gd name="connsiteX6643" fmla="*/ 840431 w 21052572"/>
              <a:gd name="connsiteY6643" fmla="*/ 3631983 h 8402012"/>
              <a:gd name="connsiteX6644" fmla="*/ 833981 w 21052572"/>
              <a:gd name="connsiteY6644" fmla="*/ 3516994 h 8402012"/>
              <a:gd name="connsiteX6645" fmla="*/ 782393 w 21052572"/>
              <a:gd name="connsiteY6645" fmla="*/ 3452516 h 8402012"/>
              <a:gd name="connsiteX6646" fmla="*/ 731887 w 21052572"/>
              <a:gd name="connsiteY6646" fmla="*/ 3260153 h 8402012"/>
              <a:gd name="connsiteX6647" fmla="*/ 641609 w 21052572"/>
              <a:gd name="connsiteY6647" fmla="*/ 3151613 h 8402012"/>
              <a:gd name="connsiteX6648" fmla="*/ 475027 w 21052572"/>
              <a:gd name="connsiteY6648" fmla="*/ 3029103 h 8402012"/>
              <a:gd name="connsiteX6649" fmla="*/ 564229 w 21052572"/>
              <a:gd name="connsiteY6649" fmla="*/ 3035555 h 8402012"/>
              <a:gd name="connsiteX6650" fmla="*/ 680297 w 21052572"/>
              <a:gd name="connsiteY6650" fmla="*/ 3054895 h 8402012"/>
              <a:gd name="connsiteX6651" fmla="*/ 859780 w 21052572"/>
              <a:gd name="connsiteY6651" fmla="*/ 2983968 h 8402012"/>
              <a:gd name="connsiteX6652" fmla="*/ 436339 w 21052572"/>
              <a:gd name="connsiteY6652" fmla="*/ 2752914 h 8402012"/>
              <a:gd name="connsiteX6653" fmla="*/ 904916 w 21052572"/>
              <a:gd name="connsiteY6653" fmla="*/ 2637928 h 8402012"/>
              <a:gd name="connsiteX6654" fmla="*/ 1147801 w 21052572"/>
              <a:gd name="connsiteY6654" fmla="*/ 2657271 h 8402012"/>
              <a:gd name="connsiteX6655" fmla="*/ 1263872 w 21052572"/>
              <a:gd name="connsiteY6655" fmla="*/ 2683064 h 8402012"/>
              <a:gd name="connsiteX6656" fmla="*/ 1378874 w 21052572"/>
              <a:gd name="connsiteY6656" fmla="*/ 2657271 h 8402012"/>
              <a:gd name="connsiteX6657" fmla="*/ 1359525 w 21052572"/>
              <a:gd name="connsiteY6657" fmla="*/ 2625034 h 8402012"/>
              <a:gd name="connsiteX6658" fmla="*/ 1597039 w 21052572"/>
              <a:gd name="connsiteY6658" fmla="*/ 2579897 h 8402012"/>
              <a:gd name="connsiteX6659" fmla="*/ 1828106 w 21052572"/>
              <a:gd name="connsiteY6659" fmla="*/ 2503598 h 8402012"/>
              <a:gd name="connsiteX6660" fmla="*/ 2316023 w 21052572"/>
              <a:gd name="connsiteY6660" fmla="*/ 2490703 h 8402012"/>
              <a:gd name="connsiteX6661" fmla="*/ 3079083 w 21052572"/>
              <a:gd name="connsiteY6661" fmla="*/ 2605690 h 8402012"/>
              <a:gd name="connsiteX6662" fmla="*/ 3855086 w 21052572"/>
              <a:gd name="connsiteY6662" fmla="*/ 2618587 h 8402012"/>
              <a:gd name="connsiteX6663" fmla="*/ 4638609 w 21052572"/>
              <a:gd name="connsiteY6663" fmla="*/ 2605690 h 8402012"/>
              <a:gd name="connsiteX6664" fmla="*/ 5388806 w 21052572"/>
              <a:gd name="connsiteY6664" fmla="*/ 2445566 h 8402012"/>
              <a:gd name="connsiteX6665" fmla="*/ 6896204 w 21052572"/>
              <a:gd name="connsiteY6665" fmla="*/ 1926509 h 8402012"/>
              <a:gd name="connsiteX6666" fmla="*/ 7652812 w 21052572"/>
              <a:gd name="connsiteY6666" fmla="*/ 1689010 h 8402012"/>
              <a:gd name="connsiteX6667" fmla="*/ 8024668 w 21052572"/>
              <a:gd name="connsiteY6667" fmla="*/ 1566500 h 8402012"/>
              <a:gd name="connsiteX6668" fmla="*/ 8530865 w 21052572"/>
              <a:gd name="connsiteY6668" fmla="*/ 1348346 h 8402012"/>
              <a:gd name="connsiteX6669" fmla="*/ 8711419 w 21052572"/>
              <a:gd name="connsiteY6669" fmla="*/ 1284941 h 8402012"/>
              <a:gd name="connsiteX6670" fmla="*/ 9089723 w 21052572"/>
              <a:gd name="connsiteY6670" fmla="*/ 1136639 h 8402012"/>
              <a:gd name="connsiteX6671" fmla="*/ 9846331 w 21052572"/>
              <a:gd name="connsiteY6671" fmla="*/ 848618 h 8402012"/>
              <a:gd name="connsiteX6672" fmla="*/ 11359547 w 21052572"/>
              <a:gd name="connsiteY6672" fmla="*/ 347838 h 8402012"/>
              <a:gd name="connsiteX6673" fmla="*/ 12122604 w 21052572"/>
              <a:gd name="connsiteY6673" fmla="*/ 174822 h 8402012"/>
              <a:gd name="connsiteX6674" fmla="*/ 12898557 w 21052572"/>
              <a:gd name="connsiteY6674" fmla="*/ 79180 h 8402012"/>
              <a:gd name="connsiteX6675" fmla="*/ 13675585 w 21052572"/>
              <a:gd name="connsiteY6675" fmla="*/ 14702 h 8402012"/>
              <a:gd name="connsiteX6676" fmla="*/ 13777684 w 21052572"/>
              <a:gd name="connsiteY6676" fmla="*/ 8254 h 8402012"/>
              <a:gd name="connsiteX6677" fmla="*/ 13855064 w 21052572"/>
              <a:gd name="connsiteY6677" fmla="*/ 1806 h 8402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Lst>
            <a:rect l="l" t="t" r="r" b="b"/>
            <a:pathLst>
              <a:path w="21052572" h="8402012">
                <a:moveTo>
                  <a:pt x="4359536" y="8270801"/>
                </a:moveTo>
                <a:cubicBezTo>
                  <a:pt x="4359536" y="8289603"/>
                  <a:pt x="4359536" y="8302874"/>
                  <a:pt x="4346407" y="8302874"/>
                </a:cubicBezTo>
                <a:cubicBezTo>
                  <a:pt x="4346407" y="8284073"/>
                  <a:pt x="4346407" y="8270801"/>
                  <a:pt x="4359536" y="8270801"/>
                </a:cubicBezTo>
                <a:close/>
                <a:moveTo>
                  <a:pt x="4550215" y="8202009"/>
                </a:moveTo>
                <a:cubicBezTo>
                  <a:pt x="4591017" y="8202197"/>
                  <a:pt x="4631782" y="8210614"/>
                  <a:pt x="4672395" y="8237067"/>
                </a:cubicBezTo>
                <a:cubicBezTo>
                  <a:pt x="4609128" y="8243479"/>
                  <a:pt x="4551224" y="8249892"/>
                  <a:pt x="4493316" y="8256305"/>
                </a:cubicBezTo>
                <a:cubicBezTo>
                  <a:pt x="4467583" y="8262718"/>
                  <a:pt x="4441847" y="8274474"/>
                  <a:pt x="4417182" y="8269130"/>
                </a:cubicBezTo>
                <a:cubicBezTo>
                  <a:pt x="4391446" y="8256305"/>
                  <a:pt x="4365710" y="8237067"/>
                  <a:pt x="4346407" y="8224241"/>
                </a:cubicBezTo>
                <a:cubicBezTo>
                  <a:pt x="4414099" y="8224241"/>
                  <a:pt x="4482210" y="8201696"/>
                  <a:pt x="4550215" y="8202009"/>
                </a:cubicBezTo>
                <a:close/>
                <a:moveTo>
                  <a:pt x="5056320" y="8161791"/>
                </a:moveTo>
                <a:cubicBezTo>
                  <a:pt x="4907891" y="8228016"/>
                  <a:pt x="4907891" y="8228016"/>
                  <a:pt x="4791963" y="8241261"/>
                </a:cubicBezTo>
                <a:cubicBezTo>
                  <a:pt x="4868890" y="8194903"/>
                  <a:pt x="4868890" y="8194903"/>
                  <a:pt x="5056320" y="8161791"/>
                </a:cubicBezTo>
                <a:close/>
                <a:moveTo>
                  <a:pt x="3625921" y="8024337"/>
                </a:moveTo>
                <a:cubicBezTo>
                  <a:pt x="3631910" y="8024337"/>
                  <a:pt x="3643884" y="8031162"/>
                  <a:pt x="3643884" y="8051637"/>
                </a:cubicBezTo>
                <a:cubicBezTo>
                  <a:pt x="3631910" y="8051637"/>
                  <a:pt x="3625921" y="8044812"/>
                  <a:pt x="3625921" y="8024337"/>
                </a:cubicBezTo>
                <a:close/>
                <a:moveTo>
                  <a:pt x="2886695" y="7992782"/>
                </a:moveTo>
                <a:cubicBezTo>
                  <a:pt x="2886695" y="8012126"/>
                  <a:pt x="2893144" y="8025022"/>
                  <a:pt x="2906043" y="8025022"/>
                </a:cubicBezTo>
                <a:cubicBezTo>
                  <a:pt x="2906043" y="8005678"/>
                  <a:pt x="2899594" y="7992782"/>
                  <a:pt x="2886695" y="7992782"/>
                </a:cubicBezTo>
                <a:close/>
                <a:moveTo>
                  <a:pt x="5678745" y="7989786"/>
                </a:moveTo>
                <a:cubicBezTo>
                  <a:pt x="5684078" y="7988506"/>
                  <a:pt x="5688572" y="7998744"/>
                  <a:pt x="5679590" y="8008981"/>
                </a:cubicBezTo>
                <a:cubicBezTo>
                  <a:pt x="5679590" y="8008981"/>
                  <a:pt x="5673597" y="8002156"/>
                  <a:pt x="5673597" y="7995331"/>
                </a:cubicBezTo>
                <a:cubicBezTo>
                  <a:pt x="5675095" y="7991919"/>
                  <a:pt x="5676966" y="7990212"/>
                  <a:pt x="5678745" y="7989786"/>
                </a:cubicBezTo>
                <a:close/>
                <a:moveTo>
                  <a:pt x="3008685" y="7984722"/>
                </a:moveTo>
                <a:cubicBezTo>
                  <a:pt x="2975100" y="7984722"/>
                  <a:pt x="2938286" y="7992782"/>
                  <a:pt x="2925388" y="7992782"/>
                </a:cubicBezTo>
                <a:cubicBezTo>
                  <a:pt x="2925388" y="8057261"/>
                  <a:pt x="3053289" y="8025022"/>
                  <a:pt x="3072635" y="8025022"/>
                </a:cubicBezTo>
                <a:cubicBezTo>
                  <a:pt x="3072635" y="7992782"/>
                  <a:pt x="3042274" y="7984722"/>
                  <a:pt x="3008685" y="7984722"/>
                </a:cubicBezTo>
                <a:close/>
                <a:moveTo>
                  <a:pt x="5645057" y="7982520"/>
                </a:moveTo>
                <a:cubicBezTo>
                  <a:pt x="5656983" y="7984752"/>
                  <a:pt x="5667963" y="7992463"/>
                  <a:pt x="5677279" y="8008698"/>
                </a:cubicBezTo>
                <a:cubicBezTo>
                  <a:pt x="5646401" y="8028179"/>
                  <a:pt x="5614460" y="8041166"/>
                  <a:pt x="5582516" y="8060648"/>
                </a:cubicBezTo>
                <a:cubicBezTo>
                  <a:pt x="5569737" y="8067141"/>
                  <a:pt x="5556961" y="8072553"/>
                  <a:pt x="5544183" y="8080129"/>
                </a:cubicBezTo>
                <a:cubicBezTo>
                  <a:pt x="5537792" y="8060648"/>
                  <a:pt x="5531404" y="8047660"/>
                  <a:pt x="5531404" y="8028179"/>
                </a:cubicBezTo>
                <a:cubicBezTo>
                  <a:pt x="5564947" y="8018438"/>
                  <a:pt x="5609270" y="7975823"/>
                  <a:pt x="5645057" y="7982520"/>
                </a:cubicBezTo>
                <a:close/>
                <a:moveTo>
                  <a:pt x="5813583" y="7956299"/>
                </a:moveTo>
                <a:cubicBezTo>
                  <a:pt x="5828512" y="7956401"/>
                  <a:pt x="5843186" y="7958439"/>
                  <a:pt x="5857391" y="7963331"/>
                </a:cubicBezTo>
                <a:cubicBezTo>
                  <a:pt x="5807003" y="7989420"/>
                  <a:pt x="5729803" y="8061167"/>
                  <a:pt x="5678343" y="7982898"/>
                </a:cubicBezTo>
                <a:cubicBezTo>
                  <a:pt x="5721764" y="7973114"/>
                  <a:pt x="5768804" y="7955993"/>
                  <a:pt x="5813583" y="7956299"/>
                </a:cubicBezTo>
                <a:close/>
                <a:moveTo>
                  <a:pt x="2780829" y="7954901"/>
                </a:moveTo>
                <a:cubicBezTo>
                  <a:pt x="2764975" y="7954095"/>
                  <a:pt x="2745897" y="7960543"/>
                  <a:pt x="2733002" y="7960543"/>
                </a:cubicBezTo>
                <a:cubicBezTo>
                  <a:pt x="2733002" y="8018574"/>
                  <a:pt x="2789963" y="7992782"/>
                  <a:pt x="2809310" y="7992782"/>
                </a:cubicBezTo>
                <a:cubicBezTo>
                  <a:pt x="2809310" y="7963766"/>
                  <a:pt x="2796682" y="7955707"/>
                  <a:pt x="2780829" y="7954901"/>
                </a:cubicBezTo>
                <a:close/>
                <a:moveTo>
                  <a:pt x="2659646" y="7930721"/>
                </a:moveTo>
                <a:cubicBezTo>
                  <a:pt x="2647554" y="7929915"/>
                  <a:pt x="2633045" y="7934751"/>
                  <a:pt x="2623371" y="7934751"/>
                </a:cubicBezTo>
                <a:cubicBezTo>
                  <a:pt x="2623371" y="7979886"/>
                  <a:pt x="2662064" y="7960543"/>
                  <a:pt x="2681410" y="7960543"/>
                </a:cubicBezTo>
                <a:cubicBezTo>
                  <a:pt x="2681410" y="7937975"/>
                  <a:pt x="2671739" y="7931527"/>
                  <a:pt x="2659646" y="7930721"/>
                </a:cubicBezTo>
                <a:close/>
                <a:moveTo>
                  <a:pt x="2508367" y="7902511"/>
                </a:moveTo>
                <a:cubicBezTo>
                  <a:pt x="2508367" y="7934751"/>
                  <a:pt x="2527715" y="7934751"/>
                  <a:pt x="2547061" y="7934751"/>
                </a:cubicBezTo>
                <a:cubicBezTo>
                  <a:pt x="2547061" y="7896063"/>
                  <a:pt x="2527715" y="7902511"/>
                  <a:pt x="2508367" y="7902511"/>
                </a:cubicBezTo>
                <a:close/>
                <a:moveTo>
                  <a:pt x="2421443" y="7863152"/>
                </a:moveTo>
                <a:cubicBezTo>
                  <a:pt x="2405492" y="7863286"/>
                  <a:pt x="2386415" y="7871346"/>
                  <a:pt x="2374056" y="7871346"/>
                </a:cubicBezTo>
                <a:cubicBezTo>
                  <a:pt x="2374056" y="7928303"/>
                  <a:pt x="2430983" y="7902511"/>
                  <a:pt x="2450330" y="7902511"/>
                </a:cubicBezTo>
                <a:cubicBezTo>
                  <a:pt x="2450330" y="7870809"/>
                  <a:pt x="2437432" y="7863018"/>
                  <a:pt x="2421443" y="7863152"/>
                </a:cubicBezTo>
                <a:close/>
                <a:moveTo>
                  <a:pt x="2320053" y="7835883"/>
                </a:moveTo>
                <a:cubicBezTo>
                  <a:pt x="2307963" y="7834271"/>
                  <a:pt x="2293452" y="7839107"/>
                  <a:pt x="2283782" y="7839107"/>
                </a:cubicBezTo>
                <a:cubicBezTo>
                  <a:pt x="2283782" y="7889616"/>
                  <a:pt x="2322470" y="7871346"/>
                  <a:pt x="2341814" y="7871346"/>
                </a:cubicBezTo>
                <a:cubicBezTo>
                  <a:pt x="2341814" y="7845555"/>
                  <a:pt x="2332143" y="7837495"/>
                  <a:pt x="2320053" y="7835883"/>
                </a:cubicBezTo>
                <a:close/>
                <a:moveTo>
                  <a:pt x="6285585" y="7782608"/>
                </a:moveTo>
                <a:cubicBezTo>
                  <a:pt x="6291902" y="7801678"/>
                  <a:pt x="6298222" y="7820748"/>
                  <a:pt x="6298222" y="7839818"/>
                </a:cubicBezTo>
                <a:cubicBezTo>
                  <a:pt x="6273999" y="7852532"/>
                  <a:pt x="6248719" y="7858888"/>
                  <a:pt x="6223440" y="7871602"/>
                </a:cubicBezTo>
                <a:cubicBezTo>
                  <a:pt x="6242400" y="7839818"/>
                  <a:pt x="6267677" y="7808035"/>
                  <a:pt x="6285585" y="7782608"/>
                </a:cubicBezTo>
                <a:close/>
                <a:moveTo>
                  <a:pt x="6359901" y="7773131"/>
                </a:moveTo>
                <a:cubicBezTo>
                  <a:pt x="6359901" y="7798816"/>
                  <a:pt x="6353914" y="7805237"/>
                  <a:pt x="6341937" y="7805237"/>
                </a:cubicBezTo>
                <a:cubicBezTo>
                  <a:pt x="6341937" y="7785974"/>
                  <a:pt x="6347927" y="7773131"/>
                  <a:pt x="6359901" y="7773131"/>
                </a:cubicBezTo>
                <a:close/>
                <a:moveTo>
                  <a:pt x="6492564" y="7716253"/>
                </a:moveTo>
                <a:cubicBezTo>
                  <a:pt x="6492564" y="7735517"/>
                  <a:pt x="6487297" y="7748359"/>
                  <a:pt x="6474654" y="7748359"/>
                </a:cubicBezTo>
                <a:cubicBezTo>
                  <a:pt x="6474654" y="7729096"/>
                  <a:pt x="6480977" y="7716253"/>
                  <a:pt x="6492564" y="7716253"/>
                </a:cubicBezTo>
                <a:close/>
                <a:moveTo>
                  <a:pt x="6023014" y="7713609"/>
                </a:moveTo>
                <a:cubicBezTo>
                  <a:pt x="6035430" y="7711956"/>
                  <a:pt x="6050333" y="7718569"/>
                  <a:pt x="6060266" y="7728489"/>
                </a:cubicBezTo>
                <a:cubicBezTo>
                  <a:pt x="6080133" y="7748330"/>
                  <a:pt x="6007282" y="7748330"/>
                  <a:pt x="6000663" y="7748330"/>
                </a:cubicBezTo>
                <a:cubicBezTo>
                  <a:pt x="6000663" y="7725183"/>
                  <a:pt x="6010596" y="7715262"/>
                  <a:pt x="6023014" y="7713609"/>
                </a:cubicBezTo>
                <a:close/>
                <a:moveTo>
                  <a:pt x="6132353" y="7684485"/>
                </a:moveTo>
                <a:cubicBezTo>
                  <a:pt x="6132353" y="7715228"/>
                  <a:pt x="6113906" y="7715228"/>
                  <a:pt x="6095461" y="7715228"/>
                </a:cubicBezTo>
                <a:cubicBezTo>
                  <a:pt x="6095461" y="7678336"/>
                  <a:pt x="6113906" y="7684485"/>
                  <a:pt x="6132353" y="7684485"/>
                </a:cubicBezTo>
                <a:close/>
                <a:moveTo>
                  <a:pt x="6611612" y="7659376"/>
                </a:moveTo>
                <a:cubicBezTo>
                  <a:pt x="6630765" y="7659376"/>
                  <a:pt x="6649918" y="7659376"/>
                  <a:pt x="6662687" y="7671786"/>
                </a:cubicBezTo>
                <a:cubicBezTo>
                  <a:pt x="6643534" y="7684196"/>
                  <a:pt x="6624381" y="7696605"/>
                  <a:pt x="6611612" y="7715220"/>
                </a:cubicBezTo>
                <a:cubicBezTo>
                  <a:pt x="6611612" y="7696605"/>
                  <a:pt x="6611612" y="7677991"/>
                  <a:pt x="6611612" y="7659376"/>
                </a:cubicBezTo>
                <a:close/>
                <a:moveTo>
                  <a:pt x="6656227" y="7650005"/>
                </a:moveTo>
                <a:lnTo>
                  <a:pt x="6655396" y="7653539"/>
                </a:lnTo>
                <a:cubicBezTo>
                  <a:pt x="6654733" y="7656360"/>
                  <a:pt x="6654271" y="7658323"/>
                  <a:pt x="6654271" y="7658323"/>
                </a:cubicBezTo>
                <a:close/>
                <a:moveTo>
                  <a:pt x="6659809" y="7634772"/>
                </a:moveTo>
                <a:cubicBezTo>
                  <a:pt x="6659501" y="7636080"/>
                  <a:pt x="6658937" y="7638479"/>
                  <a:pt x="6658040" y="7642295"/>
                </a:cubicBezTo>
                <a:lnTo>
                  <a:pt x="6656227" y="7650005"/>
                </a:lnTo>
                <a:lnTo>
                  <a:pt x="6657732" y="7643603"/>
                </a:lnTo>
                <a:cubicBezTo>
                  <a:pt x="6659347" y="7636734"/>
                  <a:pt x="6660732" y="7630846"/>
                  <a:pt x="6659809" y="7634772"/>
                </a:cubicBezTo>
                <a:close/>
                <a:moveTo>
                  <a:pt x="6695874" y="7626197"/>
                </a:moveTo>
                <a:cubicBezTo>
                  <a:pt x="6695874" y="7652740"/>
                  <a:pt x="6684288" y="7658270"/>
                  <a:pt x="6671649" y="7658270"/>
                </a:cubicBezTo>
                <a:cubicBezTo>
                  <a:pt x="6665330" y="7652740"/>
                  <a:pt x="6665330" y="7646105"/>
                  <a:pt x="6659010" y="7639469"/>
                </a:cubicBezTo>
                <a:cubicBezTo>
                  <a:pt x="6671649" y="7632833"/>
                  <a:pt x="6684288" y="7626197"/>
                  <a:pt x="6695874" y="7626197"/>
                </a:cubicBezTo>
                <a:close/>
                <a:moveTo>
                  <a:pt x="4731846" y="7624042"/>
                </a:moveTo>
                <a:cubicBezTo>
                  <a:pt x="4719755" y="7622564"/>
                  <a:pt x="4705246" y="7627400"/>
                  <a:pt x="4695573" y="7627400"/>
                </a:cubicBezTo>
                <a:cubicBezTo>
                  <a:pt x="4695573" y="7671461"/>
                  <a:pt x="4734264" y="7658565"/>
                  <a:pt x="4753611" y="7658565"/>
                </a:cubicBezTo>
                <a:cubicBezTo>
                  <a:pt x="4753611" y="7633311"/>
                  <a:pt x="4743939" y="7625520"/>
                  <a:pt x="4731846" y="7624042"/>
                </a:cubicBezTo>
                <a:close/>
                <a:moveTo>
                  <a:pt x="6736842" y="7622692"/>
                </a:moveTo>
                <a:cubicBezTo>
                  <a:pt x="6739087" y="7623545"/>
                  <a:pt x="6742081" y="7626958"/>
                  <a:pt x="6748068" y="7630370"/>
                </a:cubicBezTo>
                <a:cubicBezTo>
                  <a:pt x="6736093" y="7637195"/>
                  <a:pt x="6736093" y="7644020"/>
                  <a:pt x="6730106" y="7630370"/>
                </a:cubicBezTo>
                <a:cubicBezTo>
                  <a:pt x="6733100" y="7623545"/>
                  <a:pt x="6734596" y="7621839"/>
                  <a:pt x="6736842" y="7622692"/>
                </a:cubicBezTo>
                <a:close/>
                <a:moveTo>
                  <a:pt x="4772957" y="7595161"/>
                </a:moveTo>
                <a:cubicBezTo>
                  <a:pt x="4772957" y="7627400"/>
                  <a:pt x="4792304" y="7627400"/>
                  <a:pt x="4811648" y="7627400"/>
                </a:cubicBezTo>
                <a:cubicBezTo>
                  <a:pt x="4811648" y="7588713"/>
                  <a:pt x="4792304" y="7595161"/>
                  <a:pt x="4772957" y="7595161"/>
                </a:cubicBezTo>
                <a:close/>
                <a:moveTo>
                  <a:pt x="6362876" y="7580021"/>
                </a:moveTo>
                <a:cubicBezTo>
                  <a:pt x="6385706" y="7576013"/>
                  <a:pt x="6406907" y="7579220"/>
                  <a:pt x="6416690" y="7608077"/>
                </a:cubicBezTo>
                <a:cubicBezTo>
                  <a:pt x="6377553" y="7627315"/>
                  <a:pt x="6338415" y="7640141"/>
                  <a:pt x="6299277" y="7658310"/>
                </a:cubicBezTo>
                <a:cubicBezTo>
                  <a:pt x="6299277" y="7633728"/>
                  <a:pt x="6299277" y="7614490"/>
                  <a:pt x="6299277" y="7595252"/>
                </a:cubicBezTo>
                <a:cubicBezTo>
                  <a:pt x="6315584" y="7595252"/>
                  <a:pt x="6340047" y="7584029"/>
                  <a:pt x="6362876" y="7580021"/>
                </a:cubicBezTo>
                <a:close/>
                <a:moveTo>
                  <a:pt x="6923436" y="7564581"/>
                </a:moveTo>
                <a:cubicBezTo>
                  <a:pt x="6923436" y="7590266"/>
                  <a:pt x="6917449" y="7596687"/>
                  <a:pt x="6905474" y="7596687"/>
                </a:cubicBezTo>
                <a:cubicBezTo>
                  <a:pt x="6905474" y="7571002"/>
                  <a:pt x="6917449" y="7564581"/>
                  <a:pt x="6923436" y="7564581"/>
                </a:cubicBezTo>
                <a:close/>
                <a:moveTo>
                  <a:pt x="6961258" y="7531402"/>
                </a:moveTo>
                <a:cubicBezTo>
                  <a:pt x="6961258" y="7550667"/>
                  <a:pt x="6961258" y="7563511"/>
                  <a:pt x="6948133" y="7563511"/>
                </a:cubicBezTo>
                <a:cubicBezTo>
                  <a:pt x="6948133" y="7544246"/>
                  <a:pt x="6948133" y="7531402"/>
                  <a:pt x="6961258" y="7531402"/>
                </a:cubicBezTo>
                <a:close/>
                <a:moveTo>
                  <a:pt x="6519027" y="7531284"/>
                </a:moveTo>
                <a:cubicBezTo>
                  <a:pt x="6530892" y="7532276"/>
                  <a:pt x="6542686" y="7536242"/>
                  <a:pt x="6554142" y="7544174"/>
                </a:cubicBezTo>
                <a:cubicBezTo>
                  <a:pt x="6519780" y="7571937"/>
                  <a:pt x="6471213" y="7623993"/>
                  <a:pt x="6433301" y="7594061"/>
                </a:cubicBezTo>
                <a:lnTo>
                  <a:pt x="6421498" y="7580258"/>
                </a:lnTo>
                <a:lnTo>
                  <a:pt x="6424521" y="7590114"/>
                </a:lnTo>
                <a:cubicBezTo>
                  <a:pt x="6424521" y="7594930"/>
                  <a:pt x="6422881" y="7599746"/>
                  <a:pt x="6419598" y="7606167"/>
                </a:cubicBezTo>
                <a:cubicBezTo>
                  <a:pt x="6419598" y="7599746"/>
                  <a:pt x="6413034" y="7593325"/>
                  <a:pt x="6413034" y="7593325"/>
                </a:cubicBezTo>
                <a:lnTo>
                  <a:pt x="6418630" y="7576903"/>
                </a:lnTo>
                <a:lnTo>
                  <a:pt x="6417775" y="7575903"/>
                </a:lnTo>
                <a:lnTo>
                  <a:pt x="6419363" y="7574751"/>
                </a:lnTo>
                <a:lnTo>
                  <a:pt x="6419598" y="7574061"/>
                </a:lnTo>
                <a:lnTo>
                  <a:pt x="6419730" y="7574486"/>
                </a:lnTo>
                <a:lnTo>
                  <a:pt x="6449207" y="7553098"/>
                </a:lnTo>
                <a:cubicBezTo>
                  <a:pt x="6471300" y="7539217"/>
                  <a:pt x="6495302" y="7529301"/>
                  <a:pt x="6519027" y="7531284"/>
                </a:cubicBezTo>
                <a:close/>
                <a:moveTo>
                  <a:pt x="5068792" y="7529070"/>
                </a:moveTo>
                <a:cubicBezTo>
                  <a:pt x="5047295" y="7529070"/>
                  <a:pt x="5026605" y="7533906"/>
                  <a:pt x="5010484" y="7556473"/>
                </a:cubicBezTo>
                <a:cubicBezTo>
                  <a:pt x="4991137" y="7582265"/>
                  <a:pt x="4958895" y="7575817"/>
                  <a:pt x="4939551" y="7582265"/>
                </a:cubicBezTo>
                <a:cubicBezTo>
                  <a:pt x="4913753" y="7588713"/>
                  <a:pt x="4887960" y="7595161"/>
                  <a:pt x="4868615" y="7595161"/>
                </a:cubicBezTo>
                <a:cubicBezTo>
                  <a:pt x="4868615" y="7627400"/>
                  <a:pt x="4887960" y="7633848"/>
                  <a:pt x="4900856" y="7620952"/>
                </a:cubicBezTo>
                <a:cubicBezTo>
                  <a:pt x="4926649" y="7601609"/>
                  <a:pt x="4939551" y="7588713"/>
                  <a:pt x="4965344" y="7588713"/>
                </a:cubicBezTo>
                <a:cubicBezTo>
                  <a:pt x="4984690" y="7582265"/>
                  <a:pt x="5004035" y="7582265"/>
                  <a:pt x="5023383" y="7575817"/>
                </a:cubicBezTo>
                <a:cubicBezTo>
                  <a:pt x="5023383" y="7569369"/>
                  <a:pt x="5035205" y="7562921"/>
                  <a:pt x="5042727" y="7562921"/>
                </a:cubicBezTo>
                <a:cubicBezTo>
                  <a:pt x="5073897" y="7562921"/>
                  <a:pt x="5099689" y="7562921"/>
                  <a:pt x="5131933" y="7562921"/>
                </a:cubicBezTo>
                <a:cubicBezTo>
                  <a:pt x="5131933" y="7556473"/>
                  <a:pt x="5131933" y="7543577"/>
                  <a:pt x="5131933" y="7530682"/>
                </a:cubicBezTo>
                <a:cubicBezTo>
                  <a:pt x="5112589" y="7533906"/>
                  <a:pt x="5090285" y="7529070"/>
                  <a:pt x="5068792" y="7529070"/>
                </a:cubicBezTo>
                <a:close/>
                <a:moveTo>
                  <a:pt x="6549994" y="7520599"/>
                </a:moveTo>
                <a:cubicBezTo>
                  <a:pt x="6552989" y="7520599"/>
                  <a:pt x="6555979" y="7524011"/>
                  <a:pt x="6558975" y="7530836"/>
                </a:cubicBezTo>
                <a:cubicBezTo>
                  <a:pt x="6552989" y="7544486"/>
                  <a:pt x="6547000" y="7544486"/>
                  <a:pt x="6541013" y="7530836"/>
                </a:cubicBezTo>
                <a:cubicBezTo>
                  <a:pt x="6544005" y="7524011"/>
                  <a:pt x="6547000" y="7520599"/>
                  <a:pt x="6549994" y="7520599"/>
                </a:cubicBezTo>
                <a:close/>
                <a:moveTo>
                  <a:pt x="7037161" y="7498226"/>
                </a:moveTo>
                <a:cubicBezTo>
                  <a:pt x="7037161" y="7535118"/>
                  <a:pt x="7018715" y="7528970"/>
                  <a:pt x="7000269" y="7528970"/>
                </a:cubicBezTo>
                <a:cubicBezTo>
                  <a:pt x="7000269" y="7498226"/>
                  <a:pt x="7024864" y="7498226"/>
                  <a:pt x="7037161" y="7498226"/>
                </a:cubicBezTo>
                <a:close/>
                <a:moveTo>
                  <a:pt x="6675160" y="7469436"/>
                </a:moveTo>
                <a:cubicBezTo>
                  <a:pt x="6688968" y="7469996"/>
                  <a:pt x="6702327" y="7474748"/>
                  <a:pt x="6714821" y="7485882"/>
                </a:cubicBezTo>
                <a:cubicBezTo>
                  <a:pt x="6664842" y="7511950"/>
                  <a:pt x="6595158" y="7596673"/>
                  <a:pt x="6550492" y="7518468"/>
                </a:cubicBezTo>
                <a:cubicBezTo>
                  <a:pt x="6588775" y="7503804"/>
                  <a:pt x="6633738" y="7467756"/>
                  <a:pt x="6675160" y="7469436"/>
                </a:cubicBezTo>
                <a:close/>
                <a:moveTo>
                  <a:pt x="6708736" y="7466812"/>
                </a:moveTo>
                <a:lnTo>
                  <a:pt x="6707944" y="7469064"/>
                </a:lnTo>
                <a:cubicBezTo>
                  <a:pt x="6707036" y="7471644"/>
                  <a:pt x="6706404" y="7473438"/>
                  <a:pt x="6706404" y="7473438"/>
                </a:cubicBezTo>
                <a:close/>
                <a:moveTo>
                  <a:pt x="6713340" y="7453728"/>
                </a:moveTo>
                <a:lnTo>
                  <a:pt x="6711562" y="7458781"/>
                </a:lnTo>
                <a:lnTo>
                  <a:pt x="6708736" y="7466812"/>
                </a:lnTo>
                <a:lnTo>
                  <a:pt x="6711140" y="7459978"/>
                </a:lnTo>
                <a:close/>
                <a:moveTo>
                  <a:pt x="6713982" y="7451902"/>
                </a:moveTo>
                <a:cubicBezTo>
                  <a:pt x="6714614" y="7450107"/>
                  <a:pt x="6714456" y="7450556"/>
                  <a:pt x="6713864" y="7452238"/>
                </a:cubicBezTo>
                <a:lnTo>
                  <a:pt x="6713340" y="7453728"/>
                </a:lnTo>
                <a:close/>
                <a:moveTo>
                  <a:pt x="7157576" y="7408170"/>
                </a:moveTo>
                <a:cubicBezTo>
                  <a:pt x="7163725" y="7428078"/>
                  <a:pt x="7163725" y="7453515"/>
                  <a:pt x="7169873" y="7473422"/>
                </a:cubicBezTo>
                <a:cubicBezTo>
                  <a:pt x="7157576" y="7473422"/>
                  <a:pt x="7145278" y="7473422"/>
                  <a:pt x="7132981" y="7473422"/>
                </a:cubicBezTo>
                <a:cubicBezTo>
                  <a:pt x="7139130" y="7447985"/>
                  <a:pt x="7145278" y="7428078"/>
                  <a:pt x="7157576" y="7408170"/>
                </a:cubicBezTo>
                <a:close/>
                <a:moveTo>
                  <a:pt x="6859755" y="7367654"/>
                </a:moveTo>
                <a:cubicBezTo>
                  <a:pt x="6875043" y="7368179"/>
                  <a:pt x="6888787" y="7376704"/>
                  <a:pt x="6899676" y="7397813"/>
                </a:cubicBezTo>
                <a:cubicBezTo>
                  <a:pt x="6862493" y="7410804"/>
                  <a:pt x="6830622" y="7423794"/>
                  <a:pt x="6792377" y="7443280"/>
                </a:cubicBezTo>
                <a:cubicBezTo>
                  <a:pt x="6766880" y="7455188"/>
                  <a:pt x="6735010" y="7487664"/>
                  <a:pt x="6715887" y="7455188"/>
                </a:cubicBezTo>
                <a:cubicBezTo>
                  <a:pt x="6754132" y="7436514"/>
                  <a:pt x="6813890" y="7366081"/>
                  <a:pt x="6859755" y="7367654"/>
                </a:cubicBezTo>
                <a:close/>
                <a:moveTo>
                  <a:pt x="6906002" y="7365514"/>
                </a:moveTo>
                <a:cubicBezTo>
                  <a:pt x="6912322" y="7371935"/>
                  <a:pt x="6918642" y="7378357"/>
                  <a:pt x="6918642" y="7384778"/>
                </a:cubicBezTo>
                <a:cubicBezTo>
                  <a:pt x="6912322" y="7391199"/>
                  <a:pt x="6906002" y="7397620"/>
                  <a:pt x="6900735" y="7384778"/>
                </a:cubicBezTo>
                <a:cubicBezTo>
                  <a:pt x="6900735" y="7371935"/>
                  <a:pt x="6906002" y="7365514"/>
                  <a:pt x="6906002" y="7365514"/>
                </a:cubicBezTo>
                <a:close/>
                <a:moveTo>
                  <a:pt x="6951772" y="7346553"/>
                </a:moveTo>
                <a:cubicBezTo>
                  <a:pt x="6951772" y="7383445"/>
                  <a:pt x="6918704" y="7383445"/>
                  <a:pt x="6905477" y="7364999"/>
                </a:cubicBezTo>
                <a:cubicBezTo>
                  <a:pt x="6918704" y="7358851"/>
                  <a:pt x="6931931" y="7352702"/>
                  <a:pt x="6951772" y="7346553"/>
                </a:cubicBezTo>
                <a:close/>
                <a:moveTo>
                  <a:pt x="7174557" y="7199619"/>
                </a:moveTo>
                <a:cubicBezTo>
                  <a:pt x="7174557" y="7249662"/>
                  <a:pt x="7155005" y="7268827"/>
                  <a:pt x="7128936" y="7287993"/>
                </a:cubicBezTo>
                <a:cubicBezTo>
                  <a:pt x="7090919" y="7307158"/>
                  <a:pt x="7058332" y="7326323"/>
                  <a:pt x="7019229" y="7345489"/>
                </a:cubicBezTo>
                <a:cubicBezTo>
                  <a:pt x="7051815" y="7256050"/>
                  <a:pt x="7122419" y="7244338"/>
                  <a:pt x="7174557" y="7199619"/>
                </a:cubicBezTo>
                <a:close/>
                <a:moveTo>
                  <a:pt x="7300454" y="7180662"/>
                </a:moveTo>
                <a:cubicBezTo>
                  <a:pt x="7306774" y="7187084"/>
                  <a:pt x="7306774" y="7193506"/>
                  <a:pt x="7312041" y="7199927"/>
                </a:cubicBezTo>
                <a:cubicBezTo>
                  <a:pt x="7306774" y="7206349"/>
                  <a:pt x="7300454" y="7212771"/>
                  <a:pt x="7294134" y="7199927"/>
                </a:cubicBezTo>
                <a:cubicBezTo>
                  <a:pt x="7294134" y="7193506"/>
                  <a:pt x="7300454" y="7187084"/>
                  <a:pt x="7300454" y="7180662"/>
                </a:cubicBezTo>
                <a:close/>
                <a:moveTo>
                  <a:pt x="7393171" y="7122257"/>
                </a:moveTo>
                <a:cubicBezTo>
                  <a:pt x="7396165" y="7122257"/>
                  <a:pt x="7399159" y="7125468"/>
                  <a:pt x="7402152" y="7131889"/>
                </a:cubicBezTo>
                <a:cubicBezTo>
                  <a:pt x="7402152" y="7135099"/>
                  <a:pt x="7400656" y="7136704"/>
                  <a:pt x="7399159" y="7139112"/>
                </a:cubicBezTo>
                <a:lnTo>
                  <a:pt x="7396276" y="7150706"/>
                </a:lnTo>
                <a:lnTo>
                  <a:pt x="7397356" y="7152336"/>
                </a:lnTo>
                <a:cubicBezTo>
                  <a:pt x="7372077" y="7165050"/>
                  <a:pt x="7327839" y="7222262"/>
                  <a:pt x="7303614" y="7177764"/>
                </a:cubicBezTo>
                <a:cubicBezTo>
                  <a:pt x="7327839" y="7158693"/>
                  <a:pt x="7359438" y="7145979"/>
                  <a:pt x="7384716" y="7133265"/>
                </a:cubicBezTo>
                <a:lnTo>
                  <a:pt x="7390024" y="7141273"/>
                </a:lnTo>
                <a:lnTo>
                  <a:pt x="7384190" y="7131889"/>
                </a:lnTo>
                <a:cubicBezTo>
                  <a:pt x="7387184" y="7125468"/>
                  <a:pt x="7390178" y="7122257"/>
                  <a:pt x="7393171" y="7122257"/>
                </a:cubicBezTo>
                <a:close/>
                <a:moveTo>
                  <a:pt x="5888582" y="7100821"/>
                </a:moveTo>
                <a:cubicBezTo>
                  <a:pt x="5888582" y="7126612"/>
                  <a:pt x="5895026" y="7133060"/>
                  <a:pt x="5907925" y="7133060"/>
                </a:cubicBezTo>
                <a:cubicBezTo>
                  <a:pt x="5907925" y="7107269"/>
                  <a:pt x="5895026" y="7100821"/>
                  <a:pt x="5888582" y="7100821"/>
                </a:cubicBezTo>
                <a:close/>
                <a:moveTo>
                  <a:pt x="7447974" y="7098071"/>
                </a:moveTo>
                <a:cubicBezTo>
                  <a:pt x="7453481" y="7098362"/>
                  <a:pt x="7458784" y="7099913"/>
                  <a:pt x="7463679" y="7103016"/>
                </a:cubicBezTo>
                <a:cubicBezTo>
                  <a:pt x="7444098" y="7109221"/>
                  <a:pt x="7417990" y="7146450"/>
                  <a:pt x="7398409" y="7121631"/>
                </a:cubicBezTo>
                <a:cubicBezTo>
                  <a:pt x="7413095" y="7107669"/>
                  <a:pt x="7431452" y="7097199"/>
                  <a:pt x="7447974" y="7098071"/>
                </a:cubicBezTo>
                <a:close/>
                <a:moveTo>
                  <a:pt x="6649030" y="7074116"/>
                </a:moveTo>
                <a:cubicBezTo>
                  <a:pt x="6650527" y="7075822"/>
                  <a:pt x="6652024" y="7082647"/>
                  <a:pt x="6658011" y="7089472"/>
                </a:cubicBezTo>
                <a:cubicBezTo>
                  <a:pt x="6652024" y="7089472"/>
                  <a:pt x="6646036" y="7089472"/>
                  <a:pt x="6640049" y="7089472"/>
                </a:cubicBezTo>
                <a:cubicBezTo>
                  <a:pt x="6646037" y="7075822"/>
                  <a:pt x="6647534" y="7072410"/>
                  <a:pt x="6649030" y="7074116"/>
                </a:cubicBezTo>
                <a:close/>
                <a:moveTo>
                  <a:pt x="6017554" y="7068581"/>
                </a:moveTo>
                <a:cubicBezTo>
                  <a:pt x="6017554" y="7094373"/>
                  <a:pt x="6024005" y="7100821"/>
                  <a:pt x="6036901" y="7100821"/>
                </a:cubicBezTo>
                <a:cubicBezTo>
                  <a:pt x="6036901" y="7081477"/>
                  <a:pt x="6030453" y="7068581"/>
                  <a:pt x="6017554" y="7068581"/>
                </a:cubicBezTo>
                <a:close/>
                <a:moveTo>
                  <a:pt x="7572643" y="7066910"/>
                </a:moveTo>
                <a:cubicBezTo>
                  <a:pt x="7572643" y="7092597"/>
                  <a:pt x="7565818" y="7099019"/>
                  <a:pt x="7545343" y="7099019"/>
                </a:cubicBezTo>
                <a:cubicBezTo>
                  <a:pt x="7545343" y="7079754"/>
                  <a:pt x="7552168" y="7066910"/>
                  <a:pt x="7572643" y="7066910"/>
                </a:cubicBezTo>
                <a:close/>
                <a:moveTo>
                  <a:pt x="7601219" y="7038470"/>
                </a:moveTo>
                <a:cubicBezTo>
                  <a:pt x="7601219" y="7063907"/>
                  <a:pt x="7595232" y="7070543"/>
                  <a:pt x="7583257" y="7070543"/>
                </a:cubicBezTo>
                <a:cubicBezTo>
                  <a:pt x="7583257" y="7050636"/>
                  <a:pt x="7589244" y="7038470"/>
                  <a:pt x="7601219" y="7038470"/>
                </a:cubicBezTo>
                <a:close/>
                <a:moveTo>
                  <a:pt x="5831616" y="6979385"/>
                </a:moveTo>
                <a:cubicBezTo>
                  <a:pt x="5831616" y="7018072"/>
                  <a:pt x="5850963" y="7011624"/>
                  <a:pt x="5870309" y="7011624"/>
                </a:cubicBezTo>
                <a:cubicBezTo>
                  <a:pt x="5870309" y="6972937"/>
                  <a:pt x="5844515" y="6979385"/>
                  <a:pt x="5831616" y="6979385"/>
                </a:cubicBezTo>
                <a:close/>
                <a:moveTo>
                  <a:pt x="7684776" y="6978552"/>
                </a:moveTo>
                <a:cubicBezTo>
                  <a:pt x="7696410" y="6976961"/>
                  <a:pt x="7710371" y="6981736"/>
                  <a:pt x="7719678" y="6981736"/>
                </a:cubicBezTo>
                <a:cubicBezTo>
                  <a:pt x="7719678" y="7032670"/>
                  <a:pt x="7682449" y="7013570"/>
                  <a:pt x="7663834" y="7013570"/>
                </a:cubicBezTo>
                <a:cubicBezTo>
                  <a:pt x="7663834" y="6988103"/>
                  <a:pt x="7673142" y="6980144"/>
                  <a:pt x="7684776" y="6978552"/>
                </a:cubicBezTo>
                <a:close/>
                <a:moveTo>
                  <a:pt x="5959517" y="6947145"/>
                </a:moveTo>
                <a:cubicBezTo>
                  <a:pt x="5940168" y="6953593"/>
                  <a:pt x="5927276" y="6972937"/>
                  <a:pt x="5907925" y="6979385"/>
                </a:cubicBezTo>
                <a:cubicBezTo>
                  <a:pt x="5895026" y="6985833"/>
                  <a:pt x="5888582" y="6992281"/>
                  <a:pt x="5888582" y="7011624"/>
                </a:cubicBezTo>
                <a:cubicBezTo>
                  <a:pt x="5901477" y="6998729"/>
                  <a:pt x="5920820" y="6998729"/>
                  <a:pt x="5933720" y="6979385"/>
                </a:cubicBezTo>
                <a:cubicBezTo>
                  <a:pt x="5946619" y="6979385"/>
                  <a:pt x="5959517" y="6972937"/>
                  <a:pt x="5959517" y="6947145"/>
                </a:cubicBezTo>
                <a:close/>
                <a:moveTo>
                  <a:pt x="6863995" y="6945961"/>
                </a:moveTo>
                <a:cubicBezTo>
                  <a:pt x="6874213" y="6945596"/>
                  <a:pt x="6884521" y="6946509"/>
                  <a:pt x="6894929" y="6948945"/>
                </a:cubicBezTo>
                <a:cubicBezTo>
                  <a:pt x="6862904" y="7007401"/>
                  <a:pt x="6811664" y="7013896"/>
                  <a:pt x="6766828" y="7033381"/>
                </a:cubicBezTo>
                <a:cubicBezTo>
                  <a:pt x="6742809" y="7042312"/>
                  <a:pt x="6712185" y="7077426"/>
                  <a:pt x="6684864" y="7075244"/>
                </a:cubicBezTo>
                <a:lnTo>
                  <a:pt x="6671792" y="7070841"/>
                </a:lnTo>
                <a:lnTo>
                  <a:pt x="6661007" y="7084722"/>
                </a:lnTo>
                <a:cubicBezTo>
                  <a:pt x="6658761" y="7084722"/>
                  <a:pt x="6657265" y="7079906"/>
                  <a:pt x="6654271" y="7070274"/>
                </a:cubicBezTo>
                <a:cubicBezTo>
                  <a:pt x="6657265" y="7063852"/>
                  <a:pt x="6658762" y="7060641"/>
                  <a:pt x="6661007" y="7060641"/>
                </a:cubicBezTo>
                <a:lnTo>
                  <a:pt x="6663692" y="7062945"/>
                </a:lnTo>
                <a:lnTo>
                  <a:pt x="6659010" y="7058279"/>
                </a:lnTo>
                <a:cubicBezTo>
                  <a:pt x="6725329" y="7013760"/>
                  <a:pt x="6792466" y="6948522"/>
                  <a:pt x="6863995" y="6945961"/>
                </a:cubicBezTo>
                <a:close/>
                <a:moveTo>
                  <a:pt x="6951737" y="6919979"/>
                </a:moveTo>
                <a:cubicBezTo>
                  <a:pt x="6951737" y="6940454"/>
                  <a:pt x="6938087" y="6947279"/>
                  <a:pt x="6924437" y="6947279"/>
                </a:cubicBezTo>
                <a:cubicBezTo>
                  <a:pt x="6924437" y="6926804"/>
                  <a:pt x="6938087" y="6919979"/>
                  <a:pt x="6951737" y="6919979"/>
                </a:cubicBezTo>
                <a:close/>
                <a:moveTo>
                  <a:pt x="6999271" y="6891539"/>
                </a:moveTo>
                <a:cubicBezTo>
                  <a:pt x="6999271" y="6910803"/>
                  <a:pt x="6993284" y="6923645"/>
                  <a:pt x="6981309" y="6923645"/>
                </a:cubicBezTo>
                <a:cubicBezTo>
                  <a:pt x="6981309" y="6897960"/>
                  <a:pt x="6987296" y="6891539"/>
                  <a:pt x="6999271" y="6891539"/>
                </a:cubicBezTo>
                <a:close/>
                <a:moveTo>
                  <a:pt x="6056250" y="6889114"/>
                </a:moveTo>
                <a:cubicBezTo>
                  <a:pt x="6056250" y="6927802"/>
                  <a:pt x="6080969" y="6921354"/>
                  <a:pt x="6093865" y="6921354"/>
                </a:cubicBezTo>
                <a:cubicBezTo>
                  <a:pt x="6093865" y="6882666"/>
                  <a:pt x="6075588" y="6889114"/>
                  <a:pt x="6056250" y="6889114"/>
                </a:cubicBezTo>
                <a:close/>
                <a:moveTo>
                  <a:pt x="7913961" y="6858360"/>
                </a:moveTo>
                <a:cubicBezTo>
                  <a:pt x="7913961" y="6909960"/>
                  <a:pt x="7901017" y="6929310"/>
                  <a:pt x="7868655" y="6935760"/>
                </a:cubicBezTo>
                <a:cubicBezTo>
                  <a:pt x="7829821" y="6948660"/>
                  <a:pt x="7790988" y="6961560"/>
                  <a:pt x="7758626" y="6948660"/>
                </a:cubicBezTo>
                <a:cubicBezTo>
                  <a:pt x="7797460" y="6884160"/>
                  <a:pt x="7855711" y="6877710"/>
                  <a:pt x="7913961" y="6858360"/>
                </a:cubicBezTo>
                <a:close/>
                <a:moveTo>
                  <a:pt x="7040171" y="6855718"/>
                </a:moveTo>
                <a:cubicBezTo>
                  <a:pt x="7051805" y="6854086"/>
                  <a:pt x="7065766" y="6858981"/>
                  <a:pt x="7075073" y="6858981"/>
                </a:cubicBezTo>
                <a:cubicBezTo>
                  <a:pt x="7075073" y="6904670"/>
                  <a:pt x="7037844" y="6891616"/>
                  <a:pt x="7019229" y="6891616"/>
                </a:cubicBezTo>
                <a:cubicBezTo>
                  <a:pt x="7019229" y="6865508"/>
                  <a:pt x="7028536" y="6857349"/>
                  <a:pt x="7040171" y="6855718"/>
                </a:cubicBezTo>
                <a:close/>
                <a:moveTo>
                  <a:pt x="8302674" y="6855494"/>
                </a:moveTo>
                <a:cubicBezTo>
                  <a:pt x="8302674" y="6895175"/>
                  <a:pt x="8284228" y="6888561"/>
                  <a:pt x="8265782" y="6888561"/>
                </a:cubicBezTo>
                <a:cubicBezTo>
                  <a:pt x="8265782" y="6848880"/>
                  <a:pt x="8290377" y="6855494"/>
                  <a:pt x="8302674" y="6855494"/>
                </a:cubicBezTo>
                <a:close/>
                <a:moveTo>
                  <a:pt x="7151945" y="6792002"/>
                </a:moveTo>
                <a:cubicBezTo>
                  <a:pt x="7158770" y="6805274"/>
                  <a:pt x="7172420" y="6811910"/>
                  <a:pt x="7179245" y="6825181"/>
                </a:cubicBezTo>
                <a:cubicBezTo>
                  <a:pt x="7172420" y="6831817"/>
                  <a:pt x="7158770" y="6837347"/>
                  <a:pt x="7151945" y="6857254"/>
                </a:cubicBezTo>
                <a:cubicBezTo>
                  <a:pt x="7151945" y="6831817"/>
                  <a:pt x="7151945" y="6811910"/>
                  <a:pt x="7151945" y="6792002"/>
                </a:cubicBezTo>
                <a:close/>
                <a:moveTo>
                  <a:pt x="7321499" y="6749346"/>
                </a:moveTo>
                <a:cubicBezTo>
                  <a:pt x="7290409" y="6775836"/>
                  <a:pt x="7258247" y="6802326"/>
                  <a:pt x="7232518" y="6828816"/>
                </a:cubicBezTo>
                <a:cubicBezTo>
                  <a:pt x="7232518" y="6808948"/>
                  <a:pt x="7232518" y="6789081"/>
                  <a:pt x="7232518" y="6762591"/>
                </a:cubicBezTo>
                <a:cubicBezTo>
                  <a:pt x="7258247" y="6755969"/>
                  <a:pt x="7290409" y="6755969"/>
                  <a:pt x="7321499" y="6749346"/>
                </a:cubicBezTo>
                <a:close/>
                <a:moveTo>
                  <a:pt x="6793031" y="6735439"/>
                </a:moveTo>
                <a:cubicBezTo>
                  <a:pt x="6793031" y="6754782"/>
                  <a:pt x="6799479" y="6761230"/>
                  <a:pt x="6812376" y="6761230"/>
                </a:cubicBezTo>
                <a:cubicBezTo>
                  <a:pt x="6812376" y="6741887"/>
                  <a:pt x="6805928" y="6735439"/>
                  <a:pt x="6793031" y="6735439"/>
                </a:cubicBezTo>
                <a:close/>
                <a:moveTo>
                  <a:pt x="8137805" y="6735125"/>
                </a:moveTo>
                <a:cubicBezTo>
                  <a:pt x="8151127" y="6735125"/>
                  <a:pt x="8162400" y="6735125"/>
                  <a:pt x="8174697" y="6735125"/>
                </a:cubicBezTo>
                <a:cubicBezTo>
                  <a:pt x="8174697" y="6753740"/>
                  <a:pt x="8174697" y="6772354"/>
                  <a:pt x="8174697" y="6790969"/>
                </a:cubicBezTo>
                <a:cubicBezTo>
                  <a:pt x="8162400" y="6790969"/>
                  <a:pt x="8151127" y="6790969"/>
                  <a:pt x="8137805" y="6790969"/>
                </a:cubicBezTo>
                <a:cubicBezTo>
                  <a:pt x="8137805" y="6772354"/>
                  <a:pt x="8137805" y="6753740"/>
                  <a:pt x="8137805" y="6735125"/>
                </a:cubicBezTo>
                <a:close/>
                <a:moveTo>
                  <a:pt x="7184054" y="6703356"/>
                </a:moveTo>
                <a:cubicBezTo>
                  <a:pt x="7184054" y="6734099"/>
                  <a:pt x="7164788" y="6734099"/>
                  <a:pt x="7151945" y="6734099"/>
                </a:cubicBezTo>
                <a:cubicBezTo>
                  <a:pt x="7151945" y="6697207"/>
                  <a:pt x="7171210" y="6703356"/>
                  <a:pt x="7184054" y="6703356"/>
                </a:cubicBezTo>
                <a:close/>
                <a:moveTo>
                  <a:pt x="6831721" y="6703199"/>
                </a:moveTo>
                <a:cubicBezTo>
                  <a:pt x="6831721" y="6735439"/>
                  <a:pt x="6851066" y="6735439"/>
                  <a:pt x="6870411" y="6735439"/>
                </a:cubicBezTo>
                <a:cubicBezTo>
                  <a:pt x="6870411" y="6696751"/>
                  <a:pt x="6844618" y="6703199"/>
                  <a:pt x="6831721" y="6703199"/>
                </a:cubicBezTo>
                <a:close/>
                <a:moveTo>
                  <a:pt x="6434573" y="6703199"/>
                </a:moveTo>
                <a:cubicBezTo>
                  <a:pt x="6434573" y="6735439"/>
                  <a:pt x="6453917" y="6735439"/>
                  <a:pt x="6473264" y="6735439"/>
                </a:cubicBezTo>
                <a:cubicBezTo>
                  <a:pt x="6473264" y="6696751"/>
                  <a:pt x="6453917" y="6703199"/>
                  <a:pt x="6434573" y="6703199"/>
                </a:cubicBezTo>
                <a:close/>
                <a:moveTo>
                  <a:pt x="8265779" y="6701949"/>
                </a:moveTo>
                <a:cubicBezTo>
                  <a:pt x="8277754" y="6701949"/>
                  <a:pt x="8283741" y="6708370"/>
                  <a:pt x="8283741" y="6734055"/>
                </a:cubicBezTo>
                <a:cubicBezTo>
                  <a:pt x="8271766" y="6734055"/>
                  <a:pt x="8265779" y="6721213"/>
                  <a:pt x="8265779" y="6701949"/>
                </a:cubicBezTo>
                <a:close/>
                <a:moveTo>
                  <a:pt x="7378379" y="6701949"/>
                </a:moveTo>
                <a:cubicBezTo>
                  <a:pt x="7371958" y="6720564"/>
                  <a:pt x="7365536" y="6739178"/>
                  <a:pt x="7359115" y="6757793"/>
                </a:cubicBezTo>
                <a:cubicBezTo>
                  <a:pt x="7352694" y="6745383"/>
                  <a:pt x="7346273" y="6732974"/>
                  <a:pt x="7346273" y="6720564"/>
                </a:cubicBezTo>
                <a:cubicBezTo>
                  <a:pt x="7352694" y="6714359"/>
                  <a:pt x="7365536" y="6708154"/>
                  <a:pt x="7378379" y="6701949"/>
                </a:cubicBezTo>
                <a:close/>
                <a:moveTo>
                  <a:pt x="8227862" y="6673512"/>
                </a:moveTo>
                <a:cubicBezTo>
                  <a:pt x="8233849" y="6673512"/>
                  <a:pt x="8239837" y="6673512"/>
                  <a:pt x="8245824" y="6673512"/>
                </a:cubicBezTo>
                <a:cubicBezTo>
                  <a:pt x="8245824" y="6693093"/>
                  <a:pt x="8245824" y="6712674"/>
                  <a:pt x="8245824" y="6738782"/>
                </a:cubicBezTo>
                <a:cubicBezTo>
                  <a:pt x="8239837" y="6738782"/>
                  <a:pt x="8233849" y="6738782"/>
                  <a:pt x="8227862" y="6738782"/>
                </a:cubicBezTo>
                <a:cubicBezTo>
                  <a:pt x="8227862" y="6712674"/>
                  <a:pt x="8227862" y="6693093"/>
                  <a:pt x="8227862" y="6673512"/>
                </a:cubicBezTo>
                <a:close/>
                <a:moveTo>
                  <a:pt x="7417366" y="6673512"/>
                </a:moveTo>
                <a:cubicBezTo>
                  <a:pt x="7429341" y="6673512"/>
                  <a:pt x="7435328" y="6679933"/>
                  <a:pt x="7435328" y="6705618"/>
                </a:cubicBezTo>
                <a:cubicBezTo>
                  <a:pt x="7423353" y="6705618"/>
                  <a:pt x="7417366" y="6692776"/>
                  <a:pt x="7417366" y="6673512"/>
                </a:cubicBezTo>
                <a:close/>
                <a:moveTo>
                  <a:pt x="6901578" y="6670960"/>
                </a:moveTo>
                <a:cubicBezTo>
                  <a:pt x="6901578" y="6690303"/>
                  <a:pt x="6908026" y="6703199"/>
                  <a:pt x="6920924" y="6703199"/>
                </a:cubicBezTo>
                <a:cubicBezTo>
                  <a:pt x="6920924" y="6677408"/>
                  <a:pt x="6914475" y="6670960"/>
                  <a:pt x="6901578" y="6670960"/>
                </a:cubicBezTo>
                <a:close/>
                <a:moveTo>
                  <a:pt x="6530226" y="6670960"/>
                </a:moveTo>
                <a:cubicBezTo>
                  <a:pt x="6530226" y="6703199"/>
                  <a:pt x="6549574" y="6703199"/>
                  <a:pt x="6562471" y="6703199"/>
                </a:cubicBezTo>
                <a:cubicBezTo>
                  <a:pt x="6562471" y="6664512"/>
                  <a:pt x="6543126" y="6670960"/>
                  <a:pt x="6530226" y="6670960"/>
                </a:cubicBezTo>
                <a:close/>
                <a:moveTo>
                  <a:pt x="7473745" y="6664909"/>
                </a:moveTo>
                <a:cubicBezTo>
                  <a:pt x="7476739" y="6665712"/>
                  <a:pt x="7479733" y="6668923"/>
                  <a:pt x="7482726" y="6672134"/>
                </a:cubicBezTo>
                <a:cubicBezTo>
                  <a:pt x="7482726" y="6672134"/>
                  <a:pt x="7476739" y="6678555"/>
                  <a:pt x="7476739" y="6691399"/>
                </a:cubicBezTo>
                <a:cubicBezTo>
                  <a:pt x="7470751" y="6684977"/>
                  <a:pt x="7470751" y="6678555"/>
                  <a:pt x="7464764" y="6672134"/>
                </a:cubicBezTo>
                <a:cubicBezTo>
                  <a:pt x="7467758" y="6665712"/>
                  <a:pt x="7470752" y="6664106"/>
                  <a:pt x="7473745" y="6664909"/>
                </a:cubicBezTo>
                <a:close/>
                <a:moveTo>
                  <a:pt x="7492690" y="6650186"/>
                </a:moveTo>
                <a:cubicBezTo>
                  <a:pt x="7498839" y="6649495"/>
                  <a:pt x="7504988" y="6651153"/>
                  <a:pt x="7511136" y="6657236"/>
                </a:cubicBezTo>
                <a:cubicBezTo>
                  <a:pt x="7498839" y="6657236"/>
                  <a:pt x="7480393" y="6677141"/>
                  <a:pt x="7474244" y="6657236"/>
                </a:cubicBezTo>
                <a:cubicBezTo>
                  <a:pt x="7480393" y="6653918"/>
                  <a:pt x="7486542" y="6650877"/>
                  <a:pt x="7492690" y="6650186"/>
                </a:cubicBezTo>
                <a:close/>
                <a:moveTo>
                  <a:pt x="6959614" y="6638720"/>
                </a:moveTo>
                <a:cubicBezTo>
                  <a:pt x="6959614" y="6677408"/>
                  <a:pt x="6985407" y="6670960"/>
                  <a:pt x="6998304" y="6670960"/>
                </a:cubicBezTo>
                <a:cubicBezTo>
                  <a:pt x="6998304" y="6632272"/>
                  <a:pt x="6972510" y="6638720"/>
                  <a:pt x="6959614" y="6638720"/>
                </a:cubicBezTo>
                <a:close/>
                <a:moveTo>
                  <a:pt x="7507300" y="6626078"/>
                </a:moveTo>
                <a:lnTo>
                  <a:pt x="7504216" y="6634870"/>
                </a:lnTo>
                <a:cubicBezTo>
                  <a:pt x="7503311" y="6637449"/>
                  <a:pt x="7502681" y="6639244"/>
                  <a:pt x="7502681" y="6639244"/>
                </a:cubicBezTo>
                <a:close/>
                <a:moveTo>
                  <a:pt x="7507470" y="6625594"/>
                </a:moveTo>
                <a:lnTo>
                  <a:pt x="7507300" y="6626078"/>
                </a:lnTo>
                <a:lnTo>
                  <a:pt x="7507403" y="6625784"/>
                </a:lnTo>
                <a:close/>
                <a:moveTo>
                  <a:pt x="7509878" y="6618728"/>
                </a:moveTo>
                <a:lnTo>
                  <a:pt x="7507470" y="6625594"/>
                </a:lnTo>
                <a:lnTo>
                  <a:pt x="7507823" y="6624587"/>
                </a:lnTo>
                <a:close/>
                <a:moveTo>
                  <a:pt x="7510236" y="6617708"/>
                </a:moveTo>
                <a:lnTo>
                  <a:pt x="7509878" y="6618728"/>
                </a:lnTo>
                <a:lnTo>
                  <a:pt x="7510118" y="6618044"/>
                </a:lnTo>
                <a:cubicBezTo>
                  <a:pt x="7510708" y="6616362"/>
                  <a:pt x="7510866" y="6615913"/>
                  <a:pt x="7510236" y="6617708"/>
                </a:cubicBezTo>
                <a:close/>
                <a:moveTo>
                  <a:pt x="7601148" y="6592935"/>
                </a:moveTo>
                <a:cubicBezTo>
                  <a:pt x="7581850" y="6626790"/>
                  <a:pt x="7549687" y="6632433"/>
                  <a:pt x="7517524" y="6639204"/>
                </a:cubicBezTo>
                <a:cubicBezTo>
                  <a:pt x="7517524" y="6632433"/>
                  <a:pt x="7512164" y="6626790"/>
                  <a:pt x="7512164" y="6626790"/>
                </a:cubicBezTo>
                <a:cubicBezTo>
                  <a:pt x="7543255" y="6613248"/>
                  <a:pt x="7568985" y="6599706"/>
                  <a:pt x="7601148" y="6592935"/>
                </a:cubicBezTo>
                <a:close/>
                <a:moveTo>
                  <a:pt x="6171250" y="6517284"/>
                </a:moveTo>
                <a:cubicBezTo>
                  <a:pt x="6171250" y="6555972"/>
                  <a:pt x="6190596" y="6549524"/>
                  <a:pt x="6209943" y="6549524"/>
                </a:cubicBezTo>
                <a:cubicBezTo>
                  <a:pt x="6209943" y="6510836"/>
                  <a:pt x="6184149" y="6517284"/>
                  <a:pt x="6171250" y="6517284"/>
                </a:cubicBezTo>
                <a:close/>
                <a:moveTo>
                  <a:pt x="7718890" y="6517098"/>
                </a:moveTo>
                <a:cubicBezTo>
                  <a:pt x="7718890" y="6548851"/>
                  <a:pt x="7738578" y="6612356"/>
                  <a:pt x="7705765" y="6618706"/>
                </a:cubicBezTo>
                <a:cubicBezTo>
                  <a:pt x="7679514" y="6625057"/>
                  <a:pt x="7659826" y="6606005"/>
                  <a:pt x="7640138" y="6606005"/>
                </a:cubicBezTo>
                <a:cubicBezTo>
                  <a:pt x="7659826" y="6567902"/>
                  <a:pt x="7686077" y="6536150"/>
                  <a:pt x="7718890" y="6517098"/>
                </a:cubicBezTo>
                <a:close/>
                <a:moveTo>
                  <a:pt x="7804924" y="6512359"/>
                </a:moveTo>
                <a:cubicBezTo>
                  <a:pt x="7791697" y="6524657"/>
                  <a:pt x="7771856" y="6536954"/>
                  <a:pt x="7758629" y="6549251"/>
                </a:cubicBezTo>
                <a:cubicBezTo>
                  <a:pt x="7771856" y="6512359"/>
                  <a:pt x="7771856" y="6512359"/>
                  <a:pt x="7804924" y="6512359"/>
                </a:cubicBezTo>
                <a:close/>
                <a:moveTo>
                  <a:pt x="8643876" y="6498140"/>
                </a:moveTo>
                <a:cubicBezTo>
                  <a:pt x="8624375" y="6530457"/>
                  <a:pt x="8624375" y="6530457"/>
                  <a:pt x="8417452" y="6639255"/>
                </a:cubicBezTo>
                <a:cubicBezTo>
                  <a:pt x="8449953" y="6530457"/>
                  <a:pt x="8578874" y="6523993"/>
                  <a:pt x="8643876" y="6498140"/>
                </a:cubicBezTo>
                <a:close/>
                <a:moveTo>
                  <a:pt x="6998304" y="6497941"/>
                </a:moveTo>
                <a:cubicBezTo>
                  <a:pt x="6857514" y="6497941"/>
                  <a:pt x="6799479" y="6523732"/>
                  <a:pt x="6678035" y="6638720"/>
                </a:cubicBezTo>
                <a:cubicBezTo>
                  <a:pt x="6786582" y="6594659"/>
                  <a:pt x="6896204" y="6543076"/>
                  <a:pt x="6998304" y="6497941"/>
                </a:cubicBezTo>
                <a:close/>
                <a:moveTo>
                  <a:pt x="6434573" y="6485045"/>
                </a:moveTo>
                <a:cubicBezTo>
                  <a:pt x="6434573" y="6523732"/>
                  <a:pt x="6453917" y="6517284"/>
                  <a:pt x="6473264" y="6517284"/>
                </a:cubicBezTo>
                <a:cubicBezTo>
                  <a:pt x="6473264" y="6485045"/>
                  <a:pt x="6453917" y="6485045"/>
                  <a:pt x="6434573" y="6485045"/>
                </a:cubicBezTo>
                <a:close/>
                <a:moveTo>
                  <a:pt x="7834466" y="6461630"/>
                </a:moveTo>
                <a:cubicBezTo>
                  <a:pt x="7847309" y="6461630"/>
                  <a:pt x="7866575" y="6455481"/>
                  <a:pt x="7866575" y="6486225"/>
                </a:cubicBezTo>
                <a:cubicBezTo>
                  <a:pt x="7853731" y="6486225"/>
                  <a:pt x="7834466" y="6492373"/>
                  <a:pt x="7834466" y="6461630"/>
                </a:cubicBezTo>
                <a:close/>
                <a:moveTo>
                  <a:pt x="6527810" y="6455626"/>
                </a:moveTo>
                <a:cubicBezTo>
                  <a:pt x="6515719" y="6454686"/>
                  <a:pt x="6501208" y="6459253"/>
                  <a:pt x="6491536" y="6459253"/>
                </a:cubicBezTo>
                <a:cubicBezTo>
                  <a:pt x="6491536" y="6504388"/>
                  <a:pt x="6530226" y="6485045"/>
                  <a:pt x="6549574" y="6485045"/>
                </a:cubicBezTo>
                <a:cubicBezTo>
                  <a:pt x="6549574" y="6463014"/>
                  <a:pt x="6539900" y="6456566"/>
                  <a:pt x="6527810" y="6455626"/>
                </a:cubicBezTo>
                <a:close/>
                <a:moveTo>
                  <a:pt x="8689650" y="6452844"/>
                </a:moveTo>
                <a:lnTo>
                  <a:pt x="8689155" y="6454383"/>
                </a:lnTo>
                <a:cubicBezTo>
                  <a:pt x="8688247" y="6457204"/>
                  <a:pt x="8687615" y="6459167"/>
                  <a:pt x="8687615" y="6459167"/>
                </a:cubicBezTo>
                <a:close/>
                <a:moveTo>
                  <a:pt x="8694544" y="6437633"/>
                </a:moveTo>
                <a:lnTo>
                  <a:pt x="8692773" y="6443139"/>
                </a:lnTo>
                <a:lnTo>
                  <a:pt x="8689650" y="6452844"/>
                </a:lnTo>
                <a:lnTo>
                  <a:pt x="8692351" y="6444447"/>
                </a:lnTo>
                <a:close/>
                <a:moveTo>
                  <a:pt x="8695193" y="6435616"/>
                </a:moveTo>
                <a:cubicBezTo>
                  <a:pt x="8695825" y="6433653"/>
                  <a:pt x="8695667" y="6434144"/>
                  <a:pt x="8695075" y="6435984"/>
                </a:cubicBezTo>
                <a:lnTo>
                  <a:pt x="8694544" y="6437633"/>
                </a:lnTo>
                <a:close/>
                <a:moveTo>
                  <a:pt x="8738701" y="6427044"/>
                </a:moveTo>
                <a:cubicBezTo>
                  <a:pt x="8738701" y="6452729"/>
                  <a:pt x="8720796" y="6459150"/>
                  <a:pt x="8708156" y="6459150"/>
                </a:cubicBezTo>
                <a:cubicBezTo>
                  <a:pt x="8708156" y="6452729"/>
                  <a:pt x="8708156" y="6446308"/>
                  <a:pt x="8701837" y="6440957"/>
                </a:cubicBezTo>
                <a:cubicBezTo>
                  <a:pt x="8714476" y="6433465"/>
                  <a:pt x="8727115" y="6427044"/>
                  <a:pt x="8738701" y="6427044"/>
                </a:cubicBezTo>
                <a:close/>
                <a:moveTo>
                  <a:pt x="6562471" y="6427013"/>
                </a:moveTo>
                <a:cubicBezTo>
                  <a:pt x="6562471" y="6446357"/>
                  <a:pt x="6568921" y="6459253"/>
                  <a:pt x="6581817" y="6459253"/>
                </a:cubicBezTo>
                <a:cubicBezTo>
                  <a:pt x="6581817" y="6433461"/>
                  <a:pt x="6575367" y="6427013"/>
                  <a:pt x="6562471" y="6427013"/>
                </a:cubicBezTo>
                <a:close/>
                <a:moveTo>
                  <a:pt x="8829238" y="6396940"/>
                </a:moveTo>
                <a:cubicBezTo>
                  <a:pt x="8836461" y="6394542"/>
                  <a:pt x="8844488" y="6401313"/>
                  <a:pt x="8847698" y="6418240"/>
                </a:cubicBezTo>
                <a:cubicBezTo>
                  <a:pt x="8834855" y="6418240"/>
                  <a:pt x="8828434" y="6425011"/>
                  <a:pt x="8815592" y="6430654"/>
                </a:cubicBezTo>
                <a:cubicBezTo>
                  <a:pt x="8815592" y="6410905"/>
                  <a:pt x="8822014" y="6399338"/>
                  <a:pt x="8829238" y="6396940"/>
                </a:cubicBezTo>
                <a:close/>
                <a:moveTo>
                  <a:pt x="6620000" y="6395849"/>
                </a:moveTo>
                <a:cubicBezTo>
                  <a:pt x="6620000" y="6415192"/>
                  <a:pt x="6626448" y="6427013"/>
                  <a:pt x="6639344" y="6427013"/>
                </a:cubicBezTo>
                <a:cubicBezTo>
                  <a:pt x="6639344" y="6402296"/>
                  <a:pt x="6632896" y="6395849"/>
                  <a:pt x="6620000" y="6395849"/>
                </a:cubicBezTo>
                <a:close/>
                <a:moveTo>
                  <a:pt x="7943480" y="6393865"/>
                </a:moveTo>
                <a:cubicBezTo>
                  <a:pt x="7955645" y="6400501"/>
                  <a:pt x="7962280" y="6413773"/>
                  <a:pt x="7975550" y="6420408"/>
                </a:cubicBezTo>
                <a:cubicBezTo>
                  <a:pt x="7962280" y="6425938"/>
                  <a:pt x="7955645" y="6445846"/>
                  <a:pt x="7943480" y="6459117"/>
                </a:cubicBezTo>
                <a:cubicBezTo>
                  <a:pt x="7943480" y="6432574"/>
                  <a:pt x="7943480" y="6413773"/>
                  <a:pt x="7943480" y="6393865"/>
                </a:cubicBezTo>
                <a:close/>
                <a:moveTo>
                  <a:pt x="8879017" y="6369515"/>
                </a:moveTo>
                <a:cubicBezTo>
                  <a:pt x="8889100" y="6367121"/>
                  <a:pt x="8898407" y="6368717"/>
                  <a:pt x="8904612" y="6381486"/>
                </a:cubicBezTo>
                <a:cubicBezTo>
                  <a:pt x="8890651" y="6381486"/>
                  <a:pt x="8876690" y="6395851"/>
                  <a:pt x="8862729" y="6392259"/>
                </a:cubicBezTo>
                <a:lnTo>
                  <a:pt x="8853277" y="6384965"/>
                </a:lnTo>
                <a:lnTo>
                  <a:pt x="8853053" y="6391814"/>
                </a:lnTo>
                <a:cubicBezTo>
                  <a:pt x="8852233" y="6399500"/>
                  <a:pt x="8850592" y="6408723"/>
                  <a:pt x="8850592" y="6411797"/>
                </a:cubicBezTo>
                <a:cubicBezTo>
                  <a:pt x="8850592" y="6399500"/>
                  <a:pt x="8850592" y="6399500"/>
                  <a:pt x="8844029" y="6393351"/>
                </a:cubicBezTo>
                <a:cubicBezTo>
                  <a:pt x="8844029" y="6390277"/>
                  <a:pt x="8845670" y="6387203"/>
                  <a:pt x="8847311" y="6384897"/>
                </a:cubicBezTo>
                <a:lnTo>
                  <a:pt x="8849645" y="6382163"/>
                </a:lnTo>
                <a:lnTo>
                  <a:pt x="8848768" y="6381486"/>
                </a:lnTo>
                <a:cubicBezTo>
                  <a:pt x="8858076" y="6378293"/>
                  <a:pt x="8868934" y="6371909"/>
                  <a:pt x="8879017" y="6369515"/>
                </a:cubicBezTo>
                <a:close/>
                <a:moveTo>
                  <a:pt x="8056234" y="6365428"/>
                </a:moveTo>
                <a:cubicBezTo>
                  <a:pt x="8056234" y="6391115"/>
                  <a:pt x="8050247" y="6397537"/>
                  <a:pt x="8038272" y="6397537"/>
                </a:cubicBezTo>
                <a:cubicBezTo>
                  <a:pt x="8038272" y="6371850"/>
                  <a:pt x="8044259" y="6365428"/>
                  <a:pt x="8056234" y="6365428"/>
                </a:cubicBezTo>
                <a:close/>
                <a:moveTo>
                  <a:pt x="622265" y="6344265"/>
                </a:moveTo>
                <a:cubicBezTo>
                  <a:pt x="596471" y="6389401"/>
                  <a:pt x="673850" y="6452805"/>
                  <a:pt x="686749" y="6472149"/>
                </a:cubicBezTo>
                <a:cubicBezTo>
                  <a:pt x="699644" y="6459253"/>
                  <a:pt x="718991" y="6446357"/>
                  <a:pt x="737259" y="6440984"/>
                </a:cubicBezTo>
                <a:cubicBezTo>
                  <a:pt x="699644" y="6408744"/>
                  <a:pt x="654505" y="6395849"/>
                  <a:pt x="622265" y="6344265"/>
                </a:cubicBezTo>
                <a:close/>
                <a:moveTo>
                  <a:pt x="8999387" y="6313289"/>
                </a:moveTo>
                <a:cubicBezTo>
                  <a:pt x="8968842" y="6332441"/>
                  <a:pt x="8942510" y="6351593"/>
                  <a:pt x="8918284" y="6364361"/>
                </a:cubicBezTo>
                <a:lnTo>
                  <a:pt x="8907470" y="6347975"/>
                </a:lnTo>
                <a:lnTo>
                  <a:pt x="8907470" y="6383360"/>
                </a:lnTo>
                <a:cubicBezTo>
                  <a:pt x="8907470" y="6377212"/>
                  <a:pt x="8900907" y="6371063"/>
                  <a:pt x="8900907" y="6364914"/>
                </a:cubicBezTo>
                <a:lnTo>
                  <a:pt x="8907122" y="6347447"/>
                </a:lnTo>
                <a:lnTo>
                  <a:pt x="8905645" y="6345209"/>
                </a:lnTo>
                <a:cubicBezTo>
                  <a:pt x="8937243" y="6326057"/>
                  <a:pt x="8968842" y="6313289"/>
                  <a:pt x="8999387" y="6313289"/>
                </a:cubicBezTo>
                <a:close/>
                <a:moveTo>
                  <a:pt x="7415298" y="6299130"/>
                </a:moveTo>
                <a:cubicBezTo>
                  <a:pt x="7395953" y="6312026"/>
                  <a:pt x="7376608" y="6331369"/>
                  <a:pt x="7357262" y="6344265"/>
                </a:cubicBezTo>
                <a:cubicBezTo>
                  <a:pt x="7376608" y="6344265"/>
                  <a:pt x="7395953" y="6337817"/>
                  <a:pt x="7415298" y="6331369"/>
                </a:cubicBezTo>
                <a:cubicBezTo>
                  <a:pt x="7415298" y="6324921"/>
                  <a:pt x="7415298" y="6312026"/>
                  <a:pt x="7415298" y="6299130"/>
                </a:cubicBezTo>
                <a:close/>
                <a:moveTo>
                  <a:pt x="564229" y="6299130"/>
                </a:moveTo>
                <a:cubicBezTo>
                  <a:pt x="564229" y="6324921"/>
                  <a:pt x="570677" y="6331369"/>
                  <a:pt x="583570" y="6331369"/>
                </a:cubicBezTo>
                <a:cubicBezTo>
                  <a:pt x="583570" y="6312026"/>
                  <a:pt x="577123" y="6299130"/>
                  <a:pt x="564229" y="6299130"/>
                </a:cubicBezTo>
                <a:close/>
                <a:moveTo>
                  <a:pt x="6879379" y="6282003"/>
                </a:moveTo>
                <a:cubicBezTo>
                  <a:pt x="6839177" y="6283816"/>
                  <a:pt x="6757565" y="6334593"/>
                  <a:pt x="6747892" y="6363609"/>
                </a:cubicBezTo>
                <a:cubicBezTo>
                  <a:pt x="6728547" y="6363609"/>
                  <a:pt x="6715650" y="6363609"/>
                  <a:pt x="6696306" y="6363609"/>
                </a:cubicBezTo>
                <a:cubicBezTo>
                  <a:pt x="6696306" y="6421640"/>
                  <a:pt x="6754340" y="6376505"/>
                  <a:pt x="6767238" y="6363609"/>
                </a:cubicBezTo>
                <a:cubicBezTo>
                  <a:pt x="6805928" y="6331369"/>
                  <a:pt x="6857514" y="6299130"/>
                  <a:pt x="6901578" y="6299130"/>
                </a:cubicBezTo>
                <a:cubicBezTo>
                  <a:pt x="6901578" y="6286234"/>
                  <a:pt x="6892779" y="6281398"/>
                  <a:pt x="6879379" y="6282003"/>
                </a:cubicBezTo>
                <a:close/>
                <a:moveTo>
                  <a:pt x="8154840" y="6281133"/>
                </a:moveTo>
                <a:cubicBezTo>
                  <a:pt x="8159333" y="6280140"/>
                  <a:pt x="8163875" y="6280140"/>
                  <a:pt x="8168351" y="6281729"/>
                </a:cubicBezTo>
                <a:cubicBezTo>
                  <a:pt x="8187310" y="6288086"/>
                  <a:pt x="8187310" y="6319869"/>
                  <a:pt x="8193630" y="6332582"/>
                </a:cubicBezTo>
                <a:cubicBezTo>
                  <a:pt x="8168351" y="6332582"/>
                  <a:pt x="8150446" y="6338939"/>
                  <a:pt x="8136753" y="6364366"/>
                </a:cubicBezTo>
                <a:cubicBezTo>
                  <a:pt x="8131487" y="6345296"/>
                  <a:pt x="8125168" y="6326226"/>
                  <a:pt x="8118848" y="6300799"/>
                </a:cubicBezTo>
                <a:cubicBezTo>
                  <a:pt x="8128328" y="6296031"/>
                  <a:pt x="8141362" y="6284113"/>
                  <a:pt x="8154840" y="6281133"/>
                </a:cubicBezTo>
                <a:close/>
                <a:moveTo>
                  <a:pt x="7504366" y="6265278"/>
                </a:moveTo>
                <a:cubicBezTo>
                  <a:pt x="7492410" y="6266890"/>
                  <a:pt x="7476558" y="6273338"/>
                  <a:pt x="7473333" y="6273338"/>
                </a:cubicBezTo>
                <a:cubicBezTo>
                  <a:pt x="7473333" y="6312026"/>
                  <a:pt x="7499126" y="6292682"/>
                  <a:pt x="7512024" y="6286234"/>
                </a:cubicBezTo>
                <a:cubicBezTo>
                  <a:pt x="7524383" y="6266890"/>
                  <a:pt x="7516323" y="6263666"/>
                  <a:pt x="7504366" y="6265278"/>
                </a:cubicBezTo>
                <a:close/>
                <a:moveTo>
                  <a:pt x="9126779" y="6248991"/>
                </a:moveTo>
                <a:cubicBezTo>
                  <a:pt x="9130334" y="6249040"/>
                  <a:pt x="9133792" y="6250883"/>
                  <a:pt x="9136866" y="6255359"/>
                </a:cubicBezTo>
                <a:cubicBezTo>
                  <a:pt x="9124569" y="6261679"/>
                  <a:pt x="9112271" y="6267998"/>
                  <a:pt x="9099974" y="6274318"/>
                </a:cubicBezTo>
                <a:cubicBezTo>
                  <a:pt x="9104586" y="6264839"/>
                  <a:pt x="9116115" y="6248843"/>
                  <a:pt x="9126779" y="6248991"/>
                </a:cubicBezTo>
                <a:close/>
                <a:moveTo>
                  <a:pt x="6715650" y="6241099"/>
                </a:moveTo>
                <a:cubicBezTo>
                  <a:pt x="6715650" y="6260442"/>
                  <a:pt x="6722098" y="6273338"/>
                  <a:pt x="6734996" y="6273338"/>
                </a:cubicBezTo>
                <a:cubicBezTo>
                  <a:pt x="6734996" y="6253994"/>
                  <a:pt x="6728547" y="6241099"/>
                  <a:pt x="6715650" y="6241099"/>
                </a:cubicBezTo>
                <a:close/>
                <a:moveTo>
                  <a:pt x="9126317" y="6233591"/>
                </a:moveTo>
                <a:lnTo>
                  <a:pt x="9125212" y="6236733"/>
                </a:lnTo>
                <a:cubicBezTo>
                  <a:pt x="9124304" y="6239313"/>
                  <a:pt x="9123672" y="6241107"/>
                  <a:pt x="9123672" y="6241107"/>
                </a:cubicBezTo>
                <a:close/>
                <a:moveTo>
                  <a:pt x="9130440" y="6221873"/>
                </a:moveTo>
                <a:lnTo>
                  <a:pt x="9128830" y="6226450"/>
                </a:lnTo>
                <a:lnTo>
                  <a:pt x="9126317" y="6233591"/>
                </a:lnTo>
                <a:lnTo>
                  <a:pt x="9128408" y="6227647"/>
                </a:lnTo>
                <a:close/>
                <a:moveTo>
                  <a:pt x="9131250" y="6219571"/>
                </a:moveTo>
                <a:cubicBezTo>
                  <a:pt x="9131882" y="6217776"/>
                  <a:pt x="9131724" y="6218225"/>
                  <a:pt x="9131132" y="6219907"/>
                </a:cubicBezTo>
                <a:lnTo>
                  <a:pt x="9130440" y="6221873"/>
                </a:lnTo>
                <a:close/>
                <a:moveTo>
                  <a:pt x="7581880" y="6209934"/>
                </a:moveTo>
                <a:cubicBezTo>
                  <a:pt x="7581880" y="6229277"/>
                  <a:pt x="7588329" y="6241099"/>
                  <a:pt x="7601226" y="6241099"/>
                </a:cubicBezTo>
                <a:cubicBezTo>
                  <a:pt x="7601226" y="6221755"/>
                  <a:pt x="7594778" y="6209934"/>
                  <a:pt x="7581880" y="6209934"/>
                </a:cubicBezTo>
                <a:close/>
                <a:moveTo>
                  <a:pt x="9226875" y="6209017"/>
                </a:moveTo>
                <a:cubicBezTo>
                  <a:pt x="9226875" y="6228925"/>
                  <a:pt x="9226875" y="6254362"/>
                  <a:pt x="9226875" y="6274269"/>
                </a:cubicBezTo>
                <a:cubicBezTo>
                  <a:pt x="9201146" y="6260998"/>
                  <a:pt x="9168984" y="6247726"/>
                  <a:pt x="9144326" y="6241090"/>
                </a:cubicBezTo>
                <a:cubicBezTo>
                  <a:pt x="9137894" y="6235560"/>
                  <a:pt x="9137894" y="6235560"/>
                  <a:pt x="9137894" y="6228925"/>
                </a:cubicBezTo>
                <a:cubicBezTo>
                  <a:pt x="9162551" y="6215653"/>
                  <a:pt x="9194713" y="6215653"/>
                  <a:pt x="9226875" y="6209017"/>
                </a:cubicBezTo>
                <a:close/>
                <a:moveTo>
                  <a:pt x="8340564" y="6209017"/>
                </a:moveTo>
                <a:cubicBezTo>
                  <a:pt x="8340564" y="6228923"/>
                  <a:pt x="8335297" y="6241087"/>
                  <a:pt x="8322657" y="6241087"/>
                </a:cubicBezTo>
                <a:cubicBezTo>
                  <a:pt x="8322657" y="6221182"/>
                  <a:pt x="8327924" y="6209017"/>
                  <a:pt x="8340564" y="6209017"/>
                </a:cubicBezTo>
                <a:close/>
                <a:moveTo>
                  <a:pt x="6920924" y="6164798"/>
                </a:moveTo>
                <a:cubicBezTo>
                  <a:pt x="6831721" y="6197038"/>
                  <a:pt x="6831721" y="6197038"/>
                  <a:pt x="6793031" y="6241099"/>
                </a:cubicBezTo>
                <a:cubicBezTo>
                  <a:pt x="6831721" y="6216382"/>
                  <a:pt x="6876860" y="6184142"/>
                  <a:pt x="6920924" y="6164798"/>
                </a:cubicBezTo>
                <a:close/>
                <a:moveTo>
                  <a:pt x="7774257" y="6119663"/>
                </a:moveTo>
                <a:cubicBezTo>
                  <a:pt x="7748464" y="6119663"/>
                  <a:pt x="7678606" y="6119663"/>
                  <a:pt x="7678606" y="6184142"/>
                </a:cubicBezTo>
                <a:cubicBezTo>
                  <a:pt x="7710848" y="6158350"/>
                  <a:pt x="7742015" y="6151902"/>
                  <a:pt x="7774257" y="6151902"/>
                </a:cubicBezTo>
                <a:cubicBezTo>
                  <a:pt x="7774257" y="6139007"/>
                  <a:pt x="7774257" y="6126111"/>
                  <a:pt x="7774257" y="6119663"/>
                </a:cubicBezTo>
                <a:close/>
                <a:moveTo>
                  <a:pt x="8455372" y="6118961"/>
                </a:moveTo>
                <a:cubicBezTo>
                  <a:pt x="8462197" y="6125488"/>
                  <a:pt x="8475847" y="6138542"/>
                  <a:pt x="8482672" y="6145069"/>
                </a:cubicBezTo>
                <a:cubicBezTo>
                  <a:pt x="8469022" y="6151596"/>
                  <a:pt x="8462197" y="6164650"/>
                  <a:pt x="8455372" y="6184231"/>
                </a:cubicBezTo>
                <a:cubicBezTo>
                  <a:pt x="8455372" y="6158123"/>
                  <a:pt x="8455372" y="6138542"/>
                  <a:pt x="8455372" y="6118961"/>
                </a:cubicBezTo>
                <a:close/>
                <a:moveTo>
                  <a:pt x="8545423" y="6085782"/>
                </a:moveTo>
                <a:cubicBezTo>
                  <a:pt x="8558396" y="6085782"/>
                  <a:pt x="8563385" y="6092203"/>
                  <a:pt x="8563385" y="6117888"/>
                </a:cubicBezTo>
                <a:cubicBezTo>
                  <a:pt x="8551410" y="6117888"/>
                  <a:pt x="8545423" y="6111467"/>
                  <a:pt x="8545423" y="6085782"/>
                </a:cubicBezTo>
                <a:close/>
                <a:moveTo>
                  <a:pt x="7033386" y="6084385"/>
                </a:moveTo>
                <a:cubicBezTo>
                  <a:pt x="7029816" y="6083356"/>
                  <a:pt x="7026416" y="6083545"/>
                  <a:pt x="7023695" y="6085207"/>
                </a:cubicBezTo>
                <a:cubicBezTo>
                  <a:pt x="7020067" y="6087423"/>
                  <a:pt x="7017649" y="6092259"/>
                  <a:pt x="7017649" y="6100319"/>
                </a:cubicBezTo>
                <a:cubicBezTo>
                  <a:pt x="7017649" y="6139007"/>
                  <a:pt x="6978958" y="6119663"/>
                  <a:pt x="6966062" y="6119663"/>
                </a:cubicBezTo>
                <a:cubicBezTo>
                  <a:pt x="6933820" y="6113215"/>
                  <a:pt x="6946717" y="6158350"/>
                  <a:pt x="6972510" y="6151902"/>
                </a:cubicBezTo>
                <a:cubicBezTo>
                  <a:pt x="6985407" y="6145455"/>
                  <a:pt x="6998304" y="6139007"/>
                  <a:pt x="7011200" y="6126111"/>
                </a:cubicBezTo>
                <a:cubicBezTo>
                  <a:pt x="7024097" y="6113215"/>
                  <a:pt x="7043442" y="6119663"/>
                  <a:pt x="7056339" y="6119663"/>
                </a:cubicBezTo>
                <a:cubicBezTo>
                  <a:pt x="7056339" y="6101528"/>
                  <a:pt x="7044098" y="6087474"/>
                  <a:pt x="7033386" y="6084385"/>
                </a:cubicBezTo>
                <a:close/>
                <a:moveTo>
                  <a:pt x="9496976" y="6057344"/>
                </a:moveTo>
                <a:cubicBezTo>
                  <a:pt x="9496976" y="6083029"/>
                  <a:pt x="9490151" y="6089450"/>
                  <a:pt x="9469676" y="6089450"/>
                </a:cubicBezTo>
                <a:cubicBezTo>
                  <a:pt x="9469676" y="6070187"/>
                  <a:pt x="9476501" y="6057344"/>
                  <a:pt x="9496976" y="6057344"/>
                </a:cubicBezTo>
                <a:close/>
                <a:moveTo>
                  <a:pt x="8602300" y="6057344"/>
                </a:moveTo>
                <a:cubicBezTo>
                  <a:pt x="8614275" y="6057344"/>
                  <a:pt x="8620262" y="6070187"/>
                  <a:pt x="8620262" y="6089450"/>
                </a:cubicBezTo>
                <a:cubicBezTo>
                  <a:pt x="8608287" y="6089450"/>
                  <a:pt x="8602300" y="6083029"/>
                  <a:pt x="8602300" y="6057344"/>
                </a:cubicBezTo>
                <a:close/>
                <a:moveTo>
                  <a:pt x="7909672" y="6035840"/>
                </a:moveTo>
                <a:cubicBezTo>
                  <a:pt x="7870982" y="6035840"/>
                  <a:pt x="7832292" y="6055184"/>
                  <a:pt x="7800050" y="6087423"/>
                </a:cubicBezTo>
                <a:cubicBezTo>
                  <a:pt x="7825844" y="6087423"/>
                  <a:pt x="7851637" y="6087423"/>
                  <a:pt x="7870982" y="6087423"/>
                </a:cubicBezTo>
                <a:cubicBezTo>
                  <a:pt x="7883879" y="6087423"/>
                  <a:pt x="7896776" y="6068080"/>
                  <a:pt x="7909672" y="6055184"/>
                </a:cubicBezTo>
                <a:cubicBezTo>
                  <a:pt x="7909672" y="6048736"/>
                  <a:pt x="7909672" y="6042288"/>
                  <a:pt x="7909672" y="6035840"/>
                </a:cubicBezTo>
                <a:close/>
                <a:moveTo>
                  <a:pt x="564229" y="6024019"/>
                </a:moveTo>
                <a:cubicBezTo>
                  <a:pt x="544887" y="6024019"/>
                  <a:pt x="551335" y="6068080"/>
                  <a:pt x="557782" y="6087423"/>
                </a:cubicBezTo>
                <a:cubicBezTo>
                  <a:pt x="570677" y="6113215"/>
                  <a:pt x="551335" y="6151902"/>
                  <a:pt x="544887" y="6184142"/>
                </a:cubicBezTo>
                <a:cubicBezTo>
                  <a:pt x="628715" y="6229277"/>
                  <a:pt x="699644" y="6318474"/>
                  <a:pt x="775945" y="6382953"/>
                </a:cubicBezTo>
                <a:cubicBezTo>
                  <a:pt x="795292" y="6350713"/>
                  <a:pt x="756601" y="6337817"/>
                  <a:pt x="743708" y="6331369"/>
                </a:cubicBezTo>
                <a:cubicBezTo>
                  <a:pt x="712540" y="6305578"/>
                  <a:pt x="693198" y="6260442"/>
                  <a:pt x="667405" y="6235725"/>
                </a:cubicBezTo>
                <a:cubicBezTo>
                  <a:pt x="622265" y="6190590"/>
                  <a:pt x="564229" y="6126111"/>
                  <a:pt x="564229" y="6024019"/>
                </a:cubicBezTo>
                <a:close/>
                <a:moveTo>
                  <a:pt x="8696596" y="6013265"/>
                </a:moveTo>
                <a:cubicBezTo>
                  <a:pt x="8699590" y="6013265"/>
                  <a:pt x="8702584" y="6016582"/>
                  <a:pt x="8705577" y="6023218"/>
                </a:cubicBezTo>
                <a:cubicBezTo>
                  <a:pt x="8705577" y="6029853"/>
                  <a:pt x="8699590" y="6035382"/>
                  <a:pt x="8699590" y="6042017"/>
                </a:cubicBezTo>
                <a:cubicBezTo>
                  <a:pt x="8693602" y="6035382"/>
                  <a:pt x="8693602" y="6029853"/>
                  <a:pt x="8687615" y="6023218"/>
                </a:cubicBezTo>
                <a:cubicBezTo>
                  <a:pt x="8690609" y="6016582"/>
                  <a:pt x="8693603" y="6013265"/>
                  <a:pt x="8696596" y="6013265"/>
                </a:cubicBezTo>
                <a:close/>
                <a:moveTo>
                  <a:pt x="7232998" y="6003264"/>
                </a:moveTo>
                <a:cubicBezTo>
                  <a:pt x="7216071" y="5997824"/>
                  <a:pt x="7181008" y="6030467"/>
                  <a:pt x="7171335" y="6030467"/>
                </a:cubicBezTo>
                <a:cubicBezTo>
                  <a:pt x="7145542" y="6035840"/>
                  <a:pt x="7095029" y="6035840"/>
                  <a:pt x="7095029" y="6087423"/>
                </a:cubicBezTo>
                <a:cubicBezTo>
                  <a:pt x="7113300" y="6068080"/>
                  <a:pt x="7139093" y="6055184"/>
                  <a:pt x="7164886" y="6048736"/>
                </a:cubicBezTo>
                <a:cubicBezTo>
                  <a:pt x="7184232" y="6048736"/>
                  <a:pt x="7203576" y="6048736"/>
                  <a:pt x="7216474" y="6024019"/>
                </a:cubicBezTo>
                <a:cubicBezTo>
                  <a:pt x="7222922" y="6024019"/>
                  <a:pt x="7235818" y="6024019"/>
                  <a:pt x="7242267" y="6024019"/>
                </a:cubicBezTo>
                <a:cubicBezTo>
                  <a:pt x="7242267" y="6011123"/>
                  <a:pt x="7238640" y="6005078"/>
                  <a:pt x="7232998" y="6003264"/>
                </a:cubicBezTo>
                <a:close/>
                <a:moveTo>
                  <a:pt x="8725009" y="6001748"/>
                </a:moveTo>
                <a:cubicBezTo>
                  <a:pt x="8732645" y="6001748"/>
                  <a:pt x="8738701" y="6006359"/>
                  <a:pt x="8738701" y="6021731"/>
                </a:cubicBezTo>
                <a:cubicBezTo>
                  <a:pt x="8727115" y="6021731"/>
                  <a:pt x="8714476" y="6027879"/>
                  <a:pt x="8701837" y="6009433"/>
                </a:cubicBezTo>
                <a:cubicBezTo>
                  <a:pt x="8708157" y="6006359"/>
                  <a:pt x="8717373" y="6001748"/>
                  <a:pt x="8725009" y="6001748"/>
                </a:cubicBezTo>
                <a:close/>
                <a:moveTo>
                  <a:pt x="9696114" y="5963957"/>
                </a:moveTo>
                <a:cubicBezTo>
                  <a:pt x="9696114" y="5994700"/>
                  <a:pt x="9676848" y="5994700"/>
                  <a:pt x="9664005" y="5994700"/>
                </a:cubicBezTo>
                <a:cubicBezTo>
                  <a:pt x="9664005" y="5957808"/>
                  <a:pt x="9683270" y="5963957"/>
                  <a:pt x="9696114" y="5963957"/>
                </a:cubicBezTo>
                <a:close/>
                <a:moveTo>
                  <a:pt x="19597496" y="5934112"/>
                </a:moveTo>
                <a:cubicBezTo>
                  <a:pt x="19597496" y="5953376"/>
                  <a:pt x="19591508" y="5966218"/>
                  <a:pt x="19579536" y="5966218"/>
                </a:cubicBezTo>
                <a:cubicBezTo>
                  <a:pt x="19579536" y="5940533"/>
                  <a:pt x="19585524" y="5934112"/>
                  <a:pt x="19597496" y="5934112"/>
                </a:cubicBezTo>
                <a:close/>
                <a:moveTo>
                  <a:pt x="19488484" y="5934112"/>
                </a:moveTo>
                <a:cubicBezTo>
                  <a:pt x="19488484" y="5953376"/>
                  <a:pt x="19482496" y="5966218"/>
                  <a:pt x="19470520" y="5966218"/>
                </a:cubicBezTo>
                <a:cubicBezTo>
                  <a:pt x="19470520" y="5940533"/>
                  <a:pt x="19476508" y="5934112"/>
                  <a:pt x="19488484" y="5934112"/>
                </a:cubicBezTo>
                <a:close/>
                <a:moveTo>
                  <a:pt x="9753060" y="5934112"/>
                </a:moveTo>
                <a:cubicBezTo>
                  <a:pt x="9753060" y="5953376"/>
                  <a:pt x="9747073" y="5966218"/>
                  <a:pt x="9735098" y="5966218"/>
                </a:cubicBezTo>
                <a:cubicBezTo>
                  <a:pt x="9735098" y="5940533"/>
                  <a:pt x="9741085" y="5934112"/>
                  <a:pt x="9753060" y="5934112"/>
                </a:cubicBezTo>
                <a:close/>
                <a:moveTo>
                  <a:pt x="19450568" y="5900933"/>
                </a:moveTo>
                <a:cubicBezTo>
                  <a:pt x="19450568" y="5926620"/>
                  <a:pt x="19444580" y="5933042"/>
                  <a:pt x="19432604" y="5933042"/>
                </a:cubicBezTo>
                <a:cubicBezTo>
                  <a:pt x="19432604" y="5907355"/>
                  <a:pt x="19438592" y="5900933"/>
                  <a:pt x="19450568" y="5900933"/>
                </a:cubicBezTo>
                <a:close/>
                <a:moveTo>
                  <a:pt x="7661679" y="5898284"/>
                </a:moveTo>
                <a:cubicBezTo>
                  <a:pt x="7649589" y="5899896"/>
                  <a:pt x="7639916" y="5907956"/>
                  <a:pt x="7639916" y="5933748"/>
                </a:cubicBezTo>
                <a:cubicBezTo>
                  <a:pt x="7659261" y="5933748"/>
                  <a:pt x="7697951" y="5953092"/>
                  <a:pt x="7697951" y="5901508"/>
                </a:cubicBezTo>
                <a:cubicBezTo>
                  <a:pt x="7688279" y="5901508"/>
                  <a:pt x="7673770" y="5896672"/>
                  <a:pt x="7661679" y="5898284"/>
                </a:cubicBezTo>
                <a:close/>
                <a:moveTo>
                  <a:pt x="7492678" y="5869269"/>
                </a:moveTo>
                <a:cubicBezTo>
                  <a:pt x="7479782" y="5869269"/>
                  <a:pt x="7473333" y="5882165"/>
                  <a:pt x="7473333" y="5901508"/>
                </a:cubicBezTo>
                <a:cubicBezTo>
                  <a:pt x="7486230" y="5901508"/>
                  <a:pt x="7492678" y="5895060"/>
                  <a:pt x="7492678" y="5869269"/>
                </a:cubicBezTo>
                <a:close/>
                <a:moveTo>
                  <a:pt x="7434643" y="5869269"/>
                </a:moveTo>
                <a:cubicBezTo>
                  <a:pt x="7395953" y="5888613"/>
                  <a:pt x="7363711" y="5901508"/>
                  <a:pt x="7331469" y="5927300"/>
                </a:cubicBezTo>
                <a:cubicBezTo>
                  <a:pt x="7312124" y="5946644"/>
                  <a:pt x="7300302" y="5959540"/>
                  <a:pt x="7280957" y="5959540"/>
                </a:cubicBezTo>
                <a:cubicBezTo>
                  <a:pt x="7268060" y="5959540"/>
                  <a:pt x="7255164" y="5972435"/>
                  <a:pt x="7268060" y="5991779"/>
                </a:cubicBezTo>
                <a:cubicBezTo>
                  <a:pt x="7287406" y="6030467"/>
                  <a:pt x="7306750" y="5959540"/>
                  <a:pt x="7325021" y="5959540"/>
                </a:cubicBezTo>
                <a:cubicBezTo>
                  <a:pt x="7357262" y="5953092"/>
                  <a:pt x="7395953" y="5940196"/>
                  <a:pt x="7434643" y="5933748"/>
                </a:cubicBezTo>
                <a:cubicBezTo>
                  <a:pt x="7434643" y="5914404"/>
                  <a:pt x="7434643" y="5895060"/>
                  <a:pt x="7434643" y="5869269"/>
                </a:cubicBezTo>
                <a:close/>
                <a:moveTo>
                  <a:pt x="19526400" y="5867755"/>
                </a:moveTo>
                <a:cubicBezTo>
                  <a:pt x="19526400" y="5887019"/>
                  <a:pt x="19520412" y="5899861"/>
                  <a:pt x="19508440" y="5899861"/>
                </a:cubicBezTo>
                <a:cubicBezTo>
                  <a:pt x="19508440" y="5880598"/>
                  <a:pt x="19514424" y="5867755"/>
                  <a:pt x="19526400" y="5867755"/>
                </a:cubicBezTo>
                <a:close/>
                <a:moveTo>
                  <a:pt x="19412648" y="5867755"/>
                </a:moveTo>
                <a:cubicBezTo>
                  <a:pt x="19412648" y="5887019"/>
                  <a:pt x="19406660" y="5899861"/>
                  <a:pt x="19394688" y="5899861"/>
                </a:cubicBezTo>
                <a:cubicBezTo>
                  <a:pt x="19394688" y="5880598"/>
                  <a:pt x="19400672" y="5867755"/>
                  <a:pt x="19412648" y="5867755"/>
                </a:cubicBezTo>
                <a:close/>
                <a:moveTo>
                  <a:pt x="9847855" y="5867755"/>
                </a:moveTo>
                <a:cubicBezTo>
                  <a:pt x="9847855" y="5887019"/>
                  <a:pt x="9841868" y="5899861"/>
                  <a:pt x="9829893" y="5899861"/>
                </a:cubicBezTo>
                <a:cubicBezTo>
                  <a:pt x="9829893" y="5880598"/>
                  <a:pt x="9835880" y="5867755"/>
                  <a:pt x="9847855" y="5867755"/>
                </a:cubicBezTo>
                <a:close/>
                <a:moveTo>
                  <a:pt x="7753417" y="5863425"/>
                </a:moveTo>
                <a:cubicBezTo>
                  <a:pt x="7739262" y="5861612"/>
                  <a:pt x="7726163" y="5887001"/>
                  <a:pt x="7717296" y="5901508"/>
                </a:cubicBezTo>
                <a:cubicBezTo>
                  <a:pt x="7736642" y="5895060"/>
                  <a:pt x="7748464" y="5888613"/>
                  <a:pt x="7767808" y="5875717"/>
                </a:cubicBezTo>
                <a:cubicBezTo>
                  <a:pt x="7762972" y="5867657"/>
                  <a:pt x="7758136" y="5864030"/>
                  <a:pt x="7753417" y="5863425"/>
                </a:cubicBezTo>
                <a:close/>
                <a:moveTo>
                  <a:pt x="9904733" y="5839317"/>
                </a:moveTo>
                <a:cubicBezTo>
                  <a:pt x="9904733" y="5858581"/>
                  <a:pt x="9898746" y="5871423"/>
                  <a:pt x="9886771" y="5871423"/>
                </a:cubicBezTo>
                <a:cubicBezTo>
                  <a:pt x="9886771" y="5852160"/>
                  <a:pt x="9892758" y="5839317"/>
                  <a:pt x="9904733" y="5839317"/>
                </a:cubicBezTo>
                <a:close/>
                <a:moveTo>
                  <a:pt x="7512024" y="5837029"/>
                </a:moveTo>
                <a:cubicBezTo>
                  <a:pt x="7512024" y="5875717"/>
                  <a:pt x="7531368" y="5869269"/>
                  <a:pt x="7543190" y="5869269"/>
                </a:cubicBezTo>
                <a:cubicBezTo>
                  <a:pt x="7543190" y="5837029"/>
                  <a:pt x="7523846" y="5837029"/>
                  <a:pt x="7512024" y="5837029"/>
                </a:cubicBezTo>
                <a:close/>
                <a:moveTo>
                  <a:pt x="7568984" y="5811238"/>
                </a:moveTo>
                <a:cubicBezTo>
                  <a:pt x="7568984" y="5849925"/>
                  <a:pt x="7588329" y="5837029"/>
                  <a:pt x="7601226" y="5837029"/>
                </a:cubicBezTo>
                <a:cubicBezTo>
                  <a:pt x="7601226" y="5805864"/>
                  <a:pt x="7581880" y="5811238"/>
                  <a:pt x="7568984" y="5811238"/>
                </a:cubicBezTo>
                <a:close/>
                <a:moveTo>
                  <a:pt x="7318572" y="5811238"/>
                </a:moveTo>
                <a:cubicBezTo>
                  <a:pt x="7318572" y="5830581"/>
                  <a:pt x="7325021" y="5837029"/>
                  <a:pt x="7337918" y="5837029"/>
                </a:cubicBezTo>
                <a:cubicBezTo>
                  <a:pt x="7337918" y="5818760"/>
                  <a:pt x="7331469" y="5811238"/>
                  <a:pt x="7318572" y="5811238"/>
                </a:cubicBezTo>
                <a:close/>
                <a:moveTo>
                  <a:pt x="507270" y="5811238"/>
                </a:moveTo>
                <a:cubicBezTo>
                  <a:pt x="507270" y="5830581"/>
                  <a:pt x="513724" y="5837029"/>
                  <a:pt x="526613" y="5837029"/>
                </a:cubicBezTo>
                <a:cubicBezTo>
                  <a:pt x="526613" y="5818760"/>
                  <a:pt x="519093" y="5811238"/>
                  <a:pt x="507270" y="5811238"/>
                </a:cubicBezTo>
                <a:close/>
                <a:moveTo>
                  <a:pt x="9975826" y="5810880"/>
                </a:moveTo>
                <a:cubicBezTo>
                  <a:pt x="9975826" y="5831355"/>
                  <a:pt x="9969839" y="5838180"/>
                  <a:pt x="9957864" y="5838180"/>
                </a:cubicBezTo>
                <a:cubicBezTo>
                  <a:pt x="9957864" y="5818843"/>
                  <a:pt x="9969839" y="5810880"/>
                  <a:pt x="9975826" y="5810880"/>
                </a:cubicBezTo>
                <a:close/>
                <a:moveTo>
                  <a:pt x="19331148" y="5810877"/>
                </a:moveTo>
                <a:cubicBezTo>
                  <a:pt x="19337300" y="5818369"/>
                  <a:pt x="19349596" y="5824790"/>
                  <a:pt x="19355744" y="5824790"/>
                </a:cubicBezTo>
                <a:cubicBezTo>
                  <a:pt x="19343448" y="5842983"/>
                  <a:pt x="19331148" y="5830141"/>
                  <a:pt x="19318852" y="5824790"/>
                </a:cubicBezTo>
                <a:cubicBezTo>
                  <a:pt x="19325000" y="5824790"/>
                  <a:pt x="19325000" y="5818369"/>
                  <a:pt x="19331148" y="5810877"/>
                </a:cubicBezTo>
                <a:close/>
                <a:moveTo>
                  <a:pt x="19412648" y="5782440"/>
                </a:moveTo>
                <a:cubicBezTo>
                  <a:pt x="19412648" y="5802346"/>
                  <a:pt x="19406660" y="5814510"/>
                  <a:pt x="19394688" y="5814510"/>
                </a:cubicBezTo>
                <a:cubicBezTo>
                  <a:pt x="19394688" y="5795711"/>
                  <a:pt x="19400672" y="5782440"/>
                  <a:pt x="19412648" y="5782440"/>
                </a:cubicBezTo>
                <a:close/>
                <a:moveTo>
                  <a:pt x="19285672" y="5782440"/>
                </a:moveTo>
                <a:cubicBezTo>
                  <a:pt x="19298516" y="5788589"/>
                  <a:pt x="19304940" y="5794738"/>
                  <a:pt x="19317780" y="5794738"/>
                </a:cubicBezTo>
                <a:cubicBezTo>
                  <a:pt x="19304940" y="5812159"/>
                  <a:pt x="19285672" y="5819332"/>
                  <a:pt x="19285672" y="5782440"/>
                </a:cubicBezTo>
                <a:close/>
                <a:moveTo>
                  <a:pt x="7922569" y="5780073"/>
                </a:moveTo>
                <a:cubicBezTo>
                  <a:pt x="7922569" y="5799416"/>
                  <a:pt x="7927943" y="5811238"/>
                  <a:pt x="7941914" y="5811238"/>
                </a:cubicBezTo>
                <a:cubicBezTo>
                  <a:pt x="7941914" y="5792969"/>
                  <a:pt x="7934391" y="5780073"/>
                  <a:pt x="7922569" y="5780073"/>
                </a:cubicBezTo>
                <a:close/>
                <a:moveTo>
                  <a:pt x="7639916" y="5780073"/>
                </a:moveTo>
                <a:cubicBezTo>
                  <a:pt x="7639916" y="5792969"/>
                  <a:pt x="7639916" y="5799416"/>
                  <a:pt x="7639916" y="5811238"/>
                </a:cubicBezTo>
                <a:cubicBezTo>
                  <a:pt x="7652812" y="5811238"/>
                  <a:pt x="7665710" y="5811238"/>
                  <a:pt x="7678606" y="5811238"/>
                </a:cubicBezTo>
                <a:cubicBezTo>
                  <a:pt x="7678606" y="5799416"/>
                  <a:pt x="7678606" y="5792969"/>
                  <a:pt x="7678606" y="5780073"/>
                </a:cubicBezTo>
                <a:cubicBezTo>
                  <a:pt x="7665710" y="5780073"/>
                  <a:pt x="7652812" y="5780073"/>
                  <a:pt x="7639916" y="5780073"/>
                </a:cubicBezTo>
                <a:close/>
                <a:moveTo>
                  <a:pt x="7376608" y="5780073"/>
                </a:moveTo>
                <a:cubicBezTo>
                  <a:pt x="7363711" y="5780073"/>
                  <a:pt x="7357262" y="5792969"/>
                  <a:pt x="7357262" y="5811238"/>
                </a:cubicBezTo>
                <a:cubicBezTo>
                  <a:pt x="7370160" y="5811238"/>
                  <a:pt x="7376608" y="5799416"/>
                  <a:pt x="7376608" y="5780073"/>
                </a:cubicBezTo>
                <a:close/>
                <a:moveTo>
                  <a:pt x="833981" y="5780073"/>
                </a:moveTo>
                <a:cubicBezTo>
                  <a:pt x="833981" y="5799416"/>
                  <a:pt x="833981" y="5811238"/>
                  <a:pt x="846885" y="5811238"/>
                </a:cubicBezTo>
                <a:cubicBezTo>
                  <a:pt x="846885" y="5792969"/>
                  <a:pt x="846885" y="5780073"/>
                  <a:pt x="833981" y="5780073"/>
                </a:cubicBezTo>
                <a:close/>
                <a:moveTo>
                  <a:pt x="9258384" y="5749261"/>
                </a:moveTo>
                <a:cubicBezTo>
                  <a:pt x="9258384" y="5755694"/>
                  <a:pt x="9264796" y="5762126"/>
                  <a:pt x="9264796" y="5768559"/>
                </a:cubicBezTo>
                <a:cubicBezTo>
                  <a:pt x="9226321" y="5787857"/>
                  <a:pt x="9187845" y="5812515"/>
                  <a:pt x="9156851" y="5838245"/>
                </a:cubicBezTo>
                <a:cubicBezTo>
                  <a:pt x="9156851" y="5820020"/>
                  <a:pt x="9156851" y="5800722"/>
                  <a:pt x="9156851" y="5781424"/>
                </a:cubicBezTo>
                <a:cubicBezTo>
                  <a:pt x="9162195" y="5774992"/>
                  <a:pt x="9176089" y="5774992"/>
                  <a:pt x="9181433" y="5768559"/>
                </a:cubicBezTo>
                <a:cubicBezTo>
                  <a:pt x="9207083" y="5762126"/>
                  <a:pt x="9232733" y="5755694"/>
                  <a:pt x="9258384" y="5749261"/>
                </a:cubicBezTo>
                <a:close/>
                <a:moveTo>
                  <a:pt x="19232894" y="5722699"/>
                </a:moveTo>
                <a:cubicBezTo>
                  <a:pt x="19239042" y="5724352"/>
                  <a:pt x="19243654" y="5729312"/>
                  <a:pt x="19240580" y="5742539"/>
                </a:cubicBezTo>
                <a:cubicBezTo>
                  <a:pt x="19240580" y="5762380"/>
                  <a:pt x="19215984" y="5735926"/>
                  <a:pt x="19209836" y="5735926"/>
                </a:cubicBezTo>
                <a:cubicBezTo>
                  <a:pt x="19209836" y="5729312"/>
                  <a:pt x="19215984" y="5722699"/>
                  <a:pt x="19215984" y="5722699"/>
                </a:cubicBezTo>
                <a:cubicBezTo>
                  <a:pt x="19219058" y="5722699"/>
                  <a:pt x="19226744" y="5721046"/>
                  <a:pt x="19232894" y="5722699"/>
                </a:cubicBezTo>
                <a:close/>
                <a:moveTo>
                  <a:pt x="7979530" y="5722041"/>
                </a:moveTo>
                <a:cubicBezTo>
                  <a:pt x="7979530" y="5741385"/>
                  <a:pt x="7979530" y="5760729"/>
                  <a:pt x="7979530" y="5780073"/>
                </a:cubicBezTo>
                <a:cubicBezTo>
                  <a:pt x="7992426" y="5767177"/>
                  <a:pt x="8011772" y="5754281"/>
                  <a:pt x="8024668" y="5747833"/>
                </a:cubicBezTo>
                <a:cubicBezTo>
                  <a:pt x="8011772" y="5741385"/>
                  <a:pt x="7992426" y="5728489"/>
                  <a:pt x="7979530" y="5722041"/>
                </a:cubicBezTo>
                <a:close/>
                <a:moveTo>
                  <a:pt x="19322948" y="5721336"/>
                </a:moveTo>
                <a:cubicBezTo>
                  <a:pt x="19330636" y="5722104"/>
                  <a:pt x="19336784" y="5729790"/>
                  <a:pt x="19336784" y="5748236"/>
                </a:cubicBezTo>
                <a:cubicBezTo>
                  <a:pt x="19324484" y="5742088"/>
                  <a:pt x="19312188" y="5742088"/>
                  <a:pt x="19299892" y="5735939"/>
                </a:cubicBezTo>
                <a:cubicBezTo>
                  <a:pt x="19306040" y="5726716"/>
                  <a:pt x="19315264" y="5720567"/>
                  <a:pt x="19322948" y="5721336"/>
                </a:cubicBezTo>
                <a:close/>
                <a:moveTo>
                  <a:pt x="20507472" y="5720824"/>
                </a:moveTo>
                <a:cubicBezTo>
                  <a:pt x="20507472" y="5741299"/>
                  <a:pt x="20494832" y="5748124"/>
                  <a:pt x="20489564" y="5748124"/>
                </a:cubicBezTo>
                <a:cubicBezTo>
                  <a:pt x="20489564" y="5727649"/>
                  <a:pt x="20494832" y="5720824"/>
                  <a:pt x="20507472" y="5720824"/>
                </a:cubicBezTo>
                <a:close/>
                <a:moveTo>
                  <a:pt x="18929052" y="5720821"/>
                </a:moveTo>
                <a:cubicBezTo>
                  <a:pt x="18929052" y="5745641"/>
                  <a:pt x="18929052" y="5776665"/>
                  <a:pt x="18908580" y="5776665"/>
                </a:cubicBezTo>
                <a:cubicBezTo>
                  <a:pt x="18908580" y="5751846"/>
                  <a:pt x="18901756" y="5720821"/>
                  <a:pt x="18929052" y="5720821"/>
                </a:cubicBezTo>
                <a:close/>
                <a:moveTo>
                  <a:pt x="9383272" y="5701863"/>
                </a:moveTo>
                <a:cubicBezTo>
                  <a:pt x="9363704" y="5708477"/>
                  <a:pt x="9345767" y="5715090"/>
                  <a:pt x="9328645" y="5722530"/>
                </a:cubicBezTo>
                <a:lnTo>
                  <a:pt x="9278922" y="5748152"/>
                </a:lnTo>
                <a:lnTo>
                  <a:pt x="9267113" y="5767148"/>
                </a:lnTo>
                <a:cubicBezTo>
                  <a:pt x="9267113" y="5760727"/>
                  <a:pt x="9261126" y="5754306"/>
                  <a:pt x="9261126" y="5747885"/>
                </a:cubicBezTo>
                <a:lnTo>
                  <a:pt x="9269638" y="5738756"/>
                </a:lnTo>
                <a:lnTo>
                  <a:pt x="9265865" y="5734931"/>
                </a:lnTo>
                <a:cubicBezTo>
                  <a:pt x="9305001" y="5721704"/>
                  <a:pt x="9344136" y="5708477"/>
                  <a:pt x="9383272" y="5701863"/>
                </a:cubicBezTo>
                <a:close/>
                <a:moveTo>
                  <a:pt x="19197256" y="5701391"/>
                </a:moveTo>
                <a:cubicBezTo>
                  <a:pt x="19198896" y="5698831"/>
                  <a:pt x="19202180" y="5700538"/>
                  <a:pt x="19208740" y="5703950"/>
                </a:cubicBezTo>
                <a:cubicBezTo>
                  <a:pt x="19202180" y="5710775"/>
                  <a:pt x="19202180" y="5710775"/>
                  <a:pt x="19195616" y="5724425"/>
                </a:cubicBezTo>
                <a:cubicBezTo>
                  <a:pt x="19195616" y="5710775"/>
                  <a:pt x="19195616" y="5703950"/>
                  <a:pt x="19197256" y="5701391"/>
                </a:cubicBezTo>
                <a:close/>
                <a:moveTo>
                  <a:pt x="19886620" y="5692386"/>
                </a:moveTo>
                <a:cubicBezTo>
                  <a:pt x="19886620" y="5711651"/>
                  <a:pt x="19880632" y="5724495"/>
                  <a:pt x="19868660" y="5724495"/>
                </a:cubicBezTo>
                <a:cubicBezTo>
                  <a:pt x="19868660" y="5698808"/>
                  <a:pt x="19874644" y="5692386"/>
                  <a:pt x="19886620" y="5692386"/>
                </a:cubicBezTo>
                <a:close/>
                <a:moveTo>
                  <a:pt x="8056910" y="5689802"/>
                </a:moveTo>
                <a:cubicBezTo>
                  <a:pt x="8056910" y="5709146"/>
                  <a:pt x="8056910" y="5728489"/>
                  <a:pt x="8056910" y="5747833"/>
                </a:cubicBezTo>
                <a:cubicBezTo>
                  <a:pt x="8076255" y="5741385"/>
                  <a:pt x="8095600" y="5741385"/>
                  <a:pt x="8114946" y="5734937"/>
                </a:cubicBezTo>
                <a:cubicBezTo>
                  <a:pt x="8095600" y="5715594"/>
                  <a:pt x="8076255" y="5702698"/>
                  <a:pt x="8056910" y="5689802"/>
                </a:cubicBezTo>
                <a:close/>
                <a:moveTo>
                  <a:pt x="321342" y="5689802"/>
                </a:moveTo>
                <a:cubicBezTo>
                  <a:pt x="321342" y="5722041"/>
                  <a:pt x="346059" y="5715594"/>
                  <a:pt x="358957" y="5734937"/>
                </a:cubicBezTo>
                <a:cubicBezTo>
                  <a:pt x="371855" y="5741385"/>
                  <a:pt x="384754" y="5741385"/>
                  <a:pt x="397648" y="5747833"/>
                </a:cubicBezTo>
                <a:cubicBezTo>
                  <a:pt x="397648" y="5709146"/>
                  <a:pt x="339611" y="5696250"/>
                  <a:pt x="321342" y="5689802"/>
                </a:cubicBezTo>
                <a:close/>
                <a:moveTo>
                  <a:pt x="10273257" y="5681344"/>
                </a:moveTo>
                <a:lnTo>
                  <a:pt x="10272228" y="5683458"/>
                </a:lnTo>
                <a:cubicBezTo>
                  <a:pt x="10271320" y="5685322"/>
                  <a:pt x="10270689" y="5686619"/>
                  <a:pt x="10270689" y="5686619"/>
                </a:cubicBezTo>
                <a:close/>
                <a:moveTo>
                  <a:pt x="19249732" y="5676443"/>
                </a:moveTo>
                <a:cubicBezTo>
                  <a:pt x="19267912" y="5676749"/>
                  <a:pt x="19293968" y="5700001"/>
                  <a:pt x="19298812" y="5704896"/>
                </a:cubicBezTo>
                <a:cubicBezTo>
                  <a:pt x="19298812" y="5711423"/>
                  <a:pt x="19292352" y="5717950"/>
                  <a:pt x="19292352" y="5724477"/>
                </a:cubicBezTo>
                <a:cubicBezTo>
                  <a:pt x="19285888" y="5724477"/>
                  <a:pt x="19270000" y="5722846"/>
                  <a:pt x="19256532" y="5717134"/>
                </a:cubicBezTo>
                <a:lnTo>
                  <a:pt x="19244084" y="5708343"/>
                </a:lnTo>
                <a:lnTo>
                  <a:pt x="19251508" y="5722338"/>
                </a:lnTo>
                <a:cubicBezTo>
                  <a:pt x="19249040" y="5725750"/>
                  <a:pt x="19243360" y="5725750"/>
                  <a:pt x="19239780" y="5722338"/>
                </a:cubicBezTo>
                <a:lnTo>
                  <a:pt x="19240480" y="5705798"/>
                </a:lnTo>
                <a:lnTo>
                  <a:pt x="19239636" y="5705202"/>
                </a:lnTo>
                <a:cubicBezTo>
                  <a:pt x="19235596" y="5700001"/>
                  <a:pt x="19233644" y="5693474"/>
                  <a:pt x="19235260" y="5685315"/>
                </a:cubicBezTo>
                <a:cubicBezTo>
                  <a:pt x="19238492" y="5678788"/>
                  <a:pt x="19243676" y="5676341"/>
                  <a:pt x="19249732" y="5676443"/>
                </a:cubicBezTo>
                <a:close/>
                <a:moveTo>
                  <a:pt x="10275971" y="5675771"/>
                </a:moveTo>
                <a:lnTo>
                  <a:pt x="10273257" y="5681344"/>
                </a:lnTo>
                <a:lnTo>
                  <a:pt x="10275425" y="5676892"/>
                </a:lnTo>
                <a:close/>
                <a:moveTo>
                  <a:pt x="10278267" y="5671055"/>
                </a:moveTo>
                <a:lnTo>
                  <a:pt x="10275971" y="5675771"/>
                </a:lnTo>
                <a:lnTo>
                  <a:pt x="10278148" y="5671298"/>
                </a:lnTo>
                <a:cubicBezTo>
                  <a:pt x="10278741" y="5670082"/>
                  <a:pt x="10278898" y="5669758"/>
                  <a:pt x="10278267" y="5671055"/>
                </a:cubicBezTo>
                <a:close/>
                <a:moveTo>
                  <a:pt x="8415869" y="5657562"/>
                </a:moveTo>
                <a:cubicBezTo>
                  <a:pt x="8415869" y="5676906"/>
                  <a:pt x="8422317" y="5689802"/>
                  <a:pt x="8435214" y="5689802"/>
                </a:cubicBezTo>
                <a:cubicBezTo>
                  <a:pt x="8435214" y="5670458"/>
                  <a:pt x="8428766" y="5657562"/>
                  <a:pt x="8415869" y="5657562"/>
                </a:cubicBezTo>
                <a:close/>
                <a:moveTo>
                  <a:pt x="7581880" y="5657562"/>
                </a:moveTo>
                <a:cubicBezTo>
                  <a:pt x="7581880" y="5676906"/>
                  <a:pt x="7588329" y="5689802"/>
                  <a:pt x="7601226" y="5689802"/>
                </a:cubicBezTo>
                <a:cubicBezTo>
                  <a:pt x="7601226" y="5664010"/>
                  <a:pt x="7594778" y="5657562"/>
                  <a:pt x="7581880" y="5657562"/>
                </a:cubicBezTo>
                <a:close/>
                <a:moveTo>
                  <a:pt x="9454956" y="5650608"/>
                </a:moveTo>
                <a:cubicBezTo>
                  <a:pt x="9457950" y="5651411"/>
                  <a:pt x="9460944" y="5654622"/>
                  <a:pt x="9463937" y="5657833"/>
                </a:cubicBezTo>
                <a:cubicBezTo>
                  <a:pt x="9457950" y="5657833"/>
                  <a:pt x="9457950" y="5664254"/>
                  <a:pt x="9451962" y="5677098"/>
                </a:cubicBezTo>
                <a:cubicBezTo>
                  <a:pt x="9451962" y="5664254"/>
                  <a:pt x="9451962" y="5657833"/>
                  <a:pt x="9445975" y="5657833"/>
                </a:cubicBezTo>
                <a:cubicBezTo>
                  <a:pt x="9448969" y="5651411"/>
                  <a:pt x="9451963" y="5649806"/>
                  <a:pt x="9454956" y="5650608"/>
                </a:cubicBezTo>
                <a:close/>
                <a:moveTo>
                  <a:pt x="10297753" y="5644986"/>
                </a:moveTo>
                <a:cubicBezTo>
                  <a:pt x="10304174" y="5658213"/>
                  <a:pt x="10310596" y="5671440"/>
                  <a:pt x="10317017" y="5691281"/>
                </a:cubicBezTo>
                <a:cubicBezTo>
                  <a:pt x="10304174" y="5691281"/>
                  <a:pt x="10291332" y="5691281"/>
                  <a:pt x="10284911" y="5678054"/>
                </a:cubicBezTo>
                <a:cubicBezTo>
                  <a:pt x="10284911" y="5664827"/>
                  <a:pt x="10291332" y="5651600"/>
                  <a:pt x="10297753" y="5644986"/>
                </a:cubicBezTo>
                <a:close/>
                <a:moveTo>
                  <a:pt x="9473864" y="5634183"/>
                </a:moveTo>
                <a:cubicBezTo>
                  <a:pt x="9482131" y="5634183"/>
                  <a:pt x="9490398" y="5637595"/>
                  <a:pt x="9497011" y="5644420"/>
                </a:cubicBezTo>
                <a:cubicBezTo>
                  <a:pt x="9483784" y="5644420"/>
                  <a:pt x="9463943" y="5658070"/>
                  <a:pt x="9450716" y="5644420"/>
                </a:cubicBezTo>
                <a:cubicBezTo>
                  <a:pt x="9457330" y="5637595"/>
                  <a:pt x="9465597" y="5634183"/>
                  <a:pt x="9473864" y="5634183"/>
                </a:cubicBezTo>
                <a:close/>
                <a:moveTo>
                  <a:pt x="7261612" y="5625323"/>
                </a:moveTo>
                <a:cubicBezTo>
                  <a:pt x="7255164" y="5625323"/>
                  <a:pt x="7242267" y="5631771"/>
                  <a:pt x="7242267" y="5657562"/>
                </a:cubicBezTo>
                <a:cubicBezTo>
                  <a:pt x="7255164" y="5657562"/>
                  <a:pt x="7261612" y="5651114"/>
                  <a:pt x="7261612" y="5625323"/>
                </a:cubicBezTo>
                <a:close/>
                <a:moveTo>
                  <a:pt x="9486616" y="5614347"/>
                </a:moveTo>
                <a:lnTo>
                  <a:pt x="9483892" y="5624940"/>
                </a:lnTo>
                <a:cubicBezTo>
                  <a:pt x="9483892" y="5624940"/>
                  <a:pt x="9484713" y="5621750"/>
                  <a:pt x="9485738" y="5617761"/>
                </a:cubicBezTo>
                <a:close/>
                <a:moveTo>
                  <a:pt x="9488543" y="5606855"/>
                </a:moveTo>
                <a:lnTo>
                  <a:pt x="9486616" y="5614347"/>
                </a:lnTo>
                <a:lnTo>
                  <a:pt x="9487661" y="5610283"/>
                </a:lnTo>
                <a:close/>
                <a:moveTo>
                  <a:pt x="9489431" y="5603404"/>
                </a:moveTo>
                <a:lnTo>
                  <a:pt x="9488543" y="5606855"/>
                </a:lnTo>
                <a:lnTo>
                  <a:pt x="9488815" y="5605797"/>
                </a:lnTo>
                <a:cubicBezTo>
                  <a:pt x="9489636" y="5602606"/>
                  <a:pt x="9490046" y="5601011"/>
                  <a:pt x="9489431" y="5603404"/>
                </a:cubicBezTo>
                <a:close/>
                <a:moveTo>
                  <a:pt x="7678606" y="5594158"/>
                </a:moveTo>
                <a:cubicBezTo>
                  <a:pt x="7665710" y="5594158"/>
                  <a:pt x="7659261" y="5605979"/>
                  <a:pt x="7659261" y="5625323"/>
                </a:cubicBezTo>
                <a:cubicBezTo>
                  <a:pt x="7672158" y="5625323"/>
                  <a:pt x="7678606" y="5619949"/>
                  <a:pt x="7678606" y="5594158"/>
                </a:cubicBezTo>
                <a:close/>
                <a:moveTo>
                  <a:pt x="19090348" y="5592850"/>
                </a:moveTo>
                <a:cubicBezTo>
                  <a:pt x="19090348" y="5619391"/>
                  <a:pt x="19084360" y="5624920"/>
                  <a:pt x="19072384" y="5624920"/>
                </a:cubicBezTo>
                <a:cubicBezTo>
                  <a:pt x="19072384" y="5605015"/>
                  <a:pt x="19078372" y="5592850"/>
                  <a:pt x="19090348" y="5592850"/>
                </a:cubicBezTo>
                <a:close/>
                <a:moveTo>
                  <a:pt x="20374812" y="5564413"/>
                </a:moveTo>
                <a:cubicBezTo>
                  <a:pt x="20374812" y="5583677"/>
                  <a:pt x="20368824" y="5596519"/>
                  <a:pt x="20356852" y="5596519"/>
                </a:cubicBezTo>
                <a:cubicBezTo>
                  <a:pt x="20356852" y="5577256"/>
                  <a:pt x="20362840" y="5564413"/>
                  <a:pt x="20374812" y="5564413"/>
                </a:cubicBezTo>
                <a:close/>
                <a:moveTo>
                  <a:pt x="19810784" y="5564413"/>
                </a:moveTo>
                <a:cubicBezTo>
                  <a:pt x="19810784" y="5583677"/>
                  <a:pt x="19804796" y="5596519"/>
                  <a:pt x="19792824" y="5596519"/>
                </a:cubicBezTo>
                <a:cubicBezTo>
                  <a:pt x="19792824" y="5577256"/>
                  <a:pt x="19798812" y="5564413"/>
                  <a:pt x="19810784" y="5564413"/>
                </a:cubicBezTo>
                <a:close/>
                <a:moveTo>
                  <a:pt x="10828980" y="5564413"/>
                </a:moveTo>
                <a:cubicBezTo>
                  <a:pt x="10828980" y="5590098"/>
                  <a:pt x="10822993" y="5596519"/>
                  <a:pt x="10811018" y="5596519"/>
                </a:cubicBezTo>
                <a:cubicBezTo>
                  <a:pt x="10811018" y="5577256"/>
                  <a:pt x="10818003" y="5564413"/>
                  <a:pt x="10828980" y="5564413"/>
                </a:cubicBezTo>
                <a:close/>
                <a:moveTo>
                  <a:pt x="7774257" y="5561918"/>
                </a:moveTo>
                <a:cubicBezTo>
                  <a:pt x="7761360" y="5561918"/>
                  <a:pt x="7754912" y="5574814"/>
                  <a:pt x="7754912" y="5594158"/>
                </a:cubicBezTo>
                <a:cubicBezTo>
                  <a:pt x="7767808" y="5594158"/>
                  <a:pt x="7774257" y="5587710"/>
                  <a:pt x="7774257" y="5561918"/>
                </a:cubicBezTo>
                <a:close/>
                <a:moveTo>
                  <a:pt x="9600691" y="5555468"/>
                </a:moveTo>
                <a:cubicBezTo>
                  <a:pt x="9606090" y="5556433"/>
                  <a:pt x="9610973" y="5558930"/>
                  <a:pt x="9615105" y="5563402"/>
                </a:cubicBezTo>
                <a:lnTo>
                  <a:pt x="9619348" y="5571868"/>
                </a:lnTo>
                <a:lnTo>
                  <a:pt x="9616604" y="5563038"/>
                </a:lnTo>
                <a:cubicBezTo>
                  <a:pt x="9622591" y="5550194"/>
                  <a:pt x="9622591" y="5556616"/>
                  <a:pt x="9634566" y="5563038"/>
                </a:cubicBezTo>
                <a:lnTo>
                  <a:pt x="9623691" y="5580533"/>
                </a:lnTo>
                <a:lnTo>
                  <a:pt x="9625019" y="5583182"/>
                </a:lnTo>
                <a:cubicBezTo>
                  <a:pt x="9587694" y="5607892"/>
                  <a:pt x="9530107" y="5672352"/>
                  <a:pt x="9498114" y="5607892"/>
                </a:cubicBezTo>
                <a:cubicBezTo>
                  <a:pt x="9517310" y="5599029"/>
                  <a:pt x="9568298" y="5549676"/>
                  <a:pt x="9600691" y="5555468"/>
                </a:cubicBezTo>
                <a:close/>
                <a:moveTo>
                  <a:pt x="9649142" y="5541994"/>
                </a:moveTo>
                <a:cubicBezTo>
                  <a:pt x="9656828" y="5541995"/>
                  <a:pt x="9662976" y="5546606"/>
                  <a:pt x="9662976" y="5561978"/>
                </a:cubicBezTo>
                <a:cubicBezTo>
                  <a:pt x="9650679" y="5561978"/>
                  <a:pt x="9632233" y="5568126"/>
                  <a:pt x="9626084" y="5549680"/>
                </a:cubicBezTo>
                <a:cubicBezTo>
                  <a:pt x="9632233" y="5546606"/>
                  <a:pt x="9641456" y="5541994"/>
                  <a:pt x="9649142" y="5541994"/>
                </a:cubicBezTo>
                <a:close/>
                <a:moveTo>
                  <a:pt x="904916" y="5536127"/>
                </a:moveTo>
                <a:cubicBezTo>
                  <a:pt x="904916" y="5555470"/>
                  <a:pt x="911364" y="5561918"/>
                  <a:pt x="924259" y="5561918"/>
                </a:cubicBezTo>
                <a:cubicBezTo>
                  <a:pt x="924259" y="5542574"/>
                  <a:pt x="917812" y="5536127"/>
                  <a:pt x="904916" y="5536127"/>
                </a:cubicBezTo>
                <a:close/>
                <a:moveTo>
                  <a:pt x="20336892" y="5535975"/>
                </a:moveTo>
                <a:cubicBezTo>
                  <a:pt x="20336892" y="5556450"/>
                  <a:pt x="20330904" y="5563275"/>
                  <a:pt x="20318932" y="5563275"/>
                </a:cubicBezTo>
                <a:cubicBezTo>
                  <a:pt x="20318932" y="5542800"/>
                  <a:pt x="20324920" y="5535975"/>
                  <a:pt x="20336892" y="5535975"/>
                </a:cubicBezTo>
                <a:close/>
                <a:moveTo>
                  <a:pt x="20298976" y="5502796"/>
                </a:moveTo>
                <a:cubicBezTo>
                  <a:pt x="20298976" y="5522061"/>
                  <a:pt x="20292988" y="5534905"/>
                  <a:pt x="20281016" y="5534905"/>
                </a:cubicBezTo>
                <a:cubicBezTo>
                  <a:pt x="20281016" y="5515640"/>
                  <a:pt x="20287000" y="5502796"/>
                  <a:pt x="20298976" y="5502796"/>
                </a:cubicBezTo>
                <a:close/>
                <a:moveTo>
                  <a:pt x="18451480" y="5502793"/>
                </a:moveTo>
                <a:cubicBezTo>
                  <a:pt x="18458100" y="5502793"/>
                  <a:pt x="18464724" y="5502793"/>
                  <a:pt x="18471348" y="5502793"/>
                </a:cubicBezTo>
                <a:cubicBezTo>
                  <a:pt x="18491216" y="5509178"/>
                  <a:pt x="18511084" y="5509178"/>
                  <a:pt x="18530952" y="5515562"/>
                </a:cubicBezTo>
                <a:cubicBezTo>
                  <a:pt x="18504460" y="5553868"/>
                  <a:pt x="18471348" y="5509178"/>
                  <a:pt x="18451480" y="5502793"/>
                </a:cubicBezTo>
                <a:close/>
                <a:moveTo>
                  <a:pt x="8200538" y="5493610"/>
                </a:moveTo>
                <a:cubicBezTo>
                  <a:pt x="8182452" y="5491797"/>
                  <a:pt x="8160890" y="5528067"/>
                  <a:pt x="8147187" y="5542574"/>
                </a:cubicBezTo>
                <a:cubicBezTo>
                  <a:pt x="8114946" y="5568366"/>
                  <a:pt x="8082704" y="5568366"/>
                  <a:pt x="8056910" y="5587710"/>
                </a:cubicBezTo>
                <a:cubicBezTo>
                  <a:pt x="8024668" y="5600606"/>
                  <a:pt x="7992426" y="5600606"/>
                  <a:pt x="7960184" y="5631771"/>
                </a:cubicBezTo>
                <a:cubicBezTo>
                  <a:pt x="7934391" y="5657562"/>
                  <a:pt x="7896776" y="5657562"/>
                  <a:pt x="7864534" y="5676906"/>
                </a:cubicBezTo>
                <a:cubicBezTo>
                  <a:pt x="7858086" y="5689802"/>
                  <a:pt x="7845189" y="5689802"/>
                  <a:pt x="7832292" y="5689802"/>
                </a:cubicBezTo>
                <a:cubicBezTo>
                  <a:pt x="7819396" y="5702698"/>
                  <a:pt x="7806498" y="5722041"/>
                  <a:pt x="7793602" y="5728489"/>
                </a:cubicBezTo>
                <a:cubicBezTo>
                  <a:pt x="7761360" y="5734937"/>
                  <a:pt x="7729118" y="5747833"/>
                  <a:pt x="7697951" y="5760729"/>
                </a:cubicBezTo>
                <a:cubicBezTo>
                  <a:pt x="7787154" y="5760729"/>
                  <a:pt x="7883879" y="5696250"/>
                  <a:pt x="7966633" y="5644666"/>
                </a:cubicBezTo>
                <a:cubicBezTo>
                  <a:pt x="8050462" y="5594158"/>
                  <a:pt x="8133216" y="5561918"/>
                  <a:pt x="8217044" y="5510335"/>
                </a:cubicBezTo>
                <a:cubicBezTo>
                  <a:pt x="8212208" y="5499051"/>
                  <a:pt x="8206566" y="5494215"/>
                  <a:pt x="8200538" y="5493610"/>
                </a:cubicBezTo>
                <a:close/>
                <a:moveTo>
                  <a:pt x="7531368" y="5478095"/>
                </a:moveTo>
                <a:cubicBezTo>
                  <a:pt x="7517397" y="5484543"/>
                  <a:pt x="7505575" y="5497439"/>
                  <a:pt x="7486230" y="5503887"/>
                </a:cubicBezTo>
                <a:cubicBezTo>
                  <a:pt x="7466885" y="5523231"/>
                  <a:pt x="7447540" y="5536127"/>
                  <a:pt x="7428194" y="5555470"/>
                </a:cubicBezTo>
                <a:cubicBezTo>
                  <a:pt x="7389504" y="5587710"/>
                  <a:pt x="7357262" y="5625323"/>
                  <a:pt x="7318572" y="5625323"/>
                </a:cubicBezTo>
                <a:cubicBezTo>
                  <a:pt x="7318572" y="5670458"/>
                  <a:pt x="7357262" y="5638219"/>
                  <a:pt x="7370160" y="5625323"/>
                </a:cubicBezTo>
                <a:cubicBezTo>
                  <a:pt x="7428194" y="5594158"/>
                  <a:pt x="7486230" y="5561918"/>
                  <a:pt x="7543190" y="5536127"/>
                </a:cubicBezTo>
                <a:cubicBezTo>
                  <a:pt x="7543190" y="5516783"/>
                  <a:pt x="7536742" y="5497439"/>
                  <a:pt x="7531368" y="5478095"/>
                </a:cubicBezTo>
                <a:close/>
                <a:moveTo>
                  <a:pt x="10653612" y="5469618"/>
                </a:moveTo>
                <a:cubicBezTo>
                  <a:pt x="10653612" y="5488882"/>
                  <a:pt x="10647625" y="5501724"/>
                  <a:pt x="10635650" y="5501724"/>
                </a:cubicBezTo>
                <a:cubicBezTo>
                  <a:pt x="10635650" y="5482461"/>
                  <a:pt x="10641637" y="5469618"/>
                  <a:pt x="10653612" y="5469618"/>
                </a:cubicBezTo>
                <a:close/>
                <a:moveTo>
                  <a:pt x="8890927" y="5465756"/>
                </a:moveTo>
                <a:cubicBezTo>
                  <a:pt x="8893921" y="5466558"/>
                  <a:pt x="8896915" y="5469769"/>
                  <a:pt x="8899908" y="5472980"/>
                </a:cubicBezTo>
                <a:cubicBezTo>
                  <a:pt x="8893921" y="5479401"/>
                  <a:pt x="8893921" y="5479401"/>
                  <a:pt x="8887933" y="5492243"/>
                </a:cubicBezTo>
                <a:cubicBezTo>
                  <a:pt x="8887933" y="5485822"/>
                  <a:pt x="8881946" y="5479401"/>
                  <a:pt x="8881946" y="5472980"/>
                </a:cubicBezTo>
                <a:cubicBezTo>
                  <a:pt x="8884940" y="5466558"/>
                  <a:pt x="8887934" y="5464953"/>
                  <a:pt x="8890927" y="5465756"/>
                </a:cubicBezTo>
                <a:close/>
                <a:moveTo>
                  <a:pt x="8594024" y="5442358"/>
                </a:moveTo>
                <a:lnTo>
                  <a:pt x="8596889" y="5446490"/>
                </a:lnTo>
                <a:cubicBezTo>
                  <a:pt x="8598394" y="5448660"/>
                  <a:pt x="8597391" y="5447213"/>
                  <a:pt x="8595384" y="5444320"/>
                </a:cubicBezTo>
                <a:close/>
                <a:moveTo>
                  <a:pt x="8583343" y="5426959"/>
                </a:moveTo>
                <a:cubicBezTo>
                  <a:pt x="8583343" y="5426959"/>
                  <a:pt x="8585350" y="5429853"/>
                  <a:pt x="8587859" y="5433469"/>
                </a:cubicBezTo>
                <a:lnTo>
                  <a:pt x="8594024" y="5442358"/>
                </a:lnTo>
                <a:lnTo>
                  <a:pt x="8592562" y="5440251"/>
                </a:lnTo>
                <a:cubicBezTo>
                  <a:pt x="8590367" y="5437086"/>
                  <a:pt x="8587357" y="5432746"/>
                  <a:pt x="8583343" y="5426959"/>
                </a:cubicBezTo>
                <a:close/>
                <a:moveTo>
                  <a:pt x="18830936" y="5411343"/>
                </a:moveTo>
                <a:cubicBezTo>
                  <a:pt x="18850932" y="5407556"/>
                  <a:pt x="18872260" y="5434823"/>
                  <a:pt x="18886480" y="5459060"/>
                </a:cubicBezTo>
                <a:cubicBezTo>
                  <a:pt x="18861200" y="5446133"/>
                  <a:pt x="18835924" y="5433207"/>
                  <a:pt x="18811700" y="5426744"/>
                </a:cubicBezTo>
                <a:cubicBezTo>
                  <a:pt x="18817756" y="5417318"/>
                  <a:pt x="18824272" y="5412605"/>
                  <a:pt x="18830936" y="5411343"/>
                </a:cubicBezTo>
                <a:close/>
                <a:moveTo>
                  <a:pt x="18799940" y="5393307"/>
                </a:moveTo>
                <a:cubicBezTo>
                  <a:pt x="18800760" y="5390747"/>
                  <a:pt x="18804040" y="5392454"/>
                  <a:pt x="18810604" y="5395866"/>
                </a:cubicBezTo>
                <a:cubicBezTo>
                  <a:pt x="18810604" y="5401554"/>
                  <a:pt x="18804040" y="5409516"/>
                  <a:pt x="18804040" y="5416341"/>
                </a:cubicBezTo>
                <a:cubicBezTo>
                  <a:pt x="18800760" y="5402691"/>
                  <a:pt x="18799120" y="5395866"/>
                  <a:pt x="18799940" y="5393307"/>
                </a:cubicBezTo>
                <a:close/>
                <a:moveTo>
                  <a:pt x="8700838" y="5384303"/>
                </a:moveTo>
                <a:cubicBezTo>
                  <a:pt x="8700838" y="5402497"/>
                  <a:pt x="8694851" y="5416409"/>
                  <a:pt x="8682876" y="5416409"/>
                </a:cubicBezTo>
                <a:cubicBezTo>
                  <a:pt x="8682876" y="5390724"/>
                  <a:pt x="8688863" y="5384303"/>
                  <a:pt x="8700838" y="5384303"/>
                </a:cubicBezTo>
                <a:close/>
                <a:moveTo>
                  <a:pt x="18245036" y="5365343"/>
                </a:moveTo>
                <a:cubicBezTo>
                  <a:pt x="18248196" y="5371764"/>
                  <a:pt x="18248196" y="5376580"/>
                  <a:pt x="18247404" y="5381396"/>
                </a:cubicBezTo>
                <a:lnTo>
                  <a:pt x="18245400" y="5394978"/>
                </a:lnTo>
                <a:lnTo>
                  <a:pt x="18246616" y="5396535"/>
                </a:lnTo>
                <a:lnTo>
                  <a:pt x="18245044" y="5397380"/>
                </a:lnTo>
                <a:lnTo>
                  <a:pt x="18245036" y="5397449"/>
                </a:lnTo>
                <a:lnTo>
                  <a:pt x="18245004" y="5397403"/>
                </a:lnTo>
                <a:lnTo>
                  <a:pt x="18209752" y="5416376"/>
                </a:lnTo>
                <a:cubicBezTo>
                  <a:pt x="18209752" y="5396535"/>
                  <a:pt x="18216072" y="5384962"/>
                  <a:pt x="18223840" y="5381655"/>
                </a:cubicBezTo>
                <a:lnTo>
                  <a:pt x="18234564" y="5382751"/>
                </a:lnTo>
                <a:close/>
                <a:moveTo>
                  <a:pt x="9586345" y="5365343"/>
                </a:moveTo>
                <a:cubicBezTo>
                  <a:pt x="9591815" y="5371764"/>
                  <a:pt x="9591815" y="5378186"/>
                  <a:pt x="9591815" y="5384607"/>
                </a:cubicBezTo>
                <a:cubicBezTo>
                  <a:pt x="9591815" y="5384607"/>
                  <a:pt x="9586345" y="5391028"/>
                  <a:pt x="9586345" y="5397449"/>
                </a:cubicBezTo>
                <a:cubicBezTo>
                  <a:pt x="9578687" y="5384607"/>
                  <a:pt x="9578687" y="5378186"/>
                  <a:pt x="9586345" y="5365343"/>
                </a:cubicBezTo>
                <a:close/>
                <a:moveTo>
                  <a:pt x="8002180" y="5365343"/>
                </a:moveTo>
                <a:cubicBezTo>
                  <a:pt x="8008744" y="5371764"/>
                  <a:pt x="8008744" y="5378186"/>
                  <a:pt x="8008744" y="5384607"/>
                </a:cubicBezTo>
                <a:cubicBezTo>
                  <a:pt x="8008744" y="5384607"/>
                  <a:pt x="8002180" y="5391028"/>
                  <a:pt x="8002180" y="5397449"/>
                </a:cubicBezTo>
                <a:cubicBezTo>
                  <a:pt x="7995616" y="5384607"/>
                  <a:pt x="7995616" y="5378186"/>
                  <a:pt x="8002180" y="5365343"/>
                </a:cubicBezTo>
                <a:close/>
                <a:moveTo>
                  <a:pt x="9618055" y="5351565"/>
                </a:moveTo>
                <a:cubicBezTo>
                  <a:pt x="9628193" y="5349911"/>
                  <a:pt x="9637672" y="5351565"/>
                  <a:pt x="9643992" y="5361485"/>
                </a:cubicBezTo>
                <a:cubicBezTo>
                  <a:pt x="9625032" y="5368098"/>
                  <a:pt x="9599753" y="5387939"/>
                  <a:pt x="9588167" y="5361485"/>
                </a:cubicBezTo>
                <a:cubicBezTo>
                  <a:pt x="9597120" y="5358178"/>
                  <a:pt x="9607917" y="5353218"/>
                  <a:pt x="9618055" y="5351565"/>
                </a:cubicBezTo>
                <a:close/>
                <a:moveTo>
                  <a:pt x="20116532" y="5351124"/>
                </a:moveTo>
                <a:cubicBezTo>
                  <a:pt x="20128832" y="5357546"/>
                  <a:pt x="20134980" y="5363968"/>
                  <a:pt x="20147276" y="5363968"/>
                </a:cubicBezTo>
                <a:cubicBezTo>
                  <a:pt x="20134980" y="5383233"/>
                  <a:pt x="20122680" y="5370389"/>
                  <a:pt x="20110384" y="5363968"/>
                </a:cubicBezTo>
                <a:cubicBezTo>
                  <a:pt x="20110384" y="5363968"/>
                  <a:pt x="20116532" y="5357546"/>
                  <a:pt x="20116532" y="5351124"/>
                </a:cubicBezTo>
                <a:close/>
                <a:moveTo>
                  <a:pt x="18772784" y="5351124"/>
                </a:moveTo>
                <a:cubicBezTo>
                  <a:pt x="18772784" y="5376811"/>
                  <a:pt x="18766796" y="5383233"/>
                  <a:pt x="18754820" y="5383233"/>
                </a:cubicBezTo>
                <a:cubicBezTo>
                  <a:pt x="18754820" y="5357546"/>
                  <a:pt x="18760808" y="5351124"/>
                  <a:pt x="18772784" y="5351124"/>
                </a:cubicBezTo>
                <a:close/>
                <a:moveTo>
                  <a:pt x="9642129" y="5332164"/>
                </a:moveTo>
                <a:cubicBezTo>
                  <a:pt x="9648693" y="5338313"/>
                  <a:pt x="9648693" y="5344462"/>
                  <a:pt x="9648693" y="5350610"/>
                </a:cubicBezTo>
                <a:cubicBezTo>
                  <a:pt x="9635565" y="5369056"/>
                  <a:pt x="9635565" y="5344462"/>
                  <a:pt x="9642129" y="5332164"/>
                </a:cubicBezTo>
                <a:close/>
                <a:moveTo>
                  <a:pt x="7806498" y="5330868"/>
                </a:moveTo>
                <a:cubicBezTo>
                  <a:pt x="7787154" y="5330868"/>
                  <a:pt x="7761360" y="5369555"/>
                  <a:pt x="7742015" y="5382451"/>
                </a:cubicBezTo>
                <a:cubicBezTo>
                  <a:pt x="7691503" y="5420064"/>
                  <a:pt x="7633468" y="5426512"/>
                  <a:pt x="7581880" y="5445856"/>
                </a:cubicBezTo>
                <a:cubicBezTo>
                  <a:pt x="7588329" y="5471647"/>
                  <a:pt x="7594778" y="5503887"/>
                  <a:pt x="7601226" y="5536127"/>
                </a:cubicBezTo>
                <a:cubicBezTo>
                  <a:pt x="7685054" y="5484543"/>
                  <a:pt x="7761360" y="5432960"/>
                  <a:pt x="7845189" y="5382451"/>
                </a:cubicBezTo>
                <a:cubicBezTo>
                  <a:pt x="7832292" y="5363108"/>
                  <a:pt x="7825844" y="5330868"/>
                  <a:pt x="7806498" y="5330868"/>
                </a:cubicBezTo>
                <a:close/>
                <a:moveTo>
                  <a:pt x="7922569" y="5317972"/>
                </a:moveTo>
                <a:cubicBezTo>
                  <a:pt x="7922569" y="5343764"/>
                  <a:pt x="7927943" y="5350212"/>
                  <a:pt x="7941914" y="5350212"/>
                </a:cubicBezTo>
                <a:cubicBezTo>
                  <a:pt x="7941914" y="5330868"/>
                  <a:pt x="7934391" y="5317972"/>
                  <a:pt x="7922569" y="5317972"/>
                </a:cubicBezTo>
                <a:close/>
                <a:moveTo>
                  <a:pt x="7864534" y="5317972"/>
                </a:moveTo>
                <a:cubicBezTo>
                  <a:pt x="7864534" y="5343764"/>
                  <a:pt x="7870982" y="5350212"/>
                  <a:pt x="7883879" y="5350212"/>
                </a:cubicBezTo>
                <a:cubicBezTo>
                  <a:pt x="7883879" y="5330868"/>
                  <a:pt x="7877430" y="5317972"/>
                  <a:pt x="7864534" y="5317972"/>
                </a:cubicBezTo>
                <a:close/>
                <a:moveTo>
                  <a:pt x="20848784" y="5317945"/>
                </a:moveTo>
                <a:cubicBezTo>
                  <a:pt x="20848784" y="5343630"/>
                  <a:pt x="20842796" y="5350051"/>
                  <a:pt x="20830824" y="5350051"/>
                </a:cubicBezTo>
                <a:cubicBezTo>
                  <a:pt x="20830824" y="5330788"/>
                  <a:pt x="20836812" y="5317945"/>
                  <a:pt x="20848784" y="5317945"/>
                </a:cubicBezTo>
                <a:close/>
                <a:moveTo>
                  <a:pt x="20079640" y="5317945"/>
                </a:moveTo>
                <a:cubicBezTo>
                  <a:pt x="20090912" y="5324366"/>
                  <a:pt x="20097060" y="5330788"/>
                  <a:pt x="20109360" y="5330788"/>
                </a:cubicBezTo>
                <a:cubicBezTo>
                  <a:pt x="20097060" y="5350051"/>
                  <a:pt x="20084764" y="5337209"/>
                  <a:pt x="20072468" y="5330788"/>
                </a:cubicBezTo>
                <a:cubicBezTo>
                  <a:pt x="20079640" y="5330788"/>
                  <a:pt x="20079640" y="5324366"/>
                  <a:pt x="20079640" y="5317945"/>
                </a:cubicBezTo>
                <a:close/>
                <a:moveTo>
                  <a:pt x="18692208" y="5317945"/>
                </a:moveTo>
                <a:cubicBezTo>
                  <a:pt x="18692208" y="5343630"/>
                  <a:pt x="18686220" y="5350051"/>
                  <a:pt x="18674244" y="5350051"/>
                </a:cubicBezTo>
                <a:cubicBezTo>
                  <a:pt x="18674244" y="5330788"/>
                  <a:pt x="18680232" y="5317945"/>
                  <a:pt x="18692208" y="5317945"/>
                </a:cubicBezTo>
                <a:close/>
                <a:moveTo>
                  <a:pt x="9706095" y="5307543"/>
                </a:moveTo>
                <a:cubicBezTo>
                  <a:pt x="9713486" y="5307344"/>
                  <a:pt x="9721181" y="5308538"/>
                  <a:pt x="9729280" y="5311721"/>
                </a:cubicBezTo>
                <a:cubicBezTo>
                  <a:pt x="9703362" y="5324454"/>
                  <a:pt x="9670963" y="5369020"/>
                  <a:pt x="9645045" y="5330821"/>
                </a:cubicBezTo>
                <a:cubicBezTo>
                  <a:pt x="9664484" y="5321271"/>
                  <a:pt x="9683923" y="5308140"/>
                  <a:pt x="9706095" y="5307543"/>
                </a:cubicBezTo>
                <a:close/>
                <a:moveTo>
                  <a:pt x="20810868" y="5284766"/>
                </a:moveTo>
                <a:cubicBezTo>
                  <a:pt x="20810868" y="5310453"/>
                  <a:pt x="20804880" y="5316875"/>
                  <a:pt x="20792908" y="5316875"/>
                </a:cubicBezTo>
                <a:cubicBezTo>
                  <a:pt x="20792908" y="5297610"/>
                  <a:pt x="20798892" y="5284766"/>
                  <a:pt x="20810868" y="5284766"/>
                </a:cubicBezTo>
                <a:close/>
                <a:moveTo>
                  <a:pt x="8102340" y="5284766"/>
                </a:moveTo>
                <a:cubicBezTo>
                  <a:pt x="8108714" y="5297458"/>
                  <a:pt x="8184141" y="5316495"/>
                  <a:pt x="8165018" y="5348224"/>
                </a:cubicBezTo>
                <a:cubicBezTo>
                  <a:pt x="8133148" y="5397933"/>
                  <a:pt x="8083218" y="5354570"/>
                  <a:pt x="8051348" y="5411683"/>
                </a:cubicBezTo>
                <a:cubicBezTo>
                  <a:pt x="8032225" y="5392645"/>
                  <a:pt x="8013103" y="5386299"/>
                  <a:pt x="8000355" y="5360916"/>
                </a:cubicBezTo>
                <a:cubicBezTo>
                  <a:pt x="8025851" y="5360916"/>
                  <a:pt x="8051348" y="5360916"/>
                  <a:pt x="8076844" y="5354570"/>
                </a:cubicBezTo>
                <a:cubicBezTo>
                  <a:pt x="8095966" y="5348224"/>
                  <a:pt x="8095966" y="5316495"/>
                  <a:pt x="8102340" y="5284766"/>
                </a:cubicBezTo>
                <a:close/>
                <a:moveTo>
                  <a:pt x="8584081" y="5279889"/>
                </a:moveTo>
                <a:cubicBezTo>
                  <a:pt x="8559950" y="5281703"/>
                  <a:pt x="8535970" y="5303464"/>
                  <a:pt x="8512595" y="5317972"/>
                </a:cubicBezTo>
                <a:cubicBezTo>
                  <a:pt x="8486801" y="5337316"/>
                  <a:pt x="8454559" y="5350212"/>
                  <a:pt x="8428766" y="5369555"/>
                </a:cubicBezTo>
                <a:cubicBezTo>
                  <a:pt x="8409421" y="5382451"/>
                  <a:pt x="8396524" y="5395347"/>
                  <a:pt x="8390076" y="5414691"/>
                </a:cubicBezTo>
                <a:cubicBezTo>
                  <a:pt x="8370730" y="5400720"/>
                  <a:pt x="8352460" y="5400720"/>
                  <a:pt x="8333115" y="5408243"/>
                </a:cubicBezTo>
                <a:cubicBezTo>
                  <a:pt x="8307322" y="5414691"/>
                  <a:pt x="8275080" y="5432960"/>
                  <a:pt x="8242838" y="5445856"/>
                </a:cubicBezTo>
                <a:cubicBezTo>
                  <a:pt x="8242838" y="5465199"/>
                  <a:pt x="8242838" y="5484543"/>
                  <a:pt x="8242838" y="5503887"/>
                </a:cubicBezTo>
                <a:cubicBezTo>
                  <a:pt x="8307322" y="5465199"/>
                  <a:pt x="8377179" y="5439408"/>
                  <a:pt x="8435214" y="5388899"/>
                </a:cubicBezTo>
                <a:cubicBezTo>
                  <a:pt x="8493249" y="5343764"/>
                  <a:pt x="8550210" y="5317972"/>
                  <a:pt x="8608245" y="5285733"/>
                </a:cubicBezTo>
                <a:cubicBezTo>
                  <a:pt x="8600185" y="5280897"/>
                  <a:pt x="8592124" y="5279285"/>
                  <a:pt x="8584081" y="5279889"/>
                </a:cubicBezTo>
                <a:close/>
                <a:moveTo>
                  <a:pt x="9449896" y="5275286"/>
                </a:moveTo>
                <a:cubicBezTo>
                  <a:pt x="9469312" y="5319740"/>
                  <a:pt x="9495202" y="5307039"/>
                  <a:pt x="9521091" y="5287987"/>
                </a:cubicBezTo>
                <a:cubicBezTo>
                  <a:pt x="9534035" y="5287987"/>
                  <a:pt x="9553452" y="5275286"/>
                  <a:pt x="9566397" y="5294338"/>
                </a:cubicBezTo>
                <a:cubicBezTo>
                  <a:pt x="9572869" y="5313389"/>
                  <a:pt x="9559925" y="5326090"/>
                  <a:pt x="9546980" y="5332441"/>
                </a:cubicBezTo>
                <a:cubicBezTo>
                  <a:pt x="9501674" y="5345142"/>
                  <a:pt x="9456368" y="5357843"/>
                  <a:pt x="9417534" y="5383245"/>
                </a:cubicBezTo>
                <a:cubicBezTo>
                  <a:pt x="9424006" y="5338791"/>
                  <a:pt x="9436951" y="5307039"/>
                  <a:pt x="9449896" y="5275286"/>
                </a:cubicBezTo>
                <a:close/>
                <a:moveTo>
                  <a:pt x="9629789" y="5262125"/>
                </a:moveTo>
                <a:cubicBezTo>
                  <a:pt x="9634512" y="5262605"/>
                  <a:pt x="9639252" y="5265296"/>
                  <a:pt x="9643992" y="5271444"/>
                </a:cubicBezTo>
                <a:cubicBezTo>
                  <a:pt x="9625032" y="5277593"/>
                  <a:pt x="9606073" y="5277593"/>
                  <a:pt x="9588167" y="5283741"/>
                </a:cubicBezTo>
                <a:cubicBezTo>
                  <a:pt x="9601597" y="5279130"/>
                  <a:pt x="9615619" y="5260684"/>
                  <a:pt x="9629789" y="5262125"/>
                </a:cubicBezTo>
                <a:close/>
                <a:moveTo>
                  <a:pt x="18583192" y="5261070"/>
                </a:moveTo>
                <a:cubicBezTo>
                  <a:pt x="18583192" y="5281545"/>
                  <a:pt x="18571216" y="5288370"/>
                  <a:pt x="18565232" y="5288370"/>
                </a:cubicBezTo>
                <a:cubicBezTo>
                  <a:pt x="18565232" y="5267895"/>
                  <a:pt x="18571216" y="5261070"/>
                  <a:pt x="18583192" y="5261070"/>
                </a:cubicBezTo>
                <a:close/>
                <a:moveTo>
                  <a:pt x="8365316" y="5261070"/>
                </a:moveTo>
                <a:cubicBezTo>
                  <a:pt x="8378444" y="5267895"/>
                  <a:pt x="8378444" y="5281545"/>
                  <a:pt x="8365316" y="5288370"/>
                </a:cubicBezTo>
                <a:cubicBezTo>
                  <a:pt x="8365316" y="5281545"/>
                  <a:pt x="8365316" y="5267895"/>
                  <a:pt x="8365316" y="5261070"/>
                </a:cubicBezTo>
                <a:close/>
                <a:moveTo>
                  <a:pt x="19977672" y="5242110"/>
                </a:moveTo>
                <a:cubicBezTo>
                  <a:pt x="20015592" y="5242110"/>
                  <a:pt x="20047188" y="5273894"/>
                  <a:pt x="20071412" y="5305677"/>
                </a:cubicBezTo>
                <a:cubicBezTo>
                  <a:pt x="20040868" y="5331104"/>
                  <a:pt x="20002952" y="5261180"/>
                  <a:pt x="19977672" y="5242110"/>
                </a:cubicBezTo>
                <a:close/>
                <a:moveTo>
                  <a:pt x="9642129" y="5242110"/>
                </a:moveTo>
                <a:cubicBezTo>
                  <a:pt x="9648693" y="5254408"/>
                  <a:pt x="9642129" y="5279002"/>
                  <a:pt x="9635565" y="5260556"/>
                </a:cubicBezTo>
                <a:cubicBezTo>
                  <a:pt x="9635565" y="5254408"/>
                  <a:pt x="9635565" y="5248259"/>
                  <a:pt x="9642129" y="5242110"/>
                </a:cubicBezTo>
                <a:close/>
                <a:moveTo>
                  <a:pt x="8718550" y="5242110"/>
                </a:moveTo>
                <a:cubicBezTo>
                  <a:pt x="8718550" y="5248935"/>
                  <a:pt x="8724537" y="5255760"/>
                  <a:pt x="8724537" y="5262585"/>
                </a:cubicBezTo>
                <a:cubicBezTo>
                  <a:pt x="8718550" y="5269410"/>
                  <a:pt x="8706575" y="5262585"/>
                  <a:pt x="8718550" y="5242110"/>
                </a:cubicBezTo>
                <a:close/>
                <a:moveTo>
                  <a:pt x="18905496" y="5227892"/>
                </a:moveTo>
                <a:cubicBezTo>
                  <a:pt x="18905496" y="5247157"/>
                  <a:pt x="18899508" y="5260001"/>
                  <a:pt x="18887532" y="5260001"/>
                </a:cubicBezTo>
                <a:cubicBezTo>
                  <a:pt x="18887532" y="5240736"/>
                  <a:pt x="18887532" y="5227892"/>
                  <a:pt x="18905496" y="5227892"/>
                </a:cubicBezTo>
                <a:close/>
                <a:moveTo>
                  <a:pt x="18507356" y="5227892"/>
                </a:moveTo>
                <a:cubicBezTo>
                  <a:pt x="18507356" y="5247157"/>
                  <a:pt x="18501368" y="5260001"/>
                  <a:pt x="18489392" y="5260001"/>
                </a:cubicBezTo>
                <a:cubicBezTo>
                  <a:pt x="18489392" y="5240736"/>
                  <a:pt x="18495380" y="5227892"/>
                  <a:pt x="18507356" y="5227892"/>
                </a:cubicBezTo>
                <a:close/>
                <a:moveTo>
                  <a:pt x="9262754" y="5227701"/>
                </a:moveTo>
                <a:cubicBezTo>
                  <a:pt x="9262754" y="5259941"/>
                  <a:pt x="9288548" y="5259941"/>
                  <a:pt x="9301444" y="5259941"/>
                </a:cubicBezTo>
                <a:cubicBezTo>
                  <a:pt x="9301444" y="5221253"/>
                  <a:pt x="9282099" y="5227701"/>
                  <a:pt x="9262754" y="5227701"/>
                </a:cubicBezTo>
                <a:close/>
                <a:moveTo>
                  <a:pt x="8640487" y="5227701"/>
                </a:moveTo>
                <a:cubicBezTo>
                  <a:pt x="8640487" y="5259941"/>
                  <a:pt x="8659832" y="5259941"/>
                  <a:pt x="8679177" y="5259941"/>
                </a:cubicBezTo>
                <a:cubicBezTo>
                  <a:pt x="8679177" y="5221253"/>
                  <a:pt x="8659832" y="5227701"/>
                  <a:pt x="8640487" y="5227701"/>
                </a:cubicBezTo>
                <a:close/>
                <a:moveTo>
                  <a:pt x="8444887" y="5213596"/>
                </a:moveTo>
                <a:cubicBezTo>
                  <a:pt x="8436826" y="5213731"/>
                  <a:pt x="8428766" y="5215343"/>
                  <a:pt x="8422317" y="5221253"/>
                </a:cubicBezTo>
                <a:cubicBezTo>
                  <a:pt x="8409421" y="5227701"/>
                  <a:pt x="8402972" y="5247045"/>
                  <a:pt x="8390076" y="5253493"/>
                </a:cubicBezTo>
                <a:lnTo>
                  <a:pt x="8387050" y="5252196"/>
                </a:lnTo>
                <a:lnTo>
                  <a:pt x="8392755" y="5261374"/>
                </a:lnTo>
                <a:cubicBezTo>
                  <a:pt x="8386768" y="5261374"/>
                  <a:pt x="8380780" y="5267795"/>
                  <a:pt x="8380780" y="5274216"/>
                </a:cubicBezTo>
                <a:cubicBezTo>
                  <a:pt x="8377787" y="5267795"/>
                  <a:pt x="8376290" y="5262979"/>
                  <a:pt x="8376290" y="5258163"/>
                </a:cubicBezTo>
                <a:lnTo>
                  <a:pt x="8378932" y="5248717"/>
                </a:lnTo>
                <a:lnTo>
                  <a:pt x="8367506" y="5243821"/>
                </a:lnTo>
                <a:cubicBezTo>
                  <a:pt x="8361058" y="5238985"/>
                  <a:pt x="8354610" y="5234149"/>
                  <a:pt x="8344937" y="5234149"/>
                </a:cubicBezTo>
                <a:cubicBezTo>
                  <a:pt x="8333115" y="5227701"/>
                  <a:pt x="8320218" y="5227701"/>
                  <a:pt x="8300874" y="5227701"/>
                </a:cubicBezTo>
                <a:cubicBezTo>
                  <a:pt x="8300874" y="5247045"/>
                  <a:pt x="8300874" y="5266389"/>
                  <a:pt x="8300874" y="5285733"/>
                </a:cubicBezTo>
                <a:cubicBezTo>
                  <a:pt x="8313770" y="5285733"/>
                  <a:pt x="8320218" y="5292180"/>
                  <a:pt x="8333115" y="5292180"/>
                </a:cubicBezTo>
                <a:cubicBezTo>
                  <a:pt x="8344937" y="5298628"/>
                  <a:pt x="8357834" y="5311524"/>
                  <a:pt x="8370730" y="5298628"/>
                </a:cubicBezTo>
                <a:cubicBezTo>
                  <a:pt x="8409421" y="5285733"/>
                  <a:pt x="8441663" y="5259941"/>
                  <a:pt x="8467456" y="5214805"/>
                </a:cubicBezTo>
                <a:cubicBezTo>
                  <a:pt x="8461008" y="5214805"/>
                  <a:pt x="8452947" y="5213462"/>
                  <a:pt x="8444887" y="5213596"/>
                </a:cubicBezTo>
                <a:close/>
                <a:moveTo>
                  <a:pt x="9340135" y="5195462"/>
                </a:moveTo>
                <a:cubicBezTo>
                  <a:pt x="9340135" y="5214805"/>
                  <a:pt x="9346583" y="5227701"/>
                  <a:pt x="9359480" y="5227701"/>
                </a:cubicBezTo>
                <a:cubicBezTo>
                  <a:pt x="9359480" y="5202984"/>
                  <a:pt x="9353031" y="5195462"/>
                  <a:pt x="9340135" y="5195462"/>
                </a:cubicBezTo>
                <a:close/>
                <a:moveTo>
                  <a:pt x="8768815" y="5195360"/>
                </a:moveTo>
                <a:cubicBezTo>
                  <a:pt x="8788396" y="5202901"/>
                  <a:pt x="8814504" y="5227677"/>
                  <a:pt x="8814504" y="5259993"/>
                </a:cubicBezTo>
                <a:cubicBezTo>
                  <a:pt x="8794923" y="5259993"/>
                  <a:pt x="8775342" y="5259993"/>
                  <a:pt x="8755761" y="5259993"/>
                </a:cubicBezTo>
                <a:cubicBezTo>
                  <a:pt x="8755761" y="5240603"/>
                  <a:pt x="8749234" y="5189974"/>
                  <a:pt x="8768815" y="5195360"/>
                </a:cubicBezTo>
                <a:close/>
                <a:moveTo>
                  <a:pt x="19166180" y="5194713"/>
                </a:moveTo>
                <a:cubicBezTo>
                  <a:pt x="19166180" y="5213977"/>
                  <a:pt x="19160192" y="5226819"/>
                  <a:pt x="19148220" y="5226819"/>
                </a:cubicBezTo>
                <a:cubicBezTo>
                  <a:pt x="19148220" y="5202205"/>
                  <a:pt x="19154208" y="5194713"/>
                  <a:pt x="19166180" y="5194713"/>
                </a:cubicBezTo>
                <a:close/>
                <a:moveTo>
                  <a:pt x="8876071" y="5194713"/>
                </a:moveTo>
                <a:cubicBezTo>
                  <a:pt x="8876071" y="5213977"/>
                  <a:pt x="8869246" y="5226819"/>
                  <a:pt x="8848771" y="5226819"/>
                </a:cubicBezTo>
                <a:cubicBezTo>
                  <a:pt x="8848771" y="5202205"/>
                  <a:pt x="8855596" y="5194713"/>
                  <a:pt x="8876071" y="5194713"/>
                </a:cubicBezTo>
                <a:close/>
                <a:moveTo>
                  <a:pt x="8175723" y="5194713"/>
                </a:moveTo>
                <a:cubicBezTo>
                  <a:pt x="8187698" y="5194713"/>
                  <a:pt x="8193685" y="5202205"/>
                  <a:pt x="8193685" y="5226819"/>
                </a:cubicBezTo>
                <a:cubicBezTo>
                  <a:pt x="8181710" y="5226819"/>
                  <a:pt x="8175723" y="5213977"/>
                  <a:pt x="8175723" y="5194713"/>
                </a:cubicBezTo>
                <a:close/>
                <a:moveTo>
                  <a:pt x="20714900" y="5166276"/>
                </a:moveTo>
                <a:cubicBezTo>
                  <a:pt x="20714900" y="5192819"/>
                  <a:pt x="20720824" y="5231528"/>
                  <a:pt x="20698116" y="5231528"/>
                </a:cubicBezTo>
                <a:cubicBezTo>
                  <a:pt x="20698116" y="5206091"/>
                  <a:pt x="20698116" y="5166276"/>
                  <a:pt x="20714900" y="5166276"/>
                </a:cubicBezTo>
                <a:close/>
                <a:moveTo>
                  <a:pt x="9875939" y="5166276"/>
                </a:moveTo>
                <a:cubicBezTo>
                  <a:pt x="9875939" y="5179547"/>
                  <a:pt x="9875939" y="5186182"/>
                  <a:pt x="9875939" y="5198346"/>
                </a:cubicBezTo>
                <a:cubicBezTo>
                  <a:pt x="9867813" y="5192817"/>
                  <a:pt x="9867813" y="5179547"/>
                  <a:pt x="9875939" y="5166276"/>
                </a:cubicBezTo>
                <a:close/>
                <a:moveTo>
                  <a:pt x="8486801" y="5164297"/>
                </a:moveTo>
                <a:cubicBezTo>
                  <a:pt x="8486801" y="5190088"/>
                  <a:pt x="8499698" y="5195462"/>
                  <a:pt x="8506146" y="5195462"/>
                </a:cubicBezTo>
                <a:cubicBezTo>
                  <a:pt x="8506146" y="5177193"/>
                  <a:pt x="8499698" y="5164297"/>
                  <a:pt x="8486801" y="5164297"/>
                </a:cubicBezTo>
                <a:close/>
                <a:moveTo>
                  <a:pt x="9707680" y="5150309"/>
                </a:moveTo>
                <a:cubicBezTo>
                  <a:pt x="9708696" y="5148812"/>
                  <a:pt x="9710727" y="5150309"/>
                  <a:pt x="9714790" y="5153303"/>
                </a:cubicBezTo>
                <a:cubicBezTo>
                  <a:pt x="9714790" y="5153303"/>
                  <a:pt x="9706664" y="5159290"/>
                  <a:pt x="9706664" y="5165277"/>
                </a:cubicBezTo>
                <a:cubicBezTo>
                  <a:pt x="9706664" y="5156296"/>
                  <a:pt x="9706664" y="5151806"/>
                  <a:pt x="9707680" y="5150309"/>
                </a:cubicBezTo>
                <a:close/>
                <a:moveTo>
                  <a:pt x="19071332" y="5133097"/>
                </a:moveTo>
                <a:cubicBezTo>
                  <a:pt x="19071332" y="5152362"/>
                  <a:pt x="19065012" y="5165206"/>
                  <a:pt x="19053424" y="5165206"/>
                </a:cubicBezTo>
                <a:cubicBezTo>
                  <a:pt x="19053424" y="5145941"/>
                  <a:pt x="19058692" y="5133097"/>
                  <a:pt x="19071332" y="5133097"/>
                </a:cubicBezTo>
                <a:close/>
                <a:moveTo>
                  <a:pt x="18355684" y="5133097"/>
                </a:moveTo>
                <a:cubicBezTo>
                  <a:pt x="18355684" y="5158784"/>
                  <a:pt x="18349696" y="5165206"/>
                  <a:pt x="18337724" y="5165206"/>
                </a:cubicBezTo>
                <a:cubicBezTo>
                  <a:pt x="18337724" y="5145941"/>
                  <a:pt x="18343712" y="5133097"/>
                  <a:pt x="18355684" y="5133097"/>
                </a:cubicBezTo>
                <a:close/>
                <a:moveTo>
                  <a:pt x="17848536" y="5133094"/>
                </a:moveTo>
                <a:cubicBezTo>
                  <a:pt x="17848536" y="5159637"/>
                  <a:pt x="17848536" y="5198346"/>
                  <a:pt x="17830572" y="5198346"/>
                </a:cubicBezTo>
                <a:cubicBezTo>
                  <a:pt x="17830572" y="5172909"/>
                  <a:pt x="17830572" y="5133094"/>
                  <a:pt x="17848536" y="5133094"/>
                </a:cubicBezTo>
                <a:close/>
                <a:moveTo>
                  <a:pt x="8530865" y="5132057"/>
                </a:moveTo>
                <a:cubicBezTo>
                  <a:pt x="8530865" y="5170745"/>
                  <a:pt x="8550210" y="5164297"/>
                  <a:pt x="8563107" y="5164297"/>
                </a:cubicBezTo>
                <a:cubicBezTo>
                  <a:pt x="8563107" y="5132057"/>
                  <a:pt x="8543762" y="5132057"/>
                  <a:pt x="8530865" y="5132057"/>
                </a:cubicBezTo>
                <a:close/>
                <a:moveTo>
                  <a:pt x="10132162" y="5118878"/>
                </a:moveTo>
                <a:cubicBezTo>
                  <a:pt x="10022145" y="5177177"/>
                  <a:pt x="9913206" y="5247351"/>
                  <a:pt x="9803189" y="5312127"/>
                </a:cubicBezTo>
                <a:cubicBezTo>
                  <a:pt x="9798335" y="5268403"/>
                  <a:pt x="9811683" y="5224679"/>
                  <a:pt x="9832311" y="5205550"/>
                </a:cubicBezTo>
                <a:lnTo>
                  <a:pt x="9854815" y="5195595"/>
                </a:lnTo>
                <a:lnTo>
                  <a:pt x="9853592" y="5193658"/>
                </a:lnTo>
                <a:cubicBezTo>
                  <a:pt x="9859579" y="5188392"/>
                  <a:pt x="9859579" y="5188392"/>
                  <a:pt x="9859579" y="5182073"/>
                </a:cubicBezTo>
                <a:cubicBezTo>
                  <a:pt x="9865567" y="5178913"/>
                  <a:pt x="9867064" y="5186549"/>
                  <a:pt x="9867064" y="5194975"/>
                </a:cubicBezTo>
                <a:lnTo>
                  <a:pt x="9866331" y="5206713"/>
                </a:lnTo>
                <a:lnTo>
                  <a:pt x="9867640" y="5208000"/>
                </a:lnTo>
                <a:cubicBezTo>
                  <a:pt x="9898342" y="5227159"/>
                  <a:pt x="9935857" y="5181225"/>
                  <a:pt x="9958507" y="5164221"/>
                </a:cubicBezTo>
                <a:cubicBezTo>
                  <a:pt x="10015673" y="5131833"/>
                  <a:pt x="10073918" y="5131833"/>
                  <a:pt x="10132162" y="5118878"/>
                </a:cubicBezTo>
                <a:close/>
                <a:moveTo>
                  <a:pt x="19597496" y="5099918"/>
                </a:moveTo>
                <a:cubicBezTo>
                  <a:pt x="19597496" y="5125603"/>
                  <a:pt x="19591508" y="5132024"/>
                  <a:pt x="19579536" y="5132024"/>
                </a:cubicBezTo>
                <a:cubicBezTo>
                  <a:pt x="19579536" y="5112761"/>
                  <a:pt x="19585524" y="5099918"/>
                  <a:pt x="19597496" y="5099918"/>
                </a:cubicBezTo>
                <a:close/>
                <a:moveTo>
                  <a:pt x="17810560" y="5099918"/>
                </a:moveTo>
                <a:cubicBezTo>
                  <a:pt x="17810560" y="5125603"/>
                  <a:pt x="17805296" y="5132024"/>
                  <a:pt x="17792656" y="5132024"/>
                </a:cubicBezTo>
                <a:cubicBezTo>
                  <a:pt x="17792656" y="5112761"/>
                  <a:pt x="17798976" y="5099918"/>
                  <a:pt x="17810560" y="5099918"/>
                </a:cubicBezTo>
                <a:close/>
                <a:moveTo>
                  <a:pt x="9894469" y="5094662"/>
                </a:moveTo>
                <a:cubicBezTo>
                  <a:pt x="9907276" y="5093952"/>
                  <a:pt x="9920184" y="5095575"/>
                  <a:pt x="9933092" y="5100447"/>
                </a:cubicBezTo>
                <a:cubicBezTo>
                  <a:pt x="9907276" y="5119932"/>
                  <a:pt x="9875006" y="5126427"/>
                  <a:pt x="9855643" y="5165398"/>
                </a:cubicBezTo>
                <a:cubicBezTo>
                  <a:pt x="9797557" y="5191378"/>
                  <a:pt x="9740545" y="5229266"/>
                  <a:pt x="9682459" y="5248752"/>
                </a:cubicBezTo>
                <a:cubicBezTo>
                  <a:pt x="9669551" y="5248752"/>
                  <a:pt x="9650188" y="5255247"/>
                  <a:pt x="9643734" y="5242257"/>
                </a:cubicBezTo>
                <a:cubicBezTo>
                  <a:pt x="9630826" y="5222771"/>
                  <a:pt x="9650188" y="5191378"/>
                  <a:pt x="9656642" y="5184883"/>
                </a:cubicBezTo>
                <a:cubicBezTo>
                  <a:pt x="9676005" y="5178388"/>
                  <a:pt x="9695367" y="5184883"/>
                  <a:pt x="9714729" y="5178388"/>
                </a:cubicBezTo>
                <a:cubicBezTo>
                  <a:pt x="9740545" y="5171893"/>
                  <a:pt x="9766362" y="5152407"/>
                  <a:pt x="9784648" y="5139417"/>
                </a:cubicBezTo>
                <a:cubicBezTo>
                  <a:pt x="9818533" y="5119932"/>
                  <a:pt x="9856047" y="5096793"/>
                  <a:pt x="9894469" y="5094662"/>
                </a:cubicBezTo>
                <a:close/>
                <a:moveTo>
                  <a:pt x="10170157" y="5076219"/>
                </a:moveTo>
                <a:cubicBezTo>
                  <a:pt x="10170157" y="5096694"/>
                  <a:pt x="10164170" y="5103519"/>
                  <a:pt x="10152195" y="5103519"/>
                </a:cubicBezTo>
                <a:cubicBezTo>
                  <a:pt x="10152195" y="5083044"/>
                  <a:pt x="10158182" y="5076219"/>
                  <a:pt x="10170157" y="5076219"/>
                </a:cubicBezTo>
                <a:close/>
                <a:moveTo>
                  <a:pt x="8640487" y="5074026"/>
                </a:moveTo>
                <a:cubicBezTo>
                  <a:pt x="8634039" y="5106266"/>
                  <a:pt x="8627590" y="5138505"/>
                  <a:pt x="8621142" y="5164297"/>
                </a:cubicBezTo>
                <a:cubicBezTo>
                  <a:pt x="8653384" y="5151401"/>
                  <a:pt x="8685626" y="5132057"/>
                  <a:pt x="8717867" y="5119161"/>
                </a:cubicBezTo>
                <a:cubicBezTo>
                  <a:pt x="8692074" y="5099818"/>
                  <a:pt x="8666281" y="5086922"/>
                  <a:pt x="8640487" y="5074026"/>
                </a:cubicBezTo>
                <a:close/>
                <a:moveTo>
                  <a:pt x="8454559" y="5074026"/>
                </a:moveTo>
                <a:cubicBezTo>
                  <a:pt x="8454559" y="5093370"/>
                  <a:pt x="8461008" y="5099818"/>
                  <a:pt x="8473904" y="5099818"/>
                </a:cubicBezTo>
                <a:cubicBezTo>
                  <a:pt x="8473904" y="5080474"/>
                  <a:pt x="8467456" y="5074026"/>
                  <a:pt x="8454559" y="5074026"/>
                </a:cubicBezTo>
                <a:close/>
                <a:moveTo>
                  <a:pt x="19004928" y="5073353"/>
                </a:moveTo>
                <a:cubicBezTo>
                  <a:pt x="19004928" y="5113034"/>
                  <a:pt x="18978472" y="5099807"/>
                  <a:pt x="18958632" y="5099807"/>
                </a:cubicBezTo>
                <a:cubicBezTo>
                  <a:pt x="18958632" y="5066739"/>
                  <a:pt x="18985088" y="5073353"/>
                  <a:pt x="19004928" y="5073353"/>
                </a:cubicBezTo>
                <a:close/>
                <a:moveTo>
                  <a:pt x="564229" y="5054682"/>
                </a:moveTo>
                <a:cubicBezTo>
                  <a:pt x="557782" y="5067578"/>
                  <a:pt x="557782" y="5080474"/>
                  <a:pt x="564229" y="5086922"/>
                </a:cubicBezTo>
                <a:cubicBezTo>
                  <a:pt x="596471" y="5099818"/>
                  <a:pt x="628715" y="5106266"/>
                  <a:pt x="660959" y="5119161"/>
                </a:cubicBezTo>
                <a:cubicBezTo>
                  <a:pt x="636772" y="5104654"/>
                  <a:pt x="608966" y="5101027"/>
                  <a:pt x="585688" y="5081078"/>
                </a:cubicBezTo>
                <a:lnTo>
                  <a:pt x="579117" y="5072998"/>
                </a:lnTo>
                <a:lnTo>
                  <a:pt x="564733" y="5072998"/>
                </a:lnTo>
                <a:lnTo>
                  <a:pt x="567180" y="5058312"/>
                </a:lnTo>
                <a:close/>
                <a:moveTo>
                  <a:pt x="10246302" y="5014603"/>
                </a:moveTo>
                <a:cubicBezTo>
                  <a:pt x="10258712" y="5020808"/>
                  <a:pt x="10258712" y="5051832"/>
                  <a:pt x="10264917" y="5070447"/>
                </a:cubicBezTo>
                <a:cubicBezTo>
                  <a:pt x="10246302" y="5070447"/>
                  <a:pt x="10227688" y="5070447"/>
                  <a:pt x="10209073" y="5070447"/>
                </a:cubicBezTo>
                <a:cubicBezTo>
                  <a:pt x="10209073" y="5045628"/>
                  <a:pt x="10227688" y="5014603"/>
                  <a:pt x="10246302" y="5014603"/>
                </a:cubicBezTo>
                <a:close/>
                <a:moveTo>
                  <a:pt x="19470520" y="5009861"/>
                </a:moveTo>
                <a:cubicBezTo>
                  <a:pt x="19482820" y="5016010"/>
                  <a:pt x="19495116" y="5022159"/>
                  <a:pt x="19507412" y="5028307"/>
                </a:cubicBezTo>
                <a:cubicBezTo>
                  <a:pt x="19495116" y="5040605"/>
                  <a:pt x="19470520" y="5046753"/>
                  <a:pt x="19470520" y="5009861"/>
                </a:cubicBezTo>
                <a:close/>
                <a:moveTo>
                  <a:pt x="756601" y="5009547"/>
                </a:moveTo>
                <a:cubicBezTo>
                  <a:pt x="756601" y="5028891"/>
                  <a:pt x="763048" y="5041786"/>
                  <a:pt x="775945" y="5041786"/>
                </a:cubicBezTo>
                <a:cubicBezTo>
                  <a:pt x="775945" y="5022443"/>
                  <a:pt x="769495" y="5009547"/>
                  <a:pt x="756601" y="5009547"/>
                </a:cubicBezTo>
                <a:close/>
                <a:moveTo>
                  <a:pt x="20526484" y="4986166"/>
                </a:moveTo>
                <a:cubicBezTo>
                  <a:pt x="20526484" y="5003938"/>
                  <a:pt x="20520496" y="5008875"/>
                  <a:pt x="20508520" y="5008875"/>
                </a:cubicBezTo>
                <a:cubicBezTo>
                  <a:pt x="20508520" y="4991103"/>
                  <a:pt x="20514508" y="4986166"/>
                  <a:pt x="20526484" y="4986166"/>
                </a:cubicBezTo>
                <a:close/>
                <a:moveTo>
                  <a:pt x="10620430" y="4986166"/>
                </a:moveTo>
                <a:cubicBezTo>
                  <a:pt x="10620430" y="5003938"/>
                  <a:pt x="10609453" y="5008875"/>
                  <a:pt x="10602468" y="5008875"/>
                </a:cubicBezTo>
                <a:cubicBezTo>
                  <a:pt x="10602468" y="4991103"/>
                  <a:pt x="10609453" y="4986166"/>
                  <a:pt x="10620430" y="4986166"/>
                </a:cubicBezTo>
                <a:close/>
                <a:moveTo>
                  <a:pt x="18511956" y="4986163"/>
                </a:moveTo>
                <a:cubicBezTo>
                  <a:pt x="18511956" y="5005123"/>
                  <a:pt x="18511956" y="5041988"/>
                  <a:pt x="18491480" y="5041988"/>
                </a:cubicBezTo>
                <a:cubicBezTo>
                  <a:pt x="18491480" y="5016709"/>
                  <a:pt x="18484656" y="4986163"/>
                  <a:pt x="18511956" y="4986163"/>
                </a:cubicBezTo>
                <a:close/>
                <a:moveTo>
                  <a:pt x="10471575" y="4953900"/>
                </a:moveTo>
                <a:cubicBezTo>
                  <a:pt x="10484820" y="4954708"/>
                  <a:pt x="10498065" y="4957940"/>
                  <a:pt x="10511311" y="4967634"/>
                </a:cubicBezTo>
                <a:cubicBezTo>
                  <a:pt x="10484820" y="4980560"/>
                  <a:pt x="10445084" y="5018261"/>
                  <a:pt x="10431839" y="4954708"/>
                </a:cubicBezTo>
                <a:cubicBezTo>
                  <a:pt x="10445085" y="4954708"/>
                  <a:pt x="10458330" y="4953092"/>
                  <a:pt x="10471575" y="4953900"/>
                </a:cubicBezTo>
                <a:close/>
                <a:moveTo>
                  <a:pt x="20071412" y="4952987"/>
                </a:moveTo>
                <a:cubicBezTo>
                  <a:pt x="20071412" y="4972252"/>
                  <a:pt x="20066148" y="4985096"/>
                  <a:pt x="20053508" y="4985096"/>
                </a:cubicBezTo>
                <a:cubicBezTo>
                  <a:pt x="20053508" y="4959409"/>
                  <a:pt x="20059828" y="4952987"/>
                  <a:pt x="20071412" y="4952987"/>
                </a:cubicBezTo>
                <a:close/>
                <a:moveTo>
                  <a:pt x="10500786" y="4948464"/>
                </a:moveTo>
                <a:lnTo>
                  <a:pt x="10500539" y="4948798"/>
                </a:lnTo>
                <a:cubicBezTo>
                  <a:pt x="10499159" y="4950662"/>
                  <a:pt x="10498199" y="4951959"/>
                  <a:pt x="10498199" y="4951959"/>
                </a:cubicBezTo>
                <a:close/>
                <a:moveTo>
                  <a:pt x="10507348" y="4939596"/>
                </a:moveTo>
                <a:lnTo>
                  <a:pt x="10500786" y="4948464"/>
                </a:lnTo>
                <a:lnTo>
                  <a:pt x="10505397" y="4942232"/>
                </a:lnTo>
                <a:close/>
                <a:moveTo>
                  <a:pt x="9030624" y="4938515"/>
                </a:moveTo>
                <a:cubicBezTo>
                  <a:pt x="9032869" y="4938515"/>
                  <a:pt x="9034366" y="4943005"/>
                  <a:pt x="9037359" y="4951986"/>
                </a:cubicBezTo>
                <a:cubicBezTo>
                  <a:pt x="9031372" y="4951986"/>
                  <a:pt x="9025384" y="4951986"/>
                  <a:pt x="9019397" y="4951986"/>
                </a:cubicBezTo>
                <a:cubicBezTo>
                  <a:pt x="9025385" y="4943005"/>
                  <a:pt x="9028378" y="4938515"/>
                  <a:pt x="9030624" y="4938515"/>
                </a:cubicBezTo>
                <a:close/>
                <a:moveTo>
                  <a:pt x="10509716" y="4936395"/>
                </a:moveTo>
                <a:cubicBezTo>
                  <a:pt x="10510676" y="4935098"/>
                  <a:pt x="10510436" y="4935423"/>
                  <a:pt x="10509536" y="4936639"/>
                </a:cubicBezTo>
                <a:lnTo>
                  <a:pt x="10507348" y="4939596"/>
                </a:lnTo>
                <a:close/>
                <a:moveTo>
                  <a:pt x="20469608" y="4919808"/>
                </a:moveTo>
                <a:cubicBezTo>
                  <a:pt x="20469608" y="4939072"/>
                  <a:pt x="20463620" y="4951914"/>
                  <a:pt x="20451648" y="4951914"/>
                </a:cubicBezTo>
                <a:cubicBezTo>
                  <a:pt x="20451648" y="4926229"/>
                  <a:pt x="20457632" y="4919808"/>
                  <a:pt x="20469608" y="4919808"/>
                </a:cubicBezTo>
                <a:close/>
                <a:moveTo>
                  <a:pt x="20033552" y="4919808"/>
                </a:moveTo>
                <a:cubicBezTo>
                  <a:pt x="20033552" y="4939072"/>
                  <a:pt x="20027564" y="4951914"/>
                  <a:pt x="20015588" y="4951914"/>
                </a:cubicBezTo>
                <a:cubicBezTo>
                  <a:pt x="20015588" y="4932651"/>
                  <a:pt x="20021576" y="4919808"/>
                  <a:pt x="20033552" y="4919808"/>
                </a:cubicBezTo>
                <a:close/>
                <a:moveTo>
                  <a:pt x="19318852" y="4919808"/>
                </a:moveTo>
                <a:cubicBezTo>
                  <a:pt x="19331148" y="4919808"/>
                  <a:pt x="19343448" y="4925957"/>
                  <a:pt x="19355744" y="4938254"/>
                </a:cubicBezTo>
                <a:cubicBezTo>
                  <a:pt x="19343448" y="4956700"/>
                  <a:pt x="19318852" y="4950552"/>
                  <a:pt x="19318852" y="4919808"/>
                </a:cubicBezTo>
                <a:close/>
                <a:moveTo>
                  <a:pt x="18811700" y="4919808"/>
                </a:moveTo>
                <a:cubicBezTo>
                  <a:pt x="18817624" y="4926335"/>
                  <a:pt x="18829472" y="4939389"/>
                  <a:pt x="18834408" y="4945916"/>
                </a:cubicBezTo>
                <a:cubicBezTo>
                  <a:pt x="18829472" y="4952443"/>
                  <a:pt x="18817624" y="4972024"/>
                  <a:pt x="18811700" y="4985078"/>
                </a:cubicBezTo>
                <a:cubicBezTo>
                  <a:pt x="18811700" y="4958970"/>
                  <a:pt x="18811700" y="4939389"/>
                  <a:pt x="18811700" y="4919808"/>
                </a:cubicBezTo>
                <a:close/>
                <a:moveTo>
                  <a:pt x="10360246" y="4911208"/>
                </a:moveTo>
                <a:cubicBezTo>
                  <a:pt x="10363240" y="4912011"/>
                  <a:pt x="10366234" y="4915222"/>
                  <a:pt x="10369227" y="4918433"/>
                </a:cubicBezTo>
                <a:cubicBezTo>
                  <a:pt x="10363240" y="4918433"/>
                  <a:pt x="10357252" y="4924854"/>
                  <a:pt x="10357252" y="4937698"/>
                </a:cubicBezTo>
                <a:cubicBezTo>
                  <a:pt x="10357252" y="4924854"/>
                  <a:pt x="10351265" y="4918433"/>
                  <a:pt x="10351265" y="4918433"/>
                </a:cubicBezTo>
                <a:cubicBezTo>
                  <a:pt x="10354259" y="4912011"/>
                  <a:pt x="10357252" y="4910406"/>
                  <a:pt x="10360246" y="4911208"/>
                </a:cubicBezTo>
                <a:close/>
                <a:moveTo>
                  <a:pt x="8774828" y="4907455"/>
                </a:moveTo>
                <a:cubicBezTo>
                  <a:pt x="8768380" y="4920351"/>
                  <a:pt x="8763006" y="4933247"/>
                  <a:pt x="8755483" y="4952590"/>
                </a:cubicBezTo>
                <a:cubicBezTo>
                  <a:pt x="8768380" y="4952590"/>
                  <a:pt x="8781276" y="4952590"/>
                  <a:pt x="8794173" y="4952590"/>
                </a:cubicBezTo>
                <a:cubicBezTo>
                  <a:pt x="8787725" y="4933247"/>
                  <a:pt x="8781276" y="4920351"/>
                  <a:pt x="8774828" y="4907455"/>
                </a:cubicBezTo>
                <a:close/>
                <a:moveTo>
                  <a:pt x="10303105" y="4893974"/>
                </a:moveTo>
                <a:cubicBezTo>
                  <a:pt x="10310996" y="4895284"/>
                  <a:pt x="10316662" y="4901736"/>
                  <a:pt x="10318280" y="4916251"/>
                </a:cubicBezTo>
                <a:cubicBezTo>
                  <a:pt x="10331229" y="4987216"/>
                  <a:pt x="10195265" y="5000119"/>
                  <a:pt x="10170446" y="5011947"/>
                </a:cubicBezTo>
                <a:cubicBezTo>
                  <a:pt x="10099227" y="5037752"/>
                  <a:pt x="10028007" y="5063558"/>
                  <a:pt x="9957867" y="5089363"/>
                </a:cubicBezTo>
                <a:cubicBezTo>
                  <a:pt x="9977290" y="5063558"/>
                  <a:pt x="9996714" y="5044203"/>
                  <a:pt x="10015058" y="5044203"/>
                </a:cubicBezTo>
                <a:cubicBezTo>
                  <a:pt x="10086278" y="5011947"/>
                  <a:pt x="10151022" y="4980765"/>
                  <a:pt x="10221163" y="4942057"/>
                </a:cubicBezTo>
                <a:cubicBezTo>
                  <a:pt x="10235730" y="4932380"/>
                  <a:pt x="10279433" y="4890043"/>
                  <a:pt x="10303105" y="4893974"/>
                </a:cubicBezTo>
                <a:close/>
                <a:moveTo>
                  <a:pt x="18749056" y="4888505"/>
                </a:moveTo>
                <a:cubicBezTo>
                  <a:pt x="18749056" y="4928186"/>
                  <a:pt x="18730612" y="4921572"/>
                  <a:pt x="18712164" y="4921572"/>
                </a:cubicBezTo>
                <a:cubicBezTo>
                  <a:pt x="18712164" y="4881891"/>
                  <a:pt x="18736760" y="4888505"/>
                  <a:pt x="18749056" y="4888505"/>
                </a:cubicBezTo>
                <a:close/>
                <a:moveTo>
                  <a:pt x="18673220" y="4888505"/>
                </a:moveTo>
                <a:cubicBezTo>
                  <a:pt x="18673220" y="4928186"/>
                  <a:pt x="18654772" y="4921572"/>
                  <a:pt x="18636328" y="4921572"/>
                </a:cubicBezTo>
                <a:cubicBezTo>
                  <a:pt x="18636328" y="4881891"/>
                  <a:pt x="18660920" y="4888505"/>
                  <a:pt x="18673220" y="4888505"/>
                </a:cubicBezTo>
                <a:close/>
                <a:moveTo>
                  <a:pt x="10319911" y="4867669"/>
                </a:moveTo>
                <a:cubicBezTo>
                  <a:pt x="10326473" y="4879967"/>
                  <a:pt x="10326473" y="4892264"/>
                  <a:pt x="10319911" y="4904561"/>
                </a:cubicBezTo>
                <a:cubicBezTo>
                  <a:pt x="10319911" y="4898413"/>
                  <a:pt x="10319911" y="4892264"/>
                  <a:pt x="10313348" y="4886115"/>
                </a:cubicBezTo>
                <a:cubicBezTo>
                  <a:pt x="10313348" y="4879967"/>
                  <a:pt x="10319911" y="4873818"/>
                  <a:pt x="10319911" y="4867669"/>
                </a:cubicBezTo>
                <a:close/>
                <a:moveTo>
                  <a:pt x="17791656" y="4858192"/>
                </a:moveTo>
                <a:cubicBezTo>
                  <a:pt x="17791656" y="4883879"/>
                  <a:pt x="17785668" y="4890301"/>
                  <a:pt x="17773696" y="4890301"/>
                </a:cubicBezTo>
                <a:cubicBezTo>
                  <a:pt x="17773696" y="4871036"/>
                  <a:pt x="17779684" y="4858192"/>
                  <a:pt x="17791656" y="4858192"/>
                </a:cubicBezTo>
                <a:close/>
                <a:moveTo>
                  <a:pt x="10473929" y="4849945"/>
                </a:moveTo>
                <a:cubicBezTo>
                  <a:pt x="10477341" y="4850798"/>
                  <a:pt x="10480754" y="4854211"/>
                  <a:pt x="10487579" y="4857623"/>
                </a:cubicBezTo>
                <a:cubicBezTo>
                  <a:pt x="10473929" y="4864448"/>
                  <a:pt x="10473929" y="4871273"/>
                  <a:pt x="10460279" y="4857623"/>
                </a:cubicBezTo>
                <a:cubicBezTo>
                  <a:pt x="10467104" y="4850798"/>
                  <a:pt x="10470516" y="4849092"/>
                  <a:pt x="10473929" y="4849945"/>
                </a:cubicBezTo>
                <a:close/>
                <a:moveTo>
                  <a:pt x="10433287" y="4848262"/>
                </a:moveTo>
                <a:cubicBezTo>
                  <a:pt x="10446584" y="4847453"/>
                  <a:pt x="10459224" y="4850692"/>
                  <a:pt x="10468703" y="4866891"/>
                </a:cubicBezTo>
                <a:cubicBezTo>
                  <a:pt x="10443424" y="4886330"/>
                  <a:pt x="10418146" y="4899289"/>
                  <a:pt x="10393921" y="4918728"/>
                </a:cubicBezTo>
                <a:cubicBezTo>
                  <a:pt x="10393921" y="4899289"/>
                  <a:pt x="10393921" y="4873371"/>
                  <a:pt x="10393921" y="4853932"/>
                </a:cubicBezTo>
                <a:cubicBezTo>
                  <a:pt x="10406034" y="4853932"/>
                  <a:pt x="10419989" y="4849072"/>
                  <a:pt x="10433287" y="4848262"/>
                </a:cubicBezTo>
                <a:close/>
                <a:moveTo>
                  <a:pt x="18692208" y="4825013"/>
                </a:moveTo>
                <a:cubicBezTo>
                  <a:pt x="18692208" y="4850698"/>
                  <a:pt x="18686220" y="4857119"/>
                  <a:pt x="18674244" y="4857119"/>
                </a:cubicBezTo>
                <a:cubicBezTo>
                  <a:pt x="18674244" y="4837856"/>
                  <a:pt x="18680232" y="4825013"/>
                  <a:pt x="18692208" y="4825013"/>
                </a:cubicBezTo>
                <a:close/>
                <a:moveTo>
                  <a:pt x="17034300" y="4825013"/>
                </a:moveTo>
                <a:cubicBezTo>
                  <a:pt x="17060788" y="4825013"/>
                  <a:pt x="17087280" y="4825013"/>
                  <a:pt x="17113768" y="4825013"/>
                </a:cubicBezTo>
                <a:cubicBezTo>
                  <a:pt x="17107144" y="4844594"/>
                  <a:pt x="17100524" y="4870702"/>
                  <a:pt x="17093900" y="4890283"/>
                </a:cubicBezTo>
                <a:cubicBezTo>
                  <a:pt x="17074032" y="4883756"/>
                  <a:pt x="17034300" y="4877229"/>
                  <a:pt x="17034300" y="4825013"/>
                </a:cubicBezTo>
                <a:close/>
                <a:moveTo>
                  <a:pt x="18128180" y="4801314"/>
                </a:moveTo>
                <a:cubicBezTo>
                  <a:pt x="18128180" y="4818101"/>
                  <a:pt x="18122192" y="4824026"/>
                  <a:pt x="18110216" y="4824026"/>
                </a:cubicBezTo>
                <a:cubicBezTo>
                  <a:pt x="18110216" y="4806252"/>
                  <a:pt x="18116204" y="4801314"/>
                  <a:pt x="18128180" y="4801314"/>
                </a:cubicBezTo>
                <a:close/>
                <a:moveTo>
                  <a:pt x="10792058" y="4801314"/>
                </a:moveTo>
                <a:cubicBezTo>
                  <a:pt x="10809964" y="4801314"/>
                  <a:pt x="10828923" y="4801314"/>
                  <a:pt x="10847883" y="4813728"/>
                </a:cubicBezTo>
                <a:cubicBezTo>
                  <a:pt x="10835243" y="4820499"/>
                  <a:pt x="10792058" y="4847583"/>
                  <a:pt x="10792058" y="4801314"/>
                </a:cubicBezTo>
                <a:close/>
                <a:moveTo>
                  <a:pt x="16981132" y="4798154"/>
                </a:moveTo>
                <a:cubicBezTo>
                  <a:pt x="16981132" y="4828698"/>
                  <a:pt x="16956536" y="4822378"/>
                  <a:pt x="16944240" y="4822378"/>
                </a:cubicBezTo>
                <a:cubicBezTo>
                  <a:pt x="16944240" y="4791834"/>
                  <a:pt x="16962684" y="4798154"/>
                  <a:pt x="16981132" y="4798154"/>
                </a:cubicBezTo>
                <a:close/>
                <a:moveTo>
                  <a:pt x="10836717" y="4794560"/>
                </a:moveTo>
                <a:lnTo>
                  <a:pt x="10834717" y="4800247"/>
                </a:lnTo>
                <a:cubicBezTo>
                  <a:pt x="10834717" y="4800247"/>
                  <a:pt x="10835348" y="4798452"/>
                  <a:pt x="10836256" y="4795871"/>
                </a:cubicBezTo>
                <a:close/>
                <a:moveTo>
                  <a:pt x="10839455" y="4786775"/>
                </a:moveTo>
                <a:lnTo>
                  <a:pt x="10839453" y="4786781"/>
                </a:lnTo>
                <a:lnTo>
                  <a:pt x="10836717" y="4794560"/>
                </a:lnTo>
                <a:close/>
                <a:moveTo>
                  <a:pt x="10841932" y="4779733"/>
                </a:moveTo>
                <a:lnTo>
                  <a:pt x="10839455" y="4786775"/>
                </a:lnTo>
                <a:lnTo>
                  <a:pt x="10839874" y="4785584"/>
                </a:lnTo>
                <a:close/>
                <a:moveTo>
                  <a:pt x="18546272" y="4779392"/>
                </a:moveTo>
                <a:cubicBezTo>
                  <a:pt x="18578436" y="4779392"/>
                  <a:pt x="18617032" y="4772874"/>
                  <a:pt x="18635256" y="4810892"/>
                </a:cubicBezTo>
                <a:cubicBezTo>
                  <a:pt x="18623464" y="4817410"/>
                  <a:pt x="18604168" y="4823927"/>
                  <a:pt x="18584868" y="4823927"/>
                </a:cubicBezTo>
                <a:cubicBezTo>
                  <a:pt x="18572004" y="4810892"/>
                  <a:pt x="18559140" y="4792426"/>
                  <a:pt x="18546272" y="4779392"/>
                </a:cubicBezTo>
                <a:close/>
                <a:moveTo>
                  <a:pt x="10842295" y="4778701"/>
                </a:moveTo>
                <a:cubicBezTo>
                  <a:pt x="10842926" y="4776906"/>
                  <a:pt x="10842769" y="4777355"/>
                  <a:pt x="10842177" y="4779038"/>
                </a:cubicBezTo>
                <a:lnTo>
                  <a:pt x="10841932" y="4779733"/>
                </a:lnTo>
                <a:close/>
                <a:moveTo>
                  <a:pt x="10137816" y="4777406"/>
                </a:moveTo>
                <a:cubicBezTo>
                  <a:pt x="10141947" y="4777106"/>
                  <a:pt x="10146559" y="4777953"/>
                  <a:pt x="10151170" y="4779645"/>
                </a:cubicBezTo>
                <a:cubicBezTo>
                  <a:pt x="10138873" y="4793187"/>
                  <a:pt x="10132724" y="4805601"/>
                  <a:pt x="10126575" y="4819143"/>
                </a:cubicBezTo>
                <a:cubicBezTo>
                  <a:pt x="10117353" y="4789520"/>
                  <a:pt x="10125423" y="4778305"/>
                  <a:pt x="10137816" y="4777406"/>
                </a:cubicBezTo>
                <a:close/>
                <a:moveTo>
                  <a:pt x="9125313" y="4777143"/>
                </a:moveTo>
                <a:cubicBezTo>
                  <a:pt x="9126954" y="4774583"/>
                  <a:pt x="9130236" y="4776290"/>
                  <a:pt x="9136800" y="4779702"/>
                </a:cubicBezTo>
                <a:cubicBezTo>
                  <a:pt x="9130236" y="4786527"/>
                  <a:pt x="9130236" y="4793352"/>
                  <a:pt x="9123672" y="4800177"/>
                </a:cubicBezTo>
                <a:cubicBezTo>
                  <a:pt x="9123672" y="4786527"/>
                  <a:pt x="9123672" y="4779702"/>
                  <a:pt x="9125313" y="4777143"/>
                </a:cubicBezTo>
                <a:close/>
                <a:moveTo>
                  <a:pt x="10876858" y="4773666"/>
                </a:moveTo>
                <a:cubicBezTo>
                  <a:pt x="10886165" y="4772876"/>
                  <a:pt x="10895472" y="4774456"/>
                  <a:pt x="10904780" y="4780775"/>
                </a:cubicBezTo>
                <a:cubicBezTo>
                  <a:pt x="10886165" y="4805000"/>
                  <a:pt x="10861346" y="4805000"/>
                  <a:pt x="10848936" y="4780775"/>
                </a:cubicBezTo>
                <a:cubicBezTo>
                  <a:pt x="10858244" y="4777615"/>
                  <a:pt x="10867551" y="4774456"/>
                  <a:pt x="10876858" y="4773666"/>
                </a:cubicBezTo>
                <a:close/>
                <a:moveTo>
                  <a:pt x="10603896" y="4772874"/>
                </a:moveTo>
                <a:cubicBezTo>
                  <a:pt x="10611443" y="4792172"/>
                  <a:pt x="10616834" y="4803965"/>
                  <a:pt x="10623303" y="4823262"/>
                </a:cubicBezTo>
                <a:cubicBezTo>
                  <a:pt x="10603896" y="4823262"/>
                  <a:pt x="10585568" y="4823262"/>
                  <a:pt x="10566161" y="4823262"/>
                </a:cubicBezTo>
                <a:cubicBezTo>
                  <a:pt x="10566161" y="4881155"/>
                  <a:pt x="10611443" y="4861857"/>
                  <a:pt x="10629772" y="4861857"/>
                </a:cubicBezTo>
                <a:cubicBezTo>
                  <a:pt x="10649179" y="4855425"/>
                  <a:pt x="10668585" y="4842560"/>
                  <a:pt x="10687992" y="4855425"/>
                </a:cubicBezTo>
                <a:cubicBezTo>
                  <a:pt x="10700930" y="4861857"/>
                  <a:pt x="10694461" y="4887587"/>
                  <a:pt x="10681523" y="4894020"/>
                </a:cubicBezTo>
                <a:cubicBezTo>
                  <a:pt x="10629772" y="4913317"/>
                  <a:pt x="10579099" y="4939047"/>
                  <a:pt x="10528426" y="4945480"/>
                </a:cubicBezTo>
                <a:cubicBezTo>
                  <a:pt x="10502550" y="4951912"/>
                  <a:pt x="10533817" y="4894020"/>
                  <a:pt x="10540285" y="4881155"/>
                </a:cubicBezTo>
                <a:cubicBezTo>
                  <a:pt x="10527348" y="4874722"/>
                  <a:pt x="10450799" y="4861857"/>
                  <a:pt x="10483144" y="4816830"/>
                </a:cubicBezTo>
                <a:cubicBezTo>
                  <a:pt x="10502550" y="4792172"/>
                  <a:pt x="10533817" y="4792172"/>
                  <a:pt x="10553223" y="4785739"/>
                </a:cubicBezTo>
                <a:cubicBezTo>
                  <a:pt x="10572630" y="4779307"/>
                  <a:pt x="10592037" y="4779307"/>
                  <a:pt x="10603896" y="4772874"/>
                </a:cubicBezTo>
                <a:close/>
                <a:moveTo>
                  <a:pt x="18469436" y="4768136"/>
                </a:moveTo>
                <a:cubicBezTo>
                  <a:pt x="18469436" y="4787400"/>
                  <a:pt x="18463448" y="4800242"/>
                  <a:pt x="18451476" y="4800242"/>
                </a:cubicBezTo>
                <a:cubicBezTo>
                  <a:pt x="18451476" y="4780979"/>
                  <a:pt x="18457464" y="4768136"/>
                  <a:pt x="18469436" y="4768136"/>
                </a:cubicBezTo>
                <a:close/>
                <a:moveTo>
                  <a:pt x="18052244" y="4768136"/>
                </a:moveTo>
                <a:cubicBezTo>
                  <a:pt x="18052244" y="4787400"/>
                  <a:pt x="18052244" y="4800242"/>
                  <a:pt x="18039120" y="4800242"/>
                </a:cubicBezTo>
                <a:cubicBezTo>
                  <a:pt x="18039120" y="4780979"/>
                  <a:pt x="18039120" y="4768136"/>
                  <a:pt x="18052244" y="4768136"/>
                </a:cubicBezTo>
                <a:close/>
                <a:moveTo>
                  <a:pt x="17791656" y="4768136"/>
                </a:moveTo>
                <a:cubicBezTo>
                  <a:pt x="17791656" y="4787400"/>
                  <a:pt x="17785668" y="4800242"/>
                  <a:pt x="17773696" y="4800242"/>
                </a:cubicBezTo>
                <a:cubicBezTo>
                  <a:pt x="17773696" y="4780979"/>
                  <a:pt x="17779684" y="4768136"/>
                  <a:pt x="17791656" y="4768136"/>
                </a:cubicBezTo>
                <a:close/>
                <a:moveTo>
                  <a:pt x="10635650" y="4768136"/>
                </a:moveTo>
                <a:cubicBezTo>
                  <a:pt x="10647947" y="4768136"/>
                  <a:pt x="10660245" y="4768136"/>
                  <a:pt x="10672542" y="4768136"/>
                </a:cubicBezTo>
                <a:cubicBezTo>
                  <a:pt x="10672542" y="4780979"/>
                  <a:pt x="10672542" y="4787400"/>
                  <a:pt x="10672542" y="4800242"/>
                </a:cubicBezTo>
                <a:cubicBezTo>
                  <a:pt x="10660245" y="4800242"/>
                  <a:pt x="10647947" y="4800242"/>
                  <a:pt x="10635650" y="4800242"/>
                </a:cubicBezTo>
                <a:cubicBezTo>
                  <a:pt x="10635650" y="4787400"/>
                  <a:pt x="10635650" y="4780979"/>
                  <a:pt x="10635650" y="4768136"/>
                </a:cubicBezTo>
                <a:close/>
                <a:moveTo>
                  <a:pt x="10949944" y="4767878"/>
                </a:moveTo>
                <a:cubicBezTo>
                  <a:pt x="10962049" y="4763267"/>
                  <a:pt x="10975884" y="4772490"/>
                  <a:pt x="10975884" y="4795547"/>
                </a:cubicBezTo>
                <a:cubicBezTo>
                  <a:pt x="10963587" y="4789399"/>
                  <a:pt x="10951289" y="4783250"/>
                  <a:pt x="10938992" y="4777101"/>
                </a:cubicBezTo>
                <a:cubicBezTo>
                  <a:pt x="10942066" y="4772490"/>
                  <a:pt x="10945909" y="4769415"/>
                  <a:pt x="10949944" y="4767878"/>
                </a:cubicBezTo>
                <a:close/>
                <a:moveTo>
                  <a:pt x="10185638" y="4763302"/>
                </a:moveTo>
                <a:cubicBezTo>
                  <a:pt x="10189325" y="4764155"/>
                  <a:pt x="10193801" y="4767567"/>
                  <a:pt x="10193801" y="4767567"/>
                </a:cubicBezTo>
                <a:cubicBezTo>
                  <a:pt x="10193801" y="4767567"/>
                  <a:pt x="10188534" y="4774392"/>
                  <a:pt x="10188534" y="4781217"/>
                </a:cubicBezTo>
                <a:cubicBezTo>
                  <a:pt x="10182214" y="4781217"/>
                  <a:pt x="10182214" y="4774392"/>
                  <a:pt x="10182214" y="4774392"/>
                </a:cubicBezTo>
                <a:cubicBezTo>
                  <a:pt x="10179054" y="4764155"/>
                  <a:pt x="10181951" y="4762448"/>
                  <a:pt x="10185638" y="4763302"/>
                </a:cubicBezTo>
                <a:close/>
                <a:moveTo>
                  <a:pt x="10895156" y="4759796"/>
                </a:moveTo>
                <a:lnTo>
                  <a:pt x="10894121" y="4761922"/>
                </a:lnTo>
                <a:cubicBezTo>
                  <a:pt x="10892718" y="4764805"/>
                  <a:pt x="10891595" y="4767110"/>
                  <a:pt x="10891595" y="4767110"/>
                </a:cubicBezTo>
                <a:close/>
                <a:moveTo>
                  <a:pt x="10899173" y="4751546"/>
                </a:moveTo>
                <a:cubicBezTo>
                  <a:pt x="10900015" y="4749817"/>
                  <a:pt x="10899453" y="4750970"/>
                  <a:pt x="10898331" y="4753276"/>
                </a:cubicBezTo>
                <a:lnTo>
                  <a:pt x="10895156" y="4759796"/>
                </a:lnTo>
                <a:close/>
                <a:moveTo>
                  <a:pt x="16830588" y="4734957"/>
                </a:moveTo>
                <a:cubicBezTo>
                  <a:pt x="16830588" y="4753916"/>
                  <a:pt x="16843624" y="4785514"/>
                  <a:pt x="16824072" y="4798153"/>
                </a:cubicBezTo>
                <a:cubicBezTo>
                  <a:pt x="16804520" y="4809739"/>
                  <a:pt x="16779536" y="4798153"/>
                  <a:pt x="16753468" y="4798153"/>
                </a:cubicBezTo>
                <a:cubicBezTo>
                  <a:pt x="16746950" y="4785514"/>
                  <a:pt x="16746950" y="4772875"/>
                  <a:pt x="16740434" y="4760236"/>
                </a:cubicBezTo>
                <a:cubicBezTo>
                  <a:pt x="16773018" y="4747596"/>
                  <a:pt x="16799088" y="4741277"/>
                  <a:pt x="16830588" y="4734957"/>
                </a:cubicBezTo>
                <a:close/>
                <a:moveTo>
                  <a:pt x="10772103" y="4734957"/>
                </a:moveTo>
                <a:cubicBezTo>
                  <a:pt x="10772103" y="4754222"/>
                  <a:pt x="10766116" y="4767066"/>
                  <a:pt x="10754141" y="4767066"/>
                </a:cubicBezTo>
                <a:cubicBezTo>
                  <a:pt x="10754141" y="4747801"/>
                  <a:pt x="10760128" y="4734957"/>
                  <a:pt x="10772103" y="4734957"/>
                </a:cubicBezTo>
                <a:close/>
                <a:moveTo>
                  <a:pt x="17720956" y="4731916"/>
                </a:moveTo>
                <a:cubicBezTo>
                  <a:pt x="17731328" y="4730325"/>
                  <a:pt x="17744096" y="4735100"/>
                  <a:pt x="17753672" y="4735100"/>
                </a:cubicBezTo>
                <a:cubicBezTo>
                  <a:pt x="17753672" y="4786034"/>
                  <a:pt x="17721752" y="4766934"/>
                  <a:pt x="17702600" y="4766934"/>
                </a:cubicBezTo>
                <a:cubicBezTo>
                  <a:pt x="17702600" y="4741466"/>
                  <a:pt x="17710580" y="4733508"/>
                  <a:pt x="17720956" y="4731916"/>
                </a:cubicBezTo>
                <a:close/>
                <a:moveTo>
                  <a:pt x="10073497" y="4706519"/>
                </a:moveTo>
                <a:cubicBezTo>
                  <a:pt x="10086724" y="4706519"/>
                  <a:pt x="10099951" y="4706519"/>
                  <a:pt x="10113178" y="4706519"/>
                </a:cubicBezTo>
                <a:cubicBezTo>
                  <a:pt x="10113178" y="4719345"/>
                  <a:pt x="10113178" y="4732170"/>
                  <a:pt x="10113178" y="4751409"/>
                </a:cubicBezTo>
                <a:cubicBezTo>
                  <a:pt x="10093337" y="4764234"/>
                  <a:pt x="10080110" y="4789885"/>
                  <a:pt x="10066883" y="4814467"/>
                </a:cubicBezTo>
                <a:cubicBezTo>
                  <a:pt x="10066883" y="4777060"/>
                  <a:pt x="10073497" y="4738583"/>
                  <a:pt x="10073497" y="4706519"/>
                </a:cubicBezTo>
                <a:close/>
                <a:moveTo>
                  <a:pt x="11170162" y="4687559"/>
                </a:moveTo>
                <a:cubicBezTo>
                  <a:pt x="11150746" y="4720673"/>
                  <a:pt x="11150746" y="4720673"/>
                  <a:pt x="11014830" y="4767031"/>
                </a:cubicBezTo>
                <a:cubicBezTo>
                  <a:pt x="11079552" y="4687559"/>
                  <a:pt x="11086024" y="4687559"/>
                  <a:pt x="11170162" y="4687559"/>
                </a:cubicBezTo>
                <a:close/>
                <a:moveTo>
                  <a:pt x="18254092" y="4678082"/>
                </a:moveTo>
                <a:cubicBezTo>
                  <a:pt x="18266932" y="4678082"/>
                  <a:pt x="18279776" y="4678082"/>
                  <a:pt x="18279776" y="4710191"/>
                </a:cubicBezTo>
                <a:cubicBezTo>
                  <a:pt x="18273356" y="4697347"/>
                  <a:pt x="18260512" y="4697347"/>
                  <a:pt x="18247672" y="4690926"/>
                </a:cubicBezTo>
                <a:cubicBezTo>
                  <a:pt x="18247672" y="4684504"/>
                  <a:pt x="18254092" y="4678082"/>
                  <a:pt x="18254092" y="4678082"/>
                </a:cubicBezTo>
                <a:close/>
                <a:moveTo>
                  <a:pt x="15943158" y="4678082"/>
                </a:moveTo>
                <a:cubicBezTo>
                  <a:pt x="15943158" y="4697347"/>
                  <a:pt x="15937170" y="4710191"/>
                  <a:pt x="15925194" y="4710191"/>
                </a:cubicBezTo>
                <a:cubicBezTo>
                  <a:pt x="15925194" y="4684504"/>
                  <a:pt x="15931182" y="4678082"/>
                  <a:pt x="15943158" y="4678082"/>
                </a:cubicBezTo>
                <a:close/>
                <a:moveTo>
                  <a:pt x="9137891" y="4678082"/>
                </a:moveTo>
                <a:cubicBezTo>
                  <a:pt x="9149866" y="4678082"/>
                  <a:pt x="9155853" y="4684504"/>
                  <a:pt x="9155853" y="4710191"/>
                </a:cubicBezTo>
                <a:cubicBezTo>
                  <a:pt x="9143878" y="4710191"/>
                  <a:pt x="9137891" y="4697347"/>
                  <a:pt x="9137891" y="4678082"/>
                </a:cubicBezTo>
                <a:close/>
                <a:moveTo>
                  <a:pt x="10144541" y="4678079"/>
                </a:moveTo>
                <a:cubicBezTo>
                  <a:pt x="10144541" y="4678079"/>
                  <a:pt x="10144541" y="4684643"/>
                  <a:pt x="10151105" y="4691207"/>
                </a:cubicBezTo>
                <a:cubicBezTo>
                  <a:pt x="10137977" y="4691207"/>
                  <a:pt x="10137977" y="4691207"/>
                  <a:pt x="10144541" y="4678079"/>
                </a:cubicBezTo>
                <a:close/>
                <a:moveTo>
                  <a:pt x="18415404" y="4675440"/>
                </a:moveTo>
                <a:cubicBezTo>
                  <a:pt x="18426992" y="4673808"/>
                  <a:pt x="18440948" y="4678703"/>
                  <a:pt x="18450424" y="4678703"/>
                </a:cubicBezTo>
                <a:cubicBezTo>
                  <a:pt x="18450424" y="4724392"/>
                  <a:pt x="18413560" y="4711338"/>
                  <a:pt x="18394600" y="4711338"/>
                </a:cubicBezTo>
                <a:cubicBezTo>
                  <a:pt x="18394600" y="4685230"/>
                  <a:pt x="18403816" y="4677071"/>
                  <a:pt x="18415404" y="4675440"/>
                </a:cubicBezTo>
                <a:close/>
                <a:moveTo>
                  <a:pt x="17583080" y="4675216"/>
                </a:moveTo>
                <a:cubicBezTo>
                  <a:pt x="17583080" y="4714897"/>
                  <a:pt x="17558484" y="4708283"/>
                  <a:pt x="17546188" y="4708283"/>
                </a:cubicBezTo>
                <a:cubicBezTo>
                  <a:pt x="17546188" y="4668602"/>
                  <a:pt x="17564636" y="4675216"/>
                  <a:pt x="17583080" y="4675216"/>
                </a:cubicBezTo>
                <a:close/>
                <a:moveTo>
                  <a:pt x="10144937" y="4662858"/>
                </a:moveTo>
                <a:lnTo>
                  <a:pt x="10142715" y="4672307"/>
                </a:lnTo>
                <a:cubicBezTo>
                  <a:pt x="10142715" y="4672307"/>
                  <a:pt x="10143536" y="4668817"/>
                  <a:pt x="10144561" y="4664454"/>
                </a:cubicBezTo>
                <a:close/>
                <a:moveTo>
                  <a:pt x="11203470" y="4659122"/>
                </a:moveTo>
                <a:cubicBezTo>
                  <a:pt x="11210105" y="4665507"/>
                  <a:pt x="11216741" y="4671891"/>
                  <a:pt x="11222271" y="4678275"/>
                </a:cubicBezTo>
                <a:cubicBezTo>
                  <a:pt x="11210105" y="4691044"/>
                  <a:pt x="11196834" y="4697428"/>
                  <a:pt x="11190198" y="4710197"/>
                </a:cubicBezTo>
                <a:cubicBezTo>
                  <a:pt x="11196834" y="4691044"/>
                  <a:pt x="11196834" y="4671891"/>
                  <a:pt x="11203470" y="4659122"/>
                </a:cubicBezTo>
                <a:close/>
                <a:moveTo>
                  <a:pt x="10152195" y="4659122"/>
                </a:moveTo>
                <a:cubicBezTo>
                  <a:pt x="10171154" y="4659122"/>
                  <a:pt x="10190114" y="4659122"/>
                  <a:pt x="10208020" y="4659122"/>
                </a:cubicBezTo>
                <a:cubicBezTo>
                  <a:pt x="10190114" y="4678387"/>
                  <a:pt x="10171154" y="4691231"/>
                  <a:pt x="10152195" y="4659122"/>
                </a:cubicBezTo>
                <a:close/>
                <a:moveTo>
                  <a:pt x="10146747" y="4655152"/>
                </a:moveTo>
                <a:lnTo>
                  <a:pt x="10146484" y="4656274"/>
                </a:lnTo>
                <a:lnTo>
                  <a:pt x="10144937" y="4662858"/>
                </a:lnTo>
                <a:close/>
                <a:moveTo>
                  <a:pt x="10148253" y="4648748"/>
                </a:moveTo>
                <a:lnTo>
                  <a:pt x="10146747" y="4655152"/>
                </a:lnTo>
                <a:lnTo>
                  <a:pt x="10147637" y="4651366"/>
                </a:lnTo>
                <a:cubicBezTo>
                  <a:pt x="10148458" y="4647875"/>
                  <a:pt x="10148868" y="4646130"/>
                  <a:pt x="10148253" y="4648748"/>
                </a:cubicBezTo>
                <a:close/>
                <a:moveTo>
                  <a:pt x="11273693" y="4647442"/>
                </a:moveTo>
                <a:lnTo>
                  <a:pt x="11276244" y="4651947"/>
                </a:lnTo>
                <a:lnTo>
                  <a:pt x="11276013" y="4649220"/>
                </a:lnTo>
                <a:close/>
                <a:moveTo>
                  <a:pt x="18209752" y="4644903"/>
                </a:moveTo>
                <a:cubicBezTo>
                  <a:pt x="18221336" y="4644903"/>
                  <a:pt x="18235032" y="4651052"/>
                  <a:pt x="18246616" y="4657201"/>
                </a:cubicBezTo>
                <a:cubicBezTo>
                  <a:pt x="18235032" y="4681795"/>
                  <a:pt x="18209752" y="4675647"/>
                  <a:pt x="18209752" y="4644903"/>
                </a:cubicBezTo>
                <a:close/>
                <a:moveTo>
                  <a:pt x="17488316" y="4644903"/>
                </a:moveTo>
                <a:cubicBezTo>
                  <a:pt x="17488316" y="4664167"/>
                  <a:pt x="17482328" y="4677009"/>
                  <a:pt x="17470352" y="4677009"/>
                </a:cubicBezTo>
                <a:cubicBezTo>
                  <a:pt x="17470352" y="4657746"/>
                  <a:pt x="17476340" y="4644903"/>
                  <a:pt x="17488316" y="4644903"/>
                </a:cubicBezTo>
                <a:close/>
                <a:moveTo>
                  <a:pt x="9178628" y="4644903"/>
                </a:moveTo>
                <a:cubicBezTo>
                  <a:pt x="9184777" y="4651430"/>
                  <a:pt x="9190926" y="4664484"/>
                  <a:pt x="9203223" y="4677538"/>
                </a:cubicBezTo>
                <a:cubicBezTo>
                  <a:pt x="9190926" y="4690592"/>
                  <a:pt x="9178628" y="4697119"/>
                  <a:pt x="9166331" y="4710173"/>
                </a:cubicBezTo>
                <a:cubicBezTo>
                  <a:pt x="9173504" y="4684065"/>
                  <a:pt x="9173504" y="4664484"/>
                  <a:pt x="9178628" y="4644903"/>
                </a:cubicBezTo>
                <a:close/>
                <a:moveTo>
                  <a:pt x="8530865" y="4644165"/>
                </a:moveTo>
                <a:cubicBezTo>
                  <a:pt x="8530865" y="4663509"/>
                  <a:pt x="8530865" y="4676405"/>
                  <a:pt x="8543762" y="4676405"/>
                </a:cubicBezTo>
                <a:cubicBezTo>
                  <a:pt x="8543762" y="4657061"/>
                  <a:pt x="8543762" y="4644165"/>
                  <a:pt x="8530865" y="4644165"/>
                </a:cubicBezTo>
                <a:close/>
                <a:moveTo>
                  <a:pt x="10433502" y="4642838"/>
                </a:moveTo>
                <a:cubicBezTo>
                  <a:pt x="10433502" y="4674957"/>
                  <a:pt x="10452805" y="4674957"/>
                  <a:pt x="10472107" y="4674957"/>
                </a:cubicBezTo>
                <a:cubicBezTo>
                  <a:pt x="10472107" y="4636415"/>
                  <a:pt x="10446370" y="4642838"/>
                  <a:pt x="10433502" y="4642838"/>
                </a:cubicBezTo>
                <a:close/>
                <a:moveTo>
                  <a:pt x="10395969" y="4642838"/>
                </a:moveTo>
                <a:cubicBezTo>
                  <a:pt x="10395969" y="4662110"/>
                  <a:pt x="10401331" y="4674957"/>
                  <a:pt x="10414199" y="4674957"/>
                </a:cubicBezTo>
                <a:cubicBezTo>
                  <a:pt x="10414199" y="4655686"/>
                  <a:pt x="10408837" y="4642838"/>
                  <a:pt x="10395969" y="4642838"/>
                </a:cubicBezTo>
                <a:close/>
                <a:moveTo>
                  <a:pt x="18906392" y="4640853"/>
                </a:moveTo>
                <a:cubicBezTo>
                  <a:pt x="18932712" y="4641454"/>
                  <a:pt x="18976276" y="4687143"/>
                  <a:pt x="18990800" y="4696762"/>
                </a:cubicBezTo>
                <a:cubicBezTo>
                  <a:pt x="19055340" y="4754475"/>
                  <a:pt x="19118804" y="4786538"/>
                  <a:pt x="19189800" y="4823944"/>
                </a:cubicBezTo>
                <a:cubicBezTo>
                  <a:pt x="19080080" y="4823944"/>
                  <a:pt x="18984344" y="4728825"/>
                  <a:pt x="18887532" y="4658287"/>
                </a:cubicBezTo>
                <a:cubicBezTo>
                  <a:pt x="18890760" y="4645462"/>
                  <a:pt x="18897616" y="4640652"/>
                  <a:pt x="18906392" y="4640853"/>
                </a:cubicBezTo>
                <a:close/>
                <a:moveTo>
                  <a:pt x="17702600" y="4625946"/>
                </a:moveTo>
                <a:cubicBezTo>
                  <a:pt x="17754000" y="4638934"/>
                  <a:pt x="17810752" y="4664909"/>
                  <a:pt x="17868580" y="4645427"/>
                </a:cubicBezTo>
                <a:cubicBezTo>
                  <a:pt x="17900704" y="4697377"/>
                  <a:pt x="17952104" y="4710365"/>
                  <a:pt x="17990656" y="4736340"/>
                </a:cubicBezTo>
                <a:cubicBezTo>
                  <a:pt x="17887852" y="4762315"/>
                  <a:pt x="17786124" y="4710365"/>
                  <a:pt x="17702600" y="4625946"/>
                </a:cubicBezTo>
                <a:close/>
                <a:moveTo>
                  <a:pt x="11276761" y="4625943"/>
                </a:moveTo>
                <a:cubicBezTo>
                  <a:pt x="11282749" y="4632364"/>
                  <a:pt x="11284246" y="4637180"/>
                  <a:pt x="11283497" y="4641996"/>
                </a:cubicBezTo>
                <a:lnTo>
                  <a:pt x="11278012" y="4655068"/>
                </a:lnTo>
                <a:lnTo>
                  <a:pt x="11279185" y="4657139"/>
                </a:lnTo>
                <a:cubicBezTo>
                  <a:pt x="11266341" y="4663753"/>
                  <a:pt x="11259919" y="4670366"/>
                  <a:pt x="11247076" y="4676980"/>
                </a:cubicBezTo>
                <a:cubicBezTo>
                  <a:pt x="11247076" y="4657139"/>
                  <a:pt x="11253498" y="4645566"/>
                  <a:pt x="11260722" y="4642259"/>
                </a:cubicBezTo>
                <a:lnTo>
                  <a:pt x="11271310" y="4643482"/>
                </a:lnTo>
                <a:close/>
                <a:moveTo>
                  <a:pt x="9296740" y="4618208"/>
                </a:moveTo>
                <a:cubicBezTo>
                  <a:pt x="9315955" y="4616605"/>
                  <a:pt x="9335170" y="4623018"/>
                  <a:pt x="9360790" y="4639049"/>
                </a:cubicBezTo>
                <a:cubicBezTo>
                  <a:pt x="9398153" y="4658287"/>
                  <a:pt x="9436583" y="4645462"/>
                  <a:pt x="9468608" y="4645462"/>
                </a:cubicBezTo>
                <a:cubicBezTo>
                  <a:pt x="9423773" y="4748063"/>
                  <a:pt x="9335170" y="4748063"/>
                  <a:pt x="9264714" y="4767300"/>
                </a:cubicBezTo>
                <a:cubicBezTo>
                  <a:pt x="9264714" y="4786538"/>
                  <a:pt x="9264714" y="4811119"/>
                  <a:pt x="9258309" y="4823944"/>
                </a:cubicBezTo>
                <a:cubicBezTo>
                  <a:pt x="9258309" y="4786538"/>
                  <a:pt x="9258309" y="4748063"/>
                  <a:pt x="9258309" y="4709587"/>
                </a:cubicBezTo>
                <a:cubicBezTo>
                  <a:pt x="9277524" y="4716000"/>
                  <a:pt x="9290334" y="4722412"/>
                  <a:pt x="9303145" y="4735237"/>
                </a:cubicBezTo>
                <a:cubicBezTo>
                  <a:pt x="9303145" y="4722412"/>
                  <a:pt x="9315955" y="4658287"/>
                  <a:pt x="9303145" y="4658287"/>
                </a:cubicBezTo>
                <a:cubicBezTo>
                  <a:pt x="9296740" y="4658287"/>
                  <a:pt x="9290334" y="4671112"/>
                  <a:pt x="9277524" y="4671112"/>
                </a:cubicBezTo>
                <a:cubicBezTo>
                  <a:pt x="9258309" y="4664699"/>
                  <a:pt x="9251904" y="4651874"/>
                  <a:pt x="9232689" y="4645462"/>
                </a:cubicBezTo>
                <a:cubicBezTo>
                  <a:pt x="9258309" y="4629430"/>
                  <a:pt x="9277525" y="4619811"/>
                  <a:pt x="9296740" y="4618208"/>
                </a:cubicBezTo>
                <a:close/>
                <a:moveTo>
                  <a:pt x="17431380" y="4613600"/>
                </a:moveTo>
                <a:cubicBezTo>
                  <a:pt x="17431380" y="4653281"/>
                  <a:pt x="17413476" y="4646667"/>
                  <a:pt x="17394520" y="4646667"/>
                </a:cubicBezTo>
                <a:cubicBezTo>
                  <a:pt x="17394520" y="4606986"/>
                  <a:pt x="17418744" y="4613600"/>
                  <a:pt x="17431380" y="4613600"/>
                </a:cubicBezTo>
                <a:close/>
                <a:moveTo>
                  <a:pt x="11298217" y="4611724"/>
                </a:moveTo>
                <a:cubicBezTo>
                  <a:pt x="11298217" y="4637411"/>
                  <a:pt x="11292230" y="4643833"/>
                  <a:pt x="11280255" y="4624568"/>
                </a:cubicBezTo>
                <a:cubicBezTo>
                  <a:pt x="11286242" y="4624568"/>
                  <a:pt x="11292230" y="4618146"/>
                  <a:pt x="11298217" y="4611724"/>
                </a:cubicBezTo>
                <a:close/>
                <a:moveTo>
                  <a:pt x="8777674" y="4578549"/>
                </a:moveTo>
                <a:cubicBezTo>
                  <a:pt x="8789971" y="4585320"/>
                  <a:pt x="8802269" y="4592091"/>
                  <a:pt x="8814566" y="4592091"/>
                </a:cubicBezTo>
                <a:cubicBezTo>
                  <a:pt x="8796120" y="4604505"/>
                  <a:pt x="8777674" y="4624818"/>
                  <a:pt x="8777674" y="4578549"/>
                </a:cubicBezTo>
                <a:close/>
                <a:moveTo>
                  <a:pt x="17673164" y="4578546"/>
                </a:moveTo>
                <a:cubicBezTo>
                  <a:pt x="17673164" y="4603981"/>
                  <a:pt x="17667176" y="4610616"/>
                  <a:pt x="17655200" y="4610616"/>
                </a:cubicBezTo>
                <a:cubicBezTo>
                  <a:pt x="17655200" y="4591817"/>
                  <a:pt x="17661188" y="4578546"/>
                  <a:pt x="17673164" y="4578546"/>
                </a:cubicBezTo>
                <a:close/>
                <a:moveTo>
                  <a:pt x="8738767" y="4578546"/>
                </a:moveTo>
                <a:cubicBezTo>
                  <a:pt x="8736298" y="4587947"/>
                  <a:pt x="8735064" y="4597624"/>
                  <a:pt x="8733706" y="4608269"/>
                </a:cubicBezTo>
                <a:lnTo>
                  <a:pt x="8728037" y="4642987"/>
                </a:lnTo>
                <a:lnTo>
                  <a:pt x="8729183" y="4644335"/>
                </a:lnTo>
                <a:cubicBezTo>
                  <a:pt x="8729183" y="4644335"/>
                  <a:pt x="8722619" y="4651160"/>
                  <a:pt x="8722619" y="4657985"/>
                </a:cubicBezTo>
                <a:cubicBezTo>
                  <a:pt x="8717696" y="4647748"/>
                  <a:pt x="8720158" y="4637510"/>
                  <a:pt x="8724465" y="4638790"/>
                </a:cubicBezTo>
                <a:lnTo>
                  <a:pt x="8727446" y="4642293"/>
                </a:lnTo>
                <a:lnTo>
                  <a:pt x="8722242" y="4625204"/>
                </a:lnTo>
                <a:cubicBezTo>
                  <a:pt x="8719697" y="4604053"/>
                  <a:pt x="8726177" y="4578546"/>
                  <a:pt x="8738767" y="4578546"/>
                </a:cubicBezTo>
                <a:close/>
                <a:moveTo>
                  <a:pt x="18831844" y="4554847"/>
                </a:moveTo>
                <a:cubicBezTo>
                  <a:pt x="18837272" y="4573807"/>
                  <a:pt x="18843792" y="4592766"/>
                  <a:pt x="18837272" y="4610672"/>
                </a:cubicBezTo>
                <a:cubicBezTo>
                  <a:pt x="18825324" y="4610672"/>
                  <a:pt x="18805772" y="4610672"/>
                  <a:pt x="18792740" y="4610672"/>
                </a:cubicBezTo>
                <a:cubicBezTo>
                  <a:pt x="18792740" y="4573807"/>
                  <a:pt x="18818808" y="4567487"/>
                  <a:pt x="18831844" y="4554847"/>
                </a:cubicBezTo>
                <a:close/>
                <a:moveTo>
                  <a:pt x="18886480" y="4550108"/>
                </a:moveTo>
                <a:cubicBezTo>
                  <a:pt x="18886480" y="4594346"/>
                  <a:pt x="18880160" y="4643850"/>
                  <a:pt x="18849616" y="4624891"/>
                </a:cubicBezTo>
                <a:cubicBezTo>
                  <a:pt x="18861200" y="4605932"/>
                  <a:pt x="18861200" y="4550108"/>
                  <a:pt x="18886480" y="4550108"/>
                </a:cubicBezTo>
                <a:close/>
                <a:moveTo>
                  <a:pt x="17242848" y="4550108"/>
                </a:moveTo>
                <a:cubicBezTo>
                  <a:pt x="17261460" y="4556625"/>
                  <a:pt x="17280076" y="4563142"/>
                  <a:pt x="17298688" y="4569659"/>
                </a:cubicBezTo>
                <a:cubicBezTo>
                  <a:pt x="17280076" y="4582693"/>
                  <a:pt x="17242848" y="4601158"/>
                  <a:pt x="17242848" y="4550108"/>
                </a:cubicBezTo>
                <a:close/>
                <a:moveTo>
                  <a:pt x="9398577" y="4550108"/>
                </a:moveTo>
                <a:cubicBezTo>
                  <a:pt x="9410552" y="4550108"/>
                  <a:pt x="9416539" y="4562951"/>
                  <a:pt x="9416539" y="4582214"/>
                </a:cubicBezTo>
                <a:cubicBezTo>
                  <a:pt x="9404564" y="4582214"/>
                  <a:pt x="9398577" y="4575793"/>
                  <a:pt x="9398577" y="4550108"/>
                </a:cubicBezTo>
                <a:close/>
                <a:moveTo>
                  <a:pt x="18211596" y="4547306"/>
                </a:moveTo>
                <a:cubicBezTo>
                  <a:pt x="18223180" y="4545690"/>
                  <a:pt x="18237136" y="4550537"/>
                  <a:pt x="18246616" y="4550537"/>
                </a:cubicBezTo>
                <a:cubicBezTo>
                  <a:pt x="18246616" y="4601164"/>
                  <a:pt x="18209752" y="4582852"/>
                  <a:pt x="18190792" y="4582852"/>
                </a:cubicBezTo>
                <a:cubicBezTo>
                  <a:pt x="18190792" y="4557000"/>
                  <a:pt x="18200008" y="4548921"/>
                  <a:pt x="18211596" y="4547306"/>
                </a:cubicBezTo>
                <a:close/>
                <a:moveTo>
                  <a:pt x="17521596" y="4541769"/>
                </a:moveTo>
                <a:cubicBezTo>
                  <a:pt x="17538980" y="4540965"/>
                  <a:pt x="17558848" y="4547398"/>
                  <a:pt x="17568784" y="4547398"/>
                </a:cubicBezTo>
                <a:cubicBezTo>
                  <a:pt x="17568784" y="4610649"/>
                  <a:pt x="17509180" y="4579559"/>
                  <a:pt x="17489312" y="4579559"/>
                </a:cubicBezTo>
                <a:cubicBezTo>
                  <a:pt x="17489312" y="4550614"/>
                  <a:pt x="17504212" y="4542573"/>
                  <a:pt x="17521596" y="4541769"/>
                </a:cubicBezTo>
                <a:close/>
                <a:moveTo>
                  <a:pt x="10380437" y="4534505"/>
                </a:moveTo>
                <a:cubicBezTo>
                  <a:pt x="10350126" y="4535107"/>
                  <a:pt x="10328410" y="4541129"/>
                  <a:pt x="10299456" y="4579672"/>
                </a:cubicBezTo>
                <a:cubicBezTo>
                  <a:pt x="10338061" y="4560400"/>
                  <a:pt x="10376666" y="4547553"/>
                  <a:pt x="10414199" y="4534705"/>
                </a:cubicBezTo>
                <a:cubicBezTo>
                  <a:pt x="10401599" y="4534705"/>
                  <a:pt x="10390540" y="4534304"/>
                  <a:pt x="10380437" y="4534505"/>
                </a:cubicBezTo>
                <a:close/>
                <a:moveTo>
                  <a:pt x="10828389" y="4522962"/>
                </a:moveTo>
                <a:cubicBezTo>
                  <a:pt x="10828389" y="4555279"/>
                  <a:pt x="10847746" y="4548816"/>
                  <a:pt x="10867104" y="4548816"/>
                </a:cubicBezTo>
                <a:cubicBezTo>
                  <a:pt x="10867104" y="4516499"/>
                  <a:pt x="10841294" y="4522962"/>
                  <a:pt x="10828389" y="4522962"/>
                </a:cubicBezTo>
                <a:close/>
                <a:moveTo>
                  <a:pt x="10433502" y="4521858"/>
                </a:moveTo>
                <a:cubicBezTo>
                  <a:pt x="10433502" y="4541129"/>
                  <a:pt x="10439936" y="4547553"/>
                  <a:pt x="10452805" y="4547553"/>
                </a:cubicBezTo>
                <a:cubicBezTo>
                  <a:pt x="10452805" y="4528282"/>
                  <a:pt x="10446370" y="4521858"/>
                  <a:pt x="10433502" y="4521858"/>
                </a:cubicBezTo>
                <a:close/>
                <a:moveTo>
                  <a:pt x="17469356" y="4521671"/>
                </a:moveTo>
                <a:cubicBezTo>
                  <a:pt x="17469356" y="4542146"/>
                  <a:pt x="17463368" y="4548971"/>
                  <a:pt x="17451392" y="4548971"/>
                </a:cubicBezTo>
                <a:cubicBezTo>
                  <a:pt x="17451392" y="4528496"/>
                  <a:pt x="17457380" y="4521671"/>
                  <a:pt x="17469356" y="4521671"/>
                </a:cubicBezTo>
                <a:close/>
                <a:moveTo>
                  <a:pt x="12132408" y="4521671"/>
                </a:moveTo>
                <a:cubicBezTo>
                  <a:pt x="12132408" y="4542146"/>
                  <a:pt x="12126421" y="4548971"/>
                  <a:pt x="12114446" y="4548971"/>
                </a:cubicBezTo>
                <a:cubicBezTo>
                  <a:pt x="12114446" y="4528496"/>
                  <a:pt x="12120433" y="4521671"/>
                  <a:pt x="12132408" y="4521671"/>
                </a:cubicBezTo>
                <a:close/>
                <a:moveTo>
                  <a:pt x="15988222" y="4521668"/>
                </a:moveTo>
                <a:cubicBezTo>
                  <a:pt x="16000520" y="4521668"/>
                  <a:pt x="16006668" y="4521668"/>
                  <a:pt x="16018966" y="4521668"/>
                </a:cubicBezTo>
                <a:cubicBezTo>
                  <a:pt x="16012816" y="4540283"/>
                  <a:pt x="16012816" y="4558897"/>
                  <a:pt x="16006668" y="4577512"/>
                </a:cubicBezTo>
                <a:cubicBezTo>
                  <a:pt x="16000520" y="4565102"/>
                  <a:pt x="15988222" y="4546488"/>
                  <a:pt x="15982074" y="4534078"/>
                </a:cubicBezTo>
                <a:cubicBezTo>
                  <a:pt x="15982074" y="4527873"/>
                  <a:pt x="15988222" y="4527873"/>
                  <a:pt x="15988222" y="4521668"/>
                </a:cubicBezTo>
                <a:close/>
                <a:moveTo>
                  <a:pt x="11593073" y="4513221"/>
                </a:moveTo>
                <a:cubicBezTo>
                  <a:pt x="11603005" y="4515503"/>
                  <a:pt x="11612329" y="4521853"/>
                  <a:pt x="11620436" y="4534554"/>
                </a:cubicBezTo>
                <a:cubicBezTo>
                  <a:pt x="11542604" y="4553605"/>
                  <a:pt x="11458287" y="4572656"/>
                  <a:pt x="11375050" y="4591707"/>
                </a:cubicBezTo>
                <a:cubicBezTo>
                  <a:pt x="11407480" y="4540904"/>
                  <a:pt x="11458287" y="4547255"/>
                  <a:pt x="11503688" y="4540904"/>
                </a:cubicBezTo>
                <a:cubicBezTo>
                  <a:pt x="11528011" y="4536141"/>
                  <a:pt x="11563278" y="4506374"/>
                  <a:pt x="11593073" y="4513221"/>
                </a:cubicBezTo>
                <a:close/>
                <a:moveTo>
                  <a:pt x="15504608" y="4502711"/>
                </a:moveTo>
                <a:cubicBezTo>
                  <a:pt x="15510596" y="4509132"/>
                  <a:pt x="15510596" y="4515554"/>
                  <a:pt x="15516584" y="4521975"/>
                </a:cubicBezTo>
                <a:cubicBezTo>
                  <a:pt x="15510596" y="4528396"/>
                  <a:pt x="15504608" y="4534817"/>
                  <a:pt x="15498622" y="4521975"/>
                </a:cubicBezTo>
                <a:cubicBezTo>
                  <a:pt x="15498622" y="4515554"/>
                  <a:pt x="15504608" y="4509132"/>
                  <a:pt x="15504608" y="4502711"/>
                </a:cubicBezTo>
                <a:close/>
                <a:moveTo>
                  <a:pt x="15969496" y="4502238"/>
                </a:moveTo>
                <a:cubicBezTo>
                  <a:pt x="15971136" y="4499679"/>
                  <a:pt x="15974418" y="4501385"/>
                  <a:pt x="15980982" y="4504797"/>
                </a:cubicBezTo>
                <a:cubicBezTo>
                  <a:pt x="15974418" y="4511622"/>
                  <a:pt x="15974418" y="4511622"/>
                  <a:pt x="15967854" y="4525272"/>
                </a:cubicBezTo>
                <a:cubicBezTo>
                  <a:pt x="15967854" y="4511622"/>
                  <a:pt x="15967854" y="4504797"/>
                  <a:pt x="15969496" y="4502238"/>
                </a:cubicBezTo>
                <a:close/>
                <a:moveTo>
                  <a:pt x="18128484" y="4497969"/>
                </a:moveTo>
                <a:cubicBezTo>
                  <a:pt x="18140896" y="4504354"/>
                  <a:pt x="18140896" y="4536275"/>
                  <a:pt x="18147100" y="4549044"/>
                </a:cubicBezTo>
                <a:cubicBezTo>
                  <a:pt x="18128484" y="4549044"/>
                  <a:pt x="18109872" y="4549044"/>
                  <a:pt x="18091256" y="4549044"/>
                </a:cubicBezTo>
                <a:cubicBezTo>
                  <a:pt x="18091256" y="4523507"/>
                  <a:pt x="18116076" y="4497969"/>
                  <a:pt x="18128484" y="4497969"/>
                </a:cubicBezTo>
                <a:close/>
                <a:moveTo>
                  <a:pt x="10605081" y="4496163"/>
                </a:moveTo>
                <a:cubicBezTo>
                  <a:pt x="10593285" y="4496163"/>
                  <a:pt x="10586851" y="4502587"/>
                  <a:pt x="10580417" y="4509010"/>
                </a:cubicBezTo>
                <a:cubicBezTo>
                  <a:pt x="10554680" y="4521858"/>
                  <a:pt x="10530015" y="4534705"/>
                  <a:pt x="10510713" y="4547553"/>
                </a:cubicBezTo>
                <a:cubicBezTo>
                  <a:pt x="10510713" y="4573248"/>
                  <a:pt x="10510713" y="4592519"/>
                  <a:pt x="10510713" y="4610720"/>
                </a:cubicBezTo>
                <a:cubicBezTo>
                  <a:pt x="10535377" y="4604296"/>
                  <a:pt x="10554680" y="4617143"/>
                  <a:pt x="10573983" y="4586095"/>
                </a:cubicBezTo>
                <a:cubicBezTo>
                  <a:pt x="10586851" y="4560400"/>
                  <a:pt x="10605081" y="4547553"/>
                  <a:pt x="10624384" y="4547553"/>
                </a:cubicBezTo>
                <a:cubicBezTo>
                  <a:pt x="10617950" y="4528282"/>
                  <a:pt x="10612588" y="4509010"/>
                  <a:pt x="10605081" y="4496163"/>
                </a:cubicBezTo>
                <a:close/>
                <a:moveTo>
                  <a:pt x="11329787" y="4494038"/>
                </a:moveTo>
                <a:cubicBezTo>
                  <a:pt x="11338533" y="4495148"/>
                  <a:pt x="11346978" y="4498375"/>
                  <a:pt x="11355020" y="4504829"/>
                </a:cubicBezTo>
                <a:cubicBezTo>
                  <a:pt x="11245645" y="4550007"/>
                  <a:pt x="11143776" y="4613472"/>
                  <a:pt x="11027968" y="4639289"/>
                </a:cubicBezTo>
                <a:cubicBezTo>
                  <a:pt x="10990437" y="4652197"/>
                  <a:pt x="10951834" y="4645743"/>
                  <a:pt x="10945400" y="4729646"/>
                </a:cubicBezTo>
                <a:cubicBezTo>
                  <a:pt x="10938966" y="4781279"/>
                  <a:pt x="10900364" y="4755462"/>
                  <a:pt x="10913231" y="4723192"/>
                </a:cubicBezTo>
                <a:cubicBezTo>
                  <a:pt x="10874628" y="4723192"/>
                  <a:pt x="10836025" y="4723192"/>
                  <a:pt x="10792061" y="4723192"/>
                </a:cubicBezTo>
                <a:cubicBezTo>
                  <a:pt x="10810290" y="4703830"/>
                  <a:pt x="10836025" y="4703830"/>
                  <a:pt x="10848893" y="4678013"/>
                </a:cubicBezTo>
                <a:cubicBezTo>
                  <a:pt x="10861761" y="4665105"/>
                  <a:pt x="10861761" y="4652197"/>
                  <a:pt x="10861761" y="4632835"/>
                </a:cubicBezTo>
                <a:cubicBezTo>
                  <a:pt x="10868194" y="4600564"/>
                  <a:pt x="10893930" y="4613472"/>
                  <a:pt x="10913231" y="4613472"/>
                </a:cubicBezTo>
                <a:cubicBezTo>
                  <a:pt x="10951834" y="4607018"/>
                  <a:pt x="10990437" y="4588732"/>
                  <a:pt x="11027968" y="4582278"/>
                </a:cubicBezTo>
                <a:cubicBezTo>
                  <a:pt x="11040835" y="4575824"/>
                  <a:pt x="11060137" y="4569369"/>
                  <a:pt x="11079438" y="4569369"/>
                </a:cubicBezTo>
                <a:cubicBezTo>
                  <a:pt x="11098739" y="4569369"/>
                  <a:pt x="11085872" y="4562915"/>
                  <a:pt x="11105173" y="4550007"/>
                </a:cubicBezTo>
                <a:cubicBezTo>
                  <a:pt x="11150210" y="4537099"/>
                  <a:pt x="11201680" y="4524191"/>
                  <a:pt x="11245645" y="4511283"/>
                </a:cubicBezTo>
                <a:cubicBezTo>
                  <a:pt x="11274597" y="4506442"/>
                  <a:pt x="11303550" y="4490710"/>
                  <a:pt x="11329787" y="4494038"/>
                </a:cubicBezTo>
                <a:close/>
                <a:moveTo>
                  <a:pt x="10886462" y="4490646"/>
                </a:moveTo>
                <a:cubicBezTo>
                  <a:pt x="10886462" y="4510036"/>
                  <a:pt x="10892915" y="4522962"/>
                  <a:pt x="10905820" y="4522962"/>
                </a:cubicBezTo>
                <a:cubicBezTo>
                  <a:pt x="10905820" y="4497109"/>
                  <a:pt x="10899367" y="4490646"/>
                  <a:pt x="10886462" y="4490646"/>
                </a:cubicBezTo>
                <a:close/>
                <a:moveTo>
                  <a:pt x="19298800" y="4488492"/>
                </a:moveTo>
                <a:cubicBezTo>
                  <a:pt x="19298800" y="4507757"/>
                  <a:pt x="19298800" y="4520601"/>
                  <a:pt x="19285672" y="4520601"/>
                </a:cubicBezTo>
                <a:cubicBezTo>
                  <a:pt x="19285672" y="4501336"/>
                  <a:pt x="19285672" y="4488492"/>
                  <a:pt x="19298800" y="4488492"/>
                </a:cubicBezTo>
                <a:close/>
                <a:moveTo>
                  <a:pt x="18045544" y="4488492"/>
                </a:moveTo>
                <a:cubicBezTo>
                  <a:pt x="18058388" y="4488492"/>
                  <a:pt x="18071228" y="4494914"/>
                  <a:pt x="18071228" y="4520601"/>
                </a:cubicBezTo>
                <a:cubicBezTo>
                  <a:pt x="18058388" y="4514179"/>
                  <a:pt x="18045544" y="4507757"/>
                  <a:pt x="18039124" y="4501336"/>
                </a:cubicBezTo>
                <a:cubicBezTo>
                  <a:pt x="18039124" y="4494914"/>
                  <a:pt x="18039124" y="4494914"/>
                  <a:pt x="18045544" y="4488492"/>
                </a:cubicBezTo>
                <a:close/>
                <a:moveTo>
                  <a:pt x="16786776" y="4488492"/>
                </a:moveTo>
                <a:cubicBezTo>
                  <a:pt x="16786776" y="4507757"/>
                  <a:pt x="16780456" y="4520601"/>
                  <a:pt x="16768870" y="4520601"/>
                </a:cubicBezTo>
                <a:cubicBezTo>
                  <a:pt x="16768870" y="4494914"/>
                  <a:pt x="16775190" y="4488492"/>
                  <a:pt x="16786776" y="4488492"/>
                </a:cubicBezTo>
                <a:close/>
                <a:moveTo>
                  <a:pt x="15824664" y="4488492"/>
                </a:moveTo>
                <a:cubicBezTo>
                  <a:pt x="15824664" y="4507757"/>
                  <a:pt x="15818676" y="4520601"/>
                  <a:pt x="15806702" y="4520601"/>
                </a:cubicBezTo>
                <a:cubicBezTo>
                  <a:pt x="15806702" y="4494914"/>
                  <a:pt x="15812690" y="4488492"/>
                  <a:pt x="15824664" y="4488492"/>
                </a:cubicBezTo>
                <a:close/>
                <a:moveTo>
                  <a:pt x="15203758" y="4488492"/>
                </a:moveTo>
                <a:cubicBezTo>
                  <a:pt x="15203758" y="4507757"/>
                  <a:pt x="15197770" y="4520601"/>
                  <a:pt x="15185796" y="4520601"/>
                </a:cubicBezTo>
                <a:cubicBezTo>
                  <a:pt x="15185796" y="4494914"/>
                  <a:pt x="15191784" y="4488492"/>
                  <a:pt x="15203758" y="4488492"/>
                </a:cubicBezTo>
                <a:close/>
                <a:moveTo>
                  <a:pt x="21021828" y="4488489"/>
                </a:moveTo>
                <a:cubicBezTo>
                  <a:pt x="21034124" y="4500899"/>
                  <a:pt x="21040272" y="4519514"/>
                  <a:pt x="21052572" y="4531923"/>
                </a:cubicBezTo>
                <a:cubicBezTo>
                  <a:pt x="21040272" y="4544333"/>
                  <a:pt x="21027976" y="4544333"/>
                  <a:pt x="21015680" y="4544333"/>
                </a:cubicBezTo>
                <a:cubicBezTo>
                  <a:pt x="21015680" y="4525718"/>
                  <a:pt x="21021828" y="4507104"/>
                  <a:pt x="21021828" y="4488489"/>
                </a:cubicBezTo>
                <a:close/>
                <a:moveTo>
                  <a:pt x="11356548" y="4476785"/>
                </a:moveTo>
                <a:lnTo>
                  <a:pt x="11351348" y="4487464"/>
                </a:lnTo>
                <a:cubicBezTo>
                  <a:pt x="11351348" y="4487464"/>
                  <a:pt x="11352471" y="4485158"/>
                  <a:pt x="11353874" y="4482276"/>
                </a:cubicBezTo>
                <a:close/>
                <a:moveTo>
                  <a:pt x="11358926" y="4471900"/>
                </a:moveTo>
                <a:cubicBezTo>
                  <a:pt x="11359768" y="4470171"/>
                  <a:pt x="11359206" y="4471324"/>
                  <a:pt x="11358084" y="4473630"/>
                </a:cubicBezTo>
                <a:lnTo>
                  <a:pt x="11356548" y="4476785"/>
                </a:lnTo>
                <a:close/>
                <a:moveTo>
                  <a:pt x="8903997" y="4461474"/>
                </a:moveTo>
                <a:cubicBezTo>
                  <a:pt x="8888883" y="4456638"/>
                  <a:pt x="8868329" y="4480818"/>
                  <a:pt x="8858657" y="4490490"/>
                </a:cubicBezTo>
                <a:cubicBezTo>
                  <a:pt x="8832863" y="4516281"/>
                  <a:pt x="8794173" y="4529177"/>
                  <a:pt x="8755483" y="4542073"/>
                </a:cubicBezTo>
                <a:cubicBezTo>
                  <a:pt x="8717867" y="4561417"/>
                  <a:pt x="8679177" y="4574313"/>
                  <a:pt x="8640487" y="4593656"/>
                </a:cubicBezTo>
                <a:cubicBezTo>
                  <a:pt x="8653384" y="4605477"/>
                  <a:pt x="8717867" y="4618373"/>
                  <a:pt x="8711419" y="4657061"/>
                </a:cubicBezTo>
                <a:cubicBezTo>
                  <a:pt x="8711419" y="4682852"/>
                  <a:pt x="8679177" y="4676405"/>
                  <a:pt x="8679177" y="4708644"/>
                </a:cubicBezTo>
                <a:cubicBezTo>
                  <a:pt x="8749035" y="4650613"/>
                  <a:pt x="8826415" y="4605477"/>
                  <a:pt x="8903795" y="4580760"/>
                </a:cubicBezTo>
                <a:cubicBezTo>
                  <a:pt x="8910244" y="4548521"/>
                  <a:pt x="8923140" y="4509833"/>
                  <a:pt x="8916692" y="4477594"/>
                </a:cubicBezTo>
                <a:cubicBezTo>
                  <a:pt x="8913468" y="4467922"/>
                  <a:pt x="8909035" y="4463086"/>
                  <a:pt x="8903997" y="4461474"/>
                </a:cubicBezTo>
                <a:close/>
                <a:moveTo>
                  <a:pt x="9096172" y="4458250"/>
                </a:moveTo>
                <a:cubicBezTo>
                  <a:pt x="9096172" y="4477594"/>
                  <a:pt x="9096172" y="4490490"/>
                  <a:pt x="9109068" y="4490490"/>
                </a:cubicBezTo>
                <a:cubicBezTo>
                  <a:pt x="9109068" y="4471146"/>
                  <a:pt x="9109068" y="4458250"/>
                  <a:pt x="9096172" y="4458250"/>
                </a:cubicBezTo>
                <a:close/>
                <a:moveTo>
                  <a:pt x="9018791" y="4458250"/>
                </a:moveTo>
                <a:cubicBezTo>
                  <a:pt x="9018791" y="4477594"/>
                  <a:pt x="9025240" y="4490490"/>
                  <a:pt x="9038136" y="4490490"/>
                </a:cubicBezTo>
                <a:cubicBezTo>
                  <a:pt x="9038136" y="4464698"/>
                  <a:pt x="9031688" y="4458250"/>
                  <a:pt x="9018791" y="4458250"/>
                </a:cubicBezTo>
                <a:close/>
                <a:moveTo>
                  <a:pt x="15336444" y="4456721"/>
                </a:moveTo>
                <a:cubicBezTo>
                  <a:pt x="15336444" y="4487464"/>
                  <a:pt x="15311848" y="4487464"/>
                  <a:pt x="15299550" y="4487464"/>
                </a:cubicBezTo>
                <a:cubicBezTo>
                  <a:pt x="15299550" y="4450572"/>
                  <a:pt x="15317998" y="4456721"/>
                  <a:pt x="15336444" y="4456721"/>
                </a:cubicBezTo>
                <a:close/>
                <a:moveTo>
                  <a:pt x="10955021" y="4455098"/>
                </a:moveTo>
                <a:cubicBezTo>
                  <a:pt x="10942922" y="4453482"/>
                  <a:pt x="10928404" y="4458330"/>
                  <a:pt x="10918725" y="4458330"/>
                </a:cubicBezTo>
                <a:cubicBezTo>
                  <a:pt x="10918725" y="4510036"/>
                  <a:pt x="10957441" y="4490646"/>
                  <a:pt x="10976799" y="4490646"/>
                </a:cubicBezTo>
                <a:cubicBezTo>
                  <a:pt x="10976799" y="4464793"/>
                  <a:pt x="10967120" y="4456714"/>
                  <a:pt x="10955021" y="4455098"/>
                </a:cubicBezTo>
                <a:close/>
                <a:moveTo>
                  <a:pt x="17957796" y="4453298"/>
                </a:moveTo>
                <a:cubicBezTo>
                  <a:pt x="17984548" y="4452426"/>
                  <a:pt x="18009196" y="4462897"/>
                  <a:pt x="18038056" y="4476858"/>
                </a:cubicBezTo>
                <a:cubicBezTo>
                  <a:pt x="17999576" y="4501677"/>
                  <a:pt x="17962168" y="4464448"/>
                  <a:pt x="17930108" y="4458243"/>
                </a:cubicBezTo>
                <a:cubicBezTo>
                  <a:pt x="17939724" y="4455140"/>
                  <a:pt x="17948876" y="4453589"/>
                  <a:pt x="17957796" y="4453298"/>
                </a:cubicBezTo>
                <a:close/>
                <a:moveTo>
                  <a:pt x="11464578" y="4452268"/>
                </a:moveTo>
                <a:cubicBezTo>
                  <a:pt x="11481694" y="4450672"/>
                  <a:pt x="11500389" y="4460248"/>
                  <a:pt x="11506709" y="4479401"/>
                </a:cubicBezTo>
                <a:cubicBezTo>
                  <a:pt x="11481430" y="4479401"/>
                  <a:pt x="11456152" y="4485786"/>
                  <a:pt x="11431927" y="4492170"/>
                </a:cubicBezTo>
                <a:cubicBezTo>
                  <a:pt x="11431927" y="4466633"/>
                  <a:pt x="11447463" y="4453864"/>
                  <a:pt x="11464578" y="4452268"/>
                </a:cubicBezTo>
                <a:close/>
                <a:moveTo>
                  <a:pt x="9374754" y="4449044"/>
                </a:moveTo>
                <a:cubicBezTo>
                  <a:pt x="9377872" y="4449044"/>
                  <a:pt x="9380866" y="4452254"/>
                  <a:pt x="9383360" y="4458676"/>
                </a:cubicBezTo>
                <a:lnTo>
                  <a:pt x="9378423" y="4477742"/>
                </a:lnTo>
                <a:lnTo>
                  <a:pt x="9378619" y="4478014"/>
                </a:lnTo>
                <a:cubicBezTo>
                  <a:pt x="9371634" y="4478014"/>
                  <a:pt x="9365646" y="4478014"/>
                  <a:pt x="9360657" y="4478014"/>
                </a:cubicBezTo>
                <a:cubicBezTo>
                  <a:pt x="9360657" y="4472027"/>
                  <a:pt x="9365646" y="4466040"/>
                  <a:pt x="9365646" y="4460052"/>
                </a:cubicBezTo>
                <a:lnTo>
                  <a:pt x="9375695" y="4473966"/>
                </a:lnTo>
                <a:lnTo>
                  <a:pt x="9365398" y="4458676"/>
                </a:lnTo>
                <a:cubicBezTo>
                  <a:pt x="9368392" y="4452254"/>
                  <a:pt x="9371635" y="4449044"/>
                  <a:pt x="9374754" y="4449044"/>
                </a:cubicBezTo>
                <a:close/>
                <a:moveTo>
                  <a:pt x="17366080" y="4445836"/>
                </a:moveTo>
                <a:cubicBezTo>
                  <a:pt x="17392620" y="4465704"/>
                  <a:pt x="17431332" y="4472326"/>
                  <a:pt x="17431332" y="4525306"/>
                </a:cubicBezTo>
                <a:cubicBezTo>
                  <a:pt x="17412528" y="4525306"/>
                  <a:pt x="17392620" y="4525306"/>
                  <a:pt x="17372712" y="4525306"/>
                </a:cubicBezTo>
                <a:cubicBezTo>
                  <a:pt x="17372712" y="4498816"/>
                  <a:pt x="17366080" y="4472326"/>
                  <a:pt x="17366080" y="4445836"/>
                </a:cubicBezTo>
                <a:close/>
                <a:moveTo>
                  <a:pt x="18455576" y="4433297"/>
                </a:moveTo>
                <a:cubicBezTo>
                  <a:pt x="18463264" y="4434903"/>
                  <a:pt x="18469412" y="4442929"/>
                  <a:pt x="18469412" y="4458982"/>
                </a:cubicBezTo>
                <a:cubicBezTo>
                  <a:pt x="18457112" y="4452561"/>
                  <a:pt x="18444816" y="4446140"/>
                  <a:pt x="18432520" y="4446140"/>
                </a:cubicBezTo>
                <a:cubicBezTo>
                  <a:pt x="18438668" y="4436508"/>
                  <a:pt x="18447892" y="4431692"/>
                  <a:pt x="18455576" y="4433297"/>
                </a:cubicBezTo>
                <a:close/>
                <a:moveTo>
                  <a:pt x="11540338" y="4431807"/>
                </a:moveTo>
                <a:cubicBezTo>
                  <a:pt x="11552747" y="4430211"/>
                  <a:pt x="11563606" y="4434999"/>
                  <a:pt x="11563606" y="4457345"/>
                </a:cubicBezTo>
                <a:cubicBezTo>
                  <a:pt x="11549645" y="4457345"/>
                  <a:pt x="11532194" y="4460936"/>
                  <a:pt x="11519105" y="4454652"/>
                </a:cubicBezTo>
                <a:lnTo>
                  <a:pt x="11512377" y="4448676"/>
                </a:lnTo>
                <a:lnTo>
                  <a:pt x="11513251" y="4449846"/>
                </a:lnTo>
                <a:cubicBezTo>
                  <a:pt x="11514747" y="4452254"/>
                  <a:pt x="11516244" y="4455465"/>
                  <a:pt x="11516244" y="4458676"/>
                </a:cubicBezTo>
                <a:cubicBezTo>
                  <a:pt x="11510257" y="4465097"/>
                  <a:pt x="11510257" y="4471518"/>
                  <a:pt x="11510257" y="4477939"/>
                </a:cubicBezTo>
                <a:cubicBezTo>
                  <a:pt x="11507263" y="4468308"/>
                  <a:pt x="11504269" y="4463492"/>
                  <a:pt x="11503521" y="4459478"/>
                </a:cubicBezTo>
                <a:lnTo>
                  <a:pt x="11509928" y="4446500"/>
                </a:lnTo>
                <a:lnTo>
                  <a:pt x="11507762" y="4444576"/>
                </a:lnTo>
                <a:cubicBezTo>
                  <a:pt x="11513967" y="4441384"/>
                  <a:pt x="11527928" y="4433403"/>
                  <a:pt x="11540338" y="4431807"/>
                </a:cubicBezTo>
                <a:close/>
                <a:moveTo>
                  <a:pt x="10716226" y="4426876"/>
                </a:moveTo>
                <a:cubicBezTo>
                  <a:pt x="10729069" y="4439930"/>
                  <a:pt x="10735491" y="4452984"/>
                  <a:pt x="10748335" y="4459511"/>
                </a:cubicBezTo>
                <a:cubicBezTo>
                  <a:pt x="10735491" y="4466038"/>
                  <a:pt x="10722648" y="4479092"/>
                  <a:pt x="10716226" y="4492146"/>
                </a:cubicBezTo>
                <a:cubicBezTo>
                  <a:pt x="10716226" y="4472565"/>
                  <a:pt x="10716226" y="4452984"/>
                  <a:pt x="10716226" y="4426876"/>
                </a:cubicBezTo>
                <a:close/>
                <a:moveTo>
                  <a:pt x="10014741" y="4426876"/>
                </a:moveTo>
                <a:cubicBezTo>
                  <a:pt x="10026716" y="4426876"/>
                  <a:pt x="10032703" y="4433297"/>
                  <a:pt x="10032703" y="4458982"/>
                </a:cubicBezTo>
                <a:cubicBezTo>
                  <a:pt x="10020728" y="4458982"/>
                  <a:pt x="10014741" y="4452561"/>
                  <a:pt x="10014741" y="4426876"/>
                </a:cubicBezTo>
                <a:close/>
                <a:moveTo>
                  <a:pt x="15539128" y="4421748"/>
                </a:moveTo>
                <a:cubicBezTo>
                  <a:pt x="15545894" y="4422574"/>
                  <a:pt x="15552694" y="4424228"/>
                  <a:pt x="15559156" y="4425881"/>
                </a:cubicBezTo>
                <a:cubicBezTo>
                  <a:pt x="15533304" y="4432495"/>
                  <a:pt x="15514994" y="4445722"/>
                  <a:pt x="15489142" y="4458949"/>
                </a:cubicBezTo>
                <a:cubicBezTo>
                  <a:pt x="15498834" y="4424228"/>
                  <a:pt x="15518830" y="4419268"/>
                  <a:pt x="15539128" y="4421748"/>
                </a:cubicBezTo>
                <a:close/>
                <a:moveTo>
                  <a:pt x="9661633" y="4419118"/>
                </a:moveTo>
                <a:cubicBezTo>
                  <a:pt x="9681023" y="4419118"/>
                  <a:pt x="9700413" y="4412654"/>
                  <a:pt x="9706876" y="4444971"/>
                </a:cubicBezTo>
                <a:cubicBezTo>
                  <a:pt x="9706876" y="4464361"/>
                  <a:pt x="9713339" y="4490214"/>
                  <a:pt x="9732729" y="4483750"/>
                </a:cubicBezTo>
                <a:cubicBezTo>
                  <a:pt x="9765046" y="4470824"/>
                  <a:pt x="9777972" y="4464361"/>
                  <a:pt x="9790899" y="4522530"/>
                </a:cubicBezTo>
                <a:cubicBezTo>
                  <a:pt x="9732729" y="4548383"/>
                  <a:pt x="9668096" y="4580700"/>
                  <a:pt x="9609927" y="4611939"/>
                </a:cubicBezTo>
                <a:cubicBezTo>
                  <a:pt x="9577610" y="4637792"/>
                  <a:pt x="9526981" y="4695962"/>
                  <a:pt x="9507591" y="4611939"/>
                </a:cubicBezTo>
                <a:cubicBezTo>
                  <a:pt x="9520518" y="4611939"/>
                  <a:pt x="9533444" y="4611939"/>
                  <a:pt x="9546371" y="4611939"/>
                </a:cubicBezTo>
                <a:cubicBezTo>
                  <a:pt x="9546371" y="4554847"/>
                  <a:pt x="9526981" y="4477287"/>
                  <a:pt x="9577610" y="4464361"/>
                </a:cubicBezTo>
                <a:cubicBezTo>
                  <a:pt x="9603463" y="4457897"/>
                  <a:pt x="9655170" y="4412654"/>
                  <a:pt x="9674559" y="4477287"/>
                </a:cubicBezTo>
                <a:lnTo>
                  <a:pt x="9674697" y="4476977"/>
                </a:lnTo>
                <a:lnTo>
                  <a:pt x="9673982" y="4456268"/>
                </a:lnTo>
                <a:cubicBezTo>
                  <a:pt x="9675105" y="4454261"/>
                  <a:pt x="9676789" y="4453258"/>
                  <a:pt x="9678940" y="4453559"/>
                </a:cubicBezTo>
                <a:lnTo>
                  <a:pt x="9686569" y="4458586"/>
                </a:lnTo>
                <a:lnTo>
                  <a:pt x="9687486" y="4457897"/>
                </a:lnTo>
                <a:cubicBezTo>
                  <a:pt x="9674559" y="4444971"/>
                  <a:pt x="9668096" y="4432044"/>
                  <a:pt x="9661633" y="4419118"/>
                </a:cubicBezTo>
                <a:close/>
                <a:moveTo>
                  <a:pt x="383018" y="4418305"/>
                </a:moveTo>
                <a:cubicBezTo>
                  <a:pt x="405163" y="4418305"/>
                  <a:pt x="429773" y="4426508"/>
                  <a:pt x="439616" y="4426508"/>
                </a:cubicBezTo>
                <a:cubicBezTo>
                  <a:pt x="439616" y="4492136"/>
                  <a:pt x="360865" y="4459322"/>
                  <a:pt x="341176" y="4459322"/>
                </a:cubicBezTo>
                <a:cubicBezTo>
                  <a:pt x="341176" y="4426508"/>
                  <a:pt x="360865" y="4418305"/>
                  <a:pt x="383018" y="4418305"/>
                </a:cubicBezTo>
                <a:close/>
                <a:moveTo>
                  <a:pt x="17280144" y="4416376"/>
                </a:moveTo>
                <a:cubicBezTo>
                  <a:pt x="17300528" y="4417996"/>
                  <a:pt x="17321724" y="4426095"/>
                  <a:pt x="17341292" y="4426095"/>
                </a:cubicBezTo>
                <a:cubicBezTo>
                  <a:pt x="17334768" y="4445534"/>
                  <a:pt x="17328248" y="4464973"/>
                  <a:pt x="17321724" y="4477932"/>
                </a:cubicBezTo>
                <a:cubicBezTo>
                  <a:pt x="17308680" y="4477932"/>
                  <a:pt x="17302156" y="4471453"/>
                  <a:pt x="17289112" y="4471453"/>
                </a:cubicBezTo>
                <a:cubicBezTo>
                  <a:pt x="17269544" y="4458493"/>
                  <a:pt x="17243456" y="4452014"/>
                  <a:pt x="17223888" y="4445534"/>
                </a:cubicBezTo>
                <a:cubicBezTo>
                  <a:pt x="17240196" y="4419616"/>
                  <a:pt x="17259760" y="4414756"/>
                  <a:pt x="17280144" y="4416376"/>
                </a:cubicBezTo>
                <a:close/>
                <a:moveTo>
                  <a:pt x="11931121" y="4412654"/>
                </a:moveTo>
                <a:cubicBezTo>
                  <a:pt x="11937580" y="4419177"/>
                  <a:pt x="11950498" y="4432222"/>
                  <a:pt x="11956957" y="4445267"/>
                </a:cubicBezTo>
                <a:cubicBezTo>
                  <a:pt x="11892365" y="4458312"/>
                  <a:pt x="11828850" y="4471358"/>
                  <a:pt x="11764257" y="4490926"/>
                </a:cubicBezTo>
                <a:cubicBezTo>
                  <a:pt x="11731961" y="4497448"/>
                  <a:pt x="11706125" y="4497448"/>
                  <a:pt x="11680288" y="4510493"/>
                </a:cubicBezTo>
                <a:cubicBezTo>
                  <a:pt x="11665754" y="4515385"/>
                  <a:pt x="11648194" y="4523946"/>
                  <a:pt x="11632146" y="4516914"/>
                </a:cubicBezTo>
                <a:lnTo>
                  <a:pt x="11619328" y="4506123"/>
                </a:lnTo>
                <a:lnTo>
                  <a:pt x="11624279" y="4523463"/>
                </a:lnTo>
                <a:cubicBezTo>
                  <a:pt x="11622831" y="4528843"/>
                  <a:pt x="11618354" y="4530380"/>
                  <a:pt x="11612034" y="4521157"/>
                </a:cubicBezTo>
                <a:lnTo>
                  <a:pt x="11617665" y="4504723"/>
                </a:lnTo>
                <a:lnTo>
                  <a:pt x="11616772" y="4503971"/>
                </a:lnTo>
                <a:lnTo>
                  <a:pt x="11618067" y="4503548"/>
                </a:lnTo>
                <a:lnTo>
                  <a:pt x="11618354" y="4502711"/>
                </a:lnTo>
                <a:lnTo>
                  <a:pt x="11618548" y="4503391"/>
                </a:lnTo>
                <a:lnTo>
                  <a:pt x="11796554" y="4445267"/>
                </a:lnTo>
                <a:cubicBezTo>
                  <a:pt x="11828850" y="4438745"/>
                  <a:pt x="11853610" y="4432222"/>
                  <a:pt x="11885906" y="4425699"/>
                </a:cubicBezTo>
                <a:cubicBezTo>
                  <a:pt x="11898824" y="4419177"/>
                  <a:pt x="11918202" y="4412654"/>
                  <a:pt x="11931121" y="4412654"/>
                </a:cubicBezTo>
                <a:close/>
                <a:moveTo>
                  <a:pt x="10624384" y="4412654"/>
                </a:moveTo>
                <a:cubicBezTo>
                  <a:pt x="10612588" y="4419078"/>
                  <a:pt x="10605081" y="4431925"/>
                  <a:pt x="10605081" y="4444773"/>
                </a:cubicBezTo>
                <a:cubicBezTo>
                  <a:pt x="10624384" y="4449591"/>
                  <a:pt x="10643687" y="4447182"/>
                  <a:pt x="10660275" y="4459226"/>
                </a:cubicBezTo>
                <a:lnTo>
                  <a:pt x="10673742" y="4474493"/>
                </a:lnTo>
                <a:lnTo>
                  <a:pt x="10668826" y="4458676"/>
                </a:lnTo>
                <a:cubicBezTo>
                  <a:pt x="10674813" y="4445833"/>
                  <a:pt x="10680801" y="4445833"/>
                  <a:pt x="10686788" y="4458676"/>
                </a:cubicBezTo>
                <a:lnTo>
                  <a:pt x="10675627" y="4476630"/>
                </a:lnTo>
                <a:lnTo>
                  <a:pt x="10675858" y="4476892"/>
                </a:lnTo>
                <a:lnTo>
                  <a:pt x="10675464" y="4476892"/>
                </a:lnTo>
                <a:lnTo>
                  <a:pt x="10674813" y="4477939"/>
                </a:lnTo>
                <a:lnTo>
                  <a:pt x="10674487" y="4476892"/>
                </a:lnTo>
                <a:lnTo>
                  <a:pt x="10659772" y="4476892"/>
                </a:lnTo>
                <a:cubicBezTo>
                  <a:pt x="10653338" y="4478497"/>
                  <a:pt x="10646904" y="4483315"/>
                  <a:pt x="10643687" y="4496163"/>
                </a:cubicBezTo>
                <a:cubicBezTo>
                  <a:pt x="10630818" y="4521858"/>
                  <a:pt x="10637253" y="4553977"/>
                  <a:pt x="10637253" y="4579672"/>
                </a:cubicBezTo>
                <a:cubicBezTo>
                  <a:pt x="10675858" y="4573248"/>
                  <a:pt x="10714463" y="4573248"/>
                  <a:pt x="10753069" y="4592519"/>
                </a:cubicBezTo>
                <a:cubicBezTo>
                  <a:pt x="10650121" y="4655686"/>
                  <a:pt x="10548246" y="4726347"/>
                  <a:pt x="10439936" y="4758466"/>
                </a:cubicBezTo>
                <a:cubicBezTo>
                  <a:pt x="10414199" y="4771313"/>
                  <a:pt x="10383101" y="4771313"/>
                  <a:pt x="10363798" y="4784161"/>
                </a:cubicBezTo>
                <a:cubicBezTo>
                  <a:pt x="10338061" y="4797008"/>
                  <a:pt x="10318758" y="4821632"/>
                  <a:pt x="10293021" y="4834480"/>
                </a:cubicBezTo>
                <a:cubicBezTo>
                  <a:pt x="10241548" y="4860175"/>
                  <a:pt x="10184712" y="4853751"/>
                  <a:pt x="10133238" y="4866599"/>
                </a:cubicBezTo>
                <a:cubicBezTo>
                  <a:pt x="10165409" y="4840904"/>
                  <a:pt x="10204015" y="4815209"/>
                  <a:pt x="10241548" y="4784161"/>
                </a:cubicBezTo>
                <a:cubicBezTo>
                  <a:pt x="10267284" y="4758466"/>
                  <a:pt x="10254416" y="4707076"/>
                  <a:pt x="10254416" y="4674957"/>
                </a:cubicBezTo>
                <a:cubicBezTo>
                  <a:pt x="10260850" y="4681381"/>
                  <a:pt x="10267284" y="4694228"/>
                  <a:pt x="10273719" y="4707076"/>
                </a:cubicBezTo>
                <a:cubicBezTo>
                  <a:pt x="10273719" y="4668533"/>
                  <a:pt x="10286587" y="4623567"/>
                  <a:pt x="10267284" y="4597872"/>
                </a:cubicBezTo>
                <a:cubicBezTo>
                  <a:pt x="10247982" y="4566824"/>
                  <a:pt x="10215811" y="4573248"/>
                  <a:pt x="10191146" y="4560400"/>
                </a:cubicBezTo>
                <a:cubicBezTo>
                  <a:pt x="10267284" y="4457620"/>
                  <a:pt x="10376666" y="4470468"/>
                  <a:pt x="10472107" y="4457620"/>
                </a:cubicBezTo>
                <a:cubicBezTo>
                  <a:pt x="10472107" y="4476892"/>
                  <a:pt x="10472107" y="4502587"/>
                  <a:pt x="10472107" y="4521858"/>
                </a:cubicBezTo>
                <a:cubicBezTo>
                  <a:pt x="10523581" y="4489739"/>
                  <a:pt x="10567548" y="4425502"/>
                  <a:pt x="10624384" y="4412654"/>
                </a:cubicBezTo>
                <a:close/>
                <a:moveTo>
                  <a:pt x="20902204" y="4396919"/>
                </a:moveTo>
                <a:cubicBezTo>
                  <a:pt x="20922200" y="4392184"/>
                  <a:pt x="20943528" y="4416013"/>
                  <a:pt x="20957748" y="4425789"/>
                </a:cubicBezTo>
                <a:cubicBezTo>
                  <a:pt x="20951428" y="4445340"/>
                  <a:pt x="20945108" y="4464892"/>
                  <a:pt x="20945108" y="4477926"/>
                </a:cubicBezTo>
                <a:cubicBezTo>
                  <a:pt x="20926148" y="4458374"/>
                  <a:pt x="20901924" y="4432306"/>
                  <a:pt x="20882964" y="4412754"/>
                </a:cubicBezTo>
                <a:cubicBezTo>
                  <a:pt x="20889020" y="4403250"/>
                  <a:pt x="20895540" y="4398498"/>
                  <a:pt x="20902204" y="4396919"/>
                </a:cubicBezTo>
                <a:close/>
                <a:moveTo>
                  <a:pt x="17149400" y="4395190"/>
                </a:moveTo>
                <a:cubicBezTo>
                  <a:pt x="17155508" y="4395622"/>
                  <a:pt x="17161324" y="4396383"/>
                  <a:pt x="17165976" y="4396383"/>
                </a:cubicBezTo>
                <a:cubicBezTo>
                  <a:pt x="17165976" y="4449469"/>
                  <a:pt x="17128748" y="4429562"/>
                  <a:pt x="17110132" y="4429562"/>
                </a:cubicBezTo>
                <a:cubicBezTo>
                  <a:pt x="17110132" y="4395553"/>
                  <a:pt x="17131076" y="4393894"/>
                  <a:pt x="17149400" y="4395190"/>
                </a:cubicBezTo>
                <a:close/>
                <a:moveTo>
                  <a:pt x="11655876" y="4395190"/>
                </a:moveTo>
                <a:cubicBezTo>
                  <a:pt x="11661998" y="4395622"/>
                  <a:pt x="11667857" y="4396383"/>
                  <a:pt x="11672597" y="4396383"/>
                </a:cubicBezTo>
                <a:cubicBezTo>
                  <a:pt x="11672597" y="4449469"/>
                  <a:pt x="11635731" y="4429562"/>
                  <a:pt x="11616772" y="4429562"/>
                </a:cubicBezTo>
                <a:cubicBezTo>
                  <a:pt x="11616772" y="4395553"/>
                  <a:pt x="11637509" y="4393894"/>
                  <a:pt x="11655876" y="4395190"/>
                </a:cubicBezTo>
                <a:close/>
                <a:moveTo>
                  <a:pt x="19189880" y="4393697"/>
                </a:moveTo>
                <a:cubicBezTo>
                  <a:pt x="19189880" y="4412962"/>
                  <a:pt x="19183892" y="4425806"/>
                  <a:pt x="19171920" y="4425806"/>
                </a:cubicBezTo>
                <a:cubicBezTo>
                  <a:pt x="19171920" y="4406541"/>
                  <a:pt x="19177904" y="4393697"/>
                  <a:pt x="19189880" y="4393697"/>
                </a:cubicBezTo>
                <a:close/>
                <a:moveTo>
                  <a:pt x="17848536" y="4393697"/>
                </a:moveTo>
                <a:cubicBezTo>
                  <a:pt x="17848536" y="4419384"/>
                  <a:pt x="17842548" y="4425806"/>
                  <a:pt x="17830572" y="4425806"/>
                </a:cubicBezTo>
                <a:cubicBezTo>
                  <a:pt x="17830572" y="4406541"/>
                  <a:pt x="17836560" y="4393697"/>
                  <a:pt x="17848536" y="4393697"/>
                </a:cubicBezTo>
                <a:close/>
                <a:moveTo>
                  <a:pt x="17185968" y="4393697"/>
                </a:moveTo>
                <a:cubicBezTo>
                  <a:pt x="17197552" y="4400082"/>
                  <a:pt x="17210192" y="4406466"/>
                  <a:pt x="17222832" y="4412850"/>
                </a:cubicBezTo>
                <a:cubicBezTo>
                  <a:pt x="17216512" y="4425619"/>
                  <a:pt x="17204928" y="4432003"/>
                  <a:pt x="17197552" y="4444772"/>
                </a:cubicBezTo>
                <a:cubicBezTo>
                  <a:pt x="17191236" y="4432003"/>
                  <a:pt x="17191236" y="4412850"/>
                  <a:pt x="17185968" y="4393697"/>
                </a:cubicBezTo>
                <a:close/>
                <a:moveTo>
                  <a:pt x="10828980" y="4393697"/>
                </a:moveTo>
                <a:cubicBezTo>
                  <a:pt x="10828980" y="4419384"/>
                  <a:pt x="10822993" y="4425806"/>
                  <a:pt x="10811018" y="4425806"/>
                </a:cubicBezTo>
                <a:cubicBezTo>
                  <a:pt x="10811018" y="4406541"/>
                  <a:pt x="10818003" y="4393697"/>
                  <a:pt x="10828980" y="4393697"/>
                </a:cubicBezTo>
                <a:close/>
                <a:moveTo>
                  <a:pt x="10450799" y="4393697"/>
                </a:moveTo>
                <a:cubicBezTo>
                  <a:pt x="10462774" y="4393697"/>
                  <a:pt x="10468761" y="4406541"/>
                  <a:pt x="10468761" y="4425806"/>
                </a:cubicBezTo>
                <a:cubicBezTo>
                  <a:pt x="10456786" y="4425806"/>
                  <a:pt x="10450799" y="4412962"/>
                  <a:pt x="10450799" y="4393697"/>
                </a:cubicBezTo>
                <a:close/>
                <a:moveTo>
                  <a:pt x="16602978" y="4393694"/>
                </a:moveTo>
                <a:cubicBezTo>
                  <a:pt x="16627798" y="4406820"/>
                  <a:pt x="16646414" y="4446197"/>
                  <a:pt x="16658822" y="4492136"/>
                </a:cubicBezTo>
                <a:cubicBezTo>
                  <a:pt x="16615388" y="4492136"/>
                  <a:pt x="16615388" y="4452760"/>
                  <a:pt x="16602978" y="4393694"/>
                </a:cubicBezTo>
                <a:close/>
                <a:moveTo>
                  <a:pt x="9189528" y="4387259"/>
                </a:moveTo>
                <a:cubicBezTo>
                  <a:pt x="9192522" y="4387259"/>
                  <a:pt x="9195516" y="4390300"/>
                  <a:pt x="9198509" y="4396383"/>
                </a:cubicBezTo>
                <a:cubicBezTo>
                  <a:pt x="9192522" y="4416290"/>
                  <a:pt x="9186534" y="4416290"/>
                  <a:pt x="9180547" y="4396383"/>
                </a:cubicBezTo>
                <a:cubicBezTo>
                  <a:pt x="9183541" y="4390300"/>
                  <a:pt x="9186535" y="4387259"/>
                  <a:pt x="9189528" y="4387259"/>
                </a:cubicBezTo>
                <a:close/>
                <a:moveTo>
                  <a:pt x="17062408" y="4365915"/>
                </a:moveTo>
                <a:cubicBezTo>
                  <a:pt x="17072328" y="4368153"/>
                  <a:pt x="17080592" y="4377369"/>
                  <a:pt x="17080592" y="4392641"/>
                </a:cubicBezTo>
                <a:cubicBezTo>
                  <a:pt x="17060752" y="4392641"/>
                  <a:pt x="17047528" y="4387375"/>
                  <a:pt x="17034300" y="4381055"/>
                </a:cubicBezTo>
                <a:cubicBezTo>
                  <a:pt x="17040912" y="4368416"/>
                  <a:pt x="17052488" y="4363677"/>
                  <a:pt x="17062408" y="4365915"/>
                </a:cubicBezTo>
                <a:close/>
                <a:moveTo>
                  <a:pt x="17638076" y="4362945"/>
                </a:moveTo>
                <a:cubicBezTo>
                  <a:pt x="17643764" y="4363480"/>
                  <a:pt x="17649348" y="4364310"/>
                  <a:pt x="17654136" y="4364310"/>
                </a:cubicBezTo>
                <a:cubicBezTo>
                  <a:pt x="17654136" y="4416290"/>
                  <a:pt x="17622216" y="4396383"/>
                  <a:pt x="17603064" y="4396383"/>
                </a:cubicBezTo>
                <a:cubicBezTo>
                  <a:pt x="17603064" y="4362374"/>
                  <a:pt x="17621020" y="4361338"/>
                  <a:pt x="17638076" y="4362945"/>
                </a:cubicBezTo>
                <a:close/>
                <a:moveTo>
                  <a:pt x="17754896" y="4361613"/>
                </a:moveTo>
                <a:cubicBezTo>
                  <a:pt x="17767028" y="4366165"/>
                  <a:pt x="17779900" y="4382570"/>
                  <a:pt x="17786880" y="4392642"/>
                </a:cubicBezTo>
                <a:cubicBezTo>
                  <a:pt x="17768264" y="4392642"/>
                  <a:pt x="17749652" y="4387375"/>
                  <a:pt x="17731036" y="4381056"/>
                </a:cubicBezTo>
                <a:cubicBezTo>
                  <a:pt x="17734136" y="4369996"/>
                  <a:pt x="17738404" y="4364071"/>
                  <a:pt x="17743252" y="4361685"/>
                </a:cubicBezTo>
                <a:cubicBezTo>
                  <a:pt x="17746888" y="4359895"/>
                  <a:pt x="17750852" y="4360096"/>
                  <a:pt x="17754896" y="4361613"/>
                </a:cubicBezTo>
                <a:close/>
                <a:moveTo>
                  <a:pt x="20033552" y="4360518"/>
                </a:moveTo>
                <a:cubicBezTo>
                  <a:pt x="20033552" y="4380424"/>
                  <a:pt x="20027564" y="4392588"/>
                  <a:pt x="20015588" y="4392588"/>
                </a:cubicBezTo>
                <a:cubicBezTo>
                  <a:pt x="20015588" y="4373789"/>
                  <a:pt x="20021576" y="4360518"/>
                  <a:pt x="20033552" y="4360518"/>
                </a:cubicBezTo>
                <a:close/>
                <a:moveTo>
                  <a:pt x="12070792" y="4360518"/>
                </a:moveTo>
                <a:cubicBezTo>
                  <a:pt x="12070792" y="4387059"/>
                  <a:pt x="12064805" y="4392588"/>
                  <a:pt x="12052830" y="4392588"/>
                </a:cubicBezTo>
                <a:cubicBezTo>
                  <a:pt x="12052830" y="4373789"/>
                  <a:pt x="12058817" y="4360518"/>
                  <a:pt x="12070792" y="4360518"/>
                </a:cubicBezTo>
                <a:close/>
                <a:moveTo>
                  <a:pt x="11506764" y="4360518"/>
                </a:moveTo>
                <a:cubicBezTo>
                  <a:pt x="11506764" y="4387059"/>
                  <a:pt x="11500777" y="4392588"/>
                  <a:pt x="11488802" y="4392588"/>
                </a:cubicBezTo>
                <a:cubicBezTo>
                  <a:pt x="11488802" y="4373789"/>
                  <a:pt x="11494789" y="4360518"/>
                  <a:pt x="11506764" y="4360518"/>
                </a:cubicBezTo>
                <a:close/>
                <a:moveTo>
                  <a:pt x="10710459" y="4360518"/>
                </a:moveTo>
                <a:cubicBezTo>
                  <a:pt x="10710459" y="4397382"/>
                  <a:pt x="10692013" y="4391062"/>
                  <a:pt x="10673567" y="4391062"/>
                </a:cubicBezTo>
                <a:cubicBezTo>
                  <a:pt x="10673567" y="4360518"/>
                  <a:pt x="10698162" y="4360518"/>
                  <a:pt x="10710459" y="4360518"/>
                </a:cubicBezTo>
                <a:close/>
                <a:moveTo>
                  <a:pt x="16412890" y="4356657"/>
                </a:moveTo>
                <a:cubicBezTo>
                  <a:pt x="16415884" y="4357459"/>
                  <a:pt x="16418878" y="4360670"/>
                  <a:pt x="16421872" y="4363881"/>
                </a:cubicBezTo>
                <a:cubicBezTo>
                  <a:pt x="16415884" y="4370302"/>
                  <a:pt x="16415884" y="4376723"/>
                  <a:pt x="16409896" y="4383144"/>
                </a:cubicBezTo>
                <a:lnTo>
                  <a:pt x="16408446" y="4378480"/>
                </a:lnTo>
                <a:lnTo>
                  <a:pt x="16399170" y="4378480"/>
                </a:lnTo>
                <a:lnTo>
                  <a:pt x="16404182" y="4364759"/>
                </a:lnTo>
                <a:lnTo>
                  <a:pt x="16403910" y="4363881"/>
                </a:lnTo>
                <a:lnTo>
                  <a:pt x="16404750" y="4363205"/>
                </a:lnTo>
                <a:lnTo>
                  <a:pt x="16405732" y="4360518"/>
                </a:lnTo>
                <a:lnTo>
                  <a:pt x="16406268" y="4361984"/>
                </a:lnTo>
                <a:close/>
                <a:moveTo>
                  <a:pt x="11772498" y="4341558"/>
                </a:moveTo>
                <a:cubicBezTo>
                  <a:pt x="11784908" y="4348075"/>
                  <a:pt x="11784908" y="4380660"/>
                  <a:pt x="11791113" y="4392608"/>
                </a:cubicBezTo>
                <a:cubicBezTo>
                  <a:pt x="11772498" y="4392608"/>
                  <a:pt x="11753884" y="4392608"/>
                  <a:pt x="11735269" y="4392608"/>
                </a:cubicBezTo>
                <a:cubicBezTo>
                  <a:pt x="11735269" y="4367626"/>
                  <a:pt x="11753884" y="4341558"/>
                  <a:pt x="11772498" y="4341558"/>
                </a:cubicBezTo>
                <a:close/>
                <a:moveTo>
                  <a:pt x="17531328" y="4338502"/>
                </a:moveTo>
                <a:cubicBezTo>
                  <a:pt x="17539012" y="4340108"/>
                  <a:pt x="17545164" y="4348134"/>
                  <a:pt x="17545164" y="4364187"/>
                </a:cubicBezTo>
                <a:cubicBezTo>
                  <a:pt x="17532864" y="4364187"/>
                  <a:pt x="17520568" y="4357766"/>
                  <a:pt x="17508272" y="4351345"/>
                </a:cubicBezTo>
                <a:cubicBezTo>
                  <a:pt x="17514420" y="4341713"/>
                  <a:pt x="17523644" y="4336897"/>
                  <a:pt x="17531328" y="4338502"/>
                </a:cubicBezTo>
                <a:close/>
                <a:moveTo>
                  <a:pt x="12468874" y="4338230"/>
                </a:moveTo>
                <a:cubicBezTo>
                  <a:pt x="12468874" y="4368973"/>
                  <a:pt x="12444649" y="4362825"/>
                  <a:pt x="12432010" y="4362825"/>
                </a:cubicBezTo>
                <a:cubicBezTo>
                  <a:pt x="12432010" y="4332081"/>
                  <a:pt x="12449915" y="4338230"/>
                  <a:pt x="12468874" y="4338230"/>
                </a:cubicBezTo>
                <a:close/>
                <a:moveTo>
                  <a:pt x="20837212" y="4336820"/>
                </a:moveTo>
                <a:cubicBezTo>
                  <a:pt x="20856364" y="4349459"/>
                  <a:pt x="20869132" y="4368418"/>
                  <a:pt x="20881900" y="4381057"/>
                </a:cubicBezTo>
                <a:cubicBezTo>
                  <a:pt x="20869132" y="4411602"/>
                  <a:pt x="20843596" y="4362099"/>
                  <a:pt x="20830828" y="4349459"/>
                </a:cubicBezTo>
                <a:cubicBezTo>
                  <a:pt x="20830828" y="4343140"/>
                  <a:pt x="20837212" y="4343140"/>
                  <a:pt x="20837212" y="4336820"/>
                </a:cubicBezTo>
                <a:close/>
                <a:moveTo>
                  <a:pt x="19686628" y="4336820"/>
                </a:moveTo>
                <a:cubicBezTo>
                  <a:pt x="19698924" y="4336820"/>
                  <a:pt x="19711224" y="4336820"/>
                  <a:pt x="19711224" y="4364120"/>
                </a:cubicBezTo>
                <a:cubicBezTo>
                  <a:pt x="19698924" y="4364120"/>
                  <a:pt x="19686628" y="4357295"/>
                  <a:pt x="19674332" y="4350470"/>
                </a:cubicBezTo>
                <a:cubicBezTo>
                  <a:pt x="19680480" y="4350470"/>
                  <a:pt x="19680480" y="4343645"/>
                  <a:pt x="19686628" y="4336820"/>
                </a:cubicBezTo>
                <a:close/>
                <a:moveTo>
                  <a:pt x="9975299" y="4336814"/>
                </a:moveTo>
                <a:cubicBezTo>
                  <a:pt x="9975299" y="4356158"/>
                  <a:pt x="9987121" y="4362606"/>
                  <a:pt x="10000017" y="4362606"/>
                </a:cubicBezTo>
                <a:cubicBezTo>
                  <a:pt x="10000017" y="4343262"/>
                  <a:pt x="9987121" y="4336814"/>
                  <a:pt x="9975299" y="4336814"/>
                </a:cubicBezTo>
                <a:close/>
                <a:moveTo>
                  <a:pt x="12145384" y="4332868"/>
                </a:moveTo>
                <a:cubicBezTo>
                  <a:pt x="12158629" y="4333658"/>
                  <a:pt x="12170219" y="4339978"/>
                  <a:pt x="12170219" y="4362097"/>
                </a:cubicBezTo>
                <a:cubicBezTo>
                  <a:pt x="12143728" y="4362097"/>
                  <a:pt x="12130483" y="4355778"/>
                  <a:pt x="12130483" y="4398962"/>
                </a:cubicBezTo>
                <a:cubicBezTo>
                  <a:pt x="12123860" y="4430561"/>
                  <a:pt x="12110615" y="4424241"/>
                  <a:pt x="12090747" y="4424241"/>
                </a:cubicBezTo>
                <a:cubicBezTo>
                  <a:pt x="12097370" y="4398962"/>
                  <a:pt x="12103992" y="4368417"/>
                  <a:pt x="12110615" y="4336818"/>
                </a:cubicBezTo>
                <a:cubicBezTo>
                  <a:pt x="12117237" y="4336818"/>
                  <a:pt x="12132138" y="4332078"/>
                  <a:pt x="12145384" y="4332868"/>
                </a:cubicBezTo>
                <a:close/>
                <a:moveTo>
                  <a:pt x="11874848" y="4313538"/>
                </a:moveTo>
                <a:cubicBezTo>
                  <a:pt x="11882156" y="4311931"/>
                  <a:pt x="11889257" y="4312099"/>
                  <a:pt x="11895870" y="4315004"/>
                </a:cubicBezTo>
                <a:cubicBezTo>
                  <a:pt x="11904688" y="4318878"/>
                  <a:pt x="11912636" y="4327619"/>
                  <a:pt x="11919049" y="4343511"/>
                </a:cubicBezTo>
                <a:cubicBezTo>
                  <a:pt x="11880574" y="4356225"/>
                  <a:pt x="11843167" y="4368939"/>
                  <a:pt x="11811104" y="4349868"/>
                </a:cubicBezTo>
                <a:cubicBezTo>
                  <a:pt x="11829139" y="4339141"/>
                  <a:pt x="11852924" y="4318357"/>
                  <a:pt x="11874848" y="4313538"/>
                </a:cubicBezTo>
                <a:close/>
                <a:moveTo>
                  <a:pt x="16957108" y="4313124"/>
                </a:moveTo>
                <a:cubicBezTo>
                  <a:pt x="16982836" y="4326250"/>
                  <a:pt x="17007496" y="4339375"/>
                  <a:pt x="17033224" y="4352500"/>
                </a:cubicBezTo>
                <a:cubicBezTo>
                  <a:pt x="17007496" y="4397345"/>
                  <a:pt x="16969972" y="4365626"/>
                  <a:pt x="16944244" y="4365626"/>
                </a:cubicBezTo>
                <a:cubicBezTo>
                  <a:pt x="16944244" y="4345938"/>
                  <a:pt x="16950676" y="4332812"/>
                  <a:pt x="16957108" y="4313124"/>
                </a:cubicBezTo>
                <a:close/>
                <a:moveTo>
                  <a:pt x="19636412" y="4303641"/>
                </a:moveTo>
                <a:cubicBezTo>
                  <a:pt x="19649052" y="4310062"/>
                  <a:pt x="19660636" y="4316484"/>
                  <a:pt x="19673276" y="4316484"/>
                </a:cubicBezTo>
                <a:cubicBezTo>
                  <a:pt x="19660636" y="4329326"/>
                  <a:pt x="19649052" y="4335747"/>
                  <a:pt x="19636412" y="4303641"/>
                </a:cubicBezTo>
                <a:close/>
                <a:moveTo>
                  <a:pt x="16298638" y="4303641"/>
                </a:moveTo>
                <a:cubicBezTo>
                  <a:pt x="16298638" y="4322905"/>
                  <a:pt x="16292650" y="4335747"/>
                  <a:pt x="16280676" y="4335747"/>
                </a:cubicBezTo>
                <a:cubicBezTo>
                  <a:pt x="16280676" y="4316484"/>
                  <a:pt x="16286664" y="4303641"/>
                  <a:pt x="16298638" y="4303641"/>
                </a:cubicBezTo>
                <a:close/>
                <a:moveTo>
                  <a:pt x="11958035" y="4303641"/>
                </a:moveTo>
                <a:cubicBezTo>
                  <a:pt x="11976481" y="4303641"/>
                  <a:pt x="11994927" y="4303641"/>
                  <a:pt x="11994927" y="4335747"/>
                </a:cubicBezTo>
                <a:cubicBezTo>
                  <a:pt x="11982630" y="4335747"/>
                  <a:pt x="11958035" y="4335747"/>
                  <a:pt x="11958035" y="4303641"/>
                </a:cubicBezTo>
                <a:close/>
                <a:moveTo>
                  <a:pt x="10835613" y="4303641"/>
                </a:moveTo>
                <a:cubicBezTo>
                  <a:pt x="10841762" y="4322256"/>
                  <a:pt x="10841762" y="4340870"/>
                  <a:pt x="10847910" y="4359485"/>
                </a:cubicBezTo>
                <a:cubicBezTo>
                  <a:pt x="10835613" y="4359485"/>
                  <a:pt x="10823315" y="4359485"/>
                  <a:pt x="10811018" y="4359485"/>
                </a:cubicBezTo>
                <a:cubicBezTo>
                  <a:pt x="10818191" y="4340870"/>
                  <a:pt x="10823315" y="4322256"/>
                  <a:pt x="10835613" y="4303641"/>
                </a:cubicBezTo>
                <a:close/>
                <a:moveTo>
                  <a:pt x="16846688" y="4300601"/>
                </a:moveTo>
                <a:cubicBezTo>
                  <a:pt x="16858324" y="4299009"/>
                  <a:pt x="16872284" y="4303784"/>
                  <a:pt x="16881592" y="4303784"/>
                </a:cubicBezTo>
                <a:cubicBezTo>
                  <a:pt x="16881592" y="4354716"/>
                  <a:pt x="16844364" y="4335617"/>
                  <a:pt x="16825748" y="4335617"/>
                </a:cubicBezTo>
                <a:cubicBezTo>
                  <a:pt x="16825748" y="4310150"/>
                  <a:pt x="16835056" y="4302192"/>
                  <a:pt x="16846688" y="4300601"/>
                </a:cubicBezTo>
                <a:close/>
                <a:moveTo>
                  <a:pt x="15149724" y="4300601"/>
                </a:moveTo>
                <a:cubicBezTo>
                  <a:pt x="15161310" y="4299009"/>
                  <a:pt x="15175266" y="4303784"/>
                  <a:pt x="15184746" y="4303784"/>
                </a:cubicBezTo>
                <a:cubicBezTo>
                  <a:pt x="15184746" y="4354716"/>
                  <a:pt x="15146828" y="4335617"/>
                  <a:pt x="15128922" y="4335617"/>
                </a:cubicBezTo>
                <a:cubicBezTo>
                  <a:pt x="15128922" y="4310150"/>
                  <a:pt x="15138138" y="4302192"/>
                  <a:pt x="15149724" y="4300601"/>
                </a:cubicBezTo>
                <a:close/>
                <a:moveTo>
                  <a:pt x="11661276" y="4300601"/>
                </a:moveTo>
                <a:cubicBezTo>
                  <a:pt x="11672863" y="4299009"/>
                  <a:pt x="11686819" y="4303784"/>
                  <a:pt x="11696299" y="4303784"/>
                </a:cubicBezTo>
                <a:cubicBezTo>
                  <a:pt x="11696299" y="4354716"/>
                  <a:pt x="11658380" y="4335617"/>
                  <a:pt x="11640474" y="4335617"/>
                </a:cubicBezTo>
                <a:cubicBezTo>
                  <a:pt x="11640474" y="4310150"/>
                  <a:pt x="11649690" y="4302192"/>
                  <a:pt x="11661276" y="4300601"/>
                </a:cubicBezTo>
                <a:close/>
                <a:moveTo>
                  <a:pt x="19015508" y="4284684"/>
                </a:moveTo>
                <a:cubicBezTo>
                  <a:pt x="19034464" y="4284684"/>
                  <a:pt x="19053424" y="4284684"/>
                  <a:pt x="19071328" y="4284684"/>
                </a:cubicBezTo>
                <a:cubicBezTo>
                  <a:pt x="19077648" y="4311174"/>
                  <a:pt x="19090288" y="4337664"/>
                  <a:pt x="19090288" y="4364154"/>
                </a:cubicBezTo>
                <a:cubicBezTo>
                  <a:pt x="19065008" y="4337664"/>
                  <a:pt x="19039732" y="4311174"/>
                  <a:pt x="19015508" y="4284684"/>
                </a:cubicBezTo>
                <a:close/>
                <a:moveTo>
                  <a:pt x="17375560" y="4284681"/>
                </a:moveTo>
                <a:cubicBezTo>
                  <a:pt x="17420284" y="4297091"/>
                  <a:pt x="17466100" y="4303296"/>
                  <a:pt x="17511920" y="4315706"/>
                </a:cubicBezTo>
                <a:cubicBezTo>
                  <a:pt x="17498828" y="4340525"/>
                  <a:pt x="17472648" y="4321910"/>
                  <a:pt x="17453012" y="4315706"/>
                </a:cubicBezTo>
                <a:cubicBezTo>
                  <a:pt x="17426828" y="4303296"/>
                  <a:pt x="17400648" y="4297091"/>
                  <a:pt x="17375560" y="4284681"/>
                </a:cubicBezTo>
                <a:close/>
                <a:moveTo>
                  <a:pt x="10128997" y="4272551"/>
                </a:moveTo>
                <a:cubicBezTo>
                  <a:pt x="10131242" y="4269139"/>
                  <a:pt x="10135733" y="4269139"/>
                  <a:pt x="10141720" y="4272551"/>
                </a:cubicBezTo>
                <a:cubicBezTo>
                  <a:pt x="10135733" y="4279376"/>
                  <a:pt x="10129745" y="4286201"/>
                  <a:pt x="10129745" y="4293026"/>
                </a:cubicBezTo>
                <a:cubicBezTo>
                  <a:pt x="10126752" y="4282788"/>
                  <a:pt x="10126752" y="4275964"/>
                  <a:pt x="10128997" y="4272551"/>
                </a:cubicBezTo>
                <a:close/>
                <a:moveTo>
                  <a:pt x="16582964" y="4270465"/>
                </a:moveTo>
                <a:cubicBezTo>
                  <a:pt x="16582964" y="4289730"/>
                  <a:pt x="16576644" y="4302574"/>
                  <a:pt x="16565058" y="4302574"/>
                </a:cubicBezTo>
                <a:cubicBezTo>
                  <a:pt x="16565058" y="4283309"/>
                  <a:pt x="16571378" y="4270465"/>
                  <a:pt x="16582964" y="4270465"/>
                </a:cubicBezTo>
                <a:close/>
                <a:moveTo>
                  <a:pt x="16222802" y="4270465"/>
                </a:moveTo>
                <a:cubicBezTo>
                  <a:pt x="16222802" y="4289730"/>
                  <a:pt x="16216814" y="4302574"/>
                  <a:pt x="16204838" y="4302574"/>
                </a:cubicBezTo>
                <a:cubicBezTo>
                  <a:pt x="16204838" y="4283309"/>
                  <a:pt x="16210826" y="4270465"/>
                  <a:pt x="16222802" y="4270465"/>
                </a:cubicBezTo>
                <a:close/>
                <a:moveTo>
                  <a:pt x="12114446" y="4270465"/>
                </a:moveTo>
                <a:cubicBezTo>
                  <a:pt x="12126421" y="4270465"/>
                  <a:pt x="12132408" y="4283309"/>
                  <a:pt x="12132408" y="4302574"/>
                </a:cubicBezTo>
                <a:cubicBezTo>
                  <a:pt x="12120433" y="4302574"/>
                  <a:pt x="12114446" y="4289730"/>
                  <a:pt x="12114446" y="4270465"/>
                </a:cubicBezTo>
                <a:close/>
                <a:moveTo>
                  <a:pt x="19875044" y="4270462"/>
                </a:moveTo>
                <a:cubicBezTo>
                  <a:pt x="19894196" y="4277076"/>
                  <a:pt x="19906964" y="4283689"/>
                  <a:pt x="19919732" y="4290303"/>
                </a:cubicBezTo>
                <a:cubicBezTo>
                  <a:pt x="19906964" y="4316757"/>
                  <a:pt x="19881428" y="4296916"/>
                  <a:pt x="19868660" y="4290303"/>
                </a:cubicBezTo>
                <a:cubicBezTo>
                  <a:pt x="19868660" y="4283689"/>
                  <a:pt x="19868660" y="4277076"/>
                  <a:pt x="19875044" y="4270462"/>
                </a:cubicBezTo>
                <a:close/>
                <a:moveTo>
                  <a:pt x="17622024" y="4270462"/>
                </a:moveTo>
                <a:cubicBezTo>
                  <a:pt x="17641664" y="4276819"/>
                  <a:pt x="17772604" y="4289533"/>
                  <a:pt x="17726776" y="4359459"/>
                </a:cubicBezTo>
                <a:cubicBezTo>
                  <a:pt x="17700588" y="4359459"/>
                  <a:pt x="17687492" y="4334031"/>
                  <a:pt x="17661304" y="4334031"/>
                </a:cubicBezTo>
                <a:cubicBezTo>
                  <a:pt x="17648212" y="4334031"/>
                  <a:pt x="17635116" y="4334031"/>
                  <a:pt x="17622024" y="4334031"/>
                </a:cubicBezTo>
                <a:cubicBezTo>
                  <a:pt x="17622024" y="4314961"/>
                  <a:pt x="17622024" y="4289533"/>
                  <a:pt x="17622024" y="4270462"/>
                </a:cubicBezTo>
                <a:close/>
                <a:moveTo>
                  <a:pt x="10190116" y="4270462"/>
                </a:moveTo>
                <a:cubicBezTo>
                  <a:pt x="10202755" y="4270462"/>
                  <a:pt x="10214341" y="4270462"/>
                  <a:pt x="10226980" y="4270462"/>
                </a:cubicBezTo>
                <a:cubicBezTo>
                  <a:pt x="10214341" y="4296953"/>
                  <a:pt x="10208021" y="4323444"/>
                  <a:pt x="10202755" y="4349934"/>
                </a:cubicBezTo>
                <a:cubicBezTo>
                  <a:pt x="10195382" y="4323444"/>
                  <a:pt x="10190116" y="4303576"/>
                  <a:pt x="10190116" y="4270462"/>
                </a:cubicBezTo>
                <a:close/>
                <a:moveTo>
                  <a:pt x="10124654" y="4270462"/>
                </a:moveTo>
                <a:cubicBezTo>
                  <a:pt x="10136951" y="4295890"/>
                  <a:pt x="10130803" y="4334031"/>
                  <a:pt x="10130803" y="4359459"/>
                </a:cubicBezTo>
                <a:cubicBezTo>
                  <a:pt x="10118505" y="4353102"/>
                  <a:pt x="10106208" y="4346745"/>
                  <a:pt x="10100059" y="4340388"/>
                </a:cubicBezTo>
                <a:cubicBezTo>
                  <a:pt x="10106208" y="4314961"/>
                  <a:pt x="10112356" y="4289533"/>
                  <a:pt x="10124654" y="4270462"/>
                </a:cubicBezTo>
                <a:close/>
                <a:moveTo>
                  <a:pt x="10092404" y="4257651"/>
                </a:moveTo>
                <a:cubicBezTo>
                  <a:pt x="10094045" y="4256114"/>
                  <a:pt x="10094865" y="4257267"/>
                  <a:pt x="10095172" y="4259861"/>
                </a:cubicBezTo>
                <a:lnTo>
                  <a:pt x="10095141" y="4260982"/>
                </a:lnTo>
                <a:lnTo>
                  <a:pt x="10108541" y="4260982"/>
                </a:lnTo>
                <a:cubicBezTo>
                  <a:pt x="10105548" y="4264264"/>
                  <a:pt x="10102554" y="4267546"/>
                  <a:pt x="10099560" y="4268367"/>
                </a:cubicBezTo>
                <a:lnTo>
                  <a:pt x="10095037" y="4264647"/>
                </a:lnTo>
                <a:lnTo>
                  <a:pt x="10094865" y="4270717"/>
                </a:lnTo>
                <a:cubicBezTo>
                  <a:pt x="10094045" y="4279171"/>
                  <a:pt x="10092404" y="4288394"/>
                  <a:pt x="10092404" y="4288394"/>
                </a:cubicBezTo>
                <a:cubicBezTo>
                  <a:pt x="10092404" y="4282246"/>
                  <a:pt x="10085841" y="4276097"/>
                  <a:pt x="10085841" y="4269948"/>
                </a:cubicBezTo>
                <a:cubicBezTo>
                  <a:pt x="10085841" y="4263800"/>
                  <a:pt x="10085841" y="4263800"/>
                  <a:pt x="10092404" y="4257651"/>
                </a:cubicBezTo>
                <a:close/>
                <a:moveTo>
                  <a:pt x="19830740" y="4246766"/>
                </a:moveTo>
                <a:cubicBezTo>
                  <a:pt x="19843380" y="4253187"/>
                  <a:pt x="19856020" y="4253187"/>
                  <a:pt x="19867604" y="4259609"/>
                </a:cubicBezTo>
                <a:cubicBezTo>
                  <a:pt x="19856020" y="4278872"/>
                  <a:pt x="19830740" y="4278872"/>
                  <a:pt x="19830740" y="4246766"/>
                </a:cubicBezTo>
                <a:close/>
                <a:moveTo>
                  <a:pt x="16767872" y="4246766"/>
                </a:moveTo>
                <a:cubicBezTo>
                  <a:pt x="16767872" y="4267241"/>
                  <a:pt x="16761884" y="4274066"/>
                  <a:pt x="16749910" y="4274066"/>
                </a:cubicBezTo>
                <a:cubicBezTo>
                  <a:pt x="16749910" y="4253591"/>
                  <a:pt x="16755898" y="4246766"/>
                  <a:pt x="16767872" y="4246766"/>
                </a:cubicBezTo>
                <a:close/>
                <a:moveTo>
                  <a:pt x="15981076" y="4246766"/>
                </a:moveTo>
                <a:cubicBezTo>
                  <a:pt x="15981076" y="4267241"/>
                  <a:pt x="15975088" y="4274066"/>
                  <a:pt x="15963114" y="4274066"/>
                </a:cubicBezTo>
                <a:cubicBezTo>
                  <a:pt x="15963114" y="4253591"/>
                  <a:pt x="15969100" y="4246766"/>
                  <a:pt x="15981076" y="4246766"/>
                </a:cubicBezTo>
                <a:close/>
                <a:moveTo>
                  <a:pt x="14786664" y="4246766"/>
                </a:moveTo>
                <a:cubicBezTo>
                  <a:pt x="14786664" y="4267241"/>
                  <a:pt x="14780677" y="4274066"/>
                  <a:pt x="14768702" y="4274066"/>
                </a:cubicBezTo>
                <a:cubicBezTo>
                  <a:pt x="14768702" y="4253591"/>
                  <a:pt x="14780677" y="4246766"/>
                  <a:pt x="14786664" y="4246766"/>
                </a:cubicBezTo>
                <a:close/>
                <a:moveTo>
                  <a:pt x="13279425" y="4246766"/>
                </a:moveTo>
                <a:cubicBezTo>
                  <a:pt x="13279425" y="4267241"/>
                  <a:pt x="13272440" y="4274066"/>
                  <a:pt x="13261463" y="4274066"/>
                </a:cubicBezTo>
                <a:cubicBezTo>
                  <a:pt x="13261463" y="4253591"/>
                  <a:pt x="13267450" y="4246766"/>
                  <a:pt x="13279425" y="4246766"/>
                </a:cubicBezTo>
                <a:close/>
                <a:moveTo>
                  <a:pt x="9469676" y="4246766"/>
                </a:moveTo>
                <a:cubicBezTo>
                  <a:pt x="9483326" y="4246766"/>
                  <a:pt x="9496976" y="4253591"/>
                  <a:pt x="9496976" y="4274066"/>
                </a:cubicBezTo>
                <a:cubicBezTo>
                  <a:pt x="9483326" y="4274066"/>
                  <a:pt x="9469676" y="4267241"/>
                  <a:pt x="9469676" y="4246766"/>
                </a:cubicBezTo>
                <a:close/>
                <a:moveTo>
                  <a:pt x="18870020" y="4242537"/>
                </a:moveTo>
                <a:cubicBezTo>
                  <a:pt x="18878580" y="4243305"/>
                  <a:pt x="18886480" y="4250991"/>
                  <a:pt x="18886480" y="4269437"/>
                </a:cubicBezTo>
                <a:cubicBezTo>
                  <a:pt x="18873840" y="4263289"/>
                  <a:pt x="18861200" y="4263289"/>
                  <a:pt x="18849616" y="4257140"/>
                </a:cubicBezTo>
                <a:cubicBezTo>
                  <a:pt x="18852248" y="4247917"/>
                  <a:pt x="18861464" y="4241768"/>
                  <a:pt x="18870020" y="4242537"/>
                </a:cubicBezTo>
                <a:close/>
                <a:moveTo>
                  <a:pt x="17336000" y="4242218"/>
                </a:moveTo>
                <a:cubicBezTo>
                  <a:pt x="17351728" y="4242218"/>
                  <a:pt x="17364976" y="4248603"/>
                  <a:pt x="17364976" y="4274140"/>
                </a:cubicBezTo>
                <a:cubicBezTo>
                  <a:pt x="17338484" y="4267756"/>
                  <a:pt x="17311992" y="4267756"/>
                  <a:pt x="17285504" y="4261371"/>
                </a:cubicBezTo>
                <a:cubicBezTo>
                  <a:pt x="17285504" y="4254987"/>
                  <a:pt x="17292124" y="4248603"/>
                  <a:pt x="17292124" y="4248603"/>
                </a:cubicBezTo>
                <a:cubicBezTo>
                  <a:pt x="17302060" y="4248603"/>
                  <a:pt x="17320272" y="4242218"/>
                  <a:pt x="17336000" y="4242218"/>
                </a:cubicBezTo>
                <a:close/>
                <a:moveTo>
                  <a:pt x="14599314" y="4227806"/>
                </a:moveTo>
                <a:cubicBezTo>
                  <a:pt x="14599314" y="4234227"/>
                  <a:pt x="14605302" y="4240649"/>
                  <a:pt x="14611289" y="4247070"/>
                </a:cubicBezTo>
                <a:cubicBezTo>
                  <a:pt x="14599314" y="4253491"/>
                  <a:pt x="14599314" y="4259912"/>
                  <a:pt x="14593327" y="4247070"/>
                </a:cubicBezTo>
                <a:cubicBezTo>
                  <a:pt x="14593327" y="4240649"/>
                  <a:pt x="14593327" y="4234227"/>
                  <a:pt x="14599314" y="4227806"/>
                </a:cubicBezTo>
                <a:close/>
                <a:moveTo>
                  <a:pt x="12754312" y="4214995"/>
                </a:moveTo>
                <a:cubicBezTo>
                  <a:pt x="12766609" y="4214995"/>
                  <a:pt x="12791204" y="4208846"/>
                  <a:pt x="12791204" y="4245738"/>
                </a:cubicBezTo>
                <a:cubicBezTo>
                  <a:pt x="12772758" y="4245738"/>
                  <a:pt x="12754312" y="4245738"/>
                  <a:pt x="12754312" y="4214995"/>
                </a:cubicBezTo>
                <a:close/>
                <a:moveTo>
                  <a:pt x="9621713" y="4214304"/>
                </a:moveTo>
                <a:cubicBezTo>
                  <a:pt x="9621713" y="4233648"/>
                  <a:pt x="9628162" y="4246544"/>
                  <a:pt x="9641058" y="4246544"/>
                </a:cubicBezTo>
                <a:cubicBezTo>
                  <a:pt x="9641058" y="4220752"/>
                  <a:pt x="9634610" y="4214304"/>
                  <a:pt x="9621713" y="4214304"/>
                </a:cubicBezTo>
                <a:close/>
                <a:moveTo>
                  <a:pt x="20260964" y="4213587"/>
                </a:moveTo>
                <a:cubicBezTo>
                  <a:pt x="20260964" y="4232852"/>
                  <a:pt x="20260964" y="4245696"/>
                  <a:pt x="20247840" y="4245696"/>
                </a:cubicBezTo>
                <a:cubicBezTo>
                  <a:pt x="20247840" y="4226431"/>
                  <a:pt x="20247840" y="4213587"/>
                  <a:pt x="20260964" y="4213587"/>
                </a:cubicBezTo>
                <a:close/>
                <a:moveTo>
                  <a:pt x="17242848" y="4213587"/>
                </a:moveTo>
                <a:cubicBezTo>
                  <a:pt x="17255144" y="4213587"/>
                  <a:pt x="17267440" y="4220009"/>
                  <a:pt x="17279740" y="4226431"/>
                </a:cubicBezTo>
                <a:cubicBezTo>
                  <a:pt x="17267440" y="4245696"/>
                  <a:pt x="17242848" y="4245696"/>
                  <a:pt x="17242848" y="4213587"/>
                </a:cubicBezTo>
                <a:close/>
                <a:moveTo>
                  <a:pt x="16090088" y="4213587"/>
                </a:moveTo>
                <a:cubicBezTo>
                  <a:pt x="16090088" y="4232852"/>
                  <a:pt x="16084100" y="4245696"/>
                  <a:pt x="16072126" y="4245696"/>
                </a:cubicBezTo>
                <a:cubicBezTo>
                  <a:pt x="16072126" y="4220009"/>
                  <a:pt x="16078114" y="4213587"/>
                  <a:pt x="16090088" y="4213587"/>
                </a:cubicBezTo>
                <a:close/>
                <a:moveTo>
                  <a:pt x="14639700" y="4213587"/>
                </a:moveTo>
                <a:cubicBezTo>
                  <a:pt x="14639700" y="4239274"/>
                  <a:pt x="14627403" y="4245696"/>
                  <a:pt x="14615105" y="4245696"/>
                </a:cubicBezTo>
                <a:cubicBezTo>
                  <a:pt x="14608957" y="4239274"/>
                  <a:pt x="14602808" y="4232852"/>
                  <a:pt x="14602808" y="4226431"/>
                </a:cubicBezTo>
                <a:cubicBezTo>
                  <a:pt x="14615105" y="4220009"/>
                  <a:pt x="14627403" y="4213587"/>
                  <a:pt x="14639700" y="4213587"/>
                </a:cubicBezTo>
                <a:close/>
                <a:moveTo>
                  <a:pt x="10920032" y="4213587"/>
                </a:moveTo>
                <a:cubicBezTo>
                  <a:pt x="10932007" y="4213587"/>
                  <a:pt x="10937994" y="4220009"/>
                  <a:pt x="10937994" y="4245696"/>
                </a:cubicBezTo>
                <a:cubicBezTo>
                  <a:pt x="10926019" y="4245696"/>
                  <a:pt x="10920032" y="4232852"/>
                  <a:pt x="10920032" y="4213587"/>
                </a:cubicBezTo>
                <a:close/>
                <a:moveTo>
                  <a:pt x="13204588" y="4213584"/>
                </a:moveTo>
                <a:cubicBezTo>
                  <a:pt x="13217430" y="4219789"/>
                  <a:pt x="13223851" y="4232199"/>
                  <a:pt x="13236694" y="4238404"/>
                </a:cubicBezTo>
                <a:cubicBezTo>
                  <a:pt x="13223851" y="4244609"/>
                  <a:pt x="13217430" y="4257018"/>
                  <a:pt x="13204588" y="4269428"/>
                </a:cubicBezTo>
                <a:cubicBezTo>
                  <a:pt x="13204588" y="4250813"/>
                  <a:pt x="13204588" y="4232199"/>
                  <a:pt x="13204588" y="4213584"/>
                </a:cubicBezTo>
                <a:close/>
                <a:moveTo>
                  <a:pt x="18923704" y="4212190"/>
                </a:moveTo>
                <a:cubicBezTo>
                  <a:pt x="18943104" y="4208403"/>
                  <a:pt x="18966980" y="4235669"/>
                  <a:pt x="18976528" y="4259905"/>
                </a:cubicBezTo>
                <a:cubicBezTo>
                  <a:pt x="18957428" y="4246979"/>
                  <a:pt x="18931960" y="4234053"/>
                  <a:pt x="18906492" y="4227590"/>
                </a:cubicBezTo>
                <a:cubicBezTo>
                  <a:pt x="18911268" y="4218165"/>
                  <a:pt x="18917236" y="4213452"/>
                  <a:pt x="18923704" y="4212190"/>
                </a:cubicBezTo>
                <a:close/>
                <a:moveTo>
                  <a:pt x="9852780" y="4202483"/>
                </a:moveTo>
                <a:lnTo>
                  <a:pt x="9856906" y="4210132"/>
                </a:lnTo>
                <a:lnTo>
                  <a:pt x="9861159" y="4205901"/>
                </a:lnTo>
                <a:close/>
                <a:moveTo>
                  <a:pt x="10206818" y="4198726"/>
                </a:moveTo>
                <a:cubicBezTo>
                  <a:pt x="10225290" y="4201050"/>
                  <a:pt x="10241183" y="4212820"/>
                  <a:pt x="10241183" y="4248399"/>
                </a:cubicBezTo>
                <a:cubicBezTo>
                  <a:pt x="10215533" y="4248399"/>
                  <a:pt x="10171714" y="4248399"/>
                  <a:pt x="10171714" y="4307289"/>
                </a:cubicBezTo>
                <a:cubicBezTo>
                  <a:pt x="10158888" y="4287659"/>
                  <a:pt x="10133238" y="4274572"/>
                  <a:pt x="10133238" y="4235312"/>
                </a:cubicBezTo>
                <a:cubicBezTo>
                  <a:pt x="10133238" y="4203687"/>
                  <a:pt x="10152476" y="4209139"/>
                  <a:pt x="10165301" y="4203687"/>
                </a:cubicBezTo>
                <a:cubicBezTo>
                  <a:pt x="10171714" y="4202051"/>
                  <a:pt x="10179663" y="4200074"/>
                  <a:pt x="10187979" y="4199018"/>
                </a:cubicBezTo>
                <a:cubicBezTo>
                  <a:pt x="10194217" y="4198226"/>
                  <a:pt x="10200660" y="4197951"/>
                  <a:pt x="10206818" y="4198726"/>
                </a:cubicBezTo>
                <a:close/>
                <a:moveTo>
                  <a:pt x="13616354" y="4185241"/>
                </a:moveTo>
                <a:cubicBezTo>
                  <a:pt x="13655456" y="4185241"/>
                  <a:pt x="13701076" y="4185241"/>
                  <a:pt x="13739093" y="4185241"/>
                </a:cubicBezTo>
                <a:cubicBezTo>
                  <a:pt x="13739093" y="4214390"/>
                  <a:pt x="13732576" y="4245722"/>
                  <a:pt x="13706507" y="4245722"/>
                </a:cubicBezTo>
                <a:cubicBezTo>
                  <a:pt x="13668491" y="4245722"/>
                  <a:pt x="13622871" y="4245722"/>
                  <a:pt x="13583768" y="4245722"/>
                </a:cubicBezTo>
                <a:cubicBezTo>
                  <a:pt x="13583768" y="4208124"/>
                  <a:pt x="13590285" y="4185241"/>
                  <a:pt x="13616354" y="4185241"/>
                </a:cubicBezTo>
                <a:close/>
                <a:moveTo>
                  <a:pt x="10395818" y="4185241"/>
                </a:moveTo>
                <a:cubicBezTo>
                  <a:pt x="10421253" y="4185241"/>
                  <a:pt x="10414618" y="4220657"/>
                  <a:pt x="10414618" y="4245722"/>
                </a:cubicBezTo>
                <a:cubicBezTo>
                  <a:pt x="10389183" y="4245722"/>
                  <a:pt x="10395818" y="4202902"/>
                  <a:pt x="10395818" y="4185241"/>
                </a:cubicBezTo>
                <a:close/>
                <a:moveTo>
                  <a:pt x="14146699" y="4185240"/>
                </a:moveTo>
                <a:cubicBezTo>
                  <a:pt x="14146699" y="4204597"/>
                  <a:pt x="14146699" y="4217182"/>
                  <a:pt x="14133574" y="4217182"/>
                </a:cubicBezTo>
                <a:cubicBezTo>
                  <a:pt x="14133574" y="4197732"/>
                  <a:pt x="14133574" y="4185240"/>
                  <a:pt x="14146699" y="4185240"/>
                </a:cubicBezTo>
                <a:close/>
                <a:moveTo>
                  <a:pt x="12862275" y="4185240"/>
                </a:moveTo>
                <a:cubicBezTo>
                  <a:pt x="12862275" y="4204597"/>
                  <a:pt x="12857008" y="4217182"/>
                  <a:pt x="12844368" y="4217182"/>
                </a:cubicBezTo>
                <a:cubicBezTo>
                  <a:pt x="12844368" y="4190868"/>
                  <a:pt x="12850688" y="4185240"/>
                  <a:pt x="12862275" y="4185240"/>
                </a:cubicBezTo>
                <a:close/>
                <a:moveTo>
                  <a:pt x="10320813" y="4184981"/>
                </a:moveTo>
                <a:cubicBezTo>
                  <a:pt x="10320813" y="4215141"/>
                  <a:pt x="10347002" y="4215141"/>
                  <a:pt x="10360096" y="4215141"/>
                </a:cubicBezTo>
                <a:cubicBezTo>
                  <a:pt x="10360096" y="4178497"/>
                  <a:pt x="10340455" y="4184981"/>
                  <a:pt x="10320813" y="4184981"/>
                </a:cubicBezTo>
                <a:close/>
                <a:moveTo>
                  <a:pt x="14358325" y="4182416"/>
                </a:moveTo>
                <a:cubicBezTo>
                  <a:pt x="14369959" y="4181049"/>
                  <a:pt x="14383920" y="4185971"/>
                  <a:pt x="14393227" y="4185971"/>
                </a:cubicBezTo>
                <a:cubicBezTo>
                  <a:pt x="14393227" y="4236192"/>
                  <a:pt x="14355998" y="4216504"/>
                  <a:pt x="14337383" y="4216504"/>
                </a:cubicBezTo>
                <a:cubicBezTo>
                  <a:pt x="14337383" y="4191347"/>
                  <a:pt x="14346690" y="4183783"/>
                  <a:pt x="14358325" y="4182416"/>
                </a:cubicBezTo>
                <a:close/>
                <a:moveTo>
                  <a:pt x="10962691" y="4182260"/>
                </a:moveTo>
                <a:cubicBezTo>
                  <a:pt x="10975534" y="4182260"/>
                  <a:pt x="10994800" y="4175760"/>
                  <a:pt x="10994800" y="4212501"/>
                </a:cubicBezTo>
                <a:cubicBezTo>
                  <a:pt x="10981956" y="4212501"/>
                  <a:pt x="10962691" y="4212501"/>
                  <a:pt x="10962691" y="4182260"/>
                </a:cubicBezTo>
                <a:close/>
                <a:moveTo>
                  <a:pt x="19772840" y="4182259"/>
                </a:moveTo>
                <a:cubicBezTo>
                  <a:pt x="19772840" y="4212501"/>
                  <a:pt x="19754396" y="4212501"/>
                  <a:pt x="19735948" y="4212501"/>
                </a:cubicBezTo>
                <a:cubicBezTo>
                  <a:pt x="19735948" y="4175759"/>
                  <a:pt x="19760544" y="4182259"/>
                  <a:pt x="19772840" y="4182259"/>
                </a:cubicBezTo>
                <a:close/>
                <a:moveTo>
                  <a:pt x="15924684" y="4171024"/>
                </a:moveTo>
                <a:cubicBezTo>
                  <a:pt x="15930832" y="4183508"/>
                  <a:pt x="15936982" y="4194860"/>
                  <a:pt x="15943130" y="4212547"/>
                </a:cubicBezTo>
                <a:cubicBezTo>
                  <a:pt x="15930832" y="4212547"/>
                  <a:pt x="15918536" y="4212547"/>
                  <a:pt x="15906238" y="4212547"/>
                </a:cubicBezTo>
                <a:cubicBezTo>
                  <a:pt x="15912386" y="4194860"/>
                  <a:pt x="15918536" y="4183508"/>
                  <a:pt x="15924684" y="4171024"/>
                </a:cubicBezTo>
                <a:close/>
                <a:moveTo>
                  <a:pt x="16609386" y="4161827"/>
                </a:moveTo>
                <a:cubicBezTo>
                  <a:pt x="16635564" y="4153148"/>
                  <a:pt x="16663570" y="4188276"/>
                  <a:pt x="16687922" y="4211054"/>
                </a:cubicBezTo>
                <a:cubicBezTo>
                  <a:pt x="16713896" y="4230661"/>
                  <a:pt x="16720390" y="4256803"/>
                  <a:pt x="16720390" y="4302552"/>
                </a:cubicBezTo>
                <a:cubicBezTo>
                  <a:pt x="16687922" y="4282945"/>
                  <a:pt x="16655452" y="4263339"/>
                  <a:pt x="16622982" y="4243732"/>
                </a:cubicBezTo>
                <a:cubicBezTo>
                  <a:pt x="16603500" y="4230661"/>
                  <a:pt x="16584018" y="4224125"/>
                  <a:pt x="16584018" y="4187187"/>
                </a:cubicBezTo>
                <a:cubicBezTo>
                  <a:pt x="16592136" y="4172481"/>
                  <a:pt x="16600658" y="4164720"/>
                  <a:pt x="16609386" y="4161827"/>
                </a:cubicBezTo>
                <a:close/>
                <a:moveTo>
                  <a:pt x="15824664" y="4152063"/>
                </a:moveTo>
                <a:cubicBezTo>
                  <a:pt x="15824664" y="4177748"/>
                  <a:pt x="15818676" y="4184169"/>
                  <a:pt x="15806702" y="4184169"/>
                </a:cubicBezTo>
                <a:cubicBezTo>
                  <a:pt x="15806702" y="4158484"/>
                  <a:pt x="15818676" y="4152063"/>
                  <a:pt x="15824664" y="4152063"/>
                </a:cubicBezTo>
                <a:close/>
                <a:moveTo>
                  <a:pt x="10457627" y="4152062"/>
                </a:moveTo>
                <a:cubicBezTo>
                  <a:pt x="10478102" y="4177624"/>
                  <a:pt x="10478102" y="4245698"/>
                  <a:pt x="10450802" y="4245698"/>
                </a:cubicBezTo>
                <a:cubicBezTo>
                  <a:pt x="10457627" y="4213745"/>
                  <a:pt x="10457627" y="4184015"/>
                  <a:pt x="10457627" y="4152062"/>
                </a:cubicBezTo>
                <a:close/>
                <a:moveTo>
                  <a:pt x="10392831" y="4146077"/>
                </a:moveTo>
                <a:cubicBezTo>
                  <a:pt x="10386284" y="4234593"/>
                  <a:pt x="10268437" y="4402094"/>
                  <a:pt x="10242249" y="4247560"/>
                </a:cubicBezTo>
                <a:cubicBezTo>
                  <a:pt x="10255343" y="4247560"/>
                  <a:pt x="10261890" y="4247560"/>
                  <a:pt x="10268437" y="4247560"/>
                </a:cubicBezTo>
                <a:cubicBezTo>
                  <a:pt x="10268437" y="4221625"/>
                  <a:pt x="10261890" y="4215141"/>
                  <a:pt x="10242249" y="4215141"/>
                </a:cubicBezTo>
                <a:cubicBezTo>
                  <a:pt x="10294625" y="4178497"/>
                  <a:pt x="10340455" y="4133110"/>
                  <a:pt x="10392831" y="4146077"/>
                </a:cubicBezTo>
                <a:close/>
                <a:moveTo>
                  <a:pt x="17223884" y="4133111"/>
                </a:moveTo>
                <a:cubicBezTo>
                  <a:pt x="17320724" y="4133111"/>
                  <a:pt x="17403572" y="4190744"/>
                  <a:pt x="17500408" y="4209261"/>
                </a:cubicBezTo>
                <a:cubicBezTo>
                  <a:pt x="17526232" y="4215797"/>
                  <a:pt x="17564968" y="4215797"/>
                  <a:pt x="17584336" y="4255009"/>
                </a:cubicBezTo>
                <a:cubicBezTo>
                  <a:pt x="17597248" y="4307293"/>
                  <a:pt x="17564968" y="4307293"/>
                  <a:pt x="17545600" y="4307293"/>
                </a:cubicBezTo>
                <a:cubicBezTo>
                  <a:pt x="17435852" y="4248474"/>
                  <a:pt x="17333636" y="4190744"/>
                  <a:pt x="17223884" y="4133111"/>
                </a:cubicBezTo>
                <a:close/>
                <a:moveTo>
                  <a:pt x="10507545" y="4123451"/>
                </a:moveTo>
                <a:cubicBezTo>
                  <a:pt x="10520053" y="4125002"/>
                  <a:pt x="10532429" y="4129655"/>
                  <a:pt x="10544541" y="4132757"/>
                </a:cubicBezTo>
                <a:cubicBezTo>
                  <a:pt x="10526372" y="4160680"/>
                  <a:pt x="10504057" y="4167660"/>
                  <a:pt x="10486036" y="4153699"/>
                </a:cubicBezTo>
                <a:lnTo>
                  <a:pt x="10485752" y="4153333"/>
                </a:lnTo>
                <a:lnTo>
                  <a:pt x="10473929" y="4159591"/>
                </a:lnTo>
                <a:cubicBezTo>
                  <a:pt x="10470517" y="4160393"/>
                  <a:pt x="10467104" y="4158787"/>
                  <a:pt x="10460279" y="4152366"/>
                </a:cubicBezTo>
                <a:lnTo>
                  <a:pt x="10472069" y="4135729"/>
                </a:lnTo>
                <a:lnTo>
                  <a:pt x="10469759" y="4132757"/>
                </a:lnTo>
                <a:cubicBezTo>
                  <a:pt x="10482398" y="4123451"/>
                  <a:pt x="10495038" y="4121900"/>
                  <a:pt x="10507545" y="4123451"/>
                </a:cubicBezTo>
                <a:close/>
                <a:moveTo>
                  <a:pt x="16355418" y="4118885"/>
                </a:moveTo>
                <a:cubicBezTo>
                  <a:pt x="16355418" y="4138147"/>
                  <a:pt x="16355418" y="4150990"/>
                  <a:pt x="16342294" y="4150990"/>
                </a:cubicBezTo>
                <a:cubicBezTo>
                  <a:pt x="16342294" y="4131726"/>
                  <a:pt x="16342294" y="4118885"/>
                  <a:pt x="16355418" y="4118885"/>
                </a:cubicBezTo>
                <a:close/>
                <a:moveTo>
                  <a:pt x="16317568" y="4118881"/>
                </a:moveTo>
                <a:cubicBezTo>
                  <a:pt x="16317568" y="4155772"/>
                  <a:pt x="16292974" y="4149624"/>
                  <a:pt x="16280676" y="4149624"/>
                </a:cubicBezTo>
                <a:cubicBezTo>
                  <a:pt x="16280676" y="4118881"/>
                  <a:pt x="16299122" y="4118881"/>
                  <a:pt x="16317568" y="4118881"/>
                </a:cubicBezTo>
                <a:close/>
                <a:moveTo>
                  <a:pt x="17915124" y="4113134"/>
                </a:moveTo>
                <a:lnTo>
                  <a:pt x="17914988" y="4113295"/>
                </a:lnTo>
                <a:cubicBezTo>
                  <a:pt x="17912856" y="4115804"/>
                  <a:pt x="17911148" y="4117810"/>
                  <a:pt x="17911148" y="4117810"/>
                </a:cubicBezTo>
                <a:close/>
                <a:moveTo>
                  <a:pt x="9809865" y="4112770"/>
                </a:moveTo>
                <a:cubicBezTo>
                  <a:pt x="9811300" y="4113196"/>
                  <a:pt x="9812941" y="4114903"/>
                  <a:pt x="9814581" y="4118314"/>
                </a:cubicBezTo>
                <a:cubicBezTo>
                  <a:pt x="9814581" y="4125140"/>
                  <a:pt x="9808019" y="4131964"/>
                  <a:pt x="9808019" y="4131964"/>
                </a:cubicBezTo>
                <a:cubicBezTo>
                  <a:pt x="9803097" y="4121727"/>
                  <a:pt x="9805558" y="4111490"/>
                  <a:pt x="9809865" y="4112770"/>
                </a:cubicBezTo>
                <a:close/>
                <a:moveTo>
                  <a:pt x="9760697" y="4109923"/>
                </a:moveTo>
                <a:cubicBezTo>
                  <a:pt x="9773427" y="4107595"/>
                  <a:pt x="9789240" y="4113799"/>
                  <a:pt x="9804785" y="4120006"/>
                </a:cubicBezTo>
                <a:cubicBezTo>
                  <a:pt x="9824082" y="4151029"/>
                  <a:pt x="9747966" y="4151029"/>
                  <a:pt x="9735101" y="4151029"/>
                </a:cubicBezTo>
                <a:cubicBezTo>
                  <a:pt x="9738317" y="4123108"/>
                  <a:pt x="9747966" y="4112250"/>
                  <a:pt x="9760697" y="4109923"/>
                </a:cubicBezTo>
                <a:close/>
                <a:moveTo>
                  <a:pt x="17922024" y="4105021"/>
                </a:moveTo>
                <a:lnTo>
                  <a:pt x="17921388" y="4105771"/>
                </a:lnTo>
                <a:lnTo>
                  <a:pt x="17915124" y="4113134"/>
                </a:lnTo>
                <a:close/>
                <a:moveTo>
                  <a:pt x="9821601" y="4102913"/>
                </a:moveTo>
                <a:cubicBezTo>
                  <a:pt x="9822421" y="4104411"/>
                  <a:pt x="9820780" y="4108900"/>
                  <a:pt x="9817499" y="4117882"/>
                </a:cubicBezTo>
                <a:cubicBezTo>
                  <a:pt x="9817499" y="4117882"/>
                  <a:pt x="9810936" y="4111895"/>
                  <a:pt x="9810936" y="4105908"/>
                </a:cubicBezTo>
                <a:cubicBezTo>
                  <a:pt x="9817499" y="4102913"/>
                  <a:pt x="9820780" y="4101417"/>
                  <a:pt x="9821601" y="4102913"/>
                </a:cubicBezTo>
                <a:close/>
                <a:moveTo>
                  <a:pt x="9885021" y="4087636"/>
                </a:moveTo>
                <a:cubicBezTo>
                  <a:pt x="9885021" y="4126322"/>
                  <a:pt x="9904367" y="4119876"/>
                  <a:pt x="9923712" y="4119876"/>
                </a:cubicBezTo>
                <a:cubicBezTo>
                  <a:pt x="9923712" y="4087636"/>
                  <a:pt x="9897918" y="4087636"/>
                  <a:pt x="9885021" y="4087636"/>
                </a:cubicBezTo>
                <a:close/>
                <a:moveTo>
                  <a:pt x="10673567" y="4085706"/>
                </a:moveTo>
                <a:cubicBezTo>
                  <a:pt x="10685542" y="4085706"/>
                  <a:pt x="10691529" y="4098546"/>
                  <a:pt x="10691529" y="4117810"/>
                </a:cubicBezTo>
                <a:cubicBezTo>
                  <a:pt x="10679554" y="4117810"/>
                  <a:pt x="10673567" y="4104969"/>
                  <a:pt x="10673567" y="4085706"/>
                </a:cubicBezTo>
                <a:close/>
                <a:moveTo>
                  <a:pt x="10623518" y="4085706"/>
                </a:moveTo>
                <a:cubicBezTo>
                  <a:pt x="10643993" y="4085706"/>
                  <a:pt x="10637168" y="4131395"/>
                  <a:pt x="10637168" y="4150975"/>
                </a:cubicBezTo>
                <a:cubicBezTo>
                  <a:pt x="10616693" y="4150975"/>
                  <a:pt x="10623518" y="4111813"/>
                  <a:pt x="10623518" y="4085706"/>
                </a:cubicBezTo>
                <a:close/>
                <a:moveTo>
                  <a:pt x="10412881" y="4085706"/>
                </a:moveTo>
                <a:cubicBezTo>
                  <a:pt x="10424856" y="4085706"/>
                  <a:pt x="10430843" y="4098546"/>
                  <a:pt x="10430843" y="4117810"/>
                </a:cubicBezTo>
                <a:cubicBezTo>
                  <a:pt x="10418868" y="4117810"/>
                  <a:pt x="10412881" y="4111390"/>
                  <a:pt x="10412881" y="4085706"/>
                </a:cubicBezTo>
                <a:close/>
                <a:moveTo>
                  <a:pt x="17791656" y="4085705"/>
                </a:moveTo>
                <a:cubicBezTo>
                  <a:pt x="17791656" y="4111388"/>
                  <a:pt x="17785668" y="4117809"/>
                  <a:pt x="17773696" y="4117809"/>
                </a:cubicBezTo>
                <a:cubicBezTo>
                  <a:pt x="17773696" y="4098546"/>
                  <a:pt x="17779684" y="4085705"/>
                  <a:pt x="17791656" y="4085705"/>
                </a:cubicBezTo>
                <a:close/>
                <a:moveTo>
                  <a:pt x="17165984" y="4085705"/>
                </a:moveTo>
                <a:cubicBezTo>
                  <a:pt x="17165984" y="4122594"/>
                  <a:pt x="17147536" y="4116447"/>
                  <a:pt x="17129092" y="4116447"/>
                </a:cubicBezTo>
                <a:cubicBezTo>
                  <a:pt x="17129092" y="4085705"/>
                  <a:pt x="17153684" y="4085705"/>
                  <a:pt x="17165984" y="4085705"/>
                </a:cubicBezTo>
                <a:close/>
                <a:moveTo>
                  <a:pt x="15981076" y="4085705"/>
                </a:moveTo>
                <a:cubicBezTo>
                  <a:pt x="15981076" y="4111389"/>
                  <a:pt x="15975088" y="4117809"/>
                  <a:pt x="15963114" y="4117809"/>
                </a:cubicBezTo>
                <a:cubicBezTo>
                  <a:pt x="15963114" y="4098546"/>
                  <a:pt x="15969100" y="4085705"/>
                  <a:pt x="15981076" y="4085705"/>
                </a:cubicBezTo>
                <a:close/>
                <a:moveTo>
                  <a:pt x="13204588" y="4085705"/>
                </a:moveTo>
                <a:cubicBezTo>
                  <a:pt x="13216563" y="4085705"/>
                  <a:pt x="13222550" y="4098546"/>
                  <a:pt x="13222550" y="4117810"/>
                </a:cubicBezTo>
                <a:cubicBezTo>
                  <a:pt x="13210575" y="4117810"/>
                  <a:pt x="13204588" y="4111389"/>
                  <a:pt x="13204588" y="4085705"/>
                </a:cubicBezTo>
                <a:close/>
                <a:moveTo>
                  <a:pt x="11070709" y="4085705"/>
                </a:moveTo>
                <a:cubicBezTo>
                  <a:pt x="11070709" y="4111389"/>
                  <a:pt x="11064722" y="4117810"/>
                  <a:pt x="11052747" y="4117810"/>
                </a:cubicBezTo>
                <a:cubicBezTo>
                  <a:pt x="11052747" y="4098546"/>
                  <a:pt x="11058734" y="4085705"/>
                  <a:pt x="11070709" y="4085705"/>
                </a:cubicBezTo>
                <a:close/>
                <a:moveTo>
                  <a:pt x="17887452" y="4076241"/>
                </a:moveTo>
                <a:cubicBezTo>
                  <a:pt x="18054044" y="4076241"/>
                  <a:pt x="18220640" y="4166982"/>
                  <a:pt x="18381860" y="4255454"/>
                </a:cubicBezTo>
                <a:cubicBezTo>
                  <a:pt x="18458172" y="4294342"/>
                  <a:pt x="18535560" y="4326748"/>
                  <a:pt x="18606496" y="4372118"/>
                </a:cubicBezTo>
                <a:cubicBezTo>
                  <a:pt x="18637664" y="4391562"/>
                  <a:pt x="18637664" y="4442332"/>
                  <a:pt x="18663460" y="4461776"/>
                </a:cubicBezTo>
                <a:cubicBezTo>
                  <a:pt x="18689256" y="4494183"/>
                  <a:pt x="18727948" y="4507145"/>
                  <a:pt x="18753744" y="4539552"/>
                </a:cubicBezTo>
                <a:cubicBezTo>
                  <a:pt x="18682808" y="4539552"/>
                  <a:pt x="18625844" y="4487701"/>
                  <a:pt x="18561356" y="4455295"/>
                </a:cubicBezTo>
                <a:cubicBezTo>
                  <a:pt x="18529112" y="4442332"/>
                  <a:pt x="18496868" y="4422888"/>
                  <a:pt x="18464620" y="4416407"/>
                </a:cubicBezTo>
                <a:cubicBezTo>
                  <a:pt x="18445276" y="4416407"/>
                  <a:pt x="18432376" y="4435851"/>
                  <a:pt x="18420556" y="4429369"/>
                </a:cubicBezTo>
                <a:cubicBezTo>
                  <a:pt x="18414104" y="4429369"/>
                  <a:pt x="18407656" y="4416407"/>
                  <a:pt x="18394760" y="4416407"/>
                </a:cubicBezTo>
                <a:cubicBezTo>
                  <a:pt x="18401208" y="4403444"/>
                  <a:pt x="18407656" y="4391562"/>
                  <a:pt x="18414104" y="4385080"/>
                </a:cubicBezTo>
                <a:cubicBezTo>
                  <a:pt x="18310924" y="4313786"/>
                  <a:pt x="18195920" y="4173463"/>
                  <a:pt x="18073392" y="4248973"/>
                </a:cubicBezTo>
                <a:cubicBezTo>
                  <a:pt x="18073392" y="4223047"/>
                  <a:pt x="18073392" y="4204684"/>
                  <a:pt x="18073392" y="4186426"/>
                </a:cubicBezTo>
                <a:cubicBezTo>
                  <a:pt x="18066944" y="4179945"/>
                  <a:pt x="18054044" y="4173463"/>
                  <a:pt x="18047596" y="4173463"/>
                </a:cubicBezTo>
                <a:cubicBezTo>
                  <a:pt x="18029324" y="4160501"/>
                  <a:pt x="18009980" y="4154019"/>
                  <a:pt x="17990632" y="4147538"/>
                </a:cubicBezTo>
                <a:cubicBezTo>
                  <a:pt x="17974508" y="4141057"/>
                  <a:pt x="17956776" y="4131335"/>
                  <a:pt x="17939040" y="4119183"/>
                </a:cubicBezTo>
                <a:lnTo>
                  <a:pt x="17922024" y="4105021"/>
                </a:lnTo>
                <a:close/>
                <a:moveTo>
                  <a:pt x="10450799" y="4062004"/>
                </a:moveTo>
                <a:cubicBezTo>
                  <a:pt x="10487691" y="4062004"/>
                  <a:pt x="10487691" y="4062004"/>
                  <a:pt x="10487691" y="4089304"/>
                </a:cubicBezTo>
                <a:cubicBezTo>
                  <a:pt x="10450799" y="4089304"/>
                  <a:pt x="10450799" y="4089304"/>
                  <a:pt x="10450799" y="4062004"/>
                </a:cubicBezTo>
                <a:close/>
                <a:moveTo>
                  <a:pt x="16121250" y="4062002"/>
                </a:moveTo>
                <a:cubicBezTo>
                  <a:pt x="16121250" y="4068208"/>
                  <a:pt x="16127714" y="4068208"/>
                  <a:pt x="16127714" y="4074411"/>
                </a:cubicBezTo>
                <a:cubicBezTo>
                  <a:pt x="16147102" y="4080616"/>
                  <a:pt x="16184804" y="4074411"/>
                  <a:pt x="16184804" y="4117846"/>
                </a:cubicBezTo>
                <a:cubicBezTo>
                  <a:pt x="16160030" y="4117846"/>
                  <a:pt x="16134178" y="4117846"/>
                  <a:pt x="16114788" y="4117846"/>
                </a:cubicBezTo>
                <a:cubicBezTo>
                  <a:pt x="16114788" y="4099231"/>
                  <a:pt x="16114788" y="4080616"/>
                  <a:pt x="16121250" y="4062002"/>
                </a:cubicBezTo>
                <a:close/>
                <a:moveTo>
                  <a:pt x="10716226" y="4062002"/>
                </a:moveTo>
                <a:cubicBezTo>
                  <a:pt x="10729069" y="4074412"/>
                  <a:pt x="10735491" y="4080617"/>
                  <a:pt x="10748335" y="4086822"/>
                </a:cubicBezTo>
                <a:cubicBezTo>
                  <a:pt x="10735491" y="4099233"/>
                  <a:pt x="10722648" y="4105437"/>
                  <a:pt x="10716226" y="4117846"/>
                </a:cubicBezTo>
                <a:cubicBezTo>
                  <a:pt x="10716226" y="4099233"/>
                  <a:pt x="10716226" y="4080617"/>
                  <a:pt x="10716226" y="4062002"/>
                </a:cubicBezTo>
                <a:close/>
                <a:moveTo>
                  <a:pt x="10570538" y="4062002"/>
                </a:moveTo>
                <a:cubicBezTo>
                  <a:pt x="10582513" y="4080617"/>
                  <a:pt x="10582513" y="4117846"/>
                  <a:pt x="10564551" y="4117846"/>
                </a:cubicBezTo>
                <a:cubicBezTo>
                  <a:pt x="10564551" y="4099233"/>
                  <a:pt x="10570538" y="4080617"/>
                  <a:pt x="10570538" y="4062002"/>
                </a:cubicBezTo>
                <a:close/>
                <a:moveTo>
                  <a:pt x="17053256" y="4062001"/>
                </a:moveTo>
                <a:cubicBezTo>
                  <a:pt x="17071872" y="4062001"/>
                  <a:pt x="17090484" y="4062001"/>
                  <a:pt x="17109100" y="4062001"/>
                </a:cubicBezTo>
                <a:cubicBezTo>
                  <a:pt x="17102896" y="4080616"/>
                  <a:pt x="17096692" y="4099231"/>
                  <a:pt x="17090484" y="4117846"/>
                </a:cubicBezTo>
                <a:cubicBezTo>
                  <a:pt x="17078076" y="4105436"/>
                  <a:pt x="17053256" y="4093026"/>
                  <a:pt x="17053256" y="4062001"/>
                </a:cubicBezTo>
                <a:close/>
                <a:moveTo>
                  <a:pt x="11111606" y="4058546"/>
                </a:moveTo>
                <a:cubicBezTo>
                  <a:pt x="11123240" y="4057731"/>
                  <a:pt x="11137201" y="4062625"/>
                  <a:pt x="11146509" y="4062625"/>
                </a:cubicBezTo>
                <a:cubicBezTo>
                  <a:pt x="11146509" y="4108314"/>
                  <a:pt x="11109280" y="4088734"/>
                  <a:pt x="11090665" y="4088734"/>
                </a:cubicBezTo>
                <a:cubicBezTo>
                  <a:pt x="11090665" y="4065888"/>
                  <a:pt x="11099972" y="4059361"/>
                  <a:pt x="11111606" y="4058546"/>
                </a:cubicBezTo>
                <a:close/>
                <a:moveTo>
                  <a:pt x="16128438" y="4043045"/>
                </a:moveTo>
                <a:cubicBezTo>
                  <a:pt x="16135262" y="4049871"/>
                  <a:pt x="16135262" y="4056698"/>
                  <a:pt x="16142088" y="4063520"/>
                </a:cubicBezTo>
                <a:cubicBezTo>
                  <a:pt x="16128438" y="4070346"/>
                  <a:pt x="16114788" y="4063520"/>
                  <a:pt x="16128438" y="4043045"/>
                </a:cubicBezTo>
                <a:close/>
                <a:moveTo>
                  <a:pt x="11317603" y="4043045"/>
                </a:moveTo>
                <a:cubicBezTo>
                  <a:pt x="11324428" y="4049871"/>
                  <a:pt x="11324428" y="4056698"/>
                  <a:pt x="11331253" y="4063520"/>
                </a:cubicBezTo>
                <a:cubicBezTo>
                  <a:pt x="11317603" y="4070346"/>
                  <a:pt x="11303953" y="4063520"/>
                  <a:pt x="11317603" y="4043045"/>
                </a:cubicBezTo>
                <a:close/>
                <a:moveTo>
                  <a:pt x="20064620" y="4042570"/>
                </a:moveTo>
                <a:cubicBezTo>
                  <a:pt x="20066248" y="4040012"/>
                  <a:pt x="20069508" y="4041718"/>
                  <a:pt x="20076028" y="4045132"/>
                </a:cubicBezTo>
                <a:cubicBezTo>
                  <a:pt x="20070100" y="4051955"/>
                  <a:pt x="20070100" y="4058781"/>
                  <a:pt x="20062992" y="4065605"/>
                </a:cubicBezTo>
                <a:cubicBezTo>
                  <a:pt x="20062992" y="4051955"/>
                  <a:pt x="20062992" y="4045132"/>
                  <a:pt x="20064620" y="4042570"/>
                </a:cubicBezTo>
                <a:close/>
                <a:moveTo>
                  <a:pt x="19837124" y="4042570"/>
                </a:moveTo>
                <a:cubicBezTo>
                  <a:pt x="19838764" y="4040012"/>
                  <a:pt x="19842048" y="4041719"/>
                  <a:pt x="19848612" y="4045133"/>
                </a:cubicBezTo>
                <a:cubicBezTo>
                  <a:pt x="19842048" y="4051955"/>
                  <a:pt x="19842048" y="4058781"/>
                  <a:pt x="19835484" y="4065605"/>
                </a:cubicBezTo>
                <a:cubicBezTo>
                  <a:pt x="19835484" y="4051955"/>
                  <a:pt x="19835484" y="4045132"/>
                  <a:pt x="19837124" y="4042570"/>
                </a:cubicBezTo>
                <a:close/>
                <a:moveTo>
                  <a:pt x="10051604" y="4029605"/>
                </a:moveTo>
                <a:cubicBezTo>
                  <a:pt x="10019362" y="4036052"/>
                  <a:pt x="9981747" y="4036052"/>
                  <a:pt x="9955953" y="4074739"/>
                </a:cubicBezTo>
                <a:cubicBezTo>
                  <a:pt x="9981747" y="4074739"/>
                  <a:pt x="10051604" y="4100532"/>
                  <a:pt x="10051604" y="4029605"/>
                </a:cubicBezTo>
                <a:close/>
                <a:moveTo>
                  <a:pt x="15490658" y="4028822"/>
                </a:moveTo>
                <a:cubicBezTo>
                  <a:pt x="15490658" y="4053644"/>
                  <a:pt x="15497484" y="4084667"/>
                  <a:pt x="15470184" y="4084667"/>
                </a:cubicBezTo>
                <a:cubicBezTo>
                  <a:pt x="15470184" y="4059849"/>
                  <a:pt x="15470184" y="4028822"/>
                  <a:pt x="15490658" y="4028822"/>
                </a:cubicBezTo>
                <a:close/>
                <a:moveTo>
                  <a:pt x="10975819" y="4028822"/>
                </a:moveTo>
                <a:cubicBezTo>
                  <a:pt x="10975819" y="4048087"/>
                  <a:pt x="10975819" y="4060930"/>
                  <a:pt x="10962691" y="4060930"/>
                </a:cubicBezTo>
                <a:cubicBezTo>
                  <a:pt x="10962691" y="4041666"/>
                  <a:pt x="10962691" y="4028822"/>
                  <a:pt x="10975819" y="4028822"/>
                </a:cubicBezTo>
                <a:close/>
                <a:moveTo>
                  <a:pt x="19228796" y="4028819"/>
                </a:moveTo>
                <a:cubicBezTo>
                  <a:pt x="19241924" y="4028819"/>
                  <a:pt x="19241924" y="4041665"/>
                  <a:pt x="19241924" y="4060929"/>
                </a:cubicBezTo>
                <a:cubicBezTo>
                  <a:pt x="19228796" y="4060929"/>
                  <a:pt x="19228796" y="4048087"/>
                  <a:pt x="19228796" y="4028819"/>
                </a:cubicBezTo>
                <a:close/>
                <a:moveTo>
                  <a:pt x="15374392" y="4028819"/>
                </a:moveTo>
                <a:cubicBezTo>
                  <a:pt x="15374392" y="4048087"/>
                  <a:pt x="15368404" y="4060930"/>
                  <a:pt x="15356430" y="4060930"/>
                </a:cubicBezTo>
                <a:cubicBezTo>
                  <a:pt x="15356430" y="4041666"/>
                  <a:pt x="15362416" y="4028819"/>
                  <a:pt x="15374392" y="4028819"/>
                </a:cubicBezTo>
                <a:close/>
                <a:moveTo>
                  <a:pt x="9933170" y="4028819"/>
                </a:moveTo>
                <a:lnTo>
                  <a:pt x="9930340" y="4033882"/>
                </a:lnTo>
                <a:lnTo>
                  <a:pt x="9930644" y="4033338"/>
                </a:lnTo>
                <a:cubicBezTo>
                  <a:pt x="9932048" y="4030831"/>
                  <a:pt x="9933170" y="4028819"/>
                  <a:pt x="9933170" y="4028819"/>
                </a:cubicBezTo>
                <a:close/>
                <a:moveTo>
                  <a:pt x="11260567" y="4025783"/>
                </a:moveTo>
                <a:cubicBezTo>
                  <a:pt x="11271022" y="4027374"/>
                  <a:pt x="11279169" y="4035333"/>
                  <a:pt x="11279169" y="4060799"/>
                </a:cubicBezTo>
                <a:cubicBezTo>
                  <a:pt x="11259617" y="4060799"/>
                  <a:pt x="11228116" y="4079899"/>
                  <a:pt x="11228116" y="4028965"/>
                </a:cubicBezTo>
                <a:cubicBezTo>
                  <a:pt x="11237349" y="4028965"/>
                  <a:pt x="11250112" y="4024192"/>
                  <a:pt x="11260567" y="4025783"/>
                </a:cubicBezTo>
                <a:close/>
                <a:moveTo>
                  <a:pt x="17012168" y="4025782"/>
                </a:moveTo>
                <a:cubicBezTo>
                  <a:pt x="17023436" y="4027374"/>
                  <a:pt x="17033212" y="4035333"/>
                  <a:pt x="17033212" y="4060799"/>
                </a:cubicBezTo>
                <a:cubicBezTo>
                  <a:pt x="17013660" y="4060799"/>
                  <a:pt x="16982160" y="4079898"/>
                  <a:pt x="16982160" y="4028962"/>
                </a:cubicBezTo>
                <a:cubicBezTo>
                  <a:pt x="16988136" y="4028962"/>
                  <a:pt x="17000896" y="4024191"/>
                  <a:pt x="17012168" y="4025782"/>
                </a:cubicBezTo>
                <a:close/>
                <a:moveTo>
                  <a:pt x="9924688" y="4014601"/>
                </a:moveTo>
                <a:cubicBezTo>
                  <a:pt x="9930675" y="4014601"/>
                  <a:pt x="9936663" y="4014601"/>
                  <a:pt x="9942650" y="4014601"/>
                </a:cubicBezTo>
                <a:cubicBezTo>
                  <a:pt x="9930675" y="4020588"/>
                  <a:pt x="9936663" y="4032563"/>
                  <a:pt x="9924688" y="4014601"/>
                </a:cubicBezTo>
                <a:close/>
                <a:moveTo>
                  <a:pt x="10691475" y="4009865"/>
                </a:moveTo>
                <a:cubicBezTo>
                  <a:pt x="10663826" y="4021206"/>
                  <a:pt x="10622468" y="4077196"/>
                  <a:pt x="10591392" y="4056286"/>
                </a:cubicBezTo>
                <a:lnTo>
                  <a:pt x="10581228" y="4044994"/>
                </a:lnTo>
                <a:lnTo>
                  <a:pt x="10591993" y="4062312"/>
                </a:lnTo>
                <a:cubicBezTo>
                  <a:pt x="10586006" y="4068734"/>
                  <a:pt x="10580018" y="4075154"/>
                  <a:pt x="10574031" y="4062312"/>
                </a:cubicBezTo>
                <a:lnTo>
                  <a:pt x="10579879" y="4043490"/>
                </a:lnTo>
                <a:lnTo>
                  <a:pt x="10578773" y="4042265"/>
                </a:lnTo>
                <a:cubicBezTo>
                  <a:pt x="10615638" y="4029305"/>
                  <a:pt x="10653556" y="4016347"/>
                  <a:pt x="10691475" y="4009865"/>
                </a:cubicBezTo>
                <a:close/>
                <a:moveTo>
                  <a:pt x="19192672" y="4001460"/>
                </a:moveTo>
                <a:cubicBezTo>
                  <a:pt x="19201124" y="4004904"/>
                  <a:pt x="19208812" y="4016478"/>
                  <a:pt x="19208812" y="4032461"/>
                </a:cubicBezTo>
                <a:cubicBezTo>
                  <a:pt x="19196512" y="4025847"/>
                  <a:pt x="19184216" y="4025847"/>
                  <a:pt x="19171920" y="4019234"/>
                </a:cubicBezTo>
                <a:cubicBezTo>
                  <a:pt x="19174992" y="4002701"/>
                  <a:pt x="19184216" y="3998015"/>
                  <a:pt x="19192672" y="4001460"/>
                </a:cubicBezTo>
                <a:close/>
                <a:moveTo>
                  <a:pt x="15773526" y="4000387"/>
                </a:moveTo>
                <a:cubicBezTo>
                  <a:pt x="15779948" y="4005653"/>
                  <a:pt x="15792790" y="4005653"/>
                  <a:pt x="15805632" y="4011972"/>
                </a:cubicBezTo>
                <a:cubicBezTo>
                  <a:pt x="15799210" y="4024612"/>
                  <a:pt x="15792790" y="4037253"/>
                  <a:pt x="15779948" y="4056211"/>
                </a:cubicBezTo>
                <a:cubicBezTo>
                  <a:pt x="15773526" y="4037253"/>
                  <a:pt x="15773526" y="4018293"/>
                  <a:pt x="15773526" y="4000387"/>
                </a:cubicBezTo>
                <a:close/>
                <a:moveTo>
                  <a:pt x="16962200" y="4000386"/>
                </a:moveTo>
                <a:cubicBezTo>
                  <a:pt x="16962200" y="4019185"/>
                  <a:pt x="16956212" y="4032456"/>
                  <a:pt x="16944240" y="4032456"/>
                </a:cubicBezTo>
                <a:cubicBezTo>
                  <a:pt x="16944240" y="4012553"/>
                  <a:pt x="16950228" y="4000386"/>
                  <a:pt x="16962200" y="4000386"/>
                </a:cubicBezTo>
                <a:close/>
                <a:moveTo>
                  <a:pt x="15303196" y="4000386"/>
                </a:moveTo>
                <a:cubicBezTo>
                  <a:pt x="15303196" y="4005914"/>
                  <a:pt x="15303196" y="4019185"/>
                  <a:pt x="15303196" y="4032456"/>
                </a:cubicBezTo>
                <a:cubicBezTo>
                  <a:pt x="15290070" y="4005914"/>
                  <a:pt x="15290070" y="4005914"/>
                  <a:pt x="15303196" y="4000386"/>
                </a:cubicBezTo>
                <a:close/>
                <a:moveTo>
                  <a:pt x="13336302" y="4000386"/>
                </a:moveTo>
                <a:cubicBezTo>
                  <a:pt x="13336302" y="4019185"/>
                  <a:pt x="13330315" y="4032456"/>
                  <a:pt x="13318340" y="4032456"/>
                </a:cubicBezTo>
                <a:cubicBezTo>
                  <a:pt x="13318340" y="4012553"/>
                  <a:pt x="13324327" y="4000386"/>
                  <a:pt x="13336302" y="4000386"/>
                </a:cubicBezTo>
                <a:close/>
                <a:moveTo>
                  <a:pt x="13241507" y="4000386"/>
                </a:moveTo>
                <a:cubicBezTo>
                  <a:pt x="13241507" y="4019186"/>
                  <a:pt x="13241507" y="4032456"/>
                  <a:pt x="13223545" y="4032456"/>
                </a:cubicBezTo>
                <a:cubicBezTo>
                  <a:pt x="13223545" y="4012554"/>
                  <a:pt x="13229532" y="4000386"/>
                  <a:pt x="13241507" y="4000386"/>
                </a:cubicBezTo>
                <a:close/>
                <a:moveTo>
                  <a:pt x="20602224" y="4000385"/>
                </a:moveTo>
                <a:cubicBezTo>
                  <a:pt x="20602224" y="4019185"/>
                  <a:pt x="20602224" y="4032455"/>
                  <a:pt x="20589100" y="4032455"/>
                </a:cubicBezTo>
                <a:cubicBezTo>
                  <a:pt x="20589100" y="4012553"/>
                  <a:pt x="20589100" y="4000385"/>
                  <a:pt x="20602224" y="4000385"/>
                </a:cubicBezTo>
                <a:close/>
                <a:moveTo>
                  <a:pt x="20033552" y="4000385"/>
                </a:moveTo>
                <a:cubicBezTo>
                  <a:pt x="20033552" y="4019185"/>
                  <a:pt x="20027564" y="4032455"/>
                  <a:pt x="20015588" y="4032455"/>
                </a:cubicBezTo>
                <a:cubicBezTo>
                  <a:pt x="20015588" y="4012553"/>
                  <a:pt x="20021576" y="4000385"/>
                  <a:pt x="20033552" y="4000385"/>
                </a:cubicBezTo>
                <a:close/>
                <a:moveTo>
                  <a:pt x="19578440" y="4000385"/>
                </a:moveTo>
                <a:cubicBezTo>
                  <a:pt x="19578440" y="4019185"/>
                  <a:pt x="19578440" y="4032455"/>
                  <a:pt x="19565316" y="4032455"/>
                </a:cubicBezTo>
                <a:cubicBezTo>
                  <a:pt x="19565316" y="4012553"/>
                  <a:pt x="19565316" y="4000385"/>
                  <a:pt x="19578440" y="4000385"/>
                </a:cubicBezTo>
                <a:close/>
                <a:moveTo>
                  <a:pt x="17702600" y="4000385"/>
                </a:moveTo>
                <a:cubicBezTo>
                  <a:pt x="17715728" y="4000385"/>
                  <a:pt x="17715728" y="4012553"/>
                  <a:pt x="17715728" y="4032456"/>
                </a:cubicBezTo>
                <a:cubicBezTo>
                  <a:pt x="17702600" y="4032456"/>
                  <a:pt x="17702600" y="4019185"/>
                  <a:pt x="17702600" y="4000385"/>
                </a:cubicBezTo>
                <a:close/>
                <a:moveTo>
                  <a:pt x="18617096" y="3982954"/>
                </a:moveTo>
                <a:cubicBezTo>
                  <a:pt x="18612260" y="3991014"/>
                  <a:pt x="18611792" y="3998672"/>
                  <a:pt x="18614008" y="4005724"/>
                </a:cubicBezTo>
                <a:lnTo>
                  <a:pt x="18617896" y="4011435"/>
                </a:lnTo>
                <a:lnTo>
                  <a:pt x="18619000" y="3997137"/>
                </a:lnTo>
                <a:cubicBezTo>
                  <a:pt x="18620628" y="3993124"/>
                  <a:pt x="18623884" y="3993124"/>
                  <a:pt x="18630404" y="4000079"/>
                </a:cubicBezTo>
                <a:cubicBezTo>
                  <a:pt x="18627440" y="4002756"/>
                  <a:pt x="18625960" y="4004093"/>
                  <a:pt x="18624332" y="4006367"/>
                </a:cubicBezTo>
                <a:lnTo>
                  <a:pt x="18619764" y="4014180"/>
                </a:lnTo>
                <a:lnTo>
                  <a:pt x="18627040" y="4024867"/>
                </a:lnTo>
                <a:cubicBezTo>
                  <a:pt x="18638860" y="4036152"/>
                  <a:pt x="18654712" y="4044213"/>
                  <a:pt x="18661160" y="4047437"/>
                </a:cubicBezTo>
                <a:cubicBezTo>
                  <a:pt x="18699852" y="4066777"/>
                  <a:pt x="18738544" y="4105471"/>
                  <a:pt x="18783684" y="4086126"/>
                </a:cubicBezTo>
                <a:cubicBezTo>
                  <a:pt x="18751444" y="4066777"/>
                  <a:pt x="18719200" y="4047437"/>
                  <a:pt x="18680508" y="4028090"/>
                </a:cubicBezTo>
                <a:cubicBezTo>
                  <a:pt x="18661160" y="4015196"/>
                  <a:pt x="18635368" y="4008746"/>
                  <a:pt x="18617096" y="3982954"/>
                </a:cubicBezTo>
                <a:close/>
                <a:moveTo>
                  <a:pt x="15127852" y="3973524"/>
                </a:moveTo>
                <a:cubicBezTo>
                  <a:pt x="15127852" y="4004068"/>
                  <a:pt x="15108586" y="3998802"/>
                  <a:pt x="15095742" y="3998802"/>
                </a:cubicBezTo>
                <a:cubicBezTo>
                  <a:pt x="15095742" y="3967206"/>
                  <a:pt x="15115008" y="3973524"/>
                  <a:pt x="15127852" y="3973524"/>
                </a:cubicBezTo>
                <a:close/>
                <a:moveTo>
                  <a:pt x="16825748" y="3973523"/>
                </a:moveTo>
                <a:cubicBezTo>
                  <a:pt x="16838044" y="3973523"/>
                  <a:pt x="16862640" y="3967206"/>
                  <a:pt x="16862640" y="3998802"/>
                </a:cubicBezTo>
                <a:cubicBezTo>
                  <a:pt x="16850344" y="3998802"/>
                  <a:pt x="16825748" y="4004067"/>
                  <a:pt x="16825748" y="3973523"/>
                </a:cubicBezTo>
                <a:close/>
                <a:moveTo>
                  <a:pt x="17828948" y="3971948"/>
                </a:moveTo>
                <a:cubicBezTo>
                  <a:pt x="17848184" y="4015602"/>
                  <a:pt x="17861012" y="4066705"/>
                  <a:pt x="17867424" y="4117814"/>
                </a:cubicBezTo>
                <a:cubicBezTo>
                  <a:pt x="17841772" y="4117814"/>
                  <a:pt x="17785128" y="4092263"/>
                  <a:pt x="17772300" y="4047544"/>
                </a:cubicBezTo>
                <a:cubicBezTo>
                  <a:pt x="17759476" y="3983660"/>
                  <a:pt x="17804364" y="3978336"/>
                  <a:pt x="17828948" y="3971948"/>
                </a:cubicBezTo>
                <a:close/>
                <a:moveTo>
                  <a:pt x="15925198" y="3971945"/>
                </a:moveTo>
                <a:cubicBezTo>
                  <a:pt x="15937838" y="3971945"/>
                  <a:pt x="15950476" y="3978580"/>
                  <a:pt x="15962062" y="3984110"/>
                </a:cubicBezTo>
                <a:cubicBezTo>
                  <a:pt x="15950476" y="4004015"/>
                  <a:pt x="15925198" y="4004015"/>
                  <a:pt x="15925198" y="3971945"/>
                </a:cubicBezTo>
                <a:close/>
                <a:moveTo>
                  <a:pt x="13601727" y="3971945"/>
                </a:moveTo>
                <a:cubicBezTo>
                  <a:pt x="13601727" y="3991286"/>
                  <a:pt x="13595740" y="3999245"/>
                  <a:pt x="13583765" y="3999245"/>
                </a:cubicBezTo>
                <a:cubicBezTo>
                  <a:pt x="13583765" y="3978771"/>
                  <a:pt x="13589752" y="3971945"/>
                  <a:pt x="13601727" y="3971945"/>
                </a:cubicBezTo>
                <a:close/>
                <a:moveTo>
                  <a:pt x="10976910" y="3971945"/>
                </a:moveTo>
                <a:cubicBezTo>
                  <a:pt x="10988885" y="3971945"/>
                  <a:pt x="10994872" y="3978771"/>
                  <a:pt x="10994872" y="3999245"/>
                </a:cubicBezTo>
                <a:cubicBezTo>
                  <a:pt x="10982897" y="3999245"/>
                  <a:pt x="10976910" y="3991286"/>
                  <a:pt x="10976910" y="3971945"/>
                </a:cubicBezTo>
                <a:close/>
                <a:moveTo>
                  <a:pt x="20541704" y="3971944"/>
                </a:moveTo>
                <a:cubicBezTo>
                  <a:pt x="20548264" y="3978769"/>
                  <a:pt x="20548264" y="3991282"/>
                  <a:pt x="20554828" y="3999245"/>
                </a:cubicBezTo>
                <a:cubicBezTo>
                  <a:pt x="20548264" y="3991282"/>
                  <a:pt x="20541704" y="3984457"/>
                  <a:pt x="20541704" y="3971944"/>
                </a:cubicBezTo>
                <a:close/>
                <a:moveTo>
                  <a:pt x="18565508" y="3971132"/>
                </a:moveTo>
                <a:cubicBezTo>
                  <a:pt x="18565508" y="3989399"/>
                  <a:pt x="18571956" y="3996927"/>
                  <a:pt x="18584852" y="3996927"/>
                </a:cubicBezTo>
                <a:cubicBezTo>
                  <a:pt x="18584852" y="3977580"/>
                  <a:pt x="18571956" y="3971132"/>
                  <a:pt x="18565508" y="3971132"/>
                </a:cubicBezTo>
                <a:close/>
                <a:moveTo>
                  <a:pt x="16566904" y="3967637"/>
                </a:moveTo>
                <a:cubicBezTo>
                  <a:pt x="16578490" y="3967637"/>
                  <a:pt x="16592446" y="3974099"/>
                  <a:pt x="16601926" y="3974099"/>
                </a:cubicBezTo>
                <a:cubicBezTo>
                  <a:pt x="16601926" y="4018266"/>
                  <a:pt x="16565060" y="3999954"/>
                  <a:pt x="16546102" y="3999954"/>
                </a:cubicBezTo>
                <a:cubicBezTo>
                  <a:pt x="16546102" y="3974100"/>
                  <a:pt x="16555318" y="3967637"/>
                  <a:pt x="16566904" y="3967637"/>
                </a:cubicBezTo>
                <a:close/>
                <a:moveTo>
                  <a:pt x="12227107" y="3941563"/>
                </a:moveTo>
                <a:lnTo>
                  <a:pt x="12213982" y="3947178"/>
                </a:lnTo>
                <a:cubicBezTo>
                  <a:pt x="12217214" y="3943976"/>
                  <a:pt x="12222063" y="3942375"/>
                  <a:pt x="12226912" y="3941576"/>
                </a:cubicBezTo>
                <a:close/>
                <a:moveTo>
                  <a:pt x="16526116" y="3940173"/>
                </a:moveTo>
                <a:cubicBezTo>
                  <a:pt x="16526116" y="3970916"/>
                  <a:pt x="16507670" y="3970916"/>
                  <a:pt x="16489224" y="3970916"/>
                </a:cubicBezTo>
                <a:cubicBezTo>
                  <a:pt x="16489224" y="3934026"/>
                  <a:pt x="16507670" y="3940173"/>
                  <a:pt x="16526116" y="3940173"/>
                </a:cubicBezTo>
                <a:close/>
                <a:moveTo>
                  <a:pt x="19526372" y="3940172"/>
                </a:moveTo>
                <a:cubicBezTo>
                  <a:pt x="19526372" y="3970916"/>
                  <a:pt x="19501780" y="3970916"/>
                  <a:pt x="19489480" y="3970916"/>
                </a:cubicBezTo>
                <a:cubicBezTo>
                  <a:pt x="19489480" y="3934025"/>
                  <a:pt x="19507928" y="3940172"/>
                  <a:pt x="19526372" y="3940172"/>
                </a:cubicBezTo>
                <a:close/>
                <a:moveTo>
                  <a:pt x="13460727" y="3938769"/>
                </a:moveTo>
                <a:cubicBezTo>
                  <a:pt x="13473495" y="3952310"/>
                  <a:pt x="13478815" y="3965856"/>
                  <a:pt x="13492647" y="3985036"/>
                </a:cubicBezTo>
                <a:cubicBezTo>
                  <a:pt x="13473495" y="3979396"/>
                  <a:pt x="13441575" y="3972623"/>
                  <a:pt x="13460727" y="3938769"/>
                </a:cubicBezTo>
                <a:close/>
                <a:moveTo>
                  <a:pt x="19735948" y="3938767"/>
                </a:moveTo>
                <a:cubicBezTo>
                  <a:pt x="19747920" y="3938767"/>
                  <a:pt x="19753908" y="3951608"/>
                  <a:pt x="19753908" y="3970875"/>
                </a:cubicBezTo>
                <a:cubicBezTo>
                  <a:pt x="19741932" y="3970875"/>
                  <a:pt x="19735948" y="3958031"/>
                  <a:pt x="19735948" y="3938767"/>
                </a:cubicBezTo>
                <a:close/>
                <a:moveTo>
                  <a:pt x="14881456" y="3938767"/>
                </a:moveTo>
                <a:cubicBezTo>
                  <a:pt x="14881456" y="3958031"/>
                  <a:pt x="14875469" y="3970875"/>
                  <a:pt x="14863494" y="3970875"/>
                </a:cubicBezTo>
                <a:cubicBezTo>
                  <a:pt x="14863494" y="3951608"/>
                  <a:pt x="14869481" y="3938767"/>
                  <a:pt x="14881456" y="3938767"/>
                </a:cubicBezTo>
                <a:close/>
                <a:moveTo>
                  <a:pt x="10133238" y="3938767"/>
                </a:moveTo>
                <a:cubicBezTo>
                  <a:pt x="10145213" y="3938767"/>
                  <a:pt x="10151200" y="3945188"/>
                  <a:pt x="10151200" y="3970875"/>
                </a:cubicBezTo>
                <a:cubicBezTo>
                  <a:pt x="10139225" y="3970875"/>
                  <a:pt x="10133238" y="3958031"/>
                  <a:pt x="10133238" y="3938767"/>
                </a:cubicBezTo>
                <a:close/>
                <a:moveTo>
                  <a:pt x="15625454" y="3938765"/>
                </a:moveTo>
                <a:cubicBezTo>
                  <a:pt x="15625454" y="3957378"/>
                  <a:pt x="15625454" y="3994609"/>
                  <a:pt x="15604980" y="3994609"/>
                </a:cubicBezTo>
                <a:cubicBezTo>
                  <a:pt x="15604980" y="3969789"/>
                  <a:pt x="15598154" y="3938765"/>
                  <a:pt x="15625454" y="3938765"/>
                </a:cubicBezTo>
                <a:close/>
                <a:moveTo>
                  <a:pt x="14925110" y="3938765"/>
                </a:moveTo>
                <a:cubicBezTo>
                  <a:pt x="14936696" y="3938765"/>
                  <a:pt x="14949335" y="3944969"/>
                  <a:pt x="14961974" y="3951175"/>
                </a:cubicBezTo>
                <a:cubicBezTo>
                  <a:pt x="14949335" y="3963581"/>
                  <a:pt x="14936696" y="3975994"/>
                  <a:pt x="14925110" y="3994609"/>
                </a:cubicBezTo>
                <a:cubicBezTo>
                  <a:pt x="14925110" y="3975994"/>
                  <a:pt x="14925110" y="3957378"/>
                  <a:pt x="14925110" y="3938765"/>
                </a:cubicBezTo>
                <a:close/>
                <a:moveTo>
                  <a:pt x="13941227" y="3936396"/>
                </a:moveTo>
                <a:cubicBezTo>
                  <a:pt x="13952861" y="3934737"/>
                  <a:pt x="13966822" y="3939713"/>
                  <a:pt x="13976130" y="3939713"/>
                </a:cubicBezTo>
                <a:cubicBezTo>
                  <a:pt x="13976130" y="3985057"/>
                  <a:pt x="13938901" y="3972892"/>
                  <a:pt x="13920286" y="3972892"/>
                </a:cubicBezTo>
                <a:cubicBezTo>
                  <a:pt x="13920286" y="3946349"/>
                  <a:pt x="13929593" y="3938054"/>
                  <a:pt x="13941227" y="3936396"/>
                </a:cubicBezTo>
                <a:close/>
                <a:moveTo>
                  <a:pt x="12242336" y="3936380"/>
                </a:moveTo>
                <a:lnTo>
                  <a:pt x="12239842" y="3940774"/>
                </a:lnTo>
                <a:lnTo>
                  <a:pt x="12227107" y="3941563"/>
                </a:lnTo>
                <a:lnTo>
                  <a:pt x="12237603" y="3937073"/>
                </a:lnTo>
                <a:close/>
                <a:moveTo>
                  <a:pt x="10939187" y="3929286"/>
                </a:moveTo>
                <a:cubicBezTo>
                  <a:pt x="10945571" y="3929286"/>
                  <a:pt x="10958339" y="3929286"/>
                  <a:pt x="10971107" y="3929286"/>
                </a:cubicBezTo>
                <a:cubicBezTo>
                  <a:pt x="10964723" y="3954755"/>
                  <a:pt x="10964723" y="3973855"/>
                  <a:pt x="10964723" y="3999323"/>
                </a:cubicBezTo>
                <a:cubicBezTo>
                  <a:pt x="10945571" y="3999323"/>
                  <a:pt x="10932803" y="3999323"/>
                  <a:pt x="10920035" y="3999323"/>
                </a:cubicBezTo>
                <a:cubicBezTo>
                  <a:pt x="10926419" y="3973855"/>
                  <a:pt x="10932803" y="3954755"/>
                  <a:pt x="10939187" y="3929286"/>
                </a:cubicBezTo>
                <a:close/>
                <a:moveTo>
                  <a:pt x="13184670" y="3919831"/>
                </a:moveTo>
                <a:cubicBezTo>
                  <a:pt x="13197575" y="3919831"/>
                  <a:pt x="13255648" y="3919831"/>
                  <a:pt x="13229838" y="3952146"/>
                </a:cubicBezTo>
                <a:cubicBezTo>
                  <a:pt x="13197575" y="3989846"/>
                  <a:pt x="13152407" y="3997390"/>
                  <a:pt x="13107238" y="4009238"/>
                </a:cubicBezTo>
                <a:cubicBezTo>
                  <a:pt x="12985714" y="4041556"/>
                  <a:pt x="12863114" y="4054482"/>
                  <a:pt x="12741590" y="4060945"/>
                </a:cubicBezTo>
                <a:cubicBezTo>
                  <a:pt x="12677064" y="4060945"/>
                  <a:pt x="12607160" y="4054482"/>
                  <a:pt x="12542634" y="4060945"/>
                </a:cubicBezTo>
                <a:cubicBezTo>
                  <a:pt x="12523276" y="4060945"/>
                  <a:pt x="12523276" y="4086799"/>
                  <a:pt x="12510371" y="4106189"/>
                </a:cubicBezTo>
                <a:cubicBezTo>
                  <a:pt x="12497466" y="4125578"/>
                  <a:pt x="12465203" y="4112651"/>
                  <a:pt x="12452298" y="4112651"/>
                </a:cubicBezTo>
                <a:cubicBezTo>
                  <a:pt x="12324321" y="4119116"/>
                  <a:pt x="12196344" y="4132041"/>
                  <a:pt x="12073744" y="4164358"/>
                </a:cubicBezTo>
                <a:cubicBezTo>
                  <a:pt x="11817790" y="4213802"/>
                  <a:pt x="11573666" y="4297825"/>
                  <a:pt x="11323089" y="4393697"/>
                </a:cubicBezTo>
                <a:cubicBezTo>
                  <a:pt x="11201565" y="4438940"/>
                  <a:pt x="11078965" y="4490646"/>
                  <a:pt x="10957441" y="4535889"/>
                </a:cubicBezTo>
                <a:cubicBezTo>
                  <a:pt x="10931630" y="4548816"/>
                  <a:pt x="10899367" y="4561742"/>
                  <a:pt x="10867104" y="4581132"/>
                </a:cubicBezTo>
                <a:cubicBezTo>
                  <a:pt x="10847746" y="4587595"/>
                  <a:pt x="10821936" y="4605908"/>
                  <a:pt x="10809031" y="4587595"/>
                </a:cubicBezTo>
                <a:cubicBezTo>
                  <a:pt x="10777843" y="4561742"/>
                  <a:pt x="10809031" y="4490646"/>
                  <a:pt x="10816559" y="4458330"/>
                </a:cubicBezTo>
                <a:cubicBezTo>
                  <a:pt x="10844789" y="4482567"/>
                  <a:pt x="10869994" y="4470448"/>
                  <a:pt x="10883555" y="4435607"/>
                </a:cubicBezTo>
                <a:lnTo>
                  <a:pt x="10892077" y="4397451"/>
                </a:lnTo>
                <a:lnTo>
                  <a:pt x="10891595" y="4396383"/>
                </a:lnTo>
                <a:lnTo>
                  <a:pt x="10892628" y="4394984"/>
                </a:lnTo>
                <a:lnTo>
                  <a:pt x="10892915" y="4393697"/>
                </a:lnTo>
                <a:lnTo>
                  <a:pt x="10893270" y="4394113"/>
                </a:lnTo>
                <a:lnTo>
                  <a:pt x="10898330" y="4387259"/>
                </a:lnTo>
                <a:cubicBezTo>
                  <a:pt x="10900576" y="4387259"/>
                  <a:pt x="10903570" y="4390300"/>
                  <a:pt x="10909557" y="4396383"/>
                </a:cubicBezTo>
                <a:lnTo>
                  <a:pt x="10902831" y="4405328"/>
                </a:lnTo>
                <a:lnTo>
                  <a:pt x="10904711" y="4407532"/>
                </a:lnTo>
                <a:cubicBezTo>
                  <a:pt x="10918322" y="4416318"/>
                  <a:pt x="10936469" y="4411471"/>
                  <a:pt x="10950988" y="4406623"/>
                </a:cubicBezTo>
                <a:cubicBezTo>
                  <a:pt x="10976799" y="4400160"/>
                  <a:pt x="11009062" y="4400160"/>
                  <a:pt x="11033797" y="4393697"/>
                </a:cubicBezTo>
                <a:cubicBezTo>
                  <a:pt x="11027344" y="4381847"/>
                  <a:pt x="11027344" y="4349531"/>
                  <a:pt x="11014439" y="4349531"/>
                </a:cubicBezTo>
                <a:cubicBezTo>
                  <a:pt x="10996157" y="4343068"/>
                  <a:pt x="10970346" y="4362457"/>
                  <a:pt x="10950988" y="4375384"/>
                </a:cubicBezTo>
                <a:cubicBezTo>
                  <a:pt x="10912273" y="4406623"/>
                  <a:pt x="10892915" y="4368921"/>
                  <a:pt x="10867104" y="4330141"/>
                </a:cubicBezTo>
                <a:cubicBezTo>
                  <a:pt x="11252110" y="4183748"/>
                  <a:pt x="11638192" y="4009238"/>
                  <a:pt x="12036104" y="4009238"/>
                </a:cubicBezTo>
                <a:cubicBezTo>
                  <a:pt x="11868336" y="4060945"/>
                  <a:pt x="11708096" y="4132041"/>
                  <a:pt x="11547856" y="4195489"/>
                </a:cubicBezTo>
                <a:cubicBezTo>
                  <a:pt x="11463971" y="4220265"/>
                  <a:pt x="11387615" y="4246118"/>
                  <a:pt x="11310184" y="4265508"/>
                </a:cubicBezTo>
                <a:cubicBezTo>
                  <a:pt x="11265016" y="4271971"/>
                  <a:pt x="11227375" y="4278435"/>
                  <a:pt x="11188660" y="4284898"/>
                </a:cubicBezTo>
                <a:cubicBezTo>
                  <a:pt x="11169302" y="4284898"/>
                  <a:pt x="11149944" y="4284898"/>
                  <a:pt x="11130586" y="4284898"/>
                </a:cubicBezTo>
                <a:cubicBezTo>
                  <a:pt x="11117681" y="4304288"/>
                  <a:pt x="11104776" y="4330141"/>
                  <a:pt x="11091870" y="4349531"/>
                </a:cubicBezTo>
                <a:cubicBezTo>
                  <a:pt x="11219847" y="4323678"/>
                  <a:pt x="11348900" y="4291361"/>
                  <a:pt x="11476877" y="4265508"/>
                </a:cubicBezTo>
                <a:cubicBezTo>
                  <a:pt x="11534950" y="4252582"/>
                  <a:pt x="11593024" y="4220265"/>
                  <a:pt x="11650022" y="4195489"/>
                </a:cubicBezTo>
                <a:cubicBezTo>
                  <a:pt x="11708096" y="4177284"/>
                  <a:pt x="11766169" y="4157895"/>
                  <a:pt x="11824243" y="4138506"/>
                </a:cubicBezTo>
                <a:cubicBezTo>
                  <a:pt x="11945767" y="4099726"/>
                  <a:pt x="12073744" y="4067409"/>
                  <a:pt x="12196344" y="4048019"/>
                </a:cubicBezTo>
                <a:cubicBezTo>
                  <a:pt x="12259794" y="4035093"/>
                  <a:pt x="12324321" y="4022165"/>
                  <a:pt x="12382394" y="4015703"/>
                </a:cubicBezTo>
                <a:cubicBezTo>
                  <a:pt x="12434015" y="4009238"/>
                  <a:pt x="12484561" y="4015703"/>
                  <a:pt x="12529729" y="3971537"/>
                </a:cubicBezTo>
                <a:cubicBezTo>
                  <a:pt x="12748043" y="3952146"/>
                  <a:pt x="12966356" y="3926293"/>
                  <a:pt x="13184670" y="3919831"/>
                </a:cubicBezTo>
                <a:close/>
                <a:moveTo>
                  <a:pt x="14203682" y="3919806"/>
                </a:moveTo>
                <a:cubicBezTo>
                  <a:pt x="14216909" y="3919806"/>
                  <a:pt x="14230136" y="3932578"/>
                  <a:pt x="14236750" y="3938958"/>
                </a:cubicBezTo>
                <a:cubicBezTo>
                  <a:pt x="14223523" y="3951727"/>
                  <a:pt x="14203682" y="3958111"/>
                  <a:pt x="14190455" y="3970880"/>
                </a:cubicBezTo>
                <a:cubicBezTo>
                  <a:pt x="14190455" y="3951727"/>
                  <a:pt x="14197069" y="3932578"/>
                  <a:pt x="14203682" y="3919806"/>
                </a:cubicBezTo>
                <a:close/>
                <a:moveTo>
                  <a:pt x="13443216" y="3919332"/>
                </a:moveTo>
                <a:cubicBezTo>
                  <a:pt x="13444856" y="3916772"/>
                  <a:pt x="13448138" y="3918477"/>
                  <a:pt x="13454700" y="3921891"/>
                </a:cubicBezTo>
                <a:cubicBezTo>
                  <a:pt x="13448138" y="3928714"/>
                  <a:pt x="13441575" y="3935542"/>
                  <a:pt x="13441575" y="3942365"/>
                </a:cubicBezTo>
                <a:cubicBezTo>
                  <a:pt x="13441575" y="3928714"/>
                  <a:pt x="13441575" y="3921891"/>
                  <a:pt x="13443216" y="3919332"/>
                </a:cubicBezTo>
                <a:close/>
                <a:moveTo>
                  <a:pt x="13860136" y="3910327"/>
                </a:moveTo>
                <a:cubicBezTo>
                  <a:pt x="13866610" y="3923040"/>
                  <a:pt x="13879557" y="3935754"/>
                  <a:pt x="13886031" y="3954824"/>
                </a:cubicBezTo>
                <a:cubicBezTo>
                  <a:pt x="13860136" y="3999323"/>
                  <a:pt x="13814819" y="3991909"/>
                  <a:pt x="13782451" y="3991909"/>
                </a:cubicBezTo>
                <a:cubicBezTo>
                  <a:pt x="13724187" y="3991909"/>
                  <a:pt x="13673475" y="3991909"/>
                  <a:pt x="13621685" y="3999323"/>
                </a:cubicBezTo>
                <a:cubicBezTo>
                  <a:pt x="13621685" y="3980253"/>
                  <a:pt x="13621685" y="3961181"/>
                  <a:pt x="13621685" y="3942111"/>
                </a:cubicBezTo>
                <a:cubicBezTo>
                  <a:pt x="13634633" y="3935754"/>
                  <a:pt x="13641106" y="3935754"/>
                  <a:pt x="13654054" y="3935754"/>
                </a:cubicBezTo>
                <a:cubicBezTo>
                  <a:pt x="13673475" y="3935754"/>
                  <a:pt x="13692897" y="3935754"/>
                  <a:pt x="13711239" y="3935754"/>
                </a:cubicBezTo>
                <a:cubicBezTo>
                  <a:pt x="13756555" y="3929396"/>
                  <a:pt x="13801872" y="3929396"/>
                  <a:pt x="13853662" y="3923040"/>
                </a:cubicBezTo>
                <a:cubicBezTo>
                  <a:pt x="13853662" y="3916684"/>
                  <a:pt x="13853662" y="3910327"/>
                  <a:pt x="13860136" y="3910327"/>
                </a:cubicBezTo>
                <a:close/>
                <a:moveTo>
                  <a:pt x="10171155" y="3910325"/>
                </a:moveTo>
                <a:cubicBezTo>
                  <a:pt x="10183130" y="3910325"/>
                  <a:pt x="10189117" y="3923168"/>
                  <a:pt x="10189117" y="3942433"/>
                </a:cubicBezTo>
                <a:cubicBezTo>
                  <a:pt x="10177142" y="3942433"/>
                  <a:pt x="10171155" y="3929588"/>
                  <a:pt x="10171155" y="3910325"/>
                </a:cubicBezTo>
                <a:close/>
                <a:moveTo>
                  <a:pt x="16710998" y="3910324"/>
                </a:moveTo>
                <a:cubicBezTo>
                  <a:pt x="16710998" y="3929586"/>
                  <a:pt x="16705010" y="3942432"/>
                  <a:pt x="16693034" y="3942432"/>
                </a:cubicBezTo>
                <a:cubicBezTo>
                  <a:pt x="16693034" y="3916745"/>
                  <a:pt x="16699022" y="3910324"/>
                  <a:pt x="16710998" y="3910324"/>
                </a:cubicBezTo>
                <a:close/>
                <a:moveTo>
                  <a:pt x="16659854" y="3910324"/>
                </a:moveTo>
                <a:cubicBezTo>
                  <a:pt x="16671828" y="3910324"/>
                  <a:pt x="16677816" y="3916745"/>
                  <a:pt x="16677816" y="3942432"/>
                </a:cubicBezTo>
                <a:cubicBezTo>
                  <a:pt x="16665840" y="3942432"/>
                  <a:pt x="16659854" y="3929586"/>
                  <a:pt x="16659854" y="3910324"/>
                </a:cubicBezTo>
                <a:close/>
                <a:moveTo>
                  <a:pt x="13298330" y="3910324"/>
                </a:moveTo>
                <a:cubicBezTo>
                  <a:pt x="13298330" y="3929587"/>
                  <a:pt x="13292010" y="3942433"/>
                  <a:pt x="13280423" y="3942433"/>
                </a:cubicBezTo>
                <a:cubicBezTo>
                  <a:pt x="13280423" y="3923167"/>
                  <a:pt x="13286743" y="3910324"/>
                  <a:pt x="13298330" y="3910324"/>
                </a:cubicBezTo>
                <a:close/>
                <a:moveTo>
                  <a:pt x="11734271" y="3910324"/>
                </a:moveTo>
                <a:cubicBezTo>
                  <a:pt x="11734271" y="3929588"/>
                  <a:pt x="11728284" y="3942433"/>
                  <a:pt x="11716309" y="3942433"/>
                </a:cubicBezTo>
                <a:cubicBezTo>
                  <a:pt x="11716309" y="3916746"/>
                  <a:pt x="11722296" y="3910324"/>
                  <a:pt x="11734271" y="3910324"/>
                </a:cubicBezTo>
                <a:close/>
                <a:moveTo>
                  <a:pt x="19579536" y="3910323"/>
                </a:moveTo>
                <a:cubicBezTo>
                  <a:pt x="19591508" y="3910323"/>
                  <a:pt x="19597496" y="3916744"/>
                  <a:pt x="19597496" y="3942431"/>
                </a:cubicBezTo>
                <a:cubicBezTo>
                  <a:pt x="19585524" y="3942431"/>
                  <a:pt x="19579536" y="3929586"/>
                  <a:pt x="19579536" y="3910323"/>
                </a:cubicBezTo>
                <a:close/>
                <a:moveTo>
                  <a:pt x="19451560" y="3910323"/>
                </a:moveTo>
                <a:cubicBezTo>
                  <a:pt x="19463148" y="3910323"/>
                  <a:pt x="19469468" y="3923166"/>
                  <a:pt x="19469468" y="3942431"/>
                </a:cubicBezTo>
                <a:cubicBezTo>
                  <a:pt x="19456828" y="3942431"/>
                  <a:pt x="19451560" y="3929586"/>
                  <a:pt x="19451560" y="3910323"/>
                </a:cubicBezTo>
                <a:close/>
                <a:moveTo>
                  <a:pt x="17375560" y="3910323"/>
                </a:moveTo>
                <a:cubicBezTo>
                  <a:pt x="17387856" y="3910323"/>
                  <a:pt x="17399128" y="3910323"/>
                  <a:pt x="17412452" y="3910323"/>
                </a:cubicBezTo>
                <a:cubicBezTo>
                  <a:pt x="17412452" y="3916745"/>
                  <a:pt x="17412452" y="3929586"/>
                  <a:pt x="17412452" y="3942432"/>
                </a:cubicBezTo>
                <a:cubicBezTo>
                  <a:pt x="17399128" y="3942432"/>
                  <a:pt x="17387856" y="3942432"/>
                  <a:pt x="17375560" y="3942432"/>
                </a:cubicBezTo>
                <a:cubicBezTo>
                  <a:pt x="17375560" y="3929586"/>
                  <a:pt x="17375560" y="3916745"/>
                  <a:pt x="17375560" y="3910323"/>
                </a:cubicBezTo>
                <a:close/>
                <a:moveTo>
                  <a:pt x="9711990" y="3908169"/>
                </a:moveTo>
                <a:cubicBezTo>
                  <a:pt x="9711990" y="3927511"/>
                  <a:pt x="9718439" y="3940409"/>
                  <a:pt x="9731335" y="3940409"/>
                </a:cubicBezTo>
                <a:cubicBezTo>
                  <a:pt x="9731335" y="3921065"/>
                  <a:pt x="9724887" y="3908169"/>
                  <a:pt x="9711990" y="3908169"/>
                </a:cubicBezTo>
                <a:close/>
                <a:moveTo>
                  <a:pt x="14696577" y="3907457"/>
                </a:moveTo>
                <a:cubicBezTo>
                  <a:pt x="14696577" y="3947139"/>
                  <a:pt x="14671982" y="3940525"/>
                  <a:pt x="14659685" y="3940525"/>
                </a:cubicBezTo>
                <a:cubicBezTo>
                  <a:pt x="14659685" y="3900843"/>
                  <a:pt x="14678131" y="3907457"/>
                  <a:pt x="14696577" y="3907457"/>
                </a:cubicBezTo>
                <a:close/>
                <a:moveTo>
                  <a:pt x="19034468" y="3906992"/>
                </a:moveTo>
                <a:cubicBezTo>
                  <a:pt x="19053424" y="3906992"/>
                  <a:pt x="19071332" y="3900843"/>
                  <a:pt x="19071332" y="3937736"/>
                </a:cubicBezTo>
                <a:cubicBezTo>
                  <a:pt x="19058692" y="3937736"/>
                  <a:pt x="19034468" y="3937736"/>
                  <a:pt x="19034468" y="3906992"/>
                </a:cubicBezTo>
                <a:close/>
                <a:moveTo>
                  <a:pt x="15364180" y="3890681"/>
                </a:moveTo>
                <a:cubicBezTo>
                  <a:pt x="15386718" y="3889888"/>
                  <a:pt x="15409256" y="3893067"/>
                  <a:pt x="15428808" y="3908982"/>
                </a:cubicBezTo>
                <a:cubicBezTo>
                  <a:pt x="15454876" y="3921714"/>
                  <a:pt x="15402738" y="3947181"/>
                  <a:pt x="15396222" y="3947181"/>
                </a:cubicBezTo>
                <a:cubicBezTo>
                  <a:pt x="15370154" y="3947181"/>
                  <a:pt x="15344084" y="3940814"/>
                  <a:pt x="15319102" y="3940814"/>
                </a:cubicBezTo>
                <a:cubicBezTo>
                  <a:pt x="15312586" y="3921714"/>
                  <a:pt x="15306068" y="3908982"/>
                  <a:pt x="15299550" y="3896249"/>
                </a:cubicBezTo>
                <a:cubicBezTo>
                  <a:pt x="15319102" y="3896249"/>
                  <a:pt x="15341640" y="3891475"/>
                  <a:pt x="15364180" y="3890681"/>
                </a:cubicBezTo>
                <a:close/>
                <a:moveTo>
                  <a:pt x="10209271" y="3877149"/>
                </a:moveTo>
                <a:cubicBezTo>
                  <a:pt x="10227046" y="3877149"/>
                  <a:pt x="10227046" y="3916312"/>
                  <a:pt x="10227046" y="3942420"/>
                </a:cubicBezTo>
                <a:cubicBezTo>
                  <a:pt x="10204334" y="3942420"/>
                  <a:pt x="10209271" y="3903258"/>
                  <a:pt x="10209271" y="3877149"/>
                </a:cubicBezTo>
                <a:close/>
                <a:moveTo>
                  <a:pt x="13393180" y="3877148"/>
                </a:moveTo>
                <a:cubicBezTo>
                  <a:pt x="13393180" y="3903258"/>
                  <a:pt x="13393180" y="3942419"/>
                  <a:pt x="13375218" y="3942419"/>
                </a:cubicBezTo>
                <a:cubicBezTo>
                  <a:pt x="13375218" y="3916311"/>
                  <a:pt x="13375218" y="3877148"/>
                  <a:pt x="13393180" y="3877148"/>
                </a:cubicBezTo>
                <a:close/>
                <a:moveTo>
                  <a:pt x="13806534" y="3877147"/>
                </a:moveTo>
                <a:cubicBezTo>
                  <a:pt x="13819761" y="3883296"/>
                  <a:pt x="13832988" y="3889449"/>
                  <a:pt x="13852829" y="3889449"/>
                </a:cubicBezTo>
                <a:cubicBezTo>
                  <a:pt x="13839602" y="3901742"/>
                  <a:pt x="13806534" y="3914039"/>
                  <a:pt x="13806534" y="3877147"/>
                </a:cubicBezTo>
                <a:close/>
                <a:moveTo>
                  <a:pt x="13659603" y="3877147"/>
                </a:moveTo>
                <a:cubicBezTo>
                  <a:pt x="13671578" y="3877147"/>
                  <a:pt x="13677565" y="3883567"/>
                  <a:pt x="13677565" y="3909253"/>
                </a:cubicBezTo>
                <a:cubicBezTo>
                  <a:pt x="13665590" y="3909253"/>
                  <a:pt x="13659603" y="3902832"/>
                  <a:pt x="13659603" y="3877147"/>
                </a:cubicBezTo>
                <a:close/>
                <a:moveTo>
                  <a:pt x="11792144" y="3877147"/>
                </a:moveTo>
                <a:cubicBezTo>
                  <a:pt x="11804119" y="3877147"/>
                  <a:pt x="11810106" y="3883567"/>
                  <a:pt x="11810106" y="3909253"/>
                </a:cubicBezTo>
                <a:cubicBezTo>
                  <a:pt x="11798131" y="3909253"/>
                  <a:pt x="11792144" y="3902832"/>
                  <a:pt x="11792144" y="3877147"/>
                </a:cubicBezTo>
                <a:close/>
                <a:moveTo>
                  <a:pt x="20014596" y="3877146"/>
                </a:moveTo>
                <a:cubicBezTo>
                  <a:pt x="20014596" y="3902831"/>
                  <a:pt x="20008608" y="3909252"/>
                  <a:pt x="19996632" y="3909252"/>
                </a:cubicBezTo>
                <a:cubicBezTo>
                  <a:pt x="19996632" y="3883566"/>
                  <a:pt x="20002620" y="3877146"/>
                  <a:pt x="20014596" y="3877146"/>
                </a:cubicBezTo>
                <a:close/>
                <a:moveTo>
                  <a:pt x="19564320" y="3877146"/>
                </a:moveTo>
                <a:cubicBezTo>
                  <a:pt x="19564320" y="3902831"/>
                  <a:pt x="19558332" y="3909253"/>
                  <a:pt x="19546356" y="3909253"/>
                </a:cubicBezTo>
                <a:cubicBezTo>
                  <a:pt x="19546356" y="3883566"/>
                  <a:pt x="19552344" y="3877146"/>
                  <a:pt x="19564320" y="3877146"/>
                </a:cubicBezTo>
                <a:close/>
                <a:moveTo>
                  <a:pt x="11051722" y="3874280"/>
                </a:moveTo>
                <a:cubicBezTo>
                  <a:pt x="11051722" y="3913961"/>
                  <a:pt x="11033276" y="3907348"/>
                  <a:pt x="11014830" y="3907348"/>
                </a:cubicBezTo>
                <a:cubicBezTo>
                  <a:pt x="11014830" y="3867666"/>
                  <a:pt x="11039425" y="3874280"/>
                  <a:pt x="11051722" y="3874280"/>
                </a:cubicBezTo>
                <a:close/>
                <a:moveTo>
                  <a:pt x="18615336" y="3873366"/>
                </a:moveTo>
                <a:lnTo>
                  <a:pt x="18616408" y="3875546"/>
                </a:lnTo>
                <a:cubicBezTo>
                  <a:pt x="18617828" y="3878439"/>
                  <a:pt x="18618536" y="3879886"/>
                  <a:pt x="18617472" y="3877715"/>
                </a:cubicBezTo>
                <a:close/>
                <a:moveTo>
                  <a:pt x="20396188" y="3864633"/>
                </a:moveTo>
                <a:cubicBezTo>
                  <a:pt x="20428572" y="3858203"/>
                  <a:pt x="20454484" y="3883920"/>
                  <a:pt x="20480392" y="3916069"/>
                </a:cubicBezTo>
                <a:cubicBezTo>
                  <a:pt x="20489568" y="3932144"/>
                  <a:pt x="20502252" y="3946610"/>
                  <a:pt x="20514264" y="3962547"/>
                </a:cubicBezTo>
                <a:lnTo>
                  <a:pt x="20542032" y="4014060"/>
                </a:lnTo>
                <a:lnTo>
                  <a:pt x="20543344" y="3997137"/>
                </a:lnTo>
                <a:cubicBezTo>
                  <a:pt x="20544984" y="3993123"/>
                  <a:pt x="20548264" y="3993123"/>
                  <a:pt x="20554828" y="4000079"/>
                </a:cubicBezTo>
                <a:cubicBezTo>
                  <a:pt x="20551548" y="4002756"/>
                  <a:pt x="20549908" y="4004093"/>
                  <a:pt x="20548264" y="4006367"/>
                </a:cubicBezTo>
                <a:lnTo>
                  <a:pt x="20543016" y="4015889"/>
                </a:lnTo>
                <a:lnTo>
                  <a:pt x="20544084" y="4017869"/>
                </a:lnTo>
                <a:cubicBezTo>
                  <a:pt x="20641244" y="4120742"/>
                  <a:pt x="20737324" y="4221376"/>
                  <a:pt x="20834484" y="4317819"/>
                </a:cubicBezTo>
                <a:cubicBezTo>
                  <a:pt x="20808576" y="4349967"/>
                  <a:pt x="20782668" y="4298530"/>
                  <a:pt x="20763236" y="4285671"/>
                </a:cubicBezTo>
                <a:cubicBezTo>
                  <a:pt x="20730848" y="4247094"/>
                  <a:pt x="20699540" y="4221376"/>
                  <a:pt x="20667156" y="4190300"/>
                </a:cubicBezTo>
                <a:cubicBezTo>
                  <a:pt x="20595904" y="4120742"/>
                  <a:pt x="20518176" y="4050018"/>
                  <a:pt x="20448004" y="3980365"/>
                </a:cubicBezTo>
                <a:cubicBezTo>
                  <a:pt x="20435052" y="3967506"/>
                  <a:pt x="20337892" y="3877492"/>
                  <a:pt x="20396188" y="3864633"/>
                </a:cubicBezTo>
                <a:close/>
                <a:moveTo>
                  <a:pt x="17478732" y="3848707"/>
                </a:moveTo>
                <a:cubicBezTo>
                  <a:pt x="17472116" y="3874134"/>
                  <a:pt x="17472116" y="3905917"/>
                  <a:pt x="17472116" y="3937701"/>
                </a:cubicBezTo>
                <a:cubicBezTo>
                  <a:pt x="17458892" y="3918629"/>
                  <a:pt x="17445664" y="3905917"/>
                  <a:pt x="17432436" y="3886845"/>
                </a:cubicBezTo>
                <a:cubicBezTo>
                  <a:pt x="17445664" y="3874134"/>
                  <a:pt x="17465504" y="3861420"/>
                  <a:pt x="17478732" y="3848707"/>
                </a:cubicBezTo>
                <a:close/>
                <a:moveTo>
                  <a:pt x="10507676" y="3843969"/>
                </a:moveTo>
                <a:cubicBezTo>
                  <a:pt x="10520457" y="3843969"/>
                  <a:pt x="10525783" y="3843969"/>
                  <a:pt x="10538564" y="3843969"/>
                </a:cubicBezTo>
                <a:cubicBezTo>
                  <a:pt x="10557736" y="3843969"/>
                  <a:pt x="10576908" y="3843969"/>
                  <a:pt x="10601406" y="3843969"/>
                </a:cubicBezTo>
                <a:cubicBezTo>
                  <a:pt x="10570518" y="3909239"/>
                  <a:pt x="10551346" y="3896185"/>
                  <a:pt x="10507676" y="3909239"/>
                </a:cubicBezTo>
                <a:cubicBezTo>
                  <a:pt x="10507676" y="3883129"/>
                  <a:pt x="10507676" y="3863550"/>
                  <a:pt x="10507676" y="3843969"/>
                </a:cubicBezTo>
                <a:close/>
                <a:moveTo>
                  <a:pt x="16710998" y="3843968"/>
                </a:moveTo>
                <a:cubicBezTo>
                  <a:pt x="16710998" y="3869654"/>
                  <a:pt x="16705010" y="3876075"/>
                  <a:pt x="16693034" y="3876075"/>
                </a:cubicBezTo>
                <a:cubicBezTo>
                  <a:pt x="16693034" y="3856811"/>
                  <a:pt x="16699022" y="3843968"/>
                  <a:pt x="16710998" y="3843968"/>
                </a:cubicBezTo>
                <a:close/>
                <a:moveTo>
                  <a:pt x="11090665" y="3843968"/>
                </a:moveTo>
                <a:cubicBezTo>
                  <a:pt x="11102962" y="3843968"/>
                  <a:pt x="11115260" y="3843968"/>
                  <a:pt x="11127557" y="3843968"/>
                </a:cubicBezTo>
                <a:cubicBezTo>
                  <a:pt x="11127557" y="3856811"/>
                  <a:pt x="11127557" y="3869654"/>
                  <a:pt x="11127557" y="3876075"/>
                </a:cubicBezTo>
                <a:cubicBezTo>
                  <a:pt x="11115260" y="3876075"/>
                  <a:pt x="11102962" y="3876075"/>
                  <a:pt x="11090665" y="3876075"/>
                </a:cubicBezTo>
                <a:cubicBezTo>
                  <a:pt x="11090665" y="3869654"/>
                  <a:pt x="11090665" y="3856811"/>
                  <a:pt x="11090665" y="3843968"/>
                </a:cubicBezTo>
                <a:close/>
                <a:moveTo>
                  <a:pt x="19110300" y="3843967"/>
                </a:moveTo>
                <a:cubicBezTo>
                  <a:pt x="19128916" y="3850388"/>
                  <a:pt x="19147532" y="3856810"/>
                  <a:pt x="19166144" y="3856810"/>
                </a:cubicBezTo>
                <a:cubicBezTo>
                  <a:pt x="19147532" y="3876075"/>
                  <a:pt x="19128916" y="3876075"/>
                  <a:pt x="19110300" y="3876075"/>
                </a:cubicBezTo>
                <a:cubicBezTo>
                  <a:pt x="19110300" y="3869653"/>
                  <a:pt x="19110300" y="3856810"/>
                  <a:pt x="19110300" y="3843967"/>
                </a:cubicBezTo>
                <a:close/>
                <a:moveTo>
                  <a:pt x="18924452" y="3843967"/>
                </a:moveTo>
                <a:cubicBezTo>
                  <a:pt x="18924452" y="3869654"/>
                  <a:pt x="18918464" y="3876075"/>
                  <a:pt x="18906492" y="3876075"/>
                </a:cubicBezTo>
                <a:cubicBezTo>
                  <a:pt x="18906492" y="3856811"/>
                  <a:pt x="18912476" y="3843967"/>
                  <a:pt x="18924452" y="3843967"/>
                </a:cubicBezTo>
                <a:close/>
                <a:moveTo>
                  <a:pt x="19477720" y="3827991"/>
                </a:moveTo>
                <a:cubicBezTo>
                  <a:pt x="19478540" y="3826496"/>
                  <a:pt x="19481824" y="3827991"/>
                  <a:pt x="19488388" y="3830993"/>
                </a:cubicBezTo>
                <a:cubicBezTo>
                  <a:pt x="19481824" y="3836978"/>
                  <a:pt x="19481824" y="3836978"/>
                  <a:pt x="19481824" y="3842965"/>
                </a:cubicBezTo>
                <a:cubicBezTo>
                  <a:pt x="19478540" y="3833985"/>
                  <a:pt x="19476900" y="3829490"/>
                  <a:pt x="19477720" y="3827991"/>
                </a:cubicBezTo>
                <a:close/>
                <a:moveTo>
                  <a:pt x="19294872" y="3820927"/>
                </a:moveTo>
                <a:cubicBezTo>
                  <a:pt x="19320944" y="3819253"/>
                  <a:pt x="19355708" y="3856933"/>
                  <a:pt x="19355708" y="3904526"/>
                </a:cubicBezTo>
                <a:cubicBezTo>
                  <a:pt x="19323924" y="3891836"/>
                  <a:pt x="19292140" y="3885488"/>
                  <a:pt x="19266712" y="3872797"/>
                </a:cubicBezTo>
                <a:cubicBezTo>
                  <a:pt x="19266712" y="3837102"/>
                  <a:pt x="19279228" y="3821930"/>
                  <a:pt x="19294872" y="3820927"/>
                </a:cubicBezTo>
                <a:close/>
                <a:moveTo>
                  <a:pt x="20298920" y="3812660"/>
                </a:moveTo>
                <a:cubicBezTo>
                  <a:pt x="20298920" y="3852342"/>
                  <a:pt x="20279964" y="3845728"/>
                  <a:pt x="20262056" y="3845728"/>
                </a:cubicBezTo>
                <a:cubicBezTo>
                  <a:pt x="20262056" y="3806049"/>
                  <a:pt x="20286280" y="3812660"/>
                  <a:pt x="20298920" y="3812660"/>
                </a:cubicBezTo>
                <a:close/>
                <a:moveTo>
                  <a:pt x="19906080" y="3811447"/>
                </a:moveTo>
                <a:cubicBezTo>
                  <a:pt x="19913300" y="3814753"/>
                  <a:pt x="19919724" y="3826325"/>
                  <a:pt x="19919724" y="3842863"/>
                </a:cubicBezTo>
                <a:cubicBezTo>
                  <a:pt x="19906880" y="3842863"/>
                  <a:pt x="19900460" y="3836249"/>
                  <a:pt x="19887620" y="3829633"/>
                </a:cubicBezTo>
                <a:cubicBezTo>
                  <a:pt x="19890828" y="3813101"/>
                  <a:pt x="19898856" y="3808141"/>
                  <a:pt x="19906080" y="3811447"/>
                </a:cubicBezTo>
                <a:close/>
                <a:moveTo>
                  <a:pt x="17342380" y="3810788"/>
                </a:moveTo>
                <a:cubicBezTo>
                  <a:pt x="17355148" y="3830373"/>
                  <a:pt x="17380684" y="3843424"/>
                  <a:pt x="17393452" y="3856477"/>
                </a:cubicBezTo>
                <a:cubicBezTo>
                  <a:pt x="17367916" y="3869531"/>
                  <a:pt x="17342380" y="3876057"/>
                  <a:pt x="17342380" y="3810788"/>
                </a:cubicBezTo>
                <a:close/>
                <a:moveTo>
                  <a:pt x="19020248" y="3810787"/>
                </a:moveTo>
                <a:cubicBezTo>
                  <a:pt x="19045024" y="3810787"/>
                  <a:pt x="19070876" y="3810787"/>
                  <a:pt x="19090268" y="3810787"/>
                </a:cubicBezTo>
                <a:cubicBezTo>
                  <a:pt x="19083804" y="3830373"/>
                  <a:pt x="19077340" y="3856477"/>
                  <a:pt x="19070876" y="3876057"/>
                </a:cubicBezTo>
                <a:cubicBezTo>
                  <a:pt x="19052564" y="3856477"/>
                  <a:pt x="19038560" y="3830373"/>
                  <a:pt x="19020248" y="3810787"/>
                </a:cubicBezTo>
                <a:close/>
                <a:moveTo>
                  <a:pt x="14204671" y="3810787"/>
                </a:moveTo>
                <a:cubicBezTo>
                  <a:pt x="14216646" y="3810787"/>
                  <a:pt x="14222633" y="3823628"/>
                  <a:pt x="14222633" y="3842894"/>
                </a:cubicBezTo>
                <a:cubicBezTo>
                  <a:pt x="14210658" y="3842894"/>
                  <a:pt x="14204671" y="3836473"/>
                  <a:pt x="14204671" y="3810787"/>
                </a:cubicBezTo>
                <a:close/>
                <a:moveTo>
                  <a:pt x="13862317" y="3810787"/>
                </a:moveTo>
                <a:cubicBezTo>
                  <a:pt x="13862317" y="3830053"/>
                  <a:pt x="13862317" y="3842894"/>
                  <a:pt x="13849192" y="3842894"/>
                </a:cubicBezTo>
                <a:cubicBezTo>
                  <a:pt x="13849192" y="3823628"/>
                  <a:pt x="13849192" y="3810787"/>
                  <a:pt x="13862317" y="3810787"/>
                </a:cubicBezTo>
                <a:close/>
                <a:moveTo>
                  <a:pt x="11189200" y="3810787"/>
                </a:moveTo>
                <a:cubicBezTo>
                  <a:pt x="11189200" y="3836473"/>
                  <a:pt x="11183213" y="3842894"/>
                  <a:pt x="11171238" y="3842894"/>
                </a:cubicBezTo>
                <a:cubicBezTo>
                  <a:pt x="11171238" y="3823628"/>
                  <a:pt x="11177225" y="3810787"/>
                  <a:pt x="11189200" y="3810787"/>
                </a:cubicBezTo>
                <a:close/>
                <a:moveTo>
                  <a:pt x="15108870" y="3810786"/>
                </a:moveTo>
                <a:cubicBezTo>
                  <a:pt x="15108870" y="3830053"/>
                  <a:pt x="15108870" y="3842893"/>
                  <a:pt x="15095742" y="3842893"/>
                </a:cubicBezTo>
                <a:cubicBezTo>
                  <a:pt x="15095742" y="3823627"/>
                  <a:pt x="15095742" y="3810786"/>
                  <a:pt x="15108870" y="3810786"/>
                </a:cubicBezTo>
                <a:close/>
                <a:moveTo>
                  <a:pt x="14811358" y="3806045"/>
                </a:moveTo>
                <a:cubicBezTo>
                  <a:pt x="14863496" y="3806045"/>
                  <a:pt x="14914548" y="3806045"/>
                  <a:pt x="14966686" y="3812193"/>
                </a:cubicBezTo>
                <a:cubicBezTo>
                  <a:pt x="14922151" y="3824490"/>
                  <a:pt x="14876530" y="3830644"/>
                  <a:pt x="14824392" y="3842937"/>
                </a:cubicBezTo>
                <a:cubicBezTo>
                  <a:pt x="14817875" y="3830644"/>
                  <a:pt x="14817875" y="3818342"/>
                  <a:pt x="14811358" y="3806045"/>
                </a:cubicBezTo>
                <a:close/>
                <a:moveTo>
                  <a:pt x="13142458" y="3804832"/>
                </a:moveTo>
                <a:cubicBezTo>
                  <a:pt x="13147069" y="3801528"/>
                  <a:pt x="13151681" y="3806489"/>
                  <a:pt x="13160904" y="3816408"/>
                </a:cubicBezTo>
                <a:cubicBezTo>
                  <a:pt x="13148607" y="3823022"/>
                  <a:pt x="13136309" y="3836250"/>
                  <a:pt x="13124012" y="3842863"/>
                </a:cubicBezTo>
                <a:cubicBezTo>
                  <a:pt x="13133235" y="3819715"/>
                  <a:pt x="13137846" y="3808142"/>
                  <a:pt x="13142458" y="3804832"/>
                </a:cubicBezTo>
                <a:close/>
                <a:moveTo>
                  <a:pt x="15147386" y="3796570"/>
                </a:moveTo>
                <a:cubicBezTo>
                  <a:pt x="15160420" y="3822227"/>
                  <a:pt x="15173456" y="3847888"/>
                  <a:pt x="15193006" y="3841474"/>
                </a:cubicBezTo>
                <a:cubicBezTo>
                  <a:pt x="15212558" y="3835060"/>
                  <a:pt x="15232110" y="3854302"/>
                  <a:pt x="15219076" y="3886373"/>
                </a:cubicBezTo>
                <a:cubicBezTo>
                  <a:pt x="15206042" y="3937694"/>
                  <a:pt x="15153904" y="3905620"/>
                  <a:pt x="15128922" y="3905620"/>
                </a:cubicBezTo>
                <a:cubicBezTo>
                  <a:pt x="15135438" y="3867130"/>
                  <a:pt x="15140870" y="3828636"/>
                  <a:pt x="15147386" y="3796570"/>
                </a:cubicBezTo>
                <a:close/>
                <a:moveTo>
                  <a:pt x="11317119" y="3796569"/>
                </a:moveTo>
                <a:cubicBezTo>
                  <a:pt x="11279200" y="3809796"/>
                  <a:pt x="11241282" y="3823022"/>
                  <a:pt x="11204417" y="3842863"/>
                </a:cubicBezTo>
                <a:cubicBezTo>
                  <a:pt x="11210737" y="3829633"/>
                  <a:pt x="11217056" y="3816408"/>
                  <a:pt x="11222323" y="3803181"/>
                </a:cubicBezTo>
                <a:cubicBezTo>
                  <a:pt x="11253921" y="3796569"/>
                  <a:pt x="11285520" y="3796569"/>
                  <a:pt x="11317119" y="3796569"/>
                </a:cubicBezTo>
                <a:close/>
                <a:moveTo>
                  <a:pt x="19875040" y="3794722"/>
                </a:moveTo>
                <a:cubicBezTo>
                  <a:pt x="19876680" y="3793143"/>
                  <a:pt x="19879964" y="3794459"/>
                  <a:pt x="19886528" y="3797092"/>
                </a:cubicBezTo>
                <a:cubicBezTo>
                  <a:pt x="19879964" y="3803411"/>
                  <a:pt x="19879964" y="3803411"/>
                  <a:pt x="19873400" y="3809732"/>
                </a:cubicBezTo>
                <a:cubicBezTo>
                  <a:pt x="19873400" y="3800778"/>
                  <a:pt x="19873400" y="3796301"/>
                  <a:pt x="19875040" y="3794722"/>
                </a:cubicBezTo>
                <a:close/>
                <a:moveTo>
                  <a:pt x="15032314" y="3791826"/>
                </a:moveTo>
                <a:cubicBezTo>
                  <a:pt x="15050930" y="3797257"/>
                  <a:pt x="15075748" y="3803773"/>
                  <a:pt x="15075748" y="3842876"/>
                </a:cubicBezTo>
                <a:cubicBezTo>
                  <a:pt x="15057134" y="3842876"/>
                  <a:pt x="15038520" y="3842876"/>
                  <a:pt x="15019906" y="3842876"/>
                </a:cubicBezTo>
                <a:cubicBezTo>
                  <a:pt x="15019906" y="3823324"/>
                  <a:pt x="15026110" y="3803773"/>
                  <a:pt x="15032314" y="3791826"/>
                </a:cubicBezTo>
                <a:close/>
                <a:moveTo>
                  <a:pt x="13056578" y="3787095"/>
                </a:moveTo>
                <a:cubicBezTo>
                  <a:pt x="13056578" y="3831922"/>
                  <a:pt x="13050114" y="3844725"/>
                  <a:pt x="13017789" y="3851127"/>
                </a:cubicBezTo>
                <a:cubicBezTo>
                  <a:pt x="12978999" y="3857532"/>
                  <a:pt x="12940210" y="3857532"/>
                  <a:pt x="12901420" y="3863935"/>
                </a:cubicBezTo>
                <a:cubicBezTo>
                  <a:pt x="12824918" y="3870337"/>
                  <a:pt x="12747339" y="3883144"/>
                  <a:pt x="12669760" y="3889551"/>
                </a:cubicBezTo>
                <a:cubicBezTo>
                  <a:pt x="12586793" y="3902355"/>
                  <a:pt x="12502749" y="3908758"/>
                  <a:pt x="12426247" y="3921564"/>
                </a:cubicBezTo>
                <a:cubicBezTo>
                  <a:pt x="12387458" y="3921564"/>
                  <a:pt x="12348668" y="3927966"/>
                  <a:pt x="12309879" y="3934373"/>
                </a:cubicBezTo>
                <a:cubicBezTo>
                  <a:pt x="12293716" y="3934373"/>
                  <a:pt x="12277554" y="3932775"/>
                  <a:pt x="12261526" y="3933574"/>
                </a:cubicBezTo>
                <a:lnTo>
                  <a:pt x="12242336" y="3936380"/>
                </a:lnTo>
                <a:lnTo>
                  <a:pt x="12252503" y="3918460"/>
                </a:lnTo>
                <a:cubicBezTo>
                  <a:pt x="12267655" y="3901954"/>
                  <a:pt x="12288868" y="3900753"/>
                  <a:pt x="12303414" y="3895951"/>
                </a:cubicBezTo>
                <a:cubicBezTo>
                  <a:pt x="12335738" y="3895951"/>
                  <a:pt x="12368063" y="3889551"/>
                  <a:pt x="12400388" y="3883144"/>
                </a:cubicBezTo>
                <a:cubicBezTo>
                  <a:pt x="12470424" y="3870337"/>
                  <a:pt x="12548004" y="3863935"/>
                  <a:pt x="12619118" y="3851127"/>
                </a:cubicBezTo>
                <a:cubicBezTo>
                  <a:pt x="12766734" y="3825512"/>
                  <a:pt x="12907885" y="3806306"/>
                  <a:pt x="13056578" y="3787095"/>
                </a:cubicBezTo>
                <a:close/>
                <a:moveTo>
                  <a:pt x="20109388" y="3787086"/>
                </a:moveTo>
                <a:cubicBezTo>
                  <a:pt x="20109388" y="3807560"/>
                  <a:pt x="20103400" y="3814385"/>
                  <a:pt x="20091424" y="3814385"/>
                </a:cubicBezTo>
                <a:cubicBezTo>
                  <a:pt x="20091424" y="3795048"/>
                  <a:pt x="20097412" y="3787086"/>
                  <a:pt x="20109388" y="3787086"/>
                </a:cubicBezTo>
                <a:close/>
                <a:moveTo>
                  <a:pt x="13090307" y="3783594"/>
                </a:moveTo>
                <a:cubicBezTo>
                  <a:pt x="13097943" y="3781829"/>
                  <a:pt x="13107159" y="3784816"/>
                  <a:pt x="13113478" y="3784816"/>
                </a:cubicBezTo>
                <a:cubicBezTo>
                  <a:pt x="13113478" y="3823915"/>
                  <a:pt x="13088200" y="3810883"/>
                  <a:pt x="13076614" y="3810883"/>
                </a:cubicBezTo>
                <a:cubicBezTo>
                  <a:pt x="13076614" y="3791875"/>
                  <a:pt x="13082670" y="3785358"/>
                  <a:pt x="13090307" y="3783594"/>
                </a:cubicBezTo>
                <a:close/>
                <a:moveTo>
                  <a:pt x="12255999" y="3775756"/>
                </a:moveTo>
                <a:cubicBezTo>
                  <a:pt x="12280581" y="3777226"/>
                  <a:pt x="12307567" y="3786578"/>
                  <a:pt x="12317186" y="3786578"/>
                </a:cubicBezTo>
                <a:cubicBezTo>
                  <a:pt x="12317186" y="3857118"/>
                  <a:pt x="12228479" y="3812228"/>
                  <a:pt x="12209241" y="3812228"/>
                </a:cubicBezTo>
                <a:cubicBezTo>
                  <a:pt x="12209241" y="3780699"/>
                  <a:pt x="12231418" y="3774286"/>
                  <a:pt x="12255999" y="3775756"/>
                </a:cubicBezTo>
                <a:close/>
                <a:moveTo>
                  <a:pt x="11753201" y="3755783"/>
                </a:moveTo>
                <a:cubicBezTo>
                  <a:pt x="11753201" y="3795463"/>
                  <a:pt x="11734755" y="3787748"/>
                  <a:pt x="11716309" y="3787748"/>
                </a:cubicBezTo>
                <a:cubicBezTo>
                  <a:pt x="11716309" y="3749170"/>
                  <a:pt x="11734755" y="3755783"/>
                  <a:pt x="11753201" y="3755783"/>
                </a:cubicBezTo>
                <a:close/>
                <a:moveTo>
                  <a:pt x="10051604" y="3754495"/>
                </a:moveTo>
                <a:cubicBezTo>
                  <a:pt x="10051604" y="3773837"/>
                  <a:pt x="10058053" y="3785658"/>
                  <a:pt x="10070949" y="3785658"/>
                </a:cubicBezTo>
                <a:cubicBezTo>
                  <a:pt x="10070949" y="3767389"/>
                  <a:pt x="10064501" y="3754495"/>
                  <a:pt x="10051604" y="3754495"/>
                </a:cubicBezTo>
                <a:close/>
                <a:moveTo>
                  <a:pt x="9904367" y="3754495"/>
                </a:moveTo>
                <a:cubicBezTo>
                  <a:pt x="9897918" y="3767389"/>
                  <a:pt x="9891470" y="3785658"/>
                  <a:pt x="9885021" y="3804998"/>
                </a:cubicBezTo>
                <a:cubicBezTo>
                  <a:pt x="9878573" y="3798554"/>
                  <a:pt x="9865676" y="3798554"/>
                  <a:pt x="9852780" y="3798554"/>
                </a:cubicBezTo>
                <a:cubicBezTo>
                  <a:pt x="9814089" y="3798554"/>
                  <a:pt x="9770026" y="3817897"/>
                  <a:pt x="9750680" y="3875928"/>
                </a:cubicBezTo>
                <a:cubicBezTo>
                  <a:pt x="9807641" y="3863039"/>
                  <a:pt x="10000017" y="3908169"/>
                  <a:pt x="10000017" y="3754495"/>
                </a:cubicBezTo>
                <a:cubicBezTo>
                  <a:pt x="9968850" y="3754495"/>
                  <a:pt x="9936608" y="3754495"/>
                  <a:pt x="9904367" y="3754495"/>
                </a:cubicBezTo>
                <a:close/>
                <a:moveTo>
                  <a:pt x="14659685" y="3753910"/>
                </a:moveTo>
                <a:cubicBezTo>
                  <a:pt x="14698162" y="3753910"/>
                  <a:pt x="14729157" y="3753910"/>
                  <a:pt x="14767633" y="3753910"/>
                </a:cubicBezTo>
                <a:cubicBezTo>
                  <a:pt x="14767633" y="3804294"/>
                  <a:pt x="14729157" y="3804294"/>
                  <a:pt x="14717400" y="3842889"/>
                </a:cubicBezTo>
                <a:cubicBezTo>
                  <a:pt x="14698162" y="3810728"/>
                  <a:pt x="14672511" y="3792503"/>
                  <a:pt x="14659685" y="3753910"/>
                </a:cubicBezTo>
                <a:close/>
                <a:moveTo>
                  <a:pt x="10527822" y="3753909"/>
                </a:moveTo>
                <a:cubicBezTo>
                  <a:pt x="10544607" y="3753909"/>
                  <a:pt x="10544607" y="3784453"/>
                  <a:pt x="10544607" y="3809732"/>
                </a:cubicBezTo>
                <a:cubicBezTo>
                  <a:pt x="10521898" y="3809732"/>
                  <a:pt x="10527822" y="3778134"/>
                  <a:pt x="10527822" y="3753909"/>
                </a:cubicBezTo>
                <a:close/>
                <a:moveTo>
                  <a:pt x="13203590" y="3753907"/>
                </a:moveTo>
                <a:cubicBezTo>
                  <a:pt x="13203590" y="3773811"/>
                  <a:pt x="13197603" y="3785977"/>
                  <a:pt x="13185628" y="3785977"/>
                </a:cubicBezTo>
                <a:cubicBezTo>
                  <a:pt x="13185628" y="3760541"/>
                  <a:pt x="13191615" y="3753907"/>
                  <a:pt x="13203590" y="3753907"/>
                </a:cubicBezTo>
                <a:close/>
                <a:moveTo>
                  <a:pt x="12413050" y="3753907"/>
                </a:moveTo>
                <a:cubicBezTo>
                  <a:pt x="12425025" y="3753907"/>
                  <a:pt x="12431012" y="3760542"/>
                  <a:pt x="12431012" y="3785977"/>
                </a:cubicBezTo>
                <a:cubicBezTo>
                  <a:pt x="12419037" y="3785977"/>
                  <a:pt x="12413050" y="3773812"/>
                  <a:pt x="12413050" y="3753907"/>
                </a:cubicBezTo>
                <a:close/>
                <a:moveTo>
                  <a:pt x="20190964" y="3753906"/>
                </a:moveTo>
                <a:cubicBezTo>
                  <a:pt x="20203260" y="3760541"/>
                  <a:pt x="20215556" y="3760541"/>
                  <a:pt x="20227856" y="3767177"/>
                </a:cubicBezTo>
                <a:cubicBezTo>
                  <a:pt x="20215556" y="3785976"/>
                  <a:pt x="20190964" y="3785976"/>
                  <a:pt x="20190964" y="3753906"/>
                </a:cubicBezTo>
                <a:close/>
                <a:moveTo>
                  <a:pt x="14578219" y="3744712"/>
                </a:moveTo>
                <a:cubicBezTo>
                  <a:pt x="14595603" y="3744851"/>
                  <a:pt x="14615471" y="3752891"/>
                  <a:pt x="14625405" y="3752891"/>
                </a:cubicBezTo>
                <a:cubicBezTo>
                  <a:pt x="14625405" y="3809711"/>
                  <a:pt x="14565801" y="3783981"/>
                  <a:pt x="14545933" y="3783981"/>
                </a:cubicBezTo>
                <a:cubicBezTo>
                  <a:pt x="14545933" y="3752355"/>
                  <a:pt x="14560834" y="3744581"/>
                  <a:pt x="14578219" y="3744712"/>
                </a:cubicBezTo>
                <a:close/>
                <a:moveTo>
                  <a:pt x="10862658" y="3741860"/>
                </a:moveTo>
                <a:cubicBezTo>
                  <a:pt x="10864155" y="3742629"/>
                  <a:pt x="10865651" y="3747250"/>
                  <a:pt x="10871639" y="3753396"/>
                </a:cubicBezTo>
                <a:cubicBezTo>
                  <a:pt x="10865651" y="3756469"/>
                  <a:pt x="10864155" y="3761081"/>
                  <a:pt x="10862658" y="3762618"/>
                </a:cubicBezTo>
                <a:lnTo>
                  <a:pt x="10861546" y="3762390"/>
                </a:lnTo>
                <a:lnTo>
                  <a:pt x="10866815" y="3766549"/>
                </a:lnTo>
                <a:cubicBezTo>
                  <a:pt x="10866815" y="3841332"/>
                  <a:pt x="10796641" y="3822372"/>
                  <a:pt x="10757776" y="3828686"/>
                </a:cubicBezTo>
                <a:cubicBezTo>
                  <a:pt x="10738343" y="3835014"/>
                  <a:pt x="10725388" y="3847652"/>
                  <a:pt x="10705955" y="3847652"/>
                </a:cubicBezTo>
                <a:cubicBezTo>
                  <a:pt x="10680045" y="3847652"/>
                  <a:pt x="10680045" y="3809734"/>
                  <a:pt x="10673567" y="3784455"/>
                </a:cubicBezTo>
                <a:cubicBezTo>
                  <a:pt x="10712433" y="3778136"/>
                  <a:pt x="10751298" y="3772868"/>
                  <a:pt x="10790164" y="3760229"/>
                </a:cubicBezTo>
                <a:cubicBezTo>
                  <a:pt x="10803119" y="3757070"/>
                  <a:pt x="10815804" y="3750751"/>
                  <a:pt x="10828490" y="3749173"/>
                </a:cubicBezTo>
                <a:cubicBezTo>
                  <a:pt x="10834833" y="3748383"/>
                  <a:pt x="10841175" y="3748777"/>
                  <a:pt x="10847551" y="3751343"/>
                </a:cubicBezTo>
                <a:lnTo>
                  <a:pt x="10858232" y="3759773"/>
                </a:lnTo>
                <a:lnTo>
                  <a:pt x="10853677" y="3753396"/>
                </a:lnTo>
                <a:cubicBezTo>
                  <a:pt x="10859665" y="3744163"/>
                  <a:pt x="10861161" y="3741094"/>
                  <a:pt x="10862658" y="3741860"/>
                </a:cubicBezTo>
                <a:close/>
                <a:moveTo>
                  <a:pt x="12579528" y="3737177"/>
                </a:moveTo>
                <a:cubicBezTo>
                  <a:pt x="12595653" y="3733998"/>
                  <a:pt x="12615003" y="3740631"/>
                  <a:pt x="12627903" y="3747276"/>
                </a:cubicBezTo>
                <a:cubicBezTo>
                  <a:pt x="12634353" y="3747276"/>
                  <a:pt x="12653703" y="3779344"/>
                  <a:pt x="12634353" y="3785980"/>
                </a:cubicBezTo>
                <a:cubicBezTo>
                  <a:pt x="12608553" y="3785980"/>
                  <a:pt x="12576303" y="3785980"/>
                  <a:pt x="12550503" y="3785980"/>
                </a:cubicBezTo>
                <a:cubicBezTo>
                  <a:pt x="12550503" y="3753354"/>
                  <a:pt x="12563403" y="3740354"/>
                  <a:pt x="12579528" y="3737177"/>
                </a:cubicBezTo>
                <a:close/>
                <a:moveTo>
                  <a:pt x="12489276" y="3730208"/>
                </a:moveTo>
                <a:cubicBezTo>
                  <a:pt x="12495661" y="3749169"/>
                  <a:pt x="12502045" y="3768127"/>
                  <a:pt x="12502045" y="3786033"/>
                </a:cubicBezTo>
                <a:cubicBezTo>
                  <a:pt x="12482892" y="3786033"/>
                  <a:pt x="12470123" y="3786033"/>
                  <a:pt x="12450970" y="3786033"/>
                </a:cubicBezTo>
                <a:cubicBezTo>
                  <a:pt x="12450970" y="3749169"/>
                  <a:pt x="12476507" y="3736528"/>
                  <a:pt x="12489276" y="3730208"/>
                </a:cubicBezTo>
                <a:close/>
                <a:moveTo>
                  <a:pt x="20472400" y="3726129"/>
                </a:moveTo>
                <a:cubicBezTo>
                  <a:pt x="20480852" y="3729434"/>
                  <a:pt x="20488540" y="3741006"/>
                  <a:pt x="20488540" y="3757544"/>
                </a:cubicBezTo>
                <a:cubicBezTo>
                  <a:pt x="20476240" y="3750932"/>
                  <a:pt x="20463944" y="3744311"/>
                  <a:pt x="20451648" y="3744311"/>
                </a:cubicBezTo>
                <a:cubicBezTo>
                  <a:pt x="20454720" y="3727782"/>
                  <a:pt x="20463944" y="3722821"/>
                  <a:pt x="20472400" y="3726129"/>
                </a:cubicBezTo>
                <a:close/>
                <a:moveTo>
                  <a:pt x="17167872" y="3720734"/>
                </a:moveTo>
                <a:cubicBezTo>
                  <a:pt x="17187260" y="3727115"/>
                  <a:pt x="17224964" y="3720734"/>
                  <a:pt x="17237892" y="3752638"/>
                </a:cubicBezTo>
                <a:cubicBezTo>
                  <a:pt x="17244352" y="3771779"/>
                  <a:pt x="17244352" y="3808997"/>
                  <a:pt x="17263744" y="3808997"/>
                </a:cubicBezTo>
                <a:cubicBezTo>
                  <a:pt x="17263744" y="3796236"/>
                  <a:pt x="17270208" y="3727115"/>
                  <a:pt x="17283132" y="3759018"/>
                </a:cubicBezTo>
                <a:cubicBezTo>
                  <a:pt x="17292828" y="3777628"/>
                  <a:pt x="17300908" y="3799692"/>
                  <a:pt x="17309792" y="3821890"/>
                </a:cubicBezTo>
                <a:lnTo>
                  <a:pt x="17335576" y="3873991"/>
                </a:lnTo>
                <a:lnTo>
                  <a:pt x="17340136" y="3858185"/>
                </a:lnTo>
                <a:cubicBezTo>
                  <a:pt x="17340136" y="3864334"/>
                  <a:pt x="17346124" y="3870482"/>
                  <a:pt x="17346124" y="3876632"/>
                </a:cubicBezTo>
                <a:lnTo>
                  <a:pt x="17339648" y="3882224"/>
                </a:lnTo>
                <a:lnTo>
                  <a:pt x="17341300" y="3885561"/>
                </a:lnTo>
                <a:cubicBezTo>
                  <a:pt x="17270208" y="3885561"/>
                  <a:pt x="17199112" y="3847282"/>
                  <a:pt x="17129092" y="3828133"/>
                </a:cubicBezTo>
                <a:cubicBezTo>
                  <a:pt x="17135556" y="3802616"/>
                  <a:pt x="17154944" y="3808997"/>
                  <a:pt x="17167872" y="3808997"/>
                </a:cubicBezTo>
                <a:cubicBezTo>
                  <a:pt x="17167872" y="3777093"/>
                  <a:pt x="17167872" y="3752638"/>
                  <a:pt x="17167872" y="3720734"/>
                </a:cubicBezTo>
                <a:close/>
                <a:moveTo>
                  <a:pt x="19412648" y="3720728"/>
                </a:moveTo>
                <a:cubicBezTo>
                  <a:pt x="19412648" y="3739992"/>
                  <a:pt x="19406660" y="3752839"/>
                  <a:pt x="19394688" y="3752839"/>
                </a:cubicBezTo>
                <a:cubicBezTo>
                  <a:pt x="19394688" y="3733571"/>
                  <a:pt x="19400672" y="3720728"/>
                  <a:pt x="19412648" y="3720728"/>
                </a:cubicBezTo>
                <a:close/>
                <a:moveTo>
                  <a:pt x="17304464" y="3720728"/>
                </a:moveTo>
                <a:cubicBezTo>
                  <a:pt x="17317592" y="3720728"/>
                  <a:pt x="17317592" y="3733571"/>
                  <a:pt x="17317592" y="3752840"/>
                </a:cubicBezTo>
                <a:cubicBezTo>
                  <a:pt x="17304464" y="3752840"/>
                  <a:pt x="17304464" y="3739992"/>
                  <a:pt x="17304464" y="3720728"/>
                </a:cubicBezTo>
                <a:close/>
                <a:moveTo>
                  <a:pt x="12715339" y="3720728"/>
                </a:moveTo>
                <a:cubicBezTo>
                  <a:pt x="12715339" y="3727151"/>
                  <a:pt x="12715339" y="3739992"/>
                  <a:pt x="12715339" y="3752840"/>
                </a:cubicBezTo>
                <a:cubicBezTo>
                  <a:pt x="12690060" y="3752840"/>
                  <a:pt x="12665835" y="3752840"/>
                  <a:pt x="12640557" y="3752840"/>
                </a:cubicBezTo>
                <a:cubicBezTo>
                  <a:pt x="12665835" y="3739992"/>
                  <a:pt x="12690060" y="3727151"/>
                  <a:pt x="12715339" y="3720728"/>
                </a:cubicBezTo>
                <a:close/>
                <a:moveTo>
                  <a:pt x="11511512" y="3720728"/>
                </a:moveTo>
                <a:cubicBezTo>
                  <a:pt x="11544580" y="3720728"/>
                  <a:pt x="11531353" y="3777550"/>
                  <a:pt x="11531353" y="3809713"/>
                </a:cubicBezTo>
                <a:cubicBezTo>
                  <a:pt x="11498285" y="3809713"/>
                  <a:pt x="11511512" y="3752893"/>
                  <a:pt x="11511512" y="3720728"/>
                </a:cubicBezTo>
                <a:close/>
                <a:moveTo>
                  <a:pt x="19110300" y="3720727"/>
                </a:moveTo>
                <a:cubicBezTo>
                  <a:pt x="19162440" y="3746801"/>
                  <a:pt x="19214576" y="3772865"/>
                  <a:pt x="19265624" y="3797848"/>
                </a:cubicBezTo>
                <a:cubicBezTo>
                  <a:pt x="19247160" y="3823915"/>
                  <a:pt x="19221092" y="3810883"/>
                  <a:pt x="19201540" y="3804364"/>
                </a:cubicBezTo>
                <a:cubicBezTo>
                  <a:pt x="19168956" y="3792417"/>
                  <a:pt x="19142888" y="3792417"/>
                  <a:pt x="19110300" y="3784814"/>
                </a:cubicBezTo>
                <a:cubicBezTo>
                  <a:pt x="19110300" y="3766349"/>
                  <a:pt x="19110300" y="3740276"/>
                  <a:pt x="19110300" y="3720727"/>
                </a:cubicBezTo>
                <a:close/>
                <a:moveTo>
                  <a:pt x="14456004" y="3720727"/>
                </a:moveTo>
                <a:cubicBezTo>
                  <a:pt x="14475359" y="3752794"/>
                  <a:pt x="14501166" y="3752794"/>
                  <a:pt x="14525898" y="3752794"/>
                </a:cubicBezTo>
                <a:cubicBezTo>
                  <a:pt x="14525898" y="3828672"/>
                  <a:pt x="14430197" y="3791268"/>
                  <a:pt x="14404391" y="3783788"/>
                </a:cubicBezTo>
                <a:cubicBezTo>
                  <a:pt x="14359229" y="3772030"/>
                  <a:pt x="14320519" y="3772030"/>
                  <a:pt x="14276432" y="3765618"/>
                </a:cubicBezTo>
                <a:cubicBezTo>
                  <a:pt x="14237722" y="3765618"/>
                  <a:pt x="14199012" y="3777374"/>
                  <a:pt x="14166753" y="3733553"/>
                </a:cubicBezTo>
                <a:cubicBezTo>
                  <a:pt x="14263529" y="3727140"/>
                  <a:pt x="14359229" y="3720727"/>
                  <a:pt x="14456004" y="3720727"/>
                </a:cubicBezTo>
                <a:close/>
                <a:moveTo>
                  <a:pt x="10937934" y="3720725"/>
                </a:moveTo>
                <a:cubicBezTo>
                  <a:pt x="10937934" y="3727110"/>
                  <a:pt x="10937934" y="3739877"/>
                  <a:pt x="10937934" y="3752649"/>
                </a:cubicBezTo>
                <a:cubicBezTo>
                  <a:pt x="10918833" y="3752649"/>
                  <a:pt x="10886999" y="3771802"/>
                  <a:pt x="10867899" y="3739877"/>
                </a:cubicBezTo>
                <a:cubicBezTo>
                  <a:pt x="10886999" y="3727110"/>
                  <a:pt x="10912467" y="3727110"/>
                  <a:pt x="10937934" y="3720725"/>
                </a:cubicBezTo>
                <a:close/>
                <a:moveTo>
                  <a:pt x="11603274" y="3718975"/>
                </a:moveTo>
                <a:cubicBezTo>
                  <a:pt x="11605426" y="3719276"/>
                  <a:pt x="11608045" y="3720881"/>
                  <a:pt x="11611039" y="3724092"/>
                </a:cubicBezTo>
                <a:cubicBezTo>
                  <a:pt x="11608046" y="3724092"/>
                  <a:pt x="11606549" y="3725697"/>
                  <a:pt x="11605052" y="3728908"/>
                </a:cubicBezTo>
                <a:lnTo>
                  <a:pt x="11600859" y="3739025"/>
                </a:lnTo>
                <a:lnTo>
                  <a:pt x="11600964" y="3739320"/>
                </a:lnTo>
                <a:cubicBezTo>
                  <a:pt x="11605174" y="3760474"/>
                  <a:pt x="11601806" y="3785980"/>
                  <a:pt x="11588335" y="3785980"/>
                </a:cubicBezTo>
                <a:cubicBezTo>
                  <a:pt x="11588335" y="3767179"/>
                  <a:pt x="11588335" y="3740632"/>
                  <a:pt x="11594322" y="3720727"/>
                </a:cubicBezTo>
                <a:lnTo>
                  <a:pt x="11598706" y="3733000"/>
                </a:lnTo>
                <a:lnTo>
                  <a:pt x="11598316" y="3721684"/>
                </a:lnTo>
                <a:cubicBezTo>
                  <a:pt x="11599438" y="3719677"/>
                  <a:pt x="11601122" y="3718674"/>
                  <a:pt x="11603274" y="3718975"/>
                </a:cubicBezTo>
                <a:close/>
                <a:moveTo>
                  <a:pt x="20432176" y="3697181"/>
                </a:moveTo>
                <a:cubicBezTo>
                  <a:pt x="20438324" y="3698786"/>
                  <a:pt x="20444472" y="3703602"/>
                  <a:pt x="20450620" y="3706811"/>
                </a:cubicBezTo>
                <a:cubicBezTo>
                  <a:pt x="20444472" y="3706811"/>
                  <a:pt x="20444472" y="3713233"/>
                  <a:pt x="20444472" y="3719654"/>
                </a:cubicBezTo>
                <a:cubicBezTo>
                  <a:pt x="20432176" y="3713233"/>
                  <a:pt x="20426028" y="3706811"/>
                  <a:pt x="20413728" y="3706811"/>
                </a:cubicBezTo>
                <a:cubicBezTo>
                  <a:pt x="20419880" y="3697181"/>
                  <a:pt x="20426028" y="3695575"/>
                  <a:pt x="20432176" y="3697181"/>
                </a:cubicBezTo>
                <a:close/>
                <a:moveTo>
                  <a:pt x="19753880" y="3689422"/>
                </a:moveTo>
                <a:cubicBezTo>
                  <a:pt x="19753880" y="3729102"/>
                  <a:pt x="19729288" y="3722488"/>
                  <a:pt x="19716988" y="3722488"/>
                </a:cubicBezTo>
                <a:cubicBezTo>
                  <a:pt x="19716988" y="3682808"/>
                  <a:pt x="19741584" y="3689422"/>
                  <a:pt x="19753880" y="3689422"/>
                </a:cubicBezTo>
                <a:close/>
                <a:moveTo>
                  <a:pt x="19265724" y="3687553"/>
                </a:moveTo>
                <a:cubicBezTo>
                  <a:pt x="19265724" y="3713233"/>
                  <a:pt x="19253876" y="3719655"/>
                  <a:pt x="19243016" y="3719655"/>
                </a:cubicBezTo>
                <a:cubicBezTo>
                  <a:pt x="19243016" y="3693972"/>
                  <a:pt x="19253876" y="3687553"/>
                  <a:pt x="19265724" y="3687553"/>
                </a:cubicBezTo>
                <a:close/>
                <a:moveTo>
                  <a:pt x="17076872" y="3687553"/>
                </a:moveTo>
                <a:cubicBezTo>
                  <a:pt x="17076872" y="3719982"/>
                  <a:pt x="17070496" y="3752414"/>
                  <a:pt x="17076872" y="3777274"/>
                </a:cubicBezTo>
                <a:cubicBezTo>
                  <a:pt x="17089620" y="3809704"/>
                  <a:pt x="17102368" y="3700525"/>
                  <a:pt x="17102368" y="3694039"/>
                </a:cubicBezTo>
                <a:cubicBezTo>
                  <a:pt x="17121492" y="3707009"/>
                  <a:pt x="17134240" y="3719982"/>
                  <a:pt x="17146988" y="3732953"/>
                </a:cubicBezTo>
                <a:cubicBezTo>
                  <a:pt x="17140612" y="3745931"/>
                  <a:pt x="17127864" y="3752414"/>
                  <a:pt x="17127864" y="3771870"/>
                </a:cubicBezTo>
                <a:cubicBezTo>
                  <a:pt x="17121492" y="3791327"/>
                  <a:pt x="17127864" y="3791327"/>
                  <a:pt x="17121492" y="3809704"/>
                </a:cubicBezTo>
                <a:cubicBezTo>
                  <a:pt x="17064124" y="3791327"/>
                  <a:pt x="17013132" y="3777274"/>
                  <a:pt x="16963200" y="3765385"/>
                </a:cubicBezTo>
                <a:cubicBezTo>
                  <a:pt x="16982320" y="3726468"/>
                  <a:pt x="17013132" y="3771870"/>
                  <a:pt x="17038628" y="3758899"/>
                </a:cubicBezTo>
                <a:cubicBezTo>
                  <a:pt x="17064124" y="3745931"/>
                  <a:pt x="17051376" y="3687553"/>
                  <a:pt x="17076872" y="3687553"/>
                </a:cubicBezTo>
                <a:close/>
                <a:moveTo>
                  <a:pt x="10161226" y="3683566"/>
                </a:moveTo>
                <a:cubicBezTo>
                  <a:pt x="10122536" y="3677117"/>
                  <a:pt x="10090294" y="3690015"/>
                  <a:pt x="10051604" y="3709359"/>
                </a:cubicBezTo>
                <a:cubicBezTo>
                  <a:pt x="10083846" y="3728701"/>
                  <a:pt x="10116088" y="3754495"/>
                  <a:pt x="10148330" y="3754495"/>
                </a:cubicBezTo>
                <a:cubicBezTo>
                  <a:pt x="10148330" y="3728701"/>
                  <a:pt x="10154778" y="3709359"/>
                  <a:pt x="10161226" y="3683566"/>
                </a:cubicBezTo>
                <a:close/>
                <a:moveTo>
                  <a:pt x="20091428" y="3678070"/>
                </a:moveTo>
                <a:cubicBezTo>
                  <a:pt x="20104160" y="3678070"/>
                  <a:pt x="20161460" y="3684683"/>
                  <a:pt x="20135996" y="3724364"/>
                </a:cubicBezTo>
                <a:cubicBezTo>
                  <a:pt x="20123260" y="3704524"/>
                  <a:pt x="20104160" y="3691296"/>
                  <a:pt x="20091428" y="3678070"/>
                </a:cubicBezTo>
                <a:close/>
                <a:moveTo>
                  <a:pt x="20394256" y="3668739"/>
                </a:moveTo>
                <a:cubicBezTo>
                  <a:pt x="20400408" y="3670345"/>
                  <a:pt x="20406556" y="3675160"/>
                  <a:pt x="20412704" y="3678371"/>
                </a:cubicBezTo>
                <a:cubicBezTo>
                  <a:pt x="20406556" y="3678371"/>
                  <a:pt x="20406556" y="3684792"/>
                  <a:pt x="20400408" y="3691213"/>
                </a:cubicBezTo>
                <a:cubicBezTo>
                  <a:pt x="20394260" y="3684792"/>
                  <a:pt x="20381960" y="3678371"/>
                  <a:pt x="20375812" y="3678371"/>
                </a:cubicBezTo>
                <a:cubicBezTo>
                  <a:pt x="20381960" y="3668739"/>
                  <a:pt x="20388108" y="3667134"/>
                  <a:pt x="20394256" y="3668739"/>
                </a:cubicBezTo>
                <a:close/>
                <a:moveTo>
                  <a:pt x="14038279" y="3659114"/>
                </a:moveTo>
                <a:cubicBezTo>
                  <a:pt x="14076932" y="3678681"/>
                  <a:pt x="14109143" y="3698248"/>
                  <a:pt x="14146722" y="3724339"/>
                </a:cubicBezTo>
                <a:cubicBezTo>
                  <a:pt x="14140280" y="3743902"/>
                  <a:pt x="14140280" y="3756951"/>
                  <a:pt x="14133838" y="3776516"/>
                </a:cubicBezTo>
                <a:cubicBezTo>
                  <a:pt x="14120954" y="3776516"/>
                  <a:pt x="14114511" y="3776516"/>
                  <a:pt x="14102701" y="3776516"/>
                </a:cubicBezTo>
                <a:cubicBezTo>
                  <a:pt x="14083374" y="3776516"/>
                  <a:pt x="14064048" y="3776516"/>
                  <a:pt x="14038279" y="3769997"/>
                </a:cubicBezTo>
                <a:cubicBezTo>
                  <a:pt x="13993184" y="3769997"/>
                  <a:pt x="13948089" y="3763473"/>
                  <a:pt x="13904067" y="3756951"/>
                </a:cubicBezTo>
                <a:cubicBezTo>
                  <a:pt x="13807434" y="3750430"/>
                  <a:pt x="13717244" y="3743902"/>
                  <a:pt x="13621685" y="3737382"/>
                </a:cubicBezTo>
                <a:cubicBezTo>
                  <a:pt x="13710802" y="3724339"/>
                  <a:pt x="13794550" y="3711293"/>
                  <a:pt x="13878298" y="3704770"/>
                </a:cubicBezTo>
                <a:cubicBezTo>
                  <a:pt x="13928762" y="3698248"/>
                  <a:pt x="13973857" y="3691726"/>
                  <a:pt x="14018952" y="3698248"/>
                </a:cubicBezTo>
                <a:cubicBezTo>
                  <a:pt x="14025395" y="3698248"/>
                  <a:pt x="14057606" y="3691726"/>
                  <a:pt x="14064048" y="3704770"/>
                </a:cubicBezTo>
                <a:cubicBezTo>
                  <a:pt x="14057606" y="3685204"/>
                  <a:pt x="14044721" y="3691726"/>
                  <a:pt x="14038279" y="3691726"/>
                </a:cubicBezTo>
                <a:cubicBezTo>
                  <a:pt x="14038279" y="3685204"/>
                  <a:pt x="14038279" y="3672158"/>
                  <a:pt x="14038279" y="3659114"/>
                </a:cubicBezTo>
                <a:close/>
                <a:moveTo>
                  <a:pt x="15905100" y="3659108"/>
                </a:moveTo>
                <a:cubicBezTo>
                  <a:pt x="15905100" y="3671951"/>
                  <a:pt x="15905100" y="3684792"/>
                  <a:pt x="15905100" y="3691214"/>
                </a:cubicBezTo>
                <a:cubicBezTo>
                  <a:pt x="15877802" y="3691214"/>
                  <a:pt x="15891450" y="3671951"/>
                  <a:pt x="15905100" y="3659108"/>
                </a:cubicBezTo>
                <a:close/>
                <a:moveTo>
                  <a:pt x="14165755" y="3659108"/>
                </a:moveTo>
                <a:cubicBezTo>
                  <a:pt x="14165755" y="3684793"/>
                  <a:pt x="14159768" y="3691214"/>
                  <a:pt x="14147793" y="3691214"/>
                </a:cubicBezTo>
                <a:cubicBezTo>
                  <a:pt x="14147793" y="3671951"/>
                  <a:pt x="14153780" y="3659108"/>
                  <a:pt x="14165755" y="3659108"/>
                </a:cubicBezTo>
                <a:close/>
                <a:moveTo>
                  <a:pt x="13602725" y="3659108"/>
                </a:moveTo>
                <a:cubicBezTo>
                  <a:pt x="13614700" y="3659108"/>
                  <a:pt x="13620687" y="3671951"/>
                  <a:pt x="13620687" y="3691214"/>
                </a:cubicBezTo>
                <a:cubicBezTo>
                  <a:pt x="13608712" y="3691214"/>
                  <a:pt x="13602725" y="3684793"/>
                  <a:pt x="13602725" y="3659108"/>
                </a:cubicBezTo>
                <a:close/>
                <a:moveTo>
                  <a:pt x="19995636" y="3659107"/>
                </a:moveTo>
                <a:cubicBezTo>
                  <a:pt x="19995636" y="3684792"/>
                  <a:pt x="19989648" y="3691213"/>
                  <a:pt x="19977672" y="3691213"/>
                </a:cubicBezTo>
                <a:cubicBezTo>
                  <a:pt x="19977672" y="3671950"/>
                  <a:pt x="19983660" y="3659107"/>
                  <a:pt x="19995636" y="3659107"/>
                </a:cubicBezTo>
                <a:close/>
                <a:moveTo>
                  <a:pt x="19227768" y="3656244"/>
                </a:moveTo>
                <a:cubicBezTo>
                  <a:pt x="19227768" y="3695925"/>
                  <a:pt x="19203172" y="3689312"/>
                  <a:pt x="19190876" y="3689312"/>
                </a:cubicBezTo>
                <a:cubicBezTo>
                  <a:pt x="19190876" y="3649631"/>
                  <a:pt x="19209320" y="3656244"/>
                  <a:pt x="19227768" y="3656244"/>
                </a:cubicBezTo>
                <a:close/>
                <a:moveTo>
                  <a:pt x="10199917" y="3651326"/>
                </a:moveTo>
                <a:cubicBezTo>
                  <a:pt x="10192393" y="3677117"/>
                  <a:pt x="10187020" y="3696463"/>
                  <a:pt x="10187020" y="3722252"/>
                </a:cubicBezTo>
                <a:cubicBezTo>
                  <a:pt x="10205290" y="3722252"/>
                  <a:pt x="10224635" y="3722252"/>
                  <a:pt x="10237532" y="3722252"/>
                </a:cubicBezTo>
                <a:cubicBezTo>
                  <a:pt x="10243980" y="3696463"/>
                  <a:pt x="10250429" y="3677117"/>
                  <a:pt x="10256877" y="3651326"/>
                </a:cubicBezTo>
                <a:cubicBezTo>
                  <a:pt x="10237532" y="3651326"/>
                  <a:pt x="10218187" y="3651326"/>
                  <a:pt x="10199917" y="3651326"/>
                </a:cubicBezTo>
                <a:close/>
                <a:moveTo>
                  <a:pt x="17125368" y="3643141"/>
                </a:moveTo>
                <a:cubicBezTo>
                  <a:pt x="17126384" y="3641644"/>
                  <a:pt x="17128416" y="3643141"/>
                  <a:pt x="17132476" y="3646135"/>
                </a:cubicBezTo>
                <a:cubicBezTo>
                  <a:pt x="17124352" y="3652124"/>
                  <a:pt x="17124352" y="3658110"/>
                  <a:pt x="17124352" y="3658110"/>
                </a:cubicBezTo>
                <a:cubicBezTo>
                  <a:pt x="17124352" y="3649129"/>
                  <a:pt x="17124352" y="3644639"/>
                  <a:pt x="17125368" y="3643141"/>
                </a:cubicBezTo>
                <a:close/>
                <a:moveTo>
                  <a:pt x="20055352" y="3626594"/>
                </a:moveTo>
                <a:cubicBezTo>
                  <a:pt x="20063776" y="3629901"/>
                  <a:pt x="20071412" y="3641474"/>
                  <a:pt x="20071412" y="3658008"/>
                </a:cubicBezTo>
                <a:cubicBezTo>
                  <a:pt x="20059828" y="3658008"/>
                  <a:pt x="20047188" y="3651394"/>
                  <a:pt x="20034548" y="3644781"/>
                </a:cubicBezTo>
                <a:cubicBezTo>
                  <a:pt x="20037708" y="3628247"/>
                  <a:pt x="20046924" y="3623287"/>
                  <a:pt x="20055352" y="3626594"/>
                </a:cubicBezTo>
                <a:close/>
                <a:moveTo>
                  <a:pt x="11255487" y="3625935"/>
                </a:moveTo>
                <a:cubicBezTo>
                  <a:pt x="11255487" y="3690730"/>
                  <a:pt x="11179617" y="3684251"/>
                  <a:pt x="11160382" y="3690730"/>
                </a:cubicBezTo>
                <a:cubicBezTo>
                  <a:pt x="11089854" y="3697210"/>
                  <a:pt x="11025738" y="3710169"/>
                  <a:pt x="10962691" y="3710169"/>
                </a:cubicBezTo>
                <a:cubicBezTo>
                  <a:pt x="11057796" y="3677772"/>
                  <a:pt x="11160382" y="3651852"/>
                  <a:pt x="11255487" y="3625935"/>
                </a:cubicBezTo>
                <a:close/>
                <a:moveTo>
                  <a:pt x="20337892" y="3625930"/>
                </a:moveTo>
                <a:cubicBezTo>
                  <a:pt x="20350188" y="3632078"/>
                  <a:pt x="20362484" y="3638227"/>
                  <a:pt x="20374784" y="3644376"/>
                </a:cubicBezTo>
                <a:cubicBezTo>
                  <a:pt x="20362484" y="3662819"/>
                  <a:pt x="20337892" y="3662819"/>
                  <a:pt x="20337892" y="3625930"/>
                </a:cubicBezTo>
                <a:close/>
                <a:moveTo>
                  <a:pt x="19266712" y="3625930"/>
                </a:moveTo>
                <a:cubicBezTo>
                  <a:pt x="19273136" y="3632079"/>
                  <a:pt x="19285980" y="3638227"/>
                  <a:pt x="19298820" y="3644376"/>
                </a:cubicBezTo>
                <a:cubicBezTo>
                  <a:pt x="19285980" y="3662820"/>
                  <a:pt x="19266712" y="3662820"/>
                  <a:pt x="19266712" y="3625930"/>
                </a:cubicBezTo>
                <a:close/>
                <a:moveTo>
                  <a:pt x="20015080" y="3603459"/>
                </a:moveTo>
                <a:cubicBezTo>
                  <a:pt x="20021228" y="3604313"/>
                  <a:pt x="20027376" y="3607721"/>
                  <a:pt x="20033524" y="3611141"/>
                </a:cubicBezTo>
                <a:cubicBezTo>
                  <a:pt x="20033524" y="3617967"/>
                  <a:pt x="20027376" y="3624791"/>
                  <a:pt x="20027376" y="3624791"/>
                </a:cubicBezTo>
                <a:cubicBezTo>
                  <a:pt x="20015080" y="3624791"/>
                  <a:pt x="20008928" y="3617967"/>
                  <a:pt x="19996632" y="3611141"/>
                </a:cubicBezTo>
                <a:cubicBezTo>
                  <a:pt x="20002780" y="3604313"/>
                  <a:pt x="20008928" y="3602607"/>
                  <a:pt x="20015080" y="3603459"/>
                </a:cubicBezTo>
                <a:close/>
                <a:moveTo>
                  <a:pt x="10429908" y="3599741"/>
                </a:moveTo>
                <a:cubicBezTo>
                  <a:pt x="10429908" y="3619092"/>
                  <a:pt x="10436357" y="3625537"/>
                  <a:pt x="10449253" y="3625537"/>
                </a:cubicBezTo>
                <a:cubicBezTo>
                  <a:pt x="10449253" y="3606185"/>
                  <a:pt x="10442805" y="3599741"/>
                  <a:pt x="10429908" y="3599741"/>
                </a:cubicBezTo>
                <a:close/>
                <a:moveTo>
                  <a:pt x="10295567" y="3599741"/>
                </a:moveTo>
                <a:cubicBezTo>
                  <a:pt x="10295567" y="3638431"/>
                  <a:pt x="10321361" y="3625537"/>
                  <a:pt x="10334257" y="3625537"/>
                </a:cubicBezTo>
                <a:cubicBezTo>
                  <a:pt x="10334257" y="3593294"/>
                  <a:pt x="10314912" y="3599741"/>
                  <a:pt x="10295567" y="3599741"/>
                </a:cubicBezTo>
                <a:close/>
                <a:moveTo>
                  <a:pt x="682360" y="3597489"/>
                </a:moveTo>
                <a:cubicBezTo>
                  <a:pt x="701323" y="3604102"/>
                  <a:pt x="720282" y="3610716"/>
                  <a:pt x="738187" y="3610716"/>
                </a:cubicBezTo>
                <a:cubicBezTo>
                  <a:pt x="720282" y="3637172"/>
                  <a:pt x="682360" y="3643784"/>
                  <a:pt x="682360" y="3597489"/>
                </a:cubicBezTo>
                <a:close/>
                <a:moveTo>
                  <a:pt x="15696664" y="3597488"/>
                </a:moveTo>
                <a:cubicBezTo>
                  <a:pt x="15684366" y="3616107"/>
                  <a:pt x="15678218" y="3634719"/>
                  <a:pt x="15678218" y="3653332"/>
                </a:cubicBezTo>
                <a:cubicBezTo>
                  <a:pt x="15672068" y="3640922"/>
                  <a:pt x="15665920" y="3628513"/>
                  <a:pt x="15659770" y="3616107"/>
                </a:cubicBezTo>
                <a:cubicBezTo>
                  <a:pt x="15672068" y="3609888"/>
                  <a:pt x="15684366" y="3603690"/>
                  <a:pt x="15696664" y="3597488"/>
                </a:cubicBezTo>
                <a:close/>
                <a:moveTo>
                  <a:pt x="19958664" y="3582900"/>
                </a:moveTo>
                <a:lnTo>
                  <a:pt x="19957744" y="3586488"/>
                </a:lnTo>
                <a:lnTo>
                  <a:pt x="19956464" y="3591463"/>
                </a:lnTo>
                <a:close/>
                <a:moveTo>
                  <a:pt x="19959512" y="3579607"/>
                </a:moveTo>
                <a:cubicBezTo>
                  <a:pt x="19960128" y="3577215"/>
                  <a:pt x="19959716" y="3578810"/>
                  <a:pt x="19958896" y="3582000"/>
                </a:cubicBezTo>
                <a:lnTo>
                  <a:pt x="19958664" y="3582900"/>
                </a:lnTo>
                <a:close/>
                <a:moveTo>
                  <a:pt x="19972936" y="3574315"/>
                </a:moveTo>
                <a:cubicBezTo>
                  <a:pt x="19979760" y="3569048"/>
                  <a:pt x="19993412" y="3580635"/>
                  <a:pt x="20000236" y="3580635"/>
                </a:cubicBezTo>
                <a:cubicBezTo>
                  <a:pt x="19986584" y="3605910"/>
                  <a:pt x="19972936" y="3569048"/>
                  <a:pt x="19972936" y="3574315"/>
                </a:cubicBezTo>
                <a:close/>
                <a:moveTo>
                  <a:pt x="20260964" y="3569051"/>
                </a:moveTo>
                <a:cubicBezTo>
                  <a:pt x="20260964" y="3588959"/>
                  <a:pt x="20260964" y="3601124"/>
                  <a:pt x="20247840" y="3601124"/>
                </a:cubicBezTo>
                <a:cubicBezTo>
                  <a:pt x="20247840" y="3581218"/>
                  <a:pt x="20247840" y="3569051"/>
                  <a:pt x="20260964" y="3569051"/>
                </a:cubicBezTo>
                <a:close/>
                <a:moveTo>
                  <a:pt x="11334144" y="3569049"/>
                </a:moveTo>
                <a:cubicBezTo>
                  <a:pt x="11334144" y="3588010"/>
                  <a:pt x="11340766" y="3605914"/>
                  <a:pt x="11340766" y="3624876"/>
                </a:cubicBezTo>
                <a:cubicBezTo>
                  <a:pt x="11314277" y="3624876"/>
                  <a:pt x="11287787" y="3624876"/>
                  <a:pt x="11261297" y="3624876"/>
                </a:cubicBezTo>
                <a:cubicBezTo>
                  <a:pt x="11261297" y="3605914"/>
                  <a:pt x="11281164" y="3605914"/>
                  <a:pt x="11294409" y="3599594"/>
                </a:cubicBezTo>
                <a:cubicBezTo>
                  <a:pt x="11307654" y="3593275"/>
                  <a:pt x="11320899" y="3580637"/>
                  <a:pt x="11334144" y="3569049"/>
                </a:cubicBezTo>
                <a:close/>
                <a:moveTo>
                  <a:pt x="12290792" y="3566250"/>
                </a:moveTo>
                <a:cubicBezTo>
                  <a:pt x="12304321" y="3564757"/>
                  <a:pt x="12320237" y="3569645"/>
                  <a:pt x="12329787" y="3569645"/>
                </a:cubicBezTo>
                <a:cubicBezTo>
                  <a:pt x="12329787" y="3575076"/>
                  <a:pt x="12336154" y="3581593"/>
                  <a:pt x="12336154" y="3581593"/>
                </a:cubicBezTo>
                <a:cubicBezTo>
                  <a:pt x="12310688" y="3589196"/>
                  <a:pt x="12285222" y="3594627"/>
                  <a:pt x="12266122" y="3601144"/>
                </a:cubicBezTo>
                <a:cubicBezTo>
                  <a:pt x="12266122" y="3575620"/>
                  <a:pt x="12277263" y="3567743"/>
                  <a:pt x="12290792" y="3566250"/>
                </a:cubicBezTo>
                <a:close/>
                <a:moveTo>
                  <a:pt x="16472248" y="3566116"/>
                </a:moveTo>
                <a:cubicBezTo>
                  <a:pt x="16483882" y="3564635"/>
                  <a:pt x="16497842" y="3569482"/>
                  <a:pt x="16507150" y="3569482"/>
                </a:cubicBezTo>
                <a:cubicBezTo>
                  <a:pt x="16507150" y="3620114"/>
                  <a:pt x="16469920" y="3600720"/>
                  <a:pt x="16451306" y="3600720"/>
                </a:cubicBezTo>
                <a:cubicBezTo>
                  <a:pt x="16451306" y="3575408"/>
                  <a:pt x="16460614" y="3567597"/>
                  <a:pt x="16472248" y="3566116"/>
                </a:cubicBezTo>
                <a:close/>
                <a:moveTo>
                  <a:pt x="11415205" y="3566116"/>
                </a:moveTo>
                <a:cubicBezTo>
                  <a:pt x="11426923" y="3564635"/>
                  <a:pt x="11440879" y="3569483"/>
                  <a:pt x="11449832" y="3569483"/>
                </a:cubicBezTo>
                <a:cubicBezTo>
                  <a:pt x="11449832" y="3620114"/>
                  <a:pt x="11412966" y="3600721"/>
                  <a:pt x="11394007" y="3600721"/>
                </a:cubicBezTo>
                <a:cubicBezTo>
                  <a:pt x="11394007" y="3575408"/>
                  <a:pt x="11403487" y="3567597"/>
                  <a:pt x="11415205" y="3566116"/>
                </a:cubicBezTo>
                <a:close/>
                <a:moveTo>
                  <a:pt x="10389337" y="3565219"/>
                </a:moveTo>
                <a:cubicBezTo>
                  <a:pt x="10377516" y="3563742"/>
                  <a:pt x="10363276" y="3568578"/>
                  <a:pt x="10353603" y="3568578"/>
                </a:cubicBezTo>
                <a:cubicBezTo>
                  <a:pt x="10353603" y="3619092"/>
                  <a:pt x="10392293" y="3599741"/>
                  <a:pt x="10410563" y="3599741"/>
                </a:cubicBezTo>
                <a:cubicBezTo>
                  <a:pt x="10410563" y="3574486"/>
                  <a:pt x="10401159" y="3566697"/>
                  <a:pt x="10389337" y="3565219"/>
                </a:cubicBezTo>
                <a:close/>
                <a:moveTo>
                  <a:pt x="12158264" y="3564306"/>
                </a:moveTo>
                <a:cubicBezTo>
                  <a:pt x="12189536" y="3566430"/>
                  <a:pt x="12219529" y="3578039"/>
                  <a:pt x="12241343" y="3613971"/>
                </a:cubicBezTo>
                <a:cubicBezTo>
                  <a:pt x="12170247" y="3613971"/>
                  <a:pt x="12092688" y="3626956"/>
                  <a:pt x="12022670" y="3659432"/>
                </a:cubicBezTo>
                <a:cubicBezTo>
                  <a:pt x="11983891" y="3672422"/>
                  <a:pt x="11912795" y="3724384"/>
                  <a:pt x="11886942" y="3652937"/>
                </a:cubicBezTo>
                <a:cubicBezTo>
                  <a:pt x="11945111" y="3594478"/>
                  <a:pt x="12016207" y="3581489"/>
                  <a:pt x="12086225" y="3569581"/>
                </a:cubicBezTo>
                <a:cubicBezTo>
                  <a:pt x="12099151" y="3567957"/>
                  <a:pt x="12112886" y="3565927"/>
                  <a:pt x="12126822" y="3564794"/>
                </a:cubicBezTo>
                <a:cubicBezTo>
                  <a:pt x="12137274" y="3563944"/>
                  <a:pt x="12147840" y="3563599"/>
                  <a:pt x="12158264" y="3564306"/>
                </a:cubicBezTo>
                <a:close/>
                <a:moveTo>
                  <a:pt x="12341457" y="3557009"/>
                </a:moveTo>
                <a:lnTo>
                  <a:pt x="12347116" y="3564273"/>
                </a:lnTo>
                <a:lnTo>
                  <a:pt x="12350438" y="3568538"/>
                </a:lnTo>
                <a:cubicBezTo>
                  <a:pt x="12338463" y="3579811"/>
                  <a:pt x="12344451" y="3586984"/>
                  <a:pt x="12332476" y="3568538"/>
                </a:cubicBezTo>
                <a:cubicBezTo>
                  <a:pt x="12335470" y="3563927"/>
                  <a:pt x="12337341" y="3560852"/>
                  <a:pt x="12338650" y="3559027"/>
                </a:cubicBezTo>
                <a:lnTo>
                  <a:pt x="12340249" y="3557877"/>
                </a:lnTo>
                <a:close/>
                <a:moveTo>
                  <a:pt x="10468598" y="3536339"/>
                </a:moveTo>
                <a:cubicBezTo>
                  <a:pt x="10449253" y="3536339"/>
                  <a:pt x="10429908" y="3536339"/>
                  <a:pt x="10429908" y="3568578"/>
                </a:cubicBezTo>
                <a:cubicBezTo>
                  <a:pt x="10442805" y="3568578"/>
                  <a:pt x="10468598" y="3573950"/>
                  <a:pt x="10468598" y="3536339"/>
                </a:cubicBezTo>
                <a:close/>
                <a:moveTo>
                  <a:pt x="15464444" y="3535873"/>
                </a:moveTo>
                <a:cubicBezTo>
                  <a:pt x="15464444" y="3555136"/>
                  <a:pt x="15458456" y="3567978"/>
                  <a:pt x="15446482" y="3567978"/>
                </a:cubicBezTo>
                <a:cubicBezTo>
                  <a:pt x="15446482" y="3548716"/>
                  <a:pt x="15452470" y="3535873"/>
                  <a:pt x="15464444" y="3535873"/>
                </a:cubicBezTo>
                <a:close/>
                <a:moveTo>
                  <a:pt x="12497286" y="3535873"/>
                </a:moveTo>
                <a:cubicBezTo>
                  <a:pt x="12451885" y="3542294"/>
                  <a:pt x="12414050" y="3555136"/>
                  <a:pt x="12375135" y="3567978"/>
                </a:cubicBezTo>
                <a:cubicBezTo>
                  <a:pt x="12375135" y="3548716"/>
                  <a:pt x="12375135" y="3548716"/>
                  <a:pt x="12497286" y="3535873"/>
                </a:cubicBezTo>
                <a:close/>
                <a:moveTo>
                  <a:pt x="18583192" y="3535872"/>
                </a:moveTo>
                <a:cubicBezTo>
                  <a:pt x="18583192" y="3555136"/>
                  <a:pt x="18577204" y="3567978"/>
                  <a:pt x="18565232" y="3567978"/>
                </a:cubicBezTo>
                <a:cubicBezTo>
                  <a:pt x="18565232" y="3548716"/>
                  <a:pt x="18571216" y="3535872"/>
                  <a:pt x="18583192" y="3535872"/>
                </a:cubicBezTo>
                <a:close/>
                <a:moveTo>
                  <a:pt x="16827728" y="3532831"/>
                </a:moveTo>
                <a:cubicBezTo>
                  <a:pt x="16839364" y="3531240"/>
                  <a:pt x="16853324" y="3536015"/>
                  <a:pt x="16862632" y="3536015"/>
                </a:cubicBezTo>
                <a:cubicBezTo>
                  <a:pt x="16862632" y="3586947"/>
                  <a:pt x="16825404" y="3567848"/>
                  <a:pt x="16806788" y="3567848"/>
                </a:cubicBezTo>
                <a:cubicBezTo>
                  <a:pt x="16806788" y="3542382"/>
                  <a:pt x="16816096" y="3534423"/>
                  <a:pt x="16827728" y="3532831"/>
                </a:cubicBezTo>
                <a:close/>
                <a:moveTo>
                  <a:pt x="20171004" y="3512172"/>
                </a:moveTo>
                <a:cubicBezTo>
                  <a:pt x="20171004" y="3532647"/>
                  <a:pt x="20159032" y="3539472"/>
                  <a:pt x="20153044" y="3539472"/>
                </a:cubicBezTo>
                <a:cubicBezTo>
                  <a:pt x="20153044" y="3518997"/>
                  <a:pt x="20159032" y="3512172"/>
                  <a:pt x="20171004" y="3512172"/>
                </a:cubicBezTo>
                <a:close/>
                <a:moveTo>
                  <a:pt x="16767872" y="3512172"/>
                </a:moveTo>
                <a:cubicBezTo>
                  <a:pt x="16767872" y="3532647"/>
                  <a:pt x="16761884" y="3539472"/>
                  <a:pt x="16749910" y="3539472"/>
                </a:cubicBezTo>
                <a:cubicBezTo>
                  <a:pt x="16749910" y="3518997"/>
                  <a:pt x="16755898" y="3512172"/>
                  <a:pt x="16767872" y="3512172"/>
                </a:cubicBezTo>
                <a:close/>
                <a:moveTo>
                  <a:pt x="15320598" y="3512171"/>
                </a:moveTo>
                <a:cubicBezTo>
                  <a:pt x="15341072" y="3512171"/>
                  <a:pt x="15341072" y="3543195"/>
                  <a:pt x="15341072" y="3568014"/>
                </a:cubicBezTo>
                <a:cubicBezTo>
                  <a:pt x="15313774" y="3568014"/>
                  <a:pt x="15320598" y="3530785"/>
                  <a:pt x="15320598" y="3512171"/>
                </a:cubicBezTo>
                <a:close/>
                <a:moveTo>
                  <a:pt x="11315420" y="3478996"/>
                </a:moveTo>
                <a:cubicBezTo>
                  <a:pt x="11315420" y="3504423"/>
                  <a:pt x="11321841" y="3542562"/>
                  <a:pt x="11308998" y="3567989"/>
                </a:cubicBezTo>
                <a:cubicBezTo>
                  <a:pt x="11302577" y="3542562"/>
                  <a:pt x="11289735" y="3478996"/>
                  <a:pt x="11315420" y="3478996"/>
                </a:cubicBezTo>
                <a:close/>
                <a:moveTo>
                  <a:pt x="12773269" y="3478995"/>
                </a:moveTo>
                <a:cubicBezTo>
                  <a:pt x="12785244" y="3478995"/>
                  <a:pt x="12791231" y="3491838"/>
                  <a:pt x="12791231" y="3511099"/>
                </a:cubicBezTo>
                <a:cubicBezTo>
                  <a:pt x="12779256" y="3511099"/>
                  <a:pt x="12773269" y="3498257"/>
                  <a:pt x="12773269" y="3478995"/>
                </a:cubicBezTo>
                <a:close/>
                <a:moveTo>
                  <a:pt x="18265632" y="3478994"/>
                </a:moveTo>
                <a:cubicBezTo>
                  <a:pt x="18265632" y="3498257"/>
                  <a:pt x="18259644" y="3511099"/>
                  <a:pt x="18247672" y="3511099"/>
                </a:cubicBezTo>
                <a:cubicBezTo>
                  <a:pt x="18247672" y="3485415"/>
                  <a:pt x="18253656" y="3478994"/>
                  <a:pt x="18265632" y="3478994"/>
                </a:cubicBezTo>
                <a:close/>
                <a:moveTo>
                  <a:pt x="16489224" y="3478994"/>
                </a:moveTo>
                <a:cubicBezTo>
                  <a:pt x="16501198" y="3478994"/>
                  <a:pt x="16507186" y="3485415"/>
                  <a:pt x="16507186" y="3511099"/>
                </a:cubicBezTo>
                <a:cubicBezTo>
                  <a:pt x="16495212" y="3511099"/>
                  <a:pt x="16489224" y="3498257"/>
                  <a:pt x="16489224" y="3478994"/>
                </a:cubicBezTo>
                <a:close/>
                <a:moveTo>
                  <a:pt x="16444646" y="3478994"/>
                </a:moveTo>
                <a:cubicBezTo>
                  <a:pt x="16456944" y="3478994"/>
                  <a:pt x="16469242" y="3485415"/>
                  <a:pt x="16469242" y="3511099"/>
                </a:cubicBezTo>
                <a:cubicBezTo>
                  <a:pt x="16456944" y="3504679"/>
                  <a:pt x="16444646" y="3498257"/>
                  <a:pt x="16432350" y="3491837"/>
                </a:cubicBezTo>
                <a:cubicBezTo>
                  <a:pt x="16438498" y="3485415"/>
                  <a:pt x="16438498" y="3478994"/>
                  <a:pt x="16444646" y="3478994"/>
                </a:cubicBezTo>
                <a:close/>
                <a:moveTo>
                  <a:pt x="10781176" y="3471639"/>
                </a:moveTo>
                <a:lnTo>
                  <a:pt x="10785145" y="3475012"/>
                </a:lnTo>
                <a:cubicBezTo>
                  <a:pt x="10787152" y="3476718"/>
                  <a:pt x="10788155" y="3477571"/>
                  <a:pt x="10786650" y="3476291"/>
                </a:cubicBezTo>
                <a:close/>
                <a:moveTo>
                  <a:pt x="15057826" y="3464774"/>
                </a:moveTo>
                <a:cubicBezTo>
                  <a:pt x="15071052" y="3464774"/>
                  <a:pt x="15090892" y="3464774"/>
                  <a:pt x="15104120" y="3471390"/>
                </a:cubicBezTo>
                <a:cubicBezTo>
                  <a:pt x="15090892" y="3478002"/>
                  <a:pt x="15084280" y="3497842"/>
                  <a:pt x="15077666" y="3511070"/>
                </a:cubicBezTo>
                <a:cubicBezTo>
                  <a:pt x="15071052" y="3497842"/>
                  <a:pt x="15064438" y="3478002"/>
                  <a:pt x="15057826" y="3464774"/>
                </a:cubicBezTo>
                <a:close/>
                <a:moveTo>
                  <a:pt x="10780211" y="3455674"/>
                </a:moveTo>
                <a:cubicBezTo>
                  <a:pt x="10780719" y="3456526"/>
                  <a:pt x="10780973" y="3458660"/>
                  <a:pt x="10781100" y="3462286"/>
                </a:cubicBezTo>
                <a:lnTo>
                  <a:pt x="10781176" y="3471639"/>
                </a:lnTo>
                <a:lnTo>
                  <a:pt x="10781227" y="3477854"/>
                </a:lnTo>
                <a:cubicBezTo>
                  <a:pt x="10781227" y="3474443"/>
                  <a:pt x="10779195" y="3471032"/>
                  <a:pt x="10777164" y="3468470"/>
                </a:cubicBezTo>
                <a:lnTo>
                  <a:pt x="10775940" y="3467185"/>
                </a:lnTo>
                <a:lnTo>
                  <a:pt x="10773101" y="3464205"/>
                </a:lnTo>
                <a:cubicBezTo>
                  <a:pt x="10777164" y="3457379"/>
                  <a:pt x="10779195" y="3453967"/>
                  <a:pt x="10780211" y="3455674"/>
                </a:cubicBezTo>
                <a:close/>
                <a:moveTo>
                  <a:pt x="16678674" y="3448507"/>
                </a:moveTo>
                <a:cubicBezTo>
                  <a:pt x="16693902" y="3449312"/>
                  <a:pt x="16709932" y="3457357"/>
                  <a:pt x="16719550" y="3463798"/>
                </a:cubicBezTo>
                <a:cubicBezTo>
                  <a:pt x="16745198" y="3489554"/>
                  <a:pt x="16732374" y="3502431"/>
                  <a:pt x="16706726" y="3508869"/>
                </a:cubicBezTo>
                <a:cubicBezTo>
                  <a:pt x="16700314" y="3508869"/>
                  <a:pt x="16642608" y="3508869"/>
                  <a:pt x="16668256" y="3534628"/>
                </a:cubicBezTo>
                <a:cubicBezTo>
                  <a:pt x="16706726" y="3572186"/>
                  <a:pt x="16751608" y="3572186"/>
                  <a:pt x="16789012" y="3586137"/>
                </a:cubicBezTo>
                <a:cubicBezTo>
                  <a:pt x="16827484" y="3604378"/>
                  <a:pt x="16872364" y="3623698"/>
                  <a:pt x="16917248" y="3636575"/>
                </a:cubicBezTo>
                <a:cubicBezTo>
                  <a:pt x="16949308" y="3655891"/>
                  <a:pt x="16962132" y="3675208"/>
                  <a:pt x="16962132" y="3739595"/>
                </a:cubicBezTo>
                <a:cubicBezTo>
                  <a:pt x="16917248" y="3771792"/>
                  <a:pt x="16865956" y="3739595"/>
                  <a:pt x="16821072" y="3726719"/>
                </a:cubicBezTo>
                <a:cubicBezTo>
                  <a:pt x="16758020" y="3707400"/>
                  <a:pt x="16700314" y="3707400"/>
                  <a:pt x="16642608" y="3720280"/>
                </a:cubicBezTo>
                <a:cubicBezTo>
                  <a:pt x="16642608" y="3700964"/>
                  <a:pt x="16642608" y="3681648"/>
                  <a:pt x="16642608" y="3655891"/>
                </a:cubicBezTo>
                <a:cubicBezTo>
                  <a:pt x="16616960" y="3668769"/>
                  <a:pt x="16592382" y="3675208"/>
                  <a:pt x="16566734" y="3688091"/>
                </a:cubicBezTo>
                <a:cubicBezTo>
                  <a:pt x="16566734" y="3636575"/>
                  <a:pt x="16560322" y="3597940"/>
                  <a:pt x="16597726" y="3578624"/>
                </a:cubicBezTo>
                <a:cubicBezTo>
                  <a:pt x="16636196" y="3566820"/>
                  <a:pt x="16629784" y="3528188"/>
                  <a:pt x="16642608" y="3476676"/>
                </a:cubicBezTo>
                <a:cubicBezTo>
                  <a:pt x="16649020" y="3454140"/>
                  <a:pt x="16663446" y="3447700"/>
                  <a:pt x="16678674" y="3448507"/>
                </a:cubicBezTo>
                <a:close/>
                <a:moveTo>
                  <a:pt x="13075589" y="3447224"/>
                </a:moveTo>
                <a:cubicBezTo>
                  <a:pt x="13075589" y="3477967"/>
                  <a:pt x="13050994" y="3477967"/>
                  <a:pt x="13038697" y="3477967"/>
                </a:cubicBezTo>
                <a:cubicBezTo>
                  <a:pt x="13038697" y="3441075"/>
                  <a:pt x="13057143" y="3447224"/>
                  <a:pt x="13075589" y="3447224"/>
                </a:cubicBezTo>
                <a:close/>
                <a:moveTo>
                  <a:pt x="18583192" y="3445817"/>
                </a:moveTo>
                <a:cubicBezTo>
                  <a:pt x="18583192" y="3465082"/>
                  <a:pt x="18577204" y="3477925"/>
                  <a:pt x="18565232" y="3477925"/>
                </a:cubicBezTo>
                <a:cubicBezTo>
                  <a:pt x="18565232" y="3452238"/>
                  <a:pt x="18571216" y="3445817"/>
                  <a:pt x="18583192" y="3445817"/>
                </a:cubicBezTo>
                <a:close/>
                <a:moveTo>
                  <a:pt x="19033468" y="3445816"/>
                </a:moveTo>
                <a:cubicBezTo>
                  <a:pt x="19033468" y="3465082"/>
                  <a:pt x="19027480" y="3477925"/>
                  <a:pt x="19015508" y="3477925"/>
                </a:cubicBezTo>
                <a:cubicBezTo>
                  <a:pt x="19015508" y="3452238"/>
                  <a:pt x="19021492" y="3445816"/>
                  <a:pt x="19033468" y="3445816"/>
                </a:cubicBezTo>
                <a:close/>
                <a:moveTo>
                  <a:pt x="12959638" y="3445815"/>
                </a:moveTo>
                <a:cubicBezTo>
                  <a:pt x="12959638" y="3465396"/>
                  <a:pt x="12966463" y="3511085"/>
                  <a:pt x="12939163" y="3511085"/>
                </a:cubicBezTo>
                <a:cubicBezTo>
                  <a:pt x="12939163" y="3484977"/>
                  <a:pt x="12939163" y="3445815"/>
                  <a:pt x="12959638" y="3445815"/>
                </a:cubicBezTo>
                <a:close/>
                <a:moveTo>
                  <a:pt x="11394007" y="3445815"/>
                </a:moveTo>
                <a:cubicBezTo>
                  <a:pt x="11406304" y="3445815"/>
                  <a:pt x="11418602" y="3445815"/>
                  <a:pt x="11430899" y="3445815"/>
                </a:cubicBezTo>
                <a:cubicBezTo>
                  <a:pt x="11430899" y="3465396"/>
                  <a:pt x="11430899" y="3484977"/>
                  <a:pt x="11430899" y="3511085"/>
                </a:cubicBezTo>
                <a:cubicBezTo>
                  <a:pt x="11418602" y="3511085"/>
                  <a:pt x="11406304" y="3511085"/>
                  <a:pt x="11394007" y="3511085"/>
                </a:cubicBezTo>
                <a:cubicBezTo>
                  <a:pt x="11394007" y="3484977"/>
                  <a:pt x="11394007" y="3465396"/>
                  <a:pt x="11394007" y="3445815"/>
                </a:cubicBezTo>
                <a:close/>
                <a:moveTo>
                  <a:pt x="20037644" y="3437353"/>
                </a:moveTo>
                <a:cubicBezTo>
                  <a:pt x="20066080" y="3432584"/>
                  <a:pt x="20109332" y="3477877"/>
                  <a:pt x="20128292" y="3487412"/>
                </a:cubicBezTo>
                <a:cubicBezTo>
                  <a:pt x="20090372" y="3474700"/>
                  <a:pt x="20053508" y="3468341"/>
                  <a:pt x="20015588" y="3461985"/>
                </a:cubicBezTo>
                <a:cubicBezTo>
                  <a:pt x="20020328" y="3446094"/>
                  <a:pt x="20028164" y="3438942"/>
                  <a:pt x="20037644" y="3437353"/>
                </a:cubicBezTo>
                <a:close/>
                <a:moveTo>
                  <a:pt x="18401800" y="3429847"/>
                </a:moveTo>
                <a:cubicBezTo>
                  <a:pt x="18402620" y="3428349"/>
                  <a:pt x="18405904" y="3429847"/>
                  <a:pt x="18412464" y="3432839"/>
                </a:cubicBezTo>
                <a:cubicBezTo>
                  <a:pt x="18412464" y="3432839"/>
                  <a:pt x="18405900" y="3438828"/>
                  <a:pt x="18405900" y="3444815"/>
                </a:cubicBezTo>
                <a:cubicBezTo>
                  <a:pt x="18402620" y="3435835"/>
                  <a:pt x="18400980" y="3431344"/>
                  <a:pt x="18401800" y="3429847"/>
                </a:cubicBezTo>
                <a:close/>
                <a:moveTo>
                  <a:pt x="19004928" y="3414509"/>
                </a:moveTo>
                <a:cubicBezTo>
                  <a:pt x="19004928" y="3454189"/>
                  <a:pt x="18978472" y="3447576"/>
                  <a:pt x="18958632" y="3447576"/>
                </a:cubicBezTo>
                <a:cubicBezTo>
                  <a:pt x="18958632" y="3407895"/>
                  <a:pt x="18985088" y="3414509"/>
                  <a:pt x="19004928" y="3414509"/>
                </a:cubicBezTo>
                <a:close/>
                <a:moveTo>
                  <a:pt x="14862471" y="3414509"/>
                </a:moveTo>
                <a:cubicBezTo>
                  <a:pt x="14862471" y="3454189"/>
                  <a:pt x="14844025" y="3447576"/>
                  <a:pt x="14825579" y="3447576"/>
                </a:cubicBezTo>
                <a:cubicBezTo>
                  <a:pt x="14825579" y="3407896"/>
                  <a:pt x="14850174" y="3414509"/>
                  <a:pt x="14862471" y="3414509"/>
                </a:cubicBezTo>
                <a:close/>
                <a:moveTo>
                  <a:pt x="10487943" y="3413830"/>
                </a:moveTo>
                <a:cubicBezTo>
                  <a:pt x="10487943" y="3452516"/>
                  <a:pt x="10507289" y="3446069"/>
                  <a:pt x="10526634" y="3446069"/>
                </a:cubicBezTo>
                <a:cubicBezTo>
                  <a:pt x="10526634" y="3407382"/>
                  <a:pt x="10500840" y="3413830"/>
                  <a:pt x="10487943" y="3413830"/>
                </a:cubicBezTo>
                <a:close/>
                <a:moveTo>
                  <a:pt x="16268100" y="3412639"/>
                </a:moveTo>
                <a:cubicBezTo>
                  <a:pt x="16325524" y="3432076"/>
                  <a:pt x="16375504" y="3445036"/>
                  <a:pt x="16426546" y="3464475"/>
                </a:cubicBezTo>
                <a:cubicBezTo>
                  <a:pt x="16407406" y="3496874"/>
                  <a:pt x="16375504" y="3464475"/>
                  <a:pt x="16357426" y="3457996"/>
                </a:cubicBezTo>
                <a:cubicBezTo>
                  <a:pt x="16325524" y="3445036"/>
                  <a:pt x="16293622" y="3438557"/>
                  <a:pt x="16261718" y="3432076"/>
                </a:cubicBezTo>
                <a:cubicBezTo>
                  <a:pt x="16261718" y="3425598"/>
                  <a:pt x="16268100" y="3419118"/>
                  <a:pt x="16268100" y="3412639"/>
                </a:cubicBezTo>
                <a:close/>
                <a:moveTo>
                  <a:pt x="14906153" y="3412639"/>
                </a:moveTo>
                <a:cubicBezTo>
                  <a:pt x="14931431" y="3419166"/>
                  <a:pt x="14955656" y="3425693"/>
                  <a:pt x="14980935" y="3432218"/>
                </a:cubicBezTo>
                <a:cubicBezTo>
                  <a:pt x="14961976" y="3445273"/>
                  <a:pt x="14961976" y="3477909"/>
                  <a:pt x="14936698" y="3477909"/>
                </a:cubicBezTo>
                <a:cubicBezTo>
                  <a:pt x="14925112" y="3477909"/>
                  <a:pt x="14917739" y="3477909"/>
                  <a:pt x="14906153" y="3477909"/>
                </a:cubicBezTo>
                <a:cubicBezTo>
                  <a:pt x="14906153" y="3458327"/>
                  <a:pt x="14906153" y="3432218"/>
                  <a:pt x="14906153" y="3412639"/>
                </a:cubicBezTo>
                <a:close/>
                <a:moveTo>
                  <a:pt x="10944622" y="3405079"/>
                </a:moveTo>
                <a:lnTo>
                  <a:pt x="10949219" y="3412066"/>
                </a:lnTo>
                <a:lnTo>
                  <a:pt x="10945985" y="3418713"/>
                </a:lnTo>
                <a:lnTo>
                  <a:pt x="10984719" y="3433376"/>
                </a:lnTo>
                <a:cubicBezTo>
                  <a:pt x="10997565" y="3439219"/>
                  <a:pt x="11007842" y="3444457"/>
                  <a:pt x="11012410" y="3446069"/>
                </a:cubicBezTo>
                <a:cubicBezTo>
                  <a:pt x="11012410" y="3402548"/>
                  <a:pt x="10980370" y="3413428"/>
                  <a:pt x="10956189" y="3410707"/>
                </a:cubicBezTo>
                <a:close/>
                <a:moveTo>
                  <a:pt x="11899418" y="3388176"/>
                </a:moveTo>
                <a:cubicBezTo>
                  <a:pt x="11892974" y="3407441"/>
                  <a:pt x="11886531" y="3426704"/>
                  <a:pt x="11880087" y="3445969"/>
                </a:cubicBezTo>
                <a:cubicBezTo>
                  <a:pt x="11899418" y="3445969"/>
                  <a:pt x="11918749" y="3445969"/>
                  <a:pt x="11938080" y="3445969"/>
                </a:cubicBezTo>
                <a:cubicBezTo>
                  <a:pt x="11938080" y="3407441"/>
                  <a:pt x="11912305" y="3401019"/>
                  <a:pt x="11899418" y="3388176"/>
                </a:cubicBezTo>
                <a:close/>
                <a:moveTo>
                  <a:pt x="14697606" y="3384202"/>
                </a:moveTo>
                <a:cubicBezTo>
                  <a:pt x="14728697" y="3389732"/>
                  <a:pt x="14767292" y="3389732"/>
                  <a:pt x="14786590" y="3436181"/>
                </a:cubicBezTo>
                <a:cubicBezTo>
                  <a:pt x="14760860" y="3436181"/>
                  <a:pt x="14728697" y="3442817"/>
                  <a:pt x="14697606" y="3449453"/>
                </a:cubicBezTo>
                <a:cubicBezTo>
                  <a:pt x="14697606" y="3429545"/>
                  <a:pt x="14697606" y="3403003"/>
                  <a:pt x="14697606" y="3384202"/>
                </a:cubicBezTo>
                <a:close/>
                <a:moveTo>
                  <a:pt x="13416739" y="3384202"/>
                </a:moveTo>
                <a:cubicBezTo>
                  <a:pt x="13416739" y="3409638"/>
                  <a:pt x="13416739" y="3449453"/>
                  <a:pt x="13396264" y="3449453"/>
                </a:cubicBezTo>
                <a:cubicBezTo>
                  <a:pt x="13396264" y="3422909"/>
                  <a:pt x="13389439" y="3384202"/>
                  <a:pt x="13416739" y="3384202"/>
                </a:cubicBezTo>
                <a:close/>
                <a:moveTo>
                  <a:pt x="16185882" y="3384201"/>
                </a:moveTo>
                <a:cubicBezTo>
                  <a:pt x="16212372" y="3389731"/>
                  <a:pt x="16238862" y="3396365"/>
                  <a:pt x="16265354" y="3403001"/>
                </a:cubicBezTo>
                <a:cubicBezTo>
                  <a:pt x="16245486" y="3429543"/>
                  <a:pt x="16185882" y="3449452"/>
                  <a:pt x="16185882" y="3384201"/>
                </a:cubicBezTo>
                <a:close/>
                <a:moveTo>
                  <a:pt x="13185628" y="3384200"/>
                </a:moveTo>
                <a:cubicBezTo>
                  <a:pt x="13217530" y="3384200"/>
                  <a:pt x="13255811" y="3389584"/>
                  <a:pt x="13287713" y="3384200"/>
                </a:cubicBezTo>
                <a:cubicBezTo>
                  <a:pt x="13293030" y="3384200"/>
                  <a:pt x="13350453" y="3384200"/>
                  <a:pt x="13337692" y="3408973"/>
                </a:cubicBezTo>
                <a:cubicBezTo>
                  <a:pt x="13318551" y="3454214"/>
                  <a:pt x="13255811" y="3441288"/>
                  <a:pt x="13223910" y="3447749"/>
                </a:cubicBezTo>
                <a:cubicBezTo>
                  <a:pt x="13211149" y="3434825"/>
                  <a:pt x="13185628" y="3421898"/>
                  <a:pt x="13185628" y="3384200"/>
                </a:cubicBezTo>
                <a:close/>
                <a:moveTo>
                  <a:pt x="18925452" y="3384199"/>
                </a:moveTo>
                <a:cubicBezTo>
                  <a:pt x="18937424" y="3384199"/>
                  <a:pt x="18943412" y="3396361"/>
                  <a:pt x="18943412" y="3416266"/>
                </a:cubicBezTo>
                <a:cubicBezTo>
                  <a:pt x="18931436" y="3416266"/>
                  <a:pt x="18925452" y="3409632"/>
                  <a:pt x="18925452" y="3384199"/>
                </a:cubicBezTo>
                <a:close/>
                <a:moveTo>
                  <a:pt x="15723070" y="3384199"/>
                </a:moveTo>
                <a:cubicBezTo>
                  <a:pt x="15735912" y="3384199"/>
                  <a:pt x="15748754" y="3389726"/>
                  <a:pt x="15748754" y="3416266"/>
                </a:cubicBezTo>
                <a:cubicBezTo>
                  <a:pt x="15742332" y="3409633"/>
                  <a:pt x="15729490" y="3402996"/>
                  <a:pt x="15716648" y="3402996"/>
                </a:cubicBezTo>
                <a:cubicBezTo>
                  <a:pt x="15716648" y="3396362"/>
                  <a:pt x="15723070" y="3389726"/>
                  <a:pt x="15723070" y="3384199"/>
                </a:cubicBezTo>
                <a:close/>
                <a:moveTo>
                  <a:pt x="13540111" y="3384199"/>
                </a:moveTo>
                <a:cubicBezTo>
                  <a:pt x="13540111" y="3409633"/>
                  <a:pt x="13534124" y="3416266"/>
                  <a:pt x="13522149" y="3416266"/>
                </a:cubicBezTo>
                <a:cubicBezTo>
                  <a:pt x="13522149" y="3396362"/>
                  <a:pt x="13528136" y="3384199"/>
                  <a:pt x="13540111" y="3384199"/>
                </a:cubicBezTo>
                <a:close/>
                <a:moveTo>
                  <a:pt x="14638347" y="3382625"/>
                </a:moveTo>
                <a:cubicBezTo>
                  <a:pt x="14656671" y="3380789"/>
                  <a:pt x="14677612" y="3381401"/>
                  <a:pt x="14677612" y="3415667"/>
                </a:cubicBezTo>
                <a:cubicBezTo>
                  <a:pt x="14658997" y="3415667"/>
                  <a:pt x="14621768" y="3435247"/>
                  <a:pt x="14621768" y="3384122"/>
                </a:cubicBezTo>
                <a:cubicBezTo>
                  <a:pt x="14626422" y="3384122"/>
                  <a:pt x="14632239" y="3383236"/>
                  <a:pt x="14638347" y="3382625"/>
                </a:cubicBezTo>
                <a:close/>
                <a:moveTo>
                  <a:pt x="17205932" y="3381122"/>
                </a:moveTo>
                <a:cubicBezTo>
                  <a:pt x="17205932" y="3405838"/>
                  <a:pt x="17211304" y="3412286"/>
                  <a:pt x="17224200" y="3412286"/>
                </a:cubicBezTo>
                <a:cubicBezTo>
                  <a:pt x="17224200" y="3392942"/>
                  <a:pt x="17217752" y="3381122"/>
                  <a:pt x="17205932" y="3381122"/>
                </a:cubicBezTo>
                <a:close/>
                <a:moveTo>
                  <a:pt x="13616195" y="3380910"/>
                </a:moveTo>
                <a:cubicBezTo>
                  <a:pt x="13634031" y="3379460"/>
                  <a:pt x="13655111" y="3384200"/>
                  <a:pt x="13668083" y="3384200"/>
                </a:cubicBezTo>
                <a:cubicBezTo>
                  <a:pt x="13718889" y="3389465"/>
                  <a:pt x="13777263" y="3384200"/>
                  <a:pt x="13829151" y="3384200"/>
                </a:cubicBezTo>
                <a:cubicBezTo>
                  <a:pt x="13829151" y="3440020"/>
                  <a:pt x="13770777" y="3421061"/>
                  <a:pt x="13751319" y="3421061"/>
                </a:cubicBezTo>
                <a:cubicBezTo>
                  <a:pt x="13694027" y="3408422"/>
                  <a:pt x="13642139" y="3414742"/>
                  <a:pt x="13583765" y="3414742"/>
                </a:cubicBezTo>
                <a:cubicBezTo>
                  <a:pt x="13583765" y="3389991"/>
                  <a:pt x="13598358" y="3382357"/>
                  <a:pt x="13616195" y="3380910"/>
                </a:cubicBezTo>
                <a:close/>
                <a:moveTo>
                  <a:pt x="11707587" y="3376606"/>
                </a:moveTo>
                <a:cubicBezTo>
                  <a:pt x="11739603" y="3376606"/>
                  <a:pt x="11778023" y="3369978"/>
                  <a:pt x="11810040" y="3403092"/>
                </a:cubicBezTo>
                <a:cubicBezTo>
                  <a:pt x="11806838" y="3409715"/>
                  <a:pt x="11805237" y="3416336"/>
                  <a:pt x="11803636" y="3423788"/>
                </a:cubicBezTo>
                <a:lnTo>
                  <a:pt x="11799155" y="3441749"/>
                </a:lnTo>
                <a:lnTo>
                  <a:pt x="11800533" y="3445300"/>
                </a:lnTo>
                <a:cubicBezTo>
                  <a:pt x="11800533" y="3451448"/>
                  <a:pt x="11793969" y="3451448"/>
                  <a:pt x="11793969" y="3463746"/>
                </a:cubicBezTo>
                <a:cubicBezTo>
                  <a:pt x="11793969" y="3460671"/>
                  <a:pt x="11792328" y="3451448"/>
                  <a:pt x="11791508" y="3443763"/>
                </a:cubicBezTo>
                <a:lnTo>
                  <a:pt x="11791459" y="3442265"/>
                </a:lnTo>
                <a:lnTo>
                  <a:pt x="11781988" y="3430482"/>
                </a:lnTo>
                <a:cubicBezTo>
                  <a:pt x="11744606" y="3398143"/>
                  <a:pt x="11695580" y="3443656"/>
                  <a:pt x="11656360" y="3449452"/>
                </a:cubicBezTo>
                <a:cubicBezTo>
                  <a:pt x="11656360" y="3429582"/>
                  <a:pt x="11649957" y="3396471"/>
                  <a:pt x="11662764" y="3389847"/>
                </a:cubicBezTo>
                <a:cubicBezTo>
                  <a:pt x="11675570" y="3376606"/>
                  <a:pt x="11694780" y="3376606"/>
                  <a:pt x="11707587" y="3376606"/>
                </a:cubicBezTo>
                <a:close/>
                <a:moveTo>
                  <a:pt x="14076568" y="3375332"/>
                </a:moveTo>
                <a:cubicBezTo>
                  <a:pt x="14096975" y="3375464"/>
                  <a:pt x="14120411" y="3383606"/>
                  <a:pt x="14132524" y="3383606"/>
                </a:cubicBezTo>
                <a:cubicBezTo>
                  <a:pt x="14132524" y="3454206"/>
                  <a:pt x="14057741" y="3415104"/>
                  <a:pt x="14038782" y="3415104"/>
                </a:cubicBezTo>
                <a:cubicBezTo>
                  <a:pt x="14038782" y="3383062"/>
                  <a:pt x="14056161" y="3375192"/>
                  <a:pt x="14076568" y="3375332"/>
                </a:cubicBezTo>
                <a:close/>
                <a:moveTo>
                  <a:pt x="12091787" y="3374676"/>
                </a:moveTo>
                <a:cubicBezTo>
                  <a:pt x="12070979" y="3374803"/>
                  <a:pt x="12047084" y="3382825"/>
                  <a:pt x="12034734" y="3382825"/>
                </a:cubicBezTo>
                <a:cubicBezTo>
                  <a:pt x="12034734" y="3452390"/>
                  <a:pt x="12104540" y="3413862"/>
                  <a:pt x="12130314" y="3413862"/>
                </a:cubicBezTo>
                <a:cubicBezTo>
                  <a:pt x="12130314" y="3382292"/>
                  <a:pt x="12112594" y="3374536"/>
                  <a:pt x="12091787" y="3374676"/>
                </a:cubicBezTo>
                <a:close/>
                <a:moveTo>
                  <a:pt x="11808108" y="3373457"/>
                </a:moveTo>
                <a:cubicBezTo>
                  <a:pt x="11810354" y="3373457"/>
                  <a:pt x="11811850" y="3376935"/>
                  <a:pt x="11814844" y="3383891"/>
                </a:cubicBezTo>
                <a:cubicBezTo>
                  <a:pt x="11808857" y="3402086"/>
                  <a:pt x="11808857" y="3402086"/>
                  <a:pt x="11796882" y="3383891"/>
                </a:cubicBezTo>
                <a:cubicBezTo>
                  <a:pt x="11802869" y="3376935"/>
                  <a:pt x="11805863" y="3373457"/>
                  <a:pt x="11808108" y="3373457"/>
                </a:cubicBezTo>
                <a:close/>
                <a:moveTo>
                  <a:pt x="15708808" y="3368091"/>
                </a:moveTo>
                <a:cubicBezTo>
                  <a:pt x="15710450" y="3366474"/>
                  <a:pt x="15713730" y="3367722"/>
                  <a:pt x="15720294" y="3370213"/>
                </a:cubicBezTo>
                <a:cubicBezTo>
                  <a:pt x="15713730" y="3376218"/>
                  <a:pt x="15707168" y="3383199"/>
                  <a:pt x="15707168" y="3383199"/>
                </a:cubicBezTo>
                <a:cubicBezTo>
                  <a:pt x="15707168" y="3374224"/>
                  <a:pt x="15707168" y="3369711"/>
                  <a:pt x="15708808" y="3368091"/>
                </a:cubicBezTo>
                <a:close/>
                <a:moveTo>
                  <a:pt x="14583850" y="3351018"/>
                </a:moveTo>
                <a:cubicBezTo>
                  <a:pt x="14595825" y="3351018"/>
                  <a:pt x="14601812" y="3363858"/>
                  <a:pt x="14601812" y="3383130"/>
                </a:cubicBezTo>
                <a:cubicBezTo>
                  <a:pt x="14589837" y="3383130"/>
                  <a:pt x="14583850" y="3369210"/>
                  <a:pt x="14583850" y="3351018"/>
                </a:cubicBezTo>
                <a:close/>
                <a:moveTo>
                  <a:pt x="14242588" y="3351018"/>
                </a:moveTo>
                <a:cubicBezTo>
                  <a:pt x="14254563" y="3351018"/>
                  <a:pt x="14260550" y="3363858"/>
                  <a:pt x="14260550" y="3383130"/>
                </a:cubicBezTo>
                <a:cubicBezTo>
                  <a:pt x="14248575" y="3383130"/>
                  <a:pt x="14242588" y="3369210"/>
                  <a:pt x="14242588" y="3351018"/>
                </a:cubicBezTo>
                <a:close/>
                <a:moveTo>
                  <a:pt x="12394092" y="3351018"/>
                </a:moveTo>
                <a:cubicBezTo>
                  <a:pt x="12406389" y="3351018"/>
                  <a:pt x="12418687" y="3351018"/>
                  <a:pt x="12430984" y="3351018"/>
                </a:cubicBezTo>
                <a:cubicBezTo>
                  <a:pt x="12430984" y="3363858"/>
                  <a:pt x="12430984" y="3375644"/>
                  <a:pt x="12430984" y="3383130"/>
                </a:cubicBezTo>
                <a:cubicBezTo>
                  <a:pt x="12418687" y="3383130"/>
                  <a:pt x="12406389" y="3383130"/>
                  <a:pt x="12394092" y="3383130"/>
                </a:cubicBezTo>
                <a:cubicBezTo>
                  <a:pt x="12394092" y="3375644"/>
                  <a:pt x="12394092" y="3363858"/>
                  <a:pt x="12394092" y="3351018"/>
                </a:cubicBezTo>
                <a:close/>
                <a:moveTo>
                  <a:pt x="18905496" y="3351017"/>
                </a:moveTo>
                <a:cubicBezTo>
                  <a:pt x="18905496" y="3369210"/>
                  <a:pt x="18899508" y="3383128"/>
                  <a:pt x="18887532" y="3383128"/>
                </a:cubicBezTo>
                <a:cubicBezTo>
                  <a:pt x="18887532" y="3363857"/>
                  <a:pt x="18887532" y="3351017"/>
                  <a:pt x="18905496" y="3351017"/>
                </a:cubicBezTo>
                <a:close/>
                <a:moveTo>
                  <a:pt x="16323334" y="3351017"/>
                </a:moveTo>
                <a:cubicBezTo>
                  <a:pt x="16335310" y="3351017"/>
                  <a:pt x="16341298" y="3363857"/>
                  <a:pt x="16341298" y="3383128"/>
                </a:cubicBezTo>
                <a:cubicBezTo>
                  <a:pt x="16329322" y="3383128"/>
                  <a:pt x="16323334" y="3375644"/>
                  <a:pt x="16323334" y="3351017"/>
                </a:cubicBezTo>
                <a:close/>
                <a:moveTo>
                  <a:pt x="14503274" y="3351016"/>
                </a:moveTo>
                <a:cubicBezTo>
                  <a:pt x="14510259" y="3351016"/>
                  <a:pt x="14516247" y="3351016"/>
                  <a:pt x="14521236" y="3351016"/>
                </a:cubicBezTo>
                <a:cubicBezTo>
                  <a:pt x="14521236" y="3376461"/>
                  <a:pt x="14521236" y="3396363"/>
                  <a:pt x="14521236" y="3416268"/>
                </a:cubicBezTo>
                <a:cubicBezTo>
                  <a:pt x="14516247" y="3416268"/>
                  <a:pt x="14510259" y="3416268"/>
                  <a:pt x="14503274" y="3416268"/>
                </a:cubicBezTo>
                <a:cubicBezTo>
                  <a:pt x="14503274" y="3396363"/>
                  <a:pt x="14503274" y="3376461"/>
                  <a:pt x="14503274" y="3351016"/>
                </a:cubicBezTo>
                <a:close/>
                <a:moveTo>
                  <a:pt x="14394263" y="3351015"/>
                </a:moveTo>
                <a:cubicBezTo>
                  <a:pt x="14407106" y="3351015"/>
                  <a:pt x="14419950" y="3351015"/>
                  <a:pt x="14426372" y="3351015"/>
                </a:cubicBezTo>
                <a:cubicBezTo>
                  <a:pt x="14426372" y="3402069"/>
                  <a:pt x="14394263" y="3395552"/>
                  <a:pt x="14394263" y="3351015"/>
                </a:cubicBezTo>
                <a:close/>
                <a:moveTo>
                  <a:pt x="12480769" y="3342679"/>
                </a:moveTo>
                <a:cubicBezTo>
                  <a:pt x="12497325" y="3341873"/>
                  <a:pt x="12517194" y="3348307"/>
                  <a:pt x="12530439" y="3348307"/>
                </a:cubicBezTo>
                <a:cubicBezTo>
                  <a:pt x="12530439" y="3411562"/>
                  <a:pt x="12470835" y="3380474"/>
                  <a:pt x="12450967" y="3380474"/>
                </a:cubicBezTo>
                <a:cubicBezTo>
                  <a:pt x="12450967" y="3351524"/>
                  <a:pt x="12464212" y="3343483"/>
                  <a:pt x="12480769" y="3342679"/>
                </a:cubicBezTo>
                <a:close/>
                <a:moveTo>
                  <a:pt x="16095256" y="3342278"/>
                </a:moveTo>
                <a:cubicBezTo>
                  <a:pt x="16115120" y="3342278"/>
                  <a:pt x="16137368" y="3350424"/>
                  <a:pt x="16146904" y="3350424"/>
                </a:cubicBezTo>
                <a:cubicBezTo>
                  <a:pt x="16146904" y="3421028"/>
                  <a:pt x="16076982" y="3383014"/>
                  <a:pt x="16057910" y="3383014"/>
                </a:cubicBezTo>
                <a:cubicBezTo>
                  <a:pt x="16057910" y="3350424"/>
                  <a:pt x="16075392" y="3342278"/>
                  <a:pt x="16095256" y="3342278"/>
                </a:cubicBezTo>
                <a:close/>
                <a:moveTo>
                  <a:pt x="17132036" y="3340947"/>
                </a:moveTo>
                <a:lnTo>
                  <a:pt x="17137072" y="3353244"/>
                </a:lnTo>
                <a:lnTo>
                  <a:pt x="17132672" y="3363445"/>
                </a:lnTo>
                <a:lnTo>
                  <a:pt x="17147892" y="3373613"/>
                </a:lnTo>
                <a:cubicBezTo>
                  <a:pt x="17160792" y="3373613"/>
                  <a:pt x="17173688" y="3381122"/>
                  <a:pt x="17186584" y="3381122"/>
                </a:cubicBezTo>
                <a:cubicBezTo>
                  <a:pt x="17186584" y="3342428"/>
                  <a:pt x="17160792" y="3348874"/>
                  <a:pt x="17147892" y="3348874"/>
                </a:cubicBezTo>
                <a:close/>
                <a:moveTo>
                  <a:pt x="15902792" y="3325880"/>
                </a:moveTo>
                <a:cubicBezTo>
                  <a:pt x="15876938" y="3325880"/>
                  <a:pt x="15864012" y="3345235"/>
                  <a:pt x="15864012" y="3383949"/>
                </a:cubicBezTo>
                <a:cubicBezTo>
                  <a:pt x="15889866" y="3369962"/>
                  <a:pt x="15915718" y="3376427"/>
                  <a:pt x="15941572" y="3383949"/>
                </a:cubicBezTo>
                <a:cubicBezTo>
                  <a:pt x="15941572" y="3338783"/>
                  <a:pt x="15928646" y="3325880"/>
                  <a:pt x="15902792" y="3325880"/>
                </a:cubicBezTo>
                <a:close/>
                <a:moveTo>
                  <a:pt x="14190455" y="3323987"/>
                </a:moveTo>
                <a:cubicBezTo>
                  <a:pt x="14203297" y="3323987"/>
                  <a:pt x="14222561" y="3317838"/>
                  <a:pt x="14222561" y="3348580"/>
                </a:cubicBezTo>
                <a:cubicBezTo>
                  <a:pt x="14209718" y="3348580"/>
                  <a:pt x="14190455" y="3354729"/>
                  <a:pt x="14190455" y="3323987"/>
                </a:cubicBezTo>
                <a:close/>
                <a:moveTo>
                  <a:pt x="17076960" y="3323082"/>
                </a:moveTo>
                <a:cubicBezTo>
                  <a:pt x="17076960" y="3355321"/>
                  <a:pt x="17096304" y="3348874"/>
                  <a:pt x="17115652" y="3348874"/>
                </a:cubicBezTo>
                <a:lnTo>
                  <a:pt x="17127324" y="3359402"/>
                </a:lnTo>
                <a:lnTo>
                  <a:pt x="17124348" y="3350065"/>
                </a:lnTo>
                <a:cubicBezTo>
                  <a:pt x="17124348" y="3346748"/>
                  <a:pt x="17125848" y="3345088"/>
                  <a:pt x="17127344" y="3343431"/>
                </a:cubicBezTo>
                <a:lnTo>
                  <a:pt x="17129120" y="3339489"/>
                </a:lnTo>
                <a:lnTo>
                  <a:pt x="17128548" y="3339202"/>
                </a:lnTo>
                <a:cubicBezTo>
                  <a:pt x="17122100" y="3334366"/>
                  <a:pt x="17115652" y="3329530"/>
                  <a:pt x="17109200" y="3329530"/>
                </a:cubicBezTo>
                <a:cubicBezTo>
                  <a:pt x="17096304" y="3323082"/>
                  <a:pt x="17083408" y="3323082"/>
                  <a:pt x="17076960" y="3323082"/>
                </a:cubicBezTo>
                <a:close/>
                <a:moveTo>
                  <a:pt x="16767872" y="3322576"/>
                </a:moveTo>
                <a:cubicBezTo>
                  <a:pt x="16767872" y="3343050"/>
                  <a:pt x="16761884" y="3349875"/>
                  <a:pt x="16749910" y="3349875"/>
                </a:cubicBezTo>
                <a:cubicBezTo>
                  <a:pt x="16749910" y="3329400"/>
                  <a:pt x="16755898" y="3322576"/>
                  <a:pt x="16767872" y="3322576"/>
                </a:cubicBezTo>
                <a:close/>
                <a:moveTo>
                  <a:pt x="16037952" y="3322576"/>
                </a:moveTo>
                <a:cubicBezTo>
                  <a:pt x="16037952" y="3343051"/>
                  <a:pt x="16025978" y="3349875"/>
                  <a:pt x="16019990" y="3349875"/>
                </a:cubicBezTo>
                <a:cubicBezTo>
                  <a:pt x="16019990" y="3329401"/>
                  <a:pt x="16025978" y="3322576"/>
                  <a:pt x="16037952" y="3322576"/>
                </a:cubicBezTo>
                <a:close/>
                <a:moveTo>
                  <a:pt x="885577" y="3305285"/>
                </a:moveTo>
                <a:cubicBezTo>
                  <a:pt x="872681" y="3298846"/>
                  <a:pt x="879127" y="3331078"/>
                  <a:pt x="885577" y="3337527"/>
                </a:cubicBezTo>
                <a:cubicBezTo>
                  <a:pt x="911364" y="3343974"/>
                  <a:pt x="929631" y="3350421"/>
                  <a:pt x="955422" y="3350421"/>
                </a:cubicBezTo>
                <a:cubicBezTo>
                  <a:pt x="929631" y="3343974"/>
                  <a:pt x="904916" y="3337527"/>
                  <a:pt x="885577" y="3305285"/>
                </a:cubicBezTo>
                <a:close/>
                <a:moveTo>
                  <a:pt x="16211220" y="3303146"/>
                </a:moveTo>
                <a:cubicBezTo>
                  <a:pt x="16212862" y="3300588"/>
                  <a:pt x="16216144" y="3302293"/>
                  <a:pt x="16222706" y="3305706"/>
                </a:cubicBezTo>
                <a:cubicBezTo>
                  <a:pt x="16216142" y="3312530"/>
                  <a:pt x="16216142" y="3319354"/>
                  <a:pt x="16209580" y="3326180"/>
                </a:cubicBezTo>
                <a:cubicBezTo>
                  <a:pt x="16209580" y="3312530"/>
                  <a:pt x="16209580" y="3305706"/>
                  <a:pt x="16211220" y="3303146"/>
                </a:cubicBezTo>
                <a:close/>
                <a:moveTo>
                  <a:pt x="18424056" y="3303145"/>
                </a:moveTo>
                <a:cubicBezTo>
                  <a:pt x="18425072" y="3300587"/>
                  <a:pt x="18427100" y="3302293"/>
                  <a:pt x="18431164" y="3305706"/>
                </a:cubicBezTo>
                <a:cubicBezTo>
                  <a:pt x="18423040" y="3312530"/>
                  <a:pt x="18423040" y="3319354"/>
                  <a:pt x="18423040" y="3326179"/>
                </a:cubicBezTo>
                <a:cubicBezTo>
                  <a:pt x="18423040" y="3312530"/>
                  <a:pt x="18423040" y="3305706"/>
                  <a:pt x="18424056" y="3303145"/>
                </a:cubicBezTo>
                <a:close/>
                <a:moveTo>
                  <a:pt x="16129004" y="3294139"/>
                </a:moveTo>
                <a:cubicBezTo>
                  <a:pt x="16140978" y="3294139"/>
                  <a:pt x="16146966" y="3306982"/>
                  <a:pt x="16146966" y="3326247"/>
                </a:cubicBezTo>
                <a:cubicBezTo>
                  <a:pt x="16134992" y="3326247"/>
                  <a:pt x="16129004" y="3313403"/>
                  <a:pt x="16129004" y="3294139"/>
                </a:cubicBezTo>
                <a:close/>
                <a:moveTo>
                  <a:pt x="13185628" y="3294139"/>
                </a:moveTo>
                <a:cubicBezTo>
                  <a:pt x="13197603" y="3294139"/>
                  <a:pt x="13203590" y="3306982"/>
                  <a:pt x="13203590" y="3326248"/>
                </a:cubicBezTo>
                <a:cubicBezTo>
                  <a:pt x="13191615" y="3326248"/>
                  <a:pt x="13185628" y="3313404"/>
                  <a:pt x="13185628" y="3294139"/>
                </a:cubicBezTo>
                <a:close/>
                <a:moveTo>
                  <a:pt x="14132588" y="3294136"/>
                </a:moveTo>
                <a:cubicBezTo>
                  <a:pt x="14132588" y="3318956"/>
                  <a:pt x="14132588" y="3349980"/>
                  <a:pt x="14114813" y="3349980"/>
                </a:cubicBezTo>
                <a:cubicBezTo>
                  <a:pt x="14114813" y="3325161"/>
                  <a:pt x="14109876" y="3294136"/>
                  <a:pt x="14132588" y="3294136"/>
                </a:cubicBezTo>
                <a:close/>
                <a:moveTo>
                  <a:pt x="13298330" y="3290807"/>
                </a:moveTo>
                <a:cubicBezTo>
                  <a:pt x="13298330" y="3321551"/>
                  <a:pt x="13280424" y="3321551"/>
                  <a:pt x="13261466" y="3321551"/>
                </a:cubicBezTo>
                <a:cubicBezTo>
                  <a:pt x="13261466" y="3284659"/>
                  <a:pt x="13286744" y="3290807"/>
                  <a:pt x="13298330" y="3290807"/>
                </a:cubicBezTo>
                <a:close/>
                <a:moveTo>
                  <a:pt x="15466530" y="3262042"/>
                </a:moveTo>
                <a:cubicBezTo>
                  <a:pt x="15466530" y="3281517"/>
                  <a:pt x="15472960" y="3294499"/>
                  <a:pt x="15485820" y="3294499"/>
                </a:cubicBezTo>
                <a:cubicBezTo>
                  <a:pt x="15485820" y="3275027"/>
                  <a:pt x="15479390" y="3262042"/>
                  <a:pt x="15466530" y="3262042"/>
                </a:cubicBezTo>
                <a:close/>
                <a:moveTo>
                  <a:pt x="13602725" y="3260959"/>
                </a:moveTo>
                <a:cubicBezTo>
                  <a:pt x="13614700" y="3260959"/>
                  <a:pt x="13620687" y="3273801"/>
                  <a:pt x="13620687" y="3293065"/>
                </a:cubicBezTo>
                <a:cubicBezTo>
                  <a:pt x="13608712" y="3293065"/>
                  <a:pt x="13602725" y="3280223"/>
                  <a:pt x="13602725" y="3260959"/>
                </a:cubicBezTo>
                <a:close/>
                <a:moveTo>
                  <a:pt x="13454796" y="3260959"/>
                </a:moveTo>
                <a:cubicBezTo>
                  <a:pt x="13454796" y="3280223"/>
                  <a:pt x="13448809" y="3293065"/>
                  <a:pt x="13436834" y="3293065"/>
                </a:cubicBezTo>
                <a:cubicBezTo>
                  <a:pt x="13436834" y="3273801"/>
                  <a:pt x="13442821" y="3260959"/>
                  <a:pt x="13454796" y="3260959"/>
                </a:cubicBezTo>
                <a:close/>
                <a:moveTo>
                  <a:pt x="16767872" y="3260958"/>
                </a:moveTo>
                <a:cubicBezTo>
                  <a:pt x="16767872" y="3280222"/>
                  <a:pt x="16761884" y="3293064"/>
                  <a:pt x="16749910" y="3293064"/>
                </a:cubicBezTo>
                <a:cubicBezTo>
                  <a:pt x="16749910" y="3273801"/>
                  <a:pt x="16755898" y="3260958"/>
                  <a:pt x="16767872" y="3260958"/>
                </a:cubicBezTo>
                <a:close/>
                <a:moveTo>
                  <a:pt x="13659603" y="3260958"/>
                </a:moveTo>
                <a:cubicBezTo>
                  <a:pt x="13671578" y="3260958"/>
                  <a:pt x="13677565" y="3273801"/>
                  <a:pt x="13677565" y="3293065"/>
                </a:cubicBezTo>
                <a:cubicBezTo>
                  <a:pt x="13665590" y="3293065"/>
                  <a:pt x="13659603" y="3280222"/>
                  <a:pt x="13659603" y="3260958"/>
                </a:cubicBezTo>
                <a:close/>
                <a:moveTo>
                  <a:pt x="15800996" y="3257333"/>
                </a:moveTo>
                <a:cubicBezTo>
                  <a:pt x="15813922" y="3258137"/>
                  <a:pt x="15828464" y="3264590"/>
                  <a:pt x="15838158" y="3267815"/>
                </a:cubicBezTo>
                <a:cubicBezTo>
                  <a:pt x="15876938" y="3280718"/>
                  <a:pt x="15922182" y="3287170"/>
                  <a:pt x="15959884" y="3293621"/>
                </a:cubicBezTo>
                <a:cubicBezTo>
                  <a:pt x="15966348" y="3345235"/>
                  <a:pt x="15972810" y="3415130"/>
                  <a:pt x="16011590" y="3428033"/>
                </a:cubicBezTo>
                <a:cubicBezTo>
                  <a:pt x="16069760" y="3447387"/>
                  <a:pt x="16127930" y="3453839"/>
                  <a:pt x="16191486" y="3473196"/>
                </a:cubicBezTo>
                <a:cubicBezTo>
                  <a:pt x="16243192" y="3486097"/>
                  <a:pt x="16301362" y="3511905"/>
                  <a:pt x="16359532" y="3518357"/>
                </a:cubicBezTo>
                <a:cubicBezTo>
                  <a:pt x="16377844" y="3518357"/>
                  <a:pt x="16397234" y="3518357"/>
                  <a:pt x="16416624" y="3531260"/>
                </a:cubicBezTo>
                <a:cubicBezTo>
                  <a:pt x="16436014" y="3544163"/>
                  <a:pt x="16429550" y="3575347"/>
                  <a:pt x="16429550" y="3601152"/>
                </a:cubicBezTo>
                <a:cubicBezTo>
                  <a:pt x="16217338" y="3550616"/>
                  <a:pt x="15998664" y="3492550"/>
                  <a:pt x="15779990" y="3434486"/>
                </a:cubicBezTo>
                <a:cubicBezTo>
                  <a:pt x="15792916" y="3389324"/>
                  <a:pt x="15799380" y="3338783"/>
                  <a:pt x="15805842" y="3293621"/>
                </a:cubicBezTo>
                <a:cubicBezTo>
                  <a:pt x="15792916" y="3287170"/>
                  <a:pt x="15779990" y="3287170"/>
                  <a:pt x="15773526" y="3280718"/>
                </a:cubicBezTo>
                <a:cubicBezTo>
                  <a:pt x="15776758" y="3261364"/>
                  <a:pt x="15788068" y="3256525"/>
                  <a:pt x="15800996" y="3257333"/>
                </a:cubicBezTo>
                <a:close/>
                <a:moveTo>
                  <a:pt x="18247672" y="3246739"/>
                </a:moveTo>
                <a:cubicBezTo>
                  <a:pt x="18273920" y="3246739"/>
                  <a:pt x="18300172" y="3246739"/>
                  <a:pt x="18326424" y="3253360"/>
                </a:cubicBezTo>
                <a:cubicBezTo>
                  <a:pt x="18346112" y="3266607"/>
                  <a:pt x="18339548" y="3299720"/>
                  <a:pt x="18339548" y="3326211"/>
                </a:cubicBezTo>
                <a:cubicBezTo>
                  <a:pt x="18300172" y="3326211"/>
                  <a:pt x="18273920" y="3279852"/>
                  <a:pt x="18247672" y="3246739"/>
                </a:cubicBezTo>
                <a:close/>
                <a:moveTo>
                  <a:pt x="12501896" y="3235127"/>
                </a:moveTo>
                <a:cubicBezTo>
                  <a:pt x="12501896" y="3254393"/>
                  <a:pt x="12514783" y="3260813"/>
                  <a:pt x="12527670" y="3260813"/>
                </a:cubicBezTo>
                <a:cubicBezTo>
                  <a:pt x="12527670" y="3241549"/>
                  <a:pt x="12514783" y="3235127"/>
                  <a:pt x="12501896" y="3235127"/>
                </a:cubicBezTo>
                <a:close/>
                <a:moveTo>
                  <a:pt x="20109360" y="3233928"/>
                </a:moveTo>
                <a:cubicBezTo>
                  <a:pt x="20109360" y="3264673"/>
                  <a:pt x="20084764" y="3258524"/>
                  <a:pt x="20072468" y="3258524"/>
                </a:cubicBezTo>
                <a:cubicBezTo>
                  <a:pt x="20072468" y="3227780"/>
                  <a:pt x="20097060" y="3233928"/>
                  <a:pt x="20109360" y="3233928"/>
                </a:cubicBezTo>
                <a:close/>
                <a:moveTo>
                  <a:pt x="12586468" y="3233522"/>
                </a:moveTo>
                <a:cubicBezTo>
                  <a:pt x="12579219" y="3231916"/>
                  <a:pt x="12569553" y="3235127"/>
                  <a:pt x="12559888" y="3235127"/>
                </a:cubicBezTo>
                <a:cubicBezTo>
                  <a:pt x="12559888" y="3267236"/>
                  <a:pt x="12585663" y="3260813"/>
                  <a:pt x="12598550" y="3260813"/>
                </a:cubicBezTo>
                <a:cubicBezTo>
                  <a:pt x="12598550" y="3241549"/>
                  <a:pt x="12593717" y="3235126"/>
                  <a:pt x="12586468" y="3233522"/>
                </a:cubicBezTo>
                <a:close/>
                <a:moveTo>
                  <a:pt x="18090192" y="3213562"/>
                </a:moveTo>
                <a:cubicBezTo>
                  <a:pt x="18071040" y="3226788"/>
                  <a:pt x="18051888" y="3240013"/>
                  <a:pt x="18039120" y="3259856"/>
                </a:cubicBezTo>
                <a:cubicBezTo>
                  <a:pt x="18045504" y="3220175"/>
                  <a:pt x="18045504" y="3220175"/>
                  <a:pt x="18090192" y="3213562"/>
                </a:cubicBezTo>
                <a:close/>
                <a:moveTo>
                  <a:pt x="15644776" y="3205553"/>
                </a:moveTo>
                <a:cubicBezTo>
                  <a:pt x="15649430" y="3206129"/>
                  <a:pt x="15654082" y="3208435"/>
                  <a:pt x="15658736" y="3213048"/>
                </a:cubicBezTo>
                <a:cubicBezTo>
                  <a:pt x="15640122" y="3219195"/>
                  <a:pt x="15621508" y="3231492"/>
                  <a:pt x="15602894" y="3231492"/>
                </a:cubicBezTo>
                <a:cubicBezTo>
                  <a:pt x="15616854" y="3217658"/>
                  <a:pt x="15630816" y="3203824"/>
                  <a:pt x="15644776" y="3205553"/>
                </a:cubicBezTo>
                <a:close/>
                <a:moveTo>
                  <a:pt x="12830147" y="3204081"/>
                </a:moveTo>
                <a:cubicBezTo>
                  <a:pt x="12843275" y="3204081"/>
                  <a:pt x="12843275" y="3216924"/>
                  <a:pt x="12843275" y="3236186"/>
                </a:cubicBezTo>
                <a:cubicBezTo>
                  <a:pt x="12830147" y="3236186"/>
                  <a:pt x="12830147" y="3223345"/>
                  <a:pt x="12830147" y="3204081"/>
                </a:cubicBezTo>
                <a:close/>
                <a:moveTo>
                  <a:pt x="15963116" y="3204080"/>
                </a:moveTo>
                <a:cubicBezTo>
                  <a:pt x="15975414" y="3204080"/>
                  <a:pt x="15987710" y="3204080"/>
                  <a:pt x="16000008" y="3204080"/>
                </a:cubicBezTo>
                <a:cubicBezTo>
                  <a:pt x="16000008" y="3210500"/>
                  <a:pt x="16000008" y="3223344"/>
                  <a:pt x="16000008" y="3236186"/>
                </a:cubicBezTo>
                <a:cubicBezTo>
                  <a:pt x="15987710" y="3236186"/>
                  <a:pt x="15975414" y="3236186"/>
                  <a:pt x="15963116" y="3236186"/>
                </a:cubicBezTo>
                <a:cubicBezTo>
                  <a:pt x="15963116" y="3223344"/>
                  <a:pt x="15963116" y="3210500"/>
                  <a:pt x="15963116" y="3204080"/>
                </a:cubicBezTo>
                <a:close/>
                <a:moveTo>
                  <a:pt x="12996038" y="3204080"/>
                </a:moveTo>
                <a:cubicBezTo>
                  <a:pt x="13008013" y="3204080"/>
                  <a:pt x="13014000" y="3216923"/>
                  <a:pt x="13014000" y="3236186"/>
                </a:cubicBezTo>
                <a:cubicBezTo>
                  <a:pt x="13002025" y="3236186"/>
                  <a:pt x="12996038" y="3223344"/>
                  <a:pt x="12996038" y="3204080"/>
                </a:cubicBezTo>
                <a:close/>
                <a:moveTo>
                  <a:pt x="12957122" y="3204080"/>
                </a:moveTo>
                <a:cubicBezTo>
                  <a:pt x="12957122" y="3223344"/>
                  <a:pt x="12951135" y="3236186"/>
                  <a:pt x="12939160" y="3236186"/>
                </a:cubicBezTo>
                <a:cubicBezTo>
                  <a:pt x="12939160" y="3216923"/>
                  <a:pt x="12945147" y="3204080"/>
                  <a:pt x="12957122" y="3204080"/>
                </a:cubicBezTo>
                <a:close/>
                <a:moveTo>
                  <a:pt x="16056886" y="3201217"/>
                </a:moveTo>
                <a:cubicBezTo>
                  <a:pt x="16056886" y="3240893"/>
                  <a:pt x="16032290" y="3234284"/>
                  <a:pt x="16019994" y="3234284"/>
                </a:cubicBezTo>
                <a:cubicBezTo>
                  <a:pt x="16019994" y="3194603"/>
                  <a:pt x="16038440" y="3201217"/>
                  <a:pt x="16056886" y="3201217"/>
                </a:cubicBezTo>
                <a:close/>
                <a:moveTo>
                  <a:pt x="17167240" y="3200567"/>
                </a:moveTo>
                <a:cubicBezTo>
                  <a:pt x="17167240" y="3219911"/>
                  <a:pt x="17167240" y="3239254"/>
                  <a:pt x="17167240" y="3258601"/>
                </a:cubicBezTo>
                <a:cubicBezTo>
                  <a:pt x="17173688" y="3258601"/>
                  <a:pt x="17186584" y="3258601"/>
                  <a:pt x="17191960" y="3258601"/>
                </a:cubicBezTo>
                <a:cubicBezTo>
                  <a:pt x="17211304" y="3258601"/>
                  <a:pt x="17224200" y="3258601"/>
                  <a:pt x="17243548" y="3258601"/>
                </a:cubicBezTo>
                <a:cubicBezTo>
                  <a:pt x="17301584" y="3284394"/>
                  <a:pt x="17353172" y="3303739"/>
                  <a:pt x="17411212" y="3303739"/>
                </a:cubicBezTo>
                <a:cubicBezTo>
                  <a:pt x="17385416" y="3258601"/>
                  <a:pt x="17346724" y="3258601"/>
                  <a:pt x="17308032" y="3245706"/>
                </a:cubicBezTo>
                <a:cubicBezTo>
                  <a:pt x="17262892" y="3239254"/>
                  <a:pt x="17211304" y="3226360"/>
                  <a:pt x="17167240" y="3200567"/>
                </a:cubicBezTo>
                <a:close/>
                <a:moveTo>
                  <a:pt x="12898229" y="3196698"/>
                </a:moveTo>
                <a:cubicBezTo>
                  <a:pt x="12909863" y="3198332"/>
                  <a:pt x="12919170" y="3206490"/>
                  <a:pt x="12919170" y="3232598"/>
                </a:cubicBezTo>
                <a:cubicBezTo>
                  <a:pt x="12900555" y="3232598"/>
                  <a:pt x="12863326" y="3245653"/>
                  <a:pt x="12863326" y="3199963"/>
                </a:cubicBezTo>
                <a:cubicBezTo>
                  <a:pt x="12872634" y="3199963"/>
                  <a:pt x="12886595" y="3195067"/>
                  <a:pt x="12898229" y="3196698"/>
                </a:cubicBezTo>
                <a:close/>
                <a:moveTo>
                  <a:pt x="18188292" y="3196697"/>
                </a:moveTo>
                <a:cubicBezTo>
                  <a:pt x="18200008" y="3195067"/>
                  <a:pt x="18213964" y="3199962"/>
                  <a:pt x="18222916" y="3199962"/>
                </a:cubicBezTo>
                <a:cubicBezTo>
                  <a:pt x="18222916" y="3245653"/>
                  <a:pt x="18186052" y="3232596"/>
                  <a:pt x="18167092" y="3232596"/>
                </a:cubicBezTo>
                <a:cubicBezTo>
                  <a:pt x="18167092" y="3206489"/>
                  <a:pt x="18176572" y="3198332"/>
                  <a:pt x="18188292" y="3196697"/>
                </a:cubicBezTo>
                <a:close/>
                <a:moveTo>
                  <a:pt x="11401461" y="3194061"/>
                </a:moveTo>
                <a:cubicBezTo>
                  <a:pt x="11385340" y="3194061"/>
                  <a:pt x="11365996" y="3202121"/>
                  <a:pt x="11353099" y="3202121"/>
                </a:cubicBezTo>
                <a:cubicBezTo>
                  <a:pt x="11353099" y="3260153"/>
                  <a:pt x="11411134" y="3234361"/>
                  <a:pt x="11430479" y="3234361"/>
                </a:cubicBezTo>
                <a:cubicBezTo>
                  <a:pt x="11430479" y="3202121"/>
                  <a:pt x="11417582" y="3194061"/>
                  <a:pt x="11401461" y="3194061"/>
                </a:cubicBezTo>
                <a:close/>
                <a:moveTo>
                  <a:pt x="15654530" y="3192852"/>
                </a:moveTo>
                <a:cubicBezTo>
                  <a:pt x="15657524" y="3192852"/>
                  <a:pt x="15660518" y="3195845"/>
                  <a:pt x="15663512" y="3201833"/>
                </a:cubicBezTo>
                <a:cubicBezTo>
                  <a:pt x="15657524" y="3207820"/>
                  <a:pt x="15651536" y="3207820"/>
                  <a:pt x="15645550" y="3201833"/>
                </a:cubicBezTo>
                <a:cubicBezTo>
                  <a:pt x="15648542" y="3195845"/>
                  <a:pt x="15651536" y="3192852"/>
                  <a:pt x="15654530" y="3192852"/>
                </a:cubicBezTo>
                <a:close/>
                <a:moveTo>
                  <a:pt x="12674799" y="3170912"/>
                </a:moveTo>
                <a:cubicBezTo>
                  <a:pt x="12674799" y="3190177"/>
                  <a:pt x="12674799" y="3209441"/>
                  <a:pt x="12674799" y="3235127"/>
                </a:cubicBezTo>
                <a:cubicBezTo>
                  <a:pt x="12681243" y="3235127"/>
                  <a:pt x="12694130" y="3235127"/>
                  <a:pt x="12700574" y="3235127"/>
                </a:cubicBezTo>
                <a:cubicBezTo>
                  <a:pt x="12719904" y="3235127"/>
                  <a:pt x="12745679" y="3228706"/>
                  <a:pt x="12765010" y="3235127"/>
                </a:cubicBezTo>
                <a:cubicBezTo>
                  <a:pt x="12771453" y="3235127"/>
                  <a:pt x="12797228" y="3241549"/>
                  <a:pt x="12803672" y="3254393"/>
                </a:cubicBezTo>
                <a:cubicBezTo>
                  <a:pt x="12810115" y="3267236"/>
                  <a:pt x="12726348" y="3280078"/>
                  <a:pt x="12719904" y="3280078"/>
                </a:cubicBezTo>
                <a:cubicBezTo>
                  <a:pt x="12681243" y="3280078"/>
                  <a:pt x="12643655" y="3286500"/>
                  <a:pt x="12604994" y="3286500"/>
                </a:cubicBezTo>
                <a:cubicBezTo>
                  <a:pt x="12514783" y="3299343"/>
                  <a:pt x="12425646" y="3312186"/>
                  <a:pt x="12335436" y="3325029"/>
                </a:cubicBezTo>
                <a:cubicBezTo>
                  <a:pt x="12303218" y="3331450"/>
                  <a:pt x="12271000" y="3337872"/>
                  <a:pt x="12239856" y="3337872"/>
                </a:cubicBezTo>
                <a:cubicBezTo>
                  <a:pt x="12220525" y="3337872"/>
                  <a:pt x="12194750" y="3331450"/>
                  <a:pt x="12175419" y="3350714"/>
                </a:cubicBezTo>
                <a:cubicBezTo>
                  <a:pt x="12149645" y="3368897"/>
                  <a:pt x="12175419" y="3388176"/>
                  <a:pt x="12188307" y="3388176"/>
                </a:cubicBezTo>
                <a:cubicBezTo>
                  <a:pt x="12207637" y="3388176"/>
                  <a:pt x="12220525" y="3382825"/>
                  <a:pt x="12239856" y="3375345"/>
                </a:cubicBezTo>
                <a:cubicBezTo>
                  <a:pt x="12258112" y="3375345"/>
                  <a:pt x="12290330" y="3363555"/>
                  <a:pt x="12309661" y="3382825"/>
                </a:cubicBezTo>
                <a:cubicBezTo>
                  <a:pt x="12335436" y="3407441"/>
                  <a:pt x="12290330" y="3420283"/>
                  <a:pt x="12283887" y="3426704"/>
                </a:cubicBezTo>
                <a:cubicBezTo>
                  <a:pt x="12194750" y="3445969"/>
                  <a:pt x="12110983" y="3452390"/>
                  <a:pt x="12028290" y="3471657"/>
                </a:cubicBezTo>
                <a:cubicBezTo>
                  <a:pt x="11847869" y="3503763"/>
                  <a:pt x="11668522" y="3535871"/>
                  <a:pt x="11489175" y="3567978"/>
                </a:cubicBezTo>
                <a:cubicBezTo>
                  <a:pt x="11489175" y="3516607"/>
                  <a:pt x="11527836" y="3548716"/>
                  <a:pt x="11540724" y="3529449"/>
                </a:cubicBezTo>
                <a:cubicBezTo>
                  <a:pt x="11560055" y="3510185"/>
                  <a:pt x="11476288" y="3484498"/>
                  <a:pt x="11469844" y="3478076"/>
                </a:cubicBezTo>
                <a:cubicBezTo>
                  <a:pt x="11476288" y="3458813"/>
                  <a:pt x="11482731" y="3439547"/>
                  <a:pt x="11489175" y="3413862"/>
                </a:cubicBezTo>
                <a:cubicBezTo>
                  <a:pt x="11502062" y="3413862"/>
                  <a:pt x="11514949" y="3407441"/>
                  <a:pt x="11527836" y="3407441"/>
                </a:cubicBezTo>
                <a:cubicBezTo>
                  <a:pt x="11560055" y="3401019"/>
                  <a:pt x="11592273" y="3401019"/>
                  <a:pt x="11618047" y="3401019"/>
                </a:cubicBezTo>
                <a:cubicBezTo>
                  <a:pt x="11629860" y="3445969"/>
                  <a:pt x="11605160" y="3465234"/>
                  <a:pt x="11585829" y="3490920"/>
                </a:cubicBezTo>
                <a:cubicBezTo>
                  <a:pt x="11637378" y="3478076"/>
                  <a:pt x="11694296" y="3471657"/>
                  <a:pt x="11745845" y="3452390"/>
                </a:cubicBezTo>
                <a:cubicBezTo>
                  <a:pt x="11758733" y="3445969"/>
                  <a:pt x="11778063" y="3433123"/>
                  <a:pt x="11790951" y="3465234"/>
                </a:cubicBezTo>
                <a:cubicBezTo>
                  <a:pt x="11810281" y="3452390"/>
                  <a:pt x="11834982" y="3445969"/>
                  <a:pt x="11854313" y="3445969"/>
                </a:cubicBezTo>
                <a:cubicBezTo>
                  <a:pt x="11847869" y="3407441"/>
                  <a:pt x="11823169" y="3394597"/>
                  <a:pt x="11810281" y="3368897"/>
                </a:cubicBezTo>
                <a:cubicBezTo>
                  <a:pt x="11867200" y="3318608"/>
                  <a:pt x="11944523" y="3318608"/>
                  <a:pt x="12008959" y="3305765"/>
                </a:cubicBezTo>
                <a:cubicBezTo>
                  <a:pt x="12085209" y="3292921"/>
                  <a:pt x="12156089" y="3273657"/>
                  <a:pt x="12233412" y="3260813"/>
                </a:cubicBezTo>
                <a:cubicBezTo>
                  <a:pt x="12380541" y="3228706"/>
                  <a:pt x="12527670" y="3196597"/>
                  <a:pt x="12674799" y="3170912"/>
                </a:cubicBezTo>
                <a:close/>
                <a:moveTo>
                  <a:pt x="14980989" y="3170904"/>
                </a:moveTo>
                <a:cubicBezTo>
                  <a:pt x="14980989" y="3190170"/>
                  <a:pt x="14975002" y="3203012"/>
                  <a:pt x="14963027" y="3203012"/>
                </a:cubicBezTo>
                <a:cubicBezTo>
                  <a:pt x="14963027" y="3178395"/>
                  <a:pt x="14969014" y="3170904"/>
                  <a:pt x="14980989" y="3170904"/>
                </a:cubicBezTo>
                <a:close/>
                <a:moveTo>
                  <a:pt x="12810191" y="3170904"/>
                </a:moveTo>
                <a:cubicBezTo>
                  <a:pt x="12810191" y="3190171"/>
                  <a:pt x="12804204" y="3203013"/>
                  <a:pt x="12792229" y="3203013"/>
                </a:cubicBezTo>
                <a:cubicBezTo>
                  <a:pt x="12792229" y="3178396"/>
                  <a:pt x="12798216" y="3170904"/>
                  <a:pt x="12810191" y="3170904"/>
                </a:cubicBezTo>
                <a:close/>
                <a:moveTo>
                  <a:pt x="20014596" y="3170903"/>
                </a:moveTo>
                <a:cubicBezTo>
                  <a:pt x="20014596" y="3190169"/>
                  <a:pt x="20008608" y="3203011"/>
                  <a:pt x="19996632" y="3203011"/>
                </a:cubicBezTo>
                <a:cubicBezTo>
                  <a:pt x="19996632" y="3178395"/>
                  <a:pt x="20002620" y="3170903"/>
                  <a:pt x="20014596" y="3170903"/>
                </a:cubicBezTo>
                <a:close/>
                <a:moveTo>
                  <a:pt x="15943158" y="3170903"/>
                </a:moveTo>
                <a:cubicBezTo>
                  <a:pt x="15943158" y="3190169"/>
                  <a:pt x="15937170" y="3203012"/>
                  <a:pt x="15925194" y="3203012"/>
                </a:cubicBezTo>
                <a:cubicBezTo>
                  <a:pt x="15925194" y="3178395"/>
                  <a:pt x="15931182" y="3170903"/>
                  <a:pt x="15943158" y="3170903"/>
                </a:cubicBezTo>
                <a:close/>
                <a:moveTo>
                  <a:pt x="19185112" y="3167569"/>
                </a:moveTo>
                <a:cubicBezTo>
                  <a:pt x="19185112" y="3198313"/>
                  <a:pt x="19160516" y="3198313"/>
                  <a:pt x="19148220" y="3198313"/>
                </a:cubicBezTo>
                <a:cubicBezTo>
                  <a:pt x="19148220" y="3161420"/>
                  <a:pt x="19166664" y="3167569"/>
                  <a:pt x="19185112" y="3167569"/>
                </a:cubicBezTo>
                <a:close/>
                <a:moveTo>
                  <a:pt x="11504367" y="3167062"/>
                </a:moveTo>
                <a:cubicBezTo>
                  <a:pt x="11492276" y="3165318"/>
                  <a:pt x="11477767" y="3169883"/>
                  <a:pt x="11468095" y="3169883"/>
                </a:cubicBezTo>
                <a:cubicBezTo>
                  <a:pt x="11468095" y="3215019"/>
                  <a:pt x="11506785" y="3202121"/>
                  <a:pt x="11526130" y="3202121"/>
                </a:cubicBezTo>
                <a:cubicBezTo>
                  <a:pt x="11526130" y="3176868"/>
                  <a:pt x="11516457" y="3168808"/>
                  <a:pt x="11504367" y="3167062"/>
                </a:cubicBezTo>
                <a:close/>
                <a:moveTo>
                  <a:pt x="13156298" y="3161176"/>
                </a:moveTo>
                <a:cubicBezTo>
                  <a:pt x="13173682" y="3161042"/>
                  <a:pt x="13193550" y="3168815"/>
                  <a:pt x="13203484" y="3168815"/>
                </a:cubicBezTo>
                <a:cubicBezTo>
                  <a:pt x="13203484" y="3226706"/>
                  <a:pt x="13150503" y="3200975"/>
                  <a:pt x="13124012" y="3200975"/>
                </a:cubicBezTo>
                <a:cubicBezTo>
                  <a:pt x="13124012" y="3169351"/>
                  <a:pt x="13138913" y="3161310"/>
                  <a:pt x="13156298" y="3161176"/>
                </a:cubicBezTo>
                <a:close/>
                <a:moveTo>
                  <a:pt x="14881790" y="3159429"/>
                </a:moveTo>
                <a:cubicBezTo>
                  <a:pt x="14897519" y="3161781"/>
                  <a:pt x="14914075" y="3169798"/>
                  <a:pt x="14924008" y="3169798"/>
                </a:cubicBezTo>
                <a:cubicBezTo>
                  <a:pt x="14924008" y="3177539"/>
                  <a:pt x="14924008" y="3189706"/>
                  <a:pt x="14924008" y="3202976"/>
                </a:cubicBezTo>
                <a:cubicBezTo>
                  <a:pt x="14897519" y="3196340"/>
                  <a:pt x="14871029" y="3189706"/>
                  <a:pt x="14844539" y="3183070"/>
                </a:cubicBezTo>
                <a:cubicBezTo>
                  <a:pt x="14851161" y="3160397"/>
                  <a:pt x="14866062" y="3157079"/>
                  <a:pt x="14881790" y="3159429"/>
                </a:cubicBezTo>
                <a:close/>
                <a:moveTo>
                  <a:pt x="17943300" y="3139596"/>
                </a:moveTo>
                <a:cubicBezTo>
                  <a:pt x="17943300" y="3179277"/>
                  <a:pt x="17918704" y="3171561"/>
                  <a:pt x="17906408" y="3171561"/>
                </a:cubicBezTo>
                <a:cubicBezTo>
                  <a:pt x="17906408" y="3132983"/>
                  <a:pt x="17924852" y="3139596"/>
                  <a:pt x="17943300" y="3139596"/>
                </a:cubicBezTo>
                <a:close/>
                <a:moveTo>
                  <a:pt x="19673720" y="3139159"/>
                </a:moveTo>
                <a:cubicBezTo>
                  <a:pt x="19687496" y="3135351"/>
                  <a:pt x="19701716" y="3150585"/>
                  <a:pt x="19715936" y="3150585"/>
                </a:cubicBezTo>
                <a:cubicBezTo>
                  <a:pt x="19715936" y="3157356"/>
                  <a:pt x="19709616" y="3163005"/>
                  <a:pt x="19709616" y="3169770"/>
                </a:cubicBezTo>
                <a:cubicBezTo>
                  <a:pt x="19690656" y="3163005"/>
                  <a:pt x="19678016" y="3157356"/>
                  <a:pt x="19660112" y="3150585"/>
                </a:cubicBezTo>
                <a:cubicBezTo>
                  <a:pt x="19664588" y="3143814"/>
                  <a:pt x="19669128" y="3140427"/>
                  <a:pt x="19673720" y="3139159"/>
                </a:cubicBezTo>
                <a:close/>
                <a:moveTo>
                  <a:pt x="11616407" y="3138718"/>
                </a:moveTo>
                <a:cubicBezTo>
                  <a:pt x="11616407" y="3177405"/>
                  <a:pt x="11641126" y="3169883"/>
                  <a:pt x="11654023" y="3169883"/>
                </a:cubicBezTo>
                <a:cubicBezTo>
                  <a:pt x="11654023" y="3132271"/>
                  <a:pt x="11635752" y="3138718"/>
                  <a:pt x="11616407" y="3138718"/>
                </a:cubicBezTo>
                <a:close/>
                <a:moveTo>
                  <a:pt x="11314409" y="3138718"/>
                </a:moveTo>
                <a:cubicBezTo>
                  <a:pt x="11243477" y="3151613"/>
                  <a:pt x="11167171" y="3169883"/>
                  <a:pt x="11089791" y="3182777"/>
                </a:cubicBezTo>
                <a:cubicBezTo>
                  <a:pt x="11076894" y="3189223"/>
                  <a:pt x="11057549" y="3189223"/>
                  <a:pt x="11044652" y="3195674"/>
                </a:cubicBezTo>
                <a:cubicBezTo>
                  <a:pt x="11025307" y="3202121"/>
                  <a:pt x="11019934" y="3221465"/>
                  <a:pt x="11007037" y="3234361"/>
                </a:cubicBezTo>
                <a:cubicBezTo>
                  <a:pt x="10981243" y="3247260"/>
                  <a:pt x="10949002" y="3247260"/>
                  <a:pt x="10916760" y="3253706"/>
                </a:cubicBezTo>
                <a:cubicBezTo>
                  <a:pt x="10845828" y="3273049"/>
                  <a:pt x="10775970" y="3305285"/>
                  <a:pt x="10705038" y="3337527"/>
                </a:cubicBezTo>
                <a:cubicBezTo>
                  <a:pt x="10666348" y="3350421"/>
                  <a:pt x="10634106" y="3375162"/>
                  <a:pt x="10601865" y="3382670"/>
                </a:cubicBezTo>
                <a:cubicBezTo>
                  <a:pt x="10583594" y="3382670"/>
                  <a:pt x="10564249" y="3382670"/>
                  <a:pt x="10564249" y="3413830"/>
                </a:cubicBezTo>
                <a:cubicBezTo>
                  <a:pt x="10634106" y="3375162"/>
                  <a:pt x="10711487" y="3363310"/>
                  <a:pt x="10788867" y="3350421"/>
                </a:cubicBezTo>
                <a:cubicBezTo>
                  <a:pt x="10788867" y="3382670"/>
                  <a:pt x="10756625" y="3394488"/>
                  <a:pt x="10743729" y="3407382"/>
                </a:cubicBezTo>
                <a:cubicBezTo>
                  <a:pt x="10717935" y="3433170"/>
                  <a:pt x="10705038" y="3446069"/>
                  <a:pt x="10679245" y="3452516"/>
                </a:cubicBezTo>
                <a:cubicBezTo>
                  <a:pt x="10653451" y="3458965"/>
                  <a:pt x="10621210" y="3471864"/>
                  <a:pt x="10596491" y="3478308"/>
                </a:cubicBezTo>
                <a:cubicBezTo>
                  <a:pt x="10583594" y="3478308"/>
                  <a:pt x="10557801" y="3484756"/>
                  <a:pt x="10551352" y="3510547"/>
                </a:cubicBezTo>
                <a:cubicBezTo>
                  <a:pt x="10532007" y="3510547"/>
                  <a:pt x="10507289" y="3510547"/>
                  <a:pt x="10487943" y="3510547"/>
                </a:cubicBezTo>
                <a:cubicBezTo>
                  <a:pt x="10487943" y="3555685"/>
                  <a:pt x="10583594" y="3516994"/>
                  <a:pt x="10601865" y="3510547"/>
                </a:cubicBezTo>
                <a:cubicBezTo>
                  <a:pt x="10634106" y="3497652"/>
                  <a:pt x="10666348" y="3484756"/>
                  <a:pt x="10705038" y="3478308"/>
                </a:cubicBezTo>
                <a:cubicBezTo>
                  <a:pt x="10724383" y="3478308"/>
                  <a:pt x="10743729" y="3465411"/>
                  <a:pt x="10763074" y="3478308"/>
                </a:cubicBezTo>
                <a:cubicBezTo>
                  <a:pt x="10775970" y="3491204"/>
                  <a:pt x="10788867" y="3510547"/>
                  <a:pt x="10807138" y="3510547"/>
                </a:cubicBezTo>
                <a:cubicBezTo>
                  <a:pt x="10807138" y="3484756"/>
                  <a:pt x="10807138" y="3465411"/>
                  <a:pt x="10807138" y="3446069"/>
                </a:cubicBezTo>
                <a:cubicBezTo>
                  <a:pt x="10845828" y="3452516"/>
                  <a:pt x="10884518" y="3465411"/>
                  <a:pt x="10916760" y="3478308"/>
                </a:cubicBezTo>
                <a:cubicBezTo>
                  <a:pt x="10916760" y="3446069"/>
                  <a:pt x="10897415" y="3446069"/>
                  <a:pt x="10884518" y="3446069"/>
                </a:cubicBezTo>
                <a:cubicBezTo>
                  <a:pt x="10884518" y="3419477"/>
                  <a:pt x="10899933" y="3411924"/>
                  <a:pt x="10920167" y="3413206"/>
                </a:cubicBezTo>
                <a:lnTo>
                  <a:pt x="10936750" y="3416184"/>
                </a:lnTo>
                <a:lnTo>
                  <a:pt x="10935748" y="3412066"/>
                </a:lnTo>
                <a:lnTo>
                  <a:pt x="10938954" y="3402320"/>
                </a:lnTo>
                <a:lnTo>
                  <a:pt x="10936105" y="3400935"/>
                </a:lnTo>
                <a:lnTo>
                  <a:pt x="10939921" y="3399383"/>
                </a:lnTo>
                <a:lnTo>
                  <a:pt x="10940238" y="3398418"/>
                </a:lnTo>
                <a:lnTo>
                  <a:pt x="10940672" y="3399077"/>
                </a:lnTo>
                <a:lnTo>
                  <a:pt x="11066550" y="3347869"/>
                </a:lnTo>
                <a:cubicBezTo>
                  <a:pt x="11109136" y="3331078"/>
                  <a:pt x="11151051" y="3314961"/>
                  <a:pt x="11192965" y="3298846"/>
                </a:cubicBezTo>
                <a:cubicBezTo>
                  <a:pt x="11217683" y="3285943"/>
                  <a:pt x="11249925" y="3292393"/>
                  <a:pt x="11269270" y="3266602"/>
                </a:cubicBezTo>
                <a:cubicBezTo>
                  <a:pt x="11301512" y="3240801"/>
                  <a:pt x="11301512" y="3182777"/>
                  <a:pt x="11314409" y="3138718"/>
                </a:cubicBezTo>
                <a:close/>
                <a:moveTo>
                  <a:pt x="15828898" y="3138563"/>
                </a:moveTo>
                <a:cubicBezTo>
                  <a:pt x="15837512" y="3139503"/>
                  <a:pt x="15845716" y="3143193"/>
                  <a:pt x="15852278" y="3149757"/>
                </a:cubicBezTo>
                <a:cubicBezTo>
                  <a:pt x="15858840" y="3161787"/>
                  <a:pt x="15871966" y="3188039"/>
                  <a:pt x="15852278" y="3194601"/>
                </a:cubicBezTo>
                <a:cubicBezTo>
                  <a:pt x="15826028" y="3207727"/>
                  <a:pt x="15799776" y="3201164"/>
                  <a:pt x="15773526" y="3201164"/>
                </a:cubicBezTo>
                <a:cubicBezTo>
                  <a:pt x="15773526" y="3157686"/>
                  <a:pt x="15803058" y="3135742"/>
                  <a:pt x="15828898" y="3138563"/>
                </a:cubicBezTo>
                <a:close/>
                <a:moveTo>
                  <a:pt x="20128348" y="3137724"/>
                </a:moveTo>
                <a:cubicBezTo>
                  <a:pt x="20128348" y="3163162"/>
                  <a:pt x="20122360" y="3169793"/>
                  <a:pt x="20110384" y="3169793"/>
                </a:cubicBezTo>
                <a:cubicBezTo>
                  <a:pt x="20110384" y="3144359"/>
                  <a:pt x="20116372" y="3137724"/>
                  <a:pt x="20128348" y="3137724"/>
                </a:cubicBezTo>
                <a:close/>
                <a:moveTo>
                  <a:pt x="19848704" y="3137724"/>
                </a:moveTo>
                <a:cubicBezTo>
                  <a:pt x="19848704" y="3163162"/>
                  <a:pt x="19842716" y="3169793"/>
                  <a:pt x="19830740" y="3169793"/>
                </a:cubicBezTo>
                <a:cubicBezTo>
                  <a:pt x="19830740" y="3144359"/>
                  <a:pt x="19836728" y="3137724"/>
                  <a:pt x="19848704" y="3137724"/>
                </a:cubicBezTo>
                <a:close/>
                <a:moveTo>
                  <a:pt x="14754483" y="3137724"/>
                </a:moveTo>
                <a:cubicBezTo>
                  <a:pt x="14786267" y="3144360"/>
                  <a:pt x="14811695" y="3150995"/>
                  <a:pt x="14843480" y="3150995"/>
                </a:cubicBezTo>
                <a:cubicBezTo>
                  <a:pt x="14830766" y="3183068"/>
                  <a:pt x="14754483" y="3202975"/>
                  <a:pt x="14754483" y="3137724"/>
                </a:cubicBezTo>
                <a:close/>
                <a:moveTo>
                  <a:pt x="14038779" y="3137724"/>
                </a:moveTo>
                <a:cubicBezTo>
                  <a:pt x="14050754" y="3137724"/>
                  <a:pt x="14056741" y="3144359"/>
                  <a:pt x="14056741" y="3169794"/>
                </a:cubicBezTo>
                <a:cubicBezTo>
                  <a:pt x="14044766" y="3169794"/>
                  <a:pt x="14038779" y="3163162"/>
                  <a:pt x="14038779" y="3137724"/>
                </a:cubicBezTo>
                <a:close/>
                <a:moveTo>
                  <a:pt x="13393180" y="3137724"/>
                </a:moveTo>
                <a:cubicBezTo>
                  <a:pt x="13393180" y="3163162"/>
                  <a:pt x="13387193" y="3169794"/>
                  <a:pt x="13375218" y="3169794"/>
                </a:cubicBezTo>
                <a:cubicBezTo>
                  <a:pt x="13375218" y="3144359"/>
                  <a:pt x="13381205" y="3137724"/>
                  <a:pt x="13393180" y="3137724"/>
                </a:cubicBezTo>
                <a:close/>
                <a:moveTo>
                  <a:pt x="19615152" y="3127169"/>
                </a:moveTo>
                <a:lnTo>
                  <a:pt x="19614560" y="3129476"/>
                </a:lnTo>
                <a:cubicBezTo>
                  <a:pt x="19613532" y="3133467"/>
                  <a:pt x="19612712" y="3136659"/>
                  <a:pt x="19612712" y="3136659"/>
                </a:cubicBezTo>
                <a:close/>
                <a:moveTo>
                  <a:pt x="19617112" y="3119540"/>
                </a:moveTo>
                <a:lnTo>
                  <a:pt x="19615152" y="3127169"/>
                </a:lnTo>
                <a:lnTo>
                  <a:pt x="19616480" y="3121992"/>
                </a:lnTo>
                <a:close/>
                <a:moveTo>
                  <a:pt x="18432520" y="3118767"/>
                </a:moveTo>
                <a:cubicBezTo>
                  <a:pt x="18484296" y="3118767"/>
                  <a:pt x="18536076" y="3125330"/>
                  <a:pt x="18587852" y="3151581"/>
                </a:cubicBezTo>
                <a:cubicBezTo>
                  <a:pt x="18568436" y="3163612"/>
                  <a:pt x="18549020" y="3183300"/>
                  <a:pt x="18529604" y="3202988"/>
                </a:cubicBezTo>
                <a:cubicBezTo>
                  <a:pt x="18510184" y="3151581"/>
                  <a:pt x="18464880" y="3138456"/>
                  <a:pt x="18432520" y="3118767"/>
                </a:cubicBezTo>
                <a:close/>
                <a:moveTo>
                  <a:pt x="16711994" y="3118764"/>
                </a:moveTo>
                <a:cubicBezTo>
                  <a:pt x="16764132" y="3125084"/>
                  <a:pt x="16815184" y="3131405"/>
                  <a:pt x="16867320" y="3137724"/>
                </a:cubicBezTo>
                <a:cubicBezTo>
                  <a:pt x="16834736" y="3231466"/>
                  <a:pt x="16757614" y="3144043"/>
                  <a:pt x="16711994" y="3118764"/>
                </a:cubicBezTo>
                <a:close/>
                <a:moveTo>
                  <a:pt x="19618252" y="3115111"/>
                </a:moveTo>
                <a:cubicBezTo>
                  <a:pt x="19618864" y="3112718"/>
                  <a:pt x="19618456" y="3114314"/>
                  <a:pt x="19617636" y="3117506"/>
                </a:cubicBezTo>
                <a:lnTo>
                  <a:pt x="19617112" y="3119540"/>
                </a:lnTo>
                <a:close/>
                <a:moveTo>
                  <a:pt x="19635128" y="3114978"/>
                </a:moveTo>
                <a:cubicBezTo>
                  <a:pt x="19642048" y="3114175"/>
                  <a:pt x="19651268" y="3117386"/>
                  <a:pt x="19654344" y="3117386"/>
                </a:cubicBezTo>
                <a:cubicBezTo>
                  <a:pt x="19648196" y="3130230"/>
                  <a:pt x="19642048" y="3136652"/>
                  <a:pt x="19629748" y="3136652"/>
                </a:cubicBezTo>
                <a:cubicBezTo>
                  <a:pt x="19623600" y="3120597"/>
                  <a:pt x="19628212" y="3115781"/>
                  <a:pt x="19635128" y="3114978"/>
                </a:cubicBezTo>
                <a:close/>
                <a:moveTo>
                  <a:pt x="11994711" y="3106481"/>
                </a:moveTo>
                <a:cubicBezTo>
                  <a:pt x="11994711" y="3132271"/>
                  <a:pt x="11994711" y="3169883"/>
                  <a:pt x="12014056" y="3169883"/>
                </a:cubicBezTo>
                <a:cubicBezTo>
                  <a:pt x="12014056" y="3145166"/>
                  <a:pt x="12014056" y="3106481"/>
                  <a:pt x="11994711" y="3106481"/>
                </a:cubicBezTo>
                <a:close/>
                <a:moveTo>
                  <a:pt x="19967092" y="3106419"/>
                </a:moveTo>
                <a:cubicBezTo>
                  <a:pt x="19967092" y="3146099"/>
                  <a:pt x="19940636" y="3139486"/>
                  <a:pt x="19920796" y="3139486"/>
                </a:cubicBezTo>
                <a:cubicBezTo>
                  <a:pt x="19920796" y="3099805"/>
                  <a:pt x="19947252" y="3106419"/>
                  <a:pt x="19967092" y="3106419"/>
                </a:cubicBezTo>
                <a:close/>
                <a:moveTo>
                  <a:pt x="19338524" y="3105569"/>
                </a:moveTo>
                <a:cubicBezTo>
                  <a:pt x="19338524" y="3124908"/>
                  <a:pt x="19344976" y="3137801"/>
                  <a:pt x="19357880" y="3137801"/>
                </a:cubicBezTo>
                <a:cubicBezTo>
                  <a:pt x="19357880" y="3118462"/>
                  <a:pt x="19351428" y="3105569"/>
                  <a:pt x="19338524" y="3105569"/>
                </a:cubicBezTo>
                <a:close/>
                <a:moveTo>
                  <a:pt x="12958120" y="3104543"/>
                </a:moveTo>
                <a:cubicBezTo>
                  <a:pt x="12970095" y="3104543"/>
                  <a:pt x="12976082" y="3117387"/>
                  <a:pt x="12976082" y="3136652"/>
                </a:cubicBezTo>
                <a:cubicBezTo>
                  <a:pt x="12964107" y="3136652"/>
                  <a:pt x="12958120" y="3130231"/>
                  <a:pt x="12958120" y="3104543"/>
                </a:cubicBezTo>
                <a:close/>
                <a:moveTo>
                  <a:pt x="18039120" y="3104542"/>
                </a:moveTo>
                <a:cubicBezTo>
                  <a:pt x="18052244" y="3104542"/>
                  <a:pt x="18052244" y="3117386"/>
                  <a:pt x="18052244" y="3136652"/>
                </a:cubicBezTo>
                <a:cubicBezTo>
                  <a:pt x="18039120" y="3136652"/>
                  <a:pt x="18039120" y="3123809"/>
                  <a:pt x="18039120" y="3104542"/>
                </a:cubicBezTo>
                <a:close/>
                <a:moveTo>
                  <a:pt x="13849192" y="3104542"/>
                </a:moveTo>
                <a:cubicBezTo>
                  <a:pt x="13862317" y="3104542"/>
                  <a:pt x="13862317" y="3117387"/>
                  <a:pt x="13862317" y="3136652"/>
                </a:cubicBezTo>
                <a:cubicBezTo>
                  <a:pt x="13849192" y="3136652"/>
                  <a:pt x="13849192" y="3123809"/>
                  <a:pt x="13849192" y="3104542"/>
                </a:cubicBezTo>
                <a:close/>
                <a:moveTo>
                  <a:pt x="13203590" y="3104542"/>
                </a:moveTo>
                <a:cubicBezTo>
                  <a:pt x="13203590" y="3130230"/>
                  <a:pt x="13197603" y="3136652"/>
                  <a:pt x="13185628" y="3136652"/>
                </a:cubicBezTo>
                <a:cubicBezTo>
                  <a:pt x="13185628" y="3117387"/>
                  <a:pt x="13191615" y="3104542"/>
                  <a:pt x="13203590" y="3104542"/>
                </a:cubicBezTo>
                <a:close/>
                <a:moveTo>
                  <a:pt x="13124012" y="3104542"/>
                </a:moveTo>
                <a:cubicBezTo>
                  <a:pt x="13143853" y="3104542"/>
                  <a:pt x="13157080" y="3104542"/>
                  <a:pt x="13170307" y="3104542"/>
                </a:cubicBezTo>
                <a:cubicBezTo>
                  <a:pt x="13170307" y="3117387"/>
                  <a:pt x="13170307" y="3130231"/>
                  <a:pt x="13170307" y="3136652"/>
                </a:cubicBezTo>
                <a:cubicBezTo>
                  <a:pt x="13157080" y="3136652"/>
                  <a:pt x="13143853" y="3136652"/>
                  <a:pt x="13124012" y="3136652"/>
                </a:cubicBezTo>
                <a:cubicBezTo>
                  <a:pt x="13124012" y="3130231"/>
                  <a:pt x="13124012" y="3117387"/>
                  <a:pt x="13124012" y="3104542"/>
                </a:cubicBezTo>
                <a:close/>
                <a:moveTo>
                  <a:pt x="20431688" y="3104541"/>
                </a:moveTo>
                <a:cubicBezTo>
                  <a:pt x="20431688" y="3123808"/>
                  <a:pt x="20425700" y="3136650"/>
                  <a:pt x="20413728" y="3136650"/>
                </a:cubicBezTo>
                <a:cubicBezTo>
                  <a:pt x="20413728" y="3117386"/>
                  <a:pt x="20419712" y="3104541"/>
                  <a:pt x="20431688" y="3104541"/>
                </a:cubicBezTo>
                <a:close/>
                <a:moveTo>
                  <a:pt x="20090428" y="3104541"/>
                </a:moveTo>
                <a:cubicBezTo>
                  <a:pt x="20090428" y="3123808"/>
                  <a:pt x="20084440" y="3136652"/>
                  <a:pt x="20072468" y="3136652"/>
                </a:cubicBezTo>
                <a:cubicBezTo>
                  <a:pt x="20072468" y="3117386"/>
                  <a:pt x="20079452" y="3104541"/>
                  <a:pt x="20090428" y="3104541"/>
                </a:cubicBezTo>
                <a:close/>
                <a:moveTo>
                  <a:pt x="19810784" y="3104541"/>
                </a:moveTo>
                <a:cubicBezTo>
                  <a:pt x="19810784" y="3123809"/>
                  <a:pt x="19804796" y="3136652"/>
                  <a:pt x="19792824" y="3136652"/>
                </a:cubicBezTo>
                <a:cubicBezTo>
                  <a:pt x="19792824" y="3117386"/>
                  <a:pt x="19798812" y="3104541"/>
                  <a:pt x="19810784" y="3104541"/>
                </a:cubicBezTo>
                <a:close/>
                <a:moveTo>
                  <a:pt x="17749992" y="3085585"/>
                </a:moveTo>
                <a:cubicBezTo>
                  <a:pt x="17787912" y="3098710"/>
                  <a:pt x="17824776" y="3105269"/>
                  <a:pt x="17862696" y="3118398"/>
                </a:cubicBezTo>
                <a:cubicBezTo>
                  <a:pt x="17831096" y="3131523"/>
                  <a:pt x="17800552" y="3151211"/>
                  <a:pt x="17768952" y="3169805"/>
                </a:cubicBezTo>
                <a:cubicBezTo>
                  <a:pt x="17775272" y="3151211"/>
                  <a:pt x="17775272" y="3138086"/>
                  <a:pt x="17781592" y="3131523"/>
                </a:cubicBezTo>
                <a:cubicBezTo>
                  <a:pt x="17775272" y="3118398"/>
                  <a:pt x="17762632" y="3105269"/>
                  <a:pt x="17749992" y="3085585"/>
                </a:cubicBezTo>
                <a:close/>
                <a:moveTo>
                  <a:pt x="14427442" y="3085584"/>
                </a:moveTo>
                <a:cubicBezTo>
                  <a:pt x="14522746" y="3092148"/>
                  <a:pt x="14619120" y="3098708"/>
                  <a:pt x="14715494" y="3105268"/>
                </a:cubicBezTo>
                <a:cubicBezTo>
                  <a:pt x="14715494" y="3169804"/>
                  <a:pt x="14644820" y="3144648"/>
                  <a:pt x="14619120" y="3144648"/>
                </a:cubicBezTo>
                <a:cubicBezTo>
                  <a:pt x="14586995" y="3138085"/>
                  <a:pt x="14554870" y="3151210"/>
                  <a:pt x="14522746" y="3138085"/>
                </a:cubicBezTo>
                <a:cubicBezTo>
                  <a:pt x="14491692" y="3131523"/>
                  <a:pt x="14459567" y="3105268"/>
                  <a:pt x="14427442" y="3085584"/>
                </a:cubicBezTo>
                <a:close/>
                <a:moveTo>
                  <a:pt x="19759008" y="3076766"/>
                </a:moveTo>
                <a:cubicBezTo>
                  <a:pt x="19766692" y="3080073"/>
                  <a:pt x="19772840" y="3091648"/>
                  <a:pt x="19772840" y="3108181"/>
                </a:cubicBezTo>
                <a:cubicBezTo>
                  <a:pt x="19760544" y="3108181"/>
                  <a:pt x="19748248" y="3101566"/>
                  <a:pt x="19735948" y="3094954"/>
                </a:cubicBezTo>
                <a:cubicBezTo>
                  <a:pt x="19742096" y="3078419"/>
                  <a:pt x="19751320" y="3073460"/>
                  <a:pt x="19759008" y="3076766"/>
                </a:cubicBezTo>
                <a:close/>
                <a:moveTo>
                  <a:pt x="19905580" y="3076105"/>
                </a:moveTo>
                <a:cubicBezTo>
                  <a:pt x="19905580" y="3101791"/>
                  <a:pt x="19899592" y="3108214"/>
                  <a:pt x="19887620" y="3108214"/>
                </a:cubicBezTo>
                <a:cubicBezTo>
                  <a:pt x="19887620" y="3088948"/>
                  <a:pt x="19893604" y="3076105"/>
                  <a:pt x="19905580" y="3076105"/>
                </a:cubicBezTo>
                <a:close/>
                <a:moveTo>
                  <a:pt x="13260440" y="3076102"/>
                </a:moveTo>
                <a:cubicBezTo>
                  <a:pt x="13260440" y="3112995"/>
                  <a:pt x="13241994" y="3106847"/>
                  <a:pt x="13223548" y="3106847"/>
                </a:cubicBezTo>
                <a:cubicBezTo>
                  <a:pt x="13223548" y="3076102"/>
                  <a:pt x="13248143" y="3076102"/>
                  <a:pt x="13260440" y="3076102"/>
                </a:cubicBezTo>
                <a:close/>
                <a:moveTo>
                  <a:pt x="15044272" y="3074878"/>
                </a:moveTo>
                <a:cubicBezTo>
                  <a:pt x="15069992" y="3074878"/>
                  <a:pt x="15102144" y="3087860"/>
                  <a:pt x="15127866" y="3094351"/>
                </a:cubicBezTo>
                <a:cubicBezTo>
                  <a:pt x="15210388" y="3120316"/>
                  <a:pt x="15306844" y="3133300"/>
                  <a:pt x="15389366" y="3152773"/>
                </a:cubicBezTo>
                <a:cubicBezTo>
                  <a:pt x="15344354" y="3229587"/>
                  <a:pt x="15229680" y="3061892"/>
                  <a:pt x="15203958" y="3203621"/>
                </a:cubicBezTo>
                <a:cubicBezTo>
                  <a:pt x="15242540" y="3210111"/>
                  <a:pt x="15485820" y="3313974"/>
                  <a:pt x="15485820" y="3203621"/>
                </a:cubicBezTo>
                <a:cubicBezTo>
                  <a:pt x="15466530" y="3203621"/>
                  <a:pt x="15434378" y="3216604"/>
                  <a:pt x="15434378" y="3171165"/>
                </a:cubicBezTo>
                <a:cubicBezTo>
                  <a:pt x="15460100" y="3171165"/>
                  <a:pt x="15492252" y="3178739"/>
                  <a:pt x="15524402" y="3184146"/>
                </a:cubicBezTo>
                <a:cubicBezTo>
                  <a:pt x="15479390" y="3229587"/>
                  <a:pt x="15581204" y="3249062"/>
                  <a:pt x="15581204" y="3294499"/>
                </a:cubicBezTo>
                <a:cubicBezTo>
                  <a:pt x="15574774" y="3294499"/>
                  <a:pt x="15543694" y="3288008"/>
                  <a:pt x="15543694" y="3307482"/>
                </a:cubicBezTo>
                <a:cubicBezTo>
                  <a:pt x="15543694" y="3333448"/>
                  <a:pt x="15568344" y="3333448"/>
                  <a:pt x="15574774" y="3333448"/>
                </a:cubicBezTo>
                <a:cubicBezTo>
                  <a:pt x="15606926" y="3333448"/>
                  <a:pt x="15639078" y="3313974"/>
                  <a:pt x="15677660" y="3294499"/>
                </a:cubicBezTo>
                <a:cubicBezTo>
                  <a:pt x="15671228" y="3313974"/>
                  <a:pt x="15664798" y="3339940"/>
                  <a:pt x="15658368" y="3359411"/>
                </a:cubicBezTo>
                <a:cubicBezTo>
                  <a:pt x="15645508" y="3359411"/>
                  <a:pt x="15632646" y="3359411"/>
                  <a:pt x="15613356" y="3359411"/>
                </a:cubicBezTo>
                <a:cubicBezTo>
                  <a:pt x="15587634" y="3352919"/>
                  <a:pt x="15555482" y="3352919"/>
                  <a:pt x="15524402" y="3352919"/>
                </a:cubicBezTo>
                <a:cubicBezTo>
                  <a:pt x="15466530" y="3352919"/>
                  <a:pt x="15415088" y="3339940"/>
                  <a:pt x="15357214" y="3326957"/>
                </a:cubicBezTo>
                <a:cubicBezTo>
                  <a:pt x="15242540" y="3300991"/>
                  <a:pt x="15134296" y="3268534"/>
                  <a:pt x="15018550" y="3262042"/>
                </a:cubicBezTo>
                <a:cubicBezTo>
                  <a:pt x="15024980" y="3216604"/>
                  <a:pt x="15037840" y="3171165"/>
                  <a:pt x="15063562" y="3152773"/>
                </a:cubicBezTo>
                <a:cubicBezTo>
                  <a:pt x="15095714" y="3120316"/>
                  <a:pt x="15134296" y="3146282"/>
                  <a:pt x="15165376" y="3152773"/>
                </a:cubicBezTo>
                <a:cubicBezTo>
                  <a:pt x="15139654" y="3139790"/>
                  <a:pt x="15120364" y="3126808"/>
                  <a:pt x="15095714" y="3107335"/>
                </a:cubicBezTo>
                <a:cubicBezTo>
                  <a:pt x="15082854" y="3120316"/>
                  <a:pt x="15076422" y="3126808"/>
                  <a:pt x="15076422" y="3139790"/>
                </a:cubicBezTo>
                <a:cubicBezTo>
                  <a:pt x="15063562" y="3133300"/>
                  <a:pt x="15057132" y="3120316"/>
                  <a:pt x="15050702" y="3113825"/>
                </a:cubicBezTo>
                <a:cubicBezTo>
                  <a:pt x="15037840" y="3133300"/>
                  <a:pt x="15037840" y="3152773"/>
                  <a:pt x="15024980" y="3171165"/>
                </a:cubicBezTo>
                <a:cubicBezTo>
                  <a:pt x="15018550" y="3126808"/>
                  <a:pt x="15005690" y="3074878"/>
                  <a:pt x="15044272" y="3074878"/>
                </a:cubicBezTo>
                <a:close/>
                <a:moveTo>
                  <a:pt x="14143552" y="3073450"/>
                </a:moveTo>
                <a:cubicBezTo>
                  <a:pt x="14145797" y="3070037"/>
                  <a:pt x="14150287" y="3070037"/>
                  <a:pt x="14156275" y="3073450"/>
                </a:cubicBezTo>
                <a:lnTo>
                  <a:pt x="14145745" y="3091452"/>
                </a:lnTo>
                <a:lnTo>
                  <a:pt x="14146699" y="3094064"/>
                </a:lnTo>
                <a:cubicBezTo>
                  <a:pt x="14140137" y="3094064"/>
                  <a:pt x="14140137" y="3094064"/>
                  <a:pt x="14133574" y="3094064"/>
                </a:cubicBezTo>
                <a:cubicBezTo>
                  <a:pt x="14133574" y="3088077"/>
                  <a:pt x="14133574" y="3082089"/>
                  <a:pt x="14140137" y="3076102"/>
                </a:cubicBezTo>
                <a:lnTo>
                  <a:pt x="14144039" y="3086783"/>
                </a:lnTo>
                <a:close/>
                <a:moveTo>
                  <a:pt x="19491304" y="3061880"/>
                </a:moveTo>
                <a:cubicBezTo>
                  <a:pt x="19497868" y="3074725"/>
                  <a:pt x="19497868" y="3081146"/>
                  <a:pt x="19491304" y="3093988"/>
                </a:cubicBezTo>
                <a:cubicBezTo>
                  <a:pt x="19484740" y="3081146"/>
                  <a:pt x="19484740" y="3074725"/>
                  <a:pt x="19491304" y="3061880"/>
                </a:cubicBezTo>
                <a:close/>
                <a:moveTo>
                  <a:pt x="15613966" y="3061376"/>
                </a:moveTo>
                <a:cubicBezTo>
                  <a:pt x="15665232" y="3066958"/>
                  <a:pt x="15713420" y="3089263"/>
                  <a:pt x="15748756" y="3149818"/>
                </a:cubicBezTo>
                <a:cubicBezTo>
                  <a:pt x="15729482" y="3161504"/>
                  <a:pt x="15690932" y="3212499"/>
                  <a:pt x="15665232" y="3187000"/>
                </a:cubicBezTo>
                <a:cubicBezTo>
                  <a:pt x="15652382" y="3167878"/>
                  <a:pt x="15658806" y="3143444"/>
                  <a:pt x="15633106" y="3130693"/>
                </a:cubicBezTo>
                <a:cubicBezTo>
                  <a:pt x="15607408" y="3117947"/>
                  <a:pt x="15575282" y="3117947"/>
                  <a:pt x="15549582" y="3111573"/>
                </a:cubicBezTo>
                <a:cubicBezTo>
                  <a:pt x="15518528" y="3098824"/>
                  <a:pt x="15486404" y="3092452"/>
                  <a:pt x="15460704" y="3073328"/>
                </a:cubicBezTo>
                <a:cubicBezTo>
                  <a:pt x="15508356" y="3066958"/>
                  <a:pt x="15562700" y="3055798"/>
                  <a:pt x="15613966" y="3061376"/>
                </a:cubicBezTo>
                <a:close/>
                <a:moveTo>
                  <a:pt x="14137225" y="3058554"/>
                </a:moveTo>
                <a:cubicBezTo>
                  <a:pt x="14092499" y="3089298"/>
                  <a:pt x="14046682" y="3077001"/>
                  <a:pt x="14000865" y="3083149"/>
                </a:cubicBezTo>
                <a:cubicBezTo>
                  <a:pt x="14040137" y="3052405"/>
                  <a:pt x="14092499" y="3058554"/>
                  <a:pt x="14137225" y="3058554"/>
                </a:cubicBezTo>
                <a:close/>
                <a:moveTo>
                  <a:pt x="19725972" y="3053635"/>
                </a:moveTo>
                <a:cubicBezTo>
                  <a:pt x="19728964" y="3054488"/>
                  <a:pt x="19731956" y="3057901"/>
                  <a:pt x="19734952" y="3061312"/>
                </a:cubicBezTo>
                <a:cubicBezTo>
                  <a:pt x="19734952" y="3068140"/>
                  <a:pt x="19728964" y="3068140"/>
                  <a:pt x="19722976" y="3074963"/>
                </a:cubicBezTo>
                <a:cubicBezTo>
                  <a:pt x="19722976" y="3068140"/>
                  <a:pt x="19722976" y="3068140"/>
                  <a:pt x="19716988" y="3061312"/>
                </a:cubicBezTo>
                <a:cubicBezTo>
                  <a:pt x="19719984" y="3054488"/>
                  <a:pt x="19722976" y="3052782"/>
                  <a:pt x="19725972" y="3053635"/>
                </a:cubicBezTo>
                <a:close/>
                <a:moveTo>
                  <a:pt x="15374890" y="3049345"/>
                </a:moveTo>
                <a:cubicBezTo>
                  <a:pt x="15382114" y="3050952"/>
                  <a:pt x="15388534" y="3058977"/>
                  <a:pt x="15388534" y="3075031"/>
                </a:cubicBezTo>
                <a:cubicBezTo>
                  <a:pt x="15382114" y="3075031"/>
                  <a:pt x="15369272" y="3068612"/>
                  <a:pt x="15356430" y="3062187"/>
                </a:cubicBezTo>
                <a:cubicBezTo>
                  <a:pt x="15359640" y="3052556"/>
                  <a:pt x="15367666" y="3047741"/>
                  <a:pt x="15374890" y="3049345"/>
                </a:cubicBezTo>
                <a:close/>
                <a:moveTo>
                  <a:pt x="19867604" y="3049072"/>
                </a:moveTo>
                <a:cubicBezTo>
                  <a:pt x="19867604" y="3079816"/>
                  <a:pt x="19843380" y="3073668"/>
                  <a:pt x="19830740" y="3073668"/>
                </a:cubicBezTo>
                <a:cubicBezTo>
                  <a:pt x="19830740" y="3042924"/>
                  <a:pt x="19849700" y="3049072"/>
                  <a:pt x="19867604" y="3049072"/>
                </a:cubicBezTo>
                <a:close/>
                <a:moveTo>
                  <a:pt x="18958628" y="3047664"/>
                </a:moveTo>
                <a:cubicBezTo>
                  <a:pt x="18970604" y="3047664"/>
                  <a:pt x="18976592" y="3054488"/>
                  <a:pt x="18976592" y="3074964"/>
                </a:cubicBezTo>
                <a:cubicBezTo>
                  <a:pt x="18970604" y="3074964"/>
                  <a:pt x="18958628" y="3068141"/>
                  <a:pt x="18958628" y="3047664"/>
                </a:cubicBezTo>
                <a:close/>
                <a:moveTo>
                  <a:pt x="15436004" y="3047664"/>
                </a:moveTo>
                <a:cubicBezTo>
                  <a:pt x="15436004" y="3068141"/>
                  <a:pt x="15424030" y="3074964"/>
                  <a:pt x="15418042" y="3074964"/>
                </a:cubicBezTo>
                <a:cubicBezTo>
                  <a:pt x="15418042" y="3054488"/>
                  <a:pt x="15424030" y="3047664"/>
                  <a:pt x="15436004" y="3047664"/>
                </a:cubicBezTo>
                <a:close/>
                <a:moveTo>
                  <a:pt x="14981987" y="3047664"/>
                </a:moveTo>
                <a:cubicBezTo>
                  <a:pt x="14994284" y="3054085"/>
                  <a:pt x="15006582" y="3054085"/>
                  <a:pt x="15018880" y="3060507"/>
                </a:cubicBezTo>
                <a:cubicBezTo>
                  <a:pt x="15006582" y="3079773"/>
                  <a:pt x="14981987" y="3079773"/>
                  <a:pt x="14981987" y="3047664"/>
                </a:cubicBezTo>
                <a:close/>
                <a:moveTo>
                  <a:pt x="16471316" y="3045891"/>
                </a:moveTo>
                <a:cubicBezTo>
                  <a:pt x="16471316" y="3065080"/>
                  <a:pt x="16477790" y="3071485"/>
                  <a:pt x="16490736" y="3071485"/>
                </a:cubicBezTo>
                <a:cubicBezTo>
                  <a:pt x="16490736" y="3052289"/>
                  <a:pt x="16484264" y="3045891"/>
                  <a:pt x="16471316" y="3045891"/>
                </a:cubicBezTo>
                <a:close/>
                <a:moveTo>
                  <a:pt x="14333049" y="3044416"/>
                </a:moveTo>
                <a:cubicBezTo>
                  <a:pt x="14320958" y="3043611"/>
                  <a:pt x="14306449" y="3048447"/>
                  <a:pt x="14296777" y="3048447"/>
                </a:cubicBezTo>
                <a:cubicBezTo>
                  <a:pt x="14296777" y="3093583"/>
                  <a:pt x="14335467" y="3074240"/>
                  <a:pt x="14354813" y="3074240"/>
                </a:cubicBezTo>
                <a:cubicBezTo>
                  <a:pt x="14354813" y="3051671"/>
                  <a:pt x="14345140" y="3045227"/>
                  <a:pt x="14333049" y="3044416"/>
                </a:cubicBezTo>
                <a:close/>
                <a:moveTo>
                  <a:pt x="11750748" y="3029103"/>
                </a:moveTo>
                <a:cubicBezTo>
                  <a:pt x="11609959" y="3054895"/>
                  <a:pt x="11474543" y="3080688"/>
                  <a:pt x="11333754" y="3106481"/>
                </a:cubicBezTo>
                <a:cubicBezTo>
                  <a:pt x="11346651" y="3158061"/>
                  <a:pt x="11378892" y="3158061"/>
                  <a:pt x="11404686" y="3151613"/>
                </a:cubicBezTo>
                <a:cubicBezTo>
                  <a:pt x="11448750" y="3138718"/>
                  <a:pt x="11487440" y="3132271"/>
                  <a:pt x="11532578" y="3132271"/>
                </a:cubicBezTo>
                <a:cubicBezTo>
                  <a:pt x="11571269" y="3125822"/>
                  <a:pt x="11616407" y="3100031"/>
                  <a:pt x="11660471" y="3112926"/>
                </a:cubicBezTo>
                <a:lnTo>
                  <a:pt x="11687347" y="3112926"/>
                </a:lnTo>
                <a:lnTo>
                  <a:pt x="11683133" y="3108712"/>
                </a:lnTo>
                <a:cubicBezTo>
                  <a:pt x="11686545" y="3105297"/>
                  <a:pt x="11689958" y="3103166"/>
                  <a:pt x="11692944" y="3102206"/>
                </a:cubicBezTo>
                <a:lnTo>
                  <a:pt x="11695851" y="3102420"/>
                </a:lnTo>
                <a:lnTo>
                  <a:pt x="11692713" y="3093583"/>
                </a:lnTo>
                <a:cubicBezTo>
                  <a:pt x="11712058" y="3067798"/>
                  <a:pt x="11731403" y="3048447"/>
                  <a:pt x="11750748" y="3029103"/>
                </a:cubicBezTo>
                <a:close/>
                <a:moveTo>
                  <a:pt x="15348590" y="3028233"/>
                </a:moveTo>
                <a:cubicBezTo>
                  <a:pt x="15350232" y="3025673"/>
                  <a:pt x="15353512" y="3027380"/>
                  <a:pt x="15360074" y="3030792"/>
                </a:cubicBezTo>
                <a:cubicBezTo>
                  <a:pt x="15353512" y="3037617"/>
                  <a:pt x="15353512" y="3037617"/>
                  <a:pt x="15346950" y="3051267"/>
                </a:cubicBezTo>
                <a:cubicBezTo>
                  <a:pt x="15346950" y="3037617"/>
                  <a:pt x="15346950" y="3030792"/>
                  <a:pt x="15348590" y="3028233"/>
                </a:cubicBezTo>
                <a:close/>
                <a:moveTo>
                  <a:pt x="19687628" y="3019060"/>
                </a:moveTo>
                <a:cubicBezTo>
                  <a:pt x="19696976" y="3021541"/>
                  <a:pt x="19706456" y="3028154"/>
                  <a:pt x="19715936" y="3031460"/>
                </a:cubicBezTo>
                <a:cubicBezTo>
                  <a:pt x="19715936" y="3038074"/>
                  <a:pt x="19709616" y="3044688"/>
                  <a:pt x="19709616" y="3051301"/>
                </a:cubicBezTo>
                <a:cubicBezTo>
                  <a:pt x="19690656" y="3044688"/>
                  <a:pt x="19678016" y="3038074"/>
                  <a:pt x="19660112" y="3031460"/>
                </a:cubicBezTo>
                <a:cubicBezTo>
                  <a:pt x="19669064" y="3018234"/>
                  <a:pt x="19678280" y="3016580"/>
                  <a:pt x="19687628" y="3019060"/>
                </a:cubicBezTo>
                <a:close/>
                <a:moveTo>
                  <a:pt x="18886480" y="3016359"/>
                </a:moveTo>
                <a:cubicBezTo>
                  <a:pt x="18886480" y="3056040"/>
                  <a:pt x="18861200" y="3049425"/>
                  <a:pt x="18849616" y="3049425"/>
                </a:cubicBezTo>
                <a:cubicBezTo>
                  <a:pt x="18849616" y="3009745"/>
                  <a:pt x="18867520" y="3016359"/>
                  <a:pt x="18886480" y="3016359"/>
                </a:cubicBezTo>
                <a:close/>
                <a:moveTo>
                  <a:pt x="11770093" y="3016207"/>
                </a:moveTo>
                <a:cubicBezTo>
                  <a:pt x="11770093" y="3035555"/>
                  <a:pt x="11776542" y="3048447"/>
                  <a:pt x="11789438" y="3048447"/>
                </a:cubicBezTo>
                <a:cubicBezTo>
                  <a:pt x="11789438" y="3022655"/>
                  <a:pt x="11782990" y="3016207"/>
                  <a:pt x="11770093" y="3016207"/>
                </a:cubicBezTo>
                <a:close/>
                <a:moveTo>
                  <a:pt x="10653451" y="3016207"/>
                </a:moveTo>
                <a:cubicBezTo>
                  <a:pt x="10653451" y="3035555"/>
                  <a:pt x="10659900" y="3048447"/>
                  <a:pt x="10672797" y="3048447"/>
                </a:cubicBezTo>
                <a:cubicBezTo>
                  <a:pt x="10672797" y="3022655"/>
                  <a:pt x="10666348" y="3016207"/>
                  <a:pt x="10653451" y="3016207"/>
                </a:cubicBezTo>
                <a:close/>
                <a:moveTo>
                  <a:pt x="10634106" y="3016207"/>
                </a:moveTo>
                <a:cubicBezTo>
                  <a:pt x="10621210" y="3016207"/>
                  <a:pt x="10621210" y="3029103"/>
                  <a:pt x="10621210" y="3048447"/>
                </a:cubicBezTo>
                <a:cubicBezTo>
                  <a:pt x="10634106" y="3048447"/>
                  <a:pt x="10634106" y="3035555"/>
                  <a:pt x="10634106" y="3016207"/>
                </a:cubicBezTo>
                <a:close/>
                <a:moveTo>
                  <a:pt x="19976580" y="3014484"/>
                </a:moveTo>
                <a:cubicBezTo>
                  <a:pt x="19976580" y="3033747"/>
                  <a:pt x="19976580" y="3046589"/>
                  <a:pt x="19963452" y="3046589"/>
                </a:cubicBezTo>
                <a:cubicBezTo>
                  <a:pt x="19963452" y="3027326"/>
                  <a:pt x="19963452" y="3014484"/>
                  <a:pt x="19976580" y="3014484"/>
                </a:cubicBezTo>
                <a:close/>
                <a:moveTo>
                  <a:pt x="18564232" y="3014484"/>
                </a:moveTo>
                <a:cubicBezTo>
                  <a:pt x="18564232" y="3033747"/>
                  <a:pt x="18558244" y="3046590"/>
                  <a:pt x="18546272" y="3046590"/>
                </a:cubicBezTo>
                <a:cubicBezTo>
                  <a:pt x="18546272" y="3027326"/>
                  <a:pt x="18552256" y="3014484"/>
                  <a:pt x="18564232" y="3014484"/>
                </a:cubicBezTo>
                <a:close/>
                <a:moveTo>
                  <a:pt x="15640814" y="3014484"/>
                </a:moveTo>
                <a:cubicBezTo>
                  <a:pt x="15652788" y="3014484"/>
                  <a:pt x="15658776" y="3020905"/>
                  <a:pt x="15658776" y="3046590"/>
                </a:cubicBezTo>
                <a:cubicBezTo>
                  <a:pt x="15646800" y="3046590"/>
                  <a:pt x="15640814" y="3033747"/>
                  <a:pt x="15640814" y="3014484"/>
                </a:cubicBezTo>
                <a:close/>
                <a:moveTo>
                  <a:pt x="13993207" y="3014484"/>
                </a:moveTo>
                <a:cubicBezTo>
                  <a:pt x="13993207" y="3021047"/>
                  <a:pt x="13999771" y="3021047"/>
                  <a:pt x="13999771" y="3027609"/>
                </a:cubicBezTo>
                <a:cubicBezTo>
                  <a:pt x="13986643" y="3027609"/>
                  <a:pt x="13986643" y="3027609"/>
                  <a:pt x="13993207" y="3014484"/>
                </a:cubicBezTo>
                <a:close/>
                <a:moveTo>
                  <a:pt x="13883617" y="3005006"/>
                </a:moveTo>
                <a:cubicBezTo>
                  <a:pt x="13895592" y="3018656"/>
                  <a:pt x="13883617" y="3032306"/>
                  <a:pt x="13877630" y="3018656"/>
                </a:cubicBezTo>
                <a:cubicBezTo>
                  <a:pt x="13877630" y="3011832"/>
                  <a:pt x="13883617" y="3005006"/>
                  <a:pt x="13883617" y="3005006"/>
                </a:cubicBezTo>
                <a:close/>
                <a:moveTo>
                  <a:pt x="10730832" y="2983968"/>
                </a:moveTo>
                <a:cubicBezTo>
                  <a:pt x="10730832" y="3022655"/>
                  <a:pt x="10769522" y="3029103"/>
                  <a:pt x="10769522" y="2983968"/>
                </a:cubicBezTo>
                <a:cubicBezTo>
                  <a:pt x="10756625" y="2983968"/>
                  <a:pt x="10743729" y="2983968"/>
                  <a:pt x="10730832" y="2983968"/>
                </a:cubicBezTo>
                <a:close/>
                <a:moveTo>
                  <a:pt x="17905384" y="2982714"/>
                </a:moveTo>
                <a:cubicBezTo>
                  <a:pt x="17905384" y="3013458"/>
                  <a:pt x="17880788" y="3013458"/>
                  <a:pt x="17868492" y="3013458"/>
                </a:cubicBezTo>
                <a:cubicBezTo>
                  <a:pt x="17868492" y="2976565"/>
                  <a:pt x="17886936" y="2982714"/>
                  <a:pt x="17905384" y="2982714"/>
                </a:cubicBezTo>
                <a:close/>
                <a:moveTo>
                  <a:pt x="15489142" y="2982714"/>
                </a:moveTo>
                <a:cubicBezTo>
                  <a:pt x="15507588" y="2982714"/>
                  <a:pt x="15526034" y="2976568"/>
                  <a:pt x="15526034" y="3013459"/>
                </a:cubicBezTo>
                <a:cubicBezTo>
                  <a:pt x="15513736" y="3013459"/>
                  <a:pt x="15489142" y="3013459"/>
                  <a:pt x="15489142" y="2982714"/>
                </a:cubicBezTo>
                <a:close/>
                <a:moveTo>
                  <a:pt x="18266628" y="2981307"/>
                </a:moveTo>
                <a:cubicBezTo>
                  <a:pt x="18279752" y="2981307"/>
                  <a:pt x="18279752" y="2994150"/>
                  <a:pt x="18279752" y="3013415"/>
                </a:cubicBezTo>
                <a:cubicBezTo>
                  <a:pt x="18266628" y="3013415"/>
                  <a:pt x="18266628" y="3000572"/>
                  <a:pt x="18266628" y="2981307"/>
                </a:cubicBezTo>
                <a:close/>
                <a:moveTo>
                  <a:pt x="416894" y="2981307"/>
                </a:moveTo>
                <a:cubicBezTo>
                  <a:pt x="435506" y="2987920"/>
                  <a:pt x="454120" y="2987920"/>
                  <a:pt x="472737" y="3001148"/>
                </a:cubicBezTo>
                <a:cubicBezTo>
                  <a:pt x="454120" y="3020988"/>
                  <a:pt x="416894" y="3027602"/>
                  <a:pt x="416894" y="2981307"/>
                </a:cubicBezTo>
                <a:close/>
                <a:moveTo>
                  <a:pt x="955961" y="2967983"/>
                </a:moveTo>
                <a:cubicBezTo>
                  <a:pt x="932051" y="2965699"/>
                  <a:pt x="904916" y="2972146"/>
                  <a:pt x="892023" y="2972146"/>
                </a:cubicBezTo>
                <a:cubicBezTo>
                  <a:pt x="904916" y="3048447"/>
                  <a:pt x="968322" y="3016207"/>
                  <a:pt x="1000565" y="3016207"/>
                </a:cubicBezTo>
                <a:cubicBezTo>
                  <a:pt x="1000565" y="2981283"/>
                  <a:pt x="979874" y="2970265"/>
                  <a:pt x="955961" y="2967983"/>
                </a:cubicBezTo>
                <a:close/>
                <a:moveTo>
                  <a:pt x="13060079" y="2962897"/>
                </a:moveTo>
                <a:lnTo>
                  <a:pt x="13058159" y="2966150"/>
                </a:lnTo>
                <a:lnTo>
                  <a:pt x="13057472" y="2967312"/>
                </a:lnTo>
                <a:close/>
                <a:moveTo>
                  <a:pt x="18448224" y="2957672"/>
                </a:moveTo>
                <a:cubicBezTo>
                  <a:pt x="18464744" y="2953650"/>
                  <a:pt x="18483104" y="2974218"/>
                  <a:pt x="18497788" y="2983181"/>
                </a:cubicBezTo>
                <a:cubicBezTo>
                  <a:pt x="18478208" y="2989697"/>
                  <a:pt x="18452100" y="2983181"/>
                  <a:pt x="18432520" y="2971232"/>
                </a:cubicBezTo>
                <a:cubicBezTo>
                  <a:pt x="18437416" y="2963087"/>
                  <a:pt x="18442716" y="2959013"/>
                  <a:pt x="18448224" y="2957672"/>
                </a:cubicBezTo>
                <a:close/>
                <a:moveTo>
                  <a:pt x="15436004" y="2952867"/>
                </a:moveTo>
                <a:cubicBezTo>
                  <a:pt x="15436004" y="2978305"/>
                  <a:pt x="15424030" y="2984939"/>
                  <a:pt x="15418042" y="2984939"/>
                </a:cubicBezTo>
                <a:cubicBezTo>
                  <a:pt x="15418042" y="2958395"/>
                  <a:pt x="15424030" y="2952867"/>
                  <a:pt x="15436004" y="2952867"/>
                </a:cubicBezTo>
                <a:close/>
                <a:moveTo>
                  <a:pt x="19886620" y="2952866"/>
                </a:moveTo>
                <a:cubicBezTo>
                  <a:pt x="19886620" y="2978304"/>
                  <a:pt x="19874644" y="2984939"/>
                  <a:pt x="19868660" y="2984939"/>
                </a:cubicBezTo>
                <a:cubicBezTo>
                  <a:pt x="19868660" y="2958395"/>
                  <a:pt x="19874644" y="2952866"/>
                  <a:pt x="19886620" y="2952866"/>
                </a:cubicBezTo>
                <a:close/>
                <a:moveTo>
                  <a:pt x="13065997" y="2952866"/>
                </a:moveTo>
                <a:lnTo>
                  <a:pt x="13060079" y="2962897"/>
                </a:lnTo>
                <a:lnTo>
                  <a:pt x="13062158" y="2959372"/>
                </a:lnTo>
                <a:cubicBezTo>
                  <a:pt x="13064291" y="2955758"/>
                  <a:pt x="13065997" y="2952866"/>
                  <a:pt x="13065997" y="2952866"/>
                </a:cubicBezTo>
                <a:close/>
                <a:moveTo>
                  <a:pt x="15351162" y="2951202"/>
                </a:moveTo>
                <a:cubicBezTo>
                  <a:pt x="15363540" y="2951907"/>
                  <a:pt x="15374336" y="2961780"/>
                  <a:pt x="15374336" y="2984916"/>
                </a:cubicBezTo>
                <a:cubicBezTo>
                  <a:pt x="15355376" y="2978145"/>
                  <a:pt x="15337470" y="2972502"/>
                  <a:pt x="15318510" y="2972502"/>
                </a:cubicBezTo>
                <a:cubicBezTo>
                  <a:pt x="15324830" y="2958961"/>
                  <a:pt x="15338786" y="2950496"/>
                  <a:pt x="15351162" y="2951202"/>
                </a:cubicBezTo>
                <a:close/>
                <a:moveTo>
                  <a:pt x="10882100" y="2949445"/>
                </a:moveTo>
                <a:cubicBezTo>
                  <a:pt x="10870009" y="2947968"/>
                  <a:pt x="10855500" y="2952806"/>
                  <a:pt x="10845828" y="2952806"/>
                </a:cubicBezTo>
                <a:cubicBezTo>
                  <a:pt x="10845828" y="3003312"/>
                  <a:pt x="10884518" y="2983968"/>
                  <a:pt x="10903863" y="2983968"/>
                </a:cubicBezTo>
                <a:cubicBezTo>
                  <a:pt x="10903863" y="2958714"/>
                  <a:pt x="10894191" y="2950922"/>
                  <a:pt x="10882100" y="2949445"/>
                </a:cubicBezTo>
                <a:close/>
                <a:moveTo>
                  <a:pt x="15301378" y="2938647"/>
                </a:moveTo>
                <a:cubicBezTo>
                  <a:pt x="15306302" y="2948278"/>
                  <a:pt x="15303840" y="2961522"/>
                  <a:pt x="15299532" y="2959415"/>
                </a:cubicBezTo>
                <a:lnTo>
                  <a:pt x="15298226" y="2957220"/>
                </a:lnTo>
                <a:lnTo>
                  <a:pt x="15303196" y="2970825"/>
                </a:lnTo>
                <a:cubicBezTo>
                  <a:pt x="15296634" y="2970825"/>
                  <a:pt x="15293352" y="2970825"/>
                  <a:pt x="15292532" y="2968580"/>
                </a:cubicBezTo>
                <a:lnTo>
                  <a:pt x="15296328" y="2954034"/>
                </a:lnTo>
                <a:lnTo>
                  <a:pt x="15294814" y="2951488"/>
                </a:lnTo>
                <a:cubicBezTo>
                  <a:pt x="15294814" y="2945068"/>
                  <a:pt x="15294814" y="2938647"/>
                  <a:pt x="15301378" y="2938647"/>
                </a:cubicBezTo>
                <a:close/>
                <a:moveTo>
                  <a:pt x="19834840" y="2924938"/>
                </a:moveTo>
                <a:cubicBezTo>
                  <a:pt x="19842528" y="2927243"/>
                  <a:pt x="19848676" y="2936467"/>
                  <a:pt x="19848676" y="2951840"/>
                </a:cubicBezTo>
                <a:cubicBezTo>
                  <a:pt x="19836376" y="2945690"/>
                  <a:pt x="19824080" y="2939541"/>
                  <a:pt x="19811784" y="2939541"/>
                </a:cubicBezTo>
                <a:cubicBezTo>
                  <a:pt x="19817932" y="2927243"/>
                  <a:pt x="19827156" y="2922632"/>
                  <a:pt x="19834840" y="2924938"/>
                </a:cubicBezTo>
                <a:close/>
                <a:moveTo>
                  <a:pt x="17397800" y="2924426"/>
                </a:moveTo>
                <a:cubicBezTo>
                  <a:pt x="17404364" y="2954971"/>
                  <a:pt x="17417488" y="2980249"/>
                  <a:pt x="17443740" y="2980249"/>
                </a:cubicBezTo>
                <a:lnTo>
                  <a:pt x="17445824" y="2986272"/>
                </a:lnTo>
                <a:lnTo>
                  <a:pt x="17447900" y="2971826"/>
                </a:lnTo>
                <a:lnTo>
                  <a:pt x="17451620" y="2974059"/>
                </a:lnTo>
                <a:lnTo>
                  <a:pt x="17485320" y="2953747"/>
                </a:lnTo>
                <a:cubicBezTo>
                  <a:pt x="17496608" y="2949707"/>
                  <a:pt x="17507868" y="2948265"/>
                  <a:pt x="17519096" y="2948875"/>
                </a:cubicBezTo>
                <a:cubicBezTo>
                  <a:pt x="17586464" y="2952544"/>
                  <a:pt x="17652620" y="3030135"/>
                  <a:pt x="17715740" y="3064347"/>
                </a:cubicBezTo>
                <a:cubicBezTo>
                  <a:pt x="17676896" y="3057832"/>
                  <a:pt x="17619712" y="3038282"/>
                  <a:pt x="17587344" y="3103452"/>
                </a:cubicBezTo>
                <a:cubicBezTo>
                  <a:pt x="17564684" y="3090419"/>
                  <a:pt x="17540408" y="3072497"/>
                  <a:pt x="17516940" y="3050637"/>
                </a:cubicBezTo>
                <a:lnTo>
                  <a:pt x="17459840" y="2984049"/>
                </a:lnTo>
                <a:lnTo>
                  <a:pt x="17447900" y="3003900"/>
                </a:lnTo>
                <a:lnTo>
                  <a:pt x="17447140" y="2998318"/>
                </a:lnTo>
                <a:lnTo>
                  <a:pt x="17408192" y="2987359"/>
                </a:lnTo>
                <a:cubicBezTo>
                  <a:pt x="17393700" y="2984988"/>
                  <a:pt x="17379208" y="2983409"/>
                  <a:pt x="17366080" y="2980249"/>
                </a:cubicBezTo>
                <a:cubicBezTo>
                  <a:pt x="17372644" y="2961290"/>
                  <a:pt x="17385768" y="2943385"/>
                  <a:pt x="17397800" y="2924426"/>
                </a:cubicBezTo>
                <a:close/>
                <a:moveTo>
                  <a:pt x="18394600" y="2919691"/>
                </a:moveTo>
                <a:cubicBezTo>
                  <a:pt x="18407240" y="2926459"/>
                  <a:pt x="18419880" y="2933231"/>
                  <a:pt x="18431464" y="2940002"/>
                </a:cubicBezTo>
                <a:cubicBezTo>
                  <a:pt x="18419880" y="2946773"/>
                  <a:pt x="18394600" y="2965956"/>
                  <a:pt x="18394600" y="2919691"/>
                </a:cubicBezTo>
                <a:close/>
                <a:moveTo>
                  <a:pt x="17242848" y="2919691"/>
                </a:moveTo>
                <a:cubicBezTo>
                  <a:pt x="17268312" y="2926324"/>
                  <a:pt x="17293780" y="2932962"/>
                  <a:pt x="17312876" y="2939596"/>
                </a:cubicBezTo>
                <a:cubicBezTo>
                  <a:pt x="17300144" y="2965034"/>
                  <a:pt x="17242848" y="2984940"/>
                  <a:pt x="17242848" y="2919691"/>
                </a:cubicBezTo>
                <a:close/>
                <a:moveTo>
                  <a:pt x="19711224" y="2919688"/>
                </a:moveTo>
                <a:cubicBezTo>
                  <a:pt x="19711224" y="2956549"/>
                  <a:pt x="19692776" y="2951282"/>
                  <a:pt x="19674332" y="2951282"/>
                </a:cubicBezTo>
                <a:cubicBezTo>
                  <a:pt x="19674332" y="2919688"/>
                  <a:pt x="19698924" y="2919688"/>
                  <a:pt x="19711224" y="2919688"/>
                </a:cubicBezTo>
                <a:close/>
                <a:moveTo>
                  <a:pt x="18693204" y="2919688"/>
                </a:moveTo>
                <a:cubicBezTo>
                  <a:pt x="18705500" y="2926005"/>
                  <a:pt x="18717800" y="2932322"/>
                  <a:pt x="18730096" y="2938645"/>
                </a:cubicBezTo>
                <a:cubicBezTo>
                  <a:pt x="18717800" y="2956549"/>
                  <a:pt x="18693204" y="2956549"/>
                  <a:pt x="18693204" y="2919688"/>
                </a:cubicBezTo>
                <a:close/>
                <a:moveTo>
                  <a:pt x="17767928" y="2919688"/>
                </a:moveTo>
                <a:cubicBezTo>
                  <a:pt x="17767928" y="2956549"/>
                  <a:pt x="17749484" y="2951284"/>
                  <a:pt x="17731036" y="2951284"/>
                </a:cubicBezTo>
                <a:cubicBezTo>
                  <a:pt x="17731036" y="2919688"/>
                  <a:pt x="17755632" y="2919688"/>
                  <a:pt x="17767928" y="2919688"/>
                </a:cubicBezTo>
                <a:close/>
                <a:moveTo>
                  <a:pt x="14564890" y="2919688"/>
                </a:moveTo>
                <a:cubicBezTo>
                  <a:pt x="14583336" y="2919688"/>
                  <a:pt x="14601782" y="2919688"/>
                  <a:pt x="14601782" y="2951284"/>
                </a:cubicBezTo>
                <a:cubicBezTo>
                  <a:pt x="14583336" y="2951284"/>
                  <a:pt x="14564890" y="2956550"/>
                  <a:pt x="14564890" y="2919688"/>
                </a:cubicBezTo>
                <a:close/>
                <a:moveTo>
                  <a:pt x="15973320" y="2893469"/>
                </a:moveTo>
                <a:cubicBezTo>
                  <a:pt x="15985762" y="2894683"/>
                  <a:pt x="15999980" y="2932345"/>
                  <a:pt x="15999980" y="2951785"/>
                </a:cubicBezTo>
                <a:cubicBezTo>
                  <a:pt x="15993660" y="2951785"/>
                  <a:pt x="15944156" y="2932345"/>
                  <a:pt x="15962062" y="2906428"/>
                </a:cubicBezTo>
                <a:cubicBezTo>
                  <a:pt x="15965222" y="2896708"/>
                  <a:pt x="15969172" y="2893064"/>
                  <a:pt x="15973320" y="2893469"/>
                </a:cubicBezTo>
                <a:close/>
                <a:moveTo>
                  <a:pt x="17529024" y="2891759"/>
                </a:moveTo>
                <a:cubicBezTo>
                  <a:pt x="17537476" y="2894065"/>
                  <a:pt x="17545164" y="2903288"/>
                  <a:pt x="17545164" y="2918658"/>
                </a:cubicBezTo>
                <a:cubicBezTo>
                  <a:pt x="17532864" y="2918658"/>
                  <a:pt x="17520568" y="2912511"/>
                  <a:pt x="17508272" y="2906362"/>
                </a:cubicBezTo>
                <a:cubicBezTo>
                  <a:pt x="17511344" y="2894065"/>
                  <a:pt x="17520568" y="2889453"/>
                  <a:pt x="17529024" y="2891759"/>
                </a:cubicBezTo>
                <a:close/>
                <a:moveTo>
                  <a:pt x="15059170" y="2888758"/>
                </a:moveTo>
                <a:cubicBezTo>
                  <a:pt x="15065278" y="2889267"/>
                  <a:pt x="15071094" y="2890082"/>
                  <a:pt x="15075748" y="2890082"/>
                </a:cubicBezTo>
                <a:cubicBezTo>
                  <a:pt x="15075748" y="2942299"/>
                  <a:pt x="15038520" y="2922718"/>
                  <a:pt x="15019906" y="2922718"/>
                </a:cubicBezTo>
                <a:cubicBezTo>
                  <a:pt x="15019906" y="2888452"/>
                  <a:pt x="15040846" y="2887228"/>
                  <a:pt x="15059170" y="2888758"/>
                </a:cubicBezTo>
                <a:close/>
                <a:moveTo>
                  <a:pt x="13732545" y="2888327"/>
                </a:moveTo>
                <a:cubicBezTo>
                  <a:pt x="13719649" y="2894774"/>
                  <a:pt x="13719649" y="2894774"/>
                  <a:pt x="13732545" y="2920566"/>
                </a:cubicBezTo>
                <a:cubicBezTo>
                  <a:pt x="13732545" y="2907666"/>
                  <a:pt x="13732545" y="2901221"/>
                  <a:pt x="13732545" y="2888327"/>
                </a:cubicBezTo>
                <a:close/>
                <a:moveTo>
                  <a:pt x="13675585" y="2888327"/>
                </a:moveTo>
                <a:lnTo>
                  <a:pt x="13680782" y="2891501"/>
                </a:lnTo>
                <a:lnTo>
                  <a:pt x="13676487" y="2893083"/>
                </a:lnTo>
                <a:close/>
                <a:moveTo>
                  <a:pt x="18905496" y="2886509"/>
                </a:moveTo>
                <a:cubicBezTo>
                  <a:pt x="18905496" y="2905773"/>
                  <a:pt x="18899508" y="2918616"/>
                  <a:pt x="18887532" y="2918616"/>
                </a:cubicBezTo>
                <a:cubicBezTo>
                  <a:pt x="18887532" y="2899352"/>
                  <a:pt x="18887532" y="2886509"/>
                  <a:pt x="18905496" y="2886509"/>
                </a:cubicBezTo>
                <a:close/>
                <a:moveTo>
                  <a:pt x="15824664" y="2886509"/>
                </a:moveTo>
                <a:cubicBezTo>
                  <a:pt x="15824664" y="2912196"/>
                  <a:pt x="15818676" y="2918617"/>
                  <a:pt x="15806702" y="2918617"/>
                </a:cubicBezTo>
                <a:cubicBezTo>
                  <a:pt x="15806702" y="2899352"/>
                  <a:pt x="15812690" y="2886509"/>
                  <a:pt x="15824664" y="2886509"/>
                </a:cubicBezTo>
                <a:close/>
                <a:moveTo>
                  <a:pt x="14787662" y="2886509"/>
                </a:moveTo>
                <a:cubicBezTo>
                  <a:pt x="14808137" y="2886509"/>
                  <a:pt x="14814962" y="2899355"/>
                  <a:pt x="14814962" y="2918618"/>
                </a:cubicBezTo>
                <a:cubicBezTo>
                  <a:pt x="14794487" y="2918618"/>
                  <a:pt x="14787662" y="2912196"/>
                  <a:pt x="14787662" y="2886509"/>
                </a:cubicBezTo>
                <a:close/>
                <a:moveTo>
                  <a:pt x="20540612" y="2886508"/>
                </a:moveTo>
                <a:cubicBezTo>
                  <a:pt x="20540612" y="2905773"/>
                  <a:pt x="20540612" y="2918616"/>
                  <a:pt x="20527484" y="2918616"/>
                </a:cubicBezTo>
                <a:cubicBezTo>
                  <a:pt x="20527484" y="2899352"/>
                  <a:pt x="20527484" y="2886508"/>
                  <a:pt x="20540612" y="2886508"/>
                </a:cubicBezTo>
                <a:close/>
                <a:moveTo>
                  <a:pt x="19773868" y="2886508"/>
                </a:moveTo>
                <a:cubicBezTo>
                  <a:pt x="19786164" y="2892929"/>
                  <a:pt x="19798460" y="2899352"/>
                  <a:pt x="19810760" y="2905773"/>
                </a:cubicBezTo>
                <a:cubicBezTo>
                  <a:pt x="19804608" y="2912195"/>
                  <a:pt x="19804608" y="2918616"/>
                  <a:pt x="19798460" y="2918616"/>
                </a:cubicBezTo>
                <a:cubicBezTo>
                  <a:pt x="19786164" y="2918616"/>
                  <a:pt x="19773868" y="2918616"/>
                  <a:pt x="19773868" y="2886508"/>
                </a:cubicBezTo>
                <a:close/>
                <a:moveTo>
                  <a:pt x="15322112" y="2886507"/>
                </a:moveTo>
                <a:cubicBezTo>
                  <a:pt x="15322112" y="2906088"/>
                  <a:pt x="15322112" y="2919143"/>
                  <a:pt x="15322112" y="2938724"/>
                </a:cubicBezTo>
                <a:cubicBezTo>
                  <a:pt x="15315288" y="2938724"/>
                  <a:pt x="15315288" y="2945251"/>
                  <a:pt x="15308462" y="2951777"/>
                </a:cubicBezTo>
                <a:cubicBezTo>
                  <a:pt x="15301638" y="2932196"/>
                  <a:pt x="15294814" y="2886507"/>
                  <a:pt x="15322112" y="2886507"/>
                </a:cubicBezTo>
                <a:close/>
                <a:moveTo>
                  <a:pt x="18636328" y="2886505"/>
                </a:moveTo>
                <a:cubicBezTo>
                  <a:pt x="18654772" y="2886505"/>
                  <a:pt x="18673220" y="2886505"/>
                  <a:pt x="18673220" y="2917249"/>
                </a:cubicBezTo>
                <a:cubicBezTo>
                  <a:pt x="18660920" y="2917249"/>
                  <a:pt x="18636328" y="2923397"/>
                  <a:pt x="18636328" y="2886505"/>
                </a:cubicBezTo>
                <a:close/>
                <a:moveTo>
                  <a:pt x="16195902" y="2880282"/>
                </a:moveTo>
                <a:cubicBezTo>
                  <a:pt x="16250164" y="2886567"/>
                  <a:pt x="16304896" y="2910186"/>
                  <a:pt x="16355874" y="2931780"/>
                </a:cubicBezTo>
                <a:cubicBezTo>
                  <a:pt x="16445422" y="2970173"/>
                  <a:pt x="16536050" y="3013897"/>
                  <a:pt x="16625598" y="3045891"/>
                </a:cubicBezTo>
                <a:cubicBezTo>
                  <a:pt x="16619124" y="3065080"/>
                  <a:pt x="16612652" y="3097079"/>
                  <a:pt x="16599704" y="3097079"/>
                </a:cubicBezTo>
                <a:cubicBezTo>
                  <a:pt x="16580284" y="3103477"/>
                  <a:pt x="16561944" y="3103477"/>
                  <a:pt x="16542524" y="3103477"/>
                </a:cubicBezTo>
                <a:cubicBezTo>
                  <a:pt x="16503684" y="3103477"/>
                  <a:pt x="16464844" y="3097079"/>
                  <a:pt x="16426002" y="3077884"/>
                </a:cubicBezTo>
                <a:cubicBezTo>
                  <a:pt x="16406582" y="3065080"/>
                  <a:pt x="16393636" y="3045891"/>
                  <a:pt x="16380690" y="3026695"/>
                </a:cubicBezTo>
                <a:cubicBezTo>
                  <a:pt x="16355874" y="3026695"/>
                  <a:pt x="16336454" y="3026695"/>
                  <a:pt x="16317034" y="3026695"/>
                </a:cubicBezTo>
                <a:cubicBezTo>
                  <a:pt x="16271722" y="3026695"/>
                  <a:pt x="16232882" y="3020296"/>
                  <a:pt x="16187568" y="3001100"/>
                </a:cubicBezTo>
                <a:cubicBezTo>
                  <a:pt x="16187568" y="2988303"/>
                  <a:pt x="16194040" y="2981904"/>
                  <a:pt x="16200514" y="2981904"/>
                </a:cubicBezTo>
                <a:cubicBezTo>
                  <a:pt x="16174620" y="2962709"/>
                  <a:pt x="16156280" y="2981904"/>
                  <a:pt x="16130386" y="2970173"/>
                </a:cubicBezTo>
                <a:cubicBezTo>
                  <a:pt x="16110966" y="2956310"/>
                  <a:pt x="16091546" y="2931780"/>
                  <a:pt x="16072126" y="2906187"/>
                </a:cubicBezTo>
                <a:cubicBezTo>
                  <a:pt x="16094782" y="2891791"/>
                  <a:pt x="16118182" y="2883792"/>
                  <a:pt x="16141950" y="2880492"/>
                </a:cubicBezTo>
                <a:cubicBezTo>
                  <a:pt x="16159778" y="2878019"/>
                  <a:pt x="16177814" y="2878188"/>
                  <a:pt x="16195902" y="2880282"/>
                </a:cubicBezTo>
                <a:close/>
                <a:moveTo>
                  <a:pt x="19605004" y="2872561"/>
                </a:moveTo>
                <a:cubicBezTo>
                  <a:pt x="19619332" y="2875021"/>
                  <a:pt x="19636840" y="2886506"/>
                  <a:pt x="19649572" y="2889788"/>
                </a:cubicBezTo>
                <a:cubicBezTo>
                  <a:pt x="19635248" y="2899633"/>
                  <a:pt x="19613760" y="2924241"/>
                  <a:pt x="19595852" y="2922088"/>
                </a:cubicBezTo>
                <a:lnTo>
                  <a:pt x="19592456" y="2919462"/>
                </a:lnTo>
                <a:lnTo>
                  <a:pt x="19583776" y="2929354"/>
                </a:lnTo>
                <a:cubicBezTo>
                  <a:pt x="19580784" y="2929354"/>
                  <a:pt x="19577788" y="2925941"/>
                  <a:pt x="19574796" y="2919115"/>
                </a:cubicBezTo>
                <a:cubicBezTo>
                  <a:pt x="19576292" y="2915703"/>
                  <a:pt x="19577788" y="2913571"/>
                  <a:pt x="19579284" y="2912398"/>
                </a:cubicBezTo>
                <a:lnTo>
                  <a:pt x="19582448" y="2911723"/>
                </a:lnTo>
                <a:lnTo>
                  <a:pt x="19579540" y="2909476"/>
                </a:lnTo>
                <a:cubicBezTo>
                  <a:pt x="19579540" y="2876662"/>
                  <a:pt x="19590680" y="2870099"/>
                  <a:pt x="19605004" y="2872561"/>
                </a:cubicBezTo>
                <a:close/>
                <a:moveTo>
                  <a:pt x="15218912" y="2867551"/>
                </a:moveTo>
                <a:cubicBezTo>
                  <a:pt x="15238778" y="2874031"/>
                  <a:pt x="15252024" y="2880511"/>
                  <a:pt x="15265268" y="2886990"/>
                </a:cubicBezTo>
                <a:cubicBezTo>
                  <a:pt x="15258646" y="2912908"/>
                  <a:pt x="15258646" y="2932345"/>
                  <a:pt x="15252024" y="2951785"/>
                </a:cubicBezTo>
                <a:cubicBezTo>
                  <a:pt x="15232156" y="2932345"/>
                  <a:pt x="15212288" y="2932345"/>
                  <a:pt x="15185798" y="2938827"/>
                </a:cubicBezTo>
                <a:cubicBezTo>
                  <a:pt x="15199044" y="2912908"/>
                  <a:pt x="15205666" y="2886990"/>
                  <a:pt x="15218912" y="2867551"/>
                </a:cubicBezTo>
                <a:close/>
                <a:moveTo>
                  <a:pt x="18602124" y="2864682"/>
                </a:moveTo>
                <a:cubicBezTo>
                  <a:pt x="18602124" y="2904360"/>
                  <a:pt x="18577528" y="2891134"/>
                  <a:pt x="18565232" y="2891134"/>
                </a:cubicBezTo>
                <a:cubicBezTo>
                  <a:pt x="18565232" y="2858067"/>
                  <a:pt x="18583676" y="2864682"/>
                  <a:pt x="18602124" y="2864682"/>
                </a:cubicBezTo>
                <a:close/>
                <a:moveTo>
                  <a:pt x="14076700" y="2864216"/>
                </a:moveTo>
                <a:cubicBezTo>
                  <a:pt x="14089339" y="2864216"/>
                  <a:pt x="14113564" y="2858067"/>
                  <a:pt x="14113564" y="2888811"/>
                </a:cubicBezTo>
                <a:cubicBezTo>
                  <a:pt x="14094605" y="2888811"/>
                  <a:pt x="14076700" y="2894959"/>
                  <a:pt x="14076700" y="2864216"/>
                </a:cubicBezTo>
                <a:close/>
                <a:moveTo>
                  <a:pt x="13578001" y="2864216"/>
                </a:moveTo>
                <a:cubicBezTo>
                  <a:pt x="13578001" y="2894959"/>
                  <a:pt x="13559555" y="2888811"/>
                  <a:pt x="13541109" y="2888811"/>
                </a:cubicBezTo>
                <a:cubicBezTo>
                  <a:pt x="13541109" y="2858068"/>
                  <a:pt x="13565704" y="2864216"/>
                  <a:pt x="13578001" y="2864216"/>
                </a:cubicBezTo>
                <a:close/>
                <a:moveTo>
                  <a:pt x="16056876" y="2862810"/>
                </a:moveTo>
                <a:cubicBezTo>
                  <a:pt x="16056876" y="2882392"/>
                  <a:pt x="16056876" y="2921552"/>
                  <a:pt x="16044468" y="2921552"/>
                </a:cubicBezTo>
                <a:cubicBezTo>
                  <a:pt x="16025852" y="2928080"/>
                  <a:pt x="16007238" y="2908499"/>
                  <a:pt x="16001034" y="2882392"/>
                </a:cubicBezTo>
                <a:cubicBezTo>
                  <a:pt x="16019648" y="2869337"/>
                  <a:pt x="16038262" y="2869337"/>
                  <a:pt x="16056876" y="2862810"/>
                </a:cubicBezTo>
                <a:close/>
                <a:moveTo>
                  <a:pt x="17451392" y="2862808"/>
                </a:moveTo>
                <a:cubicBezTo>
                  <a:pt x="17470008" y="2869421"/>
                  <a:pt x="17488624" y="2876034"/>
                  <a:pt x="17507236" y="2876034"/>
                </a:cubicBezTo>
                <a:cubicBezTo>
                  <a:pt x="17494828" y="2902488"/>
                  <a:pt x="17451392" y="2909102"/>
                  <a:pt x="17451392" y="2862808"/>
                </a:cubicBezTo>
                <a:close/>
                <a:moveTo>
                  <a:pt x="15697688" y="2862808"/>
                </a:moveTo>
                <a:cubicBezTo>
                  <a:pt x="15703676" y="2862808"/>
                  <a:pt x="15715650" y="2869632"/>
                  <a:pt x="15715650" y="2890107"/>
                </a:cubicBezTo>
                <a:cubicBezTo>
                  <a:pt x="15703676" y="2890107"/>
                  <a:pt x="15697688" y="2883283"/>
                  <a:pt x="15697688" y="2862808"/>
                </a:cubicBezTo>
                <a:close/>
                <a:moveTo>
                  <a:pt x="11828129" y="2862535"/>
                </a:moveTo>
                <a:cubicBezTo>
                  <a:pt x="11828129" y="2881878"/>
                  <a:pt x="11833502" y="2888327"/>
                  <a:pt x="11846399" y="2888327"/>
                </a:cubicBezTo>
                <a:cubicBezTo>
                  <a:pt x="11846399" y="2868983"/>
                  <a:pt x="11833502" y="2862535"/>
                  <a:pt x="11828129" y="2862535"/>
                </a:cubicBezTo>
                <a:close/>
                <a:moveTo>
                  <a:pt x="19230976" y="2859636"/>
                </a:moveTo>
                <a:cubicBezTo>
                  <a:pt x="19253588" y="2860233"/>
                  <a:pt x="19279520" y="2894851"/>
                  <a:pt x="19298820" y="2904400"/>
                </a:cubicBezTo>
                <a:cubicBezTo>
                  <a:pt x="19266656" y="2904400"/>
                  <a:pt x="19235564" y="2898034"/>
                  <a:pt x="19209836" y="2872568"/>
                </a:cubicBezTo>
                <a:cubicBezTo>
                  <a:pt x="19216268" y="2863018"/>
                  <a:pt x="19223436" y="2859439"/>
                  <a:pt x="19230976" y="2859636"/>
                </a:cubicBezTo>
                <a:close/>
                <a:moveTo>
                  <a:pt x="15155756" y="2857099"/>
                </a:moveTo>
                <a:cubicBezTo>
                  <a:pt x="15167976" y="2855443"/>
                  <a:pt x="15179382" y="2857099"/>
                  <a:pt x="15185898" y="2870343"/>
                </a:cubicBezTo>
                <a:cubicBezTo>
                  <a:pt x="15198932" y="2896833"/>
                  <a:pt x="15185898" y="2923322"/>
                  <a:pt x="15166346" y="2916699"/>
                </a:cubicBezTo>
                <a:cubicBezTo>
                  <a:pt x="15140278" y="2916699"/>
                  <a:pt x="15120726" y="2916699"/>
                  <a:pt x="15095742" y="2923322"/>
                </a:cubicBezTo>
                <a:cubicBezTo>
                  <a:pt x="15095742" y="2890210"/>
                  <a:pt x="15095742" y="2863721"/>
                  <a:pt x="15120726" y="2863721"/>
                </a:cubicBezTo>
                <a:cubicBezTo>
                  <a:pt x="15130502" y="2863721"/>
                  <a:pt x="15143536" y="2858754"/>
                  <a:pt x="15155756" y="2857099"/>
                </a:cubicBezTo>
                <a:close/>
                <a:moveTo>
                  <a:pt x="14905535" y="2855416"/>
                </a:moveTo>
                <a:cubicBezTo>
                  <a:pt x="14914225" y="2852003"/>
                  <a:pt x="14923729" y="2852003"/>
                  <a:pt x="14933504" y="2855416"/>
                </a:cubicBezTo>
                <a:cubicBezTo>
                  <a:pt x="14913953" y="2862239"/>
                  <a:pt x="14895488" y="2869065"/>
                  <a:pt x="14882454" y="2875890"/>
                </a:cubicBezTo>
                <a:cubicBezTo>
                  <a:pt x="14888971" y="2865652"/>
                  <a:pt x="14896846" y="2858827"/>
                  <a:pt x="14905535" y="2855416"/>
                </a:cubicBezTo>
                <a:close/>
                <a:moveTo>
                  <a:pt x="13028326" y="2853810"/>
                </a:moveTo>
                <a:cubicBezTo>
                  <a:pt x="13045709" y="2853810"/>
                  <a:pt x="13065577" y="2860290"/>
                  <a:pt x="13075510" y="2860290"/>
                </a:cubicBezTo>
                <a:cubicBezTo>
                  <a:pt x="13075510" y="2918606"/>
                  <a:pt x="13015908" y="2886208"/>
                  <a:pt x="12996041" y="2886208"/>
                </a:cubicBezTo>
                <a:cubicBezTo>
                  <a:pt x="12996041" y="2860290"/>
                  <a:pt x="13010942" y="2853810"/>
                  <a:pt x="13028326" y="2853810"/>
                </a:cubicBezTo>
                <a:close/>
                <a:moveTo>
                  <a:pt x="15960480" y="2843852"/>
                </a:moveTo>
                <a:cubicBezTo>
                  <a:pt x="15960480" y="2850677"/>
                  <a:pt x="15966800" y="2857501"/>
                  <a:pt x="15966800" y="2864325"/>
                </a:cubicBezTo>
                <a:cubicBezTo>
                  <a:pt x="15960480" y="2871149"/>
                  <a:pt x="15948894" y="2864325"/>
                  <a:pt x="15960480" y="2843852"/>
                </a:cubicBezTo>
                <a:close/>
                <a:moveTo>
                  <a:pt x="17972312" y="2843851"/>
                </a:moveTo>
                <a:cubicBezTo>
                  <a:pt x="18003948" y="2843851"/>
                  <a:pt x="18043220" y="2875449"/>
                  <a:pt x="18075948" y="2888087"/>
                </a:cubicBezTo>
                <a:cubicBezTo>
                  <a:pt x="18075948" y="2956551"/>
                  <a:pt x="17991948" y="2919688"/>
                  <a:pt x="17965768" y="2907045"/>
                </a:cubicBezTo>
                <a:cubicBezTo>
                  <a:pt x="17939588" y="2894407"/>
                  <a:pt x="17939588" y="2843851"/>
                  <a:pt x="17972312" y="2843851"/>
                </a:cubicBezTo>
                <a:close/>
                <a:moveTo>
                  <a:pt x="19208740" y="2843848"/>
                </a:moveTo>
                <a:cubicBezTo>
                  <a:pt x="19202180" y="2849834"/>
                  <a:pt x="19202180" y="2855822"/>
                  <a:pt x="19195616" y="2861809"/>
                </a:cubicBezTo>
                <a:cubicBezTo>
                  <a:pt x="19195616" y="2843848"/>
                  <a:pt x="19195616" y="2843848"/>
                  <a:pt x="19208740" y="2843848"/>
                </a:cubicBezTo>
                <a:close/>
                <a:moveTo>
                  <a:pt x="12033401" y="2830301"/>
                </a:moveTo>
                <a:cubicBezTo>
                  <a:pt x="12033401" y="2849642"/>
                  <a:pt x="12038775" y="2862535"/>
                  <a:pt x="12051672" y="2862535"/>
                </a:cubicBezTo>
                <a:cubicBezTo>
                  <a:pt x="12051672" y="2843195"/>
                  <a:pt x="12046298" y="2830301"/>
                  <a:pt x="12033401" y="2830301"/>
                </a:cubicBezTo>
                <a:close/>
                <a:moveTo>
                  <a:pt x="17110132" y="2829636"/>
                </a:moveTo>
                <a:cubicBezTo>
                  <a:pt x="17142448" y="2835991"/>
                  <a:pt x="17168304" y="2829636"/>
                  <a:pt x="17193080" y="2842347"/>
                </a:cubicBezTo>
                <a:cubicBezTo>
                  <a:pt x="17251248" y="2867773"/>
                  <a:pt x="17161840" y="2912272"/>
                  <a:pt x="17148912" y="2918627"/>
                </a:cubicBezTo>
                <a:cubicBezTo>
                  <a:pt x="17135988" y="2893201"/>
                  <a:pt x="17123060" y="2861418"/>
                  <a:pt x="17110132" y="2829636"/>
                </a:cubicBezTo>
                <a:close/>
                <a:moveTo>
                  <a:pt x="19711248" y="2829631"/>
                </a:moveTo>
                <a:cubicBezTo>
                  <a:pt x="19711248" y="2848893"/>
                  <a:pt x="19705260" y="2861738"/>
                  <a:pt x="19693288" y="2861738"/>
                </a:cubicBezTo>
                <a:cubicBezTo>
                  <a:pt x="19693288" y="2842473"/>
                  <a:pt x="19699276" y="2829631"/>
                  <a:pt x="19711248" y="2829631"/>
                </a:cubicBezTo>
                <a:close/>
                <a:moveTo>
                  <a:pt x="20488540" y="2829626"/>
                </a:moveTo>
                <a:cubicBezTo>
                  <a:pt x="20488540" y="2866517"/>
                  <a:pt x="20463944" y="2860369"/>
                  <a:pt x="20451648" y="2860369"/>
                </a:cubicBezTo>
                <a:cubicBezTo>
                  <a:pt x="20451648" y="2829626"/>
                  <a:pt x="20470092" y="2829626"/>
                  <a:pt x="20488540" y="2829626"/>
                </a:cubicBezTo>
                <a:close/>
                <a:moveTo>
                  <a:pt x="10620404" y="2827080"/>
                </a:moveTo>
                <a:cubicBezTo>
                  <a:pt x="10609925" y="2828694"/>
                  <a:pt x="10601865" y="2836747"/>
                  <a:pt x="10601865" y="2862535"/>
                </a:cubicBezTo>
                <a:cubicBezTo>
                  <a:pt x="10621210" y="2862535"/>
                  <a:pt x="10653451" y="2881878"/>
                  <a:pt x="10653451" y="2830301"/>
                </a:cubicBezTo>
                <a:cubicBezTo>
                  <a:pt x="10643779" y="2830301"/>
                  <a:pt x="10630882" y="2825468"/>
                  <a:pt x="10620404" y="2827080"/>
                </a:cubicBezTo>
                <a:close/>
                <a:moveTo>
                  <a:pt x="17386476" y="2825331"/>
                </a:moveTo>
                <a:cubicBezTo>
                  <a:pt x="17395920" y="2825331"/>
                  <a:pt x="17405496" y="2828639"/>
                  <a:pt x="17412412" y="2828639"/>
                </a:cubicBezTo>
                <a:cubicBezTo>
                  <a:pt x="17412412" y="2841864"/>
                  <a:pt x="17412412" y="2848477"/>
                  <a:pt x="17412412" y="2861705"/>
                </a:cubicBezTo>
                <a:cubicBezTo>
                  <a:pt x="17398580" y="2855091"/>
                  <a:pt x="17380492" y="2848477"/>
                  <a:pt x="17361340" y="2841864"/>
                </a:cubicBezTo>
                <a:cubicBezTo>
                  <a:pt x="17367724" y="2828640"/>
                  <a:pt x="17377032" y="2825331"/>
                  <a:pt x="17386476" y="2825331"/>
                </a:cubicBezTo>
                <a:close/>
                <a:moveTo>
                  <a:pt x="11956021" y="2822248"/>
                </a:moveTo>
                <a:cubicBezTo>
                  <a:pt x="11935064" y="2822248"/>
                  <a:pt x="11910883" y="2830301"/>
                  <a:pt x="11897986" y="2830301"/>
                </a:cubicBezTo>
                <a:cubicBezTo>
                  <a:pt x="11897986" y="2901221"/>
                  <a:pt x="11968918" y="2862535"/>
                  <a:pt x="11994711" y="2862535"/>
                </a:cubicBezTo>
                <a:cubicBezTo>
                  <a:pt x="11994711" y="2830301"/>
                  <a:pt x="11976978" y="2822248"/>
                  <a:pt x="11956021" y="2822248"/>
                </a:cubicBezTo>
                <a:close/>
                <a:moveTo>
                  <a:pt x="15870978" y="2820033"/>
                </a:moveTo>
                <a:cubicBezTo>
                  <a:pt x="15903458" y="2821572"/>
                  <a:pt x="15938522" y="2835103"/>
                  <a:pt x="15962034" y="2874477"/>
                </a:cubicBezTo>
                <a:cubicBezTo>
                  <a:pt x="15943388" y="2904009"/>
                  <a:pt x="15916836" y="2867094"/>
                  <a:pt x="15915670" y="2877247"/>
                </a:cubicBezTo>
                <a:lnTo>
                  <a:pt x="15917266" y="2886254"/>
                </a:lnTo>
                <a:lnTo>
                  <a:pt x="15922280" y="2883449"/>
                </a:lnTo>
                <a:cubicBezTo>
                  <a:pt x="15927202" y="2878633"/>
                  <a:pt x="15924742" y="2895490"/>
                  <a:pt x="15923202" y="2904219"/>
                </a:cubicBezTo>
                <a:lnTo>
                  <a:pt x="15923194" y="2904270"/>
                </a:lnTo>
                <a:lnTo>
                  <a:pt x="15924200" y="2907288"/>
                </a:lnTo>
                <a:lnTo>
                  <a:pt x="15922796" y="2906383"/>
                </a:lnTo>
                <a:lnTo>
                  <a:pt x="15922280" y="2909137"/>
                </a:lnTo>
                <a:lnTo>
                  <a:pt x="15920932" y="2905181"/>
                </a:lnTo>
                <a:lnTo>
                  <a:pt x="15877176" y="2876938"/>
                </a:lnTo>
                <a:cubicBezTo>
                  <a:pt x="15862584" y="2862992"/>
                  <a:pt x="15849612" y="2844946"/>
                  <a:pt x="15839882" y="2821983"/>
                </a:cubicBezTo>
                <a:cubicBezTo>
                  <a:pt x="15849610" y="2820341"/>
                  <a:pt x="15860150" y="2819526"/>
                  <a:pt x="15870978" y="2820033"/>
                </a:cubicBezTo>
                <a:close/>
                <a:moveTo>
                  <a:pt x="17348760" y="2811050"/>
                </a:moveTo>
                <a:cubicBezTo>
                  <a:pt x="17350400" y="2809329"/>
                  <a:pt x="17353680" y="2812769"/>
                  <a:pt x="17360244" y="2819586"/>
                </a:cubicBezTo>
                <a:cubicBezTo>
                  <a:pt x="17353680" y="2826408"/>
                  <a:pt x="17347120" y="2826408"/>
                  <a:pt x="17347120" y="2833234"/>
                </a:cubicBezTo>
                <a:cubicBezTo>
                  <a:pt x="17347120" y="2819585"/>
                  <a:pt x="17347120" y="2812769"/>
                  <a:pt x="17348760" y="2811050"/>
                </a:cubicBezTo>
                <a:close/>
                <a:moveTo>
                  <a:pt x="14763053" y="2801454"/>
                </a:moveTo>
                <a:cubicBezTo>
                  <a:pt x="14792430" y="2800636"/>
                  <a:pt x="14821142" y="2808831"/>
                  <a:pt x="14843473" y="2844944"/>
                </a:cubicBezTo>
                <a:cubicBezTo>
                  <a:pt x="14817951" y="2851506"/>
                  <a:pt x="14786049" y="2871193"/>
                  <a:pt x="14754147" y="2858068"/>
                </a:cubicBezTo>
                <a:cubicBezTo>
                  <a:pt x="14728625" y="2844944"/>
                  <a:pt x="14704167" y="2825255"/>
                  <a:pt x="14678645" y="2812121"/>
                </a:cubicBezTo>
                <a:cubicBezTo>
                  <a:pt x="14703635" y="2812121"/>
                  <a:pt x="14733676" y="2802277"/>
                  <a:pt x="14763053" y="2801454"/>
                </a:cubicBezTo>
                <a:close/>
                <a:moveTo>
                  <a:pt x="10692142" y="2798035"/>
                </a:moveTo>
                <a:cubicBezTo>
                  <a:pt x="10679245" y="2798035"/>
                  <a:pt x="10672797" y="2810946"/>
                  <a:pt x="10672797" y="2830301"/>
                </a:cubicBezTo>
                <a:cubicBezTo>
                  <a:pt x="10685693" y="2830301"/>
                  <a:pt x="10692142" y="2817421"/>
                  <a:pt x="10692142" y="2798035"/>
                </a:cubicBezTo>
                <a:close/>
                <a:moveTo>
                  <a:pt x="17052180" y="2796444"/>
                </a:moveTo>
                <a:cubicBezTo>
                  <a:pt x="17052180" y="2815563"/>
                  <a:pt x="17052180" y="2841018"/>
                  <a:pt x="17052180" y="2860116"/>
                </a:cubicBezTo>
                <a:cubicBezTo>
                  <a:pt x="17039252" y="2860116"/>
                  <a:pt x="17019864" y="2866482"/>
                  <a:pt x="17001548" y="2853749"/>
                </a:cubicBezTo>
                <a:cubicBezTo>
                  <a:pt x="16982160" y="2841018"/>
                  <a:pt x="17052180" y="2796444"/>
                  <a:pt x="17052180" y="2796444"/>
                </a:cubicBezTo>
                <a:close/>
                <a:moveTo>
                  <a:pt x="19654372" y="2796442"/>
                </a:moveTo>
                <a:cubicBezTo>
                  <a:pt x="19654372" y="2815725"/>
                  <a:pt x="19648384" y="2828557"/>
                  <a:pt x="19636408" y="2828557"/>
                </a:cubicBezTo>
                <a:cubicBezTo>
                  <a:pt x="19636408" y="2809275"/>
                  <a:pt x="19642396" y="2796442"/>
                  <a:pt x="19654372" y="2796442"/>
                </a:cubicBezTo>
                <a:close/>
                <a:moveTo>
                  <a:pt x="19228796" y="2796442"/>
                </a:moveTo>
                <a:cubicBezTo>
                  <a:pt x="19241924" y="2796442"/>
                  <a:pt x="19241924" y="2809275"/>
                  <a:pt x="19241924" y="2828557"/>
                </a:cubicBezTo>
                <a:cubicBezTo>
                  <a:pt x="19228796" y="2828557"/>
                  <a:pt x="19228796" y="2815725"/>
                  <a:pt x="19228796" y="2796442"/>
                </a:cubicBezTo>
                <a:close/>
                <a:moveTo>
                  <a:pt x="17317612" y="2796442"/>
                </a:moveTo>
                <a:cubicBezTo>
                  <a:pt x="17317612" y="2833344"/>
                  <a:pt x="17298348" y="2827196"/>
                  <a:pt x="17285504" y="2827196"/>
                </a:cubicBezTo>
                <a:cubicBezTo>
                  <a:pt x="17285504" y="2796442"/>
                  <a:pt x="17304772" y="2796442"/>
                  <a:pt x="17317612" y="2796442"/>
                </a:cubicBezTo>
                <a:close/>
                <a:moveTo>
                  <a:pt x="15356430" y="2786970"/>
                </a:moveTo>
                <a:cubicBezTo>
                  <a:pt x="15427336" y="2786970"/>
                  <a:pt x="15504688" y="2806825"/>
                  <a:pt x="15580966" y="2806825"/>
                </a:cubicBezTo>
                <a:cubicBezTo>
                  <a:pt x="15606750" y="2806825"/>
                  <a:pt x="15677656" y="2800212"/>
                  <a:pt x="15677656" y="2866442"/>
                </a:cubicBezTo>
                <a:cubicBezTo>
                  <a:pt x="15638980" y="2866442"/>
                  <a:pt x="15600304" y="2866442"/>
                  <a:pt x="15561628" y="2866442"/>
                </a:cubicBezTo>
                <a:cubicBezTo>
                  <a:pt x="15491796" y="2839954"/>
                  <a:pt x="15427336" y="2813476"/>
                  <a:pt x="15356430" y="2786970"/>
                </a:cubicBezTo>
                <a:close/>
                <a:moveTo>
                  <a:pt x="16981960" y="2778778"/>
                </a:moveTo>
                <a:cubicBezTo>
                  <a:pt x="16987264" y="2779181"/>
                  <a:pt x="16991908" y="2782825"/>
                  <a:pt x="16994872" y="2790923"/>
                </a:cubicBezTo>
                <a:cubicBezTo>
                  <a:pt x="17014260" y="2842768"/>
                  <a:pt x="16957168" y="2829808"/>
                  <a:pt x="16944244" y="2829808"/>
                </a:cubicBezTo>
                <a:cubicBezTo>
                  <a:pt x="16944244" y="2805493"/>
                  <a:pt x="16966056" y="2777562"/>
                  <a:pt x="16981960" y="2778778"/>
                </a:cubicBezTo>
                <a:close/>
                <a:moveTo>
                  <a:pt x="19129260" y="2772745"/>
                </a:moveTo>
                <a:cubicBezTo>
                  <a:pt x="19141232" y="2772745"/>
                  <a:pt x="19147220" y="2779570"/>
                  <a:pt x="19147220" y="2800041"/>
                </a:cubicBezTo>
                <a:cubicBezTo>
                  <a:pt x="19135248" y="2800041"/>
                  <a:pt x="19129260" y="2793219"/>
                  <a:pt x="19129260" y="2772745"/>
                </a:cubicBezTo>
                <a:close/>
                <a:moveTo>
                  <a:pt x="19090348" y="2772744"/>
                </a:moveTo>
                <a:cubicBezTo>
                  <a:pt x="19090348" y="2797558"/>
                  <a:pt x="19090348" y="2828593"/>
                  <a:pt x="19072384" y="2828593"/>
                </a:cubicBezTo>
                <a:cubicBezTo>
                  <a:pt x="19072384" y="2803766"/>
                  <a:pt x="19072384" y="2772744"/>
                  <a:pt x="19090348" y="2772744"/>
                </a:cubicBezTo>
                <a:close/>
                <a:moveTo>
                  <a:pt x="17260752" y="2772744"/>
                </a:moveTo>
                <a:cubicBezTo>
                  <a:pt x="17260752" y="2791359"/>
                  <a:pt x="17260752" y="2809980"/>
                  <a:pt x="17260752" y="2828593"/>
                </a:cubicBezTo>
                <a:cubicBezTo>
                  <a:pt x="17248112" y="2828593"/>
                  <a:pt x="17235472" y="2828593"/>
                  <a:pt x="17222836" y="2828593"/>
                </a:cubicBezTo>
                <a:cubicBezTo>
                  <a:pt x="17216516" y="2816193"/>
                  <a:pt x="17210196" y="2803766"/>
                  <a:pt x="17204928" y="2791359"/>
                </a:cubicBezTo>
                <a:cubicBezTo>
                  <a:pt x="17222836" y="2778948"/>
                  <a:pt x="17241792" y="2772744"/>
                  <a:pt x="17260752" y="2772744"/>
                </a:cubicBezTo>
                <a:close/>
                <a:moveTo>
                  <a:pt x="15730866" y="2772744"/>
                </a:moveTo>
                <a:cubicBezTo>
                  <a:pt x="15761958" y="2778949"/>
                  <a:pt x="15787688" y="2791359"/>
                  <a:pt x="15819850" y="2797558"/>
                </a:cubicBezTo>
                <a:cubicBezTo>
                  <a:pt x="15787688" y="2803766"/>
                  <a:pt x="15761958" y="2816193"/>
                  <a:pt x="15730866" y="2828593"/>
                </a:cubicBezTo>
                <a:cubicBezTo>
                  <a:pt x="15730866" y="2809980"/>
                  <a:pt x="15730866" y="2791359"/>
                  <a:pt x="15730866" y="2772744"/>
                </a:cubicBezTo>
                <a:close/>
                <a:moveTo>
                  <a:pt x="19595244" y="2770102"/>
                </a:moveTo>
                <a:cubicBezTo>
                  <a:pt x="19604336" y="2768447"/>
                  <a:pt x="19615908" y="2771753"/>
                  <a:pt x="19625828" y="2771753"/>
                </a:cubicBezTo>
                <a:cubicBezTo>
                  <a:pt x="19625828" y="2804813"/>
                  <a:pt x="19599376" y="2798205"/>
                  <a:pt x="19579536" y="2798205"/>
                </a:cubicBezTo>
                <a:cubicBezTo>
                  <a:pt x="19579536" y="2778367"/>
                  <a:pt x="19586148" y="2771754"/>
                  <a:pt x="19595244" y="2770102"/>
                </a:cubicBezTo>
                <a:close/>
                <a:moveTo>
                  <a:pt x="17184944" y="2741601"/>
                </a:moveTo>
                <a:cubicBezTo>
                  <a:pt x="17184944" y="2781097"/>
                  <a:pt x="17166496" y="2774327"/>
                  <a:pt x="17148052" y="2774327"/>
                </a:cubicBezTo>
                <a:cubicBezTo>
                  <a:pt x="17148052" y="2734829"/>
                  <a:pt x="17172644" y="2741601"/>
                  <a:pt x="17184944" y="2741601"/>
                </a:cubicBezTo>
                <a:close/>
                <a:moveTo>
                  <a:pt x="17730040" y="2739568"/>
                </a:moveTo>
                <a:cubicBezTo>
                  <a:pt x="17730040" y="2758367"/>
                  <a:pt x="17724052" y="2771638"/>
                  <a:pt x="17712076" y="2771638"/>
                </a:cubicBezTo>
                <a:cubicBezTo>
                  <a:pt x="17712076" y="2746203"/>
                  <a:pt x="17718064" y="2739568"/>
                  <a:pt x="17730040" y="2739568"/>
                </a:cubicBezTo>
                <a:close/>
                <a:moveTo>
                  <a:pt x="15184802" y="2739568"/>
                </a:moveTo>
                <a:cubicBezTo>
                  <a:pt x="15184802" y="2758368"/>
                  <a:pt x="15178814" y="2771638"/>
                  <a:pt x="15166838" y="2771638"/>
                </a:cubicBezTo>
                <a:cubicBezTo>
                  <a:pt x="15166838" y="2746204"/>
                  <a:pt x="15172826" y="2739568"/>
                  <a:pt x="15184802" y="2739568"/>
                </a:cubicBezTo>
                <a:close/>
                <a:moveTo>
                  <a:pt x="12595215" y="2737736"/>
                </a:moveTo>
                <a:cubicBezTo>
                  <a:pt x="12583124" y="2736259"/>
                  <a:pt x="12568615" y="2741094"/>
                  <a:pt x="12558943" y="2741094"/>
                </a:cubicBezTo>
                <a:cubicBezTo>
                  <a:pt x="12558943" y="2785149"/>
                  <a:pt x="12597633" y="2772256"/>
                  <a:pt x="12616978" y="2772256"/>
                </a:cubicBezTo>
                <a:cubicBezTo>
                  <a:pt x="12616978" y="2747005"/>
                  <a:pt x="12607305" y="2739212"/>
                  <a:pt x="12595215" y="2737736"/>
                </a:cubicBezTo>
                <a:close/>
                <a:moveTo>
                  <a:pt x="19019644" y="2736633"/>
                </a:moveTo>
                <a:cubicBezTo>
                  <a:pt x="19030016" y="2735153"/>
                  <a:pt x="19042784" y="2739999"/>
                  <a:pt x="19052364" y="2739999"/>
                </a:cubicBezTo>
                <a:cubicBezTo>
                  <a:pt x="19052364" y="2790626"/>
                  <a:pt x="19020440" y="2771235"/>
                  <a:pt x="19001288" y="2771235"/>
                </a:cubicBezTo>
                <a:cubicBezTo>
                  <a:pt x="19001288" y="2745923"/>
                  <a:pt x="19009268" y="2738113"/>
                  <a:pt x="19019644" y="2736633"/>
                </a:cubicBezTo>
                <a:close/>
                <a:moveTo>
                  <a:pt x="19515076" y="2706584"/>
                </a:moveTo>
                <a:cubicBezTo>
                  <a:pt x="19525160" y="2709775"/>
                  <a:pt x="19536020" y="2719353"/>
                  <a:pt x="19545324" y="2725737"/>
                </a:cubicBezTo>
                <a:cubicBezTo>
                  <a:pt x="19539120" y="2725737"/>
                  <a:pt x="19539120" y="2732121"/>
                  <a:pt x="19532916" y="2738505"/>
                </a:cubicBezTo>
                <a:cubicBezTo>
                  <a:pt x="19520504" y="2732121"/>
                  <a:pt x="19501892" y="2725737"/>
                  <a:pt x="19489480" y="2725737"/>
                </a:cubicBezTo>
                <a:cubicBezTo>
                  <a:pt x="19495688" y="2706584"/>
                  <a:pt x="19504992" y="2703392"/>
                  <a:pt x="19515076" y="2706584"/>
                </a:cubicBezTo>
                <a:close/>
                <a:moveTo>
                  <a:pt x="20317936" y="2706391"/>
                </a:moveTo>
                <a:cubicBezTo>
                  <a:pt x="20317936" y="2725656"/>
                  <a:pt x="20311948" y="2738499"/>
                  <a:pt x="20299976" y="2738499"/>
                </a:cubicBezTo>
                <a:cubicBezTo>
                  <a:pt x="20299976" y="2719233"/>
                  <a:pt x="20305960" y="2706391"/>
                  <a:pt x="20317936" y="2706391"/>
                </a:cubicBezTo>
                <a:close/>
                <a:moveTo>
                  <a:pt x="19938756" y="2706391"/>
                </a:moveTo>
                <a:cubicBezTo>
                  <a:pt x="19938756" y="2725656"/>
                  <a:pt x="19932768" y="2738499"/>
                  <a:pt x="19920796" y="2738499"/>
                </a:cubicBezTo>
                <a:cubicBezTo>
                  <a:pt x="19920796" y="2712813"/>
                  <a:pt x="19926780" y="2706391"/>
                  <a:pt x="19938756" y="2706391"/>
                </a:cubicBezTo>
                <a:close/>
                <a:moveTo>
                  <a:pt x="17654108" y="2706391"/>
                </a:moveTo>
                <a:cubicBezTo>
                  <a:pt x="17654108" y="2725656"/>
                  <a:pt x="17654108" y="2738499"/>
                  <a:pt x="17640984" y="2738499"/>
                </a:cubicBezTo>
                <a:cubicBezTo>
                  <a:pt x="17640984" y="2719234"/>
                  <a:pt x="17640984" y="2706391"/>
                  <a:pt x="17654108" y="2706391"/>
                </a:cubicBezTo>
                <a:close/>
                <a:moveTo>
                  <a:pt x="15557604" y="2706390"/>
                </a:moveTo>
                <a:cubicBezTo>
                  <a:pt x="15582882" y="2719660"/>
                  <a:pt x="15639760" y="2706390"/>
                  <a:pt x="15639760" y="2771641"/>
                </a:cubicBezTo>
                <a:cubicBezTo>
                  <a:pt x="15601842" y="2771641"/>
                  <a:pt x="15563924" y="2771641"/>
                  <a:pt x="15527058" y="2771641"/>
                </a:cubicBezTo>
                <a:cubicBezTo>
                  <a:pt x="15532324" y="2746204"/>
                  <a:pt x="15546018" y="2726296"/>
                  <a:pt x="15557604" y="2706390"/>
                </a:cubicBezTo>
                <a:close/>
                <a:moveTo>
                  <a:pt x="17071416" y="2704216"/>
                </a:moveTo>
                <a:cubicBezTo>
                  <a:pt x="17085792" y="2702439"/>
                  <a:pt x="17099256" y="2709548"/>
                  <a:pt x="17109048" y="2709548"/>
                </a:cubicBezTo>
                <a:cubicBezTo>
                  <a:pt x="17109048" y="2752732"/>
                  <a:pt x="17076412" y="2759051"/>
                  <a:pt x="17050304" y="2771691"/>
                </a:cubicBezTo>
                <a:cubicBezTo>
                  <a:pt x="17050304" y="2752732"/>
                  <a:pt x="17043776" y="2722187"/>
                  <a:pt x="17056832" y="2709548"/>
                </a:cubicBezTo>
                <a:cubicBezTo>
                  <a:pt x="17061728" y="2706389"/>
                  <a:pt x="17066620" y="2704809"/>
                  <a:pt x="17071416" y="2704216"/>
                </a:cubicBezTo>
                <a:close/>
                <a:moveTo>
                  <a:pt x="19477720" y="2690421"/>
                </a:moveTo>
                <a:cubicBezTo>
                  <a:pt x="19478540" y="2688924"/>
                  <a:pt x="19481824" y="2690421"/>
                  <a:pt x="19488388" y="2693415"/>
                </a:cubicBezTo>
                <a:cubicBezTo>
                  <a:pt x="19481824" y="2693415"/>
                  <a:pt x="19481824" y="2699402"/>
                  <a:pt x="19481824" y="2705389"/>
                </a:cubicBezTo>
                <a:cubicBezTo>
                  <a:pt x="19478540" y="2696408"/>
                  <a:pt x="19476900" y="2691919"/>
                  <a:pt x="19477720" y="2690421"/>
                </a:cubicBezTo>
                <a:close/>
                <a:moveTo>
                  <a:pt x="12790010" y="2683064"/>
                </a:moveTo>
                <a:cubicBezTo>
                  <a:pt x="12738423" y="2695958"/>
                  <a:pt x="12686836" y="2708855"/>
                  <a:pt x="12636324" y="2721752"/>
                </a:cubicBezTo>
                <a:cubicBezTo>
                  <a:pt x="12649220" y="2734643"/>
                  <a:pt x="12662117" y="2752914"/>
                  <a:pt x="12673939" y="2772256"/>
                </a:cubicBezTo>
                <a:cubicBezTo>
                  <a:pt x="12686836" y="2766883"/>
                  <a:pt x="12699732" y="2759362"/>
                  <a:pt x="12719078" y="2759362"/>
                </a:cubicBezTo>
                <a:cubicBezTo>
                  <a:pt x="12744871" y="2752914"/>
                  <a:pt x="12777113" y="2747539"/>
                  <a:pt x="12809355" y="2741094"/>
                </a:cubicBezTo>
                <a:cubicBezTo>
                  <a:pt x="12802906" y="2721752"/>
                  <a:pt x="12796458" y="2702408"/>
                  <a:pt x="12790010" y="2683064"/>
                </a:cubicBezTo>
                <a:close/>
                <a:moveTo>
                  <a:pt x="15389606" y="2677952"/>
                </a:moveTo>
                <a:cubicBezTo>
                  <a:pt x="15402450" y="2691005"/>
                  <a:pt x="15408872" y="2697532"/>
                  <a:pt x="15421716" y="2710586"/>
                </a:cubicBezTo>
                <a:cubicBezTo>
                  <a:pt x="15408872" y="2717113"/>
                  <a:pt x="15402450" y="2730168"/>
                  <a:pt x="15389606" y="2743221"/>
                </a:cubicBezTo>
                <a:cubicBezTo>
                  <a:pt x="15389606" y="2723640"/>
                  <a:pt x="15389606" y="2697532"/>
                  <a:pt x="15389606" y="2677952"/>
                </a:cubicBezTo>
                <a:close/>
                <a:moveTo>
                  <a:pt x="15358514" y="2677952"/>
                </a:moveTo>
                <a:cubicBezTo>
                  <a:pt x="15378990" y="2677952"/>
                  <a:pt x="15378990" y="2717113"/>
                  <a:pt x="15378990" y="2743221"/>
                </a:cubicBezTo>
                <a:cubicBezTo>
                  <a:pt x="15351690" y="2743221"/>
                  <a:pt x="15358514" y="2704060"/>
                  <a:pt x="15358514" y="2677952"/>
                </a:cubicBezTo>
                <a:close/>
                <a:moveTo>
                  <a:pt x="19090348" y="2677951"/>
                </a:moveTo>
                <a:cubicBezTo>
                  <a:pt x="19090348" y="2703637"/>
                  <a:pt x="19084360" y="2710058"/>
                  <a:pt x="19072384" y="2710058"/>
                </a:cubicBezTo>
                <a:cubicBezTo>
                  <a:pt x="19072384" y="2684372"/>
                  <a:pt x="19078372" y="2677951"/>
                  <a:pt x="19090348" y="2677951"/>
                </a:cubicBezTo>
                <a:close/>
                <a:moveTo>
                  <a:pt x="20279964" y="2677950"/>
                </a:moveTo>
                <a:cubicBezTo>
                  <a:pt x="20279964" y="2703637"/>
                  <a:pt x="20274696" y="2710058"/>
                  <a:pt x="20262056" y="2710058"/>
                </a:cubicBezTo>
                <a:cubicBezTo>
                  <a:pt x="20262056" y="2684372"/>
                  <a:pt x="20274696" y="2677950"/>
                  <a:pt x="20279964" y="2677950"/>
                </a:cubicBezTo>
                <a:close/>
                <a:moveTo>
                  <a:pt x="15317486" y="2675084"/>
                </a:moveTo>
                <a:cubicBezTo>
                  <a:pt x="15317486" y="2714765"/>
                  <a:pt x="15292892" y="2708152"/>
                  <a:pt x="15280594" y="2708152"/>
                </a:cubicBezTo>
                <a:cubicBezTo>
                  <a:pt x="15280594" y="2668471"/>
                  <a:pt x="15305188" y="2675084"/>
                  <a:pt x="15317486" y="2675084"/>
                </a:cubicBezTo>
                <a:close/>
                <a:moveTo>
                  <a:pt x="15066042" y="2650925"/>
                </a:moveTo>
                <a:cubicBezTo>
                  <a:pt x="15093454" y="2643406"/>
                  <a:pt x="15151552" y="2703541"/>
                  <a:pt x="15151552" y="2743630"/>
                </a:cubicBezTo>
                <a:cubicBezTo>
                  <a:pt x="15126970" y="2743630"/>
                  <a:pt x="15082082" y="2762173"/>
                  <a:pt x="15062844" y="2743630"/>
                </a:cubicBezTo>
                <a:cubicBezTo>
                  <a:pt x="15043606" y="2723995"/>
                  <a:pt x="15056432" y="2684723"/>
                  <a:pt x="15056432" y="2658542"/>
                </a:cubicBezTo>
                <a:cubicBezTo>
                  <a:pt x="15058836" y="2654451"/>
                  <a:pt x="15062126" y="2651997"/>
                  <a:pt x="15066042" y="2650925"/>
                </a:cubicBezTo>
                <a:close/>
                <a:moveTo>
                  <a:pt x="15203688" y="2644775"/>
                </a:moveTo>
                <a:cubicBezTo>
                  <a:pt x="15197266" y="2664356"/>
                  <a:pt x="15190846" y="2683937"/>
                  <a:pt x="15184424" y="2710044"/>
                </a:cubicBezTo>
                <a:cubicBezTo>
                  <a:pt x="15178002" y="2696990"/>
                  <a:pt x="15178002" y="2683937"/>
                  <a:pt x="15171580" y="2670883"/>
                </a:cubicBezTo>
                <a:cubicBezTo>
                  <a:pt x="15178002" y="2657828"/>
                  <a:pt x="15190846" y="2651302"/>
                  <a:pt x="15203688" y="2644775"/>
                </a:cubicBezTo>
                <a:close/>
                <a:moveTo>
                  <a:pt x="16426612" y="2644774"/>
                </a:moveTo>
                <a:cubicBezTo>
                  <a:pt x="16426612" y="2670459"/>
                  <a:pt x="16420624" y="2676880"/>
                  <a:pt x="16408650" y="2676880"/>
                </a:cubicBezTo>
                <a:cubicBezTo>
                  <a:pt x="16408650" y="2657616"/>
                  <a:pt x="16414638" y="2644774"/>
                  <a:pt x="16426612" y="2644774"/>
                </a:cubicBezTo>
                <a:close/>
                <a:moveTo>
                  <a:pt x="14223628" y="2644774"/>
                </a:moveTo>
                <a:cubicBezTo>
                  <a:pt x="14235603" y="2644774"/>
                  <a:pt x="14241590" y="2657617"/>
                  <a:pt x="14241590" y="2676880"/>
                </a:cubicBezTo>
                <a:cubicBezTo>
                  <a:pt x="14229615" y="2676880"/>
                  <a:pt x="14223628" y="2670459"/>
                  <a:pt x="14223628" y="2644774"/>
                </a:cubicBezTo>
                <a:close/>
                <a:moveTo>
                  <a:pt x="20246840" y="2644773"/>
                </a:moveTo>
                <a:cubicBezTo>
                  <a:pt x="20246840" y="2670458"/>
                  <a:pt x="20240852" y="2676879"/>
                  <a:pt x="20228880" y="2676879"/>
                </a:cubicBezTo>
                <a:cubicBezTo>
                  <a:pt x="20228880" y="2657615"/>
                  <a:pt x="20234864" y="2644773"/>
                  <a:pt x="20246840" y="2644773"/>
                </a:cubicBezTo>
                <a:close/>
                <a:moveTo>
                  <a:pt x="19867608" y="2644773"/>
                </a:moveTo>
                <a:cubicBezTo>
                  <a:pt x="19867608" y="2664038"/>
                  <a:pt x="19862340" y="2676879"/>
                  <a:pt x="19849700" y="2676879"/>
                </a:cubicBezTo>
                <a:cubicBezTo>
                  <a:pt x="19849700" y="2657615"/>
                  <a:pt x="19849700" y="2644773"/>
                  <a:pt x="19867608" y="2644773"/>
                </a:cubicBezTo>
                <a:close/>
                <a:moveTo>
                  <a:pt x="18110216" y="2644773"/>
                </a:moveTo>
                <a:cubicBezTo>
                  <a:pt x="18122192" y="2644773"/>
                  <a:pt x="18128180" y="2657616"/>
                  <a:pt x="18128180" y="2676880"/>
                </a:cubicBezTo>
                <a:cubicBezTo>
                  <a:pt x="18116204" y="2676880"/>
                  <a:pt x="18110216" y="2670459"/>
                  <a:pt x="18110216" y="2644773"/>
                </a:cubicBezTo>
                <a:close/>
                <a:moveTo>
                  <a:pt x="18064292" y="2644517"/>
                </a:moveTo>
                <a:cubicBezTo>
                  <a:pt x="18076396" y="2639905"/>
                  <a:pt x="18090232" y="2649128"/>
                  <a:pt x="18090232" y="2672186"/>
                </a:cubicBezTo>
                <a:cubicBezTo>
                  <a:pt x="18077932" y="2666037"/>
                  <a:pt x="18065636" y="2659888"/>
                  <a:pt x="18053340" y="2653740"/>
                </a:cubicBezTo>
                <a:cubicBezTo>
                  <a:pt x="18056412" y="2649128"/>
                  <a:pt x="18060256" y="2646054"/>
                  <a:pt x="18064292" y="2644517"/>
                </a:cubicBezTo>
                <a:close/>
                <a:moveTo>
                  <a:pt x="13694930" y="2644376"/>
                </a:moveTo>
                <a:cubicBezTo>
                  <a:pt x="13694930" y="2670168"/>
                  <a:pt x="13700304" y="2676615"/>
                  <a:pt x="13713200" y="2676615"/>
                </a:cubicBezTo>
                <a:cubicBezTo>
                  <a:pt x="13713200" y="2657271"/>
                  <a:pt x="13706752" y="2644376"/>
                  <a:pt x="13694930" y="2644376"/>
                </a:cubicBezTo>
                <a:close/>
                <a:moveTo>
                  <a:pt x="12956592" y="2644376"/>
                </a:moveTo>
                <a:cubicBezTo>
                  <a:pt x="12956592" y="2663721"/>
                  <a:pt x="12950144" y="2702408"/>
                  <a:pt x="12969489" y="2708855"/>
                </a:cubicBezTo>
                <a:cubicBezTo>
                  <a:pt x="12988834" y="2715302"/>
                  <a:pt x="13014628" y="2708855"/>
                  <a:pt x="13040421" y="2708855"/>
                </a:cubicBezTo>
                <a:cubicBezTo>
                  <a:pt x="13084485" y="2708855"/>
                  <a:pt x="13129623" y="2708855"/>
                  <a:pt x="13174762" y="2715302"/>
                </a:cubicBezTo>
                <a:cubicBezTo>
                  <a:pt x="13239246" y="2721752"/>
                  <a:pt x="13322000" y="2747539"/>
                  <a:pt x="13373586" y="2657271"/>
                </a:cubicBezTo>
                <a:cubicBezTo>
                  <a:pt x="13232797" y="2657271"/>
                  <a:pt x="13097382" y="2650824"/>
                  <a:pt x="12956592" y="2644376"/>
                </a:cubicBezTo>
                <a:close/>
                <a:moveTo>
                  <a:pt x="12148397" y="2644376"/>
                </a:moveTo>
                <a:cubicBezTo>
                  <a:pt x="12148397" y="2663721"/>
                  <a:pt x="12148397" y="2676615"/>
                  <a:pt x="12167742" y="2676615"/>
                </a:cubicBezTo>
                <a:cubicBezTo>
                  <a:pt x="12167742" y="2657271"/>
                  <a:pt x="12161294" y="2644376"/>
                  <a:pt x="12148397" y="2644376"/>
                </a:cubicBezTo>
                <a:close/>
                <a:moveTo>
                  <a:pt x="18793296" y="2643603"/>
                </a:moveTo>
                <a:cubicBezTo>
                  <a:pt x="18793296" y="2669388"/>
                  <a:pt x="18799748" y="2675834"/>
                  <a:pt x="18812652" y="2675834"/>
                </a:cubicBezTo>
                <a:cubicBezTo>
                  <a:pt x="18812652" y="2656495"/>
                  <a:pt x="18806200" y="2643603"/>
                  <a:pt x="18793296" y="2643603"/>
                </a:cubicBezTo>
                <a:close/>
                <a:moveTo>
                  <a:pt x="19036300" y="2642281"/>
                </a:moveTo>
                <a:cubicBezTo>
                  <a:pt x="19041988" y="2642791"/>
                  <a:pt x="19047576" y="2643606"/>
                  <a:pt x="19052364" y="2643606"/>
                </a:cubicBezTo>
                <a:cubicBezTo>
                  <a:pt x="19052364" y="2695822"/>
                  <a:pt x="19020440" y="2676241"/>
                  <a:pt x="19001288" y="2676241"/>
                </a:cubicBezTo>
                <a:cubicBezTo>
                  <a:pt x="19001288" y="2641974"/>
                  <a:pt x="19019244" y="2640750"/>
                  <a:pt x="19036300" y="2642281"/>
                </a:cubicBezTo>
                <a:close/>
                <a:moveTo>
                  <a:pt x="16888708" y="2642281"/>
                </a:moveTo>
                <a:cubicBezTo>
                  <a:pt x="16894816" y="2642791"/>
                  <a:pt x="16900632" y="2643608"/>
                  <a:pt x="16905288" y="2643608"/>
                </a:cubicBezTo>
                <a:cubicBezTo>
                  <a:pt x="16905288" y="2695823"/>
                  <a:pt x="16868060" y="2676242"/>
                  <a:pt x="16849444" y="2676242"/>
                </a:cubicBezTo>
                <a:cubicBezTo>
                  <a:pt x="16849444" y="2641974"/>
                  <a:pt x="16870384" y="2640751"/>
                  <a:pt x="16888708" y="2642281"/>
                </a:cubicBezTo>
                <a:close/>
                <a:moveTo>
                  <a:pt x="15084454" y="2637070"/>
                </a:moveTo>
                <a:lnTo>
                  <a:pt x="15090332" y="2642069"/>
                </a:lnTo>
                <a:cubicBezTo>
                  <a:pt x="15091838" y="2643348"/>
                  <a:pt x="15090834" y="2642496"/>
                  <a:pt x="15088826" y="2640789"/>
                </a:cubicBezTo>
                <a:close/>
                <a:moveTo>
                  <a:pt x="12238943" y="2636316"/>
                </a:moveTo>
                <a:cubicBezTo>
                  <a:pt x="12219061" y="2636316"/>
                  <a:pt x="12196760" y="2644376"/>
                  <a:pt x="12187087" y="2644376"/>
                </a:cubicBezTo>
                <a:cubicBezTo>
                  <a:pt x="12187087" y="2715302"/>
                  <a:pt x="12256945" y="2676615"/>
                  <a:pt x="12276290" y="2676615"/>
                </a:cubicBezTo>
                <a:cubicBezTo>
                  <a:pt x="12276290" y="2644376"/>
                  <a:pt x="12258826" y="2636316"/>
                  <a:pt x="12238943" y="2636316"/>
                </a:cubicBezTo>
                <a:close/>
                <a:moveTo>
                  <a:pt x="15083892" y="2628806"/>
                </a:moveTo>
                <a:lnTo>
                  <a:pt x="15084454" y="2637070"/>
                </a:lnTo>
                <a:lnTo>
                  <a:pt x="15084908" y="2643775"/>
                </a:lnTo>
                <a:cubicBezTo>
                  <a:pt x="15076782" y="2643775"/>
                  <a:pt x="15076782" y="2637787"/>
                  <a:pt x="15076782" y="2631800"/>
                </a:cubicBezTo>
                <a:cubicBezTo>
                  <a:pt x="15080844" y="2628806"/>
                  <a:pt x="15082876" y="2627310"/>
                  <a:pt x="15083892" y="2628806"/>
                </a:cubicBezTo>
                <a:close/>
                <a:moveTo>
                  <a:pt x="18245872" y="2616338"/>
                </a:moveTo>
                <a:cubicBezTo>
                  <a:pt x="18271840" y="2687841"/>
                  <a:pt x="18317288" y="2720342"/>
                  <a:pt x="18362736" y="2751760"/>
                </a:cubicBezTo>
                <a:cubicBezTo>
                  <a:pt x="18426576" y="2784258"/>
                  <a:pt x="18485008" y="2810267"/>
                  <a:pt x="18549932" y="2842765"/>
                </a:cubicBezTo>
                <a:cubicBezTo>
                  <a:pt x="18478516" y="2823268"/>
                  <a:pt x="18408180" y="2810267"/>
                  <a:pt x="18336764" y="2816767"/>
                </a:cubicBezTo>
                <a:cubicBezTo>
                  <a:pt x="18343256" y="2810267"/>
                  <a:pt x="18343256" y="2803747"/>
                  <a:pt x="18349748" y="2797259"/>
                </a:cubicBezTo>
                <a:cubicBezTo>
                  <a:pt x="18330272" y="2784258"/>
                  <a:pt x="18310796" y="2810267"/>
                  <a:pt x="18297812" y="2790759"/>
                </a:cubicBezTo>
                <a:cubicBezTo>
                  <a:pt x="18284824" y="2771259"/>
                  <a:pt x="18284824" y="2739841"/>
                  <a:pt x="18278332" y="2720342"/>
                </a:cubicBezTo>
                <a:cubicBezTo>
                  <a:pt x="18278332" y="2733341"/>
                  <a:pt x="18271840" y="2765843"/>
                  <a:pt x="18258856" y="2765843"/>
                </a:cubicBezTo>
                <a:cubicBezTo>
                  <a:pt x="18245872" y="2765843"/>
                  <a:pt x="18226392" y="2758259"/>
                  <a:pt x="18226392" y="2733341"/>
                </a:cubicBezTo>
                <a:cubicBezTo>
                  <a:pt x="18226392" y="2707342"/>
                  <a:pt x="18214492" y="2681341"/>
                  <a:pt x="18219900" y="2655340"/>
                </a:cubicBezTo>
                <a:cubicBezTo>
                  <a:pt x="18226392" y="2642340"/>
                  <a:pt x="18239380" y="2629340"/>
                  <a:pt x="18245872" y="2616338"/>
                </a:cubicBezTo>
                <a:close/>
                <a:moveTo>
                  <a:pt x="18020336" y="2613509"/>
                </a:moveTo>
                <a:cubicBezTo>
                  <a:pt x="18032400" y="2615526"/>
                  <a:pt x="18045176" y="2624907"/>
                  <a:pt x="18052284" y="2628397"/>
                </a:cubicBezTo>
                <a:cubicBezTo>
                  <a:pt x="18039648" y="2653216"/>
                  <a:pt x="18014368" y="2634602"/>
                  <a:pt x="17996460" y="2628397"/>
                </a:cubicBezTo>
                <a:cubicBezTo>
                  <a:pt x="17999620" y="2620641"/>
                  <a:pt x="18003900" y="2616374"/>
                  <a:pt x="18008740" y="2614436"/>
                </a:cubicBezTo>
                <a:cubicBezTo>
                  <a:pt x="18012368" y="2612981"/>
                  <a:pt x="18016312" y="2612836"/>
                  <a:pt x="18020336" y="2613509"/>
                </a:cubicBezTo>
                <a:close/>
                <a:moveTo>
                  <a:pt x="17683308" y="2612256"/>
                </a:moveTo>
                <a:cubicBezTo>
                  <a:pt x="17693228" y="2615562"/>
                  <a:pt x="17701496" y="2627136"/>
                  <a:pt x="17701496" y="2643671"/>
                </a:cubicBezTo>
                <a:cubicBezTo>
                  <a:pt x="17688268" y="2643671"/>
                  <a:pt x="17668428" y="2637057"/>
                  <a:pt x="17655200" y="2630443"/>
                </a:cubicBezTo>
                <a:cubicBezTo>
                  <a:pt x="17661816" y="2613909"/>
                  <a:pt x="17673388" y="2608950"/>
                  <a:pt x="17683308" y="2612256"/>
                </a:cubicBezTo>
                <a:close/>
                <a:moveTo>
                  <a:pt x="12488011" y="2612137"/>
                </a:moveTo>
                <a:cubicBezTo>
                  <a:pt x="12488011" y="2631480"/>
                  <a:pt x="12488011" y="2644376"/>
                  <a:pt x="12500908" y="2644376"/>
                </a:cubicBezTo>
                <a:cubicBezTo>
                  <a:pt x="12500908" y="2625034"/>
                  <a:pt x="12500908" y="2612137"/>
                  <a:pt x="12488011" y="2612137"/>
                </a:cubicBezTo>
                <a:close/>
                <a:moveTo>
                  <a:pt x="12411705" y="2612137"/>
                </a:moveTo>
                <a:cubicBezTo>
                  <a:pt x="12411705" y="2650824"/>
                  <a:pt x="12431051" y="2644376"/>
                  <a:pt x="12449321" y="2644376"/>
                </a:cubicBezTo>
                <a:cubicBezTo>
                  <a:pt x="12449321" y="2612137"/>
                  <a:pt x="12424602" y="2612137"/>
                  <a:pt x="12411705" y="2612137"/>
                </a:cubicBezTo>
                <a:close/>
                <a:moveTo>
                  <a:pt x="11975366" y="2612137"/>
                </a:moveTo>
                <a:cubicBezTo>
                  <a:pt x="11789438" y="2676615"/>
                  <a:pt x="11603510" y="2715302"/>
                  <a:pt x="11411134" y="2759362"/>
                </a:cubicBezTo>
                <a:cubicBezTo>
                  <a:pt x="11372444" y="2766883"/>
                  <a:pt x="11327306" y="2766883"/>
                  <a:pt x="11282167" y="2778702"/>
                </a:cubicBezTo>
                <a:cubicBezTo>
                  <a:pt x="11243477" y="2791595"/>
                  <a:pt x="11212310" y="2836748"/>
                  <a:pt x="11173620" y="2843195"/>
                </a:cubicBezTo>
                <a:cubicBezTo>
                  <a:pt x="11089791" y="2875432"/>
                  <a:pt x="11007037" y="2920566"/>
                  <a:pt x="10916760" y="2920566"/>
                </a:cubicBezTo>
                <a:cubicBezTo>
                  <a:pt x="10916760" y="2933464"/>
                  <a:pt x="10916760" y="2946355"/>
                  <a:pt x="10916760" y="2952806"/>
                </a:cubicBezTo>
                <a:cubicBezTo>
                  <a:pt x="11122033" y="2881878"/>
                  <a:pt x="11333754" y="2849642"/>
                  <a:pt x="11539027" y="2804473"/>
                </a:cubicBezTo>
                <a:cubicBezTo>
                  <a:pt x="11590614" y="2798035"/>
                  <a:pt x="11647574" y="2804473"/>
                  <a:pt x="11692713" y="2778702"/>
                </a:cubicBezTo>
                <a:cubicBezTo>
                  <a:pt x="11712058" y="2766883"/>
                  <a:pt x="11724955" y="2741094"/>
                  <a:pt x="11744300" y="2734643"/>
                </a:cubicBezTo>
                <a:cubicBezTo>
                  <a:pt x="11770093" y="2734643"/>
                  <a:pt x="11795887" y="2728196"/>
                  <a:pt x="11821680" y="2721752"/>
                </a:cubicBezTo>
                <a:cubicBezTo>
                  <a:pt x="11923779" y="2708855"/>
                  <a:pt x="12026953" y="2695958"/>
                  <a:pt x="12129052" y="2676615"/>
                </a:cubicBezTo>
                <a:cubicBezTo>
                  <a:pt x="12103259" y="2579897"/>
                  <a:pt x="12020505" y="2657271"/>
                  <a:pt x="11975366" y="2676615"/>
                </a:cubicBezTo>
                <a:cubicBezTo>
                  <a:pt x="11975366" y="2657271"/>
                  <a:pt x="11975366" y="2637928"/>
                  <a:pt x="11975366" y="2612137"/>
                </a:cubicBezTo>
                <a:close/>
                <a:moveTo>
                  <a:pt x="15279596" y="2611594"/>
                </a:moveTo>
                <a:cubicBezTo>
                  <a:pt x="15279596" y="2630859"/>
                  <a:pt x="15273608" y="2643702"/>
                  <a:pt x="15261634" y="2643702"/>
                </a:cubicBezTo>
                <a:cubicBezTo>
                  <a:pt x="15261634" y="2624438"/>
                  <a:pt x="15267622" y="2611594"/>
                  <a:pt x="15279596" y="2611594"/>
                </a:cubicBezTo>
                <a:close/>
                <a:moveTo>
                  <a:pt x="18154280" y="2611593"/>
                </a:moveTo>
                <a:cubicBezTo>
                  <a:pt x="18172728" y="2611593"/>
                  <a:pt x="18185024" y="2618016"/>
                  <a:pt x="18185024" y="2643702"/>
                </a:cubicBezTo>
                <a:cubicBezTo>
                  <a:pt x="18172728" y="2643702"/>
                  <a:pt x="18160432" y="2637280"/>
                  <a:pt x="18148132" y="2630858"/>
                </a:cubicBezTo>
                <a:cubicBezTo>
                  <a:pt x="18148132" y="2624438"/>
                  <a:pt x="18154280" y="2618016"/>
                  <a:pt x="18154280" y="2611593"/>
                </a:cubicBezTo>
                <a:close/>
                <a:moveTo>
                  <a:pt x="15019906" y="2611591"/>
                </a:moveTo>
                <a:cubicBezTo>
                  <a:pt x="15026054" y="2611591"/>
                  <a:pt x="15032202" y="2611591"/>
                  <a:pt x="15038352" y="2611591"/>
                </a:cubicBezTo>
                <a:cubicBezTo>
                  <a:pt x="15044500" y="2617738"/>
                  <a:pt x="15050648" y="2623888"/>
                  <a:pt x="15056798" y="2630037"/>
                </a:cubicBezTo>
                <a:cubicBezTo>
                  <a:pt x="15038352" y="2648483"/>
                  <a:pt x="15026054" y="2623888"/>
                  <a:pt x="15019906" y="2611591"/>
                </a:cubicBezTo>
                <a:close/>
                <a:moveTo>
                  <a:pt x="19375704" y="2610389"/>
                </a:moveTo>
                <a:cubicBezTo>
                  <a:pt x="19397744" y="2605733"/>
                  <a:pt x="19426304" y="2642984"/>
                  <a:pt x="19436240" y="2657884"/>
                </a:cubicBezTo>
                <a:cubicBezTo>
                  <a:pt x="19409748" y="2651263"/>
                  <a:pt x="19383260" y="2644640"/>
                  <a:pt x="19356768" y="2631394"/>
                </a:cubicBezTo>
                <a:cubicBezTo>
                  <a:pt x="19361736" y="2618151"/>
                  <a:pt x="19368360" y="2611941"/>
                  <a:pt x="19375704" y="2610389"/>
                </a:cubicBezTo>
                <a:close/>
                <a:moveTo>
                  <a:pt x="14057213" y="2602603"/>
                </a:moveTo>
                <a:cubicBezTo>
                  <a:pt x="14077488" y="2602603"/>
                  <a:pt x="14094604" y="2610665"/>
                  <a:pt x="14094604" y="2642914"/>
                </a:cubicBezTo>
                <a:cubicBezTo>
                  <a:pt x="14070378" y="2642914"/>
                  <a:pt x="14000862" y="2681614"/>
                  <a:pt x="14000862" y="2610665"/>
                </a:cubicBezTo>
                <a:cubicBezTo>
                  <a:pt x="14013502" y="2610665"/>
                  <a:pt x="14036937" y="2602603"/>
                  <a:pt x="14057213" y="2602603"/>
                </a:cubicBezTo>
                <a:close/>
                <a:moveTo>
                  <a:pt x="18522576" y="2597378"/>
                </a:moveTo>
                <a:cubicBezTo>
                  <a:pt x="18535700" y="2597378"/>
                  <a:pt x="18529136" y="2629481"/>
                  <a:pt x="18529136" y="2629481"/>
                </a:cubicBezTo>
                <a:cubicBezTo>
                  <a:pt x="18529136" y="2623060"/>
                  <a:pt x="18522576" y="2616638"/>
                  <a:pt x="18522576" y="2610217"/>
                </a:cubicBezTo>
                <a:cubicBezTo>
                  <a:pt x="18522576" y="2610217"/>
                  <a:pt x="18522576" y="2603797"/>
                  <a:pt x="18522576" y="2597378"/>
                </a:cubicBezTo>
                <a:close/>
                <a:moveTo>
                  <a:pt x="19318852" y="2587894"/>
                </a:moveTo>
                <a:cubicBezTo>
                  <a:pt x="19331148" y="2594716"/>
                  <a:pt x="19343448" y="2601543"/>
                  <a:pt x="19355744" y="2601543"/>
                </a:cubicBezTo>
                <a:cubicBezTo>
                  <a:pt x="19355744" y="2608369"/>
                  <a:pt x="19349596" y="2615194"/>
                  <a:pt x="19349596" y="2615194"/>
                </a:cubicBezTo>
                <a:cubicBezTo>
                  <a:pt x="19337300" y="2615194"/>
                  <a:pt x="19318852" y="2615194"/>
                  <a:pt x="19318852" y="2587894"/>
                </a:cubicBezTo>
                <a:close/>
                <a:moveTo>
                  <a:pt x="18091256" y="2587894"/>
                </a:moveTo>
                <a:cubicBezTo>
                  <a:pt x="18109872" y="2594505"/>
                  <a:pt x="18128484" y="2594505"/>
                  <a:pt x="18147100" y="2601122"/>
                </a:cubicBezTo>
                <a:cubicBezTo>
                  <a:pt x="18134692" y="2614348"/>
                  <a:pt x="18091256" y="2634189"/>
                  <a:pt x="18091256" y="2587894"/>
                </a:cubicBezTo>
                <a:close/>
                <a:moveTo>
                  <a:pt x="17622024" y="2587894"/>
                </a:moveTo>
                <a:cubicBezTo>
                  <a:pt x="17634868" y="2594313"/>
                  <a:pt x="17641288" y="2600737"/>
                  <a:pt x="17654132" y="2600737"/>
                </a:cubicBezTo>
                <a:cubicBezTo>
                  <a:pt x="17647708" y="2620001"/>
                  <a:pt x="17622024" y="2620001"/>
                  <a:pt x="17622024" y="2587894"/>
                </a:cubicBezTo>
                <a:close/>
                <a:moveTo>
                  <a:pt x="10773452" y="2587654"/>
                </a:moveTo>
                <a:cubicBezTo>
                  <a:pt x="10745341" y="2579494"/>
                  <a:pt x="10687306" y="2612137"/>
                  <a:pt x="10672797" y="2612137"/>
                </a:cubicBezTo>
                <a:cubicBezTo>
                  <a:pt x="10634106" y="2618587"/>
                  <a:pt x="10596491" y="2631480"/>
                  <a:pt x="10564249" y="2657271"/>
                </a:cubicBezTo>
                <a:cubicBezTo>
                  <a:pt x="10609388" y="2657271"/>
                  <a:pt x="10647003" y="2644376"/>
                  <a:pt x="10692142" y="2644376"/>
                </a:cubicBezTo>
                <a:cubicBezTo>
                  <a:pt x="10705038" y="2637928"/>
                  <a:pt x="10717935" y="2612137"/>
                  <a:pt x="10737280" y="2612137"/>
                </a:cubicBezTo>
                <a:cubicBezTo>
                  <a:pt x="10750177" y="2612137"/>
                  <a:pt x="10769522" y="2612137"/>
                  <a:pt x="10788867" y="2612137"/>
                </a:cubicBezTo>
                <a:cubicBezTo>
                  <a:pt x="10788867" y="2597635"/>
                  <a:pt x="10782822" y="2590373"/>
                  <a:pt x="10773452" y="2587654"/>
                </a:cubicBezTo>
                <a:close/>
                <a:moveTo>
                  <a:pt x="1340057" y="2585027"/>
                </a:moveTo>
                <a:cubicBezTo>
                  <a:pt x="1340057" y="2624709"/>
                  <a:pt x="1315832" y="2611482"/>
                  <a:pt x="1303190" y="2611482"/>
                </a:cubicBezTo>
                <a:cubicBezTo>
                  <a:pt x="1303190" y="2578414"/>
                  <a:pt x="1328469" y="2585027"/>
                  <a:pt x="1340057" y="2585027"/>
                </a:cubicBezTo>
                <a:close/>
                <a:moveTo>
                  <a:pt x="14844536" y="2584562"/>
                </a:moveTo>
                <a:cubicBezTo>
                  <a:pt x="14862982" y="2584562"/>
                  <a:pt x="14881428" y="2578414"/>
                  <a:pt x="14881428" y="2609157"/>
                </a:cubicBezTo>
                <a:cubicBezTo>
                  <a:pt x="14869131" y="2609157"/>
                  <a:pt x="14844536" y="2615305"/>
                  <a:pt x="14844536" y="2584562"/>
                </a:cubicBezTo>
                <a:close/>
                <a:moveTo>
                  <a:pt x="17995896" y="2568937"/>
                </a:moveTo>
                <a:cubicBezTo>
                  <a:pt x="18001584" y="2575761"/>
                  <a:pt x="18009544" y="2582585"/>
                  <a:pt x="18009544" y="2589410"/>
                </a:cubicBezTo>
                <a:cubicBezTo>
                  <a:pt x="18001584" y="2596235"/>
                  <a:pt x="17982244" y="2589410"/>
                  <a:pt x="17995896" y="2568937"/>
                </a:cubicBezTo>
                <a:close/>
                <a:moveTo>
                  <a:pt x="10564249" y="2554106"/>
                </a:moveTo>
                <a:cubicBezTo>
                  <a:pt x="10564249" y="2573448"/>
                  <a:pt x="10564249" y="2586345"/>
                  <a:pt x="10577146" y="2586345"/>
                </a:cubicBezTo>
                <a:cubicBezTo>
                  <a:pt x="10577146" y="2566999"/>
                  <a:pt x="10577146" y="2554106"/>
                  <a:pt x="10564249" y="2554106"/>
                </a:cubicBezTo>
                <a:close/>
                <a:moveTo>
                  <a:pt x="18878460" y="2546713"/>
                </a:moveTo>
                <a:lnTo>
                  <a:pt x="18875656" y="2550499"/>
                </a:lnTo>
                <a:cubicBezTo>
                  <a:pt x="18874276" y="2552361"/>
                  <a:pt x="18873316" y="2553657"/>
                  <a:pt x="18873316" y="2553657"/>
                </a:cubicBezTo>
                <a:close/>
                <a:moveTo>
                  <a:pt x="18829076" y="2540496"/>
                </a:moveTo>
                <a:cubicBezTo>
                  <a:pt x="18829076" y="2545432"/>
                  <a:pt x="18834344" y="2545432"/>
                  <a:pt x="18834344" y="2551357"/>
                </a:cubicBezTo>
                <a:lnTo>
                  <a:pt x="18831112" y="2554711"/>
                </a:lnTo>
                <a:lnTo>
                  <a:pt x="18825784" y="2560242"/>
                </a:lnTo>
                <a:cubicBezTo>
                  <a:pt x="18822756" y="2560242"/>
                  <a:pt x="18819596" y="2557281"/>
                  <a:pt x="18816436" y="2551357"/>
                </a:cubicBezTo>
                <a:cubicBezTo>
                  <a:pt x="18822756" y="2545432"/>
                  <a:pt x="18822756" y="2540496"/>
                  <a:pt x="18829076" y="2540496"/>
                </a:cubicBezTo>
                <a:close/>
                <a:moveTo>
                  <a:pt x="18883140" y="2540395"/>
                </a:moveTo>
                <a:lnTo>
                  <a:pt x="18880516" y="2543938"/>
                </a:lnTo>
                <a:lnTo>
                  <a:pt x="18878460" y="2546713"/>
                </a:lnTo>
                <a:close/>
                <a:moveTo>
                  <a:pt x="18884836" y="2538105"/>
                </a:moveTo>
                <a:cubicBezTo>
                  <a:pt x="18885796" y="2536809"/>
                  <a:pt x="18885556" y="2537134"/>
                  <a:pt x="18884656" y="2538349"/>
                </a:cubicBezTo>
                <a:lnTo>
                  <a:pt x="18883140" y="2540395"/>
                </a:lnTo>
                <a:close/>
                <a:moveTo>
                  <a:pt x="12449321" y="2522941"/>
                </a:moveTo>
                <a:cubicBezTo>
                  <a:pt x="12449321" y="2561628"/>
                  <a:pt x="12468666" y="2554106"/>
                  <a:pt x="12488011" y="2554106"/>
                </a:cubicBezTo>
                <a:cubicBezTo>
                  <a:pt x="12488011" y="2516495"/>
                  <a:pt x="12462218" y="2522941"/>
                  <a:pt x="12449321" y="2522941"/>
                </a:cubicBezTo>
                <a:close/>
                <a:moveTo>
                  <a:pt x="10601865" y="2522941"/>
                </a:moveTo>
                <a:cubicBezTo>
                  <a:pt x="10601865" y="2542284"/>
                  <a:pt x="10601865" y="2566999"/>
                  <a:pt x="10601865" y="2586345"/>
                </a:cubicBezTo>
                <a:cubicBezTo>
                  <a:pt x="10621210" y="2573448"/>
                  <a:pt x="10672797" y="2579897"/>
                  <a:pt x="10672797" y="2522941"/>
                </a:cubicBezTo>
                <a:cubicBezTo>
                  <a:pt x="10647003" y="2522941"/>
                  <a:pt x="10621210" y="2522941"/>
                  <a:pt x="10601865" y="2522941"/>
                </a:cubicBezTo>
                <a:close/>
                <a:moveTo>
                  <a:pt x="9789371" y="2522941"/>
                </a:moveTo>
                <a:cubicBezTo>
                  <a:pt x="9789371" y="2561628"/>
                  <a:pt x="9807641" y="2554106"/>
                  <a:pt x="9826986" y="2554106"/>
                </a:cubicBezTo>
                <a:cubicBezTo>
                  <a:pt x="9826986" y="2516495"/>
                  <a:pt x="9801193" y="2522941"/>
                  <a:pt x="9789371" y="2522941"/>
                </a:cubicBezTo>
                <a:close/>
                <a:moveTo>
                  <a:pt x="17848536" y="2521536"/>
                </a:moveTo>
                <a:cubicBezTo>
                  <a:pt x="17848536" y="2541441"/>
                  <a:pt x="17842548" y="2553605"/>
                  <a:pt x="17830572" y="2553605"/>
                </a:cubicBezTo>
                <a:cubicBezTo>
                  <a:pt x="17830572" y="2534806"/>
                  <a:pt x="17836560" y="2521536"/>
                  <a:pt x="17848536" y="2521536"/>
                </a:cubicBezTo>
                <a:close/>
                <a:moveTo>
                  <a:pt x="14695029" y="2510960"/>
                </a:moveTo>
                <a:cubicBezTo>
                  <a:pt x="14718913" y="2512710"/>
                  <a:pt x="14744408" y="2522405"/>
                  <a:pt x="14757289" y="2522405"/>
                </a:cubicBezTo>
                <a:cubicBezTo>
                  <a:pt x="14744408" y="2579497"/>
                  <a:pt x="14744408" y="2598887"/>
                  <a:pt x="14776611" y="2637665"/>
                </a:cubicBezTo>
                <a:cubicBezTo>
                  <a:pt x="14783052" y="2605350"/>
                  <a:pt x="14783052" y="2553644"/>
                  <a:pt x="14815256" y="2553644"/>
                </a:cubicBezTo>
                <a:cubicBezTo>
                  <a:pt x="14815256" y="2585960"/>
                  <a:pt x="14815256" y="2618278"/>
                  <a:pt x="14815256" y="2644129"/>
                </a:cubicBezTo>
                <a:cubicBezTo>
                  <a:pt x="14828137" y="2650591"/>
                  <a:pt x="14841019" y="2657055"/>
                  <a:pt x="14853900" y="2657055"/>
                </a:cubicBezTo>
                <a:cubicBezTo>
                  <a:pt x="14886104" y="2669982"/>
                  <a:pt x="14911866" y="2682908"/>
                  <a:pt x="14942997" y="2695834"/>
                </a:cubicBezTo>
                <a:cubicBezTo>
                  <a:pt x="14853900" y="2676445"/>
                  <a:pt x="14770171" y="2669982"/>
                  <a:pt x="14681074" y="2657055"/>
                </a:cubicBezTo>
                <a:cubicBezTo>
                  <a:pt x="14668193" y="2631203"/>
                  <a:pt x="14635989" y="2585960"/>
                  <a:pt x="14642430" y="2547181"/>
                </a:cubicBezTo>
                <a:cubicBezTo>
                  <a:pt x="14648870" y="2515403"/>
                  <a:pt x="14671145" y="2509210"/>
                  <a:pt x="14695029" y="2510960"/>
                </a:cubicBezTo>
                <a:close/>
                <a:moveTo>
                  <a:pt x="19171920" y="2497837"/>
                </a:moveTo>
                <a:cubicBezTo>
                  <a:pt x="19198028" y="2497837"/>
                  <a:pt x="19217608" y="2510134"/>
                  <a:pt x="19237188" y="2522431"/>
                </a:cubicBezTo>
                <a:cubicBezTo>
                  <a:pt x="19211080" y="2534728"/>
                  <a:pt x="19191500" y="2516283"/>
                  <a:pt x="19171920" y="2497837"/>
                </a:cubicBezTo>
                <a:close/>
                <a:moveTo>
                  <a:pt x="9860840" y="2495538"/>
                </a:moveTo>
                <a:cubicBezTo>
                  <a:pt x="9852780" y="2497149"/>
                  <a:pt x="9846331" y="2503598"/>
                  <a:pt x="9846331" y="2522941"/>
                </a:cubicBezTo>
                <a:cubicBezTo>
                  <a:pt x="9859228" y="2522941"/>
                  <a:pt x="9885021" y="2529389"/>
                  <a:pt x="9885021" y="2497149"/>
                </a:cubicBezTo>
                <a:cubicBezTo>
                  <a:pt x="9878573" y="2497149"/>
                  <a:pt x="9868901" y="2493927"/>
                  <a:pt x="9860840" y="2495538"/>
                </a:cubicBezTo>
                <a:close/>
                <a:moveTo>
                  <a:pt x="18479444" y="2483534"/>
                </a:moveTo>
                <a:lnTo>
                  <a:pt x="18477704" y="2488949"/>
                </a:lnTo>
                <a:lnTo>
                  <a:pt x="18475336" y="2496308"/>
                </a:lnTo>
                <a:close/>
                <a:moveTo>
                  <a:pt x="18425672" y="2478984"/>
                </a:moveTo>
                <a:cubicBezTo>
                  <a:pt x="18434232" y="2478984"/>
                  <a:pt x="18442788" y="2480974"/>
                  <a:pt x="18451184" y="2484158"/>
                </a:cubicBezTo>
                <a:lnTo>
                  <a:pt x="18475336" y="2496308"/>
                </a:lnTo>
                <a:lnTo>
                  <a:pt x="18475704" y="2496493"/>
                </a:lnTo>
                <a:cubicBezTo>
                  <a:pt x="18482024" y="2502860"/>
                  <a:pt x="18482024" y="2502860"/>
                  <a:pt x="18488344" y="2509226"/>
                </a:cubicBezTo>
                <a:cubicBezTo>
                  <a:pt x="18456744" y="2534692"/>
                  <a:pt x="18413560" y="2521959"/>
                  <a:pt x="18375640" y="2509226"/>
                </a:cubicBezTo>
                <a:cubicBezTo>
                  <a:pt x="18391440" y="2486943"/>
                  <a:pt x="18408556" y="2478984"/>
                  <a:pt x="18425672" y="2478984"/>
                </a:cubicBezTo>
                <a:close/>
                <a:moveTo>
                  <a:pt x="18481900" y="2475899"/>
                </a:moveTo>
                <a:lnTo>
                  <a:pt x="18480336" y="2480767"/>
                </a:lnTo>
                <a:lnTo>
                  <a:pt x="18479444" y="2483534"/>
                </a:lnTo>
                <a:close/>
                <a:moveTo>
                  <a:pt x="18482756" y="2473243"/>
                </a:moveTo>
                <a:lnTo>
                  <a:pt x="18481900" y="2475899"/>
                </a:lnTo>
                <a:lnTo>
                  <a:pt x="18481912" y="2475861"/>
                </a:lnTo>
                <a:cubicBezTo>
                  <a:pt x="18483036" y="2472371"/>
                  <a:pt x="18483596" y="2470625"/>
                  <a:pt x="18482756" y="2473243"/>
                </a:cubicBezTo>
                <a:close/>
                <a:moveTo>
                  <a:pt x="10826483" y="2464911"/>
                </a:moveTo>
                <a:cubicBezTo>
                  <a:pt x="10814661" y="2464911"/>
                  <a:pt x="10814661" y="2464911"/>
                  <a:pt x="10826483" y="2497149"/>
                </a:cubicBezTo>
                <a:cubicBezTo>
                  <a:pt x="10826483" y="2477804"/>
                  <a:pt x="10826483" y="2471358"/>
                  <a:pt x="10826483" y="2464911"/>
                </a:cubicBezTo>
                <a:close/>
                <a:moveTo>
                  <a:pt x="19170824" y="2464657"/>
                </a:moveTo>
                <a:cubicBezTo>
                  <a:pt x="19170824" y="2471077"/>
                  <a:pt x="19170824" y="2477499"/>
                  <a:pt x="19170824" y="2496762"/>
                </a:cubicBezTo>
                <a:cubicBezTo>
                  <a:pt x="19157700" y="2464657"/>
                  <a:pt x="19157700" y="2464657"/>
                  <a:pt x="19170824" y="2464657"/>
                </a:cubicBezTo>
                <a:close/>
                <a:moveTo>
                  <a:pt x="17001116" y="2464657"/>
                </a:moveTo>
                <a:cubicBezTo>
                  <a:pt x="17012704" y="2464657"/>
                  <a:pt x="17019024" y="2471077"/>
                  <a:pt x="17019024" y="2496762"/>
                </a:cubicBezTo>
                <a:cubicBezTo>
                  <a:pt x="17006384" y="2496762"/>
                  <a:pt x="17001116" y="2483920"/>
                  <a:pt x="17001116" y="2464657"/>
                </a:cubicBezTo>
                <a:close/>
                <a:moveTo>
                  <a:pt x="19625796" y="2464656"/>
                </a:moveTo>
                <a:cubicBezTo>
                  <a:pt x="19625796" y="2483920"/>
                  <a:pt x="19618968" y="2496762"/>
                  <a:pt x="19598496" y="2496762"/>
                </a:cubicBezTo>
                <a:cubicBezTo>
                  <a:pt x="19598496" y="2471077"/>
                  <a:pt x="19605320" y="2464656"/>
                  <a:pt x="19625796" y="2464656"/>
                </a:cubicBezTo>
                <a:close/>
                <a:moveTo>
                  <a:pt x="17704408" y="2460359"/>
                </a:moveTo>
                <a:cubicBezTo>
                  <a:pt x="17714492" y="2460359"/>
                  <a:pt x="17723796" y="2463666"/>
                  <a:pt x="17730000" y="2476892"/>
                </a:cubicBezTo>
                <a:cubicBezTo>
                  <a:pt x="17711388" y="2476892"/>
                  <a:pt x="17692772" y="2483507"/>
                  <a:pt x="17674160" y="2496733"/>
                </a:cubicBezTo>
                <a:cubicBezTo>
                  <a:pt x="17674160" y="2483507"/>
                  <a:pt x="17674160" y="2470279"/>
                  <a:pt x="17674160" y="2463666"/>
                </a:cubicBezTo>
                <a:cubicBezTo>
                  <a:pt x="17683468" y="2463666"/>
                  <a:pt x="17694324" y="2460359"/>
                  <a:pt x="17704408" y="2460359"/>
                </a:cubicBezTo>
                <a:close/>
                <a:moveTo>
                  <a:pt x="13332893" y="2457583"/>
                </a:moveTo>
                <a:cubicBezTo>
                  <a:pt x="13341851" y="2454704"/>
                  <a:pt x="13346970" y="2462382"/>
                  <a:pt x="13336732" y="2477737"/>
                </a:cubicBezTo>
                <a:cubicBezTo>
                  <a:pt x="13329907" y="2470913"/>
                  <a:pt x="13329907" y="2464088"/>
                  <a:pt x="13323082" y="2464088"/>
                </a:cubicBezTo>
                <a:cubicBezTo>
                  <a:pt x="13326494" y="2460675"/>
                  <a:pt x="13329907" y="2458543"/>
                  <a:pt x="13332893" y="2457583"/>
                </a:cubicBezTo>
                <a:close/>
                <a:moveTo>
                  <a:pt x="17730568" y="2450355"/>
                </a:moveTo>
                <a:lnTo>
                  <a:pt x="17726300" y="2463623"/>
                </a:lnTo>
                <a:cubicBezTo>
                  <a:pt x="17726300" y="2463623"/>
                  <a:pt x="17727420" y="2460132"/>
                  <a:pt x="17728824" y="2455770"/>
                </a:cubicBezTo>
                <a:close/>
                <a:moveTo>
                  <a:pt x="17731036" y="2445698"/>
                </a:moveTo>
                <a:lnTo>
                  <a:pt x="17732004" y="2445888"/>
                </a:lnTo>
                <a:lnTo>
                  <a:pt x="17742520" y="2447943"/>
                </a:lnTo>
                <a:cubicBezTo>
                  <a:pt x="17744164" y="2450189"/>
                  <a:pt x="17744164" y="2454680"/>
                  <a:pt x="17744164" y="2463660"/>
                </a:cubicBezTo>
                <a:lnTo>
                  <a:pt x="17731752" y="2446677"/>
                </a:lnTo>
                <a:lnTo>
                  <a:pt x="17731456" y="2447589"/>
                </a:lnTo>
                <a:lnTo>
                  <a:pt x="17730568" y="2450355"/>
                </a:lnTo>
                <a:lnTo>
                  <a:pt x="17731748" y="2446677"/>
                </a:lnTo>
                <a:close/>
                <a:moveTo>
                  <a:pt x="17733876" y="2440064"/>
                </a:moveTo>
                <a:cubicBezTo>
                  <a:pt x="17734720" y="2437446"/>
                  <a:pt x="17734156" y="2439191"/>
                  <a:pt x="17733036" y="2442682"/>
                </a:cubicBezTo>
                <a:lnTo>
                  <a:pt x="17732004" y="2445888"/>
                </a:lnTo>
                <a:close/>
                <a:moveTo>
                  <a:pt x="10916760" y="2432672"/>
                </a:moveTo>
                <a:cubicBezTo>
                  <a:pt x="10916760" y="2452014"/>
                  <a:pt x="10923208" y="2464911"/>
                  <a:pt x="10936105" y="2464911"/>
                </a:cubicBezTo>
                <a:cubicBezTo>
                  <a:pt x="10936105" y="2439119"/>
                  <a:pt x="10929656" y="2432672"/>
                  <a:pt x="10916760" y="2432672"/>
                </a:cubicBezTo>
                <a:close/>
                <a:moveTo>
                  <a:pt x="10429908" y="2432672"/>
                </a:moveTo>
                <a:cubicBezTo>
                  <a:pt x="10340706" y="2452014"/>
                  <a:pt x="10263325" y="2522941"/>
                  <a:pt x="10174123" y="2547657"/>
                </a:cubicBezTo>
                <a:cubicBezTo>
                  <a:pt x="10154778" y="2547657"/>
                  <a:pt x="10096743" y="2547657"/>
                  <a:pt x="10109639" y="2599243"/>
                </a:cubicBezTo>
                <a:cubicBezTo>
                  <a:pt x="10122536" y="2650824"/>
                  <a:pt x="10167675" y="2605690"/>
                  <a:pt x="10167675" y="2566999"/>
                </a:cubicBezTo>
                <a:cubicBezTo>
                  <a:pt x="10187020" y="2542284"/>
                  <a:pt x="10205290" y="2561628"/>
                  <a:pt x="10224635" y="2554106"/>
                </a:cubicBezTo>
                <a:cubicBezTo>
                  <a:pt x="10256877" y="2554106"/>
                  <a:pt x="10282671" y="2542284"/>
                  <a:pt x="10308464" y="2535836"/>
                </a:cubicBezTo>
                <a:cubicBezTo>
                  <a:pt x="10334257" y="2529389"/>
                  <a:pt x="10360051" y="2516495"/>
                  <a:pt x="10385844" y="2510046"/>
                </a:cubicBezTo>
                <a:cubicBezTo>
                  <a:pt x="10405189" y="2503598"/>
                  <a:pt x="10417011" y="2497149"/>
                  <a:pt x="10429908" y="2497149"/>
                </a:cubicBezTo>
                <a:cubicBezTo>
                  <a:pt x="10429908" y="2471358"/>
                  <a:pt x="10429908" y="2452014"/>
                  <a:pt x="10429908" y="2432672"/>
                </a:cubicBezTo>
                <a:close/>
                <a:moveTo>
                  <a:pt x="10032259" y="2432672"/>
                </a:moveTo>
                <a:cubicBezTo>
                  <a:pt x="10032259" y="2452014"/>
                  <a:pt x="10038707" y="2464911"/>
                  <a:pt x="10051604" y="2464911"/>
                </a:cubicBezTo>
                <a:cubicBezTo>
                  <a:pt x="10051604" y="2439119"/>
                  <a:pt x="10045156" y="2432672"/>
                  <a:pt x="10032259" y="2432672"/>
                </a:cubicBezTo>
                <a:close/>
                <a:moveTo>
                  <a:pt x="17843544" y="2431480"/>
                </a:moveTo>
                <a:cubicBezTo>
                  <a:pt x="17856516" y="2437997"/>
                  <a:pt x="17875976" y="2444514"/>
                  <a:pt x="17888948" y="2457549"/>
                </a:cubicBezTo>
                <a:cubicBezTo>
                  <a:pt x="17914892" y="2464066"/>
                  <a:pt x="17934348" y="2477100"/>
                  <a:pt x="17960292" y="2490135"/>
                </a:cubicBezTo>
                <a:cubicBezTo>
                  <a:pt x="17986236" y="2503170"/>
                  <a:pt x="18012180" y="2516204"/>
                  <a:pt x="18031640" y="2529239"/>
                </a:cubicBezTo>
                <a:cubicBezTo>
                  <a:pt x="18050016" y="2542273"/>
                  <a:pt x="18062988" y="2547704"/>
                  <a:pt x="18075960" y="2554221"/>
                </a:cubicBezTo>
                <a:cubicBezTo>
                  <a:pt x="18075960" y="2567255"/>
                  <a:pt x="18075960" y="2573773"/>
                  <a:pt x="18075960" y="2586807"/>
                </a:cubicBezTo>
                <a:cubicBezTo>
                  <a:pt x="18056500" y="2586807"/>
                  <a:pt x="18031640" y="2586807"/>
                  <a:pt x="18012180" y="2586807"/>
                </a:cubicBezTo>
                <a:cubicBezTo>
                  <a:pt x="17999208" y="2561824"/>
                  <a:pt x="17979752" y="2554221"/>
                  <a:pt x="17960292" y="2547704"/>
                </a:cubicBezTo>
                <a:cubicBezTo>
                  <a:pt x="17914892" y="2529239"/>
                  <a:pt x="17875976" y="2509687"/>
                  <a:pt x="17830572" y="2496652"/>
                </a:cubicBezTo>
                <a:cubicBezTo>
                  <a:pt x="17830572" y="2470584"/>
                  <a:pt x="17837060" y="2451032"/>
                  <a:pt x="17843544" y="2431480"/>
                </a:cubicBezTo>
                <a:close/>
                <a:moveTo>
                  <a:pt x="17147052" y="2431480"/>
                </a:moveTo>
                <a:cubicBezTo>
                  <a:pt x="17147052" y="2450745"/>
                  <a:pt x="17141064" y="2463588"/>
                  <a:pt x="17129092" y="2463588"/>
                </a:cubicBezTo>
                <a:cubicBezTo>
                  <a:pt x="17129092" y="2444323"/>
                  <a:pt x="17135076" y="2431480"/>
                  <a:pt x="17147052" y="2431480"/>
                </a:cubicBezTo>
                <a:close/>
                <a:moveTo>
                  <a:pt x="16322338" y="2431480"/>
                </a:moveTo>
                <a:cubicBezTo>
                  <a:pt x="16322338" y="2450745"/>
                  <a:pt x="16316350" y="2463588"/>
                  <a:pt x="16304374" y="2463588"/>
                </a:cubicBezTo>
                <a:cubicBezTo>
                  <a:pt x="16304374" y="2437902"/>
                  <a:pt x="16310362" y="2431480"/>
                  <a:pt x="16322338" y="2431480"/>
                </a:cubicBezTo>
                <a:close/>
                <a:moveTo>
                  <a:pt x="13824427" y="2431480"/>
                </a:moveTo>
                <a:cubicBezTo>
                  <a:pt x="13824427" y="2477774"/>
                  <a:pt x="13786123" y="2464547"/>
                  <a:pt x="13773355" y="2464547"/>
                </a:cubicBezTo>
                <a:cubicBezTo>
                  <a:pt x="13786123" y="2444707"/>
                  <a:pt x="13805275" y="2438093"/>
                  <a:pt x="13824427" y="2431480"/>
                </a:cubicBezTo>
                <a:close/>
                <a:moveTo>
                  <a:pt x="845495" y="2427183"/>
                </a:moveTo>
                <a:cubicBezTo>
                  <a:pt x="909640" y="2432309"/>
                  <a:pt x="974391" y="2467285"/>
                  <a:pt x="1032486" y="2491407"/>
                </a:cubicBezTo>
                <a:cubicBezTo>
                  <a:pt x="1116401" y="2523569"/>
                  <a:pt x="1199240" y="2554659"/>
                  <a:pt x="1283154" y="2586821"/>
                </a:cubicBezTo>
                <a:cubicBezTo>
                  <a:pt x="1283154" y="2676876"/>
                  <a:pt x="1142219" y="2567524"/>
                  <a:pt x="1122855" y="2554659"/>
                </a:cubicBezTo>
                <a:cubicBezTo>
                  <a:pt x="1013120" y="2478542"/>
                  <a:pt x="885099" y="2530001"/>
                  <a:pt x="781817" y="2433515"/>
                </a:cubicBezTo>
                <a:cubicBezTo>
                  <a:pt x="802796" y="2427083"/>
                  <a:pt x="824111" y="2425475"/>
                  <a:pt x="845495" y="2427183"/>
                </a:cubicBezTo>
                <a:close/>
                <a:moveTo>
                  <a:pt x="11472595" y="2422901"/>
                </a:moveTo>
                <a:cubicBezTo>
                  <a:pt x="11449623" y="2421390"/>
                  <a:pt x="11422419" y="2440731"/>
                  <a:pt x="11398238" y="2445566"/>
                </a:cubicBezTo>
                <a:cubicBezTo>
                  <a:pt x="11365996" y="2458463"/>
                  <a:pt x="11333754" y="2471358"/>
                  <a:pt x="11301512" y="2484256"/>
                </a:cubicBezTo>
                <a:cubicBezTo>
                  <a:pt x="11262822" y="2497149"/>
                  <a:pt x="11230580" y="2516495"/>
                  <a:pt x="11192965" y="2522941"/>
                </a:cubicBezTo>
                <a:cubicBezTo>
                  <a:pt x="11167171" y="2529389"/>
                  <a:pt x="11134929" y="2522941"/>
                  <a:pt x="11115584" y="2554106"/>
                </a:cubicBezTo>
                <a:cubicBezTo>
                  <a:pt x="11051101" y="2522941"/>
                  <a:pt x="10981243" y="2573448"/>
                  <a:pt x="10916760" y="2599243"/>
                </a:cubicBezTo>
                <a:cubicBezTo>
                  <a:pt x="10974795" y="2599243"/>
                  <a:pt x="11025307" y="2599243"/>
                  <a:pt x="11076894" y="2586345"/>
                </a:cubicBezTo>
                <a:cubicBezTo>
                  <a:pt x="11122033" y="2573448"/>
                  <a:pt x="11173620" y="2547657"/>
                  <a:pt x="11217683" y="2542284"/>
                </a:cubicBezTo>
                <a:cubicBezTo>
                  <a:pt x="11314409" y="2529389"/>
                  <a:pt x="11411134" y="2497149"/>
                  <a:pt x="11493888" y="2432672"/>
                </a:cubicBezTo>
                <a:cubicBezTo>
                  <a:pt x="11487440" y="2426225"/>
                  <a:pt x="11480253" y="2423404"/>
                  <a:pt x="11472595" y="2422901"/>
                </a:cubicBezTo>
                <a:close/>
                <a:moveTo>
                  <a:pt x="13900203" y="2400427"/>
                </a:moveTo>
                <a:cubicBezTo>
                  <a:pt x="13900203" y="2419778"/>
                  <a:pt x="13900203" y="2439119"/>
                  <a:pt x="13900203" y="2464911"/>
                </a:cubicBezTo>
                <a:cubicBezTo>
                  <a:pt x="13893755" y="2464911"/>
                  <a:pt x="13874409" y="2452014"/>
                  <a:pt x="13861513" y="2471358"/>
                </a:cubicBezTo>
                <a:cubicBezTo>
                  <a:pt x="13855064" y="2497149"/>
                  <a:pt x="13886231" y="2497149"/>
                  <a:pt x="13893755" y="2503598"/>
                </a:cubicBezTo>
                <a:cubicBezTo>
                  <a:pt x="13924922" y="2503598"/>
                  <a:pt x="13963612" y="2510046"/>
                  <a:pt x="13995854" y="2477804"/>
                </a:cubicBezTo>
                <a:cubicBezTo>
                  <a:pt x="13982957" y="2471358"/>
                  <a:pt x="13970060" y="2464911"/>
                  <a:pt x="13963612" y="2452014"/>
                </a:cubicBezTo>
                <a:cubicBezTo>
                  <a:pt x="13963612" y="2439119"/>
                  <a:pt x="13963612" y="2426225"/>
                  <a:pt x="13963612" y="2419778"/>
                </a:cubicBezTo>
                <a:cubicBezTo>
                  <a:pt x="13957163" y="2406870"/>
                  <a:pt x="13944267" y="2419778"/>
                  <a:pt x="13937818" y="2419778"/>
                </a:cubicBezTo>
                <a:cubicBezTo>
                  <a:pt x="13924922" y="2419778"/>
                  <a:pt x="13912025" y="2406870"/>
                  <a:pt x="13900203" y="2400427"/>
                </a:cubicBezTo>
                <a:close/>
                <a:moveTo>
                  <a:pt x="19041560" y="2393591"/>
                </a:moveTo>
                <a:cubicBezTo>
                  <a:pt x="19070144" y="2392376"/>
                  <a:pt x="19104508" y="2434899"/>
                  <a:pt x="19128208" y="2444618"/>
                </a:cubicBezTo>
                <a:cubicBezTo>
                  <a:pt x="19090288" y="2444618"/>
                  <a:pt x="19053424" y="2438139"/>
                  <a:pt x="19015508" y="2412219"/>
                </a:cubicBezTo>
                <a:cubicBezTo>
                  <a:pt x="19023144" y="2399260"/>
                  <a:pt x="19032028" y="2393995"/>
                  <a:pt x="19041560" y="2393591"/>
                </a:cubicBezTo>
                <a:close/>
                <a:moveTo>
                  <a:pt x="11128481" y="2381086"/>
                </a:moveTo>
                <a:cubicBezTo>
                  <a:pt x="11051101" y="2381086"/>
                  <a:pt x="11051101" y="2381086"/>
                  <a:pt x="10961898" y="2432672"/>
                </a:cubicBezTo>
                <a:cubicBezTo>
                  <a:pt x="11089791" y="2413338"/>
                  <a:pt x="11089791" y="2413338"/>
                  <a:pt x="11128481" y="2381086"/>
                </a:cubicBezTo>
                <a:close/>
                <a:moveTo>
                  <a:pt x="16987428" y="2369862"/>
                </a:moveTo>
                <a:cubicBezTo>
                  <a:pt x="17001120" y="2369862"/>
                  <a:pt x="17019024" y="2376283"/>
                  <a:pt x="17019024" y="2401967"/>
                </a:cubicBezTo>
                <a:cubicBezTo>
                  <a:pt x="17006384" y="2395546"/>
                  <a:pt x="16993744" y="2389125"/>
                  <a:pt x="16982160" y="2382704"/>
                </a:cubicBezTo>
                <a:cubicBezTo>
                  <a:pt x="16982160" y="2376283"/>
                  <a:pt x="16987428" y="2376283"/>
                  <a:pt x="16987428" y="2369862"/>
                </a:cubicBezTo>
                <a:close/>
                <a:moveTo>
                  <a:pt x="18534660" y="2366944"/>
                </a:moveTo>
                <a:cubicBezTo>
                  <a:pt x="18543128" y="2373742"/>
                  <a:pt x="18544340" y="2399727"/>
                  <a:pt x="18549180" y="2419067"/>
                </a:cubicBezTo>
                <a:cubicBezTo>
                  <a:pt x="18568536" y="2464188"/>
                  <a:pt x="18620156" y="2425513"/>
                  <a:pt x="18620156" y="2496418"/>
                </a:cubicBezTo>
                <a:cubicBezTo>
                  <a:pt x="18607248" y="2496418"/>
                  <a:pt x="18587892" y="2489973"/>
                  <a:pt x="18587892" y="2522203"/>
                </a:cubicBezTo>
                <a:cubicBezTo>
                  <a:pt x="18594344" y="2522203"/>
                  <a:pt x="18620156" y="2509311"/>
                  <a:pt x="18620156" y="2541541"/>
                </a:cubicBezTo>
                <a:cubicBezTo>
                  <a:pt x="18613704" y="2566250"/>
                  <a:pt x="18620156" y="2560878"/>
                  <a:pt x="18631984" y="2546914"/>
                </a:cubicBezTo>
                <a:cubicBezTo>
                  <a:pt x="18664248" y="2515755"/>
                  <a:pt x="18702960" y="2509311"/>
                  <a:pt x="18748128" y="2522203"/>
                </a:cubicBezTo>
                <a:lnTo>
                  <a:pt x="18765596" y="2529864"/>
                </a:lnTo>
                <a:lnTo>
                  <a:pt x="18759564" y="2520160"/>
                </a:lnTo>
                <a:cubicBezTo>
                  <a:pt x="18765548" y="2513738"/>
                  <a:pt x="18771536" y="2507316"/>
                  <a:pt x="18771536" y="2507316"/>
                </a:cubicBezTo>
                <a:cubicBezTo>
                  <a:pt x="18774532" y="2513738"/>
                  <a:pt x="18776028" y="2518554"/>
                  <a:pt x="18776028" y="2523370"/>
                </a:cubicBezTo>
                <a:lnTo>
                  <a:pt x="18773268" y="2533230"/>
                </a:lnTo>
                <a:lnTo>
                  <a:pt x="18781196" y="2536706"/>
                </a:lnTo>
                <a:cubicBezTo>
                  <a:pt x="18793296" y="2543152"/>
                  <a:pt x="18806200" y="2551210"/>
                  <a:pt x="18819104" y="2560878"/>
                </a:cubicBezTo>
                <a:cubicBezTo>
                  <a:pt x="18832008" y="2572696"/>
                  <a:pt x="18851368" y="2585588"/>
                  <a:pt x="18863196" y="2572696"/>
                </a:cubicBezTo>
                <a:cubicBezTo>
                  <a:pt x="18901912" y="2541541"/>
                  <a:pt x="18947076" y="2604927"/>
                  <a:pt x="18979340" y="2624266"/>
                </a:cubicBezTo>
                <a:cubicBezTo>
                  <a:pt x="18947076" y="2650048"/>
                  <a:pt x="18908364" y="2675834"/>
                  <a:pt x="18876100" y="2708063"/>
                </a:cubicBezTo>
                <a:cubicBezTo>
                  <a:pt x="18953528" y="2771448"/>
                  <a:pt x="19030960" y="2842360"/>
                  <a:pt x="19107312" y="2906818"/>
                </a:cubicBezTo>
                <a:cubicBezTo>
                  <a:pt x="19146028" y="2939048"/>
                  <a:pt x="19184740" y="2971278"/>
                  <a:pt x="19229908" y="3008879"/>
                </a:cubicBezTo>
                <a:cubicBezTo>
                  <a:pt x="19254644" y="3028218"/>
                  <a:pt x="19286904" y="3060446"/>
                  <a:pt x="19319168" y="3060446"/>
                </a:cubicBezTo>
                <a:cubicBezTo>
                  <a:pt x="19306264" y="3028218"/>
                  <a:pt x="19299808" y="2989542"/>
                  <a:pt x="19286904" y="2951942"/>
                </a:cubicBezTo>
                <a:cubicBezTo>
                  <a:pt x="19306264" y="2939048"/>
                  <a:pt x="19332072" y="2932601"/>
                  <a:pt x="19357880" y="2919712"/>
                </a:cubicBezTo>
                <a:cubicBezTo>
                  <a:pt x="19357880" y="2951942"/>
                  <a:pt x="19357880" y="2983096"/>
                  <a:pt x="19357880" y="3015325"/>
                </a:cubicBezTo>
                <a:cubicBezTo>
                  <a:pt x="19377240" y="3015325"/>
                  <a:pt x="19390144" y="2976653"/>
                  <a:pt x="19409500" y="2976653"/>
                </a:cubicBezTo>
                <a:cubicBezTo>
                  <a:pt x="19441764" y="2976653"/>
                  <a:pt x="19466496" y="3015325"/>
                  <a:pt x="19492308" y="3028218"/>
                </a:cubicBezTo>
                <a:cubicBezTo>
                  <a:pt x="19448216" y="3099124"/>
                  <a:pt x="19550380" y="3162515"/>
                  <a:pt x="19550380" y="3073341"/>
                </a:cubicBezTo>
                <a:cubicBezTo>
                  <a:pt x="19531020" y="3073341"/>
                  <a:pt x="19505212" y="3086232"/>
                  <a:pt x="19492308" y="3060446"/>
                </a:cubicBezTo>
                <a:cubicBezTo>
                  <a:pt x="19524568" y="3002434"/>
                  <a:pt x="19589092" y="3079786"/>
                  <a:pt x="19627808" y="3092678"/>
                </a:cubicBezTo>
                <a:cubicBezTo>
                  <a:pt x="19608452" y="3105569"/>
                  <a:pt x="19582640" y="3105569"/>
                  <a:pt x="19582640" y="3137801"/>
                </a:cubicBezTo>
                <a:cubicBezTo>
                  <a:pt x="19621356" y="3137801"/>
                  <a:pt x="19634260" y="3194740"/>
                  <a:pt x="19660068" y="3226970"/>
                </a:cubicBezTo>
                <a:cubicBezTo>
                  <a:pt x="19684804" y="3265647"/>
                  <a:pt x="19717068" y="3291431"/>
                  <a:pt x="19755780" y="3310769"/>
                </a:cubicBezTo>
                <a:cubicBezTo>
                  <a:pt x="19839664" y="3362334"/>
                  <a:pt x="19935372" y="3381680"/>
                  <a:pt x="20019256" y="3432170"/>
                </a:cubicBezTo>
                <a:cubicBezTo>
                  <a:pt x="20006348" y="3445062"/>
                  <a:pt x="20012804" y="3483739"/>
                  <a:pt x="19999896" y="3503076"/>
                </a:cubicBezTo>
                <a:cubicBezTo>
                  <a:pt x="19986992" y="3522414"/>
                  <a:pt x="19967636" y="3522414"/>
                  <a:pt x="19954732" y="3528860"/>
                </a:cubicBezTo>
                <a:cubicBezTo>
                  <a:pt x="19954732" y="3541751"/>
                  <a:pt x="19961184" y="3548197"/>
                  <a:pt x="19967636" y="3554644"/>
                </a:cubicBezTo>
                <a:cubicBezTo>
                  <a:pt x="19961184" y="3554644"/>
                  <a:pt x="19954732" y="3561091"/>
                  <a:pt x="19954732" y="3567536"/>
                </a:cubicBezTo>
                <a:lnTo>
                  <a:pt x="19956224" y="3592397"/>
                </a:lnTo>
                <a:lnTo>
                  <a:pt x="19956344" y="3594395"/>
                </a:lnTo>
                <a:cubicBezTo>
                  <a:pt x="19957956" y="3602182"/>
                  <a:pt x="19961184" y="3608356"/>
                  <a:pt x="19967636" y="3611589"/>
                </a:cubicBezTo>
                <a:cubicBezTo>
                  <a:pt x="19948280" y="3624478"/>
                  <a:pt x="19935372" y="3630923"/>
                  <a:pt x="19922468" y="3643813"/>
                </a:cubicBezTo>
                <a:cubicBezTo>
                  <a:pt x="19922468" y="3618033"/>
                  <a:pt x="19916016" y="3598691"/>
                  <a:pt x="19909564" y="3579354"/>
                </a:cubicBezTo>
                <a:cubicBezTo>
                  <a:pt x="19909564" y="3572907"/>
                  <a:pt x="19916016" y="3567536"/>
                  <a:pt x="19916016" y="3561091"/>
                </a:cubicBezTo>
                <a:cubicBezTo>
                  <a:pt x="19922468" y="3541751"/>
                  <a:pt x="19909564" y="3554644"/>
                  <a:pt x="19903112" y="3554644"/>
                </a:cubicBezTo>
                <a:cubicBezTo>
                  <a:pt x="19883752" y="3579354"/>
                  <a:pt x="19852568" y="3554644"/>
                  <a:pt x="19833208" y="3535307"/>
                </a:cubicBezTo>
                <a:cubicBezTo>
                  <a:pt x="19762232" y="3470848"/>
                  <a:pt x="19684804" y="3425725"/>
                  <a:pt x="19608452" y="3367695"/>
                </a:cubicBezTo>
                <a:cubicBezTo>
                  <a:pt x="19531020" y="3310769"/>
                  <a:pt x="19454668" y="3252754"/>
                  <a:pt x="19370788" y="3194740"/>
                </a:cubicBezTo>
                <a:cubicBezTo>
                  <a:pt x="19332072" y="3168956"/>
                  <a:pt x="19299808" y="3144246"/>
                  <a:pt x="19262172" y="3118462"/>
                </a:cubicBezTo>
                <a:cubicBezTo>
                  <a:pt x="19242812" y="3105569"/>
                  <a:pt x="19223456" y="3092678"/>
                  <a:pt x="19204100" y="3086232"/>
                </a:cubicBezTo>
                <a:cubicBezTo>
                  <a:pt x="19178288" y="3066896"/>
                  <a:pt x="19197648" y="3060446"/>
                  <a:pt x="19191196" y="3028218"/>
                </a:cubicBezTo>
                <a:cubicBezTo>
                  <a:pt x="19178288" y="2983096"/>
                  <a:pt x="19126668" y="2971278"/>
                  <a:pt x="19100860" y="2957311"/>
                </a:cubicBezTo>
                <a:cubicBezTo>
                  <a:pt x="19068600" y="2945494"/>
                  <a:pt x="19037412" y="2919712"/>
                  <a:pt x="18998696" y="2900372"/>
                </a:cubicBezTo>
                <a:cubicBezTo>
                  <a:pt x="18921268" y="2848806"/>
                  <a:pt x="18837388" y="2797226"/>
                  <a:pt x="18754580" y="2752111"/>
                </a:cubicBezTo>
                <a:cubicBezTo>
                  <a:pt x="18683604" y="2708063"/>
                  <a:pt x="18607248" y="2662938"/>
                  <a:pt x="18536272" y="2604927"/>
                </a:cubicBezTo>
                <a:cubicBezTo>
                  <a:pt x="18523368" y="2592034"/>
                  <a:pt x="18484656" y="2566250"/>
                  <a:pt x="18491108" y="2535095"/>
                </a:cubicBezTo>
                <a:cubicBezTo>
                  <a:pt x="18497560" y="2509311"/>
                  <a:pt x="18529820" y="2528649"/>
                  <a:pt x="18529820" y="2496418"/>
                </a:cubicBezTo>
                <a:cubicBezTo>
                  <a:pt x="18516916" y="2496418"/>
                  <a:pt x="18504012" y="2489973"/>
                  <a:pt x="18491108" y="2477081"/>
                </a:cubicBezTo>
                <a:cubicBezTo>
                  <a:pt x="18504012" y="2470634"/>
                  <a:pt x="18516916" y="2464188"/>
                  <a:pt x="18529820" y="2464188"/>
                </a:cubicBezTo>
                <a:cubicBezTo>
                  <a:pt x="18523368" y="2438405"/>
                  <a:pt x="18497560" y="2386835"/>
                  <a:pt x="18523368" y="2367497"/>
                </a:cubicBezTo>
                <a:cubicBezTo>
                  <a:pt x="18528208" y="2364544"/>
                  <a:pt x="18531836" y="2364678"/>
                  <a:pt x="18534660" y="2366944"/>
                </a:cubicBezTo>
                <a:close/>
                <a:moveTo>
                  <a:pt x="14178042" y="2365763"/>
                </a:moveTo>
                <a:cubicBezTo>
                  <a:pt x="14188125" y="2366531"/>
                  <a:pt x="14197432" y="2369606"/>
                  <a:pt x="14203637" y="2378829"/>
                </a:cubicBezTo>
                <a:cubicBezTo>
                  <a:pt x="14185022" y="2384977"/>
                  <a:pt x="14166408" y="2391126"/>
                  <a:pt x="14147793" y="2397274"/>
                </a:cubicBezTo>
                <a:cubicBezTo>
                  <a:pt x="14147793" y="2391126"/>
                  <a:pt x="14147793" y="2378829"/>
                  <a:pt x="14147793" y="2366531"/>
                </a:cubicBezTo>
                <a:cubicBezTo>
                  <a:pt x="14157101" y="2366531"/>
                  <a:pt x="14167959" y="2364994"/>
                  <a:pt x="14178042" y="2365763"/>
                </a:cubicBezTo>
                <a:close/>
                <a:moveTo>
                  <a:pt x="15749418" y="2360442"/>
                </a:moveTo>
                <a:cubicBezTo>
                  <a:pt x="15769250" y="2360578"/>
                  <a:pt x="15786672" y="2368725"/>
                  <a:pt x="15786672" y="2400767"/>
                </a:cubicBezTo>
                <a:cubicBezTo>
                  <a:pt x="15767374" y="2400767"/>
                  <a:pt x="15697690" y="2439870"/>
                  <a:pt x="15697690" y="2368181"/>
                </a:cubicBezTo>
                <a:cubicBezTo>
                  <a:pt x="15707338" y="2368181"/>
                  <a:pt x="15729584" y="2360306"/>
                  <a:pt x="15749418" y="2360442"/>
                </a:cubicBezTo>
                <a:close/>
                <a:moveTo>
                  <a:pt x="18389036" y="2358528"/>
                </a:moveTo>
                <a:cubicBezTo>
                  <a:pt x="18423704" y="2356568"/>
                  <a:pt x="18463592" y="2401794"/>
                  <a:pt x="18493048" y="2411447"/>
                </a:cubicBezTo>
                <a:cubicBezTo>
                  <a:pt x="18447228" y="2411447"/>
                  <a:pt x="18402500" y="2405010"/>
                  <a:pt x="18356684" y="2379282"/>
                </a:cubicBezTo>
                <a:cubicBezTo>
                  <a:pt x="18366500" y="2365077"/>
                  <a:pt x="18377480" y="2359181"/>
                  <a:pt x="18389036" y="2358528"/>
                </a:cubicBezTo>
                <a:close/>
                <a:moveTo>
                  <a:pt x="18495776" y="2349279"/>
                </a:moveTo>
                <a:cubicBezTo>
                  <a:pt x="18497416" y="2347907"/>
                  <a:pt x="18500696" y="2349653"/>
                  <a:pt x="18507260" y="2353146"/>
                </a:cubicBezTo>
                <a:cubicBezTo>
                  <a:pt x="18500696" y="2358135"/>
                  <a:pt x="18500696" y="2358135"/>
                  <a:pt x="18494136" y="2364123"/>
                </a:cubicBezTo>
                <a:cubicBezTo>
                  <a:pt x="18494136" y="2355142"/>
                  <a:pt x="18494136" y="2350651"/>
                  <a:pt x="18495776" y="2349279"/>
                </a:cubicBezTo>
                <a:close/>
                <a:moveTo>
                  <a:pt x="16969580" y="2349279"/>
                </a:moveTo>
                <a:cubicBezTo>
                  <a:pt x="16971224" y="2347907"/>
                  <a:pt x="16974504" y="2349653"/>
                  <a:pt x="16981068" y="2353146"/>
                </a:cubicBezTo>
                <a:cubicBezTo>
                  <a:pt x="16974504" y="2358135"/>
                  <a:pt x="16974504" y="2358135"/>
                  <a:pt x="16967940" y="2364123"/>
                </a:cubicBezTo>
                <a:cubicBezTo>
                  <a:pt x="16967940" y="2355142"/>
                  <a:pt x="16967940" y="2350651"/>
                  <a:pt x="16969580" y="2349279"/>
                </a:cubicBezTo>
                <a:close/>
                <a:moveTo>
                  <a:pt x="11692713" y="2348847"/>
                </a:moveTo>
                <a:cubicBezTo>
                  <a:pt x="11660471" y="2356369"/>
                  <a:pt x="11609959" y="2337027"/>
                  <a:pt x="11597062" y="2400427"/>
                </a:cubicBezTo>
                <a:cubicBezTo>
                  <a:pt x="11673368" y="2381086"/>
                  <a:pt x="11673368" y="2381086"/>
                  <a:pt x="11692713" y="2348847"/>
                </a:cubicBezTo>
                <a:close/>
                <a:moveTo>
                  <a:pt x="13918473" y="2337027"/>
                </a:moveTo>
                <a:cubicBezTo>
                  <a:pt x="13918473" y="2361740"/>
                  <a:pt x="13924922" y="2368190"/>
                  <a:pt x="13937818" y="2368190"/>
                </a:cubicBezTo>
                <a:cubicBezTo>
                  <a:pt x="13937818" y="2348847"/>
                  <a:pt x="13931370" y="2337027"/>
                  <a:pt x="13918473" y="2337027"/>
                </a:cubicBezTo>
                <a:close/>
                <a:moveTo>
                  <a:pt x="15583936" y="2336684"/>
                </a:moveTo>
                <a:cubicBezTo>
                  <a:pt x="15595910" y="2336684"/>
                  <a:pt x="15601898" y="2348849"/>
                  <a:pt x="15601898" y="2368757"/>
                </a:cubicBezTo>
                <a:cubicBezTo>
                  <a:pt x="15589924" y="2368757"/>
                  <a:pt x="15583936" y="2362120"/>
                  <a:pt x="15583936" y="2336684"/>
                </a:cubicBezTo>
                <a:close/>
                <a:moveTo>
                  <a:pt x="18265900" y="2322616"/>
                </a:moveTo>
                <a:cubicBezTo>
                  <a:pt x="18279500" y="2322616"/>
                  <a:pt x="18297004" y="2325826"/>
                  <a:pt x="18303468" y="2325826"/>
                </a:cubicBezTo>
                <a:cubicBezTo>
                  <a:pt x="18290544" y="2345090"/>
                  <a:pt x="18271152" y="2338669"/>
                  <a:pt x="18251764" y="2338669"/>
                </a:cubicBezTo>
                <a:cubicBezTo>
                  <a:pt x="18242608" y="2325826"/>
                  <a:pt x="18252304" y="2322616"/>
                  <a:pt x="18265900" y="2322616"/>
                </a:cubicBezTo>
                <a:close/>
                <a:moveTo>
                  <a:pt x="14337383" y="2322530"/>
                </a:moveTo>
                <a:cubicBezTo>
                  <a:pt x="14587803" y="2347248"/>
                  <a:pt x="14844672" y="2398834"/>
                  <a:pt x="15095092" y="2431077"/>
                </a:cubicBezTo>
                <a:cubicBezTo>
                  <a:pt x="15216540" y="2450421"/>
                  <a:pt x="15332614" y="2463317"/>
                  <a:pt x="15447614" y="2502007"/>
                </a:cubicBezTo>
                <a:cubicBezTo>
                  <a:pt x="15562614" y="2540695"/>
                  <a:pt x="15685138" y="2546069"/>
                  <a:pt x="15800138" y="2578310"/>
                </a:cubicBezTo>
                <a:cubicBezTo>
                  <a:pt x="15929110" y="2610551"/>
                  <a:pt x="16050558" y="2649240"/>
                  <a:pt x="16178454" y="2694378"/>
                </a:cubicBezTo>
                <a:cubicBezTo>
                  <a:pt x="16236492" y="2713722"/>
                  <a:pt x="16486912" y="2783576"/>
                  <a:pt x="16506258" y="2802908"/>
                </a:cubicBezTo>
                <a:cubicBezTo>
                  <a:pt x="16551398" y="2848065"/>
                  <a:pt x="16608360" y="2841618"/>
                  <a:pt x="16653500" y="2854514"/>
                </a:cubicBezTo>
                <a:cubicBezTo>
                  <a:pt x="16711538" y="2873857"/>
                  <a:pt x="16769574" y="2893202"/>
                  <a:pt x="16826540" y="2918995"/>
                </a:cubicBezTo>
                <a:cubicBezTo>
                  <a:pt x="16884576" y="2944787"/>
                  <a:pt x="16942612" y="2963057"/>
                  <a:pt x="17000652" y="2988849"/>
                </a:cubicBezTo>
                <a:cubicBezTo>
                  <a:pt x="17044716" y="3008194"/>
                  <a:pt x="17180136" y="3059779"/>
                  <a:pt x="17237100" y="3066234"/>
                </a:cubicBezTo>
                <a:cubicBezTo>
                  <a:pt x="17256444" y="3066234"/>
                  <a:pt x="17275792" y="3059779"/>
                  <a:pt x="17295136" y="3079125"/>
                </a:cubicBezTo>
                <a:cubicBezTo>
                  <a:pt x="17308032" y="3092026"/>
                  <a:pt x="17506864" y="3143608"/>
                  <a:pt x="17558452" y="3175848"/>
                </a:cubicBezTo>
                <a:cubicBezTo>
                  <a:pt x="17584248" y="3187669"/>
                  <a:pt x="17602520" y="3213464"/>
                  <a:pt x="17628312" y="3226360"/>
                </a:cubicBezTo>
                <a:cubicBezTo>
                  <a:pt x="17647660" y="3232807"/>
                  <a:pt x="17910976" y="3355321"/>
                  <a:pt x="17930320" y="3348874"/>
                </a:cubicBezTo>
                <a:cubicBezTo>
                  <a:pt x="17949668" y="3348874"/>
                  <a:pt x="17975464" y="3348874"/>
                  <a:pt x="17994808" y="3373613"/>
                </a:cubicBezTo>
                <a:cubicBezTo>
                  <a:pt x="18032424" y="3425183"/>
                  <a:pt x="18077564" y="3457419"/>
                  <a:pt x="18122704" y="3476768"/>
                </a:cubicBezTo>
                <a:cubicBezTo>
                  <a:pt x="18174292" y="3496111"/>
                  <a:pt x="18455880" y="3649795"/>
                  <a:pt x="18494572" y="3669140"/>
                </a:cubicBezTo>
                <a:cubicBezTo>
                  <a:pt x="18584852" y="3720724"/>
                  <a:pt x="18680508" y="3772311"/>
                  <a:pt x="18770788" y="3822821"/>
                </a:cubicBezTo>
                <a:cubicBezTo>
                  <a:pt x="18866440" y="3880855"/>
                  <a:pt x="18963172" y="3932447"/>
                  <a:pt x="19058824" y="3989399"/>
                </a:cubicBezTo>
                <a:cubicBezTo>
                  <a:pt x="19103964" y="4015196"/>
                  <a:pt x="19149104" y="4040988"/>
                  <a:pt x="19194244" y="4060333"/>
                </a:cubicBezTo>
                <a:cubicBezTo>
                  <a:pt x="19226488" y="4079678"/>
                  <a:pt x="19405972" y="4118365"/>
                  <a:pt x="19469384" y="4163505"/>
                </a:cubicBezTo>
                <a:cubicBezTo>
                  <a:pt x="19501628" y="4188223"/>
                  <a:pt x="19533872" y="4206396"/>
                  <a:pt x="19566112" y="4232189"/>
                </a:cubicBezTo>
                <a:cubicBezTo>
                  <a:pt x="19585460" y="4245085"/>
                  <a:pt x="19630600" y="4354705"/>
                  <a:pt x="19611252" y="4335361"/>
                </a:cubicBezTo>
                <a:cubicBezTo>
                  <a:pt x="19591908" y="4316016"/>
                  <a:pt x="19226488" y="4176401"/>
                  <a:pt x="19027656" y="4099024"/>
                </a:cubicBezTo>
                <a:cubicBezTo>
                  <a:pt x="18943824" y="4060333"/>
                  <a:pt x="18853544" y="4040988"/>
                  <a:pt x="18777236" y="3977580"/>
                </a:cubicBezTo>
                <a:cubicBezTo>
                  <a:pt x="18741768" y="3945339"/>
                  <a:pt x="18703348" y="3917933"/>
                  <a:pt x="18664116" y="3895366"/>
                </a:cubicBezTo>
                <a:lnTo>
                  <a:pt x="18615336" y="3873366"/>
                </a:lnTo>
                <a:lnTo>
                  <a:pt x="18546164" y="3842168"/>
                </a:lnTo>
                <a:cubicBezTo>
                  <a:pt x="18546164" y="3887300"/>
                  <a:pt x="18584852" y="3880855"/>
                  <a:pt x="18604200" y="3893754"/>
                </a:cubicBezTo>
                <a:cubicBezTo>
                  <a:pt x="18642892" y="3913099"/>
                  <a:pt x="18674060" y="3951788"/>
                  <a:pt x="18712752" y="3971132"/>
                </a:cubicBezTo>
                <a:cubicBezTo>
                  <a:pt x="18733708" y="3980536"/>
                  <a:pt x="18754196" y="3992024"/>
                  <a:pt x="18774348" y="4005068"/>
                </a:cubicBezTo>
                <a:lnTo>
                  <a:pt x="18788216" y="4015151"/>
                </a:lnTo>
                <a:lnTo>
                  <a:pt x="18783260" y="4000079"/>
                </a:lnTo>
                <a:cubicBezTo>
                  <a:pt x="18789244" y="3986165"/>
                  <a:pt x="18789244" y="3992589"/>
                  <a:pt x="18801220" y="4000079"/>
                </a:cubicBezTo>
                <a:cubicBezTo>
                  <a:pt x="18798228" y="4002756"/>
                  <a:pt x="18795232" y="4004093"/>
                  <a:pt x="18792988" y="4006367"/>
                </a:cubicBezTo>
                <a:lnTo>
                  <a:pt x="18789852" y="4016339"/>
                </a:lnTo>
                <a:lnTo>
                  <a:pt x="18833932" y="4048377"/>
                </a:lnTo>
                <a:cubicBezTo>
                  <a:pt x="18873160" y="4079678"/>
                  <a:pt x="18911584" y="4115143"/>
                  <a:pt x="18950272" y="4150608"/>
                </a:cubicBezTo>
                <a:cubicBezTo>
                  <a:pt x="18930928" y="4157057"/>
                  <a:pt x="18905132" y="4150608"/>
                  <a:pt x="18898684" y="4194574"/>
                </a:cubicBezTo>
                <a:cubicBezTo>
                  <a:pt x="18898684" y="4212844"/>
                  <a:pt x="18892236" y="4219292"/>
                  <a:pt x="18879340" y="4219292"/>
                </a:cubicBezTo>
                <a:cubicBezTo>
                  <a:pt x="18853544" y="4219292"/>
                  <a:pt x="18834200" y="4188223"/>
                  <a:pt x="18809480" y="4182849"/>
                </a:cubicBezTo>
                <a:cubicBezTo>
                  <a:pt x="18809480" y="4197800"/>
                  <a:pt x="18815660" y="4203710"/>
                  <a:pt x="18823584" y="4208277"/>
                </a:cubicBezTo>
                <a:lnTo>
                  <a:pt x="18835700" y="4214809"/>
                </a:lnTo>
                <a:lnTo>
                  <a:pt x="18847372" y="4208674"/>
                </a:lnTo>
                <a:cubicBezTo>
                  <a:pt x="18849616" y="4209291"/>
                  <a:pt x="18850864" y="4212007"/>
                  <a:pt x="18853360" y="4214969"/>
                </a:cubicBezTo>
                <a:cubicBezTo>
                  <a:pt x="18850864" y="4217932"/>
                  <a:pt x="18849616" y="4220894"/>
                  <a:pt x="18847372" y="4221635"/>
                </a:cubicBezTo>
                <a:lnTo>
                  <a:pt x="18837244" y="4215997"/>
                </a:lnTo>
                <a:lnTo>
                  <a:pt x="18848172" y="4225741"/>
                </a:lnTo>
                <a:cubicBezTo>
                  <a:pt x="18828824" y="4257982"/>
                  <a:pt x="18796584" y="4225741"/>
                  <a:pt x="18777236" y="4212844"/>
                </a:cubicBezTo>
                <a:cubicBezTo>
                  <a:pt x="18744992" y="4194574"/>
                  <a:pt x="18712752" y="4182849"/>
                  <a:pt x="18680508" y="4163505"/>
                </a:cubicBezTo>
                <a:cubicBezTo>
                  <a:pt x="18610648" y="4124816"/>
                  <a:pt x="18539712" y="4086126"/>
                  <a:pt x="18468780" y="4047437"/>
                </a:cubicBezTo>
                <a:cubicBezTo>
                  <a:pt x="18327984" y="3971132"/>
                  <a:pt x="18187192" y="3893754"/>
                  <a:pt x="18038872" y="3822821"/>
                </a:cubicBezTo>
                <a:cubicBezTo>
                  <a:pt x="17898080" y="3752968"/>
                  <a:pt x="17750836" y="3669140"/>
                  <a:pt x="17602520" y="3630451"/>
                </a:cubicBezTo>
                <a:cubicBezTo>
                  <a:pt x="17571352" y="3617555"/>
                  <a:pt x="17532660" y="3624002"/>
                  <a:pt x="17500416" y="3598206"/>
                </a:cubicBezTo>
                <a:cubicBezTo>
                  <a:pt x="17474620" y="3586387"/>
                  <a:pt x="17468172" y="3541249"/>
                  <a:pt x="17448828" y="3528353"/>
                </a:cubicBezTo>
                <a:cubicBezTo>
                  <a:pt x="17429480" y="3502559"/>
                  <a:pt x="17416584" y="3547694"/>
                  <a:pt x="17397240" y="3554146"/>
                </a:cubicBezTo>
                <a:cubicBezTo>
                  <a:pt x="17378968" y="3560593"/>
                  <a:pt x="17076960" y="3418733"/>
                  <a:pt x="17031820" y="3392942"/>
                </a:cubicBezTo>
                <a:cubicBezTo>
                  <a:pt x="17006024" y="3381122"/>
                  <a:pt x="16986680" y="3348874"/>
                  <a:pt x="16961960" y="3329530"/>
                </a:cubicBezTo>
                <a:cubicBezTo>
                  <a:pt x="16949060" y="3323082"/>
                  <a:pt x="16923268" y="3329530"/>
                  <a:pt x="16923268" y="3290841"/>
                </a:cubicBezTo>
                <a:cubicBezTo>
                  <a:pt x="16945836" y="3290841"/>
                  <a:pt x="16968140" y="3294066"/>
                  <a:pt x="16989636" y="3299710"/>
                </a:cubicBezTo>
                <a:lnTo>
                  <a:pt x="16998876" y="3303219"/>
                </a:lnTo>
                <a:lnTo>
                  <a:pt x="16995632" y="3290157"/>
                </a:lnTo>
                <a:cubicBezTo>
                  <a:pt x="16997876" y="3286745"/>
                  <a:pt x="17002364" y="3286745"/>
                  <a:pt x="17004860" y="3293569"/>
                </a:cubicBezTo>
                <a:cubicBezTo>
                  <a:pt x="17002364" y="3296981"/>
                  <a:pt x="17001120" y="3298689"/>
                  <a:pt x="17000496" y="3300395"/>
                </a:cubicBezTo>
                <a:lnTo>
                  <a:pt x="17000192" y="3303718"/>
                </a:lnTo>
                <a:lnTo>
                  <a:pt x="17051164" y="3323082"/>
                </a:lnTo>
                <a:cubicBezTo>
                  <a:pt x="17051164" y="3290841"/>
                  <a:pt x="17038268" y="3290841"/>
                  <a:pt x="17018920" y="3290841"/>
                </a:cubicBezTo>
                <a:cubicBezTo>
                  <a:pt x="17000652" y="3284394"/>
                  <a:pt x="16981304" y="3265049"/>
                  <a:pt x="16961960" y="3258601"/>
                </a:cubicBezTo>
                <a:cubicBezTo>
                  <a:pt x="16936164" y="3252153"/>
                  <a:pt x="16916820" y="3252153"/>
                  <a:pt x="16897472" y="3239254"/>
                </a:cubicBezTo>
                <a:cubicBezTo>
                  <a:pt x="16878128" y="3219911"/>
                  <a:pt x="16884576" y="3194117"/>
                  <a:pt x="16884576" y="3168325"/>
                </a:cubicBezTo>
                <a:cubicBezTo>
                  <a:pt x="16968408" y="3187669"/>
                  <a:pt x="17051164" y="3219911"/>
                  <a:pt x="17141444" y="3194117"/>
                </a:cubicBezTo>
                <a:cubicBezTo>
                  <a:pt x="17096304" y="3181222"/>
                  <a:pt x="17051164" y="3175848"/>
                  <a:pt x="17012472" y="3161879"/>
                </a:cubicBezTo>
                <a:cubicBezTo>
                  <a:pt x="16986680" y="3156504"/>
                  <a:pt x="16961960" y="3156504"/>
                  <a:pt x="16936164" y="3143608"/>
                </a:cubicBezTo>
                <a:cubicBezTo>
                  <a:pt x="16916820" y="3130709"/>
                  <a:pt x="16929716" y="3111367"/>
                  <a:pt x="16916820" y="3085574"/>
                </a:cubicBezTo>
                <a:cubicBezTo>
                  <a:pt x="16910372" y="3072677"/>
                  <a:pt x="16897472" y="3059779"/>
                  <a:pt x="16884576" y="3053332"/>
                </a:cubicBezTo>
                <a:cubicBezTo>
                  <a:pt x="16852332" y="3040434"/>
                  <a:pt x="16820092" y="3040434"/>
                  <a:pt x="16787848" y="3033986"/>
                </a:cubicBezTo>
                <a:cubicBezTo>
                  <a:pt x="16672846" y="3021090"/>
                  <a:pt x="16557846" y="2963057"/>
                  <a:pt x="16441772" y="2931889"/>
                </a:cubicBezTo>
                <a:cubicBezTo>
                  <a:pt x="16320324" y="2886754"/>
                  <a:pt x="15942006" y="2770680"/>
                  <a:pt x="15877520" y="2757784"/>
                </a:cubicBezTo>
                <a:cubicBezTo>
                  <a:pt x="15851726" y="2751337"/>
                  <a:pt x="15832380" y="2757784"/>
                  <a:pt x="15806586" y="2745966"/>
                </a:cubicBezTo>
                <a:cubicBezTo>
                  <a:pt x="15780792" y="2739515"/>
                  <a:pt x="15787240" y="2720168"/>
                  <a:pt x="15787240" y="2687931"/>
                </a:cubicBezTo>
                <a:cubicBezTo>
                  <a:pt x="15780792" y="2649240"/>
                  <a:pt x="15730278" y="2662135"/>
                  <a:pt x="15710932" y="2662135"/>
                </a:cubicBezTo>
                <a:cubicBezTo>
                  <a:pt x="15678690" y="2655689"/>
                  <a:pt x="15652894" y="2649240"/>
                  <a:pt x="15620652" y="2642793"/>
                </a:cubicBezTo>
                <a:cubicBezTo>
                  <a:pt x="15556166" y="2629896"/>
                  <a:pt x="15499204" y="2616998"/>
                  <a:pt x="15434718" y="2604104"/>
                </a:cubicBezTo>
                <a:cubicBezTo>
                  <a:pt x="15306820" y="2578310"/>
                  <a:pt x="15184298" y="2565413"/>
                  <a:pt x="15056400" y="2527799"/>
                </a:cubicBezTo>
                <a:cubicBezTo>
                  <a:pt x="15030606" y="2521352"/>
                  <a:pt x="15011260" y="2489110"/>
                  <a:pt x="14985466" y="2482665"/>
                </a:cubicBezTo>
                <a:cubicBezTo>
                  <a:pt x="14959672" y="2476213"/>
                  <a:pt x="14928504" y="2463317"/>
                  <a:pt x="14902709" y="2456869"/>
                </a:cubicBezTo>
                <a:cubicBezTo>
                  <a:pt x="14838223" y="2443973"/>
                  <a:pt x="14780186" y="2431077"/>
                  <a:pt x="14716775" y="2418183"/>
                </a:cubicBezTo>
                <a:cubicBezTo>
                  <a:pt x="14587803" y="2392385"/>
                  <a:pt x="14466355" y="2360144"/>
                  <a:pt x="14337383" y="2322530"/>
                </a:cubicBezTo>
                <a:close/>
                <a:moveTo>
                  <a:pt x="11757197" y="2317683"/>
                </a:moveTo>
                <a:cubicBezTo>
                  <a:pt x="11737851" y="2324131"/>
                  <a:pt x="11712058" y="2330579"/>
                  <a:pt x="11712058" y="2368190"/>
                </a:cubicBezTo>
                <a:cubicBezTo>
                  <a:pt x="11731403" y="2368190"/>
                  <a:pt x="11750748" y="2368190"/>
                  <a:pt x="11770093" y="2368190"/>
                </a:cubicBezTo>
                <a:cubicBezTo>
                  <a:pt x="11763645" y="2348847"/>
                  <a:pt x="11757197" y="2337027"/>
                  <a:pt x="11757197" y="2317683"/>
                </a:cubicBezTo>
                <a:close/>
                <a:moveTo>
                  <a:pt x="19052428" y="2312984"/>
                </a:moveTo>
                <a:cubicBezTo>
                  <a:pt x="19052428" y="2333459"/>
                  <a:pt x="19045444" y="2340284"/>
                  <a:pt x="19034468" y="2340284"/>
                </a:cubicBezTo>
                <a:cubicBezTo>
                  <a:pt x="19034468" y="2319809"/>
                  <a:pt x="19039456" y="2312984"/>
                  <a:pt x="19052428" y="2312984"/>
                </a:cubicBezTo>
                <a:close/>
                <a:moveTo>
                  <a:pt x="14280505" y="2309654"/>
                </a:moveTo>
                <a:cubicBezTo>
                  <a:pt x="14293144" y="2309654"/>
                  <a:pt x="14317369" y="2303505"/>
                  <a:pt x="14317369" y="2334248"/>
                </a:cubicBezTo>
                <a:cubicBezTo>
                  <a:pt x="14305783" y="2334248"/>
                  <a:pt x="14280505" y="2340396"/>
                  <a:pt x="14280505" y="2309654"/>
                </a:cubicBezTo>
                <a:close/>
                <a:moveTo>
                  <a:pt x="10449253" y="2291889"/>
                </a:moveTo>
                <a:cubicBezTo>
                  <a:pt x="10295567" y="2324131"/>
                  <a:pt x="10167675" y="2381086"/>
                  <a:pt x="10167675" y="2400427"/>
                </a:cubicBezTo>
                <a:cubicBezTo>
                  <a:pt x="10263325" y="2361740"/>
                  <a:pt x="10353603" y="2330579"/>
                  <a:pt x="10449253" y="2291889"/>
                </a:cubicBezTo>
                <a:close/>
                <a:moveTo>
                  <a:pt x="15292532" y="2288812"/>
                </a:moveTo>
                <a:cubicBezTo>
                  <a:pt x="15293352" y="2286253"/>
                  <a:pt x="15296634" y="2287959"/>
                  <a:pt x="15303196" y="2291371"/>
                </a:cubicBezTo>
                <a:cubicBezTo>
                  <a:pt x="15296634" y="2298195"/>
                  <a:pt x="15296634" y="2298195"/>
                  <a:pt x="15296634" y="2311846"/>
                </a:cubicBezTo>
                <a:cubicBezTo>
                  <a:pt x="15293352" y="2298195"/>
                  <a:pt x="15291710" y="2291371"/>
                  <a:pt x="15292532" y="2288812"/>
                </a:cubicBezTo>
                <a:close/>
                <a:moveTo>
                  <a:pt x="15242674" y="2279804"/>
                </a:moveTo>
                <a:cubicBezTo>
                  <a:pt x="15254648" y="2279804"/>
                  <a:pt x="15260636" y="2286226"/>
                  <a:pt x="15260636" y="2311914"/>
                </a:cubicBezTo>
                <a:cubicBezTo>
                  <a:pt x="15248660" y="2311914"/>
                  <a:pt x="15242674" y="2299068"/>
                  <a:pt x="15242674" y="2279804"/>
                </a:cubicBezTo>
                <a:close/>
                <a:moveTo>
                  <a:pt x="15152620" y="2279804"/>
                </a:moveTo>
                <a:cubicBezTo>
                  <a:pt x="15165748" y="2279804"/>
                  <a:pt x="15165748" y="2292648"/>
                  <a:pt x="15165748" y="2311914"/>
                </a:cubicBezTo>
                <a:cubicBezTo>
                  <a:pt x="15152620" y="2311914"/>
                  <a:pt x="15152620" y="2299069"/>
                  <a:pt x="15152620" y="2279804"/>
                </a:cubicBezTo>
                <a:close/>
                <a:moveTo>
                  <a:pt x="11828129" y="2278994"/>
                </a:moveTo>
                <a:cubicBezTo>
                  <a:pt x="11828129" y="2317683"/>
                  <a:pt x="11846399" y="2311236"/>
                  <a:pt x="11865744" y="2311236"/>
                </a:cubicBezTo>
                <a:cubicBezTo>
                  <a:pt x="11865744" y="2272546"/>
                  <a:pt x="11841025" y="2278994"/>
                  <a:pt x="11828129" y="2278994"/>
                </a:cubicBezTo>
                <a:close/>
                <a:moveTo>
                  <a:pt x="11789438" y="2278994"/>
                </a:moveTo>
                <a:cubicBezTo>
                  <a:pt x="11789438" y="2304791"/>
                  <a:pt x="11789438" y="2337027"/>
                  <a:pt x="11808783" y="2337027"/>
                </a:cubicBezTo>
                <a:cubicBezTo>
                  <a:pt x="11808783" y="2311236"/>
                  <a:pt x="11808783" y="2278994"/>
                  <a:pt x="11789438" y="2278994"/>
                </a:cubicBezTo>
                <a:close/>
                <a:moveTo>
                  <a:pt x="19014480" y="2276473"/>
                </a:moveTo>
                <a:cubicBezTo>
                  <a:pt x="19014480" y="2307217"/>
                  <a:pt x="18996036" y="2307217"/>
                  <a:pt x="18977588" y="2307217"/>
                </a:cubicBezTo>
                <a:cubicBezTo>
                  <a:pt x="18977588" y="2270324"/>
                  <a:pt x="19002184" y="2276473"/>
                  <a:pt x="19014480" y="2276473"/>
                </a:cubicBezTo>
                <a:close/>
                <a:moveTo>
                  <a:pt x="12830150" y="2246625"/>
                </a:moveTo>
                <a:cubicBezTo>
                  <a:pt x="12843422" y="2253153"/>
                  <a:pt x="12856693" y="2253153"/>
                  <a:pt x="12862223" y="2259680"/>
                </a:cubicBezTo>
                <a:cubicBezTo>
                  <a:pt x="12850057" y="2272734"/>
                  <a:pt x="12836786" y="2292315"/>
                  <a:pt x="12830150" y="2311896"/>
                </a:cubicBezTo>
                <a:cubicBezTo>
                  <a:pt x="12830150" y="2292315"/>
                  <a:pt x="12830150" y="2266207"/>
                  <a:pt x="12830150" y="2246625"/>
                </a:cubicBezTo>
                <a:close/>
                <a:moveTo>
                  <a:pt x="15057822" y="2246624"/>
                </a:moveTo>
                <a:cubicBezTo>
                  <a:pt x="15069796" y="2246624"/>
                  <a:pt x="15075784" y="2253047"/>
                  <a:pt x="15075784" y="2278730"/>
                </a:cubicBezTo>
                <a:cubicBezTo>
                  <a:pt x="15063810" y="2278730"/>
                  <a:pt x="15057822" y="2265888"/>
                  <a:pt x="15057822" y="2246624"/>
                </a:cubicBezTo>
                <a:close/>
                <a:moveTo>
                  <a:pt x="15000946" y="2246624"/>
                </a:moveTo>
                <a:cubicBezTo>
                  <a:pt x="15012920" y="2246624"/>
                  <a:pt x="15018908" y="2253047"/>
                  <a:pt x="15018908" y="2278730"/>
                </a:cubicBezTo>
                <a:cubicBezTo>
                  <a:pt x="15006932" y="2278730"/>
                  <a:pt x="15000946" y="2265888"/>
                  <a:pt x="15000946" y="2246624"/>
                </a:cubicBezTo>
                <a:close/>
                <a:moveTo>
                  <a:pt x="12939160" y="2246624"/>
                </a:moveTo>
                <a:cubicBezTo>
                  <a:pt x="12951135" y="2246624"/>
                  <a:pt x="12957122" y="2259467"/>
                  <a:pt x="12957122" y="2278730"/>
                </a:cubicBezTo>
                <a:cubicBezTo>
                  <a:pt x="12945147" y="2278730"/>
                  <a:pt x="12939160" y="2265889"/>
                  <a:pt x="12939160" y="2246624"/>
                </a:cubicBezTo>
                <a:close/>
                <a:moveTo>
                  <a:pt x="12887024" y="2246624"/>
                </a:moveTo>
                <a:cubicBezTo>
                  <a:pt x="12900152" y="2246624"/>
                  <a:pt x="12900152" y="2259467"/>
                  <a:pt x="12900152" y="2278730"/>
                </a:cubicBezTo>
                <a:cubicBezTo>
                  <a:pt x="12887024" y="2278730"/>
                  <a:pt x="12887024" y="2265889"/>
                  <a:pt x="12887024" y="2246624"/>
                </a:cubicBezTo>
                <a:close/>
                <a:moveTo>
                  <a:pt x="17244828" y="2243584"/>
                </a:moveTo>
                <a:cubicBezTo>
                  <a:pt x="17256460" y="2241992"/>
                  <a:pt x="17270424" y="2246766"/>
                  <a:pt x="17279728" y="2246766"/>
                </a:cubicBezTo>
                <a:cubicBezTo>
                  <a:pt x="17279728" y="2297699"/>
                  <a:pt x="17242500" y="2278600"/>
                  <a:pt x="17223884" y="2278600"/>
                </a:cubicBezTo>
                <a:cubicBezTo>
                  <a:pt x="17223884" y="2253134"/>
                  <a:pt x="17233192" y="2245175"/>
                  <a:pt x="17244828" y="2243584"/>
                </a:cubicBezTo>
                <a:close/>
                <a:moveTo>
                  <a:pt x="10504870" y="2243531"/>
                </a:moveTo>
                <a:cubicBezTo>
                  <a:pt x="10492779" y="2241919"/>
                  <a:pt x="10478270" y="2246753"/>
                  <a:pt x="10468598" y="2246753"/>
                </a:cubicBezTo>
                <a:cubicBezTo>
                  <a:pt x="10468598" y="2298334"/>
                  <a:pt x="10507289" y="2278994"/>
                  <a:pt x="10526634" y="2278994"/>
                </a:cubicBezTo>
                <a:cubicBezTo>
                  <a:pt x="10526634" y="2253207"/>
                  <a:pt x="10516961" y="2245142"/>
                  <a:pt x="10504870" y="2243531"/>
                </a:cubicBezTo>
                <a:close/>
                <a:moveTo>
                  <a:pt x="18934424" y="2241230"/>
                </a:moveTo>
                <a:cubicBezTo>
                  <a:pt x="18946396" y="2243624"/>
                  <a:pt x="18957568" y="2256393"/>
                  <a:pt x="18957568" y="2278736"/>
                </a:cubicBezTo>
                <a:cubicBezTo>
                  <a:pt x="18938416" y="2272352"/>
                  <a:pt x="18919260" y="2265969"/>
                  <a:pt x="18906492" y="2265969"/>
                </a:cubicBezTo>
                <a:cubicBezTo>
                  <a:pt x="18909684" y="2246816"/>
                  <a:pt x="18922452" y="2238836"/>
                  <a:pt x="18934424" y="2241230"/>
                </a:cubicBezTo>
                <a:close/>
                <a:moveTo>
                  <a:pt x="18874764" y="2221773"/>
                </a:moveTo>
                <a:cubicBezTo>
                  <a:pt x="18884900" y="2224079"/>
                  <a:pt x="18895960" y="2230227"/>
                  <a:pt x="18905440" y="2233302"/>
                </a:cubicBezTo>
                <a:cubicBezTo>
                  <a:pt x="18899120" y="2233302"/>
                  <a:pt x="18899120" y="2239451"/>
                  <a:pt x="18892800" y="2245599"/>
                </a:cubicBezTo>
                <a:cubicBezTo>
                  <a:pt x="18880160" y="2239451"/>
                  <a:pt x="18861200" y="2233302"/>
                  <a:pt x="18849616" y="2233302"/>
                </a:cubicBezTo>
                <a:cubicBezTo>
                  <a:pt x="18855408" y="2221003"/>
                  <a:pt x="18864624" y="2219466"/>
                  <a:pt x="18874764" y="2221773"/>
                </a:cubicBezTo>
                <a:close/>
                <a:moveTo>
                  <a:pt x="11641126" y="2220961"/>
                </a:moveTo>
                <a:cubicBezTo>
                  <a:pt x="11616407" y="2246753"/>
                  <a:pt x="11590614" y="2272546"/>
                  <a:pt x="11564820" y="2298334"/>
                </a:cubicBezTo>
                <a:cubicBezTo>
                  <a:pt x="11590614" y="2348847"/>
                  <a:pt x="11622856" y="2324131"/>
                  <a:pt x="11654023" y="2311236"/>
                </a:cubicBezTo>
                <a:cubicBezTo>
                  <a:pt x="11647574" y="2278994"/>
                  <a:pt x="11641126" y="2253207"/>
                  <a:pt x="11641126" y="2220961"/>
                </a:cubicBezTo>
                <a:close/>
                <a:moveTo>
                  <a:pt x="17184972" y="2213445"/>
                </a:moveTo>
                <a:cubicBezTo>
                  <a:pt x="17184972" y="2239131"/>
                  <a:pt x="17178984" y="2245554"/>
                  <a:pt x="17167008" y="2245554"/>
                </a:cubicBezTo>
                <a:cubicBezTo>
                  <a:pt x="17167008" y="2219865"/>
                  <a:pt x="17172996" y="2213445"/>
                  <a:pt x="17184972" y="2213445"/>
                </a:cubicBezTo>
                <a:close/>
                <a:moveTo>
                  <a:pt x="14957293" y="2213445"/>
                </a:moveTo>
                <a:cubicBezTo>
                  <a:pt x="14957293" y="2239133"/>
                  <a:pt x="14951306" y="2245554"/>
                  <a:pt x="14939331" y="2245554"/>
                </a:cubicBezTo>
                <a:cubicBezTo>
                  <a:pt x="14939331" y="2219865"/>
                  <a:pt x="14945318" y="2213445"/>
                  <a:pt x="14957293" y="2213445"/>
                </a:cubicBezTo>
                <a:close/>
                <a:moveTo>
                  <a:pt x="14906153" y="2213445"/>
                </a:moveTo>
                <a:cubicBezTo>
                  <a:pt x="14917130" y="2213445"/>
                  <a:pt x="14924115" y="2219865"/>
                  <a:pt x="14924115" y="2245554"/>
                </a:cubicBezTo>
                <a:cubicBezTo>
                  <a:pt x="14912140" y="2245554"/>
                  <a:pt x="14906153" y="2239133"/>
                  <a:pt x="14906153" y="2213445"/>
                </a:cubicBezTo>
                <a:close/>
                <a:moveTo>
                  <a:pt x="17242848" y="2199234"/>
                </a:moveTo>
                <a:cubicBezTo>
                  <a:pt x="17396656" y="2199234"/>
                  <a:pt x="17538636" y="2301716"/>
                  <a:pt x="17673088" y="2377508"/>
                </a:cubicBezTo>
                <a:cubicBezTo>
                  <a:pt x="17666632" y="2396722"/>
                  <a:pt x="17634364" y="2435154"/>
                  <a:pt x="17616080" y="2409533"/>
                </a:cubicBezTo>
                <a:cubicBezTo>
                  <a:pt x="17596720" y="2377508"/>
                  <a:pt x="17564452" y="2383913"/>
                  <a:pt x="17532184" y="2390317"/>
                </a:cubicBezTo>
                <a:cubicBezTo>
                  <a:pt x="17506368" y="2396722"/>
                  <a:pt x="17512820" y="2364698"/>
                  <a:pt x="17487008" y="2345482"/>
                </a:cubicBezTo>
                <a:cubicBezTo>
                  <a:pt x="17474100" y="2327334"/>
                  <a:pt x="17448284" y="2345482"/>
                  <a:pt x="17428924" y="2352955"/>
                </a:cubicBezTo>
                <a:cubicBezTo>
                  <a:pt x="17435380" y="2333740"/>
                  <a:pt x="17448284" y="2327334"/>
                  <a:pt x="17448284" y="2308120"/>
                </a:cubicBezTo>
                <a:cubicBezTo>
                  <a:pt x="17441832" y="2314525"/>
                  <a:pt x="17428924" y="2320931"/>
                  <a:pt x="17422472" y="2333740"/>
                </a:cubicBezTo>
                <a:cubicBezTo>
                  <a:pt x="17416016" y="2276095"/>
                  <a:pt x="17384824" y="2263284"/>
                  <a:pt x="17352556" y="2244070"/>
                </a:cubicBezTo>
                <a:cubicBezTo>
                  <a:pt x="17313836" y="2231259"/>
                  <a:pt x="17281568" y="2212043"/>
                  <a:pt x="17242848" y="2199234"/>
                </a:cubicBezTo>
                <a:close/>
                <a:moveTo>
                  <a:pt x="12282738" y="2188728"/>
                </a:moveTo>
                <a:cubicBezTo>
                  <a:pt x="12263393" y="2201616"/>
                  <a:pt x="12238674" y="2208069"/>
                  <a:pt x="12238674" y="2246753"/>
                </a:cubicBezTo>
                <a:cubicBezTo>
                  <a:pt x="12256945" y="2246753"/>
                  <a:pt x="12276290" y="2246753"/>
                  <a:pt x="12295635" y="2246753"/>
                </a:cubicBezTo>
                <a:cubicBezTo>
                  <a:pt x="12289187" y="2227413"/>
                  <a:pt x="12282738" y="2208069"/>
                  <a:pt x="12282738" y="2188728"/>
                </a:cubicBezTo>
                <a:close/>
                <a:moveTo>
                  <a:pt x="15280434" y="2183365"/>
                </a:moveTo>
                <a:lnTo>
                  <a:pt x="15286416" y="2187014"/>
                </a:lnTo>
                <a:lnTo>
                  <a:pt x="15280844" y="2185551"/>
                </a:lnTo>
                <a:close/>
                <a:moveTo>
                  <a:pt x="12468666" y="2182276"/>
                </a:moveTo>
                <a:cubicBezTo>
                  <a:pt x="12468666" y="2208069"/>
                  <a:pt x="12475114" y="2214516"/>
                  <a:pt x="12488011" y="2214516"/>
                </a:cubicBezTo>
                <a:cubicBezTo>
                  <a:pt x="12488011" y="2195172"/>
                  <a:pt x="12481563" y="2182276"/>
                  <a:pt x="12468666" y="2182276"/>
                </a:cubicBezTo>
                <a:close/>
                <a:moveTo>
                  <a:pt x="11846399" y="2182276"/>
                </a:moveTo>
                <a:cubicBezTo>
                  <a:pt x="11846399" y="2208069"/>
                  <a:pt x="11852847" y="2214516"/>
                  <a:pt x="11865744" y="2214516"/>
                </a:cubicBezTo>
                <a:cubicBezTo>
                  <a:pt x="11865744" y="2195172"/>
                  <a:pt x="11859296" y="2182276"/>
                  <a:pt x="11846399" y="2182276"/>
                </a:cubicBezTo>
                <a:close/>
                <a:moveTo>
                  <a:pt x="18661904" y="2180635"/>
                </a:moveTo>
                <a:cubicBezTo>
                  <a:pt x="18677732" y="2183857"/>
                  <a:pt x="18693564" y="2193518"/>
                  <a:pt x="18706440" y="2199959"/>
                </a:cubicBezTo>
                <a:cubicBezTo>
                  <a:pt x="18738636" y="2212842"/>
                  <a:pt x="18770828" y="2232165"/>
                  <a:pt x="18809464" y="2245047"/>
                </a:cubicBezTo>
                <a:cubicBezTo>
                  <a:pt x="18879216" y="2290136"/>
                  <a:pt x="18943604" y="2335224"/>
                  <a:pt x="19014432" y="2379238"/>
                </a:cubicBezTo>
                <a:cubicBezTo>
                  <a:pt x="18995116" y="2411447"/>
                  <a:pt x="18969360" y="2379238"/>
                  <a:pt x="18950044" y="2372798"/>
                </a:cubicBezTo>
                <a:cubicBezTo>
                  <a:pt x="18917848" y="2354548"/>
                  <a:pt x="18885656" y="2335224"/>
                  <a:pt x="18848096" y="2322341"/>
                </a:cubicBezTo>
                <a:cubicBezTo>
                  <a:pt x="18815900" y="2303019"/>
                  <a:pt x="18783708" y="2290136"/>
                  <a:pt x="18751512" y="2270812"/>
                </a:cubicBezTo>
                <a:cubicBezTo>
                  <a:pt x="18725756" y="2257930"/>
                  <a:pt x="18693564" y="2251491"/>
                  <a:pt x="18674244" y="2212842"/>
                </a:cubicBezTo>
                <a:cubicBezTo>
                  <a:pt x="18654928" y="2206400"/>
                  <a:pt x="18635612" y="2199959"/>
                  <a:pt x="18617368" y="2199959"/>
                </a:cubicBezTo>
                <a:cubicBezTo>
                  <a:pt x="18630248" y="2180635"/>
                  <a:pt x="18646076" y="2177414"/>
                  <a:pt x="18661904" y="2180635"/>
                </a:cubicBezTo>
                <a:close/>
                <a:moveTo>
                  <a:pt x="11247076" y="2180269"/>
                </a:moveTo>
                <a:cubicBezTo>
                  <a:pt x="11260204" y="2180269"/>
                  <a:pt x="11260204" y="2193111"/>
                  <a:pt x="11260204" y="2212375"/>
                </a:cubicBezTo>
                <a:cubicBezTo>
                  <a:pt x="11247076" y="2212375"/>
                  <a:pt x="11247076" y="2199532"/>
                  <a:pt x="11247076" y="2180269"/>
                </a:cubicBezTo>
                <a:close/>
                <a:moveTo>
                  <a:pt x="18811700" y="2180268"/>
                </a:moveTo>
                <a:cubicBezTo>
                  <a:pt x="18823996" y="2186416"/>
                  <a:pt x="18835268" y="2192565"/>
                  <a:pt x="18848592" y="2198714"/>
                </a:cubicBezTo>
                <a:cubicBezTo>
                  <a:pt x="18835268" y="2217160"/>
                  <a:pt x="18811700" y="2217160"/>
                  <a:pt x="18811700" y="2180268"/>
                </a:cubicBezTo>
                <a:close/>
                <a:moveTo>
                  <a:pt x="14754483" y="2180268"/>
                </a:moveTo>
                <a:cubicBezTo>
                  <a:pt x="14767326" y="2180268"/>
                  <a:pt x="14786592" y="2180268"/>
                  <a:pt x="14786592" y="2211011"/>
                </a:cubicBezTo>
                <a:cubicBezTo>
                  <a:pt x="14773748" y="2211011"/>
                  <a:pt x="14754483" y="2217160"/>
                  <a:pt x="14754483" y="2180268"/>
                </a:cubicBezTo>
                <a:close/>
                <a:moveTo>
                  <a:pt x="14697603" y="2180268"/>
                </a:moveTo>
                <a:cubicBezTo>
                  <a:pt x="14708580" y="2180268"/>
                  <a:pt x="14715565" y="2193111"/>
                  <a:pt x="14715565" y="2212374"/>
                </a:cubicBezTo>
                <a:cubicBezTo>
                  <a:pt x="14703590" y="2212374"/>
                  <a:pt x="14697603" y="2199532"/>
                  <a:pt x="14697603" y="2180268"/>
                </a:cubicBezTo>
                <a:close/>
                <a:moveTo>
                  <a:pt x="10695937" y="2175627"/>
                </a:moveTo>
                <a:cubicBezTo>
                  <a:pt x="10645458" y="2173813"/>
                  <a:pt x="10591655" y="2191949"/>
                  <a:pt x="10577146" y="2278994"/>
                </a:cubicBezTo>
                <a:cubicBezTo>
                  <a:pt x="10634106" y="2246753"/>
                  <a:pt x="10685693" y="2214516"/>
                  <a:pt x="10743729" y="2182276"/>
                </a:cubicBezTo>
                <a:cubicBezTo>
                  <a:pt x="10729220" y="2179054"/>
                  <a:pt x="10712763" y="2176230"/>
                  <a:pt x="10695937" y="2175627"/>
                </a:cubicBezTo>
                <a:close/>
                <a:moveTo>
                  <a:pt x="16337056" y="2173999"/>
                </a:moveTo>
                <a:cubicBezTo>
                  <a:pt x="16340048" y="2173999"/>
                  <a:pt x="16343042" y="2177208"/>
                  <a:pt x="16346036" y="2183630"/>
                </a:cubicBezTo>
                <a:lnTo>
                  <a:pt x="16339536" y="2197569"/>
                </a:lnTo>
                <a:lnTo>
                  <a:pt x="16341268" y="2198879"/>
                </a:lnTo>
                <a:cubicBezTo>
                  <a:pt x="16341268" y="2236109"/>
                  <a:pt x="16304374" y="2211289"/>
                  <a:pt x="16304374" y="2180265"/>
                </a:cubicBezTo>
                <a:cubicBezTo>
                  <a:pt x="16310522" y="2180265"/>
                  <a:pt x="16316672" y="2181817"/>
                  <a:pt x="16322820" y="2184919"/>
                </a:cubicBezTo>
                <a:lnTo>
                  <a:pt x="16338004" y="2196409"/>
                </a:lnTo>
                <a:lnTo>
                  <a:pt x="16328074" y="2183630"/>
                </a:lnTo>
                <a:cubicBezTo>
                  <a:pt x="16331068" y="2177208"/>
                  <a:pt x="16334062" y="2173999"/>
                  <a:pt x="16337056" y="2173999"/>
                </a:cubicBezTo>
                <a:close/>
                <a:moveTo>
                  <a:pt x="16457660" y="2170178"/>
                </a:moveTo>
                <a:cubicBezTo>
                  <a:pt x="16463106" y="2171096"/>
                  <a:pt x="16468350" y="2172727"/>
                  <a:pt x="16473190" y="2174357"/>
                </a:cubicBezTo>
                <a:cubicBezTo>
                  <a:pt x="16511916" y="2187403"/>
                  <a:pt x="16544186" y="2193925"/>
                  <a:pt x="16575380" y="2206970"/>
                </a:cubicBezTo>
                <a:cubicBezTo>
                  <a:pt x="16614106" y="2213492"/>
                  <a:pt x="16646376" y="2226537"/>
                  <a:pt x="16685100" y="2233059"/>
                </a:cubicBezTo>
                <a:cubicBezTo>
                  <a:pt x="16698008" y="2239582"/>
                  <a:pt x="16710916" y="2246104"/>
                  <a:pt x="16710916" y="2278716"/>
                </a:cubicBezTo>
                <a:cubicBezTo>
                  <a:pt x="16607650" y="2278716"/>
                  <a:pt x="16511916" y="2233059"/>
                  <a:pt x="16408650" y="2200446"/>
                </a:cubicBezTo>
                <a:cubicBezTo>
                  <a:pt x="16423172" y="2171096"/>
                  <a:pt x="16441324" y="2167428"/>
                  <a:pt x="16457660" y="2170178"/>
                </a:cubicBezTo>
                <a:close/>
                <a:moveTo>
                  <a:pt x="18613644" y="2164301"/>
                </a:moveTo>
                <a:cubicBezTo>
                  <a:pt x="18614660" y="2162804"/>
                  <a:pt x="18616688" y="2164301"/>
                  <a:pt x="18620752" y="2167294"/>
                </a:cubicBezTo>
                <a:cubicBezTo>
                  <a:pt x="18620752" y="2173282"/>
                  <a:pt x="18620752" y="2179269"/>
                  <a:pt x="18612628" y="2179269"/>
                </a:cubicBezTo>
                <a:cubicBezTo>
                  <a:pt x="18612628" y="2170288"/>
                  <a:pt x="18612628" y="2165797"/>
                  <a:pt x="18613644" y="2164301"/>
                </a:cubicBezTo>
                <a:close/>
                <a:moveTo>
                  <a:pt x="14522234" y="2151829"/>
                </a:moveTo>
                <a:cubicBezTo>
                  <a:pt x="14534531" y="2157358"/>
                  <a:pt x="14546829" y="2163994"/>
                  <a:pt x="14559126" y="2170631"/>
                </a:cubicBezTo>
                <a:cubicBezTo>
                  <a:pt x="14546829" y="2183902"/>
                  <a:pt x="14534531" y="2203809"/>
                  <a:pt x="14522234" y="2217080"/>
                </a:cubicBezTo>
                <a:cubicBezTo>
                  <a:pt x="14522234" y="2197173"/>
                  <a:pt x="14522234" y="2177265"/>
                  <a:pt x="14522234" y="2151829"/>
                </a:cubicBezTo>
                <a:close/>
                <a:moveTo>
                  <a:pt x="16147962" y="2151828"/>
                </a:moveTo>
                <a:cubicBezTo>
                  <a:pt x="16160602" y="2151828"/>
                  <a:pt x="16165868" y="2163992"/>
                  <a:pt x="16165868" y="2183897"/>
                </a:cubicBezTo>
                <a:cubicBezTo>
                  <a:pt x="16154282" y="2183897"/>
                  <a:pt x="16147962" y="2177261"/>
                  <a:pt x="16147962" y="2151828"/>
                </a:cubicBezTo>
                <a:close/>
                <a:moveTo>
                  <a:pt x="13697520" y="2151828"/>
                </a:moveTo>
                <a:cubicBezTo>
                  <a:pt x="13709107" y="2151828"/>
                  <a:pt x="13715427" y="2163992"/>
                  <a:pt x="13715427" y="2183898"/>
                </a:cubicBezTo>
                <a:cubicBezTo>
                  <a:pt x="13702787" y="2183898"/>
                  <a:pt x="13697520" y="2177262"/>
                  <a:pt x="13697520" y="2151828"/>
                </a:cubicBezTo>
                <a:close/>
                <a:moveTo>
                  <a:pt x="11318172" y="2151828"/>
                </a:moveTo>
                <a:cubicBezTo>
                  <a:pt x="11330147" y="2151828"/>
                  <a:pt x="11336134" y="2163992"/>
                  <a:pt x="11336134" y="2183898"/>
                </a:cubicBezTo>
                <a:cubicBezTo>
                  <a:pt x="11324159" y="2183898"/>
                  <a:pt x="11318172" y="2177262"/>
                  <a:pt x="11318172" y="2151828"/>
                </a:cubicBezTo>
                <a:close/>
                <a:moveTo>
                  <a:pt x="12500908" y="2151111"/>
                </a:moveTo>
                <a:cubicBezTo>
                  <a:pt x="12500908" y="2188728"/>
                  <a:pt x="12526701" y="2182276"/>
                  <a:pt x="12546046" y="2182276"/>
                </a:cubicBezTo>
                <a:cubicBezTo>
                  <a:pt x="12546046" y="2143586"/>
                  <a:pt x="12520253" y="2151111"/>
                  <a:pt x="12500908" y="2151111"/>
                </a:cubicBezTo>
                <a:close/>
                <a:moveTo>
                  <a:pt x="12014056" y="2151111"/>
                </a:moveTo>
                <a:cubicBezTo>
                  <a:pt x="12014056" y="2182276"/>
                  <a:pt x="12014056" y="2214516"/>
                  <a:pt x="12014056" y="2246753"/>
                </a:cubicBezTo>
                <a:cubicBezTo>
                  <a:pt x="11994711" y="2246753"/>
                  <a:pt x="11975366" y="2246753"/>
                  <a:pt x="11956021" y="2246753"/>
                </a:cubicBezTo>
                <a:cubicBezTo>
                  <a:pt x="11956021" y="2291889"/>
                  <a:pt x="11994711" y="2285443"/>
                  <a:pt x="12014056" y="2278994"/>
                </a:cubicBezTo>
                <a:cubicBezTo>
                  <a:pt x="12046298" y="2272546"/>
                  <a:pt x="12083914" y="2298334"/>
                  <a:pt x="12122604" y="2278994"/>
                </a:cubicBezTo>
                <a:cubicBezTo>
                  <a:pt x="12135501" y="2266099"/>
                  <a:pt x="12129052" y="2246753"/>
                  <a:pt x="12116155" y="2240307"/>
                </a:cubicBezTo>
                <a:cubicBezTo>
                  <a:pt x="12103259" y="2233859"/>
                  <a:pt x="12090362" y="2233859"/>
                  <a:pt x="12077465" y="2233859"/>
                </a:cubicBezTo>
                <a:cubicBezTo>
                  <a:pt x="12046298" y="2233859"/>
                  <a:pt x="12038775" y="2175828"/>
                  <a:pt x="12014056" y="2151111"/>
                </a:cubicBezTo>
                <a:close/>
                <a:moveTo>
                  <a:pt x="14635094" y="2143357"/>
                </a:moveTo>
                <a:cubicBezTo>
                  <a:pt x="14652478" y="2142687"/>
                  <a:pt x="14672346" y="2149120"/>
                  <a:pt x="14682280" y="2149120"/>
                </a:cubicBezTo>
                <a:cubicBezTo>
                  <a:pt x="14682280" y="2212371"/>
                  <a:pt x="14622676" y="2180210"/>
                  <a:pt x="14602808" y="2180210"/>
                </a:cubicBezTo>
                <a:cubicBezTo>
                  <a:pt x="14602808" y="2151800"/>
                  <a:pt x="14617709" y="2144027"/>
                  <a:pt x="14635094" y="2143357"/>
                </a:cubicBezTo>
                <a:close/>
                <a:moveTo>
                  <a:pt x="15190046" y="2132885"/>
                </a:moveTo>
                <a:cubicBezTo>
                  <a:pt x="15201344" y="2151950"/>
                  <a:pt x="15216274" y="2164637"/>
                  <a:pt x="15233206" y="2173044"/>
                </a:cubicBezTo>
                <a:lnTo>
                  <a:pt x="15280844" y="2185551"/>
                </a:lnTo>
                <a:lnTo>
                  <a:pt x="15285276" y="2209141"/>
                </a:lnTo>
                <a:cubicBezTo>
                  <a:pt x="15288504" y="2213975"/>
                  <a:pt x="15293346" y="2215586"/>
                  <a:pt x="15299802" y="2215586"/>
                </a:cubicBezTo>
                <a:cubicBezTo>
                  <a:pt x="15299802" y="2205919"/>
                  <a:pt x="15298188" y="2197864"/>
                  <a:pt x="15294960" y="2192225"/>
                </a:cubicBezTo>
                <a:lnTo>
                  <a:pt x="15286416" y="2187014"/>
                </a:lnTo>
                <a:lnTo>
                  <a:pt x="15288370" y="2187525"/>
                </a:lnTo>
                <a:cubicBezTo>
                  <a:pt x="15326972" y="2191420"/>
                  <a:pt x="15367056" y="2186586"/>
                  <a:pt x="15395570" y="2189810"/>
                </a:cubicBezTo>
                <a:cubicBezTo>
                  <a:pt x="15479500" y="2202698"/>
                  <a:pt x="15562354" y="2222032"/>
                  <a:pt x="15652742" y="2247805"/>
                </a:cubicBezTo>
                <a:cubicBezTo>
                  <a:pt x="15736134" y="2270361"/>
                  <a:pt x="15821140" y="2297748"/>
                  <a:pt x="15906954" y="2327420"/>
                </a:cubicBezTo>
                <a:lnTo>
                  <a:pt x="16083400" y="2390971"/>
                </a:lnTo>
                <a:lnTo>
                  <a:pt x="16078862" y="2383508"/>
                </a:lnTo>
                <a:cubicBezTo>
                  <a:pt x="16078114" y="2376283"/>
                  <a:pt x="16081106" y="2369862"/>
                  <a:pt x="16090088" y="2369862"/>
                </a:cubicBezTo>
                <a:cubicBezTo>
                  <a:pt x="16090088" y="2376283"/>
                  <a:pt x="16090088" y="2381100"/>
                  <a:pt x="16090088" y="2385915"/>
                </a:cubicBezTo>
                <a:lnTo>
                  <a:pt x="16090088" y="2393380"/>
                </a:lnTo>
                <a:lnTo>
                  <a:pt x="16166010" y="2420726"/>
                </a:lnTo>
                <a:cubicBezTo>
                  <a:pt x="16249940" y="2452947"/>
                  <a:pt x="16333870" y="2485168"/>
                  <a:pt x="16416724" y="2517388"/>
                </a:cubicBezTo>
                <a:cubicBezTo>
                  <a:pt x="16455462" y="2536721"/>
                  <a:pt x="16494200" y="2548535"/>
                  <a:pt x="16539392" y="2548535"/>
                </a:cubicBezTo>
                <a:cubicBezTo>
                  <a:pt x="16558762" y="2554979"/>
                  <a:pt x="16558762" y="2574312"/>
                  <a:pt x="16571674" y="2600090"/>
                </a:cubicBezTo>
                <a:cubicBezTo>
                  <a:pt x="16583510" y="2645198"/>
                  <a:pt x="16615790" y="2645198"/>
                  <a:pt x="16641616" y="2651642"/>
                </a:cubicBezTo>
                <a:cubicBezTo>
                  <a:pt x="16680354" y="2664532"/>
                  <a:pt x="16712634" y="2683863"/>
                  <a:pt x="16751372" y="2683863"/>
                </a:cubicBezTo>
                <a:cubicBezTo>
                  <a:pt x="16782576" y="2683863"/>
                  <a:pt x="16796564" y="2709639"/>
                  <a:pt x="16814860" y="2735416"/>
                </a:cubicBezTo>
                <a:cubicBezTo>
                  <a:pt x="16840684" y="2773006"/>
                  <a:pt x="16872964" y="2767637"/>
                  <a:pt x="16905244" y="2785893"/>
                </a:cubicBezTo>
                <a:cubicBezTo>
                  <a:pt x="16751372" y="2785893"/>
                  <a:pt x="16602878" y="2690308"/>
                  <a:pt x="16449006" y="2632309"/>
                </a:cubicBezTo>
                <a:cubicBezTo>
                  <a:pt x="16461918" y="2600090"/>
                  <a:pt x="16507112" y="2638754"/>
                  <a:pt x="16507112" y="2587200"/>
                </a:cubicBezTo>
                <a:cubicBezTo>
                  <a:pt x="16474830" y="2593644"/>
                  <a:pt x="16442550" y="2619421"/>
                  <a:pt x="16410268" y="2600090"/>
                </a:cubicBezTo>
                <a:cubicBezTo>
                  <a:pt x="16416724" y="2587200"/>
                  <a:pt x="16423182" y="2574312"/>
                  <a:pt x="16429638" y="2567868"/>
                </a:cubicBezTo>
                <a:cubicBezTo>
                  <a:pt x="16160628" y="2478722"/>
                  <a:pt x="15890544" y="2357358"/>
                  <a:pt x="15614004" y="2280027"/>
                </a:cubicBezTo>
                <a:cubicBezTo>
                  <a:pt x="15549442" y="2267140"/>
                  <a:pt x="15479500" y="2260695"/>
                  <a:pt x="15421394" y="2228474"/>
                </a:cubicBezTo>
                <a:cubicBezTo>
                  <a:pt x="15402026" y="2222032"/>
                  <a:pt x="15376200" y="2202698"/>
                  <a:pt x="15356832" y="2215586"/>
                </a:cubicBezTo>
                <a:cubicBezTo>
                  <a:pt x="15343920" y="2228474"/>
                  <a:pt x="15343920" y="2267140"/>
                  <a:pt x="15324550" y="2267140"/>
                </a:cubicBezTo>
                <a:cubicBezTo>
                  <a:pt x="15267522" y="2267140"/>
                  <a:pt x="15196502" y="2222032"/>
                  <a:pt x="15138398" y="2202698"/>
                </a:cubicBezTo>
                <a:cubicBezTo>
                  <a:pt x="15074912" y="2183365"/>
                  <a:pt x="15003894" y="2164033"/>
                  <a:pt x="14939331" y="2139329"/>
                </a:cubicBezTo>
                <a:cubicBezTo>
                  <a:pt x="15023262" y="2139329"/>
                  <a:pt x="15107192" y="2132885"/>
                  <a:pt x="15190046" y="2132885"/>
                </a:cubicBezTo>
                <a:close/>
                <a:moveTo>
                  <a:pt x="18508352" y="2125419"/>
                </a:moveTo>
                <a:cubicBezTo>
                  <a:pt x="18520652" y="2125419"/>
                  <a:pt x="18545244" y="2118648"/>
                  <a:pt x="18545244" y="2152502"/>
                </a:cubicBezTo>
                <a:cubicBezTo>
                  <a:pt x="18532948" y="2152502"/>
                  <a:pt x="18508352" y="2164916"/>
                  <a:pt x="18508352" y="2125419"/>
                </a:cubicBezTo>
                <a:close/>
                <a:moveTo>
                  <a:pt x="14919346" y="2125419"/>
                </a:moveTo>
                <a:cubicBezTo>
                  <a:pt x="14919346" y="2164916"/>
                  <a:pt x="14894751" y="2152503"/>
                  <a:pt x="14882454" y="2152503"/>
                </a:cubicBezTo>
                <a:cubicBezTo>
                  <a:pt x="14882454" y="2118648"/>
                  <a:pt x="14907049" y="2125419"/>
                  <a:pt x="14919346" y="2125419"/>
                </a:cubicBezTo>
                <a:close/>
                <a:moveTo>
                  <a:pt x="16261716" y="2123390"/>
                </a:moveTo>
                <a:cubicBezTo>
                  <a:pt x="16273690" y="2123390"/>
                  <a:pt x="16279678" y="2130215"/>
                  <a:pt x="16279678" y="2150689"/>
                </a:cubicBezTo>
                <a:cubicBezTo>
                  <a:pt x="16267704" y="2150689"/>
                  <a:pt x="16261716" y="2142727"/>
                  <a:pt x="16261716" y="2123390"/>
                </a:cubicBezTo>
                <a:close/>
                <a:moveTo>
                  <a:pt x="18693204" y="2123389"/>
                </a:moveTo>
                <a:cubicBezTo>
                  <a:pt x="18705180" y="2123389"/>
                  <a:pt x="18711168" y="2130215"/>
                  <a:pt x="18711168" y="2150689"/>
                </a:cubicBezTo>
                <a:cubicBezTo>
                  <a:pt x="18705180" y="2150689"/>
                  <a:pt x="18693204" y="2142727"/>
                  <a:pt x="18693204" y="2123389"/>
                </a:cubicBezTo>
                <a:close/>
                <a:moveTo>
                  <a:pt x="16123246" y="2118775"/>
                </a:moveTo>
                <a:lnTo>
                  <a:pt x="16125026" y="2121793"/>
                </a:lnTo>
                <a:cubicBezTo>
                  <a:pt x="16126304" y="2123963"/>
                  <a:pt x="16127104" y="2125319"/>
                  <a:pt x="16126884" y="2124947"/>
                </a:cubicBezTo>
                <a:close/>
                <a:moveTo>
                  <a:pt x="16122316" y="2117209"/>
                </a:moveTo>
                <a:lnTo>
                  <a:pt x="16122626" y="2117724"/>
                </a:lnTo>
                <a:lnTo>
                  <a:pt x="16123246" y="2118775"/>
                </a:lnTo>
                <a:close/>
                <a:moveTo>
                  <a:pt x="12411705" y="2105976"/>
                </a:moveTo>
                <a:cubicBezTo>
                  <a:pt x="12385912" y="2112430"/>
                  <a:pt x="12308532" y="2093081"/>
                  <a:pt x="12314980" y="2169380"/>
                </a:cubicBezTo>
                <a:cubicBezTo>
                  <a:pt x="12321428" y="2220961"/>
                  <a:pt x="12347222" y="2220961"/>
                  <a:pt x="12373015" y="2220961"/>
                </a:cubicBezTo>
                <a:cubicBezTo>
                  <a:pt x="12392360" y="2220961"/>
                  <a:pt x="12437499" y="2233859"/>
                  <a:pt x="12449321" y="2201616"/>
                </a:cubicBezTo>
                <a:cubicBezTo>
                  <a:pt x="12468666" y="2151111"/>
                  <a:pt x="12405257" y="2143586"/>
                  <a:pt x="12392360" y="2138215"/>
                </a:cubicBezTo>
                <a:cubicBezTo>
                  <a:pt x="12398809" y="2125320"/>
                  <a:pt x="12405257" y="2118874"/>
                  <a:pt x="12411705" y="2105976"/>
                </a:cubicBezTo>
                <a:close/>
                <a:moveTo>
                  <a:pt x="16114788" y="2104432"/>
                </a:moveTo>
                <a:cubicBezTo>
                  <a:pt x="16114788" y="2104432"/>
                  <a:pt x="16116494" y="2107326"/>
                  <a:pt x="16118628" y="2110942"/>
                </a:cubicBezTo>
                <a:lnTo>
                  <a:pt x="16120838" y="2114693"/>
                </a:lnTo>
                <a:close/>
                <a:moveTo>
                  <a:pt x="17981248" y="2101373"/>
                </a:moveTo>
                <a:cubicBezTo>
                  <a:pt x="17981248" y="2120637"/>
                  <a:pt x="17969272" y="2127057"/>
                  <a:pt x="17963284" y="2127057"/>
                </a:cubicBezTo>
                <a:cubicBezTo>
                  <a:pt x="17963284" y="2107794"/>
                  <a:pt x="17969272" y="2094952"/>
                  <a:pt x="17981248" y="2101373"/>
                </a:cubicBezTo>
                <a:close/>
                <a:moveTo>
                  <a:pt x="17104208" y="2099691"/>
                </a:moveTo>
                <a:cubicBezTo>
                  <a:pt x="17117240" y="2099691"/>
                  <a:pt x="17123760" y="2106090"/>
                  <a:pt x="17136792" y="2112489"/>
                </a:cubicBezTo>
                <a:cubicBezTo>
                  <a:pt x="17156344" y="2118887"/>
                  <a:pt x="17175896" y="2125286"/>
                  <a:pt x="17194360" y="2131685"/>
                </a:cubicBezTo>
                <a:cubicBezTo>
                  <a:pt x="17208480" y="2138083"/>
                  <a:pt x="17246496" y="2162611"/>
                  <a:pt x="17220428" y="2194605"/>
                </a:cubicBezTo>
                <a:cubicBezTo>
                  <a:pt x="17188928" y="2226598"/>
                  <a:pt x="17123760" y="2169010"/>
                  <a:pt x="17091172" y="2150880"/>
                </a:cubicBezTo>
                <a:cubicBezTo>
                  <a:pt x="17097692" y="2131685"/>
                  <a:pt x="17104208" y="2118887"/>
                  <a:pt x="17104208" y="2099691"/>
                </a:cubicBezTo>
                <a:close/>
                <a:moveTo>
                  <a:pt x="14260920" y="2099689"/>
                </a:moveTo>
                <a:cubicBezTo>
                  <a:pt x="14267326" y="2119242"/>
                  <a:pt x="14273732" y="2157259"/>
                  <a:pt x="14292950" y="2151828"/>
                </a:cubicBezTo>
                <a:cubicBezTo>
                  <a:pt x="14317506" y="2151828"/>
                  <a:pt x="14336723" y="2144225"/>
                  <a:pt x="14362347" y="2144225"/>
                </a:cubicBezTo>
                <a:cubicBezTo>
                  <a:pt x="14413594" y="2144225"/>
                  <a:pt x="14458436" y="2157259"/>
                  <a:pt x="14502209" y="2170292"/>
                </a:cubicBezTo>
                <a:cubicBezTo>
                  <a:pt x="14407188" y="2255018"/>
                  <a:pt x="14292950" y="2189845"/>
                  <a:pt x="14190455" y="2170292"/>
                </a:cubicBezTo>
                <a:cubicBezTo>
                  <a:pt x="14209673" y="2144225"/>
                  <a:pt x="14235296" y="2119242"/>
                  <a:pt x="14260920" y="2099689"/>
                </a:cubicBezTo>
                <a:close/>
                <a:moveTo>
                  <a:pt x="14190452" y="2094952"/>
                </a:moveTo>
                <a:cubicBezTo>
                  <a:pt x="14203577" y="2094952"/>
                  <a:pt x="14203577" y="2107794"/>
                  <a:pt x="14203577" y="2127058"/>
                </a:cubicBezTo>
                <a:cubicBezTo>
                  <a:pt x="14190452" y="2127058"/>
                  <a:pt x="14190452" y="2114216"/>
                  <a:pt x="14190452" y="2094952"/>
                </a:cubicBezTo>
                <a:close/>
                <a:moveTo>
                  <a:pt x="14133574" y="2094952"/>
                </a:moveTo>
                <a:cubicBezTo>
                  <a:pt x="14146699" y="2094952"/>
                  <a:pt x="14146699" y="2107794"/>
                  <a:pt x="14146699" y="2127058"/>
                </a:cubicBezTo>
                <a:cubicBezTo>
                  <a:pt x="14133574" y="2127058"/>
                  <a:pt x="14133574" y="2114216"/>
                  <a:pt x="14133574" y="2094952"/>
                </a:cubicBezTo>
                <a:close/>
                <a:moveTo>
                  <a:pt x="12431051" y="2093081"/>
                </a:moveTo>
                <a:cubicBezTo>
                  <a:pt x="12431051" y="2112430"/>
                  <a:pt x="12437499" y="2125320"/>
                  <a:pt x="12449321" y="2125320"/>
                </a:cubicBezTo>
                <a:cubicBezTo>
                  <a:pt x="12449321" y="2105976"/>
                  <a:pt x="12443947" y="2093081"/>
                  <a:pt x="12431051" y="2093081"/>
                </a:cubicBezTo>
                <a:close/>
                <a:moveTo>
                  <a:pt x="14837330" y="2086762"/>
                </a:moveTo>
                <a:cubicBezTo>
                  <a:pt x="14853886" y="2087572"/>
                  <a:pt x="14867131" y="2095672"/>
                  <a:pt x="14867131" y="2124830"/>
                </a:cubicBezTo>
                <a:cubicBezTo>
                  <a:pt x="14847264" y="2124830"/>
                  <a:pt x="14787662" y="2150749"/>
                  <a:pt x="14787662" y="2092433"/>
                </a:cubicBezTo>
                <a:cubicBezTo>
                  <a:pt x="14800907" y="2092433"/>
                  <a:pt x="14820774" y="2085953"/>
                  <a:pt x="14837330" y="2086762"/>
                </a:cubicBezTo>
                <a:close/>
                <a:moveTo>
                  <a:pt x="16905460" y="2068083"/>
                </a:moveTo>
                <a:cubicBezTo>
                  <a:pt x="16915524" y="2067979"/>
                  <a:pt x="16925588" y="2068393"/>
                  <a:pt x="16935248" y="2068393"/>
                </a:cubicBezTo>
                <a:cubicBezTo>
                  <a:pt x="16946520" y="2066737"/>
                  <a:pt x="16958128" y="2066737"/>
                  <a:pt x="16969904" y="2068083"/>
                </a:cubicBezTo>
                <a:cubicBezTo>
                  <a:pt x="17005228" y="2072118"/>
                  <a:pt x="17042064" y="2088261"/>
                  <a:pt x="17075880" y="2108129"/>
                </a:cubicBezTo>
                <a:cubicBezTo>
                  <a:pt x="17024352" y="2121375"/>
                  <a:pt x="16973896" y="2127997"/>
                  <a:pt x="16922364" y="2141243"/>
                </a:cubicBezTo>
                <a:cubicBezTo>
                  <a:pt x="16935248" y="2121375"/>
                  <a:pt x="16961012" y="2134620"/>
                  <a:pt x="16961012" y="2094884"/>
                </a:cubicBezTo>
                <a:cubicBezTo>
                  <a:pt x="16941688" y="2101507"/>
                  <a:pt x="16922364" y="2101507"/>
                  <a:pt x="16909484" y="2127997"/>
                </a:cubicBezTo>
                <a:cubicBezTo>
                  <a:pt x="16883720" y="2121375"/>
                  <a:pt x="16857952" y="2114752"/>
                  <a:pt x="16825748" y="2108129"/>
                </a:cubicBezTo>
                <a:cubicBezTo>
                  <a:pt x="16845072" y="2073360"/>
                  <a:pt x="16875264" y="2068393"/>
                  <a:pt x="16905460" y="2068083"/>
                </a:cubicBezTo>
                <a:close/>
                <a:moveTo>
                  <a:pt x="14640725" y="2061772"/>
                </a:moveTo>
                <a:cubicBezTo>
                  <a:pt x="14652700" y="2061772"/>
                  <a:pt x="14658687" y="2074615"/>
                  <a:pt x="14658687" y="2093880"/>
                </a:cubicBezTo>
                <a:cubicBezTo>
                  <a:pt x="14646712" y="2093880"/>
                  <a:pt x="14640725" y="2081037"/>
                  <a:pt x="14640725" y="2061772"/>
                </a:cubicBezTo>
                <a:close/>
                <a:moveTo>
                  <a:pt x="14602808" y="2061772"/>
                </a:moveTo>
                <a:cubicBezTo>
                  <a:pt x="14614783" y="2061772"/>
                  <a:pt x="14620770" y="2074615"/>
                  <a:pt x="14620770" y="2093881"/>
                </a:cubicBezTo>
                <a:cubicBezTo>
                  <a:pt x="14608795" y="2093881"/>
                  <a:pt x="14602808" y="2081037"/>
                  <a:pt x="14602808" y="2061772"/>
                </a:cubicBezTo>
                <a:close/>
                <a:moveTo>
                  <a:pt x="13882368" y="2061772"/>
                </a:moveTo>
                <a:cubicBezTo>
                  <a:pt x="13894343" y="2061772"/>
                  <a:pt x="13900330" y="2074616"/>
                  <a:pt x="13900330" y="2093881"/>
                </a:cubicBezTo>
                <a:cubicBezTo>
                  <a:pt x="13887357" y="2093881"/>
                  <a:pt x="13882368" y="2081038"/>
                  <a:pt x="13882368" y="2061772"/>
                </a:cubicBezTo>
                <a:close/>
                <a:moveTo>
                  <a:pt x="18584188" y="2061771"/>
                </a:moveTo>
                <a:cubicBezTo>
                  <a:pt x="18596164" y="2061771"/>
                  <a:pt x="18602152" y="2074615"/>
                  <a:pt x="18602152" y="2093880"/>
                </a:cubicBezTo>
                <a:cubicBezTo>
                  <a:pt x="18590176" y="2093880"/>
                  <a:pt x="18584188" y="2081037"/>
                  <a:pt x="18584188" y="2061771"/>
                </a:cubicBezTo>
                <a:close/>
                <a:moveTo>
                  <a:pt x="15787742" y="2061771"/>
                </a:moveTo>
                <a:cubicBezTo>
                  <a:pt x="15799716" y="2061771"/>
                  <a:pt x="15805704" y="2074615"/>
                  <a:pt x="15805704" y="2093880"/>
                </a:cubicBezTo>
                <a:cubicBezTo>
                  <a:pt x="15793728" y="2093880"/>
                  <a:pt x="15787742" y="2081037"/>
                  <a:pt x="15787742" y="2061771"/>
                </a:cubicBezTo>
                <a:close/>
                <a:moveTo>
                  <a:pt x="14076700" y="2061769"/>
                </a:moveTo>
                <a:cubicBezTo>
                  <a:pt x="14089339" y="2061769"/>
                  <a:pt x="14113564" y="2061769"/>
                  <a:pt x="14113564" y="2092513"/>
                </a:cubicBezTo>
                <a:cubicBezTo>
                  <a:pt x="14094605" y="2092513"/>
                  <a:pt x="14076700" y="2098661"/>
                  <a:pt x="14076700" y="2061769"/>
                </a:cubicBezTo>
                <a:close/>
                <a:moveTo>
                  <a:pt x="12597633" y="2060841"/>
                </a:moveTo>
                <a:cubicBezTo>
                  <a:pt x="12597633" y="2080184"/>
                  <a:pt x="12604082" y="2093081"/>
                  <a:pt x="12616978" y="2093081"/>
                </a:cubicBezTo>
                <a:cubicBezTo>
                  <a:pt x="12616978" y="2073737"/>
                  <a:pt x="12610530" y="2060841"/>
                  <a:pt x="12597633" y="2060841"/>
                </a:cubicBezTo>
                <a:close/>
                <a:moveTo>
                  <a:pt x="11089791" y="2060841"/>
                </a:moveTo>
                <a:cubicBezTo>
                  <a:pt x="11057549" y="2067288"/>
                  <a:pt x="11025307" y="2060841"/>
                  <a:pt x="10994140" y="2080184"/>
                </a:cubicBezTo>
                <a:cubicBezTo>
                  <a:pt x="10968347" y="2099528"/>
                  <a:pt x="10942553" y="2112430"/>
                  <a:pt x="10910311" y="2118874"/>
                </a:cubicBezTo>
                <a:cubicBezTo>
                  <a:pt x="10942553" y="2138215"/>
                  <a:pt x="10974795" y="2118874"/>
                  <a:pt x="11000588" y="2099528"/>
                </a:cubicBezTo>
                <a:cubicBezTo>
                  <a:pt x="11031756" y="2086632"/>
                  <a:pt x="11057549" y="2093081"/>
                  <a:pt x="11089791" y="2093081"/>
                </a:cubicBezTo>
                <a:cubicBezTo>
                  <a:pt x="11089791" y="2080184"/>
                  <a:pt x="11089791" y="2073737"/>
                  <a:pt x="11089791" y="2060841"/>
                </a:cubicBezTo>
                <a:close/>
                <a:moveTo>
                  <a:pt x="14582825" y="2058905"/>
                </a:moveTo>
                <a:cubicBezTo>
                  <a:pt x="14582825" y="2098587"/>
                  <a:pt x="14564379" y="2091973"/>
                  <a:pt x="14545933" y="2091973"/>
                </a:cubicBezTo>
                <a:cubicBezTo>
                  <a:pt x="14545933" y="2052292"/>
                  <a:pt x="14570528" y="2058905"/>
                  <a:pt x="14582825" y="2058905"/>
                </a:cubicBezTo>
                <a:close/>
                <a:moveTo>
                  <a:pt x="16127910" y="2047554"/>
                </a:moveTo>
                <a:lnTo>
                  <a:pt x="16122178" y="2116971"/>
                </a:lnTo>
                <a:lnTo>
                  <a:pt x="16121348" y="2127023"/>
                </a:lnTo>
                <a:lnTo>
                  <a:pt x="16120838" y="2114693"/>
                </a:lnTo>
                <a:lnTo>
                  <a:pt x="16119708" y="2087288"/>
                </a:lnTo>
                <a:cubicBezTo>
                  <a:pt x="16121348" y="2074043"/>
                  <a:pt x="16124630" y="2060799"/>
                  <a:pt x="16127910" y="2047554"/>
                </a:cubicBezTo>
                <a:close/>
                <a:moveTo>
                  <a:pt x="12841596" y="2035049"/>
                </a:moveTo>
                <a:cubicBezTo>
                  <a:pt x="12841596" y="2054393"/>
                  <a:pt x="12854493" y="2060841"/>
                  <a:pt x="12859867" y="2060841"/>
                </a:cubicBezTo>
                <a:cubicBezTo>
                  <a:pt x="12859867" y="2041497"/>
                  <a:pt x="12854493" y="2035049"/>
                  <a:pt x="12841596" y="2035049"/>
                </a:cubicBezTo>
                <a:close/>
                <a:moveTo>
                  <a:pt x="11109136" y="2035049"/>
                </a:moveTo>
                <a:cubicBezTo>
                  <a:pt x="11109136" y="2054393"/>
                  <a:pt x="11115584" y="2060841"/>
                  <a:pt x="11128481" y="2060841"/>
                </a:cubicBezTo>
                <a:cubicBezTo>
                  <a:pt x="11128481" y="2041497"/>
                  <a:pt x="11122033" y="2035049"/>
                  <a:pt x="11109136" y="2035049"/>
                </a:cubicBezTo>
                <a:close/>
                <a:moveTo>
                  <a:pt x="14394263" y="2033332"/>
                </a:moveTo>
                <a:cubicBezTo>
                  <a:pt x="14407106" y="2033332"/>
                  <a:pt x="14419950" y="2033332"/>
                  <a:pt x="14426372" y="2033332"/>
                </a:cubicBezTo>
                <a:cubicBezTo>
                  <a:pt x="14426372" y="2051947"/>
                  <a:pt x="14426372" y="2070561"/>
                  <a:pt x="14426372" y="2089176"/>
                </a:cubicBezTo>
                <a:cubicBezTo>
                  <a:pt x="14419950" y="2089176"/>
                  <a:pt x="14407106" y="2089176"/>
                  <a:pt x="14394263" y="2089176"/>
                </a:cubicBezTo>
                <a:cubicBezTo>
                  <a:pt x="14394263" y="2070561"/>
                  <a:pt x="14394263" y="2051947"/>
                  <a:pt x="14394263" y="2033332"/>
                </a:cubicBezTo>
                <a:close/>
                <a:moveTo>
                  <a:pt x="19829744" y="2033331"/>
                </a:moveTo>
                <a:cubicBezTo>
                  <a:pt x="19829744" y="2053805"/>
                  <a:pt x="19823756" y="2060630"/>
                  <a:pt x="19811784" y="2060630"/>
                </a:cubicBezTo>
                <a:cubicBezTo>
                  <a:pt x="19811784" y="2040156"/>
                  <a:pt x="19817772" y="2033331"/>
                  <a:pt x="19829744" y="2033331"/>
                </a:cubicBezTo>
                <a:close/>
                <a:moveTo>
                  <a:pt x="11178456" y="2031019"/>
                </a:moveTo>
                <a:cubicBezTo>
                  <a:pt x="11167171" y="2030213"/>
                  <a:pt x="11154275" y="2035049"/>
                  <a:pt x="11147826" y="2035049"/>
                </a:cubicBezTo>
                <a:cubicBezTo>
                  <a:pt x="11147826" y="2080184"/>
                  <a:pt x="11186516" y="2060841"/>
                  <a:pt x="11199413" y="2060841"/>
                </a:cubicBezTo>
                <a:cubicBezTo>
                  <a:pt x="11199413" y="2038273"/>
                  <a:pt x="11189741" y="2031825"/>
                  <a:pt x="11178456" y="2031019"/>
                </a:cubicBezTo>
                <a:close/>
                <a:moveTo>
                  <a:pt x="16039142" y="2016016"/>
                </a:moveTo>
                <a:cubicBezTo>
                  <a:pt x="16058294" y="2016016"/>
                  <a:pt x="16071062" y="2035168"/>
                  <a:pt x="16071062" y="2060704"/>
                </a:cubicBezTo>
                <a:cubicBezTo>
                  <a:pt x="16051910" y="2060704"/>
                  <a:pt x="16032758" y="2060704"/>
                  <a:pt x="16019990" y="2060704"/>
                </a:cubicBezTo>
                <a:cubicBezTo>
                  <a:pt x="16019990" y="2041552"/>
                  <a:pt x="16026374" y="2009632"/>
                  <a:pt x="16039142" y="2016016"/>
                </a:cubicBezTo>
                <a:close/>
                <a:moveTo>
                  <a:pt x="16166922" y="2000155"/>
                </a:moveTo>
                <a:cubicBezTo>
                  <a:pt x="16178896" y="2000155"/>
                  <a:pt x="16184884" y="2012997"/>
                  <a:pt x="16184884" y="2032260"/>
                </a:cubicBezTo>
                <a:cubicBezTo>
                  <a:pt x="16172908" y="2032260"/>
                  <a:pt x="16166922" y="2019418"/>
                  <a:pt x="16166922" y="2000155"/>
                </a:cubicBezTo>
                <a:close/>
                <a:moveTo>
                  <a:pt x="14299466" y="2000155"/>
                </a:moveTo>
                <a:cubicBezTo>
                  <a:pt x="14312439" y="2000155"/>
                  <a:pt x="14317428" y="2012997"/>
                  <a:pt x="14317428" y="2032260"/>
                </a:cubicBezTo>
                <a:cubicBezTo>
                  <a:pt x="14306451" y="2032260"/>
                  <a:pt x="14299466" y="2019418"/>
                  <a:pt x="14299466" y="2000155"/>
                </a:cubicBezTo>
                <a:close/>
                <a:moveTo>
                  <a:pt x="12188884" y="2000155"/>
                </a:moveTo>
                <a:cubicBezTo>
                  <a:pt x="12195313" y="2019505"/>
                  <a:pt x="12201743" y="2032405"/>
                  <a:pt x="12208172" y="2045305"/>
                </a:cubicBezTo>
                <a:cubicBezTo>
                  <a:pt x="12182454" y="2064655"/>
                  <a:pt x="12098871" y="2103355"/>
                  <a:pt x="12092441" y="2038855"/>
                </a:cubicBezTo>
                <a:cubicBezTo>
                  <a:pt x="12086012" y="2013055"/>
                  <a:pt x="12176025" y="2006605"/>
                  <a:pt x="12188884" y="2000155"/>
                </a:cubicBezTo>
                <a:close/>
                <a:moveTo>
                  <a:pt x="18451476" y="2000154"/>
                </a:moveTo>
                <a:cubicBezTo>
                  <a:pt x="18463448" y="2000154"/>
                  <a:pt x="18469436" y="2006575"/>
                  <a:pt x="18469436" y="2032260"/>
                </a:cubicBezTo>
                <a:cubicBezTo>
                  <a:pt x="18457464" y="2032260"/>
                  <a:pt x="18451476" y="2019417"/>
                  <a:pt x="18451476" y="2000154"/>
                </a:cubicBezTo>
                <a:close/>
                <a:moveTo>
                  <a:pt x="13031555" y="1999585"/>
                </a:moveTo>
                <a:cubicBezTo>
                  <a:pt x="13019464" y="1997973"/>
                  <a:pt x="13004955" y="2002809"/>
                  <a:pt x="12995282" y="2002809"/>
                </a:cubicBezTo>
                <a:cubicBezTo>
                  <a:pt x="12995282" y="2047945"/>
                  <a:pt x="13033973" y="2035049"/>
                  <a:pt x="13053318" y="2035049"/>
                </a:cubicBezTo>
                <a:cubicBezTo>
                  <a:pt x="13053318" y="2009257"/>
                  <a:pt x="13043646" y="2001197"/>
                  <a:pt x="13031555" y="1999585"/>
                </a:cubicBezTo>
                <a:close/>
                <a:moveTo>
                  <a:pt x="11286197" y="1997167"/>
                </a:moveTo>
                <a:cubicBezTo>
                  <a:pt x="11270882" y="1996361"/>
                  <a:pt x="11253149" y="2002809"/>
                  <a:pt x="11243477" y="2002809"/>
                </a:cubicBezTo>
                <a:cubicBezTo>
                  <a:pt x="11243477" y="2060841"/>
                  <a:pt x="11295064" y="2035049"/>
                  <a:pt x="11314409" y="2035049"/>
                </a:cubicBezTo>
                <a:cubicBezTo>
                  <a:pt x="11314409" y="2006033"/>
                  <a:pt x="11301512" y="1997973"/>
                  <a:pt x="11286197" y="1997167"/>
                </a:cubicBezTo>
                <a:close/>
                <a:moveTo>
                  <a:pt x="14236957" y="1995551"/>
                </a:moveTo>
                <a:cubicBezTo>
                  <a:pt x="14254341" y="1995551"/>
                  <a:pt x="14274209" y="2003497"/>
                  <a:pt x="14284143" y="2003497"/>
                </a:cubicBezTo>
                <a:cubicBezTo>
                  <a:pt x="14284143" y="2060707"/>
                  <a:pt x="14224539" y="2035280"/>
                  <a:pt x="14204671" y="2035280"/>
                </a:cubicBezTo>
                <a:cubicBezTo>
                  <a:pt x="14204671" y="2003497"/>
                  <a:pt x="14219572" y="1995551"/>
                  <a:pt x="14236957" y="1995551"/>
                </a:cubicBezTo>
                <a:close/>
                <a:moveTo>
                  <a:pt x="13735437" y="1971717"/>
                </a:moveTo>
                <a:cubicBezTo>
                  <a:pt x="13819236" y="1971717"/>
                  <a:pt x="13896588" y="1971717"/>
                  <a:pt x="13979312" y="1971717"/>
                </a:cubicBezTo>
                <a:cubicBezTo>
                  <a:pt x="13979312" y="2004218"/>
                  <a:pt x="13921298" y="2017219"/>
                  <a:pt x="13947082" y="2056220"/>
                </a:cubicBezTo>
                <a:cubicBezTo>
                  <a:pt x="13966420" y="2101721"/>
                  <a:pt x="14024434" y="2062720"/>
                  <a:pt x="14056665" y="2062720"/>
                </a:cubicBezTo>
                <a:cubicBezTo>
                  <a:pt x="14056665" y="2082221"/>
                  <a:pt x="14056665" y="2108222"/>
                  <a:pt x="14056665" y="2127722"/>
                </a:cubicBezTo>
                <a:cubicBezTo>
                  <a:pt x="14030880" y="2121222"/>
                  <a:pt x="14005096" y="2114722"/>
                  <a:pt x="13979312" y="2108222"/>
                </a:cubicBezTo>
                <a:cubicBezTo>
                  <a:pt x="13998650" y="2140723"/>
                  <a:pt x="14056665" y="2127722"/>
                  <a:pt x="14056665" y="2185141"/>
                </a:cubicBezTo>
                <a:cubicBezTo>
                  <a:pt x="14011542" y="2185141"/>
                  <a:pt x="13966420" y="2185141"/>
                  <a:pt x="13927744" y="2185141"/>
                </a:cubicBezTo>
                <a:cubicBezTo>
                  <a:pt x="13903034" y="2191641"/>
                  <a:pt x="13883696" y="2198141"/>
                  <a:pt x="13864358" y="2191641"/>
                </a:cubicBezTo>
                <a:cubicBezTo>
                  <a:pt x="13832128" y="2178641"/>
                  <a:pt x="13857912" y="2159139"/>
                  <a:pt x="13877250" y="2153723"/>
                </a:cubicBezTo>
                <a:cubicBezTo>
                  <a:pt x="13896588" y="2146140"/>
                  <a:pt x="13914852" y="2146140"/>
                  <a:pt x="13927744" y="2114722"/>
                </a:cubicBezTo>
                <a:cubicBezTo>
                  <a:pt x="13934190" y="2088721"/>
                  <a:pt x="13934190" y="2030219"/>
                  <a:pt x="13914852" y="2010719"/>
                </a:cubicBezTo>
                <a:cubicBezTo>
                  <a:pt x="13903034" y="1984718"/>
                  <a:pt x="13857912" y="2004218"/>
                  <a:pt x="13838574" y="2004218"/>
                </a:cubicBezTo>
                <a:cubicBezTo>
                  <a:pt x="13812789" y="2010719"/>
                  <a:pt x="13735437" y="2030219"/>
                  <a:pt x="13735437" y="1971717"/>
                </a:cubicBezTo>
                <a:close/>
                <a:moveTo>
                  <a:pt x="14019822" y="1971714"/>
                </a:moveTo>
                <a:cubicBezTo>
                  <a:pt x="14032119" y="1971714"/>
                  <a:pt x="14044417" y="1971714"/>
                  <a:pt x="14056714" y="1971714"/>
                </a:cubicBezTo>
                <a:cubicBezTo>
                  <a:pt x="14056714" y="1991295"/>
                  <a:pt x="14056714" y="2010876"/>
                  <a:pt x="14056714" y="2036984"/>
                </a:cubicBezTo>
                <a:cubicBezTo>
                  <a:pt x="14044417" y="2036984"/>
                  <a:pt x="14032119" y="2036984"/>
                  <a:pt x="14019822" y="2036984"/>
                </a:cubicBezTo>
                <a:cubicBezTo>
                  <a:pt x="14019822" y="2010876"/>
                  <a:pt x="14019822" y="1991295"/>
                  <a:pt x="14019822" y="1971714"/>
                </a:cubicBezTo>
                <a:close/>
                <a:moveTo>
                  <a:pt x="16619262" y="1970570"/>
                </a:moveTo>
                <a:cubicBezTo>
                  <a:pt x="16619262" y="2002809"/>
                  <a:pt x="16638608" y="2002809"/>
                  <a:pt x="16657954" y="2002809"/>
                </a:cubicBezTo>
                <a:cubicBezTo>
                  <a:pt x="16657954" y="1964122"/>
                  <a:pt x="16632160" y="1970570"/>
                  <a:pt x="16619262" y="1970570"/>
                </a:cubicBezTo>
                <a:close/>
                <a:moveTo>
                  <a:pt x="11333754" y="1970570"/>
                </a:moveTo>
                <a:cubicBezTo>
                  <a:pt x="11333754" y="1989913"/>
                  <a:pt x="11333754" y="2009257"/>
                  <a:pt x="11333754" y="2035049"/>
                </a:cubicBezTo>
                <a:cubicBezTo>
                  <a:pt x="11353099" y="2022153"/>
                  <a:pt x="11391789" y="2015705"/>
                  <a:pt x="11391789" y="1970570"/>
                </a:cubicBezTo>
                <a:cubicBezTo>
                  <a:pt x="11372444" y="1970570"/>
                  <a:pt x="11353099" y="1970570"/>
                  <a:pt x="11333754" y="1970570"/>
                </a:cubicBezTo>
                <a:close/>
                <a:moveTo>
                  <a:pt x="18202116" y="1969073"/>
                </a:moveTo>
                <a:cubicBezTo>
                  <a:pt x="18213700" y="1970705"/>
                  <a:pt x="18222916" y="1978864"/>
                  <a:pt x="18222916" y="2004972"/>
                </a:cubicBezTo>
                <a:cubicBezTo>
                  <a:pt x="18205012" y="2004972"/>
                  <a:pt x="18167092" y="2018026"/>
                  <a:pt x="18167092" y="1972337"/>
                </a:cubicBezTo>
                <a:cubicBezTo>
                  <a:pt x="18176572" y="1972337"/>
                  <a:pt x="18190528" y="1967441"/>
                  <a:pt x="18202116" y="1969073"/>
                </a:cubicBezTo>
                <a:close/>
                <a:moveTo>
                  <a:pt x="11696783" y="1960705"/>
                </a:moveTo>
                <a:cubicBezTo>
                  <a:pt x="11700195" y="1960705"/>
                  <a:pt x="11703608" y="1963916"/>
                  <a:pt x="11710433" y="1970338"/>
                </a:cubicBezTo>
                <a:cubicBezTo>
                  <a:pt x="11703608" y="1970338"/>
                  <a:pt x="11703608" y="1976760"/>
                  <a:pt x="11696783" y="1989603"/>
                </a:cubicBezTo>
                <a:cubicBezTo>
                  <a:pt x="11696783" y="1983182"/>
                  <a:pt x="11689958" y="1976760"/>
                  <a:pt x="11683133" y="1970338"/>
                </a:cubicBezTo>
                <a:cubicBezTo>
                  <a:pt x="11689958" y="1963916"/>
                  <a:pt x="11693370" y="1960705"/>
                  <a:pt x="11696783" y="1960705"/>
                </a:cubicBezTo>
                <a:close/>
                <a:moveTo>
                  <a:pt x="12365153" y="1943012"/>
                </a:moveTo>
                <a:cubicBezTo>
                  <a:pt x="12366650" y="1944592"/>
                  <a:pt x="12368146" y="1949069"/>
                  <a:pt x="12374134" y="1951702"/>
                </a:cubicBezTo>
                <a:cubicBezTo>
                  <a:pt x="12368147" y="1951702"/>
                  <a:pt x="12362159" y="1951702"/>
                  <a:pt x="12356172" y="1951702"/>
                </a:cubicBezTo>
                <a:cubicBezTo>
                  <a:pt x="12362159" y="1942749"/>
                  <a:pt x="12363656" y="1941432"/>
                  <a:pt x="12365153" y="1943012"/>
                </a:cubicBezTo>
                <a:close/>
                <a:moveTo>
                  <a:pt x="13318343" y="1938535"/>
                </a:moveTo>
                <a:cubicBezTo>
                  <a:pt x="13331570" y="1951589"/>
                  <a:pt x="13351411" y="1958116"/>
                  <a:pt x="13364638" y="1971170"/>
                </a:cubicBezTo>
                <a:cubicBezTo>
                  <a:pt x="13351411" y="1977697"/>
                  <a:pt x="13331570" y="1990751"/>
                  <a:pt x="13318343" y="2003805"/>
                </a:cubicBezTo>
                <a:cubicBezTo>
                  <a:pt x="13318343" y="1984224"/>
                  <a:pt x="13318343" y="1958116"/>
                  <a:pt x="13318343" y="1938535"/>
                </a:cubicBezTo>
                <a:close/>
                <a:moveTo>
                  <a:pt x="12421964" y="1938535"/>
                </a:moveTo>
                <a:cubicBezTo>
                  <a:pt x="12428789" y="1964643"/>
                  <a:pt x="12428789" y="1984224"/>
                  <a:pt x="12435614" y="2003805"/>
                </a:cubicBezTo>
                <a:cubicBezTo>
                  <a:pt x="12415139" y="2003805"/>
                  <a:pt x="12408314" y="1964643"/>
                  <a:pt x="12421964" y="1938535"/>
                </a:cubicBezTo>
                <a:close/>
                <a:moveTo>
                  <a:pt x="18110216" y="1938534"/>
                </a:moveTo>
                <a:cubicBezTo>
                  <a:pt x="18122192" y="1938534"/>
                  <a:pt x="18128180" y="1946026"/>
                  <a:pt x="18128180" y="1970643"/>
                </a:cubicBezTo>
                <a:cubicBezTo>
                  <a:pt x="18116204" y="1970643"/>
                  <a:pt x="18110216" y="1964221"/>
                  <a:pt x="18110216" y="1938534"/>
                </a:cubicBezTo>
                <a:close/>
                <a:moveTo>
                  <a:pt x="12383475" y="1938533"/>
                </a:moveTo>
                <a:cubicBezTo>
                  <a:pt x="12356175" y="1984828"/>
                  <a:pt x="12383475" y="1938533"/>
                  <a:pt x="12383475" y="1938533"/>
                </a:cubicBezTo>
                <a:close/>
                <a:moveTo>
                  <a:pt x="16540538" y="1935509"/>
                </a:moveTo>
                <a:cubicBezTo>
                  <a:pt x="16528448" y="1933763"/>
                  <a:pt x="16513940" y="1938330"/>
                  <a:pt x="16504266" y="1938330"/>
                </a:cubicBezTo>
                <a:cubicBezTo>
                  <a:pt x="16504266" y="1989913"/>
                  <a:pt x="16542958" y="1970570"/>
                  <a:pt x="16562302" y="1970570"/>
                </a:cubicBezTo>
                <a:cubicBezTo>
                  <a:pt x="16562302" y="1945315"/>
                  <a:pt x="16552630" y="1937255"/>
                  <a:pt x="16540538" y="1935509"/>
                </a:cubicBezTo>
                <a:close/>
                <a:moveTo>
                  <a:pt x="13512141" y="1934663"/>
                </a:moveTo>
                <a:cubicBezTo>
                  <a:pt x="13527677" y="1935620"/>
                  <a:pt x="13540053" y="1943823"/>
                  <a:pt x="13540053" y="1972809"/>
                </a:cubicBezTo>
                <a:cubicBezTo>
                  <a:pt x="13521094" y="1972809"/>
                  <a:pt x="13465271" y="1999059"/>
                  <a:pt x="13465271" y="1939995"/>
                </a:cubicBezTo>
                <a:cubicBezTo>
                  <a:pt x="13477910" y="1939995"/>
                  <a:pt x="13496605" y="1933706"/>
                  <a:pt x="13512141" y="1934663"/>
                </a:cubicBezTo>
                <a:close/>
                <a:moveTo>
                  <a:pt x="17463408" y="1927584"/>
                </a:moveTo>
                <a:lnTo>
                  <a:pt x="17462720" y="1930268"/>
                </a:lnTo>
                <a:cubicBezTo>
                  <a:pt x="17461692" y="1934257"/>
                  <a:pt x="17460872" y="1937447"/>
                  <a:pt x="17460872" y="1937447"/>
                </a:cubicBezTo>
                <a:close/>
                <a:moveTo>
                  <a:pt x="11635483" y="1919987"/>
                </a:moveTo>
                <a:lnTo>
                  <a:pt x="11632840" y="1930269"/>
                </a:lnTo>
                <a:cubicBezTo>
                  <a:pt x="11631814" y="1934257"/>
                  <a:pt x="11630994" y="1937447"/>
                  <a:pt x="11630994" y="1937447"/>
                </a:cubicBezTo>
                <a:cubicBezTo>
                  <a:pt x="11632635" y="1931066"/>
                  <a:pt x="11633865" y="1926280"/>
                  <a:pt x="11634762" y="1922791"/>
                </a:cubicBezTo>
                <a:close/>
                <a:moveTo>
                  <a:pt x="12375132" y="1919572"/>
                </a:moveTo>
                <a:cubicBezTo>
                  <a:pt x="12387429" y="1919572"/>
                  <a:pt x="12399727" y="1919572"/>
                  <a:pt x="12412024" y="1919572"/>
                </a:cubicBezTo>
                <a:cubicBezTo>
                  <a:pt x="12405876" y="1925892"/>
                  <a:pt x="12405876" y="1932212"/>
                  <a:pt x="12405876" y="1937479"/>
                </a:cubicBezTo>
                <a:cubicBezTo>
                  <a:pt x="12393578" y="1937479"/>
                  <a:pt x="12381281" y="1932212"/>
                  <a:pt x="12375132" y="1919572"/>
                </a:cubicBezTo>
                <a:close/>
                <a:moveTo>
                  <a:pt x="11526130" y="1913613"/>
                </a:moveTo>
                <a:cubicBezTo>
                  <a:pt x="11506785" y="1920063"/>
                  <a:pt x="11430479" y="1932957"/>
                  <a:pt x="11448750" y="1989913"/>
                </a:cubicBezTo>
                <a:cubicBezTo>
                  <a:pt x="11461646" y="1938330"/>
                  <a:pt x="11506785" y="1970570"/>
                  <a:pt x="11526130" y="1970570"/>
                </a:cubicBezTo>
                <a:cubicBezTo>
                  <a:pt x="11526130" y="1951226"/>
                  <a:pt x="11526130" y="1932957"/>
                  <a:pt x="11526130" y="1913613"/>
                </a:cubicBezTo>
                <a:close/>
                <a:moveTo>
                  <a:pt x="17427460" y="1907166"/>
                </a:moveTo>
                <a:cubicBezTo>
                  <a:pt x="17427460" y="1945853"/>
                  <a:pt x="17453252" y="1945853"/>
                  <a:pt x="17466152" y="1951226"/>
                </a:cubicBezTo>
                <a:cubicBezTo>
                  <a:pt x="17472600" y="1943435"/>
                  <a:pt x="17474212" y="1937189"/>
                  <a:pt x="17472800" y="1932101"/>
                </a:cubicBezTo>
                <a:lnTo>
                  <a:pt x="17464508" y="1923313"/>
                </a:lnTo>
                <a:lnTo>
                  <a:pt x="17461312" y="1919928"/>
                </a:lnTo>
                <a:cubicBezTo>
                  <a:pt x="17450028" y="1913614"/>
                  <a:pt x="17433908" y="1910390"/>
                  <a:pt x="17427460" y="1907166"/>
                </a:cubicBezTo>
                <a:close/>
                <a:moveTo>
                  <a:pt x="13639647" y="1905357"/>
                </a:moveTo>
                <a:cubicBezTo>
                  <a:pt x="13639647" y="1925263"/>
                  <a:pt x="13633660" y="1937427"/>
                  <a:pt x="13621685" y="1937427"/>
                </a:cubicBezTo>
                <a:cubicBezTo>
                  <a:pt x="13621685" y="1918627"/>
                  <a:pt x="13627672" y="1905357"/>
                  <a:pt x="13639647" y="1905357"/>
                </a:cubicBezTo>
                <a:close/>
                <a:moveTo>
                  <a:pt x="12468929" y="1905357"/>
                </a:moveTo>
                <a:cubicBezTo>
                  <a:pt x="12468929" y="1931898"/>
                  <a:pt x="12462942" y="1937427"/>
                  <a:pt x="12450967" y="1937427"/>
                </a:cubicBezTo>
                <a:cubicBezTo>
                  <a:pt x="12450967" y="1918627"/>
                  <a:pt x="12457952" y="1905357"/>
                  <a:pt x="12468929" y="1905357"/>
                </a:cubicBezTo>
                <a:close/>
                <a:moveTo>
                  <a:pt x="16455904" y="1901389"/>
                </a:moveTo>
                <a:cubicBezTo>
                  <a:pt x="16439782" y="1900718"/>
                  <a:pt x="16420438" y="1907166"/>
                  <a:pt x="16407542" y="1907166"/>
                </a:cubicBezTo>
                <a:cubicBezTo>
                  <a:pt x="16407542" y="1970570"/>
                  <a:pt x="16465578" y="1938330"/>
                  <a:pt x="16484922" y="1938330"/>
                </a:cubicBezTo>
                <a:cubicBezTo>
                  <a:pt x="16484922" y="1909852"/>
                  <a:pt x="16472024" y="1902061"/>
                  <a:pt x="16455904" y="1901389"/>
                </a:cubicBezTo>
                <a:close/>
                <a:moveTo>
                  <a:pt x="11958362" y="1872181"/>
                </a:moveTo>
                <a:cubicBezTo>
                  <a:pt x="11958362" y="1910960"/>
                  <a:pt x="11971187" y="1935736"/>
                  <a:pt x="11939124" y="1943277"/>
                </a:cubicBezTo>
                <a:cubicBezTo>
                  <a:pt x="11919887" y="1943277"/>
                  <a:pt x="11926299" y="1974516"/>
                  <a:pt x="11926299" y="2000369"/>
                </a:cubicBezTo>
                <a:cubicBezTo>
                  <a:pt x="11900649" y="1974516"/>
                  <a:pt x="11868586" y="1955126"/>
                  <a:pt x="11844005" y="1980979"/>
                </a:cubicBezTo>
                <a:cubicBezTo>
                  <a:pt x="11824767" y="1993906"/>
                  <a:pt x="11799117" y="2013295"/>
                  <a:pt x="11773467" y="2013295"/>
                </a:cubicBezTo>
                <a:cubicBezTo>
                  <a:pt x="11779879" y="2000369"/>
                  <a:pt x="11786292" y="1987443"/>
                  <a:pt x="11792704" y="1980979"/>
                </a:cubicBezTo>
                <a:cubicBezTo>
                  <a:pt x="11779879" y="1974516"/>
                  <a:pt x="11767054" y="1968052"/>
                  <a:pt x="11754229" y="1968052"/>
                </a:cubicBezTo>
                <a:cubicBezTo>
                  <a:pt x="11754229" y="1904497"/>
                  <a:pt x="11792704" y="1898034"/>
                  <a:pt x="11824767" y="1898034"/>
                </a:cubicBezTo>
                <a:cubicBezTo>
                  <a:pt x="11868586" y="1885107"/>
                  <a:pt x="11913474" y="1878644"/>
                  <a:pt x="11958362" y="1872181"/>
                </a:cubicBezTo>
                <a:close/>
                <a:moveTo>
                  <a:pt x="16363748" y="1869283"/>
                </a:moveTo>
                <a:cubicBezTo>
                  <a:pt x="16347090" y="1868478"/>
                  <a:pt x="16328012" y="1874926"/>
                  <a:pt x="16318338" y="1874926"/>
                </a:cubicBezTo>
                <a:cubicBezTo>
                  <a:pt x="16318338" y="1938330"/>
                  <a:pt x="16368852" y="1907166"/>
                  <a:pt x="16394646" y="1907166"/>
                </a:cubicBezTo>
                <a:cubicBezTo>
                  <a:pt x="16394646" y="1878155"/>
                  <a:pt x="16380406" y="1870090"/>
                  <a:pt x="16363748" y="1869283"/>
                </a:cubicBezTo>
                <a:close/>
                <a:moveTo>
                  <a:pt x="19033468" y="1848478"/>
                </a:moveTo>
                <a:cubicBezTo>
                  <a:pt x="19033468" y="1868953"/>
                  <a:pt x="19027480" y="1875778"/>
                  <a:pt x="19015508" y="1875778"/>
                </a:cubicBezTo>
                <a:cubicBezTo>
                  <a:pt x="19015508" y="1855303"/>
                  <a:pt x="19021492" y="1848478"/>
                  <a:pt x="19033468" y="1848478"/>
                </a:cubicBezTo>
                <a:close/>
                <a:moveTo>
                  <a:pt x="12029867" y="1846457"/>
                </a:moveTo>
                <a:cubicBezTo>
                  <a:pt x="12058053" y="1851076"/>
                  <a:pt x="12093100" y="1881955"/>
                  <a:pt x="12113368" y="1890055"/>
                </a:cubicBezTo>
                <a:cubicBezTo>
                  <a:pt x="12067967" y="1890055"/>
                  <a:pt x="12030132" y="1883575"/>
                  <a:pt x="11991217" y="1877096"/>
                </a:cubicBezTo>
                <a:cubicBezTo>
                  <a:pt x="11998514" y="1850367"/>
                  <a:pt x="12012955" y="1843685"/>
                  <a:pt x="12029867" y="1846457"/>
                </a:cubicBezTo>
                <a:close/>
                <a:moveTo>
                  <a:pt x="16267558" y="1842686"/>
                </a:moveTo>
                <a:cubicBezTo>
                  <a:pt x="16250632" y="1842686"/>
                  <a:pt x="16231286" y="1849134"/>
                  <a:pt x="16221614" y="1849134"/>
                </a:cubicBezTo>
                <a:cubicBezTo>
                  <a:pt x="16221614" y="1907166"/>
                  <a:pt x="16279650" y="1874926"/>
                  <a:pt x="16298994" y="1874926"/>
                </a:cubicBezTo>
                <a:cubicBezTo>
                  <a:pt x="16298994" y="1849134"/>
                  <a:pt x="16284484" y="1842686"/>
                  <a:pt x="16267558" y="1842686"/>
                </a:cubicBezTo>
                <a:close/>
                <a:moveTo>
                  <a:pt x="12897459" y="1819784"/>
                </a:moveTo>
                <a:cubicBezTo>
                  <a:pt x="12908296" y="1815173"/>
                  <a:pt x="12919133" y="1824396"/>
                  <a:pt x="12919133" y="1847453"/>
                </a:cubicBezTo>
                <a:cubicBezTo>
                  <a:pt x="12906289" y="1841304"/>
                  <a:pt x="12893446" y="1835156"/>
                  <a:pt x="12887024" y="1829007"/>
                </a:cubicBezTo>
                <a:cubicBezTo>
                  <a:pt x="12890235" y="1824396"/>
                  <a:pt x="12893847" y="1821321"/>
                  <a:pt x="12897459" y="1819784"/>
                </a:cubicBezTo>
                <a:close/>
                <a:moveTo>
                  <a:pt x="16163578" y="1816895"/>
                </a:moveTo>
                <a:cubicBezTo>
                  <a:pt x="16163578" y="1849134"/>
                  <a:pt x="16189372" y="1849134"/>
                  <a:pt x="16202270" y="1849134"/>
                </a:cubicBezTo>
                <a:cubicBezTo>
                  <a:pt x="16202270" y="1810447"/>
                  <a:pt x="16182924" y="1816895"/>
                  <a:pt x="16163578" y="1816895"/>
                </a:cubicBezTo>
                <a:close/>
                <a:moveTo>
                  <a:pt x="16125962" y="1816895"/>
                </a:moveTo>
                <a:cubicBezTo>
                  <a:pt x="16125962" y="1836238"/>
                  <a:pt x="16132412" y="1849134"/>
                  <a:pt x="16145308" y="1849134"/>
                </a:cubicBezTo>
                <a:cubicBezTo>
                  <a:pt x="16145308" y="1829790"/>
                  <a:pt x="16138860" y="1816895"/>
                  <a:pt x="16125962" y="1816895"/>
                </a:cubicBezTo>
                <a:close/>
                <a:moveTo>
                  <a:pt x="18976520" y="1816710"/>
                </a:moveTo>
                <a:cubicBezTo>
                  <a:pt x="18976520" y="1847453"/>
                  <a:pt x="18957252" y="1847453"/>
                  <a:pt x="18944412" y="1847453"/>
                </a:cubicBezTo>
                <a:cubicBezTo>
                  <a:pt x="18944412" y="1810561"/>
                  <a:pt x="18963676" y="1816710"/>
                  <a:pt x="18976520" y="1816710"/>
                </a:cubicBezTo>
                <a:close/>
                <a:moveTo>
                  <a:pt x="18039120" y="1815299"/>
                </a:moveTo>
                <a:cubicBezTo>
                  <a:pt x="18052244" y="1815299"/>
                  <a:pt x="18052244" y="1828142"/>
                  <a:pt x="18052244" y="1847407"/>
                </a:cubicBezTo>
                <a:cubicBezTo>
                  <a:pt x="18039120" y="1847407"/>
                  <a:pt x="18039120" y="1834564"/>
                  <a:pt x="18039120" y="1815299"/>
                </a:cubicBezTo>
                <a:close/>
                <a:moveTo>
                  <a:pt x="17792656" y="1815299"/>
                </a:moveTo>
                <a:cubicBezTo>
                  <a:pt x="17805296" y="1815299"/>
                  <a:pt x="17810560" y="1828143"/>
                  <a:pt x="17810560" y="1847408"/>
                </a:cubicBezTo>
                <a:cubicBezTo>
                  <a:pt x="17798976" y="1847408"/>
                  <a:pt x="17792656" y="1834564"/>
                  <a:pt x="17792656" y="1815299"/>
                </a:cubicBezTo>
                <a:close/>
                <a:moveTo>
                  <a:pt x="12468929" y="1815299"/>
                </a:moveTo>
                <a:cubicBezTo>
                  <a:pt x="12468929" y="1834565"/>
                  <a:pt x="12462942" y="1847408"/>
                  <a:pt x="12450967" y="1847408"/>
                </a:cubicBezTo>
                <a:cubicBezTo>
                  <a:pt x="12450967" y="1828143"/>
                  <a:pt x="12457952" y="1815299"/>
                  <a:pt x="12468929" y="1815299"/>
                </a:cubicBezTo>
                <a:close/>
                <a:moveTo>
                  <a:pt x="12866517" y="1813923"/>
                </a:moveTo>
                <a:cubicBezTo>
                  <a:pt x="12872738" y="1812643"/>
                  <a:pt x="12873331" y="1822881"/>
                  <a:pt x="12863851" y="1833118"/>
                </a:cubicBezTo>
                <a:cubicBezTo>
                  <a:pt x="12863851" y="1829705"/>
                  <a:pt x="12863851" y="1827999"/>
                  <a:pt x="12863193" y="1826293"/>
                </a:cubicBezTo>
                <a:lnTo>
                  <a:pt x="12861645" y="1824001"/>
                </a:lnTo>
                <a:lnTo>
                  <a:pt x="12862144" y="1828427"/>
                </a:lnTo>
                <a:cubicBezTo>
                  <a:pt x="12849107" y="1828427"/>
                  <a:pt x="12849107" y="1828427"/>
                  <a:pt x="12856218" y="1815299"/>
                </a:cubicBezTo>
                <a:lnTo>
                  <a:pt x="12859182" y="1819051"/>
                </a:lnTo>
                <a:close/>
                <a:moveTo>
                  <a:pt x="18908284" y="1787523"/>
                </a:moveTo>
                <a:cubicBezTo>
                  <a:pt x="18916740" y="1790829"/>
                  <a:pt x="18924424" y="1802403"/>
                  <a:pt x="18924424" y="1818937"/>
                </a:cubicBezTo>
                <a:cubicBezTo>
                  <a:pt x="18912128" y="1812323"/>
                  <a:pt x="18899832" y="1812323"/>
                  <a:pt x="18887532" y="1805710"/>
                </a:cubicBezTo>
                <a:cubicBezTo>
                  <a:pt x="18890608" y="1789176"/>
                  <a:pt x="18899828" y="1784216"/>
                  <a:pt x="18908284" y="1787523"/>
                </a:cubicBezTo>
                <a:close/>
                <a:moveTo>
                  <a:pt x="16055030" y="1784655"/>
                </a:moveTo>
                <a:cubicBezTo>
                  <a:pt x="16055030" y="1816895"/>
                  <a:pt x="16074376" y="1816895"/>
                  <a:pt x="16087274" y="1816895"/>
                </a:cubicBezTo>
                <a:cubicBezTo>
                  <a:pt x="16087274" y="1778207"/>
                  <a:pt x="16067928" y="1784655"/>
                  <a:pt x="16055030" y="1784655"/>
                </a:cubicBezTo>
                <a:close/>
                <a:moveTo>
                  <a:pt x="19450568" y="1782119"/>
                </a:moveTo>
                <a:cubicBezTo>
                  <a:pt x="19450568" y="1801382"/>
                  <a:pt x="19444580" y="1814225"/>
                  <a:pt x="19432604" y="1814225"/>
                </a:cubicBezTo>
                <a:cubicBezTo>
                  <a:pt x="19432604" y="1794961"/>
                  <a:pt x="19438592" y="1782119"/>
                  <a:pt x="19450568" y="1782119"/>
                </a:cubicBezTo>
                <a:close/>
                <a:moveTo>
                  <a:pt x="13695273" y="1778260"/>
                </a:moveTo>
                <a:cubicBezTo>
                  <a:pt x="13697518" y="1779063"/>
                  <a:pt x="13698765" y="1782274"/>
                  <a:pt x="13701260" y="1785484"/>
                </a:cubicBezTo>
                <a:cubicBezTo>
                  <a:pt x="13701260" y="1785484"/>
                  <a:pt x="13696271" y="1791905"/>
                  <a:pt x="13696271" y="1804748"/>
                </a:cubicBezTo>
                <a:cubicBezTo>
                  <a:pt x="13690283" y="1798327"/>
                  <a:pt x="13690283" y="1791905"/>
                  <a:pt x="13683298" y="1785484"/>
                </a:cubicBezTo>
                <a:cubicBezTo>
                  <a:pt x="13689784" y="1779063"/>
                  <a:pt x="13693028" y="1777458"/>
                  <a:pt x="13695273" y="1778260"/>
                </a:cubicBezTo>
                <a:close/>
                <a:moveTo>
                  <a:pt x="15920690" y="1758863"/>
                </a:moveTo>
                <a:cubicBezTo>
                  <a:pt x="15920690" y="1778207"/>
                  <a:pt x="15927138" y="1784655"/>
                  <a:pt x="15940034" y="1784655"/>
                </a:cubicBezTo>
                <a:cubicBezTo>
                  <a:pt x="15940034" y="1765311"/>
                  <a:pt x="15933586" y="1758863"/>
                  <a:pt x="15920690" y="1758863"/>
                </a:cubicBezTo>
                <a:close/>
                <a:moveTo>
                  <a:pt x="17674160" y="1758421"/>
                </a:moveTo>
                <a:cubicBezTo>
                  <a:pt x="17687812" y="1758421"/>
                  <a:pt x="17701460" y="1765245"/>
                  <a:pt x="17701460" y="1785720"/>
                </a:cubicBezTo>
                <a:cubicBezTo>
                  <a:pt x="17687812" y="1785720"/>
                  <a:pt x="17674160" y="1778895"/>
                  <a:pt x="17674160" y="1758421"/>
                </a:cubicBezTo>
                <a:close/>
                <a:moveTo>
                  <a:pt x="18855804" y="1757267"/>
                </a:moveTo>
                <a:cubicBezTo>
                  <a:pt x="18865940" y="1759573"/>
                  <a:pt x="18877000" y="1765722"/>
                  <a:pt x="18886480" y="1768796"/>
                </a:cubicBezTo>
                <a:cubicBezTo>
                  <a:pt x="18880160" y="1768796"/>
                  <a:pt x="18880160" y="1774945"/>
                  <a:pt x="18873840" y="1781094"/>
                </a:cubicBezTo>
                <a:cubicBezTo>
                  <a:pt x="18861200" y="1774945"/>
                  <a:pt x="18842240" y="1774945"/>
                  <a:pt x="18830656" y="1768796"/>
                </a:cubicBezTo>
                <a:cubicBezTo>
                  <a:pt x="18836448" y="1756499"/>
                  <a:pt x="18845664" y="1754962"/>
                  <a:pt x="18855804" y="1757267"/>
                </a:cubicBezTo>
                <a:close/>
                <a:moveTo>
                  <a:pt x="13497861" y="1747265"/>
                </a:moveTo>
                <a:cubicBezTo>
                  <a:pt x="13539186" y="1746450"/>
                  <a:pt x="13582110" y="1764101"/>
                  <a:pt x="13630100" y="1786368"/>
                </a:cubicBezTo>
                <a:cubicBezTo>
                  <a:pt x="13540519" y="1792885"/>
                  <a:pt x="13458403" y="1805920"/>
                  <a:pt x="13375221" y="1818954"/>
                </a:cubicBezTo>
                <a:cubicBezTo>
                  <a:pt x="13416812" y="1767360"/>
                  <a:pt x="13456537" y="1748080"/>
                  <a:pt x="13497861" y="1747265"/>
                </a:cubicBezTo>
                <a:close/>
                <a:moveTo>
                  <a:pt x="18801700" y="1728798"/>
                </a:moveTo>
                <a:cubicBezTo>
                  <a:pt x="18811008" y="1731036"/>
                  <a:pt x="18820312" y="1737356"/>
                  <a:pt x="18829620" y="1741042"/>
                </a:cubicBezTo>
                <a:cubicBezTo>
                  <a:pt x="18811008" y="1752628"/>
                  <a:pt x="18792392" y="1746308"/>
                  <a:pt x="18773780" y="1741042"/>
                </a:cubicBezTo>
                <a:cubicBezTo>
                  <a:pt x="18783084" y="1728403"/>
                  <a:pt x="18792392" y="1726560"/>
                  <a:pt x="18801700" y="1728798"/>
                </a:cubicBezTo>
                <a:close/>
                <a:moveTo>
                  <a:pt x="14094163" y="1728691"/>
                </a:moveTo>
                <a:cubicBezTo>
                  <a:pt x="14101699" y="1747002"/>
                  <a:pt x="14108158" y="1766391"/>
                  <a:pt x="14113540" y="1785780"/>
                </a:cubicBezTo>
                <a:cubicBezTo>
                  <a:pt x="13998351" y="1785780"/>
                  <a:pt x="13883162" y="1785780"/>
                  <a:pt x="13773355" y="1785780"/>
                </a:cubicBezTo>
                <a:cubicBezTo>
                  <a:pt x="13786273" y="1715765"/>
                  <a:pt x="13850866" y="1734076"/>
                  <a:pt x="13883162" y="1741617"/>
                </a:cubicBezTo>
                <a:cubicBezTo>
                  <a:pt x="13953137" y="1747002"/>
                  <a:pt x="14024188" y="1734076"/>
                  <a:pt x="14094163" y="1728691"/>
                </a:cubicBezTo>
                <a:close/>
                <a:moveTo>
                  <a:pt x="13095574" y="1726822"/>
                </a:moveTo>
                <a:cubicBezTo>
                  <a:pt x="13108417" y="1726822"/>
                  <a:pt x="13127683" y="1720502"/>
                  <a:pt x="13127683" y="1757366"/>
                </a:cubicBezTo>
                <a:cubicBezTo>
                  <a:pt x="13114839" y="1757366"/>
                  <a:pt x="13095574" y="1757366"/>
                  <a:pt x="13095574" y="1726822"/>
                </a:cubicBezTo>
                <a:close/>
                <a:moveTo>
                  <a:pt x="17849532" y="1725244"/>
                </a:moveTo>
                <a:cubicBezTo>
                  <a:pt x="17868144" y="1725244"/>
                  <a:pt x="17886760" y="1730510"/>
                  <a:pt x="17905372" y="1737883"/>
                </a:cubicBezTo>
                <a:cubicBezTo>
                  <a:pt x="17886760" y="1762108"/>
                  <a:pt x="17868144" y="1755788"/>
                  <a:pt x="17849532" y="1755788"/>
                </a:cubicBezTo>
                <a:cubicBezTo>
                  <a:pt x="17849532" y="1743149"/>
                  <a:pt x="17849532" y="1730510"/>
                  <a:pt x="17849532" y="1725244"/>
                </a:cubicBezTo>
                <a:close/>
                <a:moveTo>
                  <a:pt x="12799195" y="1725244"/>
                </a:moveTo>
                <a:cubicBezTo>
                  <a:pt x="12881579" y="1730567"/>
                  <a:pt x="12971453" y="1743344"/>
                  <a:pt x="13061326" y="1749732"/>
                </a:cubicBezTo>
                <a:cubicBezTo>
                  <a:pt x="13009970" y="1762509"/>
                  <a:pt x="12958614" y="1768897"/>
                  <a:pt x="12900838" y="1794450"/>
                </a:cubicBezTo>
                <a:cubicBezTo>
                  <a:pt x="12862321" y="1820003"/>
                  <a:pt x="12818454" y="1781674"/>
                  <a:pt x="12773517" y="1794450"/>
                </a:cubicBezTo>
                <a:cubicBezTo>
                  <a:pt x="12747839" y="1794450"/>
                  <a:pt x="12735000" y="1820003"/>
                  <a:pt x="12709322" y="1839168"/>
                </a:cubicBezTo>
                <a:cubicBezTo>
                  <a:pt x="12690063" y="1851945"/>
                  <a:pt x="12670805" y="1858333"/>
                  <a:pt x="12652616" y="1864722"/>
                </a:cubicBezTo>
                <a:cubicBezTo>
                  <a:pt x="12614099" y="1871110"/>
                  <a:pt x="12601260" y="1858333"/>
                  <a:pt x="12588421" y="1807227"/>
                </a:cubicBezTo>
                <a:cubicBezTo>
                  <a:pt x="12620519" y="1768897"/>
                  <a:pt x="12657966" y="1762509"/>
                  <a:pt x="12696483" y="1749732"/>
                </a:cubicBezTo>
                <a:cubicBezTo>
                  <a:pt x="12715742" y="1749732"/>
                  <a:pt x="12735000" y="1743344"/>
                  <a:pt x="12760678" y="1738020"/>
                </a:cubicBezTo>
                <a:cubicBezTo>
                  <a:pt x="12773517" y="1738020"/>
                  <a:pt x="12779937" y="1725244"/>
                  <a:pt x="12799195" y="1725244"/>
                </a:cubicBezTo>
                <a:close/>
                <a:moveTo>
                  <a:pt x="13704364" y="1725242"/>
                </a:moveTo>
                <a:cubicBezTo>
                  <a:pt x="13717003" y="1730508"/>
                  <a:pt x="13723322" y="1743148"/>
                  <a:pt x="13729642" y="1755787"/>
                </a:cubicBezTo>
                <a:cubicBezTo>
                  <a:pt x="13723322" y="1762107"/>
                  <a:pt x="13710683" y="1768427"/>
                  <a:pt x="13704364" y="1781066"/>
                </a:cubicBezTo>
                <a:cubicBezTo>
                  <a:pt x="13692778" y="1768427"/>
                  <a:pt x="13699098" y="1743148"/>
                  <a:pt x="13704364" y="1725242"/>
                </a:cubicBezTo>
                <a:close/>
                <a:moveTo>
                  <a:pt x="19272752" y="1696806"/>
                </a:moveTo>
                <a:cubicBezTo>
                  <a:pt x="19292048" y="1696806"/>
                  <a:pt x="19304912" y="1703194"/>
                  <a:pt x="19324212" y="1715970"/>
                </a:cubicBezTo>
                <a:cubicBezTo>
                  <a:pt x="19356372" y="1728747"/>
                  <a:pt x="19382104" y="1759624"/>
                  <a:pt x="19407832" y="1797954"/>
                </a:cubicBezTo>
                <a:cubicBezTo>
                  <a:pt x="19394968" y="1810730"/>
                  <a:pt x="19388536" y="1823507"/>
                  <a:pt x="19382104" y="1842672"/>
                </a:cubicBezTo>
                <a:cubicBezTo>
                  <a:pt x="19330644" y="1804342"/>
                  <a:pt x="19279184" y="1772401"/>
                  <a:pt x="19228796" y="1741524"/>
                </a:cubicBezTo>
                <a:cubicBezTo>
                  <a:pt x="19241660" y="1728747"/>
                  <a:pt x="19260956" y="1715970"/>
                  <a:pt x="19272752" y="1696806"/>
                </a:cubicBezTo>
                <a:close/>
                <a:moveTo>
                  <a:pt x="13541106" y="1696804"/>
                </a:moveTo>
                <a:cubicBezTo>
                  <a:pt x="13553081" y="1696804"/>
                  <a:pt x="13559068" y="1703225"/>
                  <a:pt x="13559068" y="1728909"/>
                </a:cubicBezTo>
                <a:cubicBezTo>
                  <a:pt x="13547093" y="1728909"/>
                  <a:pt x="13541106" y="1716067"/>
                  <a:pt x="13541106" y="1696804"/>
                </a:cubicBezTo>
                <a:close/>
                <a:moveTo>
                  <a:pt x="13413135" y="1696804"/>
                </a:moveTo>
                <a:cubicBezTo>
                  <a:pt x="13425110" y="1696804"/>
                  <a:pt x="13431097" y="1703225"/>
                  <a:pt x="13431097" y="1728910"/>
                </a:cubicBezTo>
                <a:cubicBezTo>
                  <a:pt x="13419122" y="1728910"/>
                  <a:pt x="13413135" y="1716067"/>
                  <a:pt x="13413135" y="1696804"/>
                </a:cubicBezTo>
                <a:close/>
                <a:moveTo>
                  <a:pt x="18724572" y="1696803"/>
                </a:moveTo>
                <a:cubicBezTo>
                  <a:pt x="18736984" y="1696803"/>
                  <a:pt x="18755600" y="1703225"/>
                  <a:pt x="18768008" y="1709646"/>
                </a:cubicBezTo>
                <a:cubicBezTo>
                  <a:pt x="18749392" y="1728909"/>
                  <a:pt x="18730780" y="1716067"/>
                  <a:pt x="18712164" y="1709646"/>
                </a:cubicBezTo>
                <a:cubicBezTo>
                  <a:pt x="18718368" y="1703225"/>
                  <a:pt x="18718368" y="1696803"/>
                  <a:pt x="18724572" y="1696803"/>
                </a:cubicBezTo>
                <a:close/>
                <a:moveTo>
                  <a:pt x="17799912" y="1693674"/>
                </a:moveTo>
                <a:cubicBezTo>
                  <a:pt x="17803912" y="1693674"/>
                  <a:pt x="17807664" y="1694097"/>
                  <a:pt x="17810560" y="1694097"/>
                </a:cubicBezTo>
                <a:cubicBezTo>
                  <a:pt x="17810560" y="1733595"/>
                  <a:pt x="17792652" y="1727953"/>
                  <a:pt x="17773696" y="1727953"/>
                </a:cubicBezTo>
                <a:cubicBezTo>
                  <a:pt x="17773696" y="1697483"/>
                  <a:pt x="17787912" y="1693674"/>
                  <a:pt x="17799912" y="1693674"/>
                </a:cubicBezTo>
                <a:close/>
                <a:moveTo>
                  <a:pt x="14430369" y="1677843"/>
                </a:moveTo>
                <a:cubicBezTo>
                  <a:pt x="14442778" y="1696995"/>
                  <a:pt x="14461393" y="1709763"/>
                  <a:pt x="14473803" y="1728915"/>
                </a:cubicBezTo>
                <a:cubicBezTo>
                  <a:pt x="14455188" y="1728915"/>
                  <a:pt x="14436574" y="1728915"/>
                  <a:pt x="14417959" y="1728915"/>
                </a:cubicBezTo>
                <a:cubicBezTo>
                  <a:pt x="14424164" y="1709763"/>
                  <a:pt x="14424164" y="1696995"/>
                  <a:pt x="14430369" y="1677843"/>
                </a:cubicBezTo>
                <a:close/>
                <a:moveTo>
                  <a:pt x="19265620" y="1677842"/>
                </a:moveTo>
                <a:cubicBezTo>
                  <a:pt x="19260152" y="1683829"/>
                  <a:pt x="19260152" y="1689816"/>
                  <a:pt x="19252496" y="1695804"/>
                </a:cubicBezTo>
                <a:cubicBezTo>
                  <a:pt x="19252496" y="1677842"/>
                  <a:pt x="19252496" y="1677842"/>
                  <a:pt x="19265620" y="1677842"/>
                </a:cubicBezTo>
                <a:close/>
                <a:moveTo>
                  <a:pt x="14361488" y="1671350"/>
                </a:moveTo>
                <a:cubicBezTo>
                  <a:pt x="14366821" y="1670447"/>
                  <a:pt x="14371311" y="1681284"/>
                  <a:pt x="14362330" y="1695733"/>
                </a:cubicBezTo>
                <a:cubicBezTo>
                  <a:pt x="14362330" y="1689311"/>
                  <a:pt x="14356343" y="1682889"/>
                  <a:pt x="14356343" y="1676468"/>
                </a:cubicBezTo>
                <a:cubicBezTo>
                  <a:pt x="14357840" y="1673257"/>
                  <a:pt x="14359711" y="1671651"/>
                  <a:pt x="14361488" y="1671350"/>
                </a:cubicBezTo>
                <a:close/>
                <a:moveTo>
                  <a:pt x="18664768" y="1663624"/>
                </a:moveTo>
                <a:cubicBezTo>
                  <a:pt x="18683920" y="1670008"/>
                  <a:pt x="18696688" y="1676393"/>
                  <a:pt x="18715840" y="1676393"/>
                </a:cubicBezTo>
                <a:cubicBezTo>
                  <a:pt x="18703072" y="1689161"/>
                  <a:pt x="18664768" y="1714699"/>
                  <a:pt x="18664768" y="1663624"/>
                </a:cubicBezTo>
                <a:close/>
                <a:moveTo>
                  <a:pt x="18635276" y="1630447"/>
                </a:moveTo>
                <a:cubicBezTo>
                  <a:pt x="18635276" y="1656132"/>
                  <a:pt x="18628956" y="1662553"/>
                  <a:pt x="18617368" y="1662553"/>
                </a:cubicBezTo>
                <a:cubicBezTo>
                  <a:pt x="18617368" y="1643290"/>
                  <a:pt x="18623688" y="1630447"/>
                  <a:pt x="18635276" y="1630447"/>
                </a:cubicBezTo>
                <a:close/>
                <a:moveTo>
                  <a:pt x="17361340" y="1630447"/>
                </a:moveTo>
                <a:cubicBezTo>
                  <a:pt x="17374468" y="1630447"/>
                  <a:pt x="17374468" y="1643290"/>
                  <a:pt x="17374468" y="1662553"/>
                </a:cubicBezTo>
                <a:cubicBezTo>
                  <a:pt x="17361340" y="1662553"/>
                  <a:pt x="17361340" y="1649711"/>
                  <a:pt x="17361340" y="1630447"/>
                </a:cubicBezTo>
                <a:close/>
                <a:moveTo>
                  <a:pt x="14316122" y="1598740"/>
                </a:moveTo>
                <a:cubicBezTo>
                  <a:pt x="14316122" y="1624531"/>
                  <a:pt x="14322571" y="1630979"/>
                  <a:pt x="14335467" y="1630979"/>
                </a:cubicBezTo>
                <a:cubicBezTo>
                  <a:pt x="14335467" y="1611636"/>
                  <a:pt x="14329019" y="1598740"/>
                  <a:pt x="14316122" y="1598740"/>
                </a:cubicBezTo>
                <a:close/>
                <a:moveTo>
                  <a:pt x="13299383" y="1597266"/>
                </a:moveTo>
                <a:cubicBezTo>
                  <a:pt x="13408966" y="1610391"/>
                  <a:pt x="13517474" y="1616954"/>
                  <a:pt x="13620611" y="1630080"/>
                </a:cubicBezTo>
                <a:cubicBezTo>
                  <a:pt x="13620611" y="1695708"/>
                  <a:pt x="13492764" y="1662894"/>
                  <a:pt x="13466980" y="1662894"/>
                </a:cubicBezTo>
                <a:cubicBezTo>
                  <a:pt x="13434750" y="1662894"/>
                  <a:pt x="13396074" y="1662894"/>
                  <a:pt x="13363843" y="1662894"/>
                </a:cubicBezTo>
                <a:cubicBezTo>
                  <a:pt x="13338059" y="1662894"/>
                  <a:pt x="13318721" y="1662894"/>
                  <a:pt x="13299383" y="1662894"/>
                </a:cubicBezTo>
                <a:cubicBezTo>
                  <a:pt x="13299383" y="1643205"/>
                  <a:pt x="13299383" y="1623517"/>
                  <a:pt x="13299383" y="1597266"/>
                </a:cubicBezTo>
                <a:close/>
                <a:moveTo>
                  <a:pt x="17529708" y="1596145"/>
                </a:moveTo>
                <a:cubicBezTo>
                  <a:pt x="17547480" y="1599370"/>
                  <a:pt x="17566872" y="1609045"/>
                  <a:pt x="17579796" y="1612270"/>
                </a:cubicBezTo>
                <a:cubicBezTo>
                  <a:pt x="17618576" y="1631620"/>
                  <a:pt x="17669204" y="1625170"/>
                  <a:pt x="17701520" y="1676770"/>
                </a:cubicBezTo>
                <a:cubicBezTo>
                  <a:pt x="17630428" y="1657420"/>
                  <a:pt x="17560408" y="1638070"/>
                  <a:pt x="17489312" y="1618720"/>
                </a:cubicBezTo>
                <a:cubicBezTo>
                  <a:pt x="17495776" y="1596145"/>
                  <a:pt x="17511936" y="1592920"/>
                  <a:pt x="17529708" y="1596145"/>
                </a:cubicBezTo>
                <a:close/>
                <a:moveTo>
                  <a:pt x="16853976" y="1593818"/>
                </a:moveTo>
                <a:cubicBezTo>
                  <a:pt x="16871360" y="1594628"/>
                  <a:pt x="16886260" y="1602727"/>
                  <a:pt x="16886260" y="1631886"/>
                </a:cubicBezTo>
                <a:cubicBezTo>
                  <a:pt x="16866392" y="1631886"/>
                  <a:pt x="16806792" y="1657804"/>
                  <a:pt x="16806792" y="1599488"/>
                </a:cubicBezTo>
                <a:cubicBezTo>
                  <a:pt x="16816724" y="1599488"/>
                  <a:pt x="16836592" y="1593008"/>
                  <a:pt x="16853976" y="1593818"/>
                </a:cubicBezTo>
                <a:close/>
                <a:moveTo>
                  <a:pt x="9923617" y="1577913"/>
                </a:moveTo>
                <a:cubicBezTo>
                  <a:pt x="9909732" y="1581285"/>
                  <a:pt x="9892276" y="1595113"/>
                  <a:pt x="9885021" y="1598740"/>
                </a:cubicBezTo>
                <a:cubicBezTo>
                  <a:pt x="9865676" y="1605189"/>
                  <a:pt x="9826986" y="1579396"/>
                  <a:pt x="9826986" y="1630979"/>
                </a:cubicBezTo>
                <a:cubicBezTo>
                  <a:pt x="9852780" y="1624531"/>
                  <a:pt x="9878573" y="1624531"/>
                  <a:pt x="9904367" y="1618084"/>
                </a:cubicBezTo>
                <a:cubicBezTo>
                  <a:pt x="9910815" y="1592292"/>
                  <a:pt x="9930160" y="1598740"/>
                  <a:pt x="9943057" y="1598740"/>
                </a:cubicBezTo>
                <a:cubicBezTo>
                  <a:pt x="9943057" y="1587456"/>
                  <a:pt x="9940236" y="1581411"/>
                  <a:pt x="9935803" y="1578791"/>
                </a:cubicBezTo>
                <a:cubicBezTo>
                  <a:pt x="9932478" y="1576827"/>
                  <a:pt x="9928246" y="1576789"/>
                  <a:pt x="9923617" y="1577913"/>
                </a:cubicBezTo>
                <a:close/>
                <a:moveTo>
                  <a:pt x="17451392" y="1573569"/>
                </a:moveTo>
                <a:cubicBezTo>
                  <a:pt x="17463692" y="1580394"/>
                  <a:pt x="17475988" y="1580394"/>
                  <a:pt x="17488284" y="1587219"/>
                </a:cubicBezTo>
                <a:cubicBezTo>
                  <a:pt x="17482136" y="1594043"/>
                  <a:pt x="17482136" y="1594043"/>
                  <a:pt x="17482136" y="1600868"/>
                </a:cubicBezTo>
                <a:cubicBezTo>
                  <a:pt x="17469840" y="1600868"/>
                  <a:pt x="17451392" y="1600868"/>
                  <a:pt x="17451392" y="1573569"/>
                </a:cubicBezTo>
                <a:close/>
                <a:moveTo>
                  <a:pt x="13185628" y="1573569"/>
                </a:moveTo>
                <a:cubicBezTo>
                  <a:pt x="13197603" y="1573569"/>
                  <a:pt x="13203590" y="1580394"/>
                  <a:pt x="13203590" y="1600868"/>
                </a:cubicBezTo>
                <a:cubicBezTo>
                  <a:pt x="13197603" y="1600868"/>
                  <a:pt x="13185628" y="1594044"/>
                  <a:pt x="13185628" y="1573569"/>
                </a:cubicBezTo>
                <a:close/>
                <a:moveTo>
                  <a:pt x="13113024" y="1542860"/>
                </a:moveTo>
                <a:cubicBezTo>
                  <a:pt x="13113024" y="1575445"/>
                  <a:pt x="13132247" y="1575445"/>
                  <a:pt x="13151469" y="1575445"/>
                </a:cubicBezTo>
                <a:cubicBezTo>
                  <a:pt x="13151469" y="1537429"/>
                  <a:pt x="13125839" y="1542860"/>
                  <a:pt x="13113024" y="1542860"/>
                </a:cubicBezTo>
                <a:close/>
                <a:moveTo>
                  <a:pt x="14842739" y="1540708"/>
                </a:moveTo>
                <a:cubicBezTo>
                  <a:pt x="14836290" y="1547156"/>
                  <a:pt x="14836290" y="1547156"/>
                  <a:pt x="14842739" y="1572949"/>
                </a:cubicBezTo>
                <a:cubicBezTo>
                  <a:pt x="14842739" y="1560052"/>
                  <a:pt x="14842739" y="1547156"/>
                  <a:pt x="14842739" y="1540708"/>
                </a:cubicBezTo>
                <a:close/>
                <a:moveTo>
                  <a:pt x="10012914" y="1540708"/>
                </a:moveTo>
                <a:cubicBezTo>
                  <a:pt x="10012914" y="1560052"/>
                  <a:pt x="10019362" y="1572949"/>
                  <a:pt x="10032259" y="1572949"/>
                </a:cubicBezTo>
                <a:cubicBezTo>
                  <a:pt x="10032259" y="1547156"/>
                  <a:pt x="10025811" y="1540708"/>
                  <a:pt x="10012914" y="1540708"/>
                </a:cubicBezTo>
                <a:close/>
                <a:moveTo>
                  <a:pt x="18977592" y="1540388"/>
                </a:moveTo>
                <a:cubicBezTo>
                  <a:pt x="19004080" y="1540388"/>
                  <a:pt x="19030572" y="1540388"/>
                  <a:pt x="19057060" y="1540388"/>
                </a:cubicBezTo>
                <a:cubicBezTo>
                  <a:pt x="19049336" y="1559002"/>
                  <a:pt x="19042712" y="1577617"/>
                  <a:pt x="19037192" y="1596231"/>
                </a:cubicBezTo>
                <a:cubicBezTo>
                  <a:pt x="19017328" y="1590027"/>
                  <a:pt x="18977592" y="1583822"/>
                  <a:pt x="18977592" y="1540388"/>
                </a:cubicBezTo>
                <a:close/>
                <a:moveTo>
                  <a:pt x="16678428" y="1521110"/>
                </a:moveTo>
                <a:cubicBezTo>
                  <a:pt x="16690406" y="1515455"/>
                  <a:pt x="16701586" y="1520033"/>
                  <a:pt x="16711168" y="1551811"/>
                </a:cubicBezTo>
                <a:cubicBezTo>
                  <a:pt x="16723946" y="1597054"/>
                  <a:pt x="16768664" y="1571200"/>
                  <a:pt x="16786768" y="1571200"/>
                </a:cubicBezTo>
                <a:cubicBezTo>
                  <a:pt x="16775054" y="1603517"/>
                  <a:pt x="16768664" y="1629370"/>
                  <a:pt x="16743110" y="1616443"/>
                </a:cubicBezTo>
                <a:cubicBezTo>
                  <a:pt x="16711168" y="1590590"/>
                  <a:pt x="16672838" y="1571200"/>
                  <a:pt x="16640896" y="1551811"/>
                </a:cubicBezTo>
                <a:cubicBezTo>
                  <a:pt x="16653672" y="1542654"/>
                  <a:pt x="16666450" y="1526765"/>
                  <a:pt x="16678428" y="1521110"/>
                </a:cubicBezTo>
                <a:close/>
                <a:moveTo>
                  <a:pt x="12450967" y="1507211"/>
                </a:moveTo>
                <a:cubicBezTo>
                  <a:pt x="12462942" y="1507211"/>
                  <a:pt x="12468929" y="1513847"/>
                  <a:pt x="12468929" y="1539281"/>
                </a:cubicBezTo>
                <a:cubicBezTo>
                  <a:pt x="12457952" y="1539281"/>
                  <a:pt x="12450967" y="1526011"/>
                  <a:pt x="12450967" y="1507211"/>
                </a:cubicBezTo>
                <a:close/>
                <a:moveTo>
                  <a:pt x="14462017" y="1506186"/>
                </a:moveTo>
                <a:cubicBezTo>
                  <a:pt x="14449926" y="1504708"/>
                  <a:pt x="14435418" y="1509543"/>
                  <a:pt x="14425745" y="1509543"/>
                </a:cubicBezTo>
                <a:cubicBezTo>
                  <a:pt x="14425745" y="1560052"/>
                  <a:pt x="14464435" y="1540708"/>
                  <a:pt x="14483780" y="1540708"/>
                </a:cubicBezTo>
                <a:cubicBezTo>
                  <a:pt x="14483780" y="1515454"/>
                  <a:pt x="14474107" y="1507663"/>
                  <a:pt x="14462017" y="1506186"/>
                </a:cubicBezTo>
                <a:close/>
                <a:moveTo>
                  <a:pt x="16585860" y="1504277"/>
                </a:moveTo>
                <a:cubicBezTo>
                  <a:pt x="16597446" y="1502796"/>
                  <a:pt x="16611402" y="1507643"/>
                  <a:pt x="16620882" y="1507643"/>
                </a:cubicBezTo>
                <a:cubicBezTo>
                  <a:pt x="16620882" y="1558270"/>
                  <a:pt x="16582964" y="1538881"/>
                  <a:pt x="16565058" y="1538881"/>
                </a:cubicBezTo>
                <a:cubicBezTo>
                  <a:pt x="16565058" y="1513568"/>
                  <a:pt x="16574274" y="1505758"/>
                  <a:pt x="16585860" y="1504277"/>
                </a:cubicBezTo>
                <a:close/>
                <a:moveTo>
                  <a:pt x="12443410" y="1503902"/>
                </a:moveTo>
                <a:cubicBezTo>
                  <a:pt x="12406601" y="1503096"/>
                  <a:pt x="12369791" y="1506320"/>
                  <a:pt x="12334325" y="1522439"/>
                </a:cubicBezTo>
                <a:cubicBezTo>
                  <a:pt x="12340773" y="1535335"/>
                  <a:pt x="12347222" y="1540708"/>
                  <a:pt x="12353670" y="1553604"/>
                </a:cubicBezTo>
                <a:cubicBezTo>
                  <a:pt x="12347222" y="1553604"/>
                  <a:pt x="12269841" y="1572949"/>
                  <a:pt x="12289187" y="1592292"/>
                </a:cubicBezTo>
                <a:cubicBezTo>
                  <a:pt x="12308532" y="1605189"/>
                  <a:pt x="12314980" y="1605189"/>
                  <a:pt x="12321428" y="1643876"/>
                </a:cubicBezTo>
                <a:cubicBezTo>
                  <a:pt x="12334325" y="1682563"/>
                  <a:pt x="12373015" y="1663219"/>
                  <a:pt x="12385912" y="1663219"/>
                </a:cubicBezTo>
                <a:cubicBezTo>
                  <a:pt x="12418154" y="1656771"/>
                  <a:pt x="12449321" y="1656771"/>
                  <a:pt x="12475114" y="1676115"/>
                </a:cubicBezTo>
                <a:cubicBezTo>
                  <a:pt x="12500908" y="1663219"/>
                  <a:pt x="12558943" y="1663219"/>
                  <a:pt x="12558943" y="1598740"/>
                </a:cubicBezTo>
                <a:cubicBezTo>
                  <a:pt x="12520253" y="1598740"/>
                  <a:pt x="12481563" y="1598740"/>
                  <a:pt x="12449321" y="1598740"/>
                </a:cubicBezTo>
                <a:cubicBezTo>
                  <a:pt x="12449321" y="1527813"/>
                  <a:pt x="12526701" y="1547156"/>
                  <a:pt x="12552495" y="1509543"/>
                </a:cubicBezTo>
                <a:cubicBezTo>
                  <a:pt x="12517029" y="1509543"/>
                  <a:pt x="12480219" y="1504708"/>
                  <a:pt x="12443410" y="1503902"/>
                </a:cubicBezTo>
                <a:close/>
                <a:moveTo>
                  <a:pt x="14306988" y="1503096"/>
                </a:moveTo>
                <a:cubicBezTo>
                  <a:pt x="14271790" y="1506320"/>
                  <a:pt x="14236593" y="1515992"/>
                  <a:pt x="14201127" y="1522439"/>
                </a:cubicBezTo>
                <a:cubicBezTo>
                  <a:pt x="14233368" y="1540708"/>
                  <a:pt x="14272059" y="1572949"/>
                  <a:pt x="14310749" y="1566500"/>
                </a:cubicBezTo>
                <a:cubicBezTo>
                  <a:pt x="14341916" y="1560052"/>
                  <a:pt x="14380606" y="1547156"/>
                  <a:pt x="14412848" y="1522439"/>
                </a:cubicBezTo>
                <a:cubicBezTo>
                  <a:pt x="14377382" y="1503096"/>
                  <a:pt x="14342185" y="1499872"/>
                  <a:pt x="14306988" y="1503096"/>
                </a:cubicBezTo>
                <a:close/>
                <a:moveTo>
                  <a:pt x="14147122" y="1501350"/>
                </a:moveTo>
                <a:cubicBezTo>
                  <a:pt x="14125358" y="1501484"/>
                  <a:pt x="14101177" y="1509543"/>
                  <a:pt x="14091504" y="1509543"/>
                </a:cubicBezTo>
                <a:cubicBezTo>
                  <a:pt x="14091504" y="1572949"/>
                  <a:pt x="14162436" y="1540708"/>
                  <a:pt x="14188230" y="1540708"/>
                </a:cubicBezTo>
                <a:cubicBezTo>
                  <a:pt x="14188230" y="1509006"/>
                  <a:pt x="14168885" y="1501215"/>
                  <a:pt x="14147122" y="1501350"/>
                </a:cubicBezTo>
                <a:close/>
                <a:moveTo>
                  <a:pt x="13906114" y="1492618"/>
                </a:moveTo>
                <a:cubicBezTo>
                  <a:pt x="13895098" y="1493424"/>
                  <a:pt x="13884082" y="1499872"/>
                  <a:pt x="13874409" y="1509543"/>
                </a:cubicBezTo>
                <a:cubicBezTo>
                  <a:pt x="13893755" y="1509543"/>
                  <a:pt x="13918473" y="1509543"/>
                  <a:pt x="13937818" y="1509543"/>
                </a:cubicBezTo>
                <a:cubicBezTo>
                  <a:pt x="13928145" y="1496648"/>
                  <a:pt x="13917130" y="1491812"/>
                  <a:pt x="13906114" y="1492618"/>
                </a:cubicBezTo>
                <a:close/>
                <a:moveTo>
                  <a:pt x="14521395" y="1483753"/>
                </a:moveTo>
                <a:cubicBezTo>
                  <a:pt x="14516022" y="1503096"/>
                  <a:pt x="14509573" y="1522439"/>
                  <a:pt x="14502050" y="1540708"/>
                </a:cubicBezTo>
                <a:cubicBezTo>
                  <a:pt x="14553637" y="1540708"/>
                  <a:pt x="14605224" y="1535335"/>
                  <a:pt x="14656811" y="1540708"/>
                </a:cubicBezTo>
                <a:cubicBezTo>
                  <a:pt x="14669708" y="1540708"/>
                  <a:pt x="14746013" y="1535335"/>
                  <a:pt x="14721295" y="1515992"/>
                </a:cubicBezTo>
                <a:cubicBezTo>
                  <a:pt x="14663259" y="1470856"/>
                  <a:pt x="14585879" y="1490200"/>
                  <a:pt x="14521395" y="1483753"/>
                </a:cubicBezTo>
                <a:close/>
                <a:moveTo>
                  <a:pt x="13260395" y="1478775"/>
                </a:moveTo>
                <a:cubicBezTo>
                  <a:pt x="13253988" y="1504844"/>
                  <a:pt x="13260395" y="1542860"/>
                  <a:pt x="13241173" y="1562411"/>
                </a:cubicBezTo>
                <a:cubicBezTo>
                  <a:pt x="13228358" y="1575445"/>
                  <a:pt x="13209136" y="1549377"/>
                  <a:pt x="13189913" y="1542860"/>
                </a:cubicBezTo>
                <a:cubicBezTo>
                  <a:pt x="13164284" y="1537429"/>
                  <a:pt x="13164284" y="1568928"/>
                  <a:pt x="13151469" y="1601514"/>
                </a:cubicBezTo>
                <a:cubicBezTo>
                  <a:pt x="13148265" y="1617807"/>
                  <a:pt x="13143459" y="1621065"/>
                  <a:pt x="13137853" y="1622694"/>
                </a:cubicBezTo>
                <a:lnTo>
                  <a:pt x="13131159" y="1624684"/>
                </a:lnTo>
                <a:lnTo>
                  <a:pt x="13137235" y="1629878"/>
                </a:lnTo>
                <a:cubicBezTo>
                  <a:pt x="13132745" y="1634997"/>
                  <a:pt x="13128254" y="1640115"/>
                  <a:pt x="13123763" y="1636596"/>
                </a:cubicBezTo>
                <a:lnTo>
                  <a:pt x="13121080" y="1632582"/>
                </a:lnTo>
                <a:lnTo>
                  <a:pt x="13119432" y="1634099"/>
                </a:lnTo>
                <a:cubicBezTo>
                  <a:pt x="13119432" y="1640616"/>
                  <a:pt x="13125839" y="1647133"/>
                  <a:pt x="13125839" y="1647133"/>
                </a:cubicBezTo>
                <a:cubicBezTo>
                  <a:pt x="13087395" y="1666685"/>
                  <a:pt x="13050018" y="1679719"/>
                  <a:pt x="13011573" y="1679719"/>
                </a:cubicBezTo>
                <a:cubicBezTo>
                  <a:pt x="13005166" y="1686236"/>
                  <a:pt x="12941092" y="1673202"/>
                  <a:pt x="12960314" y="1640616"/>
                </a:cubicBezTo>
                <a:cubicBezTo>
                  <a:pt x="12992351" y="1601514"/>
                  <a:pt x="13050018" y="1608031"/>
                  <a:pt x="13082055" y="1601514"/>
                </a:cubicBezTo>
                <a:cubicBezTo>
                  <a:pt x="13043611" y="1529826"/>
                  <a:pt x="12973129" y="1555894"/>
                  <a:pt x="12921869" y="1575445"/>
                </a:cubicBezTo>
                <a:cubicBezTo>
                  <a:pt x="12921869" y="1549377"/>
                  <a:pt x="12915462" y="1511361"/>
                  <a:pt x="12941092" y="1511361"/>
                </a:cubicBezTo>
                <a:cubicBezTo>
                  <a:pt x="12973129" y="1504844"/>
                  <a:pt x="13011573" y="1504844"/>
                  <a:pt x="13050018" y="1498326"/>
                </a:cubicBezTo>
                <a:cubicBezTo>
                  <a:pt x="13119432" y="1491809"/>
                  <a:pt x="13189913" y="1485292"/>
                  <a:pt x="13260395" y="1478775"/>
                </a:cubicBezTo>
                <a:close/>
                <a:moveTo>
                  <a:pt x="18304544" y="1478773"/>
                </a:moveTo>
                <a:cubicBezTo>
                  <a:pt x="18310532" y="1478773"/>
                  <a:pt x="18322508" y="1485194"/>
                  <a:pt x="18322508" y="1510879"/>
                </a:cubicBezTo>
                <a:cubicBezTo>
                  <a:pt x="18310532" y="1510879"/>
                  <a:pt x="18304544" y="1504458"/>
                  <a:pt x="18304544" y="1478773"/>
                </a:cubicBezTo>
                <a:close/>
                <a:moveTo>
                  <a:pt x="13957163" y="1477304"/>
                </a:moveTo>
                <a:cubicBezTo>
                  <a:pt x="13957163" y="1503096"/>
                  <a:pt x="13957163" y="1522439"/>
                  <a:pt x="13957163" y="1540708"/>
                </a:cubicBezTo>
                <a:cubicBezTo>
                  <a:pt x="13970060" y="1540708"/>
                  <a:pt x="13989405" y="1540708"/>
                  <a:pt x="14002302" y="1540708"/>
                </a:cubicBezTo>
                <a:cubicBezTo>
                  <a:pt x="14021647" y="1540708"/>
                  <a:pt x="14047441" y="1540708"/>
                  <a:pt x="14073234" y="1540708"/>
                </a:cubicBezTo>
                <a:cubicBezTo>
                  <a:pt x="14073234" y="1464408"/>
                  <a:pt x="13982957" y="1490200"/>
                  <a:pt x="13957163" y="1477304"/>
                </a:cubicBezTo>
                <a:close/>
                <a:moveTo>
                  <a:pt x="18830660" y="1445595"/>
                </a:moveTo>
                <a:cubicBezTo>
                  <a:pt x="18874384" y="1458309"/>
                  <a:pt x="18925572" y="1451952"/>
                  <a:pt x="18957564" y="1509164"/>
                </a:cubicBezTo>
                <a:cubicBezTo>
                  <a:pt x="18919172" y="1515521"/>
                  <a:pt x="18849856" y="1534592"/>
                  <a:pt x="18830660" y="1445595"/>
                </a:cubicBezTo>
                <a:close/>
                <a:moveTo>
                  <a:pt x="18247672" y="1445595"/>
                </a:moveTo>
                <a:cubicBezTo>
                  <a:pt x="18259644" y="1445595"/>
                  <a:pt x="18265632" y="1458438"/>
                  <a:pt x="18265632" y="1477703"/>
                </a:cubicBezTo>
                <a:cubicBezTo>
                  <a:pt x="18253656" y="1477703"/>
                  <a:pt x="18247672" y="1471282"/>
                  <a:pt x="18247672" y="1445595"/>
                </a:cubicBezTo>
                <a:close/>
                <a:moveTo>
                  <a:pt x="16584018" y="1445595"/>
                </a:moveTo>
                <a:cubicBezTo>
                  <a:pt x="16595994" y="1445595"/>
                  <a:pt x="16601982" y="1458438"/>
                  <a:pt x="16601982" y="1477704"/>
                </a:cubicBezTo>
                <a:cubicBezTo>
                  <a:pt x="16591004" y="1477704"/>
                  <a:pt x="16584018" y="1471282"/>
                  <a:pt x="16584018" y="1445595"/>
                </a:cubicBezTo>
                <a:close/>
                <a:moveTo>
                  <a:pt x="9737784" y="1406377"/>
                </a:moveTo>
                <a:cubicBezTo>
                  <a:pt x="9692645" y="1419273"/>
                  <a:pt x="9660403" y="1477304"/>
                  <a:pt x="9621713" y="1503096"/>
                </a:cubicBezTo>
                <a:cubicBezTo>
                  <a:pt x="9584098" y="1522439"/>
                  <a:pt x="9538959" y="1515992"/>
                  <a:pt x="9500269" y="1527813"/>
                </a:cubicBezTo>
                <a:cubicBezTo>
                  <a:pt x="9474476" y="1535335"/>
                  <a:pt x="9461579" y="1566500"/>
                  <a:pt x="9435785" y="1579396"/>
                </a:cubicBezTo>
                <a:cubicBezTo>
                  <a:pt x="9416440" y="1585848"/>
                  <a:pt x="9390647" y="1592292"/>
                  <a:pt x="9371302" y="1598740"/>
                </a:cubicBezTo>
                <a:cubicBezTo>
                  <a:pt x="9353031" y="1605189"/>
                  <a:pt x="9288548" y="1605189"/>
                  <a:pt x="9282099" y="1643876"/>
                </a:cubicBezTo>
                <a:cubicBezTo>
                  <a:pt x="9275651" y="1669667"/>
                  <a:pt x="9327238" y="1669667"/>
                  <a:pt x="9333686" y="1669667"/>
                </a:cubicBezTo>
                <a:cubicBezTo>
                  <a:pt x="9359480" y="1663219"/>
                  <a:pt x="9364853" y="1643876"/>
                  <a:pt x="9378825" y="1637427"/>
                </a:cubicBezTo>
                <a:cubicBezTo>
                  <a:pt x="9397095" y="1624531"/>
                  <a:pt x="9416440" y="1624531"/>
                  <a:pt x="9435785" y="1618084"/>
                </a:cubicBezTo>
                <a:cubicBezTo>
                  <a:pt x="9538959" y="1585848"/>
                  <a:pt x="9634610" y="1535335"/>
                  <a:pt x="9737784" y="1483753"/>
                </a:cubicBezTo>
                <a:cubicBezTo>
                  <a:pt x="9737784" y="1457960"/>
                  <a:pt x="9737784" y="1432169"/>
                  <a:pt x="9737784" y="1406377"/>
                </a:cubicBezTo>
                <a:close/>
                <a:moveTo>
                  <a:pt x="16351776" y="1388716"/>
                </a:moveTo>
                <a:cubicBezTo>
                  <a:pt x="16363624" y="1388716"/>
                  <a:pt x="16374484" y="1395541"/>
                  <a:pt x="16374484" y="1416016"/>
                </a:cubicBezTo>
                <a:cubicBezTo>
                  <a:pt x="16363624" y="1416016"/>
                  <a:pt x="16351776" y="1409191"/>
                  <a:pt x="16351776" y="1388716"/>
                </a:cubicBezTo>
                <a:close/>
                <a:moveTo>
                  <a:pt x="9904367" y="1387034"/>
                </a:moveTo>
                <a:cubicBezTo>
                  <a:pt x="9872125" y="1393482"/>
                  <a:pt x="9839883" y="1393482"/>
                  <a:pt x="9807641" y="1406377"/>
                </a:cubicBezTo>
                <a:cubicBezTo>
                  <a:pt x="9826986" y="1445064"/>
                  <a:pt x="9852780" y="1451512"/>
                  <a:pt x="9878573" y="1445064"/>
                </a:cubicBezTo>
                <a:cubicBezTo>
                  <a:pt x="9897918" y="1445064"/>
                  <a:pt x="9904367" y="1419273"/>
                  <a:pt x="9904367" y="1387034"/>
                </a:cubicBezTo>
                <a:close/>
                <a:moveTo>
                  <a:pt x="16242756" y="1355540"/>
                </a:moveTo>
                <a:cubicBezTo>
                  <a:pt x="16254730" y="1355540"/>
                  <a:pt x="16260718" y="1368382"/>
                  <a:pt x="16260718" y="1387645"/>
                </a:cubicBezTo>
                <a:cubicBezTo>
                  <a:pt x="16248744" y="1387645"/>
                  <a:pt x="16242756" y="1374803"/>
                  <a:pt x="16242756" y="1355540"/>
                </a:cubicBezTo>
                <a:close/>
                <a:moveTo>
                  <a:pt x="16000036" y="1355540"/>
                </a:moveTo>
                <a:cubicBezTo>
                  <a:pt x="16000036" y="1374804"/>
                  <a:pt x="15994048" y="1387646"/>
                  <a:pt x="15982074" y="1387646"/>
                </a:cubicBezTo>
                <a:cubicBezTo>
                  <a:pt x="15982074" y="1368382"/>
                  <a:pt x="15988060" y="1355540"/>
                  <a:pt x="16000036" y="1355540"/>
                </a:cubicBezTo>
                <a:close/>
                <a:moveTo>
                  <a:pt x="17261808" y="1355537"/>
                </a:moveTo>
                <a:cubicBezTo>
                  <a:pt x="17288296" y="1361742"/>
                  <a:pt x="17314784" y="1367947"/>
                  <a:pt x="17341276" y="1398971"/>
                </a:cubicBezTo>
                <a:cubicBezTo>
                  <a:pt x="17314784" y="1398971"/>
                  <a:pt x="17261808" y="1411381"/>
                  <a:pt x="17261808" y="1355537"/>
                </a:cubicBezTo>
                <a:close/>
                <a:moveTo>
                  <a:pt x="18042940" y="1347424"/>
                </a:moveTo>
                <a:cubicBezTo>
                  <a:pt x="18072904" y="1342833"/>
                  <a:pt x="18108368" y="1376603"/>
                  <a:pt x="18132828" y="1386083"/>
                </a:cubicBezTo>
                <a:cubicBezTo>
                  <a:pt x="18132828" y="1398722"/>
                  <a:pt x="18132828" y="1405042"/>
                  <a:pt x="18132828" y="1411362"/>
                </a:cubicBezTo>
                <a:cubicBezTo>
                  <a:pt x="18093692" y="1398722"/>
                  <a:pt x="18054556" y="1379763"/>
                  <a:pt x="18015420" y="1367124"/>
                </a:cubicBezTo>
                <a:cubicBezTo>
                  <a:pt x="18023576" y="1354748"/>
                  <a:pt x="18032952" y="1348955"/>
                  <a:pt x="18042940" y="1347424"/>
                </a:cubicBezTo>
                <a:close/>
                <a:moveTo>
                  <a:pt x="17167012" y="1332460"/>
                </a:moveTo>
                <a:cubicBezTo>
                  <a:pt x="17191236" y="1338893"/>
                  <a:pt x="17241792" y="1327100"/>
                  <a:pt x="17241792" y="1383919"/>
                </a:cubicBezTo>
                <a:cubicBezTo>
                  <a:pt x="17216516" y="1416081"/>
                  <a:pt x="17185968" y="1358190"/>
                  <a:pt x="17167012" y="1332460"/>
                </a:cubicBezTo>
                <a:close/>
                <a:moveTo>
                  <a:pt x="17076956" y="1322361"/>
                </a:moveTo>
                <a:cubicBezTo>
                  <a:pt x="17090084" y="1322361"/>
                  <a:pt x="17090084" y="1335204"/>
                  <a:pt x="17090084" y="1354469"/>
                </a:cubicBezTo>
                <a:cubicBezTo>
                  <a:pt x="17076956" y="1354469"/>
                  <a:pt x="17076956" y="1341626"/>
                  <a:pt x="17076956" y="1322361"/>
                </a:cubicBezTo>
                <a:close/>
                <a:moveTo>
                  <a:pt x="17508272" y="1322360"/>
                </a:moveTo>
                <a:cubicBezTo>
                  <a:pt x="17520244" y="1322360"/>
                  <a:pt x="17526232" y="1335204"/>
                  <a:pt x="17526232" y="1354469"/>
                </a:cubicBezTo>
                <a:cubicBezTo>
                  <a:pt x="17514256" y="1354469"/>
                  <a:pt x="17508272" y="1341626"/>
                  <a:pt x="17508272" y="1322360"/>
                </a:cubicBezTo>
                <a:close/>
                <a:moveTo>
                  <a:pt x="17982244" y="1322357"/>
                </a:moveTo>
                <a:cubicBezTo>
                  <a:pt x="17995516" y="1329531"/>
                  <a:pt x="18008784" y="1334655"/>
                  <a:pt x="18014316" y="1340803"/>
                </a:cubicBezTo>
                <a:cubicBezTo>
                  <a:pt x="18001044" y="1359250"/>
                  <a:pt x="17982244" y="1353101"/>
                  <a:pt x="17982244" y="1322357"/>
                </a:cubicBezTo>
                <a:close/>
                <a:moveTo>
                  <a:pt x="14316122" y="1297837"/>
                </a:moveTo>
                <a:cubicBezTo>
                  <a:pt x="14316122" y="1330077"/>
                  <a:pt x="14341916" y="1322555"/>
                  <a:pt x="14354813" y="1322555"/>
                </a:cubicBezTo>
                <a:cubicBezTo>
                  <a:pt x="14354813" y="1291390"/>
                  <a:pt x="14329019" y="1297837"/>
                  <a:pt x="14316122" y="1297837"/>
                </a:cubicBezTo>
                <a:close/>
                <a:moveTo>
                  <a:pt x="17148052" y="1265483"/>
                </a:moveTo>
                <a:cubicBezTo>
                  <a:pt x="17160348" y="1265483"/>
                  <a:pt x="17172644" y="1265483"/>
                  <a:pt x="17184944" y="1265483"/>
                </a:cubicBezTo>
                <a:cubicBezTo>
                  <a:pt x="17184944" y="1271904"/>
                  <a:pt x="17184944" y="1284748"/>
                  <a:pt x="17184944" y="1297591"/>
                </a:cubicBezTo>
                <a:cubicBezTo>
                  <a:pt x="17172644" y="1297591"/>
                  <a:pt x="17160348" y="1297591"/>
                  <a:pt x="17148052" y="1297591"/>
                </a:cubicBezTo>
                <a:cubicBezTo>
                  <a:pt x="17148052" y="1284748"/>
                  <a:pt x="17148052" y="1271904"/>
                  <a:pt x="17148052" y="1265483"/>
                </a:cubicBezTo>
                <a:close/>
                <a:moveTo>
                  <a:pt x="16166922" y="1265483"/>
                </a:moveTo>
                <a:cubicBezTo>
                  <a:pt x="16178896" y="1265483"/>
                  <a:pt x="16184884" y="1278326"/>
                  <a:pt x="16184884" y="1297591"/>
                </a:cubicBezTo>
                <a:cubicBezTo>
                  <a:pt x="16172908" y="1297591"/>
                  <a:pt x="16166922" y="1284748"/>
                  <a:pt x="16166922" y="1265483"/>
                </a:cubicBezTo>
                <a:close/>
                <a:moveTo>
                  <a:pt x="16000036" y="1265483"/>
                </a:moveTo>
                <a:cubicBezTo>
                  <a:pt x="16000036" y="1284748"/>
                  <a:pt x="15994048" y="1297592"/>
                  <a:pt x="15982074" y="1297592"/>
                </a:cubicBezTo>
                <a:cubicBezTo>
                  <a:pt x="15982074" y="1271905"/>
                  <a:pt x="15988060" y="1265483"/>
                  <a:pt x="16000036" y="1265483"/>
                </a:cubicBezTo>
                <a:close/>
                <a:moveTo>
                  <a:pt x="15944156" y="1265483"/>
                </a:moveTo>
                <a:cubicBezTo>
                  <a:pt x="15956796" y="1265483"/>
                  <a:pt x="15962062" y="1278326"/>
                  <a:pt x="15962062" y="1297592"/>
                </a:cubicBezTo>
                <a:cubicBezTo>
                  <a:pt x="15950476" y="1297592"/>
                  <a:pt x="15944156" y="1284748"/>
                  <a:pt x="15944156" y="1265483"/>
                </a:cubicBezTo>
                <a:close/>
                <a:moveTo>
                  <a:pt x="15773526" y="1246523"/>
                </a:moveTo>
                <a:cubicBezTo>
                  <a:pt x="15819356" y="1246523"/>
                  <a:pt x="15871732" y="1253003"/>
                  <a:pt x="15924108" y="1278921"/>
                </a:cubicBezTo>
                <a:cubicBezTo>
                  <a:pt x="15897920" y="1285401"/>
                  <a:pt x="15878278" y="1304840"/>
                  <a:pt x="15858638" y="1317799"/>
                </a:cubicBezTo>
                <a:cubicBezTo>
                  <a:pt x="15838996" y="1330758"/>
                  <a:pt x="15825902" y="1317799"/>
                  <a:pt x="15806262" y="1311320"/>
                </a:cubicBezTo>
                <a:cubicBezTo>
                  <a:pt x="15812808" y="1298360"/>
                  <a:pt x="15819356" y="1285401"/>
                  <a:pt x="15825902" y="1278921"/>
                </a:cubicBezTo>
                <a:cubicBezTo>
                  <a:pt x="15812808" y="1265962"/>
                  <a:pt x="15793168" y="1253003"/>
                  <a:pt x="15773526" y="1246523"/>
                </a:cubicBezTo>
                <a:close/>
                <a:moveTo>
                  <a:pt x="17810560" y="1200999"/>
                </a:moveTo>
                <a:cubicBezTo>
                  <a:pt x="17810560" y="1240681"/>
                  <a:pt x="17786336" y="1234067"/>
                  <a:pt x="17773696" y="1234067"/>
                </a:cubicBezTo>
                <a:cubicBezTo>
                  <a:pt x="17773696" y="1194386"/>
                  <a:pt x="17798972" y="1200999"/>
                  <a:pt x="17810560" y="1200999"/>
                </a:cubicBezTo>
                <a:close/>
                <a:moveTo>
                  <a:pt x="16824752" y="1199127"/>
                </a:moveTo>
                <a:cubicBezTo>
                  <a:pt x="16824752" y="1224814"/>
                  <a:pt x="16818764" y="1231236"/>
                  <a:pt x="16806788" y="1231236"/>
                </a:cubicBezTo>
                <a:cubicBezTo>
                  <a:pt x="16806788" y="1205549"/>
                  <a:pt x="16812776" y="1199127"/>
                  <a:pt x="16824752" y="1199127"/>
                </a:cubicBezTo>
                <a:close/>
                <a:moveTo>
                  <a:pt x="15678730" y="1199127"/>
                </a:moveTo>
                <a:cubicBezTo>
                  <a:pt x="15684718" y="1199127"/>
                  <a:pt x="15696694" y="1205549"/>
                  <a:pt x="15696694" y="1231236"/>
                </a:cubicBezTo>
                <a:cubicBezTo>
                  <a:pt x="15684718" y="1231236"/>
                  <a:pt x="15678730" y="1224814"/>
                  <a:pt x="15678730" y="1199127"/>
                </a:cubicBezTo>
                <a:close/>
                <a:moveTo>
                  <a:pt x="15526532" y="1161698"/>
                </a:moveTo>
                <a:cubicBezTo>
                  <a:pt x="15546808" y="1161698"/>
                  <a:pt x="15570242" y="1169761"/>
                  <a:pt x="15582882" y="1169761"/>
                </a:cubicBezTo>
                <a:cubicBezTo>
                  <a:pt x="15582882" y="1240711"/>
                  <a:pt x="15514420" y="1202011"/>
                  <a:pt x="15489142" y="1202011"/>
                </a:cubicBezTo>
                <a:cubicBezTo>
                  <a:pt x="15489142" y="1169761"/>
                  <a:pt x="15506258" y="1161698"/>
                  <a:pt x="15526532" y="1161698"/>
                </a:cubicBezTo>
                <a:close/>
                <a:moveTo>
                  <a:pt x="16824752" y="1137507"/>
                </a:moveTo>
                <a:cubicBezTo>
                  <a:pt x="16824752" y="1163192"/>
                  <a:pt x="16818764" y="1169613"/>
                  <a:pt x="16806788" y="1169613"/>
                </a:cubicBezTo>
                <a:cubicBezTo>
                  <a:pt x="16806788" y="1150350"/>
                  <a:pt x="16812776" y="1137507"/>
                  <a:pt x="16824752" y="1137507"/>
                </a:cubicBezTo>
                <a:close/>
                <a:moveTo>
                  <a:pt x="15342210" y="1137507"/>
                </a:moveTo>
                <a:cubicBezTo>
                  <a:pt x="15360380" y="1137507"/>
                  <a:pt x="15386030" y="1137507"/>
                  <a:pt x="15405268" y="1137507"/>
                </a:cubicBezTo>
                <a:cubicBezTo>
                  <a:pt x="15424508" y="1137507"/>
                  <a:pt x="15437332" y="1137507"/>
                  <a:pt x="15450158" y="1137507"/>
                </a:cubicBezTo>
                <a:cubicBezTo>
                  <a:pt x="15450158" y="1150350"/>
                  <a:pt x="15450158" y="1163192"/>
                  <a:pt x="15450158" y="1169613"/>
                </a:cubicBezTo>
                <a:cubicBezTo>
                  <a:pt x="15430920" y="1169613"/>
                  <a:pt x="15405268" y="1169613"/>
                  <a:pt x="15379618" y="1169613"/>
                </a:cubicBezTo>
                <a:cubicBezTo>
                  <a:pt x="15366792" y="1169613"/>
                  <a:pt x="15353966" y="1169613"/>
                  <a:pt x="15342210" y="1169613"/>
                </a:cubicBezTo>
                <a:cubicBezTo>
                  <a:pt x="15342210" y="1163192"/>
                  <a:pt x="15342210" y="1150350"/>
                  <a:pt x="15342210" y="1137507"/>
                </a:cubicBezTo>
                <a:close/>
                <a:moveTo>
                  <a:pt x="10314912" y="1136639"/>
                </a:moveTo>
                <a:cubicBezTo>
                  <a:pt x="10314912" y="1162431"/>
                  <a:pt x="10321361" y="1168880"/>
                  <a:pt x="10334257" y="1168880"/>
                </a:cubicBezTo>
                <a:cubicBezTo>
                  <a:pt x="10334257" y="1149535"/>
                  <a:pt x="10327809" y="1136639"/>
                  <a:pt x="10314912" y="1136639"/>
                </a:cubicBezTo>
                <a:close/>
                <a:moveTo>
                  <a:pt x="10372948" y="1111922"/>
                </a:moveTo>
                <a:cubicBezTo>
                  <a:pt x="10372948" y="1130193"/>
                  <a:pt x="10379396" y="1136639"/>
                  <a:pt x="10392293" y="1136639"/>
                </a:cubicBezTo>
                <a:cubicBezTo>
                  <a:pt x="10392293" y="1117295"/>
                  <a:pt x="10385844" y="1111922"/>
                  <a:pt x="10372948" y="1111922"/>
                </a:cubicBezTo>
                <a:close/>
                <a:moveTo>
                  <a:pt x="15848742" y="1111643"/>
                </a:moveTo>
                <a:cubicBezTo>
                  <a:pt x="15848742" y="1129922"/>
                  <a:pt x="15855192" y="1136372"/>
                  <a:pt x="15868094" y="1136372"/>
                </a:cubicBezTo>
                <a:cubicBezTo>
                  <a:pt x="15868094" y="1117019"/>
                  <a:pt x="15861644" y="1111643"/>
                  <a:pt x="15848742" y="1111643"/>
                </a:cubicBezTo>
                <a:close/>
                <a:moveTo>
                  <a:pt x="17584748" y="1108531"/>
                </a:moveTo>
                <a:cubicBezTo>
                  <a:pt x="17597740" y="1111139"/>
                  <a:pt x="17606196" y="1119593"/>
                  <a:pt x="17606196" y="1137320"/>
                </a:cubicBezTo>
                <a:cubicBezTo>
                  <a:pt x="17587792" y="1137320"/>
                  <a:pt x="17568308" y="1137320"/>
                  <a:pt x="17568308" y="1170048"/>
                </a:cubicBezTo>
                <a:cubicBezTo>
                  <a:pt x="17582920" y="1170048"/>
                  <a:pt x="17607888" y="1162684"/>
                  <a:pt x="17619456" y="1178332"/>
                </a:cubicBezTo>
                <a:lnTo>
                  <a:pt x="17624884" y="1199651"/>
                </a:lnTo>
                <a:lnTo>
                  <a:pt x="17642892" y="1202967"/>
                </a:lnTo>
                <a:cubicBezTo>
                  <a:pt x="17649316" y="1206810"/>
                  <a:pt x="17654132" y="1214496"/>
                  <a:pt x="17654132" y="1229868"/>
                </a:cubicBezTo>
                <a:cubicBezTo>
                  <a:pt x="17644500" y="1229868"/>
                  <a:pt x="17631256" y="1233326"/>
                  <a:pt x="17625236" y="1219492"/>
                </a:cubicBezTo>
                <a:lnTo>
                  <a:pt x="17622540" y="1202380"/>
                </a:lnTo>
                <a:lnTo>
                  <a:pt x="17582464" y="1197354"/>
                </a:lnTo>
                <a:cubicBezTo>
                  <a:pt x="17539080" y="1187229"/>
                  <a:pt x="17495236" y="1165138"/>
                  <a:pt x="17451396" y="1150411"/>
                </a:cubicBezTo>
                <a:cubicBezTo>
                  <a:pt x="17466008" y="1145502"/>
                  <a:pt x="17545780" y="1100707"/>
                  <a:pt x="17584748" y="1108531"/>
                </a:cubicBezTo>
                <a:close/>
                <a:moveTo>
                  <a:pt x="15265552" y="1103815"/>
                </a:moveTo>
                <a:cubicBezTo>
                  <a:pt x="15287702" y="1104753"/>
                  <a:pt x="15312312" y="1112794"/>
                  <a:pt x="15322156" y="1112794"/>
                </a:cubicBezTo>
                <a:cubicBezTo>
                  <a:pt x="15322156" y="1169613"/>
                  <a:pt x="15243404" y="1137451"/>
                  <a:pt x="15223716" y="1137451"/>
                </a:cubicBezTo>
                <a:cubicBezTo>
                  <a:pt x="15223716" y="1109042"/>
                  <a:pt x="15243404" y="1102877"/>
                  <a:pt x="15265552" y="1103815"/>
                </a:cubicBezTo>
                <a:close/>
                <a:moveTo>
                  <a:pt x="17304464" y="1080632"/>
                </a:moveTo>
                <a:cubicBezTo>
                  <a:pt x="17317592" y="1080632"/>
                  <a:pt x="17317592" y="1093474"/>
                  <a:pt x="17317592" y="1112737"/>
                </a:cubicBezTo>
                <a:cubicBezTo>
                  <a:pt x="17304464" y="1112737"/>
                  <a:pt x="17304464" y="1099895"/>
                  <a:pt x="17304464" y="1080632"/>
                </a:cubicBezTo>
                <a:close/>
                <a:moveTo>
                  <a:pt x="16408650" y="1080632"/>
                </a:moveTo>
                <a:cubicBezTo>
                  <a:pt x="16420624" y="1080632"/>
                  <a:pt x="16426612" y="1093474"/>
                  <a:pt x="16426612" y="1112737"/>
                </a:cubicBezTo>
                <a:cubicBezTo>
                  <a:pt x="16414638" y="1112737"/>
                  <a:pt x="16408650" y="1099895"/>
                  <a:pt x="16408650" y="1080632"/>
                </a:cubicBezTo>
                <a:close/>
                <a:moveTo>
                  <a:pt x="15073768" y="1077829"/>
                </a:moveTo>
                <a:cubicBezTo>
                  <a:pt x="15085400" y="1079445"/>
                  <a:pt x="15094708" y="1087524"/>
                  <a:pt x="15094708" y="1113376"/>
                </a:cubicBezTo>
                <a:cubicBezTo>
                  <a:pt x="15076094" y="1113376"/>
                  <a:pt x="15038866" y="1131688"/>
                  <a:pt x="15038866" y="1081061"/>
                </a:cubicBezTo>
                <a:cubicBezTo>
                  <a:pt x="15048174" y="1081061"/>
                  <a:pt x="15062134" y="1076214"/>
                  <a:pt x="15073768" y="1077829"/>
                </a:cubicBezTo>
                <a:close/>
                <a:moveTo>
                  <a:pt x="15472422" y="1077500"/>
                </a:moveTo>
                <a:cubicBezTo>
                  <a:pt x="15476456" y="1077500"/>
                  <a:pt x="15480300" y="1077923"/>
                  <a:pt x="15483374" y="1077923"/>
                </a:cubicBezTo>
                <a:cubicBezTo>
                  <a:pt x="15483374" y="1117420"/>
                  <a:pt x="15464928" y="1111778"/>
                  <a:pt x="15446482" y="1111778"/>
                </a:cubicBezTo>
                <a:cubicBezTo>
                  <a:pt x="15446482" y="1081308"/>
                  <a:pt x="15460316" y="1077500"/>
                  <a:pt x="15472422" y="1077500"/>
                </a:cubicBezTo>
                <a:close/>
                <a:moveTo>
                  <a:pt x="17496292" y="1077499"/>
                </a:moveTo>
                <a:cubicBezTo>
                  <a:pt x="17500328" y="1077499"/>
                  <a:pt x="17504172" y="1077922"/>
                  <a:pt x="17507244" y="1077922"/>
                </a:cubicBezTo>
                <a:cubicBezTo>
                  <a:pt x="17507244" y="1117420"/>
                  <a:pt x="17488800" y="1111778"/>
                  <a:pt x="17470352" y="1111778"/>
                </a:cubicBezTo>
                <a:cubicBezTo>
                  <a:pt x="17470352" y="1081308"/>
                  <a:pt x="17484188" y="1077499"/>
                  <a:pt x="17496292" y="1077499"/>
                </a:cubicBezTo>
                <a:close/>
                <a:moveTo>
                  <a:pt x="17033204" y="1047453"/>
                </a:moveTo>
                <a:cubicBezTo>
                  <a:pt x="17033204" y="1066718"/>
                  <a:pt x="17033204" y="1079562"/>
                  <a:pt x="17020076" y="1079562"/>
                </a:cubicBezTo>
                <a:cubicBezTo>
                  <a:pt x="17020076" y="1060296"/>
                  <a:pt x="17020076" y="1047453"/>
                  <a:pt x="17033204" y="1047453"/>
                </a:cubicBezTo>
                <a:close/>
                <a:moveTo>
                  <a:pt x="16280676" y="1047453"/>
                </a:moveTo>
                <a:cubicBezTo>
                  <a:pt x="16292650" y="1047453"/>
                  <a:pt x="16298638" y="1060296"/>
                  <a:pt x="16298638" y="1079562"/>
                </a:cubicBezTo>
                <a:cubicBezTo>
                  <a:pt x="16286664" y="1079562"/>
                  <a:pt x="16280676" y="1066718"/>
                  <a:pt x="16280676" y="1047453"/>
                </a:cubicBezTo>
                <a:close/>
                <a:moveTo>
                  <a:pt x="16223798" y="1044121"/>
                </a:moveTo>
                <a:cubicBezTo>
                  <a:pt x="16242246" y="1044121"/>
                  <a:pt x="16260692" y="1037971"/>
                  <a:pt x="16260692" y="1074864"/>
                </a:cubicBezTo>
                <a:cubicBezTo>
                  <a:pt x="16242246" y="1074864"/>
                  <a:pt x="16223798" y="1074864"/>
                  <a:pt x="16223798" y="1044121"/>
                </a:cubicBezTo>
                <a:close/>
                <a:moveTo>
                  <a:pt x="17431380" y="1044120"/>
                </a:moveTo>
                <a:cubicBezTo>
                  <a:pt x="17431380" y="1074864"/>
                  <a:pt x="17413476" y="1074864"/>
                  <a:pt x="17394520" y="1074864"/>
                </a:cubicBezTo>
                <a:cubicBezTo>
                  <a:pt x="17394520" y="1037970"/>
                  <a:pt x="17418744" y="1044120"/>
                  <a:pt x="17431380" y="1044120"/>
                </a:cubicBezTo>
                <a:close/>
                <a:moveTo>
                  <a:pt x="11093277" y="1043667"/>
                </a:moveTo>
                <a:cubicBezTo>
                  <a:pt x="11098109" y="1044472"/>
                  <a:pt x="11102941" y="1046077"/>
                  <a:pt x="11109384" y="1046077"/>
                </a:cubicBezTo>
                <a:lnTo>
                  <a:pt x="11090615" y="1044067"/>
                </a:lnTo>
                <a:close/>
                <a:moveTo>
                  <a:pt x="16165868" y="1022268"/>
                </a:moveTo>
                <a:cubicBezTo>
                  <a:pt x="16165868" y="1041368"/>
                  <a:pt x="16165868" y="1060470"/>
                  <a:pt x="16165868" y="1079570"/>
                </a:cubicBezTo>
                <a:cubicBezTo>
                  <a:pt x="16135322" y="1073203"/>
                  <a:pt x="16103724" y="1073203"/>
                  <a:pt x="16072126" y="1066836"/>
                </a:cubicBezTo>
                <a:cubicBezTo>
                  <a:pt x="16091086" y="1009534"/>
                  <a:pt x="16141642" y="1028634"/>
                  <a:pt x="16165868" y="1022268"/>
                </a:cubicBezTo>
                <a:close/>
                <a:moveTo>
                  <a:pt x="15263666" y="1016154"/>
                </a:moveTo>
                <a:cubicBezTo>
                  <a:pt x="15282962" y="1009531"/>
                  <a:pt x="15302260" y="1022776"/>
                  <a:pt x="15321558" y="1022776"/>
                </a:cubicBezTo>
                <a:cubicBezTo>
                  <a:pt x="15321558" y="1049268"/>
                  <a:pt x="15326918" y="1075759"/>
                  <a:pt x="15302260" y="1082382"/>
                </a:cubicBezTo>
                <a:cubicBezTo>
                  <a:pt x="15282962" y="1089005"/>
                  <a:pt x="15263666" y="1082382"/>
                  <a:pt x="15244368" y="1082382"/>
                </a:cubicBezTo>
                <a:cubicBezTo>
                  <a:pt x="15244368" y="1049268"/>
                  <a:pt x="15237934" y="1022776"/>
                  <a:pt x="15263666" y="1016154"/>
                </a:cubicBezTo>
                <a:close/>
                <a:moveTo>
                  <a:pt x="10865077" y="986522"/>
                </a:moveTo>
                <a:cubicBezTo>
                  <a:pt x="10871994" y="985747"/>
                  <a:pt x="10879680" y="987298"/>
                  <a:pt x="10885828" y="987298"/>
                </a:cubicBezTo>
                <a:cubicBezTo>
                  <a:pt x="10885828" y="1012118"/>
                  <a:pt x="10848936" y="1036937"/>
                  <a:pt x="10848936" y="999708"/>
                </a:cubicBezTo>
                <a:cubicBezTo>
                  <a:pt x="10852010" y="990400"/>
                  <a:pt x="10858159" y="987298"/>
                  <a:pt x="10865077" y="986522"/>
                </a:cubicBezTo>
                <a:close/>
                <a:moveTo>
                  <a:pt x="17138572" y="977964"/>
                </a:moveTo>
                <a:cubicBezTo>
                  <a:pt x="17210260" y="971614"/>
                  <a:pt x="17274344" y="1003366"/>
                  <a:pt x="17346032" y="1035119"/>
                </a:cubicBezTo>
                <a:cubicBezTo>
                  <a:pt x="17319964" y="1047821"/>
                  <a:pt x="17287376" y="1060522"/>
                  <a:pt x="17267828" y="1079573"/>
                </a:cubicBezTo>
                <a:cubicBezTo>
                  <a:pt x="17267828" y="1060522"/>
                  <a:pt x="17267828" y="1041469"/>
                  <a:pt x="17267828" y="1022418"/>
                </a:cubicBezTo>
                <a:cubicBezTo>
                  <a:pt x="17235240" y="1022418"/>
                  <a:pt x="17210260" y="1041469"/>
                  <a:pt x="17184192" y="1035119"/>
                </a:cubicBezTo>
                <a:cubicBezTo>
                  <a:pt x="17158124" y="1035119"/>
                  <a:pt x="17151604" y="1003366"/>
                  <a:pt x="17138572" y="977964"/>
                </a:cubicBezTo>
                <a:close/>
                <a:moveTo>
                  <a:pt x="16740434" y="957394"/>
                </a:moveTo>
                <a:cubicBezTo>
                  <a:pt x="16753558" y="957394"/>
                  <a:pt x="16753558" y="970236"/>
                  <a:pt x="16753558" y="989500"/>
                </a:cubicBezTo>
                <a:cubicBezTo>
                  <a:pt x="16740434" y="989500"/>
                  <a:pt x="16740434" y="976657"/>
                  <a:pt x="16740434" y="957394"/>
                </a:cubicBezTo>
                <a:close/>
                <a:moveTo>
                  <a:pt x="16129004" y="957394"/>
                </a:moveTo>
                <a:cubicBezTo>
                  <a:pt x="16140978" y="957394"/>
                  <a:pt x="16146966" y="963815"/>
                  <a:pt x="16146966" y="989500"/>
                </a:cubicBezTo>
                <a:cubicBezTo>
                  <a:pt x="16134992" y="989500"/>
                  <a:pt x="16129004" y="976657"/>
                  <a:pt x="16129004" y="957394"/>
                </a:cubicBezTo>
                <a:close/>
                <a:moveTo>
                  <a:pt x="15863578" y="957394"/>
                </a:moveTo>
                <a:cubicBezTo>
                  <a:pt x="15875554" y="957394"/>
                  <a:pt x="15881542" y="963815"/>
                  <a:pt x="15881542" y="989500"/>
                </a:cubicBezTo>
                <a:cubicBezTo>
                  <a:pt x="15869566" y="989500"/>
                  <a:pt x="15863578" y="976658"/>
                  <a:pt x="15863578" y="957394"/>
                </a:cubicBezTo>
                <a:close/>
                <a:moveTo>
                  <a:pt x="17033192" y="925119"/>
                </a:moveTo>
                <a:cubicBezTo>
                  <a:pt x="17033192" y="965745"/>
                  <a:pt x="17013284" y="958974"/>
                  <a:pt x="17001120" y="958974"/>
                </a:cubicBezTo>
                <a:cubicBezTo>
                  <a:pt x="17001120" y="919477"/>
                  <a:pt x="17019920" y="925119"/>
                  <a:pt x="17033192" y="925119"/>
                </a:cubicBezTo>
                <a:close/>
                <a:moveTo>
                  <a:pt x="11341645" y="915543"/>
                </a:moveTo>
                <a:cubicBezTo>
                  <a:pt x="11410466" y="914633"/>
                  <a:pt x="11478501" y="934366"/>
                  <a:pt x="11506688" y="1046077"/>
                </a:cubicBezTo>
                <a:cubicBezTo>
                  <a:pt x="11468032" y="1046077"/>
                  <a:pt x="11435818" y="1046077"/>
                  <a:pt x="11398235" y="1046077"/>
                </a:cubicBezTo>
                <a:cubicBezTo>
                  <a:pt x="11385349" y="1020389"/>
                  <a:pt x="11372464" y="994703"/>
                  <a:pt x="11391792" y="969016"/>
                </a:cubicBezTo>
                <a:cubicBezTo>
                  <a:pt x="11372464" y="962595"/>
                  <a:pt x="11353135" y="956173"/>
                  <a:pt x="11333807" y="956173"/>
                </a:cubicBezTo>
                <a:cubicBezTo>
                  <a:pt x="11340250" y="988281"/>
                  <a:pt x="11346692" y="1020389"/>
                  <a:pt x="11346692" y="1052499"/>
                </a:cubicBezTo>
                <a:cubicBezTo>
                  <a:pt x="11154483" y="1115644"/>
                  <a:pt x="10962273" y="1186282"/>
                  <a:pt x="10770064" y="1231233"/>
                </a:cubicBezTo>
                <a:cubicBezTo>
                  <a:pt x="10770064" y="1186282"/>
                  <a:pt x="10763621" y="1128488"/>
                  <a:pt x="10795835" y="1115644"/>
                </a:cubicBezTo>
                <a:cubicBezTo>
                  <a:pt x="10826975" y="1097450"/>
                  <a:pt x="10865632" y="1091028"/>
                  <a:pt x="10897846" y="1078185"/>
                </a:cubicBezTo>
                <a:cubicBezTo>
                  <a:pt x="10930059" y="1065342"/>
                  <a:pt x="10968716" y="1052499"/>
                  <a:pt x="11000930" y="1046077"/>
                </a:cubicBezTo>
                <a:cubicBezTo>
                  <a:pt x="11020258" y="1046077"/>
                  <a:pt x="11007373" y="1052499"/>
                  <a:pt x="11020258" y="1071764"/>
                </a:cubicBezTo>
                <a:cubicBezTo>
                  <a:pt x="11025627" y="1084607"/>
                  <a:pt x="11038513" y="1078185"/>
                  <a:pt x="11051398" y="1078185"/>
                </a:cubicBezTo>
                <a:cubicBezTo>
                  <a:pt x="11051398" y="1046077"/>
                  <a:pt x="11032070" y="1046077"/>
                  <a:pt x="11020258" y="1046077"/>
                </a:cubicBezTo>
                <a:cubicBezTo>
                  <a:pt x="11035828" y="1042865"/>
                  <a:pt x="11050056" y="1041259"/>
                  <a:pt x="11064418" y="1041259"/>
                </a:cubicBezTo>
                <a:lnTo>
                  <a:pt x="11090615" y="1044067"/>
                </a:lnTo>
                <a:lnTo>
                  <a:pt x="11077170" y="1046077"/>
                </a:lnTo>
                <a:cubicBezTo>
                  <a:pt x="11070727" y="1052499"/>
                  <a:pt x="11064284" y="1071764"/>
                  <a:pt x="11077170" y="1078185"/>
                </a:cubicBezTo>
                <a:cubicBezTo>
                  <a:pt x="11102941" y="1084607"/>
                  <a:pt x="11102941" y="1046077"/>
                  <a:pt x="11122269" y="1046077"/>
                </a:cubicBezTo>
                <a:cubicBezTo>
                  <a:pt x="11148040" y="1039654"/>
                  <a:pt x="11180254" y="1078185"/>
                  <a:pt x="11206025" y="1039654"/>
                </a:cubicBezTo>
                <a:cubicBezTo>
                  <a:pt x="11217837" y="1007546"/>
                  <a:pt x="11212468" y="962595"/>
                  <a:pt x="11225354" y="924065"/>
                </a:cubicBezTo>
                <a:cubicBezTo>
                  <a:pt x="11258776" y="924065"/>
                  <a:pt x="11300352" y="916088"/>
                  <a:pt x="11341645" y="915543"/>
                </a:cubicBezTo>
                <a:close/>
                <a:moveTo>
                  <a:pt x="11568284" y="905254"/>
                </a:moveTo>
                <a:cubicBezTo>
                  <a:pt x="11561722" y="910521"/>
                  <a:pt x="11561722" y="917894"/>
                  <a:pt x="11555159" y="923161"/>
                </a:cubicBezTo>
                <a:cubicBezTo>
                  <a:pt x="11555159" y="905254"/>
                  <a:pt x="11555159" y="905254"/>
                  <a:pt x="11568284" y="905254"/>
                </a:cubicBezTo>
                <a:close/>
                <a:moveTo>
                  <a:pt x="15678730" y="891038"/>
                </a:moveTo>
                <a:cubicBezTo>
                  <a:pt x="15690706" y="891038"/>
                  <a:pt x="15696694" y="904308"/>
                  <a:pt x="15696694" y="923108"/>
                </a:cubicBezTo>
                <a:cubicBezTo>
                  <a:pt x="15684718" y="923108"/>
                  <a:pt x="15678730" y="917579"/>
                  <a:pt x="15678730" y="891038"/>
                </a:cubicBezTo>
                <a:close/>
                <a:moveTo>
                  <a:pt x="11506728" y="891038"/>
                </a:moveTo>
                <a:cubicBezTo>
                  <a:pt x="11506728" y="903677"/>
                  <a:pt x="11506728" y="916316"/>
                  <a:pt x="11506728" y="921583"/>
                </a:cubicBezTo>
                <a:cubicBezTo>
                  <a:pt x="11492767" y="921583"/>
                  <a:pt x="11475316" y="925137"/>
                  <a:pt x="11462227" y="916695"/>
                </a:cubicBezTo>
                <a:lnTo>
                  <a:pt x="11452907" y="905999"/>
                </a:lnTo>
                <a:lnTo>
                  <a:pt x="11457633" y="923783"/>
                </a:lnTo>
                <a:cubicBezTo>
                  <a:pt x="11457633" y="929312"/>
                  <a:pt x="11455992" y="934013"/>
                  <a:pt x="11452710" y="937331"/>
                </a:cubicBezTo>
                <a:cubicBezTo>
                  <a:pt x="11449428" y="934013"/>
                  <a:pt x="11447787" y="929312"/>
                  <a:pt x="11447787" y="923783"/>
                </a:cubicBezTo>
                <a:lnTo>
                  <a:pt x="11452605" y="905652"/>
                </a:lnTo>
                <a:lnTo>
                  <a:pt x="11450884" y="903677"/>
                </a:lnTo>
                <a:cubicBezTo>
                  <a:pt x="11469499" y="903677"/>
                  <a:pt x="11488113" y="897358"/>
                  <a:pt x="11506728" y="891038"/>
                </a:cubicBezTo>
                <a:close/>
                <a:moveTo>
                  <a:pt x="15469696" y="886905"/>
                </a:moveTo>
                <a:cubicBezTo>
                  <a:pt x="15489560" y="886769"/>
                  <a:pt x="15507042" y="894644"/>
                  <a:pt x="15507042" y="926687"/>
                </a:cubicBezTo>
                <a:cubicBezTo>
                  <a:pt x="15481614" y="926687"/>
                  <a:pt x="15418046" y="965790"/>
                  <a:pt x="15418046" y="895187"/>
                </a:cubicBezTo>
                <a:cubicBezTo>
                  <a:pt x="15427580" y="895187"/>
                  <a:pt x="15449830" y="887040"/>
                  <a:pt x="15469696" y="886905"/>
                </a:cubicBezTo>
                <a:close/>
                <a:moveTo>
                  <a:pt x="16787832" y="862601"/>
                </a:moveTo>
                <a:cubicBezTo>
                  <a:pt x="16904024" y="875828"/>
                  <a:pt x="16904024" y="875828"/>
                  <a:pt x="16962124" y="908896"/>
                </a:cubicBezTo>
                <a:cubicBezTo>
                  <a:pt x="16904024" y="889055"/>
                  <a:pt x="16845928" y="875828"/>
                  <a:pt x="16787832" y="862601"/>
                </a:cubicBezTo>
                <a:close/>
                <a:moveTo>
                  <a:pt x="11623835" y="857110"/>
                </a:moveTo>
                <a:cubicBezTo>
                  <a:pt x="11634857" y="857908"/>
                  <a:pt x="11645746" y="859503"/>
                  <a:pt x="11654776" y="859503"/>
                </a:cubicBezTo>
                <a:cubicBezTo>
                  <a:pt x="11654776" y="897784"/>
                  <a:pt x="11617594" y="885024"/>
                  <a:pt x="11617594" y="922242"/>
                </a:cubicBezTo>
                <a:cubicBezTo>
                  <a:pt x="11642028" y="922242"/>
                  <a:pt x="11705770" y="922242"/>
                  <a:pt x="11661150" y="973284"/>
                </a:cubicBezTo>
                <a:cubicBezTo>
                  <a:pt x="11623968" y="1017947"/>
                  <a:pt x="11566600" y="998806"/>
                  <a:pt x="11528355" y="1017947"/>
                </a:cubicBezTo>
                <a:cubicBezTo>
                  <a:pt x="11528355" y="992426"/>
                  <a:pt x="11521981" y="960524"/>
                  <a:pt x="11534729" y="947763"/>
                </a:cubicBezTo>
                <a:cubicBezTo>
                  <a:pt x="11547478" y="935003"/>
                  <a:pt x="11566600" y="941383"/>
                  <a:pt x="11572974" y="916925"/>
                </a:cubicBezTo>
                <a:cubicBezTo>
                  <a:pt x="11579349" y="897784"/>
                  <a:pt x="11572974" y="865883"/>
                  <a:pt x="11592097" y="859503"/>
                </a:cubicBezTo>
                <a:cubicBezTo>
                  <a:pt x="11601658" y="856312"/>
                  <a:pt x="11612813" y="856312"/>
                  <a:pt x="11623835" y="857110"/>
                </a:cubicBezTo>
                <a:close/>
                <a:moveTo>
                  <a:pt x="11225206" y="835722"/>
                </a:moveTo>
                <a:cubicBezTo>
                  <a:pt x="11225206" y="867961"/>
                  <a:pt x="11243477" y="861514"/>
                  <a:pt x="11256374" y="861514"/>
                </a:cubicBezTo>
                <a:cubicBezTo>
                  <a:pt x="11256374" y="829275"/>
                  <a:pt x="11237028" y="835722"/>
                  <a:pt x="11225206" y="835722"/>
                </a:cubicBezTo>
                <a:close/>
                <a:moveTo>
                  <a:pt x="16736772" y="835129"/>
                </a:moveTo>
                <a:cubicBezTo>
                  <a:pt x="16754590" y="835945"/>
                  <a:pt x="16770790" y="839208"/>
                  <a:pt x="16770790" y="848999"/>
                </a:cubicBezTo>
                <a:cubicBezTo>
                  <a:pt x="16777272" y="868580"/>
                  <a:pt x="16693034" y="894688"/>
                  <a:pt x="16693034" y="835945"/>
                </a:cubicBezTo>
                <a:cubicBezTo>
                  <a:pt x="16699514" y="835945"/>
                  <a:pt x="16718954" y="834313"/>
                  <a:pt x="16736772" y="835129"/>
                </a:cubicBezTo>
                <a:close/>
                <a:moveTo>
                  <a:pt x="15582938" y="834163"/>
                </a:moveTo>
                <a:cubicBezTo>
                  <a:pt x="15582938" y="854638"/>
                  <a:pt x="15576950" y="861463"/>
                  <a:pt x="15564976" y="861463"/>
                </a:cubicBezTo>
                <a:cubicBezTo>
                  <a:pt x="15564976" y="840988"/>
                  <a:pt x="15570964" y="834163"/>
                  <a:pt x="15582938" y="834163"/>
                </a:cubicBezTo>
                <a:close/>
                <a:moveTo>
                  <a:pt x="17568160" y="831207"/>
                </a:moveTo>
                <a:cubicBezTo>
                  <a:pt x="17593848" y="829599"/>
                  <a:pt x="17619404" y="836032"/>
                  <a:pt x="17641460" y="852116"/>
                </a:cubicBezTo>
                <a:cubicBezTo>
                  <a:pt x="17660828" y="864983"/>
                  <a:pt x="17680192" y="890718"/>
                  <a:pt x="17706016" y="903585"/>
                </a:cubicBezTo>
                <a:cubicBezTo>
                  <a:pt x="17738296" y="916452"/>
                  <a:pt x="17764120" y="921814"/>
                  <a:pt x="17796400" y="934681"/>
                </a:cubicBezTo>
                <a:cubicBezTo>
                  <a:pt x="17911528" y="979716"/>
                  <a:pt x="18020200" y="1024751"/>
                  <a:pt x="18136404" y="1076222"/>
                </a:cubicBezTo>
                <a:cubicBezTo>
                  <a:pt x="18251532" y="1126619"/>
                  <a:pt x="18367736" y="1178088"/>
                  <a:pt x="18482864" y="1235990"/>
                </a:cubicBezTo>
                <a:cubicBezTo>
                  <a:pt x="18540964" y="1261725"/>
                  <a:pt x="18599068" y="1287459"/>
                  <a:pt x="18656092" y="1318555"/>
                </a:cubicBezTo>
                <a:cubicBezTo>
                  <a:pt x="18688372" y="1331422"/>
                  <a:pt x="18720652" y="1344290"/>
                  <a:pt x="18746476" y="1363591"/>
                </a:cubicBezTo>
                <a:cubicBezTo>
                  <a:pt x="18759388" y="1370024"/>
                  <a:pt x="18778752" y="1376458"/>
                  <a:pt x="18791664" y="1382891"/>
                </a:cubicBezTo>
                <a:cubicBezTo>
                  <a:pt x="18791664" y="1395759"/>
                  <a:pt x="18791664" y="1415060"/>
                  <a:pt x="18791664" y="1427927"/>
                </a:cubicBezTo>
                <a:cubicBezTo>
                  <a:pt x="18765840" y="1472962"/>
                  <a:pt x="18707740" y="1415060"/>
                  <a:pt x="18681916" y="1402192"/>
                </a:cubicBezTo>
                <a:cubicBezTo>
                  <a:pt x="18630272" y="1370024"/>
                  <a:pt x="18579700" y="1350723"/>
                  <a:pt x="18528052" y="1326061"/>
                </a:cubicBezTo>
                <a:cubicBezTo>
                  <a:pt x="18412924" y="1274592"/>
                  <a:pt x="18296720" y="1223123"/>
                  <a:pt x="18181592" y="1171654"/>
                </a:cubicBezTo>
                <a:cubicBezTo>
                  <a:pt x="17956716" y="1063355"/>
                  <a:pt x="17725384" y="960415"/>
                  <a:pt x="17494052" y="858550"/>
                </a:cubicBezTo>
                <a:cubicBezTo>
                  <a:pt x="17516648" y="842466"/>
                  <a:pt x="17542472" y="832815"/>
                  <a:pt x="17568160" y="831207"/>
                </a:cubicBezTo>
                <a:close/>
                <a:moveTo>
                  <a:pt x="12382469" y="827846"/>
                </a:moveTo>
                <a:cubicBezTo>
                  <a:pt x="12400402" y="828674"/>
                  <a:pt x="12416704" y="836953"/>
                  <a:pt x="12416704" y="863443"/>
                </a:cubicBezTo>
                <a:cubicBezTo>
                  <a:pt x="12371058" y="870066"/>
                  <a:pt x="12318891" y="876689"/>
                  <a:pt x="12273245" y="889934"/>
                </a:cubicBezTo>
                <a:cubicBezTo>
                  <a:pt x="12247161" y="823707"/>
                  <a:pt x="12318891" y="836953"/>
                  <a:pt x="12338453" y="836953"/>
                </a:cubicBezTo>
                <a:cubicBezTo>
                  <a:pt x="12344974" y="833641"/>
                  <a:pt x="12364537" y="827018"/>
                  <a:pt x="12382469" y="827846"/>
                </a:cubicBezTo>
                <a:close/>
                <a:moveTo>
                  <a:pt x="12084950" y="822623"/>
                </a:moveTo>
                <a:lnTo>
                  <a:pt x="12083793" y="825913"/>
                </a:lnTo>
                <a:cubicBezTo>
                  <a:pt x="12082390" y="829904"/>
                  <a:pt x="12081267" y="833096"/>
                  <a:pt x="12081267" y="833096"/>
                </a:cubicBezTo>
                <a:close/>
                <a:moveTo>
                  <a:pt x="17391356" y="815200"/>
                </a:moveTo>
                <a:cubicBezTo>
                  <a:pt x="17396620" y="821621"/>
                  <a:pt x="17396620" y="828042"/>
                  <a:pt x="17402940" y="834463"/>
                </a:cubicBezTo>
                <a:cubicBezTo>
                  <a:pt x="17396620" y="840884"/>
                  <a:pt x="17396620" y="840884"/>
                  <a:pt x="17391356" y="847305"/>
                </a:cubicBezTo>
                <a:lnTo>
                  <a:pt x="17390976" y="846016"/>
                </a:lnTo>
                <a:lnTo>
                  <a:pt x="17380088" y="851544"/>
                </a:lnTo>
                <a:cubicBezTo>
                  <a:pt x="17363928" y="859106"/>
                  <a:pt x="17342380" y="864923"/>
                  <a:pt x="17342380" y="832348"/>
                </a:cubicBezTo>
                <a:cubicBezTo>
                  <a:pt x="17348764" y="832348"/>
                  <a:pt x="17358340" y="829245"/>
                  <a:pt x="17367916" y="829245"/>
                </a:cubicBezTo>
                <a:cubicBezTo>
                  <a:pt x="17372704" y="829245"/>
                  <a:pt x="17377492" y="830021"/>
                  <a:pt x="17381884" y="832348"/>
                </a:cubicBezTo>
                <a:lnTo>
                  <a:pt x="17389280" y="840284"/>
                </a:lnTo>
                <a:lnTo>
                  <a:pt x="17386616" y="831253"/>
                </a:lnTo>
                <a:cubicBezTo>
                  <a:pt x="17386616" y="826437"/>
                  <a:pt x="17388196" y="821621"/>
                  <a:pt x="17391356" y="815200"/>
                </a:cubicBezTo>
                <a:close/>
                <a:moveTo>
                  <a:pt x="13682197" y="813388"/>
                </a:moveTo>
                <a:cubicBezTo>
                  <a:pt x="13655708" y="825798"/>
                  <a:pt x="13629218" y="838208"/>
                  <a:pt x="13602728" y="856822"/>
                </a:cubicBezTo>
                <a:cubicBezTo>
                  <a:pt x="13602728" y="800978"/>
                  <a:pt x="13662330" y="819593"/>
                  <a:pt x="13682197" y="813388"/>
                </a:cubicBezTo>
                <a:close/>
                <a:moveTo>
                  <a:pt x="17431380" y="800980"/>
                </a:moveTo>
                <a:cubicBezTo>
                  <a:pt x="17431380" y="833089"/>
                  <a:pt x="17406104" y="833089"/>
                  <a:pt x="17394520" y="813824"/>
                </a:cubicBezTo>
                <a:cubicBezTo>
                  <a:pt x="17406104" y="807402"/>
                  <a:pt x="17418744" y="800980"/>
                  <a:pt x="17431380" y="800980"/>
                </a:cubicBezTo>
                <a:close/>
                <a:moveTo>
                  <a:pt x="11450884" y="800980"/>
                </a:moveTo>
                <a:cubicBezTo>
                  <a:pt x="11462859" y="800980"/>
                  <a:pt x="11468846" y="807402"/>
                  <a:pt x="11468846" y="833089"/>
                </a:cubicBezTo>
                <a:cubicBezTo>
                  <a:pt x="11456871" y="833089"/>
                  <a:pt x="11450884" y="820246"/>
                  <a:pt x="11450884" y="800980"/>
                </a:cubicBezTo>
                <a:close/>
                <a:moveTo>
                  <a:pt x="16628722" y="793569"/>
                </a:moveTo>
                <a:cubicBezTo>
                  <a:pt x="16646934" y="794345"/>
                  <a:pt x="16663492" y="805203"/>
                  <a:pt x="16663492" y="833125"/>
                </a:cubicBezTo>
                <a:cubicBezTo>
                  <a:pt x="16637000" y="820715"/>
                  <a:pt x="16610510" y="820715"/>
                  <a:pt x="16584018" y="814510"/>
                </a:cubicBezTo>
                <a:cubicBezTo>
                  <a:pt x="16590642" y="802101"/>
                  <a:pt x="16610510" y="792793"/>
                  <a:pt x="16628722" y="793569"/>
                </a:cubicBezTo>
                <a:close/>
                <a:moveTo>
                  <a:pt x="12113375" y="772545"/>
                </a:moveTo>
                <a:cubicBezTo>
                  <a:pt x="12106930" y="791935"/>
                  <a:pt x="12106930" y="811325"/>
                  <a:pt x="12100485" y="837178"/>
                </a:cubicBezTo>
                <a:cubicBezTo>
                  <a:pt x="12097263" y="825867"/>
                  <a:pt x="12093637" y="821020"/>
                  <a:pt x="12089727" y="819808"/>
                </a:cubicBezTo>
                <a:lnTo>
                  <a:pt x="12085398" y="821350"/>
                </a:lnTo>
                <a:lnTo>
                  <a:pt x="12077256" y="824251"/>
                </a:lnTo>
                <a:cubicBezTo>
                  <a:pt x="12068529" y="830715"/>
                  <a:pt x="12059130" y="840409"/>
                  <a:pt x="12049999" y="830715"/>
                </a:cubicBezTo>
                <a:cubicBezTo>
                  <a:pt x="12030664" y="811325"/>
                  <a:pt x="12017774" y="830715"/>
                  <a:pt x="12037109" y="850104"/>
                </a:cubicBezTo>
                <a:cubicBezTo>
                  <a:pt x="11940434" y="895347"/>
                  <a:pt x="11837315" y="913660"/>
                  <a:pt x="11735269" y="901810"/>
                </a:cubicBezTo>
                <a:cubicBezTo>
                  <a:pt x="11761049" y="804862"/>
                  <a:pt x="11831944" y="804862"/>
                  <a:pt x="11888874" y="791935"/>
                </a:cubicBezTo>
                <a:cubicBezTo>
                  <a:pt x="11966214" y="779008"/>
                  <a:pt x="12037109" y="779008"/>
                  <a:pt x="12113375" y="772545"/>
                </a:cubicBezTo>
                <a:close/>
                <a:moveTo>
                  <a:pt x="15318510" y="772543"/>
                </a:moveTo>
                <a:cubicBezTo>
                  <a:pt x="15330486" y="772543"/>
                  <a:pt x="15336474" y="785386"/>
                  <a:pt x="15336474" y="804652"/>
                </a:cubicBezTo>
                <a:cubicBezTo>
                  <a:pt x="15323500" y="804652"/>
                  <a:pt x="15318510" y="791808"/>
                  <a:pt x="15318510" y="772543"/>
                </a:cubicBezTo>
                <a:close/>
                <a:moveTo>
                  <a:pt x="16489224" y="772540"/>
                </a:moveTo>
                <a:cubicBezTo>
                  <a:pt x="16520822" y="772540"/>
                  <a:pt x="16552420" y="778745"/>
                  <a:pt x="16582966" y="791154"/>
                </a:cubicBezTo>
                <a:cubicBezTo>
                  <a:pt x="16565060" y="815974"/>
                  <a:pt x="16489224" y="828384"/>
                  <a:pt x="16489224" y="772540"/>
                </a:cubicBezTo>
                <a:close/>
                <a:moveTo>
                  <a:pt x="14811358" y="772540"/>
                </a:moveTo>
                <a:cubicBezTo>
                  <a:pt x="14817780" y="778689"/>
                  <a:pt x="14830623" y="778689"/>
                  <a:pt x="14843467" y="790986"/>
                </a:cubicBezTo>
                <a:cubicBezTo>
                  <a:pt x="14830623" y="809432"/>
                  <a:pt x="14811358" y="803284"/>
                  <a:pt x="14811358" y="772540"/>
                </a:cubicBezTo>
                <a:close/>
                <a:moveTo>
                  <a:pt x="13019098" y="745785"/>
                </a:moveTo>
                <a:cubicBezTo>
                  <a:pt x="13026784" y="747390"/>
                  <a:pt x="13032933" y="755416"/>
                  <a:pt x="13032933" y="771469"/>
                </a:cubicBezTo>
                <a:cubicBezTo>
                  <a:pt x="13020636" y="765048"/>
                  <a:pt x="13008338" y="758627"/>
                  <a:pt x="12996041" y="758627"/>
                </a:cubicBezTo>
                <a:cubicBezTo>
                  <a:pt x="13002189" y="748995"/>
                  <a:pt x="13011412" y="744179"/>
                  <a:pt x="13019098" y="745785"/>
                </a:cubicBezTo>
                <a:close/>
                <a:moveTo>
                  <a:pt x="13493756" y="739366"/>
                </a:moveTo>
                <a:cubicBezTo>
                  <a:pt x="13493756" y="784127"/>
                  <a:pt x="13505598" y="809704"/>
                  <a:pt x="13524975" y="828888"/>
                </a:cubicBezTo>
                <a:cubicBezTo>
                  <a:pt x="13537894" y="841676"/>
                  <a:pt x="13563730" y="822493"/>
                  <a:pt x="13563730" y="860860"/>
                </a:cubicBezTo>
                <a:cubicBezTo>
                  <a:pt x="13524975" y="860860"/>
                  <a:pt x="13223545" y="918410"/>
                  <a:pt x="13223545" y="835282"/>
                </a:cubicBezTo>
                <a:cubicBezTo>
                  <a:pt x="13236463" y="835282"/>
                  <a:pt x="13249382" y="835282"/>
                  <a:pt x="13262300" y="835282"/>
                </a:cubicBezTo>
                <a:cubicBezTo>
                  <a:pt x="13262300" y="809704"/>
                  <a:pt x="13262300" y="790521"/>
                  <a:pt x="13262300" y="771338"/>
                </a:cubicBezTo>
                <a:cubicBezTo>
                  <a:pt x="13281678" y="777732"/>
                  <a:pt x="13299979" y="777732"/>
                  <a:pt x="13319357" y="784127"/>
                </a:cubicBezTo>
                <a:cubicBezTo>
                  <a:pt x="13312898" y="790521"/>
                  <a:pt x="13306438" y="803310"/>
                  <a:pt x="13299979" y="816099"/>
                </a:cubicBezTo>
                <a:cubicBezTo>
                  <a:pt x="13345194" y="816099"/>
                  <a:pt x="13390408" y="816099"/>
                  <a:pt x="13435623" y="816099"/>
                </a:cubicBezTo>
                <a:cubicBezTo>
                  <a:pt x="13429163" y="803310"/>
                  <a:pt x="13422704" y="796915"/>
                  <a:pt x="13416245" y="784127"/>
                </a:cubicBezTo>
                <a:cubicBezTo>
                  <a:pt x="13435623" y="764943"/>
                  <a:pt x="13461460" y="739366"/>
                  <a:pt x="13493756" y="739366"/>
                </a:cubicBezTo>
                <a:close/>
                <a:moveTo>
                  <a:pt x="15075758" y="736500"/>
                </a:moveTo>
                <a:cubicBezTo>
                  <a:pt x="15075758" y="776181"/>
                  <a:pt x="15051162" y="769567"/>
                  <a:pt x="15038866" y="769567"/>
                </a:cubicBezTo>
                <a:cubicBezTo>
                  <a:pt x="15038866" y="729886"/>
                  <a:pt x="15057312" y="736500"/>
                  <a:pt x="15075758" y="736500"/>
                </a:cubicBezTo>
                <a:close/>
                <a:moveTo>
                  <a:pt x="11568850" y="733767"/>
                </a:moveTo>
                <a:cubicBezTo>
                  <a:pt x="11553536" y="732826"/>
                  <a:pt x="11535803" y="739005"/>
                  <a:pt x="11526130" y="739005"/>
                </a:cubicBezTo>
                <a:cubicBezTo>
                  <a:pt x="11526130" y="797036"/>
                  <a:pt x="11577717" y="771244"/>
                  <a:pt x="11597062" y="771244"/>
                </a:cubicBezTo>
                <a:cubicBezTo>
                  <a:pt x="11597062" y="742766"/>
                  <a:pt x="11584165" y="734707"/>
                  <a:pt x="11568850" y="733767"/>
                </a:cubicBezTo>
                <a:close/>
                <a:moveTo>
                  <a:pt x="11744314" y="726040"/>
                </a:moveTo>
                <a:lnTo>
                  <a:pt x="11742534" y="731101"/>
                </a:lnTo>
                <a:cubicBezTo>
                  <a:pt x="11741131" y="735089"/>
                  <a:pt x="11740008" y="738280"/>
                  <a:pt x="11740008" y="738280"/>
                </a:cubicBezTo>
                <a:close/>
                <a:moveTo>
                  <a:pt x="13443216" y="723397"/>
                </a:moveTo>
                <a:cubicBezTo>
                  <a:pt x="13444856" y="721900"/>
                  <a:pt x="13448138" y="723397"/>
                  <a:pt x="13454700" y="726390"/>
                </a:cubicBezTo>
                <a:cubicBezTo>
                  <a:pt x="13448138" y="726390"/>
                  <a:pt x="13441575" y="732378"/>
                  <a:pt x="13441575" y="738365"/>
                </a:cubicBezTo>
                <a:cubicBezTo>
                  <a:pt x="13441575" y="729384"/>
                  <a:pt x="13441575" y="724893"/>
                  <a:pt x="13443216" y="723397"/>
                </a:cubicBezTo>
                <a:close/>
                <a:moveTo>
                  <a:pt x="11745513" y="722634"/>
                </a:moveTo>
                <a:lnTo>
                  <a:pt x="11744314" y="726040"/>
                </a:lnTo>
                <a:lnTo>
                  <a:pt x="11745165" y="723622"/>
                </a:lnTo>
                <a:close/>
                <a:moveTo>
                  <a:pt x="13946986" y="715666"/>
                </a:moveTo>
                <a:cubicBezTo>
                  <a:pt x="13946986" y="746544"/>
                  <a:pt x="13953438" y="772098"/>
                  <a:pt x="13959889" y="804040"/>
                </a:cubicBezTo>
                <a:cubicBezTo>
                  <a:pt x="13979244" y="804040"/>
                  <a:pt x="13992148" y="804040"/>
                  <a:pt x="14005051" y="804040"/>
                </a:cubicBezTo>
                <a:cubicBezTo>
                  <a:pt x="14024406" y="804040"/>
                  <a:pt x="14037310" y="804040"/>
                  <a:pt x="14056665" y="804040"/>
                </a:cubicBezTo>
                <a:cubicBezTo>
                  <a:pt x="14056665" y="823205"/>
                  <a:pt x="14056665" y="842370"/>
                  <a:pt x="14056665" y="861535"/>
                </a:cubicBezTo>
                <a:cubicBezTo>
                  <a:pt x="14005051" y="855147"/>
                  <a:pt x="13953438" y="842370"/>
                  <a:pt x="13902899" y="835982"/>
                </a:cubicBezTo>
                <a:cubicBezTo>
                  <a:pt x="13831930" y="835982"/>
                  <a:pt x="13767413" y="855147"/>
                  <a:pt x="13697520" y="861535"/>
                </a:cubicBezTo>
                <a:cubicBezTo>
                  <a:pt x="13697520" y="772098"/>
                  <a:pt x="13760962" y="804040"/>
                  <a:pt x="13799672" y="797651"/>
                </a:cubicBezTo>
                <a:cubicBezTo>
                  <a:pt x="13851286" y="784874"/>
                  <a:pt x="13902899" y="765709"/>
                  <a:pt x="13946986" y="715666"/>
                </a:cubicBezTo>
                <a:close/>
                <a:moveTo>
                  <a:pt x="12397752" y="706185"/>
                </a:moveTo>
                <a:cubicBezTo>
                  <a:pt x="12397752" y="771656"/>
                  <a:pt x="12345962" y="738921"/>
                  <a:pt x="12320067" y="738921"/>
                </a:cubicBezTo>
                <a:cubicBezTo>
                  <a:pt x="12320067" y="784750"/>
                  <a:pt x="12326540" y="804391"/>
                  <a:pt x="12300645" y="810938"/>
                </a:cubicBezTo>
                <a:cubicBezTo>
                  <a:pt x="12274750" y="810938"/>
                  <a:pt x="12256408" y="830579"/>
                  <a:pt x="12236986" y="837126"/>
                </a:cubicBezTo>
                <a:cubicBezTo>
                  <a:pt x="12217565" y="843673"/>
                  <a:pt x="12159301" y="856767"/>
                  <a:pt x="12152827" y="810938"/>
                </a:cubicBezTo>
                <a:cubicBezTo>
                  <a:pt x="12133406" y="725827"/>
                  <a:pt x="12191670" y="725827"/>
                  <a:pt x="12224039" y="725827"/>
                </a:cubicBezTo>
                <a:cubicBezTo>
                  <a:pt x="12281224" y="732374"/>
                  <a:pt x="12339488" y="713824"/>
                  <a:pt x="12397752" y="706185"/>
                </a:cubicBezTo>
                <a:close/>
                <a:moveTo>
                  <a:pt x="14768702" y="706184"/>
                </a:moveTo>
                <a:cubicBezTo>
                  <a:pt x="14796002" y="706184"/>
                  <a:pt x="14789177" y="745346"/>
                  <a:pt x="14789177" y="771455"/>
                </a:cubicBezTo>
                <a:cubicBezTo>
                  <a:pt x="14768702" y="771455"/>
                  <a:pt x="14768702" y="732292"/>
                  <a:pt x="14768702" y="706184"/>
                </a:cubicBezTo>
                <a:close/>
                <a:moveTo>
                  <a:pt x="14056741" y="706184"/>
                </a:moveTo>
                <a:cubicBezTo>
                  <a:pt x="14056741" y="731870"/>
                  <a:pt x="14050754" y="738292"/>
                  <a:pt x="14038779" y="738292"/>
                </a:cubicBezTo>
                <a:cubicBezTo>
                  <a:pt x="14038779" y="719027"/>
                  <a:pt x="14044766" y="706184"/>
                  <a:pt x="14056741" y="706184"/>
                </a:cubicBezTo>
                <a:close/>
                <a:moveTo>
                  <a:pt x="13849192" y="706184"/>
                </a:moveTo>
                <a:cubicBezTo>
                  <a:pt x="13862317" y="706184"/>
                  <a:pt x="13862317" y="719027"/>
                  <a:pt x="13862317" y="738292"/>
                </a:cubicBezTo>
                <a:cubicBezTo>
                  <a:pt x="13849192" y="738292"/>
                  <a:pt x="13849192" y="725449"/>
                  <a:pt x="13849192" y="706184"/>
                </a:cubicBezTo>
                <a:close/>
                <a:moveTo>
                  <a:pt x="14882454" y="706183"/>
                </a:moveTo>
                <a:cubicBezTo>
                  <a:pt x="14894429" y="706183"/>
                  <a:pt x="14900416" y="719027"/>
                  <a:pt x="14900416" y="738292"/>
                </a:cubicBezTo>
                <a:cubicBezTo>
                  <a:pt x="14888441" y="738292"/>
                  <a:pt x="14882454" y="731870"/>
                  <a:pt x="14882454" y="706183"/>
                </a:cubicBezTo>
                <a:close/>
                <a:moveTo>
                  <a:pt x="14602811" y="673007"/>
                </a:moveTo>
                <a:cubicBezTo>
                  <a:pt x="14628901" y="673007"/>
                  <a:pt x="14648469" y="673007"/>
                  <a:pt x="14674560" y="673007"/>
                </a:cubicBezTo>
                <a:cubicBezTo>
                  <a:pt x="14687605" y="673007"/>
                  <a:pt x="14700650" y="673007"/>
                  <a:pt x="14720218" y="673007"/>
                </a:cubicBezTo>
                <a:cubicBezTo>
                  <a:pt x="14720218" y="686278"/>
                  <a:pt x="14720218" y="699548"/>
                  <a:pt x="14720218" y="705077"/>
                </a:cubicBezTo>
                <a:cubicBezTo>
                  <a:pt x="14694127" y="705077"/>
                  <a:pt x="14668037" y="705077"/>
                  <a:pt x="14648469" y="705077"/>
                </a:cubicBezTo>
                <a:cubicBezTo>
                  <a:pt x="14628901" y="705077"/>
                  <a:pt x="14615856" y="705077"/>
                  <a:pt x="14602811" y="705077"/>
                </a:cubicBezTo>
                <a:cubicBezTo>
                  <a:pt x="14602811" y="699548"/>
                  <a:pt x="14602811" y="686278"/>
                  <a:pt x="14602811" y="673007"/>
                </a:cubicBezTo>
                <a:close/>
                <a:moveTo>
                  <a:pt x="13223548" y="673006"/>
                </a:moveTo>
                <a:cubicBezTo>
                  <a:pt x="13235845" y="673006"/>
                  <a:pt x="13248143" y="673006"/>
                  <a:pt x="13260440" y="673006"/>
                </a:cubicBezTo>
                <a:cubicBezTo>
                  <a:pt x="13248143" y="703551"/>
                  <a:pt x="13235845" y="735149"/>
                  <a:pt x="13223548" y="766747"/>
                </a:cubicBezTo>
                <a:cubicBezTo>
                  <a:pt x="13223548" y="735149"/>
                  <a:pt x="13223548" y="703551"/>
                  <a:pt x="13223548" y="673006"/>
                </a:cubicBezTo>
                <a:close/>
                <a:moveTo>
                  <a:pt x="14414802" y="673004"/>
                </a:moveTo>
                <a:cubicBezTo>
                  <a:pt x="14446400" y="673004"/>
                  <a:pt x="14477998" y="673004"/>
                  <a:pt x="14502224" y="673004"/>
                </a:cubicBezTo>
                <a:cubicBezTo>
                  <a:pt x="14502224" y="711599"/>
                  <a:pt x="14477998" y="711599"/>
                  <a:pt x="14465359" y="716959"/>
                </a:cubicBezTo>
                <a:cubicBezTo>
                  <a:pt x="14452720" y="723391"/>
                  <a:pt x="14433761" y="761985"/>
                  <a:pt x="14421121" y="736256"/>
                </a:cubicBezTo>
                <a:cubicBezTo>
                  <a:pt x="14408482" y="723391"/>
                  <a:pt x="14414802" y="692302"/>
                  <a:pt x="14414802" y="673004"/>
                </a:cubicBezTo>
                <a:close/>
                <a:moveTo>
                  <a:pt x="16178126" y="671295"/>
                </a:moveTo>
                <a:cubicBezTo>
                  <a:pt x="16270636" y="671844"/>
                  <a:pt x="16364350" y="692007"/>
                  <a:pt x="16450238" y="758286"/>
                </a:cubicBezTo>
                <a:cubicBezTo>
                  <a:pt x="16392444" y="809392"/>
                  <a:pt x="16316456" y="783839"/>
                  <a:pt x="16252242" y="771062"/>
                </a:cubicBezTo>
                <a:cubicBezTo>
                  <a:pt x="16194448" y="758286"/>
                  <a:pt x="16124880" y="745509"/>
                  <a:pt x="16086350" y="676302"/>
                </a:cubicBezTo>
                <a:cubicBezTo>
                  <a:pt x="16116584" y="673108"/>
                  <a:pt x="16147288" y="671112"/>
                  <a:pt x="16178126" y="671295"/>
                </a:cubicBezTo>
                <a:close/>
                <a:moveTo>
                  <a:pt x="13732922" y="660993"/>
                </a:moveTo>
                <a:cubicBezTo>
                  <a:pt x="13771622" y="661675"/>
                  <a:pt x="13805450" y="677766"/>
                  <a:pt x="13805450" y="739400"/>
                </a:cubicBezTo>
                <a:cubicBezTo>
                  <a:pt x="13772975" y="739400"/>
                  <a:pt x="13740499" y="752491"/>
                  <a:pt x="13708024" y="739400"/>
                </a:cubicBezTo>
                <a:cubicBezTo>
                  <a:pt x="13682043" y="726310"/>
                  <a:pt x="13657145" y="694674"/>
                  <a:pt x="13631165" y="675038"/>
                </a:cubicBezTo>
                <a:cubicBezTo>
                  <a:pt x="13650650" y="675038"/>
                  <a:pt x="13694222" y="660312"/>
                  <a:pt x="13732922" y="660993"/>
                </a:cubicBezTo>
                <a:close/>
                <a:moveTo>
                  <a:pt x="14270365" y="655771"/>
                </a:moveTo>
                <a:cubicBezTo>
                  <a:pt x="14278429" y="655771"/>
                  <a:pt x="14286492" y="658997"/>
                  <a:pt x="14289718" y="668673"/>
                </a:cubicBezTo>
                <a:cubicBezTo>
                  <a:pt x="14289718" y="681575"/>
                  <a:pt x="14257462" y="675124"/>
                  <a:pt x="14251011" y="681575"/>
                </a:cubicBezTo>
                <a:cubicBezTo>
                  <a:pt x="14231658" y="706304"/>
                  <a:pt x="14289718" y="713830"/>
                  <a:pt x="14289718" y="713830"/>
                </a:cubicBezTo>
                <a:cubicBezTo>
                  <a:pt x="14296169" y="706304"/>
                  <a:pt x="14340252" y="700928"/>
                  <a:pt x="14340252" y="725657"/>
                </a:cubicBezTo>
                <a:cubicBezTo>
                  <a:pt x="14340252" y="738559"/>
                  <a:pt x="14315522" y="738559"/>
                  <a:pt x="14309071" y="738559"/>
                </a:cubicBezTo>
                <a:cubicBezTo>
                  <a:pt x="14296169" y="738559"/>
                  <a:pt x="14276816" y="738559"/>
                  <a:pt x="14263913" y="738559"/>
                </a:cubicBezTo>
                <a:cubicBezTo>
                  <a:pt x="14257462" y="764363"/>
                  <a:pt x="14251011" y="783716"/>
                  <a:pt x="14251011" y="809520"/>
                </a:cubicBezTo>
                <a:cubicBezTo>
                  <a:pt x="14270364" y="815971"/>
                  <a:pt x="14296169" y="828873"/>
                  <a:pt x="14320898" y="835324"/>
                </a:cubicBezTo>
                <a:cubicBezTo>
                  <a:pt x="14320898" y="815971"/>
                  <a:pt x="14309071" y="783716"/>
                  <a:pt x="14327350" y="770814"/>
                </a:cubicBezTo>
                <a:cubicBezTo>
                  <a:pt x="14333801" y="764363"/>
                  <a:pt x="14346703" y="757912"/>
                  <a:pt x="14359605" y="770814"/>
                </a:cubicBezTo>
                <a:cubicBezTo>
                  <a:pt x="14366056" y="783716"/>
                  <a:pt x="14353154" y="809520"/>
                  <a:pt x="14359605" y="828873"/>
                </a:cubicBezTo>
                <a:cubicBezTo>
                  <a:pt x="14366056" y="841775"/>
                  <a:pt x="14385410" y="835324"/>
                  <a:pt x="14398312" y="835324"/>
                </a:cubicBezTo>
                <a:cubicBezTo>
                  <a:pt x="14437019" y="828873"/>
                  <a:pt x="14430568" y="790167"/>
                  <a:pt x="14456372" y="751461"/>
                </a:cubicBezTo>
                <a:cubicBezTo>
                  <a:pt x="14469274" y="732108"/>
                  <a:pt x="14495079" y="770814"/>
                  <a:pt x="14506906" y="783716"/>
                </a:cubicBezTo>
                <a:cubicBezTo>
                  <a:pt x="14501530" y="790167"/>
                  <a:pt x="14495079" y="803069"/>
                  <a:pt x="14488628" y="815971"/>
                </a:cubicBezTo>
                <a:cubicBezTo>
                  <a:pt x="14506906" y="822422"/>
                  <a:pt x="14526259" y="828873"/>
                  <a:pt x="14545613" y="835324"/>
                </a:cubicBezTo>
                <a:cubicBezTo>
                  <a:pt x="14545613" y="796618"/>
                  <a:pt x="14545613" y="770814"/>
                  <a:pt x="14571417" y="764363"/>
                </a:cubicBezTo>
                <a:cubicBezTo>
                  <a:pt x="14597222" y="757912"/>
                  <a:pt x="14616575" y="757912"/>
                  <a:pt x="14635929" y="757912"/>
                </a:cubicBezTo>
                <a:cubicBezTo>
                  <a:pt x="14642380" y="757912"/>
                  <a:pt x="14712267" y="751461"/>
                  <a:pt x="14712267" y="764363"/>
                </a:cubicBezTo>
                <a:cubicBezTo>
                  <a:pt x="14712267" y="770814"/>
                  <a:pt x="14687538" y="770814"/>
                  <a:pt x="14681087" y="777265"/>
                </a:cubicBezTo>
                <a:cubicBezTo>
                  <a:pt x="14668184" y="783716"/>
                  <a:pt x="14668184" y="822422"/>
                  <a:pt x="14661733" y="841775"/>
                </a:cubicBezTo>
                <a:cubicBezTo>
                  <a:pt x="14726244" y="841775"/>
                  <a:pt x="14789681" y="854677"/>
                  <a:pt x="14847741" y="861128"/>
                </a:cubicBezTo>
                <a:cubicBezTo>
                  <a:pt x="14847741" y="841775"/>
                  <a:pt x="14847741" y="809520"/>
                  <a:pt x="14860643" y="803069"/>
                </a:cubicBezTo>
                <a:cubicBezTo>
                  <a:pt x="14886448" y="796618"/>
                  <a:pt x="14905801" y="809520"/>
                  <a:pt x="14925154" y="815971"/>
                </a:cubicBezTo>
                <a:cubicBezTo>
                  <a:pt x="14917628" y="828873"/>
                  <a:pt x="14917628" y="848226"/>
                  <a:pt x="14912252" y="861128"/>
                </a:cubicBezTo>
                <a:cubicBezTo>
                  <a:pt x="14936981" y="867579"/>
                  <a:pt x="14962786" y="899834"/>
                  <a:pt x="14988590" y="893383"/>
                </a:cubicBezTo>
                <a:cubicBezTo>
                  <a:pt x="15003106" y="888545"/>
                  <a:pt x="15013992" y="865563"/>
                  <a:pt x="15026692" y="867982"/>
                </a:cubicBezTo>
                <a:lnTo>
                  <a:pt x="15031764" y="872674"/>
                </a:lnTo>
                <a:lnTo>
                  <a:pt x="15024646" y="861223"/>
                </a:lnTo>
                <a:cubicBezTo>
                  <a:pt x="15030634" y="848380"/>
                  <a:pt x="15036620" y="848380"/>
                  <a:pt x="15042608" y="861223"/>
                </a:cubicBezTo>
                <a:lnTo>
                  <a:pt x="15037422" y="877910"/>
                </a:lnTo>
                <a:lnTo>
                  <a:pt x="15040200" y="880481"/>
                </a:lnTo>
                <a:cubicBezTo>
                  <a:pt x="15046650" y="867579"/>
                  <a:pt x="15046650" y="861128"/>
                  <a:pt x="15040200" y="848226"/>
                </a:cubicBezTo>
                <a:cubicBezTo>
                  <a:pt x="15053102" y="835324"/>
                  <a:pt x="15078906" y="828873"/>
                  <a:pt x="15091808" y="848226"/>
                </a:cubicBezTo>
                <a:cubicBezTo>
                  <a:pt x="15104710" y="867579"/>
                  <a:pt x="15111162" y="886932"/>
                  <a:pt x="15122990" y="886932"/>
                </a:cubicBezTo>
                <a:cubicBezTo>
                  <a:pt x="15174598" y="893383"/>
                  <a:pt x="15226208" y="893383"/>
                  <a:pt x="15277816" y="899834"/>
                </a:cubicBezTo>
                <a:cubicBezTo>
                  <a:pt x="15277816" y="880481"/>
                  <a:pt x="15277816" y="861128"/>
                  <a:pt x="15277816" y="841775"/>
                </a:cubicBezTo>
                <a:cubicBezTo>
                  <a:pt x="15297170" y="841775"/>
                  <a:pt x="15316522" y="841775"/>
                  <a:pt x="15328350" y="854677"/>
                </a:cubicBezTo>
                <a:cubicBezTo>
                  <a:pt x="15347704" y="874030"/>
                  <a:pt x="15335876" y="906285"/>
                  <a:pt x="15335876" y="937465"/>
                </a:cubicBezTo>
                <a:cubicBezTo>
                  <a:pt x="15342328" y="995523"/>
                  <a:pt x="15450922" y="969720"/>
                  <a:pt x="15476726" y="969720"/>
                </a:cubicBezTo>
                <a:cubicBezTo>
                  <a:pt x="15508982" y="969720"/>
                  <a:pt x="15547688" y="976170"/>
                  <a:pt x="15578870" y="982622"/>
                </a:cubicBezTo>
                <a:cubicBezTo>
                  <a:pt x="15604674" y="982622"/>
                  <a:pt x="15617576" y="1001975"/>
                  <a:pt x="15636930" y="1014876"/>
                </a:cubicBezTo>
                <a:cubicBezTo>
                  <a:pt x="15682088" y="1040681"/>
                  <a:pt x="15727246" y="969720"/>
                  <a:pt x="15764876" y="989073"/>
                </a:cubicBezTo>
                <a:cubicBezTo>
                  <a:pt x="15784230" y="995523"/>
                  <a:pt x="15784230" y="1040681"/>
                  <a:pt x="15803584" y="1040681"/>
                </a:cubicBezTo>
                <a:cubicBezTo>
                  <a:pt x="15835840" y="1040681"/>
                  <a:pt x="15855192" y="1027778"/>
                  <a:pt x="15880998" y="1014876"/>
                </a:cubicBezTo>
                <a:cubicBezTo>
                  <a:pt x="15906802" y="1008426"/>
                  <a:pt x="15939058" y="995523"/>
                  <a:pt x="15958410" y="1014876"/>
                </a:cubicBezTo>
                <a:cubicBezTo>
                  <a:pt x="15983140" y="1034229"/>
                  <a:pt x="15996042" y="1066486"/>
                  <a:pt x="16015396" y="1085839"/>
                </a:cubicBezTo>
                <a:cubicBezTo>
                  <a:pt x="16118614" y="1175078"/>
                  <a:pt x="16233658" y="1149274"/>
                  <a:pt x="16343328" y="1168627"/>
                </a:cubicBezTo>
                <a:cubicBezTo>
                  <a:pt x="16343328" y="1149274"/>
                  <a:pt x="16336878" y="1111643"/>
                  <a:pt x="16356230" y="1111643"/>
                </a:cubicBezTo>
                <a:cubicBezTo>
                  <a:pt x="16356230" y="1129922"/>
                  <a:pt x="16356230" y="1149274"/>
                  <a:pt x="16356230" y="1168627"/>
                </a:cubicBezTo>
                <a:cubicBezTo>
                  <a:pt x="16374508" y="1168627"/>
                  <a:pt x="16387410" y="1168627"/>
                  <a:pt x="16400314" y="1168627"/>
                </a:cubicBezTo>
                <a:cubicBezTo>
                  <a:pt x="16413216" y="1175078"/>
                  <a:pt x="16426118" y="1194431"/>
                  <a:pt x="16432568" y="1200882"/>
                </a:cubicBezTo>
                <a:cubicBezTo>
                  <a:pt x="16451922" y="1207334"/>
                  <a:pt x="16471276" y="1187980"/>
                  <a:pt x="16484178" y="1175078"/>
                </a:cubicBezTo>
                <a:cubicBezTo>
                  <a:pt x="16490630" y="1162176"/>
                  <a:pt x="16484178" y="1142823"/>
                  <a:pt x="16490630" y="1124546"/>
                </a:cubicBezTo>
                <a:cubicBezTo>
                  <a:pt x="16497080" y="1149274"/>
                  <a:pt x="16503532" y="1175078"/>
                  <a:pt x="16509982" y="1200882"/>
                </a:cubicBezTo>
                <a:cubicBezTo>
                  <a:pt x="16522884" y="1207334"/>
                  <a:pt x="16535786" y="1213784"/>
                  <a:pt x="16555140" y="1213784"/>
                </a:cubicBezTo>
                <a:cubicBezTo>
                  <a:pt x="16568042" y="1220235"/>
                  <a:pt x="16586320" y="1226686"/>
                  <a:pt x="16605674" y="1233137"/>
                </a:cubicBezTo>
                <a:cubicBezTo>
                  <a:pt x="16605674" y="1213784"/>
                  <a:pt x="16612126" y="1187980"/>
                  <a:pt x="16612126" y="1168627"/>
                </a:cubicBezTo>
                <a:cubicBezTo>
                  <a:pt x="16618576" y="1194431"/>
                  <a:pt x="16625028" y="1252490"/>
                  <a:pt x="16644382" y="1258942"/>
                </a:cubicBezTo>
                <a:cubicBezTo>
                  <a:pt x="16676636" y="1265392"/>
                  <a:pt x="16708892" y="1220235"/>
                  <a:pt x="16741148" y="1200882"/>
                </a:cubicBezTo>
                <a:cubicBezTo>
                  <a:pt x="16741148" y="1220235"/>
                  <a:pt x="16721794" y="1265392"/>
                  <a:pt x="16734696" y="1265392"/>
                </a:cubicBezTo>
                <a:cubicBezTo>
                  <a:pt x="16760502" y="1278294"/>
                  <a:pt x="16785232" y="1278294"/>
                  <a:pt x="16811036" y="1291197"/>
                </a:cubicBezTo>
                <a:cubicBezTo>
                  <a:pt x="16843292" y="1310550"/>
                  <a:pt x="16875548" y="1317000"/>
                  <a:pt x="16907804" y="1317000"/>
                </a:cubicBezTo>
                <a:cubicBezTo>
                  <a:pt x="16933608" y="1322376"/>
                  <a:pt x="16965864" y="1310550"/>
                  <a:pt x="16990592" y="1322376"/>
                </a:cubicBezTo>
                <a:cubicBezTo>
                  <a:pt x="17016396" y="1329902"/>
                  <a:pt x="17022848" y="1386886"/>
                  <a:pt x="17048652" y="1393337"/>
                </a:cubicBezTo>
                <a:cubicBezTo>
                  <a:pt x="17087360" y="1406239"/>
                  <a:pt x="17119616" y="1419141"/>
                  <a:pt x="17158324" y="1425592"/>
                </a:cubicBezTo>
                <a:cubicBezTo>
                  <a:pt x="17221760" y="1444946"/>
                  <a:pt x="17286268" y="1464298"/>
                  <a:pt x="17350780" y="1509455"/>
                </a:cubicBezTo>
                <a:cubicBezTo>
                  <a:pt x="17344328" y="1522358"/>
                  <a:pt x="17337880" y="1535259"/>
                  <a:pt x="17331428" y="1553537"/>
                </a:cubicBezTo>
                <a:cubicBezTo>
                  <a:pt x="17312076" y="1547086"/>
                  <a:pt x="17299172" y="1547086"/>
                  <a:pt x="17286268" y="1540635"/>
                </a:cubicBezTo>
                <a:cubicBezTo>
                  <a:pt x="17254012" y="1535259"/>
                  <a:pt x="17228208" y="1522358"/>
                  <a:pt x="17195952" y="1515907"/>
                </a:cubicBezTo>
                <a:cubicBezTo>
                  <a:pt x="17138968" y="1503004"/>
                  <a:pt x="17080908" y="1483651"/>
                  <a:pt x="17022848" y="1464298"/>
                </a:cubicBezTo>
                <a:cubicBezTo>
                  <a:pt x="16907804" y="1432043"/>
                  <a:pt x="16791684" y="1399788"/>
                  <a:pt x="16676636" y="1367533"/>
                </a:cubicBezTo>
                <a:cubicBezTo>
                  <a:pt x="16555140" y="1335278"/>
                  <a:pt x="16432568" y="1304099"/>
                  <a:pt x="16317524" y="1278294"/>
                </a:cubicBezTo>
                <a:cubicBezTo>
                  <a:pt x="16259464" y="1258942"/>
                  <a:pt x="16194952" y="1246039"/>
                  <a:pt x="16137968" y="1239589"/>
                </a:cubicBezTo>
                <a:cubicBezTo>
                  <a:pt x="16118614" y="1233137"/>
                  <a:pt x="16105712" y="1207334"/>
                  <a:pt x="16079906" y="1200882"/>
                </a:cubicBezTo>
                <a:cubicBezTo>
                  <a:pt x="16060554" y="1194431"/>
                  <a:pt x="16041200" y="1187980"/>
                  <a:pt x="16021846" y="1181529"/>
                </a:cubicBezTo>
                <a:cubicBezTo>
                  <a:pt x="16021846" y="1168627"/>
                  <a:pt x="16028298" y="1162176"/>
                  <a:pt x="16041200" y="1149274"/>
                </a:cubicBezTo>
                <a:cubicBezTo>
                  <a:pt x="15963786" y="1149274"/>
                  <a:pt x="15893900" y="1142823"/>
                  <a:pt x="15822936" y="1136372"/>
                </a:cubicBezTo>
                <a:cubicBezTo>
                  <a:pt x="15822936" y="1124546"/>
                  <a:pt x="15822936" y="1105192"/>
                  <a:pt x="15829388" y="1092290"/>
                </a:cubicBezTo>
                <a:cubicBezTo>
                  <a:pt x="15777778" y="1092290"/>
                  <a:pt x="15733696" y="1092290"/>
                  <a:pt x="15682088" y="1092290"/>
                </a:cubicBezTo>
                <a:cubicBezTo>
                  <a:pt x="15688538" y="1105192"/>
                  <a:pt x="15694990" y="1111643"/>
                  <a:pt x="15701440" y="1124546"/>
                </a:cubicBezTo>
                <a:cubicBezTo>
                  <a:pt x="15669184" y="1129922"/>
                  <a:pt x="15636930" y="1136372"/>
                  <a:pt x="15604674" y="1136372"/>
                </a:cubicBezTo>
                <a:cubicBezTo>
                  <a:pt x="15604674" y="1117019"/>
                  <a:pt x="15604674" y="1098741"/>
                  <a:pt x="15604674" y="1079389"/>
                </a:cubicBezTo>
                <a:cubicBezTo>
                  <a:pt x="15617576" y="1085839"/>
                  <a:pt x="15630478" y="1092290"/>
                  <a:pt x="15643380" y="1105192"/>
                </a:cubicBezTo>
                <a:cubicBezTo>
                  <a:pt x="15649832" y="1085839"/>
                  <a:pt x="15656282" y="1066486"/>
                  <a:pt x="15662734" y="1047134"/>
                </a:cubicBezTo>
                <a:cubicBezTo>
                  <a:pt x="15624026" y="1047134"/>
                  <a:pt x="15585320" y="1047134"/>
                  <a:pt x="15547688" y="1047134"/>
                </a:cubicBezTo>
                <a:cubicBezTo>
                  <a:pt x="15547688" y="1079389"/>
                  <a:pt x="15572418" y="1079389"/>
                  <a:pt x="15585320" y="1079389"/>
                </a:cubicBezTo>
                <a:cubicBezTo>
                  <a:pt x="15572418" y="1105192"/>
                  <a:pt x="15565966" y="1124546"/>
                  <a:pt x="15547688" y="1111643"/>
                </a:cubicBezTo>
                <a:cubicBezTo>
                  <a:pt x="15528336" y="1105192"/>
                  <a:pt x="15508982" y="1085839"/>
                  <a:pt x="15515432" y="1047134"/>
                </a:cubicBezTo>
                <a:cubicBezTo>
                  <a:pt x="15290718" y="956818"/>
                  <a:pt x="15059552" y="956818"/>
                  <a:pt x="14828387" y="931014"/>
                </a:cubicBezTo>
                <a:cubicBezTo>
                  <a:pt x="14809034" y="931014"/>
                  <a:pt x="14793309" y="917104"/>
                  <a:pt x="14775770" y="910149"/>
                </a:cubicBezTo>
                <a:lnTo>
                  <a:pt x="14770946" y="909133"/>
                </a:lnTo>
                <a:lnTo>
                  <a:pt x="14781783" y="924059"/>
                </a:lnTo>
                <a:cubicBezTo>
                  <a:pt x="14778370" y="930695"/>
                  <a:pt x="14771545" y="930695"/>
                  <a:pt x="14767280" y="926686"/>
                </a:cubicBezTo>
                <a:lnTo>
                  <a:pt x="14768003" y="908513"/>
                </a:lnTo>
                <a:lnTo>
                  <a:pt x="14757425" y="906285"/>
                </a:lnTo>
                <a:cubicBezTo>
                  <a:pt x="14726244" y="906285"/>
                  <a:pt x="14693989" y="899834"/>
                  <a:pt x="14668184" y="899834"/>
                </a:cubicBezTo>
                <a:cubicBezTo>
                  <a:pt x="14610124" y="893383"/>
                  <a:pt x="14552064" y="893383"/>
                  <a:pt x="14501530" y="886932"/>
                </a:cubicBezTo>
                <a:cubicBezTo>
                  <a:pt x="14385410" y="880481"/>
                  <a:pt x="14263913" y="867579"/>
                  <a:pt x="14147793" y="861128"/>
                </a:cubicBezTo>
                <a:cubicBezTo>
                  <a:pt x="14154244" y="828873"/>
                  <a:pt x="14173598" y="796618"/>
                  <a:pt x="14192951" y="783716"/>
                </a:cubicBezTo>
                <a:cubicBezTo>
                  <a:pt x="14205853" y="777265"/>
                  <a:pt x="14225207" y="770814"/>
                  <a:pt x="14225207" y="738559"/>
                </a:cubicBezTo>
                <a:cubicBezTo>
                  <a:pt x="14205853" y="738559"/>
                  <a:pt x="14186500" y="738559"/>
                  <a:pt x="14167146" y="738559"/>
                </a:cubicBezTo>
                <a:cubicBezTo>
                  <a:pt x="14167146" y="681575"/>
                  <a:pt x="14225207" y="662222"/>
                  <a:pt x="14251011" y="662222"/>
                </a:cubicBezTo>
                <a:cubicBezTo>
                  <a:pt x="14254237" y="658997"/>
                  <a:pt x="14262301" y="655771"/>
                  <a:pt x="14270365" y="655771"/>
                </a:cubicBezTo>
                <a:close/>
                <a:moveTo>
                  <a:pt x="12014056" y="649811"/>
                </a:moveTo>
                <a:cubicBezTo>
                  <a:pt x="12014056" y="669154"/>
                  <a:pt x="12020505" y="675602"/>
                  <a:pt x="12033401" y="675602"/>
                </a:cubicBezTo>
                <a:cubicBezTo>
                  <a:pt x="12033401" y="656258"/>
                  <a:pt x="12026953" y="649811"/>
                  <a:pt x="12014056" y="649811"/>
                </a:cubicBezTo>
                <a:close/>
                <a:moveTo>
                  <a:pt x="11897986" y="649811"/>
                </a:moveTo>
                <a:cubicBezTo>
                  <a:pt x="11897986" y="669154"/>
                  <a:pt x="11910883" y="675602"/>
                  <a:pt x="11923779" y="675602"/>
                </a:cubicBezTo>
                <a:cubicBezTo>
                  <a:pt x="11923779" y="656258"/>
                  <a:pt x="11910883" y="649811"/>
                  <a:pt x="11897986" y="649811"/>
                </a:cubicBezTo>
                <a:close/>
                <a:moveTo>
                  <a:pt x="14113619" y="649309"/>
                </a:moveTo>
                <a:cubicBezTo>
                  <a:pt x="14113619" y="669783"/>
                  <a:pt x="14102642" y="676608"/>
                  <a:pt x="14095657" y="676608"/>
                </a:cubicBezTo>
                <a:cubicBezTo>
                  <a:pt x="14095657" y="656134"/>
                  <a:pt x="14102642" y="649309"/>
                  <a:pt x="14113619" y="649309"/>
                </a:cubicBezTo>
                <a:close/>
                <a:moveTo>
                  <a:pt x="13988245" y="638642"/>
                </a:moveTo>
                <a:cubicBezTo>
                  <a:pt x="14023843" y="640245"/>
                  <a:pt x="14062676" y="649865"/>
                  <a:pt x="14075621" y="649865"/>
                </a:cubicBezTo>
                <a:cubicBezTo>
                  <a:pt x="14075621" y="719336"/>
                  <a:pt x="13946175" y="675516"/>
                  <a:pt x="13920286" y="675516"/>
                </a:cubicBezTo>
                <a:cubicBezTo>
                  <a:pt x="13920286" y="643452"/>
                  <a:pt x="13952648" y="637039"/>
                  <a:pt x="13988245" y="638642"/>
                </a:cubicBezTo>
                <a:close/>
                <a:moveTo>
                  <a:pt x="14966848" y="632600"/>
                </a:moveTo>
                <a:cubicBezTo>
                  <a:pt x="14993576" y="630969"/>
                  <a:pt x="15018854" y="644023"/>
                  <a:pt x="15018854" y="676658"/>
                </a:cubicBezTo>
                <a:cubicBezTo>
                  <a:pt x="14980936" y="676658"/>
                  <a:pt x="14943018" y="676658"/>
                  <a:pt x="14906153" y="676658"/>
                </a:cubicBezTo>
                <a:cubicBezTo>
                  <a:pt x="14911946" y="650550"/>
                  <a:pt x="14940121" y="634232"/>
                  <a:pt x="14966848" y="632600"/>
                </a:cubicBezTo>
                <a:close/>
                <a:moveTo>
                  <a:pt x="13454765" y="625642"/>
                </a:moveTo>
                <a:cubicBezTo>
                  <a:pt x="13492482" y="627542"/>
                  <a:pt x="13521084" y="639703"/>
                  <a:pt x="13521084" y="673754"/>
                </a:cubicBezTo>
                <a:cubicBezTo>
                  <a:pt x="13464646" y="686726"/>
                  <a:pt x="13407143" y="693211"/>
                  <a:pt x="13349640" y="705102"/>
                </a:cubicBezTo>
                <a:cubicBezTo>
                  <a:pt x="13324083" y="705102"/>
                  <a:pt x="13280423" y="705102"/>
                  <a:pt x="13280423" y="647810"/>
                </a:cubicBezTo>
                <a:cubicBezTo>
                  <a:pt x="13303717" y="647810"/>
                  <a:pt x="13391902" y="622475"/>
                  <a:pt x="13454765" y="625642"/>
                </a:cubicBezTo>
                <a:close/>
                <a:moveTo>
                  <a:pt x="12167742" y="617572"/>
                </a:moveTo>
                <a:cubicBezTo>
                  <a:pt x="12167742" y="636915"/>
                  <a:pt x="12174191" y="649811"/>
                  <a:pt x="12187087" y="649811"/>
                </a:cubicBezTo>
                <a:cubicBezTo>
                  <a:pt x="12187087" y="630467"/>
                  <a:pt x="12180639" y="617572"/>
                  <a:pt x="12167742" y="617572"/>
                </a:cubicBezTo>
                <a:close/>
                <a:moveTo>
                  <a:pt x="15944156" y="616130"/>
                </a:moveTo>
                <a:cubicBezTo>
                  <a:pt x="15974702" y="628995"/>
                  <a:pt x="16006300" y="635427"/>
                  <a:pt x="16037898" y="648292"/>
                </a:cubicBezTo>
                <a:cubicBezTo>
                  <a:pt x="16018938" y="667589"/>
                  <a:pt x="15993660" y="686886"/>
                  <a:pt x="15981020" y="705111"/>
                </a:cubicBezTo>
                <a:cubicBezTo>
                  <a:pt x="15968382" y="699751"/>
                  <a:pt x="15956796" y="686886"/>
                  <a:pt x="15944156" y="674021"/>
                </a:cubicBezTo>
                <a:cubicBezTo>
                  <a:pt x="15944156" y="654724"/>
                  <a:pt x="15944156" y="635427"/>
                  <a:pt x="15944156" y="616130"/>
                </a:cubicBezTo>
                <a:close/>
                <a:moveTo>
                  <a:pt x="14844536" y="616129"/>
                </a:moveTo>
                <a:cubicBezTo>
                  <a:pt x="14856511" y="616129"/>
                  <a:pt x="14862498" y="628972"/>
                  <a:pt x="14862498" y="648235"/>
                </a:cubicBezTo>
                <a:cubicBezTo>
                  <a:pt x="14850523" y="648235"/>
                  <a:pt x="14844536" y="635393"/>
                  <a:pt x="14844536" y="616129"/>
                </a:cubicBezTo>
                <a:close/>
                <a:moveTo>
                  <a:pt x="14474837" y="582950"/>
                </a:moveTo>
                <a:cubicBezTo>
                  <a:pt x="14487962" y="582950"/>
                  <a:pt x="14487962" y="595793"/>
                  <a:pt x="14487962" y="615059"/>
                </a:cubicBezTo>
                <a:cubicBezTo>
                  <a:pt x="14474837" y="615059"/>
                  <a:pt x="14474837" y="602215"/>
                  <a:pt x="14474837" y="582950"/>
                </a:cubicBezTo>
                <a:close/>
                <a:moveTo>
                  <a:pt x="12242167" y="582109"/>
                </a:moveTo>
                <a:cubicBezTo>
                  <a:pt x="12230345" y="580497"/>
                  <a:pt x="12216106" y="585333"/>
                  <a:pt x="12206433" y="585333"/>
                </a:cubicBezTo>
                <a:cubicBezTo>
                  <a:pt x="12206433" y="636915"/>
                  <a:pt x="12244048" y="617572"/>
                  <a:pt x="12263393" y="617572"/>
                </a:cubicBezTo>
                <a:cubicBezTo>
                  <a:pt x="12263393" y="591780"/>
                  <a:pt x="12253989" y="583721"/>
                  <a:pt x="12242167" y="582109"/>
                </a:cubicBezTo>
                <a:close/>
                <a:moveTo>
                  <a:pt x="14199329" y="577557"/>
                </a:moveTo>
                <a:cubicBezTo>
                  <a:pt x="14211739" y="579951"/>
                  <a:pt x="14222597" y="592720"/>
                  <a:pt x="14222597" y="615065"/>
                </a:cubicBezTo>
                <a:cubicBezTo>
                  <a:pt x="14203982" y="608681"/>
                  <a:pt x="14185368" y="608681"/>
                  <a:pt x="14166753" y="602296"/>
                </a:cubicBezTo>
                <a:cubicBezTo>
                  <a:pt x="14172958" y="583143"/>
                  <a:pt x="14186919" y="575163"/>
                  <a:pt x="14199329" y="577557"/>
                </a:cubicBezTo>
                <a:close/>
                <a:moveTo>
                  <a:pt x="13668243" y="571593"/>
                </a:moveTo>
                <a:cubicBezTo>
                  <a:pt x="13674924" y="571057"/>
                  <a:pt x="13681695" y="571440"/>
                  <a:pt x="13688143" y="572052"/>
                </a:cubicBezTo>
                <a:cubicBezTo>
                  <a:pt x="13696741" y="572867"/>
                  <a:pt x="13704765" y="574091"/>
                  <a:pt x="13711239" y="574091"/>
                </a:cubicBezTo>
                <a:cubicBezTo>
                  <a:pt x="13769503" y="580618"/>
                  <a:pt x="13827767" y="574091"/>
                  <a:pt x="13886031" y="574091"/>
                </a:cubicBezTo>
                <a:cubicBezTo>
                  <a:pt x="13801872" y="587145"/>
                  <a:pt x="13711239" y="600199"/>
                  <a:pt x="13621685" y="619780"/>
                </a:cubicBezTo>
                <a:cubicBezTo>
                  <a:pt x="13628968" y="583066"/>
                  <a:pt x="13648200" y="573199"/>
                  <a:pt x="13668243" y="571593"/>
                </a:cubicBezTo>
                <a:close/>
                <a:moveTo>
                  <a:pt x="14158289" y="566983"/>
                </a:moveTo>
                <a:cubicBezTo>
                  <a:pt x="14159304" y="565486"/>
                  <a:pt x="14161336" y="566983"/>
                  <a:pt x="14165399" y="569977"/>
                </a:cubicBezTo>
                <a:cubicBezTo>
                  <a:pt x="14165399" y="575964"/>
                  <a:pt x="14165399" y="575964"/>
                  <a:pt x="14157273" y="581951"/>
                </a:cubicBezTo>
                <a:cubicBezTo>
                  <a:pt x="14157273" y="572970"/>
                  <a:pt x="14157273" y="568480"/>
                  <a:pt x="14158289" y="566983"/>
                </a:cubicBezTo>
                <a:close/>
                <a:moveTo>
                  <a:pt x="11506785" y="559541"/>
                </a:moveTo>
                <a:cubicBezTo>
                  <a:pt x="11506785" y="578885"/>
                  <a:pt x="11513233" y="585333"/>
                  <a:pt x="11526130" y="585333"/>
                </a:cubicBezTo>
                <a:cubicBezTo>
                  <a:pt x="11526130" y="565989"/>
                  <a:pt x="11519682" y="559541"/>
                  <a:pt x="11506785" y="559541"/>
                </a:cubicBezTo>
                <a:close/>
                <a:moveTo>
                  <a:pt x="13920286" y="559254"/>
                </a:moveTo>
                <a:cubicBezTo>
                  <a:pt x="13932261" y="559254"/>
                  <a:pt x="13938248" y="566078"/>
                  <a:pt x="13938248" y="586553"/>
                </a:cubicBezTo>
                <a:cubicBezTo>
                  <a:pt x="13926273" y="586553"/>
                  <a:pt x="13920286" y="579728"/>
                  <a:pt x="13920286" y="559254"/>
                </a:cubicBezTo>
                <a:close/>
                <a:moveTo>
                  <a:pt x="15604568" y="559251"/>
                </a:moveTo>
                <a:cubicBezTo>
                  <a:pt x="15713582" y="578288"/>
                  <a:pt x="15815116" y="597325"/>
                  <a:pt x="15924130" y="616362"/>
                </a:cubicBezTo>
                <a:cubicBezTo>
                  <a:pt x="15924130" y="686165"/>
                  <a:pt x="15821528" y="654436"/>
                  <a:pt x="15802290" y="648091"/>
                </a:cubicBezTo>
                <a:cubicBezTo>
                  <a:pt x="15752058" y="635399"/>
                  <a:pt x="15707170" y="629054"/>
                  <a:pt x="15662282" y="622708"/>
                </a:cubicBezTo>
                <a:cubicBezTo>
                  <a:pt x="15649456" y="622708"/>
                  <a:pt x="15630218" y="622708"/>
                  <a:pt x="15610980" y="622708"/>
                </a:cubicBezTo>
                <a:cubicBezTo>
                  <a:pt x="15598154" y="616362"/>
                  <a:pt x="15604568" y="571943"/>
                  <a:pt x="15604568" y="559251"/>
                </a:cubicBezTo>
                <a:close/>
                <a:moveTo>
                  <a:pt x="14308592" y="558611"/>
                </a:moveTo>
                <a:cubicBezTo>
                  <a:pt x="14343180" y="562581"/>
                  <a:pt x="14380912" y="578292"/>
                  <a:pt x="14402667" y="581883"/>
                </a:cubicBezTo>
                <a:cubicBezTo>
                  <a:pt x="14351099" y="581883"/>
                  <a:pt x="14299531" y="581883"/>
                  <a:pt x="14242591" y="581883"/>
                </a:cubicBezTo>
                <a:cubicBezTo>
                  <a:pt x="14250648" y="569115"/>
                  <a:pt x="14262265" y="562332"/>
                  <a:pt x="14275761" y="559439"/>
                </a:cubicBezTo>
                <a:cubicBezTo>
                  <a:pt x="14285883" y="557270"/>
                  <a:pt x="14297063" y="557288"/>
                  <a:pt x="14308592" y="558611"/>
                </a:cubicBezTo>
                <a:close/>
                <a:moveTo>
                  <a:pt x="14038648" y="548746"/>
                </a:moveTo>
                <a:cubicBezTo>
                  <a:pt x="14059056" y="550359"/>
                  <a:pt x="14082491" y="560033"/>
                  <a:pt x="14094604" y="560033"/>
                </a:cubicBezTo>
                <a:cubicBezTo>
                  <a:pt x="14094604" y="624533"/>
                  <a:pt x="14019821" y="585833"/>
                  <a:pt x="14000862" y="585833"/>
                </a:cubicBezTo>
                <a:cubicBezTo>
                  <a:pt x="14000862" y="553583"/>
                  <a:pt x="14018241" y="547133"/>
                  <a:pt x="14038648" y="548746"/>
                </a:cubicBezTo>
                <a:close/>
                <a:moveTo>
                  <a:pt x="13957208" y="497634"/>
                </a:moveTo>
                <a:cubicBezTo>
                  <a:pt x="13957208" y="516435"/>
                  <a:pt x="13951221" y="529707"/>
                  <a:pt x="13939246" y="529707"/>
                </a:cubicBezTo>
                <a:cubicBezTo>
                  <a:pt x="13939246" y="503164"/>
                  <a:pt x="13945233" y="497634"/>
                  <a:pt x="13957208" y="497634"/>
                </a:cubicBezTo>
                <a:close/>
                <a:moveTo>
                  <a:pt x="13563987" y="483352"/>
                </a:moveTo>
                <a:cubicBezTo>
                  <a:pt x="13586136" y="484303"/>
                  <a:pt x="13610747" y="494078"/>
                  <a:pt x="13620591" y="494078"/>
                </a:cubicBezTo>
                <a:cubicBezTo>
                  <a:pt x="13620591" y="558164"/>
                  <a:pt x="13548400" y="525578"/>
                  <a:pt x="13522149" y="525578"/>
                </a:cubicBezTo>
                <a:cubicBezTo>
                  <a:pt x="13522149" y="490277"/>
                  <a:pt x="13541837" y="482402"/>
                  <a:pt x="13563987" y="483352"/>
                </a:cubicBezTo>
                <a:close/>
                <a:moveTo>
                  <a:pt x="13394797" y="464807"/>
                </a:moveTo>
                <a:cubicBezTo>
                  <a:pt x="13404105" y="463504"/>
                  <a:pt x="13414915" y="464722"/>
                  <a:pt x="13427727" y="467969"/>
                </a:cubicBezTo>
                <a:cubicBezTo>
                  <a:pt x="13453351" y="474465"/>
                  <a:pt x="13485380" y="474465"/>
                  <a:pt x="13503531" y="493950"/>
                </a:cubicBezTo>
                <a:cubicBezTo>
                  <a:pt x="13516342" y="499363"/>
                  <a:pt x="13503531" y="538333"/>
                  <a:pt x="13503531" y="557819"/>
                </a:cubicBezTo>
                <a:cubicBezTo>
                  <a:pt x="13497125" y="629265"/>
                  <a:pt x="13414915" y="596789"/>
                  <a:pt x="13382886" y="603284"/>
                </a:cubicBezTo>
                <a:cubicBezTo>
                  <a:pt x="13325233" y="603284"/>
                  <a:pt x="13268647" y="609779"/>
                  <a:pt x="13204588" y="616274"/>
                </a:cubicBezTo>
                <a:cubicBezTo>
                  <a:pt x="13204588" y="551323"/>
                  <a:pt x="13312421" y="564314"/>
                  <a:pt x="13338044" y="557819"/>
                </a:cubicBezTo>
                <a:cubicBezTo>
                  <a:pt x="13352458" y="495303"/>
                  <a:pt x="13366871" y="468714"/>
                  <a:pt x="13394797" y="464807"/>
                </a:cubicBezTo>
                <a:close/>
                <a:moveTo>
                  <a:pt x="15519158" y="464455"/>
                </a:moveTo>
                <a:cubicBezTo>
                  <a:pt x="15519158" y="483693"/>
                  <a:pt x="15525636" y="509343"/>
                  <a:pt x="15525636" y="527512"/>
                </a:cubicBezTo>
                <a:cubicBezTo>
                  <a:pt x="15545068" y="527512"/>
                  <a:pt x="15563422" y="527512"/>
                  <a:pt x="15582856" y="527512"/>
                </a:cubicBezTo>
                <a:cubicBezTo>
                  <a:pt x="15576378" y="540338"/>
                  <a:pt x="15569900" y="572400"/>
                  <a:pt x="15556944" y="572400"/>
                </a:cubicBezTo>
                <a:cubicBezTo>
                  <a:pt x="15538592" y="572400"/>
                  <a:pt x="15525636" y="572400"/>
                  <a:pt x="15506202" y="565988"/>
                </a:cubicBezTo>
                <a:cubicBezTo>
                  <a:pt x="15467336" y="553163"/>
                  <a:pt x="15428470" y="527512"/>
                  <a:pt x="15389604" y="509343"/>
                </a:cubicBezTo>
                <a:cubicBezTo>
                  <a:pt x="15415514" y="509343"/>
                  <a:pt x="15441426" y="509343"/>
                  <a:pt x="15467336" y="509343"/>
                </a:cubicBezTo>
                <a:cubicBezTo>
                  <a:pt x="15486770" y="501862"/>
                  <a:pt x="15499724" y="483693"/>
                  <a:pt x="15519158" y="464455"/>
                </a:cubicBezTo>
                <a:close/>
                <a:moveTo>
                  <a:pt x="13765350" y="461326"/>
                </a:moveTo>
                <a:cubicBezTo>
                  <a:pt x="13777455" y="461326"/>
                  <a:pt x="13791290" y="465134"/>
                  <a:pt x="13791290" y="495604"/>
                </a:cubicBezTo>
                <a:cubicBezTo>
                  <a:pt x="13772844" y="495604"/>
                  <a:pt x="13754398" y="501246"/>
                  <a:pt x="13754398" y="461749"/>
                </a:cubicBezTo>
                <a:cubicBezTo>
                  <a:pt x="13757472" y="461749"/>
                  <a:pt x="13761315" y="461326"/>
                  <a:pt x="13765350" y="461326"/>
                </a:cubicBezTo>
                <a:close/>
                <a:moveTo>
                  <a:pt x="15318510" y="398101"/>
                </a:moveTo>
                <a:cubicBezTo>
                  <a:pt x="15330486" y="398101"/>
                  <a:pt x="15336474" y="410943"/>
                  <a:pt x="15336474" y="430207"/>
                </a:cubicBezTo>
                <a:cubicBezTo>
                  <a:pt x="15323500" y="430207"/>
                  <a:pt x="15318510" y="417364"/>
                  <a:pt x="15318510" y="398101"/>
                </a:cubicBezTo>
                <a:close/>
                <a:moveTo>
                  <a:pt x="12650983" y="396298"/>
                </a:moveTo>
                <a:cubicBezTo>
                  <a:pt x="12602470" y="399018"/>
                  <a:pt x="12558943" y="417152"/>
                  <a:pt x="12558943" y="431660"/>
                </a:cubicBezTo>
                <a:cubicBezTo>
                  <a:pt x="12604082" y="418764"/>
                  <a:pt x="12654594" y="412316"/>
                  <a:pt x="12699732" y="399421"/>
                </a:cubicBezTo>
                <a:cubicBezTo>
                  <a:pt x="12683880" y="396197"/>
                  <a:pt x="12667155" y="395391"/>
                  <a:pt x="12650983" y="396298"/>
                </a:cubicBezTo>
                <a:close/>
                <a:moveTo>
                  <a:pt x="12437499" y="386525"/>
                </a:moveTo>
                <a:cubicBezTo>
                  <a:pt x="12418154" y="392973"/>
                  <a:pt x="12411705" y="425212"/>
                  <a:pt x="12398809" y="438108"/>
                </a:cubicBezTo>
                <a:cubicBezTo>
                  <a:pt x="12366567" y="457451"/>
                  <a:pt x="12327877" y="431660"/>
                  <a:pt x="12295635" y="431660"/>
                </a:cubicBezTo>
                <a:cubicBezTo>
                  <a:pt x="12295635" y="444555"/>
                  <a:pt x="12295635" y="457451"/>
                  <a:pt x="12295635" y="463899"/>
                </a:cubicBezTo>
                <a:cubicBezTo>
                  <a:pt x="12366567" y="457451"/>
                  <a:pt x="12443947" y="470347"/>
                  <a:pt x="12500908" y="412316"/>
                </a:cubicBezTo>
                <a:cubicBezTo>
                  <a:pt x="12481563" y="405869"/>
                  <a:pt x="12462218" y="380077"/>
                  <a:pt x="12437499" y="386525"/>
                </a:cubicBezTo>
                <a:close/>
                <a:moveTo>
                  <a:pt x="12353670" y="373629"/>
                </a:moveTo>
                <a:cubicBezTo>
                  <a:pt x="12353670" y="405869"/>
                  <a:pt x="12379464" y="399421"/>
                  <a:pt x="12392360" y="399421"/>
                </a:cubicBezTo>
                <a:cubicBezTo>
                  <a:pt x="12392360" y="367182"/>
                  <a:pt x="12366567" y="373629"/>
                  <a:pt x="12353670" y="373629"/>
                </a:cubicBezTo>
                <a:close/>
                <a:moveTo>
                  <a:pt x="12558943" y="341390"/>
                </a:moveTo>
                <a:cubicBezTo>
                  <a:pt x="12558943" y="360734"/>
                  <a:pt x="12565391" y="373629"/>
                  <a:pt x="12578288" y="373629"/>
                </a:cubicBezTo>
                <a:cubicBezTo>
                  <a:pt x="12578288" y="354286"/>
                  <a:pt x="12571840" y="341390"/>
                  <a:pt x="12558943" y="341390"/>
                </a:cubicBezTo>
                <a:close/>
                <a:moveTo>
                  <a:pt x="14713667" y="304568"/>
                </a:moveTo>
                <a:cubicBezTo>
                  <a:pt x="14725253" y="306319"/>
                  <a:pt x="14734470" y="314398"/>
                  <a:pt x="14734470" y="339712"/>
                </a:cubicBezTo>
                <a:cubicBezTo>
                  <a:pt x="14716564" y="339712"/>
                  <a:pt x="14678645" y="359102"/>
                  <a:pt x="14678645" y="307396"/>
                </a:cubicBezTo>
                <a:cubicBezTo>
                  <a:pt x="14688124" y="307396"/>
                  <a:pt x="14702081" y="302818"/>
                  <a:pt x="14713667" y="304568"/>
                </a:cubicBezTo>
                <a:close/>
                <a:moveTo>
                  <a:pt x="14337383" y="284347"/>
                </a:moveTo>
                <a:cubicBezTo>
                  <a:pt x="14356951" y="284347"/>
                  <a:pt x="14383041" y="284347"/>
                  <a:pt x="14409132" y="284347"/>
                </a:cubicBezTo>
                <a:cubicBezTo>
                  <a:pt x="14422177" y="284347"/>
                  <a:pt x="14435222" y="284347"/>
                  <a:pt x="14454790" y="284347"/>
                </a:cubicBezTo>
                <a:cubicBezTo>
                  <a:pt x="14454790" y="290271"/>
                  <a:pt x="14454790" y="295208"/>
                  <a:pt x="14454790" y="307056"/>
                </a:cubicBezTo>
                <a:cubicBezTo>
                  <a:pt x="14428699" y="307056"/>
                  <a:pt x="14402609" y="307056"/>
                  <a:pt x="14383041" y="307056"/>
                </a:cubicBezTo>
                <a:cubicBezTo>
                  <a:pt x="14363473" y="307056"/>
                  <a:pt x="14350428" y="307056"/>
                  <a:pt x="14337383" y="307056"/>
                </a:cubicBezTo>
                <a:cubicBezTo>
                  <a:pt x="14337383" y="295208"/>
                  <a:pt x="14337383" y="290271"/>
                  <a:pt x="14337383" y="284347"/>
                </a:cubicBezTo>
                <a:close/>
                <a:moveTo>
                  <a:pt x="13436834" y="284347"/>
                </a:moveTo>
                <a:cubicBezTo>
                  <a:pt x="13448809" y="284347"/>
                  <a:pt x="13454796" y="290271"/>
                  <a:pt x="13454796" y="307056"/>
                </a:cubicBezTo>
                <a:cubicBezTo>
                  <a:pt x="13442821" y="307056"/>
                  <a:pt x="13436834" y="302119"/>
                  <a:pt x="13436834" y="284347"/>
                </a:cubicBezTo>
                <a:close/>
                <a:moveTo>
                  <a:pt x="13691975" y="240912"/>
                </a:moveTo>
                <a:cubicBezTo>
                  <a:pt x="13689288" y="240912"/>
                  <a:pt x="13687609" y="242121"/>
                  <a:pt x="13687810" y="245748"/>
                </a:cubicBezTo>
                <a:lnTo>
                  <a:pt x="13688089" y="246505"/>
                </a:lnTo>
                <a:lnTo>
                  <a:pt x="13694072" y="241390"/>
                </a:lnTo>
                <a:close/>
                <a:moveTo>
                  <a:pt x="13855064" y="1806"/>
                </a:moveTo>
                <a:cubicBezTo>
                  <a:pt x="13867961" y="8254"/>
                  <a:pt x="13874409" y="21149"/>
                  <a:pt x="13880858" y="34045"/>
                </a:cubicBezTo>
                <a:cubicBezTo>
                  <a:pt x="13900203" y="34045"/>
                  <a:pt x="13912025" y="34045"/>
                  <a:pt x="13931370" y="34045"/>
                </a:cubicBezTo>
                <a:cubicBezTo>
                  <a:pt x="13957163" y="34045"/>
                  <a:pt x="13989405" y="27597"/>
                  <a:pt x="14021647" y="34045"/>
                </a:cubicBezTo>
                <a:cubicBezTo>
                  <a:pt x="14143091" y="34045"/>
                  <a:pt x="14272059" y="53388"/>
                  <a:pt x="14393503" y="98523"/>
                </a:cubicBezTo>
                <a:cubicBezTo>
                  <a:pt x="14393503" y="72732"/>
                  <a:pt x="14393503" y="53388"/>
                  <a:pt x="14393503" y="34045"/>
                </a:cubicBezTo>
                <a:cubicBezTo>
                  <a:pt x="14412848" y="34045"/>
                  <a:pt x="14432193" y="34045"/>
                  <a:pt x="14451538" y="40493"/>
                </a:cubicBezTo>
                <a:cubicBezTo>
                  <a:pt x="14579431" y="46941"/>
                  <a:pt x="14707323" y="53388"/>
                  <a:pt x="14836290" y="72732"/>
                </a:cubicBezTo>
                <a:cubicBezTo>
                  <a:pt x="14900774" y="85627"/>
                  <a:pt x="14964183" y="98523"/>
                  <a:pt x="15022218" y="116792"/>
                </a:cubicBezTo>
                <a:cubicBezTo>
                  <a:pt x="15080254" y="136135"/>
                  <a:pt x="15131840" y="168374"/>
                  <a:pt x="15188802" y="187718"/>
                </a:cubicBezTo>
                <a:cubicBezTo>
                  <a:pt x="15317768" y="219957"/>
                  <a:pt x="15439212" y="226405"/>
                  <a:pt x="15567106" y="252196"/>
                </a:cubicBezTo>
                <a:cubicBezTo>
                  <a:pt x="15689624" y="277987"/>
                  <a:pt x="15817518" y="309151"/>
                  <a:pt x="15946484" y="334943"/>
                </a:cubicBezTo>
                <a:cubicBezTo>
                  <a:pt x="16074376" y="367182"/>
                  <a:pt x="16202270" y="399421"/>
                  <a:pt x="16331236" y="425212"/>
                </a:cubicBezTo>
                <a:cubicBezTo>
                  <a:pt x="16452680" y="451003"/>
                  <a:pt x="16580574" y="470347"/>
                  <a:pt x="16703092" y="520854"/>
                </a:cubicBezTo>
                <a:cubicBezTo>
                  <a:pt x="16830988" y="565989"/>
                  <a:pt x="16953504" y="624019"/>
                  <a:pt x="17074948" y="675602"/>
                </a:cubicBezTo>
                <a:cubicBezTo>
                  <a:pt x="17139432" y="701393"/>
                  <a:pt x="17196392" y="726110"/>
                  <a:pt x="17260876" y="751901"/>
                </a:cubicBezTo>
                <a:cubicBezTo>
                  <a:pt x="17286672" y="764797"/>
                  <a:pt x="17338256" y="777692"/>
                  <a:pt x="17338256" y="835722"/>
                </a:cubicBezTo>
                <a:cubicBezTo>
                  <a:pt x="17267324" y="816379"/>
                  <a:pt x="17203916" y="797036"/>
                  <a:pt x="17139432" y="777692"/>
                </a:cubicBezTo>
                <a:cubicBezTo>
                  <a:pt x="16632160" y="624019"/>
                  <a:pt x="16119514" y="489690"/>
                  <a:pt x="15605794" y="392973"/>
                </a:cubicBezTo>
                <a:cubicBezTo>
                  <a:pt x="15093150" y="296256"/>
                  <a:pt x="14572982" y="258644"/>
                  <a:pt x="14053889" y="219957"/>
                </a:cubicBezTo>
                <a:cubicBezTo>
                  <a:pt x="14053889" y="239300"/>
                  <a:pt x="14060337" y="284435"/>
                  <a:pt x="14040992" y="284435"/>
                </a:cubicBezTo>
                <a:cubicBezTo>
                  <a:pt x="14021647" y="284435"/>
                  <a:pt x="14028095" y="232852"/>
                  <a:pt x="14021647" y="219957"/>
                </a:cubicBezTo>
                <a:cubicBezTo>
                  <a:pt x="13957163" y="277987"/>
                  <a:pt x="13880858" y="194166"/>
                  <a:pt x="13809926" y="219957"/>
                </a:cubicBezTo>
                <a:cubicBezTo>
                  <a:pt x="13777684" y="232852"/>
                  <a:pt x="13745442" y="258644"/>
                  <a:pt x="13713200" y="245748"/>
                </a:cubicBezTo>
                <a:lnTo>
                  <a:pt x="13696151" y="241864"/>
                </a:lnTo>
                <a:lnTo>
                  <a:pt x="13701260" y="250600"/>
                </a:lnTo>
                <a:cubicBezTo>
                  <a:pt x="13698765" y="254012"/>
                  <a:pt x="13697518" y="257425"/>
                  <a:pt x="13695273" y="258278"/>
                </a:cubicBezTo>
                <a:lnTo>
                  <a:pt x="13692173" y="257601"/>
                </a:lnTo>
                <a:lnTo>
                  <a:pt x="13694930" y="265091"/>
                </a:lnTo>
                <a:cubicBezTo>
                  <a:pt x="13598205" y="258644"/>
                  <a:pt x="13501479" y="252196"/>
                  <a:pt x="13412277" y="252196"/>
                </a:cubicBezTo>
                <a:cubicBezTo>
                  <a:pt x="13412277" y="265091"/>
                  <a:pt x="13418725" y="290883"/>
                  <a:pt x="13412277" y="303778"/>
                </a:cubicBezTo>
                <a:cubicBezTo>
                  <a:pt x="13405828" y="315599"/>
                  <a:pt x="13367138" y="315599"/>
                  <a:pt x="13360690" y="315599"/>
                </a:cubicBezTo>
                <a:cubicBezTo>
                  <a:pt x="13334896" y="309151"/>
                  <a:pt x="13334896" y="277987"/>
                  <a:pt x="13322000" y="258644"/>
                </a:cubicBezTo>
                <a:cubicBezTo>
                  <a:pt x="13309103" y="239300"/>
                  <a:pt x="13277936" y="245748"/>
                  <a:pt x="13277936" y="284435"/>
                </a:cubicBezTo>
                <a:cubicBezTo>
                  <a:pt x="13289758" y="284435"/>
                  <a:pt x="13302654" y="284435"/>
                  <a:pt x="13315551" y="284435"/>
                </a:cubicBezTo>
                <a:cubicBezTo>
                  <a:pt x="13315551" y="315599"/>
                  <a:pt x="13284384" y="315599"/>
                  <a:pt x="13270413" y="309151"/>
                </a:cubicBezTo>
                <a:cubicBezTo>
                  <a:pt x="13252142" y="303778"/>
                  <a:pt x="13258591" y="271539"/>
                  <a:pt x="13258591" y="252196"/>
                </a:cubicBezTo>
                <a:cubicBezTo>
                  <a:pt x="13213452" y="277987"/>
                  <a:pt x="13161865" y="290883"/>
                  <a:pt x="13116727" y="290883"/>
                </a:cubicBezTo>
                <a:cubicBezTo>
                  <a:pt x="13103830" y="290883"/>
                  <a:pt x="13084485" y="277987"/>
                  <a:pt x="13079111" y="303778"/>
                </a:cubicBezTo>
                <a:cubicBezTo>
                  <a:pt x="13072663" y="328495"/>
                  <a:pt x="13065140" y="341390"/>
                  <a:pt x="13046869" y="347838"/>
                </a:cubicBezTo>
                <a:cubicBezTo>
                  <a:pt x="13008179" y="360734"/>
                  <a:pt x="12963041" y="354286"/>
                  <a:pt x="12924350" y="360734"/>
                </a:cubicBezTo>
                <a:cubicBezTo>
                  <a:pt x="12872764" y="367182"/>
                  <a:pt x="12822251" y="380077"/>
                  <a:pt x="12770664" y="386525"/>
                </a:cubicBezTo>
                <a:cubicBezTo>
                  <a:pt x="12898557" y="386525"/>
                  <a:pt x="13021076" y="380077"/>
                  <a:pt x="13148968" y="373629"/>
                </a:cubicBezTo>
                <a:cubicBezTo>
                  <a:pt x="13181210" y="373629"/>
                  <a:pt x="13219900" y="373629"/>
                  <a:pt x="13252142" y="380077"/>
                </a:cubicBezTo>
                <a:cubicBezTo>
                  <a:pt x="13277936" y="380077"/>
                  <a:pt x="13296206" y="360734"/>
                  <a:pt x="13322000" y="347838"/>
                </a:cubicBezTo>
                <a:cubicBezTo>
                  <a:pt x="13367138" y="322047"/>
                  <a:pt x="13425173" y="341390"/>
                  <a:pt x="13470312" y="341390"/>
                </a:cubicBezTo>
                <a:cubicBezTo>
                  <a:pt x="13598205" y="347838"/>
                  <a:pt x="13726097" y="354286"/>
                  <a:pt x="13855064" y="347838"/>
                </a:cubicBezTo>
                <a:cubicBezTo>
                  <a:pt x="13963612" y="347838"/>
                  <a:pt x="14073234" y="341390"/>
                  <a:pt x="14175333" y="373629"/>
                </a:cubicBezTo>
                <a:cubicBezTo>
                  <a:pt x="14194678" y="380077"/>
                  <a:pt x="14214023" y="386525"/>
                  <a:pt x="14226920" y="360734"/>
                </a:cubicBezTo>
                <a:cubicBezTo>
                  <a:pt x="14233368" y="341390"/>
                  <a:pt x="14233368" y="315599"/>
                  <a:pt x="14252713" y="322047"/>
                </a:cubicBezTo>
                <a:cubicBezTo>
                  <a:pt x="14284955" y="322047"/>
                  <a:pt x="14322571" y="367182"/>
                  <a:pt x="14361261" y="373629"/>
                </a:cubicBezTo>
                <a:cubicBezTo>
                  <a:pt x="14419296" y="386525"/>
                  <a:pt x="14477331" y="386525"/>
                  <a:pt x="14540740" y="392973"/>
                </a:cubicBezTo>
                <a:cubicBezTo>
                  <a:pt x="14598776" y="399421"/>
                  <a:pt x="14663259" y="405869"/>
                  <a:pt x="14726668" y="412316"/>
                </a:cubicBezTo>
                <a:cubicBezTo>
                  <a:pt x="14855636" y="431660"/>
                  <a:pt x="14983528" y="451003"/>
                  <a:pt x="15117870" y="463899"/>
                </a:cubicBezTo>
                <a:cubicBezTo>
                  <a:pt x="15163008" y="470347"/>
                  <a:pt x="15214594" y="476794"/>
                  <a:pt x="15266182" y="476794"/>
                </a:cubicBezTo>
                <a:cubicBezTo>
                  <a:pt x="15285526" y="476794"/>
                  <a:pt x="15337114" y="476794"/>
                  <a:pt x="15337114" y="527302"/>
                </a:cubicBezTo>
                <a:cubicBezTo>
                  <a:pt x="15214594" y="540198"/>
                  <a:pt x="15099598" y="476794"/>
                  <a:pt x="14977080" y="509033"/>
                </a:cubicBezTo>
                <a:cubicBezTo>
                  <a:pt x="14957735" y="514407"/>
                  <a:pt x="14938390" y="540198"/>
                  <a:pt x="14926568" y="496138"/>
                </a:cubicBezTo>
                <a:cubicBezTo>
                  <a:pt x="14920119" y="463899"/>
                  <a:pt x="14894326" y="463899"/>
                  <a:pt x="14874981" y="470347"/>
                </a:cubicBezTo>
                <a:cubicBezTo>
                  <a:pt x="14816945" y="476794"/>
                  <a:pt x="14758910" y="476794"/>
                  <a:pt x="14701950" y="476794"/>
                </a:cubicBezTo>
                <a:cubicBezTo>
                  <a:pt x="14445090" y="476794"/>
                  <a:pt x="14188230" y="451003"/>
                  <a:pt x="13931370" y="438108"/>
                </a:cubicBezTo>
                <a:cubicBezTo>
                  <a:pt x="13797029" y="438108"/>
                  <a:pt x="13669137" y="431660"/>
                  <a:pt x="13540169" y="438108"/>
                </a:cubicBezTo>
                <a:cubicBezTo>
                  <a:pt x="13489657" y="438108"/>
                  <a:pt x="13431622" y="425212"/>
                  <a:pt x="13380035" y="438108"/>
                </a:cubicBezTo>
                <a:cubicBezTo>
                  <a:pt x="13367138" y="444555"/>
                  <a:pt x="13354241" y="463899"/>
                  <a:pt x="13334896" y="463899"/>
                </a:cubicBezTo>
                <a:cubicBezTo>
                  <a:pt x="13322000" y="470347"/>
                  <a:pt x="13302654" y="463899"/>
                  <a:pt x="13289758" y="457451"/>
                </a:cubicBezTo>
                <a:cubicBezTo>
                  <a:pt x="13181210" y="431660"/>
                  <a:pt x="13065140" y="483242"/>
                  <a:pt x="12956592" y="501511"/>
                </a:cubicBezTo>
                <a:cubicBezTo>
                  <a:pt x="12828700" y="520854"/>
                  <a:pt x="12699732" y="527302"/>
                  <a:pt x="12571840" y="546646"/>
                </a:cubicBezTo>
                <a:cubicBezTo>
                  <a:pt x="12507356" y="553094"/>
                  <a:pt x="12443947" y="565989"/>
                  <a:pt x="12373015" y="572437"/>
                </a:cubicBezTo>
                <a:cubicBezTo>
                  <a:pt x="12353670" y="572437"/>
                  <a:pt x="12321428" y="565989"/>
                  <a:pt x="12302083" y="585333"/>
                </a:cubicBezTo>
                <a:cubicBezTo>
                  <a:pt x="12295635" y="598228"/>
                  <a:pt x="12302083" y="617572"/>
                  <a:pt x="12295635" y="636915"/>
                </a:cubicBezTo>
                <a:cubicBezTo>
                  <a:pt x="12289187" y="706766"/>
                  <a:pt x="12174191" y="675602"/>
                  <a:pt x="12148397" y="675602"/>
                </a:cubicBezTo>
                <a:cubicBezTo>
                  <a:pt x="12148397" y="649811"/>
                  <a:pt x="12154846" y="624019"/>
                  <a:pt x="12129052" y="617572"/>
                </a:cubicBezTo>
                <a:cubicBezTo>
                  <a:pt x="12109707" y="611124"/>
                  <a:pt x="12090362" y="617572"/>
                  <a:pt x="12071017" y="617572"/>
                </a:cubicBezTo>
                <a:cubicBezTo>
                  <a:pt x="12071017" y="656258"/>
                  <a:pt x="12109707" y="643363"/>
                  <a:pt x="12109707" y="675602"/>
                </a:cubicBezTo>
                <a:cubicBezTo>
                  <a:pt x="12071017" y="688497"/>
                  <a:pt x="12033401" y="694945"/>
                  <a:pt x="11994711" y="706766"/>
                </a:cubicBezTo>
                <a:cubicBezTo>
                  <a:pt x="11994711" y="688497"/>
                  <a:pt x="11994711" y="669154"/>
                  <a:pt x="11994711" y="649811"/>
                </a:cubicBezTo>
                <a:cubicBezTo>
                  <a:pt x="11962469" y="675602"/>
                  <a:pt x="11930228" y="706766"/>
                  <a:pt x="11897986" y="732557"/>
                </a:cubicBezTo>
                <a:cubicBezTo>
                  <a:pt x="11872192" y="669154"/>
                  <a:pt x="11828129" y="662706"/>
                  <a:pt x="11782990" y="675602"/>
                </a:cubicBezTo>
                <a:cubicBezTo>
                  <a:pt x="11770093" y="675602"/>
                  <a:pt x="11757197" y="694945"/>
                  <a:pt x="11776542" y="706766"/>
                </a:cubicBezTo>
                <a:cubicBezTo>
                  <a:pt x="11795887" y="719662"/>
                  <a:pt x="11821680" y="706766"/>
                  <a:pt x="11841025" y="706766"/>
                </a:cubicBezTo>
                <a:cubicBezTo>
                  <a:pt x="11846399" y="706766"/>
                  <a:pt x="11872192" y="719662"/>
                  <a:pt x="11865744" y="739005"/>
                </a:cubicBezTo>
                <a:cubicBezTo>
                  <a:pt x="11852847" y="758349"/>
                  <a:pt x="11808783" y="745453"/>
                  <a:pt x="11795887" y="739005"/>
                </a:cubicBezTo>
                <a:cubicBezTo>
                  <a:pt x="11782990" y="735781"/>
                  <a:pt x="11770093" y="730946"/>
                  <a:pt x="11757197" y="726244"/>
                </a:cubicBezTo>
                <a:lnTo>
                  <a:pt x="11745513" y="722634"/>
                </a:lnTo>
                <a:lnTo>
                  <a:pt x="11718506" y="714289"/>
                </a:lnTo>
                <a:cubicBezTo>
                  <a:pt x="11692713" y="706766"/>
                  <a:pt x="11666919" y="714289"/>
                  <a:pt x="11635752" y="706766"/>
                </a:cubicBezTo>
                <a:cubicBezTo>
                  <a:pt x="11635752" y="758349"/>
                  <a:pt x="11705610" y="739005"/>
                  <a:pt x="11673368" y="803483"/>
                </a:cubicBezTo>
                <a:cubicBezTo>
                  <a:pt x="11654023" y="829275"/>
                  <a:pt x="11622856" y="809931"/>
                  <a:pt x="11603510" y="809931"/>
                </a:cubicBezTo>
                <a:cubicBezTo>
                  <a:pt x="11571269" y="816379"/>
                  <a:pt x="11545475" y="829275"/>
                  <a:pt x="11519682" y="822827"/>
                </a:cubicBezTo>
                <a:cubicBezTo>
                  <a:pt x="11493888" y="822827"/>
                  <a:pt x="11493888" y="771244"/>
                  <a:pt x="11468095" y="771244"/>
                </a:cubicBezTo>
                <a:cubicBezTo>
                  <a:pt x="11448750" y="777692"/>
                  <a:pt x="11435853" y="797036"/>
                  <a:pt x="11417583" y="809931"/>
                </a:cubicBezTo>
                <a:cubicBezTo>
                  <a:pt x="11398238" y="829275"/>
                  <a:pt x="11346651" y="867961"/>
                  <a:pt x="11327306" y="848618"/>
                </a:cubicBezTo>
                <a:cubicBezTo>
                  <a:pt x="11320857" y="835722"/>
                  <a:pt x="11320857" y="816379"/>
                  <a:pt x="11314409" y="803483"/>
                </a:cubicBezTo>
                <a:cubicBezTo>
                  <a:pt x="11301512" y="803483"/>
                  <a:pt x="11288615" y="809931"/>
                  <a:pt x="11275719" y="816379"/>
                </a:cubicBezTo>
                <a:cubicBezTo>
                  <a:pt x="11282167" y="829275"/>
                  <a:pt x="11282167" y="848618"/>
                  <a:pt x="11288615" y="861514"/>
                </a:cubicBezTo>
                <a:cubicBezTo>
                  <a:pt x="11212310" y="893753"/>
                  <a:pt x="11134929" y="937813"/>
                  <a:pt x="11051101" y="937813"/>
                </a:cubicBezTo>
                <a:cubicBezTo>
                  <a:pt x="11083342" y="919544"/>
                  <a:pt x="11115584" y="893753"/>
                  <a:pt x="11147826" y="874409"/>
                </a:cubicBezTo>
                <a:cubicBezTo>
                  <a:pt x="11102688" y="880857"/>
                  <a:pt x="11057549" y="874409"/>
                  <a:pt x="11012410" y="900201"/>
                </a:cubicBezTo>
                <a:cubicBezTo>
                  <a:pt x="10974795" y="924917"/>
                  <a:pt x="10936105" y="944261"/>
                  <a:pt x="10890966" y="957156"/>
                </a:cubicBezTo>
                <a:cubicBezTo>
                  <a:pt x="10845828" y="970052"/>
                  <a:pt x="10801764" y="995843"/>
                  <a:pt x="10756625" y="1015186"/>
                </a:cubicBezTo>
                <a:cubicBezTo>
                  <a:pt x="10724383" y="1028082"/>
                  <a:pt x="10685693" y="1040978"/>
                  <a:pt x="10653451" y="1079682"/>
                </a:cubicBezTo>
                <a:cubicBezTo>
                  <a:pt x="10647003" y="1060339"/>
                  <a:pt x="10647003" y="1040978"/>
                  <a:pt x="10640555" y="1021634"/>
                </a:cubicBezTo>
                <a:cubicBezTo>
                  <a:pt x="10609388" y="1053891"/>
                  <a:pt x="10583594" y="1086131"/>
                  <a:pt x="10544904" y="1092579"/>
                </a:cubicBezTo>
                <a:cubicBezTo>
                  <a:pt x="10520185" y="1099026"/>
                  <a:pt x="10500840" y="1086131"/>
                  <a:pt x="10475047" y="1124818"/>
                </a:cubicBezTo>
                <a:cubicBezTo>
                  <a:pt x="10436357" y="1181774"/>
                  <a:pt x="10379396" y="1201118"/>
                  <a:pt x="10327809" y="1214014"/>
                </a:cubicBezTo>
                <a:cubicBezTo>
                  <a:pt x="10295567" y="1226910"/>
                  <a:pt x="10263325" y="1239806"/>
                  <a:pt x="10231084" y="1259150"/>
                </a:cubicBezTo>
                <a:cubicBezTo>
                  <a:pt x="10199917" y="1278493"/>
                  <a:pt x="10167675" y="1272046"/>
                  <a:pt x="10135433" y="1278493"/>
                </a:cubicBezTo>
                <a:cubicBezTo>
                  <a:pt x="10070949" y="1291390"/>
                  <a:pt x="10006466" y="1335450"/>
                  <a:pt x="9943057" y="1367690"/>
                </a:cubicBezTo>
                <a:cubicBezTo>
                  <a:pt x="10019362" y="1354794"/>
                  <a:pt x="10096743" y="1330077"/>
                  <a:pt x="10174123" y="1335450"/>
                </a:cubicBezTo>
                <a:cubicBezTo>
                  <a:pt x="10192393" y="1335450"/>
                  <a:pt x="10224635" y="1348346"/>
                  <a:pt x="10237532" y="1317181"/>
                </a:cubicBezTo>
                <a:cubicBezTo>
                  <a:pt x="10250429" y="1304285"/>
                  <a:pt x="10250429" y="1272046"/>
                  <a:pt x="10263325" y="1265598"/>
                </a:cubicBezTo>
                <a:cubicBezTo>
                  <a:pt x="10302016" y="1259150"/>
                  <a:pt x="10340706" y="1265598"/>
                  <a:pt x="10372948" y="1259150"/>
                </a:cubicBezTo>
                <a:cubicBezTo>
                  <a:pt x="10405189" y="1259150"/>
                  <a:pt x="10442805" y="1246254"/>
                  <a:pt x="10475047" y="1233358"/>
                </a:cubicBezTo>
                <a:cubicBezTo>
                  <a:pt x="10507289" y="1220462"/>
                  <a:pt x="10544904" y="1188223"/>
                  <a:pt x="10583594" y="1214014"/>
                </a:cubicBezTo>
                <a:cubicBezTo>
                  <a:pt x="10596491" y="1220462"/>
                  <a:pt x="10621210" y="1239806"/>
                  <a:pt x="10621210" y="1201118"/>
                </a:cubicBezTo>
                <a:cubicBezTo>
                  <a:pt x="10611538" y="1201118"/>
                  <a:pt x="10603746" y="1201118"/>
                  <a:pt x="10596760" y="1198700"/>
                </a:cubicBezTo>
                <a:lnTo>
                  <a:pt x="10582800" y="1186653"/>
                </a:lnTo>
                <a:lnTo>
                  <a:pt x="10591854" y="1199432"/>
                </a:lnTo>
                <a:cubicBezTo>
                  <a:pt x="10588442" y="1205854"/>
                  <a:pt x="10581617" y="1207459"/>
                  <a:pt x="10577351" y="1204248"/>
                </a:cubicBezTo>
                <a:lnTo>
                  <a:pt x="10578117" y="1182613"/>
                </a:lnTo>
                <a:lnTo>
                  <a:pt x="10577146" y="1181774"/>
                </a:lnTo>
                <a:lnTo>
                  <a:pt x="10578145" y="1181822"/>
                </a:lnTo>
                <a:lnTo>
                  <a:pt x="10578204" y="1180167"/>
                </a:lnTo>
                <a:lnTo>
                  <a:pt x="10579420" y="1181883"/>
                </a:lnTo>
                <a:lnTo>
                  <a:pt x="10610866" y="1183386"/>
                </a:lnTo>
                <a:cubicBezTo>
                  <a:pt x="10621210" y="1183386"/>
                  <a:pt x="10630882" y="1181775"/>
                  <a:pt x="10640555" y="1175327"/>
                </a:cubicBezTo>
                <a:cubicBezTo>
                  <a:pt x="10659900" y="1162431"/>
                  <a:pt x="10653451" y="1136639"/>
                  <a:pt x="10653451" y="1111922"/>
                </a:cubicBezTo>
                <a:cubicBezTo>
                  <a:pt x="10692142" y="1136639"/>
                  <a:pt x="10743729" y="1207566"/>
                  <a:pt x="10692142" y="1259150"/>
                </a:cubicBezTo>
                <a:cubicBezTo>
                  <a:pt x="10640555" y="1310733"/>
                  <a:pt x="10583594" y="1317181"/>
                  <a:pt x="10526634" y="1322555"/>
                </a:cubicBezTo>
                <a:cubicBezTo>
                  <a:pt x="10526634" y="1304285"/>
                  <a:pt x="10526634" y="1265598"/>
                  <a:pt x="10507289" y="1265598"/>
                </a:cubicBezTo>
                <a:cubicBezTo>
                  <a:pt x="10507289" y="1291390"/>
                  <a:pt x="10513737" y="1317181"/>
                  <a:pt x="10507289" y="1341898"/>
                </a:cubicBezTo>
                <a:cubicBezTo>
                  <a:pt x="10500840" y="1380585"/>
                  <a:pt x="10455702" y="1361242"/>
                  <a:pt x="10442805" y="1354794"/>
                </a:cubicBezTo>
                <a:cubicBezTo>
                  <a:pt x="10410563" y="1354794"/>
                  <a:pt x="10385844" y="1348346"/>
                  <a:pt x="10353603" y="1354794"/>
                </a:cubicBezTo>
                <a:cubicBezTo>
                  <a:pt x="10327809" y="1361242"/>
                  <a:pt x="10334257" y="1393482"/>
                  <a:pt x="10314912" y="1419273"/>
                </a:cubicBezTo>
                <a:cubicBezTo>
                  <a:pt x="10295567" y="1445064"/>
                  <a:pt x="10269774" y="1445064"/>
                  <a:pt x="10250429" y="1451512"/>
                </a:cubicBezTo>
                <a:cubicBezTo>
                  <a:pt x="10224635" y="1457960"/>
                  <a:pt x="10199917" y="1470856"/>
                  <a:pt x="10174123" y="1490200"/>
                </a:cubicBezTo>
                <a:cubicBezTo>
                  <a:pt x="10148330" y="1515992"/>
                  <a:pt x="10122536" y="1515992"/>
                  <a:pt x="10090294" y="1509543"/>
                </a:cubicBezTo>
                <a:cubicBezTo>
                  <a:pt x="10070949" y="1509543"/>
                  <a:pt x="10051604" y="1496648"/>
                  <a:pt x="10051604" y="1540708"/>
                </a:cubicBezTo>
                <a:cubicBezTo>
                  <a:pt x="10161226" y="1527813"/>
                  <a:pt x="10269774" y="1496648"/>
                  <a:pt x="10379396" y="1457960"/>
                </a:cubicBezTo>
                <a:cubicBezTo>
                  <a:pt x="10494392" y="1425721"/>
                  <a:pt x="10609388" y="1393482"/>
                  <a:pt x="10717935" y="1361242"/>
                </a:cubicBezTo>
                <a:cubicBezTo>
                  <a:pt x="10750177" y="1354794"/>
                  <a:pt x="10769522" y="1322555"/>
                  <a:pt x="10795316" y="1317181"/>
                </a:cubicBezTo>
                <a:cubicBezTo>
                  <a:pt x="10820034" y="1304285"/>
                  <a:pt x="10845828" y="1304285"/>
                  <a:pt x="10878070" y="1297837"/>
                </a:cubicBezTo>
                <a:cubicBezTo>
                  <a:pt x="10929656" y="1284941"/>
                  <a:pt x="10987692" y="1265598"/>
                  <a:pt x="11044652" y="1252702"/>
                </a:cubicBezTo>
                <a:cubicBezTo>
                  <a:pt x="11154274" y="1226910"/>
                  <a:pt x="11269270" y="1201118"/>
                  <a:pt x="11378892" y="1168880"/>
                </a:cubicBezTo>
                <a:cubicBezTo>
                  <a:pt x="11846399" y="1060339"/>
                  <a:pt x="12314980" y="963604"/>
                  <a:pt x="12790010" y="893753"/>
                </a:cubicBezTo>
                <a:cubicBezTo>
                  <a:pt x="12790010" y="931365"/>
                  <a:pt x="12751319" y="919544"/>
                  <a:pt x="12751319" y="957156"/>
                </a:cubicBezTo>
                <a:cubicBezTo>
                  <a:pt x="12770664" y="957156"/>
                  <a:pt x="12790010" y="957156"/>
                  <a:pt x="12809355" y="957156"/>
                </a:cubicBezTo>
                <a:cubicBezTo>
                  <a:pt x="12809355" y="931365"/>
                  <a:pt x="12809355" y="912021"/>
                  <a:pt x="12809355" y="893753"/>
                </a:cubicBezTo>
                <a:cubicBezTo>
                  <a:pt x="12835148" y="893753"/>
                  <a:pt x="12859867" y="893753"/>
                  <a:pt x="12885660" y="919544"/>
                </a:cubicBezTo>
                <a:cubicBezTo>
                  <a:pt x="12885660" y="887305"/>
                  <a:pt x="12885660" y="855066"/>
                  <a:pt x="12885660" y="822827"/>
                </a:cubicBezTo>
                <a:cubicBezTo>
                  <a:pt x="12898557" y="809931"/>
                  <a:pt x="12911454" y="797036"/>
                  <a:pt x="12917902" y="784140"/>
                </a:cubicBezTo>
                <a:cubicBezTo>
                  <a:pt x="12898557" y="764797"/>
                  <a:pt x="12879212" y="745453"/>
                  <a:pt x="12859867" y="726110"/>
                </a:cubicBezTo>
                <a:cubicBezTo>
                  <a:pt x="12879212" y="719662"/>
                  <a:pt x="12917902" y="726110"/>
                  <a:pt x="12917902" y="675602"/>
                </a:cubicBezTo>
                <a:cubicBezTo>
                  <a:pt x="12898557" y="675602"/>
                  <a:pt x="12815803" y="643363"/>
                  <a:pt x="12809355" y="701393"/>
                </a:cubicBezTo>
                <a:cubicBezTo>
                  <a:pt x="12796458" y="771244"/>
                  <a:pt x="12757768" y="771244"/>
                  <a:pt x="12719078" y="784140"/>
                </a:cubicBezTo>
                <a:cubicBezTo>
                  <a:pt x="12623427" y="816379"/>
                  <a:pt x="12526701" y="842170"/>
                  <a:pt x="12431051" y="861514"/>
                </a:cubicBezTo>
                <a:cubicBezTo>
                  <a:pt x="12431051" y="816379"/>
                  <a:pt x="12418154" y="758349"/>
                  <a:pt x="12437499" y="719662"/>
                </a:cubicBezTo>
                <a:cubicBezTo>
                  <a:pt x="12449321" y="694945"/>
                  <a:pt x="12481563" y="688497"/>
                  <a:pt x="12500908" y="682050"/>
                </a:cubicBezTo>
                <a:cubicBezTo>
                  <a:pt x="12526701" y="675602"/>
                  <a:pt x="12552495" y="669154"/>
                  <a:pt x="12578288" y="662706"/>
                </a:cubicBezTo>
                <a:cubicBezTo>
                  <a:pt x="12680387" y="624019"/>
                  <a:pt x="12796458" y="604676"/>
                  <a:pt x="12905005" y="598228"/>
                </a:cubicBezTo>
                <a:cubicBezTo>
                  <a:pt x="12956592" y="598228"/>
                  <a:pt x="13008179" y="604676"/>
                  <a:pt x="13065140" y="611124"/>
                </a:cubicBezTo>
                <a:cubicBezTo>
                  <a:pt x="13079111" y="611124"/>
                  <a:pt x="13116727" y="604676"/>
                  <a:pt x="13123175" y="630467"/>
                </a:cubicBezTo>
                <a:cubicBezTo>
                  <a:pt x="13136072" y="649811"/>
                  <a:pt x="13103830" y="656258"/>
                  <a:pt x="13097382" y="656258"/>
                </a:cubicBezTo>
                <a:cubicBezTo>
                  <a:pt x="13053318" y="656258"/>
                  <a:pt x="13021076" y="624019"/>
                  <a:pt x="12995282" y="706766"/>
                </a:cubicBezTo>
                <a:cubicBezTo>
                  <a:pt x="12988834" y="732557"/>
                  <a:pt x="12975937" y="739005"/>
                  <a:pt x="12956592" y="739005"/>
                </a:cubicBezTo>
                <a:cubicBezTo>
                  <a:pt x="12950144" y="771244"/>
                  <a:pt x="12943696" y="803483"/>
                  <a:pt x="12943696" y="842170"/>
                </a:cubicBezTo>
                <a:cubicBezTo>
                  <a:pt x="12969489" y="842170"/>
                  <a:pt x="13001731" y="848618"/>
                  <a:pt x="13027524" y="848618"/>
                </a:cubicBezTo>
                <a:cubicBezTo>
                  <a:pt x="13053318" y="855066"/>
                  <a:pt x="13084485" y="842170"/>
                  <a:pt x="13103830" y="861514"/>
                </a:cubicBezTo>
                <a:cubicBezTo>
                  <a:pt x="13129623" y="887305"/>
                  <a:pt x="13084485" y="900201"/>
                  <a:pt x="13079111" y="900201"/>
                </a:cubicBezTo>
                <a:cubicBezTo>
                  <a:pt x="13053318" y="900201"/>
                  <a:pt x="13027524" y="893753"/>
                  <a:pt x="13001731" y="893753"/>
                </a:cubicBezTo>
                <a:cubicBezTo>
                  <a:pt x="12988834" y="893753"/>
                  <a:pt x="12950144" y="880857"/>
                  <a:pt x="12937247" y="906648"/>
                </a:cubicBezTo>
                <a:cubicBezTo>
                  <a:pt x="12930799" y="937813"/>
                  <a:pt x="12969489" y="931365"/>
                  <a:pt x="12975937" y="931365"/>
                </a:cubicBezTo>
                <a:cubicBezTo>
                  <a:pt x="13033973" y="931365"/>
                  <a:pt x="13084485" y="924917"/>
                  <a:pt x="13142520" y="924917"/>
                </a:cubicBezTo>
                <a:cubicBezTo>
                  <a:pt x="13380035" y="919544"/>
                  <a:pt x="13617550" y="919544"/>
                  <a:pt x="13855064" y="912021"/>
                </a:cubicBezTo>
                <a:cubicBezTo>
                  <a:pt x="14099027" y="912021"/>
                  <a:pt x="14341916" y="924917"/>
                  <a:pt x="14585879" y="919544"/>
                </a:cubicBezTo>
                <a:cubicBezTo>
                  <a:pt x="14637466" y="919544"/>
                  <a:pt x="14689053" y="906648"/>
                  <a:pt x="14739565" y="924917"/>
                </a:cubicBezTo>
                <a:cubicBezTo>
                  <a:pt x="14765358" y="931365"/>
                  <a:pt x="14784704" y="950708"/>
                  <a:pt x="14810497" y="950708"/>
                </a:cubicBezTo>
                <a:cubicBezTo>
                  <a:pt x="14829842" y="950708"/>
                  <a:pt x="14855636" y="944261"/>
                  <a:pt x="14874981" y="944261"/>
                </a:cubicBezTo>
                <a:cubicBezTo>
                  <a:pt x="14900774" y="944261"/>
                  <a:pt x="14920119" y="963604"/>
                  <a:pt x="14944838" y="982947"/>
                </a:cubicBezTo>
                <a:cubicBezTo>
                  <a:pt x="14970631" y="1002291"/>
                  <a:pt x="14996426" y="995843"/>
                  <a:pt x="15028666" y="995843"/>
                </a:cubicBezTo>
                <a:cubicBezTo>
                  <a:pt x="15067358" y="989395"/>
                  <a:pt x="15117870" y="982947"/>
                  <a:pt x="15150110" y="1034530"/>
                </a:cubicBezTo>
                <a:cubicBezTo>
                  <a:pt x="14836290" y="1008739"/>
                  <a:pt x="14527844" y="1002291"/>
                  <a:pt x="14220472" y="1002291"/>
                </a:cubicBezTo>
                <a:cubicBezTo>
                  <a:pt x="14367709" y="1028082"/>
                  <a:pt x="14521395" y="1053891"/>
                  <a:pt x="14669708" y="1079682"/>
                </a:cubicBezTo>
                <a:cubicBezTo>
                  <a:pt x="14739565" y="1099026"/>
                  <a:pt x="14816945" y="1111922"/>
                  <a:pt x="14887877" y="1124818"/>
                </a:cubicBezTo>
                <a:cubicBezTo>
                  <a:pt x="14957735" y="1130193"/>
                  <a:pt x="15015770" y="1181774"/>
                  <a:pt x="15080254" y="1188223"/>
                </a:cubicBezTo>
                <a:cubicBezTo>
                  <a:pt x="15227490" y="1207566"/>
                  <a:pt x="15374730" y="1246254"/>
                  <a:pt x="15528414" y="1272046"/>
                </a:cubicBezTo>
                <a:cubicBezTo>
                  <a:pt x="15599346" y="1291390"/>
                  <a:pt x="15676726" y="1297837"/>
                  <a:pt x="15747658" y="1317181"/>
                </a:cubicBezTo>
                <a:cubicBezTo>
                  <a:pt x="15778826" y="1330077"/>
                  <a:pt x="15811068" y="1341898"/>
                  <a:pt x="15849758" y="1341898"/>
                </a:cubicBezTo>
                <a:cubicBezTo>
                  <a:pt x="15862654" y="1341898"/>
                  <a:pt x="15869102" y="1322555"/>
                  <a:pt x="15882000" y="1322555"/>
                </a:cubicBezTo>
                <a:cubicBezTo>
                  <a:pt x="15894898" y="1322555"/>
                  <a:pt x="15907794" y="1322555"/>
                  <a:pt x="15920690" y="1322555"/>
                </a:cubicBezTo>
                <a:cubicBezTo>
                  <a:pt x="15920690" y="1361242"/>
                  <a:pt x="15882000" y="1348346"/>
                  <a:pt x="15882000" y="1387034"/>
                </a:cubicBezTo>
                <a:cubicBezTo>
                  <a:pt x="16067928" y="1438617"/>
                  <a:pt x="16253856" y="1490200"/>
                  <a:pt x="16439784" y="1547156"/>
                </a:cubicBezTo>
                <a:cubicBezTo>
                  <a:pt x="16530062" y="1572949"/>
                  <a:pt x="16619262" y="1605189"/>
                  <a:pt x="16709540" y="1637427"/>
                </a:cubicBezTo>
                <a:cubicBezTo>
                  <a:pt x="16748230" y="1656771"/>
                  <a:pt x="16793372" y="1663219"/>
                  <a:pt x="16830988" y="1689010"/>
                </a:cubicBezTo>
                <a:cubicBezTo>
                  <a:pt x="16856780" y="1695459"/>
                  <a:pt x="16837436" y="1758863"/>
                  <a:pt x="16863228" y="1758863"/>
                </a:cubicBezTo>
                <a:cubicBezTo>
                  <a:pt x="16863228" y="1721250"/>
                  <a:pt x="16856780" y="1695459"/>
                  <a:pt x="16882572" y="1689010"/>
                </a:cubicBezTo>
                <a:cubicBezTo>
                  <a:pt x="16901920" y="1689010"/>
                  <a:pt x="16901920" y="1656771"/>
                  <a:pt x="16901920" y="1630979"/>
                </a:cubicBezTo>
                <a:cubicBezTo>
                  <a:pt x="17023364" y="1637427"/>
                  <a:pt x="17139432" y="1650323"/>
                  <a:pt x="17254428" y="1695459"/>
                </a:cubicBezTo>
                <a:cubicBezTo>
                  <a:pt x="17312464" y="1714803"/>
                  <a:pt x="17357604" y="1752415"/>
                  <a:pt x="17409188" y="1784655"/>
                </a:cubicBezTo>
                <a:cubicBezTo>
                  <a:pt x="17459700" y="1816895"/>
                  <a:pt x="17511288" y="1810447"/>
                  <a:pt x="17562876" y="1816895"/>
                </a:cubicBezTo>
                <a:cubicBezTo>
                  <a:pt x="17793944" y="1849134"/>
                  <a:pt x="18025008" y="1951226"/>
                  <a:pt x="18248552" y="2054393"/>
                </a:cubicBezTo>
                <a:cubicBezTo>
                  <a:pt x="18704236" y="2272546"/>
                  <a:pt x="19134128" y="2579897"/>
                  <a:pt x="19576916" y="2843195"/>
                </a:cubicBezTo>
                <a:cubicBezTo>
                  <a:pt x="19570468" y="2856089"/>
                  <a:pt x="19564020" y="2888327"/>
                  <a:pt x="19551120" y="2888327"/>
                </a:cubicBezTo>
                <a:lnTo>
                  <a:pt x="19550420" y="2888216"/>
                </a:lnTo>
                <a:lnTo>
                  <a:pt x="19551100" y="2893081"/>
                </a:lnTo>
                <a:cubicBezTo>
                  <a:pt x="19550352" y="2897898"/>
                  <a:pt x="19548852" y="2902714"/>
                  <a:pt x="19548852" y="2909137"/>
                </a:cubicBezTo>
                <a:cubicBezTo>
                  <a:pt x="19545860" y="2902714"/>
                  <a:pt x="19542868" y="2897898"/>
                  <a:pt x="19542120" y="2893081"/>
                </a:cubicBezTo>
                <a:lnTo>
                  <a:pt x="19544548" y="2887289"/>
                </a:lnTo>
                <a:lnTo>
                  <a:pt x="19535804" y="2885909"/>
                </a:lnTo>
                <a:cubicBezTo>
                  <a:pt x="19530164" y="2885103"/>
                  <a:pt x="19525328" y="2885103"/>
                  <a:pt x="19525328" y="2888327"/>
                </a:cubicBezTo>
                <a:cubicBezTo>
                  <a:pt x="19531776" y="2914116"/>
                  <a:pt x="19570468" y="2933464"/>
                  <a:pt x="19583364" y="2946355"/>
                </a:cubicBezTo>
                <a:cubicBezTo>
                  <a:pt x="19609156" y="2964624"/>
                  <a:pt x="19634952" y="2977523"/>
                  <a:pt x="19654296" y="3003312"/>
                </a:cubicBezTo>
                <a:cubicBezTo>
                  <a:pt x="19634952" y="3042000"/>
                  <a:pt x="19589812" y="2977523"/>
                  <a:pt x="19564020" y="2958175"/>
                </a:cubicBezTo>
                <a:cubicBezTo>
                  <a:pt x="19531776" y="2933464"/>
                  <a:pt x="19460844" y="2933464"/>
                  <a:pt x="19436124" y="2888327"/>
                </a:cubicBezTo>
                <a:cubicBezTo>
                  <a:pt x="19423228" y="2868983"/>
                  <a:pt x="19429676" y="2836748"/>
                  <a:pt x="19423228" y="2810946"/>
                </a:cubicBezTo>
                <a:cubicBezTo>
                  <a:pt x="19423228" y="2785149"/>
                  <a:pt x="19403884" y="2772256"/>
                  <a:pt x="19384540" y="2759362"/>
                </a:cubicBezTo>
                <a:cubicBezTo>
                  <a:pt x="19339400" y="2728196"/>
                  <a:pt x="19287812" y="2715302"/>
                  <a:pt x="19243748" y="2695958"/>
                </a:cubicBezTo>
                <a:cubicBezTo>
                  <a:pt x="19192164" y="2670168"/>
                  <a:pt x="19140576" y="2650824"/>
                  <a:pt x="19088988" y="2631480"/>
                </a:cubicBezTo>
                <a:cubicBezTo>
                  <a:pt x="19043852" y="2612137"/>
                  <a:pt x="19006236" y="2566999"/>
                  <a:pt x="18961096" y="2547657"/>
                </a:cubicBezTo>
                <a:cubicBezTo>
                  <a:pt x="18928856" y="2535836"/>
                  <a:pt x="18883716" y="2573448"/>
                  <a:pt x="18883716" y="2510046"/>
                </a:cubicBezTo>
                <a:cubicBezTo>
                  <a:pt x="18877268" y="2471358"/>
                  <a:pt x="18794512" y="2458463"/>
                  <a:pt x="18775168" y="2445566"/>
                </a:cubicBezTo>
                <a:cubicBezTo>
                  <a:pt x="18563448" y="2356369"/>
                  <a:pt x="18345276" y="2259652"/>
                  <a:pt x="18127108" y="2162932"/>
                </a:cubicBezTo>
                <a:lnTo>
                  <a:pt x="17978276" y="2099225"/>
                </a:lnTo>
                <a:lnTo>
                  <a:pt x="17977048" y="2101046"/>
                </a:lnTo>
                <a:cubicBezTo>
                  <a:pt x="17974588" y="2101046"/>
                  <a:pt x="17971304" y="2099015"/>
                  <a:pt x="17968024" y="2094952"/>
                </a:cubicBezTo>
                <a:lnTo>
                  <a:pt x="17968336" y="2094952"/>
                </a:lnTo>
                <a:lnTo>
                  <a:pt x="17805764" y="2022153"/>
                </a:lnTo>
                <a:cubicBezTo>
                  <a:pt x="17755252" y="1996361"/>
                  <a:pt x="17710112" y="1970570"/>
                  <a:pt x="17658528" y="1957674"/>
                </a:cubicBezTo>
                <a:cubicBezTo>
                  <a:pt x="17606940" y="1951226"/>
                  <a:pt x="17562876" y="1964122"/>
                  <a:pt x="17511288" y="1970570"/>
                </a:cubicBezTo>
                <a:cubicBezTo>
                  <a:pt x="17652080" y="2041497"/>
                  <a:pt x="17793944" y="2093081"/>
                  <a:pt x="17934732" y="2156485"/>
                </a:cubicBezTo>
                <a:cubicBezTo>
                  <a:pt x="17998140" y="2188728"/>
                  <a:pt x="18062624" y="2220961"/>
                  <a:pt x="18127108" y="2253207"/>
                </a:cubicBezTo>
                <a:cubicBezTo>
                  <a:pt x="18133556" y="2259652"/>
                  <a:pt x="18165796" y="2272546"/>
                  <a:pt x="18165796" y="2285443"/>
                </a:cubicBezTo>
                <a:cubicBezTo>
                  <a:pt x="18152900" y="2311236"/>
                  <a:pt x="18127108" y="2304791"/>
                  <a:pt x="18127108" y="2337027"/>
                </a:cubicBezTo>
                <a:cubicBezTo>
                  <a:pt x="18146452" y="2343474"/>
                  <a:pt x="18165796" y="2348847"/>
                  <a:pt x="18185144" y="2361740"/>
                </a:cubicBezTo>
                <a:cubicBezTo>
                  <a:pt x="18185144" y="2343474"/>
                  <a:pt x="18178696" y="2317683"/>
                  <a:pt x="18191592" y="2304791"/>
                </a:cubicBezTo>
                <a:cubicBezTo>
                  <a:pt x="18204488" y="2285443"/>
                  <a:pt x="18222760" y="2291889"/>
                  <a:pt x="18242104" y="2291889"/>
                </a:cubicBezTo>
                <a:cubicBezTo>
                  <a:pt x="18229208" y="2311235"/>
                  <a:pt x="18230820" y="2325474"/>
                  <a:pt x="18238072" y="2335818"/>
                </a:cubicBezTo>
                <a:lnTo>
                  <a:pt x="18239140" y="2336553"/>
                </a:lnTo>
                <a:lnTo>
                  <a:pt x="18245036" y="2322465"/>
                </a:lnTo>
                <a:cubicBezTo>
                  <a:pt x="18248196" y="2328886"/>
                  <a:pt x="18248196" y="2333701"/>
                  <a:pt x="18247404" y="2338518"/>
                </a:cubicBezTo>
                <a:lnTo>
                  <a:pt x="18246904" y="2341904"/>
                </a:lnTo>
                <a:lnTo>
                  <a:pt x="18267896" y="2356369"/>
                </a:lnTo>
                <a:cubicBezTo>
                  <a:pt x="18287244" y="2356369"/>
                  <a:pt x="18293692" y="2343474"/>
                  <a:pt x="18306588" y="2343474"/>
                </a:cubicBezTo>
                <a:cubicBezTo>
                  <a:pt x="18325932" y="2337027"/>
                  <a:pt x="18338828" y="2348847"/>
                  <a:pt x="18351724" y="2356369"/>
                </a:cubicBezTo>
                <a:cubicBezTo>
                  <a:pt x="18338828" y="2381086"/>
                  <a:pt x="18313036" y="2393980"/>
                  <a:pt x="18300140" y="2413338"/>
                </a:cubicBezTo>
                <a:cubicBezTo>
                  <a:pt x="18325932" y="2432672"/>
                  <a:pt x="18351724" y="2452014"/>
                  <a:pt x="18371072" y="2477804"/>
                </a:cubicBezTo>
                <a:cubicBezTo>
                  <a:pt x="18351724" y="2497149"/>
                  <a:pt x="18319484" y="2477804"/>
                  <a:pt x="18293692" y="2458463"/>
                </a:cubicBezTo>
                <a:cubicBezTo>
                  <a:pt x="18261448" y="2439119"/>
                  <a:pt x="18235656" y="2426225"/>
                  <a:pt x="18204488" y="2413338"/>
                </a:cubicBezTo>
                <a:cubicBezTo>
                  <a:pt x="18133556" y="2374638"/>
                  <a:pt x="18069072" y="2343474"/>
                  <a:pt x="18005664" y="2311236"/>
                </a:cubicBezTo>
                <a:cubicBezTo>
                  <a:pt x="17947628" y="2278994"/>
                  <a:pt x="17902488" y="2233859"/>
                  <a:pt x="17838008" y="2220961"/>
                </a:cubicBezTo>
                <a:cubicBezTo>
                  <a:pt x="17774596" y="2208069"/>
                  <a:pt x="17710112" y="2182276"/>
                  <a:pt x="17652080" y="2162932"/>
                </a:cubicBezTo>
                <a:cubicBezTo>
                  <a:pt x="17370500" y="2067288"/>
                  <a:pt x="17094296" y="1977018"/>
                  <a:pt x="16811640" y="1894269"/>
                </a:cubicBezTo>
                <a:cubicBezTo>
                  <a:pt x="16562302" y="1816895"/>
                  <a:pt x="16305442" y="1733071"/>
                  <a:pt x="16055030" y="1663219"/>
                </a:cubicBezTo>
                <a:cubicBezTo>
                  <a:pt x="15933586" y="1624531"/>
                  <a:pt x="15804620" y="1592292"/>
                  <a:pt x="15683176" y="1560052"/>
                </a:cubicBezTo>
                <a:cubicBezTo>
                  <a:pt x="15618692" y="1547156"/>
                  <a:pt x="15560658" y="1535335"/>
                  <a:pt x="15503696" y="1503096"/>
                </a:cubicBezTo>
                <a:cubicBezTo>
                  <a:pt x="15458558" y="1477304"/>
                  <a:pt x="15400522" y="1412826"/>
                  <a:pt x="15355384" y="1451512"/>
                </a:cubicBezTo>
                <a:cubicBezTo>
                  <a:pt x="15304872" y="1496648"/>
                  <a:pt x="15259734" y="1457960"/>
                  <a:pt x="15201698" y="1432169"/>
                </a:cubicBezTo>
                <a:cubicBezTo>
                  <a:pt x="15143662" y="1406377"/>
                  <a:pt x="15093150" y="1393482"/>
                  <a:pt x="15035114" y="1380585"/>
                </a:cubicBezTo>
                <a:cubicBezTo>
                  <a:pt x="14920119" y="1354794"/>
                  <a:pt x="14797600" y="1354794"/>
                  <a:pt x="14682604" y="1335450"/>
                </a:cubicBezTo>
                <a:cubicBezTo>
                  <a:pt x="14650363" y="1322555"/>
                  <a:pt x="14393503" y="1252702"/>
                  <a:pt x="14393503" y="1322555"/>
                </a:cubicBezTo>
                <a:cubicBezTo>
                  <a:pt x="14445090" y="1322555"/>
                  <a:pt x="14502050" y="1304285"/>
                  <a:pt x="14553637" y="1322555"/>
                </a:cubicBezTo>
                <a:lnTo>
                  <a:pt x="14578113" y="1332752"/>
                </a:lnTo>
                <a:lnTo>
                  <a:pt x="14574370" y="1320307"/>
                </a:lnTo>
                <a:cubicBezTo>
                  <a:pt x="14580357" y="1308142"/>
                  <a:pt x="14586345" y="1308142"/>
                  <a:pt x="14592332" y="1320307"/>
                </a:cubicBezTo>
                <a:lnTo>
                  <a:pt x="14583496" y="1334995"/>
                </a:lnTo>
                <a:lnTo>
                  <a:pt x="14621345" y="1350764"/>
                </a:lnTo>
                <a:cubicBezTo>
                  <a:pt x="14643914" y="1359630"/>
                  <a:pt x="14666484" y="1367690"/>
                  <a:pt x="14689053" y="1374138"/>
                </a:cubicBezTo>
                <a:cubicBezTo>
                  <a:pt x="14797600" y="1399929"/>
                  <a:pt x="14907222" y="1432169"/>
                  <a:pt x="15009322" y="1457960"/>
                </a:cubicBezTo>
                <a:cubicBezTo>
                  <a:pt x="15221042" y="1515992"/>
                  <a:pt x="15432764" y="1579396"/>
                  <a:pt x="15644486" y="1637427"/>
                </a:cubicBezTo>
                <a:cubicBezTo>
                  <a:pt x="15856206" y="1695459"/>
                  <a:pt x="16067928" y="1758863"/>
                  <a:pt x="16273202" y="1823342"/>
                </a:cubicBezTo>
                <a:cubicBezTo>
                  <a:pt x="16381748" y="1855581"/>
                  <a:pt x="16491370" y="1887821"/>
                  <a:pt x="16599918" y="1920063"/>
                </a:cubicBezTo>
                <a:cubicBezTo>
                  <a:pt x="16645058" y="1932957"/>
                  <a:pt x="16696644" y="1951226"/>
                  <a:pt x="16741782" y="1957674"/>
                </a:cubicBezTo>
                <a:cubicBezTo>
                  <a:pt x="16779400" y="1964122"/>
                  <a:pt x="16767576" y="2022153"/>
                  <a:pt x="16767576" y="2060841"/>
                </a:cubicBezTo>
                <a:cubicBezTo>
                  <a:pt x="16785848" y="2060841"/>
                  <a:pt x="16798744" y="2054393"/>
                  <a:pt x="16811640" y="2060841"/>
                </a:cubicBezTo>
                <a:cubicBezTo>
                  <a:pt x="16824540" y="2060841"/>
                  <a:pt x="16830988" y="2086632"/>
                  <a:pt x="16818088" y="2093081"/>
                </a:cubicBezTo>
                <a:cubicBezTo>
                  <a:pt x="16779400" y="2099528"/>
                  <a:pt x="16735334" y="2073737"/>
                  <a:pt x="16696644" y="2060841"/>
                </a:cubicBezTo>
                <a:cubicBezTo>
                  <a:pt x="16580574" y="2022153"/>
                  <a:pt x="16465578" y="1989913"/>
                  <a:pt x="16350582" y="1957674"/>
                </a:cubicBezTo>
                <a:cubicBezTo>
                  <a:pt x="16119514" y="1894269"/>
                  <a:pt x="15888450" y="1836238"/>
                  <a:pt x="15657382" y="1816895"/>
                </a:cubicBezTo>
                <a:cubicBezTo>
                  <a:pt x="15657382" y="1836238"/>
                  <a:pt x="15657382" y="1862030"/>
                  <a:pt x="15644486" y="1874926"/>
                </a:cubicBezTo>
                <a:cubicBezTo>
                  <a:pt x="15631590" y="1849134"/>
                  <a:pt x="15625140" y="1810447"/>
                  <a:pt x="15599346" y="1797550"/>
                </a:cubicBezTo>
                <a:cubicBezTo>
                  <a:pt x="15580002" y="1778207"/>
                  <a:pt x="15560658" y="1784655"/>
                  <a:pt x="15542386" y="1784655"/>
                </a:cubicBezTo>
                <a:cubicBezTo>
                  <a:pt x="15484350" y="1784655"/>
                  <a:pt x="15426316" y="1778207"/>
                  <a:pt x="15368280" y="1771759"/>
                </a:cubicBezTo>
                <a:cubicBezTo>
                  <a:pt x="15259734" y="1758863"/>
                  <a:pt x="15143662" y="1745967"/>
                  <a:pt x="15035114" y="1727698"/>
                </a:cubicBezTo>
                <a:cubicBezTo>
                  <a:pt x="14804049" y="1689010"/>
                  <a:pt x="14579431" y="1643876"/>
                  <a:pt x="14354813" y="1598740"/>
                </a:cubicBezTo>
                <a:cubicBezTo>
                  <a:pt x="14354813" y="1682563"/>
                  <a:pt x="14296777" y="1689010"/>
                  <a:pt x="14259162" y="1708354"/>
                </a:cubicBezTo>
                <a:cubicBezTo>
                  <a:pt x="14316122" y="1752415"/>
                  <a:pt x="14380606" y="1740594"/>
                  <a:pt x="14445090" y="1752415"/>
                </a:cubicBezTo>
                <a:cubicBezTo>
                  <a:pt x="14464435" y="1752415"/>
                  <a:pt x="14490228" y="1765311"/>
                  <a:pt x="14509573" y="1758863"/>
                </a:cubicBezTo>
                <a:cubicBezTo>
                  <a:pt x="14527844" y="1752415"/>
                  <a:pt x="14527844" y="1727698"/>
                  <a:pt x="14534292" y="1701906"/>
                </a:cubicBezTo>
                <a:cubicBezTo>
                  <a:pt x="14553637" y="1637427"/>
                  <a:pt x="14663259" y="1727698"/>
                  <a:pt x="14689053" y="1740594"/>
                </a:cubicBezTo>
                <a:cubicBezTo>
                  <a:pt x="14714846" y="1752415"/>
                  <a:pt x="14752462" y="1778207"/>
                  <a:pt x="14778255" y="1778207"/>
                </a:cubicBezTo>
                <a:cubicBezTo>
                  <a:pt x="14791152" y="1778207"/>
                  <a:pt x="14797600" y="1745967"/>
                  <a:pt x="14804049" y="1727698"/>
                </a:cubicBezTo>
                <a:cubicBezTo>
                  <a:pt x="14931941" y="1855581"/>
                  <a:pt x="15093150" y="1855581"/>
                  <a:pt x="15240388" y="1862030"/>
                </a:cubicBezTo>
                <a:cubicBezTo>
                  <a:pt x="15285526" y="1862030"/>
                  <a:pt x="15330666" y="1862030"/>
                  <a:pt x="15374730" y="1855581"/>
                </a:cubicBezTo>
                <a:cubicBezTo>
                  <a:pt x="15394074" y="1855581"/>
                  <a:pt x="15413418" y="1849134"/>
                  <a:pt x="15432764" y="1849134"/>
                </a:cubicBezTo>
                <a:cubicBezTo>
                  <a:pt x="15439212" y="1868478"/>
                  <a:pt x="15452110" y="1874926"/>
                  <a:pt x="15471454" y="1881373"/>
                </a:cubicBezTo>
                <a:cubicBezTo>
                  <a:pt x="15510146" y="1894269"/>
                  <a:pt x="15547760" y="1881373"/>
                  <a:pt x="15586450" y="1887821"/>
                </a:cubicBezTo>
                <a:cubicBezTo>
                  <a:pt x="15612244" y="1894269"/>
                  <a:pt x="15644486" y="1907166"/>
                  <a:pt x="15663830" y="1874926"/>
                </a:cubicBezTo>
                <a:cubicBezTo>
                  <a:pt x="15670278" y="1900718"/>
                  <a:pt x="15670278" y="1920063"/>
                  <a:pt x="15676726" y="1938330"/>
                </a:cubicBezTo>
                <a:cubicBezTo>
                  <a:pt x="15683176" y="1945853"/>
                  <a:pt x="15696072" y="1945853"/>
                  <a:pt x="15702522" y="1945853"/>
                </a:cubicBezTo>
                <a:cubicBezTo>
                  <a:pt x="15728314" y="1951226"/>
                  <a:pt x="15753034" y="1957674"/>
                  <a:pt x="15778826" y="1964122"/>
                </a:cubicBezTo>
                <a:cubicBezTo>
                  <a:pt x="15817518" y="1970570"/>
                  <a:pt x="15862654" y="1983465"/>
                  <a:pt x="15901346" y="2015705"/>
                </a:cubicBezTo>
                <a:cubicBezTo>
                  <a:pt x="15791722" y="2002809"/>
                  <a:pt x="15683176" y="1989913"/>
                  <a:pt x="15573554" y="1977018"/>
                </a:cubicBezTo>
                <a:cubicBezTo>
                  <a:pt x="15535938" y="1977018"/>
                  <a:pt x="15465006" y="1996361"/>
                  <a:pt x="15439212" y="1964122"/>
                </a:cubicBezTo>
                <a:lnTo>
                  <a:pt x="15435056" y="1958224"/>
                </a:lnTo>
                <a:lnTo>
                  <a:pt x="15436004" y="1965833"/>
                </a:lnTo>
                <a:lnTo>
                  <a:pt x="15432090" y="1964842"/>
                </a:lnTo>
                <a:lnTo>
                  <a:pt x="15436004" y="1970714"/>
                </a:lnTo>
                <a:cubicBezTo>
                  <a:pt x="15430016" y="1970714"/>
                  <a:pt x="15424030" y="1970714"/>
                  <a:pt x="15418042" y="1970714"/>
                </a:cubicBezTo>
                <a:lnTo>
                  <a:pt x="15423422" y="1962646"/>
                </a:lnTo>
                <a:lnTo>
                  <a:pt x="15422532" y="1962421"/>
                </a:lnTo>
                <a:cubicBezTo>
                  <a:pt x="15421036" y="1960715"/>
                  <a:pt x="15419914" y="1958156"/>
                  <a:pt x="15419164" y="1954316"/>
                </a:cubicBezTo>
                <a:lnTo>
                  <a:pt x="15418200" y="1940768"/>
                </a:lnTo>
                <a:lnTo>
                  <a:pt x="15413418" y="1945853"/>
                </a:lnTo>
                <a:cubicBezTo>
                  <a:pt x="15406970" y="1964122"/>
                  <a:pt x="15387626" y="1964122"/>
                  <a:pt x="15374730" y="1957674"/>
                </a:cubicBezTo>
                <a:cubicBezTo>
                  <a:pt x="15348934" y="1957674"/>
                  <a:pt x="15311320" y="1970570"/>
                  <a:pt x="15285526" y="1951226"/>
                </a:cubicBezTo>
                <a:cubicBezTo>
                  <a:pt x="15272630" y="1938330"/>
                  <a:pt x="15272630" y="1913613"/>
                  <a:pt x="15259734" y="1894269"/>
                </a:cubicBezTo>
                <a:cubicBezTo>
                  <a:pt x="15253286" y="1874926"/>
                  <a:pt x="15233940" y="1868478"/>
                  <a:pt x="15221042" y="1868478"/>
                </a:cubicBezTo>
                <a:cubicBezTo>
                  <a:pt x="15214594" y="1868478"/>
                  <a:pt x="15156558" y="1881373"/>
                  <a:pt x="15163008" y="1907166"/>
                </a:cubicBezTo>
                <a:cubicBezTo>
                  <a:pt x="15175904" y="1932957"/>
                  <a:pt x="15221042" y="1881373"/>
                  <a:pt x="15221042" y="1938330"/>
                </a:cubicBezTo>
                <a:cubicBezTo>
                  <a:pt x="14881429" y="1862030"/>
                  <a:pt x="14540740" y="1810447"/>
                  <a:pt x="14194678" y="1791103"/>
                </a:cubicBezTo>
                <a:cubicBezTo>
                  <a:pt x="14201127" y="1752415"/>
                  <a:pt x="14214023" y="1727698"/>
                  <a:pt x="14233368" y="1714803"/>
                </a:cubicBezTo>
                <a:cubicBezTo>
                  <a:pt x="14105476" y="1605189"/>
                  <a:pt x="13950715" y="1637427"/>
                  <a:pt x="13803477" y="1663219"/>
                </a:cubicBezTo>
                <a:cubicBezTo>
                  <a:pt x="13803477" y="1624531"/>
                  <a:pt x="13848616" y="1637427"/>
                  <a:pt x="13848616" y="1598740"/>
                </a:cubicBezTo>
                <a:cubicBezTo>
                  <a:pt x="13809926" y="1598740"/>
                  <a:pt x="13771236" y="1611636"/>
                  <a:pt x="13738994" y="1598740"/>
                </a:cubicBezTo>
                <a:cubicBezTo>
                  <a:pt x="13726097" y="1592292"/>
                  <a:pt x="13726097" y="1547156"/>
                  <a:pt x="13719649" y="1535335"/>
                </a:cubicBezTo>
                <a:cubicBezTo>
                  <a:pt x="13706752" y="1503096"/>
                  <a:pt x="13662688" y="1503096"/>
                  <a:pt x="13643343" y="1496648"/>
                </a:cubicBezTo>
                <a:cubicBezTo>
                  <a:pt x="13630447" y="1490200"/>
                  <a:pt x="13617550" y="1480528"/>
                  <a:pt x="13603847" y="1470856"/>
                </a:cubicBezTo>
                <a:lnTo>
                  <a:pt x="13600816" y="1469093"/>
                </a:lnTo>
                <a:lnTo>
                  <a:pt x="13603909" y="1483018"/>
                </a:lnTo>
                <a:cubicBezTo>
                  <a:pt x="13603089" y="1487031"/>
                  <a:pt x="13599807" y="1487031"/>
                  <a:pt x="13593245" y="1477398"/>
                </a:cubicBezTo>
                <a:cubicBezTo>
                  <a:pt x="13593245" y="1474187"/>
                  <a:pt x="13594886" y="1470977"/>
                  <a:pt x="13596527" y="1468569"/>
                </a:cubicBezTo>
                <a:lnTo>
                  <a:pt x="13597619" y="1467233"/>
                </a:lnTo>
                <a:lnTo>
                  <a:pt x="13559514" y="1445064"/>
                </a:lnTo>
                <a:cubicBezTo>
                  <a:pt x="13565963" y="1457960"/>
                  <a:pt x="13565963" y="1470856"/>
                  <a:pt x="13572411" y="1477304"/>
                </a:cubicBezTo>
                <a:cubicBezTo>
                  <a:pt x="13578859" y="1490200"/>
                  <a:pt x="13591756" y="1477304"/>
                  <a:pt x="13598205" y="1483753"/>
                </a:cubicBezTo>
                <a:cubicBezTo>
                  <a:pt x="13604653" y="1496648"/>
                  <a:pt x="13598205" y="1522439"/>
                  <a:pt x="13598205" y="1540708"/>
                </a:cubicBezTo>
                <a:cubicBezTo>
                  <a:pt x="13501479" y="1527813"/>
                  <a:pt x="13405828" y="1515992"/>
                  <a:pt x="13302654" y="1509543"/>
                </a:cubicBezTo>
                <a:cubicBezTo>
                  <a:pt x="13367138" y="1432169"/>
                  <a:pt x="13450967" y="1470856"/>
                  <a:pt x="13520824" y="1477304"/>
                </a:cubicBezTo>
                <a:cubicBezTo>
                  <a:pt x="13520824" y="1451512"/>
                  <a:pt x="13514376" y="1419273"/>
                  <a:pt x="13540169" y="1412826"/>
                </a:cubicBezTo>
                <a:cubicBezTo>
                  <a:pt x="13559514" y="1406377"/>
                  <a:pt x="13572411" y="1412826"/>
                  <a:pt x="13591756" y="1419273"/>
                </a:cubicBezTo>
                <a:cubicBezTo>
                  <a:pt x="13611101" y="1419273"/>
                  <a:pt x="13656240" y="1432169"/>
                  <a:pt x="13656240" y="1387034"/>
                </a:cubicBezTo>
                <a:cubicBezTo>
                  <a:pt x="13501479" y="1393482"/>
                  <a:pt x="13354241" y="1374138"/>
                  <a:pt x="13200555" y="1374138"/>
                </a:cubicBezTo>
                <a:cubicBezTo>
                  <a:pt x="13059766" y="1380585"/>
                  <a:pt x="12911454" y="1387034"/>
                  <a:pt x="12777113" y="1477304"/>
                </a:cubicBezTo>
                <a:cubicBezTo>
                  <a:pt x="12822251" y="1483753"/>
                  <a:pt x="12859867" y="1496648"/>
                  <a:pt x="12898557" y="1509543"/>
                </a:cubicBezTo>
                <a:cubicBezTo>
                  <a:pt x="12898557" y="1527813"/>
                  <a:pt x="12892109" y="1547156"/>
                  <a:pt x="12892109" y="1572949"/>
                </a:cubicBezTo>
                <a:cubicBezTo>
                  <a:pt x="12872764" y="1547156"/>
                  <a:pt x="12859867" y="1547156"/>
                  <a:pt x="12848045" y="1579396"/>
                </a:cubicBezTo>
                <a:cubicBezTo>
                  <a:pt x="12879212" y="1592292"/>
                  <a:pt x="12924350" y="1598740"/>
                  <a:pt x="12898557" y="1669667"/>
                </a:cubicBezTo>
                <a:cubicBezTo>
                  <a:pt x="12885660" y="1708354"/>
                  <a:pt x="12841596" y="1689010"/>
                  <a:pt x="12822251" y="1689010"/>
                </a:cubicBezTo>
                <a:cubicBezTo>
                  <a:pt x="12790010" y="1689010"/>
                  <a:pt x="12770664" y="1708354"/>
                  <a:pt x="12744871" y="1727698"/>
                </a:cubicBezTo>
                <a:cubicBezTo>
                  <a:pt x="12712629" y="1745967"/>
                  <a:pt x="12667491" y="1740594"/>
                  <a:pt x="12629875" y="1740594"/>
                </a:cubicBezTo>
                <a:cubicBezTo>
                  <a:pt x="12597633" y="1740594"/>
                  <a:pt x="12565391" y="1740594"/>
                  <a:pt x="12526701" y="1745967"/>
                </a:cubicBezTo>
                <a:cubicBezTo>
                  <a:pt x="12456844" y="1752415"/>
                  <a:pt x="12379464" y="1765311"/>
                  <a:pt x="12302083" y="1778207"/>
                </a:cubicBezTo>
                <a:cubicBezTo>
                  <a:pt x="12225778" y="1797550"/>
                  <a:pt x="12154846" y="1816895"/>
                  <a:pt x="12077465" y="1816895"/>
                </a:cubicBezTo>
                <a:cubicBezTo>
                  <a:pt x="12038775" y="1816895"/>
                  <a:pt x="12020505" y="1829790"/>
                  <a:pt x="11988263" y="1849134"/>
                </a:cubicBezTo>
                <a:cubicBezTo>
                  <a:pt x="11962469" y="1868478"/>
                  <a:pt x="11930228" y="1862030"/>
                  <a:pt x="11897986" y="1862030"/>
                </a:cubicBezTo>
                <a:cubicBezTo>
                  <a:pt x="11833502" y="1868478"/>
                  <a:pt x="11763645" y="1881373"/>
                  <a:pt x="11699161" y="1920063"/>
                </a:cubicBezTo>
                <a:cubicBezTo>
                  <a:pt x="11673368" y="1938330"/>
                  <a:pt x="11660471" y="1938330"/>
                  <a:pt x="11635752" y="1920063"/>
                </a:cubicBezTo>
                <a:lnTo>
                  <a:pt x="11635483" y="1919987"/>
                </a:lnTo>
                <a:lnTo>
                  <a:pt x="11616508" y="1914622"/>
                </a:lnTo>
                <a:cubicBezTo>
                  <a:pt x="11597465" y="1912808"/>
                  <a:pt x="11579329" y="1920063"/>
                  <a:pt x="11564820" y="1920063"/>
                </a:cubicBezTo>
                <a:cubicBezTo>
                  <a:pt x="11603510" y="1964122"/>
                  <a:pt x="11660471" y="1932957"/>
                  <a:pt x="11692713" y="1989913"/>
                </a:cubicBezTo>
                <a:cubicBezTo>
                  <a:pt x="11468095" y="2041497"/>
                  <a:pt x="11243477" y="2112430"/>
                  <a:pt x="11019934" y="2195172"/>
                </a:cubicBezTo>
                <a:cubicBezTo>
                  <a:pt x="10910311" y="2233859"/>
                  <a:pt x="10801764" y="2266099"/>
                  <a:pt x="10692142" y="2311236"/>
                </a:cubicBezTo>
                <a:cubicBezTo>
                  <a:pt x="10640555" y="2330579"/>
                  <a:pt x="10590043" y="2361740"/>
                  <a:pt x="10538456" y="2393980"/>
                </a:cubicBezTo>
                <a:cubicBezTo>
                  <a:pt x="10513737" y="2406870"/>
                  <a:pt x="10487943" y="2400427"/>
                  <a:pt x="10468598" y="2406870"/>
                </a:cubicBezTo>
                <a:cubicBezTo>
                  <a:pt x="10449253" y="2413338"/>
                  <a:pt x="10455702" y="2445566"/>
                  <a:pt x="10449253" y="2464911"/>
                </a:cubicBezTo>
                <a:cubicBezTo>
                  <a:pt x="10653451" y="2387533"/>
                  <a:pt x="10865173" y="2311236"/>
                  <a:pt x="11070446" y="2246753"/>
                </a:cubicBezTo>
                <a:cubicBezTo>
                  <a:pt x="11070446" y="2266099"/>
                  <a:pt x="11070446" y="2291889"/>
                  <a:pt x="11070446" y="2311236"/>
                </a:cubicBezTo>
                <a:cubicBezTo>
                  <a:pt x="11230580" y="2259652"/>
                  <a:pt x="11385341" y="2201616"/>
                  <a:pt x="11545475" y="2169380"/>
                </a:cubicBezTo>
                <a:cubicBezTo>
                  <a:pt x="11616407" y="2151111"/>
                  <a:pt x="11686264" y="2143586"/>
                  <a:pt x="11763645" y="2156485"/>
                </a:cubicBezTo>
                <a:cubicBezTo>
                  <a:pt x="11776542" y="2162932"/>
                  <a:pt x="11808783" y="2162932"/>
                  <a:pt x="11815232" y="2125320"/>
                </a:cubicBezTo>
                <a:cubicBezTo>
                  <a:pt x="11821680" y="2099528"/>
                  <a:pt x="11828129" y="2080184"/>
                  <a:pt x="11846399" y="2080184"/>
                </a:cubicBezTo>
                <a:cubicBezTo>
                  <a:pt x="11878641" y="2086632"/>
                  <a:pt x="11910883" y="2099528"/>
                  <a:pt x="11943124" y="2099528"/>
                </a:cubicBezTo>
                <a:cubicBezTo>
                  <a:pt x="11968918" y="2099528"/>
                  <a:pt x="11949573" y="2125320"/>
                  <a:pt x="11968918" y="2125320"/>
                </a:cubicBezTo>
                <a:cubicBezTo>
                  <a:pt x="11988263" y="2125320"/>
                  <a:pt x="12007608" y="2131768"/>
                  <a:pt x="12026953" y="2125320"/>
                </a:cubicBezTo>
                <a:cubicBezTo>
                  <a:pt x="12038775" y="2125320"/>
                  <a:pt x="12033401" y="2112430"/>
                  <a:pt x="12033401" y="2099528"/>
                </a:cubicBezTo>
                <a:cubicBezTo>
                  <a:pt x="12038775" y="2086632"/>
                  <a:pt x="12051672" y="2086632"/>
                  <a:pt x="12058120" y="2086632"/>
                </a:cubicBezTo>
                <a:cubicBezTo>
                  <a:pt x="12077465" y="2086632"/>
                  <a:pt x="12096810" y="2086632"/>
                  <a:pt x="12116155" y="2086632"/>
                </a:cubicBezTo>
                <a:cubicBezTo>
                  <a:pt x="12148397" y="2086632"/>
                  <a:pt x="12212881" y="2099528"/>
                  <a:pt x="12212881" y="2035049"/>
                </a:cubicBezTo>
                <a:cubicBezTo>
                  <a:pt x="12212881" y="1977018"/>
                  <a:pt x="12174191" y="1862030"/>
                  <a:pt x="12135501" y="1907166"/>
                </a:cubicBezTo>
                <a:cubicBezTo>
                  <a:pt x="12135501" y="1887821"/>
                  <a:pt x="12129052" y="1868478"/>
                  <a:pt x="12129052" y="1849134"/>
                </a:cubicBezTo>
                <a:cubicBezTo>
                  <a:pt x="12225778" y="1842686"/>
                  <a:pt x="12327877" y="1836238"/>
                  <a:pt x="12431051" y="1829790"/>
                </a:cubicBezTo>
                <a:cubicBezTo>
                  <a:pt x="12379464" y="1842686"/>
                  <a:pt x="12321428" y="1829790"/>
                  <a:pt x="12276290" y="1868478"/>
                </a:cubicBezTo>
                <a:cubicBezTo>
                  <a:pt x="12219329" y="1913613"/>
                  <a:pt x="12340773" y="1920063"/>
                  <a:pt x="12353670" y="1920063"/>
                </a:cubicBezTo>
                <a:cubicBezTo>
                  <a:pt x="12334325" y="1951226"/>
                  <a:pt x="12295635" y="1957674"/>
                  <a:pt x="12276290" y="1983465"/>
                </a:cubicBezTo>
                <a:cubicBezTo>
                  <a:pt x="12244048" y="2035049"/>
                  <a:pt x="12308532" y="2041497"/>
                  <a:pt x="12327877" y="2041497"/>
                </a:cubicBezTo>
                <a:cubicBezTo>
                  <a:pt x="12424602" y="2041497"/>
                  <a:pt x="12533150" y="2073737"/>
                  <a:pt x="12623427" y="2002809"/>
                </a:cubicBezTo>
                <a:cubicBezTo>
                  <a:pt x="12673939" y="1964122"/>
                  <a:pt x="12751319" y="1989913"/>
                  <a:pt x="12802906" y="1989913"/>
                </a:cubicBezTo>
                <a:cubicBezTo>
                  <a:pt x="12867390" y="1983465"/>
                  <a:pt x="12930799" y="1977018"/>
                  <a:pt x="13001731" y="1977018"/>
                </a:cubicBezTo>
                <a:cubicBezTo>
                  <a:pt x="13033973" y="1977018"/>
                  <a:pt x="13065140" y="1977018"/>
                  <a:pt x="13103830" y="1977018"/>
                </a:cubicBezTo>
                <a:cubicBezTo>
                  <a:pt x="13123175" y="1977018"/>
                  <a:pt x="13148968" y="1964122"/>
                  <a:pt x="13168314" y="1970570"/>
                </a:cubicBezTo>
                <a:cubicBezTo>
                  <a:pt x="13181210" y="1977018"/>
                  <a:pt x="13194107" y="1996361"/>
                  <a:pt x="13174762" y="2002809"/>
                </a:cubicBezTo>
                <a:cubicBezTo>
                  <a:pt x="13161865" y="2009257"/>
                  <a:pt x="13142520" y="2002809"/>
                  <a:pt x="13123175" y="2002809"/>
                </a:cubicBezTo>
                <a:cubicBezTo>
                  <a:pt x="13136072" y="2093081"/>
                  <a:pt x="13161865" y="2086632"/>
                  <a:pt x="13213452" y="2054393"/>
                </a:cubicBezTo>
                <a:cubicBezTo>
                  <a:pt x="13232797" y="2035049"/>
                  <a:pt x="13239246" y="2047945"/>
                  <a:pt x="13252142" y="2073737"/>
                </a:cubicBezTo>
                <a:cubicBezTo>
                  <a:pt x="13270413" y="2105976"/>
                  <a:pt x="13289758" y="2093081"/>
                  <a:pt x="13309103" y="2086632"/>
                </a:cubicBezTo>
                <a:cubicBezTo>
                  <a:pt x="13341345" y="2073737"/>
                  <a:pt x="13373586" y="2073737"/>
                  <a:pt x="13399380" y="2067288"/>
                </a:cubicBezTo>
                <a:cubicBezTo>
                  <a:pt x="13425173" y="2067288"/>
                  <a:pt x="13444518" y="2073737"/>
                  <a:pt x="13470312" y="2054393"/>
                </a:cubicBezTo>
                <a:cubicBezTo>
                  <a:pt x="13514376" y="2015705"/>
                  <a:pt x="13565963" y="2035049"/>
                  <a:pt x="13617550" y="2035049"/>
                </a:cubicBezTo>
                <a:cubicBezTo>
                  <a:pt x="13617550" y="1989913"/>
                  <a:pt x="13591756" y="1983465"/>
                  <a:pt x="13572411" y="1970570"/>
                </a:cubicBezTo>
                <a:cubicBezTo>
                  <a:pt x="13604653" y="1970570"/>
                  <a:pt x="13643343" y="1977018"/>
                  <a:pt x="13675585" y="1983465"/>
                </a:cubicBezTo>
                <a:cubicBezTo>
                  <a:pt x="13662688" y="1989913"/>
                  <a:pt x="13649791" y="2002809"/>
                  <a:pt x="13636895" y="2015705"/>
                </a:cubicBezTo>
                <a:cubicBezTo>
                  <a:pt x="13649791" y="2028601"/>
                  <a:pt x="13662688" y="2041497"/>
                  <a:pt x="13675585" y="2060841"/>
                </a:cubicBezTo>
                <a:cubicBezTo>
                  <a:pt x="13688482" y="2047945"/>
                  <a:pt x="13694930" y="2028601"/>
                  <a:pt x="13713200" y="2035049"/>
                </a:cubicBezTo>
                <a:cubicBezTo>
                  <a:pt x="13726097" y="2047945"/>
                  <a:pt x="13738994" y="2060841"/>
                  <a:pt x="13751891" y="2060841"/>
                </a:cubicBezTo>
                <a:cubicBezTo>
                  <a:pt x="13764787" y="2060841"/>
                  <a:pt x="13784132" y="2060841"/>
                  <a:pt x="13797029" y="2067288"/>
                </a:cubicBezTo>
                <a:cubicBezTo>
                  <a:pt x="13816374" y="2073737"/>
                  <a:pt x="13777684" y="2086632"/>
                  <a:pt x="13777684" y="2093081"/>
                </a:cubicBezTo>
                <a:cubicBezTo>
                  <a:pt x="13745442" y="2105976"/>
                  <a:pt x="13713200" y="2099528"/>
                  <a:pt x="13680959" y="2099528"/>
                </a:cubicBezTo>
                <a:cubicBezTo>
                  <a:pt x="13604653" y="2105976"/>
                  <a:pt x="13520824" y="2105976"/>
                  <a:pt x="13444518" y="2112430"/>
                </a:cubicBezTo>
                <a:cubicBezTo>
                  <a:pt x="13405828" y="2118874"/>
                  <a:pt x="13367138" y="2118874"/>
                  <a:pt x="13328448" y="2118874"/>
                </a:cubicBezTo>
                <a:cubicBezTo>
                  <a:pt x="13296206" y="2125320"/>
                  <a:pt x="13265039" y="2118874"/>
                  <a:pt x="13239246" y="2151111"/>
                </a:cubicBezTo>
                <a:cubicBezTo>
                  <a:pt x="13258591" y="2156485"/>
                  <a:pt x="13315551" y="2156485"/>
                  <a:pt x="13322000" y="2195172"/>
                </a:cubicBezTo>
                <a:cubicBezTo>
                  <a:pt x="13322000" y="2214516"/>
                  <a:pt x="13289758" y="2220961"/>
                  <a:pt x="13284384" y="2220961"/>
                </a:cubicBezTo>
                <a:cubicBezTo>
                  <a:pt x="13258591" y="2220961"/>
                  <a:pt x="13232797" y="2227413"/>
                  <a:pt x="13207004" y="2220961"/>
                </a:cubicBezTo>
                <a:cubicBezTo>
                  <a:pt x="13181210" y="2214516"/>
                  <a:pt x="13181210" y="2188728"/>
                  <a:pt x="13181210" y="2151111"/>
                </a:cubicBezTo>
                <a:cubicBezTo>
                  <a:pt x="13079111" y="2162932"/>
                  <a:pt x="12969489" y="2175828"/>
                  <a:pt x="12859867" y="2188728"/>
                </a:cubicBezTo>
                <a:cubicBezTo>
                  <a:pt x="12802906" y="2195172"/>
                  <a:pt x="12751319" y="2208069"/>
                  <a:pt x="12693284" y="2208069"/>
                </a:cubicBezTo>
                <a:cubicBezTo>
                  <a:pt x="12673939" y="2208069"/>
                  <a:pt x="12604082" y="2188728"/>
                  <a:pt x="12597633" y="2240307"/>
                </a:cubicBezTo>
                <a:cubicBezTo>
                  <a:pt x="12597633" y="2266099"/>
                  <a:pt x="12610530" y="2298334"/>
                  <a:pt x="12591185" y="2311236"/>
                </a:cubicBezTo>
                <a:cubicBezTo>
                  <a:pt x="12578288" y="2324131"/>
                  <a:pt x="12558943" y="2317683"/>
                  <a:pt x="12546046" y="2324131"/>
                </a:cubicBezTo>
                <a:cubicBezTo>
                  <a:pt x="12494459" y="2330579"/>
                  <a:pt x="12443947" y="2337027"/>
                  <a:pt x="12385912" y="2343474"/>
                </a:cubicBezTo>
                <a:cubicBezTo>
                  <a:pt x="12282738" y="2361740"/>
                  <a:pt x="12180639" y="2387533"/>
                  <a:pt x="12071017" y="2406870"/>
                </a:cubicBezTo>
                <a:cubicBezTo>
                  <a:pt x="11859296" y="2464911"/>
                  <a:pt x="11641126" y="2510046"/>
                  <a:pt x="11430479" y="2561628"/>
                </a:cubicBezTo>
                <a:cubicBezTo>
                  <a:pt x="11333754" y="2579897"/>
                  <a:pt x="11237028" y="2605690"/>
                  <a:pt x="11141378" y="2618587"/>
                </a:cubicBezTo>
                <a:cubicBezTo>
                  <a:pt x="11122033" y="2618587"/>
                  <a:pt x="11109136" y="2625034"/>
                  <a:pt x="11089791" y="2631480"/>
                </a:cubicBezTo>
                <a:cubicBezTo>
                  <a:pt x="11076894" y="2644376"/>
                  <a:pt x="11076894" y="2670168"/>
                  <a:pt x="11070446" y="2689511"/>
                </a:cubicBezTo>
                <a:cubicBezTo>
                  <a:pt x="11051101" y="2734643"/>
                  <a:pt x="10981243" y="2683064"/>
                  <a:pt x="10961898" y="2676615"/>
                </a:cubicBezTo>
                <a:cubicBezTo>
                  <a:pt x="10961898" y="2695958"/>
                  <a:pt x="10961898" y="2721752"/>
                  <a:pt x="10961898" y="2741094"/>
                </a:cubicBezTo>
                <a:cubicBezTo>
                  <a:pt x="10884518" y="2728196"/>
                  <a:pt x="10814661" y="2752914"/>
                  <a:pt x="10750177" y="2785149"/>
                </a:cubicBezTo>
                <a:cubicBezTo>
                  <a:pt x="10807138" y="2772256"/>
                  <a:pt x="10858724" y="2759362"/>
                  <a:pt x="10916760" y="2752914"/>
                </a:cubicBezTo>
                <a:cubicBezTo>
                  <a:pt x="10968347" y="2747539"/>
                  <a:pt x="11019934" y="2741094"/>
                  <a:pt x="11070446" y="2715302"/>
                </a:cubicBezTo>
                <a:cubicBezTo>
                  <a:pt x="11173620" y="2670168"/>
                  <a:pt x="11288615" y="2670168"/>
                  <a:pt x="11398238" y="2650824"/>
                </a:cubicBezTo>
                <a:cubicBezTo>
                  <a:pt x="11622856" y="2612137"/>
                  <a:pt x="11846399" y="2561628"/>
                  <a:pt x="12071017" y="2497149"/>
                </a:cubicBezTo>
                <a:cubicBezTo>
                  <a:pt x="12071017" y="2516495"/>
                  <a:pt x="12071017" y="2554106"/>
                  <a:pt x="12090362" y="2554106"/>
                </a:cubicBezTo>
                <a:cubicBezTo>
                  <a:pt x="12090362" y="2535836"/>
                  <a:pt x="12090362" y="2516495"/>
                  <a:pt x="12090362" y="2497149"/>
                </a:cubicBezTo>
                <a:cubicBezTo>
                  <a:pt x="12103259" y="2490703"/>
                  <a:pt x="12116155" y="2490703"/>
                  <a:pt x="12135501" y="2484256"/>
                </a:cubicBezTo>
                <a:cubicBezTo>
                  <a:pt x="12154846" y="2484256"/>
                  <a:pt x="12180639" y="2477804"/>
                  <a:pt x="12206433" y="2477804"/>
                </a:cubicBezTo>
                <a:cubicBezTo>
                  <a:pt x="12193536" y="2484256"/>
                  <a:pt x="12187087" y="2497149"/>
                  <a:pt x="12187087" y="2510046"/>
                </a:cubicBezTo>
                <a:cubicBezTo>
                  <a:pt x="12193536" y="2516495"/>
                  <a:pt x="12206433" y="2516495"/>
                  <a:pt x="12219329" y="2522941"/>
                </a:cubicBezTo>
                <a:cubicBezTo>
                  <a:pt x="12219329" y="2432672"/>
                  <a:pt x="12302083" y="2445566"/>
                  <a:pt x="12340773" y="2432672"/>
                </a:cubicBezTo>
                <a:cubicBezTo>
                  <a:pt x="12418154" y="2419778"/>
                  <a:pt x="12488011" y="2406870"/>
                  <a:pt x="12565391" y="2387533"/>
                </a:cubicBezTo>
                <a:cubicBezTo>
                  <a:pt x="12591185" y="2381086"/>
                  <a:pt x="12629875" y="2348847"/>
                  <a:pt x="12654594" y="2374638"/>
                </a:cubicBezTo>
                <a:cubicBezTo>
                  <a:pt x="12680387" y="2393980"/>
                  <a:pt x="12693284" y="2406870"/>
                  <a:pt x="12719078" y="2400427"/>
                </a:cubicBezTo>
                <a:cubicBezTo>
                  <a:pt x="12796458" y="2387533"/>
                  <a:pt x="12872764" y="2381086"/>
                  <a:pt x="12950144" y="2374638"/>
                </a:cubicBezTo>
                <a:cubicBezTo>
                  <a:pt x="13265039" y="2348847"/>
                  <a:pt x="13572411" y="2330579"/>
                  <a:pt x="13880858" y="2337027"/>
                </a:cubicBezTo>
                <a:cubicBezTo>
                  <a:pt x="13855064" y="2337027"/>
                  <a:pt x="13829271" y="2343474"/>
                  <a:pt x="13803477" y="2348847"/>
                </a:cubicBezTo>
                <a:cubicBezTo>
                  <a:pt x="13809926" y="2361740"/>
                  <a:pt x="13816374" y="2374638"/>
                  <a:pt x="13822823" y="2381086"/>
                </a:cubicBezTo>
                <a:cubicBezTo>
                  <a:pt x="13797029" y="2400427"/>
                  <a:pt x="13764787" y="2413338"/>
                  <a:pt x="13732545" y="2445566"/>
                </a:cubicBezTo>
                <a:cubicBezTo>
                  <a:pt x="13719649" y="2458463"/>
                  <a:pt x="13694930" y="2458463"/>
                  <a:pt x="13694930" y="2497149"/>
                </a:cubicBezTo>
                <a:cubicBezTo>
                  <a:pt x="13706752" y="2484256"/>
                  <a:pt x="13726097" y="2471358"/>
                  <a:pt x="13738994" y="2471358"/>
                </a:cubicBezTo>
                <a:cubicBezTo>
                  <a:pt x="13758339" y="2471358"/>
                  <a:pt x="13771236" y="2490703"/>
                  <a:pt x="13784132" y="2497149"/>
                </a:cubicBezTo>
                <a:cubicBezTo>
                  <a:pt x="13803477" y="2503598"/>
                  <a:pt x="13842168" y="2510046"/>
                  <a:pt x="13848616" y="2471358"/>
                </a:cubicBezTo>
                <a:cubicBezTo>
                  <a:pt x="13855064" y="2445566"/>
                  <a:pt x="13848616" y="2393980"/>
                  <a:pt x="13867961" y="2381086"/>
                </a:cubicBezTo>
                <a:cubicBezTo>
                  <a:pt x="13874409" y="2374638"/>
                  <a:pt x="13886231" y="2374638"/>
                  <a:pt x="13893755" y="2361740"/>
                </a:cubicBezTo>
                <a:cubicBezTo>
                  <a:pt x="13900203" y="2356369"/>
                  <a:pt x="13900203" y="2330579"/>
                  <a:pt x="13905577" y="2317683"/>
                </a:cubicBezTo>
                <a:cubicBezTo>
                  <a:pt x="13918473" y="2285443"/>
                  <a:pt x="13957163" y="2304791"/>
                  <a:pt x="13976509" y="2304791"/>
                </a:cubicBezTo>
                <a:cubicBezTo>
                  <a:pt x="14015199" y="2304791"/>
                  <a:pt x="14060337" y="2298334"/>
                  <a:pt x="14099027" y="2291889"/>
                </a:cubicBezTo>
                <a:cubicBezTo>
                  <a:pt x="14123746" y="2285443"/>
                  <a:pt x="14175333" y="2266099"/>
                  <a:pt x="14201127" y="2285443"/>
                </a:cubicBezTo>
                <a:cubicBezTo>
                  <a:pt x="14207575" y="2295116"/>
                  <a:pt x="14210799" y="2309625"/>
                  <a:pt x="14212411" y="2324803"/>
                </a:cubicBezTo>
                <a:lnTo>
                  <a:pt x="14213855" y="2363672"/>
                </a:lnTo>
                <a:lnTo>
                  <a:pt x="14217894" y="2366503"/>
                </a:lnTo>
                <a:cubicBezTo>
                  <a:pt x="14211907" y="2372428"/>
                  <a:pt x="14205919" y="2378352"/>
                  <a:pt x="14199932" y="2366503"/>
                </a:cubicBezTo>
                <a:lnTo>
                  <a:pt x="14204446" y="2363340"/>
                </a:lnTo>
                <a:lnTo>
                  <a:pt x="14169506" y="2345640"/>
                </a:lnTo>
                <a:cubicBezTo>
                  <a:pt x="14124216" y="2332190"/>
                  <a:pt x="14077264" y="2341862"/>
                  <a:pt x="14034544" y="2337027"/>
                </a:cubicBezTo>
                <a:cubicBezTo>
                  <a:pt x="14034544" y="2400427"/>
                  <a:pt x="14086131" y="2368190"/>
                  <a:pt x="14110849" y="2368190"/>
                </a:cubicBezTo>
                <a:cubicBezTo>
                  <a:pt x="14110849" y="2400427"/>
                  <a:pt x="14086131" y="2406870"/>
                  <a:pt x="14073234" y="2419778"/>
                </a:cubicBezTo>
                <a:cubicBezTo>
                  <a:pt x="14053889" y="2439119"/>
                  <a:pt x="14028095" y="2464911"/>
                  <a:pt x="14015199" y="2497149"/>
                </a:cubicBezTo>
                <a:cubicBezTo>
                  <a:pt x="14034544" y="2503598"/>
                  <a:pt x="14053889" y="2516495"/>
                  <a:pt x="14073234" y="2522941"/>
                </a:cubicBezTo>
                <a:cubicBezTo>
                  <a:pt x="14073234" y="2503598"/>
                  <a:pt x="14066786" y="2464911"/>
                  <a:pt x="14091504" y="2464911"/>
                </a:cubicBezTo>
                <a:cubicBezTo>
                  <a:pt x="14091504" y="2516495"/>
                  <a:pt x="14105476" y="2522941"/>
                  <a:pt x="14130195" y="2529389"/>
                </a:cubicBezTo>
                <a:cubicBezTo>
                  <a:pt x="14149540" y="2529389"/>
                  <a:pt x="14188230" y="2535836"/>
                  <a:pt x="14188230" y="2497149"/>
                </a:cubicBezTo>
                <a:cubicBezTo>
                  <a:pt x="14168885" y="2497149"/>
                  <a:pt x="14155988" y="2497149"/>
                  <a:pt x="14143091" y="2497149"/>
                </a:cubicBezTo>
                <a:cubicBezTo>
                  <a:pt x="14143091" y="2471358"/>
                  <a:pt x="14143091" y="2452014"/>
                  <a:pt x="14143091" y="2432672"/>
                </a:cubicBezTo>
                <a:cubicBezTo>
                  <a:pt x="14181781" y="2445566"/>
                  <a:pt x="14220472" y="2458463"/>
                  <a:pt x="14259162" y="2477804"/>
                </a:cubicBezTo>
                <a:cubicBezTo>
                  <a:pt x="14246265" y="2490703"/>
                  <a:pt x="14239817" y="2503598"/>
                  <a:pt x="14233368" y="2522941"/>
                </a:cubicBezTo>
                <a:cubicBezTo>
                  <a:pt x="14246265" y="2522941"/>
                  <a:pt x="14272059" y="2510046"/>
                  <a:pt x="14278507" y="2542284"/>
                </a:cubicBezTo>
                <a:cubicBezTo>
                  <a:pt x="14284955" y="2516495"/>
                  <a:pt x="14272059" y="2484256"/>
                  <a:pt x="14284955" y="2464911"/>
                </a:cubicBezTo>
                <a:cubicBezTo>
                  <a:pt x="14296777" y="2445566"/>
                  <a:pt x="14329019" y="2458463"/>
                  <a:pt x="14348364" y="2458463"/>
                </a:cubicBezTo>
                <a:cubicBezTo>
                  <a:pt x="14348364" y="2458463"/>
                  <a:pt x="14380606" y="2471358"/>
                  <a:pt x="14374158" y="2484256"/>
                </a:cubicBezTo>
                <a:cubicBezTo>
                  <a:pt x="14361261" y="2510046"/>
                  <a:pt x="14335467" y="2497149"/>
                  <a:pt x="14316122" y="2497149"/>
                </a:cubicBezTo>
                <a:cubicBezTo>
                  <a:pt x="14316122" y="2516495"/>
                  <a:pt x="14322571" y="2535836"/>
                  <a:pt x="14322571" y="2554106"/>
                </a:cubicBezTo>
                <a:cubicBezTo>
                  <a:pt x="14387054" y="2484256"/>
                  <a:pt x="14464435" y="2566999"/>
                  <a:pt x="14534292" y="2547657"/>
                </a:cubicBezTo>
                <a:cubicBezTo>
                  <a:pt x="14483780" y="2535836"/>
                  <a:pt x="14438641" y="2522941"/>
                  <a:pt x="14393503" y="2510046"/>
                </a:cubicBezTo>
                <a:cubicBezTo>
                  <a:pt x="14470883" y="2445566"/>
                  <a:pt x="14553637" y="2497149"/>
                  <a:pt x="14637466" y="2510046"/>
                </a:cubicBezTo>
                <a:cubicBezTo>
                  <a:pt x="14611672" y="2529389"/>
                  <a:pt x="14566534" y="2547657"/>
                  <a:pt x="14579431" y="2605690"/>
                </a:cubicBezTo>
                <a:cubicBezTo>
                  <a:pt x="14592327" y="2644376"/>
                  <a:pt x="14637466" y="2586345"/>
                  <a:pt x="14637466" y="2644376"/>
                </a:cubicBezTo>
                <a:cubicBezTo>
                  <a:pt x="14451538" y="2612137"/>
                  <a:pt x="14265610" y="2579897"/>
                  <a:pt x="14079682" y="2561628"/>
                </a:cubicBezTo>
                <a:cubicBezTo>
                  <a:pt x="13989405" y="2554106"/>
                  <a:pt x="13900203" y="2535836"/>
                  <a:pt x="13809926" y="2535836"/>
                </a:cubicBezTo>
                <a:cubicBezTo>
                  <a:pt x="13777684" y="2535836"/>
                  <a:pt x="13732545" y="2554106"/>
                  <a:pt x="13700304" y="2535836"/>
                </a:cubicBezTo>
                <a:cubicBezTo>
                  <a:pt x="13669137" y="2516495"/>
                  <a:pt x="13688482" y="2452014"/>
                  <a:pt x="13688482" y="2419778"/>
                </a:cubicBezTo>
                <a:cubicBezTo>
                  <a:pt x="13604653" y="2419778"/>
                  <a:pt x="13520824" y="2426225"/>
                  <a:pt x="13438070" y="2432672"/>
                </a:cubicBezTo>
                <a:lnTo>
                  <a:pt x="13499431" y="2462859"/>
                </a:lnTo>
                <a:lnTo>
                  <a:pt x="13505185" y="2450516"/>
                </a:lnTo>
                <a:cubicBezTo>
                  <a:pt x="13507431" y="2450516"/>
                  <a:pt x="13510424" y="2455331"/>
                  <a:pt x="13516412" y="2464962"/>
                </a:cubicBezTo>
                <a:lnTo>
                  <a:pt x="13512292" y="2468496"/>
                </a:lnTo>
                <a:lnTo>
                  <a:pt x="13538725" y="2478915"/>
                </a:lnTo>
                <a:cubicBezTo>
                  <a:pt x="13549909" y="2482241"/>
                  <a:pt x="13561126" y="2484256"/>
                  <a:pt x="13572411" y="2484256"/>
                </a:cubicBezTo>
                <a:cubicBezTo>
                  <a:pt x="13591756" y="2484256"/>
                  <a:pt x="13636895" y="2477804"/>
                  <a:pt x="13636895" y="2522941"/>
                </a:cubicBezTo>
                <a:cubicBezTo>
                  <a:pt x="13553066" y="2522941"/>
                  <a:pt x="13475686" y="2522941"/>
                  <a:pt x="13392932" y="2522941"/>
                </a:cubicBezTo>
                <a:cubicBezTo>
                  <a:pt x="13392932" y="2503598"/>
                  <a:pt x="13399380" y="2484256"/>
                  <a:pt x="13399380" y="2464911"/>
                </a:cubicBezTo>
                <a:lnTo>
                  <a:pt x="13403724" y="2467517"/>
                </a:lnTo>
                <a:lnTo>
                  <a:pt x="13403655" y="2467412"/>
                </a:lnTo>
                <a:cubicBezTo>
                  <a:pt x="13409642" y="2454185"/>
                  <a:pt x="13411139" y="2450878"/>
                  <a:pt x="13412636" y="2452532"/>
                </a:cubicBezTo>
                <a:lnTo>
                  <a:pt x="13413461" y="2453899"/>
                </a:lnTo>
                <a:lnTo>
                  <a:pt x="13409959" y="2446573"/>
                </a:lnTo>
                <a:cubicBezTo>
                  <a:pt x="13405425" y="2425415"/>
                  <a:pt x="13409052" y="2398815"/>
                  <a:pt x="13380035" y="2393980"/>
                </a:cubicBezTo>
                <a:cubicBezTo>
                  <a:pt x="13354241" y="2393980"/>
                  <a:pt x="13328448" y="2406870"/>
                  <a:pt x="13302654" y="2400427"/>
                </a:cubicBezTo>
                <a:cubicBezTo>
                  <a:pt x="13289758" y="2393980"/>
                  <a:pt x="13270413" y="2393980"/>
                  <a:pt x="13252142" y="2400427"/>
                </a:cubicBezTo>
                <a:cubicBezTo>
                  <a:pt x="13226349" y="2406870"/>
                  <a:pt x="13239246" y="2464911"/>
                  <a:pt x="13239246" y="2497149"/>
                </a:cubicBezTo>
                <a:cubicBezTo>
                  <a:pt x="13252142" y="2484256"/>
                  <a:pt x="13270413" y="2477804"/>
                  <a:pt x="13284384" y="2464911"/>
                </a:cubicBezTo>
                <a:cubicBezTo>
                  <a:pt x="13284384" y="2484256"/>
                  <a:pt x="13289758" y="2503598"/>
                  <a:pt x="13296206" y="2522941"/>
                </a:cubicBezTo>
                <a:cubicBezTo>
                  <a:pt x="13265039" y="2516495"/>
                  <a:pt x="13232797" y="2510046"/>
                  <a:pt x="13200555" y="2510046"/>
                </a:cubicBezTo>
                <a:cubicBezTo>
                  <a:pt x="13207004" y="2490703"/>
                  <a:pt x="13219900" y="2471358"/>
                  <a:pt x="13213452" y="2452014"/>
                </a:cubicBezTo>
                <a:cubicBezTo>
                  <a:pt x="13200555" y="2432672"/>
                  <a:pt x="13194107" y="2413338"/>
                  <a:pt x="13174762" y="2406870"/>
                </a:cubicBezTo>
                <a:cubicBezTo>
                  <a:pt x="13148968" y="2400427"/>
                  <a:pt x="13123175" y="2419778"/>
                  <a:pt x="13090933" y="2426225"/>
                </a:cubicBezTo>
                <a:cubicBezTo>
                  <a:pt x="13027524" y="2439119"/>
                  <a:pt x="12956592" y="2445566"/>
                  <a:pt x="12892109" y="2464911"/>
                </a:cubicBezTo>
                <a:cubicBezTo>
                  <a:pt x="12822251" y="2490703"/>
                  <a:pt x="12751319" y="2477804"/>
                  <a:pt x="12680387" y="2484256"/>
                </a:cubicBezTo>
                <a:cubicBezTo>
                  <a:pt x="12623427" y="2490703"/>
                  <a:pt x="12558943" y="2484256"/>
                  <a:pt x="12500908" y="2535836"/>
                </a:cubicBezTo>
                <a:cubicBezTo>
                  <a:pt x="12513805" y="2547657"/>
                  <a:pt x="12533150" y="2554106"/>
                  <a:pt x="12546046" y="2566999"/>
                </a:cubicBezTo>
                <a:cubicBezTo>
                  <a:pt x="12533150" y="2573448"/>
                  <a:pt x="12526701" y="2586345"/>
                  <a:pt x="12526701" y="2599243"/>
                </a:cubicBezTo>
                <a:cubicBezTo>
                  <a:pt x="12905005" y="2612137"/>
                  <a:pt x="13289758" y="2612137"/>
                  <a:pt x="13675585" y="2612137"/>
                </a:cubicBezTo>
                <a:cubicBezTo>
                  <a:pt x="13611101" y="2618587"/>
                  <a:pt x="13546618" y="2625034"/>
                  <a:pt x="13483209" y="2631480"/>
                </a:cubicBezTo>
                <a:cubicBezTo>
                  <a:pt x="13457415" y="2637928"/>
                  <a:pt x="13431622" y="2631480"/>
                  <a:pt x="13405828" y="2644376"/>
                </a:cubicBezTo>
                <a:cubicBezTo>
                  <a:pt x="13386483" y="2650824"/>
                  <a:pt x="13392932" y="2689511"/>
                  <a:pt x="13392932" y="2708855"/>
                </a:cubicBezTo>
                <a:cubicBezTo>
                  <a:pt x="13457415" y="2695958"/>
                  <a:pt x="13533721" y="2657271"/>
                  <a:pt x="13598205" y="2689511"/>
                </a:cubicBezTo>
                <a:cubicBezTo>
                  <a:pt x="13636895" y="2708855"/>
                  <a:pt x="13669137" y="2734643"/>
                  <a:pt x="13675585" y="2657271"/>
                </a:cubicBezTo>
                <a:cubicBezTo>
                  <a:pt x="13675585" y="2586345"/>
                  <a:pt x="13738994" y="2612137"/>
                  <a:pt x="13764787" y="2612137"/>
                </a:cubicBezTo>
                <a:cubicBezTo>
                  <a:pt x="13797029" y="2618587"/>
                  <a:pt x="13835719" y="2612137"/>
                  <a:pt x="13867961" y="2605690"/>
                </a:cubicBezTo>
                <a:cubicBezTo>
                  <a:pt x="13886231" y="2605690"/>
                  <a:pt x="13937818" y="2592790"/>
                  <a:pt x="13950715" y="2618587"/>
                </a:cubicBezTo>
                <a:cubicBezTo>
                  <a:pt x="13970060" y="2644376"/>
                  <a:pt x="13900203" y="2650824"/>
                  <a:pt x="13893755" y="2644376"/>
                </a:cubicBezTo>
                <a:cubicBezTo>
                  <a:pt x="13874409" y="2644376"/>
                  <a:pt x="13855064" y="2644376"/>
                  <a:pt x="13829271" y="2644376"/>
                </a:cubicBezTo>
                <a:cubicBezTo>
                  <a:pt x="13809926" y="2637928"/>
                  <a:pt x="13745442" y="2625034"/>
                  <a:pt x="13732545" y="2670168"/>
                </a:cubicBezTo>
                <a:cubicBezTo>
                  <a:pt x="13719649" y="2708855"/>
                  <a:pt x="13751891" y="2702408"/>
                  <a:pt x="13764787" y="2702408"/>
                </a:cubicBezTo>
                <a:cubicBezTo>
                  <a:pt x="13797029" y="2702408"/>
                  <a:pt x="13835719" y="2695958"/>
                  <a:pt x="13874409" y="2695958"/>
                </a:cubicBezTo>
                <a:cubicBezTo>
                  <a:pt x="13950715" y="2689511"/>
                  <a:pt x="14028095" y="2683064"/>
                  <a:pt x="14110849" y="2676615"/>
                </a:cubicBezTo>
                <a:cubicBezTo>
                  <a:pt x="14110849" y="2695958"/>
                  <a:pt x="14110849" y="2721752"/>
                  <a:pt x="14110849" y="2741094"/>
                </a:cubicBezTo>
                <a:cubicBezTo>
                  <a:pt x="14123746" y="2741094"/>
                  <a:pt x="14136643" y="2741094"/>
                  <a:pt x="14155988" y="2741094"/>
                </a:cubicBezTo>
                <a:cubicBezTo>
                  <a:pt x="14181781" y="2741094"/>
                  <a:pt x="14214023" y="2747539"/>
                  <a:pt x="14246265" y="2747539"/>
                </a:cubicBezTo>
                <a:cubicBezTo>
                  <a:pt x="14304300" y="2747539"/>
                  <a:pt x="14361261" y="2752914"/>
                  <a:pt x="14425745" y="2752914"/>
                </a:cubicBezTo>
                <a:cubicBezTo>
                  <a:pt x="14477331" y="2759362"/>
                  <a:pt x="14534292" y="2772256"/>
                  <a:pt x="14592327" y="2766883"/>
                </a:cubicBezTo>
                <a:cubicBezTo>
                  <a:pt x="14624569" y="2759362"/>
                  <a:pt x="14637466" y="2772256"/>
                  <a:pt x="14637466" y="2830301"/>
                </a:cubicBezTo>
                <a:cubicBezTo>
                  <a:pt x="14534830" y="2814184"/>
                  <a:pt x="14430581" y="2807707"/>
                  <a:pt x="14326333" y="2801257"/>
                </a:cubicBezTo>
                <a:lnTo>
                  <a:pt x="14262063" y="2796778"/>
                </a:lnTo>
                <a:lnTo>
                  <a:pt x="14275019" y="2805263"/>
                </a:lnTo>
                <a:cubicBezTo>
                  <a:pt x="14278013" y="2810894"/>
                  <a:pt x="14279510" y="2818930"/>
                  <a:pt x="14279510" y="2828558"/>
                </a:cubicBezTo>
                <a:cubicBezTo>
                  <a:pt x="14273522" y="2828558"/>
                  <a:pt x="14269032" y="2825351"/>
                  <a:pt x="14266038" y="2819735"/>
                </a:cubicBezTo>
                <a:lnTo>
                  <a:pt x="14261607" y="2796747"/>
                </a:lnTo>
                <a:lnTo>
                  <a:pt x="14170161" y="2790378"/>
                </a:lnTo>
                <a:cubicBezTo>
                  <a:pt x="14118238" y="2785949"/>
                  <a:pt x="14066517" y="2780312"/>
                  <a:pt x="14015199" y="2772256"/>
                </a:cubicBezTo>
                <a:cubicBezTo>
                  <a:pt x="13931370" y="2759362"/>
                  <a:pt x="13835719" y="2721752"/>
                  <a:pt x="13758339" y="2785149"/>
                </a:cubicBezTo>
                <a:cubicBezTo>
                  <a:pt x="13738994" y="2804473"/>
                  <a:pt x="13726097" y="2778702"/>
                  <a:pt x="13713200" y="2766883"/>
                </a:cubicBezTo>
                <a:cubicBezTo>
                  <a:pt x="13700304" y="2759362"/>
                  <a:pt x="13675585" y="2759362"/>
                  <a:pt x="13662688" y="2752914"/>
                </a:cubicBezTo>
                <a:cubicBezTo>
                  <a:pt x="13636895" y="2741094"/>
                  <a:pt x="13598205" y="2747539"/>
                  <a:pt x="13598205" y="2798035"/>
                </a:cubicBezTo>
                <a:cubicBezTo>
                  <a:pt x="13591756" y="2778702"/>
                  <a:pt x="13578859" y="2759362"/>
                  <a:pt x="13572411" y="2741094"/>
                </a:cubicBezTo>
                <a:cubicBezTo>
                  <a:pt x="13533721" y="2798035"/>
                  <a:pt x="13483209" y="2798035"/>
                  <a:pt x="13431622" y="2798035"/>
                </a:cubicBezTo>
                <a:cubicBezTo>
                  <a:pt x="13367138" y="2798035"/>
                  <a:pt x="13302654" y="2785149"/>
                  <a:pt x="13239246" y="2785149"/>
                </a:cubicBezTo>
                <a:cubicBezTo>
                  <a:pt x="13245694" y="2778702"/>
                  <a:pt x="13245694" y="2772256"/>
                  <a:pt x="13252142" y="2772256"/>
                </a:cubicBezTo>
                <a:cubicBezTo>
                  <a:pt x="13239246" y="2747539"/>
                  <a:pt x="13207004" y="2759362"/>
                  <a:pt x="13194107" y="2766883"/>
                </a:cubicBezTo>
                <a:cubicBezTo>
                  <a:pt x="13161865" y="2772256"/>
                  <a:pt x="13136072" y="2772256"/>
                  <a:pt x="13103830" y="2772256"/>
                </a:cubicBezTo>
                <a:cubicBezTo>
                  <a:pt x="13065140" y="2772256"/>
                  <a:pt x="13008179" y="2759362"/>
                  <a:pt x="12982386" y="2830301"/>
                </a:cubicBezTo>
                <a:cubicBezTo>
                  <a:pt x="12937247" y="2747539"/>
                  <a:pt x="12854493" y="2778702"/>
                  <a:pt x="12790010" y="2791595"/>
                </a:cubicBezTo>
                <a:cubicBezTo>
                  <a:pt x="12751319" y="2791595"/>
                  <a:pt x="12654594" y="2759362"/>
                  <a:pt x="12654594" y="2862535"/>
                </a:cubicBezTo>
                <a:cubicBezTo>
                  <a:pt x="12623427" y="2836748"/>
                  <a:pt x="12584737" y="2823864"/>
                  <a:pt x="12546046" y="2836748"/>
                </a:cubicBezTo>
                <a:cubicBezTo>
                  <a:pt x="12513805" y="2843195"/>
                  <a:pt x="12488011" y="2881878"/>
                  <a:pt x="12456844" y="2894774"/>
                </a:cubicBezTo>
                <a:cubicBezTo>
                  <a:pt x="12418154" y="2907666"/>
                  <a:pt x="12379464" y="2901221"/>
                  <a:pt x="12340773" y="2901221"/>
                </a:cubicBezTo>
                <a:cubicBezTo>
                  <a:pt x="12302083" y="2901221"/>
                  <a:pt x="12263393" y="2907666"/>
                  <a:pt x="12219329" y="2907666"/>
                </a:cubicBezTo>
                <a:cubicBezTo>
                  <a:pt x="12225778" y="2901221"/>
                  <a:pt x="12225778" y="2894774"/>
                  <a:pt x="12232226" y="2888327"/>
                </a:cubicBezTo>
                <a:cubicBezTo>
                  <a:pt x="12187087" y="2856089"/>
                  <a:pt x="12135501" y="2920566"/>
                  <a:pt x="12090362" y="2888327"/>
                </a:cubicBezTo>
                <a:cubicBezTo>
                  <a:pt x="12090362" y="2933464"/>
                  <a:pt x="12090362" y="2958175"/>
                  <a:pt x="12058120" y="2958175"/>
                </a:cubicBezTo>
                <a:cubicBezTo>
                  <a:pt x="12033401" y="2958175"/>
                  <a:pt x="12007608" y="2952806"/>
                  <a:pt x="11981815" y="2964624"/>
                </a:cubicBezTo>
                <a:cubicBezTo>
                  <a:pt x="11923779" y="2983968"/>
                  <a:pt x="11859296" y="2983968"/>
                  <a:pt x="11808783" y="3029103"/>
                </a:cubicBezTo>
                <a:cubicBezTo>
                  <a:pt x="11923779" y="3035555"/>
                  <a:pt x="12046298" y="3035555"/>
                  <a:pt x="12167742" y="3048447"/>
                </a:cubicBezTo>
                <a:cubicBezTo>
                  <a:pt x="12167742" y="3029103"/>
                  <a:pt x="12154846" y="2990416"/>
                  <a:pt x="12174191" y="2983968"/>
                </a:cubicBezTo>
                <a:cubicBezTo>
                  <a:pt x="12193536" y="2972146"/>
                  <a:pt x="12219329" y="2983968"/>
                  <a:pt x="12238674" y="2983968"/>
                </a:cubicBezTo>
                <a:cubicBezTo>
                  <a:pt x="12238674" y="3016207"/>
                  <a:pt x="12187087" y="3035555"/>
                  <a:pt x="12219329" y="3067798"/>
                </a:cubicBezTo>
                <a:cubicBezTo>
                  <a:pt x="12238674" y="3093583"/>
                  <a:pt x="12276290" y="3067798"/>
                  <a:pt x="12295635" y="3061340"/>
                </a:cubicBezTo>
                <a:cubicBezTo>
                  <a:pt x="12379464" y="3029103"/>
                  <a:pt x="12462218" y="3003312"/>
                  <a:pt x="12539598" y="2983968"/>
                </a:cubicBezTo>
                <a:cubicBezTo>
                  <a:pt x="12584737" y="2977523"/>
                  <a:pt x="12623427" y="2972146"/>
                  <a:pt x="12662117" y="2977523"/>
                </a:cubicBezTo>
                <a:cubicBezTo>
                  <a:pt x="12699732" y="2983968"/>
                  <a:pt x="12731974" y="3003312"/>
                  <a:pt x="12764216" y="3022655"/>
                </a:cubicBezTo>
                <a:lnTo>
                  <a:pt x="12769727" y="3023950"/>
                </a:lnTo>
                <a:lnTo>
                  <a:pt x="12759050" y="3014790"/>
                </a:lnTo>
                <a:cubicBezTo>
                  <a:pt x="12771025" y="2995527"/>
                  <a:pt x="12771025" y="2995527"/>
                  <a:pt x="12777012" y="3014790"/>
                </a:cubicBezTo>
                <a:lnTo>
                  <a:pt x="12770482" y="3024128"/>
                </a:lnTo>
                <a:lnTo>
                  <a:pt x="12794225" y="3029707"/>
                </a:lnTo>
                <a:cubicBezTo>
                  <a:pt x="12825005" y="3030313"/>
                  <a:pt x="12857449" y="3014596"/>
                  <a:pt x="12885660" y="3009759"/>
                </a:cubicBezTo>
                <a:cubicBezTo>
                  <a:pt x="12917902" y="3009759"/>
                  <a:pt x="12937247" y="3035555"/>
                  <a:pt x="12956592" y="2983968"/>
                </a:cubicBezTo>
                <a:cubicBezTo>
                  <a:pt x="12969489" y="2952806"/>
                  <a:pt x="12982386" y="2964624"/>
                  <a:pt x="13001731" y="2977523"/>
                </a:cubicBezTo>
                <a:cubicBezTo>
                  <a:pt x="13014628" y="2983968"/>
                  <a:pt x="13014628" y="2964624"/>
                  <a:pt x="13021076" y="2946355"/>
                </a:cubicBezTo>
                <a:cubicBezTo>
                  <a:pt x="13030749" y="2931845"/>
                  <a:pt x="13044049" y="2949377"/>
                  <a:pt x="13052814" y="2962222"/>
                </a:cubicBezTo>
                <a:lnTo>
                  <a:pt x="13056973" y="2968159"/>
                </a:lnTo>
                <a:lnTo>
                  <a:pt x="13059766" y="2972146"/>
                </a:lnTo>
                <a:cubicBezTo>
                  <a:pt x="13079111" y="2977523"/>
                  <a:pt x="13090933" y="2977523"/>
                  <a:pt x="13110278" y="2972146"/>
                </a:cubicBezTo>
                <a:cubicBezTo>
                  <a:pt x="13200555" y="2958175"/>
                  <a:pt x="13284384" y="2907666"/>
                  <a:pt x="13373586" y="2914116"/>
                </a:cubicBezTo>
                <a:cubicBezTo>
                  <a:pt x="13463864" y="2927011"/>
                  <a:pt x="13546618" y="2946355"/>
                  <a:pt x="13636895" y="2907666"/>
                </a:cubicBezTo>
                <a:lnTo>
                  <a:pt x="13676487" y="2893083"/>
                </a:lnTo>
                <a:lnTo>
                  <a:pt x="13680018" y="2911699"/>
                </a:lnTo>
                <a:cubicBezTo>
                  <a:pt x="13683108" y="2917341"/>
                  <a:pt x="13687945" y="2920566"/>
                  <a:pt x="13694930" y="2920566"/>
                </a:cubicBezTo>
                <a:cubicBezTo>
                  <a:pt x="13694930" y="2910893"/>
                  <a:pt x="13693318" y="2902833"/>
                  <a:pt x="13690094" y="2897191"/>
                </a:cubicBezTo>
                <a:lnTo>
                  <a:pt x="13680782" y="2891501"/>
                </a:lnTo>
                <a:lnTo>
                  <a:pt x="13695417" y="2886110"/>
                </a:lnTo>
                <a:cubicBezTo>
                  <a:pt x="13755114" y="2870998"/>
                  <a:pt x="13817986" y="2872207"/>
                  <a:pt x="13880858" y="2862535"/>
                </a:cubicBezTo>
                <a:cubicBezTo>
                  <a:pt x="13880858" y="2881878"/>
                  <a:pt x="13880858" y="2901221"/>
                  <a:pt x="13880858" y="2920566"/>
                </a:cubicBezTo>
                <a:cubicBezTo>
                  <a:pt x="14053889" y="2894774"/>
                  <a:pt x="14220472" y="2927011"/>
                  <a:pt x="14393503" y="2952806"/>
                </a:cubicBezTo>
                <a:cubicBezTo>
                  <a:pt x="14393503" y="2894774"/>
                  <a:pt x="14335467" y="2952806"/>
                  <a:pt x="14335467" y="2888327"/>
                </a:cubicBezTo>
                <a:cubicBezTo>
                  <a:pt x="14367709" y="2888327"/>
                  <a:pt x="14399951" y="2888327"/>
                  <a:pt x="14432193" y="2888327"/>
                </a:cubicBezTo>
                <a:cubicBezTo>
                  <a:pt x="14457986" y="2888327"/>
                  <a:pt x="14457986" y="2933464"/>
                  <a:pt x="14470883" y="2952806"/>
                </a:cubicBezTo>
                <a:cubicBezTo>
                  <a:pt x="14490228" y="2901221"/>
                  <a:pt x="14527844" y="2958175"/>
                  <a:pt x="14553637" y="2972146"/>
                </a:cubicBezTo>
                <a:cubicBezTo>
                  <a:pt x="14605224" y="2983968"/>
                  <a:pt x="14650363" y="2983968"/>
                  <a:pt x="14701950" y="2983968"/>
                </a:cubicBezTo>
                <a:cubicBezTo>
                  <a:pt x="14778255" y="2983968"/>
                  <a:pt x="14868532" y="2983968"/>
                  <a:pt x="14938390" y="3061340"/>
                </a:cubicBezTo>
                <a:cubicBezTo>
                  <a:pt x="14746013" y="3048447"/>
                  <a:pt x="14560086" y="3035555"/>
                  <a:pt x="14374158" y="3029103"/>
                </a:cubicBezTo>
                <a:cubicBezTo>
                  <a:pt x="14380606" y="3042000"/>
                  <a:pt x="14393503" y="3061340"/>
                  <a:pt x="14399951" y="3074240"/>
                </a:cubicBezTo>
                <a:cubicBezTo>
                  <a:pt x="14341916" y="3087134"/>
                  <a:pt x="14278507" y="3093583"/>
                  <a:pt x="14220472" y="3106481"/>
                </a:cubicBezTo>
                <a:cubicBezTo>
                  <a:pt x="14226920" y="3054895"/>
                  <a:pt x="14252713" y="3061340"/>
                  <a:pt x="14278507" y="3074240"/>
                </a:cubicBezTo>
                <a:cubicBezTo>
                  <a:pt x="14278507" y="3042000"/>
                  <a:pt x="14284955" y="3016207"/>
                  <a:pt x="14259162" y="3009759"/>
                </a:cubicBezTo>
                <a:cubicBezTo>
                  <a:pt x="14233368" y="3003312"/>
                  <a:pt x="14214023" y="3009759"/>
                  <a:pt x="14194678" y="3009759"/>
                </a:cubicBezTo>
                <a:cubicBezTo>
                  <a:pt x="14143091" y="3009759"/>
                  <a:pt x="14091504" y="2996864"/>
                  <a:pt x="14040992" y="3003312"/>
                </a:cubicBezTo>
                <a:lnTo>
                  <a:pt x="13993733" y="3009219"/>
                </a:lnTo>
                <a:lnTo>
                  <a:pt x="13976509" y="3011371"/>
                </a:lnTo>
                <a:cubicBezTo>
                  <a:pt x="13953939" y="3014596"/>
                  <a:pt x="13931370" y="3016207"/>
                  <a:pt x="13912025" y="3009759"/>
                </a:cubicBezTo>
                <a:cubicBezTo>
                  <a:pt x="13893755" y="3003312"/>
                  <a:pt x="13855064" y="2983968"/>
                  <a:pt x="13880858" y="3029103"/>
                </a:cubicBezTo>
                <a:cubicBezTo>
                  <a:pt x="13861513" y="3042000"/>
                  <a:pt x="13842168" y="3074240"/>
                  <a:pt x="13816374" y="3074240"/>
                </a:cubicBezTo>
                <a:cubicBezTo>
                  <a:pt x="13803477" y="3074240"/>
                  <a:pt x="13797029" y="3061340"/>
                  <a:pt x="13784132" y="3048447"/>
                </a:cubicBezTo>
                <a:cubicBezTo>
                  <a:pt x="13777684" y="3042000"/>
                  <a:pt x="13764787" y="3048447"/>
                  <a:pt x="13758339" y="3048447"/>
                </a:cubicBezTo>
                <a:cubicBezTo>
                  <a:pt x="13732545" y="3048447"/>
                  <a:pt x="13680959" y="3067798"/>
                  <a:pt x="13662688" y="3048447"/>
                </a:cubicBezTo>
                <a:cubicBezTo>
                  <a:pt x="13649791" y="3035555"/>
                  <a:pt x="13656240" y="3003312"/>
                  <a:pt x="13656240" y="2983968"/>
                </a:cubicBezTo>
                <a:cubicBezTo>
                  <a:pt x="13636895" y="3003312"/>
                  <a:pt x="13617550" y="3022655"/>
                  <a:pt x="13598205" y="3048447"/>
                </a:cubicBezTo>
                <a:cubicBezTo>
                  <a:pt x="13598205" y="3022655"/>
                  <a:pt x="13598205" y="3003312"/>
                  <a:pt x="13598205" y="2983968"/>
                </a:cubicBezTo>
                <a:cubicBezTo>
                  <a:pt x="13483209" y="3016207"/>
                  <a:pt x="13367138" y="3022655"/>
                  <a:pt x="13252142" y="3042000"/>
                </a:cubicBezTo>
                <a:cubicBezTo>
                  <a:pt x="13136072" y="3054895"/>
                  <a:pt x="13021076" y="3067798"/>
                  <a:pt x="12905005" y="3087134"/>
                </a:cubicBezTo>
                <a:cubicBezTo>
                  <a:pt x="12693284" y="3112926"/>
                  <a:pt x="12475114" y="3132271"/>
                  <a:pt x="12263393" y="3169883"/>
                </a:cubicBezTo>
                <a:cubicBezTo>
                  <a:pt x="12212881" y="3177405"/>
                  <a:pt x="11750748" y="3279496"/>
                  <a:pt x="11750748" y="3234361"/>
                </a:cubicBezTo>
                <a:cubicBezTo>
                  <a:pt x="11750748" y="3234361"/>
                  <a:pt x="11770093" y="3221465"/>
                  <a:pt x="11770093" y="3215019"/>
                </a:cubicBezTo>
                <a:cubicBezTo>
                  <a:pt x="11776542" y="3195674"/>
                  <a:pt x="11744300" y="3195674"/>
                  <a:pt x="11737851" y="3195674"/>
                </a:cubicBezTo>
                <a:cubicBezTo>
                  <a:pt x="11699161" y="3195674"/>
                  <a:pt x="11724955" y="3260153"/>
                  <a:pt x="11686264" y="3273049"/>
                </a:cubicBezTo>
                <a:cubicBezTo>
                  <a:pt x="11660471" y="3273049"/>
                  <a:pt x="11609959" y="3234361"/>
                  <a:pt x="11597062" y="3279496"/>
                </a:cubicBezTo>
                <a:cubicBezTo>
                  <a:pt x="11590614" y="3305285"/>
                  <a:pt x="11584165" y="3350421"/>
                  <a:pt x="11564820" y="3350421"/>
                </a:cubicBezTo>
                <a:cubicBezTo>
                  <a:pt x="11564820" y="3318183"/>
                  <a:pt x="11564820" y="3292393"/>
                  <a:pt x="11564820" y="3260153"/>
                </a:cubicBezTo>
                <a:cubicBezTo>
                  <a:pt x="11474543" y="3311735"/>
                  <a:pt x="11391789" y="3368664"/>
                  <a:pt x="11295064" y="3382670"/>
                </a:cubicBezTo>
                <a:cubicBezTo>
                  <a:pt x="11295064" y="3305285"/>
                  <a:pt x="11199413" y="3356866"/>
                  <a:pt x="11199413" y="3413830"/>
                </a:cubicBezTo>
                <a:cubicBezTo>
                  <a:pt x="11186516" y="3407382"/>
                  <a:pt x="11173620" y="3400935"/>
                  <a:pt x="11160723" y="3388041"/>
                </a:cubicBezTo>
                <a:cubicBezTo>
                  <a:pt x="11154274" y="3407382"/>
                  <a:pt x="11147826" y="3426726"/>
                  <a:pt x="11147826" y="3446069"/>
                </a:cubicBezTo>
                <a:cubicBezTo>
                  <a:pt x="11122033" y="3446069"/>
                  <a:pt x="11102688" y="3452516"/>
                  <a:pt x="11083342" y="3458965"/>
                </a:cubicBezTo>
                <a:cubicBezTo>
                  <a:pt x="11038204" y="3478308"/>
                  <a:pt x="10994140" y="3497652"/>
                  <a:pt x="10942553" y="3510547"/>
                </a:cubicBezTo>
                <a:cubicBezTo>
                  <a:pt x="10845828" y="3536339"/>
                  <a:pt x="10750177" y="3580399"/>
                  <a:pt x="10659900" y="3625537"/>
                </a:cubicBezTo>
                <a:cubicBezTo>
                  <a:pt x="10455702" y="3722252"/>
                  <a:pt x="10256877" y="3817897"/>
                  <a:pt x="10058053" y="3908169"/>
                </a:cubicBezTo>
                <a:cubicBezTo>
                  <a:pt x="9852780" y="4003812"/>
                  <a:pt x="9653955" y="4100532"/>
                  <a:pt x="9448682" y="4196035"/>
                </a:cubicBezTo>
                <a:cubicBezTo>
                  <a:pt x="9346583" y="4246544"/>
                  <a:pt x="9249858" y="4291679"/>
                  <a:pt x="9147758" y="4336814"/>
                </a:cubicBezTo>
                <a:cubicBezTo>
                  <a:pt x="9109068" y="4362606"/>
                  <a:pt x="9063930" y="4369054"/>
                  <a:pt x="9025240" y="4393771"/>
                </a:cubicBezTo>
                <a:cubicBezTo>
                  <a:pt x="9005894" y="4406667"/>
                  <a:pt x="8986549" y="4426011"/>
                  <a:pt x="8968279" y="4426011"/>
                </a:cubicBezTo>
                <a:cubicBezTo>
                  <a:pt x="8954308" y="4426011"/>
                  <a:pt x="8941411" y="4432458"/>
                  <a:pt x="8941411" y="4458250"/>
                </a:cubicBezTo>
                <a:cubicBezTo>
                  <a:pt x="9044585" y="4432458"/>
                  <a:pt x="9141310" y="4381950"/>
                  <a:pt x="9243409" y="4426011"/>
                </a:cubicBezTo>
                <a:cubicBezTo>
                  <a:pt x="9243409" y="4375502"/>
                  <a:pt x="9204719" y="4406667"/>
                  <a:pt x="9185374" y="4381950"/>
                </a:cubicBezTo>
                <a:cubicBezTo>
                  <a:pt x="9217616" y="4330366"/>
                  <a:pt x="9269203" y="4356158"/>
                  <a:pt x="9307893" y="4317471"/>
                </a:cubicBezTo>
                <a:cubicBezTo>
                  <a:pt x="9340135" y="4272335"/>
                  <a:pt x="9390647" y="4291679"/>
                  <a:pt x="9435785" y="4291679"/>
                </a:cubicBezTo>
                <a:cubicBezTo>
                  <a:pt x="9429337" y="4291679"/>
                  <a:pt x="9422889" y="4298127"/>
                  <a:pt x="9422889" y="4304575"/>
                </a:cubicBezTo>
                <a:cubicBezTo>
                  <a:pt x="9442234" y="4330366"/>
                  <a:pt x="9468027" y="4298127"/>
                  <a:pt x="9487372" y="4291679"/>
                </a:cubicBezTo>
                <a:cubicBezTo>
                  <a:pt x="9519614" y="4285231"/>
                  <a:pt x="9551856" y="4278783"/>
                  <a:pt x="9584098" y="4272335"/>
                </a:cubicBezTo>
                <a:cubicBezTo>
                  <a:pt x="9576575" y="4252991"/>
                  <a:pt x="9571201" y="4233648"/>
                  <a:pt x="9564753" y="4214304"/>
                </a:cubicBezTo>
                <a:cubicBezTo>
                  <a:pt x="9551856" y="4227200"/>
                  <a:pt x="9538959" y="4233648"/>
                  <a:pt x="9526062" y="4246544"/>
                </a:cubicBezTo>
                <a:cubicBezTo>
                  <a:pt x="9526062" y="4214304"/>
                  <a:pt x="9526062" y="4184354"/>
                  <a:pt x="9551856" y="4184354"/>
                </a:cubicBezTo>
                <a:cubicBezTo>
                  <a:pt x="9576575" y="4177906"/>
                  <a:pt x="9602368" y="4196035"/>
                  <a:pt x="9628162" y="4177906"/>
                </a:cubicBezTo>
                <a:cubicBezTo>
                  <a:pt x="9647507" y="4171458"/>
                  <a:pt x="9666852" y="4145668"/>
                  <a:pt x="9686197" y="4152114"/>
                </a:cubicBezTo>
                <a:cubicBezTo>
                  <a:pt x="9699094" y="4158563"/>
                  <a:pt x="9711990" y="4165011"/>
                  <a:pt x="9705542" y="4189587"/>
                </a:cubicBezTo>
                <a:cubicBezTo>
                  <a:pt x="9705542" y="4184354"/>
                  <a:pt x="9763577" y="4184354"/>
                  <a:pt x="9776474" y="4177906"/>
                </a:cubicBezTo>
                <a:cubicBezTo>
                  <a:pt x="9794744" y="4171458"/>
                  <a:pt x="9859228" y="4177906"/>
                  <a:pt x="9865676" y="4132769"/>
                </a:cubicBezTo>
                <a:cubicBezTo>
                  <a:pt x="9872125" y="4087636"/>
                  <a:pt x="9859228" y="4036052"/>
                  <a:pt x="9904367" y="4036052"/>
                </a:cubicBezTo>
                <a:lnTo>
                  <a:pt x="9930340" y="4033882"/>
                </a:lnTo>
                <a:lnTo>
                  <a:pt x="9952595" y="4032023"/>
                </a:lnTo>
                <a:cubicBezTo>
                  <a:pt x="9966970" y="4026380"/>
                  <a:pt x="9981210" y="4016708"/>
                  <a:pt x="10000017" y="4003812"/>
                </a:cubicBezTo>
                <a:cubicBezTo>
                  <a:pt x="10012914" y="3984469"/>
                  <a:pt x="10096743" y="3914616"/>
                  <a:pt x="10103191" y="3990915"/>
                </a:cubicBezTo>
                <a:cubicBezTo>
                  <a:pt x="10109639" y="4048948"/>
                  <a:pt x="10148330" y="4016708"/>
                  <a:pt x="10174123" y="4003812"/>
                </a:cubicBezTo>
                <a:cubicBezTo>
                  <a:pt x="10269774" y="3959751"/>
                  <a:pt x="10366499" y="3914616"/>
                  <a:pt x="10462150" y="3895275"/>
                </a:cubicBezTo>
                <a:cubicBezTo>
                  <a:pt x="10417011" y="3990915"/>
                  <a:pt x="10347154" y="3953304"/>
                  <a:pt x="10289119" y="3998439"/>
                </a:cubicBezTo>
                <a:cubicBezTo>
                  <a:pt x="10263325" y="4016708"/>
                  <a:pt x="10263325" y="4068293"/>
                  <a:pt x="10224635" y="4068293"/>
                </a:cubicBezTo>
                <a:cubicBezTo>
                  <a:pt x="10199917" y="4068293"/>
                  <a:pt x="10167675" y="4042499"/>
                  <a:pt x="10148330" y="4074739"/>
                </a:cubicBezTo>
                <a:cubicBezTo>
                  <a:pt x="10122536" y="4113427"/>
                  <a:pt x="10109639" y="4132769"/>
                  <a:pt x="10077398" y="4145668"/>
                </a:cubicBezTo>
                <a:cubicBezTo>
                  <a:pt x="10045156" y="4152114"/>
                  <a:pt x="10006466" y="4152114"/>
                  <a:pt x="9975299" y="4165011"/>
                </a:cubicBezTo>
                <a:cubicBezTo>
                  <a:pt x="9949505" y="4177906"/>
                  <a:pt x="9930160" y="4207856"/>
                  <a:pt x="9904367" y="4207856"/>
                </a:cubicBezTo>
                <a:cubicBezTo>
                  <a:pt x="9901143" y="4211080"/>
                  <a:pt x="9888246" y="4212692"/>
                  <a:pt x="9876156" y="4212020"/>
                </a:cubicBezTo>
                <a:lnTo>
                  <a:pt x="9865805" y="4207797"/>
                </a:lnTo>
                <a:lnTo>
                  <a:pt x="9866316" y="4208037"/>
                </a:lnTo>
                <a:cubicBezTo>
                  <a:pt x="9868561" y="4212046"/>
                  <a:pt x="9868561" y="4220065"/>
                  <a:pt x="9865567" y="4226700"/>
                </a:cubicBezTo>
                <a:lnTo>
                  <a:pt x="9864944" y="4225750"/>
                </a:lnTo>
                <a:lnTo>
                  <a:pt x="9865676" y="4227200"/>
                </a:lnTo>
                <a:cubicBezTo>
                  <a:pt x="9839883" y="4233648"/>
                  <a:pt x="9820538" y="4246544"/>
                  <a:pt x="9794744" y="4246544"/>
                </a:cubicBezTo>
                <a:cubicBezTo>
                  <a:pt x="9781848" y="4246544"/>
                  <a:pt x="9794744" y="4278783"/>
                  <a:pt x="9781848" y="4278783"/>
                </a:cubicBezTo>
                <a:cubicBezTo>
                  <a:pt x="9737784" y="4291679"/>
                  <a:pt x="9699094" y="4317471"/>
                  <a:pt x="9653955" y="4330366"/>
                </a:cubicBezTo>
                <a:cubicBezTo>
                  <a:pt x="9571201" y="4369054"/>
                  <a:pt x="9480924" y="4393771"/>
                  <a:pt x="9397095" y="4413115"/>
                </a:cubicBezTo>
                <a:cubicBezTo>
                  <a:pt x="9403544" y="4419563"/>
                  <a:pt x="9409992" y="4432458"/>
                  <a:pt x="9416440" y="4445354"/>
                </a:cubicBezTo>
                <a:cubicBezTo>
                  <a:pt x="9390647" y="4451802"/>
                  <a:pt x="9371302" y="4432458"/>
                  <a:pt x="9353031" y="4445354"/>
                </a:cubicBezTo>
                <a:cubicBezTo>
                  <a:pt x="9333686" y="4464698"/>
                  <a:pt x="9314341" y="4484042"/>
                  <a:pt x="9294996" y="4496938"/>
                </a:cubicBezTo>
                <a:cubicBezTo>
                  <a:pt x="9256306" y="4522729"/>
                  <a:pt x="9211167" y="4542073"/>
                  <a:pt x="9173552" y="4561417"/>
                </a:cubicBezTo>
                <a:cubicBezTo>
                  <a:pt x="9089723" y="4611925"/>
                  <a:pt x="8999446" y="4663509"/>
                  <a:pt x="8916692" y="4708644"/>
                </a:cubicBezTo>
                <a:cubicBezTo>
                  <a:pt x="8736138" y="4804288"/>
                  <a:pt x="8563107" y="4894559"/>
                  <a:pt x="8390076" y="4990203"/>
                </a:cubicBezTo>
                <a:cubicBezTo>
                  <a:pt x="8307322" y="5035338"/>
                  <a:pt x="8217044" y="5086922"/>
                  <a:pt x="8133216" y="5132057"/>
                </a:cubicBezTo>
                <a:cubicBezTo>
                  <a:pt x="8095600" y="5157849"/>
                  <a:pt x="8050462" y="5177193"/>
                  <a:pt x="8011772" y="5195462"/>
                </a:cubicBezTo>
                <a:cubicBezTo>
                  <a:pt x="7992426" y="5202984"/>
                  <a:pt x="7916121" y="5227701"/>
                  <a:pt x="7909672" y="5259941"/>
                </a:cubicBezTo>
                <a:cubicBezTo>
                  <a:pt x="7903224" y="5285733"/>
                  <a:pt x="7960184" y="5292180"/>
                  <a:pt x="7966633" y="5292180"/>
                </a:cubicBezTo>
                <a:cubicBezTo>
                  <a:pt x="7979530" y="5298628"/>
                  <a:pt x="7979530" y="5317972"/>
                  <a:pt x="7979530" y="5337316"/>
                </a:cubicBezTo>
                <a:cubicBezTo>
                  <a:pt x="7979530" y="5356660"/>
                  <a:pt x="7985978" y="5369555"/>
                  <a:pt x="7992426" y="5388899"/>
                </a:cubicBezTo>
                <a:cubicBezTo>
                  <a:pt x="8011772" y="5439408"/>
                  <a:pt x="7960184" y="5471647"/>
                  <a:pt x="7934391" y="5478095"/>
                </a:cubicBezTo>
                <a:cubicBezTo>
                  <a:pt x="7927943" y="5484543"/>
                  <a:pt x="7851637" y="5523231"/>
                  <a:pt x="7864534" y="5542574"/>
                </a:cubicBezTo>
                <a:cubicBezTo>
                  <a:pt x="7870982" y="5555470"/>
                  <a:pt x="7903224" y="5523231"/>
                  <a:pt x="7909672" y="5516783"/>
                </a:cubicBezTo>
                <a:cubicBezTo>
                  <a:pt x="7927943" y="5503887"/>
                  <a:pt x="7953736" y="5503887"/>
                  <a:pt x="7973082" y="5490991"/>
                </a:cubicBezTo>
                <a:cubicBezTo>
                  <a:pt x="7992426" y="5478095"/>
                  <a:pt x="8011772" y="5465199"/>
                  <a:pt x="8031116" y="5452304"/>
                </a:cubicBezTo>
                <a:cubicBezTo>
                  <a:pt x="8044014" y="5445856"/>
                  <a:pt x="8056910" y="5414691"/>
                  <a:pt x="8069807" y="5414691"/>
                </a:cubicBezTo>
                <a:cubicBezTo>
                  <a:pt x="8076255" y="5414691"/>
                  <a:pt x="8082704" y="5426512"/>
                  <a:pt x="8089152" y="5420064"/>
                </a:cubicBezTo>
                <a:cubicBezTo>
                  <a:pt x="8102048" y="5420064"/>
                  <a:pt x="8108497" y="5400720"/>
                  <a:pt x="8121394" y="5388899"/>
                </a:cubicBezTo>
                <a:cubicBezTo>
                  <a:pt x="8139664" y="5376003"/>
                  <a:pt x="8159009" y="5382451"/>
                  <a:pt x="8184802" y="5382451"/>
                </a:cubicBezTo>
                <a:cubicBezTo>
                  <a:pt x="8223493" y="5376003"/>
                  <a:pt x="8262183" y="5350212"/>
                  <a:pt x="8281528" y="5285733"/>
                </a:cubicBezTo>
                <a:cubicBezTo>
                  <a:pt x="8253317" y="5291374"/>
                  <a:pt x="8210295" y="5341447"/>
                  <a:pt x="8182700" y="5319320"/>
                </a:cubicBezTo>
                <a:lnTo>
                  <a:pt x="8173922" y="5307736"/>
                </a:lnTo>
                <a:lnTo>
                  <a:pt x="8174231" y="5310551"/>
                </a:lnTo>
                <a:cubicBezTo>
                  <a:pt x="8174979" y="5312257"/>
                  <a:pt x="8176476" y="5313964"/>
                  <a:pt x="8179469" y="5317376"/>
                </a:cubicBezTo>
                <a:cubicBezTo>
                  <a:pt x="8173482" y="5324201"/>
                  <a:pt x="8168991" y="5324201"/>
                  <a:pt x="8167495" y="5320789"/>
                </a:cubicBezTo>
                <a:lnTo>
                  <a:pt x="8172660" y="5306070"/>
                </a:lnTo>
                <a:lnTo>
                  <a:pt x="8171906" y="5305076"/>
                </a:lnTo>
                <a:cubicBezTo>
                  <a:pt x="8223493" y="5259941"/>
                  <a:pt x="8268632" y="5209432"/>
                  <a:pt x="8320218" y="5157849"/>
                </a:cubicBezTo>
                <a:cubicBezTo>
                  <a:pt x="8333115" y="5138505"/>
                  <a:pt x="8377179" y="5074026"/>
                  <a:pt x="8396524" y="5119161"/>
                </a:cubicBezTo>
                <a:lnTo>
                  <a:pt x="8398315" y="5105641"/>
                </a:lnTo>
                <a:lnTo>
                  <a:pt x="8397856" y="5102556"/>
                </a:lnTo>
                <a:cubicBezTo>
                  <a:pt x="8397446" y="5098944"/>
                  <a:pt x="8397240" y="5095532"/>
                  <a:pt x="8397548" y="5093425"/>
                </a:cubicBezTo>
                <a:lnTo>
                  <a:pt x="8398918" y="5092780"/>
                </a:lnTo>
                <a:lnTo>
                  <a:pt x="8409421" y="5074026"/>
                </a:lnTo>
                <a:cubicBezTo>
                  <a:pt x="8415869" y="5061130"/>
                  <a:pt x="8428766" y="5048234"/>
                  <a:pt x="8441663" y="5041786"/>
                </a:cubicBezTo>
                <a:cubicBezTo>
                  <a:pt x="8467456" y="5015995"/>
                  <a:pt x="8499698" y="4997726"/>
                  <a:pt x="8530865" y="4984830"/>
                </a:cubicBezTo>
                <a:cubicBezTo>
                  <a:pt x="8530865" y="5004174"/>
                  <a:pt x="8530865" y="5022443"/>
                  <a:pt x="8530865" y="5041786"/>
                </a:cubicBezTo>
                <a:cubicBezTo>
                  <a:pt x="8512595" y="5041786"/>
                  <a:pt x="8486801" y="5041786"/>
                  <a:pt x="8486801" y="5074026"/>
                </a:cubicBezTo>
                <a:cubicBezTo>
                  <a:pt x="8506146" y="5074026"/>
                  <a:pt x="8525491" y="5074026"/>
                  <a:pt x="8543762" y="5074026"/>
                </a:cubicBezTo>
                <a:cubicBezTo>
                  <a:pt x="8550210" y="5048234"/>
                  <a:pt x="8557733" y="5022443"/>
                  <a:pt x="8563107" y="4997726"/>
                </a:cubicBezTo>
                <a:cubicBezTo>
                  <a:pt x="8569555" y="5009547"/>
                  <a:pt x="8582452" y="5028891"/>
                  <a:pt x="8595349" y="5041786"/>
                </a:cubicBezTo>
                <a:cubicBezTo>
                  <a:pt x="8614694" y="4997726"/>
                  <a:pt x="8646935" y="4971934"/>
                  <a:pt x="8679177" y="4952590"/>
                </a:cubicBezTo>
                <a:cubicBezTo>
                  <a:pt x="8679177" y="4978382"/>
                  <a:pt x="8672729" y="5015995"/>
                  <a:pt x="8685626" y="5041786"/>
                </a:cubicBezTo>
                <a:cubicBezTo>
                  <a:pt x="8685626" y="5054682"/>
                  <a:pt x="8698522" y="5041786"/>
                  <a:pt x="8698522" y="5028891"/>
                </a:cubicBezTo>
                <a:cubicBezTo>
                  <a:pt x="8704971" y="5009547"/>
                  <a:pt x="8698522" y="4984830"/>
                  <a:pt x="8698522" y="4965486"/>
                </a:cubicBezTo>
                <a:cubicBezTo>
                  <a:pt x="8692074" y="4901007"/>
                  <a:pt x="8711419" y="4875215"/>
                  <a:pt x="8749035" y="4868767"/>
                </a:cubicBezTo>
                <a:cubicBezTo>
                  <a:pt x="8787725" y="4855872"/>
                  <a:pt x="8832863" y="4830080"/>
                  <a:pt x="8871553" y="4868767"/>
                </a:cubicBezTo>
                <a:cubicBezTo>
                  <a:pt x="8852208" y="4881663"/>
                  <a:pt x="8826415" y="4888111"/>
                  <a:pt x="8813518" y="4907455"/>
                </a:cubicBezTo>
                <a:cubicBezTo>
                  <a:pt x="8865105" y="4907455"/>
                  <a:pt x="8910244" y="4868767"/>
                  <a:pt x="8960756" y="4888111"/>
                </a:cubicBezTo>
                <a:cubicBezTo>
                  <a:pt x="8960756" y="4868767"/>
                  <a:pt x="8973653" y="4817184"/>
                  <a:pt x="8960756" y="4798915"/>
                </a:cubicBezTo>
                <a:cubicBezTo>
                  <a:pt x="8948934" y="4792467"/>
                  <a:pt x="8936037" y="4804288"/>
                  <a:pt x="8929589" y="4792467"/>
                </a:cubicBezTo>
                <a:cubicBezTo>
                  <a:pt x="8916692" y="4773123"/>
                  <a:pt x="8941411" y="4753780"/>
                  <a:pt x="8948934" y="4747332"/>
                </a:cubicBezTo>
                <a:cubicBezTo>
                  <a:pt x="8980101" y="4727988"/>
                  <a:pt x="9031688" y="4715092"/>
                  <a:pt x="9063930" y="4734436"/>
                </a:cubicBezTo>
                <a:cubicBezTo>
                  <a:pt x="9044585" y="4786019"/>
                  <a:pt x="9057481" y="4842976"/>
                  <a:pt x="9076826" y="4888111"/>
                </a:cubicBezTo>
                <a:cubicBezTo>
                  <a:pt x="9018791" y="4907455"/>
                  <a:pt x="8960756" y="4926799"/>
                  <a:pt x="8903795" y="4959038"/>
                </a:cubicBezTo>
                <a:cubicBezTo>
                  <a:pt x="8878002" y="4971934"/>
                  <a:pt x="8858657" y="4984830"/>
                  <a:pt x="8832863" y="5004174"/>
                </a:cubicBezTo>
                <a:cubicBezTo>
                  <a:pt x="8819967" y="5015995"/>
                  <a:pt x="8800621" y="5035338"/>
                  <a:pt x="8781276" y="5035338"/>
                </a:cubicBezTo>
                <a:lnTo>
                  <a:pt x="8773438" y="5035965"/>
                </a:lnTo>
                <a:lnTo>
                  <a:pt x="8781360" y="5042472"/>
                </a:lnTo>
                <a:cubicBezTo>
                  <a:pt x="8778200" y="5045884"/>
                  <a:pt x="8775040" y="5049297"/>
                  <a:pt x="8772012" y="5050150"/>
                </a:cubicBezTo>
                <a:lnTo>
                  <a:pt x="8767963" y="5049272"/>
                </a:lnTo>
                <a:lnTo>
                  <a:pt x="8770472" y="5059093"/>
                </a:lnTo>
                <a:cubicBezTo>
                  <a:pt x="8770472" y="5063909"/>
                  <a:pt x="8769105" y="5068725"/>
                  <a:pt x="8766370" y="5075146"/>
                </a:cubicBezTo>
                <a:cubicBezTo>
                  <a:pt x="8766370" y="5068725"/>
                  <a:pt x="8758714" y="5062304"/>
                  <a:pt x="8758714" y="5055883"/>
                </a:cubicBezTo>
                <a:cubicBezTo>
                  <a:pt x="8758714" y="5055883"/>
                  <a:pt x="8760628" y="5054277"/>
                  <a:pt x="8762542" y="5051869"/>
                </a:cubicBezTo>
                <a:lnTo>
                  <a:pt x="8765308" y="5045489"/>
                </a:lnTo>
                <a:lnTo>
                  <a:pt x="8763453" y="5042472"/>
                </a:lnTo>
                <a:lnTo>
                  <a:pt x="8767145" y="5036469"/>
                </a:lnTo>
                <a:lnTo>
                  <a:pt x="8761126" y="5036950"/>
                </a:lnTo>
                <a:cubicBezTo>
                  <a:pt x="8753871" y="5036950"/>
                  <a:pt x="8745811" y="5038562"/>
                  <a:pt x="8736138" y="5048234"/>
                </a:cubicBezTo>
                <a:cubicBezTo>
                  <a:pt x="8730764" y="5061130"/>
                  <a:pt x="8724316" y="5086922"/>
                  <a:pt x="8736138" y="5093370"/>
                </a:cubicBezTo>
                <a:cubicBezTo>
                  <a:pt x="8755483" y="5106266"/>
                  <a:pt x="8781276" y="5080474"/>
                  <a:pt x="8794173" y="5074026"/>
                </a:cubicBezTo>
                <a:cubicBezTo>
                  <a:pt x="8813518" y="5054682"/>
                  <a:pt x="8832863" y="5054682"/>
                  <a:pt x="8852208" y="5054682"/>
                </a:cubicBezTo>
                <a:cubicBezTo>
                  <a:pt x="8878002" y="5054682"/>
                  <a:pt x="8903795" y="5054682"/>
                  <a:pt x="8923140" y="5028891"/>
                </a:cubicBezTo>
                <a:cubicBezTo>
                  <a:pt x="8941411" y="5009547"/>
                  <a:pt x="8954308" y="4990203"/>
                  <a:pt x="8980101" y="4990203"/>
                </a:cubicBezTo>
                <a:cubicBezTo>
                  <a:pt x="9018791" y="4990203"/>
                  <a:pt x="9044585" y="4939694"/>
                  <a:pt x="9089723" y="4933247"/>
                </a:cubicBezTo>
                <a:cubicBezTo>
                  <a:pt x="9102620" y="4926799"/>
                  <a:pt x="9128413" y="4926799"/>
                  <a:pt x="9134862" y="4894559"/>
                </a:cubicBezTo>
                <a:cubicBezTo>
                  <a:pt x="9134862" y="4868767"/>
                  <a:pt x="9128413" y="4849424"/>
                  <a:pt x="9128413" y="4823632"/>
                </a:cubicBezTo>
                <a:cubicBezTo>
                  <a:pt x="9134862" y="4798915"/>
                  <a:pt x="9154207" y="4804288"/>
                  <a:pt x="9166029" y="4792467"/>
                </a:cubicBezTo>
                <a:cubicBezTo>
                  <a:pt x="9178926" y="4779571"/>
                  <a:pt x="9173552" y="4753780"/>
                  <a:pt x="9178926" y="4734436"/>
                </a:cubicBezTo>
                <a:cubicBezTo>
                  <a:pt x="9191822" y="4766675"/>
                  <a:pt x="9224064" y="4817184"/>
                  <a:pt x="9198271" y="4855872"/>
                </a:cubicBezTo>
                <a:cubicBezTo>
                  <a:pt x="9217616" y="4894559"/>
                  <a:pt x="9269203" y="4836528"/>
                  <a:pt x="9288548" y="4823632"/>
                </a:cubicBezTo>
                <a:cubicBezTo>
                  <a:pt x="9340135" y="4786019"/>
                  <a:pt x="9390647" y="4773123"/>
                  <a:pt x="9448682" y="4753780"/>
                </a:cubicBezTo>
                <a:cubicBezTo>
                  <a:pt x="9500269" y="4727988"/>
                  <a:pt x="9545408" y="4695748"/>
                  <a:pt x="9589471" y="4650613"/>
                </a:cubicBezTo>
                <a:cubicBezTo>
                  <a:pt x="9628162" y="4611925"/>
                  <a:pt x="9679748" y="4611925"/>
                  <a:pt x="9718439" y="4605477"/>
                </a:cubicBezTo>
                <a:cubicBezTo>
                  <a:pt x="9750680" y="4605477"/>
                  <a:pt x="9846331" y="4611925"/>
                  <a:pt x="9852780" y="4548521"/>
                </a:cubicBezTo>
                <a:cubicBezTo>
                  <a:pt x="9859228" y="4516281"/>
                  <a:pt x="9839883" y="4509833"/>
                  <a:pt x="9833435" y="4484042"/>
                </a:cubicBezTo>
                <a:cubicBezTo>
                  <a:pt x="9820538" y="4464698"/>
                  <a:pt x="9826986" y="4426011"/>
                  <a:pt x="9826986" y="4400219"/>
                </a:cubicBezTo>
                <a:cubicBezTo>
                  <a:pt x="9826986" y="4369054"/>
                  <a:pt x="9820538" y="4336814"/>
                  <a:pt x="9846331" y="4330366"/>
                </a:cubicBezTo>
                <a:cubicBezTo>
                  <a:pt x="9865676" y="4330366"/>
                  <a:pt x="9885021" y="4336814"/>
                  <a:pt x="9910815" y="4330366"/>
                </a:cubicBezTo>
                <a:cubicBezTo>
                  <a:pt x="9955953" y="4317471"/>
                  <a:pt x="9994644" y="4278783"/>
                  <a:pt x="10038707" y="4246544"/>
                </a:cubicBezTo>
                <a:cubicBezTo>
                  <a:pt x="10038707" y="4291679"/>
                  <a:pt x="10058053" y="4356158"/>
                  <a:pt x="10025811" y="4381950"/>
                </a:cubicBezTo>
                <a:cubicBezTo>
                  <a:pt x="10006466" y="4393771"/>
                  <a:pt x="9981747" y="4388398"/>
                  <a:pt x="9962402" y="4393771"/>
                </a:cubicBezTo>
                <a:cubicBezTo>
                  <a:pt x="9949505" y="4400219"/>
                  <a:pt x="9949505" y="4419563"/>
                  <a:pt x="9943057" y="4438906"/>
                </a:cubicBezTo>
                <a:cubicBezTo>
                  <a:pt x="9936608" y="4464698"/>
                  <a:pt x="9930160" y="4451802"/>
                  <a:pt x="9917263" y="4451802"/>
                </a:cubicBezTo>
                <a:cubicBezTo>
                  <a:pt x="9885021" y="4458250"/>
                  <a:pt x="9904367" y="4522729"/>
                  <a:pt x="9904367" y="4548521"/>
                </a:cubicBezTo>
                <a:cubicBezTo>
                  <a:pt x="10096743" y="4464698"/>
                  <a:pt x="10295567" y="4381950"/>
                  <a:pt x="10487943" y="4298127"/>
                </a:cubicBezTo>
                <a:cubicBezTo>
                  <a:pt x="10583594" y="4259439"/>
                  <a:pt x="10679245" y="4214304"/>
                  <a:pt x="10775970" y="4189587"/>
                </a:cubicBezTo>
                <a:cubicBezTo>
                  <a:pt x="10820034" y="4184354"/>
                  <a:pt x="10858724" y="4152114"/>
                  <a:pt x="10903863" y="4139219"/>
                </a:cubicBezTo>
                <a:cubicBezTo>
                  <a:pt x="10949002" y="4126322"/>
                  <a:pt x="10987692" y="4113427"/>
                  <a:pt x="11031756" y="4100532"/>
                </a:cubicBezTo>
                <a:cubicBezTo>
                  <a:pt x="10929656" y="4152114"/>
                  <a:pt x="10832931" y="4214304"/>
                  <a:pt x="10730832" y="4265887"/>
                </a:cubicBezTo>
                <a:cubicBezTo>
                  <a:pt x="10634106" y="4317471"/>
                  <a:pt x="10532007" y="4343262"/>
                  <a:pt x="10436357" y="4381950"/>
                </a:cubicBezTo>
                <a:cubicBezTo>
                  <a:pt x="10385844" y="4400219"/>
                  <a:pt x="10334257" y="4432458"/>
                  <a:pt x="10282671" y="4458250"/>
                </a:cubicBezTo>
                <a:cubicBezTo>
                  <a:pt x="10237532" y="4477594"/>
                  <a:pt x="10192393" y="4484042"/>
                  <a:pt x="10148330" y="4490490"/>
                </a:cubicBezTo>
                <a:cubicBezTo>
                  <a:pt x="10045156" y="4496938"/>
                  <a:pt x="9949505" y="4554969"/>
                  <a:pt x="9852780" y="4618373"/>
                </a:cubicBezTo>
                <a:cubicBezTo>
                  <a:pt x="9801193" y="4650613"/>
                  <a:pt x="9757129" y="4682852"/>
                  <a:pt x="9705542" y="4715092"/>
                </a:cubicBezTo>
                <a:cubicBezTo>
                  <a:pt x="9660403" y="4740884"/>
                  <a:pt x="9615265" y="4766675"/>
                  <a:pt x="9571201" y="4798915"/>
                </a:cubicBezTo>
                <a:cubicBezTo>
                  <a:pt x="9526062" y="4836528"/>
                  <a:pt x="9474476" y="4823632"/>
                  <a:pt x="9429337" y="4830080"/>
                </a:cubicBezTo>
                <a:cubicBezTo>
                  <a:pt x="9378825" y="4842976"/>
                  <a:pt x="9333686" y="4868767"/>
                  <a:pt x="9288548" y="4888111"/>
                </a:cubicBezTo>
                <a:cubicBezTo>
                  <a:pt x="9185374" y="4939694"/>
                  <a:pt x="9089723" y="5009547"/>
                  <a:pt x="8992998" y="5061130"/>
                </a:cubicBezTo>
                <a:cubicBezTo>
                  <a:pt x="8936037" y="5086922"/>
                  <a:pt x="8884450" y="5112713"/>
                  <a:pt x="8832863" y="5144953"/>
                </a:cubicBezTo>
                <a:cubicBezTo>
                  <a:pt x="8787725" y="5164297"/>
                  <a:pt x="8743661" y="5195462"/>
                  <a:pt x="8698522" y="5195462"/>
                </a:cubicBezTo>
                <a:cubicBezTo>
                  <a:pt x="8704971" y="5227701"/>
                  <a:pt x="8730764" y="5285733"/>
                  <a:pt x="8711419" y="5324420"/>
                </a:cubicBezTo>
                <a:cubicBezTo>
                  <a:pt x="8698522" y="5343764"/>
                  <a:pt x="8672729" y="5337316"/>
                  <a:pt x="8653384" y="5343764"/>
                </a:cubicBezTo>
                <a:cubicBezTo>
                  <a:pt x="8627590" y="5356660"/>
                  <a:pt x="8595349" y="5369555"/>
                  <a:pt x="8569555" y="5388899"/>
                </a:cubicBezTo>
                <a:cubicBezTo>
                  <a:pt x="8550210" y="5408243"/>
                  <a:pt x="8530865" y="5432960"/>
                  <a:pt x="8506146" y="5445856"/>
                </a:cubicBezTo>
                <a:cubicBezTo>
                  <a:pt x="8441663" y="5478095"/>
                  <a:pt x="8377179" y="5503887"/>
                  <a:pt x="8313770" y="5549022"/>
                </a:cubicBezTo>
                <a:cubicBezTo>
                  <a:pt x="8255734" y="5587710"/>
                  <a:pt x="8197700" y="5638219"/>
                  <a:pt x="8139664" y="5683354"/>
                </a:cubicBezTo>
                <a:cubicBezTo>
                  <a:pt x="8229942" y="5709146"/>
                  <a:pt x="8313770" y="5651114"/>
                  <a:pt x="8396524" y="5605979"/>
                </a:cubicBezTo>
                <a:cubicBezTo>
                  <a:pt x="8415869" y="5594158"/>
                  <a:pt x="8461008" y="5594158"/>
                  <a:pt x="8467456" y="5549022"/>
                </a:cubicBezTo>
                <a:cubicBezTo>
                  <a:pt x="8473904" y="5503887"/>
                  <a:pt x="8473904" y="5471647"/>
                  <a:pt x="8506146" y="5484543"/>
                </a:cubicBezTo>
                <a:cubicBezTo>
                  <a:pt x="8499698" y="5490991"/>
                  <a:pt x="8493249" y="5503887"/>
                  <a:pt x="8486801" y="5516783"/>
                </a:cubicBezTo>
                <a:cubicBezTo>
                  <a:pt x="8506146" y="5510335"/>
                  <a:pt x="8525491" y="5510335"/>
                  <a:pt x="8538388" y="5510335"/>
                </a:cubicBezTo>
                <a:cubicBezTo>
                  <a:pt x="8525491" y="5452304"/>
                  <a:pt x="8557733" y="5432960"/>
                  <a:pt x="8582452" y="5458752"/>
                </a:cubicBezTo>
                <a:cubicBezTo>
                  <a:pt x="8582452" y="5458752"/>
                  <a:pt x="8576003" y="5465199"/>
                  <a:pt x="8576003" y="5471647"/>
                </a:cubicBezTo>
                <a:cubicBezTo>
                  <a:pt x="8576003" y="5478095"/>
                  <a:pt x="8582452" y="5484543"/>
                  <a:pt x="8582452" y="5490991"/>
                </a:cubicBezTo>
                <a:cubicBezTo>
                  <a:pt x="8601797" y="5426512"/>
                  <a:pt x="8659832" y="5432960"/>
                  <a:pt x="8692074" y="5426512"/>
                </a:cubicBezTo>
                <a:cubicBezTo>
                  <a:pt x="8749035" y="5400720"/>
                  <a:pt x="8807070" y="5369555"/>
                  <a:pt x="8865105" y="5343764"/>
                </a:cubicBezTo>
                <a:cubicBezTo>
                  <a:pt x="8973653" y="5292180"/>
                  <a:pt x="9083275" y="5221253"/>
                  <a:pt x="9191822" y="5170745"/>
                </a:cubicBezTo>
                <a:cubicBezTo>
                  <a:pt x="9307893" y="5119161"/>
                  <a:pt x="9422889" y="5061130"/>
                  <a:pt x="9538959" y="4990203"/>
                </a:cubicBezTo>
                <a:cubicBezTo>
                  <a:pt x="9589471" y="4965486"/>
                  <a:pt x="9634610" y="4907455"/>
                  <a:pt x="9686197" y="4894559"/>
                </a:cubicBezTo>
                <a:cubicBezTo>
                  <a:pt x="9705542" y="4888111"/>
                  <a:pt x="9724887" y="4894559"/>
                  <a:pt x="9744232" y="4894559"/>
                </a:cubicBezTo>
                <a:cubicBezTo>
                  <a:pt x="9757129" y="4888111"/>
                  <a:pt x="9750680" y="4836528"/>
                  <a:pt x="9750680" y="4823632"/>
                </a:cubicBezTo>
                <a:cubicBezTo>
                  <a:pt x="9666852" y="4862319"/>
                  <a:pt x="9584098" y="4913903"/>
                  <a:pt x="9500269" y="4946142"/>
                </a:cubicBezTo>
                <a:cubicBezTo>
                  <a:pt x="9461579" y="4965486"/>
                  <a:pt x="9429337" y="4978382"/>
                  <a:pt x="9390647" y="4997726"/>
                </a:cubicBezTo>
                <a:cubicBezTo>
                  <a:pt x="9359480" y="5009547"/>
                  <a:pt x="9364853" y="5048234"/>
                  <a:pt x="9346583" y="5067578"/>
                </a:cubicBezTo>
                <a:cubicBezTo>
                  <a:pt x="9327238" y="5086922"/>
                  <a:pt x="9301444" y="5080474"/>
                  <a:pt x="9275651" y="5080474"/>
                </a:cubicBezTo>
                <a:cubicBezTo>
                  <a:pt x="9230512" y="5080474"/>
                  <a:pt x="9191822" y="5106266"/>
                  <a:pt x="9147758" y="5125609"/>
                </a:cubicBezTo>
                <a:cubicBezTo>
                  <a:pt x="9070378" y="5164297"/>
                  <a:pt x="8992998" y="5209432"/>
                  <a:pt x="8916692" y="5195462"/>
                </a:cubicBezTo>
                <a:cubicBezTo>
                  <a:pt x="8929589" y="5144953"/>
                  <a:pt x="8980101" y="5132057"/>
                  <a:pt x="9005894" y="5119161"/>
                </a:cubicBezTo>
                <a:cubicBezTo>
                  <a:pt x="9051033" y="5099818"/>
                  <a:pt x="9096172" y="5067578"/>
                  <a:pt x="9134862" y="5041786"/>
                </a:cubicBezTo>
                <a:cubicBezTo>
                  <a:pt x="9243409" y="4978382"/>
                  <a:pt x="9359480" y="4926799"/>
                  <a:pt x="9468027" y="4875215"/>
                </a:cubicBezTo>
                <a:cubicBezTo>
                  <a:pt x="9584098" y="4823632"/>
                  <a:pt x="9692645" y="4773123"/>
                  <a:pt x="9807641" y="4721540"/>
                </a:cubicBezTo>
                <a:cubicBezTo>
                  <a:pt x="9910815" y="4676405"/>
                  <a:pt x="10019362" y="4599030"/>
                  <a:pt x="10128985" y="4580760"/>
                </a:cubicBezTo>
                <a:cubicBezTo>
                  <a:pt x="10128985" y="4663509"/>
                  <a:pt x="10090294" y="4624821"/>
                  <a:pt x="10058053" y="4663509"/>
                </a:cubicBezTo>
                <a:cubicBezTo>
                  <a:pt x="10025811" y="4695748"/>
                  <a:pt x="9987121" y="4702196"/>
                  <a:pt x="9955953" y="4715092"/>
                </a:cubicBezTo>
                <a:cubicBezTo>
                  <a:pt x="9917263" y="4727988"/>
                  <a:pt x="9885021" y="4740884"/>
                  <a:pt x="9852780" y="4760227"/>
                </a:cubicBezTo>
                <a:cubicBezTo>
                  <a:pt x="9833435" y="4766675"/>
                  <a:pt x="9776474" y="4779571"/>
                  <a:pt x="9770026" y="4823632"/>
                </a:cubicBezTo>
                <a:cubicBezTo>
                  <a:pt x="9770026" y="4849424"/>
                  <a:pt x="9763577" y="4888111"/>
                  <a:pt x="9789371" y="4894559"/>
                </a:cubicBezTo>
                <a:cubicBezTo>
                  <a:pt x="9814089" y="4894559"/>
                  <a:pt x="9820538" y="4888111"/>
                  <a:pt x="9826986" y="4849424"/>
                </a:cubicBezTo>
                <a:cubicBezTo>
                  <a:pt x="9826986" y="4817184"/>
                  <a:pt x="9852780" y="4817184"/>
                  <a:pt x="9865676" y="4842976"/>
                </a:cubicBezTo>
                <a:lnTo>
                  <a:pt x="9867618" y="4830031"/>
                </a:lnTo>
                <a:lnTo>
                  <a:pt x="9867175" y="4826849"/>
                </a:lnTo>
                <a:lnTo>
                  <a:pt x="9866965" y="4819327"/>
                </a:lnTo>
                <a:lnTo>
                  <a:pt x="9865676" y="4810736"/>
                </a:lnTo>
                <a:cubicBezTo>
                  <a:pt x="9891470" y="4804288"/>
                  <a:pt x="9930160" y="4823632"/>
                  <a:pt x="9949505" y="4786019"/>
                </a:cubicBezTo>
                <a:cubicBezTo>
                  <a:pt x="9962402" y="4753780"/>
                  <a:pt x="9968850" y="4740884"/>
                  <a:pt x="9994644" y="4760227"/>
                </a:cubicBezTo>
                <a:cubicBezTo>
                  <a:pt x="10045156" y="4798915"/>
                  <a:pt x="9981747" y="4849424"/>
                  <a:pt x="9955953" y="4868767"/>
                </a:cubicBezTo>
                <a:cubicBezTo>
                  <a:pt x="9981747" y="4888111"/>
                  <a:pt x="10000017" y="4901007"/>
                  <a:pt x="10025811" y="4920351"/>
                </a:cubicBezTo>
                <a:cubicBezTo>
                  <a:pt x="9981747" y="4984830"/>
                  <a:pt x="9923712" y="4990203"/>
                  <a:pt x="9865676" y="5015995"/>
                </a:cubicBezTo>
                <a:cubicBezTo>
                  <a:pt x="9801193" y="5054682"/>
                  <a:pt x="9737784" y="5080474"/>
                  <a:pt x="9666852" y="5106266"/>
                </a:cubicBezTo>
                <a:cubicBezTo>
                  <a:pt x="9628162" y="5125609"/>
                  <a:pt x="9589471" y="5138505"/>
                  <a:pt x="9558304" y="5151401"/>
                </a:cubicBezTo>
                <a:cubicBezTo>
                  <a:pt x="9526062" y="5164297"/>
                  <a:pt x="9500269" y="5177193"/>
                  <a:pt x="9474476" y="5157849"/>
                </a:cubicBezTo>
                <a:lnTo>
                  <a:pt x="9472484" y="5156878"/>
                </a:lnTo>
                <a:lnTo>
                  <a:pt x="9476907" y="5170517"/>
                </a:lnTo>
                <a:cubicBezTo>
                  <a:pt x="9475410" y="5174530"/>
                  <a:pt x="9470920" y="5174530"/>
                  <a:pt x="9464932" y="5164898"/>
                </a:cubicBezTo>
                <a:cubicBezTo>
                  <a:pt x="9464932" y="5161687"/>
                  <a:pt x="9466429" y="5158476"/>
                  <a:pt x="9467926" y="5156068"/>
                </a:cubicBezTo>
                <a:lnTo>
                  <a:pt x="9468697" y="5155034"/>
                </a:lnTo>
                <a:lnTo>
                  <a:pt x="9443040" y="5142535"/>
                </a:lnTo>
                <a:cubicBezTo>
                  <a:pt x="9432561" y="5140117"/>
                  <a:pt x="9422889" y="5141729"/>
                  <a:pt x="9416440" y="5151401"/>
                </a:cubicBezTo>
                <a:cubicBezTo>
                  <a:pt x="9403544" y="5157849"/>
                  <a:pt x="9378825" y="5170745"/>
                  <a:pt x="9378825" y="5195462"/>
                </a:cubicBezTo>
                <a:cubicBezTo>
                  <a:pt x="9403544" y="5183641"/>
                  <a:pt x="9442234" y="5138505"/>
                  <a:pt x="9468027" y="5183641"/>
                </a:cubicBezTo>
                <a:cubicBezTo>
                  <a:pt x="9384198" y="5240597"/>
                  <a:pt x="9301444" y="5292180"/>
                  <a:pt x="9211167" y="5343764"/>
                </a:cubicBezTo>
                <a:cubicBezTo>
                  <a:pt x="9173552" y="5363108"/>
                  <a:pt x="9141310" y="5376003"/>
                  <a:pt x="9102620" y="5400720"/>
                </a:cubicBezTo>
                <a:cubicBezTo>
                  <a:pt x="9089723" y="5408243"/>
                  <a:pt x="9070378" y="5420064"/>
                  <a:pt x="9057481" y="5414691"/>
                </a:cubicBezTo>
                <a:cubicBezTo>
                  <a:pt x="9051033" y="5414691"/>
                  <a:pt x="9038136" y="5388899"/>
                  <a:pt x="9025240" y="5395347"/>
                </a:cubicBezTo>
                <a:cubicBezTo>
                  <a:pt x="9025240" y="5396690"/>
                  <a:pt x="9026449" y="5400519"/>
                  <a:pt x="9027860" y="5405607"/>
                </a:cubicBezTo>
                <a:lnTo>
                  <a:pt x="9029904" y="5415120"/>
                </a:lnTo>
                <a:lnTo>
                  <a:pt x="9037858" y="5406503"/>
                </a:lnTo>
                <a:cubicBezTo>
                  <a:pt x="9040852" y="5406503"/>
                  <a:pt x="9043846" y="5409746"/>
                  <a:pt x="9046839" y="5416233"/>
                </a:cubicBezTo>
                <a:lnTo>
                  <a:pt x="9030144" y="5416233"/>
                </a:lnTo>
                <a:lnTo>
                  <a:pt x="9031689" y="5423422"/>
                </a:lnTo>
                <a:cubicBezTo>
                  <a:pt x="9033301" y="5436184"/>
                  <a:pt x="9031688" y="5449080"/>
                  <a:pt x="9018791" y="5452304"/>
                </a:cubicBezTo>
                <a:cubicBezTo>
                  <a:pt x="9005894" y="5452304"/>
                  <a:pt x="8986549" y="5452304"/>
                  <a:pt x="8968279" y="5439408"/>
                </a:cubicBezTo>
                <a:cubicBezTo>
                  <a:pt x="8954308" y="5432960"/>
                  <a:pt x="8941411" y="5426512"/>
                  <a:pt x="8929589" y="5426512"/>
                </a:cubicBezTo>
                <a:cubicBezTo>
                  <a:pt x="8916692" y="5432960"/>
                  <a:pt x="8916692" y="5452304"/>
                  <a:pt x="8903795" y="5458752"/>
                </a:cubicBezTo>
                <a:cubicBezTo>
                  <a:pt x="8890899" y="5471647"/>
                  <a:pt x="8871553" y="5445856"/>
                  <a:pt x="8884450" y="5490991"/>
                </a:cubicBezTo>
                <a:cubicBezTo>
                  <a:pt x="8730764" y="5594158"/>
                  <a:pt x="8582452" y="5715594"/>
                  <a:pt x="8415869" y="5741385"/>
                </a:cubicBezTo>
                <a:cubicBezTo>
                  <a:pt x="8325592" y="5754281"/>
                  <a:pt x="8249286" y="5805864"/>
                  <a:pt x="8171906" y="5856373"/>
                </a:cubicBezTo>
                <a:cubicBezTo>
                  <a:pt x="8089152" y="5907956"/>
                  <a:pt x="8005323" y="5959540"/>
                  <a:pt x="7922569" y="6011123"/>
                </a:cubicBezTo>
                <a:cubicBezTo>
                  <a:pt x="7947288" y="6024019"/>
                  <a:pt x="7979530" y="6042288"/>
                  <a:pt x="8005323" y="6030467"/>
                </a:cubicBezTo>
                <a:cubicBezTo>
                  <a:pt x="8024668" y="6030467"/>
                  <a:pt x="8044014" y="6011123"/>
                  <a:pt x="8056910" y="6042288"/>
                </a:cubicBezTo>
                <a:lnTo>
                  <a:pt x="8058033" y="6038764"/>
                </a:lnTo>
                <a:lnTo>
                  <a:pt x="8054135" y="6026397"/>
                </a:lnTo>
                <a:lnTo>
                  <a:pt x="8057813" y="6014107"/>
                </a:lnTo>
                <a:lnTo>
                  <a:pt x="8056910" y="6011123"/>
                </a:lnTo>
                <a:cubicBezTo>
                  <a:pt x="8108497" y="5959540"/>
                  <a:pt x="8165458" y="5946644"/>
                  <a:pt x="8223493" y="5914404"/>
                </a:cubicBezTo>
                <a:cubicBezTo>
                  <a:pt x="8281528" y="5888613"/>
                  <a:pt x="8333115" y="5849925"/>
                  <a:pt x="8390076" y="5830581"/>
                </a:cubicBezTo>
                <a:cubicBezTo>
                  <a:pt x="8506146" y="5792969"/>
                  <a:pt x="8601797" y="5689802"/>
                  <a:pt x="8711419" y="5638219"/>
                </a:cubicBezTo>
                <a:cubicBezTo>
                  <a:pt x="8743661" y="5625323"/>
                  <a:pt x="8774828" y="5605979"/>
                  <a:pt x="8807070" y="5600606"/>
                </a:cubicBezTo>
                <a:lnTo>
                  <a:pt x="8824041" y="5601471"/>
                </a:lnTo>
                <a:lnTo>
                  <a:pt x="8820327" y="5593734"/>
                </a:lnTo>
                <a:cubicBezTo>
                  <a:pt x="8832302" y="5573893"/>
                  <a:pt x="8826314" y="5587120"/>
                  <a:pt x="8838289" y="5593734"/>
                </a:cubicBezTo>
                <a:lnTo>
                  <a:pt x="8833196" y="5601939"/>
                </a:lnTo>
                <a:lnTo>
                  <a:pt x="8846567" y="5602621"/>
                </a:lnTo>
                <a:cubicBezTo>
                  <a:pt x="8860269" y="5603292"/>
                  <a:pt x="8874778" y="5603292"/>
                  <a:pt x="8890899" y="5600606"/>
                </a:cubicBezTo>
                <a:cubicBezTo>
                  <a:pt x="8948934" y="5581262"/>
                  <a:pt x="9012343" y="5542574"/>
                  <a:pt x="9070378" y="5510335"/>
                </a:cubicBezTo>
                <a:cubicBezTo>
                  <a:pt x="9128413" y="5471647"/>
                  <a:pt x="9185374" y="5432960"/>
                  <a:pt x="9249858" y="5395347"/>
                </a:cubicBezTo>
                <a:cubicBezTo>
                  <a:pt x="9275651" y="5376003"/>
                  <a:pt x="9301444" y="5356660"/>
                  <a:pt x="9327238" y="5343764"/>
                </a:cubicBezTo>
                <a:cubicBezTo>
                  <a:pt x="9353031" y="5330868"/>
                  <a:pt x="9371302" y="5356660"/>
                  <a:pt x="9384198" y="5382451"/>
                </a:cubicBezTo>
                <a:cubicBezTo>
                  <a:pt x="9371302" y="5400720"/>
                  <a:pt x="9359480" y="5426512"/>
                  <a:pt x="9340135" y="5432960"/>
                </a:cubicBezTo>
                <a:cubicBezTo>
                  <a:pt x="9314341" y="5445856"/>
                  <a:pt x="9294996" y="5458752"/>
                  <a:pt x="9269203" y="5471647"/>
                </a:cubicBezTo>
                <a:cubicBezTo>
                  <a:pt x="9217616" y="5497439"/>
                  <a:pt x="9159580" y="5523231"/>
                  <a:pt x="9109068" y="5549022"/>
                </a:cubicBezTo>
                <a:cubicBezTo>
                  <a:pt x="8999446" y="5605979"/>
                  <a:pt x="8897347" y="5657562"/>
                  <a:pt x="8794173" y="5709146"/>
                </a:cubicBezTo>
                <a:cubicBezTo>
                  <a:pt x="8685626" y="5760729"/>
                  <a:pt x="8582452" y="5818760"/>
                  <a:pt x="8473904" y="5869269"/>
                </a:cubicBezTo>
                <a:cubicBezTo>
                  <a:pt x="8422317" y="5901508"/>
                  <a:pt x="8364282" y="5927300"/>
                  <a:pt x="8313770" y="5959540"/>
                </a:cubicBezTo>
                <a:cubicBezTo>
                  <a:pt x="8268632" y="5985331"/>
                  <a:pt x="8217044" y="6024019"/>
                  <a:pt x="8171906" y="6042288"/>
                </a:cubicBezTo>
                <a:cubicBezTo>
                  <a:pt x="8147187" y="6048736"/>
                  <a:pt x="8114946" y="6035840"/>
                  <a:pt x="8102048" y="6061632"/>
                </a:cubicBezTo>
                <a:cubicBezTo>
                  <a:pt x="8082704" y="6087423"/>
                  <a:pt x="8076255" y="6087423"/>
                  <a:pt x="8056910" y="6087423"/>
                </a:cubicBezTo>
                <a:cubicBezTo>
                  <a:pt x="8011772" y="6080975"/>
                  <a:pt x="7973082" y="6132559"/>
                  <a:pt x="7934391" y="6158350"/>
                </a:cubicBezTo>
                <a:cubicBezTo>
                  <a:pt x="7838740" y="6216382"/>
                  <a:pt x="7742015" y="6253994"/>
                  <a:pt x="7646364" y="6305578"/>
                </a:cubicBezTo>
                <a:cubicBezTo>
                  <a:pt x="7549639" y="6357161"/>
                  <a:pt x="7453988" y="6408744"/>
                  <a:pt x="7350814" y="6446357"/>
                </a:cubicBezTo>
                <a:cubicBezTo>
                  <a:pt x="7325021" y="6459253"/>
                  <a:pt x="7300302" y="6465701"/>
                  <a:pt x="7280957" y="6478597"/>
                </a:cubicBezTo>
                <a:cubicBezTo>
                  <a:pt x="7261612" y="6491493"/>
                  <a:pt x="7248715" y="6517284"/>
                  <a:pt x="7229370" y="6523732"/>
                </a:cubicBezTo>
                <a:cubicBezTo>
                  <a:pt x="7210025" y="6530180"/>
                  <a:pt x="7190680" y="6549524"/>
                  <a:pt x="7171335" y="6555972"/>
                </a:cubicBezTo>
                <a:cubicBezTo>
                  <a:pt x="7145542" y="6562420"/>
                  <a:pt x="7126196" y="6568868"/>
                  <a:pt x="7101478" y="6575316"/>
                </a:cubicBezTo>
                <a:cubicBezTo>
                  <a:pt x="7151990" y="6601107"/>
                  <a:pt x="7203576" y="6562420"/>
                  <a:pt x="7248715" y="6530180"/>
                </a:cubicBezTo>
                <a:cubicBezTo>
                  <a:pt x="7300302" y="6491493"/>
                  <a:pt x="7357262" y="6478597"/>
                  <a:pt x="7408850" y="6452805"/>
                </a:cubicBezTo>
                <a:cubicBezTo>
                  <a:pt x="7460436" y="6427013"/>
                  <a:pt x="7517397" y="6402296"/>
                  <a:pt x="7568984" y="6370057"/>
                </a:cubicBezTo>
                <a:cubicBezTo>
                  <a:pt x="7594778" y="6357161"/>
                  <a:pt x="7620571" y="6344265"/>
                  <a:pt x="7646364" y="6331369"/>
                </a:cubicBezTo>
                <a:cubicBezTo>
                  <a:pt x="7672158" y="6318474"/>
                  <a:pt x="7691503" y="6292682"/>
                  <a:pt x="7717296" y="6279786"/>
                </a:cubicBezTo>
                <a:cubicBezTo>
                  <a:pt x="7767808" y="6247547"/>
                  <a:pt x="7819396" y="6235725"/>
                  <a:pt x="7870982" y="6209934"/>
                </a:cubicBezTo>
                <a:cubicBezTo>
                  <a:pt x="7927943" y="6177694"/>
                  <a:pt x="7979530" y="6145455"/>
                  <a:pt x="8037565" y="6119663"/>
                </a:cubicBezTo>
                <a:cubicBezTo>
                  <a:pt x="8089152" y="6106767"/>
                  <a:pt x="8133216" y="6087423"/>
                  <a:pt x="8184802" y="6048736"/>
                </a:cubicBezTo>
                <a:cubicBezTo>
                  <a:pt x="8223493" y="6016496"/>
                  <a:pt x="8275080" y="6030467"/>
                  <a:pt x="8325592" y="5998227"/>
                </a:cubicBezTo>
                <a:cubicBezTo>
                  <a:pt x="8344937" y="5985331"/>
                  <a:pt x="8364282" y="5959540"/>
                  <a:pt x="8390076" y="5946644"/>
                </a:cubicBezTo>
                <a:cubicBezTo>
                  <a:pt x="8415869" y="5933748"/>
                  <a:pt x="8441663" y="5920852"/>
                  <a:pt x="8467456" y="5907956"/>
                </a:cubicBezTo>
                <a:cubicBezTo>
                  <a:pt x="8525491" y="5882165"/>
                  <a:pt x="8582452" y="5849925"/>
                  <a:pt x="8640487" y="5825208"/>
                </a:cubicBezTo>
                <a:cubicBezTo>
                  <a:pt x="8755483" y="5767177"/>
                  <a:pt x="8878002" y="5715594"/>
                  <a:pt x="8992998" y="5664010"/>
                </a:cubicBezTo>
                <a:cubicBezTo>
                  <a:pt x="9109068" y="5605979"/>
                  <a:pt x="9230512" y="5549022"/>
                  <a:pt x="9346583" y="5490991"/>
                </a:cubicBezTo>
                <a:cubicBezTo>
                  <a:pt x="9397095" y="5465199"/>
                  <a:pt x="9448682" y="5445856"/>
                  <a:pt x="9506717" y="5414691"/>
                </a:cubicBezTo>
                <a:cubicBezTo>
                  <a:pt x="9519614" y="5400720"/>
                  <a:pt x="9571201" y="5356660"/>
                  <a:pt x="9584098" y="5395347"/>
                </a:cubicBezTo>
                <a:cubicBezTo>
                  <a:pt x="9384198" y="5523231"/>
                  <a:pt x="9173552" y="5619949"/>
                  <a:pt x="8968279" y="5728489"/>
                </a:cubicBezTo>
                <a:cubicBezTo>
                  <a:pt x="8755483" y="5837029"/>
                  <a:pt x="8538388" y="5953092"/>
                  <a:pt x="8325592" y="6061632"/>
                </a:cubicBezTo>
                <a:cubicBezTo>
                  <a:pt x="8114946" y="6171246"/>
                  <a:pt x="7896776" y="6279786"/>
                  <a:pt x="7685054" y="6395849"/>
                </a:cubicBezTo>
                <a:cubicBezTo>
                  <a:pt x="7575432" y="6446357"/>
                  <a:pt x="7466885" y="6504388"/>
                  <a:pt x="7363711" y="6555972"/>
                </a:cubicBezTo>
                <a:cubicBezTo>
                  <a:pt x="7312124" y="6588211"/>
                  <a:pt x="7261612" y="6614003"/>
                  <a:pt x="7203576" y="6638720"/>
                </a:cubicBezTo>
                <a:cubicBezTo>
                  <a:pt x="7171335" y="6658064"/>
                  <a:pt x="7119748" y="6670960"/>
                  <a:pt x="7095029" y="6716095"/>
                </a:cubicBezTo>
                <a:cubicBezTo>
                  <a:pt x="7101478" y="6728991"/>
                  <a:pt x="7106851" y="6735439"/>
                  <a:pt x="7113300" y="6748335"/>
                </a:cubicBezTo>
                <a:cubicBezTo>
                  <a:pt x="7104165" y="6751558"/>
                  <a:pt x="7096373" y="6753170"/>
                  <a:pt x="7088447" y="6754782"/>
                </a:cubicBezTo>
                <a:lnTo>
                  <a:pt x="7064365" y="6760834"/>
                </a:lnTo>
                <a:lnTo>
                  <a:pt x="7065628" y="6762189"/>
                </a:lnTo>
                <a:cubicBezTo>
                  <a:pt x="7065628" y="6768610"/>
                  <a:pt x="7059641" y="6775031"/>
                  <a:pt x="7059641" y="6781452"/>
                </a:cubicBezTo>
                <a:cubicBezTo>
                  <a:pt x="7059641" y="6775031"/>
                  <a:pt x="7053653" y="6768610"/>
                  <a:pt x="7047666" y="6762189"/>
                </a:cubicBezTo>
                <a:cubicBezTo>
                  <a:pt x="7050660" y="6755767"/>
                  <a:pt x="7053654" y="6752557"/>
                  <a:pt x="7056647" y="6752557"/>
                </a:cubicBezTo>
                <a:lnTo>
                  <a:pt x="7062228" y="6758542"/>
                </a:lnTo>
                <a:lnTo>
                  <a:pt x="7058758" y="6741887"/>
                </a:lnTo>
                <a:cubicBezTo>
                  <a:pt x="7059564" y="6735439"/>
                  <a:pt x="7062788" y="6728991"/>
                  <a:pt x="7069236" y="6722543"/>
                </a:cubicBezTo>
                <a:cubicBezTo>
                  <a:pt x="6966062" y="6696751"/>
                  <a:pt x="6863963" y="6774126"/>
                  <a:pt x="6793031" y="6889114"/>
                </a:cubicBezTo>
                <a:cubicBezTo>
                  <a:pt x="6773686" y="6843979"/>
                  <a:pt x="6741444" y="6863322"/>
                  <a:pt x="6722098" y="6882666"/>
                </a:cubicBezTo>
                <a:cubicBezTo>
                  <a:pt x="6690932" y="6902010"/>
                  <a:pt x="6652242" y="6914906"/>
                  <a:pt x="6620000" y="6934249"/>
                </a:cubicBezTo>
                <a:cubicBezTo>
                  <a:pt x="6549574" y="6966489"/>
                  <a:pt x="6473264" y="7005177"/>
                  <a:pt x="6402329" y="7042789"/>
                </a:cubicBezTo>
                <a:cubicBezTo>
                  <a:pt x="6363638" y="7062133"/>
                  <a:pt x="6324944" y="7081477"/>
                  <a:pt x="6286253" y="7094373"/>
                </a:cubicBezTo>
                <a:cubicBezTo>
                  <a:pt x="6248635" y="7113716"/>
                  <a:pt x="6209943" y="7107269"/>
                  <a:pt x="6177699" y="7126612"/>
                </a:cubicBezTo>
                <a:cubicBezTo>
                  <a:pt x="6151905" y="7145956"/>
                  <a:pt x="6126108" y="7178196"/>
                  <a:pt x="6093865" y="7191091"/>
                </a:cubicBezTo>
                <a:cubicBezTo>
                  <a:pt x="6062697" y="7203987"/>
                  <a:pt x="6030453" y="7210435"/>
                  <a:pt x="6004659" y="7216883"/>
                </a:cubicBezTo>
                <a:cubicBezTo>
                  <a:pt x="5850963" y="7254496"/>
                  <a:pt x="5696190" y="7318975"/>
                  <a:pt x="5548951" y="7377006"/>
                </a:cubicBezTo>
                <a:cubicBezTo>
                  <a:pt x="5465116" y="7409246"/>
                  <a:pt x="5388806" y="7435038"/>
                  <a:pt x="5304974" y="7466202"/>
                </a:cubicBezTo>
                <a:cubicBezTo>
                  <a:pt x="5266284" y="7479098"/>
                  <a:pt x="5228668" y="7498442"/>
                  <a:pt x="5189971" y="7498442"/>
                </a:cubicBezTo>
                <a:cubicBezTo>
                  <a:pt x="5170628" y="7498442"/>
                  <a:pt x="5151276" y="7491994"/>
                  <a:pt x="5151276" y="7530682"/>
                </a:cubicBezTo>
                <a:cubicBezTo>
                  <a:pt x="5177074" y="7530682"/>
                  <a:pt x="5209321" y="7537130"/>
                  <a:pt x="5235115" y="7517786"/>
                </a:cubicBezTo>
                <a:cubicBezTo>
                  <a:pt x="5259834" y="7504890"/>
                  <a:pt x="5279178" y="7491994"/>
                  <a:pt x="5304974" y="7485546"/>
                </a:cubicBezTo>
                <a:cubicBezTo>
                  <a:pt x="5369461" y="7459755"/>
                  <a:pt x="5427499" y="7447933"/>
                  <a:pt x="5490908" y="7428590"/>
                </a:cubicBezTo>
                <a:cubicBezTo>
                  <a:pt x="5619886" y="7383454"/>
                  <a:pt x="5754231" y="7344767"/>
                  <a:pt x="5882127" y="7299631"/>
                </a:cubicBezTo>
                <a:cubicBezTo>
                  <a:pt x="6011105" y="7254496"/>
                  <a:pt x="6145455" y="7210435"/>
                  <a:pt x="6274431" y="7165300"/>
                </a:cubicBezTo>
                <a:cubicBezTo>
                  <a:pt x="6337843" y="7139508"/>
                  <a:pt x="6402329" y="7120164"/>
                  <a:pt x="6466814" y="7094373"/>
                </a:cubicBezTo>
                <a:cubicBezTo>
                  <a:pt x="6523777" y="7075029"/>
                  <a:pt x="6581817" y="7042789"/>
                  <a:pt x="6639344" y="7055685"/>
                </a:cubicBezTo>
                <a:cubicBezTo>
                  <a:pt x="6613552" y="7100821"/>
                  <a:pt x="6581817" y="7107269"/>
                  <a:pt x="6543126" y="7120164"/>
                </a:cubicBezTo>
                <a:cubicBezTo>
                  <a:pt x="6510881" y="7133060"/>
                  <a:pt x="6473264" y="7152404"/>
                  <a:pt x="6434573" y="7171748"/>
                </a:cubicBezTo>
                <a:cubicBezTo>
                  <a:pt x="6357188" y="7203987"/>
                  <a:pt x="6286253" y="7242675"/>
                  <a:pt x="6209943" y="7267392"/>
                </a:cubicBezTo>
                <a:cubicBezTo>
                  <a:pt x="5959517" y="7364110"/>
                  <a:pt x="5709089" y="7441485"/>
                  <a:pt x="5453294" y="7517786"/>
                </a:cubicBezTo>
                <a:cubicBezTo>
                  <a:pt x="5202869" y="7595161"/>
                  <a:pt x="4945995" y="7671461"/>
                  <a:pt x="4695573" y="7729492"/>
                </a:cubicBezTo>
                <a:cubicBezTo>
                  <a:pt x="4182900" y="7845555"/>
                  <a:pt x="3669147" y="7915407"/>
                  <a:pt x="3150022" y="7915407"/>
                </a:cubicBezTo>
                <a:cubicBezTo>
                  <a:pt x="3187639" y="7941199"/>
                  <a:pt x="3265024" y="7941199"/>
                  <a:pt x="3265024" y="8025022"/>
                </a:cubicBezTo>
                <a:cubicBezTo>
                  <a:pt x="3239229" y="8025022"/>
                  <a:pt x="3111329" y="7979886"/>
                  <a:pt x="3111329" y="8050813"/>
                </a:cubicBezTo>
                <a:cubicBezTo>
                  <a:pt x="3368205" y="8076605"/>
                  <a:pt x="3624007" y="8088426"/>
                  <a:pt x="3874434" y="8094874"/>
                </a:cubicBezTo>
                <a:cubicBezTo>
                  <a:pt x="4118412" y="8094874"/>
                  <a:pt x="4368838" y="8081978"/>
                  <a:pt x="4612815" y="8069083"/>
                </a:cubicBezTo>
                <a:cubicBezTo>
                  <a:pt x="4663330" y="8063709"/>
                  <a:pt x="4702022" y="8044366"/>
                  <a:pt x="4753611" y="8018574"/>
                </a:cubicBezTo>
                <a:cubicBezTo>
                  <a:pt x="4798752" y="7992782"/>
                  <a:pt x="4849267" y="8025022"/>
                  <a:pt x="4887960" y="7986334"/>
                </a:cubicBezTo>
                <a:cubicBezTo>
                  <a:pt x="4933102" y="7941199"/>
                  <a:pt x="4984690" y="7960543"/>
                  <a:pt x="5029830" y="7960543"/>
                </a:cubicBezTo>
                <a:cubicBezTo>
                  <a:pt x="5086794" y="7960543"/>
                  <a:pt x="5144828" y="7941199"/>
                  <a:pt x="5202869" y="7928303"/>
                </a:cubicBezTo>
                <a:cubicBezTo>
                  <a:pt x="5453294" y="7863824"/>
                  <a:pt x="5696190" y="7787524"/>
                  <a:pt x="5940168" y="7716596"/>
                </a:cubicBezTo>
                <a:cubicBezTo>
                  <a:pt x="5940168" y="7813315"/>
                  <a:pt x="5844515" y="7806867"/>
                  <a:pt x="5805821" y="7819763"/>
                </a:cubicBezTo>
                <a:cubicBezTo>
                  <a:pt x="5728434" y="7839107"/>
                  <a:pt x="5651055" y="7858451"/>
                  <a:pt x="5581194" y="7883168"/>
                </a:cubicBezTo>
                <a:cubicBezTo>
                  <a:pt x="5427499" y="7921855"/>
                  <a:pt x="5272732" y="7966991"/>
                  <a:pt x="5125487" y="8005678"/>
                </a:cubicBezTo>
                <a:cubicBezTo>
                  <a:pt x="4818097" y="8081978"/>
                  <a:pt x="4516084" y="8146457"/>
                  <a:pt x="4208696" y="8191593"/>
                </a:cubicBezTo>
                <a:cubicBezTo>
                  <a:pt x="4239864" y="8204489"/>
                  <a:pt x="4285004" y="8198041"/>
                  <a:pt x="4297903" y="8256072"/>
                </a:cubicBezTo>
                <a:cubicBezTo>
                  <a:pt x="3765880" y="8492495"/>
                  <a:pt x="3187639" y="8396851"/>
                  <a:pt x="2642717" y="8281864"/>
                </a:cubicBezTo>
                <a:cubicBezTo>
                  <a:pt x="2392327" y="8230280"/>
                  <a:pt x="2155892" y="8120666"/>
                  <a:pt x="1918385" y="7992782"/>
                </a:cubicBezTo>
                <a:cubicBezTo>
                  <a:pt x="1795863" y="7928303"/>
                  <a:pt x="1674418" y="7863824"/>
                  <a:pt x="1552978" y="7793971"/>
                </a:cubicBezTo>
                <a:cubicBezTo>
                  <a:pt x="1527182" y="7774628"/>
                  <a:pt x="1488493" y="7735940"/>
                  <a:pt x="1456251" y="7735940"/>
                </a:cubicBezTo>
                <a:cubicBezTo>
                  <a:pt x="1436911" y="7735940"/>
                  <a:pt x="1353076" y="7697253"/>
                  <a:pt x="1321914" y="7684357"/>
                </a:cubicBezTo>
                <a:cubicBezTo>
                  <a:pt x="1296116" y="7677909"/>
                  <a:pt x="1270323" y="7666088"/>
                  <a:pt x="1238085" y="7653192"/>
                </a:cubicBezTo>
                <a:cubicBezTo>
                  <a:pt x="1180048" y="7627400"/>
                  <a:pt x="1123086" y="7582265"/>
                  <a:pt x="1065052" y="7562921"/>
                </a:cubicBezTo>
                <a:cubicBezTo>
                  <a:pt x="1007014" y="7537130"/>
                  <a:pt x="942526" y="7550025"/>
                  <a:pt x="885577" y="7562921"/>
                </a:cubicBezTo>
                <a:cubicBezTo>
                  <a:pt x="846885" y="7562921"/>
                  <a:pt x="724365" y="7614505"/>
                  <a:pt x="699644" y="7550025"/>
                </a:cubicBezTo>
                <a:cubicBezTo>
                  <a:pt x="673850" y="7498442"/>
                  <a:pt x="737259" y="7485546"/>
                  <a:pt x="756601" y="7485546"/>
                </a:cubicBezTo>
                <a:cubicBezTo>
                  <a:pt x="808191" y="7479098"/>
                  <a:pt x="859780" y="7472650"/>
                  <a:pt x="911364" y="7459755"/>
                </a:cubicBezTo>
                <a:cubicBezTo>
                  <a:pt x="937153" y="7453307"/>
                  <a:pt x="942526" y="7441485"/>
                  <a:pt x="955422" y="7409246"/>
                </a:cubicBezTo>
                <a:cubicBezTo>
                  <a:pt x="961872" y="7389902"/>
                  <a:pt x="974770" y="7377006"/>
                  <a:pt x="994116" y="7383454"/>
                </a:cubicBezTo>
                <a:cubicBezTo>
                  <a:pt x="1007014" y="7389902"/>
                  <a:pt x="1058602" y="7428590"/>
                  <a:pt x="1058602" y="7383454"/>
                </a:cubicBezTo>
                <a:cubicBezTo>
                  <a:pt x="1048929" y="7383454"/>
                  <a:pt x="1040064" y="7380633"/>
                  <a:pt x="1031594" y="7376301"/>
                </a:cubicBezTo>
                <a:lnTo>
                  <a:pt x="1023024" y="7370645"/>
                </a:lnTo>
                <a:lnTo>
                  <a:pt x="1027511" y="7385989"/>
                </a:lnTo>
                <a:cubicBezTo>
                  <a:pt x="1024515" y="7389401"/>
                  <a:pt x="1020026" y="7389401"/>
                  <a:pt x="1017781" y="7385989"/>
                </a:cubicBezTo>
                <a:lnTo>
                  <a:pt x="1020847" y="7369209"/>
                </a:lnTo>
                <a:lnTo>
                  <a:pt x="1007014" y="7360080"/>
                </a:lnTo>
                <a:cubicBezTo>
                  <a:pt x="990891" y="7347991"/>
                  <a:pt x="974770" y="7335095"/>
                  <a:pt x="955422" y="7331871"/>
                </a:cubicBezTo>
                <a:cubicBezTo>
                  <a:pt x="917812" y="7325423"/>
                  <a:pt x="879127" y="7325423"/>
                  <a:pt x="840431" y="7318975"/>
                </a:cubicBezTo>
                <a:cubicBezTo>
                  <a:pt x="808191" y="7318975"/>
                  <a:pt x="756601" y="7344767"/>
                  <a:pt x="737259" y="7299631"/>
                </a:cubicBezTo>
                <a:cubicBezTo>
                  <a:pt x="724365" y="7267392"/>
                  <a:pt x="737259" y="7223331"/>
                  <a:pt x="756601" y="7210435"/>
                </a:cubicBezTo>
                <a:cubicBezTo>
                  <a:pt x="775945" y="7191091"/>
                  <a:pt x="801741" y="7191091"/>
                  <a:pt x="827533" y="7191091"/>
                </a:cubicBezTo>
                <a:cubicBezTo>
                  <a:pt x="904916" y="7184644"/>
                  <a:pt x="981221" y="7178196"/>
                  <a:pt x="1058602" y="7178196"/>
                </a:cubicBezTo>
                <a:cubicBezTo>
                  <a:pt x="1000565" y="7133060"/>
                  <a:pt x="750154" y="6863322"/>
                  <a:pt x="731887" y="6843979"/>
                </a:cubicBezTo>
                <a:cubicBezTo>
                  <a:pt x="680297" y="6787022"/>
                  <a:pt x="628715" y="6728991"/>
                  <a:pt x="570677" y="6670960"/>
                </a:cubicBezTo>
                <a:cubicBezTo>
                  <a:pt x="468577" y="6555972"/>
                  <a:pt x="358957" y="6440984"/>
                  <a:pt x="243959" y="6376505"/>
                </a:cubicBezTo>
                <a:cubicBezTo>
                  <a:pt x="224614" y="6370057"/>
                  <a:pt x="198821" y="6350713"/>
                  <a:pt x="192374" y="6318474"/>
                </a:cubicBezTo>
                <a:cubicBezTo>
                  <a:pt x="185924" y="6286234"/>
                  <a:pt x="179477" y="6266890"/>
                  <a:pt x="160132" y="6247547"/>
                </a:cubicBezTo>
                <a:cubicBezTo>
                  <a:pt x="127890" y="6221755"/>
                  <a:pt x="90276" y="6235725"/>
                  <a:pt x="58034" y="6221755"/>
                </a:cubicBezTo>
                <a:cubicBezTo>
                  <a:pt x="83827" y="6209934"/>
                  <a:pt x="108547" y="6216382"/>
                  <a:pt x="134339" y="6197038"/>
                </a:cubicBezTo>
                <a:cubicBezTo>
                  <a:pt x="160132" y="6177694"/>
                  <a:pt x="147235" y="6139007"/>
                  <a:pt x="160132" y="6106767"/>
                </a:cubicBezTo>
                <a:cubicBezTo>
                  <a:pt x="173028" y="6074527"/>
                  <a:pt x="211718" y="6093871"/>
                  <a:pt x="224614" y="6061632"/>
                </a:cubicBezTo>
                <a:cubicBezTo>
                  <a:pt x="250409" y="6024019"/>
                  <a:pt x="205270" y="5991779"/>
                  <a:pt x="185924" y="5978883"/>
                </a:cubicBezTo>
                <a:cubicBezTo>
                  <a:pt x="243959" y="5985331"/>
                  <a:pt x="301994" y="5991779"/>
                  <a:pt x="358957" y="5998227"/>
                </a:cubicBezTo>
                <a:cubicBezTo>
                  <a:pt x="404096" y="6004675"/>
                  <a:pt x="455682" y="6030467"/>
                  <a:pt x="500825" y="5991779"/>
                </a:cubicBezTo>
                <a:cubicBezTo>
                  <a:pt x="416998" y="5895060"/>
                  <a:pt x="333164" y="5805864"/>
                  <a:pt x="243959" y="5728489"/>
                </a:cubicBezTo>
                <a:cubicBezTo>
                  <a:pt x="224614" y="5709146"/>
                  <a:pt x="205270" y="5696250"/>
                  <a:pt x="185924" y="5683354"/>
                </a:cubicBezTo>
                <a:cubicBezTo>
                  <a:pt x="173028" y="5676906"/>
                  <a:pt x="153683" y="5670458"/>
                  <a:pt x="153683" y="5651114"/>
                </a:cubicBezTo>
                <a:cubicBezTo>
                  <a:pt x="147235" y="5631771"/>
                  <a:pt x="153683" y="5613502"/>
                  <a:pt x="153683" y="5594158"/>
                </a:cubicBezTo>
                <a:cubicBezTo>
                  <a:pt x="140787" y="5594158"/>
                  <a:pt x="134339" y="5587710"/>
                  <a:pt x="121442" y="5581262"/>
                </a:cubicBezTo>
                <a:cubicBezTo>
                  <a:pt x="103172" y="5574814"/>
                  <a:pt x="83827" y="5568366"/>
                  <a:pt x="64482" y="5561918"/>
                </a:cubicBezTo>
                <a:cubicBezTo>
                  <a:pt x="38690" y="5555470"/>
                  <a:pt x="0" y="5555470"/>
                  <a:pt x="0" y="5503887"/>
                </a:cubicBezTo>
                <a:cubicBezTo>
                  <a:pt x="0" y="5452304"/>
                  <a:pt x="38690" y="5465199"/>
                  <a:pt x="58034" y="5452304"/>
                </a:cubicBezTo>
                <a:cubicBezTo>
                  <a:pt x="140787" y="5414691"/>
                  <a:pt x="269753" y="5388899"/>
                  <a:pt x="295546" y="5408243"/>
                </a:cubicBezTo>
                <a:cubicBezTo>
                  <a:pt x="326717" y="5426512"/>
                  <a:pt x="346059" y="5439408"/>
                  <a:pt x="358957" y="5458752"/>
                </a:cubicBezTo>
                <a:cubicBezTo>
                  <a:pt x="371855" y="5432960"/>
                  <a:pt x="365404" y="5376003"/>
                  <a:pt x="384754" y="5363108"/>
                </a:cubicBezTo>
                <a:cubicBezTo>
                  <a:pt x="423440" y="5350212"/>
                  <a:pt x="436339" y="5484543"/>
                  <a:pt x="397648" y="5484543"/>
                </a:cubicBezTo>
                <a:cubicBezTo>
                  <a:pt x="531991" y="5631771"/>
                  <a:pt x="706092" y="5696250"/>
                  <a:pt x="866231" y="5722041"/>
                </a:cubicBezTo>
                <a:cubicBezTo>
                  <a:pt x="866231" y="5702698"/>
                  <a:pt x="859780" y="5670458"/>
                  <a:pt x="872681" y="5657562"/>
                </a:cubicBezTo>
                <a:cubicBezTo>
                  <a:pt x="885577" y="5638219"/>
                  <a:pt x="904916" y="5644666"/>
                  <a:pt x="924259" y="5644666"/>
                </a:cubicBezTo>
                <a:cubicBezTo>
                  <a:pt x="898470" y="5613502"/>
                  <a:pt x="879127" y="5574814"/>
                  <a:pt x="846885" y="5561918"/>
                </a:cubicBezTo>
                <a:cubicBezTo>
                  <a:pt x="821085" y="5536127"/>
                  <a:pt x="795292" y="5516783"/>
                  <a:pt x="775945" y="5478095"/>
                </a:cubicBezTo>
                <a:cubicBezTo>
                  <a:pt x="756601" y="5439408"/>
                  <a:pt x="731887" y="5414691"/>
                  <a:pt x="699644" y="5400720"/>
                </a:cubicBezTo>
                <a:cubicBezTo>
                  <a:pt x="680297" y="5388899"/>
                  <a:pt x="635163" y="5382451"/>
                  <a:pt x="622265" y="5343764"/>
                </a:cubicBezTo>
                <a:cubicBezTo>
                  <a:pt x="615815" y="5305076"/>
                  <a:pt x="622265" y="5285733"/>
                  <a:pt x="590021" y="5272837"/>
                </a:cubicBezTo>
                <a:cubicBezTo>
                  <a:pt x="551335" y="5259941"/>
                  <a:pt x="519093" y="5247045"/>
                  <a:pt x="481475" y="5227701"/>
                </a:cubicBezTo>
                <a:cubicBezTo>
                  <a:pt x="410556" y="5190088"/>
                  <a:pt x="339611" y="5144953"/>
                  <a:pt x="276201" y="5099818"/>
                </a:cubicBezTo>
                <a:cubicBezTo>
                  <a:pt x="289097" y="5080474"/>
                  <a:pt x="308442" y="5067578"/>
                  <a:pt x="321342" y="5054682"/>
                </a:cubicBezTo>
                <a:cubicBezTo>
                  <a:pt x="295546" y="5041786"/>
                  <a:pt x="269753" y="5041786"/>
                  <a:pt x="250409" y="5022443"/>
                </a:cubicBezTo>
                <a:cubicBezTo>
                  <a:pt x="231062" y="5004174"/>
                  <a:pt x="237511" y="4959038"/>
                  <a:pt x="218167" y="4952590"/>
                </a:cubicBezTo>
                <a:cubicBezTo>
                  <a:pt x="166580" y="4913903"/>
                  <a:pt x="116069" y="4933247"/>
                  <a:pt x="77379" y="4849424"/>
                </a:cubicBezTo>
                <a:cubicBezTo>
                  <a:pt x="121442" y="4842976"/>
                  <a:pt x="166580" y="4823632"/>
                  <a:pt x="218167" y="4830080"/>
                </a:cubicBezTo>
                <a:cubicBezTo>
                  <a:pt x="263304" y="4842976"/>
                  <a:pt x="269753" y="4901007"/>
                  <a:pt x="308442" y="4939694"/>
                </a:cubicBezTo>
                <a:cubicBezTo>
                  <a:pt x="352508" y="4990203"/>
                  <a:pt x="429890" y="4959038"/>
                  <a:pt x="481475" y="4933247"/>
                </a:cubicBezTo>
                <a:cubicBezTo>
                  <a:pt x="526613" y="4913903"/>
                  <a:pt x="583570" y="4868767"/>
                  <a:pt x="628715" y="4901007"/>
                </a:cubicBezTo>
                <a:cubicBezTo>
                  <a:pt x="660959" y="4913903"/>
                  <a:pt x="641609" y="4868767"/>
                  <a:pt x="622265" y="4855872"/>
                </a:cubicBezTo>
                <a:cubicBezTo>
                  <a:pt x="602922" y="4849424"/>
                  <a:pt x="583570" y="4842976"/>
                  <a:pt x="557782" y="4836528"/>
                </a:cubicBezTo>
                <a:cubicBezTo>
                  <a:pt x="538440" y="4830080"/>
                  <a:pt x="513724" y="4823632"/>
                  <a:pt x="494372" y="4792467"/>
                </a:cubicBezTo>
                <a:cubicBezTo>
                  <a:pt x="481475" y="4766675"/>
                  <a:pt x="500825" y="4734436"/>
                  <a:pt x="519093" y="4727988"/>
                </a:cubicBezTo>
                <a:cubicBezTo>
                  <a:pt x="609369" y="4682852"/>
                  <a:pt x="731887" y="4817184"/>
                  <a:pt x="795292" y="4907455"/>
                </a:cubicBezTo>
                <a:cubicBezTo>
                  <a:pt x="801741" y="4888111"/>
                  <a:pt x="808191" y="4875215"/>
                  <a:pt x="821085" y="4855872"/>
                </a:cubicBezTo>
                <a:cubicBezTo>
                  <a:pt x="827533" y="4868767"/>
                  <a:pt x="833981" y="4875215"/>
                  <a:pt x="840431" y="4881663"/>
                </a:cubicBezTo>
                <a:cubicBezTo>
                  <a:pt x="859780" y="4894559"/>
                  <a:pt x="879127" y="4888111"/>
                  <a:pt x="898470" y="4907455"/>
                </a:cubicBezTo>
                <a:cubicBezTo>
                  <a:pt x="917812" y="4933247"/>
                  <a:pt x="911364" y="4978382"/>
                  <a:pt x="942526" y="4984830"/>
                </a:cubicBezTo>
                <a:cubicBezTo>
                  <a:pt x="1000565" y="4990203"/>
                  <a:pt x="1071500" y="4946142"/>
                  <a:pt x="1097292" y="4855872"/>
                </a:cubicBezTo>
                <a:cubicBezTo>
                  <a:pt x="1052150" y="4842976"/>
                  <a:pt x="1007014" y="4830080"/>
                  <a:pt x="961872" y="4830080"/>
                </a:cubicBezTo>
                <a:cubicBezTo>
                  <a:pt x="924259" y="4830080"/>
                  <a:pt x="879127" y="4836528"/>
                  <a:pt x="846885" y="4810736"/>
                </a:cubicBezTo>
                <a:cubicBezTo>
                  <a:pt x="821085" y="4792467"/>
                  <a:pt x="840431" y="4740884"/>
                  <a:pt x="808191" y="4721540"/>
                </a:cubicBezTo>
                <a:cubicBezTo>
                  <a:pt x="788844" y="4708644"/>
                  <a:pt x="769495" y="4708644"/>
                  <a:pt x="750154" y="4702196"/>
                </a:cubicBezTo>
                <a:cubicBezTo>
                  <a:pt x="712540" y="4689300"/>
                  <a:pt x="680297" y="4663509"/>
                  <a:pt x="641609" y="4644165"/>
                </a:cubicBezTo>
                <a:cubicBezTo>
                  <a:pt x="622265" y="4631269"/>
                  <a:pt x="596471" y="4618373"/>
                  <a:pt x="577123" y="4593656"/>
                </a:cubicBezTo>
                <a:cubicBezTo>
                  <a:pt x="557782" y="4554969"/>
                  <a:pt x="557782" y="4516281"/>
                  <a:pt x="526613" y="4496938"/>
                </a:cubicBezTo>
                <a:cubicBezTo>
                  <a:pt x="500825" y="4484042"/>
                  <a:pt x="475027" y="4477594"/>
                  <a:pt x="449233" y="4471146"/>
                </a:cubicBezTo>
                <a:cubicBezTo>
                  <a:pt x="507270" y="4419563"/>
                  <a:pt x="577123" y="4375502"/>
                  <a:pt x="602922" y="4272335"/>
                </a:cubicBezTo>
                <a:cubicBezTo>
                  <a:pt x="551335" y="4259439"/>
                  <a:pt x="500825" y="4240096"/>
                  <a:pt x="449233" y="4227200"/>
                </a:cubicBezTo>
                <a:cubicBezTo>
                  <a:pt x="442785" y="4227200"/>
                  <a:pt x="352508" y="4220752"/>
                  <a:pt x="358957" y="4196035"/>
                </a:cubicBezTo>
                <a:cubicBezTo>
                  <a:pt x="371855" y="4165011"/>
                  <a:pt x="442785" y="4184354"/>
                  <a:pt x="462128" y="4184354"/>
                </a:cubicBezTo>
                <a:cubicBezTo>
                  <a:pt x="468577" y="4184354"/>
                  <a:pt x="513724" y="4177906"/>
                  <a:pt x="507270" y="4158563"/>
                </a:cubicBezTo>
                <a:cubicBezTo>
                  <a:pt x="487921" y="4126322"/>
                  <a:pt x="436339" y="4126322"/>
                  <a:pt x="410556" y="4119876"/>
                </a:cubicBezTo>
                <a:cubicBezTo>
                  <a:pt x="308442" y="4106979"/>
                  <a:pt x="211718" y="4094084"/>
                  <a:pt x="108547" y="4087636"/>
                </a:cubicBezTo>
                <a:cubicBezTo>
                  <a:pt x="127890" y="3966206"/>
                  <a:pt x="231062" y="3990915"/>
                  <a:pt x="282648" y="4010258"/>
                </a:cubicBezTo>
                <a:cubicBezTo>
                  <a:pt x="346059" y="4029605"/>
                  <a:pt x="410556" y="4042499"/>
                  <a:pt x="468577" y="4023156"/>
                </a:cubicBezTo>
                <a:cubicBezTo>
                  <a:pt x="500825" y="4016708"/>
                  <a:pt x="531991" y="4010258"/>
                  <a:pt x="564229" y="3998439"/>
                </a:cubicBezTo>
                <a:cubicBezTo>
                  <a:pt x="577123" y="3998439"/>
                  <a:pt x="590021" y="3990915"/>
                  <a:pt x="609369" y="3984469"/>
                </a:cubicBezTo>
                <a:cubicBezTo>
                  <a:pt x="609369" y="3972648"/>
                  <a:pt x="615815" y="3953304"/>
                  <a:pt x="622265" y="3940409"/>
                </a:cubicBezTo>
                <a:cubicBezTo>
                  <a:pt x="538440" y="3921065"/>
                  <a:pt x="462128" y="3908169"/>
                  <a:pt x="378306" y="3888822"/>
                </a:cubicBezTo>
                <a:cubicBezTo>
                  <a:pt x="481475" y="3837243"/>
                  <a:pt x="590021" y="3863039"/>
                  <a:pt x="699644" y="3908169"/>
                </a:cubicBezTo>
                <a:cubicBezTo>
                  <a:pt x="743708" y="3927511"/>
                  <a:pt x="795292" y="3946857"/>
                  <a:pt x="846885" y="3979098"/>
                </a:cubicBezTo>
                <a:cubicBezTo>
                  <a:pt x="872681" y="3998439"/>
                  <a:pt x="898470" y="3990915"/>
                  <a:pt x="929631" y="3998439"/>
                </a:cubicBezTo>
                <a:cubicBezTo>
                  <a:pt x="948972" y="4003812"/>
                  <a:pt x="961872" y="4023156"/>
                  <a:pt x="981221" y="4029605"/>
                </a:cubicBezTo>
                <a:cubicBezTo>
                  <a:pt x="981221" y="3953706"/>
                  <a:pt x="913631" y="3977719"/>
                  <a:pt x="862946" y="3973605"/>
                </a:cubicBezTo>
                <a:lnTo>
                  <a:pt x="861166" y="3973165"/>
                </a:lnTo>
                <a:lnTo>
                  <a:pt x="861361" y="3973462"/>
                </a:lnTo>
                <a:cubicBezTo>
                  <a:pt x="854540" y="3976875"/>
                  <a:pt x="847713" y="3976875"/>
                  <a:pt x="844301" y="3973462"/>
                </a:cubicBezTo>
                <a:lnTo>
                  <a:pt x="845016" y="3969164"/>
                </a:lnTo>
                <a:lnTo>
                  <a:pt x="835225" y="3966739"/>
                </a:lnTo>
                <a:cubicBezTo>
                  <a:pt x="819005" y="3958542"/>
                  <a:pt x="808191" y="3941752"/>
                  <a:pt x="808191" y="3908169"/>
                </a:cubicBezTo>
                <a:cubicBezTo>
                  <a:pt x="833981" y="3908169"/>
                  <a:pt x="853334" y="3914616"/>
                  <a:pt x="872681" y="3901721"/>
                </a:cubicBezTo>
                <a:cubicBezTo>
                  <a:pt x="885577" y="3895275"/>
                  <a:pt x="892023" y="3882376"/>
                  <a:pt x="872681" y="3869481"/>
                </a:cubicBezTo>
                <a:cubicBezTo>
                  <a:pt x="853334" y="3856586"/>
                  <a:pt x="833981" y="3856586"/>
                  <a:pt x="814638" y="3843691"/>
                </a:cubicBezTo>
                <a:cubicBezTo>
                  <a:pt x="801741" y="3830801"/>
                  <a:pt x="788844" y="3811449"/>
                  <a:pt x="775945" y="3798554"/>
                </a:cubicBezTo>
                <a:cubicBezTo>
                  <a:pt x="846885" y="3817897"/>
                  <a:pt x="929631" y="3908169"/>
                  <a:pt x="1000565" y="3824343"/>
                </a:cubicBezTo>
                <a:cubicBezTo>
                  <a:pt x="911364" y="3767389"/>
                  <a:pt x="821085" y="3709359"/>
                  <a:pt x="737259" y="3644881"/>
                </a:cubicBezTo>
                <a:cubicBezTo>
                  <a:pt x="750154" y="3587921"/>
                  <a:pt x="814638" y="3631983"/>
                  <a:pt x="840431" y="3631983"/>
                </a:cubicBezTo>
                <a:cubicBezTo>
                  <a:pt x="840431" y="3593294"/>
                  <a:pt x="846885" y="3555685"/>
                  <a:pt x="833981" y="3516994"/>
                </a:cubicBezTo>
                <a:cubicBezTo>
                  <a:pt x="827533" y="3484756"/>
                  <a:pt x="801741" y="3465411"/>
                  <a:pt x="782393" y="3452516"/>
                </a:cubicBezTo>
                <a:cubicBezTo>
                  <a:pt x="731887" y="3407382"/>
                  <a:pt x="743708" y="3337527"/>
                  <a:pt x="731887" y="3260153"/>
                </a:cubicBezTo>
                <a:cubicBezTo>
                  <a:pt x="724365" y="3195674"/>
                  <a:pt x="680297" y="3169883"/>
                  <a:pt x="641609" y="3151613"/>
                </a:cubicBezTo>
                <a:cubicBezTo>
                  <a:pt x="583570" y="3119374"/>
                  <a:pt x="526613" y="3074240"/>
                  <a:pt x="475027" y="3029103"/>
                </a:cubicBezTo>
                <a:cubicBezTo>
                  <a:pt x="494372" y="2990416"/>
                  <a:pt x="538440" y="3022655"/>
                  <a:pt x="564229" y="3035555"/>
                </a:cubicBezTo>
                <a:cubicBezTo>
                  <a:pt x="602922" y="3048447"/>
                  <a:pt x="641609" y="3054895"/>
                  <a:pt x="680297" y="3054895"/>
                </a:cubicBezTo>
                <a:cubicBezTo>
                  <a:pt x="737259" y="3061340"/>
                  <a:pt x="814638" y="3061340"/>
                  <a:pt x="859780" y="2983968"/>
                </a:cubicBezTo>
                <a:cubicBezTo>
                  <a:pt x="718991" y="2894774"/>
                  <a:pt x="577123" y="2817421"/>
                  <a:pt x="436339" y="2752914"/>
                </a:cubicBezTo>
                <a:cubicBezTo>
                  <a:pt x="590021" y="2689511"/>
                  <a:pt x="743708" y="2644376"/>
                  <a:pt x="904916" y="2637928"/>
                </a:cubicBezTo>
                <a:cubicBezTo>
                  <a:pt x="981221" y="2637928"/>
                  <a:pt x="1065052" y="2644376"/>
                  <a:pt x="1147801" y="2657271"/>
                </a:cubicBezTo>
                <a:cubicBezTo>
                  <a:pt x="1186494" y="2663721"/>
                  <a:pt x="1225190" y="2676615"/>
                  <a:pt x="1263872" y="2683064"/>
                </a:cubicBezTo>
                <a:cubicBezTo>
                  <a:pt x="1302563" y="2695958"/>
                  <a:pt x="1340181" y="2670168"/>
                  <a:pt x="1378874" y="2657271"/>
                </a:cubicBezTo>
                <a:cubicBezTo>
                  <a:pt x="1372424" y="2650824"/>
                  <a:pt x="1365974" y="2637928"/>
                  <a:pt x="1359525" y="2625034"/>
                </a:cubicBezTo>
                <a:cubicBezTo>
                  <a:pt x="1436911" y="2618587"/>
                  <a:pt x="1520744" y="2612137"/>
                  <a:pt x="1597039" y="2579897"/>
                </a:cubicBezTo>
                <a:cubicBezTo>
                  <a:pt x="1674418" y="2547657"/>
                  <a:pt x="1750721" y="2516495"/>
                  <a:pt x="1828106" y="2503598"/>
                </a:cubicBezTo>
                <a:cubicBezTo>
                  <a:pt x="1988240" y="2471358"/>
                  <a:pt x="2155892" y="2471358"/>
                  <a:pt x="2316023" y="2490703"/>
                </a:cubicBezTo>
                <a:cubicBezTo>
                  <a:pt x="2571782" y="2510046"/>
                  <a:pt x="2828657" y="2573448"/>
                  <a:pt x="3079083" y="2605690"/>
                </a:cubicBezTo>
                <a:cubicBezTo>
                  <a:pt x="3342409" y="2644376"/>
                  <a:pt x="3598210" y="2625034"/>
                  <a:pt x="3855086" y="2618587"/>
                </a:cubicBezTo>
                <a:cubicBezTo>
                  <a:pt x="4118412" y="2612137"/>
                  <a:pt x="4375287" y="2605690"/>
                  <a:pt x="4638609" y="2605690"/>
                </a:cubicBezTo>
                <a:cubicBezTo>
                  <a:pt x="4894408" y="2599243"/>
                  <a:pt x="5138382" y="2522941"/>
                  <a:pt x="5388806" y="2445566"/>
                </a:cubicBezTo>
                <a:cubicBezTo>
                  <a:pt x="5895026" y="2298334"/>
                  <a:pt x="6395880" y="2131768"/>
                  <a:pt x="6896204" y="1926509"/>
                </a:cubicBezTo>
                <a:cubicBezTo>
                  <a:pt x="7145542" y="1823342"/>
                  <a:pt x="7395953" y="1765311"/>
                  <a:pt x="7652812" y="1689010"/>
                </a:cubicBezTo>
                <a:cubicBezTo>
                  <a:pt x="7774257" y="1650323"/>
                  <a:pt x="7903224" y="1611636"/>
                  <a:pt x="8024668" y="1566500"/>
                </a:cubicBezTo>
                <a:cubicBezTo>
                  <a:pt x="8139664" y="1522439"/>
                  <a:pt x="8480353" y="1367690"/>
                  <a:pt x="8530865" y="1348346"/>
                </a:cubicBezTo>
                <a:cubicBezTo>
                  <a:pt x="8588900" y="1330077"/>
                  <a:pt x="8653384" y="1304285"/>
                  <a:pt x="8711419" y="1284941"/>
                </a:cubicBezTo>
                <a:cubicBezTo>
                  <a:pt x="8839312" y="1233358"/>
                  <a:pt x="8960756" y="1188223"/>
                  <a:pt x="9089723" y="1136639"/>
                </a:cubicBezTo>
                <a:cubicBezTo>
                  <a:pt x="9340135" y="1040978"/>
                  <a:pt x="9595920" y="937813"/>
                  <a:pt x="9846331" y="848618"/>
                </a:cubicBezTo>
                <a:cubicBezTo>
                  <a:pt x="10347154" y="662706"/>
                  <a:pt x="10852276" y="489690"/>
                  <a:pt x="11359547" y="347838"/>
                </a:cubicBezTo>
                <a:cubicBezTo>
                  <a:pt x="11609959" y="277987"/>
                  <a:pt x="11865744" y="213509"/>
                  <a:pt x="12122604" y="174822"/>
                </a:cubicBezTo>
                <a:cubicBezTo>
                  <a:pt x="12379464" y="136135"/>
                  <a:pt x="12642772" y="110344"/>
                  <a:pt x="12898557" y="79180"/>
                </a:cubicBezTo>
                <a:cubicBezTo>
                  <a:pt x="13155417" y="53388"/>
                  <a:pt x="13418725" y="27597"/>
                  <a:pt x="13675585" y="14702"/>
                </a:cubicBezTo>
                <a:cubicBezTo>
                  <a:pt x="13706752" y="14702"/>
                  <a:pt x="13745442" y="14702"/>
                  <a:pt x="13777684" y="8254"/>
                </a:cubicBezTo>
                <a:cubicBezTo>
                  <a:pt x="13803477" y="8254"/>
                  <a:pt x="13829271" y="-4642"/>
                  <a:pt x="13855064" y="1806"/>
                </a:cubicBezTo>
                <a:close/>
              </a:path>
            </a:pathLst>
          </a:custGeom>
          <a:effectLst/>
        </p:spPr>
        <p:txBody>
          <a:bodyPr wrap="square">
            <a:noAutofit/>
          </a:bodyPr>
          <a:lstStyle>
            <a:lvl1pPr marL="0" indent="0">
              <a:buNone/>
              <a:defRPr sz="42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71539738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Brush Circle Right">
    <p:spTree>
      <p:nvGrpSpPr>
        <p:cNvPr id="1" name=""/>
        <p:cNvGrpSpPr/>
        <p:nvPr/>
      </p:nvGrpSpPr>
      <p:grpSpPr>
        <a:xfrm>
          <a:off x="0" y="0"/>
          <a:ext cx="0" cy="0"/>
          <a:chOff x="0" y="0"/>
          <a:chExt cx="0" cy="0"/>
        </a:xfrm>
      </p:grpSpPr>
      <p:sp>
        <p:nvSpPr>
          <p:cNvPr id="5" name="Picture Placeholder 4"/>
          <p:cNvSpPr>
            <a:spLocks noGrp="1"/>
          </p:cNvSpPr>
          <p:nvPr>
            <p:ph type="pic" sz="quarter" idx="19"/>
          </p:nvPr>
        </p:nvSpPr>
        <p:spPr>
          <a:xfrm>
            <a:off x="13402438" y="770622"/>
            <a:ext cx="9152562" cy="9507786"/>
          </a:xfrm>
          <a:custGeom>
            <a:avLst/>
            <a:gdLst>
              <a:gd name="connsiteX0" fmla="*/ 1544500 w 9150179"/>
              <a:gd name="connsiteY0" fmla="*/ 4231262 h 9507786"/>
              <a:gd name="connsiteX1" fmla="*/ 1544500 w 9150179"/>
              <a:gd name="connsiteY1" fmla="*/ 4373596 h 9507786"/>
              <a:gd name="connsiteX2" fmla="*/ 1544500 w 9150179"/>
              <a:gd name="connsiteY2" fmla="*/ 4231262 h 9507786"/>
              <a:gd name="connsiteX3" fmla="*/ 4201530 w 9150179"/>
              <a:gd name="connsiteY3" fmla="*/ 1631 h 9507786"/>
              <a:gd name="connsiteX4" fmla="*/ 5482696 w 9150179"/>
              <a:gd name="connsiteY4" fmla="*/ 133713 h 9507786"/>
              <a:gd name="connsiteX5" fmla="*/ 6774116 w 9150179"/>
              <a:gd name="connsiteY5" fmla="*/ 648771 h 9507786"/>
              <a:gd name="connsiteX6" fmla="*/ 7885786 w 9150179"/>
              <a:gd name="connsiteY6" fmla="*/ 1540172 h 9507786"/>
              <a:gd name="connsiteX7" fmla="*/ 8671738 w 9150179"/>
              <a:gd name="connsiteY7" fmla="*/ 2709005 h 9507786"/>
              <a:gd name="connsiteX8" fmla="*/ 8946790 w 9150179"/>
              <a:gd name="connsiteY8" fmla="*/ 3448421 h 9507786"/>
              <a:gd name="connsiteX9" fmla="*/ 9095776 w 9150179"/>
              <a:gd name="connsiteY9" fmla="*/ 4160094 h 9507786"/>
              <a:gd name="connsiteX10" fmla="*/ 9149460 w 9150179"/>
              <a:gd name="connsiteY10" fmla="*/ 4800600 h 9507786"/>
              <a:gd name="connsiteX11" fmla="*/ 9112062 w 9150179"/>
              <a:gd name="connsiteY11" fmla="*/ 5467643 h 9507786"/>
              <a:gd name="connsiteX12" fmla="*/ 8692246 w 9150179"/>
              <a:gd name="connsiteY12" fmla="*/ 6860834 h 9507786"/>
              <a:gd name="connsiteX13" fmla="*/ 7885786 w 9150179"/>
              <a:gd name="connsiteY13" fmla="*/ 8039920 h 9507786"/>
              <a:gd name="connsiteX14" fmla="*/ 6401348 w 9150179"/>
              <a:gd name="connsiteY14" fmla="*/ 9086923 h 9507786"/>
              <a:gd name="connsiteX15" fmla="*/ 4472362 w 9150179"/>
              <a:gd name="connsiteY15" fmla="*/ 9507293 h 9507786"/>
              <a:gd name="connsiteX16" fmla="*/ 2537343 w 9150179"/>
              <a:gd name="connsiteY16" fmla="*/ 9124316 h 9507786"/>
              <a:gd name="connsiteX17" fmla="*/ 1951047 w 9150179"/>
              <a:gd name="connsiteY17" fmla="*/ 8822760 h 9507786"/>
              <a:gd name="connsiteX18" fmla="*/ 1907014 w 9150179"/>
              <a:gd name="connsiteY18" fmla="*/ 8751593 h 9507786"/>
              <a:gd name="connsiteX19" fmla="*/ 2178448 w 9150179"/>
              <a:gd name="connsiteY19" fmla="*/ 8887293 h 9507786"/>
              <a:gd name="connsiteX20" fmla="*/ 2595249 w 9150179"/>
              <a:gd name="connsiteY20" fmla="*/ 9076670 h 9507786"/>
              <a:gd name="connsiteX21" fmla="*/ 2957763 w 9150179"/>
              <a:gd name="connsiteY21" fmla="*/ 9208752 h 9507786"/>
              <a:gd name="connsiteX22" fmla="*/ 2327434 w 9150179"/>
              <a:gd name="connsiteY22" fmla="*/ 8931320 h 9507786"/>
              <a:gd name="connsiteX23" fmla="*/ 1822568 w 9150179"/>
              <a:gd name="connsiteY23" fmla="*/ 8595990 h 9507786"/>
              <a:gd name="connsiteX24" fmla="*/ 1609041 w 9150179"/>
              <a:gd name="connsiteY24" fmla="*/ 8399375 h 9507786"/>
              <a:gd name="connsiteX25" fmla="*/ 1842474 w 9150179"/>
              <a:gd name="connsiteY25" fmla="*/ 8534472 h 9507786"/>
              <a:gd name="connsiteX26" fmla="*/ 2229116 w 9150179"/>
              <a:gd name="connsiteY26" fmla="*/ 8758227 h 9507786"/>
              <a:gd name="connsiteX27" fmla="*/ 2832300 w 9150179"/>
              <a:gd name="connsiteY27" fmla="*/ 9019375 h 9507786"/>
              <a:gd name="connsiteX28" fmla="*/ 3503646 w 9150179"/>
              <a:gd name="connsiteY28" fmla="*/ 9202721 h 9507786"/>
              <a:gd name="connsiteX29" fmla="*/ 4181626 w 9150179"/>
              <a:gd name="connsiteY29" fmla="*/ 9287157 h 9507786"/>
              <a:gd name="connsiteX30" fmla="*/ 4805320 w 9150179"/>
              <a:gd name="connsiteY30" fmla="*/ 9270270 h 9507786"/>
              <a:gd name="connsiteX31" fmla="*/ 6503286 w 9150179"/>
              <a:gd name="connsiteY31" fmla="*/ 8761242 h 9507786"/>
              <a:gd name="connsiteX32" fmla="*/ 7706038 w 9150179"/>
              <a:gd name="connsiteY32" fmla="*/ 7813149 h 9507786"/>
              <a:gd name="connsiteX33" fmla="*/ 7461748 w 9150179"/>
              <a:gd name="connsiteY33" fmla="*/ 7989258 h 9507786"/>
              <a:gd name="connsiteX34" fmla="*/ 7197552 w 9150179"/>
              <a:gd name="connsiteY34" fmla="*/ 8165367 h 9507786"/>
              <a:gd name="connsiteX35" fmla="*/ 6984024 w 9150179"/>
              <a:gd name="connsiteY35" fmla="*/ 8331223 h 9507786"/>
              <a:gd name="connsiteX36" fmla="*/ 6705956 w 9150179"/>
              <a:gd name="connsiteY36" fmla="*/ 8524822 h 9507786"/>
              <a:gd name="connsiteX37" fmla="*/ 5848830 w 9150179"/>
              <a:gd name="connsiteY37" fmla="*/ 8931320 h 9507786"/>
              <a:gd name="connsiteX38" fmla="*/ 4913290 w 9150179"/>
              <a:gd name="connsiteY38" fmla="*/ 9144219 h 9507786"/>
              <a:gd name="connsiteX39" fmla="*/ 4255818 w 9150179"/>
              <a:gd name="connsiteY39" fmla="*/ 9168344 h 9507786"/>
              <a:gd name="connsiteX40" fmla="*/ 3598346 w 9150179"/>
              <a:gd name="connsiteY40" fmla="*/ 9080289 h 9507786"/>
              <a:gd name="connsiteX41" fmla="*/ 3378183 w 9150179"/>
              <a:gd name="connsiteY41" fmla="*/ 9022390 h 9507786"/>
              <a:gd name="connsiteX42" fmla="*/ 3089860 w 9150179"/>
              <a:gd name="connsiteY42" fmla="*/ 8924686 h 9507786"/>
              <a:gd name="connsiteX43" fmla="*/ 2778014 w 9150179"/>
              <a:gd name="connsiteY43" fmla="*/ 8761242 h 9507786"/>
              <a:gd name="connsiteX44" fmla="*/ 2961382 w 9150179"/>
              <a:gd name="connsiteY44" fmla="*/ 8812507 h 9507786"/>
              <a:gd name="connsiteX45" fmla="*/ 3205069 w 9150179"/>
              <a:gd name="connsiteY45" fmla="*/ 8880056 h 9507786"/>
              <a:gd name="connsiteX46" fmla="*/ 2798522 w 9150179"/>
              <a:gd name="connsiteY46" fmla="*/ 8741340 h 9507786"/>
              <a:gd name="connsiteX47" fmla="*/ 2384737 w 9150179"/>
              <a:gd name="connsiteY47" fmla="*/ 8551962 h 9507786"/>
              <a:gd name="connsiteX48" fmla="*/ 2110288 w 9150179"/>
              <a:gd name="connsiteY48" fmla="*/ 8375250 h 9507786"/>
              <a:gd name="connsiteX49" fmla="*/ 2090382 w 9150179"/>
              <a:gd name="connsiteY49" fmla="*/ 8293830 h 9507786"/>
              <a:gd name="connsiteX50" fmla="*/ 2371467 w 9150179"/>
              <a:gd name="connsiteY50" fmla="*/ 8375250 h 9507786"/>
              <a:gd name="connsiteX51" fmla="*/ 2537343 w 9150179"/>
              <a:gd name="connsiteY51" fmla="*/ 8422896 h 9507786"/>
              <a:gd name="connsiteX52" fmla="*/ 1995080 w 9150179"/>
              <a:gd name="connsiteY52" fmla="*/ 8039920 h 9507786"/>
              <a:gd name="connsiteX53" fmla="*/ 1744154 w 9150179"/>
              <a:gd name="connsiteY53" fmla="*/ 7833655 h 9507786"/>
              <a:gd name="connsiteX54" fmla="*/ 1561389 w 9150179"/>
              <a:gd name="connsiteY54" fmla="*/ 7626787 h 9507786"/>
              <a:gd name="connsiteX55" fmla="*/ 1286940 w 9150179"/>
              <a:gd name="connsiteY55" fmla="*/ 7311359 h 9507786"/>
              <a:gd name="connsiteX56" fmla="*/ 1036015 w 9150179"/>
              <a:gd name="connsiteY56" fmla="*/ 6962157 h 9507786"/>
              <a:gd name="connsiteX57" fmla="*/ 835758 w 9150179"/>
              <a:gd name="connsiteY57" fmla="*/ 6599686 h 9507786"/>
              <a:gd name="connsiteX58" fmla="*/ 751311 w 9150179"/>
              <a:gd name="connsiteY58" fmla="*/ 6345172 h 9507786"/>
              <a:gd name="connsiteX59" fmla="*/ 890044 w 9150179"/>
              <a:gd name="connsiteY59" fmla="*/ 6568927 h 9507786"/>
              <a:gd name="connsiteX60" fmla="*/ 1093920 w 9150179"/>
              <a:gd name="connsiteY60" fmla="*/ 6924764 h 9507786"/>
              <a:gd name="connsiteX61" fmla="*/ 1812314 w 9150179"/>
              <a:gd name="connsiteY61" fmla="*/ 7778772 h 9507786"/>
              <a:gd name="connsiteX62" fmla="*/ 2784649 w 9150179"/>
              <a:gd name="connsiteY62" fmla="*/ 8409628 h 9507786"/>
              <a:gd name="connsiteX63" fmla="*/ 2479437 w 9150179"/>
              <a:gd name="connsiteY63" fmla="*/ 8223266 h 9507786"/>
              <a:gd name="connsiteX64" fmla="*/ 2103653 w 9150179"/>
              <a:gd name="connsiteY64" fmla="*/ 7955484 h 9507786"/>
              <a:gd name="connsiteX65" fmla="*/ 1812314 w 9150179"/>
              <a:gd name="connsiteY65" fmla="*/ 7724492 h 9507786"/>
              <a:gd name="connsiteX66" fmla="*/ 1584914 w 9150179"/>
              <a:gd name="connsiteY66" fmla="*/ 7477818 h 9507786"/>
              <a:gd name="connsiteX67" fmla="*/ 1344846 w 9150179"/>
              <a:gd name="connsiteY67" fmla="*/ 7192546 h 9507786"/>
              <a:gd name="connsiteX68" fmla="*/ 1154842 w 9150179"/>
              <a:gd name="connsiteY68" fmla="*/ 6904258 h 9507786"/>
              <a:gd name="connsiteX69" fmla="*/ 1293575 w 9150179"/>
              <a:gd name="connsiteY69" fmla="*/ 6976029 h 9507786"/>
              <a:gd name="connsiteX70" fmla="*/ 1876855 w 9150179"/>
              <a:gd name="connsiteY70" fmla="*/ 7616534 h 9507786"/>
              <a:gd name="connsiteX71" fmla="*/ 2449278 w 9150179"/>
              <a:gd name="connsiteY71" fmla="*/ 7992274 h 9507786"/>
              <a:gd name="connsiteX72" fmla="*/ 1547516 w 9150179"/>
              <a:gd name="connsiteY72" fmla="*/ 7141885 h 9507786"/>
              <a:gd name="connsiteX73" fmla="*/ 1422656 w 9150179"/>
              <a:gd name="connsiteY73" fmla="*/ 6972410 h 9507786"/>
              <a:gd name="connsiteX74" fmla="*/ 1358116 w 9150179"/>
              <a:gd name="connsiteY74" fmla="*/ 6846962 h 9507786"/>
              <a:gd name="connsiteX75" fmla="*/ 1490214 w 9150179"/>
              <a:gd name="connsiteY75" fmla="*/ 6989297 h 9507786"/>
              <a:gd name="connsiteX76" fmla="*/ 1707360 w 9150179"/>
              <a:gd name="connsiteY76" fmla="*/ 7243811 h 9507786"/>
              <a:gd name="connsiteX77" fmla="*/ 1899776 w 9150179"/>
              <a:gd name="connsiteY77" fmla="*/ 7443441 h 9507786"/>
              <a:gd name="connsiteX78" fmla="*/ 2086764 w 9150179"/>
              <a:gd name="connsiteY78" fmla="*/ 7606282 h 9507786"/>
              <a:gd name="connsiteX79" fmla="*/ 1737520 w 9150179"/>
              <a:gd name="connsiteY79" fmla="*/ 7260095 h 9507786"/>
              <a:gd name="connsiteX80" fmla="*/ 1388275 w 9150179"/>
              <a:gd name="connsiteY80" fmla="*/ 6809569 h 9507786"/>
              <a:gd name="connsiteX81" fmla="*/ 1100556 w 9150179"/>
              <a:gd name="connsiteY81" fmla="*/ 6291495 h 9507786"/>
              <a:gd name="connsiteX82" fmla="*/ 910552 w 9150179"/>
              <a:gd name="connsiteY82" fmla="*/ 5758947 h 9507786"/>
              <a:gd name="connsiteX83" fmla="*/ 835758 w 9150179"/>
              <a:gd name="connsiteY83" fmla="*/ 5393460 h 9507786"/>
              <a:gd name="connsiteX84" fmla="*/ 832742 w 9150179"/>
              <a:gd name="connsiteY84" fmla="*/ 5166087 h 9507786"/>
              <a:gd name="connsiteX85" fmla="*/ 890044 w 9150179"/>
              <a:gd name="connsiteY85" fmla="*/ 5386223 h 9507786"/>
              <a:gd name="connsiteX86" fmla="*/ 964839 w 9150179"/>
              <a:gd name="connsiteY86" fmla="*/ 5708285 h 9507786"/>
              <a:gd name="connsiteX87" fmla="*/ 1188620 w 9150179"/>
              <a:gd name="connsiteY87" fmla="*/ 6307779 h 9507786"/>
              <a:gd name="connsiteX88" fmla="*/ 1520976 w 9150179"/>
              <a:gd name="connsiteY88" fmla="*/ 6871087 h 9507786"/>
              <a:gd name="connsiteX89" fmla="*/ 1910030 w 9150179"/>
              <a:gd name="connsiteY89" fmla="*/ 7314375 h 9507786"/>
              <a:gd name="connsiteX90" fmla="*/ 1531230 w 9150179"/>
              <a:gd name="connsiteY90" fmla="*/ 6843947 h 9507786"/>
              <a:gd name="connsiteX91" fmla="*/ 1276686 w 9150179"/>
              <a:gd name="connsiteY91" fmla="*/ 6369297 h 9507786"/>
              <a:gd name="connsiteX92" fmla="*/ 1378021 w 9150179"/>
              <a:gd name="connsiteY92" fmla="*/ 6454336 h 9507786"/>
              <a:gd name="connsiteX93" fmla="*/ 1008872 w 9150179"/>
              <a:gd name="connsiteY93" fmla="*/ 5393460 h 9507786"/>
              <a:gd name="connsiteX94" fmla="*/ 1012490 w 9150179"/>
              <a:gd name="connsiteY94" fmla="*/ 5159453 h 9507786"/>
              <a:gd name="connsiteX95" fmla="*/ 1073412 w 9150179"/>
              <a:gd name="connsiteY95" fmla="*/ 5393460 h 9507786"/>
              <a:gd name="connsiteX96" fmla="*/ 1154842 w 9150179"/>
              <a:gd name="connsiteY96" fmla="*/ 5715523 h 9507786"/>
              <a:gd name="connsiteX97" fmla="*/ 1276686 w 9150179"/>
              <a:gd name="connsiteY97" fmla="*/ 6040600 h 9507786"/>
              <a:gd name="connsiteX98" fmla="*/ 1402148 w 9150179"/>
              <a:gd name="connsiteY98" fmla="*/ 6284861 h 9507786"/>
              <a:gd name="connsiteX99" fmla="*/ 1350878 w 9150179"/>
              <a:gd name="connsiteY99" fmla="*/ 6061106 h 9507786"/>
              <a:gd name="connsiteX100" fmla="*/ 1276686 w 9150179"/>
              <a:gd name="connsiteY100" fmla="*/ 5786087 h 9507786"/>
              <a:gd name="connsiteX101" fmla="*/ 1198875 w 9150179"/>
              <a:gd name="connsiteY101" fmla="*/ 5423616 h 9507786"/>
              <a:gd name="connsiteX102" fmla="*/ 1195256 w 9150179"/>
              <a:gd name="connsiteY102" fmla="*/ 5193227 h 9507786"/>
              <a:gd name="connsiteX103" fmla="*/ 1259796 w 9150179"/>
              <a:gd name="connsiteY103" fmla="*/ 5366320 h 9507786"/>
              <a:gd name="connsiteX104" fmla="*/ 1350878 w 9150179"/>
              <a:gd name="connsiteY104" fmla="*/ 5684764 h 9507786"/>
              <a:gd name="connsiteX105" fmla="*/ 1262812 w 9150179"/>
              <a:gd name="connsiteY105" fmla="*/ 5138947 h 9507786"/>
              <a:gd name="connsiteX106" fmla="*/ 1259796 w 9150179"/>
              <a:gd name="connsiteY106" fmla="*/ 4868149 h 9507786"/>
              <a:gd name="connsiteX107" fmla="*/ 1293575 w 9150179"/>
              <a:gd name="connsiteY107" fmla="*/ 4702293 h 9507786"/>
              <a:gd name="connsiteX108" fmla="*/ 1337608 w 9150179"/>
              <a:gd name="connsiteY108" fmla="*/ 4986962 h 9507786"/>
              <a:gd name="connsiteX109" fmla="*/ 1398529 w 9150179"/>
              <a:gd name="connsiteY109" fmla="*/ 5383207 h 9507786"/>
              <a:gd name="connsiteX110" fmla="*/ 1588532 w 9150179"/>
              <a:gd name="connsiteY110" fmla="*/ 5969433 h 9507786"/>
              <a:gd name="connsiteX111" fmla="*/ 1910030 w 9150179"/>
              <a:gd name="connsiteY111" fmla="*/ 6528519 h 9507786"/>
              <a:gd name="connsiteX112" fmla="*/ 2330450 w 9150179"/>
              <a:gd name="connsiteY112" fmla="*/ 7003169 h 9507786"/>
              <a:gd name="connsiteX113" fmla="*/ 2798522 w 9150179"/>
              <a:gd name="connsiteY113" fmla="*/ 7359005 h 9507786"/>
              <a:gd name="connsiteX114" fmla="*/ 2479437 w 9150179"/>
              <a:gd name="connsiteY114" fmla="*/ 7091223 h 9507786"/>
              <a:gd name="connsiteX115" fmla="*/ 2164574 w 9150179"/>
              <a:gd name="connsiteY115" fmla="*/ 6762527 h 9507786"/>
              <a:gd name="connsiteX116" fmla="*/ 2103653 w 9150179"/>
              <a:gd name="connsiteY116" fmla="*/ 6637079 h 9507786"/>
              <a:gd name="connsiteX117" fmla="*/ 1628946 w 9150179"/>
              <a:gd name="connsiteY117" fmla="*/ 5691398 h 9507786"/>
              <a:gd name="connsiteX118" fmla="*/ 1605422 w 9150179"/>
              <a:gd name="connsiteY118" fmla="*/ 5552079 h 9507786"/>
              <a:gd name="connsiteX119" fmla="*/ 1609041 w 9150179"/>
              <a:gd name="connsiteY119" fmla="*/ 5467643 h 9507786"/>
              <a:gd name="connsiteX120" fmla="*/ 1750790 w 9150179"/>
              <a:gd name="connsiteY120" fmla="*/ 5813227 h 9507786"/>
              <a:gd name="connsiteX121" fmla="*/ 1872633 w 9150179"/>
              <a:gd name="connsiteY121" fmla="*/ 6067741 h 9507786"/>
              <a:gd name="connsiteX122" fmla="*/ 1978190 w 9150179"/>
              <a:gd name="connsiteY122" fmla="*/ 6254102 h 9507786"/>
              <a:gd name="connsiteX123" fmla="*/ 2279783 w 9150179"/>
              <a:gd name="connsiteY123" fmla="*/ 6647332 h 9507786"/>
              <a:gd name="connsiteX124" fmla="*/ 2560867 w 9150179"/>
              <a:gd name="connsiteY124" fmla="*/ 6914511 h 9507786"/>
              <a:gd name="connsiteX125" fmla="*/ 2056001 w 9150179"/>
              <a:gd name="connsiteY125" fmla="*/ 6321651 h 9507786"/>
              <a:gd name="connsiteX126" fmla="*/ 1755012 w 9150179"/>
              <a:gd name="connsiteY126" fmla="*/ 5637118 h 9507786"/>
              <a:gd name="connsiteX127" fmla="*/ 1707360 w 9150179"/>
              <a:gd name="connsiteY127" fmla="*/ 5410348 h 9507786"/>
              <a:gd name="connsiteX128" fmla="*/ 1727868 w 9150179"/>
              <a:gd name="connsiteY128" fmla="*/ 5308421 h 9507786"/>
              <a:gd name="connsiteX129" fmla="*/ 1852728 w 9150179"/>
              <a:gd name="connsiteY129" fmla="*/ 5664258 h 9507786"/>
              <a:gd name="connsiteX130" fmla="*/ 1961301 w 9150179"/>
              <a:gd name="connsiteY130" fmla="*/ 5918772 h 9507786"/>
              <a:gd name="connsiteX131" fmla="*/ 2059620 w 9150179"/>
              <a:gd name="connsiteY131" fmla="*/ 6105134 h 9507786"/>
              <a:gd name="connsiteX132" fmla="*/ 2483056 w 9150179"/>
              <a:gd name="connsiteY132" fmla="*/ 6650348 h 9507786"/>
              <a:gd name="connsiteX133" fmla="*/ 3022304 w 9150179"/>
              <a:gd name="connsiteY133" fmla="*/ 7070717 h 9507786"/>
              <a:gd name="connsiteX134" fmla="*/ 3618250 w 9150179"/>
              <a:gd name="connsiteY134" fmla="*/ 7338499 h 9507786"/>
              <a:gd name="connsiteX135" fmla="*/ 4214802 w 9150179"/>
              <a:gd name="connsiteY135" fmla="*/ 7453694 h 9507786"/>
              <a:gd name="connsiteX136" fmla="*/ 4096578 w 9150179"/>
              <a:gd name="connsiteY136" fmla="*/ 7416301 h 9507786"/>
              <a:gd name="connsiteX137" fmla="*/ 3933718 w 9150179"/>
              <a:gd name="connsiteY137" fmla="*/ 7362021 h 9507786"/>
              <a:gd name="connsiteX138" fmla="*/ 3662284 w 9150179"/>
              <a:gd name="connsiteY138" fmla="*/ 7291457 h 9507786"/>
              <a:gd name="connsiteX139" fmla="*/ 3415580 w 9150179"/>
              <a:gd name="connsiteY139" fmla="*/ 7189531 h 9507786"/>
              <a:gd name="connsiteX140" fmla="*/ 3408342 w 9150179"/>
              <a:gd name="connsiteY140" fmla="*/ 7141885 h 9507786"/>
              <a:gd name="connsiteX141" fmla="*/ 3171290 w 9150179"/>
              <a:gd name="connsiteY141" fmla="*/ 6999550 h 9507786"/>
              <a:gd name="connsiteX142" fmla="*/ 3005414 w 9150179"/>
              <a:gd name="connsiteY142" fmla="*/ 6850581 h 9507786"/>
              <a:gd name="connsiteX143" fmla="*/ 3140528 w 9150179"/>
              <a:gd name="connsiteY143" fmla="*/ 6908480 h 9507786"/>
              <a:gd name="connsiteX144" fmla="*/ 3343802 w 9150179"/>
              <a:gd name="connsiteY144" fmla="*/ 7006184 h 9507786"/>
              <a:gd name="connsiteX145" fmla="*/ 3326912 w 9150179"/>
              <a:gd name="connsiteY145" fmla="*/ 6941651 h 9507786"/>
              <a:gd name="connsiteX146" fmla="*/ 3262372 w 9150179"/>
              <a:gd name="connsiteY146" fmla="*/ 6871087 h 9507786"/>
              <a:gd name="connsiteX147" fmla="*/ 3435486 w 9150179"/>
              <a:gd name="connsiteY147" fmla="*/ 6935017 h 9507786"/>
              <a:gd name="connsiteX148" fmla="*/ 3679776 w 9150179"/>
              <a:gd name="connsiteY148" fmla="*/ 7023071 h 9507786"/>
              <a:gd name="connsiteX149" fmla="*/ 3940352 w 9150179"/>
              <a:gd name="connsiteY149" fmla="*/ 7091223 h 9507786"/>
              <a:gd name="connsiteX150" fmla="*/ 4174388 w 9150179"/>
              <a:gd name="connsiteY150" fmla="*/ 7121379 h 9507786"/>
              <a:gd name="connsiteX151" fmla="*/ 4296230 w 9150179"/>
              <a:gd name="connsiteY151" fmla="*/ 7091223 h 9507786"/>
              <a:gd name="connsiteX152" fmla="*/ 4584554 w 9150179"/>
              <a:gd name="connsiteY152" fmla="*/ 7128013 h 9507786"/>
              <a:gd name="connsiteX153" fmla="*/ 4947068 w 9150179"/>
              <a:gd name="connsiteY153" fmla="*/ 7080970 h 9507786"/>
              <a:gd name="connsiteX154" fmla="*/ 4773954 w 9150179"/>
              <a:gd name="connsiteY154" fmla="*/ 7077352 h 9507786"/>
              <a:gd name="connsiteX155" fmla="*/ 4469346 w 9150179"/>
              <a:gd name="connsiteY155" fmla="*/ 7053830 h 9507786"/>
              <a:gd name="connsiteX156" fmla="*/ 4293216 w 9150179"/>
              <a:gd name="connsiteY156" fmla="*/ 6968791 h 9507786"/>
              <a:gd name="connsiteX157" fmla="*/ 4641856 w 9150179"/>
              <a:gd name="connsiteY157" fmla="*/ 6938636 h 9507786"/>
              <a:gd name="connsiteX158" fmla="*/ 4984466 w 9150179"/>
              <a:gd name="connsiteY158" fmla="*/ 6914511 h 9507786"/>
              <a:gd name="connsiteX159" fmla="*/ 5283042 w 9150179"/>
              <a:gd name="connsiteY159" fmla="*/ 6881340 h 9507786"/>
              <a:gd name="connsiteX160" fmla="*/ 5540000 w 9150179"/>
              <a:gd name="connsiteY160" fmla="*/ 6843947 h 9507786"/>
              <a:gd name="connsiteX161" fmla="*/ 5831942 w 9150179"/>
              <a:gd name="connsiteY161" fmla="*/ 6701009 h 9507786"/>
              <a:gd name="connsiteX162" fmla="*/ 6519572 w 9150179"/>
              <a:gd name="connsiteY162" fmla="*/ 5912137 h 9507786"/>
              <a:gd name="connsiteX163" fmla="*/ 6746974 w 9150179"/>
              <a:gd name="connsiteY163" fmla="*/ 5380192 h 9507786"/>
              <a:gd name="connsiteX164" fmla="*/ 6834434 w 9150179"/>
              <a:gd name="connsiteY164" fmla="*/ 4860912 h 9507786"/>
              <a:gd name="connsiteX165" fmla="*/ 6787386 w 9150179"/>
              <a:gd name="connsiteY165" fmla="*/ 4529200 h 9507786"/>
              <a:gd name="connsiteX166" fmla="*/ 6709576 w 9150179"/>
              <a:gd name="connsiteY166" fmla="*/ 4196884 h 9507786"/>
              <a:gd name="connsiteX167" fmla="*/ 6679416 w 9150179"/>
              <a:gd name="connsiteY167" fmla="*/ 4007507 h 9507786"/>
              <a:gd name="connsiteX168" fmla="*/ 6642018 w 9150179"/>
              <a:gd name="connsiteY168" fmla="*/ 3847682 h 9507786"/>
              <a:gd name="connsiteX169" fmla="*/ 6496048 w 9150179"/>
              <a:gd name="connsiteY169" fmla="*/ 3546125 h 9507786"/>
              <a:gd name="connsiteX170" fmla="*/ 5645556 w 9150179"/>
              <a:gd name="connsiteY170" fmla="*/ 2702974 h 9507786"/>
              <a:gd name="connsiteX171" fmla="*/ 4540522 w 9150179"/>
              <a:gd name="connsiteY171" fmla="*/ 2400814 h 9507786"/>
              <a:gd name="connsiteX172" fmla="*/ 5231772 w 9150179"/>
              <a:gd name="connsiteY172" fmla="*/ 2553402 h 9507786"/>
              <a:gd name="connsiteX173" fmla="*/ 5848830 w 9150179"/>
              <a:gd name="connsiteY173" fmla="*/ 2912857 h 9507786"/>
              <a:gd name="connsiteX174" fmla="*/ 6068992 w 9150179"/>
              <a:gd name="connsiteY174" fmla="*/ 3116106 h 9507786"/>
              <a:gd name="connsiteX175" fmla="*/ 6316298 w 9150179"/>
              <a:gd name="connsiteY175" fmla="*/ 3427915 h 9507786"/>
              <a:gd name="connsiteX176" fmla="*/ 6489412 w 9150179"/>
              <a:gd name="connsiteY176" fmla="*/ 3736106 h 9507786"/>
              <a:gd name="connsiteX177" fmla="*/ 6580494 w 9150179"/>
              <a:gd name="connsiteY177" fmla="*/ 4031028 h 9507786"/>
              <a:gd name="connsiteX178" fmla="*/ 6540080 w 9150179"/>
              <a:gd name="connsiteY178" fmla="*/ 3959861 h 9507786"/>
              <a:gd name="connsiteX179" fmla="*/ 6347062 w 9150179"/>
              <a:gd name="connsiteY179" fmla="*/ 3576884 h 9507786"/>
              <a:gd name="connsiteX180" fmla="*/ 6096136 w 9150179"/>
              <a:gd name="connsiteY180" fmla="*/ 3221048 h 9507786"/>
              <a:gd name="connsiteX181" fmla="*/ 5581016 w 9150179"/>
              <a:gd name="connsiteY181" fmla="*/ 2790425 h 9507786"/>
              <a:gd name="connsiteX182" fmla="*/ 4987482 w 9150179"/>
              <a:gd name="connsiteY182" fmla="*/ 2539530 h 9507786"/>
              <a:gd name="connsiteX183" fmla="*/ 4357756 w 9150179"/>
              <a:gd name="connsiteY183" fmla="*/ 2462332 h 9507786"/>
              <a:gd name="connsiteX184" fmla="*/ 3720190 w 9150179"/>
              <a:gd name="connsiteY184" fmla="*/ 2557020 h 9507786"/>
              <a:gd name="connsiteX185" fmla="*/ 3466248 w 9150179"/>
              <a:gd name="connsiteY185" fmla="*/ 2648693 h 9507786"/>
              <a:gd name="connsiteX186" fmla="*/ 3252118 w 9150179"/>
              <a:gd name="connsiteY186" fmla="*/ 2773538 h 9507786"/>
              <a:gd name="connsiteX187" fmla="*/ 3147766 w 9150179"/>
              <a:gd name="connsiteY187" fmla="*/ 2895367 h 9507786"/>
              <a:gd name="connsiteX188" fmla="*/ 3028939 w 9150179"/>
              <a:gd name="connsiteY188" fmla="*/ 3034686 h 9507786"/>
              <a:gd name="connsiteX189" fmla="*/ 3018685 w 9150179"/>
              <a:gd name="connsiteY189" fmla="*/ 2994277 h 9507786"/>
              <a:gd name="connsiteX190" fmla="*/ 3059098 w 9150179"/>
              <a:gd name="connsiteY190" fmla="*/ 2916476 h 9507786"/>
              <a:gd name="connsiteX191" fmla="*/ 2829284 w 9150179"/>
              <a:gd name="connsiteY191" fmla="*/ 3136009 h 9507786"/>
              <a:gd name="connsiteX192" fmla="*/ 2723727 w 9150179"/>
              <a:gd name="connsiteY192" fmla="*/ 3227682 h 9507786"/>
              <a:gd name="connsiteX193" fmla="*/ 2656170 w 9150179"/>
              <a:gd name="connsiteY193" fmla="*/ 3312721 h 9507786"/>
              <a:gd name="connsiteX194" fmla="*/ 2710457 w 9150179"/>
              <a:gd name="connsiteY194" fmla="*/ 3136009 h 9507786"/>
              <a:gd name="connsiteX195" fmla="*/ 2842554 w 9150179"/>
              <a:gd name="connsiteY195" fmla="*/ 2926729 h 9507786"/>
              <a:gd name="connsiteX196" fmla="*/ 2849190 w 9150179"/>
              <a:gd name="connsiteY196" fmla="*/ 2865211 h 9507786"/>
              <a:gd name="connsiteX197" fmla="*/ 2907096 w 9150179"/>
              <a:gd name="connsiteY197" fmla="*/ 2770523 h 9507786"/>
              <a:gd name="connsiteX198" fmla="*/ 4147244 w 9150179"/>
              <a:gd name="connsiteY198" fmla="*/ 2177059 h 9507786"/>
              <a:gd name="connsiteX199" fmla="*/ 4621952 w 9150179"/>
              <a:gd name="connsiteY199" fmla="*/ 2139666 h 9507786"/>
              <a:gd name="connsiteX200" fmla="*/ 4154482 w 9150179"/>
              <a:gd name="connsiteY200" fmla="*/ 2143888 h 9507786"/>
              <a:gd name="connsiteX201" fmla="*/ 3923462 w 9150179"/>
              <a:gd name="connsiteY201" fmla="*/ 2180678 h 9507786"/>
              <a:gd name="connsiteX202" fmla="*/ 3740698 w 9150179"/>
              <a:gd name="connsiteY202" fmla="*/ 2218071 h 9507786"/>
              <a:gd name="connsiteX203" fmla="*/ 3655648 w 9150179"/>
              <a:gd name="connsiteY203" fmla="*/ 2211437 h 9507786"/>
              <a:gd name="connsiteX204" fmla="*/ 3177926 w 9150179"/>
              <a:gd name="connsiteY204" fmla="*/ 2431573 h 9507786"/>
              <a:gd name="connsiteX205" fmla="*/ 2913730 w 9150179"/>
              <a:gd name="connsiteY205" fmla="*/ 2651709 h 9507786"/>
              <a:gd name="connsiteX206" fmla="*/ 2808776 w 9150179"/>
              <a:gd name="connsiteY206" fmla="*/ 2766904 h 9507786"/>
              <a:gd name="connsiteX207" fmla="*/ 2683314 w 9150179"/>
              <a:gd name="connsiteY207" fmla="*/ 2882098 h 9507786"/>
              <a:gd name="connsiteX208" fmla="*/ 2670044 w 9150179"/>
              <a:gd name="connsiteY208" fmla="*/ 2848324 h 9507786"/>
              <a:gd name="connsiteX209" fmla="*/ 2754490 w 9150179"/>
              <a:gd name="connsiteY209" fmla="*/ 2743382 h 9507786"/>
              <a:gd name="connsiteX210" fmla="*/ 3144148 w 9150179"/>
              <a:gd name="connsiteY210" fmla="*/ 2373674 h 9507786"/>
              <a:gd name="connsiteX211" fmla="*/ 3337166 w 9150179"/>
              <a:gd name="connsiteY211" fmla="*/ 2231340 h 9507786"/>
              <a:gd name="connsiteX212" fmla="*/ 3211704 w 9150179"/>
              <a:gd name="connsiteY212" fmla="*/ 2275970 h 9507786"/>
              <a:gd name="connsiteX213" fmla="*/ 3038590 w 9150179"/>
              <a:gd name="connsiteY213" fmla="*/ 2377293 h 9507786"/>
              <a:gd name="connsiteX214" fmla="*/ 2757506 w 9150179"/>
              <a:gd name="connsiteY214" fmla="*/ 2580542 h 9507786"/>
              <a:gd name="connsiteX215" fmla="*/ 2557852 w 9150179"/>
              <a:gd name="connsiteY215" fmla="*/ 2804297 h 9507786"/>
              <a:gd name="connsiteX216" fmla="*/ 2469183 w 9150179"/>
              <a:gd name="connsiteY216" fmla="*/ 2994277 h 9507786"/>
              <a:gd name="connsiteX217" fmla="*/ 2411880 w 9150179"/>
              <a:gd name="connsiteY217" fmla="*/ 3105853 h 9507786"/>
              <a:gd name="connsiteX218" fmla="*/ 2337688 w 9150179"/>
              <a:gd name="connsiteY218" fmla="*/ 3221048 h 9507786"/>
              <a:gd name="connsiteX219" fmla="*/ 2357594 w 9150179"/>
              <a:gd name="connsiteY219" fmla="*/ 3095600 h 9507786"/>
              <a:gd name="connsiteX220" fmla="*/ 2422134 w 9150179"/>
              <a:gd name="connsiteY220" fmla="*/ 2919491 h 9507786"/>
              <a:gd name="connsiteX221" fmla="*/ 2520454 w 9150179"/>
              <a:gd name="connsiteY221" fmla="*/ 2780775 h 9507786"/>
              <a:gd name="connsiteX222" fmla="*/ 2357594 w 9150179"/>
              <a:gd name="connsiteY222" fmla="*/ 2973771 h 9507786"/>
              <a:gd name="connsiteX223" fmla="*/ 2212226 w 9150179"/>
              <a:gd name="connsiteY223" fmla="*/ 3190289 h 9507786"/>
              <a:gd name="connsiteX224" fmla="*/ 2133812 w 9150179"/>
              <a:gd name="connsiteY224" fmla="*/ 3444802 h 9507786"/>
              <a:gd name="connsiteX225" fmla="*/ 2096414 w 9150179"/>
              <a:gd name="connsiteY225" fmla="*/ 3593771 h 9507786"/>
              <a:gd name="connsiteX226" fmla="*/ 2042731 w 9150179"/>
              <a:gd name="connsiteY226" fmla="*/ 3732487 h 9507786"/>
              <a:gd name="connsiteX227" fmla="*/ 2032477 w 9150179"/>
              <a:gd name="connsiteY227" fmla="*/ 3627546 h 9507786"/>
              <a:gd name="connsiteX228" fmla="*/ 2049366 w 9150179"/>
              <a:gd name="connsiteY228" fmla="*/ 3464705 h 9507786"/>
              <a:gd name="connsiteX229" fmla="*/ 1795425 w 9150179"/>
              <a:gd name="connsiteY229" fmla="*/ 4139589 h 9507786"/>
              <a:gd name="connsiteX230" fmla="*/ 1727868 w 9150179"/>
              <a:gd name="connsiteY230" fmla="*/ 4471301 h 9507786"/>
              <a:gd name="connsiteX231" fmla="*/ 1659708 w 9150179"/>
              <a:gd name="connsiteY231" fmla="*/ 4620270 h 9507786"/>
              <a:gd name="connsiteX232" fmla="*/ 1639200 w 9150179"/>
              <a:gd name="connsiteY232" fmla="*/ 4346456 h 9507786"/>
              <a:gd name="connsiteX233" fmla="*/ 1696502 w 9150179"/>
              <a:gd name="connsiteY233" fmla="*/ 3953227 h 9507786"/>
              <a:gd name="connsiteX234" fmla="*/ 1615676 w 9150179"/>
              <a:gd name="connsiteY234" fmla="*/ 4495425 h 9507786"/>
              <a:gd name="connsiteX235" fmla="*/ 1571644 w 9150179"/>
              <a:gd name="connsiteY235" fmla="*/ 4478538 h 9507786"/>
              <a:gd name="connsiteX236" fmla="*/ 1493832 w 9150179"/>
              <a:gd name="connsiteY236" fmla="*/ 4681787 h 9507786"/>
              <a:gd name="connsiteX237" fmla="*/ 1479959 w 9150179"/>
              <a:gd name="connsiteY237" fmla="*/ 4481554 h 9507786"/>
              <a:gd name="connsiteX238" fmla="*/ 1499864 w 9150179"/>
              <a:gd name="connsiteY238" fmla="*/ 4196884 h 9507786"/>
              <a:gd name="connsiteX239" fmla="*/ 1703741 w 9150179"/>
              <a:gd name="connsiteY239" fmla="*/ 3421281 h 9507786"/>
              <a:gd name="connsiteX240" fmla="*/ 2056001 w 9150179"/>
              <a:gd name="connsiteY240" fmla="*/ 2773538 h 9507786"/>
              <a:gd name="connsiteX241" fmla="*/ 1737520 w 9150179"/>
              <a:gd name="connsiteY241" fmla="*/ 3210795 h 9507786"/>
              <a:gd name="connsiteX242" fmla="*/ 1605422 w 9150179"/>
              <a:gd name="connsiteY242" fmla="*/ 3431534 h 9507786"/>
              <a:gd name="connsiteX243" fmla="*/ 1517356 w 9150179"/>
              <a:gd name="connsiteY243" fmla="*/ 3563616 h 9507786"/>
              <a:gd name="connsiteX244" fmla="*/ 1507102 w 9150179"/>
              <a:gd name="connsiteY244" fmla="*/ 3482195 h 9507786"/>
              <a:gd name="connsiteX245" fmla="*/ 1499864 w 9150179"/>
              <a:gd name="connsiteY245" fmla="*/ 3417663 h 9507786"/>
              <a:gd name="connsiteX246" fmla="*/ 1394910 w 9150179"/>
              <a:gd name="connsiteY246" fmla="*/ 3590756 h 9507786"/>
              <a:gd name="connsiteX247" fmla="*/ 1290559 w 9150179"/>
              <a:gd name="connsiteY247" fmla="*/ 3783752 h 9507786"/>
              <a:gd name="connsiteX248" fmla="*/ 1330972 w 9150179"/>
              <a:gd name="connsiteY248" fmla="*/ 3471943 h 9507786"/>
              <a:gd name="connsiteX249" fmla="*/ 1310464 w 9150179"/>
              <a:gd name="connsiteY249" fmla="*/ 3434550 h 9507786"/>
              <a:gd name="connsiteX250" fmla="*/ 1499864 w 9150179"/>
              <a:gd name="connsiteY250" fmla="*/ 2994277 h 9507786"/>
              <a:gd name="connsiteX251" fmla="*/ 1432308 w 9150179"/>
              <a:gd name="connsiteY251" fmla="*/ 3071476 h 9507786"/>
              <a:gd name="connsiteX252" fmla="*/ 1375005 w 9150179"/>
              <a:gd name="connsiteY252" fmla="*/ 3095600 h 9507786"/>
              <a:gd name="connsiteX253" fmla="*/ 1456435 w 9150179"/>
              <a:gd name="connsiteY253" fmla="*/ 2912857 h 9507786"/>
              <a:gd name="connsiteX254" fmla="*/ 1612057 w 9150179"/>
              <a:gd name="connsiteY254" fmla="*/ 2668596 h 9507786"/>
              <a:gd name="connsiteX255" fmla="*/ 1639200 w 9150179"/>
              <a:gd name="connsiteY255" fmla="*/ 2580542 h 9507786"/>
              <a:gd name="connsiteX256" fmla="*/ 1683232 w 9150179"/>
              <a:gd name="connsiteY256" fmla="*/ 2489472 h 9507786"/>
              <a:gd name="connsiteX257" fmla="*/ 1442562 w 9150179"/>
              <a:gd name="connsiteY257" fmla="*/ 2800678 h 9507786"/>
              <a:gd name="connsiteX258" fmla="*/ 1327354 w 9150179"/>
              <a:gd name="connsiteY258" fmla="*/ 2892351 h 9507786"/>
              <a:gd name="connsiteX259" fmla="*/ 1486594 w 9150179"/>
              <a:gd name="connsiteY259" fmla="*/ 2604063 h 9507786"/>
              <a:gd name="connsiteX260" fmla="*/ 1774917 w 9150179"/>
              <a:gd name="connsiteY260" fmla="*/ 2238577 h 9507786"/>
              <a:gd name="connsiteX261" fmla="*/ 1954666 w 9150179"/>
              <a:gd name="connsiteY261" fmla="*/ 2052215 h 9507786"/>
              <a:gd name="connsiteX262" fmla="*/ 2039112 w 9150179"/>
              <a:gd name="connsiteY262" fmla="*/ 1933402 h 9507786"/>
              <a:gd name="connsiteX263" fmla="*/ 2164574 w 9150179"/>
              <a:gd name="connsiteY263" fmla="*/ 1801320 h 9507786"/>
              <a:gd name="connsiteX264" fmla="*/ 1876855 w 9150179"/>
              <a:gd name="connsiteY264" fmla="*/ 2061865 h 9507786"/>
              <a:gd name="connsiteX265" fmla="*/ 1595168 w 9150179"/>
              <a:gd name="connsiteY265" fmla="*/ 2357390 h 9507786"/>
              <a:gd name="connsiteX266" fmla="*/ 1330972 w 9150179"/>
              <a:gd name="connsiteY266" fmla="*/ 2730114 h 9507786"/>
              <a:gd name="connsiteX267" fmla="*/ 1158462 w 9150179"/>
              <a:gd name="connsiteY267" fmla="*/ 2963518 h 9507786"/>
              <a:gd name="connsiteX268" fmla="*/ 1245924 w 9150179"/>
              <a:gd name="connsiteY268" fmla="*/ 2705989 h 9507786"/>
              <a:gd name="connsiteX269" fmla="*/ 1523992 w 9150179"/>
              <a:gd name="connsiteY269" fmla="*/ 2295872 h 9507786"/>
              <a:gd name="connsiteX270" fmla="*/ 1829204 w 9150179"/>
              <a:gd name="connsiteY270" fmla="*/ 1943051 h 9507786"/>
              <a:gd name="connsiteX271" fmla="*/ 2164574 w 9150179"/>
              <a:gd name="connsiteY271" fmla="*/ 1642098 h 9507786"/>
              <a:gd name="connsiteX272" fmla="*/ 1829204 w 9150179"/>
              <a:gd name="connsiteY272" fmla="*/ 1926768 h 9507786"/>
              <a:gd name="connsiteX273" fmla="*/ 1479959 w 9150179"/>
              <a:gd name="connsiteY273" fmla="*/ 2306125 h 9507786"/>
              <a:gd name="connsiteX274" fmla="*/ 1164494 w 9150179"/>
              <a:gd name="connsiteY274" fmla="*/ 2763285 h 9507786"/>
              <a:gd name="connsiteX275" fmla="*/ 958204 w 9150179"/>
              <a:gd name="connsiteY275" fmla="*/ 3105853 h 9507786"/>
              <a:gd name="connsiteX276" fmla="*/ 951569 w 9150179"/>
              <a:gd name="connsiteY276" fmla="*/ 3011165 h 9507786"/>
              <a:gd name="connsiteX277" fmla="*/ 1327354 w 9150179"/>
              <a:gd name="connsiteY277" fmla="*/ 2360406 h 9507786"/>
              <a:gd name="connsiteX278" fmla="*/ 1839458 w 9150179"/>
              <a:gd name="connsiteY278" fmla="*/ 1777195 h 9507786"/>
              <a:gd name="connsiteX279" fmla="*/ 1394910 w 9150179"/>
              <a:gd name="connsiteY279" fmla="*/ 2160172 h 9507786"/>
              <a:gd name="connsiteX280" fmla="*/ 920806 w 9150179"/>
              <a:gd name="connsiteY280" fmla="*/ 2797662 h 9507786"/>
              <a:gd name="connsiteX281" fmla="*/ 788709 w 9150179"/>
              <a:gd name="connsiteY281" fmla="*/ 3055192 h 9507786"/>
              <a:gd name="connsiteX282" fmla="*/ 697025 w 9150179"/>
              <a:gd name="connsiteY282" fmla="*/ 3241554 h 9507786"/>
              <a:gd name="connsiteX283" fmla="*/ 656611 w 9150179"/>
              <a:gd name="connsiteY283" fmla="*/ 3166768 h 9507786"/>
              <a:gd name="connsiteX284" fmla="*/ 487116 w 9150179"/>
              <a:gd name="connsiteY284" fmla="*/ 3604024 h 9507786"/>
              <a:gd name="connsiteX285" fmla="*/ 415940 w 9150179"/>
              <a:gd name="connsiteY285" fmla="*/ 3861554 h 9507786"/>
              <a:gd name="connsiteX286" fmla="*/ 358035 w 9150179"/>
              <a:gd name="connsiteY286" fmla="*/ 4041281 h 9507786"/>
              <a:gd name="connsiteX287" fmla="*/ 378543 w 9150179"/>
              <a:gd name="connsiteY287" fmla="*/ 3672176 h 9507786"/>
              <a:gd name="connsiteX288" fmla="*/ 466608 w 9150179"/>
              <a:gd name="connsiteY288" fmla="*/ 3332624 h 9507786"/>
              <a:gd name="connsiteX289" fmla="*/ 567943 w 9150179"/>
              <a:gd name="connsiteY289" fmla="*/ 3048557 h 9507786"/>
              <a:gd name="connsiteX290" fmla="*/ 1042650 w 9150179"/>
              <a:gd name="connsiteY290" fmla="*/ 2184297 h 9507786"/>
              <a:gd name="connsiteX291" fmla="*/ 1723646 w 9150179"/>
              <a:gd name="connsiteY291" fmla="*/ 1438246 h 9507786"/>
              <a:gd name="connsiteX292" fmla="*/ 2557852 w 9150179"/>
              <a:gd name="connsiteY292" fmla="*/ 879160 h 9507786"/>
              <a:gd name="connsiteX293" fmla="*/ 3475900 w 9150179"/>
              <a:gd name="connsiteY293" fmla="*/ 540814 h 9507786"/>
              <a:gd name="connsiteX294" fmla="*/ 3337166 w 9150179"/>
              <a:gd name="connsiteY294" fmla="*/ 533577 h 9507786"/>
              <a:gd name="connsiteX295" fmla="*/ 2452897 w 9150179"/>
              <a:gd name="connsiteY295" fmla="*/ 865892 h 9507786"/>
              <a:gd name="connsiteX296" fmla="*/ 1591548 w 9150179"/>
              <a:gd name="connsiteY296" fmla="*/ 1448499 h 9507786"/>
              <a:gd name="connsiteX297" fmla="*/ 900298 w 9150179"/>
              <a:gd name="connsiteY297" fmla="*/ 2201184 h 9507786"/>
              <a:gd name="connsiteX298" fmla="*/ 435846 w 9150179"/>
              <a:gd name="connsiteY298" fmla="*/ 2970153 h 9507786"/>
              <a:gd name="connsiteX299" fmla="*/ 273589 w 9150179"/>
              <a:gd name="connsiteY299" fmla="*/ 3281962 h 9507786"/>
              <a:gd name="connsiteX300" fmla="*/ 348384 w 9150179"/>
              <a:gd name="connsiteY300" fmla="*/ 2956884 h 9507786"/>
              <a:gd name="connsiteX301" fmla="*/ 466608 w 9150179"/>
              <a:gd name="connsiteY301" fmla="*/ 2682468 h 9507786"/>
              <a:gd name="connsiteX302" fmla="*/ 578800 w 9150179"/>
              <a:gd name="connsiteY302" fmla="*/ 2455094 h 9507786"/>
              <a:gd name="connsiteX303" fmla="*/ 408702 w 9150179"/>
              <a:gd name="connsiteY303" fmla="*/ 2753635 h 9507786"/>
              <a:gd name="connsiteX304" fmla="*/ 225937 w 9150179"/>
              <a:gd name="connsiteY304" fmla="*/ 3173402 h 9507786"/>
              <a:gd name="connsiteX305" fmla="*/ 12409 w 9150179"/>
              <a:gd name="connsiteY305" fmla="*/ 3722838 h 9507786"/>
              <a:gd name="connsiteX306" fmla="*/ 73331 w 9150179"/>
              <a:gd name="connsiteY306" fmla="*/ 3299452 h 9507786"/>
              <a:gd name="connsiteX307" fmla="*/ 198794 w 9150179"/>
              <a:gd name="connsiteY307" fmla="*/ 2936379 h 9507786"/>
              <a:gd name="connsiteX308" fmla="*/ 338129 w 9150179"/>
              <a:gd name="connsiteY308" fmla="*/ 2621553 h 9507786"/>
              <a:gd name="connsiteX309" fmla="*/ 883409 w 9150179"/>
              <a:gd name="connsiteY309" fmla="*/ 1747040 h 9507786"/>
              <a:gd name="connsiteX310" fmla="*/ 1659708 w 9150179"/>
              <a:gd name="connsiteY310" fmla="*/ 984102 h 9507786"/>
              <a:gd name="connsiteX311" fmla="*/ 2595249 w 9150179"/>
              <a:gd name="connsiteY311" fmla="*/ 425619 h 9507786"/>
              <a:gd name="connsiteX312" fmla="*/ 3588092 w 9150179"/>
              <a:gd name="connsiteY312" fmla="*/ 110191 h 9507786"/>
              <a:gd name="connsiteX313" fmla="*/ 3520534 w 9150179"/>
              <a:gd name="connsiteY313" fmla="*/ 79433 h 9507786"/>
              <a:gd name="connsiteX314" fmla="*/ 4201530 w 9150179"/>
              <a:gd name="connsiteY314" fmla="*/ 1631 h 9507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Lst>
            <a:rect l="l" t="t" r="r" b="b"/>
            <a:pathLst>
              <a:path w="9150179" h="9507786">
                <a:moveTo>
                  <a:pt x="1544500" y="4231262"/>
                </a:moveTo>
                <a:cubicBezTo>
                  <a:pt x="1537262" y="4288558"/>
                  <a:pt x="1531230" y="4363344"/>
                  <a:pt x="1544500" y="4373596"/>
                </a:cubicBezTo>
                <a:cubicBezTo>
                  <a:pt x="1561389" y="4328966"/>
                  <a:pt x="1554754" y="4251165"/>
                  <a:pt x="1544500" y="4231262"/>
                </a:cubicBezTo>
                <a:close/>
                <a:moveTo>
                  <a:pt x="4201530" y="1631"/>
                </a:moveTo>
                <a:cubicBezTo>
                  <a:pt x="4604458" y="-8622"/>
                  <a:pt x="5041768" y="28771"/>
                  <a:pt x="5482696" y="133713"/>
                </a:cubicBezTo>
                <a:cubicBezTo>
                  <a:pt x="5923022" y="235639"/>
                  <a:pt x="6363950" y="408732"/>
                  <a:pt x="6774116" y="648771"/>
                </a:cubicBezTo>
                <a:cubicBezTo>
                  <a:pt x="7184282" y="886398"/>
                  <a:pt x="7563082" y="1191573"/>
                  <a:pt x="7885786" y="1540172"/>
                </a:cubicBezTo>
                <a:cubicBezTo>
                  <a:pt x="8210904" y="1892993"/>
                  <a:pt x="8475098" y="2292857"/>
                  <a:pt x="8671738" y="2709005"/>
                </a:cubicBezTo>
                <a:cubicBezTo>
                  <a:pt x="8790564" y="2959900"/>
                  <a:pt x="8878630" y="3207779"/>
                  <a:pt x="8946790" y="3448421"/>
                </a:cubicBezTo>
                <a:cubicBezTo>
                  <a:pt x="9014346" y="3688460"/>
                  <a:pt x="9061394" y="3926087"/>
                  <a:pt x="9095776" y="4160094"/>
                </a:cubicBezTo>
                <a:cubicBezTo>
                  <a:pt x="9125936" y="4373596"/>
                  <a:pt x="9146444" y="4583480"/>
                  <a:pt x="9149460" y="4800600"/>
                </a:cubicBezTo>
                <a:cubicBezTo>
                  <a:pt x="9153078" y="5017118"/>
                  <a:pt x="9143428" y="5237254"/>
                  <a:pt x="9112062" y="5467643"/>
                </a:cubicBezTo>
                <a:cubicBezTo>
                  <a:pt x="9048124" y="5935056"/>
                  <a:pt x="8905774" y="6416943"/>
                  <a:pt x="8692246" y="6860834"/>
                </a:cubicBezTo>
                <a:cubicBezTo>
                  <a:pt x="8478718" y="7301106"/>
                  <a:pt x="8194014" y="7704588"/>
                  <a:pt x="7885786" y="8039920"/>
                </a:cubicBezTo>
                <a:cubicBezTo>
                  <a:pt x="7461748" y="8477176"/>
                  <a:pt x="6956882" y="8836028"/>
                  <a:pt x="6401348" y="9086923"/>
                </a:cubicBezTo>
                <a:cubicBezTo>
                  <a:pt x="5794544" y="9357721"/>
                  <a:pt x="5130436" y="9503674"/>
                  <a:pt x="4472362" y="9507293"/>
                </a:cubicBezTo>
                <a:cubicBezTo>
                  <a:pt x="3815492" y="9516943"/>
                  <a:pt x="3147766" y="9384861"/>
                  <a:pt x="2537343" y="9124316"/>
                </a:cubicBezTo>
                <a:cubicBezTo>
                  <a:pt x="2334070" y="9036262"/>
                  <a:pt x="2137431" y="8937955"/>
                  <a:pt x="1951047" y="8822760"/>
                </a:cubicBezTo>
                <a:cubicBezTo>
                  <a:pt x="1859362" y="8747974"/>
                  <a:pt x="1856347" y="8731087"/>
                  <a:pt x="1907014" y="8751593"/>
                </a:cubicBezTo>
                <a:cubicBezTo>
                  <a:pt x="1954666" y="8768480"/>
                  <a:pt x="2052985" y="8822760"/>
                  <a:pt x="2178448" y="8887293"/>
                </a:cubicBezTo>
                <a:cubicBezTo>
                  <a:pt x="2303307" y="8947604"/>
                  <a:pt x="2452897" y="9019375"/>
                  <a:pt x="2595249" y="9076670"/>
                </a:cubicBezTo>
                <a:cubicBezTo>
                  <a:pt x="2737600" y="9134569"/>
                  <a:pt x="2869698" y="9181612"/>
                  <a:pt x="2957763" y="9208752"/>
                </a:cubicBezTo>
                <a:cubicBezTo>
                  <a:pt x="2727346" y="9130951"/>
                  <a:pt x="2516834" y="9036262"/>
                  <a:pt x="2327434" y="8931320"/>
                </a:cubicBezTo>
                <a:cubicBezTo>
                  <a:pt x="2137431" y="8822760"/>
                  <a:pt x="1967936" y="8707565"/>
                  <a:pt x="1822568" y="8595990"/>
                </a:cubicBezTo>
                <a:cubicBezTo>
                  <a:pt x="1713995" y="8507332"/>
                  <a:pt x="1588532" y="8399375"/>
                  <a:pt x="1609041" y="8399375"/>
                </a:cubicBezTo>
                <a:cubicBezTo>
                  <a:pt x="1625930" y="8399375"/>
                  <a:pt x="1720630" y="8460289"/>
                  <a:pt x="1842474" y="8534472"/>
                </a:cubicBezTo>
                <a:cubicBezTo>
                  <a:pt x="1961301" y="8612274"/>
                  <a:pt x="2110288" y="8697312"/>
                  <a:pt x="2229116" y="8758227"/>
                </a:cubicBezTo>
                <a:cubicBezTo>
                  <a:pt x="2411880" y="8852916"/>
                  <a:pt x="2615154" y="8941573"/>
                  <a:pt x="2832300" y="9019375"/>
                </a:cubicBezTo>
                <a:cubicBezTo>
                  <a:pt x="3045828" y="9097176"/>
                  <a:pt x="3272626" y="9158091"/>
                  <a:pt x="3503646" y="9202721"/>
                </a:cubicBezTo>
                <a:cubicBezTo>
                  <a:pt x="3730444" y="9249764"/>
                  <a:pt x="3960860" y="9276904"/>
                  <a:pt x="4181626" y="9287157"/>
                </a:cubicBezTo>
                <a:cubicBezTo>
                  <a:pt x="4401186" y="9297410"/>
                  <a:pt x="4611698" y="9290172"/>
                  <a:pt x="4805320" y="9270270"/>
                </a:cubicBezTo>
                <a:cubicBezTo>
                  <a:pt x="5438664" y="9212371"/>
                  <a:pt x="6014706" y="9022390"/>
                  <a:pt x="6503286" y="8761242"/>
                </a:cubicBezTo>
                <a:cubicBezTo>
                  <a:pt x="6990660" y="8500698"/>
                  <a:pt x="7390572" y="8168986"/>
                  <a:pt x="7706038" y="7813149"/>
                </a:cubicBezTo>
                <a:cubicBezTo>
                  <a:pt x="7678894" y="7819180"/>
                  <a:pt x="7567304" y="7918090"/>
                  <a:pt x="7461748" y="7989258"/>
                </a:cubicBezTo>
                <a:cubicBezTo>
                  <a:pt x="7380920" y="8042935"/>
                  <a:pt x="7285618" y="8097215"/>
                  <a:pt x="7197552" y="8165367"/>
                </a:cubicBezTo>
                <a:cubicBezTo>
                  <a:pt x="7149900" y="8199141"/>
                  <a:pt x="7072090" y="8263674"/>
                  <a:pt x="6984024" y="8331223"/>
                </a:cubicBezTo>
                <a:cubicBezTo>
                  <a:pt x="6895960" y="8399375"/>
                  <a:pt x="6794022" y="8466923"/>
                  <a:pt x="6705956" y="8524822"/>
                </a:cubicBezTo>
                <a:cubicBezTo>
                  <a:pt x="6448396" y="8683441"/>
                  <a:pt x="6157058" y="8825776"/>
                  <a:pt x="5848830" y="8931320"/>
                </a:cubicBezTo>
                <a:cubicBezTo>
                  <a:pt x="5543618" y="9036262"/>
                  <a:pt x="5221518" y="9107429"/>
                  <a:pt x="4913290" y="9144219"/>
                </a:cubicBezTo>
                <a:cubicBezTo>
                  <a:pt x="4699762" y="9168344"/>
                  <a:pt x="4479600" y="9178597"/>
                  <a:pt x="4255818" y="9168344"/>
                </a:cubicBezTo>
                <a:cubicBezTo>
                  <a:pt x="4035654" y="9158091"/>
                  <a:pt x="3811874" y="9127935"/>
                  <a:pt x="3598346" y="9080289"/>
                </a:cubicBezTo>
                <a:cubicBezTo>
                  <a:pt x="3547678" y="9070036"/>
                  <a:pt x="3469264" y="9049530"/>
                  <a:pt x="3378183" y="9022390"/>
                </a:cubicBezTo>
                <a:cubicBezTo>
                  <a:pt x="3286499" y="8995250"/>
                  <a:pt x="3184561" y="8962079"/>
                  <a:pt x="3089860" y="8924686"/>
                </a:cubicBezTo>
                <a:cubicBezTo>
                  <a:pt x="2907096" y="8852916"/>
                  <a:pt x="2754490" y="8772098"/>
                  <a:pt x="2778014" y="8761242"/>
                </a:cubicBezTo>
                <a:cubicBezTo>
                  <a:pt x="2794903" y="8751593"/>
                  <a:pt x="2872714" y="8778733"/>
                  <a:pt x="2961382" y="8812507"/>
                </a:cubicBezTo>
                <a:cubicBezTo>
                  <a:pt x="3048844" y="8843266"/>
                  <a:pt x="3150782" y="8873421"/>
                  <a:pt x="3205069" y="8880056"/>
                </a:cubicBezTo>
                <a:cubicBezTo>
                  <a:pt x="3086242" y="8843266"/>
                  <a:pt x="2943890" y="8798635"/>
                  <a:pt x="2798522" y="8741340"/>
                </a:cubicBezTo>
                <a:cubicBezTo>
                  <a:pt x="2652552" y="8687060"/>
                  <a:pt x="2506580" y="8619511"/>
                  <a:pt x="2384737" y="8551962"/>
                </a:cubicBezTo>
                <a:cubicBezTo>
                  <a:pt x="2262894" y="8487429"/>
                  <a:pt x="2164574" y="8422896"/>
                  <a:pt x="2110288" y="8375250"/>
                </a:cubicBezTo>
                <a:cubicBezTo>
                  <a:pt x="2056001" y="8324588"/>
                  <a:pt x="2042731" y="8297448"/>
                  <a:pt x="2090382" y="8293830"/>
                </a:cubicBezTo>
                <a:cubicBezTo>
                  <a:pt x="2141050" y="8293830"/>
                  <a:pt x="2259878" y="8338460"/>
                  <a:pt x="2371467" y="8375250"/>
                </a:cubicBezTo>
                <a:cubicBezTo>
                  <a:pt x="2428770" y="8395756"/>
                  <a:pt x="2547597" y="8447021"/>
                  <a:pt x="2537343" y="8422896"/>
                </a:cubicBezTo>
                <a:cubicBezTo>
                  <a:pt x="2334070" y="8314336"/>
                  <a:pt x="2181464" y="8188888"/>
                  <a:pt x="1995080" y="8039920"/>
                </a:cubicBezTo>
                <a:cubicBezTo>
                  <a:pt x="1920284" y="7979005"/>
                  <a:pt x="1815330" y="7904219"/>
                  <a:pt x="1744154" y="7833655"/>
                </a:cubicBezTo>
                <a:cubicBezTo>
                  <a:pt x="1683232" y="7775756"/>
                  <a:pt x="1625930" y="7694336"/>
                  <a:pt x="1561389" y="7626787"/>
                </a:cubicBezTo>
                <a:cubicBezTo>
                  <a:pt x="1479959" y="7538130"/>
                  <a:pt x="1381640" y="7426554"/>
                  <a:pt x="1286940" y="7311359"/>
                </a:cubicBezTo>
                <a:cubicBezTo>
                  <a:pt x="1191636" y="7192546"/>
                  <a:pt x="1104175" y="7070717"/>
                  <a:pt x="1036015" y="6962157"/>
                </a:cubicBezTo>
                <a:cubicBezTo>
                  <a:pt x="981728" y="6874102"/>
                  <a:pt x="897282" y="6728149"/>
                  <a:pt x="835758" y="6599686"/>
                </a:cubicBezTo>
                <a:cubicBezTo>
                  <a:pt x="775439" y="6467604"/>
                  <a:pt x="738041" y="6355425"/>
                  <a:pt x="751311" y="6345172"/>
                </a:cubicBezTo>
                <a:cubicBezTo>
                  <a:pt x="768200" y="6328285"/>
                  <a:pt x="822488" y="6436846"/>
                  <a:pt x="890044" y="6568927"/>
                </a:cubicBezTo>
                <a:cubicBezTo>
                  <a:pt x="958204" y="6697994"/>
                  <a:pt x="1046269" y="6846962"/>
                  <a:pt x="1093920" y="6924764"/>
                </a:cubicBezTo>
                <a:cubicBezTo>
                  <a:pt x="1297194" y="7240192"/>
                  <a:pt x="1534246" y="7527877"/>
                  <a:pt x="1812314" y="7778772"/>
                </a:cubicBezTo>
                <a:cubicBezTo>
                  <a:pt x="2093398" y="8032682"/>
                  <a:pt x="2415500" y="8249802"/>
                  <a:pt x="2784649" y="8409628"/>
                </a:cubicBezTo>
                <a:cubicBezTo>
                  <a:pt x="2747252" y="8372234"/>
                  <a:pt x="2588010" y="8290814"/>
                  <a:pt x="2479437" y="8223266"/>
                </a:cubicBezTo>
                <a:cubicBezTo>
                  <a:pt x="2350958" y="8141846"/>
                  <a:pt x="2212226" y="8036904"/>
                  <a:pt x="2103653" y="7955484"/>
                </a:cubicBezTo>
                <a:cubicBezTo>
                  <a:pt x="1998698" y="7877079"/>
                  <a:pt x="1899776" y="7805912"/>
                  <a:pt x="1812314" y="7724492"/>
                </a:cubicBezTo>
                <a:cubicBezTo>
                  <a:pt x="1720630" y="7643071"/>
                  <a:pt x="1669962" y="7568889"/>
                  <a:pt x="1584914" y="7477818"/>
                </a:cubicBezTo>
                <a:cubicBezTo>
                  <a:pt x="1507102" y="7386145"/>
                  <a:pt x="1422656" y="7291457"/>
                  <a:pt x="1344846" y="7192546"/>
                </a:cubicBezTo>
                <a:cubicBezTo>
                  <a:pt x="1270050" y="7094842"/>
                  <a:pt x="1201891" y="6995931"/>
                  <a:pt x="1154842" y="6904258"/>
                </a:cubicBezTo>
                <a:cubicBezTo>
                  <a:pt x="1158462" y="6857215"/>
                  <a:pt x="1249542" y="6948888"/>
                  <a:pt x="1293575" y="6976029"/>
                </a:cubicBezTo>
                <a:cubicBezTo>
                  <a:pt x="1463070" y="7199783"/>
                  <a:pt x="1666344" y="7430173"/>
                  <a:pt x="1876855" y="7616534"/>
                </a:cubicBezTo>
                <a:cubicBezTo>
                  <a:pt x="2083144" y="7799278"/>
                  <a:pt x="2297275" y="7934978"/>
                  <a:pt x="2449278" y="7992274"/>
                </a:cubicBezTo>
                <a:cubicBezTo>
                  <a:pt x="2127780" y="7775756"/>
                  <a:pt x="1808695" y="7487468"/>
                  <a:pt x="1547516" y="7141885"/>
                </a:cubicBezTo>
                <a:cubicBezTo>
                  <a:pt x="1517356" y="7105095"/>
                  <a:pt x="1463070" y="7033324"/>
                  <a:pt x="1422656" y="6972410"/>
                </a:cubicBezTo>
                <a:cubicBezTo>
                  <a:pt x="1381640" y="6911495"/>
                  <a:pt x="1350878" y="6854200"/>
                  <a:pt x="1358116" y="6846962"/>
                </a:cubicBezTo>
                <a:cubicBezTo>
                  <a:pt x="1367766" y="6836709"/>
                  <a:pt x="1422656" y="6904258"/>
                  <a:pt x="1490214" y="6989297"/>
                </a:cubicBezTo>
                <a:cubicBezTo>
                  <a:pt x="1561389" y="7077352"/>
                  <a:pt x="1646438" y="7179278"/>
                  <a:pt x="1707360" y="7243811"/>
                </a:cubicBezTo>
                <a:cubicBezTo>
                  <a:pt x="1761044" y="7304725"/>
                  <a:pt x="1832220" y="7375892"/>
                  <a:pt x="1899776" y="7443441"/>
                </a:cubicBezTo>
                <a:cubicBezTo>
                  <a:pt x="1967936" y="7507974"/>
                  <a:pt x="2036096" y="7565270"/>
                  <a:pt x="2086764" y="7606282"/>
                </a:cubicBezTo>
                <a:cubicBezTo>
                  <a:pt x="1981810" y="7507974"/>
                  <a:pt x="1859362" y="7392780"/>
                  <a:pt x="1737520" y="7260095"/>
                </a:cubicBezTo>
                <a:cubicBezTo>
                  <a:pt x="1618692" y="7124997"/>
                  <a:pt x="1496848" y="6976029"/>
                  <a:pt x="1388275" y="6809569"/>
                </a:cubicBezTo>
                <a:cubicBezTo>
                  <a:pt x="1280305" y="6647332"/>
                  <a:pt x="1181382" y="6471223"/>
                  <a:pt x="1100556" y="6291495"/>
                </a:cubicBezTo>
                <a:cubicBezTo>
                  <a:pt x="1019126" y="6111768"/>
                  <a:pt x="954585" y="5932040"/>
                  <a:pt x="910552" y="5758947"/>
                </a:cubicBezTo>
                <a:cubicBezTo>
                  <a:pt x="883409" y="5667877"/>
                  <a:pt x="849630" y="5518908"/>
                  <a:pt x="835758" y="5393460"/>
                </a:cubicBezTo>
                <a:cubicBezTo>
                  <a:pt x="818868" y="5264394"/>
                  <a:pt x="815852" y="5163071"/>
                  <a:pt x="832742" y="5166087"/>
                </a:cubicBezTo>
                <a:cubicBezTo>
                  <a:pt x="849630" y="5169705"/>
                  <a:pt x="866520" y="5271028"/>
                  <a:pt x="890044" y="5386223"/>
                </a:cubicBezTo>
                <a:cubicBezTo>
                  <a:pt x="914172" y="5505036"/>
                  <a:pt x="944934" y="5637118"/>
                  <a:pt x="964839" y="5708285"/>
                </a:cubicBezTo>
                <a:cubicBezTo>
                  <a:pt x="1025760" y="5921787"/>
                  <a:pt x="1100556" y="6118402"/>
                  <a:pt x="1188620" y="6307779"/>
                </a:cubicBezTo>
                <a:cubicBezTo>
                  <a:pt x="1280305" y="6498363"/>
                  <a:pt x="1385259" y="6681106"/>
                  <a:pt x="1520976" y="6871087"/>
                </a:cubicBezTo>
                <a:cubicBezTo>
                  <a:pt x="1642819" y="7040562"/>
                  <a:pt x="1788187" y="7219686"/>
                  <a:pt x="1910030" y="7314375"/>
                </a:cubicBezTo>
                <a:cubicBezTo>
                  <a:pt x="1805076" y="7192546"/>
                  <a:pt x="1653074" y="7023071"/>
                  <a:pt x="1531230" y="6843947"/>
                </a:cubicBezTo>
                <a:cubicBezTo>
                  <a:pt x="1405164" y="6667838"/>
                  <a:pt x="1310464" y="6484492"/>
                  <a:pt x="1276686" y="6369297"/>
                </a:cubicBezTo>
                <a:cubicBezTo>
                  <a:pt x="1290559" y="6342157"/>
                  <a:pt x="1358116" y="6430211"/>
                  <a:pt x="1378021" y="6454336"/>
                </a:cubicBezTo>
                <a:cubicBezTo>
                  <a:pt x="1191636" y="6115386"/>
                  <a:pt x="1056523" y="5745678"/>
                  <a:pt x="1008872" y="5393460"/>
                </a:cubicBezTo>
                <a:cubicBezTo>
                  <a:pt x="991982" y="5278266"/>
                  <a:pt x="978109" y="5125678"/>
                  <a:pt x="1012490" y="5159453"/>
                </a:cubicBezTo>
                <a:cubicBezTo>
                  <a:pt x="1025760" y="5176340"/>
                  <a:pt x="1046269" y="5278266"/>
                  <a:pt x="1073412" y="5393460"/>
                </a:cubicBezTo>
                <a:cubicBezTo>
                  <a:pt x="1096936" y="5511670"/>
                  <a:pt x="1131318" y="5640737"/>
                  <a:pt x="1154842" y="5715523"/>
                </a:cubicBezTo>
                <a:cubicBezTo>
                  <a:pt x="1188620" y="5823480"/>
                  <a:pt x="1232653" y="5939278"/>
                  <a:pt x="1276686" y="6040600"/>
                </a:cubicBezTo>
                <a:cubicBezTo>
                  <a:pt x="1320718" y="6141923"/>
                  <a:pt x="1367766" y="6230581"/>
                  <a:pt x="1402148" y="6284861"/>
                </a:cubicBezTo>
                <a:cubicBezTo>
                  <a:pt x="1435926" y="6291495"/>
                  <a:pt x="1375005" y="6152779"/>
                  <a:pt x="1350878" y="6061106"/>
                </a:cubicBezTo>
                <a:cubicBezTo>
                  <a:pt x="1327354" y="5982702"/>
                  <a:pt x="1307448" y="5898266"/>
                  <a:pt x="1276686" y="5786087"/>
                </a:cubicBezTo>
                <a:cubicBezTo>
                  <a:pt x="1256178" y="5701651"/>
                  <a:pt x="1215764" y="5552079"/>
                  <a:pt x="1198875" y="5423616"/>
                </a:cubicBezTo>
                <a:cubicBezTo>
                  <a:pt x="1178366" y="5291534"/>
                  <a:pt x="1174748" y="5186593"/>
                  <a:pt x="1195256" y="5193227"/>
                </a:cubicBezTo>
                <a:cubicBezTo>
                  <a:pt x="1212145" y="5196846"/>
                  <a:pt x="1232653" y="5271028"/>
                  <a:pt x="1259796" y="5366320"/>
                </a:cubicBezTo>
                <a:cubicBezTo>
                  <a:pt x="1259796" y="5366320"/>
                  <a:pt x="1259796" y="5366320"/>
                  <a:pt x="1350878" y="5684764"/>
                </a:cubicBezTo>
                <a:cubicBezTo>
                  <a:pt x="1313480" y="5524939"/>
                  <a:pt x="1276686" y="5339180"/>
                  <a:pt x="1262812" y="5138947"/>
                </a:cubicBezTo>
                <a:cubicBezTo>
                  <a:pt x="1259796" y="5081651"/>
                  <a:pt x="1256178" y="4965853"/>
                  <a:pt x="1259796" y="4868149"/>
                </a:cubicBezTo>
                <a:cubicBezTo>
                  <a:pt x="1262812" y="4769239"/>
                  <a:pt x="1276686" y="4692040"/>
                  <a:pt x="1293575" y="4702293"/>
                </a:cubicBezTo>
                <a:cubicBezTo>
                  <a:pt x="1310464" y="4719180"/>
                  <a:pt x="1320718" y="4841009"/>
                  <a:pt x="1337608" y="4986962"/>
                </a:cubicBezTo>
                <a:cubicBezTo>
                  <a:pt x="1350878" y="5129297"/>
                  <a:pt x="1378021" y="5291534"/>
                  <a:pt x="1398529" y="5383207"/>
                </a:cubicBezTo>
                <a:cubicBezTo>
                  <a:pt x="1439546" y="5576204"/>
                  <a:pt x="1504086" y="5775834"/>
                  <a:pt x="1588532" y="5969433"/>
                </a:cubicBezTo>
                <a:cubicBezTo>
                  <a:pt x="1673582" y="6166048"/>
                  <a:pt x="1781552" y="6355425"/>
                  <a:pt x="1910030" y="6528519"/>
                </a:cubicBezTo>
                <a:cubicBezTo>
                  <a:pt x="2036096" y="6704628"/>
                  <a:pt x="2181464" y="6863850"/>
                  <a:pt x="2330450" y="7003169"/>
                </a:cubicBezTo>
                <a:cubicBezTo>
                  <a:pt x="2483056" y="7141885"/>
                  <a:pt x="2642297" y="7260095"/>
                  <a:pt x="2798522" y="7359005"/>
                </a:cubicBezTo>
                <a:cubicBezTo>
                  <a:pt x="2727346" y="7291457"/>
                  <a:pt x="2601884" y="7199783"/>
                  <a:pt x="2479437" y="7091223"/>
                </a:cubicBezTo>
                <a:cubicBezTo>
                  <a:pt x="2357594" y="6982663"/>
                  <a:pt x="2235750" y="6860834"/>
                  <a:pt x="2164574" y="6762527"/>
                </a:cubicBezTo>
                <a:cubicBezTo>
                  <a:pt x="2113907" y="6690756"/>
                  <a:pt x="2120542" y="6681106"/>
                  <a:pt x="2103653" y="6637079"/>
                </a:cubicBezTo>
                <a:cubicBezTo>
                  <a:pt x="1872633" y="6339141"/>
                  <a:pt x="1703741" y="6013460"/>
                  <a:pt x="1628946" y="5691398"/>
                </a:cubicBezTo>
                <a:cubicBezTo>
                  <a:pt x="1622311" y="5661242"/>
                  <a:pt x="1609041" y="5599725"/>
                  <a:pt x="1605422" y="5552079"/>
                </a:cubicBezTo>
                <a:cubicBezTo>
                  <a:pt x="1598786" y="5502021"/>
                  <a:pt x="1595168" y="5464628"/>
                  <a:pt x="1609041" y="5467643"/>
                </a:cubicBezTo>
                <a:cubicBezTo>
                  <a:pt x="1628946" y="5477896"/>
                  <a:pt x="1676598" y="5637118"/>
                  <a:pt x="1750790" y="5813227"/>
                </a:cubicBezTo>
                <a:cubicBezTo>
                  <a:pt x="1788187" y="5898266"/>
                  <a:pt x="1829204" y="5989939"/>
                  <a:pt x="1872633" y="6067741"/>
                </a:cubicBezTo>
                <a:cubicBezTo>
                  <a:pt x="1914252" y="6148558"/>
                  <a:pt x="1954666" y="6213091"/>
                  <a:pt x="1978190" y="6254102"/>
                </a:cubicBezTo>
                <a:cubicBezTo>
                  <a:pt x="2073494" y="6399453"/>
                  <a:pt x="2174828" y="6535756"/>
                  <a:pt x="2279783" y="6647332"/>
                </a:cubicBezTo>
                <a:cubicBezTo>
                  <a:pt x="2381721" y="6758908"/>
                  <a:pt x="2483056" y="6850581"/>
                  <a:pt x="2560867" y="6914511"/>
                </a:cubicBezTo>
                <a:cubicBezTo>
                  <a:pt x="2364832" y="6742021"/>
                  <a:pt x="2195337" y="6538772"/>
                  <a:pt x="2056001" y="6321651"/>
                </a:cubicBezTo>
                <a:cubicBezTo>
                  <a:pt x="1920284" y="6101515"/>
                  <a:pt x="1815330" y="5867507"/>
                  <a:pt x="1755012" y="5637118"/>
                </a:cubicBezTo>
                <a:cubicBezTo>
                  <a:pt x="1737520" y="5579219"/>
                  <a:pt x="1713995" y="5484530"/>
                  <a:pt x="1707360" y="5410348"/>
                </a:cubicBezTo>
                <a:cubicBezTo>
                  <a:pt x="1696502" y="5339180"/>
                  <a:pt x="1700725" y="5284900"/>
                  <a:pt x="1727868" y="5308421"/>
                </a:cubicBezTo>
                <a:cubicBezTo>
                  <a:pt x="1744154" y="5328927"/>
                  <a:pt x="1785171" y="5491768"/>
                  <a:pt x="1852728" y="5664258"/>
                </a:cubicBezTo>
                <a:cubicBezTo>
                  <a:pt x="1882887" y="5752916"/>
                  <a:pt x="1923904" y="5840367"/>
                  <a:pt x="1961301" y="5918772"/>
                </a:cubicBezTo>
                <a:cubicBezTo>
                  <a:pt x="1998698" y="5996573"/>
                  <a:pt x="2036096" y="6064122"/>
                  <a:pt x="2059620" y="6105134"/>
                </a:cubicBezTo>
                <a:cubicBezTo>
                  <a:pt x="2174828" y="6301748"/>
                  <a:pt x="2320196" y="6488110"/>
                  <a:pt x="2483056" y="6650348"/>
                </a:cubicBezTo>
                <a:cubicBezTo>
                  <a:pt x="2645916" y="6813188"/>
                  <a:pt x="2829284" y="6955523"/>
                  <a:pt x="3022304" y="7070717"/>
                </a:cubicBezTo>
                <a:cubicBezTo>
                  <a:pt x="3211704" y="7185912"/>
                  <a:pt x="3415580" y="7273966"/>
                  <a:pt x="3618250" y="7338499"/>
                </a:cubicBezTo>
                <a:cubicBezTo>
                  <a:pt x="3818508" y="7399414"/>
                  <a:pt x="4022386" y="7436204"/>
                  <a:pt x="4214802" y="7453694"/>
                </a:cubicBezTo>
                <a:cubicBezTo>
                  <a:pt x="4231690" y="7443441"/>
                  <a:pt x="4144228" y="7430173"/>
                  <a:pt x="4096578" y="7416301"/>
                </a:cubicBezTo>
                <a:cubicBezTo>
                  <a:pt x="4048926" y="7403032"/>
                  <a:pt x="3988004" y="7375892"/>
                  <a:pt x="3933718" y="7362021"/>
                </a:cubicBezTo>
                <a:cubicBezTo>
                  <a:pt x="3852286" y="7341515"/>
                  <a:pt x="3753968" y="7317994"/>
                  <a:pt x="3662284" y="7291457"/>
                </a:cubicBezTo>
                <a:cubicBezTo>
                  <a:pt x="3567584" y="7260095"/>
                  <a:pt x="3479518" y="7226924"/>
                  <a:pt x="3415580" y="7189531"/>
                </a:cubicBezTo>
                <a:cubicBezTo>
                  <a:pt x="3357675" y="7155153"/>
                  <a:pt x="3452978" y="7165406"/>
                  <a:pt x="3408342" y="7141885"/>
                </a:cubicBezTo>
                <a:cubicBezTo>
                  <a:pt x="3334150" y="7105095"/>
                  <a:pt x="3256340" y="7053830"/>
                  <a:pt x="3171290" y="6999550"/>
                </a:cubicBezTo>
                <a:cubicBezTo>
                  <a:pt x="3075988" y="6935017"/>
                  <a:pt x="2971033" y="6867468"/>
                  <a:pt x="3005414" y="6850581"/>
                </a:cubicBezTo>
                <a:cubicBezTo>
                  <a:pt x="3022304" y="6843947"/>
                  <a:pt x="3075988" y="6874102"/>
                  <a:pt x="3140528" y="6908480"/>
                </a:cubicBezTo>
                <a:cubicBezTo>
                  <a:pt x="3208688" y="6941651"/>
                  <a:pt x="3286499" y="6982663"/>
                  <a:pt x="3343802" y="7006184"/>
                </a:cubicBezTo>
                <a:cubicBezTo>
                  <a:pt x="3343802" y="6986281"/>
                  <a:pt x="3347421" y="6965776"/>
                  <a:pt x="3326912" y="6941651"/>
                </a:cubicBezTo>
                <a:cubicBezTo>
                  <a:pt x="3293134" y="6914511"/>
                  <a:pt x="3224974" y="6877118"/>
                  <a:pt x="3262372" y="6871087"/>
                </a:cubicBezTo>
                <a:cubicBezTo>
                  <a:pt x="3279864" y="6871087"/>
                  <a:pt x="3351040" y="6901243"/>
                  <a:pt x="3435486" y="6935017"/>
                </a:cubicBezTo>
                <a:cubicBezTo>
                  <a:pt x="3520534" y="6968791"/>
                  <a:pt x="3618250" y="7003169"/>
                  <a:pt x="3679776" y="7023071"/>
                </a:cubicBezTo>
                <a:cubicBezTo>
                  <a:pt x="3756984" y="7047196"/>
                  <a:pt x="3852286" y="7073733"/>
                  <a:pt x="3940352" y="7091223"/>
                </a:cubicBezTo>
                <a:cubicBezTo>
                  <a:pt x="4032036" y="7111126"/>
                  <a:pt x="4120102" y="7121379"/>
                  <a:pt x="4174388" y="7121379"/>
                </a:cubicBezTo>
                <a:cubicBezTo>
                  <a:pt x="4258834" y="7121379"/>
                  <a:pt x="4201530" y="7091223"/>
                  <a:pt x="4296230" y="7091223"/>
                </a:cubicBezTo>
                <a:cubicBezTo>
                  <a:pt x="4395154" y="7091223"/>
                  <a:pt x="4465726" y="7128013"/>
                  <a:pt x="4584554" y="7128013"/>
                </a:cubicBezTo>
                <a:cubicBezTo>
                  <a:pt x="4720270" y="7128013"/>
                  <a:pt x="4835478" y="7097857"/>
                  <a:pt x="4947068" y="7080970"/>
                </a:cubicBezTo>
                <a:cubicBezTo>
                  <a:pt x="4930178" y="7067702"/>
                  <a:pt x="4845734" y="7077352"/>
                  <a:pt x="4773954" y="7077352"/>
                </a:cubicBezTo>
                <a:cubicBezTo>
                  <a:pt x="4710016" y="7077352"/>
                  <a:pt x="4577316" y="7073733"/>
                  <a:pt x="4469346" y="7053830"/>
                </a:cubicBezTo>
                <a:cubicBezTo>
                  <a:pt x="4357756" y="7033324"/>
                  <a:pt x="4272706" y="6999550"/>
                  <a:pt x="4293216" y="6968791"/>
                </a:cubicBezTo>
                <a:cubicBezTo>
                  <a:pt x="4313120" y="6931398"/>
                  <a:pt x="4465726" y="6945270"/>
                  <a:pt x="4641856" y="6938636"/>
                </a:cubicBezTo>
                <a:cubicBezTo>
                  <a:pt x="4773954" y="6935017"/>
                  <a:pt x="4882528" y="6924764"/>
                  <a:pt x="4984466" y="6914511"/>
                </a:cubicBezTo>
                <a:cubicBezTo>
                  <a:pt x="5086404" y="6908480"/>
                  <a:pt x="5181104" y="6898227"/>
                  <a:pt x="5283042" y="6881340"/>
                </a:cubicBezTo>
                <a:cubicBezTo>
                  <a:pt x="5377742" y="6867468"/>
                  <a:pt x="5448918" y="6871087"/>
                  <a:pt x="5540000" y="6843947"/>
                </a:cubicBezTo>
                <a:cubicBezTo>
                  <a:pt x="5591270" y="6830075"/>
                  <a:pt x="5723368" y="6779414"/>
                  <a:pt x="5831942" y="6701009"/>
                </a:cubicBezTo>
                <a:cubicBezTo>
                  <a:pt x="6093120" y="6514647"/>
                  <a:pt x="6326552" y="6243850"/>
                  <a:pt x="6519572" y="5912137"/>
                </a:cubicBezTo>
                <a:cubicBezTo>
                  <a:pt x="6617892" y="5742663"/>
                  <a:pt x="6695702" y="5559316"/>
                  <a:pt x="6746974" y="5380192"/>
                </a:cubicBezTo>
                <a:cubicBezTo>
                  <a:pt x="6797640" y="5199861"/>
                  <a:pt x="6824784" y="5020133"/>
                  <a:pt x="6834434" y="4860912"/>
                </a:cubicBezTo>
                <a:cubicBezTo>
                  <a:pt x="6844690" y="4732449"/>
                  <a:pt x="6811514" y="4630523"/>
                  <a:pt x="6787386" y="4529200"/>
                </a:cubicBezTo>
                <a:cubicBezTo>
                  <a:pt x="6763862" y="4437526"/>
                  <a:pt x="6739734" y="4342838"/>
                  <a:pt x="6709576" y="4196884"/>
                </a:cubicBezTo>
                <a:cubicBezTo>
                  <a:pt x="6692686" y="4115464"/>
                  <a:pt x="6685448" y="4061184"/>
                  <a:pt x="6679416" y="4007507"/>
                </a:cubicBezTo>
                <a:cubicBezTo>
                  <a:pt x="6672178" y="3956242"/>
                  <a:pt x="6662526" y="3905581"/>
                  <a:pt x="6642018" y="3847682"/>
                </a:cubicBezTo>
                <a:cubicBezTo>
                  <a:pt x="6614876" y="3756612"/>
                  <a:pt x="6553350" y="3648052"/>
                  <a:pt x="6496048" y="3546125"/>
                </a:cubicBezTo>
                <a:cubicBezTo>
                  <a:pt x="6289156" y="3190289"/>
                  <a:pt x="5987562" y="2899588"/>
                  <a:pt x="5645556" y="2702974"/>
                </a:cubicBezTo>
                <a:cubicBezTo>
                  <a:pt x="5299932" y="2509375"/>
                  <a:pt x="4919926" y="2407449"/>
                  <a:pt x="4540522" y="2400814"/>
                </a:cubicBezTo>
                <a:cubicBezTo>
                  <a:pt x="4770938" y="2414686"/>
                  <a:pt x="5004974" y="2465347"/>
                  <a:pt x="5231772" y="2553402"/>
                </a:cubicBezTo>
                <a:cubicBezTo>
                  <a:pt x="5455554" y="2641456"/>
                  <a:pt x="5669082" y="2763285"/>
                  <a:pt x="5848830" y="2912857"/>
                </a:cubicBezTo>
                <a:cubicBezTo>
                  <a:pt x="5929658" y="2980406"/>
                  <a:pt x="5997816" y="3038305"/>
                  <a:pt x="6068992" y="3116106"/>
                </a:cubicBezTo>
                <a:cubicBezTo>
                  <a:pt x="6143184" y="3190289"/>
                  <a:pt x="6224614" y="3285581"/>
                  <a:pt x="6316298" y="3427915"/>
                </a:cubicBezTo>
                <a:cubicBezTo>
                  <a:pt x="6336806" y="3455055"/>
                  <a:pt x="6424872" y="3590756"/>
                  <a:pt x="6489412" y="3736106"/>
                </a:cubicBezTo>
                <a:cubicBezTo>
                  <a:pt x="6553350" y="3878441"/>
                  <a:pt x="6590748" y="4020775"/>
                  <a:pt x="6580494" y="4031028"/>
                </a:cubicBezTo>
                <a:cubicBezTo>
                  <a:pt x="6570842" y="4041281"/>
                  <a:pt x="6577478" y="4050931"/>
                  <a:pt x="6540080" y="3959861"/>
                </a:cubicBezTo>
                <a:cubicBezTo>
                  <a:pt x="6489412" y="3844666"/>
                  <a:pt x="6424872" y="3708966"/>
                  <a:pt x="6347062" y="3576884"/>
                </a:cubicBezTo>
                <a:cubicBezTo>
                  <a:pt x="6272266" y="3444802"/>
                  <a:pt x="6184202" y="3319355"/>
                  <a:pt x="6096136" y="3221048"/>
                </a:cubicBezTo>
                <a:cubicBezTo>
                  <a:pt x="5943530" y="3048557"/>
                  <a:pt x="5767400" y="2905620"/>
                  <a:pt x="5581016" y="2790425"/>
                </a:cubicBezTo>
                <a:cubicBezTo>
                  <a:pt x="5394632" y="2678849"/>
                  <a:pt x="5194374" y="2594414"/>
                  <a:pt x="4987482" y="2539530"/>
                </a:cubicBezTo>
                <a:cubicBezTo>
                  <a:pt x="4784208" y="2485250"/>
                  <a:pt x="4571284" y="2458713"/>
                  <a:pt x="4357756" y="2462332"/>
                </a:cubicBezTo>
                <a:cubicBezTo>
                  <a:pt x="4140610" y="2465347"/>
                  <a:pt x="3930702" y="2496106"/>
                  <a:pt x="3720190" y="2557020"/>
                </a:cubicBezTo>
                <a:cubicBezTo>
                  <a:pt x="3649014" y="2573908"/>
                  <a:pt x="3554314" y="2607682"/>
                  <a:pt x="3466248" y="2648693"/>
                </a:cubicBezTo>
                <a:cubicBezTo>
                  <a:pt x="3374564" y="2689102"/>
                  <a:pt x="3293134" y="2740367"/>
                  <a:pt x="3252118" y="2773538"/>
                </a:cubicBezTo>
                <a:cubicBezTo>
                  <a:pt x="3197831" y="2810931"/>
                  <a:pt x="3174910" y="2854958"/>
                  <a:pt x="3147766" y="2895367"/>
                </a:cubicBezTo>
                <a:cubicBezTo>
                  <a:pt x="3117004" y="2939997"/>
                  <a:pt x="3089860" y="2984025"/>
                  <a:pt x="3028939" y="3034686"/>
                </a:cubicBezTo>
                <a:cubicBezTo>
                  <a:pt x="2988526" y="3048557"/>
                  <a:pt x="2998176" y="3024433"/>
                  <a:pt x="3018685" y="2994277"/>
                </a:cubicBezTo>
                <a:cubicBezTo>
                  <a:pt x="3035574" y="2959900"/>
                  <a:pt x="3065734" y="2926729"/>
                  <a:pt x="3059098" y="2916476"/>
                </a:cubicBezTo>
                <a:cubicBezTo>
                  <a:pt x="2971033" y="2980406"/>
                  <a:pt x="2899858" y="3065444"/>
                  <a:pt x="2829284" y="3136009"/>
                </a:cubicBezTo>
                <a:cubicBezTo>
                  <a:pt x="2788268" y="3177021"/>
                  <a:pt x="2757506" y="3197526"/>
                  <a:pt x="2723727" y="3227682"/>
                </a:cubicBezTo>
                <a:cubicBezTo>
                  <a:pt x="2692965" y="3262060"/>
                  <a:pt x="2683314" y="3309102"/>
                  <a:pt x="2656170" y="3312721"/>
                </a:cubicBezTo>
                <a:cubicBezTo>
                  <a:pt x="2642297" y="3289200"/>
                  <a:pt x="2679694" y="3200542"/>
                  <a:pt x="2710457" y="3136009"/>
                </a:cubicBezTo>
                <a:cubicBezTo>
                  <a:pt x="2737600" y="3078713"/>
                  <a:pt x="2750870" y="3000912"/>
                  <a:pt x="2842554" y="2926729"/>
                </a:cubicBezTo>
                <a:cubicBezTo>
                  <a:pt x="2805157" y="2932760"/>
                  <a:pt x="2822046" y="2902604"/>
                  <a:pt x="2849190" y="2865211"/>
                </a:cubicBezTo>
                <a:cubicBezTo>
                  <a:pt x="2876333" y="2831437"/>
                  <a:pt x="2910112" y="2790425"/>
                  <a:pt x="2907096" y="2770523"/>
                </a:cubicBezTo>
                <a:cubicBezTo>
                  <a:pt x="3266594" y="2458713"/>
                  <a:pt x="3689426" y="2258480"/>
                  <a:pt x="4147244" y="2177059"/>
                </a:cubicBezTo>
                <a:cubicBezTo>
                  <a:pt x="4303470" y="2149919"/>
                  <a:pt x="4465726" y="2146904"/>
                  <a:pt x="4621952" y="2139666"/>
                </a:cubicBezTo>
                <a:cubicBezTo>
                  <a:pt x="4482616" y="2133635"/>
                  <a:pt x="4323374" y="2126398"/>
                  <a:pt x="4154482" y="2143888"/>
                </a:cubicBezTo>
                <a:cubicBezTo>
                  <a:pt x="4082704" y="2149919"/>
                  <a:pt x="3998258" y="2163791"/>
                  <a:pt x="3923462" y="2180678"/>
                </a:cubicBezTo>
                <a:cubicBezTo>
                  <a:pt x="3845652" y="2194550"/>
                  <a:pt x="3778094" y="2211437"/>
                  <a:pt x="3740698" y="2218071"/>
                </a:cubicBezTo>
                <a:cubicBezTo>
                  <a:pt x="3682792" y="2224705"/>
                  <a:pt x="3703300" y="2201184"/>
                  <a:pt x="3655648" y="2211437"/>
                </a:cubicBezTo>
                <a:cubicBezTo>
                  <a:pt x="3500026" y="2272351"/>
                  <a:pt x="3334150" y="2330250"/>
                  <a:pt x="3177926" y="2431573"/>
                </a:cubicBezTo>
                <a:cubicBezTo>
                  <a:pt x="3089860" y="2482235"/>
                  <a:pt x="2991542" y="2570289"/>
                  <a:pt x="2913730" y="2651709"/>
                </a:cubicBezTo>
                <a:cubicBezTo>
                  <a:pt x="2893826" y="2668596"/>
                  <a:pt x="2849190" y="2716242"/>
                  <a:pt x="2808776" y="2766904"/>
                </a:cubicBezTo>
                <a:cubicBezTo>
                  <a:pt x="2764744" y="2814550"/>
                  <a:pt x="2717092" y="2865211"/>
                  <a:pt x="2683314" y="2882098"/>
                </a:cubicBezTo>
                <a:cubicBezTo>
                  <a:pt x="2639282" y="2905620"/>
                  <a:pt x="2645916" y="2885717"/>
                  <a:pt x="2670044" y="2848324"/>
                </a:cubicBezTo>
                <a:cubicBezTo>
                  <a:pt x="2689949" y="2814550"/>
                  <a:pt x="2730362" y="2766904"/>
                  <a:pt x="2754490" y="2743382"/>
                </a:cubicBezTo>
                <a:cubicBezTo>
                  <a:pt x="2869698" y="2607682"/>
                  <a:pt x="2998176" y="2485250"/>
                  <a:pt x="3144148" y="2373674"/>
                </a:cubicBezTo>
                <a:cubicBezTo>
                  <a:pt x="3215323" y="2319997"/>
                  <a:pt x="3330532" y="2258480"/>
                  <a:pt x="3337166" y="2231340"/>
                </a:cubicBezTo>
                <a:cubicBezTo>
                  <a:pt x="3323896" y="2224705"/>
                  <a:pt x="3269610" y="2245211"/>
                  <a:pt x="3211704" y="2275970"/>
                </a:cubicBezTo>
                <a:cubicBezTo>
                  <a:pt x="3150782" y="2306125"/>
                  <a:pt x="3086242" y="2346534"/>
                  <a:pt x="3038590" y="2377293"/>
                </a:cubicBezTo>
                <a:cubicBezTo>
                  <a:pt x="2927000" y="2444842"/>
                  <a:pt x="2838936" y="2522643"/>
                  <a:pt x="2757506" y="2580542"/>
                </a:cubicBezTo>
                <a:cubicBezTo>
                  <a:pt x="2706838" y="2641456"/>
                  <a:pt x="2632646" y="2719258"/>
                  <a:pt x="2557852" y="2804297"/>
                </a:cubicBezTo>
                <a:cubicBezTo>
                  <a:pt x="2530708" y="2862196"/>
                  <a:pt x="2513819" y="2909239"/>
                  <a:pt x="2469183" y="2994277"/>
                </a:cubicBezTo>
                <a:cubicBezTo>
                  <a:pt x="2469183" y="2994277"/>
                  <a:pt x="2469183" y="2994277"/>
                  <a:pt x="2411880" y="3105853"/>
                </a:cubicBezTo>
                <a:cubicBezTo>
                  <a:pt x="2388356" y="3149880"/>
                  <a:pt x="2361213" y="3197526"/>
                  <a:pt x="2337688" y="3221048"/>
                </a:cubicBezTo>
                <a:cubicBezTo>
                  <a:pt x="2276767" y="3285581"/>
                  <a:pt x="2337688" y="3143246"/>
                  <a:pt x="2357594" y="3095600"/>
                </a:cubicBezTo>
                <a:cubicBezTo>
                  <a:pt x="2378102" y="3038305"/>
                  <a:pt x="2394992" y="2956884"/>
                  <a:pt x="2422134" y="2919491"/>
                </a:cubicBezTo>
                <a:cubicBezTo>
                  <a:pt x="2442040" y="2879083"/>
                  <a:pt x="2527089" y="2800678"/>
                  <a:pt x="2520454" y="2780775"/>
                </a:cubicBezTo>
                <a:cubicBezTo>
                  <a:pt x="2466167" y="2824803"/>
                  <a:pt x="2411880" y="2899588"/>
                  <a:pt x="2357594" y="2973771"/>
                </a:cubicBezTo>
                <a:cubicBezTo>
                  <a:pt x="2310546" y="3034686"/>
                  <a:pt x="2249624" y="3122740"/>
                  <a:pt x="2212226" y="3190289"/>
                </a:cubicBezTo>
                <a:cubicBezTo>
                  <a:pt x="2151304" y="3302468"/>
                  <a:pt x="2157940" y="3356748"/>
                  <a:pt x="2133812" y="3444802"/>
                </a:cubicBezTo>
                <a:cubicBezTo>
                  <a:pt x="2133812" y="3444802"/>
                  <a:pt x="2133812" y="3444802"/>
                  <a:pt x="2096414" y="3593771"/>
                </a:cubicBezTo>
                <a:cubicBezTo>
                  <a:pt x="2080128" y="3651067"/>
                  <a:pt x="2063240" y="3705347"/>
                  <a:pt x="2042731" y="3732487"/>
                </a:cubicBezTo>
                <a:cubicBezTo>
                  <a:pt x="2015588" y="3769880"/>
                  <a:pt x="2022223" y="3702332"/>
                  <a:pt x="2032477" y="3627546"/>
                </a:cubicBezTo>
                <a:cubicBezTo>
                  <a:pt x="2046350" y="3549744"/>
                  <a:pt x="2066256" y="3464705"/>
                  <a:pt x="2049366" y="3464705"/>
                </a:cubicBezTo>
                <a:cubicBezTo>
                  <a:pt x="1937174" y="3692079"/>
                  <a:pt x="1846092" y="3929102"/>
                  <a:pt x="1795425" y="4139589"/>
                </a:cubicBezTo>
                <a:cubicBezTo>
                  <a:pt x="1768282" y="4247546"/>
                  <a:pt x="1744154" y="4373596"/>
                  <a:pt x="1727868" y="4471301"/>
                </a:cubicBezTo>
                <a:cubicBezTo>
                  <a:pt x="1707360" y="4569608"/>
                  <a:pt x="1690471" y="4637760"/>
                  <a:pt x="1659708" y="4620270"/>
                </a:cubicBezTo>
                <a:cubicBezTo>
                  <a:pt x="1632565" y="4607001"/>
                  <a:pt x="1625930" y="4485172"/>
                  <a:pt x="1639200" y="4346456"/>
                </a:cubicBezTo>
                <a:cubicBezTo>
                  <a:pt x="1649454" y="4207137"/>
                  <a:pt x="1683232" y="4047915"/>
                  <a:pt x="1696502" y="3953227"/>
                </a:cubicBezTo>
                <a:cubicBezTo>
                  <a:pt x="1625930" y="4135970"/>
                  <a:pt x="1601802" y="4339219"/>
                  <a:pt x="1615676" y="4495425"/>
                </a:cubicBezTo>
                <a:cubicBezTo>
                  <a:pt x="1595168" y="4576846"/>
                  <a:pt x="1591548" y="4471301"/>
                  <a:pt x="1571644" y="4478538"/>
                </a:cubicBezTo>
                <a:cubicBezTo>
                  <a:pt x="1551135" y="4590114"/>
                  <a:pt x="1531230" y="4759589"/>
                  <a:pt x="1493832" y="4681787"/>
                </a:cubicBezTo>
                <a:cubicBezTo>
                  <a:pt x="1483578" y="4657663"/>
                  <a:pt x="1476944" y="4576846"/>
                  <a:pt x="1479959" y="4481554"/>
                </a:cubicBezTo>
                <a:cubicBezTo>
                  <a:pt x="1479959" y="4383246"/>
                  <a:pt x="1490214" y="4274686"/>
                  <a:pt x="1499864" y="4196884"/>
                </a:cubicBezTo>
                <a:cubicBezTo>
                  <a:pt x="1531230" y="3949608"/>
                  <a:pt x="1598786" y="3672176"/>
                  <a:pt x="1703741" y="3421281"/>
                </a:cubicBezTo>
                <a:cubicBezTo>
                  <a:pt x="1805076" y="3166768"/>
                  <a:pt x="1941396" y="2943013"/>
                  <a:pt x="2056001" y="2773538"/>
                </a:cubicBezTo>
                <a:cubicBezTo>
                  <a:pt x="1961301" y="2882098"/>
                  <a:pt x="1842474" y="3048557"/>
                  <a:pt x="1737520" y="3210795"/>
                </a:cubicBezTo>
                <a:cubicBezTo>
                  <a:pt x="1693487" y="3278344"/>
                  <a:pt x="1646438" y="3363383"/>
                  <a:pt x="1605422" y="3431534"/>
                </a:cubicBezTo>
                <a:cubicBezTo>
                  <a:pt x="1564405" y="3502098"/>
                  <a:pt x="1534246" y="3556378"/>
                  <a:pt x="1517356" y="3563616"/>
                </a:cubicBezTo>
                <a:cubicBezTo>
                  <a:pt x="1490214" y="3570250"/>
                  <a:pt x="1496848" y="3522604"/>
                  <a:pt x="1507102" y="3482195"/>
                </a:cubicBezTo>
                <a:cubicBezTo>
                  <a:pt x="1517356" y="3438168"/>
                  <a:pt x="1527611" y="3397157"/>
                  <a:pt x="1499864" y="3417663"/>
                </a:cubicBezTo>
                <a:cubicBezTo>
                  <a:pt x="1476944" y="3411028"/>
                  <a:pt x="1432308" y="3499083"/>
                  <a:pt x="1394910" y="3590756"/>
                </a:cubicBezTo>
                <a:cubicBezTo>
                  <a:pt x="1354496" y="3685445"/>
                  <a:pt x="1320718" y="3780133"/>
                  <a:pt x="1290559" y="3783752"/>
                </a:cubicBezTo>
                <a:cubicBezTo>
                  <a:pt x="1253162" y="3783752"/>
                  <a:pt x="1290559" y="3617896"/>
                  <a:pt x="1330972" y="3471943"/>
                </a:cubicBezTo>
                <a:cubicBezTo>
                  <a:pt x="1344846" y="3411028"/>
                  <a:pt x="1297194" y="3496067"/>
                  <a:pt x="1310464" y="3434550"/>
                </a:cubicBezTo>
                <a:cubicBezTo>
                  <a:pt x="1350878" y="3302468"/>
                  <a:pt x="1419038" y="3146262"/>
                  <a:pt x="1499864" y="2994277"/>
                </a:cubicBezTo>
                <a:cubicBezTo>
                  <a:pt x="1499864" y="2980406"/>
                  <a:pt x="1466689" y="3031067"/>
                  <a:pt x="1432308" y="3071476"/>
                </a:cubicBezTo>
                <a:cubicBezTo>
                  <a:pt x="1398529" y="3116106"/>
                  <a:pt x="1367766" y="3149880"/>
                  <a:pt x="1375005" y="3095600"/>
                </a:cubicBezTo>
                <a:cubicBezTo>
                  <a:pt x="1378021" y="3061826"/>
                  <a:pt x="1412402" y="2990659"/>
                  <a:pt x="1456435" y="2912857"/>
                </a:cubicBezTo>
                <a:cubicBezTo>
                  <a:pt x="1504086" y="2831437"/>
                  <a:pt x="1561389" y="2743382"/>
                  <a:pt x="1612057" y="2668596"/>
                </a:cubicBezTo>
                <a:cubicBezTo>
                  <a:pt x="1598786" y="2661962"/>
                  <a:pt x="1615676" y="2621553"/>
                  <a:pt x="1639200" y="2580542"/>
                </a:cubicBezTo>
                <a:cubicBezTo>
                  <a:pt x="1659708" y="2539530"/>
                  <a:pt x="1683232" y="2499122"/>
                  <a:pt x="1683232" y="2489472"/>
                </a:cubicBezTo>
                <a:cubicBezTo>
                  <a:pt x="1618692" y="2566670"/>
                  <a:pt x="1517356" y="2699355"/>
                  <a:pt x="1442562" y="2800678"/>
                </a:cubicBezTo>
                <a:cubicBezTo>
                  <a:pt x="1364751" y="2899588"/>
                  <a:pt x="1310464" y="2967137"/>
                  <a:pt x="1327354" y="2892351"/>
                </a:cubicBezTo>
                <a:cubicBezTo>
                  <a:pt x="1334592" y="2854958"/>
                  <a:pt x="1398529" y="2736145"/>
                  <a:pt x="1486594" y="2604063"/>
                </a:cubicBezTo>
                <a:cubicBezTo>
                  <a:pt x="1574660" y="2475600"/>
                  <a:pt x="1690471" y="2333266"/>
                  <a:pt x="1774917" y="2238577"/>
                </a:cubicBezTo>
                <a:cubicBezTo>
                  <a:pt x="1835838" y="2171028"/>
                  <a:pt x="1917268" y="2092624"/>
                  <a:pt x="1954666" y="2052215"/>
                </a:cubicBezTo>
                <a:cubicBezTo>
                  <a:pt x="2022223" y="1977429"/>
                  <a:pt x="2001714" y="1977429"/>
                  <a:pt x="2039112" y="1933402"/>
                </a:cubicBezTo>
                <a:cubicBezTo>
                  <a:pt x="2086764" y="1879122"/>
                  <a:pt x="2130796" y="1848363"/>
                  <a:pt x="2164574" y="1801320"/>
                </a:cubicBezTo>
                <a:cubicBezTo>
                  <a:pt x="2063240" y="1889375"/>
                  <a:pt x="1967936" y="1974413"/>
                  <a:pt x="1876855" y="2061865"/>
                </a:cubicBezTo>
                <a:cubicBezTo>
                  <a:pt x="1781552" y="2153538"/>
                  <a:pt x="1690471" y="2248830"/>
                  <a:pt x="1595168" y="2357390"/>
                </a:cubicBezTo>
                <a:cubicBezTo>
                  <a:pt x="1513738" y="2455094"/>
                  <a:pt x="1408784" y="2604063"/>
                  <a:pt x="1330972" y="2730114"/>
                </a:cubicBezTo>
                <a:cubicBezTo>
                  <a:pt x="1245924" y="2854958"/>
                  <a:pt x="1185002" y="2959900"/>
                  <a:pt x="1158462" y="2963518"/>
                </a:cubicBezTo>
                <a:cubicBezTo>
                  <a:pt x="1124080" y="2970153"/>
                  <a:pt x="1168112" y="2851943"/>
                  <a:pt x="1245924" y="2705989"/>
                </a:cubicBezTo>
                <a:cubicBezTo>
                  <a:pt x="1323734" y="2563655"/>
                  <a:pt x="1442562" y="2400814"/>
                  <a:pt x="1523992" y="2295872"/>
                </a:cubicBezTo>
                <a:cubicBezTo>
                  <a:pt x="1625930" y="2166807"/>
                  <a:pt x="1723646" y="2052215"/>
                  <a:pt x="1829204" y="1943051"/>
                </a:cubicBezTo>
                <a:cubicBezTo>
                  <a:pt x="1934158" y="1835094"/>
                  <a:pt x="2042731" y="1736787"/>
                  <a:pt x="2164574" y="1642098"/>
                </a:cubicBezTo>
                <a:cubicBezTo>
                  <a:pt x="2066256" y="1713265"/>
                  <a:pt x="1947428" y="1810970"/>
                  <a:pt x="1829204" y="1926768"/>
                </a:cubicBezTo>
                <a:cubicBezTo>
                  <a:pt x="1710376" y="2041962"/>
                  <a:pt x="1591548" y="2174044"/>
                  <a:pt x="1479959" y="2306125"/>
                </a:cubicBezTo>
                <a:cubicBezTo>
                  <a:pt x="1391894" y="2411067"/>
                  <a:pt x="1266432" y="2594414"/>
                  <a:pt x="1164494" y="2763285"/>
                </a:cubicBezTo>
                <a:cubicBezTo>
                  <a:pt x="1063158" y="2929744"/>
                  <a:pt x="988363" y="3081729"/>
                  <a:pt x="958204" y="3105853"/>
                </a:cubicBezTo>
                <a:cubicBezTo>
                  <a:pt x="917790" y="3136009"/>
                  <a:pt x="958204" y="3038305"/>
                  <a:pt x="951569" y="3011165"/>
                </a:cubicBezTo>
                <a:cubicBezTo>
                  <a:pt x="1049888" y="2790425"/>
                  <a:pt x="1174748" y="2566670"/>
                  <a:pt x="1327354" y="2360406"/>
                </a:cubicBezTo>
                <a:cubicBezTo>
                  <a:pt x="1476944" y="2149919"/>
                  <a:pt x="1653074" y="1953304"/>
                  <a:pt x="1839458" y="1777195"/>
                </a:cubicBezTo>
                <a:cubicBezTo>
                  <a:pt x="1723646" y="1855600"/>
                  <a:pt x="1561389" y="1984666"/>
                  <a:pt x="1394910" y="2160172"/>
                </a:cubicBezTo>
                <a:cubicBezTo>
                  <a:pt x="1229034" y="2333266"/>
                  <a:pt x="1059539" y="2557020"/>
                  <a:pt x="920806" y="2797662"/>
                </a:cubicBezTo>
                <a:cubicBezTo>
                  <a:pt x="873155" y="2875464"/>
                  <a:pt x="826106" y="2973771"/>
                  <a:pt x="788709" y="3055192"/>
                </a:cubicBezTo>
                <a:cubicBezTo>
                  <a:pt x="748295" y="3139627"/>
                  <a:pt x="717533" y="3210795"/>
                  <a:pt x="697025" y="3241554"/>
                </a:cubicBezTo>
                <a:cubicBezTo>
                  <a:pt x="639119" y="3325990"/>
                  <a:pt x="680136" y="3163149"/>
                  <a:pt x="656611" y="3166768"/>
                </a:cubicBezTo>
                <a:cubicBezTo>
                  <a:pt x="605341" y="3295231"/>
                  <a:pt x="548038" y="3417663"/>
                  <a:pt x="487116" y="3604024"/>
                </a:cubicBezTo>
                <a:cubicBezTo>
                  <a:pt x="462989" y="3672176"/>
                  <a:pt x="435846" y="3773499"/>
                  <a:pt x="415940" y="3861554"/>
                </a:cubicBezTo>
                <a:cubicBezTo>
                  <a:pt x="395432" y="3953227"/>
                  <a:pt x="375527" y="4028013"/>
                  <a:pt x="358035" y="4041281"/>
                </a:cubicBezTo>
                <a:cubicBezTo>
                  <a:pt x="327875" y="4061184"/>
                  <a:pt x="334510" y="3888694"/>
                  <a:pt x="378543" y="3672176"/>
                </a:cubicBezTo>
                <a:cubicBezTo>
                  <a:pt x="398448" y="3563616"/>
                  <a:pt x="429210" y="3444802"/>
                  <a:pt x="466608" y="3332624"/>
                </a:cubicBezTo>
                <a:cubicBezTo>
                  <a:pt x="500386" y="3224666"/>
                  <a:pt x="537784" y="3122740"/>
                  <a:pt x="567943" y="3048557"/>
                </a:cubicBezTo>
                <a:cubicBezTo>
                  <a:pt x="686771" y="2750017"/>
                  <a:pt x="849630" y="2455094"/>
                  <a:pt x="1042650" y="2184297"/>
                </a:cubicBezTo>
                <a:cubicBezTo>
                  <a:pt x="1239288" y="1909880"/>
                  <a:pt x="1466689" y="1658985"/>
                  <a:pt x="1723646" y="1438246"/>
                </a:cubicBezTo>
                <a:cubicBezTo>
                  <a:pt x="1981810" y="1218110"/>
                  <a:pt x="2262894" y="1031748"/>
                  <a:pt x="2557852" y="879160"/>
                </a:cubicBezTo>
                <a:cubicBezTo>
                  <a:pt x="2856428" y="730191"/>
                  <a:pt x="3164656" y="614997"/>
                  <a:pt x="3475900" y="540814"/>
                </a:cubicBezTo>
                <a:cubicBezTo>
                  <a:pt x="3364310" y="564336"/>
                  <a:pt x="3330532" y="554082"/>
                  <a:pt x="3337166" y="533577"/>
                </a:cubicBezTo>
                <a:cubicBezTo>
                  <a:pt x="3059098" y="601125"/>
                  <a:pt x="2754490" y="713304"/>
                  <a:pt x="2452897" y="865892"/>
                </a:cubicBezTo>
                <a:cubicBezTo>
                  <a:pt x="2151304" y="1021495"/>
                  <a:pt x="1856347" y="1218110"/>
                  <a:pt x="1591548" y="1448499"/>
                </a:cubicBezTo>
                <a:cubicBezTo>
                  <a:pt x="1327354" y="1679491"/>
                  <a:pt x="1093920" y="1940036"/>
                  <a:pt x="900298" y="2201184"/>
                </a:cubicBezTo>
                <a:cubicBezTo>
                  <a:pt x="707279" y="2465347"/>
                  <a:pt x="551657" y="2733130"/>
                  <a:pt x="435846" y="2970153"/>
                </a:cubicBezTo>
                <a:cubicBezTo>
                  <a:pt x="365273" y="3113091"/>
                  <a:pt x="294097" y="3281962"/>
                  <a:pt x="273589" y="3281962"/>
                </a:cubicBezTo>
                <a:cubicBezTo>
                  <a:pt x="242826" y="3285581"/>
                  <a:pt x="280224" y="3132993"/>
                  <a:pt x="348384" y="2956884"/>
                </a:cubicBezTo>
                <a:cubicBezTo>
                  <a:pt x="385178" y="2865211"/>
                  <a:pt x="426195" y="2770523"/>
                  <a:pt x="466608" y="2682468"/>
                </a:cubicBezTo>
                <a:cubicBezTo>
                  <a:pt x="510640" y="2597429"/>
                  <a:pt x="551657" y="2516612"/>
                  <a:pt x="578800" y="2455094"/>
                </a:cubicBezTo>
                <a:cubicBezTo>
                  <a:pt x="537784" y="2519628"/>
                  <a:pt x="473243" y="2624569"/>
                  <a:pt x="408702" y="2753635"/>
                </a:cubicBezTo>
                <a:cubicBezTo>
                  <a:pt x="344765" y="2882098"/>
                  <a:pt x="280224" y="3028052"/>
                  <a:pt x="225937" y="3173402"/>
                </a:cubicBezTo>
                <a:cubicBezTo>
                  <a:pt x="114348" y="3458674"/>
                  <a:pt x="46188" y="3722838"/>
                  <a:pt x="12409" y="3722838"/>
                </a:cubicBezTo>
                <a:cubicBezTo>
                  <a:pt x="-17750" y="3722838"/>
                  <a:pt x="8790" y="3529238"/>
                  <a:pt x="73331" y="3299452"/>
                </a:cubicBezTo>
                <a:cubicBezTo>
                  <a:pt x="107110" y="3180639"/>
                  <a:pt x="151745" y="3055192"/>
                  <a:pt x="198794" y="2936379"/>
                </a:cubicBezTo>
                <a:cubicBezTo>
                  <a:pt x="246445" y="2818168"/>
                  <a:pt x="297113" y="2709005"/>
                  <a:pt x="338129" y="2621553"/>
                </a:cubicBezTo>
                <a:cubicBezTo>
                  <a:pt x="476862" y="2323013"/>
                  <a:pt x="663246" y="2025075"/>
                  <a:pt x="883409" y="1747040"/>
                </a:cubicBezTo>
                <a:cubicBezTo>
                  <a:pt x="1107190" y="1469005"/>
                  <a:pt x="1367766" y="1207857"/>
                  <a:pt x="1659708" y="984102"/>
                </a:cubicBezTo>
                <a:cubicBezTo>
                  <a:pt x="1947428" y="760950"/>
                  <a:pt x="2266513" y="570970"/>
                  <a:pt x="2595249" y="425619"/>
                </a:cubicBezTo>
                <a:cubicBezTo>
                  <a:pt x="2923984" y="279666"/>
                  <a:pt x="3262372" y="174725"/>
                  <a:pt x="3588092" y="110191"/>
                </a:cubicBezTo>
                <a:cubicBezTo>
                  <a:pt x="3676158" y="86670"/>
                  <a:pt x="3448756" y="116826"/>
                  <a:pt x="3520534" y="79433"/>
                </a:cubicBezTo>
                <a:cubicBezTo>
                  <a:pt x="3730444" y="22137"/>
                  <a:pt x="3980766" y="5250"/>
                  <a:pt x="4201530" y="1631"/>
                </a:cubicBezTo>
                <a:close/>
              </a:path>
            </a:pathLst>
          </a:custGeom>
          <a:effectLst/>
        </p:spPr>
        <p:txBody>
          <a:bodyPr wrap="square">
            <a:noAutofit/>
          </a:bodyPr>
          <a:lstStyle>
            <a:lvl1pPr marL="0" indent="0">
              <a:buNone/>
              <a:defRPr sz="42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23498484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Brush Left">
    <p:spTree>
      <p:nvGrpSpPr>
        <p:cNvPr id="1" name=""/>
        <p:cNvGrpSpPr/>
        <p:nvPr/>
      </p:nvGrpSpPr>
      <p:grpSpPr>
        <a:xfrm>
          <a:off x="0" y="0"/>
          <a:ext cx="0" cy="0"/>
          <a:chOff x="0" y="0"/>
          <a:chExt cx="0" cy="0"/>
        </a:xfrm>
      </p:grpSpPr>
      <p:sp>
        <p:nvSpPr>
          <p:cNvPr id="7" name="Picture Placeholder 6"/>
          <p:cNvSpPr>
            <a:spLocks noGrp="1"/>
          </p:cNvSpPr>
          <p:nvPr>
            <p:ph type="pic" sz="quarter" idx="19"/>
          </p:nvPr>
        </p:nvSpPr>
        <p:spPr>
          <a:xfrm>
            <a:off x="1790891" y="770622"/>
            <a:ext cx="9150934" cy="9507786"/>
          </a:xfrm>
          <a:custGeom>
            <a:avLst/>
            <a:gdLst>
              <a:gd name="connsiteX0" fmla="*/ 7604327 w 9148551"/>
              <a:gd name="connsiteY0" fmla="*/ 4231262 h 9507786"/>
              <a:gd name="connsiteX1" fmla="*/ 7604327 w 9148551"/>
              <a:gd name="connsiteY1" fmla="*/ 4373596 h 9507786"/>
              <a:gd name="connsiteX2" fmla="*/ 7604327 w 9148551"/>
              <a:gd name="connsiteY2" fmla="*/ 4231262 h 9507786"/>
              <a:gd name="connsiteX3" fmla="*/ 4947769 w 9148551"/>
              <a:gd name="connsiteY3" fmla="*/ 1631 h 9507786"/>
              <a:gd name="connsiteX4" fmla="*/ 5628644 w 9148551"/>
              <a:gd name="connsiteY4" fmla="*/ 79433 h 9507786"/>
              <a:gd name="connsiteX5" fmla="*/ 5561099 w 9148551"/>
              <a:gd name="connsiteY5" fmla="*/ 110191 h 9507786"/>
              <a:gd name="connsiteX6" fmla="*/ 6553766 w 9148551"/>
              <a:gd name="connsiteY6" fmla="*/ 425619 h 9507786"/>
              <a:gd name="connsiteX7" fmla="*/ 7489139 w 9148551"/>
              <a:gd name="connsiteY7" fmla="*/ 984102 h 9507786"/>
              <a:gd name="connsiteX8" fmla="*/ 8265301 w 9148551"/>
              <a:gd name="connsiteY8" fmla="*/ 1747040 h 9507786"/>
              <a:gd name="connsiteX9" fmla="*/ 8810483 w 9148551"/>
              <a:gd name="connsiteY9" fmla="*/ 2621553 h 9507786"/>
              <a:gd name="connsiteX10" fmla="*/ 8949794 w 9148551"/>
              <a:gd name="connsiteY10" fmla="*/ 2936378 h 9507786"/>
              <a:gd name="connsiteX11" fmla="*/ 9075234 w 9148551"/>
              <a:gd name="connsiteY11" fmla="*/ 3299453 h 9507786"/>
              <a:gd name="connsiteX12" fmla="*/ 9136145 w 9148551"/>
              <a:gd name="connsiteY12" fmla="*/ 3722838 h 9507786"/>
              <a:gd name="connsiteX13" fmla="*/ 8922655 w 9148551"/>
              <a:gd name="connsiteY13" fmla="*/ 3173402 h 9507786"/>
              <a:gd name="connsiteX14" fmla="*/ 8739923 w 9148551"/>
              <a:gd name="connsiteY14" fmla="*/ 2753635 h 9507786"/>
              <a:gd name="connsiteX15" fmla="*/ 8569855 w 9148551"/>
              <a:gd name="connsiteY15" fmla="*/ 2455095 h 9507786"/>
              <a:gd name="connsiteX16" fmla="*/ 8682027 w 9148551"/>
              <a:gd name="connsiteY16" fmla="*/ 2682468 h 9507786"/>
              <a:gd name="connsiteX17" fmla="*/ 8800231 w 9148551"/>
              <a:gd name="connsiteY17" fmla="*/ 2956884 h 9507786"/>
              <a:gd name="connsiteX18" fmla="*/ 8875012 w 9148551"/>
              <a:gd name="connsiteY18" fmla="*/ 3281962 h 9507786"/>
              <a:gd name="connsiteX19" fmla="*/ 8712784 w 9148551"/>
              <a:gd name="connsiteY19" fmla="*/ 2970153 h 9507786"/>
              <a:gd name="connsiteX20" fmla="*/ 8248415 w 9148551"/>
              <a:gd name="connsiteY20" fmla="*/ 2201184 h 9507786"/>
              <a:gd name="connsiteX21" fmla="*/ 7557287 w 9148551"/>
              <a:gd name="connsiteY21" fmla="*/ 1448499 h 9507786"/>
              <a:gd name="connsiteX22" fmla="*/ 6696091 w 9148551"/>
              <a:gd name="connsiteY22" fmla="*/ 865892 h 9507786"/>
              <a:gd name="connsiteX23" fmla="*/ 5811980 w 9148551"/>
              <a:gd name="connsiteY23" fmla="*/ 533577 h 9507786"/>
              <a:gd name="connsiteX24" fmla="*/ 5673272 w 9148551"/>
              <a:gd name="connsiteY24" fmla="*/ 540814 h 9507786"/>
              <a:gd name="connsiteX25" fmla="*/ 6591156 w 9148551"/>
              <a:gd name="connsiteY25" fmla="*/ 879160 h 9507786"/>
              <a:gd name="connsiteX26" fmla="*/ 7425213 w 9148551"/>
              <a:gd name="connsiteY26" fmla="*/ 1438246 h 9507786"/>
              <a:gd name="connsiteX27" fmla="*/ 8106088 w 9148551"/>
              <a:gd name="connsiteY27" fmla="*/ 2184297 h 9507786"/>
              <a:gd name="connsiteX28" fmla="*/ 8580710 w 9148551"/>
              <a:gd name="connsiteY28" fmla="*/ 3048558 h 9507786"/>
              <a:gd name="connsiteX29" fmla="*/ 8682027 w 9148551"/>
              <a:gd name="connsiteY29" fmla="*/ 3332624 h 9507786"/>
              <a:gd name="connsiteX30" fmla="*/ 8770077 w 9148551"/>
              <a:gd name="connsiteY30" fmla="*/ 3672176 h 9507786"/>
              <a:gd name="connsiteX31" fmla="*/ 8790581 w 9148551"/>
              <a:gd name="connsiteY31" fmla="*/ 4041281 h 9507786"/>
              <a:gd name="connsiteX32" fmla="*/ 8732686 w 9148551"/>
              <a:gd name="connsiteY32" fmla="*/ 3861554 h 9507786"/>
              <a:gd name="connsiteX33" fmla="*/ 8661523 w 9148551"/>
              <a:gd name="connsiteY33" fmla="*/ 3604024 h 9507786"/>
              <a:gd name="connsiteX34" fmla="*/ 8492058 w 9148551"/>
              <a:gd name="connsiteY34" fmla="*/ 3166768 h 9507786"/>
              <a:gd name="connsiteX35" fmla="*/ 8451652 w 9148551"/>
              <a:gd name="connsiteY35" fmla="*/ 3241553 h 9507786"/>
              <a:gd name="connsiteX36" fmla="*/ 8359983 w 9148551"/>
              <a:gd name="connsiteY36" fmla="*/ 3055192 h 9507786"/>
              <a:gd name="connsiteX37" fmla="*/ 8227909 w 9148551"/>
              <a:gd name="connsiteY37" fmla="*/ 2797663 h 9507786"/>
              <a:gd name="connsiteX38" fmla="*/ 7753891 w 9148551"/>
              <a:gd name="connsiteY38" fmla="*/ 2160172 h 9507786"/>
              <a:gd name="connsiteX39" fmla="*/ 7309422 w 9148551"/>
              <a:gd name="connsiteY39" fmla="*/ 1777196 h 9507786"/>
              <a:gd name="connsiteX40" fmla="*/ 7821435 w 9148551"/>
              <a:gd name="connsiteY40" fmla="*/ 2360406 h 9507786"/>
              <a:gd name="connsiteX41" fmla="*/ 8197153 w 9148551"/>
              <a:gd name="connsiteY41" fmla="*/ 3011165 h 9507786"/>
              <a:gd name="connsiteX42" fmla="*/ 8190519 w 9148551"/>
              <a:gd name="connsiteY42" fmla="*/ 3105853 h 9507786"/>
              <a:gd name="connsiteX43" fmla="*/ 7984266 w 9148551"/>
              <a:gd name="connsiteY43" fmla="*/ 2763285 h 9507786"/>
              <a:gd name="connsiteX44" fmla="*/ 7668857 w 9148551"/>
              <a:gd name="connsiteY44" fmla="*/ 2306126 h 9507786"/>
              <a:gd name="connsiteX45" fmla="*/ 7319675 w 9148551"/>
              <a:gd name="connsiteY45" fmla="*/ 1926768 h 9507786"/>
              <a:gd name="connsiteX46" fmla="*/ 6984363 w 9148551"/>
              <a:gd name="connsiteY46" fmla="*/ 1642098 h 9507786"/>
              <a:gd name="connsiteX47" fmla="*/ 7319675 w 9148551"/>
              <a:gd name="connsiteY47" fmla="*/ 1943052 h 9507786"/>
              <a:gd name="connsiteX48" fmla="*/ 7624831 w 9148551"/>
              <a:gd name="connsiteY48" fmla="*/ 2295872 h 9507786"/>
              <a:gd name="connsiteX49" fmla="*/ 7902851 w 9148551"/>
              <a:gd name="connsiteY49" fmla="*/ 2705989 h 9507786"/>
              <a:gd name="connsiteX50" fmla="*/ 7990297 w 9148551"/>
              <a:gd name="connsiteY50" fmla="*/ 2963519 h 9507786"/>
              <a:gd name="connsiteX51" fmla="*/ 7817817 w 9148551"/>
              <a:gd name="connsiteY51" fmla="*/ 2730114 h 9507786"/>
              <a:gd name="connsiteX52" fmla="*/ 7553669 w 9148551"/>
              <a:gd name="connsiteY52" fmla="*/ 2357390 h 9507786"/>
              <a:gd name="connsiteX53" fmla="*/ 7272031 w 9148551"/>
              <a:gd name="connsiteY53" fmla="*/ 2061865 h 9507786"/>
              <a:gd name="connsiteX54" fmla="*/ 6984363 w 9148551"/>
              <a:gd name="connsiteY54" fmla="*/ 1801320 h 9507786"/>
              <a:gd name="connsiteX55" fmla="*/ 7109803 w 9148551"/>
              <a:gd name="connsiteY55" fmla="*/ 1933402 h 9507786"/>
              <a:gd name="connsiteX56" fmla="*/ 7194234 w 9148551"/>
              <a:gd name="connsiteY56" fmla="*/ 2052215 h 9507786"/>
              <a:gd name="connsiteX57" fmla="*/ 7373951 w 9148551"/>
              <a:gd name="connsiteY57" fmla="*/ 2238577 h 9507786"/>
              <a:gd name="connsiteX58" fmla="*/ 7662223 w 9148551"/>
              <a:gd name="connsiteY58" fmla="*/ 2604063 h 9507786"/>
              <a:gd name="connsiteX59" fmla="*/ 7821435 w 9148551"/>
              <a:gd name="connsiteY59" fmla="*/ 2892351 h 9507786"/>
              <a:gd name="connsiteX60" fmla="*/ 7706247 w 9148551"/>
              <a:gd name="connsiteY60" fmla="*/ 2800678 h 9507786"/>
              <a:gd name="connsiteX61" fmla="*/ 7465619 w 9148551"/>
              <a:gd name="connsiteY61" fmla="*/ 2489472 h 9507786"/>
              <a:gd name="connsiteX62" fmla="*/ 7509644 w 9148551"/>
              <a:gd name="connsiteY62" fmla="*/ 2580542 h 9507786"/>
              <a:gd name="connsiteX63" fmla="*/ 7536783 w 9148551"/>
              <a:gd name="connsiteY63" fmla="*/ 2668596 h 9507786"/>
              <a:gd name="connsiteX64" fmla="*/ 7692377 w 9148551"/>
              <a:gd name="connsiteY64" fmla="*/ 2912857 h 9507786"/>
              <a:gd name="connsiteX65" fmla="*/ 7773792 w 9148551"/>
              <a:gd name="connsiteY65" fmla="*/ 3095600 h 9507786"/>
              <a:gd name="connsiteX66" fmla="*/ 7716499 w 9148551"/>
              <a:gd name="connsiteY66" fmla="*/ 3071476 h 9507786"/>
              <a:gd name="connsiteX67" fmla="*/ 7648955 w 9148551"/>
              <a:gd name="connsiteY67" fmla="*/ 2994277 h 9507786"/>
              <a:gd name="connsiteX68" fmla="*/ 7838321 w 9148551"/>
              <a:gd name="connsiteY68" fmla="*/ 3434550 h 9507786"/>
              <a:gd name="connsiteX69" fmla="*/ 7817817 w 9148551"/>
              <a:gd name="connsiteY69" fmla="*/ 3471943 h 9507786"/>
              <a:gd name="connsiteX70" fmla="*/ 7858223 w 9148551"/>
              <a:gd name="connsiteY70" fmla="*/ 3783752 h 9507786"/>
              <a:gd name="connsiteX71" fmla="*/ 7753891 w 9148551"/>
              <a:gd name="connsiteY71" fmla="*/ 3590756 h 9507786"/>
              <a:gd name="connsiteX72" fmla="*/ 7648955 w 9148551"/>
              <a:gd name="connsiteY72" fmla="*/ 3417663 h 9507786"/>
              <a:gd name="connsiteX73" fmla="*/ 7641718 w 9148551"/>
              <a:gd name="connsiteY73" fmla="*/ 3482195 h 9507786"/>
              <a:gd name="connsiteX74" fmla="*/ 7631465 w 9148551"/>
              <a:gd name="connsiteY74" fmla="*/ 3563616 h 9507786"/>
              <a:gd name="connsiteX75" fmla="*/ 7543416 w 9148551"/>
              <a:gd name="connsiteY75" fmla="*/ 3431534 h 9507786"/>
              <a:gd name="connsiteX76" fmla="*/ 7411342 w 9148551"/>
              <a:gd name="connsiteY76" fmla="*/ 3210795 h 9507786"/>
              <a:gd name="connsiteX77" fmla="*/ 7092917 w 9148551"/>
              <a:gd name="connsiteY77" fmla="*/ 2773538 h 9507786"/>
              <a:gd name="connsiteX78" fmla="*/ 7445115 w 9148551"/>
              <a:gd name="connsiteY78" fmla="*/ 3421281 h 9507786"/>
              <a:gd name="connsiteX79" fmla="*/ 7648955 w 9148551"/>
              <a:gd name="connsiteY79" fmla="*/ 4196884 h 9507786"/>
              <a:gd name="connsiteX80" fmla="*/ 7668857 w 9148551"/>
              <a:gd name="connsiteY80" fmla="*/ 4481554 h 9507786"/>
              <a:gd name="connsiteX81" fmla="*/ 7654985 w 9148551"/>
              <a:gd name="connsiteY81" fmla="*/ 4681787 h 9507786"/>
              <a:gd name="connsiteX82" fmla="*/ 7577189 w 9148551"/>
              <a:gd name="connsiteY82" fmla="*/ 4478538 h 9507786"/>
              <a:gd name="connsiteX83" fmla="*/ 7533164 w 9148551"/>
              <a:gd name="connsiteY83" fmla="*/ 4495425 h 9507786"/>
              <a:gd name="connsiteX84" fmla="*/ 7452351 w 9148551"/>
              <a:gd name="connsiteY84" fmla="*/ 3953227 h 9507786"/>
              <a:gd name="connsiteX85" fmla="*/ 7509644 w 9148551"/>
              <a:gd name="connsiteY85" fmla="*/ 4346456 h 9507786"/>
              <a:gd name="connsiteX86" fmla="*/ 7489139 w 9148551"/>
              <a:gd name="connsiteY86" fmla="*/ 4620270 h 9507786"/>
              <a:gd name="connsiteX87" fmla="*/ 7420991 w 9148551"/>
              <a:gd name="connsiteY87" fmla="*/ 4471301 h 9507786"/>
              <a:gd name="connsiteX88" fmla="*/ 7353447 w 9148551"/>
              <a:gd name="connsiteY88" fmla="*/ 4139589 h 9507786"/>
              <a:gd name="connsiteX89" fmla="*/ 7099551 w 9148551"/>
              <a:gd name="connsiteY89" fmla="*/ 3464705 h 9507786"/>
              <a:gd name="connsiteX90" fmla="*/ 7116437 w 9148551"/>
              <a:gd name="connsiteY90" fmla="*/ 3627546 h 9507786"/>
              <a:gd name="connsiteX91" fmla="*/ 7106185 w 9148551"/>
              <a:gd name="connsiteY91" fmla="*/ 3732487 h 9507786"/>
              <a:gd name="connsiteX92" fmla="*/ 7052511 w 9148551"/>
              <a:gd name="connsiteY92" fmla="*/ 3593771 h 9507786"/>
              <a:gd name="connsiteX93" fmla="*/ 7015120 w 9148551"/>
              <a:gd name="connsiteY93" fmla="*/ 3444802 h 9507786"/>
              <a:gd name="connsiteX94" fmla="*/ 6936720 w 9148551"/>
              <a:gd name="connsiteY94" fmla="*/ 3190289 h 9507786"/>
              <a:gd name="connsiteX95" fmla="*/ 6791378 w 9148551"/>
              <a:gd name="connsiteY95" fmla="*/ 2973772 h 9507786"/>
              <a:gd name="connsiteX96" fmla="*/ 6628547 w 9148551"/>
              <a:gd name="connsiteY96" fmla="*/ 2780775 h 9507786"/>
              <a:gd name="connsiteX97" fmla="*/ 6726849 w 9148551"/>
              <a:gd name="connsiteY97" fmla="*/ 2919491 h 9507786"/>
              <a:gd name="connsiteX98" fmla="*/ 6791378 w 9148551"/>
              <a:gd name="connsiteY98" fmla="*/ 3095600 h 9507786"/>
              <a:gd name="connsiteX99" fmla="*/ 6811279 w 9148551"/>
              <a:gd name="connsiteY99" fmla="*/ 3221048 h 9507786"/>
              <a:gd name="connsiteX100" fmla="*/ 6737101 w 9148551"/>
              <a:gd name="connsiteY100" fmla="*/ 3105853 h 9507786"/>
              <a:gd name="connsiteX101" fmla="*/ 6679809 w 9148551"/>
              <a:gd name="connsiteY101" fmla="*/ 2994277 h 9507786"/>
              <a:gd name="connsiteX102" fmla="*/ 6591156 w 9148551"/>
              <a:gd name="connsiteY102" fmla="*/ 2804297 h 9507786"/>
              <a:gd name="connsiteX103" fmla="*/ 6391538 w 9148551"/>
              <a:gd name="connsiteY103" fmla="*/ 2580542 h 9507786"/>
              <a:gd name="connsiteX104" fmla="*/ 6110503 w 9148551"/>
              <a:gd name="connsiteY104" fmla="*/ 2377293 h 9507786"/>
              <a:gd name="connsiteX105" fmla="*/ 5937420 w 9148551"/>
              <a:gd name="connsiteY105" fmla="*/ 2275970 h 9507786"/>
              <a:gd name="connsiteX106" fmla="*/ 5811980 w 9148551"/>
              <a:gd name="connsiteY106" fmla="*/ 2231340 h 9507786"/>
              <a:gd name="connsiteX107" fmla="*/ 6004965 w 9148551"/>
              <a:gd name="connsiteY107" fmla="*/ 2373674 h 9507786"/>
              <a:gd name="connsiteX108" fmla="*/ 6394553 w 9148551"/>
              <a:gd name="connsiteY108" fmla="*/ 2743382 h 9507786"/>
              <a:gd name="connsiteX109" fmla="*/ 6478984 w 9148551"/>
              <a:gd name="connsiteY109" fmla="*/ 2848324 h 9507786"/>
              <a:gd name="connsiteX110" fmla="*/ 6465716 w 9148551"/>
              <a:gd name="connsiteY110" fmla="*/ 2882098 h 9507786"/>
              <a:gd name="connsiteX111" fmla="*/ 6340276 w 9148551"/>
              <a:gd name="connsiteY111" fmla="*/ 2766904 h 9507786"/>
              <a:gd name="connsiteX112" fmla="*/ 6235340 w 9148551"/>
              <a:gd name="connsiteY112" fmla="*/ 2651709 h 9507786"/>
              <a:gd name="connsiteX113" fmla="*/ 5971192 w 9148551"/>
              <a:gd name="connsiteY113" fmla="*/ 2431573 h 9507786"/>
              <a:gd name="connsiteX114" fmla="*/ 5493555 w 9148551"/>
              <a:gd name="connsiteY114" fmla="*/ 2211437 h 9507786"/>
              <a:gd name="connsiteX115" fmla="*/ 5408521 w 9148551"/>
              <a:gd name="connsiteY115" fmla="*/ 2218071 h 9507786"/>
              <a:gd name="connsiteX116" fmla="*/ 5225788 w 9148551"/>
              <a:gd name="connsiteY116" fmla="*/ 2180678 h 9507786"/>
              <a:gd name="connsiteX117" fmla="*/ 4994809 w 9148551"/>
              <a:gd name="connsiteY117" fmla="*/ 2143888 h 9507786"/>
              <a:gd name="connsiteX118" fmla="*/ 4527424 w 9148551"/>
              <a:gd name="connsiteY118" fmla="*/ 2139666 h 9507786"/>
              <a:gd name="connsiteX119" fmla="*/ 5002046 w 9148551"/>
              <a:gd name="connsiteY119" fmla="*/ 2177059 h 9507786"/>
              <a:gd name="connsiteX120" fmla="*/ 6241974 w 9148551"/>
              <a:gd name="connsiteY120" fmla="*/ 2770522 h 9507786"/>
              <a:gd name="connsiteX121" fmla="*/ 6299870 w 9148551"/>
              <a:gd name="connsiteY121" fmla="*/ 2865211 h 9507786"/>
              <a:gd name="connsiteX122" fmla="*/ 6306504 w 9148551"/>
              <a:gd name="connsiteY122" fmla="*/ 2926729 h 9507786"/>
              <a:gd name="connsiteX123" fmla="*/ 6438578 w 9148551"/>
              <a:gd name="connsiteY123" fmla="*/ 3136009 h 9507786"/>
              <a:gd name="connsiteX124" fmla="*/ 6492855 w 9148551"/>
              <a:gd name="connsiteY124" fmla="*/ 3312721 h 9507786"/>
              <a:gd name="connsiteX125" fmla="*/ 6425310 w 9148551"/>
              <a:gd name="connsiteY125" fmla="*/ 3227682 h 9507786"/>
              <a:gd name="connsiteX126" fmla="*/ 6319771 w 9148551"/>
              <a:gd name="connsiteY126" fmla="*/ 3136009 h 9507786"/>
              <a:gd name="connsiteX127" fmla="*/ 6089999 w 9148551"/>
              <a:gd name="connsiteY127" fmla="*/ 2916476 h 9507786"/>
              <a:gd name="connsiteX128" fmla="*/ 6130405 w 9148551"/>
              <a:gd name="connsiteY128" fmla="*/ 2994277 h 9507786"/>
              <a:gd name="connsiteX129" fmla="*/ 6120153 w 9148551"/>
              <a:gd name="connsiteY129" fmla="*/ 3034686 h 9507786"/>
              <a:gd name="connsiteX130" fmla="*/ 6001346 w 9148551"/>
              <a:gd name="connsiteY130" fmla="*/ 2895367 h 9507786"/>
              <a:gd name="connsiteX131" fmla="*/ 5897014 w 9148551"/>
              <a:gd name="connsiteY131" fmla="*/ 2773538 h 9507786"/>
              <a:gd name="connsiteX132" fmla="*/ 5682921 w 9148551"/>
              <a:gd name="connsiteY132" fmla="*/ 2648694 h 9507786"/>
              <a:gd name="connsiteX133" fmla="*/ 5429025 w 9148551"/>
              <a:gd name="connsiteY133" fmla="*/ 2557021 h 9507786"/>
              <a:gd name="connsiteX134" fmla="*/ 4791572 w 9148551"/>
              <a:gd name="connsiteY134" fmla="*/ 2462332 h 9507786"/>
              <a:gd name="connsiteX135" fmla="*/ 4161958 w 9148551"/>
              <a:gd name="connsiteY135" fmla="*/ 2539530 h 9507786"/>
              <a:gd name="connsiteX136" fmla="*/ 3568530 w 9148551"/>
              <a:gd name="connsiteY136" fmla="*/ 2790425 h 9507786"/>
              <a:gd name="connsiteX137" fmla="*/ 3053501 w 9148551"/>
              <a:gd name="connsiteY137" fmla="*/ 3221048 h 9507786"/>
              <a:gd name="connsiteX138" fmla="*/ 2802621 w 9148551"/>
              <a:gd name="connsiteY138" fmla="*/ 3576884 h 9507786"/>
              <a:gd name="connsiteX139" fmla="*/ 2609636 w 9148551"/>
              <a:gd name="connsiteY139" fmla="*/ 3959861 h 9507786"/>
              <a:gd name="connsiteX140" fmla="*/ 2569230 w 9148551"/>
              <a:gd name="connsiteY140" fmla="*/ 4031028 h 9507786"/>
              <a:gd name="connsiteX141" fmla="*/ 2660294 w 9148551"/>
              <a:gd name="connsiteY141" fmla="*/ 3736106 h 9507786"/>
              <a:gd name="connsiteX142" fmla="*/ 2833378 w 9148551"/>
              <a:gd name="connsiteY142" fmla="*/ 3427915 h 9507786"/>
              <a:gd name="connsiteX143" fmla="*/ 3080640 w 9148551"/>
              <a:gd name="connsiteY143" fmla="*/ 3116106 h 9507786"/>
              <a:gd name="connsiteX144" fmla="*/ 3300763 w 9148551"/>
              <a:gd name="connsiteY144" fmla="*/ 2912857 h 9507786"/>
              <a:gd name="connsiteX145" fmla="*/ 3917712 w 9148551"/>
              <a:gd name="connsiteY145" fmla="*/ 2553402 h 9507786"/>
              <a:gd name="connsiteX146" fmla="*/ 4608839 w 9148551"/>
              <a:gd name="connsiteY146" fmla="*/ 2400814 h 9507786"/>
              <a:gd name="connsiteX147" fmla="*/ 3504000 w 9148551"/>
              <a:gd name="connsiteY147" fmla="*/ 2702974 h 9507786"/>
              <a:gd name="connsiteX148" fmla="*/ 2653660 w 9148551"/>
              <a:gd name="connsiteY148" fmla="*/ 3546125 h 9507786"/>
              <a:gd name="connsiteX149" fmla="*/ 2507716 w 9148551"/>
              <a:gd name="connsiteY149" fmla="*/ 3847682 h 9507786"/>
              <a:gd name="connsiteX150" fmla="*/ 2470325 w 9148551"/>
              <a:gd name="connsiteY150" fmla="*/ 4007507 h 9507786"/>
              <a:gd name="connsiteX151" fmla="*/ 2440171 w 9148551"/>
              <a:gd name="connsiteY151" fmla="*/ 4196884 h 9507786"/>
              <a:gd name="connsiteX152" fmla="*/ 2362374 w 9148551"/>
              <a:gd name="connsiteY152" fmla="*/ 4529200 h 9507786"/>
              <a:gd name="connsiteX153" fmla="*/ 2315334 w 9148551"/>
              <a:gd name="connsiteY153" fmla="*/ 4860912 h 9507786"/>
              <a:gd name="connsiteX154" fmla="*/ 2402780 w 9148551"/>
              <a:gd name="connsiteY154" fmla="*/ 5380192 h 9507786"/>
              <a:gd name="connsiteX155" fmla="*/ 2630140 w 9148551"/>
              <a:gd name="connsiteY155" fmla="*/ 5912137 h 9507786"/>
              <a:gd name="connsiteX156" fmla="*/ 3317649 w 9148551"/>
              <a:gd name="connsiteY156" fmla="*/ 6701009 h 9507786"/>
              <a:gd name="connsiteX157" fmla="*/ 3609539 w 9148551"/>
              <a:gd name="connsiteY157" fmla="*/ 6843947 h 9507786"/>
              <a:gd name="connsiteX158" fmla="*/ 3866450 w 9148551"/>
              <a:gd name="connsiteY158" fmla="*/ 6881340 h 9507786"/>
              <a:gd name="connsiteX159" fmla="*/ 4164974 w 9148551"/>
              <a:gd name="connsiteY159" fmla="*/ 6914511 h 9507786"/>
              <a:gd name="connsiteX160" fmla="*/ 4507522 w 9148551"/>
              <a:gd name="connsiteY160" fmla="*/ 6938636 h 9507786"/>
              <a:gd name="connsiteX161" fmla="*/ 4856101 w 9148551"/>
              <a:gd name="connsiteY161" fmla="*/ 6968791 h 9507786"/>
              <a:gd name="connsiteX162" fmla="*/ 4680002 w 9148551"/>
              <a:gd name="connsiteY162" fmla="*/ 7053830 h 9507786"/>
              <a:gd name="connsiteX163" fmla="*/ 4375448 w 9148551"/>
              <a:gd name="connsiteY163" fmla="*/ 7077352 h 9507786"/>
              <a:gd name="connsiteX164" fmla="*/ 4202365 w 9148551"/>
              <a:gd name="connsiteY164" fmla="*/ 7080970 h 9507786"/>
              <a:gd name="connsiteX165" fmla="*/ 4564815 w 9148551"/>
              <a:gd name="connsiteY165" fmla="*/ 7128013 h 9507786"/>
              <a:gd name="connsiteX166" fmla="*/ 4853086 w 9148551"/>
              <a:gd name="connsiteY166" fmla="*/ 7091223 h 9507786"/>
              <a:gd name="connsiteX167" fmla="*/ 4974908 w 9148551"/>
              <a:gd name="connsiteY167" fmla="*/ 7121379 h 9507786"/>
              <a:gd name="connsiteX168" fmla="*/ 5208902 w 9148551"/>
              <a:gd name="connsiteY168" fmla="*/ 7091223 h 9507786"/>
              <a:gd name="connsiteX169" fmla="*/ 5469431 w 9148551"/>
              <a:gd name="connsiteY169" fmla="*/ 7023071 h 9507786"/>
              <a:gd name="connsiteX170" fmla="*/ 5713678 w 9148551"/>
              <a:gd name="connsiteY170" fmla="*/ 6935017 h 9507786"/>
              <a:gd name="connsiteX171" fmla="*/ 5886761 w 9148551"/>
              <a:gd name="connsiteY171" fmla="*/ 6871087 h 9507786"/>
              <a:gd name="connsiteX172" fmla="*/ 5822232 w 9148551"/>
              <a:gd name="connsiteY172" fmla="*/ 6941651 h 9507786"/>
              <a:gd name="connsiteX173" fmla="*/ 5805346 w 9148551"/>
              <a:gd name="connsiteY173" fmla="*/ 7006184 h 9507786"/>
              <a:gd name="connsiteX174" fmla="*/ 6008583 w 9148551"/>
              <a:gd name="connsiteY174" fmla="*/ 6908480 h 9507786"/>
              <a:gd name="connsiteX175" fmla="*/ 6143673 w 9148551"/>
              <a:gd name="connsiteY175" fmla="*/ 6850581 h 9507786"/>
              <a:gd name="connsiteX176" fmla="*/ 5977826 w 9148551"/>
              <a:gd name="connsiteY176" fmla="*/ 6999550 h 9507786"/>
              <a:gd name="connsiteX177" fmla="*/ 5740817 w 9148551"/>
              <a:gd name="connsiteY177" fmla="*/ 7141885 h 9507786"/>
              <a:gd name="connsiteX178" fmla="*/ 5733580 w 9148551"/>
              <a:gd name="connsiteY178" fmla="*/ 7189531 h 9507786"/>
              <a:gd name="connsiteX179" fmla="*/ 5486921 w 9148551"/>
              <a:gd name="connsiteY179" fmla="*/ 7291457 h 9507786"/>
              <a:gd name="connsiteX180" fmla="*/ 5215536 w 9148551"/>
              <a:gd name="connsiteY180" fmla="*/ 7362021 h 9507786"/>
              <a:gd name="connsiteX181" fmla="*/ 5052705 w 9148551"/>
              <a:gd name="connsiteY181" fmla="*/ 7416301 h 9507786"/>
              <a:gd name="connsiteX182" fmla="*/ 4934501 w 9148551"/>
              <a:gd name="connsiteY182" fmla="*/ 7453694 h 9507786"/>
              <a:gd name="connsiteX183" fmla="*/ 5530945 w 9148551"/>
              <a:gd name="connsiteY183" fmla="*/ 7338499 h 9507786"/>
              <a:gd name="connsiteX184" fmla="*/ 6126786 w 9148551"/>
              <a:gd name="connsiteY184" fmla="*/ 7070717 h 9507786"/>
              <a:gd name="connsiteX185" fmla="*/ 6665938 w 9148551"/>
              <a:gd name="connsiteY185" fmla="*/ 6650348 h 9507786"/>
              <a:gd name="connsiteX186" fmla="*/ 7089299 w 9148551"/>
              <a:gd name="connsiteY186" fmla="*/ 6105134 h 9507786"/>
              <a:gd name="connsiteX187" fmla="*/ 7187600 w 9148551"/>
              <a:gd name="connsiteY187" fmla="*/ 5918772 h 9507786"/>
              <a:gd name="connsiteX188" fmla="*/ 7296154 w 9148551"/>
              <a:gd name="connsiteY188" fmla="*/ 5664258 h 9507786"/>
              <a:gd name="connsiteX189" fmla="*/ 7420991 w 9148551"/>
              <a:gd name="connsiteY189" fmla="*/ 5308421 h 9507786"/>
              <a:gd name="connsiteX190" fmla="*/ 7441496 w 9148551"/>
              <a:gd name="connsiteY190" fmla="*/ 5410348 h 9507786"/>
              <a:gd name="connsiteX191" fmla="*/ 7393853 w 9148551"/>
              <a:gd name="connsiteY191" fmla="*/ 5637118 h 9507786"/>
              <a:gd name="connsiteX192" fmla="*/ 7092917 w 9148551"/>
              <a:gd name="connsiteY192" fmla="*/ 6321651 h 9507786"/>
              <a:gd name="connsiteX193" fmla="*/ 6588141 w 9148551"/>
              <a:gd name="connsiteY193" fmla="*/ 6914511 h 9507786"/>
              <a:gd name="connsiteX194" fmla="*/ 6869175 w 9148551"/>
              <a:gd name="connsiteY194" fmla="*/ 6647332 h 9507786"/>
              <a:gd name="connsiteX195" fmla="*/ 7170714 w 9148551"/>
              <a:gd name="connsiteY195" fmla="*/ 6254102 h 9507786"/>
              <a:gd name="connsiteX196" fmla="*/ 7276253 w 9148551"/>
              <a:gd name="connsiteY196" fmla="*/ 6067741 h 9507786"/>
              <a:gd name="connsiteX197" fmla="*/ 7398075 w 9148551"/>
              <a:gd name="connsiteY197" fmla="*/ 5813227 h 9507786"/>
              <a:gd name="connsiteX198" fmla="*/ 7539797 w 9148551"/>
              <a:gd name="connsiteY198" fmla="*/ 5467643 h 9507786"/>
              <a:gd name="connsiteX199" fmla="*/ 7543416 w 9148551"/>
              <a:gd name="connsiteY199" fmla="*/ 5552079 h 9507786"/>
              <a:gd name="connsiteX200" fmla="*/ 7519896 w 9148551"/>
              <a:gd name="connsiteY200" fmla="*/ 5691398 h 9507786"/>
              <a:gd name="connsiteX201" fmla="*/ 7045274 w 9148551"/>
              <a:gd name="connsiteY201" fmla="*/ 6637079 h 9507786"/>
              <a:gd name="connsiteX202" fmla="*/ 6984363 w 9148551"/>
              <a:gd name="connsiteY202" fmla="*/ 6762527 h 9507786"/>
              <a:gd name="connsiteX203" fmla="*/ 6669557 w 9148551"/>
              <a:gd name="connsiteY203" fmla="*/ 7091223 h 9507786"/>
              <a:gd name="connsiteX204" fmla="*/ 6350528 w 9148551"/>
              <a:gd name="connsiteY204" fmla="*/ 7359005 h 9507786"/>
              <a:gd name="connsiteX205" fmla="*/ 6818517 w 9148551"/>
              <a:gd name="connsiteY205" fmla="*/ 7003169 h 9507786"/>
              <a:gd name="connsiteX206" fmla="*/ 7238862 w 9148551"/>
              <a:gd name="connsiteY206" fmla="*/ 6528519 h 9507786"/>
              <a:gd name="connsiteX207" fmla="*/ 7560303 w 9148551"/>
              <a:gd name="connsiteY207" fmla="*/ 5969433 h 9507786"/>
              <a:gd name="connsiteX208" fmla="*/ 7750272 w 9148551"/>
              <a:gd name="connsiteY208" fmla="*/ 5383207 h 9507786"/>
              <a:gd name="connsiteX209" fmla="*/ 7811183 w 9148551"/>
              <a:gd name="connsiteY209" fmla="*/ 4986962 h 9507786"/>
              <a:gd name="connsiteX210" fmla="*/ 7855207 w 9148551"/>
              <a:gd name="connsiteY210" fmla="*/ 4702293 h 9507786"/>
              <a:gd name="connsiteX211" fmla="*/ 7888980 w 9148551"/>
              <a:gd name="connsiteY211" fmla="*/ 4868149 h 9507786"/>
              <a:gd name="connsiteX212" fmla="*/ 7885965 w 9148551"/>
              <a:gd name="connsiteY212" fmla="*/ 5138947 h 9507786"/>
              <a:gd name="connsiteX213" fmla="*/ 7797915 w 9148551"/>
              <a:gd name="connsiteY213" fmla="*/ 5684764 h 9507786"/>
              <a:gd name="connsiteX214" fmla="*/ 7888980 w 9148551"/>
              <a:gd name="connsiteY214" fmla="*/ 5366320 h 9507786"/>
              <a:gd name="connsiteX215" fmla="*/ 7953509 w 9148551"/>
              <a:gd name="connsiteY215" fmla="*/ 5193227 h 9507786"/>
              <a:gd name="connsiteX216" fmla="*/ 7949891 w 9148551"/>
              <a:gd name="connsiteY216" fmla="*/ 5423616 h 9507786"/>
              <a:gd name="connsiteX217" fmla="*/ 7872093 w 9148551"/>
              <a:gd name="connsiteY217" fmla="*/ 5786087 h 9507786"/>
              <a:gd name="connsiteX218" fmla="*/ 7797915 w 9148551"/>
              <a:gd name="connsiteY218" fmla="*/ 6061106 h 9507786"/>
              <a:gd name="connsiteX219" fmla="*/ 7746653 w 9148551"/>
              <a:gd name="connsiteY219" fmla="*/ 6284861 h 9507786"/>
              <a:gd name="connsiteX220" fmla="*/ 7872093 w 9148551"/>
              <a:gd name="connsiteY220" fmla="*/ 6040600 h 9507786"/>
              <a:gd name="connsiteX221" fmla="*/ 7993915 w 9148551"/>
              <a:gd name="connsiteY221" fmla="*/ 5715523 h 9507786"/>
              <a:gd name="connsiteX222" fmla="*/ 8075331 w 9148551"/>
              <a:gd name="connsiteY222" fmla="*/ 5393460 h 9507786"/>
              <a:gd name="connsiteX223" fmla="*/ 8136242 w 9148551"/>
              <a:gd name="connsiteY223" fmla="*/ 5159453 h 9507786"/>
              <a:gd name="connsiteX224" fmla="*/ 8139861 w 9148551"/>
              <a:gd name="connsiteY224" fmla="*/ 5393460 h 9507786"/>
              <a:gd name="connsiteX225" fmla="*/ 7770777 w 9148551"/>
              <a:gd name="connsiteY225" fmla="*/ 6454336 h 9507786"/>
              <a:gd name="connsiteX226" fmla="*/ 7872093 w 9148551"/>
              <a:gd name="connsiteY226" fmla="*/ 6369297 h 9507786"/>
              <a:gd name="connsiteX227" fmla="*/ 7617595 w 9148551"/>
              <a:gd name="connsiteY227" fmla="*/ 6843947 h 9507786"/>
              <a:gd name="connsiteX228" fmla="*/ 7238862 w 9148551"/>
              <a:gd name="connsiteY228" fmla="*/ 7314375 h 9507786"/>
              <a:gd name="connsiteX229" fmla="*/ 7627847 w 9148551"/>
              <a:gd name="connsiteY229" fmla="*/ 6871087 h 9507786"/>
              <a:gd name="connsiteX230" fmla="*/ 7960143 w 9148551"/>
              <a:gd name="connsiteY230" fmla="*/ 6307779 h 9507786"/>
              <a:gd name="connsiteX231" fmla="*/ 8183885 w 9148551"/>
              <a:gd name="connsiteY231" fmla="*/ 5708285 h 9507786"/>
              <a:gd name="connsiteX232" fmla="*/ 8258667 w 9148551"/>
              <a:gd name="connsiteY232" fmla="*/ 5386223 h 9507786"/>
              <a:gd name="connsiteX233" fmla="*/ 8315959 w 9148551"/>
              <a:gd name="connsiteY233" fmla="*/ 5166087 h 9507786"/>
              <a:gd name="connsiteX234" fmla="*/ 8312943 w 9148551"/>
              <a:gd name="connsiteY234" fmla="*/ 5393460 h 9507786"/>
              <a:gd name="connsiteX235" fmla="*/ 8238162 w 9148551"/>
              <a:gd name="connsiteY235" fmla="*/ 5758947 h 9507786"/>
              <a:gd name="connsiteX236" fmla="*/ 8048193 w 9148551"/>
              <a:gd name="connsiteY236" fmla="*/ 6291495 h 9507786"/>
              <a:gd name="connsiteX237" fmla="*/ 7760525 w 9148551"/>
              <a:gd name="connsiteY237" fmla="*/ 6809569 h 9507786"/>
              <a:gd name="connsiteX238" fmla="*/ 7411342 w 9148551"/>
              <a:gd name="connsiteY238" fmla="*/ 7260095 h 9507786"/>
              <a:gd name="connsiteX239" fmla="*/ 7062160 w 9148551"/>
              <a:gd name="connsiteY239" fmla="*/ 7606282 h 9507786"/>
              <a:gd name="connsiteX240" fmla="*/ 7249114 w 9148551"/>
              <a:gd name="connsiteY240" fmla="*/ 7443441 h 9507786"/>
              <a:gd name="connsiteX241" fmla="*/ 7441496 w 9148551"/>
              <a:gd name="connsiteY241" fmla="*/ 7243811 h 9507786"/>
              <a:gd name="connsiteX242" fmla="*/ 7658604 w 9148551"/>
              <a:gd name="connsiteY242" fmla="*/ 6989297 h 9507786"/>
              <a:gd name="connsiteX243" fmla="*/ 7790678 w 9148551"/>
              <a:gd name="connsiteY243" fmla="*/ 6846962 h 9507786"/>
              <a:gd name="connsiteX244" fmla="*/ 7726149 w 9148551"/>
              <a:gd name="connsiteY244" fmla="*/ 6972410 h 9507786"/>
              <a:gd name="connsiteX245" fmla="*/ 7601311 w 9148551"/>
              <a:gd name="connsiteY245" fmla="*/ 7141885 h 9507786"/>
              <a:gd name="connsiteX246" fmla="*/ 6699710 w 9148551"/>
              <a:gd name="connsiteY246" fmla="*/ 7992274 h 9507786"/>
              <a:gd name="connsiteX247" fmla="*/ 7272031 w 9148551"/>
              <a:gd name="connsiteY247" fmla="*/ 7616534 h 9507786"/>
              <a:gd name="connsiteX248" fmla="*/ 7855207 w 9148551"/>
              <a:gd name="connsiteY248" fmla="*/ 6976029 h 9507786"/>
              <a:gd name="connsiteX249" fmla="*/ 7993915 w 9148551"/>
              <a:gd name="connsiteY249" fmla="*/ 6904258 h 9507786"/>
              <a:gd name="connsiteX250" fmla="*/ 7803946 w 9148551"/>
              <a:gd name="connsiteY250" fmla="*/ 7192546 h 9507786"/>
              <a:gd name="connsiteX251" fmla="*/ 7563921 w 9148551"/>
              <a:gd name="connsiteY251" fmla="*/ 7477818 h 9507786"/>
              <a:gd name="connsiteX252" fmla="*/ 7336561 w 9148551"/>
              <a:gd name="connsiteY252" fmla="*/ 7724492 h 9507786"/>
              <a:gd name="connsiteX253" fmla="*/ 7045274 w 9148551"/>
              <a:gd name="connsiteY253" fmla="*/ 7955484 h 9507786"/>
              <a:gd name="connsiteX254" fmla="*/ 6669557 w 9148551"/>
              <a:gd name="connsiteY254" fmla="*/ 8223266 h 9507786"/>
              <a:gd name="connsiteX255" fmla="*/ 6364399 w 9148551"/>
              <a:gd name="connsiteY255" fmla="*/ 8409628 h 9507786"/>
              <a:gd name="connsiteX256" fmla="*/ 7336561 w 9148551"/>
              <a:gd name="connsiteY256" fmla="*/ 7778772 h 9507786"/>
              <a:gd name="connsiteX257" fmla="*/ 8054827 w 9148551"/>
              <a:gd name="connsiteY257" fmla="*/ 6924764 h 9507786"/>
              <a:gd name="connsiteX258" fmla="*/ 8258667 w 9148551"/>
              <a:gd name="connsiteY258" fmla="*/ 6568927 h 9507786"/>
              <a:gd name="connsiteX259" fmla="*/ 8397375 w 9148551"/>
              <a:gd name="connsiteY259" fmla="*/ 6345172 h 9507786"/>
              <a:gd name="connsiteX260" fmla="*/ 8312943 w 9148551"/>
              <a:gd name="connsiteY260" fmla="*/ 6599686 h 9507786"/>
              <a:gd name="connsiteX261" fmla="*/ 8112722 w 9148551"/>
              <a:gd name="connsiteY261" fmla="*/ 6962157 h 9507786"/>
              <a:gd name="connsiteX262" fmla="*/ 7861841 w 9148551"/>
              <a:gd name="connsiteY262" fmla="*/ 7311359 h 9507786"/>
              <a:gd name="connsiteX263" fmla="*/ 7587441 w 9148551"/>
              <a:gd name="connsiteY263" fmla="*/ 7626787 h 9507786"/>
              <a:gd name="connsiteX264" fmla="*/ 7404709 w 9148551"/>
              <a:gd name="connsiteY264" fmla="*/ 7833655 h 9507786"/>
              <a:gd name="connsiteX265" fmla="*/ 7153828 w 9148551"/>
              <a:gd name="connsiteY265" fmla="*/ 8039920 h 9507786"/>
              <a:gd name="connsiteX266" fmla="*/ 6611661 w 9148551"/>
              <a:gd name="connsiteY266" fmla="*/ 8422896 h 9507786"/>
              <a:gd name="connsiteX267" fmla="*/ 6777507 w 9148551"/>
              <a:gd name="connsiteY267" fmla="*/ 8375250 h 9507786"/>
              <a:gd name="connsiteX268" fmla="*/ 7058541 w 9148551"/>
              <a:gd name="connsiteY268" fmla="*/ 8293830 h 9507786"/>
              <a:gd name="connsiteX269" fmla="*/ 7038640 w 9148551"/>
              <a:gd name="connsiteY269" fmla="*/ 8375250 h 9507786"/>
              <a:gd name="connsiteX270" fmla="*/ 6764239 w 9148551"/>
              <a:gd name="connsiteY270" fmla="*/ 8551962 h 9507786"/>
              <a:gd name="connsiteX271" fmla="*/ 6350528 w 9148551"/>
              <a:gd name="connsiteY271" fmla="*/ 8741340 h 9507786"/>
              <a:gd name="connsiteX272" fmla="*/ 5944054 w 9148551"/>
              <a:gd name="connsiteY272" fmla="*/ 8880056 h 9507786"/>
              <a:gd name="connsiteX273" fmla="*/ 6187697 w 9148551"/>
              <a:gd name="connsiteY273" fmla="*/ 8812507 h 9507786"/>
              <a:gd name="connsiteX274" fmla="*/ 6371033 w 9148551"/>
              <a:gd name="connsiteY274" fmla="*/ 8761242 h 9507786"/>
              <a:gd name="connsiteX275" fmla="*/ 6059242 w 9148551"/>
              <a:gd name="connsiteY275" fmla="*/ 8924686 h 9507786"/>
              <a:gd name="connsiteX276" fmla="*/ 5770970 w 9148551"/>
              <a:gd name="connsiteY276" fmla="*/ 9022390 h 9507786"/>
              <a:gd name="connsiteX277" fmla="*/ 5550847 w 9148551"/>
              <a:gd name="connsiteY277" fmla="*/ 9080289 h 9507786"/>
              <a:gd name="connsiteX278" fmla="*/ 4893492 w 9148551"/>
              <a:gd name="connsiteY278" fmla="*/ 9168344 h 9507786"/>
              <a:gd name="connsiteX279" fmla="*/ 4236137 w 9148551"/>
              <a:gd name="connsiteY279" fmla="*/ 9144219 h 9507786"/>
              <a:gd name="connsiteX280" fmla="*/ 3300763 w 9148551"/>
              <a:gd name="connsiteY280" fmla="*/ 8931320 h 9507786"/>
              <a:gd name="connsiteX281" fmla="*/ 2443789 w 9148551"/>
              <a:gd name="connsiteY281" fmla="*/ 8524822 h 9507786"/>
              <a:gd name="connsiteX282" fmla="*/ 2165771 w 9148551"/>
              <a:gd name="connsiteY282" fmla="*/ 8331223 h 9507786"/>
              <a:gd name="connsiteX283" fmla="*/ 1952281 w 9148551"/>
              <a:gd name="connsiteY283" fmla="*/ 8165367 h 9507786"/>
              <a:gd name="connsiteX284" fmla="*/ 1688133 w 9148551"/>
              <a:gd name="connsiteY284" fmla="*/ 7989258 h 9507786"/>
              <a:gd name="connsiteX285" fmla="*/ 1443886 w 9148551"/>
              <a:gd name="connsiteY285" fmla="*/ 7813149 h 9507786"/>
              <a:gd name="connsiteX286" fmla="*/ 2646423 w 9148551"/>
              <a:gd name="connsiteY286" fmla="*/ 8761242 h 9507786"/>
              <a:gd name="connsiteX287" fmla="*/ 4344088 w 9148551"/>
              <a:gd name="connsiteY287" fmla="*/ 9270270 h 9507786"/>
              <a:gd name="connsiteX288" fmla="*/ 4967671 w 9148551"/>
              <a:gd name="connsiteY288" fmla="*/ 9287157 h 9507786"/>
              <a:gd name="connsiteX289" fmla="*/ 5645530 w 9148551"/>
              <a:gd name="connsiteY289" fmla="*/ 9202721 h 9507786"/>
              <a:gd name="connsiteX290" fmla="*/ 6316756 w 9148551"/>
              <a:gd name="connsiteY290" fmla="*/ 9019375 h 9507786"/>
              <a:gd name="connsiteX291" fmla="*/ 6919833 w 9148551"/>
              <a:gd name="connsiteY291" fmla="*/ 8758227 h 9507786"/>
              <a:gd name="connsiteX292" fmla="*/ 7306407 w 9148551"/>
              <a:gd name="connsiteY292" fmla="*/ 8534472 h 9507786"/>
              <a:gd name="connsiteX293" fmla="*/ 7539797 w 9148551"/>
              <a:gd name="connsiteY293" fmla="*/ 8399375 h 9507786"/>
              <a:gd name="connsiteX294" fmla="*/ 7326308 w 9148551"/>
              <a:gd name="connsiteY294" fmla="*/ 8595990 h 9507786"/>
              <a:gd name="connsiteX295" fmla="*/ 6821532 w 9148551"/>
              <a:gd name="connsiteY295" fmla="*/ 8931320 h 9507786"/>
              <a:gd name="connsiteX296" fmla="*/ 6191316 w 9148551"/>
              <a:gd name="connsiteY296" fmla="*/ 9208752 h 9507786"/>
              <a:gd name="connsiteX297" fmla="*/ 6553766 w 9148551"/>
              <a:gd name="connsiteY297" fmla="*/ 9076670 h 9507786"/>
              <a:gd name="connsiteX298" fmla="*/ 6970492 w 9148551"/>
              <a:gd name="connsiteY298" fmla="*/ 8887293 h 9507786"/>
              <a:gd name="connsiteX299" fmla="*/ 7241877 w 9148551"/>
              <a:gd name="connsiteY299" fmla="*/ 8751593 h 9507786"/>
              <a:gd name="connsiteX300" fmla="*/ 7197853 w 9148551"/>
              <a:gd name="connsiteY300" fmla="*/ 8822760 h 9507786"/>
              <a:gd name="connsiteX301" fmla="*/ 6611661 w 9148551"/>
              <a:gd name="connsiteY301" fmla="*/ 9124316 h 9507786"/>
              <a:gd name="connsiteX302" fmla="*/ 4676987 w 9148551"/>
              <a:gd name="connsiteY302" fmla="*/ 9507293 h 9507786"/>
              <a:gd name="connsiteX303" fmla="*/ 2748344 w 9148551"/>
              <a:gd name="connsiteY303" fmla="*/ 9086923 h 9507786"/>
              <a:gd name="connsiteX304" fmla="*/ 1264169 w 9148551"/>
              <a:gd name="connsiteY304" fmla="*/ 8039920 h 9507786"/>
              <a:gd name="connsiteX305" fmla="*/ 457854 w 9148551"/>
              <a:gd name="connsiteY305" fmla="*/ 6860834 h 9507786"/>
              <a:gd name="connsiteX306" fmla="*/ 38111 w 9148551"/>
              <a:gd name="connsiteY306" fmla="*/ 5467643 h 9507786"/>
              <a:gd name="connsiteX307" fmla="*/ 721 w 9148551"/>
              <a:gd name="connsiteY307" fmla="*/ 4800600 h 9507786"/>
              <a:gd name="connsiteX308" fmla="*/ 54395 w 9148551"/>
              <a:gd name="connsiteY308" fmla="*/ 4160094 h 9507786"/>
              <a:gd name="connsiteX309" fmla="*/ 203355 w 9148551"/>
              <a:gd name="connsiteY309" fmla="*/ 3448421 h 9507786"/>
              <a:gd name="connsiteX310" fmla="*/ 478359 w 9148551"/>
              <a:gd name="connsiteY310" fmla="*/ 2709005 h 9507786"/>
              <a:gd name="connsiteX311" fmla="*/ 1264169 w 9148551"/>
              <a:gd name="connsiteY311" fmla="*/ 1540172 h 9507786"/>
              <a:gd name="connsiteX312" fmla="*/ 2375642 w 9148551"/>
              <a:gd name="connsiteY312" fmla="*/ 648771 h 9507786"/>
              <a:gd name="connsiteX313" fmla="*/ 3666831 w 9148551"/>
              <a:gd name="connsiteY313" fmla="*/ 133713 h 9507786"/>
              <a:gd name="connsiteX314" fmla="*/ 4947769 w 9148551"/>
              <a:gd name="connsiteY314" fmla="*/ 1631 h 9507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Lst>
            <a:rect l="l" t="t" r="r" b="b"/>
            <a:pathLst>
              <a:path w="9148551" h="9507786">
                <a:moveTo>
                  <a:pt x="7604327" y="4231262"/>
                </a:moveTo>
                <a:cubicBezTo>
                  <a:pt x="7594075" y="4251165"/>
                  <a:pt x="7587441" y="4328966"/>
                  <a:pt x="7604327" y="4373596"/>
                </a:cubicBezTo>
                <a:cubicBezTo>
                  <a:pt x="7617595" y="4363344"/>
                  <a:pt x="7611564" y="4288558"/>
                  <a:pt x="7604327" y="4231262"/>
                </a:cubicBezTo>
                <a:close/>
                <a:moveTo>
                  <a:pt x="4947769" y="1631"/>
                </a:moveTo>
                <a:cubicBezTo>
                  <a:pt x="5168496" y="5250"/>
                  <a:pt x="5418773" y="22137"/>
                  <a:pt x="5628644" y="79433"/>
                </a:cubicBezTo>
                <a:cubicBezTo>
                  <a:pt x="5700410" y="116826"/>
                  <a:pt x="5473050" y="86670"/>
                  <a:pt x="5561099" y="110191"/>
                </a:cubicBezTo>
                <a:cubicBezTo>
                  <a:pt x="5886761" y="174725"/>
                  <a:pt x="6225088" y="279666"/>
                  <a:pt x="6553766" y="425619"/>
                </a:cubicBezTo>
                <a:cubicBezTo>
                  <a:pt x="6882443" y="570970"/>
                  <a:pt x="7201471" y="760950"/>
                  <a:pt x="7489139" y="984102"/>
                </a:cubicBezTo>
                <a:cubicBezTo>
                  <a:pt x="7781029" y="1207857"/>
                  <a:pt x="8041559" y="1469005"/>
                  <a:pt x="8265301" y="1747040"/>
                </a:cubicBezTo>
                <a:cubicBezTo>
                  <a:pt x="8485424" y="2025075"/>
                  <a:pt x="8671775" y="2323013"/>
                  <a:pt x="8810483" y="2621553"/>
                </a:cubicBezTo>
                <a:cubicBezTo>
                  <a:pt x="8851492" y="2709005"/>
                  <a:pt x="8902151" y="2818168"/>
                  <a:pt x="8949794" y="2936378"/>
                </a:cubicBezTo>
                <a:cubicBezTo>
                  <a:pt x="8996834" y="3055192"/>
                  <a:pt x="9041462" y="3180639"/>
                  <a:pt x="9075234" y="3299453"/>
                </a:cubicBezTo>
                <a:cubicBezTo>
                  <a:pt x="9139763" y="3529238"/>
                  <a:pt x="9166299" y="3722838"/>
                  <a:pt x="9136145" y="3722838"/>
                </a:cubicBezTo>
                <a:cubicBezTo>
                  <a:pt x="9102373" y="3722838"/>
                  <a:pt x="9034225" y="3458674"/>
                  <a:pt x="8922655" y="3173402"/>
                </a:cubicBezTo>
                <a:cubicBezTo>
                  <a:pt x="8868378" y="3028052"/>
                  <a:pt x="8803849" y="2882098"/>
                  <a:pt x="8739923" y="2753635"/>
                </a:cubicBezTo>
                <a:cubicBezTo>
                  <a:pt x="8675393" y="2624569"/>
                  <a:pt x="8610864" y="2519627"/>
                  <a:pt x="8569855" y="2455095"/>
                </a:cubicBezTo>
                <a:cubicBezTo>
                  <a:pt x="8596993" y="2516612"/>
                  <a:pt x="8638003" y="2597429"/>
                  <a:pt x="8682027" y="2682468"/>
                </a:cubicBezTo>
                <a:cubicBezTo>
                  <a:pt x="8722434" y="2770522"/>
                  <a:pt x="8763443" y="2865211"/>
                  <a:pt x="8800231" y="2956884"/>
                </a:cubicBezTo>
                <a:cubicBezTo>
                  <a:pt x="8868378" y="3132993"/>
                  <a:pt x="8905769" y="3285581"/>
                  <a:pt x="8875012" y="3281962"/>
                </a:cubicBezTo>
                <a:cubicBezTo>
                  <a:pt x="8854508" y="3281962"/>
                  <a:pt x="8783344" y="3113090"/>
                  <a:pt x="8712784" y="2970153"/>
                </a:cubicBezTo>
                <a:cubicBezTo>
                  <a:pt x="8596993" y="2733129"/>
                  <a:pt x="8441399" y="2465347"/>
                  <a:pt x="8248415" y="2201184"/>
                </a:cubicBezTo>
                <a:cubicBezTo>
                  <a:pt x="8054827" y="1940036"/>
                  <a:pt x="7821435" y="1679491"/>
                  <a:pt x="7557287" y="1448499"/>
                </a:cubicBezTo>
                <a:cubicBezTo>
                  <a:pt x="7292536" y="1218110"/>
                  <a:pt x="6997631" y="1021495"/>
                  <a:pt x="6696091" y="865892"/>
                </a:cubicBezTo>
                <a:cubicBezTo>
                  <a:pt x="6394553" y="713304"/>
                  <a:pt x="6089999" y="601125"/>
                  <a:pt x="5811980" y="533577"/>
                </a:cubicBezTo>
                <a:cubicBezTo>
                  <a:pt x="5818614" y="554082"/>
                  <a:pt x="5784841" y="564335"/>
                  <a:pt x="5673272" y="540814"/>
                </a:cubicBezTo>
                <a:cubicBezTo>
                  <a:pt x="5984460" y="614997"/>
                  <a:pt x="6292633" y="730191"/>
                  <a:pt x="6591156" y="879160"/>
                </a:cubicBezTo>
                <a:cubicBezTo>
                  <a:pt x="6886061" y="1031748"/>
                  <a:pt x="7167095" y="1218110"/>
                  <a:pt x="7425213" y="1438246"/>
                </a:cubicBezTo>
                <a:cubicBezTo>
                  <a:pt x="7682124" y="1658985"/>
                  <a:pt x="7909485" y="1909880"/>
                  <a:pt x="8106088" y="2184297"/>
                </a:cubicBezTo>
                <a:cubicBezTo>
                  <a:pt x="8299073" y="2455095"/>
                  <a:pt x="8461904" y="2750016"/>
                  <a:pt x="8580710" y="3048558"/>
                </a:cubicBezTo>
                <a:cubicBezTo>
                  <a:pt x="8610864" y="3122740"/>
                  <a:pt x="8648255" y="3224666"/>
                  <a:pt x="8682027" y="3332624"/>
                </a:cubicBezTo>
                <a:cubicBezTo>
                  <a:pt x="8719418" y="3444802"/>
                  <a:pt x="8750175" y="3563616"/>
                  <a:pt x="8770077" y="3672176"/>
                </a:cubicBezTo>
                <a:cubicBezTo>
                  <a:pt x="8814101" y="3888694"/>
                  <a:pt x="8820735" y="4061184"/>
                  <a:pt x="8790581" y="4041281"/>
                </a:cubicBezTo>
                <a:cubicBezTo>
                  <a:pt x="8773092" y="4028013"/>
                  <a:pt x="8753191" y="3953227"/>
                  <a:pt x="8732686" y="3861554"/>
                </a:cubicBezTo>
                <a:cubicBezTo>
                  <a:pt x="8712784" y="3773499"/>
                  <a:pt x="8685646" y="3672176"/>
                  <a:pt x="8661523" y="3604024"/>
                </a:cubicBezTo>
                <a:cubicBezTo>
                  <a:pt x="8600612" y="3417663"/>
                  <a:pt x="8543319" y="3295231"/>
                  <a:pt x="8492058" y="3166768"/>
                </a:cubicBezTo>
                <a:cubicBezTo>
                  <a:pt x="8468538" y="3163149"/>
                  <a:pt x="8509547" y="3325990"/>
                  <a:pt x="8451652" y="3241553"/>
                </a:cubicBezTo>
                <a:cubicBezTo>
                  <a:pt x="8431147" y="3210795"/>
                  <a:pt x="8400390" y="3139628"/>
                  <a:pt x="8359983" y="3055192"/>
                </a:cubicBezTo>
                <a:cubicBezTo>
                  <a:pt x="8322593" y="2973772"/>
                  <a:pt x="8275553" y="2875464"/>
                  <a:pt x="8227909" y="2797663"/>
                </a:cubicBezTo>
                <a:cubicBezTo>
                  <a:pt x="8089201" y="2557021"/>
                  <a:pt x="7919737" y="2333265"/>
                  <a:pt x="7753891" y="2160172"/>
                </a:cubicBezTo>
                <a:cubicBezTo>
                  <a:pt x="7587441" y="1984666"/>
                  <a:pt x="7425213" y="1855600"/>
                  <a:pt x="7309422" y="1777196"/>
                </a:cubicBezTo>
                <a:cubicBezTo>
                  <a:pt x="7495773" y="1953304"/>
                  <a:pt x="7671872" y="2149919"/>
                  <a:pt x="7821435" y="2360406"/>
                </a:cubicBezTo>
                <a:cubicBezTo>
                  <a:pt x="7974014" y="2566670"/>
                  <a:pt x="8098851" y="2790425"/>
                  <a:pt x="8197153" y="3011165"/>
                </a:cubicBezTo>
                <a:cubicBezTo>
                  <a:pt x="8190519" y="3038305"/>
                  <a:pt x="8230925" y="3136009"/>
                  <a:pt x="8190519" y="3105853"/>
                </a:cubicBezTo>
                <a:cubicBezTo>
                  <a:pt x="8160365" y="3081729"/>
                  <a:pt x="8085583" y="2929744"/>
                  <a:pt x="7984266" y="2763285"/>
                </a:cubicBezTo>
                <a:cubicBezTo>
                  <a:pt x="7882346" y="2594414"/>
                  <a:pt x="7756906" y="2411067"/>
                  <a:pt x="7668857" y="2306126"/>
                </a:cubicBezTo>
                <a:cubicBezTo>
                  <a:pt x="7557287" y="2174044"/>
                  <a:pt x="7438481" y="2041962"/>
                  <a:pt x="7319675" y="1926768"/>
                </a:cubicBezTo>
                <a:cubicBezTo>
                  <a:pt x="7201471" y="1810970"/>
                  <a:pt x="7082665" y="1713265"/>
                  <a:pt x="6984363" y="1642098"/>
                </a:cubicBezTo>
                <a:cubicBezTo>
                  <a:pt x="7106185" y="1736787"/>
                  <a:pt x="7214739" y="1835094"/>
                  <a:pt x="7319675" y="1943052"/>
                </a:cubicBezTo>
                <a:cubicBezTo>
                  <a:pt x="7425213" y="2052215"/>
                  <a:pt x="7522911" y="2166807"/>
                  <a:pt x="7624831" y="2295872"/>
                </a:cubicBezTo>
                <a:cubicBezTo>
                  <a:pt x="7706247" y="2400814"/>
                  <a:pt x="7825053" y="2563655"/>
                  <a:pt x="7902851" y="2705989"/>
                </a:cubicBezTo>
                <a:cubicBezTo>
                  <a:pt x="7980647" y="2851943"/>
                  <a:pt x="8024673" y="2970153"/>
                  <a:pt x="7990297" y="2963519"/>
                </a:cubicBezTo>
                <a:cubicBezTo>
                  <a:pt x="7963761" y="2959900"/>
                  <a:pt x="7902851" y="2854958"/>
                  <a:pt x="7817817" y="2730114"/>
                </a:cubicBezTo>
                <a:cubicBezTo>
                  <a:pt x="7740019" y="2604063"/>
                  <a:pt x="7635084" y="2455095"/>
                  <a:pt x="7553669" y="2357390"/>
                </a:cubicBezTo>
                <a:cubicBezTo>
                  <a:pt x="7458382" y="2248830"/>
                  <a:pt x="7367317" y="2153538"/>
                  <a:pt x="7272031" y="2061865"/>
                </a:cubicBezTo>
                <a:cubicBezTo>
                  <a:pt x="7180967" y="1974413"/>
                  <a:pt x="7085680" y="1889375"/>
                  <a:pt x="6984363" y="1801320"/>
                </a:cubicBezTo>
                <a:cubicBezTo>
                  <a:pt x="7018135" y="1848363"/>
                  <a:pt x="7062160" y="1879122"/>
                  <a:pt x="7109803" y="1933402"/>
                </a:cubicBezTo>
                <a:cubicBezTo>
                  <a:pt x="7147194" y="1977429"/>
                  <a:pt x="7126689" y="1977429"/>
                  <a:pt x="7194234" y="2052215"/>
                </a:cubicBezTo>
                <a:cubicBezTo>
                  <a:pt x="7231625" y="2092624"/>
                  <a:pt x="7313041" y="2171028"/>
                  <a:pt x="7373951" y="2238577"/>
                </a:cubicBezTo>
                <a:cubicBezTo>
                  <a:pt x="7458382" y="2333265"/>
                  <a:pt x="7574173" y="2475600"/>
                  <a:pt x="7662223" y="2604063"/>
                </a:cubicBezTo>
                <a:cubicBezTo>
                  <a:pt x="7750272" y="2736145"/>
                  <a:pt x="7814198" y="2854958"/>
                  <a:pt x="7821435" y="2892351"/>
                </a:cubicBezTo>
                <a:cubicBezTo>
                  <a:pt x="7838321" y="2967137"/>
                  <a:pt x="7784045" y="2899589"/>
                  <a:pt x="7706247" y="2800678"/>
                </a:cubicBezTo>
                <a:cubicBezTo>
                  <a:pt x="7631465" y="2699355"/>
                  <a:pt x="7530149" y="2566670"/>
                  <a:pt x="7465619" y="2489472"/>
                </a:cubicBezTo>
                <a:cubicBezTo>
                  <a:pt x="7465619" y="2499121"/>
                  <a:pt x="7489139" y="2539530"/>
                  <a:pt x="7509644" y="2580542"/>
                </a:cubicBezTo>
                <a:cubicBezTo>
                  <a:pt x="7533164" y="2621553"/>
                  <a:pt x="7550050" y="2661962"/>
                  <a:pt x="7536783" y="2668596"/>
                </a:cubicBezTo>
                <a:cubicBezTo>
                  <a:pt x="7587441" y="2743382"/>
                  <a:pt x="7644733" y="2831437"/>
                  <a:pt x="7692377" y="2912857"/>
                </a:cubicBezTo>
                <a:cubicBezTo>
                  <a:pt x="7736401" y="2990658"/>
                  <a:pt x="7770777" y="3061826"/>
                  <a:pt x="7773792" y="3095600"/>
                </a:cubicBezTo>
                <a:cubicBezTo>
                  <a:pt x="7781029" y="3149881"/>
                  <a:pt x="7750272" y="3116106"/>
                  <a:pt x="7716499" y="3071476"/>
                </a:cubicBezTo>
                <a:cubicBezTo>
                  <a:pt x="7682124" y="3031067"/>
                  <a:pt x="7648955" y="2980406"/>
                  <a:pt x="7648955" y="2994277"/>
                </a:cubicBezTo>
                <a:cubicBezTo>
                  <a:pt x="7729767" y="3146262"/>
                  <a:pt x="7797915" y="3302468"/>
                  <a:pt x="7838321" y="3434550"/>
                </a:cubicBezTo>
                <a:cubicBezTo>
                  <a:pt x="7851589" y="3496067"/>
                  <a:pt x="7803946" y="3411028"/>
                  <a:pt x="7817817" y="3471943"/>
                </a:cubicBezTo>
                <a:cubicBezTo>
                  <a:pt x="7858223" y="3617896"/>
                  <a:pt x="7895613" y="3783752"/>
                  <a:pt x="7858223" y="3783752"/>
                </a:cubicBezTo>
                <a:cubicBezTo>
                  <a:pt x="7828069" y="3780133"/>
                  <a:pt x="7794297" y="3685445"/>
                  <a:pt x="7753891" y="3590756"/>
                </a:cubicBezTo>
                <a:cubicBezTo>
                  <a:pt x="7716499" y="3499083"/>
                  <a:pt x="7671872" y="3411028"/>
                  <a:pt x="7648955" y="3417663"/>
                </a:cubicBezTo>
                <a:cubicBezTo>
                  <a:pt x="7621213" y="3397157"/>
                  <a:pt x="7631465" y="3438168"/>
                  <a:pt x="7641718" y="3482195"/>
                </a:cubicBezTo>
                <a:cubicBezTo>
                  <a:pt x="7651970" y="3522604"/>
                  <a:pt x="7658604" y="3570250"/>
                  <a:pt x="7631465" y="3563616"/>
                </a:cubicBezTo>
                <a:cubicBezTo>
                  <a:pt x="7614579" y="3556378"/>
                  <a:pt x="7584425" y="3502098"/>
                  <a:pt x="7543416" y="3431534"/>
                </a:cubicBezTo>
                <a:cubicBezTo>
                  <a:pt x="7502407" y="3363383"/>
                  <a:pt x="7455367" y="3278344"/>
                  <a:pt x="7411342" y="3210795"/>
                </a:cubicBezTo>
                <a:cubicBezTo>
                  <a:pt x="7306407" y="3048558"/>
                  <a:pt x="7187600" y="2882098"/>
                  <a:pt x="7092917" y="2773538"/>
                </a:cubicBezTo>
                <a:cubicBezTo>
                  <a:pt x="7207502" y="2943013"/>
                  <a:pt x="7343797" y="3166768"/>
                  <a:pt x="7445115" y="3421281"/>
                </a:cubicBezTo>
                <a:cubicBezTo>
                  <a:pt x="7550050" y="3672176"/>
                  <a:pt x="7617595" y="3949608"/>
                  <a:pt x="7648955" y="4196884"/>
                </a:cubicBezTo>
                <a:cubicBezTo>
                  <a:pt x="7658604" y="4274686"/>
                  <a:pt x="7668857" y="4383246"/>
                  <a:pt x="7668857" y="4481554"/>
                </a:cubicBezTo>
                <a:cubicBezTo>
                  <a:pt x="7671872" y="4576846"/>
                  <a:pt x="7665238" y="4657663"/>
                  <a:pt x="7654985" y="4681787"/>
                </a:cubicBezTo>
                <a:cubicBezTo>
                  <a:pt x="7617595" y="4759589"/>
                  <a:pt x="7597693" y="4590114"/>
                  <a:pt x="7577189" y="4478538"/>
                </a:cubicBezTo>
                <a:cubicBezTo>
                  <a:pt x="7557287" y="4471301"/>
                  <a:pt x="7553669" y="4576846"/>
                  <a:pt x="7533164" y="4495425"/>
                </a:cubicBezTo>
                <a:cubicBezTo>
                  <a:pt x="7547035" y="4339219"/>
                  <a:pt x="7522911" y="4135970"/>
                  <a:pt x="7452351" y="3953227"/>
                </a:cubicBezTo>
                <a:cubicBezTo>
                  <a:pt x="7465619" y="4047915"/>
                  <a:pt x="7499391" y="4207137"/>
                  <a:pt x="7509644" y="4346456"/>
                </a:cubicBezTo>
                <a:cubicBezTo>
                  <a:pt x="7522911" y="4485172"/>
                  <a:pt x="7516277" y="4607001"/>
                  <a:pt x="7489139" y="4620270"/>
                </a:cubicBezTo>
                <a:cubicBezTo>
                  <a:pt x="7458382" y="4637760"/>
                  <a:pt x="7441496" y="4569608"/>
                  <a:pt x="7420991" y="4471301"/>
                </a:cubicBezTo>
                <a:cubicBezTo>
                  <a:pt x="7404709" y="4373596"/>
                  <a:pt x="7380585" y="4247546"/>
                  <a:pt x="7353447" y="4139589"/>
                </a:cubicBezTo>
                <a:cubicBezTo>
                  <a:pt x="7302788" y="3929102"/>
                  <a:pt x="7211723" y="3692079"/>
                  <a:pt x="7099551" y="3464705"/>
                </a:cubicBezTo>
                <a:cubicBezTo>
                  <a:pt x="7082665" y="3464705"/>
                  <a:pt x="7102566" y="3549744"/>
                  <a:pt x="7116437" y="3627546"/>
                </a:cubicBezTo>
                <a:cubicBezTo>
                  <a:pt x="7126689" y="3702332"/>
                  <a:pt x="7133323" y="3769880"/>
                  <a:pt x="7106185" y="3732487"/>
                </a:cubicBezTo>
                <a:cubicBezTo>
                  <a:pt x="7085680" y="3705347"/>
                  <a:pt x="7068794" y="3651067"/>
                  <a:pt x="7052511" y="3593771"/>
                </a:cubicBezTo>
                <a:cubicBezTo>
                  <a:pt x="7015120" y="3444802"/>
                  <a:pt x="7015120" y="3444802"/>
                  <a:pt x="7015120" y="3444802"/>
                </a:cubicBezTo>
                <a:cubicBezTo>
                  <a:pt x="6990997" y="3356748"/>
                  <a:pt x="6997631" y="3302468"/>
                  <a:pt x="6936720" y="3190289"/>
                </a:cubicBezTo>
                <a:cubicBezTo>
                  <a:pt x="6899329" y="3122740"/>
                  <a:pt x="6838418" y="3034686"/>
                  <a:pt x="6791378" y="2973772"/>
                </a:cubicBezTo>
                <a:cubicBezTo>
                  <a:pt x="6737101" y="2899589"/>
                  <a:pt x="6682824" y="2824802"/>
                  <a:pt x="6628547" y="2780775"/>
                </a:cubicBezTo>
                <a:cubicBezTo>
                  <a:pt x="6621913" y="2800678"/>
                  <a:pt x="6706947" y="2879083"/>
                  <a:pt x="6726849" y="2919491"/>
                </a:cubicBezTo>
                <a:cubicBezTo>
                  <a:pt x="6753987" y="2956884"/>
                  <a:pt x="6770873" y="3038305"/>
                  <a:pt x="6791378" y="3095600"/>
                </a:cubicBezTo>
                <a:cubicBezTo>
                  <a:pt x="6811279" y="3143246"/>
                  <a:pt x="6872191" y="3285581"/>
                  <a:pt x="6811279" y="3221048"/>
                </a:cubicBezTo>
                <a:cubicBezTo>
                  <a:pt x="6787759" y="3197526"/>
                  <a:pt x="6760621" y="3149881"/>
                  <a:pt x="6737101" y="3105853"/>
                </a:cubicBezTo>
                <a:cubicBezTo>
                  <a:pt x="6679809" y="2994277"/>
                  <a:pt x="6679809" y="2994277"/>
                  <a:pt x="6679809" y="2994277"/>
                </a:cubicBezTo>
                <a:cubicBezTo>
                  <a:pt x="6635181" y="2909239"/>
                  <a:pt x="6618295" y="2862195"/>
                  <a:pt x="6591156" y="2804297"/>
                </a:cubicBezTo>
                <a:cubicBezTo>
                  <a:pt x="6516375" y="2719258"/>
                  <a:pt x="6442196" y="2641456"/>
                  <a:pt x="6391538" y="2580542"/>
                </a:cubicBezTo>
                <a:cubicBezTo>
                  <a:pt x="6310122" y="2522643"/>
                  <a:pt x="6222073" y="2444841"/>
                  <a:pt x="6110503" y="2377293"/>
                </a:cubicBezTo>
                <a:cubicBezTo>
                  <a:pt x="6062860" y="2346534"/>
                  <a:pt x="5998331" y="2306126"/>
                  <a:pt x="5937420" y="2275970"/>
                </a:cubicBezTo>
                <a:cubicBezTo>
                  <a:pt x="5879524" y="2245211"/>
                  <a:pt x="5825247" y="2224705"/>
                  <a:pt x="5811980" y="2231340"/>
                </a:cubicBezTo>
                <a:cubicBezTo>
                  <a:pt x="5818614" y="2258480"/>
                  <a:pt x="5933801" y="2319997"/>
                  <a:pt x="6004965" y="2373674"/>
                </a:cubicBezTo>
                <a:cubicBezTo>
                  <a:pt x="6150909" y="2485250"/>
                  <a:pt x="6279365" y="2607682"/>
                  <a:pt x="6394553" y="2743382"/>
                </a:cubicBezTo>
                <a:cubicBezTo>
                  <a:pt x="6418676" y="2766904"/>
                  <a:pt x="6459082" y="2814550"/>
                  <a:pt x="6478984" y="2848324"/>
                </a:cubicBezTo>
                <a:cubicBezTo>
                  <a:pt x="6503107" y="2885717"/>
                  <a:pt x="6509741" y="2905620"/>
                  <a:pt x="6465716" y="2882098"/>
                </a:cubicBezTo>
                <a:cubicBezTo>
                  <a:pt x="6431944" y="2865211"/>
                  <a:pt x="6384301" y="2814550"/>
                  <a:pt x="6340276" y="2766904"/>
                </a:cubicBezTo>
                <a:cubicBezTo>
                  <a:pt x="6299870" y="2716242"/>
                  <a:pt x="6255242" y="2668596"/>
                  <a:pt x="6235340" y="2651709"/>
                </a:cubicBezTo>
                <a:cubicBezTo>
                  <a:pt x="6157543" y="2570289"/>
                  <a:pt x="6059242" y="2482234"/>
                  <a:pt x="5971192" y="2431573"/>
                </a:cubicBezTo>
                <a:cubicBezTo>
                  <a:pt x="5814995" y="2330250"/>
                  <a:pt x="5649149" y="2272351"/>
                  <a:pt x="5493555" y="2211437"/>
                </a:cubicBezTo>
                <a:cubicBezTo>
                  <a:pt x="5445911" y="2201184"/>
                  <a:pt x="5466416" y="2224705"/>
                  <a:pt x="5408521" y="2218071"/>
                </a:cubicBezTo>
                <a:cubicBezTo>
                  <a:pt x="5371130" y="2211437"/>
                  <a:pt x="5303585" y="2194550"/>
                  <a:pt x="5225788" y="2180678"/>
                </a:cubicBezTo>
                <a:cubicBezTo>
                  <a:pt x="5151006" y="2163791"/>
                  <a:pt x="5066575" y="2149919"/>
                  <a:pt x="4994809" y="2143888"/>
                </a:cubicBezTo>
                <a:cubicBezTo>
                  <a:pt x="4825947" y="2126398"/>
                  <a:pt x="4666735" y="2133635"/>
                  <a:pt x="4527424" y="2139666"/>
                </a:cubicBezTo>
                <a:cubicBezTo>
                  <a:pt x="4683621" y="2146904"/>
                  <a:pt x="4845849" y="2149919"/>
                  <a:pt x="5002046" y="2177059"/>
                </a:cubicBezTo>
                <a:cubicBezTo>
                  <a:pt x="5459782" y="2258480"/>
                  <a:pt x="5882540" y="2458713"/>
                  <a:pt x="6241974" y="2770522"/>
                </a:cubicBezTo>
                <a:cubicBezTo>
                  <a:pt x="6238959" y="2790425"/>
                  <a:pt x="6272731" y="2831437"/>
                  <a:pt x="6299870" y="2865211"/>
                </a:cubicBezTo>
                <a:cubicBezTo>
                  <a:pt x="6327008" y="2902604"/>
                  <a:pt x="6343894" y="2932760"/>
                  <a:pt x="6306504" y="2926729"/>
                </a:cubicBezTo>
                <a:cubicBezTo>
                  <a:pt x="6398171" y="3000912"/>
                  <a:pt x="6411439" y="3078713"/>
                  <a:pt x="6438578" y="3136009"/>
                </a:cubicBezTo>
                <a:cubicBezTo>
                  <a:pt x="6469335" y="3200542"/>
                  <a:pt x="6506725" y="3289200"/>
                  <a:pt x="6492855" y="3312721"/>
                </a:cubicBezTo>
                <a:cubicBezTo>
                  <a:pt x="6465716" y="3309102"/>
                  <a:pt x="6456067" y="3262059"/>
                  <a:pt x="6425310" y="3227682"/>
                </a:cubicBezTo>
                <a:cubicBezTo>
                  <a:pt x="6391538" y="3197526"/>
                  <a:pt x="6360781" y="3177021"/>
                  <a:pt x="6319771" y="3136009"/>
                </a:cubicBezTo>
                <a:cubicBezTo>
                  <a:pt x="6249211" y="3065445"/>
                  <a:pt x="6178048" y="2980406"/>
                  <a:pt x="6089999" y="2916476"/>
                </a:cubicBezTo>
                <a:cubicBezTo>
                  <a:pt x="6083365" y="2926729"/>
                  <a:pt x="6113519" y="2959900"/>
                  <a:pt x="6130405" y="2994277"/>
                </a:cubicBezTo>
                <a:cubicBezTo>
                  <a:pt x="6150909" y="3024433"/>
                  <a:pt x="6160559" y="3048558"/>
                  <a:pt x="6120153" y="3034686"/>
                </a:cubicBezTo>
                <a:cubicBezTo>
                  <a:pt x="6059242" y="2984025"/>
                  <a:pt x="6032103" y="2939997"/>
                  <a:pt x="6001346" y="2895367"/>
                </a:cubicBezTo>
                <a:cubicBezTo>
                  <a:pt x="5974208" y="2854958"/>
                  <a:pt x="5951291" y="2810931"/>
                  <a:pt x="5897014" y="2773538"/>
                </a:cubicBezTo>
                <a:cubicBezTo>
                  <a:pt x="5856004" y="2740367"/>
                  <a:pt x="5774589" y="2689102"/>
                  <a:pt x="5682921" y="2648694"/>
                </a:cubicBezTo>
                <a:cubicBezTo>
                  <a:pt x="5594872" y="2607682"/>
                  <a:pt x="5500188" y="2573908"/>
                  <a:pt x="5429025" y="2557021"/>
                </a:cubicBezTo>
                <a:cubicBezTo>
                  <a:pt x="5218551" y="2496106"/>
                  <a:pt x="5008680" y="2465347"/>
                  <a:pt x="4791572" y="2462332"/>
                </a:cubicBezTo>
                <a:cubicBezTo>
                  <a:pt x="4578082" y="2458713"/>
                  <a:pt x="4365196" y="2485250"/>
                  <a:pt x="4161958" y="2539530"/>
                </a:cubicBezTo>
                <a:cubicBezTo>
                  <a:pt x="3955103" y="2594414"/>
                  <a:pt x="3754881" y="2678849"/>
                  <a:pt x="3568530" y="2790425"/>
                </a:cubicBezTo>
                <a:cubicBezTo>
                  <a:pt x="3382179" y="2905620"/>
                  <a:pt x="3206080" y="3048558"/>
                  <a:pt x="3053501" y="3221048"/>
                </a:cubicBezTo>
                <a:cubicBezTo>
                  <a:pt x="2965452" y="3319355"/>
                  <a:pt x="2877402" y="3444802"/>
                  <a:pt x="2802621" y="3576884"/>
                </a:cubicBezTo>
                <a:cubicBezTo>
                  <a:pt x="2724824" y="3708966"/>
                  <a:pt x="2660294" y="3844666"/>
                  <a:pt x="2609636" y="3959861"/>
                </a:cubicBezTo>
                <a:cubicBezTo>
                  <a:pt x="2572245" y="4050931"/>
                  <a:pt x="2578879" y="4041281"/>
                  <a:pt x="2569230" y="4031028"/>
                </a:cubicBezTo>
                <a:cubicBezTo>
                  <a:pt x="2558977" y="4020775"/>
                  <a:pt x="2596368" y="3878441"/>
                  <a:pt x="2660294" y="3736106"/>
                </a:cubicBezTo>
                <a:cubicBezTo>
                  <a:pt x="2724824" y="3590756"/>
                  <a:pt x="2812873" y="3455055"/>
                  <a:pt x="2833378" y="3427915"/>
                </a:cubicBezTo>
                <a:cubicBezTo>
                  <a:pt x="2925045" y="3285581"/>
                  <a:pt x="3006461" y="3190289"/>
                  <a:pt x="3080640" y="3116106"/>
                </a:cubicBezTo>
                <a:cubicBezTo>
                  <a:pt x="3151803" y="3038305"/>
                  <a:pt x="3219951" y="2980406"/>
                  <a:pt x="3300763" y="2912857"/>
                </a:cubicBezTo>
                <a:cubicBezTo>
                  <a:pt x="3480480" y="2763285"/>
                  <a:pt x="3693970" y="2641456"/>
                  <a:pt x="3917712" y="2553402"/>
                </a:cubicBezTo>
                <a:cubicBezTo>
                  <a:pt x="4144469" y="2465347"/>
                  <a:pt x="4378463" y="2414686"/>
                  <a:pt x="4608839" y="2400814"/>
                </a:cubicBezTo>
                <a:cubicBezTo>
                  <a:pt x="4229503" y="2407448"/>
                  <a:pt x="3849564" y="2509375"/>
                  <a:pt x="3504000" y="2702974"/>
                </a:cubicBezTo>
                <a:cubicBezTo>
                  <a:pt x="3162055" y="2899589"/>
                  <a:pt x="2860516" y="3190289"/>
                  <a:pt x="2653660" y="3546125"/>
                </a:cubicBezTo>
                <a:cubicBezTo>
                  <a:pt x="2596368" y="3648052"/>
                  <a:pt x="2534854" y="3756612"/>
                  <a:pt x="2507716" y="3847682"/>
                </a:cubicBezTo>
                <a:cubicBezTo>
                  <a:pt x="2487211" y="3905581"/>
                  <a:pt x="2477562" y="3956242"/>
                  <a:pt x="2470325" y="4007507"/>
                </a:cubicBezTo>
                <a:cubicBezTo>
                  <a:pt x="2464294" y="4061184"/>
                  <a:pt x="2457057" y="4115464"/>
                  <a:pt x="2440171" y="4196884"/>
                </a:cubicBezTo>
                <a:cubicBezTo>
                  <a:pt x="2410017" y="4342838"/>
                  <a:pt x="2385894" y="4437526"/>
                  <a:pt x="2362374" y="4529200"/>
                </a:cubicBezTo>
                <a:cubicBezTo>
                  <a:pt x="2338251" y="4630523"/>
                  <a:pt x="2305082" y="4732449"/>
                  <a:pt x="2315334" y="4860912"/>
                </a:cubicBezTo>
                <a:cubicBezTo>
                  <a:pt x="2324983" y="5020133"/>
                  <a:pt x="2352122" y="5199861"/>
                  <a:pt x="2402780" y="5380192"/>
                </a:cubicBezTo>
                <a:cubicBezTo>
                  <a:pt x="2454042" y="5559316"/>
                  <a:pt x="2531839" y="5742663"/>
                  <a:pt x="2630140" y="5912137"/>
                </a:cubicBezTo>
                <a:cubicBezTo>
                  <a:pt x="2823125" y="6243850"/>
                  <a:pt x="3056516" y="6514647"/>
                  <a:pt x="3317649" y="6701009"/>
                </a:cubicBezTo>
                <a:cubicBezTo>
                  <a:pt x="3426203" y="6779414"/>
                  <a:pt x="3558277" y="6830075"/>
                  <a:pt x="3609539" y="6843947"/>
                </a:cubicBezTo>
                <a:cubicBezTo>
                  <a:pt x="3700604" y="6871087"/>
                  <a:pt x="3771767" y="6867468"/>
                  <a:pt x="3866450" y="6881340"/>
                </a:cubicBezTo>
                <a:cubicBezTo>
                  <a:pt x="3968370" y="6898227"/>
                  <a:pt x="4063054" y="6908480"/>
                  <a:pt x="4164974" y="6914511"/>
                </a:cubicBezTo>
                <a:cubicBezTo>
                  <a:pt x="4266894" y="6924764"/>
                  <a:pt x="4375448" y="6935017"/>
                  <a:pt x="4507522" y="6938636"/>
                </a:cubicBezTo>
                <a:cubicBezTo>
                  <a:pt x="4683621" y="6945270"/>
                  <a:pt x="4836200" y="6931398"/>
                  <a:pt x="4856101" y="6968791"/>
                </a:cubicBezTo>
                <a:cubicBezTo>
                  <a:pt x="4876606" y="6999550"/>
                  <a:pt x="4791572" y="7033324"/>
                  <a:pt x="4680002" y="7053830"/>
                </a:cubicBezTo>
                <a:cubicBezTo>
                  <a:pt x="4572051" y="7073733"/>
                  <a:pt x="4439374" y="7077352"/>
                  <a:pt x="4375448" y="7077352"/>
                </a:cubicBezTo>
                <a:cubicBezTo>
                  <a:pt x="4303682" y="7077352"/>
                  <a:pt x="4219251" y="7067702"/>
                  <a:pt x="4202365" y="7080970"/>
                </a:cubicBezTo>
                <a:cubicBezTo>
                  <a:pt x="4313934" y="7097857"/>
                  <a:pt x="4429122" y="7128013"/>
                  <a:pt x="4564815" y="7128013"/>
                </a:cubicBezTo>
                <a:cubicBezTo>
                  <a:pt x="4683621" y="7128013"/>
                  <a:pt x="4754181" y="7091223"/>
                  <a:pt x="4853086" y="7091223"/>
                </a:cubicBezTo>
                <a:cubicBezTo>
                  <a:pt x="4947769" y="7091223"/>
                  <a:pt x="4890477" y="7121379"/>
                  <a:pt x="4974908" y="7121379"/>
                </a:cubicBezTo>
                <a:cubicBezTo>
                  <a:pt x="5029185" y="7121379"/>
                  <a:pt x="5117234" y="7111126"/>
                  <a:pt x="5208902" y="7091223"/>
                </a:cubicBezTo>
                <a:cubicBezTo>
                  <a:pt x="5296951" y="7073733"/>
                  <a:pt x="5392237" y="7047196"/>
                  <a:pt x="5469431" y="7023071"/>
                </a:cubicBezTo>
                <a:cubicBezTo>
                  <a:pt x="5530945" y="7003169"/>
                  <a:pt x="5628644" y="6968791"/>
                  <a:pt x="5713678" y="6935017"/>
                </a:cubicBezTo>
                <a:cubicBezTo>
                  <a:pt x="5798109" y="6901243"/>
                  <a:pt x="5869272" y="6871087"/>
                  <a:pt x="5886761" y="6871087"/>
                </a:cubicBezTo>
                <a:cubicBezTo>
                  <a:pt x="5924152" y="6877118"/>
                  <a:pt x="5856004" y="6914511"/>
                  <a:pt x="5822232" y="6941651"/>
                </a:cubicBezTo>
                <a:cubicBezTo>
                  <a:pt x="5801727" y="6965776"/>
                  <a:pt x="5805346" y="6986281"/>
                  <a:pt x="5805346" y="7006184"/>
                </a:cubicBezTo>
                <a:cubicBezTo>
                  <a:pt x="5862638" y="6982663"/>
                  <a:pt x="5940435" y="6941651"/>
                  <a:pt x="6008583" y="6908480"/>
                </a:cubicBezTo>
                <a:cubicBezTo>
                  <a:pt x="6073112" y="6874102"/>
                  <a:pt x="6126786" y="6843947"/>
                  <a:pt x="6143673" y="6850581"/>
                </a:cubicBezTo>
                <a:cubicBezTo>
                  <a:pt x="6178048" y="6867468"/>
                  <a:pt x="6073112" y="6935017"/>
                  <a:pt x="5977826" y="6999550"/>
                </a:cubicBezTo>
                <a:cubicBezTo>
                  <a:pt x="5892792" y="7053830"/>
                  <a:pt x="5814995" y="7105095"/>
                  <a:pt x="5740817" y="7141885"/>
                </a:cubicBezTo>
                <a:cubicBezTo>
                  <a:pt x="5696189" y="7165406"/>
                  <a:pt x="5791475" y="7155153"/>
                  <a:pt x="5733580" y="7189531"/>
                </a:cubicBezTo>
                <a:cubicBezTo>
                  <a:pt x="5669653" y="7226924"/>
                  <a:pt x="5581604" y="7260095"/>
                  <a:pt x="5486921" y="7291457"/>
                </a:cubicBezTo>
                <a:cubicBezTo>
                  <a:pt x="5395253" y="7317994"/>
                  <a:pt x="5296951" y="7341515"/>
                  <a:pt x="5215536" y="7362021"/>
                </a:cubicBezTo>
                <a:cubicBezTo>
                  <a:pt x="5161259" y="7375892"/>
                  <a:pt x="5100348" y="7403032"/>
                  <a:pt x="5052705" y="7416301"/>
                </a:cubicBezTo>
                <a:cubicBezTo>
                  <a:pt x="5005061" y="7430173"/>
                  <a:pt x="4917615" y="7443441"/>
                  <a:pt x="4934501" y="7453694"/>
                </a:cubicBezTo>
                <a:cubicBezTo>
                  <a:pt x="5126883" y="7436204"/>
                  <a:pt x="5330724" y="7399414"/>
                  <a:pt x="5530945" y="7338499"/>
                </a:cubicBezTo>
                <a:cubicBezTo>
                  <a:pt x="5733580" y="7273966"/>
                  <a:pt x="5937420" y="7185912"/>
                  <a:pt x="6126786" y="7070717"/>
                </a:cubicBezTo>
                <a:cubicBezTo>
                  <a:pt x="6319771" y="6955523"/>
                  <a:pt x="6503107" y="6813188"/>
                  <a:pt x="6665938" y="6650348"/>
                </a:cubicBezTo>
                <a:cubicBezTo>
                  <a:pt x="6828769" y="6488110"/>
                  <a:pt x="6974111" y="6301748"/>
                  <a:pt x="7089299" y="6105134"/>
                </a:cubicBezTo>
                <a:cubicBezTo>
                  <a:pt x="7112819" y="6064122"/>
                  <a:pt x="7150209" y="5996573"/>
                  <a:pt x="7187600" y="5918772"/>
                </a:cubicBezTo>
                <a:cubicBezTo>
                  <a:pt x="7224991" y="5840367"/>
                  <a:pt x="7266001" y="5752916"/>
                  <a:pt x="7296154" y="5664258"/>
                </a:cubicBezTo>
                <a:cubicBezTo>
                  <a:pt x="7363699" y="5491768"/>
                  <a:pt x="7404709" y="5328927"/>
                  <a:pt x="7420991" y="5308421"/>
                </a:cubicBezTo>
                <a:cubicBezTo>
                  <a:pt x="7448130" y="5284900"/>
                  <a:pt x="7452351" y="5339180"/>
                  <a:pt x="7441496" y="5410348"/>
                </a:cubicBezTo>
                <a:cubicBezTo>
                  <a:pt x="7434862" y="5484530"/>
                  <a:pt x="7411342" y="5579219"/>
                  <a:pt x="7393853" y="5637118"/>
                </a:cubicBezTo>
                <a:cubicBezTo>
                  <a:pt x="7333545" y="5867507"/>
                  <a:pt x="7228609" y="6101515"/>
                  <a:pt x="7092917" y="6321651"/>
                </a:cubicBezTo>
                <a:cubicBezTo>
                  <a:pt x="6953606" y="6538772"/>
                  <a:pt x="6784141" y="6742021"/>
                  <a:pt x="6588141" y="6914511"/>
                </a:cubicBezTo>
                <a:cubicBezTo>
                  <a:pt x="6665938" y="6850581"/>
                  <a:pt x="6767255" y="6758908"/>
                  <a:pt x="6869175" y="6647332"/>
                </a:cubicBezTo>
                <a:cubicBezTo>
                  <a:pt x="6974111" y="6535756"/>
                  <a:pt x="7075427" y="6399453"/>
                  <a:pt x="7170714" y="6254102"/>
                </a:cubicBezTo>
                <a:cubicBezTo>
                  <a:pt x="7194234" y="6213091"/>
                  <a:pt x="7234641" y="6148558"/>
                  <a:pt x="7276253" y="6067741"/>
                </a:cubicBezTo>
                <a:cubicBezTo>
                  <a:pt x="7319675" y="5989939"/>
                  <a:pt x="7360683" y="5898266"/>
                  <a:pt x="7398075" y="5813227"/>
                </a:cubicBezTo>
                <a:cubicBezTo>
                  <a:pt x="7472253" y="5637118"/>
                  <a:pt x="7519896" y="5477896"/>
                  <a:pt x="7539797" y="5467643"/>
                </a:cubicBezTo>
                <a:cubicBezTo>
                  <a:pt x="7553669" y="5464628"/>
                  <a:pt x="7550050" y="5502021"/>
                  <a:pt x="7543416" y="5552079"/>
                </a:cubicBezTo>
                <a:cubicBezTo>
                  <a:pt x="7539797" y="5599725"/>
                  <a:pt x="7526530" y="5661242"/>
                  <a:pt x="7519896" y="5691398"/>
                </a:cubicBezTo>
                <a:cubicBezTo>
                  <a:pt x="7445115" y="6013460"/>
                  <a:pt x="7276253" y="6339141"/>
                  <a:pt x="7045274" y="6637079"/>
                </a:cubicBezTo>
                <a:cubicBezTo>
                  <a:pt x="7028387" y="6681106"/>
                  <a:pt x="7035021" y="6690756"/>
                  <a:pt x="6984363" y="6762527"/>
                </a:cubicBezTo>
                <a:cubicBezTo>
                  <a:pt x="6913200" y="6860834"/>
                  <a:pt x="6791378" y="6982663"/>
                  <a:pt x="6669557" y="7091223"/>
                </a:cubicBezTo>
                <a:cubicBezTo>
                  <a:pt x="6547132" y="7199783"/>
                  <a:pt x="6421691" y="7291457"/>
                  <a:pt x="6350528" y="7359005"/>
                </a:cubicBezTo>
                <a:cubicBezTo>
                  <a:pt x="6506725" y="7260095"/>
                  <a:pt x="6665938" y="7141885"/>
                  <a:pt x="6818517" y="7003169"/>
                </a:cubicBezTo>
                <a:cubicBezTo>
                  <a:pt x="6967477" y="6863850"/>
                  <a:pt x="7112819" y="6704628"/>
                  <a:pt x="7238862" y="6528519"/>
                </a:cubicBezTo>
                <a:cubicBezTo>
                  <a:pt x="7367317" y="6355425"/>
                  <a:pt x="7475269" y="6166048"/>
                  <a:pt x="7560303" y="5969433"/>
                </a:cubicBezTo>
                <a:cubicBezTo>
                  <a:pt x="7644733" y="5775834"/>
                  <a:pt x="7709263" y="5576204"/>
                  <a:pt x="7750272" y="5383207"/>
                </a:cubicBezTo>
                <a:cubicBezTo>
                  <a:pt x="7770777" y="5291534"/>
                  <a:pt x="7797915" y="5129297"/>
                  <a:pt x="7811183" y="4986962"/>
                </a:cubicBezTo>
                <a:cubicBezTo>
                  <a:pt x="7828069" y="4841009"/>
                  <a:pt x="7838321" y="4719180"/>
                  <a:pt x="7855207" y="4702293"/>
                </a:cubicBezTo>
                <a:cubicBezTo>
                  <a:pt x="7872093" y="4692040"/>
                  <a:pt x="7885965" y="4769239"/>
                  <a:pt x="7888980" y="4868149"/>
                </a:cubicBezTo>
                <a:cubicBezTo>
                  <a:pt x="7892599" y="4965853"/>
                  <a:pt x="7888980" y="5081651"/>
                  <a:pt x="7885965" y="5138947"/>
                </a:cubicBezTo>
                <a:cubicBezTo>
                  <a:pt x="7872093" y="5339180"/>
                  <a:pt x="7835306" y="5524939"/>
                  <a:pt x="7797915" y="5684764"/>
                </a:cubicBezTo>
                <a:cubicBezTo>
                  <a:pt x="7888980" y="5366320"/>
                  <a:pt x="7888980" y="5366320"/>
                  <a:pt x="7888980" y="5366320"/>
                </a:cubicBezTo>
                <a:cubicBezTo>
                  <a:pt x="7916119" y="5271028"/>
                  <a:pt x="7936623" y="5196846"/>
                  <a:pt x="7953509" y="5193227"/>
                </a:cubicBezTo>
                <a:cubicBezTo>
                  <a:pt x="7974014" y="5186593"/>
                  <a:pt x="7970395" y="5291534"/>
                  <a:pt x="7949891" y="5423616"/>
                </a:cubicBezTo>
                <a:cubicBezTo>
                  <a:pt x="7933005" y="5552079"/>
                  <a:pt x="7892599" y="5701651"/>
                  <a:pt x="7872093" y="5786087"/>
                </a:cubicBezTo>
                <a:cubicBezTo>
                  <a:pt x="7841337" y="5898266"/>
                  <a:pt x="7821435" y="5982702"/>
                  <a:pt x="7797915" y="6061106"/>
                </a:cubicBezTo>
                <a:cubicBezTo>
                  <a:pt x="7773792" y="6152779"/>
                  <a:pt x="7712881" y="6291495"/>
                  <a:pt x="7746653" y="6284861"/>
                </a:cubicBezTo>
                <a:cubicBezTo>
                  <a:pt x="7781029" y="6230581"/>
                  <a:pt x="7828069" y="6141923"/>
                  <a:pt x="7872093" y="6040600"/>
                </a:cubicBezTo>
                <a:cubicBezTo>
                  <a:pt x="7916119" y="5939278"/>
                  <a:pt x="7960143" y="5823480"/>
                  <a:pt x="7993915" y="5715523"/>
                </a:cubicBezTo>
                <a:cubicBezTo>
                  <a:pt x="8017435" y="5640737"/>
                  <a:pt x="8051811" y="5511670"/>
                  <a:pt x="8075331" y="5393460"/>
                </a:cubicBezTo>
                <a:cubicBezTo>
                  <a:pt x="8102469" y="5278266"/>
                  <a:pt x="8122974" y="5176340"/>
                  <a:pt x="8136242" y="5159453"/>
                </a:cubicBezTo>
                <a:cubicBezTo>
                  <a:pt x="8170617" y="5125678"/>
                  <a:pt x="8156747" y="5278266"/>
                  <a:pt x="8139861" y="5393460"/>
                </a:cubicBezTo>
                <a:cubicBezTo>
                  <a:pt x="8092217" y="5745678"/>
                  <a:pt x="7957127" y="6115386"/>
                  <a:pt x="7770777" y="6454336"/>
                </a:cubicBezTo>
                <a:cubicBezTo>
                  <a:pt x="7790678" y="6430211"/>
                  <a:pt x="7858223" y="6342157"/>
                  <a:pt x="7872093" y="6369297"/>
                </a:cubicBezTo>
                <a:cubicBezTo>
                  <a:pt x="7838321" y="6484492"/>
                  <a:pt x="7743638" y="6667838"/>
                  <a:pt x="7617595" y="6843947"/>
                </a:cubicBezTo>
                <a:cubicBezTo>
                  <a:pt x="7495773" y="7023071"/>
                  <a:pt x="7343797" y="7192546"/>
                  <a:pt x="7238862" y="7314375"/>
                </a:cubicBezTo>
                <a:cubicBezTo>
                  <a:pt x="7360683" y="7219686"/>
                  <a:pt x="7506025" y="7040562"/>
                  <a:pt x="7627847" y="6871087"/>
                </a:cubicBezTo>
                <a:cubicBezTo>
                  <a:pt x="7763539" y="6681106"/>
                  <a:pt x="7868475" y="6498363"/>
                  <a:pt x="7960143" y="6307779"/>
                </a:cubicBezTo>
                <a:cubicBezTo>
                  <a:pt x="8048193" y="6118402"/>
                  <a:pt x="8122974" y="5921787"/>
                  <a:pt x="8183885" y="5708285"/>
                </a:cubicBezTo>
                <a:cubicBezTo>
                  <a:pt x="8203787" y="5637118"/>
                  <a:pt x="8234543" y="5505036"/>
                  <a:pt x="8258667" y="5386223"/>
                </a:cubicBezTo>
                <a:cubicBezTo>
                  <a:pt x="8282187" y="5271028"/>
                  <a:pt x="8299073" y="5169705"/>
                  <a:pt x="8315959" y="5166087"/>
                </a:cubicBezTo>
                <a:cubicBezTo>
                  <a:pt x="8332845" y="5163071"/>
                  <a:pt x="8329830" y="5264394"/>
                  <a:pt x="8312943" y="5393460"/>
                </a:cubicBezTo>
                <a:cubicBezTo>
                  <a:pt x="8299073" y="5518908"/>
                  <a:pt x="8265301" y="5667877"/>
                  <a:pt x="8238162" y="5758947"/>
                </a:cubicBezTo>
                <a:cubicBezTo>
                  <a:pt x="8194137" y="5932040"/>
                  <a:pt x="8129608" y="6111768"/>
                  <a:pt x="8048193" y="6291495"/>
                </a:cubicBezTo>
                <a:cubicBezTo>
                  <a:pt x="7967380" y="6471223"/>
                  <a:pt x="7868475" y="6647332"/>
                  <a:pt x="7760525" y="6809569"/>
                </a:cubicBezTo>
                <a:cubicBezTo>
                  <a:pt x="7651970" y="6976029"/>
                  <a:pt x="7530149" y="7124997"/>
                  <a:pt x="7411342" y="7260095"/>
                </a:cubicBezTo>
                <a:cubicBezTo>
                  <a:pt x="7289521" y="7392780"/>
                  <a:pt x="7167095" y="7507974"/>
                  <a:pt x="7062160" y="7606282"/>
                </a:cubicBezTo>
                <a:cubicBezTo>
                  <a:pt x="7112819" y="7565270"/>
                  <a:pt x="7180967" y="7507974"/>
                  <a:pt x="7249114" y="7443441"/>
                </a:cubicBezTo>
                <a:cubicBezTo>
                  <a:pt x="7316659" y="7375892"/>
                  <a:pt x="7387822" y="7304725"/>
                  <a:pt x="7441496" y="7243811"/>
                </a:cubicBezTo>
                <a:cubicBezTo>
                  <a:pt x="7502407" y="7179278"/>
                  <a:pt x="7587441" y="7077352"/>
                  <a:pt x="7658604" y="6989297"/>
                </a:cubicBezTo>
                <a:cubicBezTo>
                  <a:pt x="7726149" y="6904258"/>
                  <a:pt x="7781029" y="6836709"/>
                  <a:pt x="7790678" y="6846962"/>
                </a:cubicBezTo>
                <a:cubicBezTo>
                  <a:pt x="7797915" y="6854200"/>
                  <a:pt x="7767158" y="6911495"/>
                  <a:pt x="7726149" y="6972410"/>
                </a:cubicBezTo>
                <a:cubicBezTo>
                  <a:pt x="7685743" y="7033324"/>
                  <a:pt x="7631465" y="7105095"/>
                  <a:pt x="7601311" y="7141885"/>
                </a:cubicBezTo>
                <a:cubicBezTo>
                  <a:pt x="7340179" y="7487468"/>
                  <a:pt x="7021151" y="7775756"/>
                  <a:pt x="6699710" y="7992274"/>
                </a:cubicBezTo>
                <a:cubicBezTo>
                  <a:pt x="6851686" y="7934978"/>
                  <a:pt x="7065779" y="7799278"/>
                  <a:pt x="7272031" y="7616534"/>
                </a:cubicBezTo>
                <a:cubicBezTo>
                  <a:pt x="7482505" y="7430173"/>
                  <a:pt x="7685743" y="7199783"/>
                  <a:pt x="7855207" y="6976029"/>
                </a:cubicBezTo>
                <a:cubicBezTo>
                  <a:pt x="7899232" y="6948888"/>
                  <a:pt x="7990297" y="6857215"/>
                  <a:pt x="7993915" y="6904258"/>
                </a:cubicBezTo>
                <a:cubicBezTo>
                  <a:pt x="7946875" y="6995931"/>
                  <a:pt x="7878727" y="7094842"/>
                  <a:pt x="7803946" y="7192546"/>
                </a:cubicBezTo>
                <a:cubicBezTo>
                  <a:pt x="7726149" y="7291457"/>
                  <a:pt x="7641718" y="7386145"/>
                  <a:pt x="7563921" y="7477818"/>
                </a:cubicBezTo>
                <a:cubicBezTo>
                  <a:pt x="7478887" y="7568889"/>
                  <a:pt x="7428229" y="7643071"/>
                  <a:pt x="7336561" y="7724492"/>
                </a:cubicBezTo>
                <a:cubicBezTo>
                  <a:pt x="7249114" y="7805912"/>
                  <a:pt x="7150209" y="7877079"/>
                  <a:pt x="7045274" y="7955484"/>
                </a:cubicBezTo>
                <a:cubicBezTo>
                  <a:pt x="6936720" y="8036904"/>
                  <a:pt x="6798012" y="8141846"/>
                  <a:pt x="6669557" y="8223266"/>
                </a:cubicBezTo>
                <a:cubicBezTo>
                  <a:pt x="6561002" y="8290814"/>
                  <a:pt x="6401790" y="8372234"/>
                  <a:pt x="6364399" y="8409628"/>
                </a:cubicBezTo>
                <a:cubicBezTo>
                  <a:pt x="6733483" y="8249802"/>
                  <a:pt x="7055526" y="8032682"/>
                  <a:pt x="7336561" y="7778772"/>
                </a:cubicBezTo>
                <a:cubicBezTo>
                  <a:pt x="7614579" y="7527877"/>
                  <a:pt x="7851589" y="7240192"/>
                  <a:pt x="8054827" y="6924764"/>
                </a:cubicBezTo>
                <a:cubicBezTo>
                  <a:pt x="8102469" y="6846962"/>
                  <a:pt x="8190519" y="6697994"/>
                  <a:pt x="8258667" y="6568927"/>
                </a:cubicBezTo>
                <a:cubicBezTo>
                  <a:pt x="8326211" y="6436846"/>
                  <a:pt x="8380489" y="6328285"/>
                  <a:pt x="8397375" y="6345172"/>
                </a:cubicBezTo>
                <a:cubicBezTo>
                  <a:pt x="8410642" y="6355425"/>
                  <a:pt x="8373251" y="6467604"/>
                  <a:pt x="8312943" y="6599686"/>
                </a:cubicBezTo>
                <a:cubicBezTo>
                  <a:pt x="8251429" y="6728149"/>
                  <a:pt x="8166999" y="6874102"/>
                  <a:pt x="8112722" y="6962157"/>
                </a:cubicBezTo>
                <a:cubicBezTo>
                  <a:pt x="8044574" y="7070717"/>
                  <a:pt x="7957127" y="7192546"/>
                  <a:pt x="7861841" y="7311359"/>
                </a:cubicBezTo>
                <a:cubicBezTo>
                  <a:pt x="7767158" y="7426554"/>
                  <a:pt x="7668857" y="7538130"/>
                  <a:pt x="7587441" y="7626787"/>
                </a:cubicBezTo>
                <a:cubicBezTo>
                  <a:pt x="7522911" y="7694336"/>
                  <a:pt x="7465619" y="7775756"/>
                  <a:pt x="7404709" y="7833655"/>
                </a:cubicBezTo>
                <a:cubicBezTo>
                  <a:pt x="7333545" y="7904219"/>
                  <a:pt x="7228609" y="7979005"/>
                  <a:pt x="7153828" y="8039920"/>
                </a:cubicBezTo>
                <a:cubicBezTo>
                  <a:pt x="6967477" y="8188888"/>
                  <a:pt x="6814898" y="8314336"/>
                  <a:pt x="6611661" y="8422896"/>
                </a:cubicBezTo>
                <a:cubicBezTo>
                  <a:pt x="6601409" y="8447021"/>
                  <a:pt x="6720215" y="8395756"/>
                  <a:pt x="6777507" y="8375250"/>
                </a:cubicBezTo>
                <a:cubicBezTo>
                  <a:pt x="6889077" y="8338460"/>
                  <a:pt x="7007883" y="8293830"/>
                  <a:pt x="7058541" y="8293830"/>
                </a:cubicBezTo>
                <a:cubicBezTo>
                  <a:pt x="7106185" y="8297448"/>
                  <a:pt x="7092917" y="8324588"/>
                  <a:pt x="7038640" y="8375250"/>
                </a:cubicBezTo>
                <a:cubicBezTo>
                  <a:pt x="6984363" y="8422896"/>
                  <a:pt x="6886061" y="8487429"/>
                  <a:pt x="6764239" y="8551962"/>
                </a:cubicBezTo>
                <a:cubicBezTo>
                  <a:pt x="6642418" y="8619511"/>
                  <a:pt x="6496473" y="8687060"/>
                  <a:pt x="6350528" y="8741340"/>
                </a:cubicBezTo>
                <a:cubicBezTo>
                  <a:pt x="6205187" y="8798635"/>
                  <a:pt x="6062860" y="8843266"/>
                  <a:pt x="5944054" y="8880056"/>
                </a:cubicBezTo>
                <a:cubicBezTo>
                  <a:pt x="5998331" y="8873421"/>
                  <a:pt x="6100251" y="8843266"/>
                  <a:pt x="6187697" y="8812507"/>
                </a:cubicBezTo>
                <a:cubicBezTo>
                  <a:pt x="6276350" y="8778733"/>
                  <a:pt x="6354147" y="8751593"/>
                  <a:pt x="6371033" y="8761242"/>
                </a:cubicBezTo>
                <a:cubicBezTo>
                  <a:pt x="6394553" y="8772098"/>
                  <a:pt x="6241974" y="8852916"/>
                  <a:pt x="6059242" y="8924686"/>
                </a:cubicBezTo>
                <a:cubicBezTo>
                  <a:pt x="5964558" y="8962079"/>
                  <a:pt x="5862638" y="8995250"/>
                  <a:pt x="5770970" y="9022390"/>
                </a:cubicBezTo>
                <a:cubicBezTo>
                  <a:pt x="5679906" y="9049530"/>
                  <a:pt x="5601505" y="9070036"/>
                  <a:pt x="5550847" y="9080289"/>
                </a:cubicBezTo>
                <a:cubicBezTo>
                  <a:pt x="5337357" y="9127935"/>
                  <a:pt x="5113615" y="9158091"/>
                  <a:pt x="4893492" y="9168344"/>
                </a:cubicBezTo>
                <a:cubicBezTo>
                  <a:pt x="4669750" y="9178597"/>
                  <a:pt x="4449627" y="9168344"/>
                  <a:pt x="4236137" y="9144219"/>
                </a:cubicBezTo>
                <a:cubicBezTo>
                  <a:pt x="3927964" y="9107429"/>
                  <a:pt x="3605920" y="9036262"/>
                  <a:pt x="3300763" y="8931320"/>
                </a:cubicBezTo>
                <a:cubicBezTo>
                  <a:pt x="2992590" y="8825776"/>
                  <a:pt x="2701304" y="8683441"/>
                  <a:pt x="2443789" y="8524822"/>
                </a:cubicBezTo>
                <a:cubicBezTo>
                  <a:pt x="2355740" y="8466923"/>
                  <a:pt x="2253820" y="8399375"/>
                  <a:pt x="2165771" y="8331223"/>
                </a:cubicBezTo>
                <a:cubicBezTo>
                  <a:pt x="2077721" y="8263674"/>
                  <a:pt x="1999924" y="8199141"/>
                  <a:pt x="1952281" y="8165367"/>
                </a:cubicBezTo>
                <a:cubicBezTo>
                  <a:pt x="1864232" y="8097215"/>
                  <a:pt x="1768945" y="8042935"/>
                  <a:pt x="1688133" y="7989258"/>
                </a:cubicBezTo>
                <a:cubicBezTo>
                  <a:pt x="1582594" y="7918090"/>
                  <a:pt x="1471025" y="7819180"/>
                  <a:pt x="1443886" y="7813149"/>
                </a:cubicBezTo>
                <a:cubicBezTo>
                  <a:pt x="1759296" y="8168986"/>
                  <a:pt x="2159137" y="8500698"/>
                  <a:pt x="2646423" y="8761242"/>
                </a:cubicBezTo>
                <a:cubicBezTo>
                  <a:pt x="3134917" y="9022390"/>
                  <a:pt x="3710856" y="9212371"/>
                  <a:pt x="4344088" y="9270270"/>
                </a:cubicBezTo>
                <a:cubicBezTo>
                  <a:pt x="4537676" y="9290172"/>
                  <a:pt x="4748150" y="9297410"/>
                  <a:pt x="4967671" y="9287157"/>
                </a:cubicBezTo>
                <a:cubicBezTo>
                  <a:pt x="5188397" y="9276904"/>
                  <a:pt x="5418773" y="9249764"/>
                  <a:pt x="5645530" y="9202721"/>
                </a:cubicBezTo>
                <a:cubicBezTo>
                  <a:pt x="5876509" y="9158091"/>
                  <a:pt x="6103266" y="9097176"/>
                  <a:pt x="6316756" y="9019375"/>
                </a:cubicBezTo>
                <a:cubicBezTo>
                  <a:pt x="6533864" y="8941573"/>
                  <a:pt x="6737101" y="8852916"/>
                  <a:pt x="6919833" y="8758227"/>
                </a:cubicBezTo>
                <a:cubicBezTo>
                  <a:pt x="7038640" y="8697312"/>
                  <a:pt x="7187600" y="8612274"/>
                  <a:pt x="7306407" y="8534472"/>
                </a:cubicBezTo>
                <a:cubicBezTo>
                  <a:pt x="7428229" y="8460289"/>
                  <a:pt x="7522911" y="8399375"/>
                  <a:pt x="7539797" y="8399375"/>
                </a:cubicBezTo>
                <a:cubicBezTo>
                  <a:pt x="7560303" y="8399375"/>
                  <a:pt x="7434862" y="8507332"/>
                  <a:pt x="7326308" y="8595990"/>
                </a:cubicBezTo>
                <a:cubicBezTo>
                  <a:pt x="7180967" y="8707565"/>
                  <a:pt x="7011501" y="8822760"/>
                  <a:pt x="6821532" y="8931320"/>
                </a:cubicBezTo>
                <a:cubicBezTo>
                  <a:pt x="6632165" y="9036262"/>
                  <a:pt x="6421691" y="9130951"/>
                  <a:pt x="6191316" y="9208752"/>
                </a:cubicBezTo>
                <a:cubicBezTo>
                  <a:pt x="6279365" y="9181612"/>
                  <a:pt x="6411439" y="9134569"/>
                  <a:pt x="6553766" y="9076670"/>
                </a:cubicBezTo>
                <a:cubicBezTo>
                  <a:pt x="6696091" y="9019375"/>
                  <a:pt x="6845655" y="8947604"/>
                  <a:pt x="6970492" y="8887293"/>
                </a:cubicBezTo>
                <a:cubicBezTo>
                  <a:pt x="7095933" y="8822760"/>
                  <a:pt x="7194234" y="8768480"/>
                  <a:pt x="7241877" y="8751593"/>
                </a:cubicBezTo>
                <a:cubicBezTo>
                  <a:pt x="7292536" y="8731087"/>
                  <a:pt x="7289521" y="8747974"/>
                  <a:pt x="7197853" y="8822760"/>
                </a:cubicBezTo>
                <a:cubicBezTo>
                  <a:pt x="7011501" y="8937955"/>
                  <a:pt x="6814898" y="9036262"/>
                  <a:pt x="6611661" y="9124316"/>
                </a:cubicBezTo>
                <a:cubicBezTo>
                  <a:pt x="6001346" y="9384861"/>
                  <a:pt x="5333739" y="9516943"/>
                  <a:pt x="4676987" y="9507293"/>
                </a:cubicBezTo>
                <a:cubicBezTo>
                  <a:pt x="4019029" y="9503674"/>
                  <a:pt x="3355040" y="9357721"/>
                  <a:pt x="2748344" y="9086923"/>
                </a:cubicBezTo>
                <a:cubicBezTo>
                  <a:pt x="2192909" y="8836028"/>
                  <a:pt x="1688133" y="8477176"/>
                  <a:pt x="1264169" y="8039920"/>
                </a:cubicBezTo>
                <a:cubicBezTo>
                  <a:pt x="955996" y="7704588"/>
                  <a:pt x="671343" y="7301106"/>
                  <a:pt x="457854" y="6860834"/>
                </a:cubicBezTo>
                <a:cubicBezTo>
                  <a:pt x="244364" y="6416943"/>
                  <a:pt x="102038" y="5935056"/>
                  <a:pt x="38111" y="5467643"/>
                </a:cubicBezTo>
                <a:cubicBezTo>
                  <a:pt x="6751" y="5237254"/>
                  <a:pt x="-2898" y="5017118"/>
                  <a:pt x="721" y="4800600"/>
                </a:cubicBezTo>
                <a:cubicBezTo>
                  <a:pt x="3736" y="4583480"/>
                  <a:pt x="24241" y="4373596"/>
                  <a:pt x="54395" y="4160094"/>
                </a:cubicBezTo>
                <a:cubicBezTo>
                  <a:pt x="88770" y="3926087"/>
                  <a:pt x="135810" y="3688460"/>
                  <a:pt x="203355" y="3448421"/>
                </a:cubicBezTo>
                <a:cubicBezTo>
                  <a:pt x="271503" y="3207779"/>
                  <a:pt x="359552" y="2959900"/>
                  <a:pt x="478359" y="2709005"/>
                </a:cubicBezTo>
                <a:cubicBezTo>
                  <a:pt x="674962" y="2292857"/>
                  <a:pt x="939110" y="1892993"/>
                  <a:pt x="1264169" y="1540172"/>
                </a:cubicBezTo>
                <a:cubicBezTo>
                  <a:pt x="1586816" y="1191573"/>
                  <a:pt x="1965549" y="886398"/>
                  <a:pt x="2375642" y="648771"/>
                </a:cubicBezTo>
                <a:cubicBezTo>
                  <a:pt x="2785734" y="408732"/>
                  <a:pt x="3226584" y="235639"/>
                  <a:pt x="3666831" y="133713"/>
                </a:cubicBezTo>
                <a:cubicBezTo>
                  <a:pt x="4107681" y="28771"/>
                  <a:pt x="4544913" y="-8622"/>
                  <a:pt x="4947769" y="1631"/>
                </a:cubicBezTo>
                <a:close/>
              </a:path>
            </a:pathLst>
          </a:custGeom>
          <a:effectLst/>
        </p:spPr>
        <p:txBody>
          <a:bodyPr wrap="square">
            <a:noAutofit/>
          </a:bodyPr>
          <a:lstStyle>
            <a:lvl1pPr marL="0" indent="0">
              <a:buNone/>
              <a:defRPr sz="42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2217069335"/>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userDrawn="1">
  <p:cSld name="8_Custom Layout">
    <p:spTree>
      <p:nvGrpSpPr>
        <p:cNvPr id="1" name=""/>
        <p:cNvGrpSpPr/>
        <p:nvPr/>
      </p:nvGrpSpPr>
      <p:grpSpPr>
        <a:xfrm>
          <a:off x="0" y="0"/>
          <a:ext cx="0" cy="0"/>
          <a:chOff x="0" y="0"/>
          <a:chExt cx="0" cy="0"/>
        </a:xfrm>
      </p:grpSpPr>
      <p:sp>
        <p:nvSpPr>
          <p:cNvPr id="18" name="Picture Placeholder 17"/>
          <p:cNvSpPr>
            <a:spLocks noGrp="1"/>
          </p:cNvSpPr>
          <p:nvPr>
            <p:ph type="pic" sz="quarter" idx="11"/>
          </p:nvPr>
        </p:nvSpPr>
        <p:spPr>
          <a:xfrm>
            <a:off x="7197382" y="5105400"/>
            <a:ext cx="17186616" cy="8610600"/>
          </a:xfrm>
          <a:custGeom>
            <a:avLst/>
            <a:gdLst>
              <a:gd name="connsiteX0" fmla="*/ 0 w 8593308"/>
              <a:gd name="connsiteY0" fmla="*/ 0 h 4305300"/>
              <a:gd name="connsiteX1" fmla="*/ 5072493 w 8593308"/>
              <a:gd name="connsiteY1" fmla="*/ 0 h 4305300"/>
              <a:gd name="connsiteX2" fmla="*/ 8593308 w 8593308"/>
              <a:gd name="connsiteY2" fmla="*/ 3523035 h 4305300"/>
              <a:gd name="connsiteX3" fmla="*/ 8593308 w 8593308"/>
              <a:gd name="connsiteY3" fmla="*/ 4305300 h 4305300"/>
              <a:gd name="connsiteX4" fmla="*/ 4302587 w 8593308"/>
              <a:gd name="connsiteY4" fmla="*/ 4305300 h 4305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93308" h="4305300">
                <a:moveTo>
                  <a:pt x="0" y="0"/>
                </a:moveTo>
                <a:lnTo>
                  <a:pt x="5072493" y="0"/>
                </a:lnTo>
                <a:lnTo>
                  <a:pt x="8593308" y="3523035"/>
                </a:lnTo>
                <a:lnTo>
                  <a:pt x="8593308" y="4305300"/>
                </a:lnTo>
                <a:lnTo>
                  <a:pt x="4302587" y="4305300"/>
                </a:lnTo>
                <a:close/>
              </a:path>
            </a:pathLst>
          </a:custGeom>
        </p:spPr>
        <p:txBody>
          <a:bodyPr wrap="square">
            <a:noAutofit/>
          </a:bodyPr>
          <a:lstStyle/>
          <a:p>
            <a:endParaRPr lang="id-ID"/>
          </a:p>
        </p:txBody>
      </p:sp>
      <p:sp>
        <p:nvSpPr>
          <p:cNvPr id="20" name="Picture Placeholder 19"/>
          <p:cNvSpPr>
            <a:spLocks noGrp="1"/>
          </p:cNvSpPr>
          <p:nvPr>
            <p:ph type="pic" sz="quarter" idx="10"/>
          </p:nvPr>
        </p:nvSpPr>
        <p:spPr>
          <a:xfrm>
            <a:off x="9" y="0"/>
            <a:ext cx="15390626" cy="13716000"/>
          </a:xfrm>
          <a:custGeom>
            <a:avLst/>
            <a:gdLst>
              <a:gd name="connsiteX0" fmla="*/ 0 w 7695313"/>
              <a:gd name="connsiteY0" fmla="*/ 0 h 6858000"/>
              <a:gd name="connsiteX1" fmla="*/ 841634 w 7695313"/>
              <a:gd name="connsiteY1" fmla="*/ 0 h 6858000"/>
              <a:gd name="connsiteX2" fmla="*/ 7695313 w 7695313"/>
              <a:gd name="connsiteY2" fmla="*/ 6858000 h 6858000"/>
              <a:gd name="connsiteX3" fmla="*/ 2622820 w 7695313"/>
              <a:gd name="connsiteY3" fmla="*/ 6858000 h 6858000"/>
              <a:gd name="connsiteX4" fmla="*/ 0 w 7695313"/>
              <a:gd name="connsiteY4" fmla="*/ 4233527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5313" h="6858000">
                <a:moveTo>
                  <a:pt x="0" y="0"/>
                </a:moveTo>
                <a:lnTo>
                  <a:pt x="841634" y="0"/>
                </a:lnTo>
                <a:lnTo>
                  <a:pt x="7695313" y="6858000"/>
                </a:lnTo>
                <a:lnTo>
                  <a:pt x="2622820" y="6858000"/>
                </a:lnTo>
                <a:lnTo>
                  <a:pt x="0" y="4233527"/>
                </a:lnTo>
                <a:close/>
              </a:path>
            </a:pathLst>
          </a:custGeom>
        </p:spPr>
        <p:txBody>
          <a:bodyPr wrap="square">
            <a:noAutofit/>
          </a:bodyPr>
          <a:lstStyle/>
          <a:p>
            <a:endParaRPr lang="id-ID"/>
          </a:p>
        </p:txBody>
      </p:sp>
    </p:spTree>
    <p:custDataLst>
      <p:tags r:id="rId1"/>
    </p:custDataLst>
    <p:extLst>
      <p:ext uri="{BB962C8B-B14F-4D97-AF65-F5344CB8AC3E}">
        <p14:creationId xmlns:p14="http://schemas.microsoft.com/office/powerpoint/2010/main" val="1688118595"/>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7"/>
            <a:ext cx="18288000" cy="4775200"/>
          </a:xfrm>
        </p:spPr>
        <p:txBody>
          <a:bodyPr anchor="b"/>
          <a:lstStyle>
            <a:lvl1pPr algn="ctr">
              <a:defRPr sz="12000"/>
            </a:lvl1pPr>
          </a:lstStyle>
          <a:p>
            <a:r>
              <a:rPr lang="en-US"/>
              <a:t>Click to edit Master title style</a:t>
            </a:r>
          </a:p>
        </p:txBody>
      </p:sp>
      <p:sp>
        <p:nvSpPr>
          <p:cNvPr id="3" name="Subtitle 2"/>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p>
        </p:txBody>
      </p:sp>
      <p:sp>
        <p:nvSpPr>
          <p:cNvPr id="4" name="Date Placeholder 3"/>
          <p:cNvSpPr>
            <a:spLocks noGrp="1"/>
          </p:cNvSpPr>
          <p:nvPr>
            <p:ph type="dt" sz="half" idx="10"/>
          </p:nvPr>
        </p:nvSpPr>
        <p:spPr/>
        <p:txBody>
          <a:bodyPr/>
          <a:lstStyle/>
          <a:p>
            <a:fld id="{2BF1A2E9-0A58-4CD8-B9CB-2A5E9A0BC469}" type="datetimeFigureOut">
              <a:rPr lang="en-US" smtClean="0"/>
              <a:t>6/12/2020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9F497E-EEEB-4D0F-8C2E-A2AA7485E8AD}" type="slidenum">
              <a:rPr lang="en-US" smtClean="0"/>
              <a:t>‹#›</a:t>
            </a:fld>
            <a:endParaRPr lang="en-US"/>
          </a:p>
        </p:txBody>
      </p:sp>
    </p:spTree>
    <p:custDataLst>
      <p:tags r:id="rId1"/>
    </p:custDataLst>
    <p:extLst>
      <p:ext uri="{BB962C8B-B14F-4D97-AF65-F5344CB8AC3E}">
        <p14:creationId xmlns:p14="http://schemas.microsoft.com/office/powerpoint/2010/main" val="4179893448"/>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ctr">
              <a:defRPr sz="6400">
                <a:solidFill>
                  <a:srgbClr val="272E3A"/>
                </a:solidFill>
              </a:defRPr>
            </a:lvl1pPr>
          </a:lstStyle>
          <a:p>
            <a:r>
              <a:rPr lang="en-US"/>
              <a:t>Click to edit Master title style</a:t>
            </a:r>
          </a:p>
        </p:txBody>
      </p:sp>
    </p:spTree>
    <p:custDataLst>
      <p:tags r:id="rId1"/>
    </p:custDataLst>
    <p:extLst>
      <p:ext uri="{BB962C8B-B14F-4D97-AF65-F5344CB8AC3E}">
        <p14:creationId xmlns:p14="http://schemas.microsoft.com/office/powerpoint/2010/main" val="100817950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4007932855"/>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userDrawn="1">
  <p:cSld name="Normal Page">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568361488"/>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276787889"/>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Left_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3743446204"/>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Title Only Layout: 01">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CLICK TO EDIT MASTER TITLE STYLE</a:t>
            </a:r>
          </a:p>
        </p:txBody>
      </p:sp>
    </p:spTree>
    <p:custDataLst>
      <p:tags r:id="rId1"/>
    </p:custDataLst>
    <p:extLst>
      <p:ext uri="{BB962C8B-B14F-4D97-AF65-F5344CB8AC3E}">
        <p14:creationId xmlns:p14="http://schemas.microsoft.com/office/powerpoint/2010/main" val="654787384"/>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userDrawn="1">
  <p:cSld name="8_Custom Layout">
    <p:spTree>
      <p:nvGrpSpPr>
        <p:cNvPr id="1" name=""/>
        <p:cNvGrpSpPr/>
        <p:nvPr/>
      </p:nvGrpSpPr>
      <p:grpSpPr>
        <a:xfrm>
          <a:off x="0" y="0"/>
          <a:ext cx="0" cy="0"/>
          <a:chOff x="0" y="0"/>
          <a:chExt cx="0" cy="0"/>
        </a:xfrm>
      </p:grpSpPr>
      <p:sp>
        <p:nvSpPr>
          <p:cNvPr id="18" name="Picture Placeholder 17"/>
          <p:cNvSpPr>
            <a:spLocks noGrp="1"/>
          </p:cNvSpPr>
          <p:nvPr>
            <p:ph type="pic" sz="quarter" idx="11"/>
          </p:nvPr>
        </p:nvSpPr>
        <p:spPr>
          <a:xfrm>
            <a:off x="7197382" y="5105400"/>
            <a:ext cx="17186616" cy="8610600"/>
          </a:xfrm>
          <a:custGeom>
            <a:avLst/>
            <a:gdLst>
              <a:gd name="connsiteX0" fmla="*/ 0 w 8593308"/>
              <a:gd name="connsiteY0" fmla="*/ 0 h 4305300"/>
              <a:gd name="connsiteX1" fmla="*/ 5072493 w 8593308"/>
              <a:gd name="connsiteY1" fmla="*/ 0 h 4305300"/>
              <a:gd name="connsiteX2" fmla="*/ 8593308 w 8593308"/>
              <a:gd name="connsiteY2" fmla="*/ 3523035 h 4305300"/>
              <a:gd name="connsiteX3" fmla="*/ 8593308 w 8593308"/>
              <a:gd name="connsiteY3" fmla="*/ 4305300 h 4305300"/>
              <a:gd name="connsiteX4" fmla="*/ 4302587 w 8593308"/>
              <a:gd name="connsiteY4" fmla="*/ 4305300 h 4305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93308" h="4305300">
                <a:moveTo>
                  <a:pt x="0" y="0"/>
                </a:moveTo>
                <a:lnTo>
                  <a:pt x="5072493" y="0"/>
                </a:lnTo>
                <a:lnTo>
                  <a:pt x="8593308" y="3523035"/>
                </a:lnTo>
                <a:lnTo>
                  <a:pt x="8593308" y="4305300"/>
                </a:lnTo>
                <a:lnTo>
                  <a:pt x="4302587" y="4305300"/>
                </a:lnTo>
                <a:close/>
              </a:path>
            </a:pathLst>
          </a:custGeom>
        </p:spPr>
        <p:txBody>
          <a:bodyPr wrap="square">
            <a:noAutofit/>
          </a:bodyPr>
          <a:lstStyle/>
          <a:p>
            <a:endParaRPr lang="id-ID"/>
          </a:p>
        </p:txBody>
      </p:sp>
      <p:sp>
        <p:nvSpPr>
          <p:cNvPr id="20" name="Picture Placeholder 19"/>
          <p:cNvSpPr>
            <a:spLocks noGrp="1"/>
          </p:cNvSpPr>
          <p:nvPr>
            <p:ph type="pic" sz="quarter" idx="10"/>
          </p:nvPr>
        </p:nvSpPr>
        <p:spPr>
          <a:xfrm>
            <a:off x="9" y="0"/>
            <a:ext cx="15390626" cy="13716000"/>
          </a:xfrm>
          <a:custGeom>
            <a:avLst/>
            <a:gdLst>
              <a:gd name="connsiteX0" fmla="*/ 0 w 7695313"/>
              <a:gd name="connsiteY0" fmla="*/ 0 h 6858000"/>
              <a:gd name="connsiteX1" fmla="*/ 841634 w 7695313"/>
              <a:gd name="connsiteY1" fmla="*/ 0 h 6858000"/>
              <a:gd name="connsiteX2" fmla="*/ 7695313 w 7695313"/>
              <a:gd name="connsiteY2" fmla="*/ 6858000 h 6858000"/>
              <a:gd name="connsiteX3" fmla="*/ 2622820 w 7695313"/>
              <a:gd name="connsiteY3" fmla="*/ 6858000 h 6858000"/>
              <a:gd name="connsiteX4" fmla="*/ 0 w 7695313"/>
              <a:gd name="connsiteY4" fmla="*/ 4233527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5313" h="6858000">
                <a:moveTo>
                  <a:pt x="0" y="0"/>
                </a:moveTo>
                <a:lnTo>
                  <a:pt x="841634" y="0"/>
                </a:lnTo>
                <a:lnTo>
                  <a:pt x="7695313" y="6858000"/>
                </a:lnTo>
                <a:lnTo>
                  <a:pt x="2622820" y="6858000"/>
                </a:lnTo>
                <a:lnTo>
                  <a:pt x="0" y="4233527"/>
                </a:lnTo>
                <a:close/>
              </a:path>
            </a:pathLst>
          </a:custGeom>
        </p:spPr>
        <p:txBody>
          <a:bodyPr wrap="square">
            <a:noAutofit/>
          </a:bodyPr>
          <a:lstStyle/>
          <a:p>
            <a:endParaRPr lang="id-ID"/>
          </a:p>
        </p:txBody>
      </p:sp>
    </p:spTree>
    <p:custDataLst>
      <p:tags r:id="rId1"/>
    </p:custDataLst>
    <p:extLst>
      <p:ext uri="{BB962C8B-B14F-4D97-AF65-F5344CB8AC3E}">
        <p14:creationId xmlns:p14="http://schemas.microsoft.com/office/powerpoint/2010/main" val="3012201473"/>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userDrawn="1">
  <p:cSld name="9_Custom Layout">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828800" y="1"/>
            <a:ext cx="3889376" cy="4600576"/>
          </a:xfrm>
          <a:prstGeom prst="rect">
            <a:avLst/>
          </a:prstGeom>
        </p:spPr>
        <p:txBody>
          <a:bodyPr/>
          <a:lstStyle/>
          <a:p>
            <a:endParaRPr lang="id-ID"/>
          </a:p>
        </p:txBody>
      </p:sp>
      <p:sp>
        <p:nvSpPr>
          <p:cNvPr id="7" name="Picture Placeholder 5"/>
          <p:cNvSpPr>
            <a:spLocks noGrp="1"/>
          </p:cNvSpPr>
          <p:nvPr>
            <p:ph type="pic" sz="quarter" idx="11"/>
          </p:nvPr>
        </p:nvSpPr>
        <p:spPr>
          <a:xfrm>
            <a:off x="1828800" y="4862287"/>
            <a:ext cx="3889376" cy="4600576"/>
          </a:xfrm>
          <a:prstGeom prst="rect">
            <a:avLst/>
          </a:prstGeom>
        </p:spPr>
        <p:txBody>
          <a:bodyPr/>
          <a:lstStyle/>
          <a:p>
            <a:endParaRPr lang="id-ID"/>
          </a:p>
        </p:txBody>
      </p:sp>
      <p:sp>
        <p:nvSpPr>
          <p:cNvPr id="8" name="Picture Placeholder 5"/>
          <p:cNvSpPr>
            <a:spLocks noGrp="1"/>
          </p:cNvSpPr>
          <p:nvPr>
            <p:ph type="pic" sz="quarter" idx="12"/>
          </p:nvPr>
        </p:nvSpPr>
        <p:spPr>
          <a:xfrm>
            <a:off x="5965370" y="2510973"/>
            <a:ext cx="3889376" cy="4600576"/>
          </a:xfrm>
          <a:prstGeom prst="rect">
            <a:avLst/>
          </a:prstGeom>
        </p:spPr>
        <p:txBody>
          <a:bodyPr/>
          <a:lstStyle/>
          <a:p>
            <a:endParaRPr lang="id-ID"/>
          </a:p>
        </p:txBody>
      </p:sp>
      <p:sp>
        <p:nvSpPr>
          <p:cNvPr id="9" name="Picture Placeholder 5"/>
          <p:cNvSpPr>
            <a:spLocks noGrp="1"/>
          </p:cNvSpPr>
          <p:nvPr>
            <p:ph type="pic" sz="quarter" idx="13"/>
          </p:nvPr>
        </p:nvSpPr>
        <p:spPr>
          <a:xfrm>
            <a:off x="5965370" y="7373258"/>
            <a:ext cx="3889376" cy="4600576"/>
          </a:xfrm>
          <a:prstGeom prst="rect">
            <a:avLst/>
          </a:prstGeom>
        </p:spPr>
        <p:txBody>
          <a:bodyPr/>
          <a:lstStyle/>
          <a:p>
            <a:endParaRPr lang="id-ID"/>
          </a:p>
        </p:txBody>
      </p:sp>
      <p:sp>
        <p:nvSpPr>
          <p:cNvPr id="10" name="Picture Placeholder 5"/>
          <p:cNvSpPr>
            <a:spLocks noGrp="1"/>
          </p:cNvSpPr>
          <p:nvPr>
            <p:ph type="pic" sz="quarter" idx="14"/>
          </p:nvPr>
        </p:nvSpPr>
        <p:spPr>
          <a:xfrm>
            <a:off x="5965370" y="-2351313"/>
            <a:ext cx="3889376" cy="4600576"/>
          </a:xfrm>
          <a:prstGeom prst="rect">
            <a:avLst/>
          </a:prstGeom>
        </p:spPr>
        <p:txBody>
          <a:bodyPr/>
          <a:lstStyle/>
          <a:p>
            <a:endParaRPr lang="id-ID"/>
          </a:p>
        </p:txBody>
      </p:sp>
    </p:spTree>
    <p:custDataLst>
      <p:tags r:id="rId1"/>
    </p:custDataLst>
    <p:extLst>
      <p:ext uri="{BB962C8B-B14F-4D97-AF65-F5344CB8AC3E}">
        <p14:creationId xmlns:p14="http://schemas.microsoft.com/office/powerpoint/2010/main" val="2168639532"/>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10_Custom Layout">
    <p:spTree>
      <p:nvGrpSpPr>
        <p:cNvPr id="1" name=""/>
        <p:cNvGrpSpPr/>
        <p:nvPr/>
      </p:nvGrpSpPr>
      <p:grpSpPr>
        <a:xfrm>
          <a:off x="0" y="0"/>
          <a:ext cx="0" cy="0"/>
          <a:chOff x="0" y="0"/>
          <a:chExt cx="0" cy="0"/>
        </a:xfrm>
      </p:grpSpPr>
      <p:sp>
        <p:nvSpPr>
          <p:cNvPr id="3" name="Picture Placeholder 3"/>
          <p:cNvSpPr>
            <a:spLocks noGrp="1"/>
          </p:cNvSpPr>
          <p:nvPr>
            <p:ph type="pic" sz="quarter" idx="14"/>
          </p:nvPr>
        </p:nvSpPr>
        <p:spPr>
          <a:xfrm>
            <a:off x="-1" y="0"/>
            <a:ext cx="15036802" cy="13716000"/>
          </a:xfrm>
          <a:prstGeom prst="rect">
            <a:avLst/>
          </a:prstGeom>
          <a:solidFill>
            <a:schemeClr val="bg1">
              <a:lumMod val="85000"/>
            </a:schemeClr>
          </a:solidFill>
        </p:spPr>
        <p:txBody>
          <a:bodyPr/>
          <a:lstStyle/>
          <a:p>
            <a:endParaRPr lang="id-ID"/>
          </a:p>
        </p:txBody>
      </p:sp>
    </p:spTree>
    <p:custDataLst>
      <p:tags r:id="rId1"/>
    </p:custDataLst>
    <p:extLst>
      <p:ext uri="{BB962C8B-B14F-4D97-AF65-F5344CB8AC3E}">
        <p14:creationId xmlns:p14="http://schemas.microsoft.com/office/powerpoint/2010/main" val="14134748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9_Custom Layout">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828800" y="0"/>
            <a:ext cx="3889376" cy="4600576"/>
          </a:xfrm>
          <a:prstGeom prst="rect">
            <a:avLst/>
          </a:prstGeom>
        </p:spPr>
        <p:txBody>
          <a:bodyPr/>
          <a:lstStyle/>
          <a:p>
            <a:endParaRPr lang="id-ID"/>
          </a:p>
        </p:txBody>
      </p:sp>
      <p:sp>
        <p:nvSpPr>
          <p:cNvPr id="7" name="Picture Placeholder 5"/>
          <p:cNvSpPr>
            <a:spLocks noGrp="1"/>
          </p:cNvSpPr>
          <p:nvPr>
            <p:ph type="pic" sz="quarter" idx="11"/>
          </p:nvPr>
        </p:nvSpPr>
        <p:spPr>
          <a:xfrm>
            <a:off x="1828800" y="4862286"/>
            <a:ext cx="3889376" cy="4600576"/>
          </a:xfrm>
          <a:prstGeom prst="rect">
            <a:avLst/>
          </a:prstGeom>
        </p:spPr>
        <p:txBody>
          <a:bodyPr/>
          <a:lstStyle/>
          <a:p>
            <a:endParaRPr lang="id-ID"/>
          </a:p>
        </p:txBody>
      </p:sp>
      <p:sp>
        <p:nvSpPr>
          <p:cNvPr id="8" name="Picture Placeholder 5"/>
          <p:cNvSpPr>
            <a:spLocks noGrp="1"/>
          </p:cNvSpPr>
          <p:nvPr>
            <p:ph type="pic" sz="quarter" idx="12"/>
          </p:nvPr>
        </p:nvSpPr>
        <p:spPr>
          <a:xfrm>
            <a:off x="5965370" y="2510972"/>
            <a:ext cx="3889376" cy="4600576"/>
          </a:xfrm>
          <a:prstGeom prst="rect">
            <a:avLst/>
          </a:prstGeom>
        </p:spPr>
        <p:txBody>
          <a:bodyPr/>
          <a:lstStyle/>
          <a:p>
            <a:endParaRPr lang="id-ID" dirty="0"/>
          </a:p>
        </p:txBody>
      </p:sp>
      <p:sp>
        <p:nvSpPr>
          <p:cNvPr id="9" name="Picture Placeholder 5"/>
          <p:cNvSpPr>
            <a:spLocks noGrp="1"/>
          </p:cNvSpPr>
          <p:nvPr>
            <p:ph type="pic" sz="quarter" idx="13"/>
          </p:nvPr>
        </p:nvSpPr>
        <p:spPr>
          <a:xfrm>
            <a:off x="5965370" y="7373258"/>
            <a:ext cx="3889376" cy="4600576"/>
          </a:xfrm>
          <a:prstGeom prst="rect">
            <a:avLst/>
          </a:prstGeom>
        </p:spPr>
        <p:txBody>
          <a:bodyPr/>
          <a:lstStyle/>
          <a:p>
            <a:endParaRPr lang="id-ID"/>
          </a:p>
        </p:txBody>
      </p:sp>
      <p:sp>
        <p:nvSpPr>
          <p:cNvPr id="10" name="Picture Placeholder 5"/>
          <p:cNvSpPr>
            <a:spLocks noGrp="1"/>
          </p:cNvSpPr>
          <p:nvPr>
            <p:ph type="pic" sz="quarter" idx="14"/>
          </p:nvPr>
        </p:nvSpPr>
        <p:spPr>
          <a:xfrm>
            <a:off x="5965370" y="-2351314"/>
            <a:ext cx="3889376" cy="4600576"/>
          </a:xfrm>
          <a:prstGeom prst="rect">
            <a:avLst/>
          </a:prstGeom>
        </p:spPr>
        <p:txBody>
          <a:bodyPr/>
          <a:lstStyle/>
          <a:p>
            <a:endParaRPr lang="id-ID" dirty="0"/>
          </a:p>
        </p:txBody>
      </p:sp>
    </p:spTree>
    <p:custDataLst>
      <p:tags r:id="rId1"/>
    </p:custDataLst>
    <p:extLst>
      <p:ext uri="{BB962C8B-B14F-4D97-AF65-F5344CB8AC3E}">
        <p14:creationId xmlns:p14="http://schemas.microsoft.com/office/powerpoint/2010/main" val="529423408"/>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14_Custom Layout">
    <p:spTree>
      <p:nvGrpSpPr>
        <p:cNvPr id="1" name=""/>
        <p:cNvGrpSpPr/>
        <p:nvPr/>
      </p:nvGrpSpPr>
      <p:grpSpPr>
        <a:xfrm>
          <a:off x="0" y="0"/>
          <a:ext cx="0" cy="0"/>
          <a:chOff x="0" y="0"/>
          <a:chExt cx="0" cy="0"/>
        </a:xfrm>
      </p:grpSpPr>
      <p:sp>
        <p:nvSpPr>
          <p:cNvPr id="6" name="Rectangle 5"/>
          <p:cNvSpPr/>
          <p:nvPr userDrawn="1"/>
        </p:nvSpPr>
        <p:spPr>
          <a:xfrm>
            <a:off x="0" y="0"/>
            <a:ext cx="24384000" cy="3733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600"/>
          </a:p>
        </p:txBody>
      </p:sp>
      <p:sp>
        <p:nvSpPr>
          <p:cNvPr id="12" name="Picture Placeholder 11"/>
          <p:cNvSpPr>
            <a:spLocks noGrp="1"/>
          </p:cNvSpPr>
          <p:nvPr>
            <p:ph type="pic" sz="quarter" idx="10"/>
          </p:nvPr>
        </p:nvSpPr>
        <p:spPr>
          <a:xfrm>
            <a:off x="4" y="0"/>
            <a:ext cx="24364950" cy="12182476"/>
          </a:xfrm>
          <a:custGeom>
            <a:avLst/>
            <a:gdLst>
              <a:gd name="connsiteX0" fmla="*/ 0 w 12182475"/>
              <a:gd name="connsiteY0" fmla="*/ 0 h 6091238"/>
              <a:gd name="connsiteX1" fmla="*/ 12182475 w 12182475"/>
              <a:gd name="connsiteY1" fmla="*/ 0 h 6091238"/>
              <a:gd name="connsiteX2" fmla="*/ 6091239 w 12182475"/>
              <a:gd name="connsiteY2" fmla="*/ 6091238 h 6091238"/>
            </a:gdLst>
            <a:ahLst/>
            <a:cxnLst>
              <a:cxn ang="0">
                <a:pos x="connsiteX0" y="connsiteY0"/>
              </a:cxn>
              <a:cxn ang="0">
                <a:pos x="connsiteX1" y="connsiteY1"/>
              </a:cxn>
              <a:cxn ang="0">
                <a:pos x="connsiteX2" y="connsiteY2"/>
              </a:cxn>
            </a:cxnLst>
            <a:rect l="l" t="t" r="r" b="b"/>
            <a:pathLst>
              <a:path w="12182475" h="6091238">
                <a:moveTo>
                  <a:pt x="0" y="0"/>
                </a:moveTo>
                <a:lnTo>
                  <a:pt x="12182475" y="0"/>
                </a:lnTo>
                <a:lnTo>
                  <a:pt x="6091239" y="6091238"/>
                </a:lnTo>
                <a:close/>
              </a:path>
            </a:pathLst>
          </a:custGeom>
        </p:spPr>
        <p:txBody>
          <a:bodyPr wrap="square">
            <a:noAutofit/>
          </a:bodyPr>
          <a:lstStyle/>
          <a:p>
            <a:endParaRPr lang="id-ID"/>
          </a:p>
        </p:txBody>
      </p:sp>
    </p:spTree>
    <p:custDataLst>
      <p:tags r:id="rId1"/>
    </p:custDataLst>
    <p:extLst>
      <p:ext uri="{BB962C8B-B14F-4D97-AF65-F5344CB8AC3E}">
        <p14:creationId xmlns:p14="http://schemas.microsoft.com/office/powerpoint/2010/main" val="173824904"/>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16_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5602521" y="0"/>
            <a:ext cx="18781482" cy="13716000"/>
          </a:xfrm>
          <a:custGeom>
            <a:avLst/>
            <a:gdLst>
              <a:gd name="connsiteX0" fmla="*/ 9390741 w 9390741"/>
              <a:gd name="connsiteY0" fmla="*/ 2744432 h 6858000"/>
              <a:gd name="connsiteX1" fmla="*/ 9390741 w 9390741"/>
              <a:gd name="connsiteY1" fmla="*/ 5258113 h 6858000"/>
              <a:gd name="connsiteX2" fmla="*/ 7810132 w 9390741"/>
              <a:gd name="connsiteY2" fmla="*/ 6858000 h 6858000"/>
              <a:gd name="connsiteX3" fmla="*/ 5326741 w 9390741"/>
              <a:gd name="connsiteY3" fmla="*/ 6858000 h 6858000"/>
              <a:gd name="connsiteX4" fmla="*/ 9390741 w 9390741"/>
              <a:gd name="connsiteY4" fmla="*/ 48575 h 6858000"/>
              <a:gd name="connsiteX5" fmla="*/ 9390741 w 9390741"/>
              <a:gd name="connsiteY5" fmla="*/ 2562256 h 6858000"/>
              <a:gd name="connsiteX6" fmla="*/ 5146761 w 9390741"/>
              <a:gd name="connsiteY6" fmla="*/ 6858000 h 6858000"/>
              <a:gd name="connsiteX7" fmla="*/ 2663371 w 9390741"/>
              <a:gd name="connsiteY7" fmla="*/ 6858000 h 6858000"/>
              <a:gd name="connsiteX8" fmla="*/ 6775360 w 9390741"/>
              <a:gd name="connsiteY8" fmla="*/ 0 h 6858000"/>
              <a:gd name="connsiteX9" fmla="*/ 9258751 w 9390741"/>
              <a:gd name="connsiteY9" fmla="*/ 0 h 6858000"/>
              <a:gd name="connsiteX10" fmla="*/ 2483391 w 9390741"/>
              <a:gd name="connsiteY10" fmla="*/ 6858000 h 6858000"/>
              <a:gd name="connsiteX11" fmla="*/ 0 w 939074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390741" h="6858000">
                <a:moveTo>
                  <a:pt x="9390741" y="2744432"/>
                </a:moveTo>
                <a:lnTo>
                  <a:pt x="9390741" y="5258113"/>
                </a:lnTo>
                <a:lnTo>
                  <a:pt x="7810132" y="6858000"/>
                </a:lnTo>
                <a:lnTo>
                  <a:pt x="5326741" y="6858000"/>
                </a:lnTo>
                <a:close/>
                <a:moveTo>
                  <a:pt x="9390741" y="48575"/>
                </a:moveTo>
                <a:lnTo>
                  <a:pt x="9390741" y="2562256"/>
                </a:lnTo>
                <a:lnTo>
                  <a:pt x="5146761" y="6858000"/>
                </a:lnTo>
                <a:lnTo>
                  <a:pt x="2663371" y="6858000"/>
                </a:lnTo>
                <a:close/>
                <a:moveTo>
                  <a:pt x="6775360" y="0"/>
                </a:moveTo>
                <a:lnTo>
                  <a:pt x="9258751" y="0"/>
                </a:lnTo>
                <a:lnTo>
                  <a:pt x="2483391" y="6858000"/>
                </a:lnTo>
                <a:lnTo>
                  <a:pt x="0" y="6858000"/>
                </a:lnTo>
                <a:close/>
              </a:path>
            </a:pathLst>
          </a:custGeom>
        </p:spPr>
        <p:txBody>
          <a:bodyPr wrap="square">
            <a:noAutofit/>
          </a:bodyPr>
          <a:lstStyle/>
          <a:p>
            <a:endParaRPr lang="id-ID"/>
          </a:p>
        </p:txBody>
      </p:sp>
    </p:spTree>
    <p:extLst>
      <p:ext uri="{BB962C8B-B14F-4D97-AF65-F5344CB8AC3E}">
        <p14:creationId xmlns:p14="http://schemas.microsoft.com/office/powerpoint/2010/main" val="1306482617"/>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Full page image Layout: 01">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24384000" cy="13716000"/>
          </a:xfrm>
          <a:solidFill>
            <a:schemeClr val="bg1">
              <a:lumMod val="95000"/>
            </a:schemeClr>
          </a:solidFill>
        </p:spPr>
        <p:txBody>
          <a:bodyPr>
            <a:normAutofit/>
          </a:bodyPr>
          <a:lstStyle>
            <a:lvl1pPr>
              <a:defRPr sz="3200"/>
            </a:lvl1pPr>
          </a:lstStyle>
          <a:p>
            <a:r>
              <a:rPr lang="en-US"/>
              <a:t>Place your image here</a:t>
            </a:r>
          </a:p>
        </p:txBody>
      </p:sp>
    </p:spTree>
    <p:custDataLst>
      <p:tags r:id="rId1"/>
    </p:custDataLst>
    <p:extLst>
      <p:ext uri="{BB962C8B-B14F-4D97-AF65-F5344CB8AC3E}">
        <p14:creationId xmlns:p14="http://schemas.microsoft.com/office/powerpoint/2010/main" val="3401736401"/>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Photo Layout: 09">
    <p:spTree>
      <p:nvGrpSpPr>
        <p:cNvPr id="1" name=""/>
        <p:cNvGrpSpPr/>
        <p:nvPr/>
      </p:nvGrpSpPr>
      <p:grpSpPr>
        <a:xfrm>
          <a:off x="0" y="0"/>
          <a:ext cx="0" cy="0"/>
          <a:chOff x="0" y="0"/>
          <a:chExt cx="0" cy="0"/>
        </a:xfrm>
      </p:grpSpPr>
      <p:sp>
        <p:nvSpPr>
          <p:cNvPr id="24" name="Picture Placeholder 8"/>
          <p:cNvSpPr>
            <a:spLocks noGrp="1"/>
          </p:cNvSpPr>
          <p:nvPr>
            <p:ph type="pic" sz="quarter" idx="11" hasCustomPrompt="1"/>
          </p:nvPr>
        </p:nvSpPr>
        <p:spPr>
          <a:xfrm>
            <a:off x="12912080" y="3107424"/>
            <a:ext cx="10168128" cy="6821424"/>
          </a:xfrm>
          <a:solidFill>
            <a:schemeClr val="bg1">
              <a:lumMod val="95000"/>
            </a:schemeClr>
          </a:solidFill>
        </p:spPr>
        <p:txBody>
          <a:bodyPr>
            <a:normAutofit/>
          </a:bodyPr>
          <a:lstStyle>
            <a:lvl1pPr>
              <a:defRPr sz="2800"/>
            </a:lvl1pPr>
          </a:lstStyle>
          <a:p>
            <a:r>
              <a:rPr lang="en-US"/>
              <a:t>Picture</a:t>
            </a:r>
          </a:p>
        </p:txBody>
      </p:sp>
      <p:sp>
        <p:nvSpPr>
          <p:cNvPr id="9" name="Picture Placeholder 8"/>
          <p:cNvSpPr>
            <a:spLocks noGrp="1"/>
          </p:cNvSpPr>
          <p:nvPr>
            <p:ph type="pic" sz="quarter" idx="10" hasCustomPrompt="1"/>
          </p:nvPr>
        </p:nvSpPr>
        <p:spPr>
          <a:xfrm>
            <a:off x="1316982" y="3107424"/>
            <a:ext cx="10168128" cy="6821424"/>
          </a:xfrm>
          <a:solidFill>
            <a:schemeClr val="bg1">
              <a:lumMod val="95000"/>
            </a:schemeClr>
          </a:solidFill>
        </p:spPr>
        <p:txBody>
          <a:bodyPr>
            <a:normAutofit/>
          </a:bodyPr>
          <a:lstStyle>
            <a:lvl1pPr>
              <a:defRPr sz="2800"/>
            </a:lvl1pPr>
          </a:lstStyle>
          <a:p>
            <a:r>
              <a:rPr lang="en-US"/>
              <a:t>Picture</a:t>
            </a:r>
          </a:p>
        </p:txBody>
      </p:sp>
      <p:sp>
        <p:nvSpPr>
          <p:cNvPr id="2" name="Title 1"/>
          <p:cNvSpPr>
            <a:spLocks noGrp="1"/>
          </p:cNvSpPr>
          <p:nvPr>
            <p:ph type="title" hasCustomPrompt="1"/>
          </p:nvPr>
        </p:nvSpPr>
        <p:spPr/>
        <p:txBody>
          <a:bodyPr/>
          <a:lstStyle/>
          <a:p>
            <a:r>
              <a:rPr lang="en-US"/>
              <a:t>CLICK TO EDIT MASTER TITLE STYLE</a:t>
            </a:r>
          </a:p>
        </p:txBody>
      </p:sp>
    </p:spTree>
    <p:custDataLst>
      <p:tags r:id="rId1"/>
    </p:custDataLst>
    <p:extLst>
      <p:ext uri="{BB962C8B-B14F-4D97-AF65-F5344CB8AC3E}">
        <p14:creationId xmlns:p14="http://schemas.microsoft.com/office/powerpoint/2010/main" val="3876302497"/>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Photo Layout: 02">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3427818" y="3042056"/>
            <a:ext cx="5577840" cy="5577840"/>
          </a:xfrm>
          <a:prstGeom prst="diamond">
            <a:avLst/>
          </a:prstGeom>
          <a:solidFill>
            <a:schemeClr val="bg1">
              <a:lumMod val="95000"/>
              <a:alpha val="50000"/>
            </a:schemeClr>
          </a:solidFill>
        </p:spPr>
        <p:txBody>
          <a:bodyPr>
            <a:normAutofit/>
          </a:bodyPr>
          <a:lstStyle>
            <a:lvl1pPr>
              <a:defRPr sz="2800"/>
            </a:lvl1pPr>
          </a:lstStyle>
          <a:p>
            <a:r>
              <a:rPr lang="en-US"/>
              <a:t>Picture</a:t>
            </a:r>
          </a:p>
        </p:txBody>
      </p:sp>
      <p:sp>
        <p:nvSpPr>
          <p:cNvPr id="33" name="Picture Placeholder 6"/>
          <p:cNvSpPr>
            <a:spLocks noGrp="1"/>
          </p:cNvSpPr>
          <p:nvPr>
            <p:ph type="pic" sz="quarter" idx="11" hasCustomPrompt="1"/>
          </p:nvPr>
        </p:nvSpPr>
        <p:spPr>
          <a:xfrm>
            <a:off x="8991103" y="2639721"/>
            <a:ext cx="6382512" cy="6382512"/>
          </a:xfrm>
          <a:prstGeom prst="diamond">
            <a:avLst/>
          </a:prstGeom>
          <a:solidFill>
            <a:schemeClr val="bg1">
              <a:lumMod val="95000"/>
              <a:alpha val="50000"/>
            </a:schemeClr>
          </a:solidFill>
        </p:spPr>
        <p:txBody>
          <a:bodyPr>
            <a:normAutofit/>
          </a:bodyPr>
          <a:lstStyle>
            <a:lvl1pPr>
              <a:defRPr sz="2800"/>
            </a:lvl1pPr>
          </a:lstStyle>
          <a:p>
            <a:r>
              <a:rPr lang="en-US"/>
              <a:t>Picture</a:t>
            </a:r>
          </a:p>
        </p:txBody>
      </p:sp>
      <p:sp>
        <p:nvSpPr>
          <p:cNvPr id="34" name="Picture Placeholder 6"/>
          <p:cNvSpPr>
            <a:spLocks noGrp="1"/>
          </p:cNvSpPr>
          <p:nvPr>
            <p:ph type="pic" sz="quarter" idx="12" hasCustomPrompt="1"/>
          </p:nvPr>
        </p:nvSpPr>
        <p:spPr>
          <a:xfrm>
            <a:off x="15370056" y="3071167"/>
            <a:ext cx="5522976" cy="5522976"/>
          </a:xfrm>
          <a:prstGeom prst="diamond">
            <a:avLst/>
          </a:prstGeom>
          <a:solidFill>
            <a:schemeClr val="bg1">
              <a:lumMod val="95000"/>
              <a:alpha val="50000"/>
            </a:schemeClr>
          </a:solidFill>
        </p:spPr>
        <p:txBody>
          <a:bodyPr>
            <a:normAutofit/>
          </a:bodyPr>
          <a:lstStyle>
            <a:lvl1pPr>
              <a:defRPr sz="2800"/>
            </a:lvl1pPr>
          </a:lstStyle>
          <a:p>
            <a:r>
              <a:rPr lang="en-US"/>
              <a:t>Picture</a:t>
            </a:r>
          </a:p>
        </p:txBody>
      </p:sp>
      <p:sp>
        <p:nvSpPr>
          <p:cNvPr id="2" name="Title 1"/>
          <p:cNvSpPr>
            <a:spLocks noGrp="1"/>
          </p:cNvSpPr>
          <p:nvPr>
            <p:ph type="title" hasCustomPrompt="1"/>
          </p:nvPr>
        </p:nvSpPr>
        <p:spPr/>
        <p:txBody>
          <a:bodyPr/>
          <a:lstStyle/>
          <a:p>
            <a:r>
              <a:rPr lang="en-US"/>
              <a:t>CLICK TO EDIT MASTER TITLE STYLE</a:t>
            </a:r>
          </a:p>
        </p:txBody>
      </p:sp>
    </p:spTree>
    <p:custDataLst>
      <p:tags r:id="rId1"/>
    </p:custDataLst>
    <p:extLst>
      <p:ext uri="{BB962C8B-B14F-4D97-AF65-F5344CB8AC3E}">
        <p14:creationId xmlns:p14="http://schemas.microsoft.com/office/powerpoint/2010/main" val="1233241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
                                        <p:tgtEl>
                                          <p:spTgt spid="7"/>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33"/>
                                        </p:tgtEl>
                                        <p:attrNameLst>
                                          <p:attrName>style.visibility</p:attrName>
                                        </p:attrNameLst>
                                      </p:cBhvr>
                                      <p:to>
                                        <p:strVal val="visible"/>
                                      </p:to>
                                    </p:set>
                                    <p:animEffect transition="in" filter="fade">
                                      <p:cBhvr>
                                        <p:cTn id="10" dur="250"/>
                                        <p:tgtEl>
                                          <p:spTgt spid="33"/>
                                        </p:tgtEl>
                                      </p:cBhvr>
                                    </p:animEffect>
                                  </p:childTnLst>
                                </p:cTn>
                              </p:par>
                              <p:par>
                                <p:cTn id="11" presetID="10" presetClass="entr" presetSubtype="0" fill="hold" grpId="0" nodeType="withEffect">
                                  <p:stCondLst>
                                    <p:cond delay="125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25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3" grpId="0" animBg="1"/>
      <p:bldP spid="34" grpId="0" animBg="1"/>
    </p:bld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Photo Layout: 03">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2810578" y="3042056"/>
            <a:ext cx="5943600" cy="5943600"/>
          </a:xfrm>
          <a:prstGeom prst="diamond">
            <a:avLst/>
          </a:prstGeom>
          <a:solidFill>
            <a:schemeClr val="bg1">
              <a:lumMod val="95000"/>
              <a:alpha val="50000"/>
            </a:schemeClr>
          </a:solidFill>
        </p:spPr>
        <p:txBody>
          <a:bodyPr>
            <a:normAutofit/>
          </a:bodyPr>
          <a:lstStyle>
            <a:lvl1pPr>
              <a:defRPr sz="2800"/>
            </a:lvl1pPr>
          </a:lstStyle>
          <a:p>
            <a:r>
              <a:rPr lang="en-US"/>
              <a:t>Picture</a:t>
            </a:r>
          </a:p>
        </p:txBody>
      </p:sp>
      <p:sp>
        <p:nvSpPr>
          <p:cNvPr id="33" name="Picture Placeholder 6"/>
          <p:cNvSpPr>
            <a:spLocks noGrp="1"/>
          </p:cNvSpPr>
          <p:nvPr>
            <p:ph type="pic" sz="quarter" idx="11" hasCustomPrompt="1"/>
          </p:nvPr>
        </p:nvSpPr>
        <p:spPr>
          <a:xfrm>
            <a:off x="8762502" y="2588920"/>
            <a:ext cx="6803136" cy="6803136"/>
          </a:xfrm>
          <a:prstGeom prst="diamond">
            <a:avLst/>
          </a:prstGeom>
          <a:solidFill>
            <a:schemeClr val="bg1">
              <a:lumMod val="95000"/>
              <a:alpha val="50000"/>
            </a:schemeClr>
          </a:solidFill>
        </p:spPr>
        <p:txBody>
          <a:bodyPr>
            <a:normAutofit/>
          </a:bodyPr>
          <a:lstStyle>
            <a:lvl1pPr>
              <a:defRPr sz="2800"/>
            </a:lvl1pPr>
          </a:lstStyle>
          <a:p>
            <a:r>
              <a:rPr lang="en-US"/>
              <a:t>Picture</a:t>
            </a:r>
          </a:p>
        </p:txBody>
      </p:sp>
      <p:sp>
        <p:nvSpPr>
          <p:cNvPr id="34" name="Picture Placeholder 6"/>
          <p:cNvSpPr>
            <a:spLocks noGrp="1"/>
          </p:cNvSpPr>
          <p:nvPr>
            <p:ph type="pic" sz="quarter" idx="12" hasCustomPrompt="1"/>
          </p:nvPr>
        </p:nvSpPr>
        <p:spPr>
          <a:xfrm>
            <a:off x="15599434" y="3037624"/>
            <a:ext cx="5888736" cy="5888736"/>
          </a:xfrm>
          <a:prstGeom prst="diamond">
            <a:avLst/>
          </a:prstGeom>
          <a:solidFill>
            <a:schemeClr val="bg1">
              <a:lumMod val="95000"/>
              <a:alpha val="50000"/>
            </a:schemeClr>
          </a:solidFill>
        </p:spPr>
        <p:txBody>
          <a:bodyPr>
            <a:normAutofit/>
          </a:bodyPr>
          <a:lstStyle>
            <a:lvl1pPr>
              <a:defRPr sz="2800"/>
            </a:lvl1pPr>
          </a:lstStyle>
          <a:p>
            <a:r>
              <a:rPr lang="en-US"/>
              <a:t>Picture</a:t>
            </a:r>
          </a:p>
        </p:txBody>
      </p:sp>
      <p:sp>
        <p:nvSpPr>
          <p:cNvPr id="2" name="Title 1"/>
          <p:cNvSpPr>
            <a:spLocks noGrp="1"/>
          </p:cNvSpPr>
          <p:nvPr>
            <p:ph type="title" hasCustomPrompt="1"/>
          </p:nvPr>
        </p:nvSpPr>
        <p:spPr/>
        <p:txBody>
          <a:bodyPr/>
          <a:lstStyle/>
          <a:p>
            <a:r>
              <a:rPr lang="en-US"/>
              <a:t>CLICK TO EDIT MASTER TITLE STYLE</a:t>
            </a:r>
          </a:p>
        </p:txBody>
      </p:sp>
    </p:spTree>
    <p:custDataLst>
      <p:tags r:id="rId1"/>
    </p:custDataLst>
    <p:extLst>
      <p:ext uri="{BB962C8B-B14F-4D97-AF65-F5344CB8AC3E}">
        <p14:creationId xmlns:p14="http://schemas.microsoft.com/office/powerpoint/2010/main" val="2228279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
                                        <p:tgtEl>
                                          <p:spTgt spid="7"/>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33"/>
                                        </p:tgtEl>
                                        <p:attrNameLst>
                                          <p:attrName>style.visibility</p:attrName>
                                        </p:attrNameLst>
                                      </p:cBhvr>
                                      <p:to>
                                        <p:strVal val="visible"/>
                                      </p:to>
                                    </p:set>
                                    <p:animEffect transition="in" filter="fade">
                                      <p:cBhvr>
                                        <p:cTn id="10" dur="250"/>
                                        <p:tgtEl>
                                          <p:spTgt spid="33"/>
                                        </p:tgtEl>
                                      </p:cBhvr>
                                    </p:animEffect>
                                  </p:childTnLst>
                                </p:cTn>
                              </p:par>
                              <p:par>
                                <p:cTn id="11" presetID="10" presetClass="entr" presetSubtype="0" fill="hold" grpId="0" nodeType="withEffect">
                                  <p:stCondLst>
                                    <p:cond delay="125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25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3" grpId="0" animBg="1"/>
      <p:bldP spid="34" grpId="0" animBg="1"/>
    </p:bld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Photo Layout: 04">
    <p:spTree>
      <p:nvGrpSpPr>
        <p:cNvPr id="1" name=""/>
        <p:cNvGrpSpPr/>
        <p:nvPr/>
      </p:nvGrpSpPr>
      <p:grpSpPr>
        <a:xfrm>
          <a:off x="0" y="0"/>
          <a:ext cx="0" cy="0"/>
          <a:chOff x="0" y="0"/>
          <a:chExt cx="0" cy="0"/>
        </a:xfrm>
      </p:grpSpPr>
      <p:sp>
        <p:nvSpPr>
          <p:cNvPr id="9" name="Picture Placeholder 8"/>
          <p:cNvSpPr>
            <a:spLocks noGrp="1"/>
          </p:cNvSpPr>
          <p:nvPr>
            <p:ph type="pic" sz="quarter" idx="10" hasCustomPrompt="1"/>
          </p:nvPr>
        </p:nvSpPr>
        <p:spPr>
          <a:xfrm>
            <a:off x="1030761" y="3112733"/>
            <a:ext cx="6167258" cy="6572538"/>
          </a:xfrm>
          <a:solidFill>
            <a:schemeClr val="bg1">
              <a:lumMod val="95000"/>
            </a:schemeClr>
          </a:solidFill>
        </p:spPr>
        <p:txBody>
          <a:bodyPr>
            <a:normAutofit/>
          </a:bodyPr>
          <a:lstStyle>
            <a:lvl1pPr>
              <a:defRPr sz="2800"/>
            </a:lvl1pPr>
          </a:lstStyle>
          <a:p>
            <a:r>
              <a:rPr lang="en-US"/>
              <a:t>Picture</a:t>
            </a:r>
          </a:p>
        </p:txBody>
      </p:sp>
      <p:sp>
        <p:nvSpPr>
          <p:cNvPr id="27" name="Picture Placeholder 8"/>
          <p:cNvSpPr>
            <a:spLocks noGrp="1"/>
          </p:cNvSpPr>
          <p:nvPr>
            <p:ph type="pic" sz="quarter" idx="11" hasCustomPrompt="1"/>
          </p:nvPr>
        </p:nvSpPr>
        <p:spPr>
          <a:xfrm>
            <a:off x="9055723" y="3112733"/>
            <a:ext cx="6167258" cy="6572538"/>
          </a:xfrm>
          <a:solidFill>
            <a:schemeClr val="bg1">
              <a:lumMod val="95000"/>
            </a:schemeClr>
          </a:solidFill>
        </p:spPr>
        <p:txBody>
          <a:bodyPr>
            <a:normAutofit/>
          </a:bodyPr>
          <a:lstStyle>
            <a:lvl1pPr>
              <a:defRPr sz="2800"/>
            </a:lvl1pPr>
          </a:lstStyle>
          <a:p>
            <a:r>
              <a:rPr lang="en-US"/>
              <a:t>Picture</a:t>
            </a:r>
          </a:p>
        </p:txBody>
      </p:sp>
      <p:sp>
        <p:nvSpPr>
          <p:cNvPr id="28" name="Picture Placeholder 8"/>
          <p:cNvSpPr>
            <a:spLocks noGrp="1"/>
          </p:cNvSpPr>
          <p:nvPr>
            <p:ph type="pic" sz="quarter" idx="12" hasCustomPrompt="1"/>
          </p:nvPr>
        </p:nvSpPr>
        <p:spPr>
          <a:xfrm>
            <a:off x="17040480" y="3112733"/>
            <a:ext cx="6167258" cy="6572538"/>
          </a:xfrm>
          <a:solidFill>
            <a:schemeClr val="bg1">
              <a:lumMod val="95000"/>
            </a:schemeClr>
          </a:solidFill>
        </p:spPr>
        <p:txBody>
          <a:bodyPr>
            <a:normAutofit/>
          </a:bodyPr>
          <a:lstStyle>
            <a:lvl1pPr>
              <a:defRPr sz="2800"/>
            </a:lvl1pPr>
          </a:lstStyle>
          <a:p>
            <a:r>
              <a:rPr lang="en-US"/>
              <a:t>Picture</a:t>
            </a:r>
          </a:p>
        </p:txBody>
      </p:sp>
      <p:sp>
        <p:nvSpPr>
          <p:cNvPr id="2" name="Title 1"/>
          <p:cNvSpPr>
            <a:spLocks noGrp="1"/>
          </p:cNvSpPr>
          <p:nvPr>
            <p:ph type="title" hasCustomPrompt="1"/>
          </p:nvPr>
        </p:nvSpPr>
        <p:spPr/>
        <p:txBody>
          <a:bodyPr/>
          <a:lstStyle/>
          <a:p>
            <a:r>
              <a:rPr lang="en-US"/>
              <a:t>CLICK TO EDIT MASTER TITLE STYLE</a:t>
            </a:r>
          </a:p>
        </p:txBody>
      </p:sp>
    </p:spTree>
    <p:custDataLst>
      <p:tags r:id="rId1"/>
    </p:custDataLst>
    <p:extLst>
      <p:ext uri="{BB962C8B-B14F-4D97-AF65-F5344CB8AC3E}">
        <p14:creationId xmlns:p14="http://schemas.microsoft.com/office/powerpoint/2010/main" val="3164749244"/>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Photo Layout: 06">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CLICK TO EDIT MASTER TITLE STYLE</a:t>
            </a:r>
          </a:p>
        </p:txBody>
      </p:sp>
      <p:sp>
        <p:nvSpPr>
          <p:cNvPr id="30" name="Picture Placeholder 8"/>
          <p:cNvSpPr>
            <a:spLocks noGrp="1"/>
          </p:cNvSpPr>
          <p:nvPr>
            <p:ph type="pic" sz="quarter" idx="12" hasCustomPrompt="1"/>
          </p:nvPr>
        </p:nvSpPr>
        <p:spPr>
          <a:xfrm>
            <a:off x="17048902" y="3185594"/>
            <a:ext cx="6167258" cy="6572538"/>
          </a:xfrm>
          <a:solidFill>
            <a:schemeClr val="bg1">
              <a:lumMod val="95000"/>
            </a:schemeClr>
          </a:solidFill>
        </p:spPr>
        <p:txBody>
          <a:bodyPr>
            <a:normAutofit/>
          </a:bodyPr>
          <a:lstStyle>
            <a:lvl1pPr>
              <a:defRPr sz="2800"/>
            </a:lvl1pPr>
          </a:lstStyle>
          <a:p>
            <a:r>
              <a:rPr lang="en-US"/>
              <a:t>Picture</a:t>
            </a:r>
          </a:p>
        </p:txBody>
      </p:sp>
      <p:sp>
        <p:nvSpPr>
          <p:cNvPr id="26" name="Picture Placeholder 8"/>
          <p:cNvSpPr>
            <a:spLocks noGrp="1"/>
          </p:cNvSpPr>
          <p:nvPr>
            <p:ph type="pic" sz="quarter" idx="11" hasCustomPrompt="1"/>
          </p:nvPr>
        </p:nvSpPr>
        <p:spPr>
          <a:xfrm>
            <a:off x="9055725" y="3185594"/>
            <a:ext cx="6167258" cy="6572538"/>
          </a:xfrm>
          <a:solidFill>
            <a:schemeClr val="bg1">
              <a:lumMod val="95000"/>
            </a:schemeClr>
          </a:solidFill>
        </p:spPr>
        <p:txBody>
          <a:bodyPr>
            <a:normAutofit/>
          </a:bodyPr>
          <a:lstStyle>
            <a:lvl1pPr>
              <a:defRPr sz="2800"/>
            </a:lvl1pPr>
          </a:lstStyle>
          <a:p>
            <a:r>
              <a:rPr lang="en-US"/>
              <a:t>Picture</a:t>
            </a:r>
          </a:p>
        </p:txBody>
      </p:sp>
      <p:sp>
        <p:nvSpPr>
          <p:cNvPr id="9" name="Picture Placeholder 8"/>
          <p:cNvSpPr>
            <a:spLocks noGrp="1"/>
          </p:cNvSpPr>
          <p:nvPr>
            <p:ph type="pic" sz="quarter" idx="10" hasCustomPrompt="1"/>
          </p:nvPr>
        </p:nvSpPr>
        <p:spPr>
          <a:xfrm>
            <a:off x="1030761" y="3185594"/>
            <a:ext cx="6167258" cy="6572538"/>
          </a:xfrm>
          <a:solidFill>
            <a:schemeClr val="bg1">
              <a:lumMod val="95000"/>
            </a:schemeClr>
          </a:solidFill>
        </p:spPr>
        <p:txBody>
          <a:bodyPr>
            <a:normAutofit/>
          </a:bodyPr>
          <a:lstStyle>
            <a:lvl1pPr>
              <a:defRPr sz="2800"/>
            </a:lvl1pPr>
          </a:lstStyle>
          <a:p>
            <a:r>
              <a:rPr lang="en-US"/>
              <a:t>Picture</a:t>
            </a:r>
          </a:p>
        </p:txBody>
      </p:sp>
    </p:spTree>
    <p:custDataLst>
      <p:tags r:id="rId1"/>
    </p:custDataLst>
    <p:extLst>
      <p:ext uri="{BB962C8B-B14F-4D97-AF65-F5344CB8AC3E}">
        <p14:creationId xmlns:p14="http://schemas.microsoft.com/office/powerpoint/2010/main" val="137092232"/>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Photo Layout: 05">
    <p:spTree>
      <p:nvGrpSpPr>
        <p:cNvPr id="1" name=""/>
        <p:cNvGrpSpPr/>
        <p:nvPr/>
      </p:nvGrpSpPr>
      <p:grpSpPr>
        <a:xfrm>
          <a:off x="0" y="0"/>
          <a:ext cx="0" cy="0"/>
          <a:chOff x="0" y="0"/>
          <a:chExt cx="0" cy="0"/>
        </a:xfrm>
      </p:grpSpPr>
      <p:sp>
        <p:nvSpPr>
          <p:cNvPr id="33" name="Picture Placeholder 8"/>
          <p:cNvSpPr>
            <a:spLocks noGrp="1"/>
          </p:cNvSpPr>
          <p:nvPr>
            <p:ph type="pic" sz="quarter" idx="11" hasCustomPrompt="1"/>
          </p:nvPr>
        </p:nvSpPr>
        <p:spPr>
          <a:xfrm>
            <a:off x="7148067" y="2999718"/>
            <a:ext cx="4462272" cy="4754880"/>
          </a:xfrm>
          <a:solidFill>
            <a:schemeClr val="bg1">
              <a:lumMod val="95000"/>
            </a:schemeClr>
          </a:solidFill>
        </p:spPr>
        <p:txBody>
          <a:bodyPr>
            <a:normAutofit/>
          </a:bodyPr>
          <a:lstStyle>
            <a:lvl1pPr>
              <a:defRPr sz="2800"/>
            </a:lvl1pPr>
          </a:lstStyle>
          <a:p>
            <a:r>
              <a:rPr lang="en-US"/>
              <a:t>Picture</a:t>
            </a:r>
          </a:p>
        </p:txBody>
      </p:sp>
      <p:sp>
        <p:nvSpPr>
          <p:cNvPr id="9" name="Picture Placeholder 8"/>
          <p:cNvSpPr>
            <a:spLocks noGrp="1"/>
          </p:cNvSpPr>
          <p:nvPr>
            <p:ph type="pic" sz="quarter" idx="10" hasCustomPrompt="1"/>
          </p:nvPr>
        </p:nvSpPr>
        <p:spPr>
          <a:xfrm>
            <a:off x="1350659" y="2999718"/>
            <a:ext cx="4462272" cy="4754880"/>
          </a:xfrm>
          <a:solidFill>
            <a:schemeClr val="bg1">
              <a:lumMod val="95000"/>
            </a:schemeClr>
          </a:solidFill>
        </p:spPr>
        <p:txBody>
          <a:bodyPr>
            <a:normAutofit/>
          </a:bodyPr>
          <a:lstStyle>
            <a:lvl1pPr>
              <a:defRPr sz="2800"/>
            </a:lvl1pPr>
          </a:lstStyle>
          <a:p>
            <a:r>
              <a:rPr lang="en-US"/>
              <a:t>Picture</a:t>
            </a:r>
          </a:p>
        </p:txBody>
      </p:sp>
      <p:sp>
        <p:nvSpPr>
          <p:cNvPr id="34" name="Picture Placeholder 8"/>
          <p:cNvSpPr>
            <a:spLocks noGrp="1"/>
          </p:cNvSpPr>
          <p:nvPr>
            <p:ph type="pic" sz="quarter" idx="12" hasCustomPrompt="1"/>
          </p:nvPr>
        </p:nvSpPr>
        <p:spPr>
          <a:xfrm>
            <a:off x="12933806" y="2999718"/>
            <a:ext cx="4462272" cy="4754880"/>
          </a:xfrm>
          <a:solidFill>
            <a:schemeClr val="bg1">
              <a:lumMod val="95000"/>
            </a:schemeClr>
          </a:solidFill>
        </p:spPr>
        <p:txBody>
          <a:bodyPr>
            <a:normAutofit/>
          </a:bodyPr>
          <a:lstStyle>
            <a:lvl1pPr>
              <a:defRPr sz="2800"/>
            </a:lvl1pPr>
          </a:lstStyle>
          <a:p>
            <a:r>
              <a:rPr lang="en-US"/>
              <a:t>Picture</a:t>
            </a:r>
          </a:p>
        </p:txBody>
      </p:sp>
      <p:sp>
        <p:nvSpPr>
          <p:cNvPr id="35" name="Picture Placeholder 8"/>
          <p:cNvSpPr>
            <a:spLocks noGrp="1"/>
          </p:cNvSpPr>
          <p:nvPr>
            <p:ph type="pic" sz="quarter" idx="13" hasCustomPrompt="1"/>
          </p:nvPr>
        </p:nvSpPr>
        <p:spPr>
          <a:xfrm>
            <a:off x="18746952" y="2999718"/>
            <a:ext cx="4462272" cy="4754880"/>
          </a:xfrm>
          <a:solidFill>
            <a:schemeClr val="bg1">
              <a:lumMod val="95000"/>
            </a:schemeClr>
          </a:solidFill>
        </p:spPr>
        <p:txBody>
          <a:bodyPr>
            <a:normAutofit/>
          </a:bodyPr>
          <a:lstStyle>
            <a:lvl1pPr>
              <a:defRPr sz="2800"/>
            </a:lvl1pPr>
          </a:lstStyle>
          <a:p>
            <a:r>
              <a:rPr lang="en-US"/>
              <a:t>Picture</a:t>
            </a:r>
          </a:p>
        </p:txBody>
      </p:sp>
      <p:sp>
        <p:nvSpPr>
          <p:cNvPr id="2" name="Title 1"/>
          <p:cNvSpPr>
            <a:spLocks noGrp="1"/>
          </p:cNvSpPr>
          <p:nvPr>
            <p:ph type="title" hasCustomPrompt="1"/>
          </p:nvPr>
        </p:nvSpPr>
        <p:spPr/>
        <p:txBody>
          <a:bodyPr/>
          <a:lstStyle/>
          <a:p>
            <a:r>
              <a:rPr lang="en-US"/>
              <a:t>CLICK TO EDIT MASTER TITLE STYLE</a:t>
            </a:r>
          </a:p>
        </p:txBody>
      </p:sp>
    </p:spTree>
    <p:custDataLst>
      <p:tags r:id="rId1"/>
    </p:custDataLst>
    <p:extLst>
      <p:ext uri="{BB962C8B-B14F-4D97-AF65-F5344CB8AC3E}">
        <p14:creationId xmlns:p14="http://schemas.microsoft.com/office/powerpoint/2010/main" val="3079569388"/>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Photo Layout: 07">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CLICK TO EDIT MASTER TITLE STYLE</a:t>
            </a:r>
          </a:p>
        </p:txBody>
      </p:sp>
      <p:sp>
        <p:nvSpPr>
          <p:cNvPr id="33" name="Picture Placeholder 8"/>
          <p:cNvSpPr>
            <a:spLocks noGrp="1"/>
          </p:cNvSpPr>
          <p:nvPr>
            <p:ph type="pic" sz="quarter" idx="11" hasCustomPrompt="1"/>
          </p:nvPr>
        </p:nvSpPr>
        <p:spPr>
          <a:xfrm>
            <a:off x="7148067" y="2999718"/>
            <a:ext cx="4462272" cy="4754880"/>
          </a:xfrm>
          <a:solidFill>
            <a:schemeClr val="bg1">
              <a:lumMod val="95000"/>
            </a:schemeClr>
          </a:solidFill>
        </p:spPr>
        <p:txBody>
          <a:bodyPr>
            <a:normAutofit/>
          </a:bodyPr>
          <a:lstStyle>
            <a:lvl1pPr>
              <a:defRPr sz="2800"/>
            </a:lvl1pPr>
          </a:lstStyle>
          <a:p>
            <a:r>
              <a:rPr lang="en-US"/>
              <a:t>Picture</a:t>
            </a:r>
          </a:p>
        </p:txBody>
      </p:sp>
      <p:sp>
        <p:nvSpPr>
          <p:cNvPr id="9" name="Picture Placeholder 8"/>
          <p:cNvSpPr>
            <a:spLocks noGrp="1"/>
          </p:cNvSpPr>
          <p:nvPr>
            <p:ph type="pic" sz="quarter" idx="10" hasCustomPrompt="1"/>
          </p:nvPr>
        </p:nvSpPr>
        <p:spPr>
          <a:xfrm>
            <a:off x="1350659" y="2999718"/>
            <a:ext cx="4462272" cy="4754880"/>
          </a:xfrm>
          <a:solidFill>
            <a:schemeClr val="bg1">
              <a:lumMod val="95000"/>
            </a:schemeClr>
          </a:solidFill>
        </p:spPr>
        <p:txBody>
          <a:bodyPr>
            <a:normAutofit/>
          </a:bodyPr>
          <a:lstStyle>
            <a:lvl1pPr>
              <a:defRPr sz="2800"/>
            </a:lvl1pPr>
          </a:lstStyle>
          <a:p>
            <a:r>
              <a:rPr lang="en-US"/>
              <a:t>Picture</a:t>
            </a:r>
          </a:p>
        </p:txBody>
      </p:sp>
      <p:sp>
        <p:nvSpPr>
          <p:cNvPr id="34" name="Picture Placeholder 8"/>
          <p:cNvSpPr>
            <a:spLocks noGrp="1"/>
          </p:cNvSpPr>
          <p:nvPr>
            <p:ph type="pic" sz="quarter" idx="12" hasCustomPrompt="1"/>
          </p:nvPr>
        </p:nvSpPr>
        <p:spPr>
          <a:xfrm>
            <a:off x="12933806" y="2999718"/>
            <a:ext cx="4462272" cy="4754880"/>
          </a:xfrm>
          <a:solidFill>
            <a:schemeClr val="bg1">
              <a:lumMod val="95000"/>
            </a:schemeClr>
          </a:solidFill>
        </p:spPr>
        <p:txBody>
          <a:bodyPr>
            <a:normAutofit/>
          </a:bodyPr>
          <a:lstStyle>
            <a:lvl1pPr>
              <a:defRPr sz="2800"/>
            </a:lvl1pPr>
          </a:lstStyle>
          <a:p>
            <a:r>
              <a:rPr lang="en-US"/>
              <a:t>Picture</a:t>
            </a:r>
          </a:p>
        </p:txBody>
      </p:sp>
      <p:sp>
        <p:nvSpPr>
          <p:cNvPr id="35" name="Picture Placeholder 8"/>
          <p:cNvSpPr>
            <a:spLocks noGrp="1"/>
          </p:cNvSpPr>
          <p:nvPr>
            <p:ph type="pic" sz="quarter" idx="13" hasCustomPrompt="1"/>
          </p:nvPr>
        </p:nvSpPr>
        <p:spPr>
          <a:xfrm>
            <a:off x="18746952" y="2999718"/>
            <a:ext cx="4462272" cy="4754880"/>
          </a:xfrm>
          <a:solidFill>
            <a:schemeClr val="bg1">
              <a:lumMod val="95000"/>
            </a:schemeClr>
          </a:solidFill>
        </p:spPr>
        <p:txBody>
          <a:bodyPr>
            <a:normAutofit/>
          </a:bodyPr>
          <a:lstStyle>
            <a:lvl1pPr>
              <a:defRPr sz="2800"/>
            </a:lvl1pPr>
          </a:lstStyle>
          <a:p>
            <a:r>
              <a:rPr lang="en-US"/>
              <a:t>Picture</a:t>
            </a:r>
          </a:p>
        </p:txBody>
      </p:sp>
    </p:spTree>
    <p:custDataLst>
      <p:tags r:id="rId1"/>
    </p:custDataLst>
    <p:extLst>
      <p:ext uri="{BB962C8B-B14F-4D97-AF65-F5344CB8AC3E}">
        <p14:creationId xmlns:p14="http://schemas.microsoft.com/office/powerpoint/2010/main" val="947316309"/>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tags" Target="../tags/tag2.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105.xml"/><Relationship Id="rId117" Type="http://schemas.openxmlformats.org/officeDocument/2006/relationships/slideLayout" Target="../slideLayouts/slideLayout196.xml"/><Relationship Id="rId21" Type="http://schemas.openxmlformats.org/officeDocument/2006/relationships/slideLayout" Target="../slideLayouts/slideLayout100.xml"/><Relationship Id="rId42" Type="http://schemas.openxmlformats.org/officeDocument/2006/relationships/slideLayout" Target="../slideLayouts/slideLayout121.xml"/><Relationship Id="rId47" Type="http://schemas.openxmlformats.org/officeDocument/2006/relationships/slideLayout" Target="../slideLayouts/slideLayout126.xml"/><Relationship Id="rId63" Type="http://schemas.openxmlformats.org/officeDocument/2006/relationships/slideLayout" Target="../slideLayouts/slideLayout142.xml"/><Relationship Id="rId68" Type="http://schemas.openxmlformats.org/officeDocument/2006/relationships/slideLayout" Target="../slideLayouts/slideLayout147.xml"/><Relationship Id="rId84" Type="http://schemas.openxmlformats.org/officeDocument/2006/relationships/slideLayout" Target="../slideLayouts/slideLayout163.xml"/><Relationship Id="rId89" Type="http://schemas.openxmlformats.org/officeDocument/2006/relationships/slideLayout" Target="../slideLayouts/slideLayout168.xml"/><Relationship Id="rId112" Type="http://schemas.openxmlformats.org/officeDocument/2006/relationships/slideLayout" Target="../slideLayouts/slideLayout191.xml"/><Relationship Id="rId16" Type="http://schemas.openxmlformats.org/officeDocument/2006/relationships/slideLayout" Target="../slideLayouts/slideLayout95.xml"/><Relationship Id="rId107" Type="http://schemas.openxmlformats.org/officeDocument/2006/relationships/slideLayout" Target="../slideLayouts/slideLayout186.xml"/><Relationship Id="rId11" Type="http://schemas.openxmlformats.org/officeDocument/2006/relationships/slideLayout" Target="../slideLayouts/slideLayout90.xml"/><Relationship Id="rId32" Type="http://schemas.openxmlformats.org/officeDocument/2006/relationships/slideLayout" Target="../slideLayouts/slideLayout111.xml"/><Relationship Id="rId37" Type="http://schemas.openxmlformats.org/officeDocument/2006/relationships/slideLayout" Target="../slideLayouts/slideLayout116.xml"/><Relationship Id="rId53" Type="http://schemas.openxmlformats.org/officeDocument/2006/relationships/slideLayout" Target="../slideLayouts/slideLayout132.xml"/><Relationship Id="rId58" Type="http://schemas.openxmlformats.org/officeDocument/2006/relationships/slideLayout" Target="../slideLayouts/slideLayout137.xml"/><Relationship Id="rId74" Type="http://schemas.openxmlformats.org/officeDocument/2006/relationships/slideLayout" Target="../slideLayouts/slideLayout153.xml"/><Relationship Id="rId79" Type="http://schemas.openxmlformats.org/officeDocument/2006/relationships/slideLayout" Target="../slideLayouts/slideLayout158.xml"/><Relationship Id="rId102" Type="http://schemas.openxmlformats.org/officeDocument/2006/relationships/slideLayout" Target="../slideLayouts/slideLayout181.xml"/><Relationship Id="rId123" Type="http://schemas.openxmlformats.org/officeDocument/2006/relationships/theme" Target="../theme/theme2.xml"/><Relationship Id="rId5" Type="http://schemas.openxmlformats.org/officeDocument/2006/relationships/slideLayout" Target="../slideLayouts/slideLayout84.xml"/><Relationship Id="rId90" Type="http://schemas.openxmlformats.org/officeDocument/2006/relationships/slideLayout" Target="../slideLayouts/slideLayout169.xml"/><Relationship Id="rId95" Type="http://schemas.openxmlformats.org/officeDocument/2006/relationships/slideLayout" Target="../slideLayouts/slideLayout174.xml"/><Relationship Id="rId22" Type="http://schemas.openxmlformats.org/officeDocument/2006/relationships/slideLayout" Target="../slideLayouts/slideLayout101.xml"/><Relationship Id="rId27" Type="http://schemas.openxmlformats.org/officeDocument/2006/relationships/slideLayout" Target="../slideLayouts/slideLayout106.xml"/><Relationship Id="rId43" Type="http://schemas.openxmlformats.org/officeDocument/2006/relationships/slideLayout" Target="../slideLayouts/slideLayout122.xml"/><Relationship Id="rId48" Type="http://schemas.openxmlformats.org/officeDocument/2006/relationships/slideLayout" Target="../slideLayouts/slideLayout127.xml"/><Relationship Id="rId64" Type="http://schemas.openxmlformats.org/officeDocument/2006/relationships/slideLayout" Target="../slideLayouts/slideLayout143.xml"/><Relationship Id="rId69" Type="http://schemas.openxmlformats.org/officeDocument/2006/relationships/slideLayout" Target="../slideLayouts/slideLayout148.xml"/><Relationship Id="rId113" Type="http://schemas.openxmlformats.org/officeDocument/2006/relationships/slideLayout" Target="../slideLayouts/slideLayout192.xml"/><Relationship Id="rId118" Type="http://schemas.openxmlformats.org/officeDocument/2006/relationships/slideLayout" Target="../slideLayouts/slideLayout197.xml"/><Relationship Id="rId80" Type="http://schemas.openxmlformats.org/officeDocument/2006/relationships/slideLayout" Target="../slideLayouts/slideLayout159.xml"/><Relationship Id="rId85" Type="http://schemas.openxmlformats.org/officeDocument/2006/relationships/slideLayout" Target="../slideLayouts/slideLayout164.xml"/><Relationship Id="rId12" Type="http://schemas.openxmlformats.org/officeDocument/2006/relationships/slideLayout" Target="../slideLayouts/slideLayout91.xml"/><Relationship Id="rId17" Type="http://schemas.openxmlformats.org/officeDocument/2006/relationships/slideLayout" Target="../slideLayouts/slideLayout96.xml"/><Relationship Id="rId33" Type="http://schemas.openxmlformats.org/officeDocument/2006/relationships/slideLayout" Target="../slideLayouts/slideLayout112.xml"/><Relationship Id="rId38" Type="http://schemas.openxmlformats.org/officeDocument/2006/relationships/slideLayout" Target="../slideLayouts/slideLayout117.xml"/><Relationship Id="rId59" Type="http://schemas.openxmlformats.org/officeDocument/2006/relationships/slideLayout" Target="../slideLayouts/slideLayout138.xml"/><Relationship Id="rId103" Type="http://schemas.openxmlformats.org/officeDocument/2006/relationships/slideLayout" Target="../slideLayouts/slideLayout182.xml"/><Relationship Id="rId108" Type="http://schemas.openxmlformats.org/officeDocument/2006/relationships/slideLayout" Target="../slideLayouts/slideLayout187.xml"/><Relationship Id="rId124" Type="http://schemas.openxmlformats.org/officeDocument/2006/relationships/tags" Target="../tags/tag25.xml"/><Relationship Id="rId54" Type="http://schemas.openxmlformats.org/officeDocument/2006/relationships/slideLayout" Target="../slideLayouts/slideLayout133.xml"/><Relationship Id="rId70" Type="http://schemas.openxmlformats.org/officeDocument/2006/relationships/slideLayout" Target="../slideLayouts/slideLayout149.xml"/><Relationship Id="rId75" Type="http://schemas.openxmlformats.org/officeDocument/2006/relationships/slideLayout" Target="../slideLayouts/slideLayout154.xml"/><Relationship Id="rId91" Type="http://schemas.openxmlformats.org/officeDocument/2006/relationships/slideLayout" Target="../slideLayouts/slideLayout170.xml"/><Relationship Id="rId96" Type="http://schemas.openxmlformats.org/officeDocument/2006/relationships/slideLayout" Target="../slideLayouts/slideLayout175.xml"/><Relationship Id="rId1" Type="http://schemas.openxmlformats.org/officeDocument/2006/relationships/slideLayout" Target="../slideLayouts/slideLayout80.xml"/><Relationship Id="rId6" Type="http://schemas.openxmlformats.org/officeDocument/2006/relationships/slideLayout" Target="../slideLayouts/slideLayout85.xml"/><Relationship Id="rId23" Type="http://schemas.openxmlformats.org/officeDocument/2006/relationships/slideLayout" Target="../slideLayouts/slideLayout102.xml"/><Relationship Id="rId28" Type="http://schemas.openxmlformats.org/officeDocument/2006/relationships/slideLayout" Target="../slideLayouts/slideLayout107.xml"/><Relationship Id="rId49" Type="http://schemas.openxmlformats.org/officeDocument/2006/relationships/slideLayout" Target="../slideLayouts/slideLayout128.xml"/><Relationship Id="rId114" Type="http://schemas.openxmlformats.org/officeDocument/2006/relationships/slideLayout" Target="../slideLayouts/slideLayout193.xml"/><Relationship Id="rId119" Type="http://schemas.openxmlformats.org/officeDocument/2006/relationships/slideLayout" Target="../slideLayouts/slideLayout198.xml"/><Relationship Id="rId44" Type="http://schemas.openxmlformats.org/officeDocument/2006/relationships/slideLayout" Target="../slideLayouts/slideLayout123.xml"/><Relationship Id="rId60" Type="http://schemas.openxmlformats.org/officeDocument/2006/relationships/slideLayout" Target="../slideLayouts/slideLayout139.xml"/><Relationship Id="rId65" Type="http://schemas.openxmlformats.org/officeDocument/2006/relationships/slideLayout" Target="../slideLayouts/slideLayout144.xml"/><Relationship Id="rId81" Type="http://schemas.openxmlformats.org/officeDocument/2006/relationships/slideLayout" Target="../slideLayouts/slideLayout160.xml"/><Relationship Id="rId86" Type="http://schemas.openxmlformats.org/officeDocument/2006/relationships/slideLayout" Target="../slideLayouts/slideLayout165.xml"/><Relationship Id="rId4" Type="http://schemas.openxmlformats.org/officeDocument/2006/relationships/slideLayout" Target="../slideLayouts/slideLayout83.xml"/><Relationship Id="rId9" Type="http://schemas.openxmlformats.org/officeDocument/2006/relationships/slideLayout" Target="../slideLayouts/slideLayout88.xml"/><Relationship Id="rId13" Type="http://schemas.openxmlformats.org/officeDocument/2006/relationships/slideLayout" Target="../slideLayouts/slideLayout92.xml"/><Relationship Id="rId18" Type="http://schemas.openxmlformats.org/officeDocument/2006/relationships/slideLayout" Target="../slideLayouts/slideLayout97.xml"/><Relationship Id="rId39" Type="http://schemas.openxmlformats.org/officeDocument/2006/relationships/slideLayout" Target="../slideLayouts/slideLayout118.xml"/><Relationship Id="rId109" Type="http://schemas.openxmlformats.org/officeDocument/2006/relationships/slideLayout" Target="../slideLayouts/slideLayout188.xml"/><Relationship Id="rId34" Type="http://schemas.openxmlformats.org/officeDocument/2006/relationships/slideLayout" Target="../slideLayouts/slideLayout113.xml"/><Relationship Id="rId50" Type="http://schemas.openxmlformats.org/officeDocument/2006/relationships/slideLayout" Target="../slideLayouts/slideLayout129.xml"/><Relationship Id="rId55" Type="http://schemas.openxmlformats.org/officeDocument/2006/relationships/slideLayout" Target="../slideLayouts/slideLayout134.xml"/><Relationship Id="rId76" Type="http://schemas.openxmlformats.org/officeDocument/2006/relationships/slideLayout" Target="../slideLayouts/slideLayout155.xml"/><Relationship Id="rId97" Type="http://schemas.openxmlformats.org/officeDocument/2006/relationships/slideLayout" Target="../slideLayouts/slideLayout176.xml"/><Relationship Id="rId104" Type="http://schemas.openxmlformats.org/officeDocument/2006/relationships/slideLayout" Target="../slideLayouts/slideLayout183.xml"/><Relationship Id="rId120" Type="http://schemas.openxmlformats.org/officeDocument/2006/relationships/slideLayout" Target="../slideLayouts/slideLayout199.xml"/><Relationship Id="rId7" Type="http://schemas.openxmlformats.org/officeDocument/2006/relationships/slideLayout" Target="../slideLayouts/slideLayout86.xml"/><Relationship Id="rId71" Type="http://schemas.openxmlformats.org/officeDocument/2006/relationships/slideLayout" Target="../slideLayouts/slideLayout150.xml"/><Relationship Id="rId92" Type="http://schemas.openxmlformats.org/officeDocument/2006/relationships/slideLayout" Target="../slideLayouts/slideLayout171.xml"/><Relationship Id="rId2" Type="http://schemas.openxmlformats.org/officeDocument/2006/relationships/slideLayout" Target="../slideLayouts/slideLayout81.xml"/><Relationship Id="rId29" Type="http://schemas.openxmlformats.org/officeDocument/2006/relationships/slideLayout" Target="../slideLayouts/slideLayout108.xml"/><Relationship Id="rId24" Type="http://schemas.openxmlformats.org/officeDocument/2006/relationships/slideLayout" Target="../slideLayouts/slideLayout103.xml"/><Relationship Id="rId40" Type="http://schemas.openxmlformats.org/officeDocument/2006/relationships/slideLayout" Target="../slideLayouts/slideLayout119.xml"/><Relationship Id="rId45" Type="http://schemas.openxmlformats.org/officeDocument/2006/relationships/slideLayout" Target="../slideLayouts/slideLayout124.xml"/><Relationship Id="rId66" Type="http://schemas.openxmlformats.org/officeDocument/2006/relationships/slideLayout" Target="../slideLayouts/slideLayout145.xml"/><Relationship Id="rId87" Type="http://schemas.openxmlformats.org/officeDocument/2006/relationships/slideLayout" Target="../slideLayouts/slideLayout166.xml"/><Relationship Id="rId110" Type="http://schemas.openxmlformats.org/officeDocument/2006/relationships/slideLayout" Target="../slideLayouts/slideLayout189.xml"/><Relationship Id="rId115" Type="http://schemas.openxmlformats.org/officeDocument/2006/relationships/slideLayout" Target="../slideLayouts/slideLayout194.xml"/><Relationship Id="rId61" Type="http://schemas.openxmlformats.org/officeDocument/2006/relationships/slideLayout" Target="../slideLayouts/slideLayout140.xml"/><Relationship Id="rId82" Type="http://schemas.openxmlformats.org/officeDocument/2006/relationships/slideLayout" Target="../slideLayouts/slideLayout161.xml"/><Relationship Id="rId19" Type="http://schemas.openxmlformats.org/officeDocument/2006/relationships/slideLayout" Target="../slideLayouts/slideLayout98.xml"/><Relationship Id="rId14" Type="http://schemas.openxmlformats.org/officeDocument/2006/relationships/slideLayout" Target="../slideLayouts/slideLayout93.xml"/><Relationship Id="rId30" Type="http://schemas.openxmlformats.org/officeDocument/2006/relationships/slideLayout" Target="../slideLayouts/slideLayout109.xml"/><Relationship Id="rId35" Type="http://schemas.openxmlformats.org/officeDocument/2006/relationships/slideLayout" Target="../slideLayouts/slideLayout114.xml"/><Relationship Id="rId56" Type="http://schemas.openxmlformats.org/officeDocument/2006/relationships/slideLayout" Target="../slideLayouts/slideLayout135.xml"/><Relationship Id="rId77" Type="http://schemas.openxmlformats.org/officeDocument/2006/relationships/slideLayout" Target="../slideLayouts/slideLayout156.xml"/><Relationship Id="rId100" Type="http://schemas.openxmlformats.org/officeDocument/2006/relationships/slideLayout" Target="../slideLayouts/slideLayout179.xml"/><Relationship Id="rId105" Type="http://schemas.openxmlformats.org/officeDocument/2006/relationships/slideLayout" Target="../slideLayouts/slideLayout184.xml"/><Relationship Id="rId8" Type="http://schemas.openxmlformats.org/officeDocument/2006/relationships/slideLayout" Target="../slideLayouts/slideLayout87.xml"/><Relationship Id="rId51" Type="http://schemas.openxmlformats.org/officeDocument/2006/relationships/slideLayout" Target="../slideLayouts/slideLayout130.xml"/><Relationship Id="rId72" Type="http://schemas.openxmlformats.org/officeDocument/2006/relationships/slideLayout" Target="../slideLayouts/slideLayout151.xml"/><Relationship Id="rId93" Type="http://schemas.openxmlformats.org/officeDocument/2006/relationships/slideLayout" Target="../slideLayouts/slideLayout172.xml"/><Relationship Id="rId98" Type="http://schemas.openxmlformats.org/officeDocument/2006/relationships/slideLayout" Target="../slideLayouts/slideLayout177.xml"/><Relationship Id="rId121" Type="http://schemas.openxmlformats.org/officeDocument/2006/relationships/slideLayout" Target="../slideLayouts/slideLayout200.xml"/><Relationship Id="rId3" Type="http://schemas.openxmlformats.org/officeDocument/2006/relationships/slideLayout" Target="../slideLayouts/slideLayout82.xml"/><Relationship Id="rId25" Type="http://schemas.openxmlformats.org/officeDocument/2006/relationships/slideLayout" Target="../slideLayouts/slideLayout104.xml"/><Relationship Id="rId46" Type="http://schemas.openxmlformats.org/officeDocument/2006/relationships/slideLayout" Target="../slideLayouts/slideLayout125.xml"/><Relationship Id="rId67" Type="http://schemas.openxmlformats.org/officeDocument/2006/relationships/slideLayout" Target="../slideLayouts/slideLayout146.xml"/><Relationship Id="rId116" Type="http://schemas.openxmlformats.org/officeDocument/2006/relationships/slideLayout" Target="../slideLayouts/slideLayout195.xml"/><Relationship Id="rId20" Type="http://schemas.openxmlformats.org/officeDocument/2006/relationships/slideLayout" Target="../slideLayouts/slideLayout99.xml"/><Relationship Id="rId41" Type="http://schemas.openxmlformats.org/officeDocument/2006/relationships/slideLayout" Target="../slideLayouts/slideLayout120.xml"/><Relationship Id="rId62" Type="http://schemas.openxmlformats.org/officeDocument/2006/relationships/slideLayout" Target="../slideLayouts/slideLayout141.xml"/><Relationship Id="rId83" Type="http://schemas.openxmlformats.org/officeDocument/2006/relationships/slideLayout" Target="../slideLayouts/slideLayout162.xml"/><Relationship Id="rId88" Type="http://schemas.openxmlformats.org/officeDocument/2006/relationships/slideLayout" Target="../slideLayouts/slideLayout167.xml"/><Relationship Id="rId111" Type="http://schemas.openxmlformats.org/officeDocument/2006/relationships/slideLayout" Target="../slideLayouts/slideLayout190.xml"/><Relationship Id="rId15" Type="http://schemas.openxmlformats.org/officeDocument/2006/relationships/slideLayout" Target="../slideLayouts/slideLayout94.xml"/><Relationship Id="rId36" Type="http://schemas.openxmlformats.org/officeDocument/2006/relationships/slideLayout" Target="../slideLayouts/slideLayout115.xml"/><Relationship Id="rId57" Type="http://schemas.openxmlformats.org/officeDocument/2006/relationships/slideLayout" Target="../slideLayouts/slideLayout136.xml"/><Relationship Id="rId106" Type="http://schemas.openxmlformats.org/officeDocument/2006/relationships/slideLayout" Target="../slideLayouts/slideLayout185.xml"/><Relationship Id="rId10" Type="http://schemas.openxmlformats.org/officeDocument/2006/relationships/slideLayout" Target="../slideLayouts/slideLayout89.xml"/><Relationship Id="rId31" Type="http://schemas.openxmlformats.org/officeDocument/2006/relationships/slideLayout" Target="../slideLayouts/slideLayout110.xml"/><Relationship Id="rId52" Type="http://schemas.openxmlformats.org/officeDocument/2006/relationships/slideLayout" Target="../slideLayouts/slideLayout131.xml"/><Relationship Id="rId73" Type="http://schemas.openxmlformats.org/officeDocument/2006/relationships/slideLayout" Target="../slideLayouts/slideLayout152.xml"/><Relationship Id="rId78" Type="http://schemas.openxmlformats.org/officeDocument/2006/relationships/slideLayout" Target="../slideLayouts/slideLayout157.xml"/><Relationship Id="rId94" Type="http://schemas.openxmlformats.org/officeDocument/2006/relationships/slideLayout" Target="../slideLayouts/slideLayout173.xml"/><Relationship Id="rId99" Type="http://schemas.openxmlformats.org/officeDocument/2006/relationships/slideLayout" Target="../slideLayouts/slideLayout178.xml"/><Relationship Id="rId101" Type="http://schemas.openxmlformats.org/officeDocument/2006/relationships/slideLayout" Target="../slideLayouts/slideLayout180.xml"/><Relationship Id="rId122" Type="http://schemas.openxmlformats.org/officeDocument/2006/relationships/slideLayout" Target="../slideLayouts/slideLayout201.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204.xml"/><Relationship Id="rId7" Type="http://schemas.openxmlformats.org/officeDocument/2006/relationships/slideLayout" Target="../slideLayouts/slideLayout208.xml"/><Relationship Id="rId2" Type="http://schemas.openxmlformats.org/officeDocument/2006/relationships/slideLayout" Target="../slideLayouts/slideLayout203.xml"/><Relationship Id="rId1" Type="http://schemas.openxmlformats.org/officeDocument/2006/relationships/slideLayout" Target="../slideLayouts/slideLayout202.xml"/><Relationship Id="rId6" Type="http://schemas.openxmlformats.org/officeDocument/2006/relationships/slideLayout" Target="../slideLayouts/slideLayout207.xml"/><Relationship Id="rId5" Type="http://schemas.openxmlformats.org/officeDocument/2006/relationships/slideLayout" Target="../slideLayouts/slideLayout206.xml"/><Relationship Id="rId4" Type="http://schemas.openxmlformats.org/officeDocument/2006/relationships/slideLayout" Target="../slideLayouts/slideLayout205.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221.xml"/><Relationship Id="rId18" Type="http://schemas.openxmlformats.org/officeDocument/2006/relationships/slideLayout" Target="../slideLayouts/slideLayout226.xml"/><Relationship Id="rId26" Type="http://schemas.openxmlformats.org/officeDocument/2006/relationships/slideLayout" Target="../slideLayouts/slideLayout234.xml"/><Relationship Id="rId39" Type="http://schemas.openxmlformats.org/officeDocument/2006/relationships/slideLayout" Target="../slideLayouts/slideLayout247.xml"/><Relationship Id="rId21" Type="http://schemas.openxmlformats.org/officeDocument/2006/relationships/slideLayout" Target="../slideLayouts/slideLayout229.xml"/><Relationship Id="rId34" Type="http://schemas.openxmlformats.org/officeDocument/2006/relationships/slideLayout" Target="../slideLayouts/slideLayout242.xml"/><Relationship Id="rId42" Type="http://schemas.openxmlformats.org/officeDocument/2006/relationships/slideLayout" Target="../slideLayouts/slideLayout250.xml"/><Relationship Id="rId47" Type="http://schemas.openxmlformats.org/officeDocument/2006/relationships/slideLayout" Target="../slideLayouts/slideLayout255.xml"/><Relationship Id="rId50" Type="http://schemas.openxmlformats.org/officeDocument/2006/relationships/theme" Target="../theme/theme4.xml"/><Relationship Id="rId7" Type="http://schemas.openxmlformats.org/officeDocument/2006/relationships/slideLayout" Target="../slideLayouts/slideLayout215.xml"/><Relationship Id="rId2" Type="http://schemas.openxmlformats.org/officeDocument/2006/relationships/slideLayout" Target="../slideLayouts/slideLayout210.xml"/><Relationship Id="rId16" Type="http://schemas.openxmlformats.org/officeDocument/2006/relationships/slideLayout" Target="../slideLayouts/slideLayout224.xml"/><Relationship Id="rId29" Type="http://schemas.openxmlformats.org/officeDocument/2006/relationships/slideLayout" Target="../slideLayouts/slideLayout237.xml"/><Relationship Id="rId11" Type="http://schemas.openxmlformats.org/officeDocument/2006/relationships/slideLayout" Target="../slideLayouts/slideLayout219.xml"/><Relationship Id="rId24" Type="http://schemas.openxmlformats.org/officeDocument/2006/relationships/slideLayout" Target="../slideLayouts/slideLayout232.xml"/><Relationship Id="rId32" Type="http://schemas.openxmlformats.org/officeDocument/2006/relationships/slideLayout" Target="../slideLayouts/slideLayout240.xml"/><Relationship Id="rId37" Type="http://schemas.openxmlformats.org/officeDocument/2006/relationships/slideLayout" Target="../slideLayouts/slideLayout245.xml"/><Relationship Id="rId40" Type="http://schemas.openxmlformats.org/officeDocument/2006/relationships/slideLayout" Target="../slideLayouts/slideLayout248.xml"/><Relationship Id="rId45" Type="http://schemas.openxmlformats.org/officeDocument/2006/relationships/slideLayout" Target="../slideLayouts/slideLayout253.xml"/><Relationship Id="rId5" Type="http://schemas.openxmlformats.org/officeDocument/2006/relationships/slideLayout" Target="../slideLayouts/slideLayout213.xml"/><Relationship Id="rId15" Type="http://schemas.openxmlformats.org/officeDocument/2006/relationships/slideLayout" Target="../slideLayouts/slideLayout223.xml"/><Relationship Id="rId23" Type="http://schemas.openxmlformats.org/officeDocument/2006/relationships/slideLayout" Target="../slideLayouts/slideLayout231.xml"/><Relationship Id="rId28" Type="http://schemas.openxmlformats.org/officeDocument/2006/relationships/slideLayout" Target="../slideLayouts/slideLayout236.xml"/><Relationship Id="rId36" Type="http://schemas.openxmlformats.org/officeDocument/2006/relationships/slideLayout" Target="../slideLayouts/slideLayout244.xml"/><Relationship Id="rId49" Type="http://schemas.openxmlformats.org/officeDocument/2006/relationships/slideLayout" Target="../slideLayouts/slideLayout257.xml"/><Relationship Id="rId10" Type="http://schemas.openxmlformats.org/officeDocument/2006/relationships/slideLayout" Target="../slideLayouts/slideLayout218.xml"/><Relationship Id="rId19" Type="http://schemas.openxmlformats.org/officeDocument/2006/relationships/slideLayout" Target="../slideLayouts/slideLayout227.xml"/><Relationship Id="rId31" Type="http://schemas.openxmlformats.org/officeDocument/2006/relationships/slideLayout" Target="../slideLayouts/slideLayout239.xml"/><Relationship Id="rId44" Type="http://schemas.openxmlformats.org/officeDocument/2006/relationships/slideLayout" Target="../slideLayouts/slideLayout252.xml"/><Relationship Id="rId4" Type="http://schemas.openxmlformats.org/officeDocument/2006/relationships/slideLayout" Target="../slideLayouts/slideLayout212.xml"/><Relationship Id="rId9" Type="http://schemas.openxmlformats.org/officeDocument/2006/relationships/slideLayout" Target="../slideLayouts/slideLayout217.xml"/><Relationship Id="rId14" Type="http://schemas.openxmlformats.org/officeDocument/2006/relationships/slideLayout" Target="../slideLayouts/slideLayout222.xml"/><Relationship Id="rId22" Type="http://schemas.openxmlformats.org/officeDocument/2006/relationships/slideLayout" Target="../slideLayouts/slideLayout230.xml"/><Relationship Id="rId27" Type="http://schemas.openxmlformats.org/officeDocument/2006/relationships/slideLayout" Target="../slideLayouts/slideLayout235.xml"/><Relationship Id="rId30" Type="http://schemas.openxmlformats.org/officeDocument/2006/relationships/slideLayout" Target="../slideLayouts/slideLayout238.xml"/><Relationship Id="rId35" Type="http://schemas.openxmlformats.org/officeDocument/2006/relationships/slideLayout" Target="../slideLayouts/slideLayout243.xml"/><Relationship Id="rId43" Type="http://schemas.openxmlformats.org/officeDocument/2006/relationships/slideLayout" Target="../slideLayouts/slideLayout251.xml"/><Relationship Id="rId48" Type="http://schemas.openxmlformats.org/officeDocument/2006/relationships/slideLayout" Target="../slideLayouts/slideLayout256.xml"/><Relationship Id="rId8" Type="http://schemas.openxmlformats.org/officeDocument/2006/relationships/slideLayout" Target="../slideLayouts/slideLayout216.xml"/><Relationship Id="rId3" Type="http://schemas.openxmlformats.org/officeDocument/2006/relationships/slideLayout" Target="../slideLayouts/slideLayout211.xml"/><Relationship Id="rId12" Type="http://schemas.openxmlformats.org/officeDocument/2006/relationships/slideLayout" Target="../slideLayouts/slideLayout220.xml"/><Relationship Id="rId17" Type="http://schemas.openxmlformats.org/officeDocument/2006/relationships/slideLayout" Target="../slideLayouts/slideLayout225.xml"/><Relationship Id="rId25" Type="http://schemas.openxmlformats.org/officeDocument/2006/relationships/slideLayout" Target="../slideLayouts/slideLayout233.xml"/><Relationship Id="rId33" Type="http://schemas.openxmlformats.org/officeDocument/2006/relationships/slideLayout" Target="../slideLayouts/slideLayout241.xml"/><Relationship Id="rId38" Type="http://schemas.openxmlformats.org/officeDocument/2006/relationships/slideLayout" Target="../slideLayouts/slideLayout246.xml"/><Relationship Id="rId46" Type="http://schemas.openxmlformats.org/officeDocument/2006/relationships/slideLayout" Target="../slideLayouts/slideLayout254.xml"/><Relationship Id="rId20" Type="http://schemas.openxmlformats.org/officeDocument/2006/relationships/slideLayout" Target="../slideLayouts/slideLayout228.xml"/><Relationship Id="rId41" Type="http://schemas.openxmlformats.org/officeDocument/2006/relationships/slideLayout" Target="../slideLayouts/slideLayout249.xml"/><Relationship Id="rId1" Type="http://schemas.openxmlformats.org/officeDocument/2006/relationships/slideLayout" Target="../slideLayouts/slideLayout209.xml"/><Relationship Id="rId6" Type="http://schemas.openxmlformats.org/officeDocument/2006/relationships/slideLayout" Target="../slideLayouts/slideLayout2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2BF1A2E9-0A58-4CD8-B9CB-2A5E9A0BC469}" type="datetimeFigureOut">
              <a:rPr lang="en-US" smtClean="0"/>
              <a:t>6/12/2020</a:t>
            </a:fld>
            <a:endParaRPr lang="en-US"/>
          </a:p>
        </p:txBody>
      </p:sp>
      <p:sp>
        <p:nvSpPr>
          <p:cNvPr id="5" name="Footer Placeholder 4"/>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8B9F497E-EEEB-4D0F-8C2E-A2AA7485E8AD}" type="slidenum">
              <a:rPr lang="en-US" smtClean="0"/>
              <a:t>‹#›</a:t>
            </a:fld>
            <a:endParaRPr lang="en-US"/>
          </a:p>
        </p:txBody>
      </p:sp>
    </p:spTree>
    <p:custDataLst>
      <p:tags r:id="rId81"/>
    </p:custDataLst>
    <p:extLst>
      <p:ext uri="{BB962C8B-B14F-4D97-AF65-F5344CB8AC3E}">
        <p14:creationId xmlns:p14="http://schemas.microsoft.com/office/powerpoint/2010/main" val="612793706"/>
      </p:ext>
    </p:extLst>
  </p:cSld>
  <p:clrMap bg1="lt1" tx1="dk1" bg2="lt2" tx2="dk2" accent1="accent1" accent2="accent2" accent3="accent3" accent4="accent4" accent5="accent5" accent6="accent6" hlink="hlink" folHlink="folHlink"/>
  <p:sldLayoutIdLst>
    <p:sldLayoutId id="2147483661"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9" r:id="rId11"/>
    <p:sldLayoutId id="2147483681" r:id="rId12"/>
    <p:sldLayoutId id="2147483683" r:id="rId13"/>
    <p:sldLayoutId id="2147483686" r:id="rId14"/>
    <p:sldLayoutId id="2147483687" r:id="rId15"/>
    <p:sldLayoutId id="2147483688" r:id="rId16"/>
    <p:sldLayoutId id="2147483689" r:id="rId17"/>
    <p:sldLayoutId id="2147483692" r:id="rId18"/>
    <p:sldLayoutId id="2147483694" r:id="rId19"/>
    <p:sldLayoutId id="2147483695" r:id="rId20"/>
    <p:sldLayoutId id="2147483696" r:id="rId21"/>
    <p:sldLayoutId id="2147483697" r:id="rId22"/>
    <p:sldLayoutId id="2147483698" r:id="rId23"/>
    <p:sldLayoutId id="2147483699" r:id="rId24"/>
    <p:sldLayoutId id="2147483700" r:id="rId25"/>
    <p:sldLayoutId id="2147483701" r:id="rId26"/>
    <p:sldLayoutId id="2147483702" r:id="rId27"/>
    <p:sldLayoutId id="2147483703" r:id="rId28"/>
    <p:sldLayoutId id="2147483704" r:id="rId29"/>
    <p:sldLayoutId id="2147483705" r:id="rId30"/>
    <p:sldLayoutId id="2147483706" r:id="rId31"/>
    <p:sldLayoutId id="2147483707" r:id="rId32"/>
    <p:sldLayoutId id="2147483708" r:id="rId33"/>
    <p:sldLayoutId id="2147483709" r:id="rId34"/>
    <p:sldLayoutId id="2147483710" r:id="rId35"/>
    <p:sldLayoutId id="2147483711" r:id="rId36"/>
    <p:sldLayoutId id="2147483712" r:id="rId37"/>
    <p:sldLayoutId id="2147483714" r:id="rId38"/>
    <p:sldLayoutId id="2147483715" r:id="rId39"/>
    <p:sldLayoutId id="2147483716" r:id="rId40"/>
    <p:sldLayoutId id="2147483717" r:id="rId41"/>
    <p:sldLayoutId id="2147483718" r:id="rId42"/>
    <p:sldLayoutId id="2147483719" r:id="rId43"/>
    <p:sldLayoutId id="2147483720" r:id="rId44"/>
    <p:sldLayoutId id="2147483721" r:id="rId45"/>
    <p:sldLayoutId id="2147483722" r:id="rId46"/>
    <p:sldLayoutId id="2147483723" r:id="rId47"/>
    <p:sldLayoutId id="2147483724" r:id="rId48"/>
    <p:sldLayoutId id="2147483725" r:id="rId49"/>
    <p:sldLayoutId id="2147483726" r:id="rId50"/>
    <p:sldLayoutId id="2147483727" r:id="rId51"/>
    <p:sldLayoutId id="2147483728" r:id="rId52"/>
    <p:sldLayoutId id="2147483729" r:id="rId53"/>
    <p:sldLayoutId id="2147483730" r:id="rId54"/>
    <p:sldLayoutId id="2147483731" r:id="rId55"/>
    <p:sldLayoutId id="2147483734" r:id="rId56"/>
    <p:sldLayoutId id="2147483735" r:id="rId57"/>
    <p:sldLayoutId id="2147483736" r:id="rId58"/>
    <p:sldLayoutId id="2147483740" r:id="rId59"/>
    <p:sldLayoutId id="2147483743" r:id="rId60"/>
    <p:sldLayoutId id="2147483750" r:id="rId61"/>
    <p:sldLayoutId id="2147483751" r:id="rId62"/>
    <p:sldLayoutId id="2147483752" r:id="rId63"/>
    <p:sldLayoutId id="2147483753" r:id="rId64"/>
    <p:sldLayoutId id="2147483756" r:id="rId65"/>
    <p:sldLayoutId id="2147483775" r:id="rId66"/>
    <p:sldLayoutId id="2147483776" r:id="rId67"/>
    <p:sldLayoutId id="2147483777" r:id="rId68"/>
    <p:sldLayoutId id="2147483778" r:id="rId69"/>
    <p:sldLayoutId id="2147483779" r:id="rId70"/>
    <p:sldLayoutId id="2147483915" r:id="rId71"/>
    <p:sldLayoutId id="2147483916" r:id="rId72"/>
    <p:sldLayoutId id="2147483917" r:id="rId73"/>
    <p:sldLayoutId id="2147483918" r:id="rId74"/>
    <p:sldLayoutId id="2147483919" r:id="rId75"/>
    <p:sldLayoutId id="2147483920" r:id="rId76"/>
    <p:sldLayoutId id="2147483921" r:id="rId77"/>
    <p:sldLayoutId id="2147483922" r:id="rId78"/>
    <p:sldLayoutId id="2147483923" r:id="rId79"/>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2"/>
            <a:ext cx="21031200" cy="265112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676400" y="12712702"/>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2BF1A2E9-0A58-4CD8-B9CB-2A5E9A0BC469}" type="datetimeFigureOut">
              <a:rPr lang="en-US" smtClean="0"/>
              <a:t>6/12/2020</a:t>
            </a:fld>
            <a:endParaRPr lang="en-US"/>
          </a:p>
        </p:txBody>
      </p:sp>
      <p:sp>
        <p:nvSpPr>
          <p:cNvPr id="5" name="Footer Placeholder 4"/>
          <p:cNvSpPr>
            <a:spLocks noGrp="1"/>
          </p:cNvSpPr>
          <p:nvPr>
            <p:ph type="ftr" sz="quarter" idx="3"/>
          </p:nvPr>
        </p:nvSpPr>
        <p:spPr>
          <a:xfrm>
            <a:off x="8077200" y="12712702"/>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7221200" y="12712702"/>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8B9F497E-EEEB-4D0F-8C2E-A2AA7485E8AD}" type="slidenum">
              <a:rPr lang="en-US" smtClean="0"/>
              <a:t>‹#›</a:t>
            </a:fld>
            <a:endParaRPr lang="en-US"/>
          </a:p>
        </p:txBody>
      </p:sp>
    </p:spTree>
    <p:custDataLst>
      <p:tags r:id="rId124"/>
    </p:custDataLst>
    <p:extLst>
      <p:ext uri="{BB962C8B-B14F-4D97-AF65-F5344CB8AC3E}">
        <p14:creationId xmlns:p14="http://schemas.microsoft.com/office/powerpoint/2010/main" val="3503097101"/>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 id="2147483792" r:id="rId12"/>
    <p:sldLayoutId id="2147483793" r:id="rId13"/>
    <p:sldLayoutId id="2147483794" r:id="rId14"/>
    <p:sldLayoutId id="2147483795" r:id="rId15"/>
    <p:sldLayoutId id="2147483796" r:id="rId16"/>
    <p:sldLayoutId id="2147483797" r:id="rId17"/>
    <p:sldLayoutId id="2147483798" r:id="rId18"/>
    <p:sldLayoutId id="2147483799" r:id="rId19"/>
    <p:sldLayoutId id="2147483800" r:id="rId20"/>
    <p:sldLayoutId id="2147483801" r:id="rId21"/>
    <p:sldLayoutId id="2147483802" r:id="rId22"/>
    <p:sldLayoutId id="2147483803" r:id="rId23"/>
    <p:sldLayoutId id="2147483804" r:id="rId24"/>
    <p:sldLayoutId id="2147483805" r:id="rId25"/>
    <p:sldLayoutId id="2147483806" r:id="rId26"/>
    <p:sldLayoutId id="2147483807" r:id="rId27"/>
    <p:sldLayoutId id="2147483808" r:id="rId28"/>
    <p:sldLayoutId id="2147483809" r:id="rId29"/>
    <p:sldLayoutId id="2147483810" r:id="rId30"/>
    <p:sldLayoutId id="2147483811" r:id="rId31"/>
    <p:sldLayoutId id="2147483812" r:id="rId32"/>
    <p:sldLayoutId id="2147483813" r:id="rId33"/>
    <p:sldLayoutId id="2147483814" r:id="rId34"/>
    <p:sldLayoutId id="2147483815" r:id="rId35"/>
    <p:sldLayoutId id="2147483816" r:id="rId36"/>
    <p:sldLayoutId id="2147483817" r:id="rId37"/>
    <p:sldLayoutId id="2147483818" r:id="rId38"/>
    <p:sldLayoutId id="2147483819" r:id="rId39"/>
    <p:sldLayoutId id="2147483820" r:id="rId40"/>
    <p:sldLayoutId id="2147483821" r:id="rId41"/>
    <p:sldLayoutId id="2147483822" r:id="rId42"/>
    <p:sldLayoutId id="2147483823" r:id="rId43"/>
    <p:sldLayoutId id="2147483824" r:id="rId44"/>
    <p:sldLayoutId id="2147483825" r:id="rId45"/>
    <p:sldLayoutId id="2147483826" r:id="rId46"/>
    <p:sldLayoutId id="2147483827" r:id="rId47"/>
    <p:sldLayoutId id="2147483828" r:id="rId48"/>
    <p:sldLayoutId id="2147483829" r:id="rId49"/>
    <p:sldLayoutId id="2147483830" r:id="rId50"/>
    <p:sldLayoutId id="2147483831" r:id="rId51"/>
    <p:sldLayoutId id="2147483832" r:id="rId52"/>
    <p:sldLayoutId id="2147483833" r:id="rId53"/>
    <p:sldLayoutId id="2147483834" r:id="rId54"/>
    <p:sldLayoutId id="2147483835" r:id="rId55"/>
    <p:sldLayoutId id="2147483836" r:id="rId56"/>
    <p:sldLayoutId id="2147483837" r:id="rId57"/>
    <p:sldLayoutId id="2147483838" r:id="rId58"/>
    <p:sldLayoutId id="2147483839" r:id="rId59"/>
    <p:sldLayoutId id="2147483840" r:id="rId60"/>
    <p:sldLayoutId id="2147483841" r:id="rId61"/>
    <p:sldLayoutId id="2147483842" r:id="rId62"/>
    <p:sldLayoutId id="2147483843" r:id="rId63"/>
    <p:sldLayoutId id="2147483844" r:id="rId64"/>
    <p:sldLayoutId id="2147483845" r:id="rId65"/>
    <p:sldLayoutId id="2147483846" r:id="rId66"/>
    <p:sldLayoutId id="2147483847" r:id="rId67"/>
    <p:sldLayoutId id="2147483848" r:id="rId68"/>
    <p:sldLayoutId id="2147483849" r:id="rId69"/>
    <p:sldLayoutId id="2147483850" r:id="rId70"/>
    <p:sldLayoutId id="2147483851" r:id="rId71"/>
    <p:sldLayoutId id="2147483852" r:id="rId72"/>
    <p:sldLayoutId id="2147483853" r:id="rId73"/>
    <p:sldLayoutId id="2147483854" r:id="rId74"/>
    <p:sldLayoutId id="2147483855" r:id="rId75"/>
    <p:sldLayoutId id="2147483856" r:id="rId76"/>
    <p:sldLayoutId id="2147483857" r:id="rId77"/>
    <p:sldLayoutId id="2147483858" r:id="rId78"/>
    <p:sldLayoutId id="2147483859" r:id="rId79"/>
    <p:sldLayoutId id="2147483860" r:id="rId80"/>
    <p:sldLayoutId id="2147483861" r:id="rId81"/>
    <p:sldLayoutId id="2147483862" r:id="rId82"/>
    <p:sldLayoutId id="2147483863" r:id="rId83"/>
    <p:sldLayoutId id="2147483864" r:id="rId84"/>
    <p:sldLayoutId id="2147483865" r:id="rId85"/>
    <p:sldLayoutId id="2147483866" r:id="rId86"/>
    <p:sldLayoutId id="2147483867" r:id="rId87"/>
    <p:sldLayoutId id="2147483868" r:id="rId88"/>
    <p:sldLayoutId id="2147483869" r:id="rId89"/>
    <p:sldLayoutId id="2147483870" r:id="rId90"/>
    <p:sldLayoutId id="2147483871" r:id="rId91"/>
    <p:sldLayoutId id="2147483872" r:id="rId92"/>
    <p:sldLayoutId id="2147483873" r:id="rId93"/>
    <p:sldLayoutId id="2147483874" r:id="rId94"/>
    <p:sldLayoutId id="2147483875" r:id="rId95"/>
    <p:sldLayoutId id="2147483876" r:id="rId96"/>
    <p:sldLayoutId id="2147483877" r:id="rId97"/>
    <p:sldLayoutId id="2147483878" r:id="rId98"/>
    <p:sldLayoutId id="2147483879" r:id="rId99"/>
    <p:sldLayoutId id="2147483880" r:id="rId100"/>
    <p:sldLayoutId id="2147483881" r:id="rId101"/>
    <p:sldLayoutId id="2147483882" r:id="rId102"/>
    <p:sldLayoutId id="2147483883" r:id="rId103"/>
    <p:sldLayoutId id="2147483884" r:id="rId104"/>
    <p:sldLayoutId id="2147483885" r:id="rId105"/>
    <p:sldLayoutId id="2147483886" r:id="rId106"/>
    <p:sldLayoutId id="2147483887" r:id="rId107"/>
    <p:sldLayoutId id="2147483888" r:id="rId108"/>
    <p:sldLayoutId id="2147483889" r:id="rId109"/>
    <p:sldLayoutId id="2147483890" r:id="rId110"/>
    <p:sldLayoutId id="2147483891" r:id="rId111"/>
    <p:sldLayoutId id="2147483892" r:id="rId112"/>
    <p:sldLayoutId id="2147483893" r:id="rId113"/>
    <p:sldLayoutId id="2147483894" r:id="rId114"/>
    <p:sldLayoutId id="2147483895" r:id="rId115"/>
    <p:sldLayoutId id="2147483896" r:id="rId116"/>
    <p:sldLayoutId id="2147483897" r:id="rId117"/>
    <p:sldLayoutId id="2147483898" r:id="rId118"/>
    <p:sldLayoutId id="2147483899" r:id="rId119"/>
    <p:sldLayoutId id="2147483900" r:id="rId120"/>
    <p:sldLayoutId id="2147483901" r:id="rId121"/>
    <p:sldLayoutId id="2147483902" r:id="rId122"/>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799"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4988192"/>
      </p:ext>
    </p:extLst>
  </p:cSld>
  <p:clrMap bg1="lt1" tx1="dk1" bg2="lt2" tx2="dk2" accent1="accent1" accent2="accent2" accent3="accent3" accent4="accent4" accent5="accent5" accent6="accent6" hlink="hlink" folHlink="folHlink"/>
  <p:sldLayoutIdLst>
    <p:sldLayoutId id="2147483904" r:id="rId1"/>
    <p:sldLayoutId id="2147483905" r:id="rId2"/>
    <p:sldLayoutId id="2147483906" r:id="rId3"/>
    <p:sldLayoutId id="2147483907" r:id="rId4"/>
    <p:sldLayoutId id="2147483908" r:id="rId5"/>
    <p:sldLayoutId id="2147483909" r:id="rId6"/>
    <p:sldLayoutId id="2147483910" r:id="rId7"/>
  </p:sldLayoutIdLst>
  <p:hf hdr="0"/>
  <p:txStyles>
    <p:titleStyle>
      <a:lvl1pPr algn="ctr" defTabSz="2438401" rtl="0" eaLnBrk="1" latinLnBrk="0" hangingPunct="1">
        <a:spcBef>
          <a:spcPct val="0"/>
        </a:spcBef>
        <a:buNone/>
        <a:defRPr sz="11700" kern="1200">
          <a:solidFill>
            <a:schemeClr val="tx1"/>
          </a:solidFill>
          <a:latin typeface="+mj-lt"/>
          <a:ea typeface="+mj-ea"/>
          <a:cs typeface="+mj-cs"/>
        </a:defRPr>
      </a:lvl1pPr>
    </p:titleStyle>
    <p:bodyStyle>
      <a:lvl1pPr marL="914401" indent="-914401" algn="l" defTabSz="2438401" rtl="0" eaLnBrk="1" latinLnBrk="0" hangingPunct="1">
        <a:spcBef>
          <a:spcPct val="20000"/>
        </a:spcBef>
        <a:buFont typeface="Arial" panose="020B0604020202020204" pitchFamily="34" charset="0"/>
        <a:buChar char="•"/>
        <a:defRPr sz="8500" kern="1200">
          <a:solidFill>
            <a:schemeClr val="tx1"/>
          </a:solidFill>
          <a:latin typeface="+mn-lt"/>
          <a:ea typeface="+mn-ea"/>
          <a:cs typeface="+mn-cs"/>
        </a:defRPr>
      </a:lvl1pPr>
      <a:lvl2pPr marL="1981200" indent="-762001" algn="l" defTabSz="2438401" rtl="0" eaLnBrk="1" latinLnBrk="0" hangingPunct="1">
        <a:spcBef>
          <a:spcPct val="20000"/>
        </a:spcBef>
        <a:buFont typeface="Arial" panose="020B0604020202020204" pitchFamily="34" charset="0"/>
        <a:buChar char="–"/>
        <a:defRPr sz="7500" kern="1200">
          <a:solidFill>
            <a:schemeClr val="tx1"/>
          </a:solidFill>
          <a:latin typeface="+mn-lt"/>
          <a:ea typeface="+mn-ea"/>
          <a:cs typeface="+mn-cs"/>
        </a:defRPr>
      </a:lvl2pPr>
      <a:lvl3pPr marL="3048000" indent="-609599" algn="l" defTabSz="2438401"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3pPr>
      <a:lvl4pPr marL="4267199" indent="-609599" algn="l" defTabSz="2438401" rtl="0" eaLnBrk="1" latinLnBrk="0" hangingPunct="1">
        <a:spcBef>
          <a:spcPct val="20000"/>
        </a:spcBef>
        <a:buFont typeface="Arial" panose="020B0604020202020204" pitchFamily="34" charset="0"/>
        <a:buChar char="–"/>
        <a:defRPr sz="5300" kern="1200">
          <a:solidFill>
            <a:schemeClr val="tx1"/>
          </a:solidFill>
          <a:latin typeface="+mn-lt"/>
          <a:ea typeface="+mn-ea"/>
          <a:cs typeface="+mn-cs"/>
        </a:defRPr>
      </a:lvl4pPr>
      <a:lvl5pPr marL="5486399" indent="-609599" algn="l" defTabSz="2438401" rtl="0" eaLnBrk="1" latinLnBrk="0" hangingPunct="1">
        <a:spcBef>
          <a:spcPct val="20000"/>
        </a:spcBef>
        <a:buFont typeface="Arial" panose="020B0604020202020204" pitchFamily="34" charset="0"/>
        <a:buChar char="»"/>
        <a:defRPr sz="5300" kern="1200">
          <a:solidFill>
            <a:schemeClr val="tx1"/>
          </a:solidFill>
          <a:latin typeface="+mn-lt"/>
          <a:ea typeface="+mn-ea"/>
          <a:cs typeface="+mn-cs"/>
        </a:defRPr>
      </a:lvl5pPr>
      <a:lvl6pPr marL="6705600" indent="-609599" algn="l" defTabSz="2438401" rtl="0" eaLnBrk="1" latinLnBrk="0" hangingPunct="1">
        <a:spcBef>
          <a:spcPct val="20000"/>
        </a:spcBef>
        <a:buFont typeface="Arial" panose="020B0604020202020204" pitchFamily="34" charset="0"/>
        <a:buChar char="•"/>
        <a:defRPr sz="5300" kern="1200">
          <a:solidFill>
            <a:schemeClr val="tx1"/>
          </a:solidFill>
          <a:latin typeface="+mn-lt"/>
          <a:ea typeface="+mn-ea"/>
          <a:cs typeface="+mn-cs"/>
        </a:defRPr>
      </a:lvl6pPr>
      <a:lvl7pPr marL="7924800" indent="-609599" algn="l" defTabSz="2438401" rtl="0" eaLnBrk="1" latinLnBrk="0" hangingPunct="1">
        <a:spcBef>
          <a:spcPct val="20000"/>
        </a:spcBef>
        <a:buFont typeface="Arial" panose="020B0604020202020204" pitchFamily="34" charset="0"/>
        <a:buChar char="•"/>
        <a:defRPr sz="5300" kern="1200">
          <a:solidFill>
            <a:schemeClr val="tx1"/>
          </a:solidFill>
          <a:latin typeface="+mn-lt"/>
          <a:ea typeface="+mn-ea"/>
          <a:cs typeface="+mn-cs"/>
        </a:defRPr>
      </a:lvl7pPr>
      <a:lvl8pPr marL="9143999" indent="-609599" algn="l" defTabSz="2438401" rtl="0" eaLnBrk="1" latinLnBrk="0" hangingPunct="1">
        <a:spcBef>
          <a:spcPct val="20000"/>
        </a:spcBef>
        <a:buFont typeface="Arial" panose="020B0604020202020204" pitchFamily="34" charset="0"/>
        <a:buChar char="•"/>
        <a:defRPr sz="5300" kern="1200">
          <a:solidFill>
            <a:schemeClr val="tx1"/>
          </a:solidFill>
          <a:latin typeface="+mn-lt"/>
          <a:ea typeface="+mn-ea"/>
          <a:cs typeface="+mn-cs"/>
        </a:defRPr>
      </a:lvl8pPr>
      <a:lvl9pPr marL="10363200" indent="-609599" algn="l" defTabSz="2438401" rtl="0" eaLnBrk="1" latinLnBrk="0" hangingPunct="1">
        <a:spcBef>
          <a:spcPct val="20000"/>
        </a:spcBef>
        <a:buFont typeface="Arial" panose="020B0604020202020204" pitchFamily="34" charset="0"/>
        <a:buChar char="•"/>
        <a:defRPr sz="5300" kern="1200">
          <a:solidFill>
            <a:schemeClr val="tx1"/>
          </a:solidFill>
          <a:latin typeface="+mn-lt"/>
          <a:ea typeface="+mn-ea"/>
          <a:cs typeface="+mn-cs"/>
        </a:defRPr>
      </a:lvl9pPr>
    </p:bodyStyle>
    <p:otherStyle>
      <a:defPPr>
        <a:defRPr lang="ru-RU"/>
      </a:defPPr>
      <a:lvl1pPr marL="0" algn="l" defTabSz="2438401" rtl="0" eaLnBrk="1" latinLnBrk="0" hangingPunct="1">
        <a:defRPr sz="4800" kern="1200">
          <a:solidFill>
            <a:schemeClr val="tx1"/>
          </a:solidFill>
          <a:latin typeface="+mn-lt"/>
          <a:ea typeface="+mn-ea"/>
          <a:cs typeface="+mn-cs"/>
        </a:defRPr>
      </a:lvl1pPr>
      <a:lvl2pPr marL="1219200" algn="l" defTabSz="2438401" rtl="0" eaLnBrk="1" latinLnBrk="0" hangingPunct="1">
        <a:defRPr sz="4800" kern="1200">
          <a:solidFill>
            <a:schemeClr val="tx1"/>
          </a:solidFill>
          <a:latin typeface="+mn-lt"/>
          <a:ea typeface="+mn-ea"/>
          <a:cs typeface="+mn-cs"/>
        </a:defRPr>
      </a:lvl2pPr>
      <a:lvl3pPr marL="2438401" algn="l" defTabSz="2438401" rtl="0" eaLnBrk="1" latinLnBrk="0" hangingPunct="1">
        <a:defRPr sz="4800" kern="1200">
          <a:solidFill>
            <a:schemeClr val="tx1"/>
          </a:solidFill>
          <a:latin typeface="+mn-lt"/>
          <a:ea typeface="+mn-ea"/>
          <a:cs typeface="+mn-cs"/>
        </a:defRPr>
      </a:lvl3pPr>
      <a:lvl4pPr marL="3657600" algn="l" defTabSz="2438401" rtl="0" eaLnBrk="1" latinLnBrk="0" hangingPunct="1">
        <a:defRPr sz="4800" kern="1200">
          <a:solidFill>
            <a:schemeClr val="tx1"/>
          </a:solidFill>
          <a:latin typeface="+mn-lt"/>
          <a:ea typeface="+mn-ea"/>
          <a:cs typeface="+mn-cs"/>
        </a:defRPr>
      </a:lvl4pPr>
      <a:lvl5pPr marL="4876800" algn="l" defTabSz="2438401" rtl="0" eaLnBrk="1" latinLnBrk="0" hangingPunct="1">
        <a:defRPr sz="4800" kern="1200">
          <a:solidFill>
            <a:schemeClr val="tx1"/>
          </a:solidFill>
          <a:latin typeface="+mn-lt"/>
          <a:ea typeface="+mn-ea"/>
          <a:cs typeface="+mn-cs"/>
        </a:defRPr>
      </a:lvl5pPr>
      <a:lvl6pPr marL="6096000" algn="l" defTabSz="2438401" rtl="0" eaLnBrk="1" latinLnBrk="0" hangingPunct="1">
        <a:defRPr sz="4800" kern="1200">
          <a:solidFill>
            <a:schemeClr val="tx1"/>
          </a:solidFill>
          <a:latin typeface="+mn-lt"/>
          <a:ea typeface="+mn-ea"/>
          <a:cs typeface="+mn-cs"/>
        </a:defRPr>
      </a:lvl6pPr>
      <a:lvl7pPr marL="7315200" algn="l" defTabSz="2438401" rtl="0" eaLnBrk="1" latinLnBrk="0" hangingPunct="1">
        <a:defRPr sz="4800" kern="1200">
          <a:solidFill>
            <a:schemeClr val="tx1"/>
          </a:solidFill>
          <a:latin typeface="+mn-lt"/>
          <a:ea typeface="+mn-ea"/>
          <a:cs typeface="+mn-cs"/>
        </a:defRPr>
      </a:lvl7pPr>
      <a:lvl8pPr marL="8534399" algn="l" defTabSz="2438401" rtl="0" eaLnBrk="1" latinLnBrk="0" hangingPunct="1">
        <a:defRPr sz="4800" kern="1200">
          <a:solidFill>
            <a:schemeClr val="tx1"/>
          </a:solidFill>
          <a:latin typeface="+mn-lt"/>
          <a:ea typeface="+mn-ea"/>
          <a:cs typeface="+mn-cs"/>
        </a:defRPr>
      </a:lvl8pPr>
      <a:lvl9pPr marL="9753599" algn="l" defTabSz="2438401" rtl="0" eaLnBrk="1" latinLnBrk="0" hangingPunct="1">
        <a:defRPr sz="4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676401" y="3651250"/>
            <a:ext cx="21031200" cy="8702676"/>
          </a:xfrm>
          <a:prstGeom prst="rect">
            <a:avLst/>
          </a:prstGeom>
        </p:spPr>
        <p:txBody>
          <a:bodyPr vert="horz" lIns="182843" tIns="91422" rIns="182843" bIns="91422"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itle Placeholder 3"/>
          <p:cNvSpPr>
            <a:spLocks noGrp="1"/>
          </p:cNvSpPr>
          <p:nvPr>
            <p:ph type="title"/>
          </p:nvPr>
        </p:nvSpPr>
        <p:spPr>
          <a:xfrm>
            <a:off x="1676837" y="730251"/>
            <a:ext cx="21030327" cy="2651125"/>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3422269396"/>
      </p:ext>
    </p:extLst>
  </p:cSld>
  <p:clrMap bg1="lt1" tx1="dk1" bg2="lt2" tx2="dk2" accent1="accent1" accent2="accent2" accent3="accent3" accent4="accent4" accent5="accent5" accent6="accent6" hlink="hlink" folHlink="folHlink"/>
  <p:sldLayoutIdLst>
    <p:sldLayoutId id="2147483925" r:id="rId1"/>
    <p:sldLayoutId id="2147483926" r:id="rId2"/>
    <p:sldLayoutId id="2147483927" r:id="rId3"/>
    <p:sldLayoutId id="2147483928" r:id="rId4"/>
    <p:sldLayoutId id="2147483929" r:id="rId5"/>
    <p:sldLayoutId id="2147483930" r:id="rId6"/>
    <p:sldLayoutId id="2147483931" r:id="rId7"/>
    <p:sldLayoutId id="2147483932" r:id="rId8"/>
    <p:sldLayoutId id="2147483933" r:id="rId9"/>
    <p:sldLayoutId id="2147483934" r:id="rId10"/>
    <p:sldLayoutId id="2147483935" r:id="rId11"/>
    <p:sldLayoutId id="2147483936" r:id="rId12"/>
    <p:sldLayoutId id="2147483937" r:id="rId13"/>
    <p:sldLayoutId id="2147483938" r:id="rId14"/>
    <p:sldLayoutId id="2147483939" r:id="rId15"/>
    <p:sldLayoutId id="2147483940" r:id="rId16"/>
    <p:sldLayoutId id="2147483941" r:id="rId17"/>
    <p:sldLayoutId id="2147483942" r:id="rId18"/>
    <p:sldLayoutId id="2147483943" r:id="rId19"/>
    <p:sldLayoutId id="2147483944" r:id="rId20"/>
    <p:sldLayoutId id="2147483945" r:id="rId21"/>
    <p:sldLayoutId id="2147483946" r:id="rId22"/>
    <p:sldLayoutId id="2147483947" r:id="rId23"/>
    <p:sldLayoutId id="2147483948" r:id="rId24"/>
    <p:sldLayoutId id="2147483949" r:id="rId25"/>
    <p:sldLayoutId id="2147483950" r:id="rId26"/>
    <p:sldLayoutId id="2147483951" r:id="rId27"/>
    <p:sldLayoutId id="2147483952" r:id="rId28"/>
    <p:sldLayoutId id="2147483953" r:id="rId29"/>
    <p:sldLayoutId id="2147483954" r:id="rId30"/>
    <p:sldLayoutId id="2147483955" r:id="rId31"/>
    <p:sldLayoutId id="2147483956" r:id="rId32"/>
    <p:sldLayoutId id="2147483957" r:id="rId33"/>
    <p:sldLayoutId id="2147483958" r:id="rId34"/>
    <p:sldLayoutId id="2147483959" r:id="rId35"/>
    <p:sldLayoutId id="2147483960" r:id="rId36"/>
    <p:sldLayoutId id="2147483961" r:id="rId37"/>
    <p:sldLayoutId id="2147483962" r:id="rId38"/>
    <p:sldLayoutId id="2147483963" r:id="rId39"/>
    <p:sldLayoutId id="2147483964" r:id="rId40"/>
    <p:sldLayoutId id="2147483965" r:id="rId41"/>
    <p:sldLayoutId id="2147483966" r:id="rId42"/>
    <p:sldLayoutId id="2147483967" r:id="rId43"/>
    <p:sldLayoutId id="2147483968" r:id="rId44"/>
    <p:sldLayoutId id="2147483969" r:id="rId45"/>
    <p:sldLayoutId id="2147483970" r:id="rId46"/>
    <p:sldLayoutId id="2147483971" r:id="rId47"/>
    <p:sldLayoutId id="2147483972" r:id="rId48"/>
    <p:sldLayoutId id="2147483973" r:id="rId49"/>
  </p:sldLayoutIdLst>
  <p:hf hdr="0" ftr="0" dt="0"/>
  <p:txStyles>
    <p:titleStyle>
      <a:lvl1pPr algn="l" defTabSz="1828434" rtl="0" eaLnBrk="1" latinLnBrk="0" hangingPunct="1">
        <a:lnSpc>
          <a:spcPct val="90000"/>
        </a:lnSpc>
        <a:spcBef>
          <a:spcPct val="0"/>
        </a:spcBef>
        <a:buNone/>
        <a:defRPr lang="en-US" sz="6000" kern="1200">
          <a:solidFill>
            <a:schemeClr val="tx1"/>
          </a:solidFill>
          <a:latin typeface="Montserrat Hairline" charset="0"/>
          <a:ea typeface="Montserrat Hairline" charset="0"/>
          <a:cs typeface="Montserrat Hairline" charset="0"/>
        </a:defRPr>
      </a:lvl1pPr>
    </p:titleStyle>
    <p:bodyStyle>
      <a:lvl1pPr marL="0" indent="0" algn="l" defTabSz="1828434" rtl="0" eaLnBrk="1" latinLnBrk="0" hangingPunct="1">
        <a:lnSpc>
          <a:spcPct val="90000"/>
        </a:lnSpc>
        <a:spcBef>
          <a:spcPts val="2000"/>
        </a:spcBef>
        <a:buFont typeface="Arial" charset="0"/>
        <a:buNone/>
        <a:defRPr lang="en-US" sz="4800" kern="1200" dirty="0" smtClean="0">
          <a:solidFill>
            <a:schemeClr val="tx1"/>
          </a:solidFill>
          <a:effectLst/>
          <a:latin typeface="Montserrat Hairline" charset="0"/>
          <a:ea typeface="Montserrat Hairline" charset="0"/>
          <a:cs typeface="Montserrat Hairline" charset="0"/>
        </a:defRPr>
      </a:lvl1pPr>
      <a:lvl2pPr marL="914217" indent="0" algn="l" defTabSz="1828434" rtl="0" eaLnBrk="1" latinLnBrk="0" hangingPunct="1">
        <a:lnSpc>
          <a:spcPct val="90000"/>
        </a:lnSpc>
        <a:spcBef>
          <a:spcPts val="1000"/>
        </a:spcBef>
        <a:buFont typeface="Arial" charset="0"/>
        <a:buNone/>
        <a:defRPr lang="en-US" sz="4000" kern="1200" dirty="0" smtClean="0">
          <a:solidFill>
            <a:schemeClr val="tx1"/>
          </a:solidFill>
          <a:effectLst/>
          <a:latin typeface="Montserrat Hairline" charset="0"/>
          <a:ea typeface="Montserrat Hairline" charset="0"/>
          <a:cs typeface="Montserrat Hairline" charset="0"/>
        </a:defRPr>
      </a:lvl2pPr>
      <a:lvl3pPr marL="1828434" indent="0" algn="l" defTabSz="1828434" rtl="0" eaLnBrk="1" latinLnBrk="0" hangingPunct="1">
        <a:lnSpc>
          <a:spcPct val="90000"/>
        </a:lnSpc>
        <a:spcBef>
          <a:spcPts val="1000"/>
        </a:spcBef>
        <a:buFont typeface="Arial" charset="0"/>
        <a:buNone/>
        <a:defRPr lang="en-US" sz="3600" kern="1200" dirty="0" smtClean="0">
          <a:solidFill>
            <a:schemeClr val="tx1"/>
          </a:solidFill>
          <a:effectLst/>
          <a:latin typeface="Montserrat Hairline" charset="0"/>
          <a:ea typeface="Montserrat Hairline" charset="0"/>
          <a:cs typeface="Montserrat Hairline" charset="0"/>
        </a:defRPr>
      </a:lvl3pPr>
      <a:lvl4pPr marL="2742651" indent="0" algn="l" defTabSz="1828434" rtl="0" eaLnBrk="1" latinLnBrk="0" hangingPunct="1">
        <a:lnSpc>
          <a:spcPct val="90000"/>
        </a:lnSpc>
        <a:spcBef>
          <a:spcPts val="1000"/>
        </a:spcBef>
        <a:buFont typeface="Arial" charset="0"/>
        <a:buNone/>
        <a:defRPr lang="en-US" sz="3200" kern="1200" dirty="0" smtClean="0">
          <a:solidFill>
            <a:schemeClr val="tx1"/>
          </a:solidFill>
          <a:effectLst/>
          <a:latin typeface="Montserrat Hairline" charset="0"/>
          <a:ea typeface="Montserrat Hairline" charset="0"/>
          <a:cs typeface="Montserrat Hairline" charset="0"/>
        </a:defRPr>
      </a:lvl4pPr>
      <a:lvl5pPr marL="3656868" indent="0" algn="l" defTabSz="1828434" rtl="0" eaLnBrk="1" latinLnBrk="0" hangingPunct="1">
        <a:lnSpc>
          <a:spcPct val="90000"/>
        </a:lnSpc>
        <a:spcBef>
          <a:spcPts val="1000"/>
        </a:spcBef>
        <a:buFont typeface="Arial" charset="0"/>
        <a:buNone/>
        <a:defRPr lang="en-US" sz="3200" kern="1200" dirty="0">
          <a:solidFill>
            <a:schemeClr val="tx1"/>
          </a:solidFill>
          <a:effectLst/>
          <a:latin typeface="Montserrat Hairline" charset="0"/>
          <a:ea typeface="Montserrat Hairline" charset="0"/>
          <a:cs typeface="Montserrat Hairline" charset="0"/>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52.xml"/><Relationship Id="rId1" Type="http://schemas.openxmlformats.org/officeDocument/2006/relationships/tags" Target="../tags/tag58.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03.xml"/><Relationship Id="rId1" Type="http://schemas.openxmlformats.org/officeDocument/2006/relationships/tags" Target="../tags/tag67.xml"/></Relationships>
</file>

<file path=ppt/slides/_rels/slide100.xml.rels><?xml version="1.0" encoding="UTF-8" standalone="yes"?>
<Relationships xmlns="http://schemas.openxmlformats.org/package/2006/relationships"><Relationship Id="rId2" Type="http://schemas.openxmlformats.org/officeDocument/2006/relationships/slideLayout" Target="../slideLayouts/slideLayout42.xml"/><Relationship Id="rId1" Type="http://schemas.openxmlformats.org/officeDocument/2006/relationships/tags" Target="../tags/tag144.xml"/></Relationships>
</file>

<file path=ppt/slides/_rels/slide10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slideLayout" Target="../slideLayouts/slideLayout3.xml"/><Relationship Id="rId1" Type="http://schemas.openxmlformats.org/officeDocument/2006/relationships/tags" Target="../tags/tag145.xml"/></Relationships>
</file>

<file path=ppt/slides/_rels/slide10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46.xml"/></Relationships>
</file>

<file path=ppt/slides/_rels/slide10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47.xml"/></Relationships>
</file>

<file path=ppt/slides/_rels/slide10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48.xml"/></Relationships>
</file>

<file path=ppt/slides/_rels/slide10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49.xml"/></Relationships>
</file>

<file path=ppt/slides/_rels/slide10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50.xml"/></Relationships>
</file>

<file path=ppt/slides/_rels/slide10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51.xml"/></Relationships>
</file>

<file path=ppt/slides/_rels/slide108.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152.xml"/></Relationships>
</file>

<file path=ppt/slides/_rels/slide10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53.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04.xml"/><Relationship Id="rId1" Type="http://schemas.openxmlformats.org/officeDocument/2006/relationships/tags" Target="../tags/tag68.xml"/></Relationships>
</file>

<file path=ppt/slides/_rels/slide110.xml.rels><?xml version="1.0" encoding="UTF-8" standalone="yes"?>
<Relationships xmlns="http://schemas.openxmlformats.org/package/2006/relationships"><Relationship Id="rId2" Type="http://schemas.openxmlformats.org/officeDocument/2006/relationships/slideLayout" Target="../slideLayouts/slideLayout41.xml"/><Relationship Id="rId1" Type="http://schemas.openxmlformats.org/officeDocument/2006/relationships/tags" Target="../tags/tag154.xml"/></Relationships>
</file>

<file path=ppt/slides/_rels/slide111.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tags" Target="../tags/tag155.xml"/></Relationships>
</file>

<file path=ppt/slides/_rels/slide112.xml.rels><?xml version="1.0" encoding="UTF-8" standalone="yes"?>
<Relationships xmlns="http://schemas.openxmlformats.org/package/2006/relationships"><Relationship Id="rId2" Type="http://schemas.openxmlformats.org/officeDocument/2006/relationships/slideLayout" Target="../slideLayouts/slideLayout43.xml"/><Relationship Id="rId1" Type="http://schemas.openxmlformats.org/officeDocument/2006/relationships/tags" Target="../tags/tag156.xml"/></Relationships>
</file>

<file path=ppt/slides/_rels/slide11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57.xml"/></Relationships>
</file>

<file path=ppt/slides/_rels/slide114.xml.rels><?xml version="1.0" encoding="UTF-8" standalone="yes"?>
<Relationships xmlns="http://schemas.openxmlformats.org/package/2006/relationships"><Relationship Id="rId2" Type="http://schemas.openxmlformats.org/officeDocument/2006/relationships/slideLayout" Target="../slideLayouts/slideLayout44.xml"/><Relationship Id="rId1" Type="http://schemas.openxmlformats.org/officeDocument/2006/relationships/tags" Target="../tags/tag158.xml"/></Relationships>
</file>

<file path=ppt/slides/_rels/slide115.xml.rels><?xml version="1.0" encoding="UTF-8" standalone="yes"?>
<Relationships xmlns="http://schemas.openxmlformats.org/package/2006/relationships"><Relationship Id="rId2" Type="http://schemas.openxmlformats.org/officeDocument/2006/relationships/slideLayout" Target="../slideLayouts/slideLayout45.xml"/><Relationship Id="rId1" Type="http://schemas.openxmlformats.org/officeDocument/2006/relationships/tags" Target="../tags/tag159.xml"/></Relationships>
</file>

<file path=ppt/slides/_rels/slide116.xml.rels><?xml version="1.0" encoding="UTF-8" standalone="yes"?>
<Relationships xmlns="http://schemas.openxmlformats.org/package/2006/relationships"><Relationship Id="rId2" Type="http://schemas.openxmlformats.org/officeDocument/2006/relationships/slideLayout" Target="../slideLayouts/slideLayout46.xml"/><Relationship Id="rId1" Type="http://schemas.openxmlformats.org/officeDocument/2006/relationships/tags" Target="../tags/tag160.xml"/></Relationships>
</file>

<file path=ppt/slides/_rels/slide117.xml.rels><?xml version="1.0" encoding="UTF-8" standalone="yes"?>
<Relationships xmlns="http://schemas.openxmlformats.org/package/2006/relationships"><Relationship Id="rId2" Type="http://schemas.openxmlformats.org/officeDocument/2006/relationships/slideLayout" Target="../slideLayouts/slideLayout47.xml"/><Relationship Id="rId1" Type="http://schemas.openxmlformats.org/officeDocument/2006/relationships/tags" Target="../tags/tag161.xml"/></Relationships>
</file>

<file path=ppt/slides/_rels/slide118.xml.rels><?xml version="1.0" encoding="UTF-8" standalone="yes"?>
<Relationships xmlns="http://schemas.openxmlformats.org/package/2006/relationships"><Relationship Id="rId2" Type="http://schemas.openxmlformats.org/officeDocument/2006/relationships/slideLayout" Target="../slideLayouts/slideLayout48.xml"/><Relationship Id="rId1" Type="http://schemas.openxmlformats.org/officeDocument/2006/relationships/tags" Target="../tags/tag162.xml"/></Relationships>
</file>

<file path=ppt/slides/_rels/slide119.xml.rels><?xml version="1.0" encoding="UTF-8" standalone="yes"?>
<Relationships xmlns="http://schemas.openxmlformats.org/package/2006/relationships"><Relationship Id="rId2" Type="http://schemas.openxmlformats.org/officeDocument/2006/relationships/slideLayout" Target="../slideLayouts/slideLayout49.xml"/><Relationship Id="rId1" Type="http://schemas.openxmlformats.org/officeDocument/2006/relationships/tags" Target="../tags/tag163.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95.xml"/><Relationship Id="rId1" Type="http://schemas.openxmlformats.org/officeDocument/2006/relationships/tags" Target="../tags/tag69.xml"/></Relationships>
</file>

<file path=ppt/slides/_rels/slide120.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164.xml"/></Relationships>
</file>

<file path=ppt/slides/_rels/slide121.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165.xml"/></Relationships>
</file>

<file path=ppt/slides/_rels/slide122.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166.xml"/></Relationships>
</file>

<file path=ppt/slides/_rels/slide123.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tags" Target="../tags/tag167.xml"/></Relationships>
</file>

<file path=ppt/slides/_rels/slide12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68.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6.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7.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8.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9.xml"/></Relationships>
</file>

<file path=ppt/slides/_rels/slide129.xml.rels><?xml version="1.0" encoding="UTF-8" standalone="yes"?>
<Relationships xmlns="http://schemas.openxmlformats.org/package/2006/relationships"><Relationship Id="rId2" Type="http://schemas.openxmlformats.org/officeDocument/2006/relationships/slideLayout" Target="../slideLayouts/slideLayout50.xml"/><Relationship Id="rId1" Type="http://schemas.openxmlformats.org/officeDocument/2006/relationships/tags" Target="../tags/tag169.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92.xml"/><Relationship Id="rId1" Type="http://schemas.openxmlformats.org/officeDocument/2006/relationships/tags" Target="../tags/tag70.xml"/></Relationships>
</file>

<file path=ppt/slides/_rels/slide130.xml.rels><?xml version="1.0" encoding="UTF-8" standalone="yes"?>
<Relationships xmlns="http://schemas.openxmlformats.org/package/2006/relationships"><Relationship Id="rId2" Type="http://schemas.openxmlformats.org/officeDocument/2006/relationships/slideLayout" Target="../slideLayouts/slideLayout51.xml"/><Relationship Id="rId1" Type="http://schemas.openxmlformats.org/officeDocument/2006/relationships/tags" Target="../tags/tag170.xml"/></Relationships>
</file>

<file path=ppt/slides/_rels/slide131.xml.rels><?xml version="1.0" encoding="UTF-8" standalone="yes"?>
<Relationships xmlns="http://schemas.openxmlformats.org/package/2006/relationships"><Relationship Id="rId2" Type="http://schemas.openxmlformats.org/officeDocument/2006/relationships/slideLayout" Target="../slideLayouts/slideLayout53.xml"/><Relationship Id="rId1" Type="http://schemas.openxmlformats.org/officeDocument/2006/relationships/tags" Target="../tags/tag171.xml"/></Relationships>
</file>

<file path=ppt/slides/_rels/slide132.xml.rels><?xml version="1.0" encoding="UTF-8" standalone="yes"?>
<Relationships xmlns="http://schemas.openxmlformats.org/package/2006/relationships"><Relationship Id="rId2" Type="http://schemas.openxmlformats.org/officeDocument/2006/relationships/slideLayout" Target="../slideLayouts/slideLayout54.xml"/><Relationship Id="rId1" Type="http://schemas.openxmlformats.org/officeDocument/2006/relationships/tags" Target="../tags/tag172.xml"/></Relationships>
</file>

<file path=ppt/slides/_rels/slide133.xml.rels><?xml version="1.0" encoding="UTF-8" standalone="yes"?>
<Relationships xmlns="http://schemas.openxmlformats.org/package/2006/relationships"><Relationship Id="rId2" Type="http://schemas.openxmlformats.org/officeDocument/2006/relationships/slideLayout" Target="../slideLayouts/slideLayout55.xml"/><Relationship Id="rId1" Type="http://schemas.openxmlformats.org/officeDocument/2006/relationships/tags" Target="../tags/tag173.xml"/></Relationships>
</file>

<file path=ppt/slides/_rels/slide134.xml.rels><?xml version="1.0" encoding="UTF-8" standalone="yes"?>
<Relationships xmlns="http://schemas.openxmlformats.org/package/2006/relationships"><Relationship Id="rId2" Type="http://schemas.openxmlformats.org/officeDocument/2006/relationships/slideLayout" Target="../slideLayouts/slideLayout56.xml"/><Relationship Id="rId1" Type="http://schemas.openxmlformats.org/officeDocument/2006/relationships/tags" Target="../tags/tag174.xml"/></Relationships>
</file>

<file path=ppt/slides/_rels/slide135.xml.rels><?xml version="1.0" encoding="UTF-8" standalone="yes"?>
<Relationships xmlns="http://schemas.openxmlformats.org/package/2006/relationships"><Relationship Id="rId2" Type="http://schemas.openxmlformats.org/officeDocument/2006/relationships/slideLayout" Target="../slideLayouts/slideLayout57.xml"/><Relationship Id="rId1" Type="http://schemas.openxmlformats.org/officeDocument/2006/relationships/tags" Target="../tags/tag175.xml"/></Relationships>
</file>

<file path=ppt/slides/_rels/slide136.xml.rels><?xml version="1.0" encoding="UTF-8" standalone="yes"?>
<Relationships xmlns="http://schemas.openxmlformats.org/package/2006/relationships"><Relationship Id="rId2" Type="http://schemas.openxmlformats.org/officeDocument/2006/relationships/slideLayout" Target="../slideLayouts/slideLayout55.xml"/><Relationship Id="rId1" Type="http://schemas.openxmlformats.org/officeDocument/2006/relationships/tags" Target="../tags/tag176.xml"/></Relationships>
</file>

<file path=ppt/slides/_rels/slide137.xml.rels><?xml version="1.0" encoding="UTF-8" standalone="yes"?>
<Relationships xmlns="http://schemas.openxmlformats.org/package/2006/relationships"><Relationship Id="rId2" Type="http://schemas.openxmlformats.org/officeDocument/2006/relationships/slideLayout" Target="../slideLayouts/slideLayout58.xml"/><Relationship Id="rId1" Type="http://schemas.openxmlformats.org/officeDocument/2006/relationships/tags" Target="../tags/tag177.xml"/></Relationships>
</file>

<file path=ppt/slides/_rels/slide138.xml.rels><?xml version="1.0" encoding="UTF-8" standalone="yes"?>
<Relationships xmlns="http://schemas.openxmlformats.org/package/2006/relationships"><Relationship Id="rId2" Type="http://schemas.openxmlformats.org/officeDocument/2006/relationships/slideLayout" Target="../slideLayouts/slideLayout55.xml"/><Relationship Id="rId1" Type="http://schemas.openxmlformats.org/officeDocument/2006/relationships/tags" Target="../tags/tag178.xml"/></Relationships>
</file>

<file path=ppt/slides/_rels/slide139.xml.rels><?xml version="1.0" encoding="UTF-8" standalone="yes"?>
<Relationships xmlns="http://schemas.openxmlformats.org/package/2006/relationships"><Relationship Id="rId2" Type="http://schemas.openxmlformats.org/officeDocument/2006/relationships/slideLayout" Target="../slideLayouts/slideLayout55.xml"/><Relationship Id="rId1" Type="http://schemas.openxmlformats.org/officeDocument/2006/relationships/tags" Target="../tags/tag179.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45.xml"/><Relationship Id="rId1" Type="http://schemas.openxmlformats.org/officeDocument/2006/relationships/tags" Target="../tags/tag71.xml"/></Relationships>
</file>

<file path=ppt/slides/_rels/slide140.xml.rels><?xml version="1.0" encoding="UTF-8" standalone="yes"?>
<Relationships xmlns="http://schemas.openxmlformats.org/package/2006/relationships"><Relationship Id="rId2" Type="http://schemas.openxmlformats.org/officeDocument/2006/relationships/slideLayout" Target="../slideLayouts/slideLayout59.xml"/><Relationship Id="rId1" Type="http://schemas.openxmlformats.org/officeDocument/2006/relationships/tags" Target="../tags/tag180.xml"/></Relationships>
</file>

<file path=ppt/slides/_rels/slide141.xml.rels><?xml version="1.0" encoding="UTF-8" standalone="yes"?>
<Relationships xmlns="http://schemas.openxmlformats.org/package/2006/relationships"><Relationship Id="rId2" Type="http://schemas.openxmlformats.org/officeDocument/2006/relationships/slideLayout" Target="../slideLayouts/slideLayout60.xml"/><Relationship Id="rId1" Type="http://schemas.openxmlformats.org/officeDocument/2006/relationships/tags" Target="../tags/tag181.xml"/></Relationships>
</file>

<file path=ppt/slides/_rels/slide142.xml.rels><?xml version="1.0" encoding="UTF-8" standalone="yes"?>
<Relationships xmlns="http://schemas.openxmlformats.org/package/2006/relationships"><Relationship Id="rId2" Type="http://schemas.openxmlformats.org/officeDocument/2006/relationships/slideLayout" Target="../slideLayouts/slideLayout52.xml"/><Relationship Id="rId1" Type="http://schemas.openxmlformats.org/officeDocument/2006/relationships/tags" Target="../tags/tag182.xml"/></Relationships>
</file>

<file path=ppt/slides/_rels/slide143.xml.rels><?xml version="1.0" encoding="UTF-8" standalone="yes"?>
<Relationships xmlns="http://schemas.openxmlformats.org/package/2006/relationships"><Relationship Id="rId2" Type="http://schemas.openxmlformats.org/officeDocument/2006/relationships/slideLayout" Target="../slideLayouts/slideLayout61.xml"/><Relationship Id="rId1" Type="http://schemas.openxmlformats.org/officeDocument/2006/relationships/tags" Target="../tags/tag183.xml"/></Relationships>
</file>

<file path=ppt/slides/_rels/slide144.xml.rels><?xml version="1.0" encoding="UTF-8" standalone="yes"?>
<Relationships xmlns="http://schemas.openxmlformats.org/package/2006/relationships"><Relationship Id="rId2" Type="http://schemas.openxmlformats.org/officeDocument/2006/relationships/slideLayout" Target="../slideLayouts/slideLayout62.xml"/><Relationship Id="rId1" Type="http://schemas.openxmlformats.org/officeDocument/2006/relationships/tags" Target="../tags/tag184.xml"/></Relationships>
</file>

<file path=ppt/slides/_rels/slide145.xml.rels><?xml version="1.0" encoding="UTF-8" standalone="yes"?>
<Relationships xmlns="http://schemas.openxmlformats.org/package/2006/relationships"><Relationship Id="rId2" Type="http://schemas.openxmlformats.org/officeDocument/2006/relationships/slideLayout" Target="../slideLayouts/slideLayout63.xml"/><Relationship Id="rId1" Type="http://schemas.openxmlformats.org/officeDocument/2006/relationships/tags" Target="../tags/tag185.xml"/></Relationships>
</file>

<file path=ppt/slides/_rels/slide146.xml.rels><?xml version="1.0" encoding="UTF-8" standalone="yes"?>
<Relationships xmlns="http://schemas.openxmlformats.org/package/2006/relationships"><Relationship Id="rId2" Type="http://schemas.openxmlformats.org/officeDocument/2006/relationships/slideLayout" Target="../slideLayouts/slideLayout64.xml"/><Relationship Id="rId1" Type="http://schemas.openxmlformats.org/officeDocument/2006/relationships/tags" Target="../tags/tag186.xml"/></Relationships>
</file>

<file path=ppt/slides/_rels/slide147.xml.rels><?xml version="1.0" encoding="UTF-8" standalone="yes"?>
<Relationships xmlns="http://schemas.openxmlformats.org/package/2006/relationships"><Relationship Id="rId2" Type="http://schemas.openxmlformats.org/officeDocument/2006/relationships/slideLayout" Target="../slideLayouts/slideLayout65.xml"/><Relationship Id="rId1" Type="http://schemas.openxmlformats.org/officeDocument/2006/relationships/tags" Target="../tags/tag187.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1.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39.xml"/><Relationship Id="rId1" Type="http://schemas.openxmlformats.org/officeDocument/2006/relationships/tags" Target="../tags/tag72.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3.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4.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1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13.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09.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4.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36.xml"/><Relationship Id="rId1" Type="http://schemas.openxmlformats.org/officeDocument/2006/relationships/tags" Target="../tags/tag73.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6.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209.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209.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9.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09.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09.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209.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11.xml"/></Relationships>
</file>

<file path=ppt/slides/_rels/slide16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1.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5.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43.xml"/></Relationships>
</file>

<file path=ppt/slides/_rels/slide17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1.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209.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209.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217.xml"/></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1.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229.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211.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221.xml"/></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3.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218.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222.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22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223.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227.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230.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225.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224.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245.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24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4.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245.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245.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245.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245.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245.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245.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245.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246.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247.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248.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51.xml"/><Relationship Id="rId1" Type="http://schemas.openxmlformats.org/officeDocument/2006/relationships/tags" Target="../tags/tag5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6.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249.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250.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251.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252.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253.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254.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255.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256.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256.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25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3.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6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5.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04.xml"/><Relationship Id="rId1" Type="http://schemas.openxmlformats.org/officeDocument/2006/relationships/tags" Target="../tags/tag60.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74.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ags" Target="../tags/tag75.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tags" Target="../tags/tag76.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tags" Target="../tags/tag77.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tags" Target="../tags/tag78.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79.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tags" Target="../tags/tag80.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19.xml"/><Relationship Id="rId1" Type="http://schemas.openxmlformats.org/officeDocument/2006/relationships/tags" Target="../tags/tag81.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0.xml"/><Relationship Id="rId1" Type="http://schemas.openxmlformats.org/officeDocument/2006/relationships/tags" Target="../tags/tag82.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21.xml"/><Relationship Id="rId1" Type="http://schemas.openxmlformats.org/officeDocument/2006/relationships/tags" Target="../tags/tag83.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82.xml"/><Relationship Id="rId1" Type="http://schemas.openxmlformats.org/officeDocument/2006/relationships/tags" Target="../tags/tag61.xml"/></Relationships>
</file>

<file path=ppt/slides/_rels/slide40.xml.rels><?xml version="1.0" encoding="UTF-8" standalone="yes"?>
<Relationships xmlns="http://schemas.openxmlformats.org/package/2006/relationships"><Relationship Id="rId3" Type="http://schemas.openxmlformats.org/officeDocument/2006/relationships/hyperlink" Target="https://www.facebook.com/" TargetMode="External"/><Relationship Id="rId2" Type="http://schemas.openxmlformats.org/officeDocument/2006/relationships/slideLayout" Target="../slideLayouts/slideLayout22.xml"/><Relationship Id="rId1" Type="http://schemas.openxmlformats.org/officeDocument/2006/relationships/tags" Target="../tags/tag84.xml"/><Relationship Id="rId6" Type="http://schemas.openxmlformats.org/officeDocument/2006/relationships/hyperlink" Target="https://mail.google.com/" TargetMode="External"/><Relationship Id="rId5" Type="http://schemas.openxmlformats.org/officeDocument/2006/relationships/hyperlink" Target="https://twitter.com/" TargetMode="External"/><Relationship Id="rId4" Type="http://schemas.openxmlformats.org/officeDocument/2006/relationships/hyperlink" Target="https://www.linkedin.com/" TargetMode="External"/></Relationships>
</file>

<file path=ppt/slides/_rels/slide4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slideLayout" Target="../slideLayouts/slideLayout23.xml"/><Relationship Id="rId1" Type="http://schemas.openxmlformats.org/officeDocument/2006/relationships/tags" Target="../tags/tag85.xml"/><Relationship Id="rId6" Type="http://schemas.openxmlformats.org/officeDocument/2006/relationships/image" Target="../media/image26.emf"/><Relationship Id="rId5" Type="http://schemas.openxmlformats.org/officeDocument/2006/relationships/image" Target="../media/image25.emf"/><Relationship Id="rId4" Type="http://schemas.openxmlformats.org/officeDocument/2006/relationships/image" Target="../media/image24.emf"/></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tags" Target="../tags/tag86.xml"/></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tags" Target="../tags/tag87.xml"/></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26.xml"/><Relationship Id="rId1" Type="http://schemas.openxmlformats.org/officeDocument/2006/relationships/tags" Target="../tags/tag88.xml"/></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tags" Target="../tags/tag89.xml"/></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28.xml"/><Relationship Id="rId1" Type="http://schemas.openxmlformats.org/officeDocument/2006/relationships/tags" Target="../tags/tag90.xml"/></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29.xml"/><Relationship Id="rId1" Type="http://schemas.openxmlformats.org/officeDocument/2006/relationships/tags" Target="../tags/tag91.xml"/></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30.xml"/><Relationship Id="rId1" Type="http://schemas.openxmlformats.org/officeDocument/2006/relationships/tags" Target="../tags/tag92.xml"/></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31.xml"/><Relationship Id="rId1" Type="http://schemas.openxmlformats.org/officeDocument/2006/relationships/tags" Target="../tags/tag93.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19.xml"/><Relationship Id="rId1" Type="http://schemas.openxmlformats.org/officeDocument/2006/relationships/tags" Target="../tags/tag62.xml"/></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32.xml"/><Relationship Id="rId1" Type="http://schemas.openxmlformats.org/officeDocument/2006/relationships/tags" Target="../tags/tag94.xml"/></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33.xml"/><Relationship Id="rId1" Type="http://schemas.openxmlformats.org/officeDocument/2006/relationships/tags" Target="../tags/tag95.xml"/></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tags" Target="../tags/tag96.xml"/></Relationships>
</file>

<file path=ppt/slides/_rels/slide53.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tags" Target="../tags/tag97.xml"/></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tags" Target="../tags/tag98.xml"/></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99.xml"/></Relationships>
</file>

<file path=ppt/slides/_rels/slide56.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100.xml"/></Relationships>
</file>

<file path=ppt/slides/_rels/slide57.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tags" Target="../tags/tag101.xml"/></Relationships>
</file>

<file path=ppt/slides/_rels/slide58.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tags" Target="../tags/tag102.xml"/></Relationships>
</file>

<file path=ppt/slides/_rels/slide59.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tags" Target="../tags/tag103.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20.xml"/><Relationship Id="rId1" Type="http://schemas.openxmlformats.org/officeDocument/2006/relationships/tags" Target="../tags/tag63.xml"/></Relationships>
</file>

<file path=ppt/slides/_rels/slide60.xml.rels><?xml version="1.0" encoding="UTF-8" standalone="yes"?>
<Relationships xmlns="http://schemas.openxmlformats.org/package/2006/relationships"><Relationship Id="rId2" Type="http://schemas.openxmlformats.org/officeDocument/2006/relationships/slideLayout" Target="../slideLayouts/slideLayout36.xml"/><Relationship Id="rId1" Type="http://schemas.openxmlformats.org/officeDocument/2006/relationships/tags" Target="../tags/tag104.xml"/></Relationships>
</file>

<file path=ppt/slides/_rels/slide61.xml.rels><?xml version="1.0" encoding="UTF-8" standalone="yes"?>
<Relationships xmlns="http://schemas.openxmlformats.org/package/2006/relationships"><Relationship Id="rId2" Type="http://schemas.openxmlformats.org/officeDocument/2006/relationships/slideLayout" Target="../slideLayouts/slideLayout36.xml"/><Relationship Id="rId1" Type="http://schemas.openxmlformats.org/officeDocument/2006/relationships/tags" Target="../tags/tag105.xml"/></Relationships>
</file>

<file path=ppt/slides/_rels/slide62.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tags" Target="../tags/tag106.xml"/></Relationships>
</file>

<file path=ppt/slides/_rels/slide63.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tags" Target="../tags/tag107.xml"/></Relationships>
</file>

<file path=ppt/slides/_rels/slide64.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108.xml"/></Relationships>
</file>

<file path=ppt/slides/_rels/slide65.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109.xml"/></Relationships>
</file>

<file path=ppt/slides/_rels/slide66.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110.xml"/></Relationships>
</file>

<file path=ppt/slides/_rels/slide67.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111.xml"/></Relationships>
</file>

<file path=ppt/slides/_rels/slide68.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112.xml"/></Relationships>
</file>

<file path=ppt/slides/_rels/slide69.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113.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00.xml"/><Relationship Id="rId1" Type="http://schemas.openxmlformats.org/officeDocument/2006/relationships/tags" Target="../tags/tag64.xml"/></Relationships>
</file>

<file path=ppt/slides/_rels/slide70.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114.xml"/></Relationships>
</file>

<file path=ppt/slides/_rels/slide71.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115.xml"/></Relationships>
</file>

<file path=ppt/slides/_rels/slide72.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116.xml"/></Relationships>
</file>

<file path=ppt/slides/_rels/slide73.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5.xml"/><Relationship Id="rId1" Type="http://schemas.openxmlformats.org/officeDocument/2006/relationships/tags" Target="../tags/tag117.xml"/></Relationships>
</file>

<file path=ppt/slides/_rels/slide74.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118.xml"/></Relationships>
</file>

<file path=ppt/slides/_rels/slide75.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119.xml"/></Relationships>
</file>

<file path=ppt/slides/_rels/slide76.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120.xml"/></Relationships>
</file>

<file path=ppt/slides/_rels/slide77.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121.xml"/></Relationships>
</file>

<file path=ppt/slides/_rels/slide78.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122.xml"/></Relationships>
</file>

<file path=ppt/slides/_rels/slide79.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123.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01.xml"/><Relationship Id="rId1" Type="http://schemas.openxmlformats.org/officeDocument/2006/relationships/tags" Target="../tags/tag65.xml"/></Relationships>
</file>

<file path=ppt/slides/_rels/slide80.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124.xml"/></Relationships>
</file>

<file path=ppt/slides/_rels/slide81.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125.xml"/></Relationships>
</file>

<file path=ppt/slides/_rels/slide82.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tags" Target="../tags/tag126.xml"/></Relationships>
</file>

<file path=ppt/slides/_rels/slide83.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tags" Target="../tags/tag127.xml"/></Relationships>
</file>

<file path=ppt/slides/_rels/slide84.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tags" Target="../tags/tag128.xml"/></Relationships>
</file>

<file path=ppt/slides/_rels/slide85.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tags" Target="../tags/tag129.xml"/></Relationships>
</file>

<file path=ppt/slides/_rels/slide86.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130.xml"/></Relationships>
</file>

<file path=ppt/slides/_rels/slide87.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tags" Target="../tags/tag131.xml"/></Relationships>
</file>

<file path=ppt/slides/_rels/slide88.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tags" Target="../tags/tag132.xml"/></Relationships>
</file>

<file path=ppt/slides/_rels/slide89.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tags" Target="../tags/tag133.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02.xml"/><Relationship Id="rId1" Type="http://schemas.openxmlformats.org/officeDocument/2006/relationships/tags" Target="../tags/tag66.xml"/></Relationships>
</file>

<file path=ppt/slides/_rels/slide90.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tags" Target="../tags/tag134.xml"/></Relationships>
</file>

<file path=ppt/slides/_rels/slide91.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tags" Target="../tags/tag135.xml"/></Relationships>
</file>

<file path=ppt/slides/_rels/slide92.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tags" Target="../tags/tag136.xml"/></Relationships>
</file>

<file path=ppt/slides/_rels/slide93.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tags" Target="../tags/tag137.xml"/></Relationships>
</file>

<file path=ppt/slides/_rels/slide94.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tags" Target="../tags/tag138.xml"/></Relationships>
</file>

<file path=ppt/slides/_rels/slide95.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tags" Target="../tags/tag139.xml"/></Relationships>
</file>

<file path=ppt/slides/_rels/slide96.xml.rels><?xml version="1.0" encoding="UTF-8" standalone="yes"?>
<Relationships xmlns="http://schemas.openxmlformats.org/package/2006/relationships"><Relationship Id="rId2" Type="http://schemas.openxmlformats.org/officeDocument/2006/relationships/slideLayout" Target="../slideLayouts/slideLayout39.xml"/><Relationship Id="rId1" Type="http://schemas.openxmlformats.org/officeDocument/2006/relationships/tags" Target="../tags/tag140.xml"/></Relationships>
</file>

<file path=ppt/slides/_rels/slide97.xml.rels><?xml version="1.0" encoding="UTF-8" standalone="yes"?>
<Relationships xmlns="http://schemas.openxmlformats.org/package/2006/relationships"><Relationship Id="rId2" Type="http://schemas.openxmlformats.org/officeDocument/2006/relationships/slideLayout" Target="../slideLayouts/slideLayout38.xml"/><Relationship Id="rId1" Type="http://schemas.openxmlformats.org/officeDocument/2006/relationships/tags" Target="../tags/tag141.xml"/></Relationships>
</file>

<file path=ppt/slides/_rels/slide98.xml.rels><?xml version="1.0" encoding="UTF-8" standalone="yes"?>
<Relationships xmlns="http://schemas.openxmlformats.org/package/2006/relationships"><Relationship Id="rId2" Type="http://schemas.openxmlformats.org/officeDocument/2006/relationships/slideLayout" Target="../slideLayouts/slideLayout40.xml"/><Relationship Id="rId1" Type="http://schemas.openxmlformats.org/officeDocument/2006/relationships/tags" Target="../tags/tag142.xml"/></Relationships>
</file>

<file path=ppt/slides/_rels/slide99.xml.rels><?xml version="1.0" encoding="UTF-8" standalone="yes"?>
<Relationships xmlns="http://schemas.openxmlformats.org/package/2006/relationships"><Relationship Id="rId2" Type="http://schemas.openxmlformats.org/officeDocument/2006/relationships/slideLayout" Target="../slideLayouts/slideLayout41.xml"/><Relationship Id="rId1" Type="http://schemas.openxmlformats.org/officeDocument/2006/relationships/tags" Target="../tags/tag14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18088344" y="7912295"/>
            <a:ext cx="5428263" cy="1569638"/>
          </a:xfrm>
          <a:prstGeom prst="rect">
            <a:avLst/>
          </a:prstGeom>
          <a:noFill/>
        </p:spPr>
        <p:txBody>
          <a:bodyPr wrap="square" rtlCol="0">
            <a:spAutoFit/>
          </a:bodyPr>
          <a:lstStyle/>
          <a:p>
            <a:pPr algn="r" defTabSz="1828800">
              <a:defRPr/>
            </a:pPr>
            <a:r>
              <a:rPr lang="en-US" sz="4800" b="1">
                <a:solidFill>
                  <a:prstClr val="black">
                    <a:lumMod val="75000"/>
                    <a:lumOff val="25000"/>
                  </a:prstClr>
                </a:solidFill>
                <a:latin typeface="Aller" panose="02000503030000020004" pitchFamily="2" charset="0"/>
              </a:rPr>
              <a:t>Your Title Text Goes Here</a:t>
            </a:r>
            <a:endParaRPr lang="id-ID" sz="4800" b="1">
              <a:solidFill>
                <a:prstClr val="black">
                  <a:lumMod val="75000"/>
                  <a:lumOff val="25000"/>
                </a:prstClr>
              </a:solidFill>
              <a:latin typeface="Aller" panose="02000503030000020004" pitchFamily="2" charset="0"/>
            </a:endParaRPr>
          </a:p>
        </p:txBody>
      </p:sp>
      <p:sp>
        <p:nvSpPr>
          <p:cNvPr id="10" name="Rectangle 9"/>
          <p:cNvSpPr/>
          <p:nvPr/>
        </p:nvSpPr>
        <p:spPr>
          <a:xfrm>
            <a:off x="17678322" y="9610670"/>
            <a:ext cx="5896340" cy="1826627"/>
          </a:xfrm>
          <a:prstGeom prst="rect">
            <a:avLst/>
          </a:prstGeom>
        </p:spPr>
        <p:txBody>
          <a:bodyPr wrap="square">
            <a:spAutoFit/>
          </a:bodyPr>
          <a:lstStyle/>
          <a:p>
            <a:pPr algn="r" defTabSz="1828800">
              <a:lnSpc>
                <a:spcPct val="120000"/>
              </a:lnSpc>
              <a:defRPr/>
            </a:pPr>
            <a:r>
              <a:rPr lang="en-US" sz="2400">
                <a:solidFill>
                  <a:srgbClr val="272E3A"/>
                </a:solidFill>
                <a:latin typeface="Montserrat Light"/>
                <a:cs typeface="Calibri"/>
              </a:rPr>
              <a:t>Lorem Ipsum is simply dummy text of the printing and typesetting industry. Lorem Ipsum has been the industry's standard dummy</a:t>
            </a:r>
          </a:p>
        </p:txBody>
      </p:sp>
      <p:sp>
        <p:nvSpPr>
          <p:cNvPr id="12" name="TextBox 11">
            <a:extLst>
              <a:ext uri="{FF2B5EF4-FFF2-40B4-BE49-F238E27FC236}">
                <a16:creationId xmlns:a16="http://schemas.microsoft.com/office/drawing/2014/main" id="{A3728F3B-A168-402A-AD75-72082F4E3388}"/>
              </a:ext>
            </a:extLst>
          </p:cNvPr>
          <p:cNvSpPr txBox="1"/>
          <p:nvPr/>
        </p:nvSpPr>
        <p:spPr>
          <a:xfrm>
            <a:off x="1209142" y="2943740"/>
            <a:ext cx="8412149" cy="1303736"/>
          </a:xfrm>
          <a:prstGeom prst="rect">
            <a:avLst/>
          </a:prstGeom>
          <a:noFill/>
        </p:spPr>
        <p:txBody>
          <a:bodyPr wrap="square" rtlCol="0">
            <a:spAutoFit/>
          </a:bodyPr>
          <a:lstStyle/>
          <a:p>
            <a:pPr defTabSz="1828800">
              <a:lnSpc>
                <a:spcPct val="80000"/>
              </a:lnSpc>
              <a:defRPr/>
            </a:pPr>
            <a:r>
              <a:rPr lang="en-US" sz="9600" b="1">
                <a:solidFill>
                  <a:prstClr val="white"/>
                </a:solidFill>
                <a:latin typeface="Aller Bold" panose="02000803040000020004" pitchFamily="2" charset="0"/>
              </a:rPr>
              <a:t>Lorem Ipsum</a:t>
            </a:r>
            <a:endParaRPr lang="id-ID" sz="9600" b="1">
              <a:solidFill>
                <a:prstClr val="white"/>
              </a:solidFill>
              <a:latin typeface="Aller Bold" panose="02000803040000020004" pitchFamily="2" charset="0"/>
            </a:endParaRPr>
          </a:p>
        </p:txBody>
      </p:sp>
      <p:sp>
        <p:nvSpPr>
          <p:cNvPr id="13" name="Rectangle 12">
            <a:extLst>
              <a:ext uri="{FF2B5EF4-FFF2-40B4-BE49-F238E27FC236}">
                <a16:creationId xmlns:a16="http://schemas.microsoft.com/office/drawing/2014/main" id="{D032EE20-CFEF-440D-8B4D-EC28AF5A6948}"/>
              </a:ext>
            </a:extLst>
          </p:cNvPr>
          <p:cNvSpPr/>
          <p:nvPr/>
        </p:nvSpPr>
        <p:spPr>
          <a:xfrm>
            <a:off x="1209142" y="4690067"/>
            <a:ext cx="7376110" cy="4042587"/>
          </a:xfrm>
          <a:prstGeom prst="rect">
            <a:avLst/>
          </a:prstGeom>
        </p:spPr>
        <p:txBody>
          <a:bodyPr wrap="square">
            <a:spAutoFit/>
          </a:bodyPr>
          <a:lstStyle/>
          <a:p>
            <a:pPr defTabSz="1828800">
              <a:lnSpc>
                <a:spcPct val="120000"/>
              </a:lnSpc>
              <a:defRPr/>
            </a:pPr>
            <a:r>
              <a:rPr lang="en-US" sz="2400">
                <a:solidFill>
                  <a:prstClr val="white"/>
                </a:solidFill>
                <a:latin typeface="Montserrat Light"/>
                <a:cs typeface="Calibri"/>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400" err="1">
                <a:solidFill>
                  <a:prstClr val="white"/>
                </a:solidFill>
                <a:latin typeface="Montserrat Light"/>
                <a:cs typeface="Calibri"/>
              </a:rPr>
              <a:t>popularised</a:t>
            </a:r>
            <a:endParaRPr lang="en-US" sz="2000">
              <a:solidFill>
                <a:prstClr val="white">
                  <a:alpha val="57000"/>
                </a:prstClr>
              </a:solidFill>
              <a:latin typeface="Montserrat Light"/>
              <a:cs typeface="Calibri"/>
            </a:endParaRPr>
          </a:p>
        </p:txBody>
      </p:sp>
      <p:grpSp>
        <p:nvGrpSpPr>
          <p:cNvPr id="14" name="Group 13">
            <a:extLst>
              <a:ext uri="{FF2B5EF4-FFF2-40B4-BE49-F238E27FC236}">
                <a16:creationId xmlns:a16="http://schemas.microsoft.com/office/drawing/2014/main" id="{B7B0ABA2-D988-4C21-AE79-6D67C8FF2A60}"/>
              </a:ext>
            </a:extLst>
          </p:cNvPr>
          <p:cNvGrpSpPr/>
          <p:nvPr/>
        </p:nvGrpSpPr>
        <p:grpSpPr>
          <a:xfrm>
            <a:off x="22627664" y="6546997"/>
            <a:ext cx="946999" cy="1365298"/>
            <a:chOff x="8070381" y="750589"/>
            <a:chExt cx="1775895" cy="2560328"/>
          </a:xfrm>
          <a:solidFill>
            <a:schemeClr val="accent2"/>
          </a:solidFill>
        </p:grpSpPr>
        <p:sp>
          <p:nvSpPr>
            <p:cNvPr id="15" name="Freeform 5">
              <a:extLst>
                <a:ext uri="{FF2B5EF4-FFF2-40B4-BE49-F238E27FC236}">
                  <a16:creationId xmlns:a16="http://schemas.microsoft.com/office/drawing/2014/main" id="{E6A9ECA3-AB3D-44B2-80B9-DB66864F18B9}"/>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91439" tIns="45719" rIns="91439" bIns="45719" numCol="1" anchor="t" anchorCtr="0" compatLnSpc="1">
              <a:prstTxWarp prst="textNoShape">
                <a:avLst/>
              </a:prstTxWarp>
            </a:bodyPr>
            <a:lstStyle/>
            <a:p>
              <a:endParaRPr lang="id-ID">
                <a:solidFill>
                  <a:prstClr val="black"/>
                </a:solidFill>
                <a:latin typeface="Calibri"/>
              </a:endParaRPr>
            </a:p>
          </p:txBody>
        </p:sp>
        <p:sp>
          <p:nvSpPr>
            <p:cNvPr id="16" name="Freeform 9">
              <a:extLst>
                <a:ext uri="{FF2B5EF4-FFF2-40B4-BE49-F238E27FC236}">
                  <a16:creationId xmlns:a16="http://schemas.microsoft.com/office/drawing/2014/main" id="{72283C11-EC86-4C38-B966-8C9F6B40D482}"/>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91439" tIns="45719" rIns="91439" bIns="45719" numCol="1" anchor="t" anchorCtr="0" compatLnSpc="1">
              <a:prstTxWarp prst="textNoShape">
                <a:avLst/>
              </a:prstTxWarp>
            </a:bodyPr>
            <a:lstStyle/>
            <a:p>
              <a:endParaRPr lang="id-ID">
                <a:solidFill>
                  <a:prstClr val="black"/>
                </a:solidFill>
                <a:latin typeface="Calibri"/>
              </a:endParaRPr>
            </a:p>
          </p:txBody>
        </p:sp>
      </p:grpSp>
      <p:sp>
        <p:nvSpPr>
          <p:cNvPr id="3" name="Picture Placeholder 2">
            <a:extLst>
              <a:ext uri="{FF2B5EF4-FFF2-40B4-BE49-F238E27FC236}">
                <a16:creationId xmlns:a16="http://schemas.microsoft.com/office/drawing/2014/main" id="{D13E4198-EC51-4E48-9AE5-27FDDE2B9AB5}"/>
              </a:ext>
            </a:extLst>
          </p:cNvPr>
          <p:cNvSpPr>
            <a:spLocks noGrp="1"/>
          </p:cNvSpPr>
          <p:nvPr>
            <p:ph type="pic" sz="quarter" idx="10"/>
          </p:nvPr>
        </p:nvSpPr>
        <p:spPr/>
      </p:sp>
    </p:spTree>
    <p:custDataLst>
      <p:tags r:id="rId1"/>
    </p:custDataLst>
    <p:extLst>
      <p:ext uri="{BB962C8B-B14F-4D97-AF65-F5344CB8AC3E}">
        <p14:creationId xmlns:p14="http://schemas.microsoft.com/office/powerpoint/2010/main" val="288172293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par>
                                <p:cTn id="12" presetID="23" presetClass="entr" presetSubtype="272" fill="hold" nodeType="withEffect">
                                  <p:stCondLst>
                                    <p:cond delay="1700"/>
                                  </p:stCondLst>
                                  <p:childTnLst>
                                    <p:set>
                                      <p:cBhvr>
                                        <p:cTn id="13" dur="1" fill="hold">
                                          <p:stCondLst>
                                            <p:cond delay="0"/>
                                          </p:stCondLst>
                                        </p:cTn>
                                        <p:tgtEl>
                                          <p:spTgt spid="14"/>
                                        </p:tgtEl>
                                        <p:attrNameLst>
                                          <p:attrName>style.visibility</p:attrName>
                                        </p:attrNameLst>
                                      </p:cBhvr>
                                      <p:to>
                                        <p:strVal val="visible"/>
                                      </p:to>
                                    </p:set>
                                    <p:anim calcmode="lin" valueType="num">
                                      <p:cBhvr>
                                        <p:cTn id="14" dur="750" fill="hold"/>
                                        <p:tgtEl>
                                          <p:spTgt spid="14"/>
                                        </p:tgtEl>
                                        <p:attrNameLst>
                                          <p:attrName>ppt_w</p:attrName>
                                        </p:attrNameLst>
                                      </p:cBhvr>
                                      <p:tavLst>
                                        <p:tav tm="0">
                                          <p:val>
                                            <p:strVal val="2/3*#ppt_w"/>
                                          </p:val>
                                        </p:tav>
                                        <p:tav tm="100000">
                                          <p:val>
                                            <p:strVal val="#ppt_w"/>
                                          </p:val>
                                        </p:tav>
                                      </p:tavLst>
                                    </p:anim>
                                    <p:anim calcmode="lin" valueType="num">
                                      <p:cBhvr>
                                        <p:cTn id="15" dur="750" fill="hold"/>
                                        <p:tgtEl>
                                          <p:spTgt spid="14"/>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pPr algn="ctr"/>
            <a:r>
              <a:rPr lang="en-US" sz="6600"/>
              <a:t>PLACE YOUR PHOTO IN PROFESSIONAL WAY</a:t>
            </a:r>
          </a:p>
        </p:txBody>
      </p:sp>
      <p:sp>
        <p:nvSpPr>
          <p:cNvPr id="9" name="Text Placeholder 8"/>
          <p:cNvSpPr>
            <a:spLocks noGrp="1"/>
          </p:cNvSpPr>
          <p:nvPr>
            <p:ph type="body" sz="quarter" idx="14"/>
          </p:nvPr>
        </p:nvSpPr>
        <p:spPr>
          <a:xfrm>
            <a:off x="1828952" y="9961086"/>
            <a:ext cx="10171031" cy="1917674"/>
          </a:xfrm>
        </p:spPr>
        <p:txBody>
          <a:bodyPr>
            <a:normAutofit/>
          </a:bodyPr>
          <a:lstStyle/>
          <a:p>
            <a:r>
              <a:rPr lang="en-US" sz="2400" err="1"/>
              <a:t>Lorem</a:t>
            </a:r>
            <a:r>
              <a:rPr lang="en-US" sz="2400"/>
              <a:t> </a:t>
            </a:r>
            <a:r>
              <a:rPr lang="en-US" sz="2400" err="1"/>
              <a:t>ipsum</a:t>
            </a:r>
            <a:r>
              <a:rPr lang="en-US" sz="2400"/>
              <a:t> dolor sit </a:t>
            </a:r>
            <a:r>
              <a:rPr lang="en-US" sz="2400" err="1"/>
              <a:t>amet</a:t>
            </a:r>
            <a:r>
              <a:rPr lang="en-US" sz="2400"/>
              <a:t>, </a:t>
            </a:r>
            <a:r>
              <a:rPr lang="en-US" sz="2400" err="1"/>
              <a:t>consectetur</a:t>
            </a:r>
            <a:r>
              <a:rPr lang="en-US" sz="2400"/>
              <a:t> </a:t>
            </a:r>
            <a:r>
              <a:rPr lang="en-US" sz="2400" err="1"/>
              <a:t>adipiscing</a:t>
            </a:r>
            <a:r>
              <a:rPr lang="en-US" sz="2400"/>
              <a:t> </a:t>
            </a:r>
            <a:r>
              <a:rPr lang="en-US" sz="2400" err="1"/>
              <a:t>elit</a:t>
            </a:r>
            <a:r>
              <a:rPr lang="en-US" sz="2400"/>
              <a:t>.</a:t>
            </a:r>
          </a:p>
        </p:txBody>
      </p:sp>
      <p:sp>
        <p:nvSpPr>
          <p:cNvPr id="10" name="Text Placeholder 9"/>
          <p:cNvSpPr>
            <a:spLocks noGrp="1"/>
          </p:cNvSpPr>
          <p:nvPr>
            <p:ph type="body" sz="quarter" idx="15"/>
          </p:nvPr>
        </p:nvSpPr>
        <p:spPr/>
        <p:txBody>
          <a:bodyPr>
            <a:normAutofit/>
          </a:bodyPr>
          <a:lstStyle/>
          <a:p>
            <a:r>
              <a:rPr lang="en-US" sz="2400" err="1"/>
              <a:t>Nulla</a:t>
            </a:r>
            <a:r>
              <a:rPr lang="en-US" sz="2400"/>
              <a:t> at </a:t>
            </a:r>
            <a:r>
              <a:rPr lang="en-US" sz="2400" err="1"/>
              <a:t>nulla</a:t>
            </a:r>
            <a:r>
              <a:rPr lang="en-US" sz="2400"/>
              <a:t> </a:t>
            </a:r>
            <a:r>
              <a:rPr lang="en-US" sz="2400" err="1"/>
              <a:t>malesuada</a:t>
            </a:r>
            <a:r>
              <a:rPr lang="en-US" sz="2400"/>
              <a:t>, </a:t>
            </a:r>
            <a:r>
              <a:rPr lang="en-US" sz="2400" err="1"/>
              <a:t>rhoncus</a:t>
            </a:r>
            <a:r>
              <a:rPr lang="en-US" sz="2400"/>
              <a:t> </a:t>
            </a:r>
            <a:r>
              <a:rPr lang="en-US" sz="2400" err="1"/>
              <a:t>sapien</a:t>
            </a:r>
            <a:r>
              <a:rPr lang="en-US" sz="2400"/>
              <a:t> </a:t>
            </a:r>
            <a:r>
              <a:rPr lang="en-US" sz="2400" err="1"/>
              <a:t>quis</a:t>
            </a:r>
            <a:r>
              <a:rPr lang="en-US" sz="2400"/>
              <a:t>, </a:t>
            </a:r>
            <a:r>
              <a:rPr lang="en-US" sz="2400" err="1"/>
              <a:t>sagittis</a:t>
            </a:r>
            <a:r>
              <a:rPr lang="en-US" sz="2400"/>
              <a:t> </a:t>
            </a:r>
            <a:r>
              <a:rPr lang="en-US" sz="2400" err="1"/>
              <a:t>neque</a:t>
            </a:r>
            <a:r>
              <a:rPr lang="en-US" sz="2400"/>
              <a:t>. </a:t>
            </a:r>
          </a:p>
        </p:txBody>
      </p:sp>
      <p:sp>
        <p:nvSpPr>
          <p:cNvPr id="28" name="Freeform 12"/>
          <p:cNvSpPr>
            <a:spLocks noEditPoints="1"/>
          </p:cNvSpPr>
          <p:nvPr/>
        </p:nvSpPr>
        <p:spPr bwMode="auto">
          <a:xfrm>
            <a:off x="1828950" y="10601848"/>
            <a:ext cx="658572" cy="1341841"/>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accent1">
              <a:lumMod val="60000"/>
              <a:lumOff val="40000"/>
            </a:schemeClr>
          </a:solidFill>
          <a:ln>
            <a:solidFill>
              <a:schemeClr val="accent1"/>
            </a:solidFill>
          </a:ln>
        </p:spPr>
        <p:txBody>
          <a:bodyPr vert="horz" wrap="square" lIns="182877" tIns="91439" rIns="182877" bIns="91439" numCol="1" anchor="t" anchorCtr="0" compatLnSpc="1">
            <a:prstTxWarp prst="textNoShape">
              <a:avLst/>
            </a:prstTxWarp>
          </a:bodyPr>
          <a:lstStyle/>
          <a:p>
            <a:pPr defTabSz="2438340"/>
            <a:endParaRPr lang="en-US" sz="4800">
              <a:solidFill>
                <a:srgbClr val="57565A"/>
              </a:solidFill>
              <a:latin typeface="Open Sans Light"/>
            </a:endParaRPr>
          </a:p>
        </p:txBody>
      </p:sp>
      <p:sp>
        <p:nvSpPr>
          <p:cNvPr id="30" name="Freeform 12"/>
          <p:cNvSpPr>
            <a:spLocks noEditPoints="1"/>
          </p:cNvSpPr>
          <p:nvPr/>
        </p:nvSpPr>
        <p:spPr bwMode="auto">
          <a:xfrm>
            <a:off x="2584014" y="10601848"/>
            <a:ext cx="658572" cy="1341841"/>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accent1">
              <a:lumMod val="60000"/>
              <a:lumOff val="40000"/>
            </a:schemeClr>
          </a:solidFill>
          <a:ln>
            <a:solidFill>
              <a:schemeClr val="accent1"/>
            </a:solidFill>
          </a:ln>
        </p:spPr>
        <p:txBody>
          <a:bodyPr vert="horz" wrap="square" lIns="182877" tIns="91439" rIns="182877" bIns="91439" numCol="1" anchor="t" anchorCtr="0" compatLnSpc="1">
            <a:prstTxWarp prst="textNoShape">
              <a:avLst/>
            </a:prstTxWarp>
          </a:bodyPr>
          <a:lstStyle/>
          <a:p>
            <a:pPr defTabSz="2438340"/>
            <a:endParaRPr lang="en-US" sz="4800">
              <a:solidFill>
                <a:srgbClr val="57565A"/>
              </a:solidFill>
              <a:latin typeface="Open Sans Light"/>
            </a:endParaRPr>
          </a:p>
        </p:txBody>
      </p:sp>
      <p:sp>
        <p:nvSpPr>
          <p:cNvPr id="31" name="Freeform 12"/>
          <p:cNvSpPr>
            <a:spLocks noEditPoints="1"/>
          </p:cNvSpPr>
          <p:nvPr/>
        </p:nvSpPr>
        <p:spPr bwMode="auto">
          <a:xfrm>
            <a:off x="3339079" y="10613927"/>
            <a:ext cx="658572" cy="1341841"/>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accent1">
              <a:lumMod val="60000"/>
              <a:lumOff val="40000"/>
            </a:schemeClr>
          </a:solidFill>
          <a:ln>
            <a:solidFill>
              <a:schemeClr val="accent1"/>
            </a:solidFill>
          </a:ln>
        </p:spPr>
        <p:txBody>
          <a:bodyPr vert="horz" wrap="square" lIns="182877" tIns="91439" rIns="182877" bIns="91439" numCol="1" anchor="t" anchorCtr="0" compatLnSpc="1">
            <a:prstTxWarp prst="textNoShape">
              <a:avLst/>
            </a:prstTxWarp>
          </a:bodyPr>
          <a:lstStyle/>
          <a:p>
            <a:pPr defTabSz="2438340"/>
            <a:endParaRPr lang="en-US" sz="4800">
              <a:solidFill>
                <a:srgbClr val="57565A"/>
              </a:solidFill>
              <a:latin typeface="Open Sans Light"/>
            </a:endParaRPr>
          </a:p>
        </p:txBody>
      </p:sp>
      <p:sp>
        <p:nvSpPr>
          <p:cNvPr id="32" name="Freeform 12"/>
          <p:cNvSpPr>
            <a:spLocks noEditPoints="1"/>
          </p:cNvSpPr>
          <p:nvPr/>
        </p:nvSpPr>
        <p:spPr bwMode="auto">
          <a:xfrm>
            <a:off x="4094143" y="10613927"/>
            <a:ext cx="658572" cy="1341841"/>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accent1">
              <a:lumMod val="60000"/>
              <a:lumOff val="40000"/>
            </a:schemeClr>
          </a:solidFill>
          <a:ln>
            <a:solidFill>
              <a:schemeClr val="accent1"/>
            </a:solidFill>
          </a:ln>
        </p:spPr>
        <p:txBody>
          <a:bodyPr vert="horz" wrap="square" lIns="182877" tIns="91439" rIns="182877" bIns="91439" numCol="1" anchor="t" anchorCtr="0" compatLnSpc="1">
            <a:prstTxWarp prst="textNoShape">
              <a:avLst/>
            </a:prstTxWarp>
          </a:bodyPr>
          <a:lstStyle/>
          <a:p>
            <a:pPr defTabSz="2438340"/>
            <a:endParaRPr lang="en-US" sz="4800">
              <a:solidFill>
                <a:srgbClr val="57565A"/>
              </a:solidFill>
              <a:latin typeface="Open Sans Light"/>
            </a:endParaRPr>
          </a:p>
        </p:txBody>
      </p:sp>
      <p:sp>
        <p:nvSpPr>
          <p:cNvPr id="33" name="Freeform 12"/>
          <p:cNvSpPr>
            <a:spLocks noEditPoints="1"/>
          </p:cNvSpPr>
          <p:nvPr/>
        </p:nvSpPr>
        <p:spPr bwMode="auto">
          <a:xfrm>
            <a:off x="4849207" y="10601848"/>
            <a:ext cx="658572" cy="1341841"/>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accent1">
              <a:lumMod val="60000"/>
              <a:lumOff val="40000"/>
            </a:schemeClr>
          </a:solidFill>
          <a:ln>
            <a:solidFill>
              <a:schemeClr val="accent1"/>
            </a:solidFill>
          </a:ln>
        </p:spPr>
        <p:txBody>
          <a:bodyPr vert="horz" wrap="square" lIns="182877" tIns="91439" rIns="182877" bIns="91439" numCol="1" anchor="t" anchorCtr="0" compatLnSpc="1">
            <a:prstTxWarp prst="textNoShape">
              <a:avLst/>
            </a:prstTxWarp>
          </a:bodyPr>
          <a:lstStyle/>
          <a:p>
            <a:pPr defTabSz="2438340"/>
            <a:endParaRPr lang="en-US" sz="4800">
              <a:solidFill>
                <a:srgbClr val="57565A"/>
              </a:solidFill>
              <a:latin typeface="Open Sans Light"/>
            </a:endParaRPr>
          </a:p>
        </p:txBody>
      </p:sp>
      <p:sp>
        <p:nvSpPr>
          <p:cNvPr id="34" name="Freeform 12"/>
          <p:cNvSpPr>
            <a:spLocks noEditPoints="1"/>
          </p:cNvSpPr>
          <p:nvPr/>
        </p:nvSpPr>
        <p:spPr bwMode="auto">
          <a:xfrm>
            <a:off x="5604271" y="10601848"/>
            <a:ext cx="658572" cy="1341841"/>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accent1">
              <a:lumMod val="60000"/>
              <a:lumOff val="40000"/>
            </a:schemeClr>
          </a:solidFill>
          <a:ln>
            <a:solidFill>
              <a:schemeClr val="accent1"/>
            </a:solidFill>
          </a:ln>
        </p:spPr>
        <p:txBody>
          <a:bodyPr vert="horz" wrap="square" lIns="182877" tIns="91439" rIns="182877" bIns="91439" numCol="1" anchor="t" anchorCtr="0" compatLnSpc="1">
            <a:prstTxWarp prst="textNoShape">
              <a:avLst/>
            </a:prstTxWarp>
          </a:bodyPr>
          <a:lstStyle/>
          <a:p>
            <a:pPr defTabSz="2438340"/>
            <a:endParaRPr lang="en-US" sz="4800">
              <a:solidFill>
                <a:srgbClr val="57565A"/>
              </a:solidFill>
              <a:latin typeface="Open Sans Light"/>
            </a:endParaRPr>
          </a:p>
        </p:txBody>
      </p:sp>
      <p:sp>
        <p:nvSpPr>
          <p:cNvPr id="35" name="Freeform 12"/>
          <p:cNvSpPr>
            <a:spLocks noEditPoints="1"/>
          </p:cNvSpPr>
          <p:nvPr/>
        </p:nvSpPr>
        <p:spPr bwMode="auto">
          <a:xfrm>
            <a:off x="6359336" y="10613927"/>
            <a:ext cx="658572" cy="1341841"/>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accent1">
              <a:lumMod val="60000"/>
              <a:lumOff val="40000"/>
            </a:schemeClr>
          </a:solidFill>
          <a:ln>
            <a:solidFill>
              <a:schemeClr val="accent1"/>
            </a:solidFill>
          </a:ln>
        </p:spPr>
        <p:txBody>
          <a:bodyPr vert="horz" wrap="square" lIns="182877" tIns="91439" rIns="182877" bIns="91439" numCol="1" anchor="t" anchorCtr="0" compatLnSpc="1">
            <a:prstTxWarp prst="textNoShape">
              <a:avLst/>
            </a:prstTxWarp>
          </a:bodyPr>
          <a:lstStyle/>
          <a:p>
            <a:pPr defTabSz="2438340"/>
            <a:endParaRPr lang="en-US" sz="4800">
              <a:solidFill>
                <a:srgbClr val="57565A"/>
              </a:solidFill>
              <a:latin typeface="Open Sans Light"/>
            </a:endParaRPr>
          </a:p>
        </p:txBody>
      </p:sp>
      <p:sp>
        <p:nvSpPr>
          <p:cNvPr id="36" name="Freeform 12"/>
          <p:cNvSpPr>
            <a:spLocks noEditPoints="1"/>
          </p:cNvSpPr>
          <p:nvPr/>
        </p:nvSpPr>
        <p:spPr bwMode="auto">
          <a:xfrm>
            <a:off x="7114399" y="10613927"/>
            <a:ext cx="658572" cy="1341841"/>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bg1"/>
          </a:solidFill>
          <a:ln>
            <a:solidFill>
              <a:schemeClr val="accent1"/>
            </a:solidFill>
          </a:ln>
        </p:spPr>
        <p:txBody>
          <a:bodyPr vert="horz" wrap="square" lIns="182877" tIns="91439" rIns="182877" bIns="91439" numCol="1" anchor="t" anchorCtr="0" compatLnSpc="1">
            <a:prstTxWarp prst="textNoShape">
              <a:avLst/>
            </a:prstTxWarp>
          </a:bodyPr>
          <a:lstStyle/>
          <a:p>
            <a:pPr defTabSz="2438340"/>
            <a:endParaRPr lang="en-US" sz="4800">
              <a:solidFill>
                <a:srgbClr val="57565A"/>
              </a:solidFill>
              <a:latin typeface="Open Sans Light"/>
            </a:endParaRPr>
          </a:p>
        </p:txBody>
      </p:sp>
      <p:sp>
        <p:nvSpPr>
          <p:cNvPr id="37" name="Freeform 12"/>
          <p:cNvSpPr>
            <a:spLocks noEditPoints="1"/>
          </p:cNvSpPr>
          <p:nvPr/>
        </p:nvSpPr>
        <p:spPr bwMode="auto">
          <a:xfrm>
            <a:off x="7869464" y="10613927"/>
            <a:ext cx="658572" cy="1341841"/>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bg1"/>
          </a:solidFill>
          <a:ln>
            <a:solidFill>
              <a:schemeClr val="accent1"/>
            </a:solidFill>
          </a:ln>
        </p:spPr>
        <p:txBody>
          <a:bodyPr vert="horz" wrap="square" lIns="182877" tIns="91439" rIns="182877" bIns="91439" numCol="1" anchor="t" anchorCtr="0" compatLnSpc="1">
            <a:prstTxWarp prst="textNoShape">
              <a:avLst/>
            </a:prstTxWarp>
          </a:bodyPr>
          <a:lstStyle/>
          <a:p>
            <a:pPr defTabSz="2438340"/>
            <a:endParaRPr lang="en-US" sz="4800">
              <a:solidFill>
                <a:srgbClr val="57565A"/>
              </a:solidFill>
              <a:latin typeface="Open Sans Light"/>
            </a:endParaRPr>
          </a:p>
        </p:txBody>
      </p:sp>
      <p:sp>
        <p:nvSpPr>
          <p:cNvPr id="38" name="Freeform 12"/>
          <p:cNvSpPr>
            <a:spLocks noEditPoints="1"/>
          </p:cNvSpPr>
          <p:nvPr/>
        </p:nvSpPr>
        <p:spPr bwMode="auto">
          <a:xfrm>
            <a:off x="8624533" y="10613927"/>
            <a:ext cx="658572" cy="1341841"/>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bg1"/>
          </a:solidFill>
          <a:ln>
            <a:solidFill>
              <a:schemeClr val="accent1"/>
            </a:solidFill>
          </a:ln>
        </p:spPr>
        <p:txBody>
          <a:bodyPr vert="horz" wrap="square" lIns="182877" tIns="91439" rIns="182877" bIns="91439" numCol="1" anchor="t" anchorCtr="0" compatLnSpc="1">
            <a:prstTxWarp prst="textNoShape">
              <a:avLst/>
            </a:prstTxWarp>
          </a:bodyPr>
          <a:lstStyle/>
          <a:p>
            <a:pPr defTabSz="2438340"/>
            <a:endParaRPr lang="en-US" sz="4800">
              <a:solidFill>
                <a:srgbClr val="57565A"/>
              </a:solidFill>
              <a:latin typeface="Open Sans Light"/>
            </a:endParaRPr>
          </a:p>
        </p:txBody>
      </p:sp>
      <p:sp>
        <p:nvSpPr>
          <p:cNvPr id="29" name="Freeform 13"/>
          <p:cNvSpPr>
            <a:spLocks noEditPoints="1"/>
          </p:cNvSpPr>
          <p:nvPr/>
        </p:nvSpPr>
        <p:spPr bwMode="auto">
          <a:xfrm>
            <a:off x="12384020" y="10601848"/>
            <a:ext cx="658572" cy="1341840"/>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accent5">
              <a:lumMod val="40000"/>
              <a:lumOff val="60000"/>
            </a:schemeClr>
          </a:solidFill>
          <a:ln>
            <a:solidFill>
              <a:schemeClr val="accent5"/>
            </a:solidFill>
          </a:ln>
        </p:spPr>
        <p:txBody>
          <a:bodyPr vert="horz" wrap="square" lIns="182877" tIns="91439" rIns="182877" bIns="91439" numCol="1" anchor="t" anchorCtr="0" compatLnSpc="1">
            <a:prstTxWarp prst="textNoShape">
              <a:avLst/>
            </a:prstTxWarp>
          </a:bodyPr>
          <a:lstStyle/>
          <a:p>
            <a:pPr defTabSz="2438340"/>
            <a:endParaRPr lang="en-US" sz="4800">
              <a:solidFill>
                <a:srgbClr val="57565A"/>
              </a:solidFill>
              <a:latin typeface="Open Sans Light"/>
            </a:endParaRPr>
          </a:p>
        </p:txBody>
      </p:sp>
      <p:sp>
        <p:nvSpPr>
          <p:cNvPr id="39" name="Freeform 13"/>
          <p:cNvSpPr>
            <a:spLocks noEditPoints="1"/>
          </p:cNvSpPr>
          <p:nvPr/>
        </p:nvSpPr>
        <p:spPr bwMode="auto">
          <a:xfrm>
            <a:off x="13138988" y="10601848"/>
            <a:ext cx="658572" cy="1341840"/>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accent5">
              <a:lumMod val="40000"/>
              <a:lumOff val="60000"/>
            </a:schemeClr>
          </a:solidFill>
          <a:ln>
            <a:solidFill>
              <a:schemeClr val="accent5"/>
            </a:solidFill>
          </a:ln>
        </p:spPr>
        <p:txBody>
          <a:bodyPr vert="horz" wrap="square" lIns="182877" tIns="91439" rIns="182877" bIns="91439" numCol="1" anchor="t" anchorCtr="0" compatLnSpc="1">
            <a:prstTxWarp prst="textNoShape">
              <a:avLst/>
            </a:prstTxWarp>
          </a:bodyPr>
          <a:lstStyle/>
          <a:p>
            <a:pPr defTabSz="2438340"/>
            <a:endParaRPr lang="en-US" sz="4800">
              <a:solidFill>
                <a:srgbClr val="57565A"/>
              </a:solidFill>
              <a:latin typeface="Open Sans Light"/>
            </a:endParaRPr>
          </a:p>
        </p:txBody>
      </p:sp>
      <p:sp>
        <p:nvSpPr>
          <p:cNvPr id="40" name="Freeform 13"/>
          <p:cNvSpPr>
            <a:spLocks noEditPoints="1"/>
          </p:cNvSpPr>
          <p:nvPr/>
        </p:nvSpPr>
        <p:spPr bwMode="auto">
          <a:xfrm>
            <a:off x="13893955" y="10601848"/>
            <a:ext cx="658572" cy="1341840"/>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accent5">
              <a:lumMod val="40000"/>
              <a:lumOff val="60000"/>
            </a:schemeClr>
          </a:solidFill>
          <a:ln>
            <a:solidFill>
              <a:schemeClr val="accent5"/>
            </a:solidFill>
          </a:ln>
        </p:spPr>
        <p:txBody>
          <a:bodyPr vert="horz" wrap="square" lIns="182877" tIns="91439" rIns="182877" bIns="91439" numCol="1" anchor="t" anchorCtr="0" compatLnSpc="1">
            <a:prstTxWarp prst="textNoShape">
              <a:avLst/>
            </a:prstTxWarp>
          </a:bodyPr>
          <a:lstStyle/>
          <a:p>
            <a:pPr defTabSz="2438340"/>
            <a:endParaRPr lang="en-US" sz="4800">
              <a:solidFill>
                <a:srgbClr val="57565A"/>
              </a:solidFill>
              <a:latin typeface="Open Sans Light"/>
            </a:endParaRPr>
          </a:p>
        </p:txBody>
      </p:sp>
      <p:sp>
        <p:nvSpPr>
          <p:cNvPr id="41" name="Freeform 13"/>
          <p:cNvSpPr>
            <a:spLocks noEditPoints="1"/>
          </p:cNvSpPr>
          <p:nvPr/>
        </p:nvSpPr>
        <p:spPr bwMode="auto">
          <a:xfrm>
            <a:off x="14648922" y="10601848"/>
            <a:ext cx="658572" cy="1341840"/>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accent5">
              <a:lumMod val="40000"/>
              <a:lumOff val="60000"/>
            </a:schemeClr>
          </a:solidFill>
          <a:ln>
            <a:solidFill>
              <a:schemeClr val="accent5"/>
            </a:solidFill>
          </a:ln>
        </p:spPr>
        <p:txBody>
          <a:bodyPr vert="horz" wrap="square" lIns="182877" tIns="91439" rIns="182877" bIns="91439" numCol="1" anchor="t" anchorCtr="0" compatLnSpc="1">
            <a:prstTxWarp prst="textNoShape">
              <a:avLst/>
            </a:prstTxWarp>
          </a:bodyPr>
          <a:lstStyle/>
          <a:p>
            <a:pPr defTabSz="2438340"/>
            <a:endParaRPr lang="en-US" sz="4800">
              <a:solidFill>
                <a:srgbClr val="57565A"/>
              </a:solidFill>
              <a:latin typeface="Open Sans Light"/>
            </a:endParaRPr>
          </a:p>
        </p:txBody>
      </p:sp>
      <p:sp>
        <p:nvSpPr>
          <p:cNvPr id="42" name="Freeform 13"/>
          <p:cNvSpPr>
            <a:spLocks noEditPoints="1"/>
          </p:cNvSpPr>
          <p:nvPr/>
        </p:nvSpPr>
        <p:spPr bwMode="auto">
          <a:xfrm>
            <a:off x="15403889" y="10601848"/>
            <a:ext cx="658572" cy="1341840"/>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accent5">
              <a:lumMod val="40000"/>
              <a:lumOff val="60000"/>
            </a:schemeClr>
          </a:solidFill>
          <a:ln>
            <a:solidFill>
              <a:schemeClr val="accent5"/>
            </a:solidFill>
          </a:ln>
        </p:spPr>
        <p:txBody>
          <a:bodyPr vert="horz" wrap="square" lIns="182877" tIns="91439" rIns="182877" bIns="91439" numCol="1" anchor="t" anchorCtr="0" compatLnSpc="1">
            <a:prstTxWarp prst="textNoShape">
              <a:avLst/>
            </a:prstTxWarp>
          </a:bodyPr>
          <a:lstStyle/>
          <a:p>
            <a:pPr defTabSz="2438340"/>
            <a:endParaRPr lang="en-US" sz="4800">
              <a:solidFill>
                <a:srgbClr val="57565A"/>
              </a:solidFill>
              <a:latin typeface="Open Sans Light"/>
            </a:endParaRPr>
          </a:p>
        </p:txBody>
      </p:sp>
      <p:sp>
        <p:nvSpPr>
          <p:cNvPr id="43" name="Freeform 13"/>
          <p:cNvSpPr>
            <a:spLocks noEditPoints="1"/>
          </p:cNvSpPr>
          <p:nvPr/>
        </p:nvSpPr>
        <p:spPr bwMode="auto">
          <a:xfrm>
            <a:off x="16158857" y="10601848"/>
            <a:ext cx="658572" cy="1341840"/>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accent5">
              <a:lumMod val="40000"/>
              <a:lumOff val="60000"/>
            </a:schemeClr>
          </a:solidFill>
          <a:ln>
            <a:solidFill>
              <a:schemeClr val="accent5"/>
            </a:solidFill>
          </a:ln>
        </p:spPr>
        <p:txBody>
          <a:bodyPr vert="horz" wrap="square" lIns="182877" tIns="91439" rIns="182877" bIns="91439" numCol="1" anchor="t" anchorCtr="0" compatLnSpc="1">
            <a:prstTxWarp prst="textNoShape">
              <a:avLst/>
            </a:prstTxWarp>
          </a:bodyPr>
          <a:lstStyle/>
          <a:p>
            <a:pPr defTabSz="2438340"/>
            <a:endParaRPr lang="en-US" sz="4800">
              <a:solidFill>
                <a:srgbClr val="57565A"/>
              </a:solidFill>
              <a:latin typeface="Open Sans Light"/>
            </a:endParaRPr>
          </a:p>
        </p:txBody>
      </p:sp>
      <p:sp>
        <p:nvSpPr>
          <p:cNvPr id="44" name="Freeform 13"/>
          <p:cNvSpPr>
            <a:spLocks noEditPoints="1"/>
          </p:cNvSpPr>
          <p:nvPr/>
        </p:nvSpPr>
        <p:spPr bwMode="auto">
          <a:xfrm>
            <a:off x="16913823" y="10601848"/>
            <a:ext cx="658572" cy="1341840"/>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accent5">
              <a:lumMod val="40000"/>
              <a:lumOff val="60000"/>
            </a:schemeClr>
          </a:solidFill>
          <a:ln>
            <a:solidFill>
              <a:schemeClr val="accent5"/>
            </a:solidFill>
          </a:ln>
        </p:spPr>
        <p:txBody>
          <a:bodyPr vert="horz" wrap="square" lIns="182877" tIns="91439" rIns="182877" bIns="91439" numCol="1" anchor="t" anchorCtr="0" compatLnSpc="1">
            <a:prstTxWarp prst="textNoShape">
              <a:avLst/>
            </a:prstTxWarp>
          </a:bodyPr>
          <a:lstStyle/>
          <a:p>
            <a:pPr defTabSz="2438340"/>
            <a:endParaRPr lang="en-US" sz="4800">
              <a:solidFill>
                <a:srgbClr val="57565A"/>
              </a:solidFill>
              <a:latin typeface="Open Sans Light"/>
            </a:endParaRPr>
          </a:p>
        </p:txBody>
      </p:sp>
      <p:sp>
        <p:nvSpPr>
          <p:cNvPr id="45" name="Freeform 13"/>
          <p:cNvSpPr>
            <a:spLocks noEditPoints="1"/>
          </p:cNvSpPr>
          <p:nvPr/>
        </p:nvSpPr>
        <p:spPr bwMode="auto">
          <a:xfrm>
            <a:off x="17668791" y="10601848"/>
            <a:ext cx="658572" cy="1341840"/>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accent5">
              <a:lumMod val="40000"/>
              <a:lumOff val="60000"/>
            </a:schemeClr>
          </a:solidFill>
          <a:ln>
            <a:solidFill>
              <a:schemeClr val="accent5"/>
            </a:solidFill>
          </a:ln>
        </p:spPr>
        <p:txBody>
          <a:bodyPr vert="horz" wrap="square" lIns="182877" tIns="91439" rIns="182877" bIns="91439" numCol="1" anchor="t" anchorCtr="0" compatLnSpc="1">
            <a:prstTxWarp prst="textNoShape">
              <a:avLst/>
            </a:prstTxWarp>
          </a:bodyPr>
          <a:lstStyle/>
          <a:p>
            <a:pPr defTabSz="2438340"/>
            <a:endParaRPr lang="en-US" sz="4800">
              <a:solidFill>
                <a:srgbClr val="57565A"/>
              </a:solidFill>
              <a:latin typeface="Open Sans Light"/>
            </a:endParaRPr>
          </a:p>
        </p:txBody>
      </p:sp>
      <p:sp>
        <p:nvSpPr>
          <p:cNvPr id="46" name="Freeform 13"/>
          <p:cNvSpPr>
            <a:spLocks noEditPoints="1"/>
          </p:cNvSpPr>
          <p:nvPr/>
        </p:nvSpPr>
        <p:spPr bwMode="auto">
          <a:xfrm>
            <a:off x="18423759" y="10601848"/>
            <a:ext cx="658572" cy="1341840"/>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bg1"/>
          </a:solidFill>
          <a:ln>
            <a:solidFill>
              <a:schemeClr val="accent5"/>
            </a:solidFill>
          </a:ln>
        </p:spPr>
        <p:txBody>
          <a:bodyPr vert="horz" wrap="square" lIns="182877" tIns="91439" rIns="182877" bIns="91439" numCol="1" anchor="t" anchorCtr="0" compatLnSpc="1">
            <a:prstTxWarp prst="textNoShape">
              <a:avLst/>
            </a:prstTxWarp>
          </a:bodyPr>
          <a:lstStyle/>
          <a:p>
            <a:pPr defTabSz="2438340"/>
            <a:endParaRPr lang="en-US" sz="4800">
              <a:solidFill>
                <a:srgbClr val="57565A"/>
              </a:solidFill>
              <a:latin typeface="Open Sans Light"/>
            </a:endParaRPr>
          </a:p>
        </p:txBody>
      </p:sp>
      <p:sp>
        <p:nvSpPr>
          <p:cNvPr id="47" name="Freeform 13"/>
          <p:cNvSpPr>
            <a:spLocks noEditPoints="1"/>
          </p:cNvSpPr>
          <p:nvPr/>
        </p:nvSpPr>
        <p:spPr bwMode="auto">
          <a:xfrm>
            <a:off x="19178718" y="10601848"/>
            <a:ext cx="658572" cy="1341840"/>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bg1"/>
          </a:solidFill>
          <a:ln>
            <a:solidFill>
              <a:schemeClr val="accent5"/>
            </a:solidFill>
          </a:ln>
        </p:spPr>
        <p:txBody>
          <a:bodyPr vert="horz" wrap="square" lIns="182877" tIns="91439" rIns="182877" bIns="91439" numCol="1" anchor="t" anchorCtr="0" compatLnSpc="1">
            <a:prstTxWarp prst="textNoShape">
              <a:avLst/>
            </a:prstTxWarp>
          </a:bodyPr>
          <a:lstStyle/>
          <a:p>
            <a:pPr defTabSz="2438340"/>
            <a:endParaRPr lang="en-US" sz="4800">
              <a:solidFill>
                <a:srgbClr val="57565A"/>
              </a:solidFill>
              <a:latin typeface="Open Sans Light"/>
            </a:endParaRPr>
          </a:p>
        </p:txBody>
      </p:sp>
      <p:sp>
        <p:nvSpPr>
          <p:cNvPr id="50" name="TextBox 49"/>
          <p:cNvSpPr txBox="1"/>
          <p:nvPr/>
        </p:nvSpPr>
        <p:spPr>
          <a:xfrm>
            <a:off x="9322752" y="10956822"/>
            <a:ext cx="2309444" cy="1034499"/>
          </a:xfrm>
          <a:prstGeom prst="rect">
            <a:avLst/>
          </a:prstGeom>
          <a:noFill/>
        </p:spPr>
        <p:txBody>
          <a:bodyPr wrap="none" rtlCol="0">
            <a:spAutoFit/>
          </a:bodyPr>
          <a:lstStyle/>
          <a:p>
            <a:pPr defTabSz="2438340">
              <a:lnSpc>
                <a:spcPct val="80000"/>
              </a:lnSpc>
            </a:pPr>
            <a:r>
              <a:rPr lang="en-US" sz="4800">
                <a:solidFill>
                  <a:srgbClr val="57565A"/>
                </a:solidFill>
                <a:latin typeface="Open Sans Light"/>
              </a:rPr>
              <a:t>50%</a:t>
            </a:r>
          </a:p>
          <a:p>
            <a:pPr defTabSz="2438340">
              <a:lnSpc>
                <a:spcPct val="80000"/>
              </a:lnSpc>
            </a:pPr>
            <a:r>
              <a:rPr lang="en-US" sz="2800" err="1">
                <a:solidFill>
                  <a:srgbClr val="57565A"/>
                </a:solidFill>
                <a:latin typeface="Open Sans Light"/>
              </a:rPr>
              <a:t>Lorem</a:t>
            </a:r>
            <a:r>
              <a:rPr lang="en-US" sz="2800">
                <a:solidFill>
                  <a:srgbClr val="57565A"/>
                </a:solidFill>
                <a:latin typeface="Open Sans Light"/>
              </a:rPr>
              <a:t> </a:t>
            </a:r>
            <a:r>
              <a:rPr lang="en-US" sz="2800" err="1">
                <a:solidFill>
                  <a:srgbClr val="57565A"/>
                </a:solidFill>
                <a:latin typeface="Open Sans Light"/>
              </a:rPr>
              <a:t>ipsum</a:t>
            </a:r>
            <a:endParaRPr lang="en-US" sz="2800">
              <a:solidFill>
                <a:srgbClr val="57565A"/>
              </a:solidFill>
              <a:latin typeface="Open Sans Light"/>
            </a:endParaRPr>
          </a:p>
        </p:txBody>
      </p:sp>
      <p:sp>
        <p:nvSpPr>
          <p:cNvPr id="51" name="TextBox 50"/>
          <p:cNvSpPr txBox="1"/>
          <p:nvPr/>
        </p:nvSpPr>
        <p:spPr>
          <a:xfrm>
            <a:off x="19882877" y="10956822"/>
            <a:ext cx="2309444" cy="1034499"/>
          </a:xfrm>
          <a:prstGeom prst="rect">
            <a:avLst/>
          </a:prstGeom>
          <a:noFill/>
        </p:spPr>
        <p:txBody>
          <a:bodyPr wrap="none" rtlCol="0">
            <a:spAutoFit/>
          </a:bodyPr>
          <a:lstStyle/>
          <a:p>
            <a:pPr defTabSz="2438340">
              <a:lnSpc>
                <a:spcPct val="80000"/>
              </a:lnSpc>
            </a:pPr>
            <a:r>
              <a:rPr lang="en-US" sz="4800">
                <a:solidFill>
                  <a:srgbClr val="57565A"/>
                </a:solidFill>
                <a:latin typeface="Open Sans Light"/>
              </a:rPr>
              <a:t>70%</a:t>
            </a:r>
          </a:p>
          <a:p>
            <a:pPr defTabSz="2438340">
              <a:lnSpc>
                <a:spcPct val="80000"/>
              </a:lnSpc>
            </a:pPr>
            <a:r>
              <a:rPr lang="en-US" sz="2800" err="1">
                <a:solidFill>
                  <a:srgbClr val="57565A"/>
                </a:solidFill>
                <a:latin typeface="Open Sans Light"/>
              </a:rPr>
              <a:t>Lorem</a:t>
            </a:r>
            <a:r>
              <a:rPr lang="en-US" sz="2800">
                <a:solidFill>
                  <a:srgbClr val="57565A"/>
                </a:solidFill>
                <a:latin typeface="Open Sans Light"/>
              </a:rPr>
              <a:t> </a:t>
            </a:r>
            <a:r>
              <a:rPr lang="en-US" sz="2800" err="1">
                <a:solidFill>
                  <a:srgbClr val="57565A"/>
                </a:solidFill>
                <a:latin typeface="Open Sans Light"/>
              </a:rPr>
              <a:t>ipsum</a:t>
            </a:r>
            <a:endParaRPr lang="en-US" sz="2800">
              <a:solidFill>
                <a:srgbClr val="57565A"/>
              </a:solidFill>
              <a:latin typeface="Open Sans Light"/>
            </a:endParaRPr>
          </a:p>
        </p:txBody>
      </p:sp>
      <p:sp>
        <p:nvSpPr>
          <p:cNvPr id="3" name="Picture Placeholder 2">
            <a:extLst>
              <a:ext uri="{FF2B5EF4-FFF2-40B4-BE49-F238E27FC236}">
                <a16:creationId xmlns:a16="http://schemas.microsoft.com/office/drawing/2014/main" id="{AA84D9CD-C7E0-4B10-9FA6-5575EDE29FD6}"/>
              </a:ext>
            </a:extLst>
          </p:cNvPr>
          <p:cNvSpPr>
            <a:spLocks noGrp="1"/>
          </p:cNvSpPr>
          <p:nvPr>
            <p:ph type="pic" sz="quarter" idx="10"/>
          </p:nvPr>
        </p:nvSpPr>
        <p:spPr/>
      </p:sp>
      <p:sp>
        <p:nvSpPr>
          <p:cNvPr id="7" name="Picture Placeholder 6">
            <a:extLst>
              <a:ext uri="{FF2B5EF4-FFF2-40B4-BE49-F238E27FC236}">
                <a16:creationId xmlns:a16="http://schemas.microsoft.com/office/drawing/2014/main" id="{428F28E2-D7FC-4F25-8932-5EFA49290504}"/>
              </a:ext>
            </a:extLst>
          </p:cNvPr>
          <p:cNvSpPr>
            <a:spLocks noGrp="1"/>
          </p:cNvSpPr>
          <p:nvPr>
            <p:ph type="pic" sz="quarter" idx="11"/>
          </p:nvPr>
        </p:nvSpPr>
        <p:spPr/>
      </p:sp>
    </p:spTree>
    <p:custDataLst>
      <p:tags r:id="rId1"/>
    </p:custDataLst>
    <p:extLst>
      <p:ext uri="{BB962C8B-B14F-4D97-AF65-F5344CB8AC3E}">
        <p14:creationId xmlns:p14="http://schemas.microsoft.com/office/powerpoint/2010/main" val="3563530435"/>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p:cNvSpPr>
            <a:spLocks noGrp="1"/>
          </p:cNvSpPr>
          <p:nvPr>
            <p:ph type="pic" sz="quarter" idx="13"/>
          </p:nvPr>
        </p:nvSpPr>
        <p:spPr>
          <a:xfrm>
            <a:off x="12985751" y="2079627"/>
            <a:ext cx="9585326" cy="9594850"/>
          </a:xfrm>
        </p:spPr>
      </p:sp>
      <p:sp>
        <p:nvSpPr>
          <p:cNvPr id="6" name="Rectangle 16">
            <a:extLst>
              <a:ext uri="{FF2B5EF4-FFF2-40B4-BE49-F238E27FC236}">
                <a16:creationId xmlns:a16="http://schemas.microsoft.com/office/drawing/2014/main" id="{3575B851-B302-454A-9B84-C87E394B9F7C}"/>
              </a:ext>
            </a:extLst>
          </p:cNvPr>
          <p:cNvSpPr>
            <a:spLocks noChangeArrowheads="1"/>
          </p:cNvSpPr>
          <p:nvPr/>
        </p:nvSpPr>
        <p:spPr bwMode="auto">
          <a:xfrm>
            <a:off x="2301564" y="3637074"/>
            <a:ext cx="8499067"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7200" dirty="0">
                <a:latin typeface="Montserrat" panose="02000505000000020004" pitchFamily="2" charset="0"/>
              </a:rPr>
              <a:t>Lorem Ipsum</a:t>
            </a:r>
            <a:endParaRPr lang="en-US" altLang="en-US" sz="2000" dirty="0"/>
          </a:p>
        </p:txBody>
      </p:sp>
      <p:sp>
        <p:nvSpPr>
          <p:cNvPr id="7" name="TextBox 47">
            <a:extLst>
              <a:ext uri="{FF2B5EF4-FFF2-40B4-BE49-F238E27FC236}">
                <a16:creationId xmlns:a16="http://schemas.microsoft.com/office/drawing/2014/main" id="{492F8206-470D-4A08-AABC-0B4F4C6A2D63}"/>
              </a:ext>
            </a:extLst>
          </p:cNvPr>
          <p:cNvSpPr txBox="1">
            <a:spLocks noChangeArrowheads="1"/>
          </p:cNvSpPr>
          <p:nvPr/>
        </p:nvSpPr>
        <p:spPr bwMode="auto">
          <a:xfrm>
            <a:off x="2301564" y="5056188"/>
            <a:ext cx="8669188"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2400" dirty="0">
                <a:latin typeface="+mn-lt"/>
                <a:cs typeface="Open Sans" panose="020B0606030504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altLang="en-US" sz="2400" dirty="0" err="1">
                <a:latin typeface="+mn-lt"/>
                <a:cs typeface="Open Sans" panose="020B0606030504020204" pitchFamily="34" charset="0"/>
              </a:rPr>
              <a:t>popularised</a:t>
            </a:r>
            <a:r>
              <a:rPr lang="en-US" altLang="en-US" sz="2400" dirty="0">
                <a:latin typeface="+mn-lt"/>
                <a:cs typeface="Open Sans" panose="020B0606030504020204" pitchFamily="34" charset="0"/>
              </a:rPr>
              <a:t> in the 1960s with the release of </a:t>
            </a:r>
            <a:r>
              <a:rPr lang="en-US" altLang="en-US" sz="2400" dirty="0" err="1">
                <a:latin typeface="+mn-lt"/>
                <a:cs typeface="Open Sans" panose="020B0606030504020204" pitchFamily="34" charset="0"/>
              </a:rPr>
              <a:t>Letraset</a:t>
            </a:r>
            <a:r>
              <a:rPr lang="en-US" altLang="en-US" sz="2400" dirty="0">
                <a:latin typeface="+mn-lt"/>
                <a:cs typeface="Open Sans" panose="020B0606030504020204" pitchFamily="34" charset="0"/>
              </a:rPr>
              <a:t> sheets containing Lorem Ipsum passages, and more recently with desktop publishing software like Aldus PageMaker including versions of Lorem Ipsum.</a:t>
            </a:r>
          </a:p>
        </p:txBody>
      </p:sp>
    </p:spTree>
    <p:custDataLst>
      <p:tags r:id="rId1"/>
    </p:custData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7" name="Rectangle 16"/>
          <p:cNvSpPr>
            <a:spLocks noChangeArrowheads="1"/>
          </p:cNvSpPr>
          <p:nvPr/>
        </p:nvSpPr>
        <p:spPr bwMode="auto">
          <a:xfrm>
            <a:off x="15096658" y="2768600"/>
            <a:ext cx="7319311" cy="3077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10000" b="1">
                <a:solidFill>
                  <a:srgbClr val="000000"/>
                </a:solidFill>
                <a:latin typeface="Montserrat" panose="02000505000000020004" pitchFamily="2" charset="0"/>
              </a:rPr>
              <a:t>AWESOME</a:t>
            </a:r>
          </a:p>
          <a:p>
            <a:pPr algn="ctr" defTabSz="1828800" eaLnBrk="0" fontAlgn="base" hangingPunct="0">
              <a:spcBef>
                <a:spcPct val="0"/>
              </a:spcBef>
              <a:spcAft>
                <a:spcPct val="0"/>
              </a:spcAft>
            </a:pPr>
            <a:r>
              <a:rPr lang="en-US" altLang="en-US" sz="10000" b="1">
                <a:solidFill>
                  <a:srgbClr val="000000"/>
                </a:solidFill>
                <a:latin typeface="Montserrat" panose="02000505000000020004" pitchFamily="2" charset="0"/>
              </a:rPr>
              <a:t>TITLE</a:t>
            </a:r>
            <a:endParaRPr lang="en-US" altLang="en-US" sz="3600">
              <a:solidFill>
                <a:prstClr val="black"/>
              </a:solidFill>
            </a:endParaRPr>
          </a:p>
        </p:txBody>
      </p:sp>
      <p:sp>
        <p:nvSpPr>
          <p:cNvPr id="67588" name="TextBox 47"/>
          <p:cNvSpPr txBox="1">
            <a:spLocks noChangeArrowheads="1"/>
          </p:cNvSpPr>
          <p:nvPr/>
        </p:nvSpPr>
        <p:spPr bwMode="auto">
          <a:xfrm>
            <a:off x="15335251" y="6870701"/>
            <a:ext cx="6851650"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a:solidFill>
                  <a:prstClr val="black"/>
                </a:solidFill>
                <a:latin typeface="Open Sans" panose="020B0606030504020204" pitchFamily="34" charset="0"/>
                <a:cs typeface="Open Sans" panose="020B0606030504020204" pitchFamily="34" charset="0"/>
              </a:rPr>
              <a:t>Lorem ipsum dolor sit amet, consectetur adipiscing elit, sed do eiusmod tempor incididunt ut labore et dolore magna aliqua. Ut enim ad minim veniam, quis</a:t>
            </a:r>
          </a:p>
        </p:txBody>
      </p:sp>
      <p:sp>
        <p:nvSpPr>
          <p:cNvPr id="5" name="Freeform 5">
            <a:extLst>
              <a:ext uri="{FF2B5EF4-FFF2-40B4-BE49-F238E27FC236}">
                <a16:creationId xmlns:a16="http://schemas.microsoft.com/office/drawing/2014/main" id="{CABD892E-7961-4D7F-B11B-96094F3584E0}"/>
              </a:ext>
            </a:extLst>
          </p:cNvPr>
          <p:cNvSpPr>
            <a:spLocks noEditPoints="1"/>
          </p:cNvSpPr>
          <p:nvPr/>
        </p:nvSpPr>
        <p:spPr bwMode="auto">
          <a:xfrm>
            <a:off x="1209674" y="3926703"/>
            <a:ext cx="11378759" cy="6360318"/>
          </a:xfrm>
          <a:custGeom>
            <a:avLst/>
            <a:gdLst>
              <a:gd name="T0" fmla="*/ 373 w 618"/>
              <a:gd name="T1" fmla="*/ 301 h 344"/>
              <a:gd name="T2" fmla="*/ 130 w 618"/>
              <a:gd name="T3" fmla="*/ 331 h 344"/>
              <a:gd name="T4" fmla="*/ 119 w 618"/>
              <a:gd name="T5" fmla="*/ 270 h 344"/>
              <a:gd name="T6" fmla="*/ 122 w 618"/>
              <a:gd name="T7" fmla="*/ 65 h 344"/>
              <a:gd name="T8" fmla="*/ 499 w 618"/>
              <a:gd name="T9" fmla="*/ 51 h 344"/>
              <a:gd name="T10" fmla="*/ 358 w 618"/>
              <a:gd name="T11" fmla="*/ 89 h 344"/>
              <a:gd name="T12" fmla="*/ 356 w 618"/>
              <a:gd name="T13" fmla="*/ 158 h 344"/>
              <a:gd name="T14" fmla="*/ 510 w 618"/>
              <a:gd name="T15" fmla="*/ 85 h 344"/>
              <a:gd name="T16" fmla="*/ 584 w 618"/>
              <a:gd name="T17" fmla="*/ 75 h 344"/>
              <a:gd name="T18" fmla="*/ 42 w 618"/>
              <a:gd name="T19" fmla="*/ 201 h 344"/>
              <a:gd name="T20" fmla="*/ 179 w 618"/>
              <a:gd name="T21" fmla="*/ 290 h 344"/>
              <a:gd name="T22" fmla="*/ 289 w 618"/>
              <a:gd name="T23" fmla="*/ 174 h 344"/>
              <a:gd name="T24" fmla="*/ 194 w 618"/>
              <a:gd name="T25" fmla="*/ 201 h 344"/>
              <a:gd name="T26" fmla="*/ 198 w 618"/>
              <a:gd name="T27" fmla="*/ 131 h 344"/>
              <a:gd name="T28" fmla="*/ 320 w 618"/>
              <a:gd name="T29" fmla="*/ 78 h 344"/>
              <a:gd name="T30" fmla="*/ 243 w 618"/>
              <a:gd name="T31" fmla="*/ 129 h 344"/>
              <a:gd name="T32" fmla="*/ 245 w 618"/>
              <a:gd name="T33" fmla="*/ 251 h 344"/>
              <a:gd name="T34" fmla="*/ 240 w 618"/>
              <a:gd name="T35" fmla="*/ 147 h 344"/>
              <a:gd name="T36" fmla="*/ 265 w 618"/>
              <a:gd name="T37" fmla="*/ 111 h 344"/>
              <a:gd name="T38" fmla="*/ 277 w 618"/>
              <a:gd name="T39" fmla="*/ 85 h 344"/>
              <a:gd name="T40" fmla="*/ 259 w 618"/>
              <a:gd name="T41" fmla="*/ 87 h 344"/>
              <a:gd name="T42" fmla="*/ 284 w 618"/>
              <a:gd name="T43" fmla="*/ 226 h 344"/>
              <a:gd name="T44" fmla="*/ 317 w 618"/>
              <a:gd name="T45" fmla="*/ 135 h 344"/>
              <a:gd name="T46" fmla="*/ 354 w 618"/>
              <a:gd name="T47" fmla="*/ 87 h 344"/>
              <a:gd name="T48" fmla="*/ 412 w 618"/>
              <a:gd name="T49" fmla="*/ 43 h 344"/>
              <a:gd name="T50" fmla="*/ 475 w 618"/>
              <a:gd name="T51" fmla="*/ 56 h 344"/>
              <a:gd name="T52" fmla="*/ 388 w 618"/>
              <a:gd name="T53" fmla="*/ 39 h 344"/>
              <a:gd name="T54" fmla="*/ 279 w 618"/>
              <a:gd name="T55" fmla="*/ 28 h 344"/>
              <a:gd name="T56" fmla="*/ 178 w 618"/>
              <a:gd name="T57" fmla="*/ 112 h 344"/>
              <a:gd name="T58" fmla="*/ 152 w 618"/>
              <a:gd name="T59" fmla="*/ 127 h 344"/>
              <a:gd name="T60" fmla="*/ 167 w 618"/>
              <a:gd name="T61" fmla="*/ 63 h 344"/>
              <a:gd name="T62" fmla="*/ 115 w 618"/>
              <a:gd name="T63" fmla="*/ 204 h 344"/>
              <a:gd name="T64" fmla="*/ 86 w 618"/>
              <a:gd name="T65" fmla="*/ 194 h 344"/>
              <a:gd name="T66" fmla="*/ 155 w 618"/>
              <a:gd name="T67" fmla="*/ 258 h 344"/>
              <a:gd name="T68" fmla="*/ 208 w 618"/>
              <a:gd name="T69" fmla="*/ 217 h 344"/>
              <a:gd name="T70" fmla="*/ 185 w 618"/>
              <a:gd name="T71" fmla="*/ 310 h 344"/>
              <a:gd name="T72" fmla="*/ 287 w 618"/>
              <a:gd name="T73" fmla="*/ 284 h 344"/>
              <a:gd name="T74" fmla="*/ 389 w 618"/>
              <a:gd name="T75" fmla="*/ 262 h 344"/>
              <a:gd name="T76" fmla="*/ 358 w 618"/>
              <a:gd name="T77" fmla="*/ 223 h 344"/>
              <a:gd name="T78" fmla="*/ 352 w 618"/>
              <a:gd name="T79" fmla="*/ 162 h 344"/>
              <a:gd name="T80" fmla="*/ 404 w 618"/>
              <a:gd name="T81" fmla="*/ 258 h 344"/>
              <a:gd name="T82" fmla="*/ 488 w 618"/>
              <a:gd name="T83" fmla="*/ 224 h 344"/>
              <a:gd name="T84" fmla="*/ 489 w 618"/>
              <a:gd name="T85" fmla="*/ 259 h 344"/>
              <a:gd name="T86" fmla="*/ 574 w 618"/>
              <a:gd name="T87" fmla="*/ 98 h 344"/>
              <a:gd name="T88" fmla="*/ 570 w 618"/>
              <a:gd name="T89" fmla="*/ 70 h 344"/>
              <a:gd name="T90" fmla="*/ 513 w 618"/>
              <a:gd name="T91" fmla="*/ 99 h 344"/>
              <a:gd name="T92" fmla="*/ 384 w 618"/>
              <a:gd name="T93" fmla="*/ 72 h 344"/>
              <a:gd name="T94" fmla="*/ 42 w 618"/>
              <a:gd name="T95" fmla="*/ 228 h 344"/>
              <a:gd name="T96" fmla="*/ 344 w 618"/>
              <a:gd name="T97" fmla="*/ 284 h 344"/>
              <a:gd name="T98" fmla="*/ 191 w 618"/>
              <a:gd name="T99" fmla="*/ 257 h 344"/>
              <a:gd name="T100" fmla="*/ 208 w 618"/>
              <a:gd name="T101" fmla="*/ 239 h 344"/>
              <a:gd name="T102" fmla="*/ 510 w 618"/>
              <a:gd name="T103" fmla="*/ 105 h 344"/>
              <a:gd name="T104" fmla="*/ 541 w 618"/>
              <a:gd name="T105" fmla="*/ 104 h 344"/>
              <a:gd name="T106" fmla="*/ 347 w 618"/>
              <a:gd name="T107" fmla="*/ 154 h 344"/>
              <a:gd name="T108" fmla="*/ 486 w 618"/>
              <a:gd name="T109" fmla="*/ 151 h 344"/>
              <a:gd name="T110" fmla="*/ 352 w 618"/>
              <a:gd name="T111" fmla="*/ 297 h 344"/>
              <a:gd name="T112" fmla="*/ 504 w 618"/>
              <a:gd name="T113" fmla="*/ 51 h 344"/>
              <a:gd name="T114" fmla="*/ 360 w 618"/>
              <a:gd name="T115" fmla="*/ 130 h 344"/>
              <a:gd name="T116" fmla="*/ 506 w 618"/>
              <a:gd name="T117" fmla="*/ 111 h 344"/>
              <a:gd name="T118" fmla="*/ 366 w 618"/>
              <a:gd name="T119" fmla="*/ 66 h 344"/>
              <a:gd name="T120" fmla="*/ 537 w 618"/>
              <a:gd name="T121" fmla="*/ 136 h 344"/>
              <a:gd name="T122" fmla="*/ 136 w 618"/>
              <a:gd name="T123" fmla="*/ 300 h 344"/>
              <a:gd name="T124" fmla="*/ 285 w 618"/>
              <a:gd name="T125" fmla="*/ 109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8" h="344">
                <a:moveTo>
                  <a:pt x="113" y="270"/>
                </a:moveTo>
                <a:cubicBezTo>
                  <a:pt x="113" y="270"/>
                  <a:pt x="113" y="271"/>
                  <a:pt x="113" y="271"/>
                </a:cubicBezTo>
                <a:cubicBezTo>
                  <a:pt x="113" y="271"/>
                  <a:pt x="113" y="270"/>
                  <a:pt x="113" y="270"/>
                </a:cubicBezTo>
                <a:cubicBezTo>
                  <a:pt x="113" y="270"/>
                  <a:pt x="113" y="270"/>
                  <a:pt x="113" y="270"/>
                </a:cubicBezTo>
                <a:close/>
                <a:moveTo>
                  <a:pt x="297" y="128"/>
                </a:moveTo>
                <a:cubicBezTo>
                  <a:pt x="297" y="127"/>
                  <a:pt x="297" y="127"/>
                  <a:pt x="297" y="127"/>
                </a:cubicBezTo>
                <a:cubicBezTo>
                  <a:pt x="297" y="127"/>
                  <a:pt x="297" y="127"/>
                  <a:pt x="297" y="128"/>
                </a:cubicBezTo>
                <a:cubicBezTo>
                  <a:pt x="297" y="128"/>
                  <a:pt x="297" y="128"/>
                  <a:pt x="297" y="128"/>
                </a:cubicBezTo>
                <a:close/>
                <a:moveTo>
                  <a:pt x="365" y="163"/>
                </a:moveTo>
                <a:cubicBezTo>
                  <a:pt x="365" y="162"/>
                  <a:pt x="365" y="162"/>
                  <a:pt x="365" y="162"/>
                </a:cubicBezTo>
                <a:cubicBezTo>
                  <a:pt x="365" y="163"/>
                  <a:pt x="365" y="163"/>
                  <a:pt x="365" y="163"/>
                </a:cubicBezTo>
                <a:cubicBezTo>
                  <a:pt x="365" y="163"/>
                  <a:pt x="365" y="163"/>
                  <a:pt x="365" y="163"/>
                </a:cubicBezTo>
                <a:close/>
                <a:moveTo>
                  <a:pt x="297" y="129"/>
                </a:moveTo>
                <a:cubicBezTo>
                  <a:pt x="297" y="129"/>
                  <a:pt x="297" y="129"/>
                  <a:pt x="297" y="129"/>
                </a:cubicBezTo>
                <a:cubicBezTo>
                  <a:pt x="297" y="129"/>
                  <a:pt x="297" y="129"/>
                  <a:pt x="297" y="129"/>
                </a:cubicBezTo>
                <a:cubicBezTo>
                  <a:pt x="297" y="129"/>
                  <a:pt x="297" y="129"/>
                  <a:pt x="297" y="129"/>
                </a:cubicBezTo>
                <a:close/>
                <a:moveTo>
                  <a:pt x="404" y="164"/>
                </a:moveTo>
                <a:cubicBezTo>
                  <a:pt x="404" y="164"/>
                  <a:pt x="404" y="164"/>
                  <a:pt x="404" y="164"/>
                </a:cubicBezTo>
                <a:cubicBezTo>
                  <a:pt x="404" y="164"/>
                  <a:pt x="403" y="164"/>
                  <a:pt x="403" y="164"/>
                </a:cubicBezTo>
                <a:cubicBezTo>
                  <a:pt x="403" y="164"/>
                  <a:pt x="403" y="164"/>
                  <a:pt x="403" y="164"/>
                </a:cubicBezTo>
                <a:cubicBezTo>
                  <a:pt x="403" y="164"/>
                  <a:pt x="404" y="164"/>
                  <a:pt x="404" y="165"/>
                </a:cubicBezTo>
                <a:cubicBezTo>
                  <a:pt x="404" y="164"/>
                  <a:pt x="404" y="164"/>
                  <a:pt x="404" y="164"/>
                </a:cubicBezTo>
                <a:close/>
                <a:moveTo>
                  <a:pt x="410" y="162"/>
                </a:moveTo>
                <a:cubicBezTo>
                  <a:pt x="410" y="162"/>
                  <a:pt x="410" y="162"/>
                  <a:pt x="410" y="162"/>
                </a:cubicBezTo>
                <a:cubicBezTo>
                  <a:pt x="410" y="162"/>
                  <a:pt x="410" y="162"/>
                  <a:pt x="410" y="162"/>
                </a:cubicBezTo>
                <a:close/>
                <a:moveTo>
                  <a:pt x="537" y="126"/>
                </a:moveTo>
                <a:cubicBezTo>
                  <a:pt x="537" y="126"/>
                  <a:pt x="537" y="126"/>
                  <a:pt x="537" y="126"/>
                </a:cubicBezTo>
                <a:cubicBezTo>
                  <a:pt x="537" y="126"/>
                  <a:pt x="537" y="126"/>
                  <a:pt x="537" y="126"/>
                </a:cubicBezTo>
                <a:cubicBezTo>
                  <a:pt x="537" y="126"/>
                  <a:pt x="537" y="126"/>
                  <a:pt x="537" y="126"/>
                </a:cubicBezTo>
                <a:close/>
                <a:moveTo>
                  <a:pt x="564" y="105"/>
                </a:moveTo>
                <a:cubicBezTo>
                  <a:pt x="564" y="105"/>
                  <a:pt x="564" y="105"/>
                  <a:pt x="564" y="105"/>
                </a:cubicBezTo>
                <a:cubicBezTo>
                  <a:pt x="564" y="105"/>
                  <a:pt x="564" y="105"/>
                  <a:pt x="564" y="105"/>
                </a:cubicBezTo>
                <a:cubicBezTo>
                  <a:pt x="564" y="105"/>
                  <a:pt x="564" y="105"/>
                  <a:pt x="564" y="105"/>
                </a:cubicBezTo>
                <a:close/>
                <a:moveTo>
                  <a:pt x="558" y="104"/>
                </a:moveTo>
                <a:cubicBezTo>
                  <a:pt x="558" y="104"/>
                  <a:pt x="558" y="105"/>
                  <a:pt x="558" y="105"/>
                </a:cubicBezTo>
                <a:cubicBezTo>
                  <a:pt x="558" y="105"/>
                  <a:pt x="558" y="105"/>
                  <a:pt x="558" y="105"/>
                </a:cubicBezTo>
                <a:cubicBezTo>
                  <a:pt x="558" y="104"/>
                  <a:pt x="558" y="104"/>
                  <a:pt x="558" y="104"/>
                </a:cubicBezTo>
                <a:close/>
                <a:moveTo>
                  <a:pt x="559" y="113"/>
                </a:moveTo>
                <a:cubicBezTo>
                  <a:pt x="559" y="113"/>
                  <a:pt x="558" y="113"/>
                  <a:pt x="558" y="112"/>
                </a:cubicBezTo>
                <a:cubicBezTo>
                  <a:pt x="558" y="112"/>
                  <a:pt x="558" y="112"/>
                  <a:pt x="558" y="112"/>
                </a:cubicBezTo>
                <a:cubicBezTo>
                  <a:pt x="558" y="113"/>
                  <a:pt x="558" y="113"/>
                  <a:pt x="559" y="113"/>
                </a:cubicBezTo>
                <a:close/>
                <a:moveTo>
                  <a:pt x="530" y="76"/>
                </a:moveTo>
                <a:cubicBezTo>
                  <a:pt x="530" y="76"/>
                  <a:pt x="530" y="76"/>
                  <a:pt x="530" y="76"/>
                </a:cubicBezTo>
                <a:cubicBezTo>
                  <a:pt x="530" y="76"/>
                  <a:pt x="530" y="76"/>
                  <a:pt x="530" y="76"/>
                </a:cubicBezTo>
                <a:cubicBezTo>
                  <a:pt x="530" y="76"/>
                  <a:pt x="530" y="76"/>
                  <a:pt x="530" y="76"/>
                </a:cubicBezTo>
                <a:close/>
                <a:moveTo>
                  <a:pt x="296" y="116"/>
                </a:moveTo>
                <a:cubicBezTo>
                  <a:pt x="296" y="116"/>
                  <a:pt x="296" y="116"/>
                  <a:pt x="296" y="116"/>
                </a:cubicBezTo>
                <a:cubicBezTo>
                  <a:pt x="296" y="116"/>
                  <a:pt x="296" y="116"/>
                  <a:pt x="296" y="116"/>
                </a:cubicBezTo>
                <a:cubicBezTo>
                  <a:pt x="296" y="116"/>
                  <a:pt x="296" y="116"/>
                  <a:pt x="296" y="116"/>
                </a:cubicBezTo>
                <a:close/>
                <a:moveTo>
                  <a:pt x="415" y="61"/>
                </a:moveTo>
                <a:cubicBezTo>
                  <a:pt x="415" y="61"/>
                  <a:pt x="415" y="61"/>
                  <a:pt x="415" y="61"/>
                </a:cubicBezTo>
                <a:cubicBezTo>
                  <a:pt x="415" y="61"/>
                  <a:pt x="415" y="61"/>
                  <a:pt x="415" y="61"/>
                </a:cubicBezTo>
                <a:cubicBezTo>
                  <a:pt x="415" y="61"/>
                  <a:pt x="415" y="61"/>
                  <a:pt x="415" y="61"/>
                </a:cubicBezTo>
                <a:cubicBezTo>
                  <a:pt x="415" y="61"/>
                  <a:pt x="415" y="61"/>
                  <a:pt x="415" y="61"/>
                </a:cubicBezTo>
                <a:close/>
                <a:moveTo>
                  <a:pt x="382" y="50"/>
                </a:moveTo>
                <a:cubicBezTo>
                  <a:pt x="382" y="50"/>
                  <a:pt x="382" y="50"/>
                  <a:pt x="382" y="51"/>
                </a:cubicBezTo>
                <a:cubicBezTo>
                  <a:pt x="381" y="51"/>
                  <a:pt x="381" y="51"/>
                  <a:pt x="381" y="51"/>
                </a:cubicBezTo>
                <a:cubicBezTo>
                  <a:pt x="382" y="51"/>
                  <a:pt x="382" y="51"/>
                  <a:pt x="382" y="51"/>
                </a:cubicBezTo>
                <a:cubicBezTo>
                  <a:pt x="382" y="51"/>
                  <a:pt x="382" y="50"/>
                  <a:pt x="382" y="50"/>
                </a:cubicBezTo>
                <a:close/>
                <a:moveTo>
                  <a:pt x="463" y="63"/>
                </a:moveTo>
                <a:cubicBezTo>
                  <a:pt x="463" y="63"/>
                  <a:pt x="463" y="63"/>
                  <a:pt x="463" y="63"/>
                </a:cubicBezTo>
                <a:cubicBezTo>
                  <a:pt x="463" y="63"/>
                  <a:pt x="464" y="63"/>
                  <a:pt x="465" y="63"/>
                </a:cubicBezTo>
                <a:cubicBezTo>
                  <a:pt x="464" y="63"/>
                  <a:pt x="464" y="63"/>
                  <a:pt x="463" y="63"/>
                </a:cubicBezTo>
                <a:close/>
                <a:moveTo>
                  <a:pt x="377" y="78"/>
                </a:moveTo>
                <a:cubicBezTo>
                  <a:pt x="377" y="78"/>
                  <a:pt x="377" y="78"/>
                  <a:pt x="377" y="78"/>
                </a:cubicBezTo>
                <a:cubicBezTo>
                  <a:pt x="376" y="78"/>
                  <a:pt x="376" y="79"/>
                  <a:pt x="375" y="79"/>
                </a:cubicBezTo>
                <a:cubicBezTo>
                  <a:pt x="376" y="79"/>
                  <a:pt x="377" y="78"/>
                  <a:pt x="377" y="78"/>
                </a:cubicBezTo>
                <a:cubicBezTo>
                  <a:pt x="377" y="78"/>
                  <a:pt x="377" y="78"/>
                  <a:pt x="377" y="78"/>
                </a:cubicBezTo>
                <a:close/>
                <a:moveTo>
                  <a:pt x="322" y="92"/>
                </a:moveTo>
                <a:cubicBezTo>
                  <a:pt x="323" y="92"/>
                  <a:pt x="323" y="92"/>
                  <a:pt x="323" y="92"/>
                </a:cubicBezTo>
                <a:cubicBezTo>
                  <a:pt x="323" y="92"/>
                  <a:pt x="323" y="92"/>
                  <a:pt x="323" y="92"/>
                </a:cubicBezTo>
                <a:cubicBezTo>
                  <a:pt x="323" y="92"/>
                  <a:pt x="323" y="92"/>
                  <a:pt x="323" y="91"/>
                </a:cubicBezTo>
                <a:cubicBezTo>
                  <a:pt x="323" y="92"/>
                  <a:pt x="323" y="92"/>
                  <a:pt x="322" y="92"/>
                </a:cubicBezTo>
                <a:close/>
                <a:moveTo>
                  <a:pt x="365" y="162"/>
                </a:moveTo>
                <a:cubicBezTo>
                  <a:pt x="365" y="162"/>
                  <a:pt x="365" y="162"/>
                  <a:pt x="365" y="162"/>
                </a:cubicBezTo>
                <a:cubicBezTo>
                  <a:pt x="365" y="162"/>
                  <a:pt x="365" y="162"/>
                  <a:pt x="365" y="162"/>
                </a:cubicBezTo>
                <a:close/>
                <a:moveTo>
                  <a:pt x="255" y="155"/>
                </a:moveTo>
                <a:cubicBezTo>
                  <a:pt x="255" y="155"/>
                  <a:pt x="255" y="155"/>
                  <a:pt x="255" y="155"/>
                </a:cubicBezTo>
                <a:cubicBezTo>
                  <a:pt x="255" y="155"/>
                  <a:pt x="255" y="155"/>
                  <a:pt x="255" y="155"/>
                </a:cubicBezTo>
                <a:cubicBezTo>
                  <a:pt x="255" y="155"/>
                  <a:pt x="255" y="155"/>
                  <a:pt x="255" y="155"/>
                </a:cubicBezTo>
                <a:close/>
                <a:moveTo>
                  <a:pt x="364" y="87"/>
                </a:moveTo>
                <a:cubicBezTo>
                  <a:pt x="364" y="87"/>
                  <a:pt x="364" y="87"/>
                  <a:pt x="364" y="87"/>
                </a:cubicBezTo>
                <a:cubicBezTo>
                  <a:pt x="364" y="87"/>
                  <a:pt x="364" y="87"/>
                  <a:pt x="364" y="87"/>
                </a:cubicBezTo>
                <a:cubicBezTo>
                  <a:pt x="364" y="87"/>
                  <a:pt x="364" y="87"/>
                  <a:pt x="364" y="86"/>
                </a:cubicBezTo>
                <a:cubicBezTo>
                  <a:pt x="364" y="87"/>
                  <a:pt x="364" y="87"/>
                  <a:pt x="364" y="87"/>
                </a:cubicBezTo>
                <a:close/>
                <a:moveTo>
                  <a:pt x="446" y="14"/>
                </a:moveTo>
                <a:cubicBezTo>
                  <a:pt x="446" y="14"/>
                  <a:pt x="446" y="14"/>
                  <a:pt x="446" y="14"/>
                </a:cubicBezTo>
                <a:cubicBezTo>
                  <a:pt x="446" y="14"/>
                  <a:pt x="446" y="14"/>
                  <a:pt x="446" y="14"/>
                </a:cubicBezTo>
                <a:close/>
                <a:moveTo>
                  <a:pt x="426" y="269"/>
                </a:moveTo>
                <a:cubicBezTo>
                  <a:pt x="426" y="269"/>
                  <a:pt x="426" y="269"/>
                  <a:pt x="426" y="269"/>
                </a:cubicBezTo>
                <a:cubicBezTo>
                  <a:pt x="426" y="269"/>
                  <a:pt x="426" y="269"/>
                  <a:pt x="426" y="269"/>
                </a:cubicBezTo>
                <a:cubicBezTo>
                  <a:pt x="426" y="269"/>
                  <a:pt x="426" y="269"/>
                  <a:pt x="426" y="269"/>
                </a:cubicBezTo>
                <a:close/>
                <a:moveTo>
                  <a:pt x="127" y="323"/>
                </a:moveTo>
                <a:cubicBezTo>
                  <a:pt x="127" y="323"/>
                  <a:pt x="127" y="323"/>
                  <a:pt x="127" y="323"/>
                </a:cubicBezTo>
                <a:cubicBezTo>
                  <a:pt x="127" y="323"/>
                  <a:pt x="127" y="323"/>
                  <a:pt x="127" y="323"/>
                </a:cubicBezTo>
                <a:cubicBezTo>
                  <a:pt x="127" y="323"/>
                  <a:pt x="127" y="323"/>
                  <a:pt x="128" y="323"/>
                </a:cubicBezTo>
                <a:cubicBezTo>
                  <a:pt x="127" y="323"/>
                  <a:pt x="127" y="323"/>
                  <a:pt x="127" y="323"/>
                </a:cubicBezTo>
                <a:close/>
                <a:moveTo>
                  <a:pt x="502" y="265"/>
                </a:moveTo>
                <a:cubicBezTo>
                  <a:pt x="502" y="265"/>
                  <a:pt x="502" y="265"/>
                  <a:pt x="502" y="265"/>
                </a:cubicBezTo>
                <a:cubicBezTo>
                  <a:pt x="502" y="265"/>
                  <a:pt x="502" y="265"/>
                  <a:pt x="502" y="265"/>
                </a:cubicBezTo>
                <a:cubicBezTo>
                  <a:pt x="502" y="265"/>
                  <a:pt x="502" y="265"/>
                  <a:pt x="502" y="265"/>
                </a:cubicBezTo>
                <a:close/>
                <a:moveTo>
                  <a:pt x="324" y="21"/>
                </a:moveTo>
                <a:cubicBezTo>
                  <a:pt x="324" y="21"/>
                  <a:pt x="324" y="22"/>
                  <a:pt x="325" y="22"/>
                </a:cubicBezTo>
                <a:cubicBezTo>
                  <a:pt x="325" y="21"/>
                  <a:pt x="324" y="21"/>
                  <a:pt x="324" y="21"/>
                </a:cubicBezTo>
                <a:close/>
                <a:moveTo>
                  <a:pt x="128" y="270"/>
                </a:moveTo>
                <a:cubicBezTo>
                  <a:pt x="128" y="270"/>
                  <a:pt x="128" y="270"/>
                  <a:pt x="128" y="270"/>
                </a:cubicBezTo>
                <a:cubicBezTo>
                  <a:pt x="128" y="270"/>
                  <a:pt x="128" y="269"/>
                  <a:pt x="128" y="269"/>
                </a:cubicBezTo>
                <a:cubicBezTo>
                  <a:pt x="128" y="269"/>
                  <a:pt x="128" y="270"/>
                  <a:pt x="128" y="270"/>
                </a:cubicBezTo>
                <a:close/>
                <a:moveTo>
                  <a:pt x="260" y="116"/>
                </a:moveTo>
                <a:cubicBezTo>
                  <a:pt x="260" y="116"/>
                  <a:pt x="260" y="116"/>
                  <a:pt x="260" y="116"/>
                </a:cubicBezTo>
                <a:cubicBezTo>
                  <a:pt x="260" y="116"/>
                  <a:pt x="260" y="116"/>
                  <a:pt x="260" y="116"/>
                </a:cubicBezTo>
                <a:cubicBezTo>
                  <a:pt x="260" y="116"/>
                  <a:pt x="260" y="116"/>
                  <a:pt x="260" y="116"/>
                </a:cubicBezTo>
                <a:close/>
                <a:moveTo>
                  <a:pt x="248" y="118"/>
                </a:moveTo>
                <a:cubicBezTo>
                  <a:pt x="248" y="118"/>
                  <a:pt x="248" y="118"/>
                  <a:pt x="248" y="118"/>
                </a:cubicBezTo>
                <a:cubicBezTo>
                  <a:pt x="248" y="118"/>
                  <a:pt x="248" y="118"/>
                  <a:pt x="248" y="118"/>
                </a:cubicBezTo>
                <a:cubicBezTo>
                  <a:pt x="248" y="118"/>
                  <a:pt x="248" y="118"/>
                  <a:pt x="248" y="118"/>
                </a:cubicBezTo>
                <a:close/>
                <a:moveTo>
                  <a:pt x="520" y="76"/>
                </a:moveTo>
                <a:cubicBezTo>
                  <a:pt x="519" y="76"/>
                  <a:pt x="519" y="76"/>
                  <a:pt x="519" y="76"/>
                </a:cubicBezTo>
                <a:cubicBezTo>
                  <a:pt x="519" y="76"/>
                  <a:pt x="519" y="76"/>
                  <a:pt x="519" y="76"/>
                </a:cubicBezTo>
                <a:cubicBezTo>
                  <a:pt x="519" y="76"/>
                  <a:pt x="520" y="76"/>
                  <a:pt x="521" y="76"/>
                </a:cubicBezTo>
                <a:cubicBezTo>
                  <a:pt x="520" y="76"/>
                  <a:pt x="520" y="76"/>
                  <a:pt x="520" y="75"/>
                </a:cubicBezTo>
                <a:cubicBezTo>
                  <a:pt x="520" y="76"/>
                  <a:pt x="520" y="76"/>
                  <a:pt x="520" y="76"/>
                </a:cubicBezTo>
                <a:close/>
                <a:moveTo>
                  <a:pt x="242" y="116"/>
                </a:moveTo>
                <a:cubicBezTo>
                  <a:pt x="242" y="116"/>
                  <a:pt x="242" y="116"/>
                  <a:pt x="242" y="116"/>
                </a:cubicBezTo>
                <a:cubicBezTo>
                  <a:pt x="242" y="116"/>
                  <a:pt x="242" y="116"/>
                  <a:pt x="242" y="115"/>
                </a:cubicBezTo>
                <a:cubicBezTo>
                  <a:pt x="242" y="116"/>
                  <a:pt x="242" y="116"/>
                  <a:pt x="242" y="116"/>
                </a:cubicBezTo>
                <a:close/>
                <a:moveTo>
                  <a:pt x="240" y="121"/>
                </a:moveTo>
                <a:cubicBezTo>
                  <a:pt x="240" y="121"/>
                  <a:pt x="240" y="121"/>
                  <a:pt x="240" y="121"/>
                </a:cubicBezTo>
                <a:cubicBezTo>
                  <a:pt x="240" y="121"/>
                  <a:pt x="240" y="121"/>
                  <a:pt x="240" y="121"/>
                </a:cubicBezTo>
                <a:cubicBezTo>
                  <a:pt x="240" y="121"/>
                  <a:pt x="240" y="121"/>
                  <a:pt x="240" y="121"/>
                </a:cubicBezTo>
                <a:close/>
                <a:moveTo>
                  <a:pt x="463" y="63"/>
                </a:moveTo>
                <a:cubicBezTo>
                  <a:pt x="463" y="63"/>
                  <a:pt x="463" y="63"/>
                  <a:pt x="462" y="63"/>
                </a:cubicBezTo>
                <a:cubicBezTo>
                  <a:pt x="463" y="63"/>
                  <a:pt x="463" y="63"/>
                  <a:pt x="463" y="63"/>
                </a:cubicBezTo>
                <a:close/>
                <a:moveTo>
                  <a:pt x="589" y="181"/>
                </a:moveTo>
                <a:cubicBezTo>
                  <a:pt x="589" y="181"/>
                  <a:pt x="589" y="181"/>
                  <a:pt x="589" y="181"/>
                </a:cubicBezTo>
                <a:cubicBezTo>
                  <a:pt x="589" y="181"/>
                  <a:pt x="589" y="181"/>
                  <a:pt x="589" y="181"/>
                </a:cubicBezTo>
                <a:cubicBezTo>
                  <a:pt x="589" y="181"/>
                  <a:pt x="589" y="181"/>
                  <a:pt x="589" y="181"/>
                </a:cubicBezTo>
                <a:cubicBezTo>
                  <a:pt x="589" y="181"/>
                  <a:pt x="589" y="181"/>
                  <a:pt x="589" y="181"/>
                </a:cubicBezTo>
                <a:close/>
                <a:moveTo>
                  <a:pt x="579" y="80"/>
                </a:moveTo>
                <a:cubicBezTo>
                  <a:pt x="579" y="80"/>
                  <a:pt x="579" y="80"/>
                  <a:pt x="580" y="79"/>
                </a:cubicBezTo>
                <a:cubicBezTo>
                  <a:pt x="579" y="79"/>
                  <a:pt x="579" y="80"/>
                  <a:pt x="579" y="80"/>
                </a:cubicBezTo>
                <a:cubicBezTo>
                  <a:pt x="579" y="80"/>
                  <a:pt x="579" y="80"/>
                  <a:pt x="579" y="80"/>
                </a:cubicBezTo>
                <a:close/>
                <a:moveTo>
                  <a:pt x="509" y="68"/>
                </a:moveTo>
                <a:cubicBezTo>
                  <a:pt x="509" y="68"/>
                  <a:pt x="508" y="68"/>
                  <a:pt x="508" y="68"/>
                </a:cubicBezTo>
                <a:cubicBezTo>
                  <a:pt x="508" y="68"/>
                  <a:pt x="508" y="69"/>
                  <a:pt x="508" y="69"/>
                </a:cubicBezTo>
                <a:cubicBezTo>
                  <a:pt x="508" y="69"/>
                  <a:pt x="508" y="69"/>
                  <a:pt x="509" y="69"/>
                </a:cubicBezTo>
                <a:cubicBezTo>
                  <a:pt x="509" y="69"/>
                  <a:pt x="509" y="68"/>
                  <a:pt x="509" y="68"/>
                </a:cubicBezTo>
                <a:close/>
                <a:moveTo>
                  <a:pt x="313" y="94"/>
                </a:moveTo>
                <a:cubicBezTo>
                  <a:pt x="313" y="94"/>
                  <a:pt x="313" y="94"/>
                  <a:pt x="313" y="94"/>
                </a:cubicBezTo>
                <a:cubicBezTo>
                  <a:pt x="313" y="94"/>
                  <a:pt x="313" y="94"/>
                  <a:pt x="312" y="94"/>
                </a:cubicBezTo>
                <a:lnTo>
                  <a:pt x="313" y="94"/>
                </a:lnTo>
                <a:close/>
                <a:moveTo>
                  <a:pt x="462" y="62"/>
                </a:moveTo>
                <a:cubicBezTo>
                  <a:pt x="462" y="62"/>
                  <a:pt x="462" y="62"/>
                  <a:pt x="462" y="62"/>
                </a:cubicBezTo>
                <a:cubicBezTo>
                  <a:pt x="462" y="63"/>
                  <a:pt x="462" y="63"/>
                  <a:pt x="462" y="63"/>
                </a:cubicBezTo>
                <a:cubicBezTo>
                  <a:pt x="462" y="63"/>
                  <a:pt x="462" y="63"/>
                  <a:pt x="462" y="62"/>
                </a:cubicBezTo>
                <a:close/>
                <a:moveTo>
                  <a:pt x="322" y="72"/>
                </a:moveTo>
                <a:cubicBezTo>
                  <a:pt x="322" y="72"/>
                  <a:pt x="322" y="72"/>
                  <a:pt x="322" y="72"/>
                </a:cubicBezTo>
                <a:cubicBezTo>
                  <a:pt x="322" y="72"/>
                  <a:pt x="322" y="72"/>
                  <a:pt x="322" y="72"/>
                </a:cubicBezTo>
                <a:close/>
                <a:moveTo>
                  <a:pt x="365" y="162"/>
                </a:moveTo>
                <a:cubicBezTo>
                  <a:pt x="365" y="162"/>
                  <a:pt x="365" y="162"/>
                  <a:pt x="365" y="162"/>
                </a:cubicBezTo>
                <a:cubicBezTo>
                  <a:pt x="365" y="162"/>
                  <a:pt x="365" y="162"/>
                  <a:pt x="365" y="162"/>
                </a:cubicBezTo>
                <a:cubicBezTo>
                  <a:pt x="365" y="162"/>
                  <a:pt x="365" y="162"/>
                  <a:pt x="365" y="162"/>
                </a:cubicBezTo>
                <a:close/>
                <a:moveTo>
                  <a:pt x="275" y="219"/>
                </a:moveTo>
                <a:cubicBezTo>
                  <a:pt x="275" y="219"/>
                  <a:pt x="275" y="219"/>
                  <a:pt x="275" y="219"/>
                </a:cubicBezTo>
                <a:cubicBezTo>
                  <a:pt x="275" y="219"/>
                  <a:pt x="275" y="219"/>
                  <a:pt x="276" y="218"/>
                </a:cubicBezTo>
                <a:cubicBezTo>
                  <a:pt x="275" y="219"/>
                  <a:pt x="275" y="219"/>
                  <a:pt x="275" y="219"/>
                </a:cubicBezTo>
                <a:close/>
                <a:moveTo>
                  <a:pt x="359" y="81"/>
                </a:moveTo>
                <a:cubicBezTo>
                  <a:pt x="358" y="81"/>
                  <a:pt x="358" y="81"/>
                  <a:pt x="358" y="81"/>
                </a:cubicBezTo>
                <a:cubicBezTo>
                  <a:pt x="358" y="81"/>
                  <a:pt x="358" y="81"/>
                  <a:pt x="359" y="81"/>
                </a:cubicBezTo>
                <a:close/>
                <a:moveTo>
                  <a:pt x="357" y="80"/>
                </a:moveTo>
                <a:cubicBezTo>
                  <a:pt x="357" y="80"/>
                  <a:pt x="358" y="80"/>
                  <a:pt x="358" y="80"/>
                </a:cubicBezTo>
                <a:cubicBezTo>
                  <a:pt x="358" y="80"/>
                  <a:pt x="358" y="79"/>
                  <a:pt x="358" y="79"/>
                </a:cubicBezTo>
                <a:cubicBezTo>
                  <a:pt x="358" y="79"/>
                  <a:pt x="358" y="79"/>
                  <a:pt x="357" y="80"/>
                </a:cubicBezTo>
                <a:close/>
                <a:moveTo>
                  <a:pt x="367" y="78"/>
                </a:moveTo>
                <a:cubicBezTo>
                  <a:pt x="367" y="78"/>
                  <a:pt x="368" y="78"/>
                  <a:pt x="368" y="77"/>
                </a:cubicBezTo>
                <a:cubicBezTo>
                  <a:pt x="368" y="77"/>
                  <a:pt x="368" y="77"/>
                  <a:pt x="368" y="77"/>
                </a:cubicBezTo>
                <a:cubicBezTo>
                  <a:pt x="368" y="78"/>
                  <a:pt x="367" y="78"/>
                  <a:pt x="367" y="78"/>
                </a:cubicBezTo>
                <a:cubicBezTo>
                  <a:pt x="367" y="78"/>
                  <a:pt x="367" y="78"/>
                  <a:pt x="367" y="78"/>
                </a:cubicBezTo>
                <a:cubicBezTo>
                  <a:pt x="367" y="78"/>
                  <a:pt x="367" y="78"/>
                  <a:pt x="367" y="78"/>
                </a:cubicBezTo>
                <a:cubicBezTo>
                  <a:pt x="367" y="78"/>
                  <a:pt x="367" y="78"/>
                  <a:pt x="367" y="78"/>
                </a:cubicBezTo>
                <a:close/>
                <a:moveTo>
                  <a:pt x="175" y="241"/>
                </a:moveTo>
                <a:cubicBezTo>
                  <a:pt x="175" y="241"/>
                  <a:pt x="175" y="241"/>
                  <a:pt x="175" y="241"/>
                </a:cubicBezTo>
                <a:cubicBezTo>
                  <a:pt x="175" y="241"/>
                  <a:pt x="175" y="241"/>
                  <a:pt x="176" y="241"/>
                </a:cubicBezTo>
                <a:cubicBezTo>
                  <a:pt x="175" y="241"/>
                  <a:pt x="175" y="241"/>
                  <a:pt x="176" y="240"/>
                </a:cubicBezTo>
                <a:cubicBezTo>
                  <a:pt x="175" y="240"/>
                  <a:pt x="175" y="240"/>
                  <a:pt x="175" y="241"/>
                </a:cubicBezTo>
                <a:close/>
                <a:moveTo>
                  <a:pt x="80" y="250"/>
                </a:moveTo>
                <a:cubicBezTo>
                  <a:pt x="80" y="250"/>
                  <a:pt x="80" y="250"/>
                  <a:pt x="80" y="250"/>
                </a:cubicBezTo>
                <a:cubicBezTo>
                  <a:pt x="80" y="250"/>
                  <a:pt x="80" y="250"/>
                  <a:pt x="80" y="250"/>
                </a:cubicBezTo>
                <a:close/>
                <a:moveTo>
                  <a:pt x="128" y="269"/>
                </a:moveTo>
                <a:cubicBezTo>
                  <a:pt x="128" y="269"/>
                  <a:pt x="128" y="269"/>
                  <a:pt x="128" y="269"/>
                </a:cubicBezTo>
                <a:cubicBezTo>
                  <a:pt x="128" y="269"/>
                  <a:pt x="128" y="269"/>
                  <a:pt x="128" y="269"/>
                </a:cubicBezTo>
                <a:cubicBezTo>
                  <a:pt x="128" y="269"/>
                  <a:pt x="128" y="269"/>
                  <a:pt x="128" y="269"/>
                </a:cubicBezTo>
                <a:close/>
                <a:moveTo>
                  <a:pt x="128" y="269"/>
                </a:moveTo>
                <a:cubicBezTo>
                  <a:pt x="128" y="269"/>
                  <a:pt x="128" y="269"/>
                  <a:pt x="128" y="269"/>
                </a:cubicBezTo>
                <a:cubicBezTo>
                  <a:pt x="128" y="269"/>
                  <a:pt x="128" y="269"/>
                  <a:pt x="128" y="269"/>
                </a:cubicBezTo>
                <a:close/>
                <a:moveTo>
                  <a:pt x="563" y="205"/>
                </a:moveTo>
                <a:cubicBezTo>
                  <a:pt x="562" y="204"/>
                  <a:pt x="562" y="204"/>
                  <a:pt x="563" y="204"/>
                </a:cubicBezTo>
                <a:cubicBezTo>
                  <a:pt x="563" y="204"/>
                  <a:pt x="563" y="204"/>
                  <a:pt x="563" y="203"/>
                </a:cubicBezTo>
                <a:cubicBezTo>
                  <a:pt x="562" y="203"/>
                  <a:pt x="562" y="203"/>
                  <a:pt x="561" y="202"/>
                </a:cubicBezTo>
                <a:cubicBezTo>
                  <a:pt x="561" y="202"/>
                  <a:pt x="561" y="202"/>
                  <a:pt x="561" y="202"/>
                </a:cubicBezTo>
                <a:cubicBezTo>
                  <a:pt x="561" y="202"/>
                  <a:pt x="561" y="201"/>
                  <a:pt x="561" y="201"/>
                </a:cubicBezTo>
                <a:cubicBezTo>
                  <a:pt x="561" y="201"/>
                  <a:pt x="562" y="200"/>
                  <a:pt x="561" y="200"/>
                </a:cubicBezTo>
                <a:cubicBezTo>
                  <a:pt x="562" y="200"/>
                  <a:pt x="562" y="200"/>
                  <a:pt x="562" y="200"/>
                </a:cubicBezTo>
                <a:cubicBezTo>
                  <a:pt x="563" y="200"/>
                  <a:pt x="563" y="199"/>
                  <a:pt x="563" y="199"/>
                </a:cubicBezTo>
                <a:cubicBezTo>
                  <a:pt x="563" y="198"/>
                  <a:pt x="562" y="198"/>
                  <a:pt x="562" y="198"/>
                </a:cubicBezTo>
                <a:cubicBezTo>
                  <a:pt x="561" y="199"/>
                  <a:pt x="561" y="197"/>
                  <a:pt x="560" y="198"/>
                </a:cubicBezTo>
                <a:cubicBezTo>
                  <a:pt x="560" y="198"/>
                  <a:pt x="559" y="198"/>
                  <a:pt x="559" y="198"/>
                </a:cubicBezTo>
                <a:cubicBezTo>
                  <a:pt x="559" y="198"/>
                  <a:pt x="558" y="198"/>
                  <a:pt x="558" y="198"/>
                </a:cubicBezTo>
                <a:cubicBezTo>
                  <a:pt x="558" y="198"/>
                  <a:pt x="558" y="197"/>
                  <a:pt x="557" y="198"/>
                </a:cubicBezTo>
                <a:cubicBezTo>
                  <a:pt x="557" y="198"/>
                  <a:pt x="556" y="198"/>
                  <a:pt x="555" y="197"/>
                </a:cubicBezTo>
                <a:cubicBezTo>
                  <a:pt x="555" y="197"/>
                  <a:pt x="556" y="197"/>
                  <a:pt x="556" y="197"/>
                </a:cubicBezTo>
                <a:cubicBezTo>
                  <a:pt x="556" y="197"/>
                  <a:pt x="555" y="197"/>
                  <a:pt x="555" y="197"/>
                </a:cubicBezTo>
                <a:cubicBezTo>
                  <a:pt x="555" y="197"/>
                  <a:pt x="555" y="197"/>
                  <a:pt x="555" y="197"/>
                </a:cubicBezTo>
                <a:cubicBezTo>
                  <a:pt x="555" y="197"/>
                  <a:pt x="555" y="197"/>
                  <a:pt x="555" y="197"/>
                </a:cubicBezTo>
                <a:cubicBezTo>
                  <a:pt x="556" y="198"/>
                  <a:pt x="556" y="199"/>
                  <a:pt x="556" y="199"/>
                </a:cubicBezTo>
                <a:cubicBezTo>
                  <a:pt x="556" y="200"/>
                  <a:pt x="556" y="200"/>
                  <a:pt x="555" y="201"/>
                </a:cubicBezTo>
                <a:cubicBezTo>
                  <a:pt x="554" y="201"/>
                  <a:pt x="554" y="201"/>
                  <a:pt x="554" y="201"/>
                </a:cubicBezTo>
                <a:cubicBezTo>
                  <a:pt x="553" y="201"/>
                  <a:pt x="553" y="201"/>
                  <a:pt x="553" y="202"/>
                </a:cubicBezTo>
                <a:cubicBezTo>
                  <a:pt x="552" y="202"/>
                  <a:pt x="552" y="201"/>
                  <a:pt x="551" y="201"/>
                </a:cubicBezTo>
                <a:cubicBezTo>
                  <a:pt x="551" y="201"/>
                  <a:pt x="552" y="201"/>
                  <a:pt x="552" y="200"/>
                </a:cubicBezTo>
                <a:cubicBezTo>
                  <a:pt x="552" y="200"/>
                  <a:pt x="553" y="200"/>
                  <a:pt x="552" y="200"/>
                </a:cubicBezTo>
                <a:cubicBezTo>
                  <a:pt x="551" y="200"/>
                  <a:pt x="551" y="199"/>
                  <a:pt x="550" y="199"/>
                </a:cubicBezTo>
                <a:cubicBezTo>
                  <a:pt x="550" y="199"/>
                  <a:pt x="550" y="198"/>
                  <a:pt x="550" y="198"/>
                </a:cubicBezTo>
                <a:cubicBezTo>
                  <a:pt x="550" y="198"/>
                  <a:pt x="550" y="198"/>
                  <a:pt x="551" y="197"/>
                </a:cubicBezTo>
                <a:cubicBezTo>
                  <a:pt x="551" y="197"/>
                  <a:pt x="551" y="197"/>
                  <a:pt x="551" y="197"/>
                </a:cubicBezTo>
                <a:cubicBezTo>
                  <a:pt x="551" y="197"/>
                  <a:pt x="551" y="197"/>
                  <a:pt x="551" y="197"/>
                </a:cubicBezTo>
                <a:cubicBezTo>
                  <a:pt x="550" y="197"/>
                  <a:pt x="549" y="196"/>
                  <a:pt x="549" y="197"/>
                </a:cubicBezTo>
                <a:cubicBezTo>
                  <a:pt x="548" y="197"/>
                  <a:pt x="548" y="197"/>
                  <a:pt x="547" y="197"/>
                </a:cubicBezTo>
                <a:cubicBezTo>
                  <a:pt x="546" y="197"/>
                  <a:pt x="545" y="197"/>
                  <a:pt x="546" y="198"/>
                </a:cubicBezTo>
                <a:cubicBezTo>
                  <a:pt x="546" y="199"/>
                  <a:pt x="546" y="199"/>
                  <a:pt x="546" y="200"/>
                </a:cubicBezTo>
                <a:cubicBezTo>
                  <a:pt x="547" y="200"/>
                  <a:pt x="547" y="201"/>
                  <a:pt x="548" y="201"/>
                </a:cubicBezTo>
                <a:cubicBezTo>
                  <a:pt x="548" y="201"/>
                  <a:pt x="548" y="201"/>
                  <a:pt x="548" y="200"/>
                </a:cubicBezTo>
                <a:cubicBezTo>
                  <a:pt x="548" y="199"/>
                  <a:pt x="549" y="199"/>
                  <a:pt x="550" y="200"/>
                </a:cubicBezTo>
                <a:cubicBezTo>
                  <a:pt x="550" y="200"/>
                  <a:pt x="550" y="200"/>
                  <a:pt x="550" y="200"/>
                </a:cubicBezTo>
                <a:cubicBezTo>
                  <a:pt x="550" y="201"/>
                  <a:pt x="550" y="201"/>
                  <a:pt x="550" y="202"/>
                </a:cubicBezTo>
                <a:cubicBezTo>
                  <a:pt x="550" y="202"/>
                  <a:pt x="550" y="203"/>
                  <a:pt x="550" y="203"/>
                </a:cubicBezTo>
                <a:cubicBezTo>
                  <a:pt x="549" y="204"/>
                  <a:pt x="548" y="204"/>
                  <a:pt x="547" y="204"/>
                </a:cubicBezTo>
                <a:cubicBezTo>
                  <a:pt x="546" y="204"/>
                  <a:pt x="546" y="203"/>
                  <a:pt x="546" y="203"/>
                </a:cubicBezTo>
                <a:cubicBezTo>
                  <a:pt x="546" y="203"/>
                  <a:pt x="545" y="204"/>
                  <a:pt x="545" y="204"/>
                </a:cubicBezTo>
                <a:cubicBezTo>
                  <a:pt x="545" y="204"/>
                  <a:pt x="545" y="204"/>
                  <a:pt x="546" y="204"/>
                </a:cubicBezTo>
                <a:cubicBezTo>
                  <a:pt x="546" y="204"/>
                  <a:pt x="546" y="204"/>
                  <a:pt x="546" y="205"/>
                </a:cubicBezTo>
                <a:cubicBezTo>
                  <a:pt x="546" y="205"/>
                  <a:pt x="546" y="205"/>
                  <a:pt x="545" y="205"/>
                </a:cubicBezTo>
                <a:cubicBezTo>
                  <a:pt x="545" y="205"/>
                  <a:pt x="544" y="205"/>
                  <a:pt x="544" y="205"/>
                </a:cubicBezTo>
                <a:cubicBezTo>
                  <a:pt x="544" y="205"/>
                  <a:pt x="544" y="206"/>
                  <a:pt x="544" y="206"/>
                </a:cubicBezTo>
                <a:cubicBezTo>
                  <a:pt x="543" y="207"/>
                  <a:pt x="544" y="207"/>
                  <a:pt x="544" y="208"/>
                </a:cubicBezTo>
                <a:cubicBezTo>
                  <a:pt x="544" y="207"/>
                  <a:pt x="545" y="207"/>
                  <a:pt x="545" y="207"/>
                </a:cubicBezTo>
                <a:cubicBezTo>
                  <a:pt x="545" y="206"/>
                  <a:pt x="545" y="206"/>
                  <a:pt x="546" y="205"/>
                </a:cubicBezTo>
                <a:cubicBezTo>
                  <a:pt x="546" y="205"/>
                  <a:pt x="546" y="205"/>
                  <a:pt x="546" y="205"/>
                </a:cubicBezTo>
                <a:cubicBezTo>
                  <a:pt x="546" y="205"/>
                  <a:pt x="546" y="205"/>
                  <a:pt x="546" y="205"/>
                </a:cubicBezTo>
                <a:cubicBezTo>
                  <a:pt x="547" y="205"/>
                  <a:pt x="547" y="205"/>
                  <a:pt x="547" y="206"/>
                </a:cubicBezTo>
                <a:cubicBezTo>
                  <a:pt x="547" y="207"/>
                  <a:pt x="547" y="207"/>
                  <a:pt x="548" y="207"/>
                </a:cubicBezTo>
                <a:cubicBezTo>
                  <a:pt x="548" y="207"/>
                  <a:pt x="548" y="207"/>
                  <a:pt x="549" y="208"/>
                </a:cubicBezTo>
                <a:cubicBezTo>
                  <a:pt x="549" y="208"/>
                  <a:pt x="549" y="208"/>
                  <a:pt x="549" y="208"/>
                </a:cubicBezTo>
                <a:cubicBezTo>
                  <a:pt x="549" y="208"/>
                  <a:pt x="549" y="208"/>
                  <a:pt x="549" y="208"/>
                </a:cubicBezTo>
                <a:cubicBezTo>
                  <a:pt x="548" y="208"/>
                  <a:pt x="548" y="208"/>
                  <a:pt x="548" y="208"/>
                </a:cubicBezTo>
                <a:cubicBezTo>
                  <a:pt x="548" y="208"/>
                  <a:pt x="547" y="209"/>
                  <a:pt x="547" y="209"/>
                </a:cubicBezTo>
                <a:cubicBezTo>
                  <a:pt x="548" y="209"/>
                  <a:pt x="548" y="209"/>
                  <a:pt x="548" y="209"/>
                </a:cubicBezTo>
                <a:cubicBezTo>
                  <a:pt x="548" y="209"/>
                  <a:pt x="548" y="209"/>
                  <a:pt x="549" y="209"/>
                </a:cubicBezTo>
                <a:cubicBezTo>
                  <a:pt x="549" y="209"/>
                  <a:pt x="549" y="209"/>
                  <a:pt x="549" y="209"/>
                </a:cubicBezTo>
                <a:cubicBezTo>
                  <a:pt x="549" y="209"/>
                  <a:pt x="549" y="209"/>
                  <a:pt x="549" y="209"/>
                </a:cubicBezTo>
                <a:cubicBezTo>
                  <a:pt x="549" y="209"/>
                  <a:pt x="548" y="210"/>
                  <a:pt x="548" y="210"/>
                </a:cubicBezTo>
                <a:cubicBezTo>
                  <a:pt x="548" y="210"/>
                  <a:pt x="547" y="210"/>
                  <a:pt x="547" y="211"/>
                </a:cubicBezTo>
                <a:cubicBezTo>
                  <a:pt x="547" y="212"/>
                  <a:pt x="546" y="212"/>
                  <a:pt x="546" y="212"/>
                </a:cubicBezTo>
                <a:cubicBezTo>
                  <a:pt x="545" y="212"/>
                  <a:pt x="545" y="211"/>
                  <a:pt x="545" y="211"/>
                </a:cubicBezTo>
                <a:cubicBezTo>
                  <a:pt x="544" y="211"/>
                  <a:pt x="544" y="211"/>
                  <a:pt x="543" y="212"/>
                </a:cubicBezTo>
                <a:cubicBezTo>
                  <a:pt x="543" y="212"/>
                  <a:pt x="543" y="212"/>
                  <a:pt x="543" y="212"/>
                </a:cubicBezTo>
                <a:cubicBezTo>
                  <a:pt x="543" y="212"/>
                  <a:pt x="543" y="213"/>
                  <a:pt x="544" y="213"/>
                </a:cubicBezTo>
                <a:cubicBezTo>
                  <a:pt x="544" y="213"/>
                  <a:pt x="544" y="213"/>
                  <a:pt x="544" y="213"/>
                </a:cubicBezTo>
                <a:cubicBezTo>
                  <a:pt x="545" y="213"/>
                  <a:pt x="546" y="213"/>
                  <a:pt x="547" y="213"/>
                </a:cubicBezTo>
                <a:cubicBezTo>
                  <a:pt x="546" y="213"/>
                  <a:pt x="546" y="214"/>
                  <a:pt x="545" y="215"/>
                </a:cubicBezTo>
                <a:cubicBezTo>
                  <a:pt x="545" y="215"/>
                  <a:pt x="544" y="215"/>
                  <a:pt x="544" y="215"/>
                </a:cubicBezTo>
                <a:cubicBezTo>
                  <a:pt x="543" y="214"/>
                  <a:pt x="543" y="214"/>
                  <a:pt x="543" y="215"/>
                </a:cubicBezTo>
                <a:cubicBezTo>
                  <a:pt x="543" y="215"/>
                  <a:pt x="543" y="216"/>
                  <a:pt x="542" y="216"/>
                </a:cubicBezTo>
                <a:cubicBezTo>
                  <a:pt x="542" y="216"/>
                  <a:pt x="541" y="216"/>
                  <a:pt x="541" y="217"/>
                </a:cubicBezTo>
                <a:cubicBezTo>
                  <a:pt x="541" y="218"/>
                  <a:pt x="541" y="218"/>
                  <a:pt x="540" y="218"/>
                </a:cubicBezTo>
                <a:cubicBezTo>
                  <a:pt x="540" y="218"/>
                  <a:pt x="540" y="218"/>
                  <a:pt x="540" y="218"/>
                </a:cubicBezTo>
                <a:cubicBezTo>
                  <a:pt x="540" y="218"/>
                  <a:pt x="540" y="219"/>
                  <a:pt x="539" y="219"/>
                </a:cubicBezTo>
                <a:cubicBezTo>
                  <a:pt x="539" y="219"/>
                  <a:pt x="538" y="219"/>
                  <a:pt x="538" y="218"/>
                </a:cubicBezTo>
                <a:cubicBezTo>
                  <a:pt x="538" y="218"/>
                  <a:pt x="537" y="218"/>
                  <a:pt x="537" y="218"/>
                </a:cubicBezTo>
                <a:cubicBezTo>
                  <a:pt x="537" y="218"/>
                  <a:pt x="536" y="218"/>
                  <a:pt x="537" y="219"/>
                </a:cubicBezTo>
                <a:cubicBezTo>
                  <a:pt x="537" y="219"/>
                  <a:pt x="537" y="219"/>
                  <a:pt x="536" y="219"/>
                </a:cubicBezTo>
                <a:cubicBezTo>
                  <a:pt x="536" y="219"/>
                  <a:pt x="535" y="219"/>
                  <a:pt x="535" y="218"/>
                </a:cubicBezTo>
                <a:cubicBezTo>
                  <a:pt x="535" y="218"/>
                  <a:pt x="535" y="218"/>
                  <a:pt x="535" y="217"/>
                </a:cubicBezTo>
                <a:cubicBezTo>
                  <a:pt x="535" y="217"/>
                  <a:pt x="535" y="217"/>
                  <a:pt x="535" y="217"/>
                </a:cubicBezTo>
                <a:cubicBezTo>
                  <a:pt x="535" y="217"/>
                  <a:pt x="535" y="217"/>
                  <a:pt x="535" y="217"/>
                </a:cubicBezTo>
                <a:cubicBezTo>
                  <a:pt x="534" y="217"/>
                  <a:pt x="534" y="218"/>
                  <a:pt x="534" y="218"/>
                </a:cubicBezTo>
                <a:cubicBezTo>
                  <a:pt x="534" y="219"/>
                  <a:pt x="534" y="219"/>
                  <a:pt x="534" y="219"/>
                </a:cubicBezTo>
                <a:cubicBezTo>
                  <a:pt x="534" y="219"/>
                  <a:pt x="533" y="218"/>
                  <a:pt x="533" y="218"/>
                </a:cubicBezTo>
                <a:cubicBezTo>
                  <a:pt x="533" y="218"/>
                  <a:pt x="533" y="218"/>
                  <a:pt x="533" y="218"/>
                </a:cubicBezTo>
                <a:cubicBezTo>
                  <a:pt x="533" y="218"/>
                  <a:pt x="533" y="217"/>
                  <a:pt x="533" y="217"/>
                </a:cubicBezTo>
                <a:cubicBezTo>
                  <a:pt x="533" y="217"/>
                  <a:pt x="533" y="217"/>
                  <a:pt x="533" y="217"/>
                </a:cubicBezTo>
                <a:cubicBezTo>
                  <a:pt x="533" y="217"/>
                  <a:pt x="533" y="216"/>
                  <a:pt x="533" y="217"/>
                </a:cubicBezTo>
                <a:cubicBezTo>
                  <a:pt x="533" y="216"/>
                  <a:pt x="533" y="216"/>
                  <a:pt x="533" y="216"/>
                </a:cubicBezTo>
                <a:cubicBezTo>
                  <a:pt x="533" y="216"/>
                  <a:pt x="533" y="215"/>
                  <a:pt x="533" y="215"/>
                </a:cubicBezTo>
                <a:cubicBezTo>
                  <a:pt x="533" y="215"/>
                  <a:pt x="533" y="215"/>
                  <a:pt x="533" y="216"/>
                </a:cubicBezTo>
                <a:cubicBezTo>
                  <a:pt x="533" y="216"/>
                  <a:pt x="533" y="216"/>
                  <a:pt x="533" y="217"/>
                </a:cubicBezTo>
                <a:cubicBezTo>
                  <a:pt x="532" y="217"/>
                  <a:pt x="533" y="217"/>
                  <a:pt x="533" y="217"/>
                </a:cubicBezTo>
                <a:cubicBezTo>
                  <a:pt x="531" y="217"/>
                  <a:pt x="531" y="217"/>
                  <a:pt x="532" y="218"/>
                </a:cubicBezTo>
                <a:cubicBezTo>
                  <a:pt x="532" y="219"/>
                  <a:pt x="533" y="218"/>
                  <a:pt x="533" y="218"/>
                </a:cubicBezTo>
                <a:cubicBezTo>
                  <a:pt x="533" y="218"/>
                  <a:pt x="533" y="218"/>
                  <a:pt x="533" y="218"/>
                </a:cubicBezTo>
                <a:cubicBezTo>
                  <a:pt x="532" y="219"/>
                  <a:pt x="530" y="220"/>
                  <a:pt x="529" y="220"/>
                </a:cubicBezTo>
                <a:cubicBezTo>
                  <a:pt x="529" y="219"/>
                  <a:pt x="528" y="219"/>
                  <a:pt x="528" y="219"/>
                </a:cubicBezTo>
                <a:cubicBezTo>
                  <a:pt x="528" y="219"/>
                  <a:pt x="526" y="218"/>
                  <a:pt x="528" y="217"/>
                </a:cubicBezTo>
                <a:cubicBezTo>
                  <a:pt x="527" y="217"/>
                  <a:pt x="527" y="217"/>
                  <a:pt x="527" y="217"/>
                </a:cubicBezTo>
                <a:cubicBezTo>
                  <a:pt x="527" y="217"/>
                  <a:pt x="526" y="217"/>
                  <a:pt x="525" y="218"/>
                </a:cubicBezTo>
                <a:cubicBezTo>
                  <a:pt x="525" y="218"/>
                  <a:pt x="525" y="218"/>
                  <a:pt x="525" y="218"/>
                </a:cubicBezTo>
                <a:cubicBezTo>
                  <a:pt x="525" y="219"/>
                  <a:pt x="525" y="219"/>
                  <a:pt x="525" y="219"/>
                </a:cubicBezTo>
                <a:cubicBezTo>
                  <a:pt x="525" y="219"/>
                  <a:pt x="525" y="219"/>
                  <a:pt x="524" y="219"/>
                </a:cubicBezTo>
                <a:cubicBezTo>
                  <a:pt x="524" y="219"/>
                  <a:pt x="524" y="219"/>
                  <a:pt x="523" y="219"/>
                </a:cubicBezTo>
                <a:cubicBezTo>
                  <a:pt x="523" y="218"/>
                  <a:pt x="523" y="218"/>
                  <a:pt x="523" y="218"/>
                </a:cubicBezTo>
                <a:cubicBezTo>
                  <a:pt x="522" y="218"/>
                  <a:pt x="521" y="218"/>
                  <a:pt x="520" y="219"/>
                </a:cubicBezTo>
                <a:cubicBezTo>
                  <a:pt x="520" y="219"/>
                  <a:pt x="519" y="218"/>
                  <a:pt x="519" y="219"/>
                </a:cubicBezTo>
                <a:cubicBezTo>
                  <a:pt x="519" y="220"/>
                  <a:pt x="518" y="219"/>
                  <a:pt x="517" y="219"/>
                </a:cubicBezTo>
                <a:cubicBezTo>
                  <a:pt x="517" y="219"/>
                  <a:pt x="517" y="220"/>
                  <a:pt x="517" y="220"/>
                </a:cubicBezTo>
                <a:cubicBezTo>
                  <a:pt x="517" y="220"/>
                  <a:pt x="517" y="221"/>
                  <a:pt x="517" y="221"/>
                </a:cubicBezTo>
                <a:cubicBezTo>
                  <a:pt x="518" y="221"/>
                  <a:pt x="518" y="220"/>
                  <a:pt x="518" y="220"/>
                </a:cubicBezTo>
                <a:cubicBezTo>
                  <a:pt x="518" y="220"/>
                  <a:pt x="519" y="220"/>
                  <a:pt x="520" y="220"/>
                </a:cubicBezTo>
                <a:cubicBezTo>
                  <a:pt x="520" y="220"/>
                  <a:pt x="520" y="220"/>
                  <a:pt x="520" y="220"/>
                </a:cubicBezTo>
                <a:cubicBezTo>
                  <a:pt x="520" y="221"/>
                  <a:pt x="520" y="221"/>
                  <a:pt x="520" y="221"/>
                </a:cubicBezTo>
                <a:cubicBezTo>
                  <a:pt x="520" y="221"/>
                  <a:pt x="520" y="221"/>
                  <a:pt x="519" y="221"/>
                </a:cubicBezTo>
                <a:cubicBezTo>
                  <a:pt x="519" y="221"/>
                  <a:pt x="519" y="221"/>
                  <a:pt x="519" y="222"/>
                </a:cubicBezTo>
                <a:cubicBezTo>
                  <a:pt x="519" y="222"/>
                  <a:pt x="519" y="222"/>
                  <a:pt x="519" y="222"/>
                </a:cubicBezTo>
                <a:cubicBezTo>
                  <a:pt x="520" y="222"/>
                  <a:pt x="520" y="222"/>
                  <a:pt x="520" y="222"/>
                </a:cubicBezTo>
                <a:cubicBezTo>
                  <a:pt x="520" y="222"/>
                  <a:pt x="521" y="222"/>
                  <a:pt x="521" y="222"/>
                </a:cubicBezTo>
                <a:cubicBezTo>
                  <a:pt x="521" y="222"/>
                  <a:pt x="521" y="222"/>
                  <a:pt x="520" y="222"/>
                </a:cubicBezTo>
                <a:cubicBezTo>
                  <a:pt x="520" y="223"/>
                  <a:pt x="520" y="223"/>
                  <a:pt x="521" y="223"/>
                </a:cubicBezTo>
                <a:cubicBezTo>
                  <a:pt x="521" y="223"/>
                  <a:pt x="522" y="224"/>
                  <a:pt x="522" y="224"/>
                </a:cubicBezTo>
                <a:cubicBezTo>
                  <a:pt x="522" y="224"/>
                  <a:pt x="522" y="225"/>
                  <a:pt x="522" y="225"/>
                </a:cubicBezTo>
                <a:cubicBezTo>
                  <a:pt x="521" y="225"/>
                  <a:pt x="521" y="225"/>
                  <a:pt x="520" y="225"/>
                </a:cubicBezTo>
                <a:cubicBezTo>
                  <a:pt x="519" y="225"/>
                  <a:pt x="520" y="226"/>
                  <a:pt x="520" y="226"/>
                </a:cubicBezTo>
                <a:cubicBezTo>
                  <a:pt x="519" y="226"/>
                  <a:pt x="518" y="226"/>
                  <a:pt x="518" y="226"/>
                </a:cubicBezTo>
                <a:cubicBezTo>
                  <a:pt x="517" y="226"/>
                  <a:pt x="517" y="226"/>
                  <a:pt x="516" y="226"/>
                </a:cubicBezTo>
                <a:cubicBezTo>
                  <a:pt x="516" y="226"/>
                  <a:pt x="516" y="226"/>
                  <a:pt x="515" y="226"/>
                </a:cubicBezTo>
                <a:cubicBezTo>
                  <a:pt x="515" y="226"/>
                  <a:pt x="515" y="227"/>
                  <a:pt x="515" y="227"/>
                </a:cubicBezTo>
                <a:cubicBezTo>
                  <a:pt x="515" y="227"/>
                  <a:pt x="514" y="227"/>
                  <a:pt x="514" y="227"/>
                </a:cubicBezTo>
                <a:cubicBezTo>
                  <a:pt x="514" y="226"/>
                  <a:pt x="514" y="226"/>
                  <a:pt x="514" y="226"/>
                </a:cubicBezTo>
                <a:cubicBezTo>
                  <a:pt x="514" y="225"/>
                  <a:pt x="515" y="226"/>
                  <a:pt x="515" y="225"/>
                </a:cubicBezTo>
                <a:cubicBezTo>
                  <a:pt x="515" y="224"/>
                  <a:pt x="514" y="224"/>
                  <a:pt x="513" y="224"/>
                </a:cubicBezTo>
                <a:cubicBezTo>
                  <a:pt x="513" y="224"/>
                  <a:pt x="512" y="224"/>
                  <a:pt x="512" y="225"/>
                </a:cubicBezTo>
                <a:cubicBezTo>
                  <a:pt x="512" y="225"/>
                  <a:pt x="512" y="225"/>
                  <a:pt x="511" y="225"/>
                </a:cubicBezTo>
                <a:cubicBezTo>
                  <a:pt x="511" y="225"/>
                  <a:pt x="511" y="226"/>
                  <a:pt x="510" y="226"/>
                </a:cubicBezTo>
                <a:cubicBezTo>
                  <a:pt x="511" y="226"/>
                  <a:pt x="510" y="226"/>
                  <a:pt x="510" y="227"/>
                </a:cubicBezTo>
                <a:cubicBezTo>
                  <a:pt x="510" y="227"/>
                  <a:pt x="510" y="227"/>
                  <a:pt x="510" y="227"/>
                </a:cubicBezTo>
                <a:cubicBezTo>
                  <a:pt x="511" y="227"/>
                  <a:pt x="511" y="227"/>
                  <a:pt x="512" y="227"/>
                </a:cubicBezTo>
                <a:cubicBezTo>
                  <a:pt x="512" y="227"/>
                  <a:pt x="512" y="227"/>
                  <a:pt x="512" y="226"/>
                </a:cubicBezTo>
                <a:cubicBezTo>
                  <a:pt x="512" y="226"/>
                  <a:pt x="512" y="226"/>
                  <a:pt x="513" y="226"/>
                </a:cubicBezTo>
                <a:cubicBezTo>
                  <a:pt x="513" y="227"/>
                  <a:pt x="513" y="227"/>
                  <a:pt x="513" y="228"/>
                </a:cubicBezTo>
                <a:cubicBezTo>
                  <a:pt x="513" y="228"/>
                  <a:pt x="513" y="228"/>
                  <a:pt x="513" y="228"/>
                </a:cubicBezTo>
                <a:cubicBezTo>
                  <a:pt x="513" y="228"/>
                  <a:pt x="512" y="228"/>
                  <a:pt x="512" y="228"/>
                </a:cubicBezTo>
                <a:cubicBezTo>
                  <a:pt x="512" y="229"/>
                  <a:pt x="513" y="229"/>
                  <a:pt x="513" y="229"/>
                </a:cubicBezTo>
                <a:cubicBezTo>
                  <a:pt x="514" y="229"/>
                  <a:pt x="514" y="229"/>
                  <a:pt x="514" y="230"/>
                </a:cubicBezTo>
                <a:cubicBezTo>
                  <a:pt x="514" y="231"/>
                  <a:pt x="514" y="231"/>
                  <a:pt x="515" y="231"/>
                </a:cubicBezTo>
                <a:cubicBezTo>
                  <a:pt x="515" y="231"/>
                  <a:pt x="516" y="232"/>
                  <a:pt x="516" y="232"/>
                </a:cubicBezTo>
                <a:cubicBezTo>
                  <a:pt x="516" y="231"/>
                  <a:pt x="516" y="231"/>
                  <a:pt x="515" y="231"/>
                </a:cubicBezTo>
                <a:cubicBezTo>
                  <a:pt x="515" y="231"/>
                  <a:pt x="515" y="230"/>
                  <a:pt x="515" y="230"/>
                </a:cubicBezTo>
                <a:cubicBezTo>
                  <a:pt x="515" y="230"/>
                  <a:pt x="515" y="229"/>
                  <a:pt x="515" y="229"/>
                </a:cubicBezTo>
                <a:cubicBezTo>
                  <a:pt x="515" y="229"/>
                  <a:pt x="516" y="229"/>
                  <a:pt x="516" y="230"/>
                </a:cubicBezTo>
                <a:cubicBezTo>
                  <a:pt x="517" y="230"/>
                  <a:pt x="516" y="231"/>
                  <a:pt x="517" y="231"/>
                </a:cubicBezTo>
                <a:cubicBezTo>
                  <a:pt x="517" y="231"/>
                  <a:pt x="517" y="231"/>
                  <a:pt x="517" y="232"/>
                </a:cubicBezTo>
                <a:cubicBezTo>
                  <a:pt x="517" y="232"/>
                  <a:pt x="517" y="232"/>
                  <a:pt x="517" y="232"/>
                </a:cubicBezTo>
                <a:cubicBezTo>
                  <a:pt x="517" y="232"/>
                  <a:pt x="517" y="232"/>
                  <a:pt x="518" y="232"/>
                </a:cubicBezTo>
                <a:cubicBezTo>
                  <a:pt x="518" y="232"/>
                  <a:pt x="519" y="232"/>
                  <a:pt x="519" y="233"/>
                </a:cubicBezTo>
                <a:cubicBezTo>
                  <a:pt x="519" y="233"/>
                  <a:pt x="519" y="233"/>
                  <a:pt x="519" y="233"/>
                </a:cubicBezTo>
                <a:cubicBezTo>
                  <a:pt x="519" y="234"/>
                  <a:pt x="520" y="234"/>
                  <a:pt x="520" y="235"/>
                </a:cubicBezTo>
                <a:cubicBezTo>
                  <a:pt x="520" y="236"/>
                  <a:pt x="520" y="236"/>
                  <a:pt x="520" y="237"/>
                </a:cubicBezTo>
                <a:cubicBezTo>
                  <a:pt x="520" y="237"/>
                  <a:pt x="520" y="237"/>
                  <a:pt x="520" y="237"/>
                </a:cubicBezTo>
                <a:cubicBezTo>
                  <a:pt x="520" y="237"/>
                  <a:pt x="520" y="237"/>
                  <a:pt x="519" y="237"/>
                </a:cubicBezTo>
                <a:cubicBezTo>
                  <a:pt x="519" y="237"/>
                  <a:pt x="519" y="237"/>
                  <a:pt x="519" y="237"/>
                </a:cubicBezTo>
                <a:cubicBezTo>
                  <a:pt x="519" y="237"/>
                  <a:pt x="519" y="237"/>
                  <a:pt x="519" y="237"/>
                </a:cubicBezTo>
                <a:cubicBezTo>
                  <a:pt x="519" y="237"/>
                  <a:pt x="520" y="237"/>
                  <a:pt x="520" y="238"/>
                </a:cubicBezTo>
                <a:cubicBezTo>
                  <a:pt x="520" y="238"/>
                  <a:pt x="520" y="237"/>
                  <a:pt x="520" y="237"/>
                </a:cubicBezTo>
                <a:cubicBezTo>
                  <a:pt x="521" y="237"/>
                  <a:pt x="521" y="237"/>
                  <a:pt x="521" y="237"/>
                </a:cubicBezTo>
                <a:cubicBezTo>
                  <a:pt x="521" y="237"/>
                  <a:pt x="521" y="237"/>
                  <a:pt x="521" y="238"/>
                </a:cubicBezTo>
                <a:cubicBezTo>
                  <a:pt x="521" y="238"/>
                  <a:pt x="521" y="238"/>
                  <a:pt x="521" y="238"/>
                </a:cubicBezTo>
                <a:cubicBezTo>
                  <a:pt x="520" y="238"/>
                  <a:pt x="520" y="239"/>
                  <a:pt x="520" y="239"/>
                </a:cubicBezTo>
                <a:cubicBezTo>
                  <a:pt x="521" y="239"/>
                  <a:pt x="520" y="240"/>
                  <a:pt x="521" y="240"/>
                </a:cubicBezTo>
                <a:cubicBezTo>
                  <a:pt x="521" y="241"/>
                  <a:pt x="522" y="241"/>
                  <a:pt x="522" y="241"/>
                </a:cubicBezTo>
                <a:cubicBezTo>
                  <a:pt x="522" y="240"/>
                  <a:pt x="523" y="240"/>
                  <a:pt x="523" y="240"/>
                </a:cubicBezTo>
                <a:cubicBezTo>
                  <a:pt x="523" y="240"/>
                  <a:pt x="524" y="240"/>
                  <a:pt x="524" y="240"/>
                </a:cubicBezTo>
                <a:cubicBezTo>
                  <a:pt x="524" y="240"/>
                  <a:pt x="524" y="240"/>
                  <a:pt x="524" y="240"/>
                </a:cubicBezTo>
                <a:cubicBezTo>
                  <a:pt x="524" y="241"/>
                  <a:pt x="524" y="241"/>
                  <a:pt x="523" y="242"/>
                </a:cubicBezTo>
                <a:cubicBezTo>
                  <a:pt x="523" y="242"/>
                  <a:pt x="523" y="242"/>
                  <a:pt x="523" y="242"/>
                </a:cubicBezTo>
                <a:cubicBezTo>
                  <a:pt x="524" y="243"/>
                  <a:pt x="524" y="244"/>
                  <a:pt x="525" y="245"/>
                </a:cubicBezTo>
                <a:cubicBezTo>
                  <a:pt x="525" y="245"/>
                  <a:pt x="525" y="245"/>
                  <a:pt x="525" y="245"/>
                </a:cubicBezTo>
                <a:cubicBezTo>
                  <a:pt x="523" y="246"/>
                  <a:pt x="523" y="246"/>
                  <a:pt x="523" y="244"/>
                </a:cubicBezTo>
                <a:cubicBezTo>
                  <a:pt x="523" y="244"/>
                  <a:pt x="523" y="244"/>
                  <a:pt x="523" y="244"/>
                </a:cubicBezTo>
                <a:cubicBezTo>
                  <a:pt x="523" y="244"/>
                  <a:pt x="523" y="244"/>
                  <a:pt x="523" y="244"/>
                </a:cubicBezTo>
                <a:cubicBezTo>
                  <a:pt x="523" y="245"/>
                  <a:pt x="522" y="245"/>
                  <a:pt x="522" y="245"/>
                </a:cubicBezTo>
                <a:cubicBezTo>
                  <a:pt x="522" y="245"/>
                  <a:pt x="522" y="245"/>
                  <a:pt x="522" y="245"/>
                </a:cubicBezTo>
                <a:cubicBezTo>
                  <a:pt x="521" y="245"/>
                  <a:pt x="521" y="244"/>
                  <a:pt x="520" y="244"/>
                </a:cubicBezTo>
                <a:cubicBezTo>
                  <a:pt x="520" y="245"/>
                  <a:pt x="519" y="246"/>
                  <a:pt x="520" y="246"/>
                </a:cubicBezTo>
                <a:cubicBezTo>
                  <a:pt x="520" y="246"/>
                  <a:pt x="519" y="247"/>
                  <a:pt x="519" y="247"/>
                </a:cubicBezTo>
                <a:cubicBezTo>
                  <a:pt x="519" y="247"/>
                  <a:pt x="519" y="246"/>
                  <a:pt x="519" y="246"/>
                </a:cubicBezTo>
                <a:cubicBezTo>
                  <a:pt x="519" y="246"/>
                  <a:pt x="519" y="246"/>
                  <a:pt x="519" y="246"/>
                </a:cubicBezTo>
                <a:cubicBezTo>
                  <a:pt x="519" y="245"/>
                  <a:pt x="519" y="245"/>
                  <a:pt x="519" y="245"/>
                </a:cubicBezTo>
                <a:cubicBezTo>
                  <a:pt x="518" y="245"/>
                  <a:pt x="518" y="245"/>
                  <a:pt x="517" y="245"/>
                </a:cubicBezTo>
                <a:cubicBezTo>
                  <a:pt x="517" y="245"/>
                  <a:pt x="517" y="245"/>
                  <a:pt x="517" y="246"/>
                </a:cubicBezTo>
                <a:cubicBezTo>
                  <a:pt x="518" y="246"/>
                  <a:pt x="517" y="247"/>
                  <a:pt x="518" y="247"/>
                </a:cubicBezTo>
                <a:cubicBezTo>
                  <a:pt x="519" y="248"/>
                  <a:pt x="518" y="249"/>
                  <a:pt x="517" y="249"/>
                </a:cubicBezTo>
                <a:cubicBezTo>
                  <a:pt x="516" y="249"/>
                  <a:pt x="515" y="249"/>
                  <a:pt x="514" y="249"/>
                </a:cubicBezTo>
                <a:cubicBezTo>
                  <a:pt x="513" y="249"/>
                  <a:pt x="513" y="249"/>
                  <a:pt x="513" y="249"/>
                </a:cubicBezTo>
                <a:cubicBezTo>
                  <a:pt x="512" y="249"/>
                  <a:pt x="512" y="250"/>
                  <a:pt x="512" y="250"/>
                </a:cubicBezTo>
                <a:cubicBezTo>
                  <a:pt x="512" y="250"/>
                  <a:pt x="512" y="250"/>
                  <a:pt x="512" y="250"/>
                </a:cubicBezTo>
                <a:cubicBezTo>
                  <a:pt x="513" y="250"/>
                  <a:pt x="513" y="251"/>
                  <a:pt x="513" y="251"/>
                </a:cubicBezTo>
                <a:cubicBezTo>
                  <a:pt x="513" y="252"/>
                  <a:pt x="513" y="252"/>
                  <a:pt x="514" y="252"/>
                </a:cubicBezTo>
                <a:cubicBezTo>
                  <a:pt x="515" y="252"/>
                  <a:pt x="515" y="252"/>
                  <a:pt x="515" y="253"/>
                </a:cubicBezTo>
                <a:cubicBezTo>
                  <a:pt x="515" y="253"/>
                  <a:pt x="515" y="253"/>
                  <a:pt x="515" y="253"/>
                </a:cubicBezTo>
                <a:cubicBezTo>
                  <a:pt x="515" y="253"/>
                  <a:pt x="515" y="253"/>
                  <a:pt x="514" y="253"/>
                </a:cubicBezTo>
                <a:cubicBezTo>
                  <a:pt x="514" y="253"/>
                  <a:pt x="514" y="253"/>
                  <a:pt x="514" y="253"/>
                </a:cubicBezTo>
                <a:cubicBezTo>
                  <a:pt x="515" y="253"/>
                  <a:pt x="515" y="253"/>
                  <a:pt x="515" y="253"/>
                </a:cubicBezTo>
                <a:cubicBezTo>
                  <a:pt x="516" y="253"/>
                  <a:pt x="517" y="253"/>
                  <a:pt x="518" y="254"/>
                </a:cubicBezTo>
                <a:cubicBezTo>
                  <a:pt x="518" y="254"/>
                  <a:pt x="518" y="255"/>
                  <a:pt x="517" y="255"/>
                </a:cubicBezTo>
                <a:cubicBezTo>
                  <a:pt x="517" y="255"/>
                  <a:pt x="517" y="255"/>
                  <a:pt x="516" y="255"/>
                </a:cubicBezTo>
                <a:cubicBezTo>
                  <a:pt x="516" y="256"/>
                  <a:pt x="517" y="256"/>
                  <a:pt x="517" y="256"/>
                </a:cubicBezTo>
                <a:cubicBezTo>
                  <a:pt x="517" y="256"/>
                  <a:pt x="518" y="256"/>
                  <a:pt x="518" y="256"/>
                </a:cubicBezTo>
                <a:cubicBezTo>
                  <a:pt x="518" y="256"/>
                  <a:pt x="518" y="256"/>
                  <a:pt x="519" y="256"/>
                </a:cubicBezTo>
                <a:cubicBezTo>
                  <a:pt x="519" y="256"/>
                  <a:pt x="518" y="255"/>
                  <a:pt x="519" y="256"/>
                </a:cubicBezTo>
                <a:cubicBezTo>
                  <a:pt x="519" y="256"/>
                  <a:pt x="519" y="256"/>
                  <a:pt x="519" y="257"/>
                </a:cubicBezTo>
                <a:cubicBezTo>
                  <a:pt x="519" y="257"/>
                  <a:pt x="519" y="257"/>
                  <a:pt x="519" y="257"/>
                </a:cubicBezTo>
                <a:cubicBezTo>
                  <a:pt x="518" y="257"/>
                  <a:pt x="518" y="258"/>
                  <a:pt x="518" y="258"/>
                </a:cubicBezTo>
                <a:cubicBezTo>
                  <a:pt x="518" y="258"/>
                  <a:pt x="519" y="258"/>
                  <a:pt x="519" y="258"/>
                </a:cubicBezTo>
                <a:cubicBezTo>
                  <a:pt x="519" y="258"/>
                  <a:pt x="520" y="258"/>
                  <a:pt x="520" y="258"/>
                </a:cubicBezTo>
                <a:cubicBezTo>
                  <a:pt x="520" y="258"/>
                  <a:pt x="520" y="259"/>
                  <a:pt x="520" y="259"/>
                </a:cubicBezTo>
                <a:cubicBezTo>
                  <a:pt x="520" y="259"/>
                  <a:pt x="520" y="259"/>
                  <a:pt x="520" y="259"/>
                </a:cubicBezTo>
                <a:cubicBezTo>
                  <a:pt x="520" y="259"/>
                  <a:pt x="519" y="260"/>
                  <a:pt x="519" y="260"/>
                </a:cubicBezTo>
                <a:cubicBezTo>
                  <a:pt x="519" y="260"/>
                  <a:pt x="520" y="260"/>
                  <a:pt x="520" y="260"/>
                </a:cubicBezTo>
                <a:cubicBezTo>
                  <a:pt x="520" y="260"/>
                  <a:pt x="521" y="260"/>
                  <a:pt x="520" y="261"/>
                </a:cubicBezTo>
                <a:cubicBezTo>
                  <a:pt x="520" y="261"/>
                  <a:pt x="520" y="262"/>
                  <a:pt x="520" y="262"/>
                </a:cubicBezTo>
                <a:cubicBezTo>
                  <a:pt x="520" y="262"/>
                  <a:pt x="520" y="261"/>
                  <a:pt x="520" y="261"/>
                </a:cubicBezTo>
                <a:cubicBezTo>
                  <a:pt x="520" y="261"/>
                  <a:pt x="519" y="261"/>
                  <a:pt x="519" y="261"/>
                </a:cubicBezTo>
                <a:cubicBezTo>
                  <a:pt x="518" y="261"/>
                  <a:pt x="518" y="261"/>
                  <a:pt x="517" y="260"/>
                </a:cubicBezTo>
                <a:cubicBezTo>
                  <a:pt x="516" y="260"/>
                  <a:pt x="516" y="260"/>
                  <a:pt x="516" y="259"/>
                </a:cubicBezTo>
                <a:cubicBezTo>
                  <a:pt x="517" y="259"/>
                  <a:pt x="516" y="259"/>
                  <a:pt x="516" y="258"/>
                </a:cubicBezTo>
                <a:cubicBezTo>
                  <a:pt x="516" y="258"/>
                  <a:pt x="516" y="258"/>
                  <a:pt x="516" y="258"/>
                </a:cubicBezTo>
                <a:cubicBezTo>
                  <a:pt x="516" y="259"/>
                  <a:pt x="516" y="259"/>
                  <a:pt x="515" y="259"/>
                </a:cubicBezTo>
                <a:cubicBezTo>
                  <a:pt x="515" y="259"/>
                  <a:pt x="515" y="259"/>
                  <a:pt x="515" y="259"/>
                </a:cubicBezTo>
                <a:cubicBezTo>
                  <a:pt x="515" y="259"/>
                  <a:pt x="515" y="260"/>
                  <a:pt x="515" y="260"/>
                </a:cubicBezTo>
                <a:cubicBezTo>
                  <a:pt x="515" y="261"/>
                  <a:pt x="515" y="261"/>
                  <a:pt x="515" y="261"/>
                </a:cubicBezTo>
                <a:cubicBezTo>
                  <a:pt x="514" y="261"/>
                  <a:pt x="515" y="262"/>
                  <a:pt x="515" y="262"/>
                </a:cubicBezTo>
                <a:cubicBezTo>
                  <a:pt x="514" y="262"/>
                  <a:pt x="513" y="262"/>
                  <a:pt x="514" y="263"/>
                </a:cubicBezTo>
                <a:cubicBezTo>
                  <a:pt x="514" y="263"/>
                  <a:pt x="514" y="263"/>
                  <a:pt x="514" y="263"/>
                </a:cubicBezTo>
                <a:cubicBezTo>
                  <a:pt x="513" y="263"/>
                  <a:pt x="513" y="264"/>
                  <a:pt x="513" y="264"/>
                </a:cubicBezTo>
                <a:cubicBezTo>
                  <a:pt x="513" y="264"/>
                  <a:pt x="513" y="264"/>
                  <a:pt x="514" y="264"/>
                </a:cubicBezTo>
                <a:cubicBezTo>
                  <a:pt x="514" y="264"/>
                  <a:pt x="514" y="265"/>
                  <a:pt x="514" y="265"/>
                </a:cubicBezTo>
                <a:cubicBezTo>
                  <a:pt x="514" y="265"/>
                  <a:pt x="515" y="264"/>
                  <a:pt x="515" y="265"/>
                </a:cubicBezTo>
                <a:cubicBezTo>
                  <a:pt x="515" y="266"/>
                  <a:pt x="514" y="266"/>
                  <a:pt x="514" y="266"/>
                </a:cubicBezTo>
                <a:cubicBezTo>
                  <a:pt x="513" y="265"/>
                  <a:pt x="514" y="265"/>
                  <a:pt x="513" y="265"/>
                </a:cubicBezTo>
                <a:cubicBezTo>
                  <a:pt x="513" y="265"/>
                  <a:pt x="513" y="265"/>
                  <a:pt x="512" y="265"/>
                </a:cubicBezTo>
                <a:cubicBezTo>
                  <a:pt x="512" y="266"/>
                  <a:pt x="512" y="266"/>
                  <a:pt x="512" y="266"/>
                </a:cubicBezTo>
                <a:cubicBezTo>
                  <a:pt x="512" y="265"/>
                  <a:pt x="511" y="264"/>
                  <a:pt x="510" y="264"/>
                </a:cubicBezTo>
                <a:cubicBezTo>
                  <a:pt x="510" y="264"/>
                  <a:pt x="510" y="264"/>
                  <a:pt x="510" y="264"/>
                </a:cubicBezTo>
                <a:cubicBezTo>
                  <a:pt x="510" y="263"/>
                  <a:pt x="510" y="263"/>
                  <a:pt x="510" y="263"/>
                </a:cubicBezTo>
                <a:cubicBezTo>
                  <a:pt x="510" y="263"/>
                  <a:pt x="511" y="263"/>
                  <a:pt x="511" y="264"/>
                </a:cubicBezTo>
                <a:cubicBezTo>
                  <a:pt x="511" y="264"/>
                  <a:pt x="511" y="264"/>
                  <a:pt x="512" y="264"/>
                </a:cubicBezTo>
                <a:cubicBezTo>
                  <a:pt x="512" y="264"/>
                  <a:pt x="512" y="263"/>
                  <a:pt x="512" y="263"/>
                </a:cubicBezTo>
                <a:cubicBezTo>
                  <a:pt x="512" y="263"/>
                  <a:pt x="512" y="263"/>
                  <a:pt x="512" y="263"/>
                </a:cubicBezTo>
                <a:cubicBezTo>
                  <a:pt x="511" y="261"/>
                  <a:pt x="511" y="261"/>
                  <a:pt x="509" y="263"/>
                </a:cubicBezTo>
                <a:cubicBezTo>
                  <a:pt x="509" y="263"/>
                  <a:pt x="509" y="263"/>
                  <a:pt x="509" y="263"/>
                </a:cubicBezTo>
                <a:cubicBezTo>
                  <a:pt x="508" y="264"/>
                  <a:pt x="508" y="264"/>
                  <a:pt x="509" y="264"/>
                </a:cubicBezTo>
                <a:cubicBezTo>
                  <a:pt x="509" y="265"/>
                  <a:pt x="509" y="265"/>
                  <a:pt x="509" y="265"/>
                </a:cubicBezTo>
                <a:cubicBezTo>
                  <a:pt x="509" y="265"/>
                  <a:pt x="509" y="265"/>
                  <a:pt x="509" y="266"/>
                </a:cubicBezTo>
                <a:cubicBezTo>
                  <a:pt x="509" y="266"/>
                  <a:pt x="508" y="266"/>
                  <a:pt x="508" y="265"/>
                </a:cubicBezTo>
                <a:cubicBezTo>
                  <a:pt x="508" y="265"/>
                  <a:pt x="508" y="264"/>
                  <a:pt x="507" y="264"/>
                </a:cubicBezTo>
                <a:cubicBezTo>
                  <a:pt x="507" y="264"/>
                  <a:pt x="507" y="263"/>
                  <a:pt x="507" y="263"/>
                </a:cubicBezTo>
                <a:cubicBezTo>
                  <a:pt x="508" y="263"/>
                  <a:pt x="508" y="262"/>
                  <a:pt x="508" y="261"/>
                </a:cubicBezTo>
                <a:cubicBezTo>
                  <a:pt x="508" y="261"/>
                  <a:pt x="508" y="261"/>
                  <a:pt x="508" y="262"/>
                </a:cubicBezTo>
                <a:cubicBezTo>
                  <a:pt x="509" y="261"/>
                  <a:pt x="509" y="261"/>
                  <a:pt x="509" y="260"/>
                </a:cubicBezTo>
                <a:cubicBezTo>
                  <a:pt x="509" y="260"/>
                  <a:pt x="509" y="260"/>
                  <a:pt x="510" y="260"/>
                </a:cubicBezTo>
                <a:cubicBezTo>
                  <a:pt x="510" y="260"/>
                  <a:pt x="510" y="259"/>
                  <a:pt x="510" y="259"/>
                </a:cubicBezTo>
                <a:cubicBezTo>
                  <a:pt x="509" y="259"/>
                  <a:pt x="509" y="259"/>
                  <a:pt x="508" y="260"/>
                </a:cubicBezTo>
                <a:cubicBezTo>
                  <a:pt x="508" y="259"/>
                  <a:pt x="508" y="259"/>
                  <a:pt x="508" y="259"/>
                </a:cubicBezTo>
                <a:cubicBezTo>
                  <a:pt x="508" y="260"/>
                  <a:pt x="508" y="260"/>
                  <a:pt x="508" y="261"/>
                </a:cubicBezTo>
                <a:cubicBezTo>
                  <a:pt x="508" y="262"/>
                  <a:pt x="507" y="262"/>
                  <a:pt x="506" y="262"/>
                </a:cubicBezTo>
                <a:cubicBezTo>
                  <a:pt x="506" y="262"/>
                  <a:pt x="505" y="263"/>
                  <a:pt x="506" y="263"/>
                </a:cubicBezTo>
                <a:cubicBezTo>
                  <a:pt x="506" y="263"/>
                  <a:pt x="506" y="264"/>
                  <a:pt x="506" y="264"/>
                </a:cubicBezTo>
                <a:cubicBezTo>
                  <a:pt x="505" y="264"/>
                  <a:pt x="505" y="264"/>
                  <a:pt x="505" y="266"/>
                </a:cubicBezTo>
                <a:cubicBezTo>
                  <a:pt x="505" y="266"/>
                  <a:pt x="505" y="266"/>
                  <a:pt x="505" y="266"/>
                </a:cubicBezTo>
                <a:cubicBezTo>
                  <a:pt x="505" y="266"/>
                  <a:pt x="504" y="266"/>
                  <a:pt x="503" y="266"/>
                </a:cubicBezTo>
                <a:cubicBezTo>
                  <a:pt x="503" y="266"/>
                  <a:pt x="503" y="265"/>
                  <a:pt x="503" y="265"/>
                </a:cubicBezTo>
                <a:cubicBezTo>
                  <a:pt x="504" y="264"/>
                  <a:pt x="503" y="264"/>
                  <a:pt x="503" y="264"/>
                </a:cubicBezTo>
                <a:cubicBezTo>
                  <a:pt x="502" y="264"/>
                  <a:pt x="502" y="264"/>
                  <a:pt x="502" y="265"/>
                </a:cubicBezTo>
                <a:cubicBezTo>
                  <a:pt x="502" y="264"/>
                  <a:pt x="502" y="264"/>
                  <a:pt x="501" y="264"/>
                </a:cubicBezTo>
                <a:cubicBezTo>
                  <a:pt x="501" y="264"/>
                  <a:pt x="501" y="263"/>
                  <a:pt x="502" y="263"/>
                </a:cubicBezTo>
                <a:cubicBezTo>
                  <a:pt x="502" y="263"/>
                  <a:pt x="503" y="263"/>
                  <a:pt x="503" y="263"/>
                </a:cubicBezTo>
                <a:cubicBezTo>
                  <a:pt x="504" y="263"/>
                  <a:pt x="504" y="262"/>
                  <a:pt x="503" y="262"/>
                </a:cubicBezTo>
                <a:cubicBezTo>
                  <a:pt x="503" y="261"/>
                  <a:pt x="502" y="261"/>
                  <a:pt x="502" y="262"/>
                </a:cubicBezTo>
                <a:cubicBezTo>
                  <a:pt x="502" y="262"/>
                  <a:pt x="501" y="262"/>
                  <a:pt x="501" y="262"/>
                </a:cubicBezTo>
                <a:cubicBezTo>
                  <a:pt x="500" y="263"/>
                  <a:pt x="500" y="263"/>
                  <a:pt x="500" y="264"/>
                </a:cubicBezTo>
                <a:cubicBezTo>
                  <a:pt x="500" y="264"/>
                  <a:pt x="501" y="265"/>
                  <a:pt x="502" y="265"/>
                </a:cubicBezTo>
                <a:cubicBezTo>
                  <a:pt x="502" y="265"/>
                  <a:pt x="502" y="265"/>
                  <a:pt x="502" y="265"/>
                </a:cubicBezTo>
                <a:cubicBezTo>
                  <a:pt x="502" y="266"/>
                  <a:pt x="502" y="266"/>
                  <a:pt x="502" y="266"/>
                </a:cubicBezTo>
                <a:cubicBezTo>
                  <a:pt x="501" y="266"/>
                  <a:pt x="500" y="266"/>
                  <a:pt x="499" y="267"/>
                </a:cubicBezTo>
                <a:cubicBezTo>
                  <a:pt x="499" y="267"/>
                  <a:pt x="499" y="267"/>
                  <a:pt x="498" y="267"/>
                </a:cubicBezTo>
                <a:cubicBezTo>
                  <a:pt x="498" y="267"/>
                  <a:pt x="497" y="268"/>
                  <a:pt x="497" y="267"/>
                </a:cubicBezTo>
                <a:cubicBezTo>
                  <a:pt x="497" y="267"/>
                  <a:pt x="497" y="266"/>
                  <a:pt x="497" y="266"/>
                </a:cubicBezTo>
                <a:cubicBezTo>
                  <a:pt x="497" y="266"/>
                  <a:pt x="497" y="265"/>
                  <a:pt x="497" y="265"/>
                </a:cubicBezTo>
                <a:cubicBezTo>
                  <a:pt x="497" y="265"/>
                  <a:pt x="497" y="265"/>
                  <a:pt x="498" y="265"/>
                </a:cubicBezTo>
                <a:cubicBezTo>
                  <a:pt x="498" y="265"/>
                  <a:pt x="498" y="266"/>
                  <a:pt x="499" y="266"/>
                </a:cubicBezTo>
                <a:cubicBezTo>
                  <a:pt x="499" y="266"/>
                  <a:pt x="499" y="265"/>
                  <a:pt x="499" y="265"/>
                </a:cubicBezTo>
                <a:cubicBezTo>
                  <a:pt x="499" y="265"/>
                  <a:pt x="499" y="265"/>
                  <a:pt x="499" y="265"/>
                </a:cubicBezTo>
                <a:cubicBezTo>
                  <a:pt x="498" y="265"/>
                  <a:pt x="498" y="264"/>
                  <a:pt x="498" y="264"/>
                </a:cubicBezTo>
                <a:cubicBezTo>
                  <a:pt x="498" y="263"/>
                  <a:pt x="498" y="263"/>
                  <a:pt x="498" y="262"/>
                </a:cubicBezTo>
                <a:cubicBezTo>
                  <a:pt x="497" y="261"/>
                  <a:pt x="497" y="261"/>
                  <a:pt x="496" y="262"/>
                </a:cubicBezTo>
                <a:cubicBezTo>
                  <a:pt x="496" y="262"/>
                  <a:pt x="496" y="262"/>
                  <a:pt x="495" y="262"/>
                </a:cubicBezTo>
                <a:cubicBezTo>
                  <a:pt x="496" y="261"/>
                  <a:pt x="496" y="261"/>
                  <a:pt x="495" y="260"/>
                </a:cubicBezTo>
                <a:cubicBezTo>
                  <a:pt x="494" y="260"/>
                  <a:pt x="494" y="260"/>
                  <a:pt x="493" y="260"/>
                </a:cubicBezTo>
                <a:cubicBezTo>
                  <a:pt x="493" y="260"/>
                  <a:pt x="493" y="260"/>
                  <a:pt x="492" y="260"/>
                </a:cubicBezTo>
                <a:cubicBezTo>
                  <a:pt x="492" y="260"/>
                  <a:pt x="492" y="260"/>
                  <a:pt x="493" y="261"/>
                </a:cubicBezTo>
                <a:cubicBezTo>
                  <a:pt x="491" y="260"/>
                  <a:pt x="491" y="260"/>
                  <a:pt x="491" y="260"/>
                </a:cubicBezTo>
                <a:cubicBezTo>
                  <a:pt x="491" y="260"/>
                  <a:pt x="490" y="260"/>
                  <a:pt x="490" y="260"/>
                </a:cubicBezTo>
                <a:cubicBezTo>
                  <a:pt x="490" y="260"/>
                  <a:pt x="491" y="261"/>
                  <a:pt x="491" y="261"/>
                </a:cubicBezTo>
                <a:cubicBezTo>
                  <a:pt x="491" y="261"/>
                  <a:pt x="491" y="261"/>
                  <a:pt x="492" y="261"/>
                </a:cubicBezTo>
                <a:cubicBezTo>
                  <a:pt x="493" y="261"/>
                  <a:pt x="493" y="261"/>
                  <a:pt x="493" y="262"/>
                </a:cubicBezTo>
                <a:cubicBezTo>
                  <a:pt x="493" y="263"/>
                  <a:pt x="493" y="263"/>
                  <a:pt x="493" y="263"/>
                </a:cubicBezTo>
                <a:cubicBezTo>
                  <a:pt x="493" y="263"/>
                  <a:pt x="494" y="263"/>
                  <a:pt x="494" y="263"/>
                </a:cubicBezTo>
                <a:cubicBezTo>
                  <a:pt x="494" y="262"/>
                  <a:pt x="494" y="262"/>
                  <a:pt x="494" y="262"/>
                </a:cubicBezTo>
                <a:cubicBezTo>
                  <a:pt x="495" y="263"/>
                  <a:pt x="495" y="263"/>
                  <a:pt x="494" y="263"/>
                </a:cubicBezTo>
                <a:cubicBezTo>
                  <a:pt x="494" y="264"/>
                  <a:pt x="494" y="264"/>
                  <a:pt x="493" y="264"/>
                </a:cubicBezTo>
                <a:cubicBezTo>
                  <a:pt x="493" y="265"/>
                  <a:pt x="493" y="265"/>
                  <a:pt x="493" y="265"/>
                </a:cubicBezTo>
                <a:cubicBezTo>
                  <a:pt x="494" y="266"/>
                  <a:pt x="494" y="266"/>
                  <a:pt x="493" y="266"/>
                </a:cubicBezTo>
                <a:cubicBezTo>
                  <a:pt x="492" y="266"/>
                  <a:pt x="492" y="265"/>
                  <a:pt x="492" y="265"/>
                </a:cubicBezTo>
                <a:cubicBezTo>
                  <a:pt x="492" y="264"/>
                  <a:pt x="490" y="264"/>
                  <a:pt x="490" y="263"/>
                </a:cubicBezTo>
                <a:cubicBezTo>
                  <a:pt x="490" y="263"/>
                  <a:pt x="490" y="263"/>
                  <a:pt x="490" y="263"/>
                </a:cubicBezTo>
                <a:cubicBezTo>
                  <a:pt x="490" y="263"/>
                  <a:pt x="490" y="263"/>
                  <a:pt x="490" y="263"/>
                </a:cubicBezTo>
                <a:cubicBezTo>
                  <a:pt x="490" y="264"/>
                  <a:pt x="490" y="264"/>
                  <a:pt x="490" y="264"/>
                </a:cubicBezTo>
                <a:cubicBezTo>
                  <a:pt x="489" y="264"/>
                  <a:pt x="490" y="265"/>
                  <a:pt x="490" y="265"/>
                </a:cubicBezTo>
                <a:cubicBezTo>
                  <a:pt x="489" y="265"/>
                  <a:pt x="489" y="265"/>
                  <a:pt x="489" y="265"/>
                </a:cubicBezTo>
                <a:cubicBezTo>
                  <a:pt x="488" y="265"/>
                  <a:pt x="487" y="266"/>
                  <a:pt x="488" y="267"/>
                </a:cubicBezTo>
                <a:cubicBezTo>
                  <a:pt x="489" y="267"/>
                  <a:pt x="489" y="267"/>
                  <a:pt x="487" y="268"/>
                </a:cubicBezTo>
                <a:cubicBezTo>
                  <a:pt x="487" y="268"/>
                  <a:pt x="487" y="268"/>
                  <a:pt x="487" y="268"/>
                </a:cubicBezTo>
                <a:cubicBezTo>
                  <a:pt x="486" y="269"/>
                  <a:pt x="486" y="269"/>
                  <a:pt x="486" y="267"/>
                </a:cubicBezTo>
                <a:cubicBezTo>
                  <a:pt x="486" y="267"/>
                  <a:pt x="486" y="267"/>
                  <a:pt x="486" y="267"/>
                </a:cubicBezTo>
                <a:cubicBezTo>
                  <a:pt x="487" y="266"/>
                  <a:pt x="487" y="266"/>
                  <a:pt x="487" y="266"/>
                </a:cubicBezTo>
                <a:cubicBezTo>
                  <a:pt x="487" y="266"/>
                  <a:pt x="487" y="264"/>
                  <a:pt x="488" y="264"/>
                </a:cubicBezTo>
                <a:cubicBezTo>
                  <a:pt x="488" y="264"/>
                  <a:pt x="488" y="264"/>
                  <a:pt x="488" y="264"/>
                </a:cubicBezTo>
                <a:cubicBezTo>
                  <a:pt x="487" y="264"/>
                  <a:pt x="487" y="263"/>
                  <a:pt x="487" y="263"/>
                </a:cubicBezTo>
                <a:cubicBezTo>
                  <a:pt x="486" y="263"/>
                  <a:pt x="486" y="263"/>
                  <a:pt x="486" y="263"/>
                </a:cubicBezTo>
                <a:cubicBezTo>
                  <a:pt x="486" y="264"/>
                  <a:pt x="485" y="264"/>
                  <a:pt x="485" y="264"/>
                </a:cubicBezTo>
                <a:cubicBezTo>
                  <a:pt x="485" y="265"/>
                  <a:pt x="485" y="266"/>
                  <a:pt x="484" y="266"/>
                </a:cubicBezTo>
                <a:cubicBezTo>
                  <a:pt x="484" y="266"/>
                  <a:pt x="483" y="266"/>
                  <a:pt x="483" y="266"/>
                </a:cubicBezTo>
                <a:cubicBezTo>
                  <a:pt x="483" y="266"/>
                  <a:pt x="483" y="267"/>
                  <a:pt x="484" y="267"/>
                </a:cubicBezTo>
                <a:cubicBezTo>
                  <a:pt x="484" y="267"/>
                  <a:pt x="484" y="267"/>
                  <a:pt x="484" y="268"/>
                </a:cubicBezTo>
                <a:cubicBezTo>
                  <a:pt x="484" y="268"/>
                  <a:pt x="484" y="268"/>
                  <a:pt x="484" y="269"/>
                </a:cubicBezTo>
                <a:cubicBezTo>
                  <a:pt x="484" y="269"/>
                  <a:pt x="484" y="269"/>
                  <a:pt x="483" y="269"/>
                </a:cubicBezTo>
                <a:cubicBezTo>
                  <a:pt x="483" y="269"/>
                  <a:pt x="483" y="269"/>
                  <a:pt x="483" y="269"/>
                </a:cubicBezTo>
                <a:cubicBezTo>
                  <a:pt x="483" y="270"/>
                  <a:pt x="484" y="270"/>
                  <a:pt x="484" y="270"/>
                </a:cubicBezTo>
                <a:cubicBezTo>
                  <a:pt x="484" y="270"/>
                  <a:pt x="484" y="270"/>
                  <a:pt x="484" y="269"/>
                </a:cubicBezTo>
                <a:cubicBezTo>
                  <a:pt x="484" y="268"/>
                  <a:pt x="485" y="268"/>
                  <a:pt x="485" y="269"/>
                </a:cubicBezTo>
                <a:cubicBezTo>
                  <a:pt x="485" y="269"/>
                  <a:pt x="486" y="270"/>
                  <a:pt x="486" y="270"/>
                </a:cubicBezTo>
                <a:cubicBezTo>
                  <a:pt x="486" y="270"/>
                  <a:pt x="486" y="270"/>
                  <a:pt x="486" y="270"/>
                </a:cubicBezTo>
                <a:cubicBezTo>
                  <a:pt x="484" y="271"/>
                  <a:pt x="486" y="271"/>
                  <a:pt x="486" y="271"/>
                </a:cubicBezTo>
                <a:cubicBezTo>
                  <a:pt x="486" y="271"/>
                  <a:pt x="487" y="272"/>
                  <a:pt x="486" y="272"/>
                </a:cubicBezTo>
                <a:cubicBezTo>
                  <a:pt x="486" y="272"/>
                  <a:pt x="486" y="273"/>
                  <a:pt x="486" y="273"/>
                </a:cubicBezTo>
                <a:cubicBezTo>
                  <a:pt x="486" y="273"/>
                  <a:pt x="486" y="274"/>
                  <a:pt x="486" y="274"/>
                </a:cubicBezTo>
                <a:cubicBezTo>
                  <a:pt x="486" y="274"/>
                  <a:pt x="486" y="274"/>
                  <a:pt x="486" y="274"/>
                </a:cubicBezTo>
                <a:cubicBezTo>
                  <a:pt x="485" y="274"/>
                  <a:pt x="485" y="274"/>
                  <a:pt x="485" y="274"/>
                </a:cubicBezTo>
                <a:cubicBezTo>
                  <a:pt x="485" y="273"/>
                  <a:pt x="485" y="273"/>
                  <a:pt x="485" y="272"/>
                </a:cubicBezTo>
                <a:cubicBezTo>
                  <a:pt x="485" y="272"/>
                  <a:pt x="484" y="272"/>
                  <a:pt x="484" y="272"/>
                </a:cubicBezTo>
                <a:cubicBezTo>
                  <a:pt x="483" y="273"/>
                  <a:pt x="483" y="272"/>
                  <a:pt x="483" y="272"/>
                </a:cubicBezTo>
                <a:cubicBezTo>
                  <a:pt x="483" y="271"/>
                  <a:pt x="483" y="270"/>
                  <a:pt x="482" y="270"/>
                </a:cubicBezTo>
                <a:cubicBezTo>
                  <a:pt x="482" y="270"/>
                  <a:pt x="482" y="270"/>
                  <a:pt x="482" y="270"/>
                </a:cubicBezTo>
                <a:cubicBezTo>
                  <a:pt x="482" y="268"/>
                  <a:pt x="480" y="269"/>
                  <a:pt x="479" y="269"/>
                </a:cubicBezTo>
                <a:cubicBezTo>
                  <a:pt x="479" y="269"/>
                  <a:pt x="478" y="268"/>
                  <a:pt x="478" y="268"/>
                </a:cubicBezTo>
                <a:cubicBezTo>
                  <a:pt x="478" y="268"/>
                  <a:pt x="478" y="268"/>
                  <a:pt x="478" y="268"/>
                </a:cubicBezTo>
                <a:cubicBezTo>
                  <a:pt x="478" y="267"/>
                  <a:pt x="478" y="267"/>
                  <a:pt x="479" y="267"/>
                </a:cubicBezTo>
                <a:cubicBezTo>
                  <a:pt x="479" y="268"/>
                  <a:pt x="479" y="268"/>
                  <a:pt x="479" y="268"/>
                </a:cubicBezTo>
                <a:cubicBezTo>
                  <a:pt x="479" y="268"/>
                  <a:pt x="479" y="268"/>
                  <a:pt x="479" y="268"/>
                </a:cubicBezTo>
                <a:cubicBezTo>
                  <a:pt x="479" y="267"/>
                  <a:pt x="479" y="267"/>
                  <a:pt x="479" y="267"/>
                </a:cubicBezTo>
                <a:cubicBezTo>
                  <a:pt x="478" y="267"/>
                  <a:pt x="478" y="267"/>
                  <a:pt x="477" y="267"/>
                </a:cubicBezTo>
                <a:cubicBezTo>
                  <a:pt x="477" y="266"/>
                  <a:pt x="477" y="266"/>
                  <a:pt x="476" y="267"/>
                </a:cubicBezTo>
                <a:cubicBezTo>
                  <a:pt x="476" y="267"/>
                  <a:pt x="475" y="267"/>
                  <a:pt x="475" y="267"/>
                </a:cubicBezTo>
                <a:cubicBezTo>
                  <a:pt x="474" y="267"/>
                  <a:pt x="474" y="267"/>
                  <a:pt x="474" y="268"/>
                </a:cubicBezTo>
                <a:cubicBezTo>
                  <a:pt x="474" y="268"/>
                  <a:pt x="474" y="269"/>
                  <a:pt x="473" y="269"/>
                </a:cubicBezTo>
                <a:cubicBezTo>
                  <a:pt x="473" y="269"/>
                  <a:pt x="472" y="269"/>
                  <a:pt x="472" y="269"/>
                </a:cubicBezTo>
                <a:cubicBezTo>
                  <a:pt x="472" y="269"/>
                  <a:pt x="471" y="269"/>
                  <a:pt x="471" y="269"/>
                </a:cubicBezTo>
                <a:cubicBezTo>
                  <a:pt x="471" y="269"/>
                  <a:pt x="471" y="269"/>
                  <a:pt x="471" y="270"/>
                </a:cubicBezTo>
                <a:cubicBezTo>
                  <a:pt x="471" y="270"/>
                  <a:pt x="471" y="270"/>
                  <a:pt x="472" y="270"/>
                </a:cubicBezTo>
                <a:cubicBezTo>
                  <a:pt x="472" y="271"/>
                  <a:pt x="472" y="271"/>
                  <a:pt x="471" y="271"/>
                </a:cubicBezTo>
                <a:cubicBezTo>
                  <a:pt x="471" y="271"/>
                  <a:pt x="471" y="271"/>
                  <a:pt x="471" y="271"/>
                </a:cubicBezTo>
                <a:cubicBezTo>
                  <a:pt x="471" y="271"/>
                  <a:pt x="471" y="271"/>
                  <a:pt x="471" y="271"/>
                </a:cubicBezTo>
                <a:cubicBezTo>
                  <a:pt x="470" y="270"/>
                  <a:pt x="471" y="269"/>
                  <a:pt x="470" y="269"/>
                </a:cubicBezTo>
                <a:cubicBezTo>
                  <a:pt x="470" y="269"/>
                  <a:pt x="469" y="269"/>
                  <a:pt x="469" y="268"/>
                </a:cubicBezTo>
                <a:cubicBezTo>
                  <a:pt x="468" y="268"/>
                  <a:pt x="468" y="269"/>
                  <a:pt x="467" y="269"/>
                </a:cubicBezTo>
                <a:cubicBezTo>
                  <a:pt x="467" y="269"/>
                  <a:pt x="467" y="269"/>
                  <a:pt x="467" y="269"/>
                </a:cubicBezTo>
                <a:cubicBezTo>
                  <a:pt x="467" y="269"/>
                  <a:pt x="467" y="270"/>
                  <a:pt x="467" y="270"/>
                </a:cubicBezTo>
                <a:cubicBezTo>
                  <a:pt x="467" y="270"/>
                  <a:pt x="467" y="270"/>
                  <a:pt x="467" y="270"/>
                </a:cubicBezTo>
                <a:cubicBezTo>
                  <a:pt x="467" y="270"/>
                  <a:pt x="467" y="270"/>
                  <a:pt x="467" y="270"/>
                </a:cubicBezTo>
                <a:cubicBezTo>
                  <a:pt x="467" y="270"/>
                  <a:pt x="467" y="270"/>
                  <a:pt x="467" y="270"/>
                </a:cubicBezTo>
                <a:cubicBezTo>
                  <a:pt x="467" y="269"/>
                  <a:pt x="467" y="268"/>
                  <a:pt x="466" y="268"/>
                </a:cubicBezTo>
                <a:cubicBezTo>
                  <a:pt x="466" y="268"/>
                  <a:pt x="466" y="267"/>
                  <a:pt x="466" y="267"/>
                </a:cubicBezTo>
                <a:cubicBezTo>
                  <a:pt x="466" y="266"/>
                  <a:pt x="465" y="266"/>
                  <a:pt x="465" y="266"/>
                </a:cubicBezTo>
                <a:cubicBezTo>
                  <a:pt x="465" y="266"/>
                  <a:pt x="465" y="267"/>
                  <a:pt x="465" y="267"/>
                </a:cubicBezTo>
                <a:cubicBezTo>
                  <a:pt x="465" y="267"/>
                  <a:pt x="465" y="267"/>
                  <a:pt x="465" y="267"/>
                </a:cubicBezTo>
                <a:cubicBezTo>
                  <a:pt x="464" y="267"/>
                  <a:pt x="464" y="267"/>
                  <a:pt x="464" y="267"/>
                </a:cubicBezTo>
                <a:cubicBezTo>
                  <a:pt x="464" y="266"/>
                  <a:pt x="462" y="266"/>
                  <a:pt x="461" y="267"/>
                </a:cubicBezTo>
                <a:cubicBezTo>
                  <a:pt x="461" y="267"/>
                  <a:pt x="461" y="267"/>
                  <a:pt x="461" y="267"/>
                </a:cubicBezTo>
                <a:cubicBezTo>
                  <a:pt x="462" y="268"/>
                  <a:pt x="461" y="269"/>
                  <a:pt x="461" y="270"/>
                </a:cubicBezTo>
                <a:cubicBezTo>
                  <a:pt x="461" y="270"/>
                  <a:pt x="461" y="271"/>
                  <a:pt x="461" y="271"/>
                </a:cubicBezTo>
                <a:cubicBezTo>
                  <a:pt x="461" y="271"/>
                  <a:pt x="461" y="271"/>
                  <a:pt x="460" y="270"/>
                </a:cubicBezTo>
                <a:cubicBezTo>
                  <a:pt x="460" y="270"/>
                  <a:pt x="460" y="270"/>
                  <a:pt x="460" y="270"/>
                </a:cubicBezTo>
                <a:cubicBezTo>
                  <a:pt x="460" y="270"/>
                  <a:pt x="460" y="270"/>
                  <a:pt x="460" y="270"/>
                </a:cubicBezTo>
                <a:cubicBezTo>
                  <a:pt x="460" y="270"/>
                  <a:pt x="459" y="270"/>
                  <a:pt x="459" y="270"/>
                </a:cubicBezTo>
                <a:cubicBezTo>
                  <a:pt x="460" y="270"/>
                  <a:pt x="460" y="270"/>
                  <a:pt x="460" y="271"/>
                </a:cubicBezTo>
                <a:cubicBezTo>
                  <a:pt x="460" y="271"/>
                  <a:pt x="460" y="272"/>
                  <a:pt x="459" y="272"/>
                </a:cubicBezTo>
                <a:cubicBezTo>
                  <a:pt x="458" y="272"/>
                  <a:pt x="458" y="272"/>
                  <a:pt x="458" y="273"/>
                </a:cubicBezTo>
                <a:cubicBezTo>
                  <a:pt x="457" y="273"/>
                  <a:pt x="456" y="273"/>
                  <a:pt x="456" y="274"/>
                </a:cubicBezTo>
                <a:cubicBezTo>
                  <a:pt x="456" y="274"/>
                  <a:pt x="456" y="274"/>
                  <a:pt x="456" y="274"/>
                </a:cubicBezTo>
                <a:cubicBezTo>
                  <a:pt x="456" y="274"/>
                  <a:pt x="456" y="274"/>
                  <a:pt x="456" y="274"/>
                </a:cubicBezTo>
                <a:cubicBezTo>
                  <a:pt x="455" y="274"/>
                  <a:pt x="455" y="273"/>
                  <a:pt x="456" y="272"/>
                </a:cubicBezTo>
                <a:cubicBezTo>
                  <a:pt x="456" y="272"/>
                  <a:pt x="457" y="271"/>
                  <a:pt x="457" y="270"/>
                </a:cubicBezTo>
                <a:cubicBezTo>
                  <a:pt x="457" y="270"/>
                  <a:pt x="457" y="270"/>
                  <a:pt x="456" y="270"/>
                </a:cubicBezTo>
                <a:cubicBezTo>
                  <a:pt x="456" y="270"/>
                  <a:pt x="455" y="270"/>
                  <a:pt x="455" y="270"/>
                </a:cubicBezTo>
                <a:cubicBezTo>
                  <a:pt x="454" y="271"/>
                  <a:pt x="454" y="271"/>
                  <a:pt x="454" y="271"/>
                </a:cubicBezTo>
                <a:cubicBezTo>
                  <a:pt x="454" y="270"/>
                  <a:pt x="454" y="270"/>
                  <a:pt x="453" y="270"/>
                </a:cubicBezTo>
                <a:cubicBezTo>
                  <a:pt x="453" y="269"/>
                  <a:pt x="453" y="269"/>
                  <a:pt x="453" y="269"/>
                </a:cubicBezTo>
                <a:cubicBezTo>
                  <a:pt x="453" y="269"/>
                  <a:pt x="453" y="268"/>
                  <a:pt x="453" y="268"/>
                </a:cubicBezTo>
                <a:cubicBezTo>
                  <a:pt x="454" y="268"/>
                  <a:pt x="454" y="267"/>
                  <a:pt x="455" y="267"/>
                </a:cubicBezTo>
                <a:cubicBezTo>
                  <a:pt x="455" y="266"/>
                  <a:pt x="454" y="266"/>
                  <a:pt x="454" y="265"/>
                </a:cubicBezTo>
                <a:cubicBezTo>
                  <a:pt x="455" y="265"/>
                  <a:pt x="455" y="265"/>
                  <a:pt x="455" y="265"/>
                </a:cubicBezTo>
                <a:cubicBezTo>
                  <a:pt x="455" y="264"/>
                  <a:pt x="455" y="264"/>
                  <a:pt x="454" y="265"/>
                </a:cubicBezTo>
                <a:cubicBezTo>
                  <a:pt x="454" y="264"/>
                  <a:pt x="454" y="265"/>
                  <a:pt x="454" y="265"/>
                </a:cubicBezTo>
                <a:cubicBezTo>
                  <a:pt x="453" y="265"/>
                  <a:pt x="454" y="266"/>
                  <a:pt x="454" y="267"/>
                </a:cubicBezTo>
                <a:cubicBezTo>
                  <a:pt x="454" y="267"/>
                  <a:pt x="453" y="267"/>
                  <a:pt x="453" y="267"/>
                </a:cubicBezTo>
                <a:cubicBezTo>
                  <a:pt x="452" y="267"/>
                  <a:pt x="452" y="267"/>
                  <a:pt x="451" y="267"/>
                </a:cubicBezTo>
                <a:cubicBezTo>
                  <a:pt x="451" y="267"/>
                  <a:pt x="451" y="267"/>
                  <a:pt x="451" y="267"/>
                </a:cubicBezTo>
                <a:cubicBezTo>
                  <a:pt x="451" y="267"/>
                  <a:pt x="451" y="267"/>
                  <a:pt x="451" y="267"/>
                </a:cubicBezTo>
                <a:cubicBezTo>
                  <a:pt x="451" y="268"/>
                  <a:pt x="449" y="269"/>
                  <a:pt x="450" y="269"/>
                </a:cubicBezTo>
                <a:cubicBezTo>
                  <a:pt x="450" y="270"/>
                  <a:pt x="450" y="270"/>
                  <a:pt x="451" y="270"/>
                </a:cubicBezTo>
                <a:cubicBezTo>
                  <a:pt x="451" y="270"/>
                  <a:pt x="451" y="270"/>
                  <a:pt x="451" y="271"/>
                </a:cubicBezTo>
                <a:cubicBezTo>
                  <a:pt x="451" y="271"/>
                  <a:pt x="451" y="271"/>
                  <a:pt x="451" y="271"/>
                </a:cubicBezTo>
                <a:cubicBezTo>
                  <a:pt x="450" y="270"/>
                  <a:pt x="449" y="271"/>
                  <a:pt x="449" y="271"/>
                </a:cubicBezTo>
                <a:cubicBezTo>
                  <a:pt x="449" y="271"/>
                  <a:pt x="448" y="271"/>
                  <a:pt x="448" y="271"/>
                </a:cubicBezTo>
                <a:cubicBezTo>
                  <a:pt x="447" y="271"/>
                  <a:pt x="447" y="270"/>
                  <a:pt x="447" y="270"/>
                </a:cubicBezTo>
                <a:cubicBezTo>
                  <a:pt x="447" y="270"/>
                  <a:pt x="447" y="270"/>
                  <a:pt x="447" y="270"/>
                </a:cubicBezTo>
                <a:cubicBezTo>
                  <a:pt x="448" y="269"/>
                  <a:pt x="448" y="269"/>
                  <a:pt x="448" y="269"/>
                </a:cubicBezTo>
                <a:cubicBezTo>
                  <a:pt x="448" y="268"/>
                  <a:pt x="447" y="268"/>
                  <a:pt x="447" y="268"/>
                </a:cubicBezTo>
                <a:cubicBezTo>
                  <a:pt x="446" y="269"/>
                  <a:pt x="445" y="269"/>
                  <a:pt x="444" y="270"/>
                </a:cubicBezTo>
                <a:cubicBezTo>
                  <a:pt x="444" y="270"/>
                  <a:pt x="444" y="271"/>
                  <a:pt x="444" y="271"/>
                </a:cubicBezTo>
                <a:cubicBezTo>
                  <a:pt x="444" y="271"/>
                  <a:pt x="445" y="271"/>
                  <a:pt x="445" y="272"/>
                </a:cubicBezTo>
                <a:cubicBezTo>
                  <a:pt x="445" y="272"/>
                  <a:pt x="445" y="273"/>
                  <a:pt x="445" y="273"/>
                </a:cubicBezTo>
                <a:cubicBezTo>
                  <a:pt x="445" y="273"/>
                  <a:pt x="445" y="274"/>
                  <a:pt x="445" y="274"/>
                </a:cubicBezTo>
                <a:cubicBezTo>
                  <a:pt x="445" y="274"/>
                  <a:pt x="445" y="274"/>
                  <a:pt x="444" y="274"/>
                </a:cubicBezTo>
                <a:cubicBezTo>
                  <a:pt x="444" y="274"/>
                  <a:pt x="444" y="274"/>
                  <a:pt x="444" y="274"/>
                </a:cubicBezTo>
                <a:cubicBezTo>
                  <a:pt x="444" y="273"/>
                  <a:pt x="444" y="272"/>
                  <a:pt x="443" y="272"/>
                </a:cubicBezTo>
                <a:cubicBezTo>
                  <a:pt x="443" y="271"/>
                  <a:pt x="443" y="271"/>
                  <a:pt x="443" y="270"/>
                </a:cubicBezTo>
                <a:cubicBezTo>
                  <a:pt x="444" y="270"/>
                  <a:pt x="443" y="270"/>
                  <a:pt x="443" y="269"/>
                </a:cubicBezTo>
                <a:cubicBezTo>
                  <a:pt x="443" y="269"/>
                  <a:pt x="442" y="269"/>
                  <a:pt x="442" y="269"/>
                </a:cubicBezTo>
                <a:cubicBezTo>
                  <a:pt x="442" y="269"/>
                  <a:pt x="442" y="270"/>
                  <a:pt x="442" y="270"/>
                </a:cubicBezTo>
                <a:cubicBezTo>
                  <a:pt x="442" y="270"/>
                  <a:pt x="442" y="270"/>
                  <a:pt x="443" y="270"/>
                </a:cubicBezTo>
                <a:cubicBezTo>
                  <a:pt x="443" y="270"/>
                  <a:pt x="443" y="271"/>
                  <a:pt x="442" y="271"/>
                </a:cubicBezTo>
                <a:cubicBezTo>
                  <a:pt x="442" y="271"/>
                  <a:pt x="442" y="271"/>
                  <a:pt x="442" y="271"/>
                </a:cubicBezTo>
                <a:cubicBezTo>
                  <a:pt x="441" y="270"/>
                  <a:pt x="441" y="270"/>
                  <a:pt x="440" y="270"/>
                </a:cubicBezTo>
                <a:cubicBezTo>
                  <a:pt x="440" y="270"/>
                  <a:pt x="439" y="270"/>
                  <a:pt x="439" y="269"/>
                </a:cubicBezTo>
                <a:cubicBezTo>
                  <a:pt x="439" y="269"/>
                  <a:pt x="440" y="269"/>
                  <a:pt x="440" y="269"/>
                </a:cubicBezTo>
                <a:cubicBezTo>
                  <a:pt x="441" y="269"/>
                  <a:pt x="441" y="268"/>
                  <a:pt x="441" y="267"/>
                </a:cubicBezTo>
                <a:cubicBezTo>
                  <a:pt x="441" y="267"/>
                  <a:pt x="441" y="267"/>
                  <a:pt x="441" y="267"/>
                </a:cubicBezTo>
                <a:cubicBezTo>
                  <a:pt x="441" y="266"/>
                  <a:pt x="441" y="266"/>
                  <a:pt x="441" y="266"/>
                </a:cubicBezTo>
                <a:cubicBezTo>
                  <a:pt x="441" y="266"/>
                  <a:pt x="441" y="266"/>
                  <a:pt x="441" y="267"/>
                </a:cubicBezTo>
                <a:cubicBezTo>
                  <a:pt x="441" y="267"/>
                  <a:pt x="441" y="267"/>
                  <a:pt x="441" y="267"/>
                </a:cubicBezTo>
                <a:cubicBezTo>
                  <a:pt x="440" y="267"/>
                  <a:pt x="440" y="268"/>
                  <a:pt x="440" y="268"/>
                </a:cubicBezTo>
                <a:cubicBezTo>
                  <a:pt x="439" y="268"/>
                  <a:pt x="439" y="268"/>
                  <a:pt x="438" y="267"/>
                </a:cubicBezTo>
                <a:cubicBezTo>
                  <a:pt x="438" y="267"/>
                  <a:pt x="438" y="267"/>
                  <a:pt x="438" y="268"/>
                </a:cubicBezTo>
                <a:cubicBezTo>
                  <a:pt x="438" y="269"/>
                  <a:pt x="437" y="269"/>
                  <a:pt x="437" y="269"/>
                </a:cubicBezTo>
                <a:cubicBezTo>
                  <a:pt x="436" y="269"/>
                  <a:pt x="435" y="269"/>
                  <a:pt x="435" y="269"/>
                </a:cubicBezTo>
                <a:cubicBezTo>
                  <a:pt x="435" y="269"/>
                  <a:pt x="434" y="269"/>
                  <a:pt x="434" y="268"/>
                </a:cubicBezTo>
                <a:cubicBezTo>
                  <a:pt x="434" y="267"/>
                  <a:pt x="433" y="268"/>
                  <a:pt x="433" y="268"/>
                </a:cubicBezTo>
                <a:cubicBezTo>
                  <a:pt x="433" y="267"/>
                  <a:pt x="433" y="266"/>
                  <a:pt x="432" y="265"/>
                </a:cubicBezTo>
                <a:cubicBezTo>
                  <a:pt x="432" y="265"/>
                  <a:pt x="431" y="264"/>
                  <a:pt x="431" y="264"/>
                </a:cubicBezTo>
                <a:cubicBezTo>
                  <a:pt x="431" y="265"/>
                  <a:pt x="431" y="265"/>
                  <a:pt x="431" y="265"/>
                </a:cubicBezTo>
                <a:cubicBezTo>
                  <a:pt x="431" y="266"/>
                  <a:pt x="431" y="266"/>
                  <a:pt x="431" y="267"/>
                </a:cubicBezTo>
                <a:cubicBezTo>
                  <a:pt x="430" y="267"/>
                  <a:pt x="430" y="267"/>
                  <a:pt x="430" y="267"/>
                </a:cubicBezTo>
                <a:cubicBezTo>
                  <a:pt x="430" y="267"/>
                  <a:pt x="430" y="267"/>
                  <a:pt x="430" y="267"/>
                </a:cubicBezTo>
                <a:cubicBezTo>
                  <a:pt x="430" y="267"/>
                  <a:pt x="430" y="266"/>
                  <a:pt x="430" y="266"/>
                </a:cubicBezTo>
                <a:cubicBezTo>
                  <a:pt x="430" y="266"/>
                  <a:pt x="429" y="266"/>
                  <a:pt x="429" y="266"/>
                </a:cubicBezTo>
                <a:cubicBezTo>
                  <a:pt x="429" y="267"/>
                  <a:pt x="429" y="267"/>
                  <a:pt x="428" y="268"/>
                </a:cubicBezTo>
                <a:cubicBezTo>
                  <a:pt x="428" y="268"/>
                  <a:pt x="427" y="268"/>
                  <a:pt x="427" y="268"/>
                </a:cubicBezTo>
                <a:cubicBezTo>
                  <a:pt x="427" y="269"/>
                  <a:pt x="427" y="269"/>
                  <a:pt x="427" y="270"/>
                </a:cubicBezTo>
                <a:cubicBezTo>
                  <a:pt x="427" y="270"/>
                  <a:pt x="428" y="270"/>
                  <a:pt x="428" y="270"/>
                </a:cubicBezTo>
                <a:cubicBezTo>
                  <a:pt x="428" y="270"/>
                  <a:pt x="428" y="270"/>
                  <a:pt x="428" y="270"/>
                </a:cubicBezTo>
                <a:cubicBezTo>
                  <a:pt x="428" y="269"/>
                  <a:pt x="429" y="269"/>
                  <a:pt x="429" y="269"/>
                </a:cubicBezTo>
                <a:cubicBezTo>
                  <a:pt x="429" y="269"/>
                  <a:pt x="430" y="269"/>
                  <a:pt x="430" y="269"/>
                </a:cubicBezTo>
                <a:cubicBezTo>
                  <a:pt x="429" y="270"/>
                  <a:pt x="429" y="272"/>
                  <a:pt x="427" y="272"/>
                </a:cubicBezTo>
                <a:cubicBezTo>
                  <a:pt x="427" y="273"/>
                  <a:pt x="427" y="273"/>
                  <a:pt x="427" y="272"/>
                </a:cubicBezTo>
                <a:cubicBezTo>
                  <a:pt x="426" y="272"/>
                  <a:pt x="427" y="272"/>
                  <a:pt x="427" y="272"/>
                </a:cubicBezTo>
                <a:cubicBezTo>
                  <a:pt x="427" y="271"/>
                  <a:pt x="428" y="271"/>
                  <a:pt x="427" y="270"/>
                </a:cubicBezTo>
                <a:cubicBezTo>
                  <a:pt x="427" y="270"/>
                  <a:pt x="426" y="270"/>
                  <a:pt x="426" y="270"/>
                </a:cubicBezTo>
                <a:cubicBezTo>
                  <a:pt x="426" y="270"/>
                  <a:pt x="426" y="270"/>
                  <a:pt x="426" y="269"/>
                </a:cubicBezTo>
                <a:cubicBezTo>
                  <a:pt x="426" y="269"/>
                  <a:pt x="426" y="269"/>
                  <a:pt x="426" y="270"/>
                </a:cubicBezTo>
                <a:cubicBezTo>
                  <a:pt x="426" y="269"/>
                  <a:pt x="427" y="269"/>
                  <a:pt x="426" y="269"/>
                </a:cubicBezTo>
                <a:cubicBezTo>
                  <a:pt x="426" y="269"/>
                  <a:pt x="426" y="269"/>
                  <a:pt x="426" y="269"/>
                </a:cubicBezTo>
                <a:cubicBezTo>
                  <a:pt x="425" y="269"/>
                  <a:pt x="424" y="269"/>
                  <a:pt x="424" y="269"/>
                </a:cubicBezTo>
                <a:cubicBezTo>
                  <a:pt x="423" y="269"/>
                  <a:pt x="423" y="269"/>
                  <a:pt x="423" y="269"/>
                </a:cubicBezTo>
                <a:cubicBezTo>
                  <a:pt x="422" y="270"/>
                  <a:pt x="423" y="270"/>
                  <a:pt x="423" y="270"/>
                </a:cubicBezTo>
                <a:cubicBezTo>
                  <a:pt x="423" y="270"/>
                  <a:pt x="423" y="271"/>
                  <a:pt x="424" y="271"/>
                </a:cubicBezTo>
                <a:cubicBezTo>
                  <a:pt x="424" y="271"/>
                  <a:pt x="424" y="271"/>
                  <a:pt x="424" y="271"/>
                </a:cubicBezTo>
                <a:cubicBezTo>
                  <a:pt x="423" y="272"/>
                  <a:pt x="422" y="273"/>
                  <a:pt x="421" y="272"/>
                </a:cubicBezTo>
                <a:cubicBezTo>
                  <a:pt x="421" y="271"/>
                  <a:pt x="421" y="271"/>
                  <a:pt x="420" y="272"/>
                </a:cubicBezTo>
                <a:cubicBezTo>
                  <a:pt x="420" y="272"/>
                  <a:pt x="420" y="272"/>
                  <a:pt x="419" y="272"/>
                </a:cubicBezTo>
                <a:cubicBezTo>
                  <a:pt x="421" y="270"/>
                  <a:pt x="419" y="271"/>
                  <a:pt x="418" y="270"/>
                </a:cubicBezTo>
                <a:cubicBezTo>
                  <a:pt x="419" y="269"/>
                  <a:pt x="419" y="270"/>
                  <a:pt x="421" y="270"/>
                </a:cubicBezTo>
                <a:cubicBezTo>
                  <a:pt x="421" y="270"/>
                  <a:pt x="420" y="270"/>
                  <a:pt x="420" y="270"/>
                </a:cubicBezTo>
                <a:cubicBezTo>
                  <a:pt x="420" y="270"/>
                  <a:pt x="420" y="270"/>
                  <a:pt x="420" y="270"/>
                </a:cubicBezTo>
                <a:cubicBezTo>
                  <a:pt x="420" y="270"/>
                  <a:pt x="420" y="270"/>
                  <a:pt x="420" y="270"/>
                </a:cubicBezTo>
                <a:cubicBezTo>
                  <a:pt x="420" y="270"/>
                  <a:pt x="421" y="271"/>
                  <a:pt x="421" y="270"/>
                </a:cubicBezTo>
                <a:cubicBezTo>
                  <a:pt x="422" y="270"/>
                  <a:pt x="422" y="270"/>
                  <a:pt x="421" y="270"/>
                </a:cubicBezTo>
                <a:cubicBezTo>
                  <a:pt x="422" y="269"/>
                  <a:pt x="422" y="269"/>
                  <a:pt x="422" y="269"/>
                </a:cubicBezTo>
                <a:cubicBezTo>
                  <a:pt x="422" y="269"/>
                  <a:pt x="421" y="269"/>
                  <a:pt x="421" y="269"/>
                </a:cubicBezTo>
                <a:cubicBezTo>
                  <a:pt x="421" y="269"/>
                  <a:pt x="421" y="269"/>
                  <a:pt x="421" y="270"/>
                </a:cubicBezTo>
                <a:cubicBezTo>
                  <a:pt x="420" y="269"/>
                  <a:pt x="418" y="269"/>
                  <a:pt x="418" y="269"/>
                </a:cubicBezTo>
                <a:cubicBezTo>
                  <a:pt x="418" y="269"/>
                  <a:pt x="418" y="269"/>
                  <a:pt x="418" y="269"/>
                </a:cubicBezTo>
                <a:cubicBezTo>
                  <a:pt x="418" y="269"/>
                  <a:pt x="418" y="270"/>
                  <a:pt x="418" y="270"/>
                </a:cubicBezTo>
                <a:cubicBezTo>
                  <a:pt x="417" y="270"/>
                  <a:pt x="417" y="270"/>
                  <a:pt x="417" y="270"/>
                </a:cubicBezTo>
                <a:cubicBezTo>
                  <a:pt x="417" y="270"/>
                  <a:pt x="417" y="270"/>
                  <a:pt x="417" y="270"/>
                </a:cubicBezTo>
                <a:cubicBezTo>
                  <a:pt x="417" y="269"/>
                  <a:pt x="417" y="269"/>
                  <a:pt x="417" y="269"/>
                </a:cubicBezTo>
                <a:cubicBezTo>
                  <a:pt x="417" y="269"/>
                  <a:pt x="417" y="269"/>
                  <a:pt x="417" y="269"/>
                </a:cubicBezTo>
                <a:cubicBezTo>
                  <a:pt x="417" y="269"/>
                  <a:pt x="417" y="269"/>
                  <a:pt x="416" y="269"/>
                </a:cubicBezTo>
                <a:cubicBezTo>
                  <a:pt x="416" y="269"/>
                  <a:pt x="416" y="269"/>
                  <a:pt x="416" y="269"/>
                </a:cubicBezTo>
                <a:cubicBezTo>
                  <a:pt x="416" y="270"/>
                  <a:pt x="416" y="270"/>
                  <a:pt x="415" y="270"/>
                </a:cubicBezTo>
                <a:cubicBezTo>
                  <a:pt x="415" y="269"/>
                  <a:pt x="414" y="269"/>
                  <a:pt x="414" y="269"/>
                </a:cubicBezTo>
                <a:cubicBezTo>
                  <a:pt x="414" y="268"/>
                  <a:pt x="415" y="268"/>
                  <a:pt x="415" y="268"/>
                </a:cubicBezTo>
                <a:cubicBezTo>
                  <a:pt x="415" y="268"/>
                  <a:pt x="416" y="268"/>
                  <a:pt x="416" y="268"/>
                </a:cubicBezTo>
                <a:cubicBezTo>
                  <a:pt x="416" y="268"/>
                  <a:pt x="415" y="267"/>
                  <a:pt x="415" y="267"/>
                </a:cubicBezTo>
                <a:cubicBezTo>
                  <a:pt x="415" y="267"/>
                  <a:pt x="415" y="268"/>
                  <a:pt x="415" y="268"/>
                </a:cubicBezTo>
                <a:cubicBezTo>
                  <a:pt x="414" y="268"/>
                  <a:pt x="414" y="268"/>
                  <a:pt x="414" y="268"/>
                </a:cubicBezTo>
                <a:cubicBezTo>
                  <a:pt x="414" y="268"/>
                  <a:pt x="414" y="267"/>
                  <a:pt x="414" y="267"/>
                </a:cubicBezTo>
                <a:cubicBezTo>
                  <a:pt x="414" y="267"/>
                  <a:pt x="414" y="267"/>
                  <a:pt x="414" y="267"/>
                </a:cubicBezTo>
                <a:cubicBezTo>
                  <a:pt x="414" y="267"/>
                  <a:pt x="414" y="267"/>
                  <a:pt x="414" y="267"/>
                </a:cubicBezTo>
                <a:cubicBezTo>
                  <a:pt x="413" y="267"/>
                  <a:pt x="413" y="267"/>
                  <a:pt x="412" y="267"/>
                </a:cubicBezTo>
                <a:cubicBezTo>
                  <a:pt x="412" y="268"/>
                  <a:pt x="412" y="268"/>
                  <a:pt x="412" y="268"/>
                </a:cubicBezTo>
                <a:cubicBezTo>
                  <a:pt x="412" y="268"/>
                  <a:pt x="412" y="268"/>
                  <a:pt x="412" y="268"/>
                </a:cubicBezTo>
                <a:cubicBezTo>
                  <a:pt x="413" y="268"/>
                  <a:pt x="413" y="268"/>
                  <a:pt x="413" y="268"/>
                </a:cubicBezTo>
                <a:cubicBezTo>
                  <a:pt x="413" y="268"/>
                  <a:pt x="413" y="268"/>
                  <a:pt x="413" y="267"/>
                </a:cubicBezTo>
                <a:cubicBezTo>
                  <a:pt x="413" y="268"/>
                  <a:pt x="414" y="268"/>
                  <a:pt x="414" y="268"/>
                </a:cubicBezTo>
                <a:cubicBezTo>
                  <a:pt x="414" y="268"/>
                  <a:pt x="414" y="269"/>
                  <a:pt x="413" y="269"/>
                </a:cubicBezTo>
                <a:cubicBezTo>
                  <a:pt x="412" y="269"/>
                  <a:pt x="412" y="270"/>
                  <a:pt x="411" y="270"/>
                </a:cubicBezTo>
                <a:cubicBezTo>
                  <a:pt x="411" y="271"/>
                  <a:pt x="411" y="271"/>
                  <a:pt x="412" y="271"/>
                </a:cubicBezTo>
                <a:cubicBezTo>
                  <a:pt x="412" y="271"/>
                  <a:pt x="413" y="272"/>
                  <a:pt x="413" y="272"/>
                </a:cubicBezTo>
                <a:cubicBezTo>
                  <a:pt x="412" y="272"/>
                  <a:pt x="412" y="273"/>
                  <a:pt x="412" y="274"/>
                </a:cubicBezTo>
                <a:cubicBezTo>
                  <a:pt x="412" y="275"/>
                  <a:pt x="411" y="275"/>
                  <a:pt x="410" y="275"/>
                </a:cubicBezTo>
                <a:cubicBezTo>
                  <a:pt x="409" y="275"/>
                  <a:pt x="409" y="276"/>
                  <a:pt x="409" y="274"/>
                </a:cubicBezTo>
                <a:cubicBezTo>
                  <a:pt x="409" y="274"/>
                  <a:pt x="409" y="274"/>
                  <a:pt x="408" y="274"/>
                </a:cubicBezTo>
                <a:cubicBezTo>
                  <a:pt x="408" y="274"/>
                  <a:pt x="408" y="274"/>
                  <a:pt x="408" y="274"/>
                </a:cubicBezTo>
                <a:cubicBezTo>
                  <a:pt x="408" y="275"/>
                  <a:pt x="408" y="275"/>
                  <a:pt x="408" y="276"/>
                </a:cubicBezTo>
                <a:cubicBezTo>
                  <a:pt x="408" y="276"/>
                  <a:pt x="407" y="276"/>
                  <a:pt x="407" y="276"/>
                </a:cubicBezTo>
                <a:cubicBezTo>
                  <a:pt x="407" y="275"/>
                  <a:pt x="406" y="275"/>
                  <a:pt x="406" y="275"/>
                </a:cubicBezTo>
                <a:cubicBezTo>
                  <a:pt x="405" y="275"/>
                  <a:pt x="405" y="275"/>
                  <a:pt x="405" y="274"/>
                </a:cubicBezTo>
                <a:cubicBezTo>
                  <a:pt x="405" y="274"/>
                  <a:pt x="405" y="274"/>
                  <a:pt x="405" y="274"/>
                </a:cubicBezTo>
                <a:cubicBezTo>
                  <a:pt x="406" y="274"/>
                  <a:pt x="406" y="274"/>
                  <a:pt x="406" y="274"/>
                </a:cubicBezTo>
                <a:cubicBezTo>
                  <a:pt x="407" y="274"/>
                  <a:pt x="407" y="274"/>
                  <a:pt x="407" y="274"/>
                </a:cubicBezTo>
                <a:cubicBezTo>
                  <a:pt x="407" y="274"/>
                  <a:pt x="407" y="273"/>
                  <a:pt x="406" y="273"/>
                </a:cubicBezTo>
                <a:cubicBezTo>
                  <a:pt x="406" y="273"/>
                  <a:pt x="405" y="273"/>
                  <a:pt x="405" y="274"/>
                </a:cubicBezTo>
                <a:cubicBezTo>
                  <a:pt x="405" y="274"/>
                  <a:pt x="405" y="274"/>
                  <a:pt x="405" y="274"/>
                </a:cubicBezTo>
                <a:cubicBezTo>
                  <a:pt x="405" y="274"/>
                  <a:pt x="405" y="274"/>
                  <a:pt x="405" y="274"/>
                </a:cubicBezTo>
                <a:cubicBezTo>
                  <a:pt x="405" y="274"/>
                  <a:pt x="405" y="274"/>
                  <a:pt x="405" y="274"/>
                </a:cubicBezTo>
                <a:cubicBezTo>
                  <a:pt x="404" y="274"/>
                  <a:pt x="404" y="275"/>
                  <a:pt x="404" y="275"/>
                </a:cubicBezTo>
                <a:cubicBezTo>
                  <a:pt x="404" y="275"/>
                  <a:pt x="404" y="276"/>
                  <a:pt x="403" y="276"/>
                </a:cubicBezTo>
                <a:cubicBezTo>
                  <a:pt x="403" y="276"/>
                  <a:pt x="403" y="275"/>
                  <a:pt x="403" y="275"/>
                </a:cubicBezTo>
                <a:cubicBezTo>
                  <a:pt x="403" y="274"/>
                  <a:pt x="403" y="274"/>
                  <a:pt x="403" y="274"/>
                </a:cubicBezTo>
                <a:cubicBezTo>
                  <a:pt x="403" y="273"/>
                  <a:pt x="403" y="273"/>
                  <a:pt x="403" y="273"/>
                </a:cubicBezTo>
                <a:cubicBezTo>
                  <a:pt x="403" y="273"/>
                  <a:pt x="403" y="273"/>
                  <a:pt x="403" y="273"/>
                </a:cubicBezTo>
                <a:cubicBezTo>
                  <a:pt x="402" y="274"/>
                  <a:pt x="402" y="275"/>
                  <a:pt x="402" y="275"/>
                </a:cubicBezTo>
                <a:cubicBezTo>
                  <a:pt x="403" y="276"/>
                  <a:pt x="402" y="276"/>
                  <a:pt x="402" y="276"/>
                </a:cubicBezTo>
                <a:cubicBezTo>
                  <a:pt x="403" y="277"/>
                  <a:pt x="403" y="277"/>
                  <a:pt x="403" y="277"/>
                </a:cubicBezTo>
                <a:cubicBezTo>
                  <a:pt x="404" y="277"/>
                  <a:pt x="404" y="277"/>
                  <a:pt x="404" y="277"/>
                </a:cubicBezTo>
                <a:cubicBezTo>
                  <a:pt x="404" y="277"/>
                  <a:pt x="404" y="277"/>
                  <a:pt x="403" y="277"/>
                </a:cubicBezTo>
                <a:cubicBezTo>
                  <a:pt x="403" y="278"/>
                  <a:pt x="403" y="278"/>
                  <a:pt x="402" y="277"/>
                </a:cubicBezTo>
                <a:cubicBezTo>
                  <a:pt x="402" y="277"/>
                  <a:pt x="401" y="277"/>
                  <a:pt x="401" y="276"/>
                </a:cubicBezTo>
                <a:cubicBezTo>
                  <a:pt x="401" y="275"/>
                  <a:pt x="401" y="275"/>
                  <a:pt x="399" y="276"/>
                </a:cubicBezTo>
                <a:cubicBezTo>
                  <a:pt x="399" y="276"/>
                  <a:pt x="399" y="276"/>
                  <a:pt x="399" y="276"/>
                </a:cubicBezTo>
                <a:cubicBezTo>
                  <a:pt x="399" y="275"/>
                  <a:pt x="398" y="275"/>
                  <a:pt x="397" y="275"/>
                </a:cubicBezTo>
                <a:cubicBezTo>
                  <a:pt x="397" y="275"/>
                  <a:pt x="397" y="275"/>
                  <a:pt x="397" y="275"/>
                </a:cubicBezTo>
                <a:cubicBezTo>
                  <a:pt x="397" y="275"/>
                  <a:pt x="397" y="275"/>
                  <a:pt x="397" y="275"/>
                </a:cubicBezTo>
                <a:cubicBezTo>
                  <a:pt x="396" y="275"/>
                  <a:pt x="396" y="274"/>
                  <a:pt x="396" y="275"/>
                </a:cubicBezTo>
                <a:cubicBezTo>
                  <a:pt x="395" y="275"/>
                  <a:pt x="395" y="275"/>
                  <a:pt x="395" y="276"/>
                </a:cubicBezTo>
                <a:cubicBezTo>
                  <a:pt x="396" y="277"/>
                  <a:pt x="397" y="277"/>
                  <a:pt x="398" y="277"/>
                </a:cubicBezTo>
                <a:cubicBezTo>
                  <a:pt x="398" y="277"/>
                  <a:pt x="399" y="277"/>
                  <a:pt x="400" y="278"/>
                </a:cubicBezTo>
                <a:cubicBezTo>
                  <a:pt x="400" y="278"/>
                  <a:pt x="400" y="278"/>
                  <a:pt x="400" y="278"/>
                </a:cubicBezTo>
                <a:cubicBezTo>
                  <a:pt x="400" y="278"/>
                  <a:pt x="401" y="279"/>
                  <a:pt x="401" y="279"/>
                </a:cubicBezTo>
                <a:cubicBezTo>
                  <a:pt x="401" y="279"/>
                  <a:pt x="401" y="278"/>
                  <a:pt x="401" y="278"/>
                </a:cubicBezTo>
                <a:cubicBezTo>
                  <a:pt x="401" y="278"/>
                  <a:pt x="401" y="278"/>
                  <a:pt x="401" y="278"/>
                </a:cubicBezTo>
                <a:cubicBezTo>
                  <a:pt x="402" y="279"/>
                  <a:pt x="403" y="279"/>
                  <a:pt x="404" y="279"/>
                </a:cubicBezTo>
                <a:cubicBezTo>
                  <a:pt x="404" y="280"/>
                  <a:pt x="405" y="280"/>
                  <a:pt x="404" y="281"/>
                </a:cubicBezTo>
                <a:cubicBezTo>
                  <a:pt x="404" y="281"/>
                  <a:pt x="404" y="282"/>
                  <a:pt x="404" y="282"/>
                </a:cubicBezTo>
                <a:cubicBezTo>
                  <a:pt x="404" y="283"/>
                  <a:pt x="404" y="283"/>
                  <a:pt x="404" y="283"/>
                </a:cubicBezTo>
                <a:cubicBezTo>
                  <a:pt x="403" y="283"/>
                  <a:pt x="403" y="283"/>
                  <a:pt x="403" y="283"/>
                </a:cubicBezTo>
                <a:cubicBezTo>
                  <a:pt x="403" y="283"/>
                  <a:pt x="403" y="283"/>
                  <a:pt x="403" y="283"/>
                </a:cubicBezTo>
                <a:cubicBezTo>
                  <a:pt x="402" y="282"/>
                  <a:pt x="403" y="284"/>
                  <a:pt x="402" y="283"/>
                </a:cubicBezTo>
                <a:cubicBezTo>
                  <a:pt x="402" y="283"/>
                  <a:pt x="401" y="284"/>
                  <a:pt x="401" y="284"/>
                </a:cubicBezTo>
                <a:cubicBezTo>
                  <a:pt x="401" y="284"/>
                  <a:pt x="401" y="285"/>
                  <a:pt x="401" y="285"/>
                </a:cubicBezTo>
                <a:cubicBezTo>
                  <a:pt x="401" y="286"/>
                  <a:pt x="402" y="285"/>
                  <a:pt x="402" y="285"/>
                </a:cubicBezTo>
                <a:cubicBezTo>
                  <a:pt x="403" y="285"/>
                  <a:pt x="403" y="287"/>
                  <a:pt x="403" y="287"/>
                </a:cubicBezTo>
                <a:cubicBezTo>
                  <a:pt x="402" y="288"/>
                  <a:pt x="402" y="288"/>
                  <a:pt x="401" y="288"/>
                </a:cubicBezTo>
                <a:cubicBezTo>
                  <a:pt x="400" y="288"/>
                  <a:pt x="400" y="288"/>
                  <a:pt x="400" y="289"/>
                </a:cubicBezTo>
                <a:cubicBezTo>
                  <a:pt x="400" y="290"/>
                  <a:pt x="400" y="291"/>
                  <a:pt x="400" y="291"/>
                </a:cubicBezTo>
                <a:cubicBezTo>
                  <a:pt x="400" y="292"/>
                  <a:pt x="400" y="292"/>
                  <a:pt x="400" y="293"/>
                </a:cubicBezTo>
                <a:cubicBezTo>
                  <a:pt x="400" y="292"/>
                  <a:pt x="400" y="292"/>
                  <a:pt x="399" y="292"/>
                </a:cubicBezTo>
                <a:cubicBezTo>
                  <a:pt x="399" y="292"/>
                  <a:pt x="399" y="291"/>
                  <a:pt x="399" y="292"/>
                </a:cubicBezTo>
                <a:cubicBezTo>
                  <a:pt x="398" y="292"/>
                  <a:pt x="398" y="292"/>
                  <a:pt x="397" y="293"/>
                </a:cubicBezTo>
                <a:cubicBezTo>
                  <a:pt x="397" y="293"/>
                  <a:pt x="397" y="293"/>
                  <a:pt x="397" y="293"/>
                </a:cubicBezTo>
                <a:cubicBezTo>
                  <a:pt x="397" y="293"/>
                  <a:pt x="398" y="294"/>
                  <a:pt x="398" y="294"/>
                </a:cubicBezTo>
                <a:cubicBezTo>
                  <a:pt x="398" y="294"/>
                  <a:pt x="399" y="294"/>
                  <a:pt x="399" y="294"/>
                </a:cubicBezTo>
                <a:cubicBezTo>
                  <a:pt x="398" y="295"/>
                  <a:pt x="400" y="294"/>
                  <a:pt x="400" y="295"/>
                </a:cubicBezTo>
                <a:cubicBezTo>
                  <a:pt x="400" y="295"/>
                  <a:pt x="400" y="296"/>
                  <a:pt x="400" y="296"/>
                </a:cubicBezTo>
                <a:cubicBezTo>
                  <a:pt x="401" y="297"/>
                  <a:pt x="401" y="297"/>
                  <a:pt x="401" y="298"/>
                </a:cubicBezTo>
                <a:cubicBezTo>
                  <a:pt x="401" y="298"/>
                  <a:pt x="400" y="298"/>
                  <a:pt x="400" y="299"/>
                </a:cubicBezTo>
                <a:cubicBezTo>
                  <a:pt x="400" y="299"/>
                  <a:pt x="399" y="299"/>
                  <a:pt x="399" y="298"/>
                </a:cubicBezTo>
                <a:cubicBezTo>
                  <a:pt x="399" y="298"/>
                  <a:pt x="399" y="298"/>
                  <a:pt x="399" y="298"/>
                </a:cubicBezTo>
                <a:cubicBezTo>
                  <a:pt x="399" y="298"/>
                  <a:pt x="398" y="298"/>
                  <a:pt x="398" y="298"/>
                </a:cubicBezTo>
                <a:cubicBezTo>
                  <a:pt x="398" y="299"/>
                  <a:pt x="398" y="299"/>
                  <a:pt x="398" y="300"/>
                </a:cubicBezTo>
                <a:cubicBezTo>
                  <a:pt x="398" y="300"/>
                  <a:pt x="398" y="300"/>
                  <a:pt x="397" y="300"/>
                </a:cubicBezTo>
                <a:cubicBezTo>
                  <a:pt x="397" y="300"/>
                  <a:pt x="397" y="300"/>
                  <a:pt x="397" y="299"/>
                </a:cubicBezTo>
                <a:cubicBezTo>
                  <a:pt x="396" y="299"/>
                  <a:pt x="397" y="299"/>
                  <a:pt x="397" y="299"/>
                </a:cubicBezTo>
                <a:cubicBezTo>
                  <a:pt x="397" y="299"/>
                  <a:pt x="398" y="298"/>
                  <a:pt x="398" y="298"/>
                </a:cubicBezTo>
                <a:cubicBezTo>
                  <a:pt x="397" y="298"/>
                  <a:pt x="397" y="297"/>
                  <a:pt x="398" y="297"/>
                </a:cubicBezTo>
                <a:cubicBezTo>
                  <a:pt x="398" y="297"/>
                  <a:pt x="399" y="297"/>
                  <a:pt x="399" y="296"/>
                </a:cubicBezTo>
                <a:cubicBezTo>
                  <a:pt x="399" y="295"/>
                  <a:pt x="398" y="296"/>
                  <a:pt x="398" y="296"/>
                </a:cubicBezTo>
                <a:cubicBezTo>
                  <a:pt x="398" y="296"/>
                  <a:pt x="398" y="296"/>
                  <a:pt x="398" y="296"/>
                </a:cubicBezTo>
                <a:cubicBezTo>
                  <a:pt x="398" y="296"/>
                  <a:pt x="398" y="296"/>
                  <a:pt x="398" y="296"/>
                </a:cubicBezTo>
                <a:cubicBezTo>
                  <a:pt x="398" y="295"/>
                  <a:pt x="399" y="296"/>
                  <a:pt x="398" y="295"/>
                </a:cubicBezTo>
                <a:cubicBezTo>
                  <a:pt x="398" y="295"/>
                  <a:pt x="398" y="295"/>
                  <a:pt x="398" y="295"/>
                </a:cubicBezTo>
                <a:cubicBezTo>
                  <a:pt x="397" y="294"/>
                  <a:pt x="396" y="295"/>
                  <a:pt x="396" y="293"/>
                </a:cubicBezTo>
                <a:cubicBezTo>
                  <a:pt x="396" y="293"/>
                  <a:pt x="396" y="293"/>
                  <a:pt x="395" y="293"/>
                </a:cubicBezTo>
                <a:cubicBezTo>
                  <a:pt x="395" y="293"/>
                  <a:pt x="395" y="293"/>
                  <a:pt x="395" y="294"/>
                </a:cubicBezTo>
                <a:cubicBezTo>
                  <a:pt x="395" y="294"/>
                  <a:pt x="395" y="294"/>
                  <a:pt x="395" y="294"/>
                </a:cubicBezTo>
                <a:cubicBezTo>
                  <a:pt x="394" y="294"/>
                  <a:pt x="394" y="294"/>
                  <a:pt x="394" y="294"/>
                </a:cubicBezTo>
                <a:cubicBezTo>
                  <a:pt x="394" y="294"/>
                  <a:pt x="394" y="294"/>
                  <a:pt x="394" y="294"/>
                </a:cubicBezTo>
                <a:cubicBezTo>
                  <a:pt x="394" y="294"/>
                  <a:pt x="395" y="294"/>
                  <a:pt x="395" y="294"/>
                </a:cubicBezTo>
                <a:cubicBezTo>
                  <a:pt x="396" y="294"/>
                  <a:pt x="395" y="294"/>
                  <a:pt x="396" y="295"/>
                </a:cubicBezTo>
                <a:cubicBezTo>
                  <a:pt x="396" y="296"/>
                  <a:pt x="396" y="296"/>
                  <a:pt x="396" y="296"/>
                </a:cubicBezTo>
                <a:cubicBezTo>
                  <a:pt x="397" y="296"/>
                  <a:pt x="397" y="296"/>
                  <a:pt x="398" y="296"/>
                </a:cubicBezTo>
                <a:cubicBezTo>
                  <a:pt x="398" y="296"/>
                  <a:pt x="398" y="297"/>
                  <a:pt x="397" y="297"/>
                </a:cubicBezTo>
                <a:cubicBezTo>
                  <a:pt x="396" y="296"/>
                  <a:pt x="395" y="296"/>
                  <a:pt x="395" y="297"/>
                </a:cubicBezTo>
                <a:cubicBezTo>
                  <a:pt x="394" y="297"/>
                  <a:pt x="394" y="297"/>
                  <a:pt x="394" y="296"/>
                </a:cubicBezTo>
                <a:cubicBezTo>
                  <a:pt x="394" y="296"/>
                  <a:pt x="394" y="296"/>
                  <a:pt x="394" y="296"/>
                </a:cubicBezTo>
                <a:cubicBezTo>
                  <a:pt x="393" y="296"/>
                  <a:pt x="393" y="295"/>
                  <a:pt x="393" y="295"/>
                </a:cubicBezTo>
                <a:cubicBezTo>
                  <a:pt x="392" y="295"/>
                  <a:pt x="392" y="294"/>
                  <a:pt x="392" y="294"/>
                </a:cubicBezTo>
                <a:cubicBezTo>
                  <a:pt x="393" y="293"/>
                  <a:pt x="393" y="293"/>
                  <a:pt x="393" y="293"/>
                </a:cubicBezTo>
                <a:cubicBezTo>
                  <a:pt x="393" y="293"/>
                  <a:pt x="393" y="292"/>
                  <a:pt x="393" y="292"/>
                </a:cubicBezTo>
                <a:cubicBezTo>
                  <a:pt x="393" y="291"/>
                  <a:pt x="393" y="292"/>
                  <a:pt x="392" y="292"/>
                </a:cubicBezTo>
                <a:cubicBezTo>
                  <a:pt x="392" y="292"/>
                  <a:pt x="391" y="292"/>
                  <a:pt x="391" y="292"/>
                </a:cubicBezTo>
                <a:cubicBezTo>
                  <a:pt x="390" y="292"/>
                  <a:pt x="390" y="292"/>
                  <a:pt x="389" y="292"/>
                </a:cubicBezTo>
                <a:cubicBezTo>
                  <a:pt x="389" y="293"/>
                  <a:pt x="388" y="293"/>
                  <a:pt x="388" y="293"/>
                </a:cubicBezTo>
                <a:cubicBezTo>
                  <a:pt x="388" y="293"/>
                  <a:pt x="388" y="293"/>
                  <a:pt x="388" y="294"/>
                </a:cubicBezTo>
                <a:cubicBezTo>
                  <a:pt x="386" y="294"/>
                  <a:pt x="385" y="294"/>
                  <a:pt x="384" y="295"/>
                </a:cubicBezTo>
                <a:cubicBezTo>
                  <a:pt x="384" y="295"/>
                  <a:pt x="383" y="296"/>
                  <a:pt x="383" y="294"/>
                </a:cubicBezTo>
                <a:cubicBezTo>
                  <a:pt x="383" y="294"/>
                  <a:pt x="382" y="293"/>
                  <a:pt x="382" y="294"/>
                </a:cubicBezTo>
                <a:cubicBezTo>
                  <a:pt x="381" y="294"/>
                  <a:pt x="381" y="294"/>
                  <a:pt x="381" y="294"/>
                </a:cubicBezTo>
                <a:cubicBezTo>
                  <a:pt x="380" y="295"/>
                  <a:pt x="381" y="294"/>
                  <a:pt x="381" y="295"/>
                </a:cubicBezTo>
                <a:cubicBezTo>
                  <a:pt x="382" y="295"/>
                  <a:pt x="382" y="295"/>
                  <a:pt x="382" y="295"/>
                </a:cubicBezTo>
                <a:cubicBezTo>
                  <a:pt x="382" y="295"/>
                  <a:pt x="382" y="295"/>
                  <a:pt x="381" y="295"/>
                </a:cubicBezTo>
                <a:cubicBezTo>
                  <a:pt x="381" y="295"/>
                  <a:pt x="380" y="295"/>
                  <a:pt x="379" y="295"/>
                </a:cubicBezTo>
                <a:cubicBezTo>
                  <a:pt x="378" y="295"/>
                  <a:pt x="378" y="295"/>
                  <a:pt x="379" y="295"/>
                </a:cubicBezTo>
                <a:cubicBezTo>
                  <a:pt x="379" y="295"/>
                  <a:pt x="379" y="294"/>
                  <a:pt x="378" y="294"/>
                </a:cubicBezTo>
                <a:cubicBezTo>
                  <a:pt x="377" y="294"/>
                  <a:pt x="377" y="294"/>
                  <a:pt x="377" y="293"/>
                </a:cubicBezTo>
                <a:cubicBezTo>
                  <a:pt x="377" y="293"/>
                  <a:pt x="377" y="292"/>
                  <a:pt x="377" y="292"/>
                </a:cubicBezTo>
                <a:cubicBezTo>
                  <a:pt x="377" y="292"/>
                  <a:pt x="376" y="292"/>
                  <a:pt x="376" y="291"/>
                </a:cubicBezTo>
                <a:cubicBezTo>
                  <a:pt x="376" y="291"/>
                  <a:pt x="377" y="291"/>
                  <a:pt x="377" y="291"/>
                </a:cubicBezTo>
                <a:cubicBezTo>
                  <a:pt x="377" y="291"/>
                  <a:pt x="377" y="290"/>
                  <a:pt x="378" y="290"/>
                </a:cubicBezTo>
                <a:cubicBezTo>
                  <a:pt x="378" y="290"/>
                  <a:pt x="378" y="290"/>
                  <a:pt x="378" y="290"/>
                </a:cubicBezTo>
                <a:cubicBezTo>
                  <a:pt x="378" y="289"/>
                  <a:pt x="378" y="289"/>
                  <a:pt x="378" y="289"/>
                </a:cubicBezTo>
                <a:cubicBezTo>
                  <a:pt x="378" y="289"/>
                  <a:pt x="378" y="289"/>
                  <a:pt x="378" y="289"/>
                </a:cubicBezTo>
                <a:cubicBezTo>
                  <a:pt x="377" y="289"/>
                  <a:pt x="376" y="289"/>
                  <a:pt x="375" y="289"/>
                </a:cubicBezTo>
                <a:cubicBezTo>
                  <a:pt x="374" y="289"/>
                  <a:pt x="373" y="291"/>
                  <a:pt x="374" y="291"/>
                </a:cubicBezTo>
                <a:cubicBezTo>
                  <a:pt x="374" y="291"/>
                  <a:pt x="374" y="291"/>
                  <a:pt x="374" y="291"/>
                </a:cubicBezTo>
                <a:cubicBezTo>
                  <a:pt x="374" y="291"/>
                  <a:pt x="375" y="290"/>
                  <a:pt x="375" y="291"/>
                </a:cubicBezTo>
                <a:cubicBezTo>
                  <a:pt x="375" y="291"/>
                  <a:pt x="376" y="291"/>
                  <a:pt x="376" y="291"/>
                </a:cubicBezTo>
                <a:cubicBezTo>
                  <a:pt x="376" y="291"/>
                  <a:pt x="376" y="292"/>
                  <a:pt x="375" y="292"/>
                </a:cubicBezTo>
                <a:cubicBezTo>
                  <a:pt x="376" y="292"/>
                  <a:pt x="376" y="292"/>
                  <a:pt x="376" y="293"/>
                </a:cubicBezTo>
                <a:cubicBezTo>
                  <a:pt x="376" y="293"/>
                  <a:pt x="376" y="293"/>
                  <a:pt x="376" y="293"/>
                </a:cubicBezTo>
                <a:cubicBezTo>
                  <a:pt x="376" y="294"/>
                  <a:pt x="375" y="294"/>
                  <a:pt x="375" y="294"/>
                </a:cubicBezTo>
                <a:cubicBezTo>
                  <a:pt x="375" y="295"/>
                  <a:pt x="375" y="295"/>
                  <a:pt x="375" y="295"/>
                </a:cubicBezTo>
                <a:cubicBezTo>
                  <a:pt x="375" y="295"/>
                  <a:pt x="375" y="295"/>
                  <a:pt x="375" y="295"/>
                </a:cubicBezTo>
                <a:cubicBezTo>
                  <a:pt x="376" y="295"/>
                  <a:pt x="377" y="295"/>
                  <a:pt x="377" y="295"/>
                </a:cubicBezTo>
                <a:cubicBezTo>
                  <a:pt x="377" y="295"/>
                  <a:pt x="377" y="295"/>
                  <a:pt x="377" y="295"/>
                </a:cubicBezTo>
                <a:cubicBezTo>
                  <a:pt x="377" y="295"/>
                  <a:pt x="377" y="295"/>
                  <a:pt x="377" y="296"/>
                </a:cubicBezTo>
                <a:cubicBezTo>
                  <a:pt x="377" y="296"/>
                  <a:pt x="377" y="296"/>
                  <a:pt x="377" y="296"/>
                </a:cubicBezTo>
                <a:cubicBezTo>
                  <a:pt x="375" y="296"/>
                  <a:pt x="375" y="297"/>
                  <a:pt x="377" y="298"/>
                </a:cubicBezTo>
                <a:cubicBezTo>
                  <a:pt x="376" y="298"/>
                  <a:pt x="377" y="299"/>
                  <a:pt x="377" y="299"/>
                </a:cubicBezTo>
                <a:cubicBezTo>
                  <a:pt x="378" y="299"/>
                  <a:pt x="378" y="300"/>
                  <a:pt x="378" y="300"/>
                </a:cubicBezTo>
                <a:cubicBezTo>
                  <a:pt x="378" y="301"/>
                  <a:pt x="377" y="301"/>
                  <a:pt x="377" y="301"/>
                </a:cubicBezTo>
                <a:cubicBezTo>
                  <a:pt x="376" y="301"/>
                  <a:pt x="376" y="301"/>
                  <a:pt x="376" y="300"/>
                </a:cubicBezTo>
                <a:cubicBezTo>
                  <a:pt x="377" y="300"/>
                  <a:pt x="377" y="300"/>
                  <a:pt x="376" y="299"/>
                </a:cubicBezTo>
                <a:cubicBezTo>
                  <a:pt x="376" y="299"/>
                  <a:pt x="376" y="299"/>
                  <a:pt x="376" y="299"/>
                </a:cubicBezTo>
                <a:cubicBezTo>
                  <a:pt x="376" y="298"/>
                  <a:pt x="375" y="298"/>
                  <a:pt x="375" y="298"/>
                </a:cubicBezTo>
                <a:cubicBezTo>
                  <a:pt x="374" y="298"/>
                  <a:pt x="373" y="299"/>
                  <a:pt x="373" y="299"/>
                </a:cubicBezTo>
                <a:cubicBezTo>
                  <a:pt x="373" y="299"/>
                  <a:pt x="373" y="299"/>
                  <a:pt x="373" y="300"/>
                </a:cubicBezTo>
                <a:cubicBezTo>
                  <a:pt x="373" y="300"/>
                  <a:pt x="373" y="300"/>
                  <a:pt x="373" y="300"/>
                </a:cubicBezTo>
                <a:cubicBezTo>
                  <a:pt x="373" y="300"/>
                  <a:pt x="374" y="300"/>
                  <a:pt x="374" y="300"/>
                </a:cubicBezTo>
                <a:cubicBezTo>
                  <a:pt x="374" y="300"/>
                  <a:pt x="373" y="300"/>
                  <a:pt x="373" y="300"/>
                </a:cubicBezTo>
                <a:cubicBezTo>
                  <a:pt x="373" y="300"/>
                  <a:pt x="373" y="300"/>
                  <a:pt x="373" y="300"/>
                </a:cubicBezTo>
                <a:cubicBezTo>
                  <a:pt x="373" y="300"/>
                  <a:pt x="373" y="301"/>
                  <a:pt x="373" y="301"/>
                </a:cubicBezTo>
                <a:cubicBezTo>
                  <a:pt x="373" y="301"/>
                  <a:pt x="373" y="301"/>
                  <a:pt x="373" y="301"/>
                </a:cubicBezTo>
                <a:cubicBezTo>
                  <a:pt x="374" y="302"/>
                  <a:pt x="374" y="302"/>
                  <a:pt x="373" y="303"/>
                </a:cubicBezTo>
                <a:cubicBezTo>
                  <a:pt x="373" y="304"/>
                  <a:pt x="373" y="304"/>
                  <a:pt x="373" y="304"/>
                </a:cubicBezTo>
                <a:cubicBezTo>
                  <a:pt x="373" y="305"/>
                  <a:pt x="373" y="305"/>
                  <a:pt x="373" y="305"/>
                </a:cubicBezTo>
                <a:cubicBezTo>
                  <a:pt x="373" y="305"/>
                  <a:pt x="373" y="305"/>
                  <a:pt x="373" y="305"/>
                </a:cubicBezTo>
                <a:cubicBezTo>
                  <a:pt x="372" y="306"/>
                  <a:pt x="372" y="305"/>
                  <a:pt x="372" y="305"/>
                </a:cubicBezTo>
                <a:cubicBezTo>
                  <a:pt x="372" y="305"/>
                  <a:pt x="372" y="305"/>
                  <a:pt x="372" y="304"/>
                </a:cubicBezTo>
                <a:cubicBezTo>
                  <a:pt x="372" y="304"/>
                  <a:pt x="372" y="303"/>
                  <a:pt x="371" y="303"/>
                </a:cubicBezTo>
                <a:cubicBezTo>
                  <a:pt x="371" y="303"/>
                  <a:pt x="371" y="303"/>
                  <a:pt x="371" y="303"/>
                </a:cubicBezTo>
                <a:cubicBezTo>
                  <a:pt x="371" y="302"/>
                  <a:pt x="371" y="302"/>
                  <a:pt x="372" y="302"/>
                </a:cubicBezTo>
                <a:cubicBezTo>
                  <a:pt x="372" y="302"/>
                  <a:pt x="372" y="302"/>
                  <a:pt x="373" y="302"/>
                </a:cubicBezTo>
                <a:cubicBezTo>
                  <a:pt x="372" y="302"/>
                  <a:pt x="372" y="301"/>
                  <a:pt x="372" y="301"/>
                </a:cubicBezTo>
                <a:cubicBezTo>
                  <a:pt x="371" y="301"/>
                  <a:pt x="371" y="300"/>
                  <a:pt x="371" y="299"/>
                </a:cubicBezTo>
                <a:cubicBezTo>
                  <a:pt x="371" y="299"/>
                  <a:pt x="371" y="299"/>
                  <a:pt x="371" y="299"/>
                </a:cubicBezTo>
                <a:cubicBezTo>
                  <a:pt x="371" y="299"/>
                  <a:pt x="371" y="299"/>
                  <a:pt x="371" y="299"/>
                </a:cubicBezTo>
                <a:cubicBezTo>
                  <a:pt x="371" y="299"/>
                  <a:pt x="372" y="299"/>
                  <a:pt x="372" y="300"/>
                </a:cubicBezTo>
                <a:cubicBezTo>
                  <a:pt x="372" y="300"/>
                  <a:pt x="372" y="300"/>
                  <a:pt x="372" y="300"/>
                </a:cubicBezTo>
                <a:cubicBezTo>
                  <a:pt x="372" y="300"/>
                  <a:pt x="372" y="300"/>
                  <a:pt x="372" y="299"/>
                </a:cubicBezTo>
                <a:cubicBezTo>
                  <a:pt x="372" y="299"/>
                  <a:pt x="372" y="298"/>
                  <a:pt x="372" y="298"/>
                </a:cubicBezTo>
                <a:cubicBezTo>
                  <a:pt x="374" y="298"/>
                  <a:pt x="373" y="297"/>
                  <a:pt x="374" y="297"/>
                </a:cubicBezTo>
                <a:cubicBezTo>
                  <a:pt x="374" y="297"/>
                  <a:pt x="375" y="297"/>
                  <a:pt x="375" y="296"/>
                </a:cubicBezTo>
                <a:cubicBezTo>
                  <a:pt x="374" y="296"/>
                  <a:pt x="374" y="296"/>
                  <a:pt x="374" y="296"/>
                </a:cubicBezTo>
                <a:cubicBezTo>
                  <a:pt x="373" y="297"/>
                  <a:pt x="372" y="297"/>
                  <a:pt x="371" y="296"/>
                </a:cubicBezTo>
                <a:cubicBezTo>
                  <a:pt x="371" y="296"/>
                  <a:pt x="370" y="296"/>
                  <a:pt x="370" y="297"/>
                </a:cubicBezTo>
                <a:cubicBezTo>
                  <a:pt x="370" y="298"/>
                  <a:pt x="370" y="298"/>
                  <a:pt x="369" y="297"/>
                </a:cubicBezTo>
                <a:cubicBezTo>
                  <a:pt x="369" y="297"/>
                  <a:pt x="369" y="298"/>
                  <a:pt x="369" y="299"/>
                </a:cubicBezTo>
                <a:cubicBezTo>
                  <a:pt x="370" y="299"/>
                  <a:pt x="370" y="299"/>
                  <a:pt x="370" y="300"/>
                </a:cubicBezTo>
                <a:cubicBezTo>
                  <a:pt x="370" y="300"/>
                  <a:pt x="370" y="300"/>
                  <a:pt x="369" y="300"/>
                </a:cubicBezTo>
                <a:cubicBezTo>
                  <a:pt x="369" y="301"/>
                  <a:pt x="368" y="301"/>
                  <a:pt x="368" y="301"/>
                </a:cubicBezTo>
                <a:cubicBezTo>
                  <a:pt x="368" y="301"/>
                  <a:pt x="368" y="300"/>
                  <a:pt x="368" y="299"/>
                </a:cubicBezTo>
                <a:cubicBezTo>
                  <a:pt x="368" y="299"/>
                  <a:pt x="368" y="299"/>
                  <a:pt x="368" y="299"/>
                </a:cubicBezTo>
                <a:cubicBezTo>
                  <a:pt x="368" y="299"/>
                  <a:pt x="369" y="299"/>
                  <a:pt x="369" y="299"/>
                </a:cubicBezTo>
                <a:cubicBezTo>
                  <a:pt x="369" y="299"/>
                  <a:pt x="368" y="299"/>
                  <a:pt x="368" y="299"/>
                </a:cubicBezTo>
                <a:cubicBezTo>
                  <a:pt x="368" y="299"/>
                  <a:pt x="368" y="299"/>
                  <a:pt x="368" y="299"/>
                </a:cubicBezTo>
                <a:cubicBezTo>
                  <a:pt x="367" y="299"/>
                  <a:pt x="366" y="299"/>
                  <a:pt x="367" y="298"/>
                </a:cubicBezTo>
                <a:cubicBezTo>
                  <a:pt x="367" y="298"/>
                  <a:pt x="367" y="297"/>
                  <a:pt x="367" y="297"/>
                </a:cubicBezTo>
                <a:cubicBezTo>
                  <a:pt x="367" y="297"/>
                  <a:pt x="366" y="296"/>
                  <a:pt x="366" y="296"/>
                </a:cubicBezTo>
                <a:cubicBezTo>
                  <a:pt x="365" y="296"/>
                  <a:pt x="366" y="297"/>
                  <a:pt x="365" y="297"/>
                </a:cubicBezTo>
                <a:cubicBezTo>
                  <a:pt x="365" y="298"/>
                  <a:pt x="365" y="298"/>
                  <a:pt x="365" y="297"/>
                </a:cubicBezTo>
                <a:cubicBezTo>
                  <a:pt x="364" y="297"/>
                  <a:pt x="364" y="297"/>
                  <a:pt x="363" y="298"/>
                </a:cubicBezTo>
                <a:cubicBezTo>
                  <a:pt x="363" y="298"/>
                  <a:pt x="363" y="298"/>
                  <a:pt x="364" y="299"/>
                </a:cubicBezTo>
                <a:cubicBezTo>
                  <a:pt x="364" y="299"/>
                  <a:pt x="365" y="299"/>
                  <a:pt x="365" y="299"/>
                </a:cubicBezTo>
                <a:cubicBezTo>
                  <a:pt x="365" y="300"/>
                  <a:pt x="365" y="299"/>
                  <a:pt x="365" y="299"/>
                </a:cubicBezTo>
                <a:cubicBezTo>
                  <a:pt x="366" y="299"/>
                  <a:pt x="366" y="299"/>
                  <a:pt x="366" y="299"/>
                </a:cubicBezTo>
                <a:cubicBezTo>
                  <a:pt x="366" y="299"/>
                  <a:pt x="366" y="300"/>
                  <a:pt x="366" y="300"/>
                </a:cubicBezTo>
                <a:cubicBezTo>
                  <a:pt x="366" y="300"/>
                  <a:pt x="366" y="300"/>
                  <a:pt x="366" y="300"/>
                </a:cubicBezTo>
                <a:cubicBezTo>
                  <a:pt x="365" y="300"/>
                  <a:pt x="364" y="300"/>
                  <a:pt x="364" y="301"/>
                </a:cubicBezTo>
                <a:cubicBezTo>
                  <a:pt x="364" y="301"/>
                  <a:pt x="365" y="301"/>
                  <a:pt x="365" y="302"/>
                </a:cubicBezTo>
                <a:cubicBezTo>
                  <a:pt x="365" y="302"/>
                  <a:pt x="365" y="302"/>
                  <a:pt x="365" y="302"/>
                </a:cubicBezTo>
                <a:cubicBezTo>
                  <a:pt x="365" y="303"/>
                  <a:pt x="365" y="303"/>
                  <a:pt x="365" y="303"/>
                </a:cubicBezTo>
                <a:cubicBezTo>
                  <a:pt x="364" y="303"/>
                  <a:pt x="364" y="302"/>
                  <a:pt x="363" y="303"/>
                </a:cubicBezTo>
                <a:cubicBezTo>
                  <a:pt x="363" y="303"/>
                  <a:pt x="362" y="302"/>
                  <a:pt x="362" y="302"/>
                </a:cubicBezTo>
                <a:cubicBezTo>
                  <a:pt x="362" y="301"/>
                  <a:pt x="362" y="301"/>
                  <a:pt x="363" y="300"/>
                </a:cubicBezTo>
                <a:cubicBezTo>
                  <a:pt x="363" y="300"/>
                  <a:pt x="363" y="300"/>
                  <a:pt x="363" y="299"/>
                </a:cubicBezTo>
                <a:cubicBezTo>
                  <a:pt x="362" y="299"/>
                  <a:pt x="362" y="300"/>
                  <a:pt x="362" y="300"/>
                </a:cubicBezTo>
                <a:cubicBezTo>
                  <a:pt x="362" y="301"/>
                  <a:pt x="361" y="300"/>
                  <a:pt x="361" y="300"/>
                </a:cubicBezTo>
                <a:cubicBezTo>
                  <a:pt x="361" y="300"/>
                  <a:pt x="361" y="300"/>
                  <a:pt x="361" y="300"/>
                </a:cubicBezTo>
                <a:cubicBezTo>
                  <a:pt x="360" y="299"/>
                  <a:pt x="360" y="299"/>
                  <a:pt x="361" y="299"/>
                </a:cubicBezTo>
                <a:cubicBezTo>
                  <a:pt x="361" y="299"/>
                  <a:pt x="361" y="298"/>
                  <a:pt x="361" y="298"/>
                </a:cubicBezTo>
                <a:cubicBezTo>
                  <a:pt x="361" y="298"/>
                  <a:pt x="361" y="298"/>
                  <a:pt x="361" y="298"/>
                </a:cubicBezTo>
                <a:cubicBezTo>
                  <a:pt x="360" y="298"/>
                  <a:pt x="359" y="297"/>
                  <a:pt x="358" y="298"/>
                </a:cubicBezTo>
                <a:cubicBezTo>
                  <a:pt x="358" y="297"/>
                  <a:pt x="358" y="297"/>
                  <a:pt x="358" y="296"/>
                </a:cubicBezTo>
                <a:cubicBezTo>
                  <a:pt x="358" y="296"/>
                  <a:pt x="358" y="295"/>
                  <a:pt x="359" y="295"/>
                </a:cubicBezTo>
                <a:cubicBezTo>
                  <a:pt x="359" y="295"/>
                  <a:pt x="360" y="295"/>
                  <a:pt x="360" y="296"/>
                </a:cubicBezTo>
                <a:cubicBezTo>
                  <a:pt x="360" y="297"/>
                  <a:pt x="360" y="297"/>
                  <a:pt x="360" y="297"/>
                </a:cubicBezTo>
                <a:cubicBezTo>
                  <a:pt x="361" y="297"/>
                  <a:pt x="361" y="297"/>
                  <a:pt x="362" y="297"/>
                </a:cubicBezTo>
                <a:cubicBezTo>
                  <a:pt x="362" y="297"/>
                  <a:pt x="362" y="296"/>
                  <a:pt x="363" y="296"/>
                </a:cubicBezTo>
                <a:cubicBezTo>
                  <a:pt x="363" y="296"/>
                  <a:pt x="363" y="295"/>
                  <a:pt x="362" y="295"/>
                </a:cubicBezTo>
                <a:cubicBezTo>
                  <a:pt x="362" y="295"/>
                  <a:pt x="362" y="295"/>
                  <a:pt x="362" y="294"/>
                </a:cubicBezTo>
                <a:cubicBezTo>
                  <a:pt x="363" y="293"/>
                  <a:pt x="362" y="293"/>
                  <a:pt x="361" y="293"/>
                </a:cubicBezTo>
                <a:cubicBezTo>
                  <a:pt x="360" y="293"/>
                  <a:pt x="360" y="293"/>
                  <a:pt x="360" y="293"/>
                </a:cubicBezTo>
                <a:cubicBezTo>
                  <a:pt x="360" y="293"/>
                  <a:pt x="359" y="294"/>
                  <a:pt x="359" y="294"/>
                </a:cubicBezTo>
                <a:cubicBezTo>
                  <a:pt x="359" y="294"/>
                  <a:pt x="358" y="293"/>
                  <a:pt x="358" y="293"/>
                </a:cubicBezTo>
                <a:cubicBezTo>
                  <a:pt x="358" y="294"/>
                  <a:pt x="358" y="293"/>
                  <a:pt x="358" y="293"/>
                </a:cubicBezTo>
                <a:cubicBezTo>
                  <a:pt x="357" y="293"/>
                  <a:pt x="357" y="294"/>
                  <a:pt x="357" y="294"/>
                </a:cubicBezTo>
                <a:cubicBezTo>
                  <a:pt x="357" y="294"/>
                  <a:pt x="356" y="294"/>
                  <a:pt x="356" y="294"/>
                </a:cubicBezTo>
                <a:cubicBezTo>
                  <a:pt x="356" y="294"/>
                  <a:pt x="356" y="294"/>
                  <a:pt x="356" y="294"/>
                </a:cubicBezTo>
                <a:cubicBezTo>
                  <a:pt x="357" y="293"/>
                  <a:pt x="357" y="293"/>
                  <a:pt x="357" y="293"/>
                </a:cubicBezTo>
                <a:cubicBezTo>
                  <a:pt x="358" y="293"/>
                  <a:pt x="357" y="292"/>
                  <a:pt x="357" y="292"/>
                </a:cubicBezTo>
                <a:cubicBezTo>
                  <a:pt x="357" y="292"/>
                  <a:pt x="356" y="292"/>
                  <a:pt x="356" y="292"/>
                </a:cubicBezTo>
                <a:cubicBezTo>
                  <a:pt x="356" y="292"/>
                  <a:pt x="356" y="292"/>
                  <a:pt x="356" y="291"/>
                </a:cubicBezTo>
                <a:cubicBezTo>
                  <a:pt x="356" y="290"/>
                  <a:pt x="356" y="290"/>
                  <a:pt x="355" y="290"/>
                </a:cubicBezTo>
                <a:cubicBezTo>
                  <a:pt x="355" y="290"/>
                  <a:pt x="354" y="289"/>
                  <a:pt x="354" y="289"/>
                </a:cubicBezTo>
                <a:cubicBezTo>
                  <a:pt x="355" y="289"/>
                  <a:pt x="355" y="289"/>
                  <a:pt x="355" y="288"/>
                </a:cubicBezTo>
                <a:cubicBezTo>
                  <a:pt x="355" y="288"/>
                  <a:pt x="356" y="289"/>
                  <a:pt x="356" y="289"/>
                </a:cubicBezTo>
                <a:cubicBezTo>
                  <a:pt x="356" y="289"/>
                  <a:pt x="356" y="289"/>
                  <a:pt x="356" y="289"/>
                </a:cubicBezTo>
                <a:cubicBezTo>
                  <a:pt x="357" y="288"/>
                  <a:pt x="357" y="288"/>
                  <a:pt x="358" y="288"/>
                </a:cubicBezTo>
                <a:cubicBezTo>
                  <a:pt x="358" y="288"/>
                  <a:pt x="357" y="287"/>
                  <a:pt x="358" y="287"/>
                </a:cubicBezTo>
                <a:cubicBezTo>
                  <a:pt x="359" y="287"/>
                  <a:pt x="359" y="286"/>
                  <a:pt x="360" y="286"/>
                </a:cubicBezTo>
                <a:cubicBezTo>
                  <a:pt x="360" y="286"/>
                  <a:pt x="360" y="287"/>
                  <a:pt x="360" y="287"/>
                </a:cubicBezTo>
                <a:cubicBezTo>
                  <a:pt x="360" y="287"/>
                  <a:pt x="360" y="288"/>
                  <a:pt x="360" y="287"/>
                </a:cubicBezTo>
                <a:cubicBezTo>
                  <a:pt x="361" y="287"/>
                  <a:pt x="361" y="287"/>
                  <a:pt x="360" y="286"/>
                </a:cubicBezTo>
                <a:cubicBezTo>
                  <a:pt x="361" y="286"/>
                  <a:pt x="361" y="286"/>
                  <a:pt x="360" y="286"/>
                </a:cubicBezTo>
                <a:cubicBezTo>
                  <a:pt x="360" y="286"/>
                  <a:pt x="360" y="285"/>
                  <a:pt x="359" y="285"/>
                </a:cubicBezTo>
                <a:cubicBezTo>
                  <a:pt x="358" y="286"/>
                  <a:pt x="358" y="285"/>
                  <a:pt x="358" y="285"/>
                </a:cubicBezTo>
                <a:cubicBezTo>
                  <a:pt x="358" y="285"/>
                  <a:pt x="358" y="284"/>
                  <a:pt x="358" y="284"/>
                </a:cubicBezTo>
                <a:cubicBezTo>
                  <a:pt x="358" y="282"/>
                  <a:pt x="357" y="283"/>
                  <a:pt x="357" y="283"/>
                </a:cubicBezTo>
                <a:cubicBezTo>
                  <a:pt x="357" y="283"/>
                  <a:pt x="356" y="283"/>
                  <a:pt x="356" y="282"/>
                </a:cubicBezTo>
                <a:cubicBezTo>
                  <a:pt x="357" y="282"/>
                  <a:pt x="357" y="281"/>
                  <a:pt x="357" y="281"/>
                </a:cubicBezTo>
                <a:cubicBezTo>
                  <a:pt x="357" y="281"/>
                  <a:pt x="358" y="281"/>
                  <a:pt x="358" y="281"/>
                </a:cubicBezTo>
                <a:cubicBezTo>
                  <a:pt x="359" y="282"/>
                  <a:pt x="360" y="281"/>
                  <a:pt x="360" y="281"/>
                </a:cubicBezTo>
                <a:cubicBezTo>
                  <a:pt x="361" y="280"/>
                  <a:pt x="361" y="280"/>
                  <a:pt x="362" y="280"/>
                </a:cubicBezTo>
                <a:cubicBezTo>
                  <a:pt x="362" y="280"/>
                  <a:pt x="362" y="280"/>
                  <a:pt x="362" y="279"/>
                </a:cubicBezTo>
                <a:cubicBezTo>
                  <a:pt x="361" y="279"/>
                  <a:pt x="362" y="278"/>
                  <a:pt x="362" y="278"/>
                </a:cubicBezTo>
                <a:cubicBezTo>
                  <a:pt x="362" y="278"/>
                  <a:pt x="362" y="277"/>
                  <a:pt x="362" y="277"/>
                </a:cubicBezTo>
                <a:cubicBezTo>
                  <a:pt x="362" y="277"/>
                  <a:pt x="361" y="277"/>
                  <a:pt x="361" y="277"/>
                </a:cubicBezTo>
                <a:cubicBezTo>
                  <a:pt x="361" y="279"/>
                  <a:pt x="360" y="278"/>
                  <a:pt x="360" y="278"/>
                </a:cubicBezTo>
                <a:cubicBezTo>
                  <a:pt x="360" y="278"/>
                  <a:pt x="359" y="278"/>
                  <a:pt x="359" y="278"/>
                </a:cubicBezTo>
                <a:cubicBezTo>
                  <a:pt x="359" y="278"/>
                  <a:pt x="359" y="277"/>
                  <a:pt x="360" y="277"/>
                </a:cubicBezTo>
                <a:cubicBezTo>
                  <a:pt x="360" y="277"/>
                  <a:pt x="360" y="277"/>
                  <a:pt x="360" y="277"/>
                </a:cubicBezTo>
                <a:cubicBezTo>
                  <a:pt x="360" y="276"/>
                  <a:pt x="359" y="276"/>
                  <a:pt x="359" y="276"/>
                </a:cubicBezTo>
                <a:cubicBezTo>
                  <a:pt x="359" y="276"/>
                  <a:pt x="358" y="277"/>
                  <a:pt x="358" y="277"/>
                </a:cubicBezTo>
                <a:cubicBezTo>
                  <a:pt x="358" y="277"/>
                  <a:pt x="358" y="277"/>
                  <a:pt x="358" y="278"/>
                </a:cubicBezTo>
                <a:cubicBezTo>
                  <a:pt x="358" y="277"/>
                  <a:pt x="358" y="277"/>
                  <a:pt x="357" y="277"/>
                </a:cubicBezTo>
                <a:cubicBezTo>
                  <a:pt x="357" y="276"/>
                  <a:pt x="356" y="276"/>
                  <a:pt x="355" y="275"/>
                </a:cubicBezTo>
                <a:cubicBezTo>
                  <a:pt x="353" y="275"/>
                  <a:pt x="352" y="275"/>
                  <a:pt x="351" y="275"/>
                </a:cubicBezTo>
                <a:cubicBezTo>
                  <a:pt x="351" y="275"/>
                  <a:pt x="350" y="275"/>
                  <a:pt x="350" y="275"/>
                </a:cubicBezTo>
                <a:cubicBezTo>
                  <a:pt x="350" y="274"/>
                  <a:pt x="350" y="274"/>
                  <a:pt x="351" y="274"/>
                </a:cubicBezTo>
                <a:cubicBezTo>
                  <a:pt x="351" y="274"/>
                  <a:pt x="351" y="274"/>
                  <a:pt x="352" y="274"/>
                </a:cubicBezTo>
                <a:cubicBezTo>
                  <a:pt x="352" y="274"/>
                  <a:pt x="352" y="274"/>
                  <a:pt x="352" y="273"/>
                </a:cubicBezTo>
                <a:cubicBezTo>
                  <a:pt x="353" y="273"/>
                  <a:pt x="353" y="273"/>
                  <a:pt x="353" y="273"/>
                </a:cubicBezTo>
                <a:cubicBezTo>
                  <a:pt x="353" y="273"/>
                  <a:pt x="353" y="272"/>
                  <a:pt x="352" y="273"/>
                </a:cubicBezTo>
                <a:cubicBezTo>
                  <a:pt x="352" y="272"/>
                  <a:pt x="352" y="273"/>
                  <a:pt x="352" y="273"/>
                </a:cubicBezTo>
                <a:cubicBezTo>
                  <a:pt x="352" y="273"/>
                  <a:pt x="352" y="273"/>
                  <a:pt x="352" y="273"/>
                </a:cubicBezTo>
                <a:cubicBezTo>
                  <a:pt x="351" y="273"/>
                  <a:pt x="351" y="273"/>
                  <a:pt x="351" y="273"/>
                </a:cubicBezTo>
                <a:cubicBezTo>
                  <a:pt x="351" y="272"/>
                  <a:pt x="351" y="272"/>
                  <a:pt x="351" y="272"/>
                </a:cubicBezTo>
                <a:cubicBezTo>
                  <a:pt x="351" y="272"/>
                  <a:pt x="351" y="273"/>
                  <a:pt x="351" y="273"/>
                </a:cubicBezTo>
                <a:cubicBezTo>
                  <a:pt x="351" y="273"/>
                  <a:pt x="351" y="273"/>
                  <a:pt x="351" y="273"/>
                </a:cubicBezTo>
                <a:cubicBezTo>
                  <a:pt x="351" y="274"/>
                  <a:pt x="350" y="273"/>
                  <a:pt x="350" y="273"/>
                </a:cubicBezTo>
                <a:cubicBezTo>
                  <a:pt x="350" y="273"/>
                  <a:pt x="349" y="273"/>
                  <a:pt x="349" y="274"/>
                </a:cubicBezTo>
                <a:cubicBezTo>
                  <a:pt x="349" y="274"/>
                  <a:pt x="349" y="275"/>
                  <a:pt x="349" y="275"/>
                </a:cubicBezTo>
                <a:cubicBezTo>
                  <a:pt x="349" y="276"/>
                  <a:pt x="350" y="276"/>
                  <a:pt x="350" y="277"/>
                </a:cubicBezTo>
                <a:cubicBezTo>
                  <a:pt x="349" y="277"/>
                  <a:pt x="349" y="277"/>
                  <a:pt x="348" y="276"/>
                </a:cubicBezTo>
                <a:cubicBezTo>
                  <a:pt x="348" y="276"/>
                  <a:pt x="348" y="276"/>
                  <a:pt x="348" y="276"/>
                </a:cubicBezTo>
                <a:cubicBezTo>
                  <a:pt x="348" y="276"/>
                  <a:pt x="347" y="276"/>
                  <a:pt x="347" y="275"/>
                </a:cubicBezTo>
                <a:cubicBezTo>
                  <a:pt x="347" y="275"/>
                  <a:pt x="347" y="275"/>
                  <a:pt x="347" y="275"/>
                </a:cubicBezTo>
                <a:cubicBezTo>
                  <a:pt x="347" y="275"/>
                  <a:pt x="347" y="275"/>
                  <a:pt x="347" y="275"/>
                </a:cubicBezTo>
                <a:cubicBezTo>
                  <a:pt x="346" y="276"/>
                  <a:pt x="346" y="276"/>
                  <a:pt x="345" y="276"/>
                </a:cubicBezTo>
                <a:cubicBezTo>
                  <a:pt x="346" y="278"/>
                  <a:pt x="344" y="277"/>
                  <a:pt x="344" y="278"/>
                </a:cubicBezTo>
                <a:cubicBezTo>
                  <a:pt x="344" y="277"/>
                  <a:pt x="344" y="277"/>
                  <a:pt x="344" y="277"/>
                </a:cubicBezTo>
                <a:cubicBezTo>
                  <a:pt x="344" y="277"/>
                  <a:pt x="344" y="277"/>
                  <a:pt x="344" y="277"/>
                </a:cubicBezTo>
                <a:cubicBezTo>
                  <a:pt x="344" y="277"/>
                  <a:pt x="344" y="277"/>
                  <a:pt x="344" y="276"/>
                </a:cubicBezTo>
                <a:cubicBezTo>
                  <a:pt x="344" y="276"/>
                  <a:pt x="344" y="276"/>
                  <a:pt x="344" y="276"/>
                </a:cubicBezTo>
                <a:cubicBezTo>
                  <a:pt x="343" y="276"/>
                  <a:pt x="342" y="276"/>
                  <a:pt x="342" y="277"/>
                </a:cubicBezTo>
                <a:cubicBezTo>
                  <a:pt x="341" y="277"/>
                  <a:pt x="341" y="278"/>
                  <a:pt x="341" y="278"/>
                </a:cubicBezTo>
                <a:cubicBezTo>
                  <a:pt x="341" y="278"/>
                  <a:pt x="340" y="279"/>
                  <a:pt x="341" y="279"/>
                </a:cubicBezTo>
                <a:cubicBezTo>
                  <a:pt x="342" y="280"/>
                  <a:pt x="342" y="281"/>
                  <a:pt x="342" y="282"/>
                </a:cubicBezTo>
                <a:cubicBezTo>
                  <a:pt x="341" y="282"/>
                  <a:pt x="341" y="283"/>
                  <a:pt x="342" y="283"/>
                </a:cubicBezTo>
                <a:cubicBezTo>
                  <a:pt x="342" y="283"/>
                  <a:pt x="342" y="283"/>
                  <a:pt x="343" y="284"/>
                </a:cubicBezTo>
                <a:cubicBezTo>
                  <a:pt x="342" y="284"/>
                  <a:pt x="342" y="284"/>
                  <a:pt x="341" y="284"/>
                </a:cubicBezTo>
                <a:cubicBezTo>
                  <a:pt x="341" y="284"/>
                  <a:pt x="341" y="284"/>
                  <a:pt x="341" y="284"/>
                </a:cubicBezTo>
                <a:cubicBezTo>
                  <a:pt x="341" y="284"/>
                  <a:pt x="341" y="284"/>
                  <a:pt x="341" y="283"/>
                </a:cubicBezTo>
                <a:cubicBezTo>
                  <a:pt x="341" y="284"/>
                  <a:pt x="341" y="284"/>
                  <a:pt x="341" y="284"/>
                </a:cubicBezTo>
                <a:cubicBezTo>
                  <a:pt x="341" y="284"/>
                  <a:pt x="340" y="285"/>
                  <a:pt x="341" y="285"/>
                </a:cubicBezTo>
                <a:cubicBezTo>
                  <a:pt x="341" y="286"/>
                  <a:pt x="340" y="286"/>
                  <a:pt x="340" y="286"/>
                </a:cubicBezTo>
                <a:cubicBezTo>
                  <a:pt x="340" y="287"/>
                  <a:pt x="340" y="287"/>
                  <a:pt x="340" y="287"/>
                </a:cubicBezTo>
                <a:cubicBezTo>
                  <a:pt x="340" y="288"/>
                  <a:pt x="340" y="288"/>
                  <a:pt x="340" y="289"/>
                </a:cubicBezTo>
                <a:cubicBezTo>
                  <a:pt x="340" y="289"/>
                  <a:pt x="339" y="289"/>
                  <a:pt x="338" y="289"/>
                </a:cubicBezTo>
                <a:cubicBezTo>
                  <a:pt x="338" y="290"/>
                  <a:pt x="338" y="290"/>
                  <a:pt x="338" y="289"/>
                </a:cubicBezTo>
                <a:cubicBezTo>
                  <a:pt x="337" y="289"/>
                  <a:pt x="338" y="289"/>
                  <a:pt x="338" y="288"/>
                </a:cubicBezTo>
                <a:cubicBezTo>
                  <a:pt x="338" y="288"/>
                  <a:pt x="339" y="288"/>
                  <a:pt x="339" y="287"/>
                </a:cubicBezTo>
                <a:cubicBezTo>
                  <a:pt x="339" y="287"/>
                  <a:pt x="338" y="286"/>
                  <a:pt x="339" y="286"/>
                </a:cubicBezTo>
                <a:cubicBezTo>
                  <a:pt x="339" y="285"/>
                  <a:pt x="339" y="285"/>
                  <a:pt x="339" y="284"/>
                </a:cubicBezTo>
                <a:cubicBezTo>
                  <a:pt x="340" y="284"/>
                  <a:pt x="340" y="283"/>
                  <a:pt x="340" y="283"/>
                </a:cubicBezTo>
                <a:cubicBezTo>
                  <a:pt x="340" y="282"/>
                  <a:pt x="341" y="282"/>
                  <a:pt x="341" y="282"/>
                </a:cubicBezTo>
                <a:cubicBezTo>
                  <a:pt x="341" y="282"/>
                  <a:pt x="341" y="282"/>
                  <a:pt x="341" y="282"/>
                </a:cubicBezTo>
                <a:cubicBezTo>
                  <a:pt x="341" y="282"/>
                  <a:pt x="341" y="282"/>
                  <a:pt x="341" y="281"/>
                </a:cubicBezTo>
                <a:cubicBezTo>
                  <a:pt x="341" y="281"/>
                  <a:pt x="341" y="281"/>
                  <a:pt x="341" y="281"/>
                </a:cubicBezTo>
                <a:cubicBezTo>
                  <a:pt x="341" y="281"/>
                  <a:pt x="340" y="281"/>
                  <a:pt x="340" y="281"/>
                </a:cubicBezTo>
                <a:cubicBezTo>
                  <a:pt x="340" y="282"/>
                  <a:pt x="339" y="282"/>
                  <a:pt x="339" y="283"/>
                </a:cubicBezTo>
                <a:cubicBezTo>
                  <a:pt x="339" y="284"/>
                  <a:pt x="338" y="283"/>
                  <a:pt x="338" y="284"/>
                </a:cubicBezTo>
                <a:cubicBezTo>
                  <a:pt x="338" y="285"/>
                  <a:pt x="338" y="284"/>
                  <a:pt x="337" y="284"/>
                </a:cubicBezTo>
                <a:cubicBezTo>
                  <a:pt x="337" y="283"/>
                  <a:pt x="336" y="282"/>
                  <a:pt x="334" y="282"/>
                </a:cubicBezTo>
                <a:cubicBezTo>
                  <a:pt x="334" y="282"/>
                  <a:pt x="334" y="282"/>
                  <a:pt x="334" y="281"/>
                </a:cubicBezTo>
                <a:cubicBezTo>
                  <a:pt x="334" y="281"/>
                  <a:pt x="334" y="281"/>
                  <a:pt x="333" y="281"/>
                </a:cubicBezTo>
                <a:cubicBezTo>
                  <a:pt x="333" y="282"/>
                  <a:pt x="333" y="282"/>
                  <a:pt x="333" y="282"/>
                </a:cubicBezTo>
                <a:cubicBezTo>
                  <a:pt x="333" y="282"/>
                  <a:pt x="332" y="282"/>
                  <a:pt x="332" y="283"/>
                </a:cubicBezTo>
                <a:cubicBezTo>
                  <a:pt x="332" y="284"/>
                  <a:pt x="333" y="284"/>
                  <a:pt x="334" y="284"/>
                </a:cubicBezTo>
                <a:cubicBezTo>
                  <a:pt x="334" y="284"/>
                  <a:pt x="334" y="284"/>
                  <a:pt x="334" y="285"/>
                </a:cubicBezTo>
                <a:cubicBezTo>
                  <a:pt x="334" y="285"/>
                  <a:pt x="334" y="286"/>
                  <a:pt x="335" y="287"/>
                </a:cubicBezTo>
                <a:cubicBezTo>
                  <a:pt x="335" y="287"/>
                  <a:pt x="334" y="287"/>
                  <a:pt x="334" y="287"/>
                </a:cubicBezTo>
                <a:cubicBezTo>
                  <a:pt x="334" y="287"/>
                  <a:pt x="334" y="287"/>
                  <a:pt x="334" y="287"/>
                </a:cubicBezTo>
                <a:cubicBezTo>
                  <a:pt x="334" y="287"/>
                  <a:pt x="333" y="286"/>
                  <a:pt x="333" y="286"/>
                </a:cubicBezTo>
                <a:cubicBezTo>
                  <a:pt x="333" y="287"/>
                  <a:pt x="333" y="287"/>
                  <a:pt x="333" y="288"/>
                </a:cubicBezTo>
                <a:cubicBezTo>
                  <a:pt x="333" y="288"/>
                  <a:pt x="333" y="288"/>
                  <a:pt x="333" y="288"/>
                </a:cubicBezTo>
                <a:cubicBezTo>
                  <a:pt x="333" y="289"/>
                  <a:pt x="333" y="289"/>
                  <a:pt x="333" y="289"/>
                </a:cubicBezTo>
                <a:cubicBezTo>
                  <a:pt x="333" y="289"/>
                  <a:pt x="333" y="289"/>
                  <a:pt x="333" y="289"/>
                </a:cubicBezTo>
                <a:cubicBezTo>
                  <a:pt x="332" y="288"/>
                  <a:pt x="332" y="288"/>
                  <a:pt x="331" y="288"/>
                </a:cubicBezTo>
                <a:cubicBezTo>
                  <a:pt x="331" y="288"/>
                  <a:pt x="331" y="288"/>
                  <a:pt x="331" y="287"/>
                </a:cubicBezTo>
                <a:cubicBezTo>
                  <a:pt x="331" y="287"/>
                  <a:pt x="331" y="287"/>
                  <a:pt x="332" y="287"/>
                </a:cubicBezTo>
                <a:cubicBezTo>
                  <a:pt x="332" y="287"/>
                  <a:pt x="332" y="287"/>
                  <a:pt x="332" y="287"/>
                </a:cubicBezTo>
                <a:cubicBezTo>
                  <a:pt x="332" y="287"/>
                  <a:pt x="332" y="287"/>
                  <a:pt x="332" y="287"/>
                </a:cubicBezTo>
                <a:cubicBezTo>
                  <a:pt x="331" y="286"/>
                  <a:pt x="331" y="287"/>
                  <a:pt x="331" y="287"/>
                </a:cubicBezTo>
                <a:cubicBezTo>
                  <a:pt x="330" y="286"/>
                  <a:pt x="330" y="286"/>
                  <a:pt x="331" y="286"/>
                </a:cubicBezTo>
                <a:cubicBezTo>
                  <a:pt x="331" y="285"/>
                  <a:pt x="331" y="285"/>
                  <a:pt x="331" y="284"/>
                </a:cubicBezTo>
                <a:cubicBezTo>
                  <a:pt x="330" y="284"/>
                  <a:pt x="330" y="283"/>
                  <a:pt x="330" y="283"/>
                </a:cubicBezTo>
                <a:cubicBezTo>
                  <a:pt x="330" y="282"/>
                  <a:pt x="331" y="282"/>
                  <a:pt x="331" y="282"/>
                </a:cubicBezTo>
                <a:cubicBezTo>
                  <a:pt x="332" y="282"/>
                  <a:pt x="332" y="282"/>
                  <a:pt x="332" y="282"/>
                </a:cubicBezTo>
                <a:cubicBezTo>
                  <a:pt x="332" y="281"/>
                  <a:pt x="332" y="281"/>
                  <a:pt x="332" y="281"/>
                </a:cubicBezTo>
                <a:cubicBezTo>
                  <a:pt x="332" y="280"/>
                  <a:pt x="332" y="280"/>
                  <a:pt x="331" y="280"/>
                </a:cubicBezTo>
                <a:cubicBezTo>
                  <a:pt x="331" y="281"/>
                  <a:pt x="330" y="281"/>
                  <a:pt x="330" y="281"/>
                </a:cubicBezTo>
                <a:cubicBezTo>
                  <a:pt x="329" y="281"/>
                  <a:pt x="329" y="282"/>
                  <a:pt x="329" y="281"/>
                </a:cubicBezTo>
                <a:cubicBezTo>
                  <a:pt x="328" y="281"/>
                  <a:pt x="328" y="281"/>
                  <a:pt x="328" y="282"/>
                </a:cubicBezTo>
                <a:cubicBezTo>
                  <a:pt x="328" y="282"/>
                  <a:pt x="328" y="282"/>
                  <a:pt x="328" y="282"/>
                </a:cubicBezTo>
                <a:cubicBezTo>
                  <a:pt x="327" y="281"/>
                  <a:pt x="327" y="281"/>
                  <a:pt x="328" y="280"/>
                </a:cubicBezTo>
                <a:cubicBezTo>
                  <a:pt x="328" y="280"/>
                  <a:pt x="328" y="280"/>
                  <a:pt x="328" y="280"/>
                </a:cubicBezTo>
                <a:cubicBezTo>
                  <a:pt x="328" y="280"/>
                  <a:pt x="328" y="280"/>
                  <a:pt x="328" y="280"/>
                </a:cubicBezTo>
                <a:cubicBezTo>
                  <a:pt x="327" y="280"/>
                  <a:pt x="326" y="281"/>
                  <a:pt x="325" y="281"/>
                </a:cubicBezTo>
                <a:cubicBezTo>
                  <a:pt x="325" y="281"/>
                  <a:pt x="325" y="282"/>
                  <a:pt x="325" y="282"/>
                </a:cubicBezTo>
                <a:cubicBezTo>
                  <a:pt x="325" y="282"/>
                  <a:pt x="324" y="282"/>
                  <a:pt x="324" y="282"/>
                </a:cubicBezTo>
                <a:cubicBezTo>
                  <a:pt x="324" y="282"/>
                  <a:pt x="324" y="282"/>
                  <a:pt x="324" y="282"/>
                </a:cubicBezTo>
                <a:cubicBezTo>
                  <a:pt x="324" y="281"/>
                  <a:pt x="324" y="281"/>
                  <a:pt x="324" y="280"/>
                </a:cubicBezTo>
                <a:cubicBezTo>
                  <a:pt x="325" y="280"/>
                  <a:pt x="325" y="279"/>
                  <a:pt x="324" y="278"/>
                </a:cubicBezTo>
                <a:cubicBezTo>
                  <a:pt x="323" y="278"/>
                  <a:pt x="324" y="277"/>
                  <a:pt x="324" y="277"/>
                </a:cubicBezTo>
                <a:cubicBezTo>
                  <a:pt x="325" y="277"/>
                  <a:pt x="325" y="276"/>
                  <a:pt x="326" y="276"/>
                </a:cubicBezTo>
                <a:cubicBezTo>
                  <a:pt x="326" y="276"/>
                  <a:pt x="326" y="275"/>
                  <a:pt x="326" y="275"/>
                </a:cubicBezTo>
                <a:cubicBezTo>
                  <a:pt x="327" y="275"/>
                  <a:pt x="327" y="276"/>
                  <a:pt x="327" y="276"/>
                </a:cubicBezTo>
                <a:cubicBezTo>
                  <a:pt x="328" y="276"/>
                  <a:pt x="328" y="276"/>
                  <a:pt x="328" y="277"/>
                </a:cubicBezTo>
                <a:cubicBezTo>
                  <a:pt x="328" y="277"/>
                  <a:pt x="328" y="277"/>
                  <a:pt x="328" y="277"/>
                </a:cubicBezTo>
                <a:cubicBezTo>
                  <a:pt x="328" y="277"/>
                  <a:pt x="328" y="278"/>
                  <a:pt x="328" y="277"/>
                </a:cubicBezTo>
                <a:cubicBezTo>
                  <a:pt x="327" y="277"/>
                  <a:pt x="327" y="277"/>
                  <a:pt x="327" y="277"/>
                </a:cubicBezTo>
                <a:cubicBezTo>
                  <a:pt x="327" y="277"/>
                  <a:pt x="326" y="277"/>
                  <a:pt x="326" y="277"/>
                </a:cubicBezTo>
                <a:cubicBezTo>
                  <a:pt x="326" y="277"/>
                  <a:pt x="326" y="278"/>
                  <a:pt x="326" y="278"/>
                </a:cubicBezTo>
                <a:cubicBezTo>
                  <a:pt x="326" y="279"/>
                  <a:pt x="326" y="279"/>
                  <a:pt x="326" y="279"/>
                </a:cubicBezTo>
                <a:cubicBezTo>
                  <a:pt x="326" y="279"/>
                  <a:pt x="326" y="278"/>
                  <a:pt x="327" y="278"/>
                </a:cubicBezTo>
                <a:cubicBezTo>
                  <a:pt x="327" y="278"/>
                  <a:pt x="327" y="278"/>
                  <a:pt x="327" y="278"/>
                </a:cubicBezTo>
                <a:cubicBezTo>
                  <a:pt x="328" y="278"/>
                  <a:pt x="328" y="278"/>
                  <a:pt x="329" y="278"/>
                </a:cubicBezTo>
                <a:cubicBezTo>
                  <a:pt x="329" y="277"/>
                  <a:pt x="329" y="278"/>
                  <a:pt x="329" y="278"/>
                </a:cubicBezTo>
                <a:cubicBezTo>
                  <a:pt x="330" y="279"/>
                  <a:pt x="330" y="278"/>
                  <a:pt x="330" y="278"/>
                </a:cubicBezTo>
                <a:cubicBezTo>
                  <a:pt x="330" y="278"/>
                  <a:pt x="331" y="278"/>
                  <a:pt x="331" y="278"/>
                </a:cubicBezTo>
                <a:cubicBezTo>
                  <a:pt x="330" y="277"/>
                  <a:pt x="330" y="277"/>
                  <a:pt x="330" y="276"/>
                </a:cubicBezTo>
                <a:cubicBezTo>
                  <a:pt x="331" y="277"/>
                  <a:pt x="331" y="277"/>
                  <a:pt x="331" y="277"/>
                </a:cubicBezTo>
                <a:cubicBezTo>
                  <a:pt x="332" y="277"/>
                  <a:pt x="332" y="277"/>
                  <a:pt x="332" y="277"/>
                </a:cubicBezTo>
                <a:cubicBezTo>
                  <a:pt x="332" y="277"/>
                  <a:pt x="332" y="277"/>
                  <a:pt x="332" y="278"/>
                </a:cubicBezTo>
                <a:cubicBezTo>
                  <a:pt x="332" y="278"/>
                  <a:pt x="332" y="278"/>
                  <a:pt x="332" y="278"/>
                </a:cubicBezTo>
                <a:cubicBezTo>
                  <a:pt x="332" y="278"/>
                  <a:pt x="332" y="278"/>
                  <a:pt x="332" y="278"/>
                </a:cubicBezTo>
                <a:cubicBezTo>
                  <a:pt x="332" y="278"/>
                  <a:pt x="333" y="278"/>
                  <a:pt x="333" y="278"/>
                </a:cubicBezTo>
                <a:cubicBezTo>
                  <a:pt x="333" y="278"/>
                  <a:pt x="333" y="279"/>
                  <a:pt x="333" y="278"/>
                </a:cubicBezTo>
                <a:cubicBezTo>
                  <a:pt x="333" y="277"/>
                  <a:pt x="334" y="277"/>
                  <a:pt x="334" y="278"/>
                </a:cubicBezTo>
                <a:cubicBezTo>
                  <a:pt x="335" y="278"/>
                  <a:pt x="335" y="278"/>
                  <a:pt x="335" y="278"/>
                </a:cubicBezTo>
                <a:cubicBezTo>
                  <a:pt x="335" y="278"/>
                  <a:pt x="335" y="278"/>
                  <a:pt x="335" y="277"/>
                </a:cubicBezTo>
                <a:cubicBezTo>
                  <a:pt x="335" y="277"/>
                  <a:pt x="336" y="277"/>
                  <a:pt x="336" y="277"/>
                </a:cubicBezTo>
                <a:cubicBezTo>
                  <a:pt x="336" y="277"/>
                  <a:pt x="336" y="275"/>
                  <a:pt x="337" y="276"/>
                </a:cubicBezTo>
                <a:cubicBezTo>
                  <a:pt x="337" y="276"/>
                  <a:pt x="337" y="275"/>
                  <a:pt x="337" y="275"/>
                </a:cubicBezTo>
                <a:cubicBezTo>
                  <a:pt x="337" y="275"/>
                  <a:pt x="337" y="276"/>
                  <a:pt x="337" y="276"/>
                </a:cubicBezTo>
                <a:cubicBezTo>
                  <a:pt x="338" y="276"/>
                  <a:pt x="338" y="276"/>
                  <a:pt x="338" y="275"/>
                </a:cubicBezTo>
                <a:cubicBezTo>
                  <a:pt x="339" y="275"/>
                  <a:pt x="339" y="275"/>
                  <a:pt x="339" y="275"/>
                </a:cubicBezTo>
                <a:cubicBezTo>
                  <a:pt x="340" y="276"/>
                  <a:pt x="341" y="275"/>
                  <a:pt x="341" y="275"/>
                </a:cubicBezTo>
                <a:cubicBezTo>
                  <a:pt x="342" y="275"/>
                  <a:pt x="342" y="274"/>
                  <a:pt x="341" y="274"/>
                </a:cubicBezTo>
                <a:cubicBezTo>
                  <a:pt x="341" y="273"/>
                  <a:pt x="340" y="273"/>
                  <a:pt x="340" y="272"/>
                </a:cubicBezTo>
                <a:cubicBezTo>
                  <a:pt x="340" y="272"/>
                  <a:pt x="339" y="272"/>
                  <a:pt x="339" y="272"/>
                </a:cubicBezTo>
                <a:cubicBezTo>
                  <a:pt x="338" y="272"/>
                  <a:pt x="337" y="272"/>
                  <a:pt x="336" y="273"/>
                </a:cubicBezTo>
                <a:cubicBezTo>
                  <a:pt x="336" y="273"/>
                  <a:pt x="336" y="273"/>
                  <a:pt x="336" y="273"/>
                </a:cubicBezTo>
                <a:cubicBezTo>
                  <a:pt x="336" y="273"/>
                  <a:pt x="336" y="273"/>
                  <a:pt x="336" y="273"/>
                </a:cubicBezTo>
                <a:cubicBezTo>
                  <a:pt x="337" y="273"/>
                  <a:pt x="337" y="273"/>
                  <a:pt x="337" y="273"/>
                </a:cubicBezTo>
                <a:cubicBezTo>
                  <a:pt x="337" y="273"/>
                  <a:pt x="338" y="273"/>
                  <a:pt x="338" y="273"/>
                </a:cubicBezTo>
                <a:cubicBezTo>
                  <a:pt x="338" y="273"/>
                  <a:pt x="338" y="274"/>
                  <a:pt x="338" y="274"/>
                </a:cubicBezTo>
                <a:cubicBezTo>
                  <a:pt x="337" y="274"/>
                  <a:pt x="337" y="274"/>
                  <a:pt x="337" y="275"/>
                </a:cubicBezTo>
                <a:cubicBezTo>
                  <a:pt x="336" y="275"/>
                  <a:pt x="336" y="275"/>
                  <a:pt x="335" y="276"/>
                </a:cubicBezTo>
                <a:cubicBezTo>
                  <a:pt x="335" y="276"/>
                  <a:pt x="334" y="276"/>
                  <a:pt x="334" y="275"/>
                </a:cubicBezTo>
                <a:cubicBezTo>
                  <a:pt x="334" y="275"/>
                  <a:pt x="334" y="275"/>
                  <a:pt x="334" y="274"/>
                </a:cubicBezTo>
                <a:cubicBezTo>
                  <a:pt x="335" y="274"/>
                  <a:pt x="335" y="274"/>
                  <a:pt x="335" y="273"/>
                </a:cubicBezTo>
                <a:cubicBezTo>
                  <a:pt x="335" y="273"/>
                  <a:pt x="335" y="273"/>
                  <a:pt x="335" y="273"/>
                </a:cubicBezTo>
                <a:cubicBezTo>
                  <a:pt x="335" y="273"/>
                  <a:pt x="335" y="273"/>
                  <a:pt x="334" y="273"/>
                </a:cubicBezTo>
                <a:cubicBezTo>
                  <a:pt x="334" y="273"/>
                  <a:pt x="334" y="273"/>
                  <a:pt x="334" y="273"/>
                </a:cubicBezTo>
                <a:cubicBezTo>
                  <a:pt x="334" y="274"/>
                  <a:pt x="333" y="273"/>
                  <a:pt x="333" y="273"/>
                </a:cubicBezTo>
                <a:cubicBezTo>
                  <a:pt x="333" y="272"/>
                  <a:pt x="333" y="272"/>
                  <a:pt x="332" y="271"/>
                </a:cubicBezTo>
                <a:cubicBezTo>
                  <a:pt x="332" y="271"/>
                  <a:pt x="332" y="271"/>
                  <a:pt x="331" y="271"/>
                </a:cubicBezTo>
                <a:cubicBezTo>
                  <a:pt x="330" y="272"/>
                  <a:pt x="330" y="273"/>
                  <a:pt x="329" y="274"/>
                </a:cubicBezTo>
                <a:cubicBezTo>
                  <a:pt x="328" y="275"/>
                  <a:pt x="329" y="275"/>
                  <a:pt x="328" y="275"/>
                </a:cubicBezTo>
                <a:cubicBezTo>
                  <a:pt x="328" y="274"/>
                  <a:pt x="328" y="274"/>
                  <a:pt x="328" y="273"/>
                </a:cubicBezTo>
                <a:cubicBezTo>
                  <a:pt x="328" y="273"/>
                  <a:pt x="327" y="273"/>
                  <a:pt x="327" y="273"/>
                </a:cubicBezTo>
                <a:cubicBezTo>
                  <a:pt x="327" y="273"/>
                  <a:pt x="327" y="273"/>
                  <a:pt x="327" y="273"/>
                </a:cubicBezTo>
                <a:cubicBezTo>
                  <a:pt x="326" y="274"/>
                  <a:pt x="326" y="275"/>
                  <a:pt x="325" y="275"/>
                </a:cubicBezTo>
                <a:cubicBezTo>
                  <a:pt x="324" y="276"/>
                  <a:pt x="323" y="276"/>
                  <a:pt x="322" y="276"/>
                </a:cubicBezTo>
                <a:cubicBezTo>
                  <a:pt x="321" y="276"/>
                  <a:pt x="321" y="277"/>
                  <a:pt x="321" y="277"/>
                </a:cubicBezTo>
                <a:cubicBezTo>
                  <a:pt x="321" y="279"/>
                  <a:pt x="320" y="280"/>
                  <a:pt x="320" y="282"/>
                </a:cubicBezTo>
                <a:cubicBezTo>
                  <a:pt x="320" y="282"/>
                  <a:pt x="320" y="283"/>
                  <a:pt x="320" y="283"/>
                </a:cubicBezTo>
                <a:cubicBezTo>
                  <a:pt x="320" y="283"/>
                  <a:pt x="320" y="283"/>
                  <a:pt x="320" y="282"/>
                </a:cubicBezTo>
                <a:cubicBezTo>
                  <a:pt x="320" y="282"/>
                  <a:pt x="320" y="282"/>
                  <a:pt x="320" y="282"/>
                </a:cubicBezTo>
                <a:cubicBezTo>
                  <a:pt x="319" y="281"/>
                  <a:pt x="319" y="281"/>
                  <a:pt x="318" y="281"/>
                </a:cubicBezTo>
                <a:cubicBezTo>
                  <a:pt x="318" y="281"/>
                  <a:pt x="318" y="282"/>
                  <a:pt x="317" y="282"/>
                </a:cubicBezTo>
                <a:cubicBezTo>
                  <a:pt x="317" y="282"/>
                  <a:pt x="317" y="283"/>
                  <a:pt x="317" y="283"/>
                </a:cubicBezTo>
                <a:cubicBezTo>
                  <a:pt x="317" y="283"/>
                  <a:pt x="317" y="283"/>
                  <a:pt x="317" y="283"/>
                </a:cubicBezTo>
                <a:cubicBezTo>
                  <a:pt x="317" y="283"/>
                  <a:pt x="317" y="284"/>
                  <a:pt x="316" y="284"/>
                </a:cubicBezTo>
                <a:cubicBezTo>
                  <a:pt x="316" y="284"/>
                  <a:pt x="317" y="284"/>
                  <a:pt x="317" y="284"/>
                </a:cubicBezTo>
                <a:cubicBezTo>
                  <a:pt x="317" y="284"/>
                  <a:pt x="317" y="284"/>
                  <a:pt x="317" y="284"/>
                </a:cubicBezTo>
                <a:cubicBezTo>
                  <a:pt x="318" y="284"/>
                  <a:pt x="318" y="284"/>
                  <a:pt x="318" y="284"/>
                </a:cubicBezTo>
                <a:cubicBezTo>
                  <a:pt x="318" y="284"/>
                  <a:pt x="318" y="283"/>
                  <a:pt x="318" y="283"/>
                </a:cubicBezTo>
                <a:cubicBezTo>
                  <a:pt x="318" y="283"/>
                  <a:pt x="319" y="283"/>
                  <a:pt x="319" y="283"/>
                </a:cubicBezTo>
                <a:cubicBezTo>
                  <a:pt x="319" y="284"/>
                  <a:pt x="320" y="284"/>
                  <a:pt x="319" y="284"/>
                </a:cubicBezTo>
                <a:cubicBezTo>
                  <a:pt x="319" y="284"/>
                  <a:pt x="319" y="284"/>
                  <a:pt x="319" y="284"/>
                </a:cubicBezTo>
                <a:cubicBezTo>
                  <a:pt x="319" y="285"/>
                  <a:pt x="320" y="285"/>
                  <a:pt x="320" y="285"/>
                </a:cubicBezTo>
                <a:cubicBezTo>
                  <a:pt x="320" y="285"/>
                  <a:pt x="321" y="285"/>
                  <a:pt x="321" y="285"/>
                </a:cubicBezTo>
                <a:cubicBezTo>
                  <a:pt x="321" y="286"/>
                  <a:pt x="321" y="286"/>
                  <a:pt x="322" y="286"/>
                </a:cubicBezTo>
                <a:cubicBezTo>
                  <a:pt x="322" y="285"/>
                  <a:pt x="323" y="285"/>
                  <a:pt x="322" y="285"/>
                </a:cubicBezTo>
                <a:cubicBezTo>
                  <a:pt x="322" y="284"/>
                  <a:pt x="322" y="284"/>
                  <a:pt x="322" y="283"/>
                </a:cubicBezTo>
                <a:cubicBezTo>
                  <a:pt x="322" y="283"/>
                  <a:pt x="322" y="282"/>
                  <a:pt x="323" y="283"/>
                </a:cubicBezTo>
                <a:cubicBezTo>
                  <a:pt x="323" y="282"/>
                  <a:pt x="324" y="283"/>
                  <a:pt x="324" y="283"/>
                </a:cubicBezTo>
                <a:cubicBezTo>
                  <a:pt x="325" y="283"/>
                  <a:pt x="325" y="282"/>
                  <a:pt x="325" y="282"/>
                </a:cubicBezTo>
                <a:cubicBezTo>
                  <a:pt x="325" y="282"/>
                  <a:pt x="326" y="282"/>
                  <a:pt x="327" y="282"/>
                </a:cubicBezTo>
                <a:cubicBezTo>
                  <a:pt x="327" y="283"/>
                  <a:pt x="327" y="283"/>
                  <a:pt x="327" y="283"/>
                </a:cubicBezTo>
                <a:cubicBezTo>
                  <a:pt x="326" y="284"/>
                  <a:pt x="326" y="284"/>
                  <a:pt x="326" y="284"/>
                </a:cubicBezTo>
                <a:cubicBezTo>
                  <a:pt x="326" y="285"/>
                  <a:pt x="327" y="285"/>
                  <a:pt x="327" y="286"/>
                </a:cubicBezTo>
                <a:cubicBezTo>
                  <a:pt x="327" y="286"/>
                  <a:pt x="327" y="287"/>
                  <a:pt x="327" y="287"/>
                </a:cubicBezTo>
                <a:cubicBezTo>
                  <a:pt x="327" y="287"/>
                  <a:pt x="327" y="287"/>
                  <a:pt x="326" y="287"/>
                </a:cubicBezTo>
                <a:cubicBezTo>
                  <a:pt x="326" y="286"/>
                  <a:pt x="326" y="287"/>
                  <a:pt x="326" y="287"/>
                </a:cubicBezTo>
                <a:cubicBezTo>
                  <a:pt x="326" y="287"/>
                  <a:pt x="325" y="287"/>
                  <a:pt x="325" y="287"/>
                </a:cubicBezTo>
                <a:cubicBezTo>
                  <a:pt x="325" y="287"/>
                  <a:pt x="325" y="287"/>
                  <a:pt x="325" y="287"/>
                </a:cubicBezTo>
                <a:cubicBezTo>
                  <a:pt x="325" y="286"/>
                  <a:pt x="325" y="286"/>
                  <a:pt x="326" y="286"/>
                </a:cubicBezTo>
                <a:cubicBezTo>
                  <a:pt x="326" y="286"/>
                  <a:pt x="326" y="285"/>
                  <a:pt x="326" y="285"/>
                </a:cubicBezTo>
                <a:cubicBezTo>
                  <a:pt x="325" y="285"/>
                  <a:pt x="325" y="285"/>
                  <a:pt x="325" y="285"/>
                </a:cubicBezTo>
                <a:cubicBezTo>
                  <a:pt x="324" y="286"/>
                  <a:pt x="325" y="286"/>
                  <a:pt x="324" y="287"/>
                </a:cubicBezTo>
                <a:cubicBezTo>
                  <a:pt x="324" y="288"/>
                  <a:pt x="324" y="288"/>
                  <a:pt x="323" y="288"/>
                </a:cubicBezTo>
                <a:cubicBezTo>
                  <a:pt x="322" y="287"/>
                  <a:pt x="322" y="287"/>
                  <a:pt x="322" y="288"/>
                </a:cubicBezTo>
                <a:cubicBezTo>
                  <a:pt x="322" y="288"/>
                  <a:pt x="321" y="288"/>
                  <a:pt x="321" y="288"/>
                </a:cubicBezTo>
                <a:cubicBezTo>
                  <a:pt x="321" y="288"/>
                  <a:pt x="322" y="289"/>
                  <a:pt x="322" y="289"/>
                </a:cubicBezTo>
                <a:cubicBezTo>
                  <a:pt x="323" y="288"/>
                  <a:pt x="324" y="289"/>
                  <a:pt x="325" y="288"/>
                </a:cubicBezTo>
                <a:cubicBezTo>
                  <a:pt x="325" y="288"/>
                  <a:pt x="326" y="289"/>
                  <a:pt x="326" y="288"/>
                </a:cubicBezTo>
                <a:cubicBezTo>
                  <a:pt x="326" y="289"/>
                  <a:pt x="326" y="289"/>
                  <a:pt x="326" y="289"/>
                </a:cubicBezTo>
                <a:cubicBezTo>
                  <a:pt x="326" y="289"/>
                  <a:pt x="326" y="290"/>
                  <a:pt x="325" y="291"/>
                </a:cubicBezTo>
                <a:cubicBezTo>
                  <a:pt x="325" y="291"/>
                  <a:pt x="325" y="292"/>
                  <a:pt x="325" y="293"/>
                </a:cubicBezTo>
                <a:cubicBezTo>
                  <a:pt x="325" y="293"/>
                  <a:pt x="325" y="293"/>
                  <a:pt x="325" y="293"/>
                </a:cubicBezTo>
                <a:cubicBezTo>
                  <a:pt x="325" y="294"/>
                  <a:pt x="325" y="294"/>
                  <a:pt x="323" y="295"/>
                </a:cubicBezTo>
                <a:cubicBezTo>
                  <a:pt x="323" y="295"/>
                  <a:pt x="323" y="295"/>
                  <a:pt x="323" y="295"/>
                </a:cubicBezTo>
                <a:cubicBezTo>
                  <a:pt x="323" y="295"/>
                  <a:pt x="324" y="295"/>
                  <a:pt x="324" y="295"/>
                </a:cubicBezTo>
                <a:cubicBezTo>
                  <a:pt x="324" y="295"/>
                  <a:pt x="324" y="295"/>
                  <a:pt x="324" y="295"/>
                </a:cubicBezTo>
                <a:cubicBezTo>
                  <a:pt x="324" y="295"/>
                  <a:pt x="325" y="295"/>
                  <a:pt x="324" y="295"/>
                </a:cubicBezTo>
                <a:cubicBezTo>
                  <a:pt x="324" y="296"/>
                  <a:pt x="324" y="296"/>
                  <a:pt x="324" y="296"/>
                </a:cubicBezTo>
                <a:cubicBezTo>
                  <a:pt x="324" y="297"/>
                  <a:pt x="324" y="297"/>
                  <a:pt x="323" y="297"/>
                </a:cubicBezTo>
                <a:cubicBezTo>
                  <a:pt x="322" y="297"/>
                  <a:pt x="322" y="297"/>
                  <a:pt x="322" y="298"/>
                </a:cubicBezTo>
                <a:cubicBezTo>
                  <a:pt x="321" y="298"/>
                  <a:pt x="320" y="298"/>
                  <a:pt x="320" y="299"/>
                </a:cubicBezTo>
                <a:cubicBezTo>
                  <a:pt x="321" y="300"/>
                  <a:pt x="320" y="301"/>
                  <a:pt x="320" y="301"/>
                </a:cubicBezTo>
                <a:cubicBezTo>
                  <a:pt x="319" y="302"/>
                  <a:pt x="319" y="303"/>
                  <a:pt x="320" y="304"/>
                </a:cubicBezTo>
                <a:cubicBezTo>
                  <a:pt x="320" y="304"/>
                  <a:pt x="320" y="305"/>
                  <a:pt x="320" y="305"/>
                </a:cubicBezTo>
                <a:cubicBezTo>
                  <a:pt x="320" y="305"/>
                  <a:pt x="320" y="305"/>
                  <a:pt x="320" y="305"/>
                </a:cubicBezTo>
                <a:cubicBezTo>
                  <a:pt x="319" y="305"/>
                  <a:pt x="319" y="305"/>
                  <a:pt x="319" y="304"/>
                </a:cubicBezTo>
                <a:cubicBezTo>
                  <a:pt x="319" y="303"/>
                  <a:pt x="318" y="303"/>
                  <a:pt x="318" y="303"/>
                </a:cubicBezTo>
                <a:cubicBezTo>
                  <a:pt x="317" y="303"/>
                  <a:pt x="317" y="303"/>
                  <a:pt x="317" y="302"/>
                </a:cubicBezTo>
                <a:cubicBezTo>
                  <a:pt x="317" y="302"/>
                  <a:pt x="317" y="302"/>
                  <a:pt x="317" y="301"/>
                </a:cubicBezTo>
                <a:cubicBezTo>
                  <a:pt x="317" y="302"/>
                  <a:pt x="317" y="302"/>
                  <a:pt x="317" y="302"/>
                </a:cubicBezTo>
                <a:cubicBezTo>
                  <a:pt x="316" y="302"/>
                  <a:pt x="316" y="302"/>
                  <a:pt x="316" y="302"/>
                </a:cubicBezTo>
                <a:cubicBezTo>
                  <a:pt x="316" y="302"/>
                  <a:pt x="316" y="302"/>
                  <a:pt x="316" y="302"/>
                </a:cubicBezTo>
                <a:cubicBezTo>
                  <a:pt x="316" y="302"/>
                  <a:pt x="316" y="302"/>
                  <a:pt x="316" y="301"/>
                </a:cubicBezTo>
                <a:cubicBezTo>
                  <a:pt x="316" y="300"/>
                  <a:pt x="317" y="300"/>
                  <a:pt x="318" y="301"/>
                </a:cubicBezTo>
                <a:cubicBezTo>
                  <a:pt x="318" y="301"/>
                  <a:pt x="318" y="301"/>
                  <a:pt x="318" y="302"/>
                </a:cubicBezTo>
                <a:cubicBezTo>
                  <a:pt x="319" y="302"/>
                  <a:pt x="319" y="302"/>
                  <a:pt x="319" y="301"/>
                </a:cubicBezTo>
                <a:cubicBezTo>
                  <a:pt x="319" y="301"/>
                  <a:pt x="320" y="300"/>
                  <a:pt x="320" y="300"/>
                </a:cubicBezTo>
                <a:cubicBezTo>
                  <a:pt x="320" y="299"/>
                  <a:pt x="319" y="299"/>
                  <a:pt x="319" y="298"/>
                </a:cubicBezTo>
                <a:cubicBezTo>
                  <a:pt x="319" y="298"/>
                  <a:pt x="318" y="299"/>
                  <a:pt x="318" y="299"/>
                </a:cubicBezTo>
                <a:cubicBezTo>
                  <a:pt x="318" y="299"/>
                  <a:pt x="317" y="299"/>
                  <a:pt x="317" y="299"/>
                </a:cubicBezTo>
                <a:cubicBezTo>
                  <a:pt x="317" y="299"/>
                  <a:pt x="317" y="299"/>
                  <a:pt x="317" y="299"/>
                </a:cubicBezTo>
                <a:cubicBezTo>
                  <a:pt x="317" y="299"/>
                  <a:pt x="316" y="299"/>
                  <a:pt x="316" y="299"/>
                </a:cubicBezTo>
                <a:cubicBezTo>
                  <a:pt x="317" y="298"/>
                  <a:pt x="317" y="298"/>
                  <a:pt x="316" y="297"/>
                </a:cubicBezTo>
                <a:cubicBezTo>
                  <a:pt x="317" y="297"/>
                  <a:pt x="317" y="297"/>
                  <a:pt x="317" y="296"/>
                </a:cubicBezTo>
                <a:cubicBezTo>
                  <a:pt x="318" y="295"/>
                  <a:pt x="318" y="294"/>
                  <a:pt x="318" y="292"/>
                </a:cubicBezTo>
                <a:cubicBezTo>
                  <a:pt x="318" y="292"/>
                  <a:pt x="318" y="292"/>
                  <a:pt x="318" y="292"/>
                </a:cubicBezTo>
                <a:cubicBezTo>
                  <a:pt x="318" y="291"/>
                  <a:pt x="317" y="290"/>
                  <a:pt x="316" y="290"/>
                </a:cubicBezTo>
                <a:cubicBezTo>
                  <a:pt x="316" y="290"/>
                  <a:pt x="316" y="290"/>
                  <a:pt x="316" y="289"/>
                </a:cubicBezTo>
                <a:cubicBezTo>
                  <a:pt x="316" y="289"/>
                  <a:pt x="317" y="289"/>
                  <a:pt x="317" y="289"/>
                </a:cubicBezTo>
                <a:cubicBezTo>
                  <a:pt x="317" y="289"/>
                  <a:pt x="317" y="289"/>
                  <a:pt x="317" y="289"/>
                </a:cubicBezTo>
                <a:cubicBezTo>
                  <a:pt x="318" y="289"/>
                  <a:pt x="318" y="290"/>
                  <a:pt x="319" y="290"/>
                </a:cubicBezTo>
                <a:cubicBezTo>
                  <a:pt x="319" y="289"/>
                  <a:pt x="318" y="289"/>
                  <a:pt x="318" y="288"/>
                </a:cubicBezTo>
                <a:cubicBezTo>
                  <a:pt x="318" y="288"/>
                  <a:pt x="318" y="288"/>
                  <a:pt x="318" y="288"/>
                </a:cubicBezTo>
                <a:cubicBezTo>
                  <a:pt x="318" y="288"/>
                  <a:pt x="318" y="288"/>
                  <a:pt x="319" y="288"/>
                </a:cubicBezTo>
                <a:cubicBezTo>
                  <a:pt x="319" y="288"/>
                  <a:pt x="319" y="288"/>
                  <a:pt x="319" y="288"/>
                </a:cubicBezTo>
                <a:cubicBezTo>
                  <a:pt x="319" y="288"/>
                  <a:pt x="319" y="288"/>
                  <a:pt x="319" y="288"/>
                </a:cubicBezTo>
                <a:cubicBezTo>
                  <a:pt x="319" y="289"/>
                  <a:pt x="320" y="289"/>
                  <a:pt x="320" y="289"/>
                </a:cubicBezTo>
                <a:cubicBezTo>
                  <a:pt x="320" y="289"/>
                  <a:pt x="320" y="288"/>
                  <a:pt x="320" y="288"/>
                </a:cubicBezTo>
                <a:cubicBezTo>
                  <a:pt x="320" y="288"/>
                  <a:pt x="321" y="288"/>
                  <a:pt x="321" y="288"/>
                </a:cubicBezTo>
                <a:cubicBezTo>
                  <a:pt x="321" y="287"/>
                  <a:pt x="322" y="287"/>
                  <a:pt x="321" y="287"/>
                </a:cubicBezTo>
                <a:cubicBezTo>
                  <a:pt x="321" y="286"/>
                  <a:pt x="321" y="287"/>
                  <a:pt x="320" y="287"/>
                </a:cubicBezTo>
                <a:cubicBezTo>
                  <a:pt x="320" y="287"/>
                  <a:pt x="320" y="287"/>
                  <a:pt x="320" y="287"/>
                </a:cubicBezTo>
                <a:cubicBezTo>
                  <a:pt x="319" y="288"/>
                  <a:pt x="319" y="287"/>
                  <a:pt x="319" y="287"/>
                </a:cubicBezTo>
                <a:cubicBezTo>
                  <a:pt x="319" y="286"/>
                  <a:pt x="319" y="286"/>
                  <a:pt x="319" y="286"/>
                </a:cubicBezTo>
                <a:cubicBezTo>
                  <a:pt x="319" y="285"/>
                  <a:pt x="318" y="285"/>
                  <a:pt x="318" y="286"/>
                </a:cubicBezTo>
                <a:cubicBezTo>
                  <a:pt x="318" y="286"/>
                  <a:pt x="317" y="286"/>
                  <a:pt x="317" y="287"/>
                </a:cubicBezTo>
                <a:cubicBezTo>
                  <a:pt x="317" y="287"/>
                  <a:pt x="316" y="287"/>
                  <a:pt x="316" y="287"/>
                </a:cubicBezTo>
                <a:cubicBezTo>
                  <a:pt x="316" y="287"/>
                  <a:pt x="315" y="286"/>
                  <a:pt x="315" y="286"/>
                </a:cubicBezTo>
                <a:cubicBezTo>
                  <a:pt x="315" y="286"/>
                  <a:pt x="314" y="286"/>
                  <a:pt x="314" y="286"/>
                </a:cubicBezTo>
                <a:cubicBezTo>
                  <a:pt x="313" y="286"/>
                  <a:pt x="313" y="286"/>
                  <a:pt x="313" y="286"/>
                </a:cubicBezTo>
                <a:cubicBezTo>
                  <a:pt x="313" y="286"/>
                  <a:pt x="314" y="285"/>
                  <a:pt x="314" y="285"/>
                </a:cubicBezTo>
                <a:cubicBezTo>
                  <a:pt x="314" y="286"/>
                  <a:pt x="315" y="285"/>
                  <a:pt x="315" y="285"/>
                </a:cubicBezTo>
                <a:cubicBezTo>
                  <a:pt x="315" y="284"/>
                  <a:pt x="315" y="284"/>
                  <a:pt x="314" y="283"/>
                </a:cubicBezTo>
                <a:cubicBezTo>
                  <a:pt x="314" y="283"/>
                  <a:pt x="314" y="283"/>
                  <a:pt x="314" y="283"/>
                </a:cubicBezTo>
                <a:cubicBezTo>
                  <a:pt x="313" y="283"/>
                  <a:pt x="313" y="282"/>
                  <a:pt x="314" y="282"/>
                </a:cubicBezTo>
                <a:cubicBezTo>
                  <a:pt x="314" y="282"/>
                  <a:pt x="314" y="282"/>
                  <a:pt x="315" y="282"/>
                </a:cubicBezTo>
                <a:cubicBezTo>
                  <a:pt x="315" y="281"/>
                  <a:pt x="315" y="281"/>
                  <a:pt x="316" y="282"/>
                </a:cubicBezTo>
                <a:cubicBezTo>
                  <a:pt x="316" y="282"/>
                  <a:pt x="316" y="282"/>
                  <a:pt x="316" y="282"/>
                </a:cubicBezTo>
                <a:cubicBezTo>
                  <a:pt x="316" y="282"/>
                  <a:pt x="316" y="282"/>
                  <a:pt x="316" y="282"/>
                </a:cubicBezTo>
                <a:cubicBezTo>
                  <a:pt x="316" y="282"/>
                  <a:pt x="317" y="281"/>
                  <a:pt x="316" y="281"/>
                </a:cubicBezTo>
                <a:cubicBezTo>
                  <a:pt x="316" y="280"/>
                  <a:pt x="316" y="280"/>
                  <a:pt x="316" y="279"/>
                </a:cubicBezTo>
                <a:cubicBezTo>
                  <a:pt x="316" y="278"/>
                  <a:pt x="316" y="278"/>
                  <a:pt x="317" y="279"/>
                </a:cubicBezTo>
                <a:cubicBezTo>
                  <a:pt x="317" y="279"/>
                  <a:pt x="317" y="279"/>
                  <a:pt x="318" y="279"/>
                </a:cubicBezTo>
                <a:cubicBezTo>
                  <a:pt x="318" y="279"/>
                  <a:pt x="318" y="280"/>
                  <a:pt x="319" y="279"/>
                </a:cubicBezTo>
                <a:cubicBezTo>
                  <a:pt x="319" y="279"/>
                  <a:pt x="318" y="279"/>
                  <a:pt x="318" y="279"/>
                </a:cubicBezTo>
                <a:cubicBezTo>
                  <a:pt x="317" y="279"/>
                  <a:pt x="317" y="277"/>
                  <a:pt x="316" y="278"/>
                </a:cubicBezTo>
                <a:cubicBezTo>
                  <a:pt x="315" y="278"/>
                  <a:pt x="315" y="277"/>
                  <a:pt x="315" y="277"/>
                </a:cubicBezTo>
                <a:cubicBezTo>
                  <a:pt x="315" y="276"/>
                  <a:pt x="315" y="276"/>
                  <a:pt x="314" y="276"/>
                </a:cubicBezTo>
                <a:cubicBezTo>
                  <a:pt x="313" y="276"/>
                  <a:pt x="312" y="276"/>
                  <a:pt x="312" y="277"/>
                </a:cubicBezTo>
                <a:cubicBezTo>
                  <a:pt x="312" y="278"/>
                  <a:pt x="312" y="278"/>
                  <a:pt x="312" y="278"/>
                </a:cubicBezTo>
                <a:cubicBezTo>
                  <a:pt x="312" y="279"/>
                  <a:pt x="312" y="280"/>
                  <a:pt x="312" y="280"/>
                </a:cubicBezTo>
                <a:cubicBezTo>
                  <a:pt x="312" y="280"/>
                  <a:pt x="312" y="281"/>
                  <a:pt x="312" y="281"/>
                </a:cubicBezTo>
                <a:cubicBezTo>
                  <a:pt x="312" y="281"/>
                  <a:pt x="312" y="281"/>
                  <a:pt x="312" y="281"/>
                </a:cubicBezTo>
                <a:cubicBezTo>
                  <a:pt x="312" y="282"/>
                  <a:pt x="313" y="282"/>
                  <a:pt x="313" y="282"/>
                </a:cubicBezTo>
                <a:cubicBezTo>
                  <a:pt x="312" y="283"/>
                  <a:pt x="312" y="283"/>
                  <a:pt x="311" y="283"/>
                </a:cubicBezTo>
                <a:cubicBezTo>
                  <a:pt x="310" y="283"/>
                  <a:pt x="309" y="283"/>
                  <a:pt x="308" y="284"/>
                </a:cubicBezTo>
                <a:cubicBezTo>
                  <a:pt x="308" y="284"/>
                  <a:pt x="307" y="284"/>
                  <a:pt x="307" y="284"/>
                </a:cubicBezTo>
                <a:cubicBezTo>
                  <a:pt x="306" y="283"/>
                  <a:pt x="306" y="283"/>
                  <a:pt x="306" y="284"/>
                </a:cubicBezTo>
                <a:cubicBezTo>
                  <a:pt x="305" y="284"/>
                  <a:pt x="305" y="284"/>
                  <a:pt x="304" y="283"/>
                </a:cubicBezTo>
                <a:cubicBezTo>
                  <a:pt x="305" y="283"/>
                  <a:pt x="306" y="282"/>
                  <a:pt x="307" y="283"/>
                </a:cubicBezTo>
                <a:cubicBezTo>
                  <a:pt x="307" y="283"/>
                  <a:pt x="308" y="283"/>
                  <a:pt x="308" y="283"/>
                </a:cubicBezTo>
                <a:cubicBezTo>
                  <a:pt x="309" y="282"/>
                  <a:pt x="309" y="282"/>
                  <a:pt x="310" y="281"/>
                </a:cubicBezTo>
                <a:cubicBezTo>
                  <a:pt x="310" y="281"/>
                  <a:pt x="310" y="280"/>
                  <a:pt x="310" y="280"/>
                </a:cubicBezTo>
                <a:cubicBezTo>
                  <a:pt x="310" y="280"/>
                  <a:pt x="309" y="280"/>
                  <a:pt x="309" y="280"/>
                </a:cubicBezTo>
                <a:cubicBezTo>
                  <a:pt x="308" y="280"/>
                  <a:pt x="307" y="280"/>
                  <a:pt x="307" y="281"/>
                </a:cubicBezTo>
                <a:cubicBezTo>
                  <a:pt x="307" y="282"/>
                  <a:pt x="307" y="281"/>
                  <a:pt x="307" y="281"/>
                </a:cubicBezTo>
                <a:cubicBezTo>
                  <a:pt x="306" y="280"/>
                  <a:pt x="306" y="281"/>
                  <a:pt x="305" y="281"/>
                </a:cubicBezTo>
                <a:cubicBezTo>
                  <a:pt x="304" y="281"/>
                  <a:pt x="303" y="281"/>
                  <a:pt x="302" y="281"/>
                </a:cubicBezTo>
                <a:cubicBezTo>
                  <a:pt x="302" y="281"/>
                  <a:pt x="302" y="281"/>
                  <a:pt x="301" y="281"/>
                </a:cubicBezTo>
                <a:cubicBezTo>
                  <a:pt x="302" y="281"/>
                  <a:pt x="302" y="282"/>
                  <a:pt x="302" y="282"/>
                </a:cubicBezTo>
                <a:cubicBezTo>
                  <a:pt x="302" y="282"/>
                  <a:pt x="302" y="282"/>
                  <a:pt x="303" y="283"/>
                </a:cubicBezTo>
                <a:cubicBezTo>
                  <a:pt x="303" y="283"/>
                  <a:pt x="303" y="283"/>
                  <a:pt x="303" y="283"/>
                </a:cubicBezTo>
                <a:cubicBezTo>
                  <a:pt x="303" y="283"/>
                  <a:pt x="303" y="283"/>
                  <a:pt x="302" y="284"/>
                </a:cubicBezTo>
                <a:cubicBezTo>
                  <a:pt x="302" y="284"/>
                  <a:pt x="302" y="284"/>
                  <a:pt x="301" y="284"/>
                </a:cubicBezTo>
                <a:cubicBezTo>
                  <a:pt x="301" y="284"/>
                  <a:pt x="301" y="284"/>
                  <a:pt x="301" y="285"/>
                </a:cubicBezTo>
                <a:cubicBezTo>
                  <a:pt x="302" y="285"/>
                  <a:pt x="302" y="286"/>
                  <a:pt x="301" y="286"/>
                </a:cubicBezTo>
                <a:cubicBezTo>
                  <a:pt x="300" y="286"/>
                  <a:pt x="300" y="286"/>
                  <a:pt x="301" y="286"/>
                </a:cubicBezTo>
                <a:cubicBezTo>
                  <a:pt x="301" y="286"/>
                  <a:pt x="301" y="286"/>
                  <a:pt x="301" y="287"/>
                </a:cubicBezTo>
                <a:cubicBezTo>
                  <a:pt x="301" y="287"/>
                  <a:pt x="301" y="287"/>
                  <a:pt x="301" y="287"/>
                </a:cubicBezTo>
                <a:cubicBezTo>
                  <a:pt x="300" y="287"/>
                  <a:pt x="300" y="287"/>
                  <a:pt x="299" y="287"/>
                </a:cubicBezTo>
                <a:cubicBezTo>
                  <a:pt x="299" y="287"/>
                  <a:pt x="298" y="288"/>
                  <a:pt x="298" y="288"/>
                </a:cubicBezTo>
                <a:cubicBezTo>
                  <a:pt x="298" y="288"/>
                  <a:pt x="298" y="288"/>
                  <a:pt x="298" y="288"/>
                </a:cubicBezTo>
                <a:cubicBezTo>
                  <a:pt x="297" y="288"/>
                  <a:pt x="297" y="287"/>
                  <a:pt x="297" y="287"/>
                </a:cubicBezTo>
                <a:cubicBezTo>
                  <a:pt x="299" y="287"/>
                  <a:pt x="298" y="286"/>
                  <a:pt x="298" y="286"/>
                </a:cubicBezTo>
                <a:cubicBezTo>
                  <a:pt x="298" y="286"/>
                  <a:pt x="298" y="286"/>
                  <a:pt x="298" y="285"/>
                </a:cubicBezTo>
                <a:cubicBezTo>
                  <a:pt x="298" y="285"/>
                  <a:pt x="298" y="285"/>
                  <a:pt x="297" y="285"/>
                </a:cubicBezTo>
                <a:cubicBezTo>
                  <a:pt x="297" y="285"/>
                  <a:pt x="297" y="286"/>
                  <a:pt x="297" y="286"/>
                </a:cubicBezTo>
                <a:cubicBezTo>
                  <a:pt x="297" y="285"/>
                  <a:pt x="297" y="285"/>
                  <a:pt x="297" y="285"/>
                </a:cubicBezTo>
                <a:cubicBezTo>
                  <a:pt x="298" y="284"/>
                  <a:pt x="298" y="284"/>
                  <a:pt x="299" y="283"/>
                </a:cubicBezTo>
                <a:cubicBezTo>
                  <a:pt x="299" y="283"/>
                  <a:pt x="299" y="282"/>
                  <a:pt x="299" y="282"/>
                </a:cubicBezTo>
                <a:cubicBezTo>
                  <a:pt x="299" y="282"/>
                  <a:pt x="299" y="282"/>
                  <a:pt x="298" y="282"/>
                </a:cubicBezTo>
                <a:cubicBezTo>
                  <a:pt x="298" y="283"/>
                  <a:pt x="297" y="282"/>
                  <a:pt x="296" y="283"/>
                </a:cubicBezTo>
                <a:cubicBezTo>
                  <a:pt x="295" y="283"/>
                  <a:pt x="295" y="283"/>
                  <a:pt x="295" y="282"/>
                </a:cubicBezTo>
                <a:cubicBezTo>
                  <a:pt x="295" y="282"/>
                  <a:pt x="295" y="282"/>
                  <a:pt x="294" y="282"/>
                </a:cubicBezTo>
                <a:cubicBezTo>
                  <a:pt x="294" y="282"/>
                  <a:pt x="294" y="282"/>
                  <a:pt x="294" y="282"/>
                </a:cubicBezTo>
                <a:cubicBezTo>
                  <a:pt x="294" y="283"/>
                  <a:pt x="294" y="284"/>
                  <a:pt x="295" y="284"/>
                </a:cubicBezTo>
                <a:cubicBezTo>
                  <a:pt x="296" y="285"/>
                  <a:pt x="296" y="285"/>
                  <a:pt x="295" y="286"/>
                </a:cubicBezTo>
                <a:cubicBezTo>
                  <a:pt x="295" y="286"/>
                  <a:pt x="294" y="286"/>
                  <a:pt x="294" y="286"/>
                </a:cubicBezTo>
                <a:cubicBezTo>
                  <a:pt x="293" y="286"/>
                  <a:pt x="293" y="287"/>
                  <a:pt x="292" y="287"/>
                </a:cubicBezTo>
                <a:cubicBezTo>
                  <a:pt x="291" y="287"/>
                  <a:pt x="291" y="288"/>
                  <a:pt x="291" y="288"/>
                </a:cubicBezTo>
                <a:cubicBezTo>
                  <a:pt x="291" y="288"/>
                  <a:pt x="290" y="288"/>
                  <a:pt x="291" y="289"/>
                </a:cubicBezTo>
                <a:cubicBezTo>
                  <a:pt x="291" y="290"/>
                  <a:pt x="291" y="289"/>
                  <a:pt x="292" y="289"/>
                </a:cubicBezTo>
                <a:cubicBezTo>
                  <a:pt x="292" y="289"/>
                  <a:pt x="292" y="288"/>
                  <a:pt x="293" y="288"/>
                </a:cubicBezTo>
                <a:cubicBezTo>
                  <a:pt x="293" y="288"/>
                  <a:pt x="293" y="289"/>
                  <a:pt x="293" y="289"/>
                </a:cubicBezTo>
                <a:cubicBezTo>
                  <a:pt x="293" y="289"/>
                  <a:pt x="293" y="289"/>
                  <a:pt x="293" y="289"/>
                </a:cubicBezTo>
                <a:cubicBezTo>
                  <a:pt x="292" y="289"/>
                  <a:pt x="292" y="290"/>
                  <a:pt x="292" y="290"/>
                </a:cubicBezTo>
                <a:cubicBezTo>
                  <a:pt x="291" y="290"/>
                  <a:pt x="291" y="291"/>
                  <a:pt x="290" y="291"/>
                </a:cubicBezTo>
                <a:cubicBezTo>
                  <a:pt x="290" y="291"/>
                  <a:pt x="290" y="291"/>
                  <a:pt x="290" y="292"/>
                </a:cubicBezTo>
                <a:cubicBezTo>
                  <a:pt x="289" y="292"/>
                  <a:pt x="288" y="292"/>
                  <a:pt x="288" y="291"/>
                </a:cubicBezTo>
                <a:cubicBezTo>
                  <a:pt x="288" y="290"/>
                  <a:pt x="288" y="290"/>
                  <a:pt x="288" y="289"/>
                </a:cubicBezTo>
                <a:cubicBezTo>
                  <a:pt x="289" y="289"/>
                  <a:pt x="289" y="289"/>
                  <a:pt x="289" y="288"/>
                </a:cubicBezTo>
                <a:cubicBezTo>
                  <a:pt x="290" y="288"/>
                  <a:pt x="290" y="287"/>
                  <a:pt x="289" y="287"/>
                </a:cubicBezTo>
                <a:cubicBezTo>
                  <a:pt x="289" y="287"/>
                  <a:pt x="289" y="287"/>
                  <a:pt x="289" y="287"/>
                </a:cubicBezTo>
                <a:cubicBezTo>
                  <a:pt x="289" y="287"/>
                  <a:pt x="289" y="287"/>
                  <a:pt x="289" y="287"/>
                </a:cubicBezTo>
                <a:cubicBezTo>
                  <a:pt x="289" y="287"/>
                  <a:pt x="289" y="287"/>
                  <a:pt x="289" y="287"/>
                </a:cubicBezTo>
                <a:cubicBezTo>
                  <a:pt x="289" y="287"/>
                  <a:pt x="289" y="288"/>
                  <a:pt x="288" y="288"/>
                </a:cubicBezTo>
                <a:cubicBezTo>
                  <a:pt x="288" y="288"/>
                  <a:pt x="288" y="287"/>
                  <a:pt x="288" y="287"/>
                </a:cubicBezTo>
                <a:cubicBezTo>
                  <a:pt x="288" y="287"/>
                  <a:pt x="288" y="287"/>
                  <a:pt x="288" y="287"/>
                </a:cubicBezTo>
                <a:cubicBezTo>
                  <a:pt x="287" y="286"/>
                  <a:pt x="287" y="286"/>
                  <a:pt x="287" y="286"/>
                </a:cubicBezTo>
                <a:cubicBezTo>
                  <a:pt x="285" y="286"/>
                  <a:pt x="287" y="287"/>
                  <a:pt x="287" y="287"/>
                </a:cubicBezTo>
                <a:cubicBezTo>
                  <a:pt x="287" y="287"/>
                  <a:pt x="286" y="288"/>
                  <a:pt x="286" y="288"/>
                </a:cubicBezTo>
                <a:cubicBezTo>
                  <a:pt x="286" y="288"/>
                  <a:pt x="286" y="288"/>
                  <a:pt x="286" y="288"/>
                </a:cubicBezTo>
                <a:cubicBezTo>
                  <a:pt x="285" y="287"/>
                  <a:pt x="284" y="287"/>
                  <a:pt x="284" y="287"/>
                </a:cubicBezTo>
                <a:cubicBezTo>
                  <a:pt x="284" y="286"/>
                  <a:pt x="283" y="287"/>
                  <a:pt x="283" y="287"/>
                </a:cubicBezTo>
                <a:cubicBezTo>
                  <a:pt x="283" y="288"/>
                  <a:pt x="281" y="287"/>
                  <a:pt x="280" y="287"/>
                </a:cubicBezTo>
                <a:cubicBezTo>
                  <a:pt x="280" y="288"/>
                  <a:pt x="279" y="288"/>
                  <a:pt x="278" y="289"/>
                </a:cubicBezTo>
                <a:cubicBezTo>
                  <a:pt x="278" y="289"/>
                  <a:pt x="277" y="289"/>
                  <a:pt x="277" y="289"/>
                </a:cubicBezTo>
                <a:cubicBezTo>
                  <a:pt x="277" y="289"/>
                  <a:pt x="277" y="289"/>
                  <a:pt x="276" y="290"/>
                </a:cubicBezTo>
                <a:cubicBezTo>
                  <a:pt x="274" y="291"/>
                  <a:pt x="274" y="291"/>
                  <a:pt x="274" y="291"/>
                </a:cubicBezTo>
                <a:cubicBezTo>
                  <a:pt x="274" y="290"/>
                  <a:pt x="274" y="290"/>
                  <a:pt x="274" y="290"/>
                </a:cubicBezTo>
                <a:cubicBezTo>
                  <a:pt x="274" y="290"/>
                  <a:pt x="274" y="290"/>
                  <a:pt x="274" y="290"/>
                </a:cubicBezTo>
                <a:cubicBezTo>
                  <a:pt x="274" y="290"/>
                  <a:pt x="275" y="289"/>
                  <a:pt x="275" y="288"/>
                </a:cubicBezTo>
                <a:cubicBezTo>
                  <a:pt x="276" y="288"/>
                  <a:pt x="276" y="288"/>
                  <a:pt x="277" y="288"/>
                </a:cubicBezTo>
                <a:cubicBezTo>
                  <a:pt x="277" y="288"/>
                  <a:pt x="277" y="288"/>
                  <a:pt x="277" y="288"/>
                </a:cubicBezTo>
                <a:cubicBezTo>
                  <a:pt x="278" y="288"/>
                  <a:pt x="278" y="287"/>
                  <a:pt x="278" y="287"/>
                </a:cubicBezTo>
                <a:cubicBezTo>
                  <a:pt x="279" y="286"/>
                  <a:pt x="279" y="286"/>
                  <a:pt x="279" y="285"/>
                </a:cubicBezTo>
                <a:cubicBezTo>
                  <a:pt x="279" y="285"/>
                  <a:pt x="279" y="285"/>
                  <a:pt x="279" y="284"/>
                </a:cubicBezTo>
                <a:cubicBezTo>
                  <a:pt x="279" y="284"/>
                  <a:pt x="280" y="284"/>
                  <a:pt x="279" y="283"/>
                </a:cubicBezTo>
                <a:cubicBezTo>
                  <a:pt x="279" y="283"/>
                  <a:pt x="279" y="284"/>
                  <a:pt x="279" y="284"/>
                </a:cubicBezTo>
                <a:cubicBezTo>
                  <a:pt x="278" y="284"/>
                  <a:pt x="278" y="284"/>
                  <a:pt x="277" y="284"/>
                </a:cubicBezTo>
                <a:cubicBezTo>
                  <a:pt x="277" y="284"/>
                  <a:pt x="277" y="284"/>
                  <a:pt x="277" y="285"/>
                </a:cubicBezTo>
                <a:cubicBezTo>
                  <a:pt x="277" y="285"/>
                  <a:pt x="277" y="286"/>
                  <a:pt x="277" y="286"/>
                </a:cubicBezTo>
                <a:cubicBezTo>
                  <a:pt x="277" y="286"/>
                  <a:pt x="276" y="285"/>
                  <a:pt x="276" y="285"/>
                </a:cubicBezTo>
                <a:cubicBezTo>
                  <a:pt x="276" y="284"/>
                  <a:pt x="276" y="284"/>
                  <a:pt x="276" y="284"/>
                </a:cubicBezTo>
                <a:cubicBezTo>
                  <a:pt x="275" y="285"/>
                  <a:pt x="274" y="284"/>
                  <a:pt x="274" y="284"/>
                </a:cubicBezTo>
                <a:cubicBezTo>
                  <a:pt x="274" y="284"/>
                  <a:pt x="274" y="283"/>
                  <a:pt x="274" y="283"/>
                </a:cubicBezTo>
                <a:cubicBezTo>
                  <a:pt x="274" y="283"/>
                  <a:pt x="273" y="283"/>
                  <a:pt x="273" y="283"/>
                </a:cubicBezTo>
                <a:cubicBezTo>
                  <a:pt x="273" y="283"/>
                  <a:pt x="272" y="283"/>
                  <a:pt x="272" y="283"/>
                </a:cubicBezTo>
                <a:cubicBezTo>
                  <a:pt x="273" y="282"/>
                  <a:pt x="271" y="282"/>
                  <a:pt x="271" y="281"/>
                </a:cubicBezTo>
                <a:cubicBezTo>
                  <a:pt x="271" y="281"/>
                  <a:pt x="271" y="281"/>
                  <a:pt x="271" y="281"/>
                </a:cubicBezTo>
                <a:cubicBezTo>
                  <a:pt x="271" y="281"/>
                  <a:pt x="271" y="281"/>
                  <a:pt x="271" y="281"/>
                </a:cubicBezTo>
                <a:cubicBezTo>
                  <a:pt x="271" y="282"/>
                  <a:pt x="271" y="283"/>
                  <a:pt x="272" y="283"/>
                </a:cubicBezTo>
                <a:cubicBezTo>
                  <a:pt x="272" y="284"/>
                  <a:pt x="272" y="285"/>
                  <a:pt x="271" y="285"/>
                </a:cubicBezTo>
                <a:cubicBezTo>
                  <a:pt x="271" y="285"/>
                  <a:pt x="270" y="284"/>
                  <a:pt x="270" y="285"/>
                </a:cubicBezTo>
                <a:cubicBezTo>
                  <a:pt x="270" y="286"/>
                  <a:pt x="271" y="286"/>
                  <a:pt x="271" y="286"/>
                </a:cubicBezTo>
                <a:cubicBezTo>
                  <a:pt x="271" y="286"/>
                  <a:pt x="272" y="286"/>
                  <a:pt x="272" y="286"/>
                </a:cubicBezTo>
                <a:cubicBezTo>
                  <a:pt x="272" y="287"/>
                  <a:pt x="272" y="287"/>
                  <a:pt x="272" y="288"/>
                </a:cubicBezTo>
                <a:cubicBezTo>
                  <a:pt x="272" y="288"/>
                  <a:pt x="272" y="287"/>
                  <a:pt x="272" y="287"/>
                </a:cubicBezTo>
                <a:cubicBezTo>
                  <a:pt x="272" y="287"/>
                  <a:pt x="272" y="287"/>
                  <a:pt x="271" y="287"/>
                </a:cubicBezTo>
                <a:cubicBezTo>
                  <a:pt x="271" y="287"/>
                  <a:pt x="270" y="287"/>
                  <a:pt x="270" y="287"/>
                </a:cubicBezTo>
                <a:cubicBezTo>
                  <a:pt x="270" y="287"/>
                  <a:pt x="269" y="287"/>
                  <a:pt x="269" y="286"/>
                </a:cubicBezTo>
                <a:cubicBezTo>
                  <a:pt x="269" y="286"/>
                  <a:pt x="269" y="285"/>
                  <a:pt x="269" y="285"/>
                </a:cubicBezTo>
                <a:cubicBezTo>
                  <a:pt x="269" y="285"/>
                  <a:pt x="269" y="285"/>
                  <a:pt x="269" y="285"/>
                </a:cubicBezTo>
                <a:cubicBezTo>
                  <a:pt x="270" y="285"/>
                  <a:pt x="270" y="284"/>
                  <a:pt x="270" y="284"/>
                </a:cubicBezTo>
                <a:cubicBezTo>
                  <a:pt x="271" y="283"/>
                  <a:pt x="271" y="283"/>
                  <a:pt x="270" y="283"/>
                </a:cubicBezTo>
                <a:cubicBezTo>
                  <a:pt x="270" y="282"/>
                  <a:pt x="269" y="282"/>
                  <a:pt x="269" y="282"/>
                </a:cubicBezTo>
                <a:cubicBezTo>
                  <a:pt x="269" y="282"/>
                  <a:pt x="269" y="281"/>
                  <a:pt x="268" y="281"/>
                </a:cubicBezTo>
                <a:cubicBezTo>
                  <a:pt x="268" y="281"/>
                  <a:pt x="267" y="281"/>
                  <a:pt x="267" y="280"/>
                </a:cubicBezTo>
                <a:cubicBezTo>
                  <a:pt x="266" y="280"/>
                  <a:pt x="266" y="280"/>
                  <a:pt x="266" y="280"/>
                </a:cubicBezTo>
                <a:cubicBezTo>
                  <a:pt x="266" y="281"/>
                  <a:pt x="266" y="281"/>
                  <a:pt x="266" y="282"/>
                </a:cubicBezTo>
                <a:cubicBezTo>
                  <a:pt x="266" y="282"/>
                  <a:pt x="266" y="283"/>
                  <a:pt x="266" y="283"/>
                </a:cubicBezTo>
                <a:cubicBezTo>
                  <a:pt x="267" y="283"/>
                  <a:pt x="267" y="283"/>
                  <a:pt x="267" y="282"/>
                </a:cubicBezTo>
                <a:cubicBezTo>
                  <a:pt x="267" y="281"/>
                  <a:pt x="267" y="281"/>
                  <a:pt x="268" y="282"/>
                </a:cubicBezTo>
                <a:cubicBezTo>
                  <a:pt x="268" y="282"/>
                  <a:pt x="268" y="283"/>
                  <a:pt x="268" y="283"/>
                </a:cubicBezTo>
                <a:cubicBezTo>
                  <a:pt x="269" y="283"/>
                  <a:pt x="269" y="283"/>
                  <a:pt x="269" y="284"/>
                </a:cubicBezTo>
                <a:cubicBezTo>
                  <a:pt x="268" y="284"/>
                  <a:pt x="268" y="285"/>
                  <a:pt x="267" y="284"/>
                </a:cubicBezTo>
                <a:cubicBezTo>
                  <a:pt x="267" y="284"/>
                  <a:pt x="267" y="284"/>
                  <a:pt x="267" y="285"/>
                </a:cubicBezTo>
                <a:cubicBezTo>
                  <a:pt x="267" y="285"/>
                  <a:pt x="267" y="286"/>
                  <a:pt x="267" y="286"/>
                </a:cubicBezTo>
                <a:cubicBezTo>
                  <a:pt x="267" y="286"/>
                  <a:pt x="267" y="287"/>
                  <a:pt x="268" y="286"/>
                </a:cubicBezTo>
                <a:cubicBezTo>
                  <a:pt x="268" y="286"/>
                  <a:pt x="268" y="286"/>
                  <a:pt x="268" y="286"/>
                </a:cubicBezTo>
                <a:cubicBezTo>
                  <a:pt x="268" y="286"/>
                  <a:pt x="268" y="287"/>
                  <a:pt x="268" y="287"/>
                </a:cubicBezTo>
                <a:cubicBezTo>
                  <a:pt x="268" y="287"/>
                  <a:pt x="269" y="287"/>
                  <a:pt x="268" y="287"/>
                </a:cubicBezTo>
                <a:cubicBezTo>
                  <a:pt x="267" y="287"/>
                  <a:pt x="267" y="287"/>
                  <a:pt x="267" y="287"/>
                </a:cubicBezTo>
                <a:cubicBezTo>
                  <a:pt x="267" y="287"/>
                  <a:pt x="266" y="286"/>
                  <a:pt x="266" y="286"/>
                </a:cubicBezTo>
                <a:cubicBezTo>
                  <a:pt x="265" y="286"/>
                  <a:pt x="265" y="287"/>
                  <a:pt x="265" y="287"/>
                </a:cubicBezTo>
                <a:cubicBezTo>
                  <a:pt x="264" y="288"/>
                  <a:pt x="264" y="288"/>
                  <a:pt x="263" y="288"/>
                </a:cubicBezTo>
                <a:cubicBezTo>
                  <a:pt x="263" y="289"/>
                  <a:pt x="262" y="288"/>
                  <a:pt x="262" y="289"/>
                </a:cubicBezTo>
                <a:cubicBezTo>
                  <a:pt x="262" y="289"/>
                  <a:pt x="261" y="289"/>
                  <a:pt x="261" y="289"/>
                </a:cubicBezTo>
                <a:cubicBezTo>
                  <a:pt x="261" y="289"/>
                  <a:pt x="261" y="289"/>
                  <a:pt x="260" y="289"/>
                </a:cubicBezTo>
                <a:cubicBezTo>
                  <a:pt x="260" y="289"/>
                  <a:pt x="260" y="290"/>
                  <a:pt x="261" y="290"/>
                </a:cubicBezTo>
                <a:cubicBezTo>
                  <a:pt x="262" y="290"/>
                  <a:pt x="261" y="291"/>
                  <a:pt x="261" y="291"/>
                </a:cubicBezTo>
                <a:cubicBezTo>
                  <a:pt x="261" y="292"/>
                  <a:pt x="260" y="292"/>
                  <a:pt x="260" y="292"/>
                </a:cubicBezTo>
                <a:cubicBezTo>
                  <a:pt x="260" y="292"/>
                  <a:pt x="260" y="291"/>
                  <a:pt x="259" y="291"/>
                </a:cubicBezTo>
                <a:cubicBezTo>
                  <a:pt x="259" y="290"/>
                  <a:pt x="260" y="288"/>
                  <a:pt x="261" y="288"/>
                </a:cubicBezTo>
                <a:cubicBezTo>
                  <a:pt x="261" y="287"/>
                  <a:pt x="261" y="286"/>
                  <a:pt x="262" y="286"/>
                </a:cubicBezTo>
                <a:cubicBezTo>
                  <a:pt x="261" y="286"/>
                  <a:pt x="261" y="286"/>
                  <a:pt x="261" y="286"/>
                </a:cubicBezTo>
                <a:cubicBezTo>
                  <a:pt x="260" y="286"/>
                  <a:pt x="259" y="286"/>
                  <a:pt x="258" y="286"/>
                </a:cubicBezTo>
                <a:cubicBezTo>
                  <a:pt x="258" y="286"/>
                  <a:pt x="258" y="286"/>
                  <a:pt x="258" y="286"/>
                </a:cubicBezTo>
                <a:cubicBezTo>
                  <a:pt x="258" y="286"/>
                  <a:pt x="258" y="286"/>
                  <a:pt x="258" y="286"/>
                </a:cubicBezTo>
                <a:cubicBezTo>
                  <a:pt x="258" y="287"/>
                  <a:pt x="259" y="287"/>
                  <a:pt x="258" y="287"/>
                </a:cubicBezTo>
                <a:cubicBezTo>
                  <a:pt x="258" y="287"/>
                  <a:pt x="258" y="288"/>
                  <a:pt x="258" y="288"/>
                </a:cubicBezTo>
                <a:cubicBezTo>
                  <a:pt x="257" y="289"/>
                  <a:pt x="257" y="289"/>
                  <a:pt x="258" y="290"/>
                </a:cubicBezTo>
                <a:cubicBezTo>
                  <a:pt x="257" y="290"/>
                  <a:pt x="258" y="292"/>
                  <a:pt x="256" y="291"/>
                </a:cubicBezTo>
                <a:cubicBezTo>
                  <a:pt x="256" y="292"/>
                  <a:pt x="255" y="292"/>
                  <a:pt x="255" y="293"/>
                </a:cubicBezTo>
                <a:cubicBezTo>
                  <a:pt x="255" y="293"/>
                  <a:pt x="254" y="293"/>
                  <a:pt x="254" y="293"/>
                </a:cubicBezTo>
                <a:cubicBezTo>
                  <a:pt x="254" y="293"/>
                  <a:pt x="254" y="292"/>
                  <a:pt x="253" y="293"/>
                </a:cubicBezTo>
                <a:cubicBezTo>
                  <a:pt x="253" y="293"/>
                  <a:pt x="253" y="294"/>
                  <a:pt x="254" y="294"/>
                </a:cubicBezTo>
                <a:cubicBezTo>
                  <a:pt x="254" y="294"/>
                  <a:pt x="254" y="294"/>
                  <a:pt x="254" y="295"/>
                </a:cubicBezTo>
                <a:cubicBezTo>
                  <a:pt x="255" y="295"/>
                  <a:pt x="255" y="295"/>
                  <a:pt x="254" y="296"/>
                </a:cubicBezTo>
                <a:cubicBezTo>
                  <a:pt x="253" y="296"/>
                  <a:pt x="254" y="296"/>
                  <a:pt x="254" y="296"/>
                </a:cubicBezTo>
                <a:cubicBezTo>
                  <a:pt x="254" y="296"/>
                  <a:pt x="254" y="297"/>
                  <a:pt x="255" y="297"/>
                </a:cubicBezTo>
                <a:cubicBezTo>
                  <a:pt x="255" y="297"/>
                  <a:pt x="255" y="297"/>
                  <a:pt x="255" y="296"/>
                </a:cubicBezTo>
                <a:cubicBezTo>
                  <a:pt x="255" y="296"/>
                  <a:pt x="255" y="296"/>
                  <a:pt x="255" y="295"/>
                </a:cubicBezTo>
                <a:cubicBezTo>
                  <a:pt x="255" y="295"/>
                  <a:pt x="256" y="295"/>
                  <a:pt x="256" y="295"/>
                </a:cubicBezTo>
                <a:cubicBezTo>
                  <a:pt x="256" y="295"/>
                  <a:pt x="256" y="295"/>
                  <a:pt x="256" y="295"/>
                </a:cubicBezTo>
                <a:cubicBezTo>
                  <a:pt x="256" y="295"/>
                  <a:pt x="256" y="296"/>
                  <a:pt x="256" y="296"/>
                </a:cubicBezTo>
                <a:cubicBezTo>
                  <a:pt x="257" y="296"/>
                  <a:pt x="257" y="296"/>
                  <a:pt x="258" y="296"/>
                </a:cubicBezTo>
                <a:cubicBezTo>
                  <a:pt x="258" y="296"/>
                  <a:pt x="258" y="296"/>
                  <a:pt x="259" y="296"/>
                </a:cubicBezTo>
                <a:cubicBezTo>
                  <a:pt x="258" y="296"/>
                  <a:pt x="258" y="297"/>
                  <a:pt x="258" y="297"/>
                </a:cubicBezTo>
                <a:cubicBezTo>
                  <a:pt x="258" y="297"/>
                  <a:pt x="258" y="297"/>
                  <a:pt x="258" y="297"/>
                </a:cubicBezTo>
                <a:cubicBezTo>
                  <a:pt x="258" y="297"/>
                  <a:pt x="258" y="297"/>
                  <a:pt x="258" y="297"/>
                </a:cubicBezTo>
                <a:cubicBezTo>
                  <a:pt x="257" y="298"/>
                  <a:pt x="257" y="298"/>
                  <a:pt x="256" y="298"/>
                </a:cubicBezTo>
                <a:cubicBezTo>
                  <a:pt x="256" y="298"/>
                  <a:pt x="256" y="298"/>
                  <a:pt x="256" y="298"/>
                </a:cubicBezTo>
                <a:cubicBezTo>
                  <a:pt x="257" y="298"/>
                  <a:pt x="257" y="299"/>
                  <a:pt x="257" y="299"/>
                </a:cubicBezTo>
                <a:cubicBezTo>
                  <a:pt x="257" y="298"/>
                  <a:pt x="258" y="298"/>
                  <a:pt x="258" y="297"/>
                </a:cubicBezTo>
                <a:cubicBezTo>
                  <a:pt x="259" y="297"/>
                  <a:pt x="259" y="297"/>
                  <a:pt x="259" y="297"/>
                </a:cubicBezTo>
                <a:cubicBezTo>
                  <a:pt x="260" y="297"/>
                  <a:pt x="260" y="297"/>
                  <a:pt x="260" y="297"/>
                </a:cubicBezTo>
                <a:cubicBezTo>
                  <a:pt x="260" y="297"/>
                  <a:pt x="260" y="296"/>
                  <a:pt x="259" y="296"/>
                </a:cubicBezTo>
                <a:cubicBezTo>
                  <a:pt x="259" y="296"/>
                  <a:pt x="259" y="296"/>
                  <a:pt x="259" y="296"/>
                </a:cubicBezTo>
                <a:cubicBezTo>
                  <a:pt x="259" y="295"/>
                  <a:pt x="258" y="295"/>
                  <a:pt x="259" y="295"/>
                </a:cubicBezTo>
                <a:cubicBezTo>
                  <a:pt x="260" y="295"/>
                  <a:pt x="260" y="296"/>
                  <a:pt x="260" y="295"/>
                </a:cubicBezTo>
                <a:cubicBezTo>
                  <a:pt x="261" y="295"/>
                  <a:pt x="261" y="295"/>
                  <a:pt x="261" y="294"/>
                </a:cubicBezTo>
                <a:cubicBezTo>
                  <a:pt x="260" y="293"/>
                  <a:pt x="260" y="293"/>
                  <a:pt x="261" y="292"/>
                </a:cubicBezTo>
                <a:cubicBezTo>
                  <a:pt x="261" y="292"/>
                  <a:pt x="261" y="292"/>
                  <a:pt x="262" y="292"/>
                </a:cubicBezTo>
                <a:cubicBezTo>
                  <a:pt x="262" y="292"/>
                  <a:pt x="262" y="292"/>
                  <a:pt x="262" y="293"/>
                </a:cubicBezTo>
                <a:cubicBezTo>
                  <a:pt x="261" y="293"/>
                  <a:pt x="261" y="293"/>
                  <a:pt x="262" y="294"/>
                </a:cubicBezTo>
                <a:cubicBezTo>
                  <a:pt x="262" y="294"/>
                  <a:pt x="262" y="295"/>
                  <a:pt x="262" y="296"/>
                </a:cubicBezTo>
                <a:cubicBezTo>
                  <a:pt x="261" y="296"/>
                  <a:pt x="261" y="297"/>
                  <a:pt x="260" y="297"/>
                </a:cubicBezTo>
                <a:cubicBezTo>
                  <a:pt x="260" y="297"/>
                  <a:pt x="261" y="298"/>
                  <a:pt x="261" y="298"/>
                </a:cubicBezTo>
                <a:cubicBezTo>
                  <a:pt x="262" y="297"/>
                  <a:pt x="262" y="298"/>
                  <a:pt x="262" y="298"/>
                </a:cubicBezTo>
                <a:cubicBezTo>
                  <a:pt x="263" y="298"/>
                  <a:pt x="263" y="298"/>
                  <a:pt x="263" y="299"/>
                </a:cubicBezTo>
                <a:cubicBezTo>
                  <a:pt x="263" y="299"/>
                  <a:pt x="263" y="299"/>
                  <a:pt x="263" y="299"/>
                </a:cubicBezTo>
                <a:cubicBezTo>
                  <a:pt x="262" y="300"/>
                  <a:pt x="262" y="300"/>
                  <a:pt x="262" y="300"/>
                </a:cubicBezTo>
                <a:cubicBezTo>
                  <a:pt x="262" y="300"/>
                  <a:pt x="262" y="300"/>
                  <a:pt x="261" y="301"/>
                </a:cubicBezTo>
                <a:cubicBezTo>
                  <a:pt x="262" y="301"/>
                  <a:pt x="262" y="301"/>
                  <a:pt x="263" y="301"/>
                </a:cubicBezTo>
                <a:cubicBezTo>
                  <a:pt x="263" y="300"/>
                  <a:pt x="263" y="300"/>
                  <a:pt x="263" y="300"/>
                </a:cubicBezTo>
                <a:cubicBezTo>
                  <a:pt x="263" y="300"/>
                  <a:pt x="263" y="301"/>
                  <a:pt x="264" y="301"/>
                </a:cubicBezTo>
                <a:cubicBezTo>
                  <a:pt x="264" y="301"/>
                  <a:pt x="264" y="301"/>
                  <a:pt x="263" y="301"/>
                </a:cubicBezTo>
                <a:cubicBezTo>
                  <a:pt x="263" y="301"/>
                  <a:pt x="262" y="302"/>
                  <a:pt x="262" y="302"/>
                </a:cubicBezTo>
                <a:cubicBezTo>
                  <a:pt x="261" y="302"/>
                  <a:pt x="261" y="302"/>
                  <a:pt x="261" y="303"/>
                </a:cubicBezTo>
                <a:cubicBezTo>
                  <a:pt x="260" y="303"/>
                  <a:pt x="260" y="304"/>
                  <a:pt x="260" y="303"/>
                </a:cubicBezTo>
                <a:cubicBezTo>
                  <a:pt x="259" y="303"/>
                  <a:pt x="259" y="304"/>
                  <a:pt x="259" y="304"/>
                </a:cubicBezTo>
                <a:cubicBezTo>
                  <a:pt x="259" y="305"/>
                  <a:pt x="259" y="305"/>
                  <a:pt x="260" y="305"/>
                </a:cubicBezTo>
                <a:cubicBezTo>
                  <a:pt x="260" y="305"/>
                  <a:pt x="260" y="305"/>
                  <a:pt x="260" y="305"/>
                </a:cubicBezTo>
                <a:cubicBezTo>
                  <a:pt x="261" y="305"/>
                  <a:pt x="261" y="305"/>
                  <a:pt x="261" y="305"/>
                </a:cubicBezTo>
                <a:cubicBezTo>
                  <a:pt x="261" y="305"/>
                  <a:pt x="260" y="306"/>
                  <a:pt x="260" y="306"/>
                </a:cubicBezTo>
                <a:cubicBezTo>
                  <a:pt x="260" y="306"/>
                  <a:pt x="259" y="306"/>
                  <a:pt x="259" y="306"/>
                </a:cubicBezTo>
                <a:cubicBezTo>
                  <a:pt x="258" y="305"/>
                  <a:pt x="258" y="305"/>
                  <a:pt x="258" y="305"/>
                </a:cubicBezTo>
                <a:cubicBezTo>
                  <a:pt x="258" y="304"/>
                  <a:pt x="258" y="304"/>
                  <a:pt x="257" y="304"/>
                </a:cubicBezTo>
                <a:cubicBezTo>
                  <a:pt x="256" y="304"/>
                  <a:pt x="256" y="305"/>
                  <a:pt x="256" y="305"/>
                </a:cubicBezTo>
                <a:cubicBezTo>
                  <a:pt x="255" y="305"/>
                  <a:pt x="256" y="305"/>
                  <a:pt x="256" y="306"/>
                </a:cubicBezTo>
                <a:cubicBezTo>
                  <a:pt x="256" y="306"/>
                  <a:pt x="255" y="305"/>
                  <a:pt x="255" y="305"/>
                </a:cubicBezTo>
                <a:cubicBezTo>
                  <a:pt x="255" y="305"/>
                  <a:pt x="254" y="305"/>
                  <a:pt x="254" y="305"/>
                </a:cubicBezTo>
                <a:cubicBezTo>
                  <a:pt x="254" y="306"/>
                  <a:pt x="253" y="306"/>
                  <a:pt x="253" y="307"/>
                </a:cubicBezTo>
                <a:cubicBezTo>
                  <a:pt x="254" y="307"/>
                  <a:pt x="253" y="307"/>
                  <a:pt x="253" y="307"/>
                </a:cubicBezTo>
                <a:cubicBezTo>
                  <a:pt x="253" y="307"/>
                  <a:pt x="252" y="308"/>
                  <a:pt x="252" y="309"/>
                </a:cubicBezTo>
                <a:cubicBezTo>
                  <a:pt x="252" y="309"/>
                  <a:pt x="251" y="309"/>
                  <a:pt x="251" y="309"/>
                </a:cubicBezTo>
                <a:cubicBezTo>
                  <a:pt x="251" y="309"/>
                  <a:pt x="251" y="309"/>
                  <a:pt x="251" y="310"/>
                </a:cubicBezTo>
                <a:cubicBezTo>
                  <a:pt x="251" y="309"/>
                  <a:pt x="251" y="309"/>
                  <a:pt x="251" y="309"/>
                </a:cubicBezTo>
                <a:cubicBezTo>
                  <a:pt x="250" y="308"/>
                  <a:pt x="250" y="308"/>
                  <a:pt x="249" y="308"/>
                </a:cubicBezTo>
                <a:cubicBezTo>
                  <a:pt x="249" y="307"/>
                  <a:pt x="249" y="308"/>
                  <a:pt x="249" y="308"/>
                </a:cubicBezTo>
                <a:cubicBezTo>
                  <a:pt x="249" y="308"/>
                  <a:pt x="249" y="308"/>
                  <a:pt x="249" y="308"/>
                </a:cubicBezTo>
                <a:cubicBezTo>
                  <a:pt x="249" y="308"/>
                  <a:pt x="249" y="308"/>
                  <a:pt x="249" y="308"/>
                </a:cubicBezTo>
                <a:cubicBezTo>
                  <a:pt x="249" y="308"/>
                  <a:pt x="248" y="308"/>
                  <a:pt x="248" y="308"/>
                </a:cubicBezTo>
                <a:cubicBezTo>
                  <a:pt x="248" y="306"/>
                  <a:pt x="247" y="309"/>
                  <a:pt x="246" y="308"/>
                </a:cubicBezTo>
                <a:cubicBezTo>
                  <a:pt x="246" y="308"/>
                  <a:pt x="246" y="309"/>
                  <a:pt x="246" y="309"/>
                </a:cubicBezTo>
                <a:cubicBezTo>
                  <a:pt x="246" y="309"/>
                  <a:pt x="246" y="310"/>
                  <a:pt x="246" y="310"/>
                </a:cubicBezTo>
                <a:cubicBezTo>
                  <a:pt x="246" y="310"/>
                  <a:pt x="247" y="311"/>
                  <a:pt x="246" y="311"/>
                </a:cubicBezTo>
                <a:cubicBezTo>
                  <a:pt x="245" y="312"/>
                  <a:pt x="245" y="312"/>
                  <a:pt x="244" y="311"/>
                </a:cubicBezTo>
                <a:cubicBezTo>
                  <a:pt x="244" y="311"/>
                  <a:pt x="243" y="312"/>
                  <a:pt x="243" y="312"/>
                </a:cubicBezTo>
                <a:cubicBezTo>
                  <a:pt x="244" y="313"/>
                  <a:pt x="241" y="312"/>
                  <a:pt x="242" y="313"/>
                </a:cubicBezTo>
                <a:cubicBezTo>
                  <a:pt x="242" y="314"/>
                  <a:pt x="242" y="314"/>
                  <a:pt x="242" y="314"/>
                </a:cubicBezTo>
                <a:cubicBezTo>
                  <a:pt x="242" y="314"/>
                  <a:pt x="241" y="315"/>
                  <a:pt x="241" y="315"/>
                </a:cubicBezTo>
                <a:cubicBezTo>
                  <a:pt x="240" y="314"/>
                  <a:pt x="241" y="316"/>
                  <a:pt x="240" y="316"/>
                </a:cubicBezTo>
                <a:cubicBezTo>
                  <a:pt x="239" y="317"/>
                  <a:pt x="239" y="316"/>
                  <a:pt x="239" y="316"/>
                </a:cubicBezTo>
                <a:cubicBezTo>
                  <a:pt x="238" y="316"/>
                  <a:pt x="238" y="316"/>
                  <a:pt x="239" y="316"/>
                </a:cubicBezTo>
                <a:cubicBezTo>
                  <a:pt x="239" y="315"/>
                  <a:pt x="240" y="315"/>
                  <a:pt x="239" y="314"/>
                </a:cubicBezTo>
                <a:cubicBezTo>
                  <a:pt x="239" y="314"/>
                  <a:pt x="239" y="314"/>
                  <a:pt x="239" y="314"/>
                </a:cubicBezTo>
                <a:cubicBezTo>
                  <a:pt x="239" y="314"/>
                  <a:pt x="239" y="314"/>
                  <a:pt x="239" y="314"/>
                </a:cubicBezTo>
                <a:cubicBezTo>
                  <a:pt x="241" y="314"/>
                  <a:pt x="241" y="314"/>
                  <a:pt x="241" y="313"/>
                </a:cubicBezTo>
                <a:cubicBezTo>
                  <a:pt x="241" y="312"/>
                  <a:pt x="241" y="312"/>
                  <a:pt x="242" y="312"/>
                </a:cubicBezTo>
                <a:cubicBezTo>
                  <a:pt x="242" y="312"/>
                  <a:pt x="242" y="312"/>
                  <a:pt x="242" y="312"/>
                </a:cubicBezTo>
                <a:cubicBezTo>
                  <a:pt x="242" y="312"/>
                  <a:pt x="242" y="311"/>
                  <a:pt x="242" y="311"/>
                </a:cubicBezTo>
                <a:cubicBezTo>
                  <a:pt x="241" y="312"/>
                  <a:pt x="241" y="312"/>
                  <a:pt x="240" y="312"/>
                </a:cubicBezTo>
                <a:cubicBezTo>
                  <a:pt x="240" y="312"/>
                  <a:pt x="240" y="312"/>
                  <a:pt x="240" y="312"/>
                </a:cubicBezTo>
                <a:cubicBezTo>
                  <a:pt x="239" y="312"/>
                  <a:pt x="240" y="311"/>
                  <a:pt x="240" y="311"/>
                </a:cubicBezTo>
                <a:cubicBezTo>
                  <a:pt x="240" y="311"/>
                  <a:pt x="240" y="311"/>
                  <a:pt x="240" y="310"/>
                </a:cubicBezTo>
                <a:cubicBezTo>
                  <a:pt x="239" y="310"/>
                  <a:pt x="240" y="309"/>
                  <a:pt x="240" y="309"/>
                </a:cubicBezTo>
                <a:cubicBezTo>
                  <a:pt x="240" y="308"/>
                  <a:pt x="240" y="308"/>
                  <a:pt x="239" y="308"/>
                </a:cubicBezTo>
                <a:cubicBezTo>
                  <a:pt x="239" y="308"/>
                  <a:pt x="239" y="308"/>
                  <a:pt x="239" y="309"/>
                </a:cubicBezTo>
                <a:cubicBezTo>
                  <a:pt x="239" y="309"/>
                  <a:pt x="239" y="310"/>
                  <a:pt x="239" y="311"/>
                </a:cubicBezTo>
                <a:cubicBezTo>
                  <a:pt x="239" y="311"/>
                  <a:pt x="239" y="312"/>
                  <a:pt x="238" y="311"/>
                </a:cubicBezTo>
                <a:cubicBezTo>
                  <a:pt x="238" y="311"/>
                  <a:pt x="238" y="311"/>
                  <a:pt x="237" y="311"/>
                </a:cubicBezTo>
                <a:cubicBezTo>
                  <a:pt x="237" y="311"/>
                  <a:pt x="237" y="311"/>
                  <a:pt x="237" y="311"/>
                </a:cubicBezTo>
                <a:cubicBezTo>
                  <a:pt x="237" y="311"/>
                  <a:pt x="237" y="312"/>
                  <a:pt x="237" y="312"/>
                </a:cubicBezTo>
                <a:cubicBezTo>
                  <a:pt x="237" y="312"/>
                  <a:pt x="238" y="312"/>
                  <a:pt x="238" y="312"/>
                </a:cubicBezTo>
                <a:cubicBezTo>
                  <a:pt x="238" y="313"/>
                  <a:pt x="238" y="314"/>
                  <a:pt x="237" y="315"/>
                </a:cubicBezTo>
                <a:cubicBezTo>
                  <a:pt x="236" y="315"/>
                  <a:pt x="236" y="315"/>
                  <a:pt x="236" y="315"/>
                </a:cubicBezTo>
                <a:cubicBezTo>
                  <a:pt x="235" y="314"/>
                  <a:pt x="234" y="314"/>
                  <a:pt x="233" y="315"/>
                </a:cubicBezTo>
                <a:cubicBezTo>
                  <a:pt x="233" y="315"/>
                  <a:pt x="233" y="315"/>
                  <a:pt x="233" y="315"/>
                </a:cubicBezTo>
                <a:cubicBezTo>
                  <a:pt x="232" y="315"/>
                  <a:pt x="232" y="315"/>
                  <a:pt x="232" y="314"/>
                </a:cubicBezTo>
                <a:cubicBezTo>
                  <a:pt x="232" y="313"/>
                  <a:pt x="233" y="313"/>
                  <a:pt x="234" y="313"/>
                </a:cubicBezTo>
                <a:cubicBezTo>
                  <a:pt x="235" y="313"/>
                  <a:pt x="235" y="313"/>
                  <a:pt x="234" y="312"/>
                </a:cubicBezTo>
                <a:cubicBezTo>
                  <a:pt x="234" y="312"/>
                  <a:pt x="234" y="312"/>
                  <a:pt x="234" y="311"/>
                </a:cubicBezTo>
                <a:cubicBezTo>
                  <a:pt x="233" y="311"/>
                  <a:pt x="233" y="311"/>
                  <a:pt x="233" y="311"/>
                </a:cubicBezTo>
                <a:cubicBezTo>
                  <a:pt x="232" y="312"/>
                  <a:pt x="232" y="312"/>
                  <a:pt x="232" y="312"/>
                </a:cubicBezTo>
                <a:cubicBezTo>
                  <a:pt x="232" y="313"/>
                  <a:pt x="232" y="313"/>
                  <a:pt x="232" y="313"/>
                </a:cubicBezTo>
                <a:cubicBezTo>
                  <a:pt x="231" y="313"/>
                  <a:pt x="231" y="313"/>
                  <a:pt x="231" y="312"/>
                </a:cubicBezTo>
                <a:cubicBezTo>
                  <a:pt x="231" y="312"/>
                  <a:pt x="231" y="311"/>
                  <a:pt x="231" y="310"/>
                </a:cubicBezTo>
                <a:cubicBezTo>
                  <a:pt x="232" y="310"/>
                  <a:pt x="232" y="310"/>
                  <a:pt x="232" y="309"/>
                </a:cubicBezTo>
                <a:cubicBezTo>
                  <a:pt x="232" y="309"/>
                  <a:pt x="232" y="308"/>
                  <a:pt x="232" y="308"/>
                </a:cubicBezTo>
                <a:cubicBezTo>
                  <a:pt x="232" y="307"/>
                  <a:pt x="232" y="307"/>
                  <a:pt x="231" y="307"/>
                </a:cubicBezTo>
                <a:cubicBezTo>
                  <a:pt x="231" y="307"/>
                  <a:pt x="231" y="307"/>
                  <a:pt x="231" y="307"/>
                </a:cubicBezTo>
                <a:cubicBezTo>
                  <a:pt x="231" y="307"/>
                  <a:pt x="231" y="308"/>
                  <a:pt x="231" y="309"/>
                </a:cubicBezTo>
                <a:cubicBezTo>
                  <a:pt x="231" y="310"/>
                  <a:pt x="231" y="311"/>
                  <a:pt x="230" y="311"/>
                </a:cubicBezTo>
                <a:cubicBezTo>
                  <a:pt x="230" y="312"/>
                  <a:pt x="229" y="312"/>
                  <a:pt x="230" y="312"/>
                </a:cubicBezTo>
                <a:cubicBezTo>
                  <a:pt x="230" y="312"/>
                  <a:pt x="230" y="313"/>
                  <a:pt x="230" y="313"/>
                </a:cubicBezTo>
                <a:cubicBezTo>
                  <a:pt x="230" y="313"/>
                  <a:pt x="230" y="313"/>
                  <a:pt x="230" y="313"/>
                </a:cubicBezTo>
                <a:cubicBezTo>
                  <a:pt x="229" y="312"/>
                  <a:pt x="227" y="312"/>
                  <a:pt x="226" y="310"/>
                </a:cubicBezTo>
                <a:cubicBezTo>
                  <a:pt x="226" y="310"/>
                  <a:pt x="226" y="310"/>
                  <a:pt x="225" y="309"/>
                </a:cubicBezTo>
                <a:cubicBezTo>
                  <a:pt x="225" y="309"/>
                  <a:pt x="224" y="309"/>
                  <a:pt x="224" y="310"/>
                </a:cubicBezTo>
                <a:cubicBezTo>
                  <a:pt x="224" y="310"/>
                  <a:pt x="224" y="310"/>
                  <a:pt x="224" y="310"/>
                </a:cubicBezTo>
                <a:cubicBezTo>
                  <a:pt x="223" y="309"/>
                  <a:pt x="223" y="310"/>
                  <a:pt x="223" y="310"/>
                </a:cubicBezTo>
                <a:cubicBezTo>
                  <a:pt x="222" y="311"/>
                  <a:pt x="222" y="311"/>
                  <a:pt x="222" y="311"/>
                </a:cubicBezTo>
                <a:cubicBezTo>
                  <a:pt x="222" y="311"/>
                  <a:pt x="222" y="311"/>
                  <a:pt x="222" y="312"/>
                </a:cubicBezTo>
                <a:cubicBezTo>
                  <a:pt x="222" y="312"/>
                  <a:pt x="221" y="312"/>
                  <a:pt x="220" y="312"/>
                </a:cubicBezTo>
                <a:cubicBezTo>
                  <a:pt x="220" y="312"/>
                  <a:pt x="219" y="313"/>
                  <a:pt x="219" y="313"/>
                </a:cubicBezTo>
                <a:cubicBezTo>
                  <a:pt x="219" y="313"/>
                  <a:pt x="218" y="314"/>
                  <a:pt x="217" y="314"/>
                </a:cubicBezTo>
                <a:cubicBezTo>
                  <a:pt x="216" y="314"/>
                  <a:pt x="216" y="314"/>
                  <a:pt x="216" y="315"/>
                </a:cubicBezTo>
                <a:cubicBezTo>
                  <a:pt x="216" y="315"/>
                  <a:pt x="216" y="315"/>
                  <a:pt x="215" y="316"/>
                </a:cubicBezTo>
                <a:cubicBezTo>
                  <a:pt x="215" y="316"/>
                  <a:pt x="215" y="316"/>
                  <a:pt x="215" y="316"/>
                </a:cubicBezTo>
                <a:cubicBezTo>
                  <a:pt x="215" y="314"/>
                  <a:pt x="214" y="315"/>
                  <a:pt x="213" y="315"/>
                </a:cubicBezTo>
                <a:cubicBezTo>
                  <a:pt x="213" y="315"/>
                  <a:pt x="213" y="316"/>
                  <a:pt x="213" y="316"/>
                </a:cubicBezTo>
                <a:cubicBezTo>
                  <a:pt x="214" y="316"/>
                  <a:pt x="214" y="317"/>
                  <a:pt x="213" y="317"/>
                </a:cubicBezTo>
                <a:cubicBezTo>
                  <a:pt x="213" y="317"/>
                  <a:pt x="213" y="318"/>
                  <a:pt x="213" y="318"/>
                </a:cubicBezTo>
                <a:cubicBezTo>
                  <a:pt x="213" y="318"/>
                  <a:pt x="213" y="319"/>
                  <a:pt x="212" y="319"/>
                </a:cubicBezTo>
                <a:cubicBezTo>
                  <a:pt x="212" y="319"/>
                  <a:pt x="211" y="320"/>
                  <a:pt x="210" y="319"/>
                </a:cubicBezTo>
                <a:cubicBezTo>
                  <a:pt x="210" y="318"/>
                  <a:pt x="210" y="318"/>
                  <a:pt x="209" y="318"/>
                </a:cubicBezTo>
                <a:cubicBezTo>
                  <a:pt x="209" y="319"/>
                  <a:pt x="210" y="319"/>
                  <a:pt x="210" y="319"/>
                </a:cubicBezTo>
                <a:cubicBezTo>
                  <a:pt x="209" y="319"/>
                  <a:pt x="209" y="320"/>
                  <a:pt x="209" y="319"/>
                </a:cubicBezTo>
                <a:cubicBezTo>
                  <a:pt x="208" y="319"/>
                  <a:pt x="208" y="319"/>
                  <a:pt x="208" y="319"/>
                </a:cubicBezTo>
                <a:cubicBezTo>
                  <a:pt x="207" y="320"/>
                  <a:pt x="208" y="320"/>
                  <a:pt x="208" y="321"/>
                </a:cubicBezTo>
                <a:cubicBezTo>
                  <a:pt x="208" y="321"/>
                  <a:pt x="208" y="322"/>
                  <a:pt x="209" y="321"/>
                </a:cubicBezTo>
                <a:cubicBezTo>
                  <a:pt x="209" y="321"/>
                  <a:pt x="209" y="320"/>
                  <a:pt x="210" y="319"/>
                </a:cubicBezTo>
                <a:cubicBezTo>
                  <a:pt x="210" y="319"/>
                  <a:pt x="210" y="319"/>
                  <a:pt x="211" y="319"/>
                </a:cubicBezTo>
                <a:cubicBezTo>
                  <a:pt x="211" y="320"/>
                  <a:pt x="212" y="320"/>
                  <a:pt x="212" y="321"/>
                </a:cubicBezTo>
                <a:cubicBezTo>
                  <a:pt x="212" y="321"/>
                  <a:pt x="212" y="321"/>
                  <a:pt x="212" y="321"/>
                </a:cubicBezTo>
                <a:cubicBezTo>
                  <a:pt x="212" y="321"/>
                  <a:pt x="211" y="321"/>
                  <a:pt x="211" y="322"/>
                </a:cubicBezTo>
                <a:cubicBezTo>
                  <a:pt x="211" y="322"/>
                  <a:pt x="211" y="322"/>
                  <a:pt x="211" y="322"/>
                </a:cubicBezTo>
                <a:cubicBezTo>
                  <a:pt x="210" y="322"/>
                  <a:pt x="210" y="322"/>
                  <a:pt x="210" y="322"/>
                </a:cubicBezTo>
                <a:cubicBezTo>
                  <a:pt x="209" y="322"/>
                  <a:pt x="209" y="322"/>
                  <a:pt x="209" y="323"/>
                </a:cubicBezTo>
                <a:cubicBezTo>
                  <a:pt x="209" y="323"/>
                  <a:pt x="209" y="323"/>
                  <a:pt x="209" y="323"/>
                </a:cubicBezTo>
                <a:cubicBezTo>
                  <a:pt x="209" y="324"/>
                  <a:pt x="210" y="323"/>
                  <a:pt x="210" y="323"/>
                </a:cubicBezTo>
                <a:cubicBezTo>
                  <a:pt x="210" y="323"/>
                  <a:pt x="210" y="323"/>
                  <a:pt x="210" y="323"/>
                </a:cubicBezTo>
                <a:cubicBezTo>
                  <a:pt x="211" y="323"/>
                  <a:pt x="211" y="323"/>
                  <a:pt x="211" y="323"/>
                </a:cubicBezTo>
                <a:cubicBezTo>
                  <a:pt x="211" y="323"/>
                  <a:pt x="211" y="323"/>
                  <a:pt x="211" y="323"/>
                </a:cubicBezTo>
                <a:cubicBezTo>
                  <a:pt x="210" y="324"/>
                  <a:pt x="210" y="324"/>
                  <a:pt x="210" y="324"/>
                </a:cubicBezTo>
                <a:cubicBezTo>
                  <a:pt x="210" y="325"/>
                  <a:pt x="209" y="324"/>
                  <a:pt x="209" y="324"/>
                </a:cubicBezTo>
                <a:cubicBezTo>
                  <a:pt x="209" y="324"/>
                  <a:pt x="208" y="324"/>
                  <a:pt x="208" y="324"/>
                </a:cubicBezTo>
                <a:cubicBezTo>
                  <a:pt x="207" y="324"/>
                  <a:pt x="207" y="324"/>
                  <a:pt x="207" y="323"/>
                </a:cubicBezTo>
                <a:cubicBezTo>
                  <a:pt x="207" y="322"/>
                  <a:pt x="207" y="322"/>
                  <a:pt x="206" y="322"/>
                </a:cubicBezTo>
                <a:cubicBezTo>
                  <a:pt x="206" y="322"/>
                  <a:pt x="206" y="322"/>
                  <a:pt x="206" y="323"/>
                </a:cubicBezTo>
                <a:cubicBezTo>
                  <a:pt x="206" y="323"/>
                  <a:pt x="206" y="323"/>
                  <a:pt x="206" y="324"/>
                </a:cubicBezTo>
                <a:cubicBezTo>
                  <a:pt x="206" y="324"/>
                  <a:pt x="206" y="324"/>
                  <a:pt x="206" y="324"/>
                </a:cubicBezTo>
                <a:cubicBezTo>
                  <a:pt x="206" y="324"/>
                  <a:pt x="205" y="324"/>
                  <a:pt x="205" y="324"/>
                </a:cubicBezTo>
                <a:cubicBezTo>
                  <a:pt x="205" y="324"/>
                  <a:pt x="205" y="323"/>
                  <a:pt x="205" y="323"/>
                </a:cubicBezTo>
                <a:cubicBezTo>
                  <a:pt x="205" y="323"/>
                  <a:pt x="205" y="323"/>
                  <a:pt x="204" y="323"/>
                </a:cubicBezTo>
                <a:cubicBezTo>
                  <a:pt x="204" y="323"/>
                  <a:pt x="203" y="323"/>
                  <a:pt x="203" y="323"/>
                </a:cubicBezTo>
                <a:cubicBezTo>
                  <a:pt x="202" y="324"/>
                  <a:pt x="201" y="324"/>
                  <a:pt x="201" y="322"/>
                </a:cubicBezTo>
                <a:cubicBezTo>
                  <a:pt x="201" y="322"/>
                  <a:pt x="201" y="322"/>
                  <a:pt x="201" y="322"/>
                </a:cubicBezTo>
                <a:cubicBezTo>
                  <a:pt x="201" y="322"/>
                  <a:pt x="201" y="322"/>
                  <a:pt x="201" y="322"/>
                </a:cubicBezTo>
                <a:cubicBezTo>
                  <a:pt x="201" y="322"/>
                  <a:pt x="201" y="322"/>
                  <a:pt x="200" y="323"/>
                </a:cubicBezTo>
                <a:cubicBezTo>
                  <a:pt x="200" y="323"/>
                  <a:pt x="200" y="324"/>
                  <a:pt x="200" y="324"/>
                </a:cubicBezTo>
                <a:cubicBezTo>
                  <a:pt x="199" y="324"/>
                  <a:pt x="199" y="323"/>
                  <a:pt x="198" y="323"/>
                </a:cubicBezTo>
                <a:cubicBezTo>
                  <a:pt x="198" y="323"/>
                  <a:pt x="198" y="322"/>
                  <a:pt x="198" y="322"/>
                </a:cubicBezTo>
                <a:cubicBezTo>
                  <a:pt x="198" y="322"/>
                  <a:pt x="199" y="322"/>
                  <a:pt x="198" y="321"/>
                </a:cubicBezTo>
                <a:cubicBezTo>
                  <a:pt x="198" y="321"/>
                  <a:pt x="198" y="321"/>
                  <a:pt x="198" y="321"/>
                </a:cubicBezTo>
                <a:cubicBezTo>
                  <a:pt x="198" y="322"/>
                  <a:pt x="197" y="322"/>
                  <a:pt x="197" y="322"/>
                </a:cubicBezTo>
                <a:cubicBezTo>
                  <a:pt x="197" y="322"/>
                  <a:pt x="197" y="322"/>
                  <a:pt x="197" y="323"/>
                </a:cubicBezTo>
                <a:cubicBezTo>
                  <a:pt x="197" y="323"/>
                  <a:pt x="196" y="322"/>
                  <a:pt x="196" y="322"/>
                </a:cubicBezTo>
                <a:cubicBezTo>
                  <a:pt x="195" y="321"/>
                  <a:pt x="195" y="321"/>
                  <a:pt x="196" y="321"/>
                </a:cubicBezTo>
                <a:cubicBezTo>
                  <a:pt x="196" y="321"/>
                  <a:pt x="196" y="320"/>
                  <a:pt x="196" y="320"/>
                </a:cubicBezTo>
                <a:cubicBezTo>
                  <a:pt x="196" y="320"/>
                  <a:pt x="196" y="320"/>
                  <a:pt x="196" y="320"/>
                </a:cubicBezTo>
                <a:cubicBezTo>
                  <a:pt x="195" y="320"/>
                  <a:pt x="195" y="320"/>
                  <a:pt x="195" y="320"/>
                </a:cubicBezTo>
                <a:cubicBezTo>
                  <a:pt x="194" y="320"/>
                  <a:pt x="194" y="321"/>
                  <a:pt x="194" y="322"/>
                </a:cubicBezTo>
                <a:cubicBezTo>
                  <a:pt x="194" y="322"/>
                  <a:pt x="194" y="323"/>
                  <a:pt x="194" y="323"/>
                </a:cubicBezTo>
                <a:cubicBezTo>
                  <a:pt x="193" y="323"/>
                  <a:pt x="192" y="324"/>
                  <a:pt x="192" y="323"/>
                </a:cubicBezTo>
                <a:cubicBezTo>
                  <a:pt x="192" y="322"/>
                  <a:pt x="191" y="323"/>
                  <a:pt x="191" y="323"/>
                </a:cubicBezTo>
                <a:cubicBezTo>
                  <a:pt x="191" y="323"/>
                  <a:pt x="191" y="324"/>
                  <a:pt x="191" y="324"/>
                </a:cubicBezTo>
                <a:cubicBezTo>
                  <a:pt x="191" y="324"/>
                  <a:pt x="191" y="325"/>
                  <a:pt x="191" y="325"/>
                </a:cubicBezTo>
                <a:cubicBezTo>
                  <a:pt x="190" y="325"/>
                  <a:pt x="190" y="325"/>
                  <a:pt x="190" y="325"/>
                </a:cubicBezTo>
                <a:cubicBezTo>
                  <a:pt x="189" y="325"/>
                  <a:pt x="189" y="325"/>
                  <a:pt x="189" y="325"/>
                </a:cubicBezTo>
                <a:cubicBezTo>
                  <a:pt x="189" y="324"/>
                  <a:pt x="189" y="324"/>
                  <a:pt x="188" y="324"/>
                </a:cubicBezTo>
                <a:cubicBezTo>
                  <a:pt x="187" y="323"/>
                  <a:pt x="187" y="326"/>
                  <a:pt x="186" y="325"/>
                </a:cubicBezTo>
                <a:cubicBezTo>
                  <a:pt x="186" y="326"/>
                  <a:pt x="186" y="326"/>
                  <a:pt x="186" y="326"/>
                </a:cubicBezTo>
                <a:cubicBezTo>
                  <a:pt x="186" y="327"/>
                  <a:pt x="186" y="327"/>
                  <a:pt x="186" y="328"/>
                </a:cubicBezTo>
                <a:cubicBezTo>
                  <a:pt x="185" y="328"/>
                  <a:pt x="185" y="328"/>
                  <a:pt x="185" y="329"/>
                </a:cubicBezTo>
                <a:cubicBezTo>
                  <a:pt x="185" y="329"/>
                  <a:pt x="185" y="329"/>
                  <a:pt x="185" y="329"/>
                </a:cubicBezTo>
                <a:cubicBezTo>
                  <a:pt x="185" y="329"/>
                  <a:pt x="184" y="329"/>
                  <a:pt x="184" y="328"/>
                </a:cubicBezTo>
                <a:cubicBezTo>
                  <a:pt x="184" y="327"/>
                  <a:pt x="185" y="327"/>
                  <a:pt x="184" y="327"/>
                </a:cubicBezTo>
                <a:cubicBezTo>
                  <a:pt x="185" y="326"/>
                  <a:pt x="185" y="325"/>
                  <a:pt x="185" y="325"/>
                </a:cubicBezTo>
                <a:cubicBezTo>
                  <a:pt x="185" y="325"/>
                  <a:pt x="184" y="325"/>
                  <a:pt x="184" y="325"/>
                </a:cubicBezTo>
                <a:cubicBezTo>
                  <a:pt x="184" y="326"/>
                  <a:pt x="184" y="326"/>
                  <a:pt x="184" y="326"/>
                </a:cubicBezTo>
                <a:cubicBezTo>
                  <a:pt x="183" y="325"/>
                  <a:pt x="182" y="327"/>
                  <a:pt x="181" y="326"/>
                </a:cubicBezTo>
                <a:cubicBezTo>
                  <a:pt x="181" y="326"/>
                  <a:pt x="181" y="326"/>
                  <a:pt x="181" y="326"/>
                </a:cubicBezTo>
                <a:cubicBezTo>
                  <a:pt x="181" y="326"/>
                  <a:pt x="181" y="327"/>
                  <a:pt x="181" y="327"/>
                </a:cubicBezTo>
                <a:cubicBezTo>
                  <a:pt x="181" y="327"/>
                  <a:pt x="182" y="327"/>
                  <a:pt x="182" y="327"/>
                </a:cubicBezTo>
                <a:cubicBezTo>
                  <a:pt x="183" y="327"/>
                  <a:pt x="183" y="327"/>
                  <a:pt x="183" y="328"/>
                </a:cubicBezTo>
                <a:cubicBezTo>
                  <a:pt x="182" y="328"/>
                  <a:pt x="183" y="328"/>
                  <a:pt x="183" y="329"/>
                </a:cubicBezTo>
                <a:cubicBezTo>
                  <a:pt x="182" y="329"/>
                  <a:pt x="182" y="329"/>
                  <a:pt x="182" y="329"/>
                </a:cubicBezTo>
                <a:cubicBezTo>
                  <a:pt x="182" y="328"/>
                  <a:pt x="181" y="328"/>
                  <a:pt x="180" y="328"/>
                </a:cubicBezTo>
                <a:cubicBezTo>
                  <a:pt x="180" y="328"/>
                  <a:pt x="180" y="328"/>
                  <a:pt x="180" y="328"/>
                </a:cubicBezTo>
                <a:cubicBezTo>
                  <a:pt x="180" y="329"/>
                  <a:pt x="179" y="328"/>
                  <a:pt x="179" y="328"/>
                </a:cubicBezTo>
                <a:cubicBezTo>
                  <a:pt x="178" y="328"/>
                  <a:pt x="178" y="328"/>
                  <a:pt x="178" y="328"/>
                </a:cubicBezTo>
                <a:cubicBezTo>
                  <a:pt x="178" y="327"/>
                  <a:pt x="177" y="328"/>
                  <a:pt x="176" y="327"/>
                </a:cubicBezTo>
                <a:cubicBezTo>
                  <a:pt x="176" y="327"/>
                  <a:pt x="174" y="328"/>
                  <a:pt x="174" y="329"/>
                </a:cubicBezTo>
                <a:cubicBezTo>
                  <a:pt x="173" y="330"/>
                  <a:pt x="173" y="330"/>
                  <a:pt x="173" y="331"/>
                </a:cubicBezTo>
                <a:cubicBezTo>
                  <a:pt x="172" y="331"/>
                  <a:pt x="172" y="331"/>
                  <a:pt x="172" y="331"/>
                </a:cubicBezTo>
                <a:cubicBezTo>
                  <a:pt x="172" y="330"/>
                  <a:pt x="171" y="330"/>
                  <a:pt x="171" y="331"/>
                </a:cubicBezTo>
                <a:cubicBezTo>
                  <a:pt x="171" y="331"/>
                  <a:pt x="171" y="331"/>
                  <a:pt x="170" y="332"/>
                </a:cubicBezTo>
                <a:cubicBezTo>
                  <a:pt x="170" y="332"/>
                  <a:pt x="170" y="333"/>
                  <a:pt x="169" y="334"/>
                </a:cubicBezTo>
                <a:cubicBezTo>
                  <a:pt x="168" y="334"/>
                  <a:pt x="168" y="335"/>
                  <a:pt x="168" y="335"/>
                </a:cubicBezTo>
                <a:cubicBezTo>
                  <a:pt x="168" y="335"/>
                  <a:pt x="168" y="335"/>
                  <a:pt x="167" y="335"/>
                </a:cubicBezTo>
                <a:cubicBezTo>
                  <a:pt x="167" y="335"/>
                  <a:pt x="167" y="335"/>
                  <a:pt x="167" y="335"/>
                </a:cubicBezTo>
                <a:cubicBezTo>
                  <a:pt x="168" y="334"/>
                  <a:pt x="167" y="333"/>
                  <a:pt x="169" y="333"/>
                </a:cubicBezTo>
                <a:cubicBezTo>
                  <a:pt x="169" y="333"/>
                  <a:pt x="170" y="332"/>
                  <a:pt x="169" y="332"/>
                </a:cubicBezTo>
                <a:cubicBezTo>
                  <a:pt x="169" y="332"/>
                  <a:pt x="169" y="331"/>
                  <a:pt x="169" y="331"/>
                </a:cubicBezTo>
                <a:cubicBezTo>
                  <a:pt x="170" y="330"/>
                  <a:pt x="169" y="330"/>
                  <a:pt x="169" y="330"/>
                </a:cubicBezTo>
                <a:cubicBezTo>
                  <a:pt x="169" y="329"/>
                  <a:pt x="169" y="329"/>
                  <a:pt x="169" y="330"/>
                </a:cubicBezTo>
                <a:cubicBezTo>
                  <a:pt x="168" y="330"/>
                  <a:pt x="168" y="330"/>
                  <a:pt x="167" y="331"/>
                </a:cubicBezTo>
                <a:cubicBezTo>
                  <a:pt x="167" y="331"/>
                  <a:pt x="167" y="331"/>
                  <a:pt x="166" y="331"/>
                </a:cubicBezTo>
                <a:cubicBezTo>
                  <a:pt x="166" y="330"/>
                  <a:pt x="165" y="330"/>
                  <a:pt x="165" y="329"/>
                </a:cubicBezTo>
                <a:cubicBezTo>
                  <a:pt x="165" y="329"/>
                  <a:pt x="165" y="329"/>
                  <a:pt x="165" y="328"/>
                </a:cubicBezTo>
                <a:cubicBezTo>
                  <a:pt x="165" y="329"/>
                  <a:pt x="165" y="329"/>
                  <a:pt x="165" y="329"/>
                </a:cubicBezTo>
                <a:cubicBezTo>
                  <a:pt x="165" y="330"/>
                  <a:pt x="164" y="330"/>
                  <a:pt x="165" y="331"/>
                </a:cubicBezTo>
                <a:cubicBezTo>
                  <a:pt x="165" y="331"/>
                  <a:pt x="165" y="331"/>
                  <a:pt x="165" y="331"/>
                </a:cubicBezTo>
                <a:cubicBezTo>
                  <a:pt x="165" y="331"/>
                  <a:pt x="165" y="331"/>
                  <a:pt x="165" y="332"/>
                </a:cubicBezTo>
                <a:cubicBezTo>
                  <a:pt x="164" y="332"/>
                  <a:pt x="163" y="331"/>
                  <a:pt x="163" y="332"/>
                </a:cubicBezTo>
                <a:cubicBezTo>
                  <a:pt x="163" y="332"/>
                  <a:pt x="163" y="332"/>
                  <a:pt x="163" y="332"/>
                </a:cubicBezTo>
                <a:cubicBezTo>
                  <a:pt x="162" y="331"/>
                  <a:pt x="162" y="332"/>
                  <a:pt x="161" y="332"/>
                </a:cubicBezTo>
                <a:cubicBezTo>
                  <a:pt x="160" y="332"/>
                  <a:pt x="160" y="332"/>
                  <a:pt x="159" y="332"/>
                </a:cubicBezTo>
                <a:cubicBezTo>
                  <a:pt x="159" y="332"/>
                  <a:pt x="158" y="332"/>
                  <a:pt x="158" y="333"/>
                </a:cubicBezTo>
                <a:cubicBezTo>
                  <a:pt x="158" y="333"/>
                  <a:pt x="158" y="333"/>
                  <a:pt x="158" y="333"/>
                </a:cubicBezTo>
                <a:cubicBezTo>
                  <a:pt x="157" y="333"/>
                  <a:pt x="157" y="333"/>
                  <a:pt x="156" y="332"/>
                </a:cubicBezTo>
                <a:cubicBezTo>
                  <a:pt x="155" y="332"/>
                  <a:pt x="155" y="332"/>
                  <a:pt x="156" y="332"/>
                </a:cubicBezTo>
                <a:cubicBezTo>
                  <a:pt x="156" y="331"/>
                  <a:pt x="155" y="331"/>
                  <a:pt x="155" y="331"/>
                </a:cubicBezTo>
                <a:cubicBezTo>
                  <a:pt x="154" y="330"/>
                  <a:pt x="154" y="330"/>
                  <a:pt x="155" y="330"/>
                </a:cubicBezTo>
                <a:cubicBezTo>
                  <a:pt x="156" y="330"/>
                  <a:pt x="155" y="329"/>
                  <a:pt x="156" y="329"/>
                </a:cubicBezTo>
                <a:cubicBezTo>
                  <a:pt x="155" y="329"/>
                  <a:pt x="154" y="329"/>
                  <a:pt x="154" y="329"/>
                </a:cubicBezTo>
                <a:cubicBezTo>
                  <a:pt x="154" y="329"/>
                  <a:pt x="153" y="330"/>
                  <a:pt x="153" y="330"/>
                </a:cubicBezTo>
                <a:cubicBezTo>
                  <a:pt x="153" y="331"/>
                  <a:pt x="153" y="330"/>
                  <a:pt x="154" y="331"/>
                </a:cubicBezTo>
                <a:cubicBezTo>
                  <a:pt x="154" y="331"/>
                  <a:pt x="154" y="331"/>
                  <a:pt x="154" y="331"/>
                </a:cubicBezTo>
                <a:cubicBezTo>
                  <a:pt x="153" y="331"/>
                  <a:pt x="153" y="333"/>
                  <a:pt x="152" y="333"/>
                </a:cubicBezTo>
                <a:cubicBezTo>
                  <a:pt x="152" y="333"/>
                  <a:pt x="152" y="332"/>
                  <a:pt x="152" y="332"/>
                </a:cubicBezTo>
                <a:cubicBezTo>
                  <a:pt x="151" y="332"/>
                  <a:pt x="151" y="332"/>
                  <a:pt x="151" y="331"/>
                </a:cubicBezTo>
                <a:cubicBezTo>
                  <a:pt x="151" y="331"/>
                  <a:pt x="151" y="331"/>
                  <a:pt x="151" y="331"/>
                </a:cubicBezTo>
                <a:cubicBezTo>
                  <a:pt x="151" y="331"/>
                  <a:pt x="151" y="331"/>
                  <a:pt x="151" y="331"/>
                </a:cubicBezTo>
                <a:cubicBezTo>
                  <a:pt x="150" y="332"/>
                  <a:pt x="149" y="332"/>
                  <a:pt x="150" y="333"/>
                </a:cubicBezTo>
                <a:cubicBezTo>
                  <a:pt x="150" y="333"/>
                  <a:pt x="149" y="333"/>
                  <a:pt x="149" y="333"/>
                </a:cubicBezTo>
                <a:cubicBezTo>
                  <a:pt x="149" y="333"/>
                  <a:pt x="148" y="332"/>
                  <a:pt x="148" y="332"/>
                </a:cubicBezTo>
                <a:cubicBezTo>
                  <a:pt x="147" y="332"/>
                  <a:pt x="147" y="332"/>
                  <a:pt x="147" y="332"/>
                </a:cubicBezTo>
                <a:cubicBezTo>
                  <a:pt x="147" y="331"/>
                  <a:pt x="147" y="330"/>
                  <a:pt x="146" y="331"/>
                </a:cubicBezTo>
                <a:cubicBezTo>
                  <a:pt x="146" y="331"/>
                  <a:pt x="146" y="330"/>
                  <a:pt x="146" y="330"/>
                </a:cubicBezTo>
                <a:cubicBezTo>
                  <a:pt x="146" y="330"/>
                  <a:pt x="147" y="330"/>
                  <a:pt x="146" y="329"/>
                </a:cubicBezTo>
                <a:cubicBezTo>
                  <a:pt x="146" y="329"/>
                  <a:pt x="145" y="329"/>
                  <a:pt x="145" y="329"/>
                </a:cubicBezTo>
                <a:cubicBezTo>
                  <a:pt x="145" y="329"/>
                  <a:pt x="145" y="329"/>
                  <a:pt x="145" y="329"/>
                </a:cubicBezTo>
                <a:cubicBezTo>
                  <a:pt x="145" y="329"/>
                  <a:pt x="145" y="329"/>
                  <a:pt x="145" y="329"/>
                </a:cubicBezTo>
                <a:cubicBezTo>
                  <a:pt x="145" y="330"/>
                  <a:pt x="145" y="330"/>
                  <a:pt x="145" y="330"/>
                </a:cubicBezTo>
                <a:cubicBezTo>
                  <a:pt x="145" y="330"/>
                  <a:pt x="145" y="331"/>
                  <a:pt x="146" y="331"/>
                </a:cubicBezTo>
                <a:cubicBezTo>
                  <a:pt x="146" y="331"/>
                  <a:pt x="146" y="332"/>
                  <a:pt x="147" y="332"/>
                </a:cubicBezTo>
                <a:cubicBezTo>
                  <a:pt x="147" y="332"/>
                  <a:pt x="147" y="332"/>
                  <a:pt x="147" y="332"/>
                </a:cubicBezTo>
                <a:cubicBezTo>
                  <a:pt x="146" y="333"/>
                  <a:pt x="145" y="333"/>
                  <a:pt x="145" y="333"/>
                </a:cubicBezTo>
                <a:cubicBezTo>
                  <a:pt x="144" y="333"/>
                  <a:pt x="144" y="333"/>
                  <a:pt x="144" y="333"/>
                </a:cubicBezTo>
                <a:cubicBezTo>
                  <a:pt x="144" y="333"/>
                  <a:pt x="145" y="333"/>
                  <a:pt x="145" y="334"/>
                </a:cubicBezTo>
                <a:cubicBezTo>
                  <a:pt x="145" y="334"/>
                  <a:pt x="145" y="333"/>
                  <a:pt x="145" y="333"/>
                </a:cubicBezTo>
                <a:cubicBezTo>
                  <a:pt x="146" y="333"/>
                  <a:pt x="146" y="334"/>
                  <a:pt x="146" y="334"/>
                </a:cubicBezTo>
                <a:cubicBezTo>
                  <a:pt x="146" y="334"/>
                  <a:pt x="146" y="334"/>
                  <a:pt x="146" y="334"/>
                </a:cubicBezTo>
                <a:cubicBezTo>
                  <a:pt x="145" y="334"/>
                  <a:pt x="144" y="335"/>
                  <a:pt x="143" y="335"/>
                </a:cubicBezTo>
                <a:cubicBezTo>
                  <a:pt x="143" y="336"/>
                  <a:pt x="143" y="336"/>
                  <a:pt x="143" y="336"/>
                </a:cubicBezTo>
                <a:cubicBezTo>
                  <a:pt x="143" y="335"/>
                  <a:pt x="143" y="335"/>
                  <a:pt x="143" y="335"/>
                </a:cubicBezTo>
                <a:cubicBezTo>
                  <a:pt x="143" y="335"/>
                  <a:pt x="143" y="334"/>
                  <a:pt x="143" y="334"/>
                </a:cubicBezTo>
                <a:cubicBezTo>
                  <a:pt x="144" y="334"/>
                  <a:pt x="144" y="334"/>
                  <a:pt x="144" y="334"/>
                </a:cubicBezTo>
                <a:cubicBezTo>
                  <a:pt x="143" y="334"/>
                  <a:pt x="143" y="334"/>
                  <a:pt x="143" y="334"/>
                </a:cubicBezTo>
                <a:cubicBezTo>
                  <a:pt x="143" y="334"/>
                  <a:pt x="142" y="334"/>
                  <a:pt x="142" y="334"/>
                </a:cubicBezTo>
                <a:cubicBezTo>
                  <a:pt x="142" y="334"/>
                  <a:pt x="143" y="335"/>
                  <a:pt x="142" y="335"/>
                </a:cubicBezTo>
                <a:cubicBezTo>
                  <a:pt x="141" y="335"/>
                  <a:pt x="141" y="335"/>
                  <a:pt x="141" y="336"/>
                </a:cubicBezTo>
                <a:cubicBezTo>
                  <a:pt x="141" y="336"/>
                  <a:pt x="141" y="336"/>
                  <a:pt x="141" y="336"/>
                </a:cubicBezTo>
                <a:cubicBezTo>
                  <a:pt x="140" y="336"/>
                  <a:pt x="140" y="337"/>
                  <a:pt x="140" y="337"/>
                </a:cubicBezTo>
                <a:cubicBezTo>
                  <a:pt x="140" y="337"/>
                  <a:pt x="140" y="336"/>
                  <a:pt x="140" y="336"/>
                </a:cubicBezTo>
                <a:cubicBezTo>
                  <a:pt x="140" y="336"/>
                  <a:pt x="140" y="336"/>
                  <a:pt x="140" y="335"/>
                </a:cubicBezTo>
                <a:cubicBezTo>
                  <a:pt x="140" y="335"/>
                  <a:pt x="140" y="335"/>
                  <a:pt x="140" y="335"/>
                </a:cubicBezTo>
                <a:cubicBezTo>
                  <a:pt x="140" y="335"/>
                  <a:pt x="140" y="335"/>
                  <a:pt x="140" y="334"/>
                </a:cubicBezTo>
                <a:cubicBezTo>
                  <a:pt x="140" y="334"/>
                  <a:pt x="140" y="334"/>
                  <a:pt x="140" y="334"/>
                </a:cubicBezTo>
                <a:cubicBezTo>
                  <a:pt x="140" y="334"/>
                  <a:pt x="140" y="334"/>
                  <a:pt x="140" y="334"/>
                </a:cubicBezTo>
                <a:cubicBezTo>
                  <a:pt x="141" y="334"/>
                  <a:pt x="141" y="334"/>
                  <a:pt x="141" y="334"/>
                </a:cubicBezTo>
                <a:cubicBezTo>
                  <a:pt x="141" y="333"/>
                  <a:pt x="141" y="332"/>
                  <a:pt x="142" y="332"/>
                </a:cubicBezTo>
                <a:cubicBezTo>
                  <a:pt x="142" y="332"/>
                  <a:pt x="142" y="332"/>
                  <a:pt x="142" y="332"/>
                </a:cubicBezTo>
                <a:cubicBezTo>
                  <a:pt x="141" y="332"/>
                  <a:pt x="142" y="331"/>
                  <a:pt x="141" y="333"/>
                </a:cubicBezTo>
                <a:cubicBezTo>
                  <a:pt x="142" y="330"/>
                  <a:pt x="142" y="329"/>
                  <a:pt x="141" y="330"/>
                </a:cubicBezTo>
                <a:cubicBezTo>
                  <a:pt x="141" y="330"/>
                  <a:pt x="140" y="330"/>
                  <a:pt x="140" y="330"/>
                </a:cubicBezTo>
                <a:cubicBezTo>
                  <a:pt x="140" y="330"/>
                  <a:pt x="140" y="330"/>
                  <a:pt x="140" y="330"/>
                </a:cubicBezTo>
                <a:cubicBezTo>
                  <a:pt x="140" y="332"/>
                  <a:pt x="139" y="332"/>
                  <a:pt x="139" y="332"/>
                </a:cubicBezTo>
                <a:cubicBezTo>
                  <a:pt x="138" y="332"/>
                  <a:pt x="138" y="333"/>
                  <a:pt x="138" y="333"/>
                </a:cubicBezTo>
                <a:cubicBezTo>
                  <a:pt x="139" y="333"/>
                  <a:pt x="139" y="333"/>
                  <a:pt x="139" y="333"/>
                </a:cubicBezTo>
                <a:cubicBezTo>
                  <a:pt x="139" y="333"/>
                  <a:pt x="140" y="333"/>
                  <a:pt x="140" y="332"/>
                </a:cubicBezTo>
                <a:cubicBezTo>
                  <a:pt x="140" y="332"/>
                  <a:pt x="140" y="333"/>
                  <a:pt x="140" y="333"/>
                </a:cubicBezTo>
                <a:cubicBezTo>
                  <a:pt x="141" y="333"/>
                  <a:pt x="140" y="333"/>
                  <a:pt x="140" y="333"/>
                </a:cubicBezTo>
                <a:cubicBezTo>
                  <a:pt x="140" y="333"/>
                  <a:pt x="140" y="333"/>
                  <a:pt x="140" y="333"/>
                </a:cubicBezTo>
                <a:cubicBezTo>
                  <a:pt x="140" y="333"/>
                  <a:pt x="140" y="333"/>
                  <a:pt x="140" y="334"/>
                </a:cubicBezTo>
                <a:cubicBezTo>
                  <a:pt x="139" y="334"/>
                  <a:pt x="138" y="334"/>
                  <a:pt x="137" y="335"/>
                </a:cubicBezTo>
                <a:cubicBezTo>
                  <a:pt x="137" y="335"/>
                  <a:pt x="137" y="335"/>
                  <a:pt x="137" y="334"/>
                </a:cubicBezTo>
                <a:cubicBezTo>
                  <a:pt x="136" y="334"/>
                  <a:pt x="137" y="334"/>
                  <a:pt x="137" y="334"/>
                </a:cubicBezTo>
                <a:cubicBezTo>
                  <a:pt x="137" y="334"/>
                  <a:pt x="137" y="334"/>
                  <a:pt x="137" y="333"/>
                </a:cubicBezTo>
                <a:cubicBezTo>
                  <a:pt x="137" y="333"/>
                  <a:pt x="137" y="333"/>
                  <a:pt x="137" y="333"/>
                </a:cubicBezTo>
                <a:cubicBezTo>
                  <a:pt x="136" y="333"/>
                  <a:pt x="136" y="333"/>
                  <a:pt x="136" y="333"/>
                </a:cubicBezTo>
                <a:cubicBezTo>
                  <a:pt x="136" y="333"/>
                  <a:pt x="135" y="333"/>
                  <a:pt x="135" y="333"/>
                </a:cubicBezTo>
                <a:cubicBezTo>
                  <a:pt x="135" y="333"/>
                  <a:pt x="135" y="333"/>
                  <a:pt x="135" y="333"/>
                </a:cubicBezTo>
                <a:cubicBezTo>
                  <a:pt x="135" y="335"/>
                  <a:pt x="135" y="335"/>
                  <a:pt x="133" y="334"/>
                </a:cubicBezTo>
                <a:cubicBezTo>
                  <a:pt x="132" y="334"/>
                  <a:pt x="132" y="334"/>
                  <a:pt x="132" y="333"/>
                </a:cubicBezTo>
                <a:cubicBezTo>
                  <a:pt x="131" y="333"/>
                  <a:pt x="131" y="333"/>
                  <a:pt x="131" y="333"/>
                </a:cubicBezTo>
                <a:cubicBezTo>
                  <a:pt x="131" y="333"/>
                  <a:pt x="132" y="333"/>
                  <a:pt x="132" y="333"/>
                </a:cubicBezTo>
                <a:cubicBezTo>
                  <a:pt x="132" y="333"/>
                  <a:pt x="133" y="333"/>
                  <a:pt x="133" y="333"/>
                </a:cubicBezTo>
                <a:cubicBezTo>
                  <a:pt x="133" y="333"/>
                  <a:pt x="134" y="334"/>
                  <a:pt x="134" y="333"/>
                </a:cubicBezTo>
                <a:cubicBezTo>
                  <a:pt x="135" y="332"/>
                  <a:pt x="135" y="332"/>
                  <a:pt x="134" y="332"/>
                </a:cubicBezTo>
                <a:cubicBezTo>
                  <a:pt x="134" y="332"/>
                  <a:pt x="134" y="332"/>
                  <a:pt x="133" y="331"/>
                </a:cubicBezTo>
                <a:cubicBezTo>
                  <a:pt x="134" y="331"/>
                  <a:pt x="134" y="331"/>
                  <a:pt x="134" y="331"/>
                </a:cubicBezTo>
                <a:cubicBezTo>
                  <a:pt x="135" y="331"/>
                  <a:pt x="134" y="330"/>
                  <a:pt x="134" y="330"/>
                </a:cubicBezTo>
                <a:cubicBezTo>
                  <a:pt x="134" y="330"/>
                  <a:pt x="134" y="330"/>
                  <a:pt x="133" y="330"/>
                </a:cubicBezTo>
                <a:cubicBezTo>
                  <a:pt x="133" y="331"/>
                  <a:pt x="132" y="332"/>
                  <a:pt x="131" y="332"/>
                </a:cubicBezTo>
                <a:cubicBezTo>
                  <a:pt x="130" y="332"/>
                  <a:pt x="130" y="331"/>
                  <a:pt x="130" y="331"/>
                </a:cubicBezTo>
                <a:cubicBezTo>
                  <a:pt x="130" y="331"/>
                  <a:pt x="130" y="330"/>
                  <a:pt x="130" y="330"/>
                </a:cubicBezTo>
                <a:cubicBezTo>
                  <a:pt x="130" y="330"/>
                  <a:pt x="129" y="330"/>
                  <a:pt x="128" y="329"/>
                </a:cubicBezTo>
                <a:cubicBezTo>
                  <a:pt x="128" y="328"/>
                  <a:pt x="127" y="329"/>
                  <a:pt x="126" y="329"/>
                </a:cubicBezTo>
                <a:cubicBezTo>
                  <a:pt x="126" y="329"/>
                  <a:pt x="126" y="329"/>
                  <a:pt x="126" y="329"/>
                </a:cubicBezTo>
                <a:cubicBezTo>
                  <a:pt x="126" y="328"/>
                  <a:pt x="125" y="328"/>
                  <a:pt x="125" y="328"/>
                </a:cubicBezTo>
                <a:cubicBezTo>
                  <a:pt x="125" y="328"/>
                  <a:pt x="125" y="328"/>
                  <a:pt x="125" y="328"/>
                </a:cubicBezTo>
                <a:cubicBezTo>
                  <a:pt x="126" y="328"/>
                  <a:pt x="126" y="328"/>
                  <a:pt x="127" y="328"/>
                </a:cubicBezTo>
                <a:cubicBezTo>
                  <a:pt x="127" y="329"/>
                  <a:pt x="127" y="328"/>
                  <a:pt x="127" y="328"/>
                </a:cubicBezTo>
                <a:cubicBezTo>
                  <a:pt x="128" y="327"/>
                  <a:pt x="128" y="327"/>
                  <a:pt x="127" y="327"/>
                </a:cubicBezTo>
                <a:cubicBezTo>
                  <a:pt x="127" y="327"/>
                  <a:pt x="127" y="327"/>
                  <a:pt x="127" y="327"/>
                </a:cubicBezTo>
                <a:cubicBezTo>
                  <a:pt x="126" y="326"/>
                  <a:pt x="126" y="326"/>
                  <a:pt x="125" y="326"/>
                </a:cubicBezTo>
                <a:cubicBezTo>
                  <a:pt x="126" y="326"/>
                  <a:pt x="126" y="326"/>
                  <a:pt x="126" y="325"/>
                </a:cubicBezTo>
                <a:cubicBezTo>
                  <a:pt x="127" y="325"/>
                  <a:pt x="127" y="325"/>
                  <a:pt x="127" y="325"/>
                </a:cubicBezTo>
                <a:cubicBezTo>
                  <a:pt x="127" y="325"/>
                  <a:pt x="126" y="325"/>
                  <a:pt x="126" y="325"/>
                </a:cubicBezTo>
                <a:cubicBezTo>
                  <a:pt x="126" y="325"/>
                  <a:pt x="125" y="325"/>
                  <a:pt x="125" y="324"/>
                </a:cubicBezTo>
                <a:cubicBezTo>
                  <a:pt x="123" y="324"/>
                  <a:pt x="124" y="323"/>
                  <a:pt x="124" y="322"/>
                </a:cubicBezTo>
                <a:cubicBezTo>
                  <a:pt x="124" y="322"/>
                  <a:pt x="124" y="322"/>
                  <a:pt x="125" y="322"/>
                </a:cubicBezTo>
                <a:cubicBezTo>
                  <a:pt x="125" y="323"/>
                  <a:pt x="125" y="323"/>
                  <a:pt x="127" y="323"/>
                </a:cubicBezTo>
                <a:cubicBezTo>
                  <a:pt x="127" y="323"/>
                  <a:pt x="127" y="324"/>
                  <a:pt x="127" y="324"/>
                </a:cubicBezTo>
                <a:cubicBezTo>
                  <a:pt x="127" y="324"/>
                  <a:pt x="128" y="324"/>
                  <a:pt x="128" y="325"/>
                </a:cubicBezTo>
                <a:cubicBezTo>
                  <a:pt x="128" y="325"/>
                  <a:pt x="128" y="325"/>
                  <a:pt x="128" y="325"/>
                </a:cubicBezTo>
                <a:cubicBezTo>
                  <a:pt x="129" y="324"/>
                  <a:pt x="130" y="324"/>
                  <a:pt x="130" y="324"/>
                </a:cubicBezTo>
                <a:cubicBezTo>
                  <a:pt x="131" y="324"/>
                  <a:pt x="131" y="324"/>
                  <a:pt x="130" y="324"/>
                </a:cubicBezTo>
                <a:cubicBezTo>
                  <a:pt x="129" y="324"/>
                  <a:pt x="128" y="324"/>
                  <a:pt x="128" y="323"/>
                </a:cubicBezTo>
                <a:cubicBezTo>
                  <a:pt x="128" y="323"/>
                  <a:pt x="128" y="323"/>
                  <a:pt x="129" y="323"/>
                </a:cubicBezTo>
                <a:cubicBezTo>
                  <a:pt x="127" y="322"/>
                  <a:pt x="126" y="322"/>
                  <a:pt x="126" y="322"/>
                </a:cubicBezTo>
                <a:cubicBezTo>
                  <a:pt x="126" y="321"/>
                  <a:pt x="125" y="321"/>
                  <a:pt x="125" y="320"/>
                </a:cubicBezTo>
                <a:cubicBezTo>
                  <a:pt x="126" y="320"/>
                  <a:pt x="126" y="320"/>
                  <a:pt x="127" y="321"/>
                </a:cubicBezTo>
                <a:cubicBezTo>
                  <a:pt x="127" y="321"/>
                  <a:pt x="127" y="321"/>
                  <a:pt x="128" y="320"/>
                </a:cubicBezTo>
                <a:cubicBezTo>
                  <a:pt x="128" y="320"/>
                  <a:pt x="129" y="320"/>
                  <a:pt x="129" y="320"/>
                </a:cubicBezTo>
                <a:cubicBezTo>
                  <a:pt x="130" y="321"/>
                  <a:pt x="130" y="321"/>
                  <a:pt x="130" y="321"/>
                </a:cubicBezTo>
                <a:cubicBezTo>
                  <a:pt x="130" y="321"/>
                  <a:pt x="131" y="321"/>
                  <a:pt x="131" y="321"/>
                </a:cubicBezTo>
                <a:cubicBezTo>
                  <a:pt x="131" y="321"/>
                  <a:pt x="131" y="321"/>
                  <a:pt x="131" y="321"/>
                </a:cubicBezTo>
                <a:cubicBezTo>
                  <a:pt x="130" y="320"/>
                  <a:pt x="130" y="320"/>
                  <a:pt x="131" y="319"/>
                </a:cubicBezTo>
                <a:cubicBezTo>
                  <a:pt x="131" y="319"/>
                  <a:pt x="130" y="318"/>
                  <a:pt x="129" y="318"/>
                </a:cubicBezTo>
                <a:cubicBezTo>
                  <a:pt x="129" y="318"/>
                  <a:pt x="129" y="318"/>
                  <a:pt x="129" y="318"/>
                </a:cubicBezTo>
                <a:cubicBezTo>
                  <a:pt x="129" y="318"/>
                  <a:pt x="129" y="318"/>
                  <a:pt x="129" y="318"/>
                </a:cubicBezTo>
                <a:cubicBezTo>
                  <a:pt x="129" y="317"/>
                  <a:pt x="130" y="317"/>
                  <a:pt x="130" y="317"/>
                </a:cubicBezTo>
                <a:cubicBezTo>
                  <a:pt x="130" y="317"/>
                  <a:pt x="131" y="318"/>
                  <a:pt x="131" y="318"/>
                </a:cubicBezTo>
                <a:cubicBezTo>
                  <a:pt x="132" y="318"/>
                  <a:pt x="132" y="318"/>
                  <a:pt x="131" y="319"/>
                </a:cubicBezTo>
                <a:cubicBezTo>
                  <a:pt x="131" y="319"/>
                  <a:pt x="131" y="320"/>
                  <a:pt x="132" y="321"/>
                </a:cubicBezTo>
                <a:cubicBezTo>
                  <a:pt x="132" y="322"/>
                  <a:pt x="133" y="322"/>
                  <a:pt x="133" y="322"/>
                </a:cubicBezTo>
                <a:cubicBezTo>
                  <a:pt x="133" y="322"/>
                  <a:pt x="133" y="323"/>
                  <a:pt x="133" y="323"/>
                </a:cubicBezTo>
                <a:cubicBezTo>
                  <a:pt x="134" y="324"/>
                  <a:pt x="134" y="324"/>
                  <a:pt x="133" y="324"/>
                </a:cubicBezTo>
                <a:cubicBezTo>
                  <a:pt x="133" y="324"/>
                  <a:pt x="133" y="324"/>
                  <a:pt x="132" y="324"/>
                </a:cubicBezTo>
                <a:cubicBezTo>
                  <a:pt x="132" y="324"/>
                  <a:pt x="132" y="324"/>
                  <a:pt x="132" y="325"/>
                </a:cubicBezTo>
                <a:cubicBezTo>
                  <a:pt x="132" y="325"/>
                  <a:pt x="132" y="325"/>
                  <a:pt x="132" y="325"/>
                </a:cubicBezTo>
                <a:cubicBezTo>
                  <a:pt x="133" y="326"/>
                  <a:pt x="132" y="326"/>
                  <a:pt x="132" y="327"/>
                </a:cubicBezTo>
                <a:cubicBezTo>
                  <a:pt x="133" y="327"/>
                  <a:pt x="132" y="327"/>
                  <a:pt x="132" y="327"/>
                </a:cubicBezTo>
                <a:cubicBezTo>
                  <a:pt x="131" y="327"/>
                  <a:pt x="131" y="328"/>
                  <a:pt x="131" y="328"/>
                </a:cubicBezTo>
                <a:cubicBezTo>
                  <a:pt x="131" y="328"/>
                  <a:pt x="131" y="328"/>
                  <a:pt x="132" y="328"/>
                </a:cubicBezTo>
                <a:cubicBezTo>
                  <a:pt x="133" y="328"/>
                  <a:pt x="134" y="329"/>
                  <a:pt x="135" y="328"/>
                </a:cubicBezTo>
                <a:cubicBezTo>
                  <a:pt x="135" y="328"/>
                  <a:pt x="136" y="328"/>
                  <a:pt x="136" y="328"/>
                </a:cubicBezTo>
                <a:cubicBezTo>
                  <a:pt x="136" y="329"/>
                  <a:pt x="136" y="329"/>
                  <a:pt x="135" y="329"/>
                </a:cubicBezTo>
                <a:cubicBezTo>
                  <a:pt x="135" y="329"/>
                  <a:pt x="135" y="329"/>
                  <a:pt x="135" y="329"/>
                </a:cubicBezTo>
                <a:cubicBezTo>
                  <a:pt x="134" y="329"/>
                  <a:pt x="134" y="330"/>
                  <a:pt x="135" y="330"/>
                </a:cubicBezTo>
                <a:cubicBezTo>
                  <a:pt x="136" y="330"/>
                  <a:pt x="137" y="330"/>
                  <a:pt x="138" y="331"/>
                </a:cubicBezTo>
                <a:cubicBezTo>
                  <a:pt x="138" y="331"/>
                  <a:pt x="138" y="331"/>
                  <a:pt x="138" y="331"/>
                </a:cubicBezTo>
                <a:cubicBezTo>
                  <a:pt x="138" y="331"/>
                  <a:pt x="138" y="331"/>
                  <a:pt x="138" y="330"/>
                </a:cubicBezTo>
                <a:cubicBezTo>
                  <a:pt x="138" y="330"/>
                  <a:pt x="138" y="330"/>
                  <a:pt x="138" y="330"/>
                </a:cubicBezTo>
                <a:cubicBezTo>
                  <a:pt x="137" y="330"/>
                  <a:pt x="137" y="329"/>
                  <a:pt x="138" y="329"/>
                </a:cubicBezTo>
                <a:cubicBezTo>
                  <a:pt x="138" y="328"/>
                  <a:pt x="138" y="328"/>
                  <a:pt x="137" y="328"/>
                </a:cubicBezTo>
                <a:cubicBezTo>
                  <a:pt x="137" y="328"/>
                  <a:pt x="136" y="328"/>
                  <a:pt x="136" y="327"/>
                </a:cubicBezTo>
                <a:cubicBezTo>
                  <a:pt x="135" y="327"/>
                  <a:pt x="136" y="326"/>
                  <a:pt x="135" y="327"/>
                </a:cubicBezTo>
                <a:cubicBezTo>
                  <a:pt x="135" y="327"/>
                  <a:pt x="135" y="327"/>
                  <a:pt x="135" y="327"/>
                </a:cubicBezTo>
                <a:cubicBezTo>
                  <a:pt x="135" y="326"/>
                  <a:pt x="135" y="326"/>
                  <a:pt x="134" y="326"/>
                </a:cubicBezTo>
                <a:cubicBezTo>
                  <a:pt x="134" y="326"/>
                  <a:pt x="134" y="326"/>
                  <a:pt x="133" y="325"/>
                </a:cubicBezTo>
                <a:cubicBezTo>
                  <a:pt x="134" y="325"/>
                  <a:pt x="134" y="326"/>
                  <a:pt x="135" y="326"/>
                </a:cubicBezTo>
                <a:cubicBezTo>
                  <a:pt x="135" y="326"/>
                  <a:pt x="136" y="326"/>
                  <a:pt x="136" y="326"/>
                </a:cubicBezTo>
                <a:cubicBezTo>
                  <a:pt x="137" y="326"/>
                  <a:pt x="137" y="325"/>
                  <a:pt x="137" y="325"/>
                </a:cubicBezTo>
                <a:cubicBezTo>
                  <a:pt x="138" y="325"/>
                  <a:pt x="137" y="324"/>
                  <a:pt x="137" y="324"/>
                </a:cubicBezTo>
                <a:cubicBezTo>
                  <a:pt x="136" y="324"/>
                  <a:pt x="137" y="324"/>
                  <a:pt x="137" y="325"/>
                </a:cubicBezTo>
                <a:cubicBezTo>
                  <a:pt x="136" y="325"/>
                  <a:pt x="136" y="325"/>
                  <a:pt x="135" y="325"/>
                </a:cubicBezTo>
                <a:cubicBezTo>
                  <a:pt x="135" y="325"/>
                  <a:pt x="135" y="324"/>
                  <a:pt x="135" y="324"/>
                </a:cubicBezTo>
                <a:cubicBezTo>
                  <a:pt x="134" y="324"/>
                  <a:pt x="134" y="324"/>
                  <a:pt x="135" y="323"/>
                </a:cubicBezTo>
                <a:cubicBezTo>
                  <a:pt x="135" y="323"/>
                  <a:pt x="135" y="323"/>
                  <a:pt x="135" y="323"/>
                </a:cubicBezTo>
                <a:cubicBezTo>
                  <a:pt x="135" y="323"/>
                  <a:pt x="135" y="323"/>
                  <a:pt x="135" y="323"/>
                </a:cubicBezTo>
                <a:cubicBezTo>
                  <a:pt x="134" y="322"/>
                  <a:pt x="134" y="322"/>
                  <a:pt x="133" y="322"/>
                </a:cubicBezTo>
                <a:cubicBezTo>
                  <a:pt x="133" y="322"/>
                  <a:pt x="133" y="322"/>
                  <a:pt x="133" y="321"/>
                </a:cubicBezTo>
                <a:cubicBezTo>
                  <a:pt x="133" y="321"/>
                  <a:pt x="132" y="321"/>
                  <a:pt x="133" y="321"/>
                </a:cubicBezTo>
                <a:cubicBezTo>
                  <a:pt x="133" y="320"/>
                  <a:pt x="133" y="320"/>
                  <a:pt x="132" y="320"/>
                </a:cubicBezTo>
                <a:cubicBezTo>
                  <a:pt x="131" y="320"/>
                  <a:pt x="132" y="320"/>
                  <a:pt x="132" y="319"/>
                </a:cubicBezTo>
                <a:cubicBezTo>
                  <a:pt x="132" y="319"/>
                  <a:pt x="132" y="319"/>
                  <a:pt x="133" y="318"/>
                </a:cubicBezTo>
                <a:cubicBezTo>
                  <a:pt x="133" y="317"/>
                  <a:pt x="133" y="317"/>
                  <a:pt x="132" y="316"/>
                </a:cubicBezTo>
                <a:cubicBezTo>
                  <a:pt x="132" y="316"/>
                  <a:pt x="131" y="316"/>
                  <a:pt x="132" y="315"/>
                </a:cubicBezTo>
                <a:cubicBezTo>
                  <a:pt x="133" y="315"/>
                  <a:pt x="133" y="316"/>
                  <a:pt x="133" y="316"/>
                </a:cubicBezTo>
                <a:cubicBezTo>
                  <a:pt x="133" y="316"/>
                  <a:pt x="134" y="316"/>
                  <a:pt x="134" y="315"/>
                </a:cubicBezTo>
                <a:cubicBezTo>
                  <a:pt x="134" y="315"/>
                  <a:pt x="134" y="315"/>
                  <a:pt x="134" y="315"/>
                </a:cubicBezTo>
                <a:cubicBezTo>
                  <a:pt x="135" y="316"/>
                  <a:pt x="135" y="316"/>
                  <a:pt x="135" y="315"/>
                </a:cubicBezTo>
                <a:cubicBezTo>
                  <a:pt x="136" y="315"/>
                  <a:pt x="137" y="315"/>
                  <a:pt x="137" y="315"/>
                </a:cubicBezTo>
                <a:cubicBezTo>
                  <a:pt x="137" y="315"/>
                  <a:pt x="138" y="316"/>
                  <a:pt x="138" y="316"/>
                </a:cubicBezTo>
                <a:cubicBezTo>
                  <a:pt x="138" y="316"/>
                  <a:pt x="138" y="316"/>
                  <a:pt x="139" y="316"/>
                </a:cubicBezTo>
                <a:cubicBezTo>
                  <a:pt x="139" y="316"/>
                  <a:pt x="139" y="316"/>
                  <a:pt x="138" y="316"/>
                </a:cubicBezTo>
                <a:cubicBezTo>
                  <a:pt x="138" y="315"/>
                  <a:pt x="138" y="315"/>
                  <a:pt x="138" y="315"/>
                </a:cubicBezTo>
                <a:cubicBezTo>
                  <a:pt x="138" y="314"/>
                  <a:pt x="137" y="314"/>
                  <a:pt x="137" y="314"/>
                </a:cubicBezTo>
                <a:cubicBezTo>
                  <a:pt x="137" y="314"/>
                  <a:pt x="138" y="314"/>
                  <a:pt x="138" y="314"/>
                </a:cubicBezTo>
                <a:cubicBezTo>
                  <a:pt x="138" y="314"/>
                  <a:pt x="139" y="314"/>
                  <a:pt x="139" y="314"/>
                </a:cubicBezTo>
                <a:cubicBezTo>
                  <a:pt x="139" y="314"/>
                  <a:pt x="139" y="314"/>
                  <a:pt x="140" y="314"/>
                </a:cubicBezTo>
                <a:cubicBezTo>
                  <a:pt x="140" y="314"/>
                  <a:pt x="140" y="314"/>
                  <a:pt x="140" y="314"/>
                </a:cubicBezTo>
                <a:cubicBezTo>
                  <a:pt x="141" y="314"/>
                  <a:pt x="141" y="313"/>
                  <a:pt x="140" y="313"/>
                </a:cubicBezTo>
                <a:cubicBezTo>
                  <a:pt x="140" y="312"/>
                  <a:pt x="140" y="312"/>
                  <a:pt x="140" y="311"/>
                </a:cubicBezTo>
                <a:cubicBezTo>
                  <a:pt x="140" y="310"/>
                  <a:pt x="140" y="310"/>
                  <a:pt x="140" y="310"/>
                </a:cubicBezTo>
                <a:cubicBezTo>
                  <a:pt x="141" y="310"/>
                  <a:pt x="141" y="310"/>
                  <a:pt x="141" y="311"/>
                </a:cubicBezTo>
                <a:cubicBezTo>
                  <a:pt x="141" y="311"/>
                  <a:pt x="141" y="311"/>
                  <a:pt x="141" y="311"/>
                </a:cubicBezTo>
                <a:cubicBezTo>
                  <a:pt x="141" y="312"/>
                  <a:pt x="142" y="312"/>
                  <a:pt x="142" y="311"/>
                </a:cubicBezTo>
                <a:cubicBezTo>
                  <a:pt x="142" y="310"/>
                  <a:pt x="142" y="310"/>
                  <a:pt x="143" y="309"/>
                </a:cubicBezTo>
                <a:cubicBezTo>
                  <a:pt x="143" y="309"/>
                  <a:pt x="143" y="309"/>
                  <a:pt x="143" y="309"/>
                </a:cubicBezTo>
                <a:cubicBezTo>
                  <a:pt x="143" y="309"/>
                  <a:pt x="143" y="308"/>
                  <a:pt x="142" y="308"/>
                </a:cubicBezTo>
                <a:cubicBezTo>
                  <a:pt x="142" y="309"/>
                  <a:pt x="141" y="308"/>
                  <a:pt x="140" y="308"/>
                </a:cubicBezTo>
                <a:cubicBezTo>
                  <a:pt x="140" y="308"/>
                  <a:pt x="140" y="308"/>
                  <a:pt x="139" y="308"/>
                </a:cubicBezTo>
                <a:cubicBezTo>
                  <a:pt x="139" y="308"/>
                  <a:pt x="138" y="308"/>
                  <a:pt x="138" y="308"/>
                </a:cubicBezTo>
                <a:cubicBezTo>
                  <a:pt x="138" y="309"/>
                  <a:pt x="138" y="309"/>
                  <a:pt x="138" y="309"/>
                </a:cubicBezTo>
                <a:cubicBezTo>
                  <a:pt x="137" y="310"/>
                  <a:pt x="139" y="311"/>
                  <a:pt x="138" y="312"/>
                </a:cubicBezTo>
                <a:cubicBezTo>
                  <a:pt x="138" y="312"/>
                  <a:pt x="139" y="312"/>
                  <a:pt x="138" y="312"/>
                </a:cubicBezTo>
                <a:cubicBezTo>
                  <a:pt x="138" y="312"/>
                  <a:pt x="137" y="313"/>
                  <a:pt x="137" y="312"/>
                </a:cubicBezTo>
                <a:cubicBezTo>
                  <a:pt x="137" y="311"/>
                  <a:pt x="137" y="311"/>
                  <a:pt x="137" y="310"/>
                </a:cubicBezTo>
                <a:cubicBezTo>
                  <a:pt x="137" y="310"/>
                  <a:pt x="138" y="310"/>
                  <a:pt x="137" y="309"/>
                </a:cubicBezTo>
                <a:cubicBezTo>
                  <a:pt x="137" y="309"/>
                  <a:pt x="136" y="309"/>
                  <a:pt x="136" y="309"/>
                </a:cubicBezTo>
                <a:cubicBezTo>
                  <a:pt x="136" y="309"/>
                  <a:pt x="135" y="309"/>
                  <a:pt x="135" y="309"/>
                </a:cubicBezTo>
                <a:cubicBezTo>
                  <a:pt x="135" y="310"/>
                  <a:pt x="135" y="310"/>
                  <a:pt x="134" y="310"/>
                </a:cubicBezTo>
                <a:cubicBezTo>
                  <a:pt x="134" y="310"/>
                  <a:pt x="134" y="310"/>
                  <a:pt x="133" y="310"/>
                </a:cubicBezTo>
                <a:cubicBezTo>
                  <a:pt x="133" y="310"/>
                  <a:pt x="132" y="310"/>
                  <a:pt x="133" y="309"/>
                </a:cubicBezTo>
                <a:cubicBezTo>
                  <a:pt x="133" y="309"/>
                  <a:pt x="132" y="308"/>
                  <a:pt x="133" y="308"/>
                </a:cubicBezTo>
                <a:cubicBezTo>
                  <a:pt x="134" y="308"/>
                  <a:pt x="134" y="308"/>
                  <a:pt x="135" y="308"/>
                </a:cubicBezTo>
                <a:cubicBezTo>
                  <a:pt x="135" y="308"/>
                  <a:pt x="136" y="308"/>
                  <a:pt x="136" y="308"/>
                </a:cubicBezTo>
                <a:cubicBezTo>
                  <a:pt x="137" y="308"/>
                  <a:pt x="138" y="308"/>
                  <a:pt x="139" y="307"/>
                </a:cubicBezTo>
                <a:cubicBezTo>
                  <a:pt x="139" y="307"/>
                  <a:pt x="139" y="307"/>
                  <a:pt x="139" y="307"/>
                </a:cubicBezTo>
                <a:cubicBezTo>
                  <a:pt x="138" y="306"/>
                  <a:pt x="138" y="306"/>
                  <a:pt x="139" y="306"/>
                </a:cubicBezTo>
                <a:cubicBezTo>
                  <a:pt x="139" y="305"/>
                  <a:pt x="139" y="305"/>
                  <a:pt x="140" y="305"/>
                </a:cubicBezTo>
                <a:cubicBezTo>
                  <a:pt x="140" y="304"/>
                  <a:pt x="140" y="303"/>
                  <a:pt x="142" y="303"/>
                </a:cubicBezTo>
                <a:cubicBezTo>
                  <a:pt x="143" y="303"/>
                  <a:pt x="144" y="303"/>
                  <a:pt x="145" y="302"/>
                </a:cubicBezTo>
                <a:cubicBezTo>
                  <a:pt x="145" y="302"/>
                  <a:pt x="145" y="302"/>
                  <a:pt x="145" y="302"/>
                </a:cubicBezTo>
                <a:cubicBezTo>
                  <a:pt x="145" y="304"/>
                  <a:pt x="146" y="303"/>
                  <a:pt x="146" y="304"/>
                </a:cubicBezTo>
                <a:cubicBezTo>
                  <a:pt x="146" y="304"/>
                  <a:pt x="147" y="304"/>
                  <a:pt x="147" y="304"/>
                </a:cubicBezTo>
                <a:cubicBezTo>
                  <a:pt x="147" y="302"/>
                  <a:pt x="148" y="302"/>
                  <a:pt x="149" y="302"/>
                </a:cubicBezTo>
                <a:cubicBezTo>
                  <a:pt x="149" y="302"/>
                  <a:pt x="149" y="302"/>
                  <a:pt x="149" y="302"/>
                </a:cubicBezTo>
                <a:cubicBezTo>
                  <a:pt x="149" y="301"/>
                  <a:pt x="149" y="301"/>
                  <a:pt x="149" y="301"/>
                </a:cubicBezTo>
                <a:cubicBezTo>
                  <a:pt x="149" y="301"/>
                  <a:pt x="149" y="301"/>
                  <a:pt x="149" y="301"/>
                </a:cubicBezTo>
                <a:cubicBezTo>
                  <a:pt x="148" y="301"/>
                  <a:pt x="148" y="302"/>
                  <a:pt x="148" y="302"/>
                </a:cubicBezTo>
                <a:cubicBezTo>
                  <a:pt x="147" y="301"/>
                  <a:pt x="146" y="301"/>
                  <a:pt x="145" y="301"/>
                </a:cubicBezTo>
                <a:cubicBezTo>
                  <a:pt x="145" y="301"/>
                  <a:pt x="144" y="301"/>
                  <a:pt x="145" y="301"/>
                </a:cubicBezTo>
                <a:cubicBezTo>
                  <a:pt x="145" y="300"/>
                  <a:pt x="144" y="300"/>
                  <a:pt x="145" y="299"/>
                </a:cubicBezTo>
                <a:cubicBezTo>
                  <a:pt x="146" y="299"/>
                  <a:pt x="146" y="299"/>
                  <a:pt x="145" y="298"/>
                </a:cubicBezTo>
                <a:cubicBezTo>
                  <a:pt x="145" y="298"/>
                  <a:pt x="145" y="298"/>
                  <a:pt x="145" y="298"/>
                </a:cubicBezTo>
                <a:cubicBezTo>
                  <a:pt x="144" y="298"/>
                  <a:pt x="144" y="298"/>
                  <a:pt x="144" y="298"/>
                </a:cubicBezTo>
                <a:cubicBezTo>
                  <a:pt x="144" y="298"/>
                  <a:pt x="144" y="299"/>
                  <a:pt x="143" y="299"/>
                </a:cubicBezTo>
                <a:cubicBezTo>
                  <a:pt x="143" y="300"/>
                  <a:pt x="142" y="300"/>
                  <a:pt x="142" y="301"/>
                </a:cubicBezTo>
                <a:cubicBezTo>
                  <a:pt x="142" y="301"/>
                  <a:pt x="142" y="302"/>
                  <a:pt x="141" y="302"/>
                </a:cubicBezTo>
                <a:cubicBezTo>
                  <a:pt x="141" y="302"/>
                  <a:pt x="141" y="301"/>
                  <a:pt x="141" y="301"/>
                </a:cubicBezTo>
                <a:cubicBezTo>
                  <a:pt x="141" y="300"/>
                  <a:pt x="141" y="300"/>
                  <a:pt x="139" y="299"/>
                </a:cubicBezTo>
                <a:cubicBezTo>
                  <a:pt x="139" y="299"/>
                  <a:pt x="139" y="299"/>
                  <a:pt x="139" y="299"/>
                </a:cubicBezTo>
                <a:cubicBezTo>
                  <a:pt x="139" y="299"/>
                  <a:pt x="139" y="299"/>
                  <a:pt x="139" y="299"/>
                </a:cubicBezTo>
                <a:cubicBezTo>
                  <a:pt x="140" y="298"/>
                  <a:pt x="140" y="298"/>
                  <a:pt x="141" y="299"/>
                </a:cubicBezTo>
                <a:cubicBezTo>
                  <a:pt x="141" y="300"/>
                  <a:pt x="142" y="299"/>
                  <a:pt x="142" y="299"/>
                </a:cubicBezTo>
                <a:cubicBezTo>
                  <a:pt x="143" y="298"/>
                  <a:pt x="143" y="299"/>
                  <a:pt x="143" y="298"/>
                </a:cubicBezTo>
                <a:cubicBezTo>
                  <a:pt x="144" y="297"/>
                  <a:pt x="144" y="297"/>
                  <a:pt x="145" y="297"/>
                </a:cubicBezTo>
                <a:cubicBezTo>
                  <a:pt x="145" y="297"/>
                  <a:pt x="146" y="297"/>
                  <a:pt x="146" y="297"/>
                </a:cubicBezTo>
                <a:cubicBezTo>
                  <a:pt x="146" y="297"/>
                  <a:pt x="146" y="296"/>
                  <a:pt x="147" y="296"/>
                </a:cubicBezTo>
                <a:cubicBezTo>
                  <a:pt x="146" y="296"/>
                  <a:pt x="146" y="295"/>
                  <a:pt x="146" y="295"/>
                </a:cubicBezTo>
                <a:cubicBezTo>
                  <a:pt x="145" y="296"/>
                  <a:pt x="144" y="295"/>
                  <a:pt x="143" y="296"/>
                </a:cubicBezTo>
                <a:cubicBezTo>
                  <a:pt x="143" y="296"/>
                  <a:pt x="142" y="295"/>
                  <a:pt x="142" y="295"/>
                </a:cubicBezTo>
                <a:cubicBezTo>
                  <a:pt x="142" y="295"/>
                  <a:pt x="142" y="295"/>
                  <a:pt x="142" y="295"/>
                </a:cubicBezTo>
                <a:cubicBezTo>
                  <a:pt x="143" y="295"/>
                  <a:pt x="144" y="295"/>
                  <a:pt x="144" y="295"/>
                </a:cubicBezTo>
                <a:cubicBezTo>
                  <a:pt x="144" y="295"/>
                  <a:pt x="145" y="295"/>
                  <a:pt x="145" y="295"/>
                </a:cubicBezTo>
                <a:cubicBezTo>
                  <a:pt x="145" y="294"/>
                  <a:pt x="144" y="294"/>
                  <a:pt x="144" y="294"/>
                </a:cubicBezTo>
                <a:cubicBezTo>
                  <a:pt x="144" y="294"/>
                  <a:pt x="143" y="294"/>
                  <a:pt x="143" y="294"/>
                </a:cubicBezTo>
                <a:cubicBezTo>
                  <a:pt x="142" y="294"/>
                  <a:pt x="142" y="293"/>
                  <a:pt x="142" y="293"/>
                </a:cubicBezTo>
                <a:cubicBezTo>
                  <a:pt x="142" y="293"/>
                  <a:pt x="142" y="293"/>
                  <a:pt x="142" y="293"/>
                </a:cubicBezTo>
                <a:cubicBezTo>
                  <a:pt x="142" y="292"/>
                  <a:pt x="143" y="292"/>
                  <a:pt x="143" y="292"/>
                </a:cubicBezTo>
                <a:cubicBezTo>
                  <a:pt x="143" y="291"/>
                  <a:pt x="143" y="291"/>
                  <a:pt x="143" y="291"/>
                </a:cubicBezTo>
                <a:cubicBezTo>
                  <a:pt x="143" y="291"/>
                  <a:pt x="143" y="291"/>
                  <a:pt x="143" y="291"/>
                </a:cubicBezTo>
                <a:cubicBezTo>
                  <a:pt x="142" y="291"/>
                  <a:pt x="142" y="291"/>
                  <a:pt x="141" y="292"/>
                </a:cubicBezTo>
                <a:cubicBezTo>
                  <a:pt x="141" y="292"/>
                  <a:pt x="141" y="292"/>
                  <a:pt x="141" y="292"/>
                </a:cubicBezTo>
                <a:cubicBezTo>
                  <a:pt x="141" y="292"/>
                  <a:pt x="141" y="291"/>
                  <a:pt x="141" y="291"/>
                </a:cubicBezTo>
                <a:cubicBezTo>
                  <a:pt x="142" y="290"/>
                  <a:pt x="141" y="290"/>
                  <a:pt x="140" y="290"/>
                </a:cubicBezTo>
                <a:cubicBezTo>
                  <a:pt x="140" y="290"/>
                  <a:pt x="140" y="290"/>
                  <a:pt x="140" y="290"/>
                </a:cubicBezTo>
                <a:cubicBezTo>
                  <a:pt x="140" y="290"/>
                  <a:pt x="139" y="290"/>
                  <a:pt x="139" y="289"/>
                </a:cubicBezTo>
                <a:cubicBezTo>
                  <a:pt x="139" y="289"/>
                  <a:pt x="140" y="289"/>
                  <a:pt x="140" y="289"/>
                </a:cubicBezTo>
                <a:cubicBezTo>
                  <a:pt x="140" y="289"/>
                  <a:pt x="140" y="289"/>
                  <a:pt x="140" y="289"/>
                </a:cubicBezTo>
                <a:cubicBezTo>
                  <a:pt x="141" y="289"/>
                  <a:pt x="141" y="289"/>
                  <a:pt x="141" y="288"/>
                </a:cubicBezTo>
                <a:cubicBezTo>
                  <a:pt x="141" y="288"/>
                  <a:pt x="141" y="287"/>
                  <a:pt x="142" y="287"/>
                </a:cubicBezTo>
                <a:cubicBezTo>
                  <a:pt x="142" y="287"/>
                  <a:pt x="142" y="287"/>
                  <a:pt x="143" y="287"/>
                </a:cubicBezTo>
                <a:cubicBezTo>
                  <a:pt x="143" y="287"/>
                  <a:pt x="143" y="287"/>
                  <a:pt x="143" y="286"/>
                </a:cubicBezTo>
                <a:cubicBezTo>
                  <a:pt x="143" y="286"/>
                  <a:pt x="143" y="286"/>
                  <a:pt x="143" y="286"/>
                </a:cubicBezTo>
                <a:cubicBezTo>
                  <a:pt x="142" y="286"/>
                  <a:pt x="141" y="286"/>
                  <a:pt x="141" y="286"/>
                </a:cubicBezTo>
                <a:cubicBezTo>
                  <a:pt x="140" y="286"/>
                  <a:pt x="140" y="286"/>
                  <a:pt x="140" y="285"/>
                </a:cubicBezTo>
                <a:cubicBezTo>
                  <a:pt x="140" y="285"/>
                  <a:pt x="140" y="285"/>
                  <a:pt x="141" y="285"/>
                </a:cubicBezTo>
                <a:cubicBezTo>
                  <a:pt x="141" y="285"/>
                  <a:pt x="141" y="285"/>
                  <a:pt x="141" y="285"/>
                </a:cubicBezTo>
                <a:cubicBezTo>
                  <a:pt x="142" y="285"/>
                  <a:pt x="142" y="285"/>
                  <a:pt x="142" y="284"/>
                </a:cubicBezTo>
                <a:cubicBezTo>
                  <a:pt x="142" y="284"/>
                  <a:pt x="141" y="284"/>
                  <a:pt x="142" y="283"/>
                </a:cubicBezTo>
                <a:cubicBezTo>
                  <a:pt x="142" y="283"/>
                  <a:pt x="143" y="284"/>
                  <a:pt x="143" y="284"/>
                </a:cubicBezTo>
                <a:cubicBezTo>
                  <a:pt x="143" y="284"/>
                  <a:pt x="143" y="285"/>
                  <a:pt x="143" y="285"/>
                </a:cubicBezTo>
                <a:cubicBezTo>
                  <a:pt x="143" y="285"/>
                  <a:pt x="143" y="286"/>
                  <a:pt x="143" y="286"/>
                </a:cubicBezTo>
                <a:cubicBezTo>
                  <a:pt x="143" y="286"/>
                  <a:pt x="144" y="285"/>
                  <a:pt x="144" y="285"/>
                </a:cubicBezTo>
                <a:cubicBezTo>
                  <a:pt x="144" y="285"/>
                  <a:pt x="144" y="284"/>
                  <a:pt x="144" y="285"/>
                </a:cubicBezTo>
                <a:cubicBezTo>
                  <a:pt x="144" y="285"/>
                  <a:pt x="145" y="285"/>
                  <a:pt x="145" y="286"/>
                </a:cubicBezTo>
                <a:cubicBezTo>
                  <a:pt x="145" y="286"/>
                  <a:pt x="144" y="286"/>
                  <a:pt x="145" y="287"/>
                </a:cubicBezTo>
                <a:cubicBezTo>
                  <a:pt x="145" y="287"/>
                  <a:pt x="145" y="288"/>
                  <a:pt x="145" y="288"/>
                </a:cubicBezTo>
                <a:cubicBezTo>
                  <a:pt x="144" y="289"/>
                  <a:pt x="144" y="288"/>
                  <a:pt x="144" y="288"/>
                </a:cubicBezTo>
                <a:cubicBezTo>
                  <a:pt x="144" y="288"/>
                  <a:pt x="143" y="288"/>
                  <a:pt x="143" y="288"/>
                </a:cubicBezTo>
                <a:cubicBezTo>
                  <a:pt x="143" y="288"/>
                  <a:pt x="143" y="289"/>
                  <a:pt x="143" y="289"/>
                </a:cubicBezTo>
                <a:cubicBezTo>
                  <a:pt x="144" y="289"/>
                  <a:pt x="144" y="289"/>
                  <a:pt x="144" y="289"/>
                </a:cubicBezTo>
                <a:cubicBezTo>
                  <a:pt x="144" y="289"/>
                  <a:pt x="144" y="289"/>
                  <a:pt x="145" y="289"/>
                </a:cubicBezTo>
                <a:cubicBezTo>
                  <a:pt x="145" y="289"/>
                  <a:pt x="144" y="290"/>
                  <a:pt x="144" y="290"/>
                </a:cubicBezTo>
                <a:cubicBezTo>
                  <a:pt x="143" y="290"/>
                  <a:pt x="143" y="290"/>
                  <a:pt x="144" y="291"/>
                </a:cubicBezTo>
                <a:cubicBezTo>
                  <a:pt x="145" y="291"/>
                  <a:pt x="145" y="292"/>
                  <a:pt x="145" y="293"/>
                </a:cubicBezTo>
                <a:cubicBezTo>
                  <a:pt x="145" y="293"/>
                  <a:pt x="144" y="292"/>
                  <a:pt x="144" y="292"/>
                </a:cubicBezTo>
                <a:cubicBezTo>
                  <a:pt x="144" y="292"/>
                  <a:pt x="144" y="293"/>
                  <a:pt x="144" y="293"/>
                </a:cubicBezTo>
                <a:cubicBezTo>
                  <a:pt x="144" y="293"/>
                  <a:pt x="144" y="293"/>
                  <a:pt x="144" y="293"/>
                </a:cubicBezTo>
                <a:cubicBezTo>
                  <a:pt x="144" y="293"/>
                  <a:pt x="144" y="293"/>
                  <a:pt x="145" y="293"/>
                </a:cubicBezTo>
                <a:cubicBezTo>
                  <a:pt x="145" y="292"/>
                  <a:pt x="145" y="292"/>
                  <a:pt x="145" y="292"/>
                </a:cubicBezTo>
                <a:cubicBezTo>
                  <a:pt x="145" y="292"/>
                  <a:pt x="145" y="291"/>
                  <a:pt x="145" y="291"/>
                </a:cubicBezTo>
                <a:cubicBezTo>
                  <a:pt x="146" y="291"/>
                  <a:pt x="146" y="292"/>
                  <a:pt x="146" y="292"/>
                </a:cubicBezTo>
                <a:cubicBezTo>
                  <a:pt x="146" y="292"/>
                  <a:pt x="146" y="292"/>
                  <a:pt x="146" y="292"/>
                </a:cubicBezTo>
                <a:cubicBezTo>
                  <a:pt x="146" y="292"/>
                  <a:pt x="146" y="293"/>
                  <a:pt x="146" y="293"/>
                </a:cubicBezTo>
                <a:cubicBezTo>
                  <a:pt x="147" y="293"/>
                  <a:pt x="147" y="292"/>
                  <a:pt x="147" y="292"/>
                </a:cubicBezTo>
                <a:cubicBezTo>
                  <a:pt x="147" y="292"/>
                  <a:pt x="147" y="291"/>
                  <a:pt x="147" y="291"/>
                </a:cubicBezTo>
                <a:cubicBezTo>
                  <a:pt x="147" y="291"/>
                  <a:pt x="148" y="291"/>
                  <a:pt x="148" y="291"/>
                </a:cubicBezTo>
                <a:cubicBezTo>
                  <a:pt x="148" y="291"/>
                  <a:pt x="148" y="292"/>
                  <a:pt x="148" y="292"/>
                </a:cubicBezTo>
                <a:cubicBezTo>
                  <a:pt x="149" y="291"/>
                  <a:pt x="149" y="291"/>
                  <a:pt x="149" y="291"/>
                </a:cubicBezTo>
                <a:cubicBezTo>
                  <a:pt x="150" y="290"/>
                  <a:pt x="150" y="289"/>
                  <a:pt x="149" y="289"/>
                </a:cubicBezTo>
                <a:cubicBezTo>
                  <a:pt x="149" y="289"/>
                  <a:pt x="149" y="289"/>
                  <a:pt x="149" y="289"/>
                </a:cubicBezTo>
                <a:cubicBezTo>
                  <a:pt x="149" y="288"/>
                  <a:pt x="149" y="288"/>
                  <a:pt x="149" y="288"/>
                </a:cubicBezTo>
                <a:cubicBezTo>
                  <a:pt x="150" y="289"/>
                  <a:pt x="149" y="287"/>
                  <a:pt x="150" y="287"/>
                </a:cubicBezTo>
                <a:cubicBezTo>
                  <a:pt x="151" y="287"/>
                  <a:pt x="151" y="287"/>
                  <a:pt x="152" y="288"/>
                </a:cubicBezTo>
                <a:cubicBezTo>
                  <a:pt x="152" y="289"/>
                  <a:pt x="153" y="289"/>
                  <a:pt x="153" y="290"/>
                </a:cubicBezTo>
                <a:cubicBezTo>
                  <a:pt x="153" y="290"/>
                  <a:pt x="154" y="291"/>
                  <a:pt x="155" y="290"/>
                </a:cubicBezTo>
                <a:cubicBezTo>
                  <a:pt x="155" y="290"/>
                  <a:pt x="155" y="290"/>
                  <a:pt x="155" y="290"/>
                </a:cubicBezTo>
                <a:cubicBezTo>
                  <a:pt x="154" y="289"/>
                  <a:pt x="155" y="289"/>
                  <a:pt x="155" y="288"/>
                </a:cubicBezTo>
                <a:cubicBezTo>
                  <a:pt x="155" y="288"/>
                  <a:pt x="155" y="288"/>
                  <a:pt x="155" y="288"/>
                </a:cubicBezTo>
                <a:cubicBezTo>
                  <a:pt x="155" y="289"/>
                  <a:pt x="156" y="289"/>
                  <a:pt x="156" y="289"/>
                </a:cubicBezTo>
                <a:cubicBezTo>
                  <a:pt x="157" y="288"/>
                  <a:pt x="157" y="288"/>
                  <a:pt x="156" y="288"/>
                </a:cubicBezTo>
                <a:cubicBezTo>
                  <a:pt x="156" y="287"/>
                  <a:pt x="155" y="286"/>
                  <a:pt x="155" y="285"/>
                </a:cubicBezTo>
                <a:cubicBezTo>
                  <a:pt x="155" y="285"/>
                  <a:pt x="154" y="285"/>
                  <a:pt x="155" y="284"/>
                </a:cubicBezTo>
                <a:cubicBezTo>
                  <a:pt x="155" y="284"/>
                  <a:pt x="154" y="284"/>
                  <a:pt x="154" y="284"/>
                </a:cubicBezTo>
                <a:cubicBezTo>
                  <a:pt x="154" y="284"/>
                  <a:pt x="154" y="284"/>
                  <a:pt x="154" y="284"/>
                </a:cubicBezTo>
                <a:cubicBezTo>
                  <a:pt x="153" y="285"/>
                  <a:pt x="153" y="285"/>
                  <a:pt x="153" y="284"/>
                </a:cubicBezTo>
                <a:cubicBezTo>
                  <a:pt x="153" y="283"/>
                  <a:pt x="153" y="283"/>
                  <a:pt x="152" y="284"/>
                </a:cubicBezTo>
                <a:cubicBezTo>
                  <a:pt x="152" y="284"/>
                  <a:pt x="152" y="284"/>
                  <a:pt x="151" y="284"/>
                </a:cubicBezTo>
                <a:cubicBezTo>
                  <a:pt x="151" y="284"/>
                  <a:pt x="151" y="284"/>
                  <a:pt x="151" y="284"/>
                </a:cubicBezTo>
                <a:cubicBezTo>
                  <a:pt x="151" y="284"/>
                  <a:pt x="151" y="283"/>
                  <a:pt x="151" y="283"/>
                </a:cubicBezTo>
                <a:cubicBezTo>
                  <a:pt x="152" y="283"/>
                  <a:pt x="152" y="283"/>
                  <a:pt x="152" y="283"/>
                </a:cubicBezTo>
                <a:cubicBezTo>
                  <a:pt x="151" y="282"/>
                  <a:pt x="151" y="282"/>
                  <a:pt x="151" y="281"/>
                </a:cubicBezTo>
                <a:cubicBezTo>
                  <a:pt x="151" y="281"/>
                  <a:pt x="151" y="281"/>
                  <a:pt x="152" y="281"/>
                </a:cubicBezTo>
                <a:cubicBezTo>
                  <a:pt x="152" y="281"/>
                  <a:pt x="152" y="281"/>
                  <a:pt x="152" y="281"/>
                </a:cubicBezTo>
                <a:cubicBezTo>
                  <a:pt x="152" y="281"/>
                  <a:pt x="152" y="282"/>
                  <a:pt x="152" y="282"/>
                </a:cubicBezTo>
                <a:cubicBezTo>
                  <a:pt x="153" y="282"/>
                  <a:pt x="153" y="282"/>
                  <a:pt x="153" y="282"/>
                </a:cubicBezTo>
                <a:cubicBezTo>
                  <a:pt x="153" y="282"/>
                  <a:pt x="153" y="282"/>
                  <a:pt x="153" y="282"/>
                </a:cubicBezTo>
                <a:cubicBezTo>
                  <a:pt x="153" y="281"/>
                  <a:pt x="153" y="281"/>
                  <a:pt x="154" y="281"/>
                </a:cubicBezTo>
                <a:cubicBezTo>
                  <a:pt x="154" y="281"/>
                  <a:pt x="155" y="281"/>
                  <a:pt x="156" y="281"/>
                </a:cubicBezTo>
                <a:cubicBezTo>
                  <a:pt x="156" y="282"/>
                  <a:pt x="156" y="282"/>
                  <a:pt x="155" y="282"/>
                </a:cubicBezTo>
                <a:cubicBezTo>
                  <a:pt x="155" y="282"/>
                  <a:pt x="155" y="282"/>
                  <a:pt x="154" y="282"/>
                </a:cubicBezTo>
                <a:cubicBezTo>
                  <a:pt x="154" y="282"/>
                  <a:pt x="154" y="283"/>
                  <a:pt x="155" y="283"/>
                </a:cubicBezTo>
                <a:cubicBezTo>
                  <a:pt x="155" y="283"/>
                  <a:pt x="155" y="283"/>
                  <a:pt x="155" y="283"/>
                </a:cubicBezTo>
                <a:cubicBezTo>
                  <a:pt x="156" y="283"/>
                  <a:pt x="157" y="281"/>
                  <a:pt x="157" y="281"/>
                </a:cubicBezTo>
                <a:cubicBezTo>
                  <a:pt x="157" y="281"/>
                  <a:pt x="156" y="280"/>
                  <a:pt x="156" y="280"/>
                </a:cubicBezTo>
                <a:cubicBezTo>
                  <a:pt x="155" y="280"/>
                  <a:pt x="155" y="279"/>
                  <a:pt x="155" y="279"/>
                </a:cubicBezTo>
                <a:cubicBezTo>
                  <a:pt x="155" y="278"/>
                  <a:pt x="155" y="278"/>
                  <a:pt x="155" y="278"/>
                </a:cubicBezTo>
                <a:cubicBezTo>
                  <a:pt x="155" y="278"/>
                  <a:pt x="155" y="278"/>
                  <a:pt x="156" y="278"/>
                </a:cubicBezTo>
                <a:cubicBezTo>
                  <a:pt x="156" y="278"/>
                  <a:pt x="157" y="278"/>
                  <a:pt x="157" y="277"/>
                </a:cubicBezTo>
                <a:cubicBezTo>
                  <a:pt x="157" y="276"/>
                  <a:pt x="157" y="276"/>
                  <a:pt x="158" y="275"/>
                </a:cubicBezTo>
                <a:cubicBezTo>
                  <a:pt x="158" y="275"/>
                  <a:pt x="158" y="275"/>
                  <a:pt x="158" y="276"/>
                </a:cubicBezTo>
                <a:cubicBezTo>
                  <a:pt x="158" y="276"/>
                  <a:pt x="159" y="277"/>
                  <a:pt x="158" y="278"/>
                </a:cubicBezTo>
                <a:cubicBezTo>
                  <a:pt x="158" y="278"/>
                  <a:pt x="159" y="279"/>
                  <a:pt x="159" y="280"/>
                </a:cubicBezTo>
                <a:cubicBezTo>
                  <a:pt x="159" y="280"/>
                  <a:pt x="160" y="280"/>
                  <a:pt x="160" y="280"/>
                </a:cubicBezTo>
                <a:cubicBezTo>
                  <a:pt x="160" y="279"/>
                  <a:pt x="160" y="279"/>
                  <a:pt x="160" y="279"/>
                </a:cubicBezTo>
                <a:cubicBezTo>
                  <a:pt x="161" y="279"/>
                  <a:pt x="161" y="278"/>
                  <a:pt x="160" y="278"/>
                </a:cubicBezTo>
                <a:cubicBezTo>
                  <a:pt x="160" y="278"/>
                  <a:pt x="160" y="278"/>
                  <a:pt x="160" y="277"/>
                </a:cubicBezTo>
                <a:cubicBezTo>
                  <a:pt x="160" y="277"/>
                  <a:pt x="161" y="277"/>
                  <a:pt x="161" y="277"/>
                </a:cubicBezTo>
                <a:cubicBezTo>
                  <a:pt x="161" y="278"/>
                  <a:pt x="162" y="278"/>
                  <a:pt x="162" y="278"/>
                </a:cubicBezTo>
                <a:cubicBezTo>
                  <a:pt x="163" y="277"/>
                  <a:pt x="162" y="278"/>
                  <a:pt x="162" y="278"/>
                </a:cubicBezTo>
                <a:cubicBezTo>
                  <a:pt x="162" y="279"/>
                  <a:pt x="163" y="279"/>
                  <a:pt x="163" y="279"/>
                </a:cubicBezTo>
                <a:cubicBezTo>
                  <a:pt x="164" y="279"/>
                  <a:pt x="165" y="279"/>
                  <a:pt x="165" y="278"/>
                </a:cubicBezTo>
                <a:cubicBezTo>
                  <a:pt x="166" y="278"/>
                  <a:pt x="166" y="278"/>
                  <a:pt x="166" y="278"/>
                </a:cubicBezTo>
                <a:cubicBezTo>
                  <a:pt x="166" y="278"/>
                  <a:pt x="166" y="278"/>
                  <a:pt x="166" y="278"/>
                </a:cubicBezTo>
                <a:cubicBezTo>
                  <a:pt x="165" y="278"/>
                  <a:pt x="164" y="276"/>
                  <a:pt x="164" y="278"/>
                </a:cubicBezTo>
                <a:cubicBezTo>
                  <a:pt x="164" y="278"/>
                  <a:pt x="163" y="278"/>
                  <a:pt x="163" y="278"/>
                </a:cubicBezTo>
                <a:cubicBezTo>
                  <a:pt x="163" y="278"/>
                  <a:pt x="163" y="277"/>
                  <a:pt x="163" y="277"/>
                </a:cubicBezTo>
                <a:cubicBezTo>
                  <a:pt x="163" y="277"/>
                  <a:pt x="163" y="277"/>
                  <a:pt x="163" y="277"/>
                </a:cubicBezTo>
                <a:cubicBezTo>
                  <a:pt x="162" y="278"/>
                  <a:pt x="162" y="277"/>
                  <a:pt x="161" y="276"/>
                </a:cubicBezTo>
                <a:cubicBezTo>
                  <a:pt x="162" y="276"/>
                  <a:pt x="162" y="276"/>
                  <a:pt x="162" y="276"/>
                </a:cubicBezTo>
                <a:cubicBezTo>
                  <a:pt x="162" y="276"/>
                  <a:pt x="162" y="275"/>
                  <a:pt x="162" y="275"/>
                </a:cubicBezTo>
                <a:cubicBezTo>
                  <a:pt x="162" y="275"/>
                  <a:pt x="163" y="274"/>
                  <a:pt x="162" y="274"/>
                </a:cubicBezTo>
                <a:cubicBezTo>
                  <a:pt x="162" y="274"/>
                  <a:pt x="162" y="273"/>
                  <a:pt x="163" y="273"/>
                </a:cubicBezTo>
                <a:cubicBezTo>
                  <a:pt x="163" y="274"/>
                  <a:pt x="164" y="273"/>
                  <a:pt x="165" y="274"/>
                </a:cubicBezTo>
                <a:cubicBezTo>
                  <a:pt x="165" y="274"/>
                  <a:pt x="165" y="274"/>
                  <a:pt x="165" y="274"/>
                </a:cubicBezTo>
                <a:cubicBezTo>
                  <a:pt x="165" y="274"/>
                  <a:pt x="165" y="274"/>
                  <a:pt x="165" y="274"/>
                </a:cubicBezTo>
                <a:cubicBezTo>
                  <a:pt x="164" y="275"/>
                  <a:pt x="164" y="274"/>
                  <a:pt x="164" y="275"/>
                </a:cubicBezTo>
                <a:cubicBezTo>
                  <a:pt x="164" y="276"/>
                  <a:pt x="164" y="276"/>
                  <a:pt x="164" y="275"/>
                </a:cubicBezTo>
                <a:cubicBezTo>
                  <a:pt x="165" y="275"/>
                  <a:pt x="165" y="275"/>
                  <a:pt x="165" y="276"/>
                </a:cubicBezTo>
                <a:cubicBezTo>
                  <a:pt x="165" y="277"/>
                  <a:pt x="165" y="277"/>
                  <a:pt x="166" y="276"/>
                </a:cubicBezTo>
                <a:cubicBezTo>
                  <a:pt x="167" y="276"/>
                  <a:pt x="167" y="276"/>
                  <a:pt x="166" y="275"/>
                </a:cubicBezTo>
                <a:cubicBezTo>
                  <a:pt x="166" y="275"/>
                  <a:pt x="166" y="275"/>
                  <a:pt x="166" y="275"/>
                </a:cubicBezTo>
                <a:cubicBezTo>
                  <a:pt x="165" y="274"/>
                  <a:pt x="166" y="274"/>
                  <a:pt x="166" y="273"/>
                </a:cubicBezTo>
                <a:cubicBezTo>
                  <a:pt x="167" y="273"/>
                  <a:pt x="167" y="272"/>
                  <a:pt x="168" y="273"/>
                </a:cubicBezTo>
                <a:cubicBezTo>
                  <a:pt x="169" y="274"/>
                  <a:pt x="170" y="273"/>
                  <a:pt x="171" y="274"/>
                </a:cubicBezTo>
                <a:cubicBezTo>
                  <a:pt x="171" y="274"/>
                  <a:pt x="171" y="273"/>
                  <a:pt x="171" y="273"/>
                </a:cubicBezTo>
                <a:cubicBezTo>
                  <a:pt x="171" y="273"/>
                  <a:pt x="172" y="272"/>
                  <a:pt x="172" y="272"/>
                </a:cubicBezTo>
                <a:cubicBezTo>
                  <a:pt x="173" y="272"/>
                  <a:pt x="173" y="272"/>
                  <a:pt x="174" y="272"/>
                </a:cubicBezTo>
                <a:cubicBezTo>
                  <a:pt x="175" y="272"/>
                  <a:pt x="175" y="273"/>
                  <a:pt x="175" y="271"/>
                </a:cubicBezTo>
                <a:cubicBezTo>
                  <a:pt x="176" y="272"/>
                  <a:pt x="176" y="272"/>
                  <a:pt x="177" y="272"/>
                </a:cubicBezTo>
                <a:cubicBezTo>
                  <a:pt x="176" y="273"/>
                  <a:pt x="177" y="272"/>
                  <a:pt x="178" y="273"/>
                </a:cubicBezTo>
                <a:cubicBezTo>
                  <a:pt x="178" y="273"/>
                  <a:pt x="178" y="273"/>
                  <a:pt x="178" y="273"/>
                </a:cubicBezTo>
                <a:cubicBezTo>
                  <a:pt x="178" y="272"/>
                  <a:pt x="178" y="272"/>
                  <a:pt x="178" y="272"/>
                </a:cubicBezTo>
                <a:cubicBezTo>
                  <a:pt x="178" y="272"/>
                  <a:pt x="178" y="272"/>
                  <a:pt x="178" y="271"/>
                </a:cubicBezTo>
                <a:cubicBezTo>
                  <a:pt x="178" y="271"/>
                  <a:pt x="178" y="271"/>
                  <a:pt x="178" y="271"/>
                </a:cubicBezTo>
                <a:cubicBezTo>
                  <a:pt x="179" y="271"/>
                  <a:pt x="179" y="271"/>
                  <a:pt x="179" y="271"/>
                </a:cubicBezTo>
                <a:cubicBezTo>
                  <a:pt x="179" y="272"/>
                  <a:pt x="179" y="272"/>
                  <a:pt x="179" y="272"/>
                </a:cubicBezTo>
                <a:cubicBezTo>
                  <a:pt x="179" y="273"/>
                  <a:pt x="179" y="273"/>
                  <a:pt x="179" y="273"/>
                </a:cubicBezTo>
                <a:cubicBezTo>
                  <a:pt x="179" y="273"/>
                  <a:pt x="180" y="273"/>
                  <a:pt x="180" y="273"/>
                </a:cubicBezTo>
                <a:cubicBezTo>
                  <a:pt x="180" y="272"/>
                  <a:pt x="180" y="271"/>
                  <a:pt x="181" y="271"/>
                </a:cubicBezTo>
                <a:cubicBezTo>
                  <a:pt x="181" y="271"/>
                  <a:pt x="181" y="271"/>
                  <a:pt x="180" y="271"/>
                </a:cubicBezTo>
                <a:cubicBezTo>
                  <a:pt x="180" y="270"/>
                  <a:pt x="180" y="271"/>
                  <a:pt x="180" y="270"/>
                </a:cubicBezTo>
                <a:cubicBezTo>
                  <a:pt x="179" y="270"/>
                  <a:pt x="179" y="270"/>
                  <a:pt x="179" y="270"/>
                </a:cubicBezTo>
                <a:cubicBezTo>
                  <a:pt x="179" y="270"/>
                  <a:pt x="180" y="270"/>
                  <a:pt x="180" y="270"/>
                </a:cubicBezTo>
                <a:cubicBezTo>
                  <a:pt x="180" y="270"/>
                  <a:pt x="181" y="270"/>
                  <a:pt x="181" y="270"/>
                </a:cubicBezTo>
                <a:cubicBezTo>
                  <a:pt x="182" y="271"/>
                  <a:pt x="182" y="271"/>
                  <a:pt x="183" y="270"/>
                </a:cubicBezTo>
                <a:cubicBezTo>
                  <a:pt x="184" y="270"/>
                  <a:pt x="184" y="270"/>
                  <a:pt x="184" y="270"/>
                </a:cubicBezTo>
                <a:cubicBezTo>
                  <a:pt x="185" y="270"/>
                  <a:pt x="185" y="270"/>
                  <a:pt x="185" y="269"/>
                </a:cubicBezTo>
                <a:cubicBezTo>
                  <a:pt x="185" y="268"/>
                  <a:pt x="186" y="268"/>
                  <a:pt x="186" y="269"/>
                </a:cubicBezTo>
                <a:cubicBezTo>
                  <a:pt x="187" y="269"/>
                  <a:pt x="188" y="269"/>
                  <a:pt x="189" y="268"/>
                </a:cubicBezTo>
                <a:cubicBezTo>
                  <a:pt x="189" y="268"/>
                  <a:pt x="190" y="268"/>
                  <a:pt x="190" y="267"/>
                </a:cubicBezTo>
                <a:cubicBezTo>
                  <a:pt x="190" y="267"/>
                  <a:pt x="191" y="267"/>
                  <a:pt x="191" y="267"/>
                </a:cubicBezTo>
                <a:cubicBezTo>
                  <a:pt x="191" y="266"/>
                  <a:pt x="192" y="267"/>
                  <a:pt x="192" y="266"/>
                </a:cubicBezTo>
                <a:cubicBezTo>
                  <a:pt x="192" y="266"/>
                  <a:pt x="192" y="266"/>
                  <a:pt x="193" y="266"/>
                </a:cubicBezTo>
                <a:cubicBezTo>
                  <a:pt x="192" y="266"/>
                  <a:pt x="192" y="266"/>
                  <a:pt x="192" y="266"/>
                </a:cubicBezTo>
                <a:cubicBezTo>
                  <a:pt x="192" y="266"/>
                  <a:pt x="191" y="266"/>
                  <a:pt x="191" y="266"/>
                </a:cubicBezTo>
                <a:cubicBezTo>
                  <a:pt x="191" y="265"/>
                  <a:pt x="190" y="265"/>
                  <a:pt x="190" y="265"/>
                </a:cubicBezTo>
                <a:cubicBezTo>
                  <a:pt x="190" y="265"/>
                  <a:pt x="191" y="264"/>
                  <a:pt x="191" y="264"/>
                </a:cubicBezTo>
                <a:cubicBezTo>
                  <a:pt x="191" y="264"/>
                  <a:pt x="191" y="264"/>
                  <a:pt x="191" y="264"/>
                </a:cubicBezTo>
                <a:cubicBezTo>
                  <a:pt x="192" y="264"/>
                  <a:pt x="192" y="264"/>
                  <a:pt x="192" y="265"/>
                </a:cubicBezTo>
                <a:cubicBezTo>
                  <a:pt x="192" y="265"/>
                  <a:pt x="193" y="265"/>
                  <a:pt x="193" y="264"/>
                </a:cubicBezTo>
                <a:cubicBezTo>
                  <a:pt x="193" y="264"/>
                  <a:pt x="193" y="264"/>
                  <a:pt x="193" y="264"/>
                </a:cubicBezTo>
                <a:cubicBezTo>
                  <a:pt x="193" y="263"/>
                  <a:pt x="193" y="263"/>
                  <a:pt x="193" y="263"/>
                </a:cubicBezTo>
                <a:cubicBezTo>
                  <a:pt x="194" y="263"/>
                  <a:pt x="194" y="263"/>
                  <a:pt x="194" y="264"/>
                </a:cubicBezTo>
                <a:cubicBezTo>
                  <a:pt x="194" y="264"/>
                  <a:pt x="194" y="264"/>
                  <a:pt x="194" y="264"/>
                </a:cubicBezTo>
                <a:cubicBezTo>
                  <a:pt x="193" y="265"/>
                  <a:pt x="193" y="265"/>
                  <a:pt x="194" y="265"/>
                </a:cubicBezTo>
                <a:cubicBezTo>
                  <a:pt x="194" y="266"/>
                  <a:pt x="194" y="266"/>
                  <a:pt x="194" y="266"/>
                </a:cubicBezTo>
                <a:cubicBezTo>
                  <a:pt x="193" y="267"/>
                  <a:pt x="193" y="267"/>
                  <a:pt x="193" y="267"/>
                </a:cubicBezTo>
                <a:cubicBezTo>
                  <a:pt x="193" y="267"/>
                  <a:pt x="193" y="267"/>
                  <a:pt x="194" y="267"/>
                </a:cubicBezTo>
                <a:cubicBezTo>
                  <a:pt x="194" y="267"/>
                  <a:pt x="194" y="267"/>
                  <a:pt x="195" y="267"/>
                </a:cubicBezTo>
                <a:cubicBezTo>
                  <a:pt x="195" y="267"/>
                  <a:pt x="195" y="268"/>
                  <a:pt x="195" y="268"/>
                </a:cubicBezTo>
                <a:cubicBezTo>
                  <a:pt x="195" y="268"/>
                  <a:pt x="196" y="269"/>
                  <a:pt x="195" y="269"/>
                </a:cubicBezTo>
                <a:cubicBezTo>
                  <a:pt x="195" y="269"/>
                  <a:pt x="195" y="269"/>
                  <a:pt x="194" y="269"/>
                </a:cubicBezTo>
                <a:cubicBezTo>
                  <a:pt x="195" y="269"/>
                  <a:pt x="195" y="269"/>
                  <a:pt x="195" y="269"/>
                </a:cubicBezTo>
                <a:cubicBezTo>
                  <a:pt x="196" y="269"/>
                  <a:pt x="196" y="270"/>
                  <a:pt x="197" y="270"/>
                </a:cubicBezTo>
                <a:cubicBezTo>
                  <a:pt x="198" y="270"/>
                  <a:pt x="198" y="270"/>
                  <a:pt x="199" y="270"/>
                </a:cubicBezTo>
                <a:cubicBezTo>
                  <a:pt x="199" y="270"/>
                  <a:pt x="200" y="269"/>
                  <a:pt x="199" y="269"/>
                </a:cubicBezTo>
                <a:cubicBezTo>
                  <a:pt x="198" y="269"/>
                  <a:pt x="199" y="268"/>
                  <a:pt x="198" y="267"/>
                </a:cubicBezTo>
                <a:cubicBezTo>
                  <a:pt x="198" y="267"/>
                  <a:pt x="198" y="267"/>
                  <a:pt x="199" y="267"/>
                </a:cubicBezTo>
                <a:cubicBezTo>
                  <a:pt x="199" y="267"/>
                  <a:pt x="199" y="267"/>
                  <a:pt x="199" y="267"/>
                </a:cubicBezTo>
                <a:cubicBezTo>
                  <a:pt x="199" y="267"/>
                  <a:pt x="200" y="267"/>
                  <a:pt x="201" y="268"/>
                </a:cubicBezTo>
                <a:cubicBezTo>
                  <a:pt x="201" y="268"/>
                  <a:pt x="202" y="268"/>
                  <a:pt x="202" y="267"/>
                </a:cubicBezTo>
                <a:cubicBezTo>
                  <a:pt x="202" y="266"/>
                  <a:pt x="202" y="266"/>
                  <a:pt x="201" y="265"/>
                </a:cubicBezTo>
                <a:cubicBezTo>
                  <a:pt x="201" y="265"/>
                  <a:pt x="201" y="265"/>
                  <a:pt x="201" y="265"/>
                </a:cubicBezTo>
                <a:cubicBezTo>
                  <a:pt x="202" y="265"/>
                  <a:pt x="203" y="264"/>
                  <a:pt x="204" y="264"/>
                </a:cubicBezTo>
                <a:cubicBezTo>
                  <a:pt x="204" y="264"/>
                  <a:pt x="204" y="265"/>
                  <a:pt x="205" y="265"/>
                </a:cubicBezTo>
                <a:cubicBezTo>
                  <a:pt x="205" y="265"/>
                  <a:pt x="205" y="265"/>
                  <a:pt x="205" y="265"/>
                </a:cubicBezTo>
                <a:cubicBezTo>
                  <a:pt x="205" y="265"/>
                  <a:pt x="205" y="264"/>
                  <a:pt x="205" y="264"/>
                </a:cubicBezTo>
                <a:cubicBezTo>
                  <a:pt x="205" y="264"/>
                  <a:pt x="205" y="264"/>
                  <a:pt x="205" y="264"/>
                </a:cubicBezTo>
                <a:cubicBezTo>
                  <a:pt x="205" y="263"/>
                  <a:pt x="205" y="263"/>
                  <a:pt x="205" y="263"/>
                </a:cubicBezTo>
                <a:cubicBezTo>
                  <a:pt x="205" y="263"/>
                  <a:pt x="206" y="264"/>
                  <a:pt x="206" y="264"/>
                </a:cubicBezTo>
                <a:cubicBezTo>
                  <a:pt x="206" y="264"/>
                  <a:pt x="206" y="264"/>
                  <a:pt x="206" y="264"/>
                </a:cubicBezTo>
                <a:cubicBezTo>
                  <a:pt x="207" y="263"/>
                  <a:pt x="208" y="263"/>
                  <a:pt x="208" y="264"/>
                </a:cubicBezTo>
                <a:cubicBezTo>
                  <a:pt x="209" y="264"/>
                  <a:pt x="208" y="264"/>
                  <a:pt x="208" y="264"/>
                </a:cubicBezTo>
                <a:cubicBezTo>
                  <a:pt x="208" y="265"/>
                  <a:pt x="208" y="265"/>
                  <a:pt x="207" y="265"/>
                </a:cubicBezTo>
                <a:cubicBezTo>
                  <a:pt x="206" y="264"/>
                  <a:pt x="206" y="265"/>
                  <a:pt x="205" y="266"/>
                </a:cubicBezTo>
                <a:cubicBezTo>
                  <a:pt x="205" y="266"/>
                  <a:pt x="205" y="267"/>
                  <a:pt x="205" y="267"/>
                </a:cubicBezTo>
                <a:cubicBezTo>
                  <a:pt x="205" y="267"/>
                  <a:pt x="206" y="267"/>
                  <a:pt x="206" y="267"/>
                </a:cubicBezTo>
                <a:cubicBezTo>
                  <a:pt x="206" y="267"/>
                  <a:pt x="207" y="266"/>
                  <a:pt x="207" y="266"/>
                </a:cubicBezTo>
                <a:cubicBezTo>
                  <a:pt x="207" y="266"/>
                  <a:pt x="208" y="265"/>
                  <a:pt x="208" y="266"/>
                </a:cubicBezTo>
                <a:cubicBezTo>
                  <a:pt x="208" y="266"/>
                  <a:pt x="209" y="266"/>
                  <a:pt x="209" y="266"/>
                </a:cubicBezTo>
                <a:cubicBezTo>
                  <a:pt x="209" y="265"/>
                  <a:pt x="210" y="265"/>
                  <a:pt x="210" y="266"/>
                </a:cubicBezTo>
                <a:cubicBezTo>
                  <a:pt x="210" y="266"/>
                  <a:pt x="210" y="267"/>
                  <a:pt x="210" y="266"/>
                </a:cubicBezTo>
                <a:cubicBezTo>
                  <a:pt x="211" y="266"/>
                  <a:pt x="211" y="265"/>
                  <a:pt x="211" y="266"/>
                </a:cubicBezTo>
                <a:cubicBezTo>
                  <a:pt x="211" y="266"/>
                  <a:pt x="211" y="265"/>
                  <a:pt x="211" y="265"/>
                </a:cubicBezTo>
                <a:cubicBezTo>
                  <a:pt x="211" y="265"/>
                  <a:pt x="211" y="264"/>
                  <a:pt x="209" y="264"/>
                </a:cubicBezTo>
                <a:cubicBezTo>
                  <a:pt x="209" y="264"/>
                  <a:pt x="209" y="264"/>
                  <a:pt x="209" y="264"/>
                </a:cubicBezTo>
                <a:cubicBezTo>
                  <a:pt x="208" y="263"/>
                  <a:pt x="208" y="262"/>
                  <a:pt x="206" y="262"/>
                </a:cubicBezTo>
                <a:cubicBezTo>
                  <a:pt x="206" y="263"/>
                  <a:pt x="206" y="262"/>
                  <a:pt x="206" y="262"/>
                </a:cubicBezTo>
                <a:cubicBezTo>
                  <a:pt x="207" y="262"/>
                  <a:pt x="207" y="261"/>
                  <a:pt x="206" y="261"/>
                </a:cubicBezTo>
                <a:cubicBezTo>
                  <a:pt x="206" y="260"/>
                  <a:pt x="206" y="260"/>
                  <a:pt x="206" y="260"/>
                </a:cubicBezTo>
                <a:cubicBezTo>
                  <a:pt x="207" y="260"/>
                  <a:pt x="207" y="260"/>
                  <a:pt x="207" y="260"/>
                </a:cubicBezTo>
                <a:cubicBezTo>
                  <a:pt x="207" y="260"/>
                  <a:pt x="207" y="260"/>
                  <a:pt x="207" y="261"/>
                </a:cubicBezTo>
                <a:cubicBezTo>
                  <a:pt x="207" y="261"/>
                  <a:pt x="207" y="261"/>
                  <a:pt x="207" y="262"/>
                </a:cubicBezTo>
                <a:cubicBezTo>
                  <a:pt x="208" y="261"/>
                  <a:pt x="208" y="261"/>
                  <a:pt x="209" y="262"/>
                </a:cubicBezTo>
                <a:cubicBezTo>
                  <a:pt x="209" y="262"/>
                  <a:pt x="209" y="262"/>
                  <a:pt x="209" y="262"/>
                </a:cubicBezTo>
                <a:cubicBezTo>
                  <a:pt x="209" y="262"/>
                  <a:pt x="209" y="261"/>
                  <a:pt x="209" y="261"/>
                </a:cubicBezTo>
                <a:cubicBezTo>
                  <a:pt x="209" y="260"/>
                  <a:pt x="208" y="260"/>
                  <a:pt x="209" y="259"/>
                </a:cubicBezTo>
                <a:cubicBezTo>
                  <a:pt x="209" y="259"/>
                  <a:pt x="210" y="259"/>
                  <a:pt x="211" y="259"/>
                </a:cubicBezTo>
                <a:cubicBezTo>
                  <a:pt x="211" y="259"/>
                  <a:pt x="211" y="260"/>
                  <a:pt x="211" y="260"/>
                </a:cubicBezTo>
                <a:cubicBezTo>
                  <a:pt x="211" y="261"/>
                  <a:pt x="211" y="261"/>
                  <a:pt x="211" y="261"/>
                </a:cubicBezTo>
                <a:cubicBezTo>
                  <a:pt x="211" y="261"/>
                  <a:pt x="212" y="261"/>
                  <a:pt x="212" y="261"/>
                </a:cubicBezTo>
                <a:cubicBezTo>
                  <a:pt x="212" y="261"/>
                  <a:pt x="212" y="262"/>
                  <a:pt x="213" y="262"/>
                </a:cubicBezTo>
                <a:cubicBezTo>
                  <a:pt x="213" y="262"/>
                  <a:pt x="212" y="262"/>
                  <a:pt x="213" y="262"/>
                </a:cubicBezTo>
                <a:cubicBezTo>
                  <a:pt x="213" y="263"/>
                  <a:pt x="213" y="262"/>
                  <a:pt x="214" y="262"/>
                </a:cubicBezTo>
                <a:cubicBezTo>
                  <a:pt x="214" y="262"/>
                  <a:pt x="214" y="261"/>
                  <a:pt x="214" y="261"/>
                </a:cubicBezTo>
                <a:cubicBezTo>
                  <a:pt x="214" y="259"/>
                  <a:pt x="214" y="259"/>
                  <a:pt x="215" y="258"/>
                </a:cubicBezTo>
                <a:cubicBezTo>
                  <a:pt x="216" y="258"/>
                  <a:pt x="216" y="258"/>
                  <a:pt x="217" y="257"/>
                </a:cubicBezTo>
                <a:cubicBezTo>
                  <a:pt x="217" y="257"/>
                  <a:pt x="217" y="257"/>
                  <a:pt x="217" y="256"/>
                </a:cubicBezTo>
                <a:cubicBezTo>
                  <a:pt x="217" y="256"/>
                  <a:pt x="217" y="256"/>
                  <a:pt x="217" y="255"/>
                </a:cubicBezTo>
                <a:cubicBezTo>
                  <a:pt x="216" y="255"/>
                  <a:pt x="216" y="255"/>
                  <a:pt x="216" y="255"/>
                </a:cubicBezTo>
                <a:cubicBezTo>
                  <a:pt x="217" y="255"/>
                  <a:pt x="217" y="255"/>
                  <a:pt x="217" y="255"/>
                </a:cubicBezTo>
                <a:cubicBezTo>
                  <a:pt x="218" y="254"/>
                  <a:pt x="218" y="255"/>
                  <a:pt x="218" y="256"/>
                </a:cubicBezTo>
                <a:cubicBezTo>
                  <a:pt x="218" y="256"/>
                  <a:pt x="219" y="256"/>
                  <a:pt x="219" y="256"/>
                </a:cubicBezTo>
                <a:cubicBezTo>
                  <a:pt x="219" y="257"/>
                  <a:pt x="219" y="257"/>
                  <a:pt x="219" y="256"/>
                </a:cubicBezTo>
                <a:cubicBezTo>
                  <a:pt x="220" y="256"/>
                  <a:pt x="221" y="256"/>
                  <a:pt x="221" y="255"/>
                </a:cubicBezTo>
                <a:cubicBezTo>
                  <a:pt x="221" y="255"/>
                  <a:pt x="221" y="254"/>
                  <a:pt x="221" y="254"/>
                </a:cubicBezTo>
                <a:cubicBezTo>
                  <a:pt x="221" y="255"/>
                  <a:pt x="222" y="255"/>
                  <a:pt x="222" y="255"/>
                </a:cubicBezTo>
                <a:cubicBezTo>
                  <a:pt x="221" y="255"/>
                  <a:pt x="221" y="256"/>
                  <a:pt x="222" y="256"/>
                </a:cubicBezTo>
                <a:cubicBezTo>
                  <a:pt x="222" y="257"/>
                  <a:pt x="222" y="256"/>
                  <a:pt x="223" y="256"/>
                </a:cubicBezTo>
                <a:cubicBezTo>
                  <a:pt x="224" y="256"/>
                  <a:pt x="225" y="256"/>
                  <a:pt x="225" y="255"/>
                </a:cubicBezTo>
                <a:cubicBezTo>
                  <a:pt x="225" y="255"/>
                  <a:pt x="226" y="254"/>
                  <a:pt x="226" y="254"/>
                </a:cubicBezTo>
                <a:cubicBezTo>
                  <a:pt x="226" y="254"/>
                  <a:pt x="227" y="255"/>
                  <a:pt x="227" y="255"/>
                </a:cubicBezTo>
                <a:cubicBezTo>
                  <a:pt x="227" y="255"/>
                  <a:pt x="227" y="255"/>
                  <a:pt x="227" y="255"/>
                </a:cubicBezTo>
                <a:cubicBezTo>
                  <a:pt x="227" y="255"/>
                  <a:pt x="227" y="257"/>
                  <a:pt x="226" y="256"/>
                </a:cubicBezTo>
                <a:cubicBezTo>
                  <a:pt x="226" y="256"/>
                  <a:pt x="225" y="256"/>
                  <a:pt x="225" y="256"/>
                </a:cubicBezTo>
                <a:cubicBezTo>
                  <a:pt x="225" y="257"/>
                  <a:pt x="225" y="258"/>
                  <a:pt x="224" y="257"/>
                </a:cubicBezTo>
                <a:cubicBezTo>
                  <a:pt x="224" y="257"/>
                  <a:pt x="223" y="256"/>
                  <a:pt x="223" y="257"/>
                </a:cubicBezTo>
                <a:cubicBezTo>
                  <a:pt x="223" y="257"/>
                  <a:pt x="223" y="258"/>
                  <a:pt x="224" y="258"/>
                </a:cubicBezTo>
                <a:cubicBezTo>
                  <a:pt x="225" y="258"/>
                  <a:pt x="225" y="258"/>
                  <a:pt x="225" y="258"/>
                </a:cubicBezTo>
                <a:cubicBezTo>
                  <a:pt x="226" y="259"/>
                  <a:pt x="226" y="259"/>
                  <a:pt x="227" y="258"/>
                </a:cubicBezTo>
                <a:cubicBezTo>
                  <a:pt x="227" y="258"/>
                  <a:pt x="227" y="257"/>
                  <a:pt x="227" y="258"/>
                </a:cubicBezTo>
                <a:cubicBezTo>
                  <a:pt x="228" y="258"/>
                  <a:pt x="228" y="258"/>
                  <a:pt x="228" y="258"/>
                </a:cubicBezTo>
                <a:cubicBezTo>
                  <a:pt x="228" y="258"/>
                  <a:pt x="229" y="258"/>
                  <a:pt x="229" y="258"/>
                </a:cubicBezTo>
                <a:cubicBezTo>
                  <a:pt x="228" y="257"/>
                  <a:pt x="229" y="256"/>
                  <a:pt x="229" y="255"/>
                </a:cubicBezTo>
                <a:cubicBezTo>
                  <a:pt x="229" y="255"/>
                  <a:pt x="229" y="255"/>
                  <a:pt x="230" y="255"/>
                </a:cubicBezTo>
                <a:cubicBezTo>
                  <a:pt x="229" y="256"/>
                  <a:pt x="230" y="256"/>
                  <a:pt x="230" y="256"/>
                </a:cubicBezTo>
                <a:cubicBezTo>
                  <a:pt x="231" y="257"/>
                  <a:pt x="231" y="257"/>
                  <a:pt x="231" y="257"/>
                </a:cubicBezTo>
                <a:cubicBezTo>
                  <a:pt x="230" y="257"/>
                  <a:pt x="230" y="257"/>
                  <a:pt x="230" y="257"/>
                </a:cubicBezTo>
                <a:cubicBezTo>
                  <a:pt x="230" y="257"/>
                  <a:pt x="230" y="257"/>
                  <a:pt x="230" y="257"/>
                </a:cubicBezTo>
                <a:cubicBezTo>
                  <a:pt x="230" y="257"/>
                  <a:pt x="230" y="257"/>
                  <a:pt x="230" y="258"/>
                </a:cubicBezTo>
                <a:cubicBezTo>
                  <a:pt x="230" y="257"/>
                  <a:pt x="230" y="257"/>
                  <a:pt x="231" y="257"/>
                </a:cubicBezTo>
                <a:cubicBezTo>
                  <a:pt x="231" y="257"/>
                  <a:pt x="232" y="257"/>
                  <a:pt x="232" y="256"/>
                </a:cubicBezTo>
                <a:cubicBezTo>
                  <a:pt x="233" y="256"/>
                  <a:pt x="233" y="256"/>
                  <a:pt x="233" y="257"/>
                </a:cubicBezTo>
                <a:cubicBezTo>
                  <a:pt x="234" y="257"/>
                  <a:pt x="234" y="257"/>
                  <a:pt x="234" y="257"/>
                </a:cubicBezTo>
                <a:cubicBezTo>
                  <a:pt x="235" y="256"/>
                  <a:pt x="235" y="256"/>
                  <a:pt x="234" y="256"/>
                </a:cubicBezTo>
                <a:cubicBezTo>
                  <a:pt x="233" y="255"/>
                  <a:pt x="233" y="254"/>
                  <a:pt x="232" y="253"/>
                </a:cubicBezTo>
                <a:cubicBezTo>
                  <a:pt x="232" y="253"/>
                  <a:pt x="232" y="252"/>
                  <a:pt x="233" y="253"/>
                </a:cubicBezTo>
                <a:cubicBezTo>
                  <a:pt x="233" y="253"/>
                  <a:pt x="233" y="253"/>
                  <a:pt x="234" y="252"/>
                </a:cubicBezTo>
                <a:cubicBezTo>
                  <a:pt x="234" y="252"/>
                  <a:pt x="233" y="252"/>
                  <a:pt x="233" y="252"/>
                </a:cubicBezTo>
                <a:cubicBezTo>
                  <a:pt x="233" y="252"/>
                  <a:pt x="232" y="252"/>
                  <a:pt x="232" y="251"/>
                </a:cubicBezTo>
                <a:cubicBezTo>
                  <a:pt x="232" y="251"/>
                  <a:pt x="232" y="251"/>
                  <a:pt x="231" y="251"/>
                </a:cubicBezTo>
                <a:cubicBezTo>
                  <a:pt x="232" y="250"/>
                  <a:pt x="232" y="250"/>
                  <a:pt x="233" y="250"/>
                </a:cubicBezTo>
                <a:cubicBezTo>
                  <a:pt x="233" y="250"/>
                  <a:pt x="233" y="250"/>
                  <a:pt x="234" y="250"/>
                </a:cubicBezTo>
                <a:cubicBezTo>
                  <a:pt x="234" y="250"/>
                  <a:pt x="234" y="250"/>
                  <a:pt x="234" y="250"/>
                </a:cubicBezTo>
                <a:cubicBezTo>
                  <a:pt x="235" y="249"/>
                  <a:pt x="235" y="249"/>
                  <a:pt x="235" y="248"/>
                </a:cubicBezTo>
                <a:cubicBezTo>
                  <a:pt x="235" y="248"/>
                  <a:pt x="234" y="248"/>
                  <a:pt x="234" y="247"/>
                </a:cubicBezTo>
                <a:cubicBezTo>
                  <a:pt x="234" y="247"/>
                  <a:pt x="234" y="248"/>
                  <a:pt x="233" y="247"/>
                </a:cubicBezTo>
                <a:cubicBezTo>
                  <a:pt x="233" y="247"/>
                  <a:pt x="233" y="247"/>
                  <a:pt x="233" y="247"/>
                </a:cubicBezTo>
                <a:cubicBezTo>
                  <a:pt x="234" y="248"/>
                  <a:pt x="232" y="248"/>
                  <a:pt x="232" y="249"/>
                </a:cubicBezTo>
                <a:cubicBezTo>
                  <a:pt x="232" y="249"/>
                  <a:pt x="231" y="250"/>
                  <a:pt x="231" y="250"/>
                </a:cubicBezTo>
                <a:cubicBezTo>
                  <a:pt x="230" y="249"/>
                  <a:pt x="230" y="249"/>
                  <a:pt x="230" y="250"/>
                </a:cubicBezTo>
                <a:cubicBezTo>
                  <a:pt x="230" y="251"/>
                  <a:pt x="230" y="251"/>
                  <a:pt x="230" y="251"/>
                </a:cubicBezTo>
                <a:cubicBezTo>
                  <a:pt x="230" y="251"/>
                  <a:pt x="230" y="251"/>
                  <a:pt x="230" y="251"/>
                </a:cubicBezTo>
                <a:cubicBezTo>
                  <a:pt x="230" y="251"/>
                  <a:pt x="230" y="251"/>
                  <a:pt x="230" y="251"/>
                </a:cubicBezTo>
                <a:cubicBezTo>
                  <a:pt x="230" y="250"/>
                  <a:pt x="231" y="251"/>
                  <a:pt x="231" y="251"/>
                </a:cubicBezTo>
                <a:cubicBezTo>
                  <a:pt x="231" y="252"/>
                  <a:pt x="231" y="252"/>
                  <a:pt x="231" y="253"/>
                </a:cubicBezTo>
                <a:cubicBezTo>
                  <a:pt x="231" y="253"/>
                  <a:pt x="231" y="253"/>
                  <a:pt x="231" y="253"/>
                </a:cubicBezTo>
                <a:cubicBezTo>
                  <a:pt x="231" y="253"/>
                  <a:pt x="231" y="253"/>
                  <a:pt x="231" y="253"/>
                </a:cubicBezTo>
                <a:cubicBezTo>
                  <a:pt x="230" y="252"/>
                  <a:pt x="230" y="252"/>
                  <a:pt x="229" y="252"/>
                </a:cubicBezTo>
                <a:cubicBezTo>
                  <a:pt x="228" y="252"/>
                  <a:pt x="228" y="252"/>
                  <a:pt x="228" y="252"/>
                </a:cubicBezTo>
                <a:cubicBezTo>
                  <a:pt x="229" y="251"/>
                  <a:pt x="229" y="251"/>
                  <a:pt x="228" y="250"/>
                </a:cubicBezTo>
                <a:cubicBezTo>
                  <a:pt x="228" y="250"/>
                  <a:pt x="228" y="250"/>
                  <a:pt x="228" y="250"/>
                </a:cubicBezTo>
                <a:cubicBezTo>
                  <a:pt x="229" y="249"/>
                  <a:pt x="229" y="249"/>
                  <a:pt x="228" y="248"/>
                </a:cubicBezTo>
                <a:cubicBezTo>
                  <a:pt x="228" y="248"/>
                  <a:pt x="228" y="247"/>
                  <a:pt x="227" y="247"/>
                </a:cubicBezTo>
                <a:cubicBezTo>
                  <a:pt x="227" y="246"/>
                  <a:pt x="228" y="245"/>
                  <a:pt x="229" y="245"/>
                </a:cubicBezTo>
                <a:cubicBezTo>
                  <a:pt x="230" y="245"/>
                  <a:pt x="231" y="245"/>
                  <a:pt x="232" y="245"/>
                </a:cubicBezTo>
                <a:cubicBezTo>
                  <a:pt x="232" y="245"/>
                  <a:pt x="232" y="245"/>
                  <a:pt x="232" y="244"/>
                </a:cubicBezTo>
                <a:cubicBezTo>
                  <a:pt x="232" y="243"/>
                  <a:pt x="233" y="243"/>
                  <a:pt x="233" y="243"/>
                </a:cubicBezTo>
                <a:cubicBezTo>
                  <a:pt x="234" y="243"/>
                  <a:pt x="234" y="243"/>
                  <a:pt x="234" y="243"/>
                </a:cubicBezTo>
                <a:cubicBezTo>
                  <a:pt x="234" y="243"/>
                  <a:pt x="235" y="243"/>
                  <a:pt x="234" y="242"/>
                </a:cubicBezTo>
                <a:cubicBezTo>
                  <a:pt x="234" y="242"/>
                  <a:pt x="234" y="241"/>
                  <a:pt x="234" y="241"/>
                </a:cubicBezTo>
                <a:cubicBezTo>
                  <a:pt x="234" y="241"/>
                  <a:pt x="235" y="241"/>
                  <a:pt x="234" y="241"/>
                </a:cubicBezTo>
                <a:cubicBezTo>
                  <a:pt x="233" y="241"/>
                  <a:pt x="232" y="240"/>
                  <a:pt x="232" y="241"/>
                </a:cubicBezTo>
                <a:cubicBezTo>
                  <a:pt x="231" y="241"/>
                  <a:pt x="230" y="241"/>
                  <a:pt x="229" y="242"/>
                </a:cubicBezTo>
                <a:cubicBezTo>
                  <a:pt x="229" y="242"/>
                  <a:pt x="228" y="241"/>
                  <a:pt x="228" y="241"/>
                </a:cubicBezTo>
                <a:cubicBezTo>
                  <a:pt x="228" y="241"/>
                  <a:pt x="227" y="241"/>
                  <a:pt x="227" y="241"/>
                </a:cubicBezTo>
                <a:cubicBezTo>
                  <a:pt x="228" y="242"/>
                  <a:pt x="227" y="243"/>
                  <a:pt x="227" y="244"/>
                </a:cubicBezTo>
                <a:cubicBezTo>
                  <a:pt x="227" y="244"/>
                  <a:pt x="227" y="244"/>
                  <a:pt x="227" y="244"/>
                </a:cubicBezTo>
                <a:cubicBezTo>
                  <a:pt x="226" y="244"/>
                  <a:pt x="226" y="245"/>
                  <a:pt x="227" y="246"/>
                </a:cubicBezTo>
                <a:cubicBezTo>
                  <a:pt x="227" y="247"/>
                  <a:pt x="226" y="247"/>
                  <a:pt x="226" y="247"/>
                </a:cubicBezTo>
                <a:cubicBezTo>
                  <a:pt x="225" y="247"/>
                  <a:pt x="225" y="247"/>
                  <a:pt x="226" y="248"/>
                </a:cubicBezTo>
                <a:cubicBezTo>
                  <a:pt x="226" y="248"/>
                  <a:pt x="226" y="249"/>
                  <a:pt x="225" y="249"/>
                </a:cubicBezTo>
                <a:cubicBezTo>
                  <a:pt x="225" y="249"/>
                  <a:pt x="225" y="249"/>
                  <a:pt x="225" y="250"/>
                </a:cubicBezTo>
                <a:cubicBezTo>
                  <a:pt x="224" y="250"/>
                  <a:pt x="224" y="250"/>
                  <a:pt x="224" y="250"/>
                </a:cubicBezTo>
                <a:cubicBezTo>
                  <a:pt x="224" y="250"/>
                  <a:pt x="224" y="249"/>
                  <a:pt x="224" y="249"/>
                </a:cubicBezTo>
                <a:cubicBezTo>
                  <a:pt x="224" y="248"/>
                  <a:pt x="224" y="247"/>
                  <a:pt x="224" y="247"/>
                </a:cubicBezTo>
                <a:cubicBezTo>
                  <a:pt x="224" y="246"/>
                  <a:pt x="224" y="246"/>
                  <a:pt x="224" y="246"/>
                </a:cubicBezTo>
                <a:cubicBezTo>
                  <a:pt x="224" y="246"/>
                  <a:pt x="223" y="246"/>
                  <a:pt x="223" y="247"/>
                </a:cubicBezTo>
                <a:cubicBezTo>
                  <a:pt x="223" y="247"/>
                  <a:pt x="223" y="247"/>
                  <a:pt x="223" y="247"/>
                </a:cubicBezTo>
                <a:cubicBezTo>
                  <a:pt x="223" y="248"/>
                  <a:pt x="223" y="248"/>
                  <a:pt x="223" y="248"/>
                </a:cubicBezTo>
                <a:cubicBezTo>
                  <a:pt x="224" y="248"/>
                  <a:pt x="224" y="249"/>
                  <a:pt x="224" y="249"/>
                </a:cubicBezTo>
                <a:cubicBezTo>
                  <a:pt x="224" y="250"/>
                  <a:pt x="224" y="250"/>
                  <a:pt x="224" y="250"/>
                </a:cubicBezTo>
                <a:cubicBezTo>
                  <a:pt x="223" y="250"/>
                  <a:pt x="223" y="250"/>
                  <a:pt x="223" y="250"/>
                </a:cubicBezTo>
                <a:cubicBezTo>
                  <a:pt x="223" y="250"/>
                  <a:pt x="223" y="249"/>
                  <a:pt x="222" y="249"/>
                </a:cubicBezTo>
                <a:cubicBezTo>
                  <a:pt x="222" y="249"/>
                  <a:pt x="221" y="250"/>
                  <a:pt x="221" y="249"/>
                </a:cubicBezTo>
                <a:cubicBezTo>
                  <a:pt x="221" y="248"/>
                  <a:pt x="221" y="248"/>
                  <a:pt x="222" y="247"/>
                </a:cubicBezTo>
                <a:cubicBezTo>
                  <a:pt x="222" y="247"/>
                  <a:pt x="222" y="247"/>
                  <a:pt x="222" y="247"/>
                </a:cubicBezTo>
                <a:cubicBezTo>
                  <a:pt x="221" y="247"/>
                  <a:pt x="221" y="247"/>
                  <a:pt x="221" y="247"/>
                </a:cubicBezTo>
                <a:cubicBezTo>
                  <a:pt x="220" y="248"/>
                  <a:pt x="220" y="249"/>
                  <a:pt x="219" y="250"/>
                </a:cubicBezTo>
                <a:cubicBezTo>
                  <a:pt x="219" y="250"/>
                  <a:pt x="219" y="250"/>
                  <a:pt x="219" y="250"/>
                </a:cubicBezTo>
                <a:cubicBezTo>
                  <a:pt x="219" y="250"/>
                  <a:pt x="218" y="250"/>
                  <a:pt x="218" y="250"/>
                </a:cubicBezTo>
                <a:cubicBezTo>
                  <a:pt x="218" y="249"/>
                  <a:pt x="218" y="248"/>
                  <a:pt x="218" y="248"/>
                </a:cubicBezTo>
                <a:cubicBezTo>
                  <a:pt x="219" y="248"/>
                  <a:pt x="219" y="247"/>
                  <a:pt x="219" y="247"/>
                </a:cubicBezTo>
                <a:cubicBezTo>
                  <a:pt x="219" y="247"/>
                  <a:pt x="220" y="247"/>
                  <a:pt x="220" y="247"/>
                </a:cubicBezTo>
                <a:cubicBezTo>
                  <a:pt x="220" y="247"/>
                  <a:pt x="219" y="247"/>
                  <a:pt x="219" y="247"/>
                </a:cubicBezTo>
                <a:cubicBezTo>
                  <a:pt x="219" y="247"/>
                  <a:pt x="219" y="246"/>
                  <a:pt x="219" y="246"/>
                </a:cubicBezTo>
                <a:cubicBezTo>
                  <a:pt x="220" y="246"/>
                  <a:pt x="220" y="246"/>
                  <a:pt x="221" y="246"/>
                </a:cubicBezTo>
                <a:cubicBezTo>
                  <a:pt x="222" y="246"/>
                  <a:pt x="222" y="246"/>
                  <a:pt x="222" y="245"/>
                </a:cubicBezTo>
                <a:cubicBezTo>
                  <a:pt x="223" y="245"/>
                  <a:pt x="223" y="245"/>
                  <a:pt x="223" y="245"/>
                </a:cubicBezTo>
                <a:cubicBezTo>
                  <a:pt x="223" y="245"/>
                  <a:pt x="224" y="245"/>
                  <a:pt x="224" y="245"/>
                </a:cubicBezTo>
                <a:cubicBezTo>
                  <a:pt x="225" y="246"/>
                  <a:pt x="225" y="245"/>
                  <a:pt x="225" y="245"/>
                </a:cubicBezTo>
                <a:cubicBezTo>
                  <a:pt x="225" y="245"/>
                  <a:pt x="225" y="245"/>
                  <a:pt x="226" y="245"/>
                </a:cubicBezTo>
                <a:cubicBezTo>
                  <a:pt x="225" y="245"/>
                  <a:pt x="225" y="245"/>
                  <a:pt x="225" y="245"/>
                </a:cubicBezTo>
                <a:cubicBezTo>
                  <a:pt x="225" y="245"/>
                  <a:pt x="224" y="245"/>
                  <a:pt x="224" y="245"/>
                </a:cubicBezTo>
                <a:cubicBezTo>
                  <a:pt x="223" y="245"/>
                  <a:pt x="223" y="244"/>
                  <a:pt x="223" y="244"/>
                </a:cubicBezTo>
                <a:cubicBezTo>
                  <a:pt x="223" y="244"/>
                  <a:pt x="223" y="243"/>
                  <a:pt x="224" y="243"/>
                </a:cubicBezTo>
                <a:cubicBezTo>
                  <a:pt x="224" y="243"/>
                  <a:pt x="225" y="243"/>
                  <a:pt x="225" y="243"/>
                </a:cubicBezTo>
                <a:cubicBezTo>
                  <a:pt x="226" y="243"/>
                  <a:pt x="226" y="243"/>
                  <a:pt x="226" y="243"/>
                </a:cubicBezTo>
                <a:cubicBezTo>
                  <a:pt x="226" y="243"/>
                  <a:pt x="226" y="242"/>
                  <a:pt x="225" y="242"/>
                </a:cubicBezTo>
                <a:cubicBezTo>
                  <a:pt x="225" y="242"/>
                  <a:pt x="224" y="242"/>
                  <a:pt x="223" y="242"/>
                </a:cubicBezTo>
                <a:cubicBezTo>
                  <a:pt x="223" y="242"/>
                  <a:pt x="223" y="242"/>
                  <a:pt x="223" y="242"/>
                </a:cubicBezTo>
                <a:cubicBezTo>
                  <a:pt x="223" y="242"/>
                  <a:pt x="223" y="242"/>
                  <a:pt x="223" y="242"/>
                </a:cubicBezTo>
                <a:cubicBezTo>
                  <a:pt x="223" y="242"/>
                  <a:pt x="224" y="242"/>
                  <a:pt x="224" y="242"/>
                </a:cubicBezTo>
                <a:cubicBezTo>
                  <a:pt x="224" y="241"/>
                  <a:pt x="224" y="241"/>
                  <a:pt x="224" y="241"/>
                </a:cubicBezTo>
                <a:cubicBezTo>
                  <a:pt x="224" y="241"/>
                  <a:pt x="224" y="241"/>
                  <a:pt x="224" y="241"/>
                </a:cubicBezTo>
                <a:cubicBezTo>
                  <a:pt x="224" y="241"/>
                  <a:pt x="223" y="241"/>
                  <a:pt x="223" y="241"/>
                </a:cubicBezTo>
                <a:cubicBezTo>
                  <a:pt x="223" y="241"/>
                  <a:pt x="223" y="242"/>
                  <a:pt x="222" y="242"/>
                </a:cubicBezTo>
                <a:cubicBezTo>
                  <a:pt x="221" y="242"/>
                  <a:pt x="221" y="243"/>
                  <a:pt x="220" y="243"/>
                </a:cubicBezTo>
                <a:cubicBezTo>
                  <a:pt x="220" y="243"/>
                  <a:pt x="219" y="243"/>
                  <a:pt x="220" y="244"/>
                </a:cubicBezTo>
                <a:cubicBezTo>
                  <a:pt x="219" y="244"/>
                  <a:pt x="219" y="245"/>
                  <a:pt x="219" y="245"/>
                </a:cubicBezTo>
                <a:cubicBezTo>
                  <a:pt x="218" y="246"/>
                  <a:pt x="218" y="245"/>
                  <a:pt x="218" y="245"/>
                </a:cubicBezTo>
                <a:cubicBezTo>
                  <a:pt x="217" y="246"/>
                  <a:pt x="217" y="246"/>
                  <a:pt x="216" y="246"/>
                </a:cubicBezTo>
                <a:cubicBezTo>
                  <a:pt x="215" y="246"/>
                  <a:pt x="215" y="246"/>
                  <a:pt x="215" y="245"/>
                </a:cubicBezTo>
                <a:cubicBezTo>
                  <a:pt x="215" y="244"/>
                  <a:pt x="214" y="244"/>
                  <a:pt x="214" y="244"/>
                </a:cubicBezTo>
                <a:cubicBezTo>
                  <a:pt x="213" y="244"/>
                  <a:pt x="213" y="245"/>
                  <a:pt x="213" y="244"/>
                </a:cubicBezTo>
                <a:cubicBezTo>
                  <a:pt x="213" y="244"/>
                  <a:pt x="213" y="244"/>
                  <a:pt x="213" y="243"/>
                </a:cubicBezTo>
                <a:cubicBezTo>
                  <a:pt x="213" y="243"/>
                  <a:pt x="213" y="243"/>
                  <a:pt x="213" y="243"/>
                </a:cubicBezTo>
                <a:cubicBezTo>
                  <a:pt x="213" y="242"/>
                  <a:pt x="212" y="242"/>
                  <a:pt x="213" y="242"/>
                </a:cubicBezTo>
                <a:cubicBezTo>
                  <a:pt x="213" y="241"/>
                  <a:pt x="214" y="241"/>
                  <a:pt x="214" y="242"/>
                </a:cubicBezTo>
                <a:cubicBezTo>
                  <a:pt x="214" y="242"/>
                  <a:pt x="214" y="242"/>
                  <a:pt x="214" y="242"/>
                </a:cubicBezTo>
                <a:cubicBezTo>
                  <a:pt x="214" y="242"/>
                  <a:pt x="215" y="241"/>
                  <a:pt x="214" y="241"/>
                </a:cubicBezTo>
                <a:cubicBezTo>
                  <a:pt x="214" y="240"/>
                  <a:pt x="213" y="240"/>
                  <a:pt x="212" y="241"/>
                </a:cubicBezTo>
                <a:cubicBezTo>
                  <a:pt x="212" y="241"/>
                  <a:pt x="212" y="242"/>
                  <a:pt x="212" y="242"/>
                </a:cubicBezTo>
                <a:cubicBezTo>
                  <a:pt x="212" y="242"/>
                  <a:pt x="212" y="242"/>
                  <a:pt x="211" y="242"/>
                </a:cubicBezTo>
                <a:cubicBezTo>
                  <a:pt x="212" y="240"/>
                  <a:pt x="210" y="241"/>
                  <a:pt x="210" y="240"/>
                </a:cubicBezTo>
                <a:cubicBezTo>
                  <a:pt x="209" y="240"/>
                  <a:pt x="209" y="240"/>
                  <a:pt x="210" y="240"/>
                </a:cubicBezTo>
                <a:cubicBezTo>
                  <a:pt x="210" y="239"/>
                  <a:pt x="210" y="239"/>
                  <a:pt x="210" y="238"/>
                </a:cubicBezTo>
                <a:cubicBezTo>
                  <a:pt x="210" y="238"/>
                  <a:pt x="210" y="238"/>
                  <a:pt x="210" y="237"/>
                </a:cubicBezTo>
                <a:cubicBezTo>
                  <a:pt x="210" y="237"/>
                  <a:pt x="211" y="237"/>
                  <a:pt x="211" y="237"/>
                </a:cubicBezTo>
                <a:cubicBezTo>
                  <a:pt x="211" y="237"/>
                  <a:pt x="211" y="237"/>
                  <a:pt x="211" y="237"/>
                </a:cubicBezTo>
                <a:cubicBezTo>
                  <a:pt x="211" y="239"/>
                  <a:pt x="211" y="239"/>
                  <a:pt x="212" y="238"/>
                </a:cubicBezTo>
                <a:cubicBezTo>
                  <a:pt x="213" y="238"/>
                  <a:pt x="213" y="238"/>
                  <a:pt x="213" y="238"/>
                </a:cubicBezTo>
                <a:cubicBezTo>
                  <a:pt x="213" y="237"/>
                  <a:pt x="213" y="237"/>
                  <a:pt x="214" y="238"/>
                </a:cubicBezTo>
                <a:cubicBezTo>
                  <a:pt x="214" y="238"/>
                  <a:pt x="214" y="238"/>
                  <a:pt x="214" y="238"/>
                </a:cubicBezTo>
                <a:cubicBezTo>
                  <a:pt x="215" y="240"/>
                  <a:pt x="216" y="240"/>
                  <a:pt x="217" y="238"/>
                </a:cubicBezTo>
                <a:cubicBezTo>
                  <a:pt x="217" y="238"/>
                  <a:pt x="217" y="238"/>
                  <a:pt x="218" y="238"/>
                </a:cubicBezTo>
                <a:cubicBezTo>
                  <a:pt x="218" y="239"/>
                  <a:pt x="218" y="239"/>
                  <a:pt x="218" y="239"/>
                </a:cubicBezTo>
                <a:cubicBezTo>
                  <a:pt x="218" y="239"/>
                  <a:pt x="218" y="238"/>
                  <a:pt x="218" y="238"/>
                </a:cubicBezTo>
                <a:cubicBezTo>
                  <a:pt x="219" y="238"/>
                  <a:pt x="219" y="237"/>
                  <a:pt x="219" y="237"/>
                </a:cubicBezTo>
                <a:cubicBezTo>
                  <a:pt x="219" y="237"/>
                  <a:pt x="219" y="235"/>
                  <a:pt x="219" y="235"/>
                </a:cubicBezTo>
                <a:cubicBezTo>
                  <a:pt x="219" y="235"/>
                  <a:pt x="219" y="234"/>
                  <a:pt x="219" y="234"/>
                </a:cubicBezTo>
                <a:cubicBezTo>
                  <a:pt x="221" y="234"/>
                  <a:pt x="220" y="233"/>
                  <a:pt x="220" y="232"/>
                </a:cubicBezTo>
                <a:cubicBezTo>
                  <a:pt x="220" y="232"/>
                  <a:pt x="220" y="231"/>
                  <a:pt x="221" y="231"/>
                </a:cubicBezTo>
                <a:cubicBezTo>
                  <a:pt x="221" y="231"/>
                  <a:pt x="221" y="231"/>
                  <a:pt x="221" y="230"/>
                </a:cubicBezTo>
                <a:cubicBezTo>
                  <a:pt x="221" y="230"/>
                  <a:pt x="221" y="230"/>
                  <a:pt x="221" y="230"/>
                </a:cubicBezTo>
                <a:cubicBezTo>
                  <a:pt x="220" y="231"/>
                  <a:pt x="220" y="231"/>
                  <a:pt x="219" y="231"/>
                </a:cubicBezTo>
                <a:cubicBezTo>
                  <a:pt x="219" y="231"/>
                  <a:pt x="219" y="231"/>
                  <a:pt x="219" y="232"/>
                </a:cubicBezTo>
                <a:cubicBezTo>
                  <a:pt x="219" y="232"/>
                  <a:pt x="219" y="233"/>
                  <a:pt x="219" y="233"/>
                </a:cubicBezTo>
                <a:cubicBezTo>
                  <a:pt x="219" y="234"/>
                  <a:pt x="219" y="234"/>
                  <a:pt x="219" y="234"/>
                </a:cubicBezTo>
                <a:cubicBezTo>
                  <a:pt x="219" y="234"/>
                  <a:pt x="218" y="234"/>
                  <a:pt x="218" y="234"/>
                </a:cubicBezTo>
                <a:cubicBezTo>
                  <a:pt x="217" y="235"/>
                  <a:pt x="217" y="235"/>
                  <a:pt x="216" y="235"/>
                </a:cubicBezTo>
                <a:cubicBezTo>
                  <a:pt x="216" y="235"/>
                  <a:pt x="215" y="235"/>
                  <a:pt x="215" y="235"/>
                </a:cubicBezTo>
                <a:cubicBezTo>
                  <a:pt x="215" y="234"/>
                  <a:pt x="215" y="234"/>
                  <a:pt x="216" y="234"/>
                </a:cubicBezTo>
                <a:cubicBezTo>
                  <a:pt x="216" y="234"/>
                  <a:pt x="216" y="234"/>
                  <a:pt x="216" y="233"/>
                </a:cubicBezTo>
                <a:cubicBezTo>
                  <a:pt x="216" y="233"/>
                  <a:pt x="216" y="233"/>
                  <a:pt x="216" y="233"/>
                </a:cubicBezTo>
                <a:cubicBezTo>
                  <a:pt x="216" y="233"/>
                  <a:pt x="216" y="233"/>
                  <a:pt x="216" y="233"/>
                </a:cubicBezTo>
                <a:cubicBezTo>
                  <a:pt x="215" y="233"/>
                  <a:pt x="215" y="234"/>
                  <a:pt x="215" y="233"/>
                </a:cubicBezTo>
                <a:cubicBezTo>
                  <a:pt x="214" y="233"/>
                  <a:pt x="214" y="232"/>
                  <a:pt x="214" y="234"/>
                </a:cubicBezTo>
                <a:cubicBezTo>
                  <a:pt x="214" y="234"/>
                  <a:pt x="213" y="235"/>
                  <a:pt x="213" y="235"/>
                </a:cubicBezTo>
                <a:cubicBezTo>
                  <a:pt x="213" y="235"/>
                  <a:pt x="212" y="235"/>
                  <a:pt x="212" y="235"/>
                </a:cubicBezTo>
                <a:cubicBezTo>
                  <a:pt x="212" y="235"/>
                  <a:pt x="212" y="235"/>
                  <a:pt x="211" y="234"/>
                </a:cubicBezTo>
                <a:cubicBezTo>
                  <a:pt x="211" y="235"/>
                  <a:pt x="211" y="235"/>
                  <a:pt x="211" y="236"/>
                </a:cubicBezTo>
                <a:cubicBezTo>
                  <a:pt x="211" y="236"/>
                  <a:pt x="211" y="236"/>
                  <a:pt x="210" y="236"/>
                </a:cubicBezTo>
                <a:cubicBezTo>
                  <a:pt x="210" y="235"/>
                  <a:pt x="210" y="235"/>
                  <a:pt x="209" y="234"/>
                </a:cubicBezTo>
                <a:cubicBezTo>
                  <a:pt x="209" y="234"/>
                  <a:pt x="208" y="234"/>
                  <a:pt x="207" y="234"/>
                </a:cubicBezTo>
                <a:cubicBezTo>
                  <a:pt x="207" y="234"/>
                  <a:pt x="207" y="235"/>
                  <a:pt x="207" y="236"/>
                </a:cubicBezTo>
                <a:cubicBezTo>
                  <a:pt x="207" y="236"/>
                  <a:pt x="207" y="236"/>
                  <a:pt x="207" y="236"/>
                </a:cubicBezTo>
                <a:cubicBezTo>
                  <a:pt x="206" y="237"/>
                  <a:pt x="205" y="237"/>
                  <a:pt x="206" y="238"/>
                </a:cubicBezTo>
                <a:cubicBezTo>
                  <a:pt x="206" y="238"/>
                  <a:pt x="206" y="239"/>
                  <a:pt x="206" y="239"/>
                </a:cubicBezTo>
                <a:cubicBezTo>
                  <a:pt x="205" y="239"/>
                  <a:pt x="205" y="239"/>
                  <a:pt x="205" y="239"/>
                </a:cubicBezTo>
                <a:cubicBezTo>
                  <a:pt x="205" y="238"/>
                  <a:pt x="205" y="238"/>
                  <a:pt x="205" y="237"/>
                </a:cubicBezTo>
                <a:cubicBezTo>
                  <a:pt x="204" y="237"/>
                  <a:pt x="204" y="237"/>
                  <a:pt x="204" y="237"/>
                </a:cubicBezTo>
                <a:cubicBezTo>
                  <a:pt x="204" y="238"/>
                  <a:pt x="203" y="238"/>
                  <a:pt x="203" y="237"/>
                </a:cubicBezTo>
                <a:cubicBezTo>
                  <a:pt x="203" y="237"/>
                  <a:pt x="202" y="236"/>
                  <a:pt x="202" y="236"/>
                </a:cubicBezTo>
                <a:cubicBezTo>
                  <a:pt x="202" y="236"/>
                  <a:pt x="202" y="236"/>
                  <a:pt x="201" y="236"/>
                </a:cubicBezTo>
                <a:cubicBezTo>
                  <a:pt x="201" y="236"/>
                  <a:pt x="201" y="236"/>
                  <a:pt x="201" y="237"/>
                </a:cubicBezTo>
                <a:cubicBezTo>
                  <a:pt x="202" y="237"/>
                  <a:pt x="202" y="237"/>
                  <a:pt x="201" y="238"/>
                </a:cubicBezTo>
                <a:cubicBezTo>
                  <a:pt x="200" y="238"/>
                  <a:pt x="200" y="237"/>
                  <a:pt x="199" y="238"/>
                </a:cubicBezTo>
                <a:cubicBezTo>
                  <a:pt x="199" y="238"/>
                  <a:pt x="199" y="238"/>
                  <a:pt x="198" y="238"/>
                </a:cubicBezTo>
                <a:cubicBezTo>
                  <a:pt x="198" y="238"/>
                  <a:pt x="198" y="238"/>
                  <a:pt x="198" y="237"/>
                </a:cubicBezTo>
                <a:cubicBezTo>
                  <a:pt x="198" y="237"/>
                  <a:pt x="198" y="237"/>
                  <a:pt x="198" y="236"/>
                </a:cubicBezTo>
                <a:cubicBezTo>
                  <a:pt x="198" y="236"/>
                  <a:pt x="198" y="236"/>
                  <a:pt x="198" y="236"/>
                </a:cubicBezTo>
                <a:cubicBezTo>
                  <a:pt x="199" y="236"/>
                  <a:pt x="199" y="236"/>
                  <a:pt x="200" y="236"/>
                </a:cubicBezTo>
                <a:cubicBezTo>
                  <a:pt x="200" y="236"/>
                  <a:pt x="200" y="235"/>
                  <a:pt x="200" y="235"/>
                </a:cubicBezTo>
                <a:cubicBezTo>
                  <a:pt x="201" y="235"/>
                  <a:pt x="201" y="235"/>
                  <a:pt x="201" y="235"/>
                </a:cubicBezTo>
                <a:cubicBezTo>
                  <a:pt x="202" y="235"/>
                  <a:pt x="202" y="234"/>
                  <a:pt x="202" y="234"/>
                </a:cubicBezTo>
                <a:cubicBezTo>
                  <a:pt x="201" y="234"/>
                  <a:pt x="201" y="233"/>
                  <a:pt x="201" y="233"/>
                </a:cubicBezTo>
                <a:cubicBezTo>
                  <a:pt x="201" y="233"/>
                  <a:pt x="202" y="233"/>
                  <a:pt x="202" y="233"/>
                </a:cubicBezTo>
                <a:cubicBezTo>
                  <a:pt x="202" y="233"/>
                  <a:pt x="203" y="234"/>
                  <a:pt x="203" y="233"/>
                </a:cubicBezTo>
                <a:cubicBezTo>
                  <a:pt x="204" y="232"/>
                  <a:pt x="204" y="232"/>
                  <a:pt x="203" y="231"/>
                </a:cubicBezTo>
                <a:cubicBezTo>
                  <a:pt x="203" y="231"/>
                  <a:pt x="203" y="231"/>
                  <a:pt x="202" y="232"/>
                </a:cubicBezTo>
                <a:cubicBezTo>
                  <a:pt x="201" y="232"/>
                  <a:pt x="200" y="233"/>
                  <a:pt x="199" y="234"/>
                </a:cubicBezTo>
                <a:cubicBezTo>
                  <a:pt x="199" y="234"/>
                  <a:pt x="199" y="234"/>
                  <a:pt x="199" y="234"/>
                </a:cubicBezTo>
                <a:cubicBezTo>
                  <a:pt x="199" y="234"/>
                  <a:pt x="199" y="234"/>
                  <a:pt x="199" y="234"/>
                </a:cubicBezTo>
                <a:cubicBezTo>
                  <a:pt x="199" y="233"/>
                  <a:pt x="199" y="233"/>
                  <a:pt x="199" y="233"/>
                </a:cubicBezTo>
                <a:cubicBezTo>
                  <a:pt x="199" y="233"/>
                  <a:pt x="200" y="232"/>
                  <a:pt x="200" y="232"/>
                </a:cubicBezTo>
                <a:cubicBezTo>
                  <a:pt x="200" y="231"/>
                  <a:pt x="200" y="231"/>
                  <a:pt x="200" y="230"/>
                </a:cubicBezTo>
                <a:cubicBezTo>
                  <a:pt x="200" y="230"/>
                  <a:pt x="200" y="230"/>
                  <a:pt x="201" y="230"/>
                </a:cubicBezTo>
                <a:cubicBezTo>
                  <a:pt x="201" y="230"/>
                  <a:pt x="200" y="230"/>
                  <a:pt x="200" y="230"/>
                </a:cubicBezTo>
                <a:cubicBezTo>
                  <a:pt x="200" y="230"/>
                  <a:pt x="200" y="230"/>
                  <a:pt x="200" y="230"/>
                </a:cubicBezTo>
                <a:cubicBezTo>
                  <a:pt x="199" y="230"/>
                  <a:pt x="199" y="230"/>
                  <a:pt x="199" y="231"/>
                </a:cubicBezTo>
                <a:cubicBezTo>
                  <a:pt x="199" y="231"/>
                  <a:pt x="199" y="231"/>
                  <a:pt x="199" y="232"/>
                </a:cubicBezTo>
                <a:cubicBezTo>
                  <a:pt x="199" y="232"/>
                  <a:pt x="198" y="232"/>
                  <a:pt x="198" y="232"/>
                </a:cubicBezTo>
                <a:cubicBezTo>
                  <a:pt x="198" y="233"/>
                  <a:pt x="198" y="232"/>
                  <a:pt x="198" y="232"/>
                </a:cubicBezTo>
                <a:cubicBezTo>
                  <a:pt x="197" y="231"/>
                  <a:pt x="197" y="231"/>
                  <a:pt x="197" y="230"/>
                </a:cubicBezTo>
                <a:cubicBezTo>
                  <a:pt x="197" y="230"/>
                  <a:pt x="197" y="230"/>
                  <a:pt x="197" y="230"/>
                </a:cubicBezTo>
                <a:cubicBezTo>
                  <a:pt x="197" y="229"/>
                  <a:pt x="197" y="229"/>
                  <a:pt x="197" y="229"/>
                </a:cubicBezTo>
                <a:cubicBezTo>
                  <a:pt x="197" y="229"/>
                  <a:pt x="197" y="229"/>
                  <a:pt x="197" y="229"/>
                </a:cubicBezTo>
                <a:cubicBezTo>
                  <a:pt x="196" y="229"/>
                  <a:pt x="196" y="229"/>
                  <a:pt x="196" y="229"/>
                </a:cubicBezTo>
                <a:cubicBezTo>
                  <a:pt x="196" y="231"/>
                  <a:pt x="196" y="233"/>
                  <a:pt x="198" y="234"/>
                </a:cubicBezTo>
                <a:cubicBezTo>
                  <a:pt x="198" y="234"/>
                  <a:pt x="198" y="234"/>
                  <a:pt x="198" y="235"/>
                </a:cubicBezTo>
                <a:cubicBezTo>
                  <a:pt x="198" y="235"/>
                  <a:pt x="198" y="235"/>
                  <a:pt x="198" y="235"/>
                </a:cubicBezTo>
                <a:cubicBezTo>
                  <a:pt x="198" y="235"/>
                  <a:pt x="198" y="235"/>
                  <a:pt x="197" y="235"/>
                </a:cubicBezTo>
                <a:cubicBezTo>
                  <a:pt x="197" y="234"/>
                  <a:pt x="196" y="234"/>
                  <a:pt x="195" y="233"/>
                </a:cubicBezTo>
                <a:cubicBezTo>
                  <a:pt x="195" y="233"/>
                  <a:pt x="194" y="233"/>
                  <a:pt x="194" y="234"/>
                </a:cubicBezTo>
                <a:cubicBezTo>
                  <a:pt x="194" y="234"/>
                  <a:pt x="194" y="235"/>
                  <a:pt x="194" y="235"/>
                </a:cubicBezTo>
                <a:cubicBezTo>
                  <a:pt x="194" y="236"/>
                  <a:pt x="195" y="235"/>
                  <a:pt x="195" y="235"/>
                </a:cubicBezTo>
                <a:cubicBezTo>
                  <a:pt x="195" y="236"/>
                  <a:pt x="194" y="236"/>
                  <a:pt x="194" y="236"/>
                </a:cubicBezTo>
                <a:cubicBezTo>
                  <a:pt x="194" y="237"/>
                  <a:pt x="195" y="237"/>
                  <a:pt x="195" y="237"/>
                </a:cubicBezTo>
                <a:cubicBezTo>
                  <a:pt x="195" y="237"/>
                  <a:pt x="196" y="237"/>
                  <a:pt x="195" y="238"/>
                </a:cubicBezTo>
                <a:cubicBezTo>
                  <a:pt x="195" y="238"/>
                  <a:pt x="195" y="238"/>
                  <a:pt x="195" y="239"/>
                </a:cubicBezTo>
                <a:cubicBezTo>
                  <a:pt x="194" y="239"/>
                  <a:pt x="194" y="239"/>
                  <a:pt x="193" y="240"/>
                </a:cubicBezTo>
                <a:cubicBezTo>
                  <a:pt x="193" y="240"/>
                  <a:pt x="193" y="241"/>
                  <a:pt x="193" y="240"/>
                </a:cubicBezTo>
                <a:cubicBezTo>
                  <a:pt x="192" y="240"/>
                  <a:pt x="192" y="240"/>
                  <a:pt x="192" y="240"/>
                </a:cubicBezTo>
                <a:cubicBezTo>
                  <a:pt x="192" y="241"/>
                  <a:pt x="192" y="241"/>
                  <a:pt x="191" y="241"/>
                </a:cubicBezTo>
                <a:cubicBezTo>
                  <a:pt x="191" y="240"/>
                  <a:pt x="191" y="239"/>
                  <a:pt x="190" y="239"/>
                </a:cubicBezTo>
                <a:cubicBezTo>
                  <a:pt x="190" y="239"/>
                  <a:pt x="190" y="239"/>
                  <a:pt x="190" y="239"/>
                </a:cubicBezTo>
                <a:cubicBezTo>
                  <a:pt x="190" y="238"/>
                  <a:pt x="190" y="238"/>
                  <a:pt x="190" y="238"/>
                </a:cubicBezTo>
                <a:cubicBezTo>
                  <a:pt x="190" y="238"/>
                  <a:pt x="190" y="238"/>
                  <a:pt x="190" y="238"/>
                </a:cubicBezTo>
                <a:cubicBezTo>
                  <a:pt x="190" y="239"/>
                  <a:pt x="189" y="239"/>
                  <a:pt x="189" y="239"/>
                </a:cubicBezTo>
                <a:cubicBezTo>
                  <a:pt x="188" y="240"/>
                  <a:pt x="188" y="241"/>
                  <a:pt x="187" y="240"/>
                </a:cubicBezTo>
                <a:cubicBezTo>
                  <a:pt x="186" y="240"/>
                  <a:pt x="186" y="240"/>
                  <a:pt x="186" y="241"/>
                </a:cubicBezTo>
                <a:cubicBezTo>
                  <a:pt x="186" y="241"/>
                  <a:pt x="186" y="242"/>
                  <a:pt x="185" y="241"/>
                </a:cubicBezTo>
                <a:cubicBezTo>
                  <a:pt x="184" y="241"/>
                  <a:pt x="184" y="241"/>
                  <a:pt x="184" y="242"/>
                </a:cubicBezTo>
                <a:cubicBezTo>
                  <a:pt x="184" y="242"/>
                  <a:pt x="183" y="242"/>
                  <a:pt x="183" y="242"/>
                </a:cubicBezTo>
                <a:cubicBezTo>
                  <a:pt x="183" y="242"/>
                  <a:pt x="182" y="242"/>
                  <a:pt x="181" y="241"/>
                </a:cubicBezTo>
                <a:cubicBezTo>
                  <a:pt x="181" y="241"/>
                  <a:pt x="181" y="241"/>
                  <a:pt x="181" y="241"/>
                </a:cubicBezTo>
                <a:cubicBezTo>
                  <a:pt x="181" y="241"/>
                  <a:pt x="181" y="240"/>
                  <a:pt x="181" y="240"/>
                </a:cubicBezTo>
                <a:cubicBezTo>
                  <a:pt x="182" y="240"/>
                  <a:pt x="182" y="240"/>
                  <a:pt x="182" y="240"/>
                </a:cubicBezTo>
                <a:cubicBezTo>
                  <a:pt x="182" y="239"/>
                  <a:pt x="183" y="238"/>
                  <a:pt x="184" y="237"/>
                </a:cubicBezTo>
                <a:cubicBezTo>
                  <a:pt x="184" y="236"/>
                  <a:pt x="183" y="236"/>
                  <a:pt x="183" y="236"/>
                </a:cubicBezTo>
                <a:cubicBezTo>
                  <a:pt x="183" y="236"/>
                  <a:pt x="183" y="236"/>
                  <a:pt x="183" y="236"/>
                </a:cubicBezTo>
                <a:cubicBezTo>
                  <a:pt x="183" y="236"/>
                  <a:pt x="183" y="236"/>
                  <a:pt x="183" y="235"/>
                </a:cubicBezTo>
                <a:cubicBezTo>
                  <a:pt x="183" y="235"/>
                  <a:pt x="182" y="235"/>
                  <a:pt x="182" y="235"/>
                </a:cubicBezTo>
                <a:cubicBezTo>
                  <a:pt x="182" y="236"/>
                  <a:pt x="182" y="236"/>
                  <a:pt x="183" y="236"/>
                </a:cubicBezTo>
                <a:cubicBezTo>
                  <a:pt x="182" y="237"/>
                  <a:pt x="182" y="238"/>
                  <a:pt x="181" y="239"/>
                </a:cubicBezTo>
                <a:cubicBezTo>
                  <a:pt x="181" y="239"/>
                  <a:pt x="181" y="239"/>
                  <a:pt x="181" y="239"/>
                </a:cubicBezTo>
                <a:cubicBezTo>
                  <a:pt x="181" y="239"/>
                  <a:pt x="180" y="238"/>
                  <a:pt x="180" y="238"/>
                </a:cubicBezTo>
                <a:cubicBezTo>
                  <a:pt x="180" y="238"/>
                  <a:pt x="180" y="238"/>
                  <a:pt x="180" y="238"/>
                </a:cubicBezTo>
                <a:cubicBezTo>
                  <a:pt x="179" y="239"/>
                  <a:pt x="179" y="239"/>
                  <a:pt x="179" y="239"/>
                </a:cubicBezTo>
                <a:cubicBezTo>
                  <a:pt x="179" y="240"/>
                  <a:pt x="179" y="241"/>
                  <a:pt x="180" y="241"/>
                </a:cubicBezTo>
                <a:cubicBezTo>
                  <a:pt x="180" y="241"/>
                  <a:pt x="180" y="241"/>
                  <a:pt x="180" y="241"/>
                </a:cubicBezTo>
                <a:cubicBezTo>
                  <a:pt x="179" y="241"/>
                  <a:pt x="179" y="243"/>
                  <a:pt x="178" y="242"/>
                </a:cubicBezTo>
                <a:cubicBezTo>
                  <a:pt x="178" y="241"/>
                  <a:pt x="178" y="242"/>
                  <a:pt x="177" y="242"/>
                </a:cubicBezTo>
                <a:cubicBezTo>
                  <a:pt x="177" y="242"/>
                  <a:pt x="177" y="242"/>
                  <a:pt x="178" y="243"/>
                </a:cubicBezTo>
                <a:cubicBezTo>
                  <a:pt x="178" y="243"/>
                  <a:pt x="178" y="243"/>
                  <a:pt x="178" y="244"/>
                </a:cubicBezTo>
                <a:cubicBezTo>
                  <a:pt x="178" y="244"/>
                  <a:pt x="178" y="244"/>
                  <a:pt x="178" y="244"/>
                </a:cubicBezTo>
                <a:cubicBezTo>
                  <a:pt x="181" y="244"/>
                  <a:pt x="178" y="245"/>
                  <a:pt x="178" y="245"/>
                </a:cubicBezTo>
                <a:cubicBezTo>
                  <a:pt x="178" y="246"/>
                  <a:pt x="178" y="246"/>
                  <a:pt x="178" y="246"/>
                </a:cubicBezTo>
                <a:cubicBezTo>
                  <a:pt x="178" y="245"/>
                  <a:pt x="178" y="245"/>
                  <a:pt x="177" y="245"/>
                </a:cubicBezTo>
                <a:cubicBezTo>
                  <a:pt x="177" y="244"/>
                  <a:pt x="177" y="244"/>
                  <a:pt x="177" y="245"/>
                </a:cubicBezTo>
                <a:cubicBezTo>
                  <a:pt x="176" y="245"/>
                  <a:pt x="176" y="246"/>
                  <a:pt x="176" y="246"/>
                </a:cubicBezTo>
                <a:cubicBezTo>
                  <a:pt x="176" y="246"/>
                  <a:pt x="176" y="245"/>
                  <a:pt x="176" y="245"/>
                </a:cubicBezTo>
                <a:cubicBezTo>
                  <a:pt x="176" y="244"/>
                  <a:pt x="176" y="243"/>
                  <a:pt x="176" y="242"/>
                </a:cubicBezTo>
                <a:cubicBezTo>
                  <a:pt x="176" y="242"/>
                  <a:pt x="176" y="242"/>
                  <a:pt x="176" y="241"/>
                </a:cubicBezTo>
                <a:cubicBezTo>
                  <a:pt x="176" y="241"/>
                  <a:pt x="176" y="241"/>
                  <a:pt x="176" y="242"/>
                </a:cubicBezTo>
                <a:cubicBezTo>
                  <a:pt x="176" y="241"/>
                  <a:pt x="177" y="241"/>
                  <a:pt x="177" y="241"/>
                </a:cubicBezTo>
                <a:cubicBezTo>
                  <a:pt x="177" y="240"/>
                  <a:pt x="176" y="240"/>
                  <a:pt x="176" y="240"/>
                </a:cubicBezTo>
                <a:cubicBezTo>
                  <a:pt x="176" y="240"/>
                  <a:pt x="175" y="240"/>
                  <a:pt x="175" y="240"/>
                </a:cubicBezTo>
                <a:cubicBezTo>
                  <a:pt x="175" y="240"/>
                  <a:pt x="175" y="240"/>
                  <a:pt x="175" y="241"/>
                </a:cubicBezTo>
                <a:cubicBezTo>
                  <a:pt x="175" y="241"/>
                  <a:pt x="174" y="241"/>
                  <a:pt x="174" y="241"/>
                </a:cubicBezTo>
                <a:cubicBezTo>
                  <a:pt x="173" y="242"/>
                  <a:pt x="173" y="242"/>
                  <a:pt x="174" y="243"/>
                </a:cubicBezTo>
                <a:cubicBezTo>
                  <a:pt x="174" y="244"/>
                  <a:pt x="174" y="244"/>
                  <a:pt x="173" y="245"/>
                </a:cubicBezTo>
                <a:cubicBezTo>
                  <a:pt x="173" y="245"/>
                  <a:pt x="172" y="245"/>
                  <a:pt x="172" y="245"/>
                </a:cubicBezTo>
                <a:cubicBezTo>
                  <a:pt x="172" y="246"/>
                  <a:pt x="172" y="246"/>
                  <a:pt x="172" y="245"/>
                </a:cubicBezTo>
                <a:cubicBezTo>
                  <a:pt x="171" y="245"/>
                  <a:pt x="171" y="244"/>
                  <a:pt x="171" y="244"/>
                </a:cubicBezTo>
                <a:cubicBezTo>
                  <a:pt x="170" y="243"/>
                  <a:pt x="170" y="243"/>
                  <a:pt x="171" y="243"/>
                </a:cubicBezTo>
                <a:cubicBezTo>
                  <a:pt x="171" y="242"/>
                  <a:pt x="171" y="242"/>
                  <a:pt x="171" y="242"/>
                </a:cubicBezTo>
                <a:cubicBezTo>
                  <a:pt x="171" y="241"/>
                  <a:pt x="171" y="241"/>
                  <a:pt x="171" y="241"/>
                </a:cubicBezTo>
                <a:cubicBezTo>
                  <a:pt x="170" y="241"/>
                  <a:pt x="170" y="242"/>
                  <a:pt x="169" y="241"/>
                </a:cubicBezTo>
                <a:cubicBezTo>
                  <a:pt x="169" y="241"/>
                  <a:pt x="169" y="241"/>
                  <a:pt x="168" y="241"/>
                </a:cubicBezTo>
                <a:cubicBezTo>
                  <a:pt x="168" y="241"/>
                  <a:pt x="168" y="242"/>
                  <a:pt x="168" y="241"/>
                </a:cubicBezTo>
                <a:cubicBezTo>
                  <a:pt x="168" y="240"/>
                  <a:pt x="168" y="240"/>
                  <a:pt x="169" y="240"/>
                </a:cubicBezTo>
                <a:cubicBezTo>
                  <a:pt x="169" y="240"/>
                  <a:pt x="169" y="239"/>
                  <a:pt x="169" y="239"/>
                </a:cubicBezTo>
                <a:cubicBezTo>
                  <a:pt x="169" y="239"/>
                  <a:pt x="169" y="239"/>
                  <a:pt x="169" y="239"/>
                </a:cubicBezTo>
                <a:cubicBezTo>
                  <a:pt x="169" y="239"/>
                  <a:pt x="169" y="239"/>
                  <a:pt x="168" y="239"/>
                </a:cubicBezTo>
                <a:cubicBezTo>
                  <a:pt x="168" y="239"/>
                  <a:pt x="167" y="239"/>
                  <a:pt x="167" y="240"/>
                </a:cubicBezTo>
                <a:cubicBezTo>
                  <a:pt x="167" y="240"/>
                  <a:pt x="167" y="239"/>
                  <a:pt x="166" y="240"/>
                </a:cubicBezTo>
                <a:cubicBezTo>
                  <a:pt x="166" y="240"/>
                  <a:pt x="165" y="241"/>
                  <a:pt x="165" y="241"/>
                </a:cubicBezTo>
                <a:cubicBezTo>
                  <a:pt x="165" y="241"/>
                  <a:pt x="164" y="241"/>
                  <a:pt x="164" y="242"/>
                </a:cubicBezTo>
                <a:cubicBezTo>
                  <a:pt x="164" y="242"/>
                  <a:pt x="163" y="242"/>
                  <a:pt x="162" y="242"/>
                </a:cubicBezTo>
                <a:cubicBezTo>
                  <a:pt x="162" y="242"/>
                  <a:pt x="162" y="243"/>
                  <a:pt x="162" y="242"/>
                </a:cubicBezTo>
                <a:cubicBezTo>
                  <a:pt x="161" y="241"/>
                  <a:pt x="161" y="242"/>
                  <a:pt x="161" y="242"/>
                </a:cubicBezTo>
                <a:cubicBezTo>
                  <a:pt x="159" y="243"/>
                  <a:pt x="159" y="243"/>
                  <a:pt x="160" y="244"/>
                </a:cubicBezTo>
                <a:cubicBezTo>
                  <a:pt x="161" y="245"/>
                  <a:pt x="160" y="245"/>
                  <a:pt x="160" y="245"/>
                </a:cubicBezTo>
                <a:cubicBezTo>
                  <a:pt x="160" y="246"/>
                  <a:pt x="160" y="246"/>
                  <a:pt x="159" y="246"/>
                </a:cubicBezTo>
                <a:cubicBezTo>
                  <a:pt x="159" y="246"/>
                  <a:pt x="159" y="246"/>
                  <a:pt x="159" y="247"/>
                </a:cubicBezTo>
                <a:cubicBezTo>
                  <a:pt x="159" y="247"/>
                  <a:pt x="159" y="247"/>
                  <a:pt x="159" y="248"/>
                </a:cubicBezTo>
                <a:cubicBezTo>
                  <a:pt x="159" y="248"/>
                  <a:pt x="158" y="248"/>
                  <a:pt x="159" y="249"/>
                </a:cubicBezTo>
                <a:cubicBezTo>
                  <a:pt x="159" y="249"/>
                  <a:pt x="160" y="248"/>
                  <a:pt x="160" y="248"/>
                </a:cubicBezTo>
                <a:cubicBezTo>
                  <a:pt x="160" y="247"/>
                  <a:pt x="161" y="247"/>
                  <a:pt x="162" y="247"/>
                </a:cubicBezTo>
                <a:cubicBezTo>
                  <a:pt x="162" y="247"/>
                  <a:pt x="162" y="248"/>
                  <a:pt x="162" y="248"/>
                </a:cubicBezTo>
                <a:cubicBezTo>
                  <a:pt x="162" y="248"/>
                  <a:pt x="162" y="248"/>
                  <a:pt x="162" y="248"/>
                </a:cubicBezTo>
                <a:cubicBezTo>
                  <a:pt x="162" y="248"/>
                  <a:pt x="162" y="249"/>
                  <a:pt x="162" y="249"/>
                </a:cubicBezTo>
                <a:cubicBezTo>
                  <a:pt x="161" y="249"/>
                  <a:pt x="160" y="249"/>
                  <a:pt x="160" y="250"/>
                </a:cubicBezTo>
                <a:cubicBezTo>
                  <a:pt x="160" y="250"/>
                  <a:pt x="160" y="251"/>
                  <a:pt x="161" y="252"/>
                </a:cubicBezTo>
                <a:cubicBezTo>
                  <a:pt x="161" y="252"/>
                  <a:pt x="161" y="252"/>
                  <a:pt x="161" y="252"/>
                </a:cubicBezTo>
                <a:cubicBezTo>
                  <a:pt x="161" y="252"/>
                  <a:pt x="161" y="253"/>
                  <a:pt x="161" y="253"/>
                </a:cubicBezTo>
                <a:cubicBezTo>
                  <a:pt x="161" y="253"/>
                  <a:pt x="161" y="254"/>
                  <a:pt x="160" y="254"/>
                </a:cubicBezTo>
                <a:cubicBezTo>
                  <a:pt x="159" y="253"/>
                  <a:pt x="159" y="253"/>
                  <a:pt x="159" y="255"/>
                </a:cubicBezTo>
                <a:cubicBezTo>
                  <a:pt x="159" y="255"/>
                  <a:pt x="159" y="255"/>
                  <a:pt x="159" y="254"/>
                </a:cubicBezTo>
                <a:cubicBezTo>
                  <a:pt x="158" y="255"/>
                  <a:pt x="158" y="254"/>
                  <a:pt x="158" y="254"/>
                </a:cubicBezTo>
                <a:cubicBezTo>
                  <a:pt x="158" y="254"/>
                  <a:pt x="158" y="254"/>
                  <a:pt x="157" y="254"/>
                </a:cubicBezTo>
                <a:cubicBezTo>
                  <a:pt x="157" y="254"/>
                  <a:pt x="157" y="254"/>
                  <a:pt x="157" y="254"/>
                </a:cubicBezTo>
                <a:cubicBezTo>
                  <a:pt x="158" y="255"/>
                  <a:pt x="158" y="255"/>
                  <a:pt x="159" y="255"/>
                </a:cubicBezTo>
                <a:cubicBezTo>
                  <a:pt x="159" y="255"/>
                  <a:pt x="159" y="255"/>
                  <a:pt x="159" y="255"/>
                </a:cubicBezTo>
                <a:cubicBezTo>
                  <a:pt x="160" y="255"/>
                  <a:pt x="161" y="254"/>
                  <a:pt x="162" y="255"/>
                </a:cubicBezTo>
                <a:cubicBezTo>
                  <a:pt x="162" y="255"/>
                  <a:pt x="163" y="254"/>
                  <a:pt x="163" y="254"/>
                </a:cubicBezTo>
                <a:cubicBezTo>
                  <a:pt x="163" y="253"/>
                  <a:pt x="164" y="253"/>
                  <a:pt x="164" y="252"/>
                </a:cubicBezTo>
                <a:cubicBezTo>
                  <a:pt x="164" y="252"/>
                  <a:pt x="164" y="252"/>
                  <a:pt x="164" y="252"/>
                </a:cubicBezTo>
                <a:cubicBezTo>
                  <a:pt x="165" y="252"/>
                  <a:pt x="165" y="252"/>
                  <a:pt x="165" y="252"/>
                </a:cubicBezTo>
                <a:cubicBezTo>
                  <a:pt x="165" y="253"/>
                  <a:pt x="166" y="253"/>
                  <a:pt x="166" y="254"/>
                </a:cubicBezTo>
                <a:cubicBezTo>
                  <a:pt x="166" y="254"/>
                  <a:pt x="167" y="254"/>
                  <a:pt x="167" y="253"/>
                </a:cubicBezTo>
                <a:cubicBezTo>
                  <a:pt x="167" y="253"/>
                  <a:pt x="168" y="252"/>
                  <a:pt x="167" y="252"/>
                </a:cubicBezTo>
                <a:cubicBezTo>
                  <a:pt x="166" y="252"/>
                  <a:pt x="166" y="252"/>
                  <a:pt x="166" y="251"/>
                </a:cubicBezTo>
                <a:cubicBezTo>
                  <a:pt x="166" y="251"/>
                  <a:pt x="166" y="251"/>
                  <a:pt x="166" y="251"/>
                </a:cubicBezTo>
                <a:cubicBezTo>
                  <a:pt x="166" y="251"/>
                  <a:pt x="167" y="251"/>
                  <a:pt x="167" y="251"/>
                </a:cubicBezTo>
                <a:cubicBezTo>
                  <a:pt x="167" y="252"/>
                  <a:pt x="168" y="252"/>
                  <a:pt x="168" y="252"/>
                </a:cubicBezTo>
                <a:cubicBezTo>
                  <a:pt x="169" y="251"/>
                  <a:pt x="170" y="252"/>
                  <a:pt x="170" y="251"/>
                </a:cubicBezTo>
                <a:cubicBezTo>
                  <a:pt x="170" y="251"/>
                  <a:pt x="171" y="251"/>
                  <a:pt x="171" y="251"/>
                </a:cubicBezTo>
                <a:cubicBezTo>
                  <a:pt x="171" y="251"/>
                  <a:pt x="171" y="250"/>
                  <a:pt x="172" y="251"/>
                </a:cubicBezTo>
                <a:cubicBezTo>
                  <a:pt x="172" y="251"/>
                  <a:pt x="172" y="252"/>
                  <a:pt x="172" y="251"/>
                </a:cubicBezTo>
                <a:cubicBezTo>
                  <a:pt x="173" y="251"/>
                  <a:pt x="173" y="251"/>
                  <a:pt x="173" y="251"/>
                </a:cubicBezTo>
                <a:cubicBezTo>
                  <a:pt x="174" y="251"/>
                  <a:pt x="175" y="252"/>
                  <a:pt x="175" y="252"/>
                </a:cubicBezTo>
                <a:cubicBezTo>
                  <a:pt x="176" y="251"/>
                  <a:pt x="176" y="251"/>
                  <a:pt x="177" y="252"/>
                </a:cubicBezTo>
                <a:cubicBezTo>
                  <a:pt x="177" y="252"/>
                  <a:pt x="177" y="252"/>
                  <a:pt x="177" y="252"/>
                </a:cubicBezTo>
                <a:cubicBezTo>
                  <a:pt x="177" y="251"/>
                  <a:pt x="177" y="251"/>
                  <a:pt x="177" y="251"/>
                </a:cubicBezTo>
                <a:cubicBezTo>
                  <a:pt x="177" y="250"/>
                  <a:pt x="177" y="250"/>
                  <a:pt x="176" y="250"/>
                </a:cubicBezTo>
                <a:cubicBezTo>
                  <a:pt x="176" y="250"/>
                  <a:pt x="175" y="250"/>
                  <a:pt x="174" y="250"/>
                </a:cubicBezTo>
                <a:cubicBezTo>
                  <a:pt x="174" y="251"/>
                  <a:pt x="173" y="250"/>
                  <a:pt x="172" y="250"/>
                </a:cubicBezTo>
                <a:cubicBezTo>
                  <a:pt x="172" y="250"/>
                  <a:pt x="172" y="250"/>
                  <a:pt x="172" y="249"/>
                </a:cubicBezTo>
                <a:cubicBezTo>
                  <a:pt x="172" y="249"/>
                  <a:pt x="172" y="248"/>
                  <a:pt x="172" y="247"/>
                </a:cubicBezTo>
                <a:cubicBezTo>
                  <a:pt x="173" y="247"/>
                  <a:pt x="173" y="246"/>
                  <a:pt x="173" y="246"/>
                </a:cubicBezTo>
                <a:cubicBezTo>
                  <a:pt x="173" y="245"/>
                  <a:pt x="174" y="245"/>
                  <a:pt x="174" y="246"/>
                </a:cubicBezTo>
                <a:cubicBezTo>
                  <a:pt x="174" y="246"/>
                  <a:pt x="175" y="247"/>
                  <a:pt x="175" y="247"/>
                </a:cubicBezTo>
                <a:cubicBezTo>
                  <a:pt x="175" y="247"/>
                  <a:pt x="175" y="247"/>
                  <a:pt x="175" y="247"/>
                </a:cubicBezTo>
                <a:cubicBezTo>
                  <a:pt x="176" y="247"/>
                  <a:pt x="177" y="247"/>
                  <a:pt x="177" y="248"/>
                </a:cubicBezTo>
                <a:cubicBezTo>
                  <a:pt x="176" y="249"/>
                  <a:pt x="177" y="249"/>
                  <a:pt x="178" y="250"/>
                </a:cubicBezTo>
                <a:cubicBezTo>
                  <a:pt x="178" y="251"/>
                  <a:pt x="179" y="251"/>
                  <a:pt x="179" y="250"/>
                </a:cubicBezTo>
                <a:cubicBezTo>
                  <a:pt x="179" y="250"/>
                  <a:pt x="179" y="250"/>
                  <a:pt x="180" y="250"/>
                </a:cubicBezTo>
                <a:cubicBezTo>
                  <a:pt x="180" y="250"/>
                  <a:pt x="181" y="250"/>
                  <a:pt x="181" y="249"/>
                </a:cubicBezTo>
                <a:cubicBezTo>
                  <a:pt x="181" y="249"/>
                  <a:pt x="182" y="249"/>
                  <a:pt x="182" y="249"/>
                </a:cubicBezTo>
                <a:cubicBezTo>
                  <a:pt x="182" y="250"/>
                  <a:pt x="182" y="250"/>
                  <a:pt x="182" y="250"/>
                </a:cubicBezTo>
                <a:cubicBezTo>
                  <a:pt x="181" y="250"/>
                  <a:pt x="180" y="251"/>
                  <a:pt x="180" y="251"/>
                </a:cubicBezTo>
                <a:cubicBezTo>
                  <a:pt x="180" y="251"/>
                  <a:pt x="179" y="251"/>
                  <a:pt x="179" y="251"/>
                </a:cubicBezTo>
                <a:cubicBezTo>
                  <a:pt x="179" y="251"/>
                  <a:pt x="179" y="251"/>
                  <a:pt x="179" y="251"/>
                </a:cubicBezTo>
                <a:cubicBezTo>
                  <a:pt x="180" y="252"/>
                  <a:pt x="180" y="252"/>
                  <a:pt x="180" y="252"/>
                </a:cubicBezTo>
                <a:cubicBezTo>
                  <a:pt x="178" y="252"/>
                  <a:pt x="178" y="254"/>
                  <a:pt x="177" y="254"/>
                </a:cubicBezTo>
                <a:cubicBezTo>
                  <a:pt x="177" y="254"/>
                  <a:pt x="177" y="255"/>
                  <a:pt x="176" y="254"/>
                </a:cubicBezTo>
                <a:cubicBezTo>
                  <a:pt x="176" y="255"/>
                  <a:pt x="175" y="255"/>
                  <a:pt x="175" y="255"/>
                </a:cubicBezTo>
                <a:cubicBezTo>
                  <a:pt x="175" y="256"/>
                  <a:pt x="175" y="256"/>
                  <a:pt x="175" y="256"/>
                </a:cubicBezTo>
                <a:cubicBezTo>
                  <a:pt x="175" y="256"/>
                  <a:pt x="175" y="257"/>
                  <a:pt x="175" y="257"/>
                </a:cubicBezTo>
                <a:cubicBezTo>
                  <a:pt x="175" y="257"/>
                  <a:pt x="175" y="256"/>
                  <a:pt x="174" y="256"/>
                </a:cubicBezTo>
                <a:cubicBezTo>
                  <a:pt x="174" y="256"/>
                  <a:pt x="174" y="256"/>
                  <a:pt x="174" y="256"/>
                </a:cubicBezTo>
                <a:cubicBezTo>
                  <a:pt x="174" y="256"/>
                  <a:pt x="175" y="255"/>
                  <a:pt x="175" y="255"/>
                </a:cubicBezTo>
                <a:cubicBezTo>
                  <a:pt x="174" y="255"/>
                  <a:pt x="174" y="256"/>
                  <a:pt x="174" y="256"/>
                </a:cubicBezTo>
                <a:cubicBezTo>
                  <a:pt x="174" y="256"/>
                  <a:pt x="173" y="256"/>
                  <a:pt x="173" y="256"/>
                </a:cubicBezTo>
                <a:cubicBezTo>
                  <a:pt x="173" y="256"/>
                  <a:pt x="173" y="255"/>
                  <a:pt x="173" y="255"/>
                </a:cubicBezTo>
                <a:cubicBezTo>
                  <a:pt x="174" y="255"/>
                  <a:pt x="174" y="254"/>
                  <a:pt x="173" y="254"/>
                </a:cubicBezTo>
                <a:cubicBezTo>
                  <a:pt x="172" y="255"/>
                  <a:pt x="171" y="255"/>
                  <a:pt x="170" y="255"/>
                </a:cubicBezTo>
                <a:cubicBezTo>
                  <a:pt x="170" y="255"/>
                  <a:pt x="170" y="256"/>
                  <a:pt x="169" y="256"/>
                </a:cubicBezTo>
                <a:cubicBezTo>
                  <a:pt x="169" y="256"/>
                  <a:pt x="168" y="256"/>
                  <a:pt x="168" y="257"/>
                </a:cubicBezTo>
                <a:cubicBezTo>
                  <a:pt x="168" y="257"/>
                  <a:pt x="169" y="258"/>
                  <a:pt x="169" y="258"/>
                </a:cubicBezTo>
                <a:cubicBezTo>
                  <a:pt x="169" y="258"/>
                  <a:pt x="169" y="258"/>
                  <a:pt x="169" y="258"/>
                </a:cubicBezTo>
                <a:cubicBezTo>
                  <a:pt x="169" y="258"/>
                  <a:pt x="169" y="258"/>
                  <a:pt x="169" y="258"/>
                </a:cubicBezTo>
                <a:cubicBezTo>
                  <a:pt x="169" y="259"/>
                  <a:pt x="168" y="259"/>
                  <a:pt x="168" y="259"/>
                </a:cubicBezTo>
                <a:cubicBezTo>
                  <a:pt x="167" y="259"/>
                  <a:pt x="166" y="259"/>
                  <a:pt x="166" y="258"/>
                </a:cubicBezTo>
                <a:cubicBezTo>
                  <a:pt x="166" y="257"/>
                  <a:pt x="166" y="257"/>
                  <a:pt x="166" y="257"/>
                </a:cubicBezTo>
                <a:cubicBezTo>
                  <a:pt x="165" y="256"/>
                  <a:pt x="165" y="256"/>
                  <a:pt x="165" y="257"/>
                </a:cubicBezTo>
                <a:cubicBezTo>
                  <a:pt x="163" y="258"/>
                  <a:pt x="163" y="259"/>
                  <a:pt x="161" y="259"/>
                </a:cubicBezTo>
                <a:cubicBezTo>
                  <a:pt x="161" y="259"/>
                  <a:pt x="160" y="259"/>
                  <a:pt x="160" y="259"/>
                </a:cubicBezTo>
                <a:cubicBezTo>
                  <a:pt x="160" y="258"/>
                  <a:pt x="160" y="258"/>
                  <a:pt x="160" y="258"/>
                </a:cubicBezTo>
                <a:cubicBezTo>
                  <a:pt x="159" y="258"/>
                  <a:pt x="159" y="258"/>
                  <a:pt x="159" y="258"/>
                </a:cubicBezTo>
                <a:cubicBezTo>
                  <a:pt x="158" y="258"/>
                  <a:pt x="158" y="258"/>
                  <a:pt x="158" y="258"/>
                </a:cubicBezTo>
                <a:cubicBezTo>
                  <a:pt x="157" y="258"/>
                  <a:pt x="157" y="258"/>
                  <a:pt x="157" y="258"/>
                </a:cubicBezTo>
                <a:cubicBezTo>
                  <a:pt x="157" y="258"/>
                  <a:pt x="157" y="258"/>
                  <a:pt x="158" y="258"/>
                </a:cubicBezTo>
                <a:cubicBezTo>
                  <a:pt x="158" y="258"/>
                  <a:pt x="158" y="259"/>
                  <a:pt x="158" y="259"/>
                </a:cubicBezTo>
                <a:cubicBezTo>
                  <a:pt x="158" y="259"/>
                  <a:pt x="158" y="259"/>
                  <a:pt x="157" y="259"/>
                </a:cubicBezTo>
                <a:cubicBezTo>
                  <a:pt x="157" y="259"/>
                  <a:pt x="157" y="259"/>
                  <a:pt x="157" y="260"/>
                </a:cubicBezTo>
                <a:cubicBezTo>
                  <a:pt x="156" y="261"/>
                  <a:pt x="156" y="261"/>
                  <a:pt x="155" y="260"/>
                </a:cubicBezTo>
                <a:cubicBezTo>
                  <a:pt x="155" y="260"/>
                  <a:pt x="155" y="260"/>
                  <a:pt x="154" y="260"/>
                </a:cubicBezTo>
                <a:cubicBezTo>
                  <a:pt x="154" y="259"/>
                  <a:pt x="154" y="259"/>
                  <a:pt x="154" y="260"/>
                </a:cubicBezTo>
                <a:cubicBezTo>
                  <a:pt x="154" y="260"/>
                  <a:pt x="154" y="261"/>
                  <a:pt x="153" y="261"/>
                </a:cubicBezTo>
                <a:cubicBezTo>
                  <a:pt x="152" y="262"/>
                  <a:pt x="152" y="262"/>
                  <a:pt x="152" y="262"/>
                </a:cubicBezTo>
                <a:cubicBezTo>
                  <a:pt x="152" y="262"/>
                  <a:pt x="152" y="262"/>
                  <a:pt x="152" y="262"/>
                </a:cubicBezTo>
                <a:cubicBezTo>
                  <a:pt x="152" y="262"/>
                  <a:pt x="153" y="261"/>
                  <a:pt x="153" y="261"/>
                </a:cubicBezTo>
                <a:cubicBezTo>
                  <a:pt x="152" y="261"/>
                  <a:pt x="152" y="260"/>
                  <a:pt x="151" y="260"/>
                </a:cubicBezTo>
                <a:cubicBezTo>
                  <a:pt x="151" y="260"/>
                  <a:pt x="151" y="260"/>
                  <a:pt x="151" y="261"/>
                </a:cubicBezTo>
                <a:cubicBezTo>
                  <a:pt x="151" y="261"/>
                  <a:pt x="152" y="262"/>
                  <a:pt x="152" y="262"/>
                </a:cubicBezTo>
                <a:cubicBezTo>
                  <a:pt x="152" y="263"/>
                  <a:pt x="151" y="263"/>
                  <a:pt x="152" y="264"/>
                </a:cubicBezTo>
                <a:cubicBezTo>
                  <a:pt x="152" y="264"/>
                  <a:pt x="152" y="264"/>
                  <a:pt x="152" y="265"/>
                </a:cubicBezTo>
                <a:cubicBezTo>
                  <a:pt x="152" y="265"/>
                  <a:pt x="152" y="265"/>
                  <a:pt x="152" y="265"/>
                </a:cubicBezTo>
                <a:cubicBezTo>
                  <a:pt x="152" y="265"/>
                  <a:pt x="151" y="265"/>
                  <a:pt x="151" y="265"/>
                </a:cubicBezTo>
                <a:cubicBezTo>
                  <a:pt x="151" y="264"/>
                  <a:pt x="151" y="264"/>
                  <a:pt x="151" y="263"/>
                </a:cubicBezTo>
                <a:cubicBezTo>
                  <a:pt x="150" y="263"/>
                  <a:pt x="150" y="263"/>
                  <a:pt x="151" y="262"/>
                </a:cubicBezTo>
                <a:cubicBezTo>
                  <a:pt x="151" y="262"/>
                  <a:pt x="151" y="262"/>
                  <a:pt x="151" y="262"/>
                </a:cubicBezTo>
                <a:cubicBezTo>
                  <a:pt x="151" y="262"/>
                  <a:pt x="151" y="262"/>
                  <a:pt x="151" y="262"/>
                </a:cubicBezTo>
                <a:cubicBezTo>
                  <a:pt x="150" y="262"/>
                  <a:pt x="149" y="262"/>
                  <a:pt x="148" y="261"/>
                </a:cubicBezTo>
                <a:cubicBezTo>
                  <a:pt x="148" y="261"/>
                  <a:pt x="147" y="261"/>
                  <a:pt x="147" y="261"/>
                </a:cubicBezTo>
                <a:cubicBezTo>
                  <a:pt x="147" y="261"/>
                  <a:pt x="147" y="261"/>
                  <a:pt x="147" y="261"/>
                </a:cubicBezTo>
                <a:cubicBezTo>
                  <a:pt x="147" y="262"/>
                  <a:pt x="148" y="262"/>
                  <a:pt x="147" y="262"/>
                </a:cubicBezTo>
                <a:cubicBezTo>
                  <a:pt x="147" y="262"/>
                  <a:pt x="146" y="262"/>
                  <a:pt x="146" y="262"/>
                </a:cubicBezTo>
                <a:cubicBezTo>
                  <a:pt x="145" y="262"/>
                  <a:pt x="145" y="263"/>
                  <a:pt x="144" y="263"/>
                </a:cubicBezTo>
                <a:cubicBezTo>
                  <a:pt x="144" y="264"/>
                  <a:pt x="144" y="264"/>
                  <a:pt x="144" y="264"/>
                </a:cubicBezTo>
                <a:cubicBezTo>
                  <a:pt x="143" y="265"/>
                  <a:pt x="142" y="264"/>
                  <a:pt x="142" y="263"/>
                </a:cubicBezTo>
                <a:cubicBezTo>
                  <a:pt x="142" y="263"/>
                  <a:pt x="142" y="263"/>
                  <a:pt x="142" y="263"/>
                </a:cubicBezTo>
                <a:cubicBezTo>
                  <a:pt x="142" y="263"/>
                  <a:pt x="141" y="263"/>
                  <a:pt x="141" y="263"/>
                </a:cubicBezTo>
                <a:cubicBezTo>
                  <a:pt x="141" y="264"/>
                  <a:pt x="142" y="264"/>
                  <a:pt x="140" y="264"/>
                </a:cubicBezTo>
                <a:cubicBezTo>
                  <a:pt x="140" y="264"/>
                  <a:pt x="140" y="265"/>
                  <a:pt x="140" y="266"/>
                </a:cubicBezTo>
                <a:cubicBezTo>
                  <a:pt x="141" y="266"/>
                  <a:pt x="141" y="266"/>
                  <a:pt x="141" y="266"/>
                </a:cubicBezTo>
                <a:cubicBezTo>
                  <a:pt x="141" y="266"/>
                  <a:pt x="140" y="266"/>
                  <a:pt x="139" y="266"/>
                </a:cubicBezTo>
                <a:cubicBezTo>
                  <a:pt x="139" y="266"/>
                  <a:pt x="138" y="266"/>
                  <a:pt x="138" y="266"/>
                </a:cubicBezTo>
                <a:cubicBezTo>
                  <a:pt x="138" y="266"/>
                  <a:pt x="138" y="266"/>
                  <a:pt x="138" y="266"/>
                </a:cubicBezTo>
                <a:cubicBezTo>
                  <a:pt x="138" y="266"/>
                  <a:pt x="139" y="267"/>
                  <a:pt x="139" y="267"/>
                </a:cubicBezTo>
                <a:cubicBezTo>
                  <a:pt x="139" y="267"/>
                  <a:pt x="139" y="268"/>
                  <a:pt x="139" y="268"/>
                </a:cubicBezTo>
                <a:cubicBezTo>
                  <a:pt x="139" y="269"/>
                  <a:pt x="139" y="269"/>
                  <a:pt x="138" y="269"/>
                </a:cubicBezTo>
                <a:cubicBezTo>
                  <a:pt x="138" y="269"/>
                  <a:pt x="138" y="269"/>
                  <a:pt x="137" y="269"/>
                </a:cubicBezTo>
                <a:cubicBezTo>
                  <a:pt x="137" y="269"/>
                  <a:pt x="137" y="268"/>
                  <a:pt x="137" y="268"/>
                </a:cubicBezTo>
                <a:cubicBezTo>
                  <a:pt x="137" y="268"/>
                  <a:pt x="138" y="268"/>
                  <a:pt x="138" y="268"/>
                </a:cubicBezTo>
                <a:cubicBezTo>
                  <a:pt x="138" y="268"/>
                  <a:pt x="139" y="268"/>
                  <a:pt x="138" y="267"/>
                </a:cubicBezTo>
                <a:cubicBezTo>
                  <a:pt x="138" y="267"/>
                  <a:pt x="137" y="267"/>
                  <a:pt x="137" y="267"/>
                </a:cubicBezTo>
                <a:cubicBezTo>
                  <a:pt x="137" y="268"/>
                  <a:pt x="135" y="267"/>
                  <a:pt x="136" y="269"/>
                </a:cubicBezTo>
                <a:cubicBezTo>
                  <a:pt x="136" y="269"/>
                  <a:pt x="135" y="269"/>
                  <a:pt x="135" y="269"/>
                </a:cubicBezTo>
                <a:cubicBezTo>
                  <a:pt x="135" y="268"/>
                  <a:pt x="134" y="268"/>
                  <a:pt x="134" y="269"/>
                </a:cubicBezTo>
                <a:cubicBezTo>
                  <a:pt x="133" y="269"/>
                  <a:pt x="132" y="268"/>
                  <a:pt x="132" y="268"/>
                </a:cubicBezTo>
                <a:cubicBezTo>
                  <a:pt x="132" y="268"/>
                  <a:pt x="131" y="268"/>
                  <a:pt x="131" y="268"/>
                </a:cubicBezTo>
                <a:cubicBezTo>
                  <a:pt x="131" y="268"/>
                  <a:pt x="131" y="268"/>
                  <a:pt x="131" y="269"/>
                </a:cubicBezTo>
                <a:cubicBezTo>
                  <a:pt x="132" y="269"/>
                  <a:pt x="132" y="269"/>
                  <a:pt x="131" y="269"/>
                </a:cubicBezTo>
                <a:cubicBezTo>
                  <a:pt x="131" y="270"/>
                  <a:pt x="131" y="270"/>
                  <a:pt x="130" y="269"/>
                </a:cubicBezTo>
                <a:cubicBezTo>
                  <a:pt x="130" y="269"/>
                  <a:pt x="130" y="269"/>
                  <a:pt x="129" y="270"/>
                </a:cubicBezTo>
                <a:cubicBezTo>
                  <a:pt x="129" y="270"/>
                  <a:pt x="129" y="270"/>
                  <a:pt x="128" y="270"/>
                </a:cubicBezTo>
                <a:cubicBezTo>
                  <a:pt x="129" y="269"/>
                  <a:pt x="130" y="269"/>
                  <a:pt x="130" y="268"/>
                </a:cubicBezTo>
                <a:cubicBezTo>
                  <a:pt x="131" y="268"/>
                  <a:pt x="131" y="268"/>
                  <a:pt x="131" y="268"/>
                </a:cubicBezTo>
                <a:cubicBezTo>
                  <a:pt x="131" y="268"/>
                  <a:pt x="130" y="268"/>
                  <a:pt x="130" y="268"/>
                </a:cubicBezTo>
                <a:cubicBezTo>
                  <a:pt x="130" y="268"/>
                  <a:pt x="130" y="268"/>
                  <a:pt x="130" y="268"/>
                </a:cubicBezTo>
                <a:cubicBezTo>
                  <a:pt x="129" y="268"/>
                  <a:pt x="128" y="269"/>
                  <a:pt x="127" y="267"/>
                </a:cubicBezTo>
                <a:cubicBezTo>
                  <a:pt x="127" y="267"/>
                  <a:pt x="127" y="267"/>
                  <a:pt x="128" y="269"/>
                </a:cubicBezTo>
                <a:cubicBezTo>
                  <a:pt x="127" y="268"/>
                  <a:pt x="127" y="268"/>
                  <a:pt x="127" y="268"/>
                </a:cubicBezTo>
                <a:cubicBezTo>
                  <a:pt x="127" y="268"/>
                  <a:pt x="127" y="268"/>
                  <a:pt x="127" y="268"/>
                </a:cubicBezTo>
                <a:cubicBezTo>
                  <a:pt x="127" y="269"/>
                  <a:pt x="128" y="269"/>
                  <a:pt x="128" y="269"/>
                </a:cubicBezTo>
                <a:cubicBezTo>
                  <a:pt x="128" y="269"/>
                  <a:pt x="128" y="269"/>
                  <a:pt x="127" y="269"/>
                </a:cubicBezTo>
                <a:cubicBezTo>
                  <a:pt x="127" y="269"/>
                  <a:pt x="127" y="270"/>
                  <a:pt x="127" y="270"/>
                </a:cubicBezTo>
                <a:cubicBezTo>
                  <a:pt x="127" y="271"/>
                  <a:pt x="127" y="271"/>
                  <a:pt x="127" y="272"/>
                </a:cubicBezTo>
                <a:cubicBezTo>
                  <a:pt x="126" y="272"/>
                  <a:pt x="126" y="273"/>
                  <a:pt x="127" y="273"/>
                </a:cubicBezTo>
                <a:cubicBezTo>
                  <a:pt x="126" y="273"/>
                  <a:pt x="126" y="273"/>
                  <a:pt x="126" y="273"/>
                </a:cubicBezTo>
                <a:cubicBezTo>
                  <a:pt x="126" y="273"/>
                  <a:pt x="125" y="273"/>
                  <a:pt x="126" y="272"/>
                </a:cubicBezTo>
                <a:cubicBezTo>
                  <a:pt x="125" y="271"/>
                  <a:pt x="123" y="271"/>
                  <a:pt x="123" y="272"/>
                </a:cubicBezTo>
                <a:cubicBezTo>
                  <a:pt x="123" y="272"/>
                  <a:pt x="122" y="272"/>
                  <a:pt x="123" y="273"/>
                </a:cubicBezTo>
                <a:cubicBezTo>
                  <a:pt x="123" y="273"/>
                  <a:pt x="123" y="273"/>
                  <a:pt x="122" y="274"/>
                </a:cubicBezTo>
                <a:cubicBezTo>
                  <a:pt x="122" y="274"/>
                  <a:pt x="122" y="274"/>
                  <a:pt x="121" y="273"/>
                </a:cubicBezTo>
                <a:cubicBezTo>
                  <a:pt x="121" y="273"/>
                  <a:pt x="121" y="273"/>
                  <a:pt x="121" y="272"/>
                </a:cubicBezTo>
                <a:cubicBezTo>
                  <a:pt x="121" y="272"/>
                  <a:pt x="121" y="272"/>
                  <a:pt x="121" y="272"/>
                </a:cubicBezTo>
                <a:cubicBezTo>
                  <a:pt x="122" y="272"/>
                  <a:pt x="122" y="271"/>
                  <a:pt x="122" y="271"/>
                </a:cubicBezTo>
                <a:cubicBezTo>
                  <a:pt x="121" y="271"/>
                  <a:pt x="121" y="271"/>
                  <a:pt x="121" y="272"/>
                </a:cubicBezTo>
                <a:cubicBezTo>
                  <a:pt x="120" y="272"/>
                  <a:pt x="120" y="272"/>
                  <a:pt x="120" y="272"/>
                </a:cubicBezTo>
                <a:cubicBezTo>
                  <a:pt x="120" y="272"/>
                  <a:pt x="120" y="272"/>
                  <a:pt x="120" y="272"/>
                </a:cubicBezTo>
                <a:cubicBezTo>
                  <a:pt x="120" y="272"/>
                  <a:pt x="120" y="272"/>
                  <a:pt x="120" y="272"/>
                </a:cubicBezTo>
                <a:cubicBezTo>
                  <a:pt x="120" y="271"/>
                  <a:pt x="119" y="271"/>
                  <a:pt x="119" y="270"/>
                </a:cubicBezTo>
                <a:cubicBezTo>
                  <a:pt x="119" y="270"/>
                  <a:pt x="119" y="270"/>
                  <a:pt x="119" y="270"/>
                </a:cubicBezTo>
                <a:cubicBezTo>
                  <a:pt x="119" y="270"/>
                  <a:pt x="118" y="270"/>
                  <a:pt x="118" y="270"/>
                </a:cubicBezTo>
                <a:cubicBezTo>
                  <a:pt x="119" y="270"/>
                  <a:pt x="119" y="270"/>
                  <a:pt x="119" y="270"/>
                </a:cubicBezTo>
                <a:cubicBezTo>
                  <a:pt x="120" y="270"/>
                  <a:pt x="120" y="270"/>
                  <a:pt x="120" y="269"/>
                </a:cubicBezTo>
                <a:cubicBezTo>
                  <a:pt x="120" y="269"/>
                  <a:pt x="120" y="268"/>
                  <a:pt x="121" y="269"/>
                </a:cubicBezTo>
                <a:cubicBezTo>
                  <a:pt x="121" y="269"/>
                  <a:pt x="121" y="269"/>
                  <a:pt x="121" y="269"/>
                </a:cubicBezTo>
                <a:cubicBezTo>
                  <a:pt x="122" y="269"/>
                  <a:pt x="122" y="269"/>
                  <a:pt x="122" y="269"/>
                </a:cubicBezTo>
                <a:cubicBezTo>
                  <a:pt x="122" y="268"/>
                  <a:pt x="123" y="268"/>
                  <a:pt x="123" y="268"/>
                </a:cubicBezTo>
                <a:cubicBezTo>
                  <a:pt x="123" y="269"/>
                  <a:pt x="123" y="269"/>
                  <a:pt x="123" y="269"/>
                </a:cubicBezTo>
                <a:cubicBezTo>
                  <a:pt x="123" y="269"/>
                  <a:pt x="122" y="270"/>
                  <a:pt x="122" y="270"/>
                </a:cubicBezTo>
                <a:cubicBezTo>
                  <a:pt x="122" y="270"/>
                  <a:pt x="121" y="270"/>
                  <a:pt x="121" y="270"/>
                </a:cubicBezTo>
                <a:cubicBezTo>
                  <a:pt x="121" y="271"/>
                  <a:pt x="122" y="270"/>
                  <a:pt x="122" y="270"/>
                </a:cubicBezTo>
                <a:cubicBezTo>
                  <a:pt x="123" y="271"/>
                  <a:pt x="124" y="271"/>
                  <a:pt x="125" y="270"/>
                </a:cubicBezTo>
                <a:cubicBezTo>
                  <a:pt x="125" y="270"/>
                  <a:pt x="126" y="271"/>
                  <a:pt x="126" y="271"/>
                </a:cubicBezTo>
                <a:cubicBezTo>
                  <a:pt x="126" y="271"/>
                  <a:pt x="126" y="271"/>
                  <a:pt x="127" y="271"/>
                </a:cubicBezTo>
                <a:cubicBezTo>
                  <a:pt x="127" y="271"/>
                  <a:pt x="127" y="271"/>
                  <a:pt x="126" y="270"/>
                </a:cubicBezTo>
                <a:cubicBezTo>
                  <a:pt x="126" y="270"/>
                  <a:pt x="125" y="270"/>
                  <a:pt x="125" y="269"/>
                </a:cubicBezTo>
                <a:cubicBezTo>
                  <a:pt x="125" y="269"/>
                  <a:pt x="125" y="269"/>
                  <a:pt x="125" y="269"/>
                </a:cubicBezTo>
                <a:cubicBezTo>
                  <a:pt x="124" y="269"/>
                  <a:pt x="124" y="270"/>
                  <a:pt x="124" y="269"/>
                </a:cubicBezTo>
                <a:cubicBezTo>
                  <a:pt x="123" y="269"/>
                  <a:pt x="124" y="268"/>
                  <a:pt x="124" y="268"/>
                </a:cubicBezTo>
                <a:cubicBezTo>
                  <a:pt x="123" y="267"/>
                  <a:pt x="123" y="267"/>
                  <a:pt x="123" y="267"/>
                </a:cubicBezTo>
                <a:cubicBezTo>
                  <a:pt x="122" y="268"/>
                  <a:pt x="121" y="267"/>
                  <a:pt x="121" y="267"/>
                </a:cubicBezTo>
                <a:cubicBezTo>
                  <a:pt x="120" y="268"/>
                  <a:pt x="119" y="268"/>
                  <a:pt x="119" y="268"/>
                </a:cubicBezTo>
                <a:cubicBezTo>
                  <a:pt x="119" y="269"/>
                  <a:pt x="118" y="269"/>
                  <a:pt x="117" y="269"/>
                </a:cubicBezTo>
                <a:cubicBezTo>
                  <a:pt x="117" y="269"/>
                  <a:pt x="116" y="269"/>
                  <a:pt x="116" y="269"/>
                </a:cubicBezTo>
                <a:cubicBezTo>
                  <a:pt x="116" y="270"/>
                  <a:pt x="115" y="270"/>
                  <a:pt x="115" y="269"/>
                </a:cubicBezTo>
                <a:cubicBezTo>
                  <a:pt x="115" y="269"/>
                  <a:pt x="115" y="269"/>
                  <a:pt x="114" y="269"/>
                </a:cubicBezTo>
                <a:cubicBezTo>
                  <a:pt x="114" y="269"/>
                  <a:pt x="114" y="269"/>
                  <a:pt x="114" y="270"/>
                </a:cubicBezTo>
                <a:cubicBezTo>
                  <a:pt x="115" y="271"/>
                  <a:pt x="115" y="272"/>
                  <a:pt x="115" y="273"/>
                </a:cubicBezTo>
                <a:cubicBezTo>
                  <a:pt x="115" y="273"/>
                  <a:pt x="115" y="273"/>
                  <a:pt x="115" y="274"/>
                </a:cubicBezTo>
                <a:cubicBezTo>
                  <a:pt x="114" y="273"/>
                  <a:pt x="114" y="273"/>
                  <a:pt x="114" y="273"/>
                </a:cubicBezTo>
                <a:cubicBezTo>
                  <a:pt x="115" y="272"/>
                  <a:pt x="114" y="272"/>
                  <a:pt x="114" y="272"/>
                </a:cubicBezTo>
                <a:cubicBezTo>
                  <a:pt x="114" y="272"/>
                  <a:pt x="113" y="272"/>
                  <a:pt x="113" y="272"/>
                </a:cubicBezTo>
                <a:cubicBezTo>
                  <a:pt x="113" y="273"/>
                  <a:pt x="113" y="273"/>
                  <a:pt x="113" y="273"/>
                </a:cubicBezTo>
                <a:cubicBezTo>
                  <a:pt x="113" y="274"/>
                  <a:pt x="114" y="274"/>
                  <a:pt x="114" y="274"/>
                </a:cubicBezTo>
                <a:cubicBezTo>
                  <a:pt x="114" y="274"/>
                  <a:pt x="114" y="274"/>
                  <a:pt x="115" y="274"/>
                </a:cubicBezTo>
                <a:cubicBezTo>
                  <a:pt x="115" y="274"/>
                  <a:pt x="115" y="274"/>
                  <a:pt x="115" y="274"/>
                </a:cubicBezTo>
                <a:cubicBezTo>
                  <a:pt x="114" y="274"/>
                  <a:pt x="114" y="275"/>
                  <a:pt x="113" y="274"/>
                </a:cubicBezTo>
                <a:cubicBezTo>
                  <a:pt x="113" y="274"/>
                  <a:pt x="113" y="274"/>
                  <a:pt x="112" y="273"/>
                </a:cubicBezTo>
                <a:cubicBezTo>
                  <a:pt x="112" y="273"/>
                  <a:pt x="112" y="272"/>
                  <a:pt x="112" y="272"/>
                </a:cubicBezTo>
                <a:cubicBezTo>
                  <a:pt x="113" y="272"/>
                  <a:pt x="113" y="272"/>
                  <a:pt x="113" y="271"/>
                </a:cubicBezTo>
                <a:cubicBezTo>
                  <a:pt x="113" y="271"/>
                  <a:pt x="113" y="271"/>
                  <a:pt x="113" y="271"/>
                </a:cubicBezTo>
                <a:cubicBezTo>
                  <a:pt x="113" y="271"/>
                  <a:pt x="114" y="271"/>
                  <a:pt x="114" y="270"/>
                </a:cubicBezTo>
                <a:cubicBezTo>
                  <a:pt x="114" y="270"/>
                  <a:pt x="114" y="270"/>
                  <a:pt x="113" y="270"/>
                </a:cubicBezTo>
                <a:cubicBezTo>
                  <a:pt x="113" y="270"/>
                  <a:pt x="113" y="270"/>
                  <a:pt x="113" y="270"/>
                </a:cubicBezTo>
                <a:cubicBezTo>
                  <a:pt x="113" y="270"/>
                  <a:pt x="113" y="270"/>
                  <a:pt x="113" y="270"/>
                </a:cubicBezTo>
                <a:cubicBezTo>
                  <a:pt x="112" y="271"/>
                  <a:pt x="111" y="271"/>
                  <a:pt x="111" y="272"/>
                </a:cubicBezTo>
                <a:cubicBezTo>
                  <a:pt x="110" y="272"/>
                  <a:pt x="110" y="273"/>
                  <a:pt x="111" y="274"/>
                </a:cubicBezTo>
                <a:cubicBezTo>
                  <a:pt x="111" y="274"/>
                  <a:pt x="110" y="274"/>
                  <a:pt x="110" y="274"/>
                </a:cubicBezTo>
                <a:cubicBezTo>
                  <a:pt x="110" y="274"/>
                  <a:pt x="110" y="274"/>
                  <a:pt x="110" y="274"/>
                </a:cubicBezTo>
                <a:cubicBezTo>
                  <a:pt x="109" y="274"/>
                  <a:pt x="108" y="274"/>
                  <a:pt x="107" y="274"/>
                </a:cubicBezTo>
                <a:cubicBezTo>
                  <a:pt x="106" y="273"/>
                  <a:pt x="105" y="274"/>
                  <a:pt x="105" y="273"/>
                </a:cubicBezTo>
                <a:cubicBezTo>
                  <a:pt x="105" y="273"/>
                  <a:pt x="105" y="273"/>
                  <a:pt x="104" y="273"/>
                </a:cubicBezTo>
                <a:cubicBezTo>
                  <a:pt x="104" y="273"/>
                  <a:pt x="103" y="273"/>
                  <a:pt x="102" y="273"/>
                </a:cubicBezTo>
                <a:cubicBezTo>
                  <a:pt x="102" y="271"/>
                  <a:pt x="100" y="270"/>
                  <a:pt x="101" y="268"/>
                </a:cubicBezTo>
                <a:cubicBezTo>
                  <a:pt x="101" y="268"/>
                  <a:pt x="101" y="268"/>
                  <a:pt x="101" y="267"/>
                </a:cubicBezTo>
                <a:cubicBezTo>
                  <a:pt x="100" y="266"/>
                  <a:pt x="98" y="265"/>
                  <a:pt x="96" y="264"/>
                </a:cubicBezTo>
                <a:cubicBezTo>
                  <a:pt x="96" y="263"/>
                  <a:pt x="95" y="264"/>
                  <a:pt x="95" y="263"/>
                </a:cubicBezTo>
                <a:cubicBezTo>
                  <a:pt x="94" y="263"/>
                  <a:pt x="94" y="263"/>
                  <a:pt x="94" y="263"/>
                </a:cubicBezTo>
                <a:cubicBezTo>
                  <a:pt x="92" y="264"/>
                  <a:pt x="91" y="264"/>
                  <a:pt x="90" y="262"/>
                </a:cubicBezTo>
                <a:cubicBezTo>
                  <a:pt x="90" y="262"/>
                  <a:pt x="89" y="262"/>
                  <a:pt x="89" y="262"/>
                </a:cubicBezTo>
                <a:cubicBezTo>
                  <a:pt x="88" y="262"/>
                  <a:pt x="87" y="262"/>
                  <a:pt x="86" y="262"/>
                </a:cubicBezTo>
                <a:cubicBezTo>
                  <a:pt x="86" y="262"/>
                  <a:pt x="84" y="261"/>
                  <a:pt x="84" y="261"/>
                </a:cubicBezTo>
                <a:cubicBezTo>
                  <a:pt x="83" y="261"/>
                  <a:pt x="83" y="261"/>
                  <a:pt x="83" y="261"/>
                </a:cubicBezTo>
                <a:cubicBezTo>
                  <a:pt x="81" y="258"/>
                  <a:pt x="79" y="259"/>
                  <a:pt x="77" y="258"/>
                </a:cubicBezTo>
                <a:cubicBezTo>
                  <a:pt x="75" y="258"/>
                  <a:pt x="73" y="257"/>
                  <a:pt x="72" y="255"/>
                </a:cubicBezTo>
                <a:cubicBezTo>
                  <a:pt x="72" y="254"/>
                  <a:pt x="72" y="254"/>
                  <a:pt x="72" y="254"/>
                </a:cubicBezTo>
                <a:cubicBezTo>
                  <a:pt x="74" y="253"/>
                  <a:pt x="75" y="253"/>
                  <a:pt x="75" y="251"/>
                </a:cubicBezTo>
                <a:cubicBezTo>
                  <a:pt x="75" y="250"/>
                  <a:pt x="75" y="250"/>
                  <a:pt x="76" y="250"/>
                </a:cubicBezTo>
                <a:cubicBezTo>
                  <a:pt x="77" y="249"/>
                  <a:pt x="78" y="250"/>
                  <a:pt x="80" y="250"/>
                </a:cubicBezTo>
                <a:cubicBezTo>
                  <a:pt x="79" y="250"/>
                  <a:pt x="79" y="250"/>
                  <a:pt x="79" y="250"/>
                </a:cubicBezTo>
                <a:cubicBezTo>
                  <a:pt x="79" y="250"/>
                  <a:pt x="79" y="251"/>
                  <a:pt x="80" y="251"/>
                </a:cubicBezTo>
                <a:cubicBezTo>
                  <a:pt x="80" y="251"/>
                  <a:pt x="80" y="250"/>
                  <a:pt x="80" y="250"/>
                </a:cubicBezTo>
                <a:cubicBezTo>
                  <a:pt x="80" y="250"/>
                  <a:pt x="80" y="250"/>
                  <a:pt x="80" y="250"/>
                </a:cubicBezTo>
                <a:cubicBezTo>
                  <a:pt x="80" y="250"/>
                  <a:pt x="80" y="250"/>
                  <a:pt x="80" y="250"/>
                </a:cubicBezTo>
                <a:cubicBezTo>
                  <a:pt x="79" y="250"/>
                  <a:pt x="79" y="250"/>
                  <a:pt x="79" y="249"/>
                </a:cubicBezTo>
                <a:cubicBezTo>
                  <a:pt x="79" y="249"/>
                  <a:pt x="79" y="249"/>
                  <a:pt x="80" y="249"/>
                </a:cubicBezTo>
                <a:cubicBezTo>
                  <a:pt x="80" y="249"/>
                  <a:pt x="80" y="249"/>
                  <a:pt x="80" y="250"/>
                </a:cubicBezTo>
                <a:cubicBezTo>
                  <a:pt x="80" y="250"/>
                  <a:pt x="81" y="249"/>
                  <a:pt x="81" y="249"/>
                </a:cubicBezTo>
                <a:cubicBezTo>
                  <a:pt x="81" y="249"/>
                  <a:pt x="81" y="248"/>
                  <a:pt x="81" y="248"/>
                </a:cubicBezTo>
                <a:cubicBezTo>
                  <a:pt x="80" y="248"/>
                  <a:pt x="80" y="248"/>
                  <a:pt x="80" y="248"/>
                </a:cubicBezTo>
                <a:cubicBezTo>
                  <a:pt x="79" y="248"/>
                  <a:pt x="79" y="248"/>
                  <a:pt x="79" y="248"/>
                </a:cubicBezTo>
                <a:cubicBezTo>
                  <a:pt x="78" y="248"/>
                  <a:pt x="79" y="248"/>
                  <a:pt x="79" y="248"/>
                </a:cubicBezTo>
                <a:cubicBezTo>
                  <a:pt x="79" y="247"/>
                  <a:pt x="79" y="247"/>
                  <a:pt x="78" y="247"/>
                </a:cubicBezTo>
                <a:cubicBezTo>
                  <a:pt x="78" y="247"/>
                  <a:pt x="78" y="247"/>
                  <a:pt x="78" y="247"/>
                </a:cubicBezTo>
                <a:cubicBezTo>
                  <a:pt x="78" y="247"/>
                  <a:pt x="78" y="248"/>
                  <a:pt x="79" y="248"/>
                </a:cubicBezTo>
                <a:cubicBezTo>
                  <a:pt x="79" y="248"/>
                  <a:pt x="79" y="248"/>
                  <a:pt x="78" y="249"/>
                </a:cubicBezTo>
                <a:cubicBezTo>
                  <a:pt x="78" y="249"/>
                  <a:pt x="78" y="249"/>
                  <a:pt x="78" y="249"/>
                </a:cubicBezTo>
                <a:cubicBezTo>
                  <a:pt x="78" y="248"/>
                  <a:pt x="77" y="248"/>
                  <a:pt x="76" y="248"/>
                </a:cubicBezTo>
                <a:cubicBezTo>
                  <a:pt x="76" y="248"/>
                  <a:pt x="76" y="248"/>
                  <a:pt x="76" y="247"/>
                </a:cubicBezTo>
                <a:cubicBezTo>
                  <a:pt x="77" y="247"/>
                  <a:pt x="77" y="245"/>
                  <a:pt x="77" y="244"/>
                </a:cubicBezTo>
                <a:cubicBezTo>
                  <a:pt x="77" y="243"/>
                  <a:pt x="78" y="243"/>
                  <a:pt x="78" y="242"/>
                </a:cubicBezTo>
                <a:cubicBezTo>
                  <a:pt x="78" y="242"/>
                  <a:pt x="79" y="242"/>
                  <a:pt x="79" y="243"/>
                </a:cubicBezTo>
                <a:cubicBezTo>
                  <a:pt x="79" y="243"/>
                  <a:pt x="79" y="243"/>
                  <a:pt x="79" y="243"/>
                </a:cubicBezTo>
                <a:cubicBezTo>
                  <a:pt x="79" y="243"/>
                  <a:pt x="79" y="244"/>
                  <a:pt x="78" y="244"/>
                </a:cubicBezTo>
                <a:cubicBezTo>
                  <a:pt x="78" y="244"/>
                  <a:pt x="78" y="244"/>
                  <a:pt x="79" y="244"/>
                </a:cubicBezTo>
                <a:cubicBezTo>
                  <a:pt x="79" y="244"/>
                  <a:pt x="79" y="246"/>
                  <a:pt x="80" y="246"/>
                </a:cubicBezTo>
                <a:cubicBezTo>
                  <a:pt x="81" y="246"/>
                  <a:pt x="82" y="245"/>
                  <a:pt x="82" y="245"/>
                </a:cubicBezTo>
                <a:cubicBezTo>
                  <a:pt x="83" y="245"/>
                  <a:pt x="84" y="245"/>
                  <a:pt x="84" y="246"/>
                </a:cubicBezTo>
                <a:cubicBezTo>
                  <a:pt x="85" y="247"/>
                  <a:pt x="86" y="247"/>
                  <a:pt x="86" y="248"/>
                </a:cubicBezTo>
                <a:cubicBezTo>
                  <a:pt x="87" y="248"/>
                  <a:pt x="87" y="248"/>
                  <a:pt x="87" y="248"/>
                </a:cubicBezTo>
                <a:cubicBezTo>
                  <a:pt x="87" y="247"/>
                  <a:pt x="88" y="247"/>
                  <a:pt x="89" y="247"/>
                </a:cubicBezTo>
                <a:cubicBezTo>
                  <a:pt x="89" y="247"/>
                  <a:pt x="90" y="247"/>
                  <a:pt x="90" y="247"/>
                </a:cubicBezTo>
                <a:cubicBezTo>
                  <a:pt x="90" y="247"/>
                  <a:pt x="89" y="246"/>
                  <a:pt x="89" y="246"/>
                </a:cubicBezTo>
                <a:cubicBezTo>
                  <a:pt x="89" y="246"/>
                  <a:pt x="89" y="246"/>
                  <a:pt x="89" y="246"/>
                </a:cubicBezTo>
                <a:cubicBezTo>
                  <a:pt x="88" y="246"/>
                  <a:pt x="88" y="246"/>
                  <a:pt x="87" y="246"/>
                </a:cubicBezTo>
                <a:cubicBezTo>
                  <a:pt x="87" y="247"/>
                  <a:pt x="86" y="246"/>
                  <a:pt x="86" y="246"/>
                </a:cubicBezTo>
                <a:cubicBezTo>
                  <a:pt x="86" y="246"/>
                  <a:pt x="86" y="246"/>
                  <a:pt x="85" y="246"/>
                </a:cubicBezTo>
                <a:cubicBezTo>
                  <a:pt x="86" y="246"/>
                  <a:pt x="86" y="246"/>
                  <a:pt x="86" y="246"/>
                </a:cubicBezTo>
                <a:cubicBezTo>
                  <a:pt x="87" y="245"/>
                  <a:pt x="87" y="245"/>
                  <a:pt x="88" y="245"/>
                </a:cubicBezTo>
                <a:cubicBezTo>
                  <a:pt x="88" y="245"/>
                  <a:pt x="88" y="245"/>
                  <a:pt x="88" y="245"/>
                </a:cubicBezTo>
                <a:cubicBezTo>
                  <a:pt x="88" y="244"/>
                  <a:pt x="89" y="244"/>
                  <a:pt x="90" y="244"/>
                </a:cubicBezTo>
                <a:cubicBezTo>
                  <a:pt x="90" y="244"/>
                  <a:pt x="90" y="243"/>
                  <a:pt x="90" y="243"/>
                </a:cubicBezTo>
                <a:cubicBezTo>
                  <a:pt x="90" y="243"/>
                  <a:pt x="90" y="243"/>
                  <a:pt x="90" y="242"/>
                </a:cubicBezTo>
                <a:cubicBezTo>
                  <a:pt x="90" y="242"/>
                  <a:pt x="90" y="242"/>
                  <a:pt x="90" y="242"/>
                </a:cubicBezTo>
                <a:cubicBezTo>
                  <a:pt x="89" y="241"/>
                  <a:pt x="89" y="241"/>
                  <a:pt x="88" y="241"/>
                </a:cubicBezTo>
                <a:cubicBezTo>
                  <a:pt x="88" y="241"/>
                  <a:pt x="88" y="240"/>
                  <a:pt x="88" y="240"/>
                </a:cubicBezTo>
                <a:cubicBezTo>
                  <a:pt x="88" y="240"/>
                  <a:pt x="88" y="240"/>
                  <a:pt x="88" y="240"/>
                </a:cubicBezTo>
                <a:cubicBezTo>
                  <a:pt x="89" y="240"/>
                  <a:pt x="90" y="240"/>
                  <a:pt x="91" y="240"/>
                </a:cubicBezTo>
                <a:cubicBezTo>
                  <a:pt x="91" y="240"/>
                  <a:pt x="91" y="240"/>
                  <a:pt x="91" y="240"/>
                </a:cubicBezTo>
                <a:cubicBezTo>
                  <a:pt x="92" y="239"/>
                  <a:pt x="92" y="239"/>
                  <a:pt x="92" y="239"/>
                </a:cubicBezTo>
                <a:cubicBezTo>
                  <a:pt x="92" y="238"/>
                  <a:pt x="92" y="238"/>
                  <a:pt x="93" y="238"/>
                </a:cubicBezTo>
                <a:cubicBezTo>
                  <a:pt x="93" y="238"/>
                  <a:pt x="93" y="237"/>
                  <a:pt x="93" y="237"/>
                </a:cubicBezTo>
                <a:cubicBezTo>
                  <a:pt x="93" y="237"/>
                  <a:pt x="93" y="237"/>
                  <a:pt x="93" y="237"/>
                </a:cubicBezTo>
                <a:cubicBezTo>
                  <a:pt x="93" y="236"/>
                  <a:pt x="92" y="237"/>
                  <a:pt x="93" y="236"/>
                </a:cubicBezTo>
                <a:cubicBezTo>
                  <a:pt x="93" y="236"/>
                  <a:pt x="92" y="235"/>
                  <a:pt x="92" y="235"/>
                </a:cubicBezTo>
                <a:cubicBezTo>
                  <a:pt x="92" y="235"/>
                  <a:pt x="91" y="235"/>
                  <a:pt x="91" y="235"/>
                </a:cubicBezTo>
                <a:cubicBezTo>
                  <a:pt x="91" y="235"/>
                  <a:pt x="90" y="235"/>
                  <a:pt x="90" y="235"/>
                </a:cubicBezTo>
                <a:cubicBezTo>
                  <a:pt x="90" y="235"/>
                  <a:pt x="91" y="234"/>
                  <a:pt x="91" y="234"/>
                </a:cubicBezTo>
                <a:cubicBezTo>
                  <a:pt x="91" y="234"/>
                  <a:pt x="91" y="234"/>
                  <a:pt x="91" y="234"/>
                </a:cubicBezTo>
                <a:cubicBezTo>
                  <a:pt x="92" y="235"/>
                  <a:pt x="93" y="234"/>
                  <a:pt x="94" y="234"/>
                </a:cubicBezTo>
                <a:cubicBezTo>
                  <a:pt x="94" y="234"/>
                  <a:pt x="94" y="234"/>
                  <a:pt x="94" y="234"/>
                </a:cubicBezTo>
                <a:cubicBezTo>
                  <a:pt x="94" y="233"/>
                  <a:pt x="95" y="233"/>
                  <a:pt x="96" y="233"/>
                </a:cubicBezTo>
                <a:cubicBezTo>
                  <a:pt x="96" y="233"/>
                  <a:pt x="96" y="233"/>
                  <a:pt x="96" y="233"/>
                </a:cubicBezTo>
                <a:cubicBezTo>
                  <a:pt x="96" y="233"/>
                  <a:pt x="96" y="233"/>
                  <a:pt x="96" y="233"/>
                </a:cubicBezTo>
                <a:cubicBezTo>
                  <a:pt x="95" y="232"/>
                  <a:pt x="94" y="232"/>
                  <a:pt x="94" y="231"/>
                </a:cubicBezTo>
                <a:cubicBezTo>
                  <a:pt x="94" y="230"/>
                  <a:pt x="94" y="230"/>
                  <a:pt x="94" y="230"/>
                </a:cubicBezTo>
                <a:cubicBezTo>
                  <a:pt x="95" y="230"/>
                  <a:pt x="95" y="230"/>
                  <a:pt x="95" y="230"/>
                </a:cubicBezTo>
                <a:cubicBezTo>
                  <a:pt x="95" y="231"/>
                  <a:pt x="95" y="231"/>
                  <a:pt x="96" y="231"/>
                </a:cubicBezTo>
                <a:cubicBezTo>
                  <a:pt x="96" y="231"/>
                  <a:pt x="96" y="231"/>
                  <a:pt x="96" y="231"/>
                </a:cubicBezTo>
                <a:cubicBezTo>
                  <a:pt x="96" y="231"/>
                  <a:pt x="96" y="230"/>
                  <a:pt x="96" y="230"/>
                </a:cubicBezTo>
                <a:cubicBezTo>
                  <a:pt x="96" y="230"/>
                  <a:pt x="95" y="229"/>
                  <a:pt x="95" y="229"/>
                </a:cubicBezTo>
                <a:cubicBezTo>
                  <a:pt x="95" y="229"/>
                  <a:pt x="94" y="229"/>
                  <a:pt x="94" y="229"/>
                </a:cubicBezTo>
                <a:cubicBezTo>
                  <a:pt x="94" y="229"/>
                  <a:pt x="93" y="230"/>
                  <a:pt x="93" y="230"/>
                </a:cubicBezTo>
                <a:cubicBezTo>
                  <a:pt x="92" y="229"/>
                  <a:pt x="92" y="230"/>
                  <a:pt x="93" y="230"/>
                </a:cubicBezTo>
                <a:cubicBezTo>
                  <a:pt x="93" y="230"/>
                  <a:pt x="93" y="230"/>
                  <a:pt x="93" y="230"/>
                </a:cubicBezTo>
                <a:cubicBezTo>
                  <a:pt x="93" y="231"/>
                  <a:pt x="93" y="231"/>
                  <a:pt x="93" y="231"/>
                </a:cubicBezTo>
                <a:cubicBezTo>
                  <a:pt x="93" y="231"/>
                  <a:pt x="92" y="232"/>
                  <a:pt x="92" y="232"/>
                </a:cubicBezTo>
                <a:cubicBezTo>
                  <a:pt x="91" y="231"/>
                  <a:pt x="91" y="231"/>
                  <a:pt x="90" y="230"/>
                </a:cubicBezTo>
                <a:cubicBezTo>
                  <a:pt x="90" y="229"/>
                  <a:pt x="90" y="229"/>
                  <a:pt x="91" y="228"/>
                </a:cubicBezTo>
                <a:cubicBezTo>
                  <a:pt x="91" y="228"/>
                  <a:pt x="91" y="227"/>
                  <a:pt x="92" y="227"/>
                </a:cubicBezTo>
                <a:cubicBezTo>
                  <a:pt x="92" y="227"/>
                  <a:pt x="93" y="228"/>
                  <a:pt x="93" y="227"/>
                </a:cubicBezTo>
                <a:cubicBezTo>
                  <a:pt x="93" y="226"/>
                  <a:pt x="92" y="227"/>
                  <a:pt x="92" y="226"/>
                </a:cubicBezTo>
                <a:cubicBezTo>
                  <a:pt x="92" y="226"/>
                  <a:pt x="91" y="226"/>
                  <a:pt x="91" y="226"/>
                </a:cubicBezTo>
                <a:cubicBezTo>
                  <a:pt x="90" y="226"/>
                  <a:pt x="91" y="226"/>
                  <a:pt x="91" y="225"/>
                </a:cubicBezTo>
                <a:cubicBezTo>
                  <a:pt x="91" y="225"/>
                  <a:pt x="91" y="225"/>
                  <a:pt x="91" y="226"/>
                </a:cubicBezTo>
                <a:cubicBezTo>
                  <a:pt x="91" y="225"/>
                  <a:pt x="92" y="225"/>
                  <a:pt x="92" y="225"/>
                </a:cubicBezTo>
                <a:cubicBezTo>
                  <a:pt x="91" y="225"/>
                  <a:pt x="91" y="225"/>
                  <a:pt x="91" y="225"/>
                </a:cubicBezTo>
                <a:cubicBezTo>
                  <a:pt x="91" y="225"/>
                  <a:pt x="91" y="225"/>
                  <a:pt x="91" y="225"/>
                </a:cubicBezTo>
                <a:cubicBezTo>
                  <a:pt x="91" y="225"/>
                  <a:pt x="91" y="225"/>
                  <a:pt x="91" y="225"/>
                </a:cubicBezTo>
                <a:cubicBezTo>
                  <a:pt x="90" y="225"/>
                  <a:pt x="89" y="225"/>
                  <a:pt x="89" y="224"/>
                </a:cubicBezTo>
                <a:cubicBezTo>
                  <a:pt x="89" y="224"/>
                  <a:pt x="89" y="223"/>
                  <a:pt x="89" y="223"/>
                </a:cubicBezTo>
                <a:cubicBezTo>
                  <a:pt x="89" y="223"/>
                  <a:pt x="88" y="223"/>
                  <a:pt x="88" y="224"/>
                </a:cubicBezTo>
                <a:cubicBezTo>
                  <a:pt x="88" y="224"/>
                  <a:pt x="88" y="224"/>
                  <a:pt x="88" y="225"/>
                </a:cubicBezTo>
                <a:cubicBezTo>
                  <a:pt x="87" y="225"/>
                  <a:pt x="87" y="225"/>
                  <a:pt x="86" y="224"/>
                </a:cubicBezTo>
                <a:cubicBezTo>
                  <a:pt x="86" y="224"/>
                  <a:pt x="86" y="224"/>
                  <a:pt x="86" y="223"/>
                </a:cubicBezTo>
                <a:cubicBezTo>
                  <a:pt x="86" y="223"/>
                  <a:pt x="86" y="223"/>
                  <a:pt x="85" y="223"/>
                </a:cubicBezTo>
                <a:cubicBezTo>
                  <a:pt x="85" y="222"/>
                  <a:pt x="85" y="222"/>
                  <a:pt x="85" y="222"/>
                </a:cubicBezTo>
                <a:cubicBezTo>
                  <a:pt x="84" y="222"/>
                  <a:pt x="84" y="223"/>
                  <a:pt x="84" y="223"/>
                </a:cubicBezTo>
                <a:cubicBezTo>
                  <a:pt x="83" y="223"/>
                  <a:pt x="83" y="224"/>
                  <a:pt x="83" y="223"/>
                </a:cubicBezTo>
                <a:cubicBezTo>
                  <a:pt x="83" y="223"/>
                  <a:pt x="82" y="223"/>
                  <a:pt x="82" y="223"/>
                </a:cubicBezTo>
                <a:cubicBezTo>
                  <a:pt x="82" y="223"/>
                  <a:pt x="82" y="223"/>
                  <a:pt x="81" y="223"/>
                </a:cubicBezTo>
                <a:cubicBezTo>
                  <a:pt x="82" y="222"/>
                  <a:pt x="82" y="222"/>
                  <a:pt x="82" y="222"/>
                </a:cubicBezTo>
                <a:cubicBezTo>
                  <a:pt x="83" y="223"/>
                  <a:pt x="83" y="222"/>
                  <a:pt x="83" y="222"/>
                </a:cubicBezTo>
                <a:cubicBezTo>
                  <a:pt x="84" y="221"/>
                  <a:pt x="83" y="221"/>
                  <a:pt x="83" y="220"/>
                </a:cubicBezTo>
                <a:cubicBezTo>
                  <a:pt x="83" y="219"/>
                  <a:pt x="83" y="219"/>
                  <a:pt x="83" y="219"/>
                </a:cubicBezTo>
                <a:cubicBezTo>
                  <a:pt x="83" y="219"/>
                  <a:pt x="83" y="220"/>
                  <a:pt x="83" y="220"/>
                </a:cubicBezTo>
                <a:cubicBezTo>
                  <a:pt x="83" y="221"/>
                  <a:pt x="83" y="221"/>
                  <a:pt x="84" y="221"/>
                </a:cubicBezTo>
                <a:cubicBezTo>
                  <a:pt x="84" y="221"/>
                  <a:pt x="84" y="220"/>
                  <a:pt x="84" y="220"/>
                </a:cubicBezTo>
                <a:cubicBezTo>
                  <a:pt x="84" y="219"/>
                  <a:pt x="83" y="219"/>
                  <a:pt x="84" y="219"/>
                </a:cubicBezTo>
                <a:cubicBezTo>
                  <a:pt x="84" y="219"/>
                  <a:pt x="85" y="219"/>
                  <a:pt x="85" y="219"/>
                </a:cubicBezTo>
                <a:cubicBezTo>
                  <a:pt x="85" y="219"/>
                  <a:pt x="85" y="218"/>
                  <a:pt x="85" y="218"/>
                </a:cubicBezTo>
                <a:cubicBezTo>
                  <a:pt x="84" y="218"/>
                  <a:pt x="84" y="217"/>
                  <a:pt x="83" y="217"/>
                </a:cubicBezTo>
                <a:cubicBezTo>
                  <a:pt x="83" y="217"/>
                  <a:pt x="83" y="217"/>
                  <a:pt x="83" y="217"/>
                </a:cubicBezTo>
                <a:cubicBezTo>
                  <a:pt x="83" y="218"/>
                  <a:pt x="82" y="218"/>
                  <a:pt x="82" y="218"/>
                </a:cubicBezTo>
                <a:cubicBezTo>
                  <a:pt x="81" y="218"/>
                  <a:pt x="81" y="218"/>
                  <a:pt x="81" y="217"/>
                </a:cubicBezTo>
                <a:cubicBezTo>
                  <a:pt x="81" y="217"/>
                  <a:pt x="80" y="217"/>
                  <a:pt x="80" y="217"/>
                </a:cubicBezTo>
                <a:cubicBezTo>
                  <a:pt x="80" y="217"/>
                  <a:pt x="80" y="218"/>
                  <a:pt x="80" y="218"/>
                </a:cubicBezTo>
                <a:cubicBezTo>
                  <a:pt x="80" y="218"/>
                  <a:pt x="80" y="219"/>
                  <a:pt x="80" y="220"/>
                </a:cubicBezTo>
                <a:cubicBezTo>
                  <a:pt x="80" y="220"/>
                  <a:pt x="81" y="220"/>
                  <a:pt x="81" y="220"/>
                </a:cubicBezTo>
                <a:cubicBezTo>
                  <a:pt x="82" y="220"/>
                  <a:pt x="82" y="220"/>
                  <a:pt x="82" y="219"/>
                </a:cubicBezTo>
                <a:cubicBezTo>
                  <a:pt x="82" y="219"/>
                  <a:pt x="82" y="219"/>
                  <a:pt x="83" y="220"/>
                </a:cubicBezTo>
                <a:cubicBezTo>
                  <a:pt x="83" y="221"/>
                  <a:pt x="82" y="221"/>
                  <a:pt x="82" y="221"/>
                </a:cubicBezTo>
                <a:cubicBezTo>
                  <a:pt x="82" y="221"/>
                  <a:pt x="81" y="221"/>
                  <a:pt x="81" y="221"/>
                </a:cubicBezTo>
                <a:cubicBezTo>
                  <a:pt x="81" y="222"/>
                  <a:pt x="80" y="222"/>
                  <a:pt x="81" y="223"/>
                </a:cubicBezTo>
                <a:cubicBezTo>
                  <a:pt x="81" y="224"/>
                  <a:pt x="81" y="224"/>
                  <a:pt x="82" y="225"/>
                </a:cubicBezTo>
                <a:cubicBezTo>
                  <a:pt x="82" y="225"/>
                  <a:pt x="83" y="225"/>
                  <a:pt x="83" y="226"/>
                </a:cubicBezTo>
                <a:cubicBezTo>
                  <a:pt x="82" y="226"/>
                  <a:pt x="82" y="227"/>
                  <a:pt x="82" y="227"/>
                </a:cubicBezTo>
                <a:cubicBezTo>
                  <a:pt x="83" y="228"/>
                  <a:pt x="83" y="228"/>
                  <a:pt x="84" y="228"/>
                </a:cubicBezTo>
                <a:cubicBezTo>
                  <a:pt x="84" y="228"/>
                  <a:pt x="84" y="228"/>
                  <a:pt x="84" y="228"/>
                </a:cubicBezTo>
                <a:cubicBezTo>
                  <a:pt x="84" y="228"/>
                  <a:pt x="84" y="229"/>
                  <a:pt x="84" y="229"/>
                </a:cubicBezTo>
                <a:cubicBezTo>
                  <a:pt x="83" y="229"/>
                  <a:pt x="83" y="229"/>
                  <a:pt x="82" y="229"/>
                </a:cubicBezTo>
                <a:cubicBezTo>
                  <a:pt x="82" y="229"/>
                  <a:pt x="82" y="229"/>
                  <a:pt x="81" y="229"/>
                </a:cubicBezTo>
                <a:cubicBezTo>
                  <a:pt x="81" y="229"/>
                  <a:pt x="81" y="228"/>
                  <a:pt x="80" y="228"/>
                </a:cubicBezTo>
                <a:cubicBezTo>
                  <a:pt x="79" y="228"/>
                  <a:pt x="80" y="227"/>
                  <a:pt x="79" y="227"/>
                </a:cubicBezTo>
                <a:cubicBezTo>
                  <a:pt x="79" y="227"/>
                  <a:pt x="79" y="227"/>
                  <a:pt x="78" y="228"/>
                </a:cubicBezTo>
                <a:cubicBezTo>
                  <a:pt x="78" y="228"/>
                  <a:pt x="78" y="228"/>
                  <a:pt x="78" y="228"/>
                </a:cubicBezTo>
                <a:cubicBezTo>
                  <a:pt x="76" y="228"/>
                  <a:pt x="76" y="228"/>
                  <a:pt x="76" y="226"/>
                </a:cubicBezTo>
                <a:cubicBezTo>
                  <a:pt x="76" y="226"/>
                  <a:pt x="76" y="226"/>
                  <a:pt x="76" y="226"/>
                </a:cubicBezTo>
                <a:cubicBezTo>
                  <a:pt x="75" y="226"/>
                  <a:pt x="75" y="226"/>
                  <a:pt x="75" y="226"/>
                </a:cubicBezTo>
                <a:cubicBezTo>
                  <a:pt x="74" y="226"/>
                  <a:pt x="76" y="227"/>
                  <a:pt x="75" y="227"/>
                </a:cubicBezTo>
                <a:cubicBezTo>
                  <a:pt x="74" y="227"/>
                  <a:pt x="74" y="227"/>
                  <a:pt x="73" y="227"/>
                </a:cubicBezTo>
                <a:cubicBezTo>
                  <a:pt x="72" y="227"/>
                  <a:pt x="73" y="227"/>
                  <a:pt x="73" y="228"/>
                </a:cubicBezTo>
                <a:cubicBezTo>
                  <a:pt x="73" y="228"/>
                  <a:pt x="74" y="229"/>
                  <a:pt x="74" y="229"/>
                </a:cubicBezTo>
                <a:cubicBezTo>
                  <a:pt x="75" y="229"/>
                  <a:pt x="75" y="230"/>
                  <a:pt x="74" y="230"/>
                </a:cubicBezTo>
                <a:cubicBezTo>
                  <a:pt x="73" y="230"/>
                  <a:pt x="73" y="230"/>
                  <a:pt x="73" y="229"/>
                </a:cubicBezTo>
                <a:cubicBezTo>
                  <a:pt x="73" y="229"/>
                  <a:pt x="73" y="229"/>
                  <a:pt x="72" y="228"/>
                </a:cubicBezTo>
                <a:cubicBezTo>
                  <a:pt x="72" y="228"/>
                  <a:pt x="71" y="228"/>
                  <a:pt x="71" y="227"/>
                </a:cubicBezTo>
                <a:cubicBezTo>
                  <a:pt x="71" y="227"/>
                  <a:pt x="71" y="226"/>
                  <a:pt x="71" y="226"/>
                </a:cubicBezTo>
                <a:cubicBezTo>
                  <a:pt x="71" y="226"/>
                  <a:pt x="71" y="226"/>
                  <a:pt x="71" y="226"/>
                </a:cubicBezTo>
                <a:cubicBezTo>
                  <a:pt x="71" y="226"/>
                  <a:pt x="71" y="226"/>
                  <a:pt x="71" y="226"/>
                </a:cubicBezTo>
                <a:cubicBezTo>
                  <a:pt x="71" y="225"/>
                  <a:pt x="72" y="226"/>
                  <a:pt x="72" y="225"/>
                </a:cubicBezTo>
                <a:cubicBezTo>
                  <a:pt x="72" y="225"/>
                  <a:pt x="73" y="225"/>
                  <a:pt x="73" y="225"/>
                </a:cubicBezTo>
                <a:cubicBezTo>
                  <a:pt x="73" y="224"/>
                  <a:pt x="73" y="224"/>
                  <a:pt x="73" y="224"/>
                </a:cubicBezTo>
                <a:cubicBezTo>
                  <a:pt x="73" y="224"/>
                  <a:pt x="73" y="223"/>
                  <a:pt x="73" y="222"/>
                </a:cubicBezTo>
                <a:cubicBezTo>
                  <a:pt x="74" y="223"/>
                  <a:pt x="74" y="222"/>
                  <a:pt x="75" y="222"/>
                </a:cubicBezTo>
                <a:cubicBezTo>
                  <a:pt x="76" y="222"/>
                  <a:pt x="76" y="222"/>
                  <a:pt x="76" y="221"/>
                </a:cubicBezTo>
                <a:cubicBezTo>
                  <a:pt x="76" y="221"/>
                  <a:pt x="76" y="221"/>
                  <a:pt x="76" y="221"/>
                </a:cubicBezTo>
                <a:cubicBezTo>
                  <a:pt x="76" y="220"/>
                  <a:pt x="77" y="220"/>
                  <a:pt x="76" y="220"/>
                </a:cubicBezTo>
                <a:cubicBezTo>
                  <a:pt x="76" y="219"/>
                  <a:pt x="76" y="220"/>
                  <a:pt x="75" y="220"/>
                </a:cubicBezTo>
                <a:cubicBezTo>
                  <a:pt x="75" y="221"/>
                  <a:pt x="75" y="221"/>
                  <a:pt x="75" y="221"/>
                </a:cubicBezTo>
                <a:cubicBezTo>
                  <a:pt x="75" y="221"/>
                  <a:pt x="75" y="221"/>
                  <a:pt x="75" y="221"/>
                </a:cubicBezTo>
                <a:cubicBezTo>
                  <a:pt x="75" y="221"/>
                  <a:pt x="75" y="221"/>
                  <a:pt x="75" y="221"/>
                </a:cubicBezTo>
                <a:cubicBezTo>
                  <a:pt x="75" y="221"/>
                  <a:pt x="75" y="221"/>
                  <a:pt x="75" y="221"/>
                </a:cubicBezTo>
                <a:cubicBezTo>
                  <a:pt x="74" y="220"/>
                  <a:pt x="74" y="220"/>
                  <a:pt x="74" y="220"/>
                </a:cubicBezTo>
                <a:cubicBezTo>
                  <a:pt x="73" y="221"/>
                  <a:pt x="72" y="222"/>
                  <a:pt x="72" y="223"/>
                </a:cubicBezTo>
                <a:cubicBezTo>
                  <a:pt x="72" y="224"/>
                  <a:pt x="71" y="224"/>
                  <a:pt x="71" y="224"/>
                </a:cubicBezTo>
                <a:cubicBezTo>
                  <a:pt x="71" y="224"/>
                  <a:pt x="71" y="223"/>
                  <a:pt x="71" y="223"/>
                </a:cubicBezTo>
                <a:cubicBezTo>
                  <a:pt x="71" y="223"/>
                  <a:pt x="71" y="223"/>
                  <a:pt x="71" y="223"/>
                </a:cubicBezTo>
                <a:cubicBezTo>
                  <a:pt x="71" y="223"/>
                  <a:pt x="71" y="223"/>
                  <a:pt x="72" y="222"/>
                </a:cubicBezTo>
                <a:cubicBezTo>
                  <a:pt x="72" y="222"/>
                  <a:pt x="72" y="222"/>
                  <a:pt x="72" y="222"/>
                </a:cubicBezTo>
                <a:cubicBezTo>
                  <a:pt x="72" y="221"/>
                  <a:pt x="73" y="220"/>
                  <a:pt x="73" y="220"/>
                </a:cubicBezTo>
                <a:cubicBezTo>
                  <a:pt x="74" y="220"/>
                  <a:pt x="74" y="220"/>
                  <a:pt x="74" y="220"/>
                </a:cubicBezTo>
                <a:cubicBezTo>
                  <a:pt x="74" y="220"/>
                  <a:pt x="74" y="219"/>
                  <a:pt x="75" y="219"/>
                </a:cubicBezTo>
                <a:cubicBezTo>
                  <a:pt x="75" y="219"/>
                  <a:pt x="74" y="219"/>
                  <a:pt x="74" y="218"/>
                </a:cubicBezTo>
                <a:cubicBezTo>
                  <a:pt x="74" y="218"/>
                  <a:pt x="74" y="217"/>
                  <a:pt x="75" y="217"/>
                </a:cubicBezTo>
                <a:cubicBezTo>
                  <a:pt x="75" y="217"/>
                  <a:pt x="75" y="216"/>
                  <a:pt x="75" y="216"/>
                </a:cubicBezTo>
                <a:cubicBezTo>
                  <a:pt x="75" y="216"/>
                  <a:pt x="74" y="215"/>
                  <a:pt x="74" y="217"/>
                </a:cubicBezTo>
                <a:cubicBezTo>
                  <a:pt x="73" y="215"/>
                  <a:pt x="73" y="215"/>
                  <a:pt x="72" y="215"/>
                </a:cubicBezTo>
                <a:cubicBezTo>
                  <a:pt x="73" y="216"/>
                  <a:pt x="73" y="216"/>
                  <a:pt x="73" y="216"/>
                </a:cubicBezTo>
                <a:cubicBezTo>
                  <a:pt x="74" y="217"/>
                  <a:pt x="74" y="217"/>
                  <a:pt x="73" y="218"/>
                </a:cubicBezTo>
                <a:cubicBezTo>
                  <a:pt x="73" y="218"/>
                  <a:pt x="74" y="219"/>
                  <a:pt x="74" y="219"/>
                </a:cubicBezTo>
                <a:cubicBezTo>
                  <a:pt x="74" y="219"/>
                  <a:pt x="74" y="219"/>
                  <a:pt x="74" y="219"/>
                </a:cubicBezTo>
                <a:cubicBezTo>
                  <a:pt x="74" y="219"/>
                  <a:pt x="73" y="220"/>
                  <a:pt x="73" y="220"/>
                </a:cubicBezTo>
                <a:cubicBezTo>
                  <a:pt x="73" y="220"/>
                  <a:pt x="72" y="220"/>
                  <a:pt x="71" y="220"/>
                </a:cubicBezTo>
                <a:cubicBezTo>
                  <a:pt x="70" y="220"/>
                  <a:pt x="70" y="221"/>
                  <a:pt x="70" y="222"/>
                </a:cubicBezTo>
                <a:cubicBezTo>
                  <a:pt x="70" y="222"/>
                  <a:pt x="71" y="222"/>
                  <a:pt x="70" y="222"/>
                </a:cubicBezTo>
                <a:cubicBezTo>
                  <a:pt x="70" y="222"/>
                  <a:pt x="70" y="222"/>
                  <a:pt x="70" y="222"/>
                </a:cubicBezTo>
                <a:cubicBezTo>
                  <a:pt x="69" y="222"/>
                  <a:pt x="69" y="222"/>
                  <a:pt x="69" y="222"/>
                </a:cubicBezTo>
                <a:cubicBezTo>
                  <a:pt x="69" y="221"/>
                  <a:pt x="69" y="221"/>
                  <a:pt x="69" y="221"/>
                </a:cubicBezTo>
                <a:cubicBezTo>
                  <a:pt x="68" y="221"/>
                  <a:pt x="68" y="220"/>
                  <a:pt x="68" y="220"/>
                </a:cubicBezTo>
                <a:cubicBezTo>
                  <a:pt x="69" y="219"/>
                  <a:pt x="68" y="219"/>
                  <a:pt x="67" y="219"/>
                </a:cubicBezTo>
                <a:cubicBezTo>
                  <a:pt x="67" y="219"/>
                  <a:pt x="67" y="219"/>
                  <a:pt x="67" y="219"/>
                </a:cubicBezTo>
                <a:cubicBezTo>
                  <a:pt x="68" y="219"/>
                  <a:pt x="68" y="218"/>
                  <a:pt x="68" y="217"/>
                </a:cubicBezTo>
                <a:cubicBezTo>
                  <a:pt x="68" y="217"/>
                  <a:pt x="68" y="217"/>
                  <a:pt x="68" y="217"/>
                </a:cubicBezTo>
                <a:cubicBezTo>
                  <a:pt x="68" y="217"/>
                  <a:pt x="68" y="217"/>
                  <a:pt x="68" y="217"/>
                </a:cubicBezTo>
                <a:cubicBezTo>
                  <a:pt x="67" y="217"/>
                  <a:pt x="67" y="217"/>
                  <a:pt x="67" y="218"/>
                </a:cubicBezTo>
                <a:cubicBezTo>
                  <a:pt x="67" y="217"/>
                  <a:pt x="67" y="217"/>
                  <a:pt x="67" y="217"/>
                </a:cubicBezTo>
                <a:cubicBezTo>
                  <a:pt x="67" y="217"/>
                  <a:pt x="67" y="217"/>
                  <a:pt x="67" y="217"/>
                </a:cubicBezTo>
                <a:cubicBezTo>
                  <a:pt x="67" y="217"/>
                  <a:pt x="67" y="217"/>
                  <a:pt x="67" y="217"/>
                </a:cubicBezTo>
                <a:cubicBezTo>
                  <a:pt x="67" y="217"/>
                  <a:pt x="67" y="217"/>
                  <a:pt x="67" y="218"/>
                </a:cubicBezTo>
                <a:cubicBezTo>
                  <a:pt x="67" y="218"/>
                  <a:pt x="67" y="218"/>
                  <a:pt x="67" y="219"/>
                </a:cubicBezTo>
                <a:cubicBezTo>
                  <a:pt x="67" y="219"/>
                  <a:pt x="66" y="218"/>
                  <a:pt x="66" y="219"/>
                </a:cubicBezTo>
                <a:cubicBezTo>
                  <a:pt x="65" y="219"/>
                  <a:pt x="65" y="220"/>
                  <a:pt x="66" y="220"/>
                </a:cubicBezTo>
                <a:cubicBezTo>
                  <a:pt x="66" y="221"/>
                  <a:pt x="66" y="221"/>
                  <a:pt x="66" y="221"/>
                </a:cubicBezTo>
                <a:cubicBezTo>
                  <a:pt x="65" y="222"/>
                  <a:pt x="64" y="222"/>
                  <a:pt x="63" y="222"/>
                </a:cubicBezTo>
                <a:cubicBezTo>
                  <a:pt x="63" y="222"/>
                  <a:pt x="62" y="222"/>
                  <a:pt x="62" y="222"/>
                </a:cubicBezTo>
                <a:cubicBezTo>
                  <a:pt x="62" y="222"/>
                  <a:pt x="62" y="221"/>
                  <a:pt x="62" y="221"/>
                </a:cubicBezTo>
                <a:cubicBezTo>
                  <a:pt x="64" y="221"/>
                  <a:pt x="63" y="220"/>
                  <a:pt x="63" y="219"/>
                </a:cubicBezTo>
                <a:cubicBezTo>
                  <a:pt x="63" y="219"/>
                  <a:pt x="63" y="219"/>
                  <a:pt x="63" y="219"/>
                </a:cubicBezTo>
                <a:cubicBezTo>
                  <a:pt x="64" y="219"/>
                  <a:pt x="65" y="218"/>
                  <a:pt x="65" y="217"/>
                </a:cubicBezTo>
                <a:cubicBezTo>
                  <a:pt x="66" y="216"/>
                  <a:pt x="66" y="215"/>
                  <a:pt x="66" y="214"/>
                </a:cubicBezTo>
                <a:cubicBezTo>
                  <a:pt x="66" y="214"/>
                  <a:pt x="66" y="214"/>
                  <a:pt x="66" y="214"/>
                </a:cubicBezTo>
                <a:cubicBezTo>
                  <a:pt x="66" y="214"/>
                  <a:pt x="66" y="214"/>
                  <a:pt x="66" y="214"/>
                </a:cubicBezTo>
                <a:cubicBezTo>
                  <a:pt x="65" y="214"/>
                  <a:pt x="65" y="215"/>
                  <a:pt x="65" y="215"/>
                </a:cubicBezTo>
                <a:cubicBezTo>
                  <a:pt x="66" y="216"/>
                  <a:pt x="64" y="216"/>
                  <a:pt x="65" y="216"/>
                </a:cubicBezTo>
                <a:cubicBezTo>
                  <a:pt x="65" y="216"/>
                  <a:pt x="65" y="217"/>
                  <a:pt x="64" y="217"/>
                </a:cubicBezTo>
                <a:cubicBezTo>
                  <a:pt x="64" y="217"/>
                  <a:pt x="64" y="217"/>
                  <a:pt x="64" y="216"/>
                </a:cubicBezTo>
                <a:cubicBezTo>
                  <a:pt x="64" y="216"/>
                  <a:pt x="64" y="216"/>
                  <a:pt x="63" y="216"/>
                </a:cubicBezTo>
                <a:cubicBezTo>
                  <a:pt x="63" y="216"/>
                  <a:pt x="63" y="216"/>
                  <a:pt x="63" y="216"/>
                </a:cubicBezTo>
                <a:cubicBezTo>
                  <a:pt x="63" y="215"/>
                  <a:pt x="63" y="215"/>
                  <a:pt x="63" y="215"/>
                </a:cubicBezTo>
                <a:cubicBezTo>
                  <a:pt x="64" y="215"/>
                  <a:pt x="63" y="215"/>
                  <a:pt x="63" y="214"/>
                </a:cubicBezTo>
                <a:cubicBezTo>
                  <a:pt x="63" y="214"/>
                  <a:pt x="63" y="214"/>
                  <a:pt x="62" y="214"/>
                </a:cubicBezTo>
                <a:cubicBezTo>
                  <a:pt x="62" y="215"/>
                  <a:pt x="62" y="215"/>
                  <a:pt x="62" y="215"/>
                </a:cubicBezTo>
                <a:cubicBezTo>
                  <a:pt x="61" y="215"/>
                  <a:pt x="61" y="216"/>
                  <a:pt x="62" y="216"/>
                </a:cubicBezTo>
                <a:cubicBezTo>
                  <a:pt x="62" y="216"/>
                  <a:pt x="62" y="216"/>
                  <a:pt x="62" y="216"/>
                </a:cubicBezTo>
                <a:cubicBezTo>
                  <a:pt x="62" y="217"/>
                  <a:pt x="62" y="217"/>
                  <a:pt x="63" y="217"/>
                </a:cubicBezTo>
                <a:cubicBezTo>
                  <a:pt x="62" y="217"/>
                  <a:pt x="61" y="218"/>
                  <a:pt x="61" y="218"/>
                </a:cubicBezTo>
                <a:cubicBezTo>
                  <a:pt x="61" y="218"/>
                  <a:pt x="61" y="218"/>
                  <a:pt x="61" y="218"/>
                </a:cubicBezTo>
                <a:cubicBezTo>
                  <a:pt x="62" y="218"/>
                  <a:pt x="62" y="219"/>
                  <a:pt x="62" y="219"/>
                </a:cubicBezTo>
                <a:cubicBezTo>
                  <a:pt x="62" y="219"/>
                  <a:pt x="62" y="219"/>
                  <a:pt x="62" y="219"/>
                </a:cubicBezTo>
                <a:cubicBezTo>
                  <a:pt x="61" y="219"/>
                  <a:pt x="60" y="219"/>
                  <a:pt x="59" y="219"/>
                </a:cubicBezTo>
                <a:cubicBezTo>
                  <a:pt x="58" y="219"/>
                  <a:pt x="58" y="219"/>
                  <a:pt x="58" y="219"/>
                </a:cubicBezTo>
                <a:cubicBezTo>
                  <a:pt x="57" y="218"/>
                  <a:pt x="57" y="218"/>
                  <a:pt x="57" y="218"/>
                </a:cubicBezTo>
                <a:cubicBezTo>
                  <a:pt x="57" y="217"/>
                  <a:pt x="56" y="218"/>
                  <a:pt x="56" y="217"/>
                </a:cubicBezTo>
                <a:cubicBezTo>
                  <a:pt x="55" y="217"/>
                  <a:pt x="55" y="216"/>
                  <a:pt x="55" y="216"/>
                </a:cubicBezTo>
                <a:cubicBezTo>
                  <a:pt x="54" y="216"/>
                  <a:pt x="54" y="216"/>
                  <a:pt x="54" y="217"/>
                </a:cubicBezTo>
                <a:cubicBezTo>
                  <a:pt x="54" y="217"/>
                  <a:pt x="54" y="217"/>
                  <a:pt x="53" y="217"/>
                </a:cubicBezTo>
                <a:cubicBezTo>
                  <a:pt x="53" y="217"/>
                  <a:pt x="54" y="217"/>
                  <a:pt x="54" y="217"/>
                </a:cubicBezTo>
                <a:cubicBezTo>
                  <a:pt x="53" y="216"/>
                  <a:pt x="53" y="216"/>
                  <a:pt x="53" y="216"/>
                </a:cubicBezTo>
                <a:cubicBezTo>
                  <a:pt x="53" y="216"/>
                  <a:pt x="53" y="216"/>
                  <a:pt x="53" y="216"/>
                </a:cubicBezTo>
                <a:cubicBezTo>
                  <a:pt x="53" y="216"/>
                  <a:pt x="52" y="216"/>
                  <a:pt x="52" y="216"/>
                </a:cubicBezTo>
                <a:cubicBezTo>
                  <a:pt x="52" y="216"/>
                  <a:pt x="52" y="216"/>
                  <a:pt x="51" y="216"/>
                </a:cubicBezTo>
                <a:cubicBezTo>
                  <a:pt x="51" y="216"/>
                  <a:pt x="51" y="215"/>
                  <a:pt x="51" y="216"/>
                </a:cubicBezTo>
                <a:cubicBezTo>
                  <a:pt x="50" y="217"/>
                  <a:pt x="50" y="217"/>
                  <a:pt x="51" y="217"/>
                </a:cubicBezTo>
                <a:cubicBezTo>
                  <a:pt x="51" y="218"/>
                  <a:pt x="52" y="219"/>
                  <a:pt x="51" y="219"/>
                </a:cubicBezTo>
                <a:cubicBezTo>
                  <a:pt x="51" y="219"/>
                  <a:pt x="51" y="219"/>
                  <a:pt x="51" y="219"/>
                </a:cubicBezTo>
                <a:cubicBezTo>
                  <a:pt x="51" y="219"/>
                  <a:pt x="50" y="219"/>
                  <a:pt x="50" y="219"/>
                </a:cubicBezTo>
                <a:cubicBezTo>
                  <a:pt x="50" y="218"/>
                  <a:pt x="50" y="218"/>
                  <a:pt x="50" y="217"/>
                </a:cubicBezTo>
                <a:cubicBezTo>
                  <a:pt x="49" y="217"/>
                  <a:pt x="49" y="217"/>
                  <a:pt x="49" y="217"/>
                </a:cubicBezTo>
                <a:cubicBezTo>
                  <a:pt x="48" y="217"/>
                  <a:pt x="48" y="216"/>
                  <a:pt x="47" y="216"/>
                </a:cubicBezTo>
                <a:cubicBezTo>
                  <a:pt x="47" y="215"/>
                  <a:pt x="47" y="215"/>
                  <a:pt x="47" y="215"/>
                </a:cubicBezTo>
                <a:cubicBezTo>
                  <a:pt x="47" y="215"/>
                  <a:pt x="47" y="215"/>
                  <a:pt x="47" y="215"/>
                </a:cubicBezTo>
                <a:cubicBezTo>
                  <a:pt x="48" y="215"/>
                  <a:pt x="48" y="215"/>
                  <a:pt x="48" y="215"/>
                </a:cubicBezTo>
                <a:cubicBezTo>
                  <a:pt x="48" y="215"/>
                  <a:pt x="49" y="216"/>
                  <a:pt x="49" y="215"/>
                </a:cubicBezTo>
                <a:cubicBezTo>
                  <a:pt x="49" y="214"/>
                  <a:pt x="49" y="214"/>
                  <a:pt x="48" y="214"/>
                </a:cubicBezTo>
                <a:cubicBezTo>
                  <a:pt x="48" y="214"/>
                  <a:pt x="48" y="214"/>
                  <a:pt x="47" y="214"/>
                </a:cubicBezTo>
                <a:cubicBezTo>
                  <a:pt x="47" y="214"/>
                  <a:pt x="46" y="214"/>
                  <a:pt x="46" y="213"/>
                </a:cubicBezTo>
                <a:cubicBezTo>
                  <a:pt x="46" y="213"/>
                  <a:pt x="46" y="213"/>
                  <a:pt x="47" y="212"/>
                </a:cubicBezTo>
                <a:cubicBezTo>
                  <a:pt x="47" y="212"/>
                  <a:pt x="47" y="212"/>
                  <a:pt x="47" y="212"/>
                </a:cubicBezTo>
                <a:cubicBezTo>
                  <a:pt x="48" y="211"/>
                  <a:pt x="48" y="212"/>
                  <a:pt x="48" y="212"/>
                </a:cubicBezTo>
                <a:cubicBezTo>
                  <a:pt x="48" y="213"/>
                  <a:pt x="48" y="213"/>
                  <a:pt x="48" y="213"/>
                </a:cubicBezTo>
                <a:cubicBezTo>
                  <a:pt x="49" y="212"/>
                  <a:pt x="49" y="212"/>
                  <a:pt x="49" y="212"/>
                </a:cubicBezTo>
                <a:cubicBezTo>
                  <a:pt x="49" y="212"/>
                  <a:pt x="49" y="212"/>
                  <a:pt x="50" y="212"/>
                </a:cubicBezTo>
                <a:cubicBezTo>
                  <a:pt x="49" y="212"/>
                  <a:pt x="49" y="211"/>
                  <a:pt x="49" y="211"/>
                </a:cubicBezTo>
                <a:cubicBezTo>
                  <a:pt x="49" y="211"/>
                  <a:pt x="48" y="211"/>
                  <a:pt x="48" y="211"/>
                </a:cubicBezTo>
                <a:cubicBezTo>
                  <a:pt x="48" y="211"/>
                  <a:pt x="48" y="211"/>
                  <a:pt x="47" y="211"/>
                </a:cubicBezTo>
                <a:cubicBezTo>
                  <a:pt x="47" y="211"/>
                  <a:pt x="47" y="210"/>
                  <a:pt x="47" y="210"/>
                </a:cubicBezTo>
                <a:cubicBezTo>
                  <a:pt x="47" y="210"/>
                  <a:pt x="47" y="210"/>
                  <a:pt x="47" y="209"/>
                </a:cubicBezTo>
                <a:cubicBezTo>
                  <a:pt x="47" y="209"/>
                  <a:pt x="48" y="209"/>
                  <a:pt x="48" y="209"/>
                </a:cubicBezTo>
                <a:cubicBezTo>
                  <a:pt x="48" y="209"/>
                  <a:pt x="48" y="209"/>
                  <a:pt x="48" y="209"/>
                </a:cubicBezTo>
                <a:cubicBezTo>
                  <a:pt x="48" y="209"/>
                  <a:pt x="48" y="209"/>
                  <a:pt x="48" y="209"/>
                </a:cubicBezTo>
                <a:cubicBezTo>
                  <a:pt x="48" y="209"/>
                  <a:pt x="47" y="209"/>
                  <a:pt x="47" y="209"/>
                </a:cubicBezTo>
                <a:cubicBezTo>
                  <a:pt x="46" y="209"/>
                  <a:pt x="46" y="209"/>
                  <a:pt x="45" y="208"/>
                </a:cubicBezTo>
                <a:cubicBezTo>
                  <a:pt x="45" y="208"/>
                  <a:pt x="44" y="208"/>
                  <a:pt x="44" y="208"/>
                </a:cubicBezTo>
                <a:cubicBezTo>
                  <a:pt x="44" y="208"/>
                  <a:pt x="44" y="208"/>
                  <a:pt x="43" y="208"/>
                </a:cubicBezTo>
                <a:cubicBezTo>
                  <a:pt x="44" y="208"/>
                  <a:pt x="44" y="209"/>
                  <a:pt x="44" y="209"/>
                </a:cubicBezTo>
                <a:cubicBezTo>
                  <a:pt x="45" y="209"/>
                  <a:pt x="46" y="210"/>
                  <a:pt x="45" y="211"/>
                </a:cubicBezTo>
                <a:cubicBezTo>
                  <a:pt x="45" y="211"/>
                  <a:pt x="45" y="211"/>
                  <a:pt x="45" y="211"/>
                </a:cubicBezTo>
                <a:cubicBezTo>
                  <a:pt x="44" y="211"/>
                  <a:pt x="44" y="211"/>
                  <a:pt x="44" y="210"/>
                </a:cubicBezTo>
                <a:cubicBezTo>
                  <a:pt x="44" y="210"/>
                  <a:pt x="43" y="209"/>
                  <a:pt x="43" y="209"/>
                </a:cubicBezTo>
                <a:cubicBezTo>
                  <a:pt x="42" y="209"/>
                  <a:pt x="42" y="209"/>
                  <a:pt x="42" y="210"/>
                </a:cubicBezTo>
                <a:cubicBezTo>
                  <a:pt x="42" y="210"/>
                  <a:pt x="42" y="210"/>
                  <a:pt x="43" y="210"/>
                </a:cubicBezTo>
                <a:cubicBezTo>
                  <a:pt x="43" y="212"/>
                  <a:pt x="43" y="212"/>
                  <a:pt x="42" y="213"/>
                </a:cubicBezTo>
                <a:cubicBezTo>
                  <a:pt x="41" y="213"/>
                  <a:pt x="41" y="213"/>
                  <a:pt x="40" y="212"/>
                </a:cubicBezTo>
                <a:cubicBezTo>
                  <a:pt x="40" y="212"/>
                  <a:pt x="40" y="212"/>
                  <a:pt x="41" y="212"/>
                </a:cubicBezTo>
                <a:cubicBezTo>
                  <a:pt x="41" y="212"/>
                  <a:pt x="41" y="211"/>
                  <a:pt x="41" y="211"/>
                </a:cubicBezTo>
                <a:cubicBezTo>
                  <a:pt x="42" y="211"/>
                  <a:pt x="42" y="210"/>
                  <a:pt x="42" y="210"/>
                </a:cubicBezTo>
                <a:cubicBezTo>
                  <a:pt x="41" y="210"/>
                  <a:pt x="41" y="210"/>
                  <a:pt x="41" y="210"/>
                </a:cubicBezTo>
                <a:cubicBezTo>
                  <a:pt x="39" y="210"/>
                  <a:pt x="39" y="211"/>
                  <a:pt x="40" y="212"/>
                </a:cubicBezTo>
                <a:cubicBezTo>
                  <a:pt x="40" y="212"/>
                  <a:pt x="40" y="213"/>
                  <a:pt x="39" y="213"/>
                </a:cubicBezTo>
                <a:cubicBezTo>
                  <a:pt x="39" y="213"/>
                  <a:pt x="39" y="213"/>
                  <a:pt x="39" y="213"/>
                </a:cubicBezTo>
                <a:cubicBezTo>
                  <a:pt x="38" y="213"/>
                  <a:pt x="38" y="213"/>
                  <a:pt x="38" y="214"/>
                </a:cubicBezTo>
                <a:cubicBezTo>
                  <a:pt x="39" y="214"/>
                  <a:pt x="38" y="215"/>
                  <a:pt x="38" y="215"/>
                </a:cubicBezTo>
                <a:cubicBezTo>
                  <a:pt x="37" y="216"/>
                  <a:pt x="36" y="217"/>
                  <a:pt x="36" y="217"/>
                </a:cubicBezTo>
                <a:cubicBezTo>
                  <a:pt x="35" y="218"/>
                  <a:pt x="35" y="218"/>
                  <a:pt x="35" y="218"/>
                </a:cubicBezTo>
                <a:cubicBezTo>
                  <a:pt x="35" y="217"/>
                  <a:pt x="34" y="217"/>
                  <a:pt x="34" y="217"/>
                </a:cubicBezTo>
                <a:cubicBezTo>
                  <a:pt x="34" y="217"/>
                  <a:pt x="34" y="217"/>
                  <a:pt x="34" y="217"/>
                </a:cubicBezTo>
                <a:cubicBezTo>
                  <a:pt x="34" y="216"/>
                  <a:pt x="34" y="216"/>
                  <a:pt x="35" y="216"/>
                </a:cubicBezTo>
                <a:cubicBezTo>
                  <a:pt x="35" y="216"/>
                  <a:pt x="35" y="216"/>
                  <a:pt x="35" y="215"/>
                </a:cubicBezTo>
                <a:cubicBezTo>
                  <a:pt x="35" y="215"/>
                  <a:pt x="35" y="215"/>
                  <a:pt x="35" y="215"/>
                </a:cubicBezTo>
                <a:cubicBezTo>
                  <a:pt x="35" y="215"/>
                  <a:pt x="34" y="216"/>
                  <a:pt x="34" y="215"/>
                </a:cubicBezTo>
                <a:cubicBezTo>
                  <a:pt x="34" y="215"/>
                  <a:pt x="33" y="215"/>
                  <a:pt x="33" y="215"/>
                </a:cubicBezTo>
                <a:cubicBezTo>
                  <a:pt x="32" y="215"/>
                  <a:pt x="33" y="216"/>
                  <a:pt x="33" y="216"/>
                </a:cubicBezTo>
                <a:cubicBezTo>
                  <a:pt x="33" y="216"/>
                  <a:pt x="33" y="217"/>
                  <a:pt x="33" y="217"/>
                </a:cubicBezTo>
                <a:cubicBezTo>
                  <a:pt x="33" y="217"/>
                  <a:pt x="34" y="217"/>
                  <a:pt x="34" y="217"/>
                </a:cubicBezTo>
                <a:cubicBezTo>
                  <a:pt x="34" y="218"/>
                  <a:pt x="35" y="218"/>
                  <a:pt x="35" y="219"/>
                </a:cubicBezTo>
                <a:cubicBezTo>
                  <a:pt x="35" y="219"/>
                  <a:pt x="36" y="219"/>
                  <a:pt x="36" y="219"/>
                </a:cubicBezTo>
                <a:cubicBezTo>
                  <a:pt x="37" y="218"/>
                  <a:pt x="38" y="218"/>
                  <a:pt x="38" y="218"/>
                </a:cubicBezTo>
                <a:cubicBezTo>
                  <a:pt x="39" y="218"/>
                  <a:pt x="39" y="218"/>
                  <a:pt x="39" y="218"/>
                </a:cubicBezTo>
                <a:cubicBezTo>
                  <a:pt x="39" y="218"/>
                  <a:pt x="39" y="218"/>
                  <a:pt x="39" y="219"/>
                </a:cubicBezTo>
                <a:cubicBezTo>
                  <a:pt x="39" y="219"/>
                  <a:pt x="40" y="219"/>
                  <a:pt x="40" y="219"/>
                </a:cubicBezTo>
                <a:cubicBezTo>
                  <a:pt x="40" y="218"/>
                  <a:pt x="41" y="218"/>
                  <a:pt x="41" y="218"/>
                </a:cubicBezTo>
                <a:cubicBezTo>
                  <a:pt x="41" y="219"/>
                  <a:pt x="41" y="219"/>
                  <a:pt x="40" y="220"/>
                </a:cubicBezTo>
                <a:cubicBezTo>
                  <a:pt x="39" y="221"/>
                  <a:pt x="39" y="221"/>
                  <a:pt x="38" y="220"/>
                </a:cubicBezTo>
                <a:cubicBezTo>
                  <a:pt x="38" y="220"/>
                  <a:pt x="37" y="220"/>
                  <a:pt x="37" y="220"/>
                </a:cubicBezTo>
                <a:cubicBezTo>
                  <a:pt x="37" y="220"/>
                  <a:pt x="37" y="220"/>
                  <a:pt x="37" y="220"/>
                </a:cubicBezTo>
                <a:cubicBezTo>
                  <a:pt x="37" y="221"/>
                  <a:pt x="37" y="221"/>
                  <a:pt x="38" y="221"/>
                </a:cubicBezTo>
                <a:cubicBezTo>
                  <a:pt x="39" y="222"/>
                  <a:pt x="39" y="223"/>
                  <a:pt x="40" y="223"/>
                </a:cubicBezTo>
                <a:cubicBezTo>
                  <a:pt x="39" y="224"/>
                  <a:pt x="39" y="224"/>
                  <a:pt x="39" y="224"/>
                </a:cubicBezTo>
                <a:cubicBezTo>
                  <a:pt x="39" y="225"/>
                  <a:pt x="39" y="225"/>
                  <a:pt x="38" y="224"/>
                </a:cubicBezTo>
                <a:cubicBezTo>
                  <a:pt x="38" y="224"/>
                  <a:pt x="38" y="224"/>
                  <a:pt x="38" y="224"/>
                </a:cubicBezTo>
                <a:cubicBezTo>
                  <a:pt x="38" y="224"/>
                  <a:pt x="38" y="224"/>
                  <a:pt x="37" y="224"/>
                </a:cubicBezTo>
                <a:cubicBezTo>
                  <a:pt x="37" y="224"/>
                  <a:pt x="37" y="224"/>
                  <a:pt x="37" y="224"/>
                </a:cubicBezTo>
                <a:cubicBezTo>
                  <a:pt x="38" y="224"/>
                  <a:pt x="38" y="225"/>
                  <a:pt x="38" y="225"/>
                </a:cubicBezTo>
                <a:cubicBezTo>
                  <a:pt x="38" y="225"/>
                  <a:pt x="38" y="225"/>
                  <a:pt x="38" y="225"/>
                </a:cubicBezTo>
                <a:cubicBezTo>
                  <a:pt x="38" y="226"/>
                  <a:pt x="37" y="225"/>
                  <a:pt x="37" y="225"/>
                </a:cubicBezTo>
                <a:cubicBezTo>
                  <a:pt x="37" y="224"/>
                  <a:pt x="36" y="225"/>
                  <a:pt x="35" y="225"/>
                </a:cubicBezTo>
                <a:cubicBezTo>
                  <a:pt x="34" y="225"/>
                  <a:pt x="34" y="225"/>
                  <a:pt x="34" y="224"/>
                </a:cubicBezTo>
                <a:cubicBezTo>
                  <a:pt x="35" y="223"/>
                  <a:pt x="35" y="222"/>
                  <a:pt x="34" y="222"/>
                </a:cubicBezTo>
                <a:cubicBezTo>
                  <a:pt x="33" y="222"/>
                  <a:pt x="33" y="222"/>
                  <a:pt x="33" y="222"/>
                </a:cubicBezTo>
                <a:cubicBezTo>
                  <a:pt x="32" y="221"/>
                  <a:pt x="32" y="222"/>
                  <a:pt x="32" y="222"/>
                </a:cubicBezTo>
                <a:cubicBezTo>
                  <a:pt x="32" y="222"/>
                  <a:pt x="32" y="222"/>
                  <a:pt x="32" y="222"/>
                </a:cubicBezTo>
                <a:cubicBezTo>
                  <a:pt x="32" y="223"/>
                  <a:pt x="33" y="223"/>
                  <a:pt x="33" y="223"/>
                </a:cubicBezTo>
                <a:cubicBezTo>
                  <a:pt x="34" y="223"/>
                  <a:pt x="34" y="223"/>
                  <a:pt x="34" y="224"/>
                </a:cubicBezTo>
                <a:cubicBezTo>
                  <a:pt x="34" y="224"/>
                  <a:pt x="34" y="225"/>
                  <a:pt x="34" y="225"/>
                </a:cubicBezTo>
                <a:cubicBezTo>
                  <a:pt x="34" y="225"/>
                  <a:pt x="34" y="226"/>
                  <a:pt x="34" y="226"/>
                </a:cubicBezTo>
                <a:cubicBezTo>
                  <a:pt x="33" y="227"/>
                  <a:pt x="34" y="227"/>
                  <a:pt x="34" y="228"/>
                </a:cubicBezTo>
                <a:cubicBezTo>
                  <a:pt x="34" y="228"/>
                  <a:pt x="34" y="228"/>
                  <a:pt x="34" y="228"/>
                </a:cubicBezTo>
                <a:cubicBezTo>
                  <a:pt x="34" y="228"/>
                  <a:pt x="34" y="228"/>
                  <a:pt x="34" y="228"/>
                </a:cubicBezTo>
                <a:cubicBezTo>
                  <a:pt x="34" y="228"/>
                  <a:pt x="34" y="228"/>
                  <a:pt x="34" y="229"/>
                </a:cubicBezTo>
                <a:cubicBezTo>
                  <a:pt x="34" y="228"/>
                  <a:pt x="34" y="228"/>
                  <a:pt x="34" y="228"/>
                </a:cubicBezTo>
                <a:cubicBezTo>
                  <a:pt x="35" y="228"/>
                  <a:pt x="35" y="229"/>
                  <a:pt x="35" y="230"/>
                </a:cubicBezTo>
                <a:cubicBezTo>
                  <a:pt x="35" y="230"/>
                  <a:pt x="34" y="230"/>
                  <a:pt x="35" y="230"/>
                </a:cubicBezTo>
                <a:cubicBezTo>
                  <a:pt x="36" y="230"/>
                  <a:pt x="37" y="231"/>
                  <a:pt x="37" y="230"/>
                </a:cubicBezTo>
                <a:cubicBezTo>
                  <a:pt x="38" y="230"/>
                  <a:pt x="38" y="230"/>
                  <a:pt x="38" y="231"/>
                </a:cubicBezTo>
                <a:cubicBezTo>
                  <a:pt x="38" y="231"/>
                  <a:pt x="38" y="231"/>
                  <a:pt x="38" y="231"/>
                </a:cubicBezTo>
                <a:cubicBezTo>
                  <a:pt x="39" y="231"/>
                  <a:pt x="39" y="232"/>
                  <a:pt x="40" y="232"/>
                </a:cubicBezTo>
                <a:cubicBezTo>
                  <a:pt x="40" y="232"/>
                  <a:pt x="40" y="233"/>
                  <a:pt x="40" y="233"/>
                </a:cubicBezTo>
                <a:cubicBezTo>
                  <a:pt x="40" y="233"/>
                  <a:pt x="40" y="234"/>
                  <a:pt x="39" y="233"/>
                </a:cubicBezTo>
                <a:cubicBezTo>
                  <a:pt x="39" y="233"/>
                  <a:pt x="39" y="233"/>
                  <a:pt x="39" y="233"/>
                </a:cubicBezTo>
                <a:cubicBezTo>
                  <a:pt x="38" y="232"/>
                  <a:pt x="38" y="232"/>
                  <a:pt x="38" y="232"/>
                </a:cubicBezTo>
                <a:cubicBezTo>
                  <a:pt x="37" y="232"/>
                  <a:pt x="37" y="232"/>
                  <a:pt x="37" y="232"/>
                </a:cubicBezTo>
                <a:cubicBezTo>
                  <a:pt x="36" y="232"/>
                  <a:pt x="36" y="231"/>
                  <a:pt x="35" y="232"/>
                </a:cubicBezTo>
                <a:cubicBezTo>
                  <a:pt x="35" y="232"/>
                  <a:pt x="35" y="231"/>
                  <a:pt x="34" y="231"/>
                </a:cubicBezTo>
                <a:cubicBezTo>
                  <a:pt x="34" y="230"/>
                  <a:pt x="33" y="230"/>
                  <a:pt x="34" y="229"/>
                </a:cubicBezTo>
                <a:cubicBezTo>
                  <a:pt x="34" y="229"/>
                  <a:pt x="33" y="229"/>
                  <a:pt x="33" y="229"/>
                </a:cubicBezTo>
                <a:cubicBezTo>
                  <a:pt x="33" y="228"/>
                  <a:pt x="33" y="228"/>
                  <a:pt x="33" y="228"/>
                </a:cubicBezTo>
                <a:cubicBezTo>
                  <a:pt x="34" y="228"/>
                  <a:pt x="33" y="227"/>
                  <a:pt x="33" y="227"/>
                </a:cubicBezTo>
                <a:cubicBezTo>
                  <a:pt x="33" y="226"/>
                  <a:pt x="33" y="226"/>
                  <a:pt x="32" y="226"/>
                </a:cubicBezTo>
                <a:cubicBezTo>
                  <a:pt x="32" y="226"/>
                  <a:pt x="32" y="226"/>
                  <a:pt x="32" y="226"/>
                </a:cubicBezTo>
                <a:cubicBezTo>
                  <a:pt x="32" y="228"/>
                  <a:pt x="31" y="229"/>
                  <a:pt x="32" y="229"/>
                </a:cubicBezTo>
                <a:cubicBezTo>
                  <a:pt x="32" y="230"/>
                  <a:pt x="32" y="231"/>
                  <a:pt x="32" y="231"/>
                </a:cubicBezTo>
                <a:cubicBezTo>
                  <a:pt x="32" y="232"/>
                  <a:pt x="32" y="232"/>
                  <a:pt x="33" y="232"/>
                </a:cubicBezTo>
                <a:cubicBezTo>
                  <a:pt x="34" y="232"/>
                  <a:pt x="34" y="232"/>
                  <a:pt x="34" y="233"/>
                </a:cubicBezTo>
                <a:cubicBezTo>
                  <a:pt x="35" y="233"/>
                  <a:pt x="35" y="233"/>
                  <a:pt x="35" y="233"/>
                </a:cubicBezTo>
                <a:cubicBezTo>
                  <a:pt x="36" y="233"/>
                  <a:pt x="36" y="233"/>
                  <a:pt x="36" y="233"/>
                </a:cubicBezTo>
                <a:cubicBezTo>
                  <a:pt x="36" y="234"/>
                  <a:pt x="36" y="233"/>
                  <a:pt x="36" y="233"/>
                </a:cubicBezTo>
                <a:cubicBezTo>
                  <a:pt x="36" y="233"/>
                  <a:pt x="36" y="233"/>
                  <a:pt x="36" y="233"/>
                </a:cubicBezTo>
                <a:cubicBezTo>
                  <a:pt x="36" y="233"/>
                  <a:pt x="36" y="233"/>
                  <a:pt x="36" y="233"/>
                </a:cubicBezTo>
                <a:cubicBezTo>
                  <a:pt x="35" y="233"/>
                  <a:pt x="35" y="233"/>
                  <a:pt x="36" y="233"/>
                </a:cubicBezTo>
                <a:cubicBezTo>
                  <a:pt x="36" y="232"/>
                  <a:pt x="37" y="233"/>
                  <a:pt x="38" y="233"/>
                </a:cubicBezTo>
                <a:cubicBezTo>
                  <a:pt x="38" y="233"/>
                  <a:pt x="38" y="233"/>
                  <a:pt x="39" y="233"/>
                </a:cubicBezTo>
                <a:cubicBezTo>
                  <a:pt x="37" y="234"/>
                  <a:pt x="36" y="235"/>
                  <a:pt x="35" y="235"/>
                </a:cubicBezTo>
                <a:cubicBezTo>
                  <a:pt x="34" y="235"/>
                  <a:pt x="33" y="235"/>
                  <a:pt x="33" y="234"/>
                </a:cubicBezTo>
                <a:cubicBezTo>
                  <a:pt x="32" y="234"/>
                  <a:pt x="32" y="234"/>
                  <a:pt x="31" y="234"/>
                </a:cubicBezTo>
                <a:cubicBezTo>
                  <a:pt x="31" y="234"/>
                  <a:pt x="31" y="234"/>
                  <a:pt x="31" y="234"/>
                </a:cubicBezTo>
                <a:cubicBezTo>
                  <a:pt x="30" y="234"/>
                  <a:pt x="30" y="233"/>
                  <a:pt x="30" y="233"/>
                </a:cubicBezTo>
                <a:cubicBezTo>
                  <a:pt x="29" y="232"/>
                  <a:pt x="29" y="231"/>
                  <a:pt x="28" y="230"/>
                </a:cubicBezTo>
                <a:cubicBezTo>
                  <a:pt x="27" y="229"/>
                  <a:pt x="27" y="229"/>
                  <a:pt x="27" y="228"/>
                </a:cubicBezTo>
                <a:cubicBezTo>
                  <a:pt x="27" y="226"/>
                  <a:pt x="26" y="224"/>
                  <a:pt x="25" y="223"/>
                </a:cubicBezTo>
                <a:cubicBezTo>
                  <a:pt x="25" y="222"/>
                  <a:pt x="24" y="222"/>
                  <a:pt x="24" y="221"/>
                </a:cubicBezTo>
                <a:cubicBezTo>
                  <a:pt x="24" y="221"/>
                  <a:pt x="23" y="221"/>
                  <a:pt x="23" y="221"/>
                </a:cubicBezTo>
                <a:cubicBezTo>
                  <a:pt x="22" y="221"/>
                  <a:pt x="20" y="221"/>
                  <a:pt x="18" y="220"/>
                </a:cubicBezTo>
                <a:cubicBezTo>
                  <a:pt x="18" y="220"/>
                  <a:pt x="17" y="220"/>
                  <a:pt x="17" y="220"/>
                </a:cubicBezTo>
                <a:cubicBezTo>
                  <a:pt x="16" y="220"/>
                  <a:pt x="16" y="219"/>
                  <a:pt x="15" y="220"/>
                </a:cubicBezTo>
                <a:cubicBezTo>
                  <a:pt x="14" y="220"/>
                  <a:pt x="12" y="219"/>
                  <a:pt x="11" y="218"/>
                </a:cubicBezTo>
                <a:cubicBezTo>
                  <a:pt x="10" y="218"/>
                  <a:pt x="10" y="217"/>
                  <a:pt x="8" y="217"/>
                </a:cubicBezTo>
                <a:cubicBezTo>
                  <a:pt x="8" y="217"/>
                  <a:pt x="7" y="216"/>
                  <a:pt x="7" y="215"/>
                </a:cubicBezTo>
                <a:cubicBezTo>
                  <a:pt x="7" y="214"/>
                  <a:pt x="7" y="213"/>
                  <a:pt x="6" y="212"/>
                </a:cubicBezTo>
                <a:cubicBezTo>
                  <a:pt x="6" y="212"/>
                  <a:pt x="6" y="212"/>
                  <a:pt x="6" y="211"/>
                </a:cubicBezTo>
                <a:cubicBezTo>
                  <a:pt x="6" y="210"/>
                  <a:pt x="6" y="209"/>
                  <a:pt x="5" y="208"/>
                </a:cubicBezTo>
                <a:cubicBezTo>
                  <a:pt x="5" y="208"/>
                  <a:pt x="5" y="207"/>
                  <a:pt x="5" y="206"/>
                </a:cubicBezTo>
                <a:cubicBezTo>
                  <a:pt x="6" y="205"/>
                  <a:pt x="5" y="203"/>
                  <a:pt x="4" y="203"/>
                </a:cubicBezTo>
                <a:cubicBezTo>
                  <a:pt x="3" y="203"/>
                  <a:pt x="3" y="203"/>
                  <a:pt x="3" y="202"/>
                </a:cubicBezTo>
                <a:cubicBezTo>
                  <a:pt x="2" y="202"/>
                  <a:pt x="2" y="201"/>
                  <a:pt x="2" y="201"/>
                </a:cubicBezTo>
                <a:cubicBezTo>
                  <a:pt x="1" y="200"/>
                  <a:pt x="1" y="200"/>
                  <a:pt x="0" y="199"/>
                </a:cubicBezTo>
                <a:cubicBezTo>
                  <a:pt x="0" y="199"/>
                  <a:pt x="0" y="198"/>
                  <a:pt x="1" y="198"/>
                </a:cubicBezTo>
                <a:cubicBezTo>
                  <a:pt x="2" y="197"/>
                  <a:pt x="4" y="196"/>
                  <a:pt x="5" y="194"/>
                </a:cubicBezTo>
                <a:cubicBezTo>
                  <a:pt x="7" y="193"/>
                  <a:pt x="9" y="191"/>
                  <a:pt x="12" y="189"/>
                </a:cubicBezTo>
                <a:cubicBezTo>
                  <a:pt x="12" y="189"/>
                  <a:pt x="13" y="188"/>
                  <a:pt x="13" y="188"/>
                </a:cubicBezTo>
                <a:cubicBezTo>
                  <a:pt x="14" y="188"/>
                  <a:pt x="14" y="187"/>
                  <a:pt x="15" y="187"/>
                </a:cubicBezTo>
                <a:cubicBezTo>
                  <a:pt x="15" y="187"/>
                  <a:pt x="16" y="186"/>
                  <a:pt x="16" y="186"/>
                </a:cubicBezTo>
                <a:cubicBezTo>
                  <a:pt x="16" y="186"/>
                  <a:pt x="17" y="185"/>
                  <a:pt x="17" y="186"/>
                </a:cubicBezTo>
                <a:cubicBezTo>
                  <a:pt x="17" y="186"/>
                  <a:pt x="17" y="186"/>
                  <a:pt x="17" y="186"/>
                </a:cubicBezTo>
                <a:cubicBezTo>
                  <a:pt x="18" y="186"/>
                  <a:pt x="18" y="187"/>
                  <a:pt x="18" y="187"/>
                </a:cubicBezTo>
                <a:cubicBezTo>
                  <a:pt x="19" y="187"/>
                  <a:pt x="19" y="186"/>
                  <a:pt x="19" y="186"/>
                </a:cubicBezTo>
                <a:cubicBezTo>
                  <a:pt x="19" y="185"/>
                  <a:pt x="19" y="185"/>
                  <a:pt x="19" y="184"/>
                </a:cubicBezTo>
                <a:cubicBezTo>
                  <a:pt x="19" y="184"/>
                  <a:pt x="19" y="184"/>
                  <a:pt x="19" y="184"/>
                </a:cubicBezTo>
                <a:cubicBezTo>
                  <a:pt x="19" y="184"/>
                  <a:pt x="19" y="184"/>
                  <a:pt x="19" y="184"/>
                </a:cubicBezTo>
                <a:cubicBezTo>
                  <a:pt x="19" y="185"/>
                  <a:pt x="19" y="185"/>
                  <a:pt x="20" y="185"/>
                </a:cubicBezTo>
                <a:cubicBezTo>
                  <a:pt x="21" y="185"/>
                  <a:pt x="20" y="186"/>
                  <a:pt x="20" y="186"/>
                </a:cubicBezTo>
                <a:cubicBezTo>
                  <a:pt x="20" y="186"/>
                  <a:pt x="20" y="186"/>
                  <a:pt x="20" y="186"/>
                </a:cubicBezTo>
                <a:cubicBezTo>
                  <a:pt x="21" y="186"/>
                  <a:pt x="21" y="186"/>
                  <a:pt x="21" y="187"/>
                </a:cubicBezTo>
                <a:cubicBezTo>
                  <a:pt x="21" y="187"/>
                  <a:pt x="22" y="187"/>
                  <a:pt x="22" y="187"/>
                </a:cubicBezTo>
                <a:cubicBezTo>
                  <a:pt x="22" y="186"/>
                  <a:pt x="23" y="185"/>
                  <a:pt x="23" y="185"/>
                </a:cubicBezTo>
                <a:cubicBezTo>
                  <a:pt x="24" y="184"/>
                  <a:pt x="24" y="184"/>
                  <a:pt x="23" y="183"/>
                </a:cubicBezTo>
                <a:cubicBezTo>
                  <a:pt x="23" y="183"/>
                  <a:pt x="22" y="183"/>
                  <a:pt x="24" y="183"/>
                </a:cubicBezTo>
                <a:cubicBezTo>
                  <a:pt x="24" y="183"/>
                  <a:pt x="24" y="182"/>
                  <a:pt x="24" y="182"/>
                </a:cubicBezTo>
                <a:cubicBezTo>
                  <a:pt x="23" y="182"/>
                  <a:pt x="23" y="182"/>
                  <a:pt x="23" y="182"/>
                </a:cubicBezTo>
                <a:cubicBezTo>
                  <a:pt x="23" y="182"/>
                  <a:pt x="23" y="182"/>
                  <a:pt x="23" y="182"/>
                </a:cubicBezTo>
                <a:cubicBezTo>
                  <a:pt x="23" y="182"/>
                  <a:pt x="23" y="182"/>
                  <a:pt x="23" y="182"/>
                </a:cubicBezTo>
                <a:cubicBezTo>
                  <a:pt x="23" y="182"/>
                  <a:pt x="23" y="182"/>
                  <a:pt x="23" y="181"/>
                </a:cubicBezTo>
                <a:cubicBezTo>
                  <a:pt x="23" y="181"/>
                  <a:pt x="23" y="181"/>
                  <a:pt x="24" y="180"/>
                </a:cubicBezTo>
                <a:cubicBezTo>
                  <a:pt x="24" y="180"/>
                  <a:pt x="24" y="180"/>
                  <a:pt x="25" y="180"/>
                </a:cubicBezTo>
                <a:cubicBezTo>
                  <a:pt x="25" y="180"/>
                  <a:pt x="25" y="179"/>
                  <a:pt x="26" y="179"/>
                </a:cubicBezTo>
                <a:cubicBezTo>
                  <a:pt x="26" y="179"/>
                  <a:pt x="26" y="179"/>
                  <a:pt x="27" y="180"/>
                </a:cubicBezTo>
                <a:cubicBezTo>
                  <a:pt x="27" y="180"/>
                  <a:pt x="27" y="180"/>
                  <a:pt x="27" y="180"/>
                </a:cubicBezTo>
                <a:cubicBezTo>
                  <a:pt x="27" y="181"/>
                  <a:pt x="28" y="181"/>
                  <a:pt x="28" y="180"/>
                </a:cubicBezTo>
                <a:cubicBezTo>
                  <a:pt x="29" y="180"/>
                  <a:pt x="29" y="180"/>
                  <a:pt x="29" y="179"/>
                </a:cubicBezTo>
                <a:cubicBezTo>
                  <a:pt x="29" y="179"/>
                  <a:pt x="28" y="179"/>
                  <a:pt x="28" y="179"/>
                </a:cubicBezTo>
                <a:cubicBezTo>
                  <a:pt x="28" y="178"/>
                  <a:pt x="28" y="178"/>
                  <a:pt x="29" y="178"/>
                </a:cubicBezTo>
                <a:cubicBezTo>
                  <a:pt x="29" y="178"/>
                  <a:pt x="29" y="178"/>
                  <a:pt x="29" y="178"/>
                </a:cubicBezTo>
                <a:cubicBezTo>
                  <a:pt x="29" y="179"/>
                  <a:pt x="29" y="179"/>
                  <a:pt x="30" y="180"/>
                </a:cubicBezTo>
                <a:cubicBezTo>
                  <a:pt x="30" y="180"/>
                  <a:pt x="30" y="180"/>
                  <a:pt x="31" y="180"/>
                </a:cubicBezTo>
                <a:cubicBezTo>
                  <a:pt x="32" y="179"/>
                  <a:pt x="32" y="179"/>
                  <a:pt x="33" y="179"/>
                </a:cubicBezTo>
                <a:cubicBezTo>
                  <a:pt x="34" y="179"/>
                  <a:pt x="34" y="179"/>
                  <a:pt x="35" y="180"/>
                </a:cubicBezTo>
                <a:cubicBezTo>
                  <a:pt x="35" y="180"/>
                  <a:pt x="36" y="180"/>
                  <a:pt x="36" y="180"/>
                </a:cubicBezTo>
                <a:cubicBezTo>
                  <a:pt x="36" y="180"/>
                  <a:pt x="36" y="179"/>
                  <a:pt x="36" y="179"/>
                </a:cubicBezTo>
                <a:cubicBezTo>
                  <a:pt x="36" y="179"/>
                  <a:pt x="36" y="178"/>
                  <a:pt x="36" y="178"/>
                </a:cubicBezTo>
                <a:cubicBezTo>
                  <a:pt x="36" y="177"/>
                  <a:pt x="36" y="177"/>
                  <a:pt x="37" y="177"/>
                </a:cubicBezTo>
                <a:cubicBezTo>
                  <a:pt x="37" y="178"/>
                  <a:pt x="38" y="178"/>
                  <a:pt x="38" y="177"/>
                </a:cubicBezTo>
                <a:cubicBezTo>
                  <a:pt x="38" y="176"/>
                  <a:pt x="39" y="176"/>
                  <a:pt x="39" y="176"/>
                </a:cubicBezTo>
                <a:cubicBezTo>
                  <a:pt x="40" y="176"/>
                  <a:pt x="40" y="175"/>
                  <a:pt x="40" y="174"/>
                </a:cubicBezTo>
                <a:cubicBezTo>
                  <a:pt x="40" y="174"/>
                  <a:pt x="41" y="173"/>
                  <a:pt x="41" y="174"/>
                </a:cubicBezTo>
                <a:cubicBezTo>
                  <a:pt x="42" y="174"/>
                  <a:pt x="43" y="173"/>
                  <a:pt x="44" y="173"/>
                </a:cubicBezTo>
                <a:cubicBezTo>
                  <a:pt x="44" y="173"/>
                  <a:pt x="45" y="172"/>
                  <a:pt x="45" y="172"/>
                </a:cubicBezTo>
                <a:cubicBezTo>
                  <a:pt x="46" y="172"/>
                  <a:pt x="46" y="172"/>
                  <a:pt x="45" y="172"/>
                </a:cubicBezTo>
                <a:cubicBezTo>
                  <a:pt x="45" y="172"/>
                  <a:pt x="45" y="171"/>
                  <a:pt x="45" y="171"/>
                </a:cubicBezTo>
                <a:cubicBezTo>
                  <a:pt x="45" y="170"/>
                  <a:pt x="46" y="170"/>
                  <a:pt x="47" y="169"/>
                </a:cubicBezTo>
                <a:cubicBezTo>
                  <a:pt x="47" y="169"/>
                  <a:pt x="48" y="169"/>
                  <a:pt x="49" y="169"/>
                </a:cubicBezTo>
                <a:cubicBezTo>
                  <a:pt x="51" y="169"/>
                  <a:pt x="52" y="170"/>
                  <a:pt x="53" y="168"/>
                </a:cubicBezTo>
                <a:cubicBezTo>
                  <a:pt x="54" y="168"/>
                  <a:pt x="54" y="167"/>
                  <a:pt x="54" y="167"/>
                </a:cubicBezTo>
                <a:cubicBezTo>
                  <a:pt x="53" y="167"/>
                  <a:pt x="53" y="166"/>
                  <a:pt x="53" y="166"/>
                </a:cubicBezTo>
                <a:cubicBezTo>
                  <a:pt x="54" y="166"/>
                  <a:pt x="55" y="165"/>
                  <a:pt x="56" y="165"/>
                </a:cubicBezTo>
                <a:cubicBezTo>
                  <a:pt x="56" y="166"/>
                  <a:pt x="57" y="165"/>
                  <a:pt x="57" y="164"/>
                </a:cubicBezTo>
                <a:cubicBezTo>
                  <a:pt x="57" y="164"/>
                  <a:pt x="57" y="163"/>
                  <a:pt x="58" y="163"/>
                </a:cubicBezTo>
                <a:cubicBezTo>
                  <a:pt x="59" y="163"/>
                  <a:pt x="59" y="162"/>
                  <a:pt x="59" y="162"/>
                </a:cubicBezTo>
                <a:cubicBezTo>
                  <a:pt x="58" y="162"/>
                  <a:pt x="58" y="161"/>
                  <a:pt x="59" y="161"/>
                </a:cubicBezTo>
                <a:cubicBezTo>
                  <a:pt x="60" y="161"/>
                  <a:pt x="60" y="160"/>
                  <a:pt x="61" y="160"/>
                </a:cubicBezTo>
                <a:cubicBezTo>
                  <a:pt x="62" y="160"/>
                  <a:pt x="62" y="160"/>
                  <a:pt x="62" y="160"/>
                </a:cubicBezTo>
                <a:cubicBezTo>
                  <a:pt x="62" y="160"/>
                  <a:pt x="63" y="160"/>
                  <a:pt x="63" y="160"/>
                </a:cubicBezTo>
                <a:cubicBezTo>
                  <a:pt x="64" y="160"/>
                  <a:pt x="64" y="159"/>
                  <a:pt x="64" y="159"/>
                </a:cubicBezTo>
                <a:cubicBezTo>
                  <a:pt x="65" y="159"/>
                  <a:pt x="65" y="158"/>
                  <a:pt x="66" y="158"/>
                </a:cubicBezTo>
                <a:cubicBezTo>
                  <a:pt x="66" y="158"/>
                  <a:pt x="66" y="158"/>
                  <a:pt x="66" y="157"/>
                </a:cubicBezTo>
                <a:cubicBezTo>
                  <a:pt x="66" y="158"/>
                  <a:pt x="66" y="158"/>
                  <a:pt x="66" y="158"/>
                </a:cubicBezTo>
                <a:cubicBezTo>
                  <a:pt x="67" y="158"/>
                  <a:pt x="67" y="158"/>
                  <a:pt x="67" y="158"/>
                </a:cubicBezTo>
                <a:cubicBezTo>
                  <a:pt x="67" y="157"/>
                  <a:pt x="67" y="157"/>
                  <a:pt x="68" y="157"/>
                </a:cubicBezTo>
                <a:cubicBezTo>
                  <a:pt x="68" y="157"/>
                  <a:pt x="68" y="157"/>
                  <a:pt x="69" y="157"/>
                </a:cubicBezTo>
                <a:cubicBezTo>
                  <a:pt x="69" y="158"/>
                  <a:pt x="70" y="157"/>
                  <a:pt x="70" y="157"/>
                </a:cubicBezTo>
                <a:cubicBezTo>
                  <a:pt x="70" y="156"/>
                  <a:pt x="69" y="156"/>
                  <a:pt x="69" y="156"/>
                </a:cubicBezTo>
                <a:cubicBezTo>
                  <a:pt x="69" y="156"/>
                  <a:pt x="69" y="156"/>
                  <a:pt x="68" y="156"/>
                </a:cubicBezTo>
                <a:cubicBezTo>
                  <a:pt x="69" y="156"/>
                  <a:pt x="69" y="156"/>
                  <a:pt x="69" y="155"/>
                </a:cubicBezTo>
                <a:cubicBezTo>
                  <a:pt x="70" y="155"/>
                  <a:pt x="70" y="155"/>
                  <a:pt x="71" y="155"/>
                </a:cubicBezTo>
                <a:cubicBezTo>
                  <a:pt x="71" y="155"/>
                  <a:pt x="71" y="156"/>
                  <a:pt x="71" y="156"/>
                </a:cubicBezTo>
                <a:cubicBezTo>
                  <a:pt x="71" y="156"/>
                  <a:pt x="71" y="156"/>
                  <a:pt x="71" y="156"/>
                </a:cubicBezTo>
                <a:cubicBezTo>
                  <a:pt x="71" y="156"/>
                  <a:pt x="71" y="156"/>
                  <a:pt x="70" y="156"/>
                </a:cubicBezTo>
                <a:cubicBezTo>
                  <a:pt x="70" y="156"/>
                  <a:pt x="70" y="156"/>
                  <a:pt x="70" y="157"/>
                </a:cubicBezTo>
                <a:cubicBezTo>
                  <a:pt x="70" y="157"/>
                  <a:pt x="70" y="157"/>
                  <a:pt x="71" y="157"/>
                </a:cubicBezTo>
                <a:cubicBezTo>
                  <a:pt x="71" y="157"/>
                  <a:pt x="71" y="157"/>
                  <a:pt x="72" y="156"/>
                </a:cubicBezTo>
                <a:cubicBezTo>
                  <a:pt x="73" y="156"/>
                  <a:pt x="73" y="156"/>
                  <a:pt x="73" y="155"/>
                </a:cubicBezTo>
                <a:cubicBezTo>
                  <a:pt x="73" y="155"/>
                  <a:pt x="73" y="155"/>
                  <a:pt x="73" y="155"/>
                </a:cubicBezTo>
                <a:cubicBezTo>
                  <a:pt x="73" y="154"/>
                  <a:pt x="74" y="154"/>
                  <a:pt x="74" y="155"/>
                </a:cubicBezTo>
                <a:cubicBezTo>
                  <a:pt x="74" y="155"/>
                  <a:pt x="75" y="154"/>
                  <a:pt x="75" y="154"/>
                </a:cubicBezTo>
                <a:cubicBezTo>
                  <a:pt x="75" y="154"/>
                  <a:pt x="75" y="154"/>
                  <a:pt x="75" y="154"/>
                </a:cubicBezTo>
                <a:cubicBezTo>
                  <a:pt x="74" y="153"/>
                  <a:pt x="74" y="153"/>
                  <a:pt x="73" y="154"/>
                </a:cubicBezTo>
                <a:cubicBezTo>
                  <a:pt x="73" y="154"/>
                  <a:pt x="73" y="154"/>
                  <a:pt x="73" y="154"/>
                </a:cubicBezTo>
                <a:cubicBezTo>
                  <a:pt x="73" y="155"/>
                  <a:pt x="72" y="155"/>
                  <a:pt x="72" y="154"/>
                </a:cubicBezTo>
                <a:cubicBezTo>
                  <a:pt x="72" y="154"/>
                  <a:pt x="72" y="154"/>
                  <a:pt x="71" y="154"/>
                </a:cubicBezTo>
                <a:cubicBezTo>
                  <a:pt x="71" y="153"/>
                  <a:pt x="70" y="153"/>
                  <a:pt x="71" y="152"/>
                </a:cubicBezTo>
                <a:cubicBezTo>
                  <a:pt x="71" y="152"/>
                  <a:pt x="71" y="152"/>
                  <a:pt x="71" y="152"/>
                </a:cubicBezTo>
                <a:cubicBezTo>
                  <a:pt x="72" y="152"/>
                  <a:pt x="72" y="151"/>
                  <a:pt x="71" y="151"/>
                </a:cubicBezTo>
                <a:cubicBezTo>
                  <a:pt x="70" y="151"/>
                  <a:pt x="70" y="150"/>
                  <a:pt x="69" y="151"/>
                </a:cubicBezTo>
                <a:cubicBezTo>
                  <a:pt x="69" y="151"/>
                  <a:pt x="69" y="151"/>
                  <a:pt x="68" y="151"/>
                </a:cubicBezTo>
                <a:cubicBezTo>
                  <a:pt x="69" y="151"/>
                  <a:pt x="69" y="150"/>
                  <a:pt x="69" y="150"/>
                </a:cubicBezTo>
                <a:cubicBezTo>
                  <a:pt x="69" y="150"/>
                  <a:pt x="69" y="150"/>
                  <a:pt x="70" y="150"/>
                </a:cubicBezTo>
                <a:cubicBezTo>
                  <a:pt x="70" y="150"/>
                  <a:pt x="70" y="150"/>
                  <a:pt x="70" y="150"/>
                </a:cubicBezTo>
                <a:cubicBezTo>
                  <a:pt x="71" y="151"/>
                  <a:pt x="72" y="151"/>
                  <a:pt x="72" y="150"/>
                </a:cubicBezTo>
                <a:cubicBezTo>
                  <a:pt x="72" y="150"/>
                  <a:pt x="72" y="149"/>
                  <a:pt x="73" y="149"/>
                </a:cubicBezTo>
                <a:cubicBezTo>
                  <a:pt x="73" y="149"/>
                  <a:pt x="74" y="148"/>
                  <a:pt x="74" y="149"/>
                </a:cubicBezTo>
                <a:cubicBezTo>
                  <a:pt x="74" y="149"/>
                  <a:pt x="75" y="148"/>
                  <a:pt x="74" y="148"/>
                </a:cubicBezTo>
                <a:cubicBezTo>
                  <a:pt x="74" y="148"/>
                  <a:pt x="74" y="147"/>
                  <a:pt x="74" y="147"/>
                </a:cubicBezTo>
                <a:cubicBezTo>
                  <a:pt x="73" y="147"/>
                  <a:pt x="72" y="147"/>
                  <a:pt x="72" y="147"/>
                </a:cubicBezTo>
                <a:cubicBezTo>
                  <a:pt x="72" y="147"/>
                  <a:pt x="71" y="147"/>
                  <a:pt x="72" y="147"/>
                </a:cubicBezTo>
                <a:cubicBezTo>
                  <a:pt x="72" y="148"/>
                  <a:pt x="72" y="148"/>
                  <a:pt x="72" y="148"/>
                </a:cubicBezTo>
                <a:cubicBezTo>
                  <a:pt x="73" y="148"/>
                  <a:pt x="73" y="148"/>
                  <a:pt x="73" y="148"/>
                </a:cubicBezTo>
                <a:cubicBezTo>
                  <a:pt x="73" y="148"/>
                  <a:pt x="72" y="148"/>
                  <a:pt x="72" y="148"/>
                </a:cubicBezTo>
                <a:cubicBezTo>
                  <a:pt x="71" y="148"/>
                  <a:pt x="70" y="148"/>
                  <a:pt x="68" y="147"/>
                </a:cubicBezTo>
                <a:cubicBezTo>
                  <a:pt x="68" y="147"/>
                  <a:pt x="68" y="146"/>
                  <a:pt x="68" y="146"/>
                </a:cubicBezTo>
                <a:cubicBezTo>
                  <a:pt x="68" y="145"/>
                  <a:pt x="68" y="145"/>
                  <a:pt x="68" y="145"/>
                </a:cubicBezTo>
                <a:cubicBezTo>
                  <a:pt x="68" y="144"/>
                  <a:pt x="68" y="144"/>
                  <a:pt x="67" y="144"/>
                </a:cubicBezTo>
                <a:cubicBezTo>
                  <a:pt x="68" y="144"/>
                  <a:pt x="68" y="144"/>
                  <a:pt x="68" y="144"/>
                </a:cubicBezTo>
                <a:cubicBezTo>
                  <a:pt x="69" y="143"/>
                  <a:pt x="69" y="144"/>
                  <a:pt x="69" y="144"/>
                </a:cubicBezTo>
                <a:cubicBezTo>
                  <a:pt x="69" y="143"/>
                  <a:pt x="69" y="143"/>
                  <a:pt x="70" y="142"/>
                </a:cubicBezTo>
                <a:cubicBezTo>
                  <a:pt x="70" y="142"/>
                  <a:pt x="70" y="142"/>
                  <a:pt x="70" y="142"/>
                </a:cubicBezTo>
                <a:cubicBezTo>
                  <a:pt x="70" y="142"/>
                  <a:pt x="70" y="142"/>
                  <a:pt x="69" y="142"/>
                </a:cubicBezTo>
                <a:cubicBezTo>
                  <a:pt x="69" y="141"/>
                  <a:pt x="69" y="141"/>
                  <a:pt x="69" y="140"/>
                </a:cubicBezTo>
                <a:cubicBezTo>
                  <a:pt x="69" y="141"/>
                  <a:pt x="69" y="141"/>
                  <a:pt x="68" y="141"/>
                </a:cubicBezTo>
                <a:cubicBezTo>
                  <a:pt x="68" y="141"/>
                  <a:pt x="69" y="142"/>
                  <a:pt x="69" y="142"/>
                </a:cubicBezTo>
                <a:cubicBezTo>
                  <a:pt x="69" y="142"/>
                  <a:pt x="69" y="142"/>
                  <a:pt x="69" y="142"/>
                </a:cubicBezTo>
                <a:cubicBezTo>
                  <a:pt x="68" y="142"/>
                  <a:pt x="68" y="142"/>
                  <a:pt x="67" y="142"/>
                </a:cubicBezTo>
                <a:cubicBezTo>
                  <a:pt x="67" y="141"/>
                  <a:pt x="67" y="141"/>
                  <a:pt x="67" y="142"/>
                </a:cubicBezTo>
                <a:cubicBezTo>
                  <a:pt x="67" y="142"/>
                  <a:pt x="67" y="143"/>
                  <a:pt x="66" y="143"/>
                </a:cubicBezTo>
                <a:cubicBezTo>
                  <a:pt x="65" y="143"/>
                  <a:pt x="66" y="144"/>
                  <a:pt x="66" y="144"/>
                </a:cubicBezTo>
                <a:cubicBezTo>
                  <a:pt x="66" y="144"/>
                  <a:pt x="67" y="144"/>
                  <a:pt x="66" y="144"/>
                </a:cubicBezTo>
                <a:cubicBezTo>
                  <a:pt x="66" y="144"/>
                  <a:pt x="65" y="145"/>
                  <a:pt x="65" y="145"/>
                </a:cubicBezTo>
                <a:cubicBezTo>
                  <a:pt x="65" y="145"/>
                  <a:pt x="65" y="145"/>
                  <a:pt x="64" y="146"/>
                </a:cubicBezTo>
                <a:cubicBezTo>
                  <a:pt x="65" y="146"/>
                  <a:pt x="65" y="146"/>
                  <a:pt x="65" y="146"/>
                </a:cubicBezTo>
                <a:cubicBezTo>
                  <a:pt x="65" y="146"/>
                  <a:pt x="65" y="146"/>
                  <a:pt x="66" y="146"/>
                </a:cubicBezTo>
                <a:cubicBezTo>
                  <a:pt x="65" y="147"/>
                  <a:pt x="66" y="147"/>
                  <a:pt x="66" y="148"/>
                </a:cubicBezTo>
                <a:cubicBezTo>
                  <a:pt x="65" y="149"/>
                  <a:pt x="65" y="149"/>
                  <a:pt x="65" y="150"/>
                </a:cubicBezTo>
                <a:cubicBezTo>
                  <a:pt x="65" y="150"/>
                  <a:pt x="65" y="150"/>
                  <a:pt x="65" y="150"/>
                </a:cubicBezTo>
                <a:cubicBezTo>
                  <a:pt x="65" y="150"/>
                  <a:pt x="64" y="149"/>
                  <a:pt x="64" y="149"/>
                </a:cubicBezTo>
                <a:cubicBezTo>
                  <a:pt x="65" y="149"/>
                  <a:pt x="65" y="148"/>
                  <a:pt x="64" y="148"/>
                </a:cubicBezTo>
                <a:cubicBezTo>
                  <a:pt x="63" y="147"/>
                  <a:pt x="63" y="147"/>
                  <a:pt x="62" y="146"/>
                </a:cubicBezTo>
                <a:cubicBezTo>
                  <a:pt x="62" y="146"/>
                  <a:pt x="61" y="146"/>
                  <a:pt x="61" y="146"/>
                </a:cubicBezTo>
                <a:cubicBezTo>
                  <a:pt x="60" y="147"/>
                  <a:pt x="60" y="146"/>
                  <a:pt x="60" y="146"/>
                </a:cubicBezTo>
                <a:cubicBezTo>
                  <a:pt x="60" y="146"/>
                  <a:pt x="60" y="145"/>
                  <a:pt x="60" y="145"/>
                </a:cubicBezTo>
                <a:cubicBezTo>
                  <a:pt x="61" y="145"/>
                  <a:pt x="61" y="143"/>
                  <a:pt x="62" y="144"/>
                </a:cubicBezTo>
                <a:cubicBezTo>
                  <a:pt x="63" y="144"/>
                  <a:pt x="63" y="144"/>
                  <a:pt x="63" y="144"/>
                </a:cubicBezTo>
                <a:cubicBezTo>
                  <a:pt x="64" y="145"/>
                  <a:pt x="64" y="144"/>
                  <a:pt x="64" y="144"/>
                </a:cubicBezTo>
                <a:cubicBezTo>
                  <a:pt x="65" y="144"/>
                  <a:pt x="65" y="144"/>
                  <a:pt x="65" y="144"/>
                </a:cubicBezTo>
                <a:cubicBezTo>
                  <a:pt x="65" y="144"/>
                  <a:pt x="65" y="143"/>
                  <a:pt x="65" y="143"/>
                </a:cubicBezTo>
                <a:cubicBezTo>
                  <a:pt x="65" y="143"/>
                  <a:pt x="65" y="143"/>
                  <a:pt x="65" y="143"/>
                </a:cubicBezTo>
                <a:cubicBezTo>
                  <a:pt x="64" y="144"/>
                  <a:pt x="63" y="143"/>
                  <a:pt x="63" y="143"/>
                </a:cubicBezTo>
                <a:cubicBezTo>
                  <a:pt x="62" y="142"/>
                  <a:pt x="62" y="142"/>
                  <a:pt x="61" y="143"/>
                </a:cubicBezTo>
                <a:cubicBezTo>
                  <a:pt x="61" y="143"/>
                  <a:pt x="60" y="143"/>
                  <a:pt x="60" y="142"/>
                </a:cubicBezTo>
                <a:cubicBezTo>
                  <a:pt x="60" y="142"/>
                  <a:pt x="60" y="142"/>
                  <a:pt x="60" y="142"/>
                </a:cubicBezTo>
                <a:cubicBezTo>
                  <a:pt x="59" y="142"/>
                  <a:pt x="59" y="142"/>
                  <a:pt x="59" y="142"/>
                </a:cubicBezTo>
                <a:cubicBezTo>
                  <a:pt x="59" y="142"/>
                  <a:pt x="59" y="143"/>
                  <a:pt x="60" y="143"/>
                </a:cubicBezTo>
                <a:cubicBezTo>
                  <a:pt x="60" y="143"/>
                  <a:pt x="60" y="143"/>
                  <a:pt x="60" y="143"/>
                </a:cubicBezTo>
                <a:cubicBezTo>
                  <a:pt x="60" y="143"/>
                  <a:pt x="59" y="144"/>
                  <a:pt x="59" y="143"/>
                </a:cubicBezTo>
                <a:cubicBezTo>
                  <a:pt x="59" y="143"/>
                  <a:pt x="58" y="143"/>
                  <a:pt x="57" y="143"/>
                </a:cubicBezTo>
                <a:cubicBezTo>
                  <a:pt x="57" y="142"/>
                  <a:pt x="57" y="142"/>
                  <a:pt x="57" y="141"/>
                </a:cubicBezTo>
                <a:cubicBezTo>
                  <a:pt x="56" y="141"/>
                  <a:pt x="57" y="140"/>
                  <a:pt x="56" y="140"/>
                </a:cubicBezTo>
                <a:cubicBezTo>
                  <a:pt x="57" y="140"/>
                  <a:pt x="57" y="140"/>
                  <a:pt x="57" y="140"/>
                </a:cubicBezTo>
                <a:cubicBezTo>
                  <a:pt x="57" y="140"/>
                  <a:pt x="57" y="140"/>
                  <a:pt x="57" y="141"/>
                </a:cubicBezTo>
                <a:cubicBezTo>
                  <a:pt x="58" y="141"/>
                  <a:pt x="58" y="141"/>
                  <a:pt x="59" y="141"/>
                </a:cubicBezTo>
                <a:cubicBezTo>
                  <a:pt x="59" y="141"/>
                  <a:pt x="59" y="141"/>
                  <a:pt x="59" y="141"/>
                </a:cubicBezTo>
                <a:cubicBezTo>
                  <a:pt x="59" y="141"/>
                  <a:pt x="59" y="141"/>
                  <a:pt x="60" y="141"/>
                </a:cubicBezTo>
                <a:cubicBezTo>
                  <a:pt x="60" y="141"/>
                  <a:pt x="60" y="141"/>
                  <a:pt x="60" y="141"/>
                </a:cubicBezTo>
                <a:cubicBezTo>
                  <a:pt x="60" y="141"/>
                  <a:pt x="60" y="141"/>
                  <a:pt x="60" y="140"/>
                </a:cubicBezTo>
                <a:cubicBezTo>
                  <a:pt x="60" y="141"/>
                  <a:pt x="59" y="141"/>
                  <a:pt x="59" y="141"/>
                </a:cubicBezTo>
                <a:cubicBezTo>
                  <a:pt x="59" y="141"/>
                  <a:pt x="59" y="140"/>
                  <a:pt x="59" y="140"/>
                </a:cubicBezTo>
                <a:cubicBezTo>
                  <a:pt x="59" y="139"/>
                  <a:pt x="59" y="139"/>
                  <a:pt x="60" y="139"/>
                </a:cubicBezTo>
                <a:cubicBezTo>
                  <a:pt x="60" y="139"/>
                  <a:pt x="61" y="139"/>
                  <a:pt x="61" y="138"/>
                </a:cubicBezTo>
                <a:cubicBezTo>
                  <a:pt x="63" y="138"/>
                  <a:pt x="63" y="137"/>
                  <a:pt x="63" y="136"/>
                </a:cubicBezTo>
                <a:cubicBezTo>
                  <a:pt x="63" y="136"/>
                  <a:pt x="63" y="135"/>
                  <a:pt x="63" y="135"/>
                </a:cubicBezTo>
                <a:cubicBezTo>
                  <a:pt x="63" y="135"/>
                  <a:pt x="64" y="135"/>
                  <a:pt x="64" y="135"/>
                </a:cubicBezTo>
                <a:cubicBezTo>
                  <a:pt x="65" y="134"/>
                  <a:pt x="67" y="134"/>
                  <a:pt x="68" y="133"/>
                </a:cubicBezTo>
                <a:cubicBezTo>
                  <a:pt x="68" y="133"/>
                  <a:pt x="68" y="133"/>
                  <a:pt x="68" y="133"/>
                </a:cubicBezTo>
                <a:cubicBezTo>
                  <a:pt x="68" y="134"/>
                  <a:pt x="68" y="134"/>
                  <a:pt x="69" y="135"/>
                </a:cubicBezTo>
                <a:cubicBezTo>
                  <a:pt x="69" y="135"/>
                  <a:pt x="68" y="135"/>
                  <a:pt x="68" y="136"/>
                </a:cubicBezTo>
                <a:cubicBezTo>
                  <a:pt x="68" y="136"/>
                  <a:pt x="68" y="136"/>
                  <a:pt x="67" y="136"/>
                </a:cubicBezTo>
                <a:cubicBezTo>
                  <a:pt x="68" y="136"/>
                  <a:pt x="68" y="136"/>
                  <a:pt x="68" y="136"/>
                </a:cubicBezTo>
                <a:cubicBezTo>
                  <a:pt x="68" y="136"/>
                  <a:pt x="69" y="136"/>
                  <a:pt x="69" y="136"/>
                </a:cubicBezTo>
                <a:cubicBezTo>
                  <a:pt x="69" y="136"/>
                  <a:pt x="69" y="135"/>
                  <a:pt x="69" y="135"/>
                </a:cubicBezTo>
                <a:cubicBezTo>
                  <a:pt x="69" y="135"/>
                  <a:pt x="69" y="134"/>
                  <a:pt x="69" y="134"/>
                </a:cubicBezTo>
                <a:cubicBezTo>
                  <a:pt x="70" y="132"/>
                  <a:pt x="70" y="132"/>
                  <a:pt x="68" y="132"/>
                </a:cubicBezTo>
                <a:cubicBezTo>
                  <a:pt x="68" y="132"/>
                  <a:pt x="68" y="132"/>
                  <a:pt x="68" y="132"/>
                </a:cubicBezTo>
                <a:cubicBezTo>
                  <a:pt x="67" y="132"/>
                  <a:pt x="66" y="132"/>
                  <a:pt x="66" y="133"/>
                </a:cubicBezTo>
                <a:cubicBezTo>
                  <a:pt x="66" y="134"/>
                  <a:pt x="66" y="134"/>
                  <a:pt x="65" y="134"/>
                </a:cubicBezTo>
                <a:cubicBezTo>
                  <a:pt x="65" y="134"/>
                  <a:pt x="65" y="133"/>
                  <a:pt x="65" y="133"/>
                </a:cubicBezTo>
                <a:cubicBezTo>
                  <a:pt x="65" y="133"/>
                  <a:pt x="65" y="132"/>
                  <a:pt x="64" y="132"/>
                </a:cubicBezTo>
                <a:cubicBezTo>
                  <a:pt x="64" y="132"/>
                  <a:pt x="64" y="132"/>
                  <a:pt x="63" y="132"/>
                </a:cubicBezTo>
                <a:cubicBezTo>
                  <a:pt x="62" y="132"/>
                  <a:pt x="63" y="133"/>
                  <a:pt x="62" y="134"/>
                </a:cubicBezTo>
                <a:cubicBezTo>
                  <a:pt x="62" y="134"/>
                  <a:pt x="63" y="134"/>
                  <a:pt x="62" y="134"/>
                </a:cubicBezTo>
                <a:cubicBezTo>
                  <a:pt x="62" y="134"/>
                  <a:pt x="62" y="135"/>
                  <a:pt x="61" y="135"/>
                </a:cubicBezTo>
                <a:cubicBezTo>
                  <a:pt x="61" y="134"/>
                  <a:pt x="61" y="134"/>
                  <a:pt x="62" y="133"/>
                </a:cubicBezTo>
                <a:cubicBezTo>
                  <a:pt x="62" y="133"/>
                  <a:pt x="62" y="133"/>
                  <a:pt x="62" y="132"/>
                </a:cubicBezTo>
                <a:cubicBezTo>
                  <a:pt x="61" y="133"/>
                  <a:pt x="61" y="133"/>
                  <a:pt x="61" y="133"/>
                </a:cubicBezTo>
                <a:cubicBezTo>
                  <a:pt x="61" y="133"/>
                  <a:pt x="61" y="134"/>
                  <a:pt x="60" y="134"/>
                </a:cubicBezTo>
                <a:cubicBezTo>
                  <a:pt x="60" y="133"/>
                  <a:pt x="59" y="133"/>
                  <a:pt x="59" y="132"/>
                </a:cubicBezTo>
                <a:cubicBezTo>
                  <a:pt x="59" y="132"/>
                  <a:pt x="59" y="131"/>
                  <a:pt x="59" y="131"/>
                </a:cubicBezTo>
                <a:cubicBezTo>
                  <a:pt x="59" y="131"/>
                  <a:pt x="59" y="131"/>
                  <a:pt x="59" y="131"/>
                </a:cubicBezTo>
                <a:cubicBezTo>
                  <a:pt x="59" y="131"/>
                  <a:pt x="59" y="130"/>
                  <a:pt x="60" y="130"/>
                </a:cubicBezTo>
                <a:cubicBezTo>
                  <a:pt x="60" y="131"/>
                  <a:pt x="61" y="130"/>
                  <a:pt x="61" y="131"/>
                </a:cubicBezTo>
                <a:cubicBezTo>
                  <a:pt x="62" y="132"/>
                  <a:pt x="63" y="132"/>
                  <a:pt x="64" y="132"/>
                </a:cubicBezTo>
                <a:cubicBezTo>
                  <a:pt x="64" y="131"/>
                  <a:pt x="65" y="131"/>
                  <a:pt x="66" y="131"/>
                </a:cubicBezTo>
                <a:cubicBezTo>
                  <a:pt x="66" y="131"/>
                  <a:pt x="67" y="130"/>
                  <a:pt x="68" y="130"/>
                </a:cubicBezTo>
                <a:cubicBezTo>
                  <a:pt x="68" y="130"/>
                  <a:pt x="68" y="130"/>
                  <a:pt x="68" y="130"/>
                </a:cubicBezTo>
                <a:cubicBezTo>
                  <a:pt x="68" y="130"/>
                  <a:pt x="68" y="130"/>
                  <a:pt x="68" y="131"/>
                </a:cubicBezTo>
                <a:cubicBezTo>
                  <a:pt x="68" y="131"/>
                  <a:pt x="68" y="131"/>
                  <a:pt x="68" y="131"/>
                </a:cubicBezTo>
                <a:cubicBezTo>
                  <a:pt x="67" y="131"/>
                  <a:pt x="67" y="131"/>
                  <a:pt x="67" y="131"/>
                </a:cubicBezTo>
                <a:cubicBezTo>
                  <a:pt x="66" y="131"/>
                  <a:pt x="66" y="132"/>
                  <a:pt x="66" y="132"/>
                </a:cubicBezTo>
                <a:cubicBezTo>
                  <a:pt x="66" y="132"/>
                  <a:pt x="67" y="132"/>
                  <a:pt x="67" y="132"/>
                </a:cubicBezTo>
                <a:cubicBezTo>
                  <a:pt x="67" y="132"/>
                  <a:pt x="67" y="132"/>
                  <a:pt x="68" y="132"/>
                </a:cubicBezTo>
                <a:cubicBezTo>
                  <a:pt x="68" y="132"/>
                  <a:pt x="69" y="131"/>
                  <a:pt x="70" y="132"/>
                </a:cubicBezTo>
                <a:cubicBezTo>
                  <a:pt x="70" y="132"/>
                  <a:pt x="71" y="133"/>
                  <a:pt x="71" y="132"/>
                </a:cubicBezTo>
                <a:cubicBezTo>
                  <a:pt x="71" y="132"/>
                  <a:pt x="71" y="132"/>
                  <a:pt x="72" y="132"/>
                </a:cubicBezTo>
                <a:cubicBezTo>
                  <a:pt x="72" y="132"/>
                  <a:pt x="72" y="133"/>
                  <a:pt x="72" y="133"/>
                </a:cubicBezTo>
                <a:cubicBezTo>
                  <a:pt x="73" y="133"/>
                  <a:pt x="73" y="133"/>
                  <a:pt x="74" y="133"/>
                </a:cubicBezTo>
                <a:cubicBezTo>
                  <a:pt x="74" y="133"/>
                  <a:pt x="74" y="132"/>
                  <a:pt x="74" y="132"/>
                </a:cubicBezTo>
                <a:cubicBezTo>
                  <a:pt x="74" y="131"/>
                  <a:pt x="74" y="131"/>
                  <a:pt x="74" y="131"/>
                </a:cubicBezTo>
                <a:cubicBezTo>
                  <a:pt x="74" y="131"/>
                  <a:pt x="75" y="131"/>
                  <a:pt x="75" y="130"/>
                </a:cubicBezTo>
                <a:cubicBezTo>
                  <a:pt x="75" y="130"/>
                  <a:pt x="75" y="130"/>
                  <a:pt x="75" y="130"/>
                </a:cubicBezTo>
                <a:cubicBezTo>
                  <a:pt x="75" y="130"/>
                  <a:pt x="75" y="130"/>
                  <a:pt x="75" y="130"/>
                </a:cubicBezTo>
                <a:cubicBezTo>
                  <a:pt x="75" y="130"/>
                  <a:pt x="76" y="129"/>
                  <a:pt x="75" y="129"/>
                </a:cubicBezTo>
                <a:cubicBezTo>
                  <a:pt x="75" y="129"/>
                  <a:pt x="75" y="128"/>
                  <a:pt x="75" y="128"/>
                </a:cubicBezTo>
                <a:cubicBezTo>
                  <a:pt x="76" y="127"/>
                  <a:pt x="76" y="126"/>
                  <a:pt x="77" y="127"/>
                </a:cubicBezTo>
                <a:cubicBezTo>
                  <a:pt x="77" y="127"/>
                  <a:pt x="78" y="126"/>
                  <a:pt x="78" y="126"/>
                </a:cubicBezTo>
                <a:cubicBezTo>
                  <a:pt x="79" y="125"/>
                  <a:pt x="80" y="125"/>
                  <a:pt x="81" y="126"/>
                </a:cubicBezTo>
                <a:cubicBezTo>
                  <a:pt x="81" y="126"/>
                  <a:pt x="81" y="126"/>
                  <a:pt x="82" y="126"/>
                </a:cubicBezTo>
                <a:cubicBezTo>
                  <a:pt x="82" y="126"/>
                  <a:pt x="81" y="126"/>
                  <a:pt x="81" y="126"/>
                </a:cubicBezTo>
                <a:cubicBezTo>
                  <a:pt x="81" y="125"/>
                  <a:pt x="81" y="125"/>
                  <a:pt x="81" y="125"/>
                </a:cubicBezTo>
                <a:cubicBezTo>
                  <a:pt x="82" y="125"/>
                  <a:pt x="83" y="125"/>
                  <a:pt x="83" y="125"/>
                </a:cubicBezTo>
                <a:cubicBezTo>
                  <a:pt x="83" y="125"/>
                  <a:pt x="83" y="125"/>
                  <a:pt x="84" y="125"/>
                </a:cubicBezTo>
                <a:cubicBezTo>
                  <a:pt x="84" y="126"/>
                  <a:pt x="84" y="126"/>
                  <a:pt x="84" y="126"/>
                </a:cubicBezTo>
                <a:cubicBezTo>
                  <a:pt x="85" y="127"/>
                  <a:pt x="85" y="127"/>
                  <a:pt x="84" y="127"/>
                </a:cubicBezTo>
                <a:cubicBezTo>
                  <a:pt x="84" y="127"/>
                  <a:pt x="84" y="128"/>
                  <a:pt x="84" y="128"/>
                </a:cubicBezTo>
                <a:cubicBezTo>
                  <a:pt x="84" y="128"/>
                  <a:pt x="84" y="128"/>
                  <a:pt x="84" y="128"/>
                </a:cubicBezTo>
                <a:cubicBezTo>
                  <a:pt x="85" y="128"/>
                  <a:pt x="85" y="127"/>
                  <a:pt x="86" y="127"/>
                </a:cubicBezTo>
                <a:cubicBezTo>
                  <a:pt x="86" y="126"/>
                  <a:pt x="87" y="126"/>
                  <a:pt x="88" y="126"/>
                </a:cubicBezTo>
                <a:cubicBezTo>
                  <a:pt x="88" y="126"/>
                  <a:pt x="89" y="126"/>
                  <a:pt x="89" y="126"/>
                </a:cubicBezTo>
                <a:cubicBezTo>
                  <a:pt x="89" y="126"/>
                  <a:pt x="89" y="126"/>
                  <a:pt x="89" y="125"/>
                </a:cubicBezTo>
                <a:cubicBezTo>
                  <a:pt x="89" y="125"/>
                  <a:pt x="89" y="125"/>
                  <a:pt x="89" y="125"/>
                </a:cubicBezTo>
                <a:cubicBezTo>
                  <a:pt x="88" y="125"/>
                  <a:pt x="87" y="125"/>
                  <a:pt x="86" y="126"/>
                </a:cubicBezTo>
                <a:cubicBezTo>
                  <a:pt x="86" y="126"/>
                  <a:pt x="86" y="126"/>
                  <a:pt x="86" y="125"/>
                </a:cubicBezTo>
                <a:cubicBezTo>
                  <a:pt x="85" y="125"/>
                  <a:pt x="86" y="125"/>
                  <a:pt x="86" y="125"/>
                </a:cubicBezTo>
                <a:cubicBezTo>
                  <a:pt x="86" y="124"/>
                  <a:pt x="86" y="124"/>
                  <a:pt x="86" y="124"/>
                </a:cubicBezTo>
                <a:cubicBezTo>
                  <a:pt x="86" y="124"/>
                  <a:pt x="87" y="124"/>
                  <a:pt x="87" y="124"/>
                </a:cubicBezTo>
                <a:cubicBezTo>
                  <a:pt x="88" y="125"/>
                  <a:pt x="89" y="124"/>
                  <a:pt x="89" y="123"/>
                </a:cubicBezTo>
                <a:cubicBezTo>
                  <a:pt x="90" y="122"/>
                  <a:pt x="89" y="123"/>
                  <a:pt x="89" y="123"/>
                </a:cubicBezTo>
                <a:cubicBezTo>
                  <a:pt x="89" y="123"/>
                  <a:pt x="89" y="122"/>
                  <a:pt x="88" y="122"/>
                </a:cubicBezTo>
                <a:cubicBezTo>
                  <a:pt x="89" y="122"/>
                  <a:pt x="89" y="122"/>
                  <a:pt x="89" y="122"/>
                </a:cubicBezTo>
                <a:cubicBezTo>
                  <a:pt x="89" y="122"/>
                  <a:pt x="89" y="122"/>
                  <a:pt x="90" y="121"/>
                </a:cubicBezTo>
                <a:cubicBezTo>
                  <a:pt x="91" y="121"/>
                  <a:pt x="92" y="121"/>
                  <a:pt x="92" y="120"/>
                </a:cubicBezTo>
                <a:cubicBezTo>
                  <a:pt x="92" y="119"/>
                  <a:pt x="93" y="119"/>
                  <a:pt x="93" y="119"/>
                </a:cubicBezTo>
                <a:cubicBezTo>
                  <a:pt x="94" y="119"/>
                  <a:pt x="94" y="120"/>
                  <a:pt x="94" y="120"/>
                </a:cubicBezTo>
                <a:cubicBezTo>
                  <a:pt x="93" y="121"/>
                  <a:pt x="93" y="121"/>
                  <a:pt x="93" y="121"/>
                </a:cubicBezTo>
                <a:cubicBezTo>
                  <a:pt x="93" y="121"/>
                  <a:pt x="93" y="122"/>
                  <a:pt x="94" y="122"/>
                </a:cubicBezTo>
                <a:cubicBezTo>
                  <a:pt x="94" y="122"/>
                  <a:pt x="94" y="122"/>
                  <a:pt x="94" y="121"/>
                </a:cubicBezTo>
                <a:cubicBezTo>
                  <a:pt x="94" y="121"/>
                  <a:pt x="95" y="120"/>
                  <a:pt x="95" y="120"/>
                </a:cubicBezTo>
                <a:cubicBezTo>
                  <a:pt x="95" y="119"/>
                  <a:pt x="95" y="119"/>
                  <a:pt x="96" y="119"/>
                </a:cubicBezTo>
                <a:cubicBezTo>
                  <a:pt x="96" y="119"/>
                  <a:pt x="96" y="119"/>
                  <a:pt x="97" y="119"/>
                </a:cubicBezTo>
                <a:cubicBezTo>
                  <a:pt x="97" y="120"/>
                  <a:pt x="97" y="119"/>
                  <a:pt x="97" y="118"/>
                </a:cubicBezTo>
                <a:cubicBezTo>
                  <a:pt x="97" y="118"/>
                  <a:pt x="98" y="118"/>
                  <a:pt x="98" y="118"/>
                </a:cubicBezTo>
                <a:cubicBezTo>
                  <a:pt x="98" y="117"/>
                  <a:pt x="98" y="117"/>
                  <a:pt x="98" y="118"/>
                </a:cubicBezTo>
                <a:cubicBezTo>
                  <a:pt x="98" y="118"/>
                  <a:pt x="98" y="118"/>
                  <a:pt x="98" y="118"/>
                </a:cubicBezTo>
                <a:cubicBezTo>
                  <a:pt x="98" y="119"/>
                  <a:pt x="99" y="119"/>
                  <a:pt x="99" y="119"/>
                </a:cubicBezTo>
                <a:cubicBezTo>
                  <a:pt x="100" y="118"/>
                  <a:pt x="99" y="118"/>
                  <a:pt x="99" y="118"/>
                </a:cubicBezTo>
                <a:cubicBezTo>
                  <a:pt x="99" y="118"/>
                  <a:pt x="99" y="117"/>
                  <a:pt x="99" y="117"/>
                </a:cubicBezTo>
                <a:cubicBezTo>
                  <a:pt x="99" y="117"/>
                  <a:pt x="99" y="117"/>
                  <a:pt x="99" y="117"/>
                </a:cubicBezTo>
                <a:cubicBezTo>
                  <a:pt x="100" y="116"/>
                  <a:pt x="100" y="116"/>
                  <a:pt x="101" y="115"/>
                </a:cubicBezTo>
                <a:cubicBezTo>
                  <a:pt x="101" y="115"/>
                  <a:pt x="102" y="115"/>
                  <a:pt x="102" y="114"/>
                </a:cubicBezTo>
                <a:cubicBezTo>
                  <a:pt x="102" y="114"/>
                  <a:pt x="102" y="114"/>
                  <a:pt x="103" y="114"/>
                </a:cubicBezTo>
                <a:cubicBezTo>
                  <a:pt x="104" y="114"/>
                  <a:pt x="105" y="114"/>
                  <a:pt x="106" y="114"/>
                </a:cubicBezTo>
                <a:cubicBezTo>
                  <a:pt x="107" y="114"/>
                  <a:pt x="107" y="114"/>
                  <a:pt x="107" y="113"/>
                </a:cubicBezTo>
                <a:cubicBezTo>
                  <a:pt x="107" y="112"/>
                  <a:pt x="108" y="112"/>
                  <a:pt x="108" y="113"/>
                </a:cubicBezTo>
                <a:cubicBezTo>
                  <a:pt x="109" y="113"/>
                  <a:pt x="110" y="113"/>
                  <a:pt x="110" y="113"/>
                </a:cubicBezTo>
                <a:cubicBezTo>
                  <a:pt x="111" y="112"/>
                  <a:pt x="112" y="112"/>
                  <a:pt x="113" y="113"/>
                </a:cubicBezTo>
                <a:cubicBezTo>
                  <a:pt x="114" y="113"/>
                  <a:pt x="115" y="113"/>
                  <a:pt x="114" y="114"/>
                </a:cubicBezTo>
                <a:cubicBezTo>
                  <a:pt x="114" y="114"/>
                  <a:pt x="115" y="114"/>
                  <a:pt x="115" y="114"/>
                </a:cubicBezTo>
                <a:cubicBezTo>
                  <a:pt x="115" y="115"/>
                  <a:pt x="115" y="115"/>
                  <a:pt x="116" y="114"/>
                </a:cubicBezTo>
                <a:cubicBezTo>
                  <a:pt x="116" y="114"/>
                  <a:pt x="116" y="113"/>
                  <a:pt x="116" y="113"/>
                </a:cubicBezTo>
                <a:cubicBezTo>
                  <a:pt x="116" y="112"/>
                  <a:pt x="116" y="113"/>
                  <a:pt x="117" y="113"/>
                </a:cubicBezTo>
                <a:cubicBezTo>
                  <a:pt x="117" y="113"/>
                  <a:pt x="117" y="113"/>
                  <a:pt x="118" y="113"/>
                </a:cubicBezTo>
                <a:cubicBezTo>
                  <a:pt x="118" y="113"/>
                  <a:pt x="118" y="113"/>
                  <a:pt x="118" y="113"/>
                </a:cubicBezTo>
                <a:cubicBezTo>
                  <a:pt x="118" y="113"/>
                  <a:pt x="118" y="113"/>
                  <a:pt x="118" y="113"/>
                </a:cubicBezTo>
                <a:cubicBezTo>
                  <a:pt x="118" y="113"/>
                  <a:pt x="117" y="114"/>
                  <a:pt x="117" y="114"/>
                </a:cubicBezTo>
                <a:cubicBezTo>
                  <a:pt x="117" y="115"/>
                  <a:pt x="116" y="115"/>
                  <a:pt x="115" y="116"/>
                </a:cubicBezTo>
                <a:cubicBezTo>
                  <a:pt x="115" y="117"/>
                  <a:pt x="116" y="117"/>
                  <a:pt x="116" y="117"/>
                </a:cubicBezTo>
                <a:cubicBezTo>
                  <a:pt x="116" y="117"/>
                  <a:pt x="117" y="117"/>
                  <a:pt x="117" y="117"/>
                </a:cubicBezTo>
                <a:cubicBezTo>
                  <a:pt x="117" y="116"/>
                  <a:pt x="117" y="116"/>
                  <a:pt x="117" y="115"/>
                </a:cubicBezTo>
                <a:cubicBezTo>
                  <a:pt x="117" y="115"/>
                  <a:pt x="117" y="115"/>
                  <a:pt x="117" y="115"/>
                </a:cubicBezTo>
                <a:cubicBezTo>
                  <a:pt x="118" y="115"/>
                  <a:pt x="118" y="115"/>
                  <a:pt x="118" y="115"/>
                </a:cubicBezTo>
                <a:cubicBezTo>
                  <a:pt x="118" y="116"/>
                  <a:pt x="118" y="116"/>
                  <a:pt x="118" y="116"/>
                </a:cubicBezTo>
                <a:cubicBezTo>
                  <a:pt x="117" y="117"/>
                  <a:pt x="118" y="117"/>
                  <a:pt x="118" y="117"/>
                </a:cubicBezTo>
                <a:cubicBezTo>
                  <a:pt x="119" y="117"/>
                  <a:pt x="119" y="117"/>
                  <a:pt x="119" y="118"/>
                </a:cubicBezTo>
                <a:cubicBezTo>
                  <a:pt x="119" y="118"/>
                  <a:pt x="120" y="118"/>
                  <a:pt x="120" y="118"/>
                </a:cubicBezTo>
                <a:cubicBezTo>
                  <a:pt x="121" y="118"/>
                  <a:pt x="121" y="118"/>
                  <a:pt x="121" y="118"/>
                </a:cubicBezTo>
                <a:cubicBezTo>
                  <a:pt x="121" y="117"/>
                  <a:pt x="121" y="117"/>
                  <a:pt x="121" y="117"/>
                </a:cubicBezTo>
                <a:cubicBezTo>
                  <a:pt x="120" y="117"/>
                  <a:pt x="120" y="117"/>
                  <a:pt x="120" y="117"/>
                </a:cubicBezTo>
                <a:cubicBezTo>
                  <a:pt x="120" y="116"/>
                  <a:pt x="119" y="116"/>
                  <a:pt x="119" y="115"/>
                </a:cubicBezTo>
                <a:cubicBezTo>
                  <a:pt x="118" y="115"/>
                  <a:pt x="118" y="114"/>
                  <a:pt x="118" y="114"/>
                </a:cubicBezTo>
                <a:cubicBezTo>
                  <a:pt x="119" y="114"/>
                  <a:pt x="119" y="113"/>
                  <a:pt x="119" y="113"/>
                </a:cubicBezTo>
                <a:cubicBezTo>
                  <a:pt x="120" y="113"/>
                  <a:pt x="119" y="112"/>
                  <a:pt x="119" y="112"/>
                </a:cubicBezTo>
                <a:cubicBezTo>
                  <a:pt x="118" y="112"/>
                  <a:pt x="118" y="111"/>
                  <a:pt x="118" y="110"/>
                </a:cubicBezTo>
                <a:cubicBezTo>
                  <a:pt x="118" y="110"/>
                  <a:pt x="118" y="110"/>
                  <a:pt x="118" y="110"/>
                </a:cubicBezTo>
                <a:cubicBezTo>
                  <a:pt x="118" y="110"/>
                  <a:pt x="118" y="110"/>
                  <a:pt x="118" y="110"/>
                </a:cubicBezTo>
                <a:cubicBezTo>
                  <a:pt x="117" y="110"/>
                  <a:pt x="117" y="111"/>
                  <a:pt x="116" y="111"/>
                </a:cubicBezTo>
                <a:cubicBezTo>
                  <a:pt x="115" y="111"/>
                  <a:pt x="114" y="112"/>
                  <a:pt x="113" y="111"/>
                </a:cubicBezTo>
                <a:cubicBezTo>
                  <a:pt x="112" y="111"/>
                  <a:pt x="111" y="111"/>
                  <a:pt x="111" y="111"/>
                </a:cubicBezTo>
                <a:cubicBezTo>
                  <a:pt x="111" y="111"/>
                  <a:pt x="110" y="111"/>
                  <a:pt x="110" y="111"/>
                </a:cubicBezTo>
                <a:cubicBezTo>
                  <a:pt x="110" y="111"/>
                  <a:pt x="111" y="111"/>
                  <a:pt x="111" y="111"/>
                </a:cubicBezTo>
                <a:cubicBezTo>
                  <a:pt x="112" y="110"/>
                  <a:pt x="113" y="111"/>
                  <a:pt x="114" y="110"/>
                </a:cubicBezTo>
                <a:cubicBezTo>
                  <a:pt x="114" y="111"/>
                  <a:pt x="115" y="110"/>
                  <a:pt x="116" y="110"/>
                </a:cubicBezTo>
                <a:cubicBezTo>
                  <a:pt x="116" y="110"/>
                  <a:pt x="117" y="110"/>
                  <a:pt x="117" y="109"/>
                </a:cubicBezTo>
                <a:cubicBezTo>
                  <a:pt x="117" y="108"/>
                  <a:pt x="118" y="108"/>
                  <a:pt x="118" y="108"/>
                </a:cubicBezTo>
                <a:cubicBezTo>
                  <a:pt x="118" y="108"/>
                  <a:pt x="119" y="109"/>
                  <a:pt x="119" y="109"/>
                </a:cubicBezTo>
                <a:cubicBezTo>
                  <a:pt x="119" y="109"/>
                  <a:pt x="120" y="109"/>
                  <a:pt x="120" y="110"/>
                </a:cubicBezTo>
                <a:cubicBezTo>
                  <a:pt x="120" y="109"/>
                  <a:pt x="121" y="110"/>
                  <a:pt x="121" y="110"/>
                </a:cubicBezTo>
                <a:cubicBezTo>
                  <a:pt x="122" y="110"/>
                  <a:pt x="122" y="109"/>
                  <a:pt x="123" y="109"/>
                </a:cubicBezTo>
                <a:cubicBezTo>
                  <a:pt x="122" y="108"/>
                  <a:pt x="122" y="108"/>
                  <a:pt x="122" y="108"/>
                </a:cubicBezTo>
                <a:cubicBezTo>
                  <a:pt x="122" y="108"/>
                  <a:pt x="122" y="108"/>
                  <a:pt x="121" y="108"/>
                </a:cubicBezTo>
                <a:cubicBezTo>
                  <a:pt x="122" y="108"/>
                  <a:pt x="122" y="107"/>
                  <a:pt x="122" y="107"/>
                </a:cubicBezTo>
                <a:cubicBezTo>
                  <a:pt x="122" y="107"/>
                  <a:pt x="123" y="107"/>
                  <a:pt x="123" y="107"/>
                </a:cubicBezTo>
                <a:cubicBezTo>
                  <a:pt x="124" y="107"/>
                  <a:pt x="124" y="109"/>
                  <a:pt x="125" y="109"/>
                </a:cubicBezTo>
                <a:cubicBezTo>
                  <a:pt x="125" y="109"/>
                  <a:pt x="125" y="109"/>
                  <a:pt x="125" y="109"/>
                </a:cubicBezTo>
                <a:cubicBezTo>
                  <a:pt x="125" y="109"/>
                  <a:pt x="124" y="110"/>
                  <a:pt x="124" y="110"/>
                </a:cubicBezTo>
                <a:cubicBezTo>
                  <a:pt x="123" y="110"/>
                  <a:pt x="122" y="111"/>
                  <a:pt x="123" y="112"/>
                </a:cubicBezTo>
                <a:cubicBezTo>
                  <a:pt x="124" y="112"/>
                  <a:pt x="124" y="112"/>
                  <a:pt x="125" y="112"/>
                </a:cubicBezTo>
                <a:cubicBezTo>
                  <a:pt x="125" y="112"/>
                  <a:pt x="125" y="111"/>
                  <a:pt x="125" y="111"/>
                </a:cubicBezTo>
                <a:cubicBezTo>
                  <a:pt x="125" y="111"/>
                  <a:pt x="125" y="111"/>
                  <a:pt x="126" y="111"/>
                </a:cubicBezTo>
                <a:cubicBezTo>
                  <a:pt x="127" y="110"/>
                  <a:pt x="127" y="110"/>
                  <a:pt x="126" y="109"/>
                </a:cubicBezTo>
                <a:cubicBezTo>
                  <a:pt x="126" y="109"/>
                  <a:pt x="126" y="108"/>
                  <a:pt x="127" y="108"/>
                </a:cubicBezTo>
                <a:cubicBezTo>
                  <a:pt x="127" y="107"/>
                  <a:pt x="128" y="107"/>
                  <a:pt x="129" y="107"/>
                </a:cubicBezTo>
                <a:cubicBezTo>
                  <a:pt x="129" y="107"/>
                  <a:pt x="129" y="107"/>
                  <a:pt x="129" y="107"/>
                </a:cubicBezTo>
                <a:cubicBezTo>
                  <a:pt x="129" y="108"/>
                  <a:pt x="129" y="108"/>
                  <a:pt x="130" y="108"/>
                </a:cubicBezTo>
                <a:cubicBezTo>
                  <a:pt x="130" y="108"/>
                  <a:pt x="129" y="106"/>
                  <a:pt x="129" y="106"/>
                </a:cubicBezTo>
                <a:cubicBezTo>
                  <a:pt x="129" y="106"/>
                  <a:pt x="128" y="105"/>
                  <a:pt x="128" y="106"/>
                </a:cubicBezTo>
                <a:cubicBezTo>
                  <a:pt x="127" y="106"/>
                  <a:pt x="127" y="105"/>
                  <a:pt x="126" y="105"/>
                </a:cubicBezTo>
                <a:cubicBezTo>
                  <a:pt x="126" y="105"/>
                  <a:pt x="125" y="105"/>
                  <a:pt x="125" y="105"/>
                </a:cubicBezTo>
                <a:cubicBezTo>
                  <a:pt x="125" y="105"/>
                  <a:pt x="125" y="106"/>
                  <a:pt x="125" y="106"/>
                </a:cubicBezTo>
                <a:cubicBezTo>
                  <a:pt x="125" y="106"/>
                  <a:pt x="125" y="106"/>
                  <a:pt x="126" y="106"/>
                </a:cubicBezTo>
                <a:cubicBezTo>
                  <a:pt x="126" y="106"/>
                  <a:pt x="126" y="106"/>
                  <a:pt x="126" y="106"/>
                </a:cubicBezTo>
                <a:cubicBezTo>
                  <a:pt x="126" y="107"/>
                  <a:pt x="126" y="107"/>
                  <a:pt x="126" y="107"/>
                </a:cubicBezTo>
                <a:cubicBezTo>
                  <a:pt x="125" y="107"/>
                  <a:pt x="124" y="107"/>
                  <a:pt x="123" y="106"/>
                </a:cubicBezTo>
                <a:cubicBezTo>
                  <a:pt x="123" y="106"/>
                  <a:pt x="123" y="106"/>
                  <a:pt x="123" y="106"/>
                </a:cubicBezTo>
                <a:cubicBezTo>
                  <a:pt x="123" y="106"/>
                  <a:pt x="123" y="105"/>
                  <a:pt x="124" y="105"/>
                </a:cubicBezTo>
                <a:cubicBezTo>
                  <a:pt x="124" y="104"/>
                  <a:pt x="125" y="104"/>
                  <a:pt x="125" y="102"/>
                </a:cubicBezTo>
                <a:cubicBezTo>
                  <a:pt x="125" y="102"/>
                  <a:pt x="125" y="101"/>
                  <a:pt x="126" y="100"/>
                </a:cubicBezTo>
                <a:cubicBezTo>
                  <a:pt x="126" y="99"/>
                  <a:pt x="126" y="99"/>
                  <a:pt x="126" y="98"/>
                </a:cubicBezTo>
                <a:cubicBezTo>
                  <a:pt x="126" y="97"/>
                  <a:pt x="126" y="98"/>
                  <a:pt x="127" y="98"/>
                </a:cubicBezTo>
                <a:cubicBezTo>
                  <a:pt x="127" y="98"/>
                  <a:pt x="127" y="98"/>
                  <a:pt x="127" y="98"/>
                </a:cubicBezTo>
                <a:cubicBezTo>
                  <a:pt x="127" y="98"/>
                  <a:pt x="128" y="98"/>
                  <a:pt x="128" y="98"/>
                </a:cubicBezTo>
                <a:cubicBezTo>
                  <a:pt x="129" y="99"/>
                  <a:pt x="130" y="100"/>
                  <a:pt x="131" y="101"/>
                </a:cubicBezTo>
                <a:cubicBezTo>
                  <a:pt x="131" y="101"/>
                  <a:pt x="131" y="101"/>
                  <a:pt x="131" y="101"/>
                </a:cubicBezTo>
                <a:cubicBezTo>
                  <a:pt x="131" y="101"/>
                  <a:pt x="132" y="101"/>
                  <a:pt x="132" y="101"/>
                </a:cubicBezTo>
                <a:cubicBezTo>
                  <a:pt x="132" y="100"/>
                  <a:pt x="131" y="100"/>
                  <a:pt x="131" y="100"/>
                </a:cubicBezTo>
                <a:cubicBezTo>
                  <a:pt x="131" y="99"/>
                  <a:pt x="130" y="99"/>
                  <a:pt x="130" y="98"/>
                </a:cubicBezTo>
                <a:cubicBezTo>
                  <a:pt x="130" y="97"/>
                  <a:pt x="130" y="97"/>
                  <a:pt x="129" y="97"/>
                </a:cubicBezTo>
                <a:cubicBezTo>
                  <a:pt x="129" y="97"/>
                  <a:pt x="128" y="96"/>
                  <a:pt x="128" y="96"/>
                </a:cubicBezTo>
                <a:cubicBezTo>
                  <a:pt x="127" y="96"/>
                  <a:pt x="126" y="96"/>
                  <a:pt x="127" y="95"/>
                </a:cubicBezTo>
                <a:cubicBezTo>
                  <a:pt x="127" y="95"/>
                  <a:pt x="127" y="95"/>
                  <a:pt x="128" y="95"/>
                </a:cubicBezTo>
                <a:cubicBezTo>
                  <a:pt x="128" y="95"/>
                  <a:pt x="129" y="95"/>
                  <a:pt x="130" y="95"/>
                </a:cubicBezTo>
                <a:cubicBezTo>
                  <a:pt x="130" y="96"/>
                  <a:pt x="130" y="96"/>
                  <a:pt x="131" y="95"/>
                </a:cubicBezTo>
                <a:cubicBezTo>
                  <a:pt x="131" y="95"/>
                  <a:pt x="131" y="95"/>
                  <a:pt x="130" y="95"/>
                </a:cubicBezTo>
                <a:cubicBezTo>
                  <a:pt x="129" y="94"/>
                  <a:pt x="129" y="94"/>
                  <a:pt x="128" y="94"/>
                </a:cubicBezTo>
                <a:cubicBezTo>
                  <a:pt x="127" y="94"/>
                  <a:pt x="127" y="94"/>
                  <a:pt x="127" y="93"/>
                </a:cubicBezTo>
                <a:cubicBezTo>
                  <a:pt x="126" y="92"/>
                  <a:pt x="126" y="92"/>
                  <a:pt x="125" y="92"/>
                </a:cubicBezTo>
                <a:cubicBezTo>
                  <a:pt x="125" y="92"/>
                  <a:pt x="124" y="92"/>
                  <a:pt x="124" y="92"/>
                </a:cubicBezTo>
                <a:cubicBezTo>
                  <a:pt x="124" y="92"/>
                  <a:pt x="124" y="91"/>
                  <a:pt x="125" y="91"/>
                </a:cubicBezTo>
                <a:cubicBezTo>
                  <a:pt x="125" y="92"/>
                  <a:pt x="125" y="91"/>
                  <a:pt x="125" y="91"/>
                </a:cubicBezTo>
                <a:cubicBezTo>
                  <a:pt x="125" y="90"/>
                  <a:pt x="125" y="90"/>
                  <a:pt x="125" y="90"/>
                </a:cubicBezTo>
                <a:cubicBezTo>
                  <a:pt x="123" y="90"/>
                  <a:pt x="122" y="88"/>
                  <a:pt x="122" y="87"/>
                </a:cubicBezTo>
                <a:cubicBezTo>
                  <a:pt x="122" y="87"/>
                  <a:pt x="122" y="87"/>
                  <a:pt x="123" y="87"/>
                </a:cubicBezTo>
                <a:cubicBezTo>
                  <a:pt x="123" y="86"/>
                  <a:pt x="124" y="86"/>
                  <a:pt x="124" y="85"/>
                </a:cubicBezTo>
                <a:cubicBezTo>
                  <a:pt x="125" y="85"/>
                  <a:pt x="125" y="85"/>
                  <a:pt x="125" y="85"/>
                </a:cubicBezTo>
                <a:cubicBezTo>
                  <a:pt x="125" y="85"/>
                  <a:pt x="125" y="85"/>
                  <a:pt x="125" y="85"/>
                </a:cubicBezTo>
                <a:cubicBezTo>
                  <a:pt x="126" y="86"/>
                  <a:pt x="127" y="86"/>
                  <a:pt x="127" y="86"/>
                </a:cubicBezTo>
                <a:cubicBezTo>
                  <a:pt x="127" y="85"/>
                  <a:pt x="127" y="85"/>
                  <a:pt x="127" y="84"/>
                </a:cubicBezTo>
                <a:cubicBezTo>
                  <a:pt x="127" y="84"/>
                  <a:pt x="127" y="84"/>
                  <a:pt x="126" y="84"/>
                </a:cubicBezTo>
                <a:cubicBezTo>
                  <a:pt x="126" y="84"/>
                  <a:pt x="125" y="83"/>
                  <a:pt x="125" y="83"/>
                </a:cubicBezTo>
                <a:cubicBezTo>
                  <a:pt x="124" y="84"/>
                  <a:pt x="124" y="84"/>
                  <a:pt x="124" y="83"/>
                </a:cubicBezTo>
                <a:cubicBezTo>
                  <a:pt x="124" y="83"/>
                  <a:pt x="123" y="83"/>
                  <a:pt x="123" y="83"/>
                </a:cubicBezTo>
                <a:cubicBezTo>
                  <a:pt x="123" y="84"/>
                  <a:pt x="123" y="84"/>
                  <a:pt x="123" y="84"/>
                </a:cubicBezTo>
                <a:cubicBezTo>
                  <a:pt x="123" y="85"/>
                  <a:pt x="122" y="85"/>
                  <a:pt x="122" y="84"/>
                </a:cubicBezTo>
                <a:cubicBezTo>
                  <a:pt x="122" y="84"/>
                  <a:pt x="122" y="84"/>
                  <a:pt x="121" y="84"/>
                </a:cubicBezTo>
                <a:cubicBezTo>
                  <a:pt x="121" y="84"/>
                  <a:pt x="121" y="83"/>
                  <a:pt x="121" y="82"/>
                </a:cubicBezTo>
                <a:cubicBezTo>
                  <a:pt x="121" y="81"/>
                  <a:pt x="121" y="81"/>
                  <a:pt x="121" y="80"/>
                </a:cubicBezTo>
                <a:cubicBezTo>
                  <a:pt x="121" y="80"/>
                  <a:pt x="121" y="79"/>
                  <a:pt x="121" y="79"/>
                </a:cubicBezTo>
                <a:cubicBezTo>
                  <a:pt x="121" y="79"/>
                  <a:pt x="121" y="79"/>
                  <a:pt x="121" y="79"/>
                </a:cubicBezTo>
                <a:cubicBezTo>
                  <a:pt x="121" y="80"/>
                  <a:pt x="122" y="80"/>
                  <a:pt x="121" y="80"/>
                </a:cubicBezTo>
                <a:cubicBezTo>
                  <a:pt x="121" y="80"/>
                  <a:pt x="122" y="81"/>
                  <a:pt x="122" y="81"/>
                </a:cubicBezTo>
                <a:cubicBezTo>
                  <a:pt x="122" y="81"/>
                  <a:pt x="122" y="81"/>
                  <a:pt x="122" y="81"/>
                </a:cubicBezTo>
                <a:cubicBezTo>
                  <a:pt x="122" y="80"/>
                  <a:pt x="123" y="80"/>
                  <a:pt x="123" y="80"/>
                </a:cubicBezTo>
                <a:cubicBezTo>
                  <a:pt x="123" y="79"/>
                  <a:pt x="122" y="79"/>
                  <a:pt x="122" y="79"/>
                </a:cubicBezTo>
                <a:cubicBezTo>
                  <a:pt x="122" y="78"/>
                  <a:pt x="123" y="78"/>
                  <a:pt x="123" y="78"/>
                </a:cubicBezTo>
                <a:cubicBezTo>
                  <a:pt x="123" y="78"/>
                  <a:pt x="123" y="78"/>
                  <a:pt x="123" y="79"/>
                </a:cubicBezTo>
                <a:cubicBezTo>
                  <a:pt x="123" y="79"/>
                  <a:pt x="123" y="79"/>
                  <a:pt x="123" y="79"/>
                </a:cubicBezTo>
                <a:cubicBezTo>
                  <a:pt x="123" y="79"/>
                  <a:pt x="123" y="79"/>
                  <a:pt x="124" y="79"/>
                </a:cubicBezTo>
                <a:cubicBezTo>
                  <a:pt x="124" y="79"/>
                  <a:pt x="124" y="79"/>
                  <a:pt x="124" y="79"/>
                </a:cubicBezTo>
                <a:cubicBezTo>
                  <a:pt x="124" y="78"/>
                  <a:pt x="124" y="78"/>
                  <a:pt x="124" y="77"/>
                </a:cubicBezTo>
                <a:cubicBezTo>
                  <a:pt x="124" y="76"/>
                  <a:pt x="124" y="77"/>
                  <a:pt x="123" y="77"/>
                </a:cubicBezTo>
                <a:cubicBezTo>
                  <a:pt x="123" y="77"/>
                  <a:pt x="122" y="77"/>
                  <a:pt x="122" y="76"/>
                </a:cubicBezTo>
                <a:cubicBezTo>
                  <a:pt x="122" y="76"/>
                  <a:pt x="122" y="76"/>
                  <a:pt x="123" y="76"/>
                </a:cubicBezTo>
                <a:cubicBezTo>
                  <a:pt x="123" y="76"/>
                  <a:pt x="122" y="76"/>
                  <a:pt x="122" y="76"/>
                </a:cubicBezTo>
                <a:cubicBezTo>
                  <a:pt x="122" y="76"/>
                  <a:pt x="122" y="76"/>
                  <a:pt x="122" y="76"/>
                </a:cubicBezTo>
                <a:cubicBezTo>
                  <a:pt x="122" y="76"/>
                  <a:pt x="122" y="76"/>
                  <a:pt x="122" y="76"/>
                </a:cubicBezTo>
                <a:cubicBezTo>
                  <a:pt x="122" y="76"/>
                  <a:pt x="122" y="76"/>
                  <a:pt x="121" y="76"/>
                </a:cubicBezTo>
                <a:cubicBezTo>
                  <a:pt x="120" y="76"/>
                  <a:pt x="120" y="76"/>
                  <a:pt x="120" y="75"/>
                </a:cubicBezTo>
                <a:cubicBezTo>
                  <a:pt x="120" y="75"/>
                  <a:pt x="121" y="75"/>
                  <a:pt x="121" y="75"/>
                </a:cubicBezTo>
                <a:cubicBezTo>
                  <a:pt x="121" y="75"/>
                  <a:pt x="122" y="75"/>
                  <a:pt x="122" y="75"/>
                </a:cubicBezTo>
                <a:cubicBezTo>
                  <a:pt x="122" y="75"/>
                  <a:pt x="122" y="74"/>
                  <a:pt x="122" y="74"/>
                </a:cubicBezTo>
                <a:cubicBezTo>
                  <a:pt x="121" y="74"/>
                  <a:pt x="121" y="73"/>
                  <a:pt x="121" y="73"/>
                </a:cubicBezTo>
                <a:cubicBezTo>
                  <a:pt x="121" y="72"/>
                  <a:pt x="120" y="71"/>
                  <a:pt x="121" y="71"/>
                </a:cubicBezTo>
                <a:cubicBezTo>
                  <a:pt x="122" y="70"/>
                  <a:pt x="121" y="70"/>
                  <a:pt x="121" y="70"/>
                </a:cubicBezTo>
                <a:cubicBezTo>
                  <a:pt x="120" y="69"/>
                  <a:pt x="120" y="69"/>
                  <a:pt x="120" y="70"/>
                </a:cubicBezTo>
                <a:cubicBezTo>
                  <a:pt x="120" y="70"/>
                  <a:pt x="120" y="71"/>
                  <a:pt x="120" y="71"/>
                </a:cubicBezTo>
                <a:cubicBezTo>
                  <a:pt x="120" y="71"/>
                  <a:pt x="119" y="72"/>
                  <a:pt x="119" y="71"/>
                </a:cubicBezTo>
                <a:cubicBezTo>
                  <a:pt x="119" y="71"/>
                  <a:pt x="118" y="70"/>
                  <a:pt x="118" y="70"/>
                </a:cubicBezTo>
                <a:cubicBezTo>
                  <a:pt x="117" y="69"/>
                  <a:pt x="117" y="69"/>
                  <a:pt x="117" y="69"/>
                </a:cubicBezTo>
                <a:cubicBezTo>
                  <a:pt x="117" y="69"/>
                  <a:pt x="117" y="68"/>
                  <a:pt x="117" y="68"/>
                </a:cubicBezTo>
                <a:cubicBezTo>
                  <a:pt x="117" y="68"/>
                  <a:pt x="117" y="68"/>
                  <a:pt x="118" y="67"/>
                </a:cubicBezTo>
                <a:cubicBezTo>
                  <a:pt x="118" y="68"/>
                  <a:pt x="118" y="68"/>
                  <a:pt x="118" y="68"/>
                </a:cubicBezTo>
                <a:cubicBezTo>
                  <a:pt x="118" y="69"/>
                  <a:pt x="118" y="69"/>
                  <a:pt x="118" y="70"/>
                </a:cubicBezTo>
                <a:cubicBezTo>
                  <a:pt x="119" y="70"/>
                  <a:pt x="119" y="70"/>
                  <a:pt x="119" y="69"/>
                </a:cubicBezTo>
                <a:cubicBezTo>
                  <a:pt x="119" y="69"/>
                  <a:pt x="120" y="69"/>
                  <a:pt x="120" y="69"/>
                </a:cubicBezTo>
                <a:cubicBezTo>
                  <a:pt x="120" y="69"/>
                  <a:pt x="120" y="69"/>
                  <a:pt x="120" y="69"/>
                </a:cubicBezTo>
                <a:cubicBezTo>
                  <a:pt x="120" y="68"/>
                  <a:pt x="121" y="67"/>
                  <a:pt x="122" y="66"/>
                </a:cubicBezTo>
                <a:cubicBezTo>
                  <a:pt x="122" y="65"/>
                  <a:pt x="122" y="65"/>
                  <a:pt x="122" y="65"/>
                </a:cubicBezTo>
                <a:cubicBezTo>
                  <a:pt x="122" y="65"/>
                  <a:pt x="122" y="64"/>
                  <a:pt x="122" y="64"/>
                </a:cubicBezTo>
                <a:cubicBezTo>
                  <a:pt x="122" y="63"/>
                  <a:pt x="122" y="63"/>
                  <a:pt x="123" y="63"/>
                </a:cubicBezTo>
                <a:cubicBezTo>
                  <a:pt x="124" y="63"/>
                  <a:pt x="124" y="63"/>
                  <a:pt x="124" y="62"/>
                </a:cubicBezTo>
                <a:cubicBezTo>
                  <a:pt x="123" y="61"/>
                  <a:pt x="124" y="60"/>
                  <a:pt x="126" y="60"/>
                </a:cubicBezTo>
                <a:cubicBezTo>
                  <a:pt x="126" y="60"/>
                  <a:pt x="127" y="59"/>
                  <a:pt x="127" y="59"/>
                </a:cubicBezTo>
                <a:cubicBezTo>
                  <a:pt x="128" y="58"/>
                  <a:pt x="128" y="58"/>
                  <a:pt x="128" y="58"/>
                </a:cubicBezTo>
                <a:cubicBezTo>
                  <a:pt x="127" y="58"/>
                  <a:pt x="127" y="57"/>
                  <a:pt x="127" y="58"/>
                </a:cubicBezTo>
                <a:cubicBezTo>
                  <a:pt x="127" y="58"/>
                  <a:pt x="126" y="58"/>
                  <a:pt x="126" y="58"/>
                </a:cubicBezTo>
                <a:cubicBezTo>
                  <a:pt x="126" y="58"/>
                  <a:pt x="126" y="58"/>
                  <a:pt x="126" y="58"/>
                </a:cubicBezTo>
                <a:cubicBezTo>
                  <a:pt x="126" y="57"/>
                  <a:pt x="126" y="56"/>
                  <a:pt x="128" y="56"/>
                </a:cubicBezTo>
                <a:cubicBezTo>
                  <a:pt x="128" y="56"/>
                  <a:pt x="128" y="56"/>
                  <a:pt x="129" y="56"/>
                </a:cubicBezTo>
                <a:cubicBezTo>
                  <a:pt x="130" y="56"/>
                  <a:pt x="130" y="56"/>
                  <a:pt x="130" y="55"/>
                </a:cubicBezTo>
                <a:cubicBezTo>
                  <a:pt x="130" y="54"/>
                  <a:pt x="131" y="54"/>
                  <a:pt x="131" y="54"/>
                </a:cubicBezTo>
                <a:cubicBezTo>
                  <a:pt x="132" y="55"/>
                  <a:pt x="133" y="55"/>
                  <a:pt x="133" y="55"/>
                </a:cubicBezTo>
                <a:cubicBezTo>
                  <a:pt x="134" y="55"/>
                  <a:pt x="134" y="55"/>
                  <a:pt x="133" y="54"/>
                </a:cubicBezTo>
                <a:cubicBezTo>
                  <a:pt x="133" y="54"/>
                  <a:pt x="133" y="54"/>
                  <a:pt x="133" y="54"/>
                </a:cubicBezTo>
                <a:cubicBezTo>
                  <a:pt x="134" y="54"/>
                  <a:pt x="134" y="54"/>
                  <a:pt x="134" y="54"/>
                </a:cubicBezTo>
                <a:cubicBezTo>
                  <a:pt x="135" y="54"/>
                  <a:pt x="135" y="54"/>
                  <a:pt x="136" y="55"/>
                </a:cubicBezTo>
                <a:cubicBezTo>
                  <a:pt x="136" y="55"/>
                  <a:pt x="136" y="55"/>
                  <a:pt x="136" y="55"/>
                </a:cubicBezTo>
                <a:cubicBezTo>
                  <a:pt x="136" y="55"/>
                  <a:pt x="136" y="55"/>
                  <a:pt x="136" y="55"/>
                </a:cubicBezTo>
                <a:cubicBezTo>
                  <a:pt x="136" y="55"/>
                  <a:pt x="136" y="55"/>
                  <a:pt x="136" y="54"/>
                </a:cubicBezTo>
                <a:cubicBezTo>
                  <a:pt x="136" y="54"/>
                  <a:pt x="136" y="54"/>
                  <a:pt x="136" y="53"/>
                </a:cubicBezTo>
                <a:cubicBezTo>
                  <a:pt x="136" y="53"/>
                  <a:pt x="136" y="53"/>
                  <a:pt x="136" y="53"/>
                </a:cubicBezTo>
                <a:cubicBezTo>
                  <a:pt x="137" y="53"/>
                  <a:pt x="137" y="52"/>
                  <a:pt x="137" y="51"/>
                </a:cubicBezTo>
                <a:cubicBezTo>
                  <a:pt x="138" y="51"/>
                  <a:pt x="140" y="50"/>
                  <a:pt x="140" y="50"/>
                </a:cubicBezTo>
                <a:cubicBezTo>
                  <a:pt x="140" y="50"/>
                  <a:pt x="141" y="50"/>
                  <a:pt x="141" y="50"/>
                </a:cubicBezTo>
                <a:cubicBezTo>
                  <a:pt x="141" y="51"/>
                  <a:pt x="141" y="51"/>
                  <a:pt x="141" y="51"/>
                </a:cubicBezTo>
                <a:cubicBezTo>
                  <a:pt x="141" y="50"/>
                  <a:pt x="142" y="51"/>
                  <a:pt x="142" y="50"/>
                </a:cubicBezTo>
                <a:cubicBezTo>
                  <a:pt x="142" y="50"/>
                  <a:pt x="142" y="50"/>
                  <a:pt x="142" y="50"/>
                </a:cubicBezTo>
                <a:cubicBezTo>
                  <a:pt x="143" y="50"/>
                  <a:pt x="143" y="48"/>
                  <a:pt x="144" y="49"/>
                </a:cubicBezTo>
                <a:cubicBezTo>
                  <a:pt x="145" y="49"/>
                  <a:pt x="145" y="48"/>
                  <a:pt x="144" y="47"/>
                </a:cubicBezTo>
                <a:cubicBezTo>
                  <a:pt x="144" y="47"/>
                  <a:pt x="144" y="47"/>
                  <a:pt x="144" y="47"/>
                </a:cubicBezTo>
                <a:cubicBezTo>
                  <a:pt x="145" y="47"/>
                  <a:pt x="146" y="47"/>
                  <a:pt x="146" y="47"/>
                </a:cubicBezTo>
                <a:cubicBezTo>
                  <a:pt x="146" y="48"/>
                  <a:pt x="146" y="48"/>
                  <a:pt x="146" y="49"/>
                </a:cubicBezTo>
                <a:cubicBezTo>
                  <a:pt x="146" y="49"/>
                  <a:pt x="146" y="49"/>
                  <a:pt x="146" y="49"/>
                </a:cubicBezTo>
                <a:cubicBezTo>
                  <a:pt x="147" y="49"/>
                  <a:pt x="147" y="49"/>
                  <a:pt x="148" y="49"/>
                </a:cubicBezTo>
                <a:cubicBezTo>
                  <a:pt x="148" y="48"/>
                  <a:pt x="148" y="48"/>
                  <a:pt x="149" y="48"/>
                </a:cubicBezTo>
                <a:cubicBezTo>
                  <a:pt x="149" y="47"/>
                  <a:pt x="149" y="47"/>
                  <a:pt x="149" y="47"/>
                </a:cubicBezTo>
                <a:cubicBezTo>
                  <a:pt x="149" y="47"/>
                  <a:pt x="148" y="46"/>
                  <a:pt x="148" y="46"/>
                </a:cubicBezTo>
                <a:cubicBezTo>
                  <a:pt x="148" y="46"/>
                  <a:pt x="149" y="45"/>
                  <a:pt x="149" y="45"/>
                </a:cubicBezTo>
                <a:cubicBezTo>
                  <a:pt x="149" y="45"/>
                  <a:pt x="149" y="45"/>
                  <a:pt x="149" y="45"/>
                </a:cubicBezTo>
                <a:cubicBezTo>
                  <a:pt x="150" y="46"/>
                  <a:pt x="150" y="46"/>
                  <a:pt x="150" y="46"/>
                </a:cubicBezTo>
                <a:cubicBezTo>
                  <a:pt x="150" y="47"/>
                  <a:pt x="151" y="47"/>
                  <a:pt x="151" y="47"/>
                </a:cubicBezTo>
                <a:cubicBezTo>
                  <a:pt x="151" y="47"/>
                  <a:pt x="151" y="46"/>
                  <a:pt x="152" y="46"/>
                </a:cubicBezTo>
                <a:cubicBezTo>
                  <a:pt x="151" y="46"/>
                  <a:pt x="151" y="46"/>
                  <a:pt x="151" y="46"/>
                </a:cubicBezTo>
                <a:cubicBezTo>
                  <a:pt x="151" y="46"/>
                  <a:pt x="150" y="46"/>
                  <a:pt x="150" y="46"/>
                </a:cubicBezTo>
                <a:cubicBezTo>
                  <a:pt x="151" y="45"/>
                  <a:pt x="151" y="45"/>
                  <a:pt x="151" y="45"/>
                </a:cubicBezTo>
                <a:cubicBezTo>
                  <a:pt x="151" y="45"/>
                  <a:pt x="152" y="45"/>
                  <a:pt x="152" y="45"/>
                </a:cubicBezTo>
                <a:cubicBezTo>
                  <a:pt x="152" y="46"/>
                  <a:pt x="153" y="46"/>
                  <a:pt x="153" y="46"/>
                </a:cubicBezTo>
                <a:cubicBezTo>
                  <a:pt x="153" y="46"/>
                  <a:pt x="153" y="47"/>
                  <a:pt x="153" y="46"/>
                </a:cubicBezTo>
                <a:cubicBezTo>
                  <a:pt x="153" y="46"/>
                  <a:pt x="153" y="46"/>
                  <a:pt x="153" y="46"/>
                </a:cubicBezTo>
                <a:cubicBezTo>
                  <a:pt x="154" y="44"/>
                  <a:pt x="154" y="44"/>
                  <a:pt x="155" y="44"/>
                </a:cubicBezTo>
                <a:cubicBezTo>
                  <a:pt x="155" y="44"/>
                  <a:pt x="156" y="44"/>
                  <a:pt x="156" y="44"/>
                </a:cubicBezTo>
                <a:cubicBezTo>
                  <a:pt x="156" y="44"/>
                  <a:pt x="156" y="43"/>
                  <a:pt x="156" y="43"/>
                </a:cubicBezTo>
                <a:cubicBezTo>
                  <a:pt x="157" y="43"/>
                  <a:pt x="157" y="44"/>
                  <a:pt x="157" y="44"/>
                </a:cubicBezTo>
                <a:cubicBezTo>
                  <a:pt x="158" y="43"/>
                  <a:pt x="159" y="43"/>
                  <a:pt x="159" y="43"/>
                </a:cubicBezTo>
                <a:cubicBezTo>
                  <a:pt x="160" y="42"/>
                  <a:pt x="160" y="42"/>
                  <a:pt x="161" y="42"/>
                </a:cubicBezTo>
                <a:cubicBezTo>
                  <a:pt x="162" y="42"/>
                  <a:pt x="162" y="42"/>
                  <a:pt x="162" y="41"/>
                </a:cubicBezTo>
                <a:cubicBezTo>
                  <a:pt x="162" y="40"/>
                  <a:pt x="162" y="40"/>
                  <a:pt x="162" y="40"/>
                </a:cubicBezTo>
                <a:cubicBezTo>
                  <a:pt x="162" y="40"/>
                  <a:pt x="163" y="40"/>
                  <a:pt x="163" y="40"/>
                </a:cubicBezTo>
                <a:cubicBezTo>
                  <a:pt x="164" y="41"/>
                  <a:pt x="164" y="41"/>
                  <a:pt x="164" y="40"/>
                </a:cubicBezTo>
                <a:cubicBezTo>
                  <a:pt x="164" y="40"/>
                  <a:pt x="164" y="40"/>
                  <a:pt x="164" y="40"/>
                </a:cubicBezTo>
                <a:cubicBezTo>
                  <a:pt x="164" y="40"/>
                  <a:pt x="165" y="40"/>
                  <a:pt x="165" y="40"/>
                </a:cubicBezTo>
                <a:cubicBezTo>
                  <a:pt x="165" y="42"/>
                  <a:pt x="165" y="43"/>
                  <a:pt x="165" y="44"/>
                </a:cubicBezTo>
                <a:cubicBezTo>
                  <a:pt x="165" y="44"/>
                  <a:pt x="165" y="44"/>
                  <a:pt x="165" y="44"/>
                </a:cubicBezTo>
                <a:cubicBezTo>
                  <a:pt x="166" y="44"/>
                  <a:pt x="166" y="44"/>
                  <a:pt x="166" y="44"/>
                </a:cubicBezTo>
                <a:cubicBezTo>
                  <a:pt x="166" y="43"/>
                  <a:pt x="166" y="42"/>
                  <a:pt x="167" y="42"/>
                </a:cubicBezTo>
                <a:cubicBezTo>
                  <a:pt x="167" y="42"/>
                  <a:pt x="167" y="41"/>
                  <a:pt x="167" y="41"/>
                </a:cubicBezTo>
                <a:cubicBezTo>
                  <a:pt x="167" y="41"/>
                  <a:pt x="167" y="41"/>
                  <a:pt x="167" y="41"/>
                </a:cubicBezTo>
                <a:cubicBezTo>
                  <a:pt x="166" y="41"/>
                  <a:pt x="166" y="41"/>
                  <a:pt x="166" y="42"/>
                </a:cubicBezTo>
                <a:cubicBezTo>
                  <a:pt x="165" y="42"/>
                  <a:pt x="165" y="41"/>
                  <a:pt x="165" y="41"/>
                </a:cubicBezTo>
                <a:cubicBezTo>
                  <a:pt x="165" y="41"/>
                  <a:pt x="165" y="41"/>
                  <a:pt x="165" y="41"/>
                </a:cubicBezTo>
                <a:cubicBezTo>
                  <a:pt x="166" y="41"/>
                  <a:pt x="166" y="40"/>
                  <a:pt x="166" y="39"/>
                </a:cubicBezTo>
                <a:cubicBezTo>
                  <a:pt x="166" y="39"/>
                  <a:pt x="168" y="38"/>
                  <a:pt x="168" y="39"/>
                </a:cubicBezTo>
                <a:cubicBezTo>
                  <a:pt x="168" y="39"/>
                  <a:pt x="169" y="39"/>
                  <a:pt x="169" y="39"/>
                </a:cubicBezTo>
                <a:cubicBezTo>
                  <a:pt x="170" y="40"/>
                  <a:pt x="170" y="39"/>
                  <a:pt x="170" y="39"/>
                </a:cubicBezTo>
                <a:cubicBezTo>
                  <a:pt x="170" y="38"/>
                  <a:pt x="170" y="38"/>
                  <a:pt x="170" y="37"/>
                </a:cubicBezTo>
                <a:cubicBezTo>
                  <a:pt x="170" y="37"/>
                  <a:pt x="170" y="37"/>
                  <a:pt x="170" y="37"/>
                </a:cubicBezTo>
                <a:cubicBezTo>
                  <a:pt x="170" y="37"/>
                  <a:pt x="171" y="37"/>
                  <a:pt x="171" y="37"/>
                </a:cubicBezTo>
                <a:cubicBezTo>
                  <a:pt x="171" y="38"/>
                  <a:pt x="171" y="38"/>
                  <a:pt x="171" y="38"/>
                </a:cubicBezTo>
                <a:cubicBezTo>
                  <a:pt x="171" y="39"/>
                  <a:pt x="171" y="39"/>
                  <a:pt x="172" y="39"/>
                </a:cubicBezTo>
                <a:cubicBezTo>
                  <a:pt x="172" y="39"/>
                  <a:pt x="173" y="39"/>
                  <a:pt x="173" y="38"/>
                </a:cubicBezTo>
                <a:cubicBezTo>
                  <a:pt x="172" y="38"/>
                  <a:pt x="173" y="37"/>
                  <a:pt x="173" y="38"/>
                </a:cubicBezTo>
                <a:cubicBezTo>
                  <a:pt x="174" y="38"/>
                  <a:pt x="174" y="38"/>
                  <a:pt x="174" y="39"/>
                </a:cubicBezTo>
                <a:cubicBezTo>
                  <a:pt x="174" y="39"/>
                  <a:pt x="174" y="40"/>
                  <a:pt x="174" y="41"/>
                </a:cubicBezTo>
                <a:cubicBezTo>
                  <a:pt x="174" y="41"/>
                  <a:pt x="173" y="41"/>
                  <a:pt x="173" y="41"/>
                </a:cubicBezTo>
                <a:cubicBezTo>
                  <a:pt x="174" y="41"/>
                  <a:pt x="175" y="42"/>
                  <a:pt x="175" y="41"/>
                </a:cubicBezTo>
                <a:cubicBezTo>
                  <a:pt x="175" y="41"/>
                  <a:pt x="176" y="40"/>
                  <a:pt x="176" y="40"/>
                </a:cubicBezTo>
                <a:cubicBezTo>
                  <a:pt x="176" y="40"/>
                  <a:pt x="176" y="39"/>
                  <a:pt x="176" y="39"/>
                </a:cubicBezTo>
                <a:cubicBezTo>
                  <a:pt x="176" y="39"/>
                  <a:pt x="176" y="39"/>
                  <a:pt x="176" y="39"/>
                </a:cubicBezTo>
                <a:cubicBezTo>
                  <a:pt x="175" y="39"/>
                  <a:pt x="175" y="38"/>
                  <a:pt x="175" y="38"/>
                </a:cubicBezTo>
                <a:cubicBezTo>
                  <a:pt x="175" y="37"/>
                  <a:pt x="175" y="37"/>
                  <a:pt x="175" y="37"/>
                </a:cubicBezTo>
                <a:cubicBezTo>
                  <a:pt x="175" y="37"/>
                  <a:pt x="175" y="37"/>
                  <a:pt x="175" y="37"/>
                </a:cubicBezTo>
                <a:cubicBezTo>
                  <a:pt x="176" y="37"/>
                  <a:pt x="176" y="38"/>
                  <a:pt x="176" y="38"/>
                </a:cubicBezTo>
                <a:cubicBezTo>
                  <a:pt x="177" y="38"/>
                  <a:pt x="177" y="38"/>
                  <a:pt x="177" y="38"/>
                </a:cubicBezTo>
                <a:cubicBezTo>
                  <a:pt x="177" y="37"/>
                  <a:pt x="177" y="37"/>
                  <a:pt x="178" y="37"/>
                </a:cubicBezTo>
                <a:cubicBezTo>
                  <a:pt x="179" y="37"/>
                  <a:pt x="180" y="38"/>
                  <a:pt x="179" y="36"/>
                </a:cubicBezTo>
                <a:cubicBezTo>
                  <a:pt x="180" y="36"/>
                  <a:pt x="180" y="36"/>
                  <a:pt x="181" y="36"/>
                </a:cubicBezTo>
                <a:cubicBezTo>
                  <a:pt x="181" y="36"/>
                  <a:pt x="182" y="35"/>
                  <a:pt x="182" y="36"/>
                </a:cubicBezTo>
                <a:cubicBezTo>
                  <a:pt x="183" y="36"/>
                  <a:pt x="183" y="36"/>
                  <a:pt x="184" y="36"/>
                </a:cubicBezTo>
                <a:cubicBezTo>
                  <a:pt x="184" y="36"/>
                  <a:pt x="184" y="37"/>
                  <a:pt x="184" y="36"/>
                </a:cubicBezTo>
                <a:cubicBezTo>
                  <a:pt x="184" y="35"/>
                  <a:pt x="184" y="35"/>
                  <a:pt x="185" y="34"/>
                </a:cubicBezTo>
                <a:cubicBezTo>
                  <a:pt x="185" y="34"/>
                  <a:pt x="186" y="34"/>
                  <a:pt x="186" y="34"/>
                </a:cubicBezTo>
                <a:cubicBezTo>
                  <a:pt x="186" y="34"/>
                  <a:pt x="187" y="34"/>
                  <a:pt x="187" y="34"/>
                </a:cubicBezTo>
                <a:cubicBezTo>
                  <a:pt x="187" y="35"/>
                  <a:pt x="188" y="35"/>
                  <a:pt x="188" y="35"/>
                </a:cubicBezTo>
                <a:cubicBezTo>
                  <a:pt x="188" y="35"/>
                  <a:pt x="189" y="35"/>
                  <a:pt x="189" y="36"/>
                </a:cubicBezTo>
                <a:cubicBezTo>
                  <a:pt x="189" y="37"/>
                  <a:pt x="189" y="37"/>
                  <a:pt x="190" y="36"/>
                </a:cubicBezTo>
                <a:cubicBezTo>
                  <a:pt x="190" y="36"/>
                  <a:pt x="190" y="36"/>
                  <a:pt x="190" y="36"/>
                </a:cubicBezTo>
                <a:cubicBezTo>
                  <a:pt x="191" y="36"/>
                  <a:pt x="191" y="35"/>
                  <a:pt x="192" y="36"/>
                </a:cubicBezTo>
                <a:cubicBezTo>
                  <a:pt x="192" y="36"/>
                  <a:pt x="193" y="36"/>
                  <a:pt x="193" y="35"/>
                </a:cubicBezTo>
                <a:cubicBezTo>
                  <a:pt x="193" y="34"/>
                  <a:pt x="194" y="34"/>
                  <a:pt x="194" y="35"/>
                </a:cubicBezTo>
                <a:cubicBezTo>
                  <a:pt x="194" y="35"/>
                  <a:pt x="195" y="35"/>
                  <a:pt x="195" y="36"/>
                </a:cubicBezTo>
                <a:cubicBezTo>
                  <a:pt x="195" y="36"/>
                  <a:pt x="196" y="36"/>
                  <a:pt x="196" y="36"/>
                </a:cubicBezTo>
                <a:cubicBezTo>
                  <a:pt x="196" y="36"/>
                  <a:pt x="197" y="36"/>
                  <a:pt x="197" y="36"/>
                </a:cubicBezTo>
                <a:cubicBezTo>
                  <a:pt x="197" y="36"/>
                  <a:pt x="197" y="36"/>
                  <a:pt x="197" y="37"/>
                </a:cubicBezTo>
                <a:cubicBezTo>
                  <a:pt x="197" y="37"/>
                  <a:pt x="197" y="37"/>
                  <a:pt x="197" y="37"/>
                </a:cubicBezTo>
                <a:cubicBezTo>
                  <a:pt x="197" y="37"/>
                  <a:pt x="198" y="37"/>
                  <a:pt x="198" y="38"/>
                </a:cubicBezTo>
                <a:cubicBezTo>
                  <a:pt x="198" y="38"/>
                  <a:pt x="199" y="38"/>
                  <a:pt x="199" y="38"/>
                </a:cubicBezTo>
                <a:cubicBezTo>
                  <a:pt x="199" y="38"/>
                  <a:pt x="199" y="37"/>
                  <a:pt x="199" y="37"/>
                </a:cubicBezTo>
                <a:cubicBezTo>
                  <a:pt x="199" y="36"/>
                  <a:pt x="199" y="36"/>
                  <a:pt x="199" y="36"/>
                </a:cubicBezTo>
                <a:cubicBezTo>
                  <a:pt x="199" y="36"/>
                  <a:pt x="199" y="36"/>
                  <a:pt x="199" y="36"/>
                </a:cubicBezTo>
                <a:cubicBezTo>
                  <a:pt x="198" y="35"/>
                  <a:pt x="197" y="35"/>
                  <a:pt x="197" y="35"/>
                </a:cubicBezTo>
                <a:cubicBezTo>
                  <a:pt x="197" y="34"/>
                  <a:pt x="198" y="34"/>
                  <a:pt x="198" y="33"/>
                </a:cubicBezTo>
                <a:cubicBezTo>
                  <a:pt x="198" y="33"/>
                  <a:pt x="199" y="33"/>
                  <a:pt x="199" y="33"/>
                </a:cubicBezTo>
                <a:cubicBezTo>
                  <a:pt x="199" y="33"/>
                  <a:pt x="199" y="33"/>
                  <a:pt x="199" y="33"/>
                </a:cubicBezTo>
                <a:cubicBezTo>
                  <a:pt x="199" y="34"/>
                  <a:pt x="200" y="34"/>
                  <a:pt x="200" y="34"/>
                </a:cubicBezTo>
                <a:cubicBezTo>
                  <a:pt x="201" y="33"/>
                  <a:pt x="202" y="34"/>
                  <a:pt x="202" y="34"/>
                </a:cubicBezTo>
                <a:cubicBezTo>
                  <a:pt x="203" y="34"/>
                  <a:pt x="203" y="34"/>
                  <a:pt x="203" y="34"/>
                </a:cubicBezTo>
                <a:cubicBezTo>
                  <a:pt x="203" y="35"/>
                  <a:pt x="203" y="35"/>
                  <a:pt x="203" y="35"/>
                </a:cubicBezTo>
                <a:cubicBezTo>
                  <a:pt x="202" y="35"/>
                  <a:pt x="202" y="35"/>
                  <a:pt x="202" y="35"/>
                </a:cubicBezTo>
                <a:cubicBezTo>
                  <a:pt x="202" y="35"/>
                  <a:pt x="203" y="36"/>
                  <a:pt x="203" y="36"/>
                </a:cubicBezTo>
                <a:cubicBezTo>
                  <a:pt x="204" y="35"/>
                  <a:pt x="205" y="36"/>
                  <a:pt x="206" y="34"/>
                </a:cubicBezTo>
                <a:cubicBezTo>
                  <a:pt x="206" y="34"/>
                  <a:pt x="206" y="34"/>
                  <a:pt x="206" y="34"/>
                </a:cubicBezTo>
                <a:cubicBezTo>
                  <a:pt x="206" y="34"/>
                  <a:pt x="206" y="34"/>
                  <a:pt x="206" y="34"/>
                </a:cubicBezTo>
                <a:cubicBezTo>
                  <a:pt x="207" y="35"/>
                  <a:pt x="206" y="35"/>
                  <a:pt x="206" y="36"/>
                </a:cubicBezTo>
                <a:cubicBezTo>
                  <a:pt x="205" y="37"/>
                  <a:pt x="205" y="37"/>
                  <a:pt x="204" y="37"/>
                </a:cubicBezTo>
                <a:cubicBezTo>
                  <a:pt x="203" y="37"/>
                  <a:pt x="203" y="37"/>
                  <a:pt x="202" y="38"/>
                </a:cubicBezTo>
                <a:cubicBezTo>
                  <a:pt x="202" y="38"/>
                  <a:pt x="202" y="38"/>
                  <a:pt x="202" y="38"/>
                </a:cubicBezTo>
                <a:cubicBezTo>
                  <a:pt x="202" y="38"/>
                  <a:pt x="202" y="38"/>
                  <a:pt x="202" y="38"/>
                </a:cubicBezTo>
                <a:cubicBezTo>
                  <a:pt x="203" y="38"/>
                  <a:pt x="203" y="39"/>
                  <a:pt x="204" y="39"/>
                </a:cubicBezTo>
                <a:cubicBezTo>
                  <a:pt x="204" y="39"/>
                  <a:pt x="204" y="40"/>
                  <a:pt x="204" y="40"/>
                </a:cubicBezTo>
                <a:cubicBezTo>
                  <a:pt x="205" y="40"/>
                  <a:pt x="205" y="39"/>
                  <a:pt x="205" y="40"/>
                </a:cubicBezTo>
                <a:cubicBezTo>
                  <a:pt x="206" y="40"/>
                  <a:pt x="205" y="40"/>
                  <a:pt x="205" y="40"/>
                </a:cubicBezTo>
                <a:cubicBezTo>
                  <a:pt x="205" y="41"/>
                  <a:pt x="205" y="41"/>
                  <a:pt x="205" y="41"/>
                </a:cubicBezTo>
                <a:cubicBezTo>
                  <a:pt x="204" y="41"/>
                  <a:pt x="204" y="41"/>
                  <a:pt x="204" y="41"/>
                </a:cubicBezTo>
                <a:cubicBezTo>
                  <a:pt x="204" y="42"/>
                  <a:pt x="204" y="42"/>
                  <a:pt x="205" y="42"/>
                </a:cubicBezTo>
                <a:cubicBezTo>
                  <a:pt x="205" y="42"/>
                  <a:pt x="205" y="42"/>
                  <a:pt x="205" y="42"/>
                </a:cubicBezTo>
                <a:cubicBezTo>
                  <a:pt x="205" y="42"/>
                  <a:pt x="205" y="42"/>
                  <a:pt x="205" y="42"/>
                </a:cubicBezTo>
                <a:cubicBezTo>
                  <a:pt x="205" y="42"/>
                  <a:pt x="205" y="43"/>
                  <a:pt x="205" y="43"/>
                </a:cubicBezTo>
                <a:cubicBezTo>
                  <a:pt x="205" y="43"/>
                  <a:pt x="205" y="43"/>
                  <a:pt x="205" y="42"/>
                </a:cubicBezTo>
                <a:cubicBezTo>
                  <a:pt x="206" y="42"/>
                  <a:pt x="205" y="42"/>
                  <a:pt x="205" y="42"/>
                </a:cubicBezTo>
                <a:cubicBezTo>
                  <a:pt x="205" y="42"/>
                  <a:pt x="205" y="42"/>
                  <a:pt x="205" y="42"/>
                </a:cubicBezTo>
                <a:cubicBezTo>
                  <a:pt x="205" y="42"/>
                  <a:pt x="205" y="41"/>
                  <a:pt x="205" y="41"/>
                </a:cubicBezTo>
                <a:cubicBezTo>
                  <a:pt x="205" y="41"/>
                  <a:pt x="206" y="41"/>
                  <a:pt x="206" y="40"/>
                </a:cubicBezTo>
                <a:cubicBezTo>
                  <a:pt x="206" y="40"/>
                  <a:pt x="206" y="39"/>
                  <a:pt x="207" y="39"/>
                </a:cubicBezTo>
                <a:cubicBezTo>
                  <a:pt x="207" y="39"/>
                  <a:pt x="207" y="40"/>
                  <a:pt x="207" y="40"/>
                </a:cubicBezTo>
                <a:cubicBezTo>
                  <a:pt x="207" y="40"/>
                  <a:pt x="207" y="41"/>
                  <a:pt x="206" y="41"/>
                </a:cubicBezTo>
                <a:cubicBezTo>
                  <a:pt x="206" y="41"/>
                  <a:pt x="206" y="41"/>
                  <a:pt x="206" y="41"/>
                </a:cubicBezTo>
                <a:cubicBezTo>
                  <a:pt x="207" y="42"/>
                  <a:pt x="207" y="42"/>
                  <a:pt x="208" y="42"/>
                </a:cubicBezTo>
                <a:cubicBezTo>
                  <a:pt x="208" y="43"/>
                  <a:pt x="208" y="43"/>
                  <a:pt x="208" y="42"/>
                </a:cubicBezTo>
                <a:cubicBezTo>
                  <a:pt x="209" y="42"/>
                  <a:pt x="209" y="42"/>
                  <a:pt x="209" y="42"/>
                </a:cubicBezTo>
                <a:cubicBezTo>
                  <a:pt x="207" y="41"/>
                  <a:pt x="208" y="40"/>
                  <a:pt x="208" y="39"/>
                </a:cubicBezTo>
                <a:cubicBezTo>
                  <a:pt x="208" y="39"/>
                  <a:pt x="208" y="39"/>
                  <a:pt x="208" y="39"/>
                </a:cubicBezTo>
                <a:cubicBezTo>
                  <a:pt x="208" y="39"/>
                  <a:pt x="209" y="39"/>
                  <a:pt x="209" y="39"/>
                </a:cubicBezTo>
                <a:cubicBezTo>
                  <a:pt x="209" y="40"/>
                  <a:pt x="208" y="40"/>
                  <a:pt x="208" y="41"/>
                </a:cubicBezTo>
                <a:cubicBezTo>
                  <a:pt x="208" y="41"/>
                  <a:pt x="208" y="41"/>
                  <a:pt x="208" y="41"/>
                </a:cubicBezTo>
                <a:cubicBezTo>
                  <a:pt x="208" y="41"/>
                  <a:pt x="209" y="41"/>
                  <a:pt x="209" y="41"/>
                </a:cubicBezTo>
                <a:cubicBezTo>
                  <a:pt x="209" y="40"/>
                  <a:pt x="210" y="41"/>
                  <a:pt x="210" y="40"/>
                </a:cubicBezTo>
                <a:cubicBezTo>
                  <a:pt x="211" y="41"/>
                  <a:pt x="211" y="41"/>
                  <a:pt x="212" y="41"/>
                </a:cubicBezTo>
                <a:cubicBezTo>
                  <a:pt x="211" y="40"/>
                  <a:pt x="213" y="40"/>
                  <a:pt x="213" y="39"/>
                </a:cubicBezTo>
                <a:cubicBezTo>
                  <a:pt x="213" y="38"/>
                  <a:pt x="213" y="38"/>
                  <a:pt x="214" y="39"/>
                </a:cubicBezTo>
                <a:cubicBezTo>
                  <a:pt x="214" y="40"/>
                  <a:pt x="215" y="39"/>
                  <a:pt x="215" y="39"/>
                </a:cubicBezTo>
                <a:cubicBezTo>
                  <a:pt x="216" y="39"/>
                  <a:pt x="215" y="39"/>
                  <a:pt x="215" y="38"/>
                </a:cubicBezTo>
                <a:cubicBezTo>
                  <a:pt x="215" y="38"/>
                  <a:pt x="215" y="37"/>
                  <a:pt x="216" y="37"/>
                </a:cubicBezTo>
                <a:cubicBezTo>
                  <a:pt x="217" y="36"/>
                  <a:pt x="217" y="36"/>
                  <a:pt x="217" y="37"/>
                </a:cubicBezTo>
                <a:cubicBezTo>
                  <a:pt x="218" y="37"/>
                  <a:pt x="218" y="37"/>
                  <a:pt x="218" y="37"/>
                </a:cubicBezTo>
                <a:cubicBezTo>
                  <a:pt x="219" y="38"/>
                  <a:pt x="220" y="36"/>
                  <a:pt x="221" y="37"/>
                </a:cubicBezTo>
                <a:cubicBezTo>
                  <a:pt x="222" y="37"/>
                  <a:pt x="222" y="36"/>
                  <a:pt x="223" y="36"/>
                </a:cubicBezTo>
                <a:cubicBezTo>
                  <a:pt x="223" y="36"/>
                  <a:pt x="223" y="36"/>
                  <a:pt x="223" y="36"/>
                </a:cubicBezTo>
                <a:cubicBezTo>
                  <a:pt x="224" y="37"/>
                  <a:pt x="224" y="37"/>
                  <a:pt x="224" y="37"/>
                </a:cubicBezTo>
                <a:cubicBezTo>
                  <a:pt x="224" y="38"/>
                  <a:pt x="225" y="38"/>
                  <a:pt x="225" y="38"/>
                </a:cubicBezTo>
                <a:cubicBezTo>
                  <a:pt x="225" y="38"/>
                  <a:pt x="224" y="39"/>
                  <a:pt x="224" y="39"/>
                </a:cubicBezTo>
                <a:cubicBezTo>
                  <a:pt x="224" y="39"/>
                  <a:pt x="224" y="39"/>
                  <a:pt x="224" y="39"/>
                </a:cubicBezTo>
                <a:cubicBezTo>
                  <a:pt x="224" y="39"/>
                  <a:pt x="223" y="38"/>
                  <a:pt x="223" y="38"/>
                </a:cubicBezTo>
                <a:cubicBezTo>
                  <a:pt x="223" y="38"/>
                  <a:pt x="223" y="38"/>
                  <a:pt x="223" y="38"/>
                </a:cubicBezTo>
                <a:cubicBezTo>
                  <a:pt x="223" y="38"/>
                  <a:pt x="223" y="38"/>
                  <a:pt x="223" y="38"/>
                </a:cubicBezTo>
                <a:cubicBezTo>
                  <a:pt x="222" y="39"/>
                  <a:pt x="222" y="39"/>
                  <a:pt x="221" y="38"/>
                </a:cubicBezTo>
                <a:cubicBezTo>
                  <a:pt x="221" y="38"/>
                  <a:pt x="220" y="38"/>
                  <a:pt x="220" y="39"/>
                </a:cubicBezTo>
                <a:cubicBezTo>
                  <a:pt x="220" y="39"/>
                  <a:pt x="220" y="39"/>
                  <a:pt x="220" y="39"/>
                </a:cubicBezTo>
                <a:cubicBezTo>
                  <a:pt x="221" y="39"/>
                  <a:pt x="221" y="40"/>
                  <a:pt x="221" y="40"/>
                </a:cubicBezTo>
                <a:cubicBezTo>
                  <a:pt x="222" y="40"/>
                  <a:pt x="222" y="41"/>
                  <a:pt x="223" y="40"/>
                </a:cubicBezTo>
                <a:cubicBezTo>
                  <a:pt x="223" y="39"/>
                  <a:pt x="223" y="39"/>
                  <a:pt x="223" y="39"/>
                </a:cubicBezTo>
                <a:cubicBezTo>
                  <a:pt x="223" y="40"/>
                  <a:pt x="224" y="40"/>
                  <a:pt x="224" y="40"/>
                </a:cubicBezTo>
                <a:cubicBezTo>
                  <a:pt x="224" y="40"/>
                  <a:pt x="224" y="40"/>
                  <a:pt x="224" y="41"/>
                </a:cubicBezTo>
                <a:cubicBezTo>
                  <a:pt x="224" y="40"/>
                  <a:pt x="224" y="40"/>
                  <a:pt x="225" y="40"/>
                </a:cubicBezTo>
                <a:cubicBezTo>
                  <a:pt x="225" y="40"/>
                  <a:pt x="225" y="41"/>
                  <a:pt x="226" y="41"/>
                </a:cubicBezTo>
                <a:cubicBezTo>
                  <a:pt x="226" y="41"/>
                  <a:pt x="226" y="41"/>
                  <a:pt x="226" y="41"/>
                </a:cubicBezTo>
                <a:cubicBezTo>
                  <a:pt x="226" y="40"/>
                  <a:pt x="227" y="41"/>
                  <a:pt x="227" y="41"/>
                </a:cubicBezTo>
                <a:cubicBezTo>
                  <a:pt x="228" y="41"/>
                  <a:pt x="228" y="41"/>
                  <a:pt x="228" y="41"/>
                </a:cubicBezTo>
                <a:cubicBezTo>
                  <a:pt x="229" y="41"/>
                  <a:pt x="229" y="41"/>
                  <a:pt x="229" y="40"/>
                </a:cubicBezTo>
                <a:cubicBezTo>
                  <a:pt x="229" y="40"/>
                  <a:pt x="228" y="40"/>
                  <a:pt x="228" y="40"/>
                </a:cubicBezTo>
                <a:cubicBezTo>
                  <a:pt x="228" y="40"/>
                  <a:pt x="227" y="40"/>
                  <a:pt x="227" y="40"/>
                </a:cubicBezTo>
                <a:cubicBezTo>
                  <a:pt x="226" y="39"/>
                  <a:pt x="226" y="39"/>
                  <a:pt x="226" y="39"/>
                </a:cubicBezTo>
                <a:cubicBezTo>
                  <a:pt x="226" y="39"/>
                  <a:pt x="227" y="38"/>
                  <a:pt x="227" y="38"/>
                </a:cubicBezTo>
                <a:cubicBezTo>
                  <a:pt x="227" y="38"/>
                  <a:pt x="228" y="38"/>
                  <a:pt x="228" y="38"/>
                </a:cubicBezTo>
                <a:cubicBezTo>
                  <a:pt x="228" y="39"/>
                  <a:pt x="228" y="39"/>
                  <a:pt x="229" y="39"/>
                </a:cubicBezTo>
                <a:cubicBezTo>
                  <a:pt x="230" y="39"/>
                  <a:pt x="230" y="39"/>
                  <a:pt x="230" y="40"/>
                </a:cubicBezTo>
                <a:cubicBezTo>
                  <a:pt x="230" y="40"/>
                  <a:pt x="230" y="39"/>
                  <a:pt x="230" y="39"/>
                </a:cubicBezTo>
                <a:cubicBezTo>
                  <a:pt x="230" y="39"/>
                  <a:pt x="230" y="40"/>
                  <a:pt x="230" y="40"/>
                </a:cubicBezTo>
                <a:cubicBezTo>
                  <a:pt x="230" y="40"/>
                  <a:pt x="230" y="40"/>
                  <a:pt x="230" y="40"/>
                </a:cubicBezTo>
                <a:cubicBezTo>
                  <a:pt x="230" y="40"/>
                  <a:pt x="230" y="40"/>
                  <a:pt x="230" y="40"/>
                </a:cubicBezTo>
                <a:cubicBezTo>
                  <a:pt x="230" y="39"/>
                  <a:pt x="231" y="40"/>
                  <a:pt x="231" y="39"/>
                </a:cubicBezTo>
                <a:cubicBezTo>
                  <a:pt x="231" y="38"/>
                  <a:pt x="231" y="38"/>
                  <a:pt x="231" y="38"/>
                </a:cubicBezTo>
                <a:cubicBezTo>
                  <a:pt x="231" y="38"/>
                  <a:pt x="231" y="38"/>
                  <a:pt x="231" y="39"/>
                </a:cubicBezTo>
                <a:cubicBezTo>
                  <a:pt x="232" y="40"/>
                  <a:pt x="231" y="41"/>
                  <a:pt x="230" y="42"/>
                </a:cubicBezTo>
                <a:cubicBezTo>
                  <a:pt x="230" y="42"/>
                  <a:pt x="229" y="42"/>
                  <a:pt x="229" y="42"/>
                </a:cubicBezTo>
                <a:cubicBezTo>
                  <a:pt x="229" y="42"/>
                  <a:pt x="229" y="43"/>
                  <a:pt x="229" y="43"/>
                </a:cubicBezTo>
                <a:cubicBezTo>
                  <a:pt x="229" y="43"/>
                  <a:pt x="230" y="43"/>
                  <a:pt x="230" y="43"/>
                </a:cubicBezTo>
                <a:cubicBezTo>
                  <a:pt x="230" y="42"/>
                  <a:pt x="231" y="42"/>
                  <a:pt x="232" y="42"/>
                </a:cubicBezTo>
                <a:cubicBezTo>
                  <a:pt x="232" y="42"/>
                  <a:pt x="232" y="42"/>
                  <a:pt x="232" y="42"/>
                </a:cubicBezTo>
                <a:cubicBezTo>
                  <a:pt x="232" y="40"/>
                  <a:pt x="234" y="40"/>
                  <a:pt x="234" y="39"/>
                </a:cubicBezTo>
                <a:cubicBezTo>
                  <a:pt x="236" y="39"/>
                  <a:pt x="235" y="38"/>
                  <a:pt x="234" y="38"/>
                </a:cubicBezTo>
                <a:cubicBezTo>
                  <a:pt x="234" y="38"/>
                  <a:pt x="234" y="37"/>
                  <a:pt x="233" y="38"/>
                </a:cubicBezTo>
                <a:cubicBezTo>
                  <a:pt x="233" y="38"/>
                  <a:pt x="232" y="37"/>
                  <a:pt x="232" y="37"/>
                </a:cubicBezTo>
                <a:cubicBezTo>
                  <a:pt x="232" y="37"/>
                  <a:pt x="232" y="37"/>
                  <a:pt x="232" y="36"/>
                </a:cubicBezTo>
                <a:cubicBezTo>
                  <a:pt x="232" y="36"/>
                  <a:pt x="233" y="36"/>
                  <a:pt x="233" y="36"/>
                </a:cubicBezTo>
                <a:cubicBezTo>
                  <a:pt x="233" y="34"/>
                  <a:pt x="232" y="33"/>
                  <a:pt x="231" y="32"/>
                </a:cubicBezTo>
                <a:cubicBezTo>
                  <a:pt x="231" y="32"/>
                  <a:pt x="231" y="32"/>
                  <a:pt x="231" y="33"/>
                </a:cubicBezTo>
                <a:cubicBezTo>
                  <a:pt x="231" y="33"/>
                  <a:pt x="231" y="33"/>
                  <a:pt x="231" y="34"/>
                </a:cubicBezTo>
                <a:cubicBezTo>
                  <a:pt x="230" y="34"/>
                  <a:pt x="230" y="34"/>
                  <a:pt x="230" y="34"/>
                </a:cubicBezTo>
                <a:cubicBezTo>
                  <a:pt x="230" y="33"/>
                  <a:pt x="230" y="32"/>
                  <a:pt x="231" y="32"/>
                </a:cubicBezTo>
                <a:cubicBezTo>
                  <a:pt x="231" y="32"/>
                  <a:pt x="231" y="32"/>
                  <a:pt x="231" y="31"/>
                </a:cubicBezTo>
                <a:cubicBezTo>
                  <a:pt x="231" y="31"/>
                  <a:pt x="231" y="31"/>
                  <a:pt x="231" y="31"/>
                </a:cubicBezTo>
                <a:cubicBezTo>
                  <a:pt x="231" y="31"/>
                  <a:pt x="232" y="31"/>
                  <a:pt x="232" y="31"/>
                </a:cubicBezTo>
                <a:cubicBezTo>
                  <a:pt x="232" y="31"/>
                  <a:pt x="232" y="31"/>
                  <a:pt x="232" y="31"/>
                </a:cubicBezTo>
                <a:cubicBezTo>
                  <a:pt x="232" y="31"/>
                  <a:pt x="232" y="30"/>
                  <a:pt x="231" y="31"/>
                </a:cubicBezTo>
                <a:cubicBezTo>
                  <a:pt x="232" y="31"/>
                  <a:pt x="231" y="31"/>
                  <a:pt x="231" y="31"/>
                </a:cubicBezTo>
                <a:cubicBezTo>
                  <a:pt x="231" y="31"/>
                  <a:pt x="231" y="31"/>
                  <a:pt x="231" y="31"/>
                </a:cubicBezTo>
                <a:cubicBezTo>
                  <a:pt x="231" y="31"/>
                  <a:pt x="231" y="31"/>
                  <a:pt x="231" y="31"/>
                </a:cubicBezTo>
                <a:cubicBezTo>
                  <a:pt x="229" y="30"/>
                  <a:pt x="229" y="30"/>
                  <a:pt x="231" y="30"/>
                </a:cubicBezTo>
                <a:cubicBezTo>
                  <a:pt x="231" y="29"/>
                  <a:pt x="231" y="29"/>
                  <a:pt x="231" y="29"/>
                </a:cubicBezTo>
                <a:cubicBezTo>
                  <a:pt x="232" y="29"/>
                  <a:pt x="231" y="28"/>
                  <a:pt x="232" y="28"/>
                </a:cubicBezTo>
                <a:cubicBezTo>
                  <a:pt x="232" y="28"/>
                  <a:pt x="233" y="28"/>
                  <a:pt x="233" y="28"/>
                </a:cubicBezTo>
                <a:cubicBezTo>
                  <a:pt x="234" y="28"/>
                  <a:pt x="234" y="28"/>
                  <a:pt x="234" y="28"/>
                </a:cubicBezTo>
                <a:cubicBezTo>
                  <a:pt x="234" y="30"/>
                  <a:pt x="235" y="29"/>
                  <a:pt x="236" y="29"/>
                </a:cubicBezTo>
                <a:cubicBezTo>
                  <a:pt x="236" y="29"/>
                  <a:pt x="237" y="30"/>
                  <a:pt x="237" y="31"/>
                </a:cubicBezTo>
                <a:cubicBezTo>
                  <a:pt x="237" y="31"/>
                  <a:pt x="237" y="32"/>
                  <a:pt x="238" y="32"/>
                </a:cubicBezTo>
                <a:cubicBezTo>
                  <a:pt x="238" y="32"/>
                  <a:pt x="238" y="32"/>
                  <a:pt x="238" y="32"/>
                </a:cubicBezTo>
                <a:cubicBezTo>
                  <a:pt x="238" y="32"/>
                  <a:pt x="238" y="31"/>
                  <a:pt x="238" y="31"/>
                </a:cubicBezTo>
                <a:cubicBezTo>
                  <a:pt x="238" y="31"/>
                  <a:pt x="237" y="31"/>
                  <a:pt x="238" y="31"/>
                </a:cubicBezTo>
                <a:cubicBezTo>
                  <a:pt x="239" y="30"/>
                  <a:pt x="240" y="30"/>
                  <a:pt x="240" y="31"/>
                </a:cubicBezTo>
                <a:cubicBezTo>
                  <a:pt x="240" y="31"/>
                  <a:pt x="240" y="32"/>
                  <a:pt x="240" y="32"/>
                </a:cubicBezTo>
                <a:cubicBezTo>
                  <a:pt x="240" y="32"/>
                  <a:pt x="240" y="32"/>
                  <a:pt x="240" y="32"/>
                </a:cubicBezTo>
                <a:cubicBezTo>
                  <a:pt x="241" y="32"/>
                  <a:pt x="241" y="32"/>
                  <a:pt x="241" y="31"/>
                </a:cubicBezTo>
                <a:cubicBezTo>
                  <a:pt x="241" y="30"/>
                  <a:pt x="240" y="30"/>
                  <a:pt x="239" y="30"/>
                </a:cubicBezTo>
                <a:cubicBezTo>
                  <a:pt x="239" y="30"/>
                  <a:pt x="239" y="30"/>
                  <a:pt x="239" y="29"/>
                </a:cubicBezTo>
                <a:cubicBezTo>
                  <a:pt x="239" y="29"/>
                  <a:pt x="238" y="29"/>
                  <a:pt x="239" y="29"/>
                </a:cubicBezTo>
                <a:cubicBezTo>
                  <a:pt x="240" y="28"/>
                  <a:pt x="241" y="28"/>
                  <a:pt x="241" y="27"/>
                </a:cubicBezTo>
                <a:cubicBezTo>
                  <a:pt x="242" y="27"/>
                  <a:pt x="243" y="28"/>
                  <a:pt x="243" y="28"/>
                </a:cubicBezTo>
                <a:cubicBezTo>
                  <a:pt x="243" y="28"/>
                  <a:pt x="243" y="29"/>
                  <a:pt x="243" y="29"/>
                </a:cubicBezTo>
                <a:cubicBezTo>
                  <a:pt x="243" y="29"/>
                  <a:pt x="243" y="30"/>
                  <a:pt x="243" y="30"/>
                </a:cubicBezTo>
                <a:cubicBezTo>
                  <a:pt x="244" y="30"/>
                  <a:pt x="244" y="29"/>
                  <a:pt x="244" y="29"/>
                </a:cubicBezTo>
                <a:cubicBezTo>
                  <a:pt x="244" y="29"/>
                  <a:pt x="244" y="28"/>
                  <a:pt x="244" y="28"/>
                </a:cubicBezTo>
                <a:cubicBezTo>
                  <a:pt x="244" y="28"/>
                  <a:pt x="244" y="28"/>
                  <a:pt x="244" y="28"/>
                </a:cubicBezTo>
                <a:cubicBezTo>
                  <a:pt x="245" y="28"/>
                  <a:pt x="245" y="28"/>
                  <a:pt x="246" y="28"/>
                </a:cubicBezTo>
                <a:cubicBezTo>
                  <a:pt x="246" y="27"/>
                  <a:pt x="246" y="27"/>
                  <a:pt x="247" y="28"/>
                </a:cubicBezTo>
                <a:cubicBezTo>
                  <a:pt x="247" y="28"/>
                  <a:pt x="247" y="28"/>
                  <a:pt x="247" y="28"/>
                </a:cubicBezTo>
                <a:cubicBezTo>
                  <a:pt x="247" y="28"/>
                  <a:pt x="247" y="28"/>
                  <a:pt x="247" y="28"/>
                </a:cubicBezTo>
                <a:cubicBezTo>
                  <a:pt x="248" y="26"/>
                  <a:pt x="249" y="26"/>
                  <a:pt x="250" y="26"/>
                </a:cubicBezTo>
                <a:cubicBezTo>
                  <a:pt x="251" y="26"/>
                  <a:pt x="251" y="25"/>
                  <a:pt x="252" y="25"/>
                </a:cubicBezTo>
                <a:cubicBezTo>
                  <a:pt x="253" y="25"/>
                  <a:pt x="253" y="24"/>
                  <a:pt x="253" y="24"/>
                </a:cubicBezTo>
                <a:cubicBezTo>
                  <a:pt x="254" y="23"/>
                  <a:pt x="254" y="23"/>
                  <a:pt x="255" y="23"/>
                </a:cubicBezTo>
                <a:cubicBezTo>
                  <a:pt x="255" y="23"/>
                  <a:pt x="256" y="23"/>
                  <a:pt x="256" y="24"/>
                </a:cubicBezTo>
                <a:cubicBezTo>
                  <a:pt x="256" y="24"/>
                  <a:pt x="256" y="24"/>
                  <a:pt x="257" y="24"/>
                </a:cubicBezTo>
                <a:cubicBezTo>
                  <a:pt x="257" y="24"/>
                  <a:pt x="257" y="24"/>
                  <a:pt x="257" y="24"/>
                </a:cubicBezTo>
                <a:cubicBezTo>
                  <a:pt x="258" y="23"/>
                  <a:pt x="259" y="24"/>
                  <a:pt x="259" y="26"/>
                </a:cubicBezTo>
                <a:cubicBezTo>
                  <a:pt x="259" y="26"/>
                  <a:pt x="259" y="26"/>
                  <a:pt x="259" y="26"/>
                </a:cubicBezTo>
                <a:cubicBezTo>
                  <a:pt x="259" y="26"/>
                  <a:pt x="259" y="26"/>
                  <a:pt x="259" y="26"/>
                </a:cubicBezTo>
                <a:cubicBezTo>
                  <a:pt x="259" y="25"/>
                  <a:pt x="260" y="25"/>
                  <a:pt x="260" y="24"/>
                </a:cubicBezTo>
                <a:cubicBezTo>
                  <a:pt x="259" y="23"/>
                  <a:pt x="260" y="23"/>
                  <a:pt x="260" y="22"/>
                </a:cubicBezTo>
                <a:cubicBezTo>
                  <a:pt x="260" y="22"/>
                  <a:pt x="260" y="22"/>
                  <a:pt x="260" y="22"/>
                </a:cubicBezTo>
                <a:cubicBezTo>
                  <a:pt x="260" y="23"/>
                  <a:pt x="260" y="23"/>
                  <a:pt x="261" y="22"/>
                </a:cubicBezTo>
                <a:cubicBezTo>
                  <a:pt x="262" y="24"/>
                  <a:pt x="263" y="23"/>
                  <a:pt x="263" y="22"/>
                </a:cubicBezTo>
                <a:cubicBezTo>
                  <a:pt x="264" y="22"/>
                  <a:pt x="264" y="22"/>
                  <a:pt x="264" y="22"/>
                </a:cubicBezTo>
                <a:cubicBezTo>
                  <a:pt x="264" y="22"/>
                  <a:pt x="265" y="22"/>
                  <a:pt x="265" y="22"/>
                </a:cubicBezTo>
                <a:cubicBezTo>
                  <a:pt x="266" y="23"/>
                  <a:pt x="267" y="23"/>
                  <a:pt x="269" y="23"/>
                </a:cubicBezTo>
                <a:cubicBezTo>
                  <a:pt x="269" y="23"/>
                  <a:pt x="269" y="23"/>
                  <a:pt x="269" y="23"/>
                </a:cubicBezTo>
                <a:cubicBezTo>
                  <a:pt x="269" y="24"/>
                  <a:pt x="269" y="24"/>
                  <a:pt x="268" y="24"/>
                </a:cubicBezTo>
                <a:cubicBezTo>
                  <a:pt x="269" y="24"/>
                  <a:pt x="269" y="25"/>
                  <a:pt x="270" y="25"/>
                </a:cubicBezTo>
                <a:cubicBezTo>
                  <a:pt x="270" y="25"/>
                  <a:pt x="270" y="24"/>
                  <a:pt x="270" y="24"/>
                </a:cubicBezTo>
                <a:cubicBezTo>
                  <a:pt x="270" y="23"/>
                  <a:pt x="270" y="23"/>
                  <a:pt x="271" y="23"/>
                </a:cubicBezTo>
                <a:cubicBezTo>
                  <a:pt x="271" y="24"/>
                  <a:pt x="271" y="24"/>
                  <a:pt x="271" y="24"/>
                </a:cubicBezTo>
                <a:cubicBezTo>
                  <a:pt x="272" y="24"/>
                  <a:pt x="272" y="25"/>
                  <a:pt x="272" y="26"/>
                </a:cubicBezTo>
                <a:cubicBezTo>
                  <a:pt x="272" y="26"/>
                  <a:pt x="272" y="26"/>
                  <a:pt x="272" y="26"/>
                </a:cubicBezTo>
                <a:cubicBezTo>
                  <a:pt x="272" y="26"/>
                  <a:pt x="272" y="26"/>
                  <a:pt x="273" y="26"/>
                </a:cubicBezTo>
                <a:cubicBezTo>
                  <a:pt x="273" y="25"/>
                  <a:pt x="273" y="25"/>
                  <a:pt x="272" y="24"/>
                </a:cubicBezTo>
                <a:cubicBezTo>
                  <a:pt x="273" y="23"/>
                  <a:pt x="273" y="23"/>
                  <a:pt x="271" y="23"/>
                </a:cubicBezTo>
                <a:cubicBezTo>
                  <a:pt x="271" y="23"/>
                  <a:pt x="272" y="22"/>
                  <a:pt x="272" y="22"/>
                </a:cubicBezTo>
                <a:cubicBezTo>
                  <a:pt x="272" y="22"/>
                  <a:pt x="273" y="22"/>
                  <a:pt x="273" y="22"/>
                </a:cubicBezTo>
                <a:cubicBezTo>
                  <a:pt x="274" y="22"/>
                  <a:pt x="274" y="21"/>
                  <a:pt x="275" y="21"/>
                </a:cubicBezTo>
                <a:cubicBezTo>
                  <a:pt x="275" y="21"/>
                  <a:pt x="275" y="22"/>
                  <a:pt x="275" y="22"/>
                </a:cubicBezTo>
                <a:cubicBezTo>
                  <a:pt x="276" y="23"/>
                  <a:pt x="276" y="23"/>
                  <a:pt x="276" y="22"/>
                </a:cubicBezTo>
                <a:cubicBezTo>
                  <a:pt x="276" y="22"/>
                  <a:pt x="276" y="20"/>
                  <a:pt x="277" y="22"/>
                </a:cubicBezTo>
                <a:cubicBezTo>
                  <a:pt x="277" y="22"/>
                  <a:pt x="278" y="22"/>
                  <a:pt x="278" y="22"/>
                </a:cubicBezTo>
                <a:cubicBezTo>
                  <a:pt x="278" y="22"/>
                  <a:pt x="278" y="22"/>
                  <a:pt x="278" y="22"/>
                </a:cubicBezTo>
                <a:cubicBezTo>
                  <a:pt x="278" y="22"/>
                  <a:pt x="278" y="21"/>
                  <a:pt x="278" y="21"/>
                </a:cubicBezTo>
                <a:cubicBezTo>
                  <a:pt x="278" y="21"/>
                  <a:pt x="278" y="21"/>
                  <a:pt x="279" y="21"/>
                </a:cubicBezTo>
                <a:cubicBezTo>
                  <a:pt x="279" y="21"/>
                  <a:pt x="280" y="21"/>
                  <a:pt x="280" y="21"/>
                </a:cubicBezTo>
                <a:cubicBezTo>
                  <a:pt x="280" y="21"/>
                  <a:pt x="281" y="21"/>
                  <a:pt x="281" y="21"/>
                </a:cubicBezTo>
                <a:cubicBezTo>
                  <a:pt x="281" y="20"/>
                  <a:pt x="283" y="20"/>
                  <a:pt x="284" y="20"/>
                </a:cubicBezTo>
                <a:cubicBezTo>
                  <a:pt x="284" y="19"/>
                  <a:pt x="284" y="19"/>
                  <a:pt x="284" y="19"/>
                </a:cubicBezTo>
                <a:cubicBezTo>
                  <a:pt x="285" y="18"/>
                  <a:pt x="285" y="18"/>
                  <a:pt x="286" y="18"/>
                </a:cubicBezTo>
                <a:cubicBezTo>
                  <a:pt x="286" y="18"/>
                  <a:pt x="287" y="19"/>
                  <a:pt x="288" y="19"/>
                </a:cubicBezTo>
                <a:cubicBezTo>
                  <a:pt x="288" y="19"/>
                  <a:pt x="288" y="19"/>
                  <a:pt x="288" y="19"/>
                </a:cubicBezTo>
                <a:cubicBezTo>
                  <a:pt x="288" y="21"/>
                  <a:pt x="288" y="22"/>
                  <a:pt x="288" y="23"/>
                </a:cubicBezTo>
                <a:cubicBezTo>
                  <a:pt x="288" y="23"/>
                  <a:pt x="288" y="23"/>
                  <a:pt x="288" y="23"/>
                </a:cubicBezTo>
                <a:cubicBezTo>
                  <a:pt x="288" y="23"/>
                  <a:pt x="289" y="23"/>
                  <a:pt x="289" y="23"/>
                </a:cubicBezTo>
                <a:cubicBezTo>
                  <a:pt x="289" y="22"/>
                  <a:pt x="290" y="22"/>
                  <a:pt x="289" y="21"/>
                </a:cubicBezTo>
                <a:cubicBezTo>
                  <a:pt x="289" y="21"/>
                  <a:pt x="289" y="21"/>
                  <a:pt x="289" y="21"/>
                </a:cubicBezTo>
                <a:cubicBezTo>
                  <a:pt x="289" y="21"/>
                  <a:pt x="289" y="21"/>
                  <a:pt x="289" y="21"/>
                </a:cubicBezTo>
                <a:cubicBezTo>
                  <a:pt x="290" y="21"/>
                  <a:pt x="290" y="21"/>
                  <a:pt x="290" y="21"/>
                </a:cubicBezTo>
                <a:cubicBezTo>
                  <a:pt x="291" y="21"/>
                  <a:pt x="291" y="21"/>
                  <a:pt x="291" y="21"/>
                </a:cubicBezTo>
                <a:cubicBezTo>
                  <a:pt x="292" y="21"/>
                  <a:pt x="292" y="20"/>
                  <a:pt x="293" y="21"/>
                </a:cubicBezTo>
                <a:cubicBezTo>
                  <a:pt x="293" y="21"/>
                  <a:pt x="293" y="20"/>
                  <a:pt x="293" y="20"/>
                </a:cubicBezTo>
                <a:cubicBezTo>
                  <a:pt x="293" y="19"/>
                  <a:pt x="293" y="19"/>
                  <a:pt x="294" y="19"/>
                </a:cubicBezTo>
                <a:cubicBezTo>
                  <a:pt x="295" y="19"/>
                  <a:pt x="296" y="18"/>
                  <a:pt x="298" y="18"/>
                </a:cubicBezTo>
                <a:cubicBezTo>
                  <a:pt x="299" y="18"/>
                  <a:pt x="299" y="18"/>
                  <a:pt x="300" y="18"/>
                </a:cubicBezTo>
                <a:cubicBezTo>
                  <a:pt x="301" y="19"/>
                  <a:pt x="301" y="19"/>
                  <a:pt x="301" y="18"/>
                </a:cubicBezTo>
                <a:cubicBezTo>
                  <a:pt x="301" y="18"/>
                  <a:pt x="301" y="18"/>
                  <a:pt x="301" y="17"/>
                </a:cubicBezTo>
                <a:cubicBezTo>
                  <a:pt x="302" y="17"/>
                  <a:pt x="302" y="17"/>
                  <a:pt x="302" y="17"/>
                </a:cubicBezTo>
                <a:cubicBezTo>
                  <a:pt x="302" y="17"/>
                  <a:pt x="302" y="17"/>
                  <a:pt x="302" y="17"/>
                </a:cubicBezTo>
                <a:cubicBezTo>
                  <a:pt x="303" y="17"/>
                  <a:pt x="304" y="16"/>
                  <a:pt x="304" y="16"/>
                </a:cubicBezTo>
                <a:cubicBezTo>
                  <a:pt x="304" y="16"/>
                  <a:pt x="305" y="16"/>
                  <a:pt x="305" y="16"/>
                </a:cubicBezTo>
                <a:cubicBezTo>
                  <a:pt x="305" y="17"/>
                  <a:pt x="305" y="17"/>
                  <a:pt x="305" y="17"/>
                </a:cubicBezTo>
                <a:cubicBezTo>
                  <a:pt x="306" y="18"/>
                  <a:pt x="306" y="17"/>
                  <a:pt x="307" y="17"/>
                </a:cubicBezTo>
                <a:cubicBezTo>
                  <a:pt x="307" y="18"/>
                  <a:pt x="306" y="18"/>
                  <a:pt x="306" y="18"/>
                </a:cubicBezTo>
                <a:cubicBezTo>
                  <a:pt x="306" y="18"/>
                  <a:pt x="307" y="19"/>
                  <a:pt x="307" y="19"/>
                </a:cubicBezTo>
                <a:cubicBezTo>
                  <a:pt x="307" y="18"/>
                  <a:pt x="308" y="19"/>
                  <a:pt x="308" y="19"/>
                </a:cubicBezTo>
                <a:cubicBezTo>
                  <a:pt x="308" y="19"/>
                  <a:pt x="308" y="19"/>
                  <a:pt x="308" y="19"/>
                </a:cubicBezTo>
                <a:cubicBezTo>
                  <a:pt x="308" y="19"/>
                  <a:pt x="308" y="18"/>
                  <a:pt x="308" y="18"/>
                </a:cubicBezTo>
                <a:cubicBezTo>
                  <a:pt x="308" y="18"/>
                  <a:pt x="308" y="17"/>
                  <a:pt x="309" y="18"/>
                </a:cubicBezTo>
                <a:cubicBezTo>
                  <a:pt x="310" y="18"/>
                  <a:pt x="312" y="18"/>
                  <a:pt x="313" y="18"/>
                </a:cubicBezTo>
                <a:cubicBezTo>
                  <a:pt x="314" y="18"/>
                  <a:pt x="314" y="19"/>
                  <a:pt x="314" y="19"/>
                </a:cubicBezTo>
                <a:cubicBezTo>
                  <a:pt x="315" y="19"/>
                  <a:pt x="315" y="20"/>
                  <a:pt x="316" y="19"/>
                </a:cubicBezTo>
                <a:cubicBezTo>
                  <a:pt x="316" y="19"/>
                  <a:pt x="316" y="19"/>
                  <a:pt x="317" y="19"/>
                </a:cubicBezTo>
                <a:cubicBezTo>
                  <a:pt x="317" y="19"/>
                  <a:pt x="317" y="20"/>
                  <a:pt x="316" y="20"/>
                </a:cubicBezTo>
                <a:cubicBezTo>
                  <a:pt x="316" y="20"/>
                  <a:pt x="316" y="21"/>
                  <a:pt x="315" y="21"/>
                </a:cubicBezTo>
                <a:cubicBezTo>
                  <a:pt x="315" y="21"/>
                  <a:pt x="315" y="21"/>
                  <a:pt x="315" y="21"/>
                </a:cubicBezTo>
                <a:cubicBezTo>
                  <a:pt x="315" y="21"/>
                  <a:pt x="316" y="21"/>
                  <a:pt x="316" y="21"/>
                </a:cubicBezTo>
                <a:cubicBezTo>
                  <a:pt x="316" y="21"/>
                  <a:pt x="317" y="22"/>
                  <a:pt x="316" y="22"/>
                </a:cubicBezTo>
                <a:cubicBezTo>
                  <a:pt x="315" y="23"/>
                  <a:pt x="315" y="23"/>
                  <a:pt x="315" y="24"/>
                </a:cubicBezTo>
                <a:cubicBezTo>
                  <a:pt x="314" y="24"/>
                  <a:pt x="314" y="24"/>
                  <a:pt x="315" y="24"/>
                </a:cubicBezTo>
                <a:cubicBezTo>
                  <a:pt x="315" y="25"/>
                  <a:pt x="316" y="24"/>
                  <a:pt x="316" y="24"/>
                </a:cubicBezTo>
                <a:cubicBezTo>
                  <a:pt x="316" y="23"/>
                  <a:pt x="316" y="22"/>
                  <a:pt x="317" y="22"/>
                </a:cubicBezTo>
                <a:cubicBezTo>
                  <a:pt x="318" y="22"/>
                  <a:pt x="318" y="22"/>
                  <a:pt x="318" y="21"/>
                </a:cubicBezTo>
                <a:cubicBezTo>
                  <a:pt x="317" y="21"/>
                  <a:pt x="317" y="21"/>
                  <a:pt x="317" y="21"/>
                </a:cubicBezTo>
                <a:cubicBezTo>
                  <a:pt x="317" y="21"/>
                  <a:pt x="317" y="21"/>
                  <a:pt x="316" y="21"/>
                </a:cubicBezTo>
                <a:cubicBezTo>
                  <a:pt x="317" y="21"/>
                  <a:pt x="320" y="19"/>
                  <a:pt x="320" y="19"/>
                </a:cubicBezTo>
                <a:cubicBezTo>
                  <a:pt x="320" y="19"/>
                  <a:pt x="320" y="19"/>
                  <a:pt x="320" y="19"/>
                </a:cubicBezTo>
                <a:cubicBezTo>
                  <a:pt x="319" y="18"/>
                  <a:pt x="319" y="18"/>
                  <a:pt x="318" y="18"/>
                </a:cubicBezTo>
                <a:cubicBezTo>
                  <a:pt x="318" y="17"/>
                  <a:pt x="317" y="18"/>
                  <a:pt x="317" y="17"/>
                </a:cubicBezTo>
                <a:cubicBezTo>
                  <a:pt x="317" y="17"/>
                  <a:pt x="316" y="17"/>
                  <a:pt x="316" y="17"/>
                </a:cubicBezTo>
                <a:cubicBezTo>
                  <a:pt x="314" y="17"/>
                  <a:pt x="314" y="17"/>
                  <a:pt x="314" y="17"/>
                </a:cubicBezTo>
                <a:cubicBezTo>
                  <a:pt x="313" y="17"/>
                  <a:pt x="314" y="16"/>
                  <a:pt x="313" y="16"/>
                </a:cubicBezTo>
                <a:cubicBezTo>
                  <a:pt x="312" y="16"/>
                  <a:pt x="312" y="16"/>
                  <a:pt x="312" y="16"/>
                </a:cubicBezTo>
                <a:cubicBezTo>
                  <a:pt x="312" y="15"/>
                  <a:pt x="313" y="15"/>
                  <a:pt x="313" y="15"/>
                </a:cubicBezTo>
                <a:cubicBezTo>
                  <a:pt x="313" y="15"/>
                  <a:pt x="313" y="15"/>
                  <a:pt x="313" y="15"/>
                </a:cubicBezTo>
                <a:cubicBezTo>
                  <a:pt x="314" y="16"/>
                  <a:pt x="314" y="17"/>
                  <a:pt x="315" y="17"/>
                </a:cubicBezTo>
                <a:cubicBezTo>
                  <a:pt x="315" y="16"/>
                  <a:pt x="316" y="16"/>
                  <a:pt x="317" y="16"/>
                </a:cubicBezTo>
                <a:cubicBezTo>
                  <a:pt x="317" y="16"/>
                  <a:pt x="318" y="16"/>
                  <a:pt x="319" y="16"/>
                </a:cubicBezTo>
                <a:cubicBezTo>
                  <a:pt x="319" y="16"/>
                  <a:pt x="320" y="16"/>
                  <a:pt x="320" y="16"/>
                </a:cubicBezTo>
                <a:cubicBezTo>
                  <a:pt x="320" y="16"/>
                  <a:pt x="319" y="15"/>
                  <a:pt x="319" y="15"/>
                </a:cubicBezTo>
                <a:cubicBezTo>
                  <a:pt x="318" y="15"/>
                  <a:pt x="317" y="15"/>
                  <a:pt x="316" y="15"/>
                </a:cubicBezTo>
                <a:cubicBezTo>
                  <a:pt x="315" y="16"/>
                  <a:pt x="314" y="15"/>
                  <a:pt x="314" y="14"/>
                </a:cubicBezTo>
                <a:cubicBezTo>
                  <a:pt x="314" y="14"/>
                  <a:pt x="314" y="13"/>
                  <a:pt x="315" y="13"/>
                </a:cubicBezTo>
                <a:cubicBezTo>
                  <a:pt x="316" y="13"/>
                  <a:pt x="317" y="13"/>
                  <a:pt x="318" y="13"/>
                </a:cubicBezTo>
                <a:cubicBezTo>
                  <a:pt x="319" y="13"/>
                  <a:pt x="319" y="13"/>
                  <a:pt x="319" y="13"/>
                </a:cubicBezTo>
                <a:cubicBezTo>
                  <a:pt x="319" y="12"/>
                  <a:pt x="319" y="12"/>
                  <a:pt x="319" y="12"/>
                </a:cubicBezTo>
                <a:cubicBezTo>
                  <a:pt x="321" y="13"/>
                  <a:pt x="321" y="12"/>
                  <a:pt x="322" y="11"/>
                </a:cubicBezTo>
                <a:cubicBezTo>
                  <a:pt x="322" y="11"/>
                  <a:pt x="322" y="12"/>
                  <a:pt x="322" y="12"/>
                </a:cubicBezTo>
                <a:cubicBezTo>
                  <a:pt x="322" y="13"/>
                  <a:pt x="322" y="13"/>
                  <a:pt x="321" y="14"/>
                </a:cubicBezTo>
                <a:cubicBezTo>
                  <a:pt x="320" y="14"/>
                  <a:pt x="319" y="13"/>
                  <a:pt x="319" y="14"/>
                </a:cubicBezTo>
                <a:cubicBezTo>
                  <a:pt x="319" y="15"/>
                  <a:pt x="320" y="14"/>
                  <a:pt x="320" y="14"/>
                </a:cubicBezTo>
                <a:cubicBezTo>
                  <a:pt x="320" y="14"/>
                  <a:pt x="320" y="14"/>
                  <a:pt x="321" y="14"/>
                </a:cubicBezTo>
                <a:cubicBezTo>
                  <a:pt x="321" y="14"/>
                  <a:pt x="321" y="14"/>
                  <a:pt x="322" y="14"/>
                </a:cubicBezTo>
                <a:cubicBezTo>
                  <a:pt x="322" y="15"/>
                  <a:pt x="322" y="14"/>
                  <a:pt x="322" y="14"/>
                </a:cubicBezTo>
                <a:cubicBezTo>
                  <a:pt x="323" y="14"/>
                  <a:pt x="323" y="14"/>
                  <a:pt x="323" y="14"/>
                </a:cubicBezTo>
                <a:cubicBezTo>
                  <a:pt x="323" y="14"/>
                  <a:pt x="324" y="14"/>
                  <a:pt x="324" y="14"/>
                </a:cubicBezTo>
                <a:cubicBezTo>
                  <a:pt x="324" y="14"/>
                  <a:pt x="324" y="13"/>
                  <a:pt x="324" y="13"/>
                </a:cubicBezTo>
                <a:cubicBezTo>
                  <a:pt x="324" y="13"/>
                  <a:pt x="325" y="14"/>
                  <a:pt x="324" y="14"/>
                </a:cubicBezTo>
                <a:cubicBezTo>
                  <a:pt x="324" y="14"/>
                  <a:pt x="325" y="15"/>
                  <a:pt x="324" y="15"/>
                </a:cubicBezTo>
                <a:cubicBezTo>
                  <a:pt x="324" y="15"/>
                  <a:pt x="324" y="16"/>
                  <a:pt x="324" y="16"/>
                </a:cubicBezTo>
                <a:cubicBezTo>
                  <a:pt x="324" y="16"/>
                  <a:pt x="325" y="16"/>
                  <a:pt x="324" y="17"/>
                </a:cubicBezTo>
                <a:cubicBezTo>
                  <a:pt x="324" y="17"/>
                  <a:pt x="324" y="17"/>
                  <a:pt x="324" y="17"/>
                </a:cubicBezTo>
                <a:cubicBezTo>
                  <a:pt x="324" y="17"/>
                  <a:pt x="325" y="17"/>
                  <a:pt x="325" y="17"/>
                </a:cubicBezTo>
                <a:cubicBezTo>
                  <a:pt x="325" y="17"/>
                  <a:pt x="326" y="16"/>
                  <a:pt x="326" y="16"/>
                </a:cubicBezTo>
                <a:cubicBezTo>
                  <a:pt x="327" y="17"/>
                  <a:pt x="326" y="18"/>
                  <a:pt x="325" y="18"/>
                </a:cubicBezTo>
                <a:cubicBezTo>
                  <a:pt x="323" y="18"/>
                  <a:pt x="323" y="18"/>
                  <a:pt x="323" y="18"/>
                </a:cubicBezTo>
                <a:cubicBezTo>
                  <a:pt x="323" y="18"/>
                  <a:pt x="323" y="18"/>
                  <a:pt x="323" y="18"/>
                </a:cubicBezTo>
                <a:cubicBezTo>
                  <a:pt x="322" y="17"/>
                  <a:pt x="322" y="18"/>
                  <a:pt x="322" y="18"/>
                </a:cubicBezTo>
                <a:cubicBezTo>
                  <a:pt x="322" y="18"/>
                  <a:pt x="322" y="18"/>
                  <a:pt x="322" y="18"/>
                </a:cubicBezTo>
                <a:cubicBezTo>
                  <a:pt x="322" y="19"/>
                  <a:pt x="323" y="19"/>
                  <a:pt x="323" y="19"/>
                </a:cubicBezTo>
                <a:cubicBezTo>
                  <a:pt x="323" y="19"/>
                  <a:pt x="324" y="19"/>
                  <a:pt x="325" y="19"/>
                </a:cubicBezTo>
                <a:cubicBezTo>
                  <a:pt x="325" y="19"/>
                  <a:pt x="325" y="19"/>
                  <a:pt x="325" y="19"/>
                </a:cubicBezTo>
                <a:cubicBezTo>
                  <a:pt x="326" y="19"/>
                  <a:pt x="326" y="19"/>
                  <a:pt x="326" y="20"/>
                </a:cubicBezTo>
                <a:cubicBezTo>
                  <a:pt x="325" y="20"/>
                  <a:pt x="325" y="21"/>
                  <a:pt x="324" y="21"/>
                </a:cubicBezTo>
                <a:cubicBezTo>
                  <a:pt x="324" y="21"/>
                  <a:pt x="324" y="21"/>
                  <a:pt x="324" y="21"/>
                </a:cubicBezTo>
                <a:cubicBezTo>
                  <a:pt x="323" y="22"/>
                  <a:pt x="323" y="22"/>
                  <a:pt x="323" y="22"/>
                </a:cubicBezTo>
                <a:cubicBezTo>
                  <a:pt x="324" y="23"/>
                  <a:pt x="324" y="24"/>
                  <a:pt x="324" y="24"/>
                </a:cubicBezTo>
                <a:cubicBezTo>
                  <a:pt x="325" y="24"/>
                  <a:pt x="325" y="25"/>
                  <a:pt x="325" y="25"/>
                </a:cubicBezTo>
                <a:cubicBezTo>
                  <a:pt x="325" y="25"/>
                  <a:pt x="326" y="24"/>
                  <a:pt x="326" y="24"/>
                </a:cubicBezTo>
                <a:cubicBezTo>
                  <a:pt x="326" y="24"/>
                  <a:pt x="325" y="24"/>
                  <a:pt x="325" y="23"/>
                </a:cubicBezTo>
                <a:cubicBezTo>
                  <a:pt x="325" y="23"/>
                  <a:pt x="325" y="23"/>
                  <a:pt x="324" y="23"/>
                </a:cubicBezTo>
                <a:cubicBezTo>
                  <a:pt x="324" y="23"/>
                  <a:pt x="324" y="22"/>
                  <a:pt x="324" y="22"/>
                </a:cubicBezTo>
                <a:cubicBezTo>
                  <a:pt x="324" y="22"/>
                  <a:pt x="325" y="22"/>
                  <a:pt x="325" y="22"/>
                </a:cubicBezTo>
                <a:cubicBezTo>
                  <a:pt x="325" y="22"/>
                  <a:pt x="326" y="22"/>
                  <a:pt x="326" y="21"/>
                </a:cubicBezTo>
                <a:cubicBezTo>
                  <a:pt x="326" y="21"/>
                  <a:pt x="327" y="22"/>
                  <a:pt x="327" y="21"/>
                </a:cubicBezTo>
                <a:cubicBezTo>
                  <a:pt x="327" y="21"/>
                  <a:pt x="327" y="20"/>
                  <a:pt x="327" y="20"/>
                </a:cubicBezTo>
                <a:cubicBezTo>
                  <a:pt x="327" y="20"/>
                  <a:pt x="326" y="20"/>
                  <a:pt x="326" y="20"/>
                </a:cubicBezTo>
                <a:cubicBezTo>
                  <a:pt x="327" y="19"/>
                  <a:pt x="327" y="19"/>
                  <a:pt x="327" y="19"/>
                </a:cubicBezTo>
                <a:cubicBezTo>
                  <a:pt x="328" y="19"/>
                  <a:pt x="329" y="20"/>
                  <a:pt x="330" y="19"/>
                </a:cubicBezTo>
                <a:cubicBezTo>
                  <a:pt x="331" y="20"/>
                  <a:pt x="332" y="19"/>
                  <a:pt x="333" y="19"/>
                </a:cubicBezTo>
                <a:cubicBezTo>
                  <a:pt x="333" y="19"/>
                  <a:pt x="334" y="19"/>
                  <a:pt x="334" y="20"/>
                </a:cubicBezTo>
                <a:cubicBezTo>
                  <a:pt x="335" y="20"/>
                  <a:pt x="336" y="20"/>
                  <a:pt x="336" y="20"/>
                </a:cubicBezTo>
                <a:cubicBezTo>
                  <a:pt x="337" y="20"/>
                  <a:pt x="337" y="19"/>
                  <a:pt x="338" y="19"/>
                </a:cubicBezTo>
                <a:cubicBezTo>
                  <a:pt x="338" y="20"/>
                  <a:pt x="338" y="20"/>
                  <a:pt x="338" y="21"/>
                </a:cubicBezTo>
                <a:cubicBezTo>
                  <a:pt x="338" y="21"/>
                  <a:pt x="338" y="21"/>
                  <a:pt x="338" y="21"/>
                </a:cubicBezTo>
                <a:cubicBezTo>
                  <a:pt x="339" y="21"/>
                  <a:pt x="339" y="19"/>
                  <a:pt x="339" y="19"/>
                </a:cubicBezTo>
                <a:cubicBezTo>
                  <a:pt x="338" y="18"/>
                  <a:pt x="338" y="18"/>
                  <a:pt x="339" y="17"/>
                </a:cubicBezTo>
                <a:cubicBezTo>
                  <a:pt x="339" y="17"/>
                  <a:pt x="340" y="17"/>
                  <a:pt x="339" y="16"/>
                </a:cubicBezTo>
                <a:cubicBezTo>
                  <a:pt x="339" y="16"/>
                  <a:pt x="339" y="16"/>
                  <a:pt x="340" y="15"/>
                </a:cubicBezTo>
                <a:cubicBezTo>
                  <a:pt x="340" y="15"/>
                  <a:pt x="340" y="16"/>
                  <a:pt x="340" y="16"/>
                </a:cubicBezTo>
                <a:cubicBezTo>
                  <a:pt x="340" y="16"/>
                  <a:pt x="340" y="16"/>
                  <a:pt x="340" y="16"/>
                </a:cubicBezTo>
                <a:cubicBezTo>
                  <a:pt x="341" y="16"/>
                  <a:pt x="342" y="15"/>
                  <a:pt x="343" y="15"/>
                </a:cubicBezTo>
                <a:cubicBezTo>
                  <a:pt x="343" y="15"/>
                  <a:pt x="343" y="15"/>
                  <a:pt x="343" y="14"/>
                </a:cubicBezTo>
                <a:cubicBezTo>
                  <a:pt x="343" y="14"/>
                  <a:pt x="343" y="14"/>
                  <a:pt x="344" y="13"/>
                </a:cubicBezTo>
                <a:cubicBezTo>
                  <a:pt x="344" y="13"/>
                  <a:pt x="345" y="12"/>
                  <a:pt x="346" y="13"/>
                </a:cubicBezTo>
                <a:cubicBezTo>
                  <a:pt x="346" y="13"/>
                  <a:pt x="347" y="12"/>
                  <a:pt x="347" y="12"/>
                </a:cubicBezTo>
                <a:cubicBezTo>
                  <a:pt x="347" y="12"/>
                  <a:pt x="347" y="12"/>
                  <a:pt x="346" y="12"/>
                </a:cubicBezTo>
                <a:cubicBezTo>
                  <a:pt x="346" y="12"/>
                  <a:pt x="346" y="12"/>
                  <a:pt x="346" y="11"/>
                </a:cubicBezTo>
                <a:cubicBezTo>
                  <a:pt x="346" y="11"/>
                  <a:pt x="346" y="11"/>
                  <a:pt x="346" y="11"/>
                </a:cubicBezTo>
                <a:cubicBezTo>
                  <a:pt x="347" y="11"/>
                  <a:pt x="347" y="11"/>
                  <a:pt x="348" y="11"/>
                </a:cubicBezTo>
                <a:cubicBezTo>
                  <a:pt x="349" y="12"/>
                  <a:pt x="350" y="11"/>
                  <a:pt x="351" y="10"/>
                </a:cubicBezTo>
                <a:cubicBezTo>
                  <a:pt x="352" y="9"/>
                  <a:pt x="352" y="9"/>
                  <a:pt x="353" y="10"/>
                </a:cubicBezTo>
                <a:cubicBezTo>
                  <a:pt x="353" y="10"/>
                  <a:pt x="353" y="10"/>
                  <a:pt x="353" y="11"/>
                </a:cubicBezTo>
                <a:cubicBezTo>
                  <a:pt x="353" y="11"/>
                  <a:pt x="353" y="10"/>
                  <a:pt x="352" y="10"/>
                </a:cubicBezTo>
                <a:cubicBezTo>
                  <a:pt x="352" y="10"/>
                  <a:pt x="352" y="11"/>
                  <a:pt x="352" y="11"/>
                </a:cubicBezTo>
                <a:cubicBezTo>
                  <a:pt x="352" y="11"/>
                  <a:pt x="352" y="12"/>
                  <a:pt x="352" y="12"/>
                </a:cubicBezTo>
                <a:cubicBezTo>
                  <a:pt x="352" y="12"/>
                  <a:pt x="353" y="12"/>
                  <a:pt x="353" y="12"/>
                </a:cubicBezTo>
                <a:cubicBezTo>
                  <a:pt x="354" y="11"/>
                  <a:pt x="354" y="11"/>
                  <a:pt x="356" y="11"/>
                </a:cubicBezTo>
                <a:cubicBezTo>
                  <a:pt x="356" y="11"/>
                  <a:pt x="356" y="11"/>
                  <a:pt x="356" y="11"/>
                </a:cubicBezTo>
                <a:cubicBezTo>
                  <a:pt x="357" y="11"/>
                  <a:pt x="357" y="11"/>
                  <a:pt x="358" y="11"/>
                </a:cubicBezTo>
                <a:cubicBezTo>
                  <a:pt x="358" y="12"/>
                  <a:pt x="359" y="11"/>
                  <a:pt x="359" y="12"/>
                </a:cubicBezTo>
                <a:cubicBezTo>
                  <a:pt x="360" y="12"/>
                  <a:pt x="360" y="13"/>
                  <a:pt x="361" y="13"/>
                </a:cubicBezTo>
                <a:cubicBezTo>
                  <a:pt x="361" y="13"/>
                  <a:pt x="361" y="13"/>
                  <a:pt x="361" y="13"/>
                </a:cubicBezTo>
                <a:cubicBezTo>
                  <a:pt x="361" y="13"/>
                  <a:pt x="361" y="12"/>
                  <a:pt x="361" y="12"/>
                </a:cubicBezTo>
                <a:cubicBezTo>
                  <a:pt x="361" y="12"/>
                  <a:pt x="361" y="12"/>
                  <a:pt x="361" y="12"/>
                </a:cubicBezTo>
                <a:cubicBezTo>
                  <a:pt x="361" y="12"/>
                  <a:pt x="360" y="12"/>
                  <a:pt x="360" y="12"/>
                </a:cubicBezTo>
                <a:cubicBezTo>
                  <a:pt x="360" y="11"/>
                  <a:pt x="360" y="10"/>
                  <a:pt x="361" y="10"/>
                </a:cubicBezTo>
                <a:cubicBezTo>
                  <a:pt x="362" y="10"/>
                  <a:pt x="363" y="11"/>
                  <a:pt x="364" y="11"/>
                </a:cubicBezTo>
                <a:cubicBezTo>
                  <a:pt x="364" y="12"/>
                  <a:pt x="365" y="12"/>
                  <a:pt x="366" y="12"/>
                </a:cubicBezTo>
                <a:cubicBezTo>
                  <a:pt x="366" y="11"/>
                  <a:pt x="367" y="11"/>
                  <a:pt x="367" y="12"/>
                </a:cubicBezTo>
                <a:cubicBezTo>
                  <a:pt x="367" y="12"/>
                  <a:pt x="368" y="12"/>
                  <a:pt x="368" y="11"/>
                </a:cubicBezTo>
                <a:cubicBezTo>
                  <a:pt x="368" y="11"/>
                  <a:pt x="368" y="10"/>
                  <a:pt x="368" y="10"/>
                </a:cubicBezTo>
                <a:cubicBezTo>
                  <a:pt x="369" y="11"/>
                  <a:pt x="369" y="10"/>
                  <a:pt x="369" y="9"/>
                </a:cubicBezTo>
                <a:cubicBezTo>
                  <a:pt x="369" y="9"/>
                  <a:pt x="369" y="10"/>
                  <a:pt x="370" y="10"/>
                </a:cubicBezTo>
                <a:cubicBezTo>
                  <a:pt x="370" y="10"/>
                  <a:pt x="371" y="10"/>
                  <a:pt x="371" y="10"/>
                </a:cubicBezTo>
                <a:cubicBezTo>
                  <a:pt x="371" y="10"/>
                  <a:pt x="372" y="10"/>
                  <a:pt x="371" y="9"/>
                </a:cubicBezTo>
                <a:cubicBezTo>
                  <a:pt x="371" y="9"/>
                  <a:pt x="370" y="8"/>
                  <a:pt x="370" y="8"/>
                </a:cubicBezTo>
                <a:cubicBezTo>
                  <a:pt x="370" y="8"/>
                  <a:pt x="371" y="8"/>
                  <a:pt x="371" y="8"/>
                </a:cubicBezTo>
                <a:cubicBezTo>
                  <a:pt x="372" y="8"/>
                  <a:pt x="372" y="8"/>
                  <a:pt x="372" y="8"/>
                </a:cubicBezTo>
                <a:cubicBezTo>
                  <a:pt x="373" y="8"/>
                  <a:pt x="373" y="8"/>
                  <a:pt x="373" y="7"/>
                </a:cubicBezTo>
                <a:cubicBezTo>
                  <a:pt x="373" y="7"/>
                  <a:pt x="373" y="7"/>
                  <a:pt x="374" y="7"/>
                </a:cubicBezTo>
                <a:cubicBezTo>
                  <a:pt x="374" y="7"/>
                  <a:pt x="375" y="8"/>
                  <a:pt x="376" y="7"/>
                </a:cubicBezTo>
                <a:cubicBezTo>
                  <a:pt x="376" y="8"/>
                  <a:pt x="376" y="8"/>
                  <a:pt x="376" y="8"/>
                </a:cubicBezTo>
                <a:cubicBezTo>
                  <a:pt x="376" y="9"/>
                  <a:pt x="375" y="8"/>
                  <a:pt x="375" y="8"/>
                </a:cubicBezTo>
                <a:cubicBezTo>
                  <a:pt x="375" y="8"/>
                  <a:pt x="375" y="8"/>
                  <a:pt x="374" y="8"/>
                </a:cubicBezTo>
                <a:cubicBezTo>
                  <a:pt x="374" y="8"/>
                  <a:pt x="374" y="8"/>
                  <a:pt x="374" y="9"/>
                </a:cubicBezTo>
                <a:cubicBezTo>
                  <a:pt x="374" y="9"/>
                  <a:pt x="374" y="9"/>
                  <a:pt x="374" y="9"/>
                </a:cubicBezTo>
                <a:cubicBezTo>
                  <a:pt x="375" y="9"/>
                  <a:pt x="376" y="10"/>
                  <a:pt x="376" y="8"/>
                </a:cubicBezTo>
                <a:cubicBezTo>
                  <a:pt x="376" y="8"/>
                  <a:pt x="377" y="8"/>
                  <a:pt x="377" y="8"/>
                </a:cubicBezTo>
                <a:cubicBezTo>
                  <a:pt x="378" y="8"/>
                  <a:pt x="378" y="8"/>
                  <a:pt x="378" y="7"/>
                </a:cubicBezTo>
                <a:cubicBezTo>
                  <a:pt x="378" y="7"/>
                  <a:pt x="378" y="7"/>
                  <a:pt x="379" y="7"/>
                </a:cubicBezTo>
                <a:cubicBezTo>
                  <a:pt x="379" y="7"/>
                  <a:pt x="379" y="7"/>
                  <a:pt x="379" y="8"/>
                </a:cubicBezTo>
                <a:cubicBezTo>
                  <a:pt x="379" y="8"/>
                  <a:pt x="379" y="8"/>
                  <a:pt x="378" y="9"/>
                </a:cubicBezTo>
                <a:cubicBezTo>
                  <a:pt x="378" y="10"/>
                  <a:pt x="378" y="10"/>
                  <a:pt x="379" y="10"/>
                </a:cubicBezTo>
                <a:cubicBezTo>
                  <a:pt x="380" y="10"/>
                  <a:pt x="380" y="10"/>
                  <a:pt x="380" y="11"/>
                </a:cubicBezTo>
                <a:cubicBezTo>
                  <a:pt x="380" y="11"/>
                  <a:pt x="380" y="12"/>
                  <a:pt x="380" y="12"/>
                </a:cubicBezTo>
                <a:cubicBezTo>
                  <a:pt x="380" y="12"/>
                  <a:pt x="380" y="12"/>
                  <a:pt x="380" y="12"/>
                </a:cubicBezTo>
                <a:cubicBezTo>
                  <a:pt x="379" y="12"/>
                  <a:pt x="379" y="13"/>
                  <a:pt x="378" y="13"/>
                </a:cubicBezTo>
                <a:cubicBezTo>
                  <a:pt x="379" y="13"/>
                  <a:pt x="379" y="13"/>
                  <a:pt x="379" y="13"/>
                </a:cubicBezTo>
                <a:cubicBezTo>
                  <a:pt x="379" y="13"/>
                  <a:pt x="379" y="13"/>
                  <a:pt x="380" y="12"/>
                </a:cubicBezTo>
                <a:cubicBezTo>
                  <a:pt x="381" y="12"/>
                  <a:pt x="381" y="12"/>
                  <a:pt x="381" y="10"/>
                </a:cubicBezTo>
                <a:cubicBezTo>
                  <a:pt x="381" y="10"/>
                  <a:pt x="381" y="10"/>
                  <a:pt x="381" y="9"/>
                </a:cubicBezTo>
                <a:cubicBezTo>
                  <a:pt x="382" y="9"/>
                  <a:pt x="381" y="9"/>
                  <a:pt x="381" y="8"/>
                </a:cubicBezTo>
                <a:cubicBezTo>
                  <a:pt x="382" y="8"/>
                  <a:pt x="382" y="8"/>
                  <a:pt x="382" y="8"/>
                </a:cubicBezTo>
                <a:cubicBezTo>
                  <a:pt x="382" y="8"/>
                  <a:pt x="382" y="7"/>
                  <a:pt x="382" y="7"/>
                </a:cubicBezTo>
                <a:cubicBezTo>
                  <a:pt x="382" y="7"/>
                  <a:pt x="381" y="7"/>
                  <a:pt x="381" y="7"/>
                </a:cubicBezTo>
                <a:cubicBezTo>
                  <a:pt x="381" y="7"/>
                  <a:pt x="381" y="6"/>
                  <a:pt x="382" y="6"/>
                </a:cubicBezTo>
                <a:cubicBezTo>
                  <a:pt x="382" y="6"/>
                  <a:pt x="382" y="6"/>
                  <a:pt x="382" y="6"/>
                </a:cubicBezTo>
                <a:cubicBezTo>
                  <a:pt x="382" y="6"/>
                  <a:pt x="383" y="6"/>
                  <a:pt x="383" y="7"/>
                </a:cubicBezTo>
                <a:cubicBezTo>
                  <a:pt x="383" y="7"/>
                  <a:pt x="383" y="8"/>
                  <a:pt x="383" y="8"/>
                </a:cubicBezTo>
                <a:cubicBezTo>
                  <a:pt x="384" y="8"/>
                  <a:pt x="384" y="7"/>
                  <a:pt x="384" y="7"/>
                </a:cubicBezTo>
                <a:cubicBezTo>
                  <a:pt x="384" y="6"/>
                  <a:pt x="384" y="6"/>
                  <a:pt x="384" y="6"/>
                </a:cubicBezTo>
                <a:cubicBezTo>
                  <a:pt x="385" y="6"/>
                  <a:pt x="385" y="6"/>
                  <a:pt x="385" y="6"/>
                </a:cubicBezTo>
                <a:cubicBezTo>
                  <a:pt x="385" y="6"/>
                  <a:pt x="385" y="6"/>
                  <a:pt x="385" y="6"/>
                </a:cubicBezTo>
                <a:cubicBezTo>
                  <a:pt x="385" y="6"/>
                  <a:pt x="386" y="6"/>
                  <a:pt x="386" y="6"/>
                </a:cubicBezTo>
                <a:cubicBezTo>
                  <a:pt x="387" y="6"/>
                  <a:pt x="387" y="6"/>
                  <a:pt x="388" y="6"/>
                </a:cubicBezTo>
                <a:cubicBezTo>
                  <a:pt x="388" y="6"/>
                  <a:pt x="388" y="7"/>
                  <a:pt x="388" y="7"/>
                </a:cubicBezTo>
                <a:cubicBezTo>
                  <a:pt x="388" y="7"/>
                  <a:pt x="388" y="7"/>
                  <a:pt x="388" y="7"/>
                </a:cubicBezTo>
                <a:cubicBezTo>
                  <a:pt x="387" y="7"/>
                  <a:pt x="387" y="7"/>
                  <a:pt x="387" y="7"/>
                </a:cubicBezTo>
                <a:cubicBezTo>
                  <a:pt x="386" y="7"/>
                  <a:pt x="386" y="8"/>
                  <a:pt x="386" y="8"/>
                </a:cubicBezTo>
                <a:cubicBezTo>
                  <a:pt x="386" y="8"/>
                  <a:pt x="387" y="8"/>
                  <a:pt x="387" y="8"/>
                </a:cubicBezTo>
                <a:cubicBezTo>
                  <a:pt x="387" y="8"/>
                  <a:pt x="388" y="8"/>
                  <a:pt x="388" y="9"/>
                </a:cubicBezTo>
                <a:cubicBezTo>
                  <a:pt x="390" y="9"/>
                  <a:pt x="390" y="8"/>
                  <a:pt x="391" y="7"/>
                </a:cubicBezTo>
                <a:cubicBezTo>
                  <a:pt x="392" y="7"/>
                  <a:pt x="392" y="7"/>
                  <a:pt x="392" y="6"/>
                </a:cubicBezTo>
                <a:cubicBezTo>
                  <a:pt x="393" y="6"/>
                  <a:pt x="393" y="7"/>
                  <a:pt x="393" y="6"/>
                </a:cubicBezTo>
                <a:cubicBezTo>
                  <a:pt x="394" y="5"/>
                  <a:pt x="393" y="6"/>
                  <a:pt x="392" y="5"/>
                </a:cubicBezTo>
                <a:cubicBezTo>
                  <a:pt x="393" y="5"/>
                  <a:pt x="393" y="5"/>
                  <a:pt x="394" y="5"/>
                </a:cubicBezTo>
                <a:cubicBezTo>
                  <a:pt x="395" y="5"/>
                  <a:pt x="395" y="4"/>
                  <a:pt x="395" y="5"/>
                </a:cubicBezTo>
                <a:cubicBezTo>
                  <a:pt x="395" y="6"/>
                  <a:pt x="396" y="6"/>
                  <a:pt x="396" y="6"/>
                </a:cubicBezTo>
                <a:cubicBezTo>
                  <a:pt x="397" y="6"/>
                  <a:pt x="398" y="6"/>
                  <a:pt x="398" y="7"/>
                </a:cubicBezTo>
                <a:cubicBezTo>
                  <a:pt x="398" y="8"/>
                  <a:pt x="398" y="8"/>
                  <a:pt x="399" y="8"/>
                </a:cubicBezTo>
                <a:cubicBezTo>
                  <a:pt x="399" y="7"/>
                  <a:pt x="400" y="7"/>
                  <a:pt x="400" y="6"/>
                </a:cubicBezTo>
                <a:cubicBezTo>
                  <a:pt x="401" y="5"/>
                  <a:pt x="401" y="5"/>
                  <a:pt x="402" y="6"/>
                </a:cubicBezTo>
                <a:cubicBezTo>
                  <a:pt x="402" y="7"/>
                  <a:pt x="402" y="7"/>
                  <a:pt x="403" y="7"/>
                </a:cubicBezTo>
                <a:cubicBezTo>
                  <a:pt x="403" y="7"/>
                  <a:pt x="403" y="6"/>
                  <a:pt x="403" y="6"/>
                </a:cubicBezTo>
                <a:cubicBezTo>
                  <a:pt x="403" y="6"/>
                  <a:pt x="402" y="6"/>
                  <a:pt x="402" y="5"/>
                </a:cubicBezTo>
                <a:cubicBezTo>
                  <a:pt x="402" y="5"/>
                  <a:pt x="402" y="5"/>
                  <a:pt x="402" y="5"/>
                </a:cubicBezTo>
                <a:cubicBezTo>
                  <a:pt x="402" y="4"/>
                  <a:pt x="402" y="4"/>
                  <a:pt x="403" y="4"/>
                </a:cubicBezTo>
                <a:cubicBezTo>
                  <a:pt x="403" y="4"/>
                  <a:pt x="403" y="5"/>
                  <a:pt x="403" y="5"/>
                </a:cubicBezTo>
                <a:cubicBezTo>
                  <a:pt x="404" y="5"/>
                  <a:pt x="404" y="5"/>
                  <a:pt x="404" y="4"/>
                </a:cubicBezTo>
                <a:cubicBezTo>
                  <a:pt x="404" y="3"/>
                  <a:pt x="405" y="3"/>
                  <a:pt x="406" y="3"/>
                </a:cubicBezTo>
                <a:cubicBezTo>
                  <a:pt x="406" y="3"/>
                  <a:pt x="406" y="3"/>
                  <a:pt x="406" y="3"/>
                </a:cubicBezTo>
                <a:cubicBezTo>
                  <a:pt x="407" y="2"/>
                  <a:pt x="408" y="3"/>
                  <a:pt x="408" y="2"/>
                </a:cubicBezTo>
                <a:cubicBezTo>
                  <a:pt x="408" y="2"/>
                  <a:pt x="408" y="2"/>
                  <a:pt x="408" y="2"/>
                </a:cubicBezTo>
                <a:cubicBezTo>
                  <a:pt x="408" y="3"/>
                  <a:pt x="409" y="3"/>
                  <a:pt x="409" y="2"/>
                </a:cubicBezTo>
                <a:cubicBezTo>
                  <a:pt x="409" y="2"/>
                  <a:pt x="410" y="2"/>
                  <a:pt x="410" y="2"/>
                </a:cubicBezTo>
                <a:cubicBezTo>
                  <a:pt x="410" y="3"/>
                  <a:pt x="410" y="3"/>
                  <a:pt x="410" y="3"/>
                </a:cubicBezTo>
                <a:cubicBezTo>
                  <a:pt x="410" y="3"/>
                  <a:pt x="410" y="3"/>
                  <a:pt x="410" y="4"/>
                </a:cubicBezTo>
                <a:cubicBezTo>
                  <a:pt x="410" y="4"/>
                  <a:pt x="410" y="4"/>
                  <a:pt x="410" y="4"/>
                </a:cubicBezTo>
                <a:cubicBezTo>
                  <a:pt x="411" y="3"/>
                  <a:pt x="412" y="2"/>
                  <a:pt x="413" y="3"/>
                </a:cubicBezTo>
                <a:cubicBezTo>
                  <a:pt x="413" y="3"/>
                  <a:pt x="413" y="3"/>
                  <a:pt x="414" y="3"/>
                </a:cubicBezTo>
                <a:cubicBezTo>
                  <a:pt x="414" y="3"/>
                  <a:pt x="414" y="2"/>
                  <a:pt x="414" y="2"/>
                </a:cubicBezTo>
                <a:cubicBezTo>
                  <a:pt x="414" y="2"/>
                  <a:pt x="414" y="2"/>
                  <a:pt x="414" y="1"/>
                </a:cubicBezTo>
                <a:cubicBezTo>
                  <a:pt x="414" y="2"/>
                  <a:pt x="414" y="2"/>
                  <a:pt x="414" y="2"/>
                </a:cubicBezTo>
                <a:cubicBezTo>
                  <a:pt x="414" y="3"/>
                  <a:pt x="415" y="4"/>
                  <a:pt x="415" y="5"/>
                </a:cubicBezTo>
                <a:cubicBezTo>
                  <a:pt x="415" y="5"/>
                  <a:pt x="416" y="5"/>
                  <a:pt x="416" y="5"/>
                </a:cubicBezTo>
                <a:cubicBezTo>
                  <a:pt x="416" y="5"/>
                  <a:pt x="416" y="5"/>
                  <a:pt x="416" y="4"/>
                </a:cubicBezTo>
                <a:cubicBezTo>
                  <a:pt x="417" y="4"/>
                  <a:pt x="417" y="4"/>
                  <a:pt x="418" y="4"/>
                </a:cubicBezTo>
                <a:cubicBezTo>
                  <a:pt x="419" y="4"/>
                  <a:pt x="419" y="4"/>
                  <a:pt x="420" y="3"/>
                </a:cubicBezTo>
                <a:cubicBezTo>
                  <a:pt x="420" y="3"/>
                  <a:pt x="421" y="3"/>
                  <a:pt x="421" y="3"/>
                </a:cubicBezTo>
                <a:cubicBezTo>
                  <a:pt x="422" y="4"/>
                  <a:pt x="422" y="4"/>
                  <a:pt x="422" y="4"/>
                </a:cubicBezTo>
                <a:cubicBezTo>
                  <a:pt x="423" y="4"/>
                  <a:pt x="423" y="5"/>
                  <a:pt x="423" y="5"/>
                </a:cubicBezTo>
                <a:cubicBezTo>
                  <a:pt x="423" y="5"/>
                  <a:pt x="422" y="5"/>
                  <a:pt x="422" y="5"/>
                </a:cubicBezTo>
                <a:cubicBezTo>
                  <a:pt x="422" y="5"/>
                  <a:pt x="421" y="6"/>
                  <a:pt x="421" y="5"/>
                </a:cubicBezTo>
                <a:cubicBezTo>
                  <a:pt x="421" y="5"/>
                  <a:pt x="421" y="5"/>
                  <a:pt x="420" y="5"/>
                </a:cubicBezTo>
                <a:cubicBezTo>
                  <a:pt x="420" y="5"/>
                  <a:pt x="420" y="5"/>
                  <a:pt x="420" y="5"/>
                </a:cubicBezTo>
                <a:cubicBezTo>
                  <a:pt x="420" y="6"/>
                  <a:pt x="420" y="6"/>
                  <a:pt x="420" y="6"/>
                </a:cubicBezTo>
                <a:cubicBezTo>
                  <a:pt x="421" y="6"/>
                  <a:pt x="421" y="7"/>
                  <a:pt x="422" y="7"/>
                </a:cubicBezTo>
                <a:cubicBezTo>
                  <a:pt x="422" y="8"/>
                  <a:pt x="422" y="8"/>
                  <a:pt x="423" y="8"/>
                </a:cubicBezTo>
                <a:cubicBezTo>
                  <a:pt x="423" y="8"/>
                  <a:pt x="423" y="8"/>
                  <a:pt x="424" y="8"/>
                </a:cubicBezTo>
                <a:cubicBezTo>
                  <a:pt x="424" y="8"/>
                  <a:pt x="424" y="8"/>
                  <a:pt x="424" y="8"/>
                </a:cubicBezTo>
                <a:cubicBezTo>
                  <a:pt x="424" y="7"/>
                  <a:pt x="425" y="7"/>
                  <a:pt x="425" y="6"/>
                </a:cubicBezTo>
                <a:cubicBezTo>
                  <a:pt x="425" y="6"/>
                  <a:pt x="425" y="5"/>
                  <a:pt x="425" y="5"/>
                </a:cubicBezTo>
                <a:cubicBezTo>
                  <a:pt x="424" y="5"/>
                  <a:pt x="424" y="5"/>
                  <a:pt x="424" y="5"/>
                </a:cubicBezTo>
                <a:cubicBezTo>
                  <a:pt x="424" y="5"/>
                  <a:pt x="425" y="5"/>
                  <a:pt x="425" y="5"/>
                </a:cubicBezTo>
                <a:cubicBezTo>
                  <a:pt x="425" y="5"/>
                  <a:pt x="426" y="5"/>
                  <a:pt x="426" y="4"/>
                </a:cubicBezTo>
                <a:cubicBezTo>
                  <a:pt x="426" y="4"/>
                  <a:pt x="426" y="4"/>
                  <a:pt x="426" y="4"/>
                </a:cubicBezTo>
                <a:cubicBezTo>
                  <a:pt x="426" y="4"/>
                  <a:pt x="427" y="5"/>
                  <a:pt x="427" y="5"/>
                </a:cubicBezTo>
                <a:cubicBezTo>
                  <a:pt x="427" y="5"/>
                  <a:pt x="427" y="6"/>
                  <a:pt x="427" y="6"/>
                </a:cubicBezTo>
                <a:cubicBezTo>
                  <a:pt x="427" y="6"/>
                  <a:pt x="427" y="6"/>
                  <a:pt x="427" y="6"/>
                </a:cubicBezTo>
                <a:cubicBezTo>
                  <a:pt x="428" y="6"/>
                  <a:pt x="428" y="5"/>
                  <a:pt x="428" y="5"/>
                </a:cubicBezTo>
                <a:cubicBezTo>
                  <a:pt x="429" y="6"/>
                  <a:pt x="429" y="5"/>
                  <a:pt x="429" y="5"/>
                </a:cubicBezTo>
                <a:cubicBezTo>
                  <a:pt x="429" y="4"/>
                  <a:pt x="428" y="4"/>
                  <a:pt x="429" y="3"/>
                </a:cubicBezTo>
                <a:cubicBezTo>
                  <a:pt x="430" y="3"/>
                  <a:pt x="430" y="4"/>
                  <a:pt x="430" y="4"/>
                </a:cubicBezTo>
                <a:cubicBezTo>
                  <a:pt x="431" y="4"/>
                  <a:pt x="431" y="5"/>
                  <a:pt x="431" y="5"/>
                </a:cubicBezTo>
                <a:cubicBezTo>
                  <a:pt x="431" y="5"/>
                  <a:pt x="431" y="5"/>
                  <a:pt x="431" y="5"/>
                </a:cubicBezTo>
                <a:cubicBezTo>
                  <a:pt x="431" y="5"/>
                  <a:pt x="431" y="4"/>
                  <a:pt x="431" y="4"/>
                </a:cubicBezTo>
                <a:cubicBezTo>
                  <a:pt x="431" y="4"/>
                  <a:pt x="431" y="4"/>
                  <a:pt x="431" y="4"/>
                </a:cubicBezTo>
                <a:cubicBezTo>
                  <a:pt x="430" y="3"/>
                  <a:pt x="430" y="3"/>
                  <a:pt x="431" y="3"/>
                </a:cubicBezTo>
                <a:cubicBezTo>
                  <a:pt x="431" y="3"/>
                  <a:pt x="432" y="3"/>
                  <a:pt x="432" y="3"/>
                </a:cubicBezTo>
                <a:cubicBezTo>
                  <a:pt x="432" y="2"/>
                  <a:pt x="433" y="2"/>
                  <a:pt x="433" y="3"/>
                </a:cubicBezTo>
                <a:cubicBezTo>
                  <a:pt x="433" y="4"/>
                  <a:pt x="433" y="4"/>
                  <a:pt x="434" y="4"/>
                </a:cubicBezTo>
                <a:cubicBezTo>
                  <a:pt x="434" y="3"/>
                  <a:pt x="435" y="2"/>
                  <a:pt x="435" y="4"/>
                </a:cubicBezTo>
                <a:cubicBezTo>
                  <a:pt x="435" y="4"/>
                  <a:pt x="435" y="4"/>
                  <a:pt x="435" y="4"/>
                </a:cubicBezTo>
                <a:cubicBezTo>
                  <a:pt x="435" y="4"/>
                  <a:pt x="436" y="4"/>
                  <a:pt x="436" y="4"/>
                </a:cubicBezTo>
                <a:cubicBezTo>
                  <a:pt x="436" y="4"/>
                  <a:pt x="436" y="4"/>
                  <a:pt x="436" y="3"/>
                </a:cubicBezTo>
                <a:cubicBezTo>
                  <a:pt x="436" y="2"/>
                  <a:pt x="436" y="3"/>
                  <a:pt x="437" y="3"/>
                </a:cubicBezTo>
                <a:cubicBezTo>
                  <a:pt x="437" y="4"/>
                  <a:pt x="436" y="4"/>
                  <a:pt x="436" y="4"/>
                </a:cubicBezTo>
                <a:cubicBezTo>
                  <a:pt x="436" y="4"/>
                  <a:pt x="436" y="4"/>
                  <a:pt x="436" y="4"/>
                </a:cubicBezTo>
                <a:cubicBezTo>
                  <a:pt x="437" y="5"/>
                  <a:pt x="437" y="5"/>
                  <a:pt x="437" y="5"/>
                </a:cubicBezTo>
                <a:cubicBezTo>
                  <a:pt x="437" y="5"/>
                  <a:pt x="438" y="5"/>
                  <a:pt x="438" y="5"/>
                </a:cubicBezTo>
                <a:cubicBezTo>
                  <a:pt x="438" y="5"/>
                  <a:pt x="438" y="5"/>
                  <a:pt x="437" y="4"/>
                </a:cubicBezTo>
                <a:cubicBezTo>
                  <a:pt x="438" y="4"/>
                  <a:pt x="438" y="4"/>
                  <a:pt x="438" y="4"/>
                </a:cubicBezTo>
                <a:cubicBezTo>
                  <a:pt x="438" y="4"/>
                  <a:pt x="437" y="3"/>
                  <a:pt x="437" y="3"/>
                </a:cubicBezTo>
                <a:cubicBezTo>
                  <a:pt x="437" y="3"/>
                  <a:pt x="438" y="3"/>
                  <a:pt x="438" y="2"/>
                </a:cubicBezTo>
                <a:cubicBezTo>
                  <a:pt x="438" y="2"/>
                  <a:pt x="439" y="2"/>
                  <a:pt x="439" y="3"/>
                </a:cubicBezTo>
                <a:cubicBezTo>
                  <a:pt x="439" y="3"/>
                  <a:pt x="439" y="3"/>
                  <a:pt x="439" y="3"/>
                </a:cubicBezTo>
                <a:cubicBezTo>
                  <a:pt x="439" y="4"/>
                  <a:pt x="439" y="4"/>
                  <a:pt x="439" y="4"/>
                </a:cubicBezTo>
                <a:cubicBezTo>
                  <a:pt x="440" y="4"/>
                  <a:pt x="440" y="4"/>
                  <a:pt x="440" y="4"/>
                </a:cubicBezTo>
                <a:cubicBezTo>
                  <a:pt x="441" y="4"/>
                  <a:pt x="441" y="4"/>
                  <a:pt x="442" y="4"/>
                </a:cubicBezTo>
                <a:cubicBezTo>
                  <a:pt x="442" y="4"/>
                  <a:pt x="443" y="4"/>
                  <a:pt x="443" y="4"/>
                </a:cubicBezTo>
                <a:cubicBezTo>
                  <a:pt x="443" y="4"/>
                  <a:pt x="443" y="4"/>
                  <a:pt x="443" y="4"/>
                </a:cubicBezTo>
                <a:cubicBezTo>
                  <a:pt x="443" y="5"/>
                  <a:pt x="443" y="5"/>
                  <a:pt x="443" y="5"/>
                </a:cubicBezTo>
                <a:cubicBezTo>
                  <a:pt x="443" y="5"/>
                  <a:pt x="444" y="5"/>
                  <a:pt x="444" y="5"/>
                </a:cubicBezTo>
                <a:cubicBezTo>
                  <a:pt x="444" y="4"/>
                  <a:pt x="444" y="4"/>
                  <a:pt x="444" y="4"/>
                </a:cubicBezTo>
                <a:cubicBezTo>
                  <a:pt x="444" y="5"/>
                  <a:pt x="444" y="5"/>
                  <a:pt x="445" y="5"/>
                </a:cubicBezTo>
                <a:cubicBezTo>
                  <a:pt x="445" y="5"/>
                  <a:pt x="446" y="5"/>
                  <a:pt x="446" y="5"/>
                </a:cubicBezTo>
                <a:cubicBezTo>
                  <a:pt x="447" y="5"/>
                  <a:pt x="447" y="5"/>
                  <a:pt x="447" y="4"/>
                </a:cubicBezTo>
                <a:cubicBezTo>
                  <a:pt x="448" y="4"/>
                  <a:pt x="448" y="4"/>
                  <a:pt x="448" y="4"/>
                </a:cubicBezTo>
                <a:cubicBezTo>
                  <a:pt x="448" y="5"/>
                  <a:pt x="449" y="4"/>
                  <a:pt x="449" y="4"/>
                </a:cubicBezTo>
                <a:cubicBezTo>
                  <a:pt x="449" y="3"/>
                  <a:pt x="449" y="4"/>
                  <a:pt x="450" y="4"/>
                </a:cubicBezTo>
                <a:cubicBezTo>
                  <a:pt x="450" y="4"/>
                  <a:pt x="451" y="4"/>
                  <a:pt x="451" y="3"/>
                </a:cubicBezTo>
                <a:cubicBezTo>
                  <a:pt x="451" y="3"/>
                  <a:pt x="451" y="3"/>
                  <a:pt x="451" y="3"/>
                </a:cubicBezTo>
                <a:cubicBezTo>
                  <a:pt x="451" y="3"/>
                  <a:pt x="451" y="3"/>
                  <a:pt x="451" y="3"/>
                </a:cubicBezTo>
                <a:cubicBezTo>
                  <a:pt x="452" y="4"/>
                  <a:pt x="451" y="5"/>
                  <a:pt x="453" y="5"/>
                </a:cubicBezTo>
                <a:cubicBezTo>
                  <a:pt x="453" y="5"/>
                  <a:pt x="453" y="6"/>
                  <a:pt x="452" y="6"/>
                </a:cubicBezTo>
                <a:cubicBezTo>
                  <a:pt x="452" y="6"/>
                  <a:pt x="452" y="6"/>
                  <a:pt x="452" y="7"/>
                </a:cubicBezTo>
                <a:cubicBezTo>
                  <a:pt x="451" y="7"/>
                  <a:pt x="451" y="7"/>
                  <a:pt x="451" y="7"/>
                </a:cubicBezTo>
                <a:cubicBezTo>
                  <a:pt x="450" y="7"/>
                  <a:pt x="450" y="7"/>
                  <a:pt x="451" y="8"/>
                </a:cubicBezTo>
                <a:cubicBezTo>
                  <a:pt x="450" y="9"/>
                  <a:pt x="450" y="9"/>
                  <a:pt x="450" y="9"/>
                </a:cubicBezTo>
                <a:cubicBezTo>
                  <a:pt x="450" y="9"/>
                  <a:pt x="450" y="9"/>
                  <a:pt x="451" y="9"/>
                </a:cubicBezTo>
                <a:cubicBezTo>
                  <a:pt x="451" y="9"/>
                  <a:pt x="451" y="9"/>
                  <a:pt x="451" y="9"/>
                </a:cubicBezTo>
                <a:cubicBezTo>
                  <a:pt x="450" y="8"/>
                  <a:pt x="451" y="8"/>
                  <a:pt x="452" y="7"/>
                </a:cubicBezTo>
                <a:cubicBezTo>
                  <a:pt x="452" y="7"/>
                  <a:pt x="453" y="7"/>
                  <a:pt x="453" y="7"/>
                </a:cubicBezTo>
                <a:cubicBezTo>
                  <a:pt x="454" y="7"/>
                  <a:pt x="453" y="8"/>
                  <a:pt x="454" y="8"/>
                </a:cubicBezTo>
                <a:cubicBezTo>
                  <a:pt x="454" y="9"/>
                  <a:pt x="454" y="9"/>
                  <a:pt x="454" y="10"/>
                </a:cubicBezTo>
                <a:cubicBezTo>
                  <a:pt x="455" y="10"/>
                  <a:pt x="455" y="10"/>
                  <a:pt x="455" y="11"/>
                </a:cubicBezTo>
                <a:cubicBezTo>
                  <a:pt x="455" y="11"/>
                  <a:pt x="455" y="11"/>
                  <a:pt x="454" y="11"/>
                </a:cubicBezTo>
                <a:cubicBezTo>
                  <a:pt x="454" y="11"/>
                  <a:pt x="454" y="11"/>
                  <a:pt x="454" y="11"/>
                </a:cubicBezTo>
                <a:cubicBezTo>
                  <a:pt x="453" y="12"/>
                  <a:pt x="453" y="13"/>
                  <a:pt x="453" y="13"/>
                </a:cubicBezTo>
                <a:cubicBezTo>
                  <a:pt x="453" y="14"/>
                  <a:pt x="453" y="14"/>
                  <a:pt x="453" y="14"/>
                </a:cubicBezTo>
                <a:cubicBezTo>
                  <a:pt x="453" y="14"/>
                  <a:pt x="453" y="14"/>
                  <a:pt x="453" y="14"/>
                </a:cubicBezTo>
                <a:cubicBezTo>
                  <a:pt x="452" y="13"/>
                  <a:pt x="452" y="12"/>
                  <a:pt x="453" y="12"/>
                </a:cubicBezTo>
                <a:cubicBezTo>
                  <a:pt x="453" y="12"/>
                  <a:pt x="453" y="11"/>
                  <a:pt x="453" y="10"/>
                </a:cubicBezTo>
                <a:cubicBezTo>
                  <a:pt x="453" y="10"/>
                  <a:pt x="453" y="10"/>
                  <a:pt x="453" y="10"/>
                </a:cubicBezTo>
                <a:cubicBezTo>
                  <a:pt x="452" y="10"/>
                  <a:pt x="452" y="10"/>
                  <a:pt x="452" y="10"/>
                </a:cubicBezTo>
                <a:cubicBezTo>
                  <a:pt x="452" y="11"/>
                  <a:pt x="452" y="11"/>
                  <a:pt x="452" y="12"/>
                </a:cubicBezTo>
                <a:cubicBezTo>
                  <a:pt x="452" y="12"/>
                  <a:pt x="452" y="12"/>
                  <a:pt x="451" y="13"/>
                </a:cubicBezTo>
                <a:cubicBezTo>
                  <a:pt x="451" y="13"/>
                  <a:pt x="451" y="13"/>
                  <a:pt x="451" y="13"/>
                </a:cubicBezTo>
                <a:cubicBezTo>
                  <a:pt x="451" y="13"/>
                  <a:pt x="451" y="13"/>
                  <a:pt x="451" y="13"/>
                </a:cubicBezTo>
                <a:cubicBezTo>
                  <a:pt x="452" y="13"/>
                  <a:pt x="452" y="13"/>
                  <a:pt x="452" y="13"/>
                </a:cubicBezTo>
                <a:cubicBezTo>
                  <a:pt x="452" y="14"/>
                  <a:pt x="450" y="14"/>
                  <a:pt x="450" y="14"/>
                </a:cubicBezTo>
                <a:cubicBezTo>
                  <a:pt x="450" y="13"/>
                  <a:pt x="450" y="13"/>
                  <a:pt x="449" y="13"/>
                </a:cubicBezTo>
                <a:cubicBezTo>
                  <a:pt x="449" y="13"/>
                  <a:pt x="449" y="12"/>
                  <a:pt x="450" y="12"/>
                </a:cubicBezTo>
                <a:cubicBezTo>
                  <a:pt x="450" y="12"/>
                  <a:pt x="451" y="12"/>
                  <a:pt x="451" y="12"/>
                </a:cubicBezTo>
                <a:cubicBezTo>
                  <a:pt x="451" y="11"/>
                  <a:pt x="452" y="11"/>
                  <a:pt x="451" y="11"/>
                </a:cubicBezTo>
                <a:cubicBezTo>
                  <a:pt x="450" y="10"/>
                  <a:pt x="449" y="10"/>
                  <a:pt x="449" y="9"/>
                </a:cubicBezTo>
                <a:cubicBezTo>
                  <a:pt x="449" y="9"/>
                  <a:pt x="449" y="9"/>
                  <a:pt x="449" y="9"/>
                </a:cubicBezTo>
                <a:cubicBezTo>
                  <a:pt x="448" y="9"/>
                  <a:pt x="447" y="9"/>
                  <a:pt x="446" y="9"/>
                </a:cubicBezTo>
                <a:cubicBezTo>
                  <a:pt x="446" y="9"/>
                  <a:pt x="446" y="10"/>
                  <a:pt x="446" y="9"/>
                </a:cubicBezTo>
                <a:cubicBezTo>
                  <a:pt x="446" y="9"/>
                  <a:pt x="446" y="9"/>
                  <a:pt x="445" y="9"/>
                </a:cubicBezTo>
                <a:cubicBezTo>
                  <a:pt x="445" y="9"/>
                  <a:pt x="445" y="9"/>
                  <a:pt x="445" y="9"/>
                </a:cubicBezTo>
                <a:cubicBezTo>
                  <a:pt x="445" y="9"/>
                  <a:pt x="444" y="9"/>
                  <a:pt x="444" y="9"/>
                </a:cubicBezTo>
                <a:cubicBezTo>
                  <a:pt x="444" y="9"/>
                  <a:pt x="443" y="8"/>
                  <a:pt x="443" y="8"/>
                </a:cubicBezTo>
                <a:cubicBezTo>
                  <a:pt x="442" y="8"/>
                  <a:pt x="442" y="9"/>
                  <a:pt x="441" y="9"/>
                </a:cubicBezTo>
                <a:cubicBezTo>
                  <a:pt x="441" y="9"/>
                  <a:pt x="440" y="9"/>
                  <a:pt x="440" y="9"/>
                </a:cubicBezTo>
                <a:cubicBezTo>
                  <a:pt x="440" y="10"/>
                  <a:pt x="440" y="10"/>
                  <a:pt x="440" y="10"/>
                </a:cubicBezTo>
                <a:cubicBezTo>
                  <a:pt x="440" y="11"/>
                  <a:pt x="441" y="11"/>
                  <a:pt x="441" y="11"/>
                </a:cubicBezTo>
                <a:cubicBezTo>
                  <a:pt x="442" y="11"/>
                  <a:pt x="443" y="11"/>
                  <a:pt x="443" y="11"/>
                </a:cubicBezTo>
                <a:cubicBezTo>
                  <a:pt x="444" y="11"/>
                  <a:pt x="444" y="11"/>
                  <a:pt x="444" y="12"/>
                </a:cubicBezTo>
                <a:cubicBezTo>
                  <a:pt x="444" y="12"/>
                  <a:pt x="444" y="12"/>
                  <a:pt x="445" y="12"/>
                </a:cubicBezTo>
                <a:cubicBezTo>
                  <a:pt x="445" y="12"/>
                  <a:pt x="445" y="12"/>
                  <a:pt x="446" y="11"/>
                </a:cubicBezTo>
                <a:cubicBezTo>
                  <a:pt x="446" y="11"/>
                  <a:pt x="446" y="11"/>
                  <a:pt x="446" y="12"/>
                </a:cubicBezTo>
                <a:cubicBezTo>
                  <a:pt x="446" y="12"/>
                  <a:pt x="446" y="13"/>
                  <a:pt x="447" y="14"/>
                </a:cubicBezTo>
                <a:cubicBezTo>
                  <a:pt x="447" y="15"/>
                  <a:pt x="446" y="14"/>
                  <a:pt x="446" y="14"/>
                </a:cubicBezTo>
                <a:cubicBezTo>
                  <a:pt x="446" y="13"/>
                  <a:pt x="446" y="13"/>
                  <a:pt x="445" y="13"/>
                </a:cubicBezTo>
                <a:cubicBezTo>
                  <a:pt x="445" y="13"/>
                  <a:pt x="445" y="13"/>
                  <a:pt x="445" y="13"/>
                </a:cubicBezTo>
                <a:cubicBezTo>
                  <a:pt x="445" y="13"/>
                  <a:pt x="445" y="14"/>
                  <a:pt x="445" y="14"/>
                </a:cubicBezTo>
                <a:cubicBezTo>
                  <a:pt x="445" y="14"/>
                  <a:pt x="446" y="14"/>
                  <a:pt x="446" y="14"/>
                </a:cubicBezTo>
                <a:cubicBezTo>
                  <a:pt x="446" y="15"/>
                  <a:pt x="446" y="16"/>
                  <a:pt x="447" y="16"/>
                </a:cubicBezTo>
                <a:cubicBezTo>
                  <a:pt x="448" y="16"/>
                  <a:pt x="448" y="17"/>
                  <a:pt x="449" y="17"/>
                </a:cubicBezTo>
                <a:cubicBezTo>
                  <a:pt x="450" y="17"/>
                  <a:pt x="450" y="18"/>
                  <a:pt x="451" y="17"/>
                </a:cubicBezTo>
                <a:cubicBezTo>
                  <a:pt x="451" y="18"/>
                  <a:pt x="452" y="17"/>
                  <a:pt x="452" y="17"/>
                </a:cubicBezTo>
                <a:cubicBezTo>
                  <a:pt x="453" y="17"/>
                  <a:pt x="453" y="18"/>
                  <a:pt x="453" y="18"/>
                </a:cubicBezTo>
                <a:cubicBezTo>
                  <a:pt x="453" y="18"/>
                  <a:pt x="453" y="19"/>
                  <a:pt x="454" y="19"/>
                </a:cubicBezTo>
                <a:cubicBezTo>
                  <a:pt x="454" y="18"/>
                  <a:pt x="454" y="18"/>
                  <a:pt x="455" y="18"/>
                </a:cubicBezTo>
                <a:cubicBezTo>
                  <a:pt x="455" y="18"/>
                  <a:pt x="455" y="17"/>
                  <a:pt x="456" y="18"/>
                </a:cubicBezTo>
                <a:cubicBezTo>
                  <a:pt x="456" y="18"/>
                  <a:pt x="456" y="19"/>
                  <a:pt x="456" y="19"/>
                </a:cubicBezTo>
                <a:cubicBezTo>
                  <a:pt x="455" y="19"/>
                  <a:pt x="456" y="21"/>
                  <a:pt x="455" y="21"/>
                </a:cubicBezTo>
                <a:cubicBezTo>
                  <a:pt x="454" y="21"/>
                  <a:pt x="455" y="22"/>
                  <a:pt x="455" y="22"/>
                </a:cubicBezTo>
                <a:cubicBezTo>
                  <a:pt x="455" y="22"/>
                  <a:pt x="456" y="22"/>
                  <a:pt x="456" y="22"/>
                </a:cubicBezTo>
                <a:cubicBezTo>
                  <a:pt x="456" y="22"/>
                  <a:pt x="456" y="21"/>
                  <a:pt x="456" y="21"/>
                </a:cubicBezTo>
                <a:cubicBezTo>
                  <a:pt x="458" y="20"/>
                  <a:pt x="458" y="20"/>
                  <a:pt x="457" y="19"/>
                </a:cubicBezTo>
                <a:cubicBezTo>
                  <a:pt x="456" y="19"/>
                  <a:pt x="456" y="19"/>
                  <a:pt x="457" y="18"/>
                </a:cubicBezTo>
                <a:cubicBezTo>
                  <a:pt x="457" y="18"/>
                  <a:pt x="457" y="18"/>
                  <a:pt x="457" y="17"/>
                </a:cubicBezTo>
                <a:cubicBezTo>
                  <a:pt x="457" y="17"/>
                  <a:pt x="457" y="17"/>
                  <a:pt x="456" y="16"/>
                </a:cubicBezTo>
                <a:cubicBezTo>
                  <a:pt x="456" y="16"/>
                  <a:pt x="456" y="16"/>
                  <a:pt x="455" y="16"/>
                </a:cubicBezTo>
                <a:cubicBezTo>
                  <a:pt x="455" y="16"/>
                  <a:pt x="455" y="16"/>
                  <a:pt x="455" y="17"/>
                </a:cubicBezTo>
                <a:cubicBezTo>
                  <a:pt x="455" y="18"/>
                  <a:pt x="454" y="18"/>
                  <a:pt x="454" y="17"/>
                </a:cubicBezTo>
                <a:cubicBezTo>
                  <a:pt x="454" y="17"/>
                  <a:pt x="453" y="17"/>
                  <a:pt x="453" y="17"/>
                </a:cubicBezTo>
                <a:cubicBezTo>
                  <a:pt x="452" y="17"/>
                  <a:pt x="452" y="16"/>
                  <a:pt x="452" y="16"/>
                </a:cubicBezTo>
                <a:cubicBezTo>
                  <a:pt x="453" y="16"/>
                  <a:pt x="453" y="15"/>
                  <a:pt x="453" y="15"/>
                </a:cubicBezTo>
                <a:cubicBezTo>
                  <a:pt x="454" y="15"/>
                  <a:pt x="455" y="15"/>
                  <a:pt x="455" y="15"/>
                </a:cubicBezTo>
                <a:cubicBezTo>
                  <a:pt x="456" y="15"/>
                  <a:pt x="456" y="14"/>
                  <a:pt x="456" y="14"/>
                </a:cubicBezTo>
                <a:cubicBezTo>
                  <a:pt x="456" y="13"/>
                  <a:pt x="455" y="13"/>
                  <a:pt x="455" y="13"/>
                </a:cubicBezTo>
                <a:cubicBezTo>
                  <a:pt x="454" y="13"/>
                  <a:pt x="455" y="12"/>
                  <a:pt x="455" y="12"/>
                </a:cubicBezTo>
                <a:cubicBezTo>
                  <a:pt x="455" y="12"/>
                  <a:pt x="455" y="12"/>
                  <a:pt x="455" y="12"/>
                </a:cubicBezTo>
                <a:cubicBezTo>
                  <a:pt x="455" y="12"/>
                  <a:pt x="456" y="13"/>
                  <a:pt x="456" y="12"/>
                </a:cubicBezTo>
                <a:cubicBezTo>
                  <a:pt x="456" y="12"/>
                  <a:pt x="456" y="12"/>
                  <a:pt x="456" y="11"/>
                </a:cubicBezTo>
                <a:cubicBezTo>
                  <a:pt x="457" y="11"/>
                  <a:pt x="457" y="11"/>
                  <a:pt x="457" y="10"/>
                </a:cubicBezTo>
                <a:cubicBezTo>
                  <a:pt x="457" y="10"/>
                  <a:pt x="457" y="10"/>
                  <a:pt x="457" y="10"/>
                </a:cubicBezTo>
                <a:cubicBezTo>
                  <a:pt x="457" y="10"/>
                  <a:pt x="457" y="10"/>
                  <a:pt x="456" y="10"/>
                </a:cubicBezTo>
                <a:cubicBezTo>
                  <a:pt x="456" y="10"/>
                  <a:pt x="455" y="10"/>
                  <a:pt x="455" y="10"/>
                </a:cubicBezTo>
                <a:cubicBezTo>
                  <a:pt x="455" y="9"/>
                  <a:pt x="456" y="9"/>
                  <a:pt x="456" y="9"/>
                </a:cubicBezTo>
                <a:cubicBezTo>
                  <a:pt x="456" y="9"/>
                  <a:pt x="456" y="8"/>
                  <a:pt x="456" y="8"/>
                </a:cubicBezTo>
                <a:cubicBezTo>
                  <a:pt x="456" y="7"/>
                  <a:pt x="456" y="7"/>
                  <a:pt x="456" y="7"/>
                </a:cubicBezTo>
                <a:cubicBezTo>
                  <a:pt x="455" y="6"/>
                  <a:pt x="455" y="6"/>
                  <a:pt x="456" y="5"/>
                </a:cubicBezTo>
                <a:cubicBezTo>
                  <a:pt x="458" y="5"/>
                  <a:pt x="459" y="4"/>
                  <a:pt x="460" y="5"/>
                </a:cubicBezTo>
                <a:cubicBezTo>
                  <a:pt x="460" y="5"/>
                  <a:pt x="461" y="5"/>
                  <a:pt x="461" y="6"/>
                </a:cubicBezTo>
                <a:cubicBezTo>
                  <a:pt x="461" y="6"/>
                  <a:pt x="462" y="6"/>
                  <a:pt x="462" y="6"/>
                </a:cubicBezTo>
                <a:cubicBezTo>
                  <a:pt x="461" y="6"/>
                  <a:pt x="461" y="6"/>
                  <a:pt x="461" y="6"/>
                </a:cubicBezTo>
                <a:cubicBezTo>
                  <a:pt x="461" y="6"/>
                  <a:pt x="460" y="6"/>
                  <a:pt x="460" y="6"/>
                </a:cubicBezTo>
                <a:cubicBezTo>
                  <a:pt x="460" y="7"/>
                  <a:pt x="459" y="7"/>
                  <a:pt x="459" y="7"/>
                </a:cubicBezTo>
                <a:cubicBezTo>
                  <a:pt x="459" y="7"/>
                  <a:pt x="458" y="7"/>
                  <a:pt x="458" y="7"/>
                </a:cubicBezTo>
                <a:cubicBezTo>
                  <a:pt x="458" y="7"/>
                  <a:pt x="458" y="7"/>
                  <a:pt x="458" y="7"/>
                </a:cubicBezTo>
                <a:cubicBezTo>
                  <a:pt x="458" y="8"/>
                  <a:pt x="458" y="8"/>
                  <a:pt x="458" y="8"/>
                </a:cubicBezTo>
                <a:cubicBezTo>
                  <a:pt x="459" y="8"/>
                  <a:pt x="459" y="8"/>
                  <a:pt x="459" y="8"/>
                </a:cubicBezTo>
                <a:cubicBezTo>
                  <a:pt x="459" y="9"/>
                  <a:pt x="460" y="9"/>
                  <a:pt x="459" y="10"/>
                </a:cubicBezTo>
                <a:cubicBezTo>
                  <a:pt x="459" y="10"/>
                  <a:pt x="459" y="11"/>
                  <a:pt x="460" y="11"/>
                </a:cubicBezTo>
                <a:cubicBezTo>
                  <a:pt x="460" y="12"/>
                  <a:pt x="460" y="12"/>
                  <a:pt x="461" y="12"/>
                </a:cubicBezTo>
                <a:cubicBezTo>
                  <a:pt x="461" y="11"/>
                  <a:pt x="461" y="11"/>
                  <a:pt x="461" y="11"/>
                </a:cubicBezTo>
                <a:cubicBezTo>
                  <a:pt x="461" y="11"/>
                  <a:pt x="461" y="11"/>
                  <a:pt x="460" y="11"/>
                </a:cubicBezTo>
                <a:cubicBezTo>
                  <a:pt x="460" y="10"/>
                  <a:pt x="460" y="10"/>
                  <a:pt x="460" y="10"/>
                </a:cubicBezTo>
                <a:cubicBezTo>
                  <a:pt x="461" y="9"/>
                  <a:pt x="461" y="10"/>
                  <a:pt x="461" y="10"/>
                </a:cubicBezTo>
                <a:cubicBezTo>
                  <a:pt x="462" y="11"/>
                  <a:pt x="462" y="11"/>
                  <a:pt x="462" y="12"/>
                </a:cubicBezTo>
                <a:cubicBezTo>
                  <a:pt x="461" y="12"/>
                  <a:pt x="461" y="12"/>
                  <a:pt x="462" y="13"/>
                </a:cubicBezTo>
                <a:cubicBezTo>
                  <a:pt x="463" y="13"/>
                  <a:pt x="463" y="13"/>
                  <a:pt x="462" y="13"/>
                </a:cubicBezTo>
                <a:cubicBezTo>
                  <a:pt x="462" y="14"/>
                  <a:pt x="461" y="15"/>
                  <a:pt x="460" y="14"/>
                </a:cubicBezTo>
                <a:cubicBezTo>
                  <a:pt x="459" y="14"/>
                  <a:pt x="459" y="14"/>
                  <a:pt x="458" y="14"/>
                </a:cubicBezTo>
                <a:cubicBezTo>
                  <a:pt x="458" y="14"/>
                  <a:pt x="458" y="15"/>
                  <a:pt x="458" y="14"/>
                </a:cubicBezTo>
                <a:cubicBezTo>
                  <a:pt x="458" y="14"/>
                  <a:pt x="458" y="13"/>
                  <a:pt x="458" y="13"/>
                </a:cubicBezTo>
                <a:cubicBezTo>
                  <a:pt x="458" y="13"/>
                  <a:pt x="459" y="13"/>
                  <a:pt x="459" y="13"/>
                </a:cubicBezTo>
                <a:cubicBezTo>
                  <a:pt x="459" y="13"/>
                  <a:pt x="459" y="13"/>
                  <a:pt x="459" y="12"/>
                </a:cubicBezTo>
                <a:cubicBezTo>
                  <a:pt x="459" y="12"/>
                  <a:pt x="459" y="12"/>
                  <a:pt x="459" y="12"/>
                </a:cubicBezTo>
                <a:cubicBezTo>
                  <a:pt x="458" y="12"/>
                  <a:pt x="458" y="12"/>
                  <a:pt x="457" y="13"/>
                </a:cubicBezTo>
                <a:cubicBezTo>
                  <a:pt x="457" y="13"/>
                  <a:pt x="457" y="13"/>
                  <a:pt x="457" y="14"/>
                </a:cubicBezTo>
                <a:cubicBezTo>
                  <a:pt x="457" y="15"/>
                  <a:pt x="456" y="16"/>
                  <a:pt x="457" y="16"/>
                </a:cubicBezTo>
                <a:cubicBezTo>
                  <a:pt x="457" y="17"/>
                  <a:pt x="457" y="17"/>
                  <a:pt x="457" y="17"/>
                </a:cubicBezTo>
                <a:cubicBezTo>
                  <a:pt x="458" y="17"/>
                  <a:pt x="458" y="16"/>
                  <a:pt x="459" y="16"/>
                </a:cubicBezTo>
                <a:cubicBezTo>
                  <a:pt x="458" y="17"/>
                  <a:pt x="458" y="17"/>
                  <a:pt x="458" y="17"/>
                </a:cubicBezTo>
                <a:cubicBezTo>
                  <a:pt x="460" y="17"/>
                  <a:pt x="459" y="20"/>
                  <a:pt x="460" y="20"/>
                </a:cubicBezTo>
                <a:cubicBezTo>
                  <a:pt x="460" y="20"/>
                  <a:pt x="460" y="20"/>
                  <a:pt x="460" y="21"/>
                </a:cubicBezTo>
                <a:cubicBezTo>
                  <a:pt x="460" y="21"/>
                  <a:pt x="459" y="21"/>
                  <a:pt x="459" y="21"/>
                </a:cubicBezTo>
                <a:cubicBezTo>
                  <a:pt x="460" y="22"/>
                  <a:pt x="460" y="22"/>
                  <a:pt x="460" y="21"/>
                </a:cubicBezTo>
                <a:cubicBezTo>
                  <a:pt x="461" y="21"/>
                  <a:pt x="461" y="21"/>
                  <a:pt x="462" y="22"/>
                </a:cubicBezTo>
                <a:cubicBezTo>
                  <a:pt x="462" y="22"/>
                  <a:pt x="462" y="22"/>
                  <a:pt x="462" y="22"/>
                </a:cubicBezTo>
                <a:cubicBezTo>
                  <a:pt x="462" y="22"/>
                  <a:pt x="462" y="21"/>
                  <a:pt x="462" y="21"/>
                </a:cubicBezTo>
                <a:cubicBezTo>
                  <a:pt x="462" y="21"/>
                  <a:pt x="462" y="20"/>
                  <a:pt x="462" y="20"/>
                </a:cubicBezTo>
                <a:cubicBezTo>
                  <a:pt x="462" y="20"/>
                  <a:pt x="462" y="20"/>
                  <a:pt x="462" y="20"/>
                </a:cubicBezTo>
                <a:cubicBezTo>
                  <a:pt x="461" y="19"/>
                  <a:pt x="461" y="19"/>
                  <a:pt x="460" y="19"/>
                </a:cubicBezTo>
                <a:cubicBezTo>
                  <a:pt x="460" y="19"/>
                  <a:pt x="460" y="18"/>
                  <a:pt x="460" y="18"/>
                </a:cubicBezTo>
                <a:cubicBezTo>
                  <a:pt x="461" y="18"/>
                  <a:pt x="461" y="18"/>
                  <a:pt x="462" y="18"/>
                </a:cubicBezTo>
                <a:cubicBezTo>
                  <a:pt x="462" y="18"/>
                  <a:pt x="462" y="18"/>
                  <a:pt x="462" y="19"/>
                </a:cubicBezTo>
                <a:cubicBezTo>
                  <a:pt x="463" y="19"/>
                  <a:pt x="463" y="20"/>
                  <a:pt x="464" y="20"/>
                </a:cubicBezTo>
                <a:cubicBezTo>
                  <a:pt x="465" y="20"/>
                  <a:pt x="464" y="21"/>
                  <a:pt x="464" y="22"/>
                </a:cubicBezTo>
                <a:cubicBezTo>
                  <a:pt x="463" y="22"/>
                  <a:pt x="462" y="22"/>
                  <a:pt x="463" y="23"/>
                </a:cubicBezTo>
                <a:cubicBezTo>
                  <a:pt x="463" y="23"/>
                  <a:pt x="462" y="24"/>
                  <a:pt x="462" y="24"/>
                </a:cubicBezTo>
                <a:cubicBezTo>
                  <a:pt x="462" y="24"/>
                  <a:pt x="462" y="24"/>
                  <a:pt x="462" y="24"/>
                </a:cubicBezTo>
                <a:cubicBezTo>
                  <a:pt x="462" y="24"/>
                  <a:pt x="462" y="24"/>
                  <a:pt x="462" y="24"/>
                </a:cubicBezTo>
                <a:cubicBezTo>
                  <a:pt x="462" y="24"/>
                  <a:pt x="463" y="25"/>
                  <a:pt x="463" y="25"/>
                </a:cubicBezTo>
                <a:cubicBezTo>
                  <a:pt x="463" y="25"/>
                  <a:pt x="463" y="24"/>
                  <a:pt x="463" y="24"/>
                </a:cubicBezTo>
                <a:cubicBezTo>
                  <a:pt x="464" y="24"/>
                  <a:pt x="463" y="24"/>
                  <a:pt x="463" y="23"/>
                </a:cubicBezTo>
                <a:cubicBezTo>
                  <a:pt x="464" y="23"/>
                  <a:pt x="464" y="23"/>
                  <a:pt x="464" y="23"/>
                </a:cubicBezTo>
                <a:cubicBezTo>
                  <a:pt x="464" y="23"/>
                  <a:pt x="464" y="23"/>
                  <a:pt x="464" y="23"/>
                </a:cubicBezTo>
                <a:cubicBezTo>
                  <a:pt x="464" y="23"/>
                  <a:pt x="464" y="24"/>
                  <a:pt x="464" y="24"/>
                </a:cubicBezTo>
                <a:cubicBezTo>
                  <a:pt x="464" y="24"/>
                  <a:pt x="465" y="24"/>
                  <a:pt x="465" y="24"/>
                </a:cubicBezTo>
                <a:cubicBezTo>
                  <a:pt x="465" y="24"/>
                  <a:pt x="465" y="24"/>
                  <a:pt x="465" y="24"/>
                </a:cubicBezTo>
                <a:cubicBezTo>
                  <a:pt x="465" y="23"/>
                  <a:pt x="466" y="23"/>
                  <a:pt x="465" y="23"/>
                </a:cubicBezTo>
                <a:cubicBezTo>
                  <a:pt x="465" y="22"/>
                  <a:pt x="465" y="22"/>
                  <a:pt x="465" y="22"/>
                </a:cubicBezTo>
                <a:cubicBezTo>
                  <a:pt x="466" y="22"/>
                  <a:pt x="466" y="22"/>
                  <a:pt x="466" y="22"/>
                </a:cubicBezTo>
                <a:cubicBezTo>
                  <a:pt x="466" y="22"/>
                  <a:pt x="466" y="22"/>
                  <a:pt x="466" y="22"/>
                </a:cubicBezTo>
                <a:cubicBezTo>
                  <a:pt x="466" y="23"/>
                  <a:pt x="466" y="23"/>
                  <a:pt x="466" y="23"/>
                </a:cubicBezTo>
                <a:cubicBezTo>
                  <a:pt x="467" y="23"/>
                  <a:pt x="467" y="24"/>
                  <a:pt x="467" y="23"/>
                </a:cubicBezTo>
                <a:cubicBezTo>
                  <a:pt x="468" y="22"/>
                  <a:pt x="468" y="22"/>
                  <a:pt x="468" y="22"/>
                </a:cubicBezTo>
                <a:cubicBezTo>
                  <a:pt x="469" y="23"/>
                  <a:pt x="469" y="23"/>
                  <a:pt x="469" y="23"/>
                </a:cubicBezTo>
                <a:cubicBezTo>
                  <a:pt x="469" y="24"/>
                  <a:pt x="468" y="25"/>
                  <a:pt x="469" y="26"/>
                </a:cubicBezTo>
                <a:cubicBezTo>
                  <a:pt x="469" y="26"/>
                  <a:pt x="469" y="26"/>
                  <a:pt x="469" y="26"/>
                </a:cubicBezTo>
                <a:cubicBezTo>
                  <a:pt x="469" y="26"/>
                  <a:pt x="468" y="26"/>
                  <a:pt x="468" y="26"/>
                </a:cubicBezTo>
                <a:cubicBezTo>
                  <a:pt x="468" y="26"/>
                  <a:pt x="468" y="26"/>
                  <a:pt x="468" y="26"/>
                </a:cubicBezTo>
                <a:cubicBezTo>
                  <a:pt x="467" y="27"/>
                  <a:pt x="469" y="27"/>
                  <a:pt x="468" y="27"/>
                </a:cubicBezTo>
                <a:cubicBezTo>
                  <a:pt x="467" y="27"/>
                  <a:pt x="467" y="28"/>
                  <a:pt x="468" y="28"/>
                </a:cubicBezTo>
                <a:cubicBezTo>
                  <a:pt x="468" y="28"/>
                  <a:pt x="469" y="29"/>
                  <a:pt x="469" y="29"/>
                </a:cubicBezTo>
                <a:cubicBezTo>
                  <a:pt x="469" y="28"/>
                  <a:pt x="469" y="28"/>
                  <a:pt x="469" y="28"/>
                </a:cubicBezTo>
                <a:cubicBezTo>
                  <a:pt x="469" y="27"/>
                  <a:pt x="469" y="27"/>
                  <a:pt x="470" y="27"/>
                </a:cubicBezTo>
                <a:cubicBezTo>
                  <a:pt x="471" y="27"/>
                  <a:pt x="472" y="27"/>
                  <a:pt x="472" y="28"/>
                </a:cubicBezTo>
                <a:cubicBezTo>
                  <a:pt x="472" y="28"/>
                  <a:pt x="472" y="28"/>
                  <a:pt x="472" y="28"/>
                </a:cubicBezTo>
                <a:cubicBezTo>
                  <a:pt x="473" y="28"/>
                  <a:pt x="473" y="29"/>
                  <a:pt x="473" y="29"/>
                </a:cubicBezTo>
                <a:cubicBezTo>
                  <a:pt x="473" y="30"/>
                  <a:pt x="472" y="30"/>
                  <a:pt x="472" y="30"/>
                </a:cubicBezTo>
                <a:cubicBezTo>
                  <a:pt x="471" y="30"/>
                  <a:pt x="471" y="29"/>
                  <a:pt x="470" y="30"/>
                </a:cubicBezTo>
                <a:cubicBezTo>
                  <a:pt x="470" y="30"/>
                  <a:pt x="469" y="30"/>
                  <a:pt x="469" y="30"/>
                </a:cubicBezTo>
                <a:cubicBezTo>
                  <a:pt x="469" y="30"/>
                  <a:pt x="469" y="30"/>
                  <a:pt x="469" y="31"/>
                </a:cubicBezTo>
                <a:cubicBezTo>
                  <a:pt x="469" y="31"/>
                  <a:pt x="469" y="31"/>
                  <a:pt x="470" y="31"/>
                </a:cubicBezTo>
                <a:cubicBezTo>
                  <a:pt x="470" y="31"/>
                  <a:pt x="470" y="30"/>
                  <a:pt x="470" y="31"/>
                </a:cubicBezTo>
                <a:cubicBezTo>
                  <a:pt x="471" y="32"/>
                  <a:pt x="471" y="32"/>
                  <a:pt x="472" y="31"/>
                </a:cubicBezTo>
                <a:cubicBezTo>
                  <a:pt x="472" y="31"/>
                  <a:pt x="472" y="31"/>
                  <a:pt x="473" y="31"/>
                </a:cubicBezTo>
                <a:cubicBezTo>
                  <a:pt x="473" y="32"/>
                  <a:pt x="473" y="32"/>
                  <a:pt x="474" y="32"/>
                </a:cubicBezTo>
                <a:cubicBezTo>
                  <a:pt x="474" y="32"/>
                  <a:pt x="475" y="32"/>
                  <a:pt x="475" y="32"/>
                </a:cubicBezTo>
                <a:cubicBezTo>
                  <a:pt x="475" y="32"/>
                  <a:pt x="475" y="32"/>
                  <a:pt x="475" y="32"/>
                </a:cubicBezTo>
                <a:cubicBezTo>
                  <a:pt x="474" y="33"/>
                  <a:pt x="476" y="33"/>
                  <a:pt x="475" y="34"/>
                </a:cubicBezTo>
                <a:cubicBezTo>
                  <a:pt x="475" y="34"/>
                  <a:pt x="476" y="34"/>
                  <a:pt x="475" y="35"/>
                </a:cubicBezTo>
                <a:cubicBezTo>
                  <a:pt x="475" y="35"/>
                  <a:pt x="476" y="36"/>
                  <a:pt x="476" y="36"/>
                </a:cubicBezTo>
                <a:cubicBezTo>
                  <a:pt x="476" y="36"/>
                  <a:pt x="475" y="36"/>
                  <a:pt x="475" y="36"/>
                </a:cubicBezTo>
                <a:cubicBezTo>
                  <a:pt x="475" y="36"/>
                  <a:pt x="475" y="37"/>
                  <a:pt x="475" y="37"/>
                </a:cubicBezTo>
                <a:cubicBezTo>
                  <a:pt x="475" y="37"/>
                  <a:pt x="474" y="37"/>
                  <a:pt x="474" y="37"/>
                </a:cubicBezTo>
                <a:cubicBezTo>
                  <a:pt x="474" y="37"/>
                  <a:pt x="474" y="37"/>
                  <a:pt x="474" y="37"/>
                </a:cubicBezTo>
                <a:cubicBezTo>
                  <a:pt x="474" y="36"/>
                  <a:pt x="474" y="36"/>
                  <a:pt x="474" y="35"/>
                </a:cubicBezTo>
                <a:cubicBezTo>
                  <a:pt x="474" y="35"/>
                  <a:pt x="474" y="35"/>
                  <a:pt x="474" y="35"/>
                </a:cubicBezTo>
                <a:cubicBezTo>
                  <a:pt x="473" y="35"/>
                  <a:pt x="472" y="35"/>
                  <a:pt x="472" y="34"/>
                </a:cubicBezTo>
                <a:cubicBezTo>
                  <a:pt x="472" y="34"/>
                  <a:pt x="471" y="34"/>
                  <a:pt x="471" y="35"/>
                </a:cubicBezTo>
                <a:cubicBezTo>
                  <a:pt x="471" y="35"/>
                  <a:pt x="471" y="36"/>
                  <a:pt x="472" y="36"/>
                </a:cubicBezTo>
                <a:cubicBezTo>
                  <a:pt x="472" y="36"/>
                  <a:pt x="472" y="36"/>
                  <a:pt x="472" y="36"/>
                </a:cubicBezTo>
                <a:cubicBezTo>
                  <a:pt x="473" y="36"/>
                  <a:pt x="474" y="36"/>
                  <a:pt x="473" y="37"/>
                </a:cubicBezTo>
                <a:cubicBezTo>
                  <a:pt x="472" y="38"/>
                  <a:pt x="473" y="38"/>
                  <a:pt x="474" y="38"/>
                </a:cubicBezTo>
                <a:cubicBezTo>
                  <a:pt x="474" y="38"/>
                  <a:pt x="474" y="38"/>
                  <a:pt x="474" y="38"/>
                </a:cubicBezTo>
                <a:cubicBezTo>
                  <a:pt x="474" y="38"/>
                  <a:pt x="473" y="38"/>
                  <a:pt x="473" y="38"/>
                </a:cubicBezTo>
                <a:cubicBezTo>
                  <a:pt x="473" y="39"/>
                  <a:pt x="474" y="39"/>
                  <a:pt x="474" y="39"/>
                </a:cubicBezTo>
                <a:cubicBezTo>
                  <a:pt x="474" y="39"/>
                  <a:pt x="474" y="39"/>
                  <a:pt x="474" y="39"/>
                </a:cubicBezTo>
                <a:cubicBezTo>
                  <a:pt x="475" y="38"/>
                  <a:pt x="476" y="38"/>
                  <a:pt x="477" y="38"/>
                </a:cubicBezTo>
                <a:cubicBezTo>
                  <a:pt x="477" y="38"/>
                  <a:pt x="477" y="38"/>
                  <a:pt x="477" y="38"/>
                </a:cubicBezTo>
                <a:cubicBezTo>
                  <a:pt x="477" y="38"/>
                  <a:pt x="477" y="39"/>
                  <a:pt x="477" y="39"/>
                </a:cubicBezTo>
                <a:cubicBezTo>
                  <a:pt x="477" y="39"/>
                  <a:pt x="477" y="39"/>
                  <a:pt x="477" y="40"/>
                </a:cubicBezTo>
                <a:cubicBezTo>
                  <a:pt x="477" y="40"/>
                  <a:pt x="478" y="40"/>
                  <a:pt x="477" y="40"/>
                </a:cubicBezTo>
                <a:cubicBezTo>
                  <a:pt x="478" y="41"/>
                  <a:pt x="478" y="41"/>
                  <a:pt x="478" y="42"/>
                </a:cubicBezTo>
                <a:cubicBezTo>
                  <a:pt x="478" y="42"/>
                  <a:pt x="478" y="43"/>
                  <a:pt x="478" y="43"/>
                </a:cubicBezTo>
                <a:cubicBezTo>
                  <a:pt x="478" y="43"/>
                  <a:pt x="478" y="43"/>
                  <a:pt x="479" y="43"/>
                </a:cubicBezTo>
                <a:cubicBezTo>
                  <a:pt x="479" y="43"/>
                  <a:pt x="479" y="43"/>
                  <a:pt x="479" y="43"/>
                </a:cubicBezTo>
                <a:cubicBezTo>
                  <a:pt x="479" y="43"/>
                  <a:pt x="479" y="42"/>
                  <a:pt x="479" y="42"/>
                </a:cubicBezTo>
                <a:cubicBezTo>
                  <a:pt x="478" y="41"/>
                  <a:pt x="478" y="40"/>
                  <a:pt x="479" y="39"/>
                </a:cubicBezTo>
                <a:cubicBezTo>
                  <a:pt x="479" y="39"/>
                  <a:pt x="479" y="39"/>
                  <a:pt x="480" y="39"/>
                </a:cubicBezTo>
                <a:cubicBezTo>
                  <a:pt x="480" y="39"/>
                  <a:pt x="481" y="39"/>
                  <a:pt x="480" y="39"/>
                </a:cubicBezTo>
                <a:cubicBezTo>
                  <a:pt x="480" y="40"/>
                  <a:pt x="480" y="40"/>
                  <a:pt x="481" y="40"/>
                </a:cubicBezTo>
                <a:cubicBezTo>
                  <a:pt x="481" y="40"/>
                  <a:pt x="481" y="40"/>
                  <a:pt x="481" y="40"/>
                </a:cubicBezTo>
                <a:cubicBezTo>
                  <a:pt x="481" y="39"/>
                  <a:pt x="481" y="39"/>
                  <a:pt x="481" y="39"/>
                </a:cubicBezTo>
                <a:cubicBezTo>
                  <a:pt x="481" y="39"/>
                  <a:pt x="481" y="38"/>
                  <a:pt x="481" y="38"/>
                </a:cubicBezTo>
                <a:cubicBezTo>
                  <a:pt x="481" y="38"/>
                  <a:pt x="480" y="38"/>
                  <a:pt x="481" y="38"/>
                </a:cubicBezTo>
                <a:cubicBezTo>
                  <a:pt x="481" y="38"/>
                  <a:pt x="482" y="37"/>
                  <a:pt x="482" y="38"/>
                </a:cubicBezTo>
                <a:cubicBezTo>
                  <a:pt x="483" y="38"/>
                  <a:pt x="483" y="37"/>
                  <a:pt x="483" y="36"/>
                </a:cubicBezTo>
                <a:cubicBezTo>
                  <a:pt x="484" y="35"/>
                  <a:pt x="484" y="36"/>
                  <a:pt x="484" y="36"/>
                </a:cubicBezTo>
                <a:cubicBezTo>
                  <a:pt x="484" y="37"/>
                  <a:pt x="485" y="37"/>
                  <a:pt x="485" y="37"/>
                </a:cubicBezTo>
                <a:cubicBezTo>
                  <a:pt x="486" y="37"/>
                  <a:pt x="486" y="37"/>
                  <a:pt x="486" y="37"/>
                </a:cubicBezTo>
                <a:cubicBezTo>
                  <a:pt x="486" y="37"/>
                  <a:pt x="487" y="38"/>
                  <a:pt x="486" y="38"/>
                </a:cubicBezTo>
                <a:cubicBezTo>
                  <a:pt x="486" y="38"/>
                  <a:pt x="485" y="39"/>
                  <a:pt x="485" y="39"/>
                </a:cubicBezTo>
                <a:cubicBezTo>
                  <a:pt x="485" y="40"/>
                  <a:pt x="486" y="40"/>
                  <a:pt x="486" y="40"/>
                </a:cubicBezTo>
                <a:cubicBezTo>
                  <a:pt x="487" y="40"/>
                  <a:pt x="488" y="41"/>
                  <a:pt x="489" y="40"/>
                </a:cubicBezTo>
                <a:cubicBezTo>
                  <a:pt x="489" y="41"/>
                  <a:pt x="490" y="41"/>
                  <a:pt x="490" y="41"/>
                </a:cubicBezTo>
                <a:cubicBezTo>
                  <a:pt x="490" y="42"/>
                  <a:pt x="491" y="42"/>
                  <a:pt x="491" y="42"/>
                </a:cubicBezTo>
                <a:cubicBezTo>
                  <a:pt x="492" y="42"/>
                  <a:pt x="493" y="42"/>
                  <a:pt x="492" y="43"/>
                </a:cubicBezTo>
                <a:cubicBezTo>
                  <a:pt x="492" y="43"/>
                  <a:pt x="493" y="44"/>
                  <a:pt x="493" y="44"/>
                </a:cubicBezTo>
                <a:cubicBezTo>
                  <a:pt x="493" y="44"/>
                  <a:pt x="494" y="44"/>
                  <a:pt x="494" y="44"/>
                </a:cubicBezTo>
                <a:cubicBezTo>
                  <a:pt x="494" y="44"/>
                  <a:pt x="494" y="43"/>
                  <a:pt x="494" y="43"/>
                </a:cubicBezTo>
                <a:cubicBezTo>
                  <a:pt x="493" y="43"/>
                  <a:pt x="493" y="41"/>
                  <a:pt x="492" y="40"/>
                </a:cubicBezTo>
                <a:cubicBezTo>
                  <a:pt x="492" y="40"/>
                  <a:pt x="493" y="40"/>
                  <a:pt x="493" y="40"/>
                </a:cubicBezTo>
                <a:cubicBezTo>
                  <a:pt x="493" y="40"/>
                  <a:pt x="493" y="40"/>
                  <a:pt x="493" y="40"/>
                </a:cubicBezTo>
                <a:cubicBezTo>
                  <a:pt x="493" y="40"/>
                  <a:pt x="494" y="41"/>
                  <a:pt x="494" y="41"/>
                </a:cubicBezTo>
                <a:cubicBezTo>
                  <a:pt x="494" y="42"/>
                  <a:pt x="494" y="42"/>
                  <a:pt x="495" y="42"/>
                </a:cubicBezTo>
                <a:cubicBezTo>
                  <a:pt x="496" y="42"/>
                  <a:pt x="497" y="43"/>
                  <a:pt x="497" y="43"/>
                </a:cubicBezTo>
                <a:cubicBezTo>
                  <a:pt x="498" y="43"/>
                  <a:pt x="498" y="44"/>
                  <a:pt x="497" y="44"/>
                </a:cubicBezTo>
                <a:cubicBezTo>
                  <a:pt x="497" y="44"/>
                  <a:pt x="497" y="45"/>
                  <a:pt x="497" y="45"/>
                </a:cubicBezTo>
                <a:cubicBezTo>
                  <a:pt x="498" y="45"/>
                  <a:pt x="498" y="45"/>
                  <a:pt x="498" y="45"/>
                </a:cubicBezTo>
                <a:cubicBezTo>
                  <a:pt x="498" y="45"/>
                  <a:pt x="498" y="44"/>
                  <a:pt x="498" y="44"/>
                </a:cubicBezTo>
                <a:cubicBezTo>
                  <a:pt x="498" y="43"/>
                  <a:pt x="499" y="43"/>
                  <a:pt x="499" y="43"/>
                </a:cubicBezTo>
                <a:cubicBezTo>
                  <a:pt x="500" y="43"/>
                  <a:pt x="500" y="43"/>
                  <a:pt x="500" y="44"/>
                </a:cubicBezTo>
                <a:cubicBezTo>
                  <a:pt x="501" y="44"/>
                  <a:pt x="500" y="44"/>
                  <a:pt x="500" y="45"/>
                </a:cubicBezTo>
                <a:cubicBezTo>
                  <a:pt x="499" y="45"/>
                  <a:pt x="500" y="45"/>
                  <a:pt x="500" y="45"/>
                </a:cubicBezTo>
                <a:cubicBezTo>
                  <a:pt x="501" y="45"/>
                  <a:pt x="501" y="45"/>
                  <a:pt x="500" y="46"/>
                </a:cubicBezTo>
                <a:cubicBezTo>
                  <a:pt x="500" y="47"/>
                  <a:pt x="500" y="47"/>
                  <a:pt x="500" y="47"/>
                </a:cubicBezTo>
                <a:cubicBezTo>
                  <a:pt x="499" y="47"/>
                  <a:pt x="499" y="48"/>
                  <a:pt x="499" y="49"/>
                </a:cubicBezTo>
                <a:cubicBezTo>
                  <a:pt x="499" y="49"/>
                  <a:pt x="499" y="49"/>
                  <a:pt x="499" y="50"/>
                </a:cubicBezTo>
                <a:cubicBezTo>
                  <a:pt x="499" y="50"/>
                  <a:pt x="498" y="50"/>
                  <a:pt x="498" y="50"/>
                </a:cubicBezTo>
                <a:cubicBezTo>
                  <a:pt x="497" y="50"/>
                  <a:pt x="497" y="49"/>
                  <a:pt x="497" y="48"/>
                </a:cubicBezTo>
                <a:cubicBezTo>
                  <a:pt x="497" y="48"/>
                  <a:pt x="497" y="47"/>
                  <a:pt x="497" y="47"/>
                </a:cubicBezTo>
                <a:cubicBezTo>
                  <a:pt x="496" y="47"/>
                  <a:pt x="496" y="47"/>
                  <a:pt x="496" y="46"/>
                </a:cubicBezTo>
                <a:cubicBezTo>
                  <a:pt x="495" y="45"/>
                  <a:pt x="494" y="45"/>
                  <a:pt x="493" y="44"/>
                </a:cubicBezTo>
                <a:cubicBezTo>
                  <a:pt x="492" y="44"/>
                  <a:pt x="492" y="44"/>
                  <a:pt x="492" y="44"/>
                </a:cubicBezTo>
                <a:cubicBezTo>
                  <a:pt x="491" y="44"/>
                  <a:pt x="491" y="44"/>
                  <a:pt x="491" y="44"/>
                </a:cubicBezTo>
                <a:cubicBezTo>
                  <a:pt x="491" y="44"/>
                  <a:pt x="491" y="45"/>
                  <a:pt x="491" y="45"/>
                </a:cubicBezTo>
                <a:cubicBezTo>
                  <a:pt x="491" y="45"/>
                  <a:pt x="492" y="45"/>
                  <a:pt x="492" y="45"/>
                </a:cubicBezTo>
                <a:cubicBezTo>
                  <a:pt x="493" y="45"/>
                  <a:pt x="493" y="45"/>
                  <a:pt x="493" y="46"/>
                </a:cubicBezTo>
                <a:cubicBezTo>
                  <a:pt x="493" y="46"/>
                  <a:pt x="493" y="46"/>
                  <a:pt x="494" y="46"/>
                </a:cubicBezTo>
                <a:cubicBezTo>
                  <a:pt x="495" y="46"/>
                  <a:pt x="495" y="46"/>
                  <a:pt x="495" y="46"/>
                </a:cubicBezTo>
                <a:cubicBezTo>
                  <a:pt x="495" y="47"/>
                  <a:pt x="495" y="48"/>
                  <a:pt x="495" y="48"/>
                </a:cubicBezTo>
                <a:cubicBezTo>
                  <a:pt x="495" y="49"/>
                  <a:pt x="496" y="49"/>
                  <a:pt x="496" y="50"/>
                </a:cubicBezTo>
                <a:cubicBezTo>
                  <a:pt x="496" y="50"/>
                  <a:pt x="496" y="51"/>
                  <a:pt x="496" y="52"/>
                </a:cubicBezTo>
                <a:cubicBezTo>
                  <a:pt x="496" y="52"/>
                  <a:pt x="496" y="52"/>
                  <a:pt x="496" y="52"/>
                </a:cubicBezTo>
                <a:cubicBezTo>
                  <a:pt x="496" y="52"/>
                  <a:pt x="495" y="52"/>
                  <a:pt x="495" y="53"/>
                </a:cubicBezTo>
                <a:cubicBezTo>
                  <a:pt x="495" y="53"/>
                  <a:pt x="495" y="54"/>
                  <a:pt x="495" y="54"/>
                </a:cubicBezTo>
                <a:cubicBezTo>
                  <a:pt x="495" y="54"/>
                  <a:pt x="496" y="54"/>
                  <a:pt x="496" y="53"/>
                </a:cubicBezTo>
                <a:cubicBezTo>
                  <a:pt x="496" y="53"/>
                  <a:pt x="497" y="52"/>
                  <a:pt x="498" y="51"/>
                </a:cubicBezTo>
                <a:cubicBezTo>
                  <a:pt x="498" y="51"/>
                  <a:pt x="498" y="51"/>
                  <a:pt x="499" y="51"/>
                </a:cubicBezTo>
                <a:cubicBezTo>
                  <a:pt x="499" y="51"/>
                  <a:pt x="499" y="52"/>
                  <a:pt x="498" y="52"/>
                </a:cubicBezTo>
                <a:cubicBezTo>
                  <a:pt x="498" y="52"/>
                  <a:pt x="498" y="52"/>
                  <a:pt x="498" y="53"/>
                </a:cubicBezTo>
                <a:cubicBezTo>
                  <a:pt x="498" y="53"/>
                  <a:pt x="498" y="53"/>
                  <a:pt x="498" y="53"/>
                </a:cubicBezTo>
                <a:cubicBezTo>
                  <a:pt x="498" y="53"/>
                  <a:pt x="499" y="53"/>
                  <a:pt x="499" y="53"/>
                </a:cubicBezTo>
                <a:cubicBezTo>
                  <a:pt x="499" y="53"/>
                  <a:pt x="499" y="53"/>
                  <a:pt x="499" y="54"/>
                </a:cubicBezTo>
                <a:cubicBezTo>
                  <a:pt x="499" y="54"/>
                  <a:pt x="499" y="54"/>
                  <a:pt x="498" y="54"/>
                </a:cubicBezTo>
                <a:cubicBezTo>
                  <a:pt x="498" y="54"/>
                  <a:pt x="498" y="54"/>
                  <a:pt x="498" y="55"/>
                </a:cubicBezTo>
                <a:cubicBezTo>
                  <a:pt x="498" y="55"/>
                  <a:pt x="498" y="55"/>
                  <a:pt x="498" y="56"/>
                </a:cubicBezTo>
                <a:cubicBezTo>
                  <a:pt x="498" y="56"/>
                  <a:pt x="498" y="56"/>
                  <a:pt x="498" y="56"/>
                </a:cubicBezTo>
                <a:cubicBezTo>
                  <a:pt x="498" y="56"/>
                  <a:pt x="498" y="56"/>
                  <a:pt x="498" y="56"/>
                </a:cubicBezTo>
                <a:cubicBezTo>
                  <a:pt x="498" y="56"/>
                  <a:pt x="498" y="55"/>
                  <a:pt x="497" y="55"/>
                </a:cubicBezTo>
                <a:cubicBezTo>
                  <a:pt x="497" y="54"/>
                  <a:pt x="497" y="54"/>
                  <a:pt x="496" y="56"/>
                </a:cubicBezTo>
                <a:cubicBezTo>
                  <a:pt x="496" y="56"/>
                  <a:pt x="495" y="56"/>
                  <a:pt x="496" y="56"/>
                </a:cubicBezTo>
                <a:cubicBezTo>
                  <a:pt x="498" y="56"/>
                  <a:pt x="498" y="57"/>
                  <a:pt x="499" y="58"/>
                </a:cubicBezTo>
                <a:cubicBezTo>
                  <a:pt x="499" y="59"/>
                  <a:pt x="499" y="60"/>
                  <a:pt x="500" y="60"/>
                </a:cubicBezTo>
                <a:cubicBezTo>
                  <a:pt x="498" y="61"/>
                  <a:pt x="497" y="61"/>
                  <a:pt x="497" y="63"/>
                </a:cubicBezTo>
                <a:cubicBezTo>
                  <a:pt x="497" y="64"/>
                  <a:pt x="497" y="63"/>
                  <a:pt x="497" y="63"/>
                </a:cubicBezTo>
                <a:cubicBezTo>
                  <a:pt x="495" y="63"/>
                  <a:pt x="496" y="62"/>
                  <a:pt x="496" y="62"/>
                </a:cubicBezTo>
                <a:cubicBezTo>
                  <a:pt x="496" y="62"/>
                  <a:pt x="497" y="62"/>
                  <a:pt x="497" y="61"/>
                </a:cubicBezTo>
                <a:cubicBezTo>
                  <a:pt x="497" y="61"/>
                  <a:pt x="497" y="60"/>
                  <a:pt x="498" y="60"/>
                </a:cubicBezTo>
                <a:cubicBezTo>
                  <a:pt x="498" y="59"/>
                  <a:pt x="497" y="57"/>
                  <a:pt x="496" y="57"/>
                </a:cubicBezTo>
                <a:cubicBezTo>
                  <a:pt x="495" y="57"/>
                  <a:pt x="495" y="57"/>
                  <a:pt x="494" y="56"/>
                </a:cubicBezTo>
                <a:cubicBezTo>
                  <a:pt x="494" y="56"/>
                  <a:pt x="494" y="57"/>
                  <a:pt x="494" y="57"/>
                </a:cubicBezTo>
                <a:cubicBezTo>
                  <a:pt x="493" y="57"/>
                  <a:pt x="493" y="57"/>
                  <a:pt x="493" y="56"/>
                </a:cubicBezTo>
                <a:cubicBezTo>
                  <a:pt x="493" y="56"/>
                  <a:pt x="493" y="56"/>
                  <a:pt x="493" y="56"/>
                </a:cubicBezTo>
                <a:cubicBezTo>
                  <a:pt x="492" y="56"/>
                  <a:pt x="492" y="56"/>
                  <a:pt x="492" y="57"/>
                </a:cubicBezTo>
                <a:cubicBezTo>
                  <a:pt x="492" y="57"/>
                  <a:pt x="492" y="57"/>
                  <a:pt x="492" y="58"/>
                </a:cubicBezTo>
                <a:cubicBezTo>
                  <a:pt x="492" y="58"/>
                  <a:pt x="493" y="59"/>
                  <a:pt x="493" y="60"/>
                </a:cubicBezTo>
                <a:cubicBezTo>
                  <a:pt x="493" y="61"/>
                  <a:pt x="494" y="61"/>
                  <a:pt x="494" y="62"/>
                </a:cubicBezTo>
                <a:cubicBezTo>
                  <a:pt x="494" y="63"/>
                  <a:pt x="494" y="62"/>
                  <a:pt x="495" y="62"/>
                </a:cubicBezTo>
                <a:cubicBezTo>
                  <a:pt x="495" y="63"/>
                  <a:pt x="496" y="64"/>
                  <a:pt x="496" y="64"/>
                </a:cubicBezTo>
                <a:cubicBezTo>
                  <a:pt x="497" y="64"/>
                  <a:pt x="496" y="65"/>
                  <a:pt x="497" y="64"/>
                </a:cubicBezTo>
                <a:cubicBezTo>
                  <a:pt x="498" y="64"/>
                  <a:pt x="498" y="64"/>
                  <a:pt x="499" y="64"/>
                </a:cubicBezTo>
                <a:cubicBezTo>
                  <a:pt x="499" y="64"/>
                  <a:pt x="499" y="65"/>
                  <a:pt x="499" y="65"/>
                </a:cubicBezTo>
                <a:cubicBezTo>
                  <a:pt x="499" y="64"/>
                  <a:pt x="500" y="64"/>
                  <a:pt x="500" y="64"/>
                </a:cubicBezTo>
                <a:cubicBezTo>
                  <a:pt x="500" y="64"/>
                  <a:pt x="500" y="63"/>
                  <a:pt x="500" y="63"/>
                </a:cubicBezTo>
                <a:cubicBezTo>
                  <a:pt x="500" y="64"/>
                  <a:pt x="500" y="65"/>
                  <a:pt x="500" y="65"/>
                </a:cubicBezTo>
                <a:cubicBezTo>
                  <a:pt x="500" y="65"/>
                  <a:pt x="499" y="66"/>
                  <a:pt x="499" y="66"/>
                </a:cubicBezTo>
                <a:cubicBezTo>
                  <a:pt x="499" y="66"/>
                  <a:pt x="498" y="66"/>
                  <a:pt x="497" y="66"/>
                </a:cubicBezTo>
                <a:cubicBezTo>
                  <a:pt x="497" y="66"/>
                  <a:pt x="497" y="67"/>
                  <a:pt x="497" y="67"/>
                </a:cubicBezTo>
                <a:cubicBezTo>
                  <a:pt x="497" y="67"/>
                  <a:pt x="498" y="67"/>
                  <a:pt x="498" y="67"/>
                </a:cubicBezTo>
                <a:cubicBezTo>
                  <a:pt x="498" y="66"/>
                  <a:pt x="499" y="67"/>
                  <a:pt x="500" y="67"/>
                </a:cubicBezTo>
                <a:cubicBezTo>
                  <a:pt x="500" y="67"/>
                  <a:pt x="500" y="67"/>
                  <a:pt x="500" y="68"/>
                </a:cubicBezTo>
                <a:cubicBezTo>
                  <a:pt x="499" y="68"/>
                  <a:pt x="500" y="69"/>
                  <a:pt x="500" y="69"/>
                </a:cubicBezTo>
                <a:cubicBezTo>
                  <a:pt x="500" y="69"/>
                  <a:pt x="500" y="69"/>
                  <a:pt x="500" y="69"/>
                </a:cubicBezTo>
                <a:cubicBezTo>
                  <a:pt x="500" y="69"/>
                  <a:pt x="500" y="69"/>
                  <a:pt x="500" y="69"/>
                </a:cubicBezTo>
                <a:cubicBezTo>
                  <a:pt x="499" y="69"/>
                  <a:pt x="499" y="68"/>
                  <a:pt x="498" y="69"/>
                </a:cubicBezTo>
                <a:cubicBezTo>
                  <a:pt x="498" y="69"/>
                  <a:pt x="497" y="69"/>
                  <a:pt x="497" y="69"/>
                </a:cubicBezTo>
                <a:cubicBezTo>
                  <a:pt x="497" y="68"/>
                  <a:pt x="497" y="68"/>
                  <a:pt x="497" y="68"/>
                </a:cubicBezTo>
                <a:cubicBezTo>
                  <a:pt x="497" y="67"/>
                  <a:pt x="497" y="66"/>
                  <a:pt x="496" y="66"/>
                </a:cubicBezTo>
                <a:cubicBezTo>
                  <a:pt x="496" y="65"/>
                  <a:pt x="495" y="66"/>
                  <a:pt x="495" y="66"/>
                </a:cubicBezTo>
                <a:cubicBezTo>
                  <a:pt x="494" y="65"/>
                  <a:pt x="494" y="65"/>
                  <a:pt x="494" y="65"/>
                </a:cubicBezTo>
                <a:cubicBezTo>
                  <a:pt x="494" y="64"/>
                  <a:pt x="493" y="64"/>
                  <a:pt x="493" y="63"/>
                </a:cubicBezTo>
                <a:cubicBezTo>
                  <a:pt x="493" y="63"/>
                  <a:pt x="493" y="62"/>
                  <a:pt x="493" y="63"/>
                </a:cubicBezTo>
                <a:cubicBezTo>
                  <a:pt x="492" y="63"/>
                  <a:pt x="492" y="63"/>
                  <a:pt x="492" y="63"/>
                </a:cubicBezTo>
                <a:cubicBezTo>
                  <a:pt x="493" y="64"/>
                  <a:pt x="492" y="64"/>
                  <a:pt x="492" y="64"/>
                </a:cubicBezTo>
                <a:cubicBezTo>
                  <a:pt x="492" y="65"/>
                  <a:pt x="491" y="66"/>
                  <a:pt x="491" y="66"/>
                </a:cubicBezTo>
                <a:cubicBezTo>
                  <a:pt x="490" y="66"/>
                  <a:pt x="490" y="67"/>
                  <a:pt x="490" y="67"/>
                </a:cubicBezTo>
                <a:cubicBezTo>
                  <a:pt x="490" y="68"/>
                  <a:pt x="489" y="67"/>
                  <a:pt x="489" y="68"/>
                </a:cubicBezTo>
                <a:cubicBezTo>
                  <a:pt x="489" y="69"/>
                  <a:pt x="488" y="69"/>
                  <a:pt x="488" y="68"/>
                </a:cubicBezTo>
                <a:cubicBezTo>
                  <a:pt x="488" y="67"/>
                  <a:pt x="487" y="67"/>
                  <a:pt x="487" y="67"/>
                </a:cubicBezTo>
                <a:cubicBezTo>
                  <a:pt x="486" y="68"/>
                  <a:pt x="486" y="68"/>
                  <a:pt x="486" y="67"/>
                </a:cubicBezTo>
                <a:cubicBezTo>
                  <a:pt x="485" y="67"/>
                  <a:pt x="485" y="67"/>
                  <a:pt x="485" y="66"/>
                </a:cubicBezTo>
                <a:cubicBezTo>
                  <a:pt x="485" y="66"/>
                  <a:pt x="484" y="66"/>
                  <a:pt x="484" y="66"/>
                </a:cubicBezTo>
                <a:cubicBezTo>
                  <a:pt x="484" y="67"/>
                  <a:pt x="484" y="67"/>
                  <a:pt x="484" y="67"/>
                </a:cubicBezTo>
                <a:cubicBezTo>
                  <a:pt x="483" y="67"/>
                  <a:pt x="483" y="67"/>
                  <a:pt x="483" y="67"/>
                </a:cubicBezTo>
                <a:cubicBezTo>
                  <a:pt x="483" y="67"/>
                  <a:pt x="483" y="67"/>
                  <a:pt x="483" y="67"/>
                </a:cubicBezTo>
                <a:cubicBezTo>
                  <a:pt x="483" y="67"/>
                  <a:pt x="483" y="66"/>
                  <a:pt x="483" y="66"/>
                </a:cubicBezTo>
                <a:cubicBezTo>
                  <a:pt x="484" y="66"/>
                  <a:pt x="483" y="66"/>
                  <a:pt x="483" y="66"/>
                </a:cubicBezTo>
                <a:cubicBezTo>
                  <a:pt x="483" y="66"/>
                  <a:pt x="483" y="66"/>
                  <a:pt x="483" y="66"/>
                </a:cubicBezTo>
                <a:cubicBezTo>
                  <a:pt x="482" y="66"/>
                  <a:pt x="482" y="66"/>
                  <a:pt x="481" y="67"/>
                </a:cubicBezTo>
                <a:cubicBezTo>
                  <a:pt x="480" y="68"/>
                  <a:pt x="480" y="68"/>
                  <a:pt x="479" y="67"/>
                </a:cubicBezTo>
                <a:cubicBezTo>
                  <a:pt x="479" y="67"/>
                  <a:pt x="479" y="67"/>
                  <a:pt x="479" y="67"/>
                </a:cubicBezTo>
                <a:cubicBezTo>
                  <a:pt x="479" y="67"/>
                  <a:pt x="478" y="67"/>
                  <a:pt x="478" y="67"/>
                </a:cubicBezTo>
                <a:cubicBezTo>
                  <a:pt x="477" y="66"/>
                  <a:pt x="477" y="66"/>
                  <a:pt x="477" y="67"/>
                </a:cubicBezTo>
                <a:cubicBezTo>
                  <a:pt x="477" y="67"/>
                  <a:pt x="477" y="68"/>
                  <a:pt x="476" y="68"/>
                </a:cubicBezTo>
                <a:cubicBezTo>
                  <a:pt x="476" y="68"/>
                  <a:pt x="476" y="68"/>
                  <a:pt x="476" y="68"/>
                </a:cubicBezTo>
                <a:cubicBezTo>
                  <a:pt x="476" y="68"/>
                  <a:pt x="476" y="68"/>
                  <a:pt x="476" y="67"/>
                </a:cubicBezTo>
                <a:cubicBezTo>
                  <a:pt x="476" y="67"/>
                  <a:pt x="476" y="67"/>
                  <a:pt x="476" y="67"/>
                </a:cubicBezTo>
                <a:cubicBezTo>
                  <a:pt x="476" y="67"/>
                  <a:pt x="476" y="67"/>
                  <a:pt x="476" y="67"/>
                </a:cubicBezTo>
                <a:cubicBezTo>
                  <a:pt x="476" y="67"/>
                  <a:pt x="476" y="67"/>
                  <a:pt x="476" y="67"/>
                </a:cubicBezTo>
                <a:cubicBezTo>
                  <a:pt x="476" y="67"/>
                  <a:pt x="476" y="67"/>
                  <a:pt x="476" y="67"/>
                </a:cubicBezTo>
                <a:cubicBezTo>
                  <a:pt x="475" y="68"/>
                  <a:pt x="474" y="66"/>
                  <a:pt x="473" y="67"/>
                </a:cubicBezTo>
                <a:cubicBezTo>
                  <a:pt x="473" y="67"/>
                  <a:pt x="473" y="67"/>
                  <a:pt x="472" y="67"/>
                </a:cubicBezTo>
                <a:cubicBezTo>
                  <a:pt x="472" y="66"/>
                  <a:pt x="471" y="66"/>
                  <a:pt x="472" y="67"/>
                </a:cubicBezTo>
                <a:cubicBezTo>
                  <a:pt x="472" y="68"/>
                  <a:pt x="471" y="68"/>
                  <a:pt x="470" y="68"/>
                </a:cubicBezTo>
                <a:cubicBezTo>
                  <a:pt x="469" y="68"/>
                  <a:pt x="469" y="69"/>
                  <a:pt x="469" y="69"/>
                </a:cubicBezTo>
                <a:cubicBezTo>
                  <a:pt x="468" y="71"/>
                  <a:pt x="468" y="71"/>
                  <a:pt x="467" y="70"/>
                </a:cubicBezTo>
                <a:cubicBezTo>
                  <a:pt x="467" y="70"/>
                  <a:pt x="467" y="70"/>
                  <a:pt x="467" y="70"/>
                </a:cubicBezTo>
                <a:cubicBezTo>
                  <a:pt x="467" y="69"/>
                  <a:pt x="465" y="69"/>
                  <a:pt x="467" y="68"/>
                </a:cubicBezTo>
                <a:cubicBezTo>
                  <a:pt x="467" y="68"/>
                  <a:pt x="467" y="68"/>
                  <a:pt x="467" y="68"/>
                </a:cubicBezTo>
                <a:cubicBezTo>
                  <a:pt x="467" y="68"/>
                  <a:pt x="466" y="67"/>
                  <a:pt x="466" y="67"/>
                </a:cubicBezTo>
                <a:cubicBezTo>
                  <a:pt x="465" y="66"/>
                  <a:pt x="464" y="67"/>
                  <a:pt x="464" y="67"/>
                </a:cubicBezTo>
                <a:cubicBezTo>
                  <a:pt x="464" y="67"/>
                  <a:pt x="464" y="68"/>
                  <a:pt x="464" y="68"/>
                </a:cubicBezTo>
                <a:cubicBezTo>
                  <a:pt x="466" y="69"/>
                  <a:pt x="466" y="70"/>
                  <a:pt x="464" y="71"/>
                </a:cubicBezTo>
                <a:cubicBezTo>
                  <a:pt x="464" y="71"/>
                  <a:pt x="464" y="71"/>
                  <a:pt x="464" y="71"/>
                </a:cubicBezTo>
                <a:cubicBezTo>
                  <a:pt x="463" y="70"/>
                  <a:pt x="464" y="70"/>
                  <a:pt x="463" y="69"/>
                </a:cubicBezTo>
                <a:cubicBezTo>
                  <a:pt x="463" y="69"/>
                  <a:pt x="463" y="69"/>
                  <a:pt x="463" y="69"/>
                </a:cubicBezTo>
                <a:cubicBezTo>
                  <a:pt x="463" y="69"/>
                  <a:pt x="462" y="69"/>
                  <a:pt x="462" y="69"/>
                </a:cubicBezTo>
                <a:cubicBezTo>
                  <a:pt x="462" y="70"/>
                  <a:pt x="461" y="70"/>
                  <a:pt x="461" y="72"/>
                </a:cubicBezTo>
                <a:cubicBezTo>
                  <a:pt x="461" y="72"/>
                  <a:pt x="461" y="72"/>
                  <a:pt x="460" y="72"/>
                </a:cubicBezTo>
                <a:cubicBezTo>
                  <a:pt x="460" y="72"/>
                  <a:pt x="459" y="73"/>
                  <a:pt x="459" y="72"/>
                </a:cubicBezTo>
                <a:cubicBezTo>
                  <a:pt x="459" y="71"/>
                  <a:pt x="459" y="71"/>
                  <a:pt x="460" y="70"/>
                </a:cubicBezTo>
                <a:cubicBezTo>
                  <a:pt x="460" y="70"/>
                  <a:pt x="460" y="70"/>
                  <a:pt x="460" y="70"/>
                </a:cubicBezTo>
                <a:cubicBezTo>
                  <a:pt x="460" y="70"/>
                  <a:pt x="461" y="70"/>
                  <a:pt x="461" y="70"/>
                </a:cubicBezTo>
                <a:cubicBezTo>
                  <a:pt x="461" y="69"/>
                  <a:pt x="460" y="69"/>
                  <a:pt x="460" y="68"/>
                </a:cubicBezTo>
                <a:cubicBezTo>
                  <a:pt x="460" y="68"/>
                  <a:pt x="460" y="68"/>
                  <a:pt x="460" y="69"/>
                </a:cubicBezTo>
                <a:cubicBezTo>
                  <a:pt x="460" y="68"/>
                  <a:pt x="460" y="69"/>
                  <a:pt x="460" y="69"/>
                </a:cubicBezTo>
                <a:cubicBezTo>
                  <a:pt x="460" y="69"/>
                  <a:pt x="460" y="69"/>
                  <a:pt x="460" y="70"/>
                </a:cubicBezTo>
                <a:cubicBezTo>
                  <a:pt x="459" y="70"/>
                  <a:pt x="458" y="70"/>
                  <a:pt x="458" y="70"/>
                </a:cubicBezTo>
                <a:cubicBezTo>
                  <a:pt x="457" y="69"/>
                  <a:pt x="457" y="69"/>
                  <a:pt x="457" y="70"/>
                </a:cubicBezTo>
                <a:cubicBezTo>
                  <a:pt x="457" y="70"/>
                  <a:pt x="457" y="70"/>
                  <a:pt x="456" y="70"/>
                </a:cubicBezTo>
                <a:cubicBezTo>
                  <a:pt x="456" y="69"/>
                  <a:pt x="456" y="69"/>
                  <a:pt x="455" y="70"/>
                </a:cubicBezTo>
                <a:cubicBezTo>
                  <a:pt x="455" y="70"/>
                  <a:pt x="455" y="70"/>
                  <a:pt x="454" y="70"/>
                </a:cubicBezTo>
                <a:cubicBezTo>
                  <a:pt x="454" y="70"/>
                  <a:pt x="455" y="69"/>
                  <a:pt x="455" y="69"/>
                </a:cubicBezTo>
                <a:cubicBezTo>
                  <a:pt x="455" y="69"/>
                  <a:pt x="455" y="69"/>
                  <a:pt x="454" y="69"/>
                </a:cubicBezTo>
                <a:cubicBezTo>
                  <a:pt x="454" y="69"/>
                  <a:pt x="454" y="69"/>
                  <a:pt x="454" y="69"/>
                </a:cubicBezTo>
                <a:cubicBezTo>
                  <a:pt x="454" y="69"/>
                  <a:pt x="454" y="69"/>
                  <a:pt x="454" y="70"/>
                </a:cubicBezTo>
                <a:cubicBezTo>
                  <a:pt x="454" y="70"/>
                  <a:pt x="454" y="70"/>
                  <a:pt x="454" y="70"/>
                </a:cubicBezTo>
                <a:cubicBezTo>
                  <a:pt x="454" y="71"/>
                  <a:pt x="454" y="71"/>
                  <a:pt x="454" y="71"/>
                </a:cubicBezTo>
                <a:cubicBezTo>
                  <a:pt x="454" y="71"/>
                  <a:pt x="454" y="71"/>
                  <a:pt x="454" y="71"/>
                </a:cubicBezTo>
                <a:cubicBezTo>
                  <a:pt x="455" y="72"/>
                  <a:pt x="455" y="72"/>
                  <a:pt x="455" y="73"/>
                </a:cubicBezTo>
                <a:cubicBezTo>
                  <a:pt x="456" y="73"/>
                  <a:pt x="456" y="74"/>
                  <a:pt x="455" y="74"/>
                </a:cubicBezTo>
                <a:cubicBezTo>
                  <a:pt x="454" y="74"/>
                  <a:pt x="454" y="74"/>
                  <a:pt x="454" y="74"/>
                </a:cubicBezTo>
                <a:cubicBezTo>
                  <a:pt x="454" y="75"/>
                  <a:pt x="454" y="75"/>
                  <a:pt x="454" y="75"/>
                </a:cubicBezTo>
                <a:cubicBezTo>
                  <a:pt x="454" y="75"/>
                  <a:pt x="453" y="75"/>
                  <a:pt x="453" y="74"/>
                </a:cubicBezTo>
                <a:cubicBezTo>
                  <a:pt x="453" y="74"/>
                  <a:pt x="453" y="74"/>
                  <a:pt x="453" y="74"/>
                </a:cubicBezTo>
                <a:cubicBezTo>
                  <a:pt x="454" y="73"/>
                  <a:pt x="454" y="72"/>
                  <a:pt x="453" y="71"/>
                </a:cubicBezTo>
                <a:cubicBezTo>
                  <a:pt x="453" y="71"/>
                  <a:pt x="453" y="70"/>
                  <a:pt x="452" y="70"/>
                </a:cubicBezTo>
                <a:cubicBezTo>
                  <a:pt x="452" y="69"/>
                  <a:pt x="452" y="69"/>
                  <a:pt x="452" y="70"/>
                </a:cubicBezTo>
                <a:cubicBezTo>
                  <a:pt x="451" y="70"/>
                  <a:pt x="451" y="69"/>
                  <a:pt x="450" y="70"/>
                </a:cubicBezTo>
                <a:cubicBezTo>
                  <a:pt x="450" y="69"/>
                  <a:pt x="450" y="69"/>
                  <a:pt x="450" y="69"/>
                </a:cubicBezTo>
                <a:cubicBezTo>
                  <a:pt x="450" y="69"/>
                  <a:pt x="450" y="69"/>
                  <a:pt x="451" y="68"/>
                </a:cubicBezTo>
                <a:cubicBezTo>
                  <a:pt x="451" y="68"/>
                  <a:pt x="451" y="68"/>
                  <a:pt x="450" y="68"/>
                </a:cubicBezTo>
                <a:cubicBezTo>
                  <a:pt x="450" y="67"/>
                  <a:pt x="450" y="67"/>
                  <a:pt x="450" y="68"/>
                </a:cubicBezTo>
                <a:cubicBezTo>
                  <a:pt x="449" y="68"/>
                  <a:pt x="449" y="69"/>
                  <a:pt x="449" y="70"/>
                </a:cubicBezTo>
                <a:cubicBezTo>
                  <a:pt x="449" y="71"/>
                  <a:pt x="448" y="71"/>
                  <a:pt x="448" y="71"/>
                </a:cubicBezTo>
                <a:cubicBezTo>
                  <a:pt x="448" y="71"/>
                  <a:pt x="447" y="71"/>
                  <a:pt x="447" y="71"/>
                </a:cubicBezTo>
                <a:cubicBezTo>
                  <a:pt x="447" y="70"/>
                  <a:pt x="447" y="70"/>
                  <a:pt x="447" y="70"/>
                </a:cubicBezTo>
                <a:cubicBezTo>
                  <a:pt x="447" y="70"/>
                  <a:pt x="446" y="70"/>
                  <a:pt x="446" y="70"/>
                </a:cubicBezTo>
                <a:cubicBezTo>
                  <a:pt x="446" y="70"/>
                  <a:pt x="446" y="70"/>
                  <a:pt x="446" y="70"/>
                </a:cubicBezTo>
                <a:cubicBezTo>
                  <a:pt x="446" y="71"/>
                  <a:pt x="445" y="71"/>
                  <a:pt x="445" y="71"/>
                </a:cubicBezTo>
                <a:cubicBezTo>
                  <a:pt x="443" y="71"/>
                  <a:pt x="443" y="71"/>
                  <a:pt x="443" y="71"/>
                </a:cubicBezTo>
                <a:cubicBezTo>
                  <a:pt x="443" y="71"/>
                  <a:pt x="443" y="70"/>
                  <a:pt x="443" y="70"/>
                </a:cubicBezTo>
                <a:cubicBezTo>
                  <a:pt x="443" y="70"/>
                  <a:pt x="442" y="70"/>
                  <a:pt x="442" y="70"/>
                </a:cubicBezTo>
                <a:cubicBezTo>
                  <a:pt x="442" y="70"/>
                  <a:pt x="442" y="71"/>
                  <a:pt x="442" y="71"/>
                </a:cubicBezTo>
                <a:cubicBezTo>
                  <a:pt x="442" y="71"/>
                  <a:pt x="443" y="72"/>
                  <a:pt x="443" y="73"/>
                </a:cubicBezTo>
                <a:cubicBezTo>
                  <a:pt x="443" y="73"/>
                  <a:pt x="443" y="74"/>
                  <a:pt x="444" y="74"/>
                </a:cubicBezTo>
                <a:cubicBezTo>
                  <a:pt x="444" y="74"/>
                  <a:pt x="444" y="74"/>
                  <a:pt x="444" y="74"/>
                </a:cubicBezTo>
                <a:cubicBezTo>
                  <a:pt x="444" y="75"/>
                  <a:pt x="444" y="75"/>
                  <a:pt x="443" y="75"/>
                </a:cubicBezTo>
                <a:cubicBezTo>
                  <a:pt x="443" y="74"/>
                  <a:pt x="443" y="74"/>
                  <a:pt x="443" y="74"/>
                </a:cubicBezTo>
                <a:cubicBezTo>
                  <a:pt x="443" y="73"/>
                  <a:pt x="441" y="73"/>
                  <a:pt x="442" y="72"/>
                </a:cubicBezTo>
                <a:cubicBezTo>
                  <a:pt x="442" y="71"/>
                  <a:pt x="441" y="71"/>
                  <a:pt x="440" y="71"/>
                </a:cubicBezTo>
                <a:cubicBezTo>
                  <a:pt x="440" y="71"/>
                  <a:pt x="440" y="71"/>
                  <a:pt x="439" y="71"/>
                </a:cubicBezTo>
                <a:cubicBezTo>
                  <a:pt x="438" y="70"/>
                  <a:pt x="438" y="71"/>
                  <a:pt x="438" y="71"/>
                </a:cubicBezTo>
                <a:cubicBezTo>
                  <a:pt x="438" y="72"/>
                  <a:pt x="438" y="72"/>
                  <a:pt x="438" y="72"/>
                </a:cubicBezTo>
                <a:cubicBezTo>
                  <a:pt x="438" y="73"/>
                  <a:pt x="437" y="73"/>
                  <a:pt x="437" y="73"/>
                </a:cubicBezTo>
                <a:cubicBezTo>
                  <a:pt x="437" y="72"/>
                  <a:pt x="436" y="72"/>
                  <a:pt x="436" y="72"/>
                </a:cubicBezTo>
                <a:cubicBezTo>
                  <a:pt x="436" y="72"/>
                  <a:pt x="436" y="72"/>
                  <a:pt x="436" y="72"/>
                </a:cubicBezTo>
                <a:cubicBezTo>
                  <a:pt x="436" y="71"/>
                  <a:pt x="436" y="71"/>
                  <a:pt x="436" y="71"/>
                </a:cubicBezTo>
                <a:cubicBezTo>
                  <a:pt x="436" y="70"/>
                  <a:pt x="436" y="70"/>
                  <a:pt x="435" y="69"/>
                </a:cubicBezTo>
                <a:cubicBezTo>
                  <a:pt x="436" y="69"/>
                  <a:pt x="436" y="69"/>
                  <a:pt x="436" y="68"/>
                </a:cubicBezTo>
                <a:cubicBezTo>
                  <a:pt x="436" y="67"/>
                  <a:pt x="436" y="67"/>
                  <a:pt x="436" y="66"/>
                </a:cubicBezTo>
                <a:cubicBezTo>
                  <a:pt x="436" y="66"/>
                  <a:pt x="436" y="65"/>
                  <a:pt x="436" y="65"/>
                </a:cubicBezTo>
                <a:cubicBezTo>
                  <a:pt x="436" y="65"/>
                  <a:pt x="437" y="65"/>
                  <a:pt x="437" y="65"/>
                </a:cubicBezTo>
                <a:cubicBezTo>
                  <a:pt x="437" y="65"/>
                  <a:pt x="438" y="65"/>
                  <a:pt x="438" y="65"/>
                </a:cubicBezTo>
                <a:cubicBezTo>
                  <a:pt x="438" y="65"/>
                  <a:pt x="438" y="65"/>
                  <a:pt x="438" y="65"/>
                </a:cubicBezTo>
                <a:cubicBezTo>
                  <a:pt x="439" y="65"/>
                  <a:pt x="438" y="64"/>
                  <a:pt x="438" y="64"/>
                </a:cubicBezTo>
                <a:cubicBezTo>
                  <a:pt x="438" y="64"/>
                  <a:pt x="438" y="64"/>
                  <a:pt x="437" y="64"/>
                </a:cubicBezTo>
                <a:cubicBezTo>
                  <a:pt x="437" y="64"/>
                  <a:pt x="437" y="64"/>
                  <a:pt x="437" y="64"/>
                </a:cubicBezTo>
                <a:cubicBezTo>
                  <a:pt x="436" y="64"/>
                  <a:pt x="436" y="63"/>
                  <a:pt x="436" y="63"/>
                </a:cubicBezTo>
                <a:cubicBezTo>
                  <a:pt x="436" y="63"/>
                  <a:pt x="437" y="63"/>
                  <a:pt x="437" y="63"/>
                </a:cubicBezTo>
                <a:cubicBezTo>
                  <a:pt x="437" y="63"/>
                  <a:pt x="438" y="63"/>
                  <a:pt x="439" y="64"/>
                </a:cubicBezTo>
                <a:cubicBezTo>
                  <a:pt x="439" y="64"/>
                  <a:pt x="439" y="64"/>
                  <a:pt x="440" y="64"/>
                </a:cubicBezTo>
                <a:cubicBezTo>
                  <a:pt x="441" y="63"/>
                  <a:pt x="441" y="63"/>
                  <a:pt x="441" y="63"/>
                </a:cubicBezTo>
                <a:cubicBezTo>
                  <a:pt x="441" y="63"/>
                  <a:pt x="441" y="64"/>
                  <a:pt x="441" y="64"/>
                </a:cubicBezTo>
                <a:cubicBezTo>
                  <a:pt x="441" y="64"/>
                  <a:pt x="440" y="67"/>
                  <a:pt x="440" y="67"/>
                </a:cubicBezTo>
                <a:cubicBezTo>
                  <a:pt x="440" y="68"/>
                  <a:pt x="440" y="68"/>
                  <a:pt x="439" y="68"/>
                </a:cubicBezTo>
                <a:cubicBezTo>
                  <a:pt x="439" y="68"/>
                  <a:pt x="439" y="70"/>
                  <a:pt x="440" y="70"/>
                </a:cubicBezTo>
                <a:cubicBezTo>
                  <a:pt x="440" y="70"/>
                  <a:pt x="440" y="70"/>
                  <a:pt x="440" y="70"/>
                </a:cubicBezTo>
                <a:cubicBezTo>
                  <a:pt x="441" y="69"/>
                  <a:pt x="441" y="68"/>
                  <a:pt x="442" y="68"/>
                </a:cubicBezTo>
                <a:cubicBezTo>
                  <a:pt x="443" y="68"/>
                  <a:pt x="443" y="68"/>
                  <a:pt x="444" y="69"/>
                </a:cubicBezTo>
                <a:cubicBezTo>
                  <a:pt x="444" y="69"/>
                  <a:pt x="445" y="69"/>
                  <a:pt x="445" y="68"/>
                </a:cubicBezTo>
                <a:cubicBezTo>
                  <a:pt x="446" y="68"/>
                  <a:pt x="446" y="68"/>
                  <a:pt x="446" y="69"/>
                </a:cubicBezTo>
                <a:cubicBezTo>
                  <a:pt x="446" y="69"/>
                  <a:pt x="447" y="69"/>
                  <a:pt x="447" y="68"/>
                </a:cubicBezTo>
                <a:cubicBezTo>
                  <a:pt x="447" y="68"/>
                  <a:pt x="447" y="68"/>
                  <a:pt x="447" y="68"/>
                </a:cubicBezTo>
                <a:cubicBezTo>
                  <a:pt x="447" y="68"/>
                  <a:pt x="446" y="68"/>
                  <a:pt x="446" y="68"/>
                </a:cubicBezTo>
                <a:cubicBezTo>
                  <a:pt x="446" y="68"/>
                  <a:pt x="446" y="67"/>
                  <a:pt x="446" y="67"/>
                </a:cubicBezTo>
                <a:cubicBezTo>
                  <a:pt x="446" y="67"/>
                  <a:pt x="447" y="67"/>
                  <a:pt x="447" y="67"/>
                </a:cubicBezTo>
                <a:cubicBezTo>
                  <a:pt x="447" y="67"/>
                  <a:pt x="447" y="67"/>
                  <a:pt x="447" y="67"/>
                </a:cubicBezTo>
                <a:cubicBezTo>
                  <a:pt x="448" y="68"/>
                  <a:pt x="448" y="68"/>
                  <a:pt x="448" y="68"/>
                </a:cubicBezTo>
                <a:cubicBezTo>
                  <a:pt x="448" y="68"/>
                  <a:pt x="448" y="67"/>
                  <a:pt x="449" y="67"/>
                </a:cubicBezTo>
                <a:cubicBezTo>
                  <a:pt x="450" y="67"/>
                  <a:pt x="450" y="66"/>
                  <a:pt x="451" y="66"/>
                </a:cubicBezTo>
                <a:cubicBezTo>
                  <a:pt x="452" y="65"/>
                  <a:pt x="452" y="65"/>
                  <a:pt x="451" y="65"/>
                </a:cubicBezTo>
                <a:cubicBezTo>
                  <a:pt x="451" y="64"/>
                  <a:pt x="450" y="64"/>
                  <a:pt x="450" y="64"/>
                </a:cubicBezTo>
                <a:cubicBezTo>
                  <a:pt x="449" y="64"/>
                  <a:pt x="449" y="64"/>
                  <a:pt x="449" y="63"/>
                </a:cubicBezTo>
                <a:cubicBezTo>
                  <a:pt x="449" y="63"/>
                  <a:pt x="449" y="62"/>
                  <a:pt x="450" y="62"/>
                </a:cubicBezTo>
                <a:cubicBezTo>
                  <a:pt x="450" y="62"/>
                  <a:pt x="450" y="63"/>
                  <a:pt x="451" y="62"/>
                </a:cubicBezTo>
                <a:cubicBezTo>
                  <a:pt x="451" y="62"/>
                  <a:pt x="451" y="62"/>
                  <a:pt x="451" y="62"/>
                </a:cubicBezTo>
                <a:cubicBezTo>
                  <a:pt x="451" y="62"/>
                  <a:pt x="451" y="63"/>
                  <a:pt x="451" y="63"/>
                </a:cubicBezTo>
                <a:cubicBezTo>
                  <a:pt x="451" y="63"/>
                  <a:pt x="451" y="63"/>
                  <a:pt x="451" y="64"/>
                </a:cubicBezTo>
                <a:cubicBezTo>
                  <a:pt x="452" y="64"/>
                  <a:pt x="452" y="64"/>
                  <a:pt x="453" y="65"/>
                </a:cubicBezTo>
                <a:cubicBezTo>
                  <a:pt x="454" y="65"/>
                  <a:pt x="454" y="65"/>
                  <a:pt x="454" y="64"/>
                </a:cubicBezTo>
                <a:cubicBezTo>
                  <a:pt x="454" y="63"/>
                  <a:pt x="454" y="63"/>
                  <a:pt x="454" y="62"/>
                </a:cubicBezTo>
                <a:cubicBezTo>
                  <a:pt x="455" y="62"/>
                  <a:pt x="455" y="62"/>
                  <a:pt x="455" y="62"/>
                </a:cubicBezTo>
                <a:cubicBezTo>
                  <a:pt x="455" y="61"/>
                  <a:pt x="455" y="61"/>
                  <a:pt x="456" y="61"/>
                </a:cubicBezTo>
                <a:cubicBezTo>
                  <a:pt x="457" y="61"/>
                  <a:pt x="457" y="61"/>
                  <a:pt x="457" y="61"/>
                </a:cubicBezTo>
                <a:cubicBezTo>
                  <a:pt x="458" y="61"/>
                  <a:pt x="458" y="61"/>
                  <a:pt x="459" y="62"/>
                </a:cubicBezTo>
                <a:cubicBezTo>
                  <a:pt x="458" y="62"/>
                  <a:pt x="458" y="62"/>
                  <a:pt x="457" y="62"/>
                </a:cubicBezTo>
                <a:cubicBezTo>
                  <a:pt x="457" y="62"/>
                  <a:pt x="457" y="62"/>
                  <a:pt x="457" y="62"/>
                </a:cubicBezTo>
                <a:cubicBezTo>
                  <a:pt x="457" y="62"/>
                  <a:pt x="457" y="62"/>
                  <a:pt x="456" y="62"/>
                </a:cubicBezTo>
                <a:cubicBezTo>
                  <a:pt x="456" y="62"/>
                  <a:pt x="456" y="62"/>
                  <a:pt x="456" y="62"/>
                </a:cubicBezTo>
                <a:cubicBezTo>
                  <a:pt x="456" y="63"/>
                  <a:pt x="456" y="63"/>
                  <a:pt x="456" y="63"/>
                </a:cubicBezTo>
                <a:cubicBezTo>
                  <a:pt x="456" y="63"/>
                  <a:pt x="457" y="63"/>
                  <a:pt x="457" y="63"/>
                </a:cubicBezTo>
                <a:cubicBezTo>
                  <a:pt x="458" y="63"/>
                  <a:pt x="458" y="63"/>
                  <a:pt x="459" y="62"/>
                </a:cubicBezTo>
                <a:cubicBezTo>
                  <a:pt x="459" y="62"/>
                  <a:pt x="459" y="62"/>
                  <a:pt x="459" y="62"/>
                </a:cubicBezTo>
                <a:cubicBezTo>
                  <a:pt x="459" y="63"/>
                  <a:pt x="459" y="62"/>
                  <a:pt x="459" y="62"/>
                </a:cubicBezTo>
                <a:cubicBezTo>
                  <a:pt x="459" y="62"/>
                  <a:pt x="459" y="62"/>
                  <a:pt x="459" y="62"/>
                </a:cubicBezTo>
                <a:cubicBezTo>
                  <a:pt x="459" y="62"/>
                  <a:pt x="459" y="62"/>
                  <a:pt x="459" y="62"/>
                </a:cubicBezTo>
                <a:cubicBezTo>
                  <a:pt x="459" y="62"/>
                  <a:pt x="459" y="62"/>
                  <a:pt x="459" y="62"/>
                </a:cubicBezTo>
                <a:cubicBezTo>
                  <a:pt x="459" y="62"/>
                  <a:pt x="460" y="62"/>
                  <a:pt x="462" y="62"/>
                </a:cubicBezTo>
                <a:cubicBezTo>
                  <a:pt x="462" y="62"/>
                  <a:pt x="462" y="63"/>
                  <a:pt x="462" y="63"/>
                </a:cubicBezTo>
                <a:cubicBezTo>
                  <a:pt x="462" y="64"/>
                  <a:pt x="462" y="64"/>
                  <a:pt x="462" y="64"/>
                </a:cubicBezTo>
                <a:cubicBezTo>
                  <a:pt x="463" y="64"/>
                  <a:pt x="463" y="65"/>
                  <a:pt x="463" y="65"/>
                </a:cubicBezTo>
                <a:cubicBezTo>
                  <a:pt x="462" y="65"/>
                  <a:pt x="462" y="66"/>
                  <a:pt x="462" y="66"/>
                </a:cubicBezTo>
                <a:cubicBezTo>
                  <a:pt x="462" y="66"/>
                  <a:pt x="462" y="67"/>
                  <a:pt x="462" y="67"/>
                </a:cubicBezTo>
                <a:cubicBezTo>
                  <a:pt x="462" y="67"/>
                  <a:pt x="462" y="68"/>
                  <a:pt x="462" y="68"/>
                </a:cubicBezTo>
                <a:cubicBezTo>
                  <a:pt x="462" y="68"/>
                  <a:pt x="463" y="68"/>
                  <a:pt x="463" y="68"/>
                </a:cubicBezTo>
                <a:cubicBezTo>
                  <a:pt x="463" y="67"/>
                  <a:pt x="463" y="66"/>
                  <a:pt x="464" y="66"/>
                </a:cubicBezTo>
                <a:cubicBezTo>
                  <a:pt x="464" y="66"/>
                  <a:pt x="464" y="66"/>
                  <a:pt x="464" y="66"/>
                </a:cubicBezTo>
                <a:cubicBezTo>
                  <a:pt x="464" y="66"/>
                  <a:pt x="464" y="65"/>
                  <a:pt x="464" y="65"/>
                </a:cubicBezTo>
                <a:cubicBezTo>
                  <a:pt x="464" y="64"/>
                  <a:pt x="465" y="64"/>
                  <a:pt x="466" y="64"/>
                </a:cubicBezTo>
                <a:cubicBezTo>
                  <a:pt x="466" y="64"/>
                  <a:pt x="466" y="65"/>
                  <a:pt x="466" y="65"/>
                </a:cubicBezTo>
                <a:cubicBezTo>
                  <a:pt x="467" y="65"/>
                  <a:pt x="467" y="65"/>
                  <a:pt x="465" y="63"/>
                </a:cubicBezTo>
                <a:cubicBezTo>
                  <a:pt x="465" y="63"/>
                  <a:pt x="465" y="64"/>
                  <a:pt x="466" y="64"/>
                </a:cubicBezTo>
                <a:cubicBezTo>
                  <a:pt x="465" y="63"/>
                  <a:pt x="465" y="63"/>
                  <a:pt x="465" y="63"/>
                </a:cubicBezTo>
                <a:cubicBezTo>
                  <a:pt x="464" y="63"/>
                  <a:pt x="464" y="63"/>
                  <a:pt x="463" y="63"/>
                </a:cubicBezTo>
                <a:cubicBezTo>
                  <a:pt x="462" y="62"/>
                  <a:pt x="462" y="62"/>
                  <a:pt x="462" y="62"/>
                </a:cubicBezTo>
                <a:cubicBezTo>
                  <a:pt x="462" y="61"/>
                  <a:pt x="462" y="61"/>
                  <a:pt x="461" y="61"/>
                </a:cubicBezTo>
                <a:cubicBezTo>
                  <a:pt x="461" y="61"/>
                  <a:pt x="461" y="61"/>
                  <a:pt x="461" y="61"/>
                </a:cubicBezTo>
                <a:cubicBezTo>
                  <a:pt x="461" y="61"/>
                  <a:pt x="461" y="62"/>
                  <a:pt x="460" y="61"/>
                </a:cubicBezTo>
                <a:cubicBezTo>
                  <a:pt x="460" y="61"/>
                  <a:pt x="460" y="60"/>
                  <a:pt x="460" y="60"/>
                </a:cubicBezTo>
                <a:cubicBezTo>
                  <a:pt x="460" y="59"/>
                  <a:pt x="460" y="59"/>
                  <a:pt x="461" y="58"/>
                </a:cubicBezTo>
                <a:cubicBezTo>
                  <a:pt x="462" y="58"/>
                  <a:pt x="461" y="57"/>
                  <a:pt x="461" y="56"/>
                </a:cubicBezTo>
                <a:cubicBezTo>
                  <a:pt x="461" y="56"/>
                  <a:pt x="461" y="56"/>
                  <a:pt x="461" y="56"/>
                </a:cubicBezTo>
                <a:cubicBezTo>
                  <a:pt x="460" y="56"/>
                  <a:pt x="460" y="56"/>
                  <a:pt x="460" y="57"/>
                </a:cubicBezTo>
                <a:cubicBezTo>
                  <a:pt x="460" y="57"/>
                  <a:pt x="460" y="56"/>
                  <a:pt x="460" y="56"/>
                </a:cubicBezTo>
                <a:cubicBezTo>
                  <a:pt x="459" y="57"/>
                  <a:pt x="459" y="57"/>
                  <a:pt x="459" y="57"/>
                </a:cubicBezTo>
                <a:cubicBezTo>
                  <a:pt x="460" y="57"/>
                  <a:pt x="460" y="58"/>
                  <a:pt x="460" y="58"/>
                </a:cubicBezTo>
                <a:cubicBezTo>
                  <a:pt x="460" y="58"/>
                  <a:pt x="459" y="58"/>
                  <a:pt x="459" y="58"/>
                </a:cubicBezTo>
                <a:cubicBezTo>
                  <a:pt x="459" y="58"/>
                  <a:pt x="458" y="58"/>
                  <a:pt x="458" y="58"/>
                </a:cubicBezTo>
                <a:cubicBezTo>
                  <a:pt x="458" y="58"/>
                  <a:pt x="458" y="58"/>
                  <a:pt x="458" y="58"/>
                </a:cubicBezTo>
                <a:cubicBezTo>
                  <a:pt x="459" y="57"/>
                  <a:pt x="459" y="57"/>
                  <a:pt x="458" y="57"/>
                </a:cubicBezTo>
                <a:cubicBezTo>
                  <a:pt x="457" y="57"/>
                  <a:pt x="456" y="57"/>
                  <a:pt x="456" y="57"/>
                </a:cubicBezTo>
                <a:cubicBezTo>
                  <a:pt x="455" y="57"/>
                  <a:pt x="455" y="58"/>
                  <a:pt x="455" y="58"/>
                </a:cubicBezTo>
                <a:cubicBezTo>
                  <a:pt x="455" y="58"/>
                  <a:pt x="454" y="57"/>
                  <a:pt x="454" y="57"/>
                </a:cubicBezTo>
                <a:cubicBezTo>
                  <a:pt x="454" y="57"/>
                  <a:pt x="454" y="56"/>
                  <a:pt x="454" y="56"/>
                </a:cubicBezTo>
                <a:cubicBezTo>
                  <a:pt x="454" y="56"/>
                  <a:pt x="454" y="57"/>
                  <a:pt x="454" y="57"/>
                </a:cubicBezTo>
                <a:cubicBezTo>
                  <a:pt x="454" y="57"/>
                  <a:pt x="454" y="57"/>
                  <a:pt x="454" y="58"/>
                </a:cubicBezTo>
                <a:cubicBezTo>
                  <a:pt x="454" y="58"/>
                  <a:pt x="454" y="58"/>
                  <a:pt x="453" y="58"/>
                </a:cubicBezTo>
                <a:cubicBezTo>
                  <a:pt x="453" y="58"/>
                  <a:pt x="452" y="58"/>
                  <a:pt x="452" y="58"/>
                </a:cubicBezTo>
                <a:cubicBezTo>
                  <a:pt x="452" y="58"/>
                  <a:pt x="451" y="58"/>
                  <a:pt x="451" y="58"/>
                </a:cubicBezTo>
                <a:cubicBezTo>
                  <a:pt x="452" y="59"/>
                  <a:pt x="450" y="60"/>
                  <a:pt x="451" y="61"/>
                </a:cubicBezTo>
                <a:cubicBezTo>
                  <a:pt x="451" y="61"/>
                  <a:pt x="451" y="61"/>
                  <a:pt x="450" y="61"/>
                </a:cubicBezTo>
                <a:cubicBezTo>
                  <a:pt x="450" y="62"/>
                  <a:pt x="450" y="62"/>
                  <a:pt x="450" y="62"/>
                </a:cubicBezTo>
                <a:cubicBezTo>
                  <a:pt x="450" y="61"/>
                  <a:pt x="450" y="61"/>
                  <a:pt x="449" y="61"/>
                </a:cubicBezTo>
                <a:cubicBezTo>
                  <a:pt x="449" y="60"/>
                  <a:pt x="449" y="60"/>
                  <a:pt x="449" y="60"/>
                </a:cubicBezTo>
                <a:cubicBezTo>
                  <a:pt x="449" y="60"/>
                  <a:pt x="449" y="59"/>
                  <a:pt x="450" y="59"/>
                </a:cubicBezTo>
                <a:cubicBezTo>
                  <a:pt x="450" y="59"/>
                  <a:pt x="449" y="58"/>
                  <a:pt x="450" y="58"/>
                </a:cubicBezTo>
                <a:cubicBezTo>
                  <a:pt x="451" y="57"/>
                  <a:pt x="450" y="57"/>
                  <a:pt x="450" y="56"/>
                </a:cubicBezTo>
                <a:cubicBezTo>
                  <a:pt x="449" y="56"/>
                  <a:pt x="449" y="56"/>
                  <a:pt x="449" y="56"/>
                </a:cubicBezTo>
                <a:cubicBezTo>
                  <a:pt x="449" y="56"/>
                  <a:pt x="449" y="57"/>
                  <a:pt x="449" y="57"/>
                </a:cubicBezTo>
                <a:cubicBezTo>
                  <a:pt x="449" y="57"/>
                  <a:pt x="449" y="58"/>
                  <a:pt x="449" y="58"/>
                </a:cubicBezTo>
                <a:cubicBezTo>
                  <a:pt x="449" y="58"/>
                  <a:pt x="449" y="58"/>
                  <a:pt x="449" y="58"/>
                </a:cubicBezTo>
                <a:cubicBezTo>
                  <a:pt x="448" y="58"/>
                  <a:pt x="448" y="58"/>
                  <a:pt x="448" y="58"/>
                </a:cubicBezTo>
                <a:cubicBezTo>
                  <a:pt x="448" y="58"/>
                  <a:pt x="448" y="57"/>
                  <a:pt x="448" y="57"/>
                </a:cubicBezTo>
                <a:cubicBezTo>
                  <a:pt x="448" y="56"/>
                  <a:pt x="448" y="56"/>
                  <a:pt x="448" y="56"/>
                </a:cubicBezTo>
                <a:cubicBezTo>
                  <a:pt x="449" y="55"/>
                  <a:pt x="449" y="54"/>
                  <a:pt x="449" y="53"/>
                </a:cubicBezTo>
                <a:cubicBezTo>
                  <a:pt x="449" y="52"/>
                  <a:pt x="449" y="52"/>
                  <a:pt x="448" y="52"/>
                </a:cubicBezTo>
                <a:cubicBezTo>
                  <a:pt x="448" y="52"/>
                  <a:pt x="448" y="51"/>
                  <a:pt x="448" y="51"/>
                </a:cubicBezTo>
                <a:cubicBezTo>
                  <a:pt x="448" y="50"/>
                  <a:pt x="449" y="49"/>
                  <a:pt x="449" y="49"/>
                </a:cubicBezTo>
                <a:cubicBezTo>
                  <a:pt x="450" y="48"/>
                  <a:pt x="450" y="48"/>
                  <a:pt x="451" y="49"/>
                </a:cubicBezTo>
                <a:cubicBezTo>
                  <a:pt x="451" y="49"/>
                  <a:pt x="451" y="50"/>
                  <a:pt x="451" y="50"/>
                </a:cubicBezTo>
                <a:cubicBezTo>
                  <a:pt x="452" y="50"/>
                  <a:pt x="452" y="50"/>
                  <a:pt x="452" y="50"/>
                </a:cubicBezTo>
                <a:cubicBezTo>
                  <a:pt x="452" y="51"/>
                  <a:pt x="452" y="51"/>
                  <a:pt x="453" y="50"/>
                </a:cubicBezTo>
                <a:cubicBezTo>
                  <a:pt x="453" y="50"/>
                  <a:pt x="453" y="49"/>
                  <a:pt x="453" y="49"/>
                </a:cubicBezTo>
                <a:cubicBezTo>
                  <a:pt x="452" y="49"/>
                  <a:pt x="452" y="48"/>
                  <a:pt x="453" y="48"/>
                </a:cubicBezTo>
                <a:cubicBezTo>
                  <a:pt x="452" y="48"/>
                  <a:pt x="452" y="47"/>
                  <a:pt x="452" y="47"/>
                </a:cubicBezTo>
                <a:cubicBezTo>
                  <a:pt x="451" y="47"/>
                  <a:pt x="451" y="47"/>
                  <a:pt x="451" y="47"/>
                </a:cubicBezTo>
                <a:cubicBezTo>
                  <a:pt x="451" y="47"/>
                  <a:pt x="451" y="46"/>
                  <a:pt x="451" y="46"/>
                </a:cubicBezTo>
                <a:cubicBezTo>
                  <a:pt x="450" y="45"/>
                  <a:pt x="449" y="45"/>
                  <a:pt x="448" y="45"/>
                </a:cubicBezTo>
                <a:cubicBezTo>
                  <a:pt x="448" y="45"/>
                  <a:pt x="448" y="45"/>
                  <a:pt x="448" y="45"/>
                </a:cubicBezTo>
                <a:cubicBezTo>
                  <a:pt x="448" y="45"/>
                  <a:pt x="447" y="45"/>
                  <a:pt x="448" y="45"/>
                </a:cubicBezTo>
                <a:cubicBezTo>
                  <a:pt x="448" y="45"/>
                  <a:pt x="448" y="45"/>
                  <a:pt x="448" y="44"/>
                </a:cubicBezTo>
                <a:cubicBezTo>
                  <a:pt x="448" y="44"/>
                  <a:pt x="448" y="44"/>
                  <a:pt x="448" y="44"/>
                </a:cubicBezTo>
                <a:cubicBezTo>
                  <a:pt x="448" y="44"/>
                  <a:pt x="448" y="44"/>
                  <a:pt x="448" y="44"/>
                </a:cubicBezTo>
                <a:cubicBezTo>
                  <a:pt x="447" y="44"/>
                  <a:pt x="446" y="44"/>
                  <a:pt x="445" y="45"/>
                </a:cubicBezTo>
                <a:cubicBezTo>
                  <a:pt x="445" y="45"/>
                  <a:pt x="445" y="45"/>
                  <a:pt x="445" y="45"/>
                </a:cubicBezTo>
                <a:cubicBezTo>
                  <a:pt x="443" y="44"/>
                  <a:pt x="442" y="45"/>
                  <a:pt x="441" y="46"/>
                </a:cubicBezTo>
                <a:cubicBezTo>
                  <a:pt x="441" y="46"/>
                  <a:pt x="441" y="46"/>
                  <a:pt x="441" y="46"/>
                </a:cubicBezTo>
                <a:cubicBezTo>
                  <a:pt x="441" y="46"/>
                  <a:pt x="441" y="47"/>
                  <a:pt x="441" y="47"/>
                </a:cubicBezTo>
                <a:cubicBezTo>
                  <a:pt x="441" y="47"/>
                  <a:pt x="440" y="47"/>
                  <a:pt x="440" y="47"/>
                </a:cubicBezTo>
                <a:cubicBezTo>
                  <a:pt x="440" y="47"/>
                  <a:pt x="440" y="48"/>
                  <a:pt x="440" y="48"/>
                </a:cubicBezTo>
                <a:cubicBezTo>
                  <a:pt x="440" y="48"/>
                  <a:pt x="439" y="48"/>
                  <a:pt x="439" y="49"/>
                </a:cubicBezTo>
                <a:cubicBezTo>
                  <a:pt x="439" y="49"/>
                  <a:pt x="439" y="49"/>
                  <a:pt x="439" y="49"/>
                </a:cubicBezTo>
                <a:cubicBezTo>
                  <a:pt x="439" y="49"/>
                  <a:pt x="438" y="48"/>
                  <a:pt x="438" y="49"/>
                </a:cubicBezTo>
                <a:cubicBezTo>
                  <a:pt x="438" y="49"/>
                  <a:pt x="438" y="50"/>
                  <a:pt x="439" y="50"/>
                </a:cubicBezTo>
                <a:cubicBezTo>
                  <a:pt x="439" y="50"/>
                  <a:pt x="439" y="50"/>
                  <a:pt x="439" y="50"/>
                </a:cubicBezTo>
                <a:cubicBezTo>
                  <a:pt x="440" y="50"/>
                  <a:pt x="440" y="50"/>
                  <a:pt x="439" y="51"/>
                </a:cubicBezTo>
                <a:cubicBezTo>
                  <a:pt x="439" y="51"/>
                  <a:pt x="439" y="51"/>
                  <a:pt x="439" y="51"/>
                </a:cubicBezTo>
                <a:cubicBezTo>
                  <a:pt x="439" y="51"/>
                  <a:pt x="439" y="51"/>
                  <a:pt x="439" y="52"/>
                </a:cubicBezTo>
                <a:cubicBezTo>
                  <a:pt x="439" y="52"/>
                  <a:pt x="440" y="52"/>
                  <a:pt x="440" y="51"/>
                </a:cubicBezTo>
                <a:cubicBezTo>
                  <a:pt x="440" y="51"/>
                  <a:pt x="441" y="50"/>
                  <a:pt x="441" y="50"/>
                </a:cubicBezTo>
                <a:cubicBezTo>
                  <a:pt x="442" y="50"/>
                  <a:pt x="442" y="51"/>
                  <a:pt x="442" y="51"/>
                </a:cubicBezTo>
                <a:cubicBezTo>
                  <a:pt x="442" y="51"/>
                  <a:pt x="442" y="52"/>
                  <a:pt x="442" y="52"/>
                </a:cubicBezTo>
                <a:cubicBezTo>
                  <a:pt x="442" y="52"/>
                  <a:pt x="442" y="51"/>
                  <a:pt x="443" y="51"/>
                </a:cubicBezTo>
                <a:cubicBezTo>
                  <a:pt x="443" y="50"/>
                  <a:pt x="443" y="50"/>
                  <a:pt x="445" y="50"/>
                </a:cubicBezTo>
                <a:cubicBezTo>
                  <a:pt x="445" y="50"/>
                  <a:pt x="445" y="49"/>
                  <a:pt x="445" y="49"/>
                </a:cubicBezTo>
                <a:cubicBezTo>
                  <a:pt x="445" y="49"/>
                  <a:pt x="445" y="49"/>
                  <a:pt x="445" y="49"/>
                </a:cubicBezTo>
                <a:cubicBezTo>
                  <a:pt x="445" y="49"/>
                  <a:pt x="444" y="49"/>
                  <a:pt x="444" y="48"/>
                </a:cubicBezTo>
                <a:cubicBezTo>
                  <a:pt x="444" y="48"/>
                  <a:pt x="444" y="48"/>
                  <a:pt x="444" y="48"/>
                </a:cubicBezTo>
                <a:cubicBezTo>
                  <a:pt x="445" y="47"/>
                  <a:pt x="445" y="47"/>
                  <a:pt x="445" y="48"/>
                </a:cubicBezTo>
                <a:cubicBezTo>
                  <a:pt x="445" y="48"/>
                  <a:pt x="445" y="48"/>
                  <a:pt x="445" y="48"/>
                </a:cubicBezTo>
                <a:cubicBezTo>
                  <a:pt x="446" y="48"/>
                  <a:pt x="447" y="49"/>
                  <a:pt x="447" y="48"/>
                </a:cubicBezTo>
                <a:cubicBezTo>
                  <a:pt x="447" y="48"/>
                  <a:pt x="448" y="49"/>
                  <a:pt x="447" y="49"/>
                </a:cubicBezTo>
                <a:cubicBezTo>
                  <a:pt x="446" y="49"/>
                  <a:pt x="446" y="50"/>
                  <a:pt x="445" y="51"/>
                </a:cubicBezTo>
                <a:cubicBezTo>
                  <a:pt x="445" y="51"/>
                  <a:pt x="445" y="51"/>
                  <a:pt x="446" y="51"/>
                </a:cubicBezTo>
                <a:cubicBezTo>
                  <a:pt x="446" y="52"/>
                  <a:pt x="446" y="52"/>
                  <a:pt x="445" y="52"/>
                </a:cubicBezTo>
                <a:cubicBezTo>
                  <a:pt x="445" y="52"/>
                  <a:pt x="444" y="52"/>
                  <a:pt x="444" y="52"/>
                </a:cubicBezTo>
                <a:cubicBezTo>
                  <a:pt x="444" y="52"/>
                  <a:pt x="443" y="52"/>
                  <a:pt x="443" y="53"/>
                </a:cubicBezTo>
                <a:cubicBezTo>
                  <a:pt x="443" y="53"/>
                  <a:pt x="443" y="53"/>
                  <a:pt x="444" y="53"/>
                </a:cubicBezTo>
                <a:cubicBezTo>
                  <a:pt x="444" y="53"/>
                  <a:pt x="444" y="54"/>
                  <a:pt x="444" y="54"/>
                </a:cubicBezTo>
                <a:cubicBezTo>
                  <a:pt x="444" y="55"/>
                  <a:pt x="444" y="55"/>
                  <a:pt x="444" y="55"/>
                </a:cubicBezTo>
                <a:cubicBezTo>
                  <a:pt x="443" y="54"/>
                  <a:pt x="443" y="55"/>
                  <a:pt x="442" y="55"/>
                </a:cubicBezTo>
                <a:cubicBezTo>
                  <a:pt x="442" y="55"/>
                  <a:pt x="442" y="55"/>
                  <a:pt x="442" y="55"/>
                </a:cubicBezTo>
                <a:cubicBezTo>
                  <a:pt x="442" y="56"/>
                  <a:pt x="442" y="56"/>
                  <a:pt x="442" y="56"/>
                </a:cubicBezTo>
                <a:cubicBezTo>
                  <a:pt x="443" y="56"/>
                  <a:pt x="444" y="56"/>
                  <a:pt x="445" y="57"/>
                </a:cubicBezTo>
                <a:cubicBezTo>
                  <a:pt x="445" y="57"/>
                  <a:pt x="445" y="57"/>
                  <a:pt x="446" y="56"/>
                </a:cubicBezTo>
                <a:cubicBezTo>
                  <a:pt x="446" y="56"/>
                  <a:pt x="446" y="56"/>
                  <a:pt x="446" y="56"/>
                </a:cubicBezTo>
                <a:cubicBezTo>
                  <a:pt x="446" y="56"/>
                  <a:pt x="447" y="57"/>
                  <a:pt x="447" y="57"/>
                </a:cubicBezTo>
                <a:cubicBezTo>
                  <a:pt x="447" y="57"/>
                  <a:pt x="447" y="57"/>
                  <a:pt x="447" y="58"/>
                </a:cubicBezTo>
                <a:cubicBezTo>
                  <a:pt x="446" y="57"/>
                  <a:pt x="446" y="58"/>
                  <a:pt x="446" y="58"/>
                </a:cubicBezTo>
                <a:cubicBezTo>
                  <a:pt x="446" y="58"/>
                  <a:pt x="446" y="58"/>
                  <a:pt x="445" y="58"/>
                </a:cubicBezTo>
                <a:cubicBezTo>
                  <a:pt x="445" y="57"/>
                  <a:pt x="444" y="58"/>
                  <a:pt x="444" y="57"/>
                </a:cubicBezTo>
                <a:cubicBezTo>
                  <a:pt x="443" y="57"/>
                  <a:pt x="442" y="57"/>
                  <a:pt x="441" y="57"/>
                </a:cubicBezTo>
                <a:cubicBezTo>
                  <a:pt x="441" y="57"/>
                  <a:pt x="441" y="56"/>
                  <a:pt x="441" y="56"/>
                </a:cubicBezTo>
                <a:cubicBezTo>
                  <a:pt x="441" y="56"/>
                  <a:pt x="441" y="56"/>
                  <a:pt x="441" y="55"/>
                </a:cubicBezTo>
                <a:cubicBezTo>
                  <a:pt x="441" y="55"/>
                  <a:pt x="442" y="54"/>
                  <a:pt x="441" y="53"/>
                </a:cubicBezTo>
                <a:cubicBezTo>
                  <a:pt x="441" y="53"/>
                  <a:pt x="441" y="53"/>
                  <a:pt x="441" y="53"/>
                </a:cubicBezTo>
                <a:cubicBezTo>
                  <a:pt x="441" y="53"/>
                  <a:pt x="440" y="53"/>
                  <a:pt x="440" y="53"/>
                </a:cubicBezTo>
                <a:cubicBezTo>
                  <a:pt x="441" y="54"/>
                  <a:pt x="441" y="54"/>
                  <a:pt x="440" y="55"/>
                </a:cubicBezTo>
                <a:cubicBezTo>
                  <a:pt x="440" y="55"/>
                  <a:pt x="439" y="55"/>
                  <a:pt x="439" y="55"/>
                </a:cubicBezTo>
                <a:cubicBezTo>
                  <a:pt x="438" y="55"/>
                  <a:pt x="438" y="54"/>
                  <a:pt x="437" y="54"/>
                </a:cubicBezTo>
                <a:cubicBezTo>
                  <a:pt x="437" y="54"/>
                  <a:pt x="436" y="55"/>
                  <a:pt x="436" y="55"/>
                </a:cubicBezTo>
                <a:cubicBezTo>
                  <a:pt x="436" y="55"/>
                  <a:pt x="436" y="55"/>
                  <a:pt x="437" y="55"/>
                </a:cubicBezTo>
                <a:cubicBezTo>
                  <a:pt x="437" y="56"/>
                  <a:pt x="438" y="56"/>
                  <a:pt x="439" y="56"/>
                </a:cubicBezTo>
                <a:cubicBezTo>
                  <a:pt x="439" y="56"/>
                  <a:pt x="440" y="57"/>
                  <a:pt x="440" y="57"/>
                </a:cubicBezTo>
                <a:cubicBezTo>
                  <a:pt x="440" y="57"/>
                  <a:pt x="439" y="57"/>
                  <a:pt x="439" y="57"/>
                </a:cubicBezTo>
                <a:cubicBezTo>
                  <a:pt x="439" y="57"/>
                  <a:pt x="438" y="57"/>
                  <a:pt x="438" y="57"/>
                </a:cubicBezTo>
                <a:cubicBezTo>
                  <a:pt x="438" y="57"/>
                  <a:pt x="437" y="56"/>
                  <a:pt x="436" y="56"/>
                </a:cubicBezTo>
                <a:cubicBezTo>
                  <a:pt x="436" y="57"/>
                  <a:pt x="436" y="57"/>
                  <a:pt x="435" y="58"/>
                </a:cubicBezTo>
                <a:cubicBezTo>
                  <a:pt x="435" y="58"/>
                  <a:pt x="435" y="58"/>
                  <a:pt x="435" y="58"/>
                </a:cubicBezTo>
                <a:cubicBezTo>
                  <a:pt x="434" y="57"/>
                  <a:pt x="434" y="57"/>
                  <a:pt x="434" y="56"/>
                </a:cubicBezTo>
                <a:cubicBezTo>
                  <a:pt x="434" y="56"/>
                  <a:pt x="434" y="56"/>
                  <a:pt x="434" y="55"/>
                </a:cubicBezTo>
                <a:cubicBezTo>
                  <a:pt x="434" y="55"/>
                  <a:pt x="434" y="56"/>
                  <a:pt x="434" y="56"/>
                </a:cubicBezTo>
                <a:cubicBezTo>
                  <a:pt x="433" y="56"/>
                  <a:pt x="433" y="56"/>
                  <a:pt x="433" y="56"/>
                </a:cubicBezTo>
                <a:cubicBezTo>
                  <a:pt x="433" y="55"/>
                  <a:pt x="431" y="56"/>
                  <a:pt x="432" y="55"/>
                </a:cubicBezTo>
                <a:cubicBezTo>
                  <a:pt x="432" y="54"/>
                  <a:pt x="432" y="54"/>
                  <a:pt x="431" y="53"/>
                </a:cubicBezTo>
                <a:cubicBezTo>
                  <a:pt x="431" y="53"/>
                  <a:pt x="431" y="53"/>
                  <a:pt x="431" y="53"/>
                </a:cubicBezTo>
                <a:cubicBezTo>
                  <a:pt x="431" y="53"/>
                  <a:pt x="431" y="53"/>
                  <a:pt x="431" y="53"/>
                </a:cubicBezTo>
                <a:cubicBezTo>
                  <a:pt x="430" y="53"/>
                  <a:pt x="431" y="54"/>
                  <a:pt x="430" y="54"/>
                </a:cubicBezTo>
                <a:cubicBezTo>
                  <a:pt x="430" y="54"/>
                  <a:pt x="430" y="54"/>
                  <a:pt x="430" y="55"/>
                </a:cubicBezTo>
                <a:cubicBezTo>
                  <a:pt x="430" y="55"/>
                  <a:pt x="430" y="55"/>
                  <a:pt x="430" y="56"/>
                </a:cubicBezTo>
                <a:cubicBezTo>
                  <a:pt x="429" y="56"/>
                  <a:pt x="429" y="56"/>
                  <a:pt x="429" y="56"/>
                </a:cubicBezTo>
                <a:cubicBezTo>
                  <a:pt x="429" y="55"/>
                  <a:pt x="429" y="55"/>
                  <a:pt x="429" y="55"/>
                </a:cubicBezTo>
                <a:cubicBezTo>
                  <a:pt x="429" y="55"/>
                  <a:pt x="430" y="54"/>
                  <a:pt x="430" y="54"/>
                </a:cubicBezTo>
                <a:cubicBezTo>
                  <a:pt x="429" y="54"/>
                  <a:pt x="429" y="54"/>
                  <a:pt x="429" y="54"/>
                </a:cubicBezTo>
                <a:cubicBezTo>
                  <a:pt x="428" y="55"/>
                  <a:pt x="428" y="55"/>
                  <a:pt x="428" y="54"/>
                </a:cubicBezTo>
                <a:cubicBezTo>
                  <a:pt x="428" y="53"/>
                  <a:pt x="427" y="52"/>
                  <a:pt x="427" y="52"/>
                </a:cubicBezTo>
                <a:cubicBezTo>
                  <a:pt x="426" y="52"/>
                  <a:pt x="425" y="52"/>
                  <a:pt x="425" y="52"/>
                </a:cubicBezTo>
                <a:cubicBezTo>
                  <a:pt x="425" y="52"/>
                  <a:pt x="425" y="52"/>
                  <a:pt x="425" y="52"/>
                </a:cubicBezTo>
                <a:cubicBezTo>
                  <a:pt x="425" y="52"/>
                  <a:pt x="426" y="53"/>
                  <a:pt x="426" y="53"/>
                </a:cubicBezTo>
                <a:cubicBezTo>
                  <a:pt x="427" y="53"/>
                  <a:pt x="426" y="53"/>
                  <a:pt x="426" y="53"/>
                </a:cubicBezTo>
                <a:cubicBezTo>
                  <a:pt x="426" y="54"/>
                  <a:pt x="426" y="54"/>
                  <a:pt x="427" y="55"/>
                </a:cubicBezTo>
                <a:cubicBezTo>
                  <a:pt x="426" y="55"/>
                  <a:pt x="426" y="55"/>
                  <a:pt x="426" y="55"/>
                </a:cubicBezTo>
                <a:cubicBezTo>
                  <a:pt x="425" y="55"/>
                  <a:pt x="425" y="56"/>
                  <a:pt x="424" y="56"/>
                </a:cubicBezTo>
                <a:cubicBezTo>
                  <a:pt x="424" y="56"/>
                  <a:pt x="423" y="57"/>
                  <a:pt x="423" y="57"/>
                </a:cubicBezTo>
                <a:cubicBezTo>
                  <a:pt x="423" y="57"/>
                  <a:pt x="424" y="57"/>
                  <a:pt x="424" y="58"/>
                </a:cubicBezTo>
                <a:cubicBezTo>
                  <a:pt x="424" y="58"/>
                  <a:pt x="424" y="57"/>
                  <a:pt x="424" y="57"/>
                </a:cubicBezTo>
                <a:cubicBezTo>
                  <a:pt x="424" y="57"/>
                  <a:pt x="425" y="57"/>
                  <a:pt x="425" y="56"/>
                </a:cubicBezTo>
                <a:cubicBezTo>
                  <a:pt x="425" y="56"/>
                  <a:pt x="425" y="57"/>
                  <a:pt x="426" y="57"/>
                </a:cubicBezTo>
                <a:cubicBezTo>
                  <a:pt x="426" y="56"/>
                  <a:pt x="426" y="56"/>
                  <a:pt x="426" y="56"/>
                </a:cubicBezTo>
                <a:cubicBezTo>
                  <a:pt x="426" y="56"/>
                  <a:pt x="426" y="55"/>
                  <a:pt x="427" y="55"/>
                </a:cubicBezTo>
                <a:cubicBezTo>
                  <a:pt x="428" y="55"/>
                  <a:pt x="428" y="56"/>
                  <a:pt x="428" y="57"/>
                </a:cubicBezTo>
                <a:cubicBezTo>
                  <a:pt x="428" y="58"/>
                  <a:pt x="429" y="58"/>
                  <a:pt x="428" y="59"/>
                </a:cubicBezTo>
                <a:cubicBezTo>
                  <a:pt x="428" y="59"/>
                  <a:pt x="428" y="59"/>
                  <a:pt x="428" y="59"/>
                </a:cubicBezTo>
                <a:cubicBezTo>
                  <a:pt x="428" y="59"/>
                  <a:pt x="428" y="59"/>
                  <a:pt x="429" y="59"/>
                </a:cubicBezTo>
                <a:cubicBezTo>
                  <a:pt x="428" y="59"/>
                  <a:pt x="428" y="59"/>
                  <a:pt x="428" y="59"/>
                </a:cubicBezTo>
                <a:cubicBezTo>
                  <a:pt x="428" y="59"/>
                  <a:pt x="427" y="59"/>
                  <a:pt x="427" y="59"/>
                </a:cubicBezTo>
                <a:cubicBezTo>
                  <a:pt x="427" y="59"/>
                  <a:pt x="427" y="59"/>
                  <a:pt x="427" y="59"/>
                </a:cubicBezTo>
                <a:cubicBezTo>
                  <a:pt x="426" y="59"/>
                  <a:pt x="427" y="60"/>
                  <a:pt x="427" y="60"/>
                </a:cubicBezTo>
                <a:cubicBezTo>
                  <a:pt x="427" y="60"/>
                  <a:pt x="427" y="60"/>
                  <a:pt x="427" y="61"/>
                </a:cubicBezTo>
                <a:cubicBezTo>
                  <a:pt x="427" y="61"/>
                  <a:pt x="427" y="61"/>
                  <a:pt x="427" y="62"/>
                </a:cubicBezTo>
                <a:cubicBezTo>
                  <a:pt x="427" y="62"/>
                  <a:pt x="427" y="62"/>
                  <a:pt x="427" y="62"/>
                </a:cubicBezTo>
                <a:cubicBezTo>
                  <a:pt x="426" y="62"/>
                  <a:pt x="426" y="62"/>
                  <a:pt x="426" y="62"/>
                </a:cubicBezTo>
                <a:cubicBezTo>
                  <a:pt x="426" y="61"/>
                  <a:pt x="426" y="61"/>
                  <a:pt x="425" y="60"/>
                </a:cubicBezTo>
                <a:cubicBezTo>
                  <a:pt x="425" y="60"/>
                  <a:pt x="425" y="60"/>
                  <a:pt x="425" y="59"/>
                </a:cubicBezTo>
                <a:cubicBezTo>
                  <a:pt x="425" y="59"/>
                  <a:pt x="424" y="59"/>
                  <a:pt x="424" y="59"/>
                </a:cubicBezTo>
                <a:cubicBezTo>
                  <a:pt x="424" y="59"/>
                  <a:pt x="423" y="59"/>
                  <a:pt x="423" y="59"/>
                </a:cubicBezTo>
                <a:cubicBezTo>
                  <a:pt x="422" y="59"/>
                  <a:pt x="422" y="59"/>
                  <a:pt x="423" y="58"/>
                </a:cubicBezTo>
                <a:cubicBezTo>
                  <a:pt x="423" y="58"/>
                  <a:pt x="424" y="58"/>
                  <a:pt x="423" y="58"/>
                </a:cubicBezTo>
                <a:cubicBezTo>
                  <a:pt x="423" y="58"/>
                  <a:pt x="423" y="58"/>
                  <a:pt x="423" y="58"/>
                </a:cubicBezTo>
                <a:cubicBezTo>
                  <a:pt x="422" y="58"/>
                  <a:pt x="421" y="59"/>
                  <a:pt x="422" y="59"/>
                </a:cubicBezTo>
                <a:cubicBezTo>
                  <a:pt x="422" y="60"/>
                  <a:pt x="421" y="60"/>
                  <a:pt x="421" y="60"/>
                </a:cubicBezTo>
                <a:cubicBezTo>
                  <a:pt x="421" y="59"/>
                  <a:pt x="420" y="59"/>
                  <a:pt x="421" y="58"/>
                </a:cubicBezTo>
                <a:cubicBezTo>
                  <a:pt x="421" y="58"/>
                  <a:pt x="421" y="58"/>
                  <a:pt x="421" y="58"/>
                </a:cubicBezTo>
                <a:cubicBezTo>
                  <a:pt x="421" y="58"/>
                  <a:pt x="421" y="57"/>
                  <a:pt x="421" y="57"/>
                </a:cubicBezTo>
                <a:cubicBezTo>
                  <a:pt x="420" y="57"/>
                  <a:pt x="421" y="58"/>
                  <a:pt x="421" y="58"/>
                </a:cubicBezTo>
                <a:cubicBezTo>
                  <a:pt x="420" y="58"/>
                  <a:pt x="420" y="60"/>
                  <a:pt x="419" y="60"/>
                </a:cubicBezTo>
                <a:cubicBezTo>
                  <a:pt x="419" y="60"/>
                  <a:pt x="419" y="60"/>
                  <a:pt x="419" y="60"/>
                </a:cubicBezTo>
                <a:cubicBezTo>
                  <a:pt x="419" y="59"/>
                  <a:pt x="419" y="59"/>
                  <a:pt x="419" y="59"/>
                </a:cubicBezTo>
                <a:cubicBezTo>
                  <a:pt x="419" y="59"/>
                  <a:pt x="419" y="59"/>
                  <a:pt x="419" y="59"/>
                </a:cubicBezTo>
                <a:cubicBezTo>
                  <a:pt x="419" y="59"/>
                  <a:pt x="419" y="60"/>
                  <a:pt x="419" y="60"/>
                </a:cubicBezTo>
                <a:cubicBezTo>
                  <a:pt x="419" y="61"/>
                  <a:pt x="418" y="60"/>
                  <a:pt x="417" y="60"/>
                </a:cubicBezTo>
                <a:cubicBezTo>
                  <a:pt x="417" y="60"/>
                  <a:pt x="417" y="60"/>
                  <a:pt x="417" y="61"/>
                </a:cubicBezTo>
                <a:cubicBezTo>
                  <a:pt x="417" y="61"/>
                  <a:pt x="417" y="61"/>
                  <a:pt x="417" y="61"/>
                </a:cubicBezTo>
                <a:cubicBezTo>
                  <a:pt x="417" y="62"/>
                  <a:pt x="416" y="62"/>
                  <a:pt x="416" y="62"/>
                </a:cubicBezTo>
                <a:cubicBezTo>
                  <a:pt x="416" y="62"/>
                  <a:pt x="416" y="62"/>
                  <a:pt x="416" y="62"/>
                </a:cubicBezTo>
                <a:cubicBezTo>
                  <a:pt x="416" y="62"/>
                  <a:pt x="415" y="61"/>
                  <a:pt x="415" y="61"/>
                </a:cubicBezTo>
                <a:cubicBezTo>
                  <a:pt x="416" y="61"/>
                  <a:pt x="416" y="61"/>
                  <a:pt x="416" y="61"/>
                </a:cubicBezTo>
                <a:cubicBezTo>
                  <a:pt x="416" y="61"/>
                  <a:pt x="416" y="60"/>
                  <a:pt x="415" y="61"/>
                </a:cubicBezTo>
                <a:cubicBezTo>
                  <a:pt x="415" y="60"/>
                  <a:pt x="415" y="61"/>
                  <a:pt x="415" y="61"/>
                </a:cubicBezTo>
                <a:cubicBezTo>
                  <a:pt x="415" y="61"/>
                  <a:pt x="414" y="62"/>
                  <a:pt x="415" y="63"/>
                </a:cubicBezTo>
                <a:cubicBezTo>
                  <a:pt x="415" y="64"/>
                  <a:pt x="414" y="64"/>
                  <a:pt x="414" y="64"/>
                </a:cubicBezTo>
                <a:cubicBezTo>
                  <a:pt x="413" y="65"/>
                  <a:pt x="413" y="65"/>
                  <a:pt x="414" y="65"/>
                </a:cubicBezTo>
                <a:cubicBezTo>
                  <a:pt x="414" y="66"/>
                  <a:pt x="413" y="66"/>
                  <a:pt x="413" y="66"/>
                </a:cubicBezTo>
                <a:cubicBezTo>
                  <a:pt x="412" y="66"/>
                  <a:pt x="412" y="66"/>
                  <a:pt x="413" y="67"/>
                </a:cubicBezTo>
                <a:cubicBezTo>
                  <a:pt x="413" y="67"/>
                  <a:pt x="413" y="67"/>
                  <a:pt x="413" y="67"/>
                </a:cubicBezTo>
                <a:cubicBezTo>
                  <a:pt x="412" y="67"/>
                  <a:pt x="412" y="67"/>
                  <a:pt x="412" y="67"/>
                </a:cubicBezTo>
                <a:cubicBezTo>
                  <a:pt x="412" y="67"/>
                  <a:pt x="412" y="66"/>
                  <a:pt x="412" y="66"/>
                </a:cubicBezTo>
                <a:cubicBezTo>
                  <a:pt x="412" y="66"/>
                  <a:pt x="411" y="65"/>
                  <a:pt x="411" y="66"/>
                </a:cubicBezTo>
                <a:cubicBezTo>
                  <a:pt x="410" y="66"/>
                  <a:pt x="410" y="67"/>
                  <a:pt x="410" y="67"/>
                </a:cubicBezTo>
                <a:cubicBezTo>
                  <a:pt x="411" y="68"/>
                  <a:pt x="410" y="69"/>
                  <a:pt x="410" y="69"/>
                </a:cubicBezTo>
                <a:cubicBezTo>
                  <a:pt x="410" y="69"/>
                  <a:pt x="409" y="69"/>
                  <a:pt x="409" y="69"/>
                </a:cubicBezTo>
                <a:cubicBezTo>
                  <a:pt x="409" y="69"/>
                  <a:pt x="409" y="69"/>
                  <a:pt x="409" y="69"/>
                </a:cubicBezTo>
                <a:cubicBezTo>
                  <a:pt x="409" y="69"/>
                  <a:pt x="410" y="68"/>
                  <a:pt x="410" y="68"/>
                </a:cubicBezTo>
                <a:cubicBezTo>
                  <a:pt x="410" y="68"/>
                  <a:pt x="410" y="68"/>
                  <a:pt x="410" y="68"/>
                </a:cubicBezTo>
                <a:cubicBezTo>
                  <a:pt x="410" y="68"/>
                  <a:pt x="410" y="68"/>
                  <a:pt x="409" y="68"/>
                </a:cubicBezTo>
                <a:cubicBezTo>
                  <a:pt x="409" y="68"/>
                  <a:pt x="409" y="68"/>
                  <a:pt x="409" y="68"/>
                </a:cubicBezTo>
                <a:cubicBezTo>
                  <a:pt x="408" y="68"/>
                  <a:pt x="408" y="68"/>
                  <a:pt x="407" y="68"/>
                </a:cubicBezTo>
                <a:cubicBezTo>
                  <a:pt x="407" y="67"/>
                  <a:pt x="407" y="67"/>
                  <a:pt x="407" y="67"/>
                </a:cubicBezTo>
                <a:cubicBezTo>
                  <a:pt x="407" y="67"/>
                  <a:pt x="407" y="67"/>
                  <a:pt x="407" y="66"/>
                </a:cubicBezTo>
                <a:cubicBezTo>
                  <a:pt x="407" y="66"/>
                  <a:pt x="407" y="67"/>
                  <a:pt x="407" y="66"/>
                </a:cubicBezTo>
                <a:cubicBezTo>
                  <a:pt x="408" y="66"/>
                  <a:pt x="408" y="67"/>
                  <a:pt x="409" y="67"/>
                </a:cubicBezTo>
                <a:cubicBezTo>
                  <a:pt x="409" y="66"/>
                  <a:pt x="409" y="66"/>
                  <a:pt x="409" y="65"/>
                </a:cubicBezTo>
                <a:cubicBezTo>
                  <a:pt x="409" y="65"/>
                  <a:pt x="410" y="65"/>
                  <a:pt x="410" y="65"/>
                </a:cubicBezTo>
                <a:cubicBezTo>
                  <a:pt x="410" y="64"/>
                  <a:pt x="410" y="64"/>
                  <a:pt x="410" y="64"/>
                </a:cubicBezTo>
                <a:cubicBezTo>
                  <a:pt x="410" y="64"/>
                  <a:pt x="410" y="64"/>
                  <a:pt x="410" y="63"/>
                </a:cubicBezTo>
                <a:cubicBezTo>
                  <a:pt x="410" y="63"/>
                  <a:pt x="410" y="64"/>
                  <a:pt x="410" y="64"/>
                </a:cubicBezTo>
                <a:cubicBezTo>
                  <a:pt x="410" y="64"/>
                  <a:pt x="410" y="65"/>
                  <a:pt x="411" y="65"/>
                </a:cubicBezTo>
                <a:cubicBezTo>
                  <a:pt x="412" y="65"/>
                  <a:pt x="412" y="65"/>
                  <a:pt x="412" y="65"/>
                </a:cubicBezTo>
                <a:cubicBezTo>
                  <a:pt x="412" y="65"/>
                  <a:pt x="413" y="65"/>
                  <a:pt x="413" y="65"/>
                </a:cubicBezTo>
                <a:cubicBezTo>
                  <a:pt x="413" y="65"/>
                  <a:pt x="413" y="64"/>
                  <a:pt x="413" y="64"/>
                </a:cubicBezTo>
                <a:cubicBezTo>
                  <a:pt x="411" y="64"/>
                  <a:pt x="412" y="63"/>
                  <a:pt x="412" y="62"/>
                </a:cubicBezTo>
                <a:cubicBezTo>
                  <a:pt x="412" y="62"/>
                  <a:pt x="413" y="62"/>
                  <a:pt x="413" y="62"/>
                </a:cubicBezTo>
                <a:cubicBezTo>
                  <a:pt x="414" y="61"/>
                  <a:pt x="414" y="61"/>
                  <a:pt x="414" y="60"/>
                </a:cubicBezTo>
                <a:cubicBezTo>
                  <a:pt x="414" y="60"/>
                  <a:pt x="414" y="59"/>
                  <a:pt x="413" y="59"/>
                </a:cubicBezTo>
                <a:cubicBezTo>
                  <a:pt x="413" y="59"/>
                  <a:pt x="412" y="59"/>
                  <a:pt x="412" y="59"/>
                </a:cubicBezTo>
                <a:cubicBezTo>
                  <a:pt x="412" y="60"/>
                  <a:pt x="412" y="59"/>
                  <a:pt x="411" y="59"/>
                </a:cubicBezTo>
                <a:cubicBezTo>
                  <a:pt x="411" y="59"/>
                  <a:pt x="410" y="59"/>
                  <a:pt x="410" y="60"/>
                </a:cubicBezTo>
                <a:cubicBezTo>
                  <a:pt x="410" y="60"/>
                  <a:pt x="410" y="60"/>
                  <a:pt x="410" y="60"/>
                </a:cubicBezTo>
                <a:cubicBezTo>
                  <a:pt x="410" y="59"/>
                  <a:pt x="409" y="59"/>
                  <a:pt x="409" y="58"/>
                </a:cubicBezTo>
                <a:cubicBezTo>
                  <a:pt x="409" y="58"/>
                  <a:pt x="408" y="58"/>
                  <a:pt x="408" y="58"/>
                </a:cubicBezTo>
                <a:cubicBezTo>
                  <a:pt x="408" y="58"/>
                  <a:pt x="408" y="59"/>
                  <a:pt x="408" y="59"/>
                </a:cubicBezTo>
                <a:cubicBezTo>
                  <a:pt x="409" y="59"/>
                  <a:pt x="409" y="60"/>
                  <a:pt x="409" y="60"/>
                </a:cubicBezTo>
                <a:cubicBezTo>
                  <a:pt x="408" y="60"/>
                  <a:pt x="409" y="61"/>
                  <a:pt x="409" y="61"/>
                </a:cubicBezTo>
                <a:cubicBezTo>
                  <a:pt x="409" y="62"/>
                  <a:pt x="410" y="62"/>
                  <a:pt x="410" y="62"/>
                </a:cubicBezTo>
                <a:cubicBezTo>
                  <a:pt x="411" y="62"/>
                  <a:pt x="409" y="62"/>
                  <a:pt x="410" y="61"/>
                </a:cubicBezTo>
                <a:cubicBezTo>
                  <a:pt x="410" y="61"/>
                  <a:pt x="410" y="61"/>
                  <a:pt x="410" y="61"/>
                </a:cubicBezTo>
                <a:cubicBezTo>
                  <a:pt x="411" y="61"/>
                  <a:pt x="411" y="61"/>
                  <a:pt x="411" y="61"/>
                </a:cubicBezTo>
                <a:cubicBezTo>
                  <a:pt x="412" y="60"/>
                  <a:pt x="412" y="60"/>
                  <a:pt x="412" y="61"/>
                </a:cubicBezTo>
                <a:cubicBezTo>
                  <a:pt x="412" y="61"/>
                  <a:pt x="412" y="61"/>
                  <a:pt x="412" y="61"/>
                </a:cubicBezTo>
                <a:cubicBezTo>
                  <a:pt x="412" y="62"/>
                  <a:pt x="412" y="62"/>
                  <a:pt x="412" y="62"/>
                </a:cubicBezTo>
                <a:cubicBezTo>
                  <a:pt x="411" y="63"/>
                  <a:pt x="411" y="63"/>
                  <a:pt x="411" y="63"/>
                </a:cubicBezTo>
                <a:cubicBezTo>
                  <a:pt x="410" y="63"/>
                  <a:pt x="409" y="63"/>
                  <a:pt x="409" y="64"/>
                </a:cubicBezTo>
                <a:cubicBezTo>
                  <a:pt x="408" y="64"/>
                  <a:pt x="408" y="64"/>
                  <a:pt x="407" y="64"/>
                </a:cubicBezTo>
                <a:cubicBezTo>
                  <a:pt x="407" y="63"/>
                  <a:pt x="407" y="63"/>
                  <a:pt x="406" y="63"/>
                </a:cubicBezTo>
                <a:cubicBezTo>
                  <a:pt x="405" y="62"/>
                  <a:pt x="405" y="62"/>
                  <a:pt x="405" y="63"/>
                </a:cubicBezTo>
                <a:cubicBezTo>
                  <a:pt x="405" y="64"/>
                  <a:pt x="405" y="65"/>
                  <a:pt x="405" y="65"/>
                </a:cubicBezTo>
                <a:cubicBezTo>
                  <a:pt x="405" y="66"/>
                  <a:pt x="405" y="66"/>
                  <a:pt x="405" y="66"/>
                </a:cubicBezTo>
                <a:cubicBezTo>
                  <a:pt x="405" y="66"/>
                  <a:pt x="405" y="66"/>
                  <a:pt x="405" y="66"/>
                </a:cubicBezTo>
                <a:cubicBezTo>
                  <a:pt x="404" y="65"/>
                  <a:pt x="404" y="64"/>
                  <a:pt x="403" y="64"/>
                </a:cubicBezTo>
                <a:cubicBezTo>
                  <a:pt x="403" y="64"/>
                  <a:pt x="402" y="63"/>
                  <a:pt x="402" y="63"/>
                </a:cubicBezTo>
                <a:cubicBezTo>
                  <a:pt x="402" y="62"/>
                  <a:pt x="403" y="62"/>
                  <a:pt x="403" y="62"/>
                </a:cubicBezTo>
                <a:cubicBezTo>
                  <a:pt x="402" y="61"/>
                  <a:pt x="402" y="61"/>
                  <a:pt x="401" y="61"/>
                </a:cubicBezTo>
                <a:cubicBezTo>
                  <a:pt x="401" y="61"/>
                  <a:pt x="401" y="61"/>
                  <a:pt x="400" y="61"/>
                </a:cubicBezTo>
                <a:cubicBezTo>
                  <a:pt x="400" y="61"/>
                  <a:pt x="400" y="62"/>
                  <a:pt x="400" y="62"/>
                </a:cubicBezTo>
                <a:cubicBezTo>
                  <a:pt x="400" y="63"/>
                  <a:pt x="399" y="63"/>
                  <a:pt x="400" y="63"/>
                </a:cubicBezTo>
                <a:cubicBezTo>
                  <a:pt x="401" y="63"/>
                  <a:pt x="401" y="64"/>
                  <a:pt x="401" y="64"/>
                </a:cubicBezTo>
                <a:cubicBezTo>
                  <a:pt x="401" y="65"/>
                  <a:pt x="400" y="65"/>
                  <a:pt x="400" y="65"/>
                </a:cubicBezTo>
                <a:cubicBezTo>
                  <a:pt x="400" y="65"/>
                  <a:pt x="400" y="66"/>
                  <a:pt x="401" y="66"/>
                </a:cubicBezTo>
                <a:cubicBezTo>
                  <a:pt x="400" y="66"/>
                  <a:pt x="400" y="66"/>
                  <a:pt x="400" y="66"/>
                </a:cubicBezTo>
                <a:cubicBezTo>
                  <a:pt x="400" y="66"/>
                  <a:pt x="400" y="66"/>
                  <a:pt x="400" y="66"/>
                </a:cubicBezTo>
                <a:cubicBezTo>
                  <a:pt x="399" y="64"/>
                  <a:pt x="398" y="64"/>
                  <a:pt x="397" y="66"/>
                </a:cubicBezTo>
                <a:cubicBezTo>
                  <a:pt x="397" y="66"/>
                  <a:pt x="397" y="66"/>
                  <a:pt x="397" y="66"/>
                </a:cubicBezTo>
                <a:cubicBezTo>
                  <a:pt x="397" y="66"/>
                  <a:pt x="397" y="66"/>
                  <a:pt x="397" y="66"/>
                </a:cubicBezTo>
                <a:cubicBezTo>
                  <a:pt x="397" y="65"/>
                  <a:pt x="397" y="65"/>
                  <a:pt x="396" y="65"/>
                </a:cubicBezTo>
                <a:cubicBezTo>
                  <a:pt x="395" y="66"/>
                  <a:pt x="395" y="66"/>
                  <a:pt x="395" y="65"/>
                </a:cubicBezTo>
                <a:cubicBezTo>
                  <a:pt x="394" y="65"/>
                  <a:pt x="394" y="65"/>
                  <a:pt x="394" y="66"/>
                </a:cubicBezTo>
                <a:cubicBezTo>
                  <a:pt x="394" y="66"/>
                  <a:pt x="394" y="66"/>
                  <a:pt x="394" y="66"/>
                </a:cubicBezTo>
                <a:cubicBezTo>
                  <a:pt x="393" y="66"/>
                  <a:pt x="392" y="66"/>
                  <a:pt x="392" y="66"/>
                </a:cubicBezTo>
                <a:cubicBezTo>
                  <a:pt x="392" y="66"/>
                  <a:pt x="391" y="65"/>
                  <a:pt x="391" y="65"/>
                </a:cubicBezTo>
                <a:cubicBezTo>
                  <a:pt x="391" y="65"/>
                  <a:pt x="392" y="65"/>
                  <a:pt x="392" y="65"/>
                </a:cubicBezTo>
                <a:cubicBezTo>
                  <a:pt x="392" y="65"/>
                  <a:pt x="392" y="64"/>
                  <a:pt x="392" y="64"/>
                </a:cubicBezTo>
                <a:cubicBezTo>
                  <a:pt x="391" y="64"/>
                  <a:pt x="391" y="63"/>
                  <a:pt x="391" y="62"/>
                </a:cubicBezTo>
                <a:cubicBezTo>
                  <a:pt x="391" y="61"/>
                  <a:pt x="391" y="62"/>
                  <a:pt x="390" y="62"/>
                </a:cubicBezTo>
                <a:cubicBezTo>
                  <a:pt x="389" y="62"/>
                  <a:pt x="388" y="61"/>
                  <a:pt x="387" y="60"/>
                </a:cubicBezTo>
                <a:cubicBezTo>
                  <a:pt x="387" y="59"/>
                  <a:pt x="387" y="60"/>
                  <a:pt x="387" y="60"/>
                </a:cubicBezTo>
                <a:cubicBezTo>
                  <a:pt x="386" y="60"/>
                  <a:pt x="386" y="61"/>
                  <a:pt x="386" y="61"/>
                </a:cubicBezTo>
                <a:cubicBezTo>
                  <a:pt x="386" y="61"/>
                  <a:pt x="386" y="61"/>
                  <a:pt x="386" y="60"/>
                </a:cubicBezTo>
                <a:cubicBezTo>
                  <a:pt x="385" y="60"/>
                  <a:pt x="386" y="60"/>
                  <a:pt x="386" y="60"/>
                </a:cubicBezTo>
                <a:cubicBezTo>
                  <a:pt x="386" y="60"/>
                  <a:pt x="386" y="59"/>
                  <a:pt x="387" y="59"/>
                </a:cubicBezTo>
                <a:cubicBezTo>
                  <a:pt x="387" y="59"/>
                  <a:pt x="387" y="59"/>
                  <a:pt x="388" y="58"/>
                </a:cubicBezTo>
                <a:cubicBezTo>
                  <a:pt x="388" y="58"/>
                  <a:pt x="388" y="58"/>
                  <a:pt x="389" y="58"/>
                </a:cubicBezTo>
                <a:cubicBezTo>
                  <a:pt x="388" y="58"/>
                  <a:pt x="388" y="58"/>
                  <a:pt x="388" y="57"/>
                </a:cubicBezTo>
                <a:cubicBezTo>
                  <a:pt x="388" y="57"/>
                  <a:pt x="387" y="57"/>
                  <a:pt x="387" y="57"/>
                </a:cubicBezTo>
                <a:cubicBezTo>
                  <a:pt x="387" y="58"/>
                  <a:pt x="386" y="58"/>
                  <a:pt x="386" y="57"/>
                </a:cubicBezTo>
                <a:cubicBezTo>
                  <a:pt x="386" y="57"/>
                  <a:pt x="386" y="57"/>
                  <a:pt x="387" y="56"/>
                </a:cubicBezTo>
                <a:cubicBezTo>
                  <a:pt x="387" y="56"/>
                  <a:pt x="386" y="55"/>
                  <a:pt x="385" y="55"/>
                </a:cubicBezTo>
                <a:cubicBezTo>
                  <a:pt x="385" y="55"/>
                  <a:pt x="384" y="55"/>
                  <a:pt x="384" y="54"/>
                </a:cubicBezTo>
                <a:cubicBezTo>
                  <a:pt x="385" y="53"/>
                  <a:pt x="384" y="53"/>
                  <a:pt x="384" y="53"/>
                </a:cubicBezTo>
                <a:cubicBezTo>
                  <a:pt x="384" y="53"/>
                  <a:pt x="383" y="53"/>
                  <a:pt x="383" y="53"/>
                </a:cubicBezTo>
                <a:cubicBezTo>
                  <a:pt x="383" y="53"/>
                  <a:pt x="384" y="52"/>
                  <a:pt x="384" y="52"/>
                </a:cubicBezTo>
                <a:cubicBezTo>
                  <a:pt x="384" y="52"/>
                  <a:pt x="383" y="52"/>
                  <a:pt x="383" y="52"/>
                </a:cubicBezTo>
                <a:cubicBezTo>
                  <a:pt x="383" y="51"/>
                  <a:pt x="383" y="51"/>
                  <a:pt x="382" y="51"/>
                </a:cubicBezTo>
                <a:cubicBezTo>
                  <a:pt x="382" y="51"/>
                  <a:pt x="382" y="51"/>
                  <a:pt x="382" y="51"/>
                </a:cubicBezTo>
                <a:cubicBezTo>
                  <a:pt x="382" y="51"/>
                  <a:pt x="382" y="50"/>
                  <a:pt x="382" y="50"/>
                </a:cubicBezTo>
                <a:cubicBezTo>
                  <a:pt x="382" y="50"/>
                  <a:pt x="382" y="50"/>
                  <a:pt x="382" y="50"/>
                </a:cubicBezTo>
                <a:cubicBezTo>
                  <a:pt x="382" y="50"/>
                  <a:pt x="382" y="50"/>
                  <a:pt x="382" y="50"/>
                </a:cubicBezTo>
                <a:cubicBezTo>
                  <a:pt x="382" y="50"/>
                  <a:pt x="382" y="50"/>
                  <a:pt x="382" y="50"/>
                </a:cubicBezTo>
                <a:cubicBezTo>
                  <a:pt x="381" y="50"/>
                  <a:pt x="381" y="50"/>
                  <a:pt x="380" y="50"/>
                </a:cubicBezTo>
                <a:cubicBezTo>
                  <a:pt x="380" y="50"/>
                  <a:pt x="380" y="50"/>
                  <a:pt x="380" y="50"/>
                </a:cubicBezTo>
                <a:cubicBezTo>
                  <a:pt x="380" y="50"/>
                  <a:pt x="379" y="51"/>
                  <a:pt x="380" y="51"/>
                </a:cubicBezTo>
                <a:cubicBezTo>
                  <a:pt x="381" y="52"/>
                  <a:pt x="381" y="52"/>
                  <a:pt x="380" y="52"/>
                </a:cubicBezTo>
                <a:cubicBezTo>
                  <a:pt x="380" y="53"/>
                  <a:pt x="380" y="53"/>
                  <a:pt x="379" y="52"/>
                </a:cubicBezTo>
                <a:cubicBezTo>
                  <a:pt x="379" y="52"/>
                  <a:pt x="379" y="52"/>
                  <a:pt x="378" y="52"/>
                </a:cubicBezTo>
                <a:cubicBezTo>
                  <a:pt x="378" y="51"/>
                  <a:pt x="378" y="51"/>
                  <a:pt x="378" y="51"/>
                </a:cubicBezTo>
                <a:cubicBezTo>
                  <a:pt x="379" y="51"/>
                  <a:pt x="379" y="51"/>
                  <a:pt x="379" y="51"/>
                </a:cubicBezTo>
                <a:cubicBezTo>
                  <a:pt x="379" y="51"/>
                  <a:pt x="379" y="51"/>
                  <a:pt x="379" y="51"/>
                </a:cubicBezTo>
                <a:cubicBezTo>
                  <a:pt x="380" y="50"/>
                  <a:pt x="379" y="49"/>
                  <a:pt x="379" y="48"/>
                </a:cubicBezTo>
                <a:cubicBezTo>
                  <a:pt x="379" y="48"/>
                  <a:pt x="378" y="48"/>
                  <a:pt x="378" y="48"/>
                </a:cubicBezTo>
                <a:cubicBezTo>
                  <a:pt x="378" y="48"/>
                  <a:pt x="378" y="48"/>
                  <a:pt x="378" y="48"/>
                </a:cubicBezTo>
                <a:cubicBezTo>
                  <a:pt x="378" y="49"/>
                  <a:pt x="378" y="50"/>
                  <a:pt x="378" y="50"/>
                </a:cubicBezTo>
                <a:cubicBezTo>
                  <a:pt x="377" y="51"/>
                  <a:pt x="378" y="51"/>
                  <a:pt x="377" y="51"/>
                </a:cubicBezTo>
                <a:cubicBezTo>
                  <a:pt x="376" y="52"/>
                  <a:pt x="377" y="52"/>
                  <a:pt x="377" y="52"/>
                </a:cubicBezTo>
                <a:cubicBezTo>
                  <a:pt x="378" y="53"/>
                  <a:pt x="378" y="53"/>
                  <a:pt x="379" y="53"/>
                </a:cubicBezTo>
                <a:cubicBezTo>
                  <a:pt x="380" y="54"/>
                  <a:pt x="380" y="54"/>
                  <a:pt x="381" y="53"/>
                </a:cubicBezTo>
                <a:cubicBezTo>
                  <a:pt x="381" y="53"/>
                  <a:pt x="381" y="53"/>
                  <a:pt x="382" y="54"/>
                </a:cubicBezTo>
                <a:cubicBezTo>
                  <a:pt x="382" y="54"/>
                  <a:pt x="382" y="54"/>
                  <a:pt x="382" y="54"/>
                </a:cubicBezTo>
                <a:cubicBezTo>
                  <a:pt x="381" y="54"/>
                  <a:pt x="381" y="55"/>
                  <a:pt x="381" y="55"/>
                </a:cubicBezTo>
                <a:cubicBezTo>
                  <a:pt x="380" y="55"/>
                  <a:pt x="380" y="55"/>
                  <a:pt x="380" y="56"/>
                </a:cubicBezTo>
                <a:cubicBezTo>
                  <a:pt x="380" y="56"/>
                  <a:pt x="380" y="56"/>
                  <a:pt x="381" y="56"/>
                </a:cubicBezTo>
                <a:cubicBezTo>
                  <a:pt x="382" y="56"/>
                  <a:pt x="383" y="55"/>
                  <a:pt x="384" y="56"/>
                </a:cubicBezTo>
                <a:cubicBezTo>
                  <a:pt x="384" y="57"/>
                  <a:pt x="384" y="55"/>
                  <a:pt x="385" y="56"/>
                </a:cubicBezTo>
                <a:cubicBezTo>
                  <a:pt x="385" y="56"/>
                  <a:pt x="386" y="56"/>
                  <a:pt x="386" y="57"/>
                </a:cubicBezTo>
                <a:cubicBezTo>
                  <a:pt x="386" y="58"/>
                  <a:pt x="386" y="58"/>
                  <a:pt x="385" y="59"/>
                </a:cubicBezTo>
                <a:cubicBezTo>
                  <a:pt x="384" y="60"/>
                  <a:pt x="384" y="60"/>
                  <a:pt x="385" y="61"/>
                </a:cubicBezTo>
                <a:cubicBezTo>
                  <a:pt x="385" y="61"/>
                  <a:pt x="385" y="61"/>
                  <a:pt x="385" y="61"/>
                </a:cubicBezTo>
                <a:cubicBezTo>
                  <a:pt x="384" y="61"/>
                  <a:pt x="384" y="62"/>
                  <a:pt x="384" y="62"/>
                </a:cubicBezTo>
                <a:cubicBezTo>
                  <a:pt x="384" y="62"/>
                  <a:pt x="383" y="62"/>
                  <a:pt x="383" y="62"/>
                </a:cubicBezTo>
                <a:cubicBezTo>
                  <a:pt x="383" y="61"/>
                  <a:pt x="383" y="60"/>
                  <a:pt x="383" y="59"/>
                </a:cubicBezTo>
                <a:cubicBezTo>
                  <a:pt x="383" y="59"/>
                  <a:pt x="383" y="59"/>
                  <a:pt x="384" y="59"/>
                </a:cubicBezTo>
                <a:cubicBezTo>
                  <a:pt x="384" y="58"/>
                  <a:pt x="384" y="58"/>
                  <a:pt x="384" y="57"/>
                </a:cubicBezTo>
                <a:cubicBezTo>
                  <a:pt x="384" y="57"/>
                  <a:pt x="383" y="57"/>
                  <a:pt x="383" y="57"/>
                </a:cubicBezTo>
                <a:cubicBezTo>
                  <a:pt x="383" y="57"/>
                  <a:pt x="383" y="57"/>
                  <a:pt x="383" y="57"/>
                </a:cubicBezTo>
                <a:cubicBezTo>
                  <a:pt x="383" y="58"/>
                  <a:pt x="382" y="58"/>
                  <a:pt x="382" y="59"/>
                </a:cubicBezTo>
                <a:cubicBezTo>
                  <a:pt x="381" y="60"/>
                  <a:pt x="381" y="60"/>
                  <a:pt x="381" y="61"/>
                </a:cubicBezTo>
                <a:cubicBezTo>
                  <a:pt x="380" y="62"/>
                  <a:pt x="379" y="63"/>
                  <a:pt x="378" y="62"/>
                </a:cubicBezTo>
                <a:cubicBezTo>
                  <a:pt x="378" y="62"/>
                  <a:pt x="377" y="62"/>
                  <a:pt x="377" y="62"/>
                </a:cubicBezTo>
                <a:cubicBezTo>
                  <a:pt x="376" y="62"/>
                  <a:pt x="376" y="62"/>
                  <a:pt x="376" y="62"/>
                </a:cubicBezTo>
                <a:cubicBezTo>
                  <a:pt x="375" y="62"/>
                  <a:pt x="374" y="62"/>
                  <a:pt x="374" y="63"/>
                </a:cubicBezTo>
                <a:cubicBezTo>
                  <a:pt x="374" y="63"/>
                  <a:pt x="373" y="63"/>
                  <a:pt x="373" y="63"/>
                </a:cubicBezTo>
                <a:cubicBezTo>
                  <a:pt x="373" y="63"/>
                  <a:pt x="373" y="62"/>
                  <a:pt x="373" y="62"/>
                </a:cubicBezTo>
                <a:cubicBezTo>
                  <a:pt x="373" y="62"/>
                  <a:pt x="373" y="62"/>
                  <a:pt x="374" y="62"/>
                </a:cubicBezTo>
                <a:cubicBezTo>
                  <a:pt x="375" y="61"/>
                  <a:pt x="376" y="61"/>
                  <a:pt x="377" y="59"/>
                </a:cubicBezTo>
                <a:cubicBezTo>
                  <a:pt x="378" y="59"/>
                  <a:pt x="378" y="59"/>
                  <a:pt x="378" y="59"/>
                </a:cubicBezTo>
                <a:cubicBezTo>
                  <a:pt x="379" y="59"/>
                  <a:pt x="379" y="59"/>
                  <a:pt x="379" y="60"/>
                </a:cubicBezTo>
                <a:cubicBezTo>
                  <a:pt x="379" y="60"/>
                  <a:pt x="379" y="60"/>
                  <a:pt x="379" y="61"/>
                </a:cubicBezTo>
                <a:cubicBezTo>
                  <a:pt x="379" y="61"/>
                  <a:pt x="379" y="61"/>
                  <a:pt x="380" y="61"/>
                </a:cubicBezTo>
                <a:cubicBezTo>
                  <a:pt x="380" y="61"/>
                  <a:pt x="380" y="61"/>
                  <a:pt x="380" y="61"/>
                </a:cubicBezTo>
                <a:cubicBezTo>
                  <a:pt x="381" y="60"/>
                  <a:pt x="381" y="59"/>
                  <a:pt x="380" y="58"/>
                </a:cubicBezTo>
                <a:cubicBezTo>
                  <a:pt x="380" y="58"/>
                  <a:pt x="380" y="58"/>
                  <a:pt x="380" y="58"/>
                </a:cubicBezTo>
                <a:cubicBezTo>
                  <a:pt x="379" y="58"/>
                  <a:pt x="379" y="58"/>
                  <a:pt x="379" y="57"/>
                </a:cubicBezTo>
                <a:cubicBezTo>
                  <a:pt x="379" y="56"/>
                  <a:pt x="378" y="56"/>
                  <a:pt x="377" y="57"/>
                </a:cubicBezTo>
                <a:cubicBezTo>
                  <a:pt x="376" y="57"/>
                  <a:pt x="376" y="57"/>
                  <a:pt x="376" y="58"/>
                </a:cubicBezTo>
                <a:cubicBezTo>
                  <a:pt x="376" y="58"/>
                  <a:pt x="376" y="59"/>
                  <a:pt x="376" y="59"/>
                </a:cubicBezTo>
                <a:cubicBezTo>
                  <a:pt x="376" y="60"/>
                  <a:pt x="375" y="60"/>
                  <a:pt x="375" y="60"/>
                </a:cubicBezTo>
                <a:cubicBezTo>
                  <a:pt x="375" y="60"/>
                  <a:pt x="374" y="60"/>
                  <a:pt x="374" y="59"/>
                </a:cubicBezTo>
                <a:cubicBezTo>
                  <a:pt x="375" y="58"/>
                  <a:pt x="374" y="58"/>
                  <a:pt x="373" y="58"/>
                </a:cubicBezTo>
                <a:cubicBezTo>
                  <a:pt x="373" y="58"/>
                  <a:pt x="373" y="58"/>
                  <a:pt x="373" y="58"/>
                </a:cubicBezTo>
                <a:cubicBezTo>
                  <a:pt x="373" y="58"/>
                  <a:pt x="373" y="58"/>
                  <a:pt x="373" y="58"/>
                </a:cubicBezTo>
                <a:cubicBezTo>
                  <a:pt x="373" y="58"/>
                  <a:pt x="373" y="57"/>
                  <a:pt x="372" y="57"/>
                </a:cubicBezTo>
                <a:cubicBezTo>
                  <a:pt x="372" y="57"/>
                  <a:pt x="372" y="58"/>
                  <a:pt x="372" y="58"/>
                </a:cubicBezTo>
                <a:cubicBezTo>
                  <a:pt x="371" y="58"/>
                  <a:pt x="370" y="57"/>
                  <a:pt x="370" y="57"/>
                </a:cubicBezTo>
                <a:cubicBezTo>
                  <a:pt x="371" y="56"/>
                  <a:pt x="371" y="57"/>
                  <a:pt x="371" y="57"/>
                </a:cubicBezTo>
                <a:cubicBezTo>
                  <a:pt x="372" y="57"/>
                  <a:pt x="372" y="57"/>
                  <a:pt x="372" y="57"/>
                </a:cubicBezTo>
                <a:cubicBezTo>
                  <a:pt x="373" y="56"/>
                  <a:pt x="374" y="56"/>
                  <a:pt x="375" y="57"/>
                </a:cubicBezTo>
                <a:cubicBezTo>
                  <a:pt x="375" y="57"/>
                  <a:pt x="375" y="57"/>
                  <a:pt x="375" y="58"/>
                </a:cubicBezTo>
                <a:cubicBezTo>
                  <a:pt x="376" y="57"/>
                  <a:pt x="376" y="57"/>
                  <a:pt x="376" y="57"/>
                </a:cubicBezTo>
                <a:cubicBezTo>
                  <a:pt x="376" y="56"/>
                  <a:pt x="375" y="55"/>
                  <a:pt x="374" y="55"/>
                </a:cubicBezTo>
                <a:cubicBezTo>
                  <a:pt x="373" y="55"/>
                  <a:pt x="372" y="56"/>
                  <a:pt x="372" y="55"/>
                </a:cubicBezTo>
                <a:cubicBezTo>
                  <a:pt x="372" y="55"/>
                  <a:pt x="371" y="55"/>
                  <a:pt x="371" y="55"/>
                </a:cubicBezTo>
                <a:cubicBezTo>
                  <a:pt x="371" y="55"/>
                  <a:pt x="371" y="56"/>
                  <a:pt x="371" y="56"/>
                </a:cubicBezTo>
                <a:cubicBezTo>
                  <a:pt x="370" y="55"/>
                  <a:pt x="370" y="55"/>
                  <a:pt x="370" y="55"/>
                </a:cubicBezTo>
                <a:cubicBezTo>
                  <a:pt x="369" y="55"/>
                  <a:pt x="369" y="55"/>
                  <a:pt x="369" y="55"/>
                </a:cubicBezTo>
                <a:cubicBezTo>
                  <a:pt x="369" y="55"/>
                  <a:pt x="369" y="55"/>
                  <a:pt x="369" y="55"/>
                </a:cubicBezTo>
                <a:cubicBezTo>
                  <a:pt x="369" y="54"/>
                  <a:pt x="369" y="54"/>
                  <a:pt x="368" y="54"/>
                </a:cubicBezTo>
                <a:cubicBezTo>
                  <a:pt x="367" y="53"/>
                  <a:pt x="367" y="53"/>
                  <a:pt x="369" y="52"/>
                </a:cubicBezTo>
                <a:cubicBezTo>
                  <a:pt x="369" y="52"/>
                  <a:pt x="369" y="52"/>
                  <a:pt x="369" y="52"/>
                </a:cubicBezTo>
                <a:cubicBezTo>
                  <a:pt x="369" y="52"/>
                  <a:pt x="369" y="52"/>
                  <a:pt x="369" y="52"/>
                </a:cubicBezTo>
                <a:cubicBezTo>
                  <a:pt x="370" y="53"/>
                  <a:pt x="369" y="53"/>
                  <a:pt x="370" y="53"/>
                </a:cubicBezTo>
                <a:cubicBezTo>
                  <a:pt x="370" y="53"/>
                  <a:pt x="370" y="54"/>
                  <a:pt x="370" y="54"/>
                </a:cubicBezTo>
                <a:cubicBezTo>
                  <a:pt x="371" y="54"/>
                  <a:pt x="371" y="53"/>
                  <a:pt x="371" y="53"/>
                </a:cubicBezTo>
                <a:cubicBezTo>
                  <a:pt x="371" y="52"/>
                  <a:pt x="370" y="51"/>
                  <a:pt x="369" y="51"/>
                </a:cubicBezTo>
                <a:cubicBezTo>
                  <a:pt x="369" y="51"/>
                  <a:pt x="369" y="51"/>
                  <a:pt x="369" y="51"/>
                </a:cubicBezTo>
                <a:cubicBezTo>
                  <a:pt x="368" y="51"/>
                  <a:pt x="368" y="51"/>
                  <a:pt x="368" y="52"/>
                </a:cubicBezTo>
                <a:cubicBezTo>
                  <a:pt x="367" y="52"/>
                  <a:pt x="367" y="52"/>
                  <a:pt x="366" y="52"/>
                </a:cubicBezTo>
                <a:cubicBezTo>
                  <a:pt x="366" y="51"/>
                  <a:pt x="366" y="51"/>
                  <a:pt x="365" y="52"/>
                </a:cubicBezTo>
                <a:cubicBezTo>
                  <a:pt x="365" y="52"/>
                  <a:pt x="366" y="53"/>
                  <a:pt x="365" y="53"/>
                </a:cubicBezTo>
                <a:cubicBezTo>
                  <a:pt x="365" y="53"/>
                  <a:pt x="364" y="53"/>
                  <a:pt x="364" y="52"/>
                </a:cubicBezTo>
                <a:cubicBezTo>
                  <a:pt x="363" y="52"/>
                  <a:pt x="363" y="52"/>
                  <a:pt x="363" y="52"/>
                </a:cubicBezTo>
                <a:cubicBezTo>
                  <a:pt x="363" y="52"/>
                  <a:pt x="363" y="52"/>
                  <a:pt x="363" y="51"/>
                </a:cubicBezTo>
                <a:cubicBezTo>
                  <a:pt x="363" y="52"/>
                  <a:pt x="362" y="52"/>
                  <a:pt x="362" y="52"/>
                </a:cubicBezTo>
                <a:cubicBezTo>
                  <a:pt x="362" y="52"/>
                  <a:pt x="363" y="53"/>
                  <a:pt x="362" y="53"/>
                </a:cubicBezTo>
                <a:cubicBezTo>
                  <a:pt x="362" y="53"/>
                  <a:pt x="361" y="54"/>
                  <a:pt x="361" y="54"/>
                </a:cubicBezTo>
                <a:cubicBezTo>
                  <a:pt x="362" y="54"/>
                  <a:pt x="362" y="55"/>
                  <a:pt x="361" y="55"/>
                </a:cubicBezTo>
                <a:cubicBezTo>
                  <a:pt x="361" y="55"/>
                  <a:pt x="361" y="55"/>
                  <a:pt x="361" y="55"/>
                </a:cubicBezTo>
                <a:cubicBezTo>
                  <a:pt x="362" y="55"/>
                  <a:pt x="362" y="56"/>
                  <a:pt x="362" y="56"/>
                </a:cubicBezTo>
                <a:cubicBezTo>
                  <a:pt x="362" y="56"/>
                  <a:pt x="362" y="57"/>
                  <a:pt x="362" y="57"/>
                </a:cubicBezTo>
                <a:cubicBezTo>
                  <a:pt x="362" y="57"/>
                  <a:pt x="362" y="57"/>
                  <a:pt x="362" y="57"/>
                </a:cubicBezTo>
                <a:cubicBezTo>
                  <a:pt x="363" y="57"/>
                  <a:pt x="363" y="57"/>
                  <a:pt x="363" y="56"/>
                </a:cubicBezTo>
                <a:cubicBezTo>
                  <a:pt x="363" y="56"/>
                  <a:pt x="363" y="57"/>
                  <a:pt x="363" y="57"/>
                </a:cubicBezTo>
                <a:cubicBezTo>
                  <a:pt x="363" y="57"/>
                  <a:pt x="363" y="57"/>
                  <a:pt x="364" y="57"/>
                </a:cubicBezTo>
                <a:cubicBezTo>
                  <a:pt x="364" y="57"/>
                  <a:pt x="365" y="56"/>
                  <a:pt x="364" y="55"/>
                </a:cubicBezTo>
                <a:cubicBezTo>
                  <a:pt x="364" y="55"/>
                  <a:pt x="364" y="55"/>
                  <a:pt x="364" y="55"/>
                </a:cubicBezTo>
                <a:cubicBezTo>
                  <a:pt x="364" y="55"/>
                  <a:pt x="363" y="55"/>
                  <a:pt x="363" y="54"/>
                </a:cubicBezTo>
                <a:cubicBezTo>
                  <a:pt x="364" y="54"/>
                  <a:pt x="364" y="53"/>
                  <a:pt x="365" y="54"/>
                </a:cubicBezTo>
                <a:cubicBezTo>
                  <a:pt x="365" y="54"/>
                  <a:pt x="366" y="54"/>
                  <a:pt x="366" y="54"/>
                </a:cubicBezTo>
                <a:cubicBezTo>
                  <a:pt x="366" y="54"/>
                  <a:pt x="366" y="54"/>
                  <a:pt x="366" y="54"/>
                </a:cubicBezTo>
                <a:cubicBezTo>
                  <a:pt x="365" y="55"/>
                  <a:pt x="366" y="56"/>
                  <a:pt x="365" y="56"/>
                </a:cubicBezTo>
                <a:cubicBezTo>
                  <a:pt x="366" y="57"/>
                  <a:pt x="366" y="57"/>
                  <a:pt x="366" y="57"/>
                </a:cubicBezTo>
                <a:cubicBezTo>
                  <a:pt x="366" y="57"/>
                  <a:pt x="367" y="56"/>
                  <a:pt x="367" y="56"/>
                </a:cubicBezTo>
                <a:cubicBezTo>
                  <a:pt x="367" y="56"/>
                  <a:pt x="367" y="55"/>
                  <a:pt x="367" y="55"/>
                </a:cubicBezTo>
                <a:cubicBezTo>
                  <a:pt x="367" y="54"/>
                  <a:pt x="367" y="54"/>
                  <a:pt x="367" y="54"/>
                </a:cubicBezTo>
                <a:cubicBezTo>
                  <a:pt x="368" y="54"/>
                  <a:pt x="368" y="54"/>
                  <a:pt x="368" y="55"/>
                </a:cubicBezTo>
                <a:cubicBezTo>
                  <a:pt x="368" y="55"/>
                  <a:pt x="368" y="56"/>
                  <a:pt x="368" y="56"/>
                </a:cubicBezTo>
                <a:cubicBezTo>
                  <a:pt x="368" y="57"/>
                  <a:pt x="368" y="57"/>
                  <a:pt x="369" y="58"/>
                </a:cubicBezTo>
                <a:cubicBezTo>
                  <a:pt x="369" y="58"/>
                  <a:pt x="369" y="58"/>
                  <a:pt x="369" y="58"/>
                </a:cubicBezTo>
                <a:cubicBezTo>
                  <a:pt x="369" y="58"/>
                  <a:pt x="369" y="58"/>
                  <a:pt x="369" y="58"/>
                </a:cubicBezTo>
                <a:cubicBezTo>
                  <a:pt x="368" y="58"/>
                  <a:pt x="368" y="58"/>
                  <a:pt x="368" y="59"/>
                </a:cubicBezTo>
                <a:cubicBezTo>
                  <a:pt x="368" y="59"/>
                  <a:pt x="367" y="59"/>
                  <a:pt x="367" y="59"/>
                </a:cubicBezTo>
                <a:cubicBezTo>
                  <a:pt x="367" y="59"/>
                  <a:pt x="367" y="59"/>
                  <a:pt x="367" y="59"/>
                </a:cubicBezTo>
                <a:cubicBezTo>
                  <a:pt x="366" y="59"/>
                  <a:pt x="366" y="59"/>
                  <a:pt x="366" y="59"/>
                </a:cubicBezTo>
                <a:cubicBezTo>
                  <a:pt x="366" y="59"/>
                  <a:pt x="366" y="60"/>
                  <a:pt x="366" y="60"/>
                </a:cubicBezTo>
                <a:cubicBezTo>
                  <a:pt x="366" y="60"/>
                  <a:pt x="367" y="60"/>
                  <a:pt x="367" y="60"/>
                </a:cubicBezTo>
                <a:cubicBezTo>
                  <a:pt x="367" y="60"/>
                  <a:pt x="366" y="61"/>
                  <a:pt x="366" y="61"/>
                </a:cubicBezTo>
                <a:cubicBezTo>
                  <a:pt x="365" y="61"/>
                  <a:pt x="365" y="61"/>
                  <a:pt x="365" y="62"/>
                </a:cubicBezTo>
                <a:cubicBezTo>
                  <a:pt x="364" y="62"/>
                  <a:pt x="364" y="62"/>
                  <a:pt x="364" y="62"/>
                </a:cubicBezTo>
                <a:cubicBezTo>
                  <a:pt x="364" y="62"/>
                  <a:pt x="364" y="62"/>
                  <a:pt x="364" y="61"/>
                </a:cubicBezTo>
                <a:cubicBezTo>
                  <a:pt x="364" y="61"/>
                  <a:pt x="364" y="61"/>
                  <a:pt x="364" y="60"/>
                </a:cubicBezTo>
                <a:cubicBezTo>
                  <a:pt x="364" y="60"/>
                  <a:pt x="363" y="60"/>
                  <a:pt x="363" y="60"/>
                </a:cubicBezTo>
                <a:cubicBezTo>
                  <a:pt x="363" y="61"/>
                  <a:pt x="363" y="62"/>
                  <a:pt x="363" y="62"/>
                </a:cubicBezTo>
                <a:cubicBezTo>
                  <a:pt x="363" y="63"/>
                  <a:pt x="364" y="63"/>
                  <a:pt x="364" y="63"/>
                </a:cubicBezTo>
                <a:cubicBezTo>
                  <a:pt x="363" y="63"/>
                  <a:pt x="363" y="63"/>
                  <a:pt x="363" y="63"/>
                </a:cubicBezTo>
                <a:cubicBezTo>
                  <a:pt x="363" y="63"/>
                  <a:pt x="362" y="63"/>
                  <a:pt x="362" y="63"/>
                </a:cubicBezTo>
                <a:cubicBezTo>
                  <a:pt x="361" y="63"/>
                  <a:pt x="361" y="63"/>
                  <a:pt x="361" y="64"/>
                </a:cubicBezTo>
                <a:cubicBezTo>
                  <a:pt x="361" y="64"/>
                  <a:pt x="361" y="66"/>
                  <a:pt x="359" y="65"/>
                </a:cubicBezTo>
                <a:cubicBezTo>
                  <a:pt x="359" y="65"/>
                  <a:pt x="359" y="65"/>
                  <a:pt x="359" y="66"/>
                </a:cubicBezTo>
                <a:cubicBezTo>
                  <a:pt x="359" y="66"/>
                  <a:pt x="359" y="66"/>
                  <a:pt x="359" y="66"/>
                </a:cubicBezTo>
                <a:cubicBezTo>
                  <a:pt x="360" y="66"/>
                  <a:pt x="361" y="66"/>
                  <a:pt x="361" y="66"/>
                </a:cubicBezTo>
                <a:cubicBezTo>
                  <a:pt x="361" y="66"/>
                  <a:pt x="362" y="66"/>
                  <a:pt x="362" y="66"/>
                </a:cubicBezTo>
                <a:cubicBezTo>
                  <a:pt x="362" y="66"/>
                  <a:pt x="362" y="66"/>
                  <a:pt x="362" y="66"/>
                </a:cubicBezTo>
                <a:cubicBezTo>
                  <a:pt x="362" y="66"/>
                  <a:pt x="362" y="66"/>
                  <a:pt x="362" y="65"/>
                </a:cubicBezTo>
                <a:cubicBezTo>
                  <a:pt x="362" y="64"/>
                  <a:pt x="363" y="65"/>
                  <a:pt x="364" y="64"/>
                </a:cubicBezTo>
                <a:cubicBezTo>
                  <a:pt x="364" y="64"/>
                  <a:pt x="364" y="64"/>
                  <a:pt x="364" y="64"/>
                </a:cubicBezTo>
                <a:cubicBezTo>
                  <a:pt x="364" y="64"/>
                  <a:pt x="365" y="64"/>
                  <a:pt x="365" y="65"/>
                </a:cubicBezTo>
                <a:cubicBezTo>
                  <a:pt x="365" y="65"/>
                  <a:pt x="364" y="66"/>
                  <a:pt x="363" y="66"/>
                </a:cubicBezTo>
                <a:cubicBezTo>
                  <a:pt x="363" y="66"/>
                  <a:pt x="363" y="67"/>
                  <a:pt x="363" y="67"/>
                </a:cubicBezTo>
                <a:cubicBezTo>
                  <a:pt x="363" y="67"/>
                  <a:pt x="363" y="68"/>
                  <a:pt x="364" y="67"/>
                </a:cubicBezTo>
                <a:cubicBezTo>
                  <a:pt x="364" y="67"/>
                  <a:pt x="364" y="67"/>
                  <a:pt x="364" y="67"/>
                </a:cubicBezTo>
                <a:cubicBezTo>
                  <a:pt x="365" y="66"/>
                  <a:pt x="365" y="66"/>
                  <a:pt x="365" y="67"/>
                </a:cubicBezTo>
                <a:cubicBezTo>
                  <a:pt x="366" y="67"/>
                  <a:pt x="366" y="67"/>
                  <a:pt x="367" y="66"/>
                </a:cubicBezTo>
                <a:cubicBezTo>
                  <a:pt x="368" y="66"/>
                  <a:pt x="369" y="66"/>
                  <a:pt x="369" y="65"/>
                </a:cubicBezTo>
                <a:cubicBezTo>
                  <a:pt x="369" y="64"/>
                  <a:pt x="369" y="64"/>
                  <a:pt x="370" y="64"/>
                </a:cubicBezTo>
                <a:cubicBezTo>
                  <a:pt x="370" y="64"/>
                  <a:pt x="370" y="64"/>
                  <a:pt x="370" y="64"/>
                </a:cubicBezTo>
                <a:cubicBezTo>
                  <a:pt x="370" y="64"/>
                  <a:pt x="370" y="64"/>
                  <a:pt x="370" y="63"/>
                </a:cubicBezTo>
                <a:cubicBezTo>
                  <a:pt x="370" y="63"/>
                  <a:pt x="370" y="63"/>
                  <a:pt x="370" y="63"/>
                </a:cubicBezTo>
                <a:cubicBezTo>
                  <a:pt x="369" y="63"/>
                  <a:pt x="369" y="63"/>
                  <a:pt x="369" y="62"/>
                </a:cubicBezTo>
                <a:cubicBezTo>
                  <a:pt x="370" y="62"/>
                  <a:pt x="370" y="62"/>
                  <a:pt x="371" y="62"/>
                </a:cubicBezTo>
                <a:cubicBezTo>
                  <a:pt x="371" y="62"/>
                  <a:pt x="370" y="62"/>
                  <a:pt x="371" y="63"/>
                </a:cubicBezTo>
                <a:cubicBezTo>
                  <a:pt x="371" y="64"/>
                  <a:pt x="372" y="64"/>
                  <a:pt x="372" y="65"/>
                </a:cubicBezTo>
                <a:cubicBezTo>
                  <a:pt x="373" y="65"/>
                  <a:pt x="374" y="65"/>
                  <a:pt x="373" y="66"/>
                </a:cubicBezTo>
                <a:cubicBezTo>
                  <a:pt x="373" y="66"/>
                  <a:pt x="374" y="66"/>
                  <a:pt x="374" y="66"/>
                </a:cubicBezTo>
                <a:cubicBezTo>
                  <a:pt x="374" y="66"/>
                  <a:pt x="375" y="65"/>
                  <a:pt x="375" y="64"/>
                </a:cubicBezTo>
                <a:cubicBezTo>
                  <a:pt x="375" y="64"/>
                  <a:pt x="375" y="63"/>
                  <a:pt x="376" y="63"/>
                </a:cubicBezTo>
                <a:cubicBezTo>
                  <a:pt x="376" y="63"/>
                  <a:pt x="376" y="64"/>
                  <a:pt x="376" y="64"/>
                </a:cubicBezTo>
                <a:cubicBezTo>
                  <a:pt x="375" y="64"/>
                  <a:pt x="375" y="65"/>
                  <a:pt x="377" y="65"/>
                </a:cubicBezTo>
                <a:cubicBezTo>
                  <a:pt x="377" y="65"/>
                  <a:pt x="377" y="65"/>
                  <a:pt x="377" y="65"/>
                </a:cubicBezTo>
                <a:cubicBezTo>
                  <a:pt x="377" y="66"/>
                  <a:pt x="378" y="66"/>
                  <a:pt x="378" y="66"/>
                </a:cubicBezTo>
                <a:cubicBezTo>
                  <a:pt x="377" y="67"/>
                  <a:pt x="377" y="66"/>
                  <a:pt x="377" y="66"/>
                </a:cubicBezTo>
                <a:cubicBezTo>
                  <a:pt x="376" y="66"/>
                  <a:pt x="376" y="66"/>
                  <a:pt x="376" y="66"/>
                </a:cubicBezTo>
                <a:cubicBezTo>
                  <a:pt x="375" y="66"/>
                  <a:pt x="375" y="65"/>
                  <a:pt x="375" y="66"/>
                </a:cubicBezTo>
                <a:cubicBezTo>
                  <a:pt x="375" y="66"/>
                  <a:pt x="375" y="67"/>
                  <a:pt x="376" y="67"/>
                </a:cubicBezTo>
                <a:cubicBezTo>
                  <a:pt x="376" y="67"/>
                  <a:pt x="377" y="67"/>
                  <a:pt x="378" y="67"/>
                </a:cubicBezTo>
                <a:cubicBezTo>
                  <a:pt x="378" y="67"/>
                  <a:pt x="378" y="68"/>
                  <a:pt x="378" y="68"/>
                </a:cubicBezTo>
                <a:cubicBezTo>
                  <a:pt x="378" y="68"/>
                  <a:pt x="378" y="68"/>
                  <a:pt x="378" y="68"/>
                </a:cubicBezTo>
                <a:cubicBezTo>
                  <a:pt x="377" y="68"/>
                  <a:pt x="377" y="69"/>
                  <a:pt x="377" y="69"/>
                </a:cubicBezTo>
                <a:cubicBezTo>
                  <a:pt x="376" y="69"/>
                  <a:pt x="376" y="70"/>
                  <a:pt x="376" y="71"/>
                </a:cubicBezTo>
                <a:cubicBezTo>
                  <a:pt x="376" y="71"/>
                  <a:pt x="375" y="72"/>
                  <a:pt x="375" y="71"/>
                </a:cubicBezTo>
                <a:cubicBezTo>
                  <a:pt x="375" y="70"/>
                  <a:pt x="375" y="71"/>
                  <a:pt x="374" y="70"/>
                </a:cubicBezTo>
                <a:cubicBezTo>
                  <a:pt x="374" y="70"/>
                  <a:pt x="374" y="70"/>
                  <a:pt x="374" y="70"/>
                </a:cubicBezTo>
                <a:cubicBezTo>
                  <a:pt x="374" y="70"/>
                  <a:pt x="374" y="70"/>
                  <a:pt x="374" y="70"/>
                </a:cubicBezTo>
                <a:cubicBezTo>
                  <a:pt x="374" y="70"/>
                  <a:pt x="375" y="70"/>
                  <a:pt x="375" y="69"/>
                </a:cubicBezTo>
                <a:cubicBezTo>
                  <a:pt x="376" y="69"/>
                  <a:pt x="376" y="69"/>
                  <a:pt x="376" y="68"/>
                </a:cubicBezTo>
                <a:cubicBezTo>
                  <a:pt x="375" y="67"/>
                  <a:pt x="375" y="67"/>
                  <a:pt x="375" y="68"/>
                </a:cubicBezTo>
                <a:cubicBezTo>
                  <a:pt x="375" y="68"/>
                  <a:pt x="375" y="68"/>
                  <a:pt x="375" y="68"/>
                </a:cubicBezTo>
                <a:cubicBezTo>
                  <a:pt x="374" y="68"/>
                  <a:pt x="373" y="68"/>
                  <a:pt x="372" y="68"/>
                </a:cubicBezTo>
                <a:cubicBezTo>
                  <a:pt x="372" y="68"/>
                  <a:pt x="372" y="68"/>
                  <a:pt x="371" y="67"/>
                </a:cubicBezTo>
                <a:cubicBezTo>
                  <a:pt x="371" y="68"/>
                  <a:pt x="371" y="68"/>
                  <a:pt x="371" y="68"/>
                </a:cubicBezTo>
                <a:cubicBezTo>
                  <a:pt x="371" y="69"/>
                  <a:pt x="371" y="69"/>
                  <a:pt x="371" y="69"/>
                </a:cubicBezTo>
                <a:cubicBezTo>
                  <a:pt x="370" y="69"/>
                  <a:pt x="370" y="68"/>
                  <a:pt x="369" y="68"/>
                </a:cubicBezTo>
                <a:cubicBezTo>
                  <a:pt x="369" y="68"/>
                  <a:pt x="369" y="67"/>
                  <a:pt x="368" y="67"/>
                </a:cubicBezTo>
                <a:cubicBezTo>
                  <a:pt x="368" y="68"/>
                  <a:pt x="368" y="68"/>
                  <a:pt x="367" y="68"/>
                </a:cubicBezTo>
                <a:cubicBezTo>
                  <a:pt x="367" y="68"/>
                  <a:pt x="367" y="68"/>
                  <a:pt x="367" y="69"/>
                </a:cubicBezTo>
                <a:cubicBezTo>
                  <a:pt x="367" y="69"/>
                  <a:pt x="367" y="69"/>
                  <a:pt x="368" y="69"/>
                </a:cubicBezTo>
                <a:cubicBezTo>
                  <a:pt x="368" y="69"/>
                  <a:pt x="368" y="70"/>
                  <a:pt x="368" y="70"/>
                </a:cubicBezTo>
                <a:cubicBezTo>
                  <a:pt x="368" y="70"/>
                  <a:pt x="368" y="70"/>
                  <a:pt x="368" y="70"/>
                </a:cubicBezTo>
                <a:cubicBezTo>
                  <a:pt x="368" y="70"/>
                  <a:pt x="368" y="70"/>
                  <a:pt x="368" y="70"/>
                </a:cubicBezTo>
                <a:cubicBezTo>
                  <a:pt x="369" y="70"/>
                  <a:pt x="369" y="70"/>
                  <a:pt x="369" y="70"/>
                </a:cubicBezTo>
                <a:cubicBezTo>
                  <a:pt x="370" y="71"/>
                  <a:pt x="369" y="71"/>
                  <a:pt x="369" y="72"/>
                </a:cubicBezTo>
                <a:cubicBezTo>
                  <a:pt x="369" y="72"/>
                  <a:pt x="370" y="72"/>
                  <a:pt x="370" y="72"/>
                </a:cubicBezTo>
                <a:cubicBezTo>
                  <a:pt x="370" y="72"/>
                  <a:pt x="370" y="72"/>
                  <a:pt x="370" y="71"/>
                </a:cubicBezTo>
                <a:cubicBezTo>
                  <a:pt x="370" y="71"/>
                  <a:pt x="371" y="70"/>
                  <a:pt x="371" y="70"/>
                </a:cubicBezTo>
                <a:cubicBezTo>
                  <a:pt x="371" y="70"/>
                  <a:pt x="371" y="69"/>
                  <a:pt x="371" y="69"/>
                </a:cubicBezTo>
                <a:cubicBezTo>
                  <a:pt x="372" y="70"/>
                  <a:pt x="372" y="70"/>
                  <a:pt x="372" y="70"/>
                </a:cubicBezTo>
                <a:cubicBezTo>
                  <a:pt x="372" y="71"/>
                  <a:pt x="372" y="71"/>
                  <a:pt x="373" y="71"/>
                </a:cubicBezTo>
                <a:cubicBezTo>
                  <a:pt x="372" y="71"/>
                  <a:pt x="372" y="71"/>
                  <a:pt x="372" y="71"/>
                </a:cubicBezTo>
                <a:cubicBezTo>
                  <a:pt x="372" y="71"/>
                  <a:pt x="371" y="71"/>
                  <a:pt x="371" y="71"/>
                </a:cubicBezTo>
                <a:cubicBezTo>
                  <a:pt x="371" y="71"/>
                  <a:pt x="371" y="72"/>
                  <a:pt x="371" y="72"/>
                </a:cubicBezTo>
                <a:cubicBezTo>
                  <a:pt x="371" y="72"/>
                  <a:pt x="371" y="72"/>
                  <a:pt x="371" y="72"/>
                </a:cubicBezTo>
                <a:cubicBezTo>
                  <a:pt x="371" y="72"/>
                  <a:pt x="372" y="72"/>
                  <a:pt x="372" y="73"/>
                </a:cubicBezTo>
                <a:cubicBezTo>
                  <a:pt x="372" y="73"/>
                  <a:pt x="372" y="73"/>
                  <a:pt x="372" y="73"/>
                </a:cubicBezTo>
                <a:cubicBezTo>
                  <a:pt x="372" y="73"/>
                  <a:pt x="372" y="73"/>
                  <a:pt x="372" y="73"/>
                </a:cubicBezTo>
                <a:cubicBezTo>
                  <a:pt x="373" y="72"/>
                  <a:pt x="373" y="72"/>
                  <a:pt x="373" y="73"/>
                </a:cubicBezTo>
                <a:cubicBezTo>
                  <a:pt x="373" y="73"/>
                  <a:pt x="373" y="73"/>
                  <a:pt x="374" y="73"/>
                </a:cubicBezTo>
                <a:cubicBezTo>
                  <a:pt x="374" y="73"/>
                  <a:pt x="374" y="73"/>
                  <a:pt x="374" y="73"/>
                </a:cubicBezTo>
                <a:cubicBezTo>
                  <a:pt x="374" y="73"/>
                  <a:pt x="374" y="74"/>
                  <a:pt x="374" y="74"/>
                </a:cubicBezTo>
                <a:cubicBezTo>
                  <a:pt x="373" y="74"/>
                  <a:pt x="373" y="74"/>
                  <a:pt x="372" y="74"/>
                </a:cubicBezTo>
                <a:cubicBezTo>
                  <a:pt x="372" y="75"/>
                  <a:pt x="371" y="74"/>
                  <a:pt x="371" y="74"/>
                </a:cubicBezTo>
                <a:cubicBezTo>
                  <a:pt x="371" y="74"/>
                  <a:pt x="371" y="74"/>
                  <a:pt x="371" y="74"/>
                </a:cubicBezTo>
                <a:cubicBezTo>
                  <a:pt x="370" y="74"/>
                  <a:pt x="371" y="74"/>
                  <a:pt x="371" y="74"/>
                </a:cubicBezTo>
                <a:cubicBezTo>
                  <a:pt x="371" y="75"/>
                  <a:pt x="370" y="75"/>
                  <a:pt x="371" y="76"/>
                </a:cubicBezTo>
                <a:cubicBezTo>
                  <a:pt x="371" y="76"/>
                  <a:pt x="371" y="76"/>
                  <a:pt x="372" y="76"/>
                </a:cubicBezTo>
                <a:cubicBezTo>
                  <a:pt x="372" y="77"/>
                  <a:pt x="372" y="77"/>
                  <a:pt x="372" y="78"/>
                </a:cubicBezTo>
                <a:cubicBezTo>
                  <a:pt x="372" y="78"/>
                  <a:pt x="371" y="77"/>
                  <a:pt x="371" y="78"/>
                </a:cubicBezTo>
                <a:cubicBezTo>
                  <a:pt x="371" y="78"/>
                  <a:pt x="372" y="78"/>
                  <a:pt x="372" y="78"/>
                </a:cubicBezTo>
                <a:cubicBezTo>
                  <a:pt x="372" y="79"/>
                  <a:pt x="373" y="79"/>
                  <a:pt x="373" y="78"/>
                </a:cubicBezTo>
                <a:cubicBezTo>
                  <a:pt x="373" y="78"/>
                  <a:pt x="372" y="78"/>
                  <a:pt x="372" y="78"/>
                </a:cubicBezTo>
                <a:cubicBezTo>
                  <a:pt x="373" y="77"/>
                  <a:pt x="373" y="78"/>
                  <a:pt x="374" y="78"/>
                </a:cubicBezTo>
                <a:cubicBezTo>
                  <a:pt x="374" y="77"/>
                  <a:pt x="374" y="77"/>
                  <a:pt x="374" y="76"/>
                </a:cubicBezTo>
                <a:cubicBezTo>
                  <a:pt x="373" y="76"/>
                  <a:pt x="373" y="76"/>
                  <a:pt x="373" y="75"/>
                </a:cubicBezTo>
                <a:cubicBezTo>
                  <a:pt x="373" y="75"/>
                  <a:pt x="373" y="75"/>
                  <a:pt x="373" y="75"/>
                </a:cubicBezTo>
                <a:cubicBezTo>
                  <a:pt x="373" y="75"/>
                  <a:pt x="373" y="74"/>
                  <a:pt x="373" y="75"/>
                </a:cubicBezTo>
                <a:cubicBezTo>
                  <a:pt x="374" y="75"/>
                  <a:pt x="375" y="75"/>
                  <a:pt x="376" y="76"/>
                </a:cubicBezTo>
                <a:cubicBezTo>
                  <a:pt x="376" y="76"/>
                  <a:pt x="376" y="76"/>
                  <a:pt x="376" y="76"/>
                </a:cubicBezTo>
                <a:cubicBezTo>
                  <a:pt x="377" y="76"/>
                  <a:pt x="377" y="76"/>
                  <a:pt x="377" y="76"/>
                </a:cubicBezTo>
                <a:cubicBezTo>
                  <a:pt x="377" y="75"/>
                  <a:pt x="377" y="75"/>
                  <a:pt x="377" y="75"/>
                </a:cubicBezTo>
                <a:cubicBezTo>
                  <a:pt x="377" y="74"/>
                  <a:pt x="377" y="74"/>
                  <a:pt x="377" y="73"/>
                </a:cubicBezTo>
                <a:cubicBezTo>
                  <a:pt x="377" y="73"/>
                  <a:pt x="377" y="73"/>
                  <a:pt x="377" y="72"/>
                </a:cubicBezTo>
                <a:cubicBezTo>
                  <a:pt x="377" y="73"/>
                  <a:pt x="377" y="73"/>
                  <a:pt x="377" y="73"/>
                </a:cubicBezTo>
                <a:cubicBezTo>
                  <a:pt x="378" y="73"/>
                  <a:pt x="378" y="73"/>
                  <a:pt x="378" y="73"/>
                </a:cubicBezTo>
                <a:cubicBezTo>
                  <a:pt x="378" y="72"/>
                  <a:pt x="378" y="72"/>
                  <a:pt x="378" y="72"/>
                </a:cubicBezTo>
                <a:cubicBezTo>
                  <a:pt x="378" y="72"/>
                  <a:pt x="379" y="72"/>
                  <a:pt x="379" y="72"/>
                </a:cubicBezTo>
                <a:cubicBezTo>
                  <a:pt x="379" y="72"/>
                  <a:pt x="379" y="72"/>
                  <a:pt x="379" y="72"/>
                </a:cubicBezTo>
                <a:cubicBezTo>
                  <a:pt x="379" y="73"/>
                  <a:pt x="379" y="73"/>
                  <a:pt x="378" y="74"/>
                </a:cubicBezTo>
                <a:cubicBezTo>
                  <a:pt x="378" y="74"/>
                  <a:pt x="378" y="75"/>
                  <a:pt x="378" y="75"/>
                </a:cubicBezTo>
                <a:cubicBezTo>
                  <a:pt x="379" y="76"/>
                  <a:pt x="378" y="76"/>
                  <a:pt x="378" y="77"/>
                </a:cubicBezTo>
                <a:cubicBezTo>
                  <a:pt x="378" y="77"/>
                  <a:pt x="377" y="77"/>
                  <a:pt x="377" y="77"/>
                </a:cubicBezTo>
                <a:cubicBezTo>
                  <a:pt x="377" y="77"/>
                  <a:pt x="377" y="77"/>
                  <a:pt x="377" y="77"/>
                </a:cubicBezTo>
                <a:cubicBezTo>
                  <a:pt x="377" y="77"/>
                  <a:pt x="377" y="78"/>
                  <a:pt x="377" y="78"/>
                </a:cubicBezTo>
                <a:cubicBezTo>
                  <a:pt x="376" y="78"/>
                  <a:pt x="376" y="80"/>
                  <a:pt x="375" y="79"/>
                </a:cubicBezTo>
                <a:cubicBezTo>
                  <a:pt x="374" y="79"/>
                  <a:pt x="374" y="79"/>
                  <a:pt x="374" y="79"/>
                </a:cubicBezTo>
                <a:cubicBezTo>
                  <a:pt x="374" y="80"/>
                  <a:pt x="374" y="80"/>
                  <a:pt x="375" y="79"/>
                </a:cubicBezTo>
                <a:cubicBezTo>
                  <a:pt x="374" y="80"/>
                  <a:pt x="374" y="80"/>
                  <a:pt x="374" y="80"/>
                </a:cubicBezTo>
                <a:cubicBezTo>
                  <a:pt x="374" y="80"/>
                  <a:pt x="374" y="81"/>
                  <a:pt x="374" y="81"/>
                </a:cubicBezTo>
                <a:cubicBezTo>
                  <a:pt x="374" y="81"/>
                  <a:pt x="374" y="82"/>
                  <a:pt x="374" y="82"/>
                </a:cubicBezTo>
                <a:cubicBezTo>
                  <a:pt x="375" y="82"/>
                  <a:pt x="375" y="81"/>
                  <a:pt x="375" y="81"/>
                </a:cubicBezTo>
                <a:cubicBezTo>
                  <a:pt x="375" y="81"/>
                  <a:pt x="375" y="80"/>
                  <a:pt x="375" y="80"/>
                </a:cubicBezTo>
                <a:cubicBezTo>
                  <a:pt x="377" y="80"/>
                  <a:pt x="377" y="79"/>
                  <a:pt x="377" y="78"/>
                </a:cubicBezTo>
                <a:cubicBezTo>
                  <a:pt x="377" y="78"/>
                  <a:pt x="377" y="78"/>
                  <a:pt x="377" y="78"/>
                </a:cubicBezTo>
                <a:cubicBezTo>
                  <a:pt x="378" y="78"/>
                  <a:pt x="378" y="78"/>
                  <a:pt x="378" y="78"/>
                </a:cubicBezTo>
                <a:cubicBezTo>
                  <a:pt x="378" y="78"/>
                  <a:pt x="378" y="79"/>
                  <a:pt x="378" y="79"/>
                </a:cubicBezTo>
                <a:cubicBezTo>
                  <a:pt x="377" y="80"/>
                  <a:pt x="377" y="80"/>
                  <a:pt x="378" y="81"/>
                </a:cubicBezTo>
                <a:cubicBezTo>
                  <a:pt x="378" y="81"/>
                  <a:pt x="378" y="81"/>
                  <a:pt x="379" y="81"/>
                </a:cubicBezTo>
                <a:cubicBezTo>
                  <a:pt x="379" y="81"/>
                  <a:pt x="379" y="82"/>
                  <a:pt x="379" y="82"/>
                </a:cubicBezTo>
                <a:cubicBezTo>
                  <a:pt x="378" y="82"/>
                  <a:pt x="378" y="83"/>
                  <a:pt x="377" y="83"/>
                </a:cubicBezTo>
                <a:cubicBezTo>
                  <a:pt x="377" y="84"/>
                  <a:pt x="377" y="84"/>
                  <a:pt x="376" y="84"/>
                </a:cubicBezTo>
                <a:cubicBezTo>
                  <a:pt x="376" y="84"/>
                  <a:pt x="375" y="85"/>
                  <a:pt x="376" y="85"/>
                </a:cubicBezTo>
                <a:cubicBezTo>
                  <a:pt x="376" y="85"/>
                  <a:pt x="377" y="85"/>
                  <a:pt x="377" y="85"/>
                </a:cubicBezTo>
                <a:cubicBezTo>
                  <a:pt x="377" y="85"/>
                  <a:pt x="376" y="86"/>
                  <a:pt x="376" y="86"/>
                </a:cubicBezTo>
                <a:cubicBezTo>
                  <a:pt x="376" y="86"/>
                  <a:pt x="375" y="86"/>
                  <a:pt x="375" y="86"/>
                </a:cubicBezTo>
                <a:cubicBezTo>
                  <a:pt x="375" y="86"/>
                  <a:pt x="375" y="87"/>
                  <a:pt x="375" y="88"/>
                </a:cubicBezTo>
                <a:cubicBezTo>
                  <a:pt x="375" y="88"/>
                  <a:pt x="375" y="88"/>
                  <a:pt x="375" y="89"/>
                </a:cubicBezTo>
                <a:cubicBezTo>
                  <a:pt x="374" y="89"/>
                  <a:pt x="374" y="89"/>
                  <a:pt x="374" y="89"/>
                </a:cubicBezTo>
                <a:cubicBezTo>
                  <a:pt x="373" y="88"/>
                  <a:pt x="373" y="88"/>
                  <a:pt x="372" y="88"/>
                </a:cubicBezTo>
                <a:cubicBezTo>
                  <a:pt x="372" y="87"/>
                  <a:pt x="372" y="87"/>
                  <a:pt x="372" y="88"/>
                </a:cubicBezTo>
                <a:cubicBezTo>
                  <a:pt x="371" y="88"/>
                  <a:pt x="371" y="87"/>
                  <a:pt x="371" y="87"/>
                </a:cubicBezTo>
                <a:cubicBezTo>
                  <a:pt x="371" y="87"/>
                  <a:pt x="371" y="87"/>
                  <a:pt x="371" y="87"/>
                </a:cubicBezTo>
                <a:cubicBezTo>
                  <a:pt x="371" y="87"/>
                  <a:pt x="372" y="87"/>
                  <a:pt x="372" y="87"/>
                </a:cubicBezTo>
                <a:cubicBezTo>
                  <a:pt x="372" y="86"/>
                  <a:pt x="372" y="86"/>
                  <a:pt x="372" y="86"/>
                </a:cubicBezTo>
                <a:cubicBezTo>
                  <a:pt x="371" y="86"/>
                  <a:pt x="371" y="85"/>
                  <a:pt x="371" y="85"/>
                </a:cubicBezTo>
                <a:cubicBezTo>
                  <a:pt x="370" y="85"/>
                  <a:pt x="370" y="84"/>
                  <a:pt x="370" y="84"/>
                </a:cubicBezTo>
                <a:cubicBezTo>
                  <a:pt x="369" y="84"/>
                  <a:pt x="369" y="85"/>
                  <a:pt x="369" y="85"/>
                </a:cubicBezTo>
                <a:cubicBezTo>
                  <a:pt x="370" y="86"/>
                  <a:pt x="370" y="86"/>
                  <a:pt x="370" y="86"/>
                </a:cubicBezTo>
                <a:cubicBezTo>
                  <a:pt x="370" y="86"/>
                  <a:pt x="371" y="86"/>
                  <a:pt x="370" y="87"/>
                </a:cubicBezTo>
                <a:cubicBezTo>
                  <a:pt x="370" y="87"/>
                  <a:pt x="370" y="87"/>
                  <a:pt x="369" y="87"/>
                </a:cubicBezTo>
                <a:cubicBezTo>
                  <a:pt x="369" y="87"/>
                  <a:pt x="369" y="87"/>
                  <a:pt x="369" y="87"/>
                </a:cubicBezTo>
                <a:cubicBezTo>
                  <a:pt x="369" y="89"/>
                  <a:pt x="369" y="89"/>
                  <a:pt x="369" y="89"/>
                </a:cubicBezTo>
                <a:cubicBezTo>
                  <a:pt x="369" y="89"/>
                  <a:pt x="369" y="89"/>
                  <a:pt x="368" y="89"/>
                </a:cubicBezTo>
                <a:cubicBezTo>
                  <a:pt x="368" y="89"/>
                  <a:pt x="368" y="90"/>
                  <a:pt x="368" y="90"/>
                </a:cubicBezTo>
                <a:cubicBezTo>
                  <a:pt x="369" y="90"/>
                  <a:pt x="369" y="90"/>
                  <a:pt x="369" y="90"/>
                </a:cubicBezTo>
                <a:cubicBezTo>
                  <a:pt x="370" y="89"/>
                  <a:pt x="370" y="89"/>
                  <a:pt x="370" y="89"/>
                </a:cubicBezTo>
                <a:cubicBezTo>
                  <a:pt x="370" y="89"/>
                  <a:pt x="371" y="89"/>
                  <a:pt x="371" y="89"/>
                </a:cubicBezTo>
                <a:cubicBezTo>
                  <a:pt x="372" y="89"/>
                  <a:pt x="372" y="90"/>
                  <a:pt x="372" y="90"/>
                </a:cubicBezTo>
                <a:cubicBezTo>
                  <a:pt x="372" y="90"/>
                  <a:pt x="372" y="90"/>
                  <a:pt x="371" y="90"/>
                </a:cubicBezTo>
                <a:cubicBezTo>
                  <a:pt x="371" y="90"/>
                  <a:pt x="371" y="90"/>
                  <a:pt x="371" y="90"/>
                </a:cubicBezTo>
                <a:cubicBezTo>
                  <a:pt x="371" y="90"/>
                  <a:pt x="371" y="89"/>
                  <a:pt x="370" y="90"/>
                </a:cubicBezTo>
                <a:cubicBezTo>
                  <a:pt x="370" y="91"/>
                  <a:pt x="369" y="90"/>
                  <a:pt x="370" y="91"/>
                </a:cubicBezTo>
                <a:cubicBezTo>
                  <a:pt x="370" y="92"/>
                  <a:pt x="370" y="92"/>
                  <a:pt x="371" y="92"/>
                </a:cubicBezTo>
                <a:cubicBezTo>
                  <a:pt x="371" y="92"/>
                  <a:pt x="371" y="92"/>
                  <a:pt x="371" y="93"/>
                </a:cubicBezTo>
                <a:cubicBezTo>
                  <a:pt x="372" y="93"/>
                  <a:pt x="372" y="94"/>
                  <a:pt x="373" y="94"/>
                </a:cubicBezTo>
                <a:cubicBezTo>
                  <a:pt x="372" y="94"/>
                  <a:pt x="372" y="95"/>
                  <a:pt x="371" y="95"/>
                </a:cubicBezTo>
                <a:cubicBezTo>
                  <a:pt x="371" y="95"/>
                  <a:pt x="370" y="95"/>
                  <a:pt x="370" y="94"/>
                </a:cubicBezTo>
                <a:cubicBezTo>
                  <a:pt x="369" y="94"/>
                  <a:pt x="369" y="94"/>
                  <a:pt x="369" y="95"/>
                </a:cubicBezTo>
                <a:cubicBezTo>
                  <a:pt x="368" y="96"/>
                  <a:pt x="368" y="96"/>
                  <a:pt x="368" y="97"/>
                </a:cubicBezTo>
                <a:cubicBezTo>
                  <a:pt x="368" y="97"/>
                  <a:pt x="368" y="97"/>
                  <a:pt x="367" y="97"/>
                </a:cubicBezTo>
                <a:cubicBezTo>
                  <a:pt x="367" y="97"/>
                  <a:pt x="366" y="97"/>
                  <a:pt x="366" y="96"/>
                </a:cubicBezTo>
                <a:cubicBezTo>
                  <a:pt x="366" y="95"/>
                  <a:pt x="367" y="96"/>
                  <a:pt x="367" y="96"/>
                </a:cubicBezTo>
                <a:cubicBezTo>
                  <a:pt x="368" y="96"/>
                  <a:pt x="368" y="96"/>
                  <a:pt x="368" y="95"/>
                </a:cubicBezTo>
                <a:cubicBezTo>
                  <a:pt x="368" y="95"/>
                  <a:pt x="368" y="95"/>
                  <a:pt x="368" y="94"/>
                </a:cubicBezTo>
                <a:cubicBezTo>
                  <a:pt x="368" y="94"/>
                  <a:pt x="367" y="94"/>
                  <a:pt x="367" y="94"/>
                </a:cubicBezTo>
                <a:cubicBezTo>
                  <a:pt x="367" y="94"/>
                  <a:pt x="366" y="94"/>
                  <a:pt x="366" y="93"/>
                </a:cubicBezTo>
                <a:cubicBezTo>
                  <a:pt x="366" y="93"/>
                  <a:pt x="366" y="93"/>
                  <a:pt x="367" y="93"/>
                </a:cubicBezTo>
                <a:cubicBezTo>
                  <a:pt x="367" y="92"/>
                  <a:pt x="368" y="92"/>
                  <a:pt x="369" y="92"/>
                </a:cubicBezTo>
                <a:cubicBezTo>
                  <a:pt x="369" y="92"/>
                  <a:pt x="369" y="92"/>
                  <a:pt x="369" y="92"/>
                </a:cubicBezTo>
                <a:cubicBezTo>
                  <a:pt x="369" y="92"/>
                  <a:pt x="369" y="92"/>
                  <a:pt x="369" y="92"/>
                </a:cubicBezTo>
                <a:cubicBezTo>
                  <a:pt x="369" y="92"/>
                  <a:pt x="368" y="91"/>
                  <a:pt x="368" y="91"/>
                </a:cubicBezTo>
                <a:cubicBezTo>
                  <a:pt x="368" y="91"/>
                  <a:pt x="367" y="91"/>
                  <a:pt x="367" y="90"/>
                </a:cubicBezTo>
                <a:cubicBezTo>
                  <a:pt x="367" y="90"/>
                  <a:pt x="367" y="90"/>
                  <a:pt x="368" y="90"/>
                </a:cubicBezTo>
                <a:cubicBezTo>
                  <a:pt x="368" y="89"/>
                  <a:pt x="368" y="89"/>
                  <a:pt x="368" y="89"/>
                </a:cubicBezTo>
                <a:cubicBezTo>
                  <a:pt x="367" y="88"/>
                  <a:pt x="367" y="88"/>
                  <a:pt x="366" y="88"/>
                </a:cubicBezTo>
                <a:cubicBezTo>
                  <a:pt x="366" y="88"/>
                  <a:pt x="366" y="89"/>
                  <a:pt x="366" y="89"/>
                </a:cubicBezTo>
                <a:cubicBezTo>
                  <a:pt x="366" y="89"/>
                  <a:pt x="366" y="90"/>
                  <a:pt x="365" y="90"/>
                </a:cubicBezTo>
                <a:cubicBezTo>
                  <a:pt x="365" y="90"/>
                  <a:pt x="364" y="90"/>
                  <a:pt x="364" y="90"/>
                </a:cubicBezTo>
                <a:cubicBezTo>
                  <a:pt x="363" y="90"/>
                  <a:pt x="363" y="90"/>
                  <a:pt x="363" y="90"/>
                </a:cubicBezTo>
                <a:cubicBezTo>
                  <a:pt x="363" y="91"/>
                  <a:pt x="363" y="91"/>
                  <a:pt x="362" y="91"/>
                </a:cubicBezTo>
                <a:cubicBezTo>
                  <a:pt x="362" y="91"/>
                  <a:pt x="361" y="91"/>
                  <a:pt x="361" y="90"/>
                </a:cubicBezTo>
                <a:cubicBezTo>
                  <a:pt x="362" y="90"/>
                  <a:pt x="362" y="89"/>
                  <a:pt x="362" y="89"/>
                </a:cubicBezTo>
                <a:cubicBezTo>
                  <a:pt x="362" y="88"/>
                  <a:pt x="363" y="89"/>
                  <a:pt x="363" y="89"/>
                </a:cubicBezTo>
                <a:cubicBezTo>
                  <a:pt x="363" y="89"/>
                  <a:pt x="364" y="89"/>
                  <a:pt x="364" y="89"/>
                </a:cubicBezTo>
                <a:cubicBezTo>
                  <a:pt x="364" y="88"/>
                  <a:pt x="364" y="88"/>
                  <a:pt x="364" y="87"/>
                </a:cubicBezTo>
                <a:cubicBezTo>
                  <a:pt x="364" y="87"/>
                  <a:pt x="364" y="87"/>
                  <a:pt x="364" y="87"/>
                </a:cubicBezTo>
                <a:cubicBezTo>
                  <a:pt x="365" y="87"/>
                  <a:pt x="365" y="87"/>
                  <a:pt x="365" y="86"/>
                </a:cubicBezTo>
                <a:cubicBezTo>
                  <a:pt x="365" y="86"/>
                  <a:pt x="365" y="86"/>
                  <a:pt x="364" y="86"/>
                </a:cubicBezTo>
                <a:cubicBezTo>
                  <a:pt x="364" y="86"/>
                  <a:pt x="364" y="86"/>
                  <a:pt x="364" y="87"/>
                </a:cubicBezTo>
                <a:cubicBezTo>
                  <a:pt x="364" y="87"/>
                  <a:pt x="364" y="87"/>
                  <a:pt x="364" y="87"/>
                </a:cubicBezTo>
                <a:cubicBezTo>
                  <a:pt x="364" y="87"/>
                  <a:pt x="364" y="87"/>
                  <a:pt x="364" y="87"/>
                </a:cubicBezTo>
                <a:cubicBezTo>
                  <a:pt x="363" y="86"/>
                  <a:pt x="363" y="86"/>
                  <a:pt x="364" y="86"/>
                </a:cubicBezTo>
                <a:cubicBezTo>
                  <a:pt x="364" y="86"/>
                  <a:pt x="364" y="86"/>
                  <a:pt x="364" y="86"/>
                </a:cubicBezTo>
                <a:cubicBezTo>
                  <a:pt x="365" y="86"/>
                  <a:pt x="365" y="85"/>
                  <a:pt x="365" y="85"/>
                </a:cubicBezTo>
                <a:cubicBezTo>
                  <a:pt x="365" y="85"/>
                  <a:pt x="365" y="85"/>
                  <a:pt x="365" y="85"/>
                </a:cubicBezTo>
                <a:cubicBezTo>
                  <a:pt x="364" y="85"/>
                  <a:pt x="363" y="85"/>
                  <a:pt x="363" y="85"/>
                </a:cubicBezTo>
                <a:cubicBezTo>
                  <a:pt x="362" y="84"/>
                  <a:pt x="361" y="84"/>
                  <a:pt x="361" y="85"/>
                </a:cubicBezTo>
                <a:cubicBezTo>
                  <a:pt x="361" y="85"/>
                  <a:pt x="361" y="85"/>
                  <a:pt x="361" y="85"/>
                </a:cubicBezTo>
                <a:cubicBezTo>
                  <a:pt x="361" y="84"/>
                  <a:pt x="360" y="84"/>
                  <a:pt x="360" y="84"/>
                </a:cubicBezTo>
                <a:cubicBezTo>
                  <a:pt x="359" y="84"/>
                  <a:pt x="359" y="85"/>
                  <a:pt x="359" y="85"/>
                </a:cubicBezTo>
                <a:cubicBezTo>
                  <a:pt x="359" y="85"/>
                  <a:pt x="359" y="86"/>
                  <a:pt x="359" y="86"/>
                </a:cubicBezTo>
                <a:cubicBezTo>
                  <a:pt x="359" y="86"/>
                  <a:pt x="358" y="87"/>
                  <a:pt x="358" y="87"/>
                </a:cubicBezTo>
                <a:cubicBezTo>
                  <a:pt x="358" y="87"/>
                  <a:pt x="358" y="88"/>
                  <a:pt x="359" y="87"/>
                </a:cubicBezTo>
                <a:cubicBezTo>
                  <a:pt x="359" y="88"/>
                  <a:pt x="359" y="88"/>
                  <a:pt x="359" y="88"/>
                </a:cubicBezTo>
                <a:cubicBezTo>
                  <a:pt x="358" y="88"/>
                  <a:pt x="358" y="89"/>
                  <a:pt x="358" y="89"/>
                </a:cubicBezTo>
                <a:cubicBezTo>
                  <a:pt x="358" y="89"/>
                  <a:pt x="357" y="89"/>
                  <a:pt x="357" y="89"/>
                </a:cubicBezTo>
                <a:cubicBezTo>
                  <a:pt x="357" y="90"/>
                  <a:pt x="356" y="90"/>
                  <a:pt x="356" y="90"/>
                </a:cubicBezTo>
                <a:cubicBezTo>
                  <a:pt x="356" y="91"/>
                  <a:pt x="355" y="90"/>
                  <a:pt x="355" y="90"/>
                </a:cubicBezTo>
                <a:cubicBezTo>
                  <a:pt x="355" y="89"/>
                  <a:pt x="355" y="89"/>
                  <a:pt x="354" y="89"/>
                </a:cubicBezTo>
                <a:cubicBezTo>
                  <a:pt x="353" y="89"/>
                  <a:pt x="354" y="88"/>
                  <a:pt x="353" y="88"/>
                </a:cubicBezTo>
                <a:cubicBezTo>
                  <a:pt x="353" y="88"/>
                  <a:pt x="353" y="87"/>
                  <a:pt x="353" y="88"/>
                </a:cubicBezTo>
                <a:cubicBezTo>
                  <a:pt x="352" y="88"/>
                  <a:pt x="352" y="89"/>
                  <a:pt x="353" y="89"/>
                </a:cubicBezTo>
                <a:cubicBezTo>
                  <a:pt x="353" y="89"/>
                  <a:pt x="354" y="90"/>
                  <a:pt x="353" y="90"/>
                </a:cubicBezTo>
                <a:cubicBezTo>
                  <a:pt x="353" y="91"/>
                  <a:pt x="353" y="91"/>
                  <a:pt x="353" y="92"/>
                </a:cubicBezTo>
                <a:cubicBezTo>
                  <a:pt x="353" y="92"/>
                  <a:pt x="353" y="92"/>
                  <a:pt x="353" y="92"/>
                </a:cubicBezTo>
                <a:cubicBezTo>
                  <a:pt x="352" y="92"/>
                  <a:pt x="351" y="92"/>
                  <a:pt x="351" y="92"/>
                </a:cubicBezTo>
                <a:cubicBezTo>
                  <a:pt x="350" y="92"/>
                  <a:pt x="350" y="92"/>
                  <a:pt x="350" y="92"/>
                </a:cubicBezTo>
                <a:cubicBezTo>
                  <a:pt x="350" y="92"/>
                  <a:pt x="350" y="91"/>
                  <a:pt x="350" y="91"/>
                </a:cubicBezTo>
                <a:cubicBezTo>
                  <a:pt x="350" y="91"/>
                  <a:pt x="350" y="91"/>
                  <a:pt x="351" y="91"/>
                </a:cubicBezTo>
                <a:cubicBezTo>
                  <a:pt x="351" y="90"/>
                  <a:pt x="351" y="89"/>
                  <a:pt x="350" y="89"/>
                </a:cubicBezTo>
                <a:cubicBezTo>
                  <a:pt x="350" y="89"/>
                  <a:pt x="350" y="89"/>
                  <a:pt x="350" y="89"/>
                </a:cubicBezTo>
                <a:cubicBezTo>
                  <a:pt x="350" y="88"/>
                  <a:pt x="350" y="88"/>
                  <a:pt x="349" y="88"/>
                </a:cubicBezTo>
                <a:cubicBezTo>
                  <a:pt x="349" y="88"/>
                  <a:pt x="349" y="89"/>
                  <a:pt x="349" y="89"/>
                </a:cubicBezTo>
                <a:cubicBezTo>
                  <a:pt x="349" y="90"/>
                  <a:pt x="348" y="90"/>
                  <a:pt x="347" y="89"/>
                </a:cubicBezTo>
                <a:cubicBezTo>
                  <a:pt x="347" y="89"/>
                  <a:pt x="347" y="89"/>
                  <a:pt x="346" y="89"/>
                </a:cubicBezTo>
                <a:cubicBezTo>
                  <a:pt x="346" y="89"/>
                  <a:pt x="346" y="89"/>
                  <a:pt x="346" y="89"/>
                </a:cubicBezTo>
                <a:cubicBezTo>
                  <a:pt x="346" y="89"/>
                  <a:pt x="346" y="88"/>
                  <a:pt x="346" y="88"/>
                </a:cubicBezTo>
                <a:cubicBezTo>
                  <a:pt x="347" y="88"/>
                  <a:pt x="347" y="87"/>
                  <a:pt x="347" y="86"/>
                </a:cubicBezTo>
                <a:cubicBezTo>
                  <a:pt x="347" y="86"/>
                  <a:pt x="347" y="85"/>
                  <a:pt x="348" y="86"/>
                </a:cubicBezTo>
                <a:cubicBezTo>
                  <a:pt x="348" y="86"/>
                  <a:pt x="348" y="86"/>
                  <a:pt x="348" y="87"/>
                </a:cubicBezTo>
                <a:cubicBezTo>
                  <a:pt x="348" y="87"/>
                  <a:pt x="348" y="87"/>
                  <a:pt x="348" y="87"/>
                </a:cubicBezTo>
                <a:cubicBezTo>
                  <a:pt x="348" y="87"/>
                  <a:pt x="349" y="87"/>
                  <a:pt x="349" y="87"/>
                </a:cubicBezTo>
                <a:cubicBezTo>
                  <a:pt x="348" y="86"/>
                  <a:pt x="349" y="86"/>
                  <a:pt x="349" y="85"/>
                </a:cubicBezTo>
                <a:cubicBezTo>
                  <a:pt x="350" y="85"/>
                  <a:pt x="350" y="85"/>
                  <a:pt x="350" y="85"/>
                </a:cubicBezTo>
                <a:cubicBezTo>
                  <a:pt x="350" y="85"/>
                  <a:pt x="350" y="86"/>
                  <a:pt x="350" y="86"/>
                </a:cubicBezTo>
                <a:cubicBezTo>
                  <a:pt x="350" y="86"/>
                  <a:pt x="350" y="87"/>
                  <a:pt x="350" y="87"/>
                </a:cubicBezTo>
                <a:cubicBezTo>
                  <a:pt x="350" y="87"/>
                  <a:pt x="350" y="87"/>
                  <a:pt x="350" y="87"/>
                </a:cubicBezTo>
                <a:cubicBezTo>
                  <a:pt x="351" y="87"/>
                  <a:pt x="351" y="87"/>
                  <a:pt x="351" y="87"/>
                </a:cubicBezTo>
                <a:cubicBezTo>
                  <a:pt x="351" y="86"/>
                  <a:pt x="352" y="85"/>
                  <a:pt x="352" y="85"/>
                </a:cubicBezTo>
                <a:cubicBezTo>
                  <a:pt x="353" y="84"/>
                  <a:pt x="353" y="84"/>
                  <a:pt x="352" y="83"/>
                </a:cubicBezTo>
                <a:cubicBezTo>
                  <a:pt x="352" y="83"/>
                  <a:pt x="352" y="83"/>
                  <a:pt x="352" y="83"/>
                </a:cubicBezTo>
                <a:cubicBezTo>
                  <a:pt x="352" y="84"/>
                  <a:pt x="352" y="84"/>
                  <a:pt x="351" y="84"/>
                </a:cubicBezTo>
                <a:cubicBezTo>
                  <a:pt x="350" y="83"/>
                  <a:pt x="350" y="83"/>
                  <a:pt x="350" y="84"/>
                </a:cubicBezTo>
                <a:cubicBezTo>
                  <a:pt x="350" y="84"/>
                  <a:pt x="349" y="84"/>
                  <a:pt x="349" y="84"/>
                </a:cubicBezTo>
                <a:cubicBezTo>
                  <a:pt x="349" y="84"/>
                  <a:pt x="349" y="84"/>
                  <a:pt x="349" y="84"/>
                </a:cubicBezTo>
                <a:cubicBezTo>
                  <a:pt x="349" y="83"/>
                  <a:pt x="349" y="83"/>
                  <a:pt x="349" y="83"/>
                </a:cubicBezTo>
                <a:cubicBezTo>
                  <a:pt x="349" y="82"/>
                  <a:pt x="349" y="82"/>
                  <a:pt x="349" y="82"/>
                </a:cubicBezTo>
                <a:cubicBezTo>
                  <a:pt x="348" y="82"/>
                  <a:pt x="348" y="82"/>
                  <a:pt x="348" y="83"/>
                </a:cubicBezTo>
                <a:cubicBezTo>
                  <a:pt x="348" y="83"/>
                  <a:pt x="348" y="83"/>
                  <a:pt x="348" y="83"/>
                </a:cubicBezTo>
                <a:cubicBezTo>
                  <a:pt x="348" y="84"/>
                  <a:pt x="348" y="84"/>
                  <a:pt x="347" y="84"/>
                </a:cubicBezTo>
                <a:cubicBezTo>
                  <a:pt x="347" y="84"/>
                  <a:pt x="346" y="84"/>
                  <a:pt x="346" y="85"/>
                </a:cubicBezTo>
                <a:cubicBezTo>
                  <a:pt x="346" y="85"/>
                  <a:pt x="345" y="86"/>
                  <a:pt x="345" y="86"/>
                </a:cubicBezTo>
                <a:cubicBezTo>
                  <a:pt x="344" y="86"/>
                  <a:pt x="343" y="87"/>
                  <a:pt x="343" y="86"/>
                </a:cubicBezTo>
                <a:cubicBezTo>
                  <a:pt x="342" y="86"/>
                  <a:pt x="341" y="86"/>
                  <a:pt x="340" y="86"/>
                </a:cubicBezTo>
                <a:cubicBezTo>
                  <a:pt x="339" y="86"/>
                  <a:pt x="339" y="86"/>
                  <a:pt x="339" y="86"/>
                </a:cubicBezTo>
                <a:cubicBezTo>
                  <a:pt x="339" y="86"/>
                  <a:pt x="338" y="86"/>
                  <a:pt x="338" y="86"/>
                </a:cubicBezTo>
                <a:cubicBezTo>
                  <a:pt x="338" y="86"/>
                  <a:pt x="338" y="86"/>
                  <a:pt x="338" y="86"/>
                </a:cubicBezTo>
                <a:cubicBezTo>
                  <a:pt x="338" y="85"/>
                  <a:pt x="339" y="85"/>
                  <a:pt x="339" y="84"/>
                </a:cubicBezTo>
                <a:cubicBezTo>
                  <a:pt x="340" y="83"/>
                  <a:pt x="340" y="83"/>
                  <a:pt x="339" y="83"/>
                </a:cubicBezTo>
                <a:cubicBezTo>
                  <a:pt x="338" y="82"/>
                  <a:pt x="337" y="83"/>
                  <a:pt x="336" y="83"/>
                </a:cubicBezTo>
                <a:cubicBezTo>
                  <a:pt x="336" y="84"/>
                  <a:pt x="335" y="84"/>
                  <a:pt x="335" y="85"/>
                </a:cubicBezTo>
                <a:cubicBezTo>
                  <a:pt x="335" y="85"/>
                  <a:pt x="336" y="85"/>
                  <a:pt x="336" y="85"/>
                </a:cubicBezTo>
                <a:cubicBezTo>
                  <a:pt x="336" y="85"/>
                  <a:pt x="336" y="86"/>
                  <a:pt x="336" y="86"/>
                </a:cubicBezTo>
                <a:cubicBezTo>
                  <a:pt x="337" y="86"/>
                  <a:pt x="338" y="86"/>
                  <a:pt x="337" y="87"/>
                </a:cubicBezTo>
                <a:cubicBezTo>
                  <a:pt x="337" y="87"/>
                  <a:pt x="337" y="88"/>
                  <a:pt x="337" y="88"/>
                </a:cubicBezTo>
                <a:cubicBezTo>
                  <a:pt x="336" y="88"/>
                  <a:pt x="336" y="89"/>
                  <a:pt x="336" y="89"/>
                </a:cubicBezTo>
                <a:cubicBezTo>
                  <a:pt x="337" y="89"/>
                  <a:pt x="337" y="90"/>
                  <a:pt x="337" y="90"/>
                </a:cubicBezTo>
                <a:cubicBezTo>
                  <a:pt x="336" y="91"/>
                  <a:pt x="336" y="91"/>
                  <a:pt x="336" y="90"/>
                </a:cubicBezTo>
                <a:cubicBezTo>
                  <a:pt x="336" y="90"/>
                  <a:pt x="335" y="90"/>
                  <a:pt x="335" y="90"/>
                </a:cubicBezTo>
                <a:cubicBezTo>
                  <a:pt x="335" y="90"/>
                  <a:pt x="335" y="91"/>
                  <a:pt x="334" y="90"/>
                </a:cubicBezTo>
                <a:cubicBezTo>
                  <a:pt x="334" y="90"/>
                  <a:pt x="334" y="89"/>
                  <a:pt x="335" y="89"/>
                </a:cubicBezTo>
                <a:cubicBezTo>
                  <a:pt x="335" y="88"/>
                  <a:pt x="335" y="88"/>
                  <a:pt x="334" y="88"/>
                </a:cubicBezTo>
                <a:cubicBezTo>
                  <a:pt x="334" y="88"/>
                  <a:pt x="334" y="88"/>
                  <a:pt x="334" y="88"/>
                </a:cubicBezTo>
                <a:cubicBezTo>
                  <a:pt x="334" y="88"/>
                  <a:pt x="333" y="87"/>
                  <a:pt x="333" y="87"/>
                </a:cubicBezTo>
                <a:cubicBezTo>
                  <a:pt x="333" y="88"/>
                  <a:pt x="333" y="88"/>
                  <a:pt x="333" y="88"/>
                </a:cubicBezTo>
                <a:cubicBezTo>
                  <a:pt x="334" y="89"/>
                  <a:pt x="333" y="91"/>
                  <a:pt x="333" y="92"/>
                </a:cubicBezTo>
                <a:cubicBezTo>
                  <a:pt x="333" y="93"/>
                  <a:pt x="333" y="92"/>
                  <a:pt x="332" y="92"/>
                </a:cubicBezTo>
                <a:cubicBezTo>
                  <a:pt x="332" y="92"/>
                  <a:pt x="332" y="91"/>
                  <a:pt x="331" y="91"/>
                </a:cubicBezTo>
                <a:cubicBezTo>
                  <a:pt x="331" y="91"/>
                  <a:pt x="330" y="92"/>
                  <a:pt x="331" y="91"/>
                </a:cubicBezTo>
                <a:cubicBezTo>
                  <a:pt x="331" y="91"/>
                  <a:pt x="331" y="90"/>
                  <a:pt x="331" y="90"/>
                </a:cubicBezTo>
                <a:cubicBezTo>
                  <a:pt x="331" y="90"/>
                  <a:pt x="331" y="90"/>
                  <a:pt x="331" y="90"/>
                </a:cubicBezTo>
                <a:cubicBezTo>
                  <a:pt x="331" y="90"/>
                  <a:pt x="331" y="90"/>
                  <a:pt x="330" y="90"/>
                </a:cubicBezTo>
                <a:cubicBezTo>
                  <a:pt x="330" y="90"/>
                  <a:pt x="330" y="90"/>
                  <a:pt x="330" y="90"/>
                </a:cubicBezTo>
                <a:cubicBezTo>
                  <a:pt x="330" y="91"/>
                  <a:pt x="330" y="91"/>
                  <a:pt x="329" y="91"/>
                </a:cubicBezTo>
                <a:cubicBezTo>
                  <a:pt x="329" y="91"/>
                  <a:pt x="329" y="90"/>
                  <a:pt x="329" y="90"/>
                </a:cubicBezTo>
                <a:cubicBezTo>
                  <a:pt x="329" y="90"/>
                  <a:pt x="329" y="89"/>
                  <a:pt x="329" y="89"/>
                </a:cubicBezTo>
                <a:cubicBezTo>
                  <a:pt x="329" y="89"/>
                  <a:pt x="328" y="89"/>
                  <a:pt x="328" y="90"/>
                </a:cubicBezTo>
                <a:cubicBezTo>
                  <a:pt x="328" y="90"/>
                  <a:pt x="328" y="90"/>
                  <a:pt x="327" y="90"/>
                </a:cubicBezTo>
                <a:cubicBezTo>
                  <a:pt x="327" y="91"/>
                  <a:pt x="327" y="91"/>
                  <a:pt x="327" y="90"/>
                </a:cubicBezTo>
                <a:cubicBezTo>
                  <a:pt x="326" y="90"/>
                  <a:pt x="326" y="90"/>
                  <a:pt x="326" y="90"/>
                </a:cubicBezTo>
                <a:cubicBezTo>
                  <a:pt x="326" y="91"/>
                  <a:pt x="326" y="91"/>
                  <a:pt x="325" y="91"/>
                </a:cubicBezTo>
                <a:cubicBezTo>
                  <a:pt x="325" y="91"/>
                  <a:pt x="324" y="91"/>
                  <a:pt x="324" y="92"/>
                </a:cubicBezTo>
                <a:cubicBezTo>
                  <a:pt x="324" y="92"/>
                  <a:pt x="325" y="93"/>
                  <a:pt x="324" y="93"/>
                </a:cubicBezTo>
                <a:cubicBezTo>
                  <a:pt x="323" y="93"/>
                  <a:pt x="324" y="94"/>
                  <a:pt x="323" y="94"/>
                </a:cubicBezTo>
                <a:cubicBezTo>
                  <a:pt x="323" y="93"/>
                  <a:pt x="323" y="93"/>
                  <a:pt x="323" y="92"/>
                </a:cubicBezTo>
                <a:cubicBezTo>
                  <a:pt x="323" y="92"/>
                  <a:pt x="323" y="92"/>
                  <a:pt x="324" y="91"/>
                </a:cubicBezTo>
                <a:cubicBezTo>
                  <a:pt x="324" y="91"/>
                  <a:pt x="324" y="91"/>
                  <a:pt x="323" y="91"/>
                </a:cubicBezTo>
                <a:cubicBezTo>
                  <a:pt x="324" y="91"/>
                  <a:pt x="323" y="90"/>
                  <a:pt x="323" y="90"/>
                </a:cubicBezTo>
                <a:cubicBezTo>
                  <a:pt x="323" y="90"/>
                  <a:pt x="323" y="90"/>
                  <a:pt x="323" y="91"/>
                </a:cubicBezTo>
                <a:cubicBezTo>
                  <a:pt x="323" y="91"/>
                  <a:pt x="322" y="90"/>
                  <a:pt x="322" y="91"/>
                </a:cubicBezTo>
                <a:cubicBezTo>
                  <a:pt x="322" y="91"/>
                  <a:pt x="322" y="92"/>
                  <a:pt x="322" y="92"/>
                </a:cubicBezTo>
                <a:cubicBezTo>
                  <a:pt x="322" y="92"/>
                  <a:pt x="321" y="93"/>
                  <a:pt x="321" y="93"/>
                </a:cubicBezTo>
                <a:cubicBezTo>
                  <a:pt x="320" y="93"/>
                  <a:pt x="320" y="93"/>
                  <a:pt x="320" y="93"/>
                </a:cubicBezTo>
                <a:cubicBezTo>
                  <a:pt x="320" y="92"/>
                  <a:pt x="319" y="92"/>
                  <a:pt x="319" y="92"/>
                </a:cubicBezTo>
                <a:cubicBezTo>
                  <a:pt x="319" y="91"/>
                  <a:pt x="319" y="92"/>
                  <a:pt x="319" y="92"/>
                </a:cubicBezTo>
                <a:cubicBezTo>
                  <a:pt x="319" y="93"/>
                  <a:pt x="319" y="93"/>
                  <a:pt x="320" y="94"/>
                </a:cubicBezTo>
                <a:cubicBezTo>
                  <a:pt x="320" y="94"/>
                  <a:pt x="321" y="94"/>
                  <a:pt x="321" y="94"/>
                </a:cubicBezTo>
                <a:cubicBezTo>
                  <a:pt x="321" y="95"/>
                  <a:pt x="321" y="95"/>
                  <a:pt x="322" y="95"/>
                </a:cubicBezTo>
                <a:cubicBezTo>
                  <a:pt x="322" y="95"/>
                  <a:pt x="323" y="95"/>
                  <a:pt x="323" y="95"/>
                </a:cubicBezTo>
                <a:cubicBezTo>
                  <a:pt x="323" y="95"/>
                  <a:pt x="323" y="95"/>
                  <a:pt x="323" y="96"/>
                </a:cubicBezTo>
                <a:cubicBezTo>
                  <a:pt x="323" y="96"/>
                  <a:pt x="322" y="96"/>
                  <a:pt x="322" y="96"/>
                </a:cubicBezTo>
                <a:cubicBezTo>
                  <a:pt x="321" y="95"/>
                  <a:pt x="321" y="95"/>
                  <a:pt x="321" y="96"/>
                </a:cubicBezTo>
                <a:cubicBezTo>
                  <a:pt x="321" y="97"/>
                  <a:pt x="321" y="98"/>
                  <a:pt x="321" y="99"/>
                </a:cubicBezTo>
                <a:cubicBezTo>
                  <a:pt x="321" y="99"/>
                  <a:pt x="321" y="99"/>
                  <a:pt x="321" y="99"/>
                </a:cubicBezTo>
                <a:cubicBezTo>
                  <a:pt x="321" y="99"/>
                  <a:pt x="322" y="99"/>
                  <a:pt x="322" y="99"/>
                </a:cubicBezTo>
                <a:cubicBezTo>
                  <a:pt x="322" y="98"/>
                  <a:pt x="323" y="99"/>
                  <a:pt x="323" y="99"/>
                </a:cubicBezTo>
                <a:cubicBezTo>
                  <a:pt x="324" y="98"/>
                  <a:pt x="324" y="98"/>
                  <a:pt x="324" y="97"/>
                </a:cubicBezTo>
                <a:cubicBezTo>
                  <a:pt x="325" y="97"/>
                  <a:pt x="325" y="97"/>
                  <a:pt x="325" y="97"/>
                </a:cubicBezTo>
                <a:cubicBezTo>
                  <a:pt x="326" y="97"/>
                  <a:pt x="326" y="97"/>
                  <a:pt x="326" y="98"/>
                </a:cubicBezTo>
                <a:cubicBezTo>
                  <a:pt x="325" y="98"/>
                  <a:pt x="325" y="99"/>
                  <a:pt x="325" y="99"/>
                </a:cubicBezTo>
                <a:cubicBezTo>
                  <a:pt x="324" y="99"/>
                  <a:pt x="324" y="99"/>
                  <a:pt x="323" y="100"/>
                </a:cubicBezTo>
                <a:cubicBezTo>
                  <a:pt x="323" y="100"/>
                  <a:pt x="323" y="101"/>
                  <a:pt x="323" y="101"/>
                </a:cubicBezTo>
                <a:cubicBezTo>
                  <a:pt x="323" y="102"/>
                  <a:pt x="323" y="102"/>
                  <a:pt x="323" y="102"/>
                </a:cubicBezTo>
                <a:cubicBezTo>
                  <a:pt x="323" y="102"/>
                  <a:pt x="323" y="102"/>
                  <a:pt x="323" y="102"/>
                </a:cubicBezTo>
                <a:cubicBezTo>
                  <a:pt x="322" y="101"/>
                  <a:pt x="322" y="101"/>
                  <a:pt x="322" y="102"/>
                </a:cubicBezTo>
                <a:cubicBezTo>
                  <a:pt x="321" y="102"/>
                  <a:pt x="321" y="103"/>
                  <a:pt x="320" y="104"/>
                </a:cubicBezTo>
                <a:cubicBezTo>
                  <a:pt x="320" y="104"/>
                  <a:pt x="319" y="106"/>
                  <a:pt x="319" y="106"/>
                </a:cubicBezTo>
                <a:cubicBezTo>
                  <a:pt x="319" y="107"/>
                  <a:pt x="319" y="108"/>
                  <a:pt x="318" y="108"/>
                </a:cubicBezTo>
                <a:cubicBezTo>
                  <a:pt x="318" y="107"/>
                  <a:pt x="317" y="108"/>
                  <a:pt x="317" y="108"/>
                </a:cubicBezTo>
                <a:cubicBezTo>
                  <a:pt x="317" y="110"/>
                  <a:pt x="316" y="110"/>
                  <a:pt x="315" y="111"/>
                </a:cubicBezTo>
                <a:cubicBezTo>
                  <a:pt x="315" y="111"/>
                  <a:pt x="314" y="111"/>
                  <a:pt x="314" y="110"/>
                </a:cubicBezTo>
                <a:cubicBezTo>
                  <a:pt x="314" y="110"/>
                  <a:pt x="314" y="110"/>
                  <a:pt x="314" y="110"/>
                </a:cubicBezTo>
                <a:cubicBezTo>
                  <a:pt x="314" y="110"/>
                  <a:pt x="314" y="110"/>
                  <a:pt x="314" y="110"/>
                </a:cubicBezTo>
                <a:cubicBezTo>
                  <a:pt x="314" y="110"/>
                  <a:pt x="313" y="110"/>
                  <a:pt x="313" y="110"/>
                </a:cubicBezTo>
                <a:cubicBezTo>
                  <a:pt x="314" y="111"/>
                  <a:pt x="314" y="112"/>
                  <a:pt x="314" y="113"/>
                </a:cubicBezTo>
                <a:cubicBezTo>
                  <a:pt x="314" y="113"/>
                  <a:pt x="315" y="113"/>
                  <a:pt x="315" y="113"/>
                </a:cubicBezTo>
                <a:cubicBezTo>
                  <a:pt x="315" y="113"/>
                  <a:pt x="316" y="113"/>
                  <a:pt x="316" y="114"/>
                </a:cubicBezTo>
                <a:cubicBezTo>
                  <a:pt x="316" y="115"/>
                  <a:pt x="316" y="115"/>
                  <a:pt x="316" y="116"/>
                </a:cubicBezTo>
                <a:cubicBezTo>
                  <a:pt x="316" y="117"/>
                  <a:pt x="315" y="117"/>
                  <a:pt x="315" y="117"/>
                </a:cubicBezTo>
                <a:cubicBezTo>
                  <a:pt x="315" y="117"/>
                  <a:pt x="315" y="118"/>
                  <a:pt x="315" y="118"/>
                </a:cubicBezTo>
                <a:cubicBezTo>
                  <a:pt x="315" y="118"/>
                  <a:pt x="316" y="118"/>
                  <a:pt x="316" y="118"/>
                </a:cubicBezTo>
                <a:cubicBezTo>
                  <a:pt x="316" y="119"/>
                  <a:pt x="316" y="119"/>
                  <a:pt x="316" y="120"/>
                </a:cubicBezTo>
                <a:cubicBezTo>
                  <a:pt x="317" y="120"/>
                  <a:pt x="317" y="120"/>
                  <a:pt x="317" y="120"/>
                </a:cubicBezTo>
                <a:cubicBezTo>
                  <a:pt x="317" y="120"/>
                  <a:pt x="317" y="120"/>
                  <a:pt x="317" y="120"/>
                </a:cubicBezTo>
                <a:cubicBezTo>
                  <a:pt x="317" y="119"/>
                  <a:pt x="317" y="118"/>
                  <a:pt x="317" y="118"/>
                </a:cubicBezTo>
                <a:cubicBezTo>
                  <a:pt x="317" y="117"/>
                  <a:pt x="318" y="117"/>
                  <a:pt x="318" y="117"/>
                </a:cubicBezTo>
                <a:cubicBezTo>
                  <a:pt x="319" y="117"/>
                  <a:pt x="319" y="117"/>
                  <a:pt x="319" y="116"/>
                </a:cubicBezTo>
                <a:cubicBezTo>
                  <a:pt x="319" y="116"/>
                  <a:pt x="320" y="116"/>
                  <a:pt x="320" y="115"/>
                </a:cubicBezTo>
                <a:cubicBezTo>
                  <a:pt x="320" y="115"/>
                  <a:pt x="320" y="114"/>
                  <a:pt x="320" y="114"/>
                </a:cubicBezTo>
                <a:cubicBezTo>
                  <a:pt x="319" y="114"/>
                  <a:pt x="319" y="114"/>
                  <a:pt x="319" y="114"/>
                </a:cubicBezTo>
                <a:cubicBezTo>
                  <a:pt x="319" y="113"/>
                  <a:pt x="319" y="113"/>
                  <a:pt x="319" y="112"/>
                </a:cubicBezTo>
                <a:cubicBezTo>
                  <a:pt x="319" y="112"/>
                  <a:pt x="319" y="111"/>
                  <a:pt x="319" y="111"/>
                </a:cubicBezTo>
                <a:cubicBezTo>
                  <a:pt x="319" y="111"/>
                  <a:pt x="320" y="110"/>
                  <a:pt x="320" y="110"/>
                </a:cubicBezTo>
                <a:cubicBezTo>
                  <a:pt x="320" y="109"/>
                  <a:pt x="320" y="109"/>
                  <a:pt x="320" y="108"/>
                </a:cubicBezTo>
                <a:cubicBezTo>
                  <a:pt x="321" y="109"/>
                  <a:pt x="321" y="109"/>
                  <a:pt x="321" y="109"/>
                </a:cubicBezTo>
                <a:cubicBezTo>
                  <a:pt x="320" y="112"/>
                  <a:pt x="320" y="112"/>
                  <a:pt x="322" y="113"/>
                </a:cubicBezTo>
                <a:cubicBezTo>
                  <a:pt x="322" y="113"/>
                  <a:pt x="323" y="114"/>
                  <a:pt x="323" y="114"/>
                </a:cubicBezTo>
                <a:cubicBezTo>
                  <a:pt x="323" y="114"/>
                  <a:pt x="323" y="115"/>
                  <a:pt x="323" y="115"/>
                </a:cubicBezTo>
                <a:cubicBezTo>
                  <a:pt x="324" y="115"/>
                  <a:pt x="325" y="115"/>
                  <a:pt x="325" y="116"/>
                </a:cubicBezTo>
                <a:cubicBezTo>
                  <a:pt x="325" y="116"/>
                  <a:pt x="325" y="116"/>
                  <a:pt x="326" y="116"/>
                </a:cubicBezTo>
                <a:cubicBezTo>
                  <a:pt x="326" y="116"/>
                  <a:pt x="326" y="116"/>
                  <a:pt x="326" y="116"/>
                </a:cubicBezTo>
                <a:cubicBezTo>
                  <a:pt x="326" y="116"/>
                  <a:pt x="325" y="115"/>
                  <a:pt x="325" y="115"/>
                </a:cubicBezTo>
                <a:cubicBezTo>
                  <a:pt x="325" y="115"/>
                  <a:pt x="325" y="115"/>
                  <a:pt x="325" y="114"/>
                </a:cubicBezTo>
                <a:cubicBezTo>
                  <a:pt x="325" y="114"/>
                  <a:pt x="325" y="114"/>
                  <a:pt x="326" y="115"/>
                </a:cubicBezTo>
                <a:cubicBezTo>
                  <a:pt x="326" y="115"/>
                  <a:pt x="326" y="115"/>
                  <a:pt x="326" y="115"/>
                </a:cubicBezTo>
                <a:cubicBezTo>
                  <a:pt x="326" y="115"/>
                  <a:pt x="327" y="115"/>
                  <a:pt x="327" y="114"/>
                </a:cubicBezTo>
                <a:cubicBezTo>
                  <a:pt x="327" y="114"/>
                  <a:pt x="327" y="113"/>
                  <a:pt x="328" y="114"/>
                </a:cubicBezTo>
                <a:cubicBezTo>
                  <a:pt x="328" y="114"/>
                  <a:pt x="329" y="114"/>
                  <a:pt x="330" y="115"/>
                </a:cubicBezTo>
                <a:cubicBezTo>
                  <a:pt x="330" y="115"/>
                  <a:pt x="330" y="115"/>
                  <a:pt x="330" y="115"/>
                </a:cubicBezTo>
                <a:cubicBezTo>
                  <a:pt x="330" y="115"/>
                  <a:pt x="330" y="115"/>
                  <a:pt x="330" y="114"/>
                </a:cubicBezTo>
                <a:cubicBezTo>
                  <a:pt x="330" y="114"/>
                  <a:pt x="330" y="114"/>
                  <a:pt x="330" y="114"/>
                </a:cubicBezTo>
                <a:cubicBezTo>
                  <a:pt x="330" y="114"/>
                  <a:pt x="329" y="114"/>
                  <a:pt x="329" y="114"/>
                </a:cubicBezTo>
                <a:cubicBezTo>
                  <a:pt x="329" y="114"/>
                  <a:pt x="329" y="113"/>
                  <a:pt x="329" y="113"/>
                </a:cubicBezTo>
                <a:cubicBezTo>
                  <a:pt x="329" y="113"/>
                  <a:pt x="329" y="113"/>
                  <a:pt x="329" y="113"/>
                </a:cubicBezTo>
                <a:cubicBezTo>
                  <a:pt x="330" y="113"/>
                  <a:pt x="330" y="113"/>
                  <a:pt x="330" y="112"/>
                </a:cubicBezTo>
                <a:cubicBezTo>
                  <a:pt x="330" y="112"/>
                  <a:pt x="330" y="112"/>
                  <a:pt x="330" y="112"/>
                </a:cubicBezTo>
                <a:cubicBezTo>
                  <a:pt x="331" y="113"/>
                  <a:pt x="331" y="113"/>
                  <a:pt x="331" y="114"/>
                </a:cubicBezTo>
                <a:cubicBezTo>
                  <a:pt x="331" y="114"/>
                  <a:pt x="331" y="115"/>
                  <a:pt x="332" y="115"/>
                </a:cubicBezTo>
                <a:cubicBezTo>
                  <a:pt x="332" y="115"/>
                  <a:pt x="332" y="115"/>
                  <a:pt x="331" y="116"/>
                </a:cubicBezTo>
                <a:cubicBezTo>
                  <a:pt x="331" y="116"/>
                  <a:pt x="331" y="117"/>
                  <a:pt x="331" y="118"/>
                </a:cubicBezTo>
                <a:cubicBezTo>
                  <a:pt x="331" y="118"/>
                  <a:pt x="331" y="118"/>
                  <a:pt x="331" y="119"/>
                </a:cubicBezTo>
                <a:cubicBezTo>
                  <a:pt x="332" y="119"/>
                  <a:pt x="332" y="119"/>
                  <a:pt x="331" y="119"/>
                </a:cubicBezTo>
                <a:cubicBezTo>
                  <a:pt x="331" y="120"/>
                  <a:pt x="331" y="120"/>
                  <a:pt x="331" y="121"/>
                </a:cubicBezTo>
                <a:cubicBezTo>
                  <a:pt x="331" y="121"/>
                  <a:pt x="332" y="121"/>
                  <a:pt x="332" y="122"/>
                </a:cubicBezTo>
                <a:cubicBezTo>
                  <a:pt x="332" y="122"/>
                  <a:pt x="333" y="122"/>
                  <a:pt x="333" y="122"/>
                </a:cubicBezTo>
                <a:cubicBezTo>
                  <a:pt x="333" y="121"/>
                  <a:pt x="334" y="121"/>
                  <a:pt x="335" y="121"/>
                </a:cubicBezTo>
                <a:cubicBezTo>
                  <a:pt x="335" y="121"/>
                  <a:pt x="335" y="121"/>
                  <a:pt x="335" y="121"/>
                </a:cubicBezTo>
                <a:cubicBezTo>
                  <a:pt x="335" y="121"/>
                  <a:pt x="334" y="119"/>
                  <a:pt x="334" y="119"/>
                </a:cubicBezTo>
                <a:cubicBezTo>
                  <a:pt x="334" y="119"/>
                  <a:pt x="334" y="119"/>
                  <a:pt x="333" y="119"/>
                </a:cubicBezTo>
                <a:cubicBezTo>
                  <a:pt x="333" y="118"/>
                  <a:pt x="333" y="118"/>
                  <a:pt x="332" y="117"/>
                </a:cubicBezTo>
                <a:cubicBezTo>
                  <a:pt x="331" y="117"/>
                  <a:pt x="332" y="116"/>
                  <a:pt x="333" y="116"/>
                </a:cubicBezTo>
                <a:cubicBezTo>
                  <a:pt x="333" y="116"/>
                  <a:pt x="333" y="116"/>
                  <a:pt x="334" y="115"/>
                </a:cubicBezTo>
                <a:cubicBezTo>
                  <a:pt x="334" y="115"/>
                  <a:pt x="334" y="115"/>
                  <a:pt x="334" y="115"/>
                </a:cubicBezTo>
                <a:cubicBezTo>
                  <a:pt x="334" y="115"/>
                  <a:pt x="333" y="114"/>
                  <a:pt x="334" y="114"/>
                </a:cubicBezTo>
                <a:cubicBezTo>
                  <a:pt x="334" y="114"/>
                  <a:pt x="335" y="114"/>
                  <a:pt x="335" y="115"/>
                </a:cubicBezTo>
                <a:cubicBezTo>
                  <a:pt x="335" y="115"/>
                  <a:pt x="335" y="116"/>
                  <a:pt x="335" y="116"/>
                </a:cubicBezTo>
                <a:cubicBezTo>
                  <a:pt x="336" y="116"/>
                  <a:pt x="337" y="116"/>
                  <a:pt x="338" y="116"/>
                </a:cubicBezTo>
                <a:cubicBezTo>
                  <a:pt x="338" y="116"/>
                  <a:pt x="339" y="115"/>
                  <a:pt x="339" y="115"/>
                </a:cubicBezTo>
                <a:cubicBezTo>
                  <a:pt x="339" y="115"/>
                  <a:pt x="338" y="115"/>
                  <a:pt x="338" y="115"/>
                </a:cubicBezTo>
                <a:cubicBezTo>
                  <a:pt x="338" y="115"/>
                  <a:pt x="338" y="114"/>
                  <a:pt x="338" y="114"/>
                </a:cubicBezTo>
                <a:cubicBezTo>
                  <a:pt x="338" y="114"/>
                  <a:pt x="339" y="113"/>
                  <a:pt x="339" y="113"/>
                </a:cubicBezTo>
                <a:cubicBezTo>
                  <a:pt x="340" y="113"/>
                  <a:pt x="340" y="114"/>
                  <a:pt x="341" y="114"/>
                </a:cubicBezTo>
                <a:cubicBezTo>
                  <a:pt x="341" y="114"/>
                  <a:pt x="341" y="115"/>
                  <a:pt x="341" y="115"/>
                </a:cubicBezTo>
                <a:cubicBezTo>
                  <a:pt x="341" y="115"/>
                  <a:pt x="341" y="115"/>
                  <a:pt x="340" y="115"/>
                </a:cubicBezTo>
                <a:cubicBezTo>
                  <a:pt x="340" y="115"/>
                  <a:pt x="340" y="114"/>
                  <a:pt x="340" y="115"/>
                </a:cubicBezTo>
                <a:cubicBezTo>
                  <a:pt x="339" y="116"/>
                  <a:pt x="339" y="117"/>
                  <a:pt x="339" y="117"/>
                </a:cubicBezTo>
                <a:cubicBezTo>
                  <a:pt x="339" y="118"/>
                  <a:pt x="339" y="118"/>
                  <a:pt x="339" y="119"/>
                </a:cubicBezTo>
                <a:cubicBezTo>
                  <a:pt x="338" y="119"/>
                  <a:pt x="338" y="120"/>
                  <a:pt x="337" y="120"/>
                </a:cubicBezTo>
                <a:cubicBezTo>
                  <a:pt x="337" y="120"/>
                  <a:pt x="337" y="121"/>
                  <a:pt x="337" y="121"/>
                </a:cubicBezTo>
                <a:cubicBezTo>
                  <a:pt x="338" y="120"/>
                  <a:pt x="338" y="122"/>
                  <a:pt x="339" y="121"/>
                </a:cubicBezTo>
                <a:cubicBezTo>
                  <a:pt x="339" y="121"/>
                  <a:pt x="340" y="120"/>
                  <a:pt x="340" y="120"/>
                </a:cubicBezTo>
                <a:cubicBezTo>
                  <a:pt x="340" y="120"/>
                  <a:pt x="340" y="120"/>
                  <a:pt x="340" y="120"/>
                </a:cubicBezTo>
                <a:cubicBezTo>
                  <a:pt x="341" y="121"/>
                  <a:pt x="341" y="121"/>
                  <a:pt x="341" y="122"/>
                </a:cubicBezTo>
                <a:cubicBezTo>
                  <a:pt x="341" y="122"/>
                  <a:pt x="341" y="122"/>
                  <a:pt x="341" y="123"/>
                </a:cubicBezTo>
                <a:cubicBezTo>
                  <a:pt x="340" y="124"/>
                  <a:pt x="340" y="124"/>
                  <a:pt x="339" y="123"/>
                </a:cubicBezTo>
                <a:cubicBezTo>
                  <a:pt x="339" y="123"/>
                  <a:pt x="338" y="123"/>
                  <a:pt x="338" y="122"/>
                </a:cubicBezTo>
                <a:cubicBezTo>
                  <a:pt x="338" y="121"/>
                  <a:pt x="337" y="122"/>
                  <a:pt x="337" y="122"/>
                </a:cubicBezTo>
                <a:cubicBezTo>
                  <a:pt x="336" y="121"/>
                  <a:pt x="335" y="122"/>
                  <a:pt x="335" y="122"/>
                </a:cubicBezTo>
                <a:cubicBezTo>
                  <a:pt x="335" y="123"/>
                  <a:pt x="335" y="123"/>
                  <a:pt x="335" y="124"/>
                </a:cubicBezTo>
                <a:cubicBezTo>
                  <a:pt x="335" y="124"/>
                  <a:pt x="335" y="124"/>
                  <a:pt x="335" y="124"/>
                </a:cubicBezTo>
                <a:cubicBezTo>
                  <a:pt x="335" y="124"/>
                  <a:pt x="334" y="124"/>
                  <a:pt x="334" y="124"/>
                </a:cubicBezTo>
                <a:cubicBezTo>
                  <a:pt x="334" y="124"/>
                  <a:pt x="333" y="124"/>
                  <a:pt x="333" y="124"/>
                </a:cubicBezTo>
                <a:cubicBezTo>
                  <a:pt x="333" y="124"/>
                  <a:pt x="333" y="125"/>
                  <a:pt x="333" y="125"/>
                </a:cubicBezTo>
                <a:cubicBezTo>
                  <a:pt x="333" y="125"/>
                  <a:pt x="334" y="125"/>
                  <a:pt x="334" y="125"/>
                </a:cubicBezTo>
                <a:cubicBezTo>
                  <a:pt x="334" y="125"/>
                  <a:pt x="335" y="125"/>
                  <a:pt x="335" y="124"/>
                </a:cubicBezTo>
                <a:cubicBezTo>
                  <a:pt x="336" y="124"/>
                  <a:pt x="336" y="124"/>
                  <a:pt x="336" y="125"/>
                </a:cubicBezTo>
                <a:cubicBezTo>
                  <a:pt x="336" y="125"/>
                  <a:pt x="336" y="125"/>
                  <a:pt x="337" y="126"/>
                </a:cubicBezTo>
                <a:cubicBezTo>
                  <a:pt x="338" y="126"/>
                  <a:pt x="339" y="126"/>
                  <a:pt x="339" y="124"/>
                </a:cubicBezTo>
                <a:cubicBezTo>
                  <a:pt x="340" y="125"/>
                  <a:pt x="340" y="125"/>
                  <a:pt x="339" y="126"/>
                </a:cubicBezTo>
                <a:cubicBezTo>
                  <a:pt x="339" y="126"/>
                  <a:pt x="339" y="127"/>
                  <a:pt x="338" y="127"/>
                </a:cubicBezTo>
                <a:cubicBezTo>
                  <a:pt x="338" y="127"/>
                  <a:pt x="338" y="127"/>
                  <a:pt x="338" y="127"/>
                </a:cubicBezTo>
                <a:cubicBezTo>
                  <a:pt x="338" y="127"/>
                  <a:pt x="339" y="128"/>
                  <a:pt x="339" y="127"/>
                </a:cubicBezTo>
                <a:cubicBezTo>
                  <a:pt x="339" y="127"/>
                  <a:pt x="339" y="127"/>
                  <a:pt x="340" y="127"/>
                </a:cubicBezTo>
                <a:cubicBezTo>
                  <a:pt x="340" y="127"/>
                  <a:pt x="340" y="127"/>
                  <a:pt x="341" y="127"/>
                </a:cubicBezTo>
                <a:cubicBezTo>
                  <a:pt x="340" y="128"/>
                  <a:pt x="340" y="128"/>
                  <a:pt x="340" y="128"/>
                </a:cubicBezTo>
                <a:cubicBezTo>
                  <a:pt x="340" y="128"/>
                  <a:pt x="340" y="128"/>
                  <a:pt x="340" y="128"/>
                </a:cubicBezTo>
                <a:cubicBezTo>
                  <a:pt x="340" y="128"/>
                  <a:pt x="340" y="128"/>
                  <a:pt x="340" y="128"/>
                </a:cubicBezTo>
                <a:cubicBezTo>
                  <a:pt x="341" y="129"/>
                  <a:pt x="341" y="129"/>
                  <a:pt x="340" y="129"/>
                </a:cubicBezTo>
                <a:cubicBezTo>
                  <a:pt x="339" y="129"/>
                  <a:pt x="340" y="130"/>
                  <a:pt x="340" y="130"/>
                </a:cubicBezTo>
                <a:cubicBezTo>
                  <a:pt x="340" y="131"/>
                  <a:pt x="339" y="131"/>
                  <a:pt x="339" y="131"/>
                </a:cubicBezTo>
                <a:cubicBezTo>
                  <a:pt x="339" y="132"/>
                  <a:pt x="338" y="133"/>
                  <a:pt x="338" y="131"/>
                </a:cubicBezTo>
                <a:cubicBezTo>
                  <a:pt x="338" y="130"/>
                  <a:pt x="337" y="130"/>
                  <a:pt x="337" y="130"/>
                </a:cubicBezTo>
                <a:cubicBezTo>
                  <a:pt x="336" y="129"/>
                  <a:pt x="336" y="129"/>
                  <a:pt x="336" y="130"/>
                </a:cubicBezTo>
                <a:cubicBezTo>
                  <a:pt x="336" y="130"/>
                  <a:pt x="336" y="131"/>
                  <a:pt x="336" y="131"/>
                </a:cubicBezTo>
                <a:cubicBezTo>
                  <a:pt x="335" y="131"/>
                  <a:pt x="335" y="132"/>
                  <a:pt x="335" y="133"/>
                </a:cubicBezTo>
                <a:cubicBezTo>
                  <a:pt x="335" y="133"/>
                  <a:pt x="335" y="133"/>
                  <a:pt x="334" y="133"/>
                </a:cubicBezTo>
                <a:cubicBezTo>
                  <a:pt x="334" y="133"/>
                  <a:pt x="334" y="133"/>
                  <a:pt x="334" y="133"/>
                </a:cubicBezTo>
                <a:cubicBezTo>
                  <a:pt x="334" y="132"/>
                  <a:pt x="334" y="132"/>
                  <a:pt x="334" y="132"/>
                </a:cubicBezTo>
                <a:cubicBezTo>
                  <a:pt x="334" y="132"/>
                  <a:pt x="334" y="132"/>
                  <a:pt x="334" y="132"/>
                </a:cubicBezTo>
                <a:cubicBezTo>
                  <a:pt x="333" y="133"/>
                  <a:pt x="334" y="133"/>
                  <a:pt x="333" y="133"/>
                </a:cubicBezTo>
                <a:cubicBezTo>
                  <a:pt x="333" y="133"/>
                  <a:pt x="332" y="134"/>
                  <a:pt x="332" y="133"/>
                </a:cubicBezTo>
                <a:cubicBezTo>
                  <a:pt x="332" y="133"/>
                  <a:pt x="332" y="133"/>
                  <a:pt x="332" y="133"/>
                </a:cubicBezTo>
                <a:cubicBezTo>
                  <a:pt x="332" y="132"/>
                  <a:pt x="332" y="132"/>
                  <a:pt x="331" y="132"/>
                </a:cubicBezTo>
                <a:cubicBezTo>
                  <a:pt x="331" y="132"/>
                  <a:pt x="331" y="132"/>
                  <a:pt x="331" y="132"/>
                </a:cubicBezTo>
                <a:cubicBezTo>
                  <a:pt x="331" y="132"/>
                  <a:pt x="332" y="133"/>
                  <a:pt x="331" y="133"/>
                </a:cubicBezTo>
                <a:cubicBezTo>
                  <a:pt x="331" y="134"/>
                  <a:pt x="331" y="134"/>
                  <a:pt x="330" y="134"/>
                </a:cubicBezTo>
                <a:cubicBezTo>
                  <a:pt x="330" y="134"/>
                  <a:pt x="330" y="135"/>
                  <a:pt x="330" y="135"/>
                </a:cubicBezTo>
                <a:cubicBezTo>
                  <a:pt x="330" y="134"/>
                  <a:pt x="329" y="134"/>
                  <a:pt x="329" y="134"/>
                </a:cubicBezTo>
                <a:cubicBezTo>
                  <a:pt x="329" y="132"/>
                  <a:pt x="329" y="132"/>
                  <a:pt x="329" y="132"/>
                </a:cubicBezTo>
                <a:cubicBezTo>
                  <a:pt x="329" y="132"/>
                  <a:pt x="329" y="132"/>
                  <a:pt x="329" y="132"/>
                </a:cubicBezTo>
                <a:cubicBezTo>
                  <a:pt x="328" y="131"/>
                  <a:pt x="328" y="132"/>
                  <a:pt x="328" y="132"/>
                </a:cubicBezTo>
                <a:cubicBezTo>
                  <a:pt x="328" y="133"/>
                  <a:pt x="328" y="133"/>
                  <a:pt x="328" y="133"/>
                </a:cubicBezTo>
                <a:cubicBezTo>
                  <a:pt x="328" y="134"/>
                  <a:pt x="328" y="134"/>
                  <a:pt x="327" y="134"/>
                </a:cubicBezTo>
                <a:cubicBezTo>
                  <a:pt x="327" y="134"/>
                  <a:pt x="327" y="133"/>
                  <a:pt x="327" y="134"/>
                </a:cubicBezTo>
                <a:cubicBezTo>
                  <a:pt x="327" y="134"/>
                  <a:pt x="327" y="134"/>
                  <a:pt x="327" y="134"/>
                </a:cubicBezTo>
                <a:cubicBezTo>
                  <a:pt x="327" y="135"/>
                  <a:pt x="328" y="135"/>
                  <a:pt x="328" y="134"/>
                </a:cubicBezTo>
                <a:cubicBezTo>
                  <a:pt x="328" y="134"/>
                  <a:pt x="329" y="134"/>
                  <a:pt x="329" y="135"/>
                </a:cubicBezTo>
                <a:cubicBezTo>
                  <a:pt x="329" y="135"/>
                  <a:pt x="329" y="136"/>
                  <a:pt x="329" y="136"/>
                </a:cubicBezTo>
                <a:cubicBezTo>
                  <a:pt x="329" y="137"/>
                  <a:pt x="329" y="137"/>
                  <a:pt x="329" y="138"/>
                </a:cubicBezTo>
                <a:cubicBezTo>
                  <a:pt x="330" y="139"/>
                  <a:pt x="329" y="139"/>
                  <a:pt x="328" y="139"/>
                </a:cubicBezTo>
                <a:cubicBezTo>
                  <a:pt x="328" y="139"/>
                  <a:pt x="328" y="139"/>
                  <a:pt x="328" y="139"/>
                </a:cubicBezTo>
                <a:cubicBezTo>
                  <a:pt x="327" y="139"/>
                  <a:pt x="327" y="139"/>
                  <a:pt x="327" y="138"/>
                </a:cubicBezTo>
                <a:cubicBezTo>
                  <a:pt x="327" y="138"/>
                  <a:pt x="327" y="138"/>
                  <a:pt x="327" y="137"/>
                </a:cubicBezTo>
                <a:cubicBezTo>
                  <a:pt x="327" y="137"/>
                  <a:pt x="327" y="137"/>
                  <a:pt x="327" y="137"/>
                </a:cubicBezTo>
                <a:cubicBezTo>
                  <a:pt x="326" y="137"/>
                  <a:pt x="326" y="137"/>
                  <a:pt x="326" y="137"/>
                </a:cubicBezTo>
                <a:cubicBezTo>
                  <a:pt x="326" y="138"/>
                  <a:pt x="326" y="139"/>
                  <a:pt x="325" y="138"/>
                </a:cubicBezTo>
                <a:cubicBezTo>
                  <a:pt x="325" y="138"/>
                  <a:pt x="325" y="138"/>
                  <a:pt x="325" y="138"/>
                </a:cubicBezTo>
                <a:cubicBezTo>
                  <a:pt x="325" y="139"/>
                  <a:pt x="325" y="139"/>
                  <a:pt x="325" y="139"/>
                </a:cubicBezTo>
                <a:cubicBezTo>
                  <a:pt x="326" y="140"/>
                  <a:pt x="326" y="140"/>
                  <a:pt x="326" y="141"/>
                </a:cubicBezTo>
                <a:cubicBezTo>
                  <a:pt x="326" y="141"/>
                  <a:pt x="326" y="141"/>
                  <a:pt x="327" y="141"/>
                </a:cubicBezTo>
                <a:cubicBezTo>
                  <a:pt x="328" y="141"/>
                  <a:pt x="329" y="141"/>
                  <a:pt x="329" y="142"/>
                </a:cubicBezTo>
                <a:cubicBezTo>
                  <a:pt x="329" y="142"/>
                  <a:pt x="329" y="143"/>
                  <a:pt x="329" y="143"/>
                </a:cubicBezTo>
                <a:cubicBezTo>
                  <a:pt x="329" y="143"/>
                  <a:pt x="329" y="143"/>
                  <a:pt x="329" y="143"/>
                </a:cubicBezTo>
                <a:cubicBezTo>
                  <a:pt x="329" y="143"/>
                  <a:pt x="329" y="143"/>
                  <a:pt x="329" y="143"/>
                </a:cubicBezTo>
                <a:cubicBezTo>
                  <a:pt x="328" y="143"/>
                  <a:pt x="329" y="142"/>
                  <a:pt x="328" y="142"/>
                </a:cubicBezTo>
                <a:cubicBezTo>
                  <a:pt x="328" y="141"/>
                  <a:pt x="328" y="141"/>
                  <a:pt x="327" y="142"/>
                </a:cubicBezTo>
                <a:cubicBezTo>
                  <a:pt x="327" y="142"/>
                  <a:pt x="326" y="143"/>
                  <a:pt x="325" y="143"/>
                </a:cubicBezTo>
                <a:cubicBezTo>
                  <a:pt x="325" y="144"/>
                  <a:pt x="324" y="144"/>
                  <a:pt x="323" y="144"/>
                </a:cubicBezTo>
                <a:cubicBezTo>
                  <a:pt x="323" y="144"/>
                  <a:pt x="323" y="145"/>
                  <a:pt x="323" y="145"/>
                </a:cubicBezTo>
                <a:cubicBezTo>
                  <a:pt x="323" y="146"/>
                  <a:pt x="322" y="146"/>
                  <a:pt x="321" y="147"/>
                </a:cubicBezTo>
                <a:cubicBezTo>
                  <a:pt x="321" y="147"/>
                  <a:pt x="321" y="147"/>
                  <a:pt x="322" y="147"/>
                </a:cubicBezTo>
                <a:cubicBezTo>
                  <a:pt x="322" y="147"/>
                  <a:pt x="322" y="148"/>
                  <a:pt x="322" y="148"/>
                </a:cubicBezTo>
                <a:cubicBezTo>
                  <a:pt x="321" y="148"/>
                  <a:pt x="321" y="148"/>
                  <a:pt x="321" y="147"/>
                </a:cubicBezTo>
                <a:cubicBezTo>
                  <a:pt x="321" y="147"/>
                  <a:pt x="321" y="147"/>
                  <a:pt x="320" y="147"/>
                </a:cubicBezTo>
                <a:cubicBezTo>
                  <a:pt x="320" y="147"/>
                  <a:pt x="320" y="146"/>
                  <a:pt x="320" y="146"/>
                </a:cubicBezTo>
                <a:cubicBezTo>
                  <a:pt x="321" y="145"/>
                  <a:pt x="320" y="145"/>
                  <a:pt x="319" y="144"/>
                </a:cubicBezTo>
                <a:cubicBezTo>
                  <a:pt x="319" y="144"/>
                  <a:pt x="319" y="143"/>
                  <a:pt x="318" y="144"/>
                </a:cubicBezTo>
                <a:cubicBezTo>
                  <a:pt x="318" y="144"/>
                  <a:pt x="318" y="144"/>
                  <a:pt x="318" y="144"/>
                </a:cubicBezTo>
                <a:cubicBezTo>
                  <a:pt x="318" y="144"/>
                  <a:pt x="317" y="144"/>
                  <a:pt x="317" y="144"/>
                </a:cubicBezTo>
                <a:cubicBezTo>
                  <a:pt x="317" y="144"/>
                  <a:pt x="317" y="144"/>
                  <a:pt x="317" y="144"/>
                </a:cubicBezTo>
                <a:cubicBezTo>
                  <a:pt x="317" y="143"/>
                  <a:pt x="317" y="142"/>
                  <a:pt x="317" y="142"/>
                </a:cubicBezTo>
                <a:cubicBezTo>
                  <a:pt x="317" y="141"/>
                  <a:pt x="316" y="141"/>
                  <a:pt x="316" y="141"/>
                </a:cubicBezTo>
                <a:cubicBezTo>
                  <a:pt x="315" y="141"/>
                  <a:pt x="316" y="142"/>
                  <a:pt x="316" y="142"/>
                </a:cubicBezTo>
                <a:cubicBezTo>
                  <a:pt x="316" y="142"/>
                  <a:pt x="316" y="143"/>
                  <a:pt x="316" y="143"/>
                </a:cubicBezTo>
                <a:cubicBezTo>
                  <a:pt x="316" y="143"/>
                  <a:pt x="317" y="144"/>
                  <a:pt x="316" y="144"/>
                </a:cubicBezTo>
                <a:cubicBezTo>
                  <a:pt x="315" y="143"/>
                  <a:pt x="315" y="144"/>
                  <a:pt x="314" y="143"/>
                </a:cubicBezTo>
                <a:cubicBezTo>
                  <a:pt x="314" y="143"/>
                  <a:pt x="314" y="143"/>
                  <a:pt x="314" y="143"/>
                </a:cubicBezTo>
                <a:cubicBezTo>
                  <a:pt x="315" y="142"/>
                  <a:pt x="315" y="141"/>
                  <a:pt x="314" y="139"/>
                </a:cubicBezTo>
                <a:cubicBezTo>
                  <a:pt x="313" y="139"/>
                  <a:pt x="313" y="139"/>
                  <a:pt x="313" y="139"/>
                </a:cubicBezTo>
                <a:cubicBezTo>
                  <a:pt x="313" y="138"/>
                  <a:pt x="313" y="138"/>
                  <a:pt x="313" y="138"/>
                </a:cubicBezTo>
                <a:cubicBezTo>
                  <a:pt x="313" y="139"/>
                  <a:pt x="312" y="139"/>
                  <a:pt x="312" y="139"/>
                </a:cubicBezTo>
                <a:cubicBezTo>
                  <a:pt x="312" y="139"/>
                  <a:pt x="312" y="140"/>
                  <a:pt x="312" y="140"/>
                </a:cubicBezTo>
                <a:cubicBezTo>
                  <a:pt x="313" y="140"/>
                  <a:pt x="313" y="141"/>
                  <a:pt x="313" y="141"/>
                </a:cubicBezTo>
                <a:cubicBezTo>
                  <a:pt x="314" y="141"/>
                  <a:pt x="314" y="141"/>
                  <a:pt x="314" y="141"/>
                </a:cubicBezTo>
                <a:cubicBezTo>
                  <a:pt x="314" y="141"/>
                  <a:pt x="314" y="141"/>
                  <a:pt x="313" y="141"/>
                </a:cubicBezTo>
                <a:cubicBezTo>
                  <a:pt x="312" y="141"/>
                  <a:pt x="311" y="143"/>
                  <a:pt x="310" y="144"/>
                </a:cubicBezTo>
                <a:cubicBezTo>
                  <a:pt x="310" y="144"/>
                  <a:pt x="310" y="144"/>
                  <a:pt x="310" y="144"/>
                </a:cubicBezTo>
                <a:cubicBezTo>
                  <a:pt x="310" y="144"/>
                  <a:pt x="310" y="144"/>
                  <a:pt x="310" y="144"/>
                </a:cubicBezTo>
                <a:cubicBezTo>
                  <a:pt x="311" y="144"/>
                  <a:pt x="312" y="143"/>
                  <a:pt x="312" y="144"/>
                </a:cubicBezTo>
                <a:cubicBezTo>
                  <a:pt x="313" y="145"/>
                  <a:pt x="314" y="144"/>
                  <a:pt x="315" y="144"/>
                </a:cubicBezTo>
                <a:cubicBezTo>
                  <a:pt x="316" y="144"/>
                  <a:pt x="316" y="145"/>
                  <a:pt x="317" y="146"/>
                </a:cubicBezTo>
                <a:cubicBezTo>
                  <a:pt x="317" y="146"/>
                  <a:pt x="318" y="146"/>
                  <a:pt x="318" y="146"/>
                </a:cubicBezTo>
                <a:cubicBezTo>
                  <a:pt x="319" y="145"/>
                  <a:pt x="319" y="146"/>
                  <a:pt x="319" y="147"/>
                </a:cubicBezTo>
                <a:cubicBezTo>
                  <a:pt x="320" y="148"/>
                  <a:pt x="319" y="148"/>
                  <a:pt x="319" y="148"/>
                </a:cubicBezTo>
                <a:cubicBezTo>
                  <a:pt x="319" y="148"/>
                  <a:pt x="318" y="148"/>
                  <a:pt x="318" y="148"/>
                </a:cubicBezTo>
                <a:cubicBezTo>
                  <a:pt x="318" y="147"/>
                  <a:pt x="318" y="147"/>
                  <a:pt x="317" y="147"/>
                </a:cubicBezTo>
                <a:cubicBezTo>
                  <a:pt x="317" y="147"/>
                  <a:pt x="317" y="148"/>
                  <a:pt x="317" y="148"/>
                </a:cubicBezTo>
                <a:cubicBezTo>
                  <a:pt x="317" y="149"/>
                  <a:pt x="316" y="148"/>
                  <a:pt x="316" y="148"/>
                </a:cubicBezTo>
                <a:cubicBezTo>
                  <a:pt x="316" y="148"/>
                  <a:pt x="316" y="148"/>
                  <a:pt x="316" y="148"/>
                </a:cubicBezTo>
                <a:cubicBezTo>
                  <a:pt x="316" y="148"/>
                  <a:pt x="316" y="148"/>
                  <a:pt x="316" y="148"/>
                </a:cubicBezTo>
                <a:cubicBezTo>
                  <a:pt x="317" y="146"/>
                  <a:pt x="317" y="146"/>
                  <a:pt x="316" y="145"/>
                </a:cubicBezTo>
                <a:cubicBezTo>
                  <a:pt x="315" y="145"/>
                  <a:pt x="314" y="146"/>
                  <a:pt x="314" y="146"/>
                </a:cubicBezTo>
                <a:cubicBezTo>
                  <a:pt x="314" y="146"/>
                  <a:pt x="314" y="146"/>
                  <a:pt x="314" y="146"/>
                </a:cubicBezTo>
                <a:cubicBezTo>
                  <a:pt x="314" y="146"/>
                  <a:pt x="314" y="146"/>
                  <a:pt x="314" y="146"/>
                </a:cubicBezTo>
                <a:cubicBezTo>
                  <a:pt x="315" y="146"/>
                  <a:pt x="315" y="145"/>
                  <a:pt x="315" y="146"/>
                </a:cubicBezTo>
                <a:cubicBezTo>
                  <a:pt x="315" y="147"/>
                  <a:pt x="315" y="147"/>
                  <a:pt x="315" y="147"/>
                </a:cubicBezTo>
                <a:cubicBezTo>
                  <a:pt x="314" y="147"/>
                  <a:pt x="314" y="147"/>
                  <a:pt x="313" y="147"/>
                </a:cubicBezTo>
                <a:cubicBezTo>
                  <a:pt x="313" y="147"/>
                  <a:pt x="313" y="147"/>
                  <a:pt x="313" y="148"/>
                </a:cubicBezTo>
                <a:cubicBezTo>
                  <a:pt x="313" y="148"/>
                  <a:pt x="314" y="149"/>
                  <a:pt x="313" y="149"/>
                </a:cubicBezTo>
                <a:cubicBezTo>
                  <a:pt x="313" y="149"/>
                  <a:pt x="312" y="150"/>
                  <a:pt x="312" y="150"/>
                </a:cubicBezTo>
                <a:cubicBezTo>
                  <a:pt x="312" y="151"/>
                  <a:pt x="311" y="151"/>
                  <a:pt x="311" y="150"/>
                </a:cubicBezTo>
                <a:cubicBezTo>
                  <a:pt x="311" y="150"/>
                  <a:pt x="311" y="150"/>
                  <a:pt x="311" y="150"/>
                </a:cubicBezTo>
                <a:cubicBezTo>
                  <a:pt x="311" y="150"/>
                  <a:pt x="311" y="150"/>
                  <a:pt x="311" y="149"/>
                </a:cubicBezTo>
                <a:cubicBezTo>
                  <a:pt x="312" y="148"/>
                  <a:pt x="311" y="147"/>
                  <a:pt x="310" y="147"/>
                </a:cubicBezTo>
                <a:cubicBezTo>
                  <a:pt x="309" y="147"/>
                  <a:pt x="309" y="147"/>
                  <a:pt x="309" y="148"/>
                </a:cubicBezTo>
                <a:cubicBezTo>
                  <a:pt x="309" y="149"/>
                  <a:pt x="309" y="149"/>
                  <a:pt x="309" y="150"/>
                </a:cubicBezTo>
                <a:cubicBezTo>
                  <a:pt x="309" y="151"/>
                  <a:pt x="309" y="151"/>
                  <a:pt x="308" y="151"/>
                </a:cubicBezTo>
                <a:cubicBezTo>
                  <a:pt x="308" y="152"/>
                  <a:pt x="307" y="152"/>
                  <a:pt x="307" y="151"/>
                </a:cubicBezTo>
                <a:cubicBezTo>
                  <a:pt x="307" y="151"/>
                  <a:pt x="306" y="151"/>
                  <a:pt x="306" y="151"/>
                </a:cubicBezTo>
                <a:cubicBezTo>
                  <a:pt x="306" y="151"/>
                  <a:pt x="306" y="150"/>
                  <a:pt x="307" y="150"/>
                </a:cubicBezTo>
                <a:cubicBezTo>
                  <a:pt x="307" y="150"/>
                  <a:pt x="308" y="149"/>
                  <a:pt x="308" y="149"/>
                </a:cubicBezTo>
                <a:cubicBezTo>
                  <a:pt x="308" y="149"/>
                  <a:pt x="308" y="148"/>
                  <a:pt x="308" y="148"/>
                </a:cubicBezTo>
                <a:cubicBezTo>
                  <a:pt x="307" y="148"/>
                  <a:pt x="308" y="147"/>
                  <a:pt x="308" y="147"/>
                </a:cubicBezTo>
                <a:cubicBezTo>
                  <a:pt x="307" y="147"/>
                  <a:pt x="308" y="146"/>
                  <a:pt x="309" y="146"/>
                </a:cubicBezTo>
                <a:cubicBezTo>
                  <a:pt x="309" y="146"/>
                  <a:pt x="309" y="145"/>
                  <a:pt x="309" y="145"/>
                </a:cubicBezTo>
                <a:cubicBezTo>
                  <a:pt x="309" y="144"/>
                  <a:pt x="309" y="143"/>
                  <a:pt x="308" y="142"/>
                </a:cubicBezTo>
                <a:cubicBezTo>
                  <a:pt x="308" y="142"/>
                  <a:pt x="308" y="142"/>
                  <a:pt x="308" y="142"/>
                </a:cubicBezTo>
                <a:cubicBezTo>
                  <a:pt x="308" y="143"/>
                  <a:pt x="308" y="143"/>
                  <a:pt x="307" y="142"/>
                </a:cubicBezTo>
                <a:cubicBezTo>
                  <a:pt x="307" y="142"/>
                  <a:pt x="308" y="142"/>
                  <a:pt x="308" y="142"/>
                </a:cubicBezTo>
                <a:cubicBezTo>
                  <a:pt x="308" y="141"/>
                  <a:pt x="308" y="141"/>
                  <a:pt x="308" y="140"/>
                </a:cubicBezTo>
                <a:cubicBezTo>
                  <a:pt x="308" y="140"/>
                  <a:pt x="307" y="140"/>
                  <a:pt x="307" y="140"/>
                </a:cubicBezTo>
                <a:cubicBezTo>
                  <a:pt x="307" y="140"/>
                  <a:pt x="306" y="140"/>
                  <a:pt x="306" y="140"/>
                </a:cubicBezTo>
                <a:cubicBezTo>
                  <a:pt x="306" y="140"/>
                  <a:pt x="306" y="140"/>
                  <a:pt x="306" y="139"/>
                </a:cubicBezTo>
                <a:cubicBezTo>
                  <a:pt x="306" y="138"/>
                  <a:pt x="306" y="138"/>
                  <a:pt x="305" y="138"/>
                </a:cubicBezTo>
                <a:cubicBezTo>
                  <a:pt x="305" y="138"/>
                  <a:pt x="305" y="137"/>
                  <a:pt x="304" y="138"/>
                </a:cubicBezTo>
                <a:cubicBezTo>
                  <a:pt x="304" y="138"/>
                  <a:pt x="305" y="138"/>
                  <a:pt x="305" y="138"/>
                </a:cubicBezTo>
                <a:cubicBezTo>
                  <a:pt x="305" y="138"/>
                  <a:pt x="305" y="138"/>
                  <a:pt x="305" y="139"/>
                </a:cubicBezTo>
                <a:cubicBezTo>
                  <a:pt x="305" y="139"/>
                  <a:pt x="304" y="139"/>
                  <a:pt x="304" y="139"/>
                </a:cubicBezTo>
                <a:cubicBezTo>
                  <a:pt x="304" y="139"/>
                  <a:pt x="304" y="139"/>
                  <a:pt x="304" y="139"/>
                </a:cubicBezTo>
                <a:cubicBezTo>
                  <a:pt x="304" y="139"/>
                  <a:pt x="304" y="138"/>
                  <a:pt x="304" y="138"/>
                </a:cubicBezTo>
                <a:cubicBezTo>
                  <a:pt x="304" y="138"/>
                  <a:pt x="303" y="138"/>
                  <a:pt x="303" y="139"/>
                </a:cubicBezTo>
                <a:cubicBezTo>
                  <a:pt x="303" y="139"/>
                  <a:pt x="303" y="139"/>
                  <a:pt x="304" y="139"/>
                </a:cubicBezTo>
                <a:cubicBezTo>
                  <a:pt x="304" y="140"/>
                  <a:pt x="305" y="141"/>
                  <a:pt x="306" y="140"/>
                </a:cubicBezTo>
                <a:cubicBezTo>
                  <a:pt x="306" y="141"/>
                  <a:pt x="306" y="142"/>
                  <a:pt x="306" y="142"/>
                </a:cubicBezTo>
                <a:cubicBezTo>
                  <a:pt x="306" y="143"/>
                  <a:pt x="305" y="144"/>
                  <a:pt x="305" y="143"/>
                </a:cubicBezTo>
                <a:cubicBezTo>
                  <a:pt x="304" y="143"/>
                  <a:pt x="303" y="144"/>
                  <a:pt x="304" y="144"/>
                </a:cubicBezTo>
                <a:cubicBezTo>
                  <a:pt x="304" y="146"/>
                  <a:pt x="304" y="147"/>
                  <a:pt x="303" y="147"/>
                </a:cubicBezTo>
                <a:cubicBezTo>
                  <a:pt x="303" y="147"/>
                  <a:pt x="303" y="147"/>
                  <a:pt x="303" y="148"/>
                </a:cubicBezTo>
                <a:cubicBezTo>
                  <a:pt x="302" y="148"/>
                  <a:pt x="302" y="146"/>
                  <a:pt x="301" y="147"/>
                </a:cubicBezTo>
                <a:cubicBezTo>
                  <a:pt x="301" y="148"/>
                  <a:pt x="301" y="148"/>
                  <a:pt x="301" y="149"/>
                </a:cubicBezTo>
                <a:cubicBezTo>
                  <a:pt x="300" y="149"/>
                  <a:pt x="300" y="149"/>
                  <a:pt x="300" y="150"/>
                </a:cubicBezTo>
                <a:cubicBezTo>
                  <a:pt x="301" y="151"/>
                  <a:pt x="301" y="151"/>
                  <a:pt x="300" y="152"/>
                </a:cubicBezTo>
                <a:cubicBezTo>
                  <a:pt x="300" y="152"/>
                  <a:pt x="300" y="152"/>
                  <a:pt x="300" y="152"/>
                </a:cubicBezTo>
                <a:cubicBezTo>
                  <a:pt x="300" y="152"/>
                  <a:pt x="300" y="153"/>
                  <a:pt x="300" y="153"/>
                </a:cubicBezTo>
                <a:cubicBezTo>
                  <a:pt x="300" y="153"/>
                  <a:pt x="300" y="153"/>
                  <a:pt x="300" y="153"/>
                </a:cubicBezTo>
                <a:cubicBezTo>
                  <a:pt x="301" y="152"/>
                  <a:pt x="301" y="153"/>
                  <a:pt x="301" y="153"/>
                </a:cubicBezTo>
                <a:cubicBezTo>
                  <a:pt x="301" y="153"/>
                  <a:pt x="302" y="154"/>
                  <a:pt x="302" y="154"/>
                </a:cubicBezTo>
                <a:cubicBezTo>
                  <a:pt x="302" y="155"/>
                  <a:pt x="303" y="156"/>
                  <a:pt x="303" y="158"/>
                </a:cubicBezTo>
                <a:cubicBezTo>
                  <a:pt x="303" y="158"/>
                  <a:pt x="303" y="158"/>
                  <a:pt x="303" y="158"/>
                </a:cubicBezTo>
                <a:cubicBezTo>
                  <a:pt x="303" y="158"/>
                  <a:pt x="303" y="158"/>
                  <a:pt x="302" y="158"/>
                </a:cubicBezTo>
                <a:cubicBezTo>
                  <a:pt x="302" y="158"/>
                  <a:pt x="302" y="157"/>
                  <a:pt x="302" y="158"/>
                </a:cubicBezTo>
                <a:cubicBezTo>
                  <a:pt x="302" y="159"/>
                  <a:pt x="301" y="159"/>
                  <a:pt x="301" y="160"/>
                </a:cubicBezTo>
                <a:cubicBezTo>
                  <a:pt x="301" y="160"/>
                  <a:pt x="302" y="160"/>
                  <a:pt x="301" y="160"/>
                </a:cubicBezTo>
                <a:cubicBezTo>
                  <a:pt x="301" y="160"/>
                  <a:pt x="300" y="160"/>
                  <a:pt x="300" y="160"/>
                </a:cubicBezTo>
                <a:cubicBezTo>
                  <a:pt x="301" y="159"/>
                  <a:pt x="300" y="159"/>
                  <a:pt x="300" y="158"/>
                </a:cubicBezTo>
                <a:cubicBezTo>
                  <a:pt x="300" y="158"/>
                  <a:pt x="300" y="158"/>
                  <a:pt x="300" y="158"/>
                </a:cubicBezTo>
                <a:cubicBezTo>
                  <a:pt x="300" y="157"/>
                  <a:pt x="300" y="157"/>
                  <a:pt x="299" y="158"/>
                </a:cubicBezTo>
                <a:cubicBezTo>
                  <a:pt x="299" y="158"/>
                  <a:pt x="299" y="158"/>
                  <a:pt x="299" y="158"/>
                </a:cubicBezTo>
                <a:cubicBezTo>
                  <a:pt x="299" y="158"/>
                  <a:pt x="298" y="158"/>
                  <a:pt x="298" y="158"/>
                </a:cubicBezTo>
                <a:cubicBezTo>
                  <a:pt x="298" y="158"/>
                  <a:pt x="298" y="157"/>
                  <a:pt x="298" y="158"/>
                </a:cubicBezTo>
                <a:cubicBezTo>
                  <a:pt x="297" y="159"/>
                  <a:pt x="297" y="159"/>
                  <a:pt x="295" y="160"/>
                </a:cubicBezTo>
                <a:cubicBezTo>
                  <a:pt x="295" y="160"/>
                  <a:pt x="295" y="160"/>
                  <a:pt x="294" y="160"/>
                </a:cubicBezTo>
                <a:cubicBezTo>
                  <a:pt x="294" y="160"/>
                  <a:pt x="294" y="160"/>
                  <a:pt x="293" y="160"/>
                </a:cubicBezTo>
                <a:cubicBezTo>
                  <a:pt x="293" y="161"/>
                  <a:pt x="292" y="160"/>
                  <a:pt x="292" y="160"/>
                </a:cubicBezTo>
                <a:cubicBezTo>
                  <a:pt x="292" y="159"/>
                  <a:pt x="292" y="159"/>
                  <a:pt x="292" y="159"/>
                </a:cubicBezTo>
                <a:cubicBezTo>
                  <a:pt x="293" y="159"/>
                  <a:pt x="293" y="158"/>
                  <a:pt x="294" y="158"/>
                </a:cubicBezTo>
                <a:cubicBezTo>
                  <a:pt x="294" y="158"/>
                  <a:pt x="294" y="157"/>
                  <a:pt x="293" y="157"/>
                </a:cubicBezTo>
                <a:cubicBezTo>
                  <a:pt x="293" y="157"/>
                  <a:pt x="293" y="157"/>
                  <a:pt x="292" y="157"/>
                </a:cubicBezTo>
                <a:cubicBezTo>
                  <a:pt x="292" y="158"/>
                  <a:pt x="291" y="158"/>
                  <a:pt x="291" y="159"/>
                </a:cubicBezTo>
                <a:cubicBezTo>
                  <a:pt x="290" y="159"/>
                  <a:pt x="290" y="159"/>
                  <a:pt x="290" y="159"/>
                </a:cubicBezTo>
                <a:cubicBezTo>
                  <a:pt x="290" y="158"/>
                  <a:pt x="289" y="158"/>
                  <a:pt x="288" y="158"/>
                </a:cubicBezTo>
                <a:cubicBezTo>
                  <a:pt x="288" y="158"/>
                  <a:pt x="288" y="159"/>
                  <a:pt x="288" y="159"/>
                </a:cubicBezTo>
                <a:cubicBezTo>
                  <a:pt x="288" y="160"/>
                  <a:pt x="288" y="160"/>
                  <a:pt x="287" y="160"/>
                </a:cubicBezTo>
                <a:cubicBezTo>
                  <a:pt x="287" y="160"/>
                  <a:pt x="287" y="160"/>
                  <a:pt x="287" y="160"/>
                </a:cubicBezTo>
                <a:cubicBezTo>
                  <a:pt x="286" y="159"/>
                  <a:pt x="286" y="158"/>
                  <a:pt x="285" y="159"/>
                </a:cubicBezTo>
                <a:cubicBezTo>
                  <a:pt x="284" y="159"/>
                  <a:pt x="284" y="159"/>
                  <a:pt x="284" y="158"/>
                </a:cubicBezTo>
                <a:cubicBezTo>
                  <a:pt x="284" y="158"/>
                  <a:pt x="284" y="157"/>
                  <a:pt x="284" y="157"/>
                </a:cubicBezTo>
                <a:cubicBezTo>
                  <a:pt x="284" y="157"/>
                  <a:pt x="285" y="157"/>
                  <a:pt x="285" y="156"/>
                </a:cubicBezTo>
                <a:cubicBezTo>
                  <a:pt x="285" y="156"/>
                  <a:pt x="284" y="156"/>
                  <a:pt x="284" y="155"/>
                </a:cubicBezTo>
                <a:cubicBezTo>
                  <a:pt x="284" y="155"/>
                  <a:pt x="285" y="155"/>
                  <a:pt x="286" y="155"/>
                </a:cubicBezTo>
                <a:cubicBezTo>
                  <a:pt x="286" y="156"/>
                  <a:pt x="286" y="156"/>
                  <a:pt x="286" y="157"/>
                </a:cubicBezTo>
                <a:cubicBezTo>
                  <a:pt x="287" y="157"/>
                  <a:pt x="287" y="157"/>
                  <a:pt x="287" y="157"/>
                </a:cubicBezTo>
                <a:cubicBezTo>
                  <a:pt x="288" y="156"/>
                  <a:pt x="288" y="156"/>
                  <a:pt x="288" y="156"/>
                </a:cubicBezTo>
                <a:cubicBezTo>
                  <a:pt x="288" y="157"/>
                  <a:pt x="288" y="157"/>
                  <a:pt x="289" y="157"/>
                </a:cubicBezTo>
                <a:cubicBezTo>
                  <a:pt x="289" y="157"/>
                  <a:pt x="289" y="157"/>
                  <a:pt x="289" y="157"/>
                </a:cubicBezTo>
                <a:cubicBezTo>
                  <a:pt x="289" y="157"/>
                  <a:pt x="289" y="156"/>
                  <a:pt x="289" y="156"/>
                </a:cubicBezTo>
                <a:cubicBezTo>
                  <a:pt x="289" y="156"/>
                  <a:pt x="289" y="156"/>
                  <a:pt x="289" y="156"/>
                </a:cubicBezTo>
                <a:cubicBezTo>
                  <a:pt x="287" y="155"/>
                  <a:pt x="289" y="155"/>
                  <a:pt x="288" y="155"/>
                </a:cubicBezTo>
                <a:cubicBezTo>
                  <a:pt x="289" y="155"/>
                  <a:pt x="289" y="155"/>
                  <a:pt x="289" y="155"/>
                </a:cubicBezTo>
                <a:cubicBezTo>
                  <a:pt x="290" y="155"/>
                  <a:pt x="290" y="155"/>
                  <a:pt x="290" y="156"/>
                </a:cubicBezTo>
                <a:cubicBezTo>
                  <a:pt x="290" y="157"/>
                  <a:pt x="291" y="157"/>
                  <a:pt x="291" y="156"/>
                </a:cubicBezTo>
                <a:cubicBezTo>
                  <a:pt x="291" y="156"/>
                  <a:pt x="291" y="156"/>
                  <a:pt x="292" y="156"/>
                </a:cubicBezTo>
                <a:cubicBezTo>
                  <a:pt x="292" y="155"/>
                  <a:pt x="292" y="155"/>
                  <a:pt x="292" y="155"/>
                </a:cubicBezTo>
                <a:cubicBezTo>
                  <a:pt x="293" y="155"/>
                  <a:pt x="293" y="155"/>
                  <a:pt x="293" y="156"/>
                </a:cubicBezTo>
                <a:cubicBezTo>
                  <a:pt x="293" y="156"/>
                  <a:pt x="294" y="156"/>
                  <a:pt x="294" y="157"/>
                </a:cubicBezTo>
                <a:cubicBezTo>
                  <a:pt x="294" y="157"/>
                  <a:pt x="294" y="157"/>
                  <a:pt x="295" y="157"/>
                </a:cubicBezTo>
                <a:cubicBezTo>
                  <a:pt x="295" y="156"/>
                  <a:pt x="295" y="156"/>
                  <a:pt x="295" y="157"/>
                </a:cubicBezTo>
                <a:cubicBezTo>
                  <a:pt x="296" y="157"/>
                  <a:pt x="297" y="156"/>
                  <a:pt x="297" y="155"/>
                </a:cubicBezTo>
                <a:cubicBezTo>
                  <a:pt x="297" y="155"/>
                  <a:pt x="297" y="155"/>
                  <a:pt x="297" y="155"/>
                </a:cubicBezTo>
                <a:cubicBezTo>
                  <a:pt x="297" y="155"/>
                  <a:pt x="297" y="154"/>
                  <a:pt x="296" y="154"/>
                </a:cubicBezTo>
                <a:cubicBezTo>
                  <a:pt x="296" y="154"/>
                  <a:pt x="296" y="154"/>
                  <a:pt x="296" y="153"/>
                </a:cubicBezTo>
                <a:cubicBezTo>
                  <a:pt x="297" y="153"/>
                  <a:pt x="297" y="153"/>
                  <a:pt x="297" y="153"/>
                </a:cubicBezTo>
                <a:cubicBezTo>
                  <a:pt x="298" y="153"/>
                  <a:pt x="299" y="153"/>
                  <a:pt x="299" y="152"/>
                </a:cubicBezTo>
                <a:cubicBezTo>
                  <a:pt x="299" y="152"/>
                  <a:pt x="298" y="151"/>
                  <a:pt x="298" y="151"/>
                </a:cubicBezTo>
                <a:cubicBezTo>
                  <a:pt x="299" y="150"/>
                  <a:pt x="299" y="150"/>
                  <a:pt x="300" y="150"/>
                </a:cubicBezTo>
                <a:cubicBezTo>
                  <a:pt x="300" y="149"/>
                  <a:pt x="300" y="149"/>
                  <a:pt x="300" y="149"/>
                </a:cubicBezTo>
                <a:cubicBezTo>
                  <a:pt x="299" y="149"/>
                  <a:pt x="299" y="149"/>
                  <a:pt x="299" y="149"/>
                </a:cubicBezTo>
                <a:cubicBezTo>
                  <a:pt x="299" y="149"/>
                  <a:pt x="298" y="150"/>
                  <a:pt x="298" y="150"/>
                </a:cubicBezTo>
                <a:cubicBezTo>
                  <a:pt x="297" y="150"/>
                  <a:pt x="297" y="151"/>
                  <a:pt x="297" y="151"/>
                </a:cubicBezTo>
                <a:cubicBezTo>
                  <a:pt x="297" y="151"/>
                  <a:pt x="297" y="151"/>
                  <a:pt x="297" y="151"/>
                </a:cubicBezTo>
                <a:cubicBezTo>
                  <a:pt x="296" y="151"/>
                  <a:pt x="296" y="151"/>
                  <a:pt x="296" y="151"/>
                </a:cubicBezTo>
                <a:cubicBezTo>
                  <a:pt x="296" y="150"/>
                  <a:pt x="297" y="150"/>
                  <a:pt x="297" y="149"/>
                </a:cubicBezTo>
                <a:cubicBezTo>
                  <a:pt x="297" y="149"/>
                  <a:pt x="297" y="149"/>
                  <a:pt x="297" y="149"/>
                </a:cubicBezTo>
                <a:cubicBezTo>
                  <a:pt x="298" y="149"/>
                  <a:pt x="298" y="148"/>
                  <a:pt x="298" y="147"/>
                </a:cubicBezTo>
                <a:cubicBezTo>
                  <a:pt x="298" y="147"/>
                  <a:pt x="298" y="147"/>
                  <a:pt x="298" y="146"/>
                </a:cubicBezTo>
                <a:cubicBezTo>
                  <a:pt x="298" y="146"/>
                  <a:pt x="298" y="146"/>
                  <a:pt x="297" y="146"/>
                </a:cubicBezTo>
                <a:cubicBezTo>
                  <a:pt x="297" y="146"/>
                  <a:pt x="297" y="146"/>
                  <a:pt x="297" y="146"/>
                </a:cubicBezTo>
                <a:cubicBezTo>
                  <a:pt x="296" y="146"/>
                  <a:pt x="296" y="146"/>
                  <a:pt x="296" y="146"/>
                </a:cubicBezTo>
                <a:cubicBezTo>
                  <a:pt x="297" y="147"/>
                  <a:pt x="297" y="148"/>
                  <a:pt x="296" y="148"/>
                </a:cubicBezTo>
                <a:cubicBezTo>
                  <a:pt x="295" y="148"/>
                  <a:pt x="295" y="149"/>
                  <a:pt x="295" y="150"/>
                </a:cubicBezTo>
                <a:cubicBezTo>
                  <a:pt x="296" y="150"/>
                  <a:pt x="296" y="151"/>
                  <a:pt x="296" y="152"/>
                </a:cubicBezTo>
                <a:cubicBezTo>
                  <a:pt x="295" y="153"/>
                  <a:pt x="295" y="153"/>
                  <a:pt x="294" y="153"/>
                </a:cubicBezTo>
                <a:cubicBezTo>
                  <a:pt x="294" y="153"/>
                  <a:pt x="294" y="154"/>
                  <a:pt x="293" y="154"/>
                </a:cubicBezTo>
                <a:cubicBezTo>
                  <a:pt x="293" y="154"/>
                  <a:pt x="292" y="154"/>
                  <a:pt x="292" y="154"/>
                </a:cubicBezTo>
                <a:cubicBezTo>
                  <a:pt x="292" y="154"/>
                  <a:pt x="292" y="153"/>
                  <a:pt x="292" y="153"/>
                </a:cubicBezTo>
                <a:cubicBezTo>
                  <a:pt x="292" y="153"/>
                  <a:pt x="292" y="153"/>
                  <a:pt x="293" y="153"/>
                </a:cubicBezTo>
                <a:cubicBezTo>
                  <a:pt x="293" y="153"/>
                  <a:pt x="293" y="152"/>
                  <a:pt x="293" y="152"/>
                </a:cubicBezTo>
                <a:cubicBezTo>
                  <a:pt x="293" y="151"/>
                  <a:pt x="292" y="151"/>
                  <a:pt x="292" y="151"/>
                </a:cubicBezTo>
                <a:cubicBezTo>
                  <a:pt x="292" y="151"/>
                  <a:pt x="292" y="151"/>
                  <a:pt x="292" y="152"/>
                </a:cubicBezTo>
                <a:cubicBezTo>
                  <a:pt x="292" y="152"/>
                  <a:pt x="292" y="152"/>
                  <a:pt x="292" y="152"/>
                </a:cubicBezTo>
                <a:cubicBezTo>
                  <a:pt x="291" y="152"/>
                  <a:pt x="291" y="152"/>
                  <a:pt x="291" y="152"/>
                </a:cubicBezTo>
                <a:cubicBezTo>
                  <a:pt x="290" y="152"/>
                  <a:pt x="290" y="152"/>
                  <a:pt x="290" y="152"/>
                </a:cubicBezTo>
                <a:cubicBezTo>
                  <a:pt x="291" y="151"/>
                  <a:pt x="291" y="151"/>
                  <a:pt x="291" y="151"/>
                </a:cubicBezTo>
                <a:cubicBezTo>
                  <a:pt x="292" y="151"/>
                  <a:pt x="292" y="150"/>
                  <a:pt x="292" y="150"/>
                </a:cubicBezTo>
                <a:cubicBezTo>
                  <a:pt x="292" y="150"/>
                  <a:pt x="292" y="150"/>
                  <a:pt x="291" y="149"/>
                </a:cubicBezTo>
                <a:cubicBezTo>
                  <a:pt x="291" y="149"/>
                  <a:pt x="291" y="149"/>
                  <a:pt x="291" y="150"/>
                </a:cubicBezTo>
                <a:cubicBezTo>
                  <a:pt x="291" y="150"/>
                  <a:pt x="290" y="150"/>
                  <a:pt x="290" y="150"/>
                </a:cubicBezTo>
                <a:cubicBezTo>
                  <a:pt x="290" y="150"/>
                  <a:pt x="289" y="150"/>
                  <a:pt x="289" y="150"/>
                </a:cubicBezTo>
                <a:cubicBezTo>
                  <a:pt x="289" y="151"/>
                  <a:pt x="288" y="151"/>
                  <a:pt x="288" y="151"/>
                </a:cubicBezTo>
                <a:cubicBezTo>
                  <a:pt x="288" y="151"/>
                  <a:pt x="287" y="152"/>
                  <a:pt x="287" y="152"/>
                </a:cubicBezTo>
                <a:cubicBezTo>
                  <a:pt x="287" y="152"/>
                  <a:pt x="287" y="152"/>
                  <a:pt x="287" y="153"/>
                </a:cubicBezTo>
                <a:cubicBezTo>
                  <a:pt x="288" y="153"/>
                  <a:pt x="288" y="153"/>
                  <a:pt x="287" y="153"/>
                </a:cubicBezTo>
                <a:cubicBezTo>
                  <a:pt x="286" y="153"/>
                  <a:pt x="287" y="154"/>
                  <a:pt x="286" y="154"/>
                </a:cubicBezTo>
                <a:cubicBezTo>
                  <a:pt x="286" y="154"/>
                  <a:pt x="286" y="153"/>
                  <a:pt x="286" y="153"/>
                </a:cubicBezTo>
                <a:cubicBezTo>
                  <a:pt x="286" y="153"/>
                  <a:pt x="286" y="153"/>
                  <a:pt x="286" y="152"/>
                </a:cubicBezTo>
                <a:cubicBezTo>
                  <a:pt x="286" y="152"/>
                  <a:pt x="286" y="152"/>
                  <a:pt x="286" y="152"/>
                </a:cubicBezTo>
                <a:cubicBezTo>
                  <a:pt x="285" y="152"/>
                  <a:pt x="285" y="151"/>
                  <a:pt x="284" y="152"/>
                </a:cubicBezTo>
                <a:cubicBezTo>
                  <a:pt x="284" y="152"/>
                  <a:pt x="284" y="153"/>
                  <a:pt x="284" y="153"/>
                </a:cubicBezTo>
                <a:cubicBezTo>
                  <a:pt x="283" y="153"/>
                  <a:pt x="283" y="153"/>
                  <a:pt x="283" y="153"/>
                </a:cubicBezTo>
                <a:cubicBezTo>
                  <a:pt x="283" y="152"/>
                  <a:pt x="282" y="153"/>
                  <a:pt x="282" y="152"/>
                </a:cubicBezTo>
                <a:cubicBezTo>
                  <a:pt x="282" y="152"/>
                  <a:pt x="282" y="152"/>
                  <a:pt x="282" y="152"/>
                </a:cubicBezTo>
                <a:cubicBezTo>
                  <a:pt x="282" y="152"/>
                  <a:pt x="282" y="152"/>
                  <a:pt x="282" y="152"/>
                </a:cubicBezTo>
                <a:cubicBezTo>
                  <a:pt x="283" y="152"/>
                  <a:pt x="284" y="152"/>
                  <a:pt x="284" y="151"/>
                </a:cubicBezTo>
                <a:cubicBezTo>
                  <a:pt x="285" y="151"/>
                  <a:pt x="285" y="150"/>
                  <a:pt x="285" y="149"/>
                </a:cubicBezTo>
                <a:cubicBezTo>
                  <a:pt x="285" y="149"/>
                  <a:pt x="286" y="149"/>
                  <a:pt x="286" y="149"/>
                </a:cubicBezTo>
                <a:cubicBezTo>
                  <a:pt x="287" y="150"/>
                  <a:pt x="287" y="149"/>
                  <a:pt x="287" y="149"/>
                </a:cubicBezTo>
                <a:cubicBezTo>
                  <a:pt x="287" y="149"/>
                  <a:pt x="287" y="148"/>
                  <a:pt x="287" y="148"/>
                </a:cubicBezTo>
                <a:cubicBezTo>
                  <a:pt x="286" y="148"/>
                  <a:pt x="286" y="148"/>
                  <a:pt x="285" y="148"/>
                </a:cubicBezTo>
                <a:cubicBezTo>
                  <a:pt x="285" y="149"/>
                  <a:pt x="284" y="149"/>
                  <a:pt x="284" y="149"/>
                </a:cubicBezTo>
                <a:cubicBezTo>
                  <a:pt x="284" y="149"/>
                  <a:pt x="284" y="148"/>
                  <a:pt x="284" y="148"/>
                </a:cubicBezTo>
                <a:cubicBezTo>
                  <a:pt x="284" y="147"/>
                  <a:pt x="284" y="147"/>
                  <a:pt x="283" y="147"/>
                </a:cubicBezTo>
                <a:cubicBezTo>
                  <a:pt x="282" y="147"/>
                  <a:pt x="282" y="146"/>
                  <a:pt x="283" y="145"/>
                </a:cubicBezTo>
                <a:cubicBezTo>
                  <a:pt x="283" y="145"/>
                  <a:pt x="283" y="145"/>
                  <a:pt x="284" y="145"/>
                </a:cubicBezTo>
                <a:cubicBezTo>
                  <a:pt x="284" y="144"/>
                  <a:pt x="284" y="144"/>
                  <a:pt x="284" y="144"/>
                </a:cubicBezTo>
                <a:cubicBezTo>
                  <a:pt x="284" y="144"/>
                  <a:pt x="283" y="144"/>
                  <a:pt x="283" y="144"/>
                </a:cubicBezTo>
                <a:cubicBezTo>
                  <a:pt x="282" y="144"/>
                  <a:pt x="282" y="145"/>
                  <a:pt x="281" y="144"/>
                </a:cubicBezTo>
                <a:cubicBezTo>
                  <a:pt x="281" y="144"/>
                  <a:pt x="280" y="145"/>
                  <a:pt x="280" y="145"/>
                </a:cubicBezTo>
                <a:cubicBezTo>
                  <a:pt x="281" y="146"/>
                  <a:pt x="281" y="146"/>
                  <a:pt x="280" y="146"/>
                </a:cubicBezTo>
                <a:cubicBezTo>
                  <a:pt x="280" y="146"/>
                  <a:pt x="280" y="146"/>
                  <a:pt x="279" y="147"/>
                </a:cubicBezTo>
                <a:cubicBezTo>
                  <a:pt x="279" y="147"/>
                  <a:pt x="279" y="147"/>
                  <a:pt x="278" y="146"/>
                </a:cubicBezTo>
                <a:cubicBezTo>
                  <a:pt x="278" y="146"/>
                  <a:pt x="278" y="146"/>
                  <a:pt x="278" y="146"/>
                </a:cubicBezTo>
                <a:cubicBezTo>
                  <a:pt x="278" y="146"/>
                  <a:pt x="277" y="145"/>
                  <a:pt x="276" y="145"/>
                </a:cubicBezTo>
                <a:cubicBezTo>
                  <a:pt x="277" y="144"/>
                  <a:pt x="277" y="143"/>
                  <a:pt x="277" y="143"/>
                </a:cubicBezTo>
                <a:cubicBezTo>
                  <a:pt x="277" y="142"/>
                  <a:pt x="277" y="142"/>
                  <a:pt x="277" y="142"/>
                </a:cubicBezTo>
                <a:cubicBezTo>
                  <a:pt x="276" y="142"/>
                  <a:pt x="276" y="142"/>
                  <a:pt x="276" y="143"/>
                </a:cubicBezTo>
                <a:cubicBezTo>
                  <a:pt x="276" y="143"/>
                  <a:pt x="276" y="145"/>
                  <a:pt x="276" y="145"/>
                </a:cubicBezTo>
                <a:cubicBezTo>
                  <a:pt x="277" y="146"/>
                  <a:pt x="277" y="147"/>
                  <a:pt x="278" y="147"/>
                </a:cubicBezTo>
                <a:cubicBezTo>
                  <a:pt x="279" y="149"/>
                  <a:pt x="279" y="149"/>
                  <a:pt x="280" y="147"/>
                </a:cubicBezTo>
                <a:cubicBezTo>
                  <a:pt x="281" y="147"/>
                  <a:pt x="281" y="147"/>
                  <a:pt x="282" y="147"/>
                </a:cubicBezTo>
                <a:cubicBezTo>
                  <a:pt x="282" y="147"/>
                  <a:pt x="282" y="147"/>
                  <a:pt x="282" y="147"/>
                </a:cubicBezTo>
                <a:cubicBezTo>
                  <a:pt x="281" y="148"/>
                  <a:pt x="282" y="148"/>
                  <a:pt x="283" y="148"/>
                </a:cubicBezTo>
                <a:cubicBezTo>
                  <a:pt x="283" y="148"/>
                  <a:pt x="284" y="149"/>
                  <a:pt x="283" y="149"/>
                </a:cubicBezTo>
                <a:cubicBezTo>
                  <a:pt x="283" y="149"/>
                  <a:pt x="283" y="150"/>
                  <a:pt x="282" y="150"/>
                </a:cubicBezTo>
                <a:cubicBezTo>
                  <a:pt x="282" y="151"/>
                  <a:pt x="282" y="151"/>
                  <a:pt x="282" y="150"/>
                </a:cubicBezTo>
                <a:cubicBezTo>
                  <a:pt x="282" y="149"/>
                  <a:pt x="280" y="150"/>
                  <a:pt x="280" y="149"/>
                </a:cubicBezTo>
                <a:cubicBezTo>
                  <a:pt x="280" y="150"/>
                  <a:pt x="279" y="150"/>
                  <a:pt x="280" y="150"/>
                </a:cubicBezTo>
                <a:cubicBezTo>
                  <a:pt x="280" y="151"/>
                  <a:pt x="279" y="151"/>
                  <a:pt x="278" y="151"/>
                </a:cubicBezTo>
                <a:cubicBezTo>
                  <a:pt x="278" y="151"/>
                  <a:pt x="278" y="152"/>
                  <a:pt x="278" y="152"/>
                </a:cubicBezTo>
                <a:cubicBezTo>
                  <a:pt x="278" y="152"/>
                  <a:pt x="278" y="153"/>
                  <a:pt x="278" y="153"/>
                </a:cubicBezTo>
                <a:cubicBezTo>
                  <a:pt x="278" y="153"/>
                  <a:pt x="279" y="153"/>
                  <a:pt x="279" y="153"/>
                </a:cubicBezTo>
                <a:cubicBezTo>
                  <a:pt x="280" y="154"/>
                  <a:pt x="280" y="154"/>
                  <a:pt x="280" y="154"/>
                </a:cubicBezTo>
                <a:cubicBezTo>
                  <a:pt x="281" y="153"/>
                  <a:pt x="281" y="153"/>
                  <a:pt x="281" y="153"/>
                </a:cubicBezTo>
                <a:cubicBezTo>
                  <a:pt x="281" y="153"/>
                  <a:pt x="281" y="153"/>
                  <a:pt x="281" y="153"/>
                </a:cubicBezTo>
                <a:cubicBezTo>
                  <a:pt x="281" y="153"/>
                  <a:pt x="281" y="153"/>
                  <a:pt x="281" y="153"/>
                </a:cubicBezTo>
                <a:cubicBezTo>
                  <a:pt x="281" y="154"/>
                  <a:pt x="280" y="154"/>
                  <a:pt x="281" y="154"/>
                </a:cubicBezTo>
                <a:cubicBezTo>
                  <a:pt x="282" y="154"/>
                  <a:pt x="282" y="155"/>
                  <a:pt x="282" y="155"/>
                </a:cubicBezTo>
                <a:cubicBezTo>
                  <a:pt x="282" y="155"/>
                  <a:pt x="282" y="155"/>
                  <a:pt x="282" y="156"/>
                </a:cubicBezTo>
                <a:cubicBezTo>
                  <a:pt x="282" y="156"/>
                  <a:pt x="282" y="156"/>
                  <a:pt x="282" y="156"/>
                </a:cubicBezTo>
                <a:cubicBezTo>
                  <a:pt x="282" y="155"/>
                  <a:pt x="281" y="155"/>
                  <a:pt x="281" y="155"/>
                </a:cubicBezTo>
                <a:cubicBezTo>
                  <a:pt x="281" y="156"/>
                  <a:pt x="280" y="156"/>
                  <a:pt x="280" y="156"/>
                </a:cubicBezTo>
                <a:cubicBezTo>
                  <a:pt x="279" y="155"/>
                  <a:pt x="279" y="155"/>
                  <a:pt x="278" y="155"/>
                </a:cubicBezTo>
                <a:cubicBezTo>
                  <a:pt x="277" y="153"/>
                  <a:pt x="277" y="154"/>
                  <a:pt x="276" y="155"/>
                </a:cubicBezTo>
                <a:cubicBezTo>
                  <a:pt x="276" y="155"/>
                  <a:pt x="276" y="155"/>
                  <a:pt x="276" y="155"/>
                </a:cubicBezTo>
                <a:cubicBezTo>
                  <a:pt x="275" y="156"/>
                  <a:pt x="275" y="156"/>
                  <a:pt x="275" y="155"/>
                </a:cubicBezTo>
                <a:cubicBezTo>
                  <a:pt x="275" y="154"/>
                  <a:pt x="274" y="154"/>
                  <a:pt x="274" y="155"/>
                </a:cubicBezTo>
                <a:cubicBezTo>
                  <a:pt x="274" y="155"/>
                  <a:pt x="273" y="155"/>
                  <a:pt x="273" y="155"/>
                </a:cubicBezTo>
                <a:cubicBezTo>
                  <a:pt x="272" y="154"/>
                  <a:pt x="272" y="153"/>
                  <a:pt x="271" y="154"/>
                </a:cubicBezTo>
                <a:cubicBezTo>
                  <a:pt x="271" y="154"/>
                  <a:pt x="270" y="154"/>
                  <a:pt x="270" y="154"/>
                </a:cubicBezTo>
                <a:cubicBezTo>
                  <a:pt x="269" y="153"/>
                  <a:pt x="269" y="153"/>
                  <a:pt x="270" y="152"/>
                </a:cubicBezTo>
                <a:cubicBezTo>
                  <a:pt x="271" y="152"/>
                  <a:pt x="271" y="151"/>
                  <a:pt x="270" y="151"/>
                </a:cubicBezTo>
                <a:cubicBezTo>
                  <a:pt x="270" y="151"/>
                  <a:pt x="270" y="151"/>
                  <a:pt x="270" y="151"/>
                </a:cubicBezTo>
                <a:cubicBezTo>
                  <a:pt x="271" y="151"/>
                  <a:pt x="271" y="151"/>
                  <a:pt x="272" y="151"/>
                </a:cubicBezTo>
                <a:cubicBezTo>
                  <a:pt x="271" y="152"/>
                  <a:pt x="272" y="152"/>
                  <a:pt x="272" y="152"/>
                </a:cubicBezTo>
                <a:cubicBezTo>
                  <a:pt x="273" y="151"/>
                  <a:pt x="273" y="151"/>
                  <a:pt x="273" y="151"/>
                </a:cubicBezTo>
                <a:cubicBezTo>
                  <a:pt x="274" y="150"/>
                  <a:pt x="274" y="150"/>
                  <a:pt x="274" y="150"/>
                </a:cubicBezTo>
                <a:cubicBezTo>
                  <a:pt x="274" y="150"/>
                  <a:pt x="274" y="149"/>
                  <a:pt x="273" y="150"/>
                </a:cubicBezTo>
                <a:cubicBezTo>
                  <a:pt x="273" y="150"/>
                  <a:pt x="272" y="150"/>
                  <a:pt x="272" y="150"/>
                </a:cubicBezTo>
                <a:cubicBezTo>
                  <a:pt x="272" y="149"/>
                  <a:pt x="271" y="149"/>
                  <a:pt x="272" y="149"/>
                </a:cubicBezTo>
                <a:cubicBezTo>
                  <a:pt x="272" y="148"/>
                  <a:pt x="272" y="148"/>
                  <a:pt x="272" y="147"/>
                </a:cubicBezTo>
                <a:cubicBezTo>
                  <a:pt x="272" y="147"/>
                  <a:pt x="272" y="147"/>
                  <a:pt x="272" y="147"/>
                </a:cubicBezTo>
                <a:cubicBezTo>
                  <a:pt x="271" y="147"/>
                  <a:pt x="271" y="147"/>
                  <a:pt x="271" y="147"/>
                </a:cubicBezTo>
                <a:cubicBezTo>
                  <a:pt x="271" y="148"/>
                  <a:pt x="271" y="148"/>
                  <a:pt x="271" y="149"/>
                </a:cubicBezTo>
                <a:cubicBezTo>
                  <a:pt x="270" y="150"/>
                  <a:pt x="270" y="150"/>
                  <a:pt x="269" y="149"/>
                </a:cubicBezTo>
                <a:cubicBezTo>
                  <a:pt x="268" y="149"/>
                  <a:pt x="268" y="149"/>
                  <a:pt x="267" y="149"/>
                </a:cubicBezTo>
                <a:cubicBezTo>
                  <a:pt x="267" y="149"/>
                  <a:pt x="266" y="149"/>
                  <a:pt x="266" y="149"/>
                </a:cubicBezTo>
                <a:cubicBezTo>
                  <a:pt x="266" y="150"/>
                  <a:pt x="266" y="150"/>
                  <a:pt x="267" y="150"/>
                </a:cubicBezTo>
                <a:cubicBezTo>
                  <a:pt x="267" y="150"/>
                  <a:pt x="267" y="150"/>
                  <a:pt x="267" y="150"/>
                </a:cubicBezTo>
                <a:cubicBezTo>
                  <a:pt x="267" y="151"/>
                  <a:pt x="267" y="152"/>
                  <a:pt x="268" y="152"/>
                </a:cubicBezTo>
                <a:cubicBezTo>
                  <a:pt x="268" y="152"/>
                  <a:pt x="268" y="153"/>
                  <a:pt x="269" y="153"/>
                </a:cubicBezTo>
                <a:cubicBezTo>
                  <a:pt x="269" y="154"/>
                  <a:pt x="269" y="155"/>
                  <a:pt x="269" y="155"/>
                </a:cubicBezTo>
                <a:cubicBezTo>
                  <a:pt x="269" y="155"/>
                  <a:pt x="268" y="156"/>
                  <a:pt x="268" y="156"/>
                </a:cubicBezTo>
                <a:cubicBezTo>
                  <a:pt x="267" y="155"/>
                  <a:pt x="266" y="156"/>
                  <a:pt x="266" y="155"/>
                </a:cubicBezTo>
                <a:cubicBezTo>
                  <a:pt x="266" y="155"/>
                  <a:pt x="266" y="155"/>
                  <a:pt x="266" y="155"/>
                </a:cubicBezTo>
                <a:cubicBezTo>
                  <a:pt x="264" y="155"/>
                  <a:pt x="263" y="155"/>
                  <a:pt x="262" y="156"/>
                </a:cubicBezTo>
                <a:cubicBezTo>
                  <a:pt x="262" y="156"/>
                  <a:pt x="262" y="157"/>
                  <a:pt x="262" y="157"/>
                </a:cubicBezTo>
                <a:cubicBezTo>
                  <a:pt x="261" y="157"/>
                  <a:pt x="261" y="156"/>
                  <a:pt x="261" y="156"/>
                </a:cubicBezTo>
                <a:cubicBezTo>
                  <a:pt x="261" y="155"/>
                  <a:pt x="260" y="154"/>
                  <a:pt x="259" y="155"/>
                </a:cubicBezTo>
                <a:cubicBezTo>
                  <a:pt x="259" y="155"/>
                  <a:pt x="259" y="155"/>
                  <a:pt x="258" y="155"/>
                </a:cubicBezTo>
                <a:cubicBezTo>
                  <a:pt x="258" y="154"/>
                  <a:pt x="258" y="154"/>
                  <a:pt x="258" y="154"/>
                </a:cubicBezTo>
                <a:cubicBezTo>
                  <a:pt x="257" y="154"/>
                  <a:pt x="257" y="154"/>
                  <a:pt x="257" y="154"/>
                </a:cubicBezTo>
                <a:cubicBezTo>
                  <a:pt x="257" y="155"/>
                  <a:pt x="257" y="155"/>
                  <a:pt x="257" y="156"/>
                </a:cubicBezTo>
                <a:cubicBezTo>
                  <a:pt x="257" y="156"/>
                  <a:pt x="256" y="156"/>
                  <a:pt x="256" y="156"/>
                </a:cubicBezTo>
                <a:cubicBezTo>
                  <a:pt x="256" y="156"/>
                  <a:pt x="255" y="156"/>
                  <a:pt x="255" y="155"/>
                </a:cubicBezTo>
                <a:cubicBezTo>
                  <a:pt x="255" y="155"/>
                  <a:pt x="256" y="155"/>
                  <a:pt x="256" y="155"/>
                </a:cubicBezTo>
                <a:cubicBezTo>
                  <a:pt x="256" y="155"/>
                  <a:pt x="255" y="154"/>
                  <a:pt x="255" y="155"/>
                </a:cubicBezTo>
                <a:cubicBezTo>
                  <a:pt x="255" y="154"/>
                  <a:pt x="255" y="155"/>
                  <a:pt x="255" y="155"/>
                </a:cubicBezTo>
                <a:cubicBezTo>
                  <a:pt x="255" y="155"/>
                  <a:pt x="254" y="155"/>
                  <a:pt x="254" y="155"/>
                </a:cubicBezTo>
                <a:cubicBezTo>
                  <a:pt x="254" y="155"/>
                  <a:pt x="253" y="155"/>
                  <a:pt x="253" y="155"/>
                </a:cubicBezTo>
                <a:cubicBezTo>
                  <a:pt x="253" y="154"/>
                  <a:pt x="252" y="154"/>
                  <a:pt x="252" y="154"/>
                </a:cubicBezTo>
                <a:cubicBezTo>
                  <a:pt x="253" y="153"/>
                  <a:pt x="253" y="153"/>
                  <a:pt x="253" y="153"/>
                </a:cubicBezTo>
                <a:cubicBezTo>
                  <a:pt x="253" y="152"/>
                  <a:pt x="253" y="152"/>
                  <a:pt x="253" y="152"/>
                </a:cubicBezTo>
                <a:cubicBezTo>
                  <a:pt x="254" y="151"/>
                  <a:pt x="254" y="151"/>
                  <a:pt x="255" y="151"/>
                </a:cubicBezTo>
                <a:cubicBezTo>
                  <a:pt x="256" y="151"/>
                  <a:pt x="256" y="151"/>
                  <a:pt x="256" y="151"/>
                </a:cubicBezTo>
                <a:cubicBezTo>
                  <a:pt x="256" y="150"/>
                  <a:pt x="256" y="150"/>
                  <a:pt x="256" y="150"/>
                </a:cubicBezTo>
                <a:cubicBezTo>
                  <a:pt x="255" y="150"/>
                  <a:pt x="255" y="149"/>
                  <a:pt x="254" y="150"/>
                </a:cubicBezTo>
                <a:cubicBezTo>
                  <a:pt x="254" y="150"/>
                  <a:pt x="254" y="150"/>
                  <a:pt x="254" y="150"/>
                </a:cubicBezTo>
                <a:cubicBezTo>
                  <a:pt x="253" y="150"/>
                  <a:pt x="252" y="150"/>
                  <a:pt x="252" y="150"/>
                </a:cubicBezTo>
                <a:cubicBezTo>
                  <a:pt x="252" y="150"/>
                  <a:pt x="251" y="150"/>
                  <a:pt x="251" y="150"/>
                </a:cubicBezTo>
                <a:cubicBezTo>
                  <a:pt x="251" y="151"/>
                  <a:pt x="252" y="151"/>
                  <a:pt x="252" y="151"/>
                </a:cubicBezTo>
                <a:cubicBezTo>
                  <a:pt x="253" y="151"/>
                  <a:pt x="253" y="152"/>
                  <a:pt x="252" y="152"/>
                </a:cubicBezTo>
                <a:cubicBezTo>
                  <a:pt x="252" y="152"/>
                  <a:pt x="252" y="153"/>
                  <a:pt x="251" y="153"/>
                </a:cubicBezTo>
                <a:cubicBezTo>
                  <a:pt x="251" y="153"/>
                  <a:pt x="252" y="154"/>
                  <a:pt x="251" y="154"/>
                </a:cubicBezTo>
                <a:cubicBezTo>
                  <a:pt x="251" y="155"/>
                  <a:pt x="251" y="155"/>
                  <a:pt x="251" y="156"/>
                </a:cubicBezTo>
                <a:cubicBezTo>
                  <a:pt x="252" y="156"/>
                  <a:pt x="251" y="157"/>
                  <a:pt x="250" y="156"/>
                </a:cubicBezTo>
                <a:cubicBezTo>
                  <a:pt x="250" y="156"/>
                  <a:pt x="250" y="156"/>
                  <a:pt x="249" y="156"/>
                </a:cubicBezTo>
                <a:cubicBezTo>
                  <a:pt x="249" y="157"/>
                  <a:pt x="249" y="157"/>
                  <a:pt x="249" y="157"/>
                </a:cubicBezTo>
                <a:cubicBezTo>
                  <a:pt x="249" y="157"/>
                  <a:pt x="249" y="157"/>
                  <a:pt x="250" y="157"/>
                </a:cubicBezTo>
                <a:cubicBezTo>
                  <a:pt x="251" y="157"/>
                  <a:pt x="250" y="158"/>
                  <a:pt x="250" y="158"/>
                </a:cubicBezTo>
                <a:cubicBezTo>
                  <a:pt x="250" y="158"/>
                  <a:pt x="249" y="158"/>
                  <a:pt x="249" y="158"/>
                </a:cubicBezTo>
                <a:cubicBezTo>
                  <a:pt x="249" y="159"/>
                  <a:pt x="250" y="159"/>
                  <a:pt x="250" y="159"/>
                </a:cubicBezTo>
                <a:cubicBezTo>
                  <a:pt x="250" y="159"/>
                  <a:pt x="250" y="159"/>
                  <a:pt x="251" y="159"/>
                </a:cubicBezTo>
                <a:cubicBezTo>
                  <a:pt x="251" y="159"/>
                  <a:pt x="251" y="158"/>
                  <a:pt x="251" y="158"/>
                </a:cubicBezTo>
                <a:cubicBezTo>
                  <a:pt x="251" y="157"/>
                  <a:pt x="251" y="157"/>
                  <a:pt x="251" y="158"/>
                </a:cubicBezTo>
                <a:cubicBezTo>
                  <a:pt x="252" y="158"/>
                  <a:pt x="252" y="158"/>
                  <a:pt x="252" y="158"/>
                </a:cubicBezTo>
                <a:cubicBezTo>
                  <a:pt x="252" y="158"/>
                  <a:pt x="253" y="158"/>
                  <a:pt x="253" y="159"/>
                </a:cubicBezTo>
                <a:cubicBezTo>
                  <a:pt x="254" y="159"/>
                  <a:pt x="254" y="158"/>
                  <a:pt x="255" y="159"/>
                </a:cubicBezTo>
                <a:cubicBezTo>
                  <a:pt x="255" y="159"/>
                  <a:pt x="255" y="159"/>
                  <a:pt x="255" y="159"/>
                </a:cubicBezTo>
                <a:cubicBezTo>
                  <a:pt x="255" y="159"/>
                  <a:pt x="255" y="158"/>
                  <a:pt x="255" y="158"/>
                </a:cubicBezTo>
                <a:cubicBezTo>
                  <a:pt x="256" y="158"/>
                  <a:pt x="256" y="158"/>
                  <a:pt x="256" y="158"/>
                </a:cubicBezTo>
                <a:cubicBezTo>
                  <a:pt x="256" y="158"/>
                  <a:pt x="256" y="158"/>
                  <a:pt x="256" y="159"/>
                </a:cubicBezTo>
                <a:cubicBezTo>
                  <a:pt x="256" y="159"/>
                  <a:pt x="256" y="159"/>
                  <a:pt x="256" y="159"/>
                </a:cubicBezTo>
                <a:cubicBezTo>
                  <a:pt x="256" y="160"/>
                  <a:pt x="257" y="159"/>
                  <a:pt x="257" y="159"/>
                </a:cubicBezTo>
                <a:cubicBezTo>
                  <a:pt x="258" y="159"/>
                  <a:pt x="258" y="158"/>
                  <a:pt x="259" y="157"/>
                </a:cubicBezTo>
                <a:cubicBezTo>
                  <a:pt x="259" y="157"/>
                  <a:pt x="260" y="157"/>
                  <a:pt x="260" y="157"/>
                </a:cubicBezTo>
                <a:cubicBezTo>
                  <a:pt x="260" y="158"/>
                  <a:pt x="260" y="158"/>
                  <a:pt x="260" y="158"/>
                </a:cubicBezTo>
                <a:cubicBezTo>
                  <a:pt x="259" y="159"/>
                  <a:pt x="260" y="159"/>
                  <a:pt x="260" y="159"/>
                </a:cubicBezTo>
                <a:cubicBezTo>
                  <a:pt x="261" y="159"/>
                  <a:pt x="262" y="159"/>
                  <a:pt x="262" y="160"/>
                </a:cubicBezTo>
                <a:cubicBezTo>
                  <a:pt x="262" y="160"/>
                  <a:pt x="262" y="160"/>
                  <a:pt x="263" y="160"/>
                </a:cubicBezTo>
                <a:cubicBezTo>
                  <a:pt x="263" y="159"/>
                  <a:pt x="263" y="160"/>
                  <a:pt x="264" y="160"/>
                </a:cubicBezTo>
                <a:cubicBezTo>
                  <a:pt x="264" y="160"/>
                  <a:pt x="264" y="160"/>
                  <a:pt x="264" y="160"/>
                </a:cubicBezTo>
                <a:cubicBezTo>
                  <a:pt x="264" y="160"/>
                  <a:pt x="264" y="159"/>
                  <a:pt x="264" y="159"/>
                </a:cubicBezTo>
                <a:cubicBezTo>
                  <a:pt x="264" y="158"/>
                  <a:pt x="264" y="158"/>
                  <a:pt x="263" y="158"/>
                </a:cubicBezTo>
                <a:cubicBezTo>
                  <a:pt x="262" y="158"/>
                  <a:pt x="262" y="158"/>
                  <a:pt x="262" y="157"/>
                </a:cubicBezTo>
                <a:cubicBezTo>
                  <a:pt x="262" y="157"/>
                  <a:pt x="263" y="157"/>
                  <a:pt x="264" y="156"/>
                </a:cubicBezTo>
                <a:cubicBezTo>
                  <a:pt x="264" y="156"/>
                  <a:pt x="264" y="156"/>
                  <a:pt x="264" y="156"/>
                </a:cubicBezTo>
                <a:cubicBezTo>
                  <a:pt x="266" y="157"/>
                  <a:pt x="267" y="156"/>
                  <a:pt x="269" y="156"/>
                </a:cubicBezTo>
                <a:cubicBezTo>
                  <a:pt x="270" y="156"/>
                  <a:pt x="270" y="156"/>
                  <a:pt x="270" y="157"/>
                </a:cubicBezTo>
                <a:cubicBezTo>
                  <a:pt x="270" y="157"/>
                  <a:pt x="270" y="157"/>
                  <a:pt x="270" y="157"/>
                </a:cubicBezTo>
                <a:cubicBezTo>
                  <a:pt x="271" y="157"/>
                  <a:pt x="271" y="157"/>
                  <a:pt x="271" y="157"/>
                </a:cubicBezTo>
                <a:cubicBezTo>
                  <a:pt x="271" y="157"/>
                  <a:pt x="271" y="156"/>
                  <a:pt x="271" y="156"/>
                </a:cubicBezTo>
                <a:cubicBezTo>
                  <a:pt x="271" y="155"/>
                  <a:pt x="272" y="155"/>
                  <a:pt x="272" y="155"/>
                </a:cubicBezTo>
                <a:cubicBezTo>
                  <a:pt x="272" y="155"/>
                  <a:pt x="273" y="156"/>
                  <a:pt x="273" y="156"/>
                </a:cubicBezTo>
                <a:cubicBezTo>
                  <a:pt x="273" y="156"/>
                  <a:pt x="273" y="156"/>
                  <a:pt x="272" y="156"/>
                </a:cubicBezTo>
                <a:cubicBezTo>
                  <a:pt x="272" y="157"/>
                  <a:pt x="272" y="157"/>
                  <a:pt x="272" y="158"/>
                </a:cubicBezTo>
                <a:cubicBezTo>
                  <a:pt x="272" y="158"/>
                  <a:pt x="271" y="158"/>
                  <a:pt x="271" y="158"/>
                </a:cubicBezTo>
                <a:cubicBezTo>
                  <a:pt x="271" y="158"/>
                  <a:pt x="271" y="158"/>
                  <a:pt x="272" y="158"/>
                </a:cubicBezTo>
                <a:cubicBezTo>
                  <a:pt x="273" y="158"/>
                  <a:pt x="274" y="158"/>
                  <a:pt x="275" y="158"/>
                </a:cubicBezTo>
                <a:cubicBezTo>
                  <a:pt x="275" y="158"/>
                  <a:pt x="275" y="158"/>
                  <a:pt x="275" y="157"/>
                </a:cubicBezTo>
                <a:cubicBezTo>
                  <a:pt x="275" y="156"/>
                  <a:pt x="276" y="157"/>
                  <a:pt x="277" y="156"/>
                </a:cubicBezTo>
                <a:cubicBezTo>
                  <a:pt x="277" y="156"/>
                  <a:pt x="277" y="156"/>
                  <a:pt x="277" y="156"/>
                </a:cubicBezTo>
                <a:cubicBezTo>
                  <a:pt x="277" y="157"/>
                  <a:pt x="277" y="157"/>
                  <a:pt x="277" y="157"/>
                </a:cubicBezTo>
                <a:cubicBezTo>
                  <a:pt x="277" y="157"/>
                  <a:pt x="276" y="157"/>
                  <a:pt x="276" y="157"/>
                </a:cubicBezTo>
                <a:cubicBezTo>
                  <a:pt x="276" y="157"/>
                  <a:pt x="276" y="157"/>
                  <a:pt x="276" y="157"/>
                </a:cubicBezTo>
                <a:cubicBezTo>
                  <a:pt x="275" y="158"/>
                  <a:pt x="275" y="159"/>
                  <a:pt x="274" y="159"/>
                </a:cubicBezTo>
                <a:cubicBezTo>
                  <a:pt x="274" y="159"/>
                  <a:pt x="274" y="160"/>
                  <a:pt x="274" y="160"/>
                </a:cubicBezTo>
                <a:cubicBezTo>
                  <a:pt x="274" y="161"/>
                  <a:pt x="274" y="161"/>
                  <a:pt x="273" y="161"/>
                </a:cubicBezTo>
                <a:cubicBezTo>
                  <a:pt x="272" y="161"/>
                  <a:pt x="271" y="161"/>
                  <a:pt x="272" y="162"/>
                </a:cubicBezTo>
                <a:cubicBezTo>
                  <a:pt x="272" y="163"/>
                  <a:pt x="271" y="163"/>
                  <a:pt x="271" y="163"/>
                </a:cubicBezTo>
                <a:cubicBezTo>
                  <a:pt x="271" y="162"/>
                  <a:pt x="271" y="161"/>
                  <a:pt x="271" y="161"/>
                </a:cubicBezTo>
                <a:cubicBezTo>
                  <a:pt x="271" y="161"/>
                  <a:pt x="270" y="160"/>
                  <a:pt x="270" y="160"/>
                </a:cubicBezTo>
                <a:cubicBezTo>
                  <a:pt x="270" y="160"/>
                  <a:pt x="270" y="161"/>
                  <a:pt x="270" y="161"/>
                </a:cubicBezTo>
                <a:cubicBezTo>
                  <a:pt x="270" y="161"/>
                  <a:pt x="270" y="162"/>
                  <a:pt x="270" y="163"/>
                </a:cubicBezTo>
                <a:cubicBezTo>
                  <a:pt x="270" y="163"/>
                  <a:pt x="269" y="163"/>
                  <a:pt x="269" y="164"/>
                </a:cubicBezTo>
                <a:cubicBezTo>
                  <a:pt x="269" y="164"/>
                  <a:pt x="269" y="164"/>
                  <a:pt x="270" y="164"/>
                </a:cubicBezTo>
                <a:cubicBezTo>
                  <a:pt x="270" y="165"/>
                  <a:pt x="270" y="165"/>
                  <a:pt x="270" y="165"/>
                </a:cubicBezTo>
                <a:cubicBezTo>
                  <a:pt x="269" y="165"/>
                  <a:pt x="269" y="165"/>
                  <a:pt x="269" y="165"/>
                </a:cubicBezTo>
                <a:cubicBezTo>
                  <a:pt x="269" y="165"/>
                  <a:pt x="269" y="165"/>
                  <a:pt x="269" y="165"/>
                </a:cubicBezTo>
                <a:cubicBezTo>
                  <a:pt x="269" y="166"/>
                  <a:pt x="269" y="167"/>
                  <a:pt x="269" y="167"/>
                </a:cubicBezTo>
                <a:cubicBezTo>
                  <a:pt x="269" y="167"/>
                  <a:pt x="269" y="168"/>
                  <a:pt x="269" y="168"/>
                </a:cubicBezTo>
                <a:cubicBezTo>
                  <a:pt x="269" y="168"/>
                  <a:pt x="270" y="167"/>
                  <a:pt x="270" y="167"/>
                </a:cubicBezTo>
                <a:cubicBezTo>
                  <a:pt x="270" y="167"/>
                  <a:pt x="270" y="167"/>
                  <a:pt x="270" y="167"/>
                </a:cubicBezTo>
                <a:cubicBezTo>
                  <a:pt x="270" y="166"/>
                  <a:pt x="269" y="166"/>
                  <a:pt x="270" y="166"/>
                </a:cubicBezTo>
                <a:cubicBezTo>
                  <a:pt x="270" y="166"/>
                  <a:pt x="271" y="165"/>
                  <a:pt x="271" y="165"/>
                </a:cubicBezTo>
                <a:cubicBezTo>
                  <a:pt x="271" y="164"/>
                  <a:pt x="271" y="164"/>
                  <a:pt x="271" y="164"/>
                </a:cubicBezTo>
                <a:cubicBezTo>
                  <a:pt x="272" y="164"/>
                  <a:pt x="272" y="164"/>
                  <a:pt x="272" y="164"/>
                </a:cubicBezTo>
                <a:cubicBezTo>
                  <a:pt x="273" y="165"/>
                  <a:pt x="272" y="165"/>
                  <a:pt x="272" y="165"/>
                </a:cubicBezTo>
                <a:cubicBezTo>
                  <a:pt x="271" y="165"/>
                  <a:pt x="271" y="166"/>
                  <a:pt x="271" y="166"/>
                </a:cubicBezTo>
                <a:cubicBezTo>
                  <a:pt x="271" y="166"/>
                  <a:pt x="271" y="166"/>
                  <a:pt x="271" y="167"/>
                </a:cubicBezTo>
                <a:cubicBezTo>
                  <a:pt x="271" y="167"/>
                  <a:pt x="271" y="168"/>
                  <a:pt x="272" y="169"/>
                </a:cubicBezTo>
                <a:cubicBezTo>
                  <a:pt x="272" y="170"/>
                  <a:pt x="272" y="170"/>
                  <a:pt x="272" y="170"/>
                </a:cubicBezTo>
                <a:cubicBezTo>
                  <a:pt x="273" y="170"/>
                  <a:pt x="273" y="169"/>
                  <a:pt x="273" y="169"/>
                </a:cubicBezTo>
                <a:cubicBezTo>
                  <a:pt x="273" y="168"/>
                  <a:pt x="272" y="168"/>
                  <a:pt x="272" y="167"/>
                </a:cubicBezTo>
                <a:cubicBezTo>
                  <a:pt x="272" y="167"/>
                  <a:pt x="272" y="166"/>
                  <a:pt x="272" y="166"/>
                </a:cubicBezTo>
                <a:cubicBezTo>
                  <a:pt x="273" y="167"/>
                  <a:pt x="273" y="166"/>
                  <a:pt x="273" y="166"/>
                </a:cubicBezTo>
                <a:cubicBezTo>
                  <a:pt x="275" y="167"/>
                  <a:pt x="275" y="167"/>
                  <a:pt x="274" y="169"/>
                </a:cubicBezTo>
                <a:cubicBezTo>
                  <a:pt x="274" y="169"/>
                  <a:pt x="274" y="170"/>
                  <a:pt x="274" y="171"/>
                </a:cubicBezTo>
                <a:cubicBezTo>
                  <a:pt x="274" y="171"/>
                  <a:pt x="274" y="172"/>
                  <a:pt x="274" y="172"/>
                </a:cubicBezTo>
                <a:cubicBezTo>
                  <a:pt x="274" y="172"/>
                  <a:pt x="274" y="171"/>
                  <a:pt x="275" y="171"/>
                </a:cubicBezTo>
                <a:cubicBezTo>
                  <a:pt x="275" y="171"/>
                  <a:pt x="275" y="171"/>
                  <a:pt x="275" y="171"/>
                </a:cubicBezTo>
                <a:cubicBezTo>
                  <a:pt x="274" y="169"/>
                  <a:pt x="276" y="169"/>
                  <a:pt x="276" y="169"/>
                </a:cubicBezTo>
                <a:cubicBezTo>
                  <a:pt x="276" y="168"/>
                  <a:pt x="277" y="168"/>
                  <a:pt x="277" y="169"/>
                </a:cubicBezTo>
                <a:cubicBezTo>
                  <a:pt x="277" y="170"/>
                  <a:pt x="278" y="169"/>
                  <a:pt x="278" y="170"/>
                </a:cubicBezTo>
                <a:cubicBezTo>
                  <a:pt x="278" y="170"/>
                  <a:pt x="279" y="170"/>
                  <a:pt x="279" y="170"/>
                </a:cubicBezTo>
                <a:cubicBezTo>
                  <a:pt x="279" y="170"/>
                  <a:pt x="280" y="169"/>
                  <a:pt x="280" y="169"/>
                </a:cubicBezTo>
                <a:cubicBezTo>
                  <a:pt x="280" y="170"/>
                  <a:pt x="281" y="170"/>
                  <a:pt x="281" y="171"/>
                </a:cubicBezTo>
                <a:cubicBezTo>
                  <a:pt x="281" y="171"/>
                  <a:pt x="281" y="171"/>
                  <a:pt x="281" y="171"/>
                </a:cubicBezTo>
                <a:cubicBezTo>
                  <a:pt x="280" y="172"/>
                  <a:pt x="280" y="172"/>
                  <a:pt x="280" y="173"/>
                </a:cubicBezTo>
                <a:cubicBezTo>
                  <a:pt x="280" y="173"/>
                  <a:pt x="281" y="174"/>
                  <a:pt x="281" y="174"/>
                </a:cubicBezTo>
                <a:cubicBezTo>
                  <a:pt x="281" y="174"/>
                  <a:pt x="281" y="174"/>
                  <a:pt x="281" y="173"/>
                </a:cubicBezTo>
                <a:cubicBezTo>
                  <a:pt x="281" y="173"/>
                  <a:pt x="282" y="173"/>
                  <a:pt x="282" y="172"/>
                </a:cubicBezTo>
                <a:cubicBezTo>
                  <a:pt x="282" y="173"/>
                  <a:pt x="282" y="173"/>
                  <a:pt x="282" y="173"/>
                </a:cubicBezTo>
                <a:cubicBezTo>
                  <a:pt x="282" y="174"/>
                  <a:pt x="282" y="174"/>
                  <a:pt x="282" y="175"/>
                </a:cubicBezTo>
                <a:cubicBezTo>
                  <a:pt x="282" y="175"/>
                  <a:pt x="281" y="176"/>
                  <a:pt x="282" y="176"/>
                </a:cubicBezTo>
                <a:cubicBezTo>
                  <a:pt x="283" y="176"/>
                  <a:pt x="283" y="175"/>
                  <a:pt x="283" y="175"/>
                </a:cubicBezTo>
                <a:cubicBezTo>
                  <a:pt x="283" y="174"/>
                  <a:pt x="283" y="174"/>
                  <a:pt x="284" y="174"/>
                </a:cubicBezTo>
                <a:cubicBezTo>
                  <a:pt x="284" y="174"/>
                  <a:pt x="284" y="175"/>
                  <a:pt x="284" y="175"/>
                </a:cubicBezTo>
                <a:cubicBezTo>
                  <a:pt x="284" y="176"/>
                  <a:pt x="284" y="176"/>
                  <a:pt x="284" y="176"/>
                </a:cubicBezTo>
                <a:cubicBezTo>
                  <a:pt x="285" y="176"/>
                  <a:pt x="285" y="176"/>
                  <a:pt x="286" y="176"/>
                </a:cubicBezTo>
                <a:cubicBezTo>
                  <a:pt x="286" y="177"/>
                  <a:pt x="286" y="176"/>
                  <a:pt x="286" y="176"/>
                </a:cubicBezTo>
                <a:cubicBezTo>
                  <a:pt x="286" y="176"/>
                  <a:pt x="286" y="176"/>
                  <a:pt x="286" y="176"/>
                </a:cubicBezTo>
                <a:cubicBezTo>
                  <a:pt x="286" y="176"/>
                  <a:pt x="287" y="176"/>
                  <a:pt x="287" y="176"/>
                </a:cubicBezTo>
                <a:cubicBezTo>
                  <a:pt x="287" y="177"/>
                  <a:pt x="287" y="177"/>
                  <a:pt x="286" y="178"/>
                </a:cubicBezTo>
                <a:cubicBezTo>
                  <a:pt x="286" y="178"/>
                  <a:pt x="286" y="179"/>
                  <a:pt x="287" y="179"/>
                </a:cubicBezTo>
                <a:cubicBezTo>
                  <a:pt x="287" y="179"/>
                  <a:pt x="287" y="179"/>
                  <a:pt x="287" y="179"/>
                </a:cubicBezTo>
                <a:cubicBezTo>
                  <a:pt x="288" y="179"/>
                  <a:pt x="288" y="179"/>
                  <a:pt x="288" y="179"/>
                </a:cubicBezTo>
                <a:cubicBezTo>
                  <a:pt x="289" y="178"/>
                  <a:pt x="288" y="178"/>
                  <a:pt x="288" y="178"/>
                </a:cubicBezTo>
                <a:cubicBezTo>
                  <a:pt x="288" y="178"/>
                  <a:pt x="288" y="178"/>
                  <a:pt x="288" y="178"/>
                </a:cubicBezTo>
                <a:cubicBezTo>
                  <a:pt x="288" y="177"/>
                  <a:pt x="288" y="177"/>
                  <a:pt x="288" y="177"/>
                </a:cubicBezTo>
                <a:cubicBezTo>
                  <a:pt x="288" y="177"/>
                  <a:pt x="288" y="177"/>
                  <a:pt x="288" y="177"/>
                </a:cubicBezTo>
                <a:cubicBezTo>
                  <a:pt x="288" y="178"/>
                  <a:pt x="288" y="178"/>
                  <a:pt x="288" y="178"/>
                </a:cubicBezTo>
                <a:cubicBezTo>
                  <a:pt x="289" y="178"/>
                  <a:pt x="289" y="178"/>
                  <a:pt x="289" y="178"/>
                </a:cubicBezTo>
                <a:cubicBezTo>
                  <a:pt x="289" y="178"/>
                  <a:pt x="289" y="177"/>
                  <a:pt x="289" y="177"/>
                </a:cubicBezTo>
                <a:cubicBezTo>
                  <a:pt x="289" y="177"/>
                  <a:pt x="289" y="177"/>
                  <a:pt x="289" y="176"/>
                </a:cubicBezTo>
                <a:cubicBezTo>
                  <a:pt x="289" y="176"/>
                  <a:pt x="289" y="175"/>
                  <a:pt x="289" y="175"/>
                </a:cubicBezTo>
                <a:cubicBezTo>
                  <a:pt x="289" y="175"/>
                  <a:pt x="288" y="175"/>
                  <a:pt x="287" y="175"/>
                </a:cubicBezTo>
                <a:cubicBezTo>
                  <a:pt x="287" y="175"/>
                  <a:pt x="287" y="175"/>
                  <a:pt x="287" y="175"/>
                </a:cubicBezTo>
                <a:cubicBezTo>
                  <a:pt x="286" y="175"/>
                  <a:pt x="285" y="174"/>
                  <a:pt x="286" y="173"/>
                </a:cubicBezTo>
                <a:cubicBezTo>
                  <a:pt x="286" y="172"/>
                  <a:pt x="287" y="172"/>
                  <a:pt x="288" y="171"/>
                </a:cubicBezTo>
                <a:cubicBezTo>
                  <a:pt x="288" y="171"/>
                  <a:pt x="288" y="171"/>
                  <a:pt x="287" y="171"/>
                </a:cubicBezTo>
                <a:cubicBezTo>
                  <a:pt x="287" y="171"/>
                  <a:pt x="287" y="170"/>
                  <a:pt x="287" y="170"/>
                </a:cubicBezTo>
                <a:cubicBezTo>
                  <a:pt x="288" y="170"/>
                  <a:pt x="288" y="170"/>
                  <a:pt x="289" y="169"/>
                </a:cubicBezTo>
                <a:cubicBezTo>
                  <a:pt x="289" y="169"/>
                  <a:pt x="290" y="169"/>
                  <a:pt x="290" y="169"/>
                </a:cubicBezTo>
                <a:cubicBezTo>
                  <a:pt x="290" y="169"/>
                  <a:pt x="291" y="170"/>
                  <a:pt x="290" y="170"/>
                </a:cubicBezTo>
                <a:cubicBezTo>
                  <a:pt x="290" y="170"/>
                  <a:pt x="290" y="170"/>
                  <a:pt x="290" y="171"/>
                </a:cubicBezTo>
                <a:cubicBezTo>
                  <a:pt x="291" y="171"/>
                  <a:pt x="291" y="171"/>
                  <a:pt x="291" y="170"/>
                </a:cubicBezTo>
                <a:cubicBezTo>
                  <a:pt x="291" y="169"/>
                  <a:pt x="292" y="170"/>
                  <a:pt x="292" y="170"/>
                </a:cubicBezTo>
                <a:cubicBezTo>
                  <a:pt x="292" y="170"/>
                  <a:pt x="292" y="171"/>
                  <a:pt x="292" y="171"/>
                </a:cubicBezTo>
                <a:cubicBezTo>
                  <a:pt x="292" y="171"/>
                  <a:pt x="293" y="172"/>
                  <a:pt x="293" y="172"/>
                </a:cubicBezTo>
                <a:cubicBezTo>
                  <a:pt x="293" y="172"/>
                  <a:pt x="293" y="171"/>
                  <a:pt x="293" y="171"/>
                </a:cubicBezTo>
                <a:cubicBezTo>
                  <a:pt x="293" y="171"/>
                  <a:pt x="293" y="170"/>
                  <a:pt x="294" y="170"/>
                </a:cubicBezTo>
                <a:cubicBezTo>
                  <a:pt x="294" y="170"/>
                  <a:pt x="293" y="170"/>
                  <a:pt x="293" y="170"/>
                </a:cubicBezTo>
                <a:cubicBezTo>
                  <a:pt x="293" y="170"/>
                  <a:pt x="292" y="170"/>
                  <a:pt x="293" y="169"/>
                </a:cubicBezTo>
                <a:cubicBezTo>
                  <a:pt x="293" y="168"/>
                  <a:pt x="292" y="168"/>
                  <a:pt x="292" y="169"/>
                </a:cubicBezTo>
                <a:cubicBezTo>
                  <a:pt x="292" y="169"/>
                  <a:pt x="291" y="169"/>
                  <a:pt x="291" y="169"/>
                </a:cubicBezTo>
                <a:cubicBezTo>
                  <a:pt x="291" y="168"/>
                  <a:pt x="291" y="168"/>
                  <a:pt x="292" y="168"/>
                </a:cubicBezTo>
                <a:cubicBezTo>
                  <a:pt x="292" y="168"/>
                  <a:pt x="292" y="167"/>
                  <a:pt x="292" y="167"/>
                </a:cubicBezTo>
                <a:cubicBezTo>
                  <a:pt x="292" y="167"/>
                  <a:pt x="292" y="167"/>
                  <a:pt x="292" y="167"/>
                </a:cubicBezTo>
                <a:cubicBezTo>
                  <a:pt x="293" y="168"/>
                  <a:pt x="293" y="167"/>
                  <a:pt x="294" y="167"/>
                </a:cubicBezTo>
                <a:cubicBezTo>
                  <a:pt x="294" y="167"/>
                  <a:pt x="294" y="168"/>
                  <a:pt x="294" y="168"/>
                </a:cubicBezTo>
                <a:cubicBezTo>
                  <a:pt x="294" y="169"/>
                  <a:pt x="294" y="169"/>
                  <a:pt x="293" y="169"/>
                </a:cubicBezTo>
                <a:cubicBezTo>
                  <a:pt x="294" y="169"/>
                  <a:pt x="294" y="169"/>
                  <a:pt x="294" y="169"/>
                </a:cubicBezTo>
                <a:cubicBezTo>
                  <a:pt x="295" y="168"/>
                  <a:pt x="296" y="169"/>
                  <a:pt x="296" y="169"/>
                </a:cubicBezTo>
                <a:cubicBezTo>
                  <a:pt x="297" y="169"/>
                  <a:pt x="297" y="169"/>
                  <a:pt x="297" y="169"/>
                </a:cubicBezTo>
                <a:cubicBezTo>
                  <a:pt x="298" y="168"/>
                  <a:pt x="299" y="168"/>
                  <a:pt x="300" y="169"/>
                </a:cubicBezTo>
                <a:cubicBezTo>
                  <a:pt x="300" y="169"/>
                  <a:pt x="300" y="169"/>
                  <a:pt x="300" y="169"/>
                </a:cubicBezTo>
                <a:cubicBezTo>
                  <a:pt x="300" y="170"/>
                  <a:pt x="301" y="170"/>
                  <a:pt x="301" y="170"/>
                </a:cubicBezTo>
                <a:cubicBezTo>
                  <a:pt x="301" y="168"/>
                  <a:pt x="302" y="168"/>
                  <a:pt x="302" y="167"/>
                </a:cubicBezTo>
                <a:cubicBezTo>
                  <a:pt x="302" y="167"/>
                  <a:pt x="302" y="166"/>
                  <a:pt x="302" y="166"/>
                </a:cubicBezTo>
                <a:cubicBezTo>
                  <a:pt x="302" y="166"/>
                  <a:pt x="302" y="166"/>
                  <a:pt x="301" y="166"/>
                </a:cubicBezTo>
                <a:cubicBezTo>
                  <a:pt x="302" y="165"/>
                  <a:pt x="300" y="165"/>
                  <a:pt x="300" y="164"/>
                </a:cubicBezTo>
                <a:cubicBezTo>
                  <a:pt x="300" y="164"/>
                  <a:pt x="299" y="163"/>
                  <a:pt x="301" y="162"/>
                </a:cubicBezTo>
                <a:cubicBezTo>
                  <a:pt x="301" y="162"/>
                  <a:pt x="301" y="162"/>
                  <a:pt x="301" y="162"/>
                </a:cubicBezTo>
                <a:cubicBezTo>
                  <a:pt x="301" y="162"/>
                  <a:pt x="300" y="161"/>
                  <a:pt x="301" y="161"/>
                </a:cubicBezTo>
                <a:cubicBezTo>
                  <a:pt x="302" y="161"/>
                  <a:pt x="302" y="161"/>
                  <a:pt x="303" y="161"/>
                </a:cubicBezTo>
                <a:cubicBezTo>
                  <a:pt x="303" y="161"/>
                  <a:pt x="303" y="161"/>
                  <a:pt x="303" y="161"/>
                </a:cubicBezTo>
                <a:cubicBezTo>
                  <a:pt x="303" y="161"/>
                  <a:pt x="303" y="161"/>
                  <a:pt x="303" y="161"/>
                </a:cubicBezTo>
                <a:cubicBezTo>
                  <a:pt x="303" y="161"/>
                  <a:pt x="303" y="160"/>
                  <a:pt x="303" y="160"/>
                </a:cubicBezTo>
                <a:cubicBezTo>
                  <a:pt x="303" y="160"/>
                  <a:pt x="303" y="160"/>
                  <a:pt x="303" y="160"/>
                </a:cubicBezTo>
                <a:cubicBezTo>
                  <a:pt x="303" y="160"/>
                  <a:pt x="303" y="160"/>
                  <a:pt x="303" y="160"/>
                </a:cubicBezTo>
                <a:cubicBezTo>
                  <a:pt x="304" y="160"/>
                  <a:pt x="304" y="160"/>
                  <a:pt x="304" y="160"/>
                </a:cubicBezTo>
                <a:cubicBezTo>
                  <a:pt x="305" y="159"/>
                  <a:pt x="304" y="159"/>
                  <a:pt x="304" y="159"/>
                </a:cubicBezTo>
                <a:cubicBezTo>
                  <a:pt x="303" y="159"/>
                  <a:pt x="304" y="158"/>
                  <a:pt x="304" y="158"/>
                </a:cubicBezTo>
                <a:cubicBezTo>
                  <a:pt x="304" y="157"/>
                  <a:pt x="304" y="156"/>
                  <a:pt x="305" y="155"/>
                </a:cubicBezTo>
                <a:cubicBezTo>
                  <a:pt x="305" y="155"/>
                  <a:pt x="305" y="156"/>
                  <a:pt x="305" y="156"/>
                </a:cubicBezTo>
                <a:cubicBezTo>
                  <a:pt x="305" y="157"/>
                  <a:pt x="306" y="157"/>
                  <a:pt x="307" y="157"/>
                </a:cubicBezTo>
                <a:cubicBezTo>
                  <a:pt x="307" y="157"/>
                  <a:pt x="307" y="157"/>
                  <a:pt x="307" y="157"/>
                </a:cubicBezTo>
                <a:cubicBezTo>
                  <a:pt x="306" y="158"/>
                  <a:pt x="308" y="157"/>
                  <a:pt x="308" y="158"/>
                </a:cubicBezTo>
                <a:cubicBezTo>
                  <a:pt x="308" y="159"/>
                  <a:pt x="308" y="159"/>
                  <a:pt x="308" y="160"/>
                </a:cubicBezTo>
                <a:cubicBezTo>
                  <a:pt x="308" y="160"/>
                  <a:pt x="309" y="160"/>
                  <a:pt x="309" y="160"/>
                </a:cubicBezTo>
                <a:cubicBezTo>
                  <a:pt x="310" y="161"/>
                  <a:pt x="311" y="160"/>
                  <a:pt x="312" y="161"/>
                </a:cubicBezTo>
                <a:cubicBezTo>
                  <a:pt x="312" y="161"/>
                  <a:pt x="313" y="160"/>
                  <a:pt x="314" y="160"/>
                </a:cubicBezTo>
                <a:cubicBezTo>
                  <a:pt x="314" y="160"/>
                  <a:pt x="314" y="160"/>
                  <a:pt x="314" y="160"/>
                </a:cubicBezTo>
                <a:cubicBezTo>
                  <a:pt x="315" y="159"/>
                  <a:pt x="316" y="160"/>
                  <a:pt x="316" y="160"/>
                </a:cubicBezTo>
                <a:cubicBezTo>
                  <a:pt x="316" y="159"/>
                  <a:pt x="316" y="159"/>
                  <a:pt x="316" y="158"/>
                </a:cubicBezTo>
                <a:cubicBezTo>
                  <a:pt x="316" y="158"/>
                  <a:pt x="316" y="158"/>
                  <a:pt x="316" y="158"/>
                </a:cubicBezTo>
                <a:cubicBezTo>
                  <a:pt x="317" y="159"/>
                  <a:pt x="317" y="158"/>
                  <a:pt x="317" y="158"/>
                </a:cubicBezTo>
                <a:cubicBezTo>
                  <a:pt x="318" y="157"/>
                  <a:pt x="318" y="158"/>
                  <a:pt x="318" y="158"/>
                </a:cubicBezTo>
                <a:cubicBezTo>
                  <a:pt x="319" y="159"/>
                  <a:pt x="319" y="159"/>
                  <a:pt x="319" y="158"/>
                </a:cubicBezTo>
                <a:cubicBezTo>
                  <a:pt x="319" y="158"/>
                  <a:pt x="319" y="158"/>
                  <a:pt x="319" y="158"/>
                </a:cubicBezTo>
                <a:cubicBezTo>
                  <a:pt x="320" y="158"/>
                  <a:pt x="320" y="158"/>
                  <a:pt x="320" y="158"/>
                </a:cubicBezTo>
                <a:cubicBezTo>
                  <a:pt x="320" y="158"/>
                  <a:pt x="320" y="158"/>
                  <a:pt x="320" y="158"/>
                </a:cubicBezTo>
                <a:cubicBezTo>
                  <a:pt x="319" y="159"/>
                  <a:pt x="320" y="160"/>
                  <a:pt x="319" y="160"/>
                </a:cubicBezTo>
                <a:cubicBezTo>
                  <a:pt x="319" y="160"/>
                  <a:pt x="319" y="161"/>
                  <a:pt x="320" y="161"/>
                </a:cubicBezTo>
                <a:cubicBezTo>
                  <a:pt x="320" y="161"/>
                  <a:pt x="321" y="161"/>
                  <a:pt x="321" y="161"/>
                </a:cubicBezTo>
                <a:cubicBezTo>
                  <a:pt x="321" y="161"/>
                  <a:pt x="321" y="162"/>
                  <a:pt x="321" y="162"/>
                </a:cubicBezTo>
                <a:cubicBezTo>
                  <a:pt x="322" y="162"/>
                  <a:pt x="322" y="162"/>
                  <a:pt x="322" y="162"/>
                </a:cubicBezTo>
                <a:cubicBezTo>
                  <a:pt x="322" y="162"/>
                  <a:pt x="322" y="162"/>
                  <a:pt x="322" y="162"/>
                </a:cubicBezTo>
                <a:cubicBezTo>
                  <a:pt x="322" y="161"/>
                  <a:pt x="322" y="161"/>
                  <a:pt x="323" y="160"/>
                </a:cubicBezTo>
                <a:cubicBezTo>
                  <a:pt x="323" y="160"/>
                  <a:pt x="323" y="160"/>
                  <a:pt x="324" y="160"/>
                </a:cubicBezTo>
                <a:cubicBezTo>
                  <a:pt x="324" y="160"/>
                  <a:pt x="324" y="160"/>
                  <a:pt x="324" y="160"/>
                </a:cubicBezTo>
                <a:cubicBezTo>
                  <a:pt x="324" y="159"/>
                  <a:pt x="327" y="159"/>
                  <a:pt x="326" y="157"/>
                </a:cubicBezTo>
                <a:cubicBezTo>
                  <a:pt x="326" y="157"/>
                  <a:pt x="326" y="157"/>
                  <a:pt x="326" y="156"/>
                </a:cubicBezTo>
                <a:cubicBezTo>
                  <a:pt x="326" y="157"/>
                  <a:pt x="326" y="157"/>
                  <a:pt x="326" y="157"/>
                </a:cubicBezTo>
                <a:cubicBezTo>
                  <a:pt x="327" y="158"/>
                  <a:pt x="327" y="158"/>
                  <a:pt x="328" y="159"/>
                </a:cubicBezTo>
                <a:cubicBezTo>
                  <a:pt x="328" y="159"/>
                  <a:pt x="329" y="159"/>
                  <a:pt x="329" y="159"/>
                </a:cubicBezTo>
                <a:cubicBezTo>
                  <a:pt x="329" y="158"/>
                  <a:pt x="329" y="158"/>
                  <a:pt x="329" y="157"/>
                </a:cubicBezTo>
                <a:cubicBezTo>
                  <a:pt x="329" y="157"/>
                  <a:pt x="329" y="157"/>
                  <a:pt x="329" y="156"/>
                </a:cubicBezTo>
                <a:cubicBezTo>
                  <a:pt x="330" y="156"/>
                  <a:pt x="330" y="157"/>
                  <a:pt x="330" y="157"/>
                </a:cubicBezTo>
                <a:cubicBezTo>
                  <a:pt x="330" y="157"/>
                  <a:pt x="330" y="157"/>
                  <a:pt x="331" y="157"/>
                </a:cubicBezTo>
                <a:cubicBezTo>
                  <a:pt x="331" y="157"/>
                  <a:pt x="331" y="157"/>
                  <a:pt x="331" y="157"/>
                </a:cubicBezTo>
                <a:cubicBezTo>
                  <a:pt x="331" y="157"/>
                  <a:pt x="331" y="157"/>
                  <a:pt x="331" y="156"/>
                </a:cubicBezTo>
                <a:cubicBezTo>
                  <a:pt x="331" y="155"/>
                  <a:pt x="332" y="155"/>
                  <a:pt x="332" y="155"/>
                </a:cubicBezTo>
                <a:cubicBezTo>
                  <a:pt x="332" y="154"/>
                  <a:pt x="332" y="153"/>
                  <a:pt x="332" y="152"/>
                </a:cubicBezTo>
                <a:cubicBezTo>
                  <a:pt x="333" y="152"/>
                  <a:pt x="333" y="152"/>
                  <a:pt x="333" y="152"/>
                </a:cubicBezTo>
                <a:cubicBezTo>
                  <a:pt x="333" y="152"/>
                  <a:pt x="333" y="152"/>
                  <a:pt x="333" y="152"/>
                </a:cubicBezTo>
                <a:cubicBezTo>
                  <a:pt x="333" y="153"/>
                  <a:pt x="333" y="153"/>
                  <a:pt x="333" y="153"/>
                </a:cubicBezTo>
                <a:cubicBezTo>
                  <a:pt x="333" y="153"/>
                  <a:pt x="334" y="153"/>
                  <a:pt x="334" y="153"/>
                </a:cubicBezTo>
                <a:cubicBezTo>
                  <a:pt x="334" y="153"/>
                  <a:pt x="334" y="154"/>
                  <a:pt x="335" y="154"/>
                </a:cubicBezTo>
                <a:cubicBezTo>
                  <a:pt x="335" y="154"/>
                  <a:pt x="335" y="155"/>
                  <a:pt x="335" y="155"/>
                </a:cubicBezTo>
                <a:cubicBezTo>
                  <a:pt x="336" y="155"/>
                  <a:pt x="336" y="154"/>
                  <a:pt x="336" y="155"/>
                </a:cubicBezTo>
                <a:cubicBezTo>
                  <a:pt x="336" y="155"/>
                  <a:pt x="336" y="155"/>
                  <a:pt x="335" y="155"/>
                </a:cubicBezTo>
                <a:cubicBezTo>
                  <a:pt x="335" y="155"/>
                  <a:pt x="334" y="155"/>
                  <a:pt x="334" y="156"/>
                </a:cubicBezTo>
                <a:cubicBezTo>
                  <a:pt x="334" y="156"/>
                  <a:pt x="334" y="156"/>
                  <a:pt x="334" y="156"/>
                </a:cubicBezTo>
                <a:cubicBezTo>
                  <a:pt x="334" y="156"/>
                  <a:pt x="334" y="156"/>
                  <a:pt x="334" y="156"/>
                </a:cubicBezTo>
                <a:cubicBezTo>
                  <a:pt x="335" y="156"/>
                  <a:pt x="335" y="156"/>
                  <a:pt x="336" y="156"/>
                </a:cubicBezTo>
                <a:cubicBezTo>
                  <a:pt x="336" y="157"/>
                  <a:pt x="337" y="157"/>
                  <a:pt x="337" y="157"/>
                </a:cubicBezTo>
                <a:cubicBezTo>
                  <a:pt x="337" y="157"/>
                  <a:pt x="338" y="157"/>
                  <a:pt x="338" y="156"/>
                </a:cubicBezTo>
                <a:cubicBezTo>
                  <a:pt x="338" y="156"/>
                  <a:pt x="338" y="155"/>
                  <a:pt x="338" y="155"/>
                </a:cubicBezTo>
                <a:cubicBezTo>
                  <a:pt x="337" y="155"/>
                  <a:pt x="338" y="154"/>
                  <a:pt x="338" y="154"/>
                </a:cubicBezTo>
                <a:cubicBezTo>
                  <a:pt x="338" y="154"/>
                  <a:pt x="338" y="154"/>
                  <a:pt x="338" y="154"/>
                </a:cubicBezTo>
                <a:cubicBezTo>
                  <a:pt x="338" y="155"/>
                  <a:pt x="339" y="156"/>
                  <a:pt x="339" y="156"/>
                </a:cubicBezTo>
                <a:cubicBezTo>
                  <a:pt x="339" y="156"/>
                  <a:pt x="339" y="157"/>
                  <a:pt x="339" y="157"/>
                </a:cubicBezTo>
                <a:cubicBezTo>
                  <a:pt x="339" y="157"/>
                  <a:pt x="340" y="157"/>
                  <a:pt x="340" y="158"/>
                </a:cubicBezTo>
                <a:cubicBezTo>
                  <a:pt x="340" y="158"/>
                  <a:pt x="339" y="158"/>
                  <a:pt x="339" y="158"/>
                </a:cubicBezTo>
                <a:cubicBezTo>
                  <a:pt x="339" y="158"/>
                  <a:pt x="338" y="158"/>
                  <a:pt x="338" y="158"/>
                </a:cubicBezTo>
                <a:cubicBezTo>
                  <a:pt x="338" y="159"/>
                  <a:pt x="338" y="159"/>
                  <a:pt x="338" y="158"/>
                </a:cubicBezTo>
                <a:cubicBezTo>
                  <a:pt x="338" y="158"/>
                  <a:pt x="337" y="158"/>
                  <a:pt x="337" y="158"/>
                </a:cubicBezTo>
                <a:cubicBezTo>
                  <a:pt x="337" y="158"/>
                  <a:pt x="336" y="158"/>
                  <a:pt x="336" y="158"/>
                </a:cubicBezTo>
                <a:cubicBezTo>
                  <a:pt x="336" y="158"/>
                  <a:pt x="336" y="158"/>
                  <a:pt x="336" y="159"/>
                </a:cubicBezTo>
                <a:cubicBezTo>
                  <a:pt x="337" y="160"/>
                  <a:pt x="337" y="160"/>
                  <a:pt x="338" y="159"/>
                </a:cubicBezTo>
                <a:cubicBezTo>
                  <a:pt x="338" y="159"/>
                  <a:pt x="338" y="159"/>
                  <a:pt x="339" y="159"/>
                </a:cubicBezTo>
                <a:cubicBezTo>
                  <a:pt x="338" y="160"/>
                  <a:pt x="338" y="160"/>
                  <a:pt x="338" y="161"/>
                </a:cubicBezTo>
                <a:cubicBezTo>
                  <a:pt x="337" y="161"/>
                  <a:pt x="337" y="160"/>
                  <a:pt x="337" y="160"/>
                </a:cubicBezTo>
                <a:cubicBezTo>
                  <a:pt x="337" y="161"/>
                  <a:pt x="336" y="160"/>
                  <a:pt x="336" y="160"/>
                </a:cubicBezTo>
                <a:cubicBezTo>
                  <a:pt x="336" y="160"/>
                  <a:pt x="336" y="160"/>
                  <a:pt x="336" y="160"/>
                </a:cubicBezTo>
                <a:cubicBezTo>
                  <a:pt x="336" y="160"/>
                  <a:pt x="336" y="160"/>
                  <a:pt x="336" y="160"/>
                </a:cubicBezTo>
                <a:cubicBezTo>
                  <a:pt x="335" y="159"/>
                  <a:pt x="335" y="159"/>
                  <a:pt x="335" y="158"/>
                </a:cubicBezTo>
                <a:cubicBezTo>
                  <a:pt x="335" y="158"/>
                  <a:pt x="335" y="157"/>
                  <a:pt x="335" y="157"/>
                </a:cubicBezTo>
                <a:cubicBezTo>
                  <a:pt x="334" y="158"/>
                  <a:pt x="334" y="157"/>
                  <a:pt x="333" y="156"/>
                </a:cubicBezTo>
                <a:cubicBezTo>
                  <a:pt x="333" y="156"/>
                  <a:pt x="333" y="156"/>
                  <a:pt x="332" y="156"/>
                </a:cubicBezTo>
                <a:cubicBezTo>
                  <a:pt x="332" y="157"/>
                  <a:pt x="332" y="157"/>
                  <a:pt x="332" y="157"/>
                </a:cubicBezTo>
                <a:cubicBezTo>
                  <a:pt x="333" y="159"/>
                  <a:pt x="334" y="159"/>
                  <a:pt x="336" y="160"/>
                </a:cubicBezTo>
                <a:cubicBezTo>
                  <a:pt x="336" y="161"/>
                  <a:pt x="337" y="162"/>
                  <a:pt x="336" y="163"/>
                </a:cubicBezTo>
                <a:cubicBezTo>
                  <a:pt x="336" y="164"/>
                  <a:pt x="336" y="164"/>
                  <a:pt x="336" y="164"/>
                </a:cubicBezTo>
                <a:cubicBezTo>
                  <a:pt x="336" y="164"/>
                  <a:pt x="336" y="164"/>
                  <a:pt x="336" y="164"/>
                </a:cubicBezTo>
                <a:cubicBezTo>
                  <a:pt x="336" y="163"/>
                  <a:pt x="337" y="163"/>
                  <a:pt x="337" y="162"/>
                </a:cubicBezTo>
                <a:cubicBezTo>
                  <a:pt x="338" y="162"/>
                  <a:pt x="338" y="162"/>
                  <a:pt x="338" y="162"/>
                </a:cubicBezTo>
                <a:cubicBezTo>
                  <a:pt x="338" y="163"/>
                  <a:pt x="338" y="163"/>
                  <a:pt x="338" y="163"/>
                </a:cubicBezTo>
                <a:cubicBezTo>
                  <a:pt x="339" y="163"/>
                  <a:pt x="339" y="162"/>
                  <a:pt x="339" y="162"/>
                </a:cubicBezTo>
                <a:cubicBezTo>
                  <a:pt x="339" y="162"/>
                  <a:pt x="341" y="162"/>
                  <a:pt x="341" y="163"/>
                </a:cubicBezTo>
                <a:cubicBezTo>
                  <a:pt x="341" y="163"/>
                  <a:pt x="341" y="163"/>
                  <a:pt x="341" y="163"/>
                </a:cubicBezTo>
                <a:cubicBezTo>
                  <a:pt x="342" y="162"/>
                  <a:pt x="342" y="162"/>
                  <a:pt x="342" y="163"/>
                </a:cubicBezTo>
                <a:cubicBezTo>
                  <a:pt x="342" y="163"/>
                  <a:pt x="342" y="163"/>
                  <a:pt x="342" y="163"/>
                </a:cubicBezTo>
                <a:cubicBezTo>
                  <a:pt x="342" y="164"/>
                  <a:pt x="342" y="164"/>
                  <a:pt x="341" y="164"/>
                </a:cubicBezTo>
                <a:cubicBezTo>
                  <a:pt x="341" y="164"/>
                  <a:pt x="340" y="164"/>
                  <a:pt x="340" y="164"/>
                </a:cubicBezTo>
                <a:cubicBezTo>
                  <a:pt x="340" y="164"/>
                  <a:pt x="340" y="165"/>
                  <a:pt x="341" y="165"/>
                </a:cubicBezTo>
                <a:cubicBezTo>
                  <a:pt x="341" y="165"/>
                  <a:pt x="341" y="165"/>
                  <a:pt x="341" y="165"/>
                </a:cubicBezTo>
                <a:cubicBezTo>
                  <a:pt x="342" y="165"/>
                  <a:pt x="343" y="166"/>
                  <a:pt x="342" y="166"/>
                </a:cubicBezTo>
                <a:cubicBezTo>
                  <a:pt x="342" y="167"/>
                  <a:pt x="342" y="167"/>
                  <a:pt x="342" y="167"/>
                </a:cubicBezTo>
                <a:cubicBezTo>
                  <a:pt x="342" y="167"/>
                  <a:pt x="343" y="167"/>
                  <a:pt x="343" y="167"/>
                </a:cubicBezTo>
                <a:cubicBezTo>
                  <a:pt x="343" y="167"/>
                  <a:pt x="343" y="167"/>
                  <a:pt x="343" y="167"/>
                </a:cubicBezTo>
                <a:cubicBezTo>
                  <a:pt x="343" y="166"/>
                  <a:pt x="343" y="166"/>
                  <a:pt x="343" y="165"/>
                </a:cubicBezTo>
                <a:cubicBezTo>
                  <a:pt x="343" y="164"/>
                  <a:pt x="343" y="164"/>
                  <a:pt x="345" y="164"/>
                </a:cubicBezTo>
                <a:cubicBezTo>
                  <a:pt x="345" y="164"/>
                  <a:pt x="345" y="164"/>
                  <a:pt x="345" y="164"/>
                </a:cubicBezTo>
                <a:cubicBezTo>
                  <a:pt x="345" y="163"/>
                  <a:pt x="345" y="163"/>
                  <a:pt x="345" y="163"/>
                </a:cubicBezTo>
                <a:cubicBezTo>
                  <a:pt x="345" y="163"/>
                  <a:pt x="345" y="163"/>
                  <a:pt x="344" y="163"/>
                </a:cubicBezTo>
                <a:cubicBezTo>
                  <a:pt x="344" y="163"/>
                  <a:pt x="344" y="163"/>
                  <a:pt x="344" y="163"/>
                </a:cubicBezTo>
                <a:cubicBezTo>
                  <a:pt x="343" y="163"/>
                  <a:pt x="343" y="163"/>
                  <a:pt x="343" y="162"/>
                </a:cubicBezTo>
                <a:cubicBezTo>
                  <a:pt x="343" y="162"/>
                  <a:pt x="343" y="162"/>
                  <a:pt x="343" y="162"/>
                </a:cubicBezTo>
                <a:cubicBezTo>
                  <a:pt x="344" y="162"/>
                  <a:pt x="344" y="162"/>
                  <a:pt x="345" y="162"/>
                </a:cubicBezTo>
                <a:cubicBezTo>
                  <a:pt x="345" y="162"/>
                  <a:pt x="345" y="162"/>
                  <a:pt x="345" y="162"/>
                </a:cubicBezTo>
                <a:cubicBezTo>
                  <a:pt x="345" y="163"/>
                  <a:pt x="345" y="163"/>
                  <a:pt x="346" y="162"/>
                </a:cubicBezTo>
                <a:cubicBezTo>
                  <a:pt x="346" y="162"/>
                  <a:pt x="346" y="161"/>
                  <a:pt x="346" y="161"/>
                </a:cubicBezTo>
                <a:cubicBezTo>
                  <a:pt x="347" y="161"/>
                  <a:pt x="347" y="161"/>
                  <a:pt x="348" y="160"/>
                </a:cubicBezTo>
                <a:cubicBezTo>
                  <a:pt x="348" y="160"/>
                  <a:pt x="348" y="161"/>
                  <a:pt x="348" y="160"/>
                </a:cubicBezTo>
                <a:cubicBezTo>
                  <a:pt x="349" y="160"/>
                  <a:pt x="349" y="160"/>
                  <a:pt x="349" y="159"/>
                </a:cubicBezTo>
                <a:cubicBezTo>
                  <a:pt x="350" y="159"/>
                  <a:pt x="349" y="158"/>
                  <a:pt x="350" y="158"/>
                </a:cubicBezTo>
                <a:cubicBezTo>
                  <a:pt x="351" y="158"/>
                  <a:pt x="350" y="159"/>
                  <a:pt x="350" y="160"/>
                </a:cubicBezTo>
                <a:cubicBezTo>
                  <a:pt x="350" y="160"/>
                  <a:pt x="351" y="160"/>
                  <a:pt x="351" y="160"/>
                </a:cubicBezTo>
                <a:cubicBezTo>
                  <a:pt x="351" y="160"/>
                  <a:pt x="351" y="160"/>
                  <a:pt x="351" y="160"/>
                </a:cubicBezTo>
                <a:cubicBezTo>
                  <a:pt x="351" y="159"/>
                  <a:pt x="352" y="159"/>
                  <a:pt x="352" y="159"/>
                </a:cubicBezTo>
                <a:cubicBezTo>
                  <a:pt x="352" y="159"/>
                  <a:pt x="352" y="158"/>
                  <a:pt x="352" y="158"/>
                </a:cubicBezTo>
                <a:cubicBezTo>
                  <a:pt x="352" y="159"/>
                  <a:pt x="353" y="159"/>
                  <a:pt x="353" y="159"/>
                </a:cubicBezTo>
                <a:cubicBezTo>
                  <a:pt x="353" y="159"/>
                  <a:pt x="353" y="160"/>
                  <a:pt x="353" y="159"/>
                </a:cubicBezTo>
                <a:cubicBezTo>
                  <a:pt x="353" y="159"/>
                  <a:pt x="354" y="159"/>
                  <a:pt x="354" y="158"/>
                </a:cubicBezTo>
                <a:cubicBezTo>
                  <a:pt x="355" y="158"/>
                  <a:pt x="355" y="158"/>
                  <a:pt x="356" y="158"/>
                </a:cubicBezTo>
                <a:cubicBezTo>
                  <a:pt x="356" y="158"/>
                  <a:pt x="357" y="158"/>
                  <a:pt x="357" y="158"/>
                </a:cubicBezTo>
                <a:cubicBezTo>
                  <a:pt x="358" y="158"/>
                  <a:pt x="358" y="158"/>
                  <a:pt x="358" y="158"/>
                </a:cubicBezTo>
                <a:cubicBezTo>
                  <a:pt x="358" y="158"/>
                  <a:pt x="358" y="158"/>
                  <a:pt x="358" y="159"/>
                </a:cubicBezTo>
                <a:cubicBezTo>
                  <a:pt x="358" y="159"/>
                  <a:pt x="358" y="159"/>
                  <a:pt x="358" y="159"/>
                </a:cubicBezTo>
                <a:cubicBezTo>
                  <a:pt x="359" y="158"/>
                  <a:pt x="359" y="158"/>
                  <a:pt x="359" y="157"/>
                </a:cubicBezTo>
                <a:cubicBezTo>
                  <a:pt x="358" y="157"/>
                  <a:pt x="358" y="157"/>
                  <a:pt x="358" y="156"/>
                </a:cubicBezTo>
                <a:cubicBezTo>
                  <a:pt x="358" y="156"/>
                  <a:pt x="358" y="156"/>
                  <a:pt x="359" y="156"/>
                </a:cubicBezTo>
                <a:cubicBezTo>
                  <a:pt x="360" y="156"/>
                  <a:pt x="361" y="157"/>
                  <a:pt x="361" y="158"/>
                </a:cubicBezTo>
                <a:cubicBezTo>
                  <a:pt x="361" y="159"/>
                  <a:pt x="361" y="159"/>
                  <a:pt x="361" y="159"/>
                </a:cubicBezTo>
                <a:cubicBezTo>
                  <a:pt x="361" y="160"/>
                  <a:pt x="362" y="158"/>
                  <a:pt x="362" y="160"/>
                </a:cubicBezTo>
                <a:cubicBezTo>
                  <a:pt x="362" y="160"/>
                  <a:pt x="362" y="160"/>
                  <a:pt x="362" y="161"/>
                </a:cubicBezTo>
                <a:cubicBezTo>
                  <a:pt x="362" y="161"/>
                  <a:pt x="362" y="161"/>
                  <a:pt x="362" y="161"/>
                </a:cubicBezTo>
                <a:cubicBezTo>
                  <a:pt x="362" y="161"/>
                  <a:pt x="363" y="161"/>
                  <a:pt x="363" y="161"/>
                </a:cubicBezTo>
                <a:cubicBezTo>
                  <a:pt x="363" y="161"/>
                  <a:pt x="363" y="160"/>
                  <a:pt x="363" y="160"/>
                </a:cubicBezTo>
                <a:cubicBezTo>
                  <a:pt x="363" y="159"/>
                  <a:pt x="363" y="159"/>
                  <a:pt x="363" y="159"/>
                </a:cubicBezTo>
                <a:cubicBezTo>
                  <a:pt x="362" y="159"/>
                  <a:pt x="362" y="158"/>
                  <a:pt x="362" y="158"/>
                </a:cubicBezTo>
                <a:cubicBezTo>
                  <a:pt x="362" y="158"/>
                  <a:pt x="362" y="157"/>
                  <a:pt x="362" y="157"/>
                </a:cubicBezTo>
                <a:cubicBezTo>
                  <a:pt x="363" y="157"/>
                  <a:pt x="363" y="157"/>
                  <a:pt x="363" y="157"/>
                </a:cubicBezTo>
                <a:cubicBezTo>
                  <a:pt x="364" y="158"/>
                  <a:pt x="364" y="158"/>
                  <a:pt x="364" y="159"/>
                </a:cubicBezTo>
                <a:cubicBezTo>
                  <a:pt x="364" y="159"/>
                  <a:pt x="364" y="159"/>
                  <a:pt x="364" y="159"/>
                </a:cubicBezTo>
                <a:cubicBezTo>
                  <a:pt x="364" y="159"/>
                  <a:pt x="364" y="159"/>
                  <a:pt x="364" y="159"/>
                </a:cubicBezTo>
                <a:cubicBezTo>
                  <a:pt x="364" y="159"/>
                  <a:pt x="365" y="159"/>
                  <a:pt x="365" y="159"/>
                </a:cubicBezTo>
                <a:cubicBezTo>
                  <a:pt x="365" y="158"/>
                  <a:pt x="365" y="159"/>
                  <a:pt x="366" y="159"/>
                </a:cubicBezTo>
                <a:cubicBezTo>
                  <a:pt x="366" y="159"/>
                  <a:pt x="367" y="159"/>
                  <a:pt x="367" y="158"/>
                </a:cubicBezTo>
                <a:cubicBezTo>
                  <a:pt x="367" y="158"/>
                  <a:pt x="368" y="157"/>
                  <a:pt x="367" y="157"/>
                </a:cubicBezTo>
                <a:cubicBezTo>
                  <a:pt x="366" y="156"/>
                  <a:pt x="366" y="156"/>
                  <a:pt x="366" y="156"/>
                </a:cubicBezTo>
                <a:cubicBezTo>
                  <a:pt x="366" y="156"/>
                  <a:pt x="367" y="155"/>
                  <a:pt x="367" y="156"/>
                </a:cubicBezTo>
                <a:cubicBezTo>
                  <a:pt x="368" y="156"/>
                  <a:pt x="368" y="157"/>
                  <a:pt x="368" y="156"/>
                </a:cubicBezTo>
                <a:cubicBezTo>
                  <a:pt x="368" y="156"/>
                  <a:pt x="369" y="156"/>
                  <a:pt x="369" y="156"/>
                </a:cubicBezTo>
                <a:cubicBezTo>
                  <a:pt x="369" y="156"/>
                  <a:pt x="369" y="157"/>
                  <a:pt x="369" y="157"/>
                </a:cubicBezTo>
                <a:cubicBezTo>
                  <a:pt x="368" y="157"/>
                  <a:pt x="367" y="158"/>
                  <a:pt x="367" y="159"/>
                </a:cubicBezTo>
                <a:cubicBezTo>
                  <a:pt x="367" y="160"/>
                  <a:pt x="366" y="160"/>
                  <a:pt x="366" y="160"/>
                </a:cubicBezTo>
                <a:cubicBezTo>
                  <a:pt x="365" y="159"/>
                  <a:pt x="365" y="160"/>
                  <a:pt x="365" y="160"/>
                </a:cubicBezTo>
                <a:cubicBezTo>
                  <a:pt x="365" y="161"/>
                  <a:pt x="365" y="161"/>
                  <a:pt x="365" y="162"/>
                </a:cubicBezTo>
                <a:cubicBezTo>
                  <a:pt x="365" y="162"/>
                  <a:pt x="364" y="161"/>
                  <a:pt x="364" y="161"/>
                </a:cubicBezTo>
                <a:cubicBezTo>
                  <a:pt x="364" y="161"/>
                  <a:pt x="364" y="161"/>
                  <a:pt x="364" y="162"/>
                </a:cubicBezTo>
                <a:cubicBezTo>
                  <a:pt x="364" y="162"/>
                  <a:pt x="364" y="162"/>
                  <a:pt x="363" y="163"/>
                </a:cubicBezTo>
                <a:cubicBezTo>
                  <a:pt x="363" y="163"/>
                  <a:pt x="363" y="163"/>
                  <a:pt x="364" y="164"/>
                </a:cubicBezTo>
                <a:cubicBezTo>
                  <a:pt x="364" y="164"/>
                  <a:pt x="364" y="164"/>
                  <a:pt x="365" y="163"/>
                </a:cubicBezTo>
                <a:cubicBezTo>
                  <a:pt x="364" y="164"/>
                  <a:pt x="364" y="164"/>
                  <a:pt x="365" y="164"/>
                </a:cubicBezTo>
                <a:cubicBezTo>
                  <a:pt x="365" y="164"/>
                  <a:pt x="365" y="163"/>
                  <a:pt x="365" y="163"/>
                </a:cubicBezTo>
                <a:cubicBezTo>
                  <a:pt x="365" y="163"/>
                  <a:pt x="365" y="163"/>
                  <a:pt x="365" y="163"/>
                </a:cubicBezTo>
                <a:cubicBezTo>
                  <a:pt x="365" y="163"/>
                  <a:pt x="365" y="163"/>
                  <a:pt x="365" y="163"/>
                </a:cubicBezTo>
                <a:cubicBezTo>
                  <a:pt x="365" y="162"/>
                  <a:pt x="366" y="161"/>
                  <a:pt x="366" y="162"/>
                </a:cubicBezTo>
                <a:cubicBezTo>
                  <a:pt x="366" y="162"/>
                  <a:pt x="367" y="161"/>
                  <a:pt x="367" y="161"/>
                </a:cubicBezTo>
                <a:cubicBezTo>
                  <a:pt x="368" y="162"/>
                  <a:pt x="368" y="162"/>
                  <a:pt x="368" y="162"/>
                </a:cubicBezTo>
                <a:cubicBezTo>
                  <a:pt x="369" y="163"/>
                  <a:pt x="369" y="163"/>
                  <a:pt x="368" y="163"/>
                </a:cubicBezTo>
                <a:cubicBezTo>
                  <a:pt x="368" y="164"/>
                  <a:pt x="369" y="164"/>
                  <a:pt x="369" y="164"/>
                </a:cubicBezTo>
                <a:cubicBezTo>
                  <a:pt x="370" y="164"/>
                  <a:pt x="370" y="163"/>
                  <a:pt x="371" y="163"/>
                </a:cubicBezTo>
                <a:cubicBezTo>
                  <a:pt x="371" y="163"/>
                  <a:pt x="372" y="164"/>
                  <a:pt x="372" y="163"/>
                </a:cubicBezTo>
                <a:cubicBezTo>
                  <a:pt x="373" y="163"/>
                  <a:pt x="373" y="163"/>
                  <a:pt x="373" y="164"/>
                </a:cubicBezTo>
                <a:cubicBezTo>
                  <a:pt x="373" y="164"/>
                  <a:pt x="374" y="164"/>
                  <a:pt x="374" y="164"/>
                </a:cubicBezTo>
                <a:cubicBezTo>
                  <a:pt x="375" y="164"/>
                  <a:pt x="374" y="163"/>
                  <a:pt x="374" y="163"/>
                </a:cubicBezTo>
                <a:cubicBezTo>
                  <a:pt x="374" y="163"/>
                  <a:pt x="374" y="163"/>
                  <a:pt x="374" y="163"/>
                </a:cubicBezTo>
                <a:cubicBezTo>
                  <a:pt x="375" y="162"/>
                  <a:pt x="375" y="162"/>
                  <a:pt x="376" y="162"/>
                </a:cubicBezTo>
                <a:cubicBezTo>
                  <a:pt x="376" y="163"/>
                  <a:pt x="377" y="163"/>
                  <a:pt x="377" y="163"/>
                </a:cubicBezTo>
                <a:cubicBezTo>
                  <a:pt x="377" y="164"/>
                  <a:pt x="378" y="164"/>
                  <a:pt x="378" y="163"/>
                </a:cubicBezTo>
                <a:cubicBezTo>
                  <a:pt x="378" y="162"/>
                  <a:pt x="380" y="162"/>
                  <a:pt x="381" y="162"/>
                </a:cubicBezTo>
                <a:cubicBezTo>
                  <a:pt x="382" y="162"/>
                  <a:pt x="382" y="162"/>
                  <a:pt x="382" y="163"/>
                </a:cubicBezTo>
                <a:cubicBezTo>
                  <a:pt x="382" y="163"/>
                  <a:pt x="382" y="163"/>
                  <a:pt x="382" y="164"/>
                </a:cubicBezTo>
                <a:cubicBezTo>
                  <a:pt x="382" y="163"/>
                  <a:pt x="383" y="163"/>
                  <a:pt x="383" y="163"/>
                </a:cubicBezTo>
                <a:cubicBezTo>
                  <a:pt x="383" y="164"/>
                  <a:pt x="384" y="165"/>
                  <a:pt x="385" y="165"/>
                </a:cubicBezTo>
                <a:cubicBezTo>
                  <a:pt x="385" y="165"/>
                  <a:pt x="385" y="165"/>
                  <a:pt x="385" y="165"/>
                </a:cubicBezTo>
                <a:cubicBezTo>
                  <a:pt x="386" y="165"/>
                  <a:pt x="385" y="164"/>
                  <a:pt x="385" y="164"/>
                </a:cubicBezTo>
                <a:cubicBezTo>
                  <a:pt x="385" y="164"/>
                  <a:pt x="384" y="164"/>
                  <a:pt x="384" y="163"/>
                </a:cubicBezTo>
                <a:cubicBezTo>
                  <a:pt x="384" y="162"/>
                  <a:pt x="385" y="162"/>
                  <a:pt x="386" y="162"/>
                </a:cubicBezTo>
                <a:cubicBezTo>
                  <a:pt x="387" y="162"/>
                  <a:pt x="386" y="162"/>
                  <a:pt x="386" y="162"/>
                </a:cubicBezTo>
                <a:cubicBezTo>
                  <a:pt x="386" y="161"/>
                  <a:pt x="386" y="161"/>
                  <a:pt x="386" y="161"/>
                </a:cubicBezTo>
                <a:cubicBezTo>
                  <a:pt x="386" y="161"/>
                  <a:pt x="386" y="161"/>
                  <a:pt x="387" y="161"/>
                </a:cubicBezTo>
                <a:cubicBezTo>
                  <a:pt x="387" y="161"/>
                  <a:pt x="387" y="162"/>
                  <a:pt x="387" y="162"/>
                </a:cubicBezTo>
                <a:cubicBezTo>
                  <a:pt x="387" y="161"/>
                  <a:pt x="387" y="161"/>
                  <a:pt x="387" y="161"/>
                </a:cubicBezTo>
                <a:cubicBezTo>
                  <a:pt x="387" y="160"/>
                  <a:pt x="387" y="159"/>
                  <a:pt x="388" y="159"/>
                </a:cubicBezTo>
                <a:cubicBezTo>
                  <a:pt x="388" y="159"/>
                  <a:pt x="388" y="158"/>
                  <a:pt x="389" y="158"/>
                </a:cubicBezTo>
                <a:cubicBezTo>
                  <a:pt x="390" y="158"/>
                  <a:pt x="389" y="157"/>
                  <a:pt x="390" y="156"/>
                </a:cubicBezTo>
                <a:cubicBezTo>
                  <a:pt x="390" y="156"/>
                  <a:pt x="390" y="156"/>
                  <a:pt x="390" y="156"/>
                </a:cubicBezTo>
                <a:cubicBezTo>
                  <a:pt x="390" y="157"/>
                  <a:pt x="391" y="157"/>
                  <a:pt x="391" y="158"/>
                </a:cubicBezTo>
                <a:cubicBezTo>
                  <a:pt x="392" y="159"/>
                  <a:pt x="391" y="159"/>
                  <a:pt x="390" y="159"/>
                </a:cubicBezTo>
                <a:cubicBezTo>
                  <a:pt x="390" y="159"/>
                  <a:pt x="390" y="160"/>
                  <a:pt x="390" y="160"/>
                </a:cubicBezTo>
                <a:cubicBezTo>
                  <a:pt x="391" y="160"/>
                  <a:pt x="391" y="160"/>
                  <a:pt x="391" y="160"/>
                </a:cubicBezTo>
                <a:cubicBezTo>
                  <a:pt x="391" y="160"/>
                  <a:pt x="391" y="160"/>
                  <a:pt x="391" y="160"/>
                </a:cubicBezTo>
                <a:cubicBezTo>
                  <a:pt x="392" y="160"/>
                  <a:pt x="392" y="160"/>
                  <a:pt x="392" y="160"/>
                </a:cubicBezTo>
                <a:cubicBezTo>
                  <a:pt x="392" y="160"/>
                  <a:pt x="392" y="160"/>
                  <a:pt x="392" y="160"/>
                </a:cubicBezTo>
                <a:cubicBezTo>
                  <a:pt x="392" y="160"/>
                  <a:pt x="391" y="160"/>
                  <a:pt x="391" y="160"/>
                </a:cubicBezTo>
                <a:cubicBezTo>
                  <a:pt x="390" y="160"/>
                  <a:pt x="390" y="161"/>
                  <a:pt x="391" y="161"/>
                </a:cubicBezTo>
                <a:cubicBezTo>
                  <a:pt x="391" y="161"/>
                  <a:pt x="391" y="162"/>
                  <a:pt x="391" y="162"/>
                </a:cubicBezTo>
                <a:cubicBezTo>
                  <a:pt x="390" y="162"/>
                  <a:pt x="390" y="162"/>
                  <a:pt x="390" y="162"/>
                </a:cubicBezTo>
                <a:cubicBezTo>
                  <a:pt x="390" y="161"/>
                  <a:pt x="390" y="161"/>
                  <a:pt x="390" y="161"/>
                </a:cubicBezTo>
                <a:cubicBezTo>
                  <a:pt x="389" y="161"/>
                  <a:pt x="389" y="160"/>
                  <a:pt x="389" y="160"/>
                </a:cubicBezTo>
                <a:cubicBezTo>
                  <a:pt x="388" y="161"/>
                  <a:pt x="387" y="162"/>
                  <a:pt x="388" y="162"/>
                </a:cubicBezTo>
                <a:cubicBezTo>
                  <a:pt x="388" y="162"/>
                  <a:pt x="388" y="162"/>
                  <a:pt x="389" y="162"/>
                </a:cubicBezTo>
                <a:cubicBezTo>
                  <a:pt x="389" y="163"/>
                  <a:pt x="389" y="163"/>
                  <a:pt x="390" y="164"/>
                </a:cubicBezTo>
                <a:cubicBezTo>
                  <a:pt x="390" y="164"/>
                  <a:pt x="390" y="164"/>
                  <a:pt x="391" y="164"/>
                </a:cubicBezTo>
                <a:cubicBezTo>
                  <a:pt x="391" y="164"/>
                  <a:pt x="391" y="164"/>
                  <a:pt x="391" y="165"/>
                </a:cubicBezTo>
                <a:cubicBezTo>
                  <a:pt x="391" y="165"/>
                  <a:pt x="391" y="165"/>
                  <a:pt x="390" y="165"/>
                </a:cubicBezTo>
                <a:cubicBezTo>
                  <a:pt x="390" y="165"/>
                  <a:pt x="390" y="165"/>
                  <a:pt x="390" y="165"/>
                </a:cubicBezTo>
                <a:cubicBezTo>
                  <a:pt x="389" y="164"/>
                  <a:pt x="389" y="164"/>
                  <a:pt x="388" y="163"/>
                </a:cubicBezTo>
                <a:cubicBezTo>
                  <a:pt x="388" y="163"/>
                  <a:pt x="388" y="163"/>
                  <a:pt x="388" y="163"/>
                </a:cubicBezTo>
                <a:cubicBezTo>
                  <a:pt x="388" y="163"/>
                  <a:pt x="387" y="163"/>
                  <a:pt x="388" y="164"/>
                </a:cubicBezTo>
                <a:cubicBezTo>
                  <a:pt x="388" y="164"/>
                  <a:pt x="389" y="164"/>
                  <a:pt x="389" y="165"/>
                </a:cubicBezTo>
                <a:cubicBezTo>
                  <a:pt x="389" y="165"/>
                  <a:pt x="389" y="166"/>
                  <a:pt x="389" y="166"/>
                </a:cubicBezTo>
                <a:cubicBezTo>
                  <a:pt x="390" y="166"/>
                  <a:pt x="390" y="165"/>
                  <a:pt x="390" y="167"/>
                </a:cubicBezTo>
                <a:cubicBezTo>
                  <a:pt x="391" y="166"/>
                  <a:pt x="391" y="166"/>
                  <a:pt x="391" y="166"/>
                </a:cubicBezTo>
                <a:cubicBezTo>
                  <a:pt x="391" y="166"/>
                  <a:pt x="391" y="166"/>
                  <a:pt x="392" y="166"/>
                </a:cubicBezTo>
                <a:cubicBezTo>
                  <a:pt x="392" y="168"/>
                  <a:pt x="393" y="166"/>
                  <a:pt x="394" y="166"/>
                </a:cubicBezTo>
                <a:cubicBezTo>
                  <a:pt x="394" y="166"/>
                  <a:pt x="394" y="166"/>
                  <a:pt x="394" y="166"/>
                </a:cubicBezTo>
                <a:cubicBezTo>
                  <a:pt x="394" y="164"/>
                  <a:pt x="394" y="163"/>
                  <a:pt x="395" y="163"/>
                </a:cubicBezTo>
                <a:cubicBezTo>
                  <a:pt x="395" y="162"/>
                  <a:pt x="396" y="163"/>
                  <a:pt x="396" y="163"/>
                </a:cubicBezTo>
                <a:cubicBezTo>
                  <a:pt x="396" y="163"/>
                  <a:pt x="396" y="164"/>
                  <a:pt x="396" y="164"/>
                </a:cubicBezTo>
                <a:cubicBezTo>
                  <a:pt x="395" y="164"/>
                  <a:pt x="395" y="164"/>
                  <a:pt x="395" y="164"/>
                </a:cubicBezTo>
                <a:cubicBezTo>
                  <a:pt x="395" y="164"/>
                  <a:pt x="395" y="165"/>
                  <a:pt x="395" y="165"/>
                </a:cubicBezTo>
                <a:cubicBezTo>
                  <a:pt x="395" y="165"/>
                  <a:pt x="395" y="165"/>
                  <a:pt x="396" y="165"/>
                </a:cubicBezTo>
                <a:cubicBezTo>
                  <a:pt x="396" y="165"/>
                  <a:pt x="396" y="165"/>
                  <a:pt x="396" y="165"/>
                </a:cubicBezTo>
                <a:cubicBezTo>
                  <a:pt x="397" y="164"/>
                  <a:pt x="398" y="164"/>
                  <a:pt x="398" y="165"/>
                </a:cubicBezTo>
                <a:cubicBezTo>
                  <a:pt x="399" y="165"/>
                  <a:pt x="399" y="165"/>
                  <a:pt x="399" y="165"/>
                </a:cubicBezTo>
                <a:cubicBezTo>
                  <a:pt x="399" y="165"/>
                  <a:pt x="399" y="165"/>
                  <a:pt x="399" y="165"/>
                </a:cubicBezTo>
                <a:cubicBezTo>
                  <a:pt x="399" y="164"/>
                  <a:pt x="399" y="164"/>
                  <a:pt x="399" y="163"/>
                </a:cubicBezTo>
                <a:cubicBezTo>
                  <a:pt x="398" y="163"/>
                  <a:pt x="398" y="163"/>
                  <a:pt x="398" y="163"/>
                </a:cubicBezTo>
                <a:cubicBezTo>
                  <a:pt x="398" y="162"/>
                  <a:pt x="398" y="162"/>
                  <a:pt x="399" y="162"/>
                </a:cubicBezTo>
                <a:cubicBezTo>
                  <a:pt x="399" y="162"/>
                  <a:pt x="400" y="162"/>
                  <a:pt x="400" y="163"/>
                </a:cubicBezTo>
                <a:cubicBezTo>
                  <a:pt x="400" y="163"/>
                  <a:pt x="401" y="163"/>
                  <a:pt x="401" y="163"/>
                </a:cubicBezTo>
                <a:cubicBezTo>
                  <a:pt x="401" y="163"/>
                  <a:pt x="402" y="163"/>
                  <a:pt x="402" y="163"/>
                </a:cubicBezTo>
                <a:cubicBezTo>
                  <a:pt x="402" y="164"/>
                  <a:pt x="401" y="164"/>
                  <a:pt x="401" y="164"/>
                </a:cubicBezTo>
                <a:cubicBezTo>
                  <a:pt x="401" y="164"/>
                  <a:pt x="401" y="164"/>
                  <a:pt x="400" y="165"/>
                </a:cubicBezTo>
                <a:cubicBezTo>
                  <a:pt x="400" y="165"/>
                  <a:pt x="399" y="165"/>
                  <a:pt x="400" y="165"/>
                </a:cubicBezTo>
                <a:cubicBezTo>
                  <a:pt x="400" y="165"/>
                  <a:pt x="401" y="166"/>
                  <a:pt x="401" y="165"/>
                </a:cubicBezTo>
                <a:cubicBezTo>
                  <a:pt x="402" y="165"/>
                  <a:pt x="402" y="165"/>
                  <a:pt x="403" y="164"/>
                </a:cubicBezTo>
                <a:cubicBezTo>
                  <a:pt x="403" y="164"/>
                  <a:pt x="403" y="164"/>
                  <a:pt x="403" y="164"/>
                </a:cubicBezTo>
                <a:cubicBezTo>
                  <a:pt x="403" y="164"/>
                  <a:pt x="403" y="164"/>
                  <a:pt x="403" y="164"/>
                </a:cubicBezTo>
                <a:cubicBezTo>
                  <a:pt x="404" y="165"/>
                  <a:pt x="404" y="165"/>
                  <a:pt x="404" y="165"/>
                </a:cubicBezTo>
                <a:cubicBezTo>
                  <a:pt x="404" y="165"/>
                  <a:pt x="404" y="165"/>
                  <a:pt x="405" y="165"/>
                </a:cubicBezTo>
                <a:cubicBezTo>
                  <a:pt x="405" y="165"/>
                  <a:pt x="405" y="165"/>
                  <a:pt x="404" y="165"/>
                </a:cubicBezTo>
                <a:cubicBezTo>
                  <a:pt x="404" y="165"/>
                  <a:pt x="404" y="164"/>
                  <a:pt x="404" y="164"/>
                </a:cubicBezTo>
                <a:cubicBezTo>
                  <a:pt x="403" y="164"/>
                  <a:pt x="403" y="163"/>
                  <a:pt x="403" y="163"/>
                </a:cubicBezTo>
                <a:cubicBezTo>
                  <a:pt x="402" y="163"/>
                  <a:pt x="402" y="163"/>
                  <a:pt x="402" y="162"/>
                </a:cubicBezTo>
                <a:cubicBezTo>
                  <a:pt x="401" y="161"/>
                  <a:pt x="401" y="161"/>
                  <a:pt x="401" y="161"/>
                </a:cubicBezTo>
                <a:cubicBezTo>
                  <a:pt x="401" y="160"/>
                  <a:pt x="400" y="160"/>
                  <a:pt x="401" y="159"/>
                </a:cubicBezTo>
                <a:cubicBezTo>
                  <a:pt x="401" y="159"/>
                  <a:pt x="401" y="159"/>
                  <a:pt x="401" y="159"/>
                </a:cubicBezTo>
                <a:cubicBezTo>
                  <a:pt x="401" y="159"/>
                  <a:pt x="400" y="159"/>
                  <a:pt x="400" y="159"/>
                </a:cubicBezTo>
                <a:cubicBezTo>
                  <a:pt x="400" y="160"/>
                  <a:pt x="400" y="160"/>
                  <a:pt x="400" y="161"/>
                </a:cubicBezTo>
                <a:cubicBezTo>
                  <a:pt x="400" y="162"/>
                  <a:pt x="399" y="162"/>
                  <a:pt x="398" y="162"/>
                </a:cubicBezTo>
                <a:cubicBezTo>
                  <a:pt x="398" y="162"/>
                  <a:pt x="397" y="162"/>
                  <a:pt x="397" y="162"/>
                </a:cubicBezTo>
                <a:cubicBezTo>
                  <a:pt x="397" y="162"/>
                  <a:pt x="396" y="161"/>
                  <a:pt x="396" y="161"/>
                </a:cubicBezTo>
                <a:cubicBezTo>
                  <a:pt x="396" y="161"/>
                  <a:pt x="397" y="161"/>
                  <a:pt x="397" y="161"/>
                </a:cubicBezTo>
                <a:cubicBezTo>
                  <a:pt x="397" y="161"/>
                  <a:pt x="398" y="161"/>
                  <a:pt x="398" y="161"/>
                </a:cubicBezTo>
                <a:cubicBezTo>
                  <a:pt x="399" y="161"/>
                  <a:pt x="399" y="160"/>
                  <a:pt x="399" y="160"/>
                </a:cubicBezTo>
                <a:cubicBezTo>
                  <a:pt x="399" y="159"/>
                  <a:pt x="398" y="160"/>
                  <a:pt x="398" y="160"/>
                </a:cubicBezTo>
                <a:cubicBezTo>
                  <a:pt x="398" y="160"/>
                  <a:pt x="398" y="159"/>
                  <a:pt x="398" y="159"/>
                </a:cubicBezTo>
                <a:cubicBezTo>
                  <a:pt x="398" y="159"/>
                  <a:pt x="399" y="159"/>
                  <a:pt x="400" y="159"/>
                </a:cubicBezTo>
                <a:cubicBezTo>
                  <a:pt x="401" y="158"/>
                  <a:pt x="401" y="158"/>
                  <a:pt x="401" y="157"/>
                </a:cubicBezTo>
                <a:cubicBezTo>
                  <a:pt x="401" y="157"/>
                  <a:pt x="400" y="157"/>
                  <a:pt x="400" y="156"/>
                </a:cubicBezTo>
                <a:cubicBezTo>
                  <a:pt x="400" y="156"/>
                  <a:pt x="399" y="156"/>
                  <a:pt x="399" y="157"/>
                </a:cubicBezTo>
                <a:cubicBezTo>
                  <a:pt x="399" y="157"/>
                  <a:pt x="399" y="157"/>
                  <a:pt x="399" y="158"/>
                </a:cubicBezTo>
                <a:cubicBezTo>
                  <a:pt x="399" y="158"/>
                  <a:pt x="399" y="158"/>
                  <a:pt x="399" y="158"/>
                </a:cubicBezTo>
                <a:cubicBezTo>
                  <a:pt x="399" y="158"/>
                  <a:pt x="399" y="158"/>
                  <a:pt x="399" y="158"/>
                </a:cubicBezTo>
                <a:cubicBezTo>
                  <a:pt x="399" y="157"/>
                  <a:pt x="399" y="157"/>
                  <a:pt x="399" y="156"/>
                </a:cubicBezTo>
                <a:cubicBezTo>
                  <a:pt x="399" y="157"/>
                  <a:pt x="399" y="154"/>
                  <a:pt x="400" y="155"/>
                </a:cubicBezTo>
                <a:cubicBezTo>
                  <a:pt x="400" y="156"/>
                  <a:pt x="401" y="155"/>
                  <a:pt x="401" y="156"/>
                </a:cubicBezTo>
                <a:cubicBezTo>
                  <a:pt x="401" y="156"/>
                  <a:pt x="402" y="156"/>
                  <a:pt x="402" y="156"/>
                </a:cubicBezTo>
                <a:cubicBezTo>
                  <a:pt x="403" y="156"/>
                  <a:pt x="404" y="156"/>
                  <a:pt x="404" y="156"/>
                </a:cubicBezTo>
                <a:cubicBezTo>
                  <a:pt x="404" y="156"/>
                  <a:pt x="405" y="156"/>
                  <a:pt x="405" y="156"/>
                </a:cubicBezTo>
                <a:cubicBezTo>
                  <a:pt x="405" y="157"/>
                  <a:pt x="405" y="157"/>
                  <a:pt x="405" y="158"/>
                </a:cubicBezTo>
                <a:cubicBezTo>
                  <a:pt x="405" y="159"/>
                  <a:pt x="405" y="159"/>
                  <a:pt x="406" y="159"/>
                </a:cubicBezTo>
                <a:cubicBezTo>
                  <a:pt x="406" y="159"/>
                  <a:pt x="407" y="159"/>
                  <a:pt x="406" y="159"/>
                </a:cubicBezTo>
                <a:cubicBezTo>
                  <a:pt x="406" y="160"/>
                  <a:pt x="406" y="160"/>
                  <a:pt x="406" y="160"/>
                </a:cubicBezTo>
                <a:cubicBezTo>
                  <a:pt x="407" y="160"/>
                  <a:pt x="408" y="160"/>
                  <a:pt x="408" y="159"/>
                </a:cubicBezTo>
                <a:cubicBezTo>
                  <a:pt x="408" y="159"/>
                  <a:pt x="409" y="159"/>
                  <a:pt x="409" y="159"/>
                </a:cubicBezTo>
                <a:cubicBezTo>
                  <a:pt x="409" y="160"/>
                  <a:pt x="410" y="161"/>
                  <a:pt x="410" y="162"/>
                </a:cubicBezTo>
                <a:cubicBezTo>
                  <a:pt x="410" y="162"/>
                  <a:pt x="410" y="162"/>
                  <a:pt x="410" y="162"/>
                </a:cubicBezTo>
                <a:cubicBezTo>
                  <a:pt x="409" y="162"/>
                  <a:pt x="409" y="162"/>
                  <a:pt x="409" y="161"/>
                </a:cubicBezTo>
                <a:cubicBezTo>
                  <a:pt x="409" y="162"/>
                  <a:pt x="409" y="162"/>
                  <a:pt x="409" y="162"/>
                </a:cubicBezTo>
                <a:cubicBezTo>
                  <a:pt x="409" y="162"/>
                  <a:pt x="409" y="163"/>
                  <a:pt x="409" y="163"/>
                </a:cubicBezTo>
                <a:cubicBezTo>
                  <a:pt x="409" y="163"/>
                  <a:pt x="408" y="163"/>
                  <a:pt x="408" y="164"/>
                </a:cubicBezTo>
                <a:cubicBezTo>
                  <a:pt x="409" y="164"/>
                  <a:pt x="409" y="164"/>
                  <a:pt x="409" y="164"/>
                </a:cubicBezTo>
                <a:cubicBezTo>
                  <a:pt x="409" y="163"/>
                  <a:pt x="410" y="163"/>
                  <a:pt x="410" y="162"/>
                </a:cubicBezTo>
                <a:cubicBezTo>
                  <a:pt x="410" y="162"/>
                  <a:pt x="411" y="162"/>
                  <a:pt x="410" y="161"/>
                </a:cubicBezTo>
                <a:cubicBezTo>
                  <a:pt x="410" y="161"/>
                  <a:pt x="410" y="161"/>
                  <a:pt x="410" y="160"/>
                </a:cubicBezTo>
                <a:cubicBezTo>
                  <a:pt x="410" y="160"/>
                  <a:pt x="410" y="160"/>
                  <a:pt x="411" y="160"/>
                </a:cubicBezTo>
                <a:cubicBezTo>
                  <a:pt x="411" y="160"/>
                  <a:pt x="411" y="160"/>
                  <a:pt x="411" y="160"/>
                </a:cubicBezTo>
                <a:cubicBezTo>
                  <a:pt x="411" y="161"/>
                  <a:pt x="412" y="161"/>
                  <a:pt x="412" y="162"/>
                </a:cubicBezTo>
                <a:cubicBezTo>
                  <a:pt x="412" y="162"/>
                  <a:pt x="413" y="162"/>
                  <a:pt x="413" y="162"/>
                </a:cubicBezTo>
                <a:cubicBezTo>
                  <a:pt x="413" y="162"/>
                  <a:pt x="413" y="161"/>
                  <a:pt x="413" y="161"/>
                </a:cubicBezTo>
                <a:cubicBezTo>
                  <a:pt x="412" y="161"/>
                  <a:pt x="412" y="161"/>
                  <a:pt x="412" y="160"/>
                </a:cubicBezTo>
                <a:cubicBezTo>
                  <a:pt x="412" y="160"/>
                  <a:pt x="412" y="160"/>
                  <a:pt x="412" y="160"/>
                </a:cubicBezTo>
                <a:cubicBezTo>
                  <a:pt x="412" y="159"/>
                  <a:pt x="412" y="159"/>
                  <a:pt x="412" y="159"/>
                </a:cubicBezTo>
                <a:cubicBezTo>
                  <a:pt x="412" y="159"/>
                  <a:pt x="413" y="159"/>
                  <a:pt x="413" y="159"/>
                </a:cubicBezTo>
                <a:cubicBezTo>
                  <a:pt x="413" y="160"/>
                  <a:pt x="414" y="160"/>
                  <a:pt x="414" y="160"/>
                </a:cubicBezTo>
                <a:cubicBezTo>
                  <a:pt x="416" y="159"/>
                  <a:pt x="417" y="160"/>
                  <a:pt x="418" y="161"/>
                </a:cubicBezTo>
                <a:cubicBezTo>
                  <a:pt x="419" y="161"/>
                  <a:pt x="419" y="161"/>
                  <a:pt x="419" y="161"/>
                </a:cubicBezTo>
                <a:cubicBezTo>
                  <a:pt x="419" y="161"/>
                  <a:pt x="418" y="162"/>
                  <a:pt x="418" y="162"/>
                </a:cubicBezTo>
                <a:cubicBezTo>
                  <a:pt x="418" y="162"/>
                  <a:pt x="417" y="161"/>
                  <a:pt x="417" y="161"/>
                </a:cubicBezTo>
                <a:cubicBezTo>
                  <a:pt x="416" y="160"/>
                  <a:pt x="415" y="161"/>
                  <a:pt x="414" y="161"/>
                </a:cubicBezTo>
                <a:cubicBezTo>
                  <a:pt x="414" y="161"/>
                  <a:pt x="414" y="161"/>
                  <a:pt x="414" y="161"/>
                </a:cubicBezTo>
                <a:cubicBezTo>
                  <a:pt x="414" y="162"/>
                  <a:pt x="414" y="163"/>
                  <a:pt x="415" y="164"/>
                </a:cubicBezTo>
                <a:cubicBezTo>
                  <a:pt x="415" y="164"/>
                  <a:pt x="416" y="164"/>
                  <a:pt x="416" y="164"/>
                </a:cubicBezTo>
                <a:cubicBezTo>
                  <a:pt x="416" y="164"/>
                  <a:pt x="416" y="164"/>
                  <a:pt x="415" y="163"/>
                </a:cubicBezTo>
                <a:cubicBezTo>
                  <a:pt x="415" y="163"/>
                  <a:pt x="416" y="162"/>
                  <a:pt x="415" y="162"/>
                </a:cubicBezTo>
                <a:cubicBezTo>
                  <a:pt x="416" y="162"/>
                  <a:pt x="416" y="162"/>
                  <a:pt x="416" y="162"/>
                </a:cubicBezTo>
                <a:cubicBezTo>
                  <a:pt x="416" y="162"/>
                  <a:pt x="416" y="163"/>
                  <a:pt x="417" y="162"/>
                </a:cubicBezTo>
                <a:cubicBezTo>
                  <a:pt x="417" y="162"/>
                  <a:pt x="417" y="162"/>
                  <a:pt x="418" y="163"/>
                </a:cubicBezTo>
                <a:cubicBezTo>
                  <a:pt x="418" y="163"/>
                  <a:pt x="417" y="163"/>
                  <a:pt x="417" y="163"/>
                </a:cubicBezTo>
                <a:cubicBezTo>
                  <a:pt x="417" y="163"/>
                  <a:pt x="417" y="164"/>
                  <a:pt x="417" y="164"/>
                </a:cubicBezTo>
                <a:cubicBezTo>
                  <a:pt x="417" y="165"/>
                  <a:pt x="416" y="165"/>
                  <a:pt x="416" y="165"/>
                </a:cubicBezTo>
                <a:cubicBezTo>
                  <a:pt x="415" y="165"/>
                  <a:pt x="415" y="166"/>
                  <a:pt x="415" y="166"/>
                </a:cubicBezTo>
                <a:cubicBezTo>
                  <a:pt x="415" y="166"/>
                  <a:pt x="415" y="167"/>
                  <a:pt x="416" y="167"/>
                </a:cubicBezTo>
                <a:cubicBezTo>
                  <a:pt x="416" y="167"/>
                  <a:pt x="417" y="167"/>
                  <a:pt x="417" y="166"/>
                </a:cubicBezTo>
                <a:cubicBezTo>
                  <a:pt x="417" y="165"/>
                  <a:pt x="417" y="165"/>
                  <a:pt x="418" y="166"/>
                </a:cubicBezTo>
                <a:cubicBezTo>
                  <a:pt x="418" y="166"/>
                  <a:pt x="419" y="166"/>
                  <a:pt x="419" y="165"/>
                </a:cubicBezTo>
                <a:cubicBezTo>
                  <a:pt x="419" y="165"/>
                  <a:pt x="419" y="165"/>
                  <a:pt x="419" y="165"/>
                </a:cubicBezTo>
                <a:cubicBezTo>
                  <a:pt x="419" y="164"/>
                  <a:pt x="419" y="164"/>
                  <a:pt x="420" y="164"/>
                </a:cubicBezTo>
                <a:cubicBezTo>
                  <a:pt x="420" y="165"/>
                  <a:pt x="420" y="165"/>
                  <a:pt x="420" y="165"/>
                </a:cubicBezTo>
                <a:cubicBezTo>
                  <a:pt x="419" y="166"/>
                  <a:pt x="420" y="166"/>
                  <a:pt x="420" y="166"/>
                </a:cubicBezTo>
                <a:cubicBezTo>
                  <a:pt x="421" y="166"/>
                  <a:pt x="421" y="166"/>
                  <a:pt x="422" y="165"/>
                </a:cubicBezTo>
                <a:cubicBezTo>
                  <a:pt x="422" y="165"/>
                  <a:pt x="422" y="165"/>
                  <a:pt x="422" y="165"/>
                </a:cubicBezTo>
                <a:cubicBezTo>
                  <a:pt x="421" y="165"/>
                  <a:pt x="421" y="164"/>
                  <a:pt x="421" y="164"/>
                </a:cubicBezTo>
                <a:cubicBezTo>
                  <a:pt x="421" y="164"/>
                  <a:pt x="421" y="163"/>
                  <a:pt x="421" y="163"/>
                </a:cubicBezTo>
                <a:cubicBezTo>
                  <a:pt x="421" y="163"/>
                  <a:pt x="421" y="163"/>
                  <a:pt x="422" y="163"/>
                </a:cubicBezTo>
                <a:cubicBezTo>
                  <a:pt x="422" y="163"/>
                  <a:pt x="422" y="164"/>
                  <a:pt x="422" y="164"/>
                </a:cubicBezTo>
                <a:cubicBezTo>
                  <a:pt x="422" y="164"/>
                  <a:pt x="422" y="164"/>
                  <a:pt x="422" y="164"/>
                </a:cubicBezTo>
                <a:cubicBezTo>
                  <a:pt x="422" y="164"/>
                  <a:pt x="423" y="164"/>
                  <a:pt x="423" y="164"/>
                </a:cubicBezTo>
                <a:cubicBezTo>
                  <a:pt x="423" y="164"/>
                  <a:pt x="423" y="165"/>
                  <a:pt x="423" y="165"/>
                </a:cubicBezTo>
                <a:cubicBezTo>
                  <a:pt x="422" y="165"/>
                  <a:pt x="422" y="166"/>
                  <a:pt x="423" y="166"/>
                </a:cubicBezTo>
                <a:cubicBezTo>
                  <a:pt x="423" y="166"/>
                  <a:pt x="423" y="166"/>
                  <a:pt x="424" y="165"/>
                </a:cubicBezTo>
                <a:cubicBezTo>
                  <a:pt x="424" y="165"/>
                  <a:pt x="424" y="165"/>
                  <a:pt x="424" y="164"/>
                </a:cubicBezTo>
                <a:cubicBezTo>
                  <a:pt x="424" y="164"/>
                  <a:pt x="423" y="163"/>
                  <a:pt x="423" y="163"/>
                </a:cubicBezTo>
                <a:cubicBezTo>
                  <a:pt x="425" y="164"/>
                  <a:pt x="425" y="162"/>
                  <a:pt x="426" y="162"/>
                </a:cubicBezTo>
                <a:cubicBezTo>
                  <a:pt x="426" y="162"/>
                  <a:pt x="426" y="161"/>
                  <a:pt x="426" y="161"/>
                </a:cubicBezTo>
                <a:cubicBezTo>
                  <a:pt x="426" y="161"/>
                  <a:pt x="426" y="160"/>
                  <a:pt x="426" y="160"/>
                </a:cubicBezTo>
                <a:cubicBezTo>
                  <a:pt x="426" y="161"/>
                  <a:pt x="427" y="160"/>
                  <a:pt x="428" y="160"/>
                </a:cubicBezTo>
                <a:cubicBezTo>
                  <a:pt x="428" y="161"/>
                  <a:pt x="429" y="160"/>
                  <a:pt x="429" y="160"/>
                </a:cubicBezTo>
                <a:cubicBezTo>
                  <a:pt x="429" y="161"/>
                  <a:pt x="429" y="161"/>
                  <a:pt x="429" y="162"/>
                </a:cubicBezTo>
                <a:cubicBezTo>
                  <a:pt x="428" y="163"/>
                  <a:pt x="428" y="163"/>
                  <a:pt x="429" y="164"/>
                </a:cubicBezTo>
                <a:cubicBezTo>
                  <a:pt x="430" y="164"/>
                  <a:pt x="430" y="164"/>
                  <a:pt x="431" y="165"/>
                </a:cubicBezTo>
                <a:cubicBezTo>
                  <a:pt x="431" y="165"/>
                  <a:pt x="432" y="165"/>
                  <a:pt x="431" y="164"/>
                </a:cubicBezTo>
                <a:cubicBezTo>
                  <a:pt x="431" y="164"/>
                  <a:pt x="432" y="164"/>
                  <a:pt x="432" y="164"/>
                </a:cubicBezTo>
                <a:cubicBezTo>
                  <a:pt x="432" y="163"/>
                  <a:pt x="433" y="163"/>
                  <a:pt x="432" y="162"/>
                </a:cubicBezTo>
                <a:cubicBezTo>
                  <a:pt x="432" y="162"/>
                  <a:pt x="432" y="162"/>
                  <a:pt x="431" y="162"/>
                </a:cubicBezTo>
                <a:cubicBezTo>
                  <a:pt x="431" y="162"/>
                  <a:pt x="431" y="161"/>
                  <a:pt x="431" y="161"/>
                </a:cubicBezTo>
                <a:cubicBezTo>
                  <a:pt x="432" y="161"/>
                  <a:pt x="432" y="161"/>
                  <a:pt x="432" y="161"/>
                </a:cubicBezTo>
                <a:cubicBezTo>
                  <a:pt x="432" y="161"/>
                  <a:pt x="432" y="161"/>
                  <a:pt x="432" y="161"/>
                </a:cubicBezTo>
                <a:cubicBezTo>
                  <a:pt x="432" y="161"/>
                  <a:pt x="432" y="162"/>
                  <a:pt x="433" y="162"/>
                </a:cubicBezTo>
                <a:cubicBezTo>
                  <a:pt x="433" y="162"/>
                  <a:pt x="433" y="161"/>
                  <a:pt x="433" y="161"/>
                </a:cubicBezTo>
                <a:cubicBezTo>
                  <a:pt x="433" y="161"/>
                  <a:pt x="433" y="161"/>
                  <a:pt x="432" y="160"/>
                </a:cubicBezTo>
                <a:cubicBezTo>
                  <a:pt x="432" y="161"/>
                  <a:pt x="432" y="161"/>
                  <a:pt x="432" y="161"/>
                </a:cubicBezTo>
                <a:cubicBezTo>
                  <a:pt x="432" y="160"/>
                  <a:pt x="431" y="160"/>
                  <a:pt x="432" y="159"/>
                </a:cubicBezTo>
                <a:cubicBezTo>
                  <a:pt x="433" y="159"/>
                  <a:pt x="433" y="158"/>
                  <a:pt x="433" y="157"/>
                </a:cubicBezTo>
                <a:cubicBezTo>
                  <a:pt x="433" y="157"/>
                  <a:pt x="433" y="157"/>
                  <a:pt x="434" y="157"/>
                </a:cubicBezTo>
                <a:cubicBezTo>
                  <a:pt x="434" y="157"/>
                  <a:pt x="434" y="158"/>
                  <a:pt x="434" y="158"/>
                </a:cubicBezTo>
                <a:cubicBezTo>
                  <a:pt x="434" y="158"/>
                  <a:pt x="434" y="159"/>
                  <a:pt x="434" y="159"/>
                </a:cubicBezTo>
                <a:cubicBezTo>
                  <a:pt x="433" y="160"/>
                  <a:pt x="433" y="160"/>
                  <a:pt x="433" y="160"/>
                </a:cubicBezTo>
                <a:cubicBezTo>
                  <a:pt x="433" y="160"/>
                  <a:pt x="434" y="160"/>
                  <a:pt x="434" y="161"/>
                </a:cubicBezTo>
                <a:cubicBezTo>
                  <a:pt x="434" y="161"/>
                  <a:pt x="434" y="162"/>
                  <a:pt x="434" y="162"/>
                </a:cubicBezTo>
                <a:cubicBezTo>
                  <a:pt x="435" y="163"/>
                  <a:pt x="435" y="163"/>
                  <a:pt x="435" y="164"/>
                </a:cubicBezTo>
                <a:cubicBezTo>
                  <a:pt x="435" y="164"/>
                  <a:pt x="436" y="164"/>
                  <a:pt x="436" y="164"/>
                </a:cubicBezTo>
                <a:cubicBezTo>
                  <a:pt x="437" y="164"/>
                  <a:pt x="437" y="163"/>
                  <a:pt x="437" y="163"/>
                </a:cubicBezTo>
                <a:cubicBezTo>
                  <a:pt x="438" y="163"/>
                  <a:pt x="439" y="163"/>
                  <a:pt x="439" y="164"/>
                </a:cubicBezTo>
                <a:cubicBezTo>
                  <a:pt x="439" y="164"/>
                  <a:pt x="440" y="163"/>
                  <a:pt x="440" y="163"/>
                </a:cubicBezTo>
                <a:cubicBezTo>
                  <a:pt x="440" y="162"/>
                  <a:pt x="440" y="162"/>
                  <a:pt x="441" y="162"/>
                </a:cubicBezTo>
                <a:cubicBezTo>
                  <a:pt x="442" y="162"/>
                  <a:pt x="443" y="163"/>
                  <a:pt x="444" y="164"/>
                </a:cubicBezTo>
                <a:cubicBezTo>
                  <a:pt x="444" y="165"/>
                  <a:pt x="444" y="165"/>
                  <a:pt x="444" y="165"/>
                </a:cubicBezTo>
                <a:cubicBezTo>
                  <a:pt x="444" y="165"/>
                  <a:pt x="444" y="165"/>
                  <a:pt x="443" y="165"/>
                </a:cubicBezTo>
                <a:cubicBezTo>
                  <a:pt x="444" y="165"/>
                  <a:pt x="444" y="165"/>
                  <a:pt x="444" y="165"/>
                </a:cubicBezTo>
                <a:cubicBezTo>
                  <a:pt x="444" y="166"/>
                  <a:pt x="445" y="166"/>
                  <a:pt x="445" y="166"/>
                </a:cubicBezTo>
                <a:cubicBezTo>
                  <a:pt x="446" y="166"/>
                  <a:pt x="446" y="165"/>
                  <a:pt x="446" y="165"/>
                </a:cubicBezTo>
                <a:cubicBezTo>
                  <a:pt x="446" y="165"/>
                  <a:pt x="446" y="165"/>
                  <a:pt x="445" y="165"/>
                </a:cubicBezTo>
                <a:cubicBezTo>
                  <a:pt x="445" y="165"/>
                  <a:pt x="445" y="165"/>
                  <a:pt x="445" y="164"/>
                </a:cubicBezTo>
                <a:cubicBezTo>
                  <a:pt x="445" y="164"/>
                  <a:pt x="445" y="164"/>
                  <a:pt x="446" y="164"/>
                </a:cubicBezTo>
                <a:cubicBezTo>
                  <a:pt x="446" y="164"/>
                  <a:pt x="447" y="164"/>
                  <a:pt x="447" y="164"/>
                </a:cubicBezTo>
                <a:cubicBezTo>
                  <a:pt x="448" y="163"/>
                  <a:pt x="448" y="163"/>
                  <a:pt x="449" y="164"/>
                </a:cubicBezTo>
                <a:cubicBezTo>
                  <a:pt x="449" y="164"/>
                  <a:pt x="450" y="164"/>
                  <a:pt x="450" y="164"/>
                </a:cubicBezTo>
                <a:cubicBezTo>
                  <a:pt x="451" y="164"/>
                  <a:pt x="452" y="165"/>
                  <a:pt x="453" y="164"/>
                </a:cubicBezTo>
                <a:cubicBezTo>
                  <a:pt x="453" y="164"/>
                  <a:pt x="454" y="164"/>
                  <a:pt x="454" y="164"/>
                </a:cubicBezTo>
                <a:cubicBezTo>
                  <a:pt x="454" y="164"/>
                  <a:pt x="454" y="165"/>
                  <a:pt x="455" y="164"/>
                </a:cubicBezTo>
                <a:cubicBezTo>
                  <a:pt x="455" y="164"/>
                  <a:pt x="455" y="163"/>
                  <a:pt x="455" y="163"/>
                </a:cubicBezTo>
                <a:cubicBezTo>
                  <a:pt x="455" y="162"/>
                  <a:pt x="455" y="162"/>
                  <a:pt x="455" y="162"/>
                </a:cubicBezTo>
                <a:cubicBezTo>
                  <a:pt x="454" y="161"/>
                  <a:pt x="455" y="161"/>
                  <a:pt x="455" y="161"/>
                </a:cubicBezTo>
                <a:cubicBezTo>
                  <a:pt x="456" y="161"/>
                  <a:pt x="457" y="161"/>
                  <a:pt x="457" y="162"/>
                </a:cubicBezTo>
                <a:cubicBezTo>
                  <a:pt x="458" y="162"/>
                  <a:pt x="458" y="162"/>
                  <a:pt x="458" y="162"/>
                </a:cubicBezTo>
                <a:cubicBezTo>
                  <a:pt x="458" y="162"/>
                  <a:pt x="458" y="161"/>
                  <a:pt x="458" y="161"/>
                </a:cubicBezTo>
                <a:cubicBezTo>
                  <a:pt x="458" y="161"/>
                  <a:pt x="458" y="160"/>
                  <a:pt x="458" y="161"/>
                </a:cubicBezTo>
                <a:cubicBezTo>
                  <a:pt x="459" y="161"/>
                  <a:pt x="459" y="161"/>
                  <a:pt x="459" y="161"/>
                </a:cubicBezTo>
                <a:cubicBezTo>
                  <a:pt x="460" y="161"/>
                  <a:pt x="461" y="161"/>
                  <a:pt x="461" y="162"/>
                </a:cubicBezTo>
                <a:cubicBezTo>
                  <a:pt x="461" y="163"/>
                  <a:pt x="461" y="163"/>
                  <a:pt x="463" y="163"/>
                </a:cubicBezTo>
                <a:cubicBezTo>
                  <a:pt x="463" y="163"/>
                  <a:pt x="463" y="164"/>
                  <a:pt x="463" y="164"/>
                </a:cubicBezTo>
                <a:cubicBezTo>
                  <a:pt x="464" y="164"/>
                  <a:pt x="464" y="164"/>
                  <a:pt x="464" y="164"/>
                </a:cubicBezTo>
                <a:cubicBezTo>
                  <a:pt x="464" y="163"/>
                  <a:pt x="464" y="163"/>
                  <a:pt x="464" y="163"/>
                </a:cubicBezTo>
                <a:cubicBezTo>
                  <a:pt x="464" y="163"/>
                  <a:pt x="463" y="163"/>
                  <a:pt x="463" y="163"/>
                </a:cubicBezTo>
                <a:cubicBezTo>
                  <a:pt x="462" y="163"/>
                  <a:pt x="463" y="162"/>
                  <a:pt x="462" y="162"/>
                </a:cubicBezTo>
                <a:cubicBezTo>
                  <a:pt x="462" y="162"/>
                  <a:pt x="462" y="162"/>
                  <a:pt x="462" y="162"/>
                </a:cubicBezTo>
                <a:cubicBezTo>
                  <a:pt x="461" y="161"/>
                  <a:pt x="461" y="160"/>
                  <a:pt x="462" y="159"/>
                </a:cubicBezTo>
                <a:cubicBezTo>
                  <a:pt x="462" y="159"/>
                  <a:pt x="463" y="159"/>
                  <a:pt x="463" y="159"/>
                </a:cubicBezTo>
                <a:cubicBezTo>
                  <a:pt x="463" y="159"/>
                  <a:pt x="463" y="160"/>
                  <a:pt x="463" y="160"/>
                </a:cubicBezTo>
                <a:cubicBezTo>
                  <a:pt x="463" y="160"/>
                  <a:pt x="463" y="160"/>
                  <a:pt x="463" y="160"/>
                </a:cubicBezTo>
                <a:cubicBezTo>
                  <a:pt x="463" y="160"/>
                  <a:pt x="463" y="160"/>
                  <a:pt x="463" y="160"/>
                </a:cubicBezTo>
                <a:cubicBezTo>
                  <a:pt x="464" y="160"/>
                  <a:pt x="464" y="160"/>
                  <a:pt x="464" y="160"/>
                </a:cubicBezTo>
                <a:cubicBezTo>
                  <a:pt x="464" y="159"/>
                  <a:pt x="465" y="159"/>
                  <a:pt x="465" y="159"/>
                </a:cubicBezTo>
                <a:cubicBezTo>
                  <a:pt x="465" y="159"/>
                  <a:pt x="465" y="159"/>
                  <a:pt x="465" y="160"/>
                </a:cubicBezTo>
                <a:cubicBezTo>
                  <a:pt x="465" y="160"/>
                  <a:pt x="465" y="160"/>
                  <a:pt x="465" y="161"/>
                </a:cubicBezTo>
                <a:cubicBezTo>
                  <a:pt x="465" y="161"/>
                  <a:pt x="465" y="162"/>
                  <a:pt x="466" y="161"/>
                </a:cubicBezTo>
                <a:cubicBezTo>
                  <a:pt x="466" y="161"/>
                  <a:pt x="466" y="161"/>
                  <a:pt x="466" y="161"/>
                </a:cubicBezTo>
                <a:cubicBezTo>
                  <a:pt x="467" y="161"/>
                  <a:pt x="467" y="161"/>
                  <a:pt x="467" y="160"/>
                </a:cubicBezTo>
                <a:cubicBezTo>
                  <a:pt x="467" y="160"/>
                  <a:pt x="466" y="159"/>
                  <a:pt x="466" y="159"/>
                </a:cubicBezTo>
                <a:cubicBezTo>
                  <a:pt x="466" y="159"/>
                  <a:pt x="466" y="158"/>
                  <a:pt x="466" y="158"/>
                </a:cubicBezTo>
                <a:cubicBezTo>
                  <a:pt x="466" y="158"/>
                  <a:pt x="468" y="158"/>
                  <a:pt x="467" y="157"/>
                </a:cubicBezTo>
                <a:cubicBezTo>
                  <a:pt x="467" y="157"/>
                  <a:pt x="466" y="156"/>
                  <a:pt x="466" y="156"/>
                </a:cubicBezTo>
                <a:cubicBezTo>
                  <a:pt x="466" y="156"/>
                  <a:pt x="466" y="156"/>
                  <a:pt x="466" y="156"/>
                </a:cubicBezTo>
                <a:cubicBezTo>
                  <a:pt x="468" y="155"/>
                  <a:pt x="466" y="154"/>
                  <a:pt x="467" y="154"/>
                </a:cubicBezTo>
                <a:cubicBezTo>
                  <a:pt x="467" y="153"/>
                  <a:pt x="466" y="152"/>
                  <a:pt x="465" y="152"/>
                </a:cubicBezTo>
                <a:cubicBezTo>
                  <a:pt x="465" y="152"/>
                  <a:pt x="465" y="152"/>
                  <a:pt x="465" y="152"/>
                </a:cubicBezTo>
                <a:cubicBezTo>
                  <a:pt x="466" y="151"/>
                  <a:pt x="466" y="151"/>
                  <a:pt x="467" y="151"/>
                </a:cubicBezTo>
                <a:cubicBezTo>
                  <a:pt x="467" y="152"/>
                  <a:pt x="467" y="153"/>
                  <a:pt x="468" y="152"/>
                </a:cubicBezTo>
                <a:cubicBezTo>
                  <a:pt x="468" y="152"/>
                  <a:pt x="468" y="153"/>
                  <a:pt x="469" y="153"/>
                </a:cubicBezTo>
                <a:cubicBezTo>
                  <a:pt x="469" y="153"/>
                  <a:pt x="469" y="153"/>
                  <a:pt x="469" y="153"/>
                </a:cubicBezTo>
                <a:cubicBezTo>
                  <a:pt x="470" y="152"/>
                  <a:pt x="470" y="153"/>
                  <a:pt x="470" y="154"/>
                </a:cubicBezTo>
                <a:cubicBezTo>
                  <a:pt x="470" y="154"/>
                  <a:pt x="470" y="154"/>
                  <a:pt x="471" y="154"/>
                </a:cubicBezTo>
                <a:cubicBezTo>
                  <a:pt x="471" y="154"/>
                  <a:pt x="471" y="154"/>
                  <a:pt x="471" y="154"/>
                </a:cubicBezTo>
                <a:cubicBezTo>
                  <a:pt x="471" y="153"/>
                  <a:pt x="472" y="153"/>
                  <a:pt x="471" y="153"/>
                </a:cubicBezTo>
                <a:cubicBezTo>
                  <a:pt x="471" y="152"/>
                  <a:pt x="471" y="152"/>
                  <a:pt x="471" y="151"/>
                </a:cubicBezTo>
                <a:cubicBezTo>
                  <a:pt x="471" y="151"/>
                  <a:pt x="471" y="151"/>
                  <a:pt x="471" y="151"/>
                </a:cubicBezTo>
                <a:cubicBezTo>
                  <a:pt x="471" y="150"/>
                  <a:pt x="471" y="150"/>
                  <a:pt x="471" y="150"/>
                </a:cubicBezTo>
                <a:cubicBezTo>
                  <a:pt x="471" y="150"/>
                  <a:pt x="471" y="150"/>
                  <a:pt x="472" y="150"/>
                </a:cubicBezTo>
                <a:cubicBezTo>
                  <a:pt x="472" y="150"/>
                  <a:pt x="473" y="150"/>
                  <a:pt x="474" y="151"/>
                </a:cubicBezTo>
                <a:cubicBezTo>
                  <a:pt x="473" y="151"/>
                  <a:pt x="473" y="151"/>
                  <a:pt x="473" y="151"/>
                </a:cubicBezTo>
                <a:cubicBezTo>
                  <a:pt x="473" y="151"/>
                  <a:pt x="473" y="151"/>
                  <a:pt x="473" y="151"/>
                </a:cubicBezTo>
                <a:cubicBezTo>
                  <a:pt x="473" y="152"/>
                  <a:pt x="474" y="152"/>
                  <a:pt x="474" y="152"/>
                </a:cubicBezTo>
                <a:cubicBezTo>
                  <a:pt x="475" y="152"/>
                  <a:pt x="475" y="152"/>
                  <a:pt x="475" y="151"/>
                </a:cubicBezTo>
                <a:cubicBezTo>
                  <a:pt x="475" y="151"/>
                  <a:pt x="476" y="151"/>
                  <a:pt x="476" y="151"/>
                </a:cubicBezTo>
                <a:cubicBezTo>
                  <a:pt x="479" y="153"/>
                  <a:pt x="479" y="153"/>
                  <a:pt x="479" y="153"/>
                </a:cubicBezTo>
                <a:cubicBezTo>
                  <a:pt x="479" y="154"/>
                  <a:pt x="479" y="154"/>
                  <a:pt x="480" y="154"/>
                </a:cubicBezTo>
                <a:cubicBezTo>
                  <a:pt x="481" y="153"/>
                  <a:pt x="482" y="154"/>
                  <a:pt x="482" y="152"/>
                </a:cubicBezTo>
                <a:cubicBezTo>
                  <a:pt x="482" y="152"/>
                  <a:pt x="483" y="152"/>
                  <a:pt x="483" y="152"/>
                </a:cubicBezTo>
                <a:cubicBezTo>
                  <a:pt x="483" y="152"/>
                  <a:pt x="483" y="153"/>
                  <a:pt x="483" y="153"/>
                </a:cubicBezTo>
                <a:cubicBezTo>
                  <a:pt x="484" y="153"/>
                  <a:pt x="483" y="153"/>
                  <a:pt x="484" y="153"/>
                </a:cubicBezTo>
                <a:cubicBezTo>
                  <a:pt x="484" y="154"/>
                  <a:pt x="484" y="154"/>
                  <a:pt x="484" y="154"/>
                </a:cubicBezTo>
                <a:cubicBezTo>
                  <a:pt x="484" y="154"/>
                  <a:pt x="484" y="153"/>
                  <a:pt x="484" y="153"/>
                </a:cubicBezTo>
                <a:cubicBezTo>
                  <a:pt x="484" y="153"/>
                  <a:pt x="484" y="153"/>
                  <a:pt x="484" y="152"/>
                </a:cubicBezTo>
                <a:cubicBezTo>
                  <a:pt x="484" y="152"/>
                  <a:pt x="484" y="151"/>
                  <a:pt x="485" y="152"/>
                </a:cubicBezTo>
                <a:cubicBezTo>
                  <a:pt x="485" y="152"/>
                  <a:pt x="485" y="152"/>
                  <a:pt x="486" y="152"/>
                </a:cubicBezTo>
                <a:cubicBezTo>
                  <a:pt x="486" y="152"/>
                  <a:pt x="486" y="152"/>
                  <a:pt x="486" y="152"/>
                </a:cubicBezTo>
                <a:cubicBezTo>
                  <a:pt x="487" y="153"/>
                  <a:pt x="488" y="152"/>
                  <a:pt x="488" y="152"/>
                </a:cubicBezTo>
                <a:cubicBezTo>
                  <a:pt x="489" y="151"/>
                  <a:pt x="490" y="152"/>
                  <a:pt x="490" y="151"/>
                </a:cubicBezTo>
                <a:cubicBezTo>
                  <a:pt x="490" y="151"/>
                  <a:pt x="491" y="152"/>
                  <a:pt x="491" y="152"/>
                </a:cubicBezTo>
                <a:cubicBezTo>
                  <a:pt x="490" y="153"/>
                  <a:pt x="490" y="153"/>
                  <a:pt x="490" y="154"/>
                </a:cubicBezTo>
                <a:cubicBezTo>
                  <a:pt x="490" y="154"/>
                  <a:pt x="491" y="154"/>
                  <a:pt x="490" y="154"/>
                </a:cubicBezTo>
                <a:cubicBezTo>
                  <a:pt x="490" y="154"/>
                  <a:pt x="490" y="155"/>
                  <a:pt x="489" y="155"/>
                </a:cubicBezTo>
                <a:cubicBezTo>
                  <a:pt x="489" y="155"/>
                  <a:pt x="488" y="155"/>
                  <a:pt x="488" y="155"/>
                </a:cubicBezTo>
                <a:cubicBezTo>
                  <a:pt x="487" y="155"/>
                  <a:pt x="488" y="154"/>
                  <a:pt x="488" y="154"/>
                </a:cubicBezTo>
                <a:cubicBezTo>
                  <a:pt x="488" y="153"/>
                  <a:pt x="488" y="153"/>
                  <a:pt x="487" y="153"/>
                </a:cubicBezTo>
                <a:cubicBezTo>
                  <a:pt x="487" y="153"/>
                  <a:pt x="486" y="153"/>
                  <a:pt x="486" y="153"/>
                </a:cubicBezTo>
                <a:cubicBezTo>
                  <a:pt x="486" y="153"/>
                  <a:pt x="486" y="154"/>
                  <a:pt x="486" y="154"/>
                </a:cubicBezTo>
                <a:cubicBezTo>
                  <a:pt x="486" y="155"/>
                  <a:pt x="486" y="155"/>
                  <a:pt x="484" y="155"/>
                </a:cubicBezTo>
                <a:cubicBezTo>
                  <a:pt x="484" y="155"/>
                  <a:pt x="484" y="155"/>
                  <a:pt x="484" y="155"/>
                </a:cubicBezTo>
                <a:cubicBezTo>
                  <a:pt x="483" y="155"/>
                  <a:pt x="484" y="156"/>
                  <a:pt x="484" y="156"/>
                </a:cubicBezTo>
                <a:cubicBezTo>
                  <a:pt x="484" y="156"/>
                  <a:pt x="484" y="156"/>
                  <a:pt x="485" y="157"/>
                </a:cubicBezTo>
                <a:cubicBezTo>
                  <a:pt x="485" y="157"/>
                  <a:pt x="485" y="157"/>
                  <a:pt x="486" y="157"/>
                </a:cubicBezTo>
                <a:cubicBezTo>
                  <a:pt x="486" y="156"/>
                  <a:pt x="488" y="156"/>
                  <a:pt x="489" y="156"/>
                </a:cubicBezTo>
                <a:cubicBezTo>
                  <a:pt x="489" y="156"/>
                  <a:pt x="490" y="157"/>
                  <a:pt x="490" y="157"/>
                </a:cubicBezTo>
                <a:cubicBezTo>
                  <a:pt x="491" y="157"/>
                  <a:pt x="491" y="157"/>
                  <a:pt x="491" y="157"/>
                </a:cubicBezTo>
                <a:cubicBezTo>
                  <a:pt x="491" y="156"/>
                  <a:pt x="491" y="156"/>
                  <a:pt x="492" y="156"/>
                </a:cubicBezTo>
                <a:cubicBezTo>
                  <a:pt x="492" y="156"/>
                  <a:pt x="492" y="156"/>
                  <a:pt x="492" y="157"/>
                </a:cubicBezTo>
                <a:cubicBezTo>
                  <a:pt x="492" y="157"/>
                  <a:pt x="492" y="157"/>
                  <a:pt x="492" y="157"/>
                </a:cubicBezTo>
                <a:cubicBezTo>
                  <a:pt x="492" y="157"/>
                  <a:pt x="492" y="157"/>
                  <a:pt x="492" y="157"/>
                </a:cubicBezTo>
                <a:cubicBezTo>
                  <a:pt x="493" y="156"/>
                  <a:pt x="493" y="156"/>
                  <a:pt x="493" y="156"/>
                </a:cubicBezTo>
                <a:cubicBezTo>
                  <a:pt x="493" y="156"/>
                  <a:pt x="493" y="155"/>
                  <a:pt x="493" y="155"/>
                </a:cubicBezTo>
                <a:cubicBezTo>
                  <a:pt x="493" y="155"/>
                  <a:pt x="494" y="155"/>
                  <a:pt x="494" y="155"/>
                </a:cubicBezTo>
                <a:cubicBezTo>
                  <a:pt x="493" y="156"/>
                  <a:pt x="495" y="155"/>
                  <a:pt x="495" y="156"/>
                </a:cubicBezTo>
                <a:cubicBezTo>
                  <a:pt x="495" y="157"/>
                  <a:pt x="496" y="157"/>
                  <a:pt x="496" y="158"/>
                </a:cubicBezTo>
                <a:cubicBezTo>
                  <a:pt x="496" y="158"/>
                  <a:pt x="497" y="158"/>
                  <a:pt x="497" y="157"/>
                </a:cubicBezTo>
                <a:cubicBezTo>
                  <a:pt x="497" y="157"/>
                  <a:pt x="497" y="156"/>
                  <a:pt x="497" y="156"/>
                </a:cubicBezTo>
                <a:cubicBezTo>
                  <a:pt x="497" y="155"/>
                  <a:pt x="498" y="155"/>
                  <a:pt x="498" y="155"/>
                </a:cubicBezTo>
                <a:cubicBezTo>
                  <a:pt x="498" y="155"/>
                  <a:pt x="499" y="155"/>
                  <a:pt x="499" y="156"/>
                </a:cubicBezTo>
                <a:cubicBezTo>
                  <a:pt x="499" y="156"/>
                  <a:pt x="499" y="156"/>
                  <a:pt x="499" y="157"/>
                </a:cubicBezTo>
                <a:cubicBezTo>
                  <a:pt x="500" y="157"/>
                  <a:pt x="501" y="157"/>
                  <a:pt x="501" y="158"/>
                </a:cubicBezTo>
                <a:cubicBezTo>
                  <a:pt x="501" y="158"/>
                  <a:pt x="502" y="158"/>
                  <a:pt x="502" y="158"/>
                </a:cubicBezTo>
                <a:cubicBezTo>
                  <a:pt x="502" y="158"/>
                  <a:pt x="502" y="158"/>
                  <a:pt x="502" y="157"/>
                </a:cubicBezTo>
                <a:cubicBezTo>
                  <a:pt x="502" y="157"/>
                  <a:pt x="502" y="157"/>
                  <a:pt x="502" y="157"/>
                </a:cubicBezTo>
                <a:cubicBezTo>
                  <a:pt x="501" y="157"/>
                  <a:pt x="501" y="156"/>
                  <a:pt x="501" y="156"/>
                </a:cubicBezTo>
                <a:cubicBezTo>
                  <a:pt x="501" y="155"/>
                  <a:pt x="501" y="155"/>
                  <a:pt x="502" y="155"/>
                </a:cubicBezTo>
                <a:cubicBezTo>
                  <a:pt x="503" y="155"/>
                  <a:pt x="503" y="155"/>
                  <a:pt x="504" y="155"/>
                </a:cubicBezTo>
                <a:cubicBezTo>
                  <a:pt x="504" y="155"/>
                  <a:pt x="505" y="155"/>
                  <a:pt x="504" y="154"/>
                </a:cubicBezTo>
                <a:cubicBezTo>
                  <a:pt x="504" y="154"/>
                  <a:pt x="504" y="154"/>
                  <a:pt x="504" y="154"/>
                </a:cubicBezTo>
                <a:cubicBezTo>
                  <a:pt x="505" y="153"/>
                  <a:pt x="506" y="153"/>
                  <a:pt x="507" y="153"/>
                </a:cubicBezTo>
                <a:cubicBezTo>
                  <a:pt x="507" y="153"/>
                  <a:pt x="508" y="153"/>
                  <a:pt x="509" y="152"/>
                </a:cubicBezTo>
                <a:cubicBezTo>
                  <a:pt x="509" y="152"/>
                  <a:pt x="509" y="152"/>
                  <a:pt x="509" y="151"/>
                </a:cubicBezTo>
                <a:cubicBezTo>
                  <a:pt x="509" y="151"/>
                  <a:pt x="508" y="151"/>
                  <a:pt x="508" y="151"/>
                </a:cubicBezTo>
                <a:cubicBezTo>
                  <a:pt x="508" y="151"/>
                  <a:pt x="508" y="151"/>
                  <a:pt x="508" y="151"/>
                </a:cubicBezTo>
                <a:cubicBezTo>
                  <a:pt x="508" y="151"/>
                  <a:pt x="508" y="151"/>
                  <a:pt x="508" y="150"/>
                </a:cubicBezTo>
                <a:cubicBezTo>
                  <a:pt x="508" y="150"/>
                  <a:pt x="508" y="149"/>
                  <a:pt x="508" y="150"/>
                </a:cubicBezTo>
                <a:cubicBezTo>
                  <a:pt x="509" y="150"/>
                  <a:pt x="509" y="149"/>
                  <a:pt x="510" y="150"/>
                </a:cubicBezTo>
                <a:cubicBezTo>
                  <a:pt x="510" y="150"/>
                  <a:pt x="510" y="149"/>
                  <a:pt x="511" y="149"/>
                </a:cubicBezTo>
                <a:cubicBezTo>
                  <a:pt x="511" y="149"/>
                  <a:pt x="511" y="149"/>
                  <a:pt x="512" y="149"/>
                </a:cubicBezTo>
                <a:cubicBezTo>
                  <a:pt x="512" y="149"/>
                  <a:pt x="513" y="149"/>
                  <a:pt x="513" y="150"/>
                </a:cubicBezTo>
                <a:cubicBezTo>
                  <a:pt x="513" y="150"/>
                  <a:pt x="514" y="150"/>
                  <a:pt x="514" y="150"/>
                </a:cubicBezTo>
                <a:cubicBezTo>
                  <a:pt x="515" y="149"/>
                  <a:pt x="517" y="150"/>
                  <a:pt x="518" y="150"/>
                </a:cubicBezTo>
                <a:cubicBezTo>
                  <a:pt x="518" y="149"/>
                  <a:pt x="519" y="149"/>
                  <a:pt x="519" y="148"/>
                </a:cubicBezTo>
                <a:cubicBezTo>
                  <a:pt x="519" y="147"/>
                  <a:pt x="520" y="147"/>
                  <a:pt x="520" y="147"/>
                </a:cubicBezTo>
                <a:cubicBezTo>
                  <a:pt x="521" y="147"/>
                  <a:pt x="521" y="147"/>
                  <a:pt x="522" y="146"/>
                </a:cubicBezTo>
                <a:cubicBezTo>
                  <a:pt x="522" y="146"/>
                  <a:pt x="522" y="146"/>
                  <a:pt x="522" y="146"/>
                </a:cubicBezTo>
                <a:cubicBezTo>
                  <a:pt x="522" y="146"/>
                  <a:pt x="521" y="145"/>
                  <a:pt x="522" y="145"/>
                </a:cubicBezTo>
                <a:cubicBezTo>
                  <a:pt x="522" y="145"/>
                  <a:pt x="523" y="145"/>
                  <a:pt x="523" y="145"/>
                </a:cubicBezTo>
                <a:cubicBezTo>
                  <a:pt x="523" y="145"/>
                  <a:pt x="524" y="145"/>
                  <a:pt x="524" y="144"/>
                </a:cubicBezTo>
                <a:cubicBezTo>
                  <a:pt x="524" y="144"/>
                  <a:pt x="525" y="144"/>
                  <a:pt x="525" y="144"/>
                </a:cubicBezTo>
                <a:cubicBezTo>
                  <a:pt x="525" y="145"/>
                  <a:pt x="526" y="145"/>
                  <a:pt x="526" y="145"/>
                </a:cubicBezTo>
                <a:cubicBezTo>
                  <a:pt x="526" y="145"/>
                  <a:pt x="527" y="145"/>
                  <a:pt x="527" y="144"/>
                </a:cubicBezTo>
                <a:cubicBezTo>
                  <a:pt x="527" y="144"/>
                  <a:pt x="527" y="144"/>
                  <a:pt x="526" y="144"/>
                </a:cubicBezTo>
                <a:cubicBezTo>
                  <a:pt x="526" y="144"/>
                  <a:pt x="526" y="143"/>
                  <a:pt x="526" y="143"/>
                </a:cubicBezTo>
                <a:cubicBezTo>
                  <a:pt x="526" y="143"/>
                  <a:pt x="526" y="143"/>
                  <a:pt x="527" y="143"/>
                </a:cubicBezTo>
                <a:cubicBezTo>
                  <a:pt x="527" y="143"/>
                  <a:pt x="527" y="143"/>
                  <a:pt x="528" y="143"/>
                </a:cubicBezTo>
                <a:cubicBezTo>
                  <a:pt x="528" y="143"/>
                  <a:pt x="528" y="142"/>
                  <a:pt x="528" y="142"/>
                </a:cubicBezTo>
                <a:cubicBezTo>
                  <a:pt x="529" y="142"/>
                  <a:pt x="528" y="141"/>
                  <a:pt x="528" y="141"/>
                </a:cubicBezTo>
                <a:cubicBezTo>
                  <a:pt x="527" y="141"/>
                  <a:pt x="528" y="141"/>
                  <a:pt x="528" y="141"/>
                </a:cubicBezTo>
                <a:cubicBezTo>
                  <a:pt x="528" y="141"/>
                  <a:pt x="528" y="140"/>
                  <a:pt x="529" y="140"/>
                </a:cubicBezTo>
                <a:cubicBezTo>
                  <a:pt x="529" y="141"/>
                  <a:pt x="530" y="141"/>
                  <a:pt x="531" y="141"/>
                </a:cubicBezTo>
                <a:cubicBezTo>
                  <a:pt x="531" y="141"/>
                  <a:pt x="532" y="142"/>
                  <a:pt x="532" y="142"/>
                </a:cubicBezTo>
                <a:cubicBezTo>
                  <a:pt x="532" y="143"/>
                  <a:pt x="532" y="143"/>
                  <a:pt x="531" y="144"/>
                </a:cubicBezTo>
                <a:cubicBezTo>
                  <a:pt x="531" y="144"/>
                  <a:pt x="531" y="144"/>
                  <a:pt x="531" y="144"/>
                </a:cubicBezTo>
                <a:cubicBezTo>
                  <a:pt x="532" y="144"/>
                  <a:pt x="532" y="145"/>
                  <a:pt x="532" y="145"/>
                </a:cubicBezTo>
                <a:cubicBezTo>
                  <a:pt x="533" y="144"/>
                  <a:pt x="533" y="144"/>
                  <a:pt x="533" y="145"/>
                </a:cubicBezTo>
                <a:cubicBezTo>
                  <a:pt x="533" y="145"/>
                  <a:pt x="534" y="145"/>
                  <a:pt x="534" y="144"/>
                </a:cubicBezTo>
                <a:cubicBezTo>
                  <a:pt x="534" y="144"/>
                  <a:pt x="534" y="143"/>
                  <a:pt x="534" y="143"/>
                </a:cubicBezTo>
                <a:cubicBezTo>
                  <a:pt x="533" y="142"/>
                  <a:pt x="533" y="142"/>
                  <a:pt x="533" y="141"/>
                </a:cubicBezTo>
                <a:cubicBezTo>
                  <a:pt x="533" y="141"/>
                  <a:pt x="534" y="141"/>
                  <a:pt x="534" y="141"/>
                </a:cubicBezTo>
                <a:cubicBezTo>
                  <a:pt x="535" y="142"/>
                  <a:pt x="535" y="141"/>
                  <a:pt x="536" y="141"/>
                </a:cubicBezTo>
                <a:cubicBezTo>
                  <a:pt x="536" y="140"/>
                  <a:pt x="537" y="140"/>
                  <a:pt x="537" y="141"/>
                </a:cubicBezTo>
                <a:cubicBezTo>
                  <a:pt x="537" y="142"/>
                  <a:pt x="538" y="141"/>
                  <a:pt x="539" y="141"/>
                </a:cubicBezTo>
                <a:cubicBezTo>
                  <a:pt x="539" y="141"/>
                  <a:pt x="539" y="141"/>
                  <a:pt x="539" y="141"/>
                </a:cubicBezTo>
                <a:cubicBezTo>
                  <a:pt x="539" y="140"/>
                  <a:pt x="538" y="140"/>
                  <a:pt x="538" y="140"/>
                </a:cubicBezTo>
                <a:cubicBezTo>
                  <a:pt x="538" y="139"/>
                  <a:pt x="538" y="139"/>
                  <a:pt x="538" y="139"/>
                </a:cubicBezTo>
                <a:cubicBezTo>
                  <a:pt x="538" y="139"/>
                  <a:pt x="540" y="138"/>
                  <a:pt x="540" y="138"/>
                </a:cubicBezTo>
                <a:cubicBezTo>
                  <a:pt x="541" y="138"/>
                  <a:pt x="541" y="139"/>
                  <a:pt x="542" y="139"/>
                </a:cubicBezTo>
                <a:cubicBezTo>
                  <a:pt x="543" y="139"/>
                  <a:pt x="543" y="139"/>
                  <a:pt x="544" y="138"/>
                </a:cubicBezTo>
                <a:cubicBezTo>
                  <a:pt x="544" y="138"/>
                  <a:pt x="544" y="138"/>
                  <a:pt x="544" y="138"/>
                </a:cubicBezTo>
                <a:cubicBezTo>
                  <a:pt x="545" y="139"/>
                  <a:pt x="545" y="139"/>
                  <a:pt x="546" y="138"/>
                </a:cubicBezTo>
                <a:cubicBezTo>
                  <a:pt x="546" y="138"/>
                  <a:pt x="546" y="137"/>
                  <a:pt x="547" y="137"/>
                </a:cubicBezTo>
                <a:cubicBezTo>
                  <a:pt x="547" y="137"/>
                  <a:pt x="547" y="137"/>
                  <a:pt x="547" y="137"/>
                </a:cubicBezTo>
                <a:cubicBezTo>
                  <a:pt x="546" y="136"/>
                  <a:pt x="547" y="135"/>
                  <a:pt x="546" y="134"/>
                </a:cubicBezTo>
                <a:cubicBezTo>
                  <a:pt x="546" y="134"/>
                  <a:pt x="547" y="134"/>
                  <a:pt x="547" y="133"/>
                </a:cubicBezTo>
                <a:cubicBezTo>
                  <a:pt x="548" y="134"/>
                  <a:pt x="548" y="134"/>
                  <a:pt x="549" y="134"/>
                </a:cubicBezTo>
                <a:cubicBezTo>
                  <a:pt x="549" y="134"/>
                  <a:pt x="549" y="134"/>
                  <a:pt x="549" y="134"/>
                </a:cubicBezTo>
                <a:cubicBezTo>
                  <a:pt x="549" y="134"/>
                  <a:pt x="549" y="135"/>
                  <a:pt x="549" y="135"/>
                </a:cubicBezTo>
                <a:cubicBezTo>
                  <a:pt x="549" y="135"/>
                  <a:pt x="548" y="135"/>
                  <a:pt x="548" y="135"/>
                </a:cubicBezTo>
                <a:cubicBezTo>
                  <a:pt x="548" y="135"/>
                  <a:pt x="547" y="135"/>
                  <a:pt x="547" y="135"/>
                </a:cubicBezTo>
                <a:cubicBezTo>
                  <a:pt x="547" y="135"/>
                  <a:pt x="548" y="136"/>
                  <a:pt x="548" y="136"/>
                </a:cubicBezTo>
                <a:cubicBezTo>
                  <a:pt x="547" y="136"/>
                  <a:pt x="547" y="136"/>
                  <a:pt x="548" y="136"/>
                </a:cubicBezTo>
                <a:cubicBezTo>
                  <a:pt x="549" y="136"/>
                  <a:pt x="550" y="137"/>
                  <a:pt x="551" y="137"/>
                </a:cubicBezTo>
                <a:cubicBezTo>
                  <a:pt x="551" y="137"/>
                  <a:pt x="551" y="137"/>
                  <a:pt x="551" y="136"/>
                </a:cubicBezTo>
                <a:cubicBezTo>
                  <a:pt x="551" y="136"/>
                  <a:pt x="551" y="136"/>
                  <a:pt x="551" y="136"/>
                </a:cubicBezTo>
                <a:cubicBezTo>
                  <a:pt x="550" y="135"/>
                  <a:pt x="550" y="136"/>
                  <a:pt x="550" y="136"/>
                </a:cubicBezTo>
                <a:cubicBezTo>
                  <a:pt x="550" y="136"/>
                  <a:pt x="550" y="136"/>
                  <a:pt x="550" y="136"/>
                </a:cubicBezTo>
                <a:cubicBezTo>
                  <a:pt x="550" y="136"/>
                  <a:pt x="549" y="136"/>
                  <a:pt x="549" y="136"/>
                </a:cubicBezTo>
                <a:cubicBezTo>
                  <a:pt x="549" y="135"/>
                  <a:pt x="550" y="135"/>
                  <a:pt x="550" y="135"/>
                </a:cubicBezTo>
                <a:cubicBezTo>
                  <a:pt x="551" y="135"/>
                  <a:pt x="551" y="134"/>
                  <a:pt x="551" y="134"/>
                </a:cubicBezTo>
                <a:cubicBezTo>
                  <a:pt x="551" y="134"/>
                  <a:pt x="550" y="134"/>
                  <a:pt x="551" y="133"/>
                </a:cubicBezTo>
                <a:cubicBezTo>
                  <a:pt x="551" y="133"/>
                  <a:pt x="551" y="134"/>
                  <a:pt x="551" y="134"/>
                </a:cubicBezTo>
                <a:cubicBezTo>
                  <a:pt x="551" y="134"/>
                  <a:pt x="551" y="134"/>
                  <a:pt x="551" y="135"/>
                </a:cubicBezTo>
                <a:cubicBezTo>
                  <a:pt x="551" y="134"/>
                  <a:pt x="552" y="134"/>
                  <a:pt x="552" y="134"/>
                </a:cubicBezTo>
                <a:cubicBezTo>
                  <a:pt x="552" y="134"/>
                  <a:pt x="552" y="134"/>
                  <a:pt x="552" y="134"/>
                </a:cubicBezTo>
                <a:cubicBezTo>
                  <a:pt x="554" y="134"/>
                  <a:pt x="554" y="133"/>
                  <a:pt x="555" y="132"/>
                </a:cubicBezTo>
                <a:cubicBezTo>
                  <a:pt x="555" y="132"/>
                  <a:pt x="555" y="132"/>
                  <a:pt x="556" y="131"/>
                </a:cubicBezTo>
                <a:cubicBezTo>
                  <a:pt x="556" y="131"/>
                  <a:pt x="556" y="131"/>
                  <a:pt x="556" y="131"/>
                </a:cubicBezTo>
                <a:cubicBezTo>
                  <a:pt x="557" y="132"/>
                  <a:pt x="557" y="132"/>
                  <a:pt x="557" y="131"/>
                </a:cubicBezTo>
                <a:cubicBezTo>
                  <a:pt x="557" y="131"/>
                  <a:pt x="558" y="131"/>
                  <a:pt x="558" y="131"/>
                </a:cubicBezTo>
                <a:cubicBezTo>
                  <a:pt x="558" y="130"/>
                  <a:pt x="558" y="130"/>
                  <a:pt x="558" y="130"/>
                </a:cubicBezTo>
                <a:cubicBezTo>
                  <a:pt x="558" y="130"/>
                  <a:pt x="558" y="130"/>
                  <a:pt x="558" y="130"/>
                </a:cubicBezTo>
                <a:cubicBezTo>
                  <a:pt x="557" y="130"/>
                  <a:pt x="557" y="129"/>
                  <a:pt x="556" y="129"/>
                </a:cubicBezTo>
                <a:cubicBezTo>
                  <a:pt x="556" y="129"/>
                  <a:pt x="555" y="130"/>
                  <a:pt x="555" y="129"/>
                </a:cubicBezTo>
                <a:cubicBezTo>
                  <a:pt x="555" y="129"/>
                  <a:pt x="556" y="129"/>
                  <a:pt x="556" y="128"/>
                </a:cubicBezTo>
                <a:cubicBezTo>
                  <a:pt x="557" y="128"/>
                  <a:pt x="557" y="128"/>
                  <a:pt x="557" y="128"/>
                </a:cubicBezTo>
                <a:cubicBezTo>
                  <a:pt x="558" y="128"/>
                  <a:pt x="558" y="129"/>
                  <a:pt x="558" y="129"/>
                </a:cubicBezTo>
                <a:cubicBezTo>
                  <a:pt x="558" y="130"/>
                  <a:pt x="558" y="130"/>
                  <a:pt x="558" y="130"/>
                </a:cubicBezTo>
                <a:cubicBezTo>
                  <a:pt x="559" y="129"/>
                  <a:pt x="559" y="129"/>
                  <a:pt x="560" y="129"/>
                </a:cubicBezTo>
                <a:cubicBezTo>
                  <a:pt x="561" y="129"/>
                  <a:pt x="561" y="129"/>
                  <a:pt x="561" y="128"/>
                </a:cubicBezTo>
                <a:cubicBezTo>
                  <a:pt x="561" y="128"/>
                  <a:pt x="561" y="128"/>
                  <a:pt x="561" y="128"/>
                </a:cubicBezTo>
                <a:cubicBezTo>
                  <a:pt x="560" y="128"/>
                  <a:pt x="560" y="128"/>
                  <a:pt x="561" y="127"/>
                </a:cubicBezTo>
                <a:cubicBezTo>
                  <a:pt x="561" y="127"/>
                  <a:pt x="561" y="126"/>
                  <a:pt x="560" y="125"/>
                </a:cubicBezTo>
                <a:cubicBezTo>
                  <a:pt x="560" y="125"/>
                  <a:pt x="560" y="125"/>
                  <a:pt x="560" y="125"/>
                </a:cubicBezTo>
                <a:cubicBezTo>
                  <a:pt x="559" y="125"/>
                  <a:pt x="559" y="125"/>
                  <a:pt x="558" y="125"/>
                </a:cubicBezTo>
                <a:cubicBezTo>
                  <a:pt x="557" y="125"/>
                  <a:pt x="557" y="124"/>
                  <a:pt x="557" y="124"/>
                </a:cubicBezTo>
                <a:cubicBezTo>
                  <a:pt x="556" y="124"/>
                  <a:pt x="556" y="124"/>
                  <a:pt x="556" y="125"/>
                </a:cubicBezTo>
                <a:cubicBezTo>
                  <a:pt x="556" y="125"/>
                  <a:pt x="556" y="125"/>
                  <a:pt x="556" y="125"/>
                </a:cubicBezTo>
                <a:cubicBezTo>
                  <a:pt x="557" y="125"/>
                  <a:pt x="557" y="125"/>
                  <a:pt x="557" y="125"/>
                </a:cubicBezTo>
                <a:cubicBezTo>
                  <a:pt x="557" y="125"/>
                  <a:pt x="558" y="126"/>
                  <a:pt x="557" y="126"/>
                </a:cubicBezTo>
                <a:cubicBezTo>
                  <a:pt x="557" y="127"/>
                  <a:pt x="557" y="127"/>
                  <a:pt x="556" y="126"/>
                </a:cubicBezTo>
                <a:cubicBezTo>
                  <a:pt x="555" y="126"/>
                  <a:pt x="555" y="126"/>
                  <a:pt x="555" y="126"/>
                </a:cubicBezTo>
                <a:cubicBezTo>
                  <a:pt x="554" y="126"/>
                  <a:pt x="554" y="125"/>
                  <a:pt x="554" y="125"/>
                </a:cubicBezTo>
                <a:cubicBezTo>
                  <a:pt x="555" y="125"/>
                  <a:pt x="555" y="125"/>
                  <a:pt x="554" y="124"/>
                </a:cubicBezTo>
                <a:cubicBezTo>
                  <a:pt x="554" y="124"/>
                  <a:pt x="554" y="124"/>
                  <a:pt x="555" y="124"/>
                </a:cubicBezTo>
                <a:cubicBezTo>
                  <a:pt x="555" y="124"/>
                  <a:pt x="557" y="123"/>
                  <a:pt x="557" y="123"/>
                </a:cubicBezTo>
                <a:cubicBezTo>
                  <a:pt x="557" y="123"/>
                  <a:pt x="557" y="122"/>
                  <a:pt x="556" y="122"/>
                </a:cubicBezTo>
                <a:cubicBezTo>
                  <a:pt x="556" y="122"/>
                  <a:pt x="555" y="122"/>
                  <a:pt x="556" y="122"/>
                </a:cubicBezTo>
                <a:cubicBezTo>
                  <a:pt x="557" y="121"/>
                  <a:pt x="556" y="120"/>
                  <a:pt x="557" y="119"/>
                </a:cubicBezTo>
                <a:cubicBezTo>
                  <a:pt x="557" y="120"/>
                  <a:pt x="558" y="120"/>
                  <a:pt x="558" y="121"/>
                </a:cubicBezTo>
                <a:cubicBezTo>
                  <a:pt x="559" y="121"/>
                  <a:pt x="559" y="121"/>
                  <a:pt x="559" y="121"/>
                </a:cubicBezTo>
                <a:cubicBezTo>
                  <a:pt x="559" y="121"/>
                  <a:pt x="559" y="121"/>
                  <a:pt x="559" y="122"/>
                </a:cubicBezTo>
                <a:cubicBezTo>
                  <a:pt x="559" y="122"/>
                  <a:pt x="559" y="122"/>
                  <a:pt x="559" y="123"/>
                </a:cubicBezTo>
                <a:cubicBezTo>
                  <a:pt x="559" y="123"/>
                  <a:pt x="559" y="123"/>
                  <a:pt x="559" y="123"/>
                </a:cubicBezTo>
                <a:cubicBezTo>
                  <a:pt x="559" y="123"/>
                  <a:pt x="559" y="124"/>
                  <a:pt x="560" y="124"/>
                </a:cubicBezTo>
                <a:cubicBezTo>
                  <a:pt x="560" y="124"/>
                  <a:pt x="560" y="124"/>
                  <a:pt x="560" y="124"/>
                </a:cubicBezTo>
                <a:cubicBezTo>
                  <a:pt x="560" y="123"/>
                  <a:pt x="561" y="124"/>
                  <a:pt x="561" y="123"/>
                </a:cubicBezTo>
                <a:cubicBezTo>
                  <a:pt x="562" y="123"/>
                  <a:pt x="562" y="124"/>
                  <a:pt x="563" y="124"/>
                </a:cubicBezTo>
                <a:cubicBezTo>
                  <a:pt x="563" y="124"/>
                  <a:pt x="563" y="124"/>
                  <a:pt x="564" y="124"/>
                </a:cubicBezTo>
                <a:cubicBezTo>
                  <a:pt x="564" y="125"/>
                  <a:pt x="564" y="125"/>
                  <a:pt x="564" y="125"/>
                </a:cubicBezTo>
                <a:cubicBezTo>
                  <a:pt x="565" y="125"/>
                  <a:pt x="565" y="124"/>
                  <a:pt x="565" y="123"/>
                </a:cubicBezTo>
                <a:cubicBezTo>
                  <a:pt x="565" y="123"/>
                  <a:pt x="565" y="123"/>
                  <a:pt x="565" y="123"/>
                </a:cubicBezTo>
                <a:cubicBezTo>
                  <a:pt x="564" y="123"/>
                  <a:pt x="564" y="122"/>
                  <a:pt x="563" y="121"/>
                </a:cubicBezTo>
                <a:cubicBezTo>
                  <a:pt x="563" y="121"/>
                  <a:pt x="563" y="120"/>
                  <a:pt x="562" y="120"/>
                </a:cubicBezTo>
                <a:cubicBezTo>
                  <a:pt x="562" y="120"/>
                  <a:pt x="561" y="120"/>
                  <a:pt x="561" y="120"/>
                </a:cubicBezTo>
                <a:cubicBezTo>
                  <a:pt x="561" y="119"/>
                  <a:pt x="561" y="119"/>
                  <a:pt x="561" y="119"/>
                </a:cubicBezTo>
                <a:cubicBezTo>
                  <a:pt x="561" y="119"/>
                  <a:pt x="560" y="119"/>
                  <a:pt x="560" y="118"/>
                </a:cubicBezTo>
                <a:cubicBezTo>
                  <a:pt x="559" y="118"/>
                  <a:pt x="559" y="118"/>
                  <a:pt x="559" y="118"/>
                </a:cubicBezTo>
                <a:cubicBezTo>
                  <a:pt x="559" y="118"/>
                  <a:pt x="558" y="118"/>
                  <a:pt x="558" y="118"/>
                </a:cubicBezTo>
                <a:cubicBezTo>
                  <a:pt x="557" y="117"/>
                  <a:pt x="557" y="118"/>
                  <a:pt x="557" y="119"/>
                </a:cubicBezTo>
                <a:cubicBezTo>
                  <a:pt x="556" y="118"/>
                  <a:pt x="555" y="118"/>
                  <a:pt x="555" y="117"/>
                </a:cubicBezTo>
                <a:cubicBezTo>
                  <a:pt x="555" y="117"/>
                  <a:pt x="554" y="117"/>
                  <a:pt x="554" y="117"/>
                </a:cubicBezTo>
                <a:cubicBezTo>
                  <a:pt x="553" y="117"/>
                  <a:pt x="553" y="117"/>
                  <a:pt x="552" y="117"/>
                </a:cubicBezTo>
                <a:cubicBezTo>
                  <a:pt x="552" y="117"/>
                  <a:pt x="552" y="118"/>
                  <a:pt x="552" y="118"/>
                </a:cubicBezTo>
                <a:cubicBezTo>
                  <a:pt x="552" y="118"/>
                  <a:pt x="552" y="118"/>
                  <a:pt x="552" y="118"/>
                </a:cubicBezTo>
                <a:cubicBezTo>
                  <a:pt x="551" y="119"/>
                  <a:pt x="551" y="119"/>
                  <a:pt x="551" y="120"/>
                </a:cubicBezTo>
                <a:cubicBezTo>
                  <a:pt x="550" y="120"/>
                  <a:pt x="551" y="121"/>
                  <a:pt x="551" y="122"/>
                </a:cubicBezTo>
                <a:cubicBezTo>
                  <a:pt x="551" y="122"/>
                  <a:pt x="551" y="121"/>
                  <a:pt x="551" y="121"/>
                </a:cubicBezTo>
                <a:cubicBezTo>
                  <a:pt x="551" y="121"/>
                  <a:pt x="550" y="121"/>
                  <a:pt x="550" y="122"/>
                </a:cubicBezTo>
                <a:cubicBezTo>
                  <a:pt x="550" y="122"/>
                  <a:pt x="550" y="122"/>
                  <a:pt x="550" y="123"/>
                </a:cubicBezTo>
                <a:cubicBezTo>
                  <a:pt x="550" y="123"/>
                  <a:pt x="550" y="123"/>
                  <a:pt x="550" y="123"/>
                </a:cubicBezTo>
                <a:cubicBezTo>
                  <a:pt x="550" y="123"/>
                  <a:pt x="550" y="123"/>
                  <a:pt x="550" y="123"/>
                </a:cubicBezTo>
                <a:cubicBezTo>
                  <a:pt x="550" y="123"/>
                  <a:pt x="551" y="122"/>
                  <a:pt x="551" y="122"/>
                </a:cubicBezTo>
                <a:cubicBezTo>
                  <a:pt x="551" y="121"/>
                  <a:pt x="551" y="121"/>
                  <a:pt x="552" y="121"/>
                </a:cubicBezTo>
                <a:cubicBezTo>
                  <a:pt x="552" y="121"/>
                  <a:pt x="552" y="121"/>
                  <a:pt x="552" y="122"/>
                </a:cubicBezTo>
                <a:cubicBezTo>
                  <a:pt x="551" y="122"/>
                  <a:pt x="552" y="123"/>
                  <a:pt x="552" y="123"/>
                </a:cubicBezTo>
                <a:cubicBezTo>
                  <a:pt x="552" y="124"/>
                  <a:pt x="552" y="124"/>
                  <a:pt x="553" y="124"/>
                </a:cubicBezTo>
                <a:cubicBezTo>
                  <a:pt x="553" y="124"/>
                  <a:pt x="553" y="123"/>
                  <a:pt x="554" y="124"/>
                </a:cubicBezTo>
                <a:cubicBezTo>
                  <a:pt x="554" y="124"/>
                  <a:pt x="554" y="124"/>
                  <a:pt x="554" y="124"/>
                </a:cubicBezTo>
                <a:cubicBezTo>
                  <a:pt x="554" y="124"/>
                  <a:pt x="554" y="124"/>
                  <a:pt x="554" y="124"/>
                </a:cubicBezTo>
                <a:cubicBezTo>
                  <a:pt x="553" y="125"/>
                  <a:pt x="553" y="125"/>
                  <a:pt x="552" y="125"/>
                </a:cubicBezTo>
                <a:cubicBezTo>
                  <a:pt x="552" y="125"/>
                  <a:pt x="552" y="125"/>
                  <a:pt x="552" y="126"/>
                </a:cubicBezTo>
                <a:cubicBezTo>
                  <a:pt x="552" y="126"/>
                  <a:pt x="551" y="126"/>
                  <a:pt x="551" y="126"/>
                </a:cubicBezTo>
                <a:cubicBezTo>
                  <a:pt x="551" y="125"/>
                  <a:pt x="550" y="125"/>
                  <a:pt x="550" y="125"/>
                </a:cubicBezTo>
                <a:cubicBezTo>
                  <a:pt x="550" y="125"/>
                  <a:pt x="549" y="126"/>
                  <a:pt x="549" y="126"/>
                </a:cubicBezTo>
                <a:cubicBezTo>
                  <a:pt x="549" y="126"/>
                  <a:pt x="549" y="127"/>
                  <a:pt x="549" y="127"/>
                </a:cubicBezTo>
                <a:cubicBezTo>
                  <a:pt x="549" y="127"/>
                  <a:pt x="549" y="127"/>
                  <a:pt x="549" y="127"/>
                </a:cubicBezTo>
                <a:cubicBezTo>
                  <a:pt x="549" y="127"/>
                  <a:pt x="549" y="127"/>
                  <a:pt x="549" y="127"/>
                </a:cubicBezTo>
                <a:cubicBezTo>
                  <a:pt x="549" y="126"/>
                  <a:pt x="548" y="125"/>
                  <a:pt x="549" y="125"/>
                </a:cubicBezTo>
                <a:cubicBezTo>
                  <a:pt x="548" y="125"/>
                  <a:pt x="548" y="124"/>
                  <a:pt x="548" y="124"/>
                </a:cubicBezTo>
                <a:cubicBezTo>
                  <a:pt x="548" y="125"/>
                  <a:pt x="547" y="125"/>
                  <a:pt x="547" y="125"/>
                </a:cubicBezTo>
                <a:cubicBezTo>
                  <a:pt x="547" y="126"/>
                  <a:pt x="546" y="125"/>
                  <a:pt x="546" y="124"/>
                </a:cubicBezTo>
                <a:cubicBezTo>
                  <a:pt x="546" y="124"/>
                  <a:pt x="545" y="124"/>
                  <a:pt x="545" y="124"/>
                </a:cubicBezTo>
                <a:cubicBezTo>
                  <a:pt x="544" y="124"/>
                  <a:pt x="544" y="125"/>
                  <a:pt x="543" y="124"/>
                </a:cubicBezTo>
                <a:cubicBezTo>
                  <a:pt x="543" y="124"/>
                  <a:pt x="543" y="124"/>
                  <a:pt x="542" y="124"/>
                </a:cubicBezTo>
                <a:cubicBezTo>
                  <a:pt x="542" y="125"/>
                  <a:pt x="542" y="125"/>
                  <a:pt x="542" y="126"/>
                </a:cubicBezTo>
                <a:cubicBezTo>
                  <a:pt x="543" y="126"/>
                  <a:pt x="543" y="126"/>
                  <a:pt x="543" y="127"/>
                </a:cubicBezTo>
                <a:cubicBezTo>
                  <a:pt x="542" y="127"/>
                  <a:pt x="541" y="127"/>
                  <a:pt x="541" y="126"/>
                </a:cubicBezTo>
                <a:cubicBezTo>
                  <a:pt x="540" y="126"/>
                  <a:pt x="540" y="126"/>
                  <a:pt x="540" y="126"/>
                </a:cubicBezTo>
                <a:cubicBezTo>
                  <a:pt x="540" y="126"/>
                  <a:pt x="540" y="126"/>
                  <a:pt x="540" y="126"/>
                </a:cubicBezTo>
                <a:cubicBezTo>
                  <a:pt x="540" y="126"/>
                  <a:pt x="540" y="126"/>
                  <a:pt x="540" y="127"/>
                </a:cubicBezTo>
                <a:cubicBezTo>
                  <a:pt x="540" y="127"/>
                  <a:pt x="540" y="127"/>
                  <a:pt x="540" y="128"/>
                </a:cubicBezTo>
                <a:cubicBezTo>
                  <a:pt x="540" y="127"/>
                  <a:pt x="539" y="127"/>
                  <a:pt x="539" y="127"/>
                </a:cubicBezTo>
                <a:cubicBezTo>
                  <a:pt x="538" y="126"/>
                  <a:pt x="538" y="127"/>
                  <a:pt x="538" y="127"/>
                </a:cubicBezTo>
                <a:cubicBezTo>
                  <a:pt x="538" y="128"/>
                  <a:pt x="538" y="128"/>
                  <a:pt x="538" y="128"/>
                </a:cubicBezTo>
                <a:cubicBezTo>
                  <a:pt x="538" y="128"/>
                  <a:pt x="537" y="129"/>
                  <a:pt x="537" y="128"/>
                </a:cubicBezTo>
                <a:cubicBezTo>
                  <a:pt x="537" y="128"/>
                  <a:pt x="537" y="128"/>
                  <a:pt x="536" y="128"/>
                </a:cubicBezTo>
                <a:cubicBezTo>
                  <a:pt x="536" y="127"/>
                  <a:pt x="536" y="127"/>
                  <a:pt x="536" y="126"/>
                </a:cubicBezTo>
                <a:cubicBezTo>
                  <a:pt x="535" y="126"/>
                  <a:pt x="535" y="125"/>
                  <a:pt x="535" y="125"/>
                </a:cubicBezTo>
                <a:cubicBezTo>
                  <a:pt x="536" y="125"/>
                  <a:pt x="536" y="125"/>
                  <a:pt x="537" y="126"/>
                </a:cubicBezTo>
                <a:cubicBezTo>
                  <a:pt x="537" y="126"/>
                  <a:pt x="537" y="126"/>
                  <a:pt x="537" y="126"/>
                </a:cubicBezTo>
                <a:cubicBezTo>
                  <a:pt x="536" y="126"/>
                  <a:pt x="536" y="127"/>
                  <a:pt x="537" y="127"/>
                </a:cubicBezTo>
                <a:cubicBezTo>
                  <a:pt x="537" y="127"/>
                  <a:pt x="537" y="126"/>
                  <a:pt x="537" y="126"/>
                </a:cubicBezTo>
                <a:cubicBezTo>
                  <a:pt x="537" y="126"/>
                  <a:pt x="537" y="126"/>
                  <a:pt x="537" y="126"/>
                </a:cubicBezTo>
                <a:cubicBezTo>
                  <a:pt x="536" y="125"/>
                  <a:pt x="537" y="125"/>
                  <a:pt x="537" y="124"/>
                </a:cubicBezTo>
                <a:cubicBezTo>
                  <a:pt x="536" y="124"/>
                  <a:pt x="537" y="123"/>
                  <a:pt x="537" y="123"/>
                </a:cubicBezTo>
                <a:cubicBezTo>
                  <a:pt x="537" y="123"/>
                  <a:pt x="537" y="122"/>
                  <a:pt x="537" y="122"/>
                </a:cubicBezTo>
                <a:cubicBezTo>
                  <a:pt x="537" y="122"/>
                  <a:pt x="537" y="122"/>
                  <a:pt x="537" y="123"/>
                </a:cubicBezTo>
                <a:cubicBezTo>
                  <a:pt x="538" y="123"/>
                  <a:pt x="538" y="123"/>
                  <a:pt x="538" y="123"/>
                </a:cubicBezTo>
                <a:cubicBezTo>
                  <a:pt x="539" y="122"/>
                  <a:pt x="539" y="123"/>
                  <a:pt x="539" y="124"/>
                </a:cubicBezTo>
                <a:cubicBezTo>
                  <a:pt x="539" y="124"/>
                  <a:pt x="539" y="124"/>
                  <a:pt x="539" y="124"/>
                </a:cubicBezTo>
                <a:cubicBezTo>
                  <a:pt x="540" y="124"/>
                  <a:pt x="541" y="124"/>
                  <a:pt x="542" y="124"/>
                </a:cubicBezTo>
                <a:cubicBezTo>
                  <a:pt x="543" y="123"/>
                  <a:pt x="543" y="123"/>
                  <a:pt x="543" y="122"/>
                </a:cubicBezTo>
                <a:cubicBezTo>
                  <a:pt x="543" y="122"/>
                  <a:pt x="543" y="121"/>
                  <a:pt x="543" y="121"/>
                </a:cubicBezTo>
                <a:cubicBezTo>
                  <a:pt x="545" y="121"/>
                  <a:pt x="545" y="121"/>
                  <a:pt x="545" y="120"/>
                </a:cubicBezTo>
                <a:cubicBezTo>
                  <a:pt x="546" y="120"/>
                  <a:pt x="546" y="119"/>
                  <a:pt x="546" y="120"/>
                </a:cubicBezTo>
                <a:cubicBezTo>
                  <a:pt x="546" y="120"/>
                  <a:pt x="547" y="120"/>
                  <a:pt x="547" y="120"/>
                </a:cubicBezTo>
                <a:cubicBezTo>
                  <a:pt x="547" y="121"/>
                  <a:pt x="547" y="121"/>
                  <a:pt x="547" y="121"/>
                </a:cubicBezTo>
                <a:cubicBezTo>
                  <a:pt x="547" y="122"/>
                  <a:pt x="547" y="122"/>
                  <a:pt x="548" y="122"/>
                </a:cubicBezTo>
                <a:cubicBezTo>
                  <a:pt x="549" y="122"/>
                  <a:pt x="548" y="122"/>
                  <a:pt x="549" y="121"/>
                </a:cubicBezTo>
                <a:cubicBezTo>
                  <a:pt x="549" y="121"/>
                  <a:pt x="550" y="120"/>
                  <a:pt x="549" y="120"/>
                </a:cubicBezTo>
                <a:cubicBezTo>
                  <a:pt x="549" y="119"/>
                  <a:pt x="549" y="118"/>
                  <a:pt x="548" y="118"/>
                </a:cubicBezTo>
                <a:cubicBezTo>
                  <a:pt x="548" y="117"/>
                  <a:pt x="548" y="116"/>
                  <a:pt x="548" y="116"/>
                </a:cubicBezTo>
                <a:cubicBezTo>
                  <a:pt x="549" y="115"/>
                  <a:pt x="548" y="115"/>
                  <a:pt x="548" y="114"/>
                </a:cubicBezTo>
                <a:cubicBezTo>
                  <a:pt x="548" y="114"/>
                  <a:pt x="548" y="114"/>
                  <a:pt x="547" y="114"/>
                </a:cubicBezTo>
                <a:cubicBezTo>
                  <a:pt x="547" y="114"/>
                  <a:pt x="547" y="114"/>
                  <a:pt x="547" y="114"/>
                </a:cubicBezTo>
                <a:cubicBezTo>
                  <a:pt x="547" y="115"/>
                  <a:pt x="548" y="115"/>
                  <a:pt x="548" y="115"/>
                </a:cubicBezTo>
                <a:cubicBezTo>
                  <a:pt x="548" y="115"/>
                  <a:pt x="547" y="115"/>
                  <a:pt x="547" y="115"/>
                </a:cubicBezTo>
                <a:cubicBezTo>
                  <a:pt x="547" y="116"/>
                  <a:pt x="547" y="115"/>
                  <a:pt x="547" y="115"/>
                </a:cubicBezTo>
                <a:cubicBezTo>
                  <a:pt x="547" y="115"/>
                  <a:pt x="546" y="114"/>
                  <a:pt x="546" y="113"/>
                </a:cubicBezTo>
                <a:cubicBezTo>
                  <a:pt x="546" y="113"/>
                  <a:pt x="547" y="113"/>
                  <a:pt x="547" y="113"/>
                </a:cubicBezTo>
                <a:cubicBezTo>
                  <a:pt x="547" y="113"/>
                  <a:pt x="548" y="113"/>
                  <a:pt x="548" y="112"/>
                </a:cubicBezTo>
                <a:cubicBezTo>
                  <a:pt x="548" y="112"/>
                  <a:pt x="549" y="112"/>
                  <a:pt x="549" y="113"/>
                </a:cubicBezTo>
                <a:cubicBezTo>
                  <a:pt x="549" y="113"/>
                  <a:pt x="549" y="113"/>
                  <a:pt x="549" y="113"/>
                </a:cubicBezTo>
                <a:cubicBezTo>
                  <a:pt x="549" y="114"/>
                  <a:pt x="549" y="114"/>
                  <a:pt x="549" y="115"/>
                </a:cubicBezTo>
                <a:cubicBezTo>
                  <a:pt x="549" y="115"/>
                  <a:pt x="549" y="116"/>
                  <a:pt x="549" y="116"/>
                </a:cubicBezTo>
                <a:cubicBezTo>
                  <a:pt x="549" y="116"/>
                  <a:pt x="549" y="116"/>
                  <a:pt x="549" y="116"/>
                </a:cubicBezTo>
                <a:cubicBezTo>
                  <a:pt x="549" y="116"/>
                  <a:pt x="550" y="116"/>
                  <a:pt x="550" y="116"/>
                </a:cubicBezTo>
                <a:cubicBezTo>
                  <a:pt x="550" y="116"/>
                  <a:pt x="550" y="116"/>
                  <a:pt x="550" y="116"/>
                </a:cubicBezTo>
                <a:cubicBezTo>
                  <a:pt x="550" y="116"/>
                  <a:pt x="550" y="115"/>
                  <a:pt x="550" y="115"/>
                </a:cubicBezTo>
                <a:cubicBezTo>
                  <a:pt x="550" y="115"/>
                  <a:pt x="551" y="115"/>
                  <a:pt x="551" y="114"/>
                </a:cubicBezTo>
                <a:cubicBezTo>
                  <a:pt x="552" y="114"/>
                  <a:pt x="552" y="114"/>
                  <a:pt x="552" y="113"/>
                </a:cubicBezTo>
                <a:cubicBezTo>
                  <a:pt x="551" y="113"/>
                  <a:pt x="551" y="113"/>
                  <a:pt x="551" y="113"/>
                </a:cubicBezTo>
                <a:cubicBezTo>
                  <a:pt x="551" y="112"/>
                  <a:pt x="552" y="112"/>
                  <a:pt x="552" y="112"/>
                </a:cubicBezTo>
                <a:cubicBezTo>
                  <a:pt x="552" y="111"/>
                  <a:pt x="553" y="112"/>
                  <a:pt x="553" y="112"/>
                </a:cubicBezTo>
                <a:cubicBezTo>
                  <a:pt x="553" y="113"/>
                  <a:pt x="553" y="113"/>
                  <a:pt x="553" y="113"/>
                </a:cubicBezTo>
                <a:cubicBezTo>
                  <a:pt x="553" y="113"/>
                  <a:pt x="552" y="114"/>
                  <a:pt x="553" y="114"/>
                </a:cubicBezTo>
                <a:cubicBezTo>
                  <a:pt x="553" y="114"/>
                  <a:pt x="554" y="114"/>
                  <a:pt x="554" y="113"/>
                </a:cubicBezTo>
                <a:cubicBezTo>
                  <a:pt x="554" y="113"/>
                  <a:pt x="555" y="113"/>
                  <a:pt x="555" y="113"/>
                </a:cubicBezTo>
                <a:cubicBezTo>
                  <a:pt x="556" y="113"/>
                  <a:pt x="556" y="113"/>
                  <a:pt x="556" y="112"/>
                </a:cubicBezTo>
                <a:cubicBezTo>
                  <a:pt x="556" y="112"/>
                  <a:pt x="556" y="112"/>
                  <a:pt x="556" y="112"/>
                </a:cubicBezTo>
                <a:cubicBezTo>
                  <a:pt x="556" y="112"/>
                  <a:pt x="556" y="112"/>
                  <a:pt x="556" y="112"/>
                </a:cubicBezTo>
                <a:cubicBezTo>
                  <a:pt x="556" y="112"/>
                  <a:pt x="556" y="112"/>
                  <a:pt x="556" y="112"/>
                </a:cubicBezTo>
                <a:cubicBezTo>
                  <a:pt x="556" y="113"/>
                  <a:pt x="556" y="113"/>
                  <a:pt x="556" y="113"/>
                </a:cubicBezTo>
                <a:cubicBezTo>
                  <a:pt x="557" y="113"/>
                  <a:pt x="557" y="113"/>
                  <a:pt x="557" y="113"/>
                </a:cubicBezTo>
                <a:cubicBezTo>
                  <a:pt x="557" y="112"/>
                  <a:pt x="557" y="112"/>
                  <a:pt x="558" y="112"/>
                </a:cubicBezTo>
                <a:cubicBezTo>
                  <a:pt x="558" y="113"/>
                  <a:pt x="558" y="113"/>
                  <a:pt x="558" y="113"/>
                </a:cubicBezTo>
                <a:cubicBezTo>
                  <a:pt x="558" y="113"/>
                  <a:pt x="558" y="114"/>
                  <a:pt x="557" y="114"/>
                </a:cubicBezTo>
                <a:cubicBezTo>
                  <a:pt x="558" y="115"/>
                  <a:pt x="557" y="116"/>
                  <a:pt x="558" y="116"/>
                </a:cubicBezTo>
                <a:cubicBezTo>
                  <a:pt x="559" y="116"/>
                  <a:pt x="558" y="117"/>
                  <a:pt x="559" y="118"/>
                </a:cubicBezTo>
                <a:cubicBezTo>
                  <a:pt x="559" y="118"/>
                  <a:pt x="559" y="118"/>
                  <a:pt x="559" y="117"/>
                </a:cubicBezTo>
                <a:cubicBezTo>
                  <a:pt x="559" y="117"/>
                  <a:pt x="560" y="117"/>
                  <a:pt x="560" y="117"/>
                </a:cubicBezTo>
                <a:cubicBezTo>
                  <a:pt x="559" y="115"/>
                  <a:pt x="559" y="115"/>
                  <a:pt x="560" y="114"/>
                </a:cubicBezTo>
                <a:cubicBezTo>
                  <a:pt x="560" y="114"/>
                  <a:pt x="560" y="114"/>
                  <a:pt x="559" y="113"/>
                </a:cubicBezTo>
                <a:cubicBezTo>
                  <a:pt x="559" y="113"/>
                  <a:pt x="559" y="113"/>
                  <a:pt x="559" y="113"/>
                </a:cubicBezTo>
                <a:cubicBezTo>
                  <a:pt x="558" y="112"/>
                  <a:pt x="558" y="111"/>
                  <a:pt x="559" y="112"/>
                </a:cubicBezTo>
                <a:cubicBezTo>
                  <a:pt x="559" y="112"/>
                  <a:pt x="560" y="112"/>
                  <a:pt x="560" y="112"/>
                </a:cubicBezTo>
                <a:cubicBezTo>
                  <a:pt x="560" y="112"/>
                  <a:pt x="560" y="111"/>
                  <a:pt x="560" y="111"/>
                </a:cubicBezTo>
                <a:cubicBezTo>
                  <a:pt x="560" y="111"/>
                  <a:pt x="561" y="111"/>
                  <a:pt x="561" y="110"/>
                </a:cubicBezTo>
                <a:cubicBezTo>
                  <a:pt x="560" y="109"/>
                  <a:pt x="560" y="108"/>
                  <a:pt x="559" y="108"/>
                </a:cubicBezTo>
                <a:cubicBezTo>
                  <a:pt x="559" y="108"/>
                  <a:pt x="559" y="108"/>
                  <a:pt x="559" y="108"/>
                </a:cubicBezTo>
                <a:cubicBezTo>
                  <a:pt x="559" y="109"/>
                  <a:pt x="559" y="109"/>
                  <a:pt x="559" y="109"/>
                </a:cubicBezTo>
                <a:cubicBezTo>
                  <a:pt x="559" y="110"/>
                  <a:pt x="559" y="110"/>
                  <a:pt x="559" y="110"/>
                </a:cubicBezTo>
                <a:cubicBezTo>
                  <a:pt x="558" y="109"/>
                  <a:pt x="558" y="109"/>
                  <a:pt x="558" y="110"/>
                </a:cubicBezTo>
                <a:cubicBezTo>
                  <a:pt x="557" y="110"/>
                  <a:pt x="557" y="110"/>
                  <a:pt x="557" y="110"/>
                </a:cubicBezTo>
                <a:cubicBezTo>
                  <a:pt x="556" y="109"/>
                  <a:pt x="557" y="109"/>
                  <a:pt x="557" y="109"/>
                </a:cubicBezTo>
                <a:cubicBezTo>
                  <a:pt x="557" y="109"/>
                  <a:pt x="558" y="109"/>
                  <a:pt x="558" y="108"/>
                </a:cubicBezTo>
                <a:cubicBezTo>
                  <a:pt x="557" y="108"/>
                  <a:pt x="558" y="107"/>
                  <a:pt x="558" y="107"/>
                </a:cubicBezTo>
                <a:cubicBezTo>
                  <a:pt x="558" y="107"/>
                  <a:pt x="557" y="106"/>
                  <a:pt x="557" y="106"/>
                </a:cubicBezTo>
                <a:cubicBezTo>
                  <a:pt x="556" y="106"/>
                  <a:pt x="556" y="107"/>
                  <a:pt x="556" y="107"/>
                </a:cubicBezTo>
                <a:cubicBezTo>
                  <a:pt x="556" y="108"/>
                  <a:pt x="556" y="108"/>
                  <a:pt x="557" y="108"/>
                </a:cubicBezTo>
                <a:cubicBezTo>
                  <a:pt x="557" y="108"/>
                  <a:pt x="556" y="109"/>
                  <a:pt x="556" y="109"/>
                </a:cubicBezTo>
                <a:cubicBezTo>
                  <a:pt x="555" y="108"/>
                  <a:pt x="555" y="108"/>
                  <a:pt x="555" y="109"/>
                </a:cubicBezTo>
                <a:cubicBezTo>
                  <a:pt x="555" y="110"/>
                  <a:pt x="555" y="110"/>
                  <a:pt x="554" y="109"/>
                </a:cubicBezTo>
                <a:cubicBezTo>
                  <a:pt x="554" y="109"/>
                  <a:pt x="554" y="109"/>
                  <a:pt x="554" y="109"/>
                </a:cubicBezTo>
                <a:cubicBezTo>
                  <a:pt x="554" y="108"/>
                  <a:pt x="553" y="108"/>
                  <a:pt x="553" y="108"/>
                </a:cubicBezTo>
                <a:cubicBezTo>
                  <a:pt x="553" y="108"/>
                  <a:pt x="553" y="107"/>
                  <a:pt x="554" y="107"/>
                </a:cubicBezTo>
                <a:cubicBezTo>
                  <a:pt x="554" y="107"/>
                  <a:pt x="554" y="107"/>
                  <a:pt x="554" y="107"/>
                </a:cubicBezTo>
                <a:cubicBezTo>
                  <a:pt x="556" y="105"/>
                  <a:pt x="556" y="105"/>
                  <a:pt x="558" y="105"/>
                </a:cubicBezTo>
                <a:cubicBezTo>
                  <a:pt x="558" y="105"/>
                  <a:pt x="558" y="105"/>
                  <a:pt x="558" y="105"/>
                </a:cubicBezTo>
                <a:cubicBezTo>
                  <a:pt x="558" y="105"/>
                  <a:pt x="558" y="105"/>
                  <a:pt x="558" y="105"/>
                </a:cubicBezTo>
                <a:cubicBezTo>
                  <a:pt x="558" y="105"/>
                  <a:pt x="558" y="105"/>
                  <a:pt x="558" y="104"/>
                </a:cubicBezTo>
                <a:cubicBezTo>
                  <a:pt x="558" y="104"/>
                  <a:pt x="558" y="104"/>
                  <a:pt x="558" y="104"/>
                </a:cubicBezTo>
                <a:cubicBezTo>
                  <a:pt x="558" y="104"/>
                  <a:pt x="558" y="104"/>
                  <a:pt x="558" y="104"/>
                </a:cubicBezTo>
                <a:cubicBezTo>
                  <a:pt x="558" y="104"/>
                  <a:pt x="560" y="102"/>
                  <a:pt x="561" y="103"/>
                </a:cubicBezTo>
                <a:cubicBezTo>
                  <a:pt x="561" y="103"/>
                  <a:pt x="561" y="103"/>
                  <a:pt x="561" y="103"/>
                </a:cubicBezTo>
                <a:cubicBezTo>
                  <a:pt x="560" y="103"/>
                  <a:pt x="560" y="104"/>
                  <a:pt x="560" y="105"/>
                </a:cubicBezTo>
                <a:cubicBezTo>
                  <a:pt x="560" y="105"/>
                  <a:pt x="560" y="105"/>
                  <a:pt x="561" y="106"/>
                </a:cubicBezTo>
                <a:cubicBezTo>
                  <a:pt x="561" y="106"/>
                  <a:pt x="561" y="105"/>
                  <a:pt x="561" y="105"/>
                </a:cubicBezTo>
                <a:cubicBezTo>
                  <a:pt x="561" y="105"/>
                  <a:pt x="561" y="105"/>
                  <a:pt x="561" y="104"/>
                </a:cubicBezTo>
                <a:cubicBezTo>
                  <a:pt x="562" y="104"/>
                  <a:pt x="562" y="104"/>
                  <a:pt x="562" y="104"/>
                </a:cubicBezTo>
                <a:cubicBezTo>
                  <a:pt x="562" y="105"/>
                  <a:pt x="563" y="105"/>
                  <a:pt x="564" y="105"/>
                </a:cubicBezTo>
                <a:cubicBezTo>
                  <a:pt x="564" y="105"/>
                  <a:pt x="564" y="105"/>
                  <a:pt x="564" y="105"/>
                </a:cubicBezTo>
                <a:cubicBezTo>
                  <a:pt x="564" y="105"/>
                  <a:pt x="564" y="105"/>
                  <a:pt x="564" y="105"/>
                </a:cubicBezTo>
                <a:cubicBezTo>
                  <a:pt x="564" y="105"/>
                  <a:pt x="565" y="105"/>
                  <a:pt x="565" y="105"/>
                </a:cubicBezTo>
                <a:cubicBezTo>
                  <a:pt x="565" y="105"/>
                  <a:pt x="565" y="105"/>
                  <a:pt x="565" y="105"/>
                </a:cubicBezTo>
                <a:cubicBezTo>
                  <a:pt x="564" y="105"/>
                  <a:pt x="564" y="105"/>
                  <a:pt x="564" y="105"/>
                </a:cubicBezTo>
                <a:cubicBezTo>
                  <a:pt x="563" y="104"/>
                  <a:pt x="563" y="104"/>
                  <a:pt x="562" y="103"/>
                </a:cubicBezTo>
                <a:cubicBezTo>
                  <a:pt x="562" y="103"/>
                  <a:pt x="561" y="103"/>
                  <a:pt x="562" y="102"/>
                </a:cubicBezTo>
                <a:cubicBezTo>
                  <a:pt x="562" y="102"/>
                  <a:pt x="562" y="102"/>
                  <a:pt x="561" y="102"/>
                </a:cubicBezTo>
                <a:cubicBezTo>
                  <a:pt x="561" y="102"/>
                  <a:pt x="561" y="102"/>
                  <a:pt x="561" y="101"/>
                </a:cubicBezTo>
                <a:cubicBezTo>
                  <a:pt x="561" y="100"/>
                  <a:pt x="561" y="100"/>
                  <a:pt x="561" y="101"/>
                </a:cubicBezTo>
                <a:cubicBezTo>
                  <a:pt x="562" y="101"/>
                  <a:pt x="563" y="101"/>
                  <a:pt x="563" y="100"/>
                </a:cubicBezTo>
                <a:cubicBezTo>
                  <a:pt x="563" y="100"/>
                  <a:pt x="563" y="99"/>
                  <a:pt x="563" y="99"/>
                </a:cubicBezTo>
                <a:cubicBezTo>
                  <a:pt x="563" y="98"/>
                  <a:pt x="563" y="98"/>
                  <a:pt x="562" y="98"/>
                </a:cubicBezTo>
                <a:cubicBezTo>
                  <a:pt x="562" y="98"/>
                  <a:pt x="562" y="97"/>
                  <a:pt x="562" y="97"/>
                </a:cubicBezTo>
                <a:cubicBezTo>
                  <a:pt x="562" y="97"/>
                  <a:pt x="562" y="97"/>
                  <a:pt x="562" y="97"/>
                </a:cubicBezTo>
                <a:cubicBezTo>
                  <a:pt x="562" y="97"/>
                  <a:pt x="562" y="97"/>
                  <a:pt x="561" y="97"/>
                </a:cubicBezTo>
                <a:cubicBezTo>
                  <a:pt x="560" y="96"/>
                  <a:pt x="559" y="97"/>
                  <a:pt x="559" y="98"/>
                </a:cubicBezTo>
                <a:cubicBezTo>
                  <a:pt x="558" y="98"/>
                  <a:pt x="558" y="98"/>
                  <a:pt x="557" y="98"/>
                </a:cubicBezTo>
                <a:cubicBezTo>
                  <a:pt x="557" y="99"/>
                  <a:pt x="557" y="99"/>
                  <a:pt x="557" y="99"/>
                </a:cubicBezTo>
                <a:cubicBezTo>
                  <a:pt x="557" y="99"/>
                  <a:pt x="557" y="99"/>
                  <a:pt x="557" y="98"/>
                </a:cubicBezTo>
                <a:cubicBezTo>
                  <a:pt x="557" y="98"/>
                  <a:pt x="557" y="98"/>
                  <a:pt x="557" y="98"/>
                </a:cubicBezTo>
                <a:cubicBezTo>
                  <a:pt x="557" y="98"/>
                  <a:pt x="557" y="98"/>
                  <a:pt x="557" y="98"/>
                </a:cubicBezTo>
                <a:cubicBezTo>
                  <a:pt x="558" y="97"/>
                  <a:pt x="559" y="96"/>
                  <a:pt x="558" y="95"/>
                </a:cubicBezTo>
                <a:cubicBezTo>
                  <a:pt x="558" y="94"/>
                  <a:pt x="558" y="94"/>
                  <a:pt x="558" y="94"/>
                </a:cubicBezTo>
                <a:cubicBezTo>
                  <a:pt x="558" y="94"/>
                  <a:pt x="559" y="94"/>
                  <a:pt x="559" y="95"/>
                </a:cubicBezTo>
                <a:cubicBezTo>
                  <a:pt x="559" y="94"/>
                  <a:pt x="559" y="94"/>
                  <a:pt x="559" y="94"/>
                </a:cubicBezTo>
                <a:cubicBezTo>
                  <a:pt x="559" y="93"/>
                  <a:pt x="559" y="92"/>
                  <a:pt x="558" y="92"/>
                </a:cubicBezTo>
                <a:cubicBezTo>
                  <a:pt x="558" y="92"/>
                  <a:pt x="558" y="92"/>
                  <a:pt x="558" y="92"/>
                </a:cubicBezTo>
                <a:cubicBezTo>
                  <a:pt x="558" y="92"/>
                  <a:pt x="558" y="91"/>
                  <a:pt x="558" y="91"/>
                </a:cubicBezTo>
                <a:cubicBezTo>
                  <a:pt x="559" y="92"/>
                  <a:pt x="560" y="91"/>
                  <a:pt x="561" y="91"/>
                </a:cubicBezTo>
                <a:cubicBezTo>
                  <a:pt x="561" y="91"/>
                  <a:pt x="561" y="91"/>
                  <a:pt x="561" y="91"/>
                </a:cubicBezTo>
                <a:cubicBezTo>
                  <a:pt x="561" y="90"/>
                  <a:pt x="560" y="90"/>
                  <a:pt x="560" y="90"/>
                </a:cubicBezTo>
                <a:cubicBezTo>
                  <a:pt x="560" y="90"/>
                  <a:pt x="560" y="90"/>
                  <a:pt x="560" y="90"/>
                </a:cubicBezTo>
                <a:cubicBezTo>
                  <a:pt x="560" y="90"/>
                  <a:pt x="560" y="90"/>
                  <a:pt x="560" y="90"/>
                </a:cubicBezTo>
                <a:cubicBezTo>
                  <a:pt x="560" y="91"/>
                  <a:pt x="559" y="91"/>
                  <a:pt x="558" y="91"/>
                </a:cubicBezTo>
                <a:cubicBezTo>
                  <a:pt x="558" y="89"/>
                  <a:pt x="556" y="90"/>
                  <a:pt x="555" y="90"/>
                </a:cubicBezTo>
                <a:cubicBezTo>
                  <a:pt x="555" y="90"/>
                  <a:pt x="555" y="90"/>
                  <a:pt x="555" y="90"/>
                </a:cubicBezTo>
                <a:cubicBezTo>
                  <a:pt x="555" y="90"/>
                  <a:pt x="555" y="90"/>
                  <a:pt x="555" y="89"/>
                </a:cubicBezTo>
                <a:cubicBezTo>
                  <a:pt x="554" y="88"/>
                  <a:pt x="554" y="88"/>
                  <a:pt x="555" y="88"/>
                </a:cubicBezTo>
                <a:cubicBezTo>
                  <a:pt x="556" y="88"/>
                  <a:pt x="556" y="88"/>
                  <a:pt x="556" y="88"/>
                </a:cubicBezTo>
                <a:cubicBezTo>
                  <a:pt x="557" y="88"/>
                  <a:pt x="557" y="88"/>
                  <a:pt x="557" y="88"/>
                </a:cubicBezTo>
                <a:cubicBezTo>
                  <a:pt x="557" y="88"/>
                  <a:pt x="557" y="87"/>
                  <a:pt x="557" y="87"/>
                </a:cubicBezTo>
                <a:cubicBezTo>
                  <a:pt x="556" y="87"/>
                  <a:pt x="556" y="87"/>
                  <a:pt x="556" y="87"/>
                </a:cubicBezTo>
                <a:cubicBezTo>
                  <a:pt x="556" y="87"/>
                  <a:pt x="556" y="87"/>
                  <a:pt x="556" y="87"/>
                </a:cubicBezTo>
                <a:cubicBezTo>
                  <a:pt x="555" y="87"/>
                  <a:pt x="555" y="88"/>
                  <a:pt x="555" y="88"/>
                </a:cubicBezTo>
                <a:cubicBezTo>
                  <a:pt x="555" y="87"/>
                  <a:pt x="555" y="87"/>
                  <a:pt x="555" y="87"/>
                </a:cubicBezTo>
                <a:cubicBezTo>
                  <a:pt x="555" y="87"/>
                  <a:pt x="555" y="87"/>
                  <a:pt x="555" y="87"/>
                </a:cubicBezTo>
                <a:cubicBezTo>
                  <a:pt x="554" y="87"/>
                  <a:pt x="553" y="87"/>
                  <a:pt x="553" y="88"/>
                </a:cubicBezTo>
                <a:cubicBezTo>
                  <a:pt x="553" y="88"/>
                  <a:pt x="553" y="88"/>
                  <a:pt x="553" y="88"/>
                </a:cubicBezTo>
                <a:cubicBezTo>
                  <a:pt x="552" y="87"/>
                  <a:pt x="552" y="87"/>
                  <a:pt x="551" y="88"/>
                </a:cubicBezTo>
                <a:cubicBezTo>
                  <a:pt x="551" y="88"/>
                  <a:pt x="551" y="88"/>
                  <a:pt x="551" y="87"/>
                </a:cubicBezTo>
                <a:cubicBezTo>
                  <a:pt x="550" y="87"/>
                  <a:pt x="550" y="87"/>
                  <a:pt x="549" y="87"/>
                </a:cubicBezTo>
                <a:cubicBezTo>
                  <a:pt x="549" y="87"/>
                  <a:pt x="549" y="87"/>
                  <a:pt x="549" y="87"/>
                </a:cubicBezTo>
                <a:cubicBezTo>
                  <a:pt x="549" y="87"/>
                  <a:pt x="549" y="86"/>
                  <a:pt x="549" y="86"/>
                </a:cubicBezTo>
                <a:cubicBezTo>
                  <a:pt x="549" y="86"/>
                  <a:pt x="548" y="85"/>
                  <a:pt x="549" y="85"/>
                </a:cubicBezTo>
                <a:cubicBezTo>
                  <a:pt x="550" y="85"/>
                  <a:pt x="550" y="84"/>
                  <a:pt x="551" y="83"/>
                </a:cubicBezTo>
                <a:cubicBezTo>
                  <a:pt x="551" y="83"/>
                  <a:pt x="551" y="83"/>
                  <a:pt x="551" y="83"/>
                </a:cubicBezTo>
                <a:cubicBezTo>
                  <a:pt x="550" y="83"/>
                  <a:pt x="549" y="81"/>
                  <a:pt x="548" y="82"/>
                </a:cubicBezTo>
                <a:cubicBezTo>
                  <a:pt x="548" y="83"/>
                  <a:pt x="548" y="83"/>
                  <a:pt x="548" y="83"/>
                </a:cubicBezTo>
                <a:cubicBezTo>
                  <a:pt x="548" y="83"/>
                  <a:pt x="548" y="84"/>
                  <a:pt x="548" y="84"/>
                </a:cubicBezTo>
                <a:cubicBezTo>
                  <a:pt x="547" y="84"/>
                  <a:pt x="547" y="84"/>
                  <a:pt x="547" y="83"/>
                </a:cubicBezTo>
                <a:cubicBezTo>
                  <a:pt x="546" y="83"/>
                  <a:pt x="546" y="83"/>
                  <a:pt x="546" y="83"/>
                </a:cubicBezTo>
                <a:cubicBezTo>
                  <a:pt x="546" y="82"/>
                  <a:pt x="547" y="82"/>
                  <a:pt x="546" y="82"/>
                </a:cubicBezTo>
                <a:cubicBezTo>
                  <a:pt x="546" y="82"/>
                  <a:pt x="546" y="82"/>
                  <a:pt x="545" y="82"/>
                </a:cubicBezTo>
                <a:cubicBezTo>
                  <a:pt x="545" y="82"/>
                  <a:pt x="545" y="82"/>
                  <a:pt x="545" y="82"/>
                </a:cubicBezTo>
                <a:cubicBezTo>
                  <a:pt x="546" y="83"/>
                  <a:pt x="546" y="83"/>
                  <a:pt x="546" y="84"/>
                </a:cubicBezTo>
                <a:cubicBezTo>
                  <a:pt x="546" y="84"/>
                  <a:pt x="546" y="84"/>
                  <a:pt x="546" y="84"/>
                </a:cubicBezTo>
                <a:cubicBezTo>
                  <a:pt x="546" y="84"/>
                  <a:pt x="547" y="84"/>
                  <a:pt x="547" y="84"/>
                </a:cubicBezTo>
                <a:cubicBezTo>
                  <a:pt x="547" y="84"/>
                  <a:pt x="546" y="84"/>
                  <a:pt x="546" y="84"/>
                </a:cubicBezTo>
                <a:cubicBezTo>
                  <a:pt x="545" y="84"/>
                  <a:pt x="545" y="84"/>
                  <a:pt x="545" y="83"/>
                </a:cubicBezTo>
                <a:cubicBezTo>
                  <a:pt x="544" y="83"/>
                  <a:pt x="544" y="82"/>
                  <a:pt x="544" y="82"/>
                </a:cubicBezTo>
                <a:cubicBezTo>
                  <a:pt x="543" y="82"/>
                  <a:pt x="543" y="82"/>
                  <a:pt x="543" y="82"/>
                </a:cubicBezTo>
                <a:cubicBezTo>
                  <a:pt x="543" y="82"/>
                  <a:pt x="543" y="82"/>
                  <a:pt x="543" y="83"/>
                </a:cubicBezTo>
                <a:cubicBezTo>
                  <a:pt x="544" y="84"/>
                  <a:pt x="544" y="84"/>
                  <a:pt x="543" y="85"/>
                </a:cubicBezTo>
                <a:cubicBezTo>
                  <a:pt x="543" y="85"/>
                  <a:pt x="543" y="85"/>
                  <a:pt x="543" y="85"/>
                </a:cubicBezTo>
                <a:cubicBezTo>
                  <a:pt x="542" y="84"/>
                  <a:pt x="542" y="84"/>
                  <a:pt x="542" y="84"/>
                </a:cubicBezTo>
                <a:cubicBezTo>
                  <a:pt x="542" y="84"/>
                  <a:pt x="542" y="84"/>
                  <a:pt x="541" y="84"/>
                </a:cubicBezTo>
                <a:cubicBezTo>
                  <a:pt x="542" y="84"/>
                  <a:pt x="542" y="85"/>
                  <a:pt x="543" y="85"/>
                </a:cubicBezTo>
                <a:cubicBezTo>
                  <a:pt x="543" y="85"/>
                  <a:pt x="543" y="86"/>
                  <a:pt x="543" y="86"/>
                </a:cubicBezTo>
                <a:cubicBezTo>
                  <a:pt x="542" y="86"/>
                  <a:pt x="542" y="86"/>
                  <a:pt x="542" y="86"/>
                </a:cubicBezTo>
                <a:cubicBezTo>
                  <a:pt x="541" y="86"/>
                  <a:pt x="541" y="86"/>
                  <a:pt x="540" y="86"/>
                </a:cubicBezTo>
                <a:cubicBezTo>
                  <a:pt x="540" y="85"/>
                  <a:pt x="540" y="85"/>
                  <a:pt x="541" y="84"/>
                </a:cubicBezTo>
                <a:cubicBezTo>
                  <a:pt x="541" y="84"/>
                  <a:pt x="540" y="84"/>
                  <a:pt x="540" y="84"/>
                </a:cubicBezTo>
                <a:cubicBezTo>
                  <a:pt x="539" y="84"/>
                  <a:pt x="539" y="84"/>
                  <a:pt x="538" y="84"/>
                </a:cubicBezTo>
                <a:cubicBezTo>
                  <a:pt x="538" y="83"/>
                  <a:pt x="538" y="83"/>
                  <a:pt x="538" y="83"/>
                </a:cubicBezTo>
                <a:cubicBezTo>
                  <a:pt x="538" y="83"/>
                  <a:pt x="538" y="83"/>
                  <a:pt x="538" y="82"/>
                </a:cubicBezTo>
                <a:cubicBezTo>
                  <a:pt x="538" y="81"/>
                  <a:pt x="539" y="80"/>
                  <a:pt x="540" y="79"/>
                </a:cubicBezTo>
                <a:cubicBezTo>
                  <a:pt x="540" y="78"/>
                  <a:pt x="540" y="78"/>
                  <a:pt x="540" y="78"/>
                </a:cubicBezTo>
                <a:cubicBezTo>
                  <a:pt x="540" y="78"/>
                  <a:pt x="539" y="78"/>
                  <a:pt x="539" y="78"/>
                </a:cubicBezTo>
                <a:cubicBezTo>
                  <a:pt x="539" y="78"/>
                  <a:pt x="538" y="79"/>
                  <a:pt x="537" y="79"/>
                </a:cubicBezTo>
                <a:cubicBezTo>
                  <a:pt x="537" y="79"/>
                  <a:pt x="537" y="80"/>
                  <a:pt x="537" y="79"/>
                </a:cubicBezTo>
                <a:cubicBezTo>
                  <a:pt x="537" y="78"/>
                  <a:pt x="536" y="78"/>
                  <a:pt x="536" y="78"/>
                </a:cubicBezTo>
                <a:cubicBezTo>
                  <a:pt x="535" y="78"/>
                  <a:pt x="535" y="78"/>
                  <a:pt x="535" y="78"/>
                </a:cubicBezTo>
                <a:cubicBezTo>
                  <a:pt x="535" y="78"/>
                  <a:pt x="535" y="78"/>
                  <a:pt x="534" y="78"/>
                </a:cubicBezTo>
                <a:cubicBezTo>
                  <a:pt x="534" y="78"/>
                  <a:pt x="534" y="78"/>
                  <a:pt x="535" y="79"/>
                </a:cubicBezTo>
                <a:cubicBezTo>
                  <a:pt x="535" y="79"/>
                  <a:pt x="535" y="79"/>
                  <a:pt x="535" y="79"/>
                </a:cubicBezTo>
                <a:cubicBezTo>
                  <a:pt x="536" y="79"/>
                  <a:pt x="536" y="79"/>
                  <a:pt x="535" y="80"/>
                </a:cubicBezTo>
                <a:cubicBezTo>
                  <a:pt x="535" y="80"/>
                  <a:pt x="535" y="80"/>
                  <a:pt x="535" y="81"/>
                </a:cubicBezTo>
                <a:cubicBezTo>
                  <a:pt x="535" y="81"/>
                  <a:pt x="534" y="81"/>
                  <a:pt x="534" y="81"/>
                </a:cubicBezTo>
                <a:cubicBezTo>
                  <a:pt x="534" y="80"/>
                  <a:pt x="534" y="80"/>
                  <a:pt x="534" y="80"/>
                </a:cubicBezTo>
                <a:cubicBezTo>
                  <a:pt x="534" y="80"/>
                  <a:pt x="535" y="80"/>
                  <a:pt x="534" y="79"/>
                </a:cubicBezTo>
                <a:cubicBezTo>
                  <a:pt x="534" y="79"/>
                  <a:pt x="533" y="79"/>
                  <a:pt x="533" y="80"/>
                </a:cubicBezTo>
                <a:cubicBezTo>
                  <a:pt x="533" y="81"/>
                  <a:pt x="533" y="81"/>
                  <a:pt x="533" y="80"/>
                </a:cubicBezTo>
                <a:cubicBezTo>
                  <a:pt x="532" y="80"/>
                  <a:pt x="532" y="80"/>
                  <a:pt x="532" y="80"/>
                </a:cubicBezTo>
                <a:cubicBezTo>
                  <a:pt x="532" y="80"/>
                  <a:pt x="532" y="79"/>
                  <a:pt x="532" y="79"/>
                </a:cubicBezTo>
                <a:cubicBezTo>
                  <a:pt x="533" y="79"/>
                  <a:pt x="533" y="79"/>
                  <a:pt x="532" y="78"/>
                </a:cubicBezTo>
                <a:cubicBezTo>
                  <a:pt x="532" y="77"/>
                  <a:pt x="533" y="77"/>
                  <a:pt x="534" y="76"/>
                </a:cubicBezTo>
                <a:cubicBezTo>
                  <a:pt x="534" y="76"/>
                  <a:pt x="534" y="76"/>
                  <a:pt x="534" y="75"/>
                </a:cubicBezTo>
                <a:cubicBezTo>
                  <a:pt x="534" y="75"/>
                  <a:pt x="534" y="75"/>
                  <a:pt x="533" y="75"/>
                </a:cubicBezTo>
                <a:cubicBezTo>
                  <a:pt x="533" y="75"/>
                  <a:pt x="533" y="75"/>
                  <a:pt x="533" y="74"/>
                </a:cubicBezTo>
                <a:cubicBezTo>
                  <a:pt x="534" y="74"/>
                  <a:pt x="532" y="73"/>
                  <a:pt x="533" y="72"/>
                </a:cubicBezTo>
                <a:cubicBezTo>
                  <a:pt x="534" y="72"/>
                  <a:pt x="533" y="71"/>
                  <a:pt x="533" y="71"/>
                </a:cubicBezTo>
                <a:cubicBezTo>
                  <a:pt x="532" y="71"/>
                  <a:pt x="531" y="71"/>
                  <a:pt x="532" y="72"/>
                </a:cubicBezTo>
                <a:cubicBezTo>
                  <a:pt x="532" y="73"/>
                  <a:pt x="531" y="73"/>
                  <a:pt x="531" y="73"/>
                </a:cubicBezTo>
                <a:cubicBezTo>
                  <a:pt x="531" y="73"/>
                  <a:pt x="531" y="73"/>
                  <a:pt x="531" y="73"/>
                </a:cubicBezTo>
                <a:cubicBezTo>
                  <a:pt x="533" y="73"/>
                  <a:pt x="532" y="75"/>
                  <a:pt x="532" y="76"/>
                </a:cubicBezTo>
                <a:cubicBezTo>
                  <a:pt x="532" y="76"/>
                  <a:pt x="532" y="77"/>
                  <a:pt x="532" y="77"/>
                </a:cubicBezTo>
                <a:cubicBezTo>
                  <a:pt x="532" y="78"/>
                  <a:pt x="529" y="78"/>
                  <a:pt x="529" y="78"/>
                </a:cubicBezTo>
                <a:cubicBezTo>
                  <a:pt x="529" y="78"/>
                  <a:pt x="529" y="78"/>
                  <a:pt x="528" y="78"/>
                </a:cubicBezTo>
                <a:cubicBezTo>
                  <a:pt x="528" y="78"/>
                  <a:pt x="528" y="77"/>
                  <a:pt x="528" y="77"/>
                </a:cubicBezTo>
                <a:cubicBezTo>
                  <a:pt x="528" y="77"/>
                  <a:pt x="528" y="77"/>
                  <a:pt x="528" y="77"/>
                </a:cubicBezTo>
                <a:cubicBezTo>
                  <a:pt x="529" y="77"/>
                  <a:pt x="529" y="77"/>
                  <a:pt x="529" y="77"/>
                </a:cubicBezTo>
                <a:cubicBezTo>
                  <a:pt x="530" y="77"/>
                  <a:pt x="530" y="77"/>
                  <a:pt x="530" y="76"/>
                </a:cubicBezTo>
                <a:cubicBezTo>
                  <a:pt x="530" y="76"/>
                  <a:pt x="530" y="76"/>
                  <a:pt x="530" y="76"/>
                </a:cubicBezTo>
                <a:cubicBezTo>
                  <a:pt x="530" y="76"/>
                  <a:pt x="530" y="76"/>
                  <a:pt x="530" y="76"/>
                </a:cubicBezTo>
                <a:cubicBezTo>
                  <a:pt x="530" y="76"/>
                  <a:pt x="530" y="75"/>
                  <a:pt x="530" y="76"/>
                </a:cubicBezTo>
                <a:cubicBezTo>
                  <a:pt x="529" y="75"/>
                  <a:pt x="529" y="75"/>
                  <a:pt x="529" y="75"/>
                </a:cubicBezTo>
                <a:cubicBezTo>
                  <a:pt x="529" y="75"/>
                  <a:pt x="530" y="76"/>
                  <a:pt x="530" y="76"/>
                </a:cubicBezTo>
                <a:cubicBezTo>
                  <a:pt x="529" y="76"/>
                  <a:pt x="529" y="76"/>
                  <a:pt x="528" y="76"/>
                </a:cubicBezTo>
                <a:cubicBezTo>
                  <a:pt x="528" y="75"/>
                  <a:pt x="528" y="75"/>
                  <a:pt x="529" y="74"/>
                </a:cubicBezTo>
                <a:cubicBezTo>
                  <a:pt x="529" y="74"/>
                  <a:pt x="530" y="73"/>
                  <a:pt x="531" y="71"/>
                </a:cubicBezTo>
                <a:cubicBezTo>
                  <a:pt x="531" y="70"/>
                  <a:pt x="532" y="69"/>
                  <a:pt x="533" y="69"/>
                </a:cubicBezTo>
                <a:cubicBezTo>
                  <a:pt x="533" y="69"/>
                  <a:pt x="533" y="69"/>
                  <a:pt x="533" y="69"/>
                </a:cubicBezTo>
                <a:cubicBezTo>
                  <a:pt x="533" y="69"/>
                  <a:pt x="533" y="69"/>
                  <a:pt x="533" y="69"/>
                </a:cubicBezTo>
                <a:cubicBezTo>
                  <a:pt x="532" y="69"/>
                  <a:pt x="531" y="69"/>
                  <a:pt x="531" y="70"/>
                </a:cubicBezTo>
                <a:cubicBezTo>
                  <a:pt x="530" y="71"/>
                  <a:pt x="529" y="70"/>
                  <a:pt x="529" y="70"/>
                </a:cubicBezTo>
                <a:cubicBezTo>
                  <a:pt x="528" y="70"/>
                  <a:pt x="528" y="70"/>
                  <a:pt x="528" y="70"/>
                </a:cubicBezTo>
                <a:cubicBezTo>
                  <a:pt x="528" y="70"/>
                  <a:pt x="527" y="71"/>
                  <a:pt x="527" y="70"/>
                </a:cubicBezTo>
                <a:cubicBezTo>
                  <a:pt x="527" y="70"/>
                  <a:pt x="526" y="70"/>
                  <a:pt x="526" y="70"/>
                </a:cubicBezTo>
                <a:cubicBezTo>
                  <a:pt x="526" y="71"/>
                  <a:pt x="526" y="71"/>
                  <a:pt x="526" y="71"/>
                </a:cubicBezTo>
                <a:cubicBezTo>
                  <a:pt x="527" y="71"/>
                  <a:pt x="527" y="71"/>
                  <a:pt x="527" y="72"/>
                </a:cubicBezTo>
                <a:cubicBezTo>
                  <a:pt x="527" y="72"/>
                  <a:pt x="527" y="72"/>
                  <a:pt x="527" y="72"/>
                </a:cubicBezTo>
                <a:cubicBezTo>
                  <a:pt x="528" y="72"/>
                  <a:pt x="528" y="72"/>
                  <a:pt x="528" y="71"/>
                </a:cubicBezTo>
                <a:cubicBezTo>
                  <a:pt x="528" y="71"/>
                  <a:pt x="528" y="71"/>
                  <a:pt x="528" y="71"/>
                </a:cubicBezTo>
                <a:cubicBezTo>
                  <a:pt x="529" y="71"/>
                  <a:pt x="529" y="71"/>
                  <a:pt x="529" y="71"/>
                </a:cubicBezTo>
                <a:cubicBezTo>
                  <a:pt x="528" y="72"/>
                  <a:pt x="528" y="72"/>
                  <a:pt x="528" y="73"/>
                </a:cubicBezTo>
                <a:cubicBezTo>
                  <a:pt x="528" y="73"/>
                  <a:pt x="528" y="73"/>
                  <a:pt x="528" y="74"/>
                </a:cubicBezTo>
                <a:cubicBezTo>
                  <a:pt x="528" y="74"/>
                  <a:pt x="528" y="73"/>
                  <a:pt x="527" y="74"/>
                </a:cubicBezTo>
                <a:cubicBezTo>
                  <a:pt x="527" y="74"/>
                  <a:pt x="527" y="74"/>
                  <a:pt x="527" y="74"/>
                </a:cubicBezTo>
                <a:cubicBezTo>
                  <a:pt x="527" y="76"/>
                  <a:pt x="527" y="76"/>
                  <a:pt x="525" y="75"/>
                </a:cubicBezTo>
                <a:cubicBezTo>
                  <a:pt x="525" y="75"/>
                  <a:pt x="524" y="75"/>
                  <a:pt x="524" y="75"/>
                </a:cubicBezTo>
                <a:cubicBezTo>
                  <a:pt x="523" y="76"/>
                  <a:pt x="523" y="76"/>
                  <a:pt x="524" y="77"/>
                </a:cubicBezTo>
                <a:cubicBezTo>
                  <a:pt x="524" y="77"/>
                  <a:pt x="524" y="78"/>
                  <a:pt x="524" y="78"/>
                </a:cubicBezTo>
                <a:cubicBezTo>
                  <a:pt x="524" y="78"/>
                  <a:pt x="524" y="79"/>
                  <a:pt x="524" y="79"/>
                </a:cubicBezTo>
                <a:cubicBezTo>
                  <a:pt x="524" y="79"/>
                  <a:pt x="525" y="79"/>
                  <a:pt x="524" y="80"/>
                </a:cubicBezTo>
                <a:cubicBezTo>
                  <a:pt x="524" y="80"/>
                  <a:pt x="524" y="80"/>
                  <a:pt x="523" y="80"/>
                </a:cubicBezTo>
                <a:cubicBezTo>
                  <a:pt x="522" y="80"/>
                  <a:pt x="522" y="80"/>
                  <a:pt x="522" y="79"/>
                </a:cubicBezTo>
                <a:cubicBezTo>
                  <a:pt x="522" y="79"/>
                  <a:pt x="522" y="79"/>
                  <a:pt x="522" y="79"/>
                </a:cubicBezTo>
                <a:cubicBezTo>
                  <a:pt x="522" y="79"/>
                  <a:pt x="522" y="79"/>
                  <a:pt x="522" y="79"/>
                </a:cubicBezTo>
                <a:cubicBezTo>
                  <a:pt x="522" y="79"/>
                  <a:pt x="522" y="79"/>
                  <a:pt x="522" y="79"/>
                </a:cubicBezTo>
                <a:cubicBezTo>
                  <a:pt x="522" y="79"/>
                  <a:pt x="522" y="79"/>
                  <a:pt x="522" y="79"/>
                </a:cubicBezTo>
                <a:cubicBezTo>
                  <a:pt x="522" y="80"/>
                  <a:pt x="521" y="80"/>
                  <a:pt x="521" y="80"/>
                </a:cubicBezTo>
                <a:cubicBezTo>
                  <a:pt x="520" y="79"/>
                  <a:pt x="520" y="79"/>
                  <a:pt x="519" y="80"/>
                </a:cubicBezTo>
                <a:cubicBezTo>
                  <a:pt x="519" y="81"/>
                  <a:pt x="519" y="81"/>
                  <a:pt x="519" y="80"/>
                </a:cubicBezTo>
                <a:cubicBezTo>
                  <a:pt x="518" y="79"/>
                  <a:pt x="517" y="79"/>
                  <a:pt x="516" y="80"/>
                </a:cubicBezTo>
                <a:cubicBezTo>
                  <a:pt x="516" y="80"/>
                  <a:pt x="516" y="80"/>
                  <a:pt x="516" y="80"/>
                </a:cubicBezTo>
                <a:cubicBezTo>
                  <a:pt x="516" y="80"/>
                  <a:pt x="516" y="79"/>
                  <a:pt x="516" y="79"/>
                </a:cubicBezTo>
                <a:cubicBezTo>
                  <a:pt x="516" y="79"/>
                  <a:pt x="516" y="79"/>
                  <a:pt x="516" y="78"/>
                </a:cubicBezTo>
                <a:cubicBezTo>
                  <a:pt x="516" y="78"/>
                  <a:pt x="517" y="78"/>
                  <a:pt x="517" y="78"/>
                </a:cubicBezTo>
                <a:cubicBezTo>
                  <a:pt x="517" y="77"/>
                  <a:pt x="517" y="77"/>
                  <a:pt x="517" y="77"/>
                </a:cubicBezTo>
                <a:cubicBezTo>
                  <a:pt x="518" y="77"/>
                  <a:pt x="518" y="77"/>
                  <a:pt x="519" y="76"/>
                </a:cubicBezTo>
                <a:cubicBezTo>
                  <a:pt x="520" y="77"/>
                  <a:pt x="521" y="76"/>
                  <a:pt x="521" y="77"/>
                </a:cubicBezTo>
                <a:cubicBezTo>
                  <a:pt x="521" y="77"/>
                  <a:pt x="522" y="77"/>
                  <a:pt x="522" y="77"/>
                </a:cubicBezTo>
                <a:cubicBezTo>
                  <a:pt x="522" y="77"/>
                  <a:pt x="522" y="76"/>
                  <a:pt x="521" y="76"/>
                </a:cubicBezTo>
                <a:cubicBezTo>
                  <a:pt x="522" y="76"/>
                  <a:pt x="522" y="76"/>
                  <a:pt x="522" y="76"/>
                </a:cubicBezTo>
                <a:cubicBezTo>
                  <a:pt x="521" y="76"/>
                  <a:pt x="521" y="75"/>
                  <a:pt x="520" y="75"/>
                </a:cubicBezTo>
                <a:cubicBezTo>
                  <a:pt x="519" y="74"/>
                  <a:pt x="519" y="74"/>
                  <a:pt x="518" y="75"/>
                </a:cubicBezTo>
                <a:cubicBezTo>
                  <a:pt x="517" y="75"/>
                  <a:pt x="517" y="75"/>
                  <a:pt x="517" y="75"/>
                </a:cubicBezTo>
                <a:cubicBezTo>
                  <a:pt x="517" y="75"/>
                  <a:pt x="517" y="75"/>
                  <a:pt x="517" y="75"/>
                </a:cubicBezTo>
                <a:cubicBezTo>
                  <a:pt x="517" y="74"/>
                  <a:pt x="517" y="74"/>
                  <a:pt x="518" y="74"/>
                </a:cubicBezTo>
                <a:cubicBezTo>
                  <a:pt x="519" y="74"/>
                  <a:pt x="519" y="72"/>
                  <a:pt x="519" y="72"/>
                </a:cubicBezTo>
                <a:cubicBezTo>
                  <a:pt x="520" y="72"/>
                  <a:pt x="520" y="73"/>
                  <a:pt x="520" y="73"/>
                </a:cubicBezTo>
                <a:cubicBezTo>
                  <a:pt x="520" y="73"/>
                  <a:pt x="521" y="73"/>
                  <a:pt x="521" y="73"/>
                </a:cubicBezTo>
                <a:cubicBezTo>
                  <a:pt x="521" y="72"/>
                  <a:pt x="521" y="72"/>
                  <a:pt x="521" y="72"/>
                </a:cubicBezTo>
                <a:cubicBezTo>
                  <a:pt x="521" y="71"/>
                  <a:pt x="520" y="71"/>
                  <a:pt x="519" y="71"/>
                </a:cubicBezTo>
                <a:cubicBezTo>
                  <a:pt x="519" y="71"/>
                  <a:pt x="518" y="71"/>
                  <a:pt x="518" y="71"/>
                </a:cubicBezTo>
                <a:cubicBezTo>
                  <a:pt x="517" y="71"/>
                  <a:pt x="517" y="71"/>
                  <a:pt x="517" y="72"/>
                </a:cubicBezTo>
                <a:cubicBezTo>
                  <a:pt x="517" y="72"/>
                  <a:pt x="517" y="72"/>
                  <a:pt x="517" y="72"/>
                </a:cubicBezTo>
                <a:cubicBezTo>
                  <a:pt x="517" y="73"/>
                  <a:pt x="517" y="73"/>
                  <a:pt x="516" y="73"/>
                </a:cubicBezTo>
                <a:cubicBezTo>
                  <a:pt x="516" y="73"/>
                  <a:pt x="515" y="73"/>
                  <a:pt x="515" y="74"/>
                </a:cubicBezTo>
                <a:cubicBezTo>
                  <a:pt x="515" y="74"/>
                  <a:pt x="515" y="74"/>
                  <a:pt x="515" y="74"/>
                </a:cubicBezTo>
                <a:cubicBezTo>
                  <a:pt x="515" y="74"/>
                  <a:pt x="515" y="74"/>
                  <a:pt x="515" y="74"/>
                </a:cubicBezTo>
                <a:cubicBezTo>
                  <a:pt x="515" y="74"/>
                  <a:pt x="516" y="74"/>
                  <a:pt x="516" y="74"/>
                </a:cubicBezTo>
                <a:cubicBezTo>
                  <a:pt x="516" y="75"/>
                  <a:pt x="516" y="75"/>
                  <a:pt x="517" y="75"/>
                </a:cubicBezTo>
                <a:cubicBezTo>
                  <a:pt x="517" y="76"/>
                  <a:pt x="517" y="76"/>
                  <a:pt x="517" y="77"/>
                </a:cubicBezTo>
                <a:cubicBezTo>
                  <a:pt x="517" y="77"/>
                  <a:pt x="517" y="77"/>
                  <a:pt x="517" y="77"/>
                </a:cubicBezTo>
                <a:cubicBezTo>
                  <a:pt x="516" y="76"/>
                  <a:pt x="516" y="76"/>
                  <a:pt x="516" y="76"/>
                </a:cubicBezTo>
                <a:cubicBezTo>
                  <a:pt x="515" y="76"/>
                  <a:pt x="515" y="77"/>
                  <a:pt x="515" y="77"/>
                </a:cubicBezTo>
                <a:cubicBezTo>
                  <a:pt x="515" y="78"/>
                  <a:pt x="515" y="78"/>
                  <a:pt x="515" y="79"/>
                </a:cubicBezTo>
                <a:cubicBezTo>
                  <a:pt x="515" y="79"/>
                  <a:pt x="514" y="79"/>
                  <a:pt x="514" y="79"/>
                </a:cubicBezTo>
                <a:cubicBezTo>
                  <a:pt x="514" y="79"/>
                  <a:pt x="514" y="79"/>
                  <a:pt x="514" y="79"/>
                </a:cubicBezTo>
                <a:cubicBezTo>
                  <a:pt x="513" y="79"/>
                  <a:pt x="513" y="78"/>
                  <a:pt x="513" y="78"/>
                </a:cubicBezTo>
                <a:cubicBezTo>
                  <a:pt x="514" y="78"/>
                  <a:pt x="514" y="78"/>
                  <a:pt x="514" y="78"/>
                </a:cubicBezTo>
                <a:cubicBezTo>
                  <a:pt x="514" y="77"/>
                  <a:pt x="514" y="77"/>
                  <a:pt x="514" y="77"/>
                </a:cubicBezTo>
                <a:cubicBezTo>
                  <a:pt x="514" y="77"/>
                  <a:pt x="514" y="77"/>
                  <a:pt x="513" y="77"/>
                </a:cubicBezTo>
                <a:cubicBezTo>
                  <a:pt x="513" y="77"/>
                  <a:pt x="513" y="77"/>
                  <a:pt x="513" y="78"/>
                </a:cubicBezTo>
                <a:cubicBezTo>
                  <a:pt x="513" y="78"/>
                  <a:pt x="513" y="78"/>
                  <a:pt x="512" y="78"/>
                </a:cubicBezTo>
                <a:cubicBezTo>
                  <a:pt x="512" y="78"/>
                  <a:pt x="511" y="78"/>
                  <a:pt x="512" y="77"/>
                </a:cubicBezTo>
                <a:cubicBezTo>
                  <a:pt x="512" y="76"/>
                  <a:pt x="511" y="76"/>
                  <a:pt x="512" y="75"/>
                </a:cubicBezTo>
                <a:cubicBezTo>
                  <a:pt x="512" y="75"/>
                  <a:pt x="512" y="74"/>
                  <a:pt x="511" y="75"/>
                </a:cubicBezTo>
                <a:cubicBezTo>
                  <a:pt x="511" y="75"/>
                  <a:pt x="510" y="75"/>
                  <a:pt x="511" y="76"/>
                </a:cubicBezTo>
                <a:cubicBezTo>
                  <a:pt x="511" y="76"/>
                  <a:pt x="511" y="77"/>
                  <a:pt x="510" y="77"/>
                </a:cubicBezTo>
                <a:cubicBezTo>
                  <a:pt x="510" y="77"/>
                  <a:pt x="510" y="77"/>
                  <a:pt x="510" y="78"/>
                </a:cubicBezTo>
                <a:cubicBezTo>
                  <a:pt x="511" y="78"/>
                  <a:pt x="511" y="78"/>
                  <a:pt x="511" y="78"/>
                </a:cubicBezTo>
                <a:cubicBezTo>
                  <a:pt x="511" y="79"/>
                  <a:pt x="511" y="79"/>
                  <a:pt x="512" y="80"/>
                </a:cubicBezTo>
                <a:cubicBezTo>
                  <a:pt x="512" y="81"/>
                  <a:pt x="512" y="81"/>
                  <a:pt x="511" y="81"/>
                </a:cubicBezTo>
                <a:cubicBezTo>
                  <a:pt x="510" y="80"/>
                  <a:pt x="510" y="80"/>
                  <a:pt x="510" y="79"/>
                </a:cubicBezTo>
                <a:cubicBezTo>
                  <a:pt x="510" y="78"/>
                  <a:pt x="510" y="79"/>
                  <a:pt x="510" y="79"/>
                </a:cubicBezTo>
                <a:cubicBezTo>
                  <a:pt x="509" y="79"/>
                  <a:pt x="509" y="79"/>
                  <a:pt x="509" y="79"/>
                </a:cubicBezTo>
                <a:cubicBezTo>
                  <a:pt x="509" y="78"/>
                  <a:pt x="508" y="79"/>
                  <a:pt x="508" y="79"/>
                </a:cubicBezTo>
                <a:cubicBezTo>
                  <a:pt x="508" y="79"/>
                  <a:pt x="508" y="80"/>
                  <a:pt x="509" y="80"/>
                </a:cubicBezTo>
                <a:cubicBezTo>
                  <a:pt x="509" y="80"/>
                  <a:pt x="509" y="80"/>
                  <a:pt x="509" y="80"/>
                </a:cubicBezTo>
                <a:cubicBezTo>
                  <a:pt x="509" y="81"/>
                  <a:pt x="509" y="81"/>
                  <a:pt x="508" y="81"/>
                </a:cubicBezTo>
                <a:cubicBezTo>
                  <a:pt x="509" y="81"/>
                  <a:pt x="509" y="82"/>
                  <a:pt x="510" y="82"/>
                </a:cubicBezTo>
                <a:cubicBezTo>
                  <a:pt x="510" y="82"/>
                  <a:pt x="510" y="83"/>
                  <a:pt x="510" y="83"/>
                </a:cubicBezTo>
                <a:cubicBezTo>
                  <a:pt x="509" y="83"/>
                  <a:pt x="509" y="84"/>
                  <a:pt x="510" y="84"/>
                </a:cubicBezTo>
                <a:cubicBezTo>
                  <a:pt x="510" y="84"/>
                  <a:pt x="510" y="84"/>
                  <a:pt x="510" y="85"/>
                </a:cubicBezTo>
                <a:cubicBezTo>
                  <a:pt x="510" y="85"/>
                  <a:pt x="510" y="85"/>
                  <a:pt x="510" y="85"/>
                </a:cubicBezTo>
                <a:cubicBezTo>
                  <a:pt x="509" y="85"/>
                  <a:pt x="509" y="85"/>
                  <a:pt x="508" y="85"/>
                </a:cubicBezTo>
                <a:cubicBezTo>
                  <a:pt x="508" y="85"/>
                  <a:pt x="508" y="85"/>
                  <a:pt x="508" y="85"/>
                </a:cubicBezTo>
                <a:cubicBezTo>
                  <a:pt x="507" y="86"/>
                  <a:pt x="507" y="86"/>
                  <a:pt x="506" y="86"/>
                </a:cubicBezTo>
                <a:cubicBezTo>
                  <a:pt x="506" y="85"/>
                  <a:pt x="506" y="85"/>
                  <a:pt x="506" y="85"/>
                </a:cubicBezTo>
                <a:cubicBezTo>
                  <a:pt x="507" y="85"/>
                  <a:pt x="506" y="84"/>
                  <a:pt x="506" y="84"/>
                </a:cubicBezTo>
                <a:cubicBezTo>
                  <a:pt x="506" y="84"/>
                  <a:pt x="505" y="84"/>
                  <a:pt x="505" y="85"/>
                </a:cubicBezTo>
                <a:cubicBezTo>
                  <a:pt x="504" y="85"/>
                  <a:pt x="504" y="85"/>
                  <a:pt x="504" y="85"/>
                </a:cubicBezTo>
                <a:cubicBezTo>
                  <a:pt x="504" y="85"/>
                  <a:pt x="504" y="85"/>
                  <a:pt x="504" y="85"/>
                </a:cubicBezTo>
                <a:cubicBezTo>
                  <a:pt x="504" y="84"/>
                  <a:pt x="504" y="84"/>
                  <a:pt x="504" y="84"/>
                </a:cubicBezTo>
                <a:cubicBezTo>
                  <a:pt x="504" y="84"/>
                  <a:pt x="505" y="84"/>
                  <a:pt x="505" y="84"/>
                </a:cubicBezTo>
                <a:cubicBezTo>
                  <a:pt x="506" y="84"/>
                  <a:pt x="507" y="83"/>
                  <a:pt x="508" y="82"/>
                </a:cubicBezTo>
                <a:cubicBezTo>
                  <a:pt x="508" y="82"/>
                  <a:pt x="507" y="82"/>
                  <a:pt x="507" y="82"/>
                </a:cubicBezTo>
                <a:cubicBezTo>
                  <a:pt x="507" y="82"/>
                  <a:pt x="507" y="82"/>
                  <a:pt x="507" y="82"/>
                </a:cubicBezTo>
                <a:cubicBezTo>
                  <a:pt x="507" y="82"/>
                  <a:pt x="506" y="83"/>
                  <a:pt x="506" y="83"/>
                </a:cubicBezTo>
                <a:cubicBezTo>
                  <a:pt x="506" y="83"/>
                  <a:pt x="505" y="83"/>
                  <a:pt x="505" y="82"/>
                </a:cubicBezTo>
                <a:cubicBezTo>
                  <a:pt x="505" y="82"/>
                  <a:pt x="505" y="82"/>
                  <a:pt x="505" y="82"/>
                </a:cubicBezTo>
                <a:cubicBezTo>
                  <a:pt x="505" y="82"/>
                  <a:pt x="506" y="82"/>
                  <a:pt x="506" y="82"/>
                </a:cubicBezTo>
                <a:cubicBezTo>
                  <a:pt x="507" y="81"/>
                  <a:pt x="507" y="81"/>
                  <a:pt x="506" y="80"/>
                </a:cubicBezTo>
                <a:cubicBezTo>
                  <a:pt x="506" y="80"/>
                  <a:pt x="506" y="79"/>
                  <a:pt x="506" y="79"/>
                </a:cubicBezTo>
                <a:cubicBezTo>
                  <a:pt x="507" y="79"/>
                  <a:pt x="507" y="79"/>
                  <a:pt x="507" y="78"/>
                </a:cubicBezTo>
                <a:cubicBezTo>
                  <a:pt x="507" y="77"/>
                  <a:pt x="507" y="77"/>
                  <a:pt x="506" y="77"/>
                </a:cubicBezTo>
                <a:cubicBezTo>
                  <a:pt x="506" y="78"/>
                  <a:pt x="505" y="78"/>
                  <a:pt x="505" y="78"/>
                </a:cubicBezTo>
                <a:cubicBezTo>
                  <a:pt x="504" y="77"/>
                  <a:pt x="504" y="78"/>
                  <a:pt x="503" y="78"/>
                </a:cubicBezTo>
                <a:cubicBezTo>
                  <a:pt x="503" y="78"/>
                  <a:pt x="502" y="78"/>
                  <a:pt x="502" y="78"/>
                </a:cubicBezTo>
                <a:cubicBezTo>
                  <a:pt x="502" y="79"/>
                  <a:pt x="502" y="80"/>
                  <a:pt x="501" y="80"/>
                </a:cubicBezTo>
                <a:cubicBezTo>
                  <a:pt x="500" y="80"/>
                  <a:pt x="500" y="81"/>
                  <a:pt x="500" y="82"/>
                </a:cubicBezTo>
                <a:cubicBezTo>
                  <a:pt x="500" y="82"/>
                  <a:pt x="500" y="82"/>
                  <a:pt x="500" y="81"/>
                </a:cubicBezTo>
                <a:cubicBezTo>
                  <a:pt x="500" y="81"/>
                  <a:pt x="499" y="79"/>
                  <a:pt x="500" y="79"/>
                </a:cubicBezTo>
                <a:cubicBezTo>
                  <a:pt x="500" y="79"/>
                  <a:pt x="500" y="79"/>
                  <a:pt x="500" y="78"/>
                </a:cubicBezTo>
                <a:cubicBezTo>
                  <a:pt x="500" y="78"/>
                  <a:pt x="501" y="78"/>
                  <a:pt x="501" y="78"/>
                </a:cubicBezTo>
                <a:cubicBezTo>
                  <a:pt x="502" y="78"/>
                  <a:pt x="501" y="76"/>
                  <a:pt x="500" y="76"/>
                </a:cubicBezTo>
                <a:cubicBezTo>
                  <a:pt x="500" y="76"/>
                  <a:pt x="500" y="75"/>
                  <a:pt x="500" y="75"/>
                </a:cubicBezTo>
                <a:cubicBezTo>
                  <a:pt x="499" y="75"/>
                  <a:pt x="499" y="75"/>
                  <a:pt x="499" y="74"/>
                </a:cubicBezTo>
                <a:cubicBezTo>
                  <a:pt x="500" y="74"/>
                  <a:pt x="500" y="74"/>
                  <a:pt x="500" y="73"/>
                </a:cubicBezTo>
                <a:cubicBezTo>
                  <a:pt x="500" y="73"/>
                  <a:pt x="502" y="73"/>
                  <a:pt x="502" y="73"/>
                </a:cubicBezTo>
                <a:cubicBezTo>
                  <a:pt x="502" y="73"/>
                  <a:pt x="502" y="73"/>
                  <a:pt x="502" y="74"/>
                </a:cubicBezTo>
                <a:cubicBezTo>
                  <a:pt x="502" y="74"/>
                  <a:pt x="503" y="74"/>
                  <a:pt x="503" y="74"/>
                </a:cubicBezTo>
                <a:cubicBezTo>
                  <a:pt x="503" y="74"/>
                  <a:pt x="503" y="74"/>
                  <a:pt x="503" y="73"/>
                </a:cubicBezTo>
                <a:cubicBezTo>
                  <a:pt x="503" y="73"/>
                  <a:pt x="503" y="73"/>
                  <a:pt x="504" y="73"/>
                </a:cubicBezTo>
                <a:cubicBezTo>
                  <a:pt x="504" y="73"/>
                  <a:pt x="504" y="73"/>
                  <a:pt x="505" y="73"/>
                </a:cubicBezTo>
                <a:cubicBezTo>
                  <a:pt x="506" y="74"/>
                  <a:pt x="506" y="75"/>
                  <a:pt x="506" y="77"/>
                </a:cubicBezTo>
                <a:cubicBezTo>
                  <a:pt x="506" y="77"/>
                  <a:pt x="506" y="77"/>
                  <a:pt x="506" y="77"/>
                </a:cubicBezTo>
                <a:cubicBezTo>
                  <a:pt x="507" y="76"/>
                  <a:pt x="508" y="76"/>
                  <a:pt x="506" y="74"/>
                </a:cubicBezTo>
                <a:cubicBezTo>
                  <a:pt x="508" y="74"/>
                  <a:pt x="508" y="73"/>
                  <a:pt x="507" y="73"/>
                </a:cubicBezTo>
                <a:cubicBezTo>
                  <a:pt x="506" y="73"/>
                  <a:pt x="506" y="73"/>
                  <a:pt x="506" y="72"/>
                </a:cubicBezTo>
                <a:cubicBezTo>
                  <a:pt x="506" y="72"/>
                  <a:pt x="505" y="72"/>
                  <a:pt x="505" y="73"/>
                </a:cubicBezTo>
                <a:cubicBezTo>
                  <a:pt x="505" y="73"/>
                  <a:pt x="505" y="73"/>
                  <a:pt x="505" y="73"/>
                </a:cubicBezTo>
                <a:cubicBezTo>
                  <a:pt x="505" y="72"/>
                  <a:pt x="505" y="72"/>
                  <a:pt x="505" y="72"/>
                </a:cubicBezTo>
                <a:cubicBezTo>
                  <a:pt x="505" y="72"/>
                  <a:pt x="505" y="71"/>
                  <a:pt x="505" y="71"/>
                </a:cubicBezTo>
                <a:cubicBezTo>
                  <a:pt x="506" y="71"/>
                  <a:pt x="506" y="71"/>
                  <a:pt x="506" y="72"/>
                </a:cubicBezTo>
                <a:cubicBezTo>
                  <a:pt x="506" y="72"/>
                  <a:pt x="507" y="72"/>
                  <a:pt x="507" y="72"/>
                </a:cubicBezTo>
                <a:cubicBezTo>
                  <a:pt x="507" y="72"/>
                  <a:pt x="507" y="72"/>
                  <a:pt x="507" y="71"/>
                </a:cubicBezTo>
                <a:cubicBezTo>
                  <a:pt x="506" y="71"/>
                  <a:pt x="507" y="70"/>
                  <a:pt x="507" y="70"/>
                </a:cubicBezTo>
                <a:cubicBezTo>
                  <a:pt x="507" y="70"/>
                  <a:pt x="508" y="70"/>
                  <a:pt x="508" y="70"/>
                </a:cubicBezTo>
                <a:cubicBezTo>
                  <a:pt x="508" y="70"/>
                  <a:pt x="508" y="71"/>
                  <a:pt x="508" y="71"/>
                </a:cubicBezTo>
                <a:cubicBezTo>
                  <a:pt x="508" y="72"/>
                  <a:pt x="508" y="72"/>
                  <a:pt x="508" y="72"/>
                </a:cubicBezTo>
                <a:cubicBezTo>
                  <a:pt x="508" y="72"/>
                  <a:pt x="508" y="72"/>
                  <a:pt x="508" y="72"/>
                </a:cubicBezTo>
                <a:cubicBezTo>
                  <a:pt x="508" y="72"/>
                  <a:pt x="509" y="71"/>
                  <a:pt x="509" y="71"/>
                </a:cubicBezTo>
                <a:cubicBezTo>
                  <a:pt x="509" y="71"/>
                  <a:pt x="509" y="72"/>
                  <a:pt x="509" y="72"/>
                </a:cubicBezTo>
                <a:cubicBezTo>
                  <a:pt x="509" y="72"/>
                  <a:pt x="509" y="73"/>
                  <a:pt x="508" y="73"/>
                </a:cubicBezTo>
                <a:cubicBezTo>
                  <a:pt x="508" y="73"/>
                  <a:pt x="508" y="74"/>
                  <a:pt x="508" y="74"/>
                </a:cubicBezTo>
                <a:cubicBezTo>
                  <a:pt x="509" y="74"/>
                  <a:pt x="509" y="74"/>
                  <a:pt x="510" y="74"/>
                </a:cubicBezTo>
                <a:cubicBezTo>
                  <a:pt x="510" y="74"/>
                  <a:pt x="510" y="74"/>
                  <a:pt x="510" y="73"/>
                </a:cubicBezTo>
                <a:cubicBezTo>
                  <a:pt x="510" y="73"/>
                  <a:pt x="510" y="73"/>
                  <a:pt x="510" y="73"/>
                </a:cubicBezTo>
                <a:cubicBezTo>
                  <a:pt x="511" y="73"/>
                  <a:pt x="511" y="73"/>
                  <a:pt x="511" y="73"/>
                </a:cubicBezTo>
                <a:cubicBezTo>
                  <a:pt x="511" y="73"/>
                  <a:pt x="511" y="74"/>
                  <a:pt x="511" y="74"/>
                </a:cubicBezTo>
                <a:cubicBezTo>
                  <a:pt x="511" y="74"/>
                  <a:pt x="511" y="74"/>
                  <a:pt x="511" y="74"/>
                </a:cubicBezTo>
                <a:cubicBezTo>
                  <a:pt x="511" y="74"/>
                  <a:pt x="512" y="74"/>
                  <a:pt x="512" y="74"/>
                </a:cubicBezTo>
                <a:cubicBezTo>
                  <a:pt x="512" y="73"/>
                  <a:pt x="512" y="73"/>
                  <a:pt x="512" y="73"/>
                </a:cubicBezTo>
                <a:cubicBezTo>
                  <a:pt x="512" y="72"/>
                  <a:pt x="512" y="72"/>
                  <a:pt x="513" y="72"/>
                </a:cubicBezTo>
                <a:cubicBezTo>
                  <a:pt x="513" y="73"/>
                  <a:pt x="514" y="73"/>
                  <a:pt x="514" y="73"/>
                </a:cubicBezTo>
                <a:cubicBezTo>
                  <a:pt x="514" y="73"/>
                  <a:pt x="514" y="73"/>
                  <a:pt x="515" y="73"/>
                </a:cubicBezTo>
                <a:cubicBezTo>
                  <a:pt x="515" y="73"/>
                  <a:pt x="515" y="73"/>
                  <a:pt x="514" y="73"/>
                </a:cubicBezTo>
                <a:cubicBezTo>
                  <a:pt x="514" y="72"/>
                  <a:pt x="514" y="71"/>
                  <a:pt x="514" y="71"/>
                </a:cubicBezTo>
                <a:cubicBezTo>
                  <a:pt x="514" y="70"/>
                  <a:pt x="513" y="70"/>
                  <a:pt x="513" y="70"/>
                </a:cubicBezTo>
                <a:cubicBezTo>
                  <a:pt x="512" y="71"/>
                  <a:pt x="512" y="71"/>
                  <a:pt x="511" y="71"/>
                </a:cubicBezTo>
                <a:cubicBezTo>
                  <a:pt x="511" y="70"/>
                  <a:pt x="510" y="70"/>
                  <a:pt x="509" y="70"/>
                </a:cubicBezTo>
                <a:cubicBezTo>
                  <a:pt x="509" y="71"/>
                  <a:pt x="509" y="70"/>
                  <a:pt x="509" y="69"/>
                </a:cubicBezTo>
                <a:cubicBezTo>
                  <a:pt x="509" y="69"/>
                  <a:pt x="509" y="69"/>
                  <a:pt x="509" y="69"/>
                </a:cubicBezTo>
                <a:cubicBezTo>
                  <a:pt x="509" y="69"/>
                  <a:pt x="509" y="69"/>
                  <a:pt x="509" y="69"/>
                </a:cubicBezTo>
                <a:cubicBezTo>
                  <a:pt x="509" y="68"/>
                  <a:pt x="509" y="68"/>
                  <a:pt x="509" y="67"/>
                </a:cubicBezTo>
                <a:cubicBezTo>
                  <a:pt x="509" y="67"/>
                  <a:pt x="509" y="67"/>
                  <a:pt x="509" y="68"/>
                </a:cubicBezTo>
                <a:cubicBezTo>
                  <a:pt x="509" y="67"/>
                  <a:pt x="508" y="67"/>
                  <a:pt x="508" y="67"/>
                </a:cubicBezTo>
                <a:cubicBezTo>
                  <a:pt x="508" y="68"/>
                  <a:pt x="508" y="68"/>
                  <a:pt x="508" y="68"/>
                </a:cubicBezTo>
                <a:cubicBezTo>
                  <a:pt x="507" y="69"/>
                  <a:pt x="507" y="69"/>
                  <a:pt x="507" y="67"/>
                </a:cubicBezTo>
                <a:cubicBezTo>
                  <a:pt x="507" y="67"/>
                  <a:pt x="506" y="67"/>
                  <a:pt x="506" y="67"/>
                </a:cubicBezTo>
                <a:cubicBezTo>
                  <a:pt x="507" y="67"/>
                  <a:pt x="507" y="67"/>
                  <a:pt x="507" y="67"/>
                </a:cubicBezTo>
                <a:cubicBezTo>
                  <a:pt x="507" y="67"/>
                  <a:pt x="507" y="68"/>
                  <a:pt x="508" y="67"/>
                </a:cubicBezTo>
                <a:cubicBezTo>
                  <a:pt x="508" y="67"/>
                  <a:pt x="508" y="66"/>
                  <a:pt x="507" y="66"/>
                </a:cubicBezTo>
                <a:cubicBezTo>
                  <a:pt x="507" y="66"/>
                  <a:pt x="507" y="66"/>
                  <a:pt x="507" y="66"/>
                </a:cubicBezTo>
                <a:cubicBezTo>
                  <a:pt x="506" y="65"/>
                  <a:pt x="505" y="66"/>
                  <a:pt x="505" y="65"/>
                </a:cubicBezTo>
                <a:cubicBezTo>
                  <a:pt x="505" y="65"/>
                  <a:pt x="505" y="65"/>
                  <a:pt x="505" y="65"/>
                </a:cubicBezTo>
                <a:cubicBezTo>
                  <a:pt x="504" y="65"/>
                  <a:pt x="504" y="65"/>
                  <a:pt x="503" y="66"/>
                </a:cubicBezTo>
                <a:cubicBezTo>
                  <a:pt x="503" y="66"/>
                  <a:pt x="503" y="67"/>
                  <a:pt x="503" y="67"/>
                </a:cubicBezTo>
                <a:cubicBezTo>
                  <a:pt x="502" y="67"/>
                  <a:pt x="502" y="67"/>
                  <a:pt x="501" y="66"/>
                </a:cubicBezTo>
                <a:cubicBezTo>
                  <a:pt x="501" y="66"/>
                  <a:pt x="501" y="66"/>
                  <a:pt x="501" y="65"/>
                </a:cubicBezTo>
                <a:cubicBezTo>
                  <a:pt x="501" y="64"/>
                  <a:pt x="501" y="63"/>
                  <a:pt x="501" y="62"/>
                </a:cubicBezTo>
                <a:cubicBezTo>
                  <a:pt x="501" y="62"/>
                  <a:pt x="502" y="62"/>
                  <a:pt x="502" y="62"/>
                </a:cubicBezTo>
                <a:cubicBezTo>
                  <a:pt x="502" y="63"/>
                  <a:pt x="503" y="62"/>
                  <a:pt x="503" y="63"/>
                </a:cubicBezTo>
                <a:cubicBezTo>
                  <a:pt x="503" y="64"/>
                  <a:pt x="504" y="63"/>
                  <a:pt x="504" y="63"/>
                </a:cubicBezTo>
                <a:cubicBezTo>
                  <a:pt x="505" y="62"/>
                  <a:pt x="504" y="62"/>
                  <a:pt x="504" y="62"/>
                </a:cubicBezTo>
                <a:cubicBezTo>
                  <a:pt x="503" y="62"/>
                  <a:pt x="503" y="62"/>
                  <a:pt x="502" y="62"/>
                </a:cubicBezTo>
                <a:cubicBezTo>
                  <a:pt x="502" y="62"/>
                  <a:pt x="502" y="61"/>
                  <a:pt x="502" y="61"/>
                </a:cubicBezTo>
                <a:cubicBezTo>
                  <a:pt x="502" y="61"/>
                  <a:pt x="502" y="61"/>
                  <a:pt x="502" y="61"/>
                </a:cubicBezTo>
                <a:cubicBezTo>
                  <a:pt x="503" y="61"/>
                  <a:pt x="504" y="60"/>
                  <a:pt x="505" y="61"/>
                </a:cubicBezTo>
                <a:cubicBezTo>
                  <a:pt x="505" y="61"/>
                  <a:pt x="505" y="61"/>
                  <a:pt x="505" y="60"/>
                </a:cubicBezTo>
                <a:cubicBezTo>
                  <a:pt x="506" y="60"/>
                  <a:pt x="506" y="60"/>
                  <a:pt x="506" y="60"/>
                </a:cubicBezTo>
                <a:cubicBezTo>
                  <a:pt x="506" y="60"/>
                  <a:pt x="506" y="60"/>
                  <a:pt x="506" y="61"/>
                </a:cubicBezTo>
                <a:cubicBezTo>
                  <a:pt x="506" y="62"/>
                  <a:pt x="506" y="62"/>
                  <a:pt x="505" y="63"/>
                </a:cubicBezTo>
                <a:cubicBezTo>
                  <a:pt x="505" y="63"/>
                  <a:pt x="505" y="63"/>
                  <a:pt x="505" y="64"/>
                </a:cubicBezTo>
                <a:cubicBezTo>
                  <a:pt x="505" y="64"/>
                  <a:pt x="506" y="65"/>
                  <a:pt x="506" y="64"/>
                </a:cubicBezTo>
                <a:cubicBezTo>
                  <a:pt x="506" y="64"/>
                  <a:pt x="507" y="64"/>
                  <a:pt x="507" y="64"/>
                </a:cubicBezTo>
                <a:cubicBezTo>
                  <a:pt x="508" y="64"/>
                  <a:pt x="508" y="64"/>
                  <a:pt x="508" y="63"/>
                </a:cubicBezTo>
                <a:cubicBezTo>
                  <a:pt x="507" y="63"/>
                  <a:pt x="507" y="62"/>
                  <a:pt x="507" y="62"/>
                </a:cubicBezTo>
                <a:cubicBezTo>
                  <a:pt x="507" y="61"/>
                  <a:pt x="507" y="61"/>
                  <a:pt x="508" y="62"/>
                </a:cubicBezTo>
                <a:cubicBezTo>
                  <a:pt x="508" y="62"/>
                  <a:pt x="509" y="61"/>
                  <a:pt x="509" y="61"/>
                </a:cubicBezTo>
                <a:cubicBezTo>
                  <a:pt x="509" y="61"/>
                  <a:pt x="509" y="61"/>
                  <a:pt x="509" y="61"/>
                </a:cubicBezTo>
                <a:cubicBezTo>
                  <a:pt x="509" y="60"/>
                  <a:pt x="509" y="60"/>
                  <a:pt x="509" y="60"/>
                </a:cubicBezTo>
                <a:cubicBezTo>
                  <a:pt x="509" y="59"/>
                  <a:pt x="510" y="60"/>
                  <a:pt x="510" y="60"/>
                </a:cubicBezTo>
                <a:cubicBezTo>
                  <a:pt x="510" y="61"/>
                  <a:pt x="512" y="60"/>
                  <a:pt x="512" y="61"/>
                </a:cubicBezTo>
                <a:cubicBezTo>
                  <a:pt x="512" y="61"/>
                  <a:pt x="513" y="60"/>
                  <a:pt x="513" y="61"/>
                </a:cubicBezTo>
                <a:cubicBezTo>
                  <a:pt x="513" y="61"/>
                  <a:pt x="513" y="62"/>
                  <a:pt x="512" y="62"/>
                </a:cubicBezTo>
                <a:cubicBezTo>
                  <a:pt x="512" y="62"/>
                  <a:pt x="513" y="62"/>
                  <a:pt x="513" y="62"/>
                </a:cubicBezTo>
                <a:cubicBezTo>
                  <a:pt x="514" y="61"/>
                  <a:pt x="514" y="64"/>
                  <a:pt x="515" y="63"/>
                </a:cubicBezTo>
                <a:cubicBezTo>
                  <a:pt x="515" y="63"/>
                  <a:pt x="515" y="63"/>
                  <a:pt x="516" y="63"/>
                </a:cubicBezTo>
                <a:cubicBezTo>
                  <a:pt x="516" y="63"/>
                  <a:pt x="516" y="62"/>
                  <a:pt x="516" y="62"/>
                </a:cubicBezTo>
                <a:cubicBezTo>
                  <a:pt x="516" y="62"/>
                  <a:pt x="516" y="61"/>
                  <a:pt x="516" y="61"/>
                </a:cubicBezTo>
                <a:cubicBezTo>
                  <a:pt x="516" y="61"/>
                  <a:pt x="516" y="61"/>
                  <a:pt x="517" y="61"/>
                </a:cubicBezTo>
                <a:cubicBezTo>
                  <a:pt x="517" y="61"/>
                  <a:pt x="517" y="61"/>
                  <a:pt x="517" y="61"/>
                </a:cubicBezTo>
                <a:cubicBezTo>
                  <a:pt x="517" y="62"/>
                  <a:pt x="517" y="62"/>
                  <a:pt x="517" y="62"/>
                </a:cubicBezTo>
                <a:cubicBezTo>
                  <a:pt x="517" y="63"/>
                  <a:pt x="517" y="63"/>
                  <a:pt x="517" y="63"/>
                </a:cubicBezTo>
                <a:cubicBezTo>
                  <a:pt x="518" y="63"/>
                  <a:pt x="519" y="62"/>
                  <a:pt x="519" y="64"/>
                </a:cubicBezTo>
                <a:cubicBezTo>
                  <a:pt x="519" y="64"/>
                  <a:pt x="519" y="64"/>
                  <a:pt x="519" y="64"/>
                </a:cubicBezTo>
                <a:cubicBezTo>
                  <a:pt x="519" y="64"/>
                  <a:pt x="521" y="63"/>
                  <a:pt x="520" y="62"/>
                </a:cubicBezTo>
                <a:cubicBezTo>
                  <a:pt x="520" y="62"/>
                  <a:pt x="520" y="62"/>
                  <a:pt x="520" y="62"/>
                </a:cubicBezTo>
                <a:cubicBezTo>
                  <a:pt x="520" y="62"/>
                  <a:pt x="520" y="62"/>
                  <a:pt x="519" y="62"/>
                </a:cubicBezTo>
                <a:cubicBezTo>
                  <a:pt x="519" y="62"/>
                  <a:pt x="519" y="62"/>
                  <a:pt x="519" y="62"/>
                </a:cubicBezTo>
                <a:cubicBezTo>
                  <a:pt x="519" y="62"/>
                  <a:pt x="519" y="62"/>
                  <a:pt x="519" y="62"/>
                </a:cubicBezTo>
                <a:cubicBezTo>
                  <a:pt x="520" y="61"/>
                  <a:pt x="521" y="62"/>
                  <a:pt x="521" y="62"/>
                </a:cubicBezTo>
                <a:cubicBezTo>
                  <a:pt x="520" y="63"/>
                  <a:pt x="522" y="63"/>
                  <a:pt x="522" y="64"/>
                </a:cubicBezTo>
                <a:cubicBezTo>
                  <a:pt x="522" y="64"/>
                  <a:pt x="523" y="64"/>
                  <a:pt x="523" y="63"/>
                </a:cubicBezTo>
                <a:cubicBezTo>
                  <a:pt x="523" y="63"/>
                  <a:pt x="523" y="63"/>
                  <a:pt x="524" y="63"/>
                </a:cubicBezTo>
                <a:cubicBezTo>
                  <a:pt x="524" y="64"/>
                  <a:pt x="524" y="63"/>
                  <a:pt x="524" y="63"/>
                </a:cubicBezTo>
                <a:cubicBezTo>
                  <a:pt x="524" y="62"/>
                  <a:pt x="525" y="62"/>
                  <a:pt x="525" y="61"/>
                </a:cubicBezTo>
                <a:cubicBezTo>
                  <a:pt x="525" y="61"/>
                  <a:pt x="526" y="61"/>
                  <a:pt x="526" y="61"/>
                </a:cubicBezTo>
                <a:cubicBezTo>
                  <a:pt x="526" y="61"/>
                  <a:pt x="526" y="61"/>
                  <a:pt x="526" y="62"/>
                </a:cubicBezTo>
                <a:cubicBezTo>
                  <a:pt x="526" y="62"/>
                  <a:pt x="525" y="62"/>
                  <a:pt x="525" y="62"/>
                </a:cubicBezTo>
                <a:cubicBezTo>
                  <a:pt x="525" y="62"/>
                  <a:pt x="525" y="63"/>
                  <a:pt x="525" y="63"/>
                </a:cubicBezTo>
                <a:cubicBezTo>
                  <a:pt x="526" y="63"/>
                  <a:pt x="526" y="64"/>
                  <a:pt x="527" y="63"/>
                </a:cubicBezTo>
                <a:cubicBezTo>
                  <a:pt x="527" y="64"/>
                  <a:pt x="527" y="65"/>
                  <a:pt x="528" y="64"/>
                </a:cubicBezTo>
                <a:cubicBezTo>
                  <a:pt x="528" y="64"/>
                  <a:pt x="529" y="63"/>
                  <a:pt x="528" y="63"/>
                </a:cubicBezTo>
                <a:cubicBezTo>
                  <a:pt x="528" y="62"/>
                  <a:pt x="527" y="62"/>
                  <a:pt x="527" y="61"/>
                </a:cubicBezTo>
                <a:cubicBezTo>
                  <a:pt x="527" y="61"/>
                  <a:pt x="526" y="60"/>
                  <a:pt x="526" y="60"/>
                </a:cubicBezTo>
                <a:cubicBezTo>
                  <a:pt x="525" y="59"/>
                  <a:pt x="525" y="60"/>
                  <a:pt x="525" y="59"/>
                </a:cubicBezTo>
                <a:cubicBezTo>
                  <a:pt x="525" y="59"/>
                  <a:pt x="525" y="59"/>
                  <a:pt x="524" y="58"/>
                </a:cubicBezTo>
                <a:cubicBezTo>
                  <a:pt x="524" y="58"/>
                  <a:pt x="524" y="58"/>
                  <a:pt x="524" y="58"/>
                </a:cubicBezTo>
                <a:cubicBezTo>
                  <a:pt x="523" y="58"/>
                  <a:pt x="524" y="57"/>
                  <a:pt x="524" y="57"/>
                </a:cubicBezTo>
                <a:cubicBezTo>
                  <a:pt x="524" y="57"/>
                  <a:pt x="524" y="57"/>
                  <a:pt x="525" y="57"/>
                </a:cubicBezTo>
                <a:cubicBezTo>
                  <a:pt x="525" y="57"/>
                  <a:pt x="525" y="57"/>
                  <a:pt x="525" y="57"/>
                </a:cubicBezTo>
                <a:cubicBezTo>
                  <a:pt x="525" y="57"/>
                  <a:pt x="525" y="57"/>
                  <a:pt x="525" y="57"/>
                </a:cubicBezTo>
                <a:cubicBezTo>
                  <a:pt x="525" y="56"/>
                  <a:pt x="525" y="56"/>
                  <a:pt x="525" y="56"/>
                </a:cubicBezTo>
                <a:cubicBezTo>
                  <a:pt x="526" y="57"/>
                  <a:pt x="526" y="56"/>
                  <a:pt x="527" y="55"/>
                </a:cubicBezTo>
                <a:cubicBezTo>
                  <a:pt x="527" y="55"/>
                  <a:pt x="527" y="55"/>
                  <a:pt x="527" y="55"/>
                </a:cubicBezTo>
                <a:cubicBezTo>
                  <a:pt x="527" y="56"/>
                  <a:pt x="529" y="56"/>
                  <a:pt x="529" y="57"/>
                </a:cubicBezTo>
                <a:cubicBezTo>
                  <a:pt x="528" y="57"/>
                  <a:pt x="529" y="58"/>
                  <a:pt x="529" y="58"/>
                </a:cubicBezTo>
                <a:cubicBezTo>
                  <a:pt x="528" y="58"/>
                  <a:pt x="528" y="58"/>
                  <a:pt x="527" y="58"/>
                </a:cubicBezTo>
                <a:cubicBezTo>
                  <a:pt x="527" y="57"/>
                  <a:pt x="527" y="57"/>
                  <a:pt x="527" y="57"/>
                </a:cubicBezTo>
                <a:cubicBezTo>
                  <a:pt x="527" y="57"/>
                  <a:pt x="527" y="58"/>
                  <a:pt x="527" y="58"/>
                </a:cubicBezTo>
                <a:cubicBezTo>
                  <a:pt x="527" y="58"/>
                  <a:pt x="527" y="58"/>
                  <a:pt x="527" y="59"/>
                </a:cubicBezTo>
                <a:cubicBezTo>
                  <a:pt x="527" y="59"/>
                  <a:pt x="528" y="59"/>
                  <a:pt x="528" y="59"/>
                </a:cubicBezTo>
                <a:cubicBezTo>
                  <a:pt x="528" y="59"/>
                  <a:pt x="528" y="59"/>
                  <a:pt x="528" y="59"/>
                </a:cubicBezTo>
                <a:cubicBezTo>
                  <a:pt x="529" y="59"/>
                  <a:pt x="530" y="60"/>
                  <a:pt x="531" y="59"/>
                </a:cubicBezTo>
                <a:cubicBezTo>
                  <a:pt x="531" y="59"/>
                  <a:pt x="531" y="59"/>
                  <a:pt x="531" y="59"/>
                </a:cubicBezTo>
                <a:cubicBezTo>
                  <a:pt x="531" y="59"/>
                  <a:pt x="532" y="59"/>
                  <a:pt x="532" y="59"/>
                </a:cubicBezTo>
                <a:cubicBezTo>
                  <a:pt x="532" y="59"/>
                  <a:pt x="532" y="59"/>
                  <a:pt x="532" y="60"/>
                </a:cubicBezTo>
                <a:cubicBezTo>
                  <a:pt x="531" y="60"/>
                  <a:pt x="531" y="60"/>
                  <a:pt x="531" y="60"/>
                </a:cubicBezTo>
                <a:cubicBezTo>
                  <a:pt x="531" y="61"/>
                  <a:pt x="531" y="61"/>
                  <a:pt x="530" y="60"/>
                </a:cubicBezTo>
                <a:cubicBezTo>
                  <a:pt x="530" y="60"/>
                  <a:pt x="530" y="60"/>
                  <a:pt x="530" y="60"/>
                </a:cubicBezTo>
                <a:cubicBezTo>
                  <a:pt x="529" y="60"/>
                  <a:pt x="529" y="61"/>
                  <a:pt x="529" y="61"/>
                </a:cubicBezTo>
                <a:cubicBezTo>
                  <a:pt x="528" y="61"/>
                  <a:pt x="529" y="62"/>
                  <a:pt x="529" y="62"/>
                </a:cubicBezTo>
                <a:cubicBezTo>
                  <a:pt x="530" y="62"/>
                  <a:pt x="531" y="62"/>
                  <a:pt x="532" y="61"/>
                </a:cubicBezTo>
                <a:cubicBezTo>
                  <a:pt x="533" y="60"/>
                  <a:pt x="534" y="60"/>
                  <a:pt x="534" y="61"/>
                </a:cubicBezTo>
                <a:cubicBezTo>
                  <a:pt x="534" y="62"/>
                  <a:pt x="534" y="62"/>
                  <a:pt x="534" y="62"/>
                </a:cubicBezTo>
                <a:cubicBezTo>
                  <a:pt x="533" y="61"/>
                  <a:pt x="533" y="61"/>
                  <a:pt x="532" y="62"/>
                </a:cubicBezTo>
                <a:cubicBezTo>
                  <a:pt x="532" y="63"/>
                  <a:pt x="532" y="63"/>
                  <a:pt x="532" y="63"/>
                </a:cubicBezTo>
                <a:cubicBezTo>
                  <a:pt x="532" y="63"/>
                  <a:pt x="531" y="64"/>
                  <a:pt x="531" y="63"/>
                </a:cubicBezTo>
                <a:cubicBezTo>
                  <a:pt x="531" y="63"/>
                  <a:pt x="531" y="62"/>
                  <a:pt x="531" y="62"/>
                </a:cubicBezTo>
                <a:cubicBezTo>
                  <a:pt x="530" y="62"/>
                  <a:pt x="530" y="62"/>
                  <a:pt x="530" y="62"/>
                </a:cubicBezTo>
                <a:cubicBezTo>
                  <a:pt x="530" y="63"/>
                  <a:pt x="529" y="63"/>
                  <a:pt x="529" y="63"/>
                </a:cubicBezTo>
                <a:cubicBezTo>
                  <a:pt x="529" y="63"/>
                  <a:pt x="530" y="64"/>
                  <a:pt x="530" y="64"/>
                </a:cubicBezTo>
                <a:cubicBezTo>
                  <a:pt x="530" y="64"/>
                  <a:pt x="530" y="64"/>
                  <a:pt x="530" y="64"/>
                </a:cubicBezTo>
                <a:cubicBezTo>
                  <a:pt x="530" y="64"/>
                  <a:pt x="530" y="64"/>
                  <a:pt x="531" y="64"/>
                </a:cubicBezTo>
                <a:cubicBezTo>
                  <a:pt x="530" y="64"/>
                  <a:pt x="532" y="65"/>
                  <a:pt x="531" y="66"/>
                </a:cubicBezTo>
                <a:cubicBezTo>
                  <a:pt x="531" y="66"/>
                  <a:pt x="531" y="66"/>
                  <a:pt x="531" y="66"/>
                </a:cubicBezTo>
                <a:cubicBezTo>
                  <a:pt x="531" y="66"/>
                  <a:pt x="531" y="66"/>
                  <a:pt x="531" y="66"/>
                </a:cubicBezTo>
                <a:cubicBezTo>
                  <a:pt x="532" y="66"/>
                  <a:pt x="532" y="66"/>
                  <a:pt x="532" y="65"/>
                </a:cubicBezTo>
                <a:cubicBezTo>
                  <a:pt x="533" y="65"/>
                  <a:pt x="532" y="65"/>
                  <a:pt x="533" y="66"/>
                </a:cubicBezTo>
                <a:cubicBezTo>
                  <a:pt x="533" y="66"/>
                  <a:pt x="533" y="66"/>
                  <a:pt x="533" y="66"/>
                </a:cubicBezTo>
                <a:cubicBezTo>
                  <a:pt x="533" y="66"/>
                  <a:pt x="533" y="66"/>
                  <a:pt x="533" y="66"/>
                </a:cubicBezTo>
                <a:cubicBezTo>
                  <a:pt x="533" y="65"/>
                  <a:pt x="533" y="65"/>
                  <a:pt x="533" y="64"/>
                </a:cubicBezTo>
                <a:cubicBezTo>
                  <a:pt x="533" y="64"/>
                  <a:pt x="533" y="64"/>
                  <a:pt x="533" y="64"/>
                </a:cubicBezTo>
                <a:cubicBezTo>
                  <a:pt x="534" y="64"/>
                  <a:pt x="534" y="64"/>
                  <a:pt x="534" y="63"/>
                </a:cubicBezTo>
                <a:cubicBezTo>
                  <a:pt x="534" y="63"/>
                  <a:pt x="534" y="63"/>
                  <a:pt x="534" y="63"/>
                </a:cubicBezTo>
                <a:cubicBezTo>
                  <a:pt x="535" y="62"/>
                  <a:pt x="535" y="61"/>
                  <a:pt x="535" y="60"/>
                </a:cubicBezTo>
                <a:cubicBezTo>
                  <a:pt x="535" y="60"/>
                  <a:pt x="535" y="59"/>
                  <a:pt x="536" y="59"/>
                </a:cubicBezTo>
                <a:cubicBezTo>
                  <a:pt x="536" y="59"/>
                  <a:pt x="536" y="60"/>
                  <a:pt x="536" y="60"/>
                </a:cubicBezTo>
                <a:cubicBezTo>
                  <a:pt x="536" y="60"/>
                  <a:pt x="536" y="60"/>
                  <a:pt x="536" y="60"/>
                </a:cubicBezTo>
                <a:cubicBezTo>
                  <a:pt x="536" y="60"/>
                  <a:pt x="536" y="60"/>
                  <a:pt x="536" y="60"/>
                </a:cubicBezTo>
                <a:cubicBezTo>
                  <a:pt x="537" y="59"/>
                  <a:pt x="538" y="59"/>
                  <a:pt x="538" y="57"/>
                </a:cubicBezTo>
                <a:cubicBezTo>
                  <a:pt x="538" y="57"/>
                  <a:pt x="539" y="56"/>
                  <a:pt x="540" y="56"/>
                </a:cubicBezTo>
                <a:cubicBezTo>
                  <a:pt x="540" y="56"/>
                  <a:pt x="540" y="56"/>
                  <a:pt x="540" y="56"/>
                </a:cubicBezTo>
                <a:cubicBezTo>
                  <a:pt x="540" y="56"/>
                  <a:pt x="540" y="56"/>
                  <a:pt x="540" y="56"/>
                </a:cubicBezTo>
                <a:cubicBezTo>
                  <a:pt x="539" y="57"/>
                  <a:pt x="539" y="58"/>
                  <a:pt x="540" y="58"/>
                </a:cubicBezTo>
                <a:cubicBezTo>
                  <a:pt x="541" y="59"/>
                  <a:pt x="540" y="59"/>
                  <a:pt x="540" y="60"/>
                </a:cubicBezTo>
                <a:cubicBezTo>
                  <a:pt x="539" y="61"/>
                  <a:pt x="539" y="61"/>
                  <a:pt x="540" y="62"/>
                </a:cubicBezTo>
                <a:cubicBezTo>
                  <a:pt x="540" y="62"/>
                  <a:pt x="540" y="62"/>
                  <a:pt x="540" y="62"/>
                </a:cubicBezTo>
                <a:cubicBezTo>
                  <a:pt x="541" y="62"/>
                  <a:pt x="541" y="62"/>
                  <a:pt x="541" y="62"/>
                </a:cubicBezTo>
                <a:cubicBezTo>
                  <a:pt x="542" y="61"/>
                  <a:pt x="541" y="61"/>
                  <a:pt x="541" y="60"/>
                </a:cubicBezTo>
                <a:cubicBezTo>
                  <a:pt x="541" y="60"/>
                  <a:pt x="541" y="60"/>
                  <a:pt x="541" y="60"/>
                </a:cubicBezTo>
                <a:cubicBezTo>
                  <a:pt x="541" y="60"/>
                  <a:pt x="541" y="59"/>
                  <a:pt x="541" y="59"/>
                </a:cubicBezTo>
                <a:cubicBezTo>
                  <a:pt x="541" y="59"/>
                  <a:pt x="541" y="59"/>
                  <a:pt x="542" y="59"/>
                </a:cubicBezTo>
                <a:cubicBezTo>
                  <a:pt x="542" y="59"/>
                  <a:pt x="542" y="59"/>
                  <a:pt x="542" y="59"/>
                </a:cubicBezTo>
                <a:cubicBezTo>
                  <a:pt x="542" y="59"/>
                  <a:pt x="542" y="58"/>
                  <a:pt x="542" y="58"/>
                </a:cubicBezTo>
                <a:cubicBezTo>
                  <a:pt x="541" y="58"/>
                  <a:pt x="542" y="57"/>
                  <a:pt x="542" y="57"/>
                </a:cubicBezTo>
                <a:cubicBezTo>
                  <a:pt x="542" y="57"/>
                  <a:pt x="542" y="56"/>
                  <a:pt x="542" y="56"/>
                </a:cubicBezTo>
                <a:cubicBezTo>
                  <a:pt x="542" y="56"/>
                  <a:pt x="542" y="57"/>
                  <a:pt x="542" y="57"/>
                </a:cubicBezTo>
                <a:cubicBezTo>
                  <a:pt x="542" y="57"/>
                  <a:pt x="542" y="57"/>
                  <a:pt x="543" y="57"/>
                </a:cubicBezTo>
                <a:cubicBezTo>
                  <a:pt x="543" y="57"/>
                  <a:pt x="543" y="57"/>
                  <a:pt x="543" y="57"/>
                </a:cubicBezTo>
                <a:cubicBezTo>
                  <a:pt x="543" y="57"/>
                  <a:pt x="543" y="57"/>
                  <a:pt x="543" y="57"/>
                </a:cubicBezTo>
                <a:cubicBezTo>
                  <a:pt x="543" y="56"/>
                  <a:pt x="544" y="57"/>
                  <a:pt x="544" y="57"/>
                </a:cubicBezTo>
                <a:cubicBezTo>
                  <a:pt x="545" y="56"/>
                  <a:pt x="545" y="57"/>
                  <a:pt x="545" y="58"/>
                </a:cubicBezTo>
                <a:cubicBezTo>
                  <a:pt x="545" y="58"/>
                  <a:pt x="546" y="58"/>
                  <a:pt x="546" y="58"/>
                </a:cubicBezTo>
                <a:cubicBezTo>
                  <a:pt x="546" y="58"/>
                  <a:pt x="546" y="57"/>
                  <a:pt x="546" y="57"/>
                </a:cubicBezTo>
                <a:cubicBezTo>
                  <a:pt x="546" y="57"/>
                  <a:pt x="546" y="57"/>
                  <a:pt x="546" y="56"/>
                </a:cubicBezTo>
                <a:cubicBezTo>
                  <a:pt x="546" y="56"/>
                  <a:pt x="547" y="56"/>
                  <a:pt x="547" y="56"/>
                </a:cubicBezTo>
                <a:cubicBezTo>
                  <a:pt x="548" y="56"/>
                  <a:pt x="548" y="56"/>
                  <a:pt x="549" y="57"/>
                </a:cubicBezTo>
                <a:cubicBezTo>
                  <a:pt x="549" y="58"/>
                  <a:pt x="549" y="58"/>
                  <a:pt x="548" y="58"/>
                </a:cubicBezTo>
                <a:cubicBezTo>
                  <a:pt x="548" y="58"/>
                  <a:pt x="548" y="58"/>
                  <a:pt x="548" y="58"/>
                </a:cubicBezTo>
                <a:cubicBezTo>
                  <a:pt x="548" y="58"/>
                  <a:pt x="548" y="58"/>
                  <a:pt x="548" y="58"/>
                </a:cubicBezTo>
                <a:cubicBezTo>
                  <a:pt x="549" y="58"/>
                  <a:pt x="550" y="58"/>
                  <a:pt x="551" y="57"/>
                </a:cubicBezTo>
                <a:cubicBezTo>
                  <a:pt x="552" y="57"/>
                  <a:pt x="552" y="57"/>
                  <a:pt x="552" y="58"/>
                </a:cubicBezTo>
                <a:cubicBezTo>
                  <a:pt x="552" y="58"/>
                  <a:pt x="552" y="58"/>
                  <a:pt x="552" y="58"/>
                </a:cubicBezTo>
                <a:cubicBezTo>
                  <a:pt x="553" y="58"/>
                  <a:pt x="553" y="58"/>
                  <a:pt x="553" y="58"/>
                </a:cubicBezTo>
                <a:cubicBezTo>
                  <a:pt x="553" y="58"/>
                  <a:pt x="553" y="58"/>
                  <a:pt x="553" y="58"/>
                </a:cubicBezTo>
                <a:cubicBezTo>
                  <a:pt x="552" y="58"/>
                  <a:pt x="552" y="58"/>
                  <a:pt x="552" y="58"/>
                </a:cubicBezTo>
                <a:cubicBezTo>
                  <a:pt x="552" y="58"/>
                  <a:pt x="552" y="59"/>
                  <a:pt x="551" y="59"/>
                </a:cubicBezTo>
                <a:cubicBezTo>
                  <a:pt x="551" y="59"/>
                  <a:pt x="552" y="59"/>
                  <a:pt x="552" y="59"/>
                </a:cubicBezTo>
                <a:cubicBezTo>
                  <a:pt x="551" y="59"/>
                  <a:pt x="551" y="60"/>
                  <a:pt x="551" y="60"/>
                </a:cubicBezTo>
                <a:cubicBezTo>
                  <a:pt x="550" y="60"/>
                  <a:pt x="550" y="60"/>
                  <a:pt x="549" y="60"/>
                </a:cubicBezTo>
                <a:cubicBezTo>
                  <a:pt x="548" y="60"/>
                  <a:pt x="547" y="60"/>
                  <a:pt x="547" y="61"/>
                </a:cubicBezTo>
                <a:cubicBezTo>
                  <a:pt x="547" y="62"/>
                  <a:pt x="547" y="62"/>
                  <a:pt x="547" y="62"/>
                </a:cubicBezTo>
                <a:cubicBezTo>
                  <a:pt x="548" y="62"/>
                  <a:pt x="549" y="63"/>
                  <a:pt x="549" y="63"/>
                </a:cubicBezTo>
                <a:cubicBezTo>
                  <a:pt x="550" y="63"/>
                  <a:pt x="550" y="63"/>
                  <a:pt x="551" y="64"/>
                </a:cubicBezTo>
                <a:cubicBezTo>
                  <a:pt x="551" y="64"/>
                  <a:pt x="551" y="64"/>
                  <a:pt x="551" y="63"/>
                </a:cubicBezTo>
                <a:cubicBezTo>
                  <a:pt x="551" y="62"/>
                  <a:pt x="552" y="62"/>
                  <a:pt x="552" y="63"/>
                </a:cubicBezTo>
                <a:cubicBezTo>
                  <a:pt x="553" y="63"/>
                  <a:pt x="553" y="63"/>
                  <a:pt x="554" y="63"/>
                </a:cubicBezTo>
                <a:cubicBezTo>
                  <a:pt x="554" y="64"/>
                  <a:pt x="554" y="63"/>
                  <a:pt x="555" y="63"/>
                </a:cubicBezTo>
                <a:cubicBezTo>
                  <a:pt x="555" y="62"/>
                  <a:pt x="555" y="62"/>
                  <a:pt x="555" y="62"/>
                </a:cubicBezTo>
                <a:cubicBezTo>
                  <a:pt x="555" y="62"/>
                  <a:pt x="556" y="62"/>
                  <a:pt x="556" y="62"/>
                </a:cubicBezTo>
                <a:cubicBezTo>
                  <a:pt x="556" y="62"/>
                  <a:pt x="556" y="62"/>
                  <a:pt x="556" y="62"/>
                </a:cubicBezTo>
                <a:cubicBezTo>
                  <a:pt x="556" y="62"/>
                  <a:pt x="556" y="62"/>
                  <a:pt x="556" y="62"/>
                </a:cubicBezTo>
                <a:cubicBezTo>
                  <a:pt x="556" y="63"/>
                  <a:pt x="557" y="63"/>
                  <a:pt x="556" y="63"/>
                </a:cubicBezTo>
                <a:cubicBezTo>
                  <a:pt x="556" y="63"/>
                  <a:pt x="557" y="63"/>
                  <a:pt x="557" y="64"/>
                </a:cubicBezTo>
                <a:cubicBezTo>
                  <a:pt x="557" y="63"/>
                  <a:pt x="557" y="63"/>
                  <a:pt x="558" y="63"/>
                </a:cubicBezTo>
                <a:cubicBezTo>
                  <a:pt x="558" y="63"/>
                  <a:pt x="558" y="63"/>
                  <a:pt x="558" y="62"/>
                </a:cubicBezTo>
                <a:cubicBezTo>
                  <a:pt x="558" y="62"/>
                  <a:pt x="558" y="62"/>
                  <a:pt x="559" y="62"/>
                </a:cubicBezTo>
                <a:cubicBezTo>
                  <a:pt x="559" y="62"/>
                  <a:pt x="559" y="62"/>
                  <a:pt x="559" y="62"/>
                </a:cubicBezTo>
                <a:cubicBezTo>
                  <a:pt x="559" y="63"/>
                  <a:pt x="560" y="63"/>
                  <a:pt x="561" y="64"/>
                </a:cubicBezTo>
                <a:cubicBezTo>
                  <a:pt x="561" y="64"/>
                  <a:pt x="561" y="64"/>
                  <a:pt x="561" y="64"/>
                </a:cubicBezTo>
                <a:cubicBezTo>
                  <a:pt x="561" y="63"/>
                  <a:pt x="561" y="62"/>
                  <a:pt x="562" y="62"/>
                </a:cubicBezTo>
                <a:cubicBezTo>
                  <a:pt x="562" y="62"/>
                  <a:pt x="562" y="62"/>
                  <a:pt x="562" y="62"/>
                </a:cubicBezTo>
                <a:cubicBezTo>
                  <a:pt x="562" y="62"/>
                  <a:pt x="561" y="62"/>
                  <a:pt x="562" y="62"/>
                </a:cubicBezTo>
                <a:cubicBezTo>
                  <a:pt x="562" y="61"/>
                  <a:pt x="562" y="61"/>
                  <a:pt x="562" y="61"/>
                </a:cubicBezTo>
                <a:cubicBezTo>
                  <a:pt x="563" y="61"/>
                  <a:pt x="562" y="60"/>
                  <a:pt x="562" y="60"/>
                </a:cubicBezTo>
                <a:cubicBezTo>
                  <a:pt x="561" y="60"/>
                  <a:pt x="561" y="60"/>
                  <a:pt x="561" y="59"/>
                </a:cubicBezTo>
                <a:cubicBezTo>
                  <a:pt x="560" y="59"/>
                  <a:pt x="560" y="58"/>
                  <a:pt x="560" y="58"/>
                </a:cubicBezTo>
                <a:cubicBezTo>
                  <a:pt x="561" y="58"/>
                  <a:pt x="561" y="58"/>
                  <a:pt x="561" y="59"/>
                </a:cubicBezTo>
                <a:cubicBezTo>
                  <a:pt x="562" y="59"/>
                  <a:pt x="562" y="59"/>
                  <a:pt x="563" y="59"/>
                </a:cubicBezTo>
                <a:cubicBezTo>
                  <a:pt x="563" y="59"/>
                  <a:pt x="564" y="60"/>
                  <a:pt x="564" y="61"/>
                </a:cubicBezTo>
                <a:cubicBezTo>
                  <a:pt x="564" y="61"/>
                  <a:pt x="565" y="61"/>
                  <a:pt x="565" y="61"/>
                </a:cubicBezTo>
                <a:cubicBezTo>
                  <a:pt x="565" y="60"/>
                  <a:pt x="565" y="60"/>
                  <a:pt x="565" y="60"/>
                </a:cubicBezTo>
                <a:cubicBezTo>
                  <a:pt x="566" y="60"/>
                  <a:pt x="566" y="59"/>
                  <a:pt x="566" y="59"/>
                </a:cubicBezTo>
                <a:cubicBezTo>
                  <a:pt x="566" y="59"/>
                  <a:pt x="566" y="60"/>
                  <a:pt x="567" y="60"/>
                </a:cubicBezTo>
                <a:cubicBezTo>
                  <a:pt x="567" y="60"/>
                  <a:pt x="567" y="60"/>
                  <a:pt x="567" y="60"/>
                </a:cubicBezTo>
                <a:cubicBezTo>
                  <a:pt x="565" y="60"/>
                  <a:pt x="566" y="61"/>
                  <a:pt x="566" y="61"/>
                </a:cubicBezTo>
                <a:cubicBezTo>
                  <a:pt x="567" y="61"/>
                  <a:pt x="567" y="62"/>
                  <a:pt x="567" y="61"/>
                </a:cubicBezTo>
                <a:cubicBezTo>
                  <a:pt x="567" y="61"/>
                  <a:pt x="568" y="61"/>
                  <a:pt x="568" y="61"/>
                </a:cubicBezTo>
                <a:cubicBezTo>
                  <a:pt x="568" y="60"/>
                  <a:pt x="569" y="61"/>
                  <a:pt x="569" y="61"/>
                </a:cubicBezTo>
                <a:cubicBezTo>
                  <a:pt x="570" y="61"/>
                  <a:pt x="572" y="61"/>
                  <a:pt x="573" y="60"/>
                </a:cubicBezTo>
                <a:cubicBezTo>
                  <a:pt x="573" y="60"/>
                  <a:pt x="573" y="60"/>
                  <a:pt x="573" y="60"/>
                </a:cubicBezTo>
                <a:cubicBezTo>
                  <a:pt x="574" y="61"/>
                  <a:pt x="574" y="61"/>
                  <a:pt x="573" y="61"/>
                </a:cubicBezTo>
                <a:cubicBezTo>
                  <a:pt x="573" y="61"/>
                  <a:pt x="573" y="62"/>
                  <a:pt x="573" y="62"/>
                </a:cubicBezTo>
                <a:cubicBezTo>
                  <a:pt x="573" y="62"/>
                  <a:pt x="574" y="63"/>
                  <a:pt x="574" y="63"/>
                </a:cubicBezTo>
                <a:cubicBezTo>
                  <a:pt x="575" y="64"/>
                  <a:pt x="575" y="64"/>
                  <a:pt x="576" y="64"/>
                </a:cubicBezTo>
                <a:cubicBezTo>
                  <a:pt x="577" y="64"/>
                  <a:pt x="579" y="65"/>
                  <a:pt x="580" y="66"/>
                </a:cubicBezTo>
                <a:cubicBezTo>
                  <a:pt x="580" y="66"/>
                  <a:pt x="581" y="67"/>
                  <a:pt x="580" y="68"/>
                </a:cubicBezTo>
                <a:cubicBezTo>
                  <a:pt x="580" y="68"/>
                  <a:pt x="581" y="68"/>
                  <a:pt x="581" y="69"/>
                </a:cubicBezTo>
                <a:cubicBezTo>
                  <a:pt x="580" y="70"/>
                  <a:pt x="582" y="70"/>
                  <a:pt x="582" y="71"/>
                </a:cubicBezTo>
                <a:cubicBezTo>
                  <a:pt x="582" y="72"/>
                  <a:pt x="582" y="72"/>
                  <a:pt x="583" y="72"/>
                </a:cubicBezTo>
                <a:cubicBezTo>
                  <a:pt x="584" y="73"/>
                  <a:pt x="584" y="73"/>
                  <a:pt x="585" y="74"/>
                </a:cubicBezTo>
                <a:cubicBezTo>
                  <a:pt x="585" y="74"/>
                  <a:pt x="585" y="74"/>
                  <a:pt x="586" y="75"/>
                </a:cubicBezTo>
                <a:cubicBezTo>
                  <a:pt x="586" y="75"/>
                  <a:pt x="586" y="76"/>
                  <a:pt x="585" y="76"/>
                </a:cubicBezTo>
                <a:cubicBezTo>
                  <a:pt x="585" y="76"/>
                  <a:pt x="586" y="77"/>
                  <a:pt x="586" y="77"/>
                </a:cubicBezTo>
                <a:cubicBezTo>
                  <a:pt x="587" y="77"/>
                  <a:pt x="587" y="78"/>
                  <a:pt x="586" y="78"/>
                </a:cubicBezTo>
                <a:cubicBezTo>
                  <a:pt x="586" y="78"/>
                  <a:pt x="587" y="78"/>
                  <a:pt x="587" y="79"/>
                </a:cubicBezTo>
                <a:cubicBezTo>
                  <a:pt x="587" y="80"/>
                  <a:pt x="587" y="81"/>
                  <a:pt x="586" y="81"/>
                </a:cubicBezTo>
                <a:cubicBezTo>
                  <a:pt x="585" y="82"/>
                  <a:pt x="585" y="82"/>
                  <a:pt x="585" y="83"/>
                </a:cubicBezTo>
                <a:cubicBezTo>
                  <a:pt x="586" y="84"/>
                  <a:pt x="585" y="85"/>
                  <a:pt x="585" y="85"/>
                </a:cubicBezTo>
                <a:cubicBezTo>
                  <a:pt x="584" y="85"/>
                  <a:pt x="583" y="84"/>
                  <a:pt x="583" y="85"/>
                </a:cubicBezTo>
                <a:cubicBezTo>
                  <a:pt x="583" y="85"/>
                  <a:pt x="582" y="84"/>
                  <a:pt x="582" y="84"/>
                </a:cubicBezTo>
                <a:cubicBezTo>
                  <a:pt x="582" y="84"/>
                  <a:pt x="583" y="83"/>
                  <a:pt x="582" y="83"/>
                </a:cubicBezTo>
                <a:cubicBezTo>
                  <a:pt x="582" y="83"/>
                  <a:pt x="581" y="82"/>
                  <a:pt x="582" y="82"/>
                </a:cubicBezTo>
                <a:cubicBezTo>
                  <a:pt x="582" y="82"/>
                  <a:pt x="583" y="82"/>
                  <a:pt x="583" y="82"/>
                </a:cubicBezTo>
                <a:cubicBezTo>
                  <a:pt x="583" y="82"/>
                  <a:pt x="583" y="82"/>
                  <a:pt x="583" y="82"/>
                </a:cubicBezTo>
                <a:cubicBezTo>
                  <a:pt x="583" y="81"/>
                  <a:pt x="583" y="81"/>
                  <a:pt x="583" y="81"/>
                </a:cubicBezTo>
                <a:cubicBezTo>
                  <a:pt x="582" y="81"/>
                  <a:pt x="582" y="81"/>
                  <a:pt x="582" y="81"/>
                </a:cubicBezTo>
                <a:cubicBezTo>
                  <a:pt x="581" y="81"/>
                  <a:pt x="581" y="82"/>
                  <a:pt x="581" y="81"/>
                </a:cubicBezTo>
                <a:cubicBezTo>
                  <a:pt x="581" y="80"/>
                  <a:pt x="581" y="80"/>
                  <a:pt x="580" y="81"/>
                </a:cubicBezTo>
                <a:cubicBezTo>
                  <a:pt x="579" y="81"/>
                  <a:pt x="579" y="81"/>
                  <a:pt x="579" y="81"/>
                </a:cubicBezTo>
                <a:cubicBezTo>
                  <a:pt x="579" y="80"/>
                  <a:pt x="579" y="80"/>
                  <a:pt x="579" y="80"/>
                </a:cubicBezTo>
                <a:cubicBezTo>
                  <a:pt x="579" y="80"/>
                  <a:pt x="580" y="80"/>
                  <a:pt x="580" y="80"/>
                </a:cubicBezTo>
                <a:cubicBezTo>
                  <a:pt x="580" y="80"/>
                  <a:pt x="581" y="80"/>
                  <a:pt x="581" y="79"/>
                </a:cubicBezTo>
                <a:cubicBezTo>
                  <a:pt x="581" y="79"/>
                  <a:pt x="580" y="79"/>
                  <a:pt x="580" y="79"/>
                </a:cubicBezTo>
                <a:cubicBezTo>
                  <a:pt x="580" y="79"/>
                  <a:pt x="579" y="79"/>
                  <a:pt x="579" y="80"/>
                </a:cubicBezTo>
                <a:cubicBezTo>
                  <a:pt x="579" y="80"/>
                  <a:pt x="579" y="80"/>
                  <a:pt x="579" y="80"/>
                </a:cubicBezTo>
                <a:cubicBezTo>
                  <a:pt x="578" y="80"/>
                  <a:pt x="578" y="81"/>
                  <a:pt x="578" y="81"/>
                </a:cubicBezTo>
                <a:cubicBezTo>
                  <a:pt x="578" y="82"/>
                  <a:pt x="578" y="82"/>
                  <a:pt x="577" y="82"/>
                </a:cubicBezTo>
                <a:cubicBezTo>
                  <a:pt x="577" y="82"/>
                  <a:pt x="577" y="83"/>
                  <a:pt x="577" y="83"/>
                </a:cubicBezTo>
                <a:cubicBezTo>
                  <a:pt x="577" y="83"/>
                  <a:pt x="578" y="83"/>
                  <a:pt x="578" y="83"/>
                </a:cubicBezTo>
                <a:cubicBezTo>
                  <a:pt x="579" y="83"/>
                  <a:pt x="579" y="83"/>
                  <a:pt x="579" y="83"/>
                </a:cubicBezTo>
                <a:cubicBezTo>
                  <a:pt x="579" y="82"/>
                  <a:pt x="579" y="82"/>
                  <a:pt x="579" y="82"/>
                </a:cubicBezTo>
                <a:cubicBezTo>
                  <a:pt x="580" y="82"/>
                  <a:pt x="580" y="82"/>
                  <a:pt x="580" y="82"/>
                </a:cubicBezTo>
                <a:cubicBezTo>
                  <a:pt x="581" y="83"/>
                  <a:pt x="581" y="84"/>
                  <a:pt x="580" y="84"/>
                </a:cubicBezTo>
                <a:cubicBezTo>
                  <a:pt x="580" y="85"/>
                  <a:pt x="580" y="85"/>
                  <a:pt x="580" y="85"/>
                </a:cubicBezTo>
                <a:cubicBezTo>
                  <a:pt x="580" y="85"/>
                  <a:pt x="580" y="86"/>
                  <a:pt x="580" y="86"/>
                </a:cubicBezTo>
                <a:cubicBezTo>
                  <a:pt x="580" y="86"/>
                  <a:pt x="581" y="86"/>
                  <a:pt x="581" y="85"/>
                </a:cubicBezTo>
                <a:cubicBezTo>
                  <a:pt x="581" y="85"/>
                  <a:pt x="582" y="84"/>
                  <a:pt x="582" y="83"/>
                </a:cubicBezTo>
                <a:cubicBezTo>
                  <a:pt x="582" y="84"/>
                  <a:pt x="582" y="84"/>
                  <a:pt x="582" y="85"/>
                </a:cubicBezTo>
                <a:cubicBezTo>
                  <a:pt x="582" y="86"/>
                  <a:pt x="583" y="87"/>
                  <a:pt x="584" y="87"/>
                </a:cubicBezTo>
                <a:cubicBezTo>
                  <a:pt x="584" y="87"/>
                  <a:pt x="584" y="86"/>
                  <a:pt x="585" y="86"/>
                </a:cubicBezTo>
                <a:cubicBezTo>
                  <a:pt x="585" y="87"/>
                  <a:pt x="585" y="87"/>
                  <a:pt x="584" y="87"/>
                </a:cubicBezTo>
                <a:cubicBezTo>
                  <a:pt x="584" y="87"/>
                  <a:pt x="584" y="88"/>
                  <a:pt x="584" y="88"/>
                </a:cubicBezTo>
                <a:cubicBezTo>
                  <a:pt x="584" y="88"/>
                  <a:pt x="584" y="88"/>
                  <a:pt x="584" y="88"/>
                </a:cubicBezTo>
                <a:cubicBezTo>
                  <a:pt x="584" y="88"/>
                  <a:pt x="585" y="88"/>
                  <a:pt x="585" y="88"/>
                </a:cubicBezTo>
                <a:cubicBezTo>
                  <a:pt x="586" y="87"/>
                  <a:pt x="587" y="88"/>
                  <a:pt x="587" y="88"/>
                </a:cubicBezTo>
                <a:cubicBezTo>
                  <a:pt x="587" y="89"/>
                  <a:pt x="587" y="89"/>
                  <a:pt x="587" y="90"/>
                </a:cubicBezTo>
                <a:cubicBezTo>
                  <a:pt x="587" y="90"/>
                  <a:pt x="587" y="90"/>
                  <a:pt x="586" y="90"/>
                </a:cubicBezTo>
                <a:cubicBezTo>
                  <a:pt x="586" y="90"/>
                  <a:pt x="586" y="90"/>
                  <a:pt x="586" y="90"/>
                </a:cubicBezTo>
                <a:cubicBezTo>
                  <a:pt x="586" y="90"/>
                  <a:pt x="586" y="90"/>
                  <a:pt x="586" y="90"/>
                </a:cubicBezTo>
                <a:cubicBezTo>
                  <a:pt x="586" y="90"/>
                  <a:pt x="586" y="90"/>
                  <a:pt x="586" y="90"/>
                </a:cubicBezTo>
                <a:cubicBezTo>
                  <a:pt x="585" y="90"/>
                  <a:pt x="586" y="90"/>
                  <a:pt x="586" y="90"/>
                </a:cubicBezTo>
                <a:cubicBezTo>
                  <a:pt x="587" y="92"/>
                  <a:pt x="587" y="93"/>
                  <a:pt x="589" y="93"/>
                </a:cubicBezTo>
                <a:cubicBezTo>
                  <a:pt x="591" y="93"/>
                  <a:pt x="593" y="93"/>
                  <a:pt x="595" y="94"/>
                </a:cubicBezTo>
                <a:cubicBezTo>
                  <a:pt x="595" y="94"/>
                  <a:pt x="595" y="94"/>
                  <a:pt x="595" y="94"/>
                </a:cubicBezTo>
                <a:cubicBezTo>
                  <a:pt x="596" y="94"/>
                  <a:pt x="596" y="95"/>
                  <a:pt x="597" y="95"/>
                </a:cubicBezTo>
                <a:cubicBezTo>
                  <a:pt x="597" y="95"/>
                  <a:pt x="598" y="96"/>
                  <a:pt x="598" y="96"/>
                </a:cubicBezTo>
                <a:cubicBezTo>
                  <a:pt x="598" y="97"/>
                  <a:pt x="597" y="97"/>
                  <a:pt x="598" y="97"/>
                </a:cubicBezTo>
                <a:cubicBezTo>
                  <a:pt x="598" y="98"/>
                  <a:pt x="598" y="98"/>
                  <a:pt x="599" y="98"/>
                </a:cubicBezTo>
                <a:cubicBezTo>
                  <a:pt x="599" y="98"/>
                  <a:pt x="599" y="98"/>
                  <a:pt x="599" y="98"/>
                </a:cubicBezTo>
                <a:cubicBezTo>
                  <a:pt x="600" y="100"/>
                  <a:pt x="600" y="103"/>
                  <a:pt x="601" y="105"/>
                </a:cubicBezTo>
                <a:cubicBezTo>
                  <a:pt x="601" y="105"/>
                  <a:pt x="601" y="106"/>
                  <a:pt x="601" y="106"/>
                </a:cubicBezTo>
                <a:cubicBezTo>
                  <a:pt x="602" y="107"/>
                  <a:pt x="601" y="107"/>
                  <a:pt x="601" y="108"/>
                </a:cubicBezTo>
                <a:cubicBezTo>
                  <a:pt x="602" y="109"/>
                  <a:pt x="601" y="110"/>
                  <a:pt x="602" y="111"/>
                </a:cubicBezTo>
                <a:cubicBezTo>
                  <a:pt x="602" y="111"/>
                  <a:pt x="603" y="112"/>
                  <a:pt x="603" y="113"/>
                </a:cubicBezTo>
                <a:cubicBezTo>
                  <a:pt x="603" y="113"/>
                  <a:pt x="604" y="113"/>
                  <a:pt x="604" y="113"/>
                </a:cubicBezTo>
                <a:cubicBezTo>
                  <a:pt x="604" y="114"/>
                  <a:pt x="605" y="114"/>
                  <a:pt x="605" y="114"/>
                </a:cubicBezTo>
                <a:cubicBezTo>
                  <a:pt x="604" y="116"/>
                  <a:pt x="606" y="117"/>
                  <a:pt x="606" y="118"/>
                </a:cubicBezTo>
                <a:cubicBezTo>
                  <a:pt x="608" y="120"/>
                  <a:pt x="608" y="122"/>
                  <a:pt x="609" y="124"/>
                </a:cubicBezTo>
                <a:cubicBezTo>
                  <a:pt x="609" y="125"/>
                  <a:pt x="610" y="126"/>
                  <a:pt x="610" y="127"/>
                </a:cubicBezTo>
                <a:cubicBezTo>
                  <a:pt x="610" y="129"/>
                  <a:pt x="611" y="131"/>
                  <a:pt x="612" y="132"/>
                </a:cubicBezTo>
                <a:cubicBezTo>
                  <a:pt x="612" y="133"/>
                  <a:pt x="613" y="135"/>
                  <a:pt x="613" y="136"/>
                </a:cubicBezTo>
                <a:cubicBezTo>
                  <a:pt x="613" y="137"/>
                  <a:pt x="613" y="138"/>
                  <a:pt x="613" y="138"/>
                </a:cubicBezTo>
                <a:cubicBezTo>
                  <a:pt x="614" y="139"/>
                  <a:pt x="614" y="139"/>
                  <a:pt x="614" y="139"/>
                </a:cubicBezTo>
                <a:cubicBezTo>
                  <a:pt x="614" y="140"/>
                  <a:pt x="614" y="140"/>
                  <a:pt x="613" y="141"/>
                </a:cubicBezTo>
                <a:cubicBezTo>
                  <a:pt x="613" y="141"/>
                  <a:pt x="612" y="141"/>
                  <a:pt x="612" y="142"/>
                </a:cubicBezTo>
                <a:cubicBezTo>
                  <a:pt x="612" y="142"/>
                  <a:pt x="612" y="142"/>
                  <a:pt x="611" y="142"/>
                </a:cubicBezTo>
                <a:cubicBezTo>
                  <a:pt x="612" y="143"/>
                  <a:pt x="612" y="143"/>
                  <a:pt x="612" y="143"/>
                </a:cubicBezTo>
                <a:cubicBezTo>
                  <a:pt x="612" y="143"/>
                  <a:pt x="613" y="143"/>
                  <a:pt x="613" y="143"/>
                </a:cubicBezTo>
                <a:cubicBezTo>
                  <a:pt x="613" y="142"/>
                  <a:pt x="613" y="142"/>
                  <a:pt x="613" y="142"/>
                </a:cubicBezTo>
                <a:cubicBezTo>
                  <a:pt x="613" y="143"/>
                  <a:pt x="613" y="143"/>
                  <a:pt x="613" y="143"/>
                </a:cubicBezTo>
                <a:cubicBezTo>
                  <a:pt x="613" y="145"/>
                  <a:pt x="613" y="145"/>
                  <a:pt x="614" y="146"/>
                </a:cubicBezTo>
                <a:cubicBezTo>
                  <a:pt x="614" y="147"/>
                  <a:pt x="614" y="147"/>
                  <a:pt x="614" y="148"/>
                </a:cubicBezTo>
                <a:cubicBezTo>
                  <a:pt x="614" y="148"/>
                  <a:pt x="613" y="148"/>
                  <a:pt x="613" y="148"/>
                </a:cubicBezTo>
                <a:cubicBezTo>
                  <a:pt x="612" y="148"/>
                  <a:pt x="612" y="148"/>
                  <a:pt x="612" y="149"/>
                </a:cubicBezTo>
                <a:cubicBezTo>
                  <a:pt x="611" y="149"/>
                  <a:pt x="611" y="148"/>
                  <a:pt x="611" y="149"/>
                </a:cubicBezTo>
                <a:cubicBezTo>
                  <a:pt x="611" y="149"/>
                  <a:pt x="610" y="148"/>
                  <a:pt x="610" y="148"/>
                </a:cubicBezTo>
                <a:cubicBezTo>
                  <a:pt x="610" y="148"/>
                  <a:pt x="610" y="147"/>
                  <a:pt x="610" y="148"/>
                </a:cubicBezTo>
                <a:cubicBezTo>
                  <a:pt x="609" y="148"/>
                  <a:pt x="609" y="149"/>
                  <a:pt x="608" y="149"/>
                </a:cubicBezTo>
                <a:cubicBezTo>
                  <a:pt x="608" y="150"/>
                  <a:pt x="607" y="150"/>
                  <a:pt x="607" y="150"/>
                </a:cubicBezTo>
                <a:cubicBezTo>
                  <a:pt x="606" y="151"/>
                  <a:pt x="606" y="152"/>
                  <a:pt x="605" y="152"/>
                </a:cubicBezTo>
                <a:cubicBezTo>
                  <a:pt x="605" y="152"/>
                  <a:pt x="605" y="152"/>
                  <a:pt x="605" y="152"/>
                </a:cubicBezTo>
                <a:cubicBezTo>
                  <a:pt x="605" y="153"/>
                  <a:pt x="605" y="154"/>
                  <a:pt x="604" y="155"/>
                </a:cubicBezTo>
                <a:cubicBezTo>
                  <a:pt x="604" y="155"/>
                  <a:pt x="605" y="155"/>
                  <a:pt x="604" y="156"/>
                </a:cubicBezTo>
                <a:cubicBezTo>
                  <a:pt x="604" y="156"/>
                  <a:pt x="604" y="156"/>
                  <a:pt x="603" y="156"/>
                </a:cubicBezTo>
                <a:cubicBezTo>
                  <a:pt x="603" y="156"/>
                  <a:pt x="603" y="156"/>
                  <a:pt x="603" y="156"/>
                </a:cubicBezTo>
                <a:cubicBezTo>
                  <a:pt x="603" y="156"/>
                  <a:pt x="603" y="155"/>
                  <a:pt x="603" y="155"/>
                </a:cubicBezTo>
                <a:cubicBezTo>
                  <a:pt x="603" y="155"/>
                  <a:pt x="604" y="155"/>
                  <a:pt x="603" y="154"/>
                </a:cubicBezTo>
                <a:cubicBezTo>
                  <a:pt x="603" y="154"/>
                  <a:pt x="602" y="153"/>
                  <a:pt x="602" y="153"/>
                </a:cubicBezTo>
                <a:cubicBezTo>
                  <a:pt x="602" y="153"/>
                  <a:pt x="602" y="152"/>
                  <a:pt x="602" y="152"/>
                </a:cubicBezTo>
                <a:cubicBezTo>
                  <a:pt x="602" y="152"/>
                  <a:pt x="602" y="152"/>
                  <a:pt x="602" y="152"/>
                </a:cubicBezTo>
                <a:cubicBezTo>
                  <a:pt x="602" y="152"/>
                  <a:pt x="603" y="152"/>
                  <a:pt x="603" y="153"/>
                </a:cubicBezTo>
                <a:cubicBezTo>
                  <a:pt x="603" y="153"/>
                  <a:pt x="603" y="153"/>
                  <a:pt x="604" y="153"/>
                </a:cubicBezTo>
                <a:cubicBezTo>
                  <a:pt x="604" y="152"/>
                  <a:pt x="604" y="152"/>
                  <a:pt x="603" y="152"/>
                </a:cubicBezTo>
                <a:cubicBezTo>
                  <a:pt x="603" y="152"/>
                  <a:pt x="603" y="152"/>
                  <a:pt x="603" y="151"/>
                </a:cubicBezTo>
                <a:cubicBezTo>
                  <a:pt x="603" y="151"/>
                  <a:pt x="602" y="151"/>
                  <a:pt x="601" y="151"/>
                </a:cubicBezTo>
                <a:cubicBezTo>
                  <a:pt x="601" y="151"/>
                  <a:pt x="601" y="152"/>
                  <a:pt x="601" y="152"/>
                </a:cubicBezTo>
                <a:cubicBezTo>
                  <a:pt x="601" y="152"/>
                  <a:pt x="601" y="153"/>
                  <a:pt x="601" y="153"/>
                </a:cubicBezTo>
                <a:cubicBezTo>
                  <a:pt x="601" y="153"/>
                  <a:pt x="601" y="154"/>
                  <a:pt x="601" y="154"/>
                </a:cubicBezTo>
                <a:cubicBezTo>
                  <a:pt x="600" y="154"/>
                  <a:pt x="600" y="155"/>
                  <a:pt x="600" y="156"/>
                </a:cubicBezTo>
                <a:cubicBezTo>
                  <a:pt x="600" y="156"/>
                  <a:pt x="599" y="156"/>
                  <a:pt x="598" y="156"/>
                </a:cubicBezTo>
                <a:cubicBezTo>
                  <a:pt x="598" y="155"/>
                  <a:pt x="597" y="156"/>
                  <a:pt x="597" y="156"/>
                </a:cubicBezTo>
                <a:cubicBezTo>
                  <a:pt x="596" y="155"/>
                  <a:pt x="596" y="155"/>
                  <a:pt x="596" y="155"/>
                </a:cubicBezTo>
                <a:cubicBezTo>
                  <a:pt x="597" y="155"/>
                  <a:pt x="597" y="155"/>
                  <a:pt x="598" y="155"/>
                </a:cubicBezTo>
                <a:cubicBezTo>
                  <a:pt x="598" y="155"/>
                  <a:pt x="598" y="155"/>
                  <a:pt x="599" y="155"/>
                </a:cubicBezTo>
                <a:cubicBezTo>
                  <a:pt x="599" y="154"/>
                  <a:pt x="600" y="154"/>
                  <a:pt x="599" y="154"/>
                </a:cubicBezTo>
                <a:cubicBezTo>
                  <a:pt x="599" y="153"/>
                  <a:pt x="600" y="153"/>
                  <a:pt x="600" y="153"/>
                </a:cubicBezTo>
                <a:cubicBezTo>
                  <a:pt x="600" y="153"/>
                  <a:pt x="600" y="153"/>
                  <a:pt x="600" y="153"/>
                </a:cubicBezTo>
                <a:cubicBezTo>
                  <a:pt x="600" y="152"/>
                  <a:pt x="600" y="152"/>
                  <a:pt x="600" y="151"/>
                </a:cubicBezTo>
                <a:cubicBezTo>
                  <a:pt x="601" y="151"/>
                  <a:pt x="601" y="150"/>
                  <a:pt x="601" y="149"/>
                </a:cubicBezTo>
                <a:cubicBezTo>
                  <a:pt x="600" y="149"/>
                  <a:pt x="600" y="150"/>
                  <a:pt x="599" y="150"/>
                </a:cubicBezTo>
                <a:cubicBezTo>
                  <a:pt x="599" y="150"/>
                  <a:pt x="599" y="151"/>
                  <a:pt x="599" y="151"/>
                </a:cubicBezTo>
                <a:cubicBezTo>
                  <a:pt x="599" y="151"/>
                  <a:pt x="599" y="151"/>
                  <a:pt x="599" y="151"/>
                </a:cubicBezTo>
                <a:cubicBezTo>
                  <a:pt x="599" y="151"/>
                  <a:pt x="599" y="151"/>
                  <a:pt x="599" y="151"/>
                </a:cubicBezTo>
                <a:cubicBezTo>
                  <a:pt x="599" y="150"/>
                  <a:pt x="599" y="149"/>
                  <a:pt x="598" y="149"/>
                </a:cubicBezTo>
                <a:cubicBezTo>
                  <a:pt x="598" y="149"/>
                  <a:pt x="598" y="149"/>
                  <a:pt x="598" y="149"/>
                </a:cubicBezTo>
                <a:cubicBezTo>
                  <a:pt x="597" y="149"/>
                  <a:pt x="597" y="149"/>
                  <a:pt x="597" y="148"/>
                </a:cubicBezTo>
                <a:cubicBezTo>
                  <a:pt x="597" y="149"/>
                  <a:pt x="597" y="149"/>
                  <a:pt x="597" y="149"/>
                </a:cubicBezTo>
                <a:cubicBezTo>
                  <a:pt x="597" y="149"/>
                  <a:pt x="596" y="150"/>
                  <a:pt x="596" y="150"/>
                </a:cubicBezTo>
                <a:cubicBezTo>
                  <a:pt x="595" y="150"/>
                  <a:pt x="595" y="150"/>
                  <a:pt x="596" y="151"/>
                </a:cubicBezTo>
                <a:cubicBezTo>
                  <a:pt x="596" y="151"/>
                  <a:pt x="597" y="151"/>
                  <a:pt x="596" y="152"/>
                </a:cubicBezTo>
                <a:cubicBezTo>
                  <a:pt x="595" y="152"/>
                  <a:pt x="595" y="152"/>
                  <a:pt x="595" y="153"/>
                </a:cubicBezTo>
                <a:cubicBezTo>
                  <a:pt x="595" y="153"/>
                  <a:pt x="595" y="153"/>
                  <a:pt x="596" y="153"/>
                </a:cubicBezTo>
                <a:cubicBezTo>
                  <a:pt x="596" y="154"/>
                  <a:pt x="596" y="154"/>
                  <a:pt x="596" y="154"/>
                </a:cubicBezTo>
                <a:cubicBezTo>
                  <a:pt x="595" y="154"/>
                  <a:pt x="594" y="153"/>
                  <a:pt x="593" y="154"/>
                </a:cubicBezTo>
                <a:cubicBezTo>
                  <a:pt x="592" y="154"/>
                  <a:pt x="591" y="154"/>
                  <a:pt x="591" y="154"/>
                </a:cubicBezTo>
                <a:cubicBezTo>
                  <a:pt x="591" y="154"/>
                  <a:pt x="591" y="153"/>
                  <a:pt x="590" y="154"/>
                </a:cubicBezTo>
                <a:cubicBezTo>
                  <a:pt x="590" y="154"/>
                  <a:pt x="590" y="154"/>
                  <a:pt x="590" y="154"/>
                </a:cubicBezTo>
                <a:cubicBezTo>
                  <a:pt x="590" y="154"/>
                  <a:pt x="589" y="154"/>
                  <a:pt x="590" y="153"/>
                </a:cubicBezTo>
                <a:cubicBezTo>
                  <a:pt x="590" y="153"/>
                  <a:pt x="590" y="153"/>
                  <a:pt x="590" y="153"/>
                </a:cubicBezTo>
                <a:cubicBezTo>
                  <a:pt x="589" y="152"/>
                  <a:pt x="590" y="152"/>
                  <a:pt x="590" y="152"/>
                </a:cubicBezTo>
                <a:cubicBezTo>
                  <a:pt x="591" y="152"/>
                  <a:pt x="591" y="152"/>
                  <a:pt x="591" y="151"/>
                </a:cubicBezTo>
                <a:cubicBezTo>
                  <a:pt x="591" y="150"/>
                  <a:pt x="591" y="151"/>
                  <a:pt x="591" y="151"/>
                </a:cubicBezTo>
                <a:cubicBezTo>
                  <a:pt x="590" y="151"/>
                  <a:pt x="590" y="151"/>
                  <a:pt x="589" y="151"/>
                </a:cubicBezTo>
                <a:cubicBezTo>
                  <a:pt x="589" y="151"/>
                  <a:pt x="588" y="151"/>
                  <a:pt x="587" y="151"/>
                </a:cubicBezTo>
                <a:cubicBezTo>
                  <a:pt x="587" y="151"/>
                  <a:pt x="587" y="152"/>
                  <a:pt x="587" y="152"/>
                </a:cubicBezTo>
                <a:cubicBezTo>
                  <a:pt x="587" y="153"/>
                  <a:pt x="587" y="153"/>
                  <a:pt x="588" y="153"/>
                </a:cubicBezTo>
                <a:cubicBezTo>
                  <a:pt x="588" y="153"/>
                  <a:pt x="588" y="153"/>
                  <a:pt x="589" y="153"/>
                </a:cubicBezTo>
                <a:cubicBezTo>
                  <a:pt x="588" y="154"/>
                  <a:pt x="589" y="154"/>
                  <a:pt x="590" y="155"/>
                </a:cubicBezTo>
                <a:cubicBezTo>
                  <a:pt x="590" y="156"/>
                  <a:pt x="590" y="156"/>
                  <a:pt x="590" y="157"/>
                </a:cubicBezTo>
                <a:cubicBezTo>
                  <a:pt x="589" y="158"/>
                  <a:pt x="589" y="158"/>
                  <a:pt x="589" y="158"/>
                </a:cubicBezTo>
                <a:cubicBezTo>
                  <a:pt x="588" y="159"/>
                  <a:pt x="589" y="159"/>
                  <a:pt x="589" y="159"/>
                </a:cubicBezTo>
                <a:cubicBezTo>
                  <a:pt x="590" y="159"/>
                  <a:pt x="590" y="160"/>
                  <a:pt x="590" y="160"/>
                </a:cubicBezTo>
                <a:cubicBezTo>
                  <a:pt x="590" y="160"/>
                  <a:pt x="590" y="160"/>
                  <a:pt x="590" y="161"/>
                </a:cubicBezTo>
                <a:cubicBezTo>
                  <a:pt x="590" y="161"/>
                  <a:pt x="589" y="161"/>
                  <a:pt x="589" y="161"/>
                </a:cubicBezTo>
                <a:cubicBezTo>
                  <a:pt x="589" y="162"/>
                  <a:pt x="589" y="162"/>
                  <a:pt x="589" y="163"/>
                </a:cubicBezTo>
                <a:cubicBezTo>
                  <a:pt x="590" y="163"/>
                  <a:pt x="590" y="162"/>
                  <a:pt x="591" y="162"/>
                </a:cubicBezTo>
                <a:cubicBezTo>
                  <a:pt x="591" y="162"/>
                  <a:pt x="592" y="162"/>
                  <a:pt x="592" y="161"/>
                </a:cubicBezTo>
                <a:cubicBezTo>
                  <a:pt x="592" y="161"/>
                  <a:pt x="593" y="161"/>
                  <a:pt x="593" y="161"/>
                </a:cubicBezTo>
                <a:cubicBezTo>
                  <a:pt x="593" y="162"/>
                  <a:pt x="593" y="162"/>
                  <a:pt x="593" y="162"/>
                </a:cubicBezTo>
                <a:cubicBezTo>
                  <a:pt x="593" y="163"/>
                  <a:pt x="593" y="164"/>
                  <a:pt x="594" y="164"/>
                </a:cubicBezTo>
                <a:cubicBezTo>
                  <a:pt x="595" y="165"/>
                  <a:pt x="595" y="165"/>
                  <a:pt x="595" y="165"/>
                </a:cubicBezTo>
                <a:cubicBezTo>
                  <a:pt x="595" y="165"/>
                  <a:pt x="595" y="166"/>
                  <a:pt x="594" y="165"/>
                </a:cubicBezTo>
                <a:cubicBezTo>
                  <a:pt x="593" y="166"/>
                  <a:pt x="595" y="166"/>
                  <a:pt x="594" y="167"/>
                </a:cubicBezTo>
                <a:cubicBezTo>
                  <a:pt x="594" y="167"/>
                  <a:pt x="594" y="167"/>
                  <a:pt x="594" y="167"/>
                </a:cubicBezTo>
                <a:cubicBezTo>
                  <a:pt x="594" y="167"/>
                  <a:pt x="594" y="167"/>
                  <a:pt x="594" y="168"/>
                </a:cubicBezTo>
                <a:cubicBezTo>
                  <a:pt x="593" y="168"/>
                  <a:pt x="593" y="167"/>
                  <a:pt x="593" y="167"/>
                </a:cubicBezTo>
                <a:cubicBezTo>
                  <a:pt x="593" y="167"/>
                  <a:pt x="593" y="167"/>
                  <a:pt x="593" y="167"/>
                </a:cubicBezTo>
                <a:cubicBezTo>
                  <a:pt x="592" y="167"/>
                  <a:pt x="592" y="167"/>
                  <a:pt x="592" y="167"/>
                </a:cubicBezTo>
                <a:cubicBezTo>
                  <a:pt x="592" y="168"/>
                  <a:pt x="592" y="168"/>
                  <a:pt x="592" y="169"/>
                </a:cubicBezTo>
                <a:cubicBezTo>
                  <a:pt x="592" y="169"/>
                  <a:pt x="592" y="169"/>
                  <a:pt x="592" y="169"/>
                </a:cubicBezTo>
                <a:cubicBezTo>
                  <a:pt x="593" y="169"/>
                  <a:pt x="593" y="168"/>
                  <a:pt x="594" y="168"/>
                </a:cubicBezTo>
                <a:cubicBezTo>
                  <a:pt x="594" y="168"/>
                  <a:pt x="594" y="168"/>
                  <a:pt x="595" y="167"/>
                </a:cubicBezTo>
                <a:cubicBezTo>
                  <a:pt x="595" y="167"/>
                  <a:pt x="595" y="167"/>
                  <a:pt x="595" y="167"/>
                </a:cubicBezTo>
                <a:cubicBezTo>
                  <a:pt x="595" y="167"/>
                  <a:pt x="596" y="167"/>
                  <a:pt x="596" y="167"/>
                </a:cubicBezTo>
                <a:cubicBezTo>
                  <a:pt x="596" y="167"/>
                  <a:pt x="596" y="166"/>
                  <a:pt x="595" y="166"/>
                </a:cubicBezTo>
                <a:cubicBezTo>
                  <a:pt x="595" y="166"/>
                  <a:pt x="595" y="166"/>
                  <a:pt x="595" y="165"/>
                </a:cubicBezTo>
                <a:cubicBezTo>
                  <a:pt x="597" y="166"/>
                  <a:pt x="596" y="167"/>
                  <a:pt x="596" y="168"/>
                </a:cubicBezTo>
                <a:cubicBezTo>
                  <a:pt x="596" y="169"/>
                  <a:pt x="596" y="170"/>
                  <a:pt x="596" y="171"/>
                </a:cubicBezTo>
                <a:cubicBezTo>
                  <a:pt x="596" y="171"/>
                  <a:pt x="595" y="171"/>
                  <a:pt x="595" y="170"/>
                </a:cubicBezTo>
                <a:cubicBezTo>
                  <a:pt x="595" y="170"/>
                  <a:pt x="595" y="171"/>
                  <a:pt x="595" y="171"/>
                </a:cubicBezTo>
                <a:cubicBezTo>
                  <a:pt x="595" y="171"/>
                  <a:pt x="595" y="171"/>
                  <a:pt x="595" y="171"/>
                </a:cubicBezTo>
                <a:cubicBezTo>
                  <a:pt x="595" y="171"/>
                  <a:pt x="596" y="171"/>
                  <a:pt x="596" y="171"/>
                </a:cubicBezTo>
                <a:cubicBezTo>
                  <a:pt x="596" y="171"/>
                  <a:pt x="597" y="171"/>
                  <a:pt x="597" y="170"/>
                </a:cubicBezTo>
                <a:cubicBezTo>
                  <a:pt x="597" y="170"/>
                  <a:pt x="597" y="169"/>
                  <a:pt x="598" y="169"/>
                </a:cubicBezTo>
                <a:cubicBezTo>
                  <a:pt x="598" y="169"/>
                  <a:pt x="599" y="169"/>
                  <a:pt x="598" y="168"/>
                </a:cubicBezTo>
                <a:cubicBezTo>
                  <a:pt x="598" y="168"/>
                  <a:pt x="598" y="168"/>
                  <a:pt x="598" y="167"/>
                </a:cubicBezTo>
                <a:cubicBezTo>
                  <a:pt x="598" y="167"/>
                  <a:pt x="598" y="167"/>
                  <a:pt x="599" y="167"/>
                </a:cubicBezTo>
                <a:cubicBezTo>
                  <a:pt x="599" y="167"/>
                  <a:pt x="599" y="167"/>
                  <a:pt x="599" y="167"/>
                </a:cubicBezTo>
                <a:cubicBezTo>
                  <a:pt x="599" y="167"/>
                  <a:pt x="599" y="168"/>
                  <a:pt x="599" y="168"/>
                </a:cubicBezTo>
                <a:cubicBezTo>
                  <a:pt x="600" y="170"/>
                  <a:pt x="600" y="170"/>
                  <a:pt x="598" y="171"/>
                </a:cubicBezTo>
                <a:cubicBezTo>
                  <a:pt x="597" y="171"/>
                  <a:pt x="597" y="171"/>
                  <a:pt x="597" y="172"/>
                </a:cubicBezTo>
                <a:cubicBezTo>
                  <a:pt x="597" y="172"/>
                  <a:pt x="596" y="172"/>
                  <a:pt x="596" y="172"/>
                </a:cubicBezTo>
                <a:cubicBezTo>
                  <a:pt x="597" y="172"/>
                  <a:pt x="597" y="172"/>
                  <a:pt x="597" y="173"/>
                </a:cubicBezTo>
                <a:cubicBezTo>
                  <a:pt x="597" y="173"/>
                  <a:pt x="597" y="173"/>
                  <a:pt x="598" y="173"/>
                </a:cubicBezTo>
                <a:cubicBezTo>
                  <a:pt x="597" y="173"/>
                  <a:pt x="597" y="173"/>
                  <a:pt x="597" y="173"/>
                </a:cubicBezTo>
                <a:cubicBezTo>
                  <a:pt x="597" y="173"/>
                  <a:pt x="596" y="173"/>
                  <a:pt x="596" y="173"/>
                </a:cubicBezTo>
                <a:cubicBezTo>
                  <a:pt x="595" y="173"/>
                  <a:pt x="595" y="174"/>
                  <a:pt x="595" y="174"/>
                </a:cubicBezTo>
                <a:cubicBezTo>
                  <a:pt x="595" y="174"/>
                  <a:pt x="596" y="174"/>
                  <a:pt x="596" y="174"/>
                </a:cubicBezTo>
                <a:cubicBezTo>
                  <a:pt x="597" y="174"/>
                  <a:pt x="597" y="175"/>
                  <a:pt x="597" y="175"/>
                </a:cubicBezTo>
                <a:cubicBezTo>
                  <a:pt x="597" y="176"/>
                  <a:pt x="597" y="176"/>
                  <a:pt x="597" y="176"/>
                </a:cubicBezTo>
                <a:cubicBezTo>
                  <a:pt x="597" y="176"/>
                  <a:pt x="597" y="176"/>
                  <a:pt x="596" y="176"/>
                </a:cubicBezTo>
                <a:cubicBezTo>
                  <a:pt x="596" y="176"/>
                  <a:pt x="596" y="176"/>
                  <a:pt x="596" y="176"/>
                </a:cubicBezTo>
                <a:cubicBezTo>
                  <a:pt x="596" y="175"/>
                  <a:pt x="596" y="175"/>
                  <a:pt x="595" y="175"/>
                </a:cubicBezTo>
                <a:cubicBezTo>
                  <a:pt x="595" y="176"/>
                  <a:pt x="595" y="176"/>
                  <a:pt x="595" y="176"/>
                </a:cubicBezTo>
                <a:cubicBezTo>
                  <a:pt x="594" y="176"/>
                  <a:pt x="594" y="176"/>
                  <a:pt x="594" y="176"/>
                </a:cubicBezTo>
                <a:cubicBezTo>
                  <a:pt x="595" y="176"/>
                  <a:pt x="595" y="177"/>
                  <a:pt x="595" y="177"/>
                </a:cubicBezTo>
                <a:cubicBezTo>
                  <a:pt x="595" y="177"/>
                  <a:pt x="595" y="178"/>
                  <a:pt x="595" y="177"/>
                </a:cubicBezTo>
                <a:cubicBezTo>
                  <a:pt x="596" y="177"/>
                  <a:pt x="596" y="177"/>
                  <a:pt x="597" y="177"/>
                </a:cubicBezTo>
                <a:cubicBezTo>
                  <a:pt x="597" y="177"/>
                  <a:pt x="597" y="177"/>
                  <a:pt x="597" y="178"/>
                </a:cubicBezTo>
                <a:cubicBezTo>
                  <a:pt x="597" y="178"/>
                  <a:pt x="597" y="178"/>
                  <a:pt x="597" y="178"/>
                </a:cubicBezTo>
                <a:cubicBezTo>
                  <a:pt x="596" y="178"/>
                  <a:pt x="596" y="178"/>
                  <a:pt x="596" y="178"/>
                </a:cubicBezTo>
                <a:cubicBezTo>
                  <a:pt x="596" y="178"/>
                  <a:pt x="595" y="178"/>
                  <a:pt x="596" y="179"/>
                </a:cubicBezTo>
                <a:cubicBezTo>
                  <a:pt x="596" y="179"/>
                  <a:pt x="596" y="180"/>
                  <a:pt x="596" y="180"/>
                </a:cubicBezTo>
                <a:cubicBezTo>
                  <a:pt x="596" y="180"/>
                  <a:pt x="595" y="180"/>
                  <a:pt x="595" y="180"/>
                </a:cubicBezTo>
                <a:cubicBezTo>
                  <a:pt x="595" y="181"/>
                  <a:pt x="595" y="180"/>
                  <a:pt x="595" y="180"/>
                </a:cubicBezTo>
                <a:cubicBezTo>
                  <a:pt x="595" y="180"/>
                  <a:pt x="595" y="179"/>
                  <a:pt x="595" y="179"/>
                </a:cubicBezTo>
                <a:cubicBezTo>
                  <a:pt x="595" y="178"/>
                  <a:pt x="595" y="178"/>
                  <a:pt x="594" y="178"/>
                </a:cubicBezTo>
                <a:cubicBezTo>
                  <a:pt x="593" y="179"/>
                  <a:pt x="593" y="179"/>
                  <a:pt x="594" y="179"/>
                </a:cubicBezTo>
                <a:cubicBezTo>
                  <a:pt x="594" y="180"/>
                  <a:pt x="594" y="180"/>
                  <a:pt x="594" y="180"/>
                </a:cubicBezTo>
                <a:cubicBezTo>
                  <a:pt x="594" y="180"/>
                  <a:pt x="594" y="180"/>
                  <a:pt x="594" y="180"/>
                </a:cubicBezTo>
                <a:cubicBezTo>
                  <a:pt x="593" y="179"/>
                  <a:pt x="593" y="179"/>
                  <a:pt x="593" y="178"/>
                </a:cubicBezTo>
                <a:cubicBezTo>
                  <a:pt x="592" y="178"/>
                  <a:pt x="593" y="177"/>
                  <a:pt x="593" y="177"/>
                </a:cubicBezTo>
                <a:cubicBezTo>
                  <a:pt x="594" y="177"/>
                  <a:pt x="594" y="176"/>
                  <a:pt x="593" y="176"/>
                </a:cubicBezTo>
                <a:cubicBezTo>
                  <a:pt x="593" y="175"/>
                  <a:pt x="592" y="176"/>
                  <a:pt x="592" y="176"/>
                </a:cubicBezTo>
                <a:cubicBezTo>
                  <a:pt x="591" y="176"/>
                  <a:pt x="592" y="177"/>
                  <a:pt x="592" y="177"/>
                </a:cubicBezTo>
                <a:cubicBezTo>
                  <a:pt x="592" y="177"/>
                  <a:pt x="592" y="177"/>
                  <a:pt x="592" y="178"/>
                </a:cubicBezTo>
                <a:cubicBezTo>
                  <a:pt x="591" y="178"/>
                  <a:pt x="592" y="178"/>
                  <a:pt x="592" y="179"/>
                </a:cubicBezTo>
                <a:cubicBezTo>
                  <a:pt x="592" y="180"/>
                  <a:pt x="593" y="182"/>
                  <a:pt x="594" y="183"/>
                </a:cubicBezTo>
                <a:cubicBezTo>
                  <a:pt x="593" y="184"/>
                  <a:pt x="593" y="184"/>
                  <a:pt x="593" y="182"/>
                </a:cubicBezTo>
                <a:cubicBezTo>
                  <a:pt x="593" y="182"/>
                  <a:pt x="593" y="182"/>
                  <a:pt x="592" y="182"/>
                </a:cubicBezTo>
                <a:cubicBezTo>
                  <a:pt x="592" y="182"/>
                  <a:pt x="591" y="182"/>
                  <a:pt x="591" y="181"/>
                </a:cubicBezTo>
                <a:cubicBezTo>
                  <a:pt x="591" y="180"/>
                  <a:pt x="591" y="180"/>
                  <a:pt x="591" y="179"/>
                </a:cubicBezTo>
                <a:cubicBezTo>
                  <a:pt x="591" y="179"/>
                  <a:pt x="590" y="179"/>
                  <a:pt x="590" y="179"/>
                </a:cubicBezTo>
                <a:cubicBezTo>
                  <a:pt x="590" y="179"/>
                  <a:pt x="590" y="178"/>
                  <a:pt x="590" y="178"/>
                </a:cubicBezTo>
                <a:cubicBezTo>
                  <a:pt x="590" y="178"/>
                  <a:pt x="590" y="178"/>
                  <a:pt x="590" y="178"/>
                </a:cubicBezTo>
                <a:cubicBezTo>
                  <a:pt x="590" y="178"/>
                  <a:pt x="590" y="178"/>
                  <a:pt x="590" y="178"/>
                </a:cubicBezTo>
                <a:cubicBezTo>
                  <a:pt x="589" y="178"/>
                  <a:pt x="590" y="179"/>
                  <a:pt x="590" y="179"/>
                </a:cubicBezTo>
                <a:cubicBezTo>
                  <a:pt x="591" y="180"/>
                  <a:pt x="591" y="180"/>
                  <a:pt x="589" y="181"/>
                </a:cubicBezTo>
                <a:cubicBezTo>
                  <a:pt x="589" y="180"/>
                  <a:pt x="589" y="180"/>
                  <a:pt x="589" y="180"/>
                </a:cubicBezTo>
                <a:cubicBezTo>
                  <a:pt x="589" y="180"/>
                  <a:pt x="589" y="180"/>
                  <a:pt x="589" y="180"/>
                </a:cubicBezTo>
                <a:cubicBezTo>
                  <a:pt x="589" y="180"/>
                  <a:pt x="589" y="180"/>
                  <a:pt x="589" y="180"/>
                </a:cubicBezTo>
                <a:cubicBezTo>
                  <a:pt x="589" y="180"/>
                  <a:pt x="589" y="180"/>
                  <a:pt x="589" y="181"/>
                </a:cubicBezTo>
                <a:cubicBezTo>
                  <a:pt x="589" y="181"/>
                  <a:pt x="589" y="181"/>
                  <a:pt x="589" y="181"/>
                </a:cubicBezTo>
                <a:cubicBezTo>
                  <a:pt x="589" y="181"/>
                  <a:pt x="589" y="181"/>
                  <a:pt x="589" y="181"/>
                </a:cubicBezTo>
                <a:cubicBezTo>
                  <a:pt x="589" y="181"/>
                  <a:pt x="589" y="181"/>
                  <a:pt x="589" y="181"/>
                </a:cubicBezTo>
                <a:cubicBezTo>
                  <a:pt x="589" y="182"/>
                  <a:pt x="589" y="183"/>
                  <a:pt x="590" y="182"/>
                </a:cubicBezTo>
                <a:cubicBezTo>
                  <a:pt x="590" y="182"/>
                  <a:pt x="590" y="182"/>
                  <a:pt x="591" y="182"/>
                </a:cubicBezTo>
                <a:cubicBezTo>
                  <a:pt x="591" y="183"/>
                  <a:pt x="591" y="183"/>
                  <a:pt x="591" y="183"/>
                </a:cubicBezTo>
                <a:cubicBezTo>
                  <a:pt x="591" y="183"/>
                  <a:pt x="590" y="184"/>
                  <a:pt x="590" y="184"/>
                </a:cubicBezTo>
                <a:cubicBezTo>
                  <a:pt x="589" y="183"/>
                  <a:pt x="588" y="183"/>
                  <a:pt x="587" y="183"/>
                </a:cubicBezTo>
                <a:cubicBezTo>
                  <a:pt x="587" y="183"/>
                  <a:pt x="587" y="183"/>
                  <a:pt x="587" y="183"/>
                </a:cubicBezTo>
                <a:cubicBezTo>
                  <a:pt x="587" y="183"/>
                  <a:pt x="586" y="182"/>
                  <a:pt x="586" y="182"/>
                </a:cubicBezTo>
                <a:cubicBezTo>
                  <a:pt x="586" y="182"/>
                  <a:pt x="587" y="182"/>
                  <a:pt x="587" y="181"/>
                </a:cubicBezTo>
                <a:cubicBezTo>
                  <a:pt x="587" y="181"/>
                  <a:pt x="587" y="181"/>
                  <a:pt x="587" y="181"/>
                </a:cubicBezTo>
                <a:cubicBezTo>
                  <a:pt x="588" y="181"/>
                  <a:pt x="589" y="181"/>
                  <a:pt x="588" y="180"/>
                </a:cubicBezTo>
                <a:cubicBezTo>
                  <a:pt x="587" y="180"/>
                  <a:pt x="587" y="179"/>
                  <a:pt x="588" y="179"/>
                </a:cubicBezTo>
                <a:cubicBezTo>
                  <a:pt x="588" y="179"/>
                  <a:pt x="588" y="178"/>
                  <a:pt x="588" y="178"/>
                </a:cubicBezTo>
                <a:cubicBezTo>
                  <a:pt x="588" y="178"/>
                  <a:pt x="588" y="179"/>
                  <a:pt x="588" y="179"/>
                </a:cubicBezTo>
                <a:cubicBezTo>
                  <a:pt x="588" y="179"/>
                  <a:pt x="589" y="179"/>
                  <a:pt x="589" y="179"/>
                </a:cubicBezTo>
                <a:cubicBezTo>
                  <a:pt x="589" y="179"/>
                  <a:pt x="589" y="179"/>
                  <a:pt x="589" y="178"/>
                </a:cubicBezTo>
                <a:cubicBezTo>
                  <a:pt x="588" y="178"/>
                  <a:pt x="588" y="177"/>
                  <a:pt x="588" y="177"/>
                </a:cubicBezTo>
                <a:cubicBezTo>
                  <a:pt x="588" y="176"/>
                  <a:pt x="587" y="176"/>
                  <a:pt x="588" y="176"/>
                </a:cubicBezTo>
                <a:cubicBezTo>
                  <a:pt x="588" y="176"/>
                  <a:pt x="589" y="175"/>
                  <a:pt x="589" y="175"/>
                </a:cubicBezTo>
                <a:cubicBezTo>
                  <a:pt x="588" y="175"/>
                  <a:pt x="588" y="174"/>
                  <a:pt x="588" y="174"/>
                </a:cubicBezTo>
                <a:cubicBezTo>
                  <a:pt x="587" y="174"/>
                  <a:pt x="587" y="174"/>
                  <a:pt x="587" y="174"/>
                </a:cubicBezTo>
                <a:cubicBezTo>
                  <a:pt x="587" y="175"/>
                  <a:pt x="587" y="175"/>
                  <a:pt x="586" y="176"/>
                </a:cubicBezTo>
                <a:cubicBezTo>
                  <a:pt x="586" y="177"/>
                  <a:pt x="586" y="177"/>
                  <a:pt x="584" y="177"/>
                </a:cubicBezTo>
                <a:cubicBezTo>
                  <a:pt x="585" y="178"/>
                  <a:pt x="586" y="179"/>
                  <a:pt x="585" y="180"/>
                </a:cubicBezTo>
                <a:cubicBezTo>
                  <a:pt x="585" y="181"/>
                  <a:pt x="584" y="182"/>
                  <a:pt x="585" y="182"/>
                </a:cubicBezTo>
                <a:cubicBezTo>
                  <a:pt x="585" y="183"/>
                  <a:pt x="585" y="183"/>
                  <a:pt x="585" y="184"/>
                </a:cubicBezTo>
                <a:cubicBezTo>
                  <a:pt x="584" y="184"/>
                  <a:pt x="584" y="184"/>
                  <a:pt x="584" y="184"/>
                </a:cubicBezTo>
                <a:cubicBezTo>
                  <a:pt x="584" y="184"/>
                  <a:pt x="585" y="184"/>
                  <a:pt x="585" y="184"/>
                </a:cubicBezTo>
                <a:cubicBezTo>
                  <a:pt x="586" y="184"/>
                  <a:pt x="586" y="184"/>
                  <a:pt x="586" y="185"/>
                </a:cubicBezTo>
                <a:cubicBezTo>
                  <a:pt x="586" y="185"/>
                  <a:pt x="586" y="185"/>
                  <a:pt x="586" y="186"/>
                </a:cubicBezTo>
                <a:cubicBezTo>
                  <a:pt x="587" y="186"/>
                  <a:pt x="588" y="186"/>
                  <a:pt x="587" y="186"/>
                </a:cubicBezTo>
                <a:cubicBezTo>
                  <a:pt x="587" y="187"/>
                  <a:pt x="586" y="187"/>
                  <a:pt x="586" y="187"/>
                </a:cubicBezTo>
                <a:cubicBezTo>
                  <a:pt x="585" y="187"/>
                  <a:pt x="585" y="187"/>
                  <a:pt x="585" y="187"/>
                </a:cubicBezTo>
                <a:cubicBezTo>
                  <a:pt x="585" y="188"/>
                  <a:pt x="584" y="188"/>
                  <a:pt x="584" y="189"/>
                </a:cubicBezTo>
                <a:cubicBezTo>
                  <a:pt x="585" y="189"/>
                  <a:pt x="585" y="189"/>
                  <a:pt x="584" y="190"/>
                </a:cubicBezTo>
                <a:cubicBezTo>
                  <a:pt x="584" y="190"/>
                  <a:pt x="585" y="191"/>
                  <a:pt x="585" y="191"/>
                </a:cubicBezTo>
                <a:cubicBezTo>
                  <a:pt x="586" y="191"/>
                  <a:pt x="586" y="191"/>
                  <a:pt x="586" y="191"/>
                </a:cubicBezTo>
                <a:cubicBezTo>
                  <a:pt x="586" y="191"/>
                  <a:pt x="586" y="190"/>
                  <a:pt x="586" y="190"/>
                </a:cubicBezTo>
                <a:cubicBezTo>
                  <a:pt x="586" y="190"/>
                  <a:pt x="586" y="189"/>
                  <a:pt x="586" y="189"/>
                </a:cubicBezTo>
                <a:cubicBezTo>
                  <a:pt x="586" y="189"/>
                  <a:pt x="586" y="189"/>
                  <a:pt x="587" y="189"/>
                </a:cubicBezTo>
                <a:cubicBezTo>
                  <a:pt x="587" y="189"/>
                  <a:pt x="587" y="189"/>
                  <a:pt x="587" y="189"/>
                </a:cubicBezTo>
                <a:cubicBezTo>
                  <a:pt x="588" y="189"/>
                  <a:pt x="588" y="189"/>
                  <a:pt x="588" y="190"/>
                </a:cubicBezTo>
                <a:cubicBezTo>
                  <a:pt x="587" y="191"/>
                  <a:pt x="587" y="192"/>
                  <a:pt x="586" y="193"/>
                </a:cubicBezTo>
                <a:cubicBezTo>
                  <a:pt x="586" y="193"/>
                  <a:pt x="585" y="193"/>
                  <a:pt x="585" y="193"/>
                </a:cubicBezTo>
                <a:cubicBezTo>
                  <a:pt x="584" y="192"/>
                  <a:pt x="583" y="192"/>
                  <a:pt x="583" y="193"/>
                </a:cubicBezTo>
                <a:cubicBezTo>
                  <a:pt x="582" y="194"/>
                  <a:pt x="582" y="194"/>
                  <a:pt x="581" y="194"/>
                </a:cubicBezTo>
                <a:cubicBezTo>
                  <a:pt x="581" y="194"/>
                  <a:pt x="580" y="195"/>
                  <a:pt x="579" y="195"/>
                </a:cubicBezTo>
                <a:cubicBezTo>
                  <a:pt x="579" y="195"/>
                  <a:pt x="579" y="196"/>
                  <a:pt x="579" y="196"/>
                </a:cubicBezTo>
                <a:cubicBezTo>
                  <a:pt x="579" y="196"/>
                  <a:pt x="580" y="197"/>
                  <a:pt x="579" y="197"/>
                </a:cubicBezTo>
                <a:cubicBezTo>
                  <a:pt x="578" y="198"/>
                  <a:pt x="578" y="198"/>
                  <a:pt x="578" y="199"/>
                </a:cubicBezTo>
                <a:cubicBezTo>
                  <a:pt x="579" y="199"/>
                  <a:pt x="579" y="199"/>
                  <a:pt x="579" y="200"/>
                </a:cubicBezTo>
                <a:cubicBezTo>
                  <a:pt x="579" y="199"/>
                  <a:pt x="579" y="199"/>
                  <a:pt x="579" y="199"/>
                </a:cubicBezTo>
                <a:cubicBezTo>
                  <a:pt x="579" y="198"/>
                  <a:pt x="579" y="198"/>
                  <a:pt x="579" y="198"/>
                </a:cubicBezTo>
                <a:cubicBezTo>
                  <a:pt x="580" y="198"/>
                  <a:pt x="580" y="198"/>
                  <a:pt x="580" y="197"/>
                </a:cubicBezTo>
                <a:cubicBezTo>
                  <a:pt x="580" y="197"/>
                  <a:pt x="580" y="196"/>
                  <a:pt x="581" y="197"/>
                </a:cubicBezTo>
                <a:cubicBezTo>
                  <a:pt x="581" y="197"/>
                  <a:pt x="581" y="197"/>
                  <a:pt x="581" y="196"/>
                </a:cubicBezTo>
                <a:cubicBezTo>
                  <a:pt x="581" y="196"/>
                  <a:pt x="581" y="195"/>
                  <a:pt x="581" y="195"/>
                </a:cubicBezTo>
                <a:cubicBezTo>
                  <a:pt x="582" y="195"/>
                  <a:pt x="582" y="196"/>
                  <a:pt x="583" y="196"/>
                </a:cubicBezTo>
                <a:cubicBezTo>
                  <a:pt x="583" y="196"/>
                  <a:pt x="583" y="195"/>
                  <a:pt x="584" y="195"/>
                </a:cubicBezTo>
                <a:cubicBezTo>
                  <a:pt x="584" y="195"/>
                  <a:pt x="584" y="196"/>
                  <a:pt x="584" y="196"/>
                </a:cubicBezTo>
                <a:cubicBezTo>
                  <a:pt x="584" y="196"/>
                  <a:pt x="585" y="196"/>
                  <a:pt x="585" y="196"/>
                </a:cubicBezTo>
                <a:cubicBezTo>
                  <a:pt x="585" y="196"/>
                  <a:pt x="586" y="195"/>
                  <a:pt x="586" y="195"/>
                </a:cubicBezTo>
                <a:cubicBezTo>
                  <a:pt x="587" y="194"/>
                  <a:pt x="586" y="195"/>
                  <a:pt x="586" y="195"/>
                </a:cubicBezTo>
                <a:cubicBezTo>
                  <a:pt x="586" y="195"/>
                  <a:pt x="587" y="196"/>
                  <a:pt x="587" y="196"/>
                </a:cubicBezTo>
                <a:cubicBezTo>
                  <a:pt x="587" y="196"/>
                  <a:pt x="587" y="195"/>
                  <a:pt x="587" y="195"/>
                </a:cubicBezTo>
                <a:cubicBezTo>
                  <a:pt x="587" y="195"/>
                  <a:pt x="587" y="194"/>
                  <a:pt x="588" y="194"/>
                </a:cubicBezTo>
                <a:cubicBezTo>
                  <a:pt x="588" y="194"/>
                  <a:pt x="589" y="194"/>
                  <a:pt x="589" y="194"/>
                </a:cubicBezTo>
                <a:cubicBezTo>
                  <a:pt x="588" y="195"/>
                  <a:pt x="590" y="196"/>
                  <a:pt x="589" y="197"/>
                </a:cubicBezTo>
                <a:cubicBezTo>
                  <a:pt x="589" y="197"/>
                  <a:pt x="589" y="197"/>
                  <a:pt x="589" y="197"/>
                </a:cubicBezTo>
                <a:cubicBezTo>
                  <a:pt x="589" y="198"/>
                  <a:pt x="589" y="198"/>
                  <a:pt x="589" y="198"/>
                </a:cubicBezTo>
                <a:cubicBezTo>
                  <a:pt x="589" y="198"/>
                  <a:pt x="590" y="198"/>
                  <a:pt x="590" y="198"/>
                </a:cubicBezTo>
                <a:cubicBezTo>
                  <a:pt x="590" y="198"/>
                  <a:pt x="589" y="199"/>
                  <a:pt x="590" y="199"/>
                </a:cubicBezTo>
                <a:cubicBezTo>
                  <a:pt x="590" y="199"/>
                  <a:pt x="590" y="200"/>
                  <a:pt x="591" y="200"/>
                </a:cubicBezTo>
                <a:cubicBezTo>
                  <a:pt x="591" y="200"/>
                  <a:pt x="591" y="200"/>
                  <a:pt x="591" y="200"/>
                </a:cubicBezTo>
                <a:cubicBezTo>
                  <a:pt x="591" y="201"/>
                  <a:pt x="589" y="201"/>
                  <a:pt x="589" y="201"/>
                </a:cubicBezTo>
                <a:cubicBezTo>
                  <a:pt x="588" y="201"/>
                  <a:pt x="588" y="201"/>
                  <a:pt x="588" y="201"/>
                </a:cubicBezTo>
                <a:cubicBezTo>
                  <a:pt x="588" y="201"/>
                  <a:pt x="588" y="201"/>
                  <a:pt x="588" y="201"/>
                </a:cubicBezTo>
                <a:cubicBezTo>
                  <a:pt x="589" y="200"/>
                  <a:pt x="589" y="199"/>
                  <a:pt x="588" y="198"/>
                </a:cubicBezTo>
                <a:cubicBezTo>
                  <a:pt x="588" y="198"/>
                  <a:pt x="587" y="199"/>
                  <a:pt x="586" y="200"/>
                </a:cubicBezTo>
                <a:cubicBezTo>
                  <a:pt x="586" y="201"/>
                  <a:pt x="587" y="201"/>
                  <a:pt x="586" y="202"/>
                </a:cubicBezTo>
                <a:cubicBezTo>
                  <a:pt x="586" y="202"/>
                  <a:pt x="586" y="202"/>
                  <a:pt x="586" y="202"/>
                </a:cubicBezTo>
                <a:cubicBezTo>
                  <a:pt x="587" y="203"/>
                  <a:pt x="587" y="203"/>
                  <a:pt x="586" y="204"/>
                </a:cubicBezTo>
                <a:cubicBezTo>
                  <a:pt x="586" y="204"/>
                  <a:pt x="585" y="204"/>
                  <a:pt x="585" y="205"/>
                </a:cubicBezTo>
                <a:cubicBezTo>
                  <a:pt x="584" y="205"/>
                  <a:pt x="584" y="205"/>
                  <a:pt x="583" y="205"/>
                </a:cubicBezTo>
                <a:cubicBezTo>
                  <a:pt x="583" y="204"/>
                  <a:pt x="582" y="205"/>
                  <a:pt x="582" y="205"/>
                </a:cubicBezTo>
                <a:cubicBezTo>
                  <a:pt x="582" y="205"/>
                  <a:pt x="581" y="206"/>
                  <a:pt x="583" y="206"/>
                </a:cubicBezTo>
                <a:cubicBezTo>
                  <a:pt x="583" y="206"/>
                  <a:pt x="583" y="206"/>
                  <a:pt x="583" y="207"/>
                </a:cubicBezTo>
                <a:cubicBezTo>
                  <a:pt x="583" y="207"/>
                  <a:pt x="582" y="207"/>
                  <a:pt x="582" y="207"/>
                </a:cubicBezTo>
                <a:cubicBezTo>
                  <a:pt x="582" y="206"/>
                  <a:pt x="580" y="207"/>
                  <a:pt x="580" y="206"/>
                </a:cubicBezTo>
                <a:cubicBezTo>
                  <a:pt x="580" y="206"/>
                  <a:pt x="580" y="206"/>
                  <a:pt x="579" y="206"/>
                </a:cubicBezTo>
                <a:cubicBezTo>
                  <a:pt x="579" y="206"/>
                  <a:pt x="579" y="207"/>
                  <a:pt x="578" y="207"/>
                </a:cubicBezTo>
                <a:cubicBezTo>
                  <a:pt x="578" y="207"/>
                  <a:pt x="577" y="206"/>
                  <a:pt x="577" y="207"/>
                </a:cubicBezTo>
                <a:cubicBezTo>
                  <a:pt x="577" y="207"/>
                  <a:pt x="578" y="208"/>
                  <a:pt x="579" y="208"/>
                </a:cubicBezTo>
                <a:cubicBezTo>
                  <a:pt x="579" y="208"/>
                  <a:pt x="579" y="207"/>
                  <a:pt x="579" y="208"/>
                </a:cubicBezTo>
                <a:cubicBezTo>
                  <a:pt x="579" y="208"/>
                  <a:pt x="579" y="209"/>
                  <a:pt x="579" y="209"/>
                </a:cubicBezTo>
                <a:cubicBezTo>
                  <a:pt x="580" y="210"/>
                  <a:pt x="580" y="210"/>
                  <a:pt x="580" y="210"/>
                </a:cubicBezTo>
                <a:cubicBezTo>
                  <a:pt x="580" y="210"/>
                  <a:pt x="580" y="210"/>
                  <a:pt x="580" y="210"/>
                </a:cubicBezTo>
                <a:cubicBezTo>
                  <a:pt x="581" y="209"/>
                  <a:pt x="582" y="208"/>
                  <a:pt x="582" y="209"/>
                </a:cubicBezTo>
                <a:cubicBezTo>
                  <a:pt x="583" y="209"/>
                  <a:pt x="583" y="209"/>
                  <a:pt x="583" y="209"/>
                </a:cubicBezTo>
                <a:cubicBezTo>
                  <a:pt x="583" y="209"/>
                  <a:pt x="582" y="210"/>
                  <a:pt x="582" y="210"/>
                </a:cubicBezTo>
                <a:cubicBezTo>
                  <a:pt x="582" y="210"/>
                  <a:pt x="582" y="210"/>
                  <a:pt x="582" y="210"/>
                </a:cubicBezTo>
                <a:cubicBezTo>
                  <a:pt x="581" y="210"/>
                  <a:pt x="581" y="210"/>
                  <a:pt x="581" y="210"/>
                </a:cubicBezTo>
                <a:cubicBezTo>
                  <a:pt x="582" y="211"/>
                  <a:pt x="581" y="212"/>
                  <a:pt x="581" y="212"/>
                </a:cubicBezTo>
                <a:cubicBezTo>
                  <a:pt x="581" y="212"/>
                  <a:pt x="581" y="213"/>
                  <a:pt x="581" y="213"/>
                </a:cubicBezTo>
                <a:cubicBezTo>
                  <a:pt x="581" y="213"/>
                  <a:pt x="581" y="212"/>
                  <a:pt x="581" y="212"/>
                </a:cubicBezTo>
                <a:cubicBezTo>
                  <a:pt x="581" y="212"/>
                  <a:pt x="581" y="212"/>
                  <a:pt x="581" y="211"/>
                </a:cubicBezTo>
                <a:cubicBezTo>
                  <a:pt x="580" y="211"/>
                  <a:pt x="580" y="210"/>
                  <a:pt x="579" y="211"/>
                </a:cubicBezTo>
                <a:cubicBezTo>
                  <a:pt x="579" y="211"/>
                  <a:pt x="579" y="211"/>
                  <a:pt x="579" y="210"/>
                </a:cubicBezTo>
                <a:cubicBezTo>
                  <a:pt x="579" y="210"/>
                  <a:pt x="579" y="209"/>
                  <a:pt x="578" y="209"/>
                </a:cubicBezTo>
                <a:cubicBezTo>
                  <a:pt x="577" y="209"/>
                  <a:pt x="577" y="208"/>
                  <a:pt x="577" y="208"/>
                </a:cubicBezTo>
                <a:cubicBezTo>
                  <a:pt x="576" y="206"/>
                  <a:pt x="574" y="206"/>
                  <a:pt x="574" y="204"/>
                </a:cubicBezTo>
                <a:cubicBezTo>
                  <a:pt x="574" y="204"/>
                  <a:pt x="573" y="204"/>
                  <a:pt x="573" y="204"/>
                </a:cubicBezTo>
                <a:cubicBezTo>
                  <a:pt x="573" y="204"/>
                  <a:pt x="572" y="204"/>
                  <a:pt x="572" y="204"/>
                </a:cubicBezTo>
                <a:cubicBezTo>
                  <a:pt x="572" y="205"/>
                  <a:pt x="572" y="205"/>
                  <a:pt x="572" y="205"/>
                </a:cubicBezTo>
                <a:cubicBezTo>
                  <a:pt x="572" y="206"/>
                  <a:pt x="572" y="206"/>
                  <a:pt x="571" y="206"/>
                </a:cubicBezTo>
                <a:cubicBezTo>
                  <a:pt x="571" y="206"/>
                  <a:pt x="571" y="206"/>
                  <a:pt x="571" y="207"/>
                </a:cubicBezTo>
                <a:cubicBezTo>
                  <a:pt x="571" y="206"/>
                  <a:pt x="571" y="206"/>
                  <a:pt x="571" y="206"/>
                </a:cubicBezTo>
                <a:cubicBezTo>
                  <a:pt x="571" y="205"/>
                  <a:pt x="571" y="205"/>
                  <a:pt x="571" y="205"/>
                </a:cubicBezTo>
                <a:cubicBezTo>
                  <a:pt x="571" y="205"/>
                  <a:pt x="571" y="205"/>
                  <a:pt x="571" y="205"/>
                </a:cubicBezTo>
                <a:cubicBezTo>
                  <a:pt x="570" y="205"/>
                  <a:pt x="570" y="205"/>
                  <a:pt x="569" y="205"/>
                </a:cubicBezTo>
                <a:cubicBezTo>
                  <a:pt x="568" y="205"/>
                  <a:pt x="569" y="206"/>
                  <a:pt x="569" y="206"/>
                </a:cubicBezTo>
                <a:cubicBezTo>
                  <a:pt x="568" y="206"/>
                  <a:pt x="568" y="206"/>
                  <a:pt x="568" y="206"/>
                </a:cubicBezTo>
                <a:cubicBezTo>
                  <a:pt x="568" y="205"/>
                  <a:pt x="567" y="205"/>
                  <a:pt x="567" y="205"/>
                </a:cubicBezTo>
                <a:cubicBezTo>
                  <a:pt x="566" y="205"/>
                  <a:pt x="565" y="204"/>
                  <a:pt x="565" y="204"/>
                </a:cubicBezTo>
                <a:cubicBezTo>
                  <a:pt x="564" y="204"/>
                  <a:pt x="564" y="204"/>
                  <a:pt x="564" y="204"/>
                </a:cubicBezTo>
                <a:cubicBezTo>
                  <a:pt x="564" y="205"/>
                  <a:pt x="563" y="205"/>
                  <a:pt x="563" y="205"/>
                </a:cubicBezTo>
                <a:close/>
                <a:moveTo>
                  <a:pt x="588" y="196"/>
                </a:moveTo>
                <a:cubicBezTo>
                  <a:pt x="588" y="197"/>
                  <a:pt x="588" y="197"/>
                  <a:pt x="588" y="197"/>
                </a:cubicBezTo>
                <a:cubicBezTo>
                  <a:pt x="588" y="197"/>
                  <a:pt x="588" y="197"/>
                  <a:pt x="588" y="196"/>
                </a:cubicBezTo>
                <a:cubicBezTo>
                  <a:pt x="588" y="196"/>
                  <a:pt x="588" y="196"/>
                  <a:pt x="588" y="196"/>
                </a:cubicBezTo>
                <a:cubicBezTo>
                  <a:pt x="588" y="196"/>
                  <a:pt x="588" y="196"/>
                  <a:pt x="588" y="196"/>
                </a:cubicBezTo>
                <a:close/>
                <a:moveTo>
                  <a:pt x="584" y="197"/>
                </a:moveTo>
                <a:cubicBezTo>
                  <a:pt x="584" y="198"/>
                  <a:pt x="584" y="198"/>
                  <a:pt x="584" y="198"/>
                </a:cubicBezTo>
                <a:cubicBezTo>
                  <a:pt x="584" y="199"/>
                  <a:pt x="585" y="199"/>
                  <a:pt x="585" y="199"/>
                </a:cubicBezTo>
                <a:cubicBezTo>
                  <a:pt x="585" y="199"/>
                  <a:pt x="585" y="199"/>
                  <a:pt x="585" y="199"/>
                </a:cubicBezTo>
                <a:cubicBezTo>
                  <a:pt x="585" y="198"/>
                  <a:pt x="586" y="199"/>
                  <a:pt x="586" y="199"/>
                </a:cubicBezTo>
                <a:cubicBezTo>
                  <a:pt x="587" y="199"/>
                  <a:pt x="587" y="198"/>
                  <a:pt x="587" y="198"/>
                </a:cubicBezTo>
                <a:cubicBezTo>
                  <a:pt x="587" y="198"/>
                  <a:pt x="587" y="198"/>
                  <a:pt x="587" y="198"/>
                </a:cubicBezTo>
                <a:cubicBezTo>
                  <a:pt x="587" y="198"/>
                  <a:pt x="587" y="198"/>
                  <a:pt x="587" y="198"/>
                </a:cubicBezTo>
                <a:cubicBezTo>
                  <a:pt x="586" y="197"/>
                  <a:pt x="586" y="198"/>
                  <a:pt x="585" y="198"/>
                </a:cubicBezTo>
                <a:cubicBezTo>
                  <a:pt x="585" y="197"/>
                  <a:pt x="584" y="197"/>
                  <a:pt x="584" y="197"/>
                </a:cubicBezTo>
                <a:close/>
                <a:moveTo>
                  <a:pt x="584" y="201"/>
                </a:moveTo>
                <a:cubicBezTo>
                  <a:pt x="584" y="201"/>
                  <a:pt x="584" y="202"/>
                  <a:pt x="584" y="202"/>
                </a:cubicBezTo>
                <a:cubicBezTo>
                  <a:pt x="584" y="202"/>
                  <a:pt x="585" y="201"/>
                  <a:pt x="585" y="201"/>
                </a:cubicBezTo>
                <a:cubicBezTo>
                  <a:pt x="585" y="200"/>
                  <a:pt x="585" y="200"/>
                  <a:pt x="585" y="200"/>
                </a:cubicBezTo>
                <a:cubicBezTo>
                  <a:pt x="584" y="200"/>
                  <a:pt x="584" y="200"/>
                  <a:pt x="584" y="201"/>
                </a:cubicBezTo>
                <a:close/>
                <a:moveTo>
                  <a:pt x="581" y="205"/>
                </a:moveTo>
                <a:cubicBezTo>
                  <a:pt x="581" y="205"/>
                  <a:pt x="581" y="205"/>
                  <a:pt x="581" y="205"/>
                </a:cubicBezTo>
                <a:cubicBezTo>
                  <a:pt x="581" y="205"/>
                  <a:pt x="581" y="205"/>
                  <a:pt x="581" y="205"/>
                </a:cubicBezTo>
                <a:cubicBezTo>
                  <a:pt x="582" y="205"/>
                  <a:pt x="582" y="205"/>
                  <a:pt x="582" y="205"/>
                </a:cubicBezTo>
                <a:cubicBezTo>
                  <a:pt x="582" y="205"/>
                  <a:pt x="582" y="205"/>
                  <a:pt x="581" y="205"/>
                </a:cubicBezTo>
                <a:close/>
                <a:moveTo>
                  <a:pt x="580" y="200"/>
                </a:moveTo>
                <a:cubicBezTo>
                  <a:pt x="580" y="200"/>
                  <a:pt x="581" y="200"/>
                  <a:pt x="581" y="201"/>
                </a:cubicBezTo>
                <a:cubicBezTo>
                  <a:pt x="581" y="200"/>
                  <a:pt x="581" y="200"/>
                  <a:pt x="581" y="200"/>
                </a:cubicBezTo>
                <a:cubicBezTo>
                  <a:pt x="581" y="200"/>
                  <a:pt x="581" y="199"/>
                  <a:pt x="581" y="199"/>
                </a:cubicBezTo>
                <a:cubicBezTo>
                  <a:pt x="580" y="199"/>
                  <a:pt x="580" y="199"/>
                  <a:pt x="580" y="200"/>
                </a:cubicBezTo>
                <a:close/>
                <a:moveTo>
                  <a:pt x="585" y="186"/>
                </a:moveTo>
                <a:cubicBezTo>
                  <a:pt x="585" y="186"/>
                  <a:pt x="585" y="186"/>
                  <a:pt x="585" y="186"/>
                </a:cubicBezTo>
                <a:cubicBezTo>
                  <a:pt x="586" y="186"/>
                  <a:pt x="586" y="186"/>
                  <a:pt x="586" y="186"/>
                </a:cubicBezTo>
                <a:cubicBezTo>
                  <a:pt x="586" y="186"/>
                  <a:pt x="586" y="186"/>
                  <a:pt x="586" y="185"/>
                </a:cubicBezTo>
                <a:cubicBezTo>
                  <a:pt x="586" y="186"/>
                  <a:pt x="585" y="186"/>
                  <a:pt x="585" y="186"/>
                </a:cubicBezTo>
                <a:close/>
                <a:moveTo>
                  <a:pt x="594" y="172"/>
                </a:moveTo>
                <a:cubicBezTo>
                  <a:pt x="594" y="172"/>
                  <a:pt x="594" y="173"/>
                  <a:pt x="595" y="173"/>
                </a:cubicBezTo>
                <a:cubicBezTo>
                  <a:pt x="595" y="173"/>
                  <a:pt x="595" y="173"/>
                  <a:pt x="595" y="173"/>
                </a:cubicBezTo>
                <a:cubicBezTo>
                  <a:pt x="595" y="173"/>
                  <a:pt x="595" y="173"/>
                  <a:pt x="595" y="172"/>
                </a:cubicBezTo>
                <a:cubicBezTo>
                  <a:pt x="595" y="172"/>
                  <a:pt x="595" y="172"/>
                  <a:pt x="594" y="172"/>
                </a:cubicBezTo>
                <a:cubicBezTo>
                  <a:pt x="594" y="172"/>
                  <a:pt x="594" y="171"/>
                  <a:pt x="594" y="171"/>
                </a:cubicBezTo>
                <a:cubicBezTo>
                  <a:pt x="594" y="172"/>
                  <a:pt x="594" y="172"/>
                  <a:pt x="594" y="172"/>
                </a:cubicBezTo>
                <a:close/>
                <a:moveTo>
                  <a:pt x="594" y="173"/>
                </a:moveTo>
                <a:cubicBezTo>
                  <a:pt x="593" y="173"/>
                  <a:pt x="593" y="173"/>
                  <a:pt x="593" y="174"/>
                </a:cubicBezTo>
                <a:cubicBezTo>
                  <a:pt x="593" y="174"/>
                  <a:pt x="593" y="174"/>
                  <a:pt x="593" y="175"/>
                </a:cubicBezTo>
                <a:cubicBezTo>
                  <a:pt x="593" y="175"/>
                  <a:pt x="593" y="175"/>
                  <a:pt x="594" y="174"/>
                </a:cubicBezTo>
                <a:cubicBezTo>
                  <a:pt x="594" y="174"/>
                  <a:pt x="594" y="174"/>
                  <a:pt x="594" y="174"/>
                </a:cubicBezTo>
                <a:cubicBezTo>
                  <a:pt x="594" y="175"/>
                  <a:pt x="594" y="175"/>
                  <a:pt x="594" y="175"/>
                </a:cubicBezTo>
                <a:cubicBezTo>
                  <a:pt x="594" y="175"/>
                  <a:pt x="594" y="175"/>
                  <a:pt x="594" y="174"/>
                </a:cubicBezTo>
                <a:cubicBezTo>
                  <a:pt x="594" y="174"/>
                  <a:pt x="595" y="173"/>
                  <a:pt x="594" y="173"/>
                </a:cubicBezTo>
                <a:cubicBezTo>
                  <a:pt x="594" y="173"/>
                  <a:pt x="594" y="173"/>
                  <a:pt x="594" y="173"/>
                </a:cubicBezTo>
                <a:close/>
                <a:moveTo>
                  <a:pt x="592" y="171"/>
                </a:moveTo>
                <a:cubicBezTo>
                  <a:pt x="592" y="171"/>
                  <a:pt x="592" y="171"/>
                  <a:pt x="592" y="171"/>
                </a:cubicBezTo>
                <a:cubicBezTo>
                  <a:pt x="592" y="171"/>
                  <a:pt x="593" y="170"/>
                  <a:pt x="593" y="170"/>
                </a:cubicBezTo>
                <a:cubicBezTo>
                  <a:pt x="593" y="170"/>
                  <a:pt x="593" y="169"/>
                  <a:pt x="592" y="169"/>
                </a:cubicBezTo>
                <a:cubicBezTo>
                  <a:pt x="592" y="169"/>
                  <a:pt x="592" y="171"/>
                  <a:pt x="592" y="171"/>
                </a:cubicBezTo>
                <a:close/>
                <a:moveTo>
                  <a:pt x="592" y="174"/>
                </a:moveTo>
                <a:cubicBezTo>
                  <a:pt x="591" y="174"/>
                  <a:pt x="591" y="174"/>
                  <a:pt x="591" y="174"/>
                </a:cubicBezTo>
                <a:cubicBezTo>
                  <a:pt x="591" y="175"/>
                  <a:pt x="591" y="175"/>
                  <a:pt x="591" y="175"/>
                </a:cubicBezTo>
                <a:cubicBezTo>
                  <a:pt x="591" y="175"/>
                  <a:pt x="591" y="175"/>
                  <a:pt x="592" y="175"/>
                </a:cubicBezTo>
                <a:cubicBezTo>
                  <a:pt x="592" y="175"/>
                  <a:pt x="592" y="174"/>
                  <a:pt x="592" y="174"/>
                </a:cubicBezTo>
                <a:close/>
                <a:moveTo>
                  <a:pt x="589" y="172"/>
                </a:moveTo>
                <a:cubicBezTo>
                  <a:pt x="589" y="172"/>
                  <a:pt x="589" y="172"/>
                  <a:pt x="590" y="172"/>
                </a:cubicBezTo>
                <a:cubicBezTo>
                  <a:pt x="590" y="172"/>
                  <a:pt x="590" y="173"/>
                  <a:pt x="590" y="172"/>
                </a:cubicBezTo>
                <a:cubicBezTo>
                  <a:pt x="591" y="172"/>
                  <a:pt x="591" y="172"/>
                  <a:pt x="591" y="172"/>
                </a:cubicBezTo>
                <a:cubicBezTo>
                  <a:pt x="591" y="172"/>
                  <a:pt x="591" y="171"/>
                  <a:pt x="591" y="171"/>
                </a:cubicBezTo>
                <a:cubicBezTo>
                  <a:pt x="591" y="171"/>
                  <a:pt x="590" y="171"/>
                  <a:pt x="590" y="172"/>
                </a:cubicBezTo>
                <a:cubicBezTo>
                  <a:pt x="590" y="172"/>
                  <a:pt x="590" y="172"/>
                  <a:pt x="590" y="172"/>
                </a:cubicBezTo>
                <a:cubicBezTo>
                  <a:pt x="589" y="172"/>
                  <a:pt x="589" y="172"/>
                  <a:pt x="589" y="172"/>
                </a:cubicBezTo>
                <a:close/>
                <a:moveTo>
                  <a:pt x="603" y="148"/>
                </a:moveTo>
                <a:cubicBezTo>
                  <a:pt x="603" y="148"/>
                  <a:pt x="603" y="148"/>
                  <a:pt x="603" y="148"/>
                </a:cubicBezTo>
                <a:cubicBezTo>
                  <a:pt x="603" y="148"/>
                  <a:pt x="602" y="149"/>
                  <a:pt x="602" y="149"/>
                </a:cubicBezTo>
                <a:cubicBezTo>
                  <a:pt x="602" y="149"/>
                  <a:pt x="603" y="150"/>
                  <a:pt x="603" y="150"/>
                </a:cubicBezTo>
                <a:cubicBezTo>
                  <a:pt x="603" y="150"/>
                  <a:pt x="604" y="150"/>
                  <a:pt x="604" y="150"/>
                </a:cubicBezTo>
                <a:cubicBezTo>
                  <a:pt x="604" y="150"/>
                  <a:pt x="604" y="150"/>
                  <a:pt x="604" y="149"/>
                </a:cubicBezTo>
                <a:cubicBezTo>
                  <a:pt x="604" y="149"/>
                  <a:pt x="603" y="148"/>
                  <a:pt x="603" y="148"/>
                </a:cubicBezTo>
                <a:close/>
                <a:moveTo>
                  <a:pt x="605" y="140"/>
                </a:moveTo>
                <a:cubicBezTo>
                  <a:pt x="605" y="140"/>
                  <a:pt x="605" y="140"/>
                  <a:pt x="604" y="140"/>
                </a:cubicBezTo>
                <a:cubicBezTo>
                  <a:pt x="604" y="140"/>
                  <a:pt x="604" y="140"/>
                  <a:pt x="604" y="141"/>
                </a:cubicBezTo>
                <a:cubicBezTo>
                  <a:pt x="604" y="141"/>
                  <a:pt x="604" y="141"/>
                  <a:pt x="604" y="141"/>
                </a:cubicBezTo>
                <a:cubicBezTo>
                  <a:pt x="605" y="141"/>
                  <a:pt x="605" y="140"/>
                  <a:pt x="605" y="140"/>
                </a:cubicBezTo>
                <a:close/>
                <a:moveTo>
                  <a:pt x="605" y="143"/>
                </a:moveTo>
                <a:cubicBezTo>
                  <a:pt x="605" y="143"/>
                  <a:pt x="605" y="143"/>
                  <a:pt x="605" y="143"/>
                </a:cubicBezTo>
                <a:cubicBezTo>
                  <a:pt x="605" y="144"/>
                  <a:pt x="605" y="144"/>
                  <a:pt x="606" y="144"/>
                </a:cubicBezTo>
                <a:cubicBezTo>
                  <a:pt x="606" y="144"/>
                  <a:pt x="606" y="144"/>
                  <a:pt x="606" y="144"/>
                </a:cubicBezTo>
                <a:cubicBezTo>
                  <a:pt x="606" y="144"/>
                  <a:pt x="606" y="144"/>
                  <a:pt x="606" y="144"/>
                </a:cubicBezTo>
                <a:cubicBezTo>
                  <a:pt x="606" y="144"/>
                  <a:pt x="605" y="143"/>
                  <a:pt x="605" y="143"/>
                </a:cubicBezTo>
                <a:close/>
                <a:moveTo>
                  <a:pt x="605" y="145"/>
                </a:moveTo>
                <a:cubicBezTo>
                  <a:pt x="605" y="145"/>
                  <a:pt x="605" y="145"/>
                  <a:pt x="605" y="145"/>
                </a:cubicBezTo>
                <a:cubicBezTo>
                  <a:pt x="605" y="145"/>
                  <a:pt x="605" y="146"/>
                  <a:pt x="604" y="146"/>
                </a:cubicBezTo>
                <a:cubicBezTo>
                  <a:pt x="604" y="146"/>
                  <a:pt x="604" y="146"/>
                  <a:pt x="604" y="146"/>
                </a:cubicBezTo>
                <a:cubicBezTo>
                  <a:pt x="604" y="146"/>
                  <a:pt x="604" y="146"/>
                  <a:pt x="605" y="146"/>
                </a:cubicBezTo>
                <a:cubicBezTo>
                  <a:pt x="605" y="146"/>
                  <a:pt x="605" y="146"/>
                  <a:pt x="605" y="146"/>
                </a:cubicBezTo>
                <a:cubicBezTo>
                  <a:pt x="605" y="146"/>
                  <a:pt x="605" y="146"/>
                  <a:pt x="605" y="145"/>
                </a:cubicBezTo>
                <a:close/>
                <a:moveTo>
                  <a:pt x="607" y="149"/>
                </a:moveTo>
                <a:cubicBezTo>
                  <a:pt x="607" y="148"/>
                  <a:pt x="606" y="148"/>
                  <a:pt x="606" y="148"/>
                </a:cubicBezTo>
                <a:cubicBezTo>
                  <a:pt x="606" y="148"/>
                  <a:pt x="606" y="148"/>
                  <a:pt x="606" y="149"/>
                </a:cubicBezTo>
                <a:cubicBezTo>
                  <a:pt x="605" y="149"/>
                  <a:pt x="606" y="149"/>
                  <a:pt x="607" y="149"/>
                </a:cubicBezTo>
                <a:cubicBezTo>
                  <a:pt x="607" y="149"/>
                  <a:pt x="607" y="149"/>
                  <a:pt x="607" y="149"/>
                </a:cubicBezTo>
                <a:close/>
                <a:moveTo>
                  <a:pt x="609" y="140"/>
                </a:moveTo>
                <a:cubicBezTo>
                  <a:pt x="609" y="140"/>
                  <a:pt x="609" y="140"/>
                  <a:pt x="610" y="140"/>
                </a:cubicBezTo>
                <a:cubicBezTo>
                  <a:pt x="610" y="140"/>
                  <a:pt x="610" y="140"/>
                  <a:pt x="610" y="139"/>
                </a:cubicBezTo>
                <a:cubicBezTo>
                  <a:pt x="610" y="139"/>
                  <a:pt x="610" y="139"/>
                  <a:pt x="610" y="139"/>
                </a:cubicBezTo>
                <a:cubicBezTo>
                  <a:pt x="609" y="139"/>
                  <a:pt x="609" y="139"/>
                  <a:pt x="609" y="140"/>
                </a:cubicBezTo>
                <a:close/>
                <a:moveTo>
                  <a:pt x="608" y="147"/>
                </a:moveTo>
                <a:cubicBezTo>
                  <a:pt x="608" y="147"/>
                  <a:pt x="609" y="147"/>
                  <a:pt x="609" y="147"/>
                </a:cubicBezTo>
                <a:cubicBezTo>
                  <a:pt x="609" y="147"/>
                  <a:pt x="610" y="147"/>
                  <a:pt x="610" y="146"/>
                </a:cubicBezTo>
                <a:cubicBezTo>
                  <a:pt x="609" y="146"/>
                  <a:pt x="609" y="146"/>
                  <a:pt x="608" y="146"/>
                </a:cubicBezTo>
                <a:cubicBezTo>
                  <a:pt x="608" y="146"/>
                  <a:pt x="608" y="147"/>
                  <a:pt x="608" y="147"/>
                </a:cubicBezTo>
                <a:close/>
                <a:moveTo>
                  <a:pt x="607" y="145"/>
                </a:moveTo>
                <a:cubicBezTo>
                  <a:pt x="607" y="145"/>
                  <a:pt x="607" y="145"/>
                  <a:pt x="606" y="145"/>
                </a:cubicBezTo>
                <a:cubicBezTo>
                  <a:pt x="606" y="145"/>
                  <a:pt x="606" y="145"/>
                  <a:pt x="606" y="145"/>
                </a:cubicBezTo>
                <a:cubicBezTo>
                  <a:pt x="606" y="146"/>
                  <a:pt x="606" y="147"/>
                  <a:pt x="606" y="147"/>
                </a:cubicBezTo>
                <a:cubicBezTo>
                  <a:pt x="606" y="148"/>
                  <a:pt x="607" y="148"/>
                  <a:pt x="608" y="148"/>
                </a:cubicBezTo>
                <a:cubicBezTo>
                  <a:pt x="608" y="148"/>
                  <a:pt x="608" y="147"/>
                  <a:pt x="608" y="147"/>
                </a:cubicBezTo>
                <a:cubicBezTo>
                  <a:pt x="607" y="147"/>
                  <a:pt x="607" y="146"/>
                  <a:pt x="607" y="145"/>
                </a:cubicBezTo>
                <a:close/>
                <a:moveTo>
                  <a:pt x="606" y="128"/>
                </a:moveTo>
                <a:cubicBezTo>
                  <a:pt x="606" y="128"/>
                  <a:pt x="606" y="128"/>
                  <a:pt x="606" y="129"/>
                </a:cubicBezTo>
                <a:cubicBezTo>
                  <a:pt x="606" y="129"/>
                  <a:pt x="606" y="129"/>
                  <a:pt x="607" y="128"/>
                </a:cubicBezTo>
                <a:cubicBezTo>
                  <a:pt x="607" y="128"/>
                  <a:pt x="607" y="128"/>
                  <a:pt x="607" y="127"/>
                </a:cubicBezTo>
                <a:cubicBezTo>
                  <a:pt x="607" y="127"/>
                  <a:pt x="607" y="127"/>
                  <a:pt x="607" y="127"/>
                </a:cubicBezTo>
                <a:cubicBezTo>
                  <a:pt x="606" y="127"/>
                  <a:pt x="606" y="128"/>
                  <a:pt x="606" y="128"/>
                </a:cubicBezTo>
                <a:close/>
                <a:moveTo>
                  <a:pt x="605" y="121"/>
                </a:moveTo>
                <a:cubicBezTo>
                  <a:pt x="605" y="121"/>
                  <a:pt x="605" y="121"/>
                  <a:pt x="605" y="121"/>
                </a:cubicBezTo>
                <a:cubicBezTo>
                  <a:pt x="605" y="121"/>
                  <a:pt x="605" y="121"/>
                  <a:pt x="605" y="121"/>
                </a:cubicBezTo>
                <a:cubicBezTo>
                  <a:pt x="605" y="121"/>
                  <a:pt x="605" y="121"/>
                  <a:pt x="605" y="120"/>
                </a:cubicBezTo>
                <a:cubicBezTo>
                  <a:pt x="605" y="120"/>
                  <a:pt x="605" y="121"/>
                  <a:pt x="605" y="121"/>
                </a:cubicBezTo>
                <a:close/>
                <a:moveTo>
                  <a:pt x="604" y="134"/>
                </a:moveTo>
                <a:cubicBezTo>
                  <a:pt x="604" y="134"/>
                  <a:pt x="604" y="134"/>
                  <a:pt x="604" y="134"/>
                </a:cubicBezTo>
                <a:cubicBezTo>
                  <a:pt x="603" y="135"/>
                  <a:pt x="604" y="135"/>
                  <a:pt x="604" y="136"/>
                </a:cubicBezTo>
                <a:cubicBezTo>
                  <a:pt x="604" y="136"/>
                  <a:pt x="604" y="135"/>
                  <a:pt x="605" y="135"/>
                </a:cubicBezTo>
                <a:cubicBezTo>
                  <a:pt x="605" y="135"/>
                  <a:pt x="605" y="135"/>
                  <a:pt x="605" y="135"/>
                </a:cubicBezTo>
                <a:cubicBezTo>
                  <a:pt x="604" y="134"/>
                  <a:pt x="604" y="134"/>
                  <a:pt x="604" y="134"/>
                </a:cubicBezTo>
                <a:cubicBezTo>
                  <a:pt x="605" y="133"/>
                  <a:pt x="605" y="133"/>
                  <a:pt x="605" y="134"/>
                </a:cubicBezTo>
                <a:cubicBezTo>
                  <a:pt x="605" y="134"/>
                  <a:pt x="605" y="134"/>
                  <a:pt x="605" y="134"/>
                </a:cubicBezTo>
                <a:cubicBezTo>
                  <a:pt x="606" y="133"/>
                  <a:pt x="606" y="133"/>
                  <a:pt x="607" y="133"/>
                </a:cubicBezTo>
                <a:cubicBezTo>
                  <a:pt x="607" y="133"/>
                  <a:pt x="607" y="132"/>
                  <a:pt x="607" y="132"/>
                </a:cubicBezTo>
                <a:cubicBezTo>
                  <a:pt x="606" y="132"/>
                  <a:pt x="606" y="132"/>
                  <a:pt x="606" y="132"/>
                </a:cubicBezTo>
                <a:cubicBezTo>
                  <a:pt x="605" y="133"/>
                  <a:pt x="604" y="132"/>
                  <a:pt x="604" y="132"/>
                </a:cubicBezTo>
                <a:cubicBezTo>
                  <a:pt x="604" y="133"/>
                  <a:pt x="604" y="134"/>
                  <a:pt x="604" y="134"/>
                </a:cubicBezTo>
                <a:close/>
                <a:moveTo>
                  <a:pt x="603" y="131"/>
                </a:moveTo>
                <a:cubicBezTo>
                  <a:pt x="604" y="131"/>
                  <a:pt x="604" y="131"/>
                  <a:pt x="604" y="131"/>
                </a:cubicBezTo>
                <a:cubicBezTo>
                  <a:pt x="604" y="130"/>
                  <a:pt x="603" y="130"/>
                  <a:pt x="603" y="130"/>
                </a:cubicBezTo>
                <a:cubicBezTo>
                  <a:pt x="603" y="130"/>
                  <a:pt x="603" y="130"/>
                  <a:pt x="603" y="130"/>
                </a:cubicBezTo>
                <a:cubicBezTo>
                  <a:pt x="603" y="131"/>
                  <a:pt x="603" y="131"/>
                  <a:pt x="603" y="131"/>
                </a:cubicBezTo>
                <a:close/>
                <a:moveTo>
                  <a:pt x="601" y="134"/>
                </a:moveTo>
                <a:cubicBezTo>
                  <a:pt x="601" y="134"/>
                  <a:pt x="601" y="134"/>
                  <a:pt x="601" y="134"/>
                </a:cubicBezTo>
                <a:cubicBezTo>
                  <a:pt x="601" y="135"/>
                  <a:pt x="602" y="135"/>
                  <a:pt x="602" y="135"/>
                </a:cubicBezTo>
                <a:cubicBezTo>
                  <a:pt x="602" y="135"/>
                  <a:pt x="602" y="135"/>
                  <a:pt x="602" y="135"/>
                </a:cubicBezTo>
                <a:cubicBezTo>
                  <a:pt x="603" y="134"/>
                  <a:pt x="602" y="134"/>
                  <a:pt x="602" y="134"/>
                </a:cubicBezTo>
                <a:cubicBezTo>
                  <a:pt x="602" y="134"/>
                  <a:pt x="601" y="134"/>
                  <a:pt x="601" y="134"/>
                </a:cubicBezTo>
                <a:cubicBezTo>
                  <a:pt x="601" y="134"/>
                  <a:pt x="601" y="134"/>
                  <a:pt x="601" y="134"/>
                </a:cubicBezTo>
                <a:close/>
                <a:moveTo>
                  <a:pt x="599" y="129"/>
                </a:moveTo>
                <a:cubicBezTo>
                  <a:pt x="599" y="129"/>
                  <a:pt x="599" y="129"/>
                  <a:pt x="599" y="129"/>
                </a:cubicBezTo>
                <a:cubicBezTo>
                  <a:pt x="599" y="129"/>
                  <a:pt x="599" y="129"/>
                  <a:pt x="599" y="129"/>
                </a:cubicBezTo>
                <a:cubicBezTo>
                  <a:pt x="599" y="129"/>
                  <a:pt x="599" y="129"/>
                  <a:pt x="599" y="128"/>
                </a:cubicBezTo>
                <a:cubicBezTo>
                  <a:pt x="599" y="129"/>
                  <a:pt x="599" y="129"/>
                  <a:pt x="599" y="129"/>
                </a:cubicBezTo>
                <a:close/>
                <a:moveTo>
                  <a:pt x="598" y="147"/>
                </a:moveTo>
                <a:cubicBezTo>
                  <a:pt x="598" y="147"/>
                  <a:pt x="597" y="147"/>
                  <a:pt x="598" y="147"/>
                </a:cubicBezTo>
                <a:cubicBezTo>
                  <a:pt x="598" y="148"/>
                  <a:pt x="598" y="147"/>
                  <a:pt x="598" y="147"/>
                </a:cubicBezTo>
                <a:cubicBezTo>
                  <a:pt x="599" y="147"/>
                  <a:pt x="600" y="145"/>
                  <a:pt x="601" y="145"/>
                </a:cubicBezTo>
                <a:cubicBezTo>
                  <a:pt x="601" y="145"/>
                  <a:pt x="601" y="145"/>
                  <a:pt x="601" y="145"/>
                </a:cubicBezTo>
                <a:cubicBezTo>
                  <a:pt x="600" y="144"/>
                  <a:pt x="600" y="144"/>
                  <a:pt x="600" y="144"/>
                </a:cubicBezTo>
                <a:cubicBezTo>
                  <a:pt x="600" y="145"/>
                  <a:pt x="599" y="145"/>
                  <a:pt x="599" y="145"/>
                </a:cubicBezTo>
                <a:cubicBezTo>
                  <a:pt x="598" y="146"/>
                  <a:pt x="598" y="146"/>
                  <a:pt x="598" y="147"/>
                </a:cubicBezTo>
                <a:close/>
                <a:moveTo>
                  <a:pt x="597" y="127"/>
                </a:moveTo>
                <a:cubicBezTo>
                  <a:pt x="597" y="128"/>
                  <a:pt x="597" y="128"/>
                  <a:pt x="597" y="128"/>
                </a:cubicBezTo>
                <a:cubicBezTo>
                  <a:pt x="597" y="128"/>
                  <a:pt x="598" y="128"/>
                  <a:pt x="598" y="128"/>
                </a:cubicBezTo>
                <a:cubicBezTo>
                  <a:pt x="598" y="127"/>
                  <a:pt x="598" y="127"/>
                  <a:pt x="598" y="127"/>
                </a:cubicBezTo>
                <a:cubicBezTo>
                  <a:pt x="597" y="127"/>
                  <a:pt x="597" y="127"/>
                  <a:pt x="597" y="127"/>
                </a:cubicBezTo>
                <a:close/>
                <a:moveTo>
                  <a:pt x="596" y="97"/>
                </a:moveTo>
                <a:cubicBezTo>
                  <a:pt x="596" y="97"/>
                  <a:pt x="597" y="97"/>
                  <a:pt x="597" y="98"/>
                </a:cubicBezTo>
                <a:cubicBezTo>
                  <a:pt x="597" y="97"/>
                  <a:pt x="597" y="97"/>
                  <a:pt x="597" y="97"/>
                </a:cubicBezTo>
                <a:cubicBezTo>
                  <a:pt x="597" y="97"/>
                  <a:pt x="597" y="97"/>
                  <a:pt x="596" y="96"/>
                </a:cubicBezTo>
                <a:cubicBezTo>
                  <a:pt x="596" y="97"/>
                  <a:pt x="596" y="97"/>
                  <a:pt x="596" y="97"/>
                </a:cubicBezTo>
                <a:close/>
                <a:moveTo>
                  <a:pt x="596" y="133"/>
                </a:moveTo>
                <a:cubicBezTo>
                  <a:pt x="596" y="133"/>
                  <a:pt x="596" y="133"/>
                  <a:pt x="596" y="133"/>
                </a:cubicBezTo>
                <a:cubicBezTo>
                  <a:pt x="596" y="133"/>
                  <a:pt x="596" y="133"/>
                  <a:pt x="597" y="133"/>
                </a:cubicBezTo>
                <a:cubicBezTo>
                  <a:pt x="597" y="133"/>
                  <a:pt x="596" y="132"/>
                  <a:pt x="596" y="132"/>
                </a:cubicBezTo>
                <a:cubicBezTo>
                  <a:pt x="596" y="132"/>
                  <a:pt x="596" y="133"/>
                  <a:pt x="596" y="133"/>
                </a:cubicBezTo>
                <a:close/>
                <a:moveTo>
                  <a:pt x="595" y="147"/>
                </a:moveTo>
                <a:cubicBezTo>
                  <a:pt x="595" y="148"/>
                  <a:pt x="595" y="148"/>
                  <a:pt x="596" y="148"/>
                </a:cubicBezTo>
                <a:cubicBezTo>
                  <a:pt x="596" y="148"/>
                  <a:pt x="596" y="148"/>
                  <a:pt x="596" y="148"/>
                </a:cubicBezTo>
                <a:cubicBezTo>
                  <a:pt x="596" y="148"/>
                  <a:pt x="596" y="148"/>
                  <a:pt x="596" y="148"/>
                </a:cubicBezTo>
                <a:cubicBezTo>
                  <a:pt x="597" y="148"/>
                  <a:pt x="597" y="148"/>
                  <a:pt x="597" y="148"/>
                </a:cubicBezTo>
                <a:cubicBezTo>
                  <a:pt x="597" y="147"/>
                  <a:pt x="596" y="147"/>
                  <a:pt x="595" y="146"/>
                </a:cubicBezTo>
                <a:cubicBezTo>
                  <a:pt x="595" y="146"/>
                  <a:pt x="595" y="146"/>
                  <a:pt x="595" y="147"/>
                </a:cubicBezTo>
                <a:cubicBezTo>
                  <a:pt x="595" y="147"/>
                  <a:pt x="595" y="147"/>
                  <a:pt x="595" y="147"/>
                </a:cubicBezTo>
                <a:close/>
                <a:moveTo>
                  <a:pt x="594" y="149"/>
                </a:moveTo>
                <a:cubicBezTo>
                  <a:pt x="594" y="149"/>
                  <a:pt x="592" y="150"/>
                  <a:pt x="592" y="151"/>
                </a:cubicBezTo>
                <a:cubicBezTo>
                  <a:pt x="592" y="151"/>
                  <a:pt x="592" y="151"/>
                  <a:pt x="592" y="151"/>
                </a:cubicBezTo>
                <a:cubicBezTo>
                  <a:pt x="593" y="152"/>
                  <a:pt x="593" y="152"/>
                  <a:pt x="592" y="153"/>
                </a:cubicBezTo>
                <a:cubicBezTo>
                  <a:pt x="592" y="153"/>
                  <a:pt x="592" y="153"/>
                  <a:pt x="593" y="153"/>
                </a:cubicBezTo>
                <a:cubicBezTo>
                  <a:pt x="593" y="153"/>
                  <a:pt x="593" y="153"/>
                  <a:pt x="593" y="153"/>
                </a:cubicBezTo>
                <a:cubicBezTo>
                  <a:pt x="593" y="152"/>
                  <a:pt x="593" y="152"/>
                  <a:pt x="594" y="151"/>
                </a:cubicBezTo>
                <a:cubicBezTo>
                  <a:pt x="594" y="151"/>
                  <a:pt x="594" y="151"/>
                  <a:pt x="594" y="151"/>
                </a:cubicBezTo>
                <a:cubicBezTo>
                  <a:pt x="594" y="151"/>
                  <a:pt x="594" y="151"/>
                  <a:pt x="594" y="151"/>
                </a:cubicBezTo>
                <a:cubicBezTo>
                  <a:pt x="594" y="151"/>
                  <a:pt x="594" y="151"/>
                  <a:pt x="594" y="151"/>
                </a:cubicBezTo>
                <a:cubicBezTo>
                  <a:pt x="594" y="152"/>
                  <a:pt x="594" y="152"/>
                  <a:pt x="594" y="152"/>
                </a:cubicBezTo>
                <a:cubicBezTo>
                  <a:pt x="594" y="152"/>
                  <a:pt x="594" y="152"/>
                  <a:pt x="594" y="151"/>
                </a:cubicBezTo>
                <a:cubicBezTo>
                  <a:pt x="595" y="151"/>
                  <a:pt x="594" y="150"/>
                  <a:pt x="595" y="150"/>
                </a:cubicBezTo>
                <a:cubicBezTo>
                  <a:pt x="595" y="149"/>
                  <a:pt x="595" y="149"/>
                  <a:pt x="594" y="149"/>
                </a:cubicBezTo>
                <a:close/>
                <a:moveTo>
                  <a:pt x="592" y="103"/>
                </a:moveTo>
                <a:cubicBezTo>
                  <a:pt x="592" y="103"/>
                  <a:pt x="592" y="103"/>
                  <a:pt x="592" y="103"/>
                </a:cubicBezTo>
                <a:cubicBezTo>
                  <a:pt x="593" y="103"/>
                  <a:pt x="593" y="103"/>
                  <a:pt x="593" y="102"/>
                </a:cubicBezTo>
                <a:cubicBezTo>
                  <a:pt x="593" y="102"/>
                  <a:pt x="593" y="102"/>
                  <a:pt x="593" y="102"/>
                </a:cubicBezTo>
                <a:cubicBezTo>
                  <a:pt x="592" y="102"/>
                  <a:pt x="592" y="103"/>
                  <a:pt x="592" y="103"/>
                </a:cubicBezTo>
                <a:close/>
                <a:moveTo>
                  <a:pt x="586" y="79"/>
                </a:moveTo>
                <a:cubicBezTo>
                  <a:pt x="586" y="80"/>
                  <a:pt x="586" y="80"/>
                  <a:pt x="586" y="80"/>
                </a:cubicBezTo>
                <a:cubicBezTo>
                  <a:pt x="586" y="80"/>
                  <a:pt x="586" y="80"/>
                  <a:pt x="586" y="79"/>
                </a:cubicBezTo>
                <a:cubicBezTo>
                  <a:pt x="586" y="79"/>
                  <a:pt x="586" y="79"/>
                  <a:pt x="586" y="79"/>
                </a:cubicBezTo>
                <a:cubicBezTo>
                  <a:pt x="586" y="79"/>
                  <a:pt x="585" y="79"/>
                  <a:pt x="586" y="79"/>
                </a:cubicBezTo>
                <a:close/>
                <a:moveTo>
                  <a:pt x="585" y="79"/>
                </a:moveTo>
                <a:cubicBezTo>
                  <a:pt x="585" y="79"/>
                  <a:pt x="584" y="79"/>
                  <a:pt x="584" y="79"/>
                </a:cubicBezTo>
                <a:cubicBezTo>
                  <a:pt x="584" y="80"/>
                  <a:pt x="584" y="80"/>
                  <a:pt x="585" y="80"/>
                </a:cubicBezTo>
                <a:cubicBezTo>
                  <a:pt x="585" y="80"/>
                  <a:pt x="585" y="80"/>
                  <a:pt x="585" y="80"/>
                </a:cubicBezTo>
                <a:cubicBezTo>
                  <a:pt x="585" y="79"/>
                  <a:pt x="585" y="79"/>
                  <a:pt x="585" y="79"/>
                </a:cubicBezTo>
                <a:close/>
                <a:moveTo>
                  <a:pt x="584" y="75"/>
                </a:moveTo>
                <a:cubicBezTo>
                  <a:pt x="584" y="75"/>
                  <a:pt x="584" y="76"/>
                  <a:pt x="584" y="76"/>
                </a:cubicBezTo>
                <a:cubicBezTo>
                  <a:pt x="585" y="76"/>
                  <a:pt x="585" y="75"/>
                  <a:pt x="585" y="75"/>
                </a:cubicBezTo>
                <a:cubicBezTo>
                  <a:pt x="585" y="75"/>
                  <a:pt x="584" y="75"/>
                  <a:pt x="584" y="75"/>
                </a:cubicBezTo>
                <a:cubicBezTo>
                  <a:pt x="584" y="75"/>
                  <a:pt x="584" y="75"/>
                  <a:pt x="584" y="75"/>
                </a:cubicBezTo>
                <a:close/>
                <a:moveTo>
                  <a:pt x="584" y="83"/>
                </a:moveTo>
                <a:cubicBezTo>
                  <a:pt x="584" y="83"/>
                  <a:pt x="584" y="83"/>
                  <a:pt x="584" y="83"/>
                </a:cubicBezTo>
                <a:cubicBezTo>
                  <a:pt x="584" y="83"/>
                  <a:pt x="585" y="83"/>
                  <a:pt x="585" y="83"/>
                </a:cubicBezTo>
                <a:cubicBezTo>
                  <a:pt x="584" y="82"/>
                  <a:pt x="584" y="82"/>
                  <a:pt x="584" y="82"/>
                </a:cubicBezTo>
                <a:cubicBezTo>
                  <a:pt x="584" y="82"/>
                  <a:pt x="584" y="82"/>
                  <a:pt x="584" y="83"/>
                </a:cubicBezTo>
                <a:close/>
                <a:moveTo>
                  <a:pt x="582" y="73"/>
                </a:moveTo>
                <a:cubicBezTo>
                  <a:pt x="582" y="74"/>
                  <a:pt x="582" y="74"/>
                  <a:pt x="582" y="74"/>
                </a:cubicBezTo>
                <a:cubicBezTo>
                  <a:pt x="582" y="74"/>
                  <a:pt x="582" y="75"/>
                  <a:pt x="583" y="74"/>
                </a:cubicBezTo>
                <a:cubicBezTo>
                  <a:pt x="583" y="74"/>
                  <a:pt x="583" y="74"/>
                  <a:pt x="583" y="74"/>
                </a:cubicBezTo>
                <a:cubicBezTo>
                  <a:pt x="583" y="74"/>
                  <a:pt x="582" y="74"/>
                  <a:pt x="582" y="73"/>
                </a:cubicBezTo>
                <a:cubicBezTo>
                  <a:pt x="582" y="73"/>
                  <a:pt x="582" y="73"/>
                  <a:pt x="582" y="73"/>
                </a:cubicBezTo>
                <a:close/>
                <a:moveTo>
                  <a:pt x="583" y="77"/>
                </a:moveTo>
                <a:cubicBezTo>
                  <a:pt x="583" y="77"/>
                  <a:pt x="582" y="78"/>
                  <a:pt x="582" y="78"/>
                </a:cubicBezTo>
                <a:cubicBezTo>
                  <a:pt x="582" y="78"/>
                  <a:pt x="583" y="78"/>
                  <a:pt x="583" y="78"/>
                </a:cubicBezTo>
                <a:cubicBezTo>
                  <a:pt x="583" y="78"/>
                  <a:pt x="583" y="78"/>
                  <a:pt x="583" y="77"/>
                </a:cubicBezTo>
                <a:cubicBezTo>
                  <a:pt x="583" y="77"/>
                  <a:pt x="583" y="77"/>
                  <a:pt x="583" y="77"/>
                </a:cubicBezTo>
                <a:close/>
                <a:moveTo>
                  <a:pt x="582" y="80"/>
                </a:moveTo>
                <a:cubicBezTo>
                  <a:pt x="582" y="80"/>
                  <a:pt x="582" y="80"/>
                  <a:pt x="582" y="80"/>
                </a:cubicBezTo>
                <a:cubicBezTo>
                  <a:pt x="582" y="80"/>
                  <a:pt x="583" y="80"/>
                  <a:pt x="583" y="80"/>
                </a:cubicBezTo>
                <a:cubicBezTo>
                  <a:pt x="583" y="80"/>
                  <a:pt x="582" y="79"/>
                  <a:pt x="582" y="79"/>
                </a:cubicBezTo>
                <a:cubicBezTo>
                  <a:pt x="582" y="79"/>
                  <a:pt x="581" y="79"/>
                  <a:pt x="582" y="80"/>
                </a:cubicBezTo>
                <a:close/>
                <a:moveTo>
                  <a:pt x="581" y="78"/>
                </a:moveTo>
                <a:cubicBezTo>
                  <a:pt x="581" y="78"/>
                  <a:pt x="581" y="78"/>
                  <a:pt x="581" y="79"/>
                </a:cubicBezTo>
                <a:cubicBezTo>
                  <a:pt x="581" y="78"/>
                  <a:pt x="581" y="78"/>
                  <a:pt x="581" y="78"/>
                </a:cubicBezTo>
                <a:cubicBezTo>
                  <a:pt x="581" y="78"/>
                  <a:pt x="581" y="78"/>
                  <a:pt x="581" y="78"/>
                </a:cubicBezTo>
                <a:cubicBezTo>
                  <a:pt x="581" y="78"/>
                  <a:pt x="581" y="78"/>
                  <a:pt x="581" y="78"/>
                </a:cubicBezTo>
                <a:close/>
                <a:moveTo>
                  <a:pt x="504" y="65"/>
                </a:moveTo>
                <a:cubicBezTo>
                  <a:pt x="503" y="64"/>
                  <a:pt x="503" y="64"/>
                  <a:pt x="502" y="64"/>
                </a:cubicBezTo>
                <a:cubicBezTo>
                  <a:pt x="502" y="64"/>
                  <a:pt x="502" y="65"/>
                  <a:pt x="502" y="65"/>
                </a:cubicBezTo>
                <a:cubicBezTo>
                  <a:pt x="502" y="65"/>
                  <a:pt x="502" y="65"/>
                  <a:pt x="503" y="65"/>
                </a:cubicBezTo>
                <a:cubicBezTo>
                  <a:pt x="503" y="65"/>
                  <a:pt x="503" y="65"/>
                  <a:pt x="504" y="65"/>
                </a:cubicBezTo>
                <a:close/>
                <a:moveTo>
                  <a:pt x="511" y="68"/>
                </a:moveTo>
                <a:cubicBezTo>
                  <a:pt x="511" y="67"/>
                  <a:pt x="511" y="67"/>
                  <a:pt x="511" y="67"/>
                </a:cubicBezTo>
                <a:cubicBezTo>
                  <a:pt x="511" y="68"/>
                  <a:pt x="511" y="68"/>
                  <a:pt x="510" y="68"/>
                </a:cubicBezTo>
                <a:cubicBezTo>
                  <a:pt x="510" y="68"/>
                  <a:pt x="510" y="69"/>
                  <a:pt x="510" y="69"/>
                </a:cubicBezTo>
                <a:cubicBezTo>
                  <a:pt x="510" y="69"/>
                  <a:pt x="511" y="69"/>
                  <a:pt x="511" y="69"/>
                </a:cubicBezTo>
                <a:cubicBezTo>
                  <a:pt x="511" y="69"/>
                  <a:pt x="512" y="68"/>
                  <a:pt x="511" y="68"/>
                </a:cubicBezTo>
                <a:close/>
                <a:moveTo>
                  <a:pt x="512" y="65"/>
                </a:moveTo>
                <a:cubicBezTo>
                  <a:pt x="513" y="65"/>
                  <a:pt x="512" y="65"/>
                  <a:pt x="512" y="64"/>
                </a:cubicBezTo>
                <a:cubicBezTo>
                  <a:pt x="512" y="64"/>
                  <a:pt x="511" y="64"/>
                  <a:pt x="511" y="65"/>
                </a:cubicBezTo>
                <a:cubicBezTo>
                  <a:pt x="511" y="65"/>
                  <a:pt x="511" y="66"/>
                  <a:pt x="510" y="66"/>
                </a:cubicBezTo>
                <a:cubicBezTo>
                  <a:pt x="510" y="66"/>
                  <a:pt x="510" y="66"/>
                  <a:pt x="510" y="67"/>
                </a:cubicBezTo>
                <a:cubicBezTo>
                  <a:pt x="510" y="67"/>
                  <a:pt x="510" y="67"/>
                  <a:pt x="510" y="67"/>
                </a:cubicBezTo>
                <a:cubicBezTo>
                  <a:pt x="510" y="67"/>
                  <a:pt x="511" y="67"/>
                  <a:pt x="511" y="66"/>
                </a:cubicBezTo>
                <a:cubicBezTo>
                  <a:pt x="511" y="66"/>
                  <a:pt x="511" y="66"/>
                  <a:pt x="512" y="66"/>
                </a:cubicBezTo>
                <a:cubicBezTo>
                  <a:pt x="512" y="67"/>
                  <a:pt x="512" y="67"/>
                  <a:pt x="512" y="67"/>
                </a:cubicBezTo>
                <a:cubicBezTo>
                  <a:pt x="512" y="67"/>
                  <a:pt x="512" y="67"/>
                  <a:pt x="512" y="67"/>
                </a:cubicBezTo>
                <a:cubicBezTo>
                  <a:pt x="512" y="67"/>
                  <a:pt x="512" y="67"/>
                  <a:pt x="513" y="67"/>
                </a:cubicBezTo>
                <a:cubicBezTo>
                  <a:pt x="513" y="66"/>
                  <a:pt x="512" y="66"/>
                  <a:pt x="512" y="65"/>
                </a:cubicBezTo>
                <a:close/>
                <a:moveTo>
                  <a:pt x="514" y="69"/>
                </a:moveTo>
                <a:cubicBezTo>
                  <a:pt x="514" y="69"/>
                  <a:pt x="514" y="69"/>
                  <a:pt x="514" y="69"/>
                </a:cubicBezTo>
                <a:cubicBezTo>
                  <a:pt x="514" y="69"/>
                  <a:pt x="513" y="69"/>
                  <a:pt x="513" y="69"/>
                </a:cubicBezTo>
                <a:cubicBezTo>
                  <a:pt x="514" y="69"/>
                  <a:pt x="514" y="69"/>
                  <a:pt x="514" y="69"/>
                </a:cubicBezTo>
                <a:cubicBezTo>
                  <a:pt x="514" y="69"/>
                  <a:pt x="514" y="69"/>
                  <a:pt x="514" y="69"/>
                </a:cubicBezTo>
                <a:close/>
                <a:moveTo>
                  <a:pt x="502" y="75"/>
                </a:moveTo>
                <a:cubicBezTo>
                  <a:pt x="502" y="75"/>
                  <a:pt x="502" y="74"/>
                  <a:pt x="501" y="74"/>
                </a:cubicBezTo>
                <a:cubicBezTo>
                  <a:pt x="501" y="74"/>
                  <a:pt x="501" y="74"/>
                  <a:pt x="500" y="75"/>
                </a:cubicBezTo>
                <a:cubicBezTo>
                  <a:pt x="501" y="75"/>
                  <a:pt x="501" y="75"/>
                  <a:pt x="501" y="75"/>
                </a:cubicBezTo>
                <a:cubicBezTo>
                  <a:pt x="501" y="75"/>
                  <a:pt x="502" y="75"/>
                  <a:pt x="502" y="75"/>
                </a:cubicBezTo>
                <a:cubicBezTo>
                  <a:pt x="502" y="75"/>
                  <a:pt x="502" y="75"/>
                  <a:pt x="502" y="75"/>
                </a:cubicBezTo>
                <a:close/>
                <a:moveTo>
                  <a:pt x="504" y="74"/>
                </a:moveTo>
                <a:cubicBezTo>
                  <a:pt x="504" y="74"/>
                  <a:pt x="504" y="75"/>
                  <a:pt x="504" y="75"/>
                </a:cubicBezTo>
                <a:cubicBezTo>
                  <a:pt x="504" y="75"/>
                  <a:pt x="505" y="75"/>
                  <a:pt x="505" y="74"/>
                </a:cubicBezTo>
                <a:cubicBezTo>
                  <a:pt x="505" y="74"/>
                  <a:pt x="504" y="74"/>
                  <a:pt x="504" y="74"/>
                </a:cubicBezTo>
                <a:cubicBezTo>
                  <a:pt x="504" y="74"/>
                  <a:pt x="504" y="74"/>
                  <a:pt x="504" y="74"/>
                </a:cubicBezTo>
                <a:close/>
                <a:moveTo>
                  <a:pt x="505" y="76"/>
                </a:moveTo>
                <a:cubicBezTo>
                  <a:pt x="505" y="76"/>
                  <a:pt x="504" y="76"/>
                  <a:pt x="504" y="76"/>
                </a:cubicBezTo>
                <a:cubicBezTo>
                  <a:pt x="504" y="76"/>
                  <a:pt x="504" y="76"/>
                  <a:pt x="504" y="76"/>
                </a:cubicBezTo>
                <a:cubicBezTo>
                  <a:pt x="504" y="76"/>
                  <a:pt x="504" y="76"/>
                  <a:pt x="504" y="76"/>
                </a:cubicBezTo>
                <a:cubicBezTo>
                  <a:pt x="504" y="76"/>
                  <a:pt x="505" y="76"/>
                  <a:pt x="505" y="76"/>
                </a:cubicBezTo>
                <a:close/>
                <a:moveTo>
                  <a:pt x="510" y="77"/>
                </a:moveTo>
                <a:cubicBezTo>
                  <a:pt x="510" y="77"/>
                  <a:pt x="509" y="77"/>
                  <a:pt x="509" y="77"/>
                </a:cubicBezTo>
                <a:cubicBezTo>
                  <a:pt x="509" y="77"/>
                  <a:pt x="509" y="77"/>
                  <a:pt x="508" y="78"/>
                </a:cubicBezTo>
                <a:cubicBezTo>
                  <a:pt x="509" y="78"/>
                  <a:pt x="509" y="78"/>
                  <a:pt x="509" y="78"/>
                </a:cubicBezTo>
                <a:cubicBezTo>
                  <a:pt x="509" y="78"/>
                  <a:pt x="510" y="78"/>
                  <a:pt x="510" y="77"/>
                </a:cubicBezTo>
                <a:close/>
                <a:moveTo>
                  <a:pt x="515" y="75"/>
                </a:moveTo>
                <a:cubicBezTo>
                  <a:pt x="514" y="75"/>
                  <a:pt x="514" y="75"/>
                  <a:pt x="514" y="75"/>
                </a:cubicBezTo>
                <a:cubicBezTo>
                  <a:pt x="514" y="75"/>
                  <a:pt x="514" y="75"/>
                  <a:pt x="514" y="75"/>
                </a:cubicBezTo>
                <a:cubicBezTo>
                  <a:pt x="514" y="76"/>
                  <a:pt x="514" y="76"/>
                  <a:pt x="514" y="76"/>
                </a:cubicBezTo>
                <a:cubicBezTo>
                  <a:pt x="514" y="76"/>
                  <a:pt x="514" y="75"/>
                  <a:pt x="515" y="75"/>
                </a:cubicBezTo>
                <a:close/>
                <a:moveTo>
                  <a:pt x="518" y="68"/>
                </a:moveTo>
                <a:cubicBezTo>
                  <a:pt x="518" y="68"/>
                  <a:pt x="518" y="68"/>
                  <a:pt x="518" y="69"/>
                </a:cubicBezTo>
                <a:cubicBezTo>
                  <a:pt x="518" y="69"/>
                  <a:pt x="518" y="69"/>
                  <a:pt x="518" y="68"/>
                </a:cubicBezTo>
                <a:cubicBezTo>
                  <a:pt x="518" y="68"/>
                  <a:pt x="518" y="68"/>
                  <a:pt x="518" y="68"/>
                </a:cubicBezTo>
                <a:cubicBezTo>
                  <a:pt x="518" y="68"/>
                  <a:pt x="518" y="68"/>
                  <a:pt x="518" y="68"/>
                </a:cubicBezTo>
                <a:close/>
                <a:moveTo>
                  <a:pt x="521" y="69"/>
                </a:moveTo>
                <a:cubicBezTo>
                  <a:pt x="521" y="69"/>
                  <a:pt x="521" y="68"/>
                  <a:pt x="521" y="68"/>
                </a:cubicBezTo>
                <a:cubicBezTo>
                  <a:pt x="519" y="67"/>
                  <a:pt x="519" y="67"/>
                  <a:pt x="519" y="69"/>
                </a:cubicBezTo>
                <a:cubicBezTo>
                  <a:pt x="519" y="69"/>
                  <a:pt x="519" y="69"/>
                  <a:pt x="518" y="70"/>
                </a:cubicBezTo>
                <a:cubicBezTo>
                  <a:pt x="518" y="70"/>
                  <a:pt x="517" y="69"/>
                  <a:pt x="518" y="70"/>
                </a:cubicBezTo>
                <a:cubicBezTo>
                  <a:pt x="519" y="71"/>
                  <a:pt x="519" y="71"/>
                  <a:pt x="519" y="70"/>
                </a:cubicBezTo>
                <a:cubicBezTo>
                  <a:pt x="519" y="70"/>
                  <a:pt x="519" y="70"/>
                  <a:pt x="519" y="70"/>
                </a:cubicBezTo>
                <a:cubicBezTo>
                  <a:pt x="520" y="70"/>
                  <a:pt x="520" y="69"/>
                  <a:pt x="520" y="70"/>
                </a:cubicBezTo>
                <a:cubicBezTo>
                  <a:pt x="520" y="70"/>
                  <a:pt x="520" y="70"/>
                  <a:pt x="520" y="71"/>
                </a:cubicBezTo>
                <a:cubicBezTo>
                  <a:pt x="520" y="71"/>
                  <a:pt x="521" y="71"/>
                  <a:pt x="521" y="71"/>
                </a:cubicBezTo>
                <a:cubicBezTo>
                  <a:pt x="521" y="71"/>
                  <a:pt x="521" y="71"/>
                  <a:pt x="521" y="70"/>
                </a:cubicBezTo>
                <a:cubicBezTo>
                  <a:pt x="521" y="70"/>
                  <a:pt x="521" y="69"/>
                  <a:pt x="521" y="69"/>
                </a:cubicBezTo>
                <a:close/>
                <a:moveTo>
                  <a:pt x="520" y="63"/>
                </a:moveTo>
                <a:cubicBezTo>
                  <a:pt x="520" y="63"/>
                  <a:pt x="520" y="64"/>
                  <a:pt x="520" y="64"/>
                </a:cubicBezTo>
                <a:cubicBezTo>
                  <a:pt x="520" y="64"/>
                  <a:pt x="521" y="65"/>
                  <a:pt x="521" y="65"/>
                </a:cubicBezTo>
                <a:cubicBezTo>
                  <a:pt x="521" y="65"/>
                  <a:pt x="521" y="65"/>
                  <a:pt x="521" y="65"/>
                </a:cubicBezTo>
                <a:cubicBezTo>
                  <a:pt x="522" y="64"/>
                  <a:pt x="521" y="63"/>
                  <a:pt x="520" y="63"/>
                </a:cubicBezTo>
                <a:close/>
                <a:moveTo>
                  <a:pt x="521" y="78"/>
                </a:moveTo>
                <a:cubicBezTo>
                  <a:pt x="521" y="77"/>
                  <a:pt x="521" y="77"/>
                  <a:pt x="520" y="77"/>
                </a:cubicBezTo>
                <a:cubicBezTo>
                  <a:pt x="520" y="77"/>
                  <a:pt x="520" y="78"/>
                  <a:pt x="520" y="78"/>
                </a:cubicBezTo>
                <a:cubicBezTo>
                  <a:pt x="520" y="78"/>
                  <a:pt x="520" y="78"/>
                  <a:pt x="520" y="78"/>
                </a:cubicBezTo>
                <a:cubicBezTo>
                  <a:pt x="521" y="78"/>
                  <a:pt x="521" y="78"/>
                  <a:pt x="521" y="78"/>
                </a:cubicBezTo>
                <a:close/>
                <a:moveTo>
                  <a:pt x="524" y="70"/>
                </a:moveTo>
                <a:cubicBezTo>
                  <a:pt x="524" y="70"/>
                  <a:pt x="524" y="69"/>
                  <a:pt x="524" y="69"/>
                </a:cubicBezTo>
                <a:cubicBezTo>
                  <a:pt x="524" y="69"/>
                  <a:pt x="524" y="69"/>
                  <a:pt x="524" y="69"/>
                </a:cubicBezTo>
                <a:cubicBezTo>
                  <a:pt x="523" y="69"/>
                  <a:pt x="523" y="69"/>
                  <a:pt x="523" y="68"/>
                </a:cubicBezTo>
                <a:cubicBezTo>
                  <a:pt x="523" y="68"/>
                  <a:pt x="523" y="68"/>
                  <a:pt x="523" y="68"/>
                </a:cubicBezTo>
                <a:cubicBezTo>
                  <a:pt x="522" y="68"/>
                  <a:pt x="522" y="68"/>
                  <a:pt x="522" y="68"/>
                </a:cubicBezTo>
                <a:cubicBezTo>
                  <a:pt x="522" y="69"/>
                  <a:pt x="522" y="69"/>
                  <a:pt x="522" y="70"/>
                </a:cubicBezTo>
                <a:cubicBezTo>
                  <a:pt x="522" y="70"/>
                  <a:pt x="522" y="71"/>
                  <a:pt x="522" y="71"/>
                </a:cubicBezTo>
                <a:cubicBezTo>
                  <a:pt x="523" y="71"/>
                  <a:pt x="523" y="71"/>
                  <a:pt x="524" y="71"/>
                </a:cubicBezTo>
                <a:cubicBezTo>
                  <a:pt x="524" y="71"/>
                  <a:pt x="524" y="70"/>
                  <a:pt x="524" y="70"/>
                </a:cubicBezTo>
                <a:close/>
                <a:moveTo>
                  <a:pt x="525" y="71"/>
                </a:moveTo>
                <a:cubicBezTo>
                  <a:pt x="525" y="71"/>
                  <a:pt x="525" y="71"/>
                  <a:pt x="525" y="71"/>
                </a:cubicBezTo>
                <a:cubicBezTo>
                  <a:pt x="524" y="71"/>
                  <a:pt x="524" y="72"/>
                  <a:pt x="524" y="72"/>
                </a:cubicBezTo>
                <a:cubicBezTo>
                  <a:pt x="524" y="72"/>
                  <a:pt x="524" y="72"/>
                  <a:pt x="524" y="72"/>
                </a:cubicBezTo>
                <a:cubicBezTo>
                  <a:pt x="525" y="72"/>
                  <a:pt x="525" y="72"/>
                  <a:pt x="525" y="72"/>
                </a:cubicBezTo>
                <a:cubicBezTo>
                  <a:pt x="525" y="73"/>
                  <a:pt x="526" y="73"/>
                  <a:pt x="525" y="73"/>
                </a:cubicBezTo>
                <a:cubicBezTo>
                  <a:pt x="525" y="73"/>
                  <a:pt x="525" y="74"/>
                  <a:pt x="524" y="74"/>
                </a:cubicBezTo>
                <a:cubicBezTo>
                  <a:pt x="525" y="74"/>
                  <a:pt x="525" y="74"/>
                  <a:pt x="525" y="74"/>
                </a:cubicBezTo>
                <a:cubicBezTo>
                  <a:pt x="525" y="74"/>
                  <a:pt x="526" y="74"/>
                  <a:pt x="526" y="73"/>
                </a:cubicBezTo>
                <a:cubicBezTo>
                  <a:pt x="526" y="73"/>
                  <a:pt x="527" y="73"/>
                  <a:pt x="526" y="72"/>
                </a:cubicBezTo>
                <a:cubicBezTo>
                  <a:pt x="526" y="72"/>
                  <a:pt x="526" y="71"/>
                  <a:pt x="525" y="71"/>
                </a:cubicBezTo>
                <a:close/>
                <a:moveTo>
                  <a:pt x="530" y="64"/>
                </a:moveTo>
                <a:cubicBezTo>
                  <a:pt x="529" y="64"/>
                  <a:pt x="528" y="64"/>
                  <a:pt x="528" y="65"/>
                </a:cubicBezTo>
                <a:cubicBezTo>
                  <a:pt x="528" y="65"/>
                  <a:pt x="528" y="65"/>
                  <a:pt x="528" y="65"/>
                </a:cubicBezTo>
                <a:cubicBezTo>
                  <a:pt x="528" y="65"/>
                  <a:pt x="529" y="65"/>
                  <a:pt x="529" y="65"/>
                </a:cubicBezTo>
                <a:cubicBezTo>
                  <a:pt x="529" y="65"/>
                  <a:pt x="530" y="65"/>
                  <a:pt x="530" y="65"/>
                </a:cubicBezTo>
                <a:cubicBezTo>
                  <a:pt x="530" y="65"/>
                  <a:pt x="530" y="65"/>
                  <a:pt x="530" y="64"/>
                </a:cubicBezTo>
                <a:close/>
                <a:moveTo>
                  <a:pt x="533" y="68"/>
                </a:moveTo>
                <a:cubicBezTo>
                  <a:pt x="533" y="68"/>
                  <a:pt x="533" y="68"/>
                  <a:pt x="533" y="67"/>
                </a:cubicBezTo>
                <a:cubicBezTo>
                  <a:pt x="533" y="67"/>
                  <a:pt x="533" y="68"/>
                  <a:pt x="533" y="68"/>
                </a:cubicBezTo>
                <a:cubicBezTo>
                  <a:pt x="533" y="68"/>
                  <a:pt x="533" y="68"/>
                  <a:pt x="533" y="68"/>
                </a:cubicBezTo>
                <a:cubicBezTo>
                  <a:pt x="533" y="68"/>
                  <a:pt x="533" y="68"/>
                  <a:pt x="533" y="68"/>
                </a:cubicBezTo>
                <a:close/>
                <a:moveTo>
                  <a:pt x="534" y="71"/>
                </a:moveTo>
                <a:cubicBezTo>
                  <a:pt x="534" y="71"/>
                  <a:pt x="534" y="71"/>
                  <a:pt x="534" y="71"/>
                </a:cubicBezTo>
                <a:cubicBezTo>
                  <a:pt x="534" y="71"/>
                  <a:pt x="534" y="71"/>
                  <a:pt x="534" y="70"/>
                </a:cubicBezTo>
                <a:cubicBezTo>
                  <a:pt x="534" y="70"/>
                  <a:pt x="534" y="71"/>
                  <a:pt x="533" y="71"/>
                </a:cubicBezTo>
                <a:cubicBezTo>
                  <a:pt x="533" y="71"/>
                  <a:pt x="534" y="71"/>
                  <a:pt x="534" y="71"/>
                </a:cubicBezTo>
                <a:close/>
                <a:moveTo>
                  <a:pt x="535" y="74"/>
                </a:moveTo>
                <a:cubicBezTo>
                  <a:pt x="535" y="74"/>
                  <a:pt x="534" y="74"/>
                  <a:pt x="534" y="74"/>
                </a:cubicBezTo>
                <a:cubicBezTo>
                  <a:pt x="534" y="74"/>
                  <a:pt x="534" y="74"/>
                  <a:pt x="534" y="74"/>
                </a:cubicBezTo>
                <a:cubicBezTo>
                  <a:pt x="534" y="74"/>
                  <a:pt x="534" y="74"/>
                  <a:pt x="534" y="74"/>
                </a:cubicBezTo>
                <a:cubicBezTo>
                  <a:pt x="534" y="75"/>
                  <a:pt x="535" y="74"/>
                  <a:pt x="535" y="74"/>
                </a:cubicBezTo>
                <a:close/>
                <a:moveTo>
                  <a:pt x="538" y="66"/>
                </a:moveTo>
                <a:cubicBezTo>
                  <a:pt x="538" y="66"/>
                  <a:pt x="538" y="65"/>
                  <a:pt x="538" y="65"/>
                </a:cubicBezTo>
                <a:cubicBezTo>
                  <a:pt x="537" y="65"/>
                  <a:pt x="537" y="65"/>
                  <a:pt x="537" y="65"/>
                </a:cubicBezTo>
                <a:cubicBezTo>
                  <a:pt x="537" y="65"/>
                  <a:pt x="536" y="64"/>
                  <a:pt x="536" y="64"/>
                </a:cubicBezTo>
                <a:cubicBezTo>
                  <a:pt x="536" y="65"/>
                  <a:pt x="536" y="65"/>
                  <a:pt x="535" y="65"/>
                </a:cubicBezTo>
                <a:cubicBezTo>
                  <a:pt x="535" y="65"/>
                  <a:pt x="535" y="66"/>
                  <a:pt x="536" y="66"/>
                </a:cubicBezTo>
                <a:cubicBezTo>
                  <a:pt x="536" y="66"/>
                  <a:pt x="537" y="66"/>
                  <a:pt x="537" y="66"/>
                </a:cubicBezTo>
                <a:cubicBezTo>
                  <a:pt x="538" y="66"/>
                  <a:pt x="538" y="66"/>
                  <a:pt x="538" y="66"/>
                </a:cubicBezTo>
                <a:close/>
                <a:moveTo>
                  <a:pt x="540" y="62"/>
                </a:moveTo>
                <a:cubicBezTo>
                  <a:pt x="540" y="62"/>
                  <a:pt x="539" y="62"/>
                  <a:pt x="539" y="62"/>
                </a:cubicBezTo>
                <a:cubicBezTo>
                  <a:pt x="539" y="62"/>
                  <a:pt x="538" y="63"/>
                  <a:pt x="538" y="63"/>
                </a:cubicBezTo>
                <a:cubicBezTo>
                  <a:pt x="538" y="64"/>
                  <a:pt x="538" y="64"/>
                  <a:pt x="539" y="64"/>
                </a:cubicBezTo>
                <a:cubicBezTo>
                  <a:pt x="539" y="63"/>
                  <a:pt x="539" y="63"/>
                  <a:pt x="540" y="62"/>
                </a:cubicBezTo>
                <a:close/>
                <a:moveTo>
                  <a:pt x="541" y="63"/>
                </a:moveTo>
                <a:cubicBezTo>
                  <a:pt x="541" y="63"/>
                  <a:pt x="541" y="64"/>
                  <a:pt x="541" y="64"/>
                </a:cubicBezTo>
                <a:cubicBezTo>
                  <a:pt x="541" y="64"/>
                  <a:pt x="541" y="64"/>
                  <a:pt x="541" y="64"/>
                </a:cubicBezTo>
                <a:cubicBezTo>
                  <a:pt x="541" y="63"/>
                  <a:pt x="541" y="63"/>
                  <a:pt x="541" y="63"/>
                </a:cubicBezTo>
                <a:cubicBezTo>
                  <a:pt x="541" y="63"/>
                  <a:pt x="541" y="63"/>
                  <a:pt x="541" y="63"/>
                </a:cubicBezTo>
                <a:close/>
                <a:moveTo>
                  <a:pt x="541" y="82"/>
                </a:moveTo>
                <a:cubicBezTo>
                  <a:pt x="541" y="81"/>
                  <a:pt x="541" y="81"/>
                  <a:pt x="541" y="81"/>
                </a:cubicBezTo>
                <a:cubicBezTo>
                  <a:pt x="540" y="81"/>
                  <a:pt x="540" y="81"/>
                  <a:pt x="540" y="82"/>
                </a:cubicBezTo>
                <a:cubicBezTo>
                  <a:pt x="540" y="82"/>
                  <a:pt x="540" y="82"/>
                  <a:pt x="541" y="82"/>
                </a:cubicBezTo>
                <a:cubicBezTo>
                  <a:pt x="541" y="82"/>
                  <a:pt x="541" y="82"/>
                  <a:pt x="541" y="82"/>
                </a:cubicBezTo>
                <a:close/>
                <a:moveTo>
                  <a:pt x="541" y="75"/>
                </a:moveTo>
                <a:cubicBezTo>
                  <a:pt x="541" y="75"/>
                  <a:pt x="541" y="75"/>
                  <a:pt x="541" y="74"/>
                </a:cubicBezTo>
                <a:cubicBezTo>
                  <a:pt x="541" y="74"/>
                  <a:pt x="541" y="74"/>
                  <a:pt x="541" y="74"/>
                </a:cubicBezTo>
                <a:cubicBezTo>
                  <a:pt x="541" y="74"/>
                  <a:pt x="541" y="74"/>
                  <a:pt x="541" y="74"/>
                </a:cubicBezTo>
                <a:cubicBezTo>
                  <a:pt x="541" y="74"/>
                  <a:pt x="541" y="75"/>
                  <a:pt x="541" y="75"/>
                </a:cubicBezTo>
                <a:close/>
                <a:moveTo>
                  <a:pt x="543" y="77"/>
                </a:moveTo>
                <a:cubicBezTo>
                  <a:pt x="542" y="77"/>
                  <a:pt x="542" y="77"/>
                  <a:pt x="542" y="77"/>
                </a:cubicBezTo>
                <a:cubicBezTo>
                  <a:pt x="542" y="77"/>
                  <a:pt x="542" y="77"/>
                  <a:pt x="541" y="77"/>
                </a:cubicBezTo>
                <a:cubicBezTo>
                  <a:pt x="541" y="77"/>
                  <a:pt x="541" y="78"/>
                  <a:pt x="541" y="78"/>
                </a:cubicBezTo>
                <a:cubicBezTo>
                  <a:pt x="542" y="78"/>
                  <a:pt x="542" y="78"/>
                  <a:pt x="542" y="77"/>
                </a:cubicBezTo>
                <a:cubicBezTo>
                  <a:pt x="542" y="77"/>
                  <a:pt x="542" y="77"/>
                  <a:pt x="543" y="77"/>
                </a:cubicBezTo>
                <a:close/>
                <a:moveTo>
                  <a:pt x="543" y="60"/>
                </a:moveTo>
                <a:cubicBezTo>
                  <a:pt x="543" y="60"/>
                  <a:pt x="542" y="60"/>
                  <a:pt x="542" y="60"/>
                </a:cubicBezTo>
                <a:cubicBezTo>
                  <a:pt x="542" y="61"/>
                  <a:pt x="542" y="61"/>
                  <a:pt x="542" y="62"/>
                </a:cubicBezTo>
                <a:cubicBezTo>
                  <a:pt x="542" y="62"/>
                  <a:pt x="542" y="63"/>
                  <a:pt x="542" y="63"/>
                </a:cubicBezTo>
                <a:cubicBezTo>
                  <a:pt x="542" y="63"/>
                  <a:pt x="542" y="63"/>
                  <a:pt x="543" y="63"/>
                </a:cubicBezTo>
                <a:cubicBezTo>
                  <a:pt x="543" y="63"/>
                  <a:pt x="543" y="63"/>
                  <a:pt x="543" y="63"/>
                </a:cubicBezTo>
                <a:cubicBezTo>
                  <a:pt x="543" y="62"/>
                  <a:pt x="543" y="61"/>
                  <a:pt x="543" y="61"/>
                </a:cubicBezTo>
                <a:cubicBezTo>
                  <a:pt x="543" y="61"/>
                  <a:pt x="543" y="60"/>
                  <a:pt x="543" y="60"/>
                </a:cubicBezTo>
                <a:close/>
                <a:moveTo>
                  <a:pt x="547" y="59"/>
                </a:moveTo>
                <a:cubicBezTo>
                  <a:pt x="547" y="59"/>
                  <a:pt x="547" y="59"/>
                  <a:pt x="547" y="59"/>
                </a:cubicBezTo>
                <a:cubicBezTo>
                  <a:pt x="547" y="59"/>
                  <a:pt x="547" y="59"/>
                  <a:pt x="547" y="59"/>
                </a:cubicBezTo>
                <a:cubicBezTo>
                  <a:pt x="547" y="59"/>
                  <a:pt x="547" y="59"/>
                  <a:pt x="547" y="58"/>
                </a:cubicBezTo>
                <a:cubicBezTo>
                  <a:pt x="547" y="59"/>
                  <a:pt x="547" y="59"/>
                  <a:pt x="547" y="59"/>
                </a:cubicBezTo>
                <a:close/>
                <a:moveTo>
                  <a:pt x="545" y="62"/>
                </a:moveTo>
                <a:cubicBezTo>
                  <a:pt x="545" y="62"/>
                  <a:pt x="545" y="62"/>
                  <a:pt x="545" y="62"/>
                </a:cubicBezTo>
                <a:cubicBezTo>
                  <a:pt x="544" y="62"/>
                  <a:pt x="544" y="61"/>
                  <a:pt x="544" y="61"/>
                </a:cubicBezTo>
                <a:cubicBezTo>
                  <a:pt x="544" y="61"/>
                  <a:pt x="544" y="62"/>
                  <a:pt x="544" y="62"/>
                </a:cubicBezTo>
                <a:cubicBezTo>
                  <a:pt x="544" y="62"/>
                  <a:pt x="544" y="62"/>
                  <a:pt x="544" y="63"/>
                </a:cubicBezTo>
                <a:cubicBezTo>
                  <a:pt x="544" y="63"/>
                  <a:pt x="544" y="63"/>
                  <a:pt x="544" y="63"/>
                </a:cubicBezTo>
                <a:cubicBezTo>
                  <a:pt x="544" y="63"/>
                  <a:pt x="544" y="63"/>
                  <a:pt x="545" y="63"/>
                </a:cubicBezTo>
                <a:cubicBezTo>
                  <a:pt x="545" y="62"/>
                  <a:pt x="545" y="62"/>
                  <a:pt x="545" y="62"/>
                </a:cubicBezTo>
                <a:close/>
                <a:moveTo>
                  <a:pt x="545" y="60"/>
                </a:moveTo>
                <a:cubicBezTo>
                  <a:pt x="545" y="60"/>
                  <a:pt x="545" y="60"/>
                  <a:pt x="545" y="60"/>
                </a:cubicBezTo>
                <a:cubicBezTo>
                  <a:pt x="546" y="60"/>
                  <a:pt x="546" y="59"/>
                  <a:pt x="545" y="59"/>
                </a:cubicBezTo>
                <a:cubicBezTo>
                  <a:pt x="545" y="59"/>
                  <a:pt x="545" y="58"/>
                  <a:pt x="545" y="58"/>
                </a:cubicBezTo>
                <a:cubicBezTo>
                  <a:pt x="544" y="58"/>
                  <a:pt x="544" y="58"/>
                  <a:pt x="544" y="58"/>
                </a:cubicBezTo>
                <a:cubicBezTo>
                  <a:pt x="544" y="58"/>
                  <a:pt x="544" y="58"/>
                  <a:pt x="544" y="58"/>
                </a:cubicBezTo>
                <a:cubicBezTo>
                  <a:pt x="544" y="58"/>
                  <a:pt x="544" y="59"/>
                  <a:pt x="544" y="59"/>
                </a:cubicBezTo>
                <a:cubicBezTo>
                  <a:pt x="544" y="59"/>
                  <a:pt x="544" y="59"/>
                  <a:pt x="544" y="60"/>
                </a:cubicBezTo>
                <a:cubicBezTo>
                  <a:pt x="544" y="60"/>
                  <a:pt x="544" y="60"/>
                  <a:pt x="545" y="60"/>
                </a:cubicBezTo>
                <a:close/>
                <a:moveTo>
                  <a:pt x="547" y="63"/>
                </a:moveTo>
                <a:cubicBezTo>
                  <a:pt x="547" y="63"/>
                  <a:pt x="546" y="63"/>
                  <a:pt x="546" y="62"/>
                </a:cubicBezTo>
                <a:cubicBezTo>
                  <a:pt x="545" y="62"/>
                  <a:pt x="545" y="62"/>
                  <a:pt x="545" y="63"/>
                </a:cubicBezTo>
                <a:cubicBezTo>
                  <a:pt x="545" y="64"/>
                  <a:pt x="545" y="64"/>
                  <a:pt x="547" y="64"/>
                </a:cubicBezTo>
                <a:cubicBezTo>
                  <a:pt x="547" y="64"/>
                  <a:pt x="547" y="64"/>
                  <a:pt x="548" y="64"/>
                </a:cubicBezTo>
                <a:cubicBezTo>
                  <a:pt x="548" y="63"/>
                  <a:pt x="547" y="63"/>
                  <a:pt x="547" y="63"/>
                </a:cubicBezTo>
                <a:close/>
                <a:moveTo>
                  <a:pt x="549" y="66"/>
                </a:moveTo>
                <a:cubicBezTo>
                  <a:pt x="548" y="66"/>
                  <a:pt x="548" y="66"/>
                  <a:pt x="548" y="66"/>
                </a:cubicBezTo>
                <a:cubicBezTo>
                  <a:pt x="548" y="66"/>
                  <a:pt x="548" y="66"/>
                  <a:pt x="548" y="66"/>
                </a:cubicBezTo>
                <a:cubicBezTo>
                  <a:pt x="548" y="66"/>
                  <a:pt x="548" y="66"/>
                  <a:pt x="548" y="66"/>
                </a:cubicBezTo>
                <a:cubicBezTo>
                  <a:pt x="548" y="66"/>
                  <a:pt x="548" y="66"/>
                  <a:pt x="549" y="66"/>
                </a:cubicBezTo>
                <a:close/>
                <a:moveTo>
                  <a:pt x="551" y="86"/>
                </a:moveTo>
                <a:cubicBezTo>
                  <a:pt x="551" y="86"/>
                  <a:pt x="550" y="85"/>
                  <a:pt x="550" y="85"/>
                </a:cubicBezTo>
                <a:cubicBezTo>
                  <a:pt x="550" y="85"/>
                  <a:pt x="550" y="86"/>
                  <a:pt x="550" y="86"/>
                </a:cubicBezTo>
                <a:cubicBezTo>
                  <a:pt x="550" y="86"/>
                  <a:pt x="550" y="86"/>
                  <a:pt x="550" y="86"/>
                </a:cubicBezTo>
                <a:cubicBezTo>
                  <a:pt x="550" y="86"/>
                  <a:pt x="551" y="86"/>
                  <a:pt x="551" y="86"/>
                </a:cubicBezTo>
                <a:close/>
                <a:moveTo>
                  <a:pt x="555" y="84"/>
                </a:moveTo>
                <a:cubicBezTo>
                  <a:pt x="555" y="84"/>
                  <a:pt x="555" y="84"/>
                  <a:pt x="555" y="84"/>
                </a:cubicBezTo>
                <a:cubicBezTo>
                  <a:pt x="554" y="84"/>
                  <a:pt x="554" y="84"/>
                  <a:pt x="553" y="84"/>
                </a:cubicBezTo>
                <a:cubicBezTo>
                  <a:pt x="552" y="84"/>
                  <a:pt x="553" y="85"/>
                  <a:pt x="553" y="85"/>
                </a:cubicBezTo>
                <a:cubicBezTo>
                  <a:pt x="553" y="85"/>
                  <a:pt x="553" y="86"/>
                  <a:pt x="553" y="86"/>
                </a:cubicBezTo>
                <a:cubicBezTo>
                  <a:pt x="554" y="86"/>
                  <a:pt x="554" y="86"/>
                  <a:pt x="554" y="86"/>
                </a:cubicBezTo>
                <a:cubicBezTo>
                  <a:pt x="554" y="86"/>
                  <a:pt x="555" y="85"/>
                  <a:pt x="555" y="85"/>
                </a:cubicBezTo>
                <a:cubicBezTo>
                  <a:pt x="555" y="85"/>
                  <a:pt x="555" y="85"/>
                  <a:pt x="555" y="84"/>
                </a:cubicBezTo>
                <a:close/>
                <a:moveTo>
                  <a:pt x="557" y="65"/>
                </a:moveTo>
                <a:cubicBezTo>
                  <a:pt x="557" y="65"/>
                  <a:pt x="557" y="65"/>
                  <a:pt x="557" y="65"/>
                </a:cubicBezTo>
                <a:cubicBezTo>
                  <a:pt x="556" y="65"/>
                  <a:pt x="556" y="65"/>
                  <a:pt x="556" y="65"/>
                </a:cubicBezTo>
                <a:cubicBezTo>
                  <a:pt x="556" y="65"/>
                  <a:pt x="556" y="65"/>
                  <a:pt x="556" y="66"/>
                </a:cubicBezTo>
                <a:cubicBezTo>
                  <a:pt x="557" y="66"/>
                  <a:pt x="557" y="65"/>
                  <a:pt x="557" y="65"/>
                </a:cubicBezTo>
                <a:close/>
                <a:moveTo>
                  <a:pt x="560" y="79"/>
                </a:moveTo>
                <a:cubicBezTo>
                  <a:pt x="559" y="79"/>
                  <a:pt x="559" y="79"/>
                  <a:pt x="559" y="79"/>
                </a:cubicBezTo>
                <a:cubicBezTo>
                  <a:pt x="559" y="79"/>
                  <a:pt x="559" y="79"/>
                  <a:pt x="559" y="79"/>
                </a:cubicBezTo>
                <a:cubicBezTo>
                  <a:pt x="559" y="79"/>
                  <a:pt x="559" y="79"/>
                  <a:pt x="559" y="79"/>
                </a:cubicBezTo>
                <a:cubicBezTo>
                  <a:pt x="559" y="79"/>
                  <a:pt x="560" y="79"/>
                  <a:pt x="560" y="79"/>
                </a:cubicBezTo>
                <a:close/>
                <a:moveTo>
                  <a:pt x="540" y="125"/>
                </a:moveTo>
                <a:cubicBezTo>
                  <a:pt x="539" y="125"/>
                  <a:pt x="539" y="125"/>
                  <a:pt x="538" y="125"/>
                </a:cubicBezTo>
                <a:cubicBezTo>
                  <a:pt x="538" y="125"/>
                  <a:pt x="538" y="125"/>
                  <a:pt x="538" y="125"/>
                </a:cubicBezTo>
                <a:cubicBezTo>
                  <a:pt x="538" y="126"/>
                  <a:pt x="538" y="126"/>
                  <a:pt x="539" y="126"/>
                </a:cubicBezTo>
                <a:cubicBezTo>
                  <a:pt x="539" y="126"/>
                  <a:pt x="539" y="125"/>
                  <a:pt x="540" y="125"/>
                </a:cubicBezTo>
                <a:cubicBezTo>
                  <a:pt x="540" y="125"/>
                  <a:pt x="540" y="125"/>
                  <a:pt x="540" y="125"/>
                </a:cubicBezTo>
                <a:close/>
                <a:moveTo>
                  <a:pt x="553" y="116"/>
                </a:moveTo>
                <a:cubicBezTo>
                  <a:pt x="553" y="116"/>
                  <a:pt x="554" y="116"/>
                  <a:pt x="554" y="116"/>
                </a:cubicBezTo>
                <a:cubicBezTo>
                  <a:pt x="554" y="116"/>
                  <a:pt x="554" y="115"/>
                  <a:pt x="554" y="115"/>
                </a:cubicBezTo>
                <a:cubicBezTo>
                  <a:pt x="554" y="115"/>
                  <a:pt x="554" y="115"/>
                  <a:pt x="553" y="116"/>
                </a:cubicBezTo>
                <a:close/>
                <a:moveTo>
                  <a:pt x="554" y="116"/>
                </a:moveTo>
                <a:cubicBezTo>
                  <a:pt x="553" y="116"/>
                  <a:pt x="553" y="115"/>
                  <a:pt x="553" y="116"/>
                </a:cubicBezTo>
                <a:cubicBezTo>
                  <a:pt x="553" y="116"/>
                  <a:pt x="553" y="116"/>
                  <a:pt x="553" y="116"/>
                </a:cubicBezTo>
                <a:cubicBezTo>
                  <a:pt x="553" y="116"/>
                  <a:pt x="553" y="116"/>
                  <a:pt x="553" y="116"/>
                </a:cubicBezTo>
                <a:cubicBezTo>
                  <a:pt x="553" y="116"/>
                  <a:pt x="553" y="116"/>
                  <a:pt x="554" y="116"/>
                </a:cubicBezTo>
                <a:close/>
                <a:moveTo>
                  <a:pt x="557" y="116"/>
                </a:moveTo>
                <a:cubicBezTo>
                  <a:pt x="557" y="116"/>
                  <a:pt x="557" y="115"/>
                  <a:pt x="557" y="115"/>
                </a:cubicBezTo>
                <a:cubicBezTo>
                  <a:pt x="556" y="116"/>
                  <a:pt x="556" y="116"/>
                  <a:pt x="555" y="115"/>
                </a:cubicBezTo>
                <a:cubicBezTo>
                  <a:pt x="555" y="115"/>
                  <a:pt x="555" y="115"/>
                  <a:pt x="554" y="116"/>
                </a:cubicBezTo>
                <a:cubicBezTo>
                  <a:pt x="554" y="116"/>
                  <a:pt x="554" y="116"/>
                  <a:pt x="554" y="116"/>
                </a:cubicBezTo>
                <a:cubicBezTo>
                  <a:pt x="555" y="117"/>
                  <a:pt x="555" y="116"/>
                  <a:pt x="556" y="117"/>
                </a:cubicBezTo>
                <a:cubicBezTo>
                  <a:pt x="556" y="116"/>
                  <a:pt x="557" y="116"/>
                  <a:pt x="557" y="116"/>
                </a:cubicBezTo>
                <a:cubicBezTo>
                  <a:pt x="557" y="116"/>
                  <a:pt x="557" y="116"/>
                  <a:pt x="557" y="116"/>
                </a:cubicBezTo>
                <a:close/>
                <a:moveTo>
                  <a:pt x="404" y="162"/>
                </a:moveTo>
                <a:cubicBezTo>
                  <a:pt x="403" y="162"/>
                  <a:pt x="403" y="161"/>
                  <a:pt x="403" y="161"/>
                </a:cubicBezTo>
                <a:cubicBezTo>
                  <a:pt x="403" y="161"/>
                  <a:pt x="403" y="161"/>
                  <a:pt x="403" y="161"/>
                </a:cubicBezTo>
                <a:cubicBezTo>
                  <a:pt x="403" y="161"/>
                  <a:pt x="402" y="161"/>
                  <a:pt x="402" y="162"/>
                </a:cubicBezTo>
                <a:cubicBezTo>
                  <a:pt x="403" y="162"/>
                  <a:pt x="403" y="162"/>
                  <a:pt x="404" y="162"/>
                </a:cubicBezTo>
                <a:close/>
                <a:moveTo>
                  <a:pt x="404" y="157"/>
                </a:moveTo>
                <a:cubicBezTo>
                  <a:pt x="404" y="157"/>
                  <a:pt x="403" y="156"/>
                  <a:pt x="403" y="157"/>
                </a:cubicBezTo>
                <a:cubicBezTo>
                  <a:pt x="402" y="157"/>
                  <a:pt x="402" y="157"/>
                  <a:pt x="402" y="158"/>
                </a:cubicBezTo>
                <a:cubicBezTo>
                  <a:pt x="402" y="158"/>
                  <a:pt x="402" y="158"/>
                  <a:pt x="402" y="158"/>
                </a:cubicBezTo>
                <a:cubicBezTo>
                  <a:pt x="403" y="158"/>
                  <a:pt x="403" y="158"/>
                  <a:pt x="404" y="157"/>
                </a:cubicBezTo>
                <a:close/>
                <a:moveTo>
                  <a:pt x="288" y="173"/>
                </a:moveTo>
                <a:cubicBezTo>
                  <a:pt x="287" y="173"/>
                  <a:pt x="287" y="173"/>
                  <a:pt x="287" y="173"/>
                </a:cubicBezTo>
                <a:cubicBezTo>
                  <a:pt x="287" y="173"/>
                  <a:pt x="287" y="173"/>
                  <a:pt x="287" y="173"/>
                </a:cubicBezTo>
                <a:cubicBezTo>
                  <a:pt x="287" y="173"/>
                  <a:pt x="287" y="174"/>
                  <a:pt x="287" y="174"/>
                </a:cubicBezTo>
                <a:cubicBezTo>
                  <a:pt x="287" y="174"/>
                  <a:pt x="288" y="173"/>
                  <a:pt x="288" y="173"/>
                </a:cubicBezTo>
                <a:close/>
                <a:moveTo>
                  <a:pt x="278" y="150"/>
                </a:moveTo>
                <a:cubicBezTo>
                  <a:pt x="278" y="150"/>
                  <a:pt x="278" y="150"/>
                  <a:pt x="278" y="150"/>
                </a:cubicBezTo>
                <a:cubicBezTo>
                  <a:pt x="278" y="150"/>
                  <a:pt x="279" y="150"/>
                  <a:pt x="279" y="150"/>
                </a:cubicBezTo>
                <a:cubicBezTo>
                  <a:pt x="279" y="149"/>
                  <a:pt x="279" y="149"/>
                  <a:pt x="278" y="149"/>
                </a:cubicBezTo>
                <a:cubicBezTo>
                  <a:pt x="278" y="149"/>
                  <a:pt x="278" y="150"/>
                  <a:pt x="278" y="150"/>
                </a:cubicBezTo>
                <a:close/>
                <a:moveTo>
                  <a:pt x="287" y="150"/>
                </a:moveTo>
                <a:cubicBezTo>
                  <a:pt x="286" y="150"/>
                  <a:pt x="286" y="150"/>
                  <a:pt x="286" y="150"/>
                </a:cubicBezTo>
                <a:cubicBezTo>
                  <a:pt x="286" y="150"/>
                  <a:pt x="286" y="150"/>
                  <a:pt x="286" y="150"/>
                </a:cubicBezTo>
                <a:cubicBezTo>
                  <a:pt x="286" y="150"/>
                  <a:pt x="286" y="150"/>
                  <a:pt x="286" y="150"/>
                </a:cubicBezTo>
                <a:cubicBezTo>
                  <a:pt x="286" y="150"/>
                  <a:pt x="286" y="150"/>
                  <a:pt x="287" y="150"/>
                </a:cubicBezTo>
                <a:close/>
                <a:moveTo>
                  <a:pt x="296" y="159"/>
                </a:moveTo>
                <a:cubicBezTo>
                  <a:pt x="295" y="158"/>
                  <a:pt x="295" y="158"/>
                  <a:pt x="294" y="158"/>
                </a:cubicBezTo>
                <a:cubicBezTo>
                  <a:pt x="294" y="158"/>
                  <a:pt x="294" y="158"/>
                  <a:pt x="294" y="159"/>
                </a:cubicBezTo>
                <a:cubicBezTo>
                  <a:pt x="294" y="159"/>
                  <a:pt x="294" y="159"/>
                  <a:pt x="294" y="159"/>
                </a:cubicBezTo>
                <a:cubicBezTo>
                  <a:pt x="295" y="159"/>
                  <a:pt x="295" y="159"/>
                  <a:pt x="295" y="159"/>
                </a:cubicBezTo>
                <a:cubicBezTo>
                  <a:pt x="295" y="159"/>
                  <a:pt x="295" y="159"/>
                  <a:pt x="296" y="159"/>
                </a:cubicBezTo>
                <a:cubicBezTo>
                  <a:pt x="296" y="159"/>
                  <a:pt x="296" y="159"/>
                  <a:pt x="296" y="159"/>
                </a:cubicBezTo>
                <a:close/>
                <a:moveTo>
                  <a:pt x="304" y="142"/>
                </a:moveTo>
                <a:cubicBezTo>
                  <a:pt x="304" y="142"/>
                  <a:pt x="304" y="142"/>
                  <a:pt x="304" y="142"/>
                </a:cubicBezTo>
                <a:cubicBezTo>
                  <a:pt x="305" y="142"/>
                  <a:pt x="305" y="142"/>
                  <a:pt x="305" y="143"/>
                </a:cubicBezTo>
                <a:cubicBezTo>
                  <a:pt x="305" y="142"/>
                  <a:pt x="305" y="141"/>
                  <a:pt x="305" y="141"/>
                </a:cubicBezTo>
                <a:cubicBezTo>
                  <a:pt x="305" y="141"/>
                  <a:pt x="305" y="141"/>
                  <a:pt x="305" y="141"/>
                </a:cubicBezTo>
                <a:cubicBezTo>
                  <a:pt x="304" y="141"/>
                  <a:pt x="304" y="141"/>
                  <a:pt x="304" y="142"/>
                </a:cubicBezTo>
                <a:close/>
                <a:moveTo>
                  <a:pt x="334" y="130"/>
                </a:moveTo>
                <a:cubicBezTo>
                  <a:pt x="334" y="130"/>
                  <a:pt x="334" y="130"/>
                  <a:pt x="334" y="130"/>
                </a:cubicBezTo>
                <a:cubicBezTo>
                  <a:pt x="334" y="130"/>
                  <a:pt x="335" y="130"/>
                  <a:pt x="335" y="130"/>
                </a:cubicBezTo>
                <a:cubicBezTo>
                  <a:pt x="335" y="130"/>
                  <a:pt x="335" y="129"/>
                  <a:pt x="335" y="129"/>
                </a:cubicBezTo>
                <a:cubicBezTo>
                  <a:pt x="335" y="129"/>
                  <a:pt x="335" y="128"/>
                  <a:pt x="336" y="128"/>
                </a:cubicBezTo>
                <a:cubicBezTo>
                  <a:pt x="336" y="128"/>
                  <a:pt x="337" y="128"/>
                  <a:pt x="337" y="128"/>
                </a:cubicBezTo>
                <a:cubicBezTo>
                  <a:pt x="337" y="128"/>
                  <a:pt x="337" y="127"/>
                  <a:pt x="337" y="127"/>
                </a:cubicBezTo>
                <a:cubicBezTo>
                  <a:pt x="337" y="126"/>
                  <a:pt x="336" y="127"/>
                  <a:pt x="336" y="127"/>
                </a:cubicBezTo>
                <a:cubicBezTo>
                  <a:pt x="336" y="127"/>
                  <a:pt x="336" y="126"/>
                  <a:pt x="335" y="126"/>
                </a:cubicBezTo>
                <a:cubicBezTo>
                  <a:pt x="335" y="127"/>
                  <a:pt x="334" y="127"/>
                  <a:pt x="335" y="128"/>
                </a:cubicBezTo>
                <a:cubicBezTo>
                  <a:pt x="335" y="128"/>
                  <a:pt x="335" y="128"/>
                  <a:pt x="335" y="128"/>
                </a:cubicBezTo>
                <a:cubicBezTo>
                  <a:pt x="334" y="128"/>
                  <a:pt x="334" y="129"/>
                  <a:pt x="334" y="130"/>
                </a:cubicBezTo>
                <a:close/>
                <a:moveTo>
                  <a:pt x="336" y="119"/>
                </a:moveTo>
                <a:cubicBezTo>
                  <a:pt x="336" y="120"/>
                  <a:pt x="336" y="120"/>
                  <a:pt x="336" y="120"/>
                </a:cubicBezTo>
                <a:cubicBezTo>
                  <a:pt x="336" y="120"/>
                  <a:pt x="336" y="120"/>
                  <a:pt x="336" y="120"/>
                </a:cubicBezTo>
                <a:cubicBezTo>
                  <a:pt x="336" y="120"/>
                  <a:pt x="336" y="120"/>
                  <a:pt x="336" y="119"/>
                </a:cubicBezTo>
                <a:cubicBezTo>
                  <a:pt x="336" y="119"/>
                  <a:pt x="336" y="119"/>
                  <a:pt x="336" y="118"/>
                </a:cubicBezTo>
                <a:cubicBezTo>
                  <a:pt x="336" y="118"/>
                  <a:pt x="336" y="118"/>
                  <a:pt x="336" y="118"/>
                </a:cubicBezTo>
                <a:cubicBezTo>
                  <a:pt x="336" y="118"/>
                  <a:pt x="336" y="118"/>
                  <a:pt x="336" y="118"/>
                </a:cubicBezTo>
                <a:cubicBezTo>
                  <a:pt x="336" y="119"/>
                  <a:pt x="336" y="119"/>
                  <a:pt x="336" y="119"/>
                </a:cubicBezTo>
                <a:cubicBezTo>
                  <a:pt x="336" y="119"/>
                  <a:pt x="336" y="119"/>
                  <a:pt x="336" y="119"/>
                </a:cubicBezTo>
                <a:close/>
                <a:moveTo>
                  <a:pt x="334" y="117"/>
                </a:moveTo>
                <a:cubicBezTo>
                  <a:pt x="334" y="117"/>
                  <a:pt x="333" y="117"/>
                  <a:pt x="333" y="117"/>
                </a:cubicBezTo>
                <a:cubicBezTo>
                  <a:pt x="333" y="117"/>
                  <a:pt x="333" y="117"/>
                  <a:pt x="333" y="117"/>
                </a:cubicBezTo>
                <a:cubicBezTo>
                  <a:pt x="333" y="117"/>
                  <a:pt x="333" y="118"/>
                  <a:pt x="333" y="118"/>
                </a:cubicBezTo>
                <a:cubicBezTo>
                  <a:pt x="334" y="118"/>
                  <a:pt x="334" y="117"/>
                  <a:pt x="334" y="117"/>
                </a:cubicBezTo>
                <a:close/>
                <a:moveTo>
                  <a:pt x="335" y="117"/>
                </a:moveTo>
                <a:cubicBezTo>
                  <a:pt x="335" y="116"/>
                  <a:pt x="335" y="116"/>
                  <a:pt x="335" y="116"/>
                </a:cubicBezTo>
                <a:cubicBezTo>
                  <a:pt x="334" y="116"/>
                  <a:pt x="334" y="116"/>
                  <a:pt x="334" y="116"/>
                </a:cubicBezTo>
                <a:cubicBezTo>
                  <a:pt x="334" y="116"/>
                  <a:pt x="334" y="117"/>
                  <a:pt x="334" y="117"/>
                </a:cubicBezTo>
                <a:cubicBezTo>
                  <a:pt x="335" y="117"/>
                  <a:pt x="335" y="117"/>
                  <a:pt x="335" y="117"/>
                </a:cubicBezTo>
                <a:close/>
                <a:moveTo>
                  <a:pt x="371" y="94"/>
                </a:moveTo>
                <a:cubicBezTo>
                  <a:pt x="371" y="94"/>
                  <a:pt x="371" y="94"/>
                  <a:pt x="371" y="95"/>
                </a:cubicBezTo>
                <a:cubicBezTo>
                  <a:pt x="371" y="94"/>
                  <a:pt x="371" y="94"/>
                  <a:pt x="371" y="94"/>
                </a:cubicBezTo>
                <a:cubicBezTo>
                  <a:pt x="371" y="94"/>
                  <a:pt x="371" y="94"/>
                  <a:pt x="371" y="94"/>
                </a:cubicBezTo>
                <a:cubicBezTo>
                  <a:pt x="371" y="94"/>
                  <a:pt x="371" y="94"/>
                  <a:pt x="371" y="94"/>
                </a:cubicBezTo>
                <a:close/>
                <a:moveTo>
                  <a:pt x="376" y="82"/>
                </a:moveTo>
                <a:cubicBezTo>
                  <a:pt x="376" y="82"/>
                  <a:pt x="376" y="82"/>
                  <a:pt x="377" y="83"/>
                </a:cubicBezTo>
                <a:cubicBezTo>
                  <a:pt x="377" y="82"/>
                  <a:pt x="377" y="82"/>
                  <a:pt x="377" y="81"/>
                </a:cubicBezTo>
                <a:cubicBezTo>
                  <a:pt x="377" y="81"/>
                  <a:pt x="377" y="81"/>
                  <a:pt x="377" y="81"/>
                </a:cubicBezTo>
                <a:cubicBezTo>
                  <a:pt x="376" y="81"/>
                  <a:pt x="376" y="81"/>
                  <a:pt x="376" y="82"/>
                </a:cubicBezTo>
                <a:close/>
                <a:moveTo>
                  <a:pt x="363" y="58"/>
                </a:moveTo>
                <a:cubicBezTo>
                  <a:pt x="363" y="59"/>
                  <a:pt x="364" y="59"/>
                  <a:pt x="364" y="59"/>
                </a:cubicBezTo>
                <a:cubicBezTo>
                  <a:pt x="364" y="59"/>
                  <a:pt x="364" y="59"/>
                  <a:pt x="365" y="59"/>
                </a:cubicBezTo>
                <a:cubicBezTo>
                  <a:pt x="364" y="59"/>
                  <a:pt x="364" y="58"/>
                  <a:pt x="364" y="58"/>
                </a:cubicBezTo>
                <a:cubicBezTo>
                  <a:pt x="364" y="58"/>
                  <a:pt x="363" y="58"/>
                  <a:pt x="363" y="58"/>
                </a:cubicBezTo>
                <a:close/>
                <a:moveTo>
                  <a:pt x="381" y="57"/>
                </a:moveTo>
                <a:cubicBezTo>
                  <a:pt x="381" y="57"/>
                  <a:pt x="381" y="57"/>
                  <a:pt x="382" y="58"/>
                </a:cubicBezTo>
                <a:cubicBezTo>
                  <a:pt x="382" y="58"/>
                  <a:pt x="382" y="57"/>
                  <a:pt x="382" y="57"/>
                </a:cubicBezTo>
                <a:cubicBezTo>
                  <a:pt x="382" y="57"/>
                  <a:pt x="382" y="57"/>
                  <a:pt x="381" y="56"/>
                </a:cubicBezTo>
                <a:cubicBezTo>
                  <a:pt x="381" y="57"/>
                  <a:pt x="381" y="57"/>
                  <a:pt x="381" y="57"/>
                </a:cubicBezTo>
                <a:close/>
                <a:moveTo>
                  <a:pt x="379" y="56"/>
                </a:moveTo>
                <a:cubicBezTo>
                  <a:pt x="379" y="57"/>
                  <a:pt x="379" y="57"/>
                  <a:pt x="379" y="57"/>
                </a:cubicBezTo>
                <a:cubicBezTo>
                  <a:pt x="380" y="57"/>
                  <a:pt x="380" y="57"/>
                  <a:pt x="380" y="57"/>
                </a:cubicBezTo>
                <a:cubicBezTo>
                  <a:pt x="380" y="56"/>
                  <a:pt x="380" y="56"/>
                  <a:pt x="379" y="56"/>
                </a:cubicBezTo>
                <a:cubicBezTo>
                  <a:pt x="379" y="56"/>
                  <a:pt x="379" y="56"/>
                  <a:pt x="379" y="56"/>
                </a:cubicBezTo>
                <a:close/>
                <a:moveTo>
                  <a:pt x="453" y="55"/>
                </a:moveTo>
                <a:cubicBezTo>
                  <a:pt x="453" y="54"/>
                  <a:pt x="452" y="54"/>
                  <a:pt x="452" y="53"/>
                </a:cubicBezTo>
                <a:cubicBezTo>
                  <a:pt x="452" y="53"/>
                  <a:pt x="452" y="53"/>
                  <a:pt x="452" y="53"/>
                </a:cubicBezTo>
                <a:cubicBezTo>
                  <a:pt x="452" y="53"/>
                  <a:pt x="451" y="53"/>
                  <a:pt x="451" y="53"/>
                </a:cubicBezTo>
                <a:cubicBezTo>
                  <a:pt x="452" y="53"/>
                  <a:pt x="452" y="54"/>
                  <a:pt x="452" y="54"/>
                </a:cubicBezTo>
                <a:cubicBezTo>
                  <a:pt x="452" y="55"/>
                  <a:pt x="452" y="55"/>
                  <a:pt x="451" y="55"/>
                </a:cubicBezTo>
                <a:cubicBezTo>
                  <a:pt x="451" y="55"/>
                  <a:pt x="451" y="55"/>
                  <a:pt x="451" y="55"/>
                </a:cubicBezTo>
                <a:cubicBezTo>
                  <a:pt x="450" y="55"/>
                  <a:pt x="450" y="56"/>
                  <a:pt x="450" y="56"/>
                </a:cubicBezTo>
                <a:cubicBezTo>
                  <a:pt x="450" y="56"/>
                  <a:pt x="451" y="57"/>
                  <a:pt x="451" y="57"/>
                </a:cubicBezTo>
                <a:cubicBezTo>
                  <a:pt x="452" y="57"/>
                  <a:pt x="452" y="57"/>
                  <a:pt x="453" y="56"/>
                </a:cubicBezTo>
                <a:cubicBezTo>
                  <a:pt x="453" y="56"/>
                  <a:pt x="453" y="56"/>
                  <a:pt x="453" y="55"/>
                </a:cubicBezTo>
                <a:close/>
                <a:moveTo>
                  <a:pt x="456" y="65"/>
                </a:moveTo>
                <a:cubicBezTo>
                  <a:pt x="456" y="65"/>
                  <a:pt x="455" y="65"/>
                  <a:pt x="455" y="65"/>
                </a:cubicBezTo>
                <a:cubicBezTo>
                  <a:pt x="455" y="65"/>
                  <a:pt x="455" y="65"/>
                  <a:pt x="455" y="65"/>
                </a:cubicBezTo>
                <a:cubicBezTo>
                  <a:pt x="455" y="65"/>
                  <a:pt x="455" y="66"/>
                  <a:pt x="456" y="66"/>
                </a:cubicBezTo>
                <a:cubicBezTo>
                  <a:pt x="456" y="66"/>
                  <a:pt x="456" y="65"/>
                  <a:pt x="456" y="65"/>
                </a:cubicBezTo>
                <a:close/>
                <a:moveTo>
                  <a:pt x="492" y="59"/>
                </a:moveTo>
                <a:cubicBezTo>
                  <a:pt x="492" y="59"/>
                  <a:pt x="492" y="59"/>
                  <a:pt x="492" y="59"/>
                </a:cubicBezTo>
                <a:cubicBezTo>
                  <a:pt x="492" y="59"/>
                  <a:pt x="492" y="59"/>
                  <a:pt x="491" y="59"/>
                </a:cubicBezTo>
                <a:cubicBezTo>
                  <a:pt x="491" y="59"/>
                  <a:pt x="491" y="59"/>
                  <a:pt x="491" y="59"/>
                </a:cubicBezTo>
                <a:cubicBezTo>
                  <a:pt x="491" y="59"/>
                  <a:pt x="491" y="59"/>
                  <a:pt x="492" y="59"/>
                </a:cubicBezTo>
                <a:close/>
                <a:moveTo>
                  <a:pt x="492" y="61"/>
                </a:moveTo>
                <a:cubicBezTo>
                  <a:pt x="491" y="61"/>
                  <a:pt x="492" y="61"/>
                  <a:pt x="492" y="62"/>
                </a:cubicBezTo>
                <a:cubicBezTo>
                  <a:pt x="492" y="62"/>
                  <a:pt x="492" y="61"/>
                  <a:pt x="492" y="61"/>
                </a:cubicBezTo>
                <a:cubicBezTo>
                  <a:pt x="492" y="61"/>
                  <a:pt x="492" y="61"/>
                  <a:pt x="492" y="60"/>
                </a:cubicBezTo>
                <a:cubicBezTo>
                  <a:pt x="492" y="61"/>
                  <a:pt x="492" y="61"/>
                  <a:pt x="492" y="61"/>
                </a:cubicBezTo>
                <a:close/>
                <a:moveTo>
                  <a:pt x="494" y="53"/>
                </a:moveTo>
                <a:cubicBezTo>
                  <a:pt x="495" y="53"/>
                  <a:pt x="494" y="52"/>
                  <a:pt x="494" y="52"/>
                </a:cubicBezTo>
                <a:cubicBezTo>
                  <a:pt x="494" y="52"/>
                  <a:pt x="493" y="52"/>
                  <a:pt x="493" y="53"/>
                </a:cubicBezTo>
                <a:cubicBezTo>
                  <a:pt x="493" y="53"/>
                  <a:pt x="493" y="53"/>
                  <a:pt x="494" y="54"/>
                </a:cubicBezTo>
                <a:cubicBezTo>
                  <a:pt x="494" y="53"/>
                  <a:pt x="494" y="53"/>
                  <a:pt x="494" y="53"/>
                </a:cubicBezTo>
                <a:close/>
                <a:moveTo>
                  <a:pt x="493" y="50"/>
                </a:moveTo>
                <a:cubicBezTo>
                  <a:pt x="493" y="51"/>
                  <a:pt x="493" y="51"/>
                  <a:pt x="493" y="51"/>
                </a:cubicBezTo>
                <a:cubicBezTo>
                  <a:pt x="493" y="52"/>
                  <a:pt x="493" y="51"/>
                  <a:pt x="494" y="51"/>
                </a:cubicBezTo>
                <a:cubicBezTo>
                  <a:pt x="494" y="51"/>
                  <a:pt x="494" y="51"/>
                  <a:pt x="494" y="51"/>
                </a:cubicBezTo>
                <a:cubicBezTo>
                  <a:pt x="494" y="50"/>
                  <a:pt x="494" y="50"/>
                  <a:pt x="494" y="50"/>
                </a:cubicBezTo>
                <a:cubicBezTo>
                  <a:pt x="494" y="50"/>
                  <a:pt x="494" y="50"/>
                  <a:pt x="495" y="50"/>
                </a:cubicBezTo>
                <a:cubicBezTo>
                  <a:pt x="495" y="50"/>
                  <a:pt x="495" y="51"/>
                  <a:pt x="495" y="51"/>
                </a:cubicBezTo>
                <a:cubicBezTo>
                  <a:pt x="495" y="51"/>
                  <a:pt x="496" y="51"/>
                  <a:pt x="496" y="51"/>
                </a:cubicBezTo>
                <a:cubicBezTo>
                  <a:pt x="496" y="51"/>
                  <a:pt x="496" y="51"/>
                  <a:pt x="496" y="51"/>
                </a:cubicBezTo>
                <a:cubicBezTo>
                  <a:pt x="495" y="50"/>
                  <a:pt x="495" y="49"/>
                  <a:pt x="494" y="49"/>
                </a:cubicBezTo>
                <a:cubicBezTo>
                  <a:pt x="494" y="49"/>
                  <a:pt x="494" y="48"/>
                  <a:pt x="493" y="49"/>
                </a:cubicBezTo>
                <a:cubicBezTo>
                  <a:pt x="493" y="49"/>
                  <a:pt x="493" y="50"/>
                  <a:pt x="493" y="50"/>
                </a:cubicBezTo>
                <a:close/>
                <a:moveTo>
                  <a:pt x="492" y="47"/>
                </a:moveTo>
                <a:cubicBezTo>
                  <a:pt x="492" y="47"/>
                  <a:pt x="492" y="47"/>
                  <a:pt x="492" y="47"/>
                </a:cubicBezTo>
                <a:cubicBezTo>
                  <a:pt x="492" y="47"/>
                  <a:pt x="492" y="47"/>
                  <a:pt x="492" y="47"/>
                </a:cubicBezTo>
                <a:cubicBezTo>
                  <a:pt x="492" y="47"/>
                  <a:pt x="492" y="48"/>
                  <a:pt x="492" y="48"/>
                </a:cubicBezTo>
                <a:cubicBezTo>
                  <a:pt x="493" y="48"/>
                  <a:pt x="493" y="48"/>
                  <a:pt x="493" y="48"/>
                </a:cubicBezTo>
                <a:cubicBezTo>
                  <a:pt x="493" y="47"/>
                  <a:pt x="493" y="47"/>
                  <a:pt x="493" y="47"/>
                </a:cubicBezTo>
                <a:cubicBezTo>
                  <a:pt x="493" y="47"/>
                  <a:pt x="492" y="47"/>
                  <a:pt x="492" y="47"/>
                </a:cubicBezTo>
                <a:close/>
                <a:moveTo>
                  <a:pt x="491" y="46"/>
                </a:moveTo>
                <a:cubicBezTo>
                  <a:pt x="491" y="46"/>
                  <a:pt x="491" y="46"/>
                  <a:pt x="491" y="47"/>
                </a:cubicBezTo>
                <a:cubicBezTo>
                  <a:pt x="492" y="46"/>
                  <a:pt x="492" y="46"/>
                  <a:pt x="492" y="46"/>
                </a:cubicBezTo>
                <a:cubicBezTo>
                  <a:pt x="492" y="46"/>
                  <a:pt x="492" y="46"/>
                  <a:pt x="491" y="46"/>
                </a:cubicBezTo>
                <a:cubicBezTo>
                  <a:pt x="491" y="46"/>
                  <a:pt x="491" y="46"/>
                  <a:pt x="491" y="46"/>
                </a:cubicBezTo>
                <a:close/>
                <a:moveTo>
                  <a:pt x="498" y="46"/>
                </a:moveTo>
                <a:cubicBezTo>
                  <a:pt x="498" y="47"/>
                  <a:pt x="499" y="46"/>
                  <a:pt x="499" y="46"/>
                </a:cubicBezTo>
                <a:cubicBezTo>
                  <a:pt x="499" y="46"/>
                  <a:pt x="499" y="46"/>
                  <a:pt x="500" y="46"/>
                </a:cubicBezTo>
                <a:cubicBezTo>
                  <a:pt x="499" y="46"/>
                  <a:pt x="499" y="46"/>
                  <a:pt x="499" y="46"/>
                </a:cubicBezTo>
                <a:cubicBezTo>
                  <a:pt x="499" y="46"/>
                  <a:pt x="498" y="46"/>
                  <a:pt x="498" y="46"/>
                </a:cubicBezTo>
                <a:close/>
                <a:moveTo>
                  <a:pt x="496" y="45"/>
                </a:moveTo>
                <a:cubicBezTo>
                  <a:pt x="496" y="45"/>
                  <a:pt x="496" y="46"/>
                  <a:pt x="496" y="46"/>
                </a:cubicBezTo>
                <a:cubicBezTo>
                  <a:pt x="497" y="45"/>
                  <a:pt x="497" y="45"/>
                  <a:pt x="497" y="45"/>
                </a:cubicBezTo>
                <a:cubicBezTo>
                  <a:pt x="497" y="45"/>
                  <a:pt x="497" y="45"/>
                  <a:pt x="496" y="45"/>
                </a:cubicBezTo>
                <a:cubicBezTo>
                  <a:pt x="496" y="45"/>
                  <a:pt x="496" y="45"/>
                  <a:pt x="496" y="45"/>
                </a:cubicBezTo>
                <a:close/>
                <a:moveTo>
                  <a:pt x="482" y="55"/>
                </a:moveTo>
                <a:cubicBezTo>
                  <a:pt x="482" y="55"/>
                  <a:pt x="482" y="56"/>
                  <a:pt x="482" y="56"/>
                </a:cubicBezTo>
                <a:cubicBezTo>
                  <a:pt x="482" y="56"/>
                  <a:pt x="482" y="56"/>
                  <a:pt x="483" y="55"/>
                </a:cubicBezTo>
                <a:cubicBezTo>
                  <a:pt x="483" y="55"/>
                  <a:pt x="482" y="55"/>
                  <a:pt x="482" y="55"/>
                </a:cubicBezTo>
                <a:cubicBezTo>
                  <a:pt x="482" y="55"/>
                  <a:pt x="482" y="55"/>
                  <a:pt x="482" y="55"/>
                </a:cubicBezTo>
                <a:close/>
                <a:moveTo>
                  <a:pt x="482" y="43"/>
                </a:moveTo>
                <a:cubicBezTo>
                  <a:pt x="482" y="43"/>
                  <a:pt x="483" y="43"/>
                  <a:pt x="483" y="43"/>
                </a:cubicBezTo>
                <a:cubicBezTo>
                  <a:pt x="483" y="42"/>
                  <a:pt x="482" y="42"/>
                  <a:pt x="482" y="42"/>
                </a:cubicBezTo>
                <a:cubicBezTo>
                  <a:pt x="482" y="42"/>
                  <a:pt x="482" y="42"/>
                  <a:pt x="482" y="42"/>
                </a:cubicBezTo>
                <a:cubicBezTo>
                  <a:pt x="482" y="43"/>
                  <a:pt x="482" y="43"/>
                  <a:pt x="482" y="43"/>
                </a:cubicBezTo>
                <a:close/>
                <a:moveTo>
                  <a:pt x="483" y="55"/>
                </a:moveTo>
                <a:cubicBezTo>
                  <a:pt x="483" y="55"/>
                  <a:pt x="483" y="55"/>
                  <a:pt x="484" y="55"/>
                </a:cubicBezTo>
                <a:cubicBezTo>
                  <a:pt x="484" y="54"/>
                  <a:pt x="484" y="54"/>
                  <a:pt x="483" y="54"/>
                </a:cubicBezTo>
                <a:cubicBezTo>
                  <a:pt x="483" y="54"/>
                  <a:pt x="483" y="54"/>
                  <a:pt x="483" y="54"/>
                </a:cubicBezTo>
                <a:cubicBezTo>
                  <a:pt x="483" y="54"/>
                  <a:pt x="483" y="54"/>
                  <a:pt x="483" y="55"/>
                </a:cubicBezTo>
                <a:cubicBezTo>
                  <a:pt x="483" y="55"/>
                  <a:pt x="483" y="55"/>
                  <a:pt x="483" y="55"/>
                </a:cubicBezTo>
                <a:cubicBezTo>
                  <a:pt x="483" y="55"/>
                  <a:pt x="483" y="55"/>
                  <a:pt x="483" y="55"/>
                </a:cubicBezTo>
                <a:close/>
                <a:moveTo>
                  <a:pt x="483" y="56"/>
                </a:moveTo>
                <a:cubicBezTo>
                  <a:pt x="483" y="56"/>
                  <a:pt x="483" y="57"/>
                  <a:pt x="483" y="57"/>
                </a:cubicBezTo>
                <a:cubicBezTo>
                  <a:pt x="483" y="57"/>
                  <a:pt x="483" y="57"/>
                  <a:pt x="483" y="57"/>
                </a:cubicBezTo>
                <a:cubicBezTo>
                  <a:pt x="483" y="57"/>
                  <a:pt x="483" y="57"/>
                  <a:pt x="483" y="57"/>
                </a:cubicBezTo>
                <a:cubicBezTo>
                  <a:pt x="483" y="57"/>
                  <a:pt x="483" y="56"/>
                  <a:pt x="483" y="56"/>
                </a:cubicBezTo>
                <a:close/>
                <a:moveTo>
                  <a:pt x="483" y="55"/>
                </a:moveTo>
                <a:cubicBezTo>
                  <a:pt x="483" y="55"/>
                  <a:pt x="484" y="55"/>
                  <a:pt x="484" y="55"/>
                </a:cubicBezTo>
                <a:cubicBezTo>
                  <a:pt x="484" y="55"/>
                  <a:pt x="484" y="55"/>
                  <a:pt x="483" y="55"/>
                </a:cubicBezTo>
                <a:close/>
                <a:moveTo>
                  <a:pt x="485" y="63"/>
                </a:moveTo>
                <a:cubicBezTo>
                  <a:pt x="484" y="63"/>
                  <a:pt x="484" y="63"/>
                  <a:pt x="484" y="63"/>
                </a:cubicBezTo>
                <a:cubicBezTo>
                  <a:pt x="484" y="62"/>
                  <a:pt x="484" y="63"/>
                  <a:pt x="484" y="63"/>
                </a:cubicBezTo>
                <a:cubicBezTo>
                  <a:pt x="484" y="63"/>
                  <a:pt x="484" y="63"/>
                  <a:pt x="484" y="63"/>
                </a:cubicBezTo>
                <a:cubicBezTo>
                  <a:pt x="484" y="63"/>
                  <a:pt x="484" y="63"/>
                  <a:pt x="485" y="63"/>
                </a:cubicBezTo>
                <a:close/>
                <a:moveTo>
                  <a:pt x="487" y="62"/>
                </a:moveTo>
                <a:cubicBezTo>
                  <a:pt x="487" y="62"/>
                  <a:pt x="487" y="61"/>
                  <a:pt x="487" y="61"/>
                </a:cubicBezTo>
                <a:cubicBezTo>
                  <a:pt x="487" y="61"/>
                  <a:pt x="487" y="61"/>
                  <a:pt x="487" y="61"/>
                </a:cubicBezTo>
                <a:cubicBezTo>
                  <a:pt x="487" y="61"/>
                  <a:pt x="487" y="61"/>
                  <a:pt x="487" y="61"/>
                </a:cubicBezTo>
                <a:cubicBezTo>
                  <a:pt x="486" y="61"/>
                  <a:pt x="486" y="61"/>
                  <a:pt x="486" y="61"/>
                </a:cubicBezTo>
                <a:cubicBezTo>
                  <a:pt x="486" y="61"/>
                  <a:pt x="486" y="61"/>
                  <a:pt x="486" y="60"/>
                </a:cubicBezTo>
                <a:cubicBezTo>
                  <a:pt x="486" y="60"/>
                  <a:pt x="486" y="59"/>
                  <a:pt x="485" y="59"/>
                </a:cubicBezTo>
                <a:cubicBezTo>
                  <a:pt x="484" y="60"/>
                  <a:pt x="484" y="59"/>
                  <a:pt x="484" y="58"/>
                </a:cubicBezTo>
                <a:cubicBezTo>
                  <a:pt x="484" y="58"/>
                  <a:pt x="485" y="58"/>
                  <a:pt x="484" y="58"/>
                </a:cubicBezTo>
                <a:cubicBezTo>
                  <a:pt x="484" y="58"/>
                  <a:pt x="483" y="58"/>
                  <a:pt x="483" y="58"/>
                </a:cubicBezTo>
                <a:cubicBezTo>
                  <a:pt x="483" y="58"/>
                  <a:pt x="483" y="59"/>
                  <a:pt x="483" y="59"/>
                </a:cubicBezTo>
                <a:cubicBezTo>
                  <a:pt x="483" y="60"/>
                  <a:pt x="483" y="60"/>
                  <a:pt x="482" y="60"/>
                </a:cubicBezTo>
                <a:cubicBezTo>
                  <a:pt x="482" y="60"/>
                  <a:pt x="482" y="61"/>
                  <a:pt x="482" y="61"/>
                </a:cubicBezTo>
                <a:cubicBezTo>
                  <a:pt x="482" y="61"/>
                  <a:pt x="483" y="61"/>
                  <a:pt x="483" y="60"/>
                </a:cubicBezTo>
                <a:cubicBezTo>
                  <a:pt x="484" y="60"/>
                  <a:pt x="484" y="60"/>
                  <a:pt x="484" y="60"/>
                </a:cubicBezTo>
                <a:cubicBezTo>
                  <a:pt x="485" y="60"/>
                  <a:pt x="485" y="60"/>
                  <a:pt x="486" y="61"/>
                </a:cubicBezTo>
                <a:cubicBezTo>
                  <a:pt x="486" y="61"/>
                  <a:pt x="486" y="61"/>
                  <a:pt x="486" y="62"/>
                </a:cubicBezTo>
                <a:cubicBezTo>
                  <a:pt x="487" y="62"/>
                  <a:pt x="487" y="62"/>
                  <a:pt x="487" y="62"/>
                </a:cubicBezTo>
                <a:close/>
                <a:moveTo>
                  <a:pt x="485" y="46"/>
                </a:moveTo>
                <a:cubicBezTo>
                  <a:pt x="485" y="46"/>
                  <a:pt x="485" y="46"/>
                  <a:pt x="485" y="46"/>
                </a:cubicBezTo>
                <a:cubicBezTo>
                  <a:pt x="485" y="46"/>
                  <a:pt x="485" y="46"/>
                  <a:pt x="484" y="46"/>
                </a:cubicBezTo>
                <a:cubicBezTo>
                  <a:pt x="485" y="46"/>
                  <a:pt x="485" y="46"/>
                  <a:pt x="485" y="46"/>
                </a:cubicBezTo>
                <a:cubicBezTo>
                  <a:pt x="485" y="46"/>
                  <a:pt x="485" y="46"/>
                  <a:pt x="485" y="46"/>
                </a:cubicBezTo>
                <a:close/>
                <a:moveTo>
                  <a:pt x="485" y="53"/>
                </a:moveTo>
                <a:cubicBezTo>
                  <a:pt x="485" y="53"/>
                  <a:pt x="485" y="53"/>
                  <a:pt x="484" y="53"/>
                </a:cubicBezTo>
                <a:cubicBezTo>
                  <a:pt x="484" y="53"/>
                  <a:pt x="485" y="53"/>
                  <a:pt x="485" y="53"/>
                </a:cubicBezTo>
                <a:cubicBezTo>
                  <a:pt x="485" y="53"/>
                  <a:pt x="485" y="53"/>
                  <a:pt x="485" y="53"/>
                </a:cubicBezTo>
                <a:cubicBezTo>
                  <a:pt x="485" y="53"/>
                  <a:pt x="485" y="53"/>
                  <a:pt x="485" y="53"/>
                </a:cubicBezTo>
                <a:close/>
                <a:moveTo>
                  <a:pt x="484" y="48"/>
                </a:moveTo>
                <a:cubicBezTo>
                  <a:pt x="484" y="48"/>
                  <a:pt x="484" y="48"/>
                  <a:pt x="484" y="48"/>
                </a:cubicBezTo>
                <a:cubicBezTo>
                  <a:pt x="484" y="48"/>
                  <a:pt x="484" y="49"/>
                  <a:pt x="484" y="49"/>
                </a:cubicBezTo>
                <a:cubicBezTo>
                  <a:pt x="484" y="48"/>
                  <a:pt x="484" y="48"/>
                  <a:pt x="484" y="48"/>
                </a:cubicBezTo>
                <a:cubicBezTo>
                  <a:pt x="484" y="48"/>
                  <a:pt x="484" y="48"/>
                  <a:pt x="484" y="48"/>
                </a:cubicBezTo>
                <a:close/>
                <a:moveTo>
                  <a:pt x="487" y="58"/>
                </a:moveTo>
                <a:cubicBezTo>
                  <a:pt x="487" y="58"/>
                  <a:pt x="487" y="58"/>
                  <a:pt x="487" y="58"/>
                </a:cubicBezTo>
                <a:cubicBezTo>
                  <a:pt x="487" y="59"/>
                  <a:pt x="487" y="59"/>
                  <a:pt x="487" y="59"/>
                </a:cubicBezTo>
                <a:cubicBezTo>
                  <a:pt x="487" y="59"/>
                  <a:pt x="487" y="58"/>
                  <a:pt x="487" y="58"/>
                </a:cubicBezTo>
                <a:cubicBezTo>
                  <a:pt x="487" y="58"/>
                  <a:pt x="487" y="58"/>
                  <a:pt x="487" y="58"/>
                </a:cubicBezTo>
                <a:close/>
                <a:moveTo>
                  <a:pt x="487" y="52"/>
                </a:moveTo>
                <a:cubicBezTo>
                  <a:pt x="487" y="52"/>
                  <a:pt x="487" y="52"/>
                  <a:pt x="488" y="52"/>
                </a:cubicBezTo>
                <a:cubicBezTo>
                  <a:pt x="487" y="52"/>
                  <a:pt x="487" y="51"/>
                  <a:pt x="487" y="51"/>
                </a:cubicBezTo>
                <a:cubicBezTo>
                  <a:pt x="487" y="52"/>
                  <a:pt x="487" y="52"/>
                  <a:pt x="487" y="52"/>
                </a:cubicBezTo>
                <a:cubicBezTo>
                  <a:pt x="487" y="52"/>
                  <a:pt x="487" y="52"/>
                  <a:pt x="487" y="52"/>
                </a:cubicBezTo>
                <a:close/>
                <a:moveTo>
                  <a:pt x="487" y="51"/>
                </a:moveTo>
                <a:cubicBezTo>
                  <a:pt x="487" y="51"/>
                  <a:pt x="486" y="51"/>
                  <a:pt x="486" y="51"/>
                </a:cubicBezTo>
                <a:cubicBezTo>
                  <a:pt x="486" y="51"/>
                  <a:pt x="486" y="51"/>
                  <a:pt x="486" y="51"/>
                </a:cubicBezTo>
                <a:cubicBezTo>
                  <a:pt x="486" y="51"/>
                  <a:pt x="486" y="52"/>
                  <a:pt x="486" y="52"/>
                </a:cubicBezTo>
                <a:cubicBezTo>
                  <a:pt x="487" y="52"/>
                  <a:pt x="487" y="51"/>
                  <a:pt x="487" y="51"/>
                </a:cubicBezTo>
                <a:close/>
                <a:moveTo>
                  <a:pt x="487" y="46"/>
                </a:moveTo>
                <a:cubicBezTo>
                  <a:pt x="486" y="46"/>
                  <a:pt x="486" y="46"/>
                  <a:pt x="486" y="46"/>
                </a:cubicBezTo>
                <a:cubicBezTo>
                  <a:pt x="486" y="46"/>
                  <a:pt x="486" y="46"/>
                  <a:pt x="486" y="46"/>
                </a:cubicBezTo>
                <a:cubicBezTo>
                  <a:pt x="486" y="46"/>
                  <a:pt x="486" y="46"/>
                  <a:pt x="486" y="46"/>
                </a:cubicBezTo>
                <a:cubicBezTo>
                  <a:pt x="486" y="46"/>
                  <a:pt x="486" y="46"/>
                  <a:pt x="487" y="46"/>
                </a:cubicBezTo>
                <a:close/>
                <a:moveTo>
                  <a:pt x="488" y="64"/>
                </a:moveTo>
                <a:cubicBezTo>
                  <a:pt x="487" y="64"/>
                  <a:pt x="487" y="63"/>
                  <a:pt x="487" y="63"/>
                </a:cubicBezTo>
                <a:cubicBezTo>
                  <a:pt x="487" y="63"/>
                  <a:pt x="487" y="64"/>
                  <a:pt x="487" y="64"/>
                </a:cubicBezTo>
                <a:cubicBezTo>
                  <a:pt x="487" y="64"/>
                  <a:pt x="487" y="64"/>
                  <a:pt x="487" y="64"/>
                </a:cubicBezTo>
                <a:cubicBezTo>
                  <a:pt x="487" y="64"/>
                  <a:pt x="487" y="64"/>
                  <a:pt x="488" y="64"/>
                </a:cubicBezTo>
                <a:close/>
                <a:moveTo>
                  <a:pt x="489" y="66"/>
                </a:moveTo>
                <a:cubicBezTo>
                  <a:pt x="489" y="65"/>
                  <a:pt x="488" y="65"/>
                  <a:pt x="488" y="65"/>
                </a:cubicBezTo>
                <a:cubicBezTo>
                  <a:pt x="488" y="65"/>
                  <a:pt x="488" y="65"/>
                  <a:pt x="488" y="66"/>
                </a:cubicBezTo>
                <a:cubicBezTo>
                  <a:pt x="488" y="66"/>
                  <a:pt x="488" y="66"/>
                  <a:pt x="489" y="66"/>
                </a:cubicBezTo>
                <a:cubicBezTo>
                  <a:pt x="489" y="66"/>
                  <a:pt x="489" y="66"/>
                  <a:pt x="489" y="66"/>
                </a:cubicBezTo>
                <a:close/>
                <a:moveTo>
                  <a:pt x="490" y="63"/>
                </a:moveTo>
                <a:cubicBezTo>
                  <a:pt x="490" y="64"/>
                  <a:pt x="490" y="64"/>
                  <a:pt x="490" y="64"/>
                </a:cubicBezTo>
                <a:cubicBezTo>
                  <a:pt x="490" y="64"/>
                  <a:pt x="490" y="65"/>
                  <a:pt x="490" y="65"/>
                </a:cubicBezTo>
                <a:cubicBezTo>
                  <a:pt x="490" y="65"/>
                  <a:pt x="490" y="64"/>
                  <a:pt x="490" y="64"/>
                </a:cubicBezTo>
                <a:cubicBezTo>
                  <a:pt x="490" y="64"/>
                  <a:pt x="490" y="64"/>
                  <a:pt x="490" y="63"/>
                </a:cubicBezTo>
                <a:close/>
                <a:moveTo>
                  <a:pt x="490" y="63"/>
                </a:moveTo>
                <a:cubicBezTo>
                  <a:pt x="490" y="63"/>
                  <a:pt x="490" y="63"/>
                  <a:pt x="490" y="62"/>
                </a:cubicBezTo>
                <a:cubicBezTo>
                  <a:pt x="490" y="61"/>
                  <a:pt x="488" y="61"/>
                  <a:pt x="488" y="60"/>
                </a:cubicBezTo>
                <a:cubicBezTo>
                  <a:pt x="488" y="60"/>
                  <a:pt x="487" y="59"/>
                  <a:pt x="487" y="59"/>
                </a:cubicBezTo>
                <a:cubicBezTo>
                  <a:pt x="487" y="60"/>
                  <a:pt x="487" y="60"/>
                  <a:pt x="487" y="60"/>
                </a:cubicBezTo>
                <a:cubicBezTo>
                  <a:pt x="487" y="60"/>
                  <a:pt x="487" y="61"/>
                  <a:pt x="487" y="61"/>
                </a:cubicBezTo>
                <a:cubicBezTo>
                  <a:pt x="487" y="60"/>
                  <a:pt x="487" y="61"/>
                  <a:pt x="488" y="61"/>
                </a:cubicBezTo>
                <a:cubicBezTo>
                  <a:pt x="488" y="61"/>
                  <a:pt x="489" y="62"/>
                  <a:pt x="489" y="62"/>
                </a:cubicBezTo>
                <a:cubicBezTo>
                  <a:pt x="489" y="63"/>
                  <a:pt x="490" y="63"/>
                  <a:pt x="490" y="63"/>
                </a:cubicBezTo>
                <a:close/>
                <a:moveTo>
                  <a:pt x="489" y="59"/>
                </a:moveTo>
                <a:cubicBezTo>
                  <a:pt x="489" y="59"/>
                  <a:pt x="489" y="59"/>
                  <a:pt x="489" y="59"/>
                </a:cubicBezTo>
                <a:cubicBezTo>
                  <a:pt x="489" y="60"/>
                  <a:pt x="489" y="60"/>
                  <a:pt x="490" y="60"/>
                </a:cubicBezTo>
                <a:cubicBezTo>
                  <a:pt x="490" y="60"/>
                  <a:pt x="490" y="60"/>
                  <a:pt x="490" y="60"/>
                </a:cubicBezTo>
                <a:cubicBezTo>
                  <a:pt x="490" y="59"/>
                  <a:pt x="490" y="59"/>
                  <a:pt x="489" y="59"/>
                </a:cubicBezTo>
                <a:close/>
                <a:moveTo>
                  <a:pt x="490" y="57"/>
                </a:moveTo>
                <a:cubicBezTo>
                  <a:pt x="490" y="57"/>
                  <a:pt x="490" y="57"/>
                  <a:pt x="490" y="56"/>
                </a:cubicBezTo>
                <a:cubicBezTo>
                  <a:pt x="489" y="56"/>
                  <a:pt x="489" y="57"/>
                  <a:pt x="489" y="57"/>
                </a:cubicBezTo>
                <a:cubicBezTo>
                  <a:pt x="489" y="57"/>
                  <a:pt x="489" y="58"/>
                  <a:pt x="489" y="58"/>
                </a:cubicBezTo>
                <a:cubicBezTo>
                  <a:pt x="490" y="58"/>
                  <a:pt x="490" y="58"/>
                  <a:pt x="490" y="57"/>
                </a:cubicBezTo>
                <a:close/>
                <a:moveTo>
                  <a:pt x="490" y="54"/>
                </a:moveTo>
                <a:cubicBezTo>
                  <a:pt x="489" y="53"/>
                  <a:pt x="489" y="53"/>
                  <a:pt x="489" y="53"/>
                </a:cubicBezTo>
                <a:cubicBezTo>
                  <a:pt x="489" y="53"/>
                  <a:pt x="488" y="53"/>
                  <a:pt x="488" y="53"/>
                </a:cubicBezTo>
                <a:cubicBezTo>
                  <a:pt x="489" y="54"/>
                  <a:pt x="489" y="54"/>
                  <a:pt x="489" y="54"/>
                </a:cubicBezTo>
                <a:cubicBezTo>
                  <a:pt x="489" y="55"/>
                  <a:pt x="490" y="54"/>
                  <a:pt x="490" y="54"/>
                </a:cubicBezTo>
                <a:cubicBezTo>
                  <a:pt x="490" y="54"/>
                  <a:pt x="490" y="54"/>
                  <a:pt x="490" y="54"/>
                </a:cubicBezTo>
                <a:close/>
                <a:moveTo>
                  <a:pt x="489" y="51"/>
                </a:moveTo>
                <a:cubicBezTo>
                  <a:pt x="489" y="52"/>
                  <a:pt x="489" y="52"/>
                  <a:pt x="489" y="52"/>
                </a:cubicBezTo>
                <a:cubicBezTo>
                  <a:pt x="489" y="52"/>
                  <a:pt x="490" y="52"/>
                  <a:pt x="490" y="51"/>
                </a:cubicBezTo>
                <a:cubicBezTo>
                  <a:pt x="490" y="51"/>
                  <a:pt x="489" y="51"/>
                  <a:pt x="489" y="51"/>
                </a:cubicBezTo>
                <a:cubicBezTo>
                  <a:pt x="489" y="51"/>
                  <a:pt x="489" y="51"/>
                  <a:pt x="489" y="51"/>
                </a:cubicBezTo>
                <a:close/>
                <a:moveTo>
                  <a:pt x="485" y="42"/>
                </a:moveTo>
                <a:cubicBezTo>
                  <a:pt x="485" y="42"/>
                  <a:pt x="484" y="42"/>
                  <a:pt x="484" y="42"/>
                </a:cubicBezTo>
                <a:cubicBezTo>
                  <a:pt x="484" y="42"/>
                  <a:pt x="485" y="42"/>
                  <a:pt x="485" y="42"/>
                </a:cubicBezTo>
                <a:cubicBezTo>
                  <a:pt x="485" y="42"/>
                  <a:pt x="486" y="42"/>
                  <a:pt x="486" y="43"/>
                </a:cubicBezTo>
                <a:cubicBezTo>
                  <a:pt x="486" y="43"/>
                  <a:pt x="487" y="43"/>
                  <a:pt x="487" y="43"/>
                </a:cubicBezTo>
                <a:cubicBezTo>
                  <a:pt x="487" y="42"/>
                  <a:pt x="487" y="42"/>
                  <a:pt x="488" y="43"/>
                </a:cubicBezTo>
                <a:cubicBezTo>
                  <a:pt x="488" y="43"/>
                  <a:pt x="488" y="43"/>
                  <a:pt x="488" y="43"/>
                </a:cubicBezTo>
                <a:cubicBezTo>
                  <a:pt x="488" y="44"/>
                  <a:pt x="488" y="44"/>
                  <a:pt x="489" y="44"/>
                </a:cubicBezTo>
                <a:cubicBezTo>
                  <a:pt x="489" y="44"/>
                  <a:pt x="489" y="43"/>
                  <a:pt x="489" y="43"/>
                </a:cubicBezTo>
                <a:cubicBezTo>
                  <a:pt x="489" y="42"/>
                  <a:pt x="488" y="42"/>
                  <a:pt x="488" y="42"/>
                </a:cubicBezTo>
                <a:cubicBezTo>
                  <a:pt x="487" y="42"/>
                  <a:pt x="487" y="42"/>
                  <a:pt x="486" y="42"/>
                </a:cubicBezTo>
                <a:cubicBezTo>
                  <a:pt x="486" y="42"/>
                  <a:pt x="485" y="42"/>
                  <a:pt x="485" y="42"/>
                </a:cubicBezTo>
                <a:close/>
                <a:moveTo>
                  <a:pt x="484" y="38"/>
                </a:moveTo>
                <a:cubicBezTo>
                  <a:pt x="484" y="39"/>
                  <a:pt x="484" y="39"/>
                  <a:pt x="484" y="39"/>
                </a:cubicBezTo>
                <a:cubicBezTo>
                  <a:pt x="485" y="39"/>
                  <a:pt x="485" y="39"/>
                  <a:pt x="485" y="38"/>
                </a:cubicBezTo>
                <a:cubicBezTo>
                  <a:pt x="485" y="38"/>
                  <a:pt x="485" y="38"/>
                  <a:pt x="485" y="38"/>
                </a:cubicBezTo>
                <a:cubicBezTo>
                  <a:pt x="485" y="38"/>
                  <a:pt x="484" y="38"/>
                  <a:pt x="484" y="38"/>
                </a:cubicBezTo>
                <a:cubicBezTo>
                  <a:pt x="484" y="38"/>
                  <a:pt x="484" y="38"/>
                  <a:pt x="484" y="38"/>
                </a:cubicBezTo>
                <a:cubicBezTo>
                  <a:pt x="484" y="38"/>
                  <a:pt x="484" y="38"/>
                  <a:pt x="484" y="38"/>
                </a:cubicBezTo>
                <a:close/>
                <a:moveTo>
                  <a:pt x="482" y="41"/>
                </a:moveTo>
                <a:cubicBezTo>
                  <a:pt x="482" y="41"/>
                  <a:pt x="483" y="41"/>
                  <a:pt x="483" y="42"/>
                </a:cubicBezTo>
                <a:cubicBezTo>
                  <a:pt x="484" y="42"/>
                  <a:pt x="484" y="41"/>
                  <a:pt x="484" y="41"/>
                </a:cubicBezTo>
                <a:cubicBezTo>
                  <a:pt x="484" y="41"/>
                  <a:pt x="484" y="41"/>
                  <a:pt x="484" y="41"/>
                </a:cubicBezTo>
                <a:cubicBezTo>
                  <a:pt x="484" y="40"/>
                  <a:pt x="483" y="40"/>
                  <a:pt x="483" y="40"/>
                </a:cubicBezTo>
                <a:cubicBezTo>
                  <a:pt x="482" y="39"/>
                  <a:pt x="482" y="39"/>
                  <a:pt x="482" y="40"/>
                </a:cubicBezTo>
                <a:cubicBezTo>
                  <a:pt x="482" y="40"/>
                  <a:pt x="481" y="40"/>
                  <a:pt x="482" y="41"/>
                </a:cubicBezTo>
                <a:close/>
                <a:moveTo>
                  <a:pt x="474" y="34"/>
                </a:moveTo>
                <a:cubicBezTo>
                  <a:pt x="474" y="34"/>
                  <a:pt x="474" y="34"/>
                  <a:pt x="474" y="34"/>
                </a:cubicBezTo>
                <a:cubicBezTo>
                  <a:pt x="474" y="34"/>
                  <a:pt x="474" y="34"/>
                  <a:pt x="474" y="34"/>
                </a:cubicBezTo>
                <a:cubicBezTo>
                  <a:pt x="474" y="34"/>
                  <a:pt x="474" y="34"/>
                  <a:pt x="474" y="34"/>
                </a:cubicBezTo>
                <a:cubicBezTo>
                  <a:pt x="474" y="34"/>
                  <a:pt x="474" y="34"/>
                  <a:pt x="474" y="34"/>
                </a:cubicBezTo>
                <a:close/>
                <a:moveTo>
                  <a:pt x="444" y="8"/>
                </a:moveTo>
                <a:cubicBezTo>
                  <a:pt x="444" y="8"/>
                  <a:pt x="444" y="8"/>
                  <a:pt x="444" y="8"/>
                </a:cubicBezTo>
                <a:cubicBezTo>
                  <a:pt x="445" y="8"/>
                  <a:pt x="446" y="8"/>
                  <a:pt x="447" y="8"/>
                </a:cubicBezTo>
                <a:cubicBezTo>
                  <a:pt x="447" y="8"/>
                  <a:pt x="447" y="7"/>
                  <a:pt x="447" y="7"/>
                </a:cubicBezTo>
                <a:cubicBezTo>
                  <a:pt x="447" y="7"/>
                  <a:pt x="446" y="6"/>
                  <a:pt x="446" y="7"/>
                </a:cubicBezTo>
                <a:cubicBezTo>
                  <a:pt x="445" y="7"/>
                  <a:pt x="445" y="7"/>
                  <a:pt x="444" y="7"/>
                </a:cubicBezTo>
                <a:cubicBezTo>
                  <a:pt x="444" y="8"/>
                  <a:pt x="444" y="8"/>
                  <a:pt x="444" y="8"/>
                </a:cubicBezTo>
                <a:close/>
                <a:moveTo>
                  <a:pt x="323" y="17"/>
                </a:moveTo>
                <a:cubicBezTo>
                  <a:pt x="323" y="17"/>
                  <a:pt x="323" y="17"/>
                  <a:pt x="323" y="17"/>
                </a:cubicBezTo>
                <a:cubicBezTo>
                  <a:pt x="323" y="17"/>
                  <a:pt x="323" y="17"/>
                  <a:pt x="324" y="17"/>
                </a:cubicBezTo>
                <a:cubicBezTo>
                  <a:pt x="324" y="16"/>
                  <a:pt x="323" y="16"/>
                  <a:pt x="323" y="16"/>
                </a:cubicBezTo>
                <a:cubicBezTo>
                  <a:pt x="323" y="16"/>
                  <a:pt x="323" y="16"/>
                  <a:pt x="323" y="17"/>
                </a:cubicBezTo>
                <a:close/>
                <a:moveTo>
                  <a:pt x="123" y="72"/>
                </a:moveTo>
                <a:cubicBezTo>
                  <a:pt x="123" y="72"/>
                  <a:pt x="123" y="71"/>
                  <a:pt x="123" y="71"/>
                </a:cubicBezTo>
                <a:cubicBezTo>
                  <a:pt x="123" y="71"/>
                  <a:pt x="122" y="71"/>
                  <a:pt x="122" y="71"/>
                </a:cubicBezTo>
                <a:cubicBezTo>
                  <a:pt x="122" y="71"/>
                  <a:pt x="122" y="72"/>
                  <a:pt x="122" y="73"/>
                </a:cubicBezTo>
                <a:cubicBezTo>
                  <a:pt x="122" y="73"/>
                  <a:pt x="123" y="73"/>
                  <a:pt x="123" y="73"/>
                </a:cubicBezTo>
                <a:cubicBezTo>
                  <a:pt x="123" y="72"/>
                  <a:pt x="123" y="72"/>
                  <a:pt x="123" y="72"/>
                </a:cubicBezTo>
                <a:close/>
                <a:moveTo>
                  <a:pt x="124" y="82"/>
                </a:moveTo>
                <a:cubicBezTo>
                  <a:pt x="124" y="82"/>
                  <a:pt x="124" y="81"/>
                  <a:pt x="123" y="81"/>
                </a:cubicBezTo>
                <a:cubicBezTo>
                  <a:pt x="123" y="81"/>
                  <a:pt x="123" y="81"/>
                  <a:pt x="123" y="82"/>
                </a:cubicBezTo>
                <a:cubicBezTo>
                  <a:pt x="123" y="82"/>
                  <a:pt x="123" y="82"/>
                  <a:pt x="123" y="82"/>
                </a:cubicBezTo>
                <a:cubicBezTo>
                  <a:pt x="124" y="82"/>
                  <a:pt x="124" y="82"/>
                  <a:pt x="124" y="82"/>
                </a:cubicBezTo>
                <a:close/>
                <a:moveTo>
                  <a:pt x="125" y="74"/>
                </a:moveTo>
                <a:cubicBezTo>
                  <a:pt x="125" y="74"/>
                  <a:pt x="124" y="73"/>
                  <a:pt x="124" y="73"/>
                </a:cubicBezTo>
                <a:cubicBezTo>
                  <a:pt x="124" y="73"/>
                  <a:pt x="124" y="73"/>
                  <a:pt x="124" y="73"/>
                </a:cubicBezTo>
                <a:cubicBezTo>
                  <a:pt x="124" y="73"/>
                  <a:pt x="124" y="73"/>
                  <a:pt x="124" y="73"/>
                </a:cubicBezTo>
                <a:cubicBezTo>
                  <a:pt x="124" y="73"/>
                  <a:pt x="124" y="73"/>
                  <a:pt x="124" y="74"/>
                </a:cubicBezTo>
                <a:cubicBezTo>
                  <a:pt x="124" y="74"/>
                  <a:pt x="124" y="74"/>
                  <a:pt x="124" y="74"/>
                </a:cubicBezTo>
                <a:cubicBezTo>
                  <a:pt x="124" y="75"/>
                  <a:pt x="124" y="75"/>
                  <a:pt x="124" y="75"/>
                </a:cubicBezTo>
                <a:cubicBezTo>
                  <a:pt x="124" y="75"/>
                  <a:pt x="124" y="75"/>
                  <a:pt x="125" y="74"/>
                </a:cubicBezTo>
                <a:cubicBezTo>
                  <a:pt x="125" y="74"/>
                  <a:pt x="125" y="74"/>
                  <a:pt x="125" y="74"/>
                </a:cubicBezTo>
                <a:close/>
                <a:moveTo>
                  <a:pt x="127" y="101"/>
                </a:moveTo>
                <a:cubicBezTo>
                  <a:pt x="127" y="101"/>
                  <a:pt x="127" y="101"/>
                  <a:pt x="126" y="101"/>
                </a:cubicBezTo>
                <a:cubicBezTo>
                  <a:pt x="126" y="101"/>
                  <a:pt x="126" y="102"/>
                  <a:pt x="126" y="102"/>
                </a:cubicBezTo>
                <a:cubicBezTo>
                  <a:pt x="126" y="102"/>
                  <a:pt x="126" y="103"/>
                  <a:pt x="126" y="103"/>
                </a:cubicBezTo>
                <a:cubicBezTo>
                  <a:pt x="127" y="103"/>
                  <a:pt x="127" y="103"/>
                  <a:pt x="127" y="103"/>
                </a:cubicBezTo>
                <a:cubicBezTo>
                  <a:pt x="127" y="102"/>
                  <a:pt x="127" y="102"/>
                  <a:pt x="127" y="101"/>
                </a:cubicBezTo>
                <a:close/>
                <a:moveTo>
                  <a:pt x="65" y="138"/>
                </a:moveTo>
                <a:cubicBezTo>
                  <a:pt x="65" y="138"/>
                  <a:pt x="65" y="138"/>
                  <a:pt x="65" y="138"/>
                </a:cubicBezTo>
                <a:cubicBezTo>
                  <a:pt x="64" y="138"/>
                  <a:pt x="63" y="139"/>
                  <a:pt x="63" y="140"/>
                </a:cubicBezTo>
                <a:cubicBezTo>
                  <a:pt x="63" y="140"/>
                  <a:pt x="63" y="140"/>
                  <a:pt x="63" y="140"/>
                </a:cubicBezTo>
                <a:cubicBezTo>
                  <a:pt x="63" y="140"/>
                  <a:pt x="63" y="140"/>
                  <a:pt x="63" y="140"/>
                </a:cubicBezTo>
                <a:cubicBezTo>
                  <a:pt x="63" y="139"/>
                  <a:pt x="64" y="139"/>
                  <a:pt x="64" y="139"/>
                </a:cubicBezTo>
                <a:cubicBezTo>
                  <a:pt x="64" y="138"/>
                  <a:pt x="64" y="139"/>
                  <a:pt x="65" y="139"/>
                </a:cubicBezTo>
                <a:cubicBezTo>
                  <a:pt x="65" y="139"/>
                  <a:pt x="65" y="138"/>
                  <a:pt x="65" y="138"/>
                </a:cubicBezTo>
                <a:close/>
                <a:moveTo>
                  <a:pt x="63" y="145"/>
                </a:moveTo>
                <a:cubicBezTo>
                  <a:pt x="63" y="145"/>
                  <a:pt x="63" y="145"/>
                  <a:pt x="63" y="145"/>
                </a:cubicBezTo>
                <a:cubicBezTo>
                  <a:pt x="63" y="145"/>
                  <a:pt x="63" y="145"/>
                  <a:pt x="63" y="145"/>
                </a:cubicBezTo>
                <a:cubicBezTo>
                  <a:pt x="63" y="145"/>
                  <a:pt x="63" y="146"/>
                  <a:pt x="63" y="146"/>
                </a:cubicBezTo>
                <a:cubicBezTo>
                  <a:pt x="63" y="146"/>
                  <a:pt x="63" y="145"/>
                  <a:pt x="63" y="145"/>
                </a:cubicBezTo>
                <a:close/>
                <a:moveTo>
                  <a:pt x="6" y="199"/>
                </a:moveTo>
                <a:cubicBezTo>
                  <a:pt x="5" y="199"/>
                  <a:pt x="5" y="199"/>
                  <a:pt x="5" y="199"/>
                </a:cubicBezTo>
                <a:cubicBezTo>
                  <a:pt x="5" y="199"/>
                  <a:pt x="5" y="200"/>
                  <a:pt x="5" y="200"/>
                </a:cubicBezTo>
                <a:cubicBezTo>
                  <a:pt x="5" y="200"/>
                  <a:pt x="5" y="200"/>
                  <a:pt x="5" y="200"/>
                </a:cubicBezTo>
                <a:cubicBezTo>
                  <a:pt x="5" y="200"/>
                  <a:pt x="5" y="200"/>
                  <a:pt x="6" y="199"/>
                </a:cubicBezTo>
                <a:close/>
                <a:moveTo>
                  <a:pt x="7" y="198"/>
                </a:moveTo>
                <a:cubicBezTo>
                  <a:pt x="7" y="197"/>
                  <a:pt x="6" y="197"/>
                  <a:pt x="6" y="197"/>
                </a:cubicBezTo>
                <a:cubicBezTo>
                  <a:pt x="6" y="197"/>
                  <a:pt x="6" y="197"/>
                  <a:pt x="6" y="197"/>
                </a:cubicBezTo>
                <a:cubicBezTo>
                  <a:pt x="6" y="197"/>
                  <a:pt x="6" y="198"/>
                  <a:pt x="6" y="198"/>
                </a:cubicBezTo>
                <a:cubicBezTo>
                  <a:pt x="6" y="198"/>
                  <a:pt x="7" y="198"/>
                  <a:pt x="7" y="198"/>
                </a:cubicBezTo>
                <a:cubicBezTo>
                  <a:pt x="7" y="198"/>
                  <a:pt x="7" y="198"/>
                  <a:pt x="7" y="198"/>
                </a:cubicBezTo>
                <a:close/>
                <a:moveTo>
                  <a:pt x="8" y="196"/>
                </a:moveTo>
                <a:cubicBezTo>
                  <a:pt x="8" y="195"/>
                  <a:pt x="8" y="195"/>
                  <a:pt x="8" y="195"/>
                </a:cubicBezTo>
                <a:cubicBezTo>
                  <a:pt x="8" y="195"/>
                  <a:pt x="7" y="196"/>
                  <a:pt x="7" y="196"/>
                </a:cubicBezTo>
                <a:cubicBezTo>
                  <a:pt x="7" y="196"/>
                  <a:pt x="8" y="196"/>
                  <a:pt x="8" y="196"/>
                </a:cubicBezTo>
                <a:cubicBezTo>
                  <a:pt x="8" y="196"/>
                  <a:pt x="8" y="196"/>
                  <a:pt x="8" y="196"/>
                </a:cubicBezTo>
                <a:close/>
                <a:moveTo>
                  <a:pt x="10" y="194"/>
                </a:moveTo>
                <a:cubicBezTo>
                  <a:pt x="10" y="194"/>
                  <a:pt x="9" y="194"/>
                  <a:pt x="9" y="193"/>
                </a:cubicBezTo>
                <a:cubicBezTo>
                  <a:pt x="9" y="194"/>
                  <a:pt x="9" y="194"/>
                  <a:pt x="9" y="194"/>
                </a:cubicBezTo>
                <a:cubicBezTo>
                  <a:pt x="9" y="194"/>
                  <a:pt x="9" y="194"/>
                  <a:pt x="9" y="194"/>
                </a:cubicBezTo>
                <a:cubicBezTo>
                  <a:pt x="9" y="194"/>
                  <a:pt x="9" y="194"/>
                  <a:pt x="10" y="194"/>
                </a:cubicBezTo>
                <a:close/>
                <a:moveTo>
                  <a:pt x="12" y="192"/>
                </a:moveTo>
                <a:cubicBezTo>
                  <a:pt x="12" y="192"/>
                  <a:pt x="12" y="193"/>
                  <a:pt x="12" y="193"/>
                </a:cubicBezTo>
                <a:cubicBezTo>
                  <a:pt x="13" y="193"/>
                  <a:pt x="13" y="192"/>
                  <a:pt x="14" y="192"/>
                </a:cubicBezTo>
                <a:cubicBezTo>
                  <a:pt x="13" y="192"/>
                  <a:pt x="13" y="192"/>
                  <a:pt x="13" y="192"/>
                </a:cubicBezTo>
                <a:cubicBezTo>
                  <a:pt x="13" y="192"/>
                  <a:pt x="13" y="192"/>
                  <a:pt x="12" y="192"/>
                </a:cubicBezTo>
                <a:close/>
                <a:moveTo>
                  <a:pt x="12" y="194"/>
                </a:moveTo>
                <a:cubicBezTo>
                  <a:pt x="12" y="195"/>
                  <a:pt x="12" y="195"/>
                  <a:pt x="12" y="195"/>
                </a:cubicBezTo>
                <a:cubicBezTo>
                  <a:pt x="12" y="195"/>
                  <a:pt x="13" y="195"/>
                  <a:pt x="13" y="195"/>
                </a:cubicBezTo>
                <a:cubicBezTo>
                  <a:pt x="12" y="195"/>
                  <a:pt x="12" y="194"/>
                  <a:pt x="12" y="194"/>
                </a:cubicBezTo>
                <a:cubicBezTo>
                  <a:pt x="12" y="194"/>
                  <a:pt x="12" y="194"/>
                  <a:pt x="12" y="194"/>
                </a:cubicBezTo>
                <a:close/>
                <a:moveTo>
                  <a:pt x="12" y="192"/>
                </a:moveTo>
                <a:cubicBezTo>
                  <a:pt x="12" y="192"/>
                  <a:pt x="11" y="192"/>
                  <a:pt x="11" y="192"/>
                </a:cubicBezTo>
                <a:cubicBezTo>
                  <a:pt x="11" y="192"/>
                  <a:pt x="11" y="192"/>
                  <a:pt x="11" y="192"/>
                </a:cubicBezTo>
                <a:cubicBezTo>
                  <a:pt x="11" y="192"/>
                  <a:pt x="11" y="193"/>
                  <a:pt x="11" y="193"/>
                </a:cubicBezTo>
                <a:cubicBezTo>
                  <a:pt x="11" y="192"/>
                  <a:pt x="12" y="192"/>
                  <a:pt x="12" y="192"/>
                </a:cubicBezTo>
                <a:close/>
                <a:moveTo>
                  <a:pt x="13" y="196"/>
                </a:moveTo>
                <a:cubicBezTo>
                  <a:pt x="13" y="196"/>
                  <a:pt x="12" y="196"/>
                  <a:pt x="12" y="196"/>
                </a:cubicBezTo>
                <a:cubicBezTo>
                  <a:pt x="12" y="196"/>
                  <a:pt x="12" y="196"/>
                  <a:pt x="12" y="196"/>
                </a:cubicBezTo>
                <a:cubicBezTo>
                  <a:pt x="12" y="196"/>
                  <a:pt x="12" y="197"/>
                  <a:pt x="12" y="197"/>
                </a:cubicBezTo>
                <a:cubicBezTo>
                  <a:pt x="12" y="197"/>
                  <a:pt x="13" y="196"/>
                  <a:pt x="13" y="196"/>
                </a:cubicBezTo>
                <a:close/>
                <a:moveTo>
                  <a:pt x="14" y="194"/>
                </a:moveTo>
                <a:cubicBezTo>
                  <a:pt x="14" y="193"/>
                  <a:pt x="14" y="193"/>
                  <a:pt x="14" y="193"/>
                </a:cubicBezTo>
                <a:cubicBezTo>
                  <a:pt x="13" y="193"/>
                  <a:pt x="13" y="193"/>
                  <a:pt x="13" y="193"/>
                </a:cubicBezTo>
                <a:cubicBezTo>
                  <a:pt x="13" y="193"/>
                  <a:pt x="13" y="194"/>
                  <a:pt x="13" y="194"/>
                </a:cubicBezTo>
                <a:cubicBezTo>
                  <a:pt x="14" y="194"/>
                  <a:pt x="14" y="194"/>
                  <a:pt x="14" y="194"/>
                </a:cubicBezTo>
                <a:close/>
                <a:moveTo>
                  <a:pt x="14" y="190"/>
                </a:moveTo>
                <a:cubicBezTo>
                  <a:pt x="15" y="190"/>
                  <a:pt x="15" y="190"/>
                  <a:pt x="15" y="189"/>
                </a:cubicBezTo>
                <a:cubicBezTo>
                  <a:pt x="15" y="189"/>
                  <a:pt x="15" y="189"/>
                  <a:pt x="15" y="189"/>
                </a:cubicBezTo>
                <a:cubicBezTo>
                  <a:pt x="14" y="189"/>
                  <a:pt x="14" y="189"/>
                  <a:pt x="14" y="190"/>
                </a:cubicBezTo>
                <a:cubicBezTo>
                  <a:pt x="14" y="190"/>
                  <a:pt x="14" y="190"/>
                  <a:pt x="14" y="190"/>
                </a:cubicBezTo>
                <a:close/>
                <a:moveTo>
                  <a:pt x="15" y="198"/>
                </a:moveTo>
                <a:cubicBezTo>
                  <a:pt x="15" y="198"/>
                  <a:pt x="15" y="197"/>
                  <a:pt x="15" y="197"/>
                </a:cubicBezTo>
                <a:cubicBezTo>
                  <a:pt x="15" y="197"/>
                  <a:pt x="15" y="198"/>
                  <a:pt x="15" y="198"/>
                </a:cubicBezTo>
                <a:cubicBezTo>
                  <a:pt x="15" y="198"/>
                  <a:pt x="15" y="198"/>
                  <a:pt x="15" y="198"/>
                </a:cubicBezTo>
                <a:cubicBezTo>
                  <a:pt x="15" y="198"/>
                  <a:pt x="15" y="198"/>
                  <a:pt x="15" y="198"/>
                </a:cubicBezTo>
                <a:close/>
                <a:moveTo>
                  <a:pt x="16" y="200"/>
                </a:moveTo>
                <a:cubicBezTo>
                  <a:pt x="16" y="200"/>
                  <a:pt x="16" y="199"/>
                  <a:pt x="16" y="199"/>
                </a:cubicBezTo>
                <a:cubicBezTo>
                  <a:pt x="16" y="199"/>
                  <a:pt x="15" y="199"/>
                  <a:pt x="15" y="199"/>
                </a:cubicBezTo>
                <a:cubicBezTo>
                  <a:pt x="15" y="200"/>
                  <a:pt x="15" y="200"/>
                  <a:pt x="16" y="200"/>
                </a:cubicBezTo>
                <a:cubicBezTo>
                  <a:pt x="16" y="200"/>
                  <a:pt x="16" y="200"/>
                  <a:pt x="16" y="200"/>
                </a:cubicBezTo>
                <a:close/>
                <a:moveTo>
                  <a:pt x="17" y="215"/>
                </a:moveTo>
                <a:cubicBezTo>
                  <a:pt x="17" y="214"/>
                  <a:pt x="17" y="214"/>
                  <a:pt x="16" y="214"/>
                </a:cubicBezTo>
                <a:cubicBezTo>
                  <a:pt x="16" y="214"/>
                  <a:pt x="16" y="215"/>
                  <a:pt x="16" y="215"/>
                </a:cubicBezTo>
                <a:cubicBezTo>
                  <a:pt x="16" y="215"/>
                  <a:pt x="16" y="215"/>
                  <a:pt x="17" y="215"/>
                </a:cubicBezTo>
                <a:cubicBezTo>
                  <a:pt x="17" y="215"/>
                  <a:pt x="17" y="215"/>
                  <a:pt x="17" y="215"/>
                </a:cubicBezTo>
                <a:close/>
                <a:moveTo>
                  <a:pt x="17" y="195"/>
                </a:moveTo>
                <a:cubicBezTo>
                  <a:pt x="17" y="194"/>
                  <a:pt x="17" y="194"/>
                  <a:pt x="17" y="194"/>
                </a:cubicBezTo>
                <a:cubicBezTo>
                  <a:pt x="17" y="194"/>
                  <a:pt x="17" y="194"/>
                  <a:pt x="16" y="194"/>
                </a:cubicBezTo>
                <a:cubicBezTo>
                  <a:pt x="16" y="194"/>
                  <a:pt x="16" y="194"/>
                  <a:pt x="16" y="194"/>
                </a:cubicBezTo>
                <a:cubicBezTo>
                  <a:pt x="16" y="194"/>
                  <a:pt x="16" y="195"/>
                  <a:pt x="17" y="195"/>
                </a:cubicBezTo>
                <a:cubicBezTo>
                  <a:pt x="17" y="195"/>
                  <a:pt x="17" y="195"/>
                  <a:pt x="17" y="195"/>
                </a:cubicBezTo>
                <a:cubicBezTo>
                  <a:pt x="17" y="195"/>
                  <a:pt x="17" y="195"/>
                  <a:pt x="17" y="195"/>
                </a:cubicBezTo>
                <a:close/>
                <a:moveTo>
                  <a:pt x="18" y="207"/>
                </a:moveTo>
                <a:cubicBezTo>
                  <a:pt x="18" y="207"/>
                  <a:pt x="18" y="206"/>
                  <a:pt x="17" y="206"/>
                </a:cubicBezTo>
                <a:cubicBezTo>
                  <a:pt x="17" y="206"/>
                  <a:pt x="17" y="206"/>
                  <a:pt x="17" y="207"/>
                </a:cubicBezTo>
                <a:cubicBezTo>
                  <a:pt x="17" y="207"/>
                  <a:pt x="18" y="207"/>
                  <a:pt x="18" y="207"/>
                </a:cubicBezTo>
                <a:cubicBezTo>
                  <a:pt x="18" y="207"/>
                  <a:pt x="18" y="207"/>
                  <a:pt x="18" y="207"/>
                </a:cubicBezTo>
                <a:close/>
                <a:moveTo>
                  <a:pt x="23" y="188"/>
                </a:moveTo>
                <a:cubicBezTo>
                  <a:pt x="23" y="188"/>
                  <a:pt x="23" y="188"/>
                  <a:pt x="24" y="188"/>
                </a:cubicBezTo>
                <a:cubicBezTo>
                  <a:pt x="24" y="188"/>
                  <a:pt x="24" y="187"/>
                  <a:pt x="24" y="187"/>
                </a:cubicBezTo>
                <a:cubicBezTo>
                  <a:pt x="24" y="187"/>
                  <a:pt x="24" y="187"/>
                  <a:pt x="24" y="187"/>
                </a:cubicBezTo>
                <a:cubicBezTo>
                  <a:pt x="23" y="187"/>
                  <a:pt x="23" y="187"/>
                  <a:pt x="23" y="188"/>
                </a:cubicBezTo>
                <a:close/>
                <a:moveTo>
                  <a:pt x="20" y="213"/>
                </a:moveTo>
                <a:cubicBezTo>
                  <a:pt x="20" y="213"/>
                  <a:pt x="20" y="213"/>
                  <a:pt x="20" y="214"/>
                </a:cubicBezTo>
                <a:cubicBezTo>
                  <a:pt x="20" y="213"/>
                  <a:pt x="21" y="213"/>
                  <a:pt x="21" y="213"/>
                </a:cubicBezTo>
                <a:cubicBezTo>
                  <a:pt x="21" y="213"/>
                  <a:pt x="20" y="213"/>
                  <a:pt x="20" y="213"/>
                </a:cubicBezTo>
                <a:cubicBezTo>
                  <a:pt x="20" y="213"/>
                  <a:pt x="20" y="213"/>
                  <a:pt x="20" y="213"/>
                </a:cubicBezTo>
                <a:close/>
                <a:moveTo>
                  <a:pt x="24" y="219"/>
                </a:moveTo>
                <a:cubicBezTo>
                  <a:pt x="24" y="219"/>
                  <a:pt x="24" y="218"/>
                  <a:pt x="24" y="218"/>
                </a:cubicBezTo>
                <a:cubicBezTo>
                  <a:pt x="23" y="219"/>
                  <a:pt x="22" y="218"/>
                  <a:pt x="22" y="218"/>
                </a:cubicBezTo>
                <a:cubicBezTo>
                  <a:pt x="21" y="218"/>
                  <a:pt x="20" y="219"/>
                  <a:pt x="19" y="219"/>
                </a:cubicBezTo>
                <a:cubicBezTo>
                  <a:pt x="19" y="219"/>
                  <a:pt x="19" y="219"/>
                  <a:pt x="19" y="219"/>
                </a:cubicBezTo>
                <a:cubicBezTo>
                  <a:pt x="19" y="220"/>
                  <a:pt x="20" y="220"/>
                  <a:pt x="20" y="220"/>
                </a:cubicBezTo>
                <a:cubicBezTo>
                  <a:pt x="20" y="220"/>
                  <a:pt x="20" y="219"/>
                  <a:pt x="20" y="219"/>
                </a:cubicBezTo>
                <a:cubicBezTo>
                  <a:pt x="21" y="219"/>
                  <a:pt x="22" y="218"/>
                  <a:pt x="23" y="220"/>
                </a:cubicBezTo>
                <a:cubicBezTo>
                  <a:pt x="23" y="220"/>
                  <a:pt x="24" y="219"/>
                  <a:pt x="24" y="219"/>
                </a:cubicBezTo>
                <a:close/>
                <a:moveTo>
                  <a:pt x="25" y="190"/>
                </a:moveTo>
                <a:cubicBezTo>
                  <a:pt x="24" y="190"/>
                  <a:pt x="24" y="190"/>
                  <a:pt x="24" y="190"/>
                </a:cubicBezTo>
                <a:cubicBezTo>
                  <a:pt x="24" y="190"/>
                  <a:pt x="24" y="190"/>
                  <a:pt x="24" y="190"/>
                </a:cubicBezTo>
                <a:cubicBezTo>
                  <a:pt x="24" y="190"/>
                  <a:pt x="24" y="190"/>
                  <a:pt x="24" y="190"/>
                </a:cubicBezTo>
                <a:cubicBezTo>
                  <a:pt x="25" y="190"/>
                  <a:pt x="25" y="190"/>
                  <a:pt x="25" y="190"/>
                </a:cubicBezTo>
                <a:close/>
                <a:moveTo>
                  <a:pt x="26" y="220"/>
                </a:moveTo>
                <a:cubicBezTo>
                  <a:pt x="26" y="220"/>
                  <a:pt x="25" y="219"/>
                  <a:pt x="25" y="219"/>
                </a:cubicBezTo>
                <a:cubicBezTo>
                  <a:pt x="25" y="219"/>
                  <a:pt x="25" y="219"/>
                  <a:pt x="25" y="219"/>
                </a:cubicBezTo>
                <a:cubicBezTo>
                  <a:pt x="25" y="220"/>
                  <a:pt x="25" y="220"/>
                  <a:pt x="25" y="220"/>
                </a:cubicBezTo>
                <a:cubicBezTo>
                  <a:pt x="25" y="220"/>
                  <a:pt x="26" y="220"/>
                  <a:pt x="26" y="220"/>
                </a:cubicBezTo>
                <a:close/>
                <a:moveTo>
                  <a:pt x="26" y="184"/>
                </a:moveTo>
                <a:cubicBezTo>
                  <a:pt x="27" y="184"/>
                  <a:pt x="27" y="184"/>
                  <a:pt x="26" y="183"/>
                </a:cubicBezTo>
                <a:cubicBezTo>
                  <a:pt x="26" y="182"/>
                  <a:pt x="26" y="182"/>
                  <a:pt x="26" y="182"/>
                </a:cubicBezTo>
                <a:cubicBezTo>
                  <a:pt x="26" y="182"/>
                  <a:pt x="25" y="182"/>
                  <a:pt x="25" y="182"/>
                </a:cubicBezTo>
                <a:cubicBezTo>
                  <a:pt x="25" y="183"/>
                  <a:pt x="26" y="183"/>
                  <a:pt x="25" y="184"/>
                </a:cubicBezTo>
                <a:cubicBezTo>
                  <a:pt x="26" y="184"/>
                  <a:pt x="26" y="184"/>
                  <a:pt x="26" y="184"/>
                </a:cubicBezTo>
                <a:close/>
                <a:moveTo>
                  <a:pt x="27" y="218"/>
                </a:moveTo>
                <a:cubicBezTo>
                  <a:pt x="27" y="218"/>
                  <a:pt x="27" y="218"/>
                  <a:pt x="26" y="218"/>
                </a:cubicBezTo>
                <a:cubicBezTo>
                  <a:pt x="26" y="218"/>
                  <a:pt x="26" y="218"/>
                  <a:pt x="26" y="218"/>
                </a:cubicBezTo>
                <a:cubicBezTo>
                  <a:pt x="26" y="218"/>
                  <a:pt x="27" y="219"/>
                  <a:pt x="27" y="219"/>
                </a:cubicBezTo>
                <a:cubicBezTo>
                  <a:pt x="27" y="219"/>
                  <a:pt x="27" y="218"/>
                  <a:pt x="27" y="218"/>
                </a:cubicBezTo>
                <a:close/>
                <a:moveTo>
                  <a:pt x="40" y="179"/>
                </a:moveTo>
                <a:cubicBezTo>
                  <a:pt x="40" y="179"/>
                  <a:pt x="40" y="179"/>
                  <a:pt x="40" y="179"/>
                </a:cubicBezTo>
                <a:cubicBezTo>
                  <a:pt x="41" y="179"/>
                  <a:pt x="41" y="179"/>
                  <a:pt x="41" y="178"/>
                </a:cubicBezTo>
                <a:cubicBezTo>
                  <a:pt x="41" y="178"/>
                  <a:pt x="41" y="178"/>
                  <a:pt x="41" y="178"/>
                </a:cubicBezTo>
                <a:cubicBezTo>
                  <a:pt x="40" y="178"/>
                  <a:pt x="40" y="179"/>
                  <a:pt x="40" y="179"/>
                </a:cubicBezTo>
                <a:close/>
                <a:moveTo>
                  <a:pt x="36" y="199"/>
                </a:moveTo>
                <a:cubicBezTo>
                  <a:pt x="36" y="199"/>
                  <a:pt x="37" y="199"/>
                  <a:pt x="37" y="199"/>
                </a:cubicBezTo>
                <a:cubicBezTo>
                  <a:pt x="37" y="198"/>
                  <a:pt x="37" y="198"/>
                  <a:pt x="37" y="198"/>
                </a:cubicBezTo>
                <a:cubicBezTo>
                  <a:pt x="37" y="198"/>
                  <a:pt x="37" y="198"/>
                  <a:pt x="36" y="198"/>
                </a:cubicBezTo>
                <a:cubicBezTo>
                  <a:pt x="36" y="198"/>
                  <a:pt x="36" y="198"/>
                  <a:pt x="36" y="199"/>
                </a:cubicBezTo>
                <a:close/>
                <a:moveTo>
                  <a:pt x="36" y="205"/>
                </a:moveTo>
                <a:cubicBezTo>
                  <a:pt x="36" y="205"/>
                  <a:pt x="37" y="205"/>
                  <a:pt x="37" y="205"/>
                </a:cubicBezTo>
                <a:cubicBezTo>
                  <a:pt x="37" y="205"/>
                  <a:pt x="37" y="205"/>
                  <a:pt x="37" y="205"/>
                </a:cubicBezTo>
                <a:cubicBezTo>
                  <a:pt x="37" y="205"/>
                  <a:pt x="37" y="205"/>
                  <a:pt x="37" y="205"/>
                </a:cubicBezTo>
                <a:cubicBezTo>
                  <a:pt x="37" y="205"/>
                  <a:pt x="36" y="205"/>
                  <a:pt x="36" y="205"/>
                </a:cubicBezTo>
                <a:close/>
                <a:moveTo>
                  <a:pt x="36" y="209"/>
                </a:moveTo>
                <a:cubicBezTo>
                  <a:pt x="36" y="209"/>
                  <a:pt x="36" y="209"/>
                  <a:pt x="36" y="209"/>
                </a:cubicBezTo>
                <a:cubicBezTo>
                  <a:pt x="36" y="209"/>
                  <a:pt x="36" y="209"/>
                  <a:pt x="37" y="208"/>
                </a:cubicBezTo>
                <a:cubicBezTo>
                  <a:pt x="37" y="208"/>
                  <a:pt x="36" y="208"/>
                  <a:pt x="36" y="208"/>
                </a:cubicBezTo>
                <a:cubicBezTo>
                  <a:pt x="36" y="208"/>
                  <a:pt x="36" y="208"/>
                  <a:pt x="36" y="209"/>
                </a:cubicBezTo>
                <a:close/>
                <a:moveTo>
                  <a:pt x="35" y="207"/>
                </a:moveTo>
                <a:cubicBezTo>
                  <a:pt x="35" y="207"/>
                  <a:pt x="35" y="207"/>
                  <a:pt x="35" y="207"/>
                </a:cubicBezTo>
                <a:cubicBezTo>
                  <a:pt x="35" y="207"/>
                  <a:pt x="35" y="208"/>
                  <a:pt x="35" y="208"/>
                </a:cubicBezTo>
                <a:cubicBezTo>
                  <a:pt x="35" y="208"/>
                  <a:pt x="35" y="207"/>
                  <a:pt x="36" y="207"/>
                </a:cubicBezTo>
                <a:cubicBezTo>
                  <a:pt x="35" y="207"/>
                  <a:pt x="35" y="207"/>
                  <a:pt x="35" y="207"/>
                </a:cubicBezTo>
                <a:close/>
                <a:moveTo>
                  <a:pt x="34" y="185"/>
                </a:moveTo>
                <a:cubicBezTo>
                  <a:pt x="34" y="185"/>
                  <a:pt x="34" y="185"/>
                  <a:pt x="34" y="185"/>
                </a:cubicBezTo>
                <a:cubicBezTo>
                  <a:pt x="34" y="185"/>
                  <a:pt x="34" y="185"/>
                  <a:pt x="34" y="186"/>
                </a:cubicBezTo>
                <a:cubicBezTo>
                  <a:pt x="34" y="185"/>
                  <a:pt x="35" y="184"/>
                  <a:pt x="35" y="183"/>
                </a:cubicBezTo>
                <a:cubicBezTo>
                  <a:pt x="35" y="183"/>
                  <a:pt x="35" y="183"/>
                  <a:pt x="35" y="183"/>
                </a:cubicBezTo>
                <a:cubicBezTo>
                  <a:pt x="34" y="184"/>
                  <a:pt x="34" y="184"/>
                  <a:pt x="34" y="185"/>
                </a:cubicBezTo>
                <a:close/>
                <a:moveTo>
                  <a:pt x="34" y="187"/>
                </a:moveTo>
                <a:cubicBezTo>
                  <a:pt x="34" y="187"/>
                  <a:pt x="34" y="188"/>
                  <a:pt x="34" y="188"/>
                </a:cubicBezTo>
                <a:cubicBezTo>
                  <a:pt x="34" y="188"/>
                  <a:pt x="34" y="188"/>
                  <a:pt x="34" y="188"/>
                </a:cubicBezTo>
                <a:cubicBezTo>
                  <a:pt x="34" y="188"/>
                  <a:pt x="34" y="188"/>
                  <a:pt x="35" y="188"/>
                </a:cubicBezTo>
                <a:cubicBezTo>
                  <a:pt x="35" y="187"/>
                  <a:pt x="34" y="187"/>
                  <a:pt x="34" y="187"/>
                </a:cubicBezTo>
                <a:close/>
                <a:moveTo>
                  <a:pt x="33" y="202"/>
                </a:moveTo>
                <a:cubicBezTo>
                  <a:pt x="33" y="202"/>
                  <a:pt x="32" y="202"/>
                  <a:pt x="32" y="203"/>
                </a:cubicBezTo>
                <a:cubicBezTo>
                  <a:pt x="32" y="203"/>
                  <a:pt x="33" y="203"/>
                  <a:pt x="33" y="204"/>
                </a:cubicBezTo>
                <a:cubicBezTo>
                  <a:pt x="33" y="203"/>
                  <a:pt x="33" y="203"/>
                  <a:pt x="33" y="203"/>
                </a:cubicBezTo>
                <a:cubicBezTo>
                  <a:pt x="33" y="202"/>
                  <a:pt x="33" y="202"/>
                  <a:pt x="33" y="202"/>
                </a:cubicBezTo>
                <a:close/>
                <a:moveTo>
                  <a:pt x="32" y="184"/>
                </a:moveTo>
                <a:cubicBezTo>
                  <a:pt x="32" y="184"/>
                  <a:pt x="32" y="184"/>
                  <a:pt x="32" y="183"/>
                </a:cubicBezTo>
                <a:cubicBezTo>
                  <a:pt x="32" y="183"/>
                  <a:pt x="31" y="183"/>
                  <a:pt x="31" y="183"/>
                </a:cubicBezTo>
                <a:cubicBezTo>
                  <a:pt x="31" y="184"/>
                  <a:pt x="31" y="184"/>
                  <a:pt x="32" y="185"/>
                </a:cubicBezTo>
                <a:cubicBezTo>
                  <a:pt x="32" y="185"/>
                  <a:pt x="32" y="184"/>
                  <a:pt x="32" y="184"/>
                </a:cubicBezTo>
                <a:close/>
                <a:moveTo>
                  <a:pt x="31" y="182"/>
                </a:moveTo>
                <a:cubicBezTo>
                  <a:pt x="31" y="182"/>
                  <a:pt x="32" y="182"/>
                  <a:pt x="32" y="182"/>
                </a:cubicBezTo>
                <a:cubicBezTo>
                  <a:pt x="32" y="182"/>
                  <a:pt x="33" y="183"/>
                  <a:pt x="33" y="182"/>
                </a:cubicBezTo>
                <a:cubicBezTo>
                  <a:pt x="33" y="182"/>
                  <a:pt x="33" y="182"/>
                  <a:pt x="33" y="182"/>
                </a:cubicBezTo>
                <a:cubicBezTo>
                  <a:pt x="32" y="181"/>
                  <a:pt x="32" y="182"/>
                  <a:pt x="32" y="182"/>
                </a:cubicBezTo>
                <a:cubicBezTo>
                  <a:pt x="32" y="182"/>
                  <a:pt x="31" y="182"/>
                  <a:pt x="31" y="182"/>
                </a:cubicBezTo>
                <a:close/>
                <a:moveTo>
                  <a:pt x="30" y="183"/>
                </a:moveTo>
                <a:cubicBezTo>
                  <a:pt x="30" y="183"/>
                  <a:pt x="30" y="183"/>
                  <a:pt x="30" y="182"/>
                </a:cubicBezTo>
                <a:cubicBezTo>
                  <a:pt x="29" y="182"/>
                  <a:pt x="29" y="181"/>
                  <a:pt x="28" y="181"/>
                </a:cubicBezTo>
                <a:cubicBezTo>
                  <a:pt x="28" y="181"/>
                  <a:pt x="28" y="181"/>
                  <a:pt x="28" y="181"/>
                </a:cubicBezTo>
                <a:cubicBezTo>
                  <a:pt x="28" y="182"/>
                  <a:pt x="29" y="183"/>
                  <a:pt x="30" y="183"/>
                </a:cubicBezTo>
                <a:close/>
                <a:moveTo>
                  <a:pt x="29" y="187"/>
                </a:moveTo>
                <a:cubicBezTo>
                  <a:pt x="29" y="187"/>
                  <a:pt x="29" y="187"/>
                  <a:pt x="29" y="187"/>
                </a:cubicBezTo>
                <a:cubicBezTo>
                  <a:pt x="29" y="187"/>
                  <a:pt x="29" y="187"/>
                  <a:pt x="29" y="187"/>
                </a:cubicBezTo>
                <a:cubicBezTo>
                  <a:pt x="29" y="187"/>
                  <a:pt x="29" y="187"/>
                  <a:pt x="30" y="187"/>
                </a:cubicBezTo>
                <a:cubicBezTo>
                  <a:pt x="29" y="187"/>
                  <a:pt x="29" y="187"/>
                  <a:pt x="29" y="187"/>
                </a:cubicBezTo>
                <a:close/>
                <a:moveTo>
                  <a:pt x="29" y="228"/>
                </a:moveTo>
                <a:cubicBezTo>
                  <a:pt x="29" y="228"/>
                  <a:pt x="29" y="228"/>
                  <a:pt x="29" y="228"/>
                </a:cubicBezTo>
                <a:cubicBezTo>
                  <a:pt x="28" y="228"/>
                  <a:pt x="28" y="229"/>
                  <a:pt x="28" y="229"/>
                </a:cubicBezTo>
                <a:cubicBezTo>
                  <a:pt x="28" y="229"/>
                  <a:pt x="28" y="229"/>
                  <a:pt x="29" y="230"/>
                </a:cubicBezTo>
                <a:cubicBezTo>
                  <a:pt x="29" y="229"/>
                  <a:pt x="29" y="229"/>
                  <a:pt x="29" y="228"/>
                </a:cubicBezTo>
                <a:close/>
                <a:moveTo>
                  <a:pt x="30" y="227"/>
                </a:moveTo>
                <a:cubicBezTo>
                  <a:pt x="30" y="227"/>
                  <a:pt x="30" y="227"/>
                  <a:pt x="29" y="227"/>
                </a:cubicBezTo>
                <a:cubicBezTo>
                  <a:pt x="29" y="227"/>
                  <a:pt x="29" y="227"/>
                  <a:pt x="29" y="227"/>
                </a:cubicBezTo>
                <a:cubicBezTo>
                  <a:pt x="29" y="227"/>
                  <a:pt x="29" y="228"/>
                  <a:pt x="30" y="228"/>
                </a:cubicBezTo>
                <a:cubicBezTo>
                  <a:pt x="30" y="228"/>
                  <a:pt x="30" y="228"/>
                  <a:pt x="30" y="227"/>
                </a:cubicBezTo>
                <a:close/>
                <a:moveTo>
                  <a:pt x="31" y="229"/>
                </a:moveTo>
                <a:cubicBezTo>
                  <a:pt x="31" y="229"/>
                  <a:pt x="31" y="229"/>
                  <a:pt x="31" y="229"/>
                </a:cubicBezTo>
                <a:cubicBezTo>
                  <a:pt x="31" y="229"/>
                  <a:pt x="31" y="229"/>
                  <a:pt x="30" y="229"/>
                </a:cubicBezTo>
                <a:cubicBezTo>
                  <a:pt x="31" y="229"/>
                  <a:pt x="31" y="229"/>
                  <a:pt x="31" y="230"/>
                </a:cubicBezTo>
                <a:cubicBezTo>
                  <a:pt x="31" y="229"/>
                  <a:pt x="31" y="229"/>
                  <a:pt x="31" y="229"/>
                </a:cubicBezTo>
                <a:close/>
                <a:moveTo>
                  <a:pt x="33" y="218"/>
                </a:moveTo>
                <a:cubicBezTo>
                  <a:pt x="32" y="217"/>
                  <a:pt x="32" y="217"/>
                  <a:pt x="32" y="218"/>
                </a:cubicBezTo>
                <a:cubicBezTo>
                  <a:pt x="32" y="218"/>
                  <a:pt x="32" y="219"/>
                  <a:pt x="32" y="219"/>
                </a:cubicBezTo>
                <a:cubicBezTo>
                  <a:pt x="32" y="219"/>
                  <a:pt x="32" y="219"/>
                  <a:pt x="32" y="219"/>
                </a:cubicBezTo>
                <a:cubicBezTo>
                  <a:pt x="32" y="219"/>
                  <a:pt x="32" y="219"/>
                  <a:pt x="31" y="219"/>
                </a:cubicBezTo>
                <a:cubicBezTo>
                  <a:pt x="31" y="219"/>
                  <a:pt x="31" y="219"/>
                  <a:pt x="31" y="219"/>
                </a:cubicBezTo>
                <a:cubicBezTo>
                  <a:pt x="30" y="219"/>
                  <a:pt x="30" y="219"/>
                  <a:pt x="30" y="219"/>
                </a:cubicBezTo>
                <a:cubicBezTo>
                  <a:pt x="30" y="220"/>
                  <a:pt x="30" y="220"/>
                  <a:pt x="30" y="221"/>
                </a:cubicBezTo>
                <a:cubicBezTo>
                  <a:pt x="30" y="221"/>
                  <a:pt x="30" y="221"/>
                  <a:pt x="30" y="221"/>
                </a:cubicBezTo>
                <a:cubicBezTo>
                  <a:pt x="30" y="221"/>
                  <a:pt x="30" y="221"/>
                  <a:pt x="30" y="220"/>
                </a:cubicBezTo>
                <a:cubicBezTo>
                  <a:pt x="31" y="220"/>
                  <a:pt x="31" y="220"/>
                  <a:pt x="31" y="220"/>
                </a:cubicBezTo>
                <a:cubicBezTo>
                  <a:pt x="32" y="220"/>
                  <a:pt x="32" y="220"/>
                  <a:pt x="32" y="220"/>
                </a:cubicBezTo>
                <a:cubicBezTo>
                  <a:pt x="32" y="220"/>
                  <a:pt x="33" y="219"/>
                  <a:pt x="33" y="219"/>
                </a:cubicBezTo>
                <a:cubicBezTo>
                  <a:pt x="32" y="219"/>
                  <a:pt x="33" y="218"/>
                  <a:pt x="33" y="218"/>
                </a:cubicBezTo>
                <a:cubicBezTo>
                  <a:pt x="33" y="218"/>
                  <a:pt x="33" y="218"/>
                  <a:pt x="33" y="218"/>
                </a:cubicBezTo>
                <a:close/>
                <a:moveTo>
                  <a:pt x="33" y="212"/>
                </a:moveTo>
                <a:cubicBezTo>
                  <a:pt x="33" y="212"/>
                  <a:pt x="33" y="212"/>
                  <a:pt x="33" y="212"/>
                </a:cubicBezTo>
                <a:cubicBezTo>
                  <a:pt x="32" y="212"/>
                  <a:pt x="32" y="212"/>
                  <a:pt x="32" y="212"/>
                </a:cubicBezTo>
                <a:cubicBezTo>
                  <a:pt x="32" y="212"/>
                  <a:pt x="33" y="212"/>
                  <a:pt x="33" y="212"/>
                </a:cubicBezTo>
                <a:cubicBezTo>
                  <a:pt x="33" y="212"/>
                  <a:pt x="33" y="212"/>
                  <a:pt x="33" y="212"/>
                </a:cubicBezTo>
                <a:close/>
                <a:moveTo>
                  <a:pt x="38" y="210"/>
                </a:moveTo>
                <a:cubicBezTo>
                  <a:pt x="37" y="209"/>
                  <a:pt x="37" y="209"/>
                  <a:pt x="37" y="210"/>
                </a:cubicBezTo>
                <a:cubicBezTo>
                  <a:pt x="36" y="210"/>
                  <a:pt x="36" y="210"/>
                  <a:pt x="35" y="211"/>
                </a:cubicBezTo>
                <a:cubicBezTo>
                  <a:pt x="35" y="211"/>
                  <a:pt x="35" y="211"/>
                  <a:pt x="35" y="210"/>
                </a:cubicBezTo>
                <a:cubicBezTo>
                  <a:pt x="34" y="209"/>
                  <a:pt x="34" y="209"/>
                  <a:pt x="33" y="209"/>
                </a:cubicBezTo>
                <a:cubicBezTo>
                  <a:pt x="33" y="209"/>
                  <a:pt x="32" y="209"/>
                  <a:pt x="32" y="210"/>
                </a:cubicBezTo>
                <a:cubicBezTo>
                  <a:pt x="32" y="210"/>
                  <a:pt x="32" y="210"/>
                  <a:pt x="33" y="210"/>
                </a:cubicBezTo>
                <a:cubicBezTo>
                  <a:pt x="33" y="211"/>
                  <a:pt x="33" y="211"/>
                  <a:pt x="34" y="211"/>
                </a:cubicBezTo>
                <a:cubicBezTo>
                  <a:pt x="34" y="211"/>
                  <a:pt x="34" y="212"/>
                  <a:pt x="34" y="212"/>
                </a:cubicBezTo>
                <a:cubicBezTo>
                  <a:pt x="34" y="212"/>
                  <a:pt x="34" y="213"/>
                  <a:pt x="34" y="213"/>
                </a:cubicBezTo>
                <a:cubicBezTo>
                  <a:pt x="34" y="213"/>
                  <a:pt x="34" y="213"/>
                  <a:pt x="34" y="213"/>
                </a:cubicBezTo>
                <a:cubicBezTo>
                  <a:pt x="35" y="212"/>
                  <a:pt x="35" y="212"/>
                  <a:pt x="36" y="211"/>
                </a:cubicBezTo>
                <a:cubicBezTo>
                  <a:pt x="36" y="212"/>
                  <a:pt x="36" y="212"/>
                  <a:pt x="37" y="213"/>
                </a:cubicBezTo>
                <a:cubicBezTo>
                  <a:pt x="37" y="213"/>
                  <a:pt x="37" y="213"/>
                  <a:pt x="37" y="213"/>
                </a:cubicBezTo>
                <a:cubicBezTo>
                  <a:pt x="38" y="212"/>
                  <a:pt x="38" y="212"/>
                  <a:pt x="37" y="212"/>
                </a:cubicBezTo>
                <a:cubicBezTo>
                  <a:pt x="37" y="212"/>
                  <a:pt x="37" y="211"/>
                  <a:pt x="37" y="211"/>
                </a:cubicBezTo>
                <a:cubicBezTo>
                  <a:pt x="37" y="211"/>
                  <a:pt x="37" y="211"/>
                  <a:pt x="37" y="211"/>
                </a:cubicBezTo>
                <a:cubicBezTo>
                  <a:pt x="38" y="211"/>
                  <a:pt x="38" y="210"/>
                  <a:pt x="38" y="210"/>
                </a:cubicBezTo>
                <a:close/>
                <a:moveTo>
                  <a:pt x="39" y="209"/>
                </a:moveTo>
                <a:cubicBezTo>
                  <a:pt x="39" y="208"/>
                  <a:pt x="38" y="208"/>
                  <a:pt x="38" y="208"/>
                </a:cubicBezTo>
                <a:cubicBezTo>
                  <a:pt x="37" y="208"/>
                  <a:pt x="37" y="208"/>
                  <a:pt x="37" y="208"/>
                </a:cubicBezTo>
                <a:cubicBezTo>
                  <a:pt x="38" y="209"/>
                  <a:pt x="38" y="209"/>
                  <a:pt x="38" y="209"/>
                </a:cubicBezTo>
                <a:cubicBezTo>
                  <a:pt x="38" y="209"/>
                  <a:pt x="39" y="209"/>
                  <a:pt x="39" y="209"/>
                </a:cubicBezTo>
                <a:close/>
                <a:moveTo>
                  <a:pt x="40" y="203"/>
                </a:moveTo>
                <a:cubicBezTo>
                  <a:pt x="40" y="203"/>
                  <a:pt x="40" y="202"/>
                  <a:pt x="40" y="202"/>
                </a:cubicBezTo>
                <a:cubicBezTo>
                  <a:pt x="40" y="202"/>
                  <a:pt x="39" y="202"/>
                  <a:pt x="39" y="202"/>
                </a:cubicBezTo>
                <a:cubicBezTo>
                  <a:pt x="39" y="202"/>
                  <a:pt x="39" y="203"/>
                  <a:pt x="39" y="203"/>
                </a:cubicBezTo>
                <a:cubicBezTo>
                  <a:pt x="39" y="203"/>
                  <a:pt x="39" y="203"/>
                  <a:pt x="39" y="203"/>
                </a:cubicBezTo>
                <a:cubicBezTo>
                  <a:pt x="39" y="203"/>
                  <a:pt x="39" y="204"/>
                  <a:pt x="39" y="204"/>
                </a:cubicBezTo>
                <a:cubicBezTo>
                  <a:pt x="39" y="203"/>
                  <a:pt x="40" y="203"/>
                  <a:pt x="40" y="203"/>
                </a:cubicBezTo>
                <a:close/>
                <a:moveTo>
                  <a:pt x="40" y="199"/>
                </a:moveTo>
                <a:cubicBezTo>
                  <a:pt x="40" y="199"/>
                  <a:pt x="40" y="199"/>
                  <a:pt x="39" y="199"/>
                </a:cubicBezTo>
                <a:cubicBezTo>
                  <a:pt x="39" y="199"/>
                  <a:pt x="38" y="199"/>
                  <a:pt x="39" y="200"/>
                </a:cubicBezTo>
                <a:cubicBezTo>
                  <a:pt x="39" y="200"/>
                  <a:pt x="39" y="200"/>
                  <a:pt x="39" y="200"/>
                </a:cubicBezTo>
                <a:cubicBezTo>
                  <a:pt x="40" y="200"/>
                  <a:pt x="40" y="200"/>
                  <a:pt x="40" y="199"/>
                </a:cubicBezTo>
                <a:close/>
                <a:moveTo>
                  <a:pt x="42" y="201"/>
                </a:moveTo>
                <a:cubicBezTo>
                  <a:pt x="41" y="201"/>
                  <a:pt x="41" y="201"/>
                  <a:pt x="41" y="201"/>
                </a:cubicBezTo>
                <a:cubicBezTo>
                  <a:pt x="41" y="201"/>
                  <a:pt x="41" y="201"/>
                  <a:pt x="40" y="201"/>
                </a:cubicBezTo>
                <a:cubicBezTo>
                  <a:pt x="40" y="201"/>
                  <a:pt x="41" y="201"/>
                  <a:pt x="41" y="201"/>
                </a:cubicBezTo>
                <a:cubicBezTo>
                  <a:pt x="41" y="201"/>
                  <a:pt x="41" y="201"/>
                  <a:pt x="42" y="201"/>
                </a:cubicBezTo>
                <a:close/>
                <a:moveTo>
                  <a:pt x="45" y="179"/>
                </a:moveTo>
                <a:cubicBezTo>
                  <a:pt x="45" y="179"/>
                  <a:pt x="45" y="179"/>
                  <a:pt x="45" y="179"/>
                </a:cubicBezTo>
                <a:cubicBezTo>
                  <a:pt x="45" y="179"/>
                  <a:pt x="45" y="179"/>
                  <a:pt x="46" y="179"/>
                </a:cubicBezTo>
                <a:cubicBezTo>
                  <a:pt x="46" y="179"/>
                  <a:pt x="45" y="179"/>
                  <a:pt x="45" y="179"/>
                </a:cubicBezTo>
                <a:cubicBezTo>
                  <a:pt x="45" y="179"/>
                  <a:pt x="45" y="179"/>
                  <a:pt x="45" y="179"/>
                </a:cubicBezTo>
                <a:close/>
                <a:moveTo>
                  <a:pt x="44" y="175"/>
                </a:moveTo>
                <a:cubicBezTo>
                  <a:pt x="44" y="175"/>
                  <a:pt x="44" y="175"/>
                  <a:pt x="45" y="175"/>
                </a:cubicBezTo>
                <a:cubicBezTo>
                  <a:pt x="45" y="175"/>
                  <a:pt x="45" y="175"/>
                  <a:pt x="45" y="175"/>
                </a:cubicBezTo>
                <a:cubicBezTo>
                  <a:pt x="45" y="175"/>
                  <a:pt x="45" y="174"/>
                  <a:pt x="45" y="174"/>
                </a:cubicBezTo>
                <a:cubicBezTo>
                  <a:pt x="44" y="174"/>
                  <a:pt x="44" y="175"/>
                  <a:pt x="44" y="175"/>
                </a:cubicBezTo>
                <a:close/>
                <a:moveTo>
                  <a:pt x="43" y="176"/>
                </a:moveTo>
                <a:cubicBezTo>
                  <a:pt x="43" y="177"/>
                  <a:pt x="43" y="177"/>
                  <a:pt x="44" y="177"/>
                </a:cubicBezTo>
                <a:cubicBezTo>
                  <a:pt x="44" y="177"/>
                  <a:pt x="44" y="177"/>
                  <a:pt x="45" y="177"/>
                </a:cubicBezTo>
                <a:cubicBezTo>
                  <a:pt x="44" y="176"/>
                  <a:pt x="44" y="176"/>
                  <a:pt x="44" y="176"/>
                </a:cubicBezTo>
                <a:cubicBezTo>
                  <a:pt x="43" y="176"/>
                  <a:pt x="43" y="176"/>
                  <a:pt x="43" y="176"/>
                </a:cubicBezTo>
                <a:close/>
                <a:moveTo>
                  <a:pt x="44" y="194"/>
                </a:moveTo>
                <a:cubicBezTo>
                  <a:pt x="44" y="194"/>
                  <a:pt x="44" y="194"/>
                  <a:pt x="44" y="194"/>
                </a:cubicBezTo>
                <a:cubicBezTo>
                  <a:pt x="44" y="194"/>
                  <a:pt x="44" y="194"/>
                  <a:pt x="44" y="194"/>
                </a:cubicBezTo>
                <a:cubicBezTo>
                  <a:pt x="44" y="194"/>
                  <a:pt x="44" y="194"/>
                  <a:pt x="44" y="194"/>
                </a:cubicBezTo>
                <a:cubicBezTo>
                  <a:pt x="44" y="194"/>
                  <a:pt x="44" y="194"/>
                  <a:pt x="44" y="194"/>
                </a:cubicBezTo>
                <a:close/>
                <a:moveTo>
                  <a:pt x="42" y="199"/>
                </a:moveTo>
                <a:cubicBezTo>
                  <a:pt x="42" y="199"/>
                  <a:pt x="42" y="200"/>
                  <a:pt x="43" y="200"/>
                </a:cubicBezTo>
                <a:cubicBezTo>
                  <a:pt x="43" y="200"/>
                  <a:pt x="43" y="199"/>
                  <a:pt x="43" y="199"/>
                </a:cubicBezTo>
                <a:cubicBezTo>
                  <a:pt x="43" y="199"/>
                  <a:pt x="43" y="199"/>
                  <a:pt x="43" y="199"/>
                </a:cubicBezTo>
                <a:cubicBezTo>
                  <a:pt x="42" y="199"/>
                  <a:pt x="42" y="199"/>
                  <a:pt x="42" y="199"/>
                </a:cubicBezTo>
                <a:close/>
                <a:moveTo>
                  <a:pt x="44" y="205"/>
                </a:moveTo>
                <a:cubicBezTo>
                  <a:pt x="44" y="205"/>
                  <a:pt x="43" y="205"/>
                  <a:pt x="43" y="205"/>
                </a:cubicBezTo>
                <a:cubicBezTo>
                  <a:pt x="43" y="205"/>
                  <a:pt x="42" y="205"/>
                  <a:pt x="42" y="205"/>
                </a:cubicBezTo>
                <a:cubicBezTo>
                  <a:pt x="42" y="206"/>
                  <a:pt x="42" y="206"/>
                  <a:pt x="42" y="206"/>
                </a:cubicBezTo>
                <a:cubicBezTo>
                  <a:pt x="42" y="206"/>
                  <a:pt x="43" y="206"/>
                  <a:pt x="43" y="206"/>
                </a:cubicBezTo>
                <a:cubicBezTo>
                  <a:pt x="43" y="206"/>
                  <a:pt x="44" y="206"/>
                  <a:pt x="44" y="206"/>
                </a:cubicBezTo>
                <a:cubicBezTo>
                  <a:pt x="44" y="206"/>
                  <a:pt x="44" y="206"/>
                  <a:pt x="44" y="205"/>
                </a:cubicBezTo>
                <a:close/>
                <a:moveTo>
                  <a:pt x="45" y="200"/>
                </a:moveTo>
                <a:cubicBezTo>
                  <a:pt x="45" y="200"/>
                  <a:pt x="44" y="200"/>
                  <a:pt x="44" y="199"/>
                </a:cubicBezTo>
                <a:cubicBezTo>
                  <a:pt x="44" y="199"/>
                  <a:pt x="44" y="199"/>
                  <a:pt x="44" y="199"/>
                </a:cubicBezTo>
                <a:cubicBezTo>
                  <a:pt x="44" y="199"/>
                  <a:pt x="44" y="199"/>
                  <a:pt x="44" y="199"/>
                </a:cubicBezTo>
                <a:cubicBezTo>
                  <a:pt x="44" y="200"/>
                  <a:pt x="44" y="200"/>
                  <a:pt x="44" y="200"/>
                </a:cubicBezTo>
                <a:cubicBezTo>
                  <a:pt x="44" y="200"/>
                  <a:pt x="44" y="200"/>
                  <a:pt x="44" y="201"/>
                </a:cubicBezTo>
                <a:cubicBezTo>
                  <a:pt x="44" y="201"/>
                  <a:pt x="45" y="201"/>
                  <a:pt x="45" y="200"/>
                </a:cubicBezTo>
                <a:cubicBezTo>
                  <a:pt x="45" y="200"/>
                  <a:pt x="45" y="200"/>
                  <a:pt x="45" y="200"/>
                </a:cubicBezTo>
                <a:close/>
                <a:moveTo>
                  <a:pt x="46" y="198"/>
                </a:moveTo>
                <a:cubicBezTo>
                  <a:pt x="46" y="197"/>
                  <a:pt x="46" y="196"/>
                  <a:pt x="46" y="196"/>
                </a:cubicBezTo>
                <a:cubicBezTo>
                  <a:pt x="46" y="195"/>
                  <a:pt x="46" y="195"/>
                  <a:pt x="46" y="194"/>
                </a:cubicBezTo>
                <a:cubicBezTo>
                  <a:pt x="46" y="195"/>
                  <a:pt x="45" y="195"/>
                  <a:pt x="45" y="195"/>
                </a:cubicBezTo>
                <a:cubicBezTo>
                  <a:pt x="46" y="196"/>
                  <a:pt x="45" y="196"/>
                  <a:pt x="45" y="197"/>
                </a:cubicBezTo>
                <a:cubicBezTo>
                  <a:pt x="45" y="197"/>
                  <a:pt x="44" y="197"/>
                  <a:pt x="44" y="198"/>
                </a:cubicBezTo>
                <a:cubicBezTo>
                  <a:pt x="44" y="198"/>
                  <a:pt x="44" y="198"/>
                  <a:pt x="44" y="198"/>
                </a:cubicBezTo>
                <a:cubicBezTo>
                  <a:pt x="45" y="198"/>
                  <a:pt x="45" y="199"/>
                  <a:pt x="45" y="199"/>
                </a:cubicBezTo>
                <a:cubicBezTo>
                  <a:pt x="46" y="199"/>
                  <a:pt x="46" y="199"/>
                  <a:pt x="46" y="199"/>
                </a:cubicBezTo>
                <a:cubicBezTo>
                  <a:pt x="46" y="198"/>
                  <a:pt x="46" y="198"/>
                  <a:pt x="46" y="198"/>
                </a:cubicBezTo>
                <a:close/>
                <a:moveTo>
                  <a:pt x="47" y="189"/>
                </a:moveTo>
                <a:cubicBezTo>
                  <a:pt x="46" y="189"/>
                  <a:pt x="46" y="189"/>
                  <a:pt x="46" y="189"/>
                </a:cubicBezTo>
                <a:cubicBezTo>
                  <a:pt x="46" y="189"/>
                  <a:pt x="46" y="189"/>
                  <a:pt x="46" y="189"/>
                </a:cubicBezTo>
                <a:cubicBezTo>
                  <a:pt x="46" y="189"/>
                  <a:pt x="46" y="189"/>
                  <a:pt x="46" y="189"/>
                </a:cubicBezTo>
                <a:cubicBezTo>
                  <a:pt x="46" y="189"/>
                  <a:pt x="46" y="189"/>
                  <a:pt x="47" y="189"/>
                </a:cubicBezTo>
                <a:close/>
                <a:moveTo>
                  <a:pt x="47" y="173"/>
                </a:moveTo>
                <a:cubicBezTo>
                  <a:pt x="47" y="172"/>
                  <a:pt x="47" y="172"/>
                  <a:pt x="46" y="172"/>
                </a:cubicBezTo>
                <a:cubicBezTo>
                  <a:pt x="46" y="172"/>
                  <a:pt x="46" y="172"/>
                  <a:pt x="46" y="172"/>
                </a:cubicBezTo>
                <a:cubicBezTo>
                  <a:pt x="46" y="173"/>
                  <a:pt x="46" y="173"/>
                  <a:pt x="47" y="173"/>
                </a:cubicBezTo>
                <a:cubicBezTo>
                  <a:pt x="47" y="173"/>
                  <a:pt x="47" y="173"/>
                  <a:pt x="47" y="173"/>
                </a:cubicBezTo>
                <a:close/>
                <a:moveTo>
                  <a:pt x="49" y="197"/>
                </a:moveTo>
                <a:cubicBezTo>
                  <a:pt x="49" y="196"/>
                  <a:pt x="50" y="196"/>
                  <a:pt x="50" y="196"/>
                </a:cubicBezTo>
                <a:cubicBezTo>
                  <a:pt x="50" y="196"/>
                  <a:pt x="50" y="196"/>
                  <a:pt x="50" y="196"/>
                </a:cubicBezTo>
                <a:cubicBezTo>
                  <a:pt x="49" y="195"/>
                  <a:pt x="48" y="195"/>
                  <a:pt x="48" y="194"/>
                </a:cubicBezTo>
                <a:cubicBezTo>
                  <a:pt x="48" y="195"/>
                  <a:pt x="48" y="195"/>
                  <a:pt x="47" y="195"/>
                </a:cubicBezTo>
                <a:cubicBezTo>
                  <a:pt x="47" y="195"/>
                  <a:pt x="47" y="195"/>
                  <a:pt x="47" y="195"/>
                </a:cubicBezTo>
                <a:cubicBezTo>
                  <a:pt x="48" y="196"/>
                  <a:pt x="49" y="196"/>
                  <a:pt x="49" y="197"/>
                </a:cubicBezTo>
                <a:close/>
                <a:moveTo>
                  <a:pt x="50" y="206"/>
                </a:moveTo>
                <a:cubicBezTo>
                  <a:pt x="50" y="205"/>
                  <a:pt x="49" y="205"/>
                  <a:pt x="49" y="205"/>
                </a:cubicBezTo>
                <a:cubicBezTo>
                  <a:pt x="49" y="205"/>
                  <a:pt x="49" y="205"/>
                  <a:pt x="49" y="205"/>
                </a:cubicBezTo>
                <a:cubicBezTo>
                  <a:pt x="49" y="206"/>
                  <a:pt x="49" y="206"/>
                  <a:pt x="49" y="206"/>
                </a:cubicBezTo>
                <a:cubicBezTo>
                  <a:pt x="49" y="206"/>
                  <a:pt x="50" y="206"/>
                  <a:pt x="50" y="206"/>
                </a:cubicBezTo>
                <a:close/>
                <a:moveTo>
                  <a:pt x="75" y="224"/>
                </a:moveTo>
                <a:cubicBezTo>
                  <a:pt x="75" y="224"/>
                  <a:pt x="75" y="224"/>
                  <a:pt x="75" y="224"/>
                </a:cubicBezTo>
                <a:cubicBezTo>
                  <a:pt x="75" y="224"/>
                  <a:pt x="75" y="225"/>
                  <a:pt x="75" y="225"/>
                </a:cubicBezTo>
                <a:cubicBezTo>
                  <a:pt x="75" y="225"/>
                  <a:pt x="75" y="225"/>
                  <a:pt x="75" y="225"/>
                </a:cubicBezTo>
                <a:cubicBezTo>
                  <a:pt x="75" y="225"/>
                  <a:pt x="75" y="225"/>
                  <a:pt x="75" y="224"/>
                </a:cubicBezTo>
                <a:close/>
                <a:moveTo>
                  <a:pt x="89" y="240"/>
                </a:moveTo>
                <a:cubicBezTo>
                  <a:pt x="89" y="240"/>
                  <a:pt x="89" y="240"/>
                  <a:pt x="89" y="240"/>
                </a:cubicBezTo>
                <a:cubicBezTo>
                  <a:pt x="89" y="240"/>
                  <a:pt x="89" y="240"/>
                  <a:pt x="88" y="240"/>
                </a:cubicBezTo>
                <a:cubicBezTo>
                  <a:pt x="89" y="241"/>
                  <a:pt x="89" y="241"/>
                  <a:pt x="89" y="241"/>
                </a:cubicBezTo>
                <a:cubicBezTo>
                  <a:pt x="89" y="241"/>
                  <a:pt x="89" y="241"/>
                  <a:pt x="89" y="240"/>
                </a:cubicBezTo>
                <a:close/>
                <a:moveTo>
                  <a:pt x="78" y="251"/>
                </a:moveTo>
                <a:cubicBezTo>
                  <a:pt x="78" y="251"/>
                  <a:pt x="78" y="251"/>
                  <a:pt x="78" y="251"/>
                </a:cubicBezTo>
                <a:cubicBezTo>
                  <a:pt x="78" y="251"/>
                  <a:pt x="79" y="251"/>
                  <a:pt x="79" y="251"/>
                </a:cubicBezTo>
                <a:cubicBezTo>
                  <a:pt x="79" y="251"/>
                  <a:pt x="78" y="251"/>
                  <a:pt x="78" y="250"/>
                </a:cubicBezTo>
                <a:cubicBezTo>
                  <a:pt x="78" y="251"/>
                  <a:pt x="78" y="251"/>
                  <a:pt x="78" y="251"/>
                </a:cubicBezTo>
                <a:close/>
                <a:moveTo>
                  <a:pt x="77" y="255"/>
                </a:moveTo>
                <a:cubicBezTo>
                  <a:pt x="76" y="255"/>
                  <a:pt x="76" y="254"/>
                  <a:pt x="76" y="254"/>
                </a:cubicBezTo>
                <a:cubicBezTo>
                  <a:pt x="75" y="254"/>
                  <a:pt x="75" y="255"/>
                  <a:pt x="74" y="255"/>
                </a:cubicBezTo>
                <a:cubicBezTo>
                  <a:pt x="75" y="255"/>
                  <a:pt x="74" y="256"/>
                  <a:pt x="74" y="256"/>
                </a:cubicBezTo>
                <a:cubicBezTo>
                  <a:pt x="74" y="256"/>
                  <a:pt x="74" y="256"/>
                  <a:pt x="74" y="257"/>
                </a:cubicBezTo>
                <a:cubicBezTo>
                  <a:pt x="75" y="257"/>
                  <a:pt x="75" y="256"/>
                  <a:pt x="75" y="256"/>
                </a:cubicBezTo>
                <a:cubicBezTo>
                  <a:pt x="76" y="256"/>
                  <a:pt x="76" y="255"/>
                  <a:pt x="76" y="255"/>
                </a:cubicBezTo>
                <a:cubicBezTo>
                  <a:pt x="77" y="255"/>
                  <a:pt x="77" y="255"/>
                  <a:pt x="77" y="255"/>
                </a:cubicBezTo>
                <a:close/>
                <a:moveTo>
                  <a:pt x="78" y="254"/>
                </a:moveTo>
                <a:cubicBezTo>
                  <a:pt x="78" y="254"/>
                  <a:pt x="78" y="253"/>
                  <a:pt x="78" y="253"/>
                </a:cubicBezTo>
                <a:cubicBezTo>
                  <a:pt x="77" y="253"/>
                  <a:pt x="77" y="254"/>
                  <a:pt x="77" y="254"/>
                </a:cubicBezTo>
                <a:cubicBezTo>
                  <a:pt x="77" y="254"/>
                  <a:pt x="77" y="254"/>
                  <a:pt x="78" y="254"/>
                </a:cubicBezTo>
                <a:cubicBezTo>
                  <a:pt x="78" y="254"/>
                  <a:pt x="78" y="254"/>
                  <a:pt x="78" y="254"/>
                </a:cubicBezTo>
                <a:close/>
                <a:moveTo>
                  <a:pt x="79" y="256"/>
                </a:moveTo>
                <a:cubicBezTo>
                  <a:pt x="79" y="256"/>
                  <a:pt x="79" y="256"/>
                  <a:pt x="79" y="256"/>
                </a:cubicBezTo>
                <a:cubicBezTo>
                  <a:pt x="78" y="256"/>
                  <a:pt x="78" y="256"/>
                  <a:pt x="78" y="257"/>
                </a:cubicBezTo>
                <a:cubicBezTo>
                  <a:pt x="78" y="257"/>
                  <a:pt x="78" y="257"/>
                  <a:pt x="79" y="257"/>
                </a:cubicBezTo>
                <a:cubicBezTo>
                  <a:pt x="79" y="257"/>
                  <a:pt x="79" y="257"/>
                  <a:pt x="79" y="256"/>
                </a:cubicBezTo>
                <a:close/>
                <a:moveTo>
                  <a:pt x="87" y="250"/>
                </a:moveTo>
                <a:cubicBezTo>
                  <a:pt x="88" y="250"/>
                  <a:pt x="88" y="249"/>
                  <a:pt x="88" y="249"/>
                </a:cubicBezTo>
                <a:cubicBezTo>
                  <a:pt x="88" y="249"/>
                  <a:pt x="88" y="248"/>
                  <a:pt x="88" y="248"/>
                </a:cubicBezTo>
                <a:cubicBezTo>
                  <a:pt x="87" y="248"/>
                  <a:pt x="87" y="248"/>
                  <a:pt x="87" y="249"/>
                </a:cubicBezTo>
                <a:cubicBezTo>
                  <a:pt x="87" y="249"/>
                  <a:pt x="87" y="249"/>
                  <a:pt x="87" y="250"/>
                </a:cubicBezTo>
                <a:close/>
                <a:moveTo>
                  <a:pt x="86" y="252"/>
                </a:moveTo>
                <a:cubicBezTo>
                  <a:pt x="86" y="252"/>
                  <a:pt x="86" y="252"/>
                  <a:pt x="86" y="253"/>
                </a:cubicBezTo>
                <a:cubicBezTo>
                  <a:pt x="86" y="252"/>
                  <a:pt x="87" y="252"/>
                  <a:pt x="87" y="252"/>
                </a:cubicBezTo>
                <a:cubicBezTo>
                  <a:pt x="87" y="252"/>
                  <a:pt x="87" y="251"/>
                  <a:pt x="87" y="251"/>
                </a:cubicBezTo>
                <a:cubicBezTo>
                  <a:pt x="86" y="251"/>
                  <a:pt x="86" y="251"/>
                  <a:pt x="86" y="252"/>
                </a:cubicBezTo>
                <a:close/>
                <a:moveTo>
                  <a:pt x="84" y="257"/>
                </a:moveTo>
                <a:cubicBezTo>
                  <a:pt x="84" y="257"/>
                  <a:pt x="84" y="257"/>
                  <a:pt x="83" y="257"/>
                </a:cubicBezTo>
                <a:cubicBezTo>
                  <a:pt x="83" y="257"/>
                  <a:pt x="83" y="256"/>
                  <a:pt x="82" y="256"/>
                </a:cubicBezTo>
                <a:cubicBezTo>
                  <a:pt x="82" y="256"/>
                  <a:pt x="82" y="256"/>
                  <a:pt x="82" y="256"/>
                </a:cubicBezTo>
                <a:cubicBezTo>
                  <a:pt x="82" y="257"/>
                  <a:pt x="82" y="257"/>
                  <a:pt x="82" y="257"/>
                </a:cubicBezTo>
                <a:cubicBezTo>
                  <a:pt x="82" y="257"/>
                  <a:pt x="83" y="257"/>
                  <a:pt x="83" y="258"/>
                </a:cubicBezTo>
                <a:cubicBezTo>
                  <a:pt x="83" y="258"/>
                  <a:pt x="84" y="258"/>
                  <a:pt x="84" y="257"/>
                </a:cubicBezTo>
                <a:close/>
                <a:moveTo>
                  <a:pt x="84" y="259"/>
                </a:moveTo>
                <a:cubicBezTo>
                  <a:pt x="84" y="259"/>
                  <a:pt x="84" y="259"/>
                  <a:pt x="84" y="258"/>
                </a:cubicBezTo>
                <a:cubicBezTo>
                  <a:pt x="84" y="259"/>
                  <a:pt x="83" y="259"/>
                  <a:pt x="84" y="259"/>
                </a:cubicBezTo>
                <a:cubicBezTo>
                  <a:pt x="84" y="259"/>
                  <a:pt x="84" y="259"/>
                  <a:pt x="84" y="259"/>
                </a:cubicBezTo>
                <a:cubicBezTo>
                  <a:pt x="84" y="259"/>
                  <a:pt x="84" y="259"/>
                  <a:pt x="84" y="259"/>
                </a:cubicBezTo>
                <a:close/>
                <a:moveTo>
                  <a:pt x="84" y="248"/>
                </a:moveTo>
                <a:cubicBezTo>
                  <a:pt x="84" y="248"/>
                  <a:pt x="84" y="247"/>
                  <a:pt x="84" y="247"/>
                </a:cubicBezTo>
                <a:cubicBezTo>
                  <a:pt x="83" y="247"/>
                  <a:pt x="84" y="247"/>
                  <a:pt x="84" y="247"/>
                </a:cubicBezTo>
                <a:cubicBezTo>
                  <a:pt x="84" y="246"/>
                  <a:pt x="84" y="246"/>
                  <a:pt x="84" y="246"/>
                </a:cubicBezTo>
                <a:cubicBezTo>
                  <a:pt x="83" y="247"/>
                  <a:pt x="83" y="246"/>
                  <a:pt x="83" y="246"/>
                </a:cubicBezTo>
                <a:cubicBezTo>
                  <a:pt x="82" y="246"/>
                  <a:pt x="82" y="247"/>
                  <a:pt x="82" y="247"/>
                </a:cubicBezTo>
                <a:cubicBezTo>
                  <a:pt x="82" y="248"/>
                  <a:pt x="83" y="248"/>
                  <a:pt x="84" y="248"/>
                </a:cubicBezTo>
                <a:cubicBezTo>
                  <a:pt x="84" y="248"/>
                  <a:pt x="84" y="248"/>
                  <a:pt x="84" y="248"/>
                </a:cubicBezTo>
                <a:close/>
                <a:moveTo>
                  <a:pt x="86" y="257"/>
                </a:moveTo>
                <a:cubicBezTo>
                  <a:pt x="86" y="256"/>
                  <a:pt x="86" y="256"/>
                  <a:pt x="86" y="256"/>
                </a:cubicBezTo>
                <a:cubicBezTo>
                  <a:pt x="86" y="256"/>
                  <a:pt x="85" y="255"/>
                  <a:pt x="85" y="255"/>
                </a:cubicBezTo>
                <a:cubicBezTo>
                  <a:pt x="85" y="256"/>
                  <a:pt x="85" y="256"/>
                  <a:pt x="85" y="256"/>
                </a:cubicBezTo>
                <a:cubicBezTo>
                  <a:pt x="85" y="257"/>
                  <a:pt x="85" y="257"/>
                  <a:pt x="86" y="257"/>
                </a:cubicBezTo>
                <a:close/>
                <a:moveTo>
                  <a:pt x="87" y="260"/>
                </a:moveTo>
                <a:cubicBezTo>
                  <a:pt x="86" y="259"/>
                  <a:pt x="86" y="259"/>
                  <a:pt x="86" y="259"/>
                </a:cubicBezTo>
                <a:cubicBezTo>
                  <a:pt x="86" y="259"/>
                  <a:pt x="85" y="259"/>
                  <a:pt x="85" y="259"/>
                </a:cubicBezTo>
                <a:cubicBezTo>
                  <a:pt x="85" y="259"/>
                  <a:pt x="85" y="259"/>
                  <a:pt x="85" y="259"/>
                </a:cubicBezTo>
                <a:cubicBezTo>
                  <a:pt x="86" y="259"/>
                  <a:pt x="86" y="260"/>
                  <a:pt x="86" y="260"/>
                </a:cubicBezTo>
                <a:cubicBezTo>
                  <a:pt x="86" y="260"/>
                  <a:pt x="86" y="260"/>
                  <a:pt x="86" y="260"/>
                </a:cubicBezTo>
                <a:cubicBezTo>
                  <a:pt x="86" y="260"/>
                  <a:pt x="87" y="260"/>
                  <a:pt x="87" y="260"/>
                </a:cubicBezTo>
                <a:close/>
                <a:moveTo>
                  <a:pt x="87" y="258"/>
                </a:moveTo>
                <a:cubicBezTo>
                  <a:pt x="87" y="257"/>
                  <a:pt x="87" y="257"/>
                  <a:pt x="88" y="257"/>
                </a:cubicBezTo>
                <a:cubicBezTo>
                  <a:pt x="88" y="257"/>
                  <a:pt x="87" y="257"/>
                  <a:pt x="87" y="257"/>
                </a:cubicBezTo>
                <a:cubicBezTo>
                  <a:pt x="87" y="257"/>
                  <a:pt x="87" y="257"/>
                  <a:pt x="87" y="258"/>
                </a:cubicBezTo>
                <a:cubicBezTo>
                  <a:pt x="87" y="258"/>
                  <a:pt x="87" y="258"/>
                  <a:pt x="87" y="258"/>
                </a:cubicBezTo>
                <a:close/>
                <a:moveTo>
                  <a:pt x="88" y="260"/>
                </a:moveTo>
                <a:cubicBezTo>
                  <a:pt x="88" y="260"/>
                  <a:pt x="89" y="260"/>
                  <a:pt x="89" y="260"/>
                </a:cubicBezTo>
                <a:cubicBezTo>
                  <a:pt x="90" y="260"/>
                  <a:pt x="89" y="260"/>
                  <a:pt x="89" y="259"/>
                </a:cubicBezTo>
                <a:cubicBezTo>
                  <a:pt x="89" y="259"/>
                  <a:pt x="89" y="259"/>
                  <a:pt x="89" y="259"/>
                </a:cubicBezTo>
                <a:cubicBezTo>
                  <a:pt x="89" y="259"/>
                  <a:pt x="89" y="259"/>
                  <a:pt x="88" y="259"/>
                </a:cubicBezTo>
                <a:cubicBezTo>
                  <a:pt x="88" y="259"/>
                  <a:pt x="88" y="260"/>
                  <a:pt x="88" y="260"/>
                </a:cubicBezTo>
                <a:cubicBezTo>
                  <a:pt x="88" y="260"/>
                  <a:pt x="87" y="260"/>
                  <a:pt x="87" y="260"/>
                </a:cubicBezTo>
                <a:cubicBezTo>
                  <a:pt x="87" y="260"/>
                  <a:pt x="88" y="260"/>
                  <a:pt x="88" y="260"/>
                </a:cubicBezTo>
                <a:close/>
                <a:moveTo>
                  <a:pt x="89" y="261"/>
                </a:moveTo>
                <a:cubicBezTo>
                  <a:pt x="89" y="261"/>
                  <a:pt x="89" y="261"/>
                  <a:pt x="89" y="261"/>
                </a:cubicBezTo>
                <a:cubicBezTo>
                  <a:pt x="89" y="261"/>
                  <a:pt x="89" y="261"/>
                  <a:pt x="89" y="261"/>
                </a:cubicBezTo>
                <a:cubicBezTo>
                  <a:pt x="89" y="261"/>
                  <a:pt x="89" y="261"/>
                  <a:pt x="88" y="261"/>
                </a:cubicBezTo>
                <a:cubicBezTo>
                  <a:pt x="88" y="262"/>
                  <a:pt x="88" y="262"/>
                  <a:pt x="88" y="262"/>
                </a:cubicBezTo>
                <a:cubicBezTo>
                  <a:pt x="89" y="262"/>
                  <a:pt x="89" y="262"/>
                  <a:pt x="89" y="262"/>
                </a:cubicBezTo>
                <a:cubicBezTo>
                  <a:pt x="89" y="262"/>
                  <a:pt x="89" y="261"/>
                  <a:pt x="89" y="261"/>
                </a:cubicBezTo>
                <a:close/>
                <a:moveTo>
                  <a:pt x="90" y="257"/>
                </a:moveTo>
                <a:cubicBezTo>
                  <a:pt x="89" y="257"/>
                  <a:pt x="89" y="257"/>
                  <a:pt x="89" y="257"/>
                </a:cubicBezTo>
                <a:cubicBezTo>
                  <a:pt x="89" y="256"/>
                  <a:pt x="89" y="256"/>
                  <a:pt x="89" y="256"/>
                </a:cubicBezTo>
                <a:cubicBezTo>
                  <a:pt x="89" y="256"/>
                  <a:pt x="89" y="256"/>
                  <a:pt x="88" y="256"/>
                </a:cubicBezTo>
                <a:cubicBezTo>
                  <a:pt x="88" y="256"/>
                  <a:pt x="88" y="256"/>
                  <a:pt x="88" y="256"/>
                </a:cubicBezTo>
                <a:cubicBezTo>
                  <a:pt x="88" y="256"/>
                  <a:pt x="88" y="257"/>
                  <a:pt x="88" y="257"/>
                </a:cubicBezTo>
                <a:cubicBezTo>
                  <a:pt x="88" y="257"/>
                  <a:pt x="87" y="257"/>
                  <a:pt x="88" y="258"/>
                </a:cubicBezTo>
                <a:cubicBezTo>
                  <a:pt x="88" y="258"/>
                  <a:pt x="88" y="258"/>
                  <a:pt x="88" y="258"/>
                </a:cubicBezTo>
                <a:cubicBezTo>
                  <a:pt x="88" y="258"/>
                  <a:pt x="89" y="258"/>
                  <a:pt x="89" y="258"/>
                </a:cubicBezTo>
                <a:cubicBezTo>
                  <a:pt x="89" y="258"/>
                  <a:pt x="89" y="257"/>
                  <a:pt x="90" y="257"/>
                </a:cubicBezTo>
                <a:close/>
                <a:moveTo>
                  <a:pt x="90" y="245"/>
                </a:moveTo>
                <a:cubicBezTo>
                  <a:pt x="91" y="245"/>
                  <a:pt x="91" y="245"/>
                  <a:pt x="91" y="246"/>
                </a:cubicBezTo>
                <a:cubicBezTo>
                  <a:pt x="91" y="246"/>
                  <a:pt x="91" y="245"/>
                  <a:pt x="92" y="245"/>
                </a:cubicBezTo>
                <a:cubicBezTo>
                  <a:pt x="91" y="245"/>
                  <a:pt x="91" y="245"/>
                  <a:pt x="91" y="244"/>
                </a:cubicBezTo>
                <a:cubicBezTo>
                  <a:pt x="91" y="245"/>
                  <a:pt x="90" y="245"/>
                  <a:pt x="90" y="245"/>
                </a:cubicBezTo>
                <a:close/>
                <a:moveTo>
                  <a:pt x="92" y="258"/>
                </a:moveTo>
                <a:cubicBezTo>
                  <a:pt x="92" y="258"/>
                  <a:pt x="92" y="258"/>
                  <a:pt x="91" y="258"/>
                </a:cubicBezTo>
                <a:cubicBezTo>
                  <a:pt x="91" y="258"/>
                  <a:pt x="91" y="258"/>
                  <a:pt x="90" y="259"/>
                </a:cubicBezTo>
                <a:cubicBezTo>
                  <a:pt x="91" y="259"/>
                  <a:pt x="91" y="259"/>
                  <a:pt x="92" y="259"/>
                </a:cubicBezTo>
                <a:cubicBezTo>
                  <a:pt x="92" y="259"/>
                  <a:pt x="92" y="258"/>
                  <a:pt x="92" y="258"/>
                </a:cubicBezTo>
                <a:close/>
                <a:moveTo>
                  <a:pt x="94" y="239"/>
                </a:moveTo>
                <a:cubicBezTo>
                  <a:pt x="94" y="239"/>
                  <a:pt x="94" y="238"/>
                  <a:pt x="94" y="238"/>
                </a:cubicBezTo>
                <a:cubicBezTo>
                  <a:pt x="93" y="238"/>
                  <a:pt x="93" y="239"/>
                  <a:pt x="93" y="239"/>
                </a:cubicBezTo>
                <a:cubicBezTo>
                  <a:pt x="93" y="239"/>
                  <a:pt x="93" y="239"/>
                  <a:pt x="93" y="239"/>
                </a:cubicBezTo>
                <a:cubicBezTo>
                  <a:pt x="93" y="239"/>
                  <a:pt x="94" y="239"/>
                  <a:pt x="94" y="239"/>
                </a:cubicBezTo>
                <a:close/>
                <a:moveTo>
                  <a:pt x="94" y="249"/>
                </a:moveTo>
                <a:cubicBezTo>
                  <a:pt x="94" y="249"/>
                  <a:pt x="94" y="249"/>
                  <a:pt x="94" y="250"/>
                </a:cubicBezTo>
                <a:cubicBezTo>
                  <a:pt x="94" y="250"/>
                  <a:pt x="94" y="249"/>
                  <a:pt x="95" y="249"/>
                </a:cubicBezTo>
                <a:cubicBezTo>
                  <a:pt x="94" y="249"/>
                  <a:pt x="94" y="249"/>
                  <a:pt x="94" y="249"/>
                </a:cubicBezTo>
                <a:cubicBezTo>
                  <a:pt x="94" y="249"/>
                  <a:pt x="94" y="249"/>
                  <a:pt x="94" y="249"/>
                </a:cubicBezTo>
                <a:close/>
                <a:moveTo>
                  <a:pt x="95" y="251"/>
                </a:moveTo>
                <a:cubicBezTo>
                  <a:pt x="94" y="251"/>
                  <a:pt x="94" y="251"/>
                  <a:pt x="94" y="251"/>
                </a:cubicBezTo>
                <a:cubicBezTo>
                  <a:pt x="94" y="252"/>
                  <a:pt x="95" y="252"/>
                  <a:pt x="95" y="252"/>
                </a:cubicBezTo>
                <a:cubicBezTo>
                  <a:pt x="95" y="252"/>
                  <a:pt x="95" y="252"/>
                  <a:pt x="95" y="252"/>
                </a:cubicBezTo>
                <a:cubicBezTo>
                  <a:pt x="95" y="251"/>
                  <a:pt x="95" y="251"/>
                  <a:pt x="95" y="251"/>
                </a:cubicBezTo>
                <a:close/>
                <a:moveTo>
                  <a:pt x="96" y="235"/>
                </a:moveTo>
                <a:cubicBezTo>
                  <a:pt x="96" y="235"/>
                  <a:pt x="96" y="234"/>
                  <a:pt x="95" y="234"/>
                </a:cubicBezTo>
                <a:cubicBezTo>
                  <a:pt x="95" y="234"/>
                  <a:pt x="95" y="235"/>
                  <a:pt x="95" y="235"/>
                </a:cubicBezTo>
                <a:cubicBezTo>
                  <a:pt x="95" y="235"/>
                  <a:pt x="95" y="235"/>
                  <a:pt x="95" y="235"/>
                </a:cubicBezTo>
                <a:cubicBezTo>
                  <a:pt x="96" y="235"/>
                  <a:pt x="96" y="235"/>
                  <a:pt x="96" y="235"/>
                </a:cubicBezTo>
                <a:close/>
                <a:moveTo>
                  <a:pt x="175" y="249"/>
                </a:moveTo>
                <a:cubicBezTo>
                  <a:pt x="175" y="248"/>
                  <a:pt x="174" y="248"/>
                  <a:pt x="174" y="248"/>
                </a:cubicBezTo>
                <a:cubicBezTo>
                  <a:pt x="174" y="248"/>
                  <a:pt x="174" y="248"/>
                  <a:pt x="174" y="248"/>
                </a:cubicBezTo>
                <a:cubicBezTo>
                  <a:pt x="173" y="248"/>
                  <a:pt x="173" y="248"/>
                  <a:pt x="173" y="248"/>
                </a:cubicBezTo>
                <a:cubicBezTo>
                  <a:pt x="173" y="248"/>
                  <a:pt x="173" y="249"/>
                  <a:pt x="173" y="249"/>
                </a:cubicBezTo>
                <a:cubicBezTo>
                  <a:pt x="173" y="249"/>
                  <a:pt x="173" y="249"/>
                  <a:pt x="173" y="249"/>
                </a:cubicBezTo>
                <a:cubicBezTo>
                  <a:pt x="174" y="249"/>
                  <a:pt x="174" y="249"/>
                  <a:pt x="174" y="249"/>
                </a:cubicBezTo>
                <a:cubicBezTo>
                  <a:pt x="174" y="249"/>
                  <a:pt x="175" y="249"/>
                  <a:pt x="175" y="249"/>
                </a:cubicBezTo>
                <a:close/>
                <a:moveTo>
                  <a:pt x="172" y="253"/>
                </a:moveTo>
                <a:cubicBezTo>
                  <a:pt x="172" y="253"/>
                  <a:pt x="173" y="253"/>
                  <a:pt x="173" y="253"/>
                </a:cubicBezTo>
                <a:cubicBezTo>
                  <a:pt x="173" y="252"/>
                  <a:pt x="172" y="252"/>
                  <a:pt x="172" y="253"/>
                </a:cubicBezTo>
                <a:close/>
                <a:moveTo>
                  <a:pt x="172" y="253"/>
                </a:moveTo>
                <a:cubicBezTo>
                  <a:pt x="172" y="253"/>
                  <a:pt x="172" y="253"/>
                  <a:pt x="172" y="253"/>
                </a:cubicBezTo>
                <a:cubicBezTo>
                  <a:pt x="172" y="253"/>
                  <a:pt x="172" y="252"/>
                  <a:pt x="172" y="252"/>
                </a:cubicBezTo>
                <a:cubicBezTo>
                  <a:pt x="172" y="252"/>
                  <a:pt x="172" y="252"/>
                  <a:pt x="172" y="253"/>
                </a:cubicBezTo>
                <a:close/>
                <a:moveTo>
                  <a:pt x="171" y="253"/>
                </a:moveTo>
                <a:cubicBezTo>
                  <a:pt x="171" y="253"/>
                  <a:pt x="171" y="254"/>
                  <a:pt x="171" y="254"/>
                </a:cubicBezTo>
                <a:cubicBezTo>
                  <a:pt x="171" y="254"/>
                  <a:pt x="171" y="253"/>
                  <a:pt x="172" y="253"/>
                </a:cubicBezTo>
                <a:cubicBezTo>
                  <a:pt x="171" y="253"/>
                  <a:pt x="171" y="253"/>
                  <a:pt x="171" y="253"/>
                </a:cubicBezTo>
                <a:close/>
                <a:moveTo>
                  <a:pt x="169" y="255"/>
                </a:moveTo>
                <a:cubicBezTo>
                  <a:pt x="169" y="255"/>
                  <a:pt x="169" y="255"/>
                  <a:pt x="169" y="255"/>
                </a:cubicBezTo>
                <a:cubicBezTo>
                  <a:pt x="169" y="255"/>
                  <a:pt x="169" y="255"/>
                  <a:pt x="169" y="255"/>
                </a:cubicBezTo>
                <a:cubicBezTo>
                  <a:pt x="169" y="255"/>
                  <a:pt x="169" y="255"/>
                  <a:pt x="169" y="255"/>
                </a:cubicBezTo>
                <a:cubicBezTo>
                  <a:pt x="169" y="255"/>
                  <a:pt x="169" y="255"/>
                  <a:pt x="169" y="255"/>
                </a:cubicBezTo>
                <a:close/>
                <a:moveTo>
                  <a:pt x="159" y="257"/>
                </a:moveTo>
                <a:cubicBezTo>
                  <a:pt x="160" y="257"/>
                  <a:pt x="160" y="257"/>
                  <a:pt x="160" y="257"/>
                </a:cubicBezTo>
                <a:cubicBezTo>
                  <a:pt x="160" y="257"/>
                  <a:pt x="161" y="257"/>
                  <a:pt x="161" y="256"/>
                </a:cubicBezTo>
                <a:cubicBezTo>
                  <a:pt x="161" y="256"/>
                  <a:pt x="161" y="256"/>
                  <a:pt x="161" y="256"/>
                </a:cubicBezTo>
                <a:cubicBezTo>
                  <a:pt x="161" y="256"/>
                  <a:pt x="161" y="255"/>
                  <a:pt x="160" y="255"/>
                </a:cubicBezTo>
                <a:cubicBezTo>
                  <a:pt x="160" y="255"/>
                  <a:pt x="160" y="256"/>
                  <a:pt x="160" y="256"/>
                </a:cubicBezTo>
                <a:cubicBezTo>
                  <a:pt x="159" y="256"/>
                  <a:pt x="159" y="256"/>
                  <a:pt x="159" y="257"/>
                </a:cubicBezTo>
                <a:close/>
                <a:moveTo>
                  <a:pt x="214" y="240"/>
                </a:moveTo>
                <a:cubicBezTo>
                  <a:pt x="214" y="240"/>
                  <a:pt x="214" y="240"/>
                  <a:pt x="214" y="240"/>
                </a:cubicBezTo>
                <a:cubicBezTo>
                  <a:pt x="214" y="240"/>
                  <a:pt x="214" y="240"/>
                  <a:pt x="214" y="240"/>
                </a:cubicBezTo>
                <a:cubicBezTo>
                  <a:pt x="214" y="240"/>
                  <a:pt x="214" y="240"/>
                  <a:pt x="214" y="240"/>
                </a:cubicBezTo>
                <a:cubicBezTo>
                  <a:pt x="214" y="240"/>
                  <a:pt x="214" y="240"/>
                  <a:pt x="214" y="240"/>
                </a:cubicBezTo>
                <a:close/>
                <a:moveTo>
                  <a:pt x="231" y="248"/>
                </a:moveTo>
                <a:cubicBezTo>
                  <a:pt x="231" y="248"/>
                  <a:pt x="231" y="248"/>
                  <a:pt x="231" y="248"/>
                </a:cubicBezTo>
                <a:cubicBezTo>
                  <a:pt x="230" y="248"/>
                  <a:pt x="230" y="248"/>
                  <a:pt x="230" y="248"/>
                </a:cubicBezTo>
                <a:cubicBezTo>
                  <a:pt x="230" y="248"/>
                  <a:pt x="230" y="249"/>
                  <a:pt x="230" y="249"/>
                </a:cubicBezTo>
                <a:cubicBezTo>
                  <a:pt x="231" y="249"/>
                  <a:pt x="231" y="248"/>
                  <a:pt x="231" y="248"/>
                </a:cubicBezTo>
                <a:close/>
                <a:moveTo>
                  <a:pt x="232" y="247"/>
                </a:moveTo>
                <a:cubicBezTo>
                  <a:pt x="232" y="247"/>
                  <a:pt x="231" y="246"/>
                  <a:pt x="231" y="246"/>
                </a:cubicBezTo>
                <a:cubicBezTo>
                  <a:pt x="230" y="246"/>
                  <a:pt x="231" y="246"/>
                  <a:pt x="231" y="247"/>
                </a:cubicBezTo>
                <a:cubicBezTo>
                  <a:pt x="230" y="247"/>
                  <a:pt x="231" y="247"/>
                  <a:pt x="231" y="247"/>
                </a:cubicBezTo>
                <a:cubicBezTo>
                  <a:pt x="232" y="247"/>
                  <a:pt x="232" y="247"/>
                  <a:pt x="232" y="247"/>
                </a:cubicBezTo>
                <a:close/>
                <a:moveTo>
                  <a:pt x="211" y="263"/>
                </a:moveTo>
                <a:cubicBezTo>
                  <a:pt x="211" y="263"/>
                  <a:pt x="211" y="263"/>
                  <a:pt x="211" y="262"/>
                </a:cubicBezTo>
                <a:cubicBezTo>
                  <a:pt x="211" y="262"/>
                  <a:pt x="210" y="263"/>
                  <a:pt x="210" y="263"/>
                </a:cubicBezTo>
                <a:cubicBezTo>
                  <a:pt x="210" y="263"/>
                  <a:pt x="211" y="263"/>
                  <a:pt x="211" y="264"/>
                </a:cubicBezTo>
                <a:cubicBezTo>
                  <a:pt x="211" y="263"/>
                  <a:pt x="211" y="263"/>
                  <a:pt x="211" y="263"/>
                </a:cubicBezTo>
                <a:close/>
                <a:moveTo>
                  <a:pt x="142" y="305"/>
                </a:moveTo>
                <a:cubicBezTo>
                  <a:pt x="142" y="305"/>
                  <a:pt x="142" y="305"/>
                  <a:pt x="141" y="305"/>
                </a:cubicBezTo>
                <a:cubicBezTo>
                  <a:pt x="141" y="305"/>
                  <a:pt x="141" y="305"/>
                  <a:pt x="141" y="305"/>
                </a:cubicBezTo>
                <a:cubicBezTo>
                  <a:pt x="141" y="305"/>
                  <a:pt x="141" y="306"/>
                  <a:pt x="141" y="306"/>
                </a:cubicBezTo>
                <a:cubicBezTo>
                  <a:pt x="142" y="306"/>
                  <a:pt x="142" y="305"/>
                  <a:pt x="142" y="305"/>
                </a:cubicBezTo>
                <a:close/>
                <a:moveTo>
                  <a:pt x="135" y="319"/>
                </a:moveTo>
                <a:cubicBezTo>
                  <a:pt x="135" y="319"/>
                  <a:pt x="135" y="319"/>
                  <a:pt x="135" y="319"/>
                </a:cubicBezTo>
                <a:cubicBezTo>
                  <a:pt x="134" y="319"/>
                  <a:pt x="134" y="319"/>
                  <a:pt x="134" y="319"/>
                </a:cubicBezTo>
                <a:cubicBezTo>
                  <a:pt x="134" y="319"/>
                  <a:pt x="134" y="319"/>
                  <a:pt x="134" y="319"/>
                </a:cubicBezTo>
                <a:cubicBezTo>
                  <a:pt x="135" y="319"/>
                  <a:pt x="135" y="320"/>
                  <a:pt x="135" y="319"/>
                </a:cubicBezTo>
                <a:close/>
                <a:moveTo>
                  <a:pt x="128" y="322"/>
                </a:moveTo>
                <a:cubicBezTo>
                  <a:pt x="128" y="322"/>
                  <a:pt x="128" y="321"/>
                  <a:pt x="128" y="321"/>
                </a:cubicBezTo>
                <a:cubicBezTo>
                  <a:pt x="128" y="321"/>
                  <a:pt x="128" y="321"/>
                  <a:pt x="127" y="321"/>
                </a:cubicBezTo>
                <a:cubicBezTo>
                  <a:pt x="127" y="322"/>
                  <a:pt x="127" y="322"/>
                  <a:pt x="127" y="322"/>
                </a:cubicBezTo>
                <a:cubicBezTo>
                  <a:pt x="128" y="322"/>
                  <a:pt x="128" y="322"/>
                  <a:pt x="128" y="322"/>
                </a:cubicBezTo>
                <a:close/>
                <a:moveTo>
                  <a:pt x="130" y="323"/>
                </a:moveTo>
                <a:cubicBezTo>
                  <a:pt x="130" y="324"/>
                  <a:pt x="130" y="323"/>
                  <a:pt x="130" y="323"/>
                </a:cubicBezTo>
                <a:close/>
                <a:moveTo>
                  <a:pt x="128" y="326"/>
                </a:moveTo>
                <a:cubicBezTo>
                  <a:pt x="128" y="326"/>
                  <a:pt x="128" y="326"/>
                  <a:pt x="128" y="326"/>
                </a:cubicBezTo>
                <a:cubicBezTo>
                  <a:pt x="128" y="326"/>
                  <a:pt x="128" y="326"/>
                  <a:pt x="128" y="326"/>
                </a:cubicBezTo>
                <a:cubicBezTo>
                  <a:pt x="128" y="326"/>
                  <a:pt x="128" y="326"/>
                  <a:pt x="128" y="326"/>
                </a:cubicBezTo>
                <a:cubicBezTo>
                  <a:pt x="128" y="326"/>
                  <a:pt x="128" y="326"/>
                  <a:pt x="128" y="326"/>
                </a:cubicBezTo>
                <a:close/>
                <a:moveTo>
                  <a:pt x="131" y="323"/>
                </a:moveTo>
                <a:cubicBezTo>
                  <a:pt x="131" y="323"/>
                  <a:pt x="131" y="323"/>
                  <a:pt x="131" y="323"/>
                </a:cubicBezTo>
                <a:cubicBezTo>
                  <a:pt x="131" y="322"/>
                  <a:pt x="131" y="322"/>
                  <a:pt x="131" y="322"/>
                </a:cubicBezTo>
                <a:cubicBezTo>
                  <a:pt x="131" y="322"/>
                  <a:pt x="131" y="323"/>
                  <a:pt x="130" y="323"/>
                </a:cubicBezTo>
                <a:cubicBezTo>
                  <a:pt x="130" y="323"/>
                  <a:pt x="131" y="323"/>
                  <a:pt x="131" y="323"/>
                </a:cubicBezTo>
                <a:close/>
                <a:moveTo>
                  <a:pt x="145" y="312"/>
                </a:moveTo>
                <a:cubicBezTo>
                  <a:pt x="145" y="312"/>
                  <a:pt x="145" y="312"/>
                  <a:pt x="145" y="311"/>
                </a:cubicBezTo>
                <a:cubicBezTo>
                  <a:pt x="145" y="311"/>
                  <a:pt x="144" y="311"/>
                  <a:pt x="144" y="311"/>
                </a:cubicBezTo>
                <a:cubicBezTo>
                  <a:pt x="144" y="311"/>
                  <a:pt x="144" y="311"/>
                  <a:pt x="144" y="311"/>
                </a:cubicBezTo>
                <a:cubicBezTo>
                  <a:pt x="144" y="311"/>
                  <a:pt x="144" y="312"/>
                  <a:pt x="145" y="312"/>
                </a:cubicBezTo>
                <a:close/>
                <a:moveTo>
                  <a:pt x="144" y="312"/>
                </a:moveTo>
                <a:cubicBezTo>
                  <a:pt x="144" y="312"/>
                  <a:pt x="144" y="312"/>
                  <a:pt x="144" y="312"/>
                </a:cubicBezTo>
                <a:cubicBezTo>
                  <a:pt x="144" y="313"/>
                  <a:pt x="144" y="313"/>
                  <a:pt x="144" y="313"/>
                </a:cubicBezTo>
                <a:cubicBezTo>
                  <a:pt x="144" y="313"/>
                  <a:pt x="144" y="313"/>
                  <a:pt x="145" y="313"/>
                </a:cubicBezTo>
                <a:cubicBezTo>
                  <a:pt x="144" y="312"/>
                  <a:pt x="144" y="312"/>
                  <a:pt x="144" y="312"/>
                </a:cubicBezTo>
                <a:close/>
                <a:moveTo>
                  <a:pt x="143" y="311"/>
                </a:moveTo>
                <a:cubicBezTo>
                  <a:pt x="143" y="311"/>
                  <a:pt x="143" y="311"/>
                  <a:pt x="143" y="311"/>
                </a:cubicBezTo>
                <a:cubicBezTo>
                  <a:pt x="143" y="311"/>
                  <a:pt x="144" y="311"/>
                  <a:pt x="144" y="311"/>
                </a:cubicBezTo>
                <a:cubicBezTo>
                  <a:pt x="144" y="311"/>
                  <a:pt x="143" y="311"/>
                  <a:pt x="143" y="311"/>
                </a:cubicBezTo>
                <a:cubicBezTo>
                  <a:pt x="143" y="311"/>
                  <a:pt x="143" y="311"/>
                  <a:pt x="143" y="311"/>
                </a:cubicBezTo>
                <a:close/>
                <a:moveTo>
                  <a:pt x="139" y="321"/>
                </a:moveTo>
                <a:cubicBezTo>
                  <a:pt x="139" y="321"/>
                  <a:pt x="140" y="321"/>
                  <a:pt x="140" y="321"/>
                </a:cubicBezTo>
                <a:cubicBezTo>
                  <a:pt x="140" y="321"/>
                  <a:pt x="139" y="320"/>
                  <a:pt x="139" y="321"/>
                </a:cubicBezTo>
                <a:close/>
                <a:moveTo>
                  <a:pt x="139" y="320"/>
                </a:moveTo>
                <a:cubicBezTo>
                  <a:pt x="139" y="321"/>
                  <a:pt x="139" y="321"/>
                  <a:pt x="139" y="321"/>
                </a:cubicBezTo>
                <a:cubicBezTo>
                  <a:pt x="139" y="321"/>
                  <a:pt x="139" y="321"/>
                  <a:pt x="139" y="321"/>
                </a:cubicBezTo>
                <a:cubicBezTo>
                  <a:pt x="139" y="321"/>
                  <a:pt x="139" y="321"/>
                  <a:pt x="139" y="320"/>
                </a:cubicBezTo>
                <a:close/>
                <a:moveTo>
                  <a:pt x="138" y="319"/>
                </a:moveTo>
                <a:cubicBezTo>
                  <a:pt x="138" y="319"/>
                  <a:pt x="138" y="319"/>
                  <a:pt x="138" y="319"/>
                </a:cubicBezTo>
                <a:cubicBezTo>
                  <a:pt x="138" y="319"/>
                  <a:pt x="139" y="319"/>
                  <a:pt x="139" y="319"/>
                </a:cubicBezTo>
                <a:cubicBezTo>
                  <a:pt x="139" y="319"/>
                  <a:pt x="139" y="319"/>
                  <a:pt x="139" y="318"/>
                </a:cubicBezTo>
                <a:cubicBezTo>
                  <a:pt x="139" y="318"/>
                  <a:pt x="139" y="318"/>
                  <a:pt x="138" y="318"/>
                </a:cubicBezTo>
                <a:cubicBezTo>
                  <a:pt x="138" y="318"/>
                  <a:pt x="138" y="319"/>
                  <a:pt x="138" y="319"/>
                </a:cubicBezTo>
                <a:close/>
                <a:moveTo>
                  <a:pt x="139" y="321"/>
                </a:moveTo>
                <a:cubicBezTo>
                  <a:pt x="138" y="321"/>
                  <a:pt x="138" y="321"/>
                  <a:pt x="138" y="321"/>
                </a:cubicBezTo>
                <a:cubicBezTo>
                  <a:pt x="138" y="321"/>
                  <a:pt x="138" y="321"/>
                  <a:pt x="137" y="321"/>
                </a:cubicBezTo>
                <a:cubicBezTo>
                  <a:pt x="138" y="321"/>
                  <a:pt x="138" y="321"/>
                  <a:pt x="138" y="321"/>
                </a:cubicBezTo>
                <a:cubicBezTo>
                  <a:pt x="138" y="321"/>
                  <a:pt x="138" y="320"/>
                  <a:pt x="138" y="320"/>
                </a:cubicBezTo>
                <a:cubicBezTo>
                  <a:pt x="138" y="320"/>
                  <a:pt x="138" y="320"/>
                  <a:pt x="138" y="320"/>
                </a:cubicBezTo>
                <a:cubicBezTo>
                  <a:pt x="138" y="320"/>
                  <a:pt x="138" y="320"/>
                  <a:pt x="138" y="320"/>
                </a:cubicBezTo>
                <a:cubicBezTo>
                  <a:pt x="137" y="320"/>
                  <a:pt x="137" y="320"/>
                  <a:pt x="136" y="320"/>
                </a:cubicBezTo>
                <a:cubicBezTo>
                  <a:pt x="136" y="321"/>
                  <a:pt x="136" y="321"/>
                  <a:pt x="136" y="321"/>
                </a:cubicBezTo>
                <a:cubicBezTo>
                  <a:pt x="136" y="321"/>
                  <a:pt x="136" y="322"/>
                  <a:pt x="136" y="322"/>
                </a:cubicBezTo>
                <a:cubicBezTo>
                  <a:pt x="137" y="322"/>
                  <a:pt x="138" y="322"/>
                  <a:pt x="138" y="322"/>
                </a:cubicBezTo>
                <a:cubicBezTo>
                  <a:pt x="138" y="322"/>
                  <a:pt x="138" y="322"/>
                  <a:pt x="139" y="321"/>
                </a:cubicBezTo>
                <a:close/>
                <a:moveTo>
                  <a:pt x="140" y="328"/>
                </a:moveTo>
                <a:cubicBezTo>
                  <a:pt x="140" y="328"/>
                  <a:pt x="140" y="327"/>
                  <a:pt x="140" y="327"/>
                </a:cubicBezTo>
                <a:cubicBezTo>
                  <a:pt x="139" y="327"/>
                  <a:pt x="139" y="328"/>
                  <a:pt x="139" y="328"/>
                </a:cubicBezTo>
                <a:cubicBezTo>
                  <a:pt x="139" y="328"/>
                  <a:pt x="139" y="328"/>
                  <a:pt x="139" y="329"/>
                </a:cubicBezTo>
                <a:cubicBezTo>
                  <a:pt x="139" y="328"/>
                  <a:pt x="140" y="328"/>
                  <a:pt x="140" y="328"/>
                </a:cubicBezTo>
                <a:close/>
                <a:moveTo>
                  <a:pt x="141" y="325"/>
                </a:moveTo>
                <a:cubicBezTo>
                  <a:pt x="141" y="325"/>
                  <a:pt x="141" y="324"/>
                  <a:pt x="141" y="324"/>
                </a:cubicBezTo>
                <a:cubicBezTo>
                  <a:pt x="140" y="324"/>
                  <a:pt x="140" y="324"/>
                  <a:pt x="139" y="324"/>
                </a:cubicBezTo>
                <a:cubicBezTo>
                  <a:pt x="138" y="324"/>
                  <a:pt x="138" y="325"/>
                  <a:pt x="139" y="326"/>
                </a:cubicBezTo>
                <a:cubicBezTo>
                  <a:pt x="139" y="326"/>
                  <a:pt x="140" y="326"/>
                  <a:pt x="140" y="326"/>
                </a:cubicBezTo>
                <a:cubicBezTo>
                  <a:pt x="139" y="325"/>
                  <a:pt x="140" y="325"/>
                  <a:pt x="141" y="325"/>
                </a:cubicBezTo>
                <a:cubicBezTo>
                  <a:pt x="141" y="325"/>
                  <a:pt x="141" y="325"/>
                  <a:pt x="141" y="325"/>
                </a:cubicBezTo>
                <a:close/>
                <a:moveTo>
                  <a:pt x="141" y="322"/>
                </a:moveTo>
                <a:cubicBezTo>
                  <a:pt x="141" y="322"/>
                  <a:pt x="141" y="322"/>
                  <a:pt x="141" y="322"/>
                </a:cubicBezTo>
                <a:cubicBezTo>
                  <a:pt x="140" y="322"/>
                  <a:pt x="140" y="322"/>
                  <a:pt x="140" y="322"/>
                </a:cubicBezTo>
                <a:cubicBezTo>
                  <a:pt x="140" y="323"/>
                  <a:pt x="140" y="323"/>
                  <a:pt x="140" y="323"/>
                </a:cubicBezTo>
                <a:cubicBezTo>
                  <a:pt x="140" y="323"/>
                  <a:pt x="140" y="323"/>
                  <a:pt x="141" y="322"/>
                </a:cubicBezTo>
                <a:cubicBezTo>
                  <a:pt x="141" y="322"/>
                  <a:pt x="141" y="322"/>
                  <a:pt x="141" y="322"/>
                </a:cubicBezTo>
                <a:close/>
                <a:moveTo>
                  <a:pt x="141" y="321"/>
                </a:moveTo>
                <a:cubicBezTo>
                  <a:pt x="141" y="321"/>
                  <a:pt x="141" y="320"/>
                  <a:pt x="141" y="320"/>
                </a:cubicBezTo>
                <a:cubicBezTo>
                  <a:pt x="140" y="320"/>
                  <a:pt x="140" y="321"/>
                  <a:pt x="140" y="321"/>
                </a:cubicBezTo>
                <a:cubicBezTo>
                  <a:pt x="140" y="321"/>
                  <a:pt x="140" y="321"/>
                  <a:pt x="141" y="321"/>
                </a:cubicBezTo>
                <a:cubicBezTo>
                  <a:pt x="141" y="321"/>
                  <a:pt x="141" y="321"/>
                  <a:pt x="141" y="321"/>
                </a:cubicBezTo>
                <a:close/>
                <a:moveTo>
                  <a:pt x="143" y="315"/>
                </a:moveTo>
                <a:cubicBezTo>
                  <a:pt x="143" y="316"/>
                  <a:pt x="143" y="316"/>
                  <a:pt x="143" y="316"/>
                </a:cubicBezTo>
                <a:cubicBezTo>
                  <a:pt x="143" y="316"/>
                  <a:pt x="144" y="316"/>
                  <a:pt x="144" y="316"/>
                </a:cubicBezTo>
                <a:cubicBezTo>
                  <a:pt x="144" y="316"/>
                  <a:pt x="144" y="316"/>
                  <a:pt x="144" y="316"/>
                </a:cubicBezTo>
                <a:cubicBezTo>
                  <a:pt x="144" y="315"/>
                  <a:pt x="144" y="315"/>
                  <a:pt x="145" y="314"/>
                </a:cubicBezTo>
                <a:cubicBezTo>
                  <a:pt x="145" y="314"/>
                  <a:pt x="145" y="314"/>
                  <a:pt x="145" y="313"/>
                </a:cubicBezTo>
                <a:cubicBezTo>
                  <a:pt x="145" y="313"/>
                  <a:pt x="145" y="313"/>
                  <a:pt x="145" y="313"/>
                </a:cubicBezTo>
                <a:cubicBezTo>
                  <a:pt x="144" y="314"/>
                  <a:pt x="143" y="313"/>
                  <a:pt x="143" y="314"/>
                </a:cubicBezTo>
                <a:cubicBezTo>
                  <a:pt x="142" y="314"/>
                  <a:pt x="142" y="315"/>
                  <a:pt x="141" y="315"/>
                </a:cubicBezTo>
                <a:cubicBezTo>
                  <a:pt x="141" y="315"/>
                  <a:pt x="141" y="315"/>
                  <a:pt x="141" y="315"/>
                </a:cubicBezTo>
                <a:cubicBezTo>
                  <a:pt x="141" y="316"/>
                  <a:pt x="141" y="316"/>
                  <a:pt x="142" y="316"/>
                </a:cubicBezTo>
                <a:cubicBezTo>
                  <a:pt x="142" y="316"/>
                  <a:pt x="142" y="316"/>
                  <a:pt x="142" y="315"/>
                </a:cubicBezTo>
                <a:cubicBezTo>
                  <a:pt x="142" y="315"/>
                  <a:pt x="143" y="315"/>
                  <a:pt x="143" y="315"/>
                </a:cubicBezTo>
                <a:close/>
                <a:moveTo>
                  <a:pt x="142" y="320"/>
                </a:moveTo>
                <a:cubicBezTo>
                  <a:pt x="142" y="320"/>
                  <a:pt x="143" y="320"/>
                  <a:pt x="143" y="321"/>
                </a:cubicBezTo>
                <a:cubicBezTo>
                  <a:pt x="144" y="320"/>
                  <a:pt x="144" y="320"/>
                  <a:pt x="144" y="320"/>
                </a:cubicBezTo>
                <a:cubicBezTo>
                  <a:pt x="144" y="319"/>
                  <a:pt x="143" y="319"/>
                  <a:pt x="143" y="319"/>
                </a:cubicBezTo>
                <a:cubicBezTo>
                  <a:pt x="143" y="319"/>
                  <a:pt x="142" y="319"/>
                  <a:pt x="142" y="320"/>
                </a:cubicBezTo>
                <a:close/>
                <a:moveTo>
                  <a:pt x="144" y="328"/>
                </a:moveTo>
                <a:cubicBezTo>
                  <a:pt x="144" y="327"/>
                  <a:pt x="143" y="327"/>
                  <a:pt x="143" y="327"/>
                </a:cubicBezTo>
                <a:cubicBezTo>
                  <a:pt x="143" y="327"/>
                  <a:pt x="143" y="327"/>
                  <a:pt x="143" y="327"/>
                </a:cubicBezTo>
                <a:cubicBezTo>
                  <a:pt x="142" y="327"/>
                  <a:pt x="142" y="327"/>
                  <a:pt x="142" y="327"/>
                </a:cubicBezTo>
                <a:cubicBezTo>
                  <a:pt x="143" y="327"/>
                  <a:pt x="143" y="328"/>
                  <a:pt x="144" y="328"/>
                </a:cubicBezTo>
                <a:cubicBezTo>
                  <a:pt x="144" y="328"/>
                  <a:pt x="144" y="328"/>
                  <a:pt x="144" y="328"/>
                </a:cubicBezTo>
                <a:cubicBezTo>
                  <a:pt x="145" y="328"/>
                  <a:pt x="145" y="328"/>
                  <a:pt x="144" y="328"/>
                </a:cubicBezTo>
                <a:close/>
                <a:moveTo>
                  <a:pt x="145" y="317"/>
                </a:moveTo>
                <a:cubicBezTo>
                  <a:pt x="145" y="317"/>
                  <a:pt x="145" y="317"/>
                  <a:pt x="145" y="317"/>
                </a:cubicBezTo>
                <a:cubicBezTo>
                  <a:pt x="145" y="317"/>
                  <a:pt x="144" y="317"/>
                  <a:pt x="144" y="317"/>
                </a:cubicBezTo>
                <a:cubicBezTo>
                  <a:pt x="144" y="317"/>
                  <a:pt x="144" y="318"/>
                  <a:pt x="144" y="318"/>
                </a:cubicBezTo>
                <a:cubicBezTo>
                  <a:pt x="145" y="318"/>
                  <a:pt x="145" y="318"/>
                  <a:pt x="145" y="317"/>
                </a:cubicBezTo>
                <a:close/>
                <a:moveTo>
                  <a:pt x="174" y="310"/>
                </a:moveTo>
                <a:cubicBezTo>
                  <a:pt x="173" y="310"/>
                  <a:pt x="174" y="310"/>
                  <a:pt x="174" y="310"/>
                </a:cubicBezTo>
                <a:cubicBezTo>
                  <a:pt x="174" y="310"/>
                  <a:pt x="174" y="310"/>
                  <a:pt x="174" y="310"/>
                </a:cubicBezTo>
                <a:cubicBezTo>
                  <a:pt x="175" y="309"/>
                  <a:pt x="176" y="309"/>
                  <a:pt x="175" y="309"/>
                </a:cubicBezTo>
                <a:cubicBezTo>
                  <a:pt x="174" y="308"/>
                  <a:pt x="175" y="309"/>
                  <a:pt x="174" y="309"/>
                </a:cubicBezTo>
                <a:cubicBezTo>
                  <a:pt x="174" y="309"/>
                  <a:pt x="174" y="309"/>
                  <a:pt x="174" y="310"/>
                </a:cubicBezTo>
                <a:close/>
                <a:moveTo>
                  <a:pt x="173" y="281"/>
                </a:moveTo>
                <a:cubicBezTo>
                  <a:pt x="173" y="282"/>
                  <a:pt x="173" y="282"/>
                  <a:pt x="173" y="282"/>
                </a:cubicBezTo>
                <a:cubicBezTo>
                  <a:pt x="173" y="281"/>
                  <a:pt x="173" y="281"/>
                  <a:pt x="173" y="281"/>
                </a:cubicBezTo>
                <a:cubicBezTo>
                  <a:pt x="174" y="281"/>
                  <a:pt x="173" y="281"/>
                  <a:pt x="173" y="281"/>
                </a:cubicBezTo>
                <a:cubicBezTo>
                  <a:pt x="173" y="281"/>
                  <a:pt x="173" y="281"/>
                  <a:pt x="173" y="281"/>
                </a:cubicBezTo>
                <a:close/>
                <a:moveTo>
                  <a:pt x="173" y="284"/>
                </a:moveTo>
                <a:cubicBezTo>
                  <a:pt x="173" y="284"/>
                  <a:pt x="173" y="285"/>
                  <a:pt x="173" y="285"/>
                </a:cubicBezTo>
                <a:cubicBezTo>
                  <a:pt x="173" y="285"/>
                  <a:pt x="173" y="284"/>
                  <a:pt x="173" y="284"/>
                </a:cubicBezTo>
                <a:cubicBezTo>
                  <a:pt x="173" y="284"/>
                  <a:pt x="173" y="284"/>
                  <a:pt x="173" y="284"/>
                </a:cubicBezTo>
                <a:cubicBezTo>
                  <a:pt x="173" y="284"/>
                  <a:pt x="173" y="284"/>
                  <a:pt x="173" y="284"/>
                </a:cubicBezTo>
                <a:close/>
                <a:moveTo>
                  <a:pt x="173" y="311"/>
                </a:moveTo>
                <a:cubicBezTo>
                  <a:pt x="172" y="311"/>
                  <a:pt x="172" y="311"/>
                  <a:pt x="172" y="311"/>
                </a:cubicBezTo>
                <a:cubicBezTo>
                  <a:pt x="172" y="311"/>
                  <a:pt x="172" y="311"/>
                  <a:pt x="172" y="312"/>
                </a:cubicBezTo>
                <a:cubicBezTo>
                  <a:pt x="173" y="311"/>
                  <a:pt x="173" y="311"/>
                  <a:pt x="173" y="311"/>
                </a:cubicBezTo>
                <a:cubicBezTo>
                  <a:pt x="173" y="311"/>
                  <a:pt x="173" y="311"/>
                  <a:pt x="173" y="311"/>
                </a:cubicBezTo>
                <a:close/>
                <a:moveTo>
                  <a:pt x="172" y="300"/>
                </a:moveTo>
                <a:cubicBezTo>
                  <a:pt x="172" y="300"/>
                  <a:pt x="172" y="300"/>
                  <a:pt x="172" y="300"/>
                </a:cubicBezTo>
                <a:cubicBezTo>
                  <a:pt x="172" y="300"/>
                  <a:pt x="172" y="300"/>
                  <a:pt x="172" y="300"/>
                </a:cubicBezTo>
                <a:cubicBezTo>
                  <a:pt x="172" y="300"/>
                  <a:pt x="172" y="301"/>
                  <a:pt x="172" y="301"/>
                </a:cubicBezTo>
                <a:cubicBezTo>
                  <a:pt x="172" y="301"/>
                  <a:pt x="172" y="300"/>
                  <a:pt x="172" y="300"/>
                </a:cubicBezTo>
                <a:close/>
                <a:moveTo>
                  <a:pt x="169" y="274"/>
                </a:moveTo>
                <a:cubicBezTo>
                  <a:pt x="169" y="274"/>
                  <a:pt x="169" y="275"/>
                  <a:pt x="169" y="275"/>
                </a:cubicBezTo>
                <a:cubicBezTo>
                  <a:pt x="169" y="274"/>
                  <a:pt x="169" y="274"/>
                  <a:pt x="169" y="274"/>
                </a:cubicBezTo>
                <a:cubicBezTo>
                  <a:pt x="169" y="274"/>
                  <a:pt x="169" y="274"/>
                  <a:pt x="169" y="274"/>
                </a:cubicBezTo>
                <a:cubicBezTo>
                  <a:pt x="169" y="274"/>
                  <a:pt x="169" y="274"/>
                  <a:pt x="169" y="274"/>
                </a:cubicBezTo>
                <a:close/>
                <a:moveTo>
                  <a:pt x="169" y="296"/>
                </a:moveTo>
                <a:cubicBezTo>
                  <a:pt x="169" y="296"/>
                  <a:pt x="169" y="296"/>
                  <a:pt x="169" y="296"/>
                </a:cubicBezTo>
                <a:cubicBezTo>
                  <a:pt x="169" y="296"/>
                  <a:pt x="169" y="297"/>
                  <a:pt x="169" y="297"/>
                </a:cubicBezTo>
                <a:cubicBezTo>
                  <a:pt x="169" y="297"/>
                  <a:pt x="170" y="297"/>
                  <a:pt x="170" y="297"/>
                </a:cubicBezTo>
                <a:cubicBezTo>
                  <a:pt x="169" y="296"/>
                  <a:pt x="169" y="296"/>
                  <a:pt x="169" y="296"/>
                </a:cubicBezTo>
                <a:close/>
                <a:moveTo>
                  <a:pt x="166" y="277"/>
                </a:moveTo>
                <a:cubicBezTo>
                  <a:pt x="167" y="277"/>
                  <a:pt x="167" y="278"/>
                  <a:pt x="167" y="278"/>
                </a:cubicBezTo>
                <a:cubicBezTo>
                  <a:pt x="167" y="278"/>
                  <a:pt x="167" y="277"/>
                  <a:pt x="167" y="277"/>
                </a:cubicBezTo>
                <a:cubicBezTo>
                  <a:pt x="167" y="277"/>
                  <a:pt x="167" y="277"/>
                  <a:pt x="167" y="277"/>
                </a:cubicBezTo>
                <a:cubicBezTo>
                  <a:pt x="167" y="277"/>
                  <a:pt x="166" y="277"/>
                  <a:pt x="166" y="277"/>
                </a:cubicBezTo>
                <a:close/>
                <a:moveTo>
                  <a:pt x="165" y="285"/>
                </a:moveTo>
                <a:cubicBezTo>
                  <a:pt x="165" y="286"/>
                  <a:pt x="166" y="286"/>
                  <a:pt x="166" y="286"/>
                </a:cubicBezTo>
                <a:cubicBezTo>
                  <a:pt x="166" y="286"/>
                  <a:pt x="166" y="285"/>
                  <a:pt x="166" y="285"/>
                </a:cubicBezTo>
                <a:cubicBezTo>
                  <a:pt x="166" y="285"/>
                  <a:pt x="166" y="285"/>
                  <a:pt x="166" y="285"/>
                </a:cubicBezTo>
                <a:cubicBezTo>
                  <a:pt x="166" y="285"/>
                  <a:pt x="165" y="285"/>
                  <a:pt x="165" y="285"/>
                </a:cubicBezTo>
                <a:close/>
                <a:moveTo>
                  <a:pt x="165" y="288"/>
                </a:moveTo>
                <a:cubicBezTo>
                  <a:pt x="165" y="288"/>
                  <a:pt x="165" y="288"/>
                  <a:pt x="165" y="288"/>
                </a:cubicBezTo>
                <a:cubicBezTo>
                  <a:pt x="166" y="288"/>
                  <a:pt x="166" y="288"/>
                  <a:pt x="166" y="287"/>
                </a:cubicBezTo>
                <a:cubicBezTo>
                  <a:pt x="166" y="287"/>
                  <a:pt x="166" y="287"/>
                  <a:pt x="165" y="287"/>
                </a:cubicBezTo>
                <a:cubicBezTo>
                  <a:pt x="165" y="287"/>
                  <a:pt x="165" y="287"/>
                  <a:pt x="165" y="288"/>
                </a:cubicBezTo>
                <a:close/>
                <a:moveTo>
                  <a:pt x="165" y="307"/>
                </a:moveTo>
                <a:cubicBezTo>
                  <a:pt x="165" y="307"/>
                  <a:pt x="165" y="307"/>
                  <a:pt x="165" y="307"/>
                </a:cubicBezTo>
                <a:cubicBezTo>
                  <a:pt x="166" y="307"/>
                  <a:pt x="166" y="307"/>
                  <a:pt x="166" y="307"/>
                </a:cubicBezTo>
                <a:cubicBezTo>
                  <a:pt x="166" y="307"/>
                  <a:pt x="166" y="306"/>
                  <a:pt x="166" y="306"/>
                </a:cubicBezTo>
                <a:cubicBezTo>
                  <a:pt x="166" y="306"/>
                  <a:pt x="166" y="306"/>
                  <a:pt x="166" y="306"/>
                </a:cubicBezTo>
                <a:cubicBezTo>
                  <a:pt x="166" y="307"/>
                  <a:pt x="165" y="306"/>
                  <a:pt x="165" y="307"/>
                </a:cubicBezTo>
                <a:close/>
                <a:moveTo>
                  <a:pt x="165" y="295"/>
                </a:moveTo>
                <a:cubicBezTo>
                  <a:pt x="165" y="295"/>
                  <a:pt x="165" y="295"/>
                  <a:pt x="165" y="295"/>
                </a:cubicBezTo>
                <a:cubicBezTo>
                  <a:pt x="165" y="295"/>
                  <a:pt x="165" y="295"/>
                  <a:pt x="165" y="295"/>
                </a:cubicBezTo>
                <a:cubicBezTo>
                  <a:pt x="165" y="295"/>
                  <a:pt x="165" y="295"/>
                  <a:pt x="165" y="295"/>
                </a:cubicBezTo>
                <a:cubicBezTo>
                  <a:pt x="165" y="295"/>
                  <a:pt x="165" y="295"/>
                  <a:pt x="165" y="295"/>
                </a:cubicBezTo>
                <a:close/>
                <a:moveTo>
                  <a:pt x="164" y="284"/>
                </a:moveTo>
                <a:cubicBezTo>
                  <a:pt x="164" y="284"/>
                  <a:pt x="164" y="284"/>
                  <a:pt x="164" y="284"/>
                </a:cubicBezTo>
                <a:cubicBezTo>
                  <a:pt x="164" y="284"/>
                  <a:pt x="165" y="284"/>
                  <a:pt x="165" y="283"/>
                </a:cubicBezTo>
                <a:cubicBezTo>
                  <a:pt x="165" y="283"/>
                  <a:pt x="164" y="283"/>
                  <a:pt x="164" y="283"/>
                </a:cubicBezTo>
                <a:cubicBezTo>
                  <a:pt x="164" y="283"/>
                  <a:pt x="164" y="283"/>
                  <a:pt x="164" y="284"/>
                </a:cubicBezTo>
                <a:close/>
                <a:moveTo>
                  <a:pt x="163" y="286"/>
                </a:moveTo>
                <a:cubicBezTo>
                  <a:pt x="163" y="286"/>
                  <a:pt x="162" y="286"/>
                  <a:pt x="162" y="287"/>
                </a:cubicBezTo>
                <a:cubicBezTo>
                  <a:pt x="163" y="287"/>
                  <a:pt x="163" y="287"/>
                  <a:pt x="163" y="287"/>
                </a:cubicBezTo>
                <a:cubicBezTo>
                  <a:pt x="163" y="288"/>
                  <a:pt x="164" y="287"/>
                  <a:pt x="164" y="287"/>
                </a:cubicBezTo>
                <a:cubicBezTo>
                  <a:pt x="164" y="287"/>
                  <a:pt x="164" y="287"/>
                  <a:pt x="164" y="287"/>
                </a:cubicBezTo>
                <a:cubicBezTo>
                  <a:pt x="164" y="287"/>
                  <a:pt x="164" y="287"/>
                  <a:pt x="164" y="287"/>
                </a:cubicBezTo>
                <a:cubicBezTo>
                  <a:pt x="164" y="286"/>
                  <a:pt x="163" y="286"/>
                  <a:pt x="163" y="286"/>
                </a:cubicBezTo>
                <a:close/>
                <a:moveTo>
                  <a:pt x="163" y="288"/>
                </a:moveTo>
                <a:cubicBezTo>
                  <a:pt x="163" y="288"/>
                  <a:pt x="162" y="288"/>
                  <a:pt x="162" y="288"/>
                </a:cubicBezTo>
                <a:cubicBezTo>
                  <a:pt x="162" y="288"/>
                  <a:pt x="162" y="289"/>
                  <a:pt x="163" y="289"/>
                </a:cubicBezTo>
                <a:cubicBezTo>
                  <a:pt x="163" y="289"/>
                  <a:pt x="163" y="289"/>
                  <a:pt x="163" y="289"/>
                </a:cubicBezTo>
                <a:cubicBezTo>
                  <a:pt x="163" y="288"/>
                  <a:pt x="163" y="288"/>
                  <a:pt x="163" y="288"/>
                </a:cubicBezTo>
                <a:close/>
                <a:moveTo>
                  <a:pt x="163" y="285"/>
                </a:moveTo>
                <a:cubicBezTo>
                  <a:pt x="163" y="285"/>
                  <a:pt x="163" y="285"/>
                  <a:pt x="163" y="284"/>
                </a:cubicBezTo>
                <a:cubicBezTo>
                  <a:pt x="163" y="284"/>
                  <a:pt x="163" y="284"/>
                  <a:pt x="163" y="285"/>
                </a:cubicBezTo>
                <a:close/>
                <a:moveTo>
                  <a:pt x="163" y="284"/>
                </a:moveTo>
                <a:cubicBezTo>
                  <a:pt x="163" y="284"/>
                  <a:pt x="162" y="284"/>
                  <a:pt x="162" y="284"/>
                </a:cubicBezTo>
                <a:cubicBezTo>
                  <a:pt x="162" y="284"/>
                  <a:pt x="162" y="285"/>
                  <a:pt x="162" y="285"/>
                </a:cubicBezTo>
                <a:cubicBezTo>
                  <a:pt x="163" y="284"/>
                  <a:pt x="163" y="284"/>
                  <a:pt x="163" y="284"/>
                </a:cubicBezTo>
                <a:close/>
                <a:moveTo>
                  <a:pt x="161" y="280"/>
                </a:moveTo>
                <a:cubicBezTo>
                  <a:pt x="161" y="281"/>
                  <a:pt x="162" y="281"/>
                  <a:pt x="162" y="282"/>
                </a:cubicBezTo>
                <a:cubicBezTo>
                  <a:pt x="162" y="282"/>
                  <a:pt x="163" y="282"/>
                  <a:pt x="163" y="282"/>
                </a:cubicBezTo>
                <a:cubicBezTo>
                  <a:pt x="163" y="282"/>
                  <a:pt x="163" y="282"/>
                  <a:pt x="163" y="282"/>
                </a:cubicBezTo>
                <a:cubicBezTo>
                  <a:pt x="163" y="281"/>
                  <a:pt x="162" y="280"/>
                  <a:pt x="162" y="279"/>
                </a:cubicBezTo>
                <a:cubicBezTo>
                  <a:pt x="162" y="279"/>
                  <a:pt x="161" y="279"/>
                  <a:pt x="161" y="279"/>
                </a:cubicBezTo>
                <a:cubicBezTo>
                  <a:pt x="161" y="280"/>
                  <a:pt x="161" y="280"/>
                  <a:pt x="161" y="280"/>
                </a:cubicBezTo>
                <a:close/>
                <a:moveTo>
                  <a:pt x="158" y="291"/>
                </a:moveTo>
                <a:cubicBezTo>
                  <a:pt x="159" y="291"/>
                  <a:pt x="159" y="291"/>
                  <a:pt x="159" y="291"/>
                </a:cubicBezTo>
                <a:cubicBezTo>
                  <a:pt x="159" y="291"/>
                  <a:pt x="159" y="291"/>
                  <a:pt x="160" y="291"/>
                </a:cubicBezTo>
                <a:cubicBezTo>
                  <a:pt x="160" y="291"/>
                  <a:pt x="159" y="291"/>
                  <a:pt x="159" y="291"/>
                </a:cubicBezTo>
                <a:cubicBezTo>
                  <a:pt x="159" y="291"/>
                  <a:pt x="159" y="291"/>
                  <a:pt x="158" y="291"/>
                </a:cubicBezTo>
                <a:close/>
                <a:moveTo>
                  <a:pt x="159" y="309"/>
                </a:moveTo>
                <a:cubicBezTo>
                  <a:pt x="159" y="309"/>
                  <a:pt x="159" y="309"/>
                  <a:pt x="159" y="309"/>
                </a:cubicBezTo>
                <a:cubicBezTo>
                  <a:pt x="159" y="310"/>
                  <a:pt x="159" y="310"/>
                  <a:pt x="159" y="310"/>
                </a:cubicBezTo>
                <a:cubicBezTo>
                  <a:pt x="159" y="309"/>
                  <a:pt x="160" y="309"/>
                  <a:pt x="160" y="309"/>
                </a:cubicBezTo>
                <a:cubicBezTo>
                  <a:pt x="160" y="309"/>
                  <a:pt x="160" y="308"/>
                  <a:pt x="160" y="308"/>
                </a:cubicBezTo>
                <a:cubicBezTo>
                  <a:pt x="160" y="308"/>
                  <a:pt x="160" y="308"/>
                  <a:pt x="160" y="308"/>
                </a:cubicBezTo>
                <a:cubicBezTo>
                  <a:pt x="159" y="309"/>
                  <a:pt x="159" y="309"/>
                  <a:pt x="159" y="309"/>
                </a:cubicBezTo>
                <a:close/>
                <a:moveTo>
                  <a:pt x="160" y="296"/>
                </a:moveTo>
                <a:cubicBezTo>
                  <a:pt x="160" y="296"/>
                  <a:pt x="160" y="295"/>
                  <a:pt x="160" y="295"/>
                </a:cubicBezTo>
                <a:cubicBezTo>
                  <a:pt x="160" y="295"/>
                  <a:pt x="159" y="295"/>
                  <a:pt x="159" y="295"/>
                </a:cubicBezTo>
                <a:cubicBezTo>
                  <a:pt x="159" y="295"/>
                  <a:pt x="159" y="295"/>
                  <a:pt x="159" y="296"/>
                </a:cubicBezTo>
                <a:cubicBezTo>
                  <a:pt x="159" y="296"/>
                  <a:pt x="159" y="296"/>
                  <a:pt x="160" y="296"/>
                </a:cubicBezTo>
                <a:close/>
                <a:moveTo>
                  <a:pt x="158" y="281"/>
                </a:moveTo>
                <a:cubicBezTo>
                  <a:pt x="158" y="281"/>
                  <a:pt x="158" y="282"/>
                  <a:pt x="158" y="282"/>
                </a:cubicBezTo>
                <a:cubicBezTo>
                  <a:pt x="158" y="282"/>
                  <a:pt x="158" y="282"/>
                  <a:pt x="159" y="281"/>
                </a:cubicBezTo>
                <a:cubicBezTo>
                  <a:pt x="159" y="281"/>
                  <a:pt x="158" y="281"/>
                  <a:pt x="158" y="281"/>
                </a:cubicBezTo>
                <a:cubicBezTo>
                  <a:pt x="158" y="281"/>
                  <a:pt x="158" y="281"/>
                  <a:pt x="158" y="281"/>
                </a:cubicBezTo>
                <a:close/>
                <a:moveTo>
                  <a:pt x="157" y="278"/>
                </a:moveTo>
                <a:cubicBezTo>
                  <a:pt x="157" y="278"/>
                  <a:pt x="157" y="278"/>
                  <a:pt x="157" y="278"/>
                </a:cubicBezTo>
                <a:cubicBezTo>
                  <a:pt x="157" y="278"/>
                  <a:pt x="157" y="278"/>
                  <a:pt x="157" y="278"/>
                </a:cubicBezTo>
                <a:cubicBezTo>
                  <a:pt x="158" y="278"/>
                  <a:pt x="158" y="278"/>
                  <a:pt x="158" y="278"/>
                </a:cubicBezTo>
                <a:cubicBezTo>
                  <a:pt x="158" y="277"/>
                  <a:pt x="158" y="277"/>
                  <a:pt x="158" y="277"/>
                </a:cubicBezTo>
                <a:cubicBezTo>
                  <a:pt x="158" y="277"/>
                  <a:pt x="158" y="277"/>
                  <a:pt x="158" y="277"/>
                </a:cubicBezTo>
                <a:cubicBezTo>
                  <a:pt x="157" y="278"/>
                  <a:pt x="157" y="278"/>
                  <a:pt x="157" y="278"/>
                </a:cubicBezTo>
                <a:close/>
                <a:moveTo>
                  <a:pt x="157" y="285"/>
                </a:moveTo>
                <a:cubicBezTo>
                  <a:pt x="157" y="286"/>
                  <a:pt x="158" y="286"/>
                  <a:pt x="159" y="286"/>
                </a:cubicBezTo>
                <a:cubicBezTo>
                  <a:pt x="159" y="286"/>
                  <a:pt x="159" y="286"/>
                  <a:pt x="159" y="286"/>
                </a:cubicBezTo>
                <a:cubicBezTo>
                  <a:pt x="159" y="285"/>
                  <a:pt x="157" y="284"/>
                  <a:pt x="157" y="285"/>
                </a:cubicBezTo>
                <a:cubicBezTo>
                  <a:pt x="157" y="285"/>
                  <a:pt x="157" y="285"/>
                  <a:pt x="157" y="285"/>
                </a:cubicBezTo>
                <a:close/>
                <a:moveTo>
                  <a:pt x="157" y="293"/>
                </a:moveTo>
                <a:cubicBezTo>
                  <a:pt x="157" y="293"/>
                  <a:pt x="157" y="293"/>
                  <a:pt x="157" y="293"/>
                </a:cubicBezTo>
                <a:cubicBezTo>
                  <a:pt x="157" y="294"/>
                  <a:pt x="157" y="294"/>
                  <a:pt x="157" y="294"/>
                </a:cubicBezTo>
                <a:cubicBezTo>
                  <a:pt x="157" y="294"/>
                  <a:pt x="157" y="293"/>
                  <a:pt x="157" y="293"/>
                </a:cubicBezTo>
                <a:cubicBezTo>
                  <a:pt x="157" y="293"/>
                  <a:pt x="157" y="293"/>
                  <a:pt x="157" y="293"/>
                </a:cubicBezTo>
                <a:close/>
                <a:moveTo>
                  <a:pt x="157" y="295"/>
                </a:moveTo>
                <a:cubicBezTo>
                  <a:pt x="157" y="295"/>
                  <a:pt x="157" y="295"/>
                  <a:pt x="157" y="295"/>
                </a:cubicBezTo>
                <a:cubicBezTo>
                  <a:pt x="157" y="295"/>
                  <a:pt x="157" y="295"/>
                  <a:pt x="157" y="295"/>
                </a:cubicBezTo>
                <a:cubicBezTo>
                  <a:pt x="157" y="295"/>
                  <a:pt x="156" y="295"/>
                  <a:pt x="156" y="295"/>
                </a:cubicBezTo>
                <a:cubicBezTo>
                  <a:pt x="156" y="295"/>
                  <a:pt x="156" y="295"/>
                  <a:pt x="157" y="295"/>
                </a:cubicBezTo>
                <a:close/>
                <a:moveTo>
                  <a:pt x="156" y="303"/>
                </a:moveTo>
                <a:cubicBezTo>
                  <a:pt x="156" y="303"/>
                  <a:pt x="155" y="303"/>
                  <a:pt x="155" y="303"/>
                </a:cubicBezTo>
                <a:cubicBezTo>
                  <a:pt x="155" y="303"/>
                  <a:pt x="155" y="303"/>
                  <a:pt x="156" y="303"/>
                </a:cubicBezTo>
                <a:cubicBezTo>
                  <a:pt x="156" y="303"/>
                  <a:pt x="156" y="303"/>
                  <a:pt x="156" y="303"/>
                </a:cubicBezTo>
                <a:cubicBezTo>
                  <a:pt x="156" y="303"/>
                  <a:pt x="156" y="303"/>
                  <a:pt x="156" y="303"/>
                </a:cubicBezTo>
                <a:close/>
                <a:moveTo>
                  <a:pt x="155" y="294"/>
                </a:moveTo>
                <a:cubicBezTo>
                  <a:pt x="155" y="294"/>
                  <a:pt x="155" y="294"/>
                  <a:pt x="155" y="294"/>
                </a:cubicBezTo>
                <a:cubicBezTo>
                  <a:pt x="155" y="294"/>
                  <a:pt x="156" y="293"/>
                  <a:pt x="156" y="293"/>
                </a:cubicBezTo>
                <a:cubicBezTo>
                  <a:pt x="156" y="293"/>
                  <a:pt x="156" y="293"/>
                  <a:pt x="155" y="293"/>
                </a:cubicBezTo>
                <a:cubicBezTo>
                  <a:pt x="155" y="293"/>
                  <a:pt x="155" y="293"/>
                  <a:pt x="155" y="294"/>
                </a:cubicBezTo>
                <a:close/>
                <a:moveTo>
                  <a:pt x="154" y="296"/>
                </a:moveTo>
                <a:cubicBezTo>
                  <a:pt x="154" y="296"/>
                  <a:pt x="154" y="296"/>
                  <a:pt x="155" y="296"/>
                </a:cubicBezTo>
                <a:cubicBezTo>
                  <a:pt x="155" y="296"/>
                  <a:pt x="155" y="296"/>
                  <a:pt x="155" y="296"/>
                </a:cubicBezTo>
                <a:cubicBezTo>
                  <a:pt x="155" y="296"/>
                  <a:pt x="155" y="295"/>
                  <a:pt x="155" y="295"/>
                </a:cubicBezTo>
                <a:cubicBezTo>
                  <a:pt x="154" y="295"/>
                  <a:pt x="154" y="296"/>
                  <a:pt x="154" y="296"/>
                </a:cubicBezTo>
                <a:close/>
                <a:moveTo>
                  <a:pt x="153" y="294"/>
                </a:moveTo>
                <a:cubicBezTo>
                  <a:pt x="153" y="294"/>
                  <a:pt x="154" y="294"/>
                  <a:pt x="154" y="294"/>
                </a:cubicBezTo>
                <a:cubicBezTo>
                  <a:pt x="154" y="294"/>
                  <a:pt x="154" y="294"/>
                  <a:pt x="154" y="294"/>
                </a:cubicBezTo>
                <a:cubicBezTo>
                  <a:pt x="154" y="294"/>
                  <a:pt x="154" y="294"/>
                  <a:pt x="154" y="294"/>
                </a:cubicBezTo>
                <a:cubicBezTo>
                  <a:pt x="154" y="294"/>
                  <a:pt x="153" y="294"/>
                  <a:pt x="153" y="294"/>
                </a:cubicBezTo>
                <a:close/>
                <a:moveTo>
                  <a:pt x="151" y="290"/>
                </a:moveTo>
                <a:cubicBezTo>
                  <a:pt x="151" y="290"/>
                  <a:pt x="151" y="290"/>
                  <a:pt x="152" y="290"/>
                </a:cubicBezTo>
                <a:cubicBezTo>
                  <a:pt x="152" y="290"/>
                  <a:pt x="152" y="290"/>
                  <a:pt x="152" y="290"/>
                </a:cubicBezTo>
                <a:cubicBezTo>
                  <a:pt x="152" y="290"/>
                  <a:pt x="152" y="290"/>
                  <a:pt x="152" y="290"/>
                </a:cubicBezTo>
                <a:cubicBezTo>
                  <a:pt x="151" y="289"/>
                  <a:pt x="151" y="289"/>
                  <a:pt x="151" y="289"/>
                </a:cubicBezTo>
                <a:cubicBezTo>
                  <a:pt x="151" y="289"/>
                  <a:pt x="150" y="289"/>
                  <a:pt x="150" y="289"/>
                </a:cubicBezTo>
                <a:cubicBezTo>
                  <a:pt x="150" y="290"/>
                  <a:pt x="150" y="290"/>
                  <a:pt x="151" y="290"/>
                </a:cubicBezTo>
                <a:close/>
                <a:moveTo>
                  <a:pt x="150" y="302"/>
                </a:moveTo>
                <a:cubicBezTo>
                  <a:pt x="150" y="302"/>
                  <a:pt x="151" y="302"/>
                  <a:pt x="151" y="302"/>
                </a:cubicBezTo>
                <a:cubicBezTo>
                  <a:pt x="151" y="301"/>
                  <a:pt x="151" y="301"/>
                  <a:pt x="151" y="301"/>
                </a:cubicBezTo>
                <a:cubicBezTo>
                  <a:pt x="152" y="301"/>
                  <a:pt x="152" y="301"/>
                  <a:pt x="152" y="300"/>
                </a:cubicBezTo>
                <a:cubicBezTo>
                  <a:pt x="152" y="300"/>
                  <a:pt x="151" y="300"/>
                  <a:pt x="151" y="300"/>
                </a:cubicBezTo>
                <a:cubicBezTo>
                  <a:pt x="151" y="301"/>
                  <a:pt x="151" y="301"/>
                  <a:pt x="150" y="301"/>
                </a:cubicBezTo>
                <a:cubicBezTo>
                  <a:pt x="150" y="301"/>
                  <a:pt x="150" y="301"/>
                  <a:pt x="150" y="302"/>
                </a:cubicBezTo>
                <a:close/>
                <a:moveTo>
                  <a:pt x="151" y="297"/>
                </a:moveTo>
                <a:cubicBezTo>
                  <a:pt x="151" y="297"/>
                  <a:pt x="152" y="297"/>
                  <a:pt x="152" y="297"/>
                </a:cubicBezTo>
                <a:cubicBezTo>
                  <a:pt x="151" y="296"/>
                  <a:pt x="151" y="296"/>
                  <a:pt x="151" y="296"/>
                </a:cubicBezTo>
                <a:cubicBezTo>
                  <a:pt x="151" y="296"/>
                  <a:pt x="150" y="296"/>
                  <a:pt x="150" y="296"/>
                </a:cubicBezTo>
                <a:cubicBezTo>
                  <a:pt x="151" y="297"/>
                  <a:pt x="151" y="297"/>
                  <a:pt x="151" y="297"/>
                </a:cubicBezTo>
                <a:close/>
                <a:moveTo>
                  <a:pt x="149" y="295"/>
                </a:moveTo>
                <a:cubicBezTo>
                  <a:pt x="150" y="295"/>
                  <a:pt x="150" y="295"/>
                  <a:pt x="150" y="295"/>
                </a:cubicBezTo>
                <a:cubicBezTo>
                  <a:pt x="150" y="295"/>
                  <a:pt x="150" y="295"/>
                  <a:pt x="150" y="295"/>
                </a:cubicBezTo>
                <a:cubicBezTo>
                  <a:pt x="150" y="295"/>
                  <a:pt x="150" y="294"/>
                  <a:pt x="150" y="294"/>
                </a:cubicBezTo>
                <a:cubicBezTo>
                  <a:pt x="150" y="294"/>
                  <a:pt x="149" y="295"/>
                  <a:pt x="149" y="295"/>
                </a:cubicBezTo>
                <a:close/>
                <a:moveTo>
                  <a:pt x="149" y="304"/>
                </a:moveTo>
                <a:cubicBezTo>
                  <a:pt x="149" y="305"/>
                  <a:pt x="150" y="305"/>
                  <a:pt x="150" y="304"/>
                </a:cubicBezTo>
                <a:cubicBezTo>
                  <a:pt x="150" y="304"/>
                  <a:pt x="151" y="304"/>
                  <a:pt x="151" y="304"/>
                </a:cubicBezTo>
                <a:cubicBezTo>
                  <a:pt x="151" y="304"/>
                  <a:pt x="151" y="304"/>
                  <a:pt x="150" y="304"/>
                </a:cubicBezTo>
                <a:cubicBezTo>
                  <a:pt x="151" y="303"/>
                  <a:pt x="151" y="303"/>
                  <a:pt x="151" y="303"/>
                </a:cubicBezTo>
                <a:cubicBezTo>
                  <a:pt x="151" y="303"/>
                  <a:pt x="152" y="303"/>
                  <a:pt x="152" y="303"/>
                </a:cubicBezTo>
                <a:cubicBezTo>
                  <a:pt x="152" y="303"/>
                  <a:pt x="151" y="302"/>
                  <a:pt x="151" y="302"/>
                </a:cubicBezTo>
                <a:cubicBezTo>
                  <a:pt x="150" y="302"/>
                  <a:pt x="149" y="302"/>
                  <a:pt x="149" y="304"/>
                </a:cubicBezTo>
                <a:cubicBezTo>
                  <a:pt x="149" y="304"/>
                  <a:pt x="149" y="304"/>
                  <a:pt x="149" y="304"/>
                </a:cubicBezTo>
                <a:close/>
                <a:moveTo>
                  <a:pt x="149" y="309"/>
                </a:moveTo>
                <a:cubicBezTo>
                  <a:pt x="149" y="309"/>
                  <a:pt x="149" y="309"/>
                  <a:pt x="149" y="309"/>
                </a:cubicBezTo>
                <a:cubicBezTo>
                  <a:pt x="150" y="309"/>
                  <a:pt x="150" y="309"/>
                  <a:pt x="151" y="308"/>
                </a:cubicBezTo>
                <a:cubicBezTo>
                  <a:pt x="150" y="308"/>
                  <a:pt x="150" y="308"/>
                  <a:pt x="150" y="308"/>
                </a:cubicBezTo>
                <a:cubicBezTo>
                  <a:pt x="149" y="308"/>
                  <a:pt x="149" y="308"/>
                  <a:pt x="149" y="309"/>
                </a:cubicBezTo>
                <a:close/>
                <a:moveTo>
                  <a:pt x="149" y="312"/>
                </a:moveTo>
                <a:cubicBezTo>
                  <a:pt x="149" y="313"/>
                  <a:pt x="149" y="313"/>
                  <a:pt x="149" y="313"/>
                </a:cubicBezTo>
                <a:cubicBezTo>
                  <a:pt x="149" y="313"/>
                  <a:pt x="150" y="313"/>
                  <a:pt x="150" y="312"/>
                </a:cubicBezTo>
                <a:cubicBezTo>
                  <a:pt x="150" y="312"/>
                  <a:pt x="150" y="312"/>
                  <a:pt x="149" y="312"/>
                </a:cubicBezTo>
                <a:cubicBezTo>
                  <a:pt x="149" y="312"/>
                  <a:pt x="149" y="312"/>
                  <a:pt x="149" y="312"/>
                </a:cubicBezTo>
                <a:close/>
                <a:moveTo>
                  <a:pt x="149" y="314"/>
                </a:moveTo>
                <a:cubicBezTo>
                  <a:pt x="149" y="314"/>
                  <a:pt x="149" y="314"/>
                  <a:pt x="149" y="314"/>
                </a:cubicBezTo>
                <a:cubicBezTo>
                  <a:pt x="149" y="314"/>
                  <a:pt x="149" y="314"/>
                  <a:pt x="149" y="315"/>
                </a:cubicBezTo>
                <a:cubicBezTo>
                  <a:pt x="149" y="315"/>
                  <a:pt x="149" y="315"/>
                  <a:pt x="149" y="315"/>
                </a:cubicBezTo>
                <a:cubicBezTo>
                  <a:pt x="150" y="315"/>
                  <a:pt x="150" y="315"/>
                  <a:pt x="150" y="315"/>
                </a:cubicBezTo>
                <a:cubicBezTo>
                  <a:pt x="150" y="315"/>
                  <a:pt x="150" y="315"/>
                  <a:pt x="150" y="315"/>
                </a:cubicBezTo>
                <a:cubicBezTo>
                  <a:pt x="150" y="315"/>
                  <a:pt x="150" y="315"/>
                  <a:pt x="150" y="315"/>
                </a:cubicBezTo>
                <a:cubicBezTo>
                  <a:pt x="150" y="315"/>
                  <a:pt x="150" y="314"/>
                  <a:pt x="150" y="314"/>
                </a:cubicBezTo>
                <a:cubicBezTo>
                  <a:pt x="150" y="314"/>
                  <a:pt x="150" y="314"/>
                  <a:pt x="149" y="314"/>
                </a:cubicBezTo>
                <a:close/>
                <a:moveTo>
                  <a:pt x="147" y="304"/>
                </a:moveTo>
                <a:cubicBezTo>
                  <a:pt x="147" y="304"/>
                  <a:pt x="148" y="304"/>
                  <a:pt x="148" y="304"/>
                </a:cubicBezTo>
                <a:cubicBezTo>
                  <a:pt x="148" y="304"/>
                  <a:pt x="148" y="304"/>
                  <a:pt x="148" y="304"/>
                </a:cubicBezTo>
                <a:cubicBezTo>
                  <a:pt x="148" y="304"/>
                  <a:pt x="148" y="304"/>
                  <a:pt x="148" y="303"/>
                </a:cubicBezTo>
                <a:cubicBezTo>
                  <a:pt x="148" y="303"/>
                  <a:pt x="147" y="304"/>
                  <a:pt x="147" y="304"/>
                </a:cubicBezTo>
                <a:close/>
                <a:moveTo>
                  <a:pt x="148" y="316"/>
                </a:moveTo>
                <a:cubicBezTo>
                  <a:pt x="148" y="316"/>
                  <a:pt x="148" y="317"/>
                  <a:pt x="148" y="317"/>
                </a:cubicBezTo>
                <a:cubicBezTo>
                  <a:pt x="148" y="317"/>
                  <a:pt x="148" y="317"/>
                  <a:pt x="148" y="317"/>
                </a:cubicBezTo>
                <a:cubicBezTo>
                  <a:pt x="148" y="317"/>
                  <a:pt x="148" y="317"/>
                  <a:pt x="148" y="317"/>
                </a:cubicBezTo>
                <a:cubicBezTo>
                  <a:pt x="148" y="316"/>
                  <a:pt x="148" y="316"/>
                  <a:pt x="148" y="316"/>
                </a:cubicBezTo>
                <a:close/>
                <a:moveTo>
                  <a:pt x="147" y="323"/>
                </a:moveTo>
                <a:cubicBezTo>
                  <a:pt x="147" y="323"/>
                  <a:pt x="148" y="323"/>
                  <a:pt x="148" y="323"/>
                </a:cubicBezTo>
                <a:cubicBezTo>
                  <a:pt x="148" y="323"/>
                  <a:pt x="149" y="323"/>
                  <a:pt x="149" y="322"/>
                </a:cubicBezTo>
                <a:cubicBezTo>
                  <a:pt x="149" y="322"/>
                  <a:pt x="149" y="322"/>
                  <a:pt x="149" y="322"/>
                </a:cubicBezTo>
                <a:cubicBezTo>
                  <a:pt x="150" y="322"/>
                  <a:pt x="150" y="322"/>
                  <a:pt x="150" y="321"/>
                </a:cubicBezTo>
                <a:cubicBezTo>
                  <a:pt x="150" y="321"/>
                  <a:pt x="150" y="321"/>
                  <a:pt x="150" y="320"/>
                </a:cubicBezTo>
                <a:cubicBezTo>
                  <a:pt x="150" y="321"/>
                  <a:pt x="149" y="321"/>
                  <a:pt x="149" y="321"/>
                </a:cubicBezTo>
                <a:cubicBezTo>
                  <a:pt x="149" y="321"/>
                  <a:pt x="149" y="321"/>
                  <a:pt x="148" y="321"/>
                </a:cubicBezTo>
                <a:cubicBezTo>
                  <a:pt x="148" y="321"/>
                  <a:pt x="148" y="321"/>
                  <a:pt x="148" y="322"/>
                </a:cubicBezTo>
                <a:cubicBezTo>
                  <a:pt x="148" y="322"/>
                  <a:pt x="148" y="322"/>
                  <a:pt x="148" y="322"/>
                </a:cubicBezTo>
                <a:cubicBezTo>
                  <a:pt x="147" y="322"/>
                  <a:pt x="147" y="322"/>
                  <a:pt x="147" y="323"/>
                </a:cubicBezTo>
                <a:close/>
                <a:moveTo>
                  <a:pt x="147" y="327"/>
                </a:moveTo>
                <a:cubicBezTo>
                  <a:pt x="147" y="326"/>
                  <a:pt x="147" y="326"/>
                  <a:pt x="147" y="326"/>
                </a:cubicBezTo>
                <a:cubicBezTo>
                  <a:pt x="147" y="326"/>
                  <a:pt x="147" y="326"/>
                  <a:pt x="147" y="326"/>
                </a:cubicBezTo>
                <a:cubicBezTo>
                  <a:pt x="147" y="326"/>
                  <a:pt x="146" y="326"/>
                  <a:pt x="146" y="326"/>
                </a:cubicBezTo>
                <a:cubicBezTo>
                  <a:pt x="147" y="326"/>
                  <a:pt x="147" y="326"/>
                  <a:pt x="147" y="327"/>
                </a:cubicBezTo>
                <a:close/>
                <a:moveTo>
                  <a:pt x="150" y="330"/>
                </a:moveTo>
                <a:cubicBezTo>
                  <a:pt x="149" y="330"/>
                  <a:pt x="149" y="330"/>
                  <a:pt x="149" y="330"/>
                </a:cubicBezTo>
                <a:cubicBezTo>
                  <a:pt x="149" y="330"/>
                  <a:pt x="149" y="330"/>
                  <a:pt x="149" y="330"/>
                </a:cubicBezTo>
                <a:cubicBezTo>
                  <a:pt x="149" y="330"/>
                  <a:pt x="149" y="331"/>
                  <a:pt x="149" y="331"/>
                </a:cubicBezTo>
                <a:cubicBezTo>
                  <a:pt x="149" y="331"/>
                  <a:pt x="149" y="330"/>
                  <a:pt x="150" y="330"/>
                </a:cubicBezTo>
                <a:close/>
                <a:moveTo>
                  <a:pt x="151" y="328"/>
                </a:moveTo>
                <a:cubicBezTo>
                  <a:pt x="150" y="327"/>
                  <a:pt x="150" y="327"/>
                  <a:pt x="150" y="327"/>
                </a:cubicBezTo>
                <a:cubicBezTo>
                  <a:pt x="148" y="326"/>
                  <a:pt x="147" y="327"/>
                  <a:pt x="147" y="328"/>
                </a:cubicBezTo>
                <a:cubicBezTo>
                  <a:pt x="147" y="329"/>
                  <a:pt x="147" y="329"/>
                  <a:pt x="147" y="329"/>
                </a:cubicBezTo>
                <a:cubicBezTo>
                  <a:pt x="147" y="329"/>
                  <a:pt x="148" y="329"/>
                  <a:pt x="148" y="330"/>
                </a:cubicBezTo>
                <a:cubicBezTo>
                  <a:pt x="148" y="330"/>
                  <a:pt x="148" y="329"/>
                  <a:pt x="148" y="329"/>
                </a:cubicBezTo>
                <a:cubicBezTo>
                  <a:pt x="148" y="328"/>
                  <a:pt x="149" y="328"/>
                  <a:pt x="149" y="328"/>
                </a:cubicBezTo>
                <a:cubicBezTo>
                  <a:pt x="150" y="328"/>
                  <a:pt x="150" y="328"/>
                  <a:pt x="150" y="328"/>
                </a:cubicBezTo>
                <a:cubicBezTo>
                  <a:pt x="151" y="328"/>
                  <a:pt x="151" y="328"/>
                  <a:pt x="151" y="328"/>
                </a:cubicBezTo>
                <a:cubicBezTo>
                  <a:pt x="151" y="328"/>
                  <a:pt x="151" y="328"/>
                  <a:pt x="151" y="328"/>
                </a:cubicBezTo>
                <a:close/>
                <a:moveTo>
                  <a:pt x="151" y="314"/>
                </a:moveTo>
                <a:cubicBezTo>
                  <a:pt x="151" y="314"/>
                  <a:pt x="152" y="313"/>
                  <a:pt x="152" y="313"/>
                </a:cubicBezTo>
                <a:cubicBezTo>
                  <a:pt x="152" y="313"/>
                  <a:pt x="151" y="313"/>
                  <a:pt x="151" y="313"/>
                </a:cubicBezTo>
                <a:cubicBezTo>
                  <a:pt x="151" y="313"/>
                  <a:pt x="151" y="313"/>
                  <a:pt x="151" y="313"/>
                </a:cubicBezTo>
                <a:cubicBezTo>
                  <a:pt x="151" y="313"/>
                  <a:pt x="151" y="314"/>
                  <a:pt x="151" y="314"/>
                </a:cubicBezTo>
                <a:close/>
                <a:moveTo>
                  <a:pt x="151" y="321"/>
                </a:moveTo>
                <a:cubicBezTo>
                  <a:pt x="151" y="321"/>
                  <a:pt x="151" y="321"/>
                  <a:pt x="151" y="321"/>
                </a:cubicBezTo>
                <a:cubicBezTo>
                  <a:pt x="152" y="321"/>
                  <a:pt x="152" y="321"/>
                  <a:pt x="152" y="321"/>
                </a:cubicBezTo>
                <a:cubicBezTo>
                  <a:pt x="152" y="321"/>
                  <a:pt x="152" y="320"/>
                  <a:pt x="152" y="320"/>
                </a:cubicBezTo>
                <a:cubicBezTo>
                  <a:pt x="151" y="320"/>
                  <a:pt x="151" y="321"/>
                  <a:pt x="151" y="321"/>
                </a:cubicBezTo>
                <a:close/>
                <a:moveTo>
                  <a:pt x="152" y="325"/>
                </a:moveTo>
                <a:cubicBezTo>
                  <a:pt x="152" y="325"/>
                  <a:pt x="152" y="325"/>
                  <a:pt x="152" y="324"/>
                </a:cubicBezTo>
                <a:cubicBezTo>
                  <a:pt x="152" y="325"/>
                  <a:pt x="151" y="325"/>
                  <a:pt x="151" y="325"/>
                </a:cubicBezTo>
                <a:cubicBezTo>
                  <a:pt x="151" y="325"/>
                  <a:pt x="152" y="325"/>
                  <a:pt x="152" y="325"/>
                </a:cubicBezTo>
                <a:cubicBezTo>
                  <a:pt x="152" y="325"/>
                  <a:pt x="152" y="325"/>
                  <a:pt x="152" y="325"/>
                </a:cubicBezTo>
                <a:close/>
                <a:moveTo>
                  <a:pt x="152" y="311"/>
                </a:moveTo>
                <a:cubicBezTo>
                  <a:pt x="152" y="310"/>
                  <a:pt x="152" y="310"/>
                  <a:pt x="151" y="310"/>
                </a:cubicBezTo>
                <a:cubicBezTo>
                  <a:pt x="151" y="311"/>
                  <a:pt x="151" y="311"/>
                  <a:pt x="151" y="311"/>
                </a:cubicBezTo>
                <a:cubicBezTo>
                  <a:pt x="151" y="311"/>
                  <a:pt x="151" y="311"/>
                  <a:pt x="151" y="311"/>
                </a:cubicBezTo>
                <a:cubicBezTo>
                  <a:pt x="151" y="311"/>
                  <a:pt x="151" y="311"/>
                  <a:pt x="151" y="311"/>
                </a:cubicBezTo>
                <a:cubicBezTo>
                  <a:pt x="151" y="312"/>
                  <a:pt x="152" y="311"/>
                  <a:pt x="152" y="311"/>
                </a:cubicBezTo>
                <a:cubicBezTo>
                  <a:pt x="152" y="311"/>
                  <a:pt x="152" y="311"/>
                  <a:pt x="153" y="311"/>
                </a:cubicBezTo>
                <a:cubicBezTo>
                  <a:pt x="153" y="311"/>
                  <a:pt x="152" y="311"/>
                  <a:pt x="152" y="311"/>
                </a:cubicBezTo>
                <a:close/>
                <a:moveTo>
                  <a:pt x="153" y="304"/>
                </a:moveTo>
                <a:cubicBezTo>
                  <a:pt x="153" y="304"/>
                  <a:pt x="153" y="304"/>
                  <a:pt x="153" y="304"/>
                </a:cubicBezTo>
                <a:cubicBezTo>
                  <a:pt x="153" y="304"/>
                  <a:pt x="153" y="303"/>
                  <a:pt x="153" y="303"/>
                </a:cubicBezTo>
                <a:cubicBezTo>
                  <a:pt x="153" y="303"/>
                  <a:pt x="153" y="302"/>
                  <a:pt x="152" y="303"/>
                </a:cubicBezTo>
                <a:cubicBezTo>
                  <a:pt x="152" y="303"/>
                  <a:pt x="152" y="303"/>
                  <a:pt x="152" y="303"/>
                </a:cubicBezTo>
                <a:cubicBezTo>
                  <a:pt x="152" y="303"/>
                  <a:pt x="152" y="303"/>
                  <a:pt x="153" y="304"/>
                </a:cubicBezTo>
                <a:cubicBezTo>
                  <a:pt x="153" y="304"/>
                  <a:pt x="153" y="304"/>
                  <a:pt x="153" y="304"/>
                </a:cubicBezTo>
                <a:close/>
                <a:moveTo>
                  <a:pt x="154" y="308"/>
                </a:moveTo>
                <a:cubicBezTo>
                  <a:pt x="154" y="308"/>
                  <a:pt x="153" y="308"/>
                  <a:pt x="153" y="308"/>
                </a:cubicBezTo>
                <a:cubicBezTo>
                  <a:pt x="153" y="308"/>
                  <a:pt x="153" y="308"/>
                  <a:pt x="153" y="308"/>
                </a:cubicBezTo>
                <a:cubicBezTo>
                  <a:pt x="153" y="308"/>
                  <a:pt x="153" y="308"/>
                  <a:pt x="154" y="308"/>
                </a:cubicBezTo>
                <a:cubicBezTo>
                  <a:pt x="154" y="308"/>
                  <a:pt x="154" y="308"/>
                  <a:pt x="154" y="308"/>
                </a:cubicBezTo>
                <a:close/>
                <a:moveTo>
                  <a:pt x="156" y="301"/>
                </a:moveTo>
                <a:cubicBezTo>
                  <a:pt x="156" y="300"/>
                  <a:pt x="156" y="299"/>
                  <a:pt x="155" y="299"/>
                </a:cubicBezTo>
                <a:cubicBezTo>
                  <a:pt x="155" y="299"/>
                  <a:pt x="155" y="299"/>
                  <a:pt x="155" y="299"/>
                </a:cubicBezTo>
                <a:cubicBezTo>
                  <a:pt x="155" y="298"/>
                  <a:pt x="155" y="298"/>
                  <a:pt x="154" y="298"/>
                </a:cubicBezTo>
                <a:cubicBezTo>
                  <a:pt x="153" y="298"/>
                  <a:pt x="153" y="299"/>
                  <a:pt x="153" y="299"/>
                </a:cubicBezTo>
                <a:cubicBezTo>
                  <a:pt x="153" y="299"/>
                  <a:pt x="153" y="299"/>
                  <a:pt x="153" y="299"/>
                </a:cubicBezTo>
                <a:cubicBezTo>
                  <a:pt x="153" y="300"/>
                  <a:pt x="153" y="300"/>
                  <a:pt x="153" y="300"/>
                </a:cubicBezTo>
                <a:cubicBezTo>
                  <a:pt x="154" y="301"/>
                  <a:pt x="154" y="301"/>
                  <a:pt x="154" y="301"/>
                </a:cubicBezTo>
                <a:cubicBezTo>
                  <a:pt x="155" y="301"/>
                  <a:pt x="155" y="301"/>
                  <a:pt x="156" y="301"/>
                </a:cubicBezTo>
                <a:close/>
                <a:moveTo>
                  <a:pt x="156" y="306"/>
                </a:moveTo>
                <a:cubicBezTo>
                  <a:pt x="156" y="306"/>
                  <a:pt x="156" y="306"/>
                  <a:pt x="156" y="306"/>
                </a:cubicBezTo>
                <a:cubicBezTo>
                  <a:pt x="155" y="306"/>
                  <a:pt x="155" y="306"/>
                  <a:pt x="155" y="306"/>
                </a:cubicBezTo>
                <a:cubicBezTo>
                  <a:pt x="155" y="306"/>
                  <a:pt x="156" y="306"/>
                  <a:pt x="156" y="306"/>
                </a:cubicBezTo>
                <a:cubicBezTo>
                  <a:pt x="156" y="306"/>
                  <a:pt x="156" y="306"/>
                  <a:pt x="156" y="306"/>
                </a:cubicBezTo>
                <a:close/>
                <a:moveTo>
                  <a:pt x="157" y="331"/>
                </a:moveTo>
                <a:cubicBezTo>
                  <a:pt x="157" y="331"/>
                  <a:pt x="157" y="331"/>
                  <a:pt x="157" y="331"/>
                </a:cubicBezTo>
                <a:cubicBezTo>
                  <a:pt x="156" y="331"/>
                  <a:pt x="156" y="331"/>
                  <a:pt x="156" y="331"/>
                </a:cubicBezTo>
                <a:cubicBezTo>
                  <a:pt x="156" y="331"/>
                  <a:pt x="156" y="331"/>
                  <a:pt x="157" y="331"/>
                </a:cubicBezTo>
                <a:cubicBezTo>
                  <a:pt x="157" y="332"/>
                  <a:pt x="157" y="331"/>
                  <a:pt x="157" y="331"/>
                </a:cubicBezTo>
                <a:close/>
                <a:moveTo>
                  <a:pt x="157" y="329"/>
                </a:moveTo>
                <a:cubicBezTo>
                  <a:pt x="157" y="329"/>
                  <a:pt x="157" y="329"/>
                  <a:pt x="157" y="329"/>
                </a:cubicBezTo>
                <a:cubicBezTo>
                  <a:pt x="157" y="329"/>
                  <a:pt x="156" y="329"/>
                  <a:pt x="156" y="330"/>
                </a:cubicBezTo>
                <a:cubicBezTo>
                  <a:pt x="156" y="330"/>
                  <a:pt x="156" y="330"/>
                  <a:pt x="157" y="330"/>
                </a:cubicBezTo>
                <a:cubicBezTo>
                  <a:pt x="157" y="330"/>
                  <a:pt x="157" y="329"/>
                  <a:pt x="157" y="329"/>
                </a:cubicBezTo>
                <a:close/>
                <a:moveTo>
                  <a:pt x="157" y="296"/>
                </a:moveTo>
                <a:cubicBezTo>
                  <a:pt x="157" y="296"/>
                  <a:pt x="157" y="296"/>
                  <a:pt x="157" y="296"/>
                </a:cubicBezTo>
                <a:cubicBezTo>
                  <a:pt x="157" y="297"/>
                  <a:pt x="157" y="297"/>
                  <a:pt x="157" y="297"/>
                </a:cubicBezTo>
                <a:cubicBezTo>
                  <a:pt x="158" y="297"/>
                  <a:pt x="158" y="297"/>
                  <a:pt x="157" y="296"/>
                </a:cubicBezTo>
                <a:close/>
                <a:moveTo>
                  <a:pt x="158" y="296"/>
                </a:moveTo>
                <a:cubicBezTo>
                  <a:pt x="158" y="296"/>
                  <a:pt x="157" y="296"/>
                  <a:pt x="157" y="295"/>
                </a:cubicBezTo>
                <a:cubicBezTo>
                  <a:pt x="157" y="295"/>
                  <a:pt x="157" y="296"/>
                  <a:pt x="157" y="296"/>
                </a:cubicBezTo>
                <a:cubicBezTo>
                  <a:pt x="157" y="296"/>
                  <a:pt x="158" y="296"/>
                  <a:pt x="158" y="296"/>
                </a:cubicBezTo>
                <a:close/>
                <a:moveTo>
                  <a:pt x="158" y="301"/>
                </a:moveTo>
                <a:cubicBezTo>
                  <a:pt x="158" y="301"/>
                  <a:pt x="158" y="301"/>
                  <a:pt x="158" y="302"/>
                </a:cubicBezTo>
                <a:cubicBezTo>
                  <a:pt x="158" y="302"/>
                  <a:pt x="158" y="301"/>
                  <a:pt x="158" y="301"/>
                </a:cubicBezTo>
                <a:cubicBezTo>
                  <a:pt x="158" y="301"/>
                  <a:pt x="158" y="301"/>
                  <a:pt x="158" y="301"/>
                </a:cubicBezTo>
                <a:cubicBezTo>
                  <a:pt x="158" y="301"/>
                  <a:pt x="158" y="301"/>
                  <a:pt x="158" y="301"/>
                </a:cubicBezTo>
                <a:close/>
                <a:moveTo>
                  <a:pt x="161" y="330"/>
                </a:moveTo>
                <a:cubicBezTo>
                  <a:pt x="161" y="330"/>
                  <a:pt x="160" y="330"/>
                  <a:pt x="160" y="329"/>
                </a:cubicBezTo>
                <a:cubicBezTo>
                  <a:pt x="160" y="330"/>
                  <a:pt x="160" y="330"/>
                  <a:pt x="160" y="330"/>
                </a:cubicBezTo>
                <a:cubicBezTo>
                  <a:pt x="160" y="330"/>
                  <a:pt x="160" y="330"/>
                  <a:pt x="160" y="331"/>
                </a:cubicBezTo>
                <a:cubicBezTo>
                  <a:pt x="160" y="330"/>
                  <a:pt x="160" y="330"/>
                  <a:pt x="161" y="330"/>
                </a:cubicBezTo>
                <a:close/>
                <a:moveTo>
                  <a:pt x="161" y="315"/>
                </a:moveTo>
                <a:cubicBezTo>
                  <a:pt x="160" y="315"/>
                  <a:pt x="160" y="315"/>
                  <a:pt x="160" y="315"/>
                </a:cubicBezTo>
                <a:cubicBezTo>
                  <a:pt x="160" y="315"/>
                  <a:pt x="159" y="315"/>
                  <a:pt x="159" y="315"/>
                </a:cubicBezTo>
                <a:cubicBezTo>
                  <a:pt x="159" y="315"/>
                  <a:pt x="158" y="314"/>
                  <a:pt x="158" y="315"/>
                </a:cubicBezTo>
                <a:cubicBezTo>
                  <a:pt x="158" y="315"/>
                  <a:pt x="158" y="316"/>
                  <a:pt x="158" y="317"/>
                </a:cubicBezTo>
                <a:cubicBezTo>
                  <a:pt x="158" y="317"/>
                  <a:pt x="159" y="317"/>
                  <a:pt x="159" y="317"/>
                </a:cubicBezTo>
                <a:cubicBezTo>
                  <a:pt x="159" y="317"/>
                  <a:pt x="159" y="317"/>
                  <a:pt x="159" y="317"/>
                </a:cubicBezTo>
                <a:cubicBezTo>
                  <a:pt x="159" y="316"/>
                  <a:pt x="160" y="315"/>
                  <a:pt x="160" y="315"/>
                </a:cubicBezTo>
                <a:cubicBezTo>
                  <a:pt x="160" y="315"/>
                  <a:pt x="161" y="315"/>
                  <a:pt x="161" y="315"/>
                </a:cubicBezTo>
                <a:close/>
                <a:moveTo>
                  <a:pt x="161" y="312"/>
                </a:moveTo>
                <a:cubicBezTo>
                  <a:pt x="161" y="312"/>
                  <a:pt x="161" y="312"/>
                  <a:pt x="160" y="312"/>
                </a:cubicBezTo>
                <a:cubicBezTo>
                  <a:pt x="160" y="312"/>
                  <a:pt x="160" y="312"/>
                  <a:pt x="160" y="312"/>
                </a:cubicBezTo>
                <a:cubicBezTo>
                  <a:pt x="160" y="312"/>
                  <a:pt x="160" y="313"/>
                  <a:pt x="160" y="313"/>
                </a:cubicBezTo>
                <a:cubicBezTo>
                  <a:pt x="161" y="313"/>
                  <a:pt x="161" y="312"/>
                  <a:pt x="161" y="312"/>
                </a:cubicBezTo>
                <a:close/>
                <a:moveTo>
                  <a:pt x="161" y="285"/>
                </a:moveTo>
                <a:cubicBezTo>
                  <a:pt x="161" y="285"/>
                  <a:pt x="161" y="285"/>
                  <a:pt x="161" y="285"/>
                </a:cubicBezTo>
                <a:cubicBezTo>
                  <a:pt x="161" y="285"/>
                  <a:pt x="161" y="285"/>
                  <a:pt x="161" y="285"/>
                </a:cubicBezTo>
                <a:cubicBezTo>
                  <a:pt x="161" y="285"/>
                  <a:pt x="161" y="286"/>
                  <a:pt x="161" y="286"/>
                </a:cubicBezTo>
                <a:cubicBezTo>
                  <a:pt x="161" y="286"/>
                  <a:pt x="161" y="286"/>
                  <a:pt x="161" y="285"/>
                </a:cubicBezTo>
                <a:close/>
                <a:moveTo>
                  <a:pt x="162" y="283"/>
                </a:moveTo>
                <a:cubicBezTo>
                  <a:pt x="162" y="283"/>
                  <a:pt x="162" y="283"/>
                  <a:pt x="162" y="283"/>
                </a:cubicBezTo>
                <a:cubicBezTo>
                  <a:pt x="161" y="283"/>
                  <a:pt x="160" y="283"/>
                  <a:pt x="159" y="283"/>
                </a:cubicBezTo>
                <a:cubicBezTo>
                  <a:pt x="159" y="285"/>
                  <a:pt x="159" y="285"/>
                  <a:pt x="159" y="285"/>
                </a:cubicBezTo>
                <a:cubicBezTo>
                  <a:pt x="159" y="285"/>
                  <a:pt x="160" y="285"/>
                  <a:pt x="160" y="285"/>
                </a:cubicBezTo>
                <a:cubicBezTo>
                  <a:pt x="160" y="285"/>
                  <a:pt x="160" y="285"/>
                  <a:pt x="160" y="285"/>
                </a:cubicBezTo>
                <a:cubicBezTo>
                  <a:pt x="160" y="284"/>
                  <a:pt x="160" y="283"/>
                  <a:pt x="162" y="283"/>
                </a:cubicBezTo>
                <a:cubicBezTo>
                  <a:pt x="162" y="283"/>
                  <a:pt x="162" y="283"/>
                  <a:pt x="162" y="283"/>
                </a:cubicBezTo>
                <a:close/>
                <a:moveTo>
                  <a:pt x="162" y="285"/>
                </a:moveTo>
                <a:cubicBezTo>
                  <a:pt x="162" y="285"/>
                  <a:pt x="162" y="285"/>
                  <a:pt x="162" y="286"/>
                </a:cubicBezTo>
                <a:cubicBezTo>
                  <a:pt x="162" y="286"/>
                  <a:pt x="162" y="285"/>
                  <a:pt x="162" y="285"/>
                </a:cubicBezTo>
                <a:cubicBezTo>
                  <a:pt x="162" y="285"/>
                  <a:pt x="162" y="285"/>
                  <a:pt x="162" y="285"/>
                </a:cubicBezTo>
                <a:cubicBezTo>
                  <a:pt x="162" y="285"/>
                  <a:pt x="162" y="285"/>
                  <a:pt x="162" y="285"/>
                </a:cubicBezTo>
                <a:close/>
                <a:moveTo>
                  <a:pt x="162" y="291"/>
                </a:moveTo>
                <a:cubicBezTo>
                  <a:pt x="162" y="291"/>
                  <a:pt x="163" y="291"/>
                  <a:pt x="163" y="290"/>
                </a:cubicBezTo>
                <a:cubicBezTo>
                  <a:pt x="163" y="290"/>
                  <a:pt x="162" y="290"/>
                  <a:pt x="162" y="290"/>
                </a:cubicBezTo>
                <a:cubicBezTo>
                  <a:pt x="162" y="290"/>
                  <a:pt x="162" y="290"/>
                  <a:pt x="162" y="291"/>
                </a:cubicBezTo>
                <a:cubicBezTo>
                  <a:pt x="162" y="291"/>
                  <a:pt x="162" y="291"/>
                  <a:pt x="162" y="291"/>
                </a:cubicBezTo>
                <a:close/>
                <a:moveTo>
                  <a:pt x="163" y="329"/>
                </a:moveTo>
                <a:cubicBezTo>
                  <a:pt x="163" y="329"/>
                  <a:pt x="163" y="329"/>
                  <a:pt x="163" y="329"/>
                </a:cubicBezTo>
                <a:cubicBezTo>
                  <a:pt x="163" y="329"/>
                  <a:pt x="162" y="329"/>
                  <a:pt x="162" y="329"/>
                </a:cubicBezTo>
                <a:cubicBezTo>
                  <a:pt x="162" y="329"/>
                  <a:pt x="162" y="330"/>
                  <a:pt x="163" y="330"/>
                </a:cubicBezTo>
                <a:cubicBezTo>
                  <a:pt x="163" y="329"/>
                  <a:pt x="163" y="329"/>
                  <a:pt x="163" y="329"/>
                </a:cubicBezTo>
                <a:close/>
                <a:moveTo>
                  <a:pt x="164" y="300"/>
                </a:moveTo>
                <a:cubicBezTo>
                  <a:pt x="164" y="300"/>
                  <a:pt x="164" y="300"/>
                  <a:pt x="164" y="300"/>
                </a:cubicBezTo>
                <a:cubicBezTo>
                  <a:pt x="164" y="299"/>
                  <a:pt x="164" y="299"/>
                  <a:pt x="163" y="299"/>
                </a:cubicBezTo>
                <a:cubicBezTo>
                  <a:pt x="163" y="299"/>
                  <a:pt x="163" y="299"/>
                  <a:pt x="163" y="299"/>
                </a:cubicBezTo>
                <a:cubicBezTo>
                  <a:pt x="163" y="299"/>
                  <a:pt x="163" y="300"/>
                  <a:pt x="164" y="300"/>
                </a:cubicBezTo>
                <a:close/>
                <a:moveTo>
                  <a:pt x="164" y="319"/>
                </a:moveTo>
                <a:cubicBezTo>
                  <a:pt x="164" y="318"/>
                  <a:pt x="164" y="318"/>
                  <a:pt x="164" y="318"/>
                </a:cubicBezTo>
                <a:cubicBezTo>
                  <a:pt x="164" y="318"/>
                  <a:pt x="164" y="318"/>
                  <a:pt x="163" y="318"/>
                </a:cubicBezTo>
                <a:cubicBezTo>
                  <a:pt x="163" y="319"/>
                  <a:pt x="163" y="319"/>
                  <a:pt x="163" y="319"/>
                </a:cubicBezTo>
                <a:cubicBezTo>
                  <a:pt x="164" y="319"/>
                  <a:pt x="164" y="319"/>
                  <a:pt x="164" y="319"/>
                </a:cubicBezTo>
                <a:close/>
                <a:moveTo>
                  <a:pt x="164" y="301"/>
                </a:moveTo>
                <a:cubicBezTo>
                  <a:pt x="164" y="302"/>
                  <a:pt x="165" y="302"/>
                  <a:pt x="165" y="302"/>
                </a:cubicBezTo>
                <a:cubicBezTo>
                  <a:pt x="165" y="302"/>
                  <a:pt x="165" y="302"/>
                  <a:pt x="165" y="301"/>
                </a:cubicBezTo>
                <a:cubicBezTo>
                  <a:pt x="165" y="301"/>
                  <a:pt x="165" y="301"/>
                  <a:pt x="165" y="301"/>
                </a:cubicBezTo>
                <a:cubicBezTo>
                  <a:pt x="165" y="301"/>
                  <a:pt x="164" y="301"/>
                  <a:pt x="164" y="301"/>
                </a:cubicBezTo>
                <a:close/>
                <a:moveTo>
                  <a:pt x="165" y="316"/>
                </a:moveTo>
                <a:cubicBezTo>
                  <a:pt x="166" y="316"/>
                  <a:pt x="166" y="316"/>
                  <a:pt x="166" y="316"/>
                </a:cubicBezTo>
                <a:cubicBezTo>
                  <a:pt x="166" y="316"/>
                  <a:pt x="166" y="316"/>
                  <a:pt x="166" y="316"/>
                </a:cubicBezTo>
                <a:cubicBezTo>
                  <a:pt x="166" y="316"/>
                  <a:pt x="166" y="315"/>
                  <a:pt x="166" y="315"/>
                </a:cubicBezTo>
                <a:cubicBezTo>
                  <a:pt x="166" y="315"/>
                  <a:pt x="166" y="315"/>
                  <a:pt x="165" y="315"/>
                </a:cubicBezTo>
                <a:cubicBezTo>
                  <a:pt x="165" y="316"/>
                  <a:pt x="165" y="315"/>
                  <a:pt x="164" y="316"/>
                </a:cubicBezTo>
                <a:cubicBezTo>
                  <a:pt x="165" y="316"/>
                  <a:pt x="165" y="316"/>
                  <a:pt x="165" y="316"/>
                </a:cubicBezTo>
                <a:close/>
                <a:moveTo>
                  <a:pt x="167" y="325"/>
                </a:moveTo>
                <a:cubicBezTo>
                  <a:pt x="167" y="325"/>
                  <a:pt x="167" y="325"/>
                  <a:pt x="167" y="324"/>
                </a:cubicBezTo>
                <a:cubicBezTo>
                  <a:pt x="166" y="325"/>
                  <a:pt x="166" y="325"/>
                  <a:pt x="165" y="325"/>
                </a:cubicBezTo>
                <a:cubicBezTo>
                  <a:pt x="165" y="325"/>
                  <a:pt x="166" y="325"/>
                  <a:pt x="166" y="325"/>
                </a:cubicBezTo>
                <a:cubicBezTo>
                  <a:pt x="167" y="326"/>
                  <a:pt x="166" y="325"/>
                  <a:pt x="167" y="325"/>
                </a:cubicBezTo>
                <a:close/>
                <a:moveTo>
                  <a:pt x="167" y="321"/>
                </a:moveTo>
                <a:cubicBezTo>
                  <a:pt x="167" y="320"/>
                  <a:pt x="167" y="320"/>
                  <a:pt x="167" y="320"/>
                </a:cubicBezTo>
                <a:cubicBezTo>
                  <a:pt x="166" y="321"/>
                  <a:pt x="166" y="322"/>
                  <a:pt x="166" y="322"/>
                </a:cubicBezTo>
                <a:cubicBezTo>
                  <a:pt x="166" y="323"/>
                  <a:pt x="166" y="323"/>
                  <a:pt x="166" y="323"/>
                </a:cubicBezTo>
                <a:cubicBezTo>
                  <a:pt x="166" y="322"/>
                  <a:pt x="166" y="322"/>
                  <a:pt x="166" y="322"/>
                </a:cubicBezTo>
                <a:cubicBezTo>
                  <a:pt x="166" y="322"/>
                  <a:pt x="167" y="321"/>
                  <a:pt x="167" y="321"/>
                </a:cubicBezTo>
                <a:cubicBezTo>
                  <a:pt x="167" y="321"/>
                  <a:pt x="167" y="321"/>
                  <a:pt x="167" y="321"/>
                </a:cubicBezTo>
                <a:close/>
                <a:moveTo>
                  <a:pt x="168" y="296"/>
                </a:moveTo>
                <a:cubicBezTo>
                  <a:pt x="168" y="295"/>
                  <a:pt x="168" y="295"/>
                  <a:pt x="168" y="295"/>
                </a:cubicBezTo>
                <a:cubicBezTo>
                  <a:pt x="167" y="294"/>
                  <a:pt x="167" y="295"/>
                  <a:pt x="167" y="295"/>
                </a:cubicBezTo>
                <a:cubicBezTo>
                  <a:pt x="166" y="295"/>
                  <a:pt x="166" y="295"/>
                  <a:pt x="166" y="295"/>
                </a:cubicBezTo>
                <a:cubicBezTo>
                  <a:pt x="166" y="295"/>
                  <a:pt x="166" y="295"/>
                  <a:pt x="166" y="295"/>
                </a:cubicBezTo>
                <a:cubicBezTo>
                  <a:pt x="167" y="296"/>
                  <a:pt x="167" y="296"/>
                  <a:pt x="167" y="296"/>
                </a:cubicBezTo>
                <a:cubicBezTo>
                  <a:pt x="167" y="296"/>
                  <a:pt x="168" y="296"/>
                  <a:pt x="168" y="296"/>
                </a:cubicBezTo>
                <a:close/>
                <a:moveTo>
                  <a:pt x="170" y="320"/>
                </a:moveTo>
                <a:cubicBezTo>
                  <a:pt x="170" y="319"/>
                  <a:pt x="169" y="320"/>
                  <a:pt x="169" y="320"/>
                </a:cubicBezTo>
                <a:cubicBezTo>
                  <a:pt x="169" y="320"/>
                  <a:pt x="168" y="320"/>
                  <a:pt x="168" y="320"/>
                </a:cubicBezTo>
                <a:cubicBezTo>
                  <a:pt x="168" y="320"/>
                  <a:pt x="168" y="321"/>
                  <a:pt x="168" y="321"/>
                </a:cubicBezTo>
                <a:cubicBezTo>
                  <a:pt x="168" y="321"/>
                  <a:pt x="169" y="321"/>
                  <a:pt x="169" y="321"/>
                </a:cubicBezTo>
                <a:cubicBezTo>
                  <a:pt x="170" y="321"/>
                  <a:pt x="170" y="320"/>
                  <a:pt x="170" y="320"/>
                </a:cubicBezTo>
                <a:close/>
                <a:moveTo>
                  <a:pt x="170" y="308"/>
                </a:moveTo>
                <a:cubicBezTo>
                  <a:pt x="170" y="308"/>
                  <a:pt x="170" y="307"/>
                  <a:pt x="169" y="307"/>
                </a:cubicBezTo>
                <a:cubicBezTo>
                  <a:pt x="169" y="307"/>
                  <a:pt x="169" y="308"/>
                  <a:pt x="169" y="308"/>
                </a:cubicBezTo>
                <a:cubicBezTo>
                  <a:pt x="169" y="308"/>
                  <a:pt x="169" y="308"/>
                  <a:pt x="169" y="308"/>
                </a:cubicBezTo>
                <a:cubicBezTo>
                  <a:pt x="169" y="308"/>
                  <a:pt x="170" y="308"/>
                  <a:pt x="170" y="308"/>
                </a:cubicBezTo>
                <a:close/>
                <a:moveTo>
                  <a:pt x="171" y="296"/>
                </a:moveTo>
                <a:cubicBezTo>
                  <a:pt x="171" y="296"/>
                  <a:pt x="171" y="296"/>
                  <a:pt x="172" y="296"/>
                </a:cubicBezTo>
                <a:cubicBezTo>
                  <a:pt x="172" y="296"/>
                  <a:pt x="172" y="296"/>
                  <a:pt x="173" y="296"/>
                </a:cubicBezTo>
                <a:cubicBezTo>
                  <a:pt x="172" y="296"/>
                  <a:pt x="172" y="296"/>
                  <a:pt x="172" y="296"/>
                </a:cubicBezTo>
                <a:cubicBezTo>
                  <a:pt x="172" y="295"/>
                  <a:pt x="171" y="295"/>
                  <a:pt x="171" y="295"/>
                </a:cubicBezTo>
                <a:cubicBezTo>
                  <a:pt x="171" y="295"/>
                  <a:pt x="170" y="295"/>
                  <a:pt x="170" y="296"/>
                </a:cubicBezTo>
                <a:cubicBezTo>
                  <a:pt x="170" y="296"/>
                  <a:pt x="170" y="296"/>
                  <a:pt x="171" y="296"/>
                </a:cubicBezTo>
                <a:close/>
                <a:moveTo>
                  <a:pt x="171" y="329"/>
                </a:moveTo>
                <a:cubicBezTo>
                  <a:pt x="171" y="329"/>
                  <a:pt x="171" y="328"/>
                  <a:pt x="171" y="328"/>
                </a:cubicBezTo>
                <a:cubicBezTo>
                  <a:pt x="171" y="329"/>
                  <a:pt x="170" y="329"/>
                  <a:pt x="170" y="329"/>
                </a:cubicBezTo>
                <a:cubicBezTo>
                  <a:pt x="170" y="329"/>
                  <a:pt x="171" y="329"/>
                  <a:pt x="171" y="329"/>
                </a:cubicBezTo>
                <a:cubicBezTo>
                  <a:pt x="171" y="329"/>
                  <a:pt x="171" y="329"/>
                  <a:pt x="171" y="329"/>
                </a:cubicBezTo>
                <a:close/>
                <a:moveTo>
                  <a:pt x="171" y="303"/>
                </a:moveTo>
                <a:cubicBezTo>
                  <a:pt x="171" y="303"/>
                  <a:pt x="171" y="303"/>
                  <a:pt x="171" y="302"/>
                </a:cubicBezTo>
                <a:cubicBezTo>
                  <a:pt x="171" y="303"/>
                  <a:pt x="171" y="303"/>
                  <a:pt x="171" y="303"/>
                </a:cubicBezTo>
                <a:cubicBezTo>
                  <a:pt x="171" y="303"/>
                  <a:pt x="171" y="303"/>
                  <a:pt x="171" y="303"/>
                </a:cubicBezTo>
                <a:cubicBezTo>
                  <a:pt x="171" y="303"/>
                  <a:pt x="171" y="303"/>
                  <a:pt x="171" y="303"/>
                </a:cubicBezTo>
                <a:close/>
                <a:moveTo>
                  <a:pt x="172" y="309"/>
                </a:moveTo>
                <a:cubicBezTo>
                  <a:pt x="172" y="309"/>
                  <a:pt x="172" y="308"/>
                  <a:pt x="172" y="308"/>
                </a:cubicBezTo>
                <a:cubicBezTo>
                  <a:pt x="171" y="308"/>
                  <a:pt x="171" y="309"/>
                  <a:pt x="171" y="309"/>
                </a:cubicBezTo>
                <a:cubicBezTo>
                  <a:pt x="171" y="309"/>
                  <a:pt x="171" y="310"/>
                  <a:pt x="172" y="310"/>
                </a:cubicBezTo>
                <a:cubicBezTo>
                  <a:pt x="172" y="309"/>
                  <a:pt x="172" y="309"/>
                  <a:pt x="172" y="309"/>
                </a:cubicBezTo>
                <a:close/>
                <a:moveTo>
                  <a:pt x="173" y="323"/>
                </a:moveTo>
                <a:cubicBezTo>
                  <a:pt x="173" y="322"/>
                  <a:pt x="173" y="322"/>
                  <a:pt x="174" y="322"/>
                </a:cubicBezTo>
                <a:cubicBezTo>
                  <a:pt x="173" y="321"/>
                  <a:pt x="173" y="320"/>
                  <a:pt x="173" y="320"/>
                </a:cubicBezTo>
                <a:cubicBezTo>
                  <a:pt x="173" y="320"/>
                  <a:pt x="172" y="320"/>
                  <a:pt x="172" y="320"/>
                </a:cubicBezTo>
                <a:cubicBezTo>
                  <a:pt x="172" y="320"/>
                  <a:pt x="172" y="321"/>
                  <a:pt x="172" y="321"/>
                </a:cubicBezTo>
                <a:cubicBezTo>
                  <a:pt x="173" y="321"/>
                  <a:pt x="173" y="321"/>
                  <a:pt x="173" y="322"/>
                </a:cubicBezTo>
                <a:cubicBezTo>
                  <a:pt x="173" y="322"/>
                  <a:pt x="173" y="322"/>
                  <a:pt x="173" y="323"/>
                </a:cubicBezTo>
                <a:cubicBezTo>
                  <a:pt x="173" y="323"/>
                  <a:pt x="173" y="323"/>
                  <a:pt x="173" y="323"/>
                </a:cubicBezTo>
                <a:cubicBezTo>
                  <a:pt x="173" y="323"/>
                  <a:pt x="173" y="323"/>
                  <a:pt x="173" y="323"/>
                </a:cubicBezTo>
                <a:close/>
                <a:moveTo>
                  <a:pt x="175" y="327"/>
                </a:moveTo>
                <a:cubicBezTo>
                  <a:pt x="174" y="327"/>
                  <a:pt x="174" y="327"/>
                  <a:pt x="174" y="327"/>
                </a:cubicBezTo>
                <a:cubicBezTo>
                  <a:pt x="174" y="327"/>
                  <a:pt x="174" y="327"/>
                  <a:pt x="173" y="327"/>
                </a:cubicBezTo>
                <a:cubicBezTo>
                  <a:pt x="174" y="327"/>
                  <a:pt x="174" y="327"/>
                  <a:pt x="174" y="327"/>
                </a:cubicBezTo>
                <a:cubicBezTo>
                  <a:pt x="174" y="327"/>
                  <a:pt x="174" y="327"/>
                  <a:pt x="175" y="327"/>
                </a:cubicBezTo>
                <a:close/>
                <a:moveTo>
                  <a:pt x="176" y="324"/>
                </a:moveTo>
                <a:cubicBezTo>
                  <a:pt x="176" y="324"/>
                  <a:pt x="175" y="323"/>
                  <a:pt x="175" y="323"/>
                </a:cubicBezTo>
                <a:cubicBezTo>
                  <a:pt x="175" y="323"/>
                  <a:pt x="175" y="323"/>
                  <a:pt x="175" y="324"/>
                </a:cubicBezTo>
                <a:cubicBezTo>
                  <a:pt x="174" y="324"/>
                  <a:pt x="174" y="325"/>
                  <a:pt x="175" y="326"/>
                </a:cubicBezTo>
                <a:cubicBezTo>
                  <a:pt x="175" y="326"/>
                  <a:pt x="175" y="326"/>
                  <a:pt x="175" y="326"/>
                </a:cubicBezTo>
                <a:cubicBezTo>
                  <a:pt x="175" y="325"/>
                  <a:pt x="175" y="325"/>
                  <a:pt x="176" y="324"/>
                </a:cubicBezTo>
                <a:close/>
                <a:moveTo>
                  <a:pt x="182" y="283"/>
                </a:moveTo>
                <a:cubicBezTo>
                  <a:pt x="183" y="284"/>
                  <a:pt x="183" y="284"/>
                  <a:pt x="184" y="284"/>
                </a:cubicBezTo>
                <a:cubicBezTo>
                  <a:pt x="184" y="284"/>
                  <a:pt x="184" y="284"/>
                  <a:pt x="184" y="284"/>
                </a:cubicBezTo>
                <a:cubicBezTo>
                  <a:pt x="184" y="284"/>
                  <a:pt x="183" y="283"/>
                  <a:pt x="183" y="283"/>
                </a:cubicBezTo>
                <a:cubicBezTo>
                  <a:pt x="183" y="283"/>
                  <a:pt x="183" y="283"/>
                  <a:pt x="183" y="283"/>
                </a:cubicBezTo>
                <a:cubicBezTo>
                  <a:pt x="183" y="283"/>
                  <a:pt x="182" y="283"/>
                  <a:pt x="182" y="283"/>
                </a:cubicBezTo>
                <a:close/>
                <a:moveTo>
                  <a:pt x="183" y="309"/>
                </a:moveTo>
                <a:cubicBezTo>
                  <a:pt x="183" y="309"/>
                  <a:pt x="183" y="308"/>
                  <a:pt x="183" y="308"/>
                </a:cubicBezTo>
                <a:cubicBezTo>
                  <a:pt x="182" y="309"/>
                  <a:pt x="182" y="309"/>
                  <a:pt x="182" y="309"/>
                </a:cubicBezTo>
                <a:cubicBezTo>
                  <a:pt x="182" y="309"/>
                  <a:pt x="182" y="310"/>
                  <a:pt x="182" y="310"/>
                </a:cubicBezTo>
                <a:cubicBezTo>
                  <a:pt x="182" y="309"/>
                  <a:pt x="183" y="309"/>
                  <a:pt x="183" y="309"/>
                </a:cubicBezTo>
                <a:close/>
                <a:moveTo>
                  <a:pt x="182" y="317"/>
                </a:moveTo>
                <a:cubicBezTo>
                  <a:pt x="182" y="317"/>
                  <a:pt x="182" y="317"/>
                  <a:pt x="182" y="317"/>
                </a:cubicBezTo>
                <a:cubicBezTo>
                  <a:pt x="182" y="317"/>
                  <a:pt x="182" y="318"/>
                  <a:pt x="182" y="318"/>
                </a:cubicBezTo>
                <a:cubicBezTo>
                  <a:pt x="182" y="317"/>
                  <a:pt x="182" y="317"/>
                  <a:pt x="182" y="317"/>
                </a:cubicBezTo>
                <a:cubicBezTo>
                  <a:pt x="182" y="317"/>
                  <a:pt x="182" y="317"/>
                  <a:pt x="182" y="317"/>
                </a:cubicBezTo>
                <a:close/>
                <a:moveTo>
                  <a:pt x="182" y="310"/>
                </a:moveTo>
                <a:cubicBezTo>
                  <a:pt x="183" y="311"/>
                  <a:pt x="183" y="311"/>
                  <a:pt x="183" y="311"/>
                </a:cubicBezTo>
                <a:cubicBezTo>
                  <a:pt x="183" y="311"/>
                  <a:pt x="183" y="311"/>
                  <a:pt x="183" y="311"/>
                </a:cubicBezTo>
                <a:cubicBezTo>
                  <a:pt x="183" y="311"/>
                  <a:pt x="183" y="310"/>
                  <a:pt x="183" y="310"/>
                </a:cubicBezTo>
                <a:cubicBezTo>
                  <a:pt x="183" y="310"/>
                  <a:pt x="183" y="310"/>
                  <a:pt x="183" y="310"/>
                </a:cubicBezTo>
                <a:cubicBezTo>
                  <a:pt x="183" y="310"/>
                  <a:pt x="182" y="310"/>
                  <a:pt x="182" y="310"/>
                </a:cubicBezTo>
                <a:close/>
                <a:moveTo>
                  <a:pt x="183" y="313"/>
                </a:moveTo>
                <a:cubicBezTo>
                  <a:pt x="183" y="313"/>
                  <a:pt x="183" y="314"/>
                  <a:pt x="183" y="314"/>
                </a:cubicBezTo>
                <a:cubicBezTo>
                  <a:pt x="183" y="314"/>
                  <a:pt x="183" y="313"/>
                  <a:pt x="183" y="313"/>
                </a:cubicBezTo>
                <a:cubicBezTo>
                  <a:pt x="183" y="313"/>
                  <a:pt x="183" y="313"/>
                  <a:pt x="183" y="313"/>
                </a:cubicBezTo>
                <a:cubicBezTo>
                  <a:pt x="183" y="313"/>
                  <a:pt x="183" y="313"/>
                  <a:pt x="183" y="313"/>
                </a:cubicBezTo>
                <a:close/>
                <a:moveTo>
                  <a:pt x="182" y="307"/>
                </a:moveTo>
                <a:cubicBezTo>
                  <a:pt x="182" y="307"/>
                  <a:pt x="181" y="307"/>
                  <a:pt x="181" y="307"/>
                </a:cubicBezTo>
                <a:cubicBezTo>
                  <a:pt x="181" y="307"/>
                  <a:pt x="181" y="307"/>
                  <a:pt x="182" y="308"/>
                </a:cubicBezTo>
                <a:cubicBezTo>
                  <a:pt x="182" y="307"/>
                  <a:pt x="182" y="307"/>
                  <a:pt x="182" y="307"/>
                </a:cubicBezTo>
                <a:cubicBezTo>
                  <a:pt x="182" y="307"/>
                  <a:pt x="182" y="307"/>
                  <a:pt x="182" y="307"/>
                </a:cubicBezTo>
                <a:close/>
                <a:moveTo>
                  <a:pt x="180" y="280"/>
                </a:moveTo>
                <a:cubicBezTo>
                  <a:pt x="180" y="280"/>
                  <a:pt x="180" y="280"/>
                  <a:pt x="180" y="281"/>
                </a:cubicBezTo>
                <a:cubicBezTo>
                  <a:pt x="180" y="281"/>
                  <a:pt x="180" y="281"/>
                  <a:pt x="180" y="280"/>
                </a:cubicBezTo>
                <a:cubicBezTo>
                  <a:pt x="180" y="280"/>
                  <a:pt x="180" y="280"/>
                  <a:pt x="180" y="280"/>
                </a:cubicBezTo>
                <a:cubicBezTo>
                  <a:pt x="180" y="280"/>
                  <a:pt x="180" y="280"/>
                  <a:pt x="180" y="280"/>
                </a:cubicBezTo>
                <a:close/>
                <a:moveTo>
                  <a:pt x="179" y="302"/>
                </a:moveTo>
                <a:cubicBezTo>
                  <a:pt x="179" y="302"/>
                  <a:pt x="179" y="302"/>
                  <a:pt x="180" y="302"/>
                </a:cubicBezTo>
                <a:cubicBezTo>
                  <a:pt x="180" y="302"/>
                  <a:pt x="180" y="302"/>
                  <a:pt x="180" y="302"/>
                </a:cubicBezTo>
                <a:cubicBezTo>
                  <a:pt x="180" y="302"/>
                  <a:pt x="180" y="301"/>
                  <a:pt x="180" y="301"/>
                </a:cubicBezTo>
                <a:cubicBezTo>
                  <a:pt x="179" y="301"/>
                  <a:pt x="179" y="301"/>
                  <a:pt x="179" y="302"/>
                </a:cubicBezTo>
                <a:close/>
                <a:moveTo>
                  <a:pt x="178" y="290"/>
                </a:moveTo>
                <a:cubicBezTo>
                  <a:pt x="178" y="290"/>
                  <a:pt x="179" y="290"/>
                  <a:pt x="179" y="291"/>
                </a:cubicBezTo>
                <a:cubicBezTo>
                  <a:pt x="179" y="290"/>
                  <a:pt x="179" y="290"/>
                  <a:pt x="179" y="290"/>
                </a:cubicBezTo>
                <a:cubicBezTo>
                  <a:pt x="179" y="290"/>
                  <a:pt x="179" y="290"/>
                  <a:pt x="179" y="290"/>
                </a:cubicBezTo>
                <a:cubicBezTo>
                  <a:pt x="179" y="290"/>
                  <a:pt x="178" y="290"/>
                  <a:pt x="178" y="290"/>
                </a:cubicBezTo>
                <a:close/>
                <a:moveTo>
                  <a:pt x="179" y="296"/>
                </a:moveTo>
                <a:cubicBezTo>
                  <a:pt x="179" y="296"/>
                  <a:pt x="179" y="296"/>
                  <a:pt x="178" y="296"/>
                </a:cubicBezTo>
                <a:cubicBezTo>
                  <a:pt x="178" y="296"/>
                  <a:pt x="178" y="296"/>
                  <a:pt x="178" y="296"/>
                </a:cubicBezTo>
                <a:cubicBezTo>
                  <a:pt x="178" y="296"/>
                  <a:pt x="178" y="297"/>
                  <a:pt x="178" y="297"/>
                </a:cubicBezTo>
                <a:cubicBezTo>
                  <a:pt x="179" y="297"/>
                  <a:pt x="179" y="297"/>
                  <a:pt x="179" y="296"/>
                </a:cubicBezTo>
                <a:close/>
                <a:moveTo>
                  <a:pt x="178" y="305"/>
                </a:moveTo>
                <a:cubicBezTo>
                  <a:pt x="178" y="305"/>
                  <a:pt x="178" y="305"/>
                  <a:pt x="178" y="304"/>
                </a:cubicBezTo>
                <a:cubicBezTo>
                  <a:pt x="178" y="304"/>
                  <a:pt x="178" y="304"/>
                  <a:pt x="178" y="304"/>
                </a:cubicBezTo>
                <a:cubicBezTo>
                  <a:pt x="178" y="304"/>
                  <a:pt x="178" y="304"/>
                  <a:pt x="178" y="304"/>
                </a:cubicBezTo>
                <a:cubicBezTo>
                  <a:pt x="178" y="305"/>
                  <a:pt x="178" y="305"/>
                  <a:pt x="178" y="305"/>
                </a:cubicBezTo>
                <a:cubicBezTo>
                  <a:pt x="178" y="305"/>
                  <a:pt x="178" y="306"/>
                  <a:pt x="178" y="306"/>
                </a:cubicBezTo>
                <a:cubicBezTo>
                  <a:pt x="178" y="306"/>
                  <a:pt x="178" y="305"/>
                  <a:pt x="178" y="305"/>
                </a:cubicBezTo>
                <a:cubicBezTo>
                  <a:pt x="178" y="305"/>
                  <a:pt x="178" y="305"/>
                  <a:pt x="178" y="305"/>
                </a:cubicBezTo>
                <a:close/>
                <a:moveTo>
                  <a:pt x="178" y="275"/>
                </a:moveTo>
                <a:cubicBezTo>
                  <a:pt x="178" y="275"/>
                  <a:pt x="178" y="275"/>
                  <a:pt x="178" y="275"/>
                </a:cubicBezTo>
                <a:cubicBezTo>
                  <a:pt x="178" y="275"/>
                  <a:pt x="178" y="275"/>
                  <a:pt x="178" y="275"/>
                </a:cubicBezTo>
                <a:cubicBezTo>
                  <a:pt x="178" y="275"/>
                  <a:pt x="178" y="275"/>
                  <a:pt x="178" y="275"/>
                </a:cubicBezTo>
                <a:cubicBezTo>
                  <a:pt x="178" y="274"/>
                  <a:pt x="178" y="275"/>
                  <a:pt x="178" y="275"/>
                </a:cubicBezTo>
                <a:close/>
                <a:moveTo>
                  <a:pt x="177" y="282"/>
                </a:moveTo>
                <a:cubicBezTo>
                  <a:pt x="177" y="282"/>
                  <a:pt x="177" y="283"/>
                  <a:pt x="177" y="283"/>
                </a:cubicBezTo>
                <a:cubicBezTo>
                  <a:pt x="177" y="283"/>
                  <a:pt x="177" y="283"/>
                  <a:pt x="178" y="282"/>
                </a:cubicBezTo>
                <a:cubicBezTo>
                  <a:pt x="177" y="282"/>
                  <a:pt x="177" y="282"/>
                  <a:pt x="177" y="282"/>
                </a:cubicBezTo>
                <a:cubicBezTo>
                  <a:pt x="177" y="282"/>
                  <a:pt x="177" y="282"/>
                  <a:pt x="177" y="282"/>
                </a:cubicBezTo>
                <a:close/>
                <a:moveTo>
                  <a:pt x="177" y="288"/>
                </a:moveTo>
                <a:cubicBezTo>
                  <a:pt x="177" y="288"/>
                  <a:pt x="177" y="288"/>
                  <a:pt x="177" y="287"/>
                </a:cubicBezTo>
                <a:cubicBezTo>
                  <a:pt x="177" y="288"/>
                  <a:pt x="177" y="288"/>
                  <a:pt x="177" y="288"/>
                </a:cubicBezTo>
                <a:cubicBezTo>
                  <a:pt x="177" y="288"/>
                  <a:pt x="177" y="288"/>
                  <a:pt x="177" y="288"/>
                </a:cubicBezTo>
                <a:cubicBezTo>
                  <a:pt x="177" y="288"/>
                  <a:pt x="177" y="288"/>
                  <a:pt x="177" y="288"/>
                </a:cubicBezTo>
                <a:close/>
                <a:moveTo>
                  <a:pt x="177" y="299"/>
                </a:moveTo>
                <a:cubicBezTo>
                  <a:pt x="178" y="299"/>
                  <a:pt x="178" y="299"/>
                  <a:pt x="178" y="299"/>
                </a:cubicBezTo>
                <a:cubicBezTo>
                  <a:pt x="178" y="298"/>
                  <a:pt x="178" y="298"/>
                  <a:pt x="177" y="298"/>
                </a:cubicBezTo>
                <a:cubicBezTo>
                  <a:pt x="177" y="298"/>
                  <a:pt x="177" y="298"/>
                  <a:pt x="177" y="298"/>
                </a:cubicBezTo>
                <a:cubicBezTo>
                  <a:pt x="177" y="299"/>
                  <a:pt x="177" y="299"/>
                  <a:pt x="177" y="299"/>
                </a:cubicBezTo>
                <a:close/>
                <a:moveTo>
                  <a:pt x="178" y="320"/>
                </a:moveTo>
                <a:cubicBezTo>
                  <a:pt x="178" y="320"/>
                  <a:pt x="178" y="320"/>
                  <a:pt x="178" y="320"/>
                </a:cubicBezTo>
                <a:cubicBezTo>
                  <a:pt x="178" y="320"/>
                  <a:pt x="178" y="320"/>
                  <a:pt x="178" y="320"/>
                </a:cubicBezTo>
                <a:cubicBezTo>
                  <a:pt x="177" y="320"/>
                  <a:pt x="178" y="320"/>
                  <a:pt x="178" y="320"/>
                </a:cubicBezTo>
                <a:cubicBezTo>
                  <a:pt x="178" y="320"/>
                  <a:pt x="178" y="320"/>
                  <a:pt x="178" y="320"/>
                </a:cubicBezTo>
                <a:close/>
                <a:moveTo>
                  <a:pt x="179" y="308"/>
                </a:moveTo>
                <a:cubicBezTo>
                  <a:pt x="179" y="308"/>
                  <a:pt x="178" y="307"/>
                  <a:pt x="178" y="307"/>
                </a:cubicBezTo>
                <a:cubicBezTo>
                  <a:pt x="178" y="307"/>
                  <a:pt x="178" y="308"/>
                  <a:pt x="178" y="308"/>
                </a:cubicBezTo>
                <a:cubicBezTo>
                  <a:pt x="178" y="308"/>
                  <a:pt x="178" y="308"/>
                  <a:pt x="179" y="308"/>
                </a:cubicBezTo>
                <a:cubicBezTo>
                  <a:pt x="179" y="308"/>
                  <a:pt x="179" y="308"/>
                  <a:pt x="179" y="308"/>
                </a:cubicBezTo>
                <a:close/>
                <a:moveTo>
                  <a:pt x="180" y="324"/>
                </a:moveTo>
                <a:cubicBezTo>
                  <a:pt x="180" y="324"/>
                  <a:pt x="179" y="324"/>
                  <a:pt x="179" y="324"/>
                </a:cubicBezTo>
                <a:cubicBezTo>
                  <a:pt x="179" y="324"/>
                  <a:pt x="179" y="324"/>
                  <a:pt x="179" y="324"/>
                </a:cubicBezTo>
                <a:cubicBezTo>
                  <a:pt x="179" y="325"/>
                  <a:pt x="180" y="324"/>
                  <a:pt x="180" y="324"/>
                </a:cubicBezTo>
                <a:cubicBezTo>
                  <a:pt x="180" y="324"/>
                  <a:pt x="180" y="324"/>
                  <a:pt x="180" y="324"/>
                </a:cubicBezTo>
                <a:close/>
                <a:moveTo>
                  <a:pt x="180" y="319"/>
                </a:moveTo>
                <a:cubicBezTo>
                  <a:pt x="180" y="319"/>
                  <a:pt x="180" y="319"/>
                  <a:pt x="180" y="319"/>
                </a:cubicBezTo>
                <a:cubicBezTo>
                  <a:pt x="180" y="318"/>
                  <a:pt x="180" y="318"/>
                  <a:pt x="179" y="318"/>
                </a:cubicBezTo>
                <a:cubicBezTo>
                  <a:pt x="179" y="318"/>
                  <a:pt x="179" y="319"/>
                  <a:pt x="179" y="319"/>
                </a:cubicBezTo>
                <a:cubicBezTo>
                  <a:pt x="179" y="319"/>
                  <a:pt x="180" y="319"/>
                  <a:pt x="180" y="319"/>
                </a:cubicBezTo>
                <a:close/>
                <a:moveTo>
                  <a:pt x="181" y="311"/>
                </a:moveTo>
                <a:cubicBezTo>
                  <a:pt x="181" y="310"/>
                  <a:pt x="180" y="310"/>
                  <a:pt x="180" y="310"/>
                </a:cubicBezTo>
                <a:cubicBezTo>
                  <a:pt x="180" y="310"/>
                  <a:pt x="180" y="310"/>
                  <a:pt x="180" y="311"/>
                </a:cubicBezTo>
                <a:cubicBezTo>
                  <a:pt x="180" y="311"/>
                  <a:pt x="180" y="311"/>
                  <a:pt x="180" y="311"/>
                </a:cubicBezTo>
                <a:cubicBezTo>
                  <a:pt x="181" y="311"/>
                  <a:pt x="181" y="311"/>
                  <a:pt x="181" y="311"/>
                </a:cubicBezTo>
                <a:close/>
                <a:moveTo>
                  <a:pt x="181" y="304"/>
                </a:moveTo>
                <a:cubicBezTo>
                  <a:pt x="181" y="304"/>
                  <a:pt x="181" y="303"/>
                  <a:pt x="181" y="303"/>
                </a:cubicBezTo>
                <a:cubicBezTo>
                  <a:pt x="180" y="304"/>
                  <a:pt x="180" y="304"/>
                  <a:pt x="180" y="304"/>
                </a:cubicBezTo>
                <a:cubicBezTo>
                  <a:pt x="180" y="304"/>
                  <a:pt x="180" y="304"/>
                  <a:pt x="181" y="304"/>
                </a:cubicBezTo>
                <a:cubicBezTo>
                  <a:pt x="181" y="304"/>
                  <a:pt x="181" y="304"/>
                  <a:pt x="181" y="304"/>
                </a:cubicBezTo>
                <a:close/>
                <a:moveTo>
                  <a:pt x="184" y="323"/>
                </a:moveTo>
                <a:cubicBezTo>
                  <a:pt x="184" y="323"/>
                  <a:pt x="184" y="323"/>
                  <a:pt x="184" y="323"/>
                </a:cubicBezTo>
                <a:cubicBezTo>
                  <a:pt x="183" y="323"/>
                  <a:pt x="182" y="323"/>
                  <a:pt x="182" y="323"/>
                </a:cubicBezTo>
                <a:cubicBezTo>
                  <a:pt x="181" y="323"/>
                  <a:pt x="181" y="323"/>
                  <a:pt x="181" y="324"/>
                </a:cubicBezTo>
                <a:cubicBezTo>
                  <a:pt x="181" y="324"/>
                  <a:pt x="181" y="325"/>
                  <a:pt x="181" y="325"/>
                </a:cubicBezTo>
                <a:cubicBezTo>
                  <a:pt x="181" y="325"/>
                  <a:pt x="181" y="325"/>
                  <a:pt x="182" y="325"/>
                </a:cubicBezTo>
                <a:cubicBezTo>
                  <a:pt x="182" y="325"/>
                  <a:pt x="182" y="325"/>
                  <a:pt x="182" y="325"/>
                </a:cubicBezTo>
                <a:cubicBezTo>
                  <a:pt x="182" y="324"/>
                  <a:pt x="182" y="324"/>
                  <a:pt x="183" y="324"/>
                </a:cubicBezTo>
                <a:cubicBezTo>
                  <a:pt x="184" y="324"/>
                  <a:pt x="184" y="324"/>
                  <a:pt x="184" y="324"/>
                </a:cubicBezTo>
                <a:cubicBezTo>
                  <a:pt x="184" y="324"/>
                  <a:pt x="184" y="324"/>
                  <a:pt x="184" y="323"/>
                </a:cubicBezTo>
                <a:close/>
                <a:moveTo>
                  <a:pt x="184" y="296"/>
                </a:moveTo>
                <a:cubicBezTo>
                  <a:pt x="184" y="296"/>
                  <a:pt x="184" y="296"/>
                  <a:pt x="184" y="296"/>
                </a:cubicBezTo>
                <a:cubicBezTo>
                  <a:pt x="184" y="296"/>
                  <a:pt x="184" y="297"/>
                  <a:pt x="184" y="297"/>
                </a:cubicBezTo>
                <a:cubicBezTo>
                  <a:pt x="185" y="297"/>
                  <a:pt x="185" y="297"/>
                  <a:pt x="185" y="296"/>
                </a:cubicBezTo>
                <a:cubicBezTo>
                  <a:pt x="185" y="296"/>
                  <a:pt x="185" y="296"/>
                  <a:pt x="184" y="296"/>
                </a:cubicBezTo>
                <a:close/>
                <a:moveTo>
                  <a:pt x="319" y="291"/>
                </a:moveTo>
                <a:cubicBezTo>
                  <a:pt x="319" y="291"/>
                  <a:pt x="319" y="292"/>
                  <a:pt x="320" y="291"/>
                </a:cubicBezTo>
                <a:cubicBezTo>
                  <a:pt x="320" y="291"/>
                  <a:pt x="320" y="291"/>
                  <a:pt x="320" y="291"/>
                </a:cubicBezTo>
                <a:cubicBezTo>
                  <a:pt x="320" y="290"/>
                  <a:pt x="320" y="290"/>
                  <a:pt x="319" y="290"/>
                </a:cubicBezTo>
                <a:cubicBezTo>
                  <a:pt x="319" y="290"/>
                  <a:pt x="319" y="290"/>
                  <a:pt x="319" y="291"/>
                </a:cubicBezTo>
                <a:close/>
                <a:moveTo>
                  <a:pt x="319" y="292"/>
                </a:moveTo>
                <a:cubicBezTo>
                  <a:pt x="319" y="292"/>
                  <a:pt x="319" y="293"/>
                  <a:pt x="319" y="293"/>
                </a:cubicBezTo>
                <a:cubicBezTo>
                  <a:pt x="319" y="293"/>
                  <a:pt x="320" y="293"/>
                  <a:pt x="320" y="294"/>
                </a:cubicBezTo>
                <a:cubicBezTo>
                  <a:pt x="320" y="293"/>
                  <a:pt x="320" y="293"/>
                  <a:pt x="320" y="293"/>
                </a:cubicBezTo>
                <a:cubicBezTo>
                  <a:pt x="320" y="293"/>
                  <a:pt x="320" y="292"/>
                  <a:pt x="319" y="292"/>
                </a:cubicBezTo>
                <a:close/>
                <a:moveTo>
                  <a:pt x="322" y="296"/>
                </a:moveTo>
                <a:cubicBezTo>
                  <a:pt x="322" y="296"/>
                  <a:pt x="322" y="296"/>
                  <a:pt x="321" y="295"/>
                </a:cubicBezTo>
                <a:cubicBezTo>
                  <a:pt x="321" y="295"/>
                  <a:pt x="321" y="296"/>
                  <a:pt x="321" y="296"/>
                </a:cubicBezTo>
                <a:cubicBezTo>
                  <a:pt x="320" y="295"/>
                  <a:pt x="321" y="295"/>
                  <a:pt x="321" y="295"/>
                </a:cubicBezTo>
                <a:cubicBezTo>
                  <a:pt x="321" y="295"/>
                  <a:pt x="321" y="295"/>
                  <a:pt x="322" y="294"/>
                </a:cubicBezTo>
                <a:cubicBezTo>
                  <a:pt x="322" y="294"/>
                  <a:pt x="322" y="294"/>
                  <a:pt x="322" y="294"/>
                </a:cubicBezTo>
                <a:cubicBezTo>
                  <a:pt x="322" y="294"/>
                  <a:pt x="322" y="294"/>
                  <a:pt x="321" y="294"/>
                </a:cubicBezTo>
                <a:cubicBezTo>
                  <a:pt x="321" y="294"/>
                  <a:pt x="321" y="294"/>
                  <a:pt x="321" y="294"/>
                </a:cubicBezTo>
                <a:cubicBezTo>
                  <a:pt x="320" y="294"/>
                  <a:pt x="320" y="294"/>
                  <a:pt x="319" y="294"/>
                </a:cubicBezTo>
                <a:cubicBezTo>
                  <a:pt x="319" y="294"/>
                  <a:pt x="319" y="294"/>
                  <a:pt x="319" y="294"/>
                </a:cubicBezTo>
                <a:cubicBezTo>
                  <a:pt x="319" y="294"/>
                  <a:pt x="319" y="295"/>
                  <a:pt x="319" y="295"/>
                </a:cubicBezTo>
                <a:cubicBezTo>
                  <a:pt x="319" y="295"/>
                  <a:pt x="319" y="295"/>
                  <a:pt x="319" y="295"/>
                </a:cubicBezTo>
                <a:cubicBezTo>
                  <a:pt x="319" y="295"/>
                  <a:pt x="320" y="295"/>
                  <a:pt x="320" y="295"/>
                </a:cubicBezTo>
                <a:cubicBezTo>
                  <a:pt x="320" y="296"/>
                  <a:pt x="320" y="296"/>
                  <a:pt x="319" y="296"/>
                </a:cubicBezTo>
                <a:cubicBezTo>
                  <a:pt x="318" y="296"/>
                  <a:pt x="318" y="297"/>
                  <a:pt x="318" y="297"/>
                </a:cubicBezTo>
                <a:cubicBezTo>
                  <a:pt x="318" y="297"/>
                  <a:pt x="318" y="297"/>
                  <a:pt x="318" y="297"/>
                </a:cubicBezTo>
                <a:cubicBezTo>
                  <a:pt x="318" y="298"/>
                  <a:pt x="319" y="297"/>
                  <a:pt x="319" y="297"/>
                </a:cubicBezTo>
                <a:cubicBezTo>
                  <a:pt x="319" y="297"/>
                  <a:pt x="320" y="297"/>
                  <a:pt x="320" y="297"/>
                </a:cubicBezTo>
                <a:cubicBezTo>
                  <a:pt x="321" y="298"/>
                  <a:pt x="321" y="298"/>
                  <a:pt x="321" y="297"/>
                </a:cubicBezTo>
                <a:cubicBezTo>
                  <a:pt x="321" y="297"/>
                  <a:pt x="322" y="297"/>
                  <a:pt x="322" y="296"/>
                </a:cubicBezTo>
                <a:close/>
                <a:moveTo>
                  <a:pt x="321" y="290"/>
                </a:moveTo>
                <a:cubicBezTo>
                  <a:pt x="321" y="290"/>
                  <a:pt x="320" y="290"/>
                  <a:pt x="321" y="290"/>
                </a:cubicBezTo>
                <a:cubicBezTo>
                  <a:pt x="321" y="290"/>
                  <a:pt x="321" y="290"/>
                  <a:pt x="321" y="291"/>
                </a:cubicBezTo>
                <a:cubicBezTo>
                  <a:pt x="322" y="291"/>
                  <a:pt x="322" y="291"/>
                  <a:pt x="323" y="292"/>
                </a:cubicBezTo>
                <a:cubicBezTo>
                  <a:pt x="323" y="292"/>
                  <a:pt x="324" y="292"/>
                  <a:pt x="324" y="292"/>
                </a:cubicBezTo>
                <a:cubicBezTo>
                  <a:pt x="325" y="291"/>
                  <a:pt x="325" y="291"/>
                  <a:pt x="324" y="290"/>
                </a:cubicBezTo>
                <a:cubicBezTo>
                  <a:pt x="324" y="290"/>
                  <a:pt x="323" y="290"/>
                  <a:pt x="322" y="290"/>
                </a:cubicBezTo>
                <a:cubicBezTo>
                  <a:pt x="322" y="290"/>
                  <a:pt x="321" y="290"/>
                  <a:pt x="321" y="290"/>
                </a:cubicBezTo>
                <a:close/>
                <a:moveTo>
                  <a:pt x="324" y="286"/>
                </a:moveTo>
                <a:cubicBezTo>
                  <a:pt x="324" y="286"/>
                  <a:pt x="324" y="285"/>
                  <a:pt x="324" y="285"/>
                </a:cubicBezTo>
                <a:cubicBezTo>
                  <a:pt x="324" y="285"/>
                  <a:pt x="324" y="285"/>
                  <a:pt x="323" y="284"/>
                </a:cubicBezTo>
                <a:cubicBezTo>
                  <a:pt x="323" y="284"/>
                  <a:pt x="323" y="285"/>
                  <a:pt x="323" y="285"/>
                </a:cubicBezTo>
                <a:cubicBezTo>
                  <a:pt x="323" y="285"/>
                  <a:pt x="323" y="286"/>
                  <a:pt x="324" y="286"/>
                </a:cubicBezTo>
                <a:close/>
                <a:moveTo>
                  <a:pt x="316" y="285"/>
                </a:moveTo>
                <a:cubicBezTo>
                  <a:pt x="316" y="285"/>
                  <a:pt x="316" y="285"/>
                  <a:pt x="316" y="285"/>
                </a:cubicBezTo>
                <a:cubicBezTo>
                  <a:pt x="316" y="285"/>
                  <a:pt x="316" y="286"/>
                  <a:pt x="316" y="286"/>
                </a:cubicBezTo>
                <a:cubicBezTo>
                  <a:pt x="316" y="286"/>
                  <a:pt x="316" y="286"/>
                  <a:pt x="317" y="285"/>
                </a:cubicBezTo>
                <a:cubicBezTo>
                  <a:pt x="316" y="285"/>
                  <a:pt x="316" y="285"/>
                  <a:pt x="316" y="285"/>
                </a:cubicBezTo>
                <a:close/>
                <a:moveTo>
                  <a:pt x="324" y="192"/>
                </a:moveTo>
                <a:cubicBezTo>
                  <a:pt x="324" y="192"/>
                  <a:pt x="324" y="192"/>
                  <a:pt x="324" y="192"/>
                </a:cubicBezTo>
                <a:cubicBezTo>
                  <a:pt x="324" y="192"/>
                  <a:pt x="324" y="192"/>
                  <a:pt x="324" y="192"/>
                </a:cubicBezTo>
                <a:cubicBezTo>
                  <a:pt x="324" y="193"/>
                  <a:pt x="324" y="193"/>
                  <a:pt x="325" y="193"/>
                </a:cubicBezTo>
                <a:cubicBezTo>
                  <a:pt x="325" y="193"/>
                  <a:pt x="325" y="193"/>
                  <a:pt x="325" y="193"/>
                </a:cubicBezTo>
                <a:cubicBezTo>
                  <a:pt x="325" y="193"/>
                  <a:pt x="325" y="193"/>
                  <a:pt x="325" y="193"/>
                </a:cubicBezTo>
                <a:cubicBezTo>
                  <a:pt x="325" y="193"/>
                  <a:pt x="324" y="192"/>
                  <a:pt x="324" y="192"/>
                </a:cubicBezTo>
                <a:close/>
                <a:moveTo>
                  <a:pt x="324" y="263"/>
                </a:moveTo>
                <a:cubicBezTo>
                  <a:pt x="324" y="263"/>
                  <a:pt x="324" y="262"/>
                  <a:pt x="324" y="262"/>
                </a:cubicBezTo>
                <a:cubicBezTo>
                  <a:pt x="324" y="262"/>
                  <a:pt x="323" y="261"/>
                  <a:pt x="323" y="261"/>
                </a:cubicBezTo>
                <a:cubicBezTo>
                  <a:pt x="323" y="261"/>
                  <a:pt x="323" y="261"/>
                  <a:pt x="322" y="262"/>
                </a:cubicBezTo>
                <a:cubicBezTo>
                  <a:pt x="322" y="262"/>
                  <a:pt x="322" y="262"/>
                  <a:pt x="323" y="262"/>
                </a:cubicBezTo>
                <a:cubicBezTo>
                  <a:pt x="323" y="263"/>
                  <a:pt x="323" y="263"/>
                  <a:pt x="323" y="264"/>
                </a:cubicBezTo>
                <a:cubicBezTo>
                  <a:pt x="323" y="264"/>
                  <a:pt x="324" y="264"/>
                  <a:pt x="324" y="264"/>
                </a:cubicBezTo>
                <a:cubicBezTo>
                  <a:pt x="324" y="264"/>
                  <a:pt x="324" y="264"/>
                  <a:pt x="324" y="263"/>
                </a:cubicBezTo>
                <a:close/>
                <a:moveTo>
                  <a:pt x="323" y="266"/>
                </a:moveTo>
                <a:cubicBezTo>
                  <a:pt x="323" y="266"/>
                  <a:pt x="323" y="266"/>
                  <a:pt x="323" y="266"/>
                </a:cubicBezTo>
                <a:cubicBezTo>
                  <a:pt x="323" y="266"/>
                  <a:pt x="323" y="267"/>
                  <a:pt x="323" y="267"/>
                </a:cubicBezTo>
                <a:cubicBezTo>
                  <a:pt x="324" y="267"/>
                  <a:pt x="324" y="267"/>
                  <a:pt x="324" y="266"/>
                </a:cubicBezTo>
                <a:cubicBezTo>
                  <a:pt x="324" y="266"/>
                  <a:pt x="324" y="266"/>
                  <a:pt x="323" y="266"/>
                </a:cubicBezTo>
                <a:close/>
                <a:moveTo>
                  <a:pt x="324" y="162"/>
                </a:moveTo>
                <a:cubicBezTo>
                  <a:pt x="324" y="162"/>
                  <a:pt x="325" y="162"/>
                  <a:pt x="325" y="163"/>
                </a:cubicBezTo>
                <a:cubicBezTo>
                  <a:pt x="325" y="163"/>
                  <a:pt x="325" y="162"/>
                  <a:pt x="325" y="162"/>
                </a:cubicBezTo>
                <a:cubicBezTo>
                  <a:pt x="325" y="162"/>
                  <a:pt x="325" y="162"/>
                  <a:pt x="325" y="162"/>
                </a:cubicBezTo>
                <a:cubicBezTo>
                  <a:pt x="324" y="162"/>
                  <a:pt x="324" y="162"/>
                  <a:pt x="324" y="162"/>
                </a:cubicBezTo>
                <a:close/>
                <a:moveTo>
                  <a:pt x="324" y="164"/>
                </a:moveTo>
                <a:cubicBezTo>
                  <a:pt x="324" y="164"/>
                  <a:pt x="324" y="164"/>
                  <a:pt x="324" y="164"/>
                </a:cubicBezTo>
                <a:cubicBezTo>
                  <a:pt x="324" y="164"/>
                  <a:pt x="324" y="164"/>
                  <a:pt x="325" y="164"/>
                </a:cubicBezTo>
                <a:cubicBezTo>
                  <a:pt x="324" y="164"/>
                  <a:pt x="324" y="164"/>
                  <a:pt x="324" y="164"/>
                </a:cubicBezTo>
                <a:cubicBezTo>
                  <a:pt x="324" y="164"/>
                  <a:pt x="324" y="164"/>
                  <a:pt x="324" y="164"/>
                </a:cubicBezTo>
                <a:close/>
                <a:moveTo>
                  <a:pt x="323" y="182"/>
                </a:moveTo>
                <a:cubicBezTo>
                  <a:pt x="323" y="182"/>
                  <a:pt x="323" y="183"/>
                  <a:pt x="324" y="183"/>
                </a:cubicBezTo>
                <a:cubicBezTo>
                  <a:pt x="324" y="183"/>
                  <a:pt x="324" y="182"/>
                  <a:pt x="324" y="182"/>
                </a:cubicBezTo>
                <a:cubicBezTo>
                  <a:pt x="324" y="182"/>
                  <a:pt x="324" y="182"/>
                  <a:pt x="323" y="181"/>
                </a:cubicBezTo>
                <a:cubicBezTo>
                  <a:pt x="323" y="182"/>
                  <a:pt x="323" y="182"/>
                  <a:pt x="323" y="182"/>
                </a:cubicBezTo>
                <a:close/>
                <a:moveTo>
                  <a:pt x="322" y="255"/>
                </a:moveTo>
                <a:cubicBezTo>
                  <a:pt x="322" y="255"/>
                  <a:pt x="323" y="256"/>
                  <a:pt x="323" y="256"/>
                </a:cubicBezTo>
                <a:cubicBezTo>
                  <a:pt x="323" y="256"/>
                  <a:pt x="323" y="256"/>
                  <a:pt x="324" y="256"/>
                </a:cubicBezTo>
                <a:cubicBezTo>
                  <a:pt x="323" y="255"/>
                  <a:pt x="323" y="255"/>
                  <a:pt x="322" y="255"/>
                </a:cubicBezTo>
                <a:cubicBezTo>
                  <a:pt x="322" y="255"/>
                  <a:pt x="322" y="255"/>
                  <a:pt x="322" y="255"/>
                </a:cubicBezTo>
                <a:close/>
                <a:moveTo>
                  <a:pt x="321" y="243"/>
                </a:moveTo>
                <a:cubicBezTo>
                  <a:pt x="321" y="243"/>
                  <a:pt x="321" y="243"/>
                  <a:pt x="322" y="243"/>
                </a:cubicBezTo>
                <a:cubicBezTo>
                  <a:pt x="322" y="243"/>
                  <a:pt x="322" y="243"/>
                  <a:pt x="322" y="243"/>
                </a:cubicBezTo>
                <a:cubicBezTo>
                  <a:pt x="322" y="243"/>
                  <a:pt x="322" y="243"/>
                  <a:pt x="322" y="242"/>
                </a:cubicBezTo>
                <a:cubicBezTo>
                  <a:pt x="321" y="243"/>
                  <a:pt x="321" y="243"/>
                  <a:pt x="321" y="243"/>
                </a:cubicBezTo>
                <a:close/>
                <a:moveTo>
                  <a:pt x="322" y="178"/>
                </a:moveTo>
                <a:cubicBezTo>
                  <a:pt x="322" y="178"/>
                  <a:pt x="322" y="178"/>
                  <a:pt x="322" y="178"/>
                </a:cubicBezTo>
                <a:cubicBezTo>
                  <a:pt x="322" y="177"/>
                  <a:pt x="322" y="177"/>
                  <a:pt x="322" y="177"/>
                </a:cubicBezTo>
                <a:cubicBezTo>
                  <a:pt x="322" y="177"/>
                  <a:pt x="322" y="177"/>
                  <a:pt x="322" y="177"/>
                </a:cubicBezTo>
                <a:cubicBezTo>
                  <a:pt x="322" y="177"/>
                  <a:pt x="322" y="178"/>
                  <a:pt x="322" y="178"/>
                </a:cubicBezTo>
                <a:close/>
                <a:moveTo>
                  <a:pt x="321" y="261"/>
                </a:moveTo>
                <a:cubicBezTo>
                  <a:pt x="321" y="261"/>
                  <a:pt x="322" y="261"/>
                  <a:pt x="322" y="261"/>
                </a:cubicBezTo>
                <a:cubicBezTo>
                  <a:pt x="322" y="261"/>
                  <a:pt x="322" y="261"/>
                  <a:pt x="322" y="260"/>
                </a:cubicBezTo>
                <a:cubicBezTo>
                  <a:pt x="322" y="260"/>
                  <a:pt x="322" y="260"/>
                  <a:pt x="322" y="260"/>
                </a:cubicBezTo>
                <a:cubicBezTo>
                  <a:pt x="321" y="260"/>
                  <a:pt x="321" y="261"/>
                  <a:pt x="321" y="261"/>
                </a:cubicBezTo>
                <a:close/>
                <a:moveTo>
                  <a:pt x="322" y="165"/>
                </a:moveTo>
                <a:cubicBezTo>
                  <a:pt x="322" y="165"/>
                  <a:pt x="322" y="165"/>
                  <a:pt x="322" y="165"/>
                </a:cubicBezTo>
                <a:cubicBezTo>
                  <a:pt x="322" y="166"/>
                  <a:pt x="322" y="166"/>
                  <a:pt x="322" y="166"/>
                </a:cubicBezTo>
                <a:cubicBezTo>
                  <a:pt x="322" y="166"/>
                  <a:pt x="322" y="165"/>
                  <a:pt x="322" y="165"/>
                </a:cubicBezTo>
                <a:cubicBezTo>
                  <a:pt x="322" y="165"/>
                  <a:pt x="322" y="165"/>
                  <a:pt x="322" y="165"/>
                </a:cubicBezTo>
                <a:close/>
                <a:moveTo>
                  <a:pt x="321" y="163"/>
                </a:moveTo>
                <a:cubicBezTo>
                  <a:pt x="322" y="164"/>
                  <a:pt x="322" y="164"/>
                  <a:pt x="322" y="164"/>
                </a:cubicBezTo>
                <a:cubicBezTo>
                  <a:pt x="322" y="164"/>
                  <a:pt x="322" y="164"/>
                  <a:pt x="322" y="164"/>
                </a:cubicBezTo>
                <a:cubicBezTo>
                  <a:pt x="322" y="164"/>
                  <a:pt x="322" y="163"/>
                  <a:pt x="322" y="163"/>
                </a:cubicBezTo>
                <a:cubicBezTo>
                  <a:pt x="322" y="163"/>
                  <a:pt x="322" y="163"/>
                  <a:pt x="322" y="163"/>
                </a:cubicBezTo>
                <a:cubicBezTo>
                  <a:pt x="322" y="163"/>
                  <a:pt x="321" y="163"/>
                  <a:pt x="321" y="163"/>
                </a:cubicBezTo>
                <a:close/>
                <a:moveTo>
                  <a:pt x="320" y="230"/>
                </a:moveTo>
                <a:cubicBezTo>
                  <a:pt x="320" y="230"/>
                  <a:pt x="320" y="230"/>
                  <a:pt x="321" y="230"/>
                </a:cubicBezTo>
                <a:cubicBezTo>
                  <a:pt x="321" y="230"/>
                  <a:pt x="321" y="230"/>
                  <a:pt x="322" y="230"/>
                </a:cubicBezTo>
                <a:cubicBezTo>
                  <a:pt x="321" y="229"/>
                  <a:pt x="321" y="229"/>
                  <a:pt x="321" y="229"/>
                </a:cubicBezTo>
                <a:cubicBezTo>
                  <a:pt x="320" y="229"/>
                  <a:pt x="320" y="229"/>
                  <a:pt x="320" y="230"/>
                </a:cubicBezTo>
                <a:close/>
                <a:moveTo>
                  <a:pt x="316" y="265"/>
                </a:moveTo>
                <a:cubicBezTo>
                  <a:pt x="316" y="265"/>
                  <a:pt x="316" y="265"/>
                  <a:pt x="317" y="265"/>
                </a:cubicBezTo>
                <a:cubicBezTo>
                  <a:pt x="316" y="265"/>
                  <a:pt x="316" y="265"/>
                  <a:pt x="316" y="265"/>
                </a:cubicBezTo>
                <a:cubicBezTo>
                  <a:pt x="315" y="264"/>
                  <a:pt x="315" y="264"/>
                  <a:pt x="315" y="265"/>
                </a:cubicBezTo>
                <a:cubicBezTo>
                  <a:pt x="314" y="265"/>
                  <a:pt x="314" y="266"/>
                  <a:pt x="313" y="266"/>
                </a:cubicBezTo>
                <a:cubicBezTo>
                  <a:pt x="313" y="266"/>
                  <a:pt x="312" y="266"/>
                  <a:pt x="312" y="267"/>
                </a:cubicBezTo>
                <a:cubicBezTo>
                  <a:pt x="313" y="267"/>
                  <a:pt x="313" y="267"/>
                  <a:pt x="313" y="268"/>
                </a:cubicBezTo>
                <a:cubicBezTo>
                  <a:pt x="314" y="267"/>
                  <a:pt x="314" y="267"/>
                  <a:pt x="314" y="267"/>
                </a:cubicBezTo>
                <a:cubicBezTo>
                  <a:pt x="314" y="266"/>
                  <a:pt x="315" y="266"/>
                  <a:pt x="316" y="265"/>
                </a:cubicBezTo>
                <a:close/>
                <a:moveTo>
                  <a:pt x="312" y="234"/>
                </a:moveTo>
                <a:cubicBezTo>
                  <a:pt x="312" y="234"/>
                  <a:pt x="312" y="235"/>
                  <a:pt x="312" y="235"/>
                </a:cubicBezTo>
                <a:cubicBezTo>
                  <a:pt x="312" y="235"/>
                  <a:pt x="312" y="235"/>
                  <a:pt x="312" y="235"/>
                </a:cubicBezTo>
                <a:cubicBezTo>
                  <a:pt x="312" y="235"/>
                  <a:pt x="312" y="235"/>
                  <a:pt x="312" y="234"/>
                </a:cubicBezTo>
                <a:close/>
                <a:moveTo>
                  <a:pt x="313" y="235"/>
                </a:moveTo>
                <a:cubicBezTo>
                  <a:pt x="313" y="235"/>
                  <a:pt x="313" y="235"/>
                  <a:pt x="313" y="235"/>
                </a:cubicBezTo>
                <a:cubicBezTo>
                  <a:pt x="313" y="235"/>
                  <a:pt x="313" y="235"/>
                  <a:pt x="313" y="235"/>
                </a:cubicBezTo>
                <a:close/>
                <a:moveTo>
                  <a:pt x="313" y="238"/>
                </a:moveTo>
                <a:cubicBezTo>
                  <a:pt x="313" y="238"/>
                  <a:pt x="314" y="238"/>
                  <a:pt x="314" y="238"/>
                </a:cubicBezTo>
                <a:cubicBezTo>
                  <a:pt x="314" y="238"/>
                  <a:pt x="314" y="238"/>
                  <a:pt x="314" y="238"/>
                </a:cubicBezTo>
                <a:cubicBezTo>
                  <a:pt x="313" y="238"/>
                  <a:pt x="313" y="238"/>
                  <a:pt x="313" y="238"/>
                </a:cubicBezTo>
                <a:cubicBezTo>
                  <a:pt x="313" y="238"/>
                  <a:pt x="313" y="238"/>
                  <a:pt x="313" y="238"/>
                </a:cubicBezTo>
                <a:close/>
                <a:moveTo>
                  <a:pt x="315" y="182"/>
                </a:moveTo>
                <a:cubicBezTo>
                  <a:pt x="315" y="182"/>
                  <a:pt x="315" y="182"/>
                  <a:pt x="316" y="182"/>
                </a:cubicBezTo>
                <a:cubicBezTo>
                  <a:pt x="316" y="182"/>
                  <a:pt x="315" y="182"/>
                  <a:pt x="315" y="181"/>
                </a:cubicBezTo>
                <a:cubicBezTo>
                  <a:pt x="315" y="182"/>
                  <a:pt x="315" y="182"/>
                  <a:pt x="315" y="182"/>
                </a:cubicBezTo>
                <a:cubicBezTo>
                  <a:pt x="315" y="182"/>
                  <a:pt x="315" y="182"/>
                  <a:pt x="315" y="182"/>
                </a:cubicBezTo>
                <a:close/>
                <a:moveTo>
                  <a:pt x="317" y="182"/>
                </a:moveTo>
                <a:cubicBezTo>
                  <a:pt x="316" y="182"/>
                  <a:pt x="316" y="182"/>
                  <a:pt x="316" y="181"/>
                </a:cubicBezTo>
                <a:cubicBezTo>
                  <a:pt x="316" y="182"/>
                  <a:pt x="316" y="182"/>
                  <a:pt x="316" y="182"/>
                </a:cubicBezTo>
                <a:cubicBezTo>
                  <a:pt x="316" y="182"/>
                  <a:pt x="316" y="182"/>
                  <a:pt x="316" y="182"/>
                </a:cubicBezTo>
                <a:cubicBezTo>
                  <a:pt x="316" y="182"/>
                  <a:pt x="316" y="182"/>
                  <a:pt x="317" y="182"/>
                </a:cubicBezTo>
                <a:close/>
                <a:moveTo>
                  <a:pt x="316" y="187"/>
                </a:moveTo>
                <a:cubicBezTo>
                  <a:pt x="316" y="187"/>
                  <a:pt x="316" y="187"/>
                  <a:pt x="316" y="187"/>
                </a:cubicBezTo>
                <a:cubicBezTo>
                  <a:pt x="316" y="187"/>
                  <a:pt x="316" y="188"/>
                  <a:pt x="316" y="188"/>
                </a:cubicBezTo>
                <a:cubicBezTo>
                  <a:pt x="316" y="187"/>
                  <a:pt x="317" y="187"/>
                  <a:pt x="317" y="187"/>
                </a:cubicBezTo>
                <a:cubicBezTo>
                  <a:pt x="317" y="187"/>
                  <a:pt x="316" y="187"/>
                  <a:pt x="316" y="187"/>
                </a:cubicBezTo>
                <a:close/>
                <a:moveTo>
                  <a:pt x="316" y="176"/>
                </a:moveTo>
                <a:cubicBezTo>
                  <a:pt x="316" y="176"/>
                  <a:pt x="316" y="176"/>
                  <a:pt x="316" y="176"/>
                </a:cubicBezTo>
                <a:cubicBezTo>
                  <a:pt x="316" y="176"/>
                  <a:pt x="316" y="176"/>
                  <a:pt x="316" y="176"/>
                </a:cubicBezTo>
                <a:cubicBezTo>
                  <a:pt x="316" y="176"/>
                  <a:pt x="316" y="176"/>
                  <a:pt x="316" y="176"/>
                </a:cubicBezTo>
                <a:cubicBezTo>
                  <a:pt x="316" y="176"/>
                  <a:pt x="316" y="176"/>
                  <a:pt x="316" y="176"/>
                </a:cubicBezTo>
                <a:close/>
                <a:moveTo>
                  <a:pt x="316" y="238"/>
                </a:moveTo>
                <a:cubicBezTo>
                  <a:pt x="316" y="238"/>
                  <a:pt x="316" y="238"/>
                  <a:pt x="316" y="238"/>
                </a:cubicBezTo>
                <a:cubicBezTo>
                  <a:pt x="316" y="238"/>
                  <a:pt x="316" y="238"/>
                  <a:pt x="317" y="238"/>
                </a:cubicBezTo>
                <a:cubicBezTo>
                  <a:pt x="317" y="238"/>
                  <a:pt x="317" y="238"/>
                  <a:pt x="317" y="238"/>
                </a:cubicBezTo>
                <a:cubicBezTo>
                  <a:pt x="317" y="238"/>
                  <a:pt x="318" y="238"/>
                  <a:pt x="318" y="238"/>
                </a:cubicBezTo>
                <a:cubicBezTo>
                  <a:pt x="318" y="237"/>
                  <a:pt x="317" y="237"/>
                  <a:pt x="317" y="237"/>
                </a:cubicBezTo>
                <a:cubicBezTo>
                  <a:pt x="317" y="237"/>
                  <a:pt x="316" y="237"/>
                  <a:pt x="316" y="237"/>
                </a:cubicBezTo>
                <a:cubicBezTo>
                  <a:pt x="316" y="238"/>
                  <a:pt x="316" y="238"/>
                  <a:pt x="316" y="238"/>
                </a:cubicBezTo>
                <a:close/>
                <a:moveTo>
                  <a:pt x="317" y="180"/>
                </a:moveTo>
                <a:cubicBezTo>
                  <a:pt x="318" y="180"/>
                  <a:pt x="318" y="180"/>
                  <a:pt x="318" y="180"/>
                </a:cubicBezTo>
                <a:cubicBezTo>
                  <a:pt x="318" y="180"/>
                  <a:pt x="318" y="180"/>
                  <a:pt x="319" y="180"/>
                </a:cubicBezTo>
                <a:cubicBezTo>
                  <a:pt x="318" y="180"/>
                  <a:pt x="318" y="180"/>
                  <a:pt x="318" y="180"/>
                </a:cubicBezTo>
                <a:cubicBezTo>
                  <a:pt x="318" y="180"/>
                  <a:pt x="318" y="180"/>
                  <a:pt x="317" y="180"/>
                </a:cubicBezTo>
                <a:close/>
                <a:moveTo>
                  <a:pt x="318" y="179"/>
                </a:moveTo>
                <a:cubicBezTo>
                  <a:pt x="318" y="178"/>
                  <a:pt x="318" y="178"/>
                  <a:pt x="318" y="178"/>
                </a:cubicBezTo>
                <a:cubicBezTo>
                  <a:pt x="318" y="178"/>
                  <a:pt x="318" y="178"/>
                  <a:pt x="318" y="178"/>
                </a:cubicBezTo>
                <a:cubicBezTo>
                  <a:pt x="318" y="178"/>
                  <a:pt x="318" y="178"/>
                  <a:pt x="318" y="178"/>
                </a:cubicBezTo>
                <a:cubicBezTo>
                  <a:pt x="318" y="179"/>
                  <a:pt x="318" y="179"/>
                  <a:pt x="318" y="179"/>
                </a:cubicBezTo>
                <a:close/>
                <a:moveTo>
                  <a:pt x="319" y="166"/>
                </a:moveTo>
                <a:cubicBezTo>
                  <a:pt x="319" y="166"/>
                  <a:pt x="319" y="165"/>
                  <a:pt x="319" y="165"/>
                </a:cubicBezTo>
                <a:cubicBezTo>
                  <a:pt x="319" y="165"/>
                  <a:pt x="318" y="166"/>
                  <a:pt x="318" y="166"/>
                </a:cubicBezTo>
                <a:cubicBezTo>
                  <a:pt x="318" y="166"/>
                  <a:pt x="319" y="166"/>
                  <a:pt x="319" y="166"/>
                </a:cubicBezTo>
                <a:cubicBezTo>
                  <a:pt x="319" y="166"/>
                  <a:pt x="319" y="166"/>
                  <a:pt x="319" y="166"/>
                </a:cubicBezTo>
                <a:close/>
                <a:moveTo>
                  <a:pt x="319" y="254"/>
                </a:moveTo>
                <a:cubicBezTo>
                  <a:pt x="319" y="254"/>
                  <a:pt x="319" y="254"/>
                  <a:pt x="319" y="254"/>
                </a:cubicBezTo>
                <a:cubicBezTo>
                  <a:pt x="319" y="255"/>
                  <a:pt x="319" y="255"/>
                  <a:pt x="319" y="255"/>
                </a:cubicBezTo>
                <a:cubicBezTo>
                  <a:pt x="319" y="255"/>
                  <a:pt x="319" y="255"/>
                  <a:pt x="319" y="254"/>
                </a:cubicBezTo>
                <a:cubicBezTo>
                  <a:pt x="319" y="254"/>
                  <a:pt x="319" y="254"/>
                  <a:pt x="319" y="254"/>
                </a:cubicBezTo>
                <a:close/>
                <a:moveTo>
                  <a:pt x="318" y="231"/>
                </a:moveTo>
                <a:cubicBezTo>
                  <a:pt x="318" y="232"/>
                  <a:pt x="318" y="232"/>
                  <a:pt x="318" y="232"/>
                </a:cubicBezTo>
                <a:cubicBezTo>
                  <a:pt x="318" y="232"/>
                  <a:pt x="318" y="232"/>
                  <a:pt x="319" y="232"/>
                </a:cubicBezTo>
                <a:cubicBezTo>
                  <a:pt x="319" y="232"/>
                  <a:pt x="319" y="232"/>
                  <a:pt x="319" y="232"/>
                </a:cubicBezTo>
                <a:cubicBezTo>
                  <a:pt x="319" y="231"/>
                  <a:pt x="318" y="231"/>
                  <a:pt x="318" y="231"/>
                </a:cubicBezTo>
                <a:close/>
                <a:moveTo>
                  <a:pt x="315" y="269"/>
                </a:moveTo>
                <a:cubicBezTo>
                  <a:pt x="315" y="268"/>
                  <a:pt x="316" y="268"/>
                  <a:pt x="316" y="268"/>
                </a:cubicBezTo>
                <a:cubicBezTo>
                  <a:pt x="316" y="268"/>
                  <a:pt x="315" y="268"/>
                  <a:pt x="315" y="268"/>
                </a:cubicBezTo>
                <a:cubicBezTo>
                  <a:pt x="315" y="269"/>
                  <a:pt x="315" y="269"/>
                  <a:pt x="315" y="269"/>
                </a:cubicBezTo>
                <a:close/>
                <a:moveTo>
                  <a:pt x="314" y="270"/>
                </a:moveTo>
                <a:cubicBezTo>
                  <a:pt x="314" y="270"/>
                  <a:pt x="314" y="270"/>
                  <a:pt x="314" y="270"/>
                </a:cubicBezTo>
                <a:cubicBezTo>
                  <a:pt x="315" y="270"/>
                  <a:pt x="315" y="270"/>
                  <a:pt x="315" y="270"/>
                </a:cubicBezTo>
                <a:cubicBezTo>
                  <a:pt x="315" y="270"/>
                  <a:pt x="315" y="270"/>
                  <a:pt x="315" y="269"/>
                </a:cubicBezTo>
                <a:cubicBezTo>
                  <a:pt x="315" y="269"/>
                  <a:pt x="315" y="269"/>
                  <a:pt x="315" y="269"/>
                </a:cubicBezTo>
                <a:cubicBezTo>
                  <a:pt x="315" y="269"/>
                  <a:pt x="315" y="269"/>
                  <a:pt x="315" y="269"/>
                </a:cubicBezTo>
                <a:cubicBezTo>
                  <a:pt x="315" y="269"/>
                  <a:pt x="315" y="269"/>
                  <a:pt x="315" y="269"/>
                </a:cubicBezTo>
                <a:cubicBezTo>
                  <a:pt x="315" y="269"/>
                  <a:pt x="314" y="269"/>
                  <a:pt x="314" y="270"/>
                </a:cubicBezTo>
                <a:close/>
                <a:moveTo>
                  <a:pt x="316" y="269"/>
                </a:moveTo>
                <a:cubicBezTo>
                  <a:pt x="316" y="269"/>
                  <a:pt x="317" y="269"/>
                  <a:pt x="317" y="270"/>
                </a:cubicBezTo>
                <a:cubicBezTo>
                  <a:pt x="317" y="270"/>
                  <a:pt x="318" y="270"/>
                  <a:pt x="318" y="269"/>
                </a:cubicBezTo>
                <a:cubicBezTo>
                  <a:pt x="318" y="269"/>
                  <a:pt x="318" y="269"/>
                  <a:pt x="318" y="269"/>
                </a:cubicBezTo>
                <a:cubicBezTo>
                  <a:pt x="317" y="269"/>
                  <a:pt x="317" y="268"/>
                  <a:pt x="316" y="269"/>
                </a:cubicBezTo>
                <a:close/>
                <a:moveTo>
                  <a:pt x="317" y="272"/>
                </a:moveTo>
                <a:cubicBezTo>
                  <a:pt x="317" y="272"/>
                  <a:pt x="318" y="272"/>
                  <a:pt x="318" y="273"/>
                </a:cubicBezTo>
                <a:cubicBezTo>
                  <a:pt x="318" y="272"/>
                  <a:pt x="318" y="272"/>
                  <a:pt x="318" y="272"/>
                </a:cubicBezTo>
                <a:cubicBezTo>
                  <a:pt x="318" y="272"/>
                  <a:pt x="318" y="272"/>
                  <a:pt x="318" y="271"/>
                </a:cubicBezTo>
                <a:cubicBezTo>
                  <a:pt x="318" y="271"/>
                  <a:pt x="317" y="272"/>
                  <a:pt x="317" y="272"/>
                </a:cubicBezTo>
                <a:close/>
                <a:moveTo>
                  <a:pt x="319" y="258"/>
                </a:moveTo>
                <a:cubicBezTo>
                  <a:pt x="318" y="258"/>
                  <a:pt x="318" y="258"/>
                  <a:pt x="318" y="258"/>
                </a:cubicBezTo>
                <a:cubicBezTo>
                  <a:pt x="318" y="258"/>
                  <a:pt x="318" y="258"/>
                  <a:pt x="317" y="258"/>
                </a:cubicBezTo>
                <a:cubicBezTo>
                  <a:pt x="318" y="258"/>
                  <a:pt x="318" y="258"/>
                  <a:pt x="318" y="258"/>
                </a:cubicBezTo>
                <a:cubicBezTo>
                  <a:pt x="318" y="258"/>
                  <a:pt x="318" y="258"/>
                  <a:pt x="319" y="258"/>
                </a:cubicBezTo>
                <a:close/>
                <a:moveTo>
                  <a:pt x="318" y="261"/>
                </a:moveTo>
                <a:cubicBezTo>
                  <a:pt x="318" y="261"/>
                  <a:pt x="319" y="261"/>
                  <a:pt x="319" y="261"/>
                </a:cubicBezTo>
                <a:cubicBezTo>
                  <a:pt x="319" y="261"/>
                  <a:pt x="319" y="261"/>
                  <a:pt x="319" y="261"/>
                </a:cubicBezTo>
                <a:cubicBezTo>
                  <a:pt x="319" y="261"/>
                  <a:pt x="319" y="260"/>
                  <a:pt x="319" y="260"/>
                </a:cubicBezTo>
                <a:cubicBezTo>
                  <a:pt x="319" y="260"/>
                  <a:pt x="318" y="260"/>
                  <a:pt x="318" y="261"/>
                </a:cubicBezTo>
                <a:close/>
                <a:moveTo>
                  <a:pt x="319" y="268"/>
                </a:moveTo>
                <a:cubicBezTo>
                  <a:pt x="319" y="268"/>
                  <a:pt x="319" y="268"/>
                  <a:pt x="319" y="268"/>
                </a:cubicBezTo>
                <a:cubicBezTo>
                  <a:pt x="320" y="268"/>
                  <a:pt x="320" y="267"/>
                  <a:pt x="320" y="266"/>
                </a:cubicBezTo>
                <a:cubicBezTo>
                  <a:pt x="320" y="266"/>
                  <a:pt x="320" y="266"/>
                  <a:pt x="320" y="266"/>
                </a:cubicBezTo>
                <a:cubicBezTo>
                  <a:pt x="320" y="266"/>
                  <a:pt x="320" y="266"/>
                  <a:pt x="320" y="266"/>
                </a:cubicBezTo>
                <a:cubicBezTo>
                  <a:pt x="320" y="266"/>
                  <a:pt x="319" y="266"/>
                  <a:pt x="319" y="267"/>
                </a:cubicBezTo>
                <a:cubicBezTo>
                  <a:pt x="319" y="267"/>
                  <a:pt x="318" y="268"/>
                  <a:pt x="319" y="268"/>
                </a:cubicBezTo>
                <a:close/>
                <a:moveTo>
                  <a:pt x="321" y="263"/>
                </a:moveTo>
                <a:cubicBezTo>
                  <a:pt x="321" y="263"/>
                  <a:pt x="320" y="263"/>
                  <a:pt x="320" y="262"/>
                </a:cubicBezTo>
                <a:cubicBezTo>
                  <a:pt x="320" y="262"/>
                  <a:pt x="320" y="263"/>
                  <a:pt x="320" y="263"/>
                </a:cubicBezTo>
                <a:cubicBezTo>
                  <a:pt x="320" y="263"/>
                  <a:pt x="320" y="263"/>
                  <a:pt x="320" y="263"/>
                </a:cubicBezTo>
                <a:cubicBezTo>
                  <a:pt x="320" y="263"/>
                  <a:pt x="320" y="263"/>
                  <a:pt x="320" y="264"/>
                </a:cubicBezTo>
                <a:cubicBezTo>
                  <a:pt x="320" y="264"/>
                  <a:pt x="320" y="264"/>
                  <a:pt x="320" y="264"/>
                </a:cubicBezTo>
                <a:cubicBezTo>
                  <a:pt x="320" y="263"/>
                  <a:pt x="320" y="263"/>
                  <a:pt x="321" y="263"/>
                </a:cubicBezTo>
                <a:close/>
                <a:moveTo>
                  <a:pt x="317" y="162"/>
                </a:moveTo>
                <a:cubicBezTo>
                  <a:pt x="317" y="162"/>
                  <a:pt x="318" y="162"/>
                  <a:pt x="318" y="162"/>
                </a:cubicBezTo>
                <a:cubicBezTo>
                  <a:pt x="318" y="162"/>
                  <a:pt x="318" y="162"/>
                  <a:pt x="318" y="162"/>
                </a:cubicBezTo>
                <a:cubicBezTo>
                  <a:pt x="318" y="163"/>
                  <a:pt x="318" y="163"/>
                  <a:pt x="319" y="163"/>
                </a:cubicBezTo>
                <a:cubicBezTo>
                  <a:pt x="319" y="163"/>
                  <a:pt x="319" y="162"/>
                  <a:pt x="320" y="162"/>
                </a:cubicBezTo>
                <a:cubicBezTo>
                  <a:pt x="319" y="162"/>
                  <a:pt x="319" y="162"/>
                  <a:pt x="319" y="162"/>
                </a:cubicBezTo>
                <a:cubicBezTo>
                  <a:pt x="319" y="162"/>
                  <a:pt x="318" y="161"/>
                  <a:pt x="318" y="161"/>
                </a:cubicBezTo>
                <a:cubicBezTo>
                  <a:pt x="318" y="161"/>
                  <a:pt x="318" y="161"/>
                  <a:pt x="317" y="162"/>
                </a:cubicBezTo>
                <a:close/>
                <a:moveTo>
                  <a:pt x="317" y="167"/>
                </a:moveTo>
                <a:cubicBezTo>
                  <a:pt x="317" y="167"/>
                  <a:pt x="317" y="167"/>
                  <a:pt x="317" y="168"/>
                </a:cubicBezTo>
                <a:cubicBezTo>
                  <a:pt x="317" y="168"/>
                  <a:pt x="318" y="167"/>
                  <a:pt x="318" y="167"/>
                </a:cubicBezTo>
                <a:cubicBezTo>
                  <a:pt x="318" y="167"/>
                  <a:pt x="318" y="167"/>
                  <a:pt x="317" y="167"/>
                </a:cubicBezTo>
                <a:cubicBezTo>
                  <a:pt x="317" y="167"/>
                  <a:pt x="317" y="167"/>
                  <a:pt x="317" y="167"/>
                </a:cubicBezTo>
                <a:close/>
                <a:moveTo>
                  <a:pt x="316" y="173"/>
                </a:moveTo>
                <a:cubicBezTo>
                  <a:pt x="317" y="173"/>
                  <a:pt x="317" y="173"/>
                  <a:pt x="317" y="173"/>
                </a:cubicBezTo>
                <a:cubicBezTo>
                  <a:pt x="317" y="173"/>
                  <a:pt x="317" y="173"/>
                  <a:pt x="317" y="172"/>
                </a:cubicBezTo>
                <a:cubicBezTo>
                  <a:pt x="317" y="172"/>
                  <a:pt x="317" y="172"/>
                  <a:pt x="317" y="172"/>
                </a:cubicBezTo>
                <a:cubicBezTo>
                  <a:pt x="317" y="172"/>
                  <a:pt x="317" y="172"/>
                  <a:pt x="316" y="172"/>
                </a:cubicBezTo>
                <a:cubicBezTo>
                  <a:pt x="316" y="172"/>
                  <a:pt x="316" y="172"/>
                  <a:pt x="316" y="173"/>
                </a:cubicBezTo>
                <a:close/>
                <a:moveTo>
                  <a:pt x="315" y="168"/>
                </a:moveTo>
                <a:cubicBezTo>
                  <a:pt x="315" y="168"/>
                  <a:pt x="315" y="168"/>
                  <a:pt x="315" y="168"/>
                </a:cubicBezTo>
                <a:cubicBezTo>
                  <a:pt x="315" y="168"/>
                  <a:pt x="316" y="167"/>
                  <a:pt x="316" y="167"/>
                </a:cubicBezTo>
                <a:cubicBezTo>
                  <a:pt x="316" y="167"/>
                  <a:pt x="316" y="167"/>
                  <a:pt x="316" y="166"/>
                </a:cubicBezTo>
                <a:cubicBezTo>
                  <a:pt x="315" y="167"/>
                  <a:pt x="315" y="167"/>
                  <a:pt x="315" y="168"/>
                </a:cubicBezTo>
                <a:close/>
                <a:moveTo>
                  <a:pt x="314" y="171"/>
                </a:moveTo>
                <a:cubicBezTo>
                  <a:pt x="314" y="171"/>
                  <a:pt x="314" y="171"/>
                  <a:pt x="314" y="171"/>
                </a:cubicBezTo>
                <a:cubicBezTo>
                  <a:pt x="315" y="171"/>
                  <a:pt x="315" y="171"/>
                  <a:pt x="315" y="171"/>
                </a:cubicBezTo>
                <a:cubicBezTo>
                  <a:pt x="315" y="171"/>
                  <a:pt x="315" y="171"/>
                  <a:pt x="315" y="171"/>
                </a:cubicBezTo>
                <a:cubicBezTo>
                  <a:pt x="315" y="171"/>
                  <a:pt x="314" y="171"/>
                  <a:pt x="314" y="171"/>
                </a:cubicBezTo>
                <a:close/>
                <a:moveTo>
                  <a:pt x="314" y="174"/>
                </a:moveTo>
                <a:cubicBezTo>
                  <a:pt x="314" y="174"/>
                  <a:pt x="314" y="174"/>
                  <a:pt x="315" y="174"/>
                </a:cubicBezTo>
                <a:cubicBezTo>
                  <a:pt x="315" y="174"/>
                  <a:pt x="315" y="174"/>
                  <a:pt x="315" y="174"/>
                </a:cubicBezTo>
                <a:cubicBezTo>
                  <a:pt x="315" y="174"/>
                  <a:pt x="314" y="174"/>
                  <a:pt x="314" y="173"/>
                </a:cubicBezTo>
                <a:cubicBezTo>
                  <a:pt x="314" y="174"/>
                  <a:pt x="314" y="174"/>
                  <a:pt x="314" y="174"/>
                </a:cubicBezTo>
                <a:close/>
                <a:moveTo>
                  <a:pt x="314" y="187"/>
                </a:moveTo>
                <a:cubicBezTo>
                  <a:pt x="315" y="187"/>
                  <a:pt x="314" y="188"/>
                  <a:pt x="314" y="188"/>
                </a:cubicBezTo>
                <a:cubicBezTo>
                  <a:pt x="314" y="189"/>
                  <a:pt x="315" y="189"/>
                  <a:pt x="315" y="189"/>
                </a:cubicBezTo>
                <a:cubicBezTo>
                  <a:pt x="315" y="188"/>
                  <a:pt x="315" y="188"/>
                  <a:pt x="315" y="188"/>
                </a:cubicBezTo>
                <a:cubicBezTo>
                  <a:pt x="315" y="188"/>
                  <a:pt x="315" y="187"/>
                  <a:pt x="315" y="187"/>
                </a:cubicBezTo>
                <a:cubicBezTo>
                  <a:pt x="314" y="187"/>
                  <a:pt x="314" y="187"/>
                  <a:pt x="314" y="187"/>
                </a:cubicBezTo>
                <a:cubicBezTo>
                  <a:pt x="314" y="187"/>
                  <a:pt x="314" y="187"/>
                  <a:pt x="314" y="187"/>
                </a:cubicBezTo>
                <a:close/>
                <a:moveTo>
                  <a:pt x="313" y="201"/>
                </a:moveTo>
                <a:cubicBezTo>
                  <a:pt x="313" y="202"/>
                  <a:pt x="313" y="202"/>
                  <a:pt x="313" y="202"/>
                </a:cubicBezTo>
                <a:cubicBezTo>
                  <a:pt x="313" y="202"/>
                  <a:pt x="313" y="203"/>
                  <a:pt x="313" y="203"/>
                </a:cubicBezTo>
                <a:cubicBezTo>
                  <a:pt x="313" y="203"/>
                  <a:pt x="313" y="203"/>
                  <a:pt x="313" y="203"/>
                </a:cubicBezTo>
                <a:cubicBezTo>
                  <a:pt x="313" y="203"/>
                  <a:pt x="314" y="203"/>
                  <a:pt x="314" y="202"/>
                </a:cubicBezTo>
                <a:cubicBezTo>
                  <a:pt x="314" y="202"/>
                  <a:pt x="314" y="202"/>
                  <a:pt x="313" y="201"/>
                </a:cubicBezTo>
                <a:close/>
                <a:moveTo>
                  <a:pt x="313" y="162"/>
                </a:moveTo>
                <a:cubicBezTo>
                  <a:pt x="313" y="162"/>
                  <a:pt x="313" y="162"/>
                  <a:pt x="313" y="162"/>
                </a:cubicBezTo>
                <a:cubicBezTo>
                  <a:pt x="313" y="162"/>
                  <a:pt x="313" y="162"/>
                  <a:pt x="313" y="162"/>
                </a:cubicBezTo>
                <a:cubicBezTo>
                  <a:pt x="313" y="162"/>
                  <a:pt x="313" y="161"/>
                  <a:pt x="313" y="161"/>
                </a:cubicBezTo>
                <a:cubicBezTo>
                  <a:pt x="313" y="162"/>
                  <a:pt x="313" y="162"/>
                  <a:pt x="313" y="162"/>
                </a:cubicBezTo>
                <a:close/>
                <a:moveTo>
                  <a:pt x="312" y="166"/>
                </a:moveTo>
                <a:cubicBezTo>
                  <a:pt x="312" y="166"/>
                  <a:pt x="312" y="167"/>
                  <a:pt x="312" y="167"/>
                </a:cubicBezTo>
                <a:cubicBezTo>
                  <a:pt x="312" y="167"/>
                  <a:pt x="312" y="167"/>
                  <a:pt x="313" y="167"/>
                </a:cubicBezTo>
                <a:cubicBezTo>
                  <a:pt x="313" y="167"/>
                  <a:pt x="313" y="167"/>
                  <a:pt x="313" y="167"/>
                </a:cubicBezTo>
                <a:cubicBezTo>
                  <a:pt x="313" y="167"/>
                  <a:pt x="313" y="166"/>
                  <a:pt x="312" y="166"/>
                </a:cubicBezTo>
                <a:close/>
                <a:moveTo>
                  <a:pt x="312" y="163"/>
                </a:moveTo>
                <a:cubicBezTo>
                  <a:pt x="312" y="163"/>
                  <a:pt x="312" y="164"/>
                  <a:pt x="312" y="164"/>
                </a:cubicBezTo>
                <a:cubicBezTo>
                  <a:pt x="312" y="164"/>
                  <a:pt x="312" y="163"/>
                  <a:pt x="312" y="163"/>
                </a:cubicBezTo>
                <a:cubicBezTo>
                  <a:pt x="312" y="163"/>
                  <a:pt x="312" y="163"/>
                  <a:pt x="312" y="163"/>
                </a:cubicBezTo>
                <a:cubicBezTo>
                  <a:pt x="312" y="163"/>
                  <a:pt x="312" y="163"/>
                  <a:pt x="312" y="163"/>
                </a:cubicBezTo>
                <a:close/>
                <a:moveTo>
                  <a:pt x="311" y="235"/>
                </a:moveTo>
                <a:cubicBezTo>
                  <a:pt x="311" y="235"/>
                  <a:pt x="311" y="235"/>
                  <a:pt x="311" y="235"/>
                </a:cubicBezTo>
                <a:cubicBezTo>
                  <a:pt x="311" y="235"/>
                  <a:pt x="312" y="235"/>
                  <a:pt x="312" y="235"/>
                </a:cubicBezTo>
                <a:cubicBezTo>
                  <a:pt x="312" y="235"/>
                  <a:pt x="312" y="235"/>
                  <a:pt x="312" y="235"/>
                </a:cubicBezTo>
                <a:cubicBezTo>
                  <a:pt x="312" y="235"/>
                  <a:pt x="311" y="235"/>
                  <a:pt x="311" y="235"/>
                </a:cubicBezTo>
                <a:close/>
                <a:moveTo>
                  <a:pt x="310" y="187"/>
                </a:moveTo>
                <a:cubicBezTo>
                  <a:pt x="310" y="187"/>
                  <a:pt x="310" y="187"/>
                  <a:pt x="309" y="187"/>
                </a:cubicBezTo>
                <a:cubicBezTo>
                  <a:pt x="309" y="187"/>
                  <a:pt x="310" y="188"/>
                  <a:pt x="310" y="188"/>
                </a:cubicBezTo>
                <a:cubicBezTo>
                  <a:pt x="310" y="188"/>
                  <a:pt x="310" y="188"/>
                  <a:pt x="310" y="188"/>
                </a:cubicBezTo>
                <a:cubicBezTo>
                  <a:pt x="310" y="187"/>
                  <a:pt x="310" y="187"/>
                  <a:pt x="310" y="187"/>
                </a:cubicBezTo>
                <a:close/>
                <a:moveTo>
                  <a:pt x="309" y="224"/>
                </a:moveTo>
                <a:cubicBezTo>
                  <a:pt x="309" y="223"/>
                  <a:pt x="309" y="223"/>
                  <a:pt x="308" y="223"/>
                </a:cubicBezTo>
                <a:cubicBezTo>
                  <a:pt x="308" y="223"/>
                  <a:pt x="308" y="223"/>
                  <a:pt x="308" y="223"/>
                </a:cubicBezTo>
                <a:cubicBezTo>
                  <a:pt x="308" y="223"/>
                  <a:pt x="308" y="223"/>
                  <a:pt x="308" y="224"/>
                </a:cubicBezTo>
                <a:cubicBezTo>
                  <a:pt x="308" y="224"/>
                  <a:pt x="309" y="224"/>
                  <a:pt x="309" y="224"/>
                </a:cubicBezTo>
                <a:cubicBezTo>
                  <a:pt x="309" y="224"/>
                  <a:pt x="309" y="224"/>
                  <a:pt x="309" y="224"/>
                </a:cubicBezTo>
                <a:close/>
                <a:moveTo>
                  <a:pt x="309" y="230"/>
                </a:moveTo>
                <a:cubicBezTo>
                  <a:pt x="309" y="230"/>
                  <a:pt x="309" y="230"/>
                  <a:pt x="309" y="230"/>
                </a:cubicBezTo>
                <a:cubicBezTo>
                  <a:pt x="309" y="230"/>
                  <a:pt x="310" y="230"/>
                  <a:pt x="310" y="230"/>
                </a:cubicBezTo>
                <a:cubicBezTo>
                  <a:pt x="310" y="230"/>
                  <a:pt x="310" y="230"/>
                  <a:pt x="309" y="230"/>
                </a:cubicBezTo>
                <a:cubicBezTo>
                  <a:pt x="309" y="230"/>
                  <a:pt x="309" y="230"/>
                  <a:pt x="309" y="230"/>
                </a:cubicBezTo>
                <a:close/>
                <a:moveTo>
                  <a:pt x="308" y="213"/>
                </a:moveTo>
                <a:cubicBezTo>
                  <a:pt x="308" y="213"/>
                  <a:pt x="308" y="213"/>
                  <a:pt x="309" y="213"/>
                </a:cubicBezTo>
                <a:cubicBezTo>
                  <a:pt x="308" y="213"/>
                  <a:pt x="308" y="213"/>
                  <a:pt x="308" y="213"/>
                </a:cubicBezTo>
                <a:cubicBezTo>
                  <a:pt x="308" y="213"/>
                  <a:pt x="308" y="213"/>
                  <a:pt x="308" y="213"/>
                </a:cubicBezTo>
                <a:cubicBezTo>
                  <a:pt x="308" y="213"/>
                  <a:pt x="308" y="213"/>
                  <a:pt x="308" y="213"/>
                </a:cubicBezTo>
                <a:close/>
                <a:moveTo>
                  <a:pt x="310" y="204"/>
                </a:moveTo>
                <a:cubicBezTo>
                  <a:pt x="309" y="203"/>
                  <a:pt x="309" y="203"/>
                  <a:pt x="308" y="203"/>
                </a:cubicBezTo>
                <a:cubicBezTo>
                  <a:pt x="308" y="203"/>
                  <a:pt x="308" y="203"/>
                  <a:pt x="308" y="203"/>
                </a:cubicBezTo>
                <a:cubicBezTo>
                  <a:pt x="308" y="204"/>
                  <a:pt x="309" y="204"/>
                  <a:pt x="309" y="204"/>
                </a:cubicBezTo>
                <a:cubicBezTo>
                  <a:pt x="309" y="204"/>
                  <a:pt x="309" y="204"/>
                  <a:pt x="310" y="204"/>
                </a:cubicBezTo>
                <a:close/>
                <a:moveTo>
                  <a:pt x="309" y="164"/>
                </a:moveTo>
                <a:cubicBezTo>
                  <a:pt x="309" y="164"/>
                  <a:pt x="309" y="164"/>
                  <a:pt x="310" y="164"/>
                </a:cubicBezTo>
                <a:cubicBezTo>
                  <a:pt x="310" y="164"/>
                  <a:pt x="310" y="164"/>
                  <a:pt x="310" y="163"/>
                </a:cubicBezTo>
                <a:cubicBezTo>
                  <a:pt x="310" y="163"/>
                  <a:pt x="310" y="163"/>
                  <a:pt x="310" y="163"/>
                </a:cubicBezTo>
                <a:cubicBezTo>
                  <a:pt x="309" y="163"/>
                  <a:pt x="309" y="164"/>
                  <a:pt x="309" y="164"/>
                </a:cubicBezTo>
                <a:close/>
                <a:moveTo>
                  <a:pt x="309" y="178"/>
                </a:moveTo>
                <a:cubicBezTo>
                  <a:pt x="309" y="178"/>
                  <a:pt x="308" y="178"/>
                  <a:pt x="308" y="178"/>
                </a:cubicBezTo>
                <a:cubicBezTo>
                  <a:pt x="308" y="179"/>
                  <a:pt x="308" y="179"/>
                  <a:pt x="308" y="179"/>
                </a:cubicBezTo>
                <a:cubicBezTo>
                  <a:pt x="308" y="179"/>
                  <a:pt x="309" y="179"/>
                  <a:pt x="309" y="179"/>
                </a:cubicBezTo>
                <a:cubicBezTo>
                  <a:pt x="309" y="179"/>
                  <a:pt x="309" y="179"/>
                  <a:pt x="310" y="178"/>
                </a:cubicBezTo>
                <a:cubicBezTo>
                  <a:pt x="310" y="178"/>
                  <a:pt x="309" y="178"/>
                  <a:pt x="309" y="178"/>
                </a:cubicBezTo>
                <a:cubicBezTo>
                  <a:pt x="309" y="178"/>
                  <a:pt x="309" y="178"/>
                  <a:pt x="309" y="178"/>
                </a:cubicBezTo>
                <a:close/>
                <a:moveTo>
                  <a:pt x="308" y="174"/>
                </a:moveTo>
                <a:cubicBezTo>
                  <a:pt x="308" y="174"/>
                  <a:pt x="307" y="174"/>
                  <a:pt x="306" y="174"/>
                </a:cubicBezTo>
                <a:cubicBezTo>
                  <a:pt x="306" y="174"/>
                  <a:pt x="306" y="175"/>
                  <a:pt x="306" y="175"/>
                </a:cubicBezTo>
                <a:cubicBezTo>
                  <a:pt x="307" y="175"/>
                  <a:pt x="307" y="175"/>
                  <a:pt x="308" y="175"/>
                </a:cubicBezTo>
                <a:cubicBezTo>
                  <a:pt x="308" y="175"/>
                  <a:pt x="308" y="175"/>
                  <a:pt x="308" y="175"/>
                </a:cubicBezTo>
                <a:cubicBezTo>
                  <a:pt x="308" y="175"/>
                  <a:pt x="308" y="176"/>
                  <a:pt x="308" y="176"/>
                </a:cubicBezTo>
                <a:cubicBezTo>
                  <a:pt x="308" y="176"/>
                  <a:pt x="308" y="176"/>
                  <a:pt x="308" y="176"/>
                </a:cubicBezTo>
                <a:cubicBezTo>
                  <a:pt x="308" y="177"/>
                  <a:pt x="309" y="176"/>
                  <a:pt x="309" y="176"/>
                </a:cubicBezTo>
                <a:cubicBezTo>
                  <a:pt x="309" y="176"/>
                  <a:pt x="308" y="174"/>
                  <a:pt x="308" y="174"/>
                </a:cubicBezTo>
                <a:close/>
                <a:moveTo>
                  <a:pt x="307" y="264"/>
                </a:moveTo>
                <a:cubicBezTo>
                  <a:pt x="307" y="264"/>
                  <a:pt x="307" y="264"/>
                  <a:pt x="307" y="264"/>
                </a:cubicBezTo>
                <a:cubicBezTo>
                  <a:pt x="306" y="264"/>
                  <a:pt x="306" y="264"/>
                  <a:pt x="306" y="264"/>
                </a:cubicBezTo>
                <a:cubicBezTo>
                  <a:pt x="306" y="264"/>
                  <a:pt x="306" y="264"/>
                  <a:pt x="306" y="264"/>
                </a:cubicBezTo>
                <a:cubicBezTo>
                  <a:pt x="307" y="264"/>
                  <a:pt x="307" y="264"/>
                  <a:pt x="307" y="264"/>
                </a:cubicBezTo>
                <a:close/>
                <a:moveTo>
                  <a:pt x="307" y="276"/>
                </a:moveTo>
                <a:cubicBezTo>
                  <a:pt x="307" y="276"/>
                  <a:pt x="307" y="276"/>
                  <a:pt x="307" y="276"/>
                </a:cubicBezTo>
                <a:cubicBezTo>
                  <a:pt x="307" y="277"/>
                  <a:pt x="307" y="277"/>
                  <a:pt x="307" y="277"/>
                </a:cubicBezTo>
                <a:cubicBezTo>
                  <a:pt x="307" y="277"/>
                  <a:pt x="307" y="277"/>
                  <a:pt x="307" y="276"/>
                </a:cubicBezTo>
                <a:cubicBezTo>
                  <a:pt x="307" y="276"/>
                  <a:pt x="307" y="276"/>
                  <a:pt x="307" y="276"/>
                </a:cubicBezTo>
                <a:close/>
                <a:moveTo>
                  <a:pt x="306" y="183"/>
                </a:moveTo>
                <a:cubicBezTo>
                  <a:pt x="306" y="183"/>
                  <a:pt x="306" y="183"/>
                  <a:pt x="306" y="183"/>
                </a:cubicBezTo>
                <a:cubicBezTo>
                  <a:pt x="306" y="183"/>
                  <a:pt x="307" y="183"/>
                  <a:pt x="307" y="183"/>
                </a:cubicBezTo>
                <a:cubicBezTo>
                  <a:pt x="307" y="183"/>
                  <a:pt x="306" y="182"/>
                  <a:pt x="306" y="182"/>
                </a:cubicBezTo>
                <a:cubicBezTo>
                  <a:pt x="306" y="182"/>
                  <a:pt x="306" y="183"/>
                  <a:pt x="306" y="183"/>
                </a:cubicBezTo>
                <a:close/>
                <a:moveTo>
                  <a:pt x="306" y="171"/>
                </a:moveTo>
                <a:cubicBezTo>
                  <a:pt x="307" y="171"/>
                  <a:pt x="307" y="171"/>
                  <a:pt x="307" y="170"/>
                </a:cubicBezTo>
                <a:cubicBezTo>
                  <a:pt x="307" y="170"/>
                  <a:pt x="307" y="170"/>
                  <a:pt x="307" y="170"/>
                </a:cubicBezTo>
                <a:cubicBezTo>
                  <a:pt x="306" y="170"/>
                  <a:pt x="306" y="170"/>
                  <a:pt x="306" y="170"/>
                </a:cubicBezTo>
                <a:cubicBezTo>
                  <a:pt x="306" y="171"/>
                  <a:pt x="306" y="171"/>
                  <a:pt x="306" y="171"/>
                </a:cubicBezTo>
                <a:close/>
                <a:moveTo>
                  <a:pt x="306" y="245"/>
                </a:moveTo>
                <a:cubicBezTo>
                  <a:pt x="306" y="245"/>
                  <a:pt x="306" y="245"/>
                  <a:pt x="306" y="245"/>
                </a:cubicBezTo>
                <a:cubicBezTo>
                  <a:pt x="306" y="245"/>
                  <a:pt x="306" y="245"/>
                  <a:pt x="306" y="246"/>
                </a:cubicBezTo>
                <a:cubicBezTo>
                  <a:pt x="306" y="246"/>
                  <a:pt x="307" y="245"/>
                  <a:pt x="307" y="245"/>
                </a:cubicBezTo>
                <a:cubicBezTo>
                  <a:pt x="306" y="245"/>
                  <a:pt x="306" y="245"/>
                  <a:pt x="306" y="245"/>
                </a:cubicBezTo>
                <a:close/>
                <a:moveTo>
                  <a:pt x="307" y="164"/>
                </a:moveTo>
                <a:cubicBezTo>
                  <a:pt x="307" y="164"/>
                  <a:pt x="307" y="164"/>
                  <a:pt x="308" y="164"/>
                </a:cubicBezTo>
                <a:cubicBezTo>
                  <a:pt x="308" y="164"/>
                  <a:pt x="308" y="164"/>
                  <a:pt x="309" y="164"/>
                </a:cubicBezTo>
                <a:cubicBezTo>
                  <a:pt x="308" y="163"/>
                  <a:pt x="308" y="163"/>
                  <a:pt x="308" y="163"/>
                </a:cubicBezTo>
                <a:cubicBezTo>
                  <a:pt x="308" y="163"/>
                  <a:pt x="307" y="164"/>
                  <a:pt x="307" y="164"/>
                </a:cubicBezTo>
                <a:close/>
                <a:moveTo>
                  <a:pt x="305" y="162"/>
                </a:moveTo>
                <a:cubicBezTo>
                  <a:pt x="305" y="162"/>
                  <a:pt x="304" y="162"/>
                  <a:pt x="304" y="163"/>
                </a:cubicBezTo>
                <a:cubicBezTo>
                  <a:pt x="304" y="163"/>
                  <a:pt x="305" y="163"/>
                  <a:pt x="305" y="163"/>
                </a:cubicBezTo>
                <a:cubicBezTo>
                  <a:pt x="305" y="163"/>
                  <a:pt x="305" y="163"/>
                  <a:pt x="305" y="163"/>
                </a:cubicBezTo>
                <a:cubicBezTo>
                  <a:pt x="305" y="163"/>
                  <a:pt x="305" y="162"/>
                  <a:pt x="305" y="162"/>
                </a:cubicBezTo>
                <a:close/>
                <a:moveTo>
                  <a:pt x="304" y="161"/>
                </a:moveTo>
                <a:cubicBezTo>
                  <a:pt x="304" y="161"/>
                  <a:pt x="304" y="162"/>
                  <a:pt x="305" y="162"/>
                </a:cubicBezTo>
                <a:cubicBezTo>
                  <a:pt x="305" y="162"/>
                  <a:pt x="305" y="162"/>
                  <a:pt x="305" y="161"/>
                </a:cubicBezTo>
                <a:cubicBezTo>
                  <a:pt x="305" y="161"/>
                  <a:pt x="305" y="161"/>
                  <a:pt x="305" y="161"/>
                </a:cubicBezTo>
                <a:cubicBezTo>
                  <a:pt x="304" y="161"/>
                  <a:pt x="304" y="161"/>
                  <a:pt x="304" y="161"/>
                </a:cubicBezTo>
                <a:close/>
                <a:moveTo>
                  <a:pt x="303" y="163"/>
                </a:moveTo>
                <a:cubicBezTo>
                  <a:pt x="303" y="163"/>
                  <a:pt x="303" y="163"/>
                  <a:pt x="303" y="164"/>
                </a:cubicBezTo>
                <a:cubicBezTo>
                  <a:pt x="303" y="164"/>
                  <a:pt x="303" y="163"/>
                  <a:pt x="304" y="163"/>
                </a:cubicBezTo>
                <a:cubicBezTo>
                  <a:pt x="303" y="163"/>
                  <a:pt x="303" y="163"/>
                  <a:pt x="303" y="163"/>
                </a:cubicBezTo>
                <a:cubicBezTo>
                  <a:pt x="303" y="163"/>
                  <a:pt x="303" y="163"/>
                  <a:pt x="303" y="163"/>
                </a:cubicBezTo>
                <a:close/>
                <a:moveTo>
                  <a:pt x="302" y="162"/>
                </a:moveTo>
                <a:cubicBezTo>
                  <a:pt x="302" y="162"/>
                  <a:pt x="302" y="162"/>
                  <a:pt x="302" y="162"/>
                </a:cubicBezTo>
                <a:cubicBezTo>
                  <a:pt x="302" y="162"/>
                  <a:pt x="301" y="162"/>
                  <a:pt x="301" y="162"/>
                </a:cubicBezTo>
                <a:cubicBezTo>
                  <a:pt x="301" y="162"/>
                  <a:pt x="302" y="162"/>
                  <a:pt x="302" y="162"/>
                </a:cubicBezTo>
                <a:cubicBezTo>
                  <a:pt x="302" y="162"/>
                  <a:pt x="302" y="162"/>
                  <a:pt x="302" y="162"/>
                </a:cubicBezTo>
                <a:close/>
                <a:moveTo>
                  <a:pt x="302" y="169"/>
                </a:moveTo>
                <a:cubicBezTo>
                  <a:pt x="302" y="169"/>
                  <a:pt x="302" y="169"/>
                  <a:pt x="302" y="169"/>
                </a:cubicBezTo>
                <a:cubicBezTo>
                  <a:pt x="303" y="169"/>
                  <a:pt x="303" y="169"/>
                  <a:pt x="304" y="167"/>
                </a:cubicBezTo>
                <a:cubicBezTo>
                  <a:pt x="304" y="167"/>
                  <a:pt x="304" y="167"/>
                  <a:pt x="304" y="167"/>
                </a:cubicBezTo>
                <a:cubicBezTo>
                  <a:pt x="304" y="167"/>
                  <a:pt x="305" y="167"/>
                  <a:pt x="305" y="167"/>
                </a:cubicBezTo>
                <a:cubicBezTo>
                  <a:pt x="305" y="168"/>
                  <a:pt x="306" y="168"/>
                  <a:pt x="306" y="168"/>
                </a:cubicBezTo>
                <a:cubicBezTo>
                  <a:pt x="306" y="167"/>
                  <a:pt x="307" y="167"/>
                  <a:pt x="307" y="166"/>
                </a:cubicBezTo>
                <a:cubicBezTo>
                  <a:pt x="307" y="166"/>
                  <a:pt x="307" y="166"/>
                  <a:pt x="307" y="165"/>
                </a:cubicBezTo>
                <a:cubicBezTo>
                  <a:pt x="307" y="165"/>
                  <a:pt x="306" y="165"/>
                  <a:pt x="306" y="165"/>
                </a:cubicBezTo>
                <a:cubicBezTo>
                  <a:pt x="306" y="166"/>
                  <a:pt x="305" y="166"/>
                  <a:pt x="305" y="166"/>
                </a:cubicBezTo>
                <a:cubicBezTo>
                  <a:pt x="305" y="167"/>
                  <a:pt x="305" y="167"/>
                  <a:pt x="304" y="166"/>
                </a:cubicBezTo>
                <a:cubicBezTo>
                  <a:pt x="304" y="166"/>
                  <a:pt x="304" y="165"/>
                  <a:pt x="305" y="165"/>
                </a:cubicBezTo>
                <a:cubicBezTo>
                  <a:pt x="305" y="165"/>
                  <a:pt x="305" y="165"/>
                  <a:pt x="305" y="164"/>
                </a:cubicBezTo>
                <a:cubicBezTo>
                  <a:pt x="305" y="164"/>
                  <a:pt x="304" y="164"/>
                  <a:pt x="304" y="166"/>
                </a:cubicBezTo>
                <a:cubicBezTo>
                  <a:pt x="304" y="165"/>
                  <a:pt x="304" y="165"/>
                  <a:pt x="304" y="164"/>
                </a:cubicBezTo>
                <a:cubicBezTo>
                  <a:pt x="304" y="164"/>
                  <a:pt x="304" y="165"/>
                  <a:pt x="303" y="165"/>
                </a:cubicBezTo>
                <a:cubicBezTo>
                  <a:pt x="303" y="165"/>
                  <a:pt x="302" y="165"/>
                  <a:pt x="303" y="166"/>
                </a:cubicBezTo>
                <a:cubicBezTo>
                  <a:pt x="303" y="166"/>
                  <a:pt x="303" y="167"/>
                  <a:pt x="303" y="167"/>
                </a:cubicBezTo>
                <a:cubicBezTo>
                  <a:pt x="303" y="167"/>
                  <a:pt x="303" y="168"/>
                  <a:pt x="303" y="168"/>
                </a:cubicBezTo>
                <a:cubicBezTo>
                  <a:pt x="303" y="168"/>
                  <a:pt x="303" y="168"/>
                  <a:pt x="303" y="167"/>
                </a:cubicBezTo>
                <a:cubicBezTo>
                  <a:pt x="303" y="167"/>
                  <a:pt x="303" y="168"/>
                  <a:pt x="303" y="168"/>
                </a:cubicBezTo>
                <a:cubicBezTo>
                  <a:pt x="303" y="168"/>
                  <a:pt x="302" y="169"/>
                  <a:pt x="302" y="169"/>
                </a:cubicBezTo>
                <a:cubicBezTo>
                  <a:pt x="302" y="169"/>
                  <a:pt x="302" y="169"/>
                  <a:pt x="302" y="169"/>
                </a:cubicBezTo>
                <a:close/>
                <a:moveTo>
                  <a:pt x="301" y="261"/>
                </a:moveTo>
                <a:cubicBezTo>
                  <a:pt x="301" y="261"/>
                  <a:pt x="301" y="261"/>
                  <a:pt x="301" y="261"/>
                </a:cubicBezTo>
                <a:cubicBezTo>
                  <a:pt x="301" y="261"/>
                  <a:pt x="300" y="261"/>
                  <a:pt x="300" y="261"/>
                </a:cubicBezTo>
                <a:cubicBezTo>
                  <a:pt x="300" y="261"/>
                  <a:pt x="301" y="261"/>
                  <a:pt x="301" y="262"/>
                </a:cubicBezTo>
                <a:cubicBezTo>
                  <a:pt x="301" y="261"/>
                  <a:pt x="301" y="261"/>
                  <a:pt x="301" y="261"/>
                </a:cubicBezTo>
                <a:close/>
                <a:moveTo>
                  <a:pt x="301" y="270"/>
                </a:moveTo>
                <a:cubicBezTo>
                  <a:pt x="301" y="270"/>
                  <a:pt x="300" y="270"/>
                  <a:pt x="300" y="270"/>
                </a:cubicBezTo>
                <a:cubicBezTo>
                  <a:pt x="300" y="270"/>
                  <a:pt x="301" y="270"/>
                  <a:pt x="301" y="270"/>
                </a:cubicBezTo>
                <a:cubicBezTo>
                  <a:pt x="301" y="270"/>
                  <a:pt x="301" y="270"/>
                  <a:pt x="301" y="270"/>
                </a:cubicBezTo>
                <a:cubicBezTo>
                  <a:pt x="301" y="270"/>
                  <a:pt x="301" y="270"/>
                  <a:pt x="301" y="270"/>
                </a:cubicBezTo>
                <a:close/>
                <a:moveTo>
                  <a:pt x="302" y="249"/>
                </a:moveTo>
                <a:cubicBezTo>
                  <a:pt x="302" y="249"/>
                  <a:pt x="302" y="248"/>
                  <a:pt x="302" y="248"/>
                </a:cubicBezTo>
                <a:cubicBezTo>
                  <a:pt x="301" y="248"/>
                  <a:pt x="301" y="248"/>
                  <a:pt x="301" y="248"/>
                </a:cubicBezTo>
                <a:cubicBezTo>
                  <a:pt x="300" y="248"/>
                  <a:pt x="300" y="249"/>
                  <a:pt x="300" y="249"/>
                </a:cubicBezTo>
                <a:cubicBezTo>
                  <a:pt x="300" y="249"/>
                  <a:pt x="300" y="249"/>
                  <a:pt x="300" y="250"/>
                </a:cubicBezTo>
                <a:cubicBezTo>
                  <a:pt x="300" y="249"/>
                  <a:pt x="301" y="249"/>
                  <a:pt x="302" y="249"/>
                </a:cubicBezTo>
                <a:close/>
                <a:moveTo>
                  <a:pt x="300" y="214"/>
                </a:moveTo>
                <a:cubicBezTo>
                  <a:pt x="300" y="214"/>
                  <a:pt x="300" y="213"/>
                  <a:pt x="301" y="213"/>
                </a:cubicBezTo>
                <a:cubicBezTo>
                  <a:pt x="300" y="213"/>
                  <a:pt x="300" y="213"/>
                  <a:pt x="300" y="213"/>
                </a:cubicBezTo>
                <a:cubicBezTo>
                  <a:pt x="300" y="213"/>
                  <a:pt x="299" y="213"/>
                  <a:pt x="299" y="213"/>
                </a:cubicBezTo>
                <a:cubicBezTo>
                  <a:pt x="298" y="214"/>
                  <a:pt x="298" y="214"/>
                  <a:pt x="298" y="214"/>
                </a:cubicBezTo>
                <a:cubicBezTo>
                  <a:pt x="298" y="215"/>
                  <a:pt x="298" y="215"/>
                  <a:pt x="299" y="215"/>
                </a:cubicBezTo>
                <a:cubicBezTo>
                  <a:pt x="299" y="215"/>
                  <a:pt x="299" y="215"/>
                  <a:pt x="299" y="215"/>
                </a:cubicBezTo>
                <a:cubicBezTo>
                  <a:pt x="299" y="214"/>
                  <a:pt x="299" y="214"/>
                  <a:pt x="300" y="214"/>
                </a:cubicBezTo>
                <a:close/>
                <a:moveTo>
                  <a:pt x="298" y="193"/>
                </a:moveTo>
                <a:cubicBezTo>
                  <a:pt x="298" y="193"/>
                  <a:pt x="298" y="193"/>
                  <a:pt x="298" y="193"/>
                </a:cubicBezTo>
                <a:cubicBezTo>
                  <a:pt x="298" y="193"/>
                  <a:pt x="299" y="193"/>
                  <a:pt x="299" y="193"/>
                </a:cubicBezTo>
                <a:cubicBezTo>
                  <a:pt x="299" y="193"/>
                  <a:pt x="299" y="193"/>
                  <a:pt x="300" y="193"/>
                </a:cubicBezTo>
                <a:cubicBezTo>
                  <a:pt x="300" y="193"/>
                  <a:pt x="300" y="193"/>
                  <a:pt x="300" y="194"/>
                </a:cubicBezTo>
                <a:cubicBezTo>
                  <a:pt x="301" y="193"/>
                  <a:pt x="301" y="193"/>
                  <a:pt x="301" y="193"/>
                </a:cubicBezTo>
                <a:cubicBezTo>
                  <a:pt x="301" y="193"/>
                  <a:pt x="301" y="193"/>
                  <a:pt x="301" y="193"/>
                </a:cubicBezTo>
                <a:cubicBezTo>
                  <a:pt x="300" y="192"/>
                  <a:pt x="300" y="192"/>
                  <a:pt x="300" y="192"/>
                </a:cubicBezTo>
                <a:cubicBezTo>
                  <a:pt x="299" y="192"/>
                  <a:pt x="299" y="193"/>
                  <a:pt x="298" y="193"/>
                </a:cubicBezTo>
                <a:close/>
                <a:moveTo>
                  <a:pt x="299" y="190"/>
                </a:moveTo>
                <a:cubicBezTo>
                  <a:pt x="300" y="190"/>
                  <a:pt x="300" y="190"/>
                  <a:pt x="300" y="190"/>
                </a:cubicBezTo>
                <a:cubicBezTo>
                  <a:pt x="300" y="189"/>
                  <a:pt x="300" y="189"/>
                  <a:pt x="300" y="189"/>
                </a:cubicBezTo>
                <a:cubicBezTo>
                  <a:pt x="300" y="189"/>
                  <a:pt x="299" y="189"/>
                  <a:pt x="299" y="190"/>
                </a:cubicBezTo>
                <a:cubicBezTo>
                  <a:pt x="299" y="190"/>
                  <a:pt x="299" y="190"/>
                  <a:pt x="299" y="190"/>
                </a:cubicBezTo>
                <a:close/>
                <a:moveTo>
                  <a:pt x="301" y="194"/>
                </a:moveTo>
                <a:cubicBezTo>
                  <a:pt x="301" y="194"/>
                  <a:pt x="300" y="195"/>
                  <a:pt x="300" y="195"/>
                </a:cubicBezTo>
                <a:cubicBezTo>
                  <a:pt x="301" y="195"/>
                  <a:pt x="301" y="195"/>
                  <a:pt x="301" y="195"/>
                </a:cubicBezTo>
                <a:cubicBezTo>
                  <a:pt x="301" y="195"/>
                  <a:pt x="301" y="195"/>
                  <a:pt x="302" y="195"/>
                </a:cubicBezTo>
                <a:cubicBezTo>
                  <a:pt x="301" y="195"/>
                  <a:pt x="301" y="194"/>
                  <a:pt x="301" y="194"/>
                </a:cubicBezTo>
                <a:close/>
                <a:moveTo>
                  <a:pt x="298" y="212"/>
                </a:moveTo>
                <a:cubicBezTo>
                  <a:pt x="298" y="212"/>
                  <a:pt x="297" y="212"/>
                  <a:pt x="297" y="212"/>
                </a:cubicBezTo>
                <a:cubicBezTo>
                  <a:pt x="298" y="212"/>
                  <a:pt x="298" y="212"/>
                  <a:pt x="298" y="212"/>
                </a:cubicBezTo>
                <a:cubicBezTo>
                  <a:pt x="298" y="212"/>
                  <a:pt x="298" y="212"/>
                  <a:pt x="298" y="212"/>
                </a:cubicBezTo>
                <a:cubicBezTo>
                  <a:pt x="298" y="212"/>
                  <a:pt x="298" y="212"/>
                  <a:pt x="298" y="212"/>
                </a:cubicBezTo>
                <a:close/>
                <a:moveTo>
                  <a:pt x="298" y="221"/>
                </a:moveTo>
                <a:cubicBezTo>
                  <a:pt x="298" y="221"/>
                  <a:pt x="298" y="221"/>
                  <a:pt x="298" y="221"/>
                </a:cubicBezTo>
                <a:cubicBezTo>
                  <a:pt x="297" y="221"/>
                  <a:pt x="297" y="221"/>
                  <a:pt x="297" y="221"/>
                </a:cubicBezTo>
                <a:cubicBezTo>
                  <a:pt x="297" y="221"/>
                  <a:pt x="298" y="221"/>
                  <a:pt x="298" y="221"/>
                </a:cubicBezTo>
                <a:cubicBezTo>
                  <a:pt x="298" y="221"/>
                  <a:pt x="298" y="221"/>
                  <a:pt x="298" y="221"/>
                </a:cubicBezTo>
                <a:close/>
                <a:moveTo>
                  <a:pt x="297" y="234"/>
                </a:moveTo>
                <a:cubicBezTo>
                  <a:pt x="297" y="234"/>
                  <a:pt x="297" y="234"/>
                  <a:pt x="297" y="234"/>
                </a:cubicBezTo>
                <a:cubicBezTo>
                  <a:pt x="297" y="234"/>
                  <a:pt x="298" y="234"/>
                  <a:pt x="298" y="234"/>
                </a:cubicBezTo>
                <a:cubicBezTo>
                  <a:pt x="298" y="234"/>
                  <a:pt x="298" y="234"/>
                  <a:pt x="298" y="234"/>
                </a:cubicBezTo>
                <a:cubicBezTo>
                  <a:pt x="298" y="234"/>
                  <a:pt x="298" y="234"/>
                  <a:pt x="297" y="234"/>
                </a:cubicBezTo>
                <a:close/>
                <a:moveTo>
                  <a:pt x="298" y="257"/>
                </a:moveTo>
                <a:cubicBezTo>
                  <a:pt x="298" y="257"/>
                  <a:pt x="298" y="257"/>
                  <a:pt x="298" y="257"/>
                </a:cubicBezTo>
                <a:cubicBezTo>
                  <a:pt x="298" y="256"/>
                  <a:pt x="298" y="256"/>
                  <a:pt x="297" y="256"/>
                </a:cubicBezTo>
                <a:cubicBezTo>
                  <a:pt x="297" y="256"/>
                  <a:pt x="297" y="256"/>
                  <a:pt x="297" y="256"/>
                </a:cubicBezTo>
                <a:cubicBezTo>
                  <a:pt x="298" y="257"/>
                  <a:pt x="298" y="257"/>
                  <a:pt x="298" y="257"/>
                </a:cubicBezTo>
                <a:close/>
                <a:moveTo>
                  <a:pt x="298" y="269"/>
                </a:moveTo>
                <a:cubicBezTo>
                  <a:pt x="297" y="269"/>
                  <a:pt x="297" y="270"/>
                  <a:pt x="297" y="270"/>
                </a:cubicBezTo>
                <a:cubicBezTo>
                  <a:pt x="297" y="270"/>
                  <a:pt x="297" y="270"/>
                  <a:pt x="297" y="270"/>
                </a:cubicBezTo>
                <a:cubicBezTo>
                  <a:pt x="298" y="270"/>
                  <a:pt x="298" y="270"/>
                  <a:pt x="298" y="269"/>
                </a:cubicBezTo>
                <a:cubicBezTo>
                  <a:pt x="298" y="269"/>
                  <a:pt x="298" y="269"/>
                  <a:pt x="298" y="269"/>
                </a:cubicBezTo>
                <a:close/>
                <a:moveTo>
                  <a:pt x="298" y="274"/>
                </a:moveTo>
                <a:cubicBezTo>
                  <a:pt x="298" y="275"/>
                  <a:pt x="298" y="275"/>
                  <a:pt x="298" y="276"/>
                </a:cubicBezTo>
                <a:cubicBezTo>
                  <a:pt x="299" y="275"/>
                  <a:pt x="299" y="275"/>
                  <a:pt x="299" y="275"/>
                </a:cubicBezTo>
                <a:cubicBezTo>
                  <a:pt x="299" y="274"/>
                  <a:pt x="298" y="274"/>
                  <a:pt x="298" y="274"/>
                </a:cubicBezTo>
                <a:cubicBezTo>
                  <a:pt x="298" y="274"/>
                  <a:pt x="298" y="274"/>
                  <a:pt x="298" y="274"/>
                </a:cubicBezTo>
                <a:close/>
                <a:moveTo>
                  <a:pt x="301" y="268"/>
                </a:moveTo>
                <a:cubicBezTo>
                  <a:pt x="301" y="268"/>
                  <a:pt x="302" y="268"/>
                  <a:pt x="302" y="268"/>
                </a:cubicBezTo>
                <a:cubicBezTo>
                  <a:pt x="302" y="268"/>
                  <a:pt x="302" y="268"/>
                  <a:pt x="303" y="267"/>
                </a:cubicBezTo>
                <a:cubicBezTo>
                  <a:pt x="303" y="267"/>
                  <a:pt x="302" y="267"/>
                  <a:pt x="302" y="267"/>
                </a:cubicBezTo>
                <a:cubicBezTo>
                  <a:pt x="302" y="267"/>
                  <a:pt x="302" y="268"/>
                  <a:pt x="301" y="268"/>
                </a:cubicBezTo>
                <a:close/>
                <a:moveTo>
                  <a:pt x="302" y="253"/>
                </a:moveTo>
                <a:cubicBezTo>
                  <a:pt x="302" y="254"/>
                  <a:pt x="302" y="254"/>
                  <a:pt x="303" y="254"/>
                </a:cubicBezTo>
                <a:cubicBezTo>
                  <a:pt x="303" y="254"/>
                  <a:pt x="303" y="254"/>
                  <a:pt x="303" y="254"/>
                </a:cubicBezTo>
                <a:cubicBezTo>
                  <a:pt x="303" y="253"/>
                  <a:pt x="303" y="253"/>
                  <a:pt x="303" y="253"/>
                </a:cubicBezTo>
                <a:cubicBezTo>
                  <a:pt x="303" y="253"/>
                  <a:pt x="302" y="253"/>
                  <a:pt x="302" y="253"/>
                </a:cubicBezTo>
                <a:close/>
                <a:moveTo>
                  <a:pt x="303" y="208"/>
                </a:moveTo>
                <a:cubicBezTo>
                  <a:pt x="303" y="208"/>
                  <a:pt x="303" y="208"/>
                  <a:pt x="303" y="208"/>
                </a:cubicBezTo>
                <a:cubicBezTo>
                  <a:pt x="303" y="207"/>
                  <a:pt x="303" y="207"/>
                  <a:pt x="303" y="207"/>
                </a:cubicBezTo>
                <a:cubicBezTo>
                  <a:pt x="303" y="207"/>
                  <a:pt x="303" y="208"/>
                  <a:pt x="303" y="208"/>
                </a:cubicBezTo>
                <a:cubicBezTo>
                  <a:pt x="303" y="208"/>
                  <a:pt x="303" y="208"/>
                  <a:pt x="303" y="208"/>
                </a:cubicBezTo>
                <a:close/>
                <a:moveTo>
                  <a:pt x="303" y="263"/>
                </a:moveTo>
                <a:cubicBezTo>
                  <a:pt x="303" y="263"/>
                  <a:pt x="304" y="263"/>
                  <a:pt x="304" y="263"/>
                </a:cubicBezTo>
                <a:cubicBezTo>
                  <a:pt x="304" y="262"/>
                  <a:pt x="304" y="262"/>
                  <a:pt x="304" y="262"/>
                </a:cubicBezTo>
                <a:cubicBezTo>
                  <a:pt x="304" y="261"/>
                  <a:pt x="303" y="261"/>
                  <a:pt x="303" y="261"/>
                </a:cubicBezTo>
                <a:cubicBezTo>
                  <a:pt x="303" y="261"/>
                  <a:pt x="303" y="261"/>
                  <a:pt x="302" y="262"/>
                </a:cubicBezTo>
                <a:cubicBezTo>
                  <a:pt x="302" y="262"/>
                  <a:pt x="302" y="262"/>
                  <a:pt x="303" y="262"/>
                </a:cubicBezTo>
                <a:cubicBezTo>
                  <a:pt x="303" y="262"/>
                  <a:pt x="303" y="263"/>
                  <a:pt x="303" y="263"/>
                </a:cubicBezTo>
                <a:close/>
                <a:moveTo>
                  <a:pt x="304" y="171"/>
                </a:moveTo>
                <a:cubicBezTo>
                  <a:pt x="304" y="171"/>
                  <a:pt x="304" y="171"/>
                  <a:pt x="304" y="171"/>
                </a:cubicBezTo>
                <a:cubicBezTo>
                  <a:pt x="303" y="171"/>
                  <a:pt x="303" y="171"/>
                  <a:pt x="303" y="171"/>
                </a:cubicBezTo>
                <a:cubicBezTo>
                  <a:pt x="303" y="171"/>
                  <a:pt x="304" y="171"/>
                  <a:pt x="304" y="172"/>
                </a:cubicBezTo>
                <a:cubicBezTo>
                  <a:pt x="304" y="171"/>
                  <a:pt x="304" y="171"/>
                  <a:pt x="304" y="171"/>
                </a:cubicBezTo>
                <a:close/>
                <a:moveTo>
                  <a:pt x="304" y="211"/>
                </a:moveTo>
                <a:cubicBezTo>
                  <a:pt x="304" y="212"/>
                  <a:pt x="304" y="212"/>
                  <a:pt x="304" y="212"/>
                </a:cubicBezTo>
                <a:cubicBezTo>
                  <a:pt x="304" y="211"/>
                  <a:pt x="304" y="211"/>
                  <a:pt x="304" y="211"/>
                </a:cubicBezTo>
                <a:cubicBezTo>
                  <a:pt x="304" y="211"/>
                  <a:pt x="304" y="211"/>
                  <a:pt x="304" y="211"/>
                </a:cubicBezTo>
                <a:cubicBezTo>
                  <a:pt x="304" y="211"/>
                  <a:pt x="304" y="211"/>
                  <a:pt x="304" y="211"/>
                </a:cubicBezTo>
                <a:close/>
                <a:moveTo>
                  <a:pt x="304" y="254"/>
                </a:moveTo>
                <a:cubicBezTo>
                  <a:pt x="304" y="255"/>
                  <a:pt x="304" y="255"/>
                  <a:pt x="305" y="255"/>
                </a:cubicBezTo>
                <a:cubicBezTo>
                  <a:pt x="305" y="255"/>
                  <a:pt x="305" y="255"/>
                  <a:pt x="305" y="255"/>
                </a:cubicBezTo>
                <a:cubicBezTo>
                  <a:pt x="305" y="254"/>
                  <a:pt x="305" y="254"/>
                  <a:pt x="304" y="254"/>
                </a:cubicBezTo>
                <a:cubicBezTo>
                  <a:pt x="304" y="254"/>
                  <a:pt x="304" y="254"/>
                  <a:pt x="304" y="254"/>
                </a:cubicBezTo>
                <a:close/>
                <a:moveTo>
                  <a:pt x="304" y="262"/>
                </a:moveTo>
                <a:cubicBezTo>
                  <a:pt x="305" y="263"/>
                  <a:pt x="305" y="263"/>
                  <a:pt x="305" y="263"/>
                </a:cubicBezTo>
                <a:cubicBezTo>
                  <a:pt x="305" y="263"/>
                  <a:pt x="305" y="263"/>
                  <a:pt x="306" y="263"/>
                </a:cubicBezTo>
                <a:cubicBezTo>
                  <a:pt x="305" y="262"/>
                  <a:pt x="305" y="262"/>
                  <a:pt x="305" y="262"/>
                </a:cubicBezTo>
                <a:cubicBezTo>
                  <a:pt x="305" y="262"/>
                  <a:pt x="304" y="262"/>
                  <a:pt x="304" y="262"/>
                </a:cubicBezTo>
                <a:close/>
                <a:moveTo>
                  <a:pt x="306" y="208"/>
                </a:moveTo>
                <a:cubicBezTo>
                  <a:pt x="305" y="208"/>
                  <a:pt x="305" y="207"/>
                  <a:pt x="305" y="207"/>
                </a:cubicBezTo>
                <a:cubicBezTo>
                  <a:pt x="305" y="207"/>
                  <a:pt x="304" y="208"/>
                  <a:pt x="304" y="208"/>
                </a:cubicBezTo>
                <a:cubicBezTo>
                  <a:pt x="304" y="208"/>
                  <a:pt x="305" y="208"/>
                  <a:pt x="305" y="208"/>
                </a:cubicBezTo>
                <a:cubicBezTo>
                  <a:pt x="305" y="208"/>
                  <a:pt x="306" y="208"/>
                  <a:pt x="306" y="208"/>
                </a:cubicBezTo>
                <a:close/>
                <a:moveTo>
                  <a:pt x="306" y="187"/>
                </a:moveTo>
                <a:cubicBezTo>
                  <a:pt x="306" y="186"/>
                  <a:pt x="306" y="186"/>
                  <a:pt x="306" y="186"/>
                </a:cubicBezTo>
                <a:cubicBezTo>
                  <a:pt x="306" y="186"/>
                  <a:pt x="305" y="186"/>
                  <a:pt x="305" y="186"/>
                </a:cubicBezTo>
                <a:cubicBezTo>
                  <a:pt x="305" y="186"/>
                  <a:pt x="305" y="186"/>
                  <a:pt x="305" y="187"/>
                </a:cubicBezTo>
                <a:cubicBezTo>
                  <a:pt x="306" y="187"/>
                  <a:pt x="306" y="187"/>
                  <a:pt x="306" y="187"/>
                </a:cubicBezTo>
                <a:close/>
                <a:moveTo>
                  <a:pt x="306" y="203"/>
                </a:moveTo>
                <a:cubicBezTo>
                  <a:pt x="305" y="203"/>
                  <a:pt x="305" y="203"/>
                  <a:pt x="305" y="203"/>
                </a:cubicBezTo>
                <a:cubicBezTo>
                  <a:pt x="305" y="203"/>
                  <a:pt x="305" y="203"/>
                  <a:pt x="306" y="204"/>
                </a:cubicBezTo>
                <a:cubicBezTo>
                  <a:pt x="306" y="204"/>
                  <a:pt x="306" y="203"/>
                  <a:pt x="306" y="203"/>
                </a:cubicBezTo>
                <a:cubicBezTo>
                  <a:pt x="306" y="203"/>
                  <a:pt x="306" y="203"/>
                  <a:pt x="306" y="203"/>
                </a:cubicBezTo>
                <a:close/>
                <a:moveTo>
                  <a:pt x="302" y="171"/>
                </a:moveTo>
                <a:cubicBezTo>
                  <a:pt x="302" y="171"/>
                  <a:pt x="302" y="171"/>
                  <a:pt x="302" y="171"/>
                </a:cubicBezTo>
                <a:cubicBezTo>
                  <a:pt x="302" y="171"/>
                  <a:pt x="302" y="171"/>
                  <a:pt x="303" y="171"/>
                </a:cubicBezTo>
                <a:cubicBezTo>
                  <a:pt x="303" y="171"/>
                  <a:pt x="302" y="171"/>
                  <a:pt x="302" y="171"/>
                </a:cubicBezTo>
                <a:cubicBezTo>
                  <a:pt x="302" y="171"/>
                  <a:pt x="302" y="171"/>
                  <a:pt x="302" y="171"/>
                </a:cubicBezTo>
                <a:close/>
                <a:moveTo>
                  <a:pt x="302" y="203"/>
                </a:moveTo>
                <a:cubicBezTo>
                  <a:pt x="302" y="203"/>
                  <a:pt x="302" y="203"/>
                  <a:pt x="302" y="203"/>
                </a:cubicBezTo>
                <a:cubicBezTo>
                  <a:pt x="301" y="203"/>
                  <a:pt x="301" y="203"/>
                  <a:pt x="301" y="203"/>
                </a:cubicBezTo>
                <a:cubicBezTo>
                  <a:pt x="301" y="203"/>
                  <a:pt x="301" y="204"/>
                  <a:pt x="302" y="204"/>
                </a:cubicBezTo>
                <a:cubicBezTo>
                  <a:pt x="302" y="203"/>
                  <a:pt x="302" y="203"/>
                  <a:pt x="302" y="203"/>
                </a:cubicBezTo>
                <a:close/>
                <a:moveTo>
                  <a:pt x="302" y="179"/>
                </a:moveTo>
                <a:cubicBezTo>
                  <a:pt x="301" y="179"/>
                  <a:pt x="301" y="179"/>
                  <a:pt x="301" y="178"/>
                </a:cubicBezTo>
                <a:cubicBezTo>
                  <a:pt x="300" y="179"/>
                  <a:pt x="300" y="179"/>
                  <a:pt x="300" y="179"/>
                </a:cubicBezTo>
                <a:cubicBezTo>
                  <a:pt x="300" y="180"/>
                  <a:pt x="300" y="180"/>
                  <a:pt x="301" y="180"/>
                </a:cubicBezTo>
                <a:cubicBezTo>
                  <a:pt x="301" y="180"/>
                  <a:pt x="301" y="179"/>
                  <a:pt x="302" y="179"/>
                </a:cubicBezTo>
                <a:close/>
                <a:moveTo>
                  <a:pt x="301" y="175"/>
                </a:moveTo>
                <a:cubicBezTo>
                  <a:pt x="301" y="175"/>
                  <a:pt x="301" y="175"/>
                  <a:pt x="301" y="174"/>
                </a:cubicBezTo>
                <a:cubicBezTo>
                  <a:pt x="301" y="174"/>
                  <a:pt x="301" y="174"/>
                  <a:pt x="301" y="174"/>
                </a:cubicBezTo>
                <a:cubicBezTo>
                  <a:pt x="301" y="174"/>
                  <a:pt x="301" y="174"/>
                  <a:pt x="301" y="175"/>
                </a:cubicBezTo>
                <a:cubicBezTo>
                  <a:pt x="301" y="175"/>
                  <a:pt x="301" y="175"/>
                  <a:pt x="301" y="175"/>
                </a:cubicBezTo>
                <a:close/>
                <a:moveTo>
                  <a:pt x="298" y="172"/>
                </a:moveTo>
                <a:cubicBezTo>
                  <a:pt x="298" y="173"/>
                  <a:pt x="299" y="172"/>
                  <a:pt x="299" y="172"/>
                </a:cubicBezTo>
                <a:cubicBezTo>
                  <a:pt x="299" y="173"/>
                  <a:pt x="300" y="173"/>
                  <a:pt x="300" y="173"/>
                </a:cubicBezTo>
                <a:cubicBezTo>
                  <a:pt x="300" y="173"/>
                  <a:pt x="301" y="173"/>
                  <a:pt x="301" y="173"/>
                </a:cubicBezTo>
                <a:cubicBezTo>
                  <a:pt x="301" y="173"/>
                  <a:pt x="301" y="173"/>
                  <a:pt x="301" y="173"/>
                </a:cubicBezTo>
                <a:cubicBezTo>
                  <a:pt x="301" y="173"/>
                  <a:pt x="301" y="173"/>
                  <a:pt x="302" y="172"/>
                </a:cubicBezTo>
                <a:cubicBezTo>
                  <a:pt x="302" y="172"/>
                  <a:pt x="301" y="172"/>
                  <a:pt x="301" y="172"/>
                </a:cubicBezTo>
                <a:cubicBezTo>
                  <a:pt x="301" y="172"/>
                  <a:pt x="300" y="171"/>
                  <a:pt x="299" y="171"/>
                </a:cubicBezTo>
                <a:cubicBezTo>
                  <a:pt x="299" y="171"/>
                  <a:pt x="298" y="172"/>
                  <a:pt x="298" y="172"/>
                </a:cubicBezTo>
                <a:close/>
                <a:moveTo>
                  <a:pt x="298" y="175"/>
                </a:moveTo>
                <a:cubicBezTo>
                  <a:pt x="298" y="175"/>
                  <a:pt x="298" y="176"/>
                  <a:pt x="298" y="176"/>
                </a:cubicBezTo>
                <a:cubicBezTo>
                  <a:pt x="298" y="176"/>
                  <a:pt x="298" y="176"/>
                  <a:pt x="298" y="176"/>
                </a:cubicBezTo>
                <a:cubicBezTo>
                  <a:pt x="299" y="176"/>
                  <a:pt x="299" y="176"/>
                  <a:pt x="299" y="175"/>
                </a:cubicBezTo>
                <a:cubicBezTo>
                  <a:pt x="299" y="175"/>
                  <a:pt x="299" y="175"/>
                  <a:pt x="298" y="175"/>
                </a:cubicBezTo>
                <a:close/>
                <a:moveTo>
                  <a:pt x="298" y="190"/>
                </a:moveTo>
                <a:cubicBezTo>
                  <a:pt x="298" y="190"/>
                  <a:pt x="298" y="190"/>
                  <a:pt x="298" y="191"/>
                </a:cubicBezTo>
                <a:cubicBezTo>
                  <a:pt x="298" y="190"/>
                  <a:pt x="299" y="190"/>
                  <a:pt x="299" y="190"/>
                </a:cubicBezTo>
                <a:cubicBezTo>
                  <a:pt x="299" y="190"/>
                  <a:pt x="298" y="190"/>
                  <a:pt x="298" y="189"/>
                </a:cubicBezTo>
                <a:cubicBezTo>
                  <a:pt x="298" y="190"/>
                  <a:pt x="298" y="190"/>
                  <a:pt x="298" y="190"/>
                </a:cubicBezTo>
                <a:close/>
                <a:moveTo>
                  <a:pt x="298" y="179"/>
                </a:moveTo>
                <a:cubicBezTo>
                  <a:pt x="297" y="178"/>
                  <a:pt x="297" y="178"/>
                  <a:pt x="297" y="178"/>
                </a:cubicBezTo>
                <a:cubicBezTo>
                  <a:pt x="296" y="178"/>
                  <a:pt x="296" y="179"/>
                  <a:pt x="296" y="179"/>
                </a:cubicBezTo>
                <a:cubicBezTo>
                  <a:pt x="296" y="179"/>
                  <a:pt x="297" y="180"/>
                  <a:pt x="297" y="180"/>
                </a:cubicBezTo>
                <a:cubicBezTo>
                  <a:pt x="297" y="179"/>
                  <a:pt x="298" y="179"/>
                  <a:pt x="298" y="179"/>
                </a:cubicBezTo>
                <a:close/>
                <a:moveTo>
                  <a:pt x="296" y="201"/>
                </a:moveTo>
                <a:cubicBezTo>
                  <a:pt x="296" y="202"/>
                  <a:pt x="296" y="202"/>
                  <a:pt x="296" y="202"/>
                </a:cubicBezTo>
                <a:cubicBezTo>
                  <a:pt x="296" y="202"/>
                  <a:pt x="296" y="203"/>
                  <a:pt x="296" y="203"/>
                </a:cubicBezTo>
                <a:cubicBezTo>
                  <a:pt x="296" y="203"/>
                  <a:pt x="297" y="203"/>
                  <a:pt x="297" y="203"/>
                </a:cubicBezTo>
                <a:cubicBezTo>
                  <a:pt x="297" y="202"/>
                  <a:pt x="297" y="202"/>
                  <a:pt x="296" y="201"/>
                </a:cubicBezTo>
                <a:close/>
                <a:moveTo>
                  <a:pt x="294" y="175"/>
                </a:moveTo>
                <a:cubicBezTo>
                  <a:pt x="293" y="175"/>
                  <a:pt x="293" y="176"/>
                  <a:pt x="293" y="177"/>
                </a:cubicBezTo>
                <a:cubicBezTo>
                  <a:pt x="293" y="177"/>
                  <a:pt x="293" y="177"/>
                  <a:pt x="293" y="177"/>
                </a:cubicBezTo>
                <a:cubicBezTo>
                  <a:pt x="293" y="178"/>
                  <a:pt x="293" y="178"/>
                  <a:pt x="294" y="179"/>
                </a:cubicBezTo>
                <a:cubicBezTo>
                  <a:pt x="294" y="178"/>
                  <a:pt x="294" y="178"/>
                  <a:pt x="294" y="178"/>
                </a:cubicBezTo>
                <a:cubicBezTo>
                  <a:pt x="295" y="176"/>
                  <a:pt x="296" y="176"/>
                  <a:pt x="297" y="176"/>
                </a:cubicBezTo>
                <a:cubicBezTo>
                  <a:pt x="297" y="176"/>
                  <a:pt x="297" y="176"/>
                  <a:pt x="297" y="176"/>
                </a:cubicBezTo>
                <a:cubicBezTo>
                  <a:pt x="298" y="176"/>
                  <a:pt x="298" y="175"/>
                  <a:pt x="298" y="175"/>
                </a:cubicBezTo>
                <a:cubicBezTo>
                  <a:pt x="297" y="175"/>
                  <a:pt x="297" y="175"/>
                  <a:pt x="297" y="174"/>
                </a:cubicBezTo>
                <a:cubicBezTo>
                  <a:pt x="296" y="174"/>
                  <a:pt x="296" y="174"/>
                  <a:pt x="296" y="174"/>
                </a:cubicBezTo>
                <a:cubicBezTo>
                  <a:pt x="296" y="175"/>
                  <a:pt x="296" y="175"/>
                  <a:pt x="296" y="175"/>
                </a:cubicBezTo>
                <a:cubicBezTo>
                  <a:pt x="296" y="175"/>
                  <a:pt x="296" y="175"/>
                  <a:pt x="296" y="175"/>
                </a:cubicBezTo>
                <a:cubicBezTo>
                  <a:pt x="296" y="176"/>
                  <a:pt x="296" y="176"/>
                  <a:pt x="296" y="176"/>
                </a:cubicBezTo>
                <a:cubicBezTo>
                  <a:pt x="296" y="176"/>
                  <a:pt x="295" y="176"/>
                  <a:pt x="295" y="176"/>
                </a:cubicBezTo>
                <a:cubicBezTo>
                  <a:pt x="295" y="175"/>
                  <a:pt x="294" y="175"/>
                  <a:pt x="294" y="175"/>
                </a:cubicBezTo>
                <a:close/>
                <a:moveTo>
                  <a:pt x="294" y="216"/>
                </a:moveTo>
                <a:cubicBezTo>
                  <a:pt x="294" y="216"/>
                  <a:pt x="294" y="216"/>
                  <a:pt x="294" y="216"/>
                </a:cubicBezTo>
                <a:cubicBezTo>
                  <a:pt x="294" y="216"/>
                  <a:pt x="293" y="216"/>
                  <a:pt x="293" y="216"/>
                </a:cubicBezTo>
                <a:cubicBezTo>
                  <a:pt x="293" y="216"/>
                  <a:pt x="294" y="216"/>
                  <a:pt x="294" y="216"/>
                </a:cubicBezTo>
                <a:cubicBezTo>
                  <a:pt x="294" y="216"/>
                  <a:pt x="294" y="216"/>
                  <a:pt x="294" y="216"/>
                </a:cubicBezTo>
                <a:close/>
                <a:moveTo>
                  <a:pt x="293" y="262"/>
                </a:moveTo>
                <a:cubicBezTo>
                  <a:pt x="293" y="262"/>
                  <a:pt x="293" y="263"/>
                  <a:pt x="293" y="263"/>
                </a:cubicBezTo>
                <a:cubicBezTo>
                  <a:pt x="293" y="263"/>
                  <a:pt x="293" y="263"/>
                  <a:pt x="293" y="263"/>
                </a:cubicBezTo>
                <a:cubicBezTo>
                  <a:pt x="293" y="263"/>
                  <a:pt x="294" y="263"/>
                  <a:pt x="294" y="263"/>
                </a:cubicBezTo>
                <a:cubicBezTo>
                  <a:pt x="294" y="263"/>
                  <a:pt x="294" y="263"/>
                  <a:pt x="294" y="262"/>
                </a:cubicBezTo>
                <a:cubicBezTo>
                  <a:pt x="294" y="262"/>
                  <a:pt x="294" y="262"/>
                  <a:pt x="294" y="262"/>
                </a:cubicBezTo>
                <a:cubicBezTo>
                  <a:pt x="294" y="262"/>
                  <a:pt x="294" y="262"/>
                  <a:pt x="294" y="262"/>
                </a:cubicBezTo>
                <a:cubicBezTo>
                  <a:pt x="294" y="262"/>
                  <a:pt x="293" y="262"/>
                  <a:pt x="293" y="262"/>
                </a:cubicBezTo>
                <a:close/>
                <a:moveTo>
                  <a:pt x="293" y="213"/>
                </a:moveTo>
                <a:cubicBezTo>
                  <a:pt x="294" y="212"/>
                  <a:pt x="294" y="212"/>
                  <a:pt x="294" y="212"/>
                </a:cubicBezTo>
                <a:cubicBezTo>
                  <a:pt x="294" y="212"/>
                  <a:pt x="294" y="212"/>
                  <a:pt x="294" y="211"/>
                </a:cubicBezTo>
                <a:cubicBezTo>
                  <a:pt x="294" y="211"/>
                  <a:pt x="294" y="211"/>
                  <a:pt x="294" y="211"/>
                </a:cubicBezTo>
                <a:cubicBezTo>
                  <a:pt x="294" y="211"/>
                  <a:pt x="294" y="211"/>
                  <a:pt x="294" y="210"/>
                </a:cubicBezTo>
                <a:cubicBezTo>
                  <a:pt x="293" y="211"/>
                  <a:pt x="293" y="211"/>
                  <a:pt x="293" y="211"/>
                </a:cubicBezTo>
                <a:cubicBezTo>
                  <a:pt x="293" y="211"/>
                  <a:pt x="293" y="211"/>
                  <a:pt x="293" y="211"/>
                </a:cubicBezTo>
                <a:cubicBezTo>
                  <a:pt x="293" y="212"/>
                  <a:pt x="292" y="212"/>
                  <a:pt x="293" y="212"/>
                </a:cubicBezTo>
                <a:cubicBezTo>
                  <a:pt x="293" y="212"/>
                  <a:pt x="293" y="212"/>
                  <a:pt x="293" y="213"/>
                </a:cubicBezTo>
                <a:close/>
                <a:moveTo>
                  <a:pt x="295" y="193"/>
                </a:moveTo>
                <a:cubicBezTo>
                  <a:pt x="295" y="193"/>
                  <a:pt x="294" y="193"/>
                  <a:pt x="294" y="193"/>
                </a:cubicBezTo>
                <a:cubicBezTo>
                  <a:pt x="294" y="193"/>
                  <a:pt x="294" y="193"/>
                  <a:pt x="294" y="193"/>
                </a:cubicBezTo>
                <a:cubicBezTo>
                  <a:pt x="294" y="193"/>
                  <a:pt x="294" y="193"/>
                  <a:pt x="294" y="193"/>
                </a:cubicBezTo>
                <a:cubicBezTo>
                  <a:pt x="294" y="193"/>
                  <a:pt x="294" y="193"/>
                  <a:pt x="295" y="193"/>
                </a:cubicBezTo>
                <a:close/>
                <a:moveTo>
                  <a:pt x="295" y="190"/>
                </a:moveTo>
                <a:cubicBezTo>
                  <a:pt x="294" y="190"/>
                  <a:pt x="294" y="189"/>
                  <a:pt x="293" y="189"/>
                </a:cubicBezTo>
                <a:cubicBezTo>
                  <a:pt x="293" y="189"/>
                  <a:pt x="293" y="189"/>
                  <a:pt x="293" y="190"/>
                </a:cubicBezTo>
                <a:cubicBezTo>
                  <a:pt x="293" y="190"/>
                  <a:pt x="294" y="190"/>
                  <a:pt x="294" y="190"/>
                </a:cubicBezTo>
                <a:cubicBezTo>
                  <a:pt x="294" y="190"/>
                  <a:pt x="294" y="190"/>
                  <a:pt x="295" y="190"/>
                </a:cubicBezTo>
                <a:close/>
                <a:moveTo>
                  <a:pt x="294" y="181"/>
                </a:moveTo>
                <a:cubicBezTo>
                  <a:pt x="294" y="182"/>
                  <a:pt x="294" y="182"/>
                  <a:pt x="294" y="182"/>
                </a:cubicBezTo>
                <a:cubicBezTo>
                  <a:pt x="294" y="182"/>
                  <a:pt x="294" y="182"/>
                  <a:pt x="294" y="182"/>
                </a:cubicBezTo>
                <a:cubicBezTo>
                  <a:pt x="294" y="182"/>
                  <a:pt x="294" y="182"/>
                  <a:pt x="294" y="182"/>
                </a:cubicBezTo>
                <a:cubicBezTo>
                  <a:pt x="294" y="182"/>
                  <a:pt x="294" y="182"/>
                  <a:pt x="294" y="181"/>
                </a:cubicBezTo>
                <a:close/>
                <a:moveTo>
                  <a:pt x="295" y="180"/>
                </a:moveTo>
                <a:cubicBezTo>
                  <a:pt x="295" y="180"/>
                  <a:pt x="295" y="180"/>
                  <a:pt x="295" y="180"/>
                </a:cubicBezTo>
                <a:cubicBezTo>
                  <a:pt x="295" y="179"/>
                  <a:pt x="295" y="179"/>
                  <a:pt x="295" y="179"/>
                </a:cubicBezTo>
                <a:cubicBezTo>
                  <a:pt x="294" y="179"/>
                  <a:pt x="294" y="180"/>
                  <a:pt x="294" y="180"/>
                </a:cubicBezTo>
                <a:cubicBezTo>
                  <a:pt x="294" y="180"/>
                  <a:pt x="295" y="180"/>
                  <a:pt x="295" y="180"/>
                </a:cubicBezTo>
                <a:close/>
                <a:moveTo>
                  <a:pt x="294" y="183"/>
                </a:moveTo>
                <a:cubicBezTo>
                  <a:pt x="294" y="183"/>
                  <a:pt x="293" y="183"/>
                  <a:pt x="293" y="183"/>
                </a:cubicBezTo>
                <a:cubicBezTo>
                  <a:pt x="293" y="183"/>
                  <a:pt x="294" y="183"/>
                  <a:pt x="294" y="183"/>
                </a:cubicBezTo>
                <a:cubicBezTo>
                  <a:pt x="294" y="183"/>
                  <a:pt x="294" y="183"/>
                  <a:pt x="294" y="183"/>
                </a:cubicBezTo>
                <a:cubicBezTo>
                  <a:pt x="294" y="183"/>
                  <a:pt x="294" y="183"/>
                  <a:pt x="294" y="183"/>
                </a:cubicBezTo>
                <a:close/>
                <a:moveTo>
                  <a:pt x="295" y="212"/>
                </a:moveTo>
                <a:cubicBezTo>
                  <a:pt x="295" y="212"/>
                  <a:pt x="295" y="212"/>
                  <a:pt x="296" y="212"/>
                </a:cubicBezTo>
                <a:cubicBezTo>
                  <a:pt x="295" y="211"/>
                  <a:pt x="295" y="211"/>
                  <a:pt x="295" y="211"/>
                </a:cubicBezTo>
                <a:cubicBezTo>
                  <a:pt x="295" y="211"/>
                  <a:pt x="295" y="211"/>
                  <a:pt x="295" y="211"/>
                </a:cubicBezTo>
                <a:cubicBezTo>
                  <a:pt x="295" y="212"/>
                  <a:pt x="295" y="212"/>
                  <a:pt x="295" y="212"/>
                </a:cubicBezTo>
                <a:close/>
                <a:moveTo>
                  <a:pt x="292" y="174"/>
                </a:moveTo>
                <a:cubicBezTo>
                  <a:pt x="293" y="174"/>
                  <a:pt x="293" y="175"/>
                  <a:pt x="293" y="175"/>
                </a:cubicBezTo>
                <a:cubicBezTo>
                  <a:pt x="294" y="175"/>
                  <a:pt x="294" y="174"/>
                  <a:pt x="295" y="174"/>
                </a:cubicBezTo>
                <a:cubicBezTo>
                  <a:pt x="294" y="174"/>
                  <a:pt x="294" y="174"/>
                  <a:pt x="294" y="173"/>
                </a:cubicBezTo>
                <a:cubicBezTo>
                  <a:pt x="294" y="173"/>
                  <a:pt x="293" y="173"/>
                  <a:pt x="293" y="173"/>
                </a:cubicBezTo>
                <a:cubicBezTo>
                  <a:pt x="293" y="173"/>
                  <a:pt x="292" y="174"/>
                  <a:pt x="292" y="174"/>
                </a:cubicBezTo>
                <a:close/>
                <a:moveTo>
                  <a:pt x="292" y="215"/>
                </a:moveTo>
                <a:cubicBezTo>
                  <a:pt x="292" y="215"/>
                  <a:pt x="292" y="216"/>
                  <a:pt x="292" y="216"/>
                </a:cubicBezTo>
                <a:cubicBezTo>
                  <a:pt x="292" y="216"/>
                  <a:pt x="292" y="216"/>
                  <a:pt x="292" y="216"/>
                </a:cubicBezTo>
                <a:cubicBezTo>
                  <a:pt x="293" y="216"/>
                  <a:pt x="293" y="216"/>
                  <a:pt x="293" y="216"/>
                </a:cubicBezTo>
                <a:cubicBezTo>
                  <a:pt x="292" y="216"/>
                  <a:pt x="292" y="215"/>
                  <a:pt x="292" y="215"/>
                </a:cubicBezTo>
                <a:close/>
                <a:moveTo>
                  <a:pt x="292" y="275"/>
                </a:moveTo>
                <a:cubicBezTo>
                  <a:pt x="291" y="275"/>
                  <a:pt x="292" y="275"/>
                  <a:pt x="292" y="275"/>
                </a:cubicBezTo>
                <a:cubicBezTo>
                  <a:pt x="292" y="275"/>
                  <a:pt x="292" y="274"/>
                  <a:pt x="291" y="274"/>
                </a:cubicBezTo>
                <a:cubicBezTo>
                  <a:pt x="291" y="274"/>
                  <a:pt x="291" y="274"/>
                  <a:pt x="291" y="274"/>
                </a:cubicBezTo>
                <a:cubicBezTo>
                  <a:pt x="290" y="274"/>
                  <a:pt x="291" y="275"/>
                  <a:pt x="291" y="275"/>
                </a:cubicBezTo>
                <a:cubicBezTo>
                  <a:pt x="291" y="275"/>
                  <a:pt x="291" y="275"/>
                  <a:pt x="291" y="275"/>
                </a:cubicBezTo>
                <a:cubicBezTo>
                  <a:pt x="291" y="276"/>
                  <a:pt x="291" y="277"/>
                  <a:pt x="291" y="277"/>
                </a:cubicBezTo>
                <a:cubicBezTo>
                  <a:pt x="292" y="276"/>
                  <a:pt x="292" y="276"/>
                  <a:pt x="292" y="275"/>
                </a:cubicBezTo>
                <a:close/>
                <a:moveTo>
                  <a:pt x="288" y="253"/>
                </a:moveTo>
                <a:cubicBezTo>
                  <a:pt x="288" y="253"/>
                  <a:pt x="288" y="253"/>
                  <a:pt x="288" y="253"/>
                </a:cubicBezTo>
                <a:cubicBezTo>
                  <a:pt x="289" y="253"/>
                  <a:pt x="289" y="253"/>
                  <a:pt x="289" y="253"/>
                </a:cubicBezTo>
                <a:cubicBezTo>
                  <a:pt x="289" y="253"/>
                  <a:pt x="289" y="253"/>
                  <a:pt x="288" y="253"/>
                </a:cubicBezTo>
                <a:cubicBezTo>
                  <a:pt x="288" y="253"/>
                  <a:pt x="288" y="253"/>
                  <a:pt x="288" y="253"/>
                </a:cubicBezTo>
                <a:close/>
                <a:moveTo>
                  <a:pt x="288" y="226"/>
                </a:moveTo>
                <a:cubicBezTo>
                  <a:pt x="288" y="226"/>
                  <a:pt x="288" y="226"/>
                  <a:pt x="288" y="226"/>
                </a:cubicBezTo>
                <a:cubicBezTo>
                  <a:pt x="288" y="226"/>
                  <a:pt x="288" y="226"/>
                  <a:pt x="288" y="226"/>
                </a:cubicBezTo>
                <a:cubicBezTo>
                  <a:pt x="288" y="226"/>
                  <a:pt x="288" y="226"/>
                  <a:pt x="288" y="226"/>
                </a:cubicBezTo>
                <a:cubicBezTo>
                  <a:pt x="288" y="226"/>
                  <a:pt x="288" y="226"/>
                  <a:pt x="288" y="226"/>
                </a:cubicBezTo>
                <a:close/>
                <a:moveTo>
                  <a:pt x="289" y="220"/>
                </a:moveTo>
                <a:cubicBezTo>
                  <a:pt x="289" y="220"/>
                  <a:pt x="289" y="220"/>
                  <a:pt x="289" y="220"/>
                </a:cubicBezTo>
                <a:cubicBezTo>
                  <a:pt x="289" y="220"/>
                  <a:pt x="288" y="220"/>
                  <a:pt x="288" y="220"/>
                </a:cubicBezTo>
                <a:cubicBezTo>
                  <a:pt x="288" y="221"/>
                  <a:pt x="288" y="221"/>
                  <a:pt x="289" y="221"/>
                </a:cubicBezTo>
                <a:cubicBezTo>
                  <a:pt x="289" y="221"/>
                  <a:pt x="289" y="220"/>
                  <a:pt x="289" y="220"/>
                </a:cubicBezTo>
                <a:close/>
                <a:moveTo>
                  <a:pt x="291" y="210"/>
                </a:moveTo>
                <a:cubicBezTo>
                  <a:pt x="291" y="210"/>
                  <a:pt x="291" y="210"/>
                  <a:pt x="291" y="210"/>
                </a:cubicBezTo>
                <a:cubicBezTo>
                  <a:pt x="291" y="210"/>
                  <a:pt x="290" y="210"/>
                  <a:pt x="290" y="210"/>
                </a:cubicBezTo>
                <a:cubicBezTo>
                  <a:pt x="289" y="211"/>
                  <a:pt x="290" y="211"/>
                  <a:pt x="290" y="211"/>
                </a:cubicBezTo>
                <a:cubicBezTo>
                  <a:pt x="290" y="211"/>
                  <a:pt x="290" y="212"/>
                  <a:pt x="290" y="212"/>
                </a:cubicBezTo>
                <a:cubicBezTo>
                  <a:pt x="290" y="212"/>
                  <a:pt x="291" y="212"/>
                  <a:pt x="291" y="212"/>
                </a:cubicBezTo>
                <a:cubicBezTo>
                  <a:pt x="291" y="211"/>
                  <a:pt x="291" y="211"/>
                  <a:pt x="291" y="210"/>
                </a:cubicBezTo>
                <a:close/>
                <a:moveTo>
                  <a:pt x="291" y="216"/>
                </a:moveTo>
                <a:cubicBezTo>
                  <a:pt x="291" y="216"/>
                  <a:pt x="290" y="216"/>
                  <a:pt x="290" y="216"/>
                </a:cubicBezTo>
                <a:cubicBezTo>
                  <a:pt x="290" y="217"/>
                  <a:pt x="291" y="217"/>
                  <a:pt x="291" y="217"/>
                </a:cubicBezTo>
                <a:cubicBezTo>
                  <a:pt x="291" y="216"/>
                  <a:pt x="291" y="216"/>
                  <a:pt x="291" y="216"/>
                </a:cubicBezTo>
                <a:cubicBezTo>
                  <a:pt x="291" y="216"/>
                  <a:pt x="291" y="216"/>
                  <a:pt x="291" y="216"/>
                </a:cubicBezTo>
                <a:close/>
                <a:moveTo>
                  <a:pt x="290" y="194"/>
                </a:moveTo>
                <a:cubicBezTo>
                  <a:pt x="290" y="194"/>
                  <a:pt x="290" y="194"/>
                  <a:pt x="290" y="194"/>
                </a:cubicBezTo>
                <a:cubicBezTo>
                  <a:pt x="290" y="194"/>
                  <a:pt x="290" y="194"/>
                  <a:pt x="291" y="194"/>
                </a:cubicBezTo>
                <a:cubicBezTo>
                  <a:pt x="291" y="194"/>
                  <a:pt x="290" y="194"/>
                  <a:pt x="290" y="194"/>
                </a:cubicBezTo>
                <a:cubicBezTo>
                  <a:pt x="290" y="194"/>
                  <a:pt x="290" y="194"/>
                  <a:pt x="290" y="194"/>
                </a:cubicBezTo>
                <a:close/>
                <a:moveTo>
                  <a:pt x="290" y="193"/>
                </a:moveTo>
                <a:cubicBezTo>
                  <a:pt x="291" y="193"/>
                  <a:pt x="291" y="193"/>
                  <a:pt x="291" y="192"/>
                </a:cubicBezTo>
                <a:cubicBezTo>
                  <a:pt x="291" y="192"/>
                  <a:pt x="290" y="192"/>
                  <a:pt x="290" y="192"/>
                </a:cubicBezTo>
                <a:cubicBezTo>
                  <a:pt x="290" y="192"/>
                  <a:pt x="290" y="192"/>
                  <a:pt x="290" y="193"/>
                </a:cubicBezTo>
                <a:cubicBezTo>
                  <a:pt x="290" y="193"/>
                  <a:pt x="290" y="193"/>
                  <a:pt x="290" y="193"/>
                </a:cubicBezTo>
                <a:close/>
                <a:moveTo>
                  <a:pt x="291" y="191"/>
                </a:moveTo>
                <a:cubicBezTo>
                  <a:pt x="291" y="191"/>
                  <a:pt x="291" y="191"/>
                  <a:pt x="290" y="190"/>
                </a:cubicBezTo>
                <a:cubicBezTo>
                  <a:pt x="290" y="191"/>
                  <a:pt x="290" y="191"/>
                  <a:pt x="290" y="191"/>
                </a:cubicBezTo>
                <a:cubicBezTo>
                  <a:pt x="290" y="191"/>
                  <a:pt x="290" y="191"/>
                  <a:pt x="290" y="191"/>
                </a:cubicBezTo>
                <a:cubicBezTo>
                  <a:pt x="290" y="191"/>
                  <a:pt x="291" y="191"/>
                  <a:pt x="291" y="191"/>
                </a:cubicBezTo>
                <a:close/>
                <a:moveTo>
                  <a:pt x="289" y="219"/>
                </a:moveTo>
                <a:cubicBezTo>
                  <a:pt x="289" y="219"/>
                  <a:pt x="290" y="219"/>
                  <a:pt x="290" y="219"/>
                </a:cubicBezTo>
                <a:cubicBezTo>
                  <a:pt x="291" y="219"/>
                  <a:pt x="291" y="219"/>
                  <a:pt x="291" y="218"/>
                </a:cubicBezTo>
                <a:cubicBezTo>
                  <a:pt x="291" y="218"/>
                  <a:pt x="291" y="218"/>
                  <a:pt x="291" y="218"/>
                </a:cubicBezTo>
                <a:cubicBezTo>
                  <a:pt x="291" y="218"/>
                  <a:pt x="291" y="218"/>
                  <a:pt x="291" y="218"/>
                </a:cubicBezTo>
                <a:cubicBezTo>
                  <a:pt x="291" y="218"/>
                  <a:pt x="290" y="218"/>
                  <a:pt x="290" y="218"/>
                </a:cubicBezTo>
                <a:cubicBezTo>
                  <a:pt x="289" y="218"/>
                  <a:pt x="289" y="218"/>
                  <a:pt x="289" y="219"/>
                </a:cubicBezTo>
                <a:close/>
                <a:moveTo>
                  <a:pt x="291" y="215"/>
                </a:moveTo>
                <a:cubicBezTo>
                  <a:pt x="291" y="215"/>
                  <a:pt x="292" y="215"/>
                  <a:pt x="292" y="215"/>
                </a:cubicBezTo>
                <a:cubicBezTo>
                  <a:pt x="291" y="214"/>
                  <a:pt x="291" y="214"/>
                  <a:pt x="291" y="214"/>
                </a:cubicBezTo>
                <a:cubicBezTo>
                  <a:pt x="291" y="214"/>
                  <a:pt x="291" y="214"/>
                  <a:pt x="291" y="214"/>
                </a:cubicBezTo>
                <a:cubicBezTo>
                  <a:pt x="291" y="214"/>
                  <a:pt x="291" y="215"/>
                  <a:pt x="291" y="215"/>
                </a:cubicBezTo>
                <a:close/>
                <a:moveTo>
                  <a:pt x="291" y="252"/>
                </a:moveTo>
                <a:cubicBezTo>
                  <a:pt x="291" y="252"/>
                  <a:pt x="291" y="253"/>
                  <a:pt x="291" y="253"/>
                </a:cubicBezTo>
                <a:cubicBezTo>
                  <a:pt x="291" y="253"/>
                  <a:pt x="291" y="253"/>
                  <a:pt x="291" y="253"/>
                </a:cubicBezTo>
                <a:cubicBezTo>
                  <a:pt x="291" y="253"/>
                  <a:pt x="291" y="253"/>
                  <a:pt x="292" y="253"/>
                </a:cubicBezTo>
                <a:cubicBezTo>
                  <a:pt x="291" y="253"/>
                  <a:pt x="291" y="252"/>
                  <a:pt x="291" y="252"/>
                </a:cubicBezTo>
                <a:close/>
                <a:moveTo>
                  <a:pt x="289" y="215"/>
                </a:moveTo>
                <a:cubicBezTo>
                  <a:pt x="289" y="215"/>
                  <a:pt x="289" y="214"/>
                  <a:pt x="289" y="214"/>
                </a:cubicBezTo>
                <a:cubicBezTo>
                  <a:pt x="289" y="214"/>
                  <a:pt x="288" y="214"/>
                  <a:pt x="288" y="214"/>
                </a:cubicBezTo>
                <a:cubicBezTo>
                  <a:pt x="288" y="215"/>
                  <a:pt x="289" y="215"/>
                  <a:pt x="289" y="216"/>
                </a:cubicBezTo>
                <a:cubicBezTo>
                  <a:pt x="289" y="215"/>
                  <a:pt x="289" y="215"/>
                  <a:pt x="289" y="215"/>
                </a:cubicBezTo>
                <a:close/>
                <a:moveTo>
                  <a:pt x="289" y="209"/>
                </a:moveTo>
                <a:cubicBezTo>
                  <a:pt x="289" y="209"/>
                  <a:pt x="289" y="209"/>
                  <a:pt x="289" y="209"/>
                </a:cubicBezTo>
                <a:cubicBezTo>
                  <a:pt x="289" y="209"/>
                  <a:pt x="288" y="209"/>
                  <a:pt x="288" y="209"/>
                </a:cubicBezTo>
                <a:cubicBezTo>
                  <a:pt x="288" y="210"/>
                  <a:pt x="289" y="210"/>
                  <a:pt x="289" y="210"/>
                </a:cubicBezTo>
                <a:cubicBezTo>
                  <a:pt x="289" y="210"/>
                  <a:pt x="289" y="210"/>
                  <a:pt x="289" y="209"/>
                </a:cubicBezTo>
                <a:close/>
                <a:moveTo>
                  <a:pt x="289" y="204"/>
                </a:moveTo>
                <a:cubicBezTo>
                  <a:pt x="288" y="204"/>
                  <a:pt x="288" y="205"/>
                  <a:pt x="288" y="205"/>
                </a:cubicBezTo>
                <a:cubicBezTo>
                  <a:pt x="288" y="205"/>
                  <a:pt x="288" y="205"/>
                  <a:pt x="288" y="205"/>
                </a:cubicBezTo>
                <a:cubicBezTo>
                  <a:pt x="288" y="205"/>
                  <a:pt x="289" y="205"/>
                  <a:pt x="289" y="205"/>
                </a:cubicBezTo>
                <a:cubicBezTo>
                  <a:pt x="289" y="205"/>
                  <a:pt x="289" y="204"/>
                  <a:pt x="289" y="204"/>
                </a:cubicBezTo>
                <a:close/>
                <a:moveTo>
                  <a:pt x="289" y="247"/>
                </a:moveTo>
                <a:cubicBezTo>
                  <a:pt x="289" y="248"/>
                  <a:pt x="289" y="248"/>
                  <a:pt x="290" y="248"/>
                </a:cubicBezTo>
                <a:cubicBezTo>
                  <a:pt x="290" y="248"/>
                  <a:pt x="290" y="248"/>
                  <a:pt x="290" y="248"/>
                </a:cubicBezTo>
                <a:cubicBezTo>
                  <a:pt x="290" y="248"/>
                  <a:pt x="290" y="247"/>
                  <a:pt x="290" y="247"/>
                </a:cubicBezTo>
                <a:cubicBezTo>
                  <a:pt x="290" y="247"/>
                  <a:pt x="290" y="247"/>
                  <a:pt x="289" y="247"/>
                </a:cubicBezTo>
                <a:close/>
                <a:moveTo>
                  <a:pt x="290" y="263"/>
                </a:moveTo>
                <a:cubicBezTo>
                  <a:pt x="290" y="264"/>
                  <a:pt x="290" y="264"/>
                  <a:pt x="290" y="264"/>
                </a:cubicBezTo>
                <a:cubicBezTo>
                  <a:pt x="291" y="264"/>
                  <a:pt x="291" y="263"/>
                  <a:pt x="291" y="262"/>
                </a:cubicBezTo>
                <a:cubicBezTo>
                  <a:pt x="291" y="262"/>
                  <a:pt x="290" y="262"/>
                  <a:pt x="290" y="262"/>
                </a:cubicBezTo>
                <a:cubicBezTo>
                  <a:pt x="290" y="262"/>
                  <a:pt x="290" y="263"/>
                  <a:pt x="290" y="263"/>
                </a:cubicBezTo>
                <a:close/>
                <a:moveTo>
                  <a:pt x="292" y="271"/>
                </a:moveTo>
                <a:cubicBezTo>
                  <a:pt x="292" y="271"/>
                  <a:pt x="292" y="270"/>
                  <a:pt x="292" y="270"/>
                </a:cubicBezTo>
                <a:cubicBezTo>
                  <a:pt x="292" y="270"/>
                  <a:pt x="292" y="270"/>
                  <a:pt x="292" y="270"/>
                </a:cubicBezTo>
                <a:cubicBezTo>
                  <a:pt x="291" y="271"/>
                  <a:pt x="291" y="271"/>
                  <a:pt x="291" y="271"/>
                </a:cubicBezTo>
                <a:cubicBezTo>
                  <a:pt x="291" y="272"/>
                  <a:pt x="291" y="272"/>
                  <a:pt x="291" y="272"/>
                </a:cubicBezTo>
                <a:cubicBezTo>
                  <a:pt x="291" y="272"/>
                  <a:pt x="292" y="272"/>
                  <a:pt x="292" y="272"/>
                </a:cubicBezTo>
                <a:cubicBezTo>
                  <a:pt x="291" y="271"/>
                  <a:pt x="292" y="271"/>
                  <a:pt x="292" y="271"/>
                </a:cubicBezTo>
                <a:close/>
                <a:moveTo>
                  <a:pt x="292" y="189"/>
                </a:moveTo>
                <a:cubicBezTo>
                  <a:pt x="292" y="188"/>
                  <a:pt x="292" y="189"/>
                  <a:pt x="292" y="189"/>
                </a:cubicBezTo>
                <a:cubicBezTo>
                  <a:pt x="291" y="189"/>
                  <a:pt x="291" y="189"/>
                  <a:pt x="291" y="189"/>
                </a:cubicBezTo>
                <a:cubicBezTo>
                  <a:pt x="291" y="189"/>
                  <a:pt x="291" y="189"/>
                  <a:pt x="291" y="189"/>
                </a:cubicBezTo>
                <a:cubicBezTo>
                  <a:pt x="291" y="189"/>
                  <a:pt x="291" y="189"/>
                  <a:pt x="292" y="189"/>
                </a:cubicBezTo>
                <a:cubicBezTo>
                  <a:pt x="292" y="189"/>
                  <a:pt x="292" y="189"/>
                  <a:pt x="292" y="189"/>
                </a:cubicBezTo>
                <a:cubicBezTo>
                  <a:pt x="292" y="189"/>
                  <a:pt x="292" y="189"/>
                  <a:pt x="292" y="189"/>
                </a:cubicBezTo>
                <a:close/>
                <a:moveTo>
                  <a:pt x="292" y="177"/>
                </a:moveTo>
                <a:cubicBezTo>
                  <a:pt x="291" y="177"/>
                  <a:pt x="291" y="178"/>
                  <a:pt x="291" y="179"/>
                </a:cubicBezTo>
                <a:cubicBezTo>
                  <a:pt x="291" y="179"/>
                  <a:pt x="291" y="179"/>
                  <a:pt x="291" y="179"/>
                </a:cubicBezTo>
                <a:cubicBezTo>
                  <a:pt x="292" y="180"/>
                  <a:pt x="292" y="179"/>
                  <a:pt x="292" y="178"/>
                </a:cubicBezTo>
                <a:cubicBezTo>
                  <a:pt x="292" y="178"/>
                  <a:pt x="292" y="178"/>
                  <a:pt x="292" y="177"/>
                </a:cubicBezTo>
                <a:cubicBezTo>
                  <a:pt x="292" y="177"/>
                  <a:pt x="292" y="177"/>
                  <a:pt x="292" y="177"/>
                </a:cubicBezTo>
                <a:close/>
                <a:moveTo>
                  <a:pt x="291" y="174"/>
                </a:moveTo>
                <a:cubicBezTo>
                  <a:pt x="291" y="174"/>
                  <a:pt x="291" y="174"/>
                  <a:pt x="291" y="174"/>
                </a:cubicBezTo>
                <a:cubicBezTo>
                  <a:pt x="291" y="175"/>
                  <a:pt x="291" y="176"/>
                  <a:pt x="291" y="176"/>
                </a:cubicBezTo>
                <a:cubicBezTo>
                  <a:pt x="292" y="176"/>
                  <a:pt x="292" y="176"/>
                  <a:pt x="292" y="176"/>
                </a:cubicBezTo>
                <a:cubicBezTo>
                  <a:pt x="292" y="176"/>
                  <a:pt x="292" y="174"/>
                  <a:pt x="291" y="174"/>
                </a:cubicBezTo>
                <a:close/>
                <a:moveTo>
                  <a:pt x="291" y="172"/>
                </a:moveTo>
                <a:cubicBezTo>
                  <a:pt x="291" y="172"/>
                  <a:pt x="291" y="172"/>
                  <a:pt x="291" y="172"/>
                </a:cubicBezTo>
                <a:cubicBezTo>
                  <a:pt x="291" y="172"/>
                  <a:pt x="291" y="171"/>
                  <a:pt x="291" y="171"/>
                </a:cubicBezTo>
                <a:cubicBezTo>
                  <a:pt x="291" y="171"/>
                  <a:pt x="291" y="171"/>
                  <a:pt x="291" y="172"/>
                </a:cubicBezTo>
                <a:cubicBezTo>
                  <a:pt x="291" y="172"/>
                  <a:pt x="291" y="172"/>
                  <a:pt x="291" y="172"/>
                </a:cubicBezTo>
                <a:close/>
                <a:moveTo>
                  <a:pt x="289" y="174"/>
                </a:moveTo>
                <a:cubicBezTo>
                  <a:pt x="290" y="174"/>
                  <a:pt x="290" y="175"/>
                  <a:pt x="291" y="174"/>
                </a:cubicBezTo>
                <a:cubicBezTo>
                  <a:pt x="291" y="174"/>
                  <a:pt x="291" y="174"/>
                  <a:pt x="291" y="173"/>
                </a:cubicBezTo>
                <a:cubicBezTo>
                  <a:pt x="291" y="172"/>
                  <a:pt x="290" y="172"/>
                  <a:pt x="289" y="172"/>
                </a:cubicBezTo>
                <a:cubicBezTo>
                  <a:pt x="289" y="172"/>
                  <a:pt x="289" y="172"/>
                  <a:pt x="288" y="172"/>
                </a:cubicBezTo>
                <a:cubicBezTo>
                  <a:pt x="288" y="173"/>
                  <a:pt x="288" y="173"/>
                  <a:pt x="289" y="173"/>
                </a:cubicBezTo>
                <a:cubicBezTo>
                  <a:pt x="289" y="173"/>
                  <a:pt x="289" y="173"/>
                  <a:pt x="289" y="174"/>
                </a:cubicBezTo>
                <a:close/>
                <a:moveTo>
                  <a:pt x="286" y="182"/>
                </a:moveTo>
                <a:cubicBezTo>
                  <a:pt x="287" y="182"/>
                  <a:pt x="287" y="183"/>
                  <a:pt x="287" y="183"/>
                </a:cubicBezTo>
                <a:cubicBezTo>
                  <a:pt x="288" y="182"/>
                  <a:pt x="288" y="182"/>
                  <a:pt x="288" y="183"/>
                </a:cubicBezTo>
                <a:cubicBezTo>
                  <a:pt x="288" y="183"/>
                  <a:pt x="288" y="184"/>
                  <a:pt x="288" y="184"/>
                </a:cubicBezTo>
                <a:cubicBezTo>
                  <a:pt x="289" y="183"/>
                  <a:pt x="289" y="183"/>
                  <a:pt x="289" y="182"/>
                </a:cubicBezTo>
                <a:cubicBezTo>
                  <a:pt x="289" y="182"/>
                  <a:pt x="289" y="181"/>
                  <a:pt x="289" y="181"/>
                </a:cubicBezTo>
                <a:cubicBezTo>
                  <a:pt x="290" y="181"/>
                  <a:pt x="290" y="181"/>
                  <a:pt x="290" y="181"/>
                </a:cubicBezTo>
                <a:cubicBezTo>
                  <a:pt x="290" y="181"/>
                  <a:pt x="291" y="181"/>
                  <a:pt x="291" y="181"/>
                </a:cubicBezTo>
                <a:cubicBezTo>
                  <a:pt x="290" y="181"/>
                  <a:pt x="290" y="181"/>
                  <a:pt x="290" y="181"/>
                </a:cubicBezTo>
                <a:cubicBezTo>
                  <a:pt x="289" y="180"/>
                  <a:pt x="288" y="181"/>
                  <a:pt x="287" y="182"/>
                </a:cubicBezTo>
                <a:cubicBezTo>
                  <a:pt x="286" y="182"/>
                  <a:pt x="286" y="182"/>
                  <a:pt x="286" y="182"/>
                </a:cubicBezTo>
                <a:close/>
                <a:moveTo>
                  <a:pt x="285" y="186"/>
                </a:moveTo>
                <a:cubicBezTo>
                  <a:pt x="285" y="186"/>
                  <a:pt x="285" y="186"/>
                  <a:pt x="284" y="186"/>
                </a:cubicBezTo>
                <a:cubicBezTo>
                  <a:pt x="285" y="186"/>
                  <a:pt x="285" y="186"/>
                  <a:pt x="285" y="186"/>
                </a:cubicBezTo>
                <a:cubicBezTo>
                  <a:pt x="285" y="187"/>
                  <a:pt x="285" y="187"/>
                  <a:pt x="286" y="187"/>
                </a:cubicBezTo>
                <a:cubicBezTo>
                  <a:pt x="286" y="186"/>
                  <a:pt x="287" y="186"/>
                  <a:pt x="288" y="186"/>
                </a:cubicBezTo>
                <a:cubicBezTo>
                  <a:pt x="288" y="186"/>
                  <a:pt x="288" y="186"/>
                  <a:pt x="288" y="186"/>
                </a:cubicBezTo>
                <a:cubicBezTo>
                  <a:pt x="288" y="186"/>
                  <a:pt x="287" y="185"/>
                  <a:pt x="287" y="186"/>
                </a:cubicBezTo>
                <a:cubicBezTo>
                  <a:pt x="286" y="186"/>
                  <a:pt x="286" y="186"/>
                  <a:pt x="285" y="186"/>
                </a:cubicBezTo>
                <a:close/>
                <a:moveTo>
                  <a:pt x="287" y="271"/>
                </a:moveTo>
                <a:cubicBezTo>
                  <a:pt x="287" y="271"/>
                  <a:pt x="287" y="271"/>
                  <a:pt x="287" y="271"/>
                </a:cubicBezTo>
                <a:cubicBezTo>
                  <a:pt x="287" y="270"/>
                  <a:pt x="286" y="270"/>
                  <a:pt x="285" y="270"/>
                </a:cubicBezTo>
                <a:cubicBezTo>
                  <a:pt x="285" y="270"/>
                  <a:pt x="285" y="271"/>
                  <a:pt x="285" y="271"/>
                </a:cubicBezTo>
                <a:cubicBezTo>
                  <a:pt x="286" y="271"/>
                  <a:pt x="286" y="271"/>
                  <a:pt x="286" y="271"/>
                </a:cubicBezTo>
                <a:cubicBezTo>
                  <a:pt x="286" y="271"/>
                  <a:pt x="287" y="271"/>
                  <a:pt x="287" y="271"/>
                </a:cubicBezTo>
                <a:close/>
                <a:moveTo>
                  <a:pt x="286" y="274"/>
                </a:moveTo>
                <a:cubicBezTo>
                  <a:pt x="286" y="274"/>
                  <a:pt x="286" y="274"/>
                  <a:pt x="286" y="274"/>
                </a:cubicBezTo>
                <a:cubicBezTo>
                  <a:pt x="286" y="275"/>
                  <a:pt x="286" y="275"/>
                  <a:pt x="286" y="275"/>
                </a:cubicBezTo>
                <a:cubicBezTo>
                  <a:pt x="286" y="275"/>
                  <a:pt x="287" y="275"/>
                  <a:pt x="287" y="275"/>
                </a:cubicBezTo>
                <a:cubicBezTo>
                  <a:pt x="287" y="274"/>
                  <a:pt x="287" y="274"/>
                  <a:pt x="286" y="274"/>
                </a:cubicBezTo>
                <a:close/>
                <a:moveTo>
                  <a:pt x="286" y="268"/>
                </a:moveTo>
                <a:cubicBezTo>
                  <a:pt x="286" y="268"/>
                  <a:pt x="285" y="268"/>
                  <a:pt x="285" y="268"/>
                </a:cubicBezTo>
                <a:cubicBezTo>
                  <a:pt x="285" y="269"/>
                  <a:pt x="285" y="269"/>
                  <a:pt x="286" y="269"/>
                </a:cubicBezTo>
                <a:cubicBezTo>
                  <a:pt x="286" y="269"/>
                  <a:pt x="286" y="269"/>
                  <a:pt x="286" y="269"/>
                </a:cubicBezTo>
                <a:cubicBezTo>
                  <a:pt x="286" y="268"/>
                  <a:pt x="286" y="268"/>
                  <a:pt x="286" y="268"/>
                </a:cubicBezTo>
                <a:close/>
                <a:moveTo>
                  <a:pt x="286" y="250"/>
                </a:moveTo>
                <a:cubicBezTo>
                  <a:pt x="286" y="250"/>
                  <a:pt x="286" y="250"/>
                  <a:pt x="286" y="250"/>
                </a:cubicBezTo>
                <a:cubicBezTo>
                  <a:pt x="286" y="250"/>
                  <a:pt x="286" y="250"/>
                  <a:pt x="286" y="250"/>
                </a:cubicBezTo>
                <a:cubicBezTo>
                  <a:pt x="286" y="250"/>
                  <a:pt x="286" y="250"/>
                  <a:pt x="286" y="250"/>
                </a:cubicBezTo>
                <a:cubicBezTo>
                  <a:pt x="286" y="250"/>
                  <a:pt x="286" y="250"/>
                  <a:pt x="286" y="250"/>
                </a:cubicBezTo>
                <a:close/>
                <a:moveTo>
                  <a:pt x="287" y="254"/>
                </a:moveTo>
                <a:cubicBezTo>
                  <a:pt x="287" y="254"/>
                  <a:pt x="287" y="254"/>
                  <a:pt x="287" y="254"/>
                </a:cubicBezTo>
                <a:cubicBezTo>
                  <a:pt x="287" y="254"/>
                  <a:pt x="287" y="254"/>
                  <a:pt x="287" y="255"/>
                </a:cubicBezTo>
                <a:cubicBezTo>
                  <a:pt x="287" y="255"/>
                  <a:pt x="287" y="255"/>
                  <a:pt x="287" y="255"/>
                </a:cubicBezTo>
                <a:cubicBezTo>
                  <a:pt x="287" y="255"/>
                  <a:pt x="287" y="254"/>
                  <a:pt x="287" y="254"/>
                </a:cubicBezTo>
                <a:close/>
                <a:moveTo>
                  <a:pt x="287" y="247"/>
                </a:moveTo>
                <a:cubicBezTo>
                  <a:pt x="287" y="247"/>
                  <a:pt x="287" y="247"/>
                  <a:pt x="287" y="247"/>
                </a:cubicBezTo>
                <a:cubicBezTo>
                  <a:pt x="286" y="246"/>
                  <a:pt x="286" y="247"/>
                  <a:pt x="285" y="247"/>
                </a:cubicBezTo>
                <a:cubicBezTo>
                  <a:pt x="285" y="247"/>
                  <a:pt x="285" y="247"/>
                  <a:pt x="285" y="247"/>
                </a:cubicBezTo>
                <a:cubicBezTo>
                  <a:pt x="285" y="247"/>
                  <a:pt x="285" y="247"/>
                  <a:pt x="285" y="247"/>
                </a:cubicBezTo>
                <a:cubicBezTo>
                  <a:pt x="285" y="247"/>
                  <a:pt x="285" y="247"/>
                  <a:pt x="285" y="247"/>
                </a:cubicBezTo>
                <a:cubicBezTo>
                  <a:pt x="286" y="247"/>
                  <a:pt x="286" y="247"/>
                  <a:pt x="287" y="247"/>
                </a:cubicBezTo>
                <a:close/>
                <a:moveTo>
                  <a:pt x="278" y="229"/>
                </a:moveTo>
                <a:cubicBezTo>
                  <a:pt x="278" y="229"/>
                  <a:pt x="278" y="229"/>
                  <a:pt x="279" y="229"/>
                </a:cubicBezTo>
                <a:cubicBezTo>
                  <a:pt x="279" y="229"/>
                  <a:pt x="279" y="229"/>
                  <a:pt x="279" y="229"/>
                </a:cubicBezTo>
                <a:cubicBezTo>
                  <a:pt x="279" y="229"/>
                  <a:pt x="279" y="229"/>
                  <a:pt x="279" y="229"/>
                </a:cubicBezTo>
                <a:cubicBezTo>
                  <a:pt x="279" y="229"/>
                  <a:pt x="279" y="229"/>
                  <a:pt x="278" y="229"/>
                </a:cubicBezTo>
                <a:close/>
                <a:moveTo>
                  <a:pt x="279" y="227"/>
                </a:moveTo>
                <a:cubicBezTo>
                  <a:pt x="279" y="227"/>
                  <a:pt x="279" y="227"/>
                  <a:pt x="279" y="227"/>
                </a:cubicBezTo>
                <a:cubicBezTo>
                  <a:pt x="279" y="227"/>
                  <a:pt x="279" y="226"/>
                  <a:pt x="279" y="226"/>
                </a:cubicBezTo>
                <a:cubicBezTo>
                  <a:pt x="279" y="226"/>
                  <a:pt x="279" y="227"/>
                  <a:pt x="279" y="227"/>
                </a:cubicBezTo>
                <a:cubicBezTo>
                  <a:pt x="279" y="227"/>
                  <a:pt x="279" y="227"/>
                  <a:pt x="279" y="227"/>
                </a:cubicBezTo>
                <a:close/>
                <a:moveTo>
                  <a:pt x="280" y="229"/>
                </a:moveTo>
                <a:cubicBezTo>
                  <a:pt x="280" y="229"/>
                  <a:pt x="281" y="229"/>
                  <a:pt x="281" y="229"/>
                </a:cubicBezTo>
                <a:cubicBezTo>
                  <a:pt x="281" y="229"/>
                  <a:pt x="281" y="229"/>
                  <a:pt x="281" y="229"/>
                </a:cubicBezTo>
                <a:cubicBezTo>
                  <a:pt x="280" y="229"/>
                  <a:pt x="280" y="229"/>
                  <a:pt x="279" y="229"/>
                </a:cubicBezTo>
                <a:cubicBezTo>
                  <a:pt x="280" y="229"/>
                  <a:pt x="280" y="229"/>
                  <a:pt x="280" y="229"/>
                </a:cubicBezTo>
                <a:close/>
                <a:moveTo>
                  <a:pt x="280" y="229"/>
                </a:moveTo>
                <a:cubicBezTo>
                  <a:pt x="280" y="230"/>
                  <a:pt x="280" y="230"/>
                  <a:pt x="280" y="230"/>
                </a:cubicBezTo>
                <a:cubicBezTo>
                  <a:pt x="281" y="230"/>
                  <a:pt x="281" y="229"/>
                  <a:pt x="280" y="229"/>
                </a:cubicBezTo>
                <a:close/>
                <a:moveTo>
                  <a:pt x="280" y="233"/>
                </a:moveTo>
                <a:cubicBezTo>
                  <a:pt x="280" y="233"/>
                  <a:pt x="280" y="233"/>
                  <a:pt x="280" y="234"/>
                </a:cubicBezTo>
                <a:cubicBezTo>
                  <a:pt x="279" y="234"/>
                  <a:pt x="280" y="234"/>
                  <a:pt x="280" y="234"/>
                </a:cubicBezTo>
                <a:cubicBezTo>
                  <a:pt x="280" y="234"/>
                  <a:pt x="280" y="234"/>
                  <a:pt x="280" y="234"/>
                </a:cubicBezTo>
                <a:cubicBezTo>
                  <a:pt x="280" y="234"/>
                  <a:pt x="280" y="233"/>
                  <a:pt x="280" y="233"/>
                </a:cubicBezTo>
                <a:close/>
                <a:moveTo>
                  <a:pt x="279" y="236"/>
                </a:moveTo>
                <a:cubicBezTo>
                  <a:pt x="279" y="236"/>
                  <a:pt x="279" y="236"/>
                  <a:pt x="280" y="236"/>
                </a:cubicBezTo>
                <a:cubicBezTo>
                  <a:pt x="280" y="236"/>
                  <a:pt x="280" y="236"/>
                  <a:pt x="280" y="235"/>
                </a:cubicBezTo>
                <a:cubicBezTo>
                  <a:pt x="280" y="235"/>
                  <a:pt x="280" y="235"/>
                  <a:pt x="280" y="235"/>
                </a:cubicBezTo>
                <a:cubicBezTo>
                  <a:pt x="279" y="235"/>
                  <a:pt x="279" y="235"/>
                  <a:pt x="279" y="236"/>
                </a:cubicBezTo>
                <a:close/>
                <a:moveTo>
                  <a:pt x="280" y="235"/>
                </a:moveTo>
                <a:cubicBezTo>
                  <a:pt x="280" y="235"/>
                  <a:pt x="281" y="235"/>
                  <a:pt x="281" y="235"/>
                </a:cubicBezTo>
                <a:cubicBezTo>
                  <a:pt x="281" y="235"/>
                  <a:pt x="281" y="234"/>
                  <a:pt x="281" y="234"/>
                </a:cubicBezTo>
                <a:cubicBezTo>
                  <a:pt x="281" y="234"/>
                  <a:pt x="281" y="233"/>
                  <a:pt x="280" y="235"/>
                </a:cubicBezTo>
                <a:close/>
                <a:moveTo>
                  <a:pt x="281" y="269"/>
                </a:moveTo>
                <a:cubicBezTo>
                  <a:pt x="281" y="269"/>
                  <a:pt x="282" y="269"/>
                  <a:pt x="282" y="268"/>
                </a:cubicBezTo>
                <a:cubicBezTo>
                  <a:pt x="282" y="268"/>
                  <a:pt x="281" y="268"/>
                  <a:pt x="281" y="267"/>
                </a:cubicBezTo>
                <a:cubicBezTo>
                  <a:pt x="281" y="268"/>
                  <a:pt x="281" y="268"/>
                  <a:pt x="281" y="268"/>
                </a:cubicBezTo>
                <a:cubicBezTo>
                  <a:pt x="281" y="268"/>
                  <a:pt x="281" y="269"/>
                  <a:pt x="281" y="269"/>
                </a:cubicBezTo>
                <a:close/>
                <a:moveTo>
                  <a:pt x="282" y="221"/>
                </a:moveTo>
                <a:cubicBezTo>
                  <a:pt x="282" y="221"/>
                  <a:pt x="282" y="221"/>
                  <a:pt x="282" y="221"/>
                </a:cubicBezTo>
                <a:cubicBezTo>
                  <a:pt x="282" y="220"/>
                  <a:pt x="282" y="220"/>
                  <a:pt x="281" y="220"/>
                </a:cubicBezTo>
                <a:cubicBezTo>
                  <a:pt x="281" y="220"/>
                  <a:pt x="281" y="220"/>
                  <a:pt x="281" y="220"/>
                </a:cubicBezTo>
                <a:cubicBezTo>
                  <a:pt x="281" y="220"/>
                  <a:pt x="280" y="221"/>
                  <a:pt x="280" y="220"/>
                </a:cubicBezTo>
                <a:cubicBezTo>
                  <a:pt x="280" y="220"/>
                  <a:pt x="279" y="220"/>
                  <a:pt x="279" y="220"/>
                </a:cubicBezTo>
                <a:cubicBezTo>
                  <a:pt x="279" y="220"/>
                  <a:pt x="278" y="220"/>
                  <a:pt x="278" y="220"/>
                </a:cubicBezTo>
                <a:cubicBezTo>
                  <a:pt x="278" y="221"/>
                  <a:pt x="278" y="222"/>
                  <a:pt x="277" y="223"/>
                </a:cubicBezTo>
                <a:cubicBezTo>
                  <a:pt x="277" y="223"/>
                  <a:pt x="277" y="223"/>
                  <a:pt x="278" y="223"/>
                </a:cubicBezTo>
                <a:cubicBezTo>
                  <a:pt x="278" y="223"/>
                  <a:pt x="278" y="223"/>
                  <a:pt x="278" y="223"/>
                </a:cubicBezTo>
                <a:cubicBezTo>
                  <a:pt x="278" y="222"/>
                  <a:pt x="279" y="222"/>
                  <a:pt x="279" y="221"/>
                </a:cubicBezTo>
                <a:cubicBezTo>
                  <a:pt x="279" y="221"/>
                  <a:pt x="280" y="221"/>
                  <a:pt x="280" y="221"/>
                </a:cubicBezTo>
                <a:cubicBezTo>
                  <a:pt x="280" y="221"/>
                  <a:pt x="280" y="222"/>
                  <a:pt x="280" y="222"/>
                </a:cubicBezTo>
                <a:cubicBezTo>
                  <a:pt x="280" y="222"/>
                  <a:pt x="279" y="222"/>
                  <a:pt x="280" y="222"/>
                </a:cubicBezTo>
                <a:cubicBezTo>
                  <a:pt x="280" y="222"/>
                  <a:pt x="281" y="223"/>
                  <a:pt x="282" y="223"/>
                </a:cubicBezTo>
                <a:cubicBezTo>
                  <a:pt x="282" y="222"/>
                  <a:pt x="282" y="222"/>
                  <a:pt x="282" y="221"/>
                </a:cubicBezTo>
                <a:close/>
                <a:moveTo>
                  <a:pt x="276" y="264"/>
                </a:moveTo>
                <a:cubicBezTo>
                  <a:pt x="276" y="264"/>
                  <a:pt x="276" y="264"/>
                  <a:pt x="275" y="264"/>
                </a:cubicBezTo>
                <a:cubicBezTo>
                  <a:pt x="275" y="264"/>
                  <a:pt x="275" y="264"/>
                  <a:pt x="275" y="265"/>
                </a:cubicBezTo>
                <a:cubicBezTo>
                  <a:pt x="275" y="265"/>
                  <a:pt x="275" y="265"/>
                  <a:pt x="275" y="265"/>
                </a:cubicBezTo>
                <a:cubicBezTo>
                  <a:pt x="276" y="265"/>
                  <a:pt x="276" y="265"/>
                  <a:pt x="276" y="264"/>
                </a:cubicBezTo>
                <a:close/>
                <a:moveTo>
                  <a:pt x="275" y="268"/>
                </a:moveTo>
                <a:cubicBezTo>
                  <a:pt x="275" y="268"/>
                  <a:pt x="275" y="268"/>
                  <a:pt x="275" y="268"/>
                </a:cubicBezTo>
                <a:cubicBezTo>
                  <a:pt x="275" y="268"/>
                  <a:pt x="275" y="268"/>
                  <a:pt x="275" y="268"/>
                </a:cubicBezTo>
                <a:cubicBezTo>
                  <a:pt x="276" y="268"/>
                  <a:pt x="276" y="268"/>
                  <a:pt x="276" y="268"/>
                </a:cubicBezTo>
                <a:cubicBezTo>
                  <a:pt x="276" y="268"/>
                  <a:pt x="276" y="268"/>
                  <a:pt x="275" y="268"/>
                </a:cubicBezTo>
                <a:close/>
                <a:moveTo>
                  <a:pt x="276" y="257"/>
                </a:moveTo>
                <a:cubicBezTo>
                  <a:pt x="276" y="257"/>
                  <a:pt x="276" y="257"/>
                  <a:pt x="276" y="257"/>
                </a:cubicBezTo>
                <a:cubicBezTo>
                  <a:pt x="276" y="257"/>
                  <a:pt x="276" y="256"/>
                  <a:pt x="275" y="256"/>
                </a:cubicBezTo>
                <a:cubicBezTo>
                  <a:pt x="275" y="256"/>
                  <a:pt x="275" y="256"/>
                  <a:pt x="275" y="257"/>
                </a:cubicBezTo>
                <a:cubicBezTo>
                  <a:pt x="275" y="257"/>
                  <a:pt x="275" y="257"/>
                  <a:pt x="275" y="257"/>
                </a:cubicBezTo>
                <a:cubicBezTo>
                  <a:pt x="275" y="257"/>
                  <a:pt x="275" y="257"/>
                  <a:pt x="275" y="257"/>
                </a:cubicBezTo>
                <a:cubicBezTo>
                  <a:pt x="276" y="257"/>
                  <a:pt x="276" y="257"/>
                  <a:pt x="276" y="257"/>
                </a:cubicBezTo>
                <a:close/>
                <a:moveTo>
                  <a:pt x="273" y="265"/>
                </a:moveTo>
                <a:cubicBezTo>
                  <a:pt x="273" y="265"/>
                  <a:pt x="273" y="265"/>
                  <a:pt x="273" y="265"/>
                </a:cubicBezTo>
                <a:cubicBezTo>
                  <a:pt x="274" y="265"/>
                  <a:pt x="274" y="265"/>
                  <a:pt x="274" y="265"/>
                </a:cubicBezTo>
                <a:cubicBezTo>
                  <a:pt x="274" y="265"/>
                  <a:pt x="274" y="264"/>
                  <a:pt x="274" y="264"/>
                </a:cubicBezTo>
                <a:cubicBezTo>
                  <a:pt x="273" y="264"/>
                  <a:pt x="273" y="265"/>
                  <a:pt x="273" y="265"/>
                </a:cubicBezTo>
                <a:close/>
                <a:moveTo>
                  <a:pt x="273" y="228"/>
                </a:moveTo>
                <a:cubicBezTo>
                  <a:pt x="273" y="228"/>
                  <a:pt x="273" y="228"/>
                  <a:pt x="273" y="227"/>
                </a:cubicBezTo>
                <a:cubicBezTo>
                  <a:pt x="273" y="228"/>
                  <a:pt x="272" y="228"/>
                  <a:pt x="272" y="228"/>
                </a:cubicBezTo>
                <a:cubicBezTo>
                  <a:pt x="272" y="228"/>
                  <a:pt x="273" y="229"/>
                  <a:pt x="273" y="229"/>
                </a:cubicBezTo>
                <a:cubicBezTo>
                  <a:pt x="273" y="228"/>
                  <a:pt x="273" y="228"/>
                  <a:pt x="273" y="228"/>
                </a:cubicBezTo>
                <a:close/>
                <a:moveTo>
                  <a:pt x="275" y="235"/>
                </a:moveTo>
                <a:cubicBezTo>
                  <a:pt x="275" y="235"/>
                  <a:pt x="274" y="235"/>
                  <a:pt x="274" y="235"/>
                </a:cubicBezTo>
                <a:cubicBezTo>
                  <a:pt x="274" y="235"/>
                  <a:pt x="274" y="235"/>
                  <a:pt x="274" y="235"/>
                </a:cubicBezTo>
                <a:cubicBezTo>
                  <a:pt x="274" y="235"/>
                  <a:pt x="274" y="236"/>
                  <a:pt x="274" y="236"/>
                </a:cubicBezTo>
                <a:cubicBezTo>
                  <a:pt x="274" y="236"/>
                  <a:pt x="274" y="236"/>
                  <a:pt x="275" y="235"/>
                </a:cubicBezTo>
                <a:close/>
                <a:moveTo>
                  <a:pt x="274" y="229"/>
                </a:moveTo>
                <a:cubicBezTo>
                  <a:pt x="274" y="229"/>
                  <a:pt x="274" y="229"/>
                  <a:pt x="274" y="229"/>
                </a:cubicBezTo>
                <a:cubicBezTo>
                  <a:pt x="274" y="229"/>
                  <a:pt x="274" y="229"/>
                  <a:pt x="274" y="229"/>
                </a:cubicBezTo>
                <a:cubicBezTo>
                  <a:pt x="274" y="229"/>
                  <a:pt x="274" y="229"/>
                  <a:pt x="274" y="229"/>
                </a:cubicBezTo>
                <a:close/>
                <a:moveTo>
                  <a:pt x="275" y="225"/>
                </a:moveTo>
                <a:cubicBezTo>
                  <a:pt x="275" y="225"/>
                  <a:pt x="274" y="225"/>
                  <a:pt x="274" y="225"/>
                </a:cubicBezTo>
                <a:cubicBezTo>
                  <a:pt x="274" y="225"/>
                  <a:pt x="273" y="225"/>
                  <a:pt x="273" y="225"/>
                </a:cubicBezTo>
                <a:cubicBezTo>
                  <a:pt x="272" y="224"/>
                  <a:pt x="271" y="225"/>
                  <a:pt x="270" y="224"/>
                </a:cubicBezTo>
                <a:cubicBezTo>
                  <a:pt x="270" y="224"/>
                  <a:pt x="270" y="224"/>
                  <a:pt x="269" y="224"/>
                </a:cubicBezTo>
                <a:cubicBezTo>
                  <a:pt x="269" y="224"/>
                  <a:pt x="269" y="224"/>
                  <a:pt x="269" y="224"/>
                </a:cubicBezTo>
                <a:cubicBezTo>
                  <a:pt x="270" y="225"/>
                  <a:pt x="270" y="225"/>
                  <a:pt x="270" y="226"/>
                </a:cubicBezTo>
                <a:cubicBezTo>
                  <a:pt x="270" y="226"/>
                  <a:pt x="270" y="226"/>
                  <a:pt x="270" y="226"/>
                </a:cubicBezTo>
                <a:cubicBezTo>
                  <a:pt x="270" y="227"/>
                  <a:pt x="270" y="227"/>
                  <a:pt x="270" y="227"/>
                </a:cubicBezTo>
                <a:cubicBezTo>
                  <a:pt x="270" y="227"/>
                  <a:pt x="271" y="227"/>
                  <a:pt x="271" y="226"/>
                </a:cubicBezTo>
                <a:cubicBezTo>
                  <a:pt x="271" y="226"/>
                  <a:pt x="271" y="226"/>
                  <a:pt x="271" y="226"/>
                </a:cubicBezTo>
                <a:cubicBezTo>
                  <a:pt x="271" y="225"/>
                  <a:pt x="271" y="225"/>
                  <a:pt x="271" y="225"/>
                </a:cubicBezTo>
                <a:cubicBezTo>
                  <a:pt x="272" y="226"/>
                  <a:pt x="273" y="227"/>
                  <a:pt x="274" y="227"/>
                </a:cubicBezTo>
                <a:cubicBezTo>
                  <a:pt x="274" y="228"/>
                  <a:pt x="274" y="228"/>
                  <a:pt x="274" y="228"/>
                </a:cubicBezTo>
                <a:cubicBezTo>
                  <a:pt x="274" y="228"/>
                  <a:pt x="275" y="227"/>
                  <a:pt x="275" y="227"/>
                </a:cubicBezTo>
                <a:cubicBezTo>
                  <a:pt x="275" y="227"/>
                  <a:pt x="274" y="226"/>
                  <a:pt x="275" y="225"/>
                </a:cubicBezTo>
                <a:close/>
                <a:moveTo>
                  <a:pt x="272" y="269"/>
                </a:moveTo>
                <a:cubicBezTo>
                  <a:pt x="272" y="269"/>
                  <a:pt x="272" y="269"/>
                  <a:pt x="272" y="269"/>
                </a:cubicBezTo>
                <a:cubicBezTo>
                  <a:pt x="272" y="269"/>
                  <a:pt x="272" y="269"/>
                  <a:pt x="272" y="268"/>
                </a:cubicBezTo>
                <a:cubicBezTo>
                  <a:pt x="272" y="268"/>
                  <a:pt x="272" y="268"/>
                  <a:pt x="272" y="268"/>
                </a:cubicBezTo>
                <a:cubicBezTo>
                  <a:pt x="272" y="268"/>
                  <a:pt x="272" y="268"/>
                  <a:pt x="272" y="269"/>
                </a:cubicBezTo>
                <a:close/>
                <a:moveTo>
                  <a:pt x="272" y="264"/>
                </a:moveTo>
                <a:cubicBezTo>
                  <a:pt x="271" y="264"/>
                  <a:pt x="271" y="264"/>
                  <a:pt x="271" y="264"/>
                </a:cubicBezTo>
                <a:cubicBezTo>
                  <a:pt x="271" y="264"/>
                  <a:pt x="271" y="264"/>
                  <a:pt x="271" y="264"/>
                </a:cubicBezTo>
                <a:cubicBezTo>
                  <a:pt x="271" y="264"/>
                  <a:pt x="271" y="265"/>
                  <a:pt x="271" y="265"/>
                </a:cubicBezTo>
                <a:cubicBezTo>
                  <a:pt x="271" y="265"/>
                  <a:pt x="272" y="264"/>
                  <a:pt x="272" y="264"/>
                </a:cubicBezTo>
                <a:close/>
                <a:moveTo>
                  <a:pt x="272" y="229"/>
                </a:moveTo>
                <a:cubicBezTo>
                  <a:pt x="272" y="229"/>
                  <a:pt x="272" y="229"/>
                  <a:pt x="271" y="230"/>
                </a:cubicBezTo>
                <a:cubicBezTo>
                  <a:pt x="271" y="230"/>
                  <a:pt x="271" y="230"/>
                  <a:pt x="270" y="230"/>
                </a:cubicBezTo>
                <a:cubicBezTo>
                  <a:pt x="270" y="229"/>
                  <a:pt x="269" y="230"/>
                  <a:pt x="269" y="230"/>
                </a:cubicBezTo>
                <a:cubicBezTo>
                  <a:pt x="269" y="231"/>
                  <a:pt x="269" y="231"/>
                  <a:pt x="269" y="232"/>
                </a:cubicBezTo>
                <a:cubicBezTo>
                  <a:pt x="269" y="232"/>
                  <a:pt x="270" y="232"/>
                  <a:pt x="270" y="233"/>
                </a:cubicBezTo>
                <a:cubicBezTo>
                  <a:pt x="270" y="233"/>
                  <a:pt x="270" y="233"/>
                  <a:pt x="270" y="233"/>
                </a:cubicBezTo>
                <a:cubicBezTo>
                  <a:pt x="270" y="233"/>
                  <a:pt x="271" y="232"/>
                  <a:pt x="271" y="232"/>
                </a:cubicBezTo>
                <a:cubicBezTo>
                  <a:pt x="271" y="232"/>
                  <a:pt x="271" y="231"/>
                  <a:pt x="272" y="231"/>
                </a:cubicBezTo>
                <a:cubicBezTo>
                  <a:pt x="272" y="231"/>
                  <a:pt x="273" y="230"/>
                  <a:pt x="272" y="229"/>
                </a:cubicBezTo>
                <a:close/>
                <a:moveTo>
                  <a:pt x="264" y="274"/>
                </a:moveTo>
                <a:cubicBezTo>
                  <a:pt x="265" y="274"/>
                  <a:pt x="265" y="274"/>
                  <a:pt x="265" y="274"/>
                </a:cubicBezTo>
                <a:cubicBezTo>
                  <a:pt x="265" y="274"/>
                  <a:pt x="265" y="273"/>
                  <a:pt x="265" y="273"/>
                </a:cubicBezTo>
                <a:cubicBezTo>
                  <a:pt x="265" y="272"/>
                  <a:pt x="265" y="272"/>
                  <a:pt x="265" y="272"/>
                </a:cubicBezTo>
                <a:cubicBezTo>
                  <a:pt x="264" y="273"/>
                  <a:pt x="264" y="273"/>
                  <a:pt x="264" y="272"/>
                </a:cubicBezTo>
                <a:cubicBezTo>
                  <a:pt x="264" y="272"/>
                  <a:pt x="264" y="272"/>
                  <a:pt x="263" y="272"/>
                </a:cubicBezTo>
                <a:cubicBezTo>
                  <a:pt x="263" y="273"/>
                  <a:pt x="263" y="273"/>
                  <a:pt x="263" y="273"/>
                </a:cubicBezTo>
                <a:cubicBezTo>
                  <a:pt x="264" y="273"/>
                  <a:pt x="264" y="274"/>
                  <a:pt x="264" y="274"/>
                </a:cubicBezTo>
                <a:close/>
                <a:moveTo>
                  <a:pt x="264" y="275"/>
                </a:moveTo>
                <a:cubicBezTo>
                  <a:pt x="264" y="275"/>
                  <a:pt x="264" y="276"/>
                  <a:pt x="263" y="276"/>
                </a:cubicBezTo>
                <a:cubicBezTo>
                  <a:pt x="264" y="276"/>
                  <a:pt x="264" y="276"/>
                  <a:pt x="264" y="276"/>
                </a:cubicBezTo>
                <a:cubicBezTo>
                  <a:pt x="264" y="276"/>
                  <a:pt x="264" y="276"/>
                  <a:pt x="264" y="276"/>
                </a:cubicBezTo>
                <a:cubicBezTo>
                  <a:pt x="264" y="276"/>
                  <a:pt x="264" y="275"/>
                  <a:pt x="264" y="275"/>
                </a:cubicBezTo>
                <a:close/>
                <a:moveTo>
                  <a:pt x="261" y="244"/>
                </a:moveTo>
                <a:cubicBezTo>
                  <a:pt x="261" y="244"/>
                  <a:pt x="261" y="244"/>
                  <a:pt x="261" y="244"/>
                </a:cubicBezTo>
                <a:cubicBezTo>
                  <a:pt x="261" y="244"/>
                  <a:pt x="261" y="243"/>
                  <a:pt x="262" y="243"/>
                </a:cubicBezTo>
                <a:cubicBezTo>
                  <a:pt x="261" y="243"/>
                  <a:pt x="261" y="243"/>
                  <a:pt x="261" y="243"/>
                </a:cubicBezTo>
                <a:cubicBezTo>
                  <a:pt x="261" y="243"/>
                  <a:pt x="261" y="243"/>
                  <a:pt x="261" y="243"/>
                </a:cubicBezTo>
                <a:cubicBezTo>
                  <a:pt x="261" y="243"/>
                  <a:pt x="260" y="243"/>
                  <a:pt x="260" y="244"/>
                </a:cubicBezTo>
                <a:cubicBezTo>
                  <a:pt x="260" y="244"/>
                  <a:pt x="261" y="244"/>
                  <a:pt x="261" y="244"/>
                </a:cubicBezTo>
                <a:close/>
                <a:moveTo>
                  <a:pt x="260" y="276"/>
                </a:moveTo>
                <a:cubicBezTo>
                  <a:pt x="260" y="276"/>
                  <a:pt x="260" y="276"/>
                  <a:pt x="260" y="276"/>
                </a:cubicBezTo>
                <a:cubicBezTo>
                  <a:pt x="260" y="277"/>
                  <a:pt x="260" y="277"/>
                  <a:pt x="260" y="277"/>
                </a:cubicBezTo>
                <a:cubicBezTo>
                  <a:pt x="260" y="277"/>
                  <a:pt x="260" y="277"/>
                  <a:pt x="260" y="277"/>
                </a:cubicBezTo>
                <a:cubicBezTo>
                  <a:pt x="260" y="276"/>
                  <a:pt x="260" y="276"/>
                  <a:pt x="260" y="276"/>
                </a:cubicBezTo>
                <a:close/>
                <a:moveTo>
                  <a:pt x="261" y="277"/>
                </a:moveTo>
                <a:cubicBezTo>
                  <a:pt x="261" y="277"/>
                  <a:pt x="262" y="278"/>
                  <a:pt x="262" y="278"/>
                </a:cubicBezTo>
                <a:cubicBezTo>
                  <a:pt x="262" y="278"/>
                  <a:pt x="262" y="278"/>
                  <a:pt x="262" y="278"/>
                </a:cubicBezTo>
                <a:cubicBezTo>
                  <a:pt x="262" y="277"/>
                  <a:pt x="263" y="277"/>
                  <a:pt x="263" y="276"/>
                </a:cubicBezTo>
                <a:cubicBezTo>
                  <a:pt x="263" y="276"/>
                  <a:pt x="263" y="276"/>
                  <a:pt x="263" y="276"/>
                </a:cubicBezTo>
                <a:cubicBezTo>
                  <a:pt x="263" y="276"/>
                  <a:pt x="263" y="276"/>
                  <a:pt x="263" y="276"/>
                </a:cubicBezTo>
                <a:cubicBezTo>
                  <a:pt x="262" y="276"/>
                  <a:pt x="262" y="276"/>
                  <a:pt x="261" y="277"/>
                </a:cubicBezTo>
                <a:close/>
                <a:moveTo>
                  <a:pt x="262" y="266"/>
                </a:moveTo>
                <a:cubicBezTo>
                  <a:pt x="263" y="266"/>
                  <a:pt x="263" y="266"/>
                  <a:pt x="263" y="265"/>
                </a:cubicBezTo>
                <a:cubicBezTo>
                  <a:pt x="263" y="265"/>
                  <a:pt x="263" y="265"/>
                  <a:pt x="262" y="265"/>
                </a:cubicBezTo>
                <a:cubicBezTo>
                  <a:pt x="262" y="265"/>
                  <a:pt x="262" y="265"/>
                  <a:pt x="262" y="265"/>
                </a:cubicBezTo>
                <a:cubicBezTo>
                  <a:pt x="262" y="266"/>
                  <a:pt x="262" y="266"/>
                  <a:pt x="262" y="266"/>
                </a:cubicBezTo>
                <a:close/>
                <a:moveTo>
                  <a:pt x="263" y="257"/>
                </a:moveTo>
                <a:cubicBezTo>
                  <a:pt x="263" y="257"/>
                  <a:pt x="264" y="257"/>
                  <a:pt x="264" y="257"/>
                </a:cubicBezTo>
                <a:cubicBezTo>
                  <a:pt x="264" y="256"/>
                  <a:pt x="264" y="256"/>
                  <a:pt x="264" y="256"/>
                </a:cubicBezTo>
                <a:cubicBezTo>
                  <a:pt x="264" y="256"/>
                  <a:pt x="264" y="255"/>
                  <a:pt x="264" y="255"/>
                </a:cubicBezTo>
                <a:cubicBezTo>
                  <a:pt x="263" y="255"/>
                  <a:pt x="263" y="255"/>
                  <a:pt x="263" y="255"/>
                </a:cubicBezTo>
                <a:cubicBezTo>
                  <a:pt x="262" y="255"/>
                  <a:pt x="262" y="255"/>
                  <a:pt x="262" y="255"/>
                </a:cubicBezTo>
                <a:cubicBezTo>
                  <a:pt x="262" y="255"/>
                  <a:pt x="262" y="256"/>
                  <a:pt x="262" y="256"/>
                </a:cubicBezTo>
                <a:cubicBezTo>
                  <a:pt x="262" y="256"/>
                  <a:pt x="262" y="256"/>
                  <a:pt x="262" y="256"/>
                </a:cubicBezTo>
                <a:cubicBezTo>
                  <a:pt x="263" y="255"/>
                  <a:pt x="263" y="256"/>
                  <a:pt x="263" y="257"/>
                </a:cubicBezTo>
                <a:close/>
                <a:moveTo>
                  <a:pt x="264" y="234"/>
                </a:moveTo>
                <a:cubicBezTo>
                  <a:pt x="264" y="234"/>
                  <a:pt x="264" y="234"/>
                  <a:pt x="264" y="234"/>
                </a:cubicBezTo>
                <a:cubicBezTo>
                  <a:pt x="264" y="233"/>
                  <a:pt x="264" y="233"/>
                  <a:pt x="264" y="233"/>
                </a:cubicBezTo>
                <a:cubicBezTo>
                  <a:pt x="264" y="233"/>
                  <a:pt x="264" y="233"/>
                  <a:pt x="264" y="233"/>
                </a:cubicBezTo>
                <a:cubicBezTo>
                  <a:pt x="264" y="233"/>
                  <a:pt x="263" y="233"/>
                  <a:pt x="263" y="233"/>
                </a:cubicBezTo>
                <a:cubicBezTo>
                  <a:pt x="263" y="233"/>
                  <a:pt x="263" y="234"/>
                  <a:pt x="264" y="234"/>
                </a:cubicBezTo>
                <a:close/>
                <a:moveTo>
                  <a:pt x="266" y="229"/>
                </a:moveTo>
                <a:cubicBezTo>
                  <a:pt x="266" y="229"/>
                  <a:pt x="265" y="229"/>
                  <a:pt x="266" y="228"/>
                </a:cubicBezTo>
                <a:cubicBezTo>
                  <a:pt x="266" y="228"/>
                  <a:pt x="266" y="228"/>
                  <a:pt x="265" y="228"/>
                </a:cubicBezTo>
                <a:cubicBezTo>
                  <a:pt x="265" y="228"/>
                  <a:pt x="265" y="228"/>
                  <a:pt x="265" y="228"/>
                </a:cubicBezTo>
                <a:cubicBezTo>
                  <a:pt x="265" y="228"/>
                  <a:pt x="265" y="228"/>
                  <a:pt x="265" y="228"/>
                </a:cubicBezTo>
                <a:cubicBezTo>
                  <a:pt x="264" y="229"/>
                  <a:pt x="264" y="229"/>
                  <a:pt x="262" y="229"/>
                </a:cubicBezTo>
                <a:cubicBezTo>
                  <a:pt x="262" y="229"/>
                  <a:pt x="261" y="229"/>
                  <a:pt x="261" y="229"/>
                </a:cubicBezTo>
                <a:cubicBezTo>
                  <a:pt x="261" y="231"/>
                  <a:pt x="260" y="230"/>
                  <a:pt x="259" y="230"/>
                </a:cubicBezTo>
                <a:cubicBezTo>
                  <a:pt x="259" y="230"/>
                  <a:pt x="259" y="230"/>
                  <a:pt x="259" y="230"/>
                </a:cubicBezTo>
                <a:cubicBezTo>
                  <a:pt x="258" y="230"/>
                  <a:pt x="257" y="231"/>
                  <a:pt x="256" y="231"/>
                </a:cubicBezTo>
                <a:cubicBezTo>
                  <a:pt x="256" y="232"/>
                  <a:pt x="256" y="232"/>
                  <a:pt x="257" y="232"/>
                </a:cubicBezTo>
                <a:cubicBezTo>
                  <a:pt x="257" y="232"/>
                  <a:pt x="259" y="232"/>
                  <a:pt x="259" y="231"/>
                </a:cubicBezTo>
                <a:cubicBezTo>
                  <a:pt x="259" y="231"/>
                  <a:pt x="259" y="231"/>
                  <a:pt x="260" y="231"/>
                </a:cubicBezTo>
                <a:cubicBezTo>
                  <a:pt x="260" y="231"/>
                  <a:pt x="260" y="231"/>
                  <a:pt x="260" y="231"/>
                </a:cubicBezTo>
                <a:cubicBezTo>
                  <a:pt x="260" y="232"/>
                  <a:pt x="260" y="232"/>
                  <a:pt x="260" y="233"/>
                </a:cubicBezTo>
                <a:cubicBezTo>
                  <a:pt x="260" y="233"/>
                  <a:pt x="260" y="233"/>
                  <a:pt x="260" y="233"/>
                </a:cubicBezTo>
                <a:cubicBezTo>
                  <a:pt x="260" y="233"/>
                  <a:pt x="260" y="233"/>
                  <a:pt x="260" y="233"/>
                </a:cubicBezTo>
                <a:cubicBezTo>
                  <a:pt x="261" y="233"/>
                  <a:pt x="261" y="233"/>
                  <a:pt x="261" y="233"/>
                </a:cubicBezTo>
                <a:cubicBezTo>
                  <a:pt x="262" y="233"/>
                  <a:pt x="262" y="232"/>
                  <a:pt x="261" y="232"/>
                </a:cubicBezTo>
                <a:cubicBezTo>
                  <a:pt x="261" y="231"/>
                  <a:pt x="262" y="231"/>
                  <a:pt x="262" y="230"/>
                </a:cubicBezTo>
                <a:cubicBezTo>
                  <a:pt x="262" y="230"/>
                  <a:pt x="262" y="230"/>
                  <a:pt x="263" y="231"/>
                </a:cubicBezTo>
                <a:cubicBezTo>
                  <a:pt x="263" y="231"/>
                  <a:pt x="263" y="231"/>
                  <a:pt x="264" y="231"/>
                </a:cubicBezTo>
                <a:cubicBezTo>
                  <a:pt x="264" y="231"/>
                  <a:pt x="265" y="231"/>
                  <a:pt x="265" y="230"/>
                </a:cubicBezTo>
                <a:cubicBezTo>
                  <a:pt x="265" y="230"/>
                  <a:pt x="265" y="230"/>
                  <a:pt x="265" y="230"/>
                </a:cubicBezTo>
                <a:cubicBezTo>
                  <a:pt x="265" y="230"/>
                  <a:pt x="266" y="230"/>
                  <a:pt x="266" y="229"/>
                </a:cubicBezTo>
                <a:close/>
                <a:moveTo>
                  <a:pt x="259" y="244"/>
                </a:moveTo>
                <a:cubicBezTo>
                  <a:pt x="259" y="243"/>
                  <a:pt x="258" y="243"/>
                  <a:pt x="258" y="243"/>
                </a:cubicBezTo>
                <a:cubicBezTo>
                  <a:pt x="257" y="243"/>
                  <a:pt x="257" y="243"/>
                  <a:pt x="258" y="243"/>
                </a:cubicBezTo>
                <a:cubicBezTo>
                  <a:pt x="258" y="242"/>
                  <a:pt x="258" y="242"/>
                  <a:pt x="257" y="242"/>
                </a:cubicBezTo>
                <a:cubicBezTo>
                  <a:pt x="257" y="242"/>
                  <a:pt x="257" y="242"/>
                  <a:pt x="257" y="242"/>
                </a:cubicBezTo>
                <a:cubicBezTo>
                  <a:pt x="255" y="242"/>
                  <a:pt x="255" y="242"/>
                  <a:pt x="256" y="243"/>
                </a:cubicBezTo>
                <a:cubicBezTo>
                  <a:pt x="256" y="244"/>
                  <a:pt x="256" y="245"/>
                  <a:pt x="256" y="246"/>
                </a:cubicBezTo>
                <a:cubicBezTo>
                  <a:pt x="256" y="246"/>
                  <a:pt x="256" y="246"/>
                  <a:pt x="257" y="246"/>
                </a:cubicBezTo>
                <a:cubicBezTo>
                  <a:pt x="257" y="245"/>
                  <a:pt x="257" y="245"/>
                  <a:pt x="258" y="245"/>
                </a:cubicBezTo>
                <a:cubicBezTo>
                  <a:pt x="259" y="245"/>
                  <a:pt x="258" y="244"/>
                  <a:pt x="259" y="244"/>
                </a:cubicBezTo>
                <a:close/>
                <a:moveTo>
                  <a:pt x="257" y="256"/>
                </a:moveTo>
                <a:cubicBezTo>
                  <a:pt x="257" y="256"/>
                  <a:pt x="257" y="256"/>
                  <a:pt x="257" y="256"/>
                </a:cubicBezTo>
                <a:cubicBezTo>
                  <a:pt x="257" y="256"/>
                  <a:pt x="257" y="257"/>
                  <a:pt x="258" y="257"/>
                </a:cubicBezTo>
                <a:cubicBezTo>
                  <a:pt x="258" y="257"/>
                  <a:pt x="258" y="256"/>
                  <a:pt x="258" y="256"/>
                </a:cubicBezTo>
                <a:cubicBezTo>
                  <a:pt x="258" y="256"/>
                  <a:pt x="258" y="256"/>
                  <a:pt x="257" y="256"/>
                </a:cubicBezTo>
                <a:close/>
                <a:moveTo>
                  <a:pt x="254" y="279"/>
                </a:moveTo>
                <a:cubicBezTo>
                  <a:pt x="254" y="279"/>
                  <a:pt x="254" y="279"/>
                  <a:pt x="254" y="279"/>
                </a:cubicBezTo>
                <a:cubicBezTo>
                  <a:pt x="254" y="279"/>
                  <a:pt x="254" y="279"/>
                  <a:pt x="255" y="279"/>
                </a:cubicBezTo>
                <a:cubicBezTo>
                  <a:pt x="255" y="279"/>
                  <a:pt x="255" y="279"/>
                  <a:pt x="255" y="279"/>
                </a:cubicBezTo>
                <a:cubicBezTo>
                  <a:pt x="255" y="278"/>
                  <a:pt x="255" y="278"/>
                  <a:pt x="255" y="278"/>
                </a:cubicBezTo>
                <a:cubicBezTo>
                  <a:pt x="255" y="278"/>
                  <a:pt x="254" y="278"/>
                  <a:pt x="254" y="278"/>
                </a:cubicBezTo>
                <a:cubicBezTo>
                  <a:pt x="254" y="278"/>
                  <a:pt x="254" y="278"/>
                  <a:pt x="254" y="279"/>
                </a:cubicBezTo>
                <a:close/>
                <a:moveTo>
                  <a:pt x="254" y="236"/>
                </a:moveTo>
                <a:cubicBezTo>
                  <a:pt x="254" y="236"/>
                  <a:pt x="254" y="236"/>
                  <a:pt x="255" y="236"/>
                </a:cubicBezTo>
                <a:cubicBezTo>
                  <a:pt x="254" y="236"/>
                  <a:pt x="254" y="236"/>
                  <a:pt x="254" y="236"/>
                </a:cubicBezTo>
                <a:cubicBezTo>
                  <a:pt x="254" y="236"/>
                  <a:pt x="254" y="236"/>
                  <a:pt x="254" y="236"/>
                </a:cubicBezTo>
                <a:cubicBezTo>
                  <a:pt x="254" y="236"/>
                  <a:pt x="254" y="236"/>
                  <a:pt x="254" y="236"/>
                </a:cubicBezTo>
                <a:close/>
                <a:moveTo>
                  <a:pt x="256" y="233"/>
                </a:moveTo>
                <a:cubicBezTo>
                  <a:pt x="256" y="233"/>
                  <a:pt x="256" y="232"/>
                  <a:pt x="256" y="232"/>
                </a:cubicBezTo>
                <a:cubicBezTo>
                  <a:pt x="256" y="232"/>
                  <a:pt x="256" y="231"/>
                  <a:pt x="256" y="231"/>
                </a:cubicBezTo>
                <a:cubicBezTo>
                  <a:pt x="256" y="231"/>
                  <a:pt x="256" y="231"/>
                  <a:pt x="256" y="231"/>
                </a:cubicBezTo>
                <a:cubicBezTo>
                  <a:pt x="256" y="230"/>
                  <a:pt x="256" y="230"/>
                  <a:pt x="255" y="230"/>
                </a:cubicBezTo>
                <a:cubicBezTo>
                  <a:pt x="255" y="230"/>
                  <a:pt x="255" y="230"/>
                  <a:pt x="255" y="230"/>
                </a:cubicBezTo>
                <a:cubicBezTo>
                  <a:pt x="254" y="230"/>
                  <a:pt x="254" y="230"/>
                  <a:pt x="254" y="229"/>
                </a:cubicBezTo>
                <a:cubicBezTo>
                  <a:pt x="254" y="229"/>
                  <a:pt x="254" y="228"/>
                  <a:pt x="254" y="228"/>
                </a:cubicBezTo>
                <a:cubicBezTo>
                  <a:pt x="253" y="228"/>
                  <a:pt x="253" y="228"/>
                  <a:pt x="253" y="229"/>
                </a:cubicBezTo>
                <a:cubicBezTo>
                  <a:pt x="253" y="229"/>
                  <a:pt x="253" y="229"/>
                  <a:pt x="253" y="230"/>
                </a:cubicBezTo>
                <a:cubicBezTo>
                  <a:pt x="253" y="230"/>
                  <a:pt x="253" y="230"/>
                  <a:pt x="252" y="231"/>
                </a:cubicBezTo>
                <a:cubicBezTo>
                  <a:pt x="252" y="231"/>
                  <a:pt x="252" y="231"/>
                  <a:pt x="252" y="231"/>
                </a:cubicBezTo>
                <a:cubicBezTo>
                  <a:pt x="252" y="231"/>
                  <a:pt x="251" y="230"/>
                  <a:pt x="252" y="230"/>
                </a:cubicBezTo>
                <a:cubicBezTo>
                  <a:pt x="252" y="229"/>
                  <a:pt x="251" y="229"/>
                  <a:pt x="251" y="229"/>
                </a:cubicBezTo>
                <a:cubicBezTo>
                  <a:pt x="251" y="229"/>
                  <a:pt x="251" y="229"/>
                  <a:pt x="251" y="229"/>
                </a:cubicBezTo>
                <a:cubicBezTo>
                  <a:pt x="250" y="229"/>
                  <a:pt x="251" y="230"/>
                  <a:pt x="250" y="230"/>
                </a:cubicBezTo>
                <a:cubicBezTo>
                  <a:pt x="250" y="230"/>
                  <a:pt x="249" y="230"/>
                  <a:pt x="249" y="230"/>
                </a:cubicBezTo>
                <a:cubicBezTo>
                  <a:pt x="249" y="229"/>
                  <a:pt x="248" y="230"/>
                  <a:pt x="248" y="230"/>
                </a:cubicBezTo>
                <a:cubicBezTo>
                  <a:pt x="248" y="230"/>
                  <a:pt x="248" y="230"/>
                  <a:pt x="248" y="230"/>
                </a:cubicBezTo>
                <a:cubicBezTo>
                  <a:pt x="248" y="231"/>
                  <a:pt x="248" y="231"/>
                  <a:pt x="249" y="231"/>
                </a:cubicBezTo>
                <a:cubicBezTo>
                  <a:pt x="250" y="230"/>
                  <a:pt x="251" y="231"/>
                  <a:pt x="251" y="232"/>
                </a:cubicBezTo>
                <a:cubicBezTo>
                  <a:pt x="251" y="232"/>
                  <a:pt x="251" y="232"/>
                  <a:pt x="251" y="233"/>
                </a:cubicBezTo>
                <a:cubicBezTo>
                  <a:pt x="251" y="233"/>
                  <a:pt x="251" y="233"/>
                  <a:pt x="251" y="233"/>
                </a:cubicBezTo>
                <a:cubicBezTo>
                  <a:pt x="251" y="233"/>
                  <a:pt x="251" y="233"/>
                  <a:pt x="251" y="233"/>
                </a:cubicBezTo>
                <a:cubicBezTo>
                  <a:pt x="251" y="231"/>
                  <a:pt x="253" y="232"/>
                  <a:pt x="253" y="231"/>
                </a:cubicBezTo>
                <a:cubicBezTo>
                  <a:pt x="253" y="231"/>
                  <a:pt x="253" y="231"/>
                  <a:pt x="253" y="231"/>
                </a:cubicBezTo>
                <a:cubicBezTo>
                  <a:pt x="254" y="232"/>
                  <a:pt x="254" y="233"/>
                  <a:pt x="254" y="234"/>
                </a:cubicBezTo>
                <a:cubicBezTo>
                  <a:pt x="254" y="234"/>
                  <a:pt x="254" y="234"/>
                  <a:pt x="254" y="234"/>
                </a:cubicBezTo>
                <a:cubicBezTo>
                  <a:pt x="255" y="234"/>
                  <a:pt x="255" y="233"/>
                  <a:pt x="256" y="233"/>
                </a:cubicBezTo>
                <a:close/>
                <a:moveTo>
                  <a:pt x="252" y="289"/>
                </a:moveTo>
                <a:cubicBezTo>
                  <a:pt x="252" y="289"/>
                  <a:pt x="253" y="289"/>
                  <a:pt x="253" y="289"/>
                </a:cubicBezTo>
                <a:cubicBezTo>
                  <a:pt x="253" y="288"/>
                  <a:pt x="253" y="288"/>
                  <a:pt x="253" y="287"/>
                </a:cubicBezTo>
                <a:cubicBezTo>
                  <a:pt x="252" y="287"/>
                  <a:pt x="252" y="288"/>
                  <a:pt x="252" y="288"/>
                </a:cubicBezTo>
                <a:cubicBezTo>
                  <a:pt x="252" y="288"/>
                  <a:pt x="252" y="289"/>
                  <a:pt x="252" y="289"/>
                </a:cubicBezTo>
                <a:close/>
                <a:moveTo>
                  <a:pt x="252" y="283"/>
                </a:moveTo>
                <a:cubicBezTo>
                  <a:pt x="253" y="283"/>
                  <a:pt x="253" y="282"/>
                  <a:pt x="253" y="282"/>
                </a:cubicBezTo>
                <a:cubicBezTo>
                  <a:pt x="252" y="281"/>
                  <a:pt x="252" y="282"/>
                  <a:pt x="252" y="282"/>
                </a:cubicBezTo>
                <a:cubicBezTo>
                  <a:pt x="251" y="282"/>
                  <a:pt x="251" y="282"/>
                  <a:pt x="251" y="282"/>
                </a:cubicBezTo>
                <a:cubicBezTo>
                  <a:pt x="251" y="282"/>
                  <a:pt x="252" y="281"/>
                  <a:pt x="252" y="281"/>
                </a:cubicBezTo>
                <a:cubicBezTo>
                  <a:pt x="252" y="281"/>
                  <a:pt x="252" y="280"/>
                  <a:pt x="251" y="281"/>
                </a:cubicBezTo>
                <a:cubicBezTo>
                  <a:pt x="251" y="281"/>
                  <a:pt x="251" y="280"/>
                  <a:pt x="251" y="280"/>
                </a:cubicBezTo>
                <a:cubicBezTo>
                  <a:pt x="251" y="281"/>
                  <a:pt x="251" y="281"/>
                  <a:pt x="251" y="281"/>
                </a:cubicBezTo>
                <a:cubicBezTo>
                  <a:pt x="251" y="281"/>
                  <a:pt x="251" y="282"/>
                  <a:pt x="250" y="282"/>
                </a:cubicBezTo>
                <a:cubicBezTo>
                  <a:pt x="250" y="282"/>
                  <a:pt x="249" y="281"/>
                  <a:pt x="249" y="282"/>
                </a:cubicBezTo>
                <a:cubicBezTo>
                  <a:pt x="249" y="282"/>
                  <a:pt x="250" y="282"/>
                  <a:pt x="250" y="283"/>
                </a:cubicBezTo>
                <a:cubicBezTo>
                  <a:pt x="251" y="283"/>
                  <a:pt x="251" y="283"/>
                  <a:pt x="252" y="283"/>
                </a:cubicBezTo>
                <a:cubicBezTo>
                  <a:pt x="252" y="283"/>
                  <a:pt x="252" y="283"/>
                  <a:pt x="252" y="283"/>
                </a:cubicBezTo>
                <a:close/>
                <a:moveTo>
                  <a:pt x="251" y="284"/>
                </a:moveTo>
                <a:cubicBezTo>
                  <a:pt x="251" y="284"/>
                  <a:pt x="251" y="284"/>
                  <a:pt x="251" y="284"/>
                </a:cubicBezTo>
                <a:cubicBezTo>
                  <a:pt x="251" y="284"/>
                  <a:pt x="251" y="284"/>
                  <a:pt x="251" y="284"/>
                </a:cubicBezTo>
                <a:cubicBezTo>
                  <a:pt x="251" y="284"/>
                  <a:pt x="251" y="285"/>
                  <a:pt x="251" y="285"/>
                </a:cubicBezTo>
                <a:cubicBezTo>
                  <a:pt x="251" y="285"/>
                  <a:pt x="251" y="285"/>
                  <a:pt x="251" y="285"/>
                </a:cubicBezTo>
                <a:cubicBezTo>
                  <a:pt x="251" y="285"/>
                  <a:pt x="251" y="285"/>
                  <a:pt x="251" y="286"/>
                </a:cubicBezTo>
                <a:cubicBezTo>
                  <a:pt x="251" y="285"/>
                  <a:pt x="251" y="285"/>
                  <a:pt x="251" y="285"/>
                </a:cubicBezTo>
                <a:cubicBezTo>
                  <a:pt x="251" y="285"/>
                  <a:pt x="251" y="285"/>
                  <a:pt x="251" y="284"/>
                </a:cubicBezTo>
                <a:cubicBezTo>
                  <a:pt x="251" y="284"/>
                  <a:pt x="251" y="284"/>
                  <a:pt x="251" y="284"/>
                </a:cubicBezTo>
                <a:close/>
                <a:moveTo>
                  <a:pt x="248" y="282"/>
                </a:moveTo>
                <a:cubicBezTo>
                  <a:pt x="248" y="282"/>
                  <a:pt x="248" y="282"/>
                  <a:pt x="248" y="282"/>
                </a:cubicBezTo>
                <a:cubicBezTo>
                  <a:pt x="248" y="281"/>
                  <a:pt x="248" y="281"/>
                  <a:pt x="247" y="281"/>
                </a:cubicBezTo>
                <a:cubicBezTo>
                  <a:pt x="247" y="281"/>
                  <a:pt x="247" y="281"/>
                  <a:pt x="247" y="281"/>
                </a:cubicBezTo>
                <a:cubicBezTo>
                  <a:pt x="247" y="282"/>
                  <a:pt x="247" y="282"/>
                  <a:pt x="248" y="282"/>
                </a:cubicBezTo>
                <a:close/>
                <a:moveTo>
                  <a:pt x="247" y="284"/>
                </a:moveTo>
                <a:cubicBezTo>
                  <a:pt x="247" y="284"/>
                  <a:pt x="247" y="284"/>
                  <a:pt x="247" y="284"/>
                </a:cubicBezTo>
                <a:cubicBezTo>
                  <a:pt x="247" y="284"/>
                  <a:pt x="247" y="284"/>
                  <a:pt x="247" y="285"/>
                </a:cubicBezTo>
                <a:cubicBezTo>
                  <a:pt x="247" y="285"/>
                  <a:pt x="247" y="285"/>
                  <a:pt x="247" y="285"/>
                </a:cubicBezTo>
                <a:cubicBezTo>
                  <a:pt x="247" y="284"/>
                  <a:pt x="247" y="284"/>
                  <a:pt x="247" y="284"/>
                </a:cubicBezTo>
                <a:close/>
                <a:moveTo>
                  <a:pt x="243" y="293"/>
                </a:moveTo>
                <a:cubicBezTo>
                  <a:pt x="243" y="293"/>
                  <a:pt x="243" y="293"/>
                  <a:pt x="242" y="293"/>
                </a:cubicBezTo>
                <a:cubicBezTo>
                  <a:pt x="242" y="293"/>
                  <a:pt x="242" y="293"/>
                  <a:pt x="242" y="293"/>
                </a:cubicBezTo>
                <a:cubicBezTo>
                  <a:pt x="242" y="293"/>
                  <a:pt x="242" y="294"/>
                  <a:pt x="243" y="293"/>
                </a:cubicBezTo>
                <a:close/>
                <a:moveTo>
                  <a:pt x="236" y="302"/>
                </a:moveTo>
                <a:cubicBezTo>
                  <a:pt x="236" y="302"/>
                  <a:pt x="236" y="302"/>
                  <a:pt x="236" y="302"/>
                </a:cubicBezTo>
                <a:cubicBezTo>
                  <a:pt x="236" y="302"/>
                  <a:pt x="235" y="301"/>
                  <a:pt x="235" y="302"/>
                </a:cubicBezTo>
                <a:cubicBezTo>
                  <a:pt x="235" y="302"/>
                  <a:pt x="235" y="302"/>
                  <a:pt x="235" y="303"/>
                </a:cubicBezTo>
                <a:cubicBezTo>
                  <a:pt x="236" y="302"/>
                  <a:pt x="236" y="302"/>
                  <a:pt x="236" y="302"/>
                </a:cubicBezTo>
                <a:close/>
                <a:moveTo>
                  <a:pt x="236" y="305"/>
                </a:moveTo>
                <a:cubicBezTo>
                  <a:pt x="236" y="304"/>
                  <a:pt x="236" y="304"/>
                  <a:pt x="236" y="304"/>
                </a:cubicBezTo>
                <a:cubicBezTo>
                  <a:pt x="236" y="304"/>
                  <a:pt x="236" y="305"/>
                  <a:pt x="236" y="305"/>
                </a:cubicBezTo>
                <a:cubicBezTo>
                  <a:pt x="236" y="305"/>
                  <a:pt x="236" y="305"/>
                  <a:pt x="236" y="305"/>
                </a:cubicBezTo>
                <a:cubicBezTo>
                  <a:pt x="236" y="305"/>
                  <a:pt x="236" y="306"/>
                  <a:pt x="236" y="306"/>
                </a:cubicBezTo>
                <a:cubicBezTo>
                  <a:pt x="237" y="306"/>
                  <a:pt x="237" y="305"/>
                  <a:pt x="237" y="305"/>
                </a:cubicBezTo>
                <a:cubicBezTo>
                  <a:pt x="237" y="305"/>
                  <a:pt x="236" y="305"/>
                  <a:pt x="236" y="305"/>
                </a:cubicBezTo>
                <a:close/>
                <a:moveTo>
                  <a:pt x="237" y="273"/>
                </a:moveTo>
                <a:cubicBezTo>
                  <a:pt x="236" y="272"/>
                  <a:pt x="236" y="272"/>
                  <a:pt x="236" y="272"/>
                </a:cubicBezTo>
                <a:cubicBezTo>
                  <a:pt x="236" y="272"/>
                  <a:pt x="236" y="272"/>
                  <a:pt x="236" y="272"/>
                </a:cubicBezTo>
                <a:cubicBezTo>
                  <a:pt x="235" y="272"/>
                  <a:pt x="235" y="272"/>
                  <a:pt x="235" y="272"/>
                </a:cubicBezTo>
                <a:cubicBezTo>
                  <a:pt x="236" y="273"/>
                  <a:pt x="236" y="273"/>
                  <a:pt x="237" y="273"/>
                </a:cubicBezTo>
                <a:close/>
                <a:moveTo>
                  <a:pt x="236" y="277"/>
                </a:moveTo>
                <a:cubicBezTo>
                  <a:pt x="236" y="277"/>
                  <a:pt x="236" y="277"/>
                  <a:pt x="236" y="278"/>
                </a:cubicBezTo>
                <a:cubicBezTo>
                  <a:pt x="236" y="278"/>
                  <a:pt x="236" y="278"/>
                  <a:pt x="236" y="278"/>
                </a:cubicBezTo>
                <a:cubicBezTo>
                  <a:pt x="236" y="278"/>
                  <a:pt x="237" y="278"/>
                  <a:pt x="237" y="278"/>
                </a:cubicBezTo>
                <a:cubicBezTo>
                  <a:pt x="237" y="278"/>
                  <a:pt x="237" y="277"/>
                  <a:pt x="236" y="277"/>
                </a:cubicBezTo>
                <a:close/>
                <a:moveTo>
                  <a:pt x="236" y="252"/>
                </a:moveTo>
                <a:cubicBezTo>
                  <a:pt x="236" y="252"/>
                  <a:pt x="236" y="252"/>
                  <a:pt x="236" y="252"/>
                </a:cubicBezTo>
                <a:cubicBezTo>
                  <a:pt x="236" y="252"/>
                  <a:pt x="236" y="252"/>
                  <a:pt x="235" y="252"/>
                </a:cubicBezTo>
                <a:cubicBezTo>
                  <a:pt x="235" y="252"/>
                  <a:pt x="235" y="253"/>
                  <a:pt x="235" y="253"/>
                </a:cubicBezTo>
                <a:cubicBezTo>
                  <a:pt x="235" y="253"/>
                  <a:pt x="235" y="254"/>
                  <a:pt x="235" y="254"/>
                </a:cubicBezTo>
                <a:cubicBezTo>
                  <a:pt x="236" y="254"/>
                  <a:pt x="236" y="254"/>
                  <a:pt x="236" y="253"/>
                </a:cubicBezTo>
                <a:cubicBezTo>
                  <a:pt x="236" y="253"/>
                  <a:pt x="236" y="253"/>
                  <a:pt x="236" y="252"/>
                </a:cubicBezTo>
                <a:close/>
                <a:moveTo>
                  <a:pt x="234" y="288"/>
                </a:moveTo>
                <a:cubicBezTo>
                  <a:pt x="234" y="288"/>
                  <a:pt x="233" y="289"/>
                  <a:pt x="233" y="289"/>
                </a:cubicBezTo>
                <a:cubicBezTo>
                  <a:pt x="234" y="289"/>
                  <a:pt x="234" y="289"/>
                  <a:pt x="234" y="290"/>
                </a:cubicBezTo>
                <a:cubicBezTo>
                  <a:pt x="234" y="290"/>
                  <a:pt x="234" y="289"/>
                  <a:pt x="235" y="289"/>
                </a:cubicBezTo>
                <a:cubicBezTo>
                  <a:pt x="235" y="289"/>
                  <a:pt x="236" y="289"/>
                  <a:pt x="235" y="290"/>
                </a:cubicBezTo>
                <a:cubicBezTo>
                  <a:pt x="235" y="291"/>
                  <a:pt x="235" y="291"/>
                  <a:pt x="236" y="291"/>
                </a:cubicBezTo>
                <a:cubicBezTo>
                  <a:pt x="236" y="291"/>
                  <a:pt x="236" y="291"/>
                  <a:pt x="236" y="290"/>
                </a:cubicBezTo>
                <a:cubicBezTo>
                  <a:pt x="236" y="290"/>
                  <a:pt x="236" y="290"/>
                  <a:pt x="236" y="289"/>
                </a:cubicBezTo>
                <a:cubicBezTo>
                  <a:pt x="236" y="289"/>
                  <a:pt x="236" y="289"/>
                  <a:pt x="236" y="289"/>
                </a:cubicBezTo>
                <a:cubicBezTo>
                  <a:pt x="235" y="289"/>
                  <a:pt x="235" y="288"/>
                  <a:pt x="234" y="288"/>
                </a:cubicBezTo>
                <a:close/>
                <a:moveTo>
                  <a:pt x="235" y="293"/>
                </a:moveTo>
                <a:cubicBezTo>
                  <a:pt x="235" y="293"/>
                  <a:pt x="235" y="293"/>
                  <a:pt x="235" y="293"/>
                </a:cubicBezTo>
                <a:cubicBezTo>
                  <a:pt x="236" y="293"/>
                  <a:pt x="236" y="293"/>
                  <a:pt x="236" y="293"/>
                </a:cubicBezTo>
                <a:cubicBezTo>
                  <a:pt x="236" y="293"/>
                  <a:pt x="235" y="293"/>
                  <a:pt x="235" y="293"/>
                </a:cubicBezTo>
                <a:cubicBezTo>
                  <a:pt x="235" y="293"/>
                  <a:pt x="235" y="293"/>
                  <a:pt x="235" y="293"/>
                </a:cubicBezTo>
                <a:close/>
                <a:moveTo>
                  <a:pt x="236" y="294"/>
                </a:moveTo>
                <a:cubicBezTo>
                  <a:pt x="236" y="294"/>
                  <a:pt x="236" y="295"/>
                  <a:pt x="236" y="295"/>
                </a:cubicBezTo>
                <a:cubicBezTo>
                  <a:pt x="236" y="294"/>
                  <a:pt x="237" y="294"/>
                  <a:pt x="237" y="294"/>
                </a:cubicBezTo>
                <a:cubicBezTo>
                  <a:pt x="237" y="294"/>
                  <a:pt x="236" y="294"/>
                  <a:pt x="236" y="294"/>
                </a:cubicBezTo>
                <a:cubicBezTo>
                  <a:pt x="236" y="294"/>
                  <a:pt x="236" y="294"/>
                  <a:pt x="236" y="294"/>
                </a:cubicBezTo>
                <a:close/>
                <a:moveTo>
                  <a:pt x="237" y="289"/>
                </a:moveTo>
                <a:cubicBezTo>
                  <a:pt x="237" y="289"/>
                  <a:pt x="237" y="289"/>
                  <a:pt x="237" y="289"/>
                </a:cubicBezTo>
                <a:cubicBezTo>
                  <a:pt x="237" y="288"/>
                  <a:pt x="237" y="288"/>
                  <a:pt x="237" y="288"/>
                </a:cubicBezTo>
                <a:cubicBezTo>
                  <a:pt x="237" y="287"/>
                  <a:pt x="237" y="287"/>
                  <a:pt x="236" y="287"/>
                </a:cubicBezTo>
                <a:cubicBezTo>
                  <a:pt x="236" y="287"/>
                  <a:pt x="236" y="288"/>
                  <a:pt x="236" y="288"/>
                </a:cubicBezTo>
                <a:cubicBezTo>
                  <a:pt x="236" y="288"/>
                  <a:pt x="236" y="288"/>
                  <a:pt x="237" y="289"/>
                </a:cubicBezTo>
                <a:close/>
                <a:moveTo>
                  <a:pt x="237" y="236"/>
                </a:moveTo>
                <a:cubicBezTo>
                  <a:pt x="237" y="237"/>
                  <a:pt x="237" y="237"/>
                  <a:pt x="238" y="237"/>
                </a:cubicBezTo>
                <a:cubicBezTo>
                  <a:pt x="238" y="236"/>
                  <a:pt x="237" y="236"/>
                  <a:pt x="237" y="236"/>
                </a:cubicBezTo>
                <a:cubicBezTo>
                  <a:pt x="237" y="236"/>
                  <a:pt x="237" y="236"/>
                  <a:pt x="237" y="236"/>
                </a:cubicBezTo>
                <a:close/>
                <a:moveTo>
                  <a:pt x="237" y="236"/>
                </a:moveTo>
                <a:cubicBezTo>
                  <a:pt x="237" y="236"/>
                  <a:pt x="237" y="236"/>
                  <a:pt x="237" y="236"/>
                </a:cubicBezTo>
                <a:cubicBezTo>
                  <a:pt x="237" y="236"/>
                  <a:pt x="238" y="236"/>
                  <a:pt x="237" y="236"/>
                </a:cubicBezTo>
                <a:close/>
                <a:moveTo>
                  <a:pt x="237" y="237"/>
                </a:moveTo>
                <a:cubicBezTo>
                  <a:pt x="237" y="237"/>
                  <a:pt x="237" y="237"/>
                  <a:pt x="237" y="237"/>
                </a:cubicBezTo>
                <a:cubicBezTo>
                  <a:pt x="237" y="237"/>
                  <a:pt x="238" y="237"/>
                  <a:pt x="237" y="237"/>
                </a:cubicBezTo>
                <a:cubicBezTo>
                  <a:pt x="237" y="237"/>
                  <a:pt x="237" y="237"/>
                  <a:pt x="237" y="237"/>
                </a:cubicBezTo>
                <a:close/>
                <a:moveTo>
                  <a:pt x="236" y="236"/>
                </a:moveTo>
                <a:cubicBezTo>
                  <a:pt x="236" y="236"/>
                  <a:pt x="236" y="236"/>
                  <a:pt x="236" y="236"/>
                </a:cubicBezTo>
                <a:cubicBezTo>
                  <a:pt x="236" y="236"/>
                  <a:pt x="236" y="236"/>
                  <a:pt x="237" y="236"/>
                </a:cubicBezTo>
                <a:cubicBezTo>
                  <a:pt x="237" y="236"/>
                  <a:pt x="237" y="236"/>
                  <a:pt x="236" y="236"/>
                </a:cubicBezTo>
                <a:close/>
                <a:moveTo>
                  <a:pt x="236" y="238"/>
                </a:moveTo>
                <a:cubicBezTo>
                  <a:pt x="236" y="239"/>
                  <a:pt x="237" y="240"/>
                  <a:pt x="238" y="240"/>
                </a:cubicBezTo>
                <a:cubicBezTo>
                  <a:pt x="238" y="241"/>
                  <a:pt x="238" y="240"/>
                  <a:pt x="238" y="240"/>
                </a:cubicBezTo>
                <a:cubicBezTo>
                  <a:pt x="238" y="239"/>
                  <a:pt x="239" y="239"/>
                  <a:pt x="239" y="240"/>
                </a:cubicBezTo>
                <a:cubicBezTo>
                  <a:pt x="239" y="240"/>
                  <a:pt x="240" y="240"/>
                  <a:pt x="240" y="239"/>
                </a:cubicBezTo>
                <a:cubicBezTo>
                  <a:pt x="240" y="239"/>
                  <a:pt x="240" y="239"/>
                  <a:pt x="240" y="239"/>
                </a:cubicBezTo>
                <a:cubicBezTo>
                  <a:pt x="239" y="239"/>
                  <a:pt x="239" y="239"/>
                  <a:pt x="239" y="238"/>
                </a:cubicBezTo>
                <a:cubicBezTo>
                  <a:pt x="239" y="238"/>
                  <a:pt x="240" y="237"/>
                  <a:pt x="240" y="238"/>
                </a:cubicBezTo>
                <a:cubicBezTo>
                  <a:pt x="241" y="238"/>
                  <a:pt x="242" y="238"/>
                  <a:pt x="242" y="239"/>
                </a:cubicBezTo>
                <a:cubicBezTo>
                  <a:pt x="242" y="239"/>
                  <a:pt x="242" y="239"/>
                  <a:pt x="243" y="239"/>
                </a:cubicBezTo>
                <a:cubicBezTo>
                  <a:pt x="243" y="239"/>
                  <a:pt x="243" y="239"/>
                  <a:pt x="243" y="239"/>
                </a:cubicBezTo>
                <a:cubicBezTo>
                  <a:pt x="243" y="239"/>
                  <a:pt x="243" y="239"/>
                  <a:pt x="243" y="238"/>
                </a:cubicBezTo>
                <a:cubicBezTo>
                  <a:pt x="242" y="238"/>
                  <a:pt x="242" y="238"/>
                  <a:pt x="242" y="237"/>
                </a:cubicBezTo>
                <a:cubicBezTo>
                  <a:pt x="242" y="237"/>
                  <a:pt x="242" y="237"/>
                  <a:pt x="242" y="237"/>
                </a:cubicBezTo>
                <a:cubicBezTo>
                  <a:pt x="241" y="237"/>
                  <a:pt x="241" y="237"/>
                  <a:pt x="241" y="237"/>
                </a:cubicBezTo>
                <a:cubicBezTo>
                  <a:pt x="241" y="237"/>
                  <a:pt x="241" y="236"/>
                  <a:pt x="240" y="236"/>
                </a:cubicBezTo>
                <a:cubicBezTo>
                  <a:pt x="240" y="236"/>
                  <a:pt x="238" y="237"/>
                  <a:pt x="238" y="238"/>
                </a:cubicBezTo>
                <a:cubicBezTo>
                  <a:pt x="238" y="238"/>
                  <a:pt x="238" y="238"/>
                  <a:pt x="238" y="238"/>
                </a:cubicBezTo>
                <a:cubicBezTo>
                  <a:pt x="237" y="238"/>
                  <a:pt x="237" y="239"/>
                  <a:pt x="237" y="238"/>
                </a:cubicBezTo>
                <a:cubicBezTo>
                  <a:pt x="237" y="238"/>
                  <a:pt x="236" y="238"/>
                  <a:pt x="236" y="238"/>
                </a:cubicBezTo>
                <a:cubicBezTo>
                  <a:pt x="236" y="238"/>
                  <a:pt x="236" y="238"/>
                  <a:pt x="236" y="238"/>
                </a:cubicBezTo>
                <a:close/>
                <a:moveTo>
                  <a:pt x="228" y="229"/>
                </a:moveTo>
                <a:cubicBezTo>
                  <a:pt x="228" y="229"/>
                  <a:pt x="228" y="229"/>
                  <a:pt x="228" y="229"/>
                </a:cubicBezTo>
                <a:cubicBezTo>
                  <a:pt x="228" y="229"/>
                  <a:pt x="228" y="229"/>
                  <a:pt x="228" y="229"/>
                </a:cubicBezTo>
                <a:cubicBezTo>
                  <a:pt x="228" y="229"/>
                  <a:pt x="227" y="229"/>
                  <a:pt x="227" y="229"/>
                </a:cubicBezTo>
                <a:cubicBezTo>
                  <a:pt x="227" y="229"/>
                  <a:pt x="227" y="229"/>
                  <a:pt x="228" y="229"/>
                </a:cubicBezTo>
                <a:close/>
                <a:moveTo>
                  <a:pt x="227" y="230"/>
                </a:moveTo>
                <a:cubicBezTo>
                  <a:pt x="227" y="230"/>
                  <a:pt x="227" y="230"/>
                  <a:pt x="227" y="230"/>
                </a:cubicBezTo>
                <a:cubicBezTo>
                  <a:pt x="226" y="230"/>
                  <a:pt x="226" y="231"/>
                  <a:pt x="226" y="232"/>
                </a:cubicBezTo>
                <a:cubicBezTo>
                  <a:pt x="226" y="232"/>
                  <a:pt x="226" y="232"/>
                  <a:pt x="226" y="232"/>
                </a:cubicBezTo>
                <a:cubicBezTo>
                  <a:pt x="226" y="232"/>
                  <a:pt x="227" y="231"/>
                  <a:pt x="227" y="231"/>
                </a:cubicBezTo>
                <a:cubicBezTo>
                  <a:pt x="227" y="231"/>
                  <a:pt x="227" y="231"/>
                  <a:pt x="227" y="230"/>
                </a:cubicBezTo>
                <a:close/>
                <a:moveTo>
                  <a:pt x="229" y="230"/>
                </a:moveTo>
                <a:cubicBezTo>
                  <a:pt x="229" y="230"/>
                  <a:pt x="229" y="230"/>
                  <a:pt x="228" y="230"/>
                </a:cubicBezTo>
                <a:cubicBezTo>
                  <a:pt x="228" y="230"/>
                  <a:pt x="228" y="230"/>
                  <a:pt x="229" y="230"/>
                </a:cubicBezTo>
                <a:close/>
                <a:moveTo>
                  <a:pt x="229" y="230"/>
                </a:moveTo>
                <a:cubicBezTo>
                  <a:pt x="229" y="230"/>
                  <a:pt x="229" y="230"/>
                  <a:pt x="229" y="230"/>
                </a:cubicBezTo>
                <a:cubicBezTo>
                  <a:pt x="229" y="230"/>
                  <a:pt x="228" y="230"/>
                  <a:pt x="228" y="230"/>
                </a:cubicBezTo>
                <a:cubicBezTo>
                  <a:pt x="229" y="230"/>
                  <a:pt x="229" y="230"/>
                  <a:pt x="229" y="230"/>
                </a:cubicBezTo>
                <a:close/>
                <a:moveTo>
                  <a:pt x="230" y="224"/>
                </a:moveTo>
                <a:cubicBezTo>
                  <a:pt x="230" y="224"/>
                  <a:pt x="229" y="224"/>
                  <a:pt x="229" y="224"/>
                </a:cubicBezTo>
                <a:cubicBezTo>
                  <a:pt x="229" y="224"/>
                  <a:pt x="229" y="224"/>
                  <a:pt x="229" y="224"/>
                </a:cubicBezTo>
                <a:cubicBezTo>
                  <a:pt x="228" y="224"/>
                  <a:pt x="227" y="224"/>
                  <a:pt x="227" y="224"/>
                </a:cubicBezTo>
                <a:cubicBezTo>
                  <a:pt x="227" y="223"/>
                  <a:pt x="228" y="223"/>
                  <a:pt x="228" y="223"/>
                </a:cubicBezTo>
                <a:cubicBezTo>
                  <a:pt x="229" y="223"/>
                  <a:pt x="228" y="222"/>
                  <a:pt x="228" y="222"/>
                </a:cubicBezTo>
                <a:cubicBezTo>
                  <a:pt x="228" y="221"/>
                  <a:pt x="227" y="221"/>
                  <a:pt x="227" y="222"/>
                </a:cubicBezTo>
                <a:cubicBezTo>
                  <a:pt x="227" y="222"/>
                  <a:pt x="226" y="223"/>
                  <a:pt x="226" y="223"/>
                </a:cubicBezTo>
                <a:cubicBezTo>
                  <a:pt x="226" y="222"/>
                  <a:pt x="225" y="223"/>
                  <a:pt x="224" y="223"/>
                </a:cubicBezTo>
                <a:cubicBezTo>
                  <a:pt x="224" y="223"/>
                  <a:pt x="224" y="222"/>
                  <a:pt x="224" y="222"/>
                </a:cubicBezTo>
                <a:cubicBezTo>
                  <a:pt x="223" y="223"/>
                  <a:pt x="223" y="223"/>
                  <a:pt x="222" y="223"/>
                </a:cubicBezTo>
                <a:cubicBezTo>
                  <a:pt x="222" y="223"/>
                  <a:pt x="222" y="224"/>
                  <a:pt x="222" y="224"/>
                </a:cubicBezTo>
                <a:cubicBezTo>
                  <a:pt x="223" y="224"/>
                  <a:pt x="223" y="224"/>
                  <a:pt x="223" y="225"/>
                </a:cubicBezTo>
                <a:cubicBezTo>
                  <a:pt x="223" y="225"/>
                  <a:pt x="224" y="225"/>
                  <a:pt x="224" y="224"/>
                </a:cubicBezTo>
                <a:cubicBezTo>
                  <a:pt x="224" y="223"/>
                  <a:pt x="224" y="224"/>
                  <a:pt x="225" y="224"/>
                </a:cubicBezTo>
                <a:cubicBezTo>
                  <a:pt x="225" y="224"/>
                  <a:pt x="226" y="224"/>
                  <a:pt x="226" y="224"/>
                </a:cubicBezTo>
                <a:cubicBezTo>
                  <a:pt x="226" y="224"/>
                  <a:pt x="226" y="224"/>
                  <a:pt x="226" y="225"/>
                </a:cubicBezTo>
                <a:cubicBezTo>
                  <a:pt x="226" y="225"/>
                  <a:pt x="225" y="225"/>
                  <a:pt x="225" y="226"/>
                </a:cubicBezTo>
                <a:cubicBezTo>
                  <a:pt x="225" y="226"/>
                  <a:pt x="226" y="226"/>
                  <a:pt x="226" y="226"/>
                </a:cubicBezTo>
                <a:cubicBezTo>
                  <a:pt x="226" y="226"/>
                  <a:pt x="227" y="226"/>
                  <a:pt x="227" y="226"/>
                </a:cubicBezTo>
                <a:cubicBezTo>
                  <a:pt x="228" y="226"/>
                  <a:pt x="227" y="226"/>
                  <a:pt x="227" y="227"/>
                </a:cubicBezTo>
                <a:cubicBezTo>
                  <a:pt x="227" y="227"/>
                  <a:pt x="227" y="227"/>
                  <a:pt x="227" y="227"/>
                </a:cubicBezTo>
                <a:cubicBezTo>
                  <a:pt x="229" y="227"/>
                  <a:pt x="230" y="225"/>
                  <a:pt x="230" y="224"/>
                </a:cubicBezTo>
                <a:close/>
                <a:moveTo>
                  <a:pt x="225" y="228"/>
                </a:moveTo>
                <a:cubicBezTo>
                  <a:pt x="225" y="228"/>
                  <a:pt x="225" y="228"/>
                  <a:pt x="225" y="229"/>
                </a:cubicBezTo>
                <a:cubicBezTo>
                  <a:pt x="225" y="229"/>
                  <a:pt x="225" y="229"/>
                  <a:pt x="225" y="229"/>
                </a:cubicBezTo>
                <a:cubicBezTo>
                  <a:pt x="225" y="229"/>
                  <a:pt x="225" y="229"/>
                  <a:pt x="225" y="229"/>
                </a:cubicBezTo>
                <a:cubicBezTo>
                  <a:pt x="225" y="229"/>
                  <a:pt x="225" y="228"/>
                  <a:pt x="225" y="228"/>
                </a:cubicBezTo>
                <a:close/>
                <a:moveTo>
                  <a:pt x="225" y="229"/>
                </a:moveTo>
                <a:cubicBezTo>
                  <a:pt x="225" y="229"/>
                  <a:pt x="224" y="230"/>
                  <a:pt x="224" y="230"/>
                </a:cubicBezTo>
                <a:cubicBezTo>
                  <a:pt x="224" y="230"/>
                  <a:pt x="225" y="230"/>
                  <a:pt x="225" y="230"/>
                </a:cubicBezTo>
                <a:cubicBezTo>
                  <a:pt x="225" y="230"/>
                  <a:pt x="225" y="230"/>
                  <a:pt x="225" y="229"/>
                </a:cubicBezTo>
                <a:cubicBezTo>
                  <a:pt x="225" y="229"/>
                  <a:pt x="225" y="229"/>
                  <a:pt x="225" y="229"/>
                </a:cubicBezTo>
                <a:close/>
                <a:moveTo>
                  <a:pt x="225" y="229"/>
                </a:moveTo>
                <a:cubicBezTo>
                  <a:pt x="225" y="229"/>
                  <a:pt x="226" y="229"/>
                  <a:pt x="226" y="229"/>
                </a:cubicBezTo>
                <a:cubicBezTo>
                  <a:pt x="226" y="229"/>
                  <a:pt x="226" y="228"/>
                  <a:pt x="225" y="229"/>
                </a:cubicBezTo>
                <a:close/>
                <a:moveTo>
                  <a:pt x="220" y="213"/>
                </a:moveTo>
                <a:cubicBezTo>
                  <a:pt x="221" y="212"/>
                  <a:pt x="221" y="213"/>
                  <a:pt x="222" y="213"/>
                </a:cubicBezTo>
                <a:cubicBezTo>
                  <a:pt x="222" y="213"/>
                  <a:pt x="222" y="213"/>
                  <a:pt x="222" y="213"/>
                </a:cubicBezTo>
                <a:cubicBezTo>
                  <a:pt x="221" y="214"/>
                  <a:pt x="221" y="214"/>
                  <a:pt x="222" y="214"/>
                </a:cubicBezTo>
                <a:cubicBezTo>
                  <a:pt x="222" y="214"/>
                  <a:pt x="223" y="214"/>
                  <a:pt x="222" y="214"/>
                </a:cubicBezTo>
                <a:cubicBezTo>
                  <a:pt x="222" y="216"/>
                  <a:pt x="223" y="216"/>
                  <a:pt x="224" y="217"/>
                </a:cubicBezTo>
                <a:cubicBezTo>
                  <a:pt x="224" y="217"/>
                  <a:pt x="224" y="217"/>
                  <a:pt x="224" y="217"/>
                </a:cubicBezTo>
                <a:cubicBezTo>
                  <a:pt x="225" y="217"/>
                  <a:pt x="225" y="217"/>
                  <a:pt x="225" y="216"/>
                </a:cubicBezTo>
                <a:cubicBezTo>
                  <a:pt x="225" y="216"/>
                  <a:pt x="224" y="216"/>
                  <a:pt x="224" y="215"/>
                </a:cubicBezTo>
                <a:cubicBezTo>
                  <a:pt x="224" y="215"/>
                  <a:pt x="223" y="215"/>
                  <a:pt x="223" y="215"/>
                </a:cubicBezTo>
                <a:cubicBezTo>
                  <a:pt x="223" y="214"/>
                  <a:pt x="223" y="214"/>
                  <a:pt x="223" y="213"/>
                </a:cubicBezTo>
                <a:cubicBezTo>
                  <a:pt x="223" y="213"/>
                  <a:pt x="223" y="213"/>
                  <a:pt x="224" y="213"/>
                </a:cubicBezTo>
                <a:cubicBezTo>
                  <a:pt x="225" y="213"/>
                  <a:pt x="225" y="214"/>
                  <a:pt x="226" y="215"/>
                </a:cubicBezTo>
                <a:cubicBezTo>
                  <a:pt x="226" y="215"/>
                  <a:pt x="227" y="215"/>
                  <a:pt x="227" y="215"/>
                </a:cubicBezTo>
                <a:cubicBezTo>
                  <a:pt x="227" y="215"/>
                  <a:pt x="227" y="215"/>
                  <a:pt x="227" y="214"/>
                </a:cubicBezTo>
                <a:cubicBezTo>
                  <a:pt x="226" y="214"/>
                  <a:pt x="226" y="214"/>
                  <a:pt x="226" y="213"/>
                </a:cubicBezTo>
                <a:cubicBezTo>
                  <a:pt x="226" y="213"/>
                  <a:pt x="226" y="213"/>
                  <a:pt x="226" y="213"/>
                </a:cubicBezTo>
                <a:cubicBezTo>
                  <a:pt x="226" y="213"/>
                  <a:pt x="226" y="213"/>
                  <a:pt x="226" y="213"/>
                </a:cubicBezTo>
                <a:cubicBezTo>
                  <a:pt x="226" y="213"/>
                  <a:pt x="227" y="213"/>
                  <a:pt x="227" y="213"/>
                </a:cubicBezTo>
                <a:cubicBezTo>
                  <a:pt x="227" y="213"/>
                  <a:pt x="228" y="213"/>
                  <a:pt x="228" y="213"/>
                </a:cubicBezTo>
                <a:cubicBezTo>
                  <a:pt x="228" y="213"/>
                  <a:pt x="228" y="213"/>
                  <a:pt x="228" y="212"/>
                </a:cubicBezTo>
                <a:cubicBezTo>
                  <a:pt x="228" y="212"/>
                  <a:pt x="228" y="211"/>
                  <a:pt x="228" y="211"/>
                </a:cubicBezTo>
                <a:cubicBezTo>
                  <a:pt x="227" y="211"/>
                  <a:pt x="227" y="210"/>
                  <a:pt x="226" y="210"/>
                </a:cubicBezTo>
                <a:cubicBezTo>
                  <a:pt x="226" y="210"/>
                  <a:pt x="226" y="210"/>
                  <a:pt x="226" y="210"/>
                </a:cubicBezTo>
                <a:cubicBezTo>
                  <a:pt x="226" y="210"/>
                  <a:pt x="226" y="210"/>
                  <a:pt x="226" y="210"/>
                </a:cubicBezTo>
                <a:cubicBezTo>
                  <a:pt x="226" y="210"/>
                  <a:pt x="226" y="210"/>
                  <a:pt x="226" y="211"/>
                </a:cubicBezTo>
                <a:cubicBezTo>
                  <a:pt x="226" y="211"/>
                  <a:pt x="226" y="211"/>
                  <a:pt x="226" y="212"/>
                </a:cubicBezTo>
                <a:cubicBezTo>
                  <a:pt x="226" y="212"/>
                  <a:pt x="225" y="212"/>
                  <a:pt x="225" y="211"/>
                </a:cubicBezTo>
                <a:cubicBezTo>
                  <a:pt x="225" y="211"/>
                  <a:pt x="224" y="211"/>
                  <a:pt x="224" y="212"/>
                </a:cubicBezTo>
                <a:cubicBezTo>
                  <a:pt x="223" y="212"/>
                  <a:pt x="223" y="212"/>
                  <a:pt x="223" y="211"/>
                </a:cubicBezTo>
                <a:cubicBezTo>
                  <a:pt x="223" y="211"/>
                  <a:pt x="223" y="211"/>
                  <a:pt x="223" y="210"/>
                </a:cubicBezTo>
                <a:cubicBezTo>
                  <a:pt x="223" y="210"/>
                  <a:pt x="223" y="210"/>
                  <a:pt x="223" y="210"/>
                </a:cubicBezTo>
                <a:cubicBezTo>
                  <a:pt x="223" y="210"/>
                  <a:pt x="223" y="210"/>
                  <a:pt x="223" y="210"/>
                </a:cubicBezTo>
                <a:cubicBezTo>
                  <a:pt x="223" y="210"/>
                  <a:pt x="223" y="210"/>
                  <a:pt x="223" y="209"/>
                </a:cubicBezTo>
                <a:cubicBezTo>
                  <a:pt x="223" y="210"/>
                  <a:pt x="223" y="210"/>
                  <a:pt x="223" y="210"/>
                </a:cubicBezTo>
                <a:cubicBezTo>
                  <a:pt x="223" y="210"/>
                  <a:pt x="223" y="210"/>
                  <a:pt x="222" y="210"/>
                </a:cubicBezTo>
                <a:cubicBezTo>
                  <a:pt x="222" y="210"/>
                  <a:pt x="222" y="210"/>
                  <a:pt x="221" y="211"/>
                </a:cubicBezTo>
                <a:cubicBezTo>
                  <a:pt x="221" y="211"/>
                  <a:pt x="221" y="211"/>
                  <a:pt x="222" y="211"/>
                </a:cubicBezTo>
                <a:cubicBezTo>
                  <a:pt x="222" y="212"/>
                  <a:pt x="222" y="212"/>
                  <a:pt x="221" y="212"/>
                </a:cubicBezTo>
                <a:cubicBezTo>
                  <a:pt x="221" y="212"/>
                  <a:pt x="221" y="212"/>
                  <a:pt x="221" y="212"/>
                </a:cubicBezTo>
                <a:cubicBezTo>
                  <a:pt x="221" y="212"/>
                  <a:pt x="220" y="212"/>
                  <a:pt x="220" y="212"/>
                </a:cubicBezTo>
                <a:cubicBezTo>
                  <a:pt x="220" y="213"/>
                  <a:pt x="219" y="213"/>
                  <a:pt x="219" y="213"/>
                </a:cubicBezTo>
                <a:cubicBezTo>
                  <a:pt x="219" y="213"/>
                  <a:pt x="219" y="214"/>
                  <a:pt x="219" y="214"/>
                </a:cubicBezTo>
                <a:cubicBezTo>
                  <a:pt x="219" y="214"/>
                  <a:pt x="220" y="214"/>
                  <a:pt x="219" y="215"/>
                </a:cubicBezTo>
                <a:cubicBezTo>
                  <a:pt x="219" y="215"/>
                  <a:pt x="219" y="215"/>
                  <a:pt x="219" y="215"/>
                </a:cubicBezTo>
                <a:cubicBezTo>
                  <a:pt x="220" y="215"/>
                  <a:pt x="220" y="215"/>
                  <a:pt x="220" y="215"/>
                </a:cubicBezTo>
                <a:cubicBezTo>
                  <a:pt x="221" y="215"/>
                  <a:pt x="221" y="215"/>
                  <a:pt x="220" y="215"/>
                </a:cubicBezTo>
                <a:cubicBezTo>
                  <a:pt x="220" y="214"/>
                  <a:pt x="220" y="214"/>
                  <a:pt x="220" y="213"/>
                </a:cubicBezTo>
                <a:close/>
                <a:moveTo>
                  <a:pt x="219" y="216"/>
                </a:moveTo>
                <a:cubicBezTo>
                  <a:pt x="219" y="216"/>
                  <a:pt x="219" y="216"/>
                  <a:pt x="219" y="216"/>
                </a:cubicBezTo>
                <a:cubicBezTo>
                  <a:pt x="219" y="216"/>
                  <a:pt x="219" y="217"/>
                  <a:pt x="219" y="217"/>
                </a:cubicBezTo>
                <a:cubicBezTo>
                  <a:pt x="220" y="217"/>
                  <a:pt x="220" y="216"/>
                  <a:pt x="220" y="216"/>
                </a:cubicBezTo>
                <a:cubicBezTo>
                  <a:pt x="220" y="216"/>
                  <a:pt x="219" y="216"/>
                  <a:pt x="219" y="216"/>
                </a:cubicBezTo>
                <a:close/>
                <a:moveTo>
                  <a:pt x="221" y="206"/>
                </a:moveTo>
                <a:cubicBezTo>
                  <a:pt x="222" y="206"/>
                  <a:pt x="222" y="206"/>
                  <a:pt x="222" y="206"/>
                </a:cubicBezTo>
                <a:cubicBezTo>
                  <a:pt x="222" y="206"/>
                  <a:pt x="221" y="205"/>
                  <a:pt x="221" y="205"/>
                </a:cubicBezTo>
                <a:cubicBezTo>
                  <a:pt x="221" y="205"/>
                  <a:pt x="220" y="206"/>
                  <a:pt x="220" y="205"/>
                </a:cubicBezTo>
                <a:cubicBezTo>
                  <a:pt x="220" y="205"/>
                  <a:pt x="219" y="205"/>
                  <a:pt x="219" y="206"/>
                </a:cubicBezTo>
                <a:cubicBezTo>
                  <a:pt x="218" y="206"/>
                  <a:pt x="218" y="206"/>
                  <a:pt x="219" y="207"/>
                </a:cubicBezTo>
                <a:cubicBezTo>
                  <a:pt x="219" y="207"/>
                  <a:pt x="219" y="207"/>
                  <a:pt x="220" y="207"/>
                </a:cubicBezTo>
                <a:cubicBezTo>
                  <a:pt x="220" y="207"/>
                  <a:pt x="221" y="208"/>
                  <a:pt x="220" y="209"/>
                </a:cubicBezTo>
                <a:cubicBezTo>
                  <a:pt x="220" y="209"/>
                  <a:pt x="220" y="209"/>
                  <a:pt x="221" y="209"/>
                </a:cubicBezTo>
                <a:cubicBezTo>
                  <a:pt x="221" y="210"/>
                  <a:pt x="221" y="210"/>
                  <a:pt x="222" y="210"/>
                </a:cubicBezTo>
                <a:cubicBezTo>
                  <a:pt x="222" y="210"/>
                  <a:pt x="222" y="210"/>
                  <a:pt x="222" y="210"/>
                </a:cubicBezTo>
                <a:cubicBezTo>
                  <a:pt x="222" y="210"/>
                  <a:pt x="222" y="209"/>
                  <a:pt x="222" y="209"/>
                </a:cubicBezTo>
                <a:cubicBezTo>
                  <a:pt x="222" y="209"/>
                  <a:pt x="222" y="209"/>
                  <a:pt x="222" y="208"/>
                </a:cubicBezTo>
                <a:cubicBezTo>
                  <a:pt x="222" y="208"/>
                  <a:pt x="223" y="208"/>
                  <a:pt x="223" y="208"/>
                </a:cubicBezTo>
                <a:cubicBezTo>
                  <a:pt x="223" y="208"/>
                  <a:pt x="223" y="208"/>
                  <a:pt x="223" y="208"/>
                </a:cubicBezTo>
                <a:cubicBezTo>
                  <a:pt x="224" y="209"/>
                  <a:pt x="224" y="208"/>
                  <a:pt x="225" y="208"/>
                </a:cubicBezTo>
                <a:cubicBezTo>
                  <a:pt x="225" y="208"/>
                  <a:pt x="225" y="208"/>
                  <a:pt x="225" y="208"/>
                </a:cubicBezTo>
                <a:cubicBezTo>
                  <a:pt x="226" y="207"/>
                  <a:pt x="226" y="207"/>
                  <a:pt x="226" y="207"/>
                </a:cubicBezTo>
                <a:cubicBezTo>
                  <a:pt x="226" y="206"/>
                  <a:pt x="226" y="206"/>
                  <a:pt x="226" y="206"/>
                </a:cubicBezTo>
                <a:cubicBezTo>
                  <a:pt x="225" y="206"/>
                  <a:pt x="225" y="206"/>
                  <a:pt x="225" y="205"/>
                </a:cubicBezTo>
                <a:cubicBezTo>
                  <a:pt x="225" y="204"/>
                  <a:pt x="225" y="204"/>
                  <a:pt x="225" y="204"/>
                </a:cubicBezTo>
                <a:cubicBezTo>
                  <a:pt x="226" y="204"/>
                  <a:pt x="226" y="204"/>
                  <a:pt x="226" y="204"/>
                </a:cubicBezTo>
                <a:cubicBezTo>
                  <a:pt x="227" y="204"/>
                  <a:pt x="226" y="205"/>
                  <a:pt x="226" y="205"/>
                </a:cubicBezTo>
                <a:cubicBezTo>
                  <a:pt x="226" y="205"/>
                  <a:pt x="226" y="205"/>
                  <a:pt x="226" y="205"/>
                </a:cubicBezTo>
                <a:cubicBezTo>
                  <a:pt x="227" y="205"/>
                  <a:pt x="227" y="205"/>
                  <a:pt x="227" y="206"/>
                </a:cubicBezTo>
                <a:cubicBezTo>
                  <a:pt x="227" y="206"/>
                  <a:pt x="228" y="207"/>
                  <a:pt x="228" y="206"/>
                </a:cubicBezTo>
                <a:cubicBezTo>
                  <a:pt x="228" y="206"/>
                  <a:pt x="229" y="206"/>
                  <a:pt x="229" y="205"/>
                </a:cubicBezTo>
                <a:cubicBezTo>
                  <a:pt x="229" y="205"/>
                  <a:pt x="230" y="205"/>
                  <a:pt x="230" y="205"/>
                </a:cubicBezTo>
                <a:cubicBezTo>
                  <a:pt x="230" y="205"/>
                  <a:pt x="230" y="206"/>
                  <a:pt x="230" y="205"/>
                </a:cubicBezTo>
                <a:cubicBezTo>
                  <a:pt x="230" y="205"/>
                  <a:pt x="230" y="204"/>
                  <a:pt x="230" y="204"/>
                </a:cubicBezTo>
                <a:cubicBezTo>
                  <a:pt x="230" y="205"/>
                  <a:pt x="230" y="204"/>
                  <a:pt x="230" y="204"/>
                </a:cubicBezTo>
                <a:cubicBezTo>
                  <a:pt x="229" y="204"/>
                  <a:pt x="229" y="203"/>
                  <a:pt x="229" y="203"/>
                </a:cubicBezTo>
                <a:cubicBezTo>
                  <a:pt x="229" y="204"/>
                  <a:pt x="228" y="204"/>
                  <a:pt x="228" y="204"/>
                </a:cubicBezTo>
                <a:cubicBezTo>
                  <a:pt x="228" y="204"/>
                  <a:pt x="228" y="204"/>
                  <a:pt x="228" y="204"/>
                </a:cubicBezTo>
                <a:cubicBezTo>
                  <a:pt x="228" y="205"/>
                  <a:pt x="228" y="205"/>
                  <a:pt x="228" y="205"/>
                </a:cubicBezTo>
                <a:cubicBezTo>
                  <a:pt x="228" y="205"/>
                  <a:pt x="228" y="205"/>
                  <a:pt x="228" y="204"/>
                </a:cubicBezTo>
                <a:cubicBezTo>
                  <a:pt x="228" y="204"/>
                  <a:pt x="226" y="204"/>
                  <a:pt x="226" y="204"/>
                </a:cubicBezTo>
                <a:cubicBezTo>
                  <a:pt x="226" y="203"/>
                  <a:pt x="226" y="203"/>
                  <a:pt x="225" y="203"/>
                </a:cubicBezTo>
                <a:cubicBezTo>
                  <a:pt x="225" y="203"/>
                  <a:pt x="226" y="203"/>
                  <a:pt x="226" y="202"/>
                </a:cubicBezTo>
                <a:cubicBezTo>
                  <a:pt x="226" y="202"/>
                  <a:pt x="226" y="202"/>
                  <a:pt x="226" y="202"/>
                </a:cubicBezTo>
                <a:cubicBezTo>
                  <a:pt x="227" y="202"/>
                  <a:pt x="226" y="202"/>
                  <a:pt x="226" y="201"/>
                </a:cubicBezTo>
                <a:cubicBezTo>
                  <a:pt x="227" y="201"/>
                  <a:pt x="226" y="201"/>
                  <a:pt x="226" y="201"/>
                </a:cubicBezTo>
                <a:cubicBezTo>
                  <a:pt x="226" y="201"/>
                  <a:pt x="226" y="201"/>
                  <a:pt x="225" y="201"/>
                </a:cubicBezTo>
                <a:cubicBezTo>
                  <a:pt x="226" y="201"/>
                  <a:pt x="226" y="201"/>
                  <a:pt x="226" y="200"/>
                </a:cubicBezTo>
                <a:cubicBezTo>
                  <a:pt x="226" y="200"/>
                  <a:pt x="226" y="200"/>
                  <a:pt x="225" y="200"/>
                </a:cubicBezTo>
                <a:cubicBezTo>
                  <a:pt x="226" y="200"/>
                  <a:pt x="226" y="200"/>
                  <a:pt x="226" y="199"/>
                </a:cubicBezTo>
                <a:cubicBezTo>
                  <a:pt x="225" y="200"/>
                  <a:pt x="225" y="200"/>
                  <a:pt x="225" y="200"/>
                </a:cubicBezTo>
                <a:cubicBezTo>
                  <a:pt x="225" y="200"/>
                  <a:pt x="225" y="200"/>
                  <a:pt x="225" y="200"/>
                </a:cubicBezTo>
                <a:cubicBezTo>
                  <a:pt x="225" y="200"/>
                  <a:pt x="225" y="201"/>
                  <a:pt x="225" y="201"/>
                </a:cubicBezTo>
                <a:cubicBezTo>
                  <a:pt x="225" y="201"/>
                  <a:pt x="225" y="201"/>
                  <a:pt x="224" y="201"/>
                </a:cubicBezTo>
                <a:cubicBezTo>
                  <a:pt x="224" y="200"/>
                  <a:pt x="224" y="200"/>
                  <a:pt x="224" y="200"/>
                </a:cubicBezTo>
                <a:cubicBezTo>
                  <a:pt x="224" y="200"/>
                  <a:pt x="224" y="200"/>
                  <a:pt x="224" y="200"/>
                </a:cubicBezTo>
                <a:cubicBezTo>
                  <a:pt x="225" y="199"/>
                  <a:pt x="225" y="199"/>
                  <a:pt x="225" y="199"/>
                </a:cubicBezTo>
                <a:cubicBezTo>
                  <a:pt x="225" y="199"/>
                  <a:pt x="225" y="199"/>
                  <a:pt x="224" y="200"/>
                </a:cubicBezTo>
                <a:cubicBezTo>
                  <a:pt x="224" y="199"/>
                  <a:pt x="224" y="199"/>
                  <a:pt x="225" y="199"/>
                </a:cubicBezTo>
                <a:cubicBezTo>
                  <a:pt x="224" y="199"/>
                  <a:pt x="224" y="199"/>
                  <a:pt x="224" y="199"/>
                </a:cubicBezTo>
                <a:cubicBezTo>
                  <a:pt x="224" y="199"/>
                  <a:pt x="224" y="200"/>
                  <a:pt x="224" y="200"/>
                </a:cubicBezTo>
                <a:cubicBezTo>
                  <a:pt x="224" y="200"/>
                  <a:pt x="224" y="200"/>
                  <a:pt x="224" y="200"/>
                </a:cubicBezTo>
                <a:cubicBezTo>
                  <a:pt x="224" y="200"/>
                  <a:pt x="223" y="199"/>
                  <a:pt x="223" y="200"/>
                </a:cubicBezTo>
                <a:cubicBezTo>
                  <a:pt x="223" y="201"/>
                  <a:pt x="224" y="201"/>
                  <a:pt x="224" y="201"/>
                </a:cubicBezTo>
                <a:cubicBezTo>
                  <a:pt x="224" y="201"/>
                  <a:pt x="224" y="201"/>
                  <a:pt x="225" y="202"/>
                </a:cubicBezTo>
                <a:cubicBezTo>
                  <a:pt x="225" y="202"/>
                  <a:pt x="225" y="203"/>
                  <a:pt x="224" y="202"/>
                </a:cubicBezTo>
                <a:cubicBezTo>
                  <a:pt x="224" y="202"/>
                  <a:pt x="223" y="203"/>
                  <a:pt x="223" y="203"/>
                </a:cubicBezTo>
                <a:cubicBezTo>
                  <a:pt x="222" y="204"/>
                  <a:pt x="222" y="204"/>
                  <a:pt x="222" y="203"/>
                </a:cubicBezTo>
                <a:cubicBezTo>
                  <a:pt x="222" y="203"/>
                  <a:pt x="222" y="202"/>
                  <a:pt x="221" y="203"/>
                </a:cubicBezTo>
                <a:cubicBezTo>
                  <a:pt x="221" y="203"/>
                  <a:pt x="220" y="203"/>
                  <a:pt x="220" y="203"/>
                </a:cubicBezTo>
                <a:cubicBezTo>
                  <a:pt x="220" y="203"/>
                  <a:pt x="220" y="204"/>
                  <a:pt x="220" y="204"/>
                </a:cubicBezTo>
                <a:cubicBezTo>
                  <a:pt x="221" y="204"/>
                  <a:pt x="222" y="205"/>
                  <a:pt x="223" y="206"/>
                </a:cubicBezTo>
                <a:cubicBezTo>
                  <a:pt x="223" y="206"/>
                  <a:pt x="223" y="206"/>
                  <a:pt x="223" y="206"/>
                </a:cubicBezTo>
                <a:cubicBezTo>
                  <a:pt x="223" y="207"/>
                  <a:pt x="222" y="207"/>
                  <a:pt x="222" y="208"/>
                </a:cubicBezTo>
                <a:cubicBezTo>
                  <a:pt x="222" y="207"/>
                  <a:pt x="222" y="207"/>
                  <a:pt x="221" y="207"/>
                </a:cubicBezTo>
                <a:cubicBezTo>
                  <a:pt x="221" y="207"/>
                  <a:pt x="221" y="207"/>
                  <a:pt x="221" y="206"/>
                </a:cubicBezTo>
                <a:close/>
                <a:moveTo>
                  <a:pt x="221" y="193"/>
                </a:moveTo>
                <a:cubicBezTo>
                  <a:pt x="221" y="193"/>
                  <a:pt x="221" y="193"/>
                  <a:pt x="221" y="193"/>
                </a:cubicBezTo>
                <a:cubicBezTo>
                  <a:pt x="221" y="193"/>
                  <a:pt x="221" y="194"/>
                  <a:pt x="221" y="194"/>
                </a:cubicBezTo>
                <a:cubicBezTo>
                  <a:pt x="222" y="194"/>
                  <a:pt x="222" y="194"/>
                  <a:pt x="222" y="193"/>
                </a:cubicBezTo>
                <a:cubicBezTo>
                  <a:pt x="222" y="193"/>
                  <a:pt x="222" y="193"/>
                  <a:pt x="223" y="193"/>
                </a:cubicBezTo>
                <a:cubicBezTo>
                  <a:pt x="223" y="194"/>
                  <a:pt x="223" y="194"/>
                  <a:pt x="223" y="194"/>
                </a:cubicBezTo>
                <a:cubicBezTo>
                  <a:pt x="223" y="194"/>
                  <a:pt x="223" y="193"/>
                  <a:pt x="223" y="193"/>
                </a:cubicBezTo>
                <a:cubicBezTo>
                  <a:pt x="224" y="192"/>
                  <a:pt x="223" y="192"/>
                  <a:pt x="222" y="191"/>
                </a:cubicBezTo>
                <a:cubicBezTo>
                  <a:pt x="222" y="191"/>
                  <a:pt x="222" y="191"/>
                  <a:pt x="222" y="191"/>
                </a:cubicBezTo>
                <a:cubicBezTo>
                  <a:pt x="221" y="191"/>
                  <a:pt x="221" y="191"/>
                  <a:pt x="221" y="192"/>
                </a:cubicBezTo>
                <a:cubicBezTo>
                  <a:pt x="221" y="192"/>
                  <a:pt x="221" y="192"/>
                  <a:pt x="221" y="193"/>
                </a:cubicBezTo>
                <a:close/>
                <a:moveTo>
                  <a:pt x="223" y="190"/>
                </a:moveTo>
                <a:cubicBezTo>
                  <a:pt x="223" y="190"/>
                  <a:pt x="223" y="190"/>
                  <a:pt x="223" y="190"/>
                </a:cubicBezTo>
                <a:cubicBezTo>
                  <a:pt x="223" y="190"/>
                  <a:pt x="223" y="190"/>
                  <a:pt x="223" y="189"/>
                </a:cubicBezTo>
                <a:cubicBezTo>
                  <a:pt x="223" y="190"/>
                  <a:pt x="223" y="190"/>
                  <a:pt x="223" y="190"/>
                </a:cubicBezTo>
                <a:cubicBezTo>
                  <a:pt x="223" y="190"/>
                  <a:pt x="223" y="190"/>
                  <a:pt x="223" y="190"/>
                </a:cubicBezTo>
                <a:close/>
                <a:moveTo>
                  <a:pt x="224" y="186"/>
                </a:moveTo>
                <a:cubicBezTo>
                  <a:pt x="225" y="186"/>
                  <a:pt x="225" y="186"/>
                  <a:pt x="225" y="186"/>
                </a:cubicBezTo>
                <a:cubicBezTo>
                  <a:pt x="225" y="186"/>
                  <a:pt x="225" y="185"/>
                  <a:pt x="224" y="186"/>
                </a:cubicBezTo>
                <a:cubicBezTo>
                  <a:pt x="224" y="186"/>
                  <a:pt x="223" y="186"/>
                  <a:pt x="223" y="186"/>
                </a:cubicBezTo>
                <a:cubicBezTo>
                  <a:pt x="223" y="186"/>
                  <a:pt x="222" y="185"/>
                  <a:pt x="222" y="185"/>
                </a:cubicBezTo>
                <a:cubicBezTo>
                  <a:pt x="221" y="185"/>
                  <a:pt x="221" y="185"/>
                  <a:pt x="221" y="185"/>
                </a:cubicBezTo>
                <a:cubicBezTo>
                  <a:pt x="221" y="185"/>
                  <a:pt x="220" y="185"/>
                  <a:pt x="220" y="186"/>
                </a:cubicBezTo>
                <a:cubicBezTo>
                  <a:pt x="220" y="186"/>
                  <a:pt x="221" y="187"/>
                  <a:pt x="221" y="187"/>
                </a:cubicBezTo>
                <a:cubicBezTo>
                  <a:pt x="221" y="187"/>
                  <a:pt x="222" y="187"/>
                  <a:pt x="222" y="187"/>
                </a:cubicBezTo>
                <a:cubicBezTo>
                  <a:pt x="223" y="187"/>
                  <a:pt x="223" y="187"/>
                  <a:pt x="222" y="187"/>
                </a:cubicBezTo>
                <a:cubicBezTo>
                  <a:pt x="222" y="188"/>
                  <a:pt x="222" y="188"/>
                  <a:pt x="222" y="188"/>
                </a:cubicBezTo>
                <a:cubicBezTo>
                  <a:pt x="222" y="188"/>
                  <a:pt x="222" y="188"/>
                  <a:pt x="222" y="188"/>
                </a:cubicBezTo>
                <a:cubicBezTo>
                  <a:pt x="222" y="188"/>
                  <a:pt x="222" y="188"/>
                  <a:pt x="222" y="188"/>
                </a:cubicBezTo>
                <a:cubicBezTo>
                  <a:pt x="223" y="188"/>
                  <a:pt x="223" y="188"/>
                  <a:pt x="223" y="187"/>
                </a:cubicBezTo>
                <a:cubicBezTo>
                  <a:pt x="224" y="187"/>
                  <a:pt x="224" y="186"/>
                  <a:pt x="224" y="186"/>
                </a:cubicBezTo>
                <a:close/>
                <a:moveTo>
                  <a:pt x="219" y="186"/>
                </a:moveTo>
                <a:cubicBezTo>
                  <a:pt x="219" y="186"/>
                  <a:pt x="219" y="186"/>
                  <a:pt x="219" y="186"/>
                </a:cubicBezTo>
                <a:cubicBezTo>
                  <a:pt x="219" y="187"/>
                  <a:pt x="219" y="187"/>
                  <a:pt x="219" y="187"/>
                </a:cubicBezTo>
                <a:cubicBezTo>
                  <a:pt x="219" y="187"/>
                  <a:pt x="219" y="188"/>
                  <a:pt x="219" y="188"/>
                </a:cubicBezTo>
                <a:cubicBezTo>
                  <a:pt x="219" y="188"/>
                  <a:pt x="219" y="188"/>
                  <a:pt x="219" y="188"/>
                </a:cubicBezTo>
                <a:cubicBezTo>
                  <a:pt x="219" y="188"/>
                  <a:pt x="219" y="189"/>
                  <a:pt x="219" y="189"/>
                </a:cubicBezTo>
                <a:cubicBezTo>
                  <a:pt x="219" y="189"/>
                  <a:pt x="220" y="189"/>
                  <a:pt x="220" y="189"/>
                </a:cubicBezTo>
                <a:cubicBezTo>
                  <a:pt x="220" y="188"/>
                  <a:pt x="221" y="188"/>
                  <a:pt x="220" y="187"/>
                </a:cubicBezTo>
                <a:cubicBezTo>
                  <a:pt x="220" y="187"/>
                  <a:pt x="220" y="187"/>
                  <a:pt x="220" y="187"/>
                </a:cubicBezTo>
                <a:cubicBezTo>
                  <a:pt x="220" y="186"/>
                  <a:pt x="220" y="186"/>
                  <a:pt x="219" y="186"/>
                </a:cubicBezTo>
                <a:cubicBezTo>
                  <a:pt x="219" y="186"/>
                  <a:pt x="218" y="186"/>
                  <a:pt x="218" y="186"/>
                </a:cubicBezTo>
                <a:cubicBezTo>
                  <a:pt x="218" y="186"/>
                  <a:pt x="217" y="185"/>
                  <a:pt x="217" y="186"/>
                </a:cubicBezTo>
                <a:cubicBezTo>
                  <a:pt x="216" y="186"/>
                  <a:pt x="215" y="186"/>
                  <a:pt x="214" y="186"/>
                </a:cubicBezTo>
                <a:cubicBezTo>
                  <a:pt x="213" y="186"/>
                  <a:pt x="212" y="187"/>
                  <a:pt x="212" y="188"/>
                </a:cubicBezTo>
                <a:cubicBezTo>
                  <a:pt x="212" y="188"/>
                  <a:pt x="213" y="188"/>
                  <a:pt x="213" y="188"/>
                </a:cubicBezTo>
                <a:cubicBezTo>
                  <a:pt x="213" y="188"/>
                  <a:pt x="213" y="188"/>
                  <a:pt x="213" y="188"/>
                </a:cubicBezTo>
                <a:cubicBezTo>
                  <a:pt x="213" y="187"/>
                  <a:pt x="214" y="187"/>
                  <a:pt x="215" y="188"/>
                </a:cubicBezTo>
                <a:cubicBezTo>
                  <a:pt x="215" y="188"/>
                  <a:pt x="216" y="188"/>
                  <a:pt x="217" y="188"/>
                </a:cubicBezTo>
                <a:cubicBezTo>
                  <a:pt x="217" y="188"/>
                  <a:pt x="217" y="188"/>
                  <a:pt x="217" y="187"/>
                </a:cubicBezTo>
                <a:cubicBezTo>
                  <a:pt x="217" y="187"/>
                  <a:pt x="217" y="187"/>
                  <a:pt x="217" y="187"/>
                </a:cubicBezTo>
                <a:cubicBezTo>
                  <a:pt x="218" y="186"/>
                  <a:pt x="217" y="187"/>
                  <a:pt x="218" y="187"/>
                </a:cubicBezTo>
                <a:cubicBezTo>
                  <a:pt x="218" y="187"/>
                  <a:pt x="218" y="187"/>
                  <a:pt x="218" y="187"/>
                </a:cubicBezTo>
                <a:cubicBezTo>
                  <a:pt x="218" y="187"/>
                  <a:pt x="218" y="187"/>
                  <a:pt x="219" y="186"/>
                </a:cubicBezTo>
                <a:close/>
                <a:moveTo>
                  <a:pt x="218" y="191"/>
                </a:moveTo>
                <a:cubicBezTo>
                  <a:pt x="218" y="191"/>
                  <a:pt x="217" y="191"/>
                  <a:pt x="217" y="190"/>
                </a:cubicBezTo>
                <a:cubicBezTo>
                  <a:pt x="217" y="190"/>
                  <a:pt x="217" y="190"/>
                  <a:pt x="217" y="190"/>
                </a:cubicBezTo>
                <a:cubicBezTo>
                  <a:pt x="216" y="190"/>
                  <a:pt x="216" y="189"/>
                  <a:pt x="215" y="190"/>
                </a:cubicBezTo>
                <a:cubicBezTo>
                  <a:pt x="215" y="190"/>
                  <a:pt x="216" y="191"/>
                  <a:pt x="216" y="192"/>
                </a:cubicBezTo>
                <a:cubicBezTo>
                  <a:pt x="216" y="192"/>
                  <a:pt x="217" y="192"/>
                  <a:pt x="218" y="192"/>
                </a:cubicBezTo>
                <a:cubicBezTo>
                  <a:pt x="218" y="192"/>
                  <a:pt x="218" y="192"/>
                  <a:pt x="218" y="192"/>
                </a:cubicBezTo>
                <a:cubicBezTo>
                  <a:pt x="218" y="192"/>
                  <a:pt x="218" y="191"/>
                  <a:pt x="218" y="191"/>
                </a:cubicBezTo>
                <a:close/>
                <a:moveTo>
                  <a:pt x="215" y="189"/>
                </a:moveTo>
                <a:cubicBezTo>
                  <a:pt x="214" y="189"/>
                  <a:pt x="214" y="189"/>
                  <a:pt x="214" y="189"/>
                </a:cubicBezTo>
                <a:cubicBezTo>
                  <a:pt x="214" y="189"/>
                  <a:pt x="213" y="189"/>
                  <a:pt x="213" y="189"/>
                </a:cubicBezTo>
                <a:cubicBezTo>
                  <a:pt x="213" y="189"/>
                  <a:pt x="213" y="189"/>
                  <a:pt x="213" y="189"/>
                </a:cubicBezTo>
                <a:cubicBezTo>
                  <a:pt x="214" y="190"/>
                  <a:pt x="214" y="190"/>
                  <a:pt x="214" y="190"/>
                </a:cubicBezTo>
                <a:cubicBezTo>
                  <a:pt x="215" y="190"/>
                  <a:pt x="215" y="190"/>
                  <a:pt x="215" y="190"/>
                </a:cubicBezTo>
                <a:cubicBezTo>
                  <a:pt x="215" y="189"/>
                  <a:pt x="215" y="189"/>
                  <a:pt x="215" y="189"/>
                </a:cubicBezTo>
                <a:close/>
                <a:moveTo>
                  <a:pt x="213" y="184"/>
                </a:moveTo>
                <a:cubicBezTo>
                  <a:pt x="213" y="184"/>
                  <a:pt x="212" y="184"/>
                  <a:pt x="212" y="184"/>
                </a:cubicBezTo>
                <a:cubicBezTo>
                  <a:pt x="212" y="184"/>
                  <a:pt x="212" y="184"/>
                  <a:pt x="212" y="184"/>
                </a:cubicBezTo>
                <a:cubicBezTo>
                  <a:pt x="212" y="185"/>
                  <a:pt x="212" y="185"/>
                  <a:pt x="212" y="185"/>
                </a:cubicBezTo>
                <a:cubicBezTo>
                  <a:pt x="213" y="185"/>
                  <a:pt x="214" y="185"/>
                  <a:pt x="215" y="186"/>
                </a:cubicBezTo>
                <a:cubicBezTo>
                  <a:pt x="215" y="186"/>
                  <a:pt x="215" y="186"/>
                  <a:pt x="215" y="186"/>
                </a:cubicBezTo>
                <a:cubicBezTo>
                  <a:pt x="216" y="185"/>
                  <a:pt x="216" y="184"/>
                  <a:pt x="216" y="184"/>
                </a:cubicBezTo>
                <a:cubicBezTo>
                  <a:pt x="216" y="183"/>
                  <a:pt x="215" y="183"/>
                  <a:pt x="215" y="182"/>
                </a:cubicBezTo>
                <a:cubicBezTo>
                  <a:pt x="215" y="182"/>
                  <a:pt x="215" y="182"/>
                  <a:pt x="214" y="183"/>
                </a:cubicBezTo>
                <a:cubicBezTo>
                  <a:pt x="214" y="184"/>
                  <a:pt x="214" y="184"/>
                  <a:pt x="213" y="184"/>
                </a:cubicBezTo>
                <a:close/>
                <a:moveTo>
                  <a:pt x="213" y="182"/>
                </a:moveTo>
                <a:cubicBezTo>
                  <a:pt x="214" y="182"/>
                  <a:pt x="214" y="182"/>
                  <a:pt x="214" y="181"/>
                </a:cubicBezTo>
                <a:cubicBezTo>
                  <a:pt x="214" y="181"/>
                  <a:pt x="214" y="181"/>
                  <a:pt x="214" y="181"/>
                </a:cubicBezTo>
                <a:cubicBezTo>
                  <a:pt x="213" y="181"/>
                  <a:pt x="213" y="181"/>
                  <a:pt x="213" y="181"/>
                </a:cubicBezTo>
                <a:cubicBezTo>
                  <a:pt x="213" y="181"/>
                  <a:pt x="213" y="182"/>
                  <a:pt x="213" y="182"/>
                </a:cubicBezTo>
                <a:close/>
                <a:moveTo>
                  <a:pt x="215" y="181"/>
                </a:moveTo>
                <a:cubicBezTo>
                  <a:pt x="215" y="181"/>
                  <a:pt x="215" y="181"/>
                  <a:pt x="215" y="180"/>
                </a:cubicBezTo>
                <a:cubicBezTo>
                  <a:pt x="215" y="180"/>
                  <a:pt x="215" y="180"/>
                  <a:pt x="215" y="180"/>
                </a:cubicBezTo>
                <a:cubicBezTo>
                  <a:pt x="215" y="180"/>
                  <a:pt x="214" y="180"/>
                  <a:pt x="214" y="181"/>
                </a:cubicBezTo>
                <a:cubicBezTo>
                  <a:pt x="214" y="181"/>
                  <a:pt x="215" y="181"/>
                  <a:pt x="215" y="181"/>
                </a:cubicBezTo>
                <a:close/>
                <a:moveTo>
                  <a:pt x="216" y="166"/>
                </a:moveTo>
                <a:cubicBezTo>
                  <a:pt x="216" y="166"/>
                  <a:pt x="217" y="166"/>
                  <a:pt x="217" y="166"/>
                </a:cubicBezTo>
                <a:cubicBezTo>
                  <a:pt x="217" y="166"/>
                  <a:pt x="218" y="167"/>
                  <a:pt x="218" y="167"/>
                </a:cubicBezTo>
                <a:cubicBezTo>
                  <a:pt x="219" y="166"/>
                  <a:pt x="220" y="166"/>
                  <a:pt x="220" y="166"/>
                </a:cubicBezTo>
                <a:cubicBezTo>
                  <a:pt x="221" y="165"/>
                  <a:pt x="221" y="165"/>
                  <a:pt x="222" y="164"/>
                </a:cubicBezTo>
                <a:cubicBezTo>
                  <a:pt x="221" y="164"/>
                  <a:pt x="221" y="164"/>
                  <a:pt x="221" y="164"/>
                </a:cubicBezTo>
                <a:cubicBezTo>
                  <a:pt x="221" y="163"/>
                  <a:pt x="220" y="163"/>
                  <a:pt x="221" y="162"/>
                </a:cubicBezTo>
                <a:cubicBezTo>
                  <a:pt x="221" y="162"/>
                  <a:pt x="220" y="161"/>
                  <a:pt x="220" y="161"/>
                </a:cubicBezTo>
                <a:cubicBezTo>
                  <a:pt x="220" y="161"/>
                  <a:pt x="220" y="160"/>
                  <a:pt x="220" y="159"/>
                </a:cubicBezTo>
                <a:cubicBezTo>
                  <a:pt x="220" y="159"/>
                  <a:pt x="220" y="159"/>
                  <a:pt x="220" y="159"/>
                </a:cubicBezTo>
                <a:cubicBezTo>
                  <a:pt x="220" y="159"/>
                  <a:pt x="220" y="159"/>
                  <a:pt x="220" y="159"/>
                </a:cubicBezTo>
                <a:cubicBezTo>
                  <a:pt x="220" y="159"/>
                  <a:pt x="220" y="159"/>
                  <a:pt x="220" y="159"/>
                </a:cubicBezTo>
                <a:cubicBezTo>
                  <a:pt x="220" y="159"/>
                  <a:pt x="220" y="159"/>
                  <a:pt x="219" y="159"/>
                </a:cubicBezTo>
                <a:cubicBezTo>
                  <a:pt x="219" y="159"/>
                  <a:pt x="219" y="159"/>
                  <a:pt x="219" y="160"/>
                </a:cubicBezTo>
                <a:cubicBezTo>
                  <a:pt x="219" y="160"/>
                  <a:pt x="219" y="160"/>
                  <a:pt x="219" y="160"/>
                </a:cubicBezTo>
                <a:cubicBezTo>
                  <a:pt x="219" y="160"/>
                  <a:pt x="219" y="160"/>
                  <a:pt x="219" y="160"/>
                </a:cubicBezTo>
                <a:cubicBezTo>
                  <a:pt x="220" y="161"/>
                  <a:pt x="220" y="163"/>
                  <a:pt x="220" y="164"/>
                </a:cubicBezTo>
                <a:cubicBezTo>
                  <a:pt x="220" y="165"/>
                  <a:pt x="220" y="164"/>
                  <a:pt x="219" y="164"/>
                </a:cubicBezTo>
                <a:cubicBezTo>
                  <a:pt x="219" y="164"/>
                  <a:pt x="219" y="164"/>
                  <a:pt x="219" y="164"/>
                </a:cubicBezTo>
                <a:cubicBezTo>
                  <a:pt x="218" y="164"/>
                  <a:pt x="218" y="164"/>
                  <a:pt x="218" y="165"/>
                </a:cubicBezTo>
                <a:cubicBezTo>
                  <a:pt x="218" y="165"/>
                  <a:pt x="217" y="165"/>
                  <a:pt x="217" y="165"/>
                </a:cubicBezTo>
                <a:cubicBezTo>
                  <a:pt x="217" y="165"/>
                  <a:pt x="217" y="165"/>
                  <a:pt x="217" y="165"/>
                </a:cubicBezTo>
                <a:cubicBezTo>
                  <a:pt x="217" y="164"/>
                  <a:pt x="217" y="164"/>
                  <a:pt x="216" y="164"/>
                </a:cubicBezTo>
                <a:cubicBezTo>
                  <a:pt x="216" y="164"/>
                  <a:pt x="216" y="164"/>
                  <a:pt x="216" y="165"/>
                </a:cubicBezTo>
                <a:cubicBezTo>
                  <a:pt x="216" y="165"/>
                  <a:pt x="215" y="165"/>
                  <a:pt x="215" y="165"/>
                </a:cubicBezTo>
                <a:cubicBezTo>
                  <a:pt x="215" y="165"/>
                  <a:pt x="214" y="166"/>
                  <a:pt x="214" y="166"/>
                </a:cubicBezTo>
                <a:cubicBezTo>
                  <a:pt x="213" y="166"/>
                  <a:pt x="212" y="167"/>
                  <a:pt x="212" y="168"/>
                </a:cubicBezTo>
                <a:cubicBezTo>
                  <a:pt x="212" y="168"/>
                  <a:pt x="212" y="168"/>
                  <a:pt x="213" y="168"/>
                </a:cubicBezTo>
                <a:cubicBezTo>
                  <a:pt x="213" y="167"/>
                  <a:pt x="215" y="168"/>
                  <a:pt x="215" y="167"/>
                </a:cubicBezTo>
                <a:cubicBezTo>
                  <a:pt x="215" y="166"/>
                  <a:pt x="216" y="166"/>
                  <a:pt x="216" y="166"/>
                </a:cubicBezTo>
                <a:close/>
                <a:moveTo>
                  <a:pt x="215" y="168"/>
                </a:moveTo>
                <a:cubicBezTo>
                  <a:pt x="214" y="168"/>
                  <a:pt x="215" y="169"/>
                  <a:pt x="214" y="169"/>
                </a:cubicBezTo>
                <a:cubicBezTo>
                  <a:pt x="214" y="169"/>
                  <a:pt x="215" y="169"/>
                  <a:pt x="215" y="170"/>
                </a:cubicBezTo>
                <a:cubicBezTo>
                  <a:pt x="215" y="169"/>
                  <a:pt x="216" y="170"/>
                  <a:pt x="216" y="169"/>
                </a:cubicBezTo>
                <a:cubicBezTo>
                  <a:pt x="216" y="169"/>
                  <a:pt x="215" y="168"/>
                  <a:pt x="215" y="168"/>
                </a:cubicBezTo>
                <a:close/>
                <a:moveTo>
                  <a:pt x="211" y="162"/>
                </a:moveTo>
                <a:cubicBezTo>
                  <a:pt x="211" y="162"/>
                  <a:pt x="211" y="161"/>
                  <a:pt x="212" y="161"/>
                </a:cubicBezTo>
                <a:cubicBezTo>
                  <a:pt x="212" y="161"/>
                  <a:pt x="212" y="161"/>
                  <a:pt x="212" y="160"/>
                </a:cubicBezTo>
                <a:cubicBezTo>
                  <a:pt x="212" y="160"/>
                  <a:pt x="212" y="160"/>
                  <a:pt x="211" y="160"/>
                </a:cubicBezTo>
                <a:cubicBezTo>
                  <a:pt x="211" y="160"/>
                  <a:pt x="211" y="160"/>
                  <a:pt x="210" y="160"/>
                </a:cubicBezTo>
                <a:cubicBezTo>
                  <a:pt x="209" y="160"/>
                  <a:pt x="210" y="161"/>
                  <a:pt x="210" y="161"/>
                </a:cubicBezTo>
                <a:cubicBezTo>
                  <a:pt x="210" y="161"/>
                  <a:pt x="210" y="162"/>
                  <a:pt x="210" y="162"/>
                </a:cubicBezTo>
                <a:cubicBezTo>
                  <a:pt x="210" y="163"/>
                  <a:pt x="210" y="163"/>
                  <a:pt x="211" y="163"/>
                </a:cubicBezTo>
                <a:cubicBezTo>
                  <a:pt x="212" y="163"/>
                  <a:pt x="211" y="163"/>
                  <a:pt x="211" y="162"/>
                </a:cubicBezTo>
                <a:close/>
                <a:moveTo>
                  <a:pt x="204" y="172"/>
                </a:moveTo>
                <a:cubicBezTo>
                  <a:pt x="205" y="171"/>
                  <a:pt x="205" y="171"/>
                  <a:pt x="205" y="171"/>
                </a:cubicBezTo>
                <a:cubicBezTo>
                  <a:pt x="205" y="171"/>
                  <a:pt x="204" y="171"/>
                  <a:pt x="204" y="171"/>
                </a:cubicBezTo>
                <a:cubicBezTo>
                  <a:pt x="204" y="171"/>
                  <a:pt x="204" y="171"/>
                  <a:pt x="204" y="171"/>
                </a:cubicBezTo>
                <a:cubicBezTo>
                  <a:pt x="204" y="171"/>
                  <a:pt x="204" y="171"/>
                  <a:pt x="204" y="172"/>
                </a:cubicBezTo>
                <a:close/>
                <a:moveTo>
                  <a:pt x="205" y="169"/>
                </a:moveTo>
                <a:cubicBezTo>
                  <a:pt x="205" y="168"/>
                  <a:pt x="205" y="168"/>
                  <a:pt x="205" y="168"/>
                </a:cubicBezTo>
                <a:cubicBezTo>
                  <a:pt x="205" y="168"/>
                  <a:pt x="205" y="169"/>
                  <a:pt x="204" y="169"/>
                </a:cubicBezTo>
                <a:cubicBezTo>
                  <a:pt x="204" y="169"/>
                  <a:pt x="205" y="169"/>
                  <a:pt x="205" y="169"/>
                </a:cubicBezTo>
                <a:cubicBezTo>
                  <a:pt x="205" y="169"/>
                  <a:pt x="205" y="169"/>
                  <a:pt x="205" y="169"/>
                </a:cubicBezTo>
                <a:close/>
                <a:moveTo>
                  <a:pt x="204" y="167"/>
                </a:moveTo>
                <a:cubicBezTo>
                  <a:pt x="205" y="167"/>
                  <a:pt x="205" y="166"/>
                  <a:pt x="205" y="166"/>
                </a:cubicBezTo>
                <a:cubicBezTo>
                  <a:pt x="205" y="166"/>
                  <a:pt x="205" y="166"/>
                  <a:pt x="204" y="166"/>
                </a:cubicBezTo>
                <a:cubicBezTo>
                  <a:pt x="204" y="166"/>
                  <a:pt x="204" y="166"/>
                  <a:pt x="204" y="166"/>
                </a:cubicBezTo>
                <a:cubicBezTo>
                  <a:pt x="204" y="166"/>
                  <a:pt x="204" y="167"/>
                  <a:pt x="204" y="167"/>
                </a:cubicBezTo>
                <a:close/>
                <a:moveTo>
                  <a:pt x="205" y="166"/>
                </a:moveTo>
                <a:cubicBezTo>
                  <a:pt x="206" y="166"/>
                  <a:pt x="206" y="165"/>
                  <a:pt x="206" y="165"/>
                </a:cubicBezTo>
                <a:cubicBezTo>
                  <a:pt x="206" y="165"/>
                  <a:pt x="205" y="165"/>
                  <a:pt x="205" y="165"/>
                </a:cubicBezTo>
                <a:cubicBezTo>
                  <a:pt x="205" y="165"/>
                  <a:pt x="205" y="165"/>
                  <a:pt x="205" y="165"/>
                </a:cubicBezTo>
                <a:cubicBezTo>
                  <a:pt x="205" y="165"/>
                  <a:pt x="205" y="166"/>
                  <a:pt x="205" y="166"/>
                </a:cubicBezTo>
                <a:close/>
                <a:moveTo>
                  <a:pt x="206" y="166"/>
                </a:moveTo>
                <a:cubicBezTo>
                  <a:pt x="206" y="166"/>
                  <a:pt x="206" y="167"/>
                  <a:pt x="206" y="167"/>
                </a:cubicBezTo>
                <a:cubicBezTo>
                  <a:pt x="206" y="166"/>
                  <a:pt x="207" y="166"/>
                  <a:pt x="207" y="166"/>
                </a:cubicBezTo>
                <a:cubicBezTo>
                  <a:pt x="207" y="166"/>
                  <a:pt x="207" y="166"/>
                  <a:pt x="206" y="166"/>
                </a:cubicBezTo>
                <a:cubicBezTo>
                  <a:pt x="206" y="166"/>
                  <a:pt x="206" y="166"/>
                  <a:pt x="206" y="166"/>
                </a:cubicBezTo>
                <a:close/>
                <a:moveTo>
                  <a:pt x="207" y="162"/>
                </a:moveTo>
                <a:cubicBezTo>
                  <a:pt x="207" y="162"/>
                  <a:pt x="207" y="162"/>
                  <a:pt x="207" y="162"/>
                </a:cubicBezTo>
                <a:cubicBezTo>
                  <a:pt x="206" y="162"/>
                  <a:pt x="206" y="162"/>
                  <a:pt x="206" y="162"/>
                </a:cubicBezTo>
                <a:cubicBezTo>
                  <a:pt x="206" y="162"/>
                  <a:pt x="206" y="162"/>
                  <a:pt x="207" y="162"/>
                </a:cubicBezTo>
                <a:cubicBezTo>
                  <a:pt x="207" y="162"/>
                  <a:pt x="207" y="162"/>
                  <a:pt x="207" y="162"/>
                </a:cubicBezTo>
                <a:close/>
                <a:moveTo>
                  <a:pt x="207" y="159"/>
                </a:moveTo>
                <a:cubicBezTo>
                  <a:pt x="207" y="159"/>
                  <a:pt x="207" y="159"/>
                  <a:pt x="207" y="159"/>
                </a:cubicBezTo>
                <a:cubicBezTo>
                  <a:pt x="207" y="159"/>
                  <a:pt x="208" y="158"/>
                  <a:pt x="207" y="158"/>
                </a:cubicBezTo>
                <a:cubicBezTo>
                  <a:pt x="206" y="158"/>
                  <a:pt x="206" y="159"/>
                  <a:pt x="206" y="159"/>
                </a:cubicBezTo>
                <a:cubicBezTo>
                  <a:pt x="207" y="160"/>
                  <a:pt x="206" y="160"/>
                  <a:pt x="206" y="160"/>
                </a:cubicBezTo>
                <a:cubicBezTo>
                  <a:pt x="205" y="159"/>
                  <a:pt x="204" y="159"/>
                  <a:pt x="204" y="160"/>
                </a:cubicBezTo>
                <a:cubicBezTo>
                  <a:pt x="203" y="160"/>
                  <a:pt x="202" y="160"/>
                  <a:pt x="202" y="161"/>
                </a:cubicBezTo>
                <a:cubicBezTo>
                  <a:pt x="202" y="161"/>
                  <a:pt x="202" y="161"/>
                  <a:pt x="202" y="162"/>
                </a:cubicBezTo>
                <a:cubicBezTo>
                  <a:pt x="203" y="162"/>
                  <a:pt x="202" y="163"/>
                  <a:pt x="202" y="164"/>
                </a:cubicBezTo>
                <a:cubicBezTo>
                  <a:pt x="202" y="164"/>
                  <a:pt x="202" y="164"/>
                  <a:pt x="202" y="164"/>
                </a:cubicBezTo>
                <a:cubicBezTo>
                  <a:pt x="202" y="164"/>
                  <a:pt x="202" y="164"/>
                  <a:pt x="202" y="163"/>
                </a:cubicBezTo>
                <a:cubicBezTo>
                  <a:pt x="202" y="163"/>
                  <a:pt x="202" y="163"/>
                  <a:pt x="202" y="163"/>
                </a:cubicBezTo>
                <a:cubicBezTo>
                  <a:pt x="202" y="163"/>
                  <a:pt x="202" y="163"/>
                  <a:pt x="202" y="163"/>
                </a:cubicBezTo>
                <a:cubicBezTo>
                  <a:pt x="202" y="164"/>
                  <a:pt x="201" y="164"/>
                  <a:pt x="201" y="163"/>
                </a:cubicBezTo>
                <a:cubicBezTo>
                  <a:pt x="201" y="164"/>
                  <a:pt x="200" y="164"/>
                  <a:pt x="200" y="165"/>
                </a:cubicBezTo>
                <a:cubicBezTo>
                  <a:pt x="200" y="165"/>
                  <a:pt x="200" y="165"/>
                  <a:pt x="201" y="165"/>
                </a:cubicBezTo>
                <a:cubicBezTo>
                  <a:pt x="201" y="165"/>
                  <a:pt x="201" y="165"/>
                  <a:pt x="201" y="165"/>
                </a:cubicBezTo>
                <a:cubicBezTo>
                  <a:pt x="201" y="164"/>
                  <a:pt x="201" y="165"/>
                  <a:pt x="202" y="165"/>
                </a:cubicBezTo>
                <a:cubicBezTo>
                  <a:pt x="203" y="165"/>
                  <a:pt x="203" y="165"/>
                  <a:pt x="203" y="164"/>
                </a:cubicBezTo>
                <a:cubicBezTo>
                  <a:pt x="203" y="163"/>
                  <a:pt x="204" y="163"/>
                  <a:pt x="204" y="162"/>
                </a:cubicBezTo>
                <a:cubicBezTo>
                  <a:pt x="205" y="162"/>
                  <a:pt x="205" y="162"/>
                  <a:pt x="205" y="161"/>
                </a:cubicBezTo>
                <a:cubicBezTo>
                  <a:pt x="205" y="160"/>
                  <a:pt x="206" y="160"/>
                  <a:pt x="206" y="160"/>
                </a:cubicBezTo>
                <a:cubicBezTo>
                  <a:pt x="207" y="160"/>
                  <a:pt x="207" y="160"/>
                  <a:pt x="207" y="159"/>
                </a:cubicBezTo>
                <a:close/>
                <a:moveTo>
                  <a:pt x="202" y="168"/>
                </a:moveTo>
                <a:cubicBezTo>
                  <a:pt x="202" y="168"/>
                  <a:pt x="202" y="168"/>
                  <a:pt x="202" y="167"/>
                </a:cubicBezTo>
                <a:cubicBezTo>
                  <a:pt x="202" y="167"/>
                  <a:pt x="202" y="167"/>
                  <a:pt x="202" y="167"/>
                </a:cubicBezTo>
                <a:cubicBezTo>
                  <a:pt x="202" y="167"/>
                  <a:pt x="201" y="168"/>
                  <a:pt x="201" y="168"/>
                </a:cubicBezTo>
                <a:cubicBezTo>
                  <a:pt x="201" y="168"/>
                  <a:pt x="201" y="169"/>
                  <a:pt x="201" y="169"/>
                </a:cubicBezTo>
                <a:cubicBezTo>
                  <a:pt x="201" y="169"/>
                  <a:pt x="201" y="169"/>
                  <a:pt x="201" y="170"/>
                </a:cubicBezTo>
                <a:cubicBezTo>
                  <a:pt x="201" y="170"/>
                  <a:pt x="201" y="170"/>
                  <a:pt x="201" y="170"/>
                </a:cubicBezTo>
                <a:cubicBezTo>
                  <a:pt x="202" y="170"/>
                  <a:pt x="202" y="170"/>
                  <a:pt x="202" y="169"/>
                </a:cubicBezTo>
                <a:cubicBezTo>
                  <a:pt x="202" y="169"/>
                  <a:pt x="201" y="168"/>
                  <a:pt x="202" y="168"/>
                </a:cubicBezTo>
                <a:close/>
                <a:moveTo>
                  <a:pt x="200" y="168"/>
                </a:moveTo>
                <a:cubicBezTo>
                  <a:pt x="201" y="168"/>
                  <a:pt x="201" y="167"/>
                  <a:pt x="201" y="167"/>
                </a:cubicBezTo>
                <a:cubicBezTo>
                  <a:pt x="201" y="167"/>
                  <a:pt x="200" y="167"/>
                  <a:pt x="200" y="167"/>
                </a:cubicBezTo>
                <a:cubicBezTo>
                  <a:pt x="199" y="168"/>
                  <a:pt x="198" y="168"/>
                  <a:pt x="198" y="169"/>
                </a:cubicBezTo>
                <a:cubicBezTo>
                  <a:pt x="199" y="168"/>
                  <a:pt x="199" y="168"/>
                  <a:pt x="200" y="168"/>
                </a:cubicBezTo>
                <a:cubicBezTo>
                  <a:pt x="200" y="168"/>
                  <a:pt x="200" y="168"/>
                  <a:pt x="200" y="168"/>
                </a:cubicBezTo>
                <a:close/>
                <a:moveTo>
                  <a:pt x="199" y="171"/>
                </a:moveTo>
                <a:cubicBezTo>
                  <a:pt x="199" y="171"/>
                  <a:pt x="199" y="171"/>
                  <a:pt x="199" y="172"/>
                </a:cubicBezTo>
                <a:cubicBezTo>
                  <a:pt x="199" y="172"/>
                  <a:pt x="199" y="172"/>
                  <a:pt x="199" y="172"/>
                </a:cubicBezTo>
                <a:cubicBezTo>
                  <a:pt x="199" y="172"/>
                  <a:pt x="200" y="171"/>
                  <a:pt x="200" y="171"/>
                </a:cubicBezTo>
                <a:cubicBezTo>
                  <a:pt x="200" y="171"/>
                  <a:pt x="199" y="171"/>
                  <a:pt x="199" y="171"/>
                </a:cubicBezTo>
                <a:close/>
                <a:moveTo>
                  <a:pt x="194" y="185"/>
                </a:moveTo>
                <a:cubicBezTo>
                  <a:pt x="194" y="185"/>
                  <a:pt x="194" y="185"/>
                  <a:pt x="194" y="185"/>
                </a:cubicBezTo>
                <a:cubicBezTo>
                  <a:pt x="194" y="184"/>
                  <a:pt x="195" y="184"/>
                  <a:pt x="196" y="184"/>
                </a:cubicBezTo>
                <a:cubicBezTo>
                  <a:pt x="196" y="184"/>
                  <a:pt x="196" y="183"/>
                  <a:pt x="196" y="183"/>
                </a:cubicBezTo>
                <a:cubicBezTo>
                  <a:pt x="195" y="182"/>
                  <a:pt x="195" y="182"/>
                  <a:pt x="195" y="183"/>
                </a:cubicBezTo>
                <a:cubicBezTo>
                  <a:pt x="194" y="184"/>
                  <a:pt x="194" y="184"/>
                  <a:pt x="193" y="183"/>
                </a:cubicBezTo>
                <a:cubicBezTo>
                  <a:pt x="193" y="183"/>
                  <a:pt x="192" y="183"/>
                  <a:pt x="192" y="183"/>
                </a:cubicBezTo>
                <a:cubicBezTo>
                  <a:pt x="192" y="182"/>
                  <a:pt x="192" y="182"/>
                  <a:pt x="191" y="183"/>
                </a:cubicBezTo>
                <a:cubicBezTo>
                  <a:pt x="191" y="183"/>
                  <a:pt x="191" y="183"/>
                  <a:pt x="190" y="184"/>
                </a:cubicBezTo>
                <a:cubicBezTo>
                  <a:pt x="190" y="184"/>
                  <a:pt x="190" y="184"/>
                  <a:pt x="190" y="184"/>
                </a:cubicBezTo>
                <a:cubicBezTo>
                  <a:pt x="190" y="184"/>
                  <a:pt x="190" y="184"/>
                  <a:pt x="189" y="184"/>
                </a:cubicBezTo>
                <a:cubicBezTo>
                  <a:pt x="190" y="185"/>
                  <a:pt x="189" y="186"/>
                  <a:pt x="191" y="186"/>
                </a:cubicBezTo>
                <a:cubicBezTo>
                  <a:pt x="193" y="188"/>
                  <a:pt x="193" y="188"/>
                  <a:pt x="194" y="186"/>
                </a:cubicBezTo>
                <a:cubicBezTo>
                  <a:pt x="194" y="186"/>
                  <a:pt x="194" y="186"/>
                  <a:pt x="194" y="186"/>
                </a:cubicBezTo>
                <a:cubicBezTo>
                  <a:pt x="194" y="186"/>
                  <a:pt x="194" y="186"/>
                  <a:pt x="194" y="186"/>
                </a:cubicBezTo>
                <a:cubicBezTo>
                  <a:pt x="194" y="187"/>
                  <a:pt x="195" y="186"/>
                  <a:pt x="195" y="186"/>
                </a:cubicBezTo>
                <a:cubicBezTo>
                  <a:pt x="196" y="186"/>
                  <a:pt x="196" y="186"/>
                  <a:pt x="196" y="186"/>
                </a:cubicBezTo>
                <a:cubicBezTo>
                  <a:pt x="196" y="186"/>
                  <a:pt x="196" y="185"/>
                  <a:pt x="195" y="185"/>
                </a:cubicBezTo>
                <a:cubicBezTo>
                  <a:pt x="195" y="185"/>
                  <a:pt x="195" y="185"/>
                  <a:pt x="194" y="185"/>
                </a:cubicBezTo>
                <a:cubicBezTo>
                  <a:pt x="194" y="185"/>
                  <a:pt x="194" y="185"/>
                  <a:pt x="194" y="185"/>
                </a:cubicBezTo>
                <a:close/>
                <a:moveTo>
                  <a:pt x="197" y="212"/>
                </a:moveTo>
                <a:cubicBezTo>
                  <a:pt x="197" y="212"/>
                  <a:pt x="197" y="212"/>
                  <a:pt x="197" y="213"/>
                </a:cubicBezTo>
                <a:cubicBezTo>
                  <a:pt x="197" y="213"/>
                  <a:pt x="198" y="213"/>
                  <a:pt x="198" y="213"/>
                </a:cubicBezTo>
                <a:cubicBezTo>
                  <a:pt x="198" y="212"/>
                  <a:pt x="199" y="211"/>
                  <a:pt x="198" y="210"/>
                </a:cubicBezTo>
                <a:cubicBezTo>
                  <a:pt x="198" y="210"/>
                  <a:pt x="197" y="210"/>
                  <a:pt x="197" y="210"/>
                </a:cubicBezTo>
                <a:cubicBezTo>
                  <a:pt x="197" y="211"/>
                  <a:pt x="197" y="211"/>
                  <a:pt x="197" y="212"/>
                </a:cubicBezTo>
                <a:cubicBezTo>
                  <a:pt x="198" y="212"/>
                  <a:pt x="197" y="212"/>
                  <a:pt x="197" y="212"/>
                </a:cubicBezTo>
                <a:close/>
                <a:moveTo>
                  <a:pt x="196" y="207"/>
                </a:moveTo>
                <a:cubicBezTo>
                  <a:pt x="196" y="207"/>
                  <a:pt x="195" y="206"/>
                  <a:pt x="196" y="206"/>
                </a:cubicBezTo>
                <a:cubicBezTo>
                  <a:pt x="196" y="204"/>
                  <a:pt x="196" y="204"/>
                  <a:pt x="196" y="204"/>
                </a:cubicBezTo>
                <a:cubicBezTo>
                  <a:pt x="195" y="204"/>
                  <a:pt x="195" y="203"/>
                  <a:pt x="195" y="203"/>
                </a:cubicBezTo>
                <a:cubicBezTo>
                  <a:pt x="194" y="203"/>
                  <a:pt x="194" y="204"/>
                  <a:pt x="194" y="204"/>
                </a:cubicBezTo>
                <a:cubicBezTo>
                  <a:pt x="195" y="205"/>
                  <a:pt x="195" y="206"/>
                  <a:pt x="194" y="207"/>
                </a:cubicBezTo>
                <a:cubicBezTo>
                  <a:pt x="194" y="208"/>
                  <a:pt x="195" y="208"/>
                  <a:pt x="194" y="208"/>
                </a:cubicBezTo>
                <a:cubicBezTo>
                  <a:pt x="195" y="209"/>
                  <a:pt x="195" y="209"/>
                  <a:pt x="196" y="210"/>
                </a:cubicBezTo>
                <a:cubicBezTo>
                  <a:pt x="196" y="210"/>
                  <a:pt x="196" y="210"/>
                  <a:pt x="196" y="210"/>
                </a:cubicBezTo>
                <a:cubicBezTo>
                  <a:pt x="196" y="210"/>
                  <a:pt x="196" y="210"/>
                  <a:pt x="196" y="210"/>
                </a:cubicBezTo>
                <a:cubicBezTo>
                  <a:pt x="196" y="209"/>
                  <a:pt x="196" y="209"/>
                  <a:pt x="195" y="208"/>
                </a:cubicBezTo>
                <a:cubicBezTo>
                  <a:pt x="195" y="208"/>
                  <a:pt x="195" y="208"/>
                  <a:pt x="195" y="208"/>
                </a:cubicBezTo>
                <a:cubicBezTo>
                  <a:pt x="195" y="208"/>
                  <a:pt x="196" y="208"/>
                  <a:pt x="196" y="208"/>
                </a:cubicBezTo>
                <a:cubicBezTo>
                  <a:pt x="196" y="208"/>
                  <a:pt x="197" y="208"/>
                  <a:pt x="197" y="209"/>
                </a:cubicBezTo>
                <a:cubicBezTo>
                  <a:pt x="197" y="209"/>
                  <a:pt x="198" y="209"/>
                  <a:pt x="198" y="209"/>
                </a:cubicBezTo>
                <a:cubicBezTo>
                  <a:pt x="198" y="209"/>
                  <a:pt x="198" y="208"/>
                  <a:pt x="198" y="208"/>
                </a:cubicBezTo>
                <a:cubicBezTo>
                  <a:pt x="197" y="208"/>
                  <a:pt x="197" y="207"/>
                  <a:pt x="196" y="207"/>
                </a:cubicBezTo>
                <a:close/>
                <a:moveTo>
                  <a:pt x="198" y="207"/>
                </a:moveTo>
                <a:cubicBezTo>
                  <a:pt x="198" y="207"/>
                  <a:pt x="198" y="207"/>
                  <a:pt x="198" y="207"/>
                </a:cubicBezTo>
                <a:cubicBezTo>
                  <a:pt x="198" y="206"/>
                  <a:pt x="198" y="206"/>
                  <a:pt x="198" y="206"/>
                </a:cubicBezTo>
                <a:cubicBezTo>
                  <a:pt x="198" y="206"/>
                  <a:pt x="198" y="206"/>
                  <a:pt x="198" y="206"/>
                </a:cubicBezTo>
                <a:cubicBezTo>
                  <a:pt x="198" y="206"/>
                  <a:pt x="198" y="207"/>
                  <a:pt x="198" y="207"/>
                </a:cubicBezTo>
                <a:close/>
                <a:moveTo>
                  <a:pt x="194" y="209"/>
                </a:moveTo>
                <a:cubicBezTo>
                  <a:pt x="194" y="210"/>
                  <a:pt x="194" y="210"/>
                  <a:pt x="194" y="210"/>
                </a:cubicBezTo>
                <a:cubicBezTo>
                  <a:pt x="194" y="210"/>
                  <a:pt x="194" y="210"/>
                  <a:pt x="194" y="210"/>
                </a:cubicBezTo>
                <a:cubicBezTo>
                  <a:pt x="194" y="210"/>
                  <a:pt x="194" y="210"/>
                  <a:pt x="194" y="210"/>
                </a:cubicBezTo>
                <a:cubicBezTo>
                  <a:pt x="194" y="210"/>
                  <a:pt x="194" y="210"/>
                  <a:pt x="194" y="209"/>
                </a:cubicBezTo>
                <a:close/>
                <a:moveTo>
                  <a:pt x="196" y="198"/>
                </a:moveTo>
                <a:cubicBezTo>
                  <a:pt x="197" y="198"/>
                  <a:pt x="197" y="198"/>
                  <a:pt x="197" y="198"/>
                </a:cubicBezTo>
                <a:cubicBezTo>
                  <a:pt x="196" y="197"/>
                  <a:pt x="196" y="197"/>
                  <a:pt x="196" y="196"/>
                </a:cubicBezTo>
                <a:cubicBezTo>
                  <a:pt x="196" y="196"/>
                  <a:pt x="195" y="196"/>
                  <a:pt x="195" y="196"/>
                </a:cubicBezTo>
                <a:cubicBezTo>
                  <a:pt x="195" y="196"/>
                  <a:pt x="195" y="196"/>
                  <a:pt x="195" y="196"/>
                </a:cubicBezTo>
                <a:cubicBezTo>
                  <a:pt x="195" y="197"/>
                  <a:pt x="194" y="197"/>
                  <a:pt x="195" y="198"/>
                </a:cubicBezTo>
                <a:cubicBezTo>
                  <a:pt x="195" y="198"/>
                  <a:pt x="196" y="198"/>
                  <a:pt x="196" y="198"/>
                </a:cubicBezTo>
                <a:close/>
                <a:moveTo>
                  <a:pt x="194" y="200"/>
                </a:moveTo>
                <a:cubicBezTo>
                  <a:pt x="194" y="201"/>
                  <a:pt x="194" y="201"/>
                  <a:pt x="194" y="201"/>
                </a:cubicBezTo>
                <a:cubicBezTo>
                  <a:pt x="194" y="201"/>
                  <a:pt x="194" y="201"/>
                  <a:pt x="194" y="201"/>
                </a:cubicBezTo>
                <a:cubicBezTo>
                  <a:pt x="195" y="201"/>
                  <a:pt x="195" y="201"/>
                  <a:pt x="195" y="201"/>
                </a:cubicBezTo>
                <a:cubicBezTo>
                  <a:pt x="195" y="201"/>
                  <a:pt x="195" y="201"/>
                  <a:pt x="194" y="200"/>
                </a:cubicBezTo>
                <a:close/>
                <a:moveTo>
                  <a:pt x="193" y="208"/>
                </a:moveTo>
                <a:cubicBezTo>
                  <a:pt x="194" y="208"/>
                  <a:pt x="193" y="207"/>
                  <a:pt x="193" y="207"/>
                </a:cubicBezTo>
                <a:cubicBezTo>
                  <a:pt x="193" y="207"/>
                  <a:pt x="192" y="207"/>
                  <a:pt x="192" y="207"/>
                </a:cubicBezTo>
                <a:cubicBezTo>
                  <a:pt x="192" y="207"/>
                  <a:pt x="191" y="207"/>
                  <a:pt x="191" y="207"/>
                </a:cubicBezTo>
                <a:cubicBezTo>
                  <a:pt x="191" y="207"/>
                  <a:pt x="190" y="207"/>
                  <a:pt x="190" y="208"/>
                </a:cubicBezTo>
                <a:cubicBezTo>
                  <a:pt x="190" y="208"/>
                  <a:pt x="191" y="208"/>
                  <a:pt x="191" y="209"/>
                </a:cubicBezTo>
                <a:cubicBezTo>
                  <a:pt x="191" y="209"/>
                  <a:pt x="191" y="209"/>
                  <a:pt x="191" y="209"/>
                </a:cubicBezTo>
                <a:cubicBezTo>
                  <a:pt x="192" y="209"/>
                  <a:pt x="192" y="209"/>
                  <a:pt x="192" y="209"/>
                </a:cubicBezTo>
                <a:cubicBezTo>
                  <a:pt x="192" y="209"/>
                  <a:pt x="192" y="209"/>
                  <a:pt x="191" y="209"/>
                </a:cubicBezTo>
                <a:cubicBezTo>
                  <a:pt x="191" y="209"/>
                  <a:pt x="190" y="210"/>
                  <a:pt x="189" y="210"/>
                </a:cubicBezTo>
                <a:cubicBezTo>
                  <a:pt x="189" y="210"/>
                  <a:pt x="189" y="209"/>
                  <a:pt x="188" y="210"/>
                </a:cubicBezTo>
                <a:cubicBezTo>
                  <a:pt x="188" y="211"/>
                  <a:pt x="189" y="211"/>
                  <a:pt x="189" y="211"/>
                </a:cubicBezTo>
                <a:cubicBezTo>
                  <a:pt x="189" y="211"/>
                  <a:pt x="189" y="211"/>
                  <a:pt x="189" y="211"/>
                </a:cubicBezTo>
                <a:cubicBezTo>
                  <a:pt x="189" y="212"/>
                  <a:pt x="189" y="212"/>
                  <a:pt x="190" y="211"/>
                </a:cubicBezTo>
                <a:cubicBezTo>
                  <a:pt x="190" y="211"/>
                  <a:pt x="191" y="210"/>
                  <a:pt x="191" y="210"/>
                </a:cubicBezTo>
                <a:cubicBezTo>
                  <a:pt x="191" y="210"/>
                  <a:pt x="192" y="210"/>
                  <a:pt x="192" y="210"/>
                </a:cubicBezTo>
                <a:cubicBezTo>
                  <a:pt x="192" y="210"/>
                  <a:pt x="192" y="210"/>
                  <a:pt x="192" y="211"/>
                </a:cubicBezTo>
                <a:cubicBezTo>
                  <a:pt x="192" y="211"/>
                  <a:pt x="191" y="211"/>
                  <a:pt x="191" y="211"/>
                </a:cubicBezTo>
                <a:cubicBezTo>
                  <a:pt x="191" y="211"/>
                  <a:pt x="191" y="212"/>
                  <a:pt x="191" y="212"/>
                </a:cubicBezTo>
                <a:cubicBezTo>
                  <a:pt x="191" y="212"/>
                  <a:pt x="192" y="212"/>
                  <a:pt x="192" y="212"/>
                </a:cubicBezTo>
                <a:cubicBezTo>
                  <a:pt x="192" y="212"/>
                  <a:pt x="193" y="211"/>
                  <a:pt x="193" y="211"/>
                </a:cubicBezTo>
                <a:cubicBezTo>
                  <a:pt x="193" y="210"/>
                  <a:pt x="192" y="209"/>
                  <a:pt x="193" y="208"/>
                </a:cubicBezTo>
                <a:close/>
                <a:moveTo>
                  <a:pt x="189" y="224"/>
                </a:moveTo>
                <a:cubicBezTo>
                  <a:pt x="189" y="224"/>
                  <a:pt x="189" y="224"/>
                  <a:pt x="189" y="224"/>
                </a:cubicBezTo>
                <a:cubicBezTo>
                  <a:pt x="188" y="224"/>
                  <a:pt x="188" y="224"/>
                  <a:pt x="188" y="224"/>
                </a:cubicBezTo>
                <a:cubicBezTo>
                  <a:pt x="188" y="224"/>
                  <a:pt x="186" y="224"/>
                  <a:pt x="186" y="224"/>
                </a:cubicBezTo>
                <a:cubicBezTo>
                  <a:pt x="186" y="225"/>
                  <a:pt x="187" y="224"/>
                  <a:pt x="187" y="224"/>
                </a:cubicBezTo>
                <a:cubicBezTo>
                  <a:pt x="187" y="225"/>
                  <a:pt x="188" y="225"/>
                  <a:pt x="188" y="225"/>
                </a:cubicBezTo>
                <a:cubicBezTo>
                  <a:pt x="188" y="225"/>
                  <a:pt x="188" y="225"/>
                  <a:pt x="188" y="225"/>
                </a:cubicBezTo>
                <a:cubicBezTo>
                  <a:pt x="189" y="225"/>
                  <a:pt x="189" y="224"/>
                  <a:pt x="189" y="224"/>
                </a:cubicBezTo>
                <a:close/>
                <a:moveTo>
                  <a:pt x="188" y="226"/>
                </a:moveTo>
                <a:cubicBezTo>
                  <a:pt x="188" y="227"/>
                  <a:pt x="188" y="227"/>
                  <a:pt x="188" y="227"/>
                </a:cubicBezTo>
                <a:cubicBezTo>
                  <a:pt x="188" y="227"/>
                  <a:pt x="188" y="227"/>
                  <a:pt x="188" y="228"/>
                </a:cubicBezTo>
                <a:cubicBezTo>
                  <a:pt x="188" y="227"/>
                  <a:pt x="189" y="227"/>
                  <a:pt x="189" y="227"/>
                </a:cubicBezTo>
                <a:cubicBezTo>
                  <a:pt x="188" y="227"/>
                  <a:pt x="188" y="227"/>
                  <a:pt x="188" y="226"/>
                </a:cubicBezTo>
                <a:close/>
                <a:moveTo>
                  <a:pt x="185" y="223"/>
                </a:moveTo>
                <a:cubicBezTo>
                  <a:pt x="185" y="223"/>
                  <a:pt x="185" y="223"/>
                  <a:pt x="184" y="222"/>
                </a:cubicBezTo>
                <a:cubicBezTo>
                  <a:pt x="184" y="223"/>
                  <a:pt x="184" y="223"/>
                  <a:pt x="184" y="223"/>
                </a:cubicBezTo>
                <a:cubicBezTo>
                  <a:pt x="184" y="224"/>
                  <a:pt x="184" y="224"/>
                  <a:pt x="184" y="224"/>
                </a:cubicBezTo>
                <a:cubicBezTo>
                  <a:pt x="185" y="224"/>
                  <a:pt x="185" y="224"/>
                  <a:pt x="185" y="223"/>
                </a:cubicBezTo>
                <a:close/>
                <a:moveTo>
                  <a:pt x="184" y="228"/>
                </a:moveTo>
                <a:cubicBezTo>
                  <a:pt x="184" y="228"/>
                  <a:pt x="183" y="228"/>
                  <a:pt x="183" y="229"/>
                </a:cubicBezTo>
                <a:cubicBezTo>
                  <a:pt x="183" y="229"/>
                  <a:pt x="183" y="229"/>
                  <a:pt x="183" y="229"/>
                </a:cubicBezTo>
                <a:cubicBezTo>
                  <a:pt x="183" y="229"/>
                  <a:pt x="183" y="229"/>
                  <a:pt x="183" y="230"/>
                </a:cubicBezTo>
                <a:cubicBezTo>
                  <a:pt x="184" y="230"/>
                  <a:pt x="184" y="230"/>
                  <a:pt x="184" y="229"/>
                </a:cubicBezTo>
                <a:cubicBezTo>
                  <a:pt x="185" y="229"/>
                  <a:pt x="185" y="229"/>
                  <a:pt x="185" y="229"/>
                </a:cubicBezTo>
                <a:cubicBezTo>
                  <a:pt x="185" y="229"/>
                  <a:pt x="184" y="228"/>
                  <a:pt x="184" y="228"/>
                </a:cubicBezTo>
                <a:close/>
                <a:moveTo>
                  <a:pt x="186" y="208"/>
                </a:moveTo>
                <a:cubicBezTo>
                  <a:pt x="186" y="209"/>
                  <a:pt x="186" y="209"/>
                  <a:pt x="185" y="208"/>
                </a:cubicBezTo>
                <a:cubicBezTo>
                  <a:pt x="185" y="208"/>
                  <a:pt x="185" y="208"/>
                  <a:pt x="185" y="208"/>
                </a:cubicBezTo>
                <a:cubicBezTo>
                  <a:pt x="185" y="209"/>
                  <a:pt x="185" y="209"/>
                  <a:pt x="185" y="209"/>
                </a:cubicBezTo>
                <a:cubicBezTo>
                  <a:pt x="185" y="209"/>
                  <a:pt x="186" y="209"/>
                  <a:pt x="186" y="209"/>
                </a:cubicBezTo>
                <a:cubicBezTo>
                  <a:pt x="187" y="209"/>
                  <a:pt x="188" y="208"/>
                  <a:pt x="187" y="207"/>
                </a:cubicBezTo>
                <a:cubicBezTo>
                  <a:pt x="187" y="207"/>
                  <a:pt x="187" y="207"/>
                  <a:pt x="187" y="207"/>
                </a:cubicBezTo>
                <a:cubicBezTo>
                  <a:pt x="187" y="207"/>
                  <a:pt x="186" y="207"/>
                  <a:pt x="186" y="207"/>
                </a:cubicBezTo>
                <a:cubicBezTo>
                  <a:pt x="186" y="207"/>
                  <a:pt x="186" y="208"/>
                  <a:pt x="186" y="208"/>
                </a:cubicBezTo>
                <a:close/>
                <a:moveTo>
                  <a:pt x="184" y="201"/>
                </a:moveTo>
                <a:cubicBezTo>
                  <a:pt x="184" y="201"/>
                  <a:pt x="184" y="202"/>
                  <a:pt x="185" y="202"/>
                </a:cubicBezTo>
                <a:cubicBezTo>
                  <a:pt x="185" y="202"/>
                  <a:pt x="185" y="203"/>
                  <a:pt x="185" y="202"/>
                </a:cubicBezTo>
                <a:cubicBezTo>
                  <a:pt x="186" y="202"/>
                  <a:pt x="186" y="202"/>
                  <a:pt x="186" y="202"/>
                </a:cubicBezTo>
                <a:cubicBezTo>
                  <a:pt x="187" y="202"/>
                  <a:pt x="187" y="202"/>
                  <a:pt x="187" y="201"/>
                </a:cubicBezTo>
                <a:cubicBezTo>
                  <a:pt x="187" y="201"/>
                  <a:pt x="187" y="201"/>
                  <a:pt x="187" y="201"/>
                </a:cubicBezTo>
                <a:cubicBezTo>
                  <a:pt x="187" y="200"/>
                  <a:pt x="187" y="200"/>
                  <a:pt x="187" y="200"/>
                </a:cubicBezTo>
                <a:cubicBezTo>
                  <a:pt x="187" y="200"/>
                  <a:pt x="187" y="200"/>
                  <a:pt x="187" y="200"/>
                </a:cubicBezTo>
                <a:cubicBezTo>
                  <a:pt x="186" y="200"/>
                  <a:pt x="186" y="201"/>
                  <a:pt x="186" y="201"/>
                </a:cubicBezTo>
                <a:cubicBezTo>
                  <a:pt x="186" y="201"/>
                  <a:pt x="186" y="201"/>
                  <a:pt x="186" y="201"/>
                </a:cubicBezTo>
                <a:cubicBezTo>
                  <a:pt x="186" y="201"/>
                  <a:pt x="186" y="201"/>
                  <a:pt x="186" y="201"/>
                </a:cubicBezTo>
                <a:cubicBezTo>
                  <a:pt x="186" y="201"/>
                  <a:pt x="185" y="200"/>
                  <a:pt x="185" y="200"/>
                </a:cubicBezTo>
                <a:cubicBezTo>
                  <a:pt x="185" y="200"/>
                  <a:pt x="185" y="199"/>
                  <a:pt x="185" y="199"/>
                </a:cubicBezTo>
                <a:cubicBezTo>
                  <a:pt x="185" y="199"/>
                  <a:pt x="185" y="199"/>
                  <a:pt x="185" y="199"/>
                </a:cubicBezTo>
                <a:cubicBezTo>
                  <a:pt x="186" y="199"/>
                  <a:pt x="186" y="199"/>
                  <a:pt x="186" y="199"/>
                </a:cubicBezTo>
                <a:cubicBezTo>
                  <a:pt x="187" y="200"/>
                  <a:pt x="187" y="200"/>
                  <a:pt x="188" y="199"/>
                </a:cubicBezTo>
                <a:cubicBezTo>
                  <a:pt x="188" y="199"/>
                  <a:pt x="189" y="199"/>
                  <a:pt x="189" y="200"/>
                </a:cubicBezTo>
                <a:cubicBezTo>
                  <a:pt x="189" y="200"/>
                  <a:pt x="189" y="200"/>
                  <a:pt x="190" y="200"/>
                </a:cubicBezTo>
                <a:cubicBezTo>
                  <a:pt x="190" y="200"/>
                  <a:pt x="191" y="200"/>
                  <a:pt x="191" y="199"/>
                </a:cubicBezTo>
                <a:cubicBezTo>
                  <a:pt x="191" y="199"/>
                  <a:pt x="191" y="199"/>
                  <a:pt x="191" y="199"/>
                </a:cubicBezTo>
                <a:cubicBezTo>
                  <a:pt x="190" y="198"/>
                  <a:pt x="190" y="198"/>
                  <a:pt x="189" y="197"/>
                </a:cubicBezTo>
                <a:cubicBezTo>
                  <a:pt x="189" y="197"/>
                  <a:pt x="189" y="197"/>
                  <a:pt x="188" y="197"/>
                </a:cubicBezTo>
                <a:cubicBezTo>
                  <a:pt x="188" y="197"/>
                  <a:pt x="188" y="197"/>
                  <a:pt x="188" y="197"/>
                </a:cubicBezTo>
                <a:cubicBezTo>
                  <a:pt x="188" y="198"/>
                  <a:pt x="189" y="198"/>
                  <a:pt x="189" y="198"/>
                </a:cubicBezTo>
                <a:cubicBezTo>
                  <a:pt x="189" y="198"/>
                  <a:pt x="188" y="199"/>
                  <a:pt x="188" y="199"/>
                </a:cubicBezTo>
                <a:cubicBezTo>
                  <a:pt x="187" y="198"/>
                  <a:pt x="186" y="199"/>
                  <a:pt x="186" y="198"/>
                </a:cubicBezTo>
                <a:cubicBezTo>
                  <a:pt x="185" y="198"/>
                  <a:pt x="185" y="199"/>
                  <a:pt x="184" y="199"/>
                </a:cubicBezTo>
                <a:cubicBezTo>
                  <a:pt x="184" y="199"/>
                  <a:pt x="183" y="198"/>
                  <a:pt x="183" y="198"/>
                </a:cubicBezTo>
                <a:cubicBezTo>
                  <a:pt x="183" y="196"/>
                  <a:pt x="183" y="196"/>
                  <a:pt x="184" y="195"/>
                </a:cubicBezTo>
                <a:cubicBezTo>
                  <a:pt x="185" y="195"/>
                  <a:pt x="186" y="194"/>
                  <a:pt x="187" y="194"/>
                </a:cubicBezTo>
                <a:cubicBezTo>
                  <a:pt x="188" y="193"/>
                  <a:pt x="189" y="194"/>
                  <a:pt x="189" y="195"/>
                </a:cubicBezTo>
                <a:cubicBezTo>
                  <a:pt x="189" y="195"/>
                  <a:pt x="189" y="195"/>
                  <a:pt x="190" y="195"/>
                </a:cubicBezTo>
                <a:cubicBezTo>
                  <a:pt x="190" y="195"/>
                  <a:pt x="190" y="195"/>
                  <a:pt x="190" y="195"/>
                </a:cubicBezTo>
                <a:cubicBezTo>
                  <a:pt x="190" y="195"/>
                  <a:pt x="191" y="194"/>
                  <a:pt x="191" y="193"/>
                </a:cubicBezTo>
                <a:cubicBezTo>
                  <a:pt x="191" y="193"/>
                  <a:pt x="191" y="193"/>
                  <a:pt x="191" y="193"/>
                </a:cubicBezTo>
                <a:cubicBezTo>
                  <a:pt x="191" y="193"/>
                  <a:pt x="192" y="193"/>
                  <a:pt x="192" y="193"/>
                </a:cubicBezTo>
                <a:cubicBezTo>
                  <a:pt x="192" y="193"/>
                  <a:pt x="193" y="193"/>
                  <a:pt x="193" y="193"/>
                </a:cubicBezTo>
                <a:cubicBezTo>
                  <a:pt x="193" y="192"/>
                  <a:pt x="192" y="192"/>
                  <a:pt x="192" y="192"/>
                </a:cubicBezTo>
                <a:cubicBezTo>
                  <a:pt x="192" y="192"/>
                  <a:pt x="192" y="192"/>
                  <a:pt x="192" y="192"/>
                </a:cubicBezTo>
                <a:cubicBezTo>
                  <a:pt x="191" y="192"/>
                  <a:pt x="191" y="192"/>
                  <a:pt x="190" y="193"/>
                </a:cubicBezTo>
                <a:cubicBezTo>
                  <a:pt x="189" y="193"/>
                  <a:pt x="189" y="192"/>
                  <a:pt x="188" y="192"/>
                </a:cubicBezTo>
                <a:cubicBezTo>
                  <a:pt x="188" y="191"/>
                  <a:pt x="188" y="191"/>
                  <a:pt x="188" y="191"/>
                </a:cubicBezTo>
                <a:cubicBezTo>
                  <a:pt x="188" y="190"/>
                  <a:pt x="188" y="190"/>
                  <a:pt x="187" y="190"/>
                </a:cubicBezTo>
                <a:cubicBezTo>
                  <a:pt x="187" y="190"/>
                  <a:pt x="187" y="190"/>
                  <a:pt x="187" y="191"/>
                </a:cubicBezTo>
                <a:cubicBezTo>
                  <a:pt x="187" y="191"/>
                  <a:pt x="187" y="191"/>
                  <a:pt x="186" y="191"/>
                </a:cubicBezTo>
                <a:cubicBezTo>
                  <a:pt x="186" y="191"/>
                  <a:pt x="186" y="191"/>
                  <a:pt x="186" y="191"/>
                </a:cubicBezTo>
                <a:cubicBezTo>
                  <a:pt x="186" y="192"/>
                  <a:pt x="186" y="192"/>
                  <a:pt x="186" y="192"/>
                </a:cubicBezTo>
                <a:cubicBezTo>
                  <a:pt x="187" y="192"/>
                  <a:pt x="187" y="192"/>
                  <a:pt x="187" y="192"/>
                </a:cubicBezTo>
                <a:cubicBezTo>
                  <a:pt x="188" y="193"/>
                  <a:pt x="187" y="192"/>
                  <a:pt x="187" y="193"/>
                </a:cubicBezTo>
                <a:cubicBezTo>
                  <a:pt x="186" y="193"/>
                  <a:pt x="186" y="194"/>
                  <a:pt x="185" y="193"/>
                </a:cubicBezTo>
                <a:cubicBezTo>
                  <a:pt x="184" y="193"/>
                  <a:pt x="183" y="194"/>
                  <a:pt x="181" y="194"/>
                </a:cubicBezTo>
                <a:cubicBezTo>
                  <a:pt x="181" y="194"/>
                  <a:pt x="181" y="194"/>
                  <a:pt x="181" y="194"/>
                </a:cubicBezTo>
                <a:cubicBezTo>
                  <a:pt x="181" y="194"/>
                  <a:pt x="181" y="195"/>
                  <a:pt x="181" y="195"/>
                </a:cubicBezTo>
                <a:cubicBezTo>
                  <a:pt x="181" y="195"/>
                  <a:pt x="181" y="196"/>
                  <a:pt x="181" y="196"/>
                </a:cubicBezTo>
                <a:cubicBezTo>
                  <a:pt x="182" y="196"/>
                  <a:pt x="181" y="197"/>
                  <a:pt x="182" y="197"/>
                </a:cubicBezTo>
                <a:cubicBezTo>
                  <a:pt x="181" y="197"/>
                  <a:pt x="181" y="198"/>
                  <a:pt x="181" y="198"/>
                </a:cubicBezTo>
                <a:cubicBezTo>
                  <a:pt x="181" y="198"/>
                  <a:pt x="180" y="198"/>
                  <a:pt x="180" y="197"/>
                </a:cubicBezTo>
                <a:cubicBezTo>
                  <a:pt x="180" y="197"/>
                  <a:pt x="180" y="197"/>
                  <a:pt x="180" y="197"/>
                </a:cubicBezTo>
                <a:cubicBezTo>
                  <a:pt x="179" y="197"/>
                  <a:pt x="179" y="197"/>
                  <a:pt x="179" y="197"/>
                </a:cubicBezTo>
                <a:cubicBezTo>
                  <a:pt x="179" y="197"/>
                  <a:pt x="179" y="197"/>
                  <a:pt x="179" y="197"/>
                </a:cubicBezTo>
                <a:cubicBezTo>
                  <a:pt x="179" y="196"/>
                  <a:pt x="179" y="196"/>
                  <a:pt x="180" y="196"/>
                </a:cubicBezTo>
                <a:cubicBezTo>
                  <a:pt x="180" y="196"/>
                  <a:pt x="180" y="196"/>
                  <a:pt x="180" y="196"/>
                </a:cubicBezTo>
                <a:cubicBezTo>
                  <a:pt x="179" y="196"/>
                  <a:pt x="179" y="196"/>
                  <a:pt x="179" y="196"/>
                </a:cubicBezTo>
                <a:cubicBezTo>
                  <a:pt x="179" y="196"/>
                  <a:pt x="178" y="197"/>
                  <a:pt x="177" y="197"/>
                </a:cubicBezTo>
                <a:cubicBezTo>
                  <a:pt x="177" y="197"/>
                  <a:pt x="176" y="197"/>
                  <a:pt x="176" y="197"/>
                </a:cubicBezTo>
                <a:cubicBezTo>
                  <a:pt x="176" y="197"/>
                  <a:pt x="176" y="197"/>
                  <a:pt x="176" y="197"/>
                </a:cubicBezTo>
                <a:cubicBezTo>
                  <a:pt x="176" y="198"/>
                  <a:pt x="177" y="198"/>
                  <a:pt x="177" y="198"/>
                </a:cubicBezTo>
                <a:cubicBezTo>
                  <a:pt x="178" y="198"/>
                  <a:pt x="179" y="198"/>
                  <a:pt x="179" y="199"/>
                </a:cubicBezTo>
                <a:cubicBezTo>
                  <a:pt x="179" y="199"/>
                  <a:pt x="179" y="199"/>
                  <a:pt x="180" y="199"/>
                </a:cubicBezTo>
                <a:cubicBezTo>
                  <a:pt x="180" y="198"/>
                  <a:pt x="181" y="199"/>
                  <a:pt x="181" y="199"/>
                </a:cubicBezTo>
                <a:cubicBezTo>
                  <a:pt x="180" y="199"/>
                  <a:pt x="180" y="200"/>
                  <a:pt x="180" y="200"/>
                </a:cubicBezTo>
                <a:cubicBezTo>
                  <a:pt x="180" y="201"/>
                  <a:pt x="179" y="201"/>
                  <a:pt x="179" y="201"/>
                </a:cubicBezTo>
                <a:cubicBezTo>
                  <a:pt x="178" y="200"/>
                  <a:pt x="178" y="200"/>
                  <a:pt x="178" y="201"/>
                </a:cubicBezTo>
                <a:cubicBezTo>
                  <a:pt x="178" y="201"/>
                  <a:pt x="178" y="202"/>
                  <a:pt x="178" y="202"/>
                </a:cubicBezTo>
                <a:cubicBezTo>
                  <a:pt x="178" y="202"/>
                  <a:pt x="178" y="203"/>
                  <a:pt x="178" y="203"/>
                </a:cubicBezTo>
                <a:cubicBezTo>
                  <a:pt x="178" y="203"/>
                  <a:pt x="178" y="203"/>
                  <a:pt x="178" y="203"/>
                </a:cubicBezTo>
                <a:cubicBezTo>
                  <a:pt x="179" y="203"/>
                  <a:pt x="180" y="203"/>
                  <a:pt x="180" y="202"/>
                </a:cubicBezTo>
                <a:cubicBezTo>
                  <a:pt x="180" y="201"/>
                  <a:pt x="180" y="201"/>
                  <a:pt x="181" y="201"/>
                </a:cubicBezTo>
                <a:cubicBezTo>
                  <a:pt x="182" y="202"/>
                  <a:pt x="182" y="201"/>
                  <a:pt x="182" y="202"/>
                </a:cubicBezTo>
                <a:cubicBezTo>
                  <a:pt x="183" y="202"/>
                  <a:pt x="183" y="202"/>
                  <a:pt x="184" y="201"/>
                </a:cubicBezTo>
                <a:cubicBezTo>
                  <a:pt x="184" y="201"/>
                  <a:pt x="183" y="201"/>
                  <a:pt x="183" y="201"/>
                </a:cubicBezTo>
                <a:cubicBezTo>
                  <a:pt x="183" y="200"/>
                  <a:pt x="183" y="201"/>
                  <a:pt x="183" y="201"/>
                </a:cubicBezTo>
                <a:cubicBezTo>
                  <a:pt x="183" y="200"/>
                  <a:pt x="182" y="200"/>
                  <a:pt x="182" y="200"/>
                </a:cubicBezTo>
                <a:cubicBezTo>
                  <a:pt x="183" y="200"/>
                  <a:pt x="183" y="200"/>
                  <a:pt x="183" y="200"/>
                </a:cubicBezTo>
                <a:cubicBezTo>
                  <a:pt x="183" y="200"/>
                  <a:pt x="184" y="200"/>
                  <a:pt x="184" y="200"/>
                </a:cubicBezTo>
                <a:cubicBezTo>
                  <a:pt x="185" y="200"/>
                  <a:pt x="185" y="200"/>
                  <a:pt x="184" y="201"/>
                </a:cubicBezTo>
                <a:close/>
                <a:moveTo>
                  <a:pt x="172" y="194"/>
                </a:moveTo>
                <a:cubicBezTo>
                  <a:pt x="172" y="195"/>
                  <a:pt x="172" y="195"/>
                  <a:pt x="173" y="195"/>
                </a:cubicBezTo>
                <a:cubicBezTo>
                  <a:pt x="174" y="195"/>
                  <a:pt x="174" y="195"/>
                  <a:pt x="174" y="195"/>
                </a:cubicBezTo>
                <a:cubicBezTo>
                  <a:pt x="174" y="194"/>
                  <a:pt x="174" y="194"/>
                  <a:pt x="173" y="194"/>
                </a:cubicBezTo>
                <a:cubicBezTo>
                  <a:pt x="173" y="194"/>
                  <a:pt x="173" y="194"/>
                  <a:pt x="172" y="194"/>
                </a:cubicBezTo>
                <a:cubicBezTo>
                  <a:pt x="172" y="194"/>
                  <a:pt x="172" y="194"/>
                  <a:pt x="172" y="194"/>
                </a:cubicBezTo>
                <a:cubicBezTo>
                  <a:pt x="172" y="194"/>
                  <a:pt x="172" y="194"/>
                  <a:pt x="172" y="194"/>
                </a:cubicBezTo>
                <a:close/>
                <a:moveTo>
                  <a:pt x="172" y="191"/>
                </a:moveTo>
                <a:cubicBezTo>
                  <a:pt x="173" y="190"/>
                  <a:pt x="173" y="190"/>
                  <a:pt x="173" y="190"/>
                </a:cubicBezTo>
                <a:cubicBezTo>
                  <a:pt x="173" y="189"/>
                  <a:pt x="173" y="189"/>
                  <a:pt x="172" y="189"/>
                </a:cubicBezTo>
                <a:cubicBezTo>
                  <a:pt x="172" y="189"/>
                  <a:pt x="172" y="190"/>
                  <a:pt x="172" y="190"/>
                </a:cubicBezTo>
                <a:cubicBezTo>
                  <a:pt x="172" y="190"/>
                  <a:pt x="172" y="190"/>
                  <a:pt x="172" y="191"/>
                </a:cubicBezTo>
                <a:close/>
                <a:moveTo>
                  <a:pt x="172" y="194"/>
                </a:moveTo>
                <a:cubicBezTo>
                  <a:pt x="172" y="195"/>
                  <a:pt x="172" y="195"/>
                  <a:pt x="172" y="195"/>
                </a:cubicBezTo>
                <a:cubicBezTo>
                  <a:pt x="172" y="195"/>
                  <a:pt x="173" y="195"/>
                  <a:pt x="172" y="194"/>
                </a:cubicBezTo>
                <a:close/>
                <a:moveTo>
                  <a:pt x="171" y="202"/>
                </a:moveTo>
                <a:cubicBezTo>
                  <a:pt x="171" y="203"/>
                  <a:pt x="172" y="204"/>
                  <a:pt x="173" y="204"/>
                </a:cubicBezTo>
                <a:cubicBezTo>
                  <a:pt x="173" y="204"/>
                  <a:pt x="173" y="204"/>
                  <a:pt x="173" y="205"/>
                </a:cubicBezTo>
                <a:cubicBezTo>
                  <a:pt x="173" y="204"/>
                  <a:pt x="174" y="204"/>
                  <a:pt x="173" y="204"/>
                </a:cubicBezTo>
                <a:cubicBezTo>
                  <a:pt x="173" y="203"/>
                  <a:pt x="172" y="203"/>
                  <a:pt x="171" y="202"/>
                </a:cubicBezTo>
                <a:cubicBezTo>
                  <a:pt x="171" y="202"/>
                  <a:pt x="171" y="202"/>
                  <a:pt x="171" y="202"/>
                </a:cubicBezTo>
                <a:close/>
                <a:moveTo>
                  <a:pt x="174" y="202"/>
                </a:moveTo>
                <a:cubicBezTo>
                  <a:pt x="173" y="202"/>
                  <a:pt x="173" y="201"/>
                  <a:pt x="173" y="201"/>
                </a:cubicBezTo>
                <a:cubicBezTo>
                  <a:pt x="173" y="202"/>
                  <a:pt x="173" y="202"/>
                  <a:pt x="173" y="202"/>
                </a:cubicBezTo>
                <a:cubicBezTo>
                  <a:pt x="173" y="202"/>
                  <a:pt x="173" y="202"/>
                  <a:pt x="173" y="202"/>
                </a:cubicBezTo>
                <a:cubicBezTo>
                  <a:pt x="173" y="202"/>
                  <a:pt x="173" y="202"/>
                  <a:pt x="174" y="202"/>
                </a:cubicBezTo>
                <a:close/>
                <a:moveTo>
                  <a:pt x="175" y="197"/>
                </a:moveTo>
                <a:cubicBezTo>
                  <a:pt x="175" y="197"/>
                  <a:pt x="175" y="197"/>
                  <a:pt x="175" y="196"/>
                </a:cubicBezTo>
                <a:cubicBezTo>
                  <a:pt x="175" y="196"/>
                  <a:pt x="175" y="196"/>
                  <a:pt x="174" y="196"/>
                </a:cubicBezTo>
                <a:cubicBezTo>
                  <a:pt x="174" y="196"/>
                  <a:pt x="173" y="196"/>
                  <a:pt x="172" y="196"/>
                </a:cubicBezTo>
                <a:cubicBezTo>
                  <a:pt x="172" y="196"/>
                  <a:pt x="172" y="196"/>
                  <a:pt x="172" y="197"/>
                </a:cubicBezTo>
                <a:cubicBezTo>
                  <a:pt x="172" y="197"/>
                  <a:pt x="172" y="197"/>
                  <a:pt x="172" y="197"/>
                </a:cubicBezTo>
                <a:cubicBezTo>
                  <a:pt x="172" y="197"/>
                  <a:pt x="173" y="198"/>
                  <a:pt x="173" y="198"/>
                </a:cubicBezTo>
                <a:cubicBezTo>
                  <a:pt x="173" y="198"/>
                  <a:pt x="174" y="197"/>
                  <a:pt x="175" y="197"/>
                </a:cubicBezTo>
                <a:close/>
                <a:moveTo>
                  <a:pt x="174" y="182"/>
                </a:moveTo>
                <a:cubicBezTo>
                  <a:pt x="174" y="182"/>
                  <a:pt x="174" y="181"/>
                  <a:pt x="173" y="181"/>
                </a:cubicBezTo>
                <a:cubicBezTo>
                  <a:pt x="173" y="181"/>
                  <a:pt x="173" y="181"/>
                  <a:pt x="173" y="181"/>
                </a:cubicBezTo>
                <a:cubicBezTo>
                  <a:pt x="173" y="181"/>
                  <a:pt x="173" y="182"/>
                  <a:pt x="173" y="182"/>
                </a:cubicBezTo>
                <a:cubicBezTo>
                  <a:pt x="173" y="182"/>
                  <a:pt x="174" y="182"/>
                  <a:pt x="174" y="182"/>
                </a:cubicBezTo>
                <a:cubicBezTo>
                  <a:pt x="174" y="182"/>
                  <a:pt x="174" y="182"/>
                  <a:pt x="174" y="182"/>
                </a:cubicBezTo>
                <a:close/>
                <a:moveTo>
                  <a:pt x="175" y="156"/>
                </a:moveTo>
                <a:cubicBezTo>
                  <a:pt x="174" y="156"/>
                  <a:pt x="174" y="156"/>
                  <a:pt x="174" y="156"/>
                </a:cubicBezTo>
                <a:cubicBezTo>
                  <a:pt x="175" y="156"/>
                  <a:pt x="175" y="156"/>
                  <a:pt x="176" y="157"/>
                </a:cubicBezTo>
                <a:cubicBezTo>
                  <a:pt x="175" y="156"/>
                  <a:pt x="175" y="156"/>
                  <a:pt x="175" y="156"/>
                </a:cubicBezTo>
                <a:cubicBezTo>
                  <a:pt x="175" y="156"/>
                  <a:pt x="175" y="156"/>
                  <a:pt x="175" y="156"/>
                </a:cubicBezTo>
                <a:close/>
                <a:moveTo>
                  <a:pt x="175" y="143"/>
                </a:moveTo>
                <a:cubicBezTo>
                  <a:pt x="175" y="143"/>
                  <a:pt x="175" y="143"/>
                  <a:pt x="175" y="143"/>
                </a:cubicBezTo>
                <a:cubicBezTo>
                  <a:pt x="175" y="143"/>
                  <a:pt x="175" y="143"/>
                  <a:pt x="174" y="143"/>
                </a:cubicBezTo>
                <a:cubicBezTo>
                  <a:pt x="175" y="143"/>
                  <a:pt x="175" y="144"/>
                  <a:pt x="175" y="144"/>
                </a:cubicBezTo>
                <a:cubicBezTo>
                  <a:pt x="175" y="143"/>
                  <a:pt x="175" y="143"/>
                  <a:pt x="175" y="143"/>
                </a:cubicBezTo>
                <a:close/>
                <a:moveTo>
                  <a:pt x="178" y="192"/>
                </a:moveTo>
                <a:cubicBezTo>
                  <a:pt x="177" y="192"/>
                  <a:pt x="177" y="192"/>
                  <a:pt x="177" y="193"/>
                </a:cubicBezTo>
                <a:cubicBezTo>
                  <a:pt x="177" y="193"/>
                  <a:pt x="177" y="193"/>
                  <a:pt x="177" y="193"/>
                </a:cubicBezTo>
                <a:cubicBezTo>
                  <a:pt x="177" y="194"/>
                  <a:pt x="177" y="194"/>
                  <a:pt x="176" y="194"/>
                </a:cubicBezTo>
                <a:cubicBezTo>
                  <a:pt x="176" y="195"/>
                  <a:pt x="176" y="195"/>
                  <a:pt x="177" y="195"/>
                </a:cubicBezTo>
                <a:cubicBezTo>
                  <a:pt x="177" y="195"/>
                  <a:pt x="178" y="195"/>
                  <a:pt x="178" y="195"/>
                </a:cubicBezTo>
                <a:cubicBezTo>
                  <a:pt x="178" y="195"/>
                  <a:pt x="179" y="194"/>
                  <a:pt x="179" y="194"/>
                </a:cubicBezTo>
                <a:cubicBezTo>
                  <a:pt x="180" y="194"/>
                  <a:pt x="180" y="194"/>
                  <a:pt x="180" y="193"/>
                </a:cubicBezTo>
                <a:cubicBezTo>
                  <a:pt x="179" y="194"/>
                  <a:pt x="179" y="193"/>
                  <a:pt x="179" y="194"/>
                </a:cubicBezTo>
                <a:cubicBezTo>
                  <a:pt x="179" y="194"/>
                  <a:pt x="179" y="194"/>
                  <a:pt x="178" y="194"/>
                </a:cubicBezTo>
                <a:cubicBezTo>
                  <a:pt x="178" y="194"/>
                  <a:pt x="178" y="193"/>
                  <a:pt x="178" y="193"/>
                </a:cubicBezTo>
                <a:cubicBezTo>
                  <a:pt x="179" y="193"/>
                  <a:pt x="179" y="193"/>
                  <a:pt x="179" y="193"/>
                </a:cubicBezTo>
                <a:cubicBezTo>
                  <a:pt x="180" y="193"/>
                  <a:pt x="180" y="192"/>
                  <a:pt x="180" y="190"/>
                </a:cubicBezTo>
                <a:cubicBezTo>
                  <a:pt x="180" y="190"/>
                  <a:pt x="180" y="190"/>
                  <a:pt x="180" y="189"/>
                </a:cubicBezTo>
                <a:cubicBezTo>
                  <a:pt x="179" y="190"/>
                  <a:pt x="179" y="190"/>
                  <a:pt x="179" y="190"/>
                </a:cubicBezTo>
                <a:cubicBezTo>
                  <a:pt x="179" y="190"/>
                  <a:pt x="179" y="191"/>
                  <a:pt x="179" y="191"/>
                </a:cubicBezTo>
                <a:cubicBezTo>
                  <a:pt x="180" y="192"/>
                  <a:pt x="179" y="192"/>
                  <a:pt x="179" y="192"/>
                </a:cubicBezTo>
                <a:cubicBezTo>
                  <a:pt x="178" y="192"/>
                  <a:pt x="178" y="192"/>
                  <a:pt x="178" y="192"/>
                </a:cubicBezTo>
                <a:close/>
                <a:moveTo>
                  <a:pt x="178" y="154"/>
                </a:moveTo>
                <a:cubicBezTo>
                  <a:pt x="178" y="154"/>
                  <a:pt x="178" y="154"/>
                  <a:pt x="178" y="153"/>
                </a:cubicBezTo>
                <a:cubicBezTo>
                  <a:pt x="178" y="153"/>
                  <a:pt x="178" y="153"/>
                  <a:pt x="178" y="153"/>
                </a:cubicBezTo>
                <a:cubicBezTo>
                  <a:pt x="178" y="153"/>
                  <a:pt x="178" y="153"/>
                  <a:pt x="178" y="153"/>
                </a:cubicBezTo>
                <a:cubicBezTo>
                  <a:pt x="178" y="153"/>
                  <a:pt x="178" y="154"/>
                  <a:pt x="178" y="154"/>
                </a:cubicBezTo>
                <a:close/>
                <a:moveTo>
                  <a:pt x="180" y="138"/>
                </a:moveTo>
                <a:cubicBezTo>
                  <a:pt x="180" y="138"/>
                  <a:pt x="181" y="139"/>
                  <a:pt x="181" y="139"/>
                </a:cubicBezTo>
                <a:cubicBezTo>
                  <a:pt x="181" y="139"/>
                  <a:pt x="181" y="138"/>
                  <a:pt x="181" y="138"/>
                </a:cubicBezTo>
                <a:cubicBezTo>
                  <a:pt x="182" y="137"/>
                  <a:pt x="181" y="137"/>
                  <a:pt x="181" y="136"/>
                </a:cubicBezTo>
                <a:cubicBezTo>
                  <a:pt x="180" y="136"/>
                  <a:pt x="180" y="136"/>
                  <a:pt x="180" y="138"/>
                </a:cubicBezTo>
                <a:close/>
                <a:moveTo>
                  <a:pt x="183" y="190"/>
                </a:moveTo>
                <a:cubicBezTo>
                  <a:pt x="183" y="191"/>
                  <a:pt x="184" y="191"/>
                  <a:pt x="184" y="191"/>
                </a:cubicBezTo>
                <a:cubicBezTo>
                  <a:pt x="184" y="190"/>
                  <a:pt x="184" y="190"/>
                  <a:pt x="184" y="190"/>
                </a:cubicBezTo>
                <a:cubicBezTo>
                  <a:pt x="184" y="189"/>
                  <a:pt x="184" y="189"/>
                  <a:pt x="183" y="188"/>
                </a:cubicBezTo>
                <a:cubicBezTo>
                  <a:pt x="183" y="188"/>
                  <a:pt x="182" y="188"/>
                  <a:pt x="182" y="189"/>
                </a:cubicBezTo>
                <a:cubicBezTo>
                  <a:pt x="182" y="189"/>
                  <a:pt x="182" y="189"/>
                  <a:pt x="182" y="189"/>
                </a:cubicBezTo>
                <a:cubicBezTo>
                  <a:pt x="183" y="190"/>
                  <a:pt x="183" y="190"/>
                  <a:pt x="183" y="190"/>
                </a:cubicBezTo>
                <a:close/>
                <a:moveTo>
                  <a:pt x="182" y="191"/>
                </a:moveTo>
                <a:cubicBezTo>
                  <a:pt x="182" y="191"/>
                  <a:pt x="182" y="192"/>
                  <a:pt x="182" y="192"/>
                </a:cubicBezTo>
                <a:cubicBezTo>
                  <a:pt x="182" y="192"/>
                  <a:pt x="182" y="192"/>
                  <a:pt x="182" y="193"/>
                </a:cubicBezTo>
                <a:cubicBezTo>
                  <a:pt x="182" y="192"/>
                  <a:pt x="183" y="192"/>
                  <a:pt x="183" y="192"/>
                </a:cubicBezTo>
                <a:cubicBezTo>
                  <a:pt x="182" y="192"/>
                  <a:pt x="182" y="191"/>
                  <a:pt x="182" y="191"/>
                </a:cubicBezTo>
                <a:close/>
                <a:moveTo>
                  <a:pt x="182" y="186"/>
                </a:moveTo>
                <a:cubicBezTo>
                  <a:pt x="182" y="186"/>
                  <a:pt x="181" y="185"/>
                  <a:pt x="181" y="185"/>
                </a:cubicBezTo>
                <a:cubicBezTo>
                  <a:pt x="181" y="185"/>
                  <a:pt x="181" y="186"/>
                  <a:pt x="181" y="186"/>
                </a:cubicBezTo>
                <a:cubicBezTo>
                  <a:pt x="181" y="186"/>
                  <a:pt x="181" y="187"/>
                  <a:pt x="181" y="187"/>
                </a:cubicBezTo>
                <a:cubicBezTo>
                  <a:pt x="182" y="187"/>
                  <a:pt x="182" y="186"/>
                  <a:pt x="182" y="186"/>
                </a:cubicBezTo>
                <a:close/>
                <a:moveTo>
                  <a:pt x="180" y="189"/>
                </a:moveTo>
                <a:cubicBezTo>
                  <a:pt x="180" y="188"/>
                  <a:pt x="180" y="188"/>
                  <a:pt x="180" y="187"/>
                </a:cubicBezTo>
                <a:cubicBezTo>
                  <a:pt x="180" y="187"/>
                  <a:pt x="180" y="187"/>
                  <a:pt x="180" y="187"/>
                </a:cubicBezTo>
                <a:cubicBezTo>
                  <a:pt x="179" y="188"/>
                  <a:pt x="180" y="188"/>
                  <a:pt x="180" y="189"/>
                </a:cubicBezTo>
                <a:close/>
                <a:moveTo>
                  <a:pt x="180" y="178"/>
                </a:moveTo>
                <a:cubicBezTo>
                  <a:pt x="180" y="178"/>
                  <a:pt x="180" y="178"/>
                  <a:pt x="180" y="178"/>
                </a:cubicBezTo>
                <a:cubicBezTo>
                  <a:pt x="180" y="179"/>
                  <a:pt x="180" y="179"/>
                  <a:pt x="180" y="179"/>
                </a:cubicBezTo>
                <a:cubicBezTo>
                  <a:pt x="180" y="178"/>
                  <a:pt x="180" y="178"/>
                  <a:pt x="180" y="177"/>
                </a:cubicBezTo>
                <a:cubicBezTo>
                  <a:pt x="180" y="177"/>
                  <a:pt x="180" y="177"/>
                  <a:pt x="180" y="177"/>
                </a:cubicBezTo>
                <a:cubicBezTo>
                  <a:pt x="180" y="177"/>
                  <a:pt x="180" y="177"/>
                  <a:pt x="180" y="178"/>
                </a:cubicBezTo>
                <a:close/>
                <a:moveTo>
                  <a:pt x="181" y="177"/>
                </a:moveTo>
                <a:cubicBezTo>
                  <a:pt x="181" y="176"/>
                  <a:pt x="181" y="176"/>
                  <a:pt x="181" y="176"/>
                </a:cubicBezTo>
                <a:cubicBezTo>
                  <a:pt x="181" y="176"/>
                  <a:pt x="181" y="176"/>
                  <a:pt x="181" y="176"/>
                </a:cubicBezTo>
                <a:cubicBezTo>
                  <a:pt x="181" y="176"/>
                  <a:pt x="181" y="176"/>
                  <a:pt x="180" y="176"/>
                </a:cubicBezTo>
                <a:cubicBezTo>
                  <a:pt x="180" y="176"/>
                  <a:pt x="181" y="176"/>
                  <a:pt x="181" y="177"/>
                </a:cubicBezTo>
                <a:close/>
                <a:moveTo>
                  <a:pt x="180" y="180"/>
                </a:moveTo>
                <a:cubicBezTo>
                  <a:pt x="180" y="180"/>
                  <a:pt x="180" y="180"/>
                  <a:pt x="180" y="180"/>
                </a:cubicBezTo>
                <a:cubicBezTo>
                  <a:pt x="180" y="180"/>
                  <a:pt x="180" y="181"/>
                  <a:pt x="180" y="180"/>
                </a:cubicBezTo>
                <a:cubicBezTo>
                  <a:pt x="181" y="180"/>
                  <a:pt x="181" y="180"/>
                  <a:pt x="182" y="179"/>
                </a:cubicBezTo>
                <a:cubicBezTo>
                  <a:pt x="181" y="179"/>
                  <a:pt x="181" y="179"/>
                  <a:pt x="181" y="179"/>
                </a:cubicBezTo>
                <a:cubicBezTo>
                  <a:pt x="180" y="179"/>
                  <a:pt x="180" y="179"/>
                  <a:pt x="180" y="180"/>
                </a:cubicBezTo>
                <a:close/>
                <a:moveTo>
                  <a:pt x="180" y="189"/>
                </a:moveTo>
                <a:cubicBezTo>
                  <a:pt x="180" y="189"/>
                  <a:pt x="181" y="189"/>
                  <a:pt x="181" y="189"/>
                </a:cubicBezTo>
                <a:cubicBezTo>
                  <a:pt x="181" y="189"/>
                  <a:pt x="181" y="189"/>
                  <a:pt x="181" y="189"/>
                </a:cubicBezTo>
                <a:cubicBezTo>
                  <a:pt x="180" y="188"/>
                  <a:pt x="180" y="188"/>
                  <a:pt x="180" y="187"/>
                </a:cubicBezTo>
                <a:cubicBezTo>
                  <a:pt x="180" y="187"/>
                  <a:pt x="180" y="187"/>
                  <a:pt x="180" y="189"/>
                </a:cubicBezTo>
                <a:cubicBezTo>
                  <a:pt x="180" y="189"/>
                  <a:pt x="180" y="189"/>
                  <a:pt x="180" y="189"/>
                </a:cubicBezTo>
                <a:close/>
                <a:moveTo>
                  <a:pt x="182" y="142"/>
                </a:moveTo>
                <a:cubicBezTo>
                  <a:pt x="182" y="142"/>
                  <a:pt x="182" y="142"/>
                  <a:pt x="181" y="142"/>
                </a:cubicBezTo>
                <a:cubicBezTo>
                  <a:pt x="181" y="142"/>
                  <a:pt x="181" y="142"/>
                  <a:pt x="181" y="142"/>
                </a:cubicBezTo>
                <a:cubicBezTo>
                  <a:pt x="181" y="142"/>
                  <a:pt x="181" y="143"/>
                  <a:pt x="181" y="143"/>
                </a:cubicBezTo>
                <a:cubicBezTo>
                  <a:pt x="182" y="143"/>
                  <a:pt x="182" y="142"/>
                  <a:pt x="182" y="142"/>
                </a:cubicBezTo>
                <a:close/>
                <a:moveTo>
                  <a:pt x="180" y="151"/>
                </a:moveTo>
                <a:cubicBezTo>
                  <a:pt x="180" y="151"/>
                  <a:pt x="179" y="152"/>
                  <a:pt x="179" y="152"/>
                </a:cubicBezTo>
                <a:cubicBezTo>
                  <a:pt x="179" y="152"/>
                  <a:pt x="179" y="153"/>
                  <a:pt x="179" y="152"/>
                </a:cubicBezTo>
                <a:cubicBezTo>
                  <a:pt x="180" y="153"/>
                  <a:pt x="180" y="152"/>
                  <a:pt x="181" y="152"/>
                </a:cubicBezTo>
                <a:cubicBezTo>
                  <a:pt x="181" y="151"/>
                  <a:pt x="180" y="151"/>
                  <a:pt x="180" y="151"/>
                </a:cubicBezTo>
                <a:close/>
                <a:moveTo>
                  <a:pt x="178" y="186"/>
                </a:moveTo>
                <a:cubicBezTo>
                  <a:pt x="177" y="186"/>
                  <a:pt x="177" y="185"/>
                  <a:pt x="177" y="185"/>
                </a:cubicBezTo>
                <a:cubicBezTo>
                  <a:pt x="177" y="185"/>
                  <a:pt x="176" y="186"/>
                  <a:pt x="176" y="186"/>
                </a:cubicBezTo>
                <a:cubicBezTo>
                  <a:pt x="176" y="186"/>
                  <a:pt x="177" y="187"/>
                  <a:pt x="177" y="187"/>
                </a:cubicBezTo>
                <a:cubicBezTo>
                  <a:pt x="177" y="187"/>
                  <a:pt x="177" y="186"/>
                  <a:pt x="178" y="186"/>
                </a:cubicBezTo>
                <a:close/>
                <a:moveTo>
                  <a:pt x="177" y="182"/>
                </a:moveTo>
                <a:cubicBezTo>
                  <a:pt x="176" y="181"/>
                  <a:pt x="176" y="181"/>
                  <a:pt x="176" y="181"/>
                </a:cubicBezTo>
                <a:cubicBezTo>
                  <a:pt x="176" y="181"/>
                  <a:pt x="175" y="181"/>
                  <a:pt x="175" y="181"/>
                </a:cubicBezTo>
                <a:cubicBezTo>
                  <a:pt x="175" y="182"/>
                  <a:pt x="175" y="182"/>
                  <a:pt x="176" y="182"/>
                </a:cubicBezTo>
                <a:cubicBezTo>
                  <a:pt x="176" y="182"/>
                  <a:pt x="176" y="182"/>
                  <a:pt x="177" y="182"/>
                </a:cubicBezTo>
                <a:close/>
                <a:moveTo>
                  <a:pt x="175" y="179"/>
                </a:moveTo>
                <a:cubicBezTo>
                  <a:pt x="175" y="178"/>
                  <a:pt x="175" y="178"/>
                  <a:pt x="175" y="178"/>
                </a:cubicBezTo>
                <a:cubicBezTo>
                  <a:pt x="175" y="178"/>
                  <a:pt x="174" y="178"/>
                  <a:pt x="174" y="178"/>
                </a:cubicBezTo>
                <a:cubicBezTo>
                  <a:pt x="175" y="179"/>
                  <a:pt x="175" y="179"/>
                  <a:pt x="175" y="179"/>
                </a:cubicBezTo>
                <a:cubicBezTo>
                  <a:pt x="175" y="179"/>
                  <a:pt x="175" y="179"/>
                  <a:pt x="175" y="179"/>
                </a:cubicBezTo>
                <a:close/>
                <a:moveTo>
                  <a:pt x="175" y="172"/>
                </a:moveTo>
                <a:cubicBezTo>
                  <a:pt x="175" y="172"/>
                  <a:pt x="175" y="172"/>
                  <a:pt x="175" y="172"/>
                </a:cubicBezTo>
                <a:cubicBezTo>
                  <a:pt x="175" y="172"/>
                  <a:pt x="174" y="172"/>
                  <a:pt x="174" y="173"/>
                </a:cubicBezTo>
                <a:cubicBezTo>
                  <a:pt x="174" y="173"/>
                  <a:pt x="174" y="173"/>
                  <a:pt x="175" y="173"/>
                </a:cubicBezTo>
                <a:cubicBezTo>
                  <a:pt x="175" y="173"/>
                  <a:pt x="175" y="173"/>
                  <a:pt x="175" y="173"/>
                </a:cubicBezTo>
                <a:cubicBezTo>
                  <a:pt x="175" y="173"/>
                  <a:pt x="175" y="173"/>
                  <a:pt x="175" y="172"/>
                </a:cubicBezTo>
                <a:close/>
                <a:moveTo>
                  <a:pt x="174" y="185"/>
                </a:moveTo>
                <a:cubicBezTo>
                  <a:pt x="175" y="185"/>
                  <a:pt x="175" y="186"/>
                  <a:pt x="175" y="186"/>
                </a:cubicBezTo>
                <a:cubicBezTo>
                  <a:pt x="175" y="186"/>
                  <a:pt x="176" y="186"/>
                  <a:pt x="176" y="185"/>
                </a:cubicBezTo>
                <a:cubicBezTo>
                  <a:pt x="176" y="185"/>
                  <a:pt x="176" y="185"/>
                  <a:pt x="176" y="185"/>
                </a:cubicBezTo>
                <a:cubicBezTo>
                  <a:pt x="175" y="185"/>
                  <a:pt x="175" y="185"/>
                  <a:pt x="175" y="185"/>
                </a:cubicBezTo>
                <a:cubicBezTo>
                  <a:pt x="175" y="185"/>
                  <a:pt x="175" y="185"/>
                  <a:pt x="174" y="185"/>
                </a:cubicBezTo>
                <a:close/>
                <a:moveTo>
                  <a:pt x="174" y="203"/>
                </a:moveTo>
                <a:cubicBezTo>
                  <a:pt x="174" y="203"/>
                  <a:pt x="174" y="203"/>
                  <a:pt x="174" y="203"/>
                </a:cubicBezTo>
                <a:cubicBezTo>
                  <a:pt x="175" y="203"/>
                  <a:pt x="175" y="203"/>
                  <a:pt x="175" y="203"/>
                </a:cubicBezTo>
                <a:cubicBezTo>
                  <a:pt x="175" y="202"/>
                  <a:pt x="175" y="202"/>
                  <a:pt x="175" y="202"/>
                </a:cubicBezTo>
                <a:cubicBezTo>
                  <a:pt x="175" y="202"/>
                  <a:pt x="174" y="202"/>
                  <a:pt x="174" y="203"/>
                </a:cubicBezTo>
                <a:close/>
                <a:moveTo>
                  <a:pt x="176" y="190"/>
                </a:moveTo>
                <a:cubicBezTo>
                  <a:pt x="176" y="190"/>
                  <a:pt x="176" y="190"/>
                  <a:pt x="176" y="190"/>
                </a:cubicBezTo>
                <a:cubicBezTo>
                  <a:pt x="176" y="191"/>
                  <a:pt x="177" y="191"/>
                  <a:pt x="177" y="191"/>
                </a:cubicBezTo>
                <a:cubicBezTo>
                  <a:pt x="177" y="190"/>
                  <a:pt x="177" y="190"/>
                  <a:pt x="176" y="190"/>
                </a:cubicBezTo>
                <a:cubicBezTo>
                  <a:pt x="176" y="190"/>
                  <a:pt x="176" y="190"/>
                  <a:pt x="175" y="190"/>
                </a:cubicBezTo>
                <a:cubicBezTo>
                  <a:pt x="175" y="190"/>
                  <a:pt x="175" y="190"/>
                  <a:pt x="176" y="189"/>
                </a:cubicBezTo>
                <a:cubicBezTo>
                  <a:pt x="176" y="189"/>
                  <a:pt x="176" y="189"/>
                  <a:pt x="176" y="189"/>
                </a:cubicBezTo>
                <a:cubicBezTo>
                  <a:pt x="176" y="189"/>
                  <a:pt x="176" y="188"/>
                  <a:pt x="176" y="188"/>
                </a:cubicBezTo>
                <a:cubicBezTo>
                  <a:pt x="176" y="188"/>
                  <a:pt x="175" y="188"/>
                  <a:pt x="175" y="189"/>
                </a:cubicBezTo>
                <a:cubicBezTo>
                  <a:pt x="175" y="189"/>
                  <a:pt x="175" y="189"/>
                  <a:pt x="175" y="189"/>
                </a:cubicBezTo>
                <a:cubicBezTo>
                  <a:pt x="175" y="190"/>
                  <a:pt x="175" y="190"/>
                  <a:pt x="176" y="190"/>
                </a:cubicBezTo>
                <a:close/>
                <a:moveTo>
                  <a:pt x="175" y="193"/>
                </a:moveTo>
                <a:cubicBezTo>
                  <a:pt x="175" y="193"/>
                  <a:pt x="176" y="193"/>
                  <a:pt x="176" y="193"/>
                </a:cubicBezTo>
                <a:cubicBezTo>
                  <a:pt x="176" y="193"/>
                  <a:pt x="176" y="193"/>
                  <a:pt x="176" y="193"/>
                </a:cubicBezTo>
                <a:cubicBezTo>
                  <a:pt x="176" y="193"/>
                  <a:pt x="176" y="193"/>
                  <a:pt x="176" y="192"/>
                </a:cubicBezTo>
                <a:cubicBezTo>
                  <a:pt x="175" y="193"/>
                  <a:pt x="175" y="193"/>
                  <a:pt x="175" y="193"/>
                </a:cubicBezTo>
                <a:close/>
                <a:moveTo>
                  <a:pt x="177" y="200"/>
                </a:moveTo>
                <a:cubicBezTo>
                  <a:pt x="177" y="200"/>
                  <a:pt x="177" y="199"/>
                  <a:pt x="177" y="199"/>
                </a:cubicBezTo>
                <a:cubicBezTo>
                  <a:pt x="177" y="199"/>
                  <a:pt x="177" y="199"/>
                  <a:pt x="176" y="199"/>
                </a:cubicBezTo>
                <a:cubicBezTo>
                  <a:pt x="176" y="199"/>
                  <a:pt x="176" y="199"/>
                  <a:pt x="176" y="199"/>
                </a:cubicBezTo>
                <a:cubicBezTo>
                  <a:pt x="176" y="199"/>
                  <a:pt x="177" y="200"/>
                  <a:pt x="177" y="200"/>
                </a:cubicBezTo>
                <a:close/>
                <a:moveTo>
                  <a:pt x="177" y="201"/>
                </a:moveTo>
                <a:cubicBezTo>
                  <a:pt x="177" y="201"/>
                  <a:pt x="176" y="200"/>
                  <a:pt x="176" y="200"/>
                </a:cubicBezTo>
                <a:cubicBezTo>
                  <a:pt x="176" y="200"/>
                  <a:pt x="176" y="200"/>
                  <a:pt x="176" y="201"/>
                </a:cubicBezTo>
                <a:cubicBezTo>
                  <a:pt x="176" y="201"/>
                  <a:pt x="176" y="201"/>
                  <a:pt x="176" y="202"/>
                </a:cubicBezTo>
                <a:cubicBezTo>
                  <a:pt x="176" y="202"/>
                  <a:pt x="176" y="202"/>
                  <a:pt x="176" y="202"/>
                </a:cubicBezTo>
                <a:cubicBezTo>
                  <a:pt x="176" y="202"/>
                  <a:pt x="176" y="202"/>
                  <a:pt x="177" y="202"/>
                </a:cubicBezTo>
                <a:cubicBezTo>
                  <a:pt x="177" y="202"/>
                  <a:pt x="177" y="201"/>
                  <a:pt x="177" y="201"/>
                </a:cubicBezTo>
                <a:cubicBezTo>
                  <a:pt x="177" y="201"/>
                  <a:pt x="177" y="201"/>
                  <a:pt x="177" y="201"/>
                </a:cubicBezTo>
                <a:close/>
                <a:moveTo>
                  <a:pt x="185" y="169"/>
                </a:moveTo>
                <a:cubicBezTo>
                  <a:pt x="185" y="169"/>
                  <a:pt x="185" y="170"/>
                  <a:pt x="185" y="170"/>
                </a:cubicBezTo>
                <a:cubicBezTo>
                  <a:pt x="185" y="170"/>
                  <a:pt x="185" y="170"/>
                  <a:pt x="185" y="170"/>
                </a:cubicBezTo>
                <a:cubicBezTo>
                  <a:pt x="185" y="169"/>
                  <a:pt x="185" y="169"/>
                  <a:pt x="185" y="169"/>
                </a:cubicBezTo>
                <a:cubicBezTo>
                  <a:pt x="185" y="169"/>
                  <a:pt x="185" y="169"/>
                  <a:pt x="185" y="169"/>
                </a:cubicBezTo>
                <a:close/>
                <a:moveTo>
                  <a:pt x="185" y="140"/>
                </a:moveTo>
                <a:cubicBezTo>
                  <a:pt x="184" y="140"/>
                  <a:pt x="184" y="140"/>
                  <a:pt x="184" y="140"/>
                </a:cubicBezTo>
                <a:cubicBezTo>
                  <a:pt x="184" y="140"/>
                  <a:pt x="183" y="140"/>
                  <a:pt x="183" y="140"/>
                </a:cubicBezTo>
                <a:cubicBezTo>
                  <a:pt x="184" y="140"/>
                  <a:pt x="184" y="141"/>
                  <a:pt x="184" y="141"/>
                </a:cubicBezTo>
                <a:cubicBezTo>
                  <a:pt x="184" y="141"/>
                  <a:pt x="185" y="141"/>
                  <a:pt x="185" y="141"/>
                </a:cubicBezTo>
                <a:cubicBezTo>
                  <a:pt x="185" y="141"/>
                  <a:pt x="185" y="140"/>
                  <a:pt x="185" y="140"/>
                </a:cubicBezTo>
                <a:close/>
                <a:moveTo>
                  <a:pt x="186" y="120"/>
                </a:moveTo>
                <a:cubicBezTo>
                  <a:pt x="186" y="120"/>
                  <a:pt x="186" y="120"/>
                  <a:pt x="186" y="120"/>
                </a:cubicBezTo>
                <a:cubicBezTo>
                  <a:pt x="185" y="119"/>
                  <a:pt x="185" y="119"/>
                  <a:pt x="185" y="118"/>
                </a:cubicBezTo>
                <a:cubicBezTo>
                  <a:pt x="184" y="118"/>
                  <a:pt x="184" y="118"/>
                  <a:pt x="184" y="118"/>
                </a:cubicBezTo>
                <a:cubicBezTo>
                  <a:pt x="184" y="118"/>
                  <a:pt x="184" y="118"/>
                  <a:pt x="184" y="118"/>
                </a:cubicBezTo>
                <a:cubicBezTo>
                  <a:pt x="184" y="119"/>
                  <a:pt x="184" y="119"/>
                  <a:pt x="184" y="119"/>
                </a:cubicBezTo>
                <a:cubicBezTo>
                  <a:pt x="184" y="119"/>
                  <a:pt x="184" y="120"/>
                  <a:pt x="184" y="120"/>
                </a:cubicBezTo>
                <a:cubicBezTo>
                  <a:pt x="185" y="120"/>
                  <a:pt x="184" y="121"/>
                  <a:pt x="185" y="121"/>
                </a:cubicBezTo>
                <a:cubicBezTo>
                  <a:pt x="185" y="121"/>
                  <a:pt x="185" y="121"/>
                  <a:pt x="186" y="120"/>
                </a:cubicBezTo>
                <a:close/>
                <a:moveTo>
                  <a:pt x="185" y="114"/>
                </a:moveTo>
                <a:cubicBezTo>
                  <a:pt x="185" y="113"/>
                  <a:pt x="184" y="113"/>
                  <a:pt x="184" y="113"/>
                </a:cubicBezTo>
                <a:cubicBezTo>
                  <a:pt x="184" y="113"/>
                  <a:pt x="184" y="113"/>
                  <a:pt x="184" y="113"/>
                </a:cubicBezTo>
                <a:cubicBezTo>
                  <a:pt x="184" y="113"/>
                  <a:pt x="184" y="114"/>
                  <a:pt x="184" y="114"/>
                </a:cubicBezTo>
                <a:cubicBezTo>
                  <a:pt x="185" y="114"/>
                  <a:pt x="185" y="114"/>
                  <a:pt x="185" y="114"/>
                </a:cubicBezTo>
                <a:close/>
                <a:moveTo>
                  <a:pt x="185" y="115"/>
                </a:moveTo>
                <a:cubicBezTo>
                  <a:pt x="185" y="115"/>
                  <a:pt x="185" y="115"/>
                  <a:pt x="185" y="116"/>
                </a:cubicBezTo>
                <a:cubicBezTo>
                  <a:pt x="185" y="115"/>
                  <a:pt x="186" y="115"/>
                  <a:pt x="185" y="115"/>
                </a:cubicBezTo>
                <a:cubicBezTo>
                  <a:pt x="185" y="115"/>
                  <a:pt x="185" y="115"/>
                  <a:pt x="185" y="115"/>
                </a:cubicBezTo>
                <a:cubicBezTo>
                  <a:pt x="185" y="115"/>
                  <a:pt x="185" y="115"/>
                  <a:pt x="185" y="115"/>
                </a:cubicBezTo>
                <a:close/>
                <a:moveTo>
                  <a:pt x="193" y="108"/>
                </a:moveTo>
                <a:cubicBezTo>
                  <a:pt x="193" y="108"/>
                  <a:pt x="192" y="108"/>
                  <a:pt x="192" y="108"/>
                </a:cubicBezTo>
                <a:cubicBezTo>
                  <a:pt x="192" y="109"/>
                  <a:pt x="192" y="109"/>
                  <a:pt x="192" y="109"/>
                </a:cubicBezTo>
                <a:cubicBezTo>
                  <a:pt x="192" y="109"/>
                  <a:pt x="192" y="110"/>
                  <a:pt x="192" y="110"/>
                </a:cubicBezTo>
                <a:cubicBezTo>
                  <a:pt x="192" y="110"/>
                  <a:pt x="193" y="109"/>
                  <a:pt x="193" y="109"/>
                </a:cubicBezTo>
                <a:cubicBezTo>
                  <a:pt x="193" y="110"/>
                  <a:pt x="194" y="110"/>
                  <a:pt x="194" y="109"/>
                </a:cubicBezTo>
                <a:cubicBezTo>
                  <a:pt x="194" y="109"/>
                  <a:pt x="194" y="109"/>
                  <a:pt x="194" y="109"/>
                </a:cubicBezTo>
                <a:cubicBezTo>
                  <a:pt x="193" y="108"/>
                  <a:pt x="193" y="108"/>
                  <a:pt x="193" y="108"/>
                </a:cubicBezTo>
                <a:close/>
                <a:moveTo>
                  <a:pt x="194" y="98"/>
                </a:moveTo>
                <a:cubicBezTo>
                  <a:pt x="194" y="98"/>
                  <a:pt x="194" y="97"/>
                  <a:pt x="194" y="97"/>
                </a:cubicBezTo>
                <a:cubicBezTo>
                  <a:pt x="194" y="97"/>
                  <a:pt x="194" y="97"/>
                  <a:pt x="193" y="97"/>
                </a:cubicBezTo>
                <a:cubicBezTo>
                  <a:pt x="193" y="97"/>
                  <a:pt x="193" y="97"/>
                  <a:pt x="193" y="97"/>
                </a:cubicBezTo>
                <a:cubicBezTo>
                  <a:pt x="193" y="97"/>
                  <a:pt x="193" y="97"/>
                  <a:pt x="194" y="98"/>
                </a:cubicBezTo>
                <a:close/>
                <a:moveTo>
                  <a:pt x="193" y="152"/>
                </a:moveTo>
                <a:cubicBezTo>
                  <a:pt x="193" y="152"/>
                  <a:pt x="193" y="152"/>
                  <a:pt x="193" y="152"/>
                </a:cubicBezTo>
                <a:cubicBezTo>
                  <a:pt x="193" y="152"/>
                  <a:pt x="192" y="152"/>
                  <a:pt x="192" y="152"/>
                </a:cubicBezTo>
                <a:cubicBezTo>
                  <a:pt x="192" y="152"/>
                  <a:pt x="192" y="153"/>
                  <a:pt x="191" y="153"/>
                </a:cubicBezTo>
                <a:cubicBezTo>
                  <a:pt x="191" y="153"/>
                  <a:pt x="191" y="153"/>
                  <a:pt x="191" y="153"/>
                </a:cubicBezTo>
                <a:cubicBezTo>
                  <a:pt x="191" y="154"/>
                  <a:pt x="192" y="154"/>
                  <a:pt x="192" y="154"/>
                </a:cubicBezTo>
                <a:cubicBezTo>
                  <a:pt x="192" y="154"/>
                  <a:pt x="193" y="154"/>
                  <a:pt x="193" y="154"/>
                </a:cubicBezTo>
                <a:cubicBezTo>
                  <a:pt x="193" y="153"/>
                  <a:pt x="192" y="152"/>
                  <a:pt x="193" y="152"/>
                </a:cubicBezTo>
                <a:close/>
                <a:moveTo>
                  <a:pt x="194" y="144"/>
                </a:moveTo>
                <a:cubicBezTo>
                  <a:pt x="194" y="144"/>
                  <a:pt x="194" y="144"/>
                  <a:pt x="194" y="143"/>
                </a:cubicBezTo>
                <a:cubicBezTo>
                  <a:pt x="194" y="143"/>
                  <a:pt x="193" y="143"/>
                  <a:pt x="193" y="143"/>
                </a:cubicBezTo>
                <a:cubicBezTo>
                  <a:pt x="193" y="143"/>
                  <a:pt x="193" y="143"/>
                  <a:pt x="192" y="143"/>
                </a:cubicBezTo>
                <a:cubicBezTo>
                  <a:pt x="192" y="144"/>
                  <a:pt x="193" y="144"/>
                  <a:pt x="193" y="144"/>
                </a:cubicBezTo>
                <a:cubicBezTo>
                  <a:pt x="193" y="144"/>
                  <a:pt x="193" y="144"/>
                  <a:pt x="194" y="144"/>
                </a:cubicBezTo>
                <a:close/>
                <a:moveTo>
                  <a:pt x="194" y="137"/>
                </a:moveTo>
                <a:cubicBezTo>
                  <a:pt x="194" y="136"/>
                  <a:pt x="193" y="136"/>
                  <a:pt x="193" y="136"/>
                </a:cubicBezTo>
                <a:cubicBezTo>
                  <a:pt x="193" y="136"/>
                  <a:pt x="193" y="136"/>
                  <a:pt x="193" y="136"/>
                </a:cubicBezTo>
                <a:cubicBezTo>
                  <a:pt x="193" y="137"/>
                  <a:pt x="193" y="137"/>
                  <a:pt x="193" y="137"/>
                </a:cubicBezTo>
                <a:cubicBezTo>
                  <a:pt x="194" y="137"/>
                  <a:pt x="194" y="137"/>
                  <a:pt x="194" y="137"/>
                </a:cubicBezTo>
                <a:close/>
                <a:moveTo>
                  <a:pt x="194" y="130"/>
                </a:moveTo>
                <a:cubicBezTo>
                  <a:pt x="194" y="130"/>
                  <a:pt x="194" y="130"/>
                  <a:pt x="194" y="130"/>
                </a:cubicBezTo>
                <a:cubicBezTo>
                  <a:pt x="194" y="130"/>
                  <a:pt x="194" y="129"/>
                  <a:pt x="194" y="129"/>
                </a:cubicBezTo>
                <a:cubicBezTo>
                  <a:pt x="194" y="129"/>
                  <a:pt x="194" y="130"/>
                  <a:pt x="194" y="130"/>
                </a:cubicBezTo>
                <a:cubicBezTo>
                  <a:pt x="194" y="130"/>
                  <a:pt x="194" y="130"/>
                  <a:pt x="194" y="130"/>
                </a:cubicBezTo>
                <a:close/>
                <a:moveTo>
                  <a:pt x="194" y="121"/>
                </a:moveTo>
                <a:cubicBezTo>
                  <a:pt x="194" y="121"/>
                  <a:pt x="194" y="120"/>
                  <a:pt x="194" y="120"/>
                </a:cubicBezTo>
                <a:cubicBezTo>
                  <a:pt x="193" y="120"/>
                  <a:pt x="193" y="121"/>
                  <a:pt x="193" y="121"/>
                </a:cubicBezTo>
                <a:cubicBezTo>
                  <a:pt x="193" y="122"/>
                  <a:pt x="193" y="122"/>
                  <a:pt x="193" y="122"/>
                </a:cubicBezTo>
                <a:cubicBezTo>
                  <a:pt x="194" y="122"/>
                  <a:pt x="194" y="121"/>
                  <a:pt x="194" y="121"/>
                </a:cubicBezTo>
                <a:close/>
                <a:moveTo>
                  <a:pt x="194" y="119"/>
                </a:moveTo>
                <a:cubicBezTo>
                  <a:pt x="194" y="119"/>
                  <a:pt x="194" y="118"/>
                  <a:pt x="194" y="118"/>
                </a:cubicBezTo>
                <a:cubicBezTo>
                  <a:pt x="193" y="118"/>
                  <a:pt x="193" y="118"/>
                  <a:pt x="193" y="118"/>
                </a:cubicBezTo>
                <a:cubicBezTo>
                  <a:pt x="193" y="119"/>
                  <a:pt x="193" y="119"/>
                  <a:pt x="193" y="119"/>
                </a:cubicBezTo>
                <a:cubicBezTo>
                  <a:pt x="194" y="119"/>
                  <a:pt x="194" y="119"/>
                  <a:pt x="194" y="119"/>
                </a:cubicBezTo>
                <a:close/>
                <a:moveTo>
                  <a:pt x="192" y="115"/>
                </a:moveTo>
                <a:cubicBezTo>
                  <a:pt x="192" y="115"/>
                  <a:pt x="192" y="115"/>
                  <a:pt x="192" y="116"/>
                </a:cubicBezTo>
                <a:cubicBezTo>
                  <a:pt x="193" y="115"/>
                  <a:pt x="193" y="115"/>
                  <a:pt x="193" y="114"/>
                </a:cubicBezTo>
                <a:cubicBezTo>
                  <a:pt x="193" y="114"/>
                  <a:pt x="192" y="114"/>
                  <a:pt x="192" y="114"/>
                </a:cubicBezTo>
                <a:cubicBezTo>
                  <a:pt x="191" y="114"/>
                  <a:pt x="192" y="115"/>
                  <a:pt x="192" y="115"/>
                </a:cubicBezTo>
                <a:close/>
                <a:moveTo>
                  <a:pt x="191" y="132"/>
                </a:moveTo>
                <a:cubicBezTo>
                  <a:pt x="191" y="132"/>
                  <a:pt x="192" y="133"/>
                  <a:pt x="192" y="133"/>
                </a:cubicBezTo>
                <a:cubicBezTo>
                  <a:pt x="192" y="133"/>
                  <a:pt x="192" y="132"/>
                  <a:pt x="192" y="132"/>
                </a:cubicBezTo>
                <a:cubicBezTo>
                  <a:pt x="192" y="132"/>
                  <a:pt x="192" y="132"/>
                  <a:pt x="192" y="132"/>
                </a:cubicBezTo>
                <a:cubicBezTo>
                  <a:pt x="192" y="132"/>
                  <a:pt x="191" y="132"/>
                  <a:pt x="191" y="132"/>
                </a:cubicBezTo>
                <a:close/>
                <a:moveTo>
                  <a:pt x="191" y="136"/>
                </a:moveTo>
                <a:cubicBezTo>
                  <a:pt x="191" y="136"/>
                  <a:pt x="191" y="137"/>
                  <a:pt x="191" y="137"/>
                </a:cubicBezTo>
                <a:cubicBezTo>
                  <a:pt x="191" y="137"/>
                  <a:pt x="191" y="137"/>
                  <a:pt x="191" y="137"/>
                </a:cubicBezTo>
                <a:cubicBezTo>
                  <a:pt x="191" y="137"/>
                  <a:pt x="192" y="137"/>
                  <a:pt x="192" y="137"/>
                </a:cubicBezTo>
                <a:cubicBezTo>
                  <a:pt x="192" y="137"/>
                  <a:pt x="191" y="136"/>
                  <a:pt x="191" y="136"/>
                </a:cubicBezTo>
                <a:close/>
                <a:moveTo>
                  <a:pt x="191" y="121"/>
                </a:moveTo>
                <a:cubicBezTo>
                  <a:pt x="191" y="121"/>
                  <a:pt x="191" y="120"/>
                  <a:pt x="191" y="120"/>
                </a:cubicBezTo>
                <a:cubicBezTo>
                  <a:pt x="191" y="120"/>
                  <a:pt x="191" y="120"/>
                  <a:pt x="191" y="120"/>
                </a:cubicBezTo>
                <a:cubicBezTo>
                  <a:pt x="191" y="120"/>
                  <a:pt x="190" y="120"/>
                  <a:pt x="190" y="120"/>
                </a:cubicBezTo>
                <a:cubicBezTo>
                  <a:pt x="191" y="121"/>
                  <a:pt x="191" y="121"/>
                  <a:pt x="191" y="121"/>
                </a:cubicBezTo>
                <a:cubicBezTo>
                  <a:pt x="191" y="122"/>
                  <a:pt x="191" y="122"/>
                  <a:pt x="191" y="122"/>
                </a:cubicBezTo>
                <a:cubicBezTo>
                  <a:pt x="191" y="122"/>
                  <a:pt x="191" y="121"/>
                  <a:pt x="191" y="121"/>
                </a:cubicBezTo>
                <a:close/>
                <a:moveTo>
                  <a:pt x="190" y="133"/>
                </a:moveTo>
                <a:cubicBezTo>
                  <a:pt x="190" y="133"/>
                  <a:pt x="190" y="133"/>
                  <a:pt x="190" y="133"/>
                </a:cubicBezTo>
                <a:cubicBezTo>
                  <a:pt x="191" y="133"/>
                  <a:pt x="191" y="133"/>
                  <a:pt x="191" y="133"/>
                </a:cubicBezTo>
                <a:cubicBezTo>
                  <a:pt x="191" y="133"/>
                  <a:pt x="191" y="132"/>
                  <a:pt x="190" y="132"/>
                </a:cubicBezTo>
                <a:cubicBezTo>
                  <a:pt x="190" y="133"/>
                  <a:pt x="190" y="133"/>
                  <a:pt x="190" y="133"/>
                </a:cubicBezTo>
                <a:close/>
                <a:moveTo>
                  <a:pt x="190" y="165"/>
                </a:moveTo>
                <a:cubicBezTo>
                  <a:pt x="190" y="165"/>
                  <a:pt x="190" y="165"/>
                  <a:pt x="190" y="165"/>
                </a:cubicBezTo>
                <a:cubicBezTo>
                  <a:pt x="190" y="165"/>
                  <a:pt x="190" y="165"/>
                  <a:pt x="190" y="165"/>
                </a:cubicBezTo>
                <a:cubicBezTo>
                  <a:pt x="191" y="166"/>
                  <a:pt x="191" y="166"/>
                  <a:pt x="192" y="166"/>
                </a:cubicBezTo>
                <a:cubicBezTo>
                  <a:pt x="192" y="166"/>
                  <a:pt x="192" y="166"/>
                  <a:pt x="192" y="166"/>
                </a:cubicBezTo>
                <a:cubicBezTo>
                  <a:pt x="192" y="166"/>
                  <a:pt x="193" y="165"/>
                  <a:pt x="193" y="165"/>
                </a:cubicBezTo>
                <a:cubicBezTo>
                  <a:pt x="193" y="165"/>
                  <a:pt x="192" y="165"/>
                  <a:pt x="192" y="165"/>
                </a:cubicBezTo>
                <a:cubicBezTo>
                  <a:pt x="191" y="165"/>
                  <a:pt x="191" y="165"/>
                  <a:pt x="190" y="165"/>
                </a:cubicBezTo>
                <a:close/>
                <a:moveTo>
                  <a:pt x="192" y="171"/>
                </a:moveTo>
                <a:cubicBezTo>
                  <a:pt x="192" y="171"/>
                  <a:pt x="192" y="171"/>
                  <a:pt x="191" y="171"/>
                </a:cubicBezTo>
                <a:cubicBezTo>
                  <a:pt x="191" y="171"/>
                  <a:pt x="190" y="171"/>
                  <a:pt x="190" y="171"/>
                </a:cubicBezTo>
                <a:cubicBezTo>
                  <a:pt x="190" y="171"/>
                  <a:pt x="191" y="172"/>
                  <a:pt x="191" y="172"/>
                </a:cubicBezTo>
                <a:cubicBezTo>
                  <a:pt x="191" y="172"/>
                  <a:pt x="192" y="172"/>
                  <a:pt x="192" y="172"/>
                </a:cubicBezTo>
                <a:cubicBezTo>
                  <a:pt x="192" y="172"/>
                  <a:pt x="192" y="172"/>
                  <a:pt x="192" y="172"/>
                </a:cubicBezTo>
                <a:cubicBezTo>
                  <a:pt x="192" y="172"/>
                  <a:pt x="192" y="171"/>
                  <a:pt x="192" y="171"/>
                </a:cubicBezTo>
                <a:close/>
                <a:moveTo>
                  <a:pt x="189" y="176"/>
                </a:moveTo>
                <a:cubicBezTo>
                  <a:pt x="189" y="176"/>
                  <a:pt x="190" y="176"/>
                  <a:pt x="190" y="176"/>
                </a:cubicBezTo>
                <a:cubicBezTo>
                  <a:pt x="190" y="176"/>
                  <a:pt x="191" y="176"/>
                  <a:pt x="191" y="176"/>
                </a:cubicBezTo>
                <a:cubicBezTo>
                  <a:pt x="192" y="177"/>
                  <a:pt x="192" y="177"/>
                  <a:pt x="193" y="176"/>
                </a:cubicBezTo>
                <a:cubicBezTo>
                  <a:pt x="193" y="176"/>
                  <a:pt x="193" y="176"/>
                  <a:pt x="193" y="176"/>
                </a:cubicBezTo>
                <a:cubicBezTo>
                  <a:pt x="193" y="176"/>
                  <a:pt x="193" y="176"/>
                  <a:pt x="193" y="176"/>
                </a:cubicBezTo>
                <a:cubicBezTo>
                  <a:pt x="193" y="177"/>
                  <a:pt x="194" y="177"/>
                  <a:pt x="194" y="177"/>
                </a:cubicBezTo>
                <a:cubicBezTo>
                  <a:pt x="195" y="176"/>
                  <a:pt x="195" y="175"/>
                  <a:pt x="196" y="176"/>
                </a:cubicBezTo>
                <a:cubicBezTo>
                  <a:pt x="196" y="176"/>
                  <a:pt x="196" y="175"/>
                  <a:pt x="196" y="175"/>
                </a:cubicBezTo>
                <a:cubicBezTo>
                  <a:pt x="196" y="175"/>
                  <a:pt x="196" y="175"/>
                  <a:pt x="196" y="175"/>
                </a:cubicBezTo>
                <a:cubicBezTo>
                  <a:pt x="195" y="175"/>
                  <a:pt x="195" y="176"/>
                  <a:pt x="195" y="175"/>
                </a:cubicBezTo>
                <a:cubicBezTo>
                  <a:pt x="194" y="174"/>
                  <a:pt x="193" y="175"/>
                  <a:pt x="193" y="174"/>
                </a:cubicBezTo>
                <a:cubicBezTo>
                  <a:pt x="193" y="173"/>
                  <a:pt x="192" y="173"/>
                  <a:pt x="192" y="173"/>
                </a:cubicBezTo>
                <a:cubicBezTo>
                  <a:pt x="192" y="174"/>
                  <a:pt x="192" y="174"/>
                  <a:pt x="192" y="174"/>
                </a:cubicBezTo>
                <a:cubicBezTo>
                  <a:pt x="192" y="174"/>
                  <a:pt x="192" y="174"/>
                  <a:pt x="192" y="174"/>
                </a:cubicBezTo>
                <a:cubicBezTo>
                  <a:pt x="192" y="175"/>
                  <a:pt x="192" y="175"/>
                  <a:pt x="192" y="175"/>
                </a:cubicBezTo>
                <a:cubicBezTo>
                  <a:pt x="191" y="175"/>
                  <a:pt x="191" y="175"/>
                  <a:pt x="190" y="175"/>
                </a:cubicBezTo>
                <a:cubicBezTo>
                  <a:pt x="190" y="175"/>
                  <a:pt x="189" y="176"/>
                  <a:pt x="189" y="176"/>
                </a:cubicBezTo>
                <a:close/>
                <a:moveTo>
                  <a:pt x="194" y="173"/>
                </a:moveTo>
                <a:cubicBezTo>
                  <a:pt x="194" y="173"/>
                  <a:pt x="194" y="173"/>
                  <a:pt x="194" y="173"/>
                </a:cubicBezTo>
                <a:cubicBezTo>
                  <a:pt x="194" y="173"/>
                  <a:pt x="194" y="173"/>
                  <a:pt x="194" y="173"/>
                </a:cubicBezTo>
                <a:cubicBezTo>
                  <a:pt x="194" y="173"/>
                  <a:pt x="193" y="173"/>
                  <a:pt x="193" y="173"/>
                </a:cubicBezTo>
                <a:cubicBezTo>
                  <a:pt x="193" y="173"/>
                  <a:pt x="194" y="173"/>
                  <a:pt x="194" y="173"/>
                </a:cubicBezTo>
                <a:close/>
                <a:moveTo>
                  <a:pt x="196" y="174"/>
                </a:moveTo>
                <a:cubicBezTo>
                  <a:pt x="196" y="174"/>
                  <a:pt x="196" y="173"/>
                  <a:pt x="196" y="173"/>
                </a:cubicBezTo>
                <a:cubicBezTo>
                  <a:pt x="196" y="173"/>
                  <a:pt x="196" y="173"/>
                  <a:pt x="196" y="173"/>
                </a:cubicBezTo>
                <a:cubicBezTo>
                  <a:pt x="196" y="173"/>
                  <a:pt x="196" y="173"/>
                  <a:pt x="196" y="173"/>
                </a:cubicBezTo>
                <a:cubicBezTo>
                  <a:pt x="196" y="174"/>
                  <a:pt x="196" y="174"/>
                  <a:pt x="196" y="174"/>
                </a:cubicBezTo>
                <a:close/>
                <a:moveTo>
                  <a:pt x="194" y="180"/>
                </a:moveTo>
                <a:cubicBezTo>
                  <a:pt x="195" y="180"/>
                  <a:pt x="194" y="179"/>
                  <a:pt x="195" y="179"/>
                </a:cubicBezTo>
                <a:cubicBezTo>
                  <a:pt x="195" y="179"/>
                  <a:pt x="195" y="178"/>
                  <a:pt x="195" y="178"/>
                </a:cubicBezTo>
                <a:cubicBezTo>
                  <a:pt x="195" y="178"/>
                  <a:pt x="194" y="178"/>
                  <a:pt x="194" y="179"/>
                </a:cubicBezTo>
                <a:cubicBezTo>
                  <a:pt x="194" y="179"/>
                  <a:pt x="194" y="179"/>
                  <a:pt x="193" y="180"/>
                </a:cubicBezTo>
                <a:cubicBezTo>
                  <a:pt x="192" y="180"/>
                  <a:pt x="192" y="180"/>
                  <a:pt x="192" y="181"/>
                </a:cubicBezTo>
                <a:cubicBezTo>
                  <a:pt x="193" y="181"/>
                  <a:pt x="193" y="182"/>
                  <a:pt x="193" y="182"/>
                </a:cubicBezTo>
                <a:cubicBezTo>
                  <a:pt x="193" y="183"/>
                  <a:pt x="193" y="183"/>
                  <a:pt x="193" y="183"/>
                </a:cubicBezTo>
                <a:cubicBezTo>
                  <a:pt x="193" y="183"/>
                  <a:pt x="194" y="183"/>
                  <a:pt x="194" y="183"/>
                </a:cubicBezTo>
                <a:cubicBezTo>
                  <a:pt x="194" y="183"/>
                  <a:pt x="194" y="182"/>
                  <a:pt x="194" y="182"/>
                </a:cubicBezTo>
                <a:cubicBezTo>
                  <a:pt x="194" y="182"/>
                  <a:pt x="194" y="182"/>
                  <a:pt x="194" y="182"/>
                </a:cubicBezTo>
                <a:cubicBezTo>
                  <a:pt x="193" y="181"/>
                  <a:pt x="193" y="180"/>
                  <a:pt x="194" y="180"/>
                </a:cubicBezTo>
                <a:close/>
                <a:moveTo>
                  <a:pt x="193" y="177"/>
                </a:moveTo>
                <a:cubicBezTo>
                  <a:pt x="193" y="177"/>
                  <a:pt x="193" y="177"/>
                  <a:pt x="192" y="177"/>
                </a:cubicBezTo>
                <a:cubicBezTo>
                  <a:pt x="192" y="177"/>
                  <a:pt x="192" y="177"/>
                  <a:pt x="192" y="177"/>
                </a:cubicBezTo>
                <a:cubicBezTo>
                  <a:pt x="192" y="177"/>
                  <a:pt x="191" y="177"/>
                  <a:pt x="191" y="177"/>
                </a:cubicBezTo>
                <a:cubicBezTo>
                  <a:pt x="191" y="177"/>
                  <a:pt x="191" y="178"/>
                  <a:pt x="191" y="178"/>
                </a:cubicBezTo>
                <a:cubicBezTo>
                  <a:pt x="191" y="178"/>
                  <a:pt x="192" y="179"/>
                  <a:pt x="192" y="179"/>
                </a:cubicBezTo>
                <a:cubicBezTo>
                  <a:pt x="192" y="178"/>
                  <a:pt x="193" y="178"/>
                  <a:pt x="193" y="177"/>
                </a:cubicBezTo>
                <a:close/>
                <a:moveTo>
                  <a:pt x="191" y="179"/>
                </a:moveTo>
                <a:cubicBezTo>
                  <a:pt x="190" y="180"/>
                  <a:pt x="190" y="180"/>
                  <a:pt x="190" y="180"/>
                </a:cubicBezTo>
                <a:cubicBezTo>
                  <a:pt x="190" y="180"/>
                  <a:pt x="190" y="180"/>
                  <a:pt x="190" y="181"/>
                </a:cubicBezTo>
                <a:cubicBezTo>
                  <a:pt x="191" y="180"/>
                  <a:pt x="191" y="180"/>
                  <a:pt x="191" y="180"/>
                </a:cubicBezTo>
                <a:cubicBezTo>
                  <a:pt x="191" y="180"/>
                  <a:pt x="191" y="180"/>
                  <a:pt x="191" y="179"/>
                </a:cubicBezTo>
                <a:close/>
                <a:moveTo>
                  <a:pt x="190" y="190"/>
                </a:moveTo>
                <a:cubicBezTo>
                  <a:pt x="190" y="190"/>
                  <a:pt x="190" y="191"/>
                  <a:pt x="190" y="191"/>
                </a:cubicBezTo>
                <a:cubicBezTo>
                  <a:pt x="190" y="190"/>
                  <a:pt x="191" y="190"/>
                  <a:pt x="191" y="190"/>
                </a:cubicBezTo>
                <a:cubicBezTo>
                  <a:pt x="191" y="190"/>
                  <a:pt x="191" y="190"/>
                  <a:pt x="190" y="190"/>
                </a:cubicBezTo>
                <a:cubicBezTo>
                  <a:pt x="190" y="190"/>
                  <a:pt x="190" y="190"/>
                  <a:pt x="190" y="190"/>
                </a:cubicBezTo>
                <a:close/>
                <a:moveTo>
                  <a:pt x="190" y="189"/>
                </a:moveTo>
                <a:cubicBezTo>
                  <a:pt x="190" y="189"/>
                  <a:pt x="191" y="188"/>
                  <a:pt x="190" y="188"/>
                </a:cubicBezTo>
                <a:cubicBezTo>
                  <a:pt x="190" y="188"/>
                  <a:pt x="190" y="188"/>
                  <a:pt x="190" y="188"/>
                </a:cubicBezTo>
                <a:cubicBezTo>
                  <a:pt x="190" y="189"/>
                  <a:pt x="190" y="189"/>
                  <a:pt x="190" y="189"/>
                </a:cubicBezTo>
                <a:close/>
                <a:moveTo>
                  <a:pt x="191" y="188"/>
                </a:moveTo>
                <a:cubicBezTo>
                  <a:pt x="191" y="188"/>
                  <a:pt x="191" y="188"/>
                  <a:pt x="190" y="188"/>
                </a:cubicBezTo>
                <a:cubicBezTo>
                  <a:pt x="190" y="188"/>
                  <a:pt x="190" y="188"/>
                  <a:pt x="190" y="188"/>
                </a:cubicBezTo>
                <a:cubicBezTo>
                  <a:pt x="190" y="188"/>
                  <a:pt x="191" y="188"/>
                  <a:pt x="191" y="188"/>
                </a:cubicBezTo>
                <a:close/>
                <a:moveTo>
                  <a:pt x="190" y="188"/>
                </a:moveTo>
                <a:cubicBezTo>
                  <a:pt x="190" y="188"/>
                  <a:pt x="190" y="188"/>
                  <a:pt x="190" y="188"/>
                </a:cubicBezTo>
                <a:cubicBezTo>
                  <a:pt x="190" y="187"/>
                  <a:pt x="189" y="187"/>
                  <a:pt x="189" y="187"/>
                </a:cubicBezTo>
                <a:cubicBezTo>
                  <a:pt x="189" y="187"/>
                  <a:pt x="189" y="187"/>
                  <a:pt x="189" y="187"/>
                </a:cubicBezTo>
                <a:cubicBezTo>
                  <a:pt x="189" y="187"/>
                  <a:pt x="188" y="188"/>
                  <a:pt x="188" y="188"/>
                </a:cubicBezTo>
                <a:cubicBezTo>
                  <a:pt x="188" y="188"/>
                  <a:pt x="188" y="188"/>
                  <a:pt x="189" y="188"/>
                </a:cubicBezTo>
                <a:cubicBezTo>
                  <a:pt x="189" y="188"/>
                  <a:pt x="189" y="188"/>
                  <a:pt x="189" y="188"/>
                </a:cubicBezTo>
                <a:cubicBezTo>
                  <a:pt x="189" y="188"/>
                  <a:pt x="189" y="188"/>
                  <a:pt x="190" y="188"/>
                </a:cubicBezTo>
                <a:close/>
                <a:moveTo>
                  <a:pt x="189" y="190"/>
                </a:moveTo>
                <a:cubicBezTo>
                  <a:pt x="189" y="190"/>
                  <a:pt x="189" y="190"/>
                  <a:pt x="189" y="190"/>
                </a:cubicBezTo>
                <a:cubicBezTo>
                  <a:pt x="189" y="191"/>
                  <a:pt x="189" y="191"/>
                  <a:pt x="189" y="191"/>
                </a:cubicBezTo>
                <a:cubicBezTo>
                  <a:pt x="189" y="191"/>
                  <a:pt x="190" y="190"/>
                  <a:pt x="190" y="190"/>
                </a:cubicBezTo>
                <a:cubicBezTo>
                  <a:pt x="189" y="190"/>
                  <a:pt x="189" y="190"/>
                  <a:pt x="189" y="190"/>
                </a:cubicBezTo>
                <a:close/>
                <a:moveTo>
                  <a:pt x="187" y="183"/>
                </a:moveTo>
                <a:cubicBezTo>
                  <a:pt x="187" y="183"/>
                  <a:pt x="188" y="183"/>
                  <a:pt x="188" y="183"/>
                </a:cubicBezTo>
                <a:cubicBezTo>
                  <a:pt x="188" y="183"/>
                  <a:pt x="188" y="183"/>
                  <a:pt x="188" y="182"/>
                </a:cubicBezTo>
                <a:cubicBezTo>
                  <a:pt x="188" y="182"/>
                  <a:pt x="188" y="182"/>
                  <a:pt x="187" y="182"/>
                </a:cubicBezTo>
                <a:cubicBezTo>
                  <a:pt x="187" y="182"/>
                  <a:pt x="187" y="182"/>
                  <a:pt x="186" y="182"/>
                </a:cubicBezTo>
                <a:cubicBezTo>
                  <a:pt x="187" y="182"/>
                  <a:pt x="187" y="182"/>
                  <a:pt x="187" y="183"/>
                </a:cubicBezTo>
                <a:cubicBezTo>
                  <a:pt x="187" y="183"/>
                  <a:pt x="187" y="183"/>
                  <a:pt x="187" y="183"/>
                </a:cubicBezTo>
                <a:close/>
                <a:moveTo>
                  <a:pt x="187" y="186"/>
                </a:moveTo>
                <a:cubicBezTo>
                  <a:pt x="187" y="186"/>
                  <a:pt x="187" y="186"/>
                  <a:pt x="187" y="186"/>
                </a:cubicBezTo>
                <a:cubicBezTo>
                  <a:pt x="186" y="186"/>
                  <a:pt x="186" y="187"/>
                  <a:pt x="186" y="187"/>
                </a:cubicBezTo>
                <a:cubicBezTo>
                  <a:pt x="186" y="188"/>
                  <a:pt x="186" y="188"/>
                  <a:pt x="186" y="188"/>
                </a:cubicBezTo>
                <a:cubicBezTo>
                  <a:pt x="186" y="188"/>
                  <a:pt x="187" y="188"/>
                  <a:pt x="187" y="188"/>
                </a:cubicBezTo>
                <a:cubicBezTo>
                  <a:pt x="187" y="187"/>
                  <a:pt x="188" y="187"/>
                  <a:pt x="187" y="186"/>
                </a:cubicBezTo>
                <a:close/>
                <a:moveTo>
                  <a:pt x="188" y="178"/>
                </a:moveTo>
                <a:cubicBezTo>
                  <a:pt x="189" y="178"/>
                  <a:pt x="189" y="178"/>
                  <a:pt x="189" y="177"/>
                </a:cubicBezTo>
                <a:cubicBezTo>
                  <a:pt x="189" y="177"/>
                  <a:pt x="189" y="177"/>
                  <a:pt x="188" y="177"/>
                </a:cubicBezTo>
                <a:cubicBezTo>
                  <a:pt x="188" y="177"/>
                  <a:pt x="188" y="177"/>
                  <a:pt x="187" y="177"/>
                </a:cubicBezTo>
                <a:cubicBezTo>
                  <a:pt x="188" y="178"/>
                  <a:pt x="188" y="178"/>
                  <a:pt x="188" y="178"/>
                </a:cubicBezTo>
                <a:close/>
                <a:moveTo>
                  <a:pt x="188" y="174"/>
                </a:moveTo>
                <a:cubicBezTo>
                  <a:pt x="188" y="174"/>
                  <a:pt x="188" y="174"/>
                  <a:pt x="188" y="174"/>
                </a:cubicBezTo>
                <a:cubicBezTo>
                  <a:pt x="188" y="174"/>
                  <a:pt x="188" y="173"/>
                  <a:pt x="188" y="173"/>
                </a:cubicBezTo>
                <a:cubicBezTo>
                  <a:pt x="188" y="173"/>
                  <a:pt x="187" y="173"/>
                  <a:pt x="187" y="174"/>
                </a:cubicBezTo>
                <a:cubicBezTo>
                  <a:pt x="187" y="174"/>
                  <a:pt x="188" y="174"/>
                  <a:pt x="188" y="174"/>
                </a:cubicBezTo>
                <a:close/>
                <a:moveTo>
                  <a:pt x="189" y="166"/>
                </a:moveTo>
                <a:cubicBezTo>
                  <a:pt x="190" y="166"/>
                  <a:pt x="189" y="166"/>
                  <a:pt x="189" y="165"/>
                </a:cubicBezTo>
                <a:cubicBezTo>
                  <a:pt x="189" y="166"/>
                  <a:pt x="189" y="166"/>
                  <a:pt x="189" y="166"/>
                </a:cubicBezTo>
                <a:cubicBezTo>
                  <a:pt x="189" y="166"/>
                  <a:pt x="188" y="167"/>
                  <a:pt x="189" y="167"/>
                </a:cubicBezTo>
                <a:cubicBezTo>
                  <a:pt x="189" y="167"/>
                  <a:pt x="189" y="166"/>
                  <a:pt x="189" y="166"/>
                </a:cubicBezTo>
                <a:close/>
                <a:moveTo>
                  <a:pt x="189" y="164"/>
                </a:moveTo>
                <a:cubicBezTo>
                  <a:pt x="188" y="164"/>
                  <a:pt x="188" y="163"/>
                  <a:pt x="187" y="163"/>
                </a:cubicBezTo>
                <a:cubicBezTo>
                  <a:pt x="187" y="163"/>
                  <a:pt x="187" y="163"/>
                  <a:pt x="187" y="163"/>
                </a:cubicBezTo>
                <a:cubicBezTo>
                  <a:pt x="187" y="163"/>
                  <a:pt x="187" y="164"/>
                  <a:pt x="187" y="164"/>
                </a:cubicBezTo>
                <a:cubicBezTo>
                  <a:pt x="187" y="164"/>
                  <a:pt x="188" y="164"/>
                  <a:pt x="188" y="164"/>
                </a:cubicBezTo>
                <a:cubicBezTo>
                  <a:pt x="188" y="164"/>
                  <a:pt x="189" y="164"/>
                  <a:pt x="189" y="164"/>
                </a:cubicBezTo>
                <a:close/>
                <a:moveTo>
                  <a:pt x="187" y="148"/>
                </a:moveTo>
                <a:cubicBezTo>
                  <a:pt x="187" y="148"/>
                  <a:pt x="187" y="147"/>
                  <a:pt x="188" y="147"/>
                </a:cubicBezTo>
                <a:cubicBezTo>
                  <a:pt x="188" y="147"/>
                  <a:pt x="188" y="147"/>
                  <a:pt x="188" y="147"/>
                </a:cubicBezTo>
                <a:cubicBezTo>
                  <a:pt x="187" y="147"/>
                  <a:pt x="187" y="147"/>
                  <a:pt x="187" y="147"/>
                </a:cubicBezTo>
                <a:cubicBezTo>
                  <a:pt x="187" y="147"/>
                  <a:pt x="187" y="148"/>
                  <a:pt x="187" y="148"/>
                </a:cubicBezTo>
                <a:close/>
                <a:moveTo>
                  <a:pt x="188" y="139"/>
                </a:moveTo>
                <a:cubicBezTo>
                  <a:pt x="188" y="139"/>
                  <a:pt x="188" y="138"/>
                  <a:pt x="188" y="138"/>
                </a:cubicBezTo>
                <a:cubicBezTo>
                  <a:pt x="188" y="138"/>
                  <a:pt x="188" y="138"/>
                  <a:pt x="188" y="138"/>
                </a:cubicBezTo>
                <a:cubicBezTo>
                  <a:pt x="188" y="138"/>
                  <a:pt x="187" y="138"/>
                  <a:pt x="187" y="138"/>
                </a:cubicBezTo>
                <a:cubicBezTo>
                  <a:pt x="187" y="139"/>
                  <a:pt x="188" y="139"/>
                  <a:pt x="188" y="139"/>
                </a:cubicBezTo>
                <a:close/>
                <a:moveTo>
                  <a:pt x="188" y="131"/>
                </a:moveTo>
                <a:cubicBezTo>
                  <a:pt x="188" y="131"/>
                  <a:pt x="187" y="130"/>
                  <a:pt x="187" y="130"/>
                </a:cubicBezTo>
                <a:cubicBezTo>
                  <a:pt x="187" y="130"/>
                  <a:pt x="187" y="131"/>
                  <a:pt x="187" y="131"/>
                </a:cubicBezTo>
                <a:cubicBezTo>
                  <a:pt x="187" y="131"/>
                  <a:pt x="187" y="131"/>
                  <a:pt x="188" y="131"/>
                </a:cubicBezTo>
                <a:cubicBezTo>
                  <a:pt x="188" y="131"/>
                  <a:pt x="188" y="131"/>
                  <a:pt x="188" y="131"/>
                </a:cubicBezTo>
                <a:close/>
                <a:moveTo>
                  <a:pt x="188" y="117"/>
                </a:moveTo>
                <a:cubicBezTo>
                  <a:pt x="188" y="117"/>
                  <a:pt x="187" y="116"/>
                  <a:pt x="187" y="116"/>
                </a:cubicBezTo>
                <a:cubicBezTo>
                  <a:pt x="187" y="116"/>
                  <a:pt x="186" y="116"/>
                  <a:pt x="186" y="117"/>
                </a:cubicBezTo>
                <a:cubicBezTo>
                  <a:pt x="186" y="117"/>
                  <a:pt x="187" y="117"/>
                  <a:pt x="187" y="117"/>
                </a:cubicBezTo>
                <a:cubicBezTo>
                  <a:pt x="187" y="117"/>
                  <a:pt x="187" y="117"/>
                  <a:pt x="188" y="117"/>
                </a:cubicBezTo>
                <a:close/>
                <a:moveTo>
                  <a:pt x="186" y="114"/>
                </a:moveTo>
                <a:cubicBezTo>
                  <a:pt x="186" y="114"/>
                  <a:pt x="186" y="114"/>
                  <a:pt x="186" y="114"/>
                </a:cubicBezTo>
                <a:cubicBezTo>
                  <a:pt x="186" y="114"/>
                  <a:pt x="187" y="116"/>
                  <a:pt x="187" y="115"/>
                </a:cubicBezTo>
                <a:cubicBezTo>
                  <a:pt x="187" y="115"/>
                  <a:pt x="187" y="115"/>
                  <a:pt x="187" y="115"/>
                </a:cubicBezTo>
                <a:cubicBezTo>
                  <a:pt x="187" y="114"/>
                  <a:pt x="187" y="114"/>
                  <a:pt x="186" y="114"/>
                </a:cubicBezTo>
                <a:close/>
                <a:moveTo>
                  <a:pt x="186" y="138"/>
                </a:moveTo>
                <a:cubicBezTo>
                  <a:pt x="186" y="138"/>
                  <a:pt x="186" y="138"/>
                  <a:pt x="186" y="138"/>
                </a:cubicBezTo>
                <a:cubicBezTo>
                  <a:pt x="187" y="138"/>
                  <a:pt x="187" y="138"/>
                  <a:pt x="187" y="138"/>
                </a:cubicBezTo>
                <a:cubicBezTo>
                  <a:pt x="187" y="138"/>
                  <a:pt x="186" y="137"/>
                  <a:pt x="186" y="137"/>
                </a:cubicBezTo>
                <a:cubicBezTo>
                  <a:pt x="186" y="137"/>
                  <a:pt x="186" y="138"/>
                  <a:pt x="186" y="138"/>
                </a:cubicBezTo>
                <a:close/>
                <a:moveTo>
                  <a:pt x="186" y="171"/>
                </a:moveTo>
                <a:cubicBezTo>
                  <a:pt x="186" y="171"/>
                  <a:pt x="187" y="171"/>
                  <a:pt x="187" y="170"/>
                </a:cubicBezTo>
                <a:cubicBezTo>
                  <a:pt x="187" y="170"/>
                  <a:pt x="187" y="169"/>
                  <a:pt x="186" y="169"/>
                </a:cubicBezTo>
                <a:cubicBezTo>
                  <a:pt x="186" y="169"/>
                  <a:pt x="186" y="169"/>
                  <a:pt x="186" y="169"/>
                </a:cubicBezTo>
                <a:cubicBezTo>
                  <a:pt x="186" y="170"/>
                  <a:pt x="186" y="170"/>
                  <a:pt x="186" y="170"/>
                </a:cubicBezTo>
                <a:cubicBezTo>
                  <a:pt x="185" y="171"/>
                  <a:pt x="186" y="171"/>
                  <a:pt x="186" y="171"/>
                </a:cubicBezTo>
                <a:close/>
                <a:moveTo>
                  <a:pt x="185" y="192"/>
                </a:moveTo>
                <a:cubicBezTo>
                  <a:pt x="185" y="192"/>
                  <a:pt x="184" y="192"/>
                  <a:pt x="184" y="192"/>
                </a:cubicBezTo>
                <a:cubicBezTo>
                  <a:pt x="184" y="193"/>
                  <a:pt x="184" y="193"/>
                  <a:pt x="184" y="193"/>
                </a:cubicBezTo>
                <a:cubicBezTo>
                  <a:pt x="185" y="193"/>
                  <a:pt x="185" y="193"/>
                  <a:pt x="186" y="193"/>
                </a:cubicBezTo>
                <a:cubicBezTo>
                  <a:pt x="185" y="192"/>
                  <a:pt x="185" y="192"/>
                  <a:pt x="185" y="192"/>
                </a:cubicBezTo>
                <a:close/>
                <a:moveTo>
                  <a:pt x="192" y="203"/>
                </a:moveTo>
                <a:cubicBezTo>
                  <a:pt x="192" y="203"/>
                  <a:pt x="192" y="204"/>
                  <a:pt x="193" y="204"/>
                </a:cubicBezTo>
                <a:cubicBezTo>
                  <a:pt x="193" y="204"/>
                  <a:pt x="193" y="204"/>
                  <a:pt x="193" y="204"/>
                </a:cubicBezTo>
                <a:cubicBezTo>
                  <a:pt x="193" y="203"/>
                  <a:pt x="193" y="203"/>
                  <a:pt x="193" y="203"/>
                </a:cubicBezTo>
                <a:cubicBezTo>
                  <a:pt x="193" y="203"/>
                  <a:pt x="193" y="203"/>
                  <a:pt x="193" y="202"/>
                </a:cubicBezTo>
                <a:cubicBezTo>
                  <a:pt x="193" y="202"/>
                  <a:pt x="193" y="202"/>
                  <a:pt x="193" y="202"/>
                </a:cubicBezTo>
                <a:cubicBezTo>
                  <a:pt x="193" y="202"/>
                  <a:pt x="193" y="202"/>
                  <a:pt x="193" y="202"/>
                </a:cubicBezTo>
                <a:cubicBezTo>
                  <a:pt x="192" y="203"/>
                  <a:pt x="192" y="203"/>
                  <a:pt x="192" y="203"/>
                </a:cubicBezTo>
                <a:close/>
                <a:moveTo>
                  <a:pt x="188" y="207"/>
                </a:moveTo>
                <a:cubicBezTo>
                  <a:pt x="188" y="207"/>
                  <a:pt x="188" y="207"/>
                  <a:pt x="189" y="207"/>
                </a:cubicBezTo>
                <a:cubicBezTo>
                  <a:pt x="189" y="207"/>
                  <a:pt x="189" y="207"/>
                  <a:pt x="190" y="206"/>
                </a:cubicBezTo>
                <a:cubicBezTo>
                  <a:pt x="190" y="206"/>
                  <a:pt x="189" y="206"/>
                  <a:pt x="189" y="206"/>
                </a:cubicBezTo>
                <a:cubicBezTo>
                  <a:pt x="189" y="206"/>
                  <a:pt x="189" y="206"/>
                  <a:pt x="188" y="206"/>
                </a:cubicBezTo>
                <a:cubicBezTo>
                  <a:pt x="188" y="206"/>
                  <a:pt x="188" y="206"/>
                  <a:pt x="188" y="206"/>
                </a:cubicBezTo>
                <a:cubicBezTo>
                  <a:pt x="188" y="206"/>
                  <a:pt x="188" y="207"/>
                  <a:pt x="188" y="207"/>
                </a:cubicBezTo>
                <a:close/>
                <a:moveTo>
                  <a:pt x="188" y="204"/>
                </a:moveTo>
                <a:cubicBezTo>
                  <a:pt x="188" y="204"/>
                  <a:pt x="188" y="204"/>
                  <a:pt x="188" y="205"/>
                </a:cubicBezTo>
                <a:cubicBezTo>
                  <a:pt x="189" y="204"/>
                  <a:pt x="189" y="204"/>
                  <a:pt x="189" y="204"/>
                </a:cubicBezTo>
                <a:cubicBezTo>
                  <a:pt x="188" y="204"/>
                  <a:pt x="188" y="204"/>
                  <a:pt x="188" y="203"/>
                </a:cubicBezTo>
                <a:cubicBezTo>
                  <a:pt x="188" y="203"/>
                  <a:pt x="188" y="203"/>
                  <a:pt x="188" y="203"/>
                </a:cubicBezTo>
                <a:cubicBezTo>
                  <a:pt x="188" y="204"/>
                  <a:pt x="188" y="204"/>
                  <a:pt x="188" y="204"/>
                </a:cubicBezTo>
                <a:close/>
                <a:moveTo>
                  <a:pt x="189" y="203"/>
                </a:moveTo>
                <a:cubicBezTo>
                  <a:pt x="190" y="203"/>
                  <a:pt x="190" y="202"/>
                  <a:pt x="190" y="202"/>
                </a:cubicBezTo>
                <a:cubicBezTo>
                  <a:pt x="190" y="202"/>
                  <a:pt x="190" y="201"/>
                  <a:pt x="189" y="201"/>
                </a:cubicBezTo>
                <a:cubicBezTo>
                  <a:pt x="189" y="201"/>
                  <a:pt x="189" y="201"/>
                  <a:pt x="189" y="202"/>
                </a:cubicBezTo>
                <a:cubicBezTo>
                  <a:pt x="189" y="202"/>
                  <a:pt x="189" y="203"/>
                  <a:pt x="189" y="203"/>
                </a:cubicBezTo>
                <a:close/>
                <a:moveTo>
                  <a:pt x="189" y="209"/>
                </a:moveTo>
                <a:cubicBezTo>
                  <a:pt x="189" y="209"/>
                  <a:pt x="189" y="209"/>
                  <a:pt x="189" y="209"/>
                </a:cubicBezTo>
                <a:cubicBezTo>
                  <a:pt x="189" y="209"/>
                  <a:pt x="190" y="209"/>
                  <a:pt x="190" y="209"/>
                </a:cubicBezTo>
                <a:cubicBezTo>
                  <a:pt x="190" y="209"/>
                  <a:pt x="189" y="208"/>
                  <a:pt x="189" y="208"/>
                </a:cubicBezTo>
                <a:cubicBezTo>
                  <a:pt x="189" y="208"/>
                  <a:pt x="189" y="208"/>
                  <a:pt x="189" y="209"/>
                </a:cubicBezTo>
                <a:close/>
                <a:moveTo>
                  <a:pt x="191" y="204"/>
                </a:moveTo>
                <a:cubicBezTo>
                  <a:pt x="191" y="204"/>
                  <a:pt x="191" y="203"/>
                  <a:pt x="191" y="203"/>
                </a:cubicBezTo>
                <a:cubicBezTo>
                  <a:pt x="191" y="203"/>
                  <a:pt x="191" y="203"/>
                  <a:pt x="191" y="202"/>
                </a:cubicBezTo>
                <a:cubicBezTo>
                  <a:pt x="190" y="203"/>
                  <a:pt x="190" y="203"/>
                  <a:pt x="190" y="203"/>
                </a:cubicBezTo>
                <a:cubicBezTo>
                  <a:pt x="190" y="203"/>
                  <a:pt x="190" y="203"/>
                  <a:pt x="191" y="204"/>
                </a:cubicBezTo>
                <a:close/>
                <a:moveTo>
                  <a:pt x="190" y="204"/>
                </a:moveTo>
                <a:cubicBezTo>
                  <a:pt x="191" y="205"/>
                  <a:pt x="191" y="205"/>
                  <a:pt x="191" y="205"/>
                </a:cubicBezTo>
                <a:cubicBezTo>
                  <a:pt x="191" y="205"/>
                  <a:pt x="191" y="205"/>
                  <a:pt x="192" y="205"/>
                </a:cubicBezTo>
                <a:cubicBezTo>
                  <a:pt x="191" y="205"/>
                  <a:pt x="191" y="204"/>
                  <a:pt x="191" y="204"/>
                </a:cubicBezTo>
                <a:cubicBezTo>
                  <a:pt x="191" y="204"/>
                  <a:pt x="191" y="204"/>
                  <a:pt x="190" y="204"/>
                </a:cubicBezTo>
                <a:close/>
                <a:moveTo>
                  <a:pt x="192" y="201"/>
                </a:moveTo>
                <a:cubicBezTo>
                  <a:pt x="192" y="201"/>
                  <a:pt x="192" y="201"/>
                  <a:pt x="192" y="201"/>
                </a:cubicBezTo>
                <a:cubicBezTo>
                  <a:pt x="191" y="201"/>
                  <a:pt x="191" y="201"/>
                  <a:pt x="191" y="201"/>
                </a:cubicBezTo>
                <a:cubicBezTo>
                  <a:pt x="191" y="201"/>
                  <a:pt x="191" y="201"/>
                  <a:pt x="191" y="201"/>
                </a:cubicBezTo>
                <a:cubicBezTo>
                  <a:pt x="191" y="201"/>
                  <a:pt x="191" y="201"/>
                  <a:pt x="192" y="201"/>
                </a:cubicBezTo>
                <a:close/>
                <a:moveTo>
                  <a:pt x="188" y="216"/>
                </a:moveTo>
                <a:cubicBezTo>
                  <a:pt x="188" y="216"/>
                  <a:pt x="187" y="216"/>
                  <a:pt x="187" y="216"/>
                </a:cubicBezTo>
                <a:cubicBezTo>
                  <a:pt x="187" y="216"/>
                  <a:pt x="187" y="216"/>
                  <a:pt x="187" y="216"/>
                </a:cubicBezTo>
                <a:cubicBezTo>
                  <a:pt x="187" y="216"/>
                  <a:pt x="187" y="216"/>
                  <a:pt x="187" y="217"/>
                </a:cubicBezTo>
                <a:cubicBezTo>
                  <a:pt x="187" y="217"/>
                  <a:pt x="188" y="216"/>
                  <a:pt x="188" y="216"/>
                </a:cubicBezTo>
                <a:close/>
                <a:moveTo>
                  <a:pt x="187" y="222"/>
                </a:moveTo>
                <a:cubicBezTo>
                  <a:pt x="187" y="222"/>
                  <a:pt x="186" y="222"/>
                  <a:pt x="186" y="222"/>
                </a:cubicBezTo>
                <a:cubicBezTo>
                  <a:pt x="186" y="222"/>
                  <a:pt x="186" y="222"/>
                  <a:pt x="186" y="223"/>
                </a:cubicBezTo>
                <a:cubicBezTo>
                  <a:pt x="186" y="223"/>
                  <a:pt x="187" y="223"/>
                  <a:pt x="187" y="223"/>
                </a:cubicBezTo>
                <a:cubicBezTo>
                  <a:pt x="187" y="223"/>
                  <a:pt x="187" y="223"/>
                  <a:pt x="187" y="222"/>
                </a:cubicBezTo>
                <a:cubicBezTo>
                  <a:pt x="187" y="222"/>
                  <a:pt x="187" y="222"/>
                  <a:pt x="187" y="222"/>
                </a:cubicBezTo>
                <a:close/>
                <a:moveTo>
                  <a:pt x="185" y="213"/>
                </a:moveTo>
                <a:cubicBezTo>
                  <a:pt x="185" y="213"/>
                  <a:pt x="185" y="213"/>
                  <a:pt x="185" y="213"/>
                </a:cubicBezTo>
                <a:cubicBezTo>
                  <a:pt x="185" y="214"/>
                  <a:pt x="185" y="214"/>
                  <a:pt x="185" y="214"/>
                </a:cubicBezTo>
                <a:cubicBezTo>
                  <a:pt x="185" y="214"/>
                  <a:pt x="185" y="214"/>
                  <a:pt x="185" y="214"/>
                </a:cubicBezTo>
                <a:cubicBezTo>
                  <a:pt x="185" y="213"/>
                  <a:pt x="185" y="213"/>
                  <a:pt x="185" y="213"/>
                </a:cubicBezTo>
                <a:close/>
                <a:moveTo>
                  <a:pt x="187" y="213"/>
                </a:moveTo>
                <a:cubicBezTo>
                  <a:pt x="187" y="213"/>
                  <a:pt x="187" y="212"/>
                  <a:pt x="187" y="212"/>
                </a:cubicBezTo>
                <a:cubicBezTo>
                  <a:pt x="187" y="212"/>
                  <a:pt x="187" y="211"/>
                  <a:pt x="187" y="210"/>
                </a:cubicBezTo>
                <a:cubicBezTo>
                  <a:pt x="187" y="210"/>
                  <a:pt x="186" y="210"/>
                  <a:pt x="186" y="210"/>
                </a:cubicBezTo>
                <a:cubicBezTo>
                  <a:pt x="186" y="210"/>
                  <a:pt x="185" y="210"/>
                  <a:pt x="185" y="210"/>
                </a:cubicBezTo>
                <a:cubicBezTo>
                  <a:pt x="185" y="210"/>
                  <a:pt x="185" y="211"/>
                  <a:pt x="185" y="211"/>
                </a:cubicBezTo>
                <a:cubicBezTo>
                  <a:pt x="185" y="212"/>
                  <a:pt x="186" y="212"/>
                  <a:pt x="187" y="213"/>
                </a:cubicBezTo>
                <a:close/>
                <a:moveTo>
                  <a:pt x="186" y="213"/>
                </a:moveTo>
                <a:cubicBezTo>
                  <a:pt x="186" y="214"/>
                  <a:pt x="186" y="214"/>
                  <a:pt x="186" y="214"/>
                </a:cubicBezTo>
                <a:cubicBezTo>
                  <a:pt x="186" y="214"/>
                  <a:pt x="186" y="214"/>
                  <a:pt x="186" y="214"/>
                </a:cubicBezTo>
                <a:cubicBezTo>
                  <a:pt x="186" y="213"/>
                  <a:pt x="186" y="213"/>
                  <a:pt x="186" y="213"/>
                </a:cubicBezTo>
                <a:cubicBezTo>
                  <a:pt x="186" y="213"/>
                  <a:pt x="186" y="213"/>
                  <a:pt x="186" y="213"/>
                </a:cubicBezTo>
                <a:close/>
                <a:moveTo>
                  <a:pt x="189" y="219"/>
                </a:moveTo>
                <a:cubicBezTo>
                  <a:pt x="189" y="219"/>
                  <a:pt x="189" y="219"/>
                  <a:pt x="188" y="218"/>
                </a:cubicBezTo>
                <a:cubicBezTo>
                  <a:pt x="188" y="219"/>
                  <a:pt x="188" y="219"/>
                  <a:pt x="188" y="219"/>
                </a:cubicBezTo>
                <a:cubicBezTo>
                  <a:pt x="188" y="219"/>
                  <a:pt x="189" y="219"/>
                  <a:pt x="189" y="219"/>
                </a:cubicBezTo>
                <a:cubicBezTo>
                  <a:pt x="189" y="219"/>
                  <a:pt x="189" y="219"/>
                  <a:pt x="189" y="219"/>
                </a:cubicBezTo>
                <a:close/>
                <a:moveTo>
                  <a:pt x="189" y="213"/>
                </a:moveTo>
                <a:cubicBezTo>
                  <a:pt x="190" y="213"/>
                  <a:pt x="191" y="214"/>
                  <a:pt x="191" y="214"/>
                </a:cubicBezTo>
                <a:cubicBezTo>
                  <a:pt x="191" y="214"/>
                  <a:pt x="191" y="214"/>
                  <a:pt x="192" y="214"/>
                </a:cubicBezTo>
                <a:cubicBezTo>
                  <a:pt x="192" y="214"/>
                  <a:pt x="192" y="214"/>
                  <a:pt x="192" y="214"/>
                </a:cubicBezTo>
                <a:cubicBezTo>
                  <a:pt x="191" y="214"/>
                  <a:pt x="191" y="213"/>
                  <a:pt x="191" y="213"/>
                </a:cubicBezTo>
                <a:cubicBezTo>
                  <a:pt x="190" y="212"/>
                  <a:pt x="190" y="212"/>
                  <a:pt x="190" y="212"/>
                </a:cubicBezTo>
                <a:cubicBezTo>
                  <a:pt x="189" y="212"/>
                  <a:pt x="189" y="212"/>
                  <a:pt x="189" y="212"/>
                </a:cubicBezTo>
                <a:cubicBezTo>
                  <a:pt x="189" y="213"/>
                  <a:pt x="189" y="213"/>
                  <a:pt x="189" y="213"/>
                </a:cubicBezTo>
                <a:close/>
                <a:moveTo>
                  <a:pt x="191" y="215"/>
                </a:moveTo>
                <a:cubicBezTo>
                  <a:pt x="191" y="216"/>
                  <a:pt x="191" y="216"/>
                  <a:pt x="192" y="216"/>
                </a:cubicBezTo>
                <a:cubicBezTo>
                  <a:pt x="192" y="216"/>
                  <a:pt x="192" y="216"/>
                  <a:pt x="192" y="216"/>
                </a:cubicBezTo>
                <a:cubicBezTo>
                  <a:pt x="192" y="215"/>
                  <a:pt x="192" y="215"/>
                  <a:pt x="192" y="215"/>
                </a:cubicBezTo>
                <a:cubicBezTo>
                  <a:pt x="192" y="215"/>
                  <a:pt x="192" y="215"/>
                  <a:pt x="191" y="215"/>
                </a:cubicBezTo>
                <a:close/>
                <a:moveTo>
                  <a:pt x="194" y="199"/>
                </a:moveTo>
                <a:cubicBezTo>
                  <a:pt x="194" y="199"/>
                  <a:pt x="193" y="199"/>
                  <a:pt x="193" y="199"/>
                </a:cubicBezTo>
                <a:cubicBezTo>
                  <a:pt x="193" y="199"/>
                  <a:pt x="193" y="200"/>
                  <a:pt x="193" y="200"/>
                </a:cubicBezTo>
                <a:cubicBezTo>
                  <a:pt x="193" y="200"/>
                  <a:pt x="193" y="200"/>
                  <a:pt x="193" y="200"/>
                </a:cubicBezTo>
                <a:cubicBezTo>
                  <a:pt x="193" y="200"/>
                  <a:pt x="194" y="200"/>
                  <a:pt x="194" y="199"/>
                </a:cubicBezTo>
                <a:close/>
                <a:moveTo>
                  <a:pt x="196" y="180"/>
                </a:moveTo>
                <a:cubicBezTo>
                  <a:pt x="196" y="180"/>
                  <a:pt x="197" y="179"/>
                  <a:pt x="197" y="179"/>
                </a:cubicBezTo>
                <a:cubicBezTo>
                  <a:pt x="197" y="179"/>
                  <a:pt x="197" y="179"/>
                  <a:pt x="197" y="178"/>
                </a:cubicBezTo>
                <a:cubicBezTo>
                  <a:pt x="196" y="178"/>
                  <a:pt x="196" y="178"/>
                  <a:pt x="196" y="179"/>
                </a:cubicBezTo>
                <a:cubicBezTo>
                  <a:pt x="196" y="179"/>
                  <a:pt x="196" y="179"/>
                  <a:pt x="196" y="180"/>
                </a:cubicBezTo>
                <a:cubicBezTo>
                  <a:pt x="196" y="180"/>
                  <a:pt x="196" y="180"/>
                  <a:pt x="196" y="180"/>
                </a:cubicBezTo>
                <a:cubicBezTo>
                  <a:pt x="196" y="180"/>
                  <a:pt x="196" y="180"/>
                  <a:pt x="196" y="180"/>
                </a:cubicBezTo>
                <a:close/>
                <a:moveTo>
                  <a:pt x="197" y="170"/>
                </a:moveTo>
                <a:cubicBezTo>
                  <a:pt x="197" y="170"/>
                  <a:pt x="197" y="169"/>
                  <a:pt x="198" y="169"/>
                </a:cubicBezTo>
                <a:cubicBezTo>
                  <a:pt x="197" y="169"/>
                  <a:pt x="197" y="168"/>
                  <a:pt x="196" y="168"/>
                </a:cubicBezTo>
                <a:cubicBezTo>
                  <a:pt x="195" y="168"/>
                  <a:pt x="195" y="168"/>
                  <a:pt x="194" y="168"/>
                </a:cubicBezTo>
                <a:cubicBezTo>
                  <a:pt x="193" y="168"/>
                  <a:pt x="193" y="168"/>
                  <a:pt x="193" y="168"/>
                </a:cubicBezTo>
                <a:cubicBezTo>
                  <a:pt x="193" y="169"/>
                  <a:pt x="193" y="169"/>
                  <a:pt x="193" y="169"/>
                </a:cubicBezTo>
                <a:cubicBezTo>
                  <a:pt x="193" y="169"/>
                  <a:pt x="193" y="169"/>
                  <a:pt x="194" y="169"/>
                </a:cubicBezTo>
                <a:cubicBezTo>
                  <a:pt x="194" y="168"/>
                  <a:pt x="195" y="168"/>
                  <a:pt x="196" y="169"/>
                </a:cubicBezTo>
                <a:cubicBezTo>
                  <a:pt x="196" y="169"/>
                  <a:pt x="197" y="169"/>
                  <a:pt x="196" y="170"/>
                </a:cubicBezTo>
                <a:cubicBezTo>
                  <a:pt x="196" y="170"/>
                  <a:pt x="196" y="170"/>
                  <a:pt x="196" y="170"/>
                </a:cubicBezTo>
                <a:cubicBezTo>
                  <a:pt x="196" y="170"/>
                  <a:pt x="196" y="170"/>
                  <a:pt x="196" y="170"/>
                </a:cubicBezTo>
                <a:cubicBezTo>
                  <a:pt x="197" y="171"/>
                  <a:pt x="197" y="170"/>
                  <a:pt x="197" y="170"/>
                </a:cubicBezTo>
                <a:close/>
                <a:moveTo>
                  <a:pt x="195" y="118"/>
                </a:moveTo>
                <a:cubicBezTo>
                  <a:pt x="195" y="117"/>
                  <a:pt x="195" y="117"/>
                  <a:pt x="195" y="117"/>
                </a:cubicBezTo>
                <a:cubicBezTo>
                  <a:pt x="195" y="117"/>
                  <a:pt x="195" y="117"/>
                  <a:pt x="195" y="117"/>
                </a:cubicBezTo>
                <a:cubicBezTo>
                  <a:pt x="195" y="117"/>
                  <a:pt x="194" y="117"/>
                  <a:pt x="194" y="117"/>
                </a:cubicBezTo>
                <a:cubicBezTo>
                  <a:pt x="194" y="118"/>
                  <a:pt x="195" y="118"/>
                  <a:pt x="195" y="118"/>
                </a:cubicBezTo>
                <a:close/>
                <a:moveTo>
                  <a:pt x="196" y="44"/>
                </a:moveTo>
                <a:cubicBezTo>
                  <a:pt x="196" y="44"/>
                  <a:pt x="197" y="44"/>
                  <a:pt x="197" y="44"/>
                </a:cubicBezTo>
                <a:cubicBezTo>
                  <a:pt x="197" y="43"/>
                  <a:pt x="197" y="43"/>
                  <a:pt x="196" y="42"/>
                </a:cubicBezTo>
                <a:cubicBezTo>
                  <a:pt x="196" y="42"/>
                  <a:pt x="196" y="43"/>
                  <a:pt x="196" y="43"/>
                </a:cubicBezTo>
                <a:cubicBezTo>
                  <a:pt x="196" y="43"/>
                  <a:pt x="195" y="44"/>
                  <a:pt x="196" y="44"/>
                </a:cubicBezTo>
                <a:close/>
                <a:moveTo>
                  <a:pt x="196" y="94"/>
                </a:moveTo>
                <a:cubicBezTo>
                  <a:pt x="196" y="94"/>
                  <a:pt x="196" y="94"/>
                  <a:pt x="196" y="94"/>
                </a:cubicBezTo>
                <a:cubicBezTo>
                  <a:pt x="196" y="95"/>
                  <a:pt x="196" y="95"/>
                  <a:pt x="196" y="95"/>
                </a:cubicBezTo>
                <a:cubicBezTo>
                  <a:pt x="197" y="95"/>
                  <a:pt x="197" y="95"/>
                  <a:pt x="197" y="95"/>
                </a:cubicBezTo>
                <a:cubicBezTo>
                  <a:pt x="197" y="94"/>
                  <a:pt x="197" y="94"/>
                  <a:pt x="196" y="94"/>
                </a:cubicBezTo>
                <a:close/>
                <a:moveTo>
                  <a:pt x="195" y="109"/>
                </a:moveTo>
                <a:cubicBezTo>
                  <a:pt x="195" y="109"/>
                  <a:pt x="196" y="109"/>
                  <a:pt x="196" y="109"/>
                </a:cubicBezTo>
                <a:cubicBezTo>
                  <a:pt x="196" y="109"/>
                  <a:pt x="196" y="109"/>
                  <a:pt x="196" y="109"/>
                </a:cubicBezTo>
                <a:cubicBezTo>
                  <a:pt x="196" y="109"/>
                  <a:pt x="196" y="108"/>
                  <a:pt x="196" y="108"/>
                </a:cubicBezTo>
                <a:cubicBezTo>
                  <a:pt x="196" y="108"/>
                  <a:pt x="195" y="109"/>
                  <a:pt x="195" y="109"/>
                </a:cubicBezTo>
                <a:close/>
                <a:moveTo>
                  <a:pt x="195" y="110"/>
                </a:moveTo>
                <a:cubicBezTo>
                  <a:pt x="195" y="111"/>
                  <a:pt x="195" y="111"/>
                  <a:pt x="195" y="111"/>
                </a:cubicBezTo>
                <a:cubicBezTo>
                  <a:pt x="196" y="111"/>
                  <a:pt x="196" y="113"/>
                  <a:pt x="196" y="112"/>
                </a:cubicBezTo>
                <a:cubicBezTo>
                  <a:pt x="197" y="112"/>
                  <a:pt x="196" y="111"/>
                  <a:pt x="196" y="111"/>
                </a:cubicBezTo>
                <a:cubicBezTo>
                  <a:pt x="196" y="111"/>
                  <a:pt x="196" y="110"/>
                  <a:pt x="196" y="110"/>
                </a:cubicBezTo>
                <a:cubicBezTo>
                  <a:pt x="195" y="110"/>
                  <a:pt x="195" y="110"/>
                  <a:pt x="195" y="110"/>
                </a:cubicBezTo>
                <a:close/>
                <a:moveTo>
                  <a:pt x="198" y="45"/>
                </a:moveTo>
                <a:cubicBezTo>
                  <a:pt x="198" y="45"/>
                  <a:pt x="198" y="45"/>
                  <a:pt x="198" y="44"/>
                </a:cubicBezTo>
                <a:cubicBezTo>
                  <a:pt x="198" y="44"/>
                  <a:pt x="198" y="44"/>
                  <a:pt x="198" y="44"/>
                </a:cubicBezTo>
                <a:cubicBezTo>
                  <a:pt x="198" y="45"/>
                  <a:pt x="198" y="45"/>
                  <a:pt x="198" y="45"/>
                </a:cubicBezTo>
                <a:close/>
                <a:moveTo>
                  <a:pt x="199" y="45"/>
                </a:moveTo>
                <a:cubicBezTo>
                  <a:pt x="199" y="46"/>
                  <a:pt x="199" y="46"/>
                  <a:pt x="199" y="46"/>
                </a:cubicBezTo>
                <a:cubicBezTo>
                  <a:pt x="199" y="46"/>
                  <a:pt x="199" y="46"/>
                  <a:pt x="199" y="45"/>
                </a:cubicBezTo>
                <a:close/>
                <a:moveTo>
                  <a:pt x="199" y="98"/>
                </a:moveTo>
                <a:cubicBezTo>
                  <a:pt x="199" y="98"/>
                  <a:pt x="199" y="98"/>
                  <a:pt x="199" y="98"/>
                </a:cubicBezTo>
                <a:cubicBezTo>
                  <a:pt x="199" y="98"/>
                  <a:pt x="199" y="97"/>
                  <a:pt x="199" y="97"/>
                </a:cubicBezTo>
                <a:cubicBezTo>
                  <a:pt x="199" y="97"/>
                  <a:pt x="199" y="97"/>
                  <a:pt x="199" y="97"/>
                </a:cubicBezTo>
                <a:cubicBezTo>
                  <a:pt x="199" y="97"/>
                  <a:pt x="199" y="97"/>
                  <a:pt x="199" y="98"/>
                </a:cubicBezTo>
                <a:close/>
                <a:moveTo>
                  <a:pt x="197" y="109"/>
                </a:moveTo>
                <a:cubicBezTo>
                  <a:pt x="197" y="109"/>
                  <a:pt x="197" y="110"/>
                  <a:pt x="197" y="110"/>
                </a:cubicBezTo>
                <a:cubicBezTo>
                  <a:pt x="197" y="110"/>
                  <a:pt x="197" y="111"/>
                  <a:pt x="197" y="111"/>
                </a:cubicBezTo>
                <a:cubicBezTo>
                  <a:pt x="198" y="111"/>
                  <a:pt x="198" y="111"/>
                  <a:pt x="199" y="111"/>
                </a:cubicBezTo>
                <a:cubicBezTo>
                  <a:pt x="199" y="111"/>
                  <a:pt x="199" y="110"/>
                  <a:pt x="199" y="110"/>
                </a:cubicBezTo>
                <a:cubicBezTo>
                  <a:pt x="199" y="110"/>
                  <a:pt x="199" y="110"/>
                  <a:pt x="199" y="110"/>
                </a:cubicBezTo>
                <a:cubicBezTo>
                  <a:pt x="198" y="109"/>
                  <a:pt x="198" y="109"/>
                  <a:pt x="197" y="109"/>
                </a:cubicBezTo>
                <a:close/>
                <a:moveTo>
                  <a:pt x="202" y="115"/>
                </a:moveTo>
                <a:cubicBezTo>
                  <a:pt x="202" y="115"/>
                  <a:pt x="202" y="115"/>
                  <a:pt x="202" y="115"/>
                </a:cubicBezTo>
                <a:cubicBezTo>
                  <a:pt x="203" y="115"/>
                  <a:pt x="203" y="116"/>
                  <a:pt x="204" y="115"/>
                </a:cubicBezTo>
                <a:cubicBezTo>
                  <a:pt x="204" y="115"/>
                  <a:pt x="204" y="115"/>
                  <a:pt x="204" y="115"/>
                </a:cubicBezTo>
                <a:cubicBezTo>
                  <a:pt x="203" y="115"/>
                  <a:pt x="204" y="114"/>
                  <a:pt x="205" y="114"/>
                </a:cubicBezTo>
                <a:cubicBezTo>
                  <a:pt x="205" y="114"/>
                  <a:pt x="204" y="114"/>
                  <a:pt x="204" y="114"/>
                </a:cubicBezTo>
                <a:cubicBezTo>
                  <a:pt x="204" y="114"/>
                  <a:pt x="204" y="113"/>
                  <a:pt x="203" y="113"/>
                </a:cubicBezTo>
                <a:cubicBezTo>
                  <a:pt x="203" y="113"/>
                  <a:pt x="203" y="112"/>
                  <a:pt x="204" y="112"/>
                </a:cubicBezTo>
                <a:cubicBezTo>
                  <a:pt x="204" y="112"/>
                  <a:pt x="204" y="111"/>
                  <a:pt x="204" y="111"/>
                </a:cubicBezTo>
                <a:cubicBezTo>
                  <a:pt x="203" y="111"/>
                  <a:pt x="203" y="111"/>
                  <a:pt x="203" y="111"/>
                </a:cubicBezTo>
                <a:cubicBezTo>
                  <a:pt x="202" y="112"/>
                  <a:pt x="202" y="113"/>
                  <a:pt x="202" y="114"/>
                </a:cubicBezTo>
                <a:cubicBezTo>
                  <a:pt x="201" y="115"/>
                  <a:pt x="202" y="115"/>
                  <a:pt x="202" y="115"/>
                </a:cubicBezTo>
                <a:close/>
                <a:moveTo>
                  <a:pt x="202" y="107"/>
                </a:moveTo>
                <a:cubicBezTo>
                  <a:pt x="202" y="106"/>
                  <a:pt x="202" y="106"/>
                  <a:pt x="202" y="106"/>
                </a:cubicBezTo>
                <a:cubicBezTo>
                  <a:pt x="202" y="106"/>
                  <a:pt x="202" y="106"/>
                  <a:pt x="202" y="106"/>
                </a:cubicBezTo>
                <a:cubicBezTo>
                  <a:pt x="202" y="106"/>
                  <a:pt x="202" y="106"/>
                  <a:pt x="202" y="106"/>
                </a:cubicBezTo>
                <a:cubicBezTo>
                  <a:pt x="202" y="106"/>
                  <a:pt x="202" y="106"/>
                  <a:pt x="202" y="107"/>
                </a:cubicBezTo>
                <a:close/>
                <a:moveTo>
                  <a:pt x="202" y="105"/>
                </a:moveTo>
                <a:cubicBezTo>
                  <a:pt x="203" y="105"/>
                  <a:pt x="203" y="105"/>
                  <a:pt x="203" y="104"/>
                </a:cubicBezTo>
                <a:cubicBezTo>
                  <a:pt x="203" y="104"/>
                  <a:pt x="203" y="104"/>
                  <a:pt x="202" y="104"/>
                </a:cubicBezTo>
                <a:cubicBezTo>
                  <a:pt x="202" y="104"/>
                  <a:pt x="202" y="104"/>
                  <a:pt x="202" y="105"/>
                </a:cubicBezTo>
                <a:cubicBezTo>
                  <a:pt x="202" y="105"/>
                  <a:pt x="202" y="105"/>
                  <a:pt x="202" y="105"/>
                </a:cubicBezTo>
                <a:close/>
                <a:moveTo>
                  <a:pt x="203" y="100"/>
                </a:moveTo>
                <a:cubicBezTo>
                  <a:pt x="203" y="100"/>
                  <a:pt x="203" y="100"/>
                  <a:pt x="203" y="100"/>
                </a:cubicBezTo>
                <a:cubicBezTo>
                  <a:pt x="203" y="99"/>
                  <a:pt x="203" y="99"/>
                  <a:pt x="203" y="99"/>
                </a:cubicBezTo>
                <a:cubicBezTo>
                  <a:pt x="203" y="99"/>
                  <a:pt x="203" y="99"/>
                  <a:pt x="203" y="99"/>
                </a:cubicBezTo>
                <a:cubicBezTo>
                  <a:pt x="203" y="99"/>
                  <a:pt x="203" y="100"/>
                  <a:pt x="203" y="100"/>
                </a:cubicBezTo>
                <a:close/>
                <a:moveTo>
                  <a:pt x="204" y="135"/>
                </a:moveTo>
                <a:cubicBezTo>
                  <a:pt x="203" y="135"/>
                  <a:pt x="203" y="135"/>
                  <a:pt x="202" y="135"/>
                </a:cubicBezTo>
                <a:cubicBezTo>
                  <a:pt x="202" y="135"/>
                  <a:pt x="202" y="135"/>
                  <a:pt x="202" y="136"/>
                </a:cubicBezTo>
                <a:cubicBezTo>
                  <a:pt x="202" y="136"/>
                  <a:pt x="202" y="136"/>
                  <a:pt x="202" y="136"/>
                </a:cubicBezTo>
                <a:cubicBezTo>
                  <a:pt x="202" y="136"/>
                  <a:pt x="202" y="136"/>
                  <a:pt x="203" y="136"/>
                </a:cubicBezTo>
                <a:cubicBezTo>
                  <a:pt x="203" y="135"/>
                  <a:pt x="203" y="135"/>
                  <a:pt x="204" y="135"/>
                </a:cubicBezTo>
                <a:close/>
                <a:moveTo>
                  <a:pt x="203" y="158"/>
                </a:moveTo>
                <a:cubicBezTo>
                  <a:pt x="203" y="158"/>
                  <a:pt x="203" y="159"/>
                  <a:pt x="202" y="159"/>
                </a:cubicBezTo>
                <a:cubicBezTo>
                  <a:pt x="203" y="159"/>
                  <a:pt x="203" y="159"/>
                  <a:pt x="203" y="159"/>
                </a:cubicBezTo>
                <a:cubicBezTo>
                  <a:pt x="203" y="159"/>
                  <a:pt x="203" y="159"/>
                  <a:pt x="204" y="159"/>
                </a:cubicBezTo>
                <a:cubicBezTo>
                  <a:pt x="203" y="158"/>
                  <a:pt x="203" y="158"/>
                  <a:pt x="203" y="158"/>
                </a:cubicBezTo>
                <a:close/>
                <a:moveTo>
                  <a:pt x="205" y="127"/>
                </a:moveTo>
                <a:cubicBezTo>
                  <a:pt x="205" y="127"/>
                  <a:pt x="205" y="127"/>
                  <a:pt x="205" y="126"/>
                </a:cubicBezTo>
                <a:cubicBezTo>
                  <a:pt x="205" y="126"/>
                  <a:pt x="205" y="126"/>
                  <a:pt x="204" y="126"/>
                </a:cubicBezTo>
                <a:cubicBezTo>
                  <a:pt x="204" y="126"/>
                  <a:pt x="204" y="126"/>
                  <a:pt x="204" y="126"/>
                </a:cubicBezTo>
                <a:cubicBezTo>
                  <a:pt x="204" y="126"/>
                  <a:pt x="204" y="126"/>
                  <a:pt x="205" y="127"/>
                </a:cubicBezTo>
                <a:close/>
                <a:moveTo>
                  <a:pt x="205" y="113"/>
                </a:moveTo>
                <a:cubicBezTo>
                  <a:pt x="205" y="113"/>
                  <a:pt x="206" y="113"/>
                  <a:pt x="206" y="113"/>
                </a:cubicBezTo>
                <a:cubicBezTo>
                  <a:pt x="205" y="113"/>
                  <a:pt x="205" y="112"/>
                  <a:pt x="205" y="112"/>
                </a:cubicBezTo>
                <a:cubicBezTo>
                  <a:pt x="205" y="113"/>
                  <a:pt x="205" y="113"/>
                  <a:pt x="205" y="113"/>
                </a:cubicBezTo>
                <a:cubicBezTo>
                  <a:pt x="205" y="113"/>
                  <a:pt x="205" y="113"/>
                  <a:pt x="205" y="113"/>
                </a:cubicBezTo>
                <a:close/>
                <a:moveTo>
                  <a:pt x="206" y="108"/>
                </a:moveTo>
                <a:cubicBezTo>
                  <a:pt x="205" y="108"/>
                  <a:pt x="205" y="108"/>
                  <a:pt x="205" y="108"/>
                </a:cubicBezTo>
                <a:cubicBezTo>
                  <a:pt x="205" y="108"/>
                  <a:pt x="205" y="108"/>
                  <a:pt x="205" y="108"/>
                </a:cubicBezTo>
                <a:cubicBezTo>
                  <a:pt x="205" y="108"/>
                  <a:pt x="205" y="108"/>
                  <a:pt x="205" y="108"/>
                </a:cubicBezTo>
                <a:cubicBezTo>
                  <a:pt x="205" y="108"/>
                  <a:pt x="205" y="108"/>
                  <a:pt x="206" y="108"/>
                </a:cubicBezTo>
                <a:close/>
                <a:moveTo>
                  <a:pt x="204" y="110"/>
                </a:moveTo>
                <a:cubicBezTo>
                  <a:pt x="204" y="110"/>
                  <a:pt x="204" y="110"/>
                  <a:pt x="204" y="110"/>
                </a:cubicBezTo>
                <a:cubicBezTo>
                  <a:pt x="204" y="110"/>
                  <a:pt x="204" y="111"/>
                  <a:pt x="205" y="111"/>
                </a:cubicBezTo>
                <a:cubicBezTo>
                  <a:pt x="205" y="111"/>
                  <a:pt x="205" y="110"/>
                  <a:pt x="205" y="110"/>
                </a:cubicBezTo>
                <a:cubicBezTo>
                  <a:pt x="205" y="110"/>
                  <a:pt x="205" y="110"/>
                  <a:pt x="204" y="110"/>
                </a:cubicBezTo>
                <a:close/>
                <a:moveTo>
                  <a:pt x="201" y="125"/>
                </a:moveTo>
                <a:cubicBezTo>
                  <a:pt x="201" y="125"/>
                  <a:pt x="202" y="127"/>
                  <a:pt x="202" y="127"/>
                </a:cubicBezTo>
                <a:cubicBezTo>
                  <a:pt x="202" y="127"/>
                  <a:pt x="203" y="127"/>
                  <a:pt x="203" y="127"/>
                </a:cubicBezTo>
                <a:cubicBezTo>
                  <a:pt x="203" y="127"/>
                  <a:pt x="203" y="127"/>
                  <a:pt x="203" y="127"/>
                </a:cubicBezTo>
                <a:cubicBezTo>
                  <a:pt x="203" y="126"/>
                  <a:pt x="202" y="125"/>
                  <a:pt x="202" y="125"/>
                </a:cubicBezTo>
                <a:cubicBezTo>
                  <a:pt x="202" y="125"/>
                  <a:pt x="202" y="125"/>
                  <a:pt x="202" y="125"/>
                </a:cubicBezTo>
                <a:cubicBezTo>
                  <a:pt x="202" y="125"/>
                  <a:pt x="201" y="125"/>
                  <a:pt x="201" y="125"/>
                </a:cubicBezTo>
                <a:close/>
                <a:moveTo>
                  <a:pt x="201" y="148"/>
                </a:moveTo>
                <a:cubicBezTo>
                  <a:pt x="201" y="149"/>
                  <a:pt x="201" y="149"/>
                  <a:pt x="201" y="149"/>
                </a:cubicBezTo>
                <a:cubicBezTo>
                  <a:pt x="201" y="149"/>
                  <a:pt x="202" y="149"/>
                  <a:pt x="202" y="149"/>
                </a:cubicBezTo>
                <a:cubicBezTo>
                  <a:pt x="201" y="148"/>
                  <a:pt x="201" y="148"/>
                  <a:pt x="201" y="148"/>
                </a:cubicBezTo>
                <a:cubicBezTo>
                  <a:pt x="201" y="148"/>
                  <a:pt x="201" y="148"/>
                  <a:pt x="201" y="148"/>
                </a:cubicBezTo>
                <a:close/>
                <a:moveTo>
                  <a:pt x="201" y="126"/>
                </a:moveTo>
                <a:cubicBezTo>
                  <a:pt x="201" y="126"/>
                  <a:pt x="201" y="126"/>
                  <a:pt x="201" y="126"/>
                </a:cubicBezTo>
                <a:cubicBezTo>
                  <a:pt x="201" y="126"/>
                  <a:pt x="200" y="126"/>
                  <a:pt x="200" y="126"/>
                </a:cubicBezTo>
                <a:cubicBezTo>
                  <a:pt x="200" y="126"/>
                  <a:pt x="200" y="126"/>
                  <a:pt x="201" y="126"/>
                </a:cubicBezTo>
                <a:cubicBezTo>
                  <a:pt x="201" y="126"/>
                  <a:pt x="201" y="126"/>
                  <a:pt x="201" y="126"/>
                </a:cubicBezTo>
                <a:close/>
                <a:moveTo>
                  <a:pt x="200" y="133"/>
                </a:moveTo>
                <a:cubicBezTo>
                  <a:pt x="200" y="133"/>
                  <a:pt x="200" y="133"/>
                  <a:pt x="200" y="134"/>
                </a:cubicBezTo>
                <a:cubicBezTo>
                  <a:pt x="200" y="134"/>
                  <a:pt x="200" y="134"/>
                  <a:pt x="200" y="134"/>
                </a:cubicBezTo>
                <a:cubicBezTo>
                  <a:pt x="200" y="134"/>
                  <a:pt x="201" y="134"/>
                  <a:pt x="201" y="133"/>
                </a:cubicBezTo>
                <a:cubicBezTo>
                  <a:pt x="200" y="133"/>
                  <a:pt x="200" y="133"/>
                  <a:pt x="200" y="133"/>
                </a:cubicBezTo>
                <a:close/>
                <a:moveTo>
                  <a:pt x="200" y="113"/>
                </a:moveTo>
                <a:cubicBezTo>
                  <a:pt x="201" y="113"/>
                  <a:pt x="200" y="112"/>
                  <a:pt x="200" y="112"/>
                </a:cubicBezTo>
                <a:cubicBezTo>
                  <a:pt x="200" y="112"/>
                  <a:pt x="199" y="112"/>
                  <a:pt x="199" y="113"/>
                </a:cubicBezTo>
                <a:cubicBezTo>
                  <a:pt x="199" y="113"/>
                  <a:pt x="199" y="113"/>
                  <a:pt x="199" y="113"/>
                </a:cubicBezTo>
                <a:cubicBezTo>
                  <a:pt x="199" y="114"/>
                  <a:pt x="199" y="114"/>
                  <a:pt x="199" y="114"/>
                </a:cubicBezTo>
                <a:cubicBezTo>
                  <a:pt x="199" y="114"/>
                  <a:pt x="199" y="114"/>
                  <a:pt x="200" y="115"/>
                </a:cubicBezTo>
                <a:cubicBezTo>
                  <a:pt x="200" y="114"/>
                  <a:pt x="200" y="114"/>
                  <a:pt x="200" y="114"/>
                </a:cubicBezTo>
                <a:cubicBezTo>
                  <a:pt x="200" y="114"/>
                  <a:pt x="200" y="113"/>
                  <a:pt x="200" y="113"/>
                </a:cubicBezTo>
                <a:close/>
                <a:moveTo>
                  <a:pt x="198" y="169"/>
                </a:moveTo>
                <a:cubicBezTo>
                  <a:pt x="198" y="170"/>
                  <a:pt x="198" y="170"/>
                  <a:pt x="198" y="170"/>
                </a:cubicBezTo>
                <a:cubicBezTo>
                  <a:pt x="198" y="170"/>
                  <a:pt x="198" y="170"/>
                  <a:pt x="198" y="169"/>
                </a:cubicBezTo>
                <a:close/>
                <a:moveTo>
                  <a:pt x="196" y="136"/>
                </a:moveTo>
                <a:cubicBezTo>
                  <a:pt x="196" y="136"/>
                  <a:pt x="197" y="136"/>
                  <a:pt x="197" y="136"/>
                </a:cubicBezTo>
                <a:cubicBezTo>
                  <a:pt x="197" y="136"/>
                  <a:pt x="197" y="136"/>
                  <a:pt x="197" y="136"/>
                </a:cubicBezTo>
                <a:cubicBezTo>
                  <a:pt x="198" y="136"/>
                  <a:pt x="198" y="136"/>
                  <a:pt x="198" y="136"/>
                </a:cubicBezTo>
                <a:cubicBezTo>
                  <a:pt x="198" y="135"/>
                  <a:pt x="198" y="135"/>
                  <a:pt x="197" y="134"/>
                </a:cubicBezTo>
                <a:cubicBezTo>
                  <a:pt x="197" y="135"/>
                  <a:pt x="197" y="135"/>
                  <a:pt x="196" y="135"/>
                </a:cubicBezTo>
                <a:cubicBezTo>
                  <a:pt x="195" y="135"/>
                  <a:pt x="195" y="136"/>
                  <a:pt x="195" y="136"/>
                </a:cubicBezTo>
                <a:cubicBezTo>
                  <a:pt x="196" y="137"/>
                  <a:pt x="196" y="137"/>
                  <a:pt x="197" y="138"/>
                </a:cubicBezTo>
                <a:cubicBezTo>
                  <a:pt x="197" y="138"/>
                  <a:pt x="197" y="138"/>
                  <a:pt x="197" y="138"/>
                </a:cubicBezTo>
                <a:cubicBezTo>
                  <a:pt x="197" y="138"/>
                  <a:pt x="197" y="137"/>
                  <a:pt x="197" y="137"/>
                </a:cubicBezTo>
                <a:cubicBezTo>
                  <a:pt x="197" y="137"/>
                  <a:pt x="197" y="137"/>
                  <a:pt x="197" y="137"/>
                </a:cubicBezTo>
                <a:cubicBezTo>
                  <a:pt x="196" y="137"/>
                  <a:pt x="196" y="136"/>
                  <a:pt x="196" y="136"/>
                </a:cubicBezTo>
                <a:close/>
                <a:moveTo>
                  <a:pt x="196" y="156"/>
                </a:moveTo>
                <a:cubicBezTo>
                  <a:pt x="196" y="156"/>
                  <a:pt x="196" y="156"/>
                  <a:pt x="196" y="156"/>
                </a:cubicBezTo>
                <a:cubicBezTo>
                  <a:pt x="196" y="157"/>
                  <a:pt x="196" y="157"/>
                  <a:pt x="197" y="157"/>
                </a:cubicBezTo>
                <a:cubicBezTo>
                  <a:pt x="197" y="157"/>
                  <a:pt x="197" y="157"/>
                  <a:pt x="197" y="157"/>
                </a:cubicBezTo>
                <a:cubicBezTo>
                  <a:pt x="197" y="157"/>
                  <a:pt x="197" y="156"/>
                  <a:pt x="196" y="156"/>
                </a:cubicBezTo>
                <a:close/>
                <a:moveTo>
                  <a:pt x="196" y="159"/>
                </a:moveTo>
                <a:cubicBezTo>
                  <a:pt x="195" y="159"/>
                  <a:pt x="195" y="160"/>
                  <a:pt x="195" y="160"/>
                </a:cubicBezTo>
                <a:cubicBezTo>
                  <a:pt x="195" y="160"/>
                  <a:pt x="195" y="160"/>
                  <a:pt x="196" y="161"/>
                </a:cubicBezTo>
                <a:cubicBezTo>
                  <a:pt x="196" y="160"/>
                  <a:pt x="196" y="160"/>
                  <a:pt x="196" y="160"/>
                </a:cubicBezTo>
                <a:cubicBezTo>
                  <a:pt x="196" y="160"/>
                  <a:pt x="196" y="159"/>
                  <a:pt x="196" y="159"/>
                </a:cubicBezTo>
                <a:close/>
                <a:moveTo>
                  <a:pt x="198" y="131"/>
                </a:moveTo>
                <a:cubicBezTo>
                  <a:pt x="198" y="131"/>
                  <a:pt x="198" y="131"/>
                  <a:pt x="198" y="130"/>
                </a:cubicBezTo>
                <a:cubicBezTo>
                  <a:pt x="198" y="130"/>
                  <a:pt x="198" y="130"/>
                  <a:pt x="198" y="130"/>
                </a:cubicBezTo>
                <a:cubicBezTo>
                  <a:pt x="197" y="130"/>
                  <a:pt x="197" y="130"/>
                  <a:pt x="197" y="129"/>
                </a:cubicBezTo>
                <a:cubicBezTo>
                  <a:pt x="197" y="130"/>
                  <a:pt x="197" y="130"/>
                  <a:pt x="197" y="130"/>
                </a:cubicBezTo>
                <a:cubicBezTo>
                  <a:pt x="197" y="130"/>
                  <a:pt x="197" y="130"/>
                  <a:pt x="197" y="130"/>
                </a:cubicBezTo>
                <a:cubicBezTo>
                  <a:pt x="197" y="131"/>
                  <a:pt x="197" y="131"/>
                  <a:pt x="197" y="131"/>
                </a:cubicBezTo>
                <a:cubicBezTo>
                  <a:pt x="197" y="131"/>
                  <a:pt x="198" y="131"/>
                  <a:pt x="198" y="131"/>
                </a:cubicBezTo>
                <a:close/>
                <a:moveTo>
                  <a:pt x="197" y="132"/>
                </a:moveTo>
                <a:cubicBezTo>
                  <a:pt x="197" y="132"/>
                  <a:pt x="197" y="132"/>
                  <a:pt x="197" y="133"/>
                </a:cubicBezTo>
                <a:cubicBezTo>
                  <a:pt x="197" y="133"/>
                  <a:pt x="197" y="133"/>
                  <a:pt x="197" y="133"/>
                </a:cubicBezTo>
                <a:cubicBezTo>
                  <a:pt x="197" y="133"/>
                  <a:pt x="198" y="132"/>
                  <a:pt x="198" y="132"/>
                </a:cubicBezTo>
                <a:cubicBezTo>
                  <a:pt x="198" y="132"/>
                  <a:pt x="197" y="132"/>
                  <a:pt x="197" y="132"/>
                </a:cubicBezTo>
                <a:close/>
                <a:moveTo>
                  <a:pt x="196" y="126"/>
                </a:moveTo>
                <a:cubicBezTo>
                  <a:pt x="196" y="127"/>
                  <a:pt x="196" y="127"/>
                  <a:pt x="197" y="127"/>
                </a:cubicBezTo>
                <a:cubicBezTo>
                  <a:pt x="197" y="127"/>
                  <a:pt x="197" y="127"/>
                  <a:pt x="197" y="126"/>
                </a:cubicBezTo>
                <a:cubicBezTo>
                  <a:pt x="197" y="126"/>
                  <a:pt x="196" y="126"/>
                  <a:pt x="196" y="126"/>
                </a:cubicBezTo>
                <a:cubicBezTo>
                  <a:pt x="196" y="126"/>
                  <a:pt x="196" y="126"/>
                  <a:pt x="196" y="126"/>
                </a:cubicBezTo>
                <a:close/>
                <a:moveTo>
                  <a:pt x="196" y="122"/>
                </a:moveTo>
                <a:cubicBezTo>
                  <a:pt x="196" y="122"/>
                  <a:pt x="196" y="122"/>
                  <a:pt x="196" y="122"/>
                </a:cubicBezTo>
                <a:cubicBezTo>
                  <a:pt x="197" y="121"/>
                  <a:pt x="198" y="120"/>
                  <a:pt x="197" y="120"/>
                </a:cubicBezTo>
                <a:cubicBezTo>
                  <a:pt x="197" y="120"/>
                  <a:pt x="197" y="120"/>
                  <a:pt x="197" y="120"/>
                </a:cubicBezTo>
                <a:cubicBezTo>
                  <a:pt x="197" y="120"/>
                  <a:pt x="196" y="121"/>
                  <a:pt x="196" y="121"/>
                </a:cubicBezTo>
                <a:cubicBezTo>
                  <a:pt x="196" y="121"/>
                  <a:pt x="196" y="121"/>
                  <a:pt x="196" y="122"/>
                </a:cubicBezTo>
                <a:close/>
                <a:moveTo>
                  <a:pt x="196" y="132"/>
                </a:moveTo>
                <a:cubicBezTo>
                  <a:pt x="196" y="132"/>
                  <a:pt x="196" y="132"/>
                  <a:pt x="196" y="132"/>
                </a:cubicBezTo>
                <a:cubicBezTo>
                  <a:pt x="196" y="132"/>
                  <a:pt x="196" y="132"/>
                  <a:pt x="196" y="132"/>
                </a:cubicBezTo>
                <a:cubicBezTo>
                  <a:pt x="196" y="132"/>
                  <a:pt x="196" y="132"/>
                  <a:pt x="197" y="132"/>
                </a:cubicBezTo>
                <a:cubicBezTo>
                  <a:pt x="196" y="132"/>
                  <a:pt x="196" y="132"/>
                  <a:pt x="196" y="132"/>
                </a:cubicBezTo>
                <a:close/>
                <a:moveTo>
                  <a:pt x="197" y="166"/>
                </a:moveTo>
                <a:cubicBezTo>
                  <a:pt x="197" y="166"/>
                  <a:pt x="197" y="167"/>
                  <a:pt x="197" y="167"/>
                </a:cubicBezTo>
                <a:cubicBezTo>
                  <a:pt x="198" y="167"/>
                  <a:pt x="198" y="166"/>
                  <a:pt x="198" y="166"/>
                </a:cubicBezTo>
                <a:cubicBezTo>
                  <a:pt x="198" y="166"/>
                  <a:pt x="198" y="166"/>
                  <a:pt x="198" y="166"/>
                </a:cubicBezTo>
                <a:cubicBezTo>
                  <a:pt x="197" y="166"/>
                  <a:pt x="197" y="166"/>
                  <a:pt x="197" y="166"/>
                </a:cubicBezTo>
                <a:close/>
                <a:moveTo>
                  <a:pt x="198" y="152"/>
                </a:moveTo>
                <a:cubicBezTo>
                  <a:pt x="198" y="152"/>
                  <a:pt x="198" y="152"/>
                  <a:pt x="198" y="152"/>
                </a:cubicBezTo>
                <a:cubicBezTo>
                  <a:pt x="199" y="152"/>
                  <a:pt x="199" y="151"/>
                  <a:pt x="199" y="150"/>
                </a:cubicBezTo>
                <a:cubicBezTo>
                  <a:pt x="199" y="150"/>
                  <a:pt x="199" y="150"/>
                  <a:pt x="199" y="150"/>
                </a:cubicBezTo>
                <a:cubicBezTo>
                  <a:pt x="199" y="150"/>
                  <a:pt x="198" y="150"/>
                  <a:pt x="198" y="150"/>
                </a:cubicBezTo>
                <a:cubicBezTo>
                  <a:pt x="198" y="151"/>
                  <a:pt x="198" y="151"/>
                  <a:pt x="198" y="152"/>
                </a:cubicBezTo>
                <a:cubicBezTo>
                  <a:pt x="198" y="152"/>
                  <a:pt x="198" y="152"/>
                  <a:pt x="198" y="152"/>
                </a:cubicBezTo>
                <a:close/>
                <a:moveTo>
                  <a:pt x="198" y="163"/>
                </a:moveTo>
                <a:cubicBezTo>
                  <a:pt x="198" y="163"/>
                  <a:pt x="199" y="163"/>
                  <a:pt x="199" y="163"/>
                </a:cubicBezTo>
                <a:cubicBezTo>
                  <a:pt x="199" y="163"/>
                  <a:pt x="199" y="163"/>
                  <a:pt x="199" y="163"/>
                </a:cubicBezTo>
                <a:cubicBezTo>
                  <a:pt x="199" y="163"/>
                  <a:pt x="199" y="162"/>
                  <a:pt x="199" y="162"/>
                </a:cubicBezTo>
                <a:cubicBezTo>
                  <a:pt x="199" y="162"/>
                  <a:pt x="198" y="163"/>
                  <a:pt x="198" y="163"/>
                </a:cubicBezTo>
                <a:close/>
                <a:moveTo>
                  <a:pt x="199" y="140"/>
                </a:moveTo>
                <a:cubicBezTo>
                  <a:pt x="199" y="140"/>
                  <a:pt x="199" y="140"/>
                  <a:pt x="199" y="139"/>
                </a:cubicBezTo>
                <a:cubicBezTo>
                  <a:pt x="198" y="140"/>
                  <a:pt x="198" y="140"/>
                  <a:pt x="198" y="140"/>
                </a:cubicBezTo>
                <a:cubicBezTo>
                  <a:pt x="198" y="140"/>
                  <a:pt x="198" y="140"/>
                  <a:pt x="199" y="140"/>
                </a:cubicBezTo>
                <a:cubicBezTo>
                  <a:pt x="199" y="140"/>
                  <a:pt x="199" y="140"/>
                  <a:pt x="199" y="140"/>
                </a:cubicBezTo>
                <a:close/>
                <a:moveTo>
                  <a:pt x="199" y="121"/>
                </a:moveTo>
                <a:cubicBezTo>
                  <a:pt x="199" y="121"/>
                  <a:pt x="199" y="120"/>
                  <a:pt x="199" y="120"/>
                </a:cubicBezTo>
                <a:cubicBezTo>
                  <a:pt x="199" y="121"/>
                  <a:pt x="199" y="121"/>
                  <a:pt x="198" y="121"/>
                </a:cubicBezTo>
                <a:cubicBezTo>
                  <a:pt x="198" y="121"/>
                  <a:pt x="199" y="121"/>
                  <a:pt x="199" y="121"/>
                </a:cubicBezTo>
                <a:cubicBezTo>
                  <a:pt x="199" y="121"/>
                  <a:pt x="199" y="121"/>
                  <a:pt x="199" y="121"/>
                </a:cubicBezTo>
                <a:close/>
                <a:moveTo>
                  <a:pt x="197" y="113"/>
                </a:moveTo>
                <a:cubicBezTo>
                  <a:pt x="196" y="113"/>
                  <a:pt x="196" y="114"/>
                  <a:pt x="196" y="114"/>
                </a:cubicBezTo>
                <a:cubicBezTo>
                  <a:pt x="196" y="114"/>
                  <a:pt x="196" y="114"/>
                  <a:pt x="196" y="114"/>
                </a:cubicBezTo>
                <a:cubicBezTo>
                  <a:pt x="197" y="114"/>
                  <a:pt x="197" y="114"/>
                  <a:pt x="198" y="113"/>
                </a:cubicBezTo>
                <a:cubicBezTo>
                  <a:pt x="197" y="113"/>
                  <a:pt x="197" y="113"/>
                  <a:pt x="197" y="113"/>
                </a:cubicBezTo>
                <a:cubicBezTo>
                  <a:pt x="197" y="113"/>
                  <a:pt x="197" y="113"/>
                  <a:pt x="197" y="113"/>
                </a:cubicBezTo>
                <a:close/>
                <a:moveTo>
                  <a:pt x="195" y="155"/>
                </a:moveTo>
                <a:cubicBezTo>
                  <a:pt x="195" y="155"/>
                  <a:pt x="195" y="155"/>
                  <a:pt x="195" y="156"/>
                </a:cubicBezTo>
                <a:cubicBezTo>
                  <a:pt x="195" y="155"/>
                  <a:pt x="195" y="155"/>
                  <a:pt x="195" y="155"/>
                </a:cubicBezTo>
                <a:cubicBezTo>
                  <a:pt x="195" y="155"/>
                  <a:pt x="195" y="155"/>
                  <a:pt x="195" y="155"/>
                </a:cubicBezTo>
                <a:cubicBezTo>
                  <a:pt x="195" y="155"/>
                  <a:pt x="195" y="155"/>
                  <a:pt x="195" y="155"/>
                </a:cubicBezTo>
                <a:close/>
                <a:moveTo>
                  <a:pt x="197" y="177"/>
                </a:moveTo>
                <a:cubicBezTo>
                  <a:pt x="197" y="177"/>
                  <a:pt x="197" y="177"/>
                  <a:pt x="198" y="177"/>
                </a:cubicBezTo>
                <a:cubicBezTo>
                  <a:pt x="198" y="177"/>
                  <a:pt x="198" y="176"/>
                  <a:pt x="199" y="176"/>
                </a:cubicBezTo>
                <a:cubicBezTo>
                  <a:pt x="198" y="176"/>
                  <a:pt x="198" y="176"/>
                  <a:pt x="198" y="176"/>
                </a:cubicBezTo>
                <a:cubicBezTo>
                  <a:pt x="198" y="175"/>
                  <a:pt x="198" y="174"/>
                  <a:pt x="197" y="175"/>
                </a:cubicBezTo>
                <a:cubicBezTo>
                  <a:pt x="197" y="176"/>
                  <a:pt x="197" y="176"/>
                  <a:pt x="197" y="176"/>
                </a:cubicBezTo>
                <a:cubicBezTo>
                  <a:pt x="197" y="176"/>
                  <a:pt x="197" y="177"/>
                  <a:pt x="197" y="177"/>
                </a:cubicBezTo>
                <a:close/>
                <a:moveTo>
                  <a:pt x="206" y="111"/>
                </a:moveTo>
                <a:cubicBezTo>
                  <a:pt x="207" y="111"/>
                  <a:pt x="207" y="110"/>
                  <a:pt x="207" y="110"/>
                </a:cubicBezTo>
                <a:cubicBezTo>
                  <a:pt x="207" y="110"/>
                  <a:pt x="207" y="110"/>
                  <a:pt x="207" y="110"/>
                </a:cubicBezTo>
                <a:cubicBezTo>
                  <a:pt x="206" y="110"/>
                  <a:pt x="206" y="110"/>
                  <a:pt x="206" y="110"/>
                </a:cubicBezTo>
                <a:cubicBezTo>
                  <a:pt x="206" y="110"/>
                  <a:pt x="206" y="111"/>
                  <a:pt x="206" y="111"/>
                </a:cubicBezTo>
                <a:close/>
                <a:moveTo>
                  <a:pt x="208" y="136"/>
                </a:moveTo>
                <a:cubicBezTo>
                  <a:pt x="208" y="136"/>
                  <a:pt x="208" y="135"/>
                  <a:pt x="208" y="135"/>
                </a:cubicBezTo>
                <a:cubicBezTo>
                  <a:pt x="208" y="135"/>
                  <a:pt x="208" y="135"/>
                  <a:pt x="208" y="135"/>
                </a:cubicBezTo>
                <a:cubicBezTo>
                  <a:pt x="207" y="135"/>
                  <a:pt x="207" y="136"/>
                  <a:pt x="207" y="136"/>
                </a:cubicBezTo>
                <a:cubicBezTo>
                  <a:pt x="207" y="136"/>
                  <a:pt x="207" y="136"/>
                  <a:pt x="207" y="136"/>
                </a:cubicBezTo>
                <a:cubicBezTo>
                  <a:pt x="207" y="136"/>
                  <a:pt x="208" y="136"/>
                  <a:pt x="208" y="136"/>
                </a:cubicBezTo>
                <a:close/>
                <a:moveTo>
                  <a:pt x="208" y="141"/>
                </a:moveTo>
                <a:cubicBezTo>
                  <a:pt x="208" y="141"/>
                  <a:pt x="208" y="141"/>
                  <a:pt x="208" y="142"/>
                </a:cubicBezTo>
                <a:cubicBezTo>
                  <a:pt x="208" y="141"/>
                  <a:pt x="209" y="141"/>
                  <a:pt x="209" y="141"/>
                </a:cubicBezTo>
                <a:cubicBezTo>
                  <a:pt x="209" y="141"/>
                  <a:pt x="208" y="141"/>
                  <a:pt x="208" y="140"/>
                </a:cubicBezTo>
                <a:cubicBezTo>
                  <a:pt x="208" y="140"/>
                  <a:pt x="208" y="141"/>
                  <a:pt x="208" y="141"/>
                </a:cubicBezTo>
                <a:close/>
                <a:moveTo>
                  <a:pt x="209" y="124"/>
                </a:moveTo>
                <a:cubicBezTo>
                  <a:pt x="209" y="124"/>
                  <a:pt x="209" y="125"/>
                  <a:pt x="209" y="125"/>
                </a:cubicBezTo>
                <a:cubicBezTo>
                  <a:pt x="209" y="126"/>
                  <a:pt x="210" y="125"/>
                  <a:pt x="210" y="125"/>
                </a:cubicBezTo>
                <a:cubicBezTo>
                  <a:pt x="210" y="125"/>
                  <a:pt x="210" y="125"/>
                  <a:pt x="211" y="125"/>
                </a:cubicBezTo>
                <a:cubicBezTo>
                  <a:pt x="210" y="124"/>
                  <a:pt x="210" y="123"/>
                  <a:pt x="208" y="122"/>
                </a:cubicBezTo>
                <a:cubicBezTo>
                  <a:pt x="208" y="122"/>
                  <a:pt x="208" y="122"/>
                  <a:pt x="208" y="122"/>
                </a:cubicBezTo>
                <a:cubicBezTo>
                  <a:pt x="208" y="123"/>
                  <a:pt x="207" y="123"/>
                  <a:pt x="208" y="123"/>
                </a:cubicBezTo>
                <a:cubicBezTo>
                  <a:pt x="208" y="123"/>
                  <a:pt x="208" y="124"/>
                  <a:pt x="208" y="124"/>
                </a:cubicBezTo>
                <a:cubicBezTo>
                  <a:pt x="208" y="124"/>
                  <a:pt x="209" y="124"/>
                  <a:pt x="209" y="124"/>
                </a:cubicBezTo>
                <a:close/>
                <a:moveTo>
                  <a:pt x="211" y="95"/>
                </a:moveTo>
                <a:cubicBezTo>
                  <a:pt x="211" y="95"/>
                  <a:pt x="211" y="94"/>
                  <a:pt x="210" y="94"/>
                </a:cubicBezTo>
                <a:cubicBezTo>
                  <a:pt x="210" y="94"/>
                  <a:pt x="210" y="94"/>
                  <a:pt x="210" y="95"/>
                </a:cubicBezTo>
                <a:cubicBezTo>
                  <a:pt x="210" y="95"/>
                  <a:pt x="210" y="95"/>
                  <a:pt x="210" y="95"/>
                </a:cubicBezTo>
                <a:cubicBezTo>
                  <a:pt x="211" y="95"/>
                  <a:pt x="211" y="95"/>
                  <a:pt x="211" y="95"/>
                </a:cubicBezTo>
                <a:close/>
                <a:moveTo>
                  <a:pt x="210" y="96"/>
                </a:moveTo>
                <a:cubicBezTo>
                  <a:pt x="210" y="96"/>
                  <a:pt x="210" y="97"/>
                  <a:pt x="210" y="97"/>
                </a:cubicBezTo>
                <a:cubicBezTo>
                  <a:pt x="210" y="97"/>
                  <a:pt x="210" y="97"/>
                  <a:pt x="210" y="97"/>
                </a:cubicBezTo>
                <a:cubicBezTo>
                  <a:pt x="210" y="97"/>
                  <a:pt x="210" y="97"/>
                  <a:pt x="210" y="97"/>
                </a:cubicBezTo>
                <a:cubicBezTo>
                  <a:pt x="210" y="97"/>
                  <a:pt x="210" y="97"/>
                  <a:pt x="210" y="96"/>
                </a:cubicBezTo>
                <a:close/>
                <a:moveTo>
                  <a:pt x="210" y="88"/>
                </a:moveTo>
                <a:cubicBezTo>
                  <a:pt x="210" y="88"/>
                  <a:pt x="210" y="88"/>
                  <a:pt x="210" y="87"/>
                </a:cubicBezTo>
                <a:cubicBezTo>
                  <a:pt x="210" y="88"/>
                  <a:pt x="210" y="88"/>
                  <a:pt x="210" y="88"/>
                </a:cubicBezTo>
                <a:cubicBezTo>
                  <a:pt x="210" y="88"/>
                  <a:pt x="210" y="88"/>
                  <a:pt x="210" y="88"/>
                </a:cubicBezTo>
                <a:cubicBezTo>
                  <a:pt x="210" y="88"/>
                  <a:pt x="210" y="88"/>
                  <a:pt x="210" y="88"/>
                </a:cubicBezTo>
                <a:close/>
                <a:moveTo>
                  <a:pt x="210" y="100"/>
                </a:moveTo>
                <a:cubicBezTo>
                  <a:pt x="210" y="100"/>
                  <a:pt x="211" y="100"/>
                  <a:pt x="211" y="100"/>
                </a:cubicBezTo>
                <a:cubicBezTo>
                  <a:pt x="211" y="100"/>
                  <a:pt x="211" y="99"/>
                  <a:pt x="211" y="99"/>
                </a:cubicBezTo>
                <a:cubicBezTo>
                  <a:pt x="211" y="99"/>
                  <a:pt x="211" y="99"/>
                  <a:pt x="211" y="99"/>
                </a:cubicBezTo>
                <a:cubicBezTo>
                  <a:pt x="210" y="99"/>
                  <a:pt x="210" y="99"/>
                  <a:pt x="210" y="100"/>
                </a:cubicBezTo>
                <a:close/>
                <a:moveTo>
                  <a:pt x="234" y="105"/>
                </a:moveTo>
                <a:cubicBezTo>
                  <a:pt x="234" y="105"/>
                  <a:pt x="234" y="105"/>
                  <a:pt x="234" y="105"/>
                </a:cubicBezTo>
                <a:cubicBezTo>
                  <a:pt x="233" y="105"/>
                  <a:pt x="233" y="105"/>
                  <a:pt x="233" y="105"/>
                </a:cubicBezTo>
                <a:cubicBezTo>
                  <a:pt x="233" y="105"/>
                  <a:pt x="233" y="105"/>
                  <a:pt x="234" y="106"/>
                </a:cubicBezTo>
                <a:cubicBezTo>
                  <a:pt x="234" y="106"/>
                  <a:pt x="234" y="105"/>
                  <a:pt x="234" y="105"/>
                </a:cubicBezTo>
                <a:close/>
                <a:moveTo>
                  <a:pt x="233" y="107"/>
                </a:moveTo>
                <a:cubicBezTo>
                  <a:pt x="233" y="107"/>
                  <a:pt x="233" y="107"/>
                  <a:pt x="233" y="107"/>
                </a:cubicBezTo>
                <a:cubicBezTo>
                  <a:pt x="233" y="108"/>
                  <a:pt x="233" y="108"/>
                  <a:pt x="233" y="108"/>
                </a:cubicBezTo>
                <a:cubicBezTo>
                  <a:pt x="233" y="108"/>
                  <a:pt x="234" y="108"/>
                  <a:pt x="234" y="108"/>
                </a:cubicBezTo>
                <a:cubicBezTo>
                  <a:pt x="234" y="107"/>
                  <a:pt x="233" y="107"/>
                  <a:pt x="233" y="107"/>
                </a:cubicBezTo>
                <a:close/>
                <a:moveTo>
                  <a:pt x="236" y="120"/>
                </a:moveTo>
                <a:cubicBezTo>
                  <a:pt x="236" y="121"/>
                  <a:pt x="236" y="121"/>
                  <a:pt x="237" y="122"/>
                </a:cubicBezTo>
                <a:cubicBezTo>
                  <a:pt x="237" y="122"/>
                  <a:pt x="237" y="122"/>
                  <a:pt x="237" y="122"/>
                </a:cubicBezTo>
                <a:cubicBezTo>
                  <a:pt x="237" y="122"/>
                  <a:pt x="237" y="122"/>
                  <a:pt x="237" y="123"/>
                </a:cubicBezTo>
                <a:cubicBezTo>
                  <a:pt x="236" y="123"/>
                  <a:pt x="236" y="123"/>
                  <a:pt x="236" y="124"/>
                </a:cubicBezTo>
                <a:cubicBezTo>
                  <a:pt x="237" y="124"/>
                  <a:pt x="237" y="124"/>
                  <a:pt x="237" y="123"/>
                </a:cubicBezTo>
                <a:cubicBezTo>
                  <a:pt x="237" y="123"/>
                  <a:pt x="237" y="123"/>
                  <a:pt x="237" y="123"/>
                </a:cubicBezTo>
                <a:cubicBezTo>
                  <a:pt x="238" y="123"/>
                  <a:pt x="238" y="123"/>
                  <a:pt x="238" y="123"/>
                </a:cubicBezTo>
                <a:cubicBezTo>
                  <a:pt x="238" y="124"/>
                  <a:pt x="238" y="124"/>
                  <a:pt x="238" y="124"/>
                </a:cubicBezTo>
                <a:cubicBezTo>
                  <a:pt x="239" y="123"/>
                  <a:pt x="239" y="125"/>
                  <a:pt x="239" y="125"/>
                </a:cubicBezTo>
                <a:cubicBezTo>
                  <a:pt x="240" y="125"/>
                  <a:pt x="240" y="125"/>
                  <a:pt x="240" y="125"/>
                </a:cubicBezTo>
                <a:cubicBezTo>
                  <a:pt x="241" y="124"/>
                  <a:pt x="241" y="124"/>
                  <a:pt x="240" y="123"/>
                </a:cubicBezTo>
                <a:cubicBezTo>
                  <a:pt x="240" y="123"/>
                  <a:pt x="240" y="123"/>
                  <a:pt x="239" y="123"/>
                </a:cubicBezTo>
                <a:cubicBezTo>
                  <a:pt x="241" y="122"/>
                  <a:pt x="239" y="122"/>
                  <a:pt x="239" y="121"/>
                </a:cubicBezTo>
                <a:cubicBezTo>
                  <a:pt x="239" y="120"/>
                  <a:pt x="240" y="120"/>
                  <a:pt x="240" y="121"/>
                </a:cubicBezTo>
                <a:cubicBezTo>
                  <a:pt x="240" y="121"/>
                  <a:pt x="240" y="121"/>
                  <a:pt x="240" y="121"/>
                </a:cubicBezTo>
                <a:cubicBezTo>
                  <a:pt x="240" y="121"/>
                  <a:pt x="240" y="121"/>
                  <a:pt x="241" y="122"/>
                </a:cubicBezTo>
                <a:cubicBezTo>
                  <a:pt x="241" y="122"/>
                  <a:pt x="241" y="121"/>
                  <a:pt x="240" y="121"/>
                </a:cubicBezTo>
                <a:cubicBezTo>
                  <a:pt x="241" y="121"/>
                  <a:pt x="241" y="121"/>
                  <a:pt x="241" y="121"/>
                </a:cubicBezTo>
                <a:cubicBezTo>
                  <a:pt x="241" y="121"/>
                  <a:pt x="241" y="121"/>
                  <a:pt x="241" y="120"/>
                </a:cubicBezTo>
                <a:cubicBezTo>
                  <a:pt x="240" y="120"/>
                  <a:pt x="240" y="121"/>
                  <a:pt x="240" y="121"/>
                </a:cubicBezTo>
                <a:cubicBezTo>
                  <a:pt x="240" y="121"/>
                  <a:pt x="240" y="120"/>
                  <a:pt x="240" y="120"/>
                </a:cubicBezTo>
                <a:cubicBezTo>
                  <a:pt x="240" y="120"/>
                  <a:pt x="240" y="120"/>
                  <a:pt x="239" y="119"/>
                </a:cubicBezTo>
                <a:cubicBezTo>
                  <a:pt x="239" y="119"/>
                  <a:pt x="239" y="119"/>
                  <a:pt x="239" y="119"/>
                </a:cubicBezTo>
                <a:cubicBezTo>
                  <a:pt x="238" y="120"/>
                  <a:pt x="238" y="119"/>
                  <a:pt x="237" y="119"/>
                </a:cubicBezTo>
                <a:cubicBezTo>
                  <a:pt x="238" y="119"/>
                  <a:pt x="238" y="119"/>
                  <a:pt x="238" y="118"/>
                </a:cubicBezTo>
                <a:cubicBezTo>
                  <a:pt x="238" y="118"/>
                  <a:pt x="238" y="117"/>
                  <a:pt x="238" y="117"/>
                </a:cubicBezTo>
                <a:cubicBezTo>
                  <a:pt x="238" y="117"/>
                  <a:pt x="238" y="117"/>
                  <a:pt x="238" y="116"/>
                </a:cubicBezTo>
                <a:cubicBezTo>
                  <a:pt x="238" y="116"/>
                  <a:pt x="239" y="116"/>
                  <a:pt x="240" y="116"/>
                </a:cubicBezTo>
                <a:cubicBezTo>
                  <a:pt x="240" y="116"/>
                  <a:pt x="240" y="117"/>
                  <a:pt x="240" y="117"/>
                </a:cubicBezTo>
                <a:cubicBezTo>
                  <a:pt x="240" y="118"/>
                  <a:pt x="240" y="118"/>
                  <a:pt x="240" y="118"/>
                </a:cubicBezTo>
                <a:cubicBezTo>
                  <a:pt x="240" y="118"/>
                  <a:pt x="240" y="119"/>
                  <a:pt x="240" y="119"/>
                </a:cubicBezTo>
                <a:cubicBezTo>
                  <a:pt x="240" y="119"/>
                  <a:pt x="241" y="119"/>
                  <a:pt x="241" y="119"/>
                </a:cubicBezTo>
                <a:cubicBezTo>
                  <a:pt x="241" y="118"/>
                  <a:pt x="242" y="118"/>
                  <a:pt x="242" y="118"/>
                </a:cubicBezTo>
                <a:cubicBezTo>
                  <a:pt x="243" y="118"/>
                  <a:pt x="244" y="118"/>
                  <a:pt x="245" y="118"/>
                </a:cubicBezTo>
                <a:cubicBezTo>
                  <a:pt x="245" y="118"/>
                  <a:pt x="245" y="117"/>
                  <a:pt x="245" y="117"/>
                </a:cubicBezTo>
                <a:cubicBezTo>
                  <a:pt x="244" y="117"/>
                  <a:pt x="244" y="117"/>
                  <a:pt x="243" y="117"/>
                </a:cubicBezTo>
                <a:cubicBezTo>
                  <a:pt x="243" y="117"/>
                  <a:pt x="242" y="118"/>
                  <a:pt x="242" y="118"/>
                </a:cubicBezTo>
                <a:cubicBezTo>
                  <a:pt x="242" y="118"/>
                  <a:pt x="241" y="117"/>
                  <a:pt x="241" y="117"/>
                </a:cubicBezTo>
                <a:cubicBezTo>
                  <a:pt x="241" y="117"/>
                  <a:pt x="241" y="116"/>
                  <a:pt x="241" y="116"/>
                </a:cubicBezTo>
                <a:cubicBezTo>
                  <a:pt x="241" y="116"/>
                  <a:pt x="242" y="116"/>
                  <a:pt x="242" y="116"/>
                </a:cubicBezTo>
                <a:cubicBezTo>
                  <a:pt x="242" y="116"/>
                  <a:pt x="242" y="116"/>
                  <a:pt x="242" y="116"/>
                </a:cubicBezTo>
                <a:cubicBezTo>
                  <a:pt x="243" y="116"/>
                  <a:pt x="243" y="116"/>
                  <a:pt x="242" y="116"/>
                </a:cubicBezTo>
                <a:cubicBezTo>
                  <a:pt x="243" y="116"/>
                  <a:pt x="243" y="116"/>
                  <a:pt x="243" y="116"/>
                </a:cubicBezTo>
                <a:cubicBezTo>
                  <a:pt x="243" y="116"/>
                  <a:pt x="243" y="116"/>
                  <a:pt x="242" y="115"/>
                </a:cubicBezTo>
                <a:cubicBezTo>
                  <a:pt x="242" y="115"/>
                  <a:pt x="242" y="115"/>
                  <a:pt x="242" y="115"/>
                </a:cubicBezTo>
                <a:cubicBezTo>
                  <a:pt x="242" y="115"/>
                  <a:pt x="242" y="115"/>
                  <a:pt x="243" y="114"/>
                </a:cubicBezTo>
                <a:cubicBezTo>
                  <a:pt x="243" y="114"/>
                  <a:pt x="243" y="114"/>
                  <a:pt x="243" y="114"/>
                </a:cubicBezTo>
                <a:cubicBezTo>
                  <a:pt x="244" y="113"/>
                  <a:pt x="244" y="113"/>
                  <a:pt x="244" y="114"/>
                </a:cubicBezTo>
                <a:cubicBezTo>
                  <a:pt x="244" y="114"/>
                  <a:pt x="244" y="114"/>
                  <a:pt x="244" y="114"/>
                </a:cubicBezTo>
                <a:cubicBezTo>
                  <a:pt x="245" y="114"/>
                  <a:pt x="245" y="114"/>
                  <a:pt x="245" y="114"/>
                </a:cubicBezTo>
                <a:cubicBezTo>
                  <a:pt x="245" y="114"/>
                  <a:pt x="245" y="114"/>
                  <a:pt x="245" y="114"/>
                </a:cubicBezTo>
                <a:cubicBezTo>
                  <a:pt x="245" y="113"/>
                  <a:pt x="245" y="113"/>
                  <a:pt x="244" y="113"/>
                </a:cubicBezTo>
                <a:cubicBezTo>
                  <a:pt x="244" y="112"/>
                  <a:pt x="244" y="112"/>
                  <a:pt x="245" y="112"/>
                </a:cubicBezTo>
                <a:cubicBezTo>
                  <a:pt x="245" y="112"/>
                  <a:pt x="245" y="112"/>
                  <a:pt x="245" y="112"/>
                </a:cubicBezTo>
                <a:cubicBezTo>
                  <a:pt x="246" y="112"/>
                  <a:pt x="246" y="113"/>
                  <a:pt x="246" y="113"/>
                </a:cubicBezTo>
                <a:cubicBezTo>
                  <a:pt x="247" y="113"/>
                  <a:pt x="247" y="113"/>
                  <a:pt x="248" y="113"/>
                </a:cubicBezTo>
                <a:cubicBezTo>
                  <a:pt x="248" y="113"/>
                  <a:pt x="247" y="114"/>
                  <a:pt x="248" y="114"/>
                </a:cubicBezTo>
                <a:cubicBezTo>
                  <a:pt x="248" y="114"/>
                  <a:pt x="249" y="115"/>
                  <a:pt x="249" y="115"/>
                </a:cubicBezTo>
                <a:cubicBezTo>
                  <a:pt x="249" y="115"/>
                  <a:pt x="248" y="115"/>
                  <a:pt x="248" y="115"/>
                </a:cubicBezTo>
                <a:cubicBezTo>
                  <a:pt x="248" y="115"/>
                  <a:pt x="248" y="115"/>
                  <a:pt x="247" y="115"/>
                </a:cubicBezTo>
                <a:cubicBezTo>
                  <a:pt x="247" y="115"/>
                  <a:pt x="247" y="116"/>
                  <a:pt x="247" y="116"/>
                </a:cubicBezTo>
                <a:cubicBezTo>
                  <a:pt x="247" y="116"/>
                  <a:pt x="246" y="116"/>
                  <a:pt x="246" y="116"/>
                </a:cubicBezTo>
                <a:cubicBezTo>
                  <a:pt x="246" y="115"/>
                  <a:pt x="246" y="115"/>
                  <a:pt x="245" y="115"/>
                </a:cubicBezTo>
                <a:cubicBezTo>
                  <a:pt x="245" y="115"/>
                  <a:pt x="244" y="116"/>
                  <a:pt x="245" y="117"/>
                </a:cubicBezTo>
                <a:cubicBezTo>
                  <a:pt x="246" y="117"/>
                  <a:pt x="246" y="118"/>
                  <a:pt x="246" y="118"/>
                </a:cubicBezTo>
                <a:cubicBezTo>
                  <a:pt x="245" y="118"/>
                  <a:pt x="245" y="119"/>
                  <a:pt x="244" y="119"/>
                </a:cubicBezTo>
                <a:cubicBezTo>
                  <a:pt x="243" y="119"/>
                  <a:pt x="242" y="119"/>
                  <a:pt x="242" y="120"/>
                </a:cubicBezTo>
                <a:cubicBezTo>
                  <a:pt x="241" y="120"/>
                  <a:pt x="241" y="120"/>
                  <a:pt x="242" y="121"/>
                </a:cubicBezTo>
                <a:cubicBezTo>
                  <a:pt x="242" y="121"/>
                  <a:pt x="242" y="121"/>
                  <a:pt x="242" y="121"/>
                </a:cubicBezTo>
                <a:cubicBezTo>
                  <a:pt x="241" y="122"/>
                  <a:pt x="242" y="123"/>
                  <a:pt x="242" y="123"/>
                </a:cubicBezTo>
                <a:cubicBezTo>
                  <a:pt x="243" y="124"/>
                  <a:pt x="243" y="124"/>
                  <a:pt x="243" y="125"/>
                </a:cubicBezTo>
                <a:cubicBezTo>
                  <a:pt x="243" y="125"/>
                  <a:pt x="243" y="126"/>
                  <a:pt x="244" y="126"/>
                </a:cubicBezTo>
                <a:cubicBezTo>
                  <a:pt x="244" y="126"/>
                  <a:pt x="244" y="126"/>
                  <a:pt x="244" y="125"/>
                </a:cubicBezTo>
                <a:cubicBezTo>
                  <a:pt x="244" y="125"/>
                  <a:pt x="244" y="124"/>
                  <a:pt x="244" y="124"/>
                </a:cubicBezTo>
                <a:cubicBezTo>
                  <a:pt x="244" y="123"/>
                  <a:pt x="244" y="123"/>
                  <a:pt x="244" y="123"/>
                </a:cubicBezTo>
                <a:cubicBezTo>
                  <a:pt x="244" y="122"/>
                  <a:pt x="244" y="122"/>
                  <a:pt x="244" y="122"/>
                </a:cubicBezTo>
                <a:cubicBezTo>
                  <a:pt x="245" y="122"/>
                  <a:pt x="245" y="122"/>
                  <a:pt x="245" y="122"/>
                </a:cubicBezTo>
                <a:cubicBezTo>
                  <a:pt x="245" y="122"/>
                  <a:pt x="246" y="123"/>
                  <a:pt x="246" y="123"/>
                </a:cubicBezTo>
                <a:cubicBezTo>
                  <a:pt x="246" y="122"/>
                  <a:pt x="247" y="122"/>
                  <a:pt x="247" y="121"/>
                </a:cubicBezTo>
                <a:cubicBezTo>
                  <a:pt x="247" y="120"/>
                  <a:pt x="247" y="120"/>
                  <a:pt x="246" y="120"/>
                </a:cubicBezTo>
                <a:cubicBezTo>
                  <a:pt x="246" y="120"/>
                  <a:pt x="246" y="120"/>
                  <a:pt x="246" y="120"/>
                </a:cubicBezTo>
                <a:cubicBezTo>
                  <a:pt x="247" y="119"/>
                  <a:pt x="247" y="119"/>
                  <a:pt x="247" y="118"/>
                </a:cubicBezTo>
                <a:cubicBezTo>
                  <a:pt x="247" y="117"/>
                  <a:pt x="247" y="117"/>
                  <a:pt x="248" y="118"/>
                </a:cubicBezTo>
                <a:cubicBezTo>
                  <a:pt x="248" y="118"/>
                  <a:pt x="247" y="118"/>
                  <a:pt x="247" y="119"/>
                </a:cubicBezTo>
                <a:cubicBezTo>
                  <a:pt x="247" y="119"/>
                  <a:pt x="248" y="119"/>
                  <a:pt x="248" y="119"/>
                </a:cubicBezTo>
                <a:cubicBezTo>
                  <a:pt x="248" y="119"/>
                  <a:pt x="248" y="119"/>
                  <a:pt x="248" y="118"/>
                </a:cubicBezTo>
                <a:cubicBezTo>
                  <a:pt x="248" y="118"/>
                  <a:pt x="248" y="118"/>
                  <a:pt x="248" y="119"/>
                </a:cubicBezTo>
                <a:cubicBezTo>
                  <a:pt x="248" y="118"/>
                  <a:pt x="248" y="118"/>
                  <a:pt x="248" y="118"/>
                </a:cubicBezTo>
                <a:cubicBezTo>
                  <a:pt x="248" y="118"/>
                  <a:pt x="248" y="118"/>
                  <a:pt x="248" y="118"/>
                </a:cubicBezTo>
                <a:cubicBezTo>
                  <a:pt x="248" y="118"/>
                  <a:pt x="248" y="118"/>
                  <a:pt x="248" y="118"/>
                </a:cubicBezTo>
                <a:cubicBezTo>
                  <a:pt x="249" y="117"/>
                  <a:pt x="249" y="117"/>
                  <a:pt x="249" y="118"/>
                </a:cubicBezTo>
                <a:cubicBezTo>
                  <a:pt x="250" y="118"/>
                  <a:pt x="250" y="118"/>
                  <a:pt x="249" y="119"/>
                </a:cubicBezTo>
                <a:cubicBezTo>
                  <a:pt x="249" y="120"/>
                  <a:pt x="249" y="120"/>
                  <a:pt x="249" y="121"/>
                </a:cubicBezTo>
                <a:cubicBezTo>
                  <a:pt x="250" y="122"/>
                  <a:pt x="249" y="121"/>
                  <a:pt x="249" y="121"/>
                </a:cubicBezTo>
                <a:cubicBezTo>
                  <a:pt x="249" y="121"/>
                  <a:pt x="249" y="122"/>
                  <a:pt x="249" y="122"/>
                </a:cubicBezTo>
                <a:cubicBezTo>
                  <a:pt x="249" y="122"/>
                  <a:pt x="250" y="122"/>
                  <a:pt x="251" y="122"/>
                </a:cubicBezTo>
                <a:cubicBezTo>
                  <a:pt x="251" y="121"/>
                  <a:pt x="251" y="121"/>
                  <a:pt x="251" y="121"/>
                </a:cubicBezTo>
                <a:cubicBezTo>
                  <a:pt x="250" y="120"/>
                  <a:pt x="251" y="120"/>
                  <a:pt x="251" y="120"/>
                </a:cubicBezTo>
                <a:cubicBezTo>
                  <a:pt x="251" y="120"/>
                  <a:pt x="251" y="120"/>
                  <a:pt x="251" y="120"/>
                </a:cubicBezTo>
                <a:cubicBezTo>
                  <a:pt x="251" y="120"/>
                  <a:pt x="252" y="119"/>
                  <a:pt x="251" y="121"/>
                </a:cubicBezTo>
                <a:cubicBezTo>
                  <a:pt x="251" y="121"/>
                  <a:pt x="251" y="121"/>
                  <a:pt x="252" y="121"/>
                </a:cubicBezTo>
                <a:cubicBezTo>
                  <a:pt x="252" y="121"/>
                  <a:pt x="251" y="122"/>
                  <a:pt x="252" y="122"/>
                </a:cubicBezTo>
                <a:cubicBezTo>
                  <a:pt x="252" y="123"/>
                  <a:pt x="251" y="123"/>
                  <a:pt x="251" y="124"/>
                </a:cubicBezTo>
                <a:cubicBezTo>
                  <a:pt x="251" y="124"/>
                  <a:pt x="251" y="124"/>
                  <a:pt x="251" y="125"/>
                </a:cubicBezTo>
                <a:cubicBezTo>
                  <a:pt x="251" y="125"/>
                  <a:pt x="251" y="125"/>
                  <a:pt x="251" y="125"/>
                </a:cubicBezTo>
                <a:cubicBezTo>
                  <a:pt x="252" y="125"/>
                  <a:pt x="252" y="126"/>
                  <a:pt x="253" y="126"/>
                </a:cubicBezTo>
                <a:cubicBezTo>
                  <a:pt x="253" y="126"/>
                  <a:pt x="254" y="125"/>
                  <a:pt x="254" y="125"/>
                </a:cubicBezTo>
                <a:cubicBezTo>
                  <a:pt x="254" y="125"/>
                  <a:pt x="254" y="125"/>
                  <a:pt x="254" y="125"/>
                </a:cubicBezTo>
                <a:cubicBezTo>
                  <a:pt x="254" y="125"/>
                  <a:pt x="254" y="124"/>
                  <a:pt x="254" y="124"/>
                </a:cubicBezTo>
                <a:cubicBezTo>
                  <a:pt x="253" y="124"/>
                  <a:pt x="253" y="124"/>
                  <a:pt x="253" y="124"/>
                </a:cubicBezTo>
                <a:cubicBezTo>
                  <a:pt x="252" y="124"/>
                  <a:pt x="252" y="123"/>
                  <a:pt x="252" y="123"/>
                </a:cubicBezTo>
                <a:cubicBezTo>
                  <a:pt x="253" y="123"/>
                  <a:pt x="253" y="123"/>
                  <a:pt x="253" y="123"/>
                </a:cubicBezTo>
                <a:cubicBezTo>
                  <a:pt x="253" y="123"/>
                  <a:pt x="254" y="124"/>
                  <a:pt x="254" y="123"/>
                </a:cubicBezTo>
                <a:cubicBezTo>
                  <a:pt x="253" y="123"/>
                  <a:pt x="254" y="122"/>
                  <a:pt x="254" y="122"/>
                </a:cubicBezTo>
                <a:cubicBezTo>
                  <a:pt x="255" y="122"/>
                  <a:pt x="255" y="122"/>
                  <a:pt x="255" y="122"/>
                </a:cubicBezTo>
                <a:cubicBezTo>
                  <a:pt x="254" y="121"/>
                  <a:pt x="254" y="121"/>
                  <a:pt x="253" y="121"/>
                </a:cubicBezTo>
                <a:cubicBezTo>
                  <a:pt x="253" y="121"/>
                  <a:pt x="254" y="120"/>
                  <a:pt x="253" y="120"/>
                </a:cubicBezTo>
                <a:cubicBezTo>
                  <a:pt x="253" y="120"/>
                  <a:pt x="253" y="119"/>
                  <a:pt x="253" y="119"/>
                </a:cubicBezTo>
                <a:cubicBezTo>
                  <a:pt x="254" y="119"/>
                  <a:pt x="254" y="119"/>
                  <a:pt x="254" y="119"/>
                </a:cubicBezTo>
                <a:cubicBezTo>
                  <a:pt x="254" y="119"/>
                  <a:pt x="255" y="120"/>
                  <a:pt x="255" y="120"/>
                </a:cubicBezTo>
                <a:cubicBezTo>
                  <a:pt x="256" y="120"/>
                  <a:pt x="256" y="120"/>
                  <a:pt x="256" y="121"/>
                </a:cubicBezTo>
                <a:cubicBezTo>
                  <a:pt x="256" y="121"/>
                  <a:pt x="256" y="121"/>
                  <a:pt x="256" y="121"/>
                </a:cubicBezTo>
                <a:cubicBezTo>
                  <a:pt x="256" y="121"/>
                  <a:pt x="256" y="121"/>
                  <a:pt x="257" y="121"/>
                </a:cubicBezTo>
                <a:cubicBezTo>
                  <a:pt x="257" y="121"/>
                  <a:pt x="257" y="121"/>
                  <a:pt x="257" y="120"/>
                </a:cubicBezTo>
                <a:cubicBezTo>
                  <a:pt x="258" y="120"/>
                  <a:pt x="258" y="119"/>
                  <a:pt x="257" y="119"/>
                </a:cubicBezTo>
                <a:cubicBezTo>
                  <a:pt x="257" y="119"/>
                  <a:pt x="257" y="118"/>
                  <a:pt x="256" y="119"/>
                </a:cubicBezTo>
                <a:cubicBezTo>
                  <a:pt x="256" y="119"/>
                  <a:pt x="255" y="118"/>
                  <a:pt x="255" y="118"/>
                </a:cubicBezTo>
                <a:cubicBezTo>
                  <a:pt x="256" y="118"/>
                  <a:pt x="256" y="117"/>
                  <a:pt x="257" y="117"/>
                </a:cubicBezTo>
                <a:cubicBezTo>
                  <a:pt x="257" y="117"/>
                  <a:pt x="258" y="116"/>
                  <a:pt x="258" y="116"/>
                </a:cubicBezTo>
                <a:cubicBezTo>
                  <a:pt x="259" y="116"/>
                  <a:pt x="259" y="116"/>
                  <a:pt x="260" y="116"/>
                </a:cubicBezTo>
                <a:cubicBezTo>
                  <a:pt x="260" y="116"/>
                  <a:pt x="259" y="116"/>
                  <a:pt x="259" y="116"/>
                </a:cubicBezTo>
                <a:cubicBezTo>
                  <a:pt x="259" y="117"/>
                  <a:pt x="259" y="117"/>
                  <a:pt x="259" y="117"/>
                </a:cubicBezTo>
                <a:cubicBezTo>
                  <a:pt x="258" y="116"/>
                  <a:pt x="258" y="118"/>
                  <a:pt x="257" y="118"/>
                </a:cubicBezTo>
                <a:cubicBezTo>
                  <a:pt x="257" y="118"/>
                  <a:pt x="257" y="118"/>
                  <a:pt x="257" y="118"/>
                </a:cubicBezTo>
                <a:cubicBezTo>
                  <a:pt x="258" y="118"/>
                  <a:pt x="258" y="118"/>
                  <a:pt x="258" y="118"/>
                </a:cubicBezTo>
                <a:cubicBezTo>
                  <a:pt x="259" y="118"/>
                  <a:pt x="259" y="119"/>
                  <a:pt x="260" y="120"/>
                </a:cubicBezTo>
                <a:cubicBezTo>
                  <a:pt x="260" y="120"/>
                  <a:pt x="260" y="120"/>
                  <a:pt x="260" y="120"/>
                </a:cubicBezTo>
                <a:cubicBezTo>
                  <a:pt x="259" y="121"/>
                  <a:pt x="260" y="122"/>
                  <a:pt x="261" y="122"/>
                </a:cubicBezTo>
                <a:cubicBezTo>
                  <a:pt x="261" y="122"/>
                  <a:pt x="261" y="122"/>
                  <a:pt x="261" y="122"/>
                </a:cubicBezTo>
                <a:cubicBezTo>
                  <a:pt x="261" y="122"/>
                  <a:pt x="261" y="121"/>
                  <a:pt x="261" y="121"/>
                </a:cubicBezTo>
                <a:cubicBezTo>
                  <a:pt x="260" y="121"/>
                  <a:pt x="260" y="121"/>
                  <a:pt x="260" y="120"/>
                </a:cubicBezTo>
                <a:cubicBezTo>
                  <a:pt x="260" y="120"/>
                  <a:pt x="261" y="120"/>
                  <a:pt x="261" y="120"/>
                </a:cubicBezTo>
                <a:cubicBezTo>
                  <a:pt x="262" y="121"/>
                  <a:pt x="261" y="120"/>
                  <a:pt x="262" y="120"/>
                </a:cubicBezTo>
                <a:cubicBezTo>
                  <a:pt x="262" y="120"/>
                  <a:pt x="263" y="120"/>
                  <a:pt x="263" y="120"/>
                </a:cubicBezTo>
                <a:cubicBezTo>
                  <a:pt x="263" y="120"/>
                  <a:pt x="263" y="120"/>
                  <a:pt x="263" y="120"/>
                </a:cubicBezTo>
                <a:cubicBezTo>
                  <a:pt x="263" y="119"/>
                  <a:pt x="263" y="119"/>
                  <a:pt x="263" y="118"/>
                </a:cubicBezTo>
                <a:cubicBezTo>
                  <a:pt x="263" y="118"/>
                  <a:pt x="263" y="118"/>
                  <a:pt x="263" y="118"/>
                </a:cubicBezTo>
                <a:cubicBezTo>
                  <a:pt x="262" y="118"/>
                  <a:pt x="262" y="118"/>
                  <a:pt x="262" y="118"/>
                </a:cubicBezTo>
                <a:cubicBezTo>
                  <a:pt x="261" y="118"/>
                  <a:pt x="261" y="119"/>
                  <a:pt x="261" y="119"/>
                </a:cubicBezTo>
                <a:cubicBezTo>
                  <a:pt x="260" y="118"/>
                  <a:pt x="260" y="118"/>
                  <a:pt x="260" y="117"/>
                </a:cubicBezTo>
                <a:cubicBezTo>
                  <a:pt x="260" y="117"/>
                  <a:pt x="261" y="116"/>
                  <a:pt x="261" y="116"/>
                </a:cubicBezTo>
                <a:cubicBezTo>
                  <a:pt x="261" y="116"/>
                  <a:pt x="261" y="116"/>
                  <a:pt x="260" y="116"/>
                </a:cubicBezTo>
                <a:cubicBezTo>
                  <a:pt x="261" y="116"/>
                  <a:pt x="261" y="116"/>
                  <a:pt x="261" y="116"/>
                </a:cubicBezTo>
                <a:cubicBezTo>
                  <a:pt x="261" y="116"/>
                  <a:pt x="261" y="115"/>
                  <a:pt x="261" y="115"/>
                </a:cubicBezTo>
                <a:cubicBezTo>
                  <a:pt x="260" y="115"/>
                  <a:pt x="260" y="115"/>
                  <a:pt x="260" y="116"/>
                </a:cubicBezTo>
                <a:cubicBezTo>
                  <a:pt x="260" y="116"/>
                  <a:pt x="260" y="115"/>
                  <a:pt x="259" y="115"/>
                </a:cubicBezTo>
                <a:cubicBezTo>
                  <a:pt x="260" y="115"/>
                  <a:pt x="259" y="115"/>
                  <a:pt x="259" y="114"/>
                </a:cubicBezTo>
                <a:cubicBezTo>
                  <a:pt x="258" y="114"/>
                  <a:pt x="258" y="113"/>
                  <a:pt x="259" y="113"/>
                </a:cubicBezTo>
                <a:cubicBezTo>
                  <a:pt x="259" y="113"/>
                  <a:pt x="259" y="112"/>
                  <a:pt x="259" y="113"/>
                </a:cubicBezTo>
                <a:cubicBezTo>
                  <a:pt x="259" y="113"/>
                  <a:pt x="260" y="113"/>
                  <a:pt x="260" y="113"/>
                </a:cubicBezTo>
                <a:cubicBezTo>
                  <a:pt x="260" y="113"/>
                  <a:pt x="261" y="113"/>
                  <a:pt x="261" y="112"/>
                </a:cubicBezTo>
                <a:cubicBezTo>
                  <a:pt x="262" y="112"/>
                  <a:pt x="262" y="111"/>
                  <a:pt x="263" y="113"/>
                </a:cubicBezTo>
                <a:cubicBezTo>
                  <a:pt x="263" y="113"/>
                  <a:pt x="263" y="113"/>
                  <a:pt x="263" y="113"/>
                </a:cubicBezTo>
                <a:cubicBezTo>
                  <a:pt x="263" y="112"/>
                  <a:pt x="263" y="112"/>
                  <a:pt x="263" y="112"/>
                </a:cubicBezTo>
                <a:cubicBezTo>
                  <a:pt x="264" y="111"/>
                  <a:pt x="263" y="110"/>
                  <a:pt x="262" y="111"/>
                </a:cubicBezTo>
                <a:cubicBezTo>
                  <a:pt x="262" y="111"/>
                  <a:pt x="261" y="111"/>
                  <a:pt x="261" y="110"/>
                </a:cubicBezTo>
                <a:cubicBezTo>
                  <a:pt x="261" y="110"/>
                  <a:pt x="260" y="109"/>
                  <a:pt x="260" y="109"/>
                </a:cubicBezTo>
                <a:cubicBezTo>
                  <a:pt x="259" y="109"/>
                  <a:pt x="259" y="110"/>
                  <a:pt x="258" y="110"/>
                </a:cubicBezTo>
                <a:cubicBezTo>
                  <a:pt x="258" y="110"/>
                  <a:pt x="257" y="110"/>
                  <a:pt x="258" y="111"/>
                </a:cubicBezTo>
                <a:cubicBezTo>
                  <a:pt x="258" y="111"/>
                  <a:pt x="258" y="111"/>
                  <a:pt x="258" y="111"/>
                </a:cubicBezTo>
                <a:cubicBezTo>
                  <a:pt x="257" y="111"/>
                  <a:pt x="257" y="111"/>
                  <a:pt x="256" y="111"/>
                </a:cubicBezTo>
                <a:cubicBezTo>
                  <a:pt x="256" y="111"/>
                  <a:pt x="256" y="110"/>
                  <a:pt x="255" y="110"/>
                </a:cubicBezTo>
                <a:cubicBezTo>
                  <a:pt x="255" y="110"/>
                  <a:pt x="255" y="109"/>
                  <a:pt x="255" y="108"/>
                </a:cubicBezTo>
                <a:cubicBezTo>
                  <a:pt x="255" y="109"/>
                  <a:pt x="254" y="109"/>
                  <a:pt x="254" y="110"/>
                </a:cubicBezTo>
                <a:cubicBezTo>
                  <a:pt x="254" y="110"/>
                  <a:pt x="253" y="110"/>
                  <a:pt x="253" y="110"/>
                </a:cubicBezTo>
                <a:cubicBezTo>
                  <a:pt x="253" y="110"/>
                  <a:pt x="253" y="111"/>
                  <a:pt x="253" y="112"/>
                </a:cubicBezTo>
                <a:cubicBezTo>
                  <a:pt x="253" y="112"/>
                  <a:pt x="253" y="112"/>
                  <a:pt x="253" y="113"/>
                </a:cubicBezTo>
                <a:cubicBezTo>
                  <a:pt x="253" y="113"/>
                  <a:pt x="253" y="113"/>
                  <a:pt x="253" y="113"/>
                </a:cubicBezTo>
                <a:cubicBezTo>
                  <a:pt x="253" y="113"/>
                  <a:pt x="252" y="114"/>
                  <a:pt x="251" y="113"/>
                </a:cubicBezTo>
                <a:cubicBezTo>
                  <a:pt x="252" y="113"/>
                  <a:pt x="252" y="113"/>
                  <a:pt x="252" y="113"/>
                </a:cubicBezTo>
                <a:cubicBezTo>
                  <a:pt x="252" y="112"/>
                  <a:pt x="252" y="112"/>
                  <a:pt x="252" y="112"/>
                </a:cubicBezTo>
                <a:cubicBezTo>
                  <a:pt x="252" y="112"/>
                  <a:pt x="251" y="111"/>
                  <a:pt x="252" y="111"/>
                </a:cubicBezTo>
                <a:cubicBezTo>
                  <a:pt x="252" y="111"/>
                  <a:pt x="252" y="110"/>
                  <a:pt x="251" y="110"/>
                </a:cubicBezTo>
                <a:cubicBezTo>
                  <a:pt x="251" y="110"/>
                  <a:pt x="251" y="109"/>
                  <a:pt x="251" y="109"/>
                </a:cubicBezTo>
                <a:cubicBezTo>
                  <a:pt x="251" y="109"/>
                  <a:pt x="251" y="110"/>
                  <a:pt x="251" y="110"/>
                </a:cubicBezTo>
                <a:cubicBezTo>
                  <a:pt x="251" y="110"/>
                  <a:pt x="250" y="111"/>
                  <a:pt x="250" y="111"/>
                </a:cubicBezTo>
                <a:cubicBezTo>
                  <a:pt x="249" y="112"/>
                  <a:pt x="248" y="112"/>
                  <a:pt x="247" y="110"/>
                </a:cubicBezTo>
                <a:cubicBezTo>
                  <a:pt x="247" y="110"/>
                  <a:pt x="247" y="110"/>
                  <a:pt x="247" y="110"/>
                </a:cubicBezTo>
                <a:cubicBezTo>
                  <a:pt x="246" y="111"/>
                  <a:pt x="246" y="111"/>
                  <a:pt x="247" y="111"/>
                </a:cubicBezTo>
                <a:cubicBezTo>
                  <a:pt x="247" y="112"/>
                  <a:pt x="247" y="112"/>
                  <a:pt x="247" y="112"/>
                </a:cubicBezTo>
                <a:cubicBezTo>
                  <a:pt x="247" y="112"/>
                  <a:pt x="247" y="112"/>
                  <a:pt x="246" y="112"/>
                </a:cubicBezTo>
                <a:cubicBezTo>
                  <a:pt x="246" y="112"/>
                  <a:pt x="246" y="111"/>
                  <a:pt x="245" y="111"/>
                </a:cubicBezTo>
                <a:cubicBezTo>
                  <a:pt x="245" y="111"/>
                  <a:pt x="245" y="111"/>
                  <a:pt x="245" y="111"/>
                </a:cubicBezTo>
                <a:cubicBezTo>
                  <a:pt x="247" y="110"/>
                  <a:pt x="244" y="109"/>
                  <a:pt x="245" y="109"/>
                </a:cubicBezTo>
                <a:cubicBezTo>
                  <a:pt x="245" y="108"/>
                  <a:pt x="245" y="108"/>
                  <a:pt x="245" y="108"/>
                </a:cubicBezTo>
                <a:cubicBezTo>
                  <a:pt x="244" y="109"/>
                  <a:pt x="245" y="109"/>
                  <a:pt x="245" y="109"/>
                </a:cubicBezTo>
                <a:cubicBezTo>
                  <a:pt x="244" y="110"/>
                  <a:pt x="244" y="110"/>
                  <a:pt x="243" y="111"/>
                </a:cubicBezTo>
                <a:cubicBezTo>
                  <a:pt x="243" y="111"/>
                  <a:pt x="243" y="110"/>
                  <a:pt x="243" y="111"/>
                </a:cubicBezTo>
                <a:cubicBezTo>
                  <a:pt x="242" y="112"/>
                  <a:pt x="242" y="112"/>
                  <a:pt x="241" y="112"/>
                </a:cubicBezTo>
                <a:cubicBezTo>
                  <a:pt x="241" y="112"/>
                  <a:pt x="241" y="113"/>
                  <a:pt x="241" y="113"/>
                </a:cubicBezTo>
                <a:cubicBezTo>
                  <a:pt x="241" y="113"/>
                  <a:pt x="240" y="112"/>
                  <a:pt x="240" y="112"/>
                </a:cubicBezTo>
                <a:cubicBezTo>
                  <a:pt x="240" y="113"/>
                  <a:pt x="239" y="113"/>
                  <a:pt x="239" y="114"/>
                </a:cubicBezTo>
                <a:cubicBezTo>
                  <a:pt x="238" y="114"/>
                  <a:pt x="238" y="113"/>
                  <a:pt x="237" y="114"/>
                </a:cubicBezTo>
                <a:cubicBezTo>
                  <a:pt x="237" y="114"/>
                  <a:pt x="237" y="114"/>
                  <a:pt x="237" y="115"/>
                </a:cubicBezTo>
                <a:cubicBezTo>
                  <a:pt x="237" y="115"/>
                  <a:pt x="238" y="115"/>
                  <a:pt x="237" y="115"/>
                </a:cubicBezTo>
                <a:cubicBezTo>
                  <a:pt x="237" y="116"/>
                  <a:pt x="237" y="118"/>
                  <a:pt x="237" y="119"/>
                </a:cubicBezTo>
                <a:cubicBezTo>
                  <a:pt x="237" y="119"/>
                  <a:pt x="237" y="119"/>
                  <a:pt x="237" y="119"/>
                </a:cubicBezTo>
                <a:cubicBezTo>
                  <a:pt x="236" y="119"/>
                  <a:pt x="236" y="119"/>
                  <a:pt x="236" y="119"/>
                </a:cubicBezTo>
                <a:cubicBezTo>
                  <a:pt x="238" y="120"/>
                  <a:pt x="237" y="120"/>
                  <a:pt x="236" y="120"/>
                </a:cubicBezTo>
                <a:close/>
                <a:moveTo>
                  <a:pt x="242" y="106"/>
                </a:moveTo>
                <a:cubicBezTo>
                  <a:pt x="242" y="106"/>
                  <a:pt x="241" y="106"/>
                  <a:pt x="241" y="106"/>
                </a:cubicBezTo>
                <a:cubicBezTo>
                  <a:pt x="241" y="106"/>
                  <a:pt x="240" y="107"/>
                  <a:pt x="240" y="107"/>
                </a:cubicBezTo>
                <a:cubicBezTo>
                  <a:pt x="240" y="107"/>
                  <a:pt x="240" y="107"/>
                  <a:pt x="240" y="107"/>
                </a:cubicBezTo>
                <a:cubicBezTo>
                  <a:pt x="240" y="107"/>
                  <a:pt x="241" y="107"/>
                  <a:pt x="242" y="106"/>
                </a:cubicBezTo>
                <a:close/>
                <a:moveTo>
                  <a:pt x="240" y="107"/>
                </a:moveTo>
                <a:cubicBezTo>
                  <a:pt x="240" y="107"/>
                  <a:pt x="240" y="107"/>
                  <a:pt x="241" y="107"/>
                </a:cubicBezTo>
                <a:cubicBezTo>
                  <a:pt x="241" y="107"/>
                  <a:pt x="241" y="107"/>
                  <a:pt x="241" y="107"/>
                </a:cubicBezTo>
                <a:cubicBezTo>
                  <a:pt x="241" y="107"/>
                  <a:pt x="241" y="106"/>
                  <a:pt x="240" y="107"/>
                </a:cubicBezTo>
                <a:close/>
                <a:moveTo>
                  <a:pt x="239" y="106"/>
                </a:moveTo>
                <a:cubicBezTo>
                  <a:pt x="239" y="106"/>
                  <a:pt x="239" y="106"/>
                  <a:pt x="239" y="106"/>
                </a:cubicBezTo>
                <a:cubicBezTo>
                  <a:pt x="238" y="107"/>
                  <a:pt x="238" y="107"/>
                  <a:pt x="238" y="107"/>
                </a:cubicBezTo>
                <a:cubicBezTo>
                  <a:pt x="238" y="107"/>
                  <a:pt x="238" y="108"/>
                  <a:pt x="238" y="108"/>
                </a:cubicBezTo>
                <a:cubicBezTo>
                  <a:pt x="238" y="108"/>
                  <a:pt x="238" y="108"/>
                  <a:pt x="238" y="108"/>
                </a:cubicBezTo>
                <a:cubicBezTo>
                  <a:pt x="239" y="107"/>
                  <a:pt x="239" y="107"/>
                  <a:pt x="239" y="107"/>
                </a:cubicBezTo>
                <a:cubicBezTo>
                  <a:pt x="239" y="107"/>
                  <a:pt x="239" y="106"/>
                  <a:pt x="239" y="106"/>
                </a:cubicBezTo>
                <a:close/>
                <a:moveTo>
                  <a:pt x="238" y="105"/>
                </a:moveTo>
                <a:cubicBezTo>
                  <a:pt x="238" y="105"/>
                  <a:pt x="238" y="105"/>
                  <a:pt x="238" y="105"/>
                </a:cubicBezTo>
                <a:cubicBezTo>
                  <a:pt x="237" y="105"/>
                  <a:pt x="237" y="106"/>
                  <a:pt x="237" y="106"/>
                </a:cubicBezTo>
                <a:cubicBezTo>
                  <a:pt x="237" y="106"/>
                  <a:pt x="237" y="106"/>
                  <a:pt x="237" y="106"/>
                </a:cubicBezTo>
                <a:cubicBezTo>
                  <a:pt x="237" y="106"/>
                  <a:pt x="238" y="106"/>
                  <a:pt x="238" y="105"/>
                </a:cubicBezTo>
                <a:cubicBezTo>
                  <a:pt x="238" y="105"/>
                  <a:pt x="238" y="105"/>
                  <a:pt x="238" y="105"/>
                </a:cubicBezTo>
                <a:close/>
                <a:moveTo>
                  <a:pt x="244" y="106"/>
                </a:moveTo>
                <a:cubicBezTo>
                  <a:pt x="244" y="106"/>
                  <a:pt x="244" y="106"/>
                  <a:pt x="244" y="105"/>
                </a:cubicBezTo>
                <a:cubicBezTo>
                  <a:pt x="244" y="105"/>
                  <a:pt x="244" y="105"/>
                  <a:pt x="244" y="105"/>
                </a:cubicBezTo>
                <a:cubicBezTo>
                  <a:pt x="244" y="105"/>
                  <a:pt x="244" y="105"/>
                  <a:pt x="243" y="106"/>
                </a:cubicBezTo>
                <a:cubicBezTo>
                  <a:pt x="243" y="106"/>
                  <a:pt x="244" y="106"/>
                  <a:pt x="244" y="106"/>
                </a:cubicBezTo>
                <a:close/>
                <a:moveTo>
                  <a:pt x="246" y="105"/>
                </a:moveTo>
                <a:cubicBezTo>
                  <a:pt x="246" y="105"/>
                  <a:pt x="246" y="105"/>
                  <a:pt x="246" y="105"/>
                </a:cubicBezTo>
                <a:cubicBezTo>
                  <a:pt x="246" y="105"/>
                  <a:pt x="246" y="105"/>
                  <a:pt x="246" y="104"/>
                </a:cubicBezTo>
                <a:cubicBezTo>
                  <a:pt x="246" y="104"/>
                  <a:pt x="246" y="104"/>
                  <a:pt x="246" y="104"/>
                </a:cubicBezTo>
                <a:cubicBezTo>
                  <a:pt x="246" y="104"/>
                  <a:pt x="246" y="104"/>
                  <a:pt x="246" y="103"/>
                </a:cubicBezTo>
                <a:cubicBezTo>
                  <a:pt x="246" y="103"/>
                  <a:pt x="246" y="103"/>
                  <a:pt x="246" y="103"/>
                </a:cubicBezTo>
                <a:cubicBezTo>
                  <a:pt x="246" y="103"/>
                  <a:pt x="246" y="103"/>
                  <a:pt x="246" y="103"/>
                </a:cubicBezTo>
                <a:cubicBezTo>
                  <a:pt x="246" y="104"/>
                  <a:pt x="246" y="104"/>
                  <a:pt x="246" y="105"/>
                </a:cubicBezTo>
                <a:close/>
                <a:moveTo>
                  <a:pt x="248" y="93"/>
                </a:moveTo>
                <a:cubicBezTo>
                  <a:pt x="247" y="93"/>
                  <a:pt x="247" y="93"/>
                  <a:pt x="247" y="93"/>
                </a:cubicBezTo>
                <a:cubicBezTo>
                  <a:pt x="248" y="93"/>
                  <a:pt x="248" y="94"/>
                  <a:pt x="249" y="94"/>
                </a:cubicBezTo>
                <a:cubicBezTo>
                  <a:pt x="249" y="94"/>
                  <a:pt x="249" y="93"/>
                  <a:pt x="249" y="93"/>
                </a:cubicBezTo>
                <a:cubicBezTo>
                  <a:pt x="249" y="93"/>
                  <a:pt x="249" y="92"/>
                  <a:pt x="249" y="92"/>
                </a:cubicBezTo>
                <a:cubicBezTo>
                  <a:pt x="249" y="92"/>
                  <a:pt x="249" y="92"/>
                  <a:pt x="248" y="92"/>
                </a:cubicBezTo>
                <a:cubicBezTo>
                  <a:pt x="248" y="93"/>
                  <a:pt x="248" y="93"/>
                  <a:pt x="248" y="93"/>
                </a:cubicBezTo>
                <a:close/>
                <a:moveTo>
                  <a:pt x="248" y="89"/>
                </a:moveTo>
                <a:cubicBezTo>
                  <a:pt x="248" y="89"/>
                  <a:pt x="248" y="89"/>
                  <a:pt x="248" y="88"/>
                </a:cubicBezTo>
                <a:cubicBezTo>
                  <a:pt x="248" y="88"/>
                  <a:pt x="248" y="88"/>
                  <a:pt x="248" y="88"/>
                </a:cubicBezTo>
                <a:cubicBezTo>
                  <a:pt x="248" y="88"/>
                  <a:pt x="248" y="88"/>
                  <a:pt x="248" y="88"/>
                </a:cubicBezTo>
                <a:cubicBezTo>
                  <a:pt x="248" y="88"/>
                  <a:pt x="248" y="89"/>
                  <a:pt x="248" y="89"/>
                </a:cubicBezTo>
                <a:close/>
                <a:moveTo>
                  <a:pt x="253" y="90"/>
                </a:moveTo>
                <a:cubicBezTo>
                  <a:pt x="253" y="89"/>
                  <a:pt x="253" y="89"/>
                  <a:pt x="253" y="89"/>
                </a:cubicBezTo>
                <a:cubicBezTo>
                  <a:pt x="253" y="89"/>
                  <a:pt x="252" y="90"/>
                  <a:pt x="252" y="90"/>
                </a:cubicBezTo>
                <a:cubicBezTo>
                  <a:pt x="252" y="90"/>
                  <a:pt x="253" y="90"/>
                  <a:pt x="253" y="90"/>
                </a:cubicBezTo>
                <a:cubicBezTo>
                  <a:pt x="253" y="90"/>
                  <a:pt x="253" y="90"/>
                  <a:pt x="253" y="90"/>
                </a:cubicBezTo>
                <a:close/>
                <a:moveTo>
                  <a:pt x="253" y="94"/>
                </a:moveTo>
                <a:cubicBezTo>
                  <a:pt x="253" y="94"/>
                  <a:pt x="253" y="94"/>
                  <a:pt x="252" y="94"/>
                </a:cubicBezTo>
                <a:cubicBezTo>
                  <a:pt x="252" y="94"/>
                  <a:pt x="253" y="94"/>
                  <a:pt x="253" y="94"/>
                </a:cubicBezTo>
                <a:cubicBezTo>
                  <a:pt x="253" y="94"/>
                  <a:pt x="253" y="94"/>
                  <a:pt x="253" y="94"/>
                </a:cubicBezTo>
                <a:cubicBezTo>
                  <a:pt x="253" y="94"/>
                  <a:pt x="253" y="94"/>
                  <a:pt x="253" y="94"/>
                </a:cubicBezTo>
                <a:close/>
                <a:moveTo>
                  <a:pt x="251" y="101"/>
                </a:moveTo>
                <a:cubicBezTo>
                  <a:pt x="251" y="101"/>
                  <a:pt x="251" y="101"/>
                  <a:pt x="251" y="101"/>
                </a:cubicBezTo>
                <a:cubicBezTo>
                  <a:pt x="251" y="102"/>
                  <a:pt x="251" y="102"/>
                  <a:pt x="251" y="102"/>
                </a:cubicBezTo>
                <a:cubicBezTo>
                  <a:pt x="251" y="102"/>
                  <a:pt x="252" y="102"/>
                  <a:pt x="252" y="102"/>
                </a:cubicBezTo>
                <a:cubicBezTo>
                  <a:pt x="252" y="103"/>
                  <a:pt x="252" y="103"/>
                  <a:pt x="252" y="104"/>
                </a:cubicBezTo>
                <a:cubicBezTo>
                  <a:pt x="252" y="104"/>
                  <a:pt x="253" y="104"/>
                  <a:pt x="253" y="105"/>
                </a:cubicBezTo>
                <a:cubicBezTo>
                  <a:pt x="254" y="105"/>
                  <a:pt x="254" y="105"/>
                  <a:pt x="254" y="104"/>
                </a:cubicBezTo>
                <a:cubicBezTo>
                  <a:pt x="255" y="104"/>
                  <a:pt x="255" y="104"/>
                  <a:pt x="255" y="103"/>
                </a:cubicBezTo>
                <a:cubicBezTo>
                  <a:pt x="255" y="103"/>
                  <a:pt x="256" y="102"/>
                  <a:pt x="256" y="103"/>
                </a:cubicBezTo>
                <a:cubicBezTo>
                  <a:pt x="256" y="103"/>
                  <a:pt x="257" y="103"/>
                  <a:pt x="257" y="103"/>
                </a:cubicBezTo>
                <a:cubicBezTo>
                  <a:pt x="257" y="103"/>
                  <a:pt x="257" y="102"/>
                  <a:pt x="256" y="102"/>
                </a:cubicBezTo>
                <a:cubicBezTo>
                  <a:pt x="256" y="102"/>
                  <a:pt x="256" y="102"/>
                  <a:pt x="256" y="102"/>
                </a:cubicBezTo>
                <a:cubicBezTo>
                  <a:pt x="256" y="102"/>
                  <a:pt x="256" y="101"/>
                  <a:pt x="257" y="101"/>
                </a:cubicBezTo>
                <a:cubicBezTo>
                  <a:pt x="257" y="102"/>
                  <a:pt x="259" y="101"/>
                  <a:pt x="260" y="101"/>
                </a:cubicBezTo>
                <a:cubicBezTo>
                  <a:pt x="260" y="100"/>
                  <a:pt x="260" y="100"/>
                  <a:pt x="260" y="100"/>
                </a:cubicBezTo>
                <a:cubicBezTo>
                  <a:pt x="260" y="99"/>
                  <a:pt x="260" y="100"/>
                  <a:pt x="259" y="100"/>
                </a:cubicBezTo>
                <a:cubicBezTo>
                  <a:pt x="259" y="100"/>
                  <a:pt x="259" y="100"/>
                  <a:pt x="259" y="100"/>
                </a:cubicBezTo>
                <a:cubicBezTo>
                  <a:pt x="259" y="100"/>
                  <a:pt x="258" y="100"/>
                  <a:pt x="258" y="100"/>
                </a:cubicBezTo>
                <a:cubicBezTo>
                  <a:pt x="257" y="100"/>
                  <a:pt x="257" y="100"/>
                  <a:pt x="257" y="100"/>
                </a:cubicBezTo>
                <a:cubicBezTo>
                  <a:pt x="257" y="99"/>
                  <a:pt x="257" y="99"/>
                  <a:pt x="257" y="98"/>
                </a:cubicBezTo>
                <a:cubicBezTo>
                  <a:pt x="257" y="98"/>
                  <a:pt x="257" y="98"/>
                  <a:pt x="257" y="98"/>
                </a:cubicBezTo>
                <a:cubicBezTo>
                  <a:pt x="257" y="98"/>
                  <a:pt x="256" y="98"/>
                  <a:pt x="256" y="98"/>
                </a:cubicBezTo>
                <a:cubicBezTo>
                  <a:pt x="256" y="99"/>
                  <a:pt x="256" y="99"/>
                  <a:pt x="256" y="99"/>
                </a:cubicBezTo>
                <a:cubicBezTo>
                  <a:pt x="256" y="99"/>
                  <a:pt x="256" y="100"/>
                  <a:pt x="255" y="100"/>
                </a:cubicBezTo>
                <a:cubicBezTo>
                  <a:pt x="255" y="100"/>
                  <a:pt x="255" y="98"/>
                  <a:pt x="255" y="98"/>
                </a:cubicBezTo>
                <a:cubicBezTo>
                  <a:pt x="255" y="98"/>
                  <a:pt x="254" y="99"/>
                  <a:pt x="254" y="99"/>
                </a:cubicBezTo>
                <a:cubicBezTo>
                  <a:pt x="254" y="99"/>
                  <a:pt x="254" y="99"/>
                  <a:pt x="254" y="100"/>
                </a:cubicBezTo>
                <a:cubicBezTo>
                  <a:pt x="254" y="100"/>
                  <a:pt x="254" y="101"/>
                  <a:pt x="254" y="101"/>
                </a:cubicBezTo>
                <a:cubicBezTo>
                  <a:pt x="254" y="101"/>
                  <a:pt x="254" y="102"/>
                  <a:pt x="254" y="102"/>
                </a:cubicBezTo>
                <a:cubicBezTo>
                  <a:pt x="254" y="102"/>
                  <a:pt x="254" y="102"/>
                  <a:pt x="254" y="103"/>
                </a:cubicBezTo>
                <a:cubicBezTo>
                  <a:pt x="254" y="103"/>
                  <a:pt x="254" y="103"/>
                  <a:pt x="254" y="103"/>
                </a:cubicBezTo>
                <a:cubicBezTo>
                  <a:pt x="253" y="103"/>
                  <a:pt x="253" y="104"/>
                  <a:pt x="253" y="103"/>
                </a:cubicBezTo>
                <a:cubicBezTo>
                  <a:pt x="253" y="103"/>
                  <a:pt x="252" y="102"/>
                  <a:pt x="252" y="102"/>
                </a:cubicBezTo>
                <a:cubicBezTo>
                  <a:pt x="252" y="101"/>
                  <a:pt x="252" y="101"/>
                  <a:pt x="251" y="101"/>
                </a:cubicBezTo>
                <a:close/>
                <a:moveTo>
                  <a:pt x="254" y="98"/>
                </a:moveTo>
                <a:cubicBezTo>
                  <a:pt x="254" y="98"/>
                  <a:pt x="254" y="97"/>
                  <a:pt x="254" y="97"/>
                </a:cubicBezTo>
                <a:cubicBezTo>
                  <a:pt x="254" y="97"/>
                  <a:pt x="254" y="97"/>
                  <a:pt x="253" y="97"/>
                </a:cubicBezTo>
                <a:cubicBezTo>
                  <a:pt x="253" y="97"/>
                  <a:pt x="253" y="97"/>
                  <a:pt x="253" y="98"/>
                </a:cubicBezTo>
                <a:cubicBezTo>
                  <a:pt x="253" y="98"/>
                  <a:pt x="254" y="98"/>
                  <a:pt x="254" y="98"/>
                </a:cubicBezTo>
                <a:close/>
                <a:moveTo>
                  <a:pt x="263" y="36"/>
                </a:moveTo>
                <a:cubicBezTo>
                  <a:pt x="263" y="37"/>
                  <a:pt x="263" y="37"/>
                  <a:pt x="263" y="38"/>
                </a:cubicBezTo>
                <a:cubicBezTo>
                  <a:pt x="263" y="38"/>
                  <a:pt x="263" y="38"/>
                  <a:pt x="263" y="39"/>
                </a:cubicBezTo>
                <a:cubicBezTo>
                  <a:pt x="263" y="38"/>
                  <a:pt x="263" y="38"/>
                  <a:pt x="264" y="38"/>
                </a:cubicBezTo>
                <a:cubicBezTo>
                  <a:pt x="264" y="37"/>
                  <a:pt x="264" y="37"/>
                  <a:pt x="264" y="36"/>
                </a:cubicBezTo>
                <a:cubicBezTo>
                  <a:pt x="264" y="35"/>
                  <a:pt x="264" y="35"/>
                  <a:pt x="264" y="35"/>
                </a:cubicBezTo>
                <a:cubicBezTo>
                  <a:pt x="264" y="35"/>
                  <a:pt x="264" y="34"/>
                  <a:pt x="263" y="34"/>
                </a:cubicBezTo>
                <a:cubicBezTo>
                  <a:pt x="263" y="35"/>
                  <a:pt x="263" y="35"/>
                  <a:pt x="263" y="35"/>
                </a:cubicBezTo>
                <a:cubicBezTo>
                  <a:pt x="263" y="35"/>
                  <a:pt x="264" y="36"/>
                  <a:pt x="263" y="36"/>
                </a:cubicBezTo>
                <a:close/>
                <a:moveTo>
                  <a:pt x="266" y="34"/>
                </a:moveTo>
                <a:cubicBezTo>
                  <a:pt x="266" y="34"/>
                  <a:pt x="266" y="34"/>
                  <a:pt x="266" y="34"/>
                </a:cubicBezTo>
                <a:cubicBezTo>
                  <a:pt x="266" y="34"/>
                  <a:pt x="266" y="34"/>
                  <a:pt x="265" y="34"/>
                </a:cubicBezTo>
                <a:cubicBezTo>
                  <a:pt x="265" y="34"/>
                  <a:pt x="265" y="34"/>
                  <a:pt x="265" y="34"/>
                </a:cubicBezTo>
                <a:cubicBezTo>
                  <a:pt x="266" y="34"/>
                  <a:pt x="266" y="34"/>
                  <a:pt x="266" y="34"/>
                </a:cubicBezTo>
                <a:close/>
                <a:moveTo>
                  <a:pt x="266" y="49"/>
                </a:moveTo>
                <a:cubicBezTo>
                  <a:pt x="266" y="49"/>
                  <a:pt x="266" y="49"/>
                  <a:pt x="266" y="49"/>
                </a:cubicBezTo>
                <a:cubicBezTo>
                  <a:pt x="266" y="49"/>
                  <a:pt x="266" y="49"/>
                  <a:pt x="266" y="49"/>
                </a:cubicBezTo>
                <a:cubicBezTo>
                  <a:pt x="266" y="49"/>
                  <a:pt x="266" y="49"/>
                  <a:pt x="266" y="49"/>
                </a:cubicBezTo>
                <a:cubicBezTo>
                  <a:pt x="266" y="49"/>
                  <a:pt x="266" y="49"/>
                  <a:pt x="266" y="49"/>
                </a:cubicBezTo>
                <a:close/>
                <a:moveTo>
                  <a:pt x="264" y="54"/>
                </a:moveTo>
                <a:cubicBezTo>
                  <a:pt x="264" y="54"/>
                  <a:pt x="264" y="54"/>
                  <a:pt x="264" y="54"/>
                </a:cubicBezTo>
                <a:cubicBezTo>
                  <a:pt x="264" y="54"/>
                  <a:pt x="264" y="54"/>
                  <a:pt x="264" y="55"/>
                </a:cubicBezTo>
                <a:cubicBezTo>
                  <a:pt x="264" y="55"/>
                  <a:pt x="264" y="55"/>
                  <a:pt x="264" y="55"/>
                </a:cubicBezTo>
                <a:cubicBezTo>
                  <a:pt x="264" y="55"/>
                  <a:pt x="265" y="55"/>
                  <a:pt x="265" y="55"/>
                </a:cubicBezTo>
                <a:cubicBezTo>
                  <a:pt x="266" y="55"/>
                  <a:pt x="266" y="55"/>
                  <a:pt x="265" y="56"/>
                </a:cubicBezTo>
                <a:cubicBezTo>
                  <a:pt x="266" y="56"/>
                  <a:pt x="266" y="56"/>
                  <a:pt x="266" y="56"/>
                </a:cubicBezTo>
                <a:cubicBezTo>
                  <a:pt x="266" y="55"/>
                  <a:pt x="267" y="55"/>
                  <a:pt x="268" y="55"/>
                </a:cubicBezTo>
                <a:cubicBezTo>
                  <a:pt x="268" y="55"/>
                  <a:pt x="268" y="55"/>
                  <a:pt x="268" y="55"/>
                </a:cubicBezTo>
                <a:cubicBezTo>
                  <a:pt x="268" y="55"/>
                  <a:pt x="268" y="55"/>
                  <a:pt x="268" y="55"/>
                </a:cubicBezTo>
                <a:cubicBezTo>
                  <a:pt x="267" y="54"/>
                  <a:pt x="266" y="54"/>
                  <a:pt x="264" y="54"/>
                </a:cubicBezTo>
                <a:close/>
                <a:moveTo>
                  <a:pt x="271" y="55"/>
                </a:moveTo>
                <a:cubicBezTo>
                  <a:pt x="271" y="55"/>
                  <a:pt x="271" y="55"/>
                  <a:pt x="271" y="55"/>
                </a:cubicBezTo>
                <a:cubicBezTo>
                  <a:pt x="271" y="55"/>
                  <a:pt x="272" y="56"/>
                  <a:pt x="272" y="56"/>
                </a:cubicBezTo>
                <a:cubicBezTo>
                  <a:pt x="272" y="56"/>
                  <a:pt x="273" y="55"/>
                  <a:pt x="273" y="55"/>
                </a:cubicBezTo>
                <a:cubicBezTo>
                  <a:pt x="272" y="55"/>
                  <a:pt x="272" y="55"/>
                  <a:pt x="271" y="55"/>
                </a:cubicBezTo>
                <a:close/>
                <a:moveTo>
                  <a:pt x="272" y="41"/>
                </a:moveTo>
                <a:cubicBezTo>
                  <a:pt x="272" y="41"/>
                  <a:pt x="272" y="41"/>
                  <a:pt x="272" y="40"/>
                </a:cubicBezTo>
                <a:cubicBezTo>
                  <a:pt x="272" y="40"/>
                  <a:pt x="272" y="40"/>
                  <a:pt x="272" y="40"/>
                </a:cubicBezTo>
                <a:cubicBezTo>
                  <a:pt x="272" y="40"/>
                  <a:pt x="272" y="40"/>
                  <a:pt x="272" y="40"/>
                </a:cubicBezTo>
                <a:cubicBezTo>
                  <a:pt x="272" y="41"/>
                  <a:pt x="272" y="41"/>
                  <a:pt x="271" y="41"/>
                </a:cubicBezTo>
                <a:cubicBezTo>
                  <a:pt x="271" y="41"/>
                  <a:pt x="272" y="41"/>
                  <a:pt x="272" y="41"/>
                </a:cubicBezTo>
                <a:close/>
                <a:moveTo>
                  <a:pt x="278" y="28"/>
                </a:moveTo>
                <a:cubicBezTo>
                  <a:pt x="278" y="28"/>
                  <a:pt x="278" y="29"/>
                  <a:pt x="278" y="29"/>
                </a:cubicBezTo>
                <a:cubicBezTo>
                  <a:pt x="278" y="29"/>
                  <a:pt x="278" y="29"/>
                  <a:pt x="278" y="28"/>
                </a:cubicBezTo>
                <a:close/>
                <a:moveTo>
                  <a:pt x="279" y="47"/>
                </a:moveTo>
                <a:cubicBezTo>
                  <a:pt x="279" y="46"/>
                  <a:pt x="279" y="46"/>
                  <a:pt x="278" y="47"/>
                </a:cubicBezTo>
                <a:cubicBezTo>
                  <a:pt x="278" y="47"/>
                  <a:pt x="277" y="47"/>
                  <a:pt x="277" y="47"/>
                </a:cubicBezTo>
                <a:cubicBezTo>
                  <a:pt x="277" y="47"/>
                  <a:pt x="277" y="47"/>
                  <a:pt x="276" y="47"/>
                </a:cubicBezTo>
                <a:cubicBezTo>
                  <a:pt x="277" y="47"/>
                  <a:pt x="277" y="47"/>
                  <a:pt x="277" y="47"/>
                </a:cubicBezTo>
                <a:cubicBezTo>
                  <a:pt x="278" y="48"/>
                  <a:pt x="278" y="49"/>
                  <a:pt x="279" y="48"/>
                </a:cubicBezTo>
                <a:cubicBezTo>
                  <a:pt x="279" y="48"/>
                  <a:pt x="280" y="48"/>
                  <a:pt x="281" y="48"/>
                </a:cubicBezTo>
                <a:cubicBezTo>
                  <a:pt x="281" y="48"/>
                  <a:pt x="281" y="48"/>
                  <a:pt x="281" y="48"/>
                </a:cubicBezTo>
                <a:cubicBezTo>
                  <a:pt x="281" y="47"/>
                  <a:pt x="281" y="47"/>
                  <a:pt x="282" y="47"/>
                </a:cubicBezTo>
                <a:cubicBezTo>
                  <a:pt x="282" y="47"/>
                  <a:pt x="282" y="47"/>
                  <a:pt x="282" y="47"/>
                </a:cubicBezTo>
                <a:cubicBezTo>
                  <a:pt x="282" y="47"/>
                  <a:pt x="282" y="47"/>
                  <a:pt x="281" y="47"/>
                </a:cubicBezTo>
                <a:cubicBezTo>
                  <a:pt x="281" y="47"/>
                  <a:pt x="280" y="47"/>
                  <a:pt x="280" y="47"/>
                </a:cubicBezTo>
                <a:cubicBezTo>
                  <a:pt x="279" y="47"/>
                  <a:pt x="279" y="47"/>
                  <a:pt x="279" y="47"/>
                </a:cubicBezTo>
                <a:close/>
                <a:moveTo>
                  <a:pt x="280" y="34"/>
                </a:moveTo>
                <a:cubicBezTo>
                  <a:pt x="280" y="34"/>
                  <a:pt x="280" y="34"/>
                  <a:pt x="280" y="34"/>
                </a:cubicBezTo>
                <a:cubicBezTo>
                  <a:pt x="280" y="34"/>
                  <a:pt x="280" y="34"/>
                  <a:pt x="280" y="34"/>
                </a:cubicBezTo>
                <a:cubicBezTo>
                  <a:pt x="280" y="34"/>
                  <a:pt x="280" y="35"/>
                  <a:pt x="280" y="35"/>
                </a:cubicBezTo>
                <a:cubicBezTo>
                  <a:pt x="280" y="35"/>
                  <a:pt x="280" y="35"/>
                  <a:pt x="280" y="34"/>
                </a:cubicBezTo>
                <a:close/>
                <a:moveTo>
                  <a:pt x="289" y="32"/>
                </a:moveTo>
                <a:cubicBezTo>
                  <a:pt x="289" y="32"/>
                  <a:pt x="289" y="32"/>
                  <a:pt x="289" y="33"/>
                </a:cubicBezTo>
                <a:cubicBezTo>
                  <a:pt x="289" y="33"/>
                  <a:pt x="290" y="33"/>
                  <a:pt x="290" y="32"/>
                </a:cubicBezTo>
                <a:cubicBezTo>
                  <a:pt x="290" y="32"/>
                  <a:pt x="290" y="32"/>
                  <a:pt x="291" y="32"/>
                </a:cubicBezTo>
                <a:cubicBezTo>
                  <a:pt x="290" y="31"/>
                  <a:pt x="290" y="30"/>
                  <a:pt x="290" y="30"/>
                </a:cubicBezTo>
                <a:cubicBezTo>
                  <a:pt x="290" y="30"/>
                  <a:pt x="289" y="31"/>
                  <a:pt x="289" y="31"/>
                </a:cubicBezTo>
                <a:cubicBezTo>
                  <a:pt x="290" y="31"/>
                  <a:pt x="290" y="32"/>
                  <a:pt x="289" y="32"/>
                </a:cubicBezTo>
                <a:close/>
                <a:moveTo>
                  <a:pt x="290" y="30"/>
                </a:moveTo>
                <a:cubicBezTo>
                  <a:pt x="290" y="29"/>
                  <a:pt x="290" y="30"/>
                  <a:pt x="291" y="32"/>
                </a:cubicBezTo>
                <a:cubicBezTo>
                  <a:pt x="291" y="31"/>
                  <a:pt x="291" y="30"/>
                  <a:pt x="290" y="30"/>
                </a:cubicBezTo>
                <a:close/>
                <a:moveTo>
                  <a:pt x="289" y="33"/>
                </a:moveTo>
                <a:cubicBezTo>
                  <a:pt x="288" y="33"/>
                  <a:pt x="287" y="32"/>
                  <a:pt x="287" y="32"/>
                </a:cubicBezTo>
                <a:cubicBezTo>
                  <a:pt x="287" y="32"/>
                  <a:pt x="286" y="32"/>
                  <a:pt x="286" y="32"/>
                </a:cubicBezTo>
                <a:cubicBezTo>
                  <a:pt x="286" y="32"/>
                  <a:pt x="286" y="32"/>
                  <a:pt x="286" y="32"/>
                </a:cubicBezTo>
                <a:cubicBezTo>
                  <a:pt x="287" y="33"/>
                  <a:pt x="286" y="34"/>
                  <a:pt x="286" y="34"/>
                </a:cubicBezTo>
                <a:cubicBezTo>
                  <a:pt x="287" y="35"/>
                  <a:pt x="287" y="36"/>
                  <a:pt x="288" y="37"/>
                </a:cubicBezTo>
                <a:cubicBezTo>
                  <a:pt x="288" y="37"/>
                  <a:pt x="288" y="37"/>
                  <a:pt x="288" y="37"/>
                </a:cubicBezTo>
                <a:cubicBezTo>
                  <a:pt x="288" y="37"/>
                  <a:pt x="288" y="37"/>
                  <a:pt x="288" y="37"/>
                </a:cubicBezTo>
                <a:cubicBezTo>
                  <a:pt x="288" y="36"/>
                  <a:pt x="288" y="35"/>
                  <a:pt x="288" y="35"/>
                </a:cubicBezTo>
                <a:cubicBezTo>
                  <a:pt x="289" y="35"/>
                  <a:pt x="290" y="34"/>
                  <a:pt x="291" y="35"/>
                </a:cubicBezTo>
                <a:cubicBezTo>
                  <a:pt x="291" y="35"/>
                  <a:pt x="291" y="35"/>
                  <a:pt x="291" y="35"/>
                </a:cubicBezTo>
                <a:cubicBezTo>
                  <a:pt x="291" y="35"/>
                  <a:pt x="291" y="35"/>
                  <a:pt x="291" y="33"/>
                </a:cubicBezTo>
                <a:cubicBezTo>
                  <a:pt x="291" y="33"/>
                  <a:pt x="291" y="33"/>
                  <a:pt x="291" y="33"/>
                </a:cubicBezTo>
                <a:cubicBezTo>
                  <a:pt x="290" y="33"/>
                  <a:pt x="289" y="33"/>
                  <a:pt x="289" y="33"/>
                </a:cubicBezTo>
                <a:close/>
                <a:moveTo>
                  <a:pt x="291" y="34"/>
                </a:moveTo>
                <a:cubicBezTo>
                  <a:pt x="292" y="34"/>
                  <a:pt x="292" y="33"/>
                  <a:pt x="291" y="33"/>
                </a:cubicBezTo>
                <a:cubicBezTo>
                  <a:pt x="291" y="33"/>
                  <a:pt x="291" y="34"/>
                  <a:pt x="291" y="34"/>
                </a:cubicBezTo>
                <a:close/>
                <a:moveTo>
                  <a:pt x="286" y="27"/>
                </a:moveTo>
                <a:cubicBezTo>
                  <a:pt x="286" y="27"/>
                  <a:pt x="286" y="27"/>
                  <a:pt x="286" y="27"/>
                </a:cubicBezTo>
                <a:cubicBezTo>
                  <a:pt x="285" y="26"/>
                  <a:pt x="285" y="26"/>
                  <a:pt x="284" y="27"/>
                </a:cubicBezTo>
                <a:cubicBezTo>
                  <a:pt x="284" y="28"/>
                  <a:pt x="284" y="28"/>
                  <a:pt x="284" y="28"/>
                </a:cubicBezTo>
                <a:cubicBezTo>
                  <a:pt x="284" y="28"/>
                  <a:pt x="284" y="29"/>
                  <a:pt x="284" y="29"/>
                </a:cubicBezTo>
                <a:cubicBezTo>
                  <a:pt x="284" y="29"/>
                  <a:pt x="285" y="28"/>
                  <a:pt x="285" y="28"/>
                </a:cubicBezTo>
                <a:cubicBezTo>
                  <a:pt x="285" y="28"/>
                  <a:pt x="285" y="28"/>
                  <a:pt x="286" y="28"/>
                </a:cubicBezTo>
                <a:cubicBezTo>
                  <a:pt x="286" y="28"/>
                  <a:pt x="286" y="27"/>
                  <a:pt x="286" y="27"/>
                </a:cubicBezTo>
                <a:close/>
                <a:moveTo>
                  <a:pt x="284" y="40"/>
                </a:moveTo>
                <a:cubicBezTo>
                  <a:pt x="284" y="40"/>
                  <a:pt x="284" y="41"/>
                  <a:pt x="284" y="41"/>
                </a:cubicBezTo>
                <a:cubicBezTo>
                  <a:pt x="284" y="41"/>
                  <a:pt x="284" y="41"/>
                  <a:pt x="284" y="41"/>
                </a:cubicBezTo>
                <a:cubicBezTo>
                  <a:pt x="285" y="41"/>
                  <a:pt x="285" y="41"/>
                  <a:pt x="286" y="42"/>
                </a:cubicBezTo>
                <a:cubicBezTo>
                  <a:pt x="286" y="42"/>
                  <a:pt x="287" y="42"/>
                  <a:pt x="287" y="42"/>
                </a:cubicBezTo>
                <a:cubicBezTo>
                  <a:pt x="287" y="41"/>
                  <a:pt x="288" y="41"/>
                  <a:pt x="288" y="42"/>
                </a:cubicBezTo>
                <a:cubicBezTo>
                  <a:pt x="288" y="42"/>
                  <a:pt x="288" y="42"/>
                  <a:pt x="288" y="42"/>
                </a:cubicBezTo>
                <a:cubicBezTo>
                  <a:pt x="288" y="42"/>
                  <a:pt x="289" y="41"/>
                  <a:pt x="289" y="41"/>
                </a:cubicBezTo>
                <a:cubicBezTo>
                  <a:pt x="289" y="40"/>
                  <a:pt x="289" y="40"/>
                  <a:pt x="289" y="40"/>
                </a:cubicBezTo>
                <a:cubicBezTo>
                  <a:pt x="290" y="41"/>
                  <a:pt x="291" y="41"/>
                  <a:pt x="291" y="41"/>
                </a:cubicBezTo>
                <a:cubicBezTo>
                  <a:pt x="292" y="40"/>
                  <a:pt x="293" y="41"/>
                  <a:pt x="293" y="41"/>
                </a:cubicBezTo>
                <a:cubicBezTo>
                  <a:pt x="294" y="40"/>
                  <a:pt x="295" y="40"/>
                  <a:pt x="295" y="39"/>
                </a:cubicBezTo>
                <a:cubicBezTo>
                  <a:pt x="295" y="39"/>
                  <a:pt x="295" y="39"/>
                  <a:pt x="295" y="39"/>
                </a:cubicBezTo>
                <a:cubicBezTo>
                  <a:pt x="296" y="40"/>
                  <a:pt x="296" y="40"/>
                  <a:pt x="297" y="40"/>
                </a:cubicBezTo>
                <a:cubicBezTo>
                  <a:pt x="296" y="41"/>
                  <a:pt x="296" y="41"/>
                  <a:pt x="297" y="41"/>
                </a:cubicBezTo>
                <a:cubicBezTo>
                  <a:pt x="298" y="41"/>
                  <a:pt x="299" y="40"/>
                  <a:pt x="300" y="39"/>
                </a:cubicBezTo>
                <a:cubicBezTo>
                  <a:pt x="300" y="39"/>
                  <a:pt x="300" y="39"/>
                  <a:pt x="300" y="38"/>
                </a:cubicBezTo>
                <a:cubicBezTo>
                  <a:pt x="300" y="39"/>
                  <a:pt x="300" y="39"/>
                  <a:pt x="300" y="39"/>
                </a:cubicBezTo>
                <a:cubicBezTo>
                  <a:pt x="300" y="40"/>
                  <a:pt x="300" y="40"/>
                  <a:pt x="302" y="40"/>
                </a:cubicBezTo>
                <a:cubicBezTo>
                  <a:pt x="302" y="40"/>
                  <a:pt x="302" y="41"/>
                  <a:pt x="302" y="41"/>
                </a:cubicBezTo>
                <a:cubicBezTo>
                  <a:pt x="302" y="41"/>
                  <a:pt x="302" y="41"/>
                  <a:pt x="303" y="41"/>
                </a:cubicBezTo>
                <a:cubicBezTo>
                  <a:pt x="303" y="41"/>
                  <a:pt x="303" y="41"/>
                  <a:pt x="303" y="41"/>
                </a:cubicBezTo>
                <a:cubicBezTo>
                  <a:pt x="303" y="40"/>
                  <a:pt x="303" y="40"/>
                  <a:pt x="302" y="39"/>
                </a:cubicBezTo>
                <a:cubicBezTo>
                  <a:pt x="302" y="40"/>
                  <a:pt x="302" y="39"/>
                  <a:pt x="301" y="39"/>
                </a:cubicBezTo>
                <a:cubicBezTo>
                  <a:pt x="301" y="39"/>
                  <a:pt x="301" y="38"/>
                  <a:pt x="301" y="38"/>
                </a:cubicBezTo>
                <a:cubicBezTo>
                  <a:pt x="300" y="37"/>
                  <a:pt x="300" y="37"/>
                  <a:pt x="300" y="37"/>
                </a:cubicBezTo>
                <a:cubicBezTo>
                  <a:pt x="299" y="37"/>
                  <a:pt x="299" y="38"/>
                  <a:pt x="299" y="37"/>
                </a:cubicBezTo>
                <a:cubicBezTo>
                  <a:pt x="299" y="37"/>
                  <a:pt x="298" y="37"/>
                  <a:pt x="298" y="37"/>
                </a:cubicBezTo>
                <a:cubicBezTo>
                  <a:pt x="297" y="36"/>
                  <a:pt x="297" y="36"/>
                  <a:pt x="297" y="37"/>
                </a:cubicBezTo>
                <a:cubicBezTo>
                  <a:pt x="297" y="38"/>
                  <a:pt x="297" y="38"/>
                  <a:pt x="297" y="37"/>
                </a:cubicBezTo>
                <a:cubicBezTo>
                  <a:pt x="296" y="37"/>
                  <a:pt x="295" y="37"/>
                  <a:pt x="294" y="36"/>
                </a:cubicBezTo>
                <a:cubicBezTo>
                  <a:pt x="294" y="36"/>
                  <a:pt x="294" y="36"/>
                  <a:pt x="294" y="37"/>
                </a:cubicBezTo>
                <a:cubicBezTo>
                  <a:pt x="294" y="37"/>
                  <a:pt x="294" y="38"/>
                  <a:pt x="294" y="38"/>
                </a:cubicBezTo>
                <a:cubicBezTo>
                  <a:pt x="293" y="37"/>
                  <a:pt x="293" y="38"/>
                  <a:pt x="292" y="38"/>
                </a:cubicBezTo>
                <a:cubicBezTo>
                  <a:pt x="292" y="39"/>
                  <a:pt x="292" y="39"/>
                  <a:pt x="292" y="39"/>
                </a:cubicBezTo>
                <a:cubicBezTo>
                  <a:pt x="292" y="39"/>
                  <a:pt x="292" y="39"/>
                  <a:pt x="292" y="39"/>
                </a:cubicBezTo>
                <a:cubicBezTo>
                  <a:pt x="291" y="38"/>
                  <a:pt x="291" y="38"/>
                  <a:pt x="291" y="39"/>
                </a:cubicBezTo>
                <a:cubicBezTo>
                  <a:pt x="291" y="39"/>
                  <a:pt x="290" y="39"/>
                  <a:pt x="290" y="39"/>
                </a:cubicBezTo>
                <a:cubicBezTo>
                  <a:pt x="290" y="38"/>
                  <a:pt x="289" y="38"/>
                  <a:pt x="289" y="39"/>
                </a:cubicBezTo>
                <a:cubicBezTo>
                  <a:pt x="288" y="40"/>
                  <a:pt x="288" y="40"/>
                  <a:pt x="287" y="40"/>
                </a:cubicBezTo>
                <a:cubicBezTo>
                  <a:pt x="286" y="40"/>
                  <a:pt x="285" y="40"/>
                  <a:pt x="284" y="40"/>
                </a:cubicBezTo>
                <a:close/>
                <a:moveTo>
                  <a:pt x="307" y="40"/>
                </a:moveTo>
                <a:cubicBezTo>
                  <a:pt x="307" y="40"/>
                  <a:pt x="307" y="40"/>
                  <a:pt x="307" y="40"/>
                </a:cubicBezTo>
                <a:cubicBezTo>
                  <a:pt x="307" y="41"/>
                  <a:pt x="307" y="42"/>
                  <a:pt x="308" y="43"/>
                </a:cubicBezTo>
                <a:cubicBezTo>
                  <a:pt x="308" y="44"/>
                  <a:pt x="308" y="44"/>
                  <a:pt x="308" y="44"/>
                </a:cubicBezTo>
                <a:cubicBezTo>
                  <a:pt x="308" y="44"/>
                  <a:pt x="308" y="43"/>
                  <a:pt x="308" y="43"/>
                </a:cubicBezTo>
                <a:cubicBezTo>
                  <a:pt x="307" y="42"/>
                  <a:pt x="309" y="42"/>
                  <a:pt x="308" y="41"/>
                </a:cubicBezTo>
                <a:cubicBezTo>
                  <a:pt x="308" y="41"/>
                  <a:pt x="309" y="41"/>
                  <a:pt x="309" y="41"/>
                </a:cubicBezTo>
                <a:cubicBezTo>
                  <a:pt x="309" y="41"/>
                  <a:pt x="309" y="41"/>
                  <a:pt x="309" y="41"/>
                </a:cubicBezTo>
                <a:cubicBezTo>
                  <a:pt x="309" y="41"/>
                  <a:pt x="309" y="41"/>
                  <a:pt x="310" y="40"/>
                </a:cubicBezTo>
                <a:cubicBezTo>
                  <a:pt x="309" y="40"/>
                  <a:pt x="309" y="40"/>
                  <a:pt x="309" y="40"/>
                </a:cubicBezTo>
                <a:cubicBezTo>
                  <a:pt x="308" y="40"/>
                  <a:pt x="308" y="40"/>
                  <a:pt x="308" y="40"/>
                </a:cubicBezTo>
                <a:cubicBezTo>
                  <a:pt x="308" y="40"/>
                  <a:pt x="308" y="39"/>
                  <a:pt x="308" y="39"/>
                </a:cubicBezTo>
                <a:cubicBezTo>
                  <a:pt x="309" y="39"/>
                  <a:pt x="309" y="39"/>
                  <a:pt x="309" y="39"/>
                </a:cubicBezTo>
                <a:cubicBezTo>
                  <a:pt x="309" y="38"/>
                  <a:pt x="309" y="38"/>
                  <a:pt x="308" y="37"/>
                </a:cubicBezTo>
                <a:cubicBezTo>
                  <a:pt x="308" y="37"/>
                  <a:pt x="308" y="37"/>
                  <a:pt x="308" y="37"/>
                </a:cubicBezTo>
                <a:cubicBezTo>
                  <a:pt x="308" y="37"/>
                  <a:pt x="308" y="37"/>
                  <a:pt x="308" y="38"/>
                </a:cubicBezTo>
                <a:cubicBezTo>
                  <a:pt x="308" y="38"/>
                  <a:pt x="308" y="39"/>
                  <a:pt x="307" y="39"/>
                </a:cubicBezTo>
                <a:cubicBezTo>
                  <a:pt x="307" y="39"/>
                  <a:pt x="306" y="39"/>
                  <a:pt x="306" y="39"/>
                </a:cubicBezTo>
                <a:cubicBezTo>
                  <a:pt x="306" y="40"/>
                  <a:pt x="306" y="40"/>
                  <a:pt x="307" y="40"/>
                </a:cubicBezTo>
                <a:close/>
                <a:moveTo>
                  <a:pt x="307" y="36"/>
                </a:moveTo>
                <a:cubicBezTo>
                  <a:pt x="307" y="35"/>
                  <a:pt x="306" y="35"/>
                  <a:pt x="306" y="35"/>
                </a:cubicBezTo>
                <a:cubicBezTo>
                  <a:pt x="306" y="34"/>
                  <a:pt x="306" y="34"/>
                  <a:pt x="306" y="34"/>
                </a:cubicBezTo>
                <a:cubicBezTo>
                  <a:pt x="306" y="34"/>
                  <a:pt x="305" y="34"/>
                  <a:pt x="305" y="33"/>
                </a:cubicBezTo>
                <a:cubicBezTo>
                  <a:pt x="305" y="34"/>
                  <a:pt x="304" y="34"/>
                  <a:pt x="304" y="34"/>
                </a:cubicBezTo>
                <a:cubicBezTo>
                  <a:pt x="304" y="34"/>
                  <a:pt x="305" y="34"/>
                  <a:pt x="305" y="34"/>
                </a:cubicBezTo>
                <a:cubicBezTo>
                  <a:pt x="305" y="34"/>
                  <a:pt x="306" y="35"/>
                  <a:pt x="306" y="35"/>
                </a:cubicBezTo>
                <a:cubicBezTo>
                  <a:pt x="306" y="35"/>
                  <a:pt x="306" y="35"/>
                  <a:pt x="307" y="36"/>
                </a:cubicBezTo>
                <a:close/>
                <a:moveTo>
                  <a:pt x="312" y="40"/>
                </a:moveTo>
                <a:cubicBezTo>
                  <a:pt x="312" y="40"/>
                  <a:pt x="312" y="39"/>
                  <a:pt x="312" y="39"/>
                </a:cubicBezTo>
                <a:cubicBezTo>
                  <a:pt x="312" y="39"/>
                  <a:pt x="311" y="39"/>
                  <a:pt x="311" y="39"/>
                </a:cubicBezTo>
                <a:cubicBezTo>
                  <a:pt x="311" y="39"/>
                  <a:pt x="311" y="40"/>
                  <a:pt x="310" y="41"/>
                </a:cubicBezTo>
                <a:cubicBezTo>
                  <a:pt x="311" y="41"/>
                  <a:pt x="311" y="41"/>
                  <a:pt x="311" y="42"/>
                </a:cubicBezTo>
                <a:cubicBezTo>
                  <a:pt x="311" y="42"/>
                  <a:pt x="311" y="43"/>
                  <a:pt x="311" y="42"/>
                </a:cubicBezTo>
                <a:cubicBezTo>
                  <a:pt x="311" y="43"/>
                  <a:pt x="312" y="43"/>
                  <a:pt x="311" y="44"/>
                </a:cubicBezTo>
                <a:cubicBezTo>
                  <a:pt x="311" y="44"/>
                  <a:pt x="310" y="44"/>
                  <a:pt x="310" y="44"/>
                </a:cubicBezTo>
                <a:cubicBezTo>
                  <a:pt x="310" y="44"/>
                  <a:pt x="310" y="44"/>
                  <a:pt x="310" y="44"/>
                </a:cubicBezTo>
                <a:cubicBezTo>
                  <a:pt x="310" y="45"/>
                  <a:pt x="310" y="45"/>
                  <a:pt x="310" y="46"/>
                </a:cubicBezTo>
                <a:cubicBezTo>
                  <a:pt x="310" y="46"/>
                  <a:pt x="310" y="46"/>
                  <a:pt x="310" y="46"/>
                </a:cubicBezTo>
                <a:cubicBezTo>
                  <a:pt x="311" y="45"/>
                  <a:pt x="311" y="46"/>
                  <a:pt x="311" y="46"/>
                </a:cubicBezTo>
                <a:cubicBezTo>
                  <a:pt x="311" y="47"/>
                  <a:pt x="311" y="47"/>
                  <a:pt x="311" y="47"/>
                </a:cubicBezTo>
                <a:cubicBezTo>
                  <a:pt x="312" y="46"/>
                  <a:pt x="312" y="46"/>
                  <a:pt x="312" y="45"/>
                </a:cubicBezTo>
                <a:cubicBezTo>
                  <a:pt x="313" y="45"/>
                  <a:pt x="313" y="44"/>
                  <a:pt x="313" y="43"/>
                </a:cubicBezTo>
                <a:cubicBezTo>
                  <a:pt x="312" y="43"/>
                  <a:pt x="312" y="43"/>
                  <a:pt x="312" y="42"/>
                </a:cubicBezTo>
                <a:cubicBezTo>
                  <a:pt x="312" y="41"/>
                  <a:pt x="311" y="41"/>
                  <a:pt x="312" y="40"/>
                </a:cubicBezTo>
                <a:close/>
                <a:moveTo>
                  <a:pt x="321" y="64"/>
                </a:moveTo>
                <a:cubicBezTo>
                  <a:pt x="321" y="64"/>
                  <a:pt x="321" y="64"/>
                  <a:pt x="320" y="64"/>
                </a:cubicBezTo>
                <a:cubicBezTo>
                  <a:pt x="320" y="64"/>
                  <a:pt x="319" y="64"/>
                  <a:pt x="320" y="65"/>
                </a:cubicBezTo>
                <a:cubicBezTo>
                  <a:pt x="320" y="65"/>
                  <a:pt x="320" y="65"/>
                  <a:pt x="320" y="66"/>
                </a:cubicBezTo>
                <a:cubicBezTo>
                  <a:pt x="320" y="67"/>
                  <a:pt x="321" y="67"/>
                  <a:pt x="322" y="67"/>
                </a:cubicBezTo>
                <a:cubicBezTo>
                  <a:pt x="322" y="67"/>
                  <a:pt x="322" y="68"/>
                  <a:pt x="323" y="68"/>
                </a:cubicBezTo>
                <a:cubicBezTo>
                  <a:pt x="323" y="67"/>
                  <a:pt x="323" y="67"/>
                  <a:pt x="323" y="67"/>
                </a:cubicBezTo>
                <a:cubicBezTo>
                  <a:pt x="323" y="66"/>
                  <a:pt x="323" y="66"/>
                  <a:pt x="323" y="66"/>
                </a:cubicBezTo>
                <a:cubicBezTo>
                  <a:pt x="324" y="65"/>
                  <a:pt x="323" y="64"/>
                  <a:pt x="322" y="64"/>
                </a:cubicBezTo>
                <a:cubicBezTo>
                  <a:pt x="322" y="63"/>
                  <a:pt x="321" y="63"/>
                  <a:pt x="322" y="62"/>
                </a:cubicBezTo>
                <a:cubicBezTo>
                  <a:pt x="322" y="62"/>
                  <a:pt x="322" y="62"/>
                  <a:pt x="322" y="62"/>
                </a:cubicBezTo>
                <a:cubicBezTo>
                  <a:pt x="321" y="62"/>
                  <a:pt x="321" y="62"/>
                  <a:pt x="321" y="63"/>
                </a:cubicBezTo>
                <a:cubicBezTo>
                  <a:pt x="321" y="63"/>
                  <a:pt x="321" y="63"/>
                  <a:pt x="321" y="64"/>
                </a:cubicBezTo>
                <a:close/>
                <a:moveTo>
                  <a:pt x="323" y="41"/>
                </a:moveTo>
                <a:cubicBezTo>
                  <a:pt x="323" y="40"/>
                  <a:pt x="322" y="39"/>
                  <a:pt x="322" y="39"/>
                </a:cubicBezTo>
                <a:cubicBezTo>
                  <a:pt x="322" y="39"/>
                  <a:pt x="321" y="39"/>
                  <a:pt x="321" y="39"/>
                </a:cubicBezTo>
                <a:cubicBezTo>
                  <a:pt x="321" y="40"/>
                  <a:pt x="322" y="41"/>
                  <a:pt x="323" y="41"/>
                </a:cubicBezTo>
                <a:cubicBezTo>
                  <a:pt x="323" y="41"/>
                  <a:pt x="323" y="41"/>
                  <a:pt x="323" y="41"/>
                </a:cubicBezTo>
                <a:close/>
                <a:moveTo>
                  <a:pt x="323" y="57"/>
                </a:moveTo>
                <a:cubicBezTo>
                  <a:pt x="322" y="57"/>
                  <a:pt x="322" y="57"/>
                  <a:pt x="322" y="57"/>
                </a:cubicBezTo>
                <a:cubicBezTo>
                  <a:pt x="322" y="57"/>
                  <a:pt x="322" y="58"/>
                  <a:pt x="322" y="58"/>
                </a:cubicBezTo>
                <a:cubicBezTo>
                  <a:pt x="323" y="58"/>
                  <a:pt x="323" y="58"/>
                  <a:pt x="323" y="58"/>
                </a:cubicBezTo>
                <a:cubicBezTo>
                  <a:pt x="323" y="57"/>
                  <a:pt x="323" y="57"/>
                  <a:pt x="323" y="57"/>
                </a:cubicBezTo>
                <a:close/>
                <a:moveTo>
                  <a:pt x="323" y="69"/>
                </a:moveTo>
                <a:cubicBezTo>
                  <a:pt x="323" y="69"/>
                  <a:pt x="322" y="68"/>
                  <a:pt x="322" y="69"/>
                </a:cubicBezTo>
                <a:cubicBezTo>
                  <a:pt x="321" y="70"/>
                  <a:pt x="321" y="69"/>
                  <a:pt x="320" y="68"/>
                </a:cubicBezTo>
                <a:cubicBezTo>
                  <a:pt x="320" y="68"/>
                  <a:pt x="320" y="68"/>
                  <a:pt x="320" y="68"/>
                </a:cubicBezTo>
                <a:cubicBezTo>
                  <a:pt x="319" y="68"/>
                  <a:pt x="319" y="67"/>
                  <a:pt x="319" y="67"/>
                </a:cubicBezTo>
                <a:cubicBezTo>
                  <a:pt x="319" y="67"/>
                  <a:pt x="318" y="66"/>
                  <a:pt x="318" y="67"/>
                </a:cubicBezTo>
                <a:cubicBezTo>
                  <a:pt x="317" y="67"/>
                  <a:pt x="317" y="67"/>
                  <a:pt x="316" y="67"/>
                </a:cubicBezTo>
                <a:cubicBezTo>
                  <a:pt x="316" y="68"/>
                  <a:pt x="316" y="68"/>
                  <a:pt x="316" y="68"/>
                </a:cubicBezTo>
                <a:cubicBezTo>
                  <a:pt x="317" y="68"/>
                  <a:pt x="318" y="69"/>
                  <a:pt x="319" y="69"/>
                </a:cubicBezTo>
                <a:cubicBezTo>
                  <a:pt x="319" y="70"/>
                  <a:pt x="319" y="70"/>
                  <a:pt x="318" y="70"/>
                </a:cubicBezTo>
                <a:cubicBezTo>
                  <a:pt x="318" y="71"/>
                  <a:pt x="317" y="70"/>
                  <a:pt x="317" y="71"/>
                </a:cubicBezTo>
                <a:cubicBezTo>
                  <a:pt x="317" y="71"/>
                  <a:pt x="317" y="72"/>
                  <a:pt x="317" y="72"/>
                </a:cubicBezTo>
                <a:cubicBezTo>
                  <a:pt x="317" y="72"/>
                  <a:pt x="318" y="72"/>
                  <a:pt x="318" y="72"/>
                </a:cubicBezTo>
                <a:cubicBezTo>
                  <a:pt x="318" y="71"/>
                  <a:pt x="319" y="71"/>
                  <a:pt x="319" y="70"/>
                </a:cubicBezTo>
                <a:cubicBezTo>
                  <a:pt x="320" y="70"/>
                  <a:pt x="321" y="70"/>
                  <a:pt x="321" y="70"/>
                </a:cubicBezTo>
                <a:cubicBezTo>
                  <a:pt x="322" y="69"/>
                  <a:pt x="323" y="70"/>
                  <a:pt x="323" y="70"/>
                </a:cubicBezTo>
                <a:cubicBezTo>
                  <a:pt x="324" y="70"/>
                  <a:pt x="324" y="70"/>
                  <a:pt x="324" y="69"/>
                </a:cubicBezTo>
                <a:cubicBezTo>
                  <a:pt x="325" y="69"/>
                  <a:pt x="325" y="68"/>
                  <a:pt x="325" y="68"/>
                </a:cubicBezTo>
                <a:cubicBezTo>
                  <a:pt x="325" y="68"/>
                  <a:pt x="325" y="68"/>
                  <a:pt x="325" y="67"/>
                </a:cubicBezTo>
                <a:cubicBezTo>
                  <a:pt x="325" y="67"/>
                  <a:pt x="324" y="67"/>
                  <a:pt x="324" y="67"/>
                </a:cubicBezTo>
                <a:cubicBezTo>
                  <a:pt x="324" y="68"/>
                  <a:pt x="324" y="68"/>
                  <a:pt x="324" y="68"/>
                </a:cubicBezTo>
                <a:cubicBezTo>
                  <a:pt x="324" y="69"/>
                  <a:pt x="324" y="69"/>
                  <a:pt x="323" y="69"/>
                </a:cubicBezTo>
                <a:close/>
                <a:moveTo>
                  <a:pt x="324" y="64"/>
                </a:moveTo>
                <a:cubicBezTo>
                  <a:pt x="324" y="64"/>
                  <a:pt x="324" y="64"/>
                  <a:pt x="324" y="64"/>
                </a:cubicBezTo>
                <a:cubicBezTo>
                  <a:pt x="324" y="65"/>
                  <a:pt x="324" y="67"/>
                  <a:pt x="326" y="67"/>
                </a:cubicBezTo>
                <a:cubicBezTo>
                  <a:pt x="326" y="67"/>
                  <a:pt x="326" y="68"/>
                  <a:pt x="326" y="68"/>
                </a:cubicBezTo>
                <a:cubicBezTo>
                  <a:pt x="326" y="69"/>
                  <a:pt x="326" y="69"/>
                  <a:pt x="326" y="69"/>
                </a:cubicBezTo>
                <a:cubicBezTo>
                  <a:pt x="328" y="70"/>
                  <a:pt x="326" y="70"/>
                  <a:pt x="326" y="70"/>
                </a:cubicBezTo>
                <a:cubicBezTo>
                  <a:pt x="326" y="71"/>
                  <a:pt x="326" y="71"/>
                  <a:pt x="326" y="71"/>
                </a:cubicBezTo>
                <a:cubicBezTo>
                  <a:pt x="326" y="71"/>
                  <a:pt x="327" y="71"/>
                  <a:pt x="328" y="71"/>
                </a:cubicBezTo>
                <a:cubicBezTo>
                  <a:pt x="328" y="71"/>
                  <a:pt x="329" y="71"/>
                  <a:pt x="329" y="70"/>
                </a:cubicBezTo>
                <a:cubicBezTo>
                  <a:pt x="329" y="70"/>
                  <a:pt x="329" y="70"/>
                  <a:pt x="329" y="70"/>
                </a:cubicBezTo>
                <a:cubicBezTo>
                  <a:pt x="328" y="69"/>
                  <a:pt x="328" y="70"/>
                  <a:pt x="328" y="70"/>
                </a:cubicBezTo>
                <a:cubicBezTo>
                  <a:pt x="328" y="70"/>
                  <a:pt x="328" y="70"/>
                  <a:pt x="327" y="70"/>
                </a:cubicBezTo>
                <a:cubicBezTo>
                  <a:pt x="327" y="70"/>
                  <a:pt x="327" y="70"/>
                  <a:pt x="327" y="70"/>
                </a:cubicBezTo>
                <a:cubicBezTo>
                  <a:pt x="328" y="69"/>
                  <a:pt x="327" y="69"/>
                  <a:pt x="328" y="68"/>
                </a:cubicBezTo>
                <a:cubicBezTo>
                  <a:pt x="328" y="68"/>
                  <a:pt x="328" y="68"/>
                  <a:pt x="328" y="68"/>
                </a:cubicBezTo>
                <a:cubicBezTo>
                  <a:pt x="328" y="68"/>
                  <a:pt x="327" y="68"/>
                  <a:pt x="327" y="68"/>
                </a:cubicBezTo>
                <a:cubicBezTo>
                  <a:pt x="327" y="67"/>
                  <a:pt x="326" y="67"/>
                  <a:pt x="327" y="66"/>
                </a:cubicBezTo>
                <a:cubicBezTo>
                  <a:pt x="326" y="66"/>
                  <a:pt x="326" y="66"/>
                  <a:pt x="326" y="66"/>
                </a:cubicBezTo>
                <a:cubicBezTo>
                  <a:pt x="326" y="66"/>
                  <a:pt x="326" y="65"/>
                  <a:pt x="326" y="65"/>
                </a:cubicBezTo>
                <a:cubicBezTo>
                  <a:pt x="326" y="65"/>
                  <a:pt x="326" y="65"/>
                  <a:pt x="326" y="64"/>
                </a:cubicBezTo>
                <a:cubicBezTo>
                  <a:pt x="326" y="63"/>
                  <a:pt x="326" y="63"/>
                  <a:pt x="325" y="63"/>
                </a:cubicBezTo>
                <a:cubicBezTo>
                  <a:pt x="325" y="63"/>
                  <a:pt x="324" y="63"/>
                  <a:pt x="324" y="64"/>
                </a:cubicBezTo>
                <a:close/>
                <a:moveTo>
                  <a:pt x="324" y="62"/>
                </a:moveTo>
                <a:cubicBezTo>
                  <a:pt x="325" y="62"/>
                  <a:pt x="325" y="62"/>
                  <a:pt x="325" y="62"/>
                </a:cubicBezTo>
                <a:cubicBezTo>
                  <a:pt x="325" y="62"/>
                  <a:pt x="325" y="62"/>
                  <a:pt x="325" y="62"/>
                </a:cubicBezTo>
                <a:cubicBezTo>
                  <a:pt x="324" y="62"/>
                  <a:pt x="324" y="62"/>
                  <a:pt x="324" y="62"/>
                </a:cubicBezTo>
                <a:cubicBezTo>
                  <a:pt x="324" y="62"/>
                  <a:pt x="324" y="62"/>
                  <a:pt x="324" y="62"/>
                </a:cubicBezTo>
                <a:close/>
                <a:moveTo>
                  <a:pt x="330" y="33"/>
                </a:moveTo>
                <a:cubicBezTo>
                  <a:pt x="330" y="33"/>
                  <a:pt x="329" y="33"/>
                  <a:pt x="329" y="33"/>
                </a:cubicBezTo>
                <a:cubicBezTo>
                  <a:pt x="329" y="33"/>
                  <a:pt x="329" y="33"/>
                  <a:pt x="329" y="33"/>
                </a:cubicBezTo>
                <a:cubicBezTo>
                  <a:pt x="328" y="33"/>
                  <a:pt x="328" y="33"/>
                  <a:pt x="328" y="33"/>
                </a:cubicBezTo>
                <a:cubicBezTo>
                  <a:pt x="329" y="33"/>
                  <a:pt x="329" y="33"/>
                  <a:pt x="330" y="33"/>
                </a:cubicBezTo>
                <a:close/>
                <a:moveTo>
                  <a:pt x="328" y="33"/>
                </a:moveTo>
                <a:cubicBezTo>
                  <a:pt x="328" y="33"/>
                  <a:pt x="328" y="34"/>
                  <a:pt x="328" y="34"/>
                </a:cubicBezTo>
                <a:cubicBezTo>
                  <a:pt x="328" y="34"/>
                  <a:pt x="328" y="34"/>
                  <a:pt x="328" y="34"/>
                </a:cubicBezTo>
                <a:cubicBezTo>
                  <a:pt x="328" y="34"/>
                  <a:pt x="328" y="34"/>
                  <a:pt x="329" y="34"/>
                </a:cubicBezTo>
                <a:cubicBezTo>
                  <a:pt x="329" y="33"/>
                  <a:pt x="329" y="33"/>
                  <a:pt x="329" y="33"/>
                </a:cubicBezTo>
                <a:cubicBezTo>
                  <a:pt x="329" y="33"/>
                  <a:pt x="330" y="33"/>
                  <a:pt x="330" y="33"/>
                </a:cubicBezTo>
                <a:cubicBezTo>
                  <a:pt x="329" y="33"/>
                  <a:pt x="329" y="33"/>
                  <a:pt x="328" y="33"/>
                </a:cubicBezTo>
                <a:close/>
                <a:moveTo>
                  <a:pt x="334" y="53"/>
                </a:moveTo>
                <a:cubicBezTo>
                  <a:pt x="334" y="53"/>
                  <a:pt x="335" y="53"/>
                  <a:pt x="335" y="52"/>
                </a:cubicBezTo>
                <a:cubicBezTo>
                  <a:pt x="335" y="52"/>
                  <a:pt x="335" y="52"/>
                  <a:pt x="335" y="52"/>
                </a:cubicBezTo>
                <a:cubicBezTo>
                  <a:pt x="334" y="52"/>
                  <a:pt x="334" y="52"/>
                  <a:pt x="334" y="52"/>
                </a:cubicBezTo>
                <a:cubicBezTo>
                  <a:pt x="334" y="52"/>
                  <a:pt x="334" y="53"/>
                  <a:pt x="334" y="53"/>
                </a:cubicBezTo>
                <a:close/>
                <a:moveTo>
                  <a:pt x="334" y="53"/>
                </a:moveTo>
                <a:cubicBezTo>
                  <a:pt x="334" y="54"/>
                  <a:pt x="334" y="54"/>
                  <a:pt x="333" y="54"/>
                </a:cubicBezTo>
                <a:cubicBezTo>
                  <a:pt x="334" y="54"/>
                  <a:pt x="334" y="54"/>
                  <a:pt x="334" y="54"/>
                </a:cubicBezTo>
                <a:cubicBezTo>
                  <a:pt x="334" y="54"/>
                  <a:pt x="334" y="54"/>
                  <a:pt x="334" y="54"/>
                </a:cubicBezTo>
                <a:cubicBezTo>
                  <a:pt x="334" y="54"/>
                  <a:pt x="334" y="54"/>
                  <a:pt x="334" y="53"/>
                </a:cubicBezTo>
                <a:close/>
                <a:moveTo>
                  <a:pt x="335" y="51"/>
                </a:moveTo>
                <a:cubicBezTo>
                  <a:pt x="335" y="51"/>
                  <a:pt x="335" y="51"/>
                  <a:pt x="335" y="52"/>
                </a:cubicBezTo>
                <a:cubicBezTo>
                  <a:pt x="335" y="52"/>
                  <a:pt x="335" y="52"/>
                  <a:pt x="335" y="52"/>
                </a:cubicBezTo>
                <a:cubicBezTo>
                  <a:pt x="335" y="52"/>
                  <a:pt x="335" y="52"/>
                  <a:pt x="335" y="51"/>
                </a:cubicBezTo>
                <a:close/>
                <a:moveTo>
                  <a:pt x="334" y="32"/>
                </a:moveTo>
                <a:cubicBezTo>
                  <a:pt x="334" y="32"/>
                  <a:pt x="334" y="32"/>
                  <a:pt x="333" y="32"/>
                </a:cubicBezTo>
                <a:cubicBezTo>
                  <a:pt x="334" y="32"/>
                  <a:pt x="334" y="33"/>
                  <a:pt x="334" y="33"/>
                </a:cubicBezTo>
                <a:cubicBezTo>
                  <a:pt x="334" y="33"/>
                  <a:pt x="335" y="33"/>
                  <a:pt x="335" y="33"/>
                </a:cubicBezTo>
                <a:cubicBezTo>
                  <a:pt x="335" y="32"/>
                  <a:pt x="335" y="32"/>
                  <a:pt x="334" y="32"/>
                </a:cubicBezTo>
                <a:close/>
                <a:moveTo>
                  <a:pt x="333" y="47"/>
                </a:moveTo>
                <a:cubicBezTo>
                  <a:pt x="333" y="47"/>
                  <a:pt x="332" y="47"/>
                  <a:pt x="332" y="47"/>
                </a:cubicBezTo>
                <a:cubicBezTo>
                  <a:pt x="332" y="48"/>
                  <a:pt x="333" y="48"/>
                  <a:pt x="333" y="48"/>
                </a:cubicBezTo>
                <a:cubicBezTo>
                  <a:pt x="333" y="48"/>
                  <a:pt x="333" y="48"/>
                  <a:pt x="334" y="48"/>
                </a:cubicBezTo>
                <a:cubicBezTo>
                  <a:pt x="333" y="47"/>
                  <a:pt x="333" y="47"/>
                  <a:pt x="333" y="47"/>
                </a:cubicBezTo>
                <a:close/>
                <a:moveTo>
                  <a:pt x="333" y="51"/>
                </a:moveTo>
                <a:cubicBezTo>
                  <a:pt x="333" y="52"/>
                  <a:pt x="333" y="52"/>
                  <a:pt x="333" y="52"/>
                </a:cubicBezTo>
                <a:cubicBezTo>
                  <a:pt x="333" y="52"/>
                  <a:pt x="333" y="52"/>
                  <a:pt x="333" y="53"/>
                </a:cubicBezTo>
                <a:cubicBezTo>
                  <a:pt x="333" y="52"/>
                  <a:pt x="333" y="52"/>
                  <a:pt x="333" y="52"/>
                </a:cubicBezTo>
                <a:cubicBezTo>
                  <a:pt x="333" y="52"/>
                  <a:pt x="333" y="52"/>
                  <a:pt x="333" y="51"/>
                </a:cubicBezTo>
                <a:close/>
                <a:moveTo>
                  <a:pt x="333" y="39"/>
                </a:moveTo>
                <a:cubicBezTo>
                  <a:pt x="333" y="38"/>
                  <a:pt x="333" y="38"/>
                  <a:pt x="332" y="38"/>
                </a:cubicBezTo>
                <a:cubicBezTo>
                  <a:pt x="332" y="38"/>
                  <a:pt x="332" y="38"/>
                  <a:pt x="332" y="38"/>
                </a:cubicBezTo>
                <a:cubicBezTo>
                  <a:pt x="332" y="39"/>
                  <a:pt x="332" y="39"/>
                  <a:pt x="332" y="39"/>
                </a:cubicBezTo>
                <a:cubicBezTo>
                  <a:pt x="333" y="39"/>
                  <a:pt x="333" y="39"/>
                  <a:pt x="333" y="39"/>
                </a:cubicBezTo>
                <a:close/>
                <a:moveTo>
                  <a:pt x="331" y="57"/>
                </a:moveTo>
                <a:cubicBezTo>
                  <a:pt x="331" y="57"/>
                  <a:pt x="331" y="57"/>
                  <a:pt x="330" y="57"/>
                </a:cubicBezTo>
                <a:cubicBezTo>
                  <a:pt x="331" y="57"/>
                  <a:pt x="331" y="58"/>
                  <a:pt x="331" y="58"/>
                </a:cubicBezTo>
                <a:cubicBezTo>
                  <a:pt x="332" y="57"/>
                  <a:pt x="332" y="58"/>
                  <a:pt x="332" y="59"/>
                </a:cubicBezTo>
                <a:cubicBezTo>
                  <a:pt x="332" y="59"/>
                  <a:pt x="332" y="59"/>
                  <a:pt x="333" y="59"/>
                </a:cubicBezTo>
                <a:cubicBezTo>
                  <a:pt x="333" y="59"/>
                  <a:pt x="333" y="59"/>
                  <a:pt x="333" y="59"/>
                </a:cubicBezTo>
                <a:cubicBezTo>
                  <a:pt x="333" y="59"/>
                  <a:pt x="333" y="60"/>
                  <a:pt x="333" y="60"/>
                </a:cubicBezTo>
                <a:cubicBezTo>
                  <a:pt x="334" y="60"/>
                  <a:pt x="334" y="59"/>
                  <a:pt x="335" y="59"/>
                </a:cubicBezTo>
                <a:cubicBezTo>
                  <a:pt x="335" y="59"/>
                  <a:pt x="335" y="59"/>
                  <a:pt x="335" y="58"/>
                </a:cubicBezTo>
                <a:cubicBezTo>
                  <a:pt x="335" y="58"/>
                  <a:pt x="335" y="58"/>
                  <a:pt x="335" y="57"/>
                </a:cubicBezTo>
                <a:cubicBezTo>
                  <a:pt x="335" y="57"/>
                  <a:pt x="335" y="56"/>
                  <a:pt x="335" y="56"/>
                </a:cubicBezTo>
                <a:cubicBezTo>
                  <a:pt x="336" y="56"/>
                  <a:pt x="336" y="56"/>
                  <a:pt x="336" y="57"/>
                </a:cubicBezTo>
                <a:cubicBezTo>
                  <a:pt x="336" y="57"/>
                  <a:pt x="336" y="57"/>
                  <a:pt x="336" y="58"/>
                </a:cubicBezTo>
                <a:cubicBezTo>
                  <a:pt x="336" y="58"/>
                  <a:pt x="336" y="58"/>
                  <a:pt x="336" y="58"/>
                </a:cubicBezTo>
                <a:cubicBezTo>
                  <a:pt x="336" y="58"/>
                  <a:pt x="336" y="58"/>
                  <a:pt x="336" y="58"/>
                </a:cubicBezTo>
                <a:cubicBezTo>
                  <a:pt x="338" y="58"/>
                  <a:pt x="339" y="57"/>
                  <a:pt x="338" y="57"/>
                </a:cubicBezTo>
                <a:cubicBezTo>
                  <a:pt x="338" y="56"/>
                  <a:pt x="338" y="56"/>
                  <a:pt x="338" y="55"/>
                </a:cubicBezTo>
                <a:cubicBezTo>
                  <a:pt x="339" y="55"/>
                  <a:pt x="339" y="55"/>
                  <a:pt x="339" y="55"/>
                </a:cubicBezTo>
                <a:cubicBezTo>
                  <a:pt x="338" y="54"/>
                  <a:pt x="337" y="54"/>
                  <a:pt x="337" y="55"/>
                </a:cubicBezTo>
                <a:cubicBezTo>
                  <a:pt x="336" y="55"/>
                  <a:pt x="336" y="56"/>
                  <a:pt x="335" y="55"/>
                </a:cubicBezTo>
                <a:cubicBezTo>
                  <a:pt x="335" y="55"/>
                  <a:pt x="334" y="56"/>
                  <a:pt x="334" y="56"/>
                </a:cubicBezTo>
                <a:cubicBezTo>
                  <a:pt x="334" y="57"/>
                  <a:pt x="334" y="58"/>
                  <a:pt x="334" y="58"/>
                </a:cubicBezTo>
                <a:cubicBezTo>
                  <a:pt x="334" y="58"/>
                  <a:pt x="334" y="58"/>
                  <a:pt x="334" y="58"/>
                </a:cubicBezTo>
                <a:cubicBezTo>
                  <a:pt x="334" y="58"/>
                  <a:pt x="334" y="59"/>
                  <a:pt x="334" y="58"/>
                </a:cubicBezTo>
                <a:cubicBezTo>
                  <a:pt x="333" y="58"/>
                  <a:pt x="333" y="58"/>
                  <a:pt x="332" y="57"/>
                </a:cubicBezTo>
                <a:cubicBezTo>
                  <a:pt x="332" y="57"/>
                  <a:pt x="332" y="57"/>
                  <a:pt x="331" y="57"/>
                </a:cubicBezTo>
                <a:close/>
                <a:moveTo>
                  <a:pt x="336" y="52"/>
                </a:moveTo>
                <a:cubicBezTo>
                  <a:pt x="336" y="51"/>
                  <a:pt x="335" y="51"/>
                  <a:pt x="335" y="52"/>
                </a:cubicBezTo>
                <a:cubicBezTo>
                  <a:pt x="335" y="52"/>
                  <a:pt x="335" y="52"/>
                  <a:pt x="336" y="52"/>
                </a:cubicBezTo>
                <a:close/>
                <a:moveTo>
                  <a:pt x="337" y="46"/>
                </a:moveTo>
                <a:cubicBezTo>
                  <a:pt x="337" y="46"/>
                  <a:pt x="337" y="46"/>
                  <a:pt x="337" y="46"/>
                </a:cubicBezTo>
                <a:cubicBezTo>
                  <a:pt x="337" y="46"/>
                  <a:pt x="337" y="46"/>
                  <a:pt x="337" y="46"/>
                </a:cubicBezTo>
                <a:cubicBezTo>
                  <a:pt x="337" y="46"/>
                  <a:pt x="337" y="46"/>
                  <a:pt x="337" y="46"/>
                </a:cubicBezTo>
                <a:cubicBezTo>
                  <a:pt x="337" y="46"/>
                  <a:pt x="337" y="46"/>
                  <a:pt x="337" y="46"/>
                </a:cubicBezTo>
                <a:close/>
                <a:moveTo>
                  <a:pt x="338" y="34"/>
                </a:moveTo>
                <a:cubicBezTo>
                  <a:pt x="338" y="34"/>
                  <a:pt x="338" y="34"/>
                  <a:pt x="339" y="34"/>
                </a:cubicBezTo>
                <a:cubicBezTo>
                  <a:pt x="338" y="34"/>
                  <a:pt x="338" y="34"/>
                  <a:pt x="338" y="34"/>
                </a:cubicBezTo>
                <a:cubicBezTo>
                  <a:pt x="338" y="34"/>
                  <a:pt x="338" y="34"/>
                  <a:pt x="337" y="34"/>
                </a:cubicBezTo>
                <a:cubicBezTo>
                  <a:pt x="338" y="34"/>
                  <a:pt x="338" y="34"/>
                  <a:pt x="338" y="34"/>
                </a:cubicBezTo>
                <a:close/>
                <a:moveTo>
                  <a:pt x="337" y="53"/>
                </a:moveTo>
                <a:cubicBezTo>
                  <a:pt x="337" y="52"/>
                  <a:pt x="337" y="52"/>
                  <a:pt x="337" y="52"/>
                </a:cubicBezTo>
                <a:cubicBezTo>
                  <a:pt x="337" y="52"/>
                  <a:pt x="337" y="52"/>
                  <a:pt x="337" y="53"/>
                </a:cubicBezTo>
                <a:close/>
                <a:moveTo>
                  <a:pt x="337" y="52"/>
                </a:moveTo>
                <a:cubicBezTo>
                  <a:pt x="337" y="52"/>
                  <a:pt x="337" y="52"/>
                  <a:pt x="337" y="53"/>
                </a:cubicBezTo>
                <a:cubicBezTo>
                  <a:pt x="337" y="52"/>
                  <a:pt x="337" y="52"/>
                  <a:pt x="337" y="51"/>
                </a:cubicBezTo>
                <a:cubicBezTo>
                  <a:pt x="337" y="51"/>
                  <a:pt x="337" y="52"/>
                  <a:pt x="337" y="52"/>
                </a:cubicBezTo>
                <a:close/>
                <a:moveTo>
                  <a:pt x="337" y="53"/>
                </a:moveTo>
                <a:cubicBezTo>
                  <a:pt x="337" y="53"/>
                  <a:pt x="337" y="53"/>
                  <a:pt x="337" y="53"/>
                </a:cubicBezTo>
                <a:cubicBezTo>
                  <a:pt x="337" y="53"/>
                  <a:pt x="337" y="53"/>
                  <a:pt x="337" y="54"/>
                </a:cubicBezTo>
                <a:cubicBezTo>
                  <a:pt x="337" y="53"/>
                  <a:pt x="337" y="53"/>
                  <a:pt x="337" y="53"/>
                </a:cubicBezTo>
                <a:cubicBezTo>
                  <a:pt x="337" y="53"/>
                  <a:pt x="337" y="53"/>
                  <a:pt x="337" y="53"/>
                </a:cubicBezTo>
                <a:close/>
                <a:moveTo>
                  <a:pt x="337" y="33"/>
                </a:moveTo>
                <a:cubicBezTo>
                  <a:pt x="337" y="33"/>
                  <a:pt x="337" y="33"/>
                  <a:pt x="336" y="33"/>
                </a:cubicBezTo>
                <a:cubicBezTo>
                  <a:pt x="336" y="33"/>
                  <a:pt x="336" y="33"/>
                  <a:pt x="336" y="33"/>
                </a:cubicBezTo>
                <a:cubicBezTo>
                  <a:pt x="336" y="33"/>
                  <a:pt x="336" y="33"/>
                  <a:pt x="336" y="34"/>
                </a:cubicBezTo>
                <a:cubicBezTo>
                  <a:pt x="336" y="34"/>
                  <a:pt x="337" y="33"/>
                  <a:pt x="337" y="33"/>
                </a:cubicBezTo>
                <a:close/>
                <a:moveTo>
                  <a:pt x="339" y="60"/>
                </a:moveTo>
                <a:cubicBezTo>
                  <a:pt x="339" y="60"/>
                  <a:pt x="339" y="59"/>
                  <a:pt x="339" y="59"/>
                </a:cubicBezTo>
                <a:cubicBezTo>
                  <a:pt x="339" y="59"/>
                  <a:pt x="338" y="59"/>
                  <a:pt x="338" y="59"/>
                </a:cubicBezTo>
                <a:cubicBezTo>
                  <a:pt x="338" y="59"/>
                  <a:pt x="337" y="59"/>
                  <a:pt x="337" y="59"/>
                </a:cubicBezTo>
                <a:cubicBezTo>
                  <a:pt x="336" y="60"/>
                  <a:pt x="336" y="61"/>
                  <a:pt x="337" y="61"/>
                </a:cubicBezTo>
                <a:cubicBezTo>
                  <a:pt x="337" y="61"/>
                  <a:pt x="337" y="61"/>
                  <a:pt x="337" y="61"/>
                </a:cubicBezTo>
                <a:cubicBezTo>
                  <a:pt x="337" y="61"/>
                  <a:pt x="337" y="61"/>
                  <a:pt x="337" y="61"/>
                </a:cubicBezTo>
                <a:cubicBezTo>
                  <a:pt x="337" y="61"/>
                  <a:pt x="337" y="62"/>
                  <a:pt x="337" y="62"/>
                </a:cubicBezTo>
                <a:cubicBezTo>
                  <a:pt x="337" y="62"/>
                  <a:pt x="337" y="62"/>
                  <a:pt x="337" y="62"/>
                </a:cubicBezTo>
                <a:cubicBezTo>
                  <a:pt x="337" y="62"/>
                  <a:pt x="338" y="62"/>
                  <a:pt x="338" y="62"/>
                </a:cubicBezTo>
                <a:cubicBezTo>
                  <a:pt x="338" y="62"/>
                  <a:pt x="339" y="61"/>
                  <a:pt x="338" y="61"/>
                </a:cubicBezTo>
                <a:cubicBezTo>
                  <a:pt x="338" y="60"/>
                  <a:pt x="338" y="60"/>
                  <a:pt x="339" y="60"/>
                </a:cubicBezTo>
                <a:close/>
                <a:moveTo>
                  <a:pt x="333" y="62"/>
                </a:moveTo>
                <a:cubicBezTo>
                  <a:pt x="333" y="62"/>
                  <a:pt x="333" y="62"/>
                  <a:pt x="333" y="62"/>
                </a:cubicBezTo>
                <a:cubicBezTo>
                  <a:pt x="333" y="63"/>
                  <a:pt x="333" y="63"/>
                  <a:pt x="333" y="63"/>
                </a:cubicBezTo>
                <a:cubicBezTo>
                  <a:pt x="333" y="63"/>
                  <a:pt x="333" y="63"/>
                  <a:pt x="333" y="63"/>
                </a:cubicBezTo>
                <a:cubicBezTo>
                  <a:pt x="333" y="62"/>
                  <a:pt x="333" y="62"/>
                  <a:pt x="333" y="62"/>
                </a:cubicBezTo>
                <a:close/>
                <a:moveTo>
                  <a:pt x="332" y="60"/>
                </a:moveTo>
                <a:cubicBezTo>
                  <a:pt x="332" y="60"/>
                  <a:pt x="332" y="60"/>
                  <a:pt x="332" y="60"/>
                </a:cubicBezTo>
                <a:cubicBezTo>
                  <a:pt x="331" y="60"/>
                  <a:pt x="331" y="60"/>
                  <a:pt x="331" y="60"/>
                </a:cubicBezTo>
                <a:cubicBezTo>
                  <a:pt x="331" y="60"/>
                  <a:pt x="330" y="61"/>
                  <a:pt x="330" y="61"/>
                </a:cubicBezTo>
                <a:cubicBezTo>
                  <a:pt x="331" y="62"/>
                  <a:pt x="331" y="61"/>
                  <a:pt x="331" y="61"/>
                </a:cubicBezTo>
                <a:cubicBezTo>
                  <a:pt x="332" y="61"/>
                  <a:pt x="332" y="61"/>
                  <a:pt x="332" y="61"/>
                </a:cubicBezTo>
                <a:cubicBezTo>
                  <a:pt x="333" y="61"/>
                  <a:pt x="333" y="61"/>
                  <a:pt x="333" y="60"/>
                </a:cubicBezTo>
                <a:cubicBezTo>
                  <a:pt x="333" y="60"/>
                  <a:pt x="333" y="60"/>
                  <a:pt x="332" y="60"/>
                </a:cubicBezTo>
                <a:close/>
                <a:moveTo>
                  <a:pt x="331" y="55"/>
                </a:moveTo>
                <a:cubicBezTo>
                  <a:pt x="331" y="55"/>
                  <a:pt x="331" y="54"/>
                  <a:pt x="331" y="54"/>
                </a:cubicBezTo>
                <a:cubicBezTo>
                  <a:pt x="331" y="54"/>
                  <a:pt x="331" y="55"/>
                  <a:pt x="331" y="55"/>
                </a:cubicBezTo>
                <a:cubicBezTo>
                  <a:pt x="331" y="55"/>
                  <a:pt x="330" y="56"/>
                  <a:pt x="331" y="56"/>
                </a:cubicBezTo>
                <a:cubicBezTo>
                  <a:pt x="331" y="56"/>
                  <a:pt x="331" y="56"/>
                  <a:pt x="331" y="56"/>
                </a:cubicBezTo>
                <a:cubicBezTo>
                  <a:pt x="332" y="55"/>
                  <a:pt x="332" y="55"/>
                  <a:pt x="331" y="55"/>
                </a:cubicBezTo>
                <a:close/>
                <a:moveTo>
                  <a:pt x="331" y="48"/>
                </a:moveTo>
                <a:cubicBezTo>
                  <a:pt x="331" y="48"/>
                  <a:pt x="331" y="48"/>
                  <a:pt x="331" y="47"/>
                </a:cubicBezTo>
                <a:cubicBezTo>
                  <a:pt x="331" y="47"/>
                  <a:pt x="330" y="47"/>
                  <a:pt x="330" y="46"/>
                </a:cubicBezTo>
                <a:cubicBezTo>
                  <a:pt x="330" y="46"/>
                  <a:pt x="329" y="46"/>
                  <a:pt x="329" y="46"/>
                </a:cubicBezTo>
                <a:cubicBezTo>
                  <a:pt x="329" y="47"/>
                  <a:pt x="329" y="47"/>
                  <a:pt x="329" y="47"/>
                </a:cubicBezTo>
                <a:cubicBezTo>
                  <a:pt x="329" y="47"/>
                  <a:pt x="329" y="47"/>
                  <a:pt x="329" y="47"/>
                </a:cubicBezTo>
                <a:cubicBezTo>
                  <a:pt x="330" y="47"/>
                  <a:pt x="330" y="47"/>
                  <a:pt x="330" y="48"/>
                </a:cubicBezTo>
                <a:cubicBezTo>
                  <a:pt x="330" y="48"/>
                  <a:pt x="331" y="48"/>
                  <a:pt x="331" y="48"/>
                </a:cubicBezTo>
                <a:close/>
                <a:moveTo>
                  <a:pt x="326" y="58"/>
                </a:moveTo>
                <a:cubicBezTo>
                  <a:pt x="326" y="59"/>
                  <a:pt x="327" y="59"/>
                  <a:pt x="327" y="59"/>
                </a:cubicBezTo>
                <a:cubicBezTo>
                  <a:pt x="328" y="60"/>
                  <a:pt x="328" y="59"/>
                  <a:pt x="328" y="58"/>
                </a:cubicBezTo>
                <a:cubicBezTo>
                  <a:pt x="328" y="58"/>
                  <a:pt x="327" y="57"/>
                  <a:pt x="327" y="57"/>
                </a:cubicBezTo>
                <a:cubicBezTo>
                  <a:pt x="327" y="57"/>
                  <a:pt x="326" y="58"/>
                  <a:pt x="326" y="58"/>
                </a:cubicBezTo>
                <a:close/>
                <a:moveTo>
                  <a:pt x="327" y="44"/>
                </a:moveTo>
                <a:cubicBezTo>
                  <a:pt x="327" y="44"/>
                  <a:pt x="326" y="44"/>
                  <a:pt x="326" y="44"/>
                </a:cubicBezTo>
                <a:cubicBezTo>
                  <a:pt x="326" y="44"/>
                  <a:pt x="326" y="44"/>
                  <a:pt x="326" y="44"/>
                </a:cubicBezTo>
                <a:cubicBezTo>
                  <a:pt x="326" y="44"/>
                  <a:pt x="326" y="44"/>
                  <a:pt x="326" y="45"/>
                </a:cubicBezTo>
                <a:cubicBezTo>
                  <a:pt x="326" y="44"/>
                  <a:pt x="326" y="44"/>
                  <a:pt x="327" y="44"/>
                </a:cubicBezTo>
                <a:close/>
                <a:moveTo>
                  <a:pt x="327" y="49"/>
                </a:moveTo>
                <a:cubicBezTo>
                  <a:pt x="328" y="49"/>
                  <a:pt x="328" y="49"/>
                  <a:pt x="328" y="48"/>
                </a:cubicBezTo>
                <a:cubicBezTo>
                  <a:pt x="327" y="48"/>
                  <a:pt x="327" y="48"/>
                  <a:pt x="327" y="48"/>
                </a:cubicBezTo>
                <a:cubicBezTo>
                  <a:pt x="327" y="48"/>
                  <a:pt x="327" y="48"/>
                  <a:pt x="327" y="48"/>
                </a:cubicBezTo>
                <a:cubicBezTo>
                  <a:pt x="327" y="49"/>
                  <a:pt x="327" y="49"/>
                  <a:pt x="327" y="49"/>
                </a:cubicBezTo>
                <a:close/>
                <a:moveTo>
                  <a:pt x="327" y="62"/>
                </a:moveTo>
                <a:cubicBezTo>
                  <a:pt x="327" y="63"/>
                  <a:pt x="328" y="63"/>
                  <a:pt x="329" y="63"/>
                </a:cubicBezTo>
                <a:cubicBezTo>
                  <a:pt x="329" y="63"/>
                  <a:pt x="329" y="63"/>
                  <a:pt x="330" y="63"/>
                </a:cubicBezTo>
                <a:cubicBezTo>
                  <a:pt x="330" y="62"/>
                  <a:pt x="329" y="62"/>
                  <a:pt x="329" y="62"/>
                </a:cubicBezTo>
                <a:cubicBezTo>
                  <a:pt x="329" y="62"/>
                  <a:pt x="328" y="62"/>
                  <a:pt x="328" y="62"/>
                </a:cubicBezTo>
                <a:cubicBezTo>
                  <a:pt x="328" y="62"/>
                  <a:pt x="327" y="62"/>
                  <a:pt x="327" y="62"/>
                </a:cubicBezTo>
                <a:close/>
                <a:moveTo>
                  <a:pt x="328" y="44"/>
                </a:moveTo>
                <a:cubicBezTo>
                  <a:pt x="329" y="44"/>
                  <a:pt x="329" y="44"/>
                  <a:pt x="329" y="44"/>
                </a:cubicBezTo>
                <a:cubicBezTo>
                  <a:pt x="329" y="44"/>
                  <a:pt x="328" y="44"/>
                  <a:pt x="328" y="43"/>
                </a:cubicBezTo>
                <a:cubicBezTo>
                  <a:pt x="328" y="43"/>
                  <a:pt x="328" y="44"/>
                  <a:pt x="328" y="44"/>
                </a:cubicBezTo>
                <a:cubicBezTo>
                  <a:pt x="328" y="44"/>
                  <a:pt x="328" y="44"/>
                  <a:pt x="328" y="44"/>
                </a:cubicBezTo>
                <a:close/>
                <a:moveTo>
                  <a:pt x="330" y="43"/>
                </a:moveTo>
                <a:cubicBezTo>
                  <a:pt x="330" y="43"/>
                  <a:pt x="330" y="43"/>
                  <a:pt x="330" y="42"/>
                </a:cubicBezTo>
                <a:cubicBezTo>
                  <a:pt x="330" y="42"/>
                  <a:pt x="329" y="43"/>
                  <a:pt x="329" y="42"/>
                </a:cubicBezTo>
                <a:cubicBezTo>
                  <a:pt x="329" y="42"/>
                  <a:pt x="330" y="41"/>
                  <a:pt x="329" y="41"/>
                </a:cubicBezTo>
                <a:cubicBezTo>
                  <a:pt x="329" y="41"/>
                  <a:pt x="329" y="41"/>
                  <a:pt x="329" y="42"/>
                </a:cubicBezTo>
                <a:cubicBezTo>
                  <a:pt x="328" y="42"/>
                  <a:pt x="328" y="42"/>
                  <a:pt x="329" y="42"/>
                </a:cubicBezTo>
                <a:cubicBezTo>
                  <a:pt x="329" y="42"/>
                  <a:pt x="329" y="42"/>
                  <a:pt x="329" y="43"/>
                </a:cubicBezTo>
                <a:cubicBezTo>
                  <a:pt x="329" y="43"/>
                  <a:pt x="330" y="43"/>
                  <a:pt x="330" y="44"/>
                </a:cubicBezTo>
                <a:cubicBezTo>
                  <a:pt x="330" y="43"/>
                  <a:pt x="330" y="43"/>
                  <a:pt x="330" y="43"/>
                </a:cubicBezTo>
                <a:close/>
                <a:moveTo>
                  <a:pt x="326" y="75"/>
                </a:moveTo>
                <a:cubicBezTo>
                  <a:pt x="326" y="75"/>
                  <a:pt x="326" y="74"/>
                  <a:pt x="326" y="74"/>
                </a:cubicBezTo>
                <a:cubicBezTo>
                  <a:pt x="326" y="74"/>
                  <a:pt x="325" y="74"/>
                  <a:pt x="325" y="74"/>
                </a:cubicBezTo>
                <a:cubicBezTo>
                  <a:pt x="326" y="75"/>
                  <a:pt x="326" y="75"/>
                  <a:pt x="326" y="75"/>
                </a:cubicBezTo>
                <a:cubicBezTo>
                  <a:pt x="326" y="75"/>
                  <a:pt x="326" y="75"/>
                  <a:pt x="326" y="75"/>
                </a:cubicBezTo>
                <a:close/>
                <a:moveTo>
                  <a:pt x="323" y="74"/>
                </a:moveTo>
                <a:cubicBezTo>
                  <a:pt x="323" y="74"/>
                  <a:pt x="323" y="74"/>
                  <a:pt x="323" y="74"/>
                </a:cubicBezTo>
                <a:cubicBezTo>
                  <a:pt x="324" y="74"/>
                  <a:pt x="324" y="74"/>
                  <a:pt x="324" y="73"/>
                </a:cubicBezTo>
                <a:cubicBezTo>
                  <a:pt x="324" y="73"/>
                  <a:pt x="324" y="73"/>
                  <a:pt x="324" y="72"/>
                </a:cubicBezTo>
                <a:cubicBezTo>
                  <a:pt x="323" y="72"/>
                  <a:pt x="323" y="71"/>
                  <a:pt x="322" y="71"/>
                </a:cubicBezTo>
                <a:cubicBezTo>
                  <a:pt x="322" y="71"/>
                  <a:pt x="322" y="71"/>
                  <a:pt x="322" y="71"/>
                </a:cubicBezTo>
                <a:cubicBezTo>
                  <a:pt x="322" y="71"/>
                  <a:pt x="322" y="71"/>
                  <a:pt x="322" y="71"/>
                </a:cubicBezTo>
                <a:cubicBezTo>
                  <a:pt x="322" y="71"/>
                  <a:pt x="322" y="72"/>
                  <a:pt x="322" y="72"/>
                </a:cubicBezTo>
                <a:cubicBezTo>
                  <a:pt x="322" y="72"/>
                  <a:pt x="323" y="73"/>
                  <a:pt x="323" y="74"/>
                </a:cubicBezTo>
                <a:close/>
                <a:moveTo>
                  <a:pt x="323" y="75"/>
                </a:moveTo>
                <a:cubicBezTo>
                  <a:pt x="322" y="75"/>
                  <a:pt x="322" y="75"/>
                  <a:pt x="322" y="75"/>
                </a:cubicBezTo>
                <a:cubicBezTo>
                  <a:pt x="322" y="75"/>
                  <a:pt x="322" y="76"/>
                  <a:pt x="322" y="76"/>
                </a:cubicBezTo>
                <a:cubicBezTo>
                  <a:pt x="323" y="76"/>
                  <a:pt x="323" y="76"/>
                  <a:pt x="323" y="76"/>
                </a:cubicBezTo>
                <a:cubicBezTo>
                  <a:pt x="323" y="75"/>
                  <a:pt x="323" y="75"/>
                  <a:pt x="323" y="75"/>
                </a:cubicBezTo>
                <a:close/>
                <a:moveTo>
                  <a:pt x="321" y="75"/>
                </a:moveTo>
                <a:cubicBezTo>
                  <a:pt x="322" y="75"/>
                  <a:pt x="321" y="75"/>
                  <a:pt x="321" y="74"/>
                </a:cubicBezTo>
                <a:cubicBezTo>
                  <a:pt x="321" y="74"/>
                  <a:pt x="321" y="74"/>
                  <a:pt x="320" y="74"/>
                </a:cubicBezTo>
                <a:cubicBezTo>
                  <a:pt x="320" y="73"/>
                  <a:pt x="319" y="73"/>
                  <a:pt x="321" y="73"/>
                </a:cubicBezTo>
                <a:cubicBezTo>
                  <a:pt x="321" y="73"/>
                  <a:pt x="321" y="72"/>
                  <a:pt x="321" y="71"/>
                </a:cubicBezTo>
                <a:cubicBezTo>
                  <a:pt x="321" y="71"/>
                  <a:pt x="320" y="71"/>
                  <a:pt x="320" y="72"/>
                </a:cubicBezTo>
                <a:cubicBezTo>
                  <a:pt x="319" y="72"/>
                  <a:pt x="319" y="73"/>
                  <a:pt x="319" y="74"/>
                </a:cubicBezTo>
                <a:cubicBezTo>
                  <a:pt x="319" y="74"/>
                  <a:pt x="319" y="74"/>
                  <a:pt x="320" y="73"/>
                </a:cubicBezTo>
                <a:cubicBezTo>
                  <a:pt x="319" y="75"/>
                  <a:pt x="319" y="75"/>
                  <a:pt x="319" y="75"/>
                </a:cubicBezTo>
                <a:cubicBezTo>
                  <a:pt x="319" y="75"/>
                  <a:pt x="319" y="76"/>
                  <a:pt x="319" y="76"/>
                </a:cubicBezTo>
                <a:cubicBezTo>
                  <a:pt x="319" y="76"/>
                  <a:pt x="319" y="76"/>
                  <a:pt x="320" y="76"/>
                </a:cubicBezTo>
                <a:cubicBezTo>
                  <a:pt x="320" y="76"/>
                  <a:pt x="320" y="75"/>
                  <a:pt x="321" y="75"/>
                </a:cubicBezTo>
                <a:close/>
                <a:moveTo>
                  <a:pt x="320" y="78"/>
                </a:moveTo>
                <a:cubicBezTo>
                  <a:pt x="319" y="78"/>
                  <a:pt x="319" y="78"/>
                  <a:pt x="319" y="78"/>
                </a:cubicBezTo>
                <a:cubicBezTo>
                  <a:pt x="319" y="78"/>
                  <a:pt x="319" y="78"/>
                  <a:pt x="320" y="78"/>
                </a:cubicBezTo>
                <a:cubicBezTo>
                  <a:pt x="320" y="79"/>
                  <a:pt x="320" y="78"/>
                  <a:pt x="320" y="78"/>
                </a:cubicBezTo>
                <a:cubicBezTo>
                  <a:pt x="320" y="78"/>
                  <a:pt x="320" y="78"/>
                  <a:pt x="320" y="78"/>
                </a:cubicBezTo>
                <a:close/>
                <a:moveTo>
                  <a:pt x="318" y="75"/>
                </a:moveTo>
                <a:cubicBezTo>
                  <a:pt x="318" y="75"/>
                  <a:pt x="318" y="75"/>
                  <a:pt x="318" y="75"/>
                </a:cubicBezTo>
                <a:cubicBezTo>
                  <a:pt x="317" y="75"/>
                  <a:pt x="317" y="75"/>
                  <a:pt x="317" y="75"/>
                </a:cubicBezTo>
                <a:cubicBezTo>
                  <a:pt x="317" y="75"/>
                  <a:pt x="317" y="76"/>
                  <a:pt x="317" y="76"/>
                </a:cubicBezTo>
                <a:cubicBezTo>
                  <a:pt x="317" y="76"/>
                  <a:pt x="318" y="76"/>
                  <a:pt x="318" y="75"/>
                </a:cubicBezTo>
                <a:close/>
                <a:moveTo>
                  <a:pt x="318" y="76"/>
                </a:moveTo>
                <a:cubicBezTo>
                  <a:pt x="317" y="77"/>
                  <a:pt x="317" y="77"/>
                  <a:pt x="317" y="77"/>
                </a:cubicBezTo>
                <a:cubicBezTo>
                  <a:pt x="317" y="77"/>
                  <a:pt x="318" y="77"/>
                  <a:pt x="318" y="77"/>
                </a:cubicBezTo>
                <a:cubicBezTo>
                  <a:pt x="318" y="77"/>
                  <a:pt x="318" y="77"/>
                  <a:pt x="318" y="77"/>
                </a:cubicBezTo>
                <a:cubicBezTo>
                  <a:pt x="318" y="76"/>
                  <a:pt x="318" y="76"/>
                  <a:pt x="318" y="76"/>
                </a:cubicBezTo>
                <a:close/>
                <a:moveTo>
                  <a:pt x="318" y="75"/>
                </a:moveTo>
                <a:cubicBezTo>
                  <a:pt x="318" y="75"/>
                  <a:pt x="318" y="75"/>
                  <a:pt x="319" y="74"/>
                </a:cubicBezTo>
                <a:cubicBezTo>
                  <a:pt x="319" y="74"/>
                  <a:pt x="318" y="74"/>
                  <a:pt x="318" y="74"/>
                </a:cubicBezTo>
                <a:cubicBezTo>
                  <a:pt x="318" y="73"/>
                  <a:pt x="318" y="73"/>
                  <a:pt x="317" y="73"/>
                </a:cubicBezTo>
                <a:cubicBezTo>
                  <a:pt x="317" y="74"/>
                  <a:pt x="317" y="74"/>
                  <a:pt x="317" y="74"/>
                </a:cubicBezTo>
                <a:cubicBezTo>
                  <a:pt x="317" y="74"/>
                  <a:pt x="318" y="75"/>
                  <a:pt x="318" y="75"/>
                </a:cubicBezTo>
                <a:close/>
                <a:moveTo>
                  <a:pt x="318" y="80"/>
                </a:moveTo>
                <a:cubicBezTo>
                  <a:pt x="318" y="80"/>
                  <a:pt x="318" y="80"/>
                  <a:pt x="318" y="80"/>
                </a:cubicBezTo>
                <a:cubicBezTo>
                  <a:pt x="319" y="80"/>
                  <a:pt x="319" y="80"/>
                  <a:pt x="319" y="80"/>
                </a:cubicBezTo>
                <a:cubicBezTo>
                  <a:pt x="319" y="80"/>
                  <a:pt x="318" y="80"/>
                  <a:pt x="318" y="79"/>
                </a:cubicBezTo>
                <a:cubicBezTo>
                  <a:pt x="318" y="79"/>
                  <a:pt x="318" y="79"/>
                  <a:pt x="318" y="80"/>
                </a:cubicBezTo>
                <a:close/>
                <a:moveTo>
                  <a:pt x="314" y="80"/>
                </a:moveTo>
                <a:cubicBezTo>
                  <a:pt x="314" y="80"/>
                  <a:pt x="314" y="80"/>
                  <a:pt x="315" y="81"/>
                </a:cubicBezTo>
                <a:cubicBezTo>
                  <a:pt x="315" y="80"/>
                  <a:pt x="315" y="80"/>
                  <a:pt x="315" y="80"/>
                </a:cubicBezTo>
                <a:cubicBezTo>
                  <a:pt x="315" y="79"/>
                  <a:pt x="316" y="79"/>
                  <a:pt x="316" y="78"/>
                </a:cubicBezTo>
                <a:cubicBezTo>
                  <a:pt x="316" y="77"/>
                  <a:pt x="317" y="77"/>
                  <a:pt x="316" y="77"/>
                </a:cubicBezTo>
                <a:cubicBezTo>
                  <a:pt x="316" y="77"/>
                  <a:pt x="315" y="77"/>
                  <a:pt x="314" y="77"/>
                </a:cubicBezTo>
                <a:cubicBezTo>
                  <a:pt x="314" y="77"/>
                  <a:pt x="314" y="78"/>
                  <a:pt x="314" y="78"/>
                </a:cubicBezTo>
                <a:cubicBezTo>
                  <a:pt x="313" y="79"/>
                  <a:pt x="313" y="79"/>
                  <a:pt x="314" y="79"/>
                </a:cubicBezTo>
                <a:cubicBezTo>
                  <a:pt x="315" y="79"/>
                  <a:pt x="314" y="79"/>
                  <a:pt x="314" y="80"/>
                </a:cubicBezTo>
                <a:close/>
                <a:moveTo>
                  <a:pt x="316" y="93"/>
                </a:moveTo>
                <a:cubicBezTo>
                  <a:pt x="316" y="93"/>
                  <a:pt x="316" y="93"/>
                  <a:pt x="316" y="93"/>
                </a:cubicBezTo>
                <a:cubicBezTo>
                  <a:pt x="316" y="93"/>
                  <a:pt x="315" y="92"/>
                  <a:pt x="315" y="92"/>
                </a:cubicBezTo>
                <a:cubicBezTo>
                  <a:pt x="315" y="93"/>
                  <a:pt x="314" y="93"/>
                  <a:pt x="314" y="93"/>
                </a:cubicBezTo>
                <a:cubicBezTo>
                  <a:pt x="314" y="94"/>
                  <a:pt x="313" y="94"/>
                  <a:pt x="313" y="93"/>
                </a:cubicBezTo>
                <a:cubicBezTo>
                  <a:pt x="313" y="93"/>
                  <a:pt x="313" y="93"/>
                  <a:pt x="313" y="93"/>
                </a:cubicBezTo>
                <a:cubicBezTo>
                  <a:pt x="313" y="93"/>
                  <a:pt x="313" y="92"/>
                  <a:pt x="313" y="92"/>
                </a:cubicBezTo>
                <a:cubicBezTo>
                  <a:pt x="312" y="92"/>
                  <a:pt x="312" y="93"/>
                  <a:pt x="312" y="93"/>
                </a:cubicBezTo>
                <a:cubicBezTo>
                  <a:pt x="312" y="94"/>
                  <a:pt x="312" y="94"/>
                  <a:pt x="312" y="94"/>
                </a:cubicBezTo>
                <a:cubicBezTo>
                  <a:pt x="312" y="94"/>
                  <a:pt x="312" y="94"/>
                  <a:pt x="312" y="94"/>
                </a:cubicBezTo>
                <a:cubicBezTo>
                  <a:pt x="310" y="94"/>
                  <a:pt x="310" y="94"/>
                  <a:pt x="310" y="95"/>
                </a:cubicBezTo>
                <a:cubicBezTo>
                  <a:pt x="310" y="95"/>
                  <a:pt x="310" y="96"/>
                  <a:pt x="310" y="96"/>
                </a:cubicBezTo>
                <a:cubicBezTo>
                  <a:pt x="310" y="96"/>
                  <a:pt x="309" y="96"/>
                  <a:pt x="309" y="96"/>
                </a:cubicBezTo>
                <a:cubicBezTo>
                  <a:pt x="309" y="96"/>
                  <a:pt x="308" y="96"/>
                  <a:pt x="308" y="97"/>
                </a:cubicBezTo>
                <a:cubicBezTo>
                  <a:pt x="308" y="97"/>
                  <a:pt x="309" y="97"/>
                  <a:pt x="309" y="97"/>
                </a:cubicBezTo>
                <a:cubicBezTo>
                  <a:pt x="310" y="97"/>
                  <a:pt x="310" y="97"/>
                  <a:pt x="310" y="97"/>
                </a:cubicBezTo>
                <a:cubicBezTo>
                  <a:pt x="311" y="97"/>
                  <a:pt x="311" y="98"/>
                  <a:pt x="311" y="98"/>
                </a:cubicBezTo>
                <a:cubicBezTo>
                  <a:pt x="310" y="99"/>
                  <a:pt x="310" y="99"/>
                  <a:pt x="310" y="100"/>
                </a:cubicBezTo>
                <a:cubicBezTo>
                  <a:pt x="311" y="100"/>
                  <a:pt x="311" y="100"/>
                  <a:pt x="311" y="101"/>
                </a:cubicBezTo>
                <a:cubicBezTo>
                  <a:pt x="311" y="102"/>
                  <a:pt x="312" y="101"/>
                  <a:pt x="312" y="101"/>
                </a:cubicBezTo>
                <a:cubicBezTo>
                  <a:pt x="312" y="101"/>
                  <a:pt x="313" y="100"/>
                  <a:pt x="312" y="100"/>
                </a:cubicBezTo>
                <a:cubicBezTo>
                  <a:pt x="312" y="99"/>
                  <a:pt x="312" y="99"/>
                  <a:pt x="312" y="99"/>
                </a:cubicBezTo>
                <a:cubicBezTo>
                  <a:pt x="312" y="98"/>
                  <a:pt x="312" y="98"/>
                  <a:pt x="312" y="97"/>
                </a:cubicBezTo>
                <a:cubicBezTo>
                  <a:pt x="311" y="96"/>
                  <a:pt x="312" y="96"/>
                  <a:pt x="312" y="96"/>
                </a:cubicBezTo>
                <a:cubicBezTo>
                  <a:pt x="313" y="95"/>
                  <a:pt x="313" y="95"/>
                  <a:pt x="312" y="94"/>
                </a:cubicBezTo>
                <a:cubicBezTo>
                  <a:pt x="312" y="94"/>
                  <a:pt x="312" y="94"/>
                  <a:pt x="314" y="95"/>
                </a:cubicBezTo>
                <a:cubicBezTo>
                  <a:pt x="313" y="94"/>
                  <a:pt x="313" y="94"/>
                  <a:pt x="313" y="94"/>
                </a:cubicBezTo>
                <a:cubicBezTo>
                  <a:pt x="313" y="94"/>
                  <a:pt x="314" y="94"/>
                  <a:pt x="314" y="95"/>
                </a:cubicBezTo>
                <a:cubicBezTo>
                  <a:pt x="314" y="95"/>
                  <a:pt x="314" y="95"/>
                  <a:pt x="315" y="95"/>
                </a:cubicBezTo>
                <a:cubicBezTo>
                  <a:pt x="315" y="95"/>
                  <a:pt x="315" y="95"/>
                  <a:pt x="315" y="95"/>
                </a:cubicBezTo>
                <a:cubicBezTo>
                  <a:pt x="315" y="95"/>
                  <a:pt x="315" y="95"/>
                  <a:pt x="315" y="95"/>
                </a:cubicBezTo>
                <a:cubicBezTo>
                  <a:pt x="315" y="95"/>
                  <a:pt x="316" y="95"/>
                  <a:pt x="316" y="95"/>
                </a:cubicBezTo>
                <a:cubicBezTo>
                  <a:pt x="316" y="95"/>
                  <a:pt x="316" y="95"/>
                  <a:pt x="316" y="95"/>
                </a:cubicBezTo>
                <a:cubicBezTo>
                  <a:pt x="316" y="94"/>
                  <a:pt x="316" y="94"/>
                  <a:pt x="316" y="94"/>
                </a:cubicBezTo>
                <a:cubicBezTo>
                  <a:pt x="315" y="94"/>
                  <a:pt x="315" y="93"/>
                  <a:pt x="316" y="93"/>
                </a:cubicBezTo>
                <a:close/>
                <a:moveTo>
                  <a:pt x="317" y="94"/>
                </a:moveTo>
                <a:cubicBezTo>
                  <a:pt x="318" y="94"/>
                  <a:pt x="318" y="93"/>
                  <a:pt x="318" y="93"/>
                </a:cubicBezTo>
                <a:cubicBezTo>
                  <a:pt x="318" y="93"/>
                  <a:pt x="318" y="93"/>
                  <a:pt x="318" y="93"/>
                </a:cubicBezTo>
                <a:cubicBezTo>
                  <a:pt x="317" y="93"/>
                  <a:pt x="317" y="93"/>
                  <a:pt x="317" y="94"/>
                </a:cubicBezTo>
                <a:cubicBezTo>
                  <a:pt x="317" y="94"/>
                  <a:pt x="317" y="94"/>
                  <a:pt x="317" y="94"/>
                </a:cubicBezTo>
                <a:close/>
                <a:moveTo>
                  <a:pt x="316" y="96"/>
                </a:moveTo>
                <a:cubicBezTo>
                  <a:pt x="316" y="96"/>
                  <a:pt x="315" y="95"/>
                  <a:pt x="315" y="95"/>
                </a:cubicBezTo>
                <a:cubicBezTo>
                  <a:pt x="315" y="96"/>
                  <a:pt x="314" y="96"/>
                  <a:pt x="314" y="96"/>
                </a:cubicBezTo>
                <a:cubicBezTo>
                  <a:pt x="313" y="96"/>
                  <a:pt x="312" y="97"/>
                  <a:pt x="312" y="97"/>
                </a:cubicBezTo>
                <a:cubicBezTo>
                  <a:pt x="313" y="98"/>
                  <a:pt x="314" y="98"/>
                  <a:pt x="315" y="98"/>
                </a:cubicBezTo>
                <a:cubicBezTo>
                  <a:pt x="315" y="98"/>
                  <a:pt x="316" y="97"/>
                  <a:pt x="317" y="97"/>
                </a:cubicBezTo>
                <a:cubicBezTo>
                  <a:pt x="318" y="97"/>
                  <a:pt x="318" y="97"/>
                  <a:pt x="317" y="96"/>
                </a:cubicBezTo>
                <a:cubicBezTo>
                  <a:pt x="316" y="96"/>
                  <a:pt x="316" y="96"/>
                  <a:pt x="316" y="96"/>
                </a:cubicBezTo>
                <a:cubicBezTo>
                  <a:pt x="316" y="96"/>
                  <a:pt x="316" y="96"/>
                  <a:pt x="316" y="96"/>
                </a:cubicBezTo>
                <a:close/>
                <a:moveTo>
                  <a:pt x="314" y="101"/>
                </a:moveTo>
                <a:cubicBezTo>
                  <a:pt x="315" y="100"/>
                  <a:pt x="315" y="100"/>
                  <a:pt x="316" y="100"/>
                </a:cubicBezTo>
                <a:cubicBezTo>
                  <a:pt x="315" y="100"/>
                  <a:pt x="315" y="100"/>
                  <a:pt x="315" y="100"/>
                </a:cubicBezTo>
                <a:cubicBezTo>
                  <a:pt x="315" y="99"/>
                  <a:pt x="314" y="99"/>
                  <a:pt x="314" y="100"/>
                </a:cubicBezTo>
                <a:cubicBezTo>
                  <a:pt x="314" y="100"/>
                  <a:pt x="313" y="100"/>
                  <a:pt x="313" y="100"/>
                </a:cubicBezTo>
                <a:cubicBezTo>
                  <a:pt x="313" y="101"/>
                  <a:pt x="313" y="101"/>
                  <a:pt x="314" y="101"/>
                </a:cubicBezTo>
                <a:cubicBezTo>
                  <a:pt x="315" y="101"/>
                  <a:pt x="314" y="101"/>
                  <a:pt x="314" y="101"/>
                </a:cubicBezTo>
                <a:close/>
                <a:moveTo>
                  <a:pt x="314" y="95"/>
                </a:moveTo>
                <a:cubicBezTo>
                  <a:pt x="314" y="95"/>
                  <a:pt x="314" y="95"/>
                  <a:pt x="314" y="95"/>
                </a:cubicBezTo>
                <a:cubicBezTo>
                  <a:pt x="314" y="95"/>
                  <a:pt x="314" y="95"/>
                  <a:pt x="314" y="95"/>
                </a:cubicBezTo>
                <a:cubicBezTo>
                  <a:pt x="314" y="95"/>
                  <a:pt x="314" y="95"/>
                  <a:pt x="314" y="95"/>
                </a:cubicBezTo>
                <a:close/>
                <a:moveTo>
                  <a:pt x="310" y="105"/>
                </a:moveTo>
                <a:cubicBezTo>
                  <a:pt x="311" y="104"/>
                  <a:pt x="311" y="104"/>
                  <a:pt x="311" y="104"/>
                </a:cubicBezTo>
                <a:cubicBezTo>
                  <a:pt x="311" y="104"/>
                  <a:pt x="311" y="104"/>
                  <a:pt x="312" y="104"/>
                </a:cubicBezTo>
                <a:cubicBezTo>
                  <a:pt x="312" y="104"/>
                  <a:pt x="312" y="103"/>
                  <a:pt x="312" y="103"/>
                </a:cubicBezTo>
                <a:cubicBezTo>
                  <a:pt x="312" y="103"/>
                  <a:pt x="311" y="104"/>
                  <a:pt x="311" y="103"/>
                </a:cubicBezTo>
                <a:cubicBezTo>
                  <a:pt x="310" y="103"/>
                  <a:pt x="310" y="103"/>
                  <a:pt x="309" y="104"/>
                </a:cubicBezTo>
                <a:cubicBezTo>
                  <a:pt x="309" y="104"/>
                  <a:pt x="309" y="104"/>
                  <a:pt x="308" y="103"/>
                </a:cubicBezTo>
                <a:cubicBezTo>
                  <a:pt x="308" y="103"/>
                  <a:pt x="308" y="103"/>
                  <a:pt x="308" y="103"/>
                </a:cubicBezTo>
                <a:cubicBezTo>
                  <a:pt x="308" y="103"/>
                  <a:pt x="309" y="102"/>
                  <a:pt x="308" y="102"/>
                </a:cubicBezTo>
                <a:cubicBezTo>
                  <a:pt x="308" y="102"/>
                  <a:pt x="307" y="102"/>
                  <a:pt x="308" y="103"/>
                </a:cubicBezTo>
                <a:cubicBezTo>
                  <a:pt x="308" y="103"/>
                  <a:pt x="307" y="104"/>
                  <a:pt x="308" y="104"/>
                </a:cubicBezTo>
                <a:cubicBezTo>
                  <a:pt x="307" y="105"/>
                  <a:pt x="307" y="105"/>
                  <a:pt x="307" y="106"/>
                </a:cubicBezTo>
                <a:cubicBezTo>
                  <a:pt x="307" y="106"/>
                  <a:pt x="307" y="107"/>
                  <a:pt x="307" y="108"/>
                </a:cubicBezTo>
                <a:cubicBezTo>
                  <a:pt x="307" y="108"/>
                  <a:pt x="308" y="108"/>
                  <a:pt x="308" y="108"/>
                </a:cubicBezTo>
                <a:cubicBezTo>
                  <a:pt x="308" y="108"/>
                  <a:pt x="309" y="108"/>
                  <a:pt x="309" y="108"/>
                </a:cubicBezTo>
                <a:cubicBezTo>
                  <a:pt x="309" y="108"/>
                  <a:pt x="309" y="108"/>
                  <a:pt x="309" y="108"/>
                </a:cubicBezTo>
                <a:cubicBezTo>
                  <a:pt x="308" y="109"/>
                  <a:pt x="308" y="109"/>
                  <a:pt x="308" y="108"/>
                </a:cubicBezTo>
                <a:cubicBezTo>
                  <a:pt x="308" y="108"/>
                  <a:pt x="307" y="108"/>
                  <a:pt x="307" y="109"/>
                </a:cubicBezTo>
                <a:cubicBezTo>
                  <a:pt x="307" y="109"/>
                  <a:pt x="307" y="109"/>
                  <a:pt x="307" y="109"/>
                </a:cubicBezTo>
                <a:cubicBezTo>
                  <a:pt x="307" y="110"/>
                  <a:pt x="307" y="110"/>
                  <a:pt x="306" y="110"/>
                </a:cubicBezTo>
                <a:cubicBezTo>
                  <a:pt x="306" y="110"/>
                  <a:pt x="305" y="110"/>
                  <a:pt x="304" y="110"/>
                </a:cubicBezTo>
                <a:cubicBezTo>
                  <a:pt x="304" y="110"/>
                  <a:pt x="304" y="110"/>
                  <a:pt x="304" y="110"/>
                </a:cubicBezTo>
                <a:cubicBezTo>
                  <a:pt x="304" y="109"/>
                  <a:pt x="304" y="109"/>
                  <a:pt x="304" y="109"/>
                </a:cubicBezTo>
                <a:cubicBezTo>
                  <a:pt x="304" y="108"/>
                  <a:pt x="304" y="108"/>
                  <a:pt x="304" y="108"/>
                </a:cubicBezTo>
                <a:cubicBezTo>
                  <a:pt x="304" y="109"/>
                  <a:pt x="305" y="109"/>
                  <a:pt x="305" y="109"/>
                </a:cubicBezTo>
                <a:cubicBezTo>
                  <a:pt x="305" y="108"/>
                  <a:pt x="306" y="108"/>
                  <a:pt x="305" y="108"/>
                </a:cubicBezTo>
                <a:cubicBezTo>
                  <a:pt x="305" y="108"/>
                  <a:pt x="305" y="107"/>
                  <a:pt x="304" y="107"/>
                </a:cubicBezTo>
                <a:cubicBezTo>
                  <a:pt x="304" y="107"/>
                  <a:pt x="303" y="107"/>
                  <a:pt x="303" y="108"/>
                </a:cubicBezTo>
                <a:cubicBezTo>
                  <a:pt x="303" y="109"/>
                  <a:pt x="302" y="110"/>
                  <a:pt x="302" y="111"/>
                </a:cubicBezTo>
                <a:cubicBezTo>
                  <a:pt x="302" y="111"/>
                  <a:pt x="302" y="111"/>
                  <a:pt x="302" y="111"/>
                </a:cubicBezTo>
                <a:cubicBezTo>
                  <a:pt x="301" y="111"/>
                  <a:pt x="301" y="110"/>
                  <a:pt x="301" y="110"/>
                </a:cubicBezTo>
                <a:cubicBezTo>
                  <a:pt x="302" y="109"/>
                  <a:pt x="302" y="108"/>
                  <a:pt x="302" y="107"/>
                </a:cubicBezTo>
                <a:cubicBezTo>
                  <a:pt x="302" y="106"/>
                  <a:pt x="302" y="106"/>
                  <a:pt x="303" y="106"/>
                </a:cubicBezTo>
                <a:cubicBezTo>
                  <a:pt x="303" y="105"/>
                  <a:pt x="303" y="105"/>
                  <a:pt x="303" y="104"/>
                </a:cubicBezTo>
                <a:cubicBezTo>
                  <a:pt x="304" y="105"/>
                  <a:pt x="304" y="105"/>
                  <a:pt x="305" y="105"/>
                </a:cubicBezTo>
                <a:cubicBezTo>
                  <a:pt x="305" y="105"/>
                  <a:pt x="305" y="105"/>
                  <a:pt x="305" y="106"/>
                </a:cubicBezTo>
                <a:cubicBezTo>
                  <a:pt x="305" y="106"/>
                  <a:pt x="305" y="106"/>
                  <a:pt x="305" y="106"/>
                </a:cubicBezTo>
                <a:cubicBezTo>
                  <a:pt x="304" y="106"/>
                  <a:pt x="304" y="106"/>
                  <a:pt x="304" y="106"/>
                </a:cubicBezTo>
                <a:cubicBezTo>
                  <a:pt x="304" y="106"/>
                  <a:pt x="304" y="106"/>
                  <a:pt x="304" y="106"/>
                </a:cubicBezTo>
                <a:cubicBezTo>
                  <a:pt x="304" y="106"/>
                  <a:pt x="304" y="107"/>
                  <a:pt x="304" y="107"/>
                </a:cubicBezTo>
                <a:cubicBezTo>
                  <a:pt x="304" y="107"/>
                  <a:pt x="304" y="107"/>
                  <a:pt x="304" y="107"/>
                </a:cubicBezTo>
                <a:cubicBezTo>
                  <a:pt x="305" y="106"/>
                  <a:pt x="306" y="106"/>
                  <a:pt x="305" y="107"/>
                </a:cubicBezTo>
                <a:cubicBezTo>
                  <a:pt x="305" y="107"/>
                  <a:pt x="306" y="107"/>
                  <a:pt x="306" y="107"/>
                </a:cubicBezTo>
                <a:cubicBezTo>
                  <a:pt x="306" y="107"/>
                  <a:pt x="306" y="107"/>
                  <a:pt x="306" y="107"/>
                </a:cubicBezTo>
                <a:cubicBezTo>
                  <a:pt x="306" y="106"/>
                  <a:pt x="306" y="106"/>
                  <a:pt x="306" y="105"/>
                </a:cubicBezTo>
                <a:cubicBezTo>
                  <a:pt x="306" y="105"/>
                  <a:pt x="306" y="104"/>
                  <a:pt x="306" y="104"/>
                </a:cubicBezTo>
                <a:cubicBezTo>
                  <a:pt x="305" y="103"/>
                  <a:pt x="306" y="103"/>
                  <a:pt x="306" y="103"/>
                </a:cubicBezTo>
                <a:cubicBezTo>
                  <a:pt x="307" y="102"/>
                  <a:pt x="307" y="102"/>
                  <a:pt x="307" y="101"/>
                </a:cubicBezTo>
                <a:cubicBezTo>
                  <a:pt x="307" y="101"/>
                  <a:pt x="306" y="102"/>
                  <a:pt x="306" y="102"/>
                </a:cubicBezTo>
                <a:cubicBezTo>
                  <a:pt x="305" y="101"/>
                  <a:pt x="305" y="101"/>
                  <a:pt x="305" y="102"/>
                </a:cubicBezTo>
                <a:cubicBezTo>
                  <a:pt x="305" y="102"/>
                  <a:pt x="304" y="102"/>
                  <a:pt x="304" y="102"/>
                </a:cubicBezTo>
                <a:cubicBezTo>
                  <a:pt x="304" y="101"/>
                  <a:pt x="304" y="100"/>
                  <a:pt x="304" y="98"/>
                </a:cubicBezTo>
                <a:cubicBezTo>
                  <a:pt x="305" y="98"/>
                  <a:pt x="304" y="98"/>
                  <a:pt x="304" y="98"/>
                </a:cubicBezTo>
                <a:cubicBezTo>
                  <a:pt x="303" y="98"/>
                  <a:pt x="303" y="98"/>
                  <a:pt x="302" y="98"/>
                </a:cubicBezTo>
                <a:cubicBezTo>
                  <a:pt x="302" y="98"/>
                  <a:pt x="302" y="98"/>
                  <a:pt x="302" y="98"/>
                </a:cubicBezTo>
                <a:cubicBezTo>
                  <a:pt x="302" y="97"/>
                  <a:pt x="302" y="97"/>
                  <a:pt x="302" y="97"/>
                </a:cubicBezTo>
                <a:cubicBezTo>
                  <a:pt x="302" y="97"/>
                  <a:pt x="302" y="96"/>
                  <a:pt x="301" y="96"/>
                </a:cubicBezTo>
                <a:cubicBezTo>
                  <a:pt x="301" y="96"/>
                  <a:pt x="301" y="96"/>
                  <a:pt x="301" y="97"/>
                </a:cubicBezTo>
                <a:cubicBezTo>
                  <a:pt x="300" y="97"/>
                  <a:pt x="300" y="98"/>
                  <a:pt x="301" y="99"/>
                </a:cubicBezTo>
                <a:cubicBezTo>
                  <a:pt x="301" y="99"/>
                  <a:pt x="300" y="99"/>
                  <a:pt x="300" y="99"/>
                </a:cubicBezTo>
                <a:cubicBezTo>
                  <a:pt x="299" y="98"/>
                  <a:pt x="299" y="99"/>
                  <a:pt x="299" y="99"/>
                </a:cubicBezTo>
                <a:cubicBezTo>
                  <a:pt x="299" y="100"/>
                  <a:pt x="299" y="101"/>
                  <a:pt x="300" y="101"/>
                </a:cubicBezTo>
                <a:cubicBezTo>
                  <a:pt x="300" y="102"/>
                  <a:pt x="300" y="102"/>
                  <a:pt x="300" y="101"/>
                </a:cubicBezTo>
                <a:cubicBezTo>
                  <a:pt x="300" y="101"/>
                  <a:pt x="301" y="101"/>
                  <a:pt x="301" y="100"/>
                </a:cubicBezTo>
                <a:cubicBezTo>
                  <a:pt x="301" y="100"/>
                  <a:pt x="301" y="100"/>
                  <a:pt x="301" y="100"/>
                </a:cubicBezTo>
                <a:cubicBezTo>
                  <a:pt x="301" y="100"/>
                  <a:pt x="301" y="100"/>
                  <a:pt x="302" y="100"/>
                </a:cubicBezTo>
                <a:cubicBezTo>
                  <a:pt x="302" y="100"/>
                  <a:pt x="302" y="101"/>
                  <a:pt x="301" y="101"/>
                </a:cubicBezTo>
                <a:cubicBezTo>
                  <a:pt x="301" y="101"/>
                  <a:pt x="301" y="102"/>
                  <a:pt x="302" y="102"/>
                </a:cubicBezTo>
                <a:cubicBezTo>
                  <a:pt x="302" y="102"/>
                  <a:pt x="302" y="102"/>
                  <a:pt x="302" y="102"/>
                </a:cubicBezTo>
                <a:cubicBezTo>
                  <a:pt x="303" y="101"/>
                  <a:pt x="303" y="100"/>
                  <a:pt x="303" y="100"/>
                </a:cubicBezTo>
                <a:cubicBezTo>
                  <a:pt x="303" y="100"/>
                  <a:pt x="303" y="99"/>
                  <a:pt x="303" y="99"/>
                </a:cubicBezTo>
                <a:cubicBezTo>
                  <a:pt x="303" y="99"/>
                  <a:pt x="304" y="100"/>
                  <a:pt x="304" y="100"/>
                </a:cubicBezTo>
                <a:cubicBezTo>
                  <a:pt x="303" y="101"/>
                  <a:pt x="304" y="102"/>
                  <a:pt x="305" y="103"/>
                </a:cubicBezTo>
                <a:cubicBezTo>
                  <a:pt x="305" y="103"/>
                  <a:pt x="305" y="103"/>
                  <a:pt x="305" y="103"/>
                </a:cubicBezTo>
                <a:cubicBezTo>
                  <a:pt x="305" y="103"/>
                  <a:pt x="304" y="104"/>
                  <a:pt x="304" y="104"/>
                </a:cubicBezTo>
                <a:cubicBezTo>
                  <a:pt x="303" y="103"/>
                  <a:pt x="303" y="103"/>
                  <a:pt x="302" y="103"/>
                </a:cubicBezTo>
                <a:cubicBezTo>
                  <a:pt x="301" y="103"/>
                  <a:pt x="301" y="103"/>
                  <a:pt x="300" y="104"/>
                </a:cubicBezTo>
                <a:cubicBezTo>
                  <a:pt x="300" y="105"/>
                  <a:pt x="300" y="105"/>
                  <a:pt x="300" y="104"/>
                </a:cubicBezTo>
                <a:cubicBezTo>
                  <a:pt x="299" y="103"/>
                  <a:pt x="299" y="103"/>
                  <a:pt x="299" y="104"/>
                </a:cubicBezTo>
                <a:cubicBezTo>
                  <a:pt x="298" y="104"/>
                  <a:pt x="298" y="104"/>
                  <a:pt x="297" y="104"/>
                </a:cubicBezTo>
                <a:cubicBezTo>
                  <a:pt x="297" y="104"/>
                  <a:pt x="297" y="104"/>
                  <a:pt x="297" y="105"/>
                </a:cubicBezTo>
                <a:cubicBezTo>
                  <a:pt x="297" y="105"/>
                  <a:pt x="297" y="105"/>
                  <a:pt x="297" y="105"/>
                </a:cubicBezTo>
                <a:cubicBezTo>
                  <a:pt x="297" y="106"/>
                  <a:pt x="297" y="106"/>
                  <a:pt x="296" y="106"/>
                </a:cubicBezTo>
                <a:cubicBezTo>
                  <a:pt x="295" y="106"/>
                  <a:pt x="295" y="105"/>
                  <a:pt x="295" y="104"/>
                </a:cubicBezTo>
                <a:cubicBezTo>
                  <a:pt x="295" y="104"/>
                  <a:pt x="296" y="104"/>
                  <a:pt x="295" y="104"/>
                </a:cubicBezTo>
                <a:cubicBezTo>
                  <a:pt x="295" y="103"/>
                  <a:pt x="294" y="103"/>
                  <a:pt x="294" y="104"/>
                </a:cubicBezTo>
                <a:cubicBezTo>
                  <a:pt x="294" y="104"/>
                  <a:pt x="294" y="104"/>
                  <a:pt x="294" y="104"/>
                </a:cubicBezTo>
                <a:cubicBezTo>
                  <a:pt x="293" y="104"/>
                  <a:pt x="293" y="104"/>
                  <a:pt x="292" y="104"/>
                </a:cubicBezTo>
                <a:cubicBezTo>
                  <a:pt x="292" y="104"/>
                  <a:pt x="292" y="105"/>
                  <a:pt x="292" y="104"/>
                </a:cubicBezTo>
                <a:cubicBezTo>
                  <a:pt x="292" y="104"/>
                  <a:pt x="292" y="103"/>
                  <a:pt x="292" y="103"/>
                </a:cubicBezTo>
                <a:cubicBezTo>
                  <a:pt x="292" y="102"/>
                  <a:pt x="293" y="102"/>
                  <a:pt x="293" y="101"/>
                </a:cubicBezTo>
                <a:cubicBezTo>
                  <a:pt x="293" y="101"/>
                  <a:pt x="293" y="101"/>
                  <a:pt x="293" y="101"/>
                </a:cubicBezTo>
                <a:cubicBezTo>
                  <a:pt x="294" y="102"/>
                  <a:pt x="294" y="101"/>
                  <a:pt x="295" y="101"/>
                </a:cubicBezTo>
                <a:cubicBezTo>
                  <a:pt x="295" y="101"/>
                  <a:pt x="295" y="100"/>
                  <a:pt x="295" y="100"/>
                </a:cubicBezTo>
                <a:cubicBezTo>
                  <a:pt x="295" y="100"/>
                  <a:pt x="295" y="101"/>
                  <a:pt x="295" y="101"/>
                </a:cubicBezTo>
                <a:cubicBezTo>
                  <a:pt x="295" y="101"/>
                  <a:pt x="295" y="101"/>
                  <a:pt x="295" y="101"/>
                </a:cubicBezTo>
                <a:cubicBezTo>
                  <a:pt x="295" y="102"/>
                  <a:pt x="296" y="102"/>
                  <a:pt x="296" y="102"/>
                </a:cubicBezTo>
                <a:cubicBezTo>
                  <a:pt x="297" y="101"/>
                  <a:pt x="297" y="100"/>
                  <a:pt x="298" y="100"/>
                </a:cubicBezTo>
                <a:cubicBezTo>
                  <a:pt x="298" y="100"/>
                  <a:pt x="299" y="100"/>
                  <a:pt x="299" y="99"/>
                </a:cubicBezTo>
                <a:cubicBezTo>
                  <a:pt x="299" y="99"/>
                  <a:pt x="298" y="99"/>
                  <a:pt x="298" y="99"/>
                </a:cubicBezTo>
                <a:cubicBezTo>
                  <a:pt x="298" y="98"/>
                  <a:pt x="298" y="98"/>
                  <a:pt x="298" y="98"/>
                </a:cubicBezTo>
                <a:cubicBezTo>
                  <a:pt x="298" y="98"/>
                  <a:pt x="298" y="98"/>
                  <a:pt x="299" y="98"/>
                </a:cubicBezTo>
                <a:cubicBezTo>
                  <a:pt x="298" y="98"/>
                  <a:pt x="298" y="97"/>
                  <a:pt x="298" y="97"/>
                </a:cubicBezTo>
                <a:cubicBezTo>
                  <a:pt x="298" y="97"/>
                  <a:pt x="297" y="97"/>
                  <a:pt x="297" y="97"/>
                </a:cubicBezTo>
                <a:cubicBezTo>
                  <a:pt x="297" y="97"/>
                  <a:pt x="296" y="97"/>
                  <a:pt x="296" y="97"/>
                </a:cubicBezTo>
                <a:cubicBezTo>
                  <a:pt x="296" y="97"/>
                  <a:pt x="296" y="96"/>
                  <a:pt x="296" y="96"/>
                </a:cubicBezTo>
                <a:cubicBezTo>
                  <a:pt x="296" y="96"/>
                  <a:pt x="296" y="96"/>
                  <a:pt x="296" y="95"/>
                </a:cubicBezTo>
                <a:cubicBezTo>
                  <a:pt x="296" y="96"/>
                  <a:pt x="296" y="96"/>
                  <a:pt x="296" y="96"/>
                </a:cubicBezTo>
                <a:cubicBezTo>
                  <a:pt x="296" y="97"/>
                  <a:pt x="296" y="97"/>
                  <a:pt x="295" y="98"/>
                </a:cubicBezTo>
                <a:cubicBezTo>
                  <a:pt x="295" y="98"/>
                  <a:pt x="294" y="98"/>
                  <a:pt x="294" y="97"/>
                </a:cubicBezTo>
                <a:cubicBezTo>
                  <a:pt x="294" y="97"/>
                  <a:pt x="294" y="96"/>
                  <a:pt x="294" y="96"/>
                </a:cubicBezTo>
                <a:cubicBezTo>
                  <a:pt x="294" y="96"/>
                  <a:pt x="293" y="96"/>
                  <a:pt x="293" y="96"/>
                </a:cubicBezTo>
                <a:cubicBezTo>
                  <a:pt x="293" y="96"/>
                  <a:pt x="293" y="96"/>
                  <a:pt x="293" y="96"/>
                </a:cubicBezTo>
                <a:cubicBezTo>
                  <a:pt x="293" y="96"/>
                  <a:pt x="294" y="97"/>
                  <a:pt x="294" y="97"/>
                </a:cubicBezTo>
                <a:cubicBezTo>
                  <a:pt x="294" y="97"/>
                  <a:pt x="294" y="98"/>
                  <a:pt x="294" y="98"/>
                </a:cubicBezTo>
                <a:cubicBezTo>
                  <a:pt x="294" y="98"/>
                  <a:pt x="293" y="99"/>
                  <a:pt x="293" y="99"/>
                </a:cubicBezTo>
                <a:cubicBezTo>
                  <a:pt x="292" y="98"/>
                  <a:pt x="292" y="99"/>
                  <a:pt x="292" y="99"/>
                </a:cubicBezTo>
                <a:cubicBezTo>
                  <a:pt x="292" y="100"/>
                  <a:pt x="292" y="100"/>
                  <a:pt x="291" y="101"/>
                </a:cubicBezTo>
                <a:cubicBezTo>
                  <a:pt x="291" y="101"/>
                  <a:pt x="291" y="101"/>
                  <a:pt x="291" y="101"/>
                </a:cubicBezTo>
                <a:cubicBezTo>
                  <a:pt x="290" y="101"/>
                  <a:pt x="290" y="101"/>
                  <a:pt x="290" y="101"/>
                </a:cubicBezTo>
                <a:cubicBezTo>
                  <a:pt x="289" y="101"/>
                  <a:pt x="289" y="101"/>
                  <a:pt x="289" y="100"/>
                </a:cubicBezTo>
                <a:cubicBezTo>
                  <a:pt x="289" y="100"/>
                  <a:pt x="289" y="99"/>
                  <a:pt x="289" y="99"/>
                </a:cubicBezTo>
                <a:cubicBezTo>
                  <a:pt x="289" y="99"/>
                  <a:pt x="289" y="98"/>
                  <a:pt x="289" y="98"/>
                </a:cubicBezTo>
                <a:cubicBezTo>
                  <a:pt x="289" y="98"/>
                  <a:pt x="289" y="98"/>
                  <a:pt x="289" y="98"/>
                </a:cubicBezTo>
                <a:cubicBezTo>
                  <a:pt x="288" y="98"/>
                  <a:pt x="288" y="98"/>
                  <a:pt x="288" y="99"/>
                </a:cubicBezTo>
                <a:cubicBezTo>
                  <a:pt x="288" y="99"/>
                  <a:pt x="287" y="100"/>
                  <a:pt x="287" y="100"/>
                </a:cubicBezTo>
                <a:cubicBezTo>
                  <a:pt x="287" y="100"/>
                  <a:pt x="287" y="101"/>
                  <a:pt x="287" y="101"/>
                </a:cubicBezTo>
                <a:cubicBezTo>
                  <a:pt x="288" y="101"/>
                  <a:pt x="288" y="101"/>
                  <a:pt x="288" y="102"/>
                </a:cubicBezTo>
                <a:cubicBezTo>
                  <a:pt x="289" y="103"/>
                  <a:pt x="288" y="104"/>
                  <a:pt x="287" y="105"/>
                </a:cubicBezTo>
                <a:cubicBezTo>
                  <a:pt x="287" y="105"/>
                  <a:pt x="287" y="105"/>
                  <a:pt x="287" y="105"/>
                </a:cubicBezTo>
                <a:cubicBezTo>
                  <a:pt x="286" y="106"/>
                  <a:pt x="285" y="106"/>
                  <a:pt x="284" y="105"/>
                </a:cubicBezTo>
                <a:cubicBezTo>
                  <a:pt x="284" y="105"/>
                  <a:pt x="284" y="105"/>
                  <a:pt x="285" y="104"/>
                </a:cubicBezTo>
                <a:cubicBezTo>
                  <a:pt x="285" y="104"/>
                  <a:pt x="285" y="104"/>
                  <a:pt x="285" y="104"/>
                </a:cubicBezTo>
                <a:cubicBezTo>
                  <a:pt x="286" y="105"/>
                  <a:pt x="286" y="105"/>
                  <a:pt x="286" y="104"/>
                </a:cubicBezTo>
                <a:cubicBezTo>
                  <a:pt x="286" y="104"/>
                  <a:pt x="287" y="104"/>
                  <a:pt x="287" y="103"/>
                </a:cubicBezTo>
                <a:cubicBezTo>
                  <a:pt x="287" y="103"/>
                  <a:pt x="287" y="103"/>
                  <a:pt x="287" y="102"/>
                </a:cubicBezTo>
                <a:cubicBezTo>
                  <a:pt x="287" y="102"/>
                  <a:pt x="287" y="102"/>
                  <a:pt x="287" y="101"/>
                </a:cubicBezTo>
                <a:cubicBezTo>
                  <a:pt x="286" y="101"/>
                  <a:pt x="286" y="101"/>
                  <a:pt x="286" y="102"/>
                </a:cubicBezTo>
                <a:cubicBezTo>
                  <a:pt x="285" y="102"/>
                  <a:pt x="285" y="102"/>
                  <a:pt x="285" y="102"/>
                </a:cubicBezTo>
                <a:cubicBezTo>
                  <a:pt x="284" y="102"/>
                  <a:pt x="284" y="102"/>
                  <a:pt x="284" y="101"/>
                </a:cubicBezTo>
                <a:cubicBezTo>
                  <a:pt x="284" y="101"/>
                  <a:pt x="284" y="101"/>
                  <a:pt x="284" y="101"/>
                </a:cubicBezTo>
                <a:cubicBezTo>
                  <a:pt x="285" y="101"/>
                  <a:pt x="285" y="101"/>
                  <a:pt x="285" y="101"/>
                </a:cubicBezTo>
                <a:cubicBezTo>
                  <a:pt x="285" y="100"/>
                  <a:pt x="284" y="100"/>
                  <a:pt x="284" y="100"/>
                </a:cubicBezTo>
                <a:cubicBezTo>
                  <a:pt x="283" y="101"/>
                  <a:pt x="283" y="101"/>
                  <a:pt x="283" y="102"/>
                </a:cubicBezTo>
                <a:cubicBezTo>
                  <a:pt x="282" y="102"/>
                  <a:pt x="283" y="103"/>
                  <a:pt x="284" y="103"/>
                </a:cubicBezTo>
                <a:cubicBezTo>
                  <a:pt x="284" y="103"/>
                  <a:pt x="284" y="103"/>
                  <a:pt x="284" y="103"/>
                </a:cubicBezTo>
                <a:cubicBezTo>
                  <a:pt x="285" y="103"/>
                  <a:pt x="285" y="103"/>
                  <a:pt x="285" y="103"/>
                </a:cubicBezTo>
                <a:cubicBezTo>
                  <a:pt x="285" y="104"/>
                  <a:pt x="285" y="104"/>
                  <a:pt x="284" y="104"/>
                </a:cubicBezTo>
                <a:cubicBezTo>
                  <a:pt x="284" y="104"/>
                  <a:pt x="284" y="104"/>
                  <a:pt x="284" y="104"/>
                </a:cubicBezTo>
                <a:cubicBezTo>
                  <a:pt x="283" y="104"/>
                  <a:pt x="283" y="105"/>
                  <a:pt x="283" y="105"/>
                </a:cubicBezTo>
                <a:cubicBezTo>
                  <a:pt x="283" y="105"/>
                  <a:pt x="283" y="104"/>
                  <a:pt x="283" y="104"/>
                </a:cubicBezTo>
                <a:cubicBezTo>
                  <a:pt x="282" y="104"/>
                  <a:pt x="282" y="104"/>
                  <a:pt x="281" y="103"/>
                </a:cubicBezTo>
                <a:cubicBezTo>
                  <a:pt x="281" y="103"/>
                  <a:pt x="281" y="104"/>
                  <a:pt x="281" y="104"/>
                </a:cubicBezTo>
                <a:cubicBezTo>
                  <a:pt x="281" y="104"/>
                  <a:pt x="281" y="104"/>
                  <a:pt x="281" y="104"/>
                </a:cubicBezTo>
                <a:cubicBezTo>
                  <a:pt x="281" y="104"/>
                  <a:pt x="281" y="104"/>
                  <a:pt x="281" y="105"/>
                </a:cubicBezTo>
                <a:cubicBezTo>
                  <a:pt x="282" y="105"/>
                  <a:pt x="282" y="105"/>
                  <a:pt x="282" y="106"/>
                </a:cubicBezTo>
                <a:cubicBezTo>
                  <a:pt x="282" y="106"/>
                  <a:pt x="282" y="107"/>
                  <a:pt x="282" y="107"/>
                </a:cubicBezTo>
                <a:cubicBezTo>
                  <a:pt x="281" y="107"/>
                  <a:pt x="281" y="107"/>
                  <a:pt x="281" y="106"/>
                </a:cubicBezTo>
                <a:cubicBezTo>
                  <a:pt x="281" y="105"/>
                  <a:pt x="279" y="105"/>
                  <a:pt x="280" y="104"/>
                </a:cubicBezTo>
                <a:cubicBezTo>
                  <a:pt x="280" y="104"/>
                  <a:pt x="279" y="104"/>
                  <a:pt x="279" y="104"/>
                </a:cubicBezTo>
                <a:cubicBezTo>
                  <a:pt x="279" y="104"/>
                  <a:pt x="279" y="104"/>
                  <a:pt x="279" y="105"/>
                </a:cubicBezTo>
                <a:cubicBezTo>
                  <a:pt x="279" y="105"/>
                  <a:pt x="279" y="105"/>
                  <a:pt x="279" y="105"/>
                </a:cubicBezTo>
                <a:cubicBezTo>
                  <a:pt x="279" y="105"/>
                  <a:pt x="279" y="106"/>
                  <a:pt x="279" y="106"/>
                </a:cubicBezTo>
                <a:cubicBezTo>
                  <a:pt x="279" y="106"/>
                  <a:pt x="278" y="106"/>
                  <a:pt x="278" y="106"/>
                </a:cubicBezTo>
                <a:cubicBezTo>
                  <a:pt x="278" y="106"/>
                  <a:pt x="277" y="105"/>
                  <a:pt x="277" y="105"/>
                </a:cubicBezTo>
                <a:cubicBezTo>
                  <a:pt x="277" y="105"/>
                  <a:pt x="277" y="105"/>
                  <a:pt x="277" y="104"/>
                </a:cubicBezTo>
                <a:cubicBezTo>
                  <a:pt x="277" y="104"/>
                  <a:pt x="277" y="104"/>
                  <a:pt x="277" y="104"/>
                </a:cubicBezTo>
                <a:cubicBezTo>
                  <a:pt x="277" y="104"/>
                  <a:pt x="277" y="104"/>
                  <a:pt x="277" y="104"/>
                </a:cubicBezTo>
                <a:cubicBezTo>
                  <a:pt x="277" y="104"/>
                  <a:pt x="276" y="104"/>
                  <a:pt x="276" y="104"/>
                </a:cubicBezTo>
                <a:cubicBezTo>
                  <a:pt x="276" y="105"/>
                  <a:pt x="277" y="106"/>
                  <a:pt x="276" y="106"/>
                </a:cubicBezTo>
                <a:cubicBezTo>
                  <a:pt x="276" y="106"/>
                  <a:pt x="276" y="107"/>
                  <a:pt x="276" y="107"/>
                </a:cubicBezTo>
                <a:cubicBezTo>
                  <a:pt x="277" y="107"/>
                  <a:pt x="278" y="107"/>
                  <a:pt x="278" y="108"/>
                </a:cubicBezTo>
                <a:cubicBezTo>
                  <a:pt x="278" y="108"/>
                  <a:pt x="279" y="109"/>
                  <a:pt x="279" y="109"/>
                </a:cubicBezTo>
                <a:cubicBezTo>
                  <a:pt x="280" y="110"/>
                  <a:pt x="280" y="110"/>
                  <a:pt x="279" y="110"/>
                </a:cubicBezTo>
                <a:cubicBezTo>
                  <a:pt x="279" y="110"/>
                  <a:pt x="278" y="110"/>
                  <a:pt x="277" y="110"/>
                </a:cubicBezTo>
                <a:cubicBezTo>
                  <a:pt x="277" y="111"/>
                  <a:pt x="277" y="111"/>
                  <a:pt x="278" y="112"/>
                </a:cubicBezTo>
                <a:cubicBezTo>
                  <a:pt x="278" y="112"/>
                  <a:pt x="278" y="112"/>
                  <a:pt x="278" y="112"/>
                </a:cubicBezTo>
                <a:cubicBezTo>
                  <a:pt x="277" y="113"/>
                  <a:pt x="277" y="114"/>
                  <a:pt x="277" y="115"/>
                </a:cubicBezTo>
                <a:cubicBezTo>
                  <a:pt x="277" y="116"/>
                  <a:pt x="278" y="116"/>
                  <a:pt x="278" y="116"/>
                </a:cubicBezTo>
                <a:cubicBezTo>
                  <a:pt x="278" y="116"/>
                  <a:pt x="279" y="116"/>
                  <a:pt x="279" y="117"/>
                </a:cubicBezTo>
                <a:cubicBezTo>
                  <a:pt x="278" y="117"/>
                  <a:pt x="278" y="117"/>
                  <a:pt x="278" y="117"/>
                </a:cubicBezTo>
                <a:cubicBezTo>
                  <a:pt x="278" y="117"/>
                  <a:pt x="277" y="116"/>
                  <a:pt x="277" y="116"/>
                </a:cubicBezTo>
                <a:cubicBezTo>
                  <a:pt x="277" y="117"/>
                  <a:pt x="277" y="117"/>
                  <a:pt x="277" y="117"/>
                </a:cubicBezTo>
                <a:cubicBezTo>
                  <a:pt x="277" y="117"/>
                  <a:pt x="277" y="118"/>
                  <a:pt x="277" y="118"/>
                </a:cubicBezTo>
                <a:cubicBezTo>
                  <a:pt x="277" y="118"/>
                  <a:pt x="277" y="119"/>
                  <a:pt x="277" y="119"/>
                </a:cubicBezTo>
                <a:cubicBezTo>
                  <a:pt x="277" y="119"/>
                  <a:pt x="277" y="119"/>
                  <a:pt x="277" y="119"/>
                </a:cubicBezTo>
                <a:cubicBezTo>
                  <a:pt x="278" y="119"/>
                  <a:pt x="278" y="118"/>
                  <a:pt x="278" y="118"/>
                </a:cubicBezTo>
                <a:cubicBezTo>
                  <a:pt x="279" y="118"/>
                  <a:pt x="279" y="118"/>
                  <a:pt x="279" y="118"/>
                </a:cubicBezTo>
                <a:cubicBezTo>
                  <a:pt x="279" y="118"/>
                  <a:pt x="279" y="118"/>
                  <a:pt x="279" y="118"/>
                </a:cubicBezTo>
                <a:cubicBezTo>
                  <a:pt x="280" y="119"/>
                  <a:pt x="279" y="119"/>
                  <a:pt x="280" y="120"/>
                </a:cubicBezTo>
                <a:cubicBezTo>
                  <a:pt x="280" y="120"/>
                  <a:pt x="280" y="120"/>
                  <a:pt x="280" y="121"/>
                </a:cubicBezTo>
                <a:cubicBezTo>
                  <a:pt x="280" y="121"/>
                  <a:pt x="281" y="121"/>
                  <a:pt x="281" y="121"/>
                </a:cubicBezTo>
                <a:cubicBezTo>
                  <a:pt x="281" y="121"/>
                  <a:pt x="281" y="120"/>
                  <a:pt x="281" y="120"/>
                </a:cubicBezTo>
                <a:cubicBezTo>
                  <a:pt x="280" y="119"/>
                  <a:pt x="281" y="119"/>
                  <a:pt x="281" y="119"/>
                </a:cubicBezTo>
                <a:cubicBezTo>
                  <a:pt x="282" y="119"/>
                  <a:pt x="282" y="119"/>
                  <a:pt x="282" y="120"/>
                </a:cubicBezTo>
                <a:cubicBezTo>
                  <a:pt x="282" y="120"/>
                  <a:pt x="282" y="120"/>
                  <a:pt x="283" y="120"/>
                </a:cubicBezTo>
                <a:cubicBezTo>
                  <a:pt x="283" y="120"/>
                  <a:pt x="284" y="121"/>
                  <a:pt x="284" y="120"/>
                </a:cubicBezTo>
                <a:cubicBezTo>
                  <a:pt x="285" y="120"/>
                  <a:pt x="285" y="120"/>
                  <a:pt x="286" y="121"/>
                </a:cubicBezTo>
                <a:cubicBezTo>
                  <a:pt x="286" y="121"/>
                  <a:pt x="287" y="121"/>
                  <a:pt x="287" y="120"/>
                </a:cubicBezTo>
                <a:cubicBezTo>
                  <a:pt x="287" y="120"/>
                  <a:pt x="287" y="120"/>
                  <a:pt x="288" y="120"/>
                </a:cubicBezTo>
                <a:cubicBezTo>
                  <a:pt x="288" y="120"/>
                  <a:pt x="288" y="120"/>
                  <a:pt x="288" y="119"/>
                </a:cubicBezTo>
                <a:cubicBezTo>
                  <a:pt x="288" y="119"/>
                  <a:pt x="287" y="119"/>
                  <a:pt x="287" y="119"/>
                </a:cubicBezTo>
                <a:cubicBezTo>
                  <a:pt x="286" y="119"/>
                  <a:pt x="286" y="119"/>
                  <a:pt x="284" y="118"/>
                </a:cubicBezTo>
                <a:cubicBezTo>
                  <a:pt x="284" y="118"/>
                  <a:pt x="284" y="117"/>
                  <a:pt x="283" y="118"/>
                </a:cubicBezTo>
                <a:cubicBezTo>
                  <a:pt x="283" y="118"/>
                  <a:pt x="283" y="117"/>
                  <a:pt x="283" y="117"/>
                </a:cubicBezTo>
                <a:cubicBezTo>
                  <a:pt x="283" y="117"/>
                  <a:pt x="283" y="117"/>
                  <a:pt x="283" y="117"/>
                </a:cubicBezTo>
                <a:cubicBezTo>
                  <a:pt x="284" y="117"/>
                  <a:pt x="284" y="116"/>
                  <a:pt x="283" y="116"/>
                </a:cubicBezTo>
                <a:cubicBezTo>
                  <a:pt x="283" y="116"/>
                  <a:pt x="282" y="115"/>
                  <a:pt x="282" y="116"/>
                </a:cubicBezTo>
                <a:cubicBezTo>
                  <a:pt x="282" y="116"/>
                  <a:pt x="281" y="117"/>
                  <a:pt x="281" y="117"/>
                </a:cubicBezTo>
                <a:cubicBezTo>
                  <a:pt x="281" y="117"/>
                  <a:pt x="280" y="117"/>
                  <a:pt x="280" y="117"/>
                </a:cubicBezTo>
                <a:cubicBezTo>
                  <a:pt x="280" y="117"/>
                  <a:pt x="280" y="117"/>
                  <a:pt x="280" y="116"/>
                </a:cubicBezTo>
                <a:cubicBezTo>
                  <a:pt x="280" y="115"/>
                  <a:pt x="280" y="115"/>
                  <a:pt x="279" y="115"/>
                </a:cubicBezTo>
                <a:cubicBezTo>
                  <a:pt x="278" y="115"/>
                  <a:pt x="278" y="115"/>
                  <a:pt x="278" y="115"/>
                </a:cubicBezTo>
                <a:cubicBezTo>
                  <a:pt x="278" y="114"/>
                  <a:pt x="278" y="114"/>
                  <a:pt x="278" y="113"/>
                </a:cubicBezTo>
                <a:cubicBezTo>
                  <a:pt x="278" y="113"/>
                  <a:pt x="279" y="113"/>
                  <a:pt x="279" y="112"/>
                </a:cubicBezTo>
                <a:cubicBezTo>
                  <a:pt x="279" y="112"/>
                  <a:pt x="279" y="113"/>
                  <a:pt x="280" y="113"/>
                </a:cubicBezTo>
                <a:cubicBezTo>
                  <a:pt x="280" y="113"/>
                  <a:pt x="280" y="113"/>
                  <a:pt x="280" y="114"/>
                </a:cubicBezTo>
                <a:cubicBezTo>
                  <a:pt x="280" y="114"/>
                  <a:pt x="281" y="114"/>
                  <a:pt x="281" y="114"/>
                </a:cubicBezTo>
                <a:cubicBezTo>
                  <a:pt x="281" y="114"/>
                  <a:pt x="281" y="114"/>
                  <a:pt x="281" y="115"/>
                </a:cubicBezTo>
                <a:cubicBezTo>
                  <a:pt x="281" y="115"/>
                  <a:pt x="281" y="115"/>
                  <a:pt x="281" y="116"/>
                </a:cubicBezTo>
                <a:cubicBezTo>
                  <a:pt x="281" y="116"/>
                  <a:pt x="281" y="115"/>
                  <a:pt x="282" y="115"/>
                </a:cubicBezTo>
                <a:cubicBezTo>
                  <a:pt x="282" y="115"/>
                  <a:pt x="282" y="115"/>
                  <a:pt x="282" y="115"/>
                </a:cubicBezTo>
                <a:cubicBezTo>
                  <a:pt x="282" y="114"/>
                  <a:pt x="283" y="114"/>
                  <a:pt x="283" y="114"/>
                </a:cubicBezTo>
                <a:cubicBezTo>
                  <a:pt x="283" y="115"/>
                  <a:pt x="284" y="114"/>
                  <a:pt x="284" y="115"/>
                </a:cubicBezTo>
                <a:cubicBezTo>
                  <a:pt x="284" y="115"/>
                  <a:pt x="284" y="115"/>
                  <a:pt x="284" y="115"/>
                </a:cubicBezTo>
                <a:cubicBezTo>
                  <a:pt x="284" y="114"/>
                  <a:pt x="285" y="115"/>
                  <a:pt x="286" y="114"/>
                </a:cubicBezTo>
                <a:cubicBezTo>
                  <a:pt x="286" y="114"/>
                  <a:pt x="287" y="114"/>
                  <a:pt x="288" y="113"/>
                </a:cubicBezTo>
                <a:cubicBezTo>
                  <a:pt x="288" y="113"/>
                  <a:pt x="288" y="113"/>
                  <a:pt x="288" y="114"/>
                </a:cubicBezTo>
                <a:cubicBezTo>
                  <a:pt x="288" y="114"/>
                  <a:pt x="288" y="115"/>
                  <a:pt x="289" y="114"/>
                </a:cubicBezTo>
                <a:cubicBezTo>
                  <a:pt x="289" y="114"/>
                  <a:pt x="290" y="114"/>
                  <a:pt x="290" y="114"/>
                </a:cubicBezTo>
                <a:cubicBezTo>
                  <a:pt x="290" y="115"/>
                  <a:pt x="290" y="115"/>
                  <a:pt x="290" y="115"/>
                </a:cubicBezTo>
                <a:cubicBezTo>
                  <a:pt x="290" y="116"/>
                  <a:pt x="290" y="116"/>
                  <a:pt x="291" y="116"/>
                </a:cubicBezTo>
                <a:cubicBezTo>
                  <a:pt x="291" y="116"/>
                  <a:pt x="291" y="115"/>
                  <a:pt x="291" y="115"/>
                </a:cubicBezTo>
                <a:cubicBezTo>
                  <a:pt x="290" y="114"/>
                  <a:pt x="291" y="113"/>
                  <a:pt x="291" y="113"/>
                </a:cubicBezTo>
                <a:cubicBezTo>
                  <a:pt x="291" y="113"/>
                  <a:pt x="291" y="113"/>
                  <a:pt x="291" y="112"/>
                </a:cubicBezTo>
                <a:cubicBezTo>
                  <a:pt x="292" y="113"/>
                  <a:pt x="292" y="112"/>
                  <a:pt x="292" y="112"/>
                </a:cubicBezTo>
                <a:cubicBezTo>
                  <a:pt x="293" y="112"/>
                  <a:pt x="293" y="113"/>
                  <a:pt x="293" y="113"/>
                </a:cubicBezTo>
                <a:cubicBezTo>
                  <a:pt x="293" y="113"/>
                  <a:pt x="293" y="113"/>
                  <a:pt x="292" y="113"/>
                </a:cubicBezTo>
                <a:cubicBezTo>
                  <a:pt x="292" y="114"/>
                  <a:pt x="293" y="114"/>
                  <a:pt x="293" y="114"/>
                </a:cubicBezTo>
                <a:cubicBezTo>
                  <a:pt x="293" y="114"/>
                  <a:pt x="293" y="114"/>
                  <a:pt x="293" y="114"/>
                </a:cubicBezTo>
                <a:cubicBezTo>
                  <a:pt x="293" y="114"/>
                  <a:pt x="293" y="113"/>
                  <a:pt x="294" y="113"/>
                </a:cubicBezTo>
                <a:cubicBezTo>
                  <a:pt x="294" y="113"/>
                  <a:pt x="294" y="114"/>
                  <a:pt x="294" y="114"/>
                </a:cubicBezTo>
                <a:cubicBezTo>
                  <a:pt x="294" y="114"/>
                  <a:pt x="294" y="114"/>
                  <a:pt x="294" y="115"/>
                </a:cubicBezTo>
                <a:cubicBezTo>
                  <a:pt x="294" y="115"/>
                  <a:pt x="294" y="115"/>
                  <a:pt x="295" y="115"/>
                </a:cubicBezTo>
                <a:cubicBezTo>
                  <a:pt x="295" y="115"/>
                  <a:pt x="295" y="115"/>
                  <a:pt x="295" y="115"/>
                </a:cubicBezTo>
                <a:cubicBezTo>
                  <a:pt x="295" y="114"/>
                  <a:pt x="295" y="114"/>
                  <a:pt x="295" y="114"/>
                </a:cubicBezTo>
                <a:cubicBezTo>
                  <a:pt x="296" y="114"/>
                  <a:pt x="296" y="114"/>
                  <a:pt x="296" y="114"/>
                </a:cubicBezTo>
                <a:cubicBezTo>
                  <a:pt x="297" y="115"/>
                  <a:pt x="297" y="114"/>
                  <a:pt x="298" y="115"/>
                </a:cubicBezTo>
                <a:cubicBezTo>
                  <a:pt x="298" y="115"/>
                  <a:pt x="299" y="115"/>
                  <a:pt x="299" y="116"/>
                </a:cubicBezTo>
                <a:cubicBezTo>
                  <a:pt x="300" y="116"/>
                  <a:pt x="300" y="116"/>
                  <a:pt x="300" y="116"/>
                </a:cubicBezTo>
                <a:cubicBezTo>
                  <a:pt x="300" y="117"/>
                  <a:pt x="302" y="117"/>
                  <a:pt x="302" y="118"/>
                </a:cubicBezTo>
                <a:cubicBezTo>
                  <a:pt x="302" y="118"/>
                  <a:pt x="302" y="119"/>
                  <a:pt x="302" y="119"/>
                </a:cubicBezTo>
                <a:cubicBezTo>
                  <a:pt x="302" y="118"/>
                  <a:pt x="303" y="118"/>
                  <a:pt x="303" y="118"/>
                </a:cubicBezTo>
                <a:cubicBezTo>
                  <a:pt x="303" y="118"/>
                  <a:pt x="302" y="117"/>
                  <a:pt x="302" y="117"/>
                </a:cubicBezTo>
                <a:cubicBezTo>
                  <a:pt x="302" y="117"/>
                  <a:pt x="302" y="117"/>
                  <a:pt x="302" y="117"/>
                </a:cubicBezTo>
                <a:cubicBezTo>
                  <a:pt x="302" y="116"/>
                  <a:pt x="303" y="116"/>
                  <a:pt x="304" y="116"/>
                </a:cubicBezTo>
                <a:cubicBezTo>
                  <a:pt x="304" y="115"/>
                  <a:pt x="304" y="115"/>
                  <a:pt x="305" y="115"/>
                </a:cubicBezTo>
                <a:cubicBezTo>
                  <a:pt x="305" y="114"/>
                  <a:pt x="305" y="114"/>
                  <a:pt x="306" y="114"/>
                </a:cubicBezTo>
                <a:cubicBezTo>
                  <a:pt x="306" y="113"/>
                  <a:pt x="305" y="112"/>
                  <a:pt x="305" y="112"/>
                </a:cubicBezTo>
                <a:cubicBezTo>
                  <a:pt x="305" y="112"/>
                  <a:pt x="305" y="111"/>
                  <a:pt x="305" y="111"/>
                </a:cubicBezTo>
                <a:cubicBezTo>
                  <a:pt x="305" y="111"/>
                  <a:pt x="306" y="111"/>
                  <a:pt x="306" y="111"/>
                </a:cubicBezTo>
                <a:cubicBezTo>
                  <a:pt x="306" y="111"/>
                  <a:pt x="306" y="111"/>
                  <a:pt x="306" y="111"/>
                </a:cubicBezTo>
                <a:cubicBezTo>
                  <a:pt x="306" y="112"/>
                  <a:pt x="306" y="112"/>
                  <a:pt x="306" y="113"/>
                </a:cubicBezTo>
                <a:cubicBezTo>
                  <a:pt x="306" y="113"/>
                  <a:pt x="307" y="113"/>
                  <a:pt x="307" y="114"/>
                </a:cubicBezTo>
                <a:cubicBezTo>
                  <a:pt x="307" y="113"/>
                  <a:pt x="307" y="113"/>
                  <a:pt x="307" y="113"/>
                </a:cubicBezTo>
                <a:cubicBezTo>
                  <a:pt x="307" y="113"/>
                  <a:pt x="307" y="113"/>
                  <a:pt x="308" y="113"/>
                </a:cubicBezTo>
                <a:cubicBezTo>
                  <a:pt x="308" y="113"/>
                  <a:pt x="308" y="113"/>
                  <a:pt x="308" y="113"/>
                </a:cubicBezTo>
                <a:cubicBezTo>
                  <a:pt x="308" y="114"/>
                  <a:pt x="308" y="114"/>
                  <a:pt x="307" y="114"/>
                </a:cubicBezTo>
                <a:cubicBezTo>
                  <a:pt x="307" y="114"/>
                  <a:pt x="307" y="114"/>
                  <a:pt x="307" y="114"/>
                </a:cubicBezTo>
                <a:cubicBezTo>
                  <a:pt x="307" y="114"/>
                  <a:pt x="307" y="115"/>
                  <a:pt x="308" y="115"/>
                </a:cubicBezTo>
                <a:cubicBezTo>
                  <a:pt x="308" y="115"/>
                  <a:pt x="308" y="115"/>
                  <a:pt x="308" y="114"/>
                </a:cubicBezTo>
                <a:cubicBezTo>
                  <a:pt x="308" y="114"/>
                  <a:pt x="309" y="114"/>
                  <a:pt x="309" y="114"/>
                </a:cubicBezTo>
                <a:cubicBezTo>
                  <a:pt x="309" y="114"/>
                  <a:pt x="309" y="114"/>
                  <a:pt x="309" y="114"/>
                </a:cubicBezTo>
                <a:cubicBezTo>
                  <a:pt x="309" y="114"/>
                  <a:pt x="309" y="115"/>
                  <a:pt x="309" y="115"/>
                </a:cubicBezTo>
                <a:cubicBezTo>
                  <a:pt x="309" y="115"/>
                  <a:pt x="309" y="115"/>
                  <a:pt x="309" y="115"/>
                </a:cubicBezTo>
                <a:cubicBezTo>
                  <a:pt x="309" y="115"/>
                  <a:pt x="309" y="115"/>
                  <a:pt x="309" y="115"/>
                </a:cubicBezTo>
                <a:cubicBezTo>
                  <a:pt x="310" y="115"/>
                  <a:pt x="310" y="114"/>
                  <a:pt x="310" y="114"/>
                </a:cubicBezTo>
                <a:cubicBezTo>
                  <a:pt x="310" y="113"/>
                  <a:pt x="310" y="113"/>
                  <a:pt x="309" y="113"/>
                </a:cubicBezTo>
                <a:cubicBezTo>
                  <a:pt x="309" y="113"/>
                  <a:pt x="309" y="113"/>
                  <a:pt x="309" y="113"/>
                </a:cubicBezTo>
                <a:cubicBezTo>
                  <a:pt x="309" y="112"/>
                  <a:pt x="309" y="112"/>
                  <a:pt x="308" y="112"/>
                </a:cubicBezTo>
                <a:cubicBezTo>
                  <a:pt x="308" y="112"/>
                  <a:pt x="308" y="112"/>
                  <a:pt x="307" y="112"/>
                </a:cubicBezTo>
                <a:cubicBezTo>
                  <a:pt x="307" y="112"/>
                  <a:pt x="307" y="112"/>
                  <a:pt x="307" y="111"/>
                </a:cubicBezTo>
                <a:cubicBezTo>
                  <a:pt x="307" y="111"/>
                  <a:pt x="307" y="111"/>
                  <a:pt x="307" y="111"/>
                </a:cubicBezTo>
                <a:cubicBezTo>
                  <a:pt x="308" y="111"/>
                  <a:pt x="308" y="111"/>
                  <a:pt x="308" y="111"/>
                </a:cubicBezTo>
                <a:cubicBezTo>
                  <a:pt x="309" y="111"/>
                  <a:pt x="309" y="110"/>
                  <a:pt x="309" y="110"/>
                </a:cubicBezTo>
                <a:cubicBezTo>
                  <a:pt x="309" y="110"/>
                  <a:pt x="309" y="110"/>
                  <a:pt x="309" y="111"/>
                </a:cubicBezTo>
                <a:cubicBezTo>
                  <a:pt x="309" y="112"/>
                  <a:pt x="310" y="112"/>
                  <a:pt x="311" y="112"/>
                </a:cubicBezTo>
                <a:cubicBezTo>
                  <a:pt x="311" y="112"/>
                  <a:pt x="311" y="112"/>
                  <a:pt x="311" y="112"/>
                </a:cubicBezTo>
                <a:cubicBezTo>
                  <a:pt x="312" y="111"/>
                  <a:pt x="312" y="111"/>
                  <a:pt x="312" y="110"/>
                </a:cubicBezTo>
                <a:cubicBezTo>
                  <a:pt x="312" y="110"/>
                  <a:pt x="312" y="110"/>
                  <a:pt x="312" y="109"/>
                </a:cubicBezTo>
                <a:cubicBezTo>
                  <a:pt x="312" y="109"/>
                  <a:pt x="311" y="110"/>
                  <a:pt x="311" y="110"/>
                </a:cubicBezTo>
                <a:cubicBezTo>
                  <a:pt x="311" y="110"/>
                  <a:pt x="311" y="111"/>
                  <a:pt x="311" y="111"/>
                </a:cubicBezTo>
                <a:cubicBezTo>
                  <a:pt x="311" y="111"/>
                  <a:pt x="311" y="111"/>
                  <a:pt x="311" y="111"/>
                </a:cubicBezTo>
                <a:cubicBezTo>
                  <a:pt x="310" y="110"/>
                  <a:pt x="309" y="108"/>
                  <a:pt x="309" y="107"/>
                </a:cubicBezTo>
                <a:cubicBezTo>
                  <a:pt x="309" y="107"/>
                  <a:pt x="310" y="107"/>
                  <a:pt x="310" y="107"/>
                </a:cubicBezTo>
                <a:cubicBezTo>
                  <a:pt x="311" y="107"/>
                  <a:pt x="312" y="106"/>
                  <a:pt x="312" y="106"/>
                </a:cubicBezTo>
                <a:cubicBezTo>
                  <a:pt x="312" y="105"/>
                  <a:pt x="312" y="105"/>
                  <a:pt x="311" y="105"/>
                </a:cubicBezTo>
                <a:cubicBezTo>
                  <a:pt x="311" y="105"/>
                  <a:pt x="311" y="105"/>
                  <a:pt x="310" y="105"/>
                </a:cubicBezTo>
                <a:close/>
                <a:moveTo>
                  <a:pt x="311" y="108"/>
                </a:moveTo>
                <a:cubicBezTo>
                  <a:pt x="311" y="108"/>
                  <a:pt x="310" y="108"/>
                  <a:pt x="310" y="109"/>
                </a:cubicBezTo>
                <a:cubicBezTo>
                  <a:pt x="310" y="109"/>
                  <a:pt x="310" y="109"/>
                  <a:pt x="310" y="109"/>
                </a:cubicBezTo>
                <a:cubicBezTo>
                  <a:pt x="311" y="109"/>
                  <a:pt x="311" y="109"/>
                  <a:pt x="311" y="108"/>
                </a:cubicBezTo>
                <a:cubicBezTo>
                  <a:pt x="311" y="108"/>
                  <a:pt x="311" y="108"/>
                  <a:pt x="311" y="108"/>
                </a:cubicBezTo>
                <a:close/>
                <a:moveTo>
                  <a:pt x="313" y="124"/>
                </a:moveTo>
                <a:cubicBezTo>
                  <a:pt x="313" y="124"/>
                  <a:pt x="313" y="124"/>
                  <a:pt x="313" y="124"/>
                </a:cubicBezTo>
                <a:cubicBezTo>
                  <a:pt x="312" y="123"/>
                  <a:pt x="312" y="123"/>
                  <a:pt x="312" y="122"/>
                </a:cubicBezTo>
                <a:cubicBezTo>
                  <a:pt x="312" y="122"/>
                  <a:pt x="311" y="122"/>
                  <a:pt x="311" y="122"/>
                </a:cubicBezTo>
                <a:cubicBezTo>
                  <a:pt x="311" y="122"/>
                  <a:pt x="311" y="123"/>
                  <a:pt x="311" y="123"/>
                </a:cubicBezTo>
                <a:cubicBezTo>
                  <a:pt x="311" y="124"/>
                  <a:pt x="312" y="124"/>
                  <a:pt x="312" y="124"/>
                </a:cubicBezTo>
                <a:cubicBezTo>
                  <a:pt x="313" y="124"/>
                  <a:pt x="313" y="124"/>
                  <a:pt x="313" y="124"/>
                </a:cubicBezTo>
                <a:close/>
                <a:moveTo>
                  <a:pt x="312" y="126"/>
                </a:moveTo>
                <a:cubicBezTo>
                  <a:pt x="312" y="126"/>
                  <a:pt x="312" y="126"/>
                  <a:pt x="312" y="126"/>
                </a:cubicBezTo>
                <a:cubicBezTo>
                  <a:pt x="312" y="126"/>
                  <a:pt x="312" y="126"/>
                  <a:pt x="312" y="126"/>
                </a:cubicBezTo>
                <a:cubicBezTo>
                  <a:pt x="313" y="126"/>
                  <a:pt x="313" y="126"/>
                  <a:pt x="313" y="126"/>
                </a:cubicBezTo>
                <a:cubicBezTo>
                  <a:pt x="313" y="126"/>
                  <a:pt x="313" y="126"/>
                  <a:pt x="312" y="126"/>
                </a:cubicBezTo>
                <a:close/>
                <a:moveTo>
                  <a:pt x="308" y="128"/>
                </a:moveTo>
                <a:cubicBezTo>
                  <a:pt x="308" y="128"/>
                  <a:pt x="309" y="128"/>
                  <a:pt x="309" y="128"/>
                </a:cubicBezTo>
                <a:cubicBezTo>
                  <a:pt x="309" y="128"/>
                  <a:pt x="310" y="127"/>
                  <a:pt x="310" y="127"/>
                </a:cubicBezTo>
                <a:cubicBezTo>
                  <a:pt x="310" y="127"/>
                  <a:pt x="310" y="126"/>
                  <a:pt x="310" y="126"/>
                </a:cubicBezTo>
                <a:cubicBezTo>
                  <a:pt x="310" y="126"/>
                  <a:pt x="309" y="126"/>
                  <a:pt x="309" y="126"/>
                </a:cubicBezTo>
                <a:cubicBezTo>
                  <a:pt x="309" y="127"/>
                  <a:pt x="309" y="127"/>
                  <a:pt x="308" y="128"/>
                </a:cubicBezTo>
                <a:close/>
                <a:moveTo>
                  <a:pt x="309" y="122"/>
                </a:moveTo>
                <a:cubicBezTo>
                  <a:pt x="309" y="122"/>
                  <a:pt x="309" y="122"/>
                  <a:pt x="309" y="121"/>
                </a:cubicBezTo>
                <a:cubicBezTo>
                  <a:pt x="309" y="121"/>
                  <a:pt x="309" y="121"/>
                  <a:pt x="309" y="121"/>
                </a:cubicBezTo>
                <a:cubicBezTo>
                  <a:pt x="309" y="121"/>
                  <a:pt x="309" y="121"/>
                  <a:pt x="309" y="122"/>
                </a:cubicBezTo>
                <a:cubicBezTo>
                  <a:pt x="309" y="122"/>
                  <a:pt x="309" y="122"/>
                  <a:pt x="309" y="122"/>
                </a:cubicBezTo>
                <a:close/>
                <a:moveTo>
                  <a:pt x="310" y="125"/>
                </a:moveTo>
                <a:cubicBezTo>
                  <a:pt x="310" y="125"/>
                  <a:pt x="310" y="125"/>
                  <a:pt x="310" y="124"/>
                </a:cubicBezTo>
                <a:cubicBezTo>
                  <a:pt x="310" y="124"/>
                  <a:pt x="310" y="124"/>
                  <a:pt x="310" y="124"/>
                </a:cubicBezTo>
                <a:cubicBezTo>
                  <a:pt x="310" y="124"/>
                  <a:pt x="310" y="125"/>
                  <a:pt x="309" y="125"/>
                </a:cubicBezTo>
                <a:cubicBezTo>
                  <a:pt x="309" y="125"/>
                  <a:pt x="309" y="125"/>
                  <a:pt x="310" y="125"/>
                </a:cubicBezTo>
                <a:close/>
                <a:moveTo>
                  <a:pt x="310" y="128"/>
                </a:moveTo>
                <a:cubicBezTo>
                  <a:pt x="310" y="128"/>
                  <a:pt x="310" y="129"/>
                  <a:pt x="310" y="129"/>
                </a:cubicBezTo>
                <a:cubicBezTo>
                  <a:pt x="311" y="129"/>
                  <a:pt x="311" y="128"/>
                  <a:pt x="311" y="128"/>
                </a:cubicBezTo>
                <a:cubicBezTo>
                  <a:pt x="311" y="128"/>
                  <a:pt x="311" y="128"/>
                  <a:pt x="311" y="128"/>
                </a:cubicBezTo>
                <a:cubicBezTo>
                  <a:pt x="311" y="128"/>
                  <a:pt x="310" y="128"/>
                  <a:pt x="310" y="128"/>
                </a:cubicBezTo>
                <a:close/>
                <a:moveTo>
                  <a:pt x="310" y="133"/>
                </a:moveTo>
                <a:cubicBezTo>
                  <a:pt x="310" y="133"/>
                  <a:pt x="310" y="134"/>
                  <a:pt x="310" y="134"/>
                </a:cubicBezTo>
                <a:cubicBezTo>
                  <a:pt x="310" y="134"/>
                  <a:pt x="311" y="133"/>
                  <a:pt x="311" y="133"/>
                </a:cubicBezTo>
                <a:cubicBezTo>
                  <a:pt x="311" y="133"/>
                  <a:pt x="310" y="133"/>
                  <a:pt x="310" y="133"/>
                </a:cubicBezTo>
                <a:cubicBezTo>
                  <a:pt x="310" y="133"/>
                  <a:pt x="310" y="133"/>
                  <a:pt x="310" y="133"/>
                </a:cubicBezTo>
                <a:close/>
                <a:moveTo>
                  <a:pt x="310" y="135"/>
                </a:moveTo>
                <a:cubicBezTo>
                  <a:pt x="310" y="135"/>
                  <a:pt x="311" y="135"/>
                  <a:pt x="311" y="135"/>
                </a:cubicBezTo>
                <a:cubicBezTo>
                  <a:pt x="311" y="135"/>
                  <a:pt x="311" y="135"/>
                  <a:pt x="311" y="135"/>
                </a:cubicBezTo>
                <a:cubicBezTo>
                  <a:pt x="311" y="135"/>
                  <a:pt x="311" y="134"/>
                  <a:pt x="311" y="134"/>
                </a:cubicBezTo>
                <a:cubicBezTo>
                  <a:pt x="310" y="134"/>
                  <a:pt x="310" y="135"/>
                  <a:pt x="310" y="135"/>
                </a:cubicBezTo>
                <a:close/>
                <a:moveTo>
                  <a:pt x="312" y="120"/>
                </a:moveTo>
                <a:cubicBezTo>
                  <a:pt x="312" y="120"/>
                  <a:pt x="312" y="120"/>
                  <a:pt x="312" y="120"/>
                </a:cubicBezTo>
                <a:cubicBezTo>
                  <a:pt x="312" y="119"/>
                  <a:pt x="312" y="119"/>
                  <a:pt x="312" y="119"/>
                </a:cubicBezTo>
                <a:cubicBezTo>
                  <a:pt x="312" y="119"/>
                  <a:pt x="312" y="119"/>
                  <a:pt x="312" y="120"/>
                </a:cubicBezTo>
                <a:cubicBezTo>
                  <a:pt x="312" y="120"/>
                  <a:pt x="312" y="120"/>
                  <a:pt x="312" y="120"/>
                </a:cubicBezTo>
                <a:close/>
                <a:moveTo>
                  <a:pt x="313" y="115"/>
                </a:moveTo>
                <a:cubicBezTo>
                  <a:pt x="313" y="115"/>
                  <a:pt x="312" y="113"/>
                  <a:pt x="312" y="113"/>
                </a:cubicBezTo>
                <a:cubicBezTo>
                  <a:pt x="312" y="113"/>
                  <a:pt x="312" y="113"/>
                  <a:pt x="312" y="114"/>
                </a:cubicBezTo>
                <a:cubicBezTo>
                  <a:pt x="312" y="114"/>
                  <a:pt x="311" y="114"/>
                  <a:pt x="311" y="115"/>
                </a:cubicBezTo>
                <a:cubicBezTo>
                  <a:pt x="311" y="115"/>
                  <a:pt x="311" y="116"/>
                  <a:pt x="311" y="116"/>
                </a:cubicBezTo>
                <a:cubicBezTo>
                  <a:pt x="312" y="116"/>
                  <a:pt x="312" y="115"/>
                  <a:pt x="313" y="116"/>
                </a:cubicBezTo>
                <a:cubicBezTo>
                  <a:pt x="313" y="116"/>
                  <a:pt x="313" y="115"/>
                  <a:pt x="313" y="115"/>
                </a:cubicBezTo>
                <a:close/>
                <a:moveTo>
                  <a:pt x="306" y="121"/>
                </a:moveTo>
                <a:cubicBezTo>
                  <a:pt x="307" y="120"/>
                  <a:pt x="307" y="120"/>
                  <a:pt x="306" y="119"/>
                </a:cubicBezTo>
                <a:cubicBezTo>
                  <a:pt x="306" y="119"/>
                  <a:pt x="306" y="119"/>
                  <a:pt x="306" y="119"/>
                </a:cubicBezTo>
                <a:cubicBezTo>
                  <a:pt x="306" y="119"/>
                  <a:pt x="305" y="119"/>
                  <a:pt x="305" y="120"/>
                </a:cubicBezTo>
                <a:cubicBezTo>
                  <a:pt x="305" y="120"/>
                  <a:pt x="305" y="121"/>
                  <a:pt x="305" y="121"/>
                </a:cubicBezTo>
                <a:cubicBezTo>
                  <a:pt x="304" y="122"/>
                  <a:pt x="305" y="122"/>
                  <a:pt x="305" y="123"/>
                </a:cubicBezTo>
                <a:cubicBezTo>
                  <a:pt x="305" y="123"/>
                  <a:pt x="305" y="124"/>
                  <a:pt x="305" y="124"/>
                </a:cubicBezTo>
                <a:cubicBezTo>
                  <a:pt x="304" y="124"/>
                  <a:pt x="304" y="123"/>
                  <a:pt x="304" y="123"/>
                </a:cubicBezTo>
                <a:cubicBezTo>
                  <a:pt x="304" y="123"/>
                  <a:pt x="304" y="123"/>
                  <a:pt x="304" y="122"/>
                </a:cubicBezTo>
                <a:cubicBezTo>
                  <a:pt x="304" y="122"/>
                  <a:pt x="303" y="123"/>
                  <a:pt x="303" y="122"/>
                </a:cubicBezTo>
                <a:cubicBezTo>
                  <a:pt x="303" y="122"/>
                  <a:pt x="303" y="121"/>
                  <a:pt x="302" y="122"/>
                </a:cubicBezTo>
                <a:cubicBezTo>
                  <a:pt x="302" y="122"/>
                  <a:pt x="302" y="123"/>
                  <a:pt x="302" y="123"/>
                </a:cubicBezTo>
                <a:cubicBezTo>
                  <a:pt x="303" y="123"/>
                  <a:pt x="303" y="124"/>
                  <a:pt x="304" y="125"/>
                </a:cubicBezTo>
                <a:cubicBezTo>
                  <a:pt x="304" y="125"/>
                  <a:pt x="305" y="126"/>
                  <a:pt x="304" y="126"/>
                </a:cubicBezTo>
                <a:cubicBezTo>
                  <a:pt x="304" y="127"/>
                  <a:pt x="305" y="127"/>
                  <a:pt x="305" y="127"/>
                </a:cubicBezTo>
                <a:cubicBezTo>
                  <a:pt x="305" y="127"/>
                  <a:pt x="305" y="126"/>
                  <a:pt x="305" y="126"/>
                </a:cubicBezTo>
                <a:cubicBezTo>
                  <a:pt x="305" y="126"/>
                  <a:pt x="305" y="126"/>
                  <a:pt x="306" y="126"/>
                </a:cubicBezTo>
                <a:cubicBezTo>
                  <a:pt x="306" y="125"/>
                  <a:pt x="306" y="125"/>
                  <a:pt x="306" y="124"/>
                </a:cubicBezTo>
                <a:cubicBezTo>
                  <a:pt x="305" y="123"/>
                  <a:pt x="306" y="122"/>
                  <a:pt x="306" y="121"/>
                </a:cubicBezTo>
                <a:close/>
                <a:moveTo>
                  <a:pt x="297" y="129"/>
                </a:moveTo>
                <a:cubicBezTo>
                  <a:pt x="297" y="129"/>
                  <a:pt x="297" y="129"/>
                  <a:pt x="297" y="129"/>
                </a:cubicBezTo>
                <a:cubicBezTo>
                  <a:pt x="297" y="129"/>
                  <a:pt x="297" y="128"/>
                  <a:pt x="297" y="128"/>
                </a:cubicBezTo>
                <a:cubicBezTo>
                  <a:pt x="297" y="127"/>
                  <a:pt x="297" y="127"/>
                  <a:pt x="297" y="127"/>
                </a:cubicBezTo>
                <a:cubicBezTo>
                  <a:pt x="298" y="127"/>
                  <a:pt x="298" y="127"/>
                  <a:pt x="298" y="127"/>
                </a:cubicBezTo>
                <a:cubicBezTo>
                  <a:pt x="298" y="127"/>
                  <a:pt x="298" y="127"/>
                  <a:pt x="298" y="127"/>
                </a:cubicBezTo>
                <a:cubicBezTo>
                  <a:pt x="298" y="127"/>
                  <a:pt x="298" y="127"/>
                  <a:pt x="297" y="127"/>
                </a:cubicBezTo>
                <a:cubicBezTo>
                  <a:pt x="298" y="127"/>
                  <a:pt x="298" y="127"/>
                  <a:pt x="298" y="127"/>
                </a:cubicBezTo>
                <a:cubicBezTo>
                  <a:pt x="298" y="127"/>
                  <a:pt x="297" y="127"/>
                  <a:pt x="297" y="127"/>
                </a:cubicBezTo>
                <a:cubicBezTo>
                  <a:pt x="297" y="127"/>
                  <a:pt x="297" y="128"/>
                  <a:pt x="297" y="128"/>
                </a:cubicBezTo>
                <a:cubicBezTo>
                  <a:pt x="296" y="128"/>
                  <a:pt x="296" y="127"/>
                  <a:pt x="296" y="128"/>
                </a:cubicBezTo>
                <a:cubicBezTo>
                  <a:pt x="296" y="129"/>
                  <a:pt x="296" y="129"/>
                  <a:pt x="297" y="129"/>
                </a:cubicBezTo>
                <a:cubicBezTo>
                  <a:pt x="297" y="129"/>
                  <a:pt x="297" y="130"/>
                  <a:pt x="297" y="130"/>
                </a:cubicBezTo>
                <a:cubicBezTo>
                  <a:pt x="297" y="130"/>
                  <a:pt x="297" y="130"/>
                  <a:pt x="297" y="129"/>
                </a:cubicBezTo>
                <a:cubicBezTo>
                  <a:pt x="297" y="129"/>
                  <a:pt x="297" y="129"/>
                  <a:pt x="297" y="129"/>
                </a:cubicBezTo>
                <a:cubicBezTo>
                  <a:pt x="297" y="129"/>
                  <a:pt x="297" y="129"/>
                  <a:pt x="297" y="129"/>
                </a:cubicBezTo>
                <a:cubicBezTo>
                  <a:pt x="297" y="129"/>
                  <a:pt x="297" y="129"/>
                  <a:pt x="297" y="129"/>
                </a:cubicBezTo>
                <a:close/>
                <a:moveTo>
                  <a:pt x="297" y="133"/>
                </a:moveTo>
                <a:cubicBezTo>
                  <a:pt x="297" y="133"/>
                  <a:pt x="297" y="133"/>
                  <a:pt x="297" y="133"/>
                </a:cubicBezTo>
                <a:cubicBezTo>
                  <a:pt x="297" y="132"/>
                  <a:pt x="297" y="132"/>
                  <a:pt x="297" y="132"/>
                </a:cubicBezTo>
                <a:cubicBezTo>
                  <a:pt x="297" y="132"/>
                  <a:pt x="297" y="132"/>
                  <a:pt x="296" y="132"/>
                </a:cubicBezTo>
                <a:cubicBezTo>
                  <a:pt x="296" y="132"/>
                  <a:pt x="297" y="133"/>
                  <a:pt x="297" y="133"/>
                </a:cubicBezTo>
                <a:close/>
                <a:moveTo>
                  <a:pt x="295" y="135"/>
                </a:moveTo>
                <a:cubicBezTo>
                  <a:pt x="295" y="134"/>
                  <a:pt x="295" y="134"/>
                  <a:pt x="295" y="134"/>
                </a:cubicBezTo>
                <a:cubicBezTo>
                  <a:pt x="296" y="134"/>
                  <a:pt x="296" y="134"/>
                  <a:pt x="296" y="133"/>
                </a:cubicBezTo>
                <a:cubicBezTo>
                  <a:pt x="296" y="133"/>
                  <a:pt x="296" y="133"/>
                  <a:pt x="295" y="133"/>
                </a:cubicBezTo>
                <a:cubicBezTo>
                  <a:pt x="295" y="133"/>
                  <a:pt x="294" y="133"/>
                  <a:pt x="294" y="132"/>
                </a:cubicBezTo>
                <a:cubicBezTo>
                  <a:pt x="294" y="132"/>
                  <a:pt x="294" y="132"/>
                  <a:pt x="294" y="132"/>
                </a:cubicBezTo>
                <a:cubicBezTo>
                  <a:pt x="294" y="132"/>
                  <a:pt x="294" y="132"/>
                  <a:pt x="294" y="132"/>
                </a:cubicBezTo>
                <a:cubicBezTo>
                  <a:pt x="294" y="133"/>
                  <a:pt x="294" y="133"/>
                  <a:pt x="294" y="133"/>
                </a:cubicBezTo>
                <a:cubicBezTo>
                  <a:pt x="294" y="133"/>
                  <a:pt x="294" y="134"/>
                  <a:pt x="294" y="134"/>
                </a:cubicBezTo>
                <a:cubicBezTo>
                  <a:pt x="294" y="134"/>
                  <a:pt x="294" y="134"/>
                  <a:pt x="293" y="134"/>
                </a:cubicBezTo>
                <a:cubicBezTo>
                  <a:pt x="293" y="134"/>
                  <a:pt x="293" y="133"/>
                  <a:pt x="293" y="133"/>
                </a:cubicBezTo>
                <a:cubicBezTo>
                  <a:pt x="293" y="133"/>
                  <a:pt x="293" y="133"/>
                  <a:pt x="293" y="133"/>
                </a:cubicBezTo>
                <a:cubicBezTo>
                  <a:pt x="292" y="133"/>
                  <a:pt x="292" y="132"/>
                  <a:pt x="292" y="133"/>
                </a:cubicBezTo>
                <a:cubicBezTo>
                  <a:pt x="292" y="133"/>
                  <a:pt x="292" y="133"/>
                  <a:pt x="292" y="133"/>
                </a:cubicBezTo>
                <a:cubicBezTo>
                  <a:pt x="293" y="134"/>
                  <a:pt x="293" y="135"/>
                  <a:pt x="293" y="136"/>
                </a:cubicBezTo>
                <a:cubicBezTo>
                  <a:pt x="293" y="137"/>
                  <a:pt x="292" y="137"/>
                  <a:pt x="292" y="137"/>
                </a:cubicBezTo>
                <a:cubicBezTo>
                  <a:pt x="292" y="137"/>
                  <a:pt x="292" y="137"/>
                  <a:pt x="292" y="137"/>
                </a:cubicBezTo>
                <a:cubicBezTo>
                  <a:pt x="292" y="137"/>
                  <a:pt x="292" y="137"/>
                  <a:pt x="292" y="137"/>
                </a:cubicBezTo>
                <a:cubicBezTo>
                  <a:pt x="293" y="137"/>
                  <a:pt x="293" y="137"/>
                  <a:pt x="293" y="137"/>
                </a:cubicBezTo>
                <a:cubicBezTo>
                  <a:pt x="294" y="137"/>
                  <a:pt x="294" y="137"/>
                  <a:pt x="294" y="136"/>
                </a:cubicBezTo>
                <a:cubicBezTo>
                  <a:pt x="295" y="136"/>
                  <a:pt x="295" y="136"/>
                  <a:pt x="294" y="135"/>
                </a:cubicBezTo>
                <a:cubicBezTo>
                  <a:pt x="294" y="135"/>
                  <a:pt x="294" y="135"/>
                  <a:pt x="295" y="135"/>
                </a:cubicBezTo>
                <a:close/>
                <a:moveTo>
                  <a:pt x="284" y="126"/>
                </a:moveTo>
                <a:cubicBezTo>
                  <a:pt x="284" y="126"/>
                  <a:pt x="284" y="126"/>
                  <a:pt x="284" y="126"/>
                </a:cubicBezTo>
                <a:cubicBezTo>
                  <a:pt x="284" y="126"/>
                  <a:pt x="284" y="126"/>
                  <a:pt x="284" y="126"/>
                </a:cubicBezTo>
                <a:cubicBezTo>
                  <a:pt x="284" y="126"/>
                  <a:pt x="284" y="127"/>
                  <a:pt x="284" y="127"/>
                </a:cubicBezTo>
                <a:cubicBezTo>
                  <a:pt x="284" y="127"/>
                  <a:pt x="284" y="127"/>
                  <a:pt x="284" y="126"/>
                </a:cubicBezTo>
                <a:close/>
                <a:moveTo>
                  <a:pt x="284" y="132"/>
                </a:moveTo>
                <a:cubicBezTo>
                  <a:pt x="284" y="132"/>
                  <a:pt x="284" y="132"/>
                  <a:pt x="283" y="132"/>
                </a:cubicBezTo>
                <a:cubicBezTo>
                  <a:pt x="284" y="132"/>
                  <a:pt x="284" y="132"/>
                  <a:pt x="284" y="132"/>
                </a:cubicBezTo>
                <a:cubicBezTo>
                  <a:pt x="284" y="132"/>
                  <a:pt x="284" y="132"/>
                  <a:pt x="284" y="132"/>
                </a:cubicBezTo>
                <a:cubicBezTo>
                  <a:pt x="284" y="132"/>
                  <a:pt x="284" y="132"/>
                  <a:pt x="284" y="132"/>
                </a:cubicBezTo>
                <a:close/>
                <a:moveTo>
                  <a:pt x="284" y="123"/>
                </a:moveTo>
                <a:cubicBezTo>
                  <a:pt x="284" y="123"/>
                  <a:pt x="284" y="123"/>
                  <a:pt x="284" y="123"/>
                </a:cubicBezTo>
                <a:cubicBezTo>
                  <a:pt x="284" y="123"/>
                  <a:pt x="284" y="122"/>
                  <a:pt x="284" y="122"/>
                </a:cubicBezTo>
                <a:cubicBezTo>
                  <a:pt x="284" y="122"/>
                  <a:pt x="283" y="123"/>
                  <a:pt x="284" y="123"/>
                </a:cubicBezTo>
                <a:cubicBezTo>
                  <a:pt x="284" y="123"/>
                  <a:pt x="284" y="123"/>
                  <a:pt x="284" y="123"/>
                </a:cubicBezTo>
                <a:close/>
                <a:moveTo>
                  <a:pt x="284" y="126"/>
                </a:moveTo>
                <a:cubicBezTo>
                  <a:pt x="284" y="126"/>
                  <a:pt x="285" y="125"/>
                  <a:pt x="285" y="125"/>
                </a:cubicBezTo>
                <a:cubicBezTo>
                  <a:pt x="285" y="125"/>
                  <a:pt x="284" y="126"/>
                  <a:pt x="284" y="126"/>
                </a:cubicBezTo>
                <a:close/>
                <a:moveTo>
                  <a:pt x="284" y="136"/>
                </a:moveTo>
                <a:cubicBezTo>
                  <a:pt x="284" y="137"/>
                  <a:pt x="285" y="137"/>
                  <a:pt x="285" y="138"/>
                </a:cubicBezTo>
                <a:cubicBezTo>
                  <a:pt x="285" y="137"/>
                  <a:pt x="285" y="137"/>
                  <a:pt x="286" y="136"/>
                </a:cubicBezTo>
                <a:cubicBezTo>
                  <a:pt x="286" y="136"/>
                  <a:pt x="285" y="136"/>
                  <a:pt x="285" y="136"/>
                </a:cubicBezTo>
                <a:cubicBezTo>
                  <a:pt x="285" y="136"/>
                  <a:pt x="284" y="136"/>
                  <a:pt x="284" y="136"/>
                </a:cubicBezTo>
                <a:close/>
                <a:moveTo>
                  <a:pt x="285" y="126"/>
                </a:moveTo>
                <a:cubicBezTo>
                  <a:pt x="285" y="126"/>
                  <a:pt x="285" y="126"/>
                  <a:pt x="285" y="126"/>
                </a:cubicBezTo>
                <a:cubicBezTo>
                  <a:pt x="285" y="126"/>
                  <a:pt x="285" y="126"/>
                  <a:pt x="285" y="126"/>
                </a:cubicBezTo>
                <a:close/>
                <a:moveTo>
                  <a:pt x="285" y="125"/>
                </a:moveTo>
                <a:cubicBezTo>
                  <a:pt x="285" y="125"/>
                  <a:pt x="286" y="126"/>
                  <a:pt x="286" y="125"/>
                </a:cubicBezTo>
                <a:cubicBezTo>
                  <a:pt x="286" y="125"/>
                  <a:pt x="287" y="125"/>
                  <a:pt x="287" y="125"/>
                </a:cubicBezTo>
                <a:cubicBezTo>
                  <a:pt x="287" y="125"/>
                  <a:pt x="288" y="125"/>
                  <a:pt x="287" y="125"/>
                </a:cubicBezTo>
                <a:cubicBezTo>
                  <a:pt x="287" y="124"/>
                  <a:pt x="288" y="124"/>
                  <a:pt x="288" y="124"/>
                </a:cubicBezTo>
                <a:cubicBezTo>
                  <a:pt x="288" y="124"/>
                  <a:pt x="289" y="124"/>
                  <a:pt x="289" y="124"/>
                </a:cubicBezTo>
                <a:cubicBezTo>
                  <a:pt x="289" y="124"/>
                  <a:pt x="289" y="123"/>
                  <a:pt x="288" y="123"/>
                </a:cubicBezTo>
                <a:cubicBezTo>
                  <a:pt x="288" y="123"/>
                  <a:pt x="287" y="123"/>
                  <a:pt x="287" y="123"/>
                </a:cubicBezTo>
                <a:cubicBezTo>
                  <a:pt x="287" y="123"/>
                  <a:pt x="287" y="122"/>
                  <a:pt x="286" y="122"/>
                </a:cubicBezTo>
                <a:cubicBezTo>
                  <a:pt x="286" y="121"/>
                  <a:pt x="286" y="121"/>
                  <a:pt x="286" y="121"/>
                </a:cubicBezTo>
                <a:cubicBezTo>
                  <a:pt x="285" y="121"/>
                  <a:pt x="285" y="121"/>
                  <a:pt x="285" y="122"/>
                </a:cubicBezTo>
                <a:cubicBezTo>
                  <a:pt x="285" y="122"/>
                  <a:pt x="285" y="122"/>
                  <a:pt x="285" y="123"/>
                </a:cubicBezTo>
                <a:cubicBezTo>
                  <a:pt x="285" y="123"/>
                  <a:pt x="285" y="124"/>
                  <a:pt x="285" y="125"/>
                </a:cubicBezTo>
                <a:close/>
                <a:moveTo>
                  <a:pt x="288" y="127"/>
                </a:moveTo>
                <a:cubicBezTo>
                  <a:pt x="288" y="127"/>
                  <a:pt x="288" y="127"/>
                  <a:pt x="288" y="127"/>
                </a:cubicBezTo>
                <a:cubicBezTo>
                  <a:pt x="288" y="127"/>
                  <a:pt x="288" y="127"/>
                  <a:pt x="288" y="128"/>
                </a:cubicBezTo>
                <a:cubicBezTo>
                  <a:pt x="288" y="128"/>
                  <a:pt x="288" y="128"/>
                  <a:pt x="288" y="128"/>
                </a:cubicBezTo>
                <a:cubicBezTo>
                  <a:pt x="288" y="128"/>
                  <a:pt x="289" y="128"/>
                  <a:pt x="289" y="128"/>
                </a:cubicBezTo>
                <a:cubicBezTo>
                  <a:pt x="289" y="128"/>
                  <a:pt x="289" y="127"/>
                  <a:pt x="288" y="127"/>
                </a:cubicBezTo>
                <a:close/>
                <a:moveTo>
                  <a:pt x="289" y="132"/>
                </a:moveTo>
                <a:cubicBezTo>
                  <a:pt x="288" y="132"/>
                  <a:pt x="288" y="133"/>
                  <a:pt x="288" y="133"/>
                </a:cubicBezTo>
                <a:cubicBezTo>
                  <a:pt x="288" y="133"/>
                  <a:pt x="288" y="133"/>
                  <a:pt x="288" y="134"/>
                </a:cubicBezTo>
                <a:cubicBezTo>
                  <a:pt x="288" y="133"/>
                  <a:pt x="289" y="133"/>
                  <a:pt x="289" y="133"/>
                </a:cubicBezTo>
                <a:cubicBezTo>
                  <a:pt x="289" y="133"/>
                  <a:pt x="289" y="132"/>
                  <a:pt x="289" y="132"/>
                </a:cubicBezTo>
                <a:close/>
                <a:moveTo>
                  <a:pt x="289" y="118"/>
                </a:moveTo>
                <a:cubicBezTo>
                  <a:pt x="289" y="119"/>
                  <a:pt x="289" y="120"/>
                  <a:pt x="290" y="120"/>
                </a:cubicBezTo>
                <a:cubicBezTo>
                  <a:pt x="290" y="120"/>
                  <a:pt x="290" y="120"/>
                  <a:pt x="290" y="120"/>
                </a:cubicBezTo>
                <a:cubicBezTo>
                  <a:pt x="291" y="120"/>
                  <a:pt x="291" y="120"/>
                  <a:pt x="291" y="120"/>
                </a:cubicBezTo>
                <a:cubicBezTo>
                  <a:pt x="291" y="120"/>
                  <a:pt x="291" y="119"/>
                  <a:pt x="291" y="119"/>
                </a:cubicBezTo>
                <a:cubicBezTo>
                  <a:pt x="291" y="118"/>
                  <a:pt x="290" y="119"/>
                  <a:pt x="290" y="119"/>
                </a:cubicBezTo>
                <a:cubicBezTo>
                  <a:pt x="290" y="118"/>
                  <a:pt x="290" y="118"/>
                  <a:pt x="290" y="118"/>
                </a:cubicBezTo>
                <a:cubicBezTo>
                  <a:pt x="289" y="118"/>
                  <a:pt x="289" y="117"/>
                  <a:pt x="288" y="116"/>
                </a:cubicBezTo>
                <a:cubicBezTo>
                  <a:pt x="288" y="115"/>
                  <a:pt x="288" y="115"/>
                  <a:pt x="287" y="116"/>
                </a:cubicBezTo>
                <a:cubicBezTo>
                  <a:pt x="287" y="116"/>
                  <a:pt x="287" y="116"/>
                  <a:pt x="287" y="116"/>
                </a:cubicBezTo>
                <a:cubicBezTo>
                  <a:pt x="287" y="115"/>
                  <a:pt x="287" y="115"/>
                  <a:pt x="287" y="115"/>
                </a:cubicBezTo>
                <a:cubicBezTo>
                  <a:pt x="287" y="115"/>
                  <a:pt x="287" y="115"/>
                  <a:pt x="287" y="116"/>
                </a:cubicBezTo>
                <a:cubicBezTo>
                  <a:pt x="287" y="116"/>
                  <a:pt x="287" y="117"/>
                  <a:pt x="288" y="118"/>
                </a:cubicBezTo>
                <a:cubicBezTo>
                  <a:pt x="288" y="118"/>
                  <a:pt x="288" y="118"/>
                  <a:pt x="289" y="118"/>
                </a:cubicBezTo>
                <a:close/>
                <a:moveTo>
                  <a:pt x="289" y="123"/>
                </a:moveTo>
                <a:cubicBezTo>
                  <a:pt x="289" y="124"/>
                  <a:pt x="290" y="124"/>
                  <a:pt x="291" y="124"/>
                </a:cubicBezTo>
                <a:cubicBezTo>
                  <a:pt x="291" y="124"/>
                  <a:pt x="291" y="124"/>
                  <a:pt x="291" y="124"/>
                </a:cubicBezTo>
                <a:cubicBezTo>
                  <a:pt x="291" y="124"/>
                  <a:pt x="291" y="124"/>
                  <a:pt x="291" y="124"/>
                </a:cubicBezTo>
                <a:cubicBezTo>
                  <a:pt x="290" y="123"/>
                  <a:pt x="289" y="123"/>
                  <a:pt x="290" y="122"/>
                </a:cubicBezTo>
                <a:cubicBezTo>
                  <a:pt x="290" y="122"/>
                  <a:pt x="289" y="122"/>
                  <a:pt x="289" y="122"/>
                </a:cubicBezTo>
                <a:cubicBezTo>
                  <a:pt x="289" y="122"/>
                  <a:pt x="289" y="123"/>
                  <a:pt x="289" y="123"/>
                </a:cubicBezTo>
                <a:close/>
                <a:moveTo>
                  <a:pt x="289" y="136"/>
                </a:moveTo>
                <a:cubicBezTo>
                  <a:pt x="289" y="136"/>
                  <a:pt x="289" y="137"/>
                  <a:pt x="289" y="137"/>
                </a:cubicBezTo>
                <a:cubicBezTo>
                  <a:pt x="290" y="137"/>
                  <a:pt x="290" y="136"/>
                  <a:pt x="290" y="136"/>
                </a:cubicBezTo>
                <a:cubicBezTo>
                  <a:pt x="290" y="136"/>
                  <a:pt x="290" y="136"/>
                  <a:pt x="290" y="136"/>
                </a:cubicBezTo>
                <a:cubicBezTo>
                  <a:pt x="289" y="136"/>
                  <a:pt x="289" y="136"/>
                  <a:pt x="289" y="136"/>
                </a:cubicBezTo>
                <a:close/>
                <a:moveTo>
                  <a:pt x="290" y="141"/>
                </a:moveTo>
                <a:cubicBezTo>
                  <a:pt x="290" y="141"/>
                  <a:pt x="290" y="141"/>
                  <a:pt x="290" y="141"/>
                </a:cubicBezTo>
                <a:cubicBezTo>
                  <a:pt x="290" y="141"/>
                  <a:pt x="291" y="141"/>
                  <a:pt x="291" y="141"/>
                </a:cubicBezTo>
                <a:cubicBezTo>
                  <a:pt x="291" y="141"/>
                  <a:pt x="291" y="140"/>
                  <a:pt x="290" y="140"/>
                </a:cubicBezTo>
                <a:cubicBezTo>
                  <a:pt x="290" y="141"/>
                  <a:pt x="290" y="141"/>
                  <a:pt x="290" y="141"/>
                </a:cubicBezTo>
                <a:close/>
                <a:moveTo>
                  <a:pt x="292" y="139"/>
                </a:moveTo>
                <a:cubicBezTo>
                  <a:pt x="293" y="139"/>
                  <a:pt x="293" y="140"/>
                  <a:pt x="293" y="140"/>
                </a:cubicBezTo>
                <a:cubicBezTo>
                  <a:pt x="294" y="140"/>
                  <a:pt x="294" y="139"/>
                  <a:pt x="294" y="139"/>
                </a:cubicBezTo>
                <a:cubicBezTo>
                  <a:pt x="294" y="139"/>
                  <a:pt x="294" y="138"/>
                  <a:pt x="293" y="138"/>
                </a:cubicBezTo>
                <a:cubicBezTo>
                  <a:pt x="293" y="138"/>
                  <a:pt x="293" y="139"/>
                  <a:pt x="292" y="138"/>
                </a:cubicBezTo>
                <a:cubicBezTo>
                  <a:pt x="292" y="138"/>
                  <a:pt x="291" y="137"/>
                  <a:pt x="291" y="138"/>
                </a:cubicBezTo>
                <a:cubicBezTo>
                  <a:pt x="291" y="138"/>
                  <a:pt x="290" y="138"/>
                  <a:pt x="290" y="139"/>
                </a:cubicBezTo>
                <a:cubicBezTo>
                  <a:pt x="290" y="139"/>
                  <a:pt x="291" y="139"/>
                  <a:pt x="291" y="139"/>
                </a:cubicBezTo>
                <a:cubicBezTo>
                  <a:pt x="291" y="139"/>
                  <a:pt x="292" y="140"/>
                  <a:pt x="292" y="139"/>
                </a:cubicBezTo>
                <a:close/>
                <a:moveTo>
                  <a:pt x="296" y="116"/>
                </a:moveTo>
                <a:cubicBezTo>
                  <a:pt x="295" y="116"/>
                  <a:pt x="295" y="116"/>
                  <a:pt x="295" y="116"/>
                </a:cubicBezTo>
                <a:cubicBezTo>
                  <a:pt x="294" y="116"/>
                  <a:pt x="294" y="117"/>
                  <a:pt x="294" y="118"/>
                </a:cubicBezTo>
                <a:cubicBezTo>
                  <a:pt x="295" y="118"/>
                  <a:pt x="295" y="119"/>
                  <a:pt x="295" y="119"/>
                </a:cubicBezTo>
                <a:cubicBezTo>
                  <a:pt x="296" y="118"/>
                  <a:pt x="296" y="118"/>
                  <a:pt x="295" y="118"/>
                </a:cubicBezTo>
                <a:cubicBezTo>
                  <a:pt x="295" y="117"/>
                  <a:pt x="295" y="117"/>
                  <a:pt x="295" y="117"/>
                </a:cubicBezTo>
                <a:cubicBezTo>
                  <a:pt x="295" y="117"/>
                  <a:pt x="295" y="116"/>
                  <a:pt x="296" y="116"/>
                </a:cubicBezTo>
                <a:cubicBezTo>
                  <a:pt x="296" y="116"/>
                  <a:pt x="296" y="117"/>
                  <a:pt x="296" y="117"/>
                </a:cubicBezTo>
                <a:cubicBezTo>
                  <a:pt x="296" y="117"/>
                  <a:pt x="297" y="118"/>
                  <a:pt x="297" y="118"/>
                </a:cubicBezTo>
                <a:cubicBezTo>
                  <a:pt x="297" y="118"/>
                  <a:pt x="298" y="118"/>
                  <a:pt x="298" y="118"/>
                </a:cubicBezTo>
                <a:cubicBezTo>
                  <a:pt x="298" y="117"/>
                  <a:pt x="298" y="117"/>
                  <a:pt x="298" y="117"/>
                </a:cubicBezTo>
                <a:cubicBezTo>
                  <a:pt x="297" y="117"/>
                  <a:pt x="297" y="116"/>
                  <a:pt x="297" y="115"/>
                </a:cubicBezTo>
                <a:cubicBezTo>
                  <a:pt x="297" y="115"/>
                  <a:pt x="297" y="115"/>
                  <a:pt x="296" y="116"/>
                </a:cubicBezTo>
                <a:cubicBezTo>
                  <a:pt x="296" y="116"/>
                  <a:pt x="296" y="115"/>
                  <a:pt x="296" y="115"/>
                </a:cubicBezTo>
                <a:cubicBezTo>
                  <a:pt x="296" y="115"/>
                  <a:pt x="296" y="116"/>
                  <a:pt x="296" y="116"/>
                </a:cubicBezTo>
                <a:cubicBezTo>
                  <a:pt x="296" y="116"/>
                  <a:pt x="296" y="116"/>
                  <a:pt x="296" y="116"/>
                </a:cubicBezTo>
                <a:close/>
                <a:moveTo>
                  <a:pt x="294" y="126"/>
                </a:moveTo>
                <a:cubicBezTo>
                  <a:pt x="294" y="126"/>
                  <a:pt x="294" y="126"/>
                  <a:pt x="294" y="126"/>
                </a:cubicBezTo>
                <a:cubicBezTo>
                  <a:pt x="293" y="126"/>
                  <a:pt x="293" y="126"/>
                  <a:pt x="293" y="126"/>
                </a:cubicBezTo>
                <a:cubicBezTo>
                  <a:pt x="293" y="127"/>
                  <a:pt x="294" y="127"/>
                  <a:pt x="294" y="127"/>
                </a:cubicBezTo>
                <a:cubicBezTo>
                  <a:pt x="294" y="127"/>
                  <a:pt x="294" y="127"/>
                  <a:pt x="294" y="126"/>
                </a:cubicBezTo>
                <a:close/>
                <a:moveTo>
                  <a:pt x="293" y="123"/>
                </a:moveTo>
                <a:cubicBezTo>
                  <a:pt x="293" y="123"/>
                  <a:pt x="293" y="123"/>
                  <a:pt x="293" y="124"/>
                </a:cubicBezTo>
                <a:cubicBezTo>
                  <a:pt x="293" y="124"/>
                  <a:pt x="294" y="123"/>
                  <a:pt x="294" y="123"/>
                </a:cubicBezTo>
                <a:cubicBezTo>
                  <a:pt x="294" y="123"/>
                  <a:pt x="294" y="123"/>
                  <a:pt x="293" y="123"/>
                </a:cubicBezTo>
                <a:close/>
                <a:moveTo>
                  <a:pt x="294" y="130"/>
                </a:moveTo>
                <a:cubicBezTo>
                  <a:pt x="295" y="131"/>
                  <a:pt x="295" y="131"/>
                  <a:pt x="295" y="131"/>
                </a:cubicBezTo>
                <a:cubicBezTo>
                  <a:pt x="295" y="131"/>
                  <a:pt x="296" y="131"/>
                  <a:pt x="296" y="131"/>
                </a:cubicBezTo>
                <a:cubicBezTo>
                  <a:pt x="296" y="131"/>
                  <a:pt x="296" y="130"/>
                  <a:pt x="296" y="130"/>
                </a:cubicBezTo>
                <a:cubicBezTo>
                  <a:pt x="295" y="130"/>
                  <a:pt x="295" y="130"/>
                  <a:pt x="294" y="130"/>
                </a:cubicBezTo>
                <a:close/>
                <a:moveTo>
                  <a:pt x="294" y="120"/>
                </a:moveTo>
                <a:cubicBezTo>
                  <a:pt x="294" y="119"/>
                  <a:pt x="293" y="119"/>
                  <a:pt x="293" y="120"/>
                </a:cubicBezTo>
                <a:cubicBezTo>
                  <a:pt x="293" y="120"/>
                  <a:pt x="293" y="120"/>
                  <a:pt x="293" y="120"/>
                </a:cubicBezTo>
                <a:cubicBezTo>
                  <a:pt x="293" y="121"/>
                  <a:pt x="293" y="121"/>
                  <a:pt x="293" y="121"/>
                </a:cubicBezTo>
                <a:cubicBezTo>
                  <a:pt x="293" y="121"/>
                  <a:pt x="293" y="122"/>
                  <a:pt x="293" y="122"/>
                </a:cubicBezTo>
                <a:cubicBezTo>
                  <a:pt x="294" y="122"/>
                  <a:pt x="294" y="121"/>
                  <a:pt x="294" y="121"/>
                </a:cubicBezTo>
                <a:cubicBezTo>
                  <a:pt x="294" y="121"/>
                  <a:pt x="294" y="121"/>
                  <a:pt x="294" y="121"/>
                </a:cubicBezTo>
                <a:cubicBezTo>
                  <a:pt x="294" y="120"/>
                  <a:pt x="294" y="120"/>
                  <a:pt x="294" y="120"/>
                </a:cubicBezTo>
                <a:cubicBezTo>
                  <a:pt x="294" y="120"/>
                  <a:pt x="294" y="120"/>
                  <a:pt x="294" y="120"/>
                </a:cubicBezTo>
                <a:close/>
                <a:moveTo>
                  <a:pt x="293" y="115"/>
                </a:moveTo>
                <a:cubicBezTo>
                  <a:pt x="293" y="115"/>
                  <a:pt x="292" y="115"/>
                  <a:pt x="292" y="116"/>
                </a:cubicBezTo>
                <a:cubicBezTo>
                  <a:pt x="292" y="116"/>
                  <a:pt x="291" y="116"/>
                  <a:pt x="292" y="117"/>
                </a:cubicBezTo>
                <a:cubicBezTo>
                  <a:pt x="292" y="117"/>
                  <a:pt x="292" y="117"/>
                  <a:pt x="293" y="116"/>
                </a:cubicBezTo>
                <a:cubicBezTo>
                  <a:pt x="293" y="116"/>
                  <a:pt x="293" y="116"/>
                  <a:pt x="293" y="116"/>
                </a:cubicBezTo>
                <a:cubicBezTo>
                  <a:pt x="293" y="116"/>
                  <a:pt x="293" y="117"/>
                  <a:pt x="293" y="117"/>
                </a:cubicBezTo>
                <a:cubicBezTo>
                  <a:pt x="293" y="117"/>
                  <a:pt x="294" y="117"/>
                  <a:pt x="294" y="117"/>
                </a:cubicBezTo>
                <a:cubicBezTo>
                  <a:pt x="294" y="116"/>
                  <a:pt x="294" y="116"/>
                  <a:pt x="293" y="115"/>
                </a:cubicBezTo>
                <a:close/>
                <a:moveTo>
                  <a:pt x="292" y="123"/>
                </a:moveTo>
                <a:cubicBezTo>
                  <a:pt x="292" y="123"/>
                  <a:pt x="292" y="123"/>
                  <a:pt x="292" y="123"/>
                </a:cubicBezTo>
                <a:cubicBezTo>
                  <a:pt x="293" y="123"/>
                  <a:pt x="293" y="124"/>
                  <a:pt x="293" y="125"/>
                </a:cubicBezTo>
                <a:cubicBezTo>
                  <a:pt x="292" y="125"/>
                  <a:pt x="293" y="125"/>
                  <a:pt x="293" y="126"/>
                </a:cubicBezTo>
                <a:cubicBezTo>
                  <a:pt x="293" y="126"/>
                  <a:pt x="293" y="125"/>
                  <a:pt x="293" y="125"/>
                </a:cubicBezTo>
                <a:cubicBezTo>
                  <a:pt x="294" y="125"/>
                  <a:pt x="294" y="125"/>
                  <a:pt x="294" y="125"/>
                </a:cubicBezTo>
                <a:cubicBezTo>
                  <a:pt x="293" y="125"/>
                  <a:pt x="293" y="124"/>
                  <a:pt x="293" y="123"/>
                </a:cubicBezTo>
                <a:cubicBezTo>
                  <a:pt x="292" y="123"/>
                  <a:pt x="292" y="123"/>
                  <a:pt x="292" y="123"/>
                </a:cubicBezTo>
                <a:cubicBezTo>
                  <a:pt x="292" y="123"/>
                  <a:pt x="292" y="123"/>
                  <a:pt x="292" y="123"/>
                </a:cubicBezTo>
                <a:close/>
                <a:moveTo>
                  <a:pt x="298" y="123"/>
                </a:moveTo>
                <a:cubicBezTo>
                  <a:pt x="298" y="123"/>
                  <a:pt x="297" y="123"/>
                  <a:pt x="297" y="123"/>
                </a:cubicBezTo>
                <a:cubicBezTo>
                  <a:pt x="297" y="123"/>
                  <a:pt x="297" y="123"/>
                  <a:pt x="297" y="123"/>
                </a:cubicBezTo>
                <a:cubicBezTo>
                  <a:pt x="296" y="123"/>
                  <a:pt x="296" y="124"/>
                  <a:pt x="296" y="124"/>
                </a:cubicBezTo>
                <a:cubicBezTo>
                  <a:pt x="296" y="124"/>
                  <a:pt x="296" y="124"/>
                  <a:pt x="296" y="124"/>
                </a:cubicBezTo>
                <a:cubicBezTo>
                  <a:pt x="296" y="124"/>
                  <a:pt x="297" y="124"/>
                  <a:pt x="297" y="124"/>
                </a:cubicBezTo>
                <a:cubicBezTo>
                  <a:pt x="297" y="124"/>
                  <a:pt x="298" y="124"/>
                  <a:pt x="298" y="123"/>
                </a:cubicBezTo>
                <a:close/>
                <a:moveTo>
                  <a:pt x="299" y="121"/>
                </a:moveTo>
                <a:cubicBezTo>
                  <a:pt x="299" y="121"/>
                  <a:pt x="299" y="121"/>
                  <a:pt x="299" y="121"/>
                </a:cubicBezTo>
                <a:cubicBezTo>
                  <a:pt x="299" y="120"/>
                  <a:pt x="298" y="120"/>
                  <a:pt x="298" y="121"/>
                </a:cubicBezTo>
                <a:cubicBezTo>
                  <a:pt x="298" y="121"/>
                  <a:pt x="298" y="121"/>
                  <a:pt x="298" y="121"/>
                </a:cubicBezTo>
                <a:cubicBezTo>
                  <a:pt x="298" y="121"/>
                  <a:pt x="298" y="121"/>
                  <a:pt x="297" y="121"/>
                </a:cubicBezTo>
                <a:cubicBezTo>
                  <a:pt x="297" y="121"/>
                  <a:pt x="297" y="121"/>
                  <a:pt x="297" y="121"/>
                </a:cubicBezTo>
                <a:cubicBezTo>
                  <a:pt x="297" y="121"/>
                  <a:pt x="297" y="122"/>
                  <a:pt x="298" y="122"/>
                </a:cubicBezTo>
                <a:cubicBezTo>
                  <a:pt x="298" y="122"/>
                  <a:pt x="298" y="121"/>
                  <a:pt x="299" y="121"/>
                </a:cubicBezTo>
                <a:close/>
                <a:moveTo>
                  <a:pt x="299" y="118"/>
                </a:moveTo>
                <a:cubicBezTo>
                  <a:pt x="299" y="118"/>
                  <a:pt x="299" y="118"/>
                  <a:pt x="299" y="118"/>
                </a:cubicBezTo>
                <a:cubicBezTo>
                  <a:pt x="299" y="117"/>
                  <a:pt x="300" y="117"/>
                  <a:pt x="300" y="117"/>
                </a:cubicBezTo>
                <a:cubicBezTo>
                  <a:pt x="299" y="116"/>
                  <a:pt x="299" y="116"/>
                  <a:pt x="299" y="116"/>
                </a:cubicBezTo>
                <a:cubicBezTo>
                  <a:pt x="299" y="116"/>
                  <a:pt x="299" y="116"/>
                  <a:pt x="299" y="117"/>
                </a:cubicBezTo>
                <a:cubicBezTo>
                  <a:pt x="299" y="117"/>
                  <a:pt x="299" y="117"/>
                  <a:pt x="298" y="117"/>
                </a:cubicBezTo>
                <a:cubicBezTo>
                  <a:pt x="298" y="118"/>
                  <a:pt x="299" y="118"/>
                  <a:pt x="299" y="118"/>
                </a:cubicBezTo>
                <a:close/>
                <a:moveTo>
                  <a:pt x="299" y="132"/>
                </a:moveTo>
                <a:cubicBezTo>
                  <a:pt x="299" y="132"/>
                  <a:pt x="299" y="133"/>
                  <a:pt x="299" y="133"/>
                </a:cubicBezTo>
                <a:cubicBezTo>
                  <a:pt x="300" y="133"/>
                  <a:pt x="300" y="133"/>
                  <a:pt x="300" y="132"/>
                </a:cubicBezTo>
                <a:cubicBezTo>
                  <a:pt x="300" y="132"/>
                  <a:pt x="300" y="132"/>
                  <a:pt x="300" y="132"/>
                </a:cubicBezTo>
                <a:cubicBezTo>
                  <a:pt x="300" y="132"/>
                  <a:pt x="299" y="132"/>
                  <a:pt x="299" y="132"/>
                </a:cubicBezTo>
                <a:close/>
                <a:moveTo>
                  <a:pt x="300" y="130"/>
                </a:moveTo>
                <a:cubicBezTo>
                  <a:pt x="301" y="130"/>
                  <a:pt x="301" y="131"/>
                  <a:pt x="302" y="130"/>
                </a:cubicBezTo>
                <a:cubicBezTo>
                  <a:pt x="302" y="130"/>
                  <a:pt x="302" y="130"/>
                  <a:pt x="302" y="129"/>
                </a:cubicBezTo>
                <a:cubicBezTo>
                  <a:pt x="302" y="129"/>
                  <a:pt x="301" y="128"/>
                  <a:pt x="301" y="128"/>
                </a:cubicBezTo>
                <a:cubicBezTo>
                  <a:pt x="301" y="128"/>
                  <a:pt x="301" y="128"/>
                  <a:pt x="300" y="127"/>
                </a:cubicBezTo>
                <a:cubicBezTo>
                  <a:pt x="300" y="128"/>
                  <a:pt x="300" y="128"/>
                  <a:pt x="300" y="128"/>
                </a:cubicBezTo>
                <a:cubicBezTo>
                  <a:pt x="300" y="129"/>
                  <a:pt x="301" y="129"/>
                  <a:pt x="300" y="130"/>
                </a:cubicBezTo>
                <a:close/>
                <a:moveTo>
                  <a:pt x="301" y="126"/>
                </a:moveTo>
                <a:cubicBezTo>
                  <a:pt x="301" y="126"/>
                  <a:pt x="301" y="126"/>
                  <a:pt x="301" y="126"/>
                </a:cubicBezTo>
                <a:cubicBezTo>
                  <a:pt x="301" y="126"/>
                  <a:pt x="301" y="126"/>
                  <a:pt x="300" y="126"/>
                </a:cubicBezTo>
                <a:cubicBezTo>
                  <a:pt x="300" y="126"/>
                  <a:pt x="300" y="126"/>
                  <a:pt x="300" y="126"/>
                </a:cubicBezTo>
                <a:cubicBezTo>
                  <a:pt x="300" y="126"/>
                  <a:pt x="300" y="126"/>
                  <a:pt x="301" y="126"/>
                </a:cubicBezTo>
                <a:close/>
                <a:moveTo>
                  <a:pt x="303" y="127"/>
                </a:moveTo>
                <a:cubicBezTo>
                  <a:pt x="303" y="126"/>
                  <a:pt x="303" y="126"/>
                  <a:pt x="303" y="126"/>
                </a:cubicBezTo>
                <a:cubicBezTo>
                  <a:pt x="303" y="126"/>
                  <a:pt x="303" y="125"/>
                  <a:pt x="303" y="125"/>
                </a:cubicBezTo>
                <a:cubicBezTo>
                  <a:pt x="303" y="124"/>
                  <a:pt x="302" y="124"/>
                  <a:pt x="302" y="124"/>
                </a:cubicBezTo>
                <a:cubicBezTo>
                  <a:pt x="302" y="124"/>
                  <a:pt x="302" y="124"/>
                  <a:pt x="301" y="124"/>
                </a:cubicBezTo>
                <a:cubicBezTo>
                  <a:pt x="301" y="124"/>
                  <a:pt x="301" y="125"/>
                  <a:pt x="301" y="125"/>
                </a:cubicBezTo>
                <a:cubicBezTo>
                  <a:pt x="302" y="126"/>
                  <a:pt x="302" y="126"/>
                  <a:pt x="303" y="127"/>
                </a:cubicBezTo>
                <a:close/>
                <a:moveTo>
                  <a:pt x="303" y="129"/>
                </a:moveTo>
                <a:cubicBezTo>
                  <a:pt x="303" y="129"/>
                  <a:pt x="303" y="129"/>
                  <a:pt x="303" y="129"/>
                </a:cubicBezTo>
                <a:cubicBezTo>
                  <a:pt x="303" y="129"/>
                  <a:pt x="303" y="129"/>
                  <a:pt x="303" y="130"/>
                </a:cubicBezTo>
                <a:cubicBezTo>
                  <a:pt x="303" y="129"/>
                  <a:pt x="303" y="129"/>
                  <a:pt x="304" y="129"/>
                </a:cubicBezTo>
                <a:cubicBezTo>
                  <a:pt x="304" y="128"/>
                  <a:pt x="304" y="128"/>
                  <a:pt x="304" y="128"/>
                </a:cubicBezTo>
                <a:cubicBezTo>
                  <a:pt x="304" y="128"/>
                  <a:pt x="303" y="128"/>
                  <a:pt x="303" y="128"/>
                </a:cubicBezTo>
                <a:cubicBezTo>
                  <a:pt x="303" y="128"/>
                  <a:pt x="303" y="128"/>
                  <a:pt x="303" y="128"/>
                </a:cubicBezTo>
                <a:cubicBezTo>
                  <a:pt x="303" y="128"/>
                  <a:pt x="303" y="128"/>
                  <a:pt x="303" y="129"/>
                </a:cubicBezTo>
                <a:close/>
                <a:moveTo>
                  <a:pt x="304" y="119"/>
                </a:moveTo>
                <a:cubicBezTo>
                  <a:pt x="304" y="119"/>
                  <a:pt x="304" y="119"/>
                  <a:pt x="304" y="120"/>
                </a:cubicBezTo>
                <a:cubicBezTo>
                  <a:pt x="304" y="120"/>
                  <a:pt x="304" y="120"/>
                  <a:pt x="304" y="120"/>
                </a:cubicBezTo>
                <a:cubicBezTo>
                  <a:pt x="304" y="120"/>
                  <a:pt x="304" y="120"/>
                  <a:pt x="305" y="120"/>
                </a:cubicBezTo>
                <a:cubicBezTo>
                  <a:pt x="304" y="119"/>
                  <a:pt x="304" y="119"/>
                  <a:pt x="304" y="119"/>
                </a:cubicBezTo>
                <a:close/>
                <a:moveTo>
                  <a:pt x="305" y="117"/>
                </a:moveTo>
                <a:cubicBezTo>
                  <a:pt x="305" y="117"/>
                  <a:pt x="305" y="117"/>
                  <a:pt x="305" y="117"/>
                </a:cubicBezTo>
                <a:cubicBezTo>
                  <a:pt x="305" y="117"/>
                  <a:pt x="305" y="117"/>
                  <a:pt x="305" y="116"/>
                </a:cubicBezTo>
                <a:cubicBezTo>
                  <a:pt x="305" y="117"/>
                  <a:pt x="304" y="117"/>
                  <a:pt x="304" y="117"/>
                </a:cubicBezTo>
                <a:cubicBezTo>
                  <a:pt x="305" y="117"/>
                  <a:pt x="305" y="117"/>
                  <a:pt x="305" y="117"/>
                </a:cubicBezTo>
                <a:close/>
                <a:moveTo>
                  <a:pt x="306" y="118"/>
                </a:moveTo>
                <a:cubicBezTo>
                  <a:pt x="307" y="118"/>
                  <a:pt x="307" y="118"/>
                  <a:pt x="307" y="118"/>
                </a:cubicBezTo>
                <a:cubicBezTo>
                  <a:pt x="307" y="117"/>
                  <a:pt x="306" y="117"/>
                  <a:pt x="306" y="117"/>
                </a:cubicBezTo>
                <a:cubicBezTo>
                  <a:pt x="306" y="117"/>
                  <a:pt x="306" y="117"/>
                  <a:pt x="306" y="117"/>
                </a:cubicBezTo>
                <a:cubicBezTo>
                  <a:pt x="306" y="118"/>
                  <a:pt x="306" y="118"/>
                  <a:pt x="306" y="118"/>
                </a:cubicBezTo>
                <a:close/>
                <a:moveTo>
                  <a:pt x="307" y="118"/>
                </a:moveTo>
                <a:cubicBezTo>
                  <a:pt x="307" y="118"/>
                  <a:pt x="307" y="118"/>
                  <a:pt x="307" y="118"/>
                </a:cubicBezTo>
                <a:cubicBezTo>
                  <a:pt x="307" y="118"/>
                  <a:pt x="307" y="118"/>
                  <a:pt x="307" y="118"/>
                </a:cubicBezTo>
                <a:close/>
                <a:moveTo>
                  <a:pt x="307" y="123"/>
                </a:moveTo>
                <a:cubicBezTo>
                  <a:pt x="307" y="124"/>
                  <a:pt x="307" y="124"/>
                  <a:pt x="307" y="124"/>
                </a:cubicBezTo>
                <a:cubicBezTo>
                  <a:pt x="307" y="124"/>
                  <a:pt x="308" y="124"/>
                  <a:pt x="308" y="124"/>
                </a:cubicBezTo>
                <a:cubicBezTo>
                  <a:pt x="307" y="123"/>
                  <a:pt x="307" y="123"/>
                  <a:pt x="307" y="123"/>
                </a:cubicBezTo>
                <a:cubicBezTo>
                  <a:pt x="307" y="123"/>
                  <a:pt x="307" y="123"/>
                  <a:pt x="307" y="123"/>
                </a:cubicBezTo>
                <a:close/>
                <a:moveTo>
                  <a:pt x="308" y="118"/>
                </a:moveTo>
                <a:cubicBezTo>
                  <a:pt x="307" y="118"/>
                  <a:pt x="307" y="118"/>
                  <a:pt x="307" y="118"/>
                </a:cubicBezTo>
                <a:cubicBezTo>
                  <a:pt x="307" y="118"/>
                  <a:pt x="307" y="118"/>
                  <a:pt x="307" y="118"/>
                </a:cubicBezTo>
                <a:cubicBezTo>
                  <a:pt x="307" y="118"/>
                  <a:pt x="307" y="118"/>
                  <a:pt x="307" y="118"/>
                </a:cubicBezTo>
                <a:cubicBezTo>
                  <a:pt x="307" y="118"/>
                  <a:pt x="307" y="118"/>
                  <a:pt x="308" y="118"/>
                </a:cubicBezTo>
                <a:close/>
                <a:moveTo>
                  <a:pt x="286" y="117"/>
                </a:moveTo>
                <a:cubicBezTo>
                  <a:pt x="285" y="117"/>
                  <a:pt x="285" y="117"/>
                  <a:pt x="285" y="117"/>
                </a:cubicBezTo>
                <a:cubicBezTo>
                  <a:pt x="285" y="117"/>
                  <a:pt x="285" y="118"/>
                  <a:pt x="286" y="118"/>
                </a:cubicBezTo>
                <a:cubicBezTo>
                  <a:pt x="286" y="118"/>
                  <a:pt x="286" y="117"/>
                  <a:pt x="286" y="117"/>
                </a:cubicBezTo>
                <a:cubicBezTo>
                  <a:pt x="286" y="117"/>
                  <a:pt x="286" y="117"/>
                  <a:pt x="286" y="117"/>
                </a:cubicBezTo>
                <a:close/>
                <a:moveTo>
                  <a:pt x="282" y="126"/>
                </a:moveTo>
                <a:cubicBezTo>
                  <a:pt x="282" y="126"/>
                  <a:pt x="282" y="126"/>
                  <a:pt x="282" y="126"/>
                </a:cubicBezTo>
                <a:cubicBezTo>
                  <a:pt x="281" y="126"/>
                  <a:pt x="281" y="126"/>
                  <a:pt x="281" y="126"/>
                </a:cubicBezTo>
                <a:cubicBezTo>
                  <a:pt x="281" y="126"/>
                  <a:pt x="281" y="127"/>
                  <a:pt x="281" y="127"/>
                </a:cubicBezTo>
                <a:cubicBezTo>
                  <a:pt x="281" y="127"/>
                  <a:pt x="282" y="127"/>
                  <a:pt x="282" y="127"/>
                </a:cubicBezTo>
                <a:cubicBezTo>
                  <a:pt x="282" y="127"/>
                  <a:pt x="282" y="127"/>
                  <a:pt x="282" y="127"/>
                </a:cubicBezTo>
                <a:cubicBezTo>
                  <a:pt x="281" y="127"/>
                  <a:pt x="282" y="127"/>
                  <a:pt x="282" y="126"/>
                </a:cubicBezTo>
                <a:close/>
                <a:moveTo>
                  <a:pt x="279" y="125"/>
                </a:moveTo>
                <a:cubicBezTo>
                  <a:pt x="279" y="125"/>
                  <a:pt x="279" y="126"/>
                  <a:pt x="279" y="126"/>
                </a:cubicBezTo>
                <a:cubicBezTo>
                  <a:pt x="280" y="126"/>
                  <a:pt x="280" y="126"/>
                  <a:pt x="281" y="126"/>
                </a:cubicBezTo>
                <a:cubicBezTo>
                  <a:pt x="280" y="125"/>
                  <a:pt x="280" y="125"/>
                  <a:pt x="280" y="125"/>
                </a:cubicBezTo>
                <a:cubicBezTo>
                  <a:pt x="280" y="125"/>
                  <a:pt x="279" y="125"/>
                  <a:pt x="279" y="125"/>
                </a:cubicBezTo>
                <a:close/>
                <a:moveTo>
                  <a:pt x="279" y="123"/>
                </a:moveTo>
                <a:cubicBezTo>
                  <a:pt x="279" y="123"/>
                  <a:pt x="279" y="123"/>
                  <a:pt x="280" y="122"/>
                </a:cubicBezTo>
                <a:cubicBezTo>
                  <a:pt x="279" y="122"/>
                  <a:pt x="279" y="122"/>
                  <a:pt x="279" y="122"/>
                </a:cubicBezTo>
                <a:cubicBezTo>
                  <a:pt x="279" y="122"/>
                  <a:pt x="279" y="122"/>
                  <a:pt x="279" y="122"/>
                </a:cubicBezTo>
                <a:cubicBezTo>
                  <a:pt x="279" y="122"/>
                  <a:pt x="279" y="123"/>
                  <a:pt x="279" y="123"/>
                </a:cubicBezTo>
                <a:close/>
                <a:moveTo>
                  <a:pt x="276" y="136"/>
                </a:moveTo>
                <a:cubicBezTo>
                  <a:pt x="276" y="136"/>
                  <a:pt x="276" y="136"/>
                  <a:pt x="276" y="136"/>
                </a:cubicBezTo>
                <a:cubicBezTo>
                  <a:pt x="276" y="136"/>
                  <a:pt x="276" y="135"/>
                  <a:pt x="276" y="135"/>
                </a:cubicBezTo>
                <a:cubicBezTo>
                  <a:pt x="276" y="135"/>
                  <a:pt x="276" y="135"/>
                  <a:pt x="276" y="135"/>
                </a:cubicBezTo>
                <a:cubicBezTo>
                  <a:pt x="276" y="135"/>
                  <a:pt x="276" y="136"/>
                  <a:pt x="276" y="136"/>
                </a:cubicBezTo>
                <a:close/>
                <a:moveTo>
                  <a:pt x="267" y="136"/>
                </a:moveTo>
                <a:cubicBezTo>
                  <a:pt x="268" y="136"/>
                  <a:pt x="268" y="136"/>
                  <a:pt x="268" y="136"/>
                </a:cubicBezTo>
                <a:cubicBezTo>
                  <a:pt x="268" y="135"/>
                  <a:pt x="268" y="135"/>
                  <a:pt x="268" y="135"/>
                </a:cubicBezTo>
                <a:cubicBezTo>
                  <a:pt x="268" y="135"/>
                  <a:pt x="268" y="135"/>
                  <a:pt x="268" y="135"/>
                </a:cubicBezTo>
                <a:cubicBezTo>
                  <a:pt x="267" y="135"/>
                  <a:pt x="267" y="135"/>
                  <a:pt x="267" y="135"/>
                </a:cubicBezTo>
                <a:cubicBezTo>
                  <a:pt x="266" y="136"/>
                  <a:pt x="267" y="137"/>
                  <a:pt x="266" y="137"/>
                </a:cubicBezTo>
                <a:cubicBezTo>
                  <a:pt x="266" y="137"/>
                  <a:pt x="266" y="137"/>
                  <a:pt x="266" y="137"/>
                </a:cubicBezTo>
                <a:cubicBezTo>
                  <a:pt x="267" y="137"/>
                  <a:pt x="267" y="137"/>
                  <a:pt x="267" y="136"/>
                </a:cubicBezTo>
                <a:cubicBezTo>
                  <a:pt x="267" y="136"/>
                  <a:pt x="267" y="136"/>
                  <a:pt x="267" y="136"/>
                </a:cubicBezTo>
                <a:close/>
                <a:moveTo>
                  <a:pt x="263" y="135"/>
                </a:moveTo>
                <a:cubicBezTo>
                  <a:pt x="264" y="134"/>
                  <a:pt x="264" y="133"/>
                  <a:pt x="265" y="133"/>
                </a:cubicBezTo>
                <a:cubicBezTo>
                  <a:pt x="266" y="133"/>
                  <a:pt x="266" y="133"/>
                  <a:pt x="265" y="133"/>
                </a:cubicBezTo>
                <a:cubicBezTo>
                  <a:pt x="265" y="132"/>
                  <a:pt x="265" y="131"/>
                  <a:pt x="264" y="131"/>
                </a:cubicBezTo>
                <a:cubicBezTo>
                  <a:pt x="264" y="130"/>
                  <a:pt x="264" y="130"/>
                  <a:pt x="264" y="130"/>
                </a:cubicBezTo>
                <a:cubicBezTo>
                  <a:pt x="264" y="130"/>
                  <a:pt x="263" y="130"/>
                  <a:pt x="263" y="129"/>
                </a:cubicBezTo>
                <a:cubicBezTo>
                  <a:pt x="263" y="129"/>
                  <a:pt x="263" y="129"/>
                  <a:pt x="263" y="129"/>
                </a:cubicBezTo>
                <a:cubicBezTo>
                  <a:pt x="263" y="130"/>
                  <a:pt x="261" y="129"/>
                  <a:pt x="263" y="130"/>
                </a:cubicBezTo>
                <a:cubicBezTo>
                  <a:pt x="262" y="130"/>
                  <a:pt x="262" y="131"/>
                  <a:pt x="262" y="131"/>
                </a:cubicBezTo>
                <a:cubicBezTo>
                  <a:pt x="262" y="131"/>
                  <a:pt x="263" y="131"/>
                  <a:pt x="263" y="132"/>
                </a:cubicBezTo>
                <a:cubicBezTo>
                  <a:pt x="263" y="132"/>
                  <a:pt x="263" y="132"/>
                  <a:pt x="263" y="133"/>
                </a:cubicBezTo>
                <a:cubicBezTo>
                  <a:pt x="263" y="133"/>
                  <a:pt x="262" y="133"/>
                  <a:pt x="262" y="133"/>
                </a:cubicBezTo>
                <a:cubicBezTo>
                  <a:pt x="262" y="133"/>
                  <a:pt x="261" y="133"/>
                  <a:pt x="261" y="133"/>
                </a:cubicBezTo>
                <a:cubicBezTo>
                  <a:pt x="261" y="133"/>
                  <a:pt x="260" y="133"/>
                  <a:pt x="260" y="134"/>
                </a:cubicBezTo>
                <a:cubicBezTo>
                  <a:pt x="260" y="134"/>
                  <a:pt x="261" y="134"/>
                  <a:pt x="261" y="134"/>
                </a:cubicBezTo>
                <a:cubicBezTo>
                  <a:pt x="261" y="135"/>
                  <a:pt x="262" y="135"/>
                  <a:pt x="262" y="135"/>
                </a:cubicBezTo>
                <a:cubicBezTo>
                  <a:pt x="262" y="135"/>
                  <a:pt x="261" y="135"/>
                  <a:pt x="261" y="136"/>
                </a:cubicBezTo>
                <a:cubicBezTo>
                  <a:pt x="260" y="136"/>
                  <a:pt x="260" y="136"/>
                  <a:pt x="260" y="136"/>
                </a:cubicBezTo>
                <a:cubicBezTo>
                  <a:pt x="260" y="136"/>
                  <a:pt x="260" y="136"/>
                  <a:pt x="260" y="137"/>
                </a:cubicBezTo>
                <a:cubicBezTo>
                  <a:pt x="260" y="137"/>
                  <a:pt x="260" y="137"/>
                  <a:pt x="260" y="137"/>
                </a:cubicBezTo>
                <a:cubicBezTo>
                  <a:pt x="261" y="136"/>
                  <a:pt x="261" y="136"/>
                  <a:pt x="261" y="136"/>
                </a:cubicBezTo>
                <a:cubicBezTo>
                  <a:pt x="262" y="136"/>
                  <a:pt x="262" y="136"/>
                  <a:pt x="263" y="137"/>
                </a:cubicBezTo>
                <a:cubicBezTo>
                  <a:pt x="263" y="137"/>
                  <a:pt x="262" y="138"/>
                  <a:pt x="263" y="138"/>
                </a:cubicBezTo>
                <a:cubicBezTo>
                  <a:pt x="263" y="138"/>
                  <a:pt x="264" y="138"/>
                  <a:pt x="264" y="138"/>
                </a:cubicBezTo>
                <a:cubicBezTo>
                  <a:pt x="264" y="138"/>
                  <a:pt x="264" y="137"/>
                  <a:pt x="265" y="137"/>
                </a:cubicBezTo>
                <a:cubicBezTo>
                  <a:pt x="265" y="137"/>
                  <a:pt x="264" y="137"/>
                  <a:pt x="264" y="137"/>
                </a:cubicBezTo>
                <a:cubicBezTo>
                  <a:pt x="263" y="136"/>
                  <a:pt x="263" y="136"/>
                  <a:pt x="263" y="135"/>
                </a:cubicBezTo>
                <a:close/>
                <a:moveTo>
                  <a:pt x="264" y="139"/>
                </a:moveTo>
                <a:cubicBezTo>
                  <a:pt x="264" y="139"/>
                  <a:pt x="264" y="139"/>
                  <a:pt x="264" y="139"/>
                </a:cubicBezTo>
                <a:cubicBezTo>
                  <a:pt x="264" y="139"/>
                  <a:pt x="264" y="139"/>
                  <a:pt x="264" y="139"/>
                </a:cubicBezTo>
                <a:cubicBezTo>
                  <a:pt x="264" y="139"/>
                  <a:pt x="264" y="139"/>
                  <a:pt x="264" y="139"/>
                </a:cubicBezTo>
                <a:cubicBezTo>
                  <a:pt x="264" y="139"/>
                  <a:pt x="264" y="139"/>
                  <a:pt x="264" y="139"/>
                </a:cubicBezTo>
                <a:close/>
                <a:moveTo>
                  <a:pt x="266" y="147"/>
                </a:moveTo>
                <a:cubicBezTo>
                  <a:pt x="265" y="147"/>
                  <a:pt x="265" y="147"/>
                  <a:pt x="265" y="147"/>
                </a:cubicBezTo>
                <a:cubicBezTo>
                  <a:pt x="265" y="147"/>
                  <a:pt x="265" y="147"/>
                  <a:pt x="264" y="147"/>
                </a:cubicBezTo>
                <a:cubicBezTo>
                  <a:pt x="265" y="147"/>
                  <a:pt x="265" y="147"/>
                  <a:pt x="265" y="147"/>
                </a:cubicBezTo>
                <a:cubicBezTo>
                  <a:pt x="265" y="147"/>
                  <a:pt x="265" y="147"/>
                  <a:pt x="266" y="147"/>
                </a:cubicBezTo>
                <a:close/>
                <a:moveTo>
                  <a:pt x="265" y="145"/>
                </a:moveTo>
                <a:cubicBezTo>
                  <a:pt x="265" y="145"/>
                  <a:pt x="265" y="144"/>
                  <a:pt x="265" y="144"/>
                </a:cubicBezTo>
                <a:cubicBezTo>
                  <a:pt x="264" y="144"/>
                  <a:pt x="264" y="145"/>
                  <a:pt x="263" y="145"/>
                </a:cubicBezTo>
                <a:cubicBezTo>
                  <a:pt x="263" y="145"/>
                  <a:pt x="263" y="145"/>
                  <a:pt x="263" y="146"/>
                </a:cubicBezTo>
                <a:cubicBezTo>
                  <a:pt x="263" y="146"/>
                  <a:pt x="263" y="146"/>
                  <a:pt x="263" y="146"/>
                </a:cubicBezTo>
                <a:cubicBezTo>
                  <a:pt x="264" y="146"/>
                  <a:pt x="265" y="145"/>
                  <a:pt x="265" y="145"/>
                </a:cubicBezTo>
                <a:close/>
                <a:moveTo>
                  <a:pt x="261" y="143"/>
                </a:moveTo>
                <a:cubicBezTo>
                  <a:pt x="260" y="143"/>
                  <a:pt x="260" y="144"/>
                  <a:pt x="260" y="144"/>
                </a:cubicBezTo>
                <a:cubicBezTo>
                  <a:pt x="260" y="144"/>
                  <a:pt x="260" y="144"/>
                  <a:pt x="260" y="144"/>
                </a:cubicBezTo>
                <a:cubicBezTo>
                  <a:pt x="261" y="144"/>
                  <a:pt x="261" y="145"/>
                  <a:pt x="261" y="144"/>
                </a:cubicBezTo>
                <a:cubicBezTo>
                  <a:pt x="261" y="144"/>
                  <a:pt x="261" y="143"/>
                  <a:pt x="261" y="143"/>
                </a:cubicBezTo>
                <a:close/>
                <a:moveTo>
                  <a:pt x="259" y="139"/>
                </a:moveTo>
                <a:cubicBezTo>
                  <a:pt x="259" y="139"/>
                  <a:pt x="259" y="139"/>
                  <a:pt x="259" y="139"/>
                </a:cubicBezTo>
                <a:cubicBezTo>
                  <a:pt x="258" y="139"/>
                  <a:pt x="258" y="139"/>
                  <a:pt x="258" y="140"/>
                </a:cubicBezTo>
                <a:cubicBezTo>
                  <a:pt x="258" y="140"/>
                  <a:pt x="258" y="140"/>
                  <a:pt x="258" y="140"/>
                </a:cubicBezTo>
                <a:cubicBezTo>
                  <a:pt x="258" y="140"/>
                  <a:pt x="257" y="140"/>
                  <a:pt x="257" y="140"/>
                </a:cubicBezTo>
                <a:cubicBezTo>
                  <a:pt x="257" y="140"/>
                  <a:pt x="258" y="140"/>
                  <a:pt x="258" y="140"/>
                </a:cubicBezTo>
                <a:cubicBezTo>
                  <a:pt x="258" y="140"/>
                  <a:pt x="258" y="140"/>
                  <a:pt x="258" y="140"/>
                </a:cubicBezTo>
                <a:cubicBezTo>
                  <a:pt x="258" y="141"/>
                  <a:pt x="258" y="141"/>
                  <a:pt x="258" y="141"/>
                </a:cubicBezTo>
                <a:cubicBezTo>
                  <a:pt x="258" y="141"/>
                  <a:pt x="258" y="142"/>
                  <a:pt x="258" y="142"/>
                </a:cubicBezTo>
                <a:cubicBezTo>
                  <a:pt x="259" y="142"/>
                  <a:pt x="259" y="141"/>
                  <a:pt x="259" y="141"/>
                </a:cubicBezTo>
                <a:cubicBezTo>
                  <a:pt x="260" y="141"/>
                  <a:pt x="259" y="140"/>
                  <a:pt x="259" y="139"/>
                </a:cubicBezTo>
                <a:close/>
                <a:moveTo>
                  <a:pt x="252" y="137"/>
                </a:moveTo>
                <a:cubicBezTo>
                  <a:pt x="252" y="137"/>
                  <a:pt x="252" y="137"/>
                  <a:pt x="252" y="136"/>
                </a:cubicBezTo>
                <a:cubicBezTo>
                  <a:pt x="252" y="136"/>
                  <a:pt x="253" y="136"/>
                  <a:pt x="253" y="136"/>
                </a:cubicBezTo>
                <a:cubicBezTo>
                  <a:pt x="253" y="136"/>
                  <a:pt x="252" y="136"/>
                  <a:pt x="252" y="136"/>
                </a:cubicBezTo>
                <a:cubicBezTo>
                  <a:pt x="252" y="136"/>
                  <a:pt x="252" y="136"/>
                  <a:pt x="252" y="136"/>
                </a:cubicBezTo>
                <a:cubicBezTo>
                  <a:pt x="251" y="136"/>
                  <a:pt x="251" y="135"/>
                  <a:pt x="251" y="136"/>
                </a:cubicBezTo>
                <a:cubicBezTo>
                  <a:pt x="251" y="136"/>
                  <a:pt x="250" y="137"/>
                  <a:pt x="250" y="137"/>
                </a:cubicBezTo>
                <a:cubicBezTo>
                  <a:pt x="250" y="137"/>
                  <a:pt x="250" y="137"/>
                  <a:pt x="251" y="137"/>
                </a:cubicBezTo>
                <a:cubicBezTo>
                  <a:pt x="251" y="138"/>
                  <a:pt x="252" y="139"/>
                  <a:pt x="251" y="140"/>
                </a:cubicBezTo>
                <a:cubicBezTo>
                  <a:pt x="251" y="140"/>
                  <a:pt x="251" y="140"/>
                  <a:pt x="251" y="141"/>
                </a:cubicBezTo>
                <a:cubicBezTo>
                  <a:pt x="251" y="141"/>
                  <a:pt x="251" y="141"/>
                  <a:pt x="251" y="141"/>
                </a:cubicBezTo>
                <a:cubicBezTo>
                  <a:pt x="251" y="141"/>
                  <a:pt x="251" y="141"/>
                  <a:pt x="251" y="141"/>
                </a:cubicBezTo>
                <a:cubicBezTo>
                  <a:pt x="251" y="140"/>
                  <a:pt x="253" y="140"/>
                  <a:pt x="252" y="139"/>
                </a:cubicBezTo>
                <a:cubicBezTo>
                  <a:pt x="252" y="138"/>
                  <a:pt x="253" y="138"/>
                  <a:pt x="252" y="138"/>
                </a:cubicBezTo>
                <a:cubicBezTo>
                  <a:pt x="252" y="138"/>
                  <a:pt x="251" y="137"/>
                  <a:pt x="252" y="137"/>
                </a:cubicBezTo>
                <a:close/>
                <a:moveTo>
                  <a:pt x="249" y="136"/>
                </a:moveTo>
                <a:cubicBezTo>
                  <a:pt x="249" y="135"/>
                  <a:pt x="249" y="135"/>
                  <a:pt x="249" y="135"/>
                </a:cubicBezTo>
                <a:cubicBezTo>
                  <a:pt x="251" y="136"/>
                  <a:pt x="251" y="134"/>
                  <a:pt x="251" y="134"/>
                </a:cubicBezTo>
                <a:cubicBezTo>
                  <a:pt x="252" y="134"/>
                  <a:pt x="251" y="134"/>
                  <a:pt x="251" y="134"/>
                </a:cubicBezTo>
                <a:cubicBezTo>
                  <a:pt x="250" y="133"/>
                  <a:pt x="250" y="133"/>
                  <a:pt x="250" y="131"/>
                </a:cubicBezTo>
                <a:cubicBezTo>
                  <a:pt x="250" y="131"/>
                  <a:pt x="250" y="131"/>
                  <a:pt x="250" y="131"/>
                </a:cubicBezTo>
                <a:cubicBezTo>
                  <a:pt x="251" y="131"/>
                  <a:pt x="250" y="132"/>
                  <a:pt x="251" y="132"/>
                </a:cubicBezTo>
                <a:cubicBezTo>
                  <a:pt x="251" y="132"/>
                  <a:pt x="252" y="132"/>
                  <a:pt x="252" y="131"/>
                </a:cubicBezTo>
                <a:cubicBezTo>
                  <a:pt x="252" y="131"/>
                  <a:pt x="252" y="130"/>
                  <a:pt x="252" y="130"/>
                </a:cubicBezTo>
                <a:cubicBezTo>
                  <a:pt x="252" y="130"/>
                  <a:pt x="252" y="130"/>
                  <a:pt x="252" y="130"/>
                </a:cubicBezTo>
                <a:cubicBezTo>
                  <a:pt x="252" y="130"/>
                  <a:pt x="251" y="130"/>
                  <a:pt x="251" y="130"/>
                </a:cubicBezTo>
                <a:cubicBezTo>
                  <a:pt x="251" y="130"/>
                  <a:pt x="251" y="131"/>
                  <a:pt x="251" y="130"/>
                </a:cubicBezTo>
                <a:cubicBezTo>
                  <a:pt x="251" y="130"/>
                  <a:pt x="250" y="129"/>
                  <a:pt x="251" y="128"/>
                </a:cubicBezTo>
                <a:cubicBezTo>
                  <a:pt x="252" y="128"/>
                  <a:pt x="251" y="128"/>
                  <a:pt x="251" y="127"/>
                </a:cubicBezTo>
                <a:cubicBezTo>
                  <a:pt x="252" y="126"/>
                  <a:pt x="252" y="126"/>
                  <a:pt x="252" y="127"/>
                </a:cubicBezTo>
                <a:cubicBezTo>
                  <a:pt x="252" y="127"/>
                  <a:pt x="253" y="127"/>
                  <a:pt x="253" y="127"/>
                </a:cubicBezTo>
                <a:cubicBezTo>
                  <a:pt x="253" y="127"/>
                  <a:pt x="253" y="126"/>
                  <a:pt x="253" y="126"/>
                </a:cubicBezTo>
                <a:cubicBezTo>
                  <a:pt x="252" y="126"/>
                  <a:pt x="252" y="126"/>
                  <a:pt x="251" y="126"/>
                </a:cubicBezTo>
                <a:cubicBezTo>
                  <a:pt x="251" y="126"/>
                  <a:pt x="250" y="125"/>
                  <a:pt x="250" y="124"/>
                </a:cubicBezTo>
                <a:cubicBezTo>
                  <a:pt x="250" y="124"/>
                  <a:pt x="250" y="124"/>
                  <a:pt x="250" y="124"/>
                </a:cubicBezTo>
                <a:cubicBezTo>
                  <a:pt x="250" y="123"/>
                  <a:pt x="249" y="124"/>
                  <a:pt x="249" y="124"/>
                </a:cubicBezTo>
                <a:cubicBezTo>
                  <a:pt x="249" y="125"/>
                  <a:pt x="248" y="125"/>
                  <a:pt x="248" y="126"/>
                </a:cubicBezTo>
                <a:cubicBezTo>
                  <a:pt x="248" y="127"/>
                  <a:pt x="247" y="127"/>
                  <a:pt x="247" y="127"/>
                </a:cubicBezTo>
                <a:cubicBezTo>
                  <a:pt x="246" y="127"/>
                  <a:pt x="247" y="126"/>
                  <a:pt x="247" y="126"/>
                </a:cubicBezTo>
                <a:cubicBezTo>
                  <a:pt x="247" y="125"/>
                  <a:pt x="247" y="124"/>
                  <a:pt x="248" y="123"/>
                </a:cubicBezTo>
                <a:cubicBezTo>
                  <a:pt x="248" y="123"/>
                  <a:pt x="248" y="122"/>
                  <a:pt x="248" y="122"/>
                </a:cubicBezTo>
                <a:cubicBezTo>
                  <a:pt x="248" y="122"/>
                  <a:pt x="247" y="122"/>
                  <a:pt x="247" y="122"/>
                </a:cubicBezTo>
                <a:cubicBezTo>
                  <a:pt x="247" y="123"/>
                  <a:pt x="247" y="124"/>
                  <a:pt x="246" y="125"/>
                </a:cubicBezTo>
                <a:cubicBezTo>
                  <a:pt x="246" y="125"/>
                  <a:pt x="246" y="125"/>
                  <a:pt x="246" y="125"/>
                </a:cubicBezTo>
                <a:cubicBezTo>
                  <a:pt x="246" y="126"/>
                  <a:pt x="246" y="126"/>
                  <a:pt x="246" y="127"/>
                </a:cubicBezTo>
                <a:cubicBezTo>
                  <a:pt x="245" y="127"/>
                  <a:pt x="245" y="127"/>
                  <a:pt x="245" y="127"/>
                </a:cubicBezTo>
                <a:cubicBezTo>
                  <a:pt x="245" y="127"/>
                  <a:pt x="245" y="126"/>
                  <a:pt x="245" y="126"/>
                </a:cubicBezTo>
                <a:cubicBezTo>
                  <a:pt x="244" y="127"/>
                  <a:pt x="243" y="126"/>
                  <a:pt x="243" y="126"/>
                </a:cubicBezTo>
                <a:cubicBezTo>
                  <a:pt x="243" y="126"/>
                  <a:pt x="242" y="126"/>
                  <a:pt x="242" y="126"/>
                </a:cubicBezTo>
                <a:cubicBezTo>
                  <a:pt x="241" y="126"/>
                  <a:pt x="241" y="126"/>
                  <a:pt x="242" y="127"/>
                </a:cubicBezTo>
                <a:cubicBezTo>
                  <a:pt x="242" y="127"/>
                  <a:pt x="242" y="127"/>
                  <a:pt x="242" y="127"/>
                </a:cubicBezTo>
                <a:cubicBezTo>
                  <a:pt x="243" y="127"/>
                  <a:pt x="243" y="128"/>
                  <a:pt x="244" y="128"/>
                </a:cubicBezTo>
                <a:cubicBezTo>
                  <a:pt x="244" y="127"/>
                  <a:pt x="245" y="127"/>
                  <a:pt x="245" y="128"/>
                </a:cubicBezTo>
                <a:cubicBezTo>
                  <a:pt x="245" y="128"/>
                  <a:pt x="244" y="128"/>
                  <a:pt x="244" y="128"/>
                </a:cubicBezTo>
                <a:cubicBezTo>
                  <a:pt x="244" y="129"/>
                  <a:pt x="243" y="129"/>
                  <a:pt x="243" y="129"/>
                </a:cubicBezTo>
                <a:cubicBezTo>
                  <a:pt x="242" y="128"/>
                  <a:pt x="241" y="129"/>
                  <a:pt x="240" y="129"/>
                </a:cubicBezTo>
                <a:cubicBezTo>
                  <a:pt x="240" y="129"/>
                  <a:pt x="240" y="129"/>
                  <a:pt x="240" y="129"/>
                </a:cubicBezTo>
                <a:cubicBezTo>
                  <a:pt x="240" y="129"/>
                  <a:pt x="240" y="129"/>
                  <a:pt x="240" y="129"/>
                </a:cubicBezTo>
                <a:cubicBezTo>
                  <a:pt x="241" y="129"/>
                  <a:pt x="241" y="130"/>
                  <a:pt x="242" y="129"/>
                </a:cubicBezTo>
                <a:cubicBezTo>
                  <a:pt x="242" y="129"/>
                  <a:pt x="243" y="129"/>
                  <a:pt x="243" y="130"/>
                </a:cubicBezTo>
                <a:cubicBezTo>
                  <a:pt x="243" y="130"/>
                  <a:pt x="243" y="130"/>
                  <a:pt x="243" y="130"/>
                </a:cubicBezTo>
                <a:cubicBezTo>
                  <a:pt x="244" y="130"/>
                  <a:pt x="244" y="130"/>
                  <a:pt x="244" y="131"/>
                </a:cubicBezTo>
                <a:cubicBezTo>
                  <a:pt x="245" y="131"/>
                  <a:pt x="245" y="131"/>
                  <a:pt x="246" y="131"/>
                </a:cubicBezTo>
                <a:cubicBezTo>
                  <a:pt x="246" y="132"/>
                  <a:pt x="247" y="132"/>
                  <a:pt x="247" y="132"/>
                </a:cubicBezTo>
                <a:cubicBezTo>
                  <a:pt x="247" y="133"/>
                  <a:pt x="248" y="132"/>
                  <a:pt x="248" y="132"/>
                </a:cubicBezTo>
                <a:cubicBezTo>
                  <a:pt x="249" y="132"/>
                  <a:pt x="249" y="132"/>
                  <a:pt x="249" y="133"/>
                </a:cubicBezTo>
                <a:cubicBezTo>
                  <a:pt x="249" y="133"/>
                  <a:pt x="249" y="133"/>
                  <a:pt x="249" y="133"/>
                </a:cubicBezTo>
                <a:cubicBezTo>
                  <a:pt x="249" y="133"/>
                  <a:pt x="248" y="134"/>
                  <a:pt x="249" y="134"/>
                </a:cubicBezTo>
                <a:cubicBezTo>
                  <a:pt x="249" y="134"/>
                  <a:pt x="249" y="135"/>
                  <a:pt x="248" y="135"/>
                </a:cubicBezTo>
                <a:cubicBezTo>
                  <a:pt x="248" y="135"/>
                  <a:pt x="248" y="136"/>
                  <a:pt x="249" y="136"/>
                </a:cubicBezTo>
                <a:cubicBezTo>
                  <a:pt x="249" y="136"/>
                  <a:pt x="249" y="136"/>
                  <a:pt x="249" y="136"/>
                </a:cubicBezTo>
                <a:close/>
                <a:moveTo>
                  <a:pt x="249" y="140"/>
                </a:moveTo>
                <a:cubicBezTo>
                  <a:pt x="248" y="140"/>
                  <a:pt x="248" y="140"/>
                  <a:pt x="248" y="140"/>
                </a:cubicBezTo>
                <a:cubicBezTo>
                  <a:pt x="248" y="140"/>
                  <a:pt x="248" y="140"/>
                  <a:pt x="248" y="140"/>
                </a:cubicBezTo>
                <a:cubicBezTo>
                  <a:pt x="248" y="140"/>
                  <a:pt x="249" y="140"/>
                  <a:pt x="249" y="140"/>
                </a:cubicBezTo>
                <a:cubicBezTo>
                  <a:pt x="249" y="140"/>
                  <a:pt x="249" y="140"/>
                  <a:pt x="249" y="140"/>
                </a:cubicBezTo>
                <a:close/>
                <a:moveTo>
                  <a:pt x="248" y="143"/>
                </a:moveTo>
                <a:cubicBezTo>
                  <a:pt x="248" y="143"/>
                  <a:pt x="247" y="143"/>
                  <a:pt x="247" y="143"/>
                </a:cubicBezTo>
                <a:cubicBezTo>
                  <a:pt x="247" y="143"/>
                  <a:pt x="246" y="143"/>
                  <a:pt x="246" y="143"/>
                </a:cubicBezTo>
                <a:cubicBezTo>
                  <a:pt x="246" y="143"/>
                  <a:pt x="247" y="144"/>
                  <a:pt x="247" y="143"/>
                </a:cubicBezTo>
                <a:cubicBezTo>
                  <a:pt x="247" y="143"/>
                  <a:pt x="247" y="143"/>
                  <a:pt x="248" y="143"/>
                </a:cubicBezTo>
                <a:close/>
                <a:moveTo>
                  <a:pt x="247" y="144"/>
                </a:moveTo>
                <a:cubicBezTo>
                  <a:pt x="246" y="144"/>
                  <a:pt x="246" y="145"/>
                  <a:pt x="246" y="145"/>
                </a:cubicBezTo>
                <a:cubicBezTo>
                  <a:pt x="246" y="145"/>
                  <a:pt x="246" y="145"/>
                  <a:pt x="246" y="146"/>
                </a:cubicBezTo>
                <a:cubicBezTo>
                  <a:pt x="247" y="145"/>
                  <a:pt x="247" y="145"/>
                  <a:pt x="247" y="145"/>
                </a:cubicBezTo>
                <a:cubicBezTo>
                  <a:pt x="247" y="145"/>
                  <a:pt x="247" y="144"/>
                  <a:pt x="247" y="144"/>
                </a:cubicBezTo>
                <a:close/>
                <a:moveTo>
                  <a:pt x="248" y="155"/>
                </a:moveTo>
                <a:cubicBezTo>
                  <a:pt x="248" y="155"/>
                  <a:pt x="248" y="154"/>
                  <a:pt x="247" y="154"/>
                </a:cubicBezTo>
                <a:cubicBezTo>
                  <a:pt x="247" y="155"/>
                  <a:pt x="247" y="155"/>
                  <a:pt x="247" y="155"/>
                </a:cubicBezTo>
                <a:cubicBezTo>
                  <a:pt x="247" y="155"/>
                  <a:pt x="247" y="155"/>
                  <a:pt x="248" y="156"/>
                </a:cubicBezTo>
                <a:cubicBezTo>
                  <a:pt x="248" y="155"/>
                  <a:pt x="248" y="155"/>
                  <a:pt x="248" y="155"/>
                </a:cubicBezTo>
                <a:close/>
                <a:moveTo>
                  <a:pt x="248" y="158"/>
                </a:moveTo>
                <a:cubicBezTo>
                  <a:pt x="248" y="158"/>
                  <a:pt x="248" y="158"/>
                  <a:pt x="248" y="159"/>
                </a:cubicBezTo>
                <a:cubicBezTo>
                  <a:pt x="248" y="159"/>
                  <a:pt x="248" y="158"/>
                  <a:pt x="248" y="158"/>
                </a:cubicBezTo>
                <a:cubicBezTo>
                  <a:pt x="248" y="158"/>
                  <a:pt x="248" y="158"/>
                  <a:pt x="248" y="158"/>
                </a:cubicBezTo>
                <a:cubicBezTo>
                  <a:pt x="248" y="158"/>
                  <a:pt x="248" y="158"/>
                  <a:pt x="248" y="158"/>
                </a:cubicBezTo>
                <a:close/>
                <a:moveTo>
                  <a:pt x="249" y="188"/>
                </a:moveTo>
                <a:cubicBezTo>
                  <a:pt x="249" y="188"/>
                  <a:pt x="249" y="189"/>
                  <a:pt x="249" y="189"/>
                </a:cubicBezTo>
                <a:cubicBezTo>
                  <a:pt x="250" y="189"/>
                  <a:pt x="250" y="188"/>
                  <a:pt x="251" y="188"/>
                </a:cubicBezTo>
                <a:cubicBezTo>
                  <a:pt x="250" y="188"/>
                  <a:pt x="250" y="187"/>
                  <a:pt x="250" y="187"/>
                </a:cubicBezTo>
                <a:cubicBezTo>
                  <a:pt x="250" y="187"/>
                  <a:pt x="250" y="187"/>
                  <a:pt x="250" y="187"/>
                </a:cubicBezTo>
                <a:cubicBezTo>
                  <a:pt x="250" y="188"/>
                  <a:pt x="249" y="188"/>
                  <a:pt x="249" y="188"/>
                </a:cubicBezTo>
                <a:close/>
                <a:moveTo>
                  <a:pt x="250" y="182"/>
                </a:moveTo>
                <a:cubicBezTo>
                  <a:pt x="250" y="182"/>
                  <a:pt x="250" y="182"/>
                  <a:pt x="251" y="181"/>
                </a:cubicBezTo>
                <a:cubicBezTo>
                  <a:pt x="250" y="182"/>
                  <a:pt x="250" y="182"/>
                  <a:pt x="250" y="182"/>
                </a:cubicBezTo>
                <a:cubicBezTo>
                  <a:pt x="250" y="182"/>
                  <a:pt x="250" y="182"/>
                  <a:pt x="250" y="182"/>
                </a:cubicBezTo>
                <a:close/>
                <a:moveTo>
                  <a:pt x="252" y="172"/>
                </a:moveTo>
                <a:cubicBezTo>
                  <a:pt x="252" y="172"/>
                  <a:pt x="252" y="171"/>
                  <a:pt x="252" y="171"/>
                </a:cubicBezTo>
                <a:cubicBezTo>
                  <a:pt x="252" y="171"/>
                  <a:pt x="251" y="171"/>
                  <a:pt x="251" y="172"/>
                </a:cubicBezTo>
                <a:cubicBezTo>
                  <a:pt x="251" y="172"/>
                  <a:pt x="251" y="172"/>
                  <a:pt x="251" y="172"/>
                </a:cubicBezTo>
                <a:cubicBezTo>
                  <a:pt x="251" y="173"/>
                  <a:pt x="251" y="173"/>
                  <a:pt x="251" y="174"/>
                </a:cubicBezTo>
                <a:cubicBezTo>
                  <a:pt x="251" y="173"/>
                  <a:pt x="251" y="173"/>
                  <a:pt x="252" y="172"/>
                </a:cubicBezTo>
                <a:cubicBezTo>
                  <a:pt x="252" y="172"/>
                  <a:pt x="252" y="172"/>
                  <a:pt x="252" y="172"/>
                </a:cubicBezTo>
                <a:cubicBezTo>
                  <a:pt x="252" y="172"/>
                  <a:pt x="252" y="171"/>
                  <a:pt x="252" y="172"/>
                </a:cubicBezTo>
                <a:close/>
                <a:moveTo>
                  <a:pt x="251" y="174"/>
                </a:moveTo>
                <a:cubicBezTo>
                  <a:pt x="252" y="174"/>
                  <a:pt x="252" y="174"/>
                  <a:pt x="252" y="175"/>
                </a:cubicBezTo>
                <a:cubicBezTo>
                  <a:pt x="252" y="175"/>
                  <a:pt x="252" y="174"/>
                  <a:pt x="252" y="174"/>
                </a:cubicBezTo>
                <a:lnTo>
                  <a:pt x="251" y="174"/>
                </a:lnTo>
                <a:close/>
                <a:moveTo>
                  <a:pt x="251" y="194"/>
                </a:moveTo>
                <a:cubicBezTo>
                  <a:pt x="251" y="194"/>
                  <a:pt x="251" y="194"/>
                  <a:pt x="251" y="194"/>
                </a:cubicBezTo>
                <a:cubicBezTo>
                  <a:pt x="252" y="194"/>
                  <a:pt x="252" y="194"/>
                  <a:pt x="252" y="194"/>
                </a:cubicBezTo>
                <a:cubicBezTo>
                  <a:pt x="252" y="194"/>
                  <a:pt x="252" y="194"/>
                  <a:pt x="252" y="194"/>
                </a:cubicBezTo>
                <a:cubicBezTo>
                  <a:pt x="252" y="194"/>
                  <a:pt x="253" y="194"/>
                  <a:pt x="253" y="194"/>
                </a:cubicBezTo>
                <a:cubicBezTo>
                  <a:pt x="253" y="194"/>
                  <a:pt x="253" y="194"/>
                  <a:pt x="253" y="194"/>
                </a:cubicBezTo>
                <a:cubicBezTo>
                  <a:pt x="253" y="194"/>
                  <a:pt x="253" y="194"/>
                  <a:pt x="253" y="194"/>
                </a:cubicBezTo>
                <a:cubicBezTo>
                  <a:pt x="252" y="194"/>
                  <a:pt x="252" y="194"/>
                  <a:pt x="252" y="194"/>
                </a:cubicBezTo>
                <a:cubicBezTo>
                  <a:pt x="252" y="194"/>
                  <a:pt x="252" y="194"/>
                  <a:pt x="251" y="194"/>
                </a:cubicBezTo>
                <a:close/>
                <a:moveTo>
                  <a:pt x="252" y="187"/>
                </a:moveTo>
                <a:cubicBezTo>
                  <a:pt x="252" y="187"/>
                  <a:pt x="252" y="187"/>
                  <a:pt x="252" y="187"/>
                </a:cubicBezTo>
                <a:cubicBezTo>
                  <a:pt x="252" y="187"/>
                  <a:pt x="253" y="187"/>
                  <a:pt x="253" y="187"/>
                </a:cubicBezTo>
                <a:cubicBezTo>
                  <a:pt x="253" y="187"/>
                  <a:pt x="253" y="186"/>
                  <a:pt x="252" y="185"/>
                </a:cubicBezTo>
                <a:cubicBezTo>
                  <a:pt x="252" y="185"/>
                  <a:pt x="252" y="186"/>
                  <a:pt x="252" y="186"/>
                </a:cubicBezTo>
                <a:cubicBezTo>
                  <a:pt x="252" y="186"/>
                  <a:pt x="252" y="186"/>
                  <a:pt x="252" y="187"/>
                </a:cubicBezTo>
                <a:close/>
                <a:moveTo>
                  <a:pt x="254" y="201"/>
                </a:moveTo>
                <a:cubicBezTo>
                  <a:pt x="254" y="201"/>
                  <a:pt x="254" y="202"/>
                  <a:pt x="254" y="202"/>
                </a:cubicBezTo>
                <a:cubicBezTo>
                  <a:pt x="254" y="202"/>
                  <a:pt x="254" y="202"/>
                  <a:pt x="254" y="202"/>
                </a:cubicBezTo>
                <a:cubicBezTo>
                  <a:pt x="255" y="202"/>
                  <a:pt x="255" y="202"/>
                  <a:pt x="255" y="202"/>
                </a:cubicBezTo>
                <a:cubicBezTo>
                  <a:pt x="255" y="202"/>
                  <a:pt x="255" y="201"/>
                  <a:pt x="254" y="201"/>
                </a:cubicBezTo>
                <a:close/>
                <a:moveTo>
                  <a:pt x="271" y="176"/>
                </a:moveTo>
                <a:cubicBezTo>
                  <a:pt x="271" y="177"/>
                  <a:pt x="271" y="177"/>
                  <a:pt x="271" y="177"/>
                </a:cubicBezTo>
                <a:cubicBezTo>
                  <a:pt x="271" y="177"/>
                  <a:pt x="271" y="177"/>
                  <a:pt x="271" y="177"/>
                </a:cubicBezTo>
                <a:cubicBezTo>
                  <a:pt x="272" y="177"/>
                  <a:pt x="272" y="177"/>
                  <a:pt x="272" y="176"/>
                </a:cubicBezTo>
                <a:cubicBezTo>
                  <a:pt x="272" y="176"/>
                  <a:pt x="272" y="176"/>
                  <a:pt x="272" y="176"/>
                </a:cubicBezTo>
                <a:cubicBezTo>
                  <a:pt x="271" y="176"/>
                  <a:pt x="271" y="176"/>
                  <a:pt x="271" y="176"/>
                </a:cubicBezTo>
                <a:cubicBezTo>
                  <a:pt x="271" y="176"/>
                  <a:pt x="271" y="176"/>
                  <a:pt x="271" y="176"/>
                </a:cubicBezTo>
                <a:close/>
                <a:moveTo>
                  <a:pt x="271" y="176"/>
                </a:moveTo>
                <a:cubicBezTo>
                  <a:pt x="272" y="175"/>
                  <a:pt x="272" y="175"/>
                  <a:pt x="272" y="175"/>
                </a:cubicBezTo>
                <a:cubicBezTo>
                  <a:pt x="272" y="175"/>
                  <a:pt x="271" y="175"/>
                  <a:pt x="271" y="174"/>
                </a:cubicBezTo>
                <a:cubicBezTo>
                  <a:pt x="271" y="175"/>
                  <a:pt x="271" y="175"/>
                  <a:pt x="271" y="175"/>
                </a:cubicBezTo>
                <a:cubicBezTo>
                  <a:pt x="271" y="175"/>
                  <a:pt x="271" y="175"/>
                  <a:pt x="271" y="176"/>
                </a:cubicBezTo>
                <a:close/>
                <a:moveTo>
                  <a:pt x="275" y="184"/>
                </a:moveTo>
                <a:cubicBezTo>
                  <a:pt x="275" y="185"/>
                  <a:pt x="275" y="185"/>
                  <a:pt x="275" y="186"/>
                </a:cubicBezTo>
                <a:cubicBezTo>
                  <a:pt x="274" y="186"/>
                  <a:pt x="274" y="186"/>
                  <a:pt x="276" y="187"/>
                </a:cubicBezTo>
                <a:cubicBezTo>
                  <a:pt x="276" y="188"/>
                  <a:pt x="276" y="188"/>
                  <a:pt x="276" y="188"/>
                </a:cubicBezTo>
                <a:cubicBezTo>
                  <a:pt x="276" y="188"/>
                  <a:pt x="276" y="188"/>
                  <a:pt x="276" y="187"/>
                </a:cubicBezTo>
                <a:cubicBezTo>
                  <a:pt x="276" y="187"/>
                  <a:pt x="276" y="187"/>
                  <a:pt x="276" y="188"/>
                </a:cubicBezTo>
                <a:cubicBezTo>
                  <a:pt x="276" y="187"/>
                  <a:pt x="276" y="187"/>
                  <a:pt x="276" y="187"/>
                </a:cubicBezTo>
                <a:cubicBezTo>
                  <a:pt x="276" y="187"/>
                  <a:pt x="276" y="187"/>
                  <a:pt x="275" y="187"/>
                </a:cubicBezTo>
                <a:cubicBezTo>
                  <a:pt x="276" y="187"/>
                  <a:pt x="276" y="187"/>
                  <a:pt x="276" y="187"/>
                </a:cubicBezTo>
                <a:cubicBezTo>
                  <a:pt x="275" y="187"/>
                  <a:pt x="275" y="187"/>
                  <a:pt x="275" y="187"/>
                </a:cubicBezTo>
                <a:cubicBezTo>
                  <a:pt x="275" y="187"/>
                  <a:pt x="275" y="187"/>
                  <a:pt x="275" y="187"/>
                </a:cubicBezTo>
                <a:cubicBezTo>
                  <a:pt x="275" y="186"/>
                  <a:pt x="276" y="185"/>
                  <a:pt x="276" y="185"/>
                </a:cubicBezTo>
                <a:cubicBezTo>
                  <a:pt x="276" y="185"/>
                  <a:pt x="276" y="184"/>
                  <a:pt x="276" y="184"/>
                </a:cubicBezTo>
                <a:cubicBezTo>
                  <a:pt x="275" y="184"/>
                  <a:pt x="275" y="184"/>
                  <a:pt x="275" y="184"/>
                </a:cubicBezTo>
                <a:cubicBezTo>
                  <a:pt x="274" y="184"/>
                  <a:pt x="275" y="184"/>
                  <a:pt x="275" y="184"/>
                </a:cubicBezTo>
                <a:close/>
                <a:moveTo>
                  <a:pt x="284" y="187"/>
                </a:moveTo>
                <a:cubicBezTo>
                  <a:pt x="284" y="187"/>
                  <a:pt x="283" y="186"/>
                  <a:pt x="283" y="189"/>
                </a:cubicBezTo>
                <a:cubicBezTo>
                  <a:pt x="283" y="189"/>
                  <a:pt x="284" y="189"/>
                  <a:pt x="284" y="188"/>
                </a:cubicBezTo>
                <a:cubicBezTo>
                  <a:pt x="284" y="188"/>
                  <a:pt x="284" y="188"/>
                  <a:pt x="284" y="188"/>
                </a:cubicBezTo>
                <a:cubicBezTo>
                  <a:pt x="284" y="188"/>
                  <a:pt x="283" y="188"/>
                  <a:pt x="284" y="187"/>
                </a:cubicBezTo>
                <a:close/>
                <a:moveTo>
                  <a:pt x="287" y="188"/>
                </a:moveTo>
                <a:cubicBezTo>
                  <a:pt x="287" y="188"/>
                  <a:pt x="287" y="187"/>
                  <a:pt x="287" y="187"/>
                </a:cubicBezTo>
                <a:cubicBezTo>
                  <a:pt x="286" y="188"/>
                  <a:pt x="286" y="188"/>
                  <a:pt x="286" y="188"/>
                </a:cubicBezTo>
                <a:cubicBezTo>
                  <a:pt x="286" y="188"/>
                  <a:pt x="287" y="188"/>
                  <a:pt x="287" y="189"/>
                </a:cubicBezTo>
                <a:cubicBezTo>
                  <a:pt x="287" y="188"/>
                  <a:pt x="287" y="188"/>
                  <a:pt x="287" y="188"/>
                </a:cubicBezTo>
                <a:close/>
                <a:moveTo>
                  <a:pt x="287" y="192"/>
                </a:moveTo>
                <a:cubicBezTo>
                  <a:pt x="287" y="193"/>
                  <a:pt x="287" y="193"/>
                  <a:pt x="287" y="193"/>
                </a:cubicBezTo>
                <a:cubicBezTo>
                  <a:pt x="287" y="193"/>
                  <a:pt x="288" y="193"/>
                  <a:pt x="288" y="193"/>
                </a:cubicBezTo>
                <a:cubicBezTo>
                  <a:pt x="287" y="192"/>
                  <a:pt x="287" y="192"/>
                  <a:pt x="287" y="192"/>
                </a:cubicBezTo>
                <a:cubicBezTo>
                  <a:pt x="287" y="192"/>
                  <a:pt x="287" y="192"/>
                  <a:pt x="287" y="192"/>
                </a:cubicBezTo>
                <a:close/>
                <a:moveTo>
                  <a:pt x="285" y="221"/>
                </a:moveTo>
                <a:cubicBezTo>
                  <a:pt x="285" y="220"/>
                  <a:pt x="286" y="220"/>
                  <a:pt x="286" y="220"/>
                </a:cubicBezTo>
                <a:cubicBezTo>
                  <a:pt x="287" y="220"/>
                  <a:pt x="287" y="219"/>
                  <a:pt x="287" y="219"/>
                </a:cubicBezTo>
                <a:cubicBezTo>
                  <a:pt x="287" y="219"/>
                  <a:pt x="286" y="219"/>
                  <a:pt x="285" y="221"/>
                </a:cubicBezTo>
                <a:close/>
                <a:moveTo>
                  <a:pt x="285" y="219"/>
                </a:moveTo>
                <a:cubicBezTo>
                  <a:pt x="285" y="220"/>
                  <a:pt x="285" y="220"/>
                  <a:pt x="285" y="220"/>
                </a:cubicBezTo>
                <a:cubicBezTo>
                  <a:pt x="285" y="220"/>
                  <a:pt x="285" y="221"/>
                  <a:pt x="285" y="221"/>
                </a:cubicBezTo>
                <a:cubicBezTo>
                  <a:pt x="285" y="220"/>
                  <a:pt x="286" y="220"/>
                  <a:pt x="286" y="219"/>
                </a:cubicBezTo>
                <a:cubicBezTo>
                  <a:pt x="286" y="219"/>
                  <a:pt x="285" y="219"/>
                  <a:pt x="285" y="219"/>
                </a:cubicBezTo>
                <a:close/>
                <a:moveTo>
                  <a:pt x="286" y="216"/>
                </a:moveTo>
                <a:cubicBezTo>
                  <a:pt x="286" y="215"/>
                  <a:pt x="286" y="215"/>
                  <a:pt x="285" y="215"/>
                </a:cubicBezTo>
                <a:cubicBezTo>
                  <a:pt x="285" y="215"/>
                  <a:pt x="285" y="215"/>
                  <a:pt x="285" y="215"/>
                </a:cubicBezTo>
                <a:cubicBezTo>
                  <a:pt x="285" y="215"/>
                  <a:pt x="285" y="216"/>
                  <a:pt x="286" y="216"/>
                </a:cubicBezTo>
                <a:cubicBezTo>
                  <a:pt x="286" y="216"/>
                  <a:pt x="286" y="216"/>
                  <a:pt x="286" y="216"/>
                </a:cubicBezTo>
                <a:close/>
                <a:moveTo>
                  <a:pt x="283" y="191"/>
                </a:moveTo>
                <a:cubicBezTo>
                  <a:pt x="283" y="191"/>
                  <a:pt x="283" y="191"/>
                  <a:pt x="283" y="191"/>
                </a:cubicBezTo>
                <a:cubicBezTo>
                  <a:pt x="284" y="191"/>
                  <a:pt x="284" y="191"/>
                  <a:pt x="284" y="190"/>
                </a:cubicBezTo>
                <a:cubicBezTo>
                  <a:pt x="284" y="190"/>
                  <a:pt x="283" y="190"/>
                  <a:pt x="283" y="190"/>
                </a:cubicBezTo>
                <a:cubicBezTo>
                  <a:pt x="283" y="190"/>
                  <a:pt x="283" y="191"/>
                  <a:pt x="283" y="191"/>
                </a:cubicBezTo>
                <a:close/>
                <a:moveTo>
                  <a:pt x="283" y="197"/>
                </a:moveTo>
                <a:cubicBezTo>
                  <a:pt x="283" y="197"/>
                  <a:pt x="283" y="197"/>
                  <a:pt x="283" y="197"/>
                </a:cubicBezTo>
                <a:cubicBezTo>
                  <a:pt x="283" y="197"/>
                  <a:pt x="283" y="197"/>
                  <a:pt x="283" y="197"/>
                </a:cubicBezTo>
                <a:cubicBezTo>
                  <a:pt x="283" y="197"/>
                  <a:pt x="283" y="197"/>
                  <a:pt x="283" y="196"/>
                </a:cubicBezTo>
                <a:cubicBezTo>
                  <a:pt x="283" y="197"/>
                  <a:pt x="283" y="197"/>
                  <a:pt x="283" y="197"/>
                </a:cubicBezTo>
                <a:close/>
                <a:moveTo>
                  <a:pt x="283" y="193"/>
                </a:moveTo>
                <a:cubicBezTo>
                  <a:pt x="283" y="193"/>
                  <a:pt x="283" y="193"/>
                  <a:pt x="283" y="192"/>
                </a:cubicBezTo>
                <a:cubicBezTo>
                  <a:pt x="283" y="192"/>
                  <a:pt x="283" y="192"/>
                  <a:pt x="283" y="192"/>
                </a:cubicBezTo>
                <a:cubicBezTo>
                  <a:pt x="283" y="192"/>
                  <a:pt x="284" y="192"/>
                  <a:pt x="283" y="192"/>
                </a:cubicBezTo>
                <a:cubicBezTo>
                  <a:pt x="283" y="192"/>
                  <a:pt x="283" y="192"/>
                  <a:pt x="283" y="191"/>
                </a:cubicBezTo>
                <a:cubicBezTo>
                  <a:pt x="283" y="192"/>
                  <a:pt x="283" y="192"/>
                  <a:pt x="283" y="193"/>
                </a:cubicBezTo>
                <a:cubicBezTo>
                  <a:pt x="283" y="193"/>
                  <a:pt x="283" y="193"/>
                  <a:pt x="283" y="193"/>
                </a:cubicBezTo>
                <a:close/>
                <a:moveTo>
                  <a:pt x="283" y="195"/>
                </a:moveTo>
                <a:cubicBezTo>
                  <a:pt x="283" y="195"/>
                  <a:pt x="284" y="196"/>
                  <a:pt x="284" y="196"/>
                </a:cubicBezTo>
                <a:cubicBezTo>
                  <a:pt x="284" y="196"/>
                  <a:pt x="284" y="196"/>
                  <a:pt x="284" y="196"/>
                </a:cubicBezTo>
                <a:cubicBezTo>
                  <a:pt x="284" y="195"/>
                  <a:pt x="284" y="195"/>
                  <a:pt x="284" y="195"/>
                </a:cubicBezTo>
                <a:cubicBezTo>
                  <a:pt x="284" y="195"/>
                  <a:pt x="283" y="195"/>
                  <a:pt x="283" y="195"/>
                </a:cubicBezTo>
                <a:close/>
                <a:moveTo>
                  <a:pt x="284" y="210"/>
                </a:moveTo>
                <a:cubicBezTo>
                  <a:pt x="284" y="210"/>
                  <a:pt x="284" y="211"/>
                  <a:pt x="284" y="211"/>
                </a:cubicBezTo>
                <a:cubicBezTo>
                  <a:pt x="284" y="211"/>
                  <a:pt x="284" y="212"/>
                  <a:pt x="284" y="212"/>
                </a:cubicBezTo>
                <a:cubicBezTo>
                  <a:pt x="285" y="211"/>
                  <a:pt x="285" y="211"/>
                  <a:pt x="285" y="211"/>
                </a:cubicBezTo>
                <a:cubicBezTo>
                  <a:pt x="285" y="211"/>
                  <a:pt x="284" y="210"/>
                  <a:pt x="284" y="210"/>
                </a:cubicBezTo>
                <a:close/>
                <a:moveTo>
                  <a:pt x="284" y="213"/>
                </a:moveTo>
                <a:cubicBezTo>
                  <a:pt x="284" y="214"/>
                  <a:pt x="284" y="214"/>
                  <a:pt x="284" y="214"/>
                </a:cubicBezTo>
                <a:cubicBezTo>
                  <a:pt x="284" y="214"/>
                  <a:pt x="284" y="214"/>
                  <a:pt x="285" y="214"/>
                </a:cubicBezTo>
                <a:cubicBezTo>
                  <a:pt x="285" y="214"/>
                  <a:pt x="285" y="214"/>
                  <a:pt x="285" y="214"/>
                </a:cubicBezTo>
                <a:cubicBezTo>
                  <a:pt x="285" y="213"/>
                  <a:pt x="285" y="213"/>
                  <a:pt x="284" y="213"/>
                </a:cubicBezTo>
                <a:cubicBezTo>
                  <a:pt x="284" y="213"/>
                  <a:pt x="284" y="213"/>
                  <a:pt x="284" y="213"/>
                </a:cubicBezTo>
                <a:cubicBezTo>
                  <a:pt x="284" y="213"/>
                  <a:pt x="284" y="213"/>
                  <a:pt x="284" y="213"/>
                </a:cubicBezTo>
                <a:close/>
                <a:moveTo>
                  <a:pt x="285" y="193"/>
                </a:moveTo>
                <a:cubicBezTo>
                  <a:pt x="285" y="193"/>
                  <a:pt x="285" y="193"/>
                  <a:pt x="285" y="193"/>
                </a:cubicBezTo>
                <a:cubicBezTo>
                  <a:pt x="285" y="193"/>
                  <a:pt x="284" y="193"/>
                  <a:pt x="284" y="194"/>
                </a:cubicBezTo>
                <a:cubicBezTo>
                  <a:pt x="284" y="194"/>
                  <a:pt x="284" y="194"/>
                  <a:pt x="284" y="194"/>
                </a:cubicBezTo>
                <a:cubicBezTo>
                  <a:pt x="285" y="194"/>
                  <a:pt x="285" y="193"/>
                  <a:pt x="285" y="193"/>
                </a:cubicBezTo>
                <a:close/>
                <a:moveTo>
                  <a:pt x="282" y="194"/>
                </a:moveTo>
                <a:cubicBezTo>
                  <a:pt x="282" y="194"/>
                  <a:pt x="281" y="194"/>
                  <a:pt x="281" y="194"/>
                </a:cubicBezTo>
                <a:cubicBezTo>
                  <a:pt x="281" y="194"/>
                  <a:pt x="281" y="194"/>
                  <a:pt x="282" y="194"/>
                </a:cubicBezTo>
                <a:cubicBezTo>
                  <a:pt x="282" y="194"/>
                  <a:pt x="282" y="194"/>
                  <a:pt x="282" y="194"/>
                </a:cubicBezTo>
                <a:cubicBezTo>
                  <a:pt x="282" y="194"/>
                  <a:pt x="282" y="194"/>
                  <a:pt x="282" y="194"/>
                </a:cubicBezTo>
                <a:close/>
                <a:moveTo>
                  <a:pt x="281" y="211"/>
                </a:moveTo>
                <a:cubicBezTo>
                  <a:pt x="280" y="211"/>
                  <a:pt x="280" y="212"/>
                  <a:pt x="280" y="212"/>
                </a:cubicBezTo>
                <a:cubicBezTo>
                  <a:pt x="280" y="212"/>
                  <a:pt x="281" y="213"/>
                  <a:pt x="281" y="213"/>
                </a:cubicBezTo>
                <a:cubicBezTo>
                  <a:pt x="281" y="212"/>
                  <a:pt x="281" y="212"/>
                  <a:pt x="281" y="212"/>
                </a:cubicBezTo>
                <a:cubicBezTo>
                  <a:pt x="281" y="212"/>
                  <a:pt x="282" y="212"/>
                  <a:pt x="282" y="211"/>
                </a:cubicBezTo>
                <a:cubicBezTo>
                  <a:pt x="281" y="211"/>
                  <a:pt x="281" y="211"/>
                  <a:pt x="281" y="211"/>
                </a:cubicBezTo>
                <a:close/>
                <a:moveTo>
                  <a:pt x="281" y="215"/>
                </a:moveTo>
                <a:cubicBezTo>
                  <a:pt x="281" y="215"/>
                  <a:pt x="281" y="214"/>
                  <a:pt x="281" y="214"/>
                </a:cubicBezTo>
                <a:cubicBezTo>
                  <a:pt x="280" y="214"/>
                  <a:pt x="280" y="213"/>
                  <a:pt x="280" y="213"/>
                </a:cubicBezTo>
                <a:cubicBezTo>
                  <a:pt x="280" y="213"/>
                  <a:pt x="280" y="213"/>
                  <a:pt x="280" y="213"/>
                </a:cubicBezTo>
                <a:cubicBezTo>
                  <a:pt x="280" y="213"/>
                  <a:pt x="280" y="213"/>
                  <a:pt x="280" y="213"/>
                </a:cubicBezTo>
                <a:cubicBezTo>
                  <a:pt x="280" y="214"/>
                  <a:pt x="280" y="214"/>
                  <a:pt x="280" y="215"/>
                </a:cubicBezTo>
                <a:cubicBezTo>
                  <a:pt x="280" y="215"/>
                  <a:pt x="281" y="215"/>
                  <a:pt x="281" y="215"/>
                </a:cubicBezTo>
                <a:close/>
                <a:moveTo>
                  <a:pt x="280" y="217"/>
                </a:moveTo>
                <a:cubicBezTo>
                  <a:pt x="280" y="217"/>
                  <a:pt x="280" y="217"/>
                  <a:pt x="280" y="217"/>
                </a:cubicBezTo>
                <a:cubicBezTo>
                  <a:pt x="280" y="217"/>
                  <a:pt x="280" y="217"/>
                  <a:pt x="281" y="217"/>
                </a:cubicBezTo>
                <a:cubicBezTo>
                  <a:pt x="281" y="217"/>
                  <a:pt x="281" y="217"/>
                  <a:pt x="281" y="217"/>
                </a:cubicBezTo>
                <a:cubicBezTo>
                  <a:pt x="281" y="217"/>
                  <a:pt x="280" y="217"/>
                  <a:pt x="280" y="217"/>
                </a:cubicBezTo>
                <a:close/>
                <a:moveTo>
                  <a:pt x="279" y="199"/>
                </a:moveTo>
                <a:cubicBezTo>
                  <a:pt x="279" y="198"/>
                  <a:pt x="279" y="198"/>
                  <a:pt x="279" y="198"/>
                </a:cubicBezTo>
                <a:cubicBezTo>
                  <a:pt x="279" y="198"/>
                  <a:pt x="279" y="198"/>
                  <a:pt x="279" y="198"/>
                </a:cubicBezTo>
                <a:cubicBezTo>
                  <a:pt x="279" y="198"/>
                  <a:pt x="279" y="199"/>
                  <a:pt x="279" y="199"/>
                </a:cubicBezTo>
                <a:cubicBezTo>
                  <a:pt x="279" y="199"/>
                  <a:pt x="279" y="199"/>
                  <a:pt x="279" y="199"/>
                </a:cubicBezTo>
                <a:close/>
                <a:moveTo>
                  <a:pt x="278" y="212"/>
                </a:moveTo>
                <a:cubicBezTo>
                  <a:pt x="277" y="212"/>
                  <a:pt x="277" y="212"/>
                  <a:pt x="277" y="212"/>
                </a:cubicBezTo>
                <a:cubicBezTo>
                  <a:pt x="277" y="212"/>
                  <a:pt x="277" y="212"/>
                  <a:pt x="277" y="212"/>
                </a:cubicBezTo>
                <a:cubicBezTo>
                  <a:pt x="278" y="212"/>
                  <a:pt x="278" y="213"/>
                  <a:pt x="278" y="213"/>
                </a:cubicBezTo>
                <a:cubicBezTo>
                  <a:pt x="279" y="214"/>
                  <a:pt x="279" y="213"/>
                  <a:pt x="279" y="213"/>
                </a:cubicBezTo>
                <a:cubicBezTo>
                  <a:pt x="279" y="213"/>
                  <a:pt x="279" y="213"/>
                  <a:pt x="279" y="213"/>
                </a:cubicBezTo>
                <a:cubicBezTo>
                  <a:pt x="279" y="212"/>
                  <a:pt x="278" y="212"/>
                  <a:pt x="278" y="212"/>
                </a:cubicBezTo>
                <a:close/>
                <a:moveTo>
                  <a:pt x="278" y="218"/>
                </a:moveTo>
                <a:cubicBezTo>
                  <a:pt x="279" y="218"/>
                  <a:pt x="279" y="219"/>
                  <a:pt x="279" y="219"/>
                </a:cubicBezTo>
                <a:cubicBezTo>
                  <a:pt x="279" y="219"/>
                  <a:pt x="279" y="219"/>
                  <a:pt x="279" y="219"/>
                </a:cubicBezTo>
                <a:cubicBezTo>
                  <a:pt x="279" y="219"/>
                  <a:pt x="279" y="218"/>
                  <a:pt x="279" y="218"/>
                </a:cubicBezTo>
                <a:cubicBezTo>
                  <a:pt x="279" y="218"/>
                  <a:pt x="279" y="218"/>
                  <a:pt x="279" y="218"/>
                </a:cubicBezTo>
                <a:cubicBezTo>
                  <a:pt x="278" y="218"/>
                  <a:pt x="278" y="218"/>
                  <a:pt x="278" y="218"/>
                </a:cubicBezTo>
                <a:cubicBezTo>
                  <a:pt x="278" y="218"/>
                  <a:pt x="278" y="218"/>
                  <a:pt x="278" y="218"/>
                </a:cubicBezTo>
                <a:close/>
                <a:moveTo>
                  <a:pt x="280" y="200"/>
                </a:moveTo>
                <a:cubicBezTo>
                  <a:pt x="280" y="200"/>
                  <a:pt x="280" y="200"/>
                  <a:pt x="280" y="200"/>
                </a:cubicBezTo>
                <a:cubicBezTo>
                  <a:pt x="280" y="200"/>
                  <a:pt x="280" y="200"/>
                  <a:pt x="280" y="200"/>
                </a:cubicBezTo>
                <a:close/>
                <a:moveTo>
                  <a:pt x="280" y="199"/>
                </a:moveTo>
                <a:cubicBezTo>
                  <a:pt x="280" y="199"/>
                  <a:pt x="280" y="199"/>
                  <a:pt x="280" y="199"/>
                </a:cubicBezTo>
                <a:cubicBezTo>
                  <a:pt x="280" y="199"/>
                  <a:pt x="280" y="199"/>
                  <a:pt x="280" y="199"/>
                </a:cubicBezTo>
                <a:cubicBezTo>
                  <a:pt x="280" y="199"/>
                  <a:pt x="280" y="199"/>
                  <a:pt x="280" y="199"/>
                </a:cubicBezTo>
                <a:close/>
                <a:moveTo>
                  <a:pt x="281" y="198"/>
                </a:moveTo>
                <a:cubicBezTo>
                  <a:pt x="281" y="198"/>
                  <a:pt x="281" y="198"/>
                  <a:pt x="281" y="198"/>
                </a:cubicBezTo>
                <a:cubicBezTo>
                  <a:pt x="281" y="197"/>
                  <a:pt x="280" y="197"/>
                  <a:pt x="280" y="197"/>
                </a:cubicBezTo>
                <a:cubicBezTo>
                  <a:pt x="280" y="197"/>
                  <a:pt x="279" y="197"/>
                  <a:pt x="279" y="197"/>
                </a:cubicBezTo>
                <a:cubicBezTo>
                  <a:pt x="279" y="197"/>
                  <a:pt x="280" y="197"/>
                  <a:pt x="280" y="197"/>
                </a:cubicBezTo>
                <a:cubicBezTo>
                  <a:pt x="280" y="198"/>
                  <a:pt x="280" y="198"/>
                  <a:pt x="280" y="198"/>
                </a:cubicBezTo>
                <a:cubicBezTo>
                  <a:pt x="280" y="198"/>
                  <a:pt x="281" y="198"/>
                  <a:pt x="281" y="198"/>
                </a:cubicBezTo>
                <a:close/>
                <a:moveTo>
                  <a:pt x="280" y="195"/>
                </a:moveTo>
                <a:cubicBezTo>
                  <a:pt x="280" y="195"/>
                  <a:pt x="280" y="195"/>
                  <a:pt x="279" y="195"/>
                </a:cubicBezTo>
                <a:cubicBezTo>
                  <a:pt x="279" y="195"/>
                  <a:pt x="279" y="195"/>
                  <a:pt x="279" y="195"/>
                </a:cubicBezTo>
                <a:cubicBezTo>
                  <a:pt x="279" y="195"/>
                  <a:pt x="279" y="195"/>
                  <a:pt x="279" y="195"/>
                </a:cubicBezTo>
                <a:cubicBezTo>
                  <a:pt x="279" y="195"/>
                  <a:pt x="280" y="195"/>
                  <a:pt x="280" y="195"/>
                </a:cubicBezTo>
                <a:close/>
                <a:moveTo>
                  <a:pt x="279" y="182"/>
                </a:moveTo>
                <a:cubicBezTo>
                  <a:pt x="278" y="182"/>
                  <a:pt x="278" y="181"/>
                  <a:pt x="278" y="181"/>
                </a:cubicBezTo>
                <a:cubicBezTo>
                  <a:pt x="278" y="181"/>
                  <a:pt x="278" y="181"/>
                  <a:pt x="278" y="181"/>
                </a:cubicBezTo>
                <a:cubicBezTo>
                  <a:pt x="278" y="181"/>
                  <a:pt x="278" y="182"/>
                  <a:pt x="278" y="182"/>
                </a:cubicBezTo>
                <a:cubicBezTo>
                  <a:pt x="278" y="182"/>
                  <a:pt x="278" y="182"/>
                  <a:pt x="279" y="182"/>
                </a:cubicBezTo>
                <a:close/>
                <a:moveTo>
                  <a:pt x="276" y="191"/>
                </a:moveTo>
                <a:cubicBezTo>
                  <a:pt x="276" y="190"/>
                  <a:pt x="276" y="191"/>
                  <a:pt x="275" y="191"/>
                </a:cubicBezTo>
                <a:cubicBezTo>
                  <a:pt x="275" y="192"/>
                  <a:pt x="276" y="191"/>
                  <a:pt x="276" y="191"/>
                </a:cubicBezTo>
                <a:cubicBezTo>
                  <a:pt x="276" y="191"/>
                  <a:pt x="276" y="192"/>
                  <a:pt x="276" y="192"/>
                </a:cubicBezTo>
                <a:cubicBezTo>
                  <a:pt x="277" y="192"/>
                  <a:pt x="277" y="192"/>
                  <a:pt x="278" y="193"/>
                </a:cubicBezTo>
                <a:cubicBezTo>
                  <a:pt x="278" y="192"/>
                  <a:pt x="278" y="192"/>
                  <a:pt x="279" y="192"/>
                </a:cubicBezTo>
                <a:cubicBezTo>
                  <a:pt x="279" y="192"/>
                  <a:pt x="278" y="191"/>
                  <a:pt x="278" y="191"/>
                </a:cubicBezTo>
                <a:cubicBezTo>
                  <a:pt x="277" y="191"/>
                  <a:pt x="277" y="191"/>
                  <a:pt x="276" y="191"/>
                </a:cubicBezTo>
                <a:close/>
                <a:moveTo>
                  <a:pt x="277" y="196"/>
                </a:moveTo>
                <a:cubicBezTo>
                  <a:pt x="276" y="196"/>
                  <a:pt x="277" y="196"/>
                  <a:pt x="277" y="196"/>
                </a:cubicBezTo>
                <a:cubicBezTo>
                  <a:pt x="277" y="196"/>
                  <a:pt x="277" y="196"/>
                  <a:pt x="277" y="196"/>
                </a:cubicBezTo>
                <a:cubicBezTo>
                  <a:pt x="277" y="196"/>
                  <a:pt x="277" y="196"/>
                  <a:pt x="277" y="195"/>
                </a:cubicBezTo>
                <a:cubicBezTo>
                  <a:pt x="277" y="195"/>
                  <a:pt x="277" y="196"/>
                  <a:pt x="277" y="196"/>
                </a:cubicBezTo>
                <a:close/>
                <a:moveTo>
                  <a:pt x="276" y="218"/>
                </a:moveTo>
                <a:cubicBezTo>
                  <a:pt x="276" y="218"/>
                  <a:pt x="276" y="218"/>
                  <a:pt x="276" y="218"/>
                </a:cubicBezTo>
                <a:cubicBezTo>
                  <a:pt x="275" y="218"/>
                  <a:pt x="275" y="218"/>
                  <a:pt x="274" y="218"/>
                </a:cubicBezTo>
                <a:cubicBezTo>
                  <a:pt x="274" y="218"/>
                  <a:pt x="274" y="219"/>
                  <a:pt x="274" y="219"/>
                </a:cubicBezTo>
                <a:cubicBezTo>
                  <a:pt x="274" y="219"/>
                  <a:pt x="274" y="219"/>
                  <a:pt x="275" y="219"/>
                </a:cubicBezTo>
                <a:cubicBezTo>
                  <a:pt x="274" y="219"/>
                  <a:pt x="274" y="219"/>
                  <a:pt x="274" y="220"/>
                </a:cubicBezTo>
                <a:cubicBezTo>
                  <a:pt x="274" y="219"/>
                  <a:pt x="274" y="219"/>
                  <a:pt x="273" y="219"/>
                </a:cubicBezTo>
                <a:cubicBezTo>
                  <a:pt x="272" y="219"/>
                  <a:pt x="272" y="219"/>
                  <a:pt x="272" y="219"/>
                </a:cubicBezTo>
                <a:cubicBezTo>
                  <a:pt x="272" y="219"/>
                  <a:pt x="272" y="219"/>
                  <a:pt x="272" y="219"/>
                </a:cubicBezTo>
                <a:cubicBezTo>
                  <a:pt x="271" y="219"/>
                  <a:pt x="271" y="219"/>
                  <a:pt x="271" y="219"/>
                </a:cubicBezTo>
                <a:cubicBezTo>
                  <a:pt x="272" y="220"/>
                  <a:pt x="273" y="220"/>
                  <a:pt x="273" y="221"/>
                </a:cubicBezTo>
                <a:cubicBezTo>
                  <a:pt x="273" y="221"/>
                  <a:pt x="274" y="220"/>
                  <a:pt x="274" y="220"/>
                </a:cubicBezTo>
                <a:cubicBezTo>
                  <a:pt x="274" y="220"/>
                  <a:pt x="274" y="220"/>
                  <a:pt x="275" y="219"/>
                </a:cubicBezTo>
                <a:cubicBezTo>
                  <a:pt x="275" y="219"/>
                  <a:pt x="276" y="219"/>
                  <a:pt x="276" y="218"/>
                </a:cubicBezTo>
                <a:cubicBezTo>
                  <a:pt x="276" y="218"/>
                  <a:pt x="277" y="218"/>
                  <a:pt x="277" y="218"/>
                </a:cubicBezTo>
                <a:cubicBezTo>
                  <a:pt x="277" y="218"/>
                  <a:pt x="276" y="218"/>
                  <a:pt x="276" y="218"/>
                </a:cubicBezTo>
                <a:close/>
                <a:moveTo>
                  <a:pt x="267" y="229"/>
                </a:moveTo>
                <a:cubicBezTo>
                  <a:pt x="267" y="229"/>
                  <a:pt x="267" y="230"/>
                  <a:pt x="267" y="230"/>
                </a:cubicBezTo>
                <a:cubicBezTo>
                  <a:pt x="267" y="230"/>
                  <a:pt x="267" y="230"/>
                  <a:pt x="267" y="230"/>
                </a:cubicBezTo>
                <a:cubicBezTo>
                  <a:pt x="267" y="230"/>
                  <a:pt x="268" y="230"/>
                  <a:pt x="268" y="230"/>
                </a:cubicBezTo>
                <a:cubicBezTo>
                  <a:pt x="268" y="230"/>
                  <a:pt x="268" y="230"/>
                  <a:pt x="268" y="229"/>
                </a:cubicBezTo>
                <a:cubicBezTo>
                  <a:pt x="268" y="229"/>
                  <a:pt x="268" y="228"/>
                  <a:pt x="268" y="228"/>
                </a:cubicBezTo>
                <a:cubicBezTo>
                  <a:pt x="267" y="228"/>
                  <a:pt x="267" y="229"/>
                  <a:pt x="267" y="229"/>
                </a:cubicBezTo>
                <a:close/>
                <a:moveTo>
                  <a:pt x="269" y="228"/>
                </a:moveTo>
                <a:cubicBezTo>
                  <a:pt x="269" y="228"/>
                  <a:pt x="270" y="228"/>
                  <a:pt x="270" y="228"/>
                </a:cubicBezTo>
                <a:cubicBezTo>
                  <a:pt x="270" y="228"/>
                  <a:pt x="269" y="227"/>
                  <a:pt x="269" y="227"/>
                </a:cubicBezTo>
                <a:cubicBezTo>
                  <a:pt x="269" y="227"/>
                  <a:pt x="268" y="226"/>
                  <a:pt x="268" y="226"/>
                </a:cubicBezTo>
                <a:cubicBezTo>
                  <a:pt x="269" y="225"/>
                  <a:pt x="267" y="225"/>
                  <a:pt x="267" y="224"/>
                </a:cubicBezTo>
                <a:cubicBezTo>
                  <a:pt x="267" y="224"/>
                  <a:pt x="267" y="224"/>
                  <a:pt x="266" y="224"/>
                </a:cubicBezTo>
                <a:cubicBezTo>
                  <a:pt x="266" y="224"/>
                  <a:pt x="266" y="224"/>
                  <a:pt x="267" y="224"/>
                </a:cubicBezTo>
                <a:cubicBezTo>
                  <a:pt x="267" y="225"/>
                  <a:pt x="267" y="225"/>
                  <a:pt x="267" y="225"/>
                </a:cubicBezTo>
                <a:cubicBezTo>
                  <a:pt x="267" y="225"/>
                  <a:pt x="267" y="226"/>
                  <a:pt x="267" y="226"/>
                </a:cubicBezTo>
                <a:cubicBezTo>
                  <a:pt x="267" y="226"/>
                  <a:pt x="267" y="227"/>
                  <a:pt x="267" y="227"/>
                </a:cubicBezTo>
                <a:cubicBezTo>
                  <a:pt x="267" y="227"/>
                  <a:pt x="267" y="228"/>
                  <a:pt x="268" y="228"/>
                </a:cubicBezTo>
                <a:cubicBezTo>
                  <a:pt x="268" y="228"/>
                  <a:pt x="269" y="228"/>
                  <a:pt x="269" y="228"/>
                </a:cubicBezTo>
                <a:close/>
                <a:moveTo>
                  <a:pt x="267" y="222"/>
                </a:moveTo>
                <a:cubicBezTo>
                  <a:pt x="268" y="222"/>
                  <a:pt x="268" y="222"/>
                  <a:pt x="268" y="222"/>
                </a:cubicBezTo>
                <a:cubicBezTo>
                  <a:pt x="268" y="222"/>
                  <a:pt x="268" y="222"/>
                  <a:pt x="268" y="222"/>
                </a:cubicBezTo>
                <a:cubicBezTo>
                  <a:pt x="268" y="221"/>
                  <a:pt x="268" y="221"/>
                  <a:pt x="268" y="221"/>
                </a:cubicBezTo>
                <a:cubicBezTo>
                  <a:pt x="267" y="221"/>
                  <a:pt x="266" y="220"/>
                  <a:pt x="266" y="220"/>
                </a:cubicBezTo>
                <a:cubicBezTo>
                  <a:pt x="265" y="221"/>
                  <a:pt x="264" y="220"/>
                  <a:pt x="263" y="221"/>
                </a:cubicBezTo>
                <a:cubicBezTo>
                  <a:pt x="262" y="221"/>
                  <a:pt x="262" y="221"/>
                  <a:pt x="262" y="221"/>
                </a:cubicBezTo>
                <a:cubicBezTo>
                  <a:pt x="262" y="222"/>
                  <a:pt x="261" y="222"/>
                  <a:pt x="261" y="223"/>
                </a:cubicBezTo>
                <a:cubicBezTo>
                  <a:pt x="262" y="223"/>
                  <a:pt x="262" y="224"/>
                  <a:pt x="261" y="224"/>
                </a:cubicBezTo>
                <a:cubicBezTo>
                  <a:pt x="261" y="224"/>
                  <a:pt x="260" y="224"/>
                  <a:pt x="260" y="224"/>
                </a:cubicBezTo>
                <a:cubicBezTo>
                  <a:pt x="260" y="224"/>
                  <a:pt x="260" y="224"/>
                  <a:pt x="259" y="224"/>
                </a:cubicBezTo>
                <a:cubicBezTo>
                  <a:pt x="260" y="224"/>
                  <a:pt x="260" y="225"/>
                  <a:pt x="260" y="225"/>
                </a:cubicBezTo>
                <a:cubicBezTo>
                  <a:pt x="261" y="225"/>
                  <a:pt x="262" y="223"/>
                  <a:pt x="262" y="225"/>
                </a:cubicBezTo>
                <a:cubicBezTo>
                  <a:pt x="262" y="224"/>
                  <a:pt x="263" y="224"/>
                  <a:pt x="263" y="224"/>
                </a:cubicBezTo>
                <a:cubicBezTo>
                  <a:pt x="262" y="224"/>
                  <a:pt x="262" y="224"/>
                  <a:pt x="262" y="224"/>
                </a:cubicBezTo>
                <a:cubicBezTo>
                  <a:pt x="262" y="223"/>
                  <a:pt x="262" y="223"/>
                  <a:pt x="262" y="223"/>
                </a:cubicBezTo>
                <a:cubicBezTo>
                  <a:pt x="262" y="223"/>
                  <a:pt x="263" y="223"/>
                  <a:pt x="263" y="223"/>
                </a:cubicBezTo>
                <a:cubicBezTo>
                  <a:pt x="263" y="224"/>
                  <a:pt x="264" y="224"/>
                  <a:pt x="264" y="223"/>
                </a:cubicBezTo>
                <a:cubicBezTo>
                  <a:pt x="265" y="223"/>
                  <a:pt x="265" y="223"/>
                  <a:pt x="265" y="223"/>
                </a:cubicBezTo>
                <a:cubicBezTo>
                  <a:pt x="265" y="224"/>
                  <a:pt x="265" y="224"/>
                  <a:pt x="266" y="223"/>
                </a:cubicBezTo>
                <a:cubicBezTo>
                  <a:pt x="266" y="223"/>
                  <a:pt x="266" y="223"/>
                  <a:pt x="266" y="223"/>
                </a:cubicBezTo>
                <a:cubicBezTo>
                  <a:pt x="266" y="222"/>
                  <a:pt x="265" y="222"/>
                  <a:pt x="265" y="222"/>
                </a:cubicBezTo>
                <a:cubicBezTo>
                  <a:pt x="265" y="222"/>
                  <a:pt x="265" y="222"/>
                  <a:pt x="264" y="222"/>
                </a:cubicBezTo>
                <a:cubicBezTo>
                  <a:pt x="264" y="222"/>
                  <a:pt x="265" y="221"/>
                  <a:pt x="265" y="221"/>
                </a:cubicBezTo>
                <a:cubicBezTo>
                  <a:pt x="265" y="221"/>
                  <a:pt x="266" y="221"/>
                  <a:pt x="266" y="221"/>
                </a:cubicBezTo>
                <a:cubicBezTo>
                  <a:pt x="267" y="221"/>
                  <a:pt x="267" y="222"/>
                  <a:pt x="267" y="222"/>
                </a:cubicBezTo>
                <a:close/>
                <a:moveTo>
                  <a:pt x="265" y="225"/>
                </a:moveTo>
                <a:cubicBezTo>
                  <a:pt x="265" y="225"/>
                  <a:pt x="265" y="225"/>
                  <a:pt x="264" y="225"/>
                </a:cubicBezTo>
                <a:cubicBezTo>
                  <a:pt x="264" y="226"/>
                  <a:pt x="263" y="225"/>
                  <a:pt x="264" y="226"/>
                </a:cubicBezTo>
                <a:cubicBezTo>
                  <a:pt x="264" y="227"/>
                  <a:pt x="264" y="226"/>
                  <a:pt x="264" y="226"/>
                </a:cubicBezTo>
                <a:cubicBezTo>
                  <a:pt x="265" y="226"/>
                  <a:pt x="265" y="226"/>
                  <a:pt x="266" y="226"/>
                </a:cubicBezTo>
                <a:cubicBezTo>
                  <a:pt x="266" y="226"/>
                  <a:pt x="266" y="226"/>
                  <a:pt x="266" y="225"/>
                </a:cubicBezTo>
                <a:cubicBezTo>
                  <a:pt x="266" y="225"/>
                  <a:pt x="265" y="225"/>
                  <a:pt x="265" y="225"/>
                </a:cubicBezTo>
                <a:close/>
                <a:moveTo>
                  <a:pt x="259" y="228"/>
                </a:moveTo>
                <a:cubicBezTo>
                  <a:pt x="259" y="229"/>
                  <a:pt x="259" y="229"/>
                  <a:pt x="260" y="229"/>
                </a:cubicBezTo>
                <a:cubicBezTo>
                  <a:pt x="260" y="229"/>
                  <a:pt x="260" y="229"/>
                  <a:pt x="261" y="229"/>
                </a:cubicBezTo>
                <a:cubicBezTo>
                  <a:pt x="262" y="229"/>
                  <a:pt x="262" y="228"/>
                  <a:pt x="262" y="227"/>
                </a:cubicBezTo>
                <a:cubicBezTo>
                  <a:pt x="262" y="227"/>
                  <a:pt x="262" y="227"/>
                  <a:pt x="262" y="227"/>
                </a:cubicBezTo>
                <a:cubicBezTo>
                  <a:pt x="261" y="226"/>
                  <a:pt x="261" y="226"/>
                  <a:pt x="261" y="225"/>
                </a:cubicBezTo>
                <a:cubicBezTo>
                  <a:pt x="261" y="225"/>
                  <a:pt x="261" y="225"/>
                  <a:pt x="261" y="225"/>
                </a:cubicBezTo>
                <a:cubicBezTo>
                  <a:pt x="259" y="225"/>
                  <a:pt x="260" y="227"/>
                  <a:pt x="259" y="228"/>
                </a:cubicBezTo>
                <a:cubicBezTo>
                  <a:pt x="259" y="228"/>
                  <a:pt x="259" y="228"/>
                  <a:pt x="259" y="228"/>
                </a:cubicBezTo>
                <a:close/>
                <a:moveTo>
                  <a:pt x="258" y="229"/>
                </a:moveTo>
                <a:cubicBezTo>
                  <a:pt x="258" y="229"/>
                  <a:pt x="258" y="229"/>
                  <a:pt x="258" y="229"/>
                </a:cubicBezTo>
                <a:cubicBezTo>
                  <a:pt x="258" y="229"/>
                  <a:pt x="257" y="229"/>
                  <a:pt x="257" y="229"/>
                </a:cubicBezTo>
                <a:cubicBezTo>
                  <a:pt x="257" y="230"/>
                  <a:pt x="257" y="230"/>
                  <a:pt x="258" y="230"/>
                </a:cubicBezTo>
                <a:cubicBezTo>
                  <a:pt x="258" y="230"/>
                  <a:pt x="258" y="230"/>
                  <a:pt x="258" y="229"/>
                </a:cubicBezTo>
                <a:close/>
                <a:moveTo>
                  <a:pt x="254" y="227"/>
                </a:moveTo>
                <a:cubicBezTo>
                  <a:pt x="254" y="227"/>
                  <a:pt x="254" y="228"/>
                  <a:pt x="255" y="227"/>
                </a:cubicBezTo>
                <a:cubicBezTo>
                  <a:pt x="255" y="227"/>
                  <a:pt x="255" y="227"/>
                  <a:pt x="255" y="226"/>
                </a:cubicBezTo>
                <a:cubicBezTo>
                  <a:pt x="256" y="226"/>
                  <a:pt x="256" y="226"/>
                  <a:pt x="256" y="226"/>
                </a:cubicBezTo>
                <a:cubicBezTo>
                  <a:pt x="257" y="226"/>
                  <a:pt x="257" y="227"/>
                  <a:pt x="257" y="226"/>
                </a:cubicBezTo>
                <a:cubicBezTo>
                  <a:pt x="257" y="226"/>
                  <a:pt x="257" y="226"/>
                  <a:pt x="257" y="225"/>
                </a:cubicBezTo>
                <a:cubicBezTo>
                  <a:pt x="257" y="225"/>
                  <a:pt x="257" y="225"/>
                  <a:pt x="257" y="224"/>
                </a:cubicBezTo>
                <a:cubicBezTo>
                  <a:pt x="256" y="224"/>
                  <a:pt x="256" y="223"/>
                  <a:pt x="256" y="224"/>
                </a:cubicBezTo>
                <a:cubicBezTo>
                  <a:pt x="256" y="224"/>
                  <a:pt x="255" y="224"/>
                  <a:pt x="255" y="224"/>
                </a:cubicBezTo>
                <a:cubicBezTo>
                  <a:pt x="255" y="224"/>
                  <a:pt x="255" y="224"/>
                  <a:pt x="255" y="224"/>
                </a:cubicBezTo>
                <a:cubicBezTo>
                  <a:pt x="255" y="223"/>
                  <a:pt x="255" y="223"/>
                  <a:pt x="255" y="223"/>
                </a:cubicBezTo>
                <a:cubicBezTo>
                  <a:pt x="256" y="223"/>
                  <a:pt x="255" y="222"/>
                  <a:pt x="255" y="222"/>
                </a:cubicBezTo>
                <a:cubicBezTo>
                  <a:pt x="254" y="222"/>
                  <a:pt x="254" y="222"/>
                  <a:pt x="254" y="223"/>
                </a:cubicBezTo>
                <a:cubicBezTo>
                  <a:pt x="254" y="223"/>
                  <a:pt x="254" y="224"/>
                  <a:pt x="254" y="224"/>
                </a:cubicBezTo>
                <a:cubicBezTo>
                  <a:pt x="253" y="224"/>
                  <a:pt x="253" y="225"/>
                  <a:pt x="253" y="225"/>
                </a:cubicBezTo>
                <a:cubicBezTo>
                  <a:pt x="254" y="225"/>
                  <a:pt x="254" y="226"/>
                  <a:pt x="254" y="227"/>
                </a:cubicBezTo>
                <a:close/>
                <a:moveTo>
                  <a:pt x="254" y="215"/>
                </a:moveTo>
                <a:cubicBezTo>
                  <a:pt x="254" y="216"/>
                  <a:pt x="255" y="216"/>
                  <a:pt x="255" y="215"/>
                </a:cubicBezTo>
                <a:cubicBezTo>
                  <a:pt x="255" y="215"/>
                  <a:pt x="255" y="215"/>
                  <a:pt x="255" y="215"/>
                </a:cubicBezTo>
                <a:cubicBezTo>
                  <a:pt x="254" y="214"/>
                  <a:pt x="254" y="214"/>
                  <a:pt x="254" y="214"/>
                </a:cubicBezTo>
                <a:cubicBezTo>
                  <a:pt x="253" y="214"/>
                  <a:pt x="253" y="215"/>
                  <a:pt x="253" y="215"/>
                </a:cubicBezTo>
                <a:cubicBezTo>
                  <a:pt x="254" y="215"/>
                  <a:pt x="254" y="215"/>
                  <a:pt x="254" y="215"/>
                </a:cubicBezTo>
                <a:close/>
                <a:moveTo>
                  <a:pt x="256" y="180"/>
                </a:moveTo>
                <a:cubicBezTo>
                  <a:pt x="256" y="180"/>
                  <a:pt x="256" y="180"/>
                  <a:pt x="256" y="180"/>
                </a:cubicBezTo>
                <a:cubicBezTo>
                  <a:pt x="256" y="180"/>
                  <a:pt x="256" y="180"/>
                  <a:pt x="256" y="180"/>
                </a:cubicBezTo>
                <a:cubicBezTo>
                  <a:pt x="256" y="180"/>
                  <a:pt x="256" y="180"/>
                  <a:pt x="256" y="181"/>
                </a:cubicBezTo>
                <a:cubicBezTo>
                  <a:pt x="256" y="180"/>
                  <a:pt x="256" y="180"/>
                  <a:pt x="256" y="180"/>
                </a:cubicBezTo>
                <a:close/>
                <a:moveTo>
                  <a:pt x="256" y="192"/>
                </a:moveTo>
                <a:cubicBezTo>
                  <a:pt x="256" y="192"/>
                  <a:pt x="256" y="193"/>
                  <a:pt x="256" y="193"/>
                </a:cubicBezTo>
                <a:cubicBezTo>
                  <a:pt x="257" y="192"/>
                  <a:pt x="257" y="192"/>
                  <a:pt x="257" y="192"/>
                </a:cubicBezTo>
                <a:cubicBezTo>
                  <a:pt x="257" y="192"/>
                  <a:pt x="257" y="192"/>
                  <a:pt x="256" y="191"/>
                </a:cubicBezTo>
                <a:cubicBezTo>
                  <a:pt x="256" y="192"/>
                  <a:pt x="256" y="192"/>
                  <a:pt x="256" y="192"/>
                </a:cubicBezTo>
                <a:close/>
                <a:moveTo>
                  <a:pt x="256" y="196"/>
                </a:moveTo>
                <a:cubicBezTo>
                  <a:pt x="256" y="196"/>
                  <a:pt x="256" y="196"/>
                  <a:pt x="256" y="196"/>
                </a:cubicBezTo>
                <a:cubicBezTo>
                  <a:pt x="255" y="197"/>
                  <a:pt x="256" y="197"/>
                  <a:pt x="256" y="198"/>
                </a:cubicBezTo>
                <a:cubicBezTo>
                  <a:pt x="257" y="198"/>
                  <a:pt x="257" y="198"/>
                  <a:pt x="257" y="198"/>
                </a:cubicBezTo>
                <a:cubicBezTo>
                  <a:pt x="257" y="198"/>
                  <a:pt x="257" y="198"/>
                  <a:pt x="257" y="198"/>
                </a:cubicBezTo>
                <a:cubicBezTo>
                  <a:pt x="257" y="198"/>
                  <a:pt x="257" y="197"/>
                  <a:pt x="257" y="197"/>
                </a:cubicBezTo>
                <a:cubicBezTo>
                  <a:pt x="257" y="197"/>
                  <a:pt x="256" y="196"/>
                  <a:pt x="256" y="196"/>
                </a:cubicBezTo>
                <a:close/>
                <a:moveTo>
                  <a:pt x="257" y="204"/>
                </a:moveTo>
                <a:cubicBezTo>
                  <a:pt x="257" y="204"/>
                  <a:pt x="257" y="205"/>
                  <a:pt x="256" y="205"/>
                </a:cubicBezTo>
                <a:cubicBezTo>
                  <a:pt x="257" y="205"/>
                  <a:pt x="257" y="205"/>
                  <a:pt x="257" y="205"/>
                </a:cubicBezTo>
                <a:cubicBezTo>
                  <a:pt x="257" y="205"/>
                  <a:pt x="257" y="205"/>
                  <a:pt x="257" y="205"/>
                </a:cubicBezTo>
                <a:cubicBezTo>
                  <a:pt x="257" y="205"/>
                  <a:pt x="258" y="204"/>
                  <a:pt x="258" y="204"/>
                </a:cubicBezTo>
                <a:cubicBezTo>
                  <a:pt x="257" y="204"/>
                  <a:pt x="257" y="204"/>
                  <a:pt x="257" y="204"/>
                </a:cubicBezTo>
                <a:close/>
                <a:moveTo>
                  <a:pt x="258" y="185"/>
                </a:moveTo>
                <a:cubicBezTo>
                  <a:pt x="258" y="184"/>
                  <a:pt x="258" y="184"/>
                  <a:pt x="258" y="184"/>
                </a:cubicBezTo>
                <a:cubicBezTo>
                  <a:pt x="259" y="184"/>
                  <a:pt x="258" y="184"/>
                  <a:pt x="258" y="183"/>
                </a:cubicBezTo>
                <a:cubicBezTo>
                  <a:pt x="258" y="183"/>
                  <a:pt x="258" y="183"/>
                  <a:pt x="258" y="183"/>
                </a:cubicBezTo>
                <a:cubicBezTo>
                  <a:pt x="258" y="183"/>
                  <a:pt x="257" y="184"/>
                  <a:pt x="257" y="184"/>
                </a:cubicBezTo>
                <a:cubicBezTo>
                  <a:pt x="257" y="184"/>
                  <a:pt x="257" y="184"/>
                  <a:pt x="258" y="185"/>
                </a:cubicBezTo>
                <a:close/>
                <a:moveTo>
                  <a:pt x="257" y="202"/>
                </a:moveTo>
                <a:cubicBezTo>
                  <a:pt x="257" y="202"/>
                  <a:pt x="257" y="201"/>
                  <a:pt x="256" y="201"/>
                </a:cubicBezTo>
                <a:cubicBezTo>
                  <a:pt x="256" y="201"/>
                  <a:pt x="256" y="202"/>
                  <a:pt x="256" y="202"/>
                </a:cubicBezTo>
                <a:cubicBezTo>
                  <a:pt x="256" y="202"/>
                  <a:pt x="256" y="202"/>
                  <a:pt x="256" y="202"/>
                </a:cubicBezTo>
                <a:cubicBezTo>
                  <a:pt x="256" y="202"/>
                  <a:pt x="257" y="202"/>
                  <a:pt x="257" y="202"/>
                </a:cubicBezTo>
                <a:close/>
                <a:moveTo>
                  <a:pt x="255" y="228"/>
                </a:moveTo>
                <a:cubicBezTo>
                  <a:pt x="256" y="229"/>
                  <a:pt x="256" y="229"/>
                  <a:pt x="257" y="229"/>
                </a:cubicBezTo>
                <a:cubicBezTo>
                  <a:pt x="257" y="229"/>
                  <a:pt x="257" y="229"/>
                  <a:pt x="257" y="229"/>
                </a:cubicBezTo>
                <a:cubicBezTo>
                  <a:pt x="257" y="228"/>
                  <a:pt x="257" y="228"/>
                  <a:pt x="258" y="228"/>
                </a:cubicBezTo>
                <a:cubicBezTo>
                  <a:pt x="258" y="228"/>
                  <a:pt x="257" y="227"/>
                  <a:pt x="257" y="227"/>
                </a:cubicBezTo>
                <a:cubicBezTo>
                  <a:pt x="257" y="227"/>
                  <a:pt x="256" y="227"/>
                  <a:pt x="255" y="228"/>
                </a:cubicBezTo>
                <a:cubicBezTo>
                  <a:pt x="255" y="228"/>
                  <a:pt x="255" y="228"/>
                  <a:pt x="255" y="228"/>
                </a:cubicBezTo>
                <a:close/>
                <a:moveTo>
                  <a:pt x="258" y="228"/>
                </a:moveTo>
                <a:cubicBezTo>
                  <a:pt x="258" y="227"/>
                  <a:pt x="258" y="227"/>
                  <a:pt x="258" y="227"/>
                </a:cubicBezTo>
                <a:cubicBezTo>
                  <a:pt x="258" y="227"/>
                  <a:pt x="258" y="227"/>
                  <a:pt x="258" y="228"/>
                </a:cubicBezTo>
                <a:close/>
                <a:moveTo>
                  <a:pt x="259" y="220"/>
                </a:moveTo>
                <a:cubicBezTo>
                  <a:pt x="259" y="220"/>
                  <a:pt x="259" y="220"/>
                  <a:pt x="260" y="220"/>
                </a:cubicBezTo>
                <a:cubicBezTo>
                  <a:pt x="260" y="220"/>
                  <a:pt x="260" y="220"/>
                  <a:pt x="260" y="221"/>
                </a:cubicBezTo>
                <a:cubicBezTo>
                  <a:pt x="260" y="221"/>
                  <a:pt x="260" y="221"/>
                  <a:pt x="260" y="222"/>
                </a:cubicBezTo>
                <a:cubicBezTo>
                  <a:pt x="260" y="222"/>
                  <a:pt x="260" y="222"/>
                  <a:pt x="260" y="222"/>
                </a:cubicBezTo>
                <a:cubicBezTo>
                  <a:pt x="260" y="222"/>
                  <a:pt x="260" y="222"/>
                  <a:pt x="260" y="222"/>
                </a:cubicBezTo>
                <a:cubicBezTo>
                  <a:pt x="261" y="221"/>
                  <a:pt x="261" y="220"/>
                  <a:pt x="262" y="220"/>
                </a:cubicBezTo>
                <a:cubicBezTo>
                  <a:pt x="263" y="219"/>
                  <a:pt x="264" y="218"/>
                  <a:pt x="263" y="217"/>
                </a:cubicBezTo>
                <a:cubicBezTo>
                  <a:pt x="262" y="217"/>
                  <a:pt x="263" y="216"/>
                  <a:pt x="263" y="215"/>
                </a:cubicBezTo>
                <a:cubicBezTo>
                  <a:pt x="263" y="215"/>
                  <a:pt x="263" y="215"/>
                  <a:pt x="263" y="215"/>
                </a:cubicBezTo>
                <a:cubicBezTo>
                  <a:pt x="263" y="215"/>
                  <a:pt x="263" y="215"/>
                  <a:pt x="263" y="215"/>
                </a:cubicBezTo>
                <a:cubicBezTo>
                  <a:pt x="263" y="215"/>
                  <a:pt x="263" y="215"/>
                  <a:pt x="263" y="215"/>
                </a:cubicBezTo>
                <a:cubicBezTo>
                  <a:pt x="263" y="215"/>
                  <a:pt x="263" y="215"/>
                  <a:pt x="263" y="215"/>
                </a:cubicBezTo>
                <a:cubicBezTo>
                  <a:pt x="263" y="215"/>
                  <a:pt x="263" y="215"/>
                  <a:pt x="263" y="215"/>
                </a:cubicBezTo>
                <a:cubicBezTo>
                  <a:pt x="263" y="215"/>
                  <a:pt x="263" y="215"/>
                  <a:pt x="263" y="215"/>
                </a:cubicBezTo>
                <a:cubicBezTo>
                  <a:pt x="262" y="215"/>
                  <a:pt x="262" y="216"/>
                  <a:pt x="262" y="216"/>
                </a:cubicBezTo>
                <a:cubicBezTo>
                  <a:pt x="261" y="217"/>
                  <a:pt x="261" y="217"/>
                  <a:pt x="260" y="217"/>
                </a:cubicBezTo>
                <a:cubicBezTo>
                  <a:pt x="260" y="217"/>
                  <a:pt x="259" y="217"/>
                  <a:pt x="259" y="217"/>
                </a:cubicBezTo>
                <a:cubicBezTo>
                  <a:pt x="258" y="217"/>
                  <a:pt x="259" y="218"/>
                  <a:pt x="259" y="218"/>
                </a:cubicBezTo>
                <a:cubicBezTo>
                  <a:pt x="258" y="218"/>
                  <a:pt x="258" y="218"/>
                  <a:pt x="258" y="218"/>
                </a:cubicBezTo>
                <a:cubicBezTo>
                  <a:pt x="257" y="218"/>
                  <a:pt x="257" y="218"/>
                  <a:pt x="257" y="219"/>
                </a:cubicBezTo>
                <a:cubicBezTo>
                  <a:pt x="257" y="219"/>
                  <a:pt x="257" y="219"/>
                  <a:pt x="257" y="220"/>
                </a:cubicBezTo>
                <a:cubicBezTo>
                  <a:pt x="257" y="220"/>
                  <a:pt x="257" y="220"/>
                  <a:pt x="257" y="221"/>
                </a:cubicBezTo>
                <a:cubicBezTo>
                  <a:pt x="258" y="220"/>
                  <a:pt x="258" y="220"/>
                  <a:pt x="258" y="220"/>
                </a:cubicBezTo>
                <a:cubicBezTo>
                  <a:pt x="258" y="219"/>
                  <a:pt x="258" y="219"/>
                  <a:pt x="258" y="219"/>
                </a:cubicBezTo>
                <a:cubicBezTo>
                  <a:pt x="258" y="218"/>
                  <a:pt x="258" y="219"/>
                  <a:pt x="258" y="219"/>
                </a:cubicBezTo>
                <a:cubicBezTo>
                  <a:pt x="259" y="219"/>
                  <a:pt x="259" y="219"/>
                  <a:pt x="259" y="220"/>
                </a:cubicBezTo>
                <a:close/>
                <a:moveTo>
                  <a:pt x="260" y="196"/>
                </a:moveTo>
                <a:cubicBezTo>
                  <a:pt x="260" y="196"/>
                  <a:pt x="260" y="197"/>
                  <a:pt x="260" y="197"/>
                </a:cubicBezTo>
                <a:cubicBezTo>
                  <a:pt x="260" y="197"/>
                  <a:pt x="260" y="197"/>
                  <a:pt x="260" y="197"/>
                </a:cubicBezTo>
                <a:cubicBezTo>
                  <a:pt x="260" y="197"/>
                  <a:pt x="261" y="196"/>
                  <a:pt x="261" y="196"/>
                </a:cubicBezTo>
                <a:cubicBezTo>
                  <a:pt x="261" y="195"/>
                  <a:pt x="261" y="195"/>
                  <a:pt x="260" y="194"/>
                </a:cubicBezTo>
                <a:cubicBezTo>
                  <a:pt x="260" y="194"/>
                  <a:pt x="260" y="195"/>
                  <a:pt x="260" y="195"/>
                </a:cubicBezTo>
                <a:cubicBezTo>
                  <a:pt x="260" y="195"/>
                  <a:pt x="260" y="195"/>
                  <a:pt x="260" y="196"/>
                </a:cubicBezTo>
                <a:close/>
                <a:moveTo>
                  <a:pt x="261" y="185"/>
                </a:moveTo>
                <a:cubicBezTo>
                  <a:pt x="261" y="185"/>
                  <a:pt x="261" y="185"/>
                  <a:pt x="262" y="186"/>
                </a:cubicBezTo>
                <a:cubicBezTo>
                  <a:pt x="262" y="185"/>
                  <a:pt x="262" y="185"/>
                  <a:pt x="263" y="184"/>
                </a:cubicBezTo>
                <a:cubicBezTo>
                  <a:pt x="262" y="184"/>
                  <a:pt x="262" y="184"/>
                  <a:pt x="262" y="184"/>
                </a:cubicBezTo>
                <a:cubicBezTo>
                  <a:pt x="261" y="184"/>
                  <a:pt x="261" y="185"/>
                  <a:pt x="261" y="185"/>
                </a:cubicBezTo>
                <a:close/>
                <a:moveTo>
                  <a:pt x="262" y="180"/>
                </a:moveTo>
                <a:cubicBezTo>
                  <a:pt x="263" y="180"/>
                  <a:pt x="263" y="180"/>
                  <a:pt x="263" y="179"/>
                </a:cubicBezTo>
                <a:cubicBezTo>
                  <a:pt x="263" y="179"/>
                  <a:pt x="263" y="179"/>
                  <a:pt x="263" y="179"/>
                </a:cubicBezTo>
                <a:cubicBezTo>
                  <a:pt x="262" y="179"/>
                  <a:pt x="262" y="179"/>
                  <a:pt x="262" y="180"/>
                </a:cubicBezTo>
                <a:cubicBezTo>
                  <a:pt x="262" y="180"/>
                  <a:pt x="262" y="180"/>
                  <a:pt x="262" y="180"/>
                </a:cubicBezTo>
                <a:close/>
                <a:moveTo>
                  <a:pt x="262" y="198"/>
                </a:moveTo>
                <a:cubicBezTo>
                  <a:pt x="262" y="198"/>
                  <a:pt x="262" y="199"/>
                  <a:pt x="261" y="199"/>
                </a:cubicBezTo>
                <a:cubicBezTo>
                  <a:pt x="261" y="199"/>
                  <a:pt x="262" y="199"/>
                  <a:pt x="262" y="199"/>
                </a:cubicBezTo>
                <a:cubicBezTo>
                  <a:pt x="262" y="199"/>
                  <a:pt x="262" y="199"/>
                  <a:pt x="263" y="199"/>
                </a:cubicBezTo>
                <a:cubicBezTo>
                  <a:pt x="263" y="198"/>
                  <a:pt x="262" y="198"/>
                  <a:pt x="262" y="198"/>
                </a:cubicBezTo>
                <a:close/>
                <a:moveTo>
                  <a:pt x="263" y="205"/>
                </a:moveTo>
                <a:cubicBezTo>
                  <a:pt x="263" y="205"/>
                  <a:pt x="263" y="204"/>
                  <a:pt x="263" y="204"/>
                </a:cubicBezTo>
                <a:cubicBezTo>
                  <a:pt x="263" y="204"/>
                  <a:pt x="262" y="204"/>
                  <a:pt x="262" y="203"/>
                </a:cubicBezTo>
                <a:cubicBezTo>
                  <a:pt x="262" y="203"/>
                  <a:pt x="262" y="204"/>
                  <a:pt x="262" y="204"/>
                </a:cubicBezTo>
                <a:cubicBezTo>
                  <a:pt x="262" y="204"/>
                  <a:pt x="261" y="204"/>
                  <a:pt x="262" y="205"/>
                </a:cubicBezTo>
                <a:cubicBezTo>
                  <a:pt x="262" y="205"/>
                  <a:pt x="263" y="205"/>
                  <a:pt x="263" y="205"/>
                </a:cubicBezTo>
                <a:close/>
                <a:moveTo>
                  <a:pt x="262" y="210"/>
                </a:moveTo>
                <a:cubicBezTo>
                  <a:pt x="262" y="211"/>
                  <a:pt x="262" y="211"/>
                  <a:pt x="262" y="211"/>
                </a:cubicBezTo>
                <a:cubicBezTo>
                  <a:pt x="262" y="211"/>
                  <a:pt x="262" y="211"/>
                  <a:pt x="262" y="211"/>
                </a:cubicBezTo>
                <a:cubicBezTo>
                  <a:pt x="262" y="211"/>
                  <a:pt x="263" y="211"/>
                  <a:pt x="263" y="211"/>
                </a:cubicBezTo>
                <a:cubicBezTo>
                  <a:pt x="263" y="211"/>
                  <a:pt x="262" y="211"/>
                  <a:pt x="262" y="210"/>
                </a:cubicBezTo>
                <a:close/>
                <a:moveTo>
                  <a:pt x="261" y="205"/>
                </a:moveTo>
                <a:cubicBezTo>
                  <a:pt x="261" y="206"/>
                  <a:pt x="261" y="206"/>
                  <a:pt x="261" y="206"/>
                </a:cubicBezTo>
                <a:cubicBezTo>
                  <a:pt x="261" y="206"/>
                  <a:pt x="261" y="206"/>
                  <a:pt x="261" y="207"/>
                </a:cubicBezTo>
                <a:cubicBezTo>
                  <a:pt x="262" y="206"/>
                  <a:pt x="262" y="206"/>
                  <a:pt x="262" y="206"/>
                </a:cubicBezTo>
                <a:cubicBezTo>
                  <a:pt x="262" y="206"/>
                  <a:pt x="261" y="206"/>
                  <a:pt x="261" y="205"/>
                </a:cubicBezTo>
                <a:close/>
                <a:moveTo>
                  <a:pt x="260" y="206"/>
                </a:moveTo>
                <a:cubicBezTo>
                  <a:pt x="259" y="206"/>
                  <a:pt x="259" y="206"/>
                  <a:pt x="259" y="206"/>
                </a:cubicBezTo>
                <a:cubicBezTo>
                  <a:pt x="259" y="206"/>
                  <a:pt x="259" y="206"/>
                  <a:pt x="259" y="206"/>
                </a:cubicBezTo>
                <a:cubicBezTo>
                  <a:pt x="259" y="206"/>
                  <a:pt x="259" y="206"/>
                  <a:pt x="259" y="206"/>
                </a:cubicBezTo>
                <a:cubicBezTo>
                  <a:pt x="259" y="206"/>
                  <a:pt x="259" y="206"/>
                  <a:pt x="259" y="206"/>
                </a:cubicBezTo>
                <a:cubicBezTo>
                  <a:pt x="259" y="206"/>
                  <a:pt x="260" y="206"/>
                  <a:pt x="260" y="206"/>
                </a:cubicBezTo>
                <a:cubicBezTo>
                  <a:pt x="260" y="206"/>
                  <a:pt x="260" y="206"/>
                  <a:pt x="260" y="206"/>
                </a:cubicBezTo>
                <a:cubicBezTo>
                  <a:pt x="260" y="206"/>
                  <a:pt x="260" y="206"/>
                  <a:pt x="260" y="206"/>
                </a:cubicBezTo>
                <a:close/>
                <a:moveTo>
                  <a:pt x="263" y="194"/>
                </a:moveTo>
                <a:cubicBezTo>
                  <a:pt x="264" y="193"/>
                  <a:pt x="264" y="193"/>
                  <a:pt x="264" y="193"/>
                </a:cubicBezTo>
                <a:cubicBezTo>
                  <a:pt x="264" y="193"/>
                  <a:pt x="264" y="193"/>
                  <a:pt x="263" y="193"/>
                </a:cubicBezTo>
                <a:cubicBezTo>
                  <a:pt x="263" y="193"/>
                  <a:pt x="263" y="193"/>
                  <a:pt x="263" y="193"/>
                </a:cubicBezTo>
                <a:cubicBezTo>
                  <a:pt x="263" y="193"/>
                  <a:pt x="263" y="193"/>
                  <a:pt x="263" y="194"/>
                </a:cubicBezTo>
                <a:close/>
                <a:moveTo>
                  <a:pt x="264" y="203"/>
                </a:moveTo>
                <a:cubicBezTo>
                  <a:pt x="264" y="203"/>
                  <a:pt x="264" y="203"/>
                  <a:pt x="264" y="203"/>
                </a:cubicBezTo>
                <a:cubicBezTo>
                  <a:pt x="264" y="203"/>
                  <a:pt x="264" y="203"/>
                  <a:pt x="264" y="202"/>
                </a:cubicBezTo>
                <a:cubicBezTo>
                  <a:pt x="264" y="203"/>
                  <a:pt x="264" y="203"/>
                  <a:pt x="264" y="203"/>
                </a:cubicBezTo>
                <a:cubicBezTo>
                  <a:pt x="264" y="203"/>
                  <a:pt x="264" y="203"/>
                  <a:pt x="264" y="203"/>
                </a:cubicBezTo>
                <a:close/>
                <a:moveTo>
                  <a:pt x="266" y="215"/>
                </a:moveTo>
                <a:cubicBezTo>
                  <a:pt x="267" y="215"/>
                  <a:pt x="267" y="215"/>
                  <a:pt x="267" y="215"/>
                </a:cubicBezTo>
                <a:cubicBezTo>
                  <a:pt x="267" y="215"/>
                  <a:pt x="267" y="215"/>
                  <a:pt x="268" y="215"/>
                </a:cubicBezTo>
                <a:cubicBezTo>
                  <a:pt x="268" y="215"/>
                  <a:pt x="268" y="215"/>
                  <a:pt x="268" y="215"/>
                </a:cubicBezTo>
                <a:cubicBezTo>
                  <a:pt x="268" y="214"/>
                  <a:pt x="268" y="214"/>
                  <a:pt x="268" y="214"/>
                </a:cubicBezTo>
                <a:cubicBezTo>
                  <a:pt x="267" y="215"/>
                  <a:pt x="266" y="214"/>
                  <a:pt x="266" y="214"/>
                </a:cubicBezTo>
                <a:cubicBezTo>
                  <a:pt x="266" y="215"/>
                  <a:pt x="266" y="215"/>
                  <a:pt x="266" y="215"/>
                </a:cubicBezTo>
                <a:close/>
                <a:moveTo>
                  <a:pt x="266" y="213"/>
                </a:moveTo>
                <a:cubicBezTo>
                  <a:pt x="266" y="213"/>
                  <a:pt x="266" y="213"/>
                  <a:pt x="266" y="213"/>
                </a:cubicBezTo>
                <a:cubicBezTo>
                  <a:pt x="266" y="213"/>
                  <a:pt x="266" y="213"/>
                  <a:pt x="265" y="213"/>
                </a:cubicBezTo>
                <a:cubicBezTo>
                  <a:pt x="265" y="213"/>
                  <a:pt x="266" y="213"/>
                  <a:pt x="266" y="213"/>
                </a:cubicBezTo>
                <a:cubicBezTo>
                  <a:pt x="266" y="213"/>
                  <a:pt x="266" y="213"/>
                  <a:pt x="266" y="213"/>
                </a:cubicBezTo>
                <a:close/>
                <a:moveTo>
                  <a:pt x="267" y="201"/>
                </a:moveTo>
                <a:cubicBezTo>
                  <a:pt x="266" y="201"/>
                  <a:pt x="266" y="201"/>
                  <a:pt x="266" y="200"/>
                </a:cubicBezTo>
                <a:cubicBezTo>
                  <a:pt x="266" y="201"/>
                  <a:pt x="266" y="201"/>
                  <a:pt x="266" y="201"/>
                </a:cubicBezTo>
                <a:cubicBezTo>
                  <a:pt x="266" y="201"/>
                  <a:pt x="266" y="201"/>
                  <a:pt x="266" y="201"/>
                </a:cubicBezTo>
                <a:cubicBezTo>
                  <a:pt x="266" y="201"/>
                  <a:pt x="266" y="201"/>
                  <a:pt x="267" y="201"/>
                </a:cubicBezTo>
                <a:close/>
                <a:moveTo>
                  <a:pt x="266" y="191"/>
                </a:moveTo>
                <a:cubicBezTo>
                  <a:pt x="266" y="191"/>
                  <a:pt x="266" y="191"/>
                  <a:pt x="266" y="191"/>
                </a:cubicBezTo>
                <a:cubicBezTo>
                  <a:pt x="266" y="191"/>
                  <a:pt x="265" y="191"/>
                  <a:pt x="265" y="191"/>
                </a:cubicBezTo>
                <a:cubicBezTo>
                  <a:pt x="265" y="192"/>
                  <a:pt x="265" y="192"/>
                  <a:pt x="266" y="192"/>
                </a:cubicBezTo>
                <a:cubicBezTo>
                  <a:pt x="266" y="192"/>
                  <a:pt x="266" y="192"/>
                  <a:pt x="266" y="191"/>
                </a:cubicBezTo>
                <a:close/>
                <a:moveTo>
                  <a:pt x="269" y="177"/>
                </a:moveTo>
                <a:cubicBezTo>
                  <a:pt x="269" y="177"/>
                  <a:pt x="269" y="177"/>
                  <a:pt x="269" y="177"/>
                </a:cubicBezTo>
                <a:cubicBezTo>
                  <a:pt x="269" y="177"/>
                  <a:pt x="269" y="177"/>
                  <a:pt x="268" y="177"/>
                </a:cubicBezTo>
                <a:cubicBezTo>
                  <a:pt x="268" y="177"/>
                  <a:pt x="269" y="177"/>
                  <a:pt x="269" y="177"/>
                </a:cubicBezTo>
                <a:cubicBezTo>
                  <a:pt x="269" y="177"/>
                  <a:pt x="269" y="177"/>
                  <a:pt x="269" y="177"/>
                </a:cubicBezTo>
                <a:close/>
                <a:moveTo>
                  <a:pt x="273" y="194"/>
                </a:moveTo>
                <a:cubicBezTo>
                  <a:pt x="273" y="193"/>
                  <a:pt x="273" y="193"/>
                  <a:pt x="273" y="193"/>
                </a:cubicBezTo>
                <a:cubicBezTo>
                  <a:pt x="273" y="193"/>
                  <a:pt x="272" y="193"/>
                  <a:pt x="272" y="193"/>
                </a:cubicBezTo>
                <a:cubicBezTo>
                  <a:pt x="272" y="194"/>
                  <a:pt x="272" y="194"/>
                  <a:pt x="272" y="194"/>
                </a:cubicBezTo>
                <a:cubicBezTo>
                  <a:pt x="271" y="193"/>
                  <a:pt x="271" y="193"/>
                  <a:pt x="270" y="193"/>
                </a:cubicBezTo>
                <a:cubicBezTo>
                  <a:pt x="270" y="193"/>
                  <a:pt x="269" y="193"/>
                  <a:pt x="269" y="193"/>
                </a:cubicBezTo>
                <a:cubicBezTo>
                  <a:pt x="269" y="194"/>
                  <a:pt x="270" y="194"/>
                  <a:pt x="270" y="194"/>
                </a:cubicBezTo>
                <a:cubicBezTo>
                  <a:pt x="270" y="194"/>
                  <a:pt x="270" y="194"/>
                  <a:pt x="270" y="194"/>
                </a:cubicBezTo>
                <a:cubicBezTo>
                  <a:pt x="270" y="195"/>
                  <a:pt x="270" y="195"/>
                  <a:pt x="270" y="195"/>
                </a:cubicBezTo>
                <a:cubicBezTo>
                  <a:pt x="271" y="195"/>
                  <a:pt x="271" y="195"/>
                  <a:pt x="271" y="195"/>
                </a:cubicBezTo>
                <a:cubicBezTo>
                  <a:pt x="272" y="195"/>
                  <a:pt x="272" y="195"/>
                  <a:pt x="272" y="194"/>
                </a:cubicBezTo>
                <a:cubicBezTo>
                  <a:pt x="272" y="195"/>
                  <a:pt x="272" y="195"/>
                  <a:pt x="272" y="195"/>
                </a:cubicBezTo>
                <a:cubicBezTo>
                  <a:pt x="272" y="196"/>
                  <a:pt x="273" y="195"/>
                  <a:pt x="273" y="195"/>
                </a:cubicBezTo>
                <a:cubicBezTo>
                  <a:pt x="273" y="195"/>
                  <a:pt x="273" y="195"/>
                  <a:pt x="273" y="195"/>
                </a:cubicBezTo>
                <a:cubicBezTo>
                  <a:pt x="273" y="194"/>
                  <a:pt x="273" y="194"/>
                  <a:pt x="273" y="194"/>
                </a:cubicBezTo>
                <a:close/>
                <a:moveTo>
                  <a:pt x="273" y="212"/>
                </a:moveTo>
                <a:cubicBezTo>
                  <a:pt x="273" y="211"/>
                  <a:pt x="273" y="211"/>
                  <a:pt x="273" y="211"/>
                </a:cubicBezTo>
                <a:cubicBezTo>
                  <a:pt x="272" y="211"/>
                  <a:pt x="272" y="211"/>
                  <a:pt x="272" y="211"/>
                </a:cubicBezTo>
                <a:cubicBezTo>
                  <a:pt x="272" y="211"/>
                  <a:pt x="272" y="212"/>
                  <a:pt x="272" y="212"/>
                </a:cubicBezTo>
                <a:cubicBezTo>
                  <a:pt x="272" y="212"/>
                  <a:pt x="273" y="212"/>
                  <a:pt x="273" y="212"/>
                </a:cubicBezTo>
                <a:close/>
                <a:moveTo>
                  <a:pt x="272" y="217"/>
                </a:moveTo>
                <a:cubicBezTo>
                  <a:pt x="272" y="217"/>
                  <a:pt x="272" y="217"/>
                  <a:pt x="272" y="217"/>
                </a:cubicBezTo>
                <a:cubicBezTo>
                  <a:pt x="272" y="217"/>
                  <a:pt x="272" y="217"/>
                  <a:pt x="272" y="217"/>
                </a:cubicBezTo>
                <a:cubicBezTo>
                  <a:pt x="273" y="217"/>
                  <a:pt x="273" y="217"/>
                  <a:pt x="273" y="217"/>
                </a:cubicBezTo>
                <a:cubicBezTo>
                  <a:pt x="273" y="217"/>
                  <a:pt x="273" y="217"/>
                  <a:pt x="272" y="217"/>
                </a:cubicBezTo>
                <a:close/>
                <a:moveTo>
                  <a:pt x="273" y="198"/>
                </a:moveTo>
                <a:cubicBezTo>
                  <a:pt x="273" y="198"/>
                  <a:pt x="273" y="198"/>
                  <a:pt x="273" y="198"/>
                </a:cubicBezTo>
                <a:cubicBezTo>
                  <a:pt x="273" y="198"/>
                  <a:pt x="273" y="198"/>
                  <a:pt x="272" y="198"/>
                </a:cubicBezTo>
                <a:cubicBezTo>
                  <a:pt x="272" y="198"/>
                  <a:pt x="273" y="199"/>
                  <a:pt x="273" y="199"/>
                </a:cubicBezTo>
                <a:cubicBezTo>
                  <a:pt x="273" y="199"/>
                  <a:pt x="273" y="198"/>
                  <a:pt x="273" y="198"/>
                </a:cubicBezTo>
                <a:close/>
                <a:moveTo>
                  <a:pt x="271" y="214"/>
                </a:moveTo>
                <a:cubicBezTo>
                  <a:pt x="271" y="214"/>
                  <a:pt x="271" y="214"/>
                  <a:pt x="271" y="214"/>
                </a:cubicBezTo>
                <a:cubicBezTo>
                  <a:pt x="271" y="214"/>
                  <a:pt x="271" y="215"/>
                  <a:pt x="271" y="215"/>
                </a:cubicBezTo>
                <a:cubicBezTo>
                  <a:pt x="272" y="215"/>
                  <a:pt x="272" y="215"/>
                  <a:pt x="272" y="214"/>
                </a:cubicBezTo>
                <a:cubicBezTo>
                  <a:pt x="272" y="214"/>
                  <a:pt x="272" y="214"/>
                  <a:pt x="271" y="214"/>
                </a:cubicBezTo>
                <a:close/>
                <a:moveTo>
                  <a:pt x="271" y="205"/>
                </a:moveTo>
                <a:cubicBezTo>
                  <a:pt x="270" y="205"/>
                  <a:pt x="270" y="205"/>
                  <a:pt x="270" y="205"/>
                </a:cubicBezTo>
                <a:cubicBezTo>
                  <a:pt x="269" y="205"/>
                  <a:pt x="269" y="205"/>
                  <a:pt x="269" y="205"/>
                </a:cubicBezTo>
                <a:cubicBezTo>
                  <a:pt x="270" y="205"/>
                  <a:pt x="270" y="205"/>
                  <a:pt x="270" y="205"/>
                </a:cubicBezTo>
                <a:cubicBezTo>
                  <a:pt x="270" y="205"/>
                  <a:pt x="271" y="205"/>
                  <a:pt x="271" y="205"/>
                </a:cubicBezTo>
                <a:cubicBezTo>
                  <a:pt x="271" y="205"/>
                  <a:pt x="271" y="205"/>
                  <a:pt x="271" y="205"/>
                </a:cubicBezTo>
                <a:close/>
                <a:moveTo>
                  <a:pt x="270" y="190"/>
                </a:moveTo>
                <a:cubicBezTo>
                  <a:pt x="270" y="190"/>
                  <a:pt x="270" y="190"/>
                  <a:pt x="270" y="190"/>
                </a:cubicBezTo>
                <a:cubicBezTo>
                  <a:pt x="270" y="190"/>
                  <a:pt x="270" y="190"/>
                  <a:pt x="270" y="189"/>
                </a:cubicBezTo>
                <a:cubicBezTo>
                  <a:pt x="270" y="189"/>
                  <a:pt x="269" y="190"/>
                  <a:pt x="269" y="190"/>
                </a:cubicBezTo>
                <a:cubicBezTo>
                  <a:pt x="270" y="190"/>
                  <a:pt x="270" y="190"/>
                  <a:pt x="270" y="190"/>
                </a:cubicBezTo>
                <a:close/>
                <a:moveTo>
                  <a:pt x="271" y="192"/>
                </a:moveTo>
                <a:cubicBezTo>
                  <a:pt x="272" y="192"/>
                  <a:pt x="271" y="192"/>
                  <a:pt x="271" y="191"/>
                </a:cubicBezTo>
                <a:cubicBezTo>
                  <a:pt x="271" y="192"/>
                  <a:pt x="271" y="192"/>
                  <a:pt x="271" y="192"/>
                </a:cubicBezTo>
                <a:cubicBezTo>
                  <a:pt x="271" y="192"/>
                  <a:pt x="271" y="192"/>
                  <a:pt x="271" y="193"/>
                </a:cubicBezTo>
                <a:cubicBezTo>
                  <a:pt x="271" y="192"/>
                  <a:pt x="271" y="192"/>
                  <a:pt x="271" y="192"/>
                </a:cubicBezTo>
                <a:close/>
                <a:moveTo>
                  <a:pt x="271" y="186"/>
                </a:moveTo>
                <a:cubicBezTo>
                  <a:pt x="271" y="185"/>
                  <a:pt x="270" y="185"/>
                  <a:pt x="269" y="185"/>
                </a:cubicBezTo>
                <a:cubicBezTo>
                  <a:pt x="269" y="185"/>
                  <a:pt x="269" y="185"/>
                  <a:pt x="269" y="185"/>
                </a:cubicBezTo>
                <a:cubicBezTo>
                  <a:pt x="269" y="185"/>
                  <a:pt x="269" y="186"/>
                  <a:pt x="269" y="186"/>
                </a:cubicBezTo>
                <a:cubicBezTo>
                  <a:pt x="270" y="186"/>
                  <a:pt x="270" y="186"/>
                  <a:pt x="270" y="187"/>
                </a:cubicBezTo>
                <a:cubicBezTo>
                  <a:pt x="270" y="187"/>
                  <a:pt x="271" y="187"/>
                  <a:pt x="271" y="186"/>
                </a:cubicBezTo>
                <a:cubicBezTo>
                  <a:pt x="271" y="186"/>
                  <a:pt x="271" y="186"/>
                  <a:pt x="271" y="186"/>
                </a:cubicBezTo>
                <a:close/>
                <a:moveTo>
                  <a:pt x="270" y="179"/>
                </a:moveTo>
                <a:cubicBezTo>
                  <a:pt x="270" y="179"/>
                  <a:pt x="270" y="179"/>
                  <a:pt x="269" y="178"/>
                </a:cubicBezTo>
                <a:cubicBezTo>
                  <a:pt x="269" y="178"/>
                  <a:pt x="269" y="178"/>
                  <a:pt x="269" y="178"/>
                </a:cubicBezTo>
                <a:cubicBezTo>
                  <a:pt x="269" y="179"/>
                  <a:pt x="269" y="179"/>
                  <a:pt x="269" y="179"/>
                </a:cubicBezTo>
                <a:cubicBezTo>
                  <a:pt x="269" y="179"/>
                  <a:pt x="270" y="179"/>
                  <a:pt x="270" y="179"/>
                </a:cubicBezTo>
                <a:close/>
                <a:moveTo>
                  <a:pt x="268" y="203"/>
                </a:moveTo>
                <a:cubicBezTo>
                  <a:pt x="268" y="204"/>
                  <a:pt x="268" y="204"/>
                  <a:pt x="268" y="204"/>
                </a:cubicBezTo>
                <a:cubicBezTo>
                  <a:pt x="268" y="204"/>
                  <a:pt x="269" y="204"/>
                  <a:pt x="269" y="203"/>
                </a:cubicBezTo>
                <a:cubicBezTo>
                  <a:pt x="269" y="203"/>
                  <a:pt x="269" y="203"/>
                  <a:pt x="268" y="203"/>
                </a:cubicBezTo>
                <a:cubicBezTo>
                  <a:pt x="268" y="203"/>
                  <a:pt x="268" y="203"/>
                  <a:pt x="268" y="203"/>
                </a:cubicBezTo>
                <a:close/>
                <a:moveTo>
                  <a:pt x="270" y="214"/>
                </a:moveTo>
                <a:cubicBezTo>
                  <a:pt x="270" y="213"/>
                  <a:pt x="270" y="213"/>
                  <a:pt x="270" y="213"/>
                </a:cubicBezTo>
                <a:cubicBezTo>
                  <a:pt x="270" y="213"/>
                  <a:pt x="270" y="212"/>
                  <a:pt x="271" y="212"/>
                </a:cubicBezTo>
                <a:cubicBezTo>
                  <a:pt x="271" y="212"/>
                  <a:pt x="271" y="211"/>
                  <a:pt x="271" y="211"/>
                </a:cubicBezTo>
                <a:cubicBezTo>
                  <a:pt x="270" y="211"/>
                  <a:pt x="270" y="211"/>
                  <a:pt x="270" y="211"/>
                </a:cubicBezTo>
                <a:cubicBezTo>
                  <a:pt x="270" y="212"/>
                  <a:pt x="270" y="212"/>
                  <a:pt x="269" y="212"/>
                </a:cubicBezTo>
                <a:cubicBezTo>
                  <a:pt x="269" y="212"/>
                  <a:pt x="269" y="213"/>
                  <a:pt x="269" y="213"/>
                </a:cubicBezTo>
                <a:cubicBezTo>
                  <a:pt x="269" y="213"/>
                  <a:pt x="269" y="213"/>
                  <a:pt x="270" y="214"/>
                </a:cubicBezTo>
                <a:close/>
                <a:moveTo>
                  <a:pt x="269" y="216"/>
                </a:moveTo>
                <a:cubicBezTo>
                  <a:pt x="269" y="216"/>
                  <a:pt x="269" y="216"/>
                  <a:pt x="269" y="216"/>
                </a:cubicBezTo>
                <a:cubicBezTo>
                  <a:pt x="269" y="216"/>
                  <a:pt x="270" y="216"/>
                  <a:pt x="270" y="216"/>
                </a:cubicBezTo>
                <a:cubicBezTo>
                  <a:pt x="270" y="216"/>
                  <a:pt x="270" y="216"/>
                  <a:pt x="270" y="216"/>
                </a:cubicBezTo>
                <a:cubicBezTo>
                  <a:pt x="270" y="216"/>
                  <a:pt x="270" y="215"/>
                  <a:pt x="270" y="215"/>
                </a:cubicBezTo>
                <a:cubicBezTo>
                  <a:pt x="270" y="215"/>
                  <a:pt x="270" y="215"/>
                  <a:pt x="270" y="215"/>
                </a:cubicBezTo>
                <a:cubicBezTo>
                  <a:pt x="270" y="215"/>
                  <a:pt x="270" y="215"/>
                  <a:pt x="270" y="214"/>
                </a:cubicBezTo>
                <a:cubicBezTo>
                  <a:pt x="270" y="215"/>
                  <a:pt x="270" y="215"/>
                  <a:pt x="270" y="215"/>
                </a:cubicBezTo>
                <a:cubicBezTo>
                  <a:pt x="270" y="215"/>
                  <a:pt x="269" y="215"/>
                  <a:pt x="269" y="216"/>
                </a:cubicBezTo>
                <a:close/>
                <a:moveTo>
                  <a:pt x="270" y="220"/>
                </a:moveTo>
                <a:cubicBezTo>
                  <a:pt x="270" y="220"/>
                  <a:pt x="270" y="220"/>
                  <a:pt x="270" y="221"/>
                </a:cubicBezTo>
                <a:cubicBezTo>
                  <a:pt x="270" y="221"/>
                  <a:pt x="271" y="220"/>
                  <a:pt x="271" y="220"/>
                </a:cubicBezTo>
                <a:cubicBezTo>
                  <a:pt x="271" y="220"/>
                  <a:pt x="270" y="220"/>
                  <a:pt x="270" y="219"/>
                </a:cubicBezTo>
                <a:cubicBezTo>
                  <a:pt x="270" y="220"/>
                  <a:pt x="270" y="220"/>
                  <a:pt x="270" y="220"/>
                </a:cubicBezTo>
                <a:close/>
                <a:moveTo>
                  <a:pt x="271" y="222"/>
                </a:moveTo>
                <a:cubicBezTo>
                  <a:pt x="271" y="222"/>
                  <a:pt x="271" y="222"/>
                  <a:pt x="272" y="222"/>
                </a:cubicBezTo>
                <a:cubicBezTo>
                  <a:pt x="272" y="222"/>
                  <a:pt x="272" y="222"/>
                  <a:pt x="272" y="222"/>
                </a:cubicBezTo>
                <a:cubicBezTo>
                  <a:pt x="272" y="222"/>
                  <a:pt x="272" y="221"/>
                  <a:pt x="271" y="221"/>
                </a:cubicBezTo>
                <a:cubicBezTo>
                  <a:pt x="271" y="221"/>
                  <a:pt x="271" y="221"/>
                  <a:pt x="271" y="222"/>
                </a:cubicBezTo>
                <a:close/>
                <a:moveTo>
                  <a:pt x="275" y="215"/>
                </a:moveTo>
                <a:cubicBezTo>
                  <a:pt x="275" y="216"/>
                  <a:pt x="275" y="216"/>
                  <a:pt x="275" y="216"/>
                </a:cubicBezTo>
                <a:cubicBezTo>
                  <a:pt x="275" y="216"/>
                  <a:pt x="275" y="216"/>
                  <a:pt x="275" y="216"/>
                </a:cubicBezTo>
                <a:cubicBezTo>
                  <a:pt x="275" y="216"/>
                  <a:pt x="275" y="215"/>
                  <a:pt x="275" y="215"/>
                </a:cubicBezTo>
                <a:cubicBezTo>
                  <a:pt x="275" y="215"/>
                  <a:pt x="275" y="215"/>
                  <a:pt x="275" y="215"/>
                </a:cubicBezTo>
                <a:cubicBezTo>
                  <a:pt x="275" y="215"/>
                  <a:pt x="275" y="215"/>
                  <a:pt x="275" y="215"/>
                </a:cubicBezTo>
                <a:close/>
                <a:moveTo>
                  <a:pt x="275" y="200"/>
                </a:moveTo>
                <a:cubicBezTo>
                  <a:pt x="275" y="201"/>
                  <a:pt x="275" y="201"/>
                  <a:pt x="275" y="201"/>
                </a:cubicBezTo>
                <a:cubicBezTo>
                  <a:pt x="276" y="201"/>
                  <a:pt x="276" y="200"/>
                  <a:pt x="276" y="200"/>
                </a:cubicBezTo>
                <a:cubicBezTo>
                  <a:pt x="276" y="200"/>
                  <a:pt x="276" y="200"/>
                  <a:pt x="276" y="200"/>
                </a:cubicBezTo>
                <a:cubicBezTo>
                  <a:pt x="275" y="200"/>
                  <a:pt x="275" y="200"/>
                  <a:pt x="275" y="200"/>
                </a:cubicBezTo>
                <a:close/>
                <a:moveTo>
                  <a:pt x="274" y="190"/>
                </a:moveTo>
                <a:cubicBezTo>
                  <a:pt x="274" y="190"/>
                  <a:pt x="273" y="190"/>
                  <a:pt x="273" y="190"/>
                </a:cubicBezTo>
                <a:cubicBezTo>
                  <a:pt x="274" y="190"/>
                  <a:pt x="274" y="191"/>
                  <a:pt x="274" y="191"/>
                </a:cubicBezTo>
                <a:cubicBezTo>
                  <a:pt x="274" y="191"/>
                  <a:pt x="275" y="190"/>
                  <a:pt x="275" y="190"/>
                </a:cubicBezTo>
                <a:cubicBezTo>
                  <a:pt x="275" y="190"/>
                  <a:pt x="275" y="190"/>
                  <a:pt x="274" y="190"/>
                </a:cubicBezTo>
                <a:cubicBezTo>
                  <a:pt x="274" y="190"/>
                  <a:pt x="274" y="190"/>
                  <a:pt x="274" y="190"/>
                </a:cubicBezTo>
                <a:close/>
                <a:moveTo>
                  <a:pt x="274" y="185"/>
                </a:moveTo>
                <a:cubicBezTo>
                  <a:pt x="274" y="185"/>
                  <a:pt x="273" y="185"/>
                  <a:pt x="273" y="185"/>
                </a:cubicBezTo>
                <a:cubicBezTo>
                  <a:pt x="273" y="185"/>
                  <a:pt x="273" y="185"/>
                  <a:pt x="273" y="185"/>
                </a:cubicBezTo>
                <a:cubicBezTo>
                  <a:pt x="273" y="185"/>
                  <a:pt x="273" y="185"/>
                  <a:pt x="274" y="185"/>
                </a:cubicBezTo>
                <a:close/>
                <a:moveTo>
                  <a:pt x="273" y="184"/>
                </a:moveTo>
                <a:cubicBezTo>
                  <a:pt x="273" y="184"/>
                  <a:pt x="273" y="184"/>
                  <a:pt x="273" y="184"/>
                </a:cubicBezTo>
                <a:cubicBezTo>
                  <a:pt x="273" y="184"/>
                  <a:pt x="273" y="184"/>
                  <a:pt x="273" y="184"/>
                </a:cubicBezTo>
                <a:close/>
                <a:moveTo>
                  <a:pt x="273" y="184"/>
                </a:moveTo>
                <a:cubicBezTo>
                  <a:pt x="273" y="184"/>
                  <a:pt x="272" y="184"/>
                  <a:pt x="272" y="184"/>
                </a:cubicBezTo>
                <a:cubicBezTo>
                  <a:pt x="271" y="184"/>
                  <a:pt x="271" y="184"/>
                  <a:pt x="272" y="183"/>
                </a:cubicBezTo>
                <a:cubicBezTo>
                  <a:pt x="272" y="183"/>
                  <a:pt x="272" y="183"/>
                  <a:pt x="271" y="183"/>
                </a:cubicBezTo>
                <a:cubicBezTo>
                  <a:pt x="271" y="183"/>
                  <a:pt x="271" y="183"/>
                  <a:pt x="270" y="183"/>
                </a:cubicBezTo>
                <a:cubicBezTo>
                  <a:pt x="270" y="183"/>
                  <a:pt x="270" y="183"/>
                  <a:pt x="270" y="183"/>
                </a:cubicBezTo>
                <a:cubicBezTo>
                  <a:pt x="270" y="184"/>
                  <a:pt x="270" y="184"/>
                  <a:pt x="270" y="184"/>
                </a:cubicBezTo>
                <a:cubicBezTo>
                  <a:pt x="271" y="185"/>
                  <a:pt x="272" y="184"/>
                  <a:pt x="272" y="185"/>
                </a:cubicBezTo>
                <a:cubicBezTo>
                  <a:pt x="272" y="185"/>
                  <a:pt x="272" y="185"/>
                  <a:pt x="273" y="184"/>
                </a:cubicBezTo>
                <a:close/>
                <a:moveTo>
                  <a:pt x="271" y="180"/>
                </a:moveTo>
                <a:cubicBezTo>
                  <a:pt x="271" y="181"/>
                  <a:pt x="271" y="181"/>
                  <a:pt x="270" y="181"/>
                </a:cubicBezTo>
                <a:cubicBezTo>
                  <a:pt x="270" y="181"/>
                  <a:pt x="270" y="181"/>
                  <a:pt x="270" y="182"/>
                </a:cubicBezTo>
                <a:cubicBezTo>
                  <a:pt x="270" y="182"/>
                  <a:pt x="270" y="182"/>
                  <a:pt x="271" y="183"/>
                </a:cubicBezTo>
                <a:cubicBezTo>
                  <a:pt x="271" y="182"/>
                  <a:pt x="271" y="182"/>
                  <a:pt x="271" y="182"/>
                </a:cubicBezTo>
                <a:cubicBezTo>
                  <a:pt x="271" y="181"/>
                  <a:pt x="271" y="181"/>
                  <a:pt x="272" y="181"/>
                </a:cubicBezTo>
                <a:cubicBezTo>
                  <a:pt x="272" y="180"/>
                  <a:pt x="272" y="180"/>
                  <a:pt x="271" y="179"/>
                </a:cubicBezTo>
                <a:cubicBezTo>
                  <a:pt x="271" y="179"/>
                  <a:pt x="271" y="179"/>
                  <a:pt x="271" y="179"/>
                </a:cubicBezTo>
                <a:cubicBezTo>
                  <a:pt x="271" y="179"/>
                  <a:pt x="271" y="179"/>
                  <a:pt x="271" y="179"/>
                </a:cubicBezTo>
                <a:cubicBezTo>
                  <a:pt x="271" y="180"/>
                  <a:pt x="271" y="180"/>
                  <a:pt x="271" y="180"/>
                </a:cubicBezTo>
                <a:close/>
                <a:moveTo>
                  <a:pt x="270" y="178"/>
                </a:moveTo>
                <a:cubicBezTo>
                  <a:pt x="270" y="178"/>
                  <a:pt x="270" y="178"/>
                  <a:pt x="269" y="177"/>
                </a:cubicBezTo>
                <a:cubicBezTo>
                  <a:pt x="269" y="178"/>
                  <a:pt x="269" y="178"/>
                  <a:pt x="269" y="178"/>
                </a:cubicBezTo>
                <a:cubicBezTo>
                  <a:pt x="270" y="178"/>
                  <a:pt x="270" y="178"/>
                  <a:pt x="270" y="178"/>
                </a:cubicBezTo>
                <a:close/>
                <a:moveTo>
                  <a:pt x="270" y="175"/>
                </a:moveTo>
                <a:cubicBezTo>
                  <a:pt x="270" y="174"/>
                  <a:pt x="270" y="174"/>
                  <a:pt x="270" y="174"/>
                </a:cubicBezTo>
                <a:cubicBezTo>
                  <a:pt x="269" y="175"/>
                  <a:pt x="268" y="175"/>
                  <a:pt x="268" y="174"/>
                </a:cubicBezTo>
                <a:cubicBezTo>
                  <a:pt x="268" y="174"/>
                  <a:pt x="268" y="175"/>
                  <a:pt x="267" y="175"/>
                </a:cubicBezTo>
                <a:cubicBezTo>
                  <a:pt x="267" y="175"/>
                  <a:pt x="267" y="175"/>
                  <a:pt x="267" y="175"/>
                </a:cubicBezTo>
                <a:cubicBezTo>
                  <a:pt x="268" y="176"/>
                  <a:pt x="269" y="176"/>
                  <a:pt x="270" y="177"/>
                </a:cubicBezTo>
                <a:cubicBezTo>
                  <a:pt x="270" y="176"/>
                  <a:pt x="270" y="176"/>
                  <a:pt x="270" y="176"/>
                </a:cubicBezTo>
                <a:cubicBezTo>
                  <a:pt x="270" y="176"/>
                  <a:pt x="270" y="175"/>
                  <a:pt x="270" y="175"/>
                </a:cubicBezTo>
                <a:close/>
                <a:moveTo>
                  <a:pt x="268" y="168"/>
                </a:moveTo>
                <a:cubicBezTo>
                  <a:pt x="268" y="168"/>
                  <a:pt x="268" y="168"/>
                  <a:pt x="267" y="168"/>
                </a:cubicBezTo>
                <a:cubicBezTo>
                  <a:pt x="267" y="168"/>
                  <a:pt x="267" y="168"/>
                  <a:pt x="267" y="168"/>
                </a:cubicBezTo>
                <a:cubicBezTo>
                  <a:pt x="267" y="168"/>
                  <a:pt x="267" y="168"/>
                  <a:pt x="267" y="168"/>
                </a:cubicBezTo>
                <a:cubicBezTo>
                  <a:pt x="268" y="169"/>
                  <a:pt x="268" y="168"/>
                  <a:pt x="268" y="168"/>
                </a:cubicBezTo>
                <a:close/>
                <a:moveTo>
                  <a:pt x="267" y="193"/>
                </a:moveTo>
                <a:cubicBezTo>
                  <a:pt x="267" y="193"/>
                  <a:pt x="267" y="193"/>
                  <a:pt x="267" y="193"/>
                </a:cubicBezTo>
                <a:cubicBezTo>
                  <a:pt x="267" y="193"/>
                  <a:pt x="267" y="194"/>
                  <a:pt x="267" y="194"/>
                </a:cubicBezTo>
                <a:cubicBezTo>
                  <a:pt x="267" y="194"/>
                  <a:pt x="267" y="193"/>
                  <a:pt x="267" y="193"/>
                </a:cubicBezTo>
                <a:cubicBezTo>
                  <a:pt x="267" y="193"/>
                  <a:pt x="267" y="193"/>
                  <a:pt x="267" y="193"/>
                </a:cubicBezTo>
                <a:close/>
                <a:moveTo>
                  <a:pt x="267" y="185"/>
                </a:moveTo>
                <a:cubicBezTo>
                  <a:pt x="266" y="185"/>
                  <a:pt x="266" y="184"/>
                  <a:pt x="266" y="184"/>
                </a:cubicBezTo>
                <a:cubicBezTo>
                  <a:pt x="266" y="184"/>
                  <a:pt x="266" y="184"/>
                  <a:pt x="266" y="185"/>
                </a:cubicBezTo>
                <a:cubicBezTo>
                  <a:pt x="266" y="185"/>
                  <a:pt x="266" y="185"/>
                  <a:pt x="266" y="185"/>
                </a:cubicBezTo>
                <a:cubicBezTo>
                  <a:pt x="266" y="185"/>
                  <a:pt x="266" y="185"/>
                  <a:pt x="267" y="185"/>
                </a:cubicBezTo>
                <a:close/>
                <a:moveTo>
                  <a:pt x="266" y="176"/>
                </a:moveTo>
                <a:cubicBezTo>
                  <a:pt x="266" y="176"/>
                  <a:pt x="266" y="175"/>
                  <a:pt x="265" y="175"/>
                </a:cubicBezTo>
                <a:cubicBezTo>
                  <a:pt x="265" y="175"/>
                  <a:pt x="265" y="176"/>
                  <a:pt x="265" y="176"/>
                </a:cubicBezTo>
                <a:cubicBezTo>
                  <a:pt x="265" y="176"/>
                  <a:pt x="266" y="176"/>
                  <a:pt x="266" y="176"/>
                </a:cubicBezTo>
                <a:cubicBezTo>
                  <a:pt x="266" y="176"/>
                  <a:pt x="266" y="176"/>
                  <a:pt x="266" y="176"/>
                </a:cubicBezTo>
                <a:close/>
                <a:moveTo>
                  <a:pt x="266" y="171"/>
                </a:moveTo>
                <a:cubicBezTo>
                  <a:pt x="266" y="171"/>
                  <a:pt x="265" y="171"/>
                  <a:pt x="265" y="171"/>
                </a:cubicBezTo>
                <a:cubicBezTo>
                  <a:pt x="265" y="171"/>
                  <a:pt x="265" y="171"/>
                  <a:pt x="265" y="171"/>
                </a:cubicBezTo>
                <a:cubicBezTo>
                  <a:pt x="265" y="171"/>
                  <a:pt x="265" y="171"/>
                  <a:pt x="265" y="172"/>
                </a:cubicBezTo>
                <a:cubicBezTo>
                  <a:pt x="265" y="171"/>
                  <a:pt x="265" y="171"/>
                  <a:pt x="266" y="171"/>
                </a:cubicBezTo>
                <a:close/>
                <a:moveTo>
                  <a:pt x="265" y="179"/>
                </a:moveTo>
                <a:cubicBezTo>
                  <a:pt x="264" y="179"/>
                  <a:pt x="264" y="179"/>
                  <a:pt x="264" y="180"/>
                </a:cubicBezTo>
                <a:cubicBezTo>
                  <a:pt x="264" y="180"/>
                  <a:pt x="264" y="180"/>
                  <a:pt x="264" y="180"/>
                </a:cubicBezTo>
                <a:cubicBezTo>
                  <a:pt x="265" y="180"/>
                  <a:pt x="265" y="180"/>
                  <a:pt x="265" y="179"/>
                </a:cubicBezTo>
                <a:cubicBezTo>
                  <a:pt x="265" y="179"/>
                  <a:pt x="265" y="179"/>
                  <a:pt x="265" y="179"/>
                </a:cubicBezTo>
                <a:close/>
                <a:moveTo>
                  <a:pt x="265" y="174"/>
                </a:moveTo>
                <a:cubicBezTo>
                  <a:pt x="265" y="174"/>
                  <a:pt x="264" y="174"/>
                  <a:pt x="264" y="174"/>
                </a:cubicBezTo>
                <a:cubicBezTo>
                  <a:pt x="264" y="174"/>
                  <a:pt x="264" y="174"/>
                  <a:pt x="264" y="175"/>
                </a:cubicBezTo>
                <a:cubicBezTo>
                  <a:pt x="264" y="175"/>
                  <a:pt x="264" y="175"/>
                  <a:pt x="265" y="175"/>
                </a:cubicBezTo>
                <a:cubicBezTo>
                  <a:pt x="265" y="175"/>
                  <a:pt x="265" y="175"/>
                  <a:pt x="265" y="174"/>
                </a:cubicBezTo>
                <a:close/>
                <a:moveTo>
                  <a:pt x="264" y="178"/>
                </a:moveTo>
                <a:cubicBezTo>
                  <a:pt x="264" y="178"/>
                  <a:pt x="263" y="178"/>
                  <a:pt x="263" y="178"/>
                </a:cubicBezTo>
                <a:cubicBezTo>
                  <a:pt x="264" y="179"/>
                  <a:pt x="264" y="179"/>
                  <a:pt x="264" y="179"/>
                </a:cubicBezTo>
                <a:cubicBezTo>
                  <a:pt x="264" y="179"/>
                  <a:pt x="264" y="179"/>
                  <a:pt x="264" y="178"/>
                </a:cubicBezTo>
                <a:cubicBezTo>
                  <a:pt x="264" y="178"/>
                  <a:pt x="264" y="178"/>
                  <a:pt x="264" y="178"/>
                </a:cubicBezTo>
                <a:close/>
                <a:moveTo>
                  <a:pt x="263" y="182"/>
                </a:moveTo>
                <a:cubicBezTo>
                  <a:pt x="264" y="182"/>
                  <a:pt x="264" y="182"/>
                  <a:pt x="264" y="182"/>
                </a:cubicBezTo>
                <a:cubicBezTo>
                  <a:pt x="265" y="182"/>
                  <a:pt x="265" y="182"/>
                  <a:pt x="265" y="182"/>
                </a:cubicBezTo>
                <a:cubicBezTo>
                  <a:pt x="265" y="182"/>
                  <a:pt x="265" y="182"/>
                  <a:pt x="265" y="182"/>
                </a:cubicBezTo>
                <a:cubicBezTo>
                  <a:pt x="265" y="181"/>
                  <a:pt x="264" y="181"/>
                  <a:pt x="264" y="181"/>
                </a:cubicBezTo>
                <a:cubicBezTo>
                  <a:pt x="264" y="181"/>
                  <a:pt x="264" y="181"/>
                  <a:pt x="264" y="181"/>
                </a:cubicBezTo>
                <a:cubicBezTo>
                  <a:pt x="264" y="181"/>
                  <a:pt x="264" y="182"/>
                  <a:pt x="263" y="182"/>
                </a:cubicBezTo>
                <a:close/>
                <a:moveTo>
                  <a:pt x="263" y="186"/>
                </a:moveTo>
                <a:cubicBezTo>
                  <a:pt x="263" y="186"/>
                  <a:pt x="263" y="187"/>
                  <a:pt x="263" y="187"/>
                </a:cubicBezTo>
                <a:cubicBezTo>
                  <a:pt x="263" y="187"/>
                  <a:pt x="263" y="187"/>
                  <a:pt x="263" y="187"/>
                </a:cubicBezTo>
                <a:cubicBezTo>
                  <a:pt x="263" y="187"/>
                  <a:pt x="263" y="187"/>
                  <a:pt x="264" y="187"/>
                </a:cubicBezTo>
                <a:cubicBezTo>
                  <a:pt x="263" y="187"/>
                  <a:pt x="263" y="186"/>
                  <a:pt x="263" y="186"/>
                </a:cubicBezTo>
                <a:close/>
                <a:moveTo>
                  <a:pt x="263" y="176"/>
                </a:moveTo>
                <a:cubicBezTo>
                  <a:pt x="263" y="176"/>
                  <a:pt x="263" y="176"/>
                  <a:pt x="263" y="176"/>
                </a:cubicBezTo>
                <a:cubicBezTo>
                  <a:pt x="263" y="176"/>
                  <a:pt x="262" y="176"/>
                  <a:pt x="262" y="176"/>
                </a:cubicBezTo>
                <a:cubicBezTo>
                  <a:pt x="262" y="176"/>
                  <a:pt x="262" y="176"/>
                  <a:pt x="263" y="177"/>
                </a:cubicBezTo>
                <a:cubicBezTo>
                  <a:pt x="263" y="176"/>
                  <a:pt x="263" y="176"/>
                  <a:pt x="263" y="176"/>
                </a:cubicBezTo>
                <a:close/>
                <a:moveTo>
                  <a:pt x="263" y="166"/>
                </a:moveTo>
                <a:cubicBezTo>
                  <a:pt x="263" y="166"/>
                  <a:pt x="263" y="166"/>
                  <a:pt x="263" y="166"/>
                </a:cubicBezTo>
                <a:cubicBezTo>
                  <a:pt x="263" y="166"/>
                  <a:pt x="263" y="166"/>
                  <a:pt x="263" y="166"/>
                </a:cubicBezTo>
                <a:cubicBezTo>
                  <a:pt x="263" y="166"/>
                  <a:pt x="263" y="167"/>
                  <a:pt x="263" y="167"/>
                </a:cubicBezTo>
                <a:cubicBezTo>
                  <a:pt x="263" y="167"/>
                  <a:pt x="263" y="166"/>
                  <a:pt x="263" y="166"/>
                </a:cubicBezTo>
                <a:close/>
                <a:moveTo>
                  <a:pt x="262" y="174"/>
                </a:moveTo>
                <a:cubicBezTo>
                  <a:pt x="262" y="175"/>
                  <a:pt x="263" y="175"/>
                  <a:pt x="263" y="175"/>
                </a:cubicBezTo>
                <a:cubicBezTo>
                  <a:pt x="263" y="175"/>
                  <a:pt x="263" y="175"/>
                  <a:pt x="263" y="175"/>
                </a:cubicBezTo>
                <a:cubicBezTo>
                  <a:pt x="263" y="175"/>
                  <a:pt x="263" y="174"/>
                  <a:pt x="263" y="174"/>
                </a:cubicBezTo>
                <a:cubicBezTo>
                  <a:pt x="262" y="174"/>
                  <a:pt x="262" y="174"/>
                  <a:pt x="262" y="174"/>
                </a:cubicBezTo>
                <a:close/>
                <a:moveTo>
                  <a:pt x="262" y="170"/>
                </a:moveTo>
                <a:cubicBezTo>
                  <a:pt x="262" y="170"/>
                  <a:pt x="263" y="170"/>
                  <a:pt x="263" y="170"/>
                </a:cubicBezTo>
                <a:cubicBezTo>
                  <a:pt x="263" y="170"/>
                  <a:pt x="263" y="170"/>
                  <a:pt x="262" y="170"/>
                </a:cubicBezTo>
                <a:close/>
                <a:moveTo>
                  <a:pt x="262" y="169"/>
                </a:moveTo>
                <a:cubicBezTo>
                  <a:pt x="262" y="170"/>
                  <a:pt x="262" y="170"/>
                  <a:pt x="262" y="170"/>
                </a:cubicBezTo>
                <a:cubicBezTo>
                  <a:pt x="262" y="170"/>
                  <a:pt x="262" y="170"/>
                  <a:pt x="262" y="170"/>
                </a:cubicBezTo>
                <a:cubicBezTo>
                  <a:pt x="262" y="170"/>
                  <a:pt x="262" y="170"/>
                  <a:pt x="262" y="170"/>
                </a:cubicBezTo>
                <a:cubicBezTo>
                  <a:pt x="262" y="170"/>
                  <a:pt x="262" y="170"/>
                  <a:pt x="262" y="169"/>
                </a:cubicBezTo>
                <a:close/>
                <a:moveTo>
                  <a:pt x="262" y="170"/>
                </a:moveTo>
                <a:cubicBezTo>
                  <a:pt x="262" y="170"/>
                  <a:pt x="262" y="171"/>
                  <a:pt x="262" y="171"/>
                </a:cubicBezTo>
                <a:cubicBezTo>
                  <a:pt x="262" y="171"/>
                  <a:pt x="262" y="171"/>
                  <a:pt x="262" y="172"/>
                </a:cubicBezTo>
                <a:cubicBezTo>
                  <a:pt x="262" y="171"/>
                  <a:pt x="262" y="171"/>
                  <a:pt x="262" y="171"/>
                </a:cubicBezTo>
                <a:cubicBezTo>
                  <a:pt x="262" y="171"/>
                  <a:pt x="262" y="170"/>
                  <a:pt x="262" y="170"/>
                </a:cubicBezTo>
                <a:close/>
                <a:moveTo>
                  <a:pt x="262" y="177"/>
                </a:moveTo>
                <a:cubicBezTo>
                  <a:pt x="261" y="178"/>
                  <a:pt x="261" y="178"/>
                  <a:pt x="261" y="178"/>
                </a:cubicBezTo>
                <a:cubicBezTo>
                  <a:pt x="261" y="179"/>
                  <a:pt x="262" y="179"/>
                  <a:pt x="262" y="179"/>
                </a:cubicBezTo>
                <a:cubicBezTo>
                  <a:pt x="262" y="179"/>
                  <a:pt x="263" y="179"/>
                  <a:pt x="263" y="178"/>
                </a:cubicBezTo>
                <a:cubicBezTo>
                  <a:pt x="262" y="178"/>
                  <a:pt x="262" y="178"/>
                  <a:pt x="262" y="177"/>
                </a:cubicBezTo>
                <a:close/>
                <a:moveTo>
                  <a:pt x="261" y="174"/>
                </a:moveTo>
                <a:cubicBezTo>
                  <a:pt x="261" y="174"/>
                  <a:pt x="261" y="173"/>
                  <a:pt x="261" y="173"/>
                </a:cubicBezTo>
                <a:cubicBezTo>
                  <a:pt x="261" y="173"/>
                  <a:pt x="260" y="174"/>
                  <a:pt x="260" y="174"/>
                </a:cubicBezTo>
                <a:cubicBezTo>
                  <a:pt x="261" y="174"/>
                  <a:pt x="261" y="174"/>
                  <a:pt x="261" y="174"/>
                </a:cubicBezTo>
                <a:cubicBezTo>
                  <a:pt x="261" y="174"/>
                  <a:pt x="261" y="174"/>
                  <a:pt x="261" y="174"/>
                </a:cubicBezTo>
                <a:close/>
                <a:moveTo>
                  <a:pt x="260" y="192"/>
                </a:moveTo>
                <a:cubicBezTo>
                  <a:pt x="260" y="192"/>
                  <a:pt x="259" y="192"/>
                  <a:pt x="260" y="192"/>
                </a:cubicBezTo>
                <a:cubicBezTo>
                  <a:pt x="260" y="193"/>
                  <a:pt x="260" y="193"/>
                  <a:pt x="261" y="194"/>
                </a:cubicBezTo>
                <a:cubicBezTo>
                  <a:pt x="261" y="194"/>
                  <a:pt x="261" y="194"/>
                  <a:pt x="261" y="194"/>
                </a:cubicBezTo>
                <a:cubicBezTo>
                  <a:pt x="262" y="194"/>
                  <a:pt x="262" y="194"/>
                  <a:pt x="262" y="194"/>
                </a:cubicBezTo>
                <a:cubicBezTo>
                  <a:pt x="262" y="192"/>
                  <a:pt x="261" y="192"/>
                  <a:pt x="261" y="192"/>
                </a:cubicBezTo>
                <a:cubicBezTo>
                  <a:pt x="260" y="191"/>
                  <a:pt x="260" y="191"/>
                  <a:pt x="260" y="192"/>
                </a:cubicBezTo>
                <a:close/>
                <a:moveTo>
                  <a:pt x="260" y="177"/>
                </a:moveTo>
                <a:cubicBezTo>
                  <a:pt x="260" y="176"/>
                  <a:pt x="260" y="176"/>
                  <a:pt x="260" y="176"/>
                </a:cubicBezTo>
                <a:cubicBezTo>
                  <a:pt x="259" y="176"/>
                  <a:pt x="259" y="176"/>
                  <a:pt x="259" y="176"/>
                </a:cubicBezTo>
                <a:cubicBezTo>
                  <a:pt x="259" y="176"/>
                  <a:pt x="259" y="176"/>
                  <a:pt x="259" y="176"/>
                </a:cubicBezTo>
                <a:cubicBezTo>
                  <a:pt x="259" y="176"/>
                  <a:pt x="260" y="177"/>
                  <a:pt x="260" y="177"/>
                </a:cubicBezTo>
                <a:cubicBezTo>
                  <a:pt x="260" y="177"/>
                  <a:pt x="260" y="177"/>
                  <a:pt x="260" y="177"/>
                </a:cubicBezTo>
                <a:close/>
                <a:moveTo>
                  <a:pt x="259" y="178"/>
                </a:moveTo>
                <a:cubicBezTo>
                  <a:pt x="259" y="178"/>
                  <a:pt x="259" y="178"/>
                  <a:pt x="259" y="178"/>
                </a:cubicBezTo>
                <a:cubicBezTo>
                  <a:pt x="259" y="178"/>
                  <a:pt x="259" y="178"/>
                  <a:pt x="259" y="178"/>
                </a:cubicBezTo>
                <a:cubicBezTo>
                  <a:pt x="259" y="178"/>
                  <a:pt x="259" y="178"/>
                  <a:pt x="259" y="177"/>
                </a:cubicBezTo>
                <a:cubicBezTo>
                  <a:pt x="259" y="178"/>
                  <a:pt x="259" y="178"/>
                  <a:pt x="259" y="178"/>
                </a:cubicBezTo>
                <a:close/>
                <a:moveTo>
                  <a:pt x="259" y="199"/>
                </a:moveTo>
                <a:cubicBezTo>
                  <a:pt x="259" y="199"/>
                  <a:pt x="259" y="199"/>
                  <a:pt x="259" y="199"/>
                </a:cubicBezTo>
                <a:cubicBezTo>
                  <a:pt x="258" y="200"/>
                  <a:pt x="259" y="200"/>
                  <a:pt x="260" y="200"/>
                </a:cubicBezTo>
                <a:cubicBezTo>
                  <a:pt x="260" y="200"/>
                  <a:pt x="260" y="200"/>
                  <a:pt x="260" y="200"/>
                </a:cubicBezTo>
                <a:cubicBezTo>
                  <a:pt x="260" y="200"/>
                  <a:pt x="259" y="199"/>
                  <a:pt x="259" y="199"/>
                </a:cubicBezTo>
                <a:close/>
                <a:moveTo>
                  <a:pt x="258" y="203"/>
                </a:moveTo>
                <a:cubicBezTo>
                  <a:pt x="258" y="203"/>
                  <a:pt x="258" y="203"/>
                  <a:pt x="258" y="204"/>
                </a:cubicBezTo>
                <a:cubicBezTo>
                  <a:pt x="258" y="204"/>
                  <a:pt x="258" y="204"/>
                  <a:pt x="258" y="204"/>
                </a:cubicBezTo>
                <a:cubicBezTo>
                  <a:pt x="259" y="203"/>
                  <a:pt x="259" y="202"/>
                  <a:pt x="259" y="202"/>
                </a:cubicBezTo>
                <a:cubicBezTo>
                  <a:pt x="259" y="202"/>
                  <a:pt x="259" y="201"/>
                  <a:pt x="259" y="201"/>
                </a:cubicBezTo>
                <a:cubicBezTo>
                  <a:pt x="258" y="202"/>
                  <a:pt x="258" y="202"/>
                  <a:pt x="258" y="203"/>
                </a:cubicBezTo>
                <a:close/>
                <a:moveTo>
                  <a:pt x="257" y="175"/>
                </a:moveTo>
                <a:cubicBezTo>
                  <a:pt x="257" y="175"/>
                  <a:pt x="257" y="175"/>
                  <a:pt x="257" y="175"/>
                </a:cubicBezTo>
                <a:cubicBezTo>
                  <a:pt x="257" y="176"/>
                  <a:pt x="257" y="176"/>
                  <a:pt x="257" y="176"/>
                </a:cubicBezTo>
                <a:cubicBezTo>
                  <a:pt x="257" y="176"/>
                  <a:pt x="258" y="176"/>
                  <a:pt x="258" y="176"/>
                </a:cubicBezTo>
                <a:cubicBezTo>
                  <a:pt x="258" y="176"/>
                  <a:pt x="258" y="176"/>
                  <a:pt x="258" y="176"/>
                </a:cubicBezTo>
                <a:cubicBezTo>
                  <a:pt x="258" y="175"/>
                  <a:pt x="258" y="175"/>
                  <a:pt x="258" y="175"/>
                </a:cubicBezTo>
                <a:cubicBezTo>
                  <a:pt x="258" y="175"/>
                  <a:pt x="258" y="175"/>
                  <a:pt x="257" y="175"/>
                </a:cubicBezTo>
                <a:close/>
                <a:moveTo>
                  <a:pt x="258" y="172"/>
                </a:moveTo>
                <a:cubicBezTo>
                  <a:pt x="258" y="172"/>
                  <a:pt x="258" y="172"/>
                  <a:pt x="259" y="172"/>
                </a:cubicBezTo>
                <a:cubicBezTo>
                  <a:pt x="258" y="172"/>
                  <a:pt x="258" y="171"/>
                  <a:pt x="258" y="171"/>
                </a:cubicBezTo>
                <a:cubicBezTo>
                  <a:pt x="258" y="171"/>
                  <a:pt x="258" y="171"/>
                  <a:pt x="258" y="171"/>
                </a:cubicBezTo>
                <a:cubicBezTo>
                  <a:pt x="258" y="172"/>
                  <a:pt x="258" y="172"/>
                  <a:pt x="258" y="172"/>
                </a:cubicBezTo>
                <a:close/>
                <a:moveTo>
                  <a:pt x="256" y="182"/>
                </a:moveTo>
                <a:cubicBezTo>
                  <a:pt x="256" y="183"/>
                  <a:pt x="256" y="183"/>
                  <a:pt x="257" y="183"/>
                </a:cubicBezTo>
                <a:cubicBezTo>
                  <a:pt x="257" y="183"/>
                  <a:pt x="257" y="183"/>
                  <a:pt x="257" y="183"/>
                </a:cubicBezTo>
                <a:cubicBezTo>
                  <a:pt x="257" y="182"/>
                  <a:pt x="257" y="182"/>
                  <a:pt x="258" y="182"/>
                </a:cubicBezTo>
                <a:cubicBezTo>
                  <a:pt x="258" y="182"/>
                  <a:pt x="259" y="182"/>
                  <a:pt x="259" y="181"/>
                </a:cubicBezTo>
                <a:cubicBezTo>
                  <a:pt x="258" y="181"/>
                  <a:pt x="258" y="181"/>
                  <a:pt x="258" y="181"/>
                </a:cubicBezTo>
                <a:cubicBezTo>
                  <a:pt x="258" y="181"/>
                  <a:pt x="257" y="181"/>
                  <a:pt x="257" y="181"/>
                </a:cubicBezTo>
                <a:cubicBezTo>
                  <a:pt x="257" y="181"/>
                  <a:pt x="256" y="182"/>
                  <a:pt x="256" y="182"/>
                </a:cubicBezTo>
                <a:close/>
                <a:moveTo>
                  <a:pt x="257" y="171"/>
                </a:moveTo>
                <a:cubicBezTo>
                  <a:pt x="257" y="171"/>
                  <a:pt x="257" y="171"/>
                  <a:pt x="257" y="171"/>
                </a:cubicBezTo>
                <a:cubicBezTo>
                  <a:pt x="256" y="171"/>
                  <a:pt x="256" y="171"/>
                  <a:pt x="256" y="171"/>
                </a:cubicBezTo>
                <a:cubicBezTo>
                  <a:pt x="256" y="171"/>
                  <a:pt x="256" y="171"/>
                  <a:pt x="257" y="172"/>
                </a:cubicBezTo>
                <a:cubicBezTo>
                  <a:pt x="257" y="171"/>
                  <a:pt x="257" y="171"/>
                  <a:pt x="257" y="171"/>
                </a:cubicBezTo>
                <a:close/>
                <a:moveTo>
                  <a:pt x="256" y="174"/>
                </a:moveTo>
                <a:cubicBezTo>
                  <a:pt x="256" y="174"/>
                  <a:pt x="256" y="174"/>
                  <a:pt x="255" y="175"/>
                </a:cubicBezTo>
                <a:cubicBezTo>
                  <a:pt x="256" y="175"/>
                  <a:pt x="256" y="175"/>
                  <a:pt x="256" y="175"/>
                </a:cubicBezTo>
                <a:cubicBezTo>
                  <a:pt x="256" y="175"/>
                  <a:pt x="256" y="175"/>
                  <a:pt x="256" y="175"/>
                </a:cubicBezTo>
                <a:cubicBezTo>
                  <a:pt x="256" y="174"/>
                  <a:pt x="256" y="174"/>
                  <a:pt x="256" y="174"/>
                </a:cubicBezTo>
                <a:close/>
                <a:moveTo>
                  <a:pt x="256" y="173"/>
                </a:moveTo>
                <a:cubicBezTo>
                  <a:pt x="256" y="173"/>
                  <a:pt x="256" y="173"/>
                  <a:pt x="255" y="172"/>
                </a:cubicBezTo>
                <a:cubicBezTo>
                  <a:pt x="255" y="173"/>
                  <a:pt x="255" y="173"/>
                  <a:pt x="255" y="173"/>
                </a:cubicBezTo>
                <a:cubicBezTo>
                  <a:pt x="255" y="173"/>
                  <a:pt x="255" y="173"/>
                  <a:pt x="256" y="173"/>
                </a:cubicBezTo>
                <a:cubicBezTo>
                  <a:pt x="256" y="173"/>
                  <a:pt x="256" y="173"/>
                  <a:pt x="256" y="173"/>
                </a:cubicBezTo>
                <a:close/>
                <a:moveTo>
                  <a:pt x="255" y="219"/>
                </a:moveTo>
                <a:cubicBezTo>
                  <a:pt x="255" y="220"/>
                  <a:pt x="255" y="220"/>
                  <a:pt x="255" y="220"/>
                </a:cubicBezTo>
                <a:cubicBezTo>
                  <a:pt x="255" y="220"/>
                  <a:pt x="255" y="221"/>
                  <a:pt x="255" y="221"/>
                </a:cubicBezTo>
                <a:cubicBezTo>
                  <a:pt x="255" y="221"/>
                  <a:pt x="255" y="220"/>
                  <a:pt x="255" y="220"/>
                </a:cubicBezTo>
                <a:cubicBezTo>
                  <a:pt x="255" y="220"/>
                  <a:pt x="255" y="220"/>
                  <a:pt x="255" y="219"/>
                </a:cubicBezTo>
                <a:close/>
                <a:moveTo>
                  <a:pt x="253" y="212"/>
                </a:moveTo>
                <a:cubicBezTo>
                  <a:pt x="253" y="212"/>
                  <a:pt x="253" y="212"/>
                  <a:pt x="253" y="212"/>
                </a:cubicBezTo>
                <a:cubicBezTo>
                  <a:pt x="253" y="213"/>
                  <a:pt x="253" y="213"/>
                  <a:pt x="254" y="213"/>
                </a:cubicBezTo>
                <a:cubicBezTo>
                  <a:pt x="254" y="213"/>
                  <a:pt x="254" y="213"/>
                  <a:pt x="254" y="213"/>
                </a:cubicBezTo>
                <a:cubicBezTo>
                  <a:pt x="254" y="213"/>
                  <a:pt x="254" y="212"/>
                  <a:pt x="253" y="212"/>
                </a:cubicBezTo>
                <a:close/>
                <a:moveTo>
                  <a:pt x="254" y="210"/>
                </a:moveTo>
                <a:cubicBezTo>
                  <a:pt x="253" y="210"/>
                  <a:pt x="253" y="210"/>
                  <a:pt x="253" y="209"/>
                </a:cubicBezTo>
                <a:cubicBezTo>
                  <a:pt x="253" y="209"/>
                  <a:pt x="253" y="210"/>
                  <a:pt x="252" y="210"/>
                </a:cubicBezTo>
                <a:cubicBezTo>
                  <a:pt x="253" y="210"/>
                  <a:pt x="253" y="210"/>
                  <a:pt x="253" y="210"/>
                </a:cubicBezTo>
                <a:cubicBezTo>
                  <a:pt x="253" y="210"/>
                  <a:pt x="254" y="210"/>
                  <a:pt x="254" y="210"/>
                </a:cubicBezTo>
                <a:close/>
                <a:moveTo>
                  <a:pt x="253" y="219"/>
                </a:moveTo>
                <a:cubicBezTo>
                  <a:pt x="253" y="219"/>
                  <a:pt x="252" y="220"/>
                  <a:pt x="252" y="220"/>
                </a:cubicBezTo>
                <a:cubicBezTo>
                  <a:pt x="252" y="220"/>
                  <a:pt x="253" y="220"/>
                  <a:pt x="253" y="220"/>
                </a:cubicBezTo>
                <a:cubicBezTo>
                  <a:pt x="253" y="220"/>
                  <a:pt x="253" y="220"/>
                  <a:pt x="253" y="220"/>
                </a:cubicBezTo>
                <a:cubicBezTo>
                  <a:pt x="253" y="220"/>
                  <a:pt x="253" y="219"/>
                  <a:pt x="253" y="219"/>
                </a:cubicBezTo>
                <a:close/>
                <a:moveTo>
                  <a:pt x="253" y="204"/>
                </a:moveTo>
                <a:cubicBezTo>
                  <a:pt x="253" y="204"/>
                  <a:pt x="253" y="203"/>
                  <a:pt x="253" y="203"/>
                </a:cubicBezTo>
                <a:cubicBezTo>
                  <a:pt x="253" y="203"/>
                  <a:pt x="252" y="204"/>
                  <a:pt x="252" y="204"/>
                </a:cubicBezTo>
                <a:cubicBezTo>
                  <a:pt x="252" y="204"/>
                  <a:pt x="253" y="204"/>
                  <a:pt x="253" y="204"/>
                </a:cubicBezTo>
                <a:cubicBezTo>
                  <a:pt x="253" y="204"/>
                  <a:pt x="253" y="204"/>
                  <a:pt x="253" y="204"/>
                </a:cubicBezTo>
                <a:close/>
                <a:moveTo>
                  <a:pt x="251" y="203"/>
                </a:moveTo>
                <a:cubicBezTo>
                  <a:pt x="251" y="203"/>
                  <a:pt x="251" y="203"/>
                  <a:pt x="251" y="203"/>
                </a:cubicBezTo>
                <a:cubicBezTo>
                  <a:pt x="251" y="204"/>
                  <a:pt x="251" y="204"/>
                  <a:pt x="251" y="204"/>
                </a:cubicBezTo>
                <a:cubicBezTo>
                  <a:pt x="251" y="204"/>
                  <a:pt x="252" y="204"/>
                  <a:pt x="252" y="204"/>
                </a:cubicBezTo>
                <a:cubicBezTo>
                  <a:pt x="252" y="203"/>
                  <a:pt x="252" y="203"/>
                  <a:pt x="251" y="203"/>
                </a:cubicBezTo>
                <a:close/>
                <a:moveTo>
                  <a:pt x="249" y="248"/>
                </a:moveTo>
                <a:cubicBezTo>
                  <a:pt x="249" y="248"/>
                  <a:pt x="249" y="248"/>
                  <a:pt x="249" y="248"/>
                </a:cubicBezTo>
                <a:cubicBezTo>
                  <a:pt x="249" y="248"/>
                  <a:pt x="249" y="249"/>
                  <a:pt x="249" y="249"/>
                </a:cubicBezTo>
                <a:cubicBezTo>
                  <a:pt x="249" y="249"/>
                  <a:pt x="250" y="248"/>
                  <a:pt x="250" y="248"/>
                </a:cubicBezTo>
                <a:cubicBezTo>
                  <a:pt x="250" y="248"/>
                  <a:pt x="249" y="248"/>
                  <a:pt x="249" y="248"/>
                </a:cubicBezTo>
                <a:close/>
                <a:moveTo>
                  <a:pt x="249" y="247"/>
                </a:moveTo>
                <a:cubicBezTo>
                  <a:pt x="249" y="247"/>
                  <a:pt x="249" y="247"/>
                  <a:pt x="249" y="247"/>
                </a:cubicBezTo>
                <a:cubicBezTo>
                  <a:pt x="249" y="247"/>
                  <a:pt x="249" y="247"/>
                  <a:pt x="249" y="247"/>
                </a:cubicBezTo>
                <a:cubicBezTo>
                  <a:pt x="250" y="247"/>
                  <a:pt x="250" y="247"/>
                  <a:pt x="250" y="247"/>
                </a:cubicBezTo>
                <a:cubicBezTo>
                  <a:pt x="250" y="247"/>
                  <a:pt x="249" y="247"/>
                  <a:pt x="249" y="246"/>
                </a:cubicBezTo>
                <a:cubicBezTo>
                  <a:pt x="249" y="246"/>
                  <a:pt x="248" y="247"/>
                  <a:pt x="248" y="247"/>
                </a:cubicBezTo>
                <a:cubicBezTo>
                  <a:pt x="248" y="247"/>
                  <a:pt x="248" y="247"/>
                  <a:pt x="248" y="247"/>
                </a:cubicBezTo>
                <a:cubicBezTo>
                  <a:pt x="248" y="247"/>
                  <a:pt x="248" y="247"/>
                  <a:pt x="248" y="247"/>
                </a:cubicBezTo>
                <a:cubicBezTo>
                  <a:pt x="248" y="247"/>
                  <a:pt x="249" y="247"/>
                  <a:pt x="249" y="247"/>
                </a:cubicBezTo>
                <a:close/>
                <a:moveTo>
                  <a:pt x="244" y="287"/>
                </a:moveTo>
                <a:cubicBezTo>
                  <a:pt x="245" y="286"/>
                  <a:pt x="244" y="286"/>
                  <a:pt x="244" y="286"/>
                </a:cubicBezTo>
                <a:cubicBezTo>
                  <a:pt x="244" y="285"/>
                  <a:pt x="243" y="285"/>
                  <a:pt x="243" y="285"/>
                </a:cubicBezTo>
                <a:cubicBezTo>
                  <a:pt x="243" y="285"/>
                  <a:pt x="244" y="285"/>
                  <a:pt x="244" y="285"/>
                </a:cubicBezTo>
                <a:cubicBezTo>
                  <a:pt x="244" y="285"/>
                  <a:pt x="244" y="285"/>
                  <a:pt x="244" y="285"/>
                </a:cubicBezTo>
                <a:cubicBezTo>
                  <a:pt x="244" y="284"/>
                  <a:pt x="244" y="284"/>
                  <a:pt x="244" y="284"/>
                </a:cubicBezTo>
                <a:cubicBezTo>
                  <a:pt x="244" y="284"/>
                  <a:pt x="243" y="284"/>
                  <a:pt x="243" y="284"/>
                </a:cubicBezTo>
                <a:cubicBezTo>
                  <a:pt x="242" y="285"/>
                  <a:pt x="242" y="285"/>
                  <a:pt x="242" y="286"/>
                </a:cubicBezTo>
                <a:cubicBezTo>
                  <a:pt x="243" y="286"/>
                  <a:pt x="243" y="286"/>
                  <a:pt x="243" y="287"/>
                </a:cubicBezTo>
                <a:cubicBezTo>
                  <a:pt x="244" y="287"/>
                  <a:pt x="244" y="287"/>
                  <a:pt x="244" y="287"/>
                </a:cubicBezTo>
                <a:close/>
                <a:moveTo>
                  <a:pt x="244" y="290"/>
                </a:moveTo>
                <a:cubicBezTo>
                  <a:pt x="244" y="290"/>
                  <a:pt x="244" y="290"/>
                  <a:pt x="244" y="290"/>
                </a:cubicBezTo>
                <a:cubicBezTo>
                  <a:pt x="244" y="290"/>
                  <a:pt x="244" y="290"/>
                  <a:pt x="244" y="290"/>
                </a:cubicBezTo>
                <a:cubicBezTo>
                  <a:pt x="244" y="290"/>
                  <a:pt x="244" y="290"/>
                  <a:pt x="244" y="290"/>
                </a:cubicBezTo>
                <a:cubicBezTo>
                  <a:pt x="244" y="290"/>
                  <a:pt x="244" y="290"/>
                  <a:pt x="244" y="290"/>
                </a:cubicBezTo>
                <a:close/>
                <a:moveTo>
                  <a:pt x="243" y="242"/>
                </a:moveTo>
                <a:cubicBezTo>
                  <a:pt x="243" y="242"/>
                  <a:pt x="244" y="243"/>
                  <a:pt x="244" y="243"/>
                </a:cubicBezTo>
                <a:cubicBezTo>
                  <a:pt x="244" y="243"/>
                  <a:pt x="244" y="242"/>
                  <a:pt x="244" y="242"/>
                </a:cubicBezTo>
                <a:cubicBezTo>
                  <a:pt x="244" y="242"/>
                  <a:pt x="244" y="242"/>
                  <a:pt x="244" y="242"/>
                </a:cubicBezTo>
                <a:cubicBezTo>
                  <a:pt x="244" y="242"/>
                  <a:pt x="244" y="242"/>
                  <a:pt x="243" y="242"/>
                </a:cubicBezTo>
                <a:close/>
                <a:moveTo>
                  <a:pt x="244" y="241"/>
                </a:moveTo>
                <a:cubicBezTo>
                  <a:pt x="244" y="240"/>
                  <a:pt x="244" y="240"/>
                  <a:pt x="243" y="240"/>
                </a:cubicBezTo>
                <a:cubicBezTo>
                  <a:pt x="243" y="240"/>
                  <a:pt x="243" y="241"/>
                  <a:pt x="243" y="241"/>
                </a:cubicBezTo>
                <a:cubicBezTo>
                  <a:pt x="243" y="241"/>
                  <a:pt x="243" y="241"/>
                  <a:pt x="243" y="241"/>
                </a:cubicBezTo>
                <a:cubicBezTo>
                  <a:pt x="244" y="241"/>
                  <a:pt x="244" y="241"/>
                  <a:pt x="244" y="241"/>
                </a:cubicBezTo>
                <a:close/>
                <a:moveTo>
                  <a:pt x="244" y="251"/>
                </a:moveTo>
                <a:cubicBezTo>
                  <a:pt x="244" y="251"/>
                  <a:pt x="244" y="251"/>
                  <a:pt x="244" y="251"/>
                </a:cubicBezTo>
                <a:cubicBezTo>
                  <a:pt x="245" y="251"/>
                  <a:pt x="245" y="251"/>
                  <a:pt x="245" y="251"/>
                </a:cubicBezTo>
                <a:cubicBezTo>
                  <a:pt x="245" y="250"/>
                  <a:pt x="245" y="250"/>
                  <a:pt x="246" y="249"/>
                </a:cubicBezTo>
                <a:cubicBezTo>
                  <a:pt x="246" y="249"/>
                  <a:pt x="246" y="249"/>
                  <a:pt x="246" y="249"/>
                </a:cubicBezTo>
                <a:cubicBezTo>
                  <a:pt x="245" y="249"/>
                  <a:pt x="245" y="249"/>
                  <a:pt x="245" y="249"/>
                </a:cubicBezTo>
                <a:cubicBezTo>
                  <a:pt x="245" y="249"/>
                  <a:pt x="244" y="250"/>
                  <a:pt x="244" y="251"/>
                </a:cubicBezTo>
                <a:close/>
                <a:moveTo>
                  <a:pt x="245" y="238"/>
                </a:moveTo>
                <a:cubicBezTo>
                  <a:pt x="245" y="238"/>
                  <a:pt x="246" y="238"/>
                  <a:pt x="246" y="238"/>
                </a:cubicBezTo>
                <a:cubicBezTo>
                  <a:pt x="246" y="238"/>
                  <a:pt x="246" y="238"/>
                  <a:pt x="246" y="238"/>
                </a:cubicBezTo>
                <a:cubicBezTo>
                  <a:pt x="245" y="238"/>
                  <a:pt x="245" y="238"/>
                  <a:pt x="245" y="238"/>
                </a:cubicBezTo>
                <a:cubicBezTo>
                  <a:pt x="245" y="238"/>
                  <a:pt x="245" y="238"/>
                  <a:pt x="245" y="238"/>
                </a:cubicBezTo>
                <a:close/>
                <a:moveTo>
                  <a:pt x="246" y="246"/>
                </a:moveTo>
                <a:cubicBezTo>
                  <a:pt x="246" y="246"/>
                  <a:pt x="246" y="247"/>
                  <a:pt x="246" y="247"/>
                </a:cubicBezTo>
                <a:cubicBezTo>
                  <a:pt x="246" y="247"/>
                  <a:pt x="246" y="247"/>
                  <a:pt x="246" y="247"/>
                </a:cubicBezTo>
                <a:cubicBezTo>
                  <a:pt x="246" y="247"/>
                  <a:pt x="247" y="247"/>
                  <a:pt x="247" y="247"/>
                </a:cubicBezTo>
                <a:cubicBezTo>
                  <a:pt x="247" y="247"/>
                  <a:pt x="247" y="247"/>
                  <a:pt x="246" y="246"/>
                </a:cubicBezTo>
                <a:cubicBezTo>
                  <a:pt x="246" y="246"/>
                  <a:pt x="246" y="246"/>
                  <a:pt x="246" y="246"/>
                </a:cubicBezTo>
                <a:close/>
                <a:moveTo>
                  <a:pt x="246" y="245"/>
                </a:moveTo>
                <a:cubicBezTo>
                  <a:pt x="246" y="245"/>
                  <a:pt x="246" y="245"/>
                  <a:pt x="246" y="245"/>
                </a:cubicBezTo>
                <a:cubicBezTo>
                  <a:pt x="246" y="244"/>
                  <a:pt x="246" y="244"/>
                  <a:pt x="246" y="244"/>
                </a:cubicBezTo>
                <a:cubicBezTo>
                  <a:pt x="246" y="244"/>
                  <a:pt x="246" y="244"/>
                  <a:pt x="246" y="244"/>
                </a:cubicBezTo>
                <a:lnTo>
                  <a:pt x="246" y="245"/>
                </a:lnTo>
                <a:close/>
                <a:moveTo>
                  <a:pt x="247" y="258"/>
                </a:moveTo>
                <a:cubicBezTo>
                  <a:pt x="247" y="258"/>
                  <a:pt x="247" y="258"/>
                  <a:pt x="248" y="258"/>
                </a:cubicBezTo>
                <a:cubicBezTo>
                  <a:pt x="248" y="258"/>
                  <a:pt x="248" y="258"/>
                  <a:pt x="248" y="258"/>
                </a:cubicBezTo>
                <a:cubicBezTo>
                  <a:pt x="248" y="258"/>
                  <a:pt x="247" y="258"/>
                  <a:pt x="247" y="258"/>
                </a:cubicBezTo>
                <a:cubicBezTo>
                  <a:pt x="247" y="258"/>
                  <a:pt x="247" y="258"/>
                  <a:pt x="247" y="258"/>
                </a:cubicBezTo>
                <a:close/>
                <a:moveTo>
                  <a:pt x="245" y="266"/>
                </a:moveTo>
                <a:cubicBezTo>
                  <a:pt x="245" y="266"/>
                  <a:pt x="245" y="265"/>
                  <a:pt x="244" y="265"/>
                </a:cubicBezTo>
                <a:cubicBezTo>
                  <a:pt x="244" y="265"/>
                  <a:pt x="244" y="266"/>
                  <a:pt x="245" y="266"/>
                </a:cubicBezTo>
                <a:close/>
                <a:moveTo>
                  <a:pt x="245" y="265"/>
                </a:moveTo>
                <a:cubicBezTo>
                  <a:pt x="245" y="265"/>
                  <a:pt x="245" y="265"/>
                  <a:pt x="245" y="265"/>
                </a:cubicBezTo>
                <a:cubicBezTo>
                  <a:pt x="245" y="265"/>
                  <a:pt x="244" y="265"/>
                  <a:pt x="244" y="265"/>
                </a:cubicBezTo>
                <a:cubicBezTo>
                  <a:pt x="245" y="265"/>
                  <a:pt x="245" y="265"/>
                  <a:pt x="245" y="265"/>
                </a:cubicBezTo>
                <a:close/>
                <a:moveTo>
                  <a:pt x="245" y="261"/>
                </a:moveTo>
                <a:cubicBezTo>
                  <a:pt x="245" y="261"/>
                  <a:pt x="245" y="261"/>
                  <a:pt x="245" y="261"/>
                </a:cubicBezTo>
                <a:cubicBezTo>
                  <a:pt x="245" y="261"/>
                  <a:pt x="245" y="261"/>
                  <a:pt x="245" y="261"/>
                </a:cubicBezTo>
                <a:cubicBezTo>
                  <a:pt x="245" y="261"/>
                  <a:pt x="245" y="261"/>
                  <a:pt x="244" y="261"/>
                </a:cubicBezTo>
                <a:cubicBezTo>
                  <a:pt x="244" y="261"/>
                  <a:pt x="244" y="261"/>
                  <a:pt x="245" y="261"/>
                </a:cubicBezTo>
                <a:close/>
                <a:moveTo>
                  <a:pt x="246" y="253"/>
                </a:moveTo>
                <a:cubicBezTo>
                  <a:pt x="246" y="253"/>
                  <a:pt x="245" y="252"/>
                  <a:pt x="245" y="252"/>
                </a:cubicBezTo>
                <a:cubicBezTo>
                  <a:pt x="245" y="252"/>
                  <a:pt x="245" y="253"/>
                  <a:pt x="245" y="253"/>
                </a:cubicBezTo>
                <a:cubicBezTo>
                  <a:pt x="245" y="253"/>
                  <a:pt x="245" y="253"/>
                  <a:pt x="245" y="254"/>
                </a:cubicBezTo>
                <a:cubicBezTo>
                  <a:pt x="245" y="253"/>
                  <a:pt x="246" y="253"/>
                  <a:pt x="246" y="253"/>
                </a:cubicBezTo>
                <a:close/>
                <a:moveTo>
                  <a:pt x="244" y="264"/>
                </a:moveTo>
                <a:cubicBezTo>
                  <a:pt x="243" y="264"/>
                  <a:pt x="243" y="264"/>
                  <a:pt x="243" y="264"/>
                </a:cubicBezTo>
                <a:cubicBezTo>
                  <a:pt x="243" y="264"/>
                  <a:pt x="244" y="264"/>
                  <a:pt x="244" y="265"/>
                </a:cubicBezTo>
                <a:cubicBezTo>
                  <a:pt x="244" y="265"/>
                  <a:pt x="244" y="264"/>
                  <a:pt x="244" y="264"/>
                </a:cubicBezTo>
                <a:cubicBezTo>
                  <a:pt x="244" y="264"/>
                  <a:pt x="244" y="264"/>
                  <a:pt x="244" y="264"/>
                </a:cubicBezTo>
                <a:close/>
                <a:moveTo>
                  <a:pt x="243" y="261"/>
                </a:moveTo>
                <a:cubicBezTo>
                  <a:pt x="243" y="260"/>
                  <a:pt x="243" y="260"/>
                  <a:pt x="243" y="260"/>
                </a:cubicBezTo>
                <a:cubicBezTo>
                  <a:pt x="243" y="260"/>
                  <a:pt x="243" y="261"/>
                  <a:pt x="243" y="261"/>
                </a:cubicBezTo>
                <a:cubicBezTo>
                  <a:pt x="243" y="261"/>
                  <a:pt x="243" y="261"/>
                  <a:pt x="243" y="261"/>
                </a:cubicBezTo>
                <a:cubicBezTo>
                  <a:pt x="243" y="261"/>
                  <a:pt x="243" y="261"/>
                  <a:pt x="243" y="261"/>
                </a:cubicBezTo>
                <a:close/>
                <a:moveTo>
                  <a:pt x="243" y="279"/>
                </a:moveTo>
                <a:cubicBezTo>
                  <a:pt x="243" y="280"/>
                  <a:pt x="243" y="280"/>
                  <a:pt x="243" y="280"/>
                </a:cubicBezTo>
                <a:cubicBezTo>
                  <a:pt x="243" y="280"/>
                  <a:pt x="243" y="280"/>
                  <a:pt x="243" y="279"/>
                </a:cubicBezTo>
                <a:cubicBezTo>
                  <a:pt x="243" y="279"/>
                  <a:pt x="243" y="279"/>
                  <a:pt x="243" y="279"/>
                </a:cubicBezTo>
                <a:cubicBezTo>
                  <a:pt x="243" y="279"/>
                  <a:pt x="243" y="279"/>
                  <a:pt x="243" y="279"/>
                </a:cubicBezTo>
                <a:close/>
                <a:moveTo>
                  <a:pt x="243" y="270"/>
                </a:moveTo>
                <a:cubicBezTo>
                  <a:pt x="243" y="270"/>
                  <a:pt x="243" y="270"/>
                  <a:pt x="243" y="270"/>
                </a:cubicBezTo>
                <a:cubicBezTo>
                  <a:pt x="242" y="270"/>
                  <a:pt x="242" y="270"/>
                  <a:pt x="242" y="270"/>
                </a:cubicBezTo>
                <a:cubicBezTo>
                  <a:pt x="242" y="271"/>
                  <a:pt x="242" y="271"/>
                  <a:pt x="242" y="271"/>
                </a:cubicBezTo>
                <a:cubicBezTo>
                  <a:pt x="243" y="271"/>
                  <a:pt x="243" y="271"/>
                  <a:pt x="243" y="270"/>
                </a:cubicBezTo>
                <a:close/>
                <a:moveTo>
                  <a:pt x="245" y="274"/>
                </a:moveTo>
                <a:cubicBezTo>
                  <a:pt x="244" y="273"/>
                  <a:pt x="244" y="273"/>
                  <a:pt x="245" y="273"/>
                </a:cubicBezTo>
                <a:cubicBezTo>
                  <a:pt x="245" y="273"/>
                  <a:pt x="245" y="272"/>
                  <a:pt x="245" y="272"/>
                </a:cubicBezTo>
                <a:cubicBezTo>
                  <a:pt x="244" y="272"/>
                  <a:pt x="244" y="272"/>
                  <a:pt x="244" y="272"/>
                </a:cubicBezTo>
                <a:cubicBezTo>
                  <a:pt x="243" y="273"/>
                  <a:pt x="243" y="274"/>
                  <a:pt x="243" y="275"/>
                </a:cubicBezTo>
                <a:cubicBezTo>
                  <a:pt x="243" y="275"/>
                  <a:pt x="243" y="275"/>
                  <a:pt x="243" y="276"/>
                </a:cubicBezTo>
                <a:cubicBezTo>
                  <a:pt x="243" y="276"/>
                  <a:pt x="244" y="276"/>
                  <a:pt x="244" y="276"/>
                </a:cubicBezTo>
                <a:cubicBezTo>
                  <a:pt x="244" y="276"/>
                  <a:pt x="244" y="276"/>
                  <a:pt x="244" y="276"/>
                </a:cubicBezTo>
                <a:cubicBezTo>
                  <a:pt x="244" y="275"/>
                  <a:pt x="244" y="275"/>
                  <a:pt x="244" y="275"/>
                </a:cubicBezTo>
                <a:cubicBezTo>
                  <a:pt x="245" y="274"/>
                  <a:pt x="245" y="274"/>
                  <a:pt x="245" y="274"/>
                </a:cubicBezTo>
                <a:close/>
                <a:moveTo>
                  <a:pt x="245" y="288"/>
                </a:moveTo>
                <a:cubicBezTo>
                  <a:pt x="245" y="289"/>
                  <a:pt x="245" y="289"/>
                  <a:pt x="245" y="289"/>
                </a:cubicBezTo>
                <a:cubicBezTo>
                  <a:pt x="246" y="289"/>
                  <a:pt x="246" y="289"/>
                  <a:pt x="246" y="289"/>
                </a:cubicBezTo>
                <a:cubicBezTo>
                  <a:pt x="246" y="288"/>
                  <a:pt x="246" y="288"/>
                  <a:pt x="246" y="288"/>
                </a:cubicBezTo>
                <a:cubicBezTo>
                  <a:pt x="245" y="288"/>
                  <a:pt x="245" y="287"/>
                  <a:pt x="245" y="288"/>
                </a:cubicBezTo>
                <a:cubicBezTo>
                  <a:pt x="245" y="288"/>
                  <a:pt x="245" y="288"/>
                  <a:pt x="245" y="288"/>
                </a:cubicBezTo>
                <a:close/>
                <a:moveTo>
                  <a:pt x="246" y="287"/>
                </a:moveTo>
                <a:cubicBezTo>
                  <a:pt x="246" y="287"/>
                  <a:pt x="246" y="287"/>
                  <a:pt x="246" y="286"/>
                </a:cubicBezTo>
                <a:cubicBezTo>
                  <a:pt x="246" y="287"/>
                  <a:pt x="246" y="287"/>
                  <a:pt x="246" y="287"/>
                </a:cubicBezTo>
                <a:cubicBezTo>
                  <a:pt x="246" y="287"/>
                  <a:pt x="246" y="287"/>
                  <a:pt x="246" y="287"/>
                </a:cubicBezTo>
                <a:cubicBezTo>
                  <a:pt x="246" y="287"/>
                  <a:pt x="246" y="287"/>
                  <a:pt x="246" y="287"/>
                </a:cubicBezTo>
                <a:close/>
                <a:moveTo>
                  <a:pt x="247" y="276"/>
                </a:moveTo>
                <a:cubicBezTo>
                  <a:pt x="247" y="276"/>
                  <a:pt x="247" y="275"/>
                  <a:pt x="247" y="275"/>
                </a:cubicBezTo>
                <a:cubicBezTo>
                  <a:pt x="247" y="275"/>
                  <a:pt x="247" y="275"/>
                  <a:pt x="247" y="274"/>
                </a:cubicBezTo>
                <a:cubicBezTo>
                  <a:pt x="247" y="274"/>
                  <a:pt x="246" y="274"/>
                  <a:pt x="246" y="274"/>
                </a:cubicBezTo>
                <a:cubicBezTo>
                  <a:pt x="246" y="274"/>
                  <a:pt x="246" y="274"/>
                  <a:pt x="246" y="274"/>
                </a:cubicBezTo>
                <a:cubicBezTo>
                  <a:pt x="246" y="275"/>
                  <a:pt x="246" y="275"/>
                  <a:pt x="246" y="275"/>
                </a:cubicBezTo>
                <a:cubicBezTo>
                  <a:pt x="246" y="275"/>
                  <a:pt x="246" y="275"/>
                  <a:pt x="246" y="275"/>
                </a:cubicBezTo>
                <a:cubicBezTo>
                  <a:pt x="246" y="275"/>
                  <a:pt x="246" y="276"/>
                  <a:pt x="247" y="276"/>
                </a:cubicBezTo>
                <a:close/>
                <a:moveTo>
                  <a:pt x="247" y="260"/>
                </a:moveTo>
                <a:cubicBezTo>
                  <a:pt x="247" y="260"/>
                  <a:pt x="248" y="260"/>
                  <a:pt x="248" y="260"/>
                </a:cubicBezTo>
                <a:cubicBezTo>
                  <a:pt x="248" y="260"/>
                  <a:pt x="247" y="259"/>
                  <a:pt x="247" y="259"/>
                </a:cubicBezTo>
                <a:cubicBezTo>
                  <a:pt x="247" y="259"/>
                  <a:pt x="247" y="259"/>
                  <a:pt x="247" y="259"/>
                </a:cubicBezTo>
                <a:cubicBezTo>
                  <a:pt x="247" y="260"/>
                  <a:pt x="247" y="260"/>
                  <a:pt x="247" y="260"/>
                </a:cubicBezTo>
                <a:close/>
                <a:moveTo>
                  <a:pt x="247" y="274"/>
                </a:moveTo>
                <a:cubicBezTo>
                  <a:pt x="247" y="274"/>
                  <a:pt x="248" y="274"/>
                  <a:pt x="248" y="274"/>
                </a:cubicBezTo>
                <a:cubicBezTo>
                  <a:pt x="248" y="274"/>
                  <a:pt x="248" y="274"/>
                  <a:pt x="248" y="274"/>
                </a:cubicBezTo>
                <a:cubicBezTo>
                  <a:pt x="248" y="274"/>
                  <a:pt x="248" y="274"/>
                  <a:pt x="248" y="274"/>
                </a:cubicBezTo>
                <a:cubicBezTo>
                  <a:pt x="248" y="274"/>
                  <a:pt x="247" y="274"/>
                  <a:pt x="247" y="274"/>
                </a:cubicBezTo>
                <a:close/>
                <a:moveTo>
                  <a:pt x="249" y="243"/>
                </a:moveTo>
                <a:cubicBezTo>
                  <a:pt x="249" y="243"/>
                  <a:pt x="249" y="243"/>
                  <a:pt x="249" y="243"/>
                </a:cubicBezTo>
                <a:cubicBezTo>
                  <a:pt x="249" y="243"/>
                  <a:pt x="249" y="243"/>
                  <a:pt x="249" y="243"/>
                </a:cubicBezTo>
                <a:cubicBezTo>
                  <a:pt x="249" y="242"/>
                  <a:pt x="249" y="242"/>
                  <a:pt x="248" y="242"/>
                </a:cubicBezTo>
                <a:cubicBezTo>
                  <a:pt x="248" y="243"/>
                  <a:pt x="248" y="242"/>
                  <a:pt x="247" y="242"/>
                </a:cubicBezTo>
                <a:cubicBezTo>
                  <a:pt x="247" y="241"/>
                  <a:pt x="246" y="241"/>
                  <a:pt x="246" y="240"/>
                </a:cubicBezTo>
                <a:cubicBezTo>
                  <a:pt x="246" y="240"/>
                  <a:pt x="246" y="240"/>
                  <a:pt x="246" y="240"/>
                </a:cubicBezTo>
                <a:cubicBezTo>
                  <a:pt x="245" y="240"/>
                  <a:pt x="245" y="240"/>
                  <a:pt x="245" y="240"/>
                </a:cubicBezTo>
                <a:cubicBezTo>
                  <a:pt x="245" y="241"/>
                  <a:pt x="245" y="242"/>
                  <a:pt x="246" y="242"/>
                </a:cubicBezTo>
                <a:cubicBezTo>
                  <a:pt x="247" y="242"/>
                  <a:pt x="247" y="242"/>
                  <a:pt x="247" y="243"/>
                </a:cubicBezTo>
                <a:cubicBezTo>
                  <a:pt x="248" y="243"/>
                  <a:pt x="248" y="243"/>
                  <a:pt x="249" y="243"/>
                </a:cubicBezTo>
                <a:close/>
                <a:moveTo>
                  <a:pt x="248" y="237"/>
                </a:moveTo>
                <a:cubicBezTo>
                  <a:pt x="248" y="236"/>
                  <a:pt x="248" y="236"/>
                  <a:pt x="248" y="236"/>
                </a:cubicBezTo>
                <a:cubicBezTo>
                  <a:pt x="248" y="236"/>
                  <a:pt x="248" y="236"/>
                  <a:pt x="248" y="236"/>
                </a:cubicBezTo>
                <a:cubicBezTo>
                  <a:pt x="248" y="236"/>
                  <a:pt x="248" y="236"/>
                  <a:pt x="248" y="236"/>
                </a:cubicBezTo>
                <a:cubicBezTo>
                  <a:pt x="248" y="236"/>
                  <a:pt x="248" y="236"/>
                  <a:pt x="248" y="237"/>
                </a:cubicBezTo>
                <a:close/>
                <a:moveTo>
                  <a:pt x="248" y="239"/>
                </a:moveTo>
                <a:cubicBezTo>
                  <a:pt x="248" y="239"/>
                  <a:pt x="248" y="239"/>
                  <a:pt x="248" y="239"/>
                </a:cubicBezTo>
                <a:close/>
                <a:moveTo>
                  <a:pt x="251" y="248"/>
                </a:moveTo>
                <a:cubicBezTo>
                  <a:pt x="251" y="248"/>
                  <a:pt x="251" y="247"/>
                  <a:pt x="250" y="247"/>
                </a:cubicBezTo>
                <a:cubicBezTo>
                  <a:pt x="250" y="247"/>
                  <a:pt x="250" y="247"/>
                  <a:pt x="250" y="248"/>
                </a:cubicBezTo>
                <a:cubicBezTo>
                  <a:pt x="250" y="248"/>
                  <a:pt x="251" y="248"/>
                  <a:pt x="251" y="248"/>
                </a:cubicBezTo>
                <a:close/>
                <a:moveTo>
                  <a:pt x="250" y="248"/>
                </a:moveTo>
                <a:cubicBezTo>
                  <a:pt x="251" y="248"/>
                  <a:pt x="251" y="248"/>
                  <a:pt x="251" y="248"/>
                </a:cubicBezTo>
                <a:cubicBezTo>
                  <a:pt x="251" y="248"/>
                  <a:pt x="251" y="248"/>
                  <a:pt x="250" y="248"/>
                </a:cubicBezTo>
                <a:close/>
                <a:moveTo>
                  <a:pt x="253" y="247"/>
                </a:moveTo>
                <a:cubicBezTo>
                  <a:pt x="253" y="247"/>
                  <a:pt x="252" y="246"/>
                  <a:pt x="252" y="246"/>
                </a:cubicBezTo>
                <a:cubicBezTo>
                  <a:pt x="252" y="246"/>
                  <a:pt x="251" y="246"/>
                  <a:pt x="251" y="246"/>
                </a:cubicBezTo>
                <a:cubicBezTo>
                  <a:pt x="251" y="246"/>
                  <a:pt x="251" y="246"/>
                  <a:pt x="251" y="246"/>
                </a:cubicBezTo>
                <a:cubicBezTo>
                  <a:pt x="252" y="247"/>
                  <a:pt x="252" y="247"/>
                  <a:pt x="253" y="247"/>
                </a:cubicBezTo>
                <a:close/>
                <a:moveTo>
                  <a:pt x="251" y="247"/>
                </a:moveTo>
                <a:cubicBezTo>
                  <a:pt x="252" y="247"/>
                  <a:pt x="252" y="247"/>
                  <a:pt x="252" y="247"/>
                </a:cubicBezTo>
                <a:cubicBezTo>
                  <a:pt x="252" y="247"/>
                  <a:pt x="253" y="247"/>
                  <a:pt x="251" y="247"/>
                </a:cubicBezTo>
                <a:close/>
                <a:moveTo>
                  <a:pt x="253" y="233"/>
                </a:moveTo>
                <a:cubicBezTo>
                  <a:pt x="253" y="233"/>
                  <a:pt x="253" y="233"/>
                  <a:pt x="253" y="233"/>
                </a:cubicBezTo>
                <a:cubicBezTo>
                  <a:pt x="253" y="233"/>
                  <a:pt x="252" y="233"/>
                  <a:pt x="252" y="233"/>
                </a:cubicBezTo>
                <a:cubicBezTo>
                  <a:pt x="252" y="234"/>
                  <a:pt x="252" y="234"/>
                  <a:pt x="251" y="235"/>
                </a:cubicBezTo>
                <a:cubicBezTo>
                  <a:pt x="251" y="235"/>
                  <a:pt x="252" y="235"/>
                  <a:pt x="252" y="235"/>
                </a:cubicBezTo>
                <a:cubicBezTo>
                  <a:pt x="252" y="235"/>
                  <a:pt x="252" y="235"/>
                  <a:pt x="252" y="235"/>
                </a:cubicBezTo>
                <a:cubicBezTo>
                  <a:pt x="253" y="235"/>
                  <a:pt x="253" y="234"/>
                  <a:pt x="253" y="233"/>
                </a:cubicBezTo>
                <a:close/>
                <a:moveTo>
                  <a:pt x="251" y="245"/>
                </a:moveTo>
                <a:cubicBezTo>
                  <a:pt x="251" y="245"/>
                  <a:pt x="251" y="246"/>
                  <a:pt x="251" y="246"/>
                </a:cubicBezTo>
                <a:cubicBezTo>
                  <a:pt x="251" y="246"/>
                  <a:pt x="250" y="246"/>
                  <a:pt x="250" y="246"/>
                </a:cubicBezTo>
                <a:cubicBezTo>
                  <a:pt x="250" y="246"/>
                  <a:pt x="250" y="246"/>
                  <a:pt x="251" y="246"/>
                </a:cubicBezTo>
                <a:cubicBezTo>
                  <a:pt x="251" y="246"/>
                  <a:pt x="251" y="246"/>
                  <a:pt x="251" y="246"/>
                </a:cubicBezTo>
                <a:cubicBezTo>
                  <a:pt x="252" y="246"/>
                  <a:pt x="252" y="246"/>
                  <a:pt x="251" y="245"/>
                </a:cubicBezTo>
                <a:close/>
                <a:moveTo>
                  <a:pt x="251" y="238"/>
                </a:moveTo>
                <a:cubicBezTo>
                  <a:pt x="251" y="238"/>
                  <a:pt x="251" y="238"/>
                  <a:pt x="251" y="238"/>
                </a:cubicBezTo>
                <a:cubicBezTo>
                  <a:pt x="250" y="238"/>
                  <a:pt x="250" y="238"/>
                  <a:pt x="249" y="238"/>
                </a:cubicBezTo>
                <a:cubicBezTo>
                  <a:pt x="249" y="238"/>
                  <a:pt x="248" y="239"/>
                  <a:pt x="248" y="239"/>
                </a:cubicBezTo>
                <a:cubicBezTo>
                  <a:pt x="248" y="239"/>
                  <a:pt x="248" y="239"/>
                  <a:pt x="248" y="239"/>
                </a:cubicBezTo>
                <a:cubicBezTo>
                  <a:pt x="249" y="239"/>
                  <a:pt x="250" y="239"/>
                  <a:pt x="251" y="238"/>
                </a:cubicBezTo>
                <a:cubicBezTo>
                  <a:pt x="251" y="238"/>
                  <a:pt x="251" y="238"/>
                  <a:pt x="251" y="238"/>
                </a:cubicBezTo>
                <a:close/>
                <a:moveTo>
                  <a:pt x="250" y="232"/>
                </a:moveTo>
                <a:cubicBezTo>
                  <a:pt x="250" y="231"/>
                  <a:pt x="249" y="231"/>
                  <a:pt x="249" y="231"/>
                </a:cubicBezTo>
                <a:cubicBezTo>
                  <a:pt x="248" y="232"/>
                  <a:pt x="248" y="231"/>
                  <a:pt x="247" y="231"/>
                </a:cubicBezTo>
                <a:cubicBezTo>
                  <a:pt x="247" y="232"/>
                  <a:pt x="246" y="232"/>
                  <a:pt x="246" y="231"/>
                </a:cubicBezTo>
                <a:cubicBezTo>
                  <a:pt x="246" y="231"/>
                  <a:pt x="246" y="231"/>
                  <a:pt x="246" y="231"/>
                </a:cubicBezTo>
                <a:cubicBezTo>
                  <a:pt x="246" y="231"/>
                  <a:pt x="246" y="231"/>
                  <a:pt x="246" y="231"/>
                </a:cubicBezTo>
                <a:cubicBezTo>
                  <a:pt x="245" y="232"/>
                  <a:pt x="246" y="232"/>
                  <a:pt x="246" y="233"/>
                </a:cubicBezTo>
                <a:cubicBezTo>
                  <a:pt x="247" y="233"/>
                  <a:pt x="247" y="233"/>
                  <a:pt x="248" y="233"/>
                </a:cubicBezTo>
                <a:cubicBezTo>
                  <a:pt x="247" y="233"/>
                  <a:pt x="247" y="234"/>
                  <a:pt x="247" y="234"/>
                </a:cubicBezTo>
                <a:cubicBezTo>
                  <a:pt x="247" y="234"/>
                  <a:pt x="247" y="234"/>
                  <a:pt x="247" y="234"/>
                </a:cubicBezTo>
                <a:cubicBezTo>
                  <a:pt x="247" y="235"/>
                  <a:pt x="247" y="235"/>
                  <a:pt x="247" y="235"/>
                </a:cubicBezTo>
                <a:cubicBezTo>
                  <a:pt x="247" y="235"/>
                  <a:pt x="247" y="235"/>
                  <a:pt x="247" y="235"/>
                </a:cubicBezTo>
                <a:cubicBezTo>
                  <a:pt x="247" y="235"/>
                  <a:pt x="248" y="234"/>
                  <a:pt x="248" y="234"/>
                </a:cubicBezTo>
                <a:cubicBezTo>
                  <a:pt x="248" y="234"/>
                  <a:pt x="248" y="234"/>
                  <a:pt x="248" y="234"/>
                </a:cubicBezTo>
                <a:cubicBezTo>
                  <a:pt x="248" y="234"/>
                  <a:pt x="248" y="234"/>
                  <a:pt x="248" y="233"/>
                </a:cubicBezTo>
                <a:cubicBezTo>
                  <a:pt x="248" y="233"/>
                  <a:pt x="248" y="233"/>
                  <a:pt x="248" y="233"/>
                </a:cubicBezTo>
                <a:cubicBezTo>
                  <a:pt x="248" y="232"/>
                  <a:pt x="249" y="232"/>
                  <a:pt x="249" y="232"/>
                </a:cubicBezTo>
                <a:cubicBezTo>
                  <a:pt x="250" y="233"/>
                  <a:pt x="250" y="233"/>
                  <a:pt x="250" y="232"/>
                </a:cubicBezTo>
                <a:close/>
                <a:moveTo>
                  <a:pt x="249" y="229"/>
                </a:moveTo>
                <a:cubicBezTo>
                  <a:pt x="249" y="229"/>
                  <a:pt x="250" y="229"/>
                  <a:pt x="250" y="228"/>
                </a:cubicBezTo>
                <a:cubicBezTo>
                  <a:pt x="250" y="228"/>
                  <a:pt x="250" y="228"/>
                  <a:pt x="250" y="227"/>
                </a:cubicBezTo>
                <a:cubicBezTo>
                  <a:pt x="250" y="227"/>
                  <a:pt x="250" y="227"/>
                  <a:pt x="250" y="227"/>
                </a:cubicBezTo>
                <a:cubicBezTo>
                  <a:pt x="250" y="225"/>
                  <a:pt x="250" y="226"/>
                  <a:pt x="249" y="226"/>
                </a:cubicBezTo>
                <a:cubicBezTo>
                  <a:pt x="249" y="226"/>
                  <a:pt x="248" y="226"/>
                  <a:pt x="248" y="226"/>
                </a:cubicBezTo>
                <a:cubicBezTo>
                  <a:pt x="248" y="227"/>
                  <a:pt x="247" y="227"/>
                  <a:pt x="247" y="227"/>
                </a:cubicBezTo>
                <a:cubicBezTo>
                  <a:pt x="247" y="226"/>
                  <a:pt x="248" y="226"/>
                  <a:pt x="248" y="226"/>
                </a:cubicBezTo>
                <a:cubicBezTo>
                  <a:pt x="248" y="226"/>
                  <a:pt x="248" y="226"/>
                  <a:pt x="248" y="226"/>
                </a:cubicBezTo>
                <a:cubicBezTo>
                  <a:pt x="249" y="225"/>
                  <a:pt x="249" y="225"/>
                  <a:pt x="248" y="225"/>
                </a:cubicBezTo>
                <a:cubicBezTo>
                  <a:pt x="247" y="224"/>
                  <a:pt x="247" y="225"/>
                  <a:pt x="246" y="225"/>
                </a:cubicBezTo>
                <a:cubicBezTo>
                  <a:pt x="246" y="225"/>
                  <a:pt x="246" y="226"/>
                  <a:pt x="246" y="226"/>
                </a:cubicBezTo>
                <a:cubicBezTo>
                  <a:pt x="246" y="226"/>
                  <a:pt x="246" y="226"/>
                  <a:pt x="246" y="226"/>
                </a:cubicBezTo>
                <a:cubicBezTo>
                  <a:pt x="246" y="226"/>
                  <a:pt x="245" y="227"/>
                  <a:pt x="245" y="227"/>
                </a:cubicBezTo>
                <a:cubicBezTo>
                  <a:pt x="244" y="226"/>
                  <a:pt x="244" y="227"/>
                  <a:pt x="244" y="227"/>
                </a:cubicBezTo>
                <a:cubicBezTo>
                  <a:pt x="244" y="227"/>
                  <a:pt x="244" y="227"/>
                  <a:pt x="244" y="228"/>
                </a:cubicBezTo>
                <a:cubicBezTo>
                  <a:pt x="244" y="228"/>
                  <a:pt x="245" y="228"/>
                  <a:pt x="245" y="228"/>
                </a:cubicBezTo>
                <a:cubicBezTo>
                  <a:pt x="246" y="228"/>
                  <a:pt x="246" y="229"/>
                  <a:pt x="246" y="229"/>
                </a:cubicBezTo>
                <a:cubicBezTo>
                  <a:pt x="245" y="229"/>
                  <a:pt x="245" y="229"/>
                  <a:pt x="246" y="229"/>
                </a:cubicBezTo>
                <a:cubicBezTo>
                  <a:pt x="246" y="230"/>
                  <a:pt x="246" y="230"/>
                  <a:pt x="247" y="229"/>
                </a:cubicBezTo>
                <a:cubicBezTo>
                  <a:pt x="247" y="229"/>
                  <a:pt x="247" y="229"/>
                  <a:pt x="247" y="229"/>
                </a:cubicBezTo>
                <a:cubicBezTo>
                  <a:pt x="246" y="228"/>
                  <a:pt x="246" y="228"/>
                  <a:pt x="247" y="228"/>
                </a:cubicBezTo>
                <a:cubicBezTo>
                  <a:pt x="248" y="228"/>
                  <a:pt x="248" y="229"/>
                  <a:pt x="249" y="229"/>
                </a:cubicBezTo>
                <a:close/>
                <a:moveTo>
                  <a:pt x="244" y="224"/>
                </a:moveTo>
                <a:cubicBezTo>
                  <a:pt x="244" y="224"/>
                  <a:pt x="244" y="224"/>
                  <a:pt x="244" y="224"/>
                </a:cubicBezTo>
                <a:cubicBezTo>
                  <a:pt x="246" y="224"/>
                  <a:pt x="246" y="223"/>
                  <a:pt x="247" y="222"/>
                </a:cubicBezTo>
                <a:cubicBezTo>
                  <a:pt x="247" y="222"/>
                  <a:pt x="247" y="221"/>
                  <a:pt x="246" y="221"/>
                </a:cubicBezTo>
                <a:cubicBezTo>
                  <a:pt x="246" y="221"/>
                  <a:pt x="246" y="221"/>
                  <a:pt x="246" y="221"/>
                </a:cubicBezTo>
                <a:cubicBezTo>
                  <a:pt x="246" y="221"/>
                  <a:pt x="246" y="221"/>
                  <a:pt x="246" y="221"/>
                </a:cubicBezTo>
                <a:cubicBezTo>
                  <a:pt x="246" y="222"/>
                  <a:pt x="246" y="222"/>
                  <a:pt x="246" y="222"/>
                </a:cubicBezTo>
                <a:cubicBezTo>
                  <a:pt x="244" y="222"/>
                  <a:pt x="244" y="224"/>
                  <a:pt x="243" y="224"/>
                </a:cubicBezTo>
                <a:cubicBezTo>
                  <a:pt x="243" y="224"/>
                  <a:pt x="243" y="224"/>
                  <a:pt x="242" y="224"/>
                </a:cubicBezTo>
                <a:cubicBezTo>
                  <a:pt x="243" y="225"/>
                  <a:pt x="243" y="225"/>
                  <a:pt x="243" y="225"/>
                </a:cubicBezTo>
                <a:cubicBezTo>
                  <a:pt x="244" y="225"/>
                  <a:pt x="244" y="225"/>
                  <a:pt x="244" y="224"/>
                </a:cubicBezTo>
                <a:close/>
                <a:moveTo>
                  <a:pt x="243" y="228"/>
                </a:moveTo>
                <a:cubicBezTo>
                  <a:pt x="243" y="228"/>
                  <a:pt x="243" y="228"/>
                  <a:pt x="243" y="228"/>
                </a:cubicBezTo>
                <a:cubicBezTo>
                  <a:pt x="243" y="228"/>
                  <a:pt x="243" y="229"/>
                  <a:pt x="243" y="229"/>
                </a:cubicBezTo>
                <a:cubicBezTo>
                  <a:pt x="243" y="229"/>
                  <a:pt x="244" y="229"/>
                  <a:pt x="244" y="228"/>
                </a:cubicBezTo>
                <a:cubicBezTo>
                  <a:pt x="244" y="228"/>
                  <a:pt x="244" y="228"/>
                  <a:pt x="243" y="228"/>
                </a:cubicBezTo>
                <a:close/>
                <a:moveTo>
                  <a:pt x="242" y="222"/>
                </a:moveTo>
                <a:cubicBezTo>
                  <a:pt x="242" y="222"/>
                  <a:pt x="242" y="221"/>
                  <a:pt x="242" y="221"/>
                </a:cubicBezTo>
                <a:cubicBezTo>
                  <a:pt x="242" y="221"/>
                  <a:pt x="242" y="221"/>
                  <a:pt x="241" y="221"/>
                </a:cubicBezTo>
                <a:cubicBezTo>
                  <a:pt x="241" y="221"/>
                  <a:pt x="241" y="221"/>
                  <a:pt x="240" y="222"/>
                </a:cubicBezTo>
                <a:cubicBezTo>
                  <a:pt x="240" y="222"/>
                  <a:pt x="240" y="222"/>
                  <a:pt x="240" y="222"/>
                </a:cubicBezTo>
                <a:cubicBezTo>
                  <a:pt x="240" y="222"/>
                  <a:pt x="240" y="222"/>
                  <a:pt x="241" y="223"/>
                </a:cubicBezTo>
                <a:cubicBezTo>
                  <a:pt x="241" y="222"/>
                  <a:pt x="241" y="222"/>
                  <a:pt x="242" y="222"/>
                </a:cubicBezTo>
                <a:close/>
                <a:moveTo>
                  <a:pt x="242" y="225"/>
                </a:moveTo>
                <a:cubicBezTo>
                  <a:pt x="241" y="225"/>
                  <a:pt x="241" y="225"/>
                  <a:pt x="241" y="226"/>
                </a:cubicBezTo>
                <a:cubicBezTo>
                  <a:pt x="241" y="226"/>
                  <a:pt x="241" y="226"/>
                  <a:pt x="241" y="226"/>
                </a:cubicBezTo>
                <a:cubicBezTo>
                  <a:pt x="241" y="226"/>
                  <a:pt x="242" y="226"/>
                  <a:pt x="242" y="226"/>
                </a:cubicBezTo>
                <a:cubicBezTo>
                  <a:pt x="242" y="225"/>
                  <a:pt x="242" y="225"/>
                  <a:pt x="242" y="225"/>
                </a:cubicBezTo>
                <a:close/>
                <a:moveTo>
                  <a:pt x="237" y="208"/>
                </a:moveTo>
                <a:cubicBezTo>
                  <a:pt x="238" y="207"/>
                  <a:pt x="238" y="207"/>
                  <a:pt x="239" y="206"/>
                </a:cubicBezTo>
                <a:cubicBezTo>
                  <a:pt x="240" y="205"/>
                  <a:pt x="240" y="205"/>
                  <a:pt x="239" y="205"/>
                </a:cubicBezTo>
                <a:cubicBezTo>
                  <a:pt x="239" y="205"/>
                  <a:pt x="239" y="205"/>
                  <a:pt x="239" y="205"/>
                </a:cubicBezTo>
                <a:cubicBezTo>
                  <a:pt x="239" y="204"/>
                  <a:pt x="239" y="204"/>
                  <a:pt x="239" y="204"/>
                </a:cubicBezTo>
                <a:cubicBezTo>
                  <a:pt x="240" y="204"/>
                  <a:pt x="240" y="205"/>
                  <a:pt x="240" y="206"/>
                </a:cubicBezTo>
                <a:cubicBezTo>
                  <a:pt x="240" y="207"/>
                  <a:pt x="240" y="207"/>
                  <a:pt x="241" y="207"/>
                </a:cubicBezTo>
                <a:cubicBezTo>
                  <a:pt x="241" y="207"/>
                  <a:pt x="241" y="207"/>
                  <a:pt x="241" y="208"/>
                </a:cubicBezTo>
                <a:cubicBezTo>
                  <a:pt x="241" y="208"/>
                  <a:pt x="241" y="209"/>
                  <a:pt x="240" y="209"/>
                </a:cubicBezTo>
                <a:cubicBezTo>
                  <a:pt x="240" y="209"/>
                  <a:pt x="240" y="209"/>
                  <a:pt x="240" y="209"/>
                </a:cubicBezTo>
                <a:cubicBezTo>
                  <a:pt x="240" y="209"/>
                  <a:pt x="240" y="209"/>
                  <a:pt x="240" y="209"/>
                </a:cubicBezTo>
                <a:cubicBezTo>
                  <a:pt x="241" y="209"/>
                  <a:pt x="241" y="209"/>
                  <a:pt x="242" y="209"/>
                </a:cubicBezTo>
                <a:cubicBezTo>
                  <a:pt x="242" y="208"/>
                  <a:pt x="242" y="208"/>
                  <a:pt x="242" y="208"/>
                </a:cubicBezTo>
                <a:cubicBezTo>
                  <a:pt x="242" y="207"/>
                  <a:pt x="243" y="206"/>
                  <a:pt x="243" y="205"/>
                </a:cubicBezTo>
                <a:cubicBezTo>
                  <a:pt x="244" y="205"/>
                  <a:pt x="244" y="205"/>
                  <a:pt x="244" y="205"/>
                </a:cubicBezTo>
                <a:cubicBezTo>
                  <a:pt x="245" y="205"/>
                  <a:pt x="245" y="205"/>
                  <a:pt x="245" y="204"/>
                </a:cubicBezTo>
                <a:cubicBezTo>
                  <a:pt x="244" y="204"/>
                  <a:pt x="244" y="204"/>
                  <a:pt x="245" y="204"/>
                </a:cubicBezTo>
                <a:cubicBezTo>
                  <a:pt x="245" y="203"/>
                  <a:pt x="245" y="203"/>
                  <a:pt x="245" y="203"/>
                </a:cubicBezTo>
                <a:cubicBezTo>
                  <a:pt x="246" y="203"/>
                  <a:pt x="246" y="203"/>
                  <a:pt x="246" y="203"/>
                </a:cubicBezTo>
                <a:cubicBezTo>
                  <a:pt x="246" y="203"/>
                  <a:pt x="247" y="202"/>
                  <a:pt x="247" y="202"/>
                </a:cubicBezTo>
                <a:cubicBezTo>
                  <a:pt x="246" y="202"/>
                  <a:pt x="246" y="201"/>
                  <a:pt x="246" y="201"/>
                </a:cubicBezTo>
                <a:cubicBezTo>
                  <a:pt x="246" y="201"/>
                  <a:pt x="246" y="201"/>
                  <a:pt x="246" y="201"/>
                </a:cubicBezTo>
                <a:cubicBezTo>
                  <a:pt x="245" y="201"/>
                  <a:pt x="245" y="202"/>
                  <a:pt x="244" y="201"/>
                </a:cubicBezTo>
                <a:cubicBezTo>
                  <a:pt x="244" y="201"/>
                  <a:pt x="245" y="200"/>
                  <a:pt x="245" y="200"/>
                </a:cubicBezTo>
                <a:cubicBezTo>
                  <a:pt x="245" y="200"/>
                  <a:pt x="246" y="199"/>
                  <a:pt x="246" y="199"/>
                </a:cubicBezTo>
                <a:cubicBezTo>
                  <a:pt x="246" y="198"/>
                  <a:pt x="245" y="199"/>
                  <a:pt x="245" y="198"/>
                </a:cubicBezTo>
                <a:cubicBezTo>
                  <a:pt x="244" y="198"/>
                  <a:pt x="244" y="198"/>
                  <a:pt x="244" y="198"/>
                </a:cubicBezTo>
                <a:cubicBezTo>
                  <a:pt x="244" y="198"/>
                  <a:pt x="244" y="198"/>
                  <a:pt x="244" y="198"/>
                </a:cubicBezTo>
                <a:cubicBezTo>
                  <a:pt x="244" y="199"/>
                  <a:pt x="243" y="199"/>
                  <a:pt x="243" y="199"/>
                </a:cubicBezTo>
                <a:cubicBezTo>
                  <a:pt x="243" y="200"/>
                  <a:pt x="243" y="200"/>
                  <a:pt x="242" y="200"/>
                </a:cubicBezTo>
                <a:cubicBezTo>
                  <a:pt x="242" y="200"/>
                  <a:pt x="242" y="199"/>
                  <a:pt x="242" y="199"/>
                </a:cubicBezTo>
                <a:cubicBezTo>
                  <a:pt x="242" y="199"/>
                  <a:pt x="243" y="199"/>
                  <a:pt x="243" y="199"/>
                </a:cubicBezTo>
                <a:cubicBezTo>
                  <a:pt x="243" y="199"/>
                  <a:pt x="242" y="198"/>
                  <a:pt x="242" y="198"/>
                </a:cubicBezTo>
                <a:cubicBezTo>
                  <a:pt x="242" y="198"/>
                  <a:pt x="242" y="198"/>
                  <a:pt x="242" y="198"/>
                </a:cubicBezTo>
                <a:cubicBezTo>
                  <a:pt x="242" y="199"/>
                  <a:pt x="241" y="199"/>
                  <a:pt x="241" y="199"/>
                </a:cubicBezTo>
                <a:cubicBezTo>
                  <a:pt x="241" y="200"/>
                  <a:pt x="241" y="200"/>
                  <a:pt x="240" y="199"/>
                </a:cubicBezTo>
                <a:cubicBezTo>
                  <a:pt x="240" y="199"/>
                  <a:pt x="240" y="199"/>
                  <a:pt x="239" y="199"/>
                </a:cubicBezTo>
                <a:cubicBezTo>
                  <a:pt x="239" y="200"/>
                  <a:pt x="239" y="200"/>
                  <a:pt x="239" y="201"/>
                </a:cubicBezTo>
                <a:cubicBezTo>
                  <a:pt x="238" y="201"/>
                  <a:pt x="237" y="201"/>
                  <a:pt x="237" y="200"/>
                </a:cubicBezTo>
                <a:cubicBezTo>
                  <a:pt x="237" y="199"/>
                  <a:pt x="236" y="199"/>
                  <a:pt x="236" y="199"/>
                </a:cubicBezTo>
                <a:cubicBezTo>
                  <a:pt x="235" y="200"/>
                  <a:pt x="234" y="200"/>
                  <a:pt x="233" y="200"/>
                </a:cubicBezTo>
                <a:cubicBezTo>
                  <a:pt x="233" y="200"/>
                  <a:pt x="233" y="200"/>
                  <a:pt x="233" y="199"/>
                </a:cubicBezTo>
                <a:cubicBezTo>
                  <a:pt x="233" y="198"/>
                  <a:pt x="233" y="199"/>
                  <a:pt x="233" y="199"/>
                </a:cubicBezTo>
                <a:cubicBezTo>
                  <a:pt x="234" y="199"/>
                  <a:pt x="234" y="199"/>
                  <a:pt x="234" y="198"/>
                </a:cubicBezTo>
                <a:cubicBezTo>
                  <a:pt x="234" y="198"/>
                  <a:pt x="234" y="198"/>
                  <a:pt x="234" y="198"/>
                </a:cubicBezTo>
                <a:cubicBezTo>
                  <a:pt x="232" y="199"/>
                  <a:pt x="231" y="199"/>
                  <a:pt x="229" y="199"/>
                </a:cubicBezTo>
                <a:cubicBezTo>
                  <a:pt x="229" y="199"/>
                  <a:pt x="229" y="199"/>
                  <a:pt x="229" y="200"/>
                </a:cubicBezTo>
                <a:cubicBezTo>
                  <a:pt x="229" y="200"/>
                  <a:pt x="229" y="201"/>
                  <a:pt x="230" y="201"/>
                </a:cubicBezTo>
                <a:cubicBezTo>
                  <a:pt x="230" y="201"/>
                  <a:pt x="230" y="201"/>
                  <a:pt x="230" y="201"/>
                </a:cubicBezTo>
                <a:cubicBezTo>
                  <a:pt x="231" y="202"/>
                  <a:pt x="231" y="201"/>
                  <a:pt x="231" y="201"/>
                </a:cubicBezTo>
                <a:cubicBezTo>
                  <a:pt x="232" y="200"/>
                  <a:pt x="232" y="200"/>
                  <a:pt x="233" y="200"/>
                </a:cubicBezTo>
                <a:cubicBezTo>
                  <a:pt x="233" y="200"/>
                  <a:pt x="233" y="200"/>
                  <a:pt x="234" y="201"/>
                </a:cubicBezTo>
                <a:cubicBezTo>
                  <a:pt x="234" y="201"/>
                  <a:pt x="235" y="201"/>
                  <a:pt x="236" y="201"/>
                </a:cubicBezTo>
                <a:cubicBezTo>
                  <a:pt x="236" y="201"/>
                  <a:pt x="237" y="201"/>
                  <a:pt x="237" y="201"/>
                </a:cubicBezTo>
                <a:cubicBezTo>
                  <a:pt x="238" y="202"/>
                  <a:pt x="238" y="202"/>
                  <a:pt x="238" y="202"/>
                </a:cubicBezTo>
                <a:cubicBezTo>
                  <a:pt x="237" y="202"/>
                  <a:pt x="237" y="203"/>
                  <a:pt x="237" y="202"/>
                </a:cubicBezTo>
                <a:cubicBezTo>
                  <a:pt x="236" y="202"/>
                  <a:pt x="236" y="202"/>
                  <a:pt x="235" y="202"/>
                </a:cubicBezTo>
                <a:cubicBezTo>
                  <a:pt x="235" y="202"/>
                  <a:pt x="235" y="202"/>
                  <a:pt x="235" y="202"/>
                </a:cubicBezTo>
                <a:cubicBezTo>
                  <a:pt x="234" y="201"/>
                  <a:pt x="233" y="203"/>
                  <a:pt x="232" y="202"/>
                </a:cubicBezTo>
                <a:cubicBezTo>
                  <a:pt x="232" y="202"/>
                  <a:pt x="232" y="203"/>
                  <a:pt x="232" y="203"/>
                </a:cubicBezTo>
                <a:cubicBezTo>
                  <a:pt x="233" y="203"/>
                  <a:pt x="232" y="204"/>
                  <a:pt x="232" y="204"/>
                </a:cubicBezTo>
                <a:cubicBezTo>
                  <a:pt x="231" y="204"/>
                  <a:pt x="231" y="204"/>
                  <a:pt x="232" y="205"/>
                </a:cubicBezTo>
                <a:cubicBezTo>
                  <a:pt x="232" y="205"/>
                  <a:pt x="233" y="205"/>
                  <a:pt x="233" y="205"/>
                </a:cubicBezTo>
                <a:cubicBezTo>
                  <a:pt x="233" y="205"/>
                  <a:pt x="233" y="206"/>
                  <a:pt x="233" y="206"/>
                </a:cubicBezTo>
                <a:cubicBezTo>
                  <a:pt x="233" y="206"/>
                  <a:pt x="233" y="206"/>
                  <a:pt x="233" y="206"/>
                </a:cubicBezTo>
                <a:cubicBezTo>
                  <a:pt x="232" y="206"/>
                  <a:pt x="232" y="205"/>
                  <a:pt x="232" y="206"/>
                </a:cubicBezTo>
                <a:cubicBezTo>
                  <a:pt x="232" y="207"/>
                  <a:pt x="232" y="207"/>
                  <a:pt x="231" y="208"/>
                </a:cubicBezTo>
                <a:cubicBezTo>
                  <a:pt x="231" y="209"/>
                  <a:pt x="231" y="209"/>
                  <a:pt x="232" y="209"/>
                </a:cubicBezTo>
                <a:cubicBezTo>
                  <a:pt x="232" y="209"/>
                  <a:pt x="233" y="209"/>
                  <a:pt x="233" y="209"/>
                </a:cubicBezTo>
                <a:cubicBezTo>
                  <a:pt x="234" y="209"/>
                  <a:pt x="234" y="209"/>
                  <a:pt x="234" y="209"/>
                </a:cubicBezTo>
                <a:cubicBezTo>
                  <a:pt x="234" y="209"/>
                  <a:pt x="234" y="209"/>
                  <a:pt x="234" y="209"/>
                </a:cubicBezTo>
                <a:cubicBezTo>
                  <a:pt x="234" y="208"/>
                  <a:pt x="233" y="207"/>
                  <a:pt x="233" y="206"/>
                </a:cubicBezTo>
                <a:cubicBezTo>
                  <a:pt x="234" y="206"/>
                  <a:pt x="234" y="207"/>
                  <a:pt x="235" y="207"/>
                </a:cubicBezTo>
                <a:cubicBezTo>
                  <a:pt x="235" y="207"/>
                  <a:pt x="235" y="208"/>
                  <a:pt x="235" y="208"/>
                </a:cubicBezTo>
                <a:cubicBezTo>
                  <a:pt x="235" y="208"/>
                  <a:pt x="236" y="208"/>
                  <a:pt x="237" y="208"/>
                </a:cubicBezTo>
                <a:close/>
                <a:moveTo>
                  <a:pt x="235" y="210"/>
                </a:moveTo>
                <a:cubicBezTo>
                  <a:pt x="235" y="210"/>
                  <a:pt x="235" y="210"/>
                  <a:pt x="235" y="210"/>
                </a:cubicBezTo>
                <a:cubicBezTo>
                  <a:pt x="235" y="210"/>
                  <a:pt x="235" y="210"/>
                  <a:pt x="235" y="210"/>
                </a:cubicBezTo>
                <a:cubicBezTo>
                  <a:pt x="235" y="210"/>
                  <a:pt x="235" y="210"/>
                  <a:pt x="235" y="210"/>
                </a:cubicBezTo>
                <a:cubicBezTo>
                  <a:pt x="235" y="210"/>
                  <a:pt x="235" y="210"/>
                  <a:pt x="235" y="210"/>
                </a:cubicBezTo>
                <a:close/>
                <a:moveTo>
                  <a:pt x="234" y="211"/>
                </a:moveTo>
                <a:cubicBezTo>
                  <a:pt x="234" y="211"/>
                  <a:pt x="234" y="211"/>
                  <a:pt x="234" y="210"/>
                </a:cubicBezTo>
                <a:cubicBezTo>
                  <a:pt x="234" y="211"/>
                  <a:pt x="233" y="211"/>
                  <a:pt x="233" y="211"/>
                </a:cubicBezTo>
                <a:cubicBezTo>
                  <a:pt x="233" y="211"/>
                  <a:pt x="233" y="212"/>
                  <a:pt x="234" y="212"/>
                </a:cubicBezTo>
                <a:cubicBezTo>
                  <a:pt x="234" y="212"/>
                  <a:pt x="234" y="211"/>
                  <a:pt x="234" y="211"/>
                </a:cubicBezTo>
                <a:close/>
                <a:moveTo>
                  <a:pt x="234" y="222"/>
                </a:moveTo>
                <a:cubicBezTo>
                  <a:pt x="234" y="222"/>
                  <a:pt x="234" y="222"/>
                  <a:pt x="234" y="222"/>
                </a:cubicBezTo>
                <a:cubicBezTo>
                  <a:pt x="234" y="222"/>
                  <a:pt x="233" y="222"/>
                  <a:pt x="233" y="223"/>
                </a:cubicBezTo>
                <a:cubicBezTo>
                  <a:pt x="233" y="223"/>
                  <a:pt x="233" y="223"/>
                  <a:pt x="234" y="223"/>
                </a:cubicBezTo>
                <a:cubicBezTo>
                  <a:pt x="234" y="224"/>
                  <a:pt x="234" y="223"/>
                  <a:pt x="234" y="223"/>
                </a:cubicBezTo>
                <a:cubicBezTo>
                  <a:pt x="234" y="223"/>
                  <a:pt x="234" y="223"/>
                  <a:pt x="234" y="223"/>
                </a:cubicBezTo>
                <a:cubicBezTo>
                  <a:pt x="234" y="223"/>
                  <a:pt x="234" y="222"/>
                  <a:pt x="234" y="222"/>
                </a:cubicBezTo>
                <a:close/>
                <a:moveTo>
                  <a:pt x="229" y="210"/>
                </a:moveTo>
                <a:cubicBezTo>
                  <a:pt x="229" y="210"/>
                  <a:pt x="229" y="211"/>
                  <a:pt x="230" y="209"/>
                </a:cubicBezTo>
                <a:cubicBezTo>
                  <a:pt x="230" y="209"/>
                  <a:pt x="230" y="209"/>
                  <a:pt x="231" y="208"/>
                </a:cubicBezTo>
                <a:cubicBezTo>
                  <a:pt x="231" y="208"/>
                  <a:pt x="231" y="208"/>
                  <a:pt x="231" y="208"/>
                </a:cubicBezTo>
                <a:cubicBezTo>
                  <a:pt x="230" y="207"/>
                  <a:pt x="230" y="207"/>
                  <a:pt x="229" y="207"/>
                </a:cubicBezTo>
                <a:cubicBezTo>
                  <a:pt x="229" y="207"/>
                  <a:pt x="229" y="208"/>
                  <a:pt x="229" y="208"/>
                </a:cubicBezTo>
                <a:cubicBezTo>
                  <a:pt x="229" y="209"/>
                  <a:pt x="229" y="209"/>
                  <a:pt x="229" y="210"/>
                </a:cubicBezTo>
                <a:close/>
                <a:moveTo>
                  <a:pt x="229" y="211"/>
                </a:moveTo>
                <a:cubicBezTo>
                  <a:pt x="230" y="211"/>
                  <a:pt x="231" y="210"/>
                  <a:pt x="230" y="210"/>
                </a:cubicBezTo>
                <a:cubicBezTo>
                  <a:pt x="230" y="210"/>
                  <a:pt x="230" y="210"/>
                  <a:pt x="230" y="210"/>
                </a:cubicBezTo>
                <a:cubicBezTo>
                  <a:pt x="230" y="210"/>
                  <a:pt x="230" y="210"/>
                  <a:pt x="229" y="211"/>
                </a:cubicBezTo>
                <a:close/>
                <a:moveTo>
                  <a:pt x="231" y="217"/>
                </a:moveTo>
                <a:cubicBezTo>
                  <a:pt x="231" y="218"/>
                  <a:pt x="231" y="217"/>
                  <a:pt x="232" y="217"/>
                </a:cubicBezTo>
                <a:cubicBezTo>
                  <a:pt x="232" y="217"/>
                  <a:pt x="232" y="217"/>
                  <a:pt x="232" y="217"/>
                </a:cubicBezTo>
                <a:cubicBezTo>
                  <a:pt x="231" y="217"/>
                  <a:pt x="231" y="217"/>
                  <a:pt x="231" y="217"/>
                </a:cubicBezTo>
                <a:cubicBezTo>
                  <a:pt x="231" y="217"/>
                  <a:pt x="230" y="217"/>
                  <a:pt x="231" y="217"/>
                </a:cubicBezTo>
                <a:close/>
                <a:moveTo>
                  <a:pt x="231" y="214"/>
                </a:moveTo>
                <a:cubicBezTo>
                  <a:pt x="232" y="214"/>
                  <a:pt x="232" y="214"/>
                  <a:pt x="232" y="213"/>
                </a:cubicBezTo>
                <a:cubicBezTo>
                  <a:pt x="232" y="213"/>
                  <a:pt x="232" y="213"/>
                  <a:pt x="231" y="213"/>
                </a:cubicBezTo>
                <a:cubicBezTo>
                  <a:pt x="231" y="213"/>
                  <a:pt x="231" y="213"/>
                  <a:pt x="231" y="214"/>
                </a:cubicBezTo>
                <a:cubicBezTo>
                  <a:pt x="231" y="214"/>
                  <a:pt x="231" y="214"/>
                  <a:pt x="231" y="214"/>
                </a:cubicBezTo>
                <a:close/>
                <a:moveTo>
                  <a:pt x="231" y="220"/>
                </a:moveTo>
                <a:cubicBezTo>
                  <a:pt x="232" y="220"/>
                  <a:pt x="232" y="221"/>
                  <a:pt x="232" y="221"/>
                </a:cubicBezTo>
                <a:cubicBezTo>
                  <a:pt x="232" y="221"/>
                  <a:pt x="232" y="220"/>
                  <a:pt x="233" y="220"/>
                </a:cubicBezTo>
                <a:cubicBezTo>
                  <a:pt x="232" y="220"/>
                  <a:pt x="232" y="220"/>
                  <a:pt x="232" y="220"/>
                </a:cubicBezTo>
                <a:cubicBezTo>
                  <a:pt x="232" y="220"/>
                  <a:pt x="232" y="220"/>
                  <a:pt x="231" y="220"/>
                </a:cubicBezTo>
                <a:close/>
                <a:moveTo>
                  <a:pt x="232" y="215"/>
                </a:moveTo>
                <a:cubicBezTo>
                  <a:pt x="233" y="215"/>
                  <a:pt x="233" y="215"/>
                  <a:pt x="233" y="215"/>
                </a:cubicBezTo>
                <a:cubicBezTo>
                  <a:pt x="233" y="215"/>
                  <a:pt x="233" y="214"/>
                  <a:pt x="233" y="214"/>
                </a:cubicBezTo>
                <a:cubicBezTo>
                  <a:pt x="232" y="214"/>
                  <a:pt x="232" y="214"/>
                  <a:pt x="232" y="214"/>
                </a:cubicBezTo>
                <a:cubicBezTo>
                  <a:pt x="232" y="215"/>
                  <a:pt x="232" y="215"/>
                  <a:pt x="232" y="215"/>
                </a:cubicBezTo>
                <a:close/>
                <a:moveTo>
                  <a:pt x="232" y="225"/>
                </a:moveTo>
                <a:cubicBezTo>
                  <a:pt x="232" y="226"/>
                  <a:pt x="232" y="226"/>
                  <a:pt x="233" y="226"/>
                </a:cubicBezTo>
                <a:cubicBezTo>
                  <a:pt x="233" y="226"/>
                  <a:pt x="233" y="226"/>
                  <a:pt x="233" y="226"/>
                </a:cubicBezTo>
                <a:cubicBezTo>
                  <a:pt x="233" y="226"/>
                  <a:pt x="233" y="225"/>
                  <a:pt x="232" y="225"/>
                </a:cubicBezTo>
                <a:cubicBezTo>
                  <a:pt x="232" y="225"/>
                  <a:pt x="232" y="225"/>
                  <a:pt x="232" y="225"/>
                </a:cubicBezTo>
                <a:close/>
                <a:moveTo>
                  <a:pt x="233" y="201"/>
                </a:moveTo>
                <a:cubicBezTo>
                  <a:pt x="233" y="201"/>
                  <a:pt x="233" y="201"/>
                  <a:pt x="233" y="201"/>
                </a:cubicBezTo>
                <a:cubicBezTo>
                  <a:pt x="233" y="201"/>
                  <a:pt x="232" y="201"/>
                  <a:pt x="232" y="200"/>
                </a:cubicBezTo>
                <a:cubicBezTo>
                  <a:pt x="232" y="201"/>
                  <a:pt x="232" y="201"/>
                  <a:pt x="232" y="201"/>
                </a:cubicBezTo>
                <a:cubicBezTo>
                  <a:pt x="232" y="201"/>
                  <a:pt x="232" y="201"/>
                  <a:pt x="233" y="201"/>
                </a:cubicBezTo>
                <a:close/>
                <a:moveTo>
                  <a:pt x="222" y="182"/>
                </a:moveTo>
                <a:cubicBezTo>
                  <a:pt x="222" y="181"/>
                  <a:pt x="222" y="181"/>
                  <a:pt x="222" y="181"/>
                </a:cubicBezTo>
                <a:cubicBezTo>
                  <a:pt x="222" y="181"/>
                  <a:pt x="221" y="181"/>
                  <a:pt x="221" y="181"/>
                </a:cubicBezTo>
                <a:cubicBezTo>
                  <a:pt x="221" y="181"/>
                  <a:pt x="221" y="181"/>
                  <a:pt x="221" y="181"/>
                </a:cubicBezTo>
                <a:cubicBezTo>
                  <a:pt x="220" y="181"/>
                  <a:pt x="220" y="181"/>
                  <a:pt x="220" y="181"/>
                </a:cubicBezTo>
                <a:cubicBezTo>
                  <a:pt x="220" y="181"/>
                  <a:pt x="220" y="181"/>
                  <a:pt x="219" y="181"/>
                </a:cubicBezTo>
                <a:cubicBezTo>
                  <a:pt x="220" y="181"/>
                  <a:pt x="220" y="181"/>
                  <a:pt x="220" y="181"/>
                </a:cubicBezTo>
                <a:cubicBezTo>
                  <a:pt x="220" y="182"/>
                  <a:pt x="220" y="182"/>
                  <a:pt x="221" y="182"/>
                </a:cubicBezTo>
                <a:cubicBezTo>
                  <a:pt x="221" y="182"/>
                  <a:pt x="222" y="182"/>
                  <a:pt x="222" y="182"/>
                </a:cubicBezTo>
                <a:close/>
                <a:moveTo>
                  <a:pt x="221" y="183"/>
                </a:moveTo>
                <a:cubicBezTo>
                  <a:pt x="220" y="183"/>
                  <a:pt x="220" y="183"/>
                  <a:pt x="220" y="183"/>
                </a:cubicBezTo>
                <a:cubicBezTo>
                  <a:pt x="220" y="184"/>
                  <a:pt x="220" y="184"/>
                  <a:pt x="221" y="184"/>
                </a:cubicBezTo>
                <a:cubicBezTo>
                  <a:pt x="221" y="184"/>
                  <a:pt x="221" y="184"/>
                  <a:pt x="221" y="184"/>
                </a:cubicBezTo>
                <a:cubicBezTo>
                  <a:pt x="221" y="184"/>
                  <a:pt x="221" y="183"/>
                  <a:pt x="221" y="183"/>
                </a:cubicBezTo>
                <a:close/>
                <a:moveTo>
                  <a:pt x="220" y="176"/>
                </a:moveTo>
                <a:cubicBezTo>
                  <a:pt x="220" y="176"/>
                  <a:pt x="220" y="176"/>
                  <a:pt x="220" y="176"/>
                </a:cubicBezTo>
                <a:cubicBezTo>
                  <a:pt x="220" y="176"/>
                  <a:pt x="220" y="176"/>
                  <a:pt x="220" y="176"/>
                </a:cubicBezTo>
                <a:cubicBezTo>
                  <a:pt x="219" y="176"/>
                  <a:pt x="219" y="176"/>
                  <a:pt x="219" y="176"/>
                </a:cubicBezTo>
                <a:cubicBezTo>
                  <a:pt x="219" y="177"/>
                  <a:pt x="218" y="177"/>
                  <a:pt x="218" y="178"/>
                </a:cubicBezTo>
                <a:cubicBezTo>
                  <a:pt x="218" y="178"/>
                  <a:pt x="218" y="178"/>
                  <a:pt x="218" y="178"/>
                </a:cubicBezTo>
                <a:cubicBezTo>
                  <a:pt x="219" y="178"/>
                  <a:pt x="219" y="178"/>
                  <a:pt x="220" y="176"/>
                </a:cubicBezTo>
                <a:cubicBezTo>
                  <a:pt x="220" y="176"/>
                  <a:pt x="220" y="176"/>
                  <a:pt x="220" y="176"/>
                </a:cubicBezTo>
                <a:cubicBezTo>
                  <a:pt x="221" y="176"/>
                  <a:pt x="222" y="174"/>
                  <a:pt x="222" y="173"/>
                </a:cubicBezTo>
                <a:cubicBezTo>
                  <a:pt x="222" y="173"/>
                  <a:pt x="222" y="173"/>
                  <a:pt x="222" y="173"/>
                </a:cubicBezTo>
                <a:cubicBezTo>
                  <a:pt x="222" y="173"/>
                  <a:pt x="222" y="173"/>
                  <a:pt x="222" y="173"/>
                </a:cubicBezTo>
                <a:cubicBezTo>
                  <a:pt x="222" y="173"/>
                  <a:pt x="222" y="173"/>
                  <a:pt x="222" y="173"/>
                </a:cubicBezTo>
                <a:cubicBezTo>
                  <a:pt x="222" y="172"/>
                  <a:pt x="222" y="172"/>
                  <a:pt x="223" y="172"/>
                </a:cubicBezTo>
                <a:cubicBezTo>
                  <a:pt x="223" y="171"/>
                  <a:pt x="224" y="170"/>
                  <a:pt x="224" y="169"/>
                </a:cubicBezTo>
                <a:cubicBezTo>
                  <a:pt x="223" y="170"/>
                  <a:pt x="222" y="170"/>
                  <a:pt x="221" y="170"/>
                </a:cubicBezTo>
                <a:cubicBezTo>
                  <a:pt x="221" y="170"/>
                  <a:pt x="221" y="171"/>
                  <a:pt x="221" y="171"/>
                </a:cubicBezTo>
                <a:cubicBezTo>
                  <a:pt x="222" y="171"/>
                  <a:pt x="221" y="172"/>
                  <a:pt x="221" y="172"/>
                </a:cubicBezTo>
                <a:cubicBezTo>
                  <a:pt x="221" y="173"/>
                  <a:pt x="220" y="173"/>
                  <a:pt x="221" y="174"/>
                </a:cubicBezTo>
                <a:cubicBezTo>
                  <a:pt x="221" y="174"/>
                  <a:pt x="220" y="174"/>
                  <a:pt x="220" y="174"/>
                </a:cubicBezTo>
                <a:cubicBezTo>
                  <a:pt x="220" y="174"/>
                  <a:pt x="220" y="174"/>
                  <a:pt x="219" y="174"/>
                </a:cubicBezTo>
                <a:cubicBezTo>
                  <a:pt x="220" y="174"/>
                  <a:pt x="220" y="174"/>
                  <a:pt x="220" y="174"/>
                </a:cubicBezTo>
                <a:cubicBezTo>
                  <a:pt x="220" y="174"/>
                  <a:pt x="220" y="175"/>
                  <a:pt x="220" y="175"/>
                </a:cubicBezTo>
                <a:cubicBezTo>
                  <a:pt x="220" y="175"/>
                  <a:pt x="220" y="175"/>
                  <a:pt x="220" y="176"/>
                </a:cubicBezTo>
                <a:cubicBezTo>
                  <a:pt x="220" y="176"/>
                  <a:pt x="220" y="176"/>
                  <a:pt x="220" y="176"/>
                </a:cubicBezTo>
                <a:close/>
                <a:moveTo>
                  <a:pt x="221" y="128"/>
                </a:moveTo>
                <a:cubicBezTo>
                  <a:pt x="221" y="127"/>
                  <a:pt x="222" y="127"/>
                  <a:pt x="222" y="127"/>
                </a:cubicBezTo>
                <a:cubicBezTo>
                  <a:pt x="221" y="127"/>
                  <a:pt x="221" y="126"/>
                  <a:pt x="221" y="126"/>
                </a:cubicBezTo>
                <a:cubicBezTo>
                  <a:pt x="221" y="126"/>
                  <a:pt x="220" y="126"/>
                  <a:pt x="220" y="126"/>
                </a:cubicBezTo>
                <a:cubicBezTo>
                  <a:pt x="220" y="127"/>
                  <a:pt x="220" y="127"/>
                  <a:pt x="221" y="128"/>
                </a:cubicBezTo>
                <a:close/>
                <a:moveTo>
                  <a:pt x="220" y="145"/>
                </a:moveTo>
                <a:cubicBezTo>
                  <a:pt x="220" y="145"/>
                  <a:pt x="220" y="145"/>
                  <a:pt x="220" y="145"/>
                </a:cubicBezTo>
                <a:cubicBezTo>
                  <a:pt x="221" y="145"/>
                  <a:pt x="221" y="145"/>
                  <a:pt x="221" y="145"/>
                </a:cubicBezTo>
                <a:cubicBezTo>
                  <a:pt x="221" y="145"/>
                  <a:pt x="221" y="145"/>
                  <a:pt x="221" y="145"/>
                </a:cubicBezTo>
                <a:cubicBezTo>
                  <a:pt x="221" y="145"/>
                  <a:pt x="221" y="145"/>
                  <a:pt x="220" y="145"/>
                </a:cubicBezTo>
                <a:close/>
                <a:moveTo>
                  <a:pt x="221" y="108"/>
                </a:moveTo>
                <a:cubicBezTo>
                  <a:pt x="221" y="108"/>
                  <a:pt x="222" y="108"/>
                  <a:pt x="222" y="108"/>
                </a:cubicBezTo>
                <a:cubicBezTo>
                  <a:pt x="222" y="108"/>
                  <a:pt x="221" y="107"/>
                  <a:pt x="221" y="107"/>
                </a:cubicBezTo>
                <a:cubicBezTo>
                  <a:pt x="221" y="107"/>
                  <a:pt x="221" y="107"/>
                  <a:pt x="221" y="107"/>
                </a:cubicBezTo>
                <a:cubicBezTo>
                  <a:pt x="221" y="107"/>
                  <a:pt x="221" y="107"/>
                  <a:pt x="221" y="107"/>
                </a:cubicBezTo>
                <a:cubicBezTo>
                  <a:pt x="221" y="108"/>
                  <a:pt x="221" y="108"/>
                  <a:pt x="221" y="108"/>
                </a:cubicBezTo>
                <a:close/>
                <a:moveTo>
                  <a:pt x="221" y="159"/>
                </a:moveTo>
                <a:cubicBezTo>
                  <a:pt x="221" y="160"/>
                  <a:pt x="222" y="160"/>
                  <a:pt x="222" y="161"/>
                </a:cubicBezTo>
                <a:cubicBezTo>
                  <a:pt x="222" y="161"/>
                  <a:pt x="223" y="161"/>
                  <a:pt x="223" y="161"/>
                </a:cubicBezTo>
                <a:cubicBezTo>
                  <a:pt x="223" y="160"/>
                  <a:pt x="223" y="160"/>
                  <a:pt x="223" y="160"/>
                </a:cubicBezTo>
                <a:cubicBezTo>
                  <a:pt x="222" y="160"/>
                  <a:pt x="222" y="159"/>
                  <a:pt x="222" y="159"/>
                </a:cubicBezTo>
                <a:cubicBezTo>
                  <a:pt x="222" y="159"/>
                  <a:pt x="221" y="159"/>
                  <a:pt x="221" y="159"/>
                </a:cubicBezTo>
                <a:cubicBezTo>
                  <a:pt x="221" y="159"/>
                  <a:pt x="221" y="159"/>
                  <a:pt x="221" y="159"/>
                </a:cubicBezTo>
                <a:close/>
                <a:moveTo>
                  <a:pt x="222" y="158"/>
                </a:moveTo>
                <a:cubicBezTo>
                  <a:pt x="222" y="158"/>
                  <a:pt x="222" y="158"/>
                  <a:pt x="223" y="158"/>
                </a:cubicBezTo>
                <a:cubicBezTo>
                  <a:pt x="223" y="158"/>
                  <a:pt x="223" y="158"/>
                  <a:pt x="223" y="158"/>
                </a:cubicBezTo>
                <a:cubicBezTo>
                  <a:pt x="223" y="158"/>
                  <a:pt x="223" y="157"/>
                  <a:pt x="223" y="157"/>
                </a:cubicBezTo>
                <a:cubicBezTo>
                  <a:pt x="222" y="157"/>
                  <a:pt x="222" y="157"/>
                  <a:pt x="222" y="158"/>
                </a:cubicBezTo>
                <a:close/>
                <a:moveTo>
                  <a:pt x="223" y="107"/>
                </a:moveTo>
                <a:cubicBezTo>
                  <a:pt x="223" y="106"/>
                  <a:pt x="223" y="106"/>
                  <a:pt x="223" y="106"/>
                </a:cubicBezTo>
                <a:cubicBezTo>
                  <a:pt x="223" y="106"/>
                  <a:pt x="223" y="106"/>
                  <a:pt x="223" y="106"/>
                </a:cubicBezTo>
                <a:cubicBezTo>
                  <a:pt x="223" y="106"/>
                  <a:pt x="223" y="106"/>
                  <a:pt x="223" y="106"/>
                </a:cubicBezTo>
                <a:cubicBezTo>
                  <a:pt x="223" y="106"/>
                  <a:pt x="223" y="106"/>
                  <a:pt x="223" y="107"/>
                </a:cubicBezTo>
                <a:close/>
                <a:moveTo>
                  <a:pt x="223" y="158"/>
                </a:moveTo>
                <a:cubicBezTo>
                  <a:pt x="223" y="158"/>
                  <a:pt x="224" y="159"/>
                  <a:pt x="224" y="159"/>
                </a:cubicBezTo>
                <a:cubicBezTo>
                  <a:pt x="225" y="160"/>
                  <a:pt x="225" y="161"/>
                  <a:pt x="225" y="162"/>
                </a:cubicBezTo>
                <a:cubicBezTo>
                  <a:pt x="225" y="162"/>
                  <a:pt x="225" y="162"/>
                  <a:pt x="225" y="163"/>
                </a:cubicBezTo>
                <a:cubicBezTo>
                  <a:pt x="226" y="162"/>
                  <a:pt x="226" y="162"/>
                  <a:pt x="226" y="162"/>
                </a:cubicBezTo>
                <a:cubicBezTo>
                  <a:pt x="226" y="161"/>
                  <a:pt x="226" y="161"/>
                  <a:pt x="228" y="162"/>
                </a:cubicBezTo>
                <a:cubicBezTo>
                  <a:pt x="227" y="163"/>
                  <a:pt x="227" y="163"/>
                  <a:pt x="228" y="164"/>
                </a:cubicBezTo>
                <a:cubicBezTo>
                  <a:pt x="228" y="164"/>
                  <a:pt x="228" y="164"/>
                  <a:pt x="229" y="164"/>
                </a:cubicBezTo>
                <a:cubicBezTo>
                  <a:pt x="229" y="164"/>
                  <a:pt x="229" y="164"/>
                  <a:pt x="229" y="164"/>
                </a:cubicBezTo>
                <a:cubicBezTo>
                  <a:pt x="229" y="164"/>
                  <a:pt x="229" y="163"/>
                  <a:pt x="228" y="162"/>
                </a:cubicBezTo>
                <a:cubicBezTo>
                  <a:pt x="229" y="163"/>
                  <a:pt x="230" y="164"/>
                  <a:pt x="231" y="164"/>
                </a:cubicBezTo>
                <a:cubicBezTo>
                  <a:pt x="231" y="164"/>
                  <a:pt x="231" y="164"/>
                  <a:pt x="231" y="164"/>
                </a:cubicBezTo>
                <a:cubicBezTo>
                  <a:pt x="231" y="164"/>
                  <a:pt x="232" y="164"/>
                  <a:pt x="232" y="164"/>
                </a:cubicBezTo>
                <a:cubicBezTo>
                  <a:pt x="232" y="164"/>
                  <a:pt x="232" y="164"/>
                  <a:pt x="231" y="164"/>
                </a:cubicBezTo>
                <a:cubicBezTo>
                  <a:pt x="231" y="164"/>
                  <a:pt x="231" y="164"/>
                  <a:pt x="231" y="164"/>
                </a:cubicBezTo>
                <a:cubicBezTo>
                  <a:pt x="230" y="163"/>
                  <a:pt x="229" y="162"/>
                  <a:pt x="229" y="162"/>
                </a:cubicBezTo>
                <a:cubicBezTo>
                  <a:pt x="229" y="161"/>
                  <a:pt x="228" y="161"/>
                  <a:pt x="228" y="162"/>
                </a:cubicBezTo>
                <a:cubicBezTo>
                  <a:pt x="228" y="162"/>
                  <a:pt x="228" y="162"/>
                  <a:pt x="228" y="162"/>
                </a:cubicBezTo>
                <a:cubicBezTo>
                  <a:pt x="228" y="162"/>
                  <a:pt x="227" y="162"/>
                  <a:pt x="227" y="162"/>
                </a:cubicBezTo>
                <a:cubicBezTo>
                  <a:pt x="227" y="161"/>
                  <a:pt x="227" y="161"/>
                  <a:pt x="228" y="161"/>
                </a:cubicBezTo>
                <a:cubicBezTo>
                  <a:pt x="229" y="161"/>
                  <a:pt x="228" y="160"/>
                  <a:pt x="228" y="160"/>
                </a:cubicBezTo>
                <a:cubicBezTo>
                  <a:pt x="228" y="159"/>
                  <a:pt x="228" y="159"/>
                  <a:pt x="227" y="159"/>
                </a:cubicBezTo>
                <a:cubicBezTo>
                  <a:pt x="226" y="159"/>
                  <a:pt x="225" y="159"/>
                  <a:pt x="224" y="159"/>
                </a:cubicBezTo>
                <a:cubicBezTo>
                  <a:pt x="225" y="158"/>
                  <a:pt x="225" y="159"/>
                  <a:pt x="226" y="159"/>
                </a:cubicBezTo>
                <a:cubicBezTo>
                  <a:pt x="226" y="159"/>
                  <a:pt x="226" y="158"/>
                  <a:pt x="226" y="158"/>
                </a:cubicBezTo>
                <a:cubicBezTo>
                  <a:pt x="226" y="158"/>
                  <a:pt x="226" y="158"/>
                  <a:pt x="226" y="158"/>
                </a:cubicBezTo>
                <a:cubicBezTo>
                  <a:pt x="225" y="159"/>
                  <a:pt x="224" y="158"/>
                  <a:pt x="223" y="158"/>
                </a:cubicBezTo>
                <a:close/>
                <a:moveTo>
                  <a:pt x="224" y="140"/>
                </a:moveTo>
                <a:cubicBezTo>
                  <a:pt x="224" y="140"/>
                  <a:pt x="224" y="140"/>
                  <a:pt x="224" y="140"/>
                </a:cubicBezTo>
                <a:cubicBezTo>
                  <a:pt x="224" y="140"/>
                  <a:pt x="224" y="140"/>
                  <a:pt x="224" y="139"/>
                </a:cubicBezTo>
                <a:cubicBezTo>
                  <a:pt x="224" y="140"/>
                  <a:pt x="223" y="140"/>
                  <a:pt x="223" y="140"/>
                </a:cubicBezTo>
                <a:cubicBezTo>
                  <a:pt x="223" y="140"/>
                  <a:pt x="224" y="140"/>
                  <a:pt x="224" y="140"/>
                </a:cubicBezTo>
                <a:close/>
                <a:moveTo>
                  <a:pt x="227" y="128"/>
                </a:moveTo>
                <a:cubicBezTo>
                  <a:pt x="226" y="129"/>
                  <a:pt x="227" y="129"/>
                  <a:pt x="227" y="129"/>
                </a:cubicBezTo>
                <a:cubicBezTo>
                  <a:pt x="228" y="129"/>
                  <a:pt x="228" y="129"/>
                  <a:pt x="228" y="129"/>
                </a:cubicBezTo>
                <a:cubicBezTo>
                  <a:pt x="228" y="130"/>
                  <a:pt x="228" y="129"/>
                  <a:pt x="229" y="129"/>
                </a:cubicBezTo>
                <a:cubicBezTo>
                  <a:pt x="229" y="129"/>
                  <a:pt x="229" y="129"/>
                  <a:pt x="229" y="128"/>
                </a:cubicBezTo>
                <a:cubicBezTo>
                  <a:pt x="229" y="128"/>
                  <a:pt x="229" y="128"/>
                  <a:pt x="228" y="128"/>
                </a:cubicBezTo>
                <a:cubicBezTo>
                  <a:pt x="228" y="127"/>
                  <a:pt x="227" y="128"/>
                  <a:pt x="227" y="128"/>
                </a:cubicBezTo>
                <a:close/>
                <a:moveTo>
                  <a:pt x="227" y="125"/>
                </a:moveTo>
                <a:cubicBezTo>
                  <a:pt x="227" y="125"/>
                  <a:pt x="227" y="125"/>
                  <a:pt x="227" y="125"/>
                </a:cubicBezTo>
                <a:cubicBezTo>
                  <a:pt x="227" y="124"/>
                  <a:pt x="227" y="124"/>
                  <a:pt x="227" y="124"/>
                </a:cubicBezTo>
                <a:cubicBezTo>
                  <a:pt x="227" y="124"/>
                  <a:pt x="227" y="124"/>
                  <a:pt x="227" y="124"/>
                </a:cubicBezTo>
                <a:cubicBezTo>
                  <a:pt x="227" y="124"/>
                  <a:pt x="227" y="125"/>
                  <a:pt x="227" y="125"/>
                </a:cubicBezTo>
                <a:close/>
                <a:moveTo>
                  <a:pt x="228" y="119"/>
                </a:moveTo>
                <a:cubicBezTo>
                  <a:pt x="228" y="119"/>
                  <a:pt x="228" y="119"/>
                  <a:pt x="228" y="119"/>
                </a:cubicBezTo>
                <a:cubicBezTo>
                  <a:pt x="228" y="119"/>
                  <a:pt x="228" y="119"/>
                  <a:pt x="228" y="119"/>
                </a:cubicBezTo>
                <a:cubicBezTo>
                  <a:pt x="228" y="119"/>
                  <a:pt x="227" y="120"/>
                  <a:pt x="227" y="120"/>
                </a:cubicBezTo>
                <a:cubicBezTo>
                  <a:pt x="227" y="120"/>
                  <a:pt x="227" y="120"/>
                  <a:pt x="227" y="120"/>
                </a:cubicBezTo>
                <a:cubicBezTo>
                  <a:pt x="228" y="120"/>
                  <a:pt x="228" y="119"/>
                  <a:pt x="228" y="119"/>
                </a:cubicBezTo>
                <a:close/>
                <a:moveTo>
                  <a:pt x="228" y="126"/>
                </a:moveTo>
                <a:cubicBezTo>
                  <a:pt x="228" y="126"/>
                  <a:pt x="228" y="126"/>
                  <a:pt x="227" y="126"/>
                </a:cubicBezTo>
                <a:cubicBezTo>
                  <a:pt x="227" y="126"/>
                  <a:pt x="228" y="126"/>
                  <a:pt x="228" y="127"/>
                </a:cubicBezTo>
                <a:cubicBezTo>
                  <a:pt x="228" y="126"/>
                  <a:pt x="228" y="126"/>
                  <a:pt x="228" y="126"/>
                </a:cubicBezTo>
                <a:cubicBezTo>
                  <a:pt x="228" y="126"/>
                  <a:pt x="228" y="126"/>
                  <a:pt x="228" y="126"/>
                </a:cubicBezTo>
                <a:close/>
                <a:moveTo>
                  <a:pt x="229" y="124"/>
                </a:moveTo>
                <a:cubicBezTo>
                  <a:pt x="229" y="124"/>
                  <a:pt x="229" y="124"/>
                  <a:pt x="229" y="124"/>
                </a:cubicBezTo>
                <a:cubicBezTo>
                  <a:pt x="228" y="125"/>
                  <a:pt x="228" y="125"/>
                  <a:pt x="228" y="125"/>
                </a:cubicBezTo>
                <a:cubicBezTo>
                  <a:pt x="229" y="125"/>
                  <a:pt x="229" y="125"/>
                  <a:pt x="229" y="125"/>
                </a:cubicBezTo>
                <a:cubicBezTo>
                  <a:pt x="229" y="125"/>
                  <a:pt x="230" y="125"/>
                  <a:pt x="230" y="125"/>
                </a:cubicBezTo>
                <a:cubicBezTo>
                  <a:pt x="230" y="125"/>
                  <a:pt x="230" y="125"/>
                  <a:pt x="231" y="124"/>
                </a:cubicBezTo>
                <a:cubicBezTo>
                  <a:pt x="230" y="124"/>
                  <a:pt x="230" y="124"/>
                  <a:pt x="230" y="124"/>
                </a:cubicBezTo>
                <a:cubicBezTo>
                  <a:pt x="230" y="123"/>
                  <a:pt x="229" y="124"/>
                  <a:pt x="229" y="124"/>
                </a:cubicBezTo>
                <a:close/>
                <a:moveTo>
                  <a:pt x="230" y="109"/>
                </a:moveTo>
                <a:cubicBezTo>
                  <a:pt x="230" y="109"/>
                  <a:pt x="230" y="109"/>
                  <a:pt x="230" y="108"/>
                </a:cubicBezTo>
                <a:cubicBezTo>
                  <a:pt x="231" y="108"/>
                  <a:pt x="230" y="108"/>
                  <a:pt x="230" y="108"/>
                </a:cubicBezTo>
                <a:cubicBezTo>
                  <a:pt x="230" y="108"/>
                  <a:pt x="230" y="108"/>
                  <a:pt x="230" y="108"/>
                </a:cubicBezTo>
                <a:cubicBezTo>
                  <a:pt x="230" y="109"/>
                  <a:pt x="230" y="109"/>
                  <a:pt x="230" y="109"/>
                </a:cubicBezTo>
                <a:close/>
                <a:moveTo>
                  <a:pt x="230" y="157"/>
                </a:moveTo>
                <a:cubicBezTo>
                  <a:pt x="230" y="157"/>
                  <a:pt x="229" y="157"/>
                  <a:pt x="229" y="157"/>
                </a:cubicBezTo>
                <a:cubicBezTo>
                  <a:pt x="229" y="157"/>
                  <a:pt x="229" y="158"/>
                  <a:pt x="230" y="158"/>
                </a:cubicBezTo>
                <a:cubicBezTo>
                  <a:pt x="230" y="158"/>
                  <a:pt x="230" y="158"/>
                  <a:pt x="230" y="157"/>
                </a:cubicBezTo>
                <a:cubicBezTo>
                  <a:pt x="230" y="157"/>
                  <a:pt x="230" y="157"/>
                  <a:pt x="230" y="157"/>
                </a:cubicBezTo>
                <a:close/>
                <a:moveTo>
                  <a:pt x="228" y="147"/>
                </a:moveTo>
                <a:cubicBezTo>
                  <a:pt x="228" y="148"/>
                  <a:pt x="227" y="148"/>
                  <a:pt x="227" y="148"/>
                </a:cubicBezTo>
                <a:cubicBezTo>
                  <a:pt x="227" y="148"/>
                  <a:pt x="228" y="148"/>
                  <a:pt x="228" y="148"/>
                </a:cubicBezTo>
                <a:cubicBezTo>
                  <a:pt x="228" y="148"/>
                  <a:pt x="228" y="148"/>
                  <a:pt x="228" y="148"/>
                </a:cubicBezTo>
                <a:cubicBezTo>
                  <a:pt x="228" y="148"/>
                  <a:pt x="228" y="148"/>
                  <a:pt x="228" y="147"/>
                </a:cubicBezTo>
                <a:close/>
                <a:moveTo>
                  <a:pt x="228" y="147"/>
                </a:moveTo>
                <a:cubicBezTo>
                  <a:pt x="228" y="147"/>
                  <a:pt x="229" y="147"/>
                  <a:pt x="229" y="147"/>
                </a:cubicBezTo>
                <a:cubicBezTo>
                  <a:pt x="229" y="147"/>
                  <a:pt x="229" y="147"/>
                  <a:pt x="229" y="147"/>
                </a:cubicBezTo>
                <a:cubicBezTo>
                  <a:pt x="229" y="146"/>
                  <a:pt x="229" y="146"/>
                  <a:pt x="229" y="146"/>
                </a:cubicBezTo>
                <a:cubicBezTo>
                  <a:pt x="228" y="146"/>
                  <a:pt x="228" y="147"/>
                  <a:pt x="228" y="147"/>
                </a:cubicBezTo>
                <a:close/>
                <a:moveTo>
                  <a:pt x="229" y="133"/>
                </a:moveTo>
                <a:cubicBezTo>
                  <a:pt x="229" y="132"/>
                  <a:pt x="229" y="132"/>
                  <a:pt x="229" y="132"/>
                </a:cubicBezTo>
                <a:cubicBezTo>
                  <a:pt x="228" y="132"/>
                  <a:pt x="228" y="132"/>
                  <a:pt x="228" y="133"/>
                </a:cubicBezTo>
                <a:cubicBezTo>
                  <a:pt x="228" y="133"/>
                  <a:pt x="228" y="133"/>
                  <a:pt x="229" y="133"/>
                </a:cubicBezTo>
                <a:close/>
                <a:moveTo>
                  <a:pt x="226" y="135"/>
                </a:moveTo>
                <a:cubicBezTo>
                  <a:pt x="226" y="135"/>
                  <a:pt x="226" y="135"/>
                  <a:pt x="226" y="135"/>
                </a:cubicBezTo>
                <a:cubicBezTo>
                  <a:pt x="226" y="136"/>
                  <a:pt x="226" y="136"/>
                  <a:pt x="226" y="136"/>
                </a:cubicBezTo>
                <a:cubicBezTo>
                  <a:pt x="226" y="136"/>
                  <a:pt x="227" y="136"/>
                  <a:pt x="227" y="135"/>
                </a:cubicBezTo>
                <a:cubicBezTo>
                  <a:pt x="227" y="135"/>
                  <a:pt x="227" y="135"/>
                  <a:pt x="226" y="135"/>
                </a:cubicBezTo>
                <a:cubicBezTo>
                  <a:pt x="227" y="135"/>
                  <a:pt x="227" y="135"/>
                  <a:pt x="227" y="134"/>
                </a:cubicBezTo>
                <a:cubicBezTo>
                  <a:pt x="227" y="134"/>
                  <a:pt x="227" y="134"/>
                  <a:pt x="228" y="134"/>
                </a:cubicBezTo>
                <a:cubicBezTo>
                  <a:pt x="228" y="134"/>
                  <a:pt x="228" y="133"/>
                  <a:pt x="228" y="133"/>
                </a:cubicBezTo>
                <a:cubicBezTo>
                  <a:pt x="228" y="133"/>
                  <a:pt x="228" y="133"/>
                  <a:pt x="228" y="133"/>
                </a:cubicBezTo>
                <a:cubicBezTo>
                  <a:pt x="228" y="133"/>
                  <a:pt x="228" y="133"/>
                  <a:pt x="228" y="132"/>
                </a:cubicBezTo>
                <a:cubicBezTo>
                  <a:pt x="227" y="132"/>
                  <a:pt x="227" y="132"/>
                  <a:pt x="227" y="133"/>
                </a:cubicBezTo>
                <a:cubicBezTo>
                  <a:pt x="227" y="134"/>
                  <a:pt x="227" y="134"/>
                  <a:pt x="227" y="134"/>
                </a:cubicBezTo>
                <a:cubicBezTo>
                  <a:pt x="226" y="134"/>
                  <a:pt x="226" y="134"/>
                  <a:pt x="226" y="135"/>
                </a:cubicBezTo>
                <a:close/>
                <a:moveTo>
                  <a:pt x="226" y="137"/>
                </a:moveTo>
                <a:cubicBezTo>
                  <a:pt x="226" y="137"/>
                  <a:pt x="226" y="138"/>
                  <a:pt x="226" y="138"/>
                </a:cubicBezTo>
                <a:cubicBezTo>
                  <a:pt x="226" y="138"/>
                  <a:pt x="226" y="137"/>
                  <a:pt x="226" y="137"/>
                </a:cubicBezTo>
                <a:cubicBezTo>
                  <a:pt x="226" y="137"/>
                  <a:pt x="226" y="137"/>
                  <a:pt x="226" y="137"/>
                </a:cubicBezTo>
                <a:cubicBezTo>
                  <a:pt x="226" y="137"/>
                  <a:pt x="226" y="137"/>
                  <a:pt x="226" y="137"/>
                </a:cubicBezTo>
                <a:close/>
                <a:moveTo>
                  <a:pt x="236" y="129"/>
                </a:moveTo>
                <a:cubicBezTo>
                  <a:pt x="235" y="129"/>
                  <a:pt x="235" y="129"/>
                  <a:pt x="235" y="129"/>
                </a:cubicBezTo>
                <a:cubicBezTo>
                  <a:pt x="234" y="130"/>
                  <a:pt x="235" y="130"/>
                  <a:pt x="235" y="130"/>
                </a:cubicBezTo>
                <a:cubicBezTo>
                  <a:pt x="235" y="130"/>
                  <a:pt x="235" y="131"/>
                  <a:pt x="235" y="131"/>
                </a:cubicBezTo>
                <a:cubicBezTo>
                  <a:pt x="235" y="131"/>
                  <a:pt x="235" y="131"/>
                  <a:pt x="235" y="131"/>
                </a:cubicBezTo>
                <a:cubicBezTo>
                  <a:pt x="236" y="130"/>
                  <a:pt x="237" y="129"/>
                  <a:pt x="238" y="128"/>
                </a:cubicBezTo>
                <a:cubicBezTo>
                  <a:pt x="238" y="128"/>
                  <a:pt x="238" y="128"/>
                  <a:pt x="238" y="128"/>
                </a:cubicBezTo>
                <a:cubicBezTo>
                  <a:pt x="238" y="128"/>
                  <a:pt x="238" y="128"/>
                  <a:pt x="238" y="128"/>
                </a:cubicBezTo>
                <a:cubicBezTo>
                  <a:pt x="237" y="127"/>
                  <a:pt x="237" y="129"/>
                  <a:pt x="236" y="129"/>
                </a:cubicBezTo>
                <a:close/>
                <a:moveTo>
                  <a:pt x="240" y="134"/>
                </a:moveTo>
                <a:cubicBezTo>
                  <a:pt x="240" y="134"/>
                  <a:pt x="239" y="134"/>
                  <a:pt x="239" y="134"/>
                </a:cubicBezTo>
                <a:cubicBezTo>
                  <a:pt x="239" y="134"/>
                  <a:pt x="240" y="134"/>
                  <a:pt x="240" y="135"/>
                </a:cubicBezTo>
                <a:cubicBezTo>
                  <a:pt x="240" y="135"/>
                  <a:pt x="240" y="134"/>
                  <a:pt x="240" y="134"/>
                </a:cubicBezTo>
                <a:cubicBezTo>
                  <a:pt x="240" y="134"/>
                  <a:pt x="240" y="134"/>
                  <a:pt x="240" y="134"/>
                </a:cubicBezTo>
                <a:cubicBezTo>
                  <a:pt x="240" y="134"/>
                  <a:pt x="240" y="133"/>
                  <a:pt x="240" y="133"/>
                </a:cubicBezTo>
                <a:cubicBezTo>
                  <a:pt x="240" y="133"/>
                  <a:pt x="240" y="134"/>
                  <a:pt x="240" y="134"/>
                </a:cubicBezTo>
                <a:close/>
                <a:moveTo>
                  <a:pt x="240" y="132"/>
                </a:moveTo>
                <a:cubicBezTo>
                  <a:pt x="240" y="132"/>
                  <a:pt x="240" y="132"/>
                  <a:pt x="240" y="132"/>
                </a:cubicBezTo>
                <a:cubicBezTo>
                  <a:pt x="240" y="131"/>
                  <a:pt x="240" y="131"/>
                  <a:pt x="240" y="131"/>
                </a:cubicBezTo>
                <a:cubicBezTo>
                  <a:pt x="240" y="131"/>
                  <a:pt x="240" y="131"/>
                  <a:pt x="240" y="131"/>
                </a:cubicBezTo>
                <a:cubicBezTo>
                  <a:pt x="240" y="132"/>
                  <a:pt x="240" y="132"/>
                  <a:pt x="240" y="132"/>
                </a:cubicBezTo>
                <a:close/>
                <a:moveTo>
                  <a:pt x="244" y="134"/>
                </a:moveTo>
                <a:cubicBezTo>
                  <a:pt x="243" y="133"/>
                  <a:pt x="243" y="133"/>
                  <a:pt x="243" y="134"/>
                </a:cubicBezTo>
                <a:cubicBezTo>
                  <a:pt x="242" y="134"/>
                  <a:pt x="242" y="134"/>
                  <a:pt x="242" y="134"/>
                </a:cubicBezTo>
                <a:cubicBezTo>
                  <a:pt x="242" y="134"/>
                  <a:pt x="241" y="134"/>
                  <a:pt x="241" y="133"/>
                </a:cubicBezTo>
                <a:cubicBezTo>
                  <a:pt x="241" y="134"/>
                  <a:pt x="241" y="134"/>
                  <a:pt x="241" y="134"/>
                </a:cubicBezTo>
                <a:cubicBezTo>
                  <a:pt x="241" y="134"/>
                  <a:pt x="241" y="135"/>
                  <a:pt x="242" y="135"/>
                </a:cubicBezTo>
                <a:cubicBezTo>
                  <a:pt x="242" y="136"/>
                  <a:pt x="242" y="136"/>
                  <a:pt x="243" y="135"/>
                </a:cubicBezTo>
                <a:cubicBezTo>
                  <a:pt x="243" y="135"/>
                  <a:pt x="243" y="135"/>
                  <a:pt x="243" y="135"/>
                </a:cubicBezTo>
                <a:cubicBezTo>
                  <a:pt x="243" y="135"/>
                  <a:pt x="243" y="135"/>
                  <a:pt x="243" y="135"/>
                </a:cubicBezTo>
                <a:cubicBezTo>
                  <a:pt x="243" y="136"/>
                  <a:pt x="243" y="136"/>
                  <a:pt x="243" y="136"/>
                </a:cubicBezTo>
                <a:cubicBezTo>
                  <a:pt x="244" y="136"/>
                  <a:pt x="244" y="136"/>
                  <a:pt x="244" y="135"/>
                </a:cubicBezTo>
                <a:cubicBezTo>
                  <a:pt x="244" y="135"/>
                  <a:pt x="244" y="134"/>
                  <a:pt x="244" y="134"/>
                </a:cubicBezTo>
                <a:close/>
                <a:moveTo>
                  <a:pt x="244" y="133"/>
                </a:moveTo>
                <a:cubicBezTo>
                  <a:pt x="244" y="133"/>
                  <a:pt x="244" y="133"/>
                  <a:pt x="244" y="133"/>
                </a:cubicBezTo>
                <a:cubicBezTo>
                  <a:pt x="244" y="133"/>
                  <a:pt x="244" y="133"/>
                  <a:pt x="244" y="133"/>
                </a:cubicBezTo>
                <a:cubicBezTo>
                  <a:pt x="244" y="133"/>
                  <a:pt x="244" y="133"/>
                  <a:pt x="244" y="133"/>
                </a:cubicBezTo>
                <a:cubicBezTo>
                  <a:pt x="244" y="132"/>
                  <a:pt x="244" y="132"/>
                  <a:pt x="244" y="132"/>
                </a:cubicBezTo>
                <a:cubicBezTo>
                  <a:pt x="244" y="132"/>
                  <a:pt x="244" y="132"/>
                  <a:pt x="244" y="132"/>
                </a:cubicBezTo>
                <a:cubicBezTo>
                  <a:pt x="244" y="132"/>
                  <a:pt x="244" y="132"/>
                  <a:pt x="244" y="132"/>
                </a:cubicBezTo>
                <a:cubicBezTo>
                  <a:pt x="244" y="132"/>
                  <a:pt x="244" y="133"/>
                  <a:pt x="244" y="133"/>
                </a:cubicBezTo>
                <a:close/>
                <a:moveTo>
                  <a:pt x="243" y="160"/>
                </a:moveTo>
                <a:cubicBezTo>
                  <a:pt x="244" y="160"/>
                  <a:pt x="244" y="160"/>
                  <a:pt x="244" y="160"/>
                </a:cubicBezTo>
                <a:cubicBezTo>
                  <a:pt x="244" y="160"/>
                  <a:pt x="244" y="160"/>
                  <a:pt x="244" y="160"/>
                </a:cubicBezTo>
                <a:cubicBezTo>
                  <a:pt x="244" y="160"/>
                  <a:pt x="244" y="159"/>
                  <a:pt x="244" y="159"/>
                </a:cubicBezTo>
                <a:cubicBezTo>
                  <a:pt x="244" y="159"/>
                  <a:pt x="243" y="160"/>
                  <a:pt x="243" y="160"/>
                </a:cubicBezTo>
                <a:close/>
                <a:moveTo>
                  <a:pt x="244" y="180"/>
                </a:moveTo>
                <a:cubicBezTo>
                  <a:pt x="244" y="180"/>
                  <a:pt x="244" y="180"/>
                  <a:pt x="245" y="181"/>
                </a:cubicBezTo>
                <a:cubicBezTo>
                  <a:pt x="245" y="180"/>
                  <a:pt x="245" y="180"/>
                  <a:pt x="245" y="180"/>
                </a:cubicBezTo>
                <a:cubicBezTo>
                  <a:pt x="245" y="180"/>
                  <a:pt x="245" y="180"/>
                  <a:pt x="245" y="180"/>
                </a:cubicBezTo>
                <a:cubicBezTo>
                  <a:pt x="244" y="180"/>
                  <a:pt x="244" y="180"/>
                  <a:pt x="244" y="180"/>
                </a:cubicBezTo>
                <a:close/>
                <a:moveTo>
                  <a:pt x="245" y="169"/>
                </a:moveTo>
                <a:cubicBezTo>
                  <a:pt x="245" y="169"/>
                  <a:pt x="245" y="169"/>
                  <a:pt x="245" y="168"/>
                </a:cubicBezTo>
                <a:cubicBezTo>
                  <a:pt x="245" y="168"/>
                  <a:pt x="245" y="168"/>
                  <a:pt x="245" y="168"/>
                </a:cubicBezTo>
                <a:cubicBezTo>
                  <a:pt x="244" y="168"/>
                  <a:pt x="244" y="168"/>
                  <a:pt x="244" y="168"/>
                </a:cubicBezTo>
                <a:cubicBezTo>
                  <a:pt x="244" y="168"/>
                  <a:pt x="244" y="169"/>
                  <a:pt x="245" y="169"/>
                </a:cubicBezTo>
                <a:close/>
                <a:moveTo>
                  <a:pt x="244" y="183"/>
                </a:moveTo>
                <a:cubicBezTo>
                  <a:pt x="244" y="183"/>
                  <a:pt x="245" y="184"/>
                  <a:pt x="245" y="184"/>
                </a:cubicBezTo>
                <a:cubicBezTo>
                  <a:pt x="245" y="184"/>
                  <a:pt x="245" y="184"/>
                  <a:pt x="246" y="184"/>
                </a:cubicBezTo>
                <a:cubicBezTo>
                  <a:pt x="245" y="183"/>
                  <a:pt x="245" y="183"/>
                  <a:pt x="245" y="183"/>
                </a:cubicBezTo>
                <a:cubicBezTo>
                  <a:pt x="245" y="183"/>
                  <a:pt x="244" y="183"/>
                  <a:pt x="244" y="183"/>
                </a:cubicBezTo>
                <a:close/>
                <a:moveTo>
                  <a:pt x="248" y="197"/>
                </a:moveTo>
                <a:cubicBezTo>
                  <a:pt x="249" y="196"/>
                  <a:pt x="249" y="196"/>
                  <a:pt x="250" y="196"/>
                </a:cubicBezTo>
                <a:cubicBezTo>
                  <a:pt x="250" y="196"/>
                  <a:pt x="250" y="196"/>
                  <a:pt x="250" y="196"/>
                </a:cubicBezTo>
                <a:cubicBezTo>
                  <a:pt x="249" y="196"/>
                  <a:pt x="249" y="196"/>
                  <a:pt x="248" y="197"/>
                </a:cubicBezTo>
                <a:close/>
                <a:moveTo>
                  <a:pt x="249" y="188"/>
                </a:moveTo>
                <a:cubicBezTo>
                  <a:pt x="249" y="187"/>
                  <a:pt x="249" y="187"/>
                  <a:pt x="249" y="187"/>
                </a:cubicBezTo>
                <a:cubicBezTo>
                  <a:pt x="249" y="187"/>
                  <a:pt x="249" y="186"/>
                  <a:pt x="249" y="186"/>
                </a:cubicBezTo>
                <a:cubicBezTo>
                  <a:pt x="249" y="187"/>
                  <a:pt x="249" y="187"/>
                  <a:pt x="248" y="187"/>
                </a:cubicBezTo>
                <a:cubicBezTo>
                  <a:pt x="248" y="187"/>
                  <a:pt x="248" y="188"/>
                  <a:pt x="249" y="188"/>
                </a:cubicBezTo>
                <a:close/>
                <a:moveTo>
                  <a:pt x="249" y="213"/>
                </a:moveTo>
                <a:cubicBezTo>
                  <a:pt x="249" y="213"/>
                  <a:pt x="249" y="212"/>
                  <a:pt x="250" y="212"/>
                </a:cubicBezTo>
                <a:cubicBezTo>
                  <a:pt x="250" y="212"/>
                  <a:pt x="249" y="212"/>
                  <a:pt x="249" y="212"/>
                </a:cubicBezTo>
                <a:cubicBezTo>
                  <a:pt x="249" y="212"/>
                  <a:pt x="248" y="212"/>
                  <a:pt x="247" y="212"/>
                </a:cubicBezTo>
                <a:cubicBezTo>
                  <a:pt x="246" y="211"/>
                  <a:pt x="246" y="212"/>
                  <a:pt x="246" y="212"/>
                </a:cubicBezTo>
                <a:cubicBezTo>
                  <a:pt x="245" y="212"/>
                  <a:pt x="245" y="212"/>
                  <a:pt x="245" y="213"/>
                </a:cubicBezTo>
                <a:cubicBezTo>
                  <a:pt x="245" y="213"/>
                  <a:pt x="245" y="213"/>
                  <a:pt x="246" y="213"/>
                </a:cubicBezTo>
                <a:cubicBezTo>
                  <a:pt x="246" y="213"/>
                  <a:pt x="247" y="214"/>
                  <a:pt x="248" y="213"/>
                </a:cubicBezTo>
                <a:cubicBezTo>
                  <a:pt x="248" y="213"/>
                  <a:pt x="249" y="213"/>
                  <a:pt x="249" y="213"/>
                </a:cubicBezTo>
                <a:close/>
                <a:moveTo>
                  <a:pt x="248" y="214"/>
                </a:moveTo>
                <a:cubicBezTo>
                  <a:pt x="248" y="215"/>
                  <a:pt x="247" y="215"/>
                  <a:pt x="247" y="215"/>
                </a:cubicBezTo>
                <a:cubicBezTo>
                  <a:pt x="248" y="215"/>
                  <a:pt x="248" y="215"/>
                  <a:pt x="248" y="215"/>
                </a:cubicBezTo>
                <a:cubicBezTo>
                  <a:pt x="248" y="215"/>
                  <a:pt x="248" y="215"/>
                  <a:pt x="248" y="215"/>
                </a:cubicBezTo>
                <a:cubicBezTo>
                  <a:pt x="248" y="215"/>
                  <a:pt x="248" y="215"/>
                  <a:pt x="248" y="214"/>
                </a:cubicBezTo>
                <a:close/>
                <a:moveTo>
                  <a:pt x="244" y="217"/>
                </a:moveTo>
                <a:cubicBezTo>
                  <a:pt x="244" y="217"/>
                  <a:pt x="244" y="217"/>
                  <a:pt x="244" y="217"/>
                </a:cubicBezTo>
                <a:cubicBezTo>
                  <a:pt x="243" y="217"/>
                  <a:pt x="243" y="217"/>
                  <a:pt x="243" y="218"/>
                </a:cubicBezTo>
                <a:cubicBezTo>
                  <a:pt x="243" y="218"/>
                  <a:pt x="243" y="218"/>
                  <a:pt x="244" y="218"/>
                </a:cubicBezTo>
                <a:cubicBezTo>
                  <a:pt x="244" y="218"/>
                  <a:pt x="244" y="218"/>
                  <a:pt x="244" y="217"/>
                </a:cubicBezTo>
                <a:close/>
                <a:moveTo>
                  <a:pt x="245" y="218"/>
                </a:moveTo>
                <a:cubicBezTo>
                  <a:pt x="246" y="218"/>
                  <a:pt x="247" y="218"/>
                  <a:pt x="247" y="217"/>
                </a:cubicBezTo>
                <a:cubicBezTo>
                  <a:pt x="247" y="216"/>
                  <a:pt x="246" y="216"/>
                  <a:pt x="246" y="216"/>
                </a:cubicBezTo>
                <a:cubicBezTo>
                  <a:pt x="246" y="216"/>
                  <a:pt x="245" y="217"/>
                  <a:pt x="245" y="217"/>
                </a:cubicBezTo>
                <a:cubicBezTo>
                  <a:pt x="245" y="217"/>
                  <a:pt x="245" y="217"/>
                  <a:pt x="245" y="217"/>
                </a:cubicBezTo>
                <a:cubicBezTo>
                  <a:pt x="246" y="218"/>
                  <a:pt x="246" y="218"/>
                  <a:pt x="245" y="218"/>
                </a:cubicBezTo>
                <a:cubicBezTo>
                  <a:pt x="245" y="218"/>
                  <a:pt x="245" y="218"/>
                  <a:pt x="245" y="218"/>
                </a:cubicBezTo>
                <a:cubicBezTo>
                  <a:pt x="245" y="218"/>
                  <a:pt x="244" y="218"/>
                  <a:pt x="244" y="218"/>
                </a:cubicBezTo>
                <a:cubicBezTo>
                  <a:pt x="245" y="218"/>
                  <a:pt x="245" y="218"/>
                  <a:pt x="245" y="218"/>
                </a:cubicBezTo>
                <a:close/>
                <a:moveTo>
                  <a:pt x="244" y="218"/>
                </a:moveTo>
                <a:cubicBezTo>
                  <a:pt x="245" y="218"/>
                  <a:pt x="245" y="218"/>
                  <a:pt x="245" y="218"/>
                </a:cubicBezTo>
                <a:cubicBezTo>
                  <a:pt x="245" y="218"/>
                  <a:pt x="245" y="218"/>
                  <a:pt x="244" y="218"/>
                </a:cubicBezTo>
                <a:close/>
                <a:moveTo>
                  <a:pt x="244" y="210"/>
                </a:moveTo>
                <a:cubicBezTo>
                  <a:pt x="244" y="210"/>
                  <a:pt x="244" y="210"/>
                  <a:pt x="244" y="210"/>
                </a:cubicBezTo>
                <a:cubicBezTo>
                  <a:pt x="244" y="210"/>
                  <a:pt x="244" y="209"/>
                  <a:pt x="244" y="209"/>
                </a:cubicBezTo>
                <a:cubicBezTo>
                  <a:pt x="244" y="209"/>
                  <a:pt x="244" y="209"/>
                  <a:pt x="244" y="209"/>
                </a:cubicBezTo>
                <a:cubicBezTo>
                  <a:pt x="244" y="209"/>
                  <a:pt x="244" y="210"/>
                  <a:pt x="244" y="210"/>
                </a:cubicBezTo>
                <a:close/>
                <a:moveTo>
                  <a:pt x="244" y="212"/>
                </a:moveTo>
                <a:cubicBezTo>
                  <a:pt x="244" y="211"/>
                  <a:pt x="245" y="211"/>
                  <a:pt x="245" y="211"/>
                </a:cubicBezTo>
                <a:cubicBezTo>
                  <a:pt x="246" y="210"/>
                  <a:pt x="246" y="210"/>
                  <a:pt x="246" y="210"/>
                </a:cubicBezTo>
                <a:cubicBezTo>
                  <a:pt x="247" y="209"/>
                  <a:pt x="246" y="207"/>
                  <a:pt x="246" y="207"/>
                </a:cubicBezTo>
                <a:cubicBezTo>
                  <a:pt x="246" y="206"/>
                  <a:pt x="245" y="206"/>
                  <a:pt x="245" y="207"/>
                </a:cubicBezTo>
                <a:cubicBezTo>
                  <a:pt x="245" y="207"/>
                  <a:pt x="245" y="207"/>
                  <a:pt x="244" y="207"/>
                </a:cubicBezTo>
                <a:cubicBezTo>
                  <a:pt x="244" y="207"/>
                  <a:pt x="244" y="207"/>
                  <a:pt x="244" y="207"/>
                </a:cubicBezTo>
                <a:cubicBezTo>
                  <a:pt x="244" y="208"/>
                  <a:pt x="244" y="208"/>
                  <a:pt x="244" y="208"/>
                </a:cubicBezTo>
                <a:cubicBezTo>
                  <a:pt x="246" y="208"/>
                  <a:pt x="246" y="208"/>
                  <a:pt x="245" y="209"/>
                </a:cubicBezTo>
                <a:cubicBezTo>
                  <a:pt x="245" y="209"/>
                  <a:pt x="245" y="210"/>
                  <a:pt x="244" y="210"/>
                </a:cubicBezTo>
                <a:cubicBezTo>
                  <a:pt x="244" y="210"/>
                  <a:pt x="244" y="210"/>
                  <a:pt x="244" y="211"/>
                </a:cubicBezTo>
                <a:cubicBezTo>
                  <a:pt x="244" y="211"/>
                  <a:pt x="244" y="211"/>
                  <a:pt x="244" y="212"/>
                </a:cubicBezTo>
                <a:close/>
                <a:moveTo>
                  <a:pt x="249" y="204"/>
                </a:moveTo>
                <a:cubicBezTo>
                  <a:pt x="249" y="204"/>
                  <a:pt x="249" y="204"/>
                  <a:pt x="249" y="204"/>
                </a:cubicBezTo>
                <a:cubicBezTo>
                  <a:pt x="249" y="203"/>
                  <a:pt x="249" y="203"/>
                  <a:pt x="249" y="202"/>
                </a:cubicBezTo>
                <a:cubicBezTo>
                  <a:pt x="248" y="202"/>
                  <a:pt x="248" y="202"/>
                  <a:pt x="248" y="202"/>
                </a:cubicBezTo>
                <a:cubicBezTo>
                  <a:pt x="248" y="201"/>
                  <a:pt x="247" y="201"/>
                  <a:pt x="247" y="202"/>
                </a:cubicBezTo>
                <a:cubicBezTo>
                  <a:pt x="247" y="202"/>
                  <a:pt x="247" y="202"/>
                  <a:pt x="247" y="202"/>
                </a:cubicBezTo>
                <a:cubicBezTo>
                  <a:pt x="247" y="203"/>
                  <a:pt x="248" y="203"/>
                  <a:pt x="248" y="204"/>
                </a:cubicBezTo>
                <a:cubicBezTo>
                  <a:pt x="249" y="204"/>
                  <a:pt x="249" y="204"/>
                  <a:pt x="249" y="204"/>
                </a:cubicBezTo>
                <a:close/>
                <a:moveTo>
                  <a:pt x="248" y="208"/>
                </a:moveTo>
                <a:cubicBezTo>
                  <a:pt x="248" y="208"/>
                  <a:pt x="248" y="208"/>
                  <a:pt x="248" y="208"/>
                </a:cubicBezTo>
                <a:cubicBezTo>
                  <a:pt x="248" y="208"/>
                  <a:pt x="248" y="208"/>
                  <a:pt x="248" y="209"/>
                </a:cubicBezTo>
                <a:cubicBezTo>
                  <a:pt x="248" y="208"/>
                  <a:pt x="248" y="208"/>
                  <a:pt x="248" y="208"/>
                </a:cubicBezTo>
                <a:cubicBezTo>
                  <a:pt x="248" y="208"/>
                  <a:pt x="248" y="208"/>
                  <a:pt x="248" y="208"/>
                </a:cubicBezTo>
                <a:close/>
                <a:moveTo>
                  <a:pt x="247" y="205"/>
                </a:moveTo>
                <a:cubicBezTo>
                  <a:pt x="247" y="205"/>
                  <a:pt x="246" y="205"/>
                  <a:pt x="246" y="205"/>
                </a:cubicBezTo>
                <a:cubicBezTo>
                  <a:pt x="247" y="206"/>
                  <a:pt x="247" y="206"/>
                  <a:pt x="247" y="206"/>
                </a:cubicBezTo>
                <a:cubicBezTo>
                  <a:pt x="247" y="206"/>
                  <a:pt x="247" y="206"/>
                  <a:pt x="247" y="206"/>
                </a:cubicBezTo>
                <a:cubicBezTo>
                  <a:pt x="247" y="205"/>
                  <a:pt x="248" y="205"/>
                  <a:pt x="247" y="205"/>
                </a:cubicBezTo>
                <a:close/>
                <a:moveTo>
                  <a:pt x="250" y="197"/>
                </a:moveTo>
                <a:cubicBezTo>
                  <a:pt x="250" y="196"/>
                  <a:pt x="250" y="196"/>
                  <a:pt x="248" y="197"/>
                </a:cubicBezTo>
                <a:cubicBezTo>
                  <a:pt x="248" y="197"/>
                  <a:pt x="248" y="197"/>
                  <a:pt x="247" y="197"/>
                </a:cubicBezTo>
                <a:cubicBezTo>
                  <a:pt x="247" y="197"/>
                  <a:pt x="248" y="198"/>
                  <a:pt x="248" y="198"/>
                </a:cubicBezTo>
                <a:cubicBezTo>
                  <a:pt x="248" y="198"/>
                  <a:pt x="248" y="198"/>
                  <a:pt x="248" y="199"/>
                </a:cubicBezTo>
                <a:cubicBezTo>
                  <a:pt x="248" y="199"/>
                  <a:pt x="247" y="199"/>
                  <a:pt x="248" y="199"/>
                </a:cubicBezTo>
                <a:cubicBezTo>
                  <a:pt x="248" y="199"/>
                  <a:pt x="249" y="199"/>
                  <a:pt x="249" y="199"/>
                </a:cubicBezTo>
                <a:cubicBezTo>
                  <a:pt x="249" y="198"/>
                  <a:pt x="250" y="197"/>
                  <a:pt x="250" y="197"/>
                </a:cubicBezTo>
                <a:close/>
                <a:moveTo>
                  <a:pt x="247" y="197"/>
                </a:moveTo>
                <a:cubicBezTo>
                  <a:pt x="247" y="197"/>
                  <a:pt x="247" y="197"/>
                  <a:pt x="247" y="197"/>
                </a:cubicBezTo>
                <a:cubicBezTo>
                  <a:pt x="247" y="197"/>
                  <a:pt x="247" y="197"/>
                  <a:pt x="247" y="197"/>
                </a:cubicBezTo>
                <a:cubicBezTo>
                  <a:pt x="247" y="197"/>
                  <a:pt x="247" y="197"/>
                  <a:pt x="247" y="197"/>
                </a:cubicBezTo>
                <a:close/>
                <a:moveTo>
                  <a:pt x="247" y="186"/>
                </a:moveTo>
                <a:cubicBezTo>
                  <a:pt x="247" y="185"/>
                  <a:pt x="247" y="185"/>
                  <a:pt x="247" y="185"/>
                </a:cubicBezTo>
                <a:cubicBezTo>
                  <a:pt x="246" y="185"/>
                  <a:pt x="246" y="185"/>
                  <a:pt x="246" y="185"/>
                </a:cubicBezTo>
                <a:cubicBezTo>
                  <a:pt x="246" y="186"/>
                  <a:pt x="246" y="186"/>
                  <a:pt x="246" y="186"/>
                </a:cubicBezTo>
                <a:cubicBezTo>
                  <a:pt x="247" y="186"/>
                  <a:pt x="247" y="186"/>
                  <a:pt x="247" y="186"/>
                </a:cubicBezTo>
                <a:close/>
                <a:moveTo>
                  <a:pt x="247" y="177"/>
                </a:moveTo>
                <a:cubicBezTo>
                  <a:pt x="247" y="177"/>
                  <a:pt x="247" y="177"/>
                  <a:pt x="247" y="176"/>
                </a:cubicBezTo>
                <a:cubicBezTo>
                  <a:pt x="247" y="176"/>
                  <a:pt x="247" y="176"/>
                  <a:pt x="247" y="176"/>
                </a:cubicBezTo>
                <a:cubicBezTo>
                  <a:pt x="247" y="176"/>
                  <a:pt x="247" y="176"/>
                  <a:pt x="247" y="176"/>
                </a:cubicBezTo>
                <a:cubicBezTo>
                  <a:pt x="246" y="176"/>
                  <a:pt x="246" y="176"/>
                  <a:pt x="246" y="177"/>
                </a:cubicBezTo>
                <a:cubicBezTo>
                  <a:pt x="246" y="177"/>
                  <a:pt x="246" y="177"/>
                  <a:pt x="246" y="177"/>
                </a:cubicBezTo>
                <a:cubicBezTo>
                  <a:pt x="247" y="177"/>
                  <a:pt x="247" y="177"/>
                  <a:pt x="247" y="177"/>
                </a:cubicBezTo>
                <a:close/>
                <a:moveTo>
                  <a:pt x="246" y="173"/>
                </a:moveTo>
                <a:cubicBezTo>
                  <a:pt x="246" y="173"/>
                  <a:pt x="246" y="173"/>
                  <a:pt x="246" y="173"/>
                </a:cubicBezTo>
                <a:cubicBezTo>
                  <a:pt x="246" y="172"/>
                  <a:pt x="245" y="173"/>
                  <a:pt x="245" y="173"/>
                </a:cubicBezTo>
                <a:cubicBezTo>
                  <a:pt x="245" y="173"/>
                  <a:pt x="245" y="173"/>
                  <a:pt x="246" y="173"/>
                </a:cubicBezTo>
                <a:cubicBezTo>
                  <a:pt x="246" y="173"/>
                  <a:pt x="246" y="173"/>
                  <a:pt x="246" y="173"/>
                </a:cubicBezTo>
                <a:close/>
                <a:moveTo>
                  <a:pt x="246" y="189"/>
                </a:moveTo>
                <a:cubicBezTo>
                  <a:pt x="246" y="189"/>
                  <a:pt x="246" y="189"/>
                  <a:pt x="246" y="189"/>
                </a:cubicBezTo>
                <a:cubicBezTo>
                  <a:pt x="246" y="189"/>
                  <a:pt x="245" y="189"/>
                  <a:pt x="245" y="189"/>
                </a:cubicBezTo>
                <a:cubicBezTo>
                  <a:pt x="245" y="189"/>
                  <a:pt x="245" y="189"/>
                  <a:pt x="245" y="189"/>
                </a:cubicBezTo>
                <a:cubicBezTo>
                  <a:pt x="246" y="189"/>
                  <a:pt x="246" y="189"/>
                  <a:pt x="246" y="189"/>
                </a:cubicBezTo>
                <a:close/>
                <a:moveTo>
                  <a:pt x="245" y="194"/>
                </a:moveTo>
                <a:cubicBezTo>
                  <a:pt x="245" y="193"/>
                  <a:pt x="245" y="193"/>
                  <a:pt x="245" y="193"/>
                </a:cubicBezTo>
                <a:cubicBezTo>
                  <a:pt x="245" y="193"/>
                  <a:pt x="245" y="193"/>
                  <a:pt x="245" y="193"/>
                </a:cubicBezTo>
                <a:cubicBezTo>
                  <a:pt x="245" y="193"/>
                  <a:pt x="244" y="193"/>
                  <a:pt x="244" y="193"/>
                </a:cubicBezTo>
                <a:cubicBezTo>
                  <a:pt x="244" y="194"/>
                  <a:pt x="244" y="194"/>
                  <a:pt x="245" y="194"/>
                </a:cubicBezTo>
                <a:cubicBezTo>
                  <a:pt x="245" y="195"/>
                  <a:pt x="245" y="195"/>
                  <a:pt x="245" y="195"/>
                </a:cubicBezTo>
                <a:cubicBezTo>
                  <a:pt x="246" y="194"/>
                  <a:pt x="245" y="194"/>
                  <a:pt x="245" y="194"/>
                </a:cubicBezTo>
                <a:close/>
                <a:moveTo>
                  <a:pt x="244" y="185"/>
                </a:moveTo>
                <a:cubicBezTo>
                  <a:pt x="244" y="185"/>
                  <a:pt x="244" y="185"/>
                  <a:pt x="244" y="185"/>
                </a:cubicBezTo>
                <a:cubicBezTo>
                  <a:pt x="244" y="186"/>
                  <a:pt x="244" y="186"/>
                  <a:pt x="244" y="186"/>
                </a:cubicBezTo>
                <a:cubicBezTo>
                  <a:pt x="244" y="186"/>
                  <a:pt x="244" y="186"/>
                  <a:pt x="245" y="186"/>
                </a:cubicBezTo>
                <a:cubicBezTo>
                  <a:pt x="244" y="186"/>
                  <a:pt x="244" y="185"/>
                  <a:pt x="244" y="185"/>
                </a:cubicBezTo>
                <a:close/>
                <a:moveTo>
                  <a:pt x="238" y="192"/>
                </a:moveTo>
                <a:cubicBezTo>
                  <a:pt x="238" y="192"/>
                  <a:pt x="238" y="192"/>
                  <a:pt x="238" y="192"/>
                </a:cubicBezTo>
                <a:cubicBezTo>
                  <a:pt x="238" y="192"/>
                  <a:pt x="238" y="192"/>
                  <a:pt x="238" y="192"/>
                </a:cubicBezTo>
                <a:cubicBezTo>
                  <a:pt x="238" y="192"/>
                  <a:pt x="238" y="192"/>
                  <a:pt x="238" y="192"/>
                </a:cubicBezTo>
                <a:cubicBezTo>
                  <a:pt x="238" y="192"/>
                  <a:pt x="238" y="192"/>
                  <a:pt x="238" y="192"/>
                </a:cubicBezTo>
                <a:cubicBezTo>
                  <a:pt x="238" y="192"/>
                  <a:pt x="237" y="192"/>
                  <a:pt x="237" y="192"/>
                </a:cubicBezTo>
                <a:cubicBezTo>
                  <a:pt x="236" y="192"/>
                  <a:pt x="236" y="193"/>
                  <a:pt x="235" y="193"/>
                </a:cubicBezTo>
                <a:cubicBezTo>
                  <a:pt x="235" y="193"/>
                  <a:pt x="235" y="193"/>
                  <a:pt x="235" y="193"/>
                </a:cubicBezTo>
                <a:cubicBezTo>
                  <a:pt x="235" y="193"/>
                  <a:pt x="235" y="193"/>
                  <a:pt x="236" y="193"/>
                </a:cubicBezTo>
                <a:cubicBezTo>
                  <a:pt x="235" y="193"/>
                  <a:pt x="235" y="193"/>
                  <a:pt x="235" y="193"/>
                </a:cubicBezTo>
                <a:cubicBezTo>
                  <a:pt x="235" y="193"/>
                  <a:pt x="235" y="194"/>
                  <a:pt x="235" y="194"/>
                </a:cubicBezTo>
                <a:cubicBezTo>
                  <a:pt x="235" y="194"/>
                  <a:pt x="235" y="194"/>
                  <a:pt x="236" y="193"/>
                </a:cubicBezTo>
                <a:cubicBezTo>
                  <a:pt x="237" y="193"/>
                  <a:pt x="237" y="193"/>
                  <a:pt x="238" y="192"/>
                </a:cubicBezTo>
                <a:close/>
                <a:moveTo>
                  <a:pt x="237" y="194"/>
                </a:moveTo>
                <a:cubicBezTo>
                  <a:pt x="236" y="194"/>
                  <a:pt x="236" y="194"/>
                  <a:pt x="236" y="195"/>
                </a:cubicBezTo>
                <a:cubicBezTo>
                  <a:pt x="236" y="195"/>
                  <a:pt x="236" y="195"/>
                  <a:pt x="236" y="195"/>
                </a:cubicBezTo>
                <a:cubicBezTo>
                  <a:pt x="236" y="196"/>
                  <a:pt x="237" y="196"/>
                  <a:pt x="237" y="196"/>
                </a:cubicBezTo>
                <a:cubicBezTo>
                  <a:pt x="237" y="196"/>
                  <a:pt x="237" y="196"/>
                  <a:pt x="237" y="196"/>
                </a:cubicBezTo>
                <a:cubicBezTo>
                  <a:pt x="237" y="196"/>
                  <a:pt x="237" y="196"/>
                  <a:pt x="237" y="196"/>
                </a:cubicBezTo>
                <a:cubicBezTo>
                  <a:pt x="237" y="196"/>
                  <a:pt x="237" y="195"/>
                  <a:pt x="237" y="195"/>
                </a:cubicBezTo>
                <a:cubicBezTo>
                  <a:pt x="237" y="195"/>
                  <a:pt x="237" y="195"/>
                  <a:pt x="237" y="195"/>
                </a:cubicBezTo>
                <a:cubicBezTo>
                  <a:pt x="237" y="195"/>
                  <a:pt x="237" y="194"/>
                  <a:pt x="237" y="194"/>
                </a:cubicBezTo>
                <a:close/>
                <a:moveTo>
                  <a:pt x="234" y="196"/>
                </a:moveTo>
                <a:cubicBezTo>
                  <a:pt x="234" y="197"/>
                  <a:pt x="234" y="197"/>
                  <a:pt x="234" y="197"/>
                </a:cubicBezTo>
                <a:cubicBezTo>
                  <a:pt x="235" y="197"/>
                  <a:pt x="235" y="198"/>
                  <a:pt x="235" y="198"/>
                </a:cubicBezTo>
                <a:cubicBezTo>
                  <a:pt x="236" y="198"/>
                  <a:pt x="236" y="198"/>
                  <a:pt x="236" y="198"/>
                </a:cubicBezTo>
                <a:cubicBezTo>
                  <a:pt x="236" y="198"/>
                  <a:pt x="236" y="197"/>
                  <a:pt x="236" y="197"/>
                </a:cubicBezTo>
                <a:cubicBezTo>
                  <a:pt x="235" y="197"/>
                  <a:pt x="235" y="196"/>
                  <a:pt x="234" y="195"/>
                </a:cubicBezTo>
                <a:cubicBezTo>
                  <a:pt x="234" y="195"/>
                  <a:pt x="234" y="195"/>
                  <a:pt x="234" y="194"/>
                </a:cubicBezTo>
                <a:cubicBezTo>
                  <a:pt x="234" y="194"/>
                  <a:pt x="233" y="194"/>
                  <a:pt x="233" y="194"/>
                </a:cubicBezTo>
                <a:cubicBezTo>
                  <a:pt x="232" y="194"/>
                  <a:pt x="232" y="195"/>
                  <a:pt x="232" y="194"/>
                </a:cubicBezTo>
                <a:cubicBezTo>
                  <a:pt x="232" y="194"/>
                  <a:pt x="231" y="194"/>
                  <a:pt x="231" y="194"/>
                </a:cubicBezTo>
                <a:cubicBezTo>
                  <a:pt x="231" y="195"/>
                  <a:pt x="231" y="195"/>
                  <a:pt x="231" y="195"/>
                </a:cubicBezTo>
                <a:cubicBezTo>
                  <a:pt x="232" y="195"/>
                  <a:pt x="233" y="196"/>
                  <a:pt x="234" y="196"/>
                </a:cubicBezTo>
                <a:cubicBezTo>
                  <a:pt x="234" y="196"/>
                  <a:pt x="234" y="196"/>
                  <a:pt x="234" y="196"/>
                </a:cubicBezTo>
                <a:close/>
                <a:moveTo>
                  <a:pt x="232" y="196"/>
                </a:moveTo>
                <a:cubicBezTo>
                  <a:pt x="232" y="196"/>
                  <a:pt x="232" y="196"/>
                  <a:pt x="232" y="197"/>
                </a:cubicBezTo>
                <a:cubicBezTo>
                  <a:pt x="232" y="197"/>
                  <a:pt x="232" y="197"/>
                  <a:pt x="232" y="197"/>
                </a:cubicBezTo>
                <a:cubicBezTo>
                  <a:pt x="232" y="197"/>
                  <a:pt x="233" y="197"/>
                  <a:pt x="233" y="196"/>
                </a:cubicBezTo>
                <a:cubicBezTo>
                  <a:pt x="233" y="196"/>
                  <a:pt x="232" y="196"/>
                  <a:pt x="232" y="196"/>
                </a:cubicBezTo>
                <a:close/>
                <a:moveTo>
                  <a:pt x="231" y="191"/>
                </a:moveTo>
                <a:cubicBezTo>
                  <a:pt x="232" y="190"/>
                  <a:pt x="232" y="190"/>
                  <a:pt x="232" y="191"/>
                </a:cubicBezTo>
                <a:cubicBezTo>
                  <a:pt x="232" y="191"/>
                  <a:pt x="232" y="191"/>
                  <a:pt x="233" y="192"/>
                </a:cubicBezTo>
                <a:cubicBezTo>
                  <a:pt x="233" y="191"/>
                  <a:pt x="233" y="191"/>
                  <a:pt x="233" y="191"/>
                </a:cubicBezTo>
                <a:cubicBezTo>
                  <a:pt x="233" y="191"/>
                  <a:pt x="233" y="190"/>
                  <a:pt x="234" y="190"/>
                </a:cubicBezTo>
                <a:cubicBezTo>
                  <a:pt x="234" y="190"/>
                  <a:pt x="234" y="190"/>
                  <a:pt x="234" y="190"/>
                </a:cubicBezTo>
                <a:cubicBezTo>
                  <a:pt x="233" y="190"/>
                  <a:pt x="233" y="189"/>
                  <a:pt x="233" y="189"/>
                </a:cubicBezTo>
                <a:cubicBezTo>
                  <a:pt x="232" y="190"/>
                  <a:pt x="232" y="190"/>
                  <a:pt x="231" y="190"/>
                </a:cubicBezTo>
                <a:cubicBezTo>
                  <a:pt x="231" y="190"/>
                  <a:pt x="230" y="190"/>
                  <a:pt x="230" y="190"/>
                </a:cubicBezTo>
                <a:cubicBezTo>
                  <a:pt x="230" y="190"/>
                  <a:pt x="230" y="190"/>
                  <a:pt x="230" y="190"/>
                </a:cubicBezTo>
                <a:cubicBezTo>
                  <a:pt x="230" y="191"/>
                  <a:pt x="230" y="191"/>
                  <a:pt x="230" y="191"/>
                </a:cubicBezTo>
                <a:cubicBezTo>
                  <a:pt x="231" y="191"/>
                  <a:pt x="231" y="191"/>
                  <a:pt x="231" y="191"/>
                </a:cubicBezTo>
                <a:close/>
                <a:moveTo>
                  <a:pt x="230" y="195"/>
                </a:moveTo>
                <a:cubicBezTo>
                  <a:pt x="230" y="195"/>
                  <a:pt x="230" y="196"/>
                  <a:pt x="230" y="196"/>
                </a:cubicBezTo>
                <a:cubicBezTo>
                  <a:pt x="230" y="196"/>
                  <a:pt x="230" y="196"/>
                  <a:pt x="230" y="196"/>
                </a:cubicBezTo>
                <a:cubicBezTo>
                  <a:pt x="230" y="196"/>
                  <a:pt x="231" y="196"/>
                  <a:pt x="231" y="196"/>
                </a:cubicBezTo>
                <a:cubicBezTo>
                  <a:pt x="230" y="196"/>
                  <a:pt x="230" y="195"/>
                  <a:pt x="230" y="195"/>
                </a:cubicBezTo>
                <a:close/>
                <a:moveTo>
                  <a:pt x="234" y="162"/>
                </a:moveTo>
                <a:cubicBezTo>
                  <a:pt x="235" y="161"/>
                  <a:pt x="235" y="161"/>
                  <a:pt x="235" y="161"/>
                </a:cubicBezTo>
                <a:cubicBezTo>
                  <a:pt x="235" y="160"/>
                  <a:pt x="235" y="160"/>
                  <a:pt x="234" y="160"/>
                </a:cubicBezTo>
                <a:cubicBezTo>
                  <a:pt x="234" y="160"/>
                  <a:pt x="234" y="160"/>
                  <a:pt x="234" y="160"/>
                </a:cubicBezTo>
                <a:cubicBezTo>
                  <a:pt x="234" y="161"/>
                  <a:pt x="234" y="161"/>
                  <a:pt x="233" y="161"/>
                </a:cubicBezTo>
                <a:cubicBezTo>
                  <a:pt x="233" y="161"/>
                  <a:pt x="233" y="161"/>
                  <a:pt x="233" y="161"/>
                </a:cubicBezTo>
                <a:cubicBezTo>
                  <a:pt x="233" y="161"/>
                  <a:pt x="233" y="162"/>
                  <a:pt x="233" y="162"/>
                </a:cubicBezTo>
                <a:cubicBezTo>
                  <a:pt x="234" y="162"/>
                  <a:pt x="234" y="162"/>
                  <a:pt x="234" y="162"/>
                </a:cubicBezTo>
                <a:close/>
                <a:moveTo>
                  <a:pt x="234" y="164"/>
                </a:moveTo>
                <a:cubicBezTo>
                  <a:pt x="233" y="164"/>
                  <a:pt x="233" y="165"/>
                  <a:pt x="233" y="165"/>
                </a:cubicBezTo>
                <a:cubicBezTo>
                  <a:pt x="233" y="165"/>
                  <a:pt x="233" y="165"/>
                  <a:pt x="233" y="165"/>
                </a:cubicBezTo>
                <a:cubicBezTo>
                  <a:pt x="233" y="165"/>
                  <a:pt x="234" y="165"/>
                  <a:pt x="234" y="165"/>
                </a:cubicBezTo>
                <a:cubicBezTo>
                  <a:pt x="234" y="165"/>
                  <a:pt x="234" y="164"/>
                  <a:pt x="234" y="164"/>
                </a:cubicBezTo>
                <a:close/>
                <a:moveTo>
                  <a:pt x="233" y="148"/>
                </a:moveTo>
                <a:cubicBezTo>
                  <a:pt x="233" y="148"/>
                  <a:pt x="233" y="148"/>
                  <a:pt x="234" y="148"/>
                </a:cubicBezTo>
                <a:cubicBezTo>
                  <a:pt x="234" y="148"/>
                  <a:pt x="233" y="148"/>
                  <a:pt x="233" y="148"/>
                </a:cubicBezTo>
                <a:cubicBezTo>
                  <a:pt x="233" y="148"/>
                  <a:pt x="233" y="148"/>
                  <a:pt x="233" y="148"/>
                </a:cubicBezTo>
                <a:cubicBezTo>
                  <a:pt x="233" y="148"/>
                  <a:pt x="233" y="148"/>
                  <a:pt x="233" y="148"/>
                </a:cubicBezTo>
                <a:close/>
                <a:moveTo>
                  <a:pt x="234" y="144"/>
                </a:moveTo>
                <a:cubicBezTo>
                  <a:pt x="234" y="144"/>
                  <a:pt x="235" y="144"/>
                  <a:pt x="235" y="144"/>
                </a:cubicBezTo>
                <a:cubicBezTo>
                  <a:pt x="234" y="143"/>
                  <a:pt x="234" y="143"/>
                  <a:pt x="234" y="143"/>
                </a:cubicBezTo>
                <a:cubicBezTo>
                  <a:pt x="234" y="143"/>
                  <a:pt x="234" y="143"/>
                  <a:pt x="234" y="143"/>
                </a:cubicBezTo>
                <a:cubicBezTo>
                  <a:pt x="234" y="143"/>
                  <a:pt x="234" y="144"/>
                  <a:pt x="234" y="144"/>
                </a:cubicBezTo>
                <a:close/>
                <a:moveTo>
                  <a:pt x="236" y="173"/>
                </a:moveTo>
                <a:cubicBezTo>
                  <a:pt x="236" y="173"/>
                  <a:pt x="236" y="173"/>
                  <a:pt x="236" y="173"/>
                </a:cubicBezTo>
                <a:cubicBezTo>
                  <a:pt x="236" y="174"/>
                  <a:pt x="236" y="174"/>
                  <a:pt x="237" y="174"/>
                </a:cubicBezTo>
                <a:cubicBezTo>
                  <a:pt x="237" y="174"/>
                  <a:pt x="237" y="174"/>
                  <a:pt x="237" y="174"/>
                </a:cubicBezTo>
                <a:cubicBezTo>
                  <a:pt x="237" y="175"/>
                  <a:pt x="236" y="175"/>
                  <a:pt x="236" y="175"/>
                </a:cubicBezTo>
                <a:cubicBezTo>
                  <a:pt x="236" y="175"/>
                  <a:pt x="237" y="176"/>
                  <a:pt x="237" y="176"/>
                </a:cubicBezTo>
                <a:cubicBezTo>
                  <a:pt x="237" y="176"/>
                  <a:pt x="237" y="176"/>
                  <a:pt x="238" y="175"/>
                </a:cubicBezTo>
                <a:cubicBezTo>
                  <a:pt x="238" y="175"/>
                  <a:pt x="238" y="175"/>
                  <a:pt x="237" y="174"/>
                </a:cubicBezTo>
                <a:cubicBezTo>
                  <a:pt x="237" y="174"/>
                  <a:pt x="237" y="175"/>
                  <a:pt x="238" y="175"/>
                </a:cubicBezTo>
                <a:cubicBezTo>
                  <a:pt x="238" y="175"/>
                  <a:pt x="237" y="174"/>
                  <a:pt x="237" y="174"/>
                </a:cubicBezTo>
                <a:cubicBezTo>
                  <a:pt x="237" y="174"/>
                  <a:pt x="237" y="174"/>
                  <a:pt x="237" y="174"/>
                </a:cubicBezTo>
                <a:cubicBezTo>
                  <a:pt x="237" y="174"/>
                  <a:pt x="237" y="173"/>
                  <a:pt x="237" y="173"/>
                </a:cubicBezTo>
                <a:cubicBezTo>
                  <a:pt x="237" y="173"/>
                  <a:pt x="237" y="173"/>
                  <a:pt x="238" y="172"/>
                </a:cubicBezTo>
                <a:cubicBezTo>
                  <a:pt x="237" y="172"/>
                  <a:pt x="237" y="172"/>
                  <a:pt x="237" y="172"/>
                </a:cubicBezTo>
                <a:cubicBezTo>
                  <a:pt x="237" y="172"/>
                  <a:pt x="236" y="172"/>
                  <a:pt x="236" y="172"/>
                </a:cubicBezTo>
                <a:cubicBezTo>
                  <a:pt x="235" y="172"/>
                  <a:pt x="235" y="173"/>
                  <a:pt x="236" y="173"/>
                </a:cubicBezTo>
                <a:close/>
                <a:moveTo>
                  <a:pt x="237" y="184"/>
                </a:moveTo>
                <a:cubicBezTo>
                  <a:pt x="237" y="185"/>
                  <a:pt x="237" y="184"/>
                  <a:pt x="237" y="184"/>
                </a:cubicBezTo>
                <a:cubicBezTo>
                  <a:pt x="237" y="184"/>
                  <a:pt x="236" y="184"/>
                  <a:pt x="236" y="184"/>
                </a:cubicBezTo>
                <a:cubicBezTo>
                  <a:pt x="236" y="184"/>
                  <a:pt x="236" y="184"/>
                  <a:pt x="236" y="184"/>
                </a:cubicBezTo>
                <a:cubicBezTo>
                  <a:pt x="236" y="185"/>
                  <a:pt x="237" y="184"/>
                  <a:pt x="237" y="184"/>
                </a:cubicBezTo>
                <a:close/>
                <a:moveTo>
                  <a:pt x="236" y="187"/>
                </a:moveTo>
                <a:cubicBezTo>
                  <a:pt x="236" y="187"/>
                  <a:pt x="235" y="187"/>
                  <a:pt x="235" y="187"/>
                </a:cubicBezTo>
                <a:cubicBezTo>
                  <a:pt x="235" y="187"/>
                  <a:pt x="235" y="187"/>
                  <a:pt x="235" y="188"/>
                </a:cubicBezTo>
                <a:cubicBezTo>
                  <a:pt x="235" y="188"/>
                  <a:pt x="236" y="188"/>
                  <a:pt x="236" y="188"/>
                </a:cubicBezTo>
                <a:cubicBezTo>
                  <a:pt x="236" y="188"/>
                  <a:pt x="236" y="188"/>
                  <a:pt x="236" y="188"/>
                </a:cubicBezTo>
                <a:cubicBezTo>
                  <a:pt x="236" y="188"/>
                  <a:pt x="236" y="188"/>
                  <a:pt x="236" y="188"/>
                </a:cubicBezTo>
                <a:cubicBezTo>
                  <a:pt x="236" y="188"/>
                  <a:pt x="236" y="187"/>
                  <a:pt x="236" y="187"/>
                </a:cubicBezTo>
                <a:close/>
                <a:moveTo>
                  <a:pt x="236" y="177"/>
                </a:moveTo>
                <a:cubicBezTo>
                  <a:pt x="236" y="177"/>
                  <a:pt x="237" y="177"/>
                  <a:pt x="237" y="177"/>
                </a:cubicBezTo>
                <a:cubicBezTo>
                  <a:pt x="237" y="177"/>
                  <a:pt x="236" y="177"/>
                  <a:pt x="236" y="177"/>
                </a:cubicBezTo>
                <a:cubicBezTo>
                  <a:pt x="236" y="176"/>
                  <a:pt x="236" y="176"/>
                  <a:pt x="236" y="176"/>
                </a:cubicBezTo>
                <a:cubicBezTo>
                  <a:pt x="235" y="176"/>
                  <a:pt x="235" y="176"/>
                  <a:pt x="235" y="176"/>
                </a:cubicBezTo>
                <a:cubicBezTo>
                  <a:pt x="235" y="176"/>
                  <a:pt x="235" y="176"/>
                  <a:pt x="235" y="176"/>
                </a:cubicBezTo>
                <a:cubicBezTo>
                  <a:pt x="235" y="177"/>
                  <a:pt x="235" y="177"/>
                  <a:pt x="235" y="177"/>
                </a:cubicBezTo>
                <a:cubicBezTo>
                  <a:pt x="235" y="177"/>
                  <a:pt x="236" y="177"/>
                  <a:pt x="236" y="177"/>
                </a:cubicBezTo>
                <a:cubicBezTo>
                  <a:pt x="236" y="177"/>
                  <a:pt x="236" y="177"/>
                  <a:pt x="236" y="177"/>
                </a:cubicBezTo>
                <a:close/>
                <a:moveTo>
                  <a:pt x="235" y="191"/>
                </a:moveTo>
                <a:cubicBezTo>
                  <a:pt x="235" y="191"/>
                  <a:pt x="235" y="191"/>
                  <a:pt x="235" y="190"/>
                </a:cubicBezTo>
                <a:cubicBezTo>
                  <a:pt x="235" y="190"/>
                  <a:pt x="235" y="190"/>
                  <a:pt x="235" y="190"/>
                </a:cubicBezTo>
                <a:cubicBezTo>
                  <a:pt x="234" y="190"/>
                  <a:pt x="234" y="190"/>
                  <a:pt x="234" y="190"/>
                </a:cubicBezTo>
                <a:cubicBezTo>
                  <a:pt x="234" y="191"/>
                  <a:pt x="233" y="192"/>
                  <a:pt x="233" y="192"/>
                </a:cubicBezTo>
                <a:cubicBezTo>
                  <a:pt x="233" y="193"/>
                  <a:pt x="234" y="193"/>
                  <a:pt x="234" y="193"/>
                </a:cubicBezTo>
                <a:cubicBezTo>
                  <a:pt x="235" y="193"/>
                  <a:pt x="235" y="192"/>
                  <a:pt x="235" y="191"/>
                </a:cubicBezTo>
                <a:close/>
                <a:moveTo>
                  <a:pt x="234" y="186"/>
                </a:moveTo>
                <a:cubicBezTo>
                  <a:pt x="234" y="186"/>
                  <a:pt x="234" y="186"/>
                  <a:pt x="234" y="186"/>
                </a:cubicBezTo>
                <a:cubicBezTo>
                  <a:pt x="234" y="186"/>
                  <a:pt x="234" y="186"/>
                  <a:pt x="234" y="185"/>
                </a:cubicBezTo>
                <a:cubicBezTo>
                  <a:pt x="234" y="186"/>
                  <a:pt x="234" y="186"/>
                  <a:pt x="234" y="186"/>
                </a:cubicBezTo>
                <a:cubicBezTo>
                  <a:pt x="234" y="186"/>
                  <a:pt x="234" y="186"/>
                  <a:pt x="234" y="186"/>
                </a:cubicBezTo>
                <a:close/>
                <a:moveTo>
                  <a:pt x="234" y="182"/>
                </a:moveTo>
                <a:cubicBezTo>
                  <a:pt x="234" y="182"/>
                  <a:pt x="235" y="182"/>
                  <a:pt x="235" y="182"/>
                </a:cubicBezTo>
                <a:cubicBezTo>
                  <a:pt x="234" y="181"/>
                  <a:pt x="234" y="181"/>
                  <a:pt x="234" y="181"/>
                </a:cubicBezTo>
                <a:cubicBezTo>
                  <a:pt x="234" y="181"/>
                  <a:pt x="234" y="181"/>
                  <a:pt x="234" y="181"/>
                </a:cubicBezTo>
                <a:cubicBezTo>
                  <a:pt x="234" y="182"/>
                  <a:pt x="234" y="182"/>
                  <a:pt x="234" y="182"/>
                </a:cubicBezTo>
                <a:close/>
                <a:moveTo>
                  <a:pt x="235" y="173"/>
                </a:moveTo>
                <a:cubicBezTo>
                  <a:pt x="235" y="173"/>
                  <a:pt x="235" y="173"/>
                  <a:pt x="235" y="173"/>
                </a:cubicBezTo>
                <a:cubicBezTo>
                  <a:pt x="235" y="173"/>
                  <a:pt x="234" y="173"/>
                  <a:pt x="234" y="174"/>
                </a:cubicBezTo>
                <a:cubicBezTo>
                  <a:pt x="234" y="174"/>
                  <a:pt x="235" y="174"/>
                  <a:pt x="235" y="174"/>
                </a:cubicBezTo>
                <a:cubicBezTo>
                  <a:pt x="235" y="174"/>
                  <a:pt x="235" y="174"/>
                  <a:pt x="235" y="173"/>
                </a:cubicBezTo>
                <a:close/>
                <a:moveTo>
                  <a:pt x="234" y="184"/>
                </a:moveTo>
                <a:cubicBezTo>
                  <a:pt x="234" y="184"/>
                  <a:pt x="234" y="184"/>
                  <a:pt x="233" y="184"/>
                </a:cubicBezTo>
                <a:cubicBezTo>
                  <a:pt x="233" y="184"/>
                  <a:pt x="233" y="184"/>
                  <a:pt x="233" y="184"/>
                </a:cubicBezTo>
                <a:cubicBezTo>
                  <a:pt x="233" y="184"/>
                  <a:pt x="233" y="185"/>
                  <a:pt x="233" y="185"/>
                </a:cubicBezTo>
                <a:cubicBezTo>
                  <a:pt x="234" y="184"/>
                  <a:pt x="234" y="184"/>
                  <a:pt x="234" y="184"/>
                </a:cubicBezTo>
                <a:close/>
                <a:moveTo>
                  <a:pt x="232" y="187"/>
                </a:moveTo>
                <a:cubicBezTo>
                  <a:pt x="232" y="187"/>
                  <a:pt x="232" y="187"/>
                  <a:pt x="232" y="187"/>
                </a:cubicBezTo>
                <a:cubicBezTo>
                  <a:pt x="232" y="188"/>
                  <a:pt x="232" y="188"/>
                  <a:pt x="233" y="188"/>
                </a:cubicBezTo>
                <a:cubicBezTo>
                  <a:pt x="233" y="188"/>
                  <a:pt x="233" y="188"/>
                  <a:pt x="233" y="188"/>
                </a:cubicBezTo>
                <a:cubicBezTo>
                  <a:pt x="233" y="188"/>
                  <a:pt x="233" y="187"/>
                  <a:pt x="232" y="187"/>
                </a:cubicBezTo>
                <a:close/>
                <a:moveTo>
                  <a:pt x="238" y="181"/>
                </a:moveTo>
                <a:cubicBezTo>
                  <a:pt x="238" y="181"/>
                  <a:pt x="238" y="181"/>
                  <a:pt x="238" y="180"/>
                </a:cubicBezTo>
                <a:cubicBezTo>
                  <a:pt x="238" y="180"/>
                  <a:pt x="237" y="180"/>
                  <a:pt x="237" y="180"/>
                </a:cubicBezTo>
                <a:cubicBezTo>
                  <a:pt x="236" y="180"/>
                  <a:pt x="236" y="180"/>
                  <a:pt x="237" y="181"/>
                </a:cubicBezTo>
                <a:cubicBezTo>
                  <a:pt x="237" y="181"/>
                  <a:pt x="237" y="181"/>
                  <a:pt x="237" y="181"/>
                </a:cubicBezTo>
                <a:cubicBezTo>
                  <a:pt x="237" y="182"/>
                  <a:pt x="237" y="182"/>
                  <a:pt x="238" y="181"/>
                </a:cubicBezTo>
                <a:close/>
                <a:moveTo>
                  <a:pt x="238" y="167"/>
                </a:moveTo>
                <a:cubicBezTo>
                  <a:pt x="238" y="167"/>
                  <a:pt x="238" y="166"/>
                  <a:pt x="237" y="166"/>
                </a:cubicBezTo>
                <a:cubicBezTo>
                  <a:pt x="237" y="166"/>
                  <a:pt x="237" y="166"/>
                  <a:pt x="237" y="166"/>
                </a:cubicBezTo>
                <a:cubicBezTo>
                  <a:pt x="236" y="166"/>
                  <a:pt x="236" y="166"/>
                  <a:pt x="236" y="167"/>
                </a:cubicBezTo>
                <a:cubicBezTo>
                  <a:pt x="236" y="167"/>
                  <a:pt x="236" y="168"/>
                  <a:pt x="235" y="167"/>
                </a:cubicBezTo>
                <a:cubicBezTo>
                  <a:pt x="235" y="167"/>
                  <a:pt x="235" y="167"/>
                  <a:pt x="235" y="168"/>
                </a:cubicBezTo>
                <a:cubicBezTo>
                  <a:pt x="235" y="168"/>
                  <a:pt x="235" y="168"/>
                  <a:pt x="235" y="168"/>
                </a:cubicBezTo>
                <a:cubicBezTo>
                  <a:pt x="235" y="168"/>
                  <a:pt x="236" y="169"/>
                  <a:pt x="236" y="169"/>
                </a:cubicBezTo>
                <a:cubicBezTo>
                  <a:pt x="236" y="169"/>
                  <a:pt x="237" y="169"/>
                  <a:pt x="237" y="169"/>
                </a:cubicBezTo>
                <a:cubicBezTo>
                  <a:pt x="237" y="168"/>
                  <a:pt x="238" y="168"/>
                  <a:pt x="238" y="168"/>
                </a:cubicBezTo>
                <a:cubicBezTo>
                  <a:pt x="238" y="168"/>
                  <a:pt x="239" y="168"/>
                  <a:pt x="238" y="167"/>
                </a:cubicBezTo>
                <a:close/>
                <a:moveTo>
                  <a:pt x="239" y="149"/>
                </a:moveTo>
                <a:cubicBezTo>
                  <a:pt x="238" y="149"/>
                  <a:pt x="238" y="149"/>
                  <a:pt x="238" y="148"/>
                </a:cubicBezTo>
                <a:cubicBezTo>
                  <a:pt x="237" y="148"/>
                  <a:pt x="237" y="149"/>
                  <a:pt x="237" y="149"/>
                </a:cubicBezTo>
                <a:cubicBezTo>
                  <a:pt x="237" y="150"/>
                  <a:pt x="237" y="150"/>
                  <a:pt x="237" y="151"/>
                </a:cubicBezTo>
                <a:cubicBezTo>
                  <a:pt x="237" y="151"/>
                  <a:pt x="237" y="151"/>
                  <a:pt x="237" y="151"/>
                </a:cubicBezTo>
                <a:cubicBezTo>
                  <a:pt x="237" y="151"/>
                  <a:pt x="238" y="151"/>
                  <a:pt x="238" y="151"/>
                </a:cubicBezTo>
                <a:cubicBezTo>
                  <a:pt x="238" y="151"/>
                  <a:pt x="238" y="152"/>
                  <a:pt x="238" y="152"/>
                </a:cubicBezTo>
                <a:cubicBezTo>
                  <a:pt x="238" y="152"/>
                  <a:pt x="239" y="152"/>
                  <a:pt x="239" y="152"/>
                </a:cubicBezTo>
                <a:cubicBezTo>
                  <a:pt x="239" y="152"/>
                  <a:pt x="239" y="151"/>
                  <a:pt x="239" y="151"/>
                </a:cubicBezTo>
                <a:cubicBezTo>
                  <a:pt x="238" y="151"/>
                  <a:pt x="238" y="150"/>
                  <a:pt x="239" y="149"/>
                </a:cubicBezTo>
                <a:close/>
                <a:moveTo>
                  <a:pt x="240" y="147"/>
                </a:moveTo>
                <a:cubicBezTo>
                  <a:pt x="240" y="146"/>
                  <a:pt x="241" y="145"/>
                  <a:pt x="241" y="143"/>
                </a:cubicBezTo>
                <a:cubicBezTo>
                  <a:pt x="241" y="143"/>
                  <a:pt x="240" y="143"/>
                  <a:pt x="240" y="143"/>
                </a:cubicBezTo>
                <a:cubicBezTo>
                  <a:pt x="240" y="144"/>
                  <a:pt x="240" y="145"/>
                  <a:pt x="240" y="145"/>
                </a:cubicBezTo>
                <a:cubicBezTo>
                  <a:pt x="240" y="146"/>
                  <a:pt x="240" y="147"/>
                  <a:pt x="240" y="147"/>
                </a:cubicBezTo>
                <a:close/>
                <a:moveTo>
                  <a:pt x="243" y="159"/>
                </a:moveTo>
                <a:cubicBezTo>
                  <a:pt x="243" y="159"/>
                  <a:pt x="243" y="159"/>
                  <a:pt x="243" y="160"/>
                </a:cubicBezTo>
                <a:cubicBezTo>
                  <a:pt x="243" y="160"/>
                  <a:pt x="243" y="160"/>
                  <a:pt x="243" y="160"/>
                </a:cubicBezTo>
                <a:cubicBezTo>
                  <a:pt x="243" y="160"/>
                  <a:pt x="243" y="160"/>
                  <a:pt x="244" y="159"/>
                </a:cubicBezTo>
                <a:cubicBezTo>
                  <a:pt x="243" y="159"/>
                  <a:pt x="243" y="159"/>
                  <a:pt x="243" y="159"/>
                </a:cubicBezTo>
                <a:close/>
                <a:moveTo>
                  <a:pt x="244" y="156"/>
                </a:moveTo>
                <a:cubicBezTo>
                  <a:pt x="244" y="156"/>
                  <a:pt x="244" y="156"/>
                  <a:pt x="244" y="156"/>
                </a:cubicBezTo>
                <a:cubicBezTo>
                  <a:pt x="244" y="156"/>
                  <a:pt x="244" y="156"/>
                  <a:pt x="244" y="156"/>
                </a:cubicBezTo>
                <a:cubicBezTo>
                  <a:pt x="244" y="156"/>
                  <a:pt x="244" y="156"/>
                  <a:pt x="243" y="156"/>
                </a:cubicBezTo>
                <a:cubicBezTo>
                  <a:pt x="244" y="156"/>
                  <a:pt x="244" y="156"/>
                  <a:pt x="244" y="156"/>
                </a:cubicBezTo>
                <a:close/>
                <a:moveTo>
                  <a:pt x="242" y="163"/>
                </a:moveTo>
                <a:cubicBezTo>
                  <a:pt x="242" y="163"/>
                  <a:pt x="242" y="163"/>
                  <a:pt x="242" y="163"/>
                </a:cubicBezTo>
                <a:cubicBezTo>
                  <a:pt x="242" y="164"/>
                  <a:pt x="242" y="164"/>
                  <a:pt x="243" y="164"/>
                </a:cubicBezTo>
                <a:cubicBezTo>
                  <a:pt x="243" y="164"/>
                  <a:pt x="243" y="164"/>
                  <a:pt x="243" y="164"/>
                </a:cubicBezTo>
                <a:cubicBezTo>
                  <a:pt x="243" y="164"/>
                  <a:pt x="243" y="164"/>
                  <a:pt x="244" y="164"/>
                </a:cubicBezTo>
                <a:cubicBezTo>
                  <a:pt x="243" y="163"/>
                  <a:pt x="243" y="163"/>
                  <a:pt x="243" y="163"/>
                </a:cubicBezTo>
                <a:cubicBezTo>
                  <a:pt x="243" y="163"/>
                  <a:pt x="242" y="163"/>
                  <a:pt x="242" y="163"/>
                </a:cubicBezTo>
                <a:close/>
                <a:moveTo>
                  <a:pt x="243" y="167"/>
                </a:moveTo>
                <a:cubicBezTo>
                  <a:pt x="243" y="167"/>
                  <a:pt x="244" y="167"/>
                  <a:pt x="244" y="168"/>
                </a:cubicBezTo>
                <a:cubicBezTo>
                  <a:pt x="244" y="167"/>
                  <a:pt x="244" y="167"/>
                  <a:pt x="244" y="167"/>
                </a:cubicBezTo>
                <a:cubicBezTo>
                  <a:pt x="244" y="167"/>
                  <a:pt x="244" y="167"/>
                  <a:pt x="244" y="167"/>
                </a:cubicBezTo>
                <a:cubicBezTo>
                  <a:pt x="244" y="167"/>
                  <a:pt x="243" y="167"/>
                  <a:pt x="243" y="167"/>
                </a:cubicBezTo>
                <a:close/>
                <a:moveTo>
                  <a:pt x="243" y="178"/>
                </a:moveTo>
                <a:cubicBezTo>
                  <a:pt x="243" y="178"/>
                  <a:pt x="243" y="178"/>
                  <a:pt x="243" y="177"/>
                </a:cubicBezTo>
                <a:cubicBezTo>
                  <a:pt x="243" y="178"/>
                  <a:pt x="243" y="178"/>
                  <a:pt x="243" y="178"/>
                </a:cubicBezTo>
                <a:cubicBezTo>
                  <a:pt x="243" y="179"/>
                  <a:pt x="243" y="179"/>
                  <a:pt x="243" y="180"/>
                </a:cubicBezTo>
                <a:cubicBezTo>
                  <a:pt x="243" y="180"/>
                  <a:pt x="243" y="180"/>
                  <a:pt x="243" y="180"/>
                </a:cubicBezTo>
                <a:cubicBezTo>
                  <a:pt x="243" y="180"/>
                  <a:pt x="243" y="180"/>
                  <a:pt x="243" y="179"/>
                </a:cubicBezTo>
                <a:cubicBezTo>
                  <a:pt x="243" y="179"/>
                  <a:pt x="243" y="179"/>
                  <a:pt x="243" y="179"/>
                </a:cubicBezTo>
                <a:cubicBezTo>
                  <a:pt x="243" y="179"/>
                  <a:pt x="243" y="178"/>
                  <a:pt x="243" y="178"/>
                </a:cubicBezTo>
                <a:close/>
                <a:moveTo>
                  <a:pt x="242" y="167"/>
                </a:moveTo>
                <a:cubicBezTo>
                  <a:pt x="242" y="167"/>
                  <a:pt x="242" y="167"/>
                  <a:pt x="242" y="167"/>
                </a:cubicBezTo>
                <a:cubicBezTo>
                  <a:pt x="242" y="167"/>
                  <a:pt x="242" y="168"/>
                  <a:pt x="243" y="168"/>
                </a:cubicBezTo>
                <a:cubicBezTo>
                  <a:pt x="243" y="167"/>
                  <a:pt x="243" y="167"/>
                  <a:pt x="243" y="167"/>
                </a:cubicBezTo>
                <a:cubicBezTo>
                  <a:pt x="243" y="167"/>
                  <a:pt x="243" y="167"/>
                  <a:pt x="242" y="167"/>
                </a:cubicBezTo>
                <a:close/>
                <a:moveTo>
                  <a:pt x="242" y="177"/>
                </a:moveTo>
                <a:cubicBezTo>
                  <a:pt x="242" y="177"/>
                  <a:pt x="241" y="177"/>
                  <a:pt x="241" y="177"/>
                </a:cubicBezTo>
                <a:cubicBezTo>
                  <a:pt x="242" y="177"/>
                  <a:pt x="242" y="177"/>
                  <a:pt x="242" y="177"/>
                </a:cubicBezTo>
                <a:cubicBezTo>
                  <a:pt x="243" y="177"/>
                  <a:pt x="243" y="176"/>
                  <a:pt x="243" y="175"/>
                </a:cubicBezTo>
                <a:cubicBezTo>
                  <a:pt x="243" y="175"/>
                  <a:pt x="243" y="175"/>
                  <a:pt x="243" y="175"/>
                </a:cubicBezTo>
                <a:cubicBezTo>
                  <a:pt x="243" y="175"/>
                  <a:pt x="243" y="175"/>
                  <a:pt x="243" y="175"/>
                </a:cubicBezTo>
                <a:cubicBezTo>
                  <a:pt x="242" y="176"/>
                  <a:pt x="242" y="176"/>
                  <a:pt x="242" y="177"/>
                </a:cubicBezTo>
                <a:close/>
                <a:moveTo>
                  <a:pt x="237" y="161"/>
                </a:moveTo>
                <a:cubicBezTo>
                  <a:pt x="237" y="161"/>
                  <a:pt x="238" y="161"/>
                  <a:pt x="238" y="161"/>
                </a:cubicBezTo>
                <a:cubicBezTo>
                  <a:pt x="239" y="160"/>
                  <a:pt x="239" y="160"/>
                  <a:pt x="240" y="160"/>
                </a:cubicBezTo>
                <a:cubicBezTo>
                  <a:pt x="240" y="160"/>
                  <a:pt x="239" y="159"/>
                  <a:pt x="238" y="159"/>
                </a:cubicBezTo>
                <a:cubicBezTo>
                  <a:pt x="238" y="159"/>
                  <a:pt x="238" y="159"/>
                  <a:pt x="238" y="158"/>
                </a:cubicBezTo>
                <a:cubicBezTo>
                  <a:pt x="237" y="158"/>
                  <a:pt x="237" y="158"/>
                  <a:pt x="237" y="158"/>
                </a:cubicBezTo>
                <a:cubicBezTo>
                  <a:pt x="236" y="158"/>
                  <a:pt x="235" y="159"/>
                  <a:pt x="235" y="159"/>
                </a:cubicBezTo>
                <a:cubicBezTo>
                  <a:pt x="235" y="159"/>
                  <a:pt x="236" y="160"/>
                  <a:pt x="236" y="160"/>
                </a:cubicBezTo>
                <a:cubicBezTo>
                  <a:pt x="236" y="159"/>
                  <a:pt x="237" y="159"/>
                  <a:pt x="237" y="160"/>
                </a:cubicBezTo>
                <a:cubicBezTo>
                  <a:pt x="238" y="160"/>
                  <a:pt x="237" y="160"/>
                  <a:pt x="237" y="161"/>
                </a:cubicBezTo>
                <a:close/>
                <a:moveTo>
                  <a:pt x="235" y="151"/>
                </a:moveTo>
                <a:cubicBezTo>
                  <a:pt x="235" y="152"/>
                  <a:pt x="235" y="152"/>
                  <a:pt x="235" y="152"/>
                </a:cubicBezTo>
                <a:cubicBezTo>
                  <a:pt x="235" y="152"/>
                  <a:pt x="236" y="152"/>
                  <a:pt x="236" y="152"/>
                </a:cubicBezTo>
                <a:cubicBezTo>
                  <a:pt x="236" y="152"/>
                  <a:pt x="236" y="152"/>
                  <a:pt x="236" y="152"/>
                </a:cubicBezTo>
                <a:cubicBezTo>
                  <a:pt x="236" y="152"/>
                  <a:pt x="236" y="151"/>
                  <a:pt x="236" y="151"/>
                </a:cubicBezTo>
                <a:cubicBezTo>
                  <a:pt x="236" y="151"/>
                  <a:pt x="236" y="151"/>
                  <a:pt x="236" y="151"/>
                </a:cubicBezTo>
                <a:cubicBezTo>
                  <a:pt x="235" y="151"/>
                  <a:pt x="235" y="151"/>
                  <a:pt x="235" y="151"/>
                </a:cubicBezTo>
                <a:close/>
                <a:moveTo>
                  <a:pt x="235" y="137"/>
                </a:moveTo>
                <a:cubicBezTo>
                  <a:pt x="236" y="137"/>
                  <a:pt x="236" y="137"/>
                  <a:pt x="236" y="137"/>
                </a:cubicBezTo>
                <a:cubicBezTo>
                  <a:pt x="236" y="137"/>
                  <a:pt x="236" y="136"/>
                  <a:pt x="235" y="136"/>
                </a:cubicBezTo>
                <a:cubicBezTo>
                  <a:pt x="235" y="136"/>
                  <a:pt x="235" y="137"/>
                  <a:pt x="235" y="137"/>
                </a:cubicBezTo>
                <a:cubicBezTo>
                  <a:pt x="235" y="137"/>
                  <a:pt x="235" y="137"/>
                  <a:pt x="235" y="137"/>
                </a:cubicBezTo>
                <a:close/>
                <a:moveTo>
                  <a:pt x="235" y="154"/>
                </a:moveTo>
                <a:cubicBezTo>
                  <a:pt x="236" y="154"/>
                  <a:pt x="236" y="154"/>
                  <a:pt x="236" y="155"/>
                </a:cubicBezTo>
                <a:cubicBezTo>
                  <a:pt x="236" y="154"/>
                  <a:pt x="236" y="154"/>
                  <a:pt x="236" y="154"/>
                </a:cubicBezTo>
                <a:cubicBezTo>
                  <a:pt x="236" y="154"/>
                  <a:pt x="236" y="153"/>
                  <a:pt x="236" y="153"/>
                </a:cubicBezTo>
                <a:cubicBezTo>
                  <a:pt x="236" y="153"/>
                  <a:pt x="236" y="154"/>
                  <a:pt x="235" y="154"/>
                </a:cubicBezTo>
                <a:close/>
                <a:moveTo>
                  <a:pt x="239" y="156"/>
                </a:moveTo>
                <a:cubicBezTo>
                  <a:pt x="239" y="156"/>
                  <a:pt x="238" y="156"/>
                  <a:pt x="238" y="156"/>
                </a:cubicBezTo>
                <a:cubicBezTo>
                  <a:pt x="238" y="156"/>
                  <a:pt x="238" y="156"/>
                  <a:pt x="237" y="156"/>
                </a:cubicBezTo>
                <a:cubicBezTo>
                  <a:pt x="237" y="156"/>
                  <a:pt x="237" y="156"/>
                  <a:pt x="237" y="156"/>
                </a:cubicBezTo>
                <a:cubicBezTo>
                  <a:pt x="237" y="157"/>
                  <a:pt x="237" y="157"/>
                  <a:pt x="237" y="157"/>
                </a:cubicBezTo>
                <a:cubicBezTo>
                  <a:pt x="238" y="157"/>
                  <a:pt x="238" y="157"/>
                  <a:pt x="239" y="156"/>
                </a:cubicBezTo>
                <a:close/>
                <a:moveTo>
                  <a:pt x="238" y="153"/>
                </a:moveTo>
                <a:cubicBezTo>
                  <a:pt x="238" y="152"/>
                  <a:pt x="238" y="152"/>
                  <a:pt x="238" y="152"/>
                </a:cubicBezTo>
                <a:cubicBezTo>
                  <a:pt x="237" y="152"/>
                  <a:pt x="237" y="152"/>
                  <a:pt x="237" y="152"/>
                </a:cubicBezTo>
                <a:cubicBezTo>
                  <a:pt x="237" y="152"/>
                  <a:pt x="237" y="153"/>
                  <a:pt x="237" y="153"/>
                </a:cubicBezTo>
                <a:cubicBezTo>
                  <a:pt x="237" y="153"/>
                  <a:pt x="237" y="153"/>
                  <a:pt x="237" y="153"/>
                </a:cubicBezTo>
                <a:cubicBezTo>
                  <a:pt x="237" y="153"/>
                  <a:pt x="237" y="153"/>
                  <a:pt x="237" y="153"/>
                </a:cubicBezTo>
                <a:cubicBezTo>
                  <a:pt x="237" y="153"/>
                  <a:pt x="237" y="153"/>
                  <a:pt x="238" y="153"/>
                </a:cubicBezTo>
                <a:close/>
                <a:moveTo>
                  <a:pt x="242" y="180"/>
                </a:moveTo>
                <a:cubicBezTo>
                  <a:pt x="242" y="180"/>
                  <a:pt x="242" y="180"/>
                  <a:pt x="242" y="180"/>
                </a:cubicBezTo>
                <a:cubicBezTo>
                  <a:pt x="242" y="180"/>
                  <a:pt x="242" y="180"/>
                  <a:pt x="242" y="180"/>
                </a:cubicBezTo>
                <a:cubicBezTo>
                  <a:pt x="242" y="180"/>
                  <a:pt x="242" y="180"/>
                  <a:pt x="242" y="180"/>
                </a:cubicBezTo>
                <a:close/>
                <a:moveTo>
                  <a:pt x="242" y="180"/>
                </a:moveTo>
                <a:cubicBezTo>
                  <a:pt x="242" y="180"/>
                  <a:pt x="242" y="180"/>
                  <a:pt x="242" y="180"/>
                </a:cubicBezTo>
                <a:cubicBezTo>
                  <a:pt x="242" y="180"/>
                  <a:pt x="242" y="180"/>
                  <a:pt x="242" y="180"/>
                </a:cubicBezTo>
                <a:close/>
                <a:moveTo>
                  <a:pt x="241" y="178"/>
                </a:moveTo>
                <a:cubicBezTo>
                  <a:pt x="241" y="178"/>
                  <a:pt x="241" y="179"/>
                  <a:pt x="241" y="179"/>
                </a:cubicBezTo>
                <a:cubicBezTo>
                  <a:pt x="241" y="179"/>
                  <a:pt x="241" y="179"/>
                  <a:pt x="242" y="180"/>
                </a:cubicBezTo>
                <a:cubicBezTo>
                  <a:pt x="242" y="180"/>
                  <a:pt x="242" y="179"/>
                  <a:pt x="242" y="179"/>
                </a:cubicBezTo>
                <a:cubicBezTo>
                  <a:pt x="242" y="179"/>
                  <a:pt x="241" y="179"/>
                  <a:pt x="241" y="178"/>
                </a:cubicBezTo>
                <a:close/>
                <a:moveTo>
                  <a:pt x="241" y="166"/>
                </a:moveTo>
                <a:cubicBezTo>
                  <a:pt x="241" y="166"/>
                  <a:pt x="241" y="166"/>
                  <a:pt x="240" y="166"/>
                </a:cubicBezTo>
                <a:cubicBezTo>
                  <a:pt x="240" y="166"/>
                  <a:pt x="239" y="166"/>
                  <a:pt x="239" y="166"/>
                </a:cubicBezTo>
                <a:cubicBezTo>
                  <a:pt x="239" y="166"/>
                  <a:pt x="240" y="167"/>
                  <a:pt x="240" y="167"/>
                </a:cubicBezTo>
                <a:cubicBezTo>
                  <a:pt x="241" y="167"/>
                  <a:pt x="241" y="166"/>
                  <a:pt x="241" y="166"/>
                </a:cubicBezTo>
                <a:close/>
                <a:moveTo>
                  <a:pt x="241" y="161"/>
                </a:moveTo>
                <a:cubicBezTo>
                  <a:pt x="241" y="161"/>
                  <a:pt x="241" y="161"/>
                  <a:pt x="241" y="161"/>
                </a:cubicBezTo>
                <a:cubicBezTo>
                  <a:pt x="241" y="161"/>
                  <a:pt x="241" y="161"/>
                  <a:pt x="241" y="161"/>
                </a:cubicBezTo>
                <a:close/>
                <a:moveTo>
                  <a:pt x="241" y="160"/>
                </a:moveTo>
                <a:cubicBezTo>
                  <a:pt x="241" y="160"/>
                  <a:pt x="241" y="160"/>
                  <a:pt x="241" y="160"/>
                </a:cubicBezTo>
                <a:cubicBezTo>
                  <a:pt x="241" y="160"/>
                  <a:pt x="241" y="160"/>
                  <a:pt x="241" y="160"/>
                </a:cubicBezTo>
                <a:cubicBezTo>
                  <a:pt x="241" y="160"/>
                  <a:pt x="241" y="160"/>
                  <a:pt x="241" y="160"/>
                </a:cubicBezTo>
                <a:close/>
                <a:moveTo>
                  <a:pt x="239" y="172"/>
                </a:moveTo>
                <a:cubicBezTo>
                  <a:pt x="239" y="172"/>
                  <a:pt x="239" y="172"/>
                  <a:pt x="239" y="172"/>
                </a:cubicBezTo>
                <a:cubicBezTo>
                  <a:pt x="239" y="172"/>
                  <a:pt x="240" y="172"/>
                  <a:pt x="240" y="172"/>
                </a:cubicBezTo>
                <a:cubicBezTo>
                  <a:pt x="241" y="173"/>
                  <a:pt x="241" y="173"/>
                  <a:pt x="241" y="171"/>
                </a:cubicBezTo>
                <a:cubicBezTo>
                  <a:pt x="241" y="171"/>
                  <a:pt x="241" y="171"/>
                  <a:pt x="241" y="171"/>
                </a:cubicBezTo>
                <a:cubicBezTo>
                  <a:pt x="240" y="171"/>
                  <a:pt x="240" y="170"/>
                  <a:pt x="239" y="170"/>
                </a:cubicBezTo>
                <a:cubicBezTo>
                  <a:pt x="239" y="170"/>
                  <a:pt x="239" y="170"/>
                  <a:pt x="239" y="170"/>
                </a:cubicBezTo>
                <a:cubicBezTo>
                  <a:pt x="239" y="171"/>
                  <a:pt x="239" y="172"/>
                  <a:pt x="239" y="172"/>
                </a:cubicBezTo>
                <a:close/>
                <a:moveTo>
                  <a:pt x="239" y="179"/>
                </a:moveTo>
                <a:cubicBezTo>
                  <a:pt x="239" y="179"/>
                  <a:pt x="239" y="180"/>
                  <a:pt x="239" y="180"/>
                </a:cubicBezTo>
                <a:cubicBezTo>
                  <a:pt x="239" y="180"/>
                  <a:pt x="240" y="179"/>
                  <a:pt x="240" y="179"/>
                </a:cubicBezTo>
                <a:cubicBezTo>
                  <a:pt x="240" y="179"/>
                  <a:pt x="240" y="179"/>
                  <a:pt x="239" y="178"/>
                </a:cubicBezTo>
                <a:cubicBezTo>
                  <a:pt x="239" y="178"/>
                  <a:pt x="239" y="179"/>
                  <a:pt x="239" y="179"/>
                </a:cubicBezTo>
                <a:close/>
                <a:moveTo>
                  <a:pt x="239" y="190"/>
                </a:moveTo>
                <a:cubicBezTo>
                  <a:pt x="239" y="191"/>
                  <a:pt x="239" y="191"/>
                  <a:pt x="239" y="191"/>
                </a:cubicBezTo>
                <a:cubicBezTo>
                  <a:pt x="239" y="191"/>
                  <a:pt x="239" y="191"/>
                  <a:pt x="239" y="191"/>
                </a:cubicBezTo>
                <a:cubicBezTo>
                  <a:pt x="239" y="191"/>
                  <a:pt x="239" y="190"/>
                  <a:pt x="239" y="190"/>
                </a:cubicBezTo>
                <a:cubicBezTo>
                  <a:pt x="239" y="190"/>
                  <a:pt x="239" y="190"/>
                  <a:pt x="239" y="190"/>
                </a:cubicBezTo>
                <a:close/>
                <a:moveTo>
                  <a:pt x="240" y="182"/>
                </a:moveTo>
                <a:cubicBezTo>
                  <a:pt x="240" y="182"/>
                  <a:pt x="240" y="182"/>
                  <a:pt x="240" y="182"/>
                </a:cubicBezTo>
                <a:cubicBezTo>
                  <a:pt x="240" y="181"/>
                  <a:pt x="240" y="181"/>
                  <a:pt x="239" y="181"/>
                </a:cubicBezTo>
                <a:cubicBezTo>
                  <a:pt x="239" y="181"/>
                  <a:pt x="239" y="181"/>
                  <a:pt x="239" y="182"/>
                </a:cubicBezTo>
                <a:cubicBezTo>
                  <a:pt x="239" y="182"/>
                  <a:pt x="239" y="182"/>
                  <a:pt x="240" y="182"/>
                </a:cubicBezTo>
                <a:close/>
                <a:moveTo>
                  <a:pt x="240" y="188"/>
                </a:moveTo>
                <a:cubicBezTo>
                  <a:pt x="240" y="188"/>
                  <a:pt x="240" y="188"/>
                  <a:pt x="240" y="189"/>
                </a:cubicBezTo>
                <a:cubicBezTo>
                  <a:pt x="240" y="188"/>
                  <a:pt x="240" y="188"/>
                  <a:pt x="240" y="188"/>
                </a:cubicBezTo>
                <a:cubicBezTo>
                  <a:pt x="240" y="188"/>
                  <a:pt x="240" y="188"/>
                  <a:pt x="240" y="188"/>
                </a:cubicBezTo>
                <a:cubicBezTo>
                  <a:pt x="240" y="188"/>
                  <a:pt x="240" y="188"/>
                  <a:pt x="240" y="188"/>
                </a:cubicBezTo>
                <a:close/>
                <a:moveTo>
                  <a:pt x="241" y="177"/>
                </a:moveTo>
                <a:cubicBezTo>
                  <a:pt x="240" y="176"/>
                  <a:pt x="240" y="176"/>
                  <a:pt x="240" y="176"/>
                </a:cubicBezTo>
                <a:cubicBezTo>
                  <a:pt x="239" y="176"/>
                  <a:pt x="239" y="176"/>
                  <a:pt x="239" y="177"/>
                </a:cubicBezTo>
                <a:cubicBezTo>
                  <a:pt x="239" y="177"/>
                  <a:pt x="240" y="177"/>
                  <a:pt x="240" y="177"/>
                </a:cubicBezTo>
                <a:cubicBezTo>
                  <a:pt x="240" y="177"/>
                  <a:pt x="240" y="177"/>
                  <a:pt x="241" y="177"/>
                </a:cubicBezTo>
                <a:close/>
                <a:moveTo>
                  <a:pt x="240" y="191"/>
                </a:moveTo>
                <a:cubicBezTo>
                  <a:pt x="240" y="192"/>
                  <a:pt x="240" y="192"/>
                  <a:pt x="240" y="192"/>
                </a:cubicBezTo>
                <a:cubicBezTo>
                  <a:pt x="241" y="191"/>
                  <a:pt x="241" y="191"/>
                  <a:pt x="242" y="191"/>
                </a:cubicBezTo>
                <a:cubicBezTo>
                  <a:pt x="242" y="191"/>
                  <a:pt x="241" y="190"/>
                  <a:pt x="241" y="190"/>
                </a:cubicBezTo>
                <a:cubicBezTo>
                  <a:pt x="241" y="190"/>
                  <a:pt x="241" y="191"/>
                  <a:pt x="241" y="191"/>
                </a:cubicBezTo>
                <a:cubicBezTo>
                  <a:pt x="240" y="191"/>
                  <a:pt x="240" y="191"/>
                  <a:pt x="240" y="191"/>
                </a:cubicBezTo>
                <a:close/>
                <a:moveTo>
                  <a:pt x="242" y="184"/>
                </a:moveTo>
                <a:cubicBezTo>
                  <a:pt x="242" y="184"/>
                  <a:pt x="242" y="183"/>
                  <a:pt x="243" y="183"/>
                </a:cubicBezTo>
                <a:cubicBezTo>
                  <a:pt x="242" y="183"/>
                  <a:pt x="242" y="183"/>
                  <a:pt x="242" y="183"/>
                </a:cubicBezTo>
                <a:cubicBezTo>
                  <a:pt x="242" y="183"/>
                  <a:pt x="242" y="183"/>
                  <a:pt x="241" y="183"/>
                </a:cubicBezTo>
                <a:cubicBezTo>
                  <a:pt x="241" y="183"/>
                  <a:pt x="242" y="184"/>
                  <a:pt x="242" y="184"/>
                </a:cubicBezTo>
                <a:close/>
                <a:moveTo>
                  <a:pt x="242" y="156"/>
                </a:moveTo>
                <a:cubicBezTo>
                  <a:pt x="242" y="155"/>
                  <a:pt x="242" y="155"/>
                  <a:pt x="242" y="155"/>
                </a:cubicBezTo>
                <a:cubicBezTo>
                  <a:pt x="242" y="155"/>
                  <a:pt x="241" y="155"/>
                  <a:pt x="241" y="155"/>
                </a:cubicBezTo>
                <a:cubicBezTo>
                  <a:pt x="241" y="156"/>
                  <a:pt x="241" y="156"/>
                  <a:pt x="241" y="156"/>
                </a:cubicBezTo>
                <a:cubicBezTo>
                  <a:pt x="240" y="157"/>
                  <a:pt x="241" y="157"/>
                  <a:pt x="241" y="157"/>
                </a:cubicBezTo>
                <a:cubicBezTo>
                  <a:pt x="241" y="157"/>
                  <a:pt x="242" y="157"/>
                  <a:pt x="242" y="156"/>
                </a:cubicBezTo>
                <a:cubicBezTo>
                  <a:pt x="242" y="156"/>
                  <a:pt x="242" y="156"/>
                  <a:pt x="242" y="156"/>
                </a:cubicBezTo>
                <a:close/>
                <a:moveTo>
                  <a:pt x="240" y="158"/>
                </a:moveTo>
                <a:cubicBezTo>
                  <a:pt x="240" y="158"/>
                  <a:pt x="239" y="158"/>
                  <a:pt x="239" y="158"/>
                </a:cubicBezTo>
                <a:cubicBezTo>
                  <a:pt x="239" y="158"/>
                  <a:pt x="238" y="159"/>
                  <a:pt x="238" y="159"/>
                </a:cubicBezTo>
                <a:cubicBezTo>
                  <a:pt x="239" y="159"/>
                  <a:pt x="239" y="159"/>
                  <a:pt x="240" y="160"/>
                </a:cubicBezTo>
                <a:cubicBezTo>
                  <a:pt x="241" y="160"/>
                  <a:pt x="241" y="160"/>
                  <a:pt x="241" y="160"/>
                </a:cubicBezTo>
                <a:cubicBezTo>
                  <a:pt x="241" y="160"/>
                  <a:pt x="241" y="159"/>
                  <a:pt x="241" y="159"/>
                </a:cubicBezTo>
                <a:cubicBezTo>
                  <a:pt x="240" y="159"/>
                  <a:pt x="240" y="159"/>
                  <a:pt x="240" y="158"/>
                </a:cubicBezTo>
                <a:close/>
                <a:moveTo>
                  <a:pt x="238" y="137"/>
                </a:moveTo>
                <a:cubicBezTo>
                  <a:pt x="238" y="137"/>
                  <a:pt x="238" y="137"/>
                  <a:pt x="238" y="136"/>
                </a:cubicBezTo>
                <a:cubicBezTo>
                  <a:pt x="237" y="137"/>
                  <a:pt x="237" y="137"/>
                  <a:pt x="237" y="137"/>
                </a:cubicBezTo>
                <a:cubicBezTo>
                  <a:pt x="237" y="137"/>
                  <a:pt x="237" y="137"/>
                  <a:pt x="237" y="137"/>
                </a:cubicBezTo>
                <a:cubicBezTo>
                  <a:pt x="237" y="137"/>
                  <a:pt x="238" y="137"/>
                  <a:pt x="238" y="137"/>
                </a:cubicBezTo>
                <a:close/>
                <a:moveTo>
                  <a:pt x="237" y="140"/>
                </a:moveTo>
                <a:cubicBezTo>
                  <a:pt x="237" y="140"/>
                  <a:pt x="237" y="140"/>
                  <a:pt x="237" y="141"/>
                </a:cubicBezTo>
                <a:cubicBezTo>
                  <a:pt x="237" y="141"/>
                  <a:pt x="237" y="141"/>
                  <a:pt x="237" y="141"/>
                </a:cubicBezTo>
                <a:cubicBezTo>
                  <a:pt x="237" y="141"/>
                  <a:pt x="237" y="141"/>
                  <a:pt x="237" y="140"/>
                </a:cubicBezTo>
                <a:cubicBezTo>
                  <a:pt x="237" y="140"/>
                  <a:pt x="237" y="140"/>
                  <a:pt x="237" y="140"/>
                </a:cubicBezTo>
                <a:close/>
                <a:moveTo>
                  <a:pt x="236" y="142"/>
                </a:moveTo>
                <a:cubicBezTo>
                  <a:pt x="236" y="142"/>
                  <a:pt x="236" y="143"/>
                  <a:pt x="236" y="143"/>
                </a:cubicBezTo>
                <a:cubicBezTo>
                  <a:pt x="236" y="143"/>
                  <a:pt x="237" y="143"/>
                  <a:pt x="237" y="142"/>
                </a:cubicBezTo>
                <a:cubicBezTo>
                  <a:pt x="237" y="142"/>
                  <a:pt x="237" y="142"/>
                  <a:pt x="237" y="142"/>
                </a:cubicBezTo>
                <a:cubicBezTo>
                  <a:pt x="237" y="142"/>
                  <a:pt x="236" y="142"/>
                  <a:pt x="236" y="142"/>
                </a:cubicBezTo>
                <a:close/>
                <a:moveTo>
                  <a:pt x="236" y="133"/>
                </a:moveTo>
                <a:cubicBezTo>
                  <a:pt x="236" y="132"/>
                  <a:pt x="236" y="132"/>
                  <a:pt x="236" y="132"/>
                </a:cubicBezTo>
                <a:cubicBezTo>
                  <a:pt x="235" y="132"/>
                  <a:pt x="235" y="132"/>
                  <a:pt x="235" y="132"/>
                </a:cubicBezTo>
                <a:cubicBezTo>
                  <a:pt x="235" y="132"/>
                  <a:pt x="235" y="133"/>
                  <a:pt x="235" y="133"/>
                </a:cubicBezTo>
                <a:cubicBezTo>
                  <a:pt x="236" y="133"/>
                  <a:pt x="236" y="133"/>
                  <a:pt x="236" y="133"/>
                </a:cubicBezTo>
                <a:close/>
                <a:moveTo>
                  <a:pt x="238" y="194"/>
                </a:moveTo>
                <a:cubicBezTo>
                  <a:pt x="238" y="194"/>
                  <a:pt x="238" y="195"/>
                  <a:pt x="238" y="195"/>
                </a:cubicBezTo>
                <a:cubicBezTo>
                  <a:pt x="239" y="195"/>
                  <a:pt x="239" y="195"/>
                  <a:pt x="241" y="194"/>
                </a:cubicBezTo>
                <a:cubicBezTo>
                  <a:pt x="241" y="194"/>
                  <a:pt x="241" y="194"/>
                  <a:pt x="241" y="194"/>
                </a:cubicBezTo>
                <a:cubicBezTo>
                  <a:pt x="240" y="193"/>
                  <a:pt x="240" y="193"/>
                  <a:pt x="241" y="193"/>
                </a:cubicBezTo>
                <a:cubicBezTo>
                  <a:pt x="241" y="193"/>
                  <a:pt x="241" y="192"/>
                  <a:pt x="241" y="192"/>
                </a:cubicBezTo>
                <a:cubicBezTo>
                  <a:pt x="241" y="192"/>
                  <a:pt x="240" y="192"/>
                  <a:pt x="240" y="192"/>
                </a:cubicBezTo>
                <a:cubicBezTo>
                  <a:pt x="239" y="193"/>
                  <a:pt x="239" y="192"/>
                  <a:pt x="239" y="192"/>
                </a:cubicBezTo>
                <a:cubicBezTo>
                  <a:pt x="239" y="192"/>
                  <a:pt x="239" y="192"/>
                  <a:pt x="239" y="192"/>
                </a:cubicBezTo>
                <a:cubicBezTo>
                  <a:pt x="239" y="192"/>
                  <a:pt x="239" y="192"/>
                  <a:pt x="239" y="192"/>
                </a:cubicBezTo>
                <a:cubicBezTo>
                  <a:pt x="239" y="193"/>
                  <a:pt x="239" y="194"/>
                  <a:pt x="238" y="194"/>
                </a:cubicBezTo>
                <a:close/>
                <a:moveTo>
                  <a:pt x="239" y="197"/>
                </a:moveTo>
                <a:cubicBezTo>
                  <a:pt x="239" y="197"/>
                  <a:pt x="239" y="198"/>
                  <a:pt x="239" y="198"/>
                </a:cubicBezTo>
                <a:cubicBezTo>
                  <a:pt x="240" y="198"/>
                  <a:pt x="240" y="197"/>
                  <a:pt x="241" y="197"/>
                </a:cubicBezTo>
                <a:cubicBezTo>
                  <a:pt x="241" y="197"/>
                  <a:pt x="241" y="197"/>
                  <a:pt x="240" y="197"/>
                </a:cubicBezTo>
                <a:cubicBezTo>
                  <a:pt x="240" y="197"/>
                  <a:pt x="239" y="198"/>
                  <a:pt x="239" y="197"/>
                </a:cubicBezTo>
                <a:cubicBezTo>
                  <a:pt x="239" y="197"/>
                  <a:pt x="239" y="197"/>
                  <a:pt x="239" y="197"/>
                </a:cubicBezTo>
                <a:close/>
                <a:moveTo>
                  <a:pt x="241" y="196"/>
                </a:moveTo>
                <a:cubicBezTo>
                  <a:pt x="241" y="196"/>
                  <a:pt x="241" y="196"/>
                  <a:pt x="241" y="196"/>
                </a:cubicBezTo>
                <a:cubicBezTo>
                  <a:pt x="241" y="196"/>
                  <a:pt x="242" y="196"/>
                  <a:pt x="242" y="196"/>
                </a:cubicBezTo>
                <a:cubicBezTo>
                  <a:pt x="242" y="195"/>
                  <a:pt x="243" y="195"/>
                  <a:pt x="242" y="195"/>
                </a:cubicBezTo>
                <a:cubicBezTo>
                  <a:pt x="242" y="195"/>
                  <a:pt x="242" y="195"/>
                  <a:pt x="241" y="195"/>
                </a:cubicBezTo>
                <a:cubicBezTo>
                  <a:pt x="241" y="195"/>
                  <a:pt x="241" y="195"/>
                  <a:pt x="241" y="196"/>
                </a:cubicBezTo>
                <a:close/>
                <a:moveTo>
                  <a:pt x="244" y="193"/>
                </a:moveTo>
                <a:cubicBezTo>
                  <a:pt x="244" y="193"/>
                  <a:pt x="244" y="193"/>
                  <a:pt x="243" y="193"/>
                </a:cubicBezTo>
                <a:cubicBezTo>
                  <a:pt x="243" y="193"/>
                  <a:pt x="242" y="193"/>
                  <a:pt x="241" y="193"/>
                </a:cubicBezTo>
                <a:cubicBezTo>
                  <a:pt x="241" y="193"/>
                  <a:pt x="241" y="193"/>
                  <a:pt x="241" y="193"/>
                </a:cubicBezTo>
                <a:cubicBezTo>
                  <a:pt x="241" y="193"/>
                  <a:pt x="241" y="193"/>
                  <a:pt x="241" y="193"/>
                </a:cubicBezTo>
                <a:cubicBezTo>
                  <a:pt x="242" y="194"/>
                  <a:pt x="242" y="194"/>
                  <a:pt x="242" y="194"/>
                </a:cubicBezTo>
                <a:cubicBezTo>
                  <a:pt x="243" y="194"/>
                  <a:pt x="243" y="194"/>
                  <a:pt x="244" y="193"/>
                </a:cubicBezTo>
                <a:close/>
                <a:moveTo>
                  <a:pt x="245" y="155"/>
                </a:moveTo>
                <a:cubicBezTo>
                  <a:pt x="244" y="155"/>
                  <a:pt x="244" y="155"/>
                  <a:pt x="244" y="154"/>
                </a:cubicBezTo>
                <a:cubicBezTo>
                  <a:pt x="244" y="154"/>
                  <a:pt x="244" y="154"/>
                  <a:pt x="244" y="154"/>
                </a:cubicBezTo>
                <a:cubicBezTo>
                  <a:pt x="243" y="154"/>
                  <a:pt x="243" y="155"/>
                  <a:pt x="244" y="155"/>
                </a:cubicBezTo>
                <a:cubicBezTo>
                  <a:pt x="244" y="155"/>
                  <a:pt x="244" y="155"/>
                  <a:pt x="245" y="155"/>
                </a:cubicBezTo>
                <a:cubicBezTo>
                  <a:pt x="245" y="155"/>
                  <a:pt x="245" y="155"/>
                  <a:pt x="245" y="155"/>
                </a:cubicBezTo>
                <a:close/>
                <a:moveTo>
                  <a:pt x="244" y="159"/>
                </a:moveTo>
                <a:cubicBezTo>
                  <a:pt x="244" y="159"/>
                  <a:pt x="244" y="159"/>
                  <a:pt x="244" y="159"/>
                </a:cubicBezTo>
                <a:cubicBezTo>
                  <a:pt x="245" y="159"/>
                  <a:pt x="246" y="158"/>
                  <a:pt x="248" y="156"/>
                </a:cubicBezTo>
                <a:cubicBezTo>
                  <a:pt x="247" y="156"/>
                  <a:pt x="247" y="156"/>
                  <a:pt x="247" y="156"/>
                </a:cubicBezTo>
                <a:cubicBezTo>
                  <a:pt x="246" y="157"/>
                  <a:pt x="245" y="158"/>
                  <a:pt x="244" y="159"/>
                </a:cubicBezTo>
                <a:close/>
                <a:moveTo>
                  <a:pt x="244" y="151"/>
                </a:moveTo>
                <a:cubicBezTo>
                  <a:pt x="244" y="151"/>
                  <a:pt x="245" y="150"/>
                  <a:pt x="245" y="150"/>
                </a:cubicBezTo>
                <a:cubicBezTo>
                  <a:pt x="245" y="150"/>
                  <a:pt x="244" y="149"/>
                  <a:pt x="244" y="149"/>
                </a:cubicBezTo>
                <a:cubicBezTo>
                  <a:pt x="244" y="149"/>
                  <a:pt x="244" y="149"/>
                  <a:pt x="244" y="149"/>
                </a:cubicBezTo>
                <a:cubicBezTo>
                  <a:pt x="244" y="149"/>
                  <a:pt x="244" y="150"/>
                  <a:pt x="243" y="150"/>
                </a:cubicBezTo>
                <a:cubicBezTo>
                  <a:pt x="243" y="150"/>
                  <a:pt x="243" y="150"/>
                  <a:pt x="243" y="151"/>
                </a:cubicBezTo>
                <a:cubicBezTo>
                  <a:pt x="243" y="151"/>
                  <a:pt x="244" y="151"/>
                  <a:pt x="244" y="151"/>
                </a:cubicBezTo>
                <a:cubicBezTo>
                  <a:pt x="244" y="151"/>
                  <a:pt x="244" y="151"/>
                  <a:pt x="244" y="151"/>
                </a:cubicBezTo>
                <a:close/>
                <a:moveTo>
                  <a:pt x="244" y="144"/>
                </a:moveTo>
                <a:cubicBezTo>
                  <a:pt x="244" y="143"/>
                  <a:pt x="244" y="143"/>
                  <a:pt x="244" y="143"/>
                </a:cubicBezTo>
                <a:cubicBezTo>
                  <a:pt x="244" y="143"/>
                  <a:pt x="244" y="143"/>
                  <a:pt x="244" y="144"/>
                </a:cubicBezTo>
                <a:cubicBezTo>
                  <a:pt x="244" y="144"/>
                  <a:pt x="243" y="144"/>
                  <a:pt x="243" y="144"/>
                </a:cubicBezTo>
                <a:cubicBezTo>
                  <a:pt x="243" y="144"/>
                  <a:pt x="244" y="144"/>
                  <a:pt x="244" y="144"/>
                </a:cubicBezTo>
                <a:cubicBezTo>
                  <a:pt x="244" y="144"/>
                  <a:pt x="244" y="144"/>
                  <a:pt x="244" y="144"/>
                </a:cubicBezTo>
                <a:cubicBezTo>
                  <a:pt x="244" y="144"/>
                  <a:pt x="244" y="144"/>
                  <a:pt x="244" y="144"/>
                </a:cubicBezTo>
                <a:close/>
                <a:moveTo>
                  <a:pt x="244" y="141"/>
                </a:moveTo>
                <a:cubicBezTo>
                  <a:pt x="244" y="141"/>
                  <a:pt x="244" y="141"/>
                  <a:pt x="244" y="141"/>
                </a:cubicBezTo>
                <a:cubicBezTo>
                  <a:pt x="244" y="141"/>
                  <a:pt x="244" y="141"/>
                  <a:pt x="243" y="141"/>
                </a:cubicBezTo>
                <a:cubicBezTo>
                  <a:pt x="244" y="141"/>
                  <a:pt x="244" y="141"/>
                  <a:pt x="244" y="141"/>
                </a:cubicBezTo>
                <a:cubicBezTo>
                  <a:pt x="244" y="141"/>
                  <a:pt x="244" y="141"/>
                  <a:pt x="244" y="141"/>
                </a:cubicBezTo>
                <a:close/>
                <a:moveTo>
                  <a:pt x="244" y="149"/>
                </a:moveTo>
                <a:cubicBezTo>
                  <a:pt x="244" y="149"/>
                  <a:pt x="244" y="149"/>
                  <a:pt x="244" y="149"/>
                </a:cubicBezTo>
                <a:cubicBezTo>
                  <a:pt x="244" y="149"/>
                  <a:pt x="244" y="149"/>
                  <a:pt x="243" y="149"/>
                </a:cubicBezTo>
                <a:cubicBezTo>
                  <a:pt x="243" y="150"/>
                  <a:pt x="243" y="150"/>
                  <a:pt x="244" y="149"/>
                </a:cubicBezTo>
                <a:close/>
                <a:moveTo>
                  <a:pt x="245" y="148"/>
                </a:moveTo>
                <a:cubicBezTo>
                  <a:pt x="245" y="148"/>
                  <a:pt x="245" y="148"/>
                  <a:pt x="244" y="149"/>
                </a:cubicBezTo>
                <a:cubicBezTo>
                  <a:pt x="245" y="149"/>
                  <a:pt x="245" y="149"/>
                  <a:pt x="245" y="149"/>
                </a:cubicBezTo>
                <a:cubicBezTo>
                  <a:pt x="245" y="149"/>
                  <a:pt x="245" y="149"/>
                  <a:pt x="245" y="148"/>
                </a:cubicBezTo>
                <a:close/>
                <a:moveTo>
                  <a:pt x="245" y="148"/>
                </a:moveTo>
                <a:cubicBezTo>
                  <a:pt x="245" y="148"/>
                  <a:pt x="245" y="148"/>
                  <a:pt x="244" y="148"/>
                </a:cubicBezTo>
                <a:cubicBezTo>
                  <a:pt x="245" y="148"/>
                  <a:pt x="245" y="148"/>
                  <a:pt x="245" y="148"/>
                </a:cubicBezTo>
                <a:close/>
                <a:moveTo>
                  <a:pt x="245" y="138"/>
                </a:moveTo>
                <a:cubicBezTo>
                  <a:pt x="245" y="138"/>
                  <a:pt x="245" y="137"/>
                  <a:pt x="245" y="137"/>
                </a:cubicBezTo>
                <a:cubicBezTo>
                  <a:pt x="245" y="137"/>
                  <a:pt x="244" y="138"/>
                  <a:pt x="244" y="138"/>
                </a:cubicBezTo>
                <a:cubicBezTo>
                  <a:pt x="244" y="138"/>
                  <a:pt x="244" y="138"/>
                  <a:pt x="245" y="138"/>
                </a:cubicBezTo>
                <a:cubicBezTo>
                  <a:pt x="245" y="138"/>
                  <a:pt x="245" y="138"/>
                  <a:pt x="245" y="138"/>
                </a:cubicBezTo>
                <a:close/>
                <a:moveTo>
                  <a:pt x="242" y="138"/>
                </a:moveTo>
                <a:cubicBezTo>
                  <a:pt x="242" y="138"/>
                  <a:pt x="242" y="138"/>
                  <a:pt x="242" y="138"/>
                </a:cubicBezTo>
                <a:cubicBezTo>
                  <a:pt x="242" y="139"/>
                  <a:pt x="242" y="139"/>
                  <a:pt x="242" y="139"/>
                </a:cubicBezTo>
                <a:cubicBezTo>
                  <a:pt x="242" y="139"/>
                  <a:pt x="242" y="139"/>
                  <a:pt x="243" y="139"/>
                </a:cubicBezTo>
                <a:cubicBezTo>
                  <a:pt x="243" y="138"/>
                  <a:pt x="242" y="138"/>
                  <a:pt x="242" y="138"/>
                </a:cubicBezTo>
                <a:close/>
                <a:moveTo>
                  <a:pt x="241" y="145"/>
                </a:moveTo>
                <a:cubicBezTo>
                  <a:pt x="241" y="146"/>
                  <a:pt x="241" y="147"/>
                  <a:pt x="241" y="148"/>
                </a:cubicBezTo>
                <a:cubicBezTo>
                  <a:pt x="241" y="148"/>
                  <a:pt x="241" y="149"/>
                  <a:pt x="241" y="149"/>
                </a:cubicBezTo>
                <a:cubicBezTo>
                  <a:pt x="241" y="149"/>
                  <a:pt x="241" y="149"/>
                  <a:pt x="241" y="149"/>
                </a:cubicBezTo>
                <a:cubicBezTo>
                  <a:pt x="241" y="149"/>
                  <a:pt x="241" y="149"/>
                  <a:pt x="241" y="149"/>
                </a:cubicBezTo>
                <a:cubicBezTo>
                  <a:pt x="241" y="150"/>
                  <a:pt x="241" y="150"/>
                  <a:pt x="241" y="150"/>
                </a:cubicBezTo>
                <a:cubicBezTo>
                  <a:pt x="242" y="150"/>
                  <a:pt x="242" y="150"/>
                  <a:pt x="242" y="151"/>
                </a:cubicBezTo>
                <a:cubicBezTo>
                  <a:pt x="243" y="151"/>
                  <a:pt x="243" y="151"/>
                  <a:pt x="243" y="151"/>
                </a:cubicBezTo>
                <a:cubicBezTo>
                  <a:pt x="243" y="151"/>
                  <a:pt x="243" y="151"/>
                  <a:pt x="243" y="150"/>
                </a:cubicBezTo>
                <a:cubicBezTo>
                  <a:pt x="243" y="150"/>
                  <a:pt x="243" y="150"/>
                  <a:pt x="243" y="150"/>
                </a:cubicBezTo>
                <a:cubicBezTo>
                  <a:pt x="242" y="149"/>
                  <a:pt x="242" y="148"/>
                  <a:pt x="241" y="148"/>
                </a:cubicBezTo>
                <a:cubicBezTo>
                  <a:pt x="241" y="147"/>
                  <a:pt x="241" y="146"/>
                  <a:pt x="241" y="145"/>
                </a:cubicBezTo>
                <a:close/>
                <a:moveTo>
                  <a:pt x="241" y="144"/>
                </a:moveTo>
                <a:cubicBezTo>
                  <a:pt x="241" y="144"/>
                  <a:pt x="241" y="144"/>
                  <a:pt x="241" y="144"/>
                </a:cubicBezTo>
                <a:close/>
                <a:moveTo>
                  <a:pt x="241" y="139"/>
                </a:moveTo>
                <a:cubicBezTo>
                  <a:pt x="241" y="139"/>
                  <a:pt x="241" y="139"/>
                  <a:pt x="241" y="139"/>
                </a:cubicBezTo>
                <a:cubicBezTo>
                  <a:pt x="241" y="139"/>
                  <a:pt x="240" y="140"/>
                  <a:pt x="240" y="140"/>
                </a:cubicBezTo>
                <a:cubicBezTo>
                  <a:pt x="240" y="140"/>
                  <a:pt x="240" y="140"/>
                  <a:pt x="240" y="140"/>
                </a:cubicBezTo>
                <a:cubicBezTo>
                  <a:pt x="241" y="140"/>
                  <a:pt x="241" y="140"/>
                  <a:pt x="241" y="140"/>
                </a:cubicBezTo>
                <a:cubicBezTo>
                  <a:pt x="241" y="139"/>
                  <a:pt x="241" y="139"/>
                  <a:pt x="241" y="139"/>
                </a:cubicBezTo>
                <a:close/>
                <a:moveTo>
                  <a:pt x="241" y="136"/>
                </a:moveTo>
                <a:cubicBezTo>
                  <a:pt x="241" y="136"/>
                  <a:pt x="241" y="135"/>
                  <a:pt x="241" y="136"/>
                </a:cubicBezTo>
                <a:cubicBezTo>
                  <a:pt x="240" y="136"/>
                  <a:pt x="240" y="136"/>
                  <a:pt x="240" y="136"/>
                </a:cubicBezTo>
                <a:cubicBezTo>
                  <a:pt x="240" y="136"/>
                  <a:pt x="240" y="136"/>
                  <a:pt x="241" y="136"/>
                </a:cubicBezTo>
                <a:cubicBezTo>
                  <a:pt x="241" y="136"/>
                  <a:pt x="241" y="136"/>
                  <a:pt x="241" y="136"/>
                </a:cubicBezTo>
                <a:close/>
                <a:moveTo>
                  <a:pt x="239" y="150"/>
                </a:moveTo>
                <a:cubicBezTo>
                  <a:pt x="239" y="150"/>
                  <a:pt x="239" y="151"/>
                  <a:pt x="239" y="151"/>
                </a:cubicBezTo>
                <a:cubicBezTo>
                  <a:pt x="240" y="151"/>
                  <a:pt x="240" y="151"/>
                  <a:pt x="240" y="150"/>
                </a:cubicBezTo>
                <a:cubicBezTo>
                  <a:pt x="240" y="150"/>
                  <a:pt x="239" y="150"/>
                  <a:pt x="239" y="150"/>
                </a:cubicBezTo>
                <a:close/>
                <a:moveTo>
                  <a:pt x="239" y="143"/>
                </a:moveTo>
                <a:cubicBezTo>
                  <a:pt x="239" y="142"/>
                  <a:pt x="239" y="142"/>
                  <a:pt x="239" y="142"/>
                </a:cubicBezTo>
                <a:cubicBezTo>
                  <a:pt x="239" y="142"/>
                  <a:pt x="239" y="143"/>
                  <a:pt x="239" y="143"/>
                </a:cubicBezTo>
                <a:cubicBezTo>
                  <a:pt x="239" y="143"/>
                  <a:pt x="239" y="143"/>
                  <a:pt x="239" y="143"/>
                </a:cubicBezTo>
                <a:cubicBezTo>
                  <a:pt x="239" y="143"/>
                  <a:pt x="239" y="143"/>
                  <a:pt x="239" y="143"/>
                </a:cubicBezTo>
                <a:close/>
                <a:moveTo>
                  <a:pt x="239" y="141"/>
                </a:moveTo>
                <a:cubicBezTo>
                  <a:pt x="239" y="141"/>
                  <a:pt x="239" y="141"/>
                  <a:pt x="239" y="141"/>
                </a:cubicBezTo>
                <a:cubicBezTo>
                  <a:pt x="238" y="141"/>
                  <a:pt x="238" y="141"/>
                  <a:pt x="238" y="141"/>
                </a:cubicBezTo>
                <a:cubicBezTo>
                  <a:pt x="238" y="142"/>
                  <a:pt x="238" y="142"/>
                  <a:pt x="239" y="142"/>
                </a:cubicBezTo>
                <a:cubicBezTo>
                  <a:pt x="239" y="142"/>
                  <a:pt x="239" y="141"/>
                  <a:pt x="239" y="141"/>
                </a:cubicBezTo>
                <a:close/>
                <a:moveTo>
                  <a:pt x="239" y="131"/>
                </a:moveTo>
                <a:cubicBezTo>
                  <a:pt x="239" y="131"/>
                  <a:pt x="239" y="131"/>
                  <a:pt x="238" y="131"/>
                </a:cubicBezTo>
                <a:cubicBezTo>
                  <a:pt x="238" y="131"/>
                  <a:pt x="238" y="131"/>
                  <a:pt x="238" y="131"/>
                </a:cubicBezTo>
                <a:cubicBezTo>
                  <a:pt x="237" y="131"/>
                  <a:pt x="237" y="131"/>
                  <a:pt x="237" y="131"/>
                </a:cubicBezTo>
                <a:cubicBezTo>
                  <a:pt x="237" y="131"/>
                  <a:pt x="237" y="132"/>
                  <a:pt x="237" y="132"/>
                </a:cubicBezTo>
                <a:cubicBezTo>
                  <a:pt x="237" y="132"/>
                  <a:pt x="238" y="133"/>
                  <a:pt x="239" y="132"/>
                </a:cubicBezTo>
                <a:cubicBezTo>
                  <a:pt x="239" y="132"/>
                  <a:pt x="239" y="132"/>
                  <a:pt x="239" y="131"/>
                </a:cubicBezTo>
                <a:close/>
                <a:moveTo>
                  <a:pt x="234" y="138"/>
                </a:moveTo>
                <a:cubicBezTo>
                  <a:pt x="234" y="138"/>
                  <a:pt x="235" y="138"/>
                  <a:pt x="235" y="138"/>
                </a:cubicBezTo>
                <a:cubicBezTo>
                  <a:pt x="235" y="138"/>
                  <a:pt x="235" y="138"/>
                  <a:pt x="235" y="138"/>
                </a:cubicBezTo>
                <a:cubicBezTo>
                  <a:pt x="235" y="138"/>
                  <a:pt x="235" y="137"/>
                  <a:pt x="234" y="138"/>
                </a:cubicBezTo>
                <a:close/>
                <a:moveTo>
                  <a:pt x="234" y="137"/>
                </a:moveTo>
                <a:cubicBezTo>
                  <a:pt x="234" y="137"/>
                  <a:pt x="234" y="137"/>
                  <a:pt x="234" y="137"/>
                </a:cubicBezTo>
                <a:cubicBezTo>
                  <a:pt x="234" y="137"/>
                  <a:pt x="234" y="137"/>
                  <a:pt x="234" y="138"/>
                </a:cubicBezTo>
                <a:cubicBezTo>
                  <a:pt x="234" y="137"/>
                  <a:pt x="234" y="137"/>
                  <a:pt x="234" y="137"/>
                </a:cubicBezTo>
                <a:close/>
                <a:moveTo>
                  <a:pt x="234" y="138"/>
                </a:moveTo>
                <a:cubicBezTo>
                  <a:pt x="233" y="138"/>
                  <a:pt x="233" y="138"/>
                  <a:pt x="233" y="138"/>
                </a:cubicBezTo>
                <a:cubicBezTo>
                  <a:pt x="233" y="138"/>
                  <a:pt x="233" y="138"/>
                  <a:pt x="233" y="138"/>
                </a:cubicBezTo>
                <a:cubicBezTo>
                  <a:pt x="233" y="139"/>
                  <a:pt x="233" y="139"/>
                  <a:pt x="233" y="139"/>
                </a:cubicBezTo>
                <a:cubicBezTo>
                  <a:pt x="234" y="139"/>
                  <a:pt x="234" y="139"/>
                  <a:pt x="234" y="139"/>
                </a:cubicBezTo>
                <a:cubicBezTo>
                  <a:pt x="234" y="139"/>
                  <a:pt x="234" y="138"/>
                  <a:pt x="234" y="138"/>
                </a:cubicBezTo>
                <a:cubicBezTo>
                  <a:pt x="234" y="138"/>
                  <a:pt x="234" y="138"/>
                  <a:pt x="234" y="138"/>
                </a:cubicBezTo>
                <a:cubicBezTo>
                  <a:pt x="234" y="138"/>
                  <a:pt x="234" y="138"/>
                  <a:pt x="234" y="138"/>
                </a:cubicBezTo>
                <a:close/>
                <a:moveTo>
                  <a:pt x="233" y="128"/>
                </a:moveTo>
                <a:cubicBezTo>
                  <a:pt x="233" y="128"/>
                  <a:pt x="233" y="128"/>
                  <a:pt x="233" y="128"/>
                </a:cubicBezTo>
                <a:cubicBezTo>
                  <a:pt x="233" y="128"/>
                  <a:pt x="233" y="128"/>
                  <a:pt x="233" y="128"/>
                </a:cubicBezTo>
                <a:cubicBezTo>
                  <a:pt x="233" y="128"/>
                  <a:pt x="233" y="129"/>
                  <a:pt x="233" y="129"/>
                </a:cubicBezTo>
                <a:cubicBezTo>
                  <a:pt x="233" y="129"/>
                  <a:pt x="233" y="129"/>
                  <a:pt x="233" y="128"/>
                </a:cubicBezTo>
                <a:close/>
                <a:moveTo>
                  <a:pt x="232" y="178"/>
                </a:moveTo>
                <a:cubicBezTo>
                  <a:pt x="232" y="178"/>
                  <a:pt x="231" y="179"/>
                  <a:pt x="231" y="178"/>
                </a:cubicBezTo>
                <a:cubicBezTo>
                  <a:pt x="231" y="178"/>
                  <a:pt x="230" y="178"/>
                  <a:pt x="230" y="178"/>
                </a:cubicBezTo>
                <a:cubicBezTo>
                  <a:pt x="230" y="179"/>
                  <a:pt x="230" y="179"/>
                  <a:pt x="231" y="179"/>
                </a:cubicBezTo>
                <a:cubicBezTo>
                  <a:pt x="231" y="179"/>
                  <a:pt x="231" y="179"/>
                  <a:pt x="231" y="179"/>
                </a:cubicBezTo>
                <a:cubicBezTo>
                  <a:pt x="231" y="179"/>
                  <a:pt x="231" y="180"/>
                  <a:pt x="230" y="180"/>
                </a:cubicBezTo>
                <a:cubicBezTo>
                  <a:pt x="230" y="180"/>
                  <a:pt x="230" y="180"/>
                  <a:pt x="230" y="180"/>
                </a:cubicBezTo>
                <a:cubicBezTo>
                  <a:pt x="230" y="180"/>
                  <a:pt x="230" y="180"/>
                  <a:pt x="230" y="180"/>
                </a:cubicBezTo>
                <a:cubicBezTo>
                  <a:pt x="230" y="180"/>
                  <a:pt x="230" y="180"/>
                  <a:pt x="230" y="180"/>
                </a:cubicBezTo>
                <a:cubicBezTo>
                  <a:pt x="230" y="180"/>
                  <a:pt x="231" y="181"/>
                  <a:pt x="231" y="180"/>
                </a:cubicBezTo>
                <a:cubicBezTo>
                  <a:pt x="232" y="180"/>
                  <a:pt x="232" y="180"/>
                  <a:pt x="233" y="181"/>
                </a:cubicBezTo>
                <a:cubicBezTo>
                  <a:pt x="233" y="181"/>
                  <a:pt x="233" y="181"/>
                  <a:pt x="233" y="181"/>
                </a:cubicBezTo>
                <a:cubicBezTo>
                  <a:pt x="233" y="180"/>
                  <a:pt x="233" y="180"/>
                  <a:pt x="233" y="180"/>
                </a:cubicBezTo>
                <a:cubicBezTo>
                  <a:pt x="233" y="180"/>
                  <a:pt x="232" y="179"/>
                  <a:pt x="232" y="179"/>
                </a:cubicBezTo>
                <a:cubicBezTo>
                  <a:pt x="233" y="179"/>
                  <a:pt x="233" y="178"/>
                  <a:pt x="234" y="178"/>
                </a:cubicBezTo>
                <a:cubicBezTo>
                  <a:pt x="234" y="178"/>
                  <a:pt x="234" y="178"/>
                  <a:pt x="234" y="178"/>
                </a:cubicBezTo>
                <a:cubicBezTo>
                  <a:pt x="234" y="178"/>
                  <a:pt x="234" y="177"/>
                  <a:pt x="234" y="177"/>
                </a:cubicBezTo>
                <a:cubicBezTo>
                  <a:pt x="233" y="177"/>
                  <a:pt x="232" y="177"/>
                  <a:pt x="232" y="178"/>
                </a:cubicBezTo>
                <a:close/>
                <a:moveTo>
                  <a:pt x="226" y="175"/>
                </a:moveTo>
                <a:cubicBezTo>
                  <a:pt x="226" y="175"/>
                  <a:pt x="226" y="176"/>
                  <a:pt x="226" y="176"/>
                </a:cubicBezTo>
                <a:cubicBezTo>
                  <a:pt x="226" y="176"/>
                  <a:pt x="227" y="176"/>
                  <a:pt x="227" y="176"/>
                </a:cubicBezTo>
                <a:cubicBezTo>
                  <a:pt x="228" y="177"/>
                  <a:pt x="228" y="175"/>
                  <a:pt x="229" y="175"/>
                </a:cubicBezTo>
                <a:cubicBezTo>
                  <a:pt x="229" y="175"/>
                  <a:pt x="228" y="175"/>
                  <a:pt x="228" y="175"/>
                </a:cubicBezTo>
                <a:cubicBezTo>
                  <a:pt x="228" y="174"/>
                  <a:pt x="227" y="174"/>
                  <a:pt x="226" y="175"/>
                </a:cubicBezTo>
                <a:close/>
                <a:moveTo>
                  <a:pt x="229" y="174"/>
                </a:moveTo>
                <a:cubicBezTo>
                  <a:pt x="229" y="174"/>
                  <a:pt x="229" y="174"/>
                  <a:pt x="228" y="174"/>
                </a:cubicBezTo>
                <a:cubicBezTo>
                  <a:pt x="228" y="174"/>
                  <a:pt x="229" y="174"/>
                  <a:pt x="229" y="174"/>
                </a:cubicBezTo>
                <a:close/>
                <a:moveTo>
                  <a:pt x="227" y="173"/>
                </a:moveTo>
                <a:cubicBezTo>
                  <a:pt x="227" y="172"/>
                  <a:pt x="227" y="172"/>
                  <a:pt x="226" y="172"/>
                </a:cubicBezTo>
                <a:cubicBezTo>
                  <a:pt x="226" y="172"/>
                  <a:pt x="226" y="172"/>
                  <a:pt x="226" y="172"/>
                </a:cubicBezTo>
                <a:cubicBezTo>
                  <a:pt x="226" y="173"/>
                  <a:pt x="226" y="173"/>
                  <a:pt x="227" y="173"/>
                </a:cubicBezTo>
                <a:cubicBezTo>
                  <a:pt x="227" y="173"/>
                  <a:pt x="227" y="173"/>
                  <a:pt x="227" y="173"/>
                </a:cubicBezTo>
                <a:cubicBezTo>
                  <a:pt x="227" y="173"/>
                  <a:pt x="227" y="173"/>
                  <a:pt x="227" y="173"/>
                </a:cubicBezTo>
                <a:close/>
                <a:moveTo>
                  <a:pt x="226" y="168"/>
                </a:moveTo>
                <a:cubicBezTo>
                  <a:pt x="226" y="168"/>
                  <a:pt x="226" y="168"/>
                  <a:pt x="226" y="168"/>
                </a:cubicBezTo>
                <a:cubicBezTo>
                  <a:pt x="226" y="168"/>
                  <a:pt x="226" y="167"/>
                  <a:pt x="226" y="167"/>
                </a:cubicBezTo>
                <a:cubicBezTo>
                  <a:pt x="226" y="167"/>
                  <a:pt x="226" y="167"/>
                  <a:pt x="226" y="167"/>
                </a:cubicBezTo>
                <a:cubicBezTo>
                  <a:pt x="226" y="168"/>
                  <a:pt x="226" y="168"/>
                  <a:pt x="226" y="168"/>
                </a:cubicBezTo>
                <a:close/>
                <a:moveTo>
                  <a:pt x="226" y="164"/>
                </a:moveTo>
                <a:cubicBezTo>
                  <a:pt x="226" y="164"/>
                  <a:pt x="226" y="164"/>
                  <a:pt x="226" y="164"/>
                </a:cubicBezTo>
                <a:cubicBezTo>
                  <a:pt x="226" y="165"/>
                  <a:pt x="226" y="166"/>
                  <a:pt x="226" y="166"/>
                </a:cubicBezTo>
                <a:cubicBezTo>
                  <a:pt x="226" y="166"/>
                  <a:pt x="226" y="166"/>
                  <a:pt x="227" y="166"/>
                </a:cubicBezTo>
                <a:cubicBezTo>
                  <a:pt x="227" y="166"/>
                  <a:pt x="227" y="166"/>
                  <a:pt x="227" y="166"/>
                </a:cubicBezTo>
                <a:cubicBezTo>
                  <a:pt x="227" y="166"/>
                  <a:pt x="227" y="165"/>
                  <a:pt x="227" y="165"/>
                </a:cubicBezTo>
                <a:cubicBezTo>
                  <a:pt x="227" y="164"/>
                  <a:pt x="227" y="164"/>
                  <a:pt x="226" y="164"/>
                </a:cubicBezTo>
                <a:close/>
                <a:moveTo>
                  <a:pt x="226" y="181"/>
                </a:moveTo>
                <a:cubicBezTo>
                  <a:pt x="226" y="181"/>
                  <a:pt x="226" y="181"/>
                  <a:pt x="226" y="181"/>
                </a:cubicBezTo>
                <a:cubicBezTo>
                  <a:pt x="226" y="181"/>
                  <a:pt x="226" y="181"/>
                  <a:pt x="226" y="181"/>
                </a:cubicBezTo>
                <a:cubicBezTo>
                  <a:pt x="226" y="181"/>
                  <a:pt x="226" y="181"/>
                  <a:pt x="226" y="181"/>
                </a:cubicBezTo>
                <a:cubicBezTo>
                  <a:pt x="226" y="181"/>
                  <a:pt x="226" y="181"/>
                  <a:pt x="226" y="181"/>
                </a:cubicBezTo>
                <a:close/>
                <a:moveTo>
                  <a:pt x="226" y="181"/>
                </a:moveTo>
                <a:cubicBezTo>
                  <a:pt x="227" y="181"/>
                  <a:pt x="228" y="182"/>
                  <a:pt x="229" y="182"/>
                </a:cubicBezTo>
                <a:cubicBezTo>
                  <a:pt x="229" y="182"/>
                  <a:pt x="229" y="181"/>
                  <a:pt x="229" y="181"/>
                </a:cubicBezTo>
                <a:cubicBezTo>
                  <a:pt x="228" y="181"/>
                  <a:pt x="228" y="181"/>
                  <a:pt x="227" y="181"/>
                </a:cubicBezTo>
                <a:cubicBezTo>
                  <a:pt x="227" y="181"/>
                  <a:pt x="227" y="181"/>
                  <a:pt x="227" y="181"/>
                </a:cubicBezTo>
                <a:lnTo>
                  <a:pt x="226" y="181"/>
                </a:lnTo>
                <a:close/>
                <a:moveTo>
                  <a:pt x="229" y="173"/>
                </a:moveTo>
                <a:cubicBezTo>
                  <a:pt x="229" y="173"/>
                  <a:pt x="228" y="173"/>
                  <a:pt x="228" y="173"/>
                </a:cubicBezTo>
                <a:cubicBezTo>
                  <a:pt x="228" y="173"/>
                  <a:pt x="228" y="173"/>
                  <a:pt x="227" y="173"/>
                </a:cubicBezTo>
                <a:cubicBezTo>
                  <a:pt x="228" y="173"/>
                  <a:pt x="228" y="173"/>
                  <a:pt x="229" y="173"/>
                </a:cubicBezTo>
                <a:close/>
                <a:moveTo>
                  <a:pt x="229" y="170"/>
                </a:moveTo>
                <a:cubicBezTo>
                  <a:pt x="229" y="170"/>
                  <a:pt x="229" y="169"/>
                  <a:pt x="229" y="169"/>
                </a:cubicBezTo>
                <a:cubicBezTo>
                  <a:pt x="229" y="170"/>
                  <a:pt x="229" y="170"/>
                  <a:pt x="229" y="170"/>
                </a:cubicBezTo>
                <a:cubicBezTo>
                  <a:pt x="229" y="170"/>
                  <a:pt x="229" y="170"/>
                  <a:pt x="229" y="170"/>
                </a:cubicBezTo>
                <a:cubicBezTo>
                  <a:pt x="229" y="170"/>
                  <a:pt x="229" y="170"/>
                  <a:pt x="229" y="170"/>
                </a:cubicBezTo>
                <a:close/>
                <a:moveTo>
                  <a:pt x="229" y="168"/>
                </a:moveTo>
                <a:cubicBezTo>
                  <a:pt x="229" y="167"/>
                  <a:pt x="229" y="167"/>
                  <a:pt x="229" y="167"/>
                </a:cubicBezTo>
                <a:cubicBezTo>
                  <a:pt x="228" y="167"/>
                  <a:pt x="228" y="168"/>
                  <a:pt x="227" y="168"/>
                </a:cubicBezTo>
                <a:cubicBezTo>
                  <a:pt x="227" y="168"/>
                  <a:pt x="228" y="168"/>
                  <a:pt x="228" y="168"/>
                </a:cubicBezTo>
                <a:cubicBezTo>
                  <a:pt x="228" y="168"/>
                  <a:pt x="228" y="168"/>
                  <a:pt x="229" y="168"/>
                </a:cubicBezTo>
                <a:cubicBezTo>
                  <a:pt x="229" y="168"/>
                  <a:pt x="229" y="168"/>
                  <a:pt x="229" y="168"/>
                </a:cubicBezTo>
                <a:close/>
                <a:moveTo>
                  <a:pt x="230" y="168"/>
                </a:moveTo>
                <a:cubicBezTo>
                  <a:pt x="230" y="168"/>
                  <a:pt x="230" y="168"/>
                  <a:pt x="230" y="168"/>
                </a:cubicBezTo>
                <a:cubicBezTo>
                  <a:pt x="230" y="168"/>
                  <a:pt x="230" y="168"/>
                  <a:pt x="230" y="168"/>
                </a:cubicBezTo>
                <a:cubicBezTo>
                  <a:pt x="230" y="168"/>
                  <a:pt x="231" y="167"/>
                  <a:pt x="231" y="167"/>
                </a:cubicBezTo>
                <a:cubicBezTo>
                  <a:pt x="231" y="167"/>
                  <a:pt x="231" y="167"/>
                  <a:pt x="231" y="166"/>
                </a:cubicBezTo>
                <a:cubicBezTo>
                  <a:pt x="231" y="166"/>
                  <a:pt x="230" y="167"/>
                  <a:pt x="230" y="167"/>
                </a:cubicBezTo>
                <a:cubicBezTo>
                  <a:pt x="230" y="167"/>
                  <a:pt x="230" y="166"/>
                  <a:pt x="230" y="167"/>
                </a:cubicBezTo>
                <a:cubicBezTo>
                  <a:pt x="230" y="167"/>
                  <a:pt x="230" y="167"/>
                  <a:pt x="230" y="168"/>
                </a:cubicBezTo>
                <a:close/>
                <a:moveTo>
                  <a:pt x="231" y="175"/>
                </a:moveTo>
                <a:cubicBezTo>
                  <a:pt x="232" y="175"/>
                  <a:pt x="232" y="175"/>
                  <a:pt x="232" y="175"/>
                </a:cubicBezTo>
                <a:cubicBezTo>
                  <a:pt x="232" y="175"/>
                  <a:pt x="232" y="175"/>
                  <a:pt x="231" y="175"/>
                </a:cubicBezTo>
                <a:cubicBezTo>
                  <a:pt x="231" y="175"/>
                  <a:pt x="231" y="175"/>
                  <a:pt x="231" y="175"/>
                </a:cubicBezTo>
                <a:cubicBezTo>
                  <a:pt x="231" y="175"/>
                  <a:pt x="231" y="175"/>
                  <a:pt x="231" y="175"/>
                </a:cubicBezTo>
                <a:close/>
                <a:moveTo>
                  <a:pt x="233" y="167"/>
                </a:moveTo>
                <a:cubicBezTo>
                  <a:pt x="233" y="167"/>
                  <a:pt x="233" y="166"/>
                  <a:pt x="233" y="166"/>
                </a:cubicBezTo>
                <a:cubicBezTo>
                  <a:pt x="232" y="166"/>
                  <a:pt x="232" y="166"/>
                  <a:pt x="232" y="167"/>
                </a:cubicBezTo>
                <a:cubicBezTo>
                  <a:pt x="232" y="167"/>
                  <a:pt x="232" y="167"/>
                  <a:pt x="233" y="167"/>
                </a:cubicBezTo>
                <a:cubicBezTo>
                  <a:pt x="233" y="167"/>
                  <a:pt x="233" y="167"/>
                  <a:pt x="233" y="167"/>
                </a:cubicBezTo>
                <a:close/>
                <a:moveTo>
                  <a:pt x="232" y="138"/>
                </a:moveTo>
                <a:cubicBezTo>
                  <a:pt x="232" y="138"/>
                  <a:pt x="232" y="137"/>
                  <a:pt x="232" y="137"/>
                </a:cubicBezTo>
                <a:cubicBezTo>
                  <a:pt x="232" y="137"/>
                  <a:pt x="231" y="138"/>
                  <a:pt x="231" y="138"/>
                </a:cubicBezTo>
                <a:cubicBezTo>
                  <a:pt x="231" y="138"/>
                  <a:pt x="232" y="138"/>
                  <a:pt x="232" y="138"/>
                </a:cubicBezTo>
                <a:cubicBezTo>
                  <a:pt x="232" y="138"/>
                  <a:pt x="232" y="138"/>
                  <a:pt x="232" y="138"/>
                </a:cubicBezTo>
                <a:close/>
                <a:moveTo>
                  <a:pt x="224" y="163"/>
                </a:moveTo>
                <a:cubicBezTo>
                  <a:pt x="224" y="163"/>
                  <a:pt x="223" y="163"/>
                  <a:pt x="223" y="163"/>
                </a:cubicBezTo>
                <a:cubicBezTo>
                  <a:pt x="223" y="163"/>
                  <a:pt x="223" y="163"/>
                  <a:pt x="223" y="163"/>
                </a:cubicBezTo>
                <a:cubicBezTo>
                  <a:pt x="223" y="163"/>
                  <a:pt x="223" y="163"/>
                  <a:pt x="223" y="164"/>
                </a:cubicBezTo>
                <a:cubicBezTo>
                  <a:pt x="224" y="164"/>
                  <a:pt x="224" y="164"/>
                  <a:pt x="224" y="164"/>
                </a:cubicBezTo>
                <a:cubicBezTo>
                  <a:pt x="224" y="164"/>
                  <a:pt x="224" y="164"/>
                  <a:pt x="224" y="164"/>
                </a:cubicBezTo>
                <a:cubicBezTo>
                  <a:pt x="224" y="164"/>
                  <a:pt x="225" y="164"/>
                  <a:pt x="225" y="164"/>
                </a:cubicBezTo>
                <a:cubicBezTo>
                  <a:pt x="224" y="164"/>
                  <a:pt x="224" y="163"/>
                  <a:pt x="224" y="163"/>
                </a:cubicBezTo>
                <a:close/>
                <a:moveTo>
                  <a:pt x="223" y="180"/>
                </a:moveTo>
                <a:cubicBezTo>
                  <a:pt x="223" y="180"/>
                  <a:pt x="223" y="181"/>
                  <a:pt x="223" y="180"/>
                </a:cubicBezTo>
                <a:cubicBezTo>
                  <a:pt x="223" y="180"/>
                  <a:pt x="223" y="180"/>
                  <a:pt x="223" y="180"/>
                </a:cubicBezTo>
                <a:cubicBezTo>
                  <a:pt x="224" y="179"/>
                  <a:pt x="223" y="178"/>
                  <a:pt x="222" y="178"/>
                </a:cubicBezTo>
                <a:cubicBezTo>
                  <a:pt x="222" y="178"/>
                  <a:pt x="221" y="178"/>
                  <a:pt x="221" y="178"/>
                </a:cubicBezTo>
                <a:cubicBezTo>
                  <a:pt x="221" y="178"/>
                  <a:pt x="221" y="178"/>
                  <a:pt x="221" y="179"/>
                </a:cubicBezTo>
                <a:cubicBezTo>
                  <a:pt x="221" y="179"/>
                  <a:pt x="221" y="179"/>
                  <a:pt x="221" y="179"/>
                </a:cubicBezTo>
                <a:cubicBezTo>
                  <a:pt x="222" y="179"/>
                  <a:pt x="223" y="179"/>
                  <a:pt x="223" y="180"/>
                </a:cubicBezTo>
                <a:close/>
                <a:moveTo>
                  <a:pt x="223" y="172"/>
                </a:moveTo>
                <a:cubicBezTo>
                  <a:pt x="224" y="172"/>
                  <a:pt x="224" y="172"/>
                  <a:pt x="224" y="172"/>
                </a:cubicBezTo>
                <a:cubicBezTo>
                  <a:pt x="224" y="172"/>
                  <a:pt x="224" y="171"/>
                  <a:pt x="224" y="171"/>
                </a:cubicBezTo>
                <a:cubicBezTo>
                  <a:pt x="224" y="171"/>
                  <a:pt x="224" y="171"/>
                  <a:pt x="224" y="171"/>
                </a:cubicBezTo>
                <a:cubicBezTo>
                  <a:pt x="224" y="171"/>
                  <a:pt x="223" y="171"/>
                  <a:pt x="223" y="172"/>
                </a:cubicBezTo>
                <a:cubicBezTo>
                  <a:pt x="223" y="172"/>
                  <a:pt x="223" y="172"/>
                  <a:pt x="223" y="172"/>
                </a:cubicBezTo>
                <a:close/>
                <a:moveTo>
                  <a:pt x="223" y="184"/>
                </a:moveTo>
                <a:cubicBezTo>
                  <a:pt x="224" y="184"/>
                  <a:pt x="224" y="184"/>
                  <a:pt x="224" y="184"/>
                </a:cubicBezTo>
                <a:cubicBezTo>
                  <a:pt x="224" y="184"/>
                  <a:pt x="224" y="184"/>
                  <a:pt x="224" y="184"/>
                </a:cubicBezTo>
                <a:cubicBezTo>
                  <a:pt x="224" y="184"/>
                  <a:pt x="224" y="184"/>
                  <a:pt x="224" y="184"/>
                </a:cubicBezTo>
                <a:cubicBezTo>
                  <a:pt x="224" y="184"/>
                  <a:pt x="224" y="184"/>
                  <a:pt x="223" y="184"/>
                </a:cubicBezTo>
                <a:close/>
                <a:moveTo>
                  <a:pt x="225" y="170"/>
                </a:moveTo>
                <a:cubicBezTo>
                  <a:pt x="225" y="170"/>
                  <a:pt x="225" y="170"/>
                  <a:pt x="225" y="170"/>
                </a:cubicBezTo>
                <a:cubicBezTo>
                  <a:pt x="225" y="170"/>
                  <a:pt x="225" y="170"/>
                  <a:pt x="224" y="170"/>
                </a:cubicBezTo>
                <a:cubicBezTo>
                  <a:pt x="224" y="170"/>
                  <a:pt x="224" y="170"/>
                  <a:pt x="225" y="170"/>
                </a:cubicBezTo>
                <a:close/>
                <a:moveTo>
                  <a:pt x="226" y="169"/>
                </a:moveTo>
                <a:cubicBezTo>
                  <a:pt x="226" y="169"/>
                  <a:pt x="226" y="169"/>
                  <a:pt x="226" y="169"/>
                </a:cubicBezTo>
                <a:cubicBezTo>
                  <a:pt x="226" y="168"/>
                  <a:pt x="226" y="168"/>
                  <a:pt x="226" y="167"/>
                </a:cubicBezTo>
                <a:cubicBezTo>
                  <a:pt x="225" y="167"/>
                  <a:pt x="224" y="167"/>
                  <a:pt x="224" y="167"/>
                </a:cubicBezTo>
                <a:cubicBezTo>
                  <a:pt x="223" y="167"/>
                  <a:pt x="224" y="168"/>
                  <a:pt x="224" y="168"/>
                </a:cubicBezTo>
                <a:cubicBezTo>
                  <a:pt x="225" y="168"/>
                  <a:pt x="225" y="169"/>
                  <a:pt x="226" y="169"/>
                </a:cubicBezTo>
                <a:close/>
                <a:moveTo>
                  <a:pt x="225" y="179"/>
                </a:moveTo>
                <a:cubicBezTo>
                  <a:pt x="225" y="179"/>
                  <a:pt x="225" y="179"/>
                  <a:pt x="225" y="179"/>
                </a:cubicBezTo>
                <a:cubicBezTo>
                  <a:pt x="225" y="179"/>
                  <a:pt x="225" y="179"/>
                  <a:pt x="226" y="178"/>
                </a:cubicBezTo>
                <a:cubicBezTo>
                  <a:pt x="225" y="178"/>
                  <a:pt x="225" y="178"/>
                  <a:pt x="225" y="178"/>
                </a:cubicBezTo>
                <a:cubicBezTo>
                  <a:pt x="225" y="178"/>
                  <a:pt x="225" y="178"/>
                  <a:pt x="225" y="179"/>
                </a:cubicBezTo>
                <a:close/>
                <a:moveTo>
                  <a:pt x="224" y="197"/>
                </a:moveTo>
                <a:cubicBezTo>
                  <a:pt x="224" y="197"/>
                  <a:pt x="224" y="197"/>
                  <a:pt x="225" y="197"/>
                </a:cubicBezTo>
                <a:cubicBezTo>
                  <a:pt x="225" y="198"/>
                  <a:pt x="225" y="198"/>
                  <a:pt x="226" y="199"/>
                </a:cubicBezTo>
                <a:cubicBezTo>
                  <a:pt x="226" y="199"/>
                  <a:pt x="226" y="199"/>
                  <a:pt x="226" y="199"/>
                </a:cubicBezTo>
                <a:cubicBezTo>
                  <a:pt x="226" y="199"/>
                  <a:pt x="226" y="198"/>
                  <a:pt x="226" y="198"/>
                </a:cubicBezTo>
                <a:cubicBezTo>
                  <a:pt x="227" y="197"/>
                  <a:pt x="225" y="198"/>
                  <a:pt x="226" y="197"/>
                </a:cubicBezTo>
                <a:cubicBezTo>
                  <a:pt x="225" y="197"/>
                  <a:pt x="225" y="197"/>
                  <a:pt x="225" y="197"/>
                </a:cubicBezTo>
                <a:cubicBezTo>
                  <a:pt x="225" y="197"/>
                  <a:pt x="225" y="197"/>
                  <a:pt x="224" y="197"/>
                </a:cubicBezTo>
                <a:close/>
                <a:moveTo>
                  <a:pt x="225" y="191"/>
                </a:moveTo>
                <a:cubicBezTo>
                  <a:pt x="225" y="190"/>
                  <a:pt x="225" y="190"/>
                  <a:pt x="225" y="190"/>
                </a:cubicBezTo>
                <a:cubicBezTo>
                  <a:pt x="225" y="190"/>
                  <a:pt x="225" y="190"/>
                  <a:pt x="225" y="189"/>
                </a:cubicBezTo>
                <a:cubicBezTo>
                  <a:pt x="224" y="190"/>
                  <a:pt x="224" y="190"/>
                  <a:pt x="224" y="190"/>
                </a:cubicBezTo>
                <a:cubicBezTo>
                  <a:pt x="224" y="190"/>
                  <a:pt x="225" y="190"/>
                  <a:pt x="225" y="191"/>
                </a:cubicBezTo>
                <a:close/>
                <a:moveTo>
                  <a:pt x="226" y="190"/>
                </a:moveTo>
                <a:cubicBezTo>
                  <a:pt x="226" y="190"/>
                  <a:pt x="226" y="190"/>
                  <a:pt x="227" y="190"/>
                </a:cubicBezTo>
                <a:cubicBezTo>
                  <a:pt x="226" y="190"/>
                  <a:pt x="226" y="190"/>
                  <a:pt x="226" y="189"/>
                </a:cubicBezTo>
                <a:cubicBezTo>
                  <a:pt x="226" y="190"/>
                  <a:pt x="226" y="190"/>
                  <a:pt x="226" y="190"/>
                </a:cubicBezTo>
                <a:cubicBezTo>
                  <a:pt x="226" y="190"/>
                  <a:pt x="226" y="190"/>
                  <a:pt x="226" y="190"/>
                </a:cubicBezTo>
                <a:close/>
                <a:moveTo>
                  <a:pt x="227" y="182"/>
                </a:moveTo>
                <a:cubicBezTo>
                  <a:pt x="227" y="182"/>
                  <a:pt x="227" y="182"/>
                  <a:pt x="227" y="182"/>
                </a:cubicBezTo>
                <a:cubicBezTo>
                  <a:pt x="227" y="182"/>
                  <a:pt x="228" y="182"/>
                  <a:pt x="228" y="183"/>
                </a:cubicBezTo>
                <a:cubicBezTo>
                  <a:pt x="228" y="183"/>
                  <a:pt x="229" y="182"/>
                  <a:pt x="227" y="182"/>
                </a:cubicBezTo>
                <a:close/>
                <a:moveTo>
                  <a:pt x="227" y="185"/>
                </a:moveTo>
                <a:cubicBezTo>
                  <a:pt x="227" y="185"/>
                  <a:pt x="227" y="185"/>
                  <a:pt x="227" y="185"/>
                </a:cubicBezTo>
                <a:cubicBezTo>
                  <a:pt x="227" y="185"/>
                  <a:pt x="230" y="185"/>
                  <a:pt x="230" y="185"/>
                </a:cubicBezTo>
                <a:cubicBezTo>
                  <a:pt x="230" y="185"/>
                  <a:pt x="230" y="186"/>
                  <a:pt x="230" y="186"/>
                </a:cubicBezTo>
                <a:cubicBezTo>
                  <a:pt x="231" y="187"/>
                  <a:pt x="231" y="187"/>
                  <a:pt x="231" y="186"/>
                </a:cubicBezTo>
                <a:cubicBezTo>
                  <a:pt x="232" y="186"/>
                  <a:pt x="232" y="185"/>
                  <a:pt x="232" y="185"/>
                </a:cubicBezTo>
                <a:cubicBezTo>
                  <a:pt x="232" y="184"/>
                  <a:pt x="231" y="183"/>
                  <a:pt x="232" y="183"/>
                </a:cubicBezTo>
                <a:cubicBezTo>
                  <a:pt x="232" y="182"/>
                  <a:pt x="232" y="181"/>
                  <a:pt x="231" y="182"/>
                </a:cubicBezTo>
                <a:cubicBezTo>
                  <a:pt x="231" y="182"/>
                  <a:pt x="231" y="182"/>
                  <a:pt x="231" y="182"/>
                </a:cubicBezTo>
                <a:cubicBezTo>
                  <a:pt x="230" y="182"/>
                  <a:pt x="230" y="183"/>
                  <a:pt x="230" y="183"/>
                </a:cubicBezTo>
                <a:cubicBezTo>
                  <a:pt x="230" y="184"/>
                  <a:pt x="230" y="184"/>
                  <a:pt x="231" y="184"/>
                </a:cubicBezTo>
                <a:cubicBezTo>
                  <a:pt x="231" y="184"/>
                  <a:pt x="231" y="184"/>
                  <a:pt x="231" y="184"/>
                </a:cubicBezTo>
                <a:cubicBezTo>
                  <a:pt x="231" y="184"/>
                  <a:pt x="230" y="185"/>
                  <a:pt x="230" y="185"/>
                </a:cubicBezTo>
                <a:cubicBezTo>
                  <a:pt x="229" y="184"/>
                  <a:pt x="228" y="185"/>
                  <a:pt x="227" y="185"/>
                </a:cubicBezTo>
                <a:cubicBezTo>
                  <a:pt x="227" y="185"/>
                  <a:pt x="227" y="185"/>
                  <a:pt x="227" y="185"/>
                </a:cubicBezTo>
                <a:close/>
                <a:moveTo>
                  <a:pt x="230" y="192"/>
                </a:moveTo>
                <a:cubicBezTo>
                  <a:pt x="230" y="192"/>
                  <a:pt x="229" y="192"/>
                  <a:pt x="229" y="192"/>
                </a:cubicBezTo>
                <a:cubicBezTo>
                  <a:pt x="229" y="192"/>
                  <a:pt x="229" y="192"/>
                  <a:pt x="229" y="192"/>
                </a:cubicBezTo>
                <a:cubicBezTo>
                  <a:pt x="229" y="192"/>
                  <a:pt x="229" y="192"/>
                  <a:pt x="230" y="192"/>
                </a:cubicBezTo>
                <a:close/>
                <a:moveTo>
                  <a:pt x="230" y="189"/>
                </a:moveTo>
                <a:cubicBezTo>
                  <a:pt x="230" y="189"/>
                  <a:pt x="230" y="189"/>
                  <a:pt x="229" y="189"/>
                </a:cubicBezTo>
                <a:cubicBezTo>
                  <a:pt x="229" y="188"/>
                  <a:pt x="229" y="188"/>
                  <a:pt x="229" y="188"/>
                </a:cubicBezTo>
                <a:cubicBezTo>
                  <a:pt x="229" y="188"/>
                  <a:pt x="229" y="188"/>
                  <a:pt x="229" y="188"/>
                </a:cubicBezTo>
                <a:cubicBezTo>
                  <a:pt x="229" y="187"/>
                  <a:pt x="229" y="187"/>
                  <a:pt x="229" y="187"/>
                </a:cubicBezTo>
                <a:cubicBezTo>
                  <a:pt x="228" y="187"/>
                  <a:pt x="228" y="187"/>
                  <a:pt x="228" y="188"/>
                </a:cubicBezTo>
                <a:cubicBezTo>
                  <a:pt x="228" y="189"/>
                  <a:pt x="229" y="189"/>
                  <a:pt x="229" y="189"/>
                </a:cubicBezTo>
                <a:cubicBezTo>
                  <a:pt x="229" y="189"/>
                  <a:pt x="229" y="189"/>
                  <a:pt x="230" y="189"/>
                </a:cubicBezTo>
                <a:cubicBezTo>
                  <a:pt x="230" y="189"/>
                  <a:pt x="230" y="189"/>
                  <a:pt x="230" y="189"/>
                </a:cubicBezTo>
                <a:close/>
                <a:moveTo>
                  <a:pt x="228" y="192"/>
                </a:moveTo>
                <a:cubicBezTo>
                  <a:pt x="229" y="192"/>
                  <a:pt x="229" y="191"/>
                  <a:pt x="229" y="191"/>
                </a:cubicBezTo>
                <a:cubicBezTo>
                  <a:pt x="229" y="191"/>
                  <a:pt x="228" y="190"/>
                  <a:pt x="228" y="190"/>
                </a:cubicBezTo>
                <a:cubicBezTo>
                  <a:pt x="228" y="190"/>
                  <a:pt x="228" y="190"/>
                  <a:pt x="228" y="190"/>
                </a:cubicBezTo>
                <a:cubicBezTo>
                  <a:pt x="228" y="190"/>
                  <a:pt x="228" y="190"/>
                  <a:pt x="228" y="191"/>
                </a:cubicBezTo>
                <a:cubicBezTo>
                  <a:pt x="228" y="191"/>
                  <a:pt x="228" y="191"/>
                  <a:pt x="227" y="191"/>
                </a:cubicBezTo>
                <a:cubicBezTo>
                  <a:pt x="227" y="191"/>
                  <a:pt x="227" y="191"/>
                  <a:pt x="227" y="191"/>
                </a:cubicBezTo>
                <a:cubicBezTo>
                  <a:pt x="227" y="191"/>
                  <a:pt x="227" y="192"/>
                  <a:pt x="228" y="192"/>
                </a:cubicBezTo>
                <a:close/>
                <a:moveTo>
                  <a:pt x="227" y="194"/>
                </a:moveTo>
                <a:cubicBezTo>
                  <a:pt x="227" y="194"/>
                  <a:pt x="227" y="194"/>
                  <a:pt x="227" y="194"/>
                </a:cubicBezTo>
                <a:cubicBezTo>
                  <a:pt x="227" y="194"/>
                  <a:pt x="227" y="195"/>
                  <a:pt x="227" y="195"/>
                </a:cubicBezTo>
                <a:cubicBezTo>
                  <a:pt x="228" y="195"/>
                  <a:pt x="228" y="195"/>
                  <a:pt x="228" y="194"/>
                </a:cubicBezTo>
                <a:cubicBezTo>
                  <a:pt x="228" y="194"/>
                  <a:pt x="227" y="194"/>
                  <a:pt x="227" y="194"/>
                </a:cubicBezTo>
                <a:close/>
                <a:moveTo>
                  <a:pt x="229" y="192"/>
                </a:moveTo>
                <a:cubicBezTo>
                  <a:pt x="229" y="193"/>
                  <a:pt x="229" y="193"/>
                  <a:pt x="229" y="193"/>
                </a:cubicBezTo>
                <a:cubicBezTo>
                  <a:pt x="229" y="193"/>
                  <a:pt x="228" y="194"/>
                  <a:pt x="229" y="194"/>
                </a:cubicBezTo>
                <a:cubicBezTo>
                  <a:pt x="229" y="194"/>
                  <a:pt x="229" y="193"/>
                  <a:pt x="229" y="193"/>
                </a:cubicBezTo>
                <a:cubicBezTo>
                  <a:pt x="229" y="193"/>
                  <a:pt x="229" y="193"/>
                  <a:pt x="229" y="192"/>
                </a:cubicBezTo>
                <a:close/>
                <a:moveTo>
                  <a:pt x="228" y="201"/>
                </a:moveTo>
                <a:cubicBezTo>
                  <a:pt x="228" y="201"/>
                  <a:pt x="229" y="201"/>
                  <a:pt x="229" y="201"/>
                </a:cubicBezTo>
                <a:cubicBezTo>
                  <a:pt x="229" y="201"/>
                  <a:pt x="229" y="201"/>
                  <a:pt x="229" y="201"/>
                </a:cubicBezTo>
                <a:cubicBezTo>
                  <a:pt x="229" y="201"/>
                  <a:pt x="229" y="201"/>
                  <a:pt x="229" y="201"/>
                </a:cubicBezTo>
                <a:cubicBezTo>
                  <a:pt x="229" y="201"/>
                  <a:pt x="228" y="201"/>
                  <a:pt x="228" y="201"/>
                </a:cubicBezTo>
                <a:close/>
                <a:moveTo>
                  <a:pt x="244" y="212"/>
                </a:moveTo>
                <a:cubicBezTo>
                  <a:pt x="244" y="212"/>
                  <a:pt x="243" y="212"/>
                  <a:pt x="243" y="212"/>
                </a:cubicBezTo>
                <a:cubicBezTo>
                  <a:pt x="243" y="212"/>
                  <a:pt x="244" y="212"/>
                  <a:pt x="244" y="213"/>
                </a:cubicBezTo>
                <a:cubicBezTo>
                  <a:pt x="244" y="212"/>
                  <a:pt x="244" y="212"/>
                  <a:pt x="244" y="212"/>
                </a:cubicBezTo>
                <a:cubicBezTo>
                  <a:pt x="244" y="212"/>
                  <a:pt x="244" y="212"/>
                  <a:pt x="244" y="212"/>
                </a:cubicBezTo>
                <a:close/>
                <a:moveTo>
                  <a:pt x="242" y="210"/>
                </a:moveTo>
                <a:cubicBezTo>
                  <a:pt x="242" y="210"/>
                  <a:pt x="242" y="210"/>
                  <a:pt x="242" y="210"/>
                </a:cubicBezTo>
                <a:cubicBezTo>
                  <a:pt x="242" y="210"/>
                  <a:pt x="242" y="210"/>
                  <a:pt x="242" y="210"/>
                </a:cubicBezTo>
                <a:cubicBezTo>
                  <a:pt x="242" y="210"/>
                  <a:pt x="242" y="210"/>
                  <a:pt x="242" y="210"/>
                </a:cubicBezTo>
                <a:cubicBezTo>
                  <a:pt x="242" y="210"/>
                  <a:pt x="242" y="210"/>
                  <a:pt x="242" y="210"/>
                </a:cubicBezTo>
                <a:close/>
                <a:moveTo>
                  <a:pt x="237" y="211"/>
                </a:moveTo>
                <a:cubicBezTo>
                  <a:pt x="238" y="212"/>
                  <a:pt x="239" y="211"/>
                  <a:pt x="239" y="211"/>
                </a:cubicBezTo>
                <a:cubicBezTo>
                  <a:pt x="240" y="210"/>
                  <a:pt x="240" y="210"/>
                  <a:pt x="240" y="210"/>
                </a:cubicBezTo>
                <a:cubicBezTo>
                  <a:pt x="240" y="210"/>
                  <a:pt x="239" y="210"/>
                  <a:pt x="239" y="209"/>
                </a:cubicBezTo>
                <a:cubicBezTo>
                  <a:pt x="239" y="209"/>
                  <a:pt x="239" y="209"/>
                  <a:pt x="239" y="209"/>
                </a:cubicBezTo>
                <a:cubicBezTo>
                  <a:pt x="239" y="209"/>
                  <a:pt x="239" y="209"/>
                  <a:pt x="239" y="210"/>
                </a:cubicBezTo>
                <a:cubicBezTo>
                  <a:pt x="239" y="210"/>
                  <a:pt x="238" y="210"/>
                  <a:pt x="238" y="210"/>
                </a:cubicBezTo>
                <a:cubicBezTo>
                  <a:pt x="237" y="210"/>
                  <a:pt x="237" y="210"/>
                  <a:pt x="237" y="210"/>
                </a:cubicBezTo>
                <a:cubicBezTo>
                  <a:pt x="237" y="210"/>
                  <a:pt x="236" y="210"/>
                  <a:pt x="236" y="210"/>
                </a:cubicBezTo>
                <a:cubicBezTo>
                  <a:pt x="236" y="211"/>
                  <a:pt x="236" y="211"/>
                  <a:pt x="237" y="211"/>
                </a:cubicBezTo>
                <a:close/>
                <a:moveTo>
                  <a:pt x="239" y="219"/>
                </a:moveTo>
                <a:cubicBezTo>
                  <a:pt x="238" y="220"/>
                  <a:pt x="239" y="220"/>
                  <a:pt x="239" y="220"/>
                </a:cubicBezTo>
                <a:cubicBezTo>
                  <a:pt x="239" y="220"/>
                  <a:pt x="240" y="219"/>
                  <a:pt x="240" y="219"/>
                </a:cubicBezTo>
                <a:cubicBezTo>
                  <a:pt x="240" y="219"/>
                  <a:pt x="239" y="219"/>
                  <a:pt x="239" y="219"/>
                </a:cubicBezTo>
                <a:cubicBezTo>
                  <a:pt x="239" y="219"/>
                  <a:pt x="239" y="219"/>
                  <a:pt x="239" y="219"/>
                </a:cubicBezTo>
                <a:close/>
                <a:moveTo>
                  <a:pt x="238" y="224"/>
                </a:moveTo>
                <a:cubicBezTo>
                  <a:pt x="238" y="224"/>
                  <a:pt x="239" y="224"/>
                  <a:pt x="239" y="225"/>
                </a:cubicBezTo>
                <a:cubicBezTo>
                  <a:pt x="239" y="225"/>
                  <a:pt x="240" y="225"/>
                  <a:pt x="240" y="225"/>
                </a:cubicBezTo>
                <a:cubicBezTo>
                  <a:pt x="240" y="225"/>
                  <a:pt x="240" y="225"/>
                  <a:pt x="240" y="225"/>
                </a:cubicBezTo>
                <a:cubicBezTo>
                  <a:pt x="240" y="225"/>
                  <a:pt x="239" y="224"/>
                  <a:pt x="239" y="224"/>
                </a:cubicBezTo>
                <a:cubicBezTo>
                  <a:pt x="239" y="224"/>
                  <a:pt x="238" y="224"/>
                  <a:pt x="238" y="224"/>
                </a:cubicBezTo>
                <a:close/>
                <a:moveTo>
                  <a:pt x="242" y="220"/>
                </a:moveTo>
                <a:cubicBezTo>
                  <a:pt x="242" y="220"/>
                  <a:pt x="242" y="220"/>
                  <a:pt x="242" y="220"/>
                </a:cubicBezTo>
                <a:cubicBezTo>
                  <a:pt x="242" y="219"/>
                  <a:pt x="242" y="219"/>
                  <a:pt x="242" y="218"/>
                </a:cubicBezTo>
                <a:cubicBezTo>
                  <a:pt x="242" y="218"/>
                  <a:pt x="241" y="219"/>
                  <a:pt x="241" y="219"/>
                </a:cubicBezTo>
                <a:cubicBezTo>
                  <a:pt x="241" y="219"/>
                  <a:pt x="241" y="219"/>
                  <a:pt x="242" y="219"/>
                </a:cubicBezTo>
                <a:cubicBezTo>
                  <a:pt x="242" y="220"/>
                  <a:pt x="242" y="220"/>
                  <a:pt x="242" y="220"/>
                </a:cubicBezTo>
                <a:close/>
                <a:moveTo>
                  <a:pt x="244" y="216"/>
                </a:moveTo>
                <a:cubicBezTo>
                  <a:pt x="244" y="216"/>
                  <a:pt x="244" y="216"/>
                  <a:pt x="243" y="215"/>
                </a:cubicBezTo>
                <a:cubicBezTo>
                  <a:pt x="243" y="215"/>
                  <a:pt x="244" y="215"/>
                  <a:pt x="244" y="215"/>
                </a:cubicBezTo>
                <a:cubicBezTo>
                  <a:pt x="244" y="215"/>
                  <a:pt x="244" y="215"/>
                  <a:pt x="244" y="215"/>
                </a:cubicBezTo>
                <a:cubicBezTo>
                  <a:pt x="244" y="215"/>
                  <a:pt x="243" y="215"/>
                  <a:pt x="243" y="214"/>
                </a:cubicBezTo>
                <a:cubicBezTo>
                  <a:pt x="243" y="214"/>
                  <a:pt x="243" y="214"/>
                  <a:pt x="243" y="214"/>
                </a:cubicBezTo>
                <a:cubicBezTo>
                  <a:pt x="242" y="214"/>
                  <a:pt x="242" y="213"/>
                  <a:pt x="241" y="213"/>
                </a:cubicBezTo>
                <a:cubicBezTo>
                  <a:pt x="241" y="212"/>
                  <a:pt x="241" y="212"/>
                  <a:pt x="241" y="211"/>
                </a:cubicBezTo>
                <a:cubicBezTo>
                  <a:pt x="241" y="211"/>
                  <a:pt x="240" y="211"/>
                  <a:pt x="240" y="211"/>
                </a:cubicBezTo>
                <a:cubicBezTo>
                  <a:pt x="239" y="211"/>
                  <a:pt x="240" y="212"/>
                  <a:pt x="240" y="212"/>
                </a:cubicBezTo>
                <a:cubicBezTo>
                  <a:pt x="240" y="212"/>
                  <a:pt x="240" y="213"/>
                  <a:pt x="240" y="214"/>
                </a:cubicBezTo>
                <a:cubicBezTo>
                  <a:pt x="240" y="214"/>
                  <a:pt x="241" y="214"/>
                  <a:pt x="241" y="214"/>
                </a:cubicBezTo>
                <a:cubicBezTo>
                  <a:pt x="241" y="214"/>
                  <a:pt x="241" y="214"/>
                  <a:pt x="241" y="214"/>
                </a:cubicBezTo>
                <a:cubicBezTo>
                  <a:pt x="241" y="213"/>
                  <a:pt x="241" y="213"/>
                  <a:pt x="243" y="214"/>
                </a:cubicBezTo>
                <a:cubicBezTo>
                  <a:pt x="242" y="214"/>
                  <a:pt x="242" y="215"/>
                  <a:pt x="242" y="215"/>
                </a:cubicBezTo>
                <a:cubicBezTo>
                  <a:pt x="242" y="215"/>
                  <a:pt x="241" y="215"/>
                  <a:pt x="241" y="214"/>
                </a:cubicBezTo>
                <a:cubicBezTo>
                  <a:pt x="241" y="214"/>
                  <a:pt x="241" y="214"/>
                  <a:pt x="241" y="214"/>
                </a:cubicBezTo>
                <a:cubicBezTo>
                  <a:pt x="241" y="214"/>
                  <a:pt x="241" y="215"/>
                  <a:pt x="241" y="215"/>
                </a:cubicBezTo>
                <a:cubicBezTo>
                  <a:pt x="239" y="215"/>
                  <a:pt x="239" y="216"/>
                  <a:pt x="239" y="216"/>
                </a:cubicBezTo>
                <a:cubicBezTo>
                  <a:pt x="239" y="217"/>
                  <a:pt x="239" y="217"/>
                  <a:pt x="239" y="218"/>
                </a:cubicBezTo>
                <a:cubicBezTo>
                  <a:pt x="239" y="218"/>
                  <a:pt x="239" y="218"/>
                  <a:pt x="239" y="218"/>
                </a:cubicBezTo>
                <a:cubicBezTo>
                  <a:pt x="240" y="218"/>
                  <a:pt x="240" y="218"/>
                  <a:pt x="240" y="218"/>
                </a:cubicBezTo>
                <a:cubicBezTo>
                  <a:pt x="239" y="218"/>
                  <a:pt x="240" y="217"/>
                  <a:pt x="240" y="217"/>
                </a:cubicBezTo>
                <a:cubicBezTo>
                  <a:pt x="241" y="216"/>
                  <a:pt x="241" y="216"/>
                  <a:pt x="241" y="216"/>
                </a:cubicBezTo>
                <a:cubicBezTo>
                  <a:pt x="242" y="217"/>
                  <a:pt x="243" y="215"/>
                  <a:pt x="244" y="216"/>
                </a:cubicBezTo>
                <a:close/>
                <a:moveTo>
                  <a:pt x="250" y="199"/>
                </a:moveTo>
                <a:cubicBezTo>
                  <a:pt x="250" y="199"/>
                  <a:pt x="250" y="199"/>
                  <a:pt x="251" y="199"/>
                </a:cubicBezTo>
                <a:cubicBezTo>
                  <a:pt x="250" y="199"/>
                  <a:pt x="250" y="198"/>
                  <a:pt x="250" y="198"/>
                </a:cubicBezTo>
                <a:cubicBezTo>
                  <a:pt x="250" y="198"/>
                  <a:pt x="250" y="199"/>
                  <a:pt x="250" y="199"/>
                </a:cubicBezTo>
                <a:cubicBezTo>
                  <a:pt x="250" y="199"/>
                  <a:pt x="250" y="199"/>
                  <a:pt x="250" y="199"/>
                </a:cubicBezTo>
                <a:close/>
                <a:moveTo>
                  <a:pt x="251" y="182"/>
                </a:moveTo>
                <a:cubicBezTo>
                  <a:pt x="251" y="182"/>
                  <a:pt x="251" y="182"/>
                  <a:pt x="250" y="183"/>
                </a:cubicBezTo>
                <a:cubicBezTo>
                  <a:pt x="251" y="183"/>
                  <a:pt x="251" y="183"/>
                  <a:pt x="251" y="182"/>
                </a:cubicBezTo>
                <a:close/>
                <a:moveTo>
                  <a:pt x="249" y="185"/>
                </a:moveTo>
                <a:cubicBezTo>
                  <a:pt x="249" y="185"/>
                  <a:pt x="249" y="185"/>
                  <a:pt x="249" y="184"/>
                </a:cubicBezTo>
                <a:cubicBezTo>
                  <a:pt x="248" y="184"/>
                  <a:pt x="248" y="184"/>
                  <a:pt x="248" y="185"/>
                </a:cubicBezTo>
                <a:cubicBezTo>
                  <a:pt x="248" y="185"/>
                  <a:pt x="248" y="185"/>
                  <a:pt x="248" y="185"/>
                </a:cubicBezTo>
                <a:cubicBezTo>
                  <a:pt x="248" y="186"/>
                  <a:pt x="248" y="186"/>
                  <a:pt x="248" y="186"/>
                </a:cubicBezTo>
                <a:cubicBezTo>
                  <a:pt x="248" y="186"/>
                  <a:pt x="248" y="186"/>
                  <a:pt x="248" y="186"/>
                </a:cubicBezTo>
                <a:cubicBezTo>
                  <a:pt x="248" y="186"/>
                  <a:pt x="248" y="186"/>
                  <a:pt x="248" y="186"/>
                </a:cubicBezTo>
                <a:cubicBezTo>
                  <a:pt x="248" y="185"/>
                  <a:pt x="248" y="185"/>
                  <a:pt x="249" y="185"/>
                </a:cubicBezTo>
                <a:close/>
                <a:moveTo>
                  <a:pt x="248" y="181"/>
                </a:moveTo>
                <a:cubicBezTo>
                  <a:pt x="247" y="181"/>
                  <a:pt x="247" y="181"/>
                  <a:pt x="247" y="181"/>
                </a:cubicBezTo>
                <a:cubicBezTo>
                  <a:pt x="247" y="182"/>
                  <a:pt x="247" y="182"/>
                  <a:pt x="247" y="182"/>
                </a:cubicBezTo>
                <a:cubicBezTo>
                  <a:pt x="247" y="182"/>
                  <a:pt x="247" y="182"/>
                  <a:pt x="248" y="182"/>
                </a:cubicBezTo>
                <a:cubicBezTo>
                  <a:pt x="248" y="182"/>
                  <a:pt x="248" y="181"/>
                  <a:pt x="248" y="181"/>
                </a:cubicBezTo>
                <a:cubicBezTo>
                  <a:pt x="248" y="181"/>
                  <a:pt x="248" y="181"/>
                  <a:pt x="248" y="181"/>
                </a:cubicBezTo>
                <a:cubicBezTo>
                  <a:pt x="248" y="180"/>
                  <a:pt x="248" y="181"/>
                  <a:pt x="248" y="181"/>
                </a:cubicBezTo>
                <a:close/>
                <a:moveTo>
                  <a:pt x="248" y="175"/>
                </a:moveTo>
                <a:cubicBezTo>
                  <a:pt x="248" y="175"/>
                  <a:pt x="249" y="175"/>
                  <a:pt x="249" y="175"/>
                </a:cubicBezTo>
                <a:cubicBezTo>
                  <a:pt x="249" y="175"/>
                  <a:pt x="248" y="175"/>
                  <a:pt x="248" y="175"/>
                </a:cubicBezTo>
                <a:cubicBezTo>
                  <a:pt x="248" y="175"/>
                  <a:pt x="248" y="175"/>
                  <a:pt x="248" y="175"/>
                </a:cubicBezTo>
                <a:cubicBezTo>
                  <a:pt x="248" y="175"/>
                  <a:pt x="248" y="175"/>
                  <a:pt x="248" y="175"/>
                </a:cubicBezTo>
                <a:close/>
                <a:moveTo>
                  <a:pt x="248" y="157"/>
                </a:moveTo>
                <a:cubicBezTo>
                  <a:pt x="248" y="157"/>
                  <a:pt x="248" y="157"/>
                  <a:pt x="244" y="159"/>
                </a:cubicBezTo>
                <a:cubicBezTo>
                  <a:pt x="244" y="159"/>
                  <a:pt x="244" y="159"/>
                  <a:pt x="244" y="159"/>
                </a:cubicBezTo>
                <a:cubicBezTo>
                  <a:pt x="244" y="160"/>
                  <a:pt x="245" y="160"/>
                  <a:pt x="245" y="160"/>
                </a:cubicBezTo>
                <a:cubicBezTo>
                  <a:pt x="245" y="161"/>
                  <a:pt x="244" y="161"/>
                  <a:pt x="244" y="162"/>
                </a:cubicBezTo>
                <a:cubicBezTo>
                  <a:pt x="244" y="162"/>
                  <a:pt x="244" y="162"/>
                  <a:pt x="244" y="162"/>
                </a:cubicBezTo>
                <a:cubicBezTo>
                  <a:pt x="244" y="162"/>
                  <a:pt x="244" y="162"/>
                  <a:pt x="245" y="162"/>
                </a:cubicBezTo>
                <a:cubicBezTo>
                  <a:pt x="245" y="162"/>
                  <a:pt x="245" y="162"/>
                  <a:pt x="246" y="162"/>
                </a:cubicBezTo>
                <a:cubicBezTo>
                  <a:pt x="246" y="162"/>
                  <a:pt x="247" y="162"/>
                  <a:pt x="247" y="161"/>
                </a:cubicBezTo>
                <a:cubicBezTo>
                  <a:pt x="246" y="161"/>
                  <a:pt x="247" y="160"/>
                  <a:pt x="246" y="160"/>
                </a:cubicBezTo>
                <a:cubicBezTo>
                  <a:pt x="246" y="160"/>
                  <a:pt x="246" y="160"/>
                  <a:pt x="245" y="160"/>
                </a:cubicBezTo>
                <a:cubicBezTo>
                  <a:pt x="245" y="160"/>
                  <a:pt x="245" y="159"/>
                  <a:pt x="245" y="159"/>
                </a:cubicBezTo>
                <a:cubicBezTo>
                  <a:pt x="245" y="159"/>
                  <a:pt x="245" y="159"/>
                  <a:pt x="246" y="159"/>
                </a:cubicBezTo>
                <a:cubicBezTo>
                  <a:pt x="247" y="159"/>
                  <a:pt x="247" y="159"/>
                  <a:pt x="247" y="158"/>
                </a:cubicBezTo>
                <a:cubicBezTo>
                  <a:pt x="247" y="158"/>
                  <a:pt x="248" y="157"/>
                  <a:pt x="248" y="157"/>
                </a:cubicBezTo>
                <a:cubicBezTo>
                  <a:pt x="248" y="157"/>
                  <a:pt x="248" y="157"/>
                  <a:pt x="248" y="157"/>
                </a:cubicBezTo>
                <a:close/>
                <a:moveTo>
                  <a:pt x="247" y="153"/>
                </a:moveTo>
                <a:cubicBezTo>
                  <a:pt x="247" y="153"/>
                  <a:pt x="247" y="153"/>
                  <a:pt x="247" y="152"/>
                </a:cubicBezTo>
                <a:cubicBezTo>
                  <a:pt x="247" y="152"/>
                  <a:pt x="246" y="152"/>
                  <a:pt x="246" y="152"/>
                </a:cubicBezTo>
                <a:cubicBezTo>
                  <a:pt x="245" y="152"/>
                  <a:pt x="245" y="153"/>
                  <a:pt x="244" y="152"/>
                </a:cubicBezTo>
                <a:cubicBezTo>
                  <a:pt x="244" y="152"/>
                  <a:pt x="244" y="152"/>
                  <a:pt x="244" y="152"/>
                </a:cubicBezTo>
                <a:cubicBezTo>
                  <a:pt x="244" y="152"/>
                  <a:pt x="244" y="152"/>
                  <a:pt x="244" y="152"/>
                </a:cubicBezTo>
                <a:cubicBezTo>
                  <a:pt x="244" y="153"/>
                  <a:pt x="244" y="153"/>
                  <a:pt x="244" y="153"/>
                </a:cubicBezTo>
                <a:cubicBezTo>
                  <a:pt x="244" y="153"/>
                  <a:pt x="245" y="153"/>
                  <a:pt x="245" y="153"/>
                </a:cubicBezTo>
                <a:cubicBezTo>
                  <a:pt x="246" y="153"/>
                  <a:pt x="246" y="153"/>
                  <a:pt x="246" y="153"/>
                </a:cubicBezTo>
                <a:cubicBezTo>
                  <a:pt x="246" y="153"/>
                  <a:pt x="246" y="154"/>
                  <a:pt x="246" y="154"/>
                </a:cubicBezTo>
                <a:cubicBezTo>
                  <a:pt x="247" y="154"/>
                  <a:pt x="247" y="153"/>
                  <a:pt x="247" y="153"/>
                </a:cubicBezTo>
                <a:close/>
                <a:moveTo>
                  <a:pt x="246" y="147"/>
                </a:moveTo>
                <a:cubicBezTo>
                  <a:pt x="246" y="147"/>
                  <a:pt x="246" y="146"/>
                  <a:pt x="246" y="146"/>
                </a:cubicBezTo>
                <a:cubicBezTo>
                  <a:pt x="246" y="147"/>
                  <a:pt x="245" y="147"/>
                  <a:pt x="245" y="147"/>
                </a:cubicBezTo>
                <a:cubicBezTo>
                  <a:pt x="245" y="147"/>
                  <a:pt x="245" y="147"/>
                  <a:pt x="245" y="147"/>
                </a:cubicBezTo>
                <a:cubicBezTo>
                  <a:pt x="246" y="147"/>
                  <a:pt x="246" y="147"/>
                  <a:pt x="246" y="147"/>
                </a:cubicBezTo>
                <a:close/>
                <a:moveTo>
                  <a:pt x="255" y="130"/>
                </a:moveTo>
                <a:cubicBezTo>
                  <a:pt x="254" y="130"/>
                  <a:pt x="254" y="129"/>
                  <a:pt x="254" y="129"/>
                </a:cubicBezTo>
                <a:cubicBezTo>
                  <a:pt x="254" y="129"/>
                  <a:pt x="254" y="129"/>
                  <a:pt x="253" y="128"/>
                </a:cubicBezTo>
                <a:cubicBezTo>
                  <a:pt x="253" y="129"/>
                  <a:pt x="253" y="129"/>
                  <a:pt x="253" y="129"/>
                </a:cubicBezTo>
                <a:cubicBezTo>
                  <a:pt x="253" y="130"/>
                  <a:pt x="253" y="130"/>
                  <a:pt x="253" y="130"/>
                </a:cubicBezTo>
                <a:cubicBezTo>
                  <a:pt x="253" y="131"/>
                  <a:pt x="253" y="131"/>
                  <a:pt x="253" y="131"/>
                </a:cubicBezTo>
                <a:cubicBezTo>
                  <a:pt x="253" y="131"/>
                  <a:pt x="253" y="131"/>
                  <a:pt x="254" y="131"/>
                </a:cubicBezTo>
                <a:cubicBezTo>
                  <a:pt x="254" y="131"/>
                  <a:pt x="255" y="131"/>
                  <a:pt x="255" y="130"/>
                </a:cubicBezTo>
                <a:close/>
                <a:moveTo>
                  <a:pt x="254" y="133"/>
                </a:moveTo>
                <a:cubicBezTo>
                  <a:pt x="254" y="133"/>
                  <a:pt x="254" y="133"/>
                  <a:pt x="254" y="133"/>
                </a:cubicBezTo>
                <a:cubicBezTo>
                  <a:pt x="254" y="133"/>
                  <a:pt x="255" y="133"/>
                  <a:pt x="255" y="134"/>
                </a:cubicBezTo>
                <a:cubicBezTo>
                  <a:pt x="255" y="134"/>
                  <a:pt x="255" y="133"/>
                  <a:pt x="255" y="133"/>
                </a:cubicBezTo>
                <a:cubicBezTo>
                  <a:pt x="255" y="133"/>
                  <a:pt x="255" y="133"/>
                  <a:pt x="254" y="133"/>
                </a:cubicBezTo>
                <a:close/>
                <a:moveTo>
                  <a:pt x="253" y="127"/>
                </a:moveTo>
                <a:cubicBezTo>
                  <a:pt x="253" y="127"/>
                  <a:pt x="253" y="128"/>
                  <a:pt x="254" y="128"/>
                </a:cubicBezTo>
                <a:cubicBezTo>
                  <a:pt x="254" y="128"/>
                  <a:pt x="254" y="128"/>
                  <a:pt x="253" y="127"/>
                </a:cubicBezTo>
                <a:cubicBezTo>
                  <a:pt x="253" y="127"/>
                  <a:pt x="253" y="127"/>
                  <a:pt x="253" y="127"/>
                </a:cubicBezTo>
                <a:close/>
                <a:moveTo>
                  <a:pt x="254" y="127"/>
                </a:moveTo>
                <a:cubicBezTo>
                  <a:pt x="254" y="127"/>
                  <a:pt x="254" y="127"/>
                  <a:pt x="253" y="127"/>
                </a:cubicBezTo>
                <a:cubicBezTo>
                  <a:pt x="253" y="127"/>
                  <a:pt x="253" y="127"/>
                  <a:pt x="253" y="127"/>
                </a:cubicBezTo>
                <a:cubicBezTo>
                  <a:pt x="253" y="127"/>
                  <a:pt x="254" y="127"/>
                  <a:pt x="254" y="127"/>
                </a:cubicBezTo>
                <a:close/>
                <a:moveTo>
                  <a:pt x="254" y="133"/>
                </a:moveTo>
                <a:cubicBezTo>
                  <a:pt x="253" y="133"/>
                  <a:pt x="253" y="133"/>
                  <a:pt x="253" y="133"/>
                </a:cubicBezTo>
                <a:cubicBezTo>
                  <a:pt x="252" y="133"/>
                  <a:pt x="252" y="134"/>
                  <a:pt x="252" y="134"/>
                </a:cubicBezTo>
                <a:cubicBezTo>
                  <a:pt x="252" y="134"/>
                  <a:pt x="252" y="135"/>
                  <a:pt x="253" y="135"/>
                </a:cubicBezTo>
                <a:cubicBezTo>
                  <a:pt x="253" y="134"/>
                  <a:pt x="253" y="134"/>
                  <a:pt x="254" y="133"/>
                </a:cubicBezTo>
                <a:close/>
                <a:moveTo>
                  <a:pt x="253" y="137"/>
                </a:moveTo>
                <a:cubicBezTo>
                  <a:pt x="253" y="137"/>
                  <a:pt x="254" y="137"/>
                  <a:pt x="254" y="137"/>
                </a:cubicBezTo>
                <a:cubicBezTo>
                  <a:pt x="254" y="137"/>
                  <a:pt x="254" y="136"/>
                  <a:pt x="255" y="136"/>
                </a:cubicBezTo>
                <a:cubicBezTo>
                  <a:pt x="255" y="136"/>
                  <a:pt x="254" y="136"/>
                  <a:pt x="254" y="135"/>
                </a:cubicBezTo>
                <a:cubicBezTo>
                  <a:pt x="254" y="136"/>
                  <a:pt x="254" y="136"/>
                  <a:pt x="253" y="137"/>
                </a:cubicBezTo>
                <a:close/>
                <a:moveTo>
                  <a:pt x="253" y="139"/>
                </a:moveTo>
                <a:cubicBezTo>
                  <a:pt x="254" y="140"/>
                  <a:pt x="254" y="140"/>
                  <a:pt x="255" y="141"/>
                </a:cubicBezTo>
                <a:cubicBezTo>
                  <a:pt x="255" y="141"/>
                  <a:pt x="255" y="141"/>
                  <a:pt x="255" y="141"/>
                </a:cubicBezTo>
                <a:cubicBezTo>
                  <a:pt x="256" y="141"/>
                  <a:pt x="256" y="141"/>
                  <a:pt x="256" y="141"/>
                </a:cubicBezTo>
                <a:cubicBezTo>
                  <a:pt x="256" y="141"/>
                  <a:pt x="256" y="140"/>
                  <a:pt x="255" y="140"/>
                </a:cubicBezTo>
                <a:cubicBezTo>
                  <a:pt x="255" y="140"/>
                  <a:pt x="255" y="140"/>
                  <a:pt x="255" y="139"/>
                </a:cubicBezTo>
                <a:cubicBezTo>
                  <a:pt x="254" y="139"/>
                  <a:pt x="254" y="138"/>
                  <a:pt x="254" y="138"/>
                </a:cubicBezTo>
                <a:cubicBezTo>
                  <a:pt x="254" y="138"/>
                  <a:pt x="254" y="138"/>
                  <a:pt x="254" y="137"/>
                </a:cubicBezTo>
                <a:cubicBezTo>
                  <a:pt x="254" y="137"/>
                  <a:pt x="253" y="138"/>
                  <a:pt x="253" y="138"/>
                </a:cubicBezTo>
                <a:cubicBezTo>
                  <a:pt x="253" y="138"/>
                  <a:pt x="253" y="139"/>
                  <a:pt x="253" y="139"/>
                </a:cubicBezTo>
                <a:close/>
                <a:moveTo>
                  <a:pt x="258" y="127"/>
                </a:moveTo>
                <a:cubicBezTo>
                  <a:pt x="258" y="127"/>
                  <a:pt x="258" y="127"/>
                  <a:pt x="258" y="127"/>
                </a:cubicBezTo>
                <a:cubicBezTo>
                  <a:pt x="258" y="127"/>
                  <a:pt x="258" y="127"/>
                  <a:pt x="258" y="127"/>
                </a:cubicBezTo>
                <a:cubicBezTo>
                  <a:pt x="257" y="126"/>
                  <a:pt x="257" y="126"/>
                  <a:pt x="256" y="126"/>
                </a:cubicBezTo>
                <a:cubicBezTo>
                  <a:pt x="256" y="126"/>
                  <a:pt x="255" y="126"/>
                  <a:pt x="255" y="126"/>
                </a:cubicBezTo>
                <a:cubicBezTo>
                  <a:pt x="255" y="126"/>
                  <a:pt x="255" y="126"/>
                  <a:pt x="255" y="126"/>
                </a:cubicBezTo>
                <a:cubicBezTo>
                  <a:pt x="255" y="126"/>
                  <a:pt x="255" y="127"/>
                  <a:pt x="255" y="127"/>
                </a:cubicBezTo>
                <a:cubicBezTo>
                  <a:pt x="256" y="126"/>
                  <a:pt x="257" y="127"/>
                  <a:pt x="258" y="127"/>
                </a:cubicBezTo>
                <a:close/>
                <a:moveTo>
                  <a:pt x="256" y="123"/>
                </a:moveTo>
                <a:cubicBezTo>
                  <a:pt x="256" y="123"/>
                  <a:pt x="256" y="122"/>
                  <a:pt x="257" y="122"/>
                </a:cubicBezTo>
                <a:cubicBezTo>
                  <a:pt x="256" y="122"/>
                  <a:pt x="256" y="122"/>
                  <a:pt x="256" y="122"/>
                </a:cubicBezTo>
                <a:cubicBezTo>
                  <a:pt x="256" y="122"/>
                  <a:pt x="256" y="122"/>
                  <a:pt x="255" y="122"/>
                </a:cubicBezTo>
                <a:cubicBezTo>
                  <a:pt x="255" y="122"/>
                  <a:pt x="256" y="123"/>
                  <a:pt x="256" y="123"/>
                </a:cubicBezTo>
                <a:close/>
                <a:moveTo>
                  <a:pt x="258" y="124"/>
                </a:moveTo>
                <a:cubicBezTo>
                  <a:pt x="258" y="124"/>
                  <a:pt x="258" y="123"/>
                  <a:pt x="258" y="123"/>
                </a:cubicBezTo>
                <a:cubicBezTo>
                  <a:pt x="258" y="123"/>
                  <a:pt x="257" y="123"/>
                  <a:pt x="257" y="123"/>
                </a:cubicBezTo>
                <a:cubicBezTo>
                  <a:pt x="257" y="123"/>
                  <a:pt x="257" y="124"/>
                  <a:pt x="257" y="124"/>
                </a:cubicBezTo>
                <a:cubicBezTo>
                  <a:pt x="257" y="124"/>
                  <a:pt x="257" y="124"/>
                  <a:pt x="258" y="124"/>
                </a:cubicBezTo>
                <a:close/>
                <a:moveTo>
                  <a:pt x="259" y="126"/>
                </a:moveTo>
                <a:cubicBezTo>
                  <a:pt x="259" y="126"/>
                  <a:pt x="259" y="127"/>
                  <a:pt x="259" y="127"/>
                </a:cubicBezTo>
                <a:cubicBezTo>
                  <a:pt x="260" y="127"/>
                  <a:pt x="260" y="127"/>
                  <a:pt x="260" y="127"/>
                </a:cubicBezTo>
                <a:cubicBezTo>
                  <a:pt x="260" y="128"/>
                  <a:pt x="261" y="128"/>
                  <a:pt x="261" y="128"/>
                </a:cubicBezTo>
                <a:cubicBezTo>
                  <a:pt x="261" y="128"/>
                  <a:pt x="262" y="128"/>
                  <a:pt x="262" y="127"/>
                </a:cubicBezTo>
                <a:cubicBezTo>
                  <a:pt x="263" y="127"/>
                  <a:pt x="263" y="127"/>
                  <a:pt x="263" y="127"/>
                </a:cubicBezTo>
                <a:cubicBezTo>
                  <a:pt x="263" y="126"/>
                  <a:pt x="262" y="126"/>
                  <a:pt x="262" y="126"/>
                </a:cubicBezTo>
                <a:cubicBezTo>
                  <a:pt x="262" y="126"/>
                  <a:pt x="262" y="126"/>
                  <a:pt x="262" y="126"/>
                </a:cubicBezTo>
                <a:cubicBezTo>
                  <a:pt x="262" y="127"/>
                  <a:pt x="261" y="127"/>
                  <a:pt x="261" y="127"/>
                </a:cubicBezTo>
                <a:cubicBezTo>
                  <a:pt x="261" y="127"/>
                  <a:pt x="261" y="127"/>
                  <a:pt x="261" y="127"/>
                </a:cubicBezTo>
                <a:cubicBezTo>
                  <a:pt x="261" y="126"/>
                  <a:pt x="260" y="126"/>
                  <a:pt x="259" y="126"/>
                </a:cubicBezTo>
                <a:cubicBezTo>
                  <a:pt x="259" y="126"/>
                  <a:pt x="259" y="126"/>
                  <a:pt x="259" y="126"/>
                </a:cubicBezTo>
                <a:close/>
                <a:moveTo>
                  <a:pt x="259" y="124"/>
                </a:moveTo>
                <a:cubicBezTo>
                  <a:pt x="259" y="124"/>
                  <a:pt x="259" y="124"/>
                  <a:pt x="259" y="123"/>
                </a:cubicBezTo>
                <a:cubicBezTo>
                  <a:pt x="259" y="123"/>
                  <a:pt x="259" y="123"/>
                  <a:pt x="259" y="123"/>
                </a:cubicBezTo>
                <a:cubicBezTo>
                  <a:pt x="259" y="123"/>
                  <a:pt x="259" y="123"/>
                  <a:pt x="259" y="124"/>
                </a:cubicBezTo>
                <a:cubicBezTo>
                  <a:pt x="259" y="124"/>
                  <a:pt x="259" y="124"/>
                  <a:pt x="259" y="124"/>
                </a:cubicBezTo>
                <a:close/>
                <a:moveTo>
                  <a:pt x="261" y="125"/>
                </a:moveTo>
                <a:cubicBezTo>
                  <a:pt x="261" y="125"/>
                  <a:pt x="261" y="125"/>
                  <a:pt x="261" y="125"/>
                </a:cubicBezTo>
                <a:cubicBezTo>
                  <a:pt x="261" y="125"/>
                  <a:pt x="261" y="125"/>
                  <a:pt x="261" y="125"/>
                </a:cubicBezTo>
                <a:cubicBezTo>
                  <a:pt x="261" y="125"/>
                  <a:pt x="261" y="125"/>
                  <a:pt x="260" y="125"/>
                </a:cubicBezTo>
                <a:cubicBezTo>
                  <a:pt x="260" y="125"/>
                  <a:pt x="261" y="125"/>
                  <a:pt x="261" y="125"/>
                </a:cubicBezTo>
                <a:close/>
                <a:moveTo>
                  <a:pt x="263" y="114"/>
                </a:moveTo>
                <a:cubicBezTo>
                  <a:pt x="262" y="114"/>
                  <a:pt x="263" y="115"/>
                  <a:pt x="262" y="115"/>
                </a:cubicBezTo>
                <a:cubicBezTo>
                  <a:pt x="262" y="116"/>
                  <a:pt x="262" y="117"/>
                  <a:pt x="263" y="117"/>
                </a:cubicBezTo>
                <a:cubicBezTo>
                  <a:pt x="263" y="117"/>
                  <a:pt x="264" y="117"/>
                  <a:pt x="263" y="116"/>
                </a:cubicBezTo>
                <a:cubicBezTo>
                  <a:pt x="263" y="116"/>
                  <a:pt x="263" y="116"/>
                  <a:pt x="263" y="116"/>
                </a:cubicBezTo>
                <a:cubicBezTo>
                  <a:pt x="263" y="115"/>
                  <a:pt x="263" y="114"/>
                  <a:pt x="263" y="114"/>
                </a:cubicBezTo>
                <a:close/>
                <a:moveTo>
                  <a:pt x="257" y="108"/>
                </a:moveTo>
                <a:cubicBezTo>
                  <a:pt x="258" y="108"/>
                  <a:pt x="258" y="109"/>
                  <a:pt x="258" y="109"/>
                </a:cubicBezTo>
                <a:cubicBezTo>
                  <a:pt x="258" y="109"/>
                  <a:pt x="259" y="108"/>
                  <a:pt x="259" y="108"/>
                </a:cubicBezTo>
                <a:cubicBezTo>
                  <a:pt x="260" y="108"/>
                  <a:pt x="260" y="108"/>
                  <a:pt x="260" y="107"/>
                </a:cubicBezTo>
                <a:cubicBezTo>
                  <a:pt x="260" y="107"/>
                  <a:pt x="260" y="107"/>
                  <a:pt x="260" y="107"/>
                </a:cubicBezTo>
                <a:cubicBezTo>
                  <a:pt x="259" y="108"/>
                  <a:pt x="259" y="107"/>
                  <a:pt x="259" y="107"/>
                </a:cubicBezTo>
                <a:cubicBezTo>
                  <a:pt x="258" y="106"/>
                  <a:pt x="258" y="107"/>
                  <a:pt x="258" y="107"/>
                </a:cubicBezTo>
                <a:cubicBezTo>
                  <a:pt x="258" y="107"/>
                  <a:pt x="258" y="108"/>
                  <a:pt x="258" y="108"/>
                </a:cubicBezTo>
                <a:cubicBezTo>
                  <a:pt x="258" y="108"/>
                  <a:pt x="257" y="108"/>
                  <a:pt x="257" y="108"/>
                </a:cubicBezTo>
                <a:close/>
                <a:moveTo>
                  <a:pt x="258" y="106"/>
                </a:moveTo>
                <a:cubicBezTo>
                  <a:pt x="258" y="106"/>
                  <a:pt x="258" y="106"/>
                  <a:pt x="258" y="106"/>
                </a:cubicBezTo>
                <a:cubicBezTo>
                  <a:pt x="258" y="105"/>
                  <a:pt x="258" y="105"/>
                  <a:pt x="258" y="105"/>
                </a:cubicBezTo>
                <a:cubicBezTo>
                  <a:pt x="258" y="105"/>
                  <a:pt x="258" y="105"/>
                  <a:pt x="258" y="105"/>
                </a:cubicBezTo>
                <a:cubicBezTo>
                  <a:pt x="258" y="106"/>
                  <a:pt x="258" y="106"/>
                  <a:pt x="258" y="106"/>
                </a:cubicBezTo>
                <a:close/>
                <a:moveTo>
                  <a:pt x="261" y="103"/>
                </a:moveTo>
                <a:cubicBezTo>
                  <a:pt x="261" y="103"/>
                  <a:pt x="260" y="103"/>
                  <a:pt x="261" y="102"/>
                </a:cubicBezTo>
                <a:cubicBezTo>
                  <a:pt x="261" y="102"/>
                  <a:pt x="261" y="101"/>
                  <a:pt x="262" y="102"/>
                </a:cubicBezTo>
                <a:cubicBezTo>
                  <a:pt x="262" y="102"/>
                  <a:pt x="262" y="101"/>
                  <a:pt x="263" y="101"/>
                </a:cubicBezTo>
                <a:cubicBezTo>
                  <a:pt x="262" y="101"/>
                  <a:pt x="262" y="101"/>
                  <a:pt x="262" y="100"/>
                </a:cubicBezTo>
                <a:cubicBezTo>
                  <a:pt x="262" y="100"/>
                  <a:pt x="260" y="101"/>
                  <a:pt x="260" y="101"/>
                </a:cubicBezTo>
                <a:cubicBezTo>
                  <a:pt x="260" y="102"/>
                  <a:pt x="260" y="102"/>
                  <a:pt x="260" y="103"/>
                </a:cubicBezTo>
                <a:cubicBezTo>
                  <a:pt x="259" y="103"/>
                  <a:pt x="259" y="103"/>
                  <a:pt x="258" y="102"/>
                </a:cubicBezTo>
                <a:cubicBezTo>
                  <a:pt x="258" y="102"/>
                  <a:pt x="258" y="102"/>
                  <a:pt x="257" y="103"/>
                </a:cubicBezTo>
                <a:cubicBezTo>
                  <a:pt x="257" y="103"/>
                  <a:pt x="257" y="103"/>
                  <a:pt x="257" y="103"/>
                </a:cubicBezTo>
                <a:cubicBezTo>
                  <a:pt x="258" y="103"/>
                  <a:pt x="259" y="104"/>
                  <a:pt x="260" y="104"/>
                </a:cubicBezTo>
                <a:cubicBezTo>
                  <a:pt x="260" y="104"/>
                  <a:pt x="261" y="104"/>
                  <a:pt x="261" y="103"/>
                </a:cubicBezTo>
                <a:close/>
                <a:moveTo>
                  <a:pt x="267" y="70"/>
                </a:moveTo>
                <a:cubicBezTo>
                  <a:pt x="267" y="69"/>
                  <a:pt x="266" y="69"/>
                  <a:pt x="266" y="68"/>
                </a:cubicBezTo>
                <a:cubicBezTo>
                  <a:pt x="266" y="69"/>
                  <a:pt x="266" y="69"/>
                  <a:pt x="265" y="70"/>
                </a:cubicBezTo>
                <a:cubicBezTo>
                  <a:pt x="265" y="70"/>
                  <a:pt x="266" y="70"/>
                  <a:pt x="266" y="70"/>
                </a:cubicBezTo>
                <a:cubicBezTo>
                  <a:pt x="266" y="70"/>
                  <a:pt x="267" y="70"/>
                  <a:pt x="267" y="70"/>
                </a:cubicBezTo>
                <a:close/>
                <a:moveTo>
                  <a:pt x="267" y="72"/>
                </a:moveTo>
                <a:cubicBezTo>
                  <a:pt x="267" y="72"/>
                  <a:pt x="267" y="72"/>
                  <a:pt x="267" y="72"/>
                </a:cubicBezTo>
                <a:cubicBezTo>
                  <a:pt x="267" y="72"/>
                  <a:pt x="267" y="72"/>
                  <a:pt x="267" y="72"/>
                </a:cubicBezTo>
                <a:cubicBezTo>
                  <a:pt x="267" y="72"/>
                  <a:pt x="267" y="71"/>
                  <a:pt x="267" y="71"/>
                </a:cubicBezTo>
                <a:cubicBezTo>
                  <a:pt x="267" y="71"/>
                  <a:pt x="267" y="72"/>
                  <a:pt x="267" y="72"/>
                </a:cubicBezTo>
                <a:close/>
                <a:moveTo>
                  <a:pt x="272" y="74"/>
                </a:moveTo>
                <a:cubicBezTo>
                  <a:pt x="272" y="73"/>
                  <a:pt x="272" y="74"/>
                  <a:pt x="272" y="74"/>
                </a:cubicBezTo>
                <a:cubicBezTo>
                  <a:pt x="272" y="75"/>
                  <a:pt x="272" y="75"/>
                  <a:pt x="273" y="76"/>
                </a:cubicBezTo>
                <a:cubicBezTo>
                  <a:pt x="273" y="76"/>
                  <a:pt x="273" y="76"/>
                  <a:pt x="273" y="76"/>
                </a:cubicBezTo>
                <a:cubicBezTo>
                  <a:pt x="273" y="76"/>
                  <a:pt x="273" y="76"/>
                  <a:pt x="273" y="76"/>
                </a:cubicBezTo>
                <a:cubicBezTo>
                  <a:pt x="273" y="76"/>
                  <a:pt x="273" y="75"/>
                  <a:pt x="273" y="75"/>
                </a:cubicBezTo>
                <a:cubicBezTo>
                  <a:pt x="273" y="75"/>
                  <a:pt x="273" y="75"/>
                  <a:pt x="273" y="74"/>
                </a:cubicBezTo>
                <a:cubicBezTo>
                  <a:pt x="273" y="74"/>
                  <a:pt x="273" y="74"/>
                  <a:pt x="273" y="74"/>
                </a:cubicBezTo>
                <a:cubicBezTo>
                  <a:pt x="273" y="74"/>
                  <a:pt x="273" y="74"/>
                  <a:pt x="272" y="74"/>
                </a:cubicBezTo>
                <a:close/>
                <a:moveTo>
                  <a:pt x="273" y="70"/>
                </a:moveTo>
                <a:cubicBezTo>
                  <a:pt x="273" y="70"/>
                  <a:pt x="274" y="70"/>
                  <a:pt x="274" y="70"/>
                </a:cubicBezTo>
                <a:cubicBezTo>
                  <a:pt x="274" y="70"/>
                  <a:pt x="273" y="70"/>
                  <a:pt x="273" y="70"/>
                </a:cubicBezTo>
                <a:cubicBezTo>
                  <a:pt x="273" y="70"/>
                  <a:pt x="273" y="70"/>
                  <a:pt x="273" y="70"/>
                </a:cubicBezTo>
                <a:cubicBezTo>
                  <a:pt x="273" y="70"/>
                  <a:pt x="273" y="70"/>
                  <a:pt x="273" y="70"/>
                </a:cubicBezTo>
                <a:close/>
                <a:moveTo>
                  <a:pt x="272" y="57"/>
                </a:moveTo>
                <a:cubicBezTo>
                  <a:pt x="272" y="56"/>
                  <a:pt x="272" y="56"/>
                  <a:pt x="272" y="56"/>
                </a:cubicBezTo>
                <a:cubicBezTo>
                  <a:pt x="272" y="56"/>
                  <a:pt x="272" y="56"/>
                  <a:pt x="272" y="56"/>
                </a:cubicBezTo>
                <a:cubicBezTo>
                  <a:pt x="272" y="57"/>
                  <a:pt x="272" y="57"/>
                  <a:pt x="272" y="57"/>
                </a:cubicBezTo>
                <a:cubicBezTo>
                  <a:pt x="272" y="57"/>
                  <a:pt x="272" y="57"/>
                  <a:pt x="272" y="57"/>
                </a:cubicBezTo>
                <a:close/>
                <a:moveTo>
                  <a:pt x="271" y="80"/>
                </a:moveTo>
                <a:cubicBezTo>
                  <a:pt x="271" y="81"/>
                  <a:pt x="271" y="81"/>
                  <a:pt x="271" y="81"/>
                </a:cubicBezTo>
                <a:cubicBezTo>
                  <a:pt x="272" y="81"/>
                  <a:pt x="272" y="81"/>
                  <a:pt x="272" y="81"/>
                </a:cubicBezTo>
                <a:cubicBezTo>
                  <a:pt x="273" y="81"/>
                  <a:pt x="273" y="81"/>
                  <a:pt x="273" y="81"/>
                </a:cubicBezTo>
                <a:cubicBezTo>
                  <a:pt x="273" y="81"/>
                  <a:pt x="274" y="80"/>
                  <a:pt x="274" y="80"/>
                </a:cubicBezTo>
                <a:cubicBezTo>
                  <a:pt x="274" y="80"/>
                  <a:pt x="275" y="80"/>
                  <a:pt x="275" y="80"/>
                </a:cubicBezTo>
                <a:cubicBezTo>
                  <a:pt x="275" y="80"/>
                  <a:pt x="275" y="80"/>
                  <a:pt x="275" y="80"/>
                </a:cubicBezTo>
                <a:cubicBezTo>
                  <a:pt x="275" y="79"/>
                  <a:pt x="274" y="79"/>
                  <a:pt x="274" y="79"/>
                </a:cubicBezTo>
                <a:cubicBezTo>
                  <a:pt x="274" y="78"/>
                  <a:pt x="273" y="79"/>
                  <a:pt x="273" y="79"/>
                </a:cubicBezTo>
                <a:cubicBezTo>
                  <a:pt x="273" y="79"/>
                  <a:pt x="272" y="79"/>
                  <a:pt x="272" y="79"/>
                </a:cubicBezTo>
                <a:cubicBezTo>
                  <a:pt x="271" y="79"/>
                  <a:pt x="272" y="80"/>
                  <a:pt x="271" y="80"/>
                </a:cubicBezTo>
                <a:close/>
                <a:moveTo>
                  <a:pt x="274" y="62"/>
                </a:moveTo>
                <a:cubicBezTo>
                  <a:pt x="274" y="62"/>
                  <a:pt x="274" y="62"/>
                  <a:pt x="274" y="62"/>
                </a:cubicBezTo>
                <a:cubicBezTo>
                  <a:pt x="274" y="62"/>
                  <a:pt x="274" y="62"/>
                  <a:pt x="274" y="62"/>
                </a:cubicBezTo>
                <a:cubicBezTo>
                  <a:pt x="274" y="62"/>
                  <a:pt x="274" y="62"/>
                  <a:pt x="274" y="62"/>
                </a:cubicBezTo>
                <a:cubicBezTo>
                  <a:pt x="274" y="62"/>
                  <a:pt x="274" y="62"/>
                  <a:pt x="274" y="62"/>
                </a:cubicBezTo>
                <a:close/>
                <a:moveTo>
                  <a:pt x="274" y="115"/>
                </a:moveTo>
                <a:cubicBezTo>
                  <a:pt x="274" y="115"/>
                  <a:pt x="274" y="114"/>
                  <a:pt x="275" y="114"/>
                </a:cubicBezTo>
                <a:cubicBezTo>
                  <a:pt x="275" y="114"/>
                  <a:pt x="275" y="114"/>
                  <a:pt x="275" y="114"/>
                </a:cubicBezTo>
                <a:cubicBezTo>
                  <a:pt x="274" y="113"/>
                  <a:pt x="273" y="112"/>
                  <a:pt x="272" y="112"/>
                </a:cubicBezTo>
                <a:cubicBezTo>
                  <a:pt x="272" y="111"/>
                  <a:pt x="271" y="111"/>
                  <a:pt x="271" y="112"/>
                </a:cubicBezTo>
                <a:cubicBezTo>
                  <a:pt x="270" y="112"/>
                  <a:pt x="270" y="112"/>
                  <a:pt x="270" y="111"/>
                </a:cubicBezTo>
                <a:cubicBezTo>
                  <a:pt x="270" y="111"/>
                  <a:pt x="269" y="111"/>
                  <a:pt x="269" y="111"/>
                </a:cubicBezTo>
                <a:cubicBezTo>
                  <a:pt x="269" y="110"/>
                  <a:pt x="268" y="111"/>
                  <a:pt x="268" y="111"/>
                </a:cubicBezTo>
                <a:cubicBezTo>
                  <a:pt x="268" y="111"/>
                  <a:pt x="268" y="112"/>
                  <a:pt x="268" y="112"/>
                </a:cubicBezTo>
                <a:cubicBezTo>
                  <a:pt x="267" y="112"/>
                  <a:pt x="268" y="113"/>
                  <a:pt x="268" y="114"/>
                </a:cubicBezTo>
                <a:cubicBezTo>
                  <a:pt x="268" y="114"/>
                  <a:pt x="268" y="114"/>
                  <a:pt x="268" y="114"/>
                </a:cubicBezTo>
                <a:cubicBezTo>
                  <a:pt x="268" y="115"/>
                  <a:pt x="267" y="115"/>
                  <a:pt x="268" y="115"/>
                </a:cubicBezTo>
                <a:cubicBezTo>
                  <a:pt x="268" y="116"/>
                  <a:pt x="269" y="116"/>
                  <a:pt x="268" y="116"/>
                </a:cubicBezTo>
                <a:cubicBezTo>
                  <a:pt x="267" y="117"/>
                  <a:pt x="267" y="118"/>
                  <a:pt x="268" y="118"/>
                </a:cubicBezTo>
                <a:cubicBezTo>
                  <a:pt x="268" y="118"/>
                  <a:pt x="268" y="119"/>
                  <a:pt x="268" y="119"/>
                </a:cubicBezTo>
                <a:cubicBezTo>
                  <a:pt x="268" y="118"/>
                  <a:pt x="269" y="118"/>
                  <a:pt x="269" y="118"/>
                </a:cubicBezTo>
                <a:cubicBezTo>
                  <a:pt x="269" y="118"/>
                  <a:pt x="269" y="118"/>
                  <a:pt x="269" y="118"/>
                </a:cubicBezTo>
                <a:cubicBezTo>
                  <a:pt x="269" y="119"/>
                  <a:pt x="270" y="118"/>
                  <a:pt x="270" y="118"/>
                </a:cubicBezTo>
                <a:cubicBezTo>
                  <a:pt x="270" y="118"/>
                  <a:pt x="270" y="117"/>
                  <a:pt x="271" y="117"/>
                </a:cubicBezTo>
                <a:cubicBezTo>
                  <a:pt x="271" y="117"/>
                  <a:pt x="271" y="117"/>
                  <a:pt x="272" y="117"/>
                </a:cubicBezTo>
                <a:cubicBezTo>
                  <a:pt x="272" y="117"/>
                  <a:pt x="272" y="118"/>
                  <a:pt x="272" y="118"/>
                </a:cubicBezTo>
                <a:cubicBezTo>
                  <a:pt x="273" y="117"/>
                  <a:pt x="273" y="116"/>
                  <a:pt x="274" y="116"/>
                </a:cubicBezTo>
                <a:cubicBezTo>
                  <a:pt x="275" y="116"/>
                  <a:pt x="275" y="116"/>
                  <a:pt x="274" y="115"/>
                </a:cubicBezTo>
                <a:close/>
                <a:moveTo>
                  <a:pt x="274" y="117"/>
                </a:moveTo>
                <a:cubicBezTo>
                  <a:pt x="274" y="117"/>
                  <a:pt x="274" y="118"/>
                  <a:pt x="273" y="118"/>
                </a:cubicBezTo>
                <a:cubicBezTo>
                  <a:pt x="274" y="118"/>
                  <a:pt x="274" y="118"/>
                  <a:pt x="274" y="118"/>
                </a:cubicBezTo>
                <a:cubicBezTo>
                  <a:pt x="274" y="118"/>
                  <a:pt x="274" y="117"/>
                  <a:pt x="274" y="117"/>
                </a:cubicBezTo>
                <a:close/>
                <a:moveTo>
                  <a:pt x="275" y="109"/>
                </a:moveTo>
                <a:cubicBezTo>
                  <a:pt x="275" y="108"/>
                  <a:pt x="274" y="109"/>
                  <a:pt x="273" y="109"/>
                </a:cubicBezTo>
                <a:cubicBezTo>
                  <a:pt x="273" y="109"/>
                  <a:pt x="273" y="109"/>
                  <a:pt x="273" y="109"/>
                </a:cubicBezTo>
                <a:cubicBezTo>
                  <a:pt x="273" y="109"/>
                  <a:pt x="272" y="109"/>
                  <a:pt x="272" y="109"/>
                </a:cubicBezTo>
                <a:cubicBezTo>
                  <a:pt x="272" y="109"/>
                  <a:pt x="272" y="108"/>
                  <a:pt x="273" y="108"/>
                </a:cubicBezTo>
                <a:cubicBezTo>
                  <a:pt x="274" y="107"/>
                  <a:pt x="273" y="108"/>
                  <a:pt x="273" y="108"/>
                </a:cubicBezTo>
                <a:cubicBezTo>
                  <a:pt x="273" y="108"/>
                  <a:pt x="274" y="108"/>
                  <a:pt x="274" y="108"/>
                </a:cubicBezTo>
                <a:cubicBezTo>
                  <a:pt x="274" y="108"/>
                  <a:pt x="274" y="107"/>
                  <a:pt x="274" y="107"/>
                </a:cubicBezTo>
                <a:cubicBezTo>
                  <a:pt x="274" y="107"/>
                  <a:pt x="273" y="107"/>
                  <a:pt x="273" y="107"/>
                </a:cubicBezTo>
                <a:cubicBezTo>
                  <a:pt x="273" y="108"/>
                  <a:pt x="272" y="107"/>
                  <a:pt x="271" y="107"/>
                </a:cubicBezTo>
                <a:cubicBezTo>
                  <a:pt x="271" y="107"/>
                  <a:pt x="271" y="107"/>
                  <a:pt x="271" y="107"/>
                </a:cubicBezTo>
                <a:cubicBezTo>
                  <a:pt x="270" y="107"/>
                  <a:pt x="271" y="107"/>
                  <a:pt x="271" y="107"/>
                </a:cubicBezTo>
                <a:cubicBezTo>
                  <a:pt x="271" y="107"/>
                  <a:pt x="271" y="108"/>
                  <a:pt x="271" y="108"/>
                </a:cubicBezTo>
                <a:cubicBezTo>
                  <a:pt x="272" y="108"/>
                  <a:pt x="271" y="108"/>
                  <a:pt x="271" y="108"/>
                </a:cubicBezTo>
                <a:cubicBezTo>
                  <a:pt x="271" y="108"/>
                  <a:pt x="270" y="109"/>
                  <a:pt x="270" y="108"/>
                </a:cubicBezTo>
                <a:cubicBezTo>
                  <a:pt x="269" y="108"/>
                  <a:pt x="269" y="107"/>
                  <a:pt x="270" y="107"/>
                </a:cubicBezTo>
                <a:cubicBezTo>
                  <a:pt x="270" y="107"/>
                  <a:pt x="270" y="106"/>
                  <a:pt x="270" y="106"/>
                </a:cubicBezTo>
                <a:cubicBezTo>
                  <a:pt x="270" y="106"/>
                  <a:pt x="270" y="105"/>
                  <a:pt x="270" y="105"/>
                </a:cubicBezTo>
                <a:cubicBezTo>
                  <a:pt x="269" y="105"/>
                  <a:pt x="269" y="105"/>
                  <a:pt x="269" y="104"/>
                </a:cubicBezTo>
                <a:cubicBezTo>
                  <a:pt x="269" y="104"/>
                  <a:pt x="269" y="104"/>
                  <a:pt x="269" y="103"/>
                </a:cubicBezTo>
                <a:cubicBezTo>
                  <a:pt x="269" y="103"/>
                  <a:pt x="268" y="103"/>
                  <a:pt x="268" y="103"/>
                </a:cubicBezTo>
                <a:cubicBezTo>
                  <a:pt x="268" y="104"/>
                  <a:pt x="268" y="105"/>
                  <a:pt x="267" y="105"/>
                </a:cubicBezTo>
                <a:cubicBezTo>
                  <a:pt x="267" y="105"/>
                  <a:pt x="267" y="105"/>
                  <a:pt x="267" y="105"/>
                </a:cubicBezTo>
                <a:cubicBezTo>
                  <a:pt x="267" y="106"/>
                  <a:pt x="267" y="107"/>
                  <a:pt x="267" y="108"/>
                </a:cubicBezTo>
                <a:cubicBezTo>
                  <a:pt x="268" y="108"/>
                  <a:pt x="268" y="109"/>
                  <a:pt x="269" y="109"/>
                </a:cubicBezTo>
                <a:cubicBezTo>
                  <a:pt x="269" y="109"/>
                  <a:pt x="269" y="109"/>
                  <a:pt x="269" y="109"/>
                </a:cubicBezTo>
                <a:cubicBezTo>
                  <a:pt x="269" y="110"/>
                  <a:pt x="270" y="110"/>
                  <a:pt x="270" y="110"/>
                </a:cubicBezTo>
                <a:cubicBezTo>
                  <a:pt x="271" y="110"/>
                  <a:pt x="271" y="110"/>
                  <a:pt x="271" y="110"/>
                </a:cubicBezTo>
                <a:cubicBezTo>
                  <a:pt x="272" y="110"/>
                  <a:pt x="272" y="110"/>
                  <a:pt x="272" y="110"/>
                </a:cubicBezTo>
                <a:cubicBezTo>
                  <a:pt x="272" y="110"/>
                  <a:pt x="273" y="110"/>
                  <a:pt x="273" y="110"/>
                </a:cubicBezTo>
                <a:cubicBezTo>
                  <a:pt x="273" y="111"/>
                  <a:pt x="274" y="111"/>
                  <a:pt x="274" y="110"/>
                </a:cubicBezTo>
                <a:cubicBezTo>
                  <a:pt x="275" y="110"/>
                  <a:pt x="275" y="109"/>
                  <a:pt x="275" y="109"/>
                </a:cubicBezTo>
                <a:close/>
                <a:moveTo>
                  <a:pt x="267" y="113"/>
                </a:moveTo>
                <a:cubicBezTo>
                  <a:pt x="267" y="113"/>
                  <a:pt x="267" y="112"/>
                  <a:pt x="266" y="112"/>
                </a:cubicBezTo>
                <a:cubicBezTo>
                  <a:pt x="266" y="112"/>
                  <a:pt x="266" y="112"/>
                  <a:pt x="266" y="113"/>
                </a:cubicBezTo>
                <a:cubicBezTo>
                  <a:pt x="266" y="113"/>
                  <a:pt x="266" y="113"/>
                  <a:pt x="266" y="113"/>
                </a:cubicBezTo>
                <a:cubicBezTo>
                  <a:pt x="266" y="113"/>
                  <a:pt x="266" y="113"/>
                  <a:pt x="265" y="113"/>
                </a:cubicBezTo>
                <a:cubicBezTo>
                  <a:pt x="266" y="112"/>
                  <a:pt x="265" y="112"/>
                  <a:pt x="265" y="111"/>
                </a:cubicBezTo>
                <a:cubicBezTo>
                  <a:pt x="265" y="111"/>
                  <a:pt x="265" y="111"/>
                  <a:pt x="266" y="111"/>
                </a:cubicBezTo>
                <a:cubicBezTo>
                  <a:pt x="266" y="112"/>
                  <a:pt x="266" y="111"/>
                  <a:pt x="266" y="111"/>
                </a:cubicBezTo>
                <a:cubicBezTo>
                  <a:pt x="267" y="110"/>
                  <a:pt x="267" y="110"/>
                  <a:pt x="267" y="109"/>
                </a:cubicBezTo>
                <a:cubicBezTo>
                  <a:pt x="266" y="108"/>
                  <a:pt x="267" y="108"/>
                  <a:pt x="266" y="108"/>
                </a:cubicBezTo>
                <a:cubicBezTo>
                  <a:pt x="265" y="108"/>
                  <a:pt x="266" y="108"/>
                  <a:pt x="266" y="109"/>
                </a:cubicBezTo>
                <a:cubicBezTo>
                  <a:pt x="266" y="109"/>
                  <a:pt x="266" y="110"/>
                  <a:pt x="266" y="110"/>
                </a:cubicBezTo>
                <a:cubicBezTo>
                  <a:pt x="266" y="110"/>
                  <a:pt x="265" y="111"/>
                  <a:pt x="265" y="111"/>
                </a:cubicBezTo>
                <a:cubicBezTo>
                  <a:pt x="265" y="111"/>
                  <a:pt x="265" y="110"/>
                  <a:pt x="265" y="110"/>
                </a:cubicBezTo>
                <a:cubicBezTo>
                  <a:pt x="264" y="110"/>
                  <a:pt x="264" y="109"/>
                  <a:pt x="265" y="109"/>
                </a:cubicBezTo>
                <a:cubicBezTo>
                  <a:pt x="265" y="108"/>
                  <a:pt x="265" y="108"/>
                  <a:pt x="265" y="108"/>
                </a:cubicBezTo>
                <a:cubicBezTo>
                  <a:pt x="265" y="107"/>
                  <a:pt x="265" y="107"/>
                  <a:pt x="265" y="106"/>
                </a:cubicBezTo>
                <a:cubicBezTo>
                  <a:pt x="265" y="106"/>
                  <a:pt x="265" y="105"/>
                  <a:pt x="265" y="105"/>
                </a:cubicBezTo>
                <a:cubicBezTo>
                  <a:pt x="265" y="105"/>
                  <a:pt x="264" y="104"/>
                  <a:pt x="264" y="104"/>
                </a:cubicBezTo>
                <a:cubicBezTo>
                  <a:pt x="264" y="105"/>
                  <a:pt x="264" y="105"/>
                  <a:pt x="264" y="105"/>
                </a:cubicBezTo>
                <a:cubicBezTo>
                  <a:pt x="264" y="105"/>
                  <a:pt x="264" y="106"/>
                  <a:pt x="264" y="106"/>
                </a:cubicBezTo>
                <a:cubicBezTo>
                  <a:pt x="264" y="106"/>
                  <a:pt x="264" y="106"/>
                  <a:pt x="264" y="107"/>
                </a:cubicBezTo>
                <a:cubicBezTo>
                  <a:pt x="264" y="106"/>
                  <a:pt x="263" y="106"/>
                  <a:pt x="263" y="107"/>
                </a:cubicBezTo>
                <a:cubicBezTo>
                  <a:pt x="264" y="108"/>
                  <a:pt x="264" y="109"/>
                  <a:pt x="264" y="110"/>
                </a:cubicBezTo>
                <a:cubicBezTo>
                  <a:pt x="264" y="110"/>
                  <a:pt x="264" y="111"/>
                  <a:pt x="264" y="112"/>
                </a:cubicBezTo>
                <a:cubicBezTo>
                  <a:pt x="265" y="113"/>
                  <a:pt x="265" y="113"/>
                  <a:pt x="264" y="113"/>
                </a:cubicBezTo>
                <a:cubicBezTo>
                  <a:pt x="264" y="113"/>
                  <a:pt x="263" y="113"/>
                  <a:pt x="263" y="113"/>
                </a:cubicBezTo>
                <a:cubicBezTo>
                  <a:pt x="264" y="114"/>
                  <a:pt x="264" y="114"/>
                  <a:pt x="264" y="114"/>
                </a:cubicBezTo>
                <a:cubicBezTo>
                  <a:pt x="264" y="115"/>
                  <a:pt x="264" y="115"/>
                  <a:pt x="264" y="115"/>
                </a:cubicBezTo>
                <a:cubicBezTo>
                  <a:pt x="264" y="115"/>
                  <a:pt x="265" y="115"/>
                  <a:pt x="265" y="115"/>
                </a:cubicBezTo>
                <a:cubicBezTo>
                  <a:pt x="265" y="115"/>
                  <a:pt x="266" y="115"/>
                  <a:pt x="266" y="116"/>
                </a:cubicBezTo>
                <a:cubicBezTo>
                  <a:pt x="266" y="116"/>
                  <a:pt x="266" y="116"/>
                  <a:pt x="266" y="116"/>
                </a:cubicBezTo>
                <a:cubicBezTo>
                  <a:pt x="266" y="116"/>
                  <a:pt x="266" y="116"/>
                  <a:pt x="266" y="116"/>
                </a:cubicBezTo>
                <a:cubicBezTo>
                  <a:pt x="267" y="116"/>
                  <a:pt x="267" y="116"/>
                  <a:pt x="267" y="116"/>
                </a:cubicBezTo>
                <a:cubicBezTo>
                  <a:pt x="266" y="115"/>
                  <a:pt x="267" y="114"/>
                  <a:pt x="267" y="113"/>
                </a:cubicBezTo>
                <a:close/>
                <a:moveTo>
                  <a:pt x="265" y="126"/>
                </a:moveTo>
                <a:cubicBezTo>
                  <a:pt x="265" y="126"/>
                  <a:pt x="265" y="126"/>
                  <a:pt x="265" y="126"/>
                </a:cubicBezTo>
                <a:cubicBezTo>
                  <a:pt x="265" y="126"/>
                  <a:pt x="265" y="126"/>
                  <a:pt x="265" y="126"/>
                </a:cubicBezTo>
                <a:cubicBezTo>
                  <a:pt x="265" y="126"/>
                  <a:pt x="265" y="126"/>
                  <a:pt x="266" y="126"/>
                </a:cubicBezTo>
                <a:cubicBezTo>
                  <a:pt x="265" y="126"/>
                  <a:pt x="265" y="126"/>
                  <a:pt x="265" y="126"/>
                </a:cubicBezTo>
                <a:close/>
                <a:moveTo>
                  <a:pt x="266" y="121"/>
                </a:moveTo>
                <a:cubicBezTo>
                  <a:pt x="266" y="121"/>
                  <a:pt x="266" y="121"/>
                  <a:pt x="266" y="121"/>
                </a:cubicBezTo>
                <a:cubicBezTo>
                  <a:pt x="266" y="121"/>
                  <a:pt x="266" y="121"/>
                  <a:pt x="266" y="120"/>
                </a:cubicBezTo>
                <a:cubicBezTo>
                  <a:pt x="265" y="121"/>
                  <a:pt x="265" y="121"/>
                  <a:pt x="265" y="121"/>
                </a:cubicBezTo>
                <a:cubicBezTo>
                  <a:pt x="265" y="121"/>
                  <a:pt x="265" y="121"/>
                  <a:pt x="266" y="121"/>
                </a:cubicBezTo>
                <a:close/>
                <a:moveTo>
                  <a:pt x="266" y="119"/>
                </a:moveTo>
                <a:cubicBezTo>
                  <a:pt x="266" y="118"/>
                  <a:pt x="267" y="118"/>
                  <a:pt x="267" y="118"/>
                </a:cubicBezTo>
                <a:cubicBezTo>
                  <a:pt x="266" y="118"/>
                  <a:pt x="266" y="118"/>
                  <a:pt x="266" y="117"/>
                </a:cubicBezTo>
                <a:cubicBezTo>
                  <a:pt x="265" y="118"/>
                  <a:pt x="265" y="118"/>
                  <a:pt x="264" y="118"/>
                </a:cubicBezTo>
                <a:cubicBezTo>
                  <a:pt x="264" y="118"/>
                  <a:pt x="264" y="118"/>
                  <a:pt x="264" y="118"/>
                </a:cubicBezTo>
                <a:cubicBezTo>
                  <a:pt x="264" y="118"/>
                  <a:pt x="265" y="119"/>
                  <a:pt x="265" y="119"/>
                </a:cubicBezTo>
                <a:cubicBezTo>
                  <a:pt x="265" y="119"/>
                  <a:pt x="266" y="119"/>
                  <a:pt x="266" y="119"/>
                </a:cubicBezTo>
                <a:close/>
                <a:moveTo>
                  <a:pt x="262" y="125"/>
                </a:moveTo>
                <a:cubicBezTo>
                  <a:pt x="262" y="125"/>
                  <a:pt x="263" y="125"/>
                  <a:pt x="263" y="125"/>
                </a:cubicBezTo>
                <a:cubicBezTo>
                  <a:pt x="263" y="125"/>
                  <a:pt x="263" y="125"/>
                  <a:pt x="262" y="125"/>
                </a:cubicBezTo>
                <a:close/>
                <a:moveTo>
                  <a:pt x="264" y="125"/>
                </a:moveTo>
                <a:cubicBezTo>
                  <a:pt x="263" y="125"/>
                  <a:pt x="263" y="125"/>
                  <a:pt x="263" y="125"/>
                </a:cubicBezTo>
                <a:cubicBezTo>
                  <a:pt x="263" y="125"/>
                  <a:pt x="263" y="125"/>
                  <a:pt x="264" y="125"/>
                </a:cubicBezTo>
                <a:close/>
                <a:moveTo>
                  <a:pt x="264" y="122"/>
                </a:moveTo>
                <a:cubicBezTo>
                  <a:pt x="264" y="122"/>
                  <a:pt x="264" y="121"/>
                  <a:pt x="264" y="121"/>
                </a:cubicBezTo>
                <a:cubicBezTo>
                  <a:pt x="264" y="121"/>
                  <a:pt x="264" y="121"/>
                  <a:pt x="264" y="121"/>
                </a:cubicBezTo>
                <a:cubicBezTo>
                  <a:pt x="264" y="120"/>
                  <a:pt x="264" y="121"/>
                  <a:pt x="263" y="121"/>
                </a:cubicBezTo>
                <a:cubicBezTo>
                  <a:pt x="263" y="121"/>
                  <a:pt x="263" y="121"/>
                  <a:pt x="263" y="121"/>
                </a:cubicBezTo>
                <a:cubicBezTo>
                  <a:pt x="264" y="121"/>
                  <a:pt x="264" y="122"/>
                  <a:pt x="264" y="122"/>
                </a:cubicBezTo>
                <a:close/>
                <a:moveTo>
                  <a:pt x="264" y="124"/>
                </a:moveTo>
                <a:cubicBezTo>
                  <a:pt x="264" y="125"/>
                  <a:pt x="264" y="125"/>
                  <a:pt x="264" y="125"/>
                </a:cubicBezTo>
                <a:cubicBezTo>
                  <a:pt x="264" y="125"/>
                  <a:pt x="264" y="125"/>
                  <a:pt x="264" y="125"/>
                </a:cubicBezTo>
                <a:cubicBezTo>
                  <a:pt x="264" y="125"/>
                  <a:pt x="264" y="124"/>
                  <a:pt x="264" y="124"/>
                </a:cubicBezTo>
                <a:cubicBezTo>
                  <a:pt x="264" y="124"/>
                  <a:pt x="264" y="124"/>
                  <a:pt x="264" y="124"/>
                </a:cubicBezTo>
                <a:close/>
                <a:moveTo>
                  <a:pt x="268" y="100"/>
                </a:moveTo>
                <a:cubicBezTo>
                  <a:pt x="268" y="100"/>
                  <a:pt x="268" y="100"/>
                  <a:pt x="268" y="99"/>
                </a:cubicBezTo>
                <a:cubicBezTo>
                  <a:pt x="268" y="99"/>
                  <a:pt x="268" y="99"/>
                  <a:pt x="267" y="99"/>
                </a:cubicBezTo>
                <a:cubicBezTo>
                  <a:pt x="267" y="99"/>
                  <a:pt x="267" y="99"/>
                  <a:pt x="267" y="99"/>
                </a:cubicBezTo>
                <a:cubicBezTo>
                  <a:pt x="267" y="100"/>
                  <a:pt x="267" y="100"/>
                  <a:pt x="268" y="100"/>
                </a:cubicBezTo>
                <a:close/>
                <a:moveTo>
                  <a:pt x="267" y="100"/>
                </a:moveTo>
                <a:cubicBezTo>
                  <a:pt x="266" y="100"/>
                  <a:pt x="266" y="100"/>
                  <a:pt x="266" y="101"/>
                </a:cubicBezTo>
                <a:cubicBezTo>
                  <a:pt x="266" y="101"/>
                  <a:pt x="266" y="101"/>
                  <a:pt x="267" y="102"/>
                </a:cubicBezTo>
                <a:cubicBezTo>
                  <a:pt x="267" y="101"/>
                  <a:pt x="267" y="101"/>
                  <a:pt x="267" y="101"/>
                </a:cubicBezTo>
                <a:cubicBezTo>
                  <a:pt x="267" y="101"/>
                  <a:pt x="267" y="100"/>
                  <a:pt x="267" y="100"/>
                </a:cubicBezTo>
                <a:close/>
                <a:moveTo>
                  <a:pt x="268" y="96"/>
                </a:moveTo>
                <a:cubicBezTo>
                  <a:pt x="268" y="96"/>
                  <a:pt x="268" y="96"/>
                  <a:pt x="268" y="95"/>
                </a:cubicBezTo>
                <a:cubicBezTo>
                  <a:pt x="267" y="95"/>
                  <a:pt x="267" y="96"/>
                  <a:pt x="267" y="96"/>
                </a:cubicBezTo>
                <a:cubicBezTo>
                  <a:pt x="267" y="97"/>
                  <a:pt x="267" y="97"/>
                  <a:pt x="267" y="97"/>
                </a:cubicBezTo>
                <a:cubicBezTo>
                  <a:pt x="268" y="97"/>
                  <a:pt x="268" y="97"/>
                  <a:pt x="268" y="96"/>
                </a:cubicBezTo>
                <a:close/>
                <a:moveTo>
                  <a:pt x="267" y="97"/>
                </a:moveTo>
                <a:cubicBezTo>
                  <a:pt x="266" y="97"/>
                  <a:pt x="266" y="98"/>
                  <a:pt x="266" y="98"/>
                </a:cubicBezTo>
                <a:cubicBezTo>
                  <a:pt x="266" y="99"/>
                  <a:pt x="266" y="99"/>
                  <a:pt x="266" y="99"/>
                </a:cubicBezTo>
                <a:cubicBezTo>
                  <a:pt x="266" y="98"/>
                  <a:pt x="267" y="98"/>
                  <a:pt x="267" y="98"/>
                </a:cubicBezTo>
                <a:cubicBezTo>
                  <a:pt x="267" y="98"/>
                  <a:pt x="267" y="97"/>
                  <a:pt x="267" y="97"/>
                </a:cubicBezTo>
                <a:close/>
                <a:moveTo>
                  <a:pt x="266" y="84"/>
                </a:moveTo>
                <a:cubicBezTo>
                  <a:pt x="266" y="84"/>
                  <a:pt x="266" y="83"/>
                  <a:pt x="265" y="83"/>
                </a:cubicBezTo>
                <a:cubicBezTo>
                  <a:pt x="265" y="83"/>
                  <a:pt x="264" y="85"/>
                  <a:pt x="264" y="85"/>
                </a:cubicBezTo>
                <a:cubicBezTo>
                  <a:pt x="264" y="85"/>
                  <a:pt x="264" y="85"/>
                  <a:pt x="264" y="85"/>
                </a:cubicBezTo>
                <a:cubicBezTo>
                  <a:pt x="265" y="85"/>
                  <a:pt x="265" y="84"/>
                  <a:pt x="266" y="84"/>
                </a:cubicBezTo>
                <a:close/>
                <a:moveTo>
                  <a:pt x="265" y="102"/>
                </a:moveTo>
                <a:cubicBezTo>
                  <a:pt x="265" y="102"/>
                  <a:pt x="265" y="102"/>
                  <a:pt x="264" y="103"/>
                </a:cubicBezTo>
                <a:cubicBezTo>
                  <a:pt x="264" y="103"/>
                  <a:pt x="264" y="103"/>
                  <a:pt x="265" y="104"/>
                </a:cubicBezTo>
                <a:cubicBezTo>
                  <a:pt x="265" y="103"/>
                  <a:pt x="265" y="102"/>
                  <a:pt x="266" y="102"/>
                </a:cubicBezTo>
                <a:lnTo>
                  <a:pt x="265" y="102"/>
                </a:lnTo>
                <a:close/>
                <a:moveTo>
                  <a:pt x="264" y="92"/>
                </a:moveTo>
                <a:cubicBezTo>
                  <a:pt x="264" y="92"/>
                  <a:pt x="264" y="92"/>
                  <a:pt x="263" y="92"/>
                </a:cubicBezTo>
                <a:cubicBezTo>
                  <a:pt x="263" y="93"/>
                  <a:pt x="263" y="93"/>
                  <a:pt x="263" y="93"/>
                </a:cubicBezTo>
                <a:cubicBezTo>
                  <a:pt x="263" y="94"/>
                  <a:pt x="263" y="94"/>
                  <a:pt x="263" y="94"/>
                </a:cubicBezTo>
                <a:cubicBezTo>
                  <a:pt x="264" y="94"/>
                  <a:pt x="264" y="94"/>
                  <a:pt x="264" y="94"/>
                </a:cubicBezTo>
                <a:cubicBezTo>
                  <a:pt x="264" y="93"/>
                  <a:pt x="265" y="93"/>
                  <a:pt x="265" y="92"/>
                </a:cubicBezTo>
                <a:cubicBezTo>
                  <a:pt x="264" y="92"/>
                  <a:pt x="264" y="92"/>
                  <a:pt x="264" y="92"/>
                </a:cubicBezTo>
                <a:close/>
                <a:moveTo>
                  <a:pt x="263" y="101"/>
                </a:moveTo>
                <a:cubicBezTo>
                  <a:pt x="263" y="101"/>
                  <a:pt x="263" y="101"/>
                  <a:pt x="263" y="101"/>
                </a:cubicBezTo>
                <a:cubicBezTo>
                  <a:pt x="264" y="101"/>
                  <a:pt x="265" y="101"/>
                  <a:pt x="265" y="100"/>
                </a:cubicBezTo>
                <a:cubicBezTo>
                  <a:pt x="265" y="100"/>
                  <a:pt x="265" y="100"/>
                  <a:pt x="265" y="99"/>
                </a:cubicBezTo>
                <a:cubicBezTo>
                  <a:pt x="264" y="99"/>
                  <a:pt x="264" y="99"/>
                  <a:pt x="264" y="100"/>
                </a:cubicBezTo>
                <a:cubicBezTo>
                  <a:pt x="264" y="100"/>
                  <a:pt x="263" y="100"/>
                  <a:pt x="263" y="101"/>
                </a:cubicBezTo>
                <a:close/>
                <a:moveTo>
                  <a:pt x="271" y="101"/>
                </a:moveTo>
                <a:cubicBezTo>
                  <a:pt x="271" y="101"/>
                  <a:pt x="271" y="100"/>
                  <a:pt x="272" y="100"/>
                </a:cubicBezTo>
                <a:cubicBezTo>
                  <a:pt x="272" y="100"/>
                  <a:pt x="272" y="100"/>
                  <a:pt x="272" y="100"/>
                </a:cubicBezTo>
                <a:cubicBezTo>
                  <a:pt x="272" y="100"/>
                  <a:pt x="272" y="99"/>
                  <a:pt x="272" y="99"/>
                </a:cubicBezTo>
                <a:cubicBezTo>
                  <a:pt x="272" y="99"/>
                  <a:pt x="272" y="99"/>
                  <a:pt x="272" y="99"/>
                </a:cubicBezTo>
                <a:cubicBezTo>
                  <a:pt x="271" y="99"/>
                  <a:pt x="270" y="99"/>
                  <a:pt x="270" y="99"/>
                </a:cubicBezTo>
                <a:cubicBezTo>
                  <a:pt x="269" y="99"/>
                  <a:pt x="269" y="99"/>
                  <a:pt x="269" y="99"/>
                </a:cubicBezTo>
                <a:cubicBezTo>
                  <a:pt x="268" y="99"/>
                  <a:pt x="269" y="100"/>
                  <a:pt x="269" y="100"/>
                </a:cubicBezTo>
                <a:cubicBezTo>
                  <a:pt x="269" y="100"/>
                  <a:pt x="270" y="100"/>
                  <a:pt x="270" y="101"/>
                </a:cubicBezTo>
                <a:cubicBezTo>
                  <a:pt x="270" y="102"/>
                  <a:pt x="271" y="102"/>
                  <a:pt x="271" y="103"/>
                </a:cubicBezTo>
                <a:cubicBezTo>
                  <a:pt x="272" y="103"/>
                  <a:pt x="272" y="103"/>
                  <a:pt x="272" y="103"/>
                </a:cubicBezTo>
                <a:cubicBezTo>
                  <a:pt x="272" y="103"/>
                  <a:pt x="273" y="103"/>
                  <a:pt x="273" y="102"/>
                </a:cubicBezTo>
                <a:cubicBezTo>
                  <a:pt x="273" y="102"/>
                  <a:pt x="272" y="102"/>
                  <a:pt x="272" y="102"/>
                </a:cubicBezTo>
                <a:cubicBezTo>
                  <a:pt x="272" y="101"/>
                  <a:pt x="271" y="101"/>
                  <a:pt x="271" y="101"/>
                </a:cubicBezTo>
                <a:close/>
                <a:moveTo>
                  <a:pt x="273" y="95"/>
                </a:moveTo>
                <a:cubicBezTo>
                  <a:pt x="274" y="96"/>
                  <a:pt x="274" y="96"/>
                  <a:pt x="274" y="96"/>
                </a:cubicBezTo>
                <a:cubicBezTo>
                  <a:pt x="274" y="96"/>
                  <a:pt x="274" y="96"/>
                  <a:pt x="275" y="96"/>
                </a:cubicBezTo>
                <a:cubicBezTo>
                  <a:pt x="274" y="96"/>
                  <a:pt x="275" y="95"/>
                  <a:pt x="275" y="95"/>
                </a:cubicBezTo>
                <a:cubicBezTo>
                  <a:pt x="275" y="94"/>
                  <a:pt x="275" y="94"/>
                  <a:pt x="274" y="95"/>
                </a:cubicBezTo>
                <a:cubicBezTo>
                  <a:pt x="274" y="95"/>
                  <a:pt x="273" y="95"/>
                  <a:pt x="273" y="95"/>
                </a:cubicBezTo>
                <a:close/>
                <a:moveTo>
                  <a:pt x="273" y="87"/>
                </a:moveTo>
                <a:cubicBezTo>
                  <a:pt x="274" y="87"/>
                  <a:pt x="274" y="87"/>
                  <a:pt x="274" y="87"/>
                </a:cubicBezTo>
                <a:cubicBezTo>
                  <a:pt x="274" y="86"/>
                  <a:pt x="274" y="86"/>
                  <a:pt x="274" y="86"/>
                </a:cubicBezTo>
                <a:cubicBezTo>
                  <a:pt x="273" y="86"/>
                  <a:pt x="273" y="86"/>
                  <a:pt x="273" y="86"/>
                </a:cubicBezTo>
                <a:cubicBezTo>
                  <a:pt x="273" y="86"/>
                  <a:pt x="273" y="87"/>
                  <a:pt x="273" y="87"/>
                </a:cubicBezTo>
                <a:close/>
                <a:moveTo>
                  <a:pt x="274" y="104"/>
                </a:moveTo>
                <a:cubicBezTo>
                  <a:pt x="274" y="104"/>
                  <a:pt x="274" y="104"/>
                  <a:pt x="274" y="104"/>
                </a:cubicBezTo>
                <a:cubicBezTo>
                  <a:pt x="273" y="104"/>
                  <a:pt x="273" y="104"/>
                  <a:pt x="273" y="104"/>
                </a:cubicBezTo>
                <a:cubicBezTo>
                  <a:pt x="273" y="104"/>
                  <a:pt x="273" y="104"/>
                  <a:pt x="273" y="104"/>
                </a:cubicBezTo>
                <a:cubicBezTo>
                  <a:pt x="273" y="104"/>
                  <a:pt x="274" y="104"/>
                  <a:pt x="274" y="104"/>
                </a:cubicBezTo>
                <a:close/>
                <a:moveTo>
                  <a:pt x="273" y="106"/>
                </a:moveTo>
                <a:cubicBezTo>
                  <a:pt x="273" y="105"/>
                  <a:pt x="272" y="105"/>
                  <a:pt x="271" y="105"/>
                </a:cubicBezTo>
                <a:cubicBezTo>
                  <a:pt x="271" y="105"/>
                  <a:pt x="271" y="105"/>
                  <a:pt x="271" y="105"/>
                </a:cubicBezTo>
                <a:cubicBezTo>
                  <a:pt x="271" y="106"/>
                  <a:pt x="272" y="106"/>
                  <a:pt x="273" y="106"/>
                </a:cubicBezTo>
                <a:cubicBezTo>
                  <a:pt x="273" y="106"/>
                  <a:pt x="273" y="106"/>
                  <a:pt x="273" y="106"/>
                </a:cubicBezTo>
                <a:cubicBezTo>
                  <a:pt x="273" y="106"/>
                  <a:pt x="273" y="106"/>
                  <a:pt x="273" y="106"/>
                </a:cubicBezTo>
                <a:close/>
                <a:moveTo>
                  <a:pt x="273" y="90"/>
                </a:moveTo>
                <a:cubicBezTo>
                  <a:pt x="273" y="89"/>
                  <a:pt x="273" y="89"/>
                  <a:pt x="273" y="89"/>
                </a:cubicBezTo>
                <a:cubicBezTo>
                  <a:pt x="273" y="89"/>
                  <a:pt x="272" y="90"/>
                  <a:pt x="272" y="90"/>
                </a:cubicBezTo>
                <a:cubicBezTo>
                  <a:pt x="272" y="90"/>
                  <a:pt x="273" y="90"/>
                  <a:pt x="273" y="90"/>
                </a:cubicBezTo>
                <a:cubicBezTo>
                  <a:pt x="273" y="90"/>
                  <a:pt x="273" y="90"/>
                  <a:pt x="273" y="90"/>
                </a:cubicBezTo>
                <a:close/>
                <a:moveTo>
                  <a:pt x="271" y="87"/>
                </a:moveTo>
                <a:cubicBezTo>
                  <a:pt x="271" y="87"/>
                  <a:pt x="271" y="87"/>
                  <a:pt x="271" y="87"/>
                </a:cubicBezTo>
                <a:cubicBezTo>
                  <a:pt x="271" y="87"/>
                  <a:pt x="271" y="87"/>
                  <a:pt x="272" y="87"/>
                </a:cubicBezTo>
                <a:cubicBezTo>
                  <a:pt x="271" y="86"/>
                  <a:pt x="271" y="86"/>
                  <a:pt x="271" y="86"/>
                </a:cubicBezTo>
                <a:cubicBezTo>
                  <a:pt x="271" y="86"/>
                  <a:pt x="271" y="87"/>
                  <a:pt x="271" y="87"/>
                </a:cubicBezTo>
                <a:close/>
                <a:moveTo>
                  <a:pt x="270" y="90"/>
                </a:moveTo>
                <a:cubicBezTo>
                  <a:pt x="270" y="90"/>
                  <a:pt x="270" y="90"/>
                  <a:pt x="270" y="90"/>
                </a:cubicBezTo>
                <a:cubicBezTo>
                  <a:pt x="271" y="90"/>
                  <a:pt x="272" y="89"/>
                  <a:pt x="272" y="89"/>
                </a:cubicBezTo>
                <a:cubicBezTo>
                  <a:pt x="272" y="88"/>
                  <a:pt x="272" y="88"/>
                  <a:pt x="271" y="88"/>
                </a:cubicBezTo>
                <a:cubicBezTo>
                  <a:pt x="271" y="89"/>
                  <a:pt x="271" y="89"/>
                  <a:pt x="270" y="90"/>
                </a:cubicBezTo>
                <a:close/>
                <a:moveTo>
                  <a:pt x="270" y="95"/>
                </a:moveTo>
                <a:cubicBezTo>
                  <a:pt x="270" y="96"/>
                  <a:pt x="269" y="96"/>
                  <a:pt x="269" y="96"/>
                </a:cubicBezTo>
                <a:cubicBezTo>
                  <a:pt x="269" y="97"/>
                  <a:pt x="270" y="97"/>
                  <a:pt x="270" y="97"/>
                </a:cubicBezTo>
                <a:cubicBezTo>
                  <a:pt x="270" y="98"/>
                  <a:pt x="270" y="98"/>
                  <a:pt x="271" y="98"/>
                </a:cubicBezTo>
                <a:cubicBezTo>
                  <a:pt x="271" y="98"/>
                  <a:pt x="271" y="98"/>
                  <a:pt x="271" y="98"/>
                </a:cubicBezTo>
                <a:cubicBezTo>
                  <a:pt x="272" y="98"/>
                  <a:pt x="272" y="98"/>
                  <a:pt x="272" y="97"/>
                </a:cubicBezTo>
                <a:cubicBezTo>
                  <a:pt x="272" y="97"/>
                  <a:pt x="272" y="97"/>
                  <a:pt x="271" y="97"/>
                </a:cubicBezTo>
                <a:cubicBezTo>
                  <a:pt x="271" y="97"/>
                  <a:pt x="270" y="97"/>
                  <a:pt x="271" y="96"/>
                </a:cubicBezTo>
                <a:cubicBezTo>
                  <a:pt x="271" y="96"/>
                  <a:pt x="271" y="95"/>
                  <a:pt x="270" y="95"/>
                </a:cubicBezTo>
                <a:close/>
                <a:moveTo>
                  <a:pt x="270" y="94"/>
                </a:moveTo>
                <a:cubicBezTo>
                  <a:pt x="270" y="93"/>
                  <a:pt x="270" y="93"/>
                  <a:pt x="270" y="93"/>
                </a:cubicBezTo>
                <a:cubicBezTo>
                  <a:pt x="269" y="94"/>
                  <a:pt x="269" y="94"/>
                  <a:pt x="269" y="94"/>
                </a:cubicBezTo>
                <a:cubicBezTo>
                  <a:pt x="269" y="94"/>
                  <a:pt x="269" y="95"/>
                  <a:pt x="269" y="95"/>
                </a:cubicBezTo>
                <a:cubicBezTo>
                  <a:pt x="270" y="94"/>
                  <a:pt x="270" y="94"/>
                  <a:pt x="270" y="94"/>
                </a:cubicBezTo>
                <a:close/>
                <a:moveTo>
                  <a:pt x="270" y="84"/>
                </a:moveTo>
                <a:cubicBezTo>
                  <a:pt x="270" y="83"/>
                  <a:pt x="270" y="83"/>
                  <a:pt x="270" y="83"/>
                </a:cubicBezTo>
                <a:cubicBezTo>
                  <a:pt x="270" y="83"/>
                  <a:pt x="269" y="83"/>
                  <a:pt x="269" y="83"/>
                </a:cubicBezTo>
                <a:cubicBezTo>
                  <a:pt x="269" y="83"/>
                  <a:pt x="269" y="84"/>
                  <a:pt x="269" y="84"/>
                </a:cubicBezTo>
                <a:cubicBezTo>
                  <a:pt x="269" y="84"/>
                  <a:pt x="269" y="84"/>
                  <a:pt x="269" y="84"/>
                </a:cubicBezTo>
                <a:cubicBezTo>
                  <a:pt x="269" y="85"/>
                  <a:pt x="269" y="85"/>
                  <a:pt x="270" y="85"/>
                </a:cubicBezTo>
                <a:cubicBezTo>
                  <a:pt x="270" y="84"/>
                  <a:pt x="270" y="84"/>
                  <a:pt x="270" y="84"/>
                </a:cubicBezTo>
                <a:close/>
                <a:moveTo>
                  <a:pt x="268" y="91"/>
                </a:moveTo>
                <a:cubicBezTo>
                  <a:pt x="268" y="91"/>
                  <a:pt x="267" y="91"/>
                  <a:pt x="268" y="90"/>
                </a:cubicBezTo>
                <a:cubicBezTo>
                  <a:pt x="268" y="90"/>
                  <a:pt x="268" y="90"/>
                  <a:pt x="268" y="90"/>
                </a:cubicBezTo>
                <a:cubicBezTo>
                  <a:pt x="267" y="90"/>
                  <a:pt x="266" y="91"/>
                  <a:pt x="267" y="91"/>
                </a:cubicBezTo>
                <a:cubicBezTo>
                  <a:pt x="267" y="92"/>
                  <a:pt x="267" y="92"/>
                  <a:pt x="267" y="93"/>
                </a:cubicBezTo>
                <a:cubicBezTo>
                  <a:pt x="267" y="93"/>
                  <a:pt x="267" y="94"/>
                  <a:pt x="267" y="94"/>
                </a:cubicBezTo>
                <a:cubicBezTo>
                  <a:pt x="267" y="94"/>
                  <a:pt x="268" y="94"/>
                  <a:pt x="268" y="94"/>
                </a:cubicBezTo>
                <a:cubicBezTo>
                  <a:pt x="268" y="94"/>
                  <a:pt x="268" y="94"/>
                  <a:pt x="268" y="94"/>
                </a:cubicBezTo>
                <a:cubicBezTo>
                  <a:pt x="268" y="93"/>
                  <a:pt x="268" y="93"/>
                  <a:pt x="269" y="93"/>
                </a:cubicBezTo>
                <a:cubicBezTo>
                  <a:pt x="270" y="93"/>
                  <a:pt x="269" y="92"/>
                  <a:pt x="269" y="92"/>
                </a:cubicBezTo>
                <a:cubicBezTo>
                  <a:pt x="269" y="91"/>
                  <a:pt x="269" y="91"/>
                  <a:pt x="268" y="91"/>
                </a:cubicBezTo>
                <a:close/>
                <a:moveTo>
                  <a:pt x="268" y="88"/>
                </a:moveTo>
                <a:cubicBezTo>
                  <a:pt x="268" y="88"/>
                  <a:pt x="268" y="88"/>
                  <a:pt x="267" y="87"/>
                </a:cubicBezTo>
                <a:cubicBezTo>
                  <a:pt x="267" y="87"/>
                  <a:pt x="266" y="88"/>
                  <a:pt x="267" y="89"/>
                </a:cubicBezTo>
                <a:cubicBezTo>
                  <a:pt x="267" y="89"/>
                  <a:pt x="267" y="89"/>
                  <a:pt x="267" y="90"/>
                </a:cubicBezTo>
                <a:cubicBezTo>
                  <a:pt x="267" y="89"/>
                  <a:pt x="268" y="89"/>
                  <a:pt x="268" y="88"/>
                </a:cubicBezTo>
                <a:close/>
                <a:moveTo>
                  <a:pt x="265" y="79"/>
                </a:moveTo>
                <a:cubicBezTo>
                  <a:pt x="264" y="79"/>
                  <a:pt x="263" y="80"/>
                  <a:pt x="263" y="81"/>
                </a:cubicBezTo>
                <a:cubicBezTo>
                  <a:pt x="264" y="81"/>
                  <a:pt x="264" y="81"/>
                  <a:pt x="264" y="81"/>
                </a:cubicBezTo>
                <a:cubicBezTo>
                  <a:pt x="265" y="81"/>
                  <a:pt x="265" y="80"/>
                  <a:pt x="266" y="80"/>
                </a:cubicBezTo>
                <a:cubicBezTo>
                  <a:pt x="266" y="80"/>
                  <a:pt x="266" y="80"/>
                  <a:pt x="266" y="80"/>
                </a:cubicBezTo>
                <a:cubicBezTo>
                  <a:pt x="265" y="79"/>
                  <a:pt x="265" y="79"/>
                  <a:pt x="265" y="79"/>
                </a:cubicBezTo>
                <a:close/>
                <a:moveTo>
                  <a:pt x="263" y="81"/>
                </a:moveTo>
                <a:cubicBezTo>
                  <a:pt x="263" y="81"/>
                  <a:pt x="263" y="82"/>
                  <a:pt x="263" y="82"/>
                </a:cubicBezTo>
                <a:cubicBezTo>
                  <a:pt x="263" y="82"/>
                  <a:pt x="263" y="82"/>
                  <a:pt x="263" y="82"/>
                </a:cubicBezTo>
                <a:cubicBezTo>
                  <a:pt x="263" y="82"/>
                  <a:pt x="263" y="82"/>
                  <a:pt x="264" y="82"/>
                </a:cubicBezTo>
                <a:cubicBezTo>
                  <a:pt x="263" y="82"/>
                  <a:pt x="263" y="81"/>
                  <a:pt x="263" y="81"/>
                </a:cubicBezTo>
                <a:close/>
                <a:moveTo>
                  <a:pt x="263" y="75"/>
                </a:moveTo>
                <a:cubicBezTo>
                  <a:pt x="263" y="75"/>
                  <a:pt x="263" y="75"/>
                  <a:pt x="263" y="75"/>
                </a:cubicBezTo>
                <a:cubicBezTo>
                  <a:pt x="263" y="75"/>
                  <a:pt x="263" y="75"/>
                  <a:pt x="263" y="75"/>
                </a:cubicBezTo>
                <a:cubicBezTo>
                  <a:pt x="263" y="75"/>
                  <a:pt x="263" y="76"/>
                  <a:pt x="263" y="77"/>
                </a:cubicBezTo>
                <a:cubicBezTo>
                  <a:pt x="263" y="77"/>
                  <a:pt x="263" y="77"/>
                  <a:pt x="263" y="77"/>
                </a:cubicBezTo>
                <a:cubicBezTo>
                  <a:pt x="263" y="76"/>
                  <a:pt x="263" y="76"/>
                  <a:pt x="263" y="75"/>
                </a:cubicBezTo>
                <a:close/>
                <a:moveTo>
                  <a:pt x="262" y="96"/>
                </a:moveTo>
                <a:cubicBezTo>
                  <a:pt x="262" y="96"/>
                  <a:pt x="262" y="96"/>
                  <a:pt x="263" y="96"/>
                </a:cubicBezTo>
                <a:cubicBezTo>
                  <a:pt x="263" y="96"/>
                  <a:pt x="263" y="96"/>
                  <a:pt x="263" y="96"/>
                </a:cubicBezTo>
                <a:cubicBezTo>
                  <a:pt x="263" y="95"/>
                  <a:pt x="263" y="95"/>
                  <a:pt x="262" y="96"/>
                </a:cubicBezTo>
                <a:close/>
                <a:moveTo>
                  <a:pt x="262" y="97"/>
                </a:moveTo>
                <a:cubicBezTo>
                  <a:pt x="262" y="97"/>
                  <a:pt x="262" y="97"/>
                  <a:pt x="262" y="98"/>
                </a:cubicBezTo>
                <a:cubicBezTo>
                  <a:pt x="262" y="98"/>
                  <a:pt x="262" y="98"/>
                  <a:pt x="262" y="98"/>
                </a:cubicBezTo>
                <a:cubicBezTo>
                  <a:pt x="262" y="98"/>
                  <a:pt x="263" y="98"/>
                  <a:pt x="263" y="98"/>
                </a:cubicBezTo>
                <a:cubicBezTo>
                  <a:pt x="263" y="97"/>
                  <a:pt x="263" y="97"/>
                  <a:pt x="262" y="97"/>
                </a:cubicBezTo>
                <a:close/>
                <a:moveTo>
                  <a:pt x="261" y="110"/>
                </a:moveTo>
                <a:cubicBezTo>
                  <a:pt x="261" y="110"/>
                  <a:pt x="262" y="110"/>
                  <a:pt x="262" y="110"/>
                </a:cubicBezTo>
                <a:cubicBezTo>
                  <a:pt x="262" y="110"/>
                  <a:pt x="262" y="109"/>
                  <a:pt x="262" y="109"/>
                </a:cubicBezTo>
                <a:cubicBezTo>
                  <a:pt x="262" y="108"/>
                  <a:pt x="261" y="108"/>
                  <a:pt x="261" y="107"/>
                </a:cubicBezTo>
                <a:cubicBezTo>
                  <a:pt x="261" y="107"/>
                  <a:pt x="261" y="107"/>
                  <a:pt x="261" y="107"/>
                </a:cubicBezTo>
                <a:cubicBezTo>
                  <a:pt x="260" y="108"/>
                  <a:pt x="260" y="109"/>
                  <a:pt x="261" y="110"/>
                </a:cubicBezTo>
                <a:close/>
                <a:moveTo>
                  <a:pt x="263" y="108"/>
                </a:moveTo>
                <a:cubicBezTo>
                  <a:pt x="262" y="107"/>
                  <a:pt x="262" y="107"/>
                  <a:pt x="262" y="107"/>
                </a:cubicBezTo>
                <a:cubicBezTo>
                  <a:pt x="262" y="107"/>
                  <a:pt x="262" y="107"/>
                  <a:pt x="262" y="107"/>
                </a:cubicBezTo>
                <a:cubicBezTo>
                  <a:pt x="262" y="108"/>
                  <a:pt x="262" y="108"/>
                  <a:pt x="262" y="108"/>
                </a:cubicBezTo>
                <a:cubicBezTo>
                  <a:pt x="262" y="108"/>
                  <a:pt x="263" y="108"/>
                  <a:pt x="263" y="108"/>
                </a:cubicBezTo>
                <a:close/>
                <a:moveTo>
                  <a:pt x="263" y="106"/>
                </a:moveTo>
                <a:cubicBezTo>
                  <a:pt x="263" y="106"/>
                  <a:pt x="262" y="105"/>
                  <a:pt x="262" y="105"/>
                </a:cubicBezTo>
                <a:cubicBezTo>
                  <a:pt x="262" y="105"/>
                  <a:pt x="262" y="106"/>
                  <a:pt x="262" y="106"/>
                </a:cubicBezTo>
                <a:cubicBezTo>
                  <a:pt x="262" y="106"/>
                  <a:pt x="262" y="106"/>
                  <a:pt x="262" y="106"/>
                </a:cubicBezTo>
                <a:cubicBezTo>
                  <a:pt x="262" y="106"/>
                  <a:pt x="263" y="106"/>
                  <a:pt x="263" y="106"/>
                </a:cubicBezTo>
                <a:close/>
                <a:moveTo>
                  <a:pt x="263" y="103"/>
                </a:moveTo>
                <a:cubicBezTo>
                  <a:pt x="264" y="103"/>
                  <a:pt x="263" y="102"/>
                  <a:pt x="263" y="102"/>
                </a:cubicBezTo>
                <a:cubicBezTo>
                  <a:pt x="263" y="102"/>
                  <a:pt x="263" y="102"/>
                  <a:pt x="262" y="103"/>
                </a:cubicBezTo>
                <a:cubicBezTo>
                  <a:pt x="262" y="103"/>
                  <a:pt x="262" y="103"/>
                  <a:pt x="262" y="103"/>
                </a:cubicBezTo>
                <a:cubicBezTo>
                  <a:pt x="262" y="103"/>
                  <a:pt x="262" y="103"/>
                  <a:pt x="262" y="103"/>
                </a:cubicBezTo>
                <a:cubicBezTo>
                  <a:pt x="263" y="103"/>
                  <a:pt x="263" y="103"/>
                  <a:pt x="263" y="103"/>
                </a:cubicBezTo>
                <a:close/>
                <a:moveTo>
                  <a:pt x="263" y="122"/>
                </a:moveTo>
                <a:cubicBezTo>
                  <a:pt x="263" y="122"/>
                  <a:pt x="263" y="122"/>
                  <a:pt x="263" y="122"/>
                </a:cubicBezTo>
                <a:cubicBezTo>
                  <a:pt x="262" y="123"/>
                  <a:pt x="262" y="123"/>
                  <a:pt x="261" y="124"/>
                </a:cubicBezTo>
                <a:cubicBezTo>
                  <a:pt x="261" y="124"/>
                  <a:pt x="261" y="124"/>
                  <a:pt x="262" y="124"/>
                </a:cubicBezTo>
                <a:cubicBezTo>
                  <a:pt x="262" y="123"/>
                  <a:pt x="263" y="123"/>
                  <a:pt x="263" y="123"/>
                </a:cubicBezTo>
                <a:cubicBezTo>
                  <a:pt x="263" y="123"/>
                  <a:pt x="263" y="122"/>
                  <a:pt x="263" y="122"/>
                </a:cubicBezTo>
                <a:close/>
                <a:moveTo>
                  <a:pt x="259" y="121"/>
                </a:moveTo>
                <a:cubicBezTo>
                  <a:pt x="258" y="121"/>
                  <a:pt x="258" y="121"/>
                  <a:pt x="258" y="121"/>
                </a:cubicBezTo>
                <a:cubicBezTo>
                  <a:pt x="258" y="121"/>
                  <a:pt x="258" y="122"/>
                  <a:pt x="258" y="122"/>
                </a:cubicBezTo>
                <a:cubicBezTo>
                  <a:pt x="258" y="122"/>
                  <a:pt x="258" y="122"/>
                  <a:pt x="258" y="122"/>
                </a:cubicBezTo>
                <a:cubicBezTo>
                  <a:pt x="258" y="122"/>
                  <a:pt x="258" y="122"/>
                  <a:pt x="259" y="121"/>
                </a:cubicBezTo>
                <a:close/>
                <a:moveTo>
                  <a:pt x="258" y="133"/>
                </a:moveTo>
                <a:cubicBezTo>
                  <a:pt x="258" y="133"/>
                  <a:pt x="258" y="133"/>
                  <a:pt x="258" y="133"/>
                </a:cubicBezTo>
                <a:cubicBezTo>
                  <a:pt x="258" y="133"/>
                  <a:pt x="257" y="133"/>
                  <a:pt x="257" y="134"/>
                </a:cubicBezTo>
                <a:cubicBezTo>
                  <a:pt x="257" y="134"/>
                  <a:pt x="257" y="134"/>
                  <a:pt x="258" y="134"/>
                </a:cubicBezTo>
                <a:cubicBezTo>
                  <a:pt x="258" y="134"/>
                  <a:pt x="258" y="134"/>
                  <a:pt x="258" y="133"/>
                </a:cubicBezTo>
                <a:close/>
                <a:moveTo>
                  <a:pt x="257" y="135"/>
                </a:moveTo>
                <a:cubicBezTo>
                  <a:pt x="257" y="135"/>
                  <a:pt x="257" y="135"/>
                  <a:pt x="257" y="135"/>
                </a:cubicBezTo>
                <a:cubicBezTo>
                  <a:pt x="257" y="136"/>
                  <a:pt x="258" y="137"/>
                  <a:pt x="258" y="137"/>
                </a:cubicBezTo>
                <a:cubicBezTo>
                  <a:pt x="259" y="137"/>
                  <a:pt x="259" y="136"/>
                  <a:pt x="259" y="136"/>
                </a:cubicBezTo>
                <a:cubicBezTo>
                  <a:pt x="258" y="136"/>
                  <a:pt x="258" y="135"/>
                  <a:pt x="257" y="135"/>
                </a:cubicBezTo>
                <a:close/>
                <a:moveTo>
                  <a:pt x="256" y="138"/>
                </a:moveTo>
                <a:cubicBezTo>
                  <a:pt x="257" y="138"/>
                  <a:pt x="257" y="138"/>
                  <a:pt x="257" y="139"/>
                </a:cubicBezTo>
                <a:cubicBezTo>
                  <a:pt x="257" y="139"/>
                  <a:pt x="258" y="138"/>
                  <a:pt x="258" y="138"/>
                </a:cubicBezTo>
                <a:cubicBezTo>
                  <a:pt x="257" y="138"/>
                  <a:pt x="257" y="138"/>
                  <a:pt x="257" y="137"/>
                </a:cubicBezTo>
                <a:lnTo>
                  <a:pt x="256" y="138"/>
                </a:lnTo>
                <a:close/>
                <a:moveTo>
                  <a:pt x="260" y="135"/>
                </a:moveTo>
                <a:cubicBezTo>
                  <a:pt x="260" y="135"/>
                  <a:pt x="260" y="135"/>
                  <a:pt x="260" y="135"/>
                </a:cubicBezTo>
                <a:cubicBezTo>
                  <a:pt x="260" y="134"/>
                  <a:pt x="260" y="134"/>
                  <a:pt x="259" y="133"/>
                </a:cubicBezTo>
                <a:cubicBezTo>
                  <a:pt x="259" y="133"/>
                  <a:pt x="259" y="133"/>
                  <a:pt x="259" y="134"/>
                </a:cubicBezTo>
                <a:cubicBezTo>
                  <a:pt x="258" y="134"/>
                  <a:pt x="259" y="135"/>
                  <a:pt x="259" y="135"/>
                </a:cubicBezTo>
                <a:cubicBezTo>
                  <a:pt x="259" y="135"/>
                  <a:pt x="260" y="135"/>
                  <a:pt x="260" y="135"/>
                </a:cubicBezTo>
                <a:close/>
                <a:moveTo>
                  <a:pt x="265" y="140"/>
                </a:moveTo>
                <a:cubicBezTo>
                  <a:pt x="265" y="140"/>
                  <a:pt x="265" y="140"/>
                  <a:pt x="265" y="141"/>
                </a:cubicBezTo>
                <a:cubicBezTo>
                  <a:pt x="265" y="141"/>
                  <a:pt x="266" y="141"/>
                  <a:pt x="266" y="141"/>
                </a:cubicBezTo>
                <a:cubicBezTo>
                  <a:pt x="266" y="140"/>
                  <a:pt x="266" y="140"/>
                  <a:pt x="266" y="139"/>
                </a:cubicBezTo>
                <a:cubicBezTo>
                  <a:pt x="266" y="139"/>
                  <a:pt x="266" y="139"/>
                  <a:pt x="266" y="139"/>
                </a:cubicBezTo>
                <a:cubicBezTo>
                  <a:pt x="265" y="139"/>
                  <a:pt x="265" y="140"/>
                  <a:pt x="265" y="140"/>
                </a:cubicBezTo>
                <a:close/>
                <a:moveTo>
                  <a:pt x="266" y="128"/>
                </a:moveTo>
                <a:cubicBezTo>
                  <a:pt x="266" y="128"/>
                  <a:pt x="266" y="127"/>
                  <a:pt x="265" y="127"/>
                </a:cubicBezTo>
                <a:cubicBezTo>
                  <a:pt x="265" y="127"/>
                  <a:pt x="265" y="128"/>
                  <a:pt x="265" y="128"/>
                </a:cubicBezTo>
                <a:cubicBezTo>
                  <a:pt x="265" y="128"/>
                  <a:pt x="265" y="129"/>
                  <a:pt x="265" y="129"/>
                </a:cubicBezTo>
                <a:cubicBezTo>
                  <a:pt x="266" y="129"/>
                  <a:pt x="266" y="128"/>
                  <a:pt x="266" y="128"/>
                </a:cubicBezTo>
                <a:close/>
                <a:moveTo>
                  <a:pt x="267" y="125"/>
                </a:moveTo>
                <a:cubicBezTo>
                  <a:pt x="267" y="125"/>
                  <a:pt x="267" y="125"/>
                  <a:pt x="267" y="125"/>
                </a:cubicBezTo>
                <a:cubicBezTo>
                  <a:pt x="267" y="124"/>
                  <a:pt x="267" y="124"/>
                  <a:pt x="266" y="124"/>
                </a:cubicBezTo>
                <a:cubicBezTo>
                  <a:pt x="266" y="124"/>
                  <a:pt x="266" y="124"/>
                  <a:pt x="266" y="124"/>
                </a:cubicBezTo>
                <a:cubicBezTo>
                  <a:pt x="266" y="125"/>
                  <a:pt x="266" y="125"/>
                  <a:pt x="267" y="125"/>
                </a:cubicBezTo>
                <a:close/>
                <a:moveTo>
                  <a:pt x="267" y="130"/>
                </a:moveTo>
                <a:cubicBezTo>
                  <a:pt x="267" y="129"/>
                  <a:pt x="267" y="129"/>
                  <a:pt x="267" y="129"/>
                </a:cubicBezTo>
                <a:cubicBezTo>
                  <a:pt x="267" y="129"/>
                  <a:pt x="266" y="129"/>
                  <a:pt x="266" y="130"/>
                </a:cubicBezTo>
                <a:cubicBezTo>
                  <a:pt x="266" y="130"/>
                  <a:pt x="267" y="130"/>
                  <a:pt x="267" y="130"/>
                </a:cubicBezTo>
                <a:cubicBezTo>
                  <a:pt x="267" y="130"/>
                  <a:pt x="267" y="130"/>
                  <a:pt x="267" y="130"/>
                </a:cubicBezTo>
                <a:close/>
                <a:moveTo>
                  <a:pt x="267" y="131"/>
                </a:moveTo>
                <a:cubicBezTo>
                  <a:pt x="267" y="131"/>
                  <a:pt x="267" y="132"/>
                  <a:pt x="266" y="132"/>
                </a:cubicBezTo>
                <a:cubicBezTo>
                  <a:pt x="267" y="132"/>
                  <a:pt x="267" y="133"/>
                  <a:pt x="267" y="133"/>
                </a:cubicBezTo>
                <a:cubicBezTo>
                  <a:pt x="267" y="133"/>
                  <a:pt x="267" y="132"/>
                  <a:pt x="267" y="132"/>
                </a:cubicBezTo>
                <a:cubicBezTo>
                  <a:pt x="267" y="132"/>
                  <a:pt x="267" y="131"/>
                  <a:pt x="267" y="131"/>
                </a:cubicBezTo>
                <a:close/>
                <a:moveTo>
                  <a:pt x="268" y="127"/>
                </a:moveTo>
                <a:cubicBezTo>
                  <a:pt x="268" y="126"/>
                  <a:pt x="268" y="126"/>
                  <a:pt x="268" y="126"/>
                </a:cubicBezTo>
                <a:cubicBezTo>
                  <a:pt x="268" y="126"/>
                  <a:pt x="268" y="127"/>
                  <a:pt x="267" y="127"/>
                </a:cubicBezTo>
                <a:cubicBezTo>
                  <a:pt x="268" y="127"/>
                  <a:pt x="268" y="127"/>
                  <a:pt x="268" y="127"/>
                </a:cubicBezTo>
                <a:cubicBezTo>
                  <a:pt x="268" y="127"/>
                  <a:pt x="268" y="127"/>
                  <a:pt x="268" y="127"/>
                </a:cubicBezTo>
                <a:close/>
                <a:moveTo>
                  <a:pt x="269" y="124"/>
                </a:moveTo>
                <a:cubicBezTo>
                  <a:pt x="270" y="124"/>
                  <a:pt x="271" y="125"/>
                  <a:pt x="271" y="125"/>
                </a:cubicBezTo>
                <a:cubicBezTo>
                  <a:pt x="271" y="125"/>
                  <a:pt x="271" y="125"/>
                  <a:pt x="271" y="124"/>
                </a:cubicBezTo>
                <a:cubicBezTo>
                  <a:pt x="271" y="124"/>
                  <a:pt x="271" y="124"/>
                  <a:pt x="271" y="125"/>
                </a:cubicBezTo>
                <a:cubicBezTo>
                  <a:pt x="271" y="124"/>
                  <a:pt x="270" y="124"/>
                  <a:pt x="270" y="123"/>
                </a:cubicBezTo>
                <a:cubicBezTo>
                  <a:pt x="269" y="124"/>
                  <a:pt x="269" y="124"/>
                  <a:pt x="269" y="124"/>
                </a:cubicBezTo>
                <a:cubicBezTo>
                  <a:pt x="269" y="124"/>
                  <a:pt x="269" y="124"/>
                  <a:pt x="269" y="124"/>
                </a:cubicBezTo>
                <a:cubicBezTo>
                  <a:pt x="269" y="123"/>
                  <a:pt x="269" y="123"/>
                  <a:pt x="269" y="123"/>
                </a:cubicBezTo>
                <a:cubicBezTo>
                  <a:pt x="269" y="123"/>
                  <a:pt x="268" y="123"/>
                  <a:pt x="268" y="123"/>
                </a:cubicBezTo>
                <a:cubicBezTo>
                  <a:pt x="268" y="123"/>
                  <a:pt x="268" y="122"/>
                  <a:pt x="268" y="122"/>
                </a:cubicBezTo>
                <a:cubicBezTo>
                  <a:pt x="268" y="122"/>
                  <a:pt x="268" y="122"/>
                  <a:pt x="268" y="121"/>
                </a:cubicBezTo>
                <a:cubicBezTo>
                  <a:pt x="268" y="121"/>
                  <a:pt x="269" y="121"/>
                  <a:pt x="270" y="121"/>
                </a:cubicBezTo>
                <a:cubicBezTo>
                  <a:pt x="270" y="121"/>
                  <a:pt x="270" y="121"/>
                  <a:pt x="270" y="121"/>
                </a:cubicBezTo>
                <a:cubicBezTo>
                  <a:pt x="271" y="120"/>
                  <a:pt x="271" y="120"/>
                  <a:pt x="271" y="120"/>
                </a:cubicBezTo>
                <a:cubicBezTo>
                  <a:pt x="270" y="119"/>
                  <a:pt x="269" y="119"/>
                  <a:pt x="269" y="119"/>
                </a:cubicBezTo>
                <a:cubicBezTo>
                  <a:pt x="268" y="119"/>
                  <a:pt x="267" y="120"/>
                  <a:pt x="266" y="120"/>
                </a:cubicBezTo>
                <a:cubicBezTo>
                  <a:pt x="266" y="121"/>
                  <a:pt x="267" y="121"/>
                  <a:pt x="267" y="121"/>
                </a:cubicBezTo>
                <a:cubicBezTo>
                  <a:pt x="267" y="121"/>
                  <a:pt x="267" y="121"/>
                  <a:pt x="267" y="122"/>
                </a:cubicBezTo>
                <a:cubicBezTo>
                  <a:pt x="267" y="122"/>
                  <a:pt x="266" y="122"/>
                  <a:pt x="266" y="122"/>
                </a:cubicBezTo>
                <a:cubicBezTo>
                  <a:pt x="266" y="122"/>
                  <a:pt x="266" y="121"/>
                  <a:pt x="266" y="121"/>
                </a:cubicBezTo>
                <a:cubicBezTo>
                  <a:pt x="266" y="122"/>
                  <a:pt x="266" y="122"/>
                  <a:pt x="266" y="123"/>
                </a:cubicBezTo>
                <a:cubicBezTo>
                  <a:pt x="266" y="123"/>
                  <a:pt x="266" y="123"/>
                  <a:pt x="266" y="123"/>
                </a:cubicBezTo>
                <a:cubicBezTo>
                  <a:pt x="267" y="123"/>
                  <a:pt x="268" y="123"/>
                  <a:pt x="269" y="124"/>
                </a:cubicBezTo>
                <a:close/>
                <a:moveTo>
                  <a:pt x="271" y="132"/>
                </a:moveTo>
                <a:cubicBezTo>
                  <a:pt x="271" y="132"/>
                  <a:pt x="271" y="132"/>
                  <a:pt x="271" y="133"/>
                </a:cubicBezTo>
                <a:cubicBezTo>
                  <a:pt x="271" y="133"/>
                  <a:pt x="271" y="133"/>
                  <a:pt x="271" y="133"/>
                </a:cubicBezTo>
                <a:cubicBezTo>
                  <a:pt x="271" y="133"/>
                  <a:pt x="271" y="132"/>
                  <a:pt x="271" y="132"/>
                </a:cubicBezTo>
                <a:close/>
                <a:moveTo>
                  <a:pt x="270" y="127"/>
                </a:moveTo>
                <a:cubicBezTo>
                  <a:pt x="270" y="128"/>
                  <a:pt x="270" y="128"/>
                  <a:pt x="270" y="128"/>
                </a:cubicBezTo>
                <a:cubicBezTo>
                  <a:pt x="270" y="128"/>
                  <a:pt x="270" y="128"/>
                  <a:pt x="270" y="128"/>
                </a:cubicBezTo>
                <a:cubicBezTo>
                  <a:pt x="270" y="128"/>
                  <a:pt x="270" y="128"/>
                  <a:pt x="271" y="128"/>
                </a:cubicBezTo>
                <a:cubicBezTo>
                  <a:pt x="271" y="127"/>
                  <a:pt x="271" y="127"/>
                  <a:pt x="270" y="127"/>
                </a:cubicBezTo>
                <a:cubicBezTo>
                  <a:pt x="270" y="127"/>
                  <a:pt x="270" y="127"/>
                  <a:pt x="270" y="127"/>
                </a:cubicBezTo>
                <a:cubicBezTo>
                  <a:pt x="270" y="127"/>
                  <a:pt x="270" y="127"/>
                  <a:pt x="270" y="127"/>
                </a:cubicBezTo>
                <a:close/>
                <a:moveTo>
                  <a:pt x="270" y="133"/>
                </a:moveTo>
                <a:cubicBezTo>
                  <a:pt x="270" y="133"/>
                  <a:pt x="270" y="134"/>
                  <a:pt x="270" y="134"/>
                </a:cubicBezTo>
                <a:cubicBezTo>
                  <a:pt x="270" y="134"/>
                  <a:pt x="270" y="134"/>
                  <a:pt x="271" y="133"/>
                </a:cubicBezTo>
                <a:cubicBezTo>
                  <a:pt x="271" y="133"/>
                  <a:pt x="270" y="133"/>
                  <a:pt x="270" y="133"/>
                </a:cubicBezTo>
                <a:cubicBezTo>
                  <a:pt x="270" y="133"/>
                  <a:pt x="270" y="133"/>
                  <a:pt x="270" y="133"/>
                </a:cubicBezTo>
                <a:close/>
                <a:moveTo>
                  <a:pt x="271" y="133"/>
                </a:moveTo>
                <a:cubicBezTo>
                  <a:pt x="271" y="133"/>
                  <a:pt x="272" y="133"/>
                  <a:pt x="271" y="132"/>
                </a:cubicBezTo>
                <a:cubicBezTo>
                  <a:pt x="271" y="132"/>
                  <a:pt x="271" y="132"/>
                  <a:pt x="271" y="133"/>
                </a:cubicBezTo>
                <a:close/>
                <a:moveTo>
                  <a:pt x="271" y="123"/>
                </a:moveTo>
                <a:cubicBezTo>
                  <a:pt x="272" y="123"/>
                  <a:pt x="272" y="123"/>
                  <a:pt x="272" y="123"/>
                </a:cubicBezTo>
                <a:cubicBezTo>
                  <a:pt x="272" y="123"/>
                  <a:pt x="272" y="123"/>
                  <a:pt x="272" y="123"/>
                </a:cubicBezTo>
                <a:cubicBezTo>
                  <a:pt x="272" y="123"/>
                  <a:pt x="272" y="122"/>
                  <a:pt x="271" y="122"/>
                </a:cubicBezTo>
                <a:cubicBezTo>
                  <a:pt x="271" y="122"/>
                  <a:pt x="271" y="123"/>
                  <a:pt x="271" y="123"/>
                </a:cubicBezTo>
                <a:cubicBezTo>
                  <a:pt x="271" y="123"/>
                  <a:pt x="271" y="123"/>
                  <a:pt x="271" y="123"/>
                </a:cubicBezTo>
                <a:cubicBezTo>
                  <a:pt x="271" y="123"/>
                  <a:pt x="271" y="123"/>
                  <a:pt x="271" y="123"/>
                </a:cubicBezTo>
                <a:close/>
                <a:moveTo>
                  <a:pt x="272" y="132"/>
                </a:moveTo>
                <a:cubicBezTo>
                  <a:pt x="272" y="133"/>
                  <a:pt x="272" y="133"/>
                  <a:pt x="272" y="133"/>
                </a:cubicBezTo>
                <a:cubicBezTo>
                  <a:pt x="273" y="133"/>
                  <a:pt x="273" y="133"/>
                  <a:pt x="273" y="133"/>
                </a:cubicBezTo>
                <a:cubicBezTo>
                  <a:pt x="273" y="132"/>
                  <a:pt x="273" y="132"/>
                  <a:pt x="272" y="132"/>
                </a:cubicBezTo>
                <a:cubicBezTo>
                  <a:pt x="272" y="132"/>
                  <a:pt x="272" y="132"/>
                  <a:pt x="272" y="132"/>
                </a:cubicBezTo>
                <a:close/>
                <a:moveTo>
                  <a:pt x="272" y="118"/>
                </a:moveTo>
                <a:cubicBezTo>
                  <a:pt x="272" y="118"/>
                  <a:pt x="272" y="118"/>
                  <a:pt x="272" y="118"/>
                </a:cubicBezTo>
                <a:cubicBezTo>
                  <a:pt x="272" y="118"/>
                  <a:pt x="272" y="119"/>
                  <a:pt x="272" y="119"/>
                </a:cubicBezTo>
                <a:cubicBezTo>
                  <a:pt x="272" y="119"/>
                  <a:pt x="272" y="119"/>
                  <a:pt x="272" y="119"/>
                </a:cubicBezTo>
                <a:cubicBezTo>
                  <a:pt x="273" y="119"/>
                  <a:pt x="274" y="118"/>
                  <a:pt x="272" y="118"/>
                </a:cubicBezTo>
                <a:close/>
                <a:moveTo>
                  <a:pt x="273" y="124"/>
                </a:moveTo>
                <a:cubicBezTo>
                  <a:pt x="273" y="124"/>
                  <a:pt x="274" y="124"/>
                  <a:pt x="274" y="124"/>
                </a:cubicBezTo>
                <a:cubicBezTo>
                  <a:pt x="274" y="124"/>
                  <a:pt x="274" y="124"/>
                  <a:pt x="275" y="124"/>
                </a:cubicBezTo>
                <a:cubicBezTo>
                  <a:pt x="275" y="124"/>
                  <a:pt x="275" y="123"/>
                  <a:pt x="275" y="123"/>
                </a:cubicBezTo>
                <a:cubicBezTo>
                  <a:pt x="275" y="123"/>
                  <a:pt x="275" y="123"/>
                  <a:pt x="275" y="123"/>
                </a:cubicBezTo>
                <a:cubicBezTo>
                  <a:pt x="274" y="123"/>
                  <a:pt x="274" y="123"/>
                  <a:pt x="274" y="123"/>
                </a:cubicBezTo>
                <a:cubicBezTo>
                  <a:pt x="274" y="123"/>
                  <a:pt x="274" y="123"/>
                  <a:pt x="274" y="123"/>
                </a:cubicBezTo>
                <a:cubicBezTo>
                  <a:pt x="274" y="124"/>
                  <a:pt x="273" y="124"/>
                  <a:pt x="273" y="124"/>
                </a:cubicBezTo>
                <a:close/>
                <a:moveTo>
                  <a:pt x="275" y="132"/>
                </a:moveTo>
                <a:cubicBezTo>
                  <a:pt x="275" y="132"/>
                  <a:pt x="275" y="132"/>
                  <a:pt x="276" y="131"/>
                </a:cubicBezTo>
                <a:cubicBezTo>
                  <a:pt x="275" y="131"/>
                  <a:pt x="275" y="131"/>
                  <a:pt x="275" y="131"/>
                </a:cubicBezTo>
                <a:cubicBezTo>
                  <a:pt x="275" y="131"/>
                  <a:pt x="275" y="131"/>
                  <a:pt x="275" y="131"/>
                </a:cubicBezTo>
                <a:cubicBezTo>
                  <a:pt x="275" y="132"/>
                  <a:pt x="275" y="132"/>
                  <a:pt x="275" y="132"/>
                </a:cubicBezTo>
                <a:close/>
                <a:moveTo>
                  <a:pt x="276" y="127"/>
                </a:moveTo>
                <a:cubicBezTo>
                  <a:pt x="276" y="126"/>
                  <a:pt x="276" y="126"/>
                  <a:pt x="276" y="126"/>
                </a:cubicBezTo>
                <a:cubicBezTo>
                  <a:pt x="276" y="126"/>
                  <a:pt x="276" y="126"/>
                  <a:pt x="276" y="126"/>
                </a:cubicBezTo>
                <a:cubicBezTo>
                  <a:pt x="276" y="126"/>
                  <a:pt x="276" y="126"/>
                  <a:pt x="275" y="126"/>
                </a:cubicBezTo>
                <a:cubicBezTo>
                  <a:pt x="276" y="126"/>
                  <a:pt x="276" y="127"/>
                  <a:pt x="276" y="127"/>
                </a:cubicBezTo>
                <a:close/>
                <a:moveTo>
                  <a:pt x="276" y="123"/>
                </a:moveTo>
                <a:cubicBezTo>
                  <a:pt x="276" y="123"/>
                  <a:pt x="276" y="123"/>
                  <a:pt x="276" y="123"/>
                </a:cubicBezTo>
                <a:cubicBezTo>
                  <a:pt x="276" y="123"/>
                  <a:pt x="276" y="123"/>
                  <a:pt x="276" y="123"/>
                </a:cubicBezTo>
                <a:cubicBezTo>
                  <a:pt x="276" y="123"/>
                  <a:pt x="276" y="123"/>
                  <a:pt x="275" y="123"/>
                </a:cubicBezTo>
                <a:cubicBezTo>
                  <a:pt x="276" y="123"/>
                  <a:pt x="276" y="123"/>
                  <a:pt x="276" y="123"/>
                </a:cubicBezTo>
                <a:close/>
                <a:moveTo>
                  <a:pt x="276" y="120"/>
                </a:moveTo>
                <a:cubicBezTo>
                  <a:pt x="276" y="120"/>
                  <a:pt x="276" y="119"/>
                  <a:pt x="276" y="119"/>
                </a:cubicBezTo>
                <a:cubicBezTo>
                  <a:pt x="276" y="119"/>
                  <a:pt x="275" y="119"/>
                  <a:pt x="275" y="119"/>
                </a:cubicBezTo>
                <a:cubicBezTo>
                  <a:pt x="275" y="119"/>
                  <a:pt x="275" y="120"/>
                  <a:pt x="275" y="120"/>
                </a:cubicBezTo>
                <a:cubicBezTo>
                  <a:pt x="275" y="120"/>
                  <a:pt x="276" y="120"/>
                  <a:pt x="276" y="120"/>
                </a:cubicBezTo>
                <a:cubicBezTo>
                  <a:pt x="276" y="120"/>
                  <a:pt x="276" y="120"/>
                  <a:pt x="276" y="120"/>
                </a:cubicBezTo>
                <a:close/>
                <a:moveTo>
                  <a:pt x="277" y="68"/>
                </a:moveTo>
                <a:cubicBezTo>
                  <a:pt x="277" y="68"/>
                  <a:pt x="277" y="68"/>
                  <a:pt x="277" y="67"/>
                </a:cubicBezTo>
                <a:cubicBezTo>
                  <a:pt x="277" y="67"/>
                  <a:pt x="277" y="68"/>
                  <a:pt x="277" y="68"/>
                </a:cubicBezTo>
                <a:cubicBezTo>
                  <a:pt x="277" y="68"/>
                  <a:pt x="277" y="68"/>
                  <a:pt x="277" y="68"/>
                </a:cubicBezTo>
                <a:close/>
                <a:moveTo>
                  <a:pt x="277" y="68"/>
                </a:moveTo>
                <a:cubicBezTo>
                  <a:pt x="277" y="68"/>
                  <a:pt x="277" y="68"/>
                  <a:pt x="278" y="68"/>
                </a:cubicBezTo>
                <a:cubicBezTo>
                  <a:pt x="278" y="68"/>
                  <a:pt x="278" y="68"/>
                  <a:pt x="278" y="68"/>
                </a:cubicBezTo>
                <a:cubicBezTo>
                  <a:pt x="278" y="68"/>
                  <a:pt x="278" y="67"/>
                  <a:pt x="277" y="68"/>
                </a:cubicBezTo>
                <a:close/>
                <a:moveTo>
                  <a:pt x="276" y="69"/>
                </a:moveTo>
                <a:cubicBezTo>
                  <a:pt x="276" y="69"/>
                  <a:pt x="276" y="69"/>
                  <a:pt x="275" y="70"/>
                </a:cubicBezTo>
                <a:cubicBezTo>
                  <a:pt x="276" y="70"/>
                  <a:pt x="276" y="70"/>
                  <a:pt x="276" y="70"/>
                </a:cubicBezTo>
                <a:cubicBezTo>
                  <a:pt x="277" y="70"/>
                  <a:pt x="277" y="69"/>
                  <a:pt x="277" y="69"/>
                </a:cubicBezTo>
                <a:cubicBezTo>
                  <a:pt x="277" y="69"/>
                  <a:pt x="276" y="69"/>
                  <a:pt x="276" y="69"/>
                </a:cubicBezTo>
                <a:close/>
                <a:moveTo>
                  <a:pt x="277" y="72"/>
                </a:moveTo>
                <a:cubicBezTo>
                  <a:pt x="277" y="72"/>
                  <a:pt x="276" y="73"/>
                  <a:pt x="276" y="73"/>
                </a:cubicBezTo>
                <a:cubicBezTo>
                  <a:pt x="276" y="73"/>
                  <a:pt x="277" y="73"/>
                  <a:pt x="277" y="73"/>
                </a:cubicBezTo>
                <a:cubicBezTo>
                  <a:pt x="277" y="73"/>
                  <a:pt x="277" y="73"/>
                  <a:pt x="277" y="73"/>
                </a:cubicBezTo>
                <a:cubicBezTo>
                  <a:pt x="277" y="72"/>
                  <a:pt x="277" y="72"/>
                  <a:pt x="277" y="72"/>
                </a:cubicBezTo>
                <a:close/>
                <a:moveTo>
                  <a:pt x="275" y="76"/>
                </a:moveTo>
                <a:cubicBezTo>
                  <a:pt x="275" y="76"/>
                  <a:pt x="275" y="76"/>
                  <a:pt x="275" y="77"/>
                </a:cubicBezTo>
                <a:cubicBezTo>
                  <a:pt x="275" y="77"/>
                  <a:pt x="275" y="77"/>
                  <a:pt x="276" y="77"/>
                </a:cubicBezTo>
                <a:cubicBezTo>
                  <a:pt x="276" y="77"/>
                  <a:pt x="277" y="76"/>
                  <a:pt x="278" y="76"/>
                </a:cubicBezTo>
                <a:cubicBezTo>
                  <a:pt x="278" y="76"/>
                  <a:pt x="278" y="76"/>
                  <a:pt x="278" y="76"/>
                </a:cubicBezTo>
                <a:cubicBezTo>
                  <a:pt x="278" y="76"/>
                  <a:pt x="278" y="75"/>
                  <a:pt x="278" y="75"/>
                </a:cubicBezTo>
                <a:cubicBezTo>
                  <a:pt x="277" y="75"/>
                  <a:pt x="277" y="75"/>
                  <a:pt x="276" y="75"/>
                </a:cubicBezTo>
                <a:cubicBezTo>
                  <a:pt x="276" y="75"/>
                  <a:pt x="276" y="75"/>
                  <a:pt x="276" y="75"/>
                </a:cubicBezTo>
                <a:cubicBezTo>
                  <a:pt x="276" y="76"/>
                  <a:pt x="276" y="76"/>
                  <a:pt x="275" y="76"/>
                </a:cubicBezTo>
                <a:close/>
                <a:moveTo>
                  <a:pt x="281" y="79"/>
                </a:moveTo>
                <a:cubicBezTo>
                  <a:pt x="281" y="79"/>
                  <a:pt x="281" y="80"/>
                  <a:pt x="281" y="80"/>
                </a:cubicBezTo>
                <a:cubicBezTo>
                  <a:pt x="281" y="80"/>
                  <a:pt x="282" y="80"/>
                  <a:pt x="282" y="79"/>
                </a:cubicBezTo>
                <a:cubicBezTo>
                  <a:pt x="282" y="79"/>
                  <a:pt x="282" y="79"/>
                  <a:pt x="282" y="79"/>
                </a:cubicBezTo>
                <a:cubicBezTo>
                  <a:pt x="281" y="79"/>
                  <a:pt x="281" y="79"/>
                  <a:pt x="281" y="79"/>
                </a:cubicBezTo>
                <a:close/>
                <a:moveTo>
                  <a:pt x="282" y="67"/>
                </a:moveTo>
                <a:cubicBezTo>
                  <a:pt x="282" y="67"/>
                  <a:pt x="282" y="67"/>
                  <a:pt x="282" y="67"/>
                </a:cubicBezTo>
                <a:cubicBezTo>
                  <a:pt x="282" y="66"/>
                  <a:pt x="282" y="66"/>
                  <a:pt x="282" y="66"/>
                </a:cubicBezTo>
                <a:cubicBezTo>
                  <a:pt x="281" y="66"/>
                  <a:pt x="281" y="66"/>
                  <a:pt x="281" y="66"/>
                </a:cubicBezTo>
                <a:cubicBezTo>
                  <a:pt x="281" y="67"/>
                  <a:pt x="281" y="67"/>
                  <a:pt x="282" y="67"/>
                </a:cubicBezTo>
                <a:close/>
                <a:moveTo>
                  <a:pt x="286" y="55"/>
                </a:moveTo>
                <a:cubicBezTo>
                  <a:pt x="286" y="55"/>
                  <a:pt x="286" y="55"/>
                  <a:pt x="286" y="55"/>
                </a:cubicBezTo>
                <a:cubicBezTo>
                  <a:pt x="286" y="55"/>
                  <a:pt x="286" y="55"/>
                  <a:pt x="286" y="55"/>
                </a:cubicBezTo>
                <a:cubicBezTo>
                  <a:pt x="286" y="55"/>
                  <a:pt x="286" y="56"/>
                  <a:pt x="286" y="56"/>
                </a:cubicBezTo>
                <a:cubicBezTo>
                  <a:pt x="286" y="56"/>
                  <a:pt x="286" y="56"/>
                  <a:pt x="286" y="55"/>
                </a:cubicBezTo>
                <a:close/>
                <a:moveTo>
                  <a:pt x="286" y="56"/>
                </a:moveTo>
                <a:cubicBezTo>
                  <a:pt x="286" y="57"/>
                  <a:pt x="286" y="57"/>
                  <a:pt x="287" y="58"/>
                </a:cubicBezTo>
                <a:cubicBezTo>
                  <a:pt x="287" y="58"/>
                  <a:pt x="287" y="58"/>
                  <a:pt x="287" y="58"/>
                </a:cubicBezTo>
                <a:cubicBezTo>
                  <a:pt x="287" y="59"/>
                  <a:pt x="288" y="59"/>
                  <a:pt x="288" y="59"/>
                </a:cubicBezTo>
                <a:cubicBezTo>
                  <a:pt x="288" y="59"/>
                  <a:pt x="289" y="59"/>
                  <a:pt x="289" y="58"/>
                </a:cubicBezTo>
                <a:cubicBezTo>
                  <a:pt x="289" y="58"/>
                  <a:pt x="289" y="58"/>
                  <a:pt x="289" y="58"/>
                </a:cubicBezTo>
                <a:cubicBezTo>
                  <a:pt x="289" y="59"/>
                  <a:pt x="289" y="59"/>
                  <a:pt x="289" y="60"/>
                </a:cubicBezTo>
                <a:cubicBezTo>
                  <a:pt x="289" y="61"/>
                  <a:pt x="289" y="61"/>
                  <a:pt x="289" y="61"/>
                </a:cubicBezTo>
                <a:cubicBezTo>
                  <a:pt x="288" y="61"/>
                  <a:pt x="288" y="61"/>
                  <a:pt x="288" y="62"/>
                </a:cubicBezTo>
                <a:cubicBezTo>
                  <a:pt x="288" y="62"/>
                  <a:pt x="289" y="63"/>
                  <a:pt x="290" y="63"/>
                </a:cubicBezTo>
                <a:cubicBezTo>
                  <a:pt x="290" y="63"/>
                  <a:pt x="291" y="63"/>
                  <a:pt x="291" y="64"/>
                </a:cubicBezTo>
                <a:cubicBezTo>
                  <a:pt x="291" y="64"/>
                  <a:pt x="291" y="64"/>
                  <a:pt x="291" y="64"/>
                </a:cubicBezTo>
                <a:cubicBezTo>
                  <a:pt x="291" y="64"/>
                  <a:pt x="291" y="63"/>
                  <a:pt x="292" y="63"/>
                </a:cubicBezTo>
                <a:cubicBezTo>
                  <a:pt x="292" y="63"/>
                  <a:pt x="291" y="63"/>
                  <a:pt x="291" y="63"/>
                </a:cubicBezTo>
                <a:cubicBezTo>
                  <a:pt x="290" y="62"/>
                  <a:pt x="290" y="62"/>
                  <a:pt x="290" y="61"/>
                </a:cubicBezTo>
                <a:cubicBezTo>
                  <a:pt x="290" y="61"/>
                  <a:pt x="291" y="61"/>
                  <a:pt x="291" y="61"/>
                </a:cubicBezTo>
                <a:cubicBezTo>
                  <a:pt x="291" y="62"/>
                  <a:pt x="292" y="62"/>
                  <a:pt x="292" y="62"/>
                </a:cubicBezTo>
                <a:cubicBezTo>
                  <a:pt x="292" y="61"/>
                  <a:pt x="293" y="61"/>
                  <a:pt x="293" y="62"/>
                </a:cubicBezTo>
                <a:cubicBezTo>
                  <a:pt x="293" y="62"/>
                  <a:pt x="293" y="62"/>
                  <a:pt x="294" y="63"/>
                </a:cubicBezTo>
                <a:cubicBezTo>
                  <a:pt x="294" y="62"/>
                  <a:pt x="294" y="61"/>
                  <a:pt x="294" y="61"/>
                </a:cubicBezTo>
                <a:cubicBezTo>
                  <a:pt x="294" y="60"/>
                  <a:pt x="294" y="60"/>
                  <a:pt x="294" y="61"/>
                </a:cubicBezTo>
                <a:cubicBezTo>
                  <a:pt x="295" y="61"/>
                  <a:pt x="295" y="60"/>
                  <a:pt x="295" y="60"/>
                </a:cubicBezTo>
                <a:cubicBezTo>
                  <a:pt x="295" y="60"/>
                  <a:pt x="295" y="60"/>
                  <a:pt x="295" y="60"/>
                </a:cubicBezTo>
                <a:cubicBezTo>
                  <a:pt x="296" y="61"/>
                  <a:pt x="296" y="61"/>
                  <a:pt x="297" y="61"/>
                </a:cubicBezTo>
                <a:cubicBezTo>
                  <a:pt x="297" y="61"/>
                  <a:pt x="297" y="60"/>
                  <a:pt x="298" y="60"/>
                </a:cubicBezTo>
                <a:cubicBezTo>
                  <a:pt x="298" y="60"/>
                  <a:pt x="298" y="60"/>
                  <a:pt x="298" y="60"/>
                </a:cubicBezTo>
                <a:cubicBezTo>
                  <a:pt x="298" y="59"/>
                  <a:pt x="298" y="59"/>
                  <a:pt x="297" y="59"/>
                </a:cubicBezTo>
                <a:cubicBezTo>
                  <a:pt x="296" y="60"/>
                  <a:pt x="296" y="60"/>
                  <a:pt x="295" y="59"/>
                </a:cubicBezTo>
                <a:cubicBezTo>
                  <a:pt x="295" y="58"/>
                  <a:pt x="295" y="59"/>
                  <a:pt x="294" y="59"/>
                </a:cubicBezTo>
                <a:cubicBezTo>
                  <a:pt x="294" y="60"/>
                  <a:pt x="293" y="60"/>
                  <a:pt x="293" y="59"/>
                </a:cubicBezTo>
                <a:cubicBezTo>
                  <a:pt x="293" y="58"/>
                  <a:pt x="293" y="58"/>
                  <a:pt x="292" y="58"/>
                </a:cubicBezTo>
                <a:cubicBezTo>
                  <a:pt x="292" y="58"/>
                  <a:pt x="292" y="58"/>
                  <a:pt x="292" y="58"/>
                </a:cubicBezTo>
                <a:cubicBezTo>
                  <a:pt x="292" y="58"/>
                  <a:pt x="292" y="58"/>
                  <a:pt x="292" y="58"/>
                </a:cubicBezTo>
                <a:cubicBezTo>
                  <a:pt x="293" y="59"/>
                  <a:pt x="291" y="59"/>
                  <a:pt x="291" y="59"/>
                </a:cubicBezTo>
                <a:cubicBezTo>
                  <a:pt x="291" y="59"/>
                  <a:pt x="290" y="59"/>
                  <a:pt x="289" y="58"/>
                </a:cubicBezTo>
                <a:cubicBezTo>
                  <a:pt x="289" y="58"/>
                  <a:pt x="289" y="58"/>
                  <a:pt x="289" y="57"/>
                </a:cubicBezTo>
                <a:cubicBezTo>
                  <a:pt x="289" y="57"/>
                  <a:pt x="289" y="57"/>
                  <a:pt x="289" y="56"/>
                </a:cubicBezTo>
                <a:cubicBezTo>
                  <a:pt x="289" y="56"/>
                  <a:pt x="288" y="57"/>
                  <a:pt x="288" y="57"/>
                </a:cubicBezTo>
                <a:cubicBezTo>
                  <a:pt x="288" y="57"/>
                  <a:pt x="288" y="57"/>
                  <a:pt x="288" y="57"/>
                </a:cubicBezTo>
                <a:cubicBezTo>
                  <a:pt x="287" y="57"/>
                  <a:pt x="287" y="56"/>
                  <a:pt x="287" y="56"/>
                </a:cubicBezTo>
                <a:cubicBezTo>
                  <a:pt x="286" y="56"/>
                  <a:pt x="286" y="56"/>
                  <a:pt x="286" y="56"/>
                </a:cubicBezTo>
                <a:cubicBezTo>
                  <a:pt x="286" y="56"/>
                  <a:pt x="286" y="56"/>
                  <a:pt x="287" y="56"/>
                </a:cubicBezTo>
                <a:cubicBezTo>
                  <a:pt x="286" y="56"/>
                  <a:pt x="286" y="56"/>
                  <a:pt x="286" y="56"/>
                </a:cubicBezTo>
                <a:close/>
                <a:moveTo>
                  <a:pt x="287" y="55"/>
                </a:moveTo>
                <a:cubicBezTo>
                  <a:pt x="287" y="55"/>
                  <a:pt x="287" y="55"/>
                  <a:pt x="287" y="55"/>
                </a:cubicBezTo>
                <a:cubicBezTo>
                  <a:pt x="287" y="55"/>
                  <a:pt x="287" y="55"/>
                  <a:pt x="287" y="55"/>
                </a:cubicBezTo>
                <a:cubicBezTo>
                  <a:pt x="287" y="55"/>
                  <a:pt x="287" y="55"/>
                  <a:pt x="287" y="55"/>
                </a:cubicBezTo>
                <a:cubicBezTo>
                  <a:pt x="287" y="55"/>
                  <a:pt x="287" y="55"/>
                  <a:pt x="287" y="55"/>
                </a:cubicBezTo>
                <a:close/>
                <a:moveTo>
                  <a:pt x="293" y="43"/>
                </a:moveTo>
                <a:cubicBezTo>
                  <a:pt x="293" y="42"/>
                  <a:pt x="293" y="42"/>
                  <a:pt x="293" y="42"/>
                </a:cubicBezTo>
                <a:cubicBezTo>
                  <a:pt x="293" y="42"/>
                  <a:pt x="293" y="42"/>
                  <a:pt x="293" y="43"/>
                </a:cubicBezTo>
                <a:close/>
                <a:moveTo>
                  <a:pt x="291" y="44"/>
                </a:moveTo>
                <a:cubicBezTo>
                  <a:pt x="291" y="44"/>
                  <a:pt x="291" y="45"/>
                  <a:pt x="291" y="45"/>
                </a:cubicBezTo>
                <a:cubicBezTo>
                  <a:pt x="291" y="46"/>
                  <a:pt x="291" y="46"/>
                  <a:pt x="292" y="47"/>
                </a:cubicBezTo>
                <a:cubicBezTo>
                  <a:pt x="292" y="47"/>
                  <a:pt x="292" y="47"/>
                  <a:pt x="292" y="47"/>
                </a:cubicBezTo>
                <a:cubicBezTo>
                  <a:pt x="292" y="47"/>
                  <a:pt x="293" y="47"/>
                  <a:pt x="293" y="47"/>
                </a:cubicBezTo>
                <a:cubicBezTo>
                  <a:pt x="293" y="48"/>
                  <a:pt x="294" y="47"/>
                  <a:pt x="295" y="47"/>
                </a:cubicBezTo>
                <a:cubicBezTo>
                  <a:pt x="295" y="47"/>
                  <a:pt x="296" y="47"/>
                  <a:pt x="296" y="46"/>
                </a:cubicBezTo>
                <a:cubicBezTo>
                  <a:pt x="296" y="46"/>
                  <a:pt x="296" y="46"/>
                  <a:pt x="296" y="46"/>
                </a:cubicBezTo>
                <a:cubicBezTo>
                  <a:pt x="296" y="46"/>
                  <a:pt x="296" y="46"/>
                  <a:pt x="296" y="46"/>
                </a:cubicBezTo>
                <a:cubicBezTo>
                  <a:pt x="296" y="46"/>
                  <a:pt x="296" y="46"/>
                  <a:pt x="295" y="46"/>
                </a:cubicBezTo>
                <a:cubicBezTo>
                  <a:pt x="295" y="46"/>
                  <a:pt x="295" y="46"/>
                  <a:pt x="295" y="46"/>
                </a:cubicBezTo>
                <a:cubicBezTo>
                  <a:pt x="295" y="46"/>
                  <a:pt x="295" y="46"/>
                  <a:pt x="295" y="45"/>
                </a:cubicBezTo>
                <a:cubicBezTo>
                  <a:pt x="295" y="45"/>
                  <a:pt x="295" y="45"/>
                  <a:pt x="295" y="45"/>
                </a:cubicBezTo>
                <a:cubicBezTo>
                  <a:pt x="295" y="45"/>
                  <a:pt x="295" y="44"/>
                  <a:pt x="295" y="44"/>
                </a:cubicBezTo>
                <a:cubicBezTo>
                  <a:pt x="295" y="44"/>
                  <a:pt x="294" y="44"/>
                  <a:pt x="294" y="44"/>
                </a:cubicBezTo>
                <a:cubicBezTo>
                  <a:pt x="293" y="44"/>
                  <a:pt x="294" y="44"/>
                  <a:pt x="294" y="45"/>
                </a:cubicBezTo>
                <a:cubicBezTo>
                  <a:pt x="294" y="45"/>
                  <a:pt x="294" y="45"/>
                  <a:pt x="294" y="44"/>
                </a:cubicBezTo>
                <a:cubicBezTo>
                  <a:pt x="294" y="44"/>
                  <a:pt x="294" y="45"/>
                  <a:pt x="294" y="45"/>
                </a:cubicBezTo>
                <a:cubicBezTo>
                  <a:pt x="294" y="46"/>
                  <a:pt x="294" y="46"/>
                  <a:pt x="294" y="46"/>
                </a:cubicBezTo>
                <a:cubicBezTo>
                  <a:pt x="293" y="46"/>
                  <a:pt x="293" y="46"/>
                  <a:pt x="293" y="45"/>
                </a:cubicBezTo>
                <a:cubicBezTo>
                  <a:pt x="293" y="45"/>
                  <a:pt x="293" y="45"/>
                  <a:pt x="293" y="45"/>
                </a:cubicBezTo>
                <a:cubicBezTo>
                  <a:pt x="293" y="45"/>
                  <a:pt x="293" y="44"/>
                  <a:pt x="293" y="44"/>
                </a:cubicBezTo>
                <a:cubicBezTo>
                  <a:pt x="292" y="44"/>
                  <a:pt x="292" y="45"/>
                  <a:pt x="292" y="45"/>
                </a:cubicBezTo>
                <a:cubicBezTo>
                  <a:pt x="292" y="45"/>
                  <a:pt x="292" y="45"/>
                  <a:pt x="292" y="45"/>
                </a:cubicBezTo>
                <a:cubicBezTo>
                  <a:pt x="291" y="45"/>
                  <a:pt x="291" y="44"/>
                  <a:pt x="291" y="44"/>
                </a:cubicBezTo>
                <a:close/>
                <a:moveTo>
                  <a:pt x="292" y="44"/>
                </a:moveTo>
                <a:cubicBezTo>
                  <a:pt x="292" y="44"/>
                  <a:pt x="292" y="44"/>
                  <a:pt x="292" y="44"/>
                </a:cubicBezTo>
                <a:cubicBezTo>
                  <a:pt x="292" y="44"/>
                  <a:pt x="293" y="43"/>
                  <a:pt x="293" y="43"/>
                </a:cubicBezTo>
                <a:cubicBezTo>
                  <a:pt x="293" y="43"/>
                  <a:pt x="293" y="43"/>
                  <a:pt x="293" y="43"/>
                </a:cubicBezTo>
                <a:cubicBezTo>
                  <a:pt x="293" y="42"/>
                  <a:pt x="293" y="42"/>
                  <a:pt x="293" y="42"/>
                </a:cubicBezTo>
                <a:cubicBezTo>
                  <a:pt x="292" y="42"/>
                  <a:pt x="291" y="43"/>
                  <a:pt x="292" y="44"/>
                </a:cubicBezTo>
                <a:close/>
                <a:moveTo>
                  <a:pt x="301" y="46"/>
                </a:moveTo>
                <a:cubicBezTo>
                  <a:pt x="301" y="46"/>
                  <a:pt x="301" y="46"/>
                  <a:pt x="301" y="46"/>
                </a:cubicBezTo>
                <a:cubicBezTo>
                  <a:pt x="301" y="46"/>
                  <a:pt x="301" y="46"/>
                  <a:pt x="301" y="46"/>
                </a:cubicBezTo>
                <a:cubicBezTo>
                  <a:pt x="301" y="46"/>
                  <a:pt x="301" y="46"/>
                  <a:pt x="301" y="46"/>
                </a:cubicBezTo>
                <a:cubicBezTo>
                  <a:pt x="301" y="46"/>
                  <a:pt x="301" y="46"/>
                  <a:pt x="301" y="46"/>
                </a:cubicBezTo>
                <a:close/>
                <a:moveTo>
                  <a:pt x="301" y="63"/>
                </a:moveTo>
                <a:cubicBezTo>
                  <a:pt x="301" y="64"/>
                  <a:pt x="301" y="64"/>
                  <a:pt x="301" y="64"/>
                </a:cubicBezTo>
                <a:cubicBezTo>
                  <a:pt x="301" y="64"/>
                  <a:pt x="301" y="63"/>
                  <a:pt x="301" y="63"/>
                </a:cubicBezTo>
                <a:cubicBezTo>
                  <a:pt x="301" y="63"/>
                  <a:pt x="301" y="63"/>
                  <a:pt x="301" y="63"/>
                </a:cubicBezTo>
                <a:cubicBezTo>
                  <a:pt x="301" y="63"/>
                  <a:pt x="301" y="63"/>
                  <a:pt x="301" y="63"/>
                </a:cubicBezTo>
                <a:close/>
                <a:moveTo>
                  <a:pt x="300" y="77"/>
                </a:moveTo>
                <a:cubicBezTo>
                  <a:pt x="300" y="77"/>
                  <a:pt x="300" y="77"/>
                  <a:pt x="301" y="77"/>
                </a:cubicBezTo>
                <a:cubicBezTo>
                  <a:pt x="301" y="77"/>
                  <a:pt x="301" y="77"/>
                  <a:pt x="301" y="77"/>
                </a:cubicBezTo>
                <a:cubicBezTo>
                  <a:pt x="301" y="77"/>
                  <a:pt x="301" y="77"/>
                  <a:pt x="301" y="77"/>
                </a:cubicBezTo>
                <a:cubicBezTo>
                  <a:pt x="301" y="77"/>
                  <a:pt x="301" y="77"/>
                  <a:pt x="301" y="77"/>
                </a:cubicBezTo>
                <a:cubicBezTo>
                  <a:pt x="301" y="77"/>
                  <a:pt x="301" y="77"/>
                  <a:pt x="301" y="77"/>
                </a:cubicBezTo>
                <a:cubicBezTo>
                  <a:pt x="302" y="77"/>
                  <a:pt x="302" y="77"/>
                  <a:pt x="302" y="77"/>
                </a:cubicBezTo>
                <a:cubicBezTo>
                  <a:pt x="302" y="76"/>
                  <a:pt x="302" y="76"/>
                  <a:pt x="302" y="76"/>
                </a:cubicBezTo>
                <a:cubicBezTo>
                  <a:pt x="302" y="76"/>
                  <a:pt x="301" y="76"/>
                  <a:pt x="301" y="75"/>
                </a:cubicBezTo>
                <a:cubicBezTo>
                  <a:pt x="301" y="75"/>
                  <a:pt x="301" y="74"/>
                  <a:pt x="301" y="74"/>
                </a:cubicBezTo>
                <a:cubicBezTo>
                  <a:pt x="301" y="74"/>
                  <a:pt x="301" y="74"/>
                  <a:pt x="301" y="74"/>
                </a:cubicBezTo>
                <a:cubicBezTo>
                  <a:pt x="301" y="74"/>
                  <a:pt x="301" y="74"/>
                  <a:pt x="301" y="74"/>
                </a:cubicBezTo>
                <a:cubicBezTo>
                  <a:pt x="301" y="75"/>
                  <a:pt x="301" y="75"/>
                  <a:pt x="301" y="76"/>
                </a:cubicBezTo>
                <a:cubicBezTo>
                  <a:pt x="301" y="76"/>
                  <a:pt x="301" y="76"/>
                  <a:pt x="301" y="76"/>
                </a:cubicBezTo>
                <a:cubicBezTo>
                  <a:pt x="301" y="76"/>
                  <a:pt x="301" y="76"/>
                  <a:pt x="301" y="76"/>
                </a:cubicBezTo>
                <a:cubicBezTo>
                  <a:pt x="301" y="76"/>
                  <a:pt x="301" y="75"/>
                  <a:pt x="301" y="75"/>
                </a:cubicBezTo>
                <a:cubicBezTo>
                  <a:pt x="301" y="76"/>
                  <a:pt x="301" y="76"/>
                  <a:pt x="301" y="76"/>
                </a:cubicBezTo>
                <a:cubicBezTo>
                  <a:pt x="301" y="76"/>
                  <a:pt x="301" y="76"/>
                  <a:pt x="301" y="77"/>
                </a:cubicBezTo>
                <a:cubicBezTo>
                  <a:pt x="301" y="77"/>
                  <a:pt x="301" y="77"/>
                  <a:pt x="301" y="77"/>
                </a:cubicBezTo>
                <a:cubicBezTo>
                  <a:pt x="301" y="77"/>
                  <a:pt x="300" y="77"/>
                  <a:pt x="300" y="77"/>
                </a:cubicBezTo>
                <a:close/>
                <a:moveTo>
                  <a:pt x="311" y="73"/>
                </a:moveTo>
                <a:cubicBezTo>
                  <a:pt x="311" y="73"/>
                  <a:pt x="310" y="73"/>
                  <a:pt x="310" y="74"/>
                </a:cubicBezTo>
                <a:cubicBezTo>
                  <a:pt x="310" y="74"/>
                  <a:pt x="310" y="74"/>
                  <a:pt x="310" y="74"/>
                </a:cubicBezTo>
                <a:cubicBezTo>
                  <a:pt x="310" y="75"/>
                  <a:pt x="310" y="75"/>
                  <a:pt x="310" y="75"/>
                </a:cubicBezTo>
                <a:cubicBezTo>
                  <a:pt x="310" y="75"/>
                  <a:pt x="311" y="75"/>
                  <a:pt x="311" y="75"/>
                </a:cubicBezTo>
                <a:cubicBezTo>
                  <a:pt x="311" y="75"/>
                  <a:pt x="312" y="74"/>
                  <a:pt x="313" y="74"/>
                </a:cubicBezTo>
                <a:cubicBezTo>
                  <a:pt x="313" y="74"/>
                  <a:pt x="313" y="73"/>
                  <a:pt x="313" y="73"/>
                </a:cubicBezTo>
                <a:cubicBezTo>
                  <a:pt x="313" y="73"/>
                  <a:pt x="312" y="73"/>
                  <a:pt x="312" y="73"/>
                </a:cubicBezTo>
                <a:cubicBezTo>
                  <a:pt x="312" y="73"/>
                  <a:pt x="311" y="74"/>
                  <a:pt x="311" y="73"/>
                </a:cubicBezTo>
                <a:close/>
                <a:moveTo>
                  <a:pt x="311" y="57"/>
                </a:moveTo>
                <a:cubicBezTo>
                  <a:pt x="311" y="57"/>
                  <a:pt x="311" y="57"/>
                  <a:pt x="311" y="57"/>
                </a:cubicBezTo>
                <a:cubicBezTo>
                  <a:pt x="311" y="56"/>
                  <a:pt x="311" y="56"/>
                  <a:pt x="311" y="56"/>
                </a:cubicBezTo>
                <a:cubicBezTo>
                  <a:pt x="311" y="56"/>
                  <a:pt x="311" y="57"/>
                  <a:pt x="311" y="57"/>
                </a:cubicBezTo>
                <a:cubicBezTo>
                  <a:pt x="311" y="57"/>
                  <a:pt x="311" y="57"/>
                  <a:pt x="311" y="57"/>
                </a:cubicBezTo>
                <a:close/>
                <a:moveTo>
                  <a:pt x="312" y="58"/>
                </a:moveTo>
                <a:cubicBezTo>
                  <a:pt x="312" y="58"/>
                  <a:pt x="312" y="58"/>
                  <a:pt x="312" y="58"/>
                </a:cubicBezTo>
                <a:cubicBezTo>
                  <a:pt x="312" y="58"/>
                  <a:pt x="312" y="57"/>
                  <a:pt x="313" y="57"/>
                </a:cubicBezTo>
                <a:cubicBezTo>
                  <a:pt x="312" y="57"/>
                  <a:pt x="312" y="57"/>
                  <a:pt x="312" y="57"/>
                </a:cubicBezTo>
                <a:cubicBezTo>
                  <a:pt x="312" y="57"/>
                  <a:pt x="312" y="57"/>
                  <a:pt x="312" y="57"/>
                </a:cubicBezTo>
                <a:cubicBezTo>
                  <a:pt x="312" y="57"/>
                  <a:pt x="312" y="57"/>
                  <a:pt x="312" y="58"/>
                </a:cubicBezTo>
                <a:cubicBezTo>
                  <a:pt x="312" y="58"/>
                  <a:pt x="312" y="58"/>
                  <a:pt x="312" y="58"/>
                </a:cubicBezTo>
                <a:close/>
                <a:moveTo>
                  <a:pt x="313" y="62"/>
                </a:moveTo>
                <a:cubicBezTo>
                  <a:pt x="313" y="62"/>
                  <a:pt x="313" y="61"/>
                  <a:pt x="313" y="61"/>
                </a:cubicBezTo>
                <a:cubicBezTo>
                  <a:pt x="313" y="61"/>
                  <a:pt x="313" y="61"/>
                  <a:pt x="313" y="61"/>
                </a:cubicBezTo>
                <a:cubicBezTo>
                  <a:pt x="313" y="61"/>
                  <a:pt x="313" y="61"/>
                  <a:pt x="313" y="61"/>
                </a:cubicBezTo>
                <a:cubicBezTo>
                  <a:pt x="313" y="61"/>
                  <a:pt x="313" y="62"/>
                  <a:pt x="313" y="62"/>
                </a:cubicBezTo>
                <a:close/>
                <a:moveTo>
                  <a:pt x="308" y="98"/>
                </a:moveTo>
                <a:cubicBezTo>
                  <a:pt x="307" y="98"/>
                  <a:pt x="308" y="97"/>
                  <a:pt x="308" y="97"/>
                </a:cubicBezTo>
                <a:cubicBezTo>
                  <a:pt x="308" y="96"/>
                  <a:pt x="308" y="95"/>
                  <a:pt x="308" y="94"/>
                </a:cubicBezTo>
                <a:cubicBezTo>
                  <a:pt x="309" y="93"/>
                  <a:pt x="308" y="93"/>
                  <a:pt x="308" y="93"/>
                </a:cubicBezTo>
                <a:cubicBezTo>
                  <a:pt x="307" y="93"/>
                  <a:pt x="307" y="94"/>
                  <a:pt x="307" y="94"/>
                </a:cubicBezTo>
                <a:cubicBezTo>
                  <a:pt x="307" y="95"/>
                  <a:pt x="306" y="96"/>
                  <a:pt x="305" y="97"/>
                </a:cubicBezTo>
                <a:cubicBezTo>
                  <a:pt x="305" y="97"/>
                  <a:pt x="305" y="98"/>
                  <a:pt x="306" y="98"/>
                </a:cubicBezTo>
                <a:cubicBezTo>
                  <a:pt x="306" y="98"/>
                  <a:pt x="306" y="98"/>
                  <a:pt x="306" y="99"/>
                </a:cubicBezTo>
                <a:cubicBezTo>
                  <a:pt x="306" y="99"/>
                  <a:pt x="306" y="100"/>
                  <a:pt x="307" y="99"/>
                </a:cubicBezTo>
                <a:cubicBezTo>
                  <a:pt x="307" y="99"/>
                  <a:pt x="308" y="99"/>
                  <a:pt x="308" y="99"/>
                </a:cubicBezTo>
                <a:cubicBezTo>
                  <a:pt x="308" y="99"/>
                  <a:pt x="309" y="98"/>
                  <a:pt x="308" y="98"/>
                </a:cubicBezTo>
                <a:close/>
                <a:moveTo>
                  <a:pt x="308" y="101"/>
                </a:moveTo>
                <a:cubicBezTo>
                  <a:pt x="308" y="101"/>
                  <a:pt x="309" y="101"/>
                  <a:pt x="309" y="101"/>
                </a:cubicBezTo>
                <a:cubicBezTo>
                  <a:pt x="309" y="101"/>
                  <a:pt x="309" y="101"/>
                  <a:pt x="310" y="100"/>
                </a:cubicBezTo>
                <a:cubicBezTo>
                  <a:pt x="310" y="100"/>
                  <a:pt x="309" y="100"/>
                  <a:pt x="309" y="100"/>
                </a:cubicBezTo>
                <a:cubicBezTo>
                  <a:pt x="309" y="100"/>
                  <a:pt x="308" y="100"/>
                  <a:pt x="308" y="101"/>
                </a:cubicBezTo>
                <a:close/>
                <a:moveTo>
                  <a:pt x="304" y="95"/>
                </a:moveTo>
                <a:cubicBezTo>
                  <a:pt x="304" y="95"/>
                  <a:pt x="304" y="95"/>
                  <a:pt x="304" y="95"/>
                </a:cubicBezTo>
                <a:cubicBezTo>
                  <a:pt x="305" y="95"/>
                  <a:pt x="305" y="95"/>
                  <a:pt x="305" y="94"/>
                </a:cubicBezTo>
                <a:cubicBezTo>
                  <a:pt x="305" y="93"/>
                  <a:pt x="305" y="93"/>
                  <a:pt x="305" y="93"/>
                </a:cubicBezTo>
                <a:cubicBezTo>
                  <a:pt x="305" y="93"/>
                  <a:pt x="305" y="93"/>
                  <a:pt x="305" y="92"/>
                </a:cubicBezTo>
                <a:cubicBezTo>
                  <a:pt x="304" y="93"/>
                  <a:pt x="304" y="93"/>
                  <a:pt x="304" y="93"/>
                </a:cubicBezTo>
                <a:cubicBezTo>
                  <a:pt x="304" y="94"/>
                  <a:pt x="305" y="94"/>
                  <a:pt x="304" y="95"/>
                </a:cubicBezTo>
                <a:close/>
                <a:moveTo>
                  <a:pt x="305" y="82"/>
                </a:moveTo>
                <a:cubicBezTo>
                  <a:pt x="305" y="83"/>
                  <a:pt x="306" y="84"/>
                  <a:pt x="306" y="85"/>
                </a:cubicBezTo>
                <a:cubicBezTo>
                  <a:pt x="307" y="85"/>
                  <a:pt x="307" y="85"/>
                  <a:pt x="307" y="85"/>
                </a:cubicBezTo>
                <a:cubicBezTo>
                  <a:pt x="307" y="85"/>
                  <a:pt x="307" y="84"/>
                  <a:pt x="307" y="84"/>
                </a:cubicBezTo>
                <a:cubicBezTo>
                  <a:pt x="307" y="84"/>
                  <a:pt x="306" y="83"/>
                  <a:pt x="306" y="82"/>
                </a:cubicBezTo>
                <a:cubicBezTo>
                  <a:pt x="306" y="82"/>
                  <a:pt x="305" y="82"/>
                  <a:pt x="305" y="82"/>
                </a:cubicBezTo>
                <a:cubicBezTo>
                  <a:pt x="305" y="82"/>
                  <a:pt x="305" y="82"/>
                  <a:pt x="305" y="82"/>
                </a:cubicBezTo>
                <a:close/>
                <a:moveTo>
                  <a:pt x="306" y="81"/>
                </a:moveTo>
                <a:cubicBezTo>
                  <a:pt x="306" y="81"/>
                  <a:pt x="306" y="81"/>
                  <a:pt x="307" y="81"/>
                </a:cubicBezTo>
                <a:cubicBezTo>
                  <a:pt x="307" y="81"/>
                  <a:pt x="307" y="80"/>
                  <a:pt x="306" y="80"/>
                </a:cubicBezTo>
                <a:cubicBezTo>
                  <a:pt x="306" y="80"/>
                  <a:pt x="306" y="80"/>
                  <a:pt x="305" y="79"/>
                </a:cubicBezTo>
                <a:cubicBezTo>
                  <a:pt x="305" y="79"/>
                  <a:pt x="305" y="80"/>
                  <a:pt x="305" y="80"/>
                </a:cubicBezTo>
                <a:cubicBezTo>
                  <a:pt x="305" y="81"/>
                  <a:pt x="305" y="81"/>
                  <a:pt x="306" y="81"/>
                </a:cubicBezTo>
                <a:close/>
                <a:moveTo>
                  <a:pt x="306" y="93"/>
                </a:moveTo>
                <a:cubicBezTo>
                  <a:pt x="306" y="93"/>
                  <a:pt x="306" y="93"/>
                  <a:pt x="306" y="93"/>
                </a:cubicBezTo>
                <a:cubicBezTo>
                  <a:pt x="307" y="93"/>
                  <a:pt x="307" y="93"/>
                  <a:pt x="307" y="92"/>
                </a:cubicBezTo>
                <a:cubicBezTo>
                  <a:pt x="307" y="92"/>
                  <a:pt x="307" y="92"/>
                  <a:pt x="307" y="92"/>
                </a:cubicBezTo>
                <a:cubicBezTo>
                  <a:pt x="307" y="92"/>
                  <a:pt x="306" y="92"/>
                  <a:pt x="306" y="93"/>
                </a:cubicBezTo>
                <a:close/>
                <a:moveTo>
                  <a:pt x="307" y="91"/>
                </a:moveTo>
                <a:cubicBezTo>
                  <a:pt x="306" y="91"/>
                  <a:pt x="306" y="91"/>
                  <a:pt x="306" y="92"/>
                </a:cubicBezTo>
                <a:cubicBezTo>
                  <a:pt x="306" y="92"/>
                  <a:pt x="306" y="92"/>
                  <a:pt x="306" y="92"/>
                </a:cubicBezTo>
                <a:cubicBezTo>
                  <a:pt x="306" y="92"/>
                  <a:pt x="307" y="91"/>
                  <a:pt x="307" y="91"/>
                </a:cubicBezTo>
                <a:close/>
                <a:moveTo>
                  <a:pt x="306" y="91"/>
                </a:moveTo>
                <a:cubicBezTo>
                  <a:pt x="305" y="91"/>
                  <a:pt x="305" y="92"/>
                  <a:pt x="305" y="92"/>
                </a:cubicBezTo>
                <a:cubicBezTo>
                  <a:pt x="305" y="92"/>
                  <a:pt x="305" y="92"/>
                  <a:pt x="306" y="92"/>
                </a:cubicBezTo>
                <a:cubicBezTo>
                  <a:pt x="306" y="91"/>
                  <a:pt x="306" y="91"/>
                  <a:pt x="306" y="90"/>
                </a:cubicBezTo>
                <a:cubicBezTo>
                  <a:pt x="306" y="91"/>
                  <a:pt x="306" y="91"/>
                  <a:pt x="306" y="91"/>
                </a:cubicBezTo>
                <a:close/>
                <a:moveTo>
                  <a:pt x="310" y="83"/>
                </a:moveTo>
                <a:cubicBezTo>
                  <a:pt x="309" y="82"/>
                  <a:pt x="309" y="82"/>
                  <a:pt x="309" y="82"/>
                </a:cubicBezTo>
                <a:cubicBezTo>
                  <a:pt x="308" y="82"/>
                  <a:pt x="308" y="83"/>
                  <a:pt x="308" y="83"/>
                </a:cubicBezTo>
                <a:cubicBezTo>
                  <a:pt x="308" y="83"/>
                  <a:pt x="308" y="84"/>
                  <a:pt x="309" y="84"/>
                </a:cubicBezTo>
                <a:cubicBezTo>
                  <a:pt x="309" y="84"/>
                  <a:pt x="309" y="83"/>
                  <a:pt x="309" y="83"/>
                </a:cubicBezTo>
                <a:cubicBezTo>
                  <a:pt x="310" y="83"/>
                  <a:pt x="310" y="83"/>
                  <a:pt x="310" y="83"/>
                </a:cubicBezTo>
                <a:close/>
                <a:moveTo>
                  <a:pt x="308" y="86"/>
                </a:moveTo>
                <a:cubicBezTo>
                  <a:pt x="307" y="86"/>
                  <a:pt x="308" y="87"/>
                  <a:pt x="308" y="87"/>
                </a:cubicBezTo>
                <a:cubicBezTo>
                  <a:pt x="308" y="87"/>
                  <a:pt x="308" y="87"/>
                  <a:pt x="308" y="87"/>
                </a:cubicBezTo>
                <a:cubicBezTo>
                  <a:pt x="308" y="88"/>
                  <a:pt x="308" y="88"/>
                  <a:pt x="308" y="88"/>
                </a:cubicBezTo>
                <a:cubicBezTo>
                  <a:pt x="308" y="88"/>
                  <a:pt x="308" y="88"/>
                  <a:pt x="308" y="87"/>
                </a:cubicBezTo>
                <a:cubicBezTo>
                  <a:pt x="308" y="87"/>
                  <a:pt x="308" y="87"/>
                  <a:pt x="308" y="86"/>
                </a:cubicBezTo>
                <a:cubicBezTo>
                  <a:pt x="308" y="86"/>
                  <a:pt x="308" y="86"/>
                  <a:pt x="308" y="86"/>
                </a:cubicBezTo>
                <a:cubicBezTo>
                  <a:pt x="308" y="86"/>
                  <a:pt x="308" y="86"/>
                  <a:pt x="308" y="86"/>
                </a:cubicBezTo>
                <a:close/>
                <a:moveTo>
                  <a:pt x="308" y="76"/>
                </a:moveTo>
                <a:cubicBezTo>
                  <a:pt x="308" y="76"/>
                  <a:pt x="308" y="75"/>
                  <a:pt x="308" y="75"/>
                </a:cubicBezTo>
                <a:cubicBezTo>
                  <a:pt x="307" y="76"/>
                  <a:pt x="307" y="76"/>
                  <a:pt x="307" y="76"/>
                </a:cubicBezTo>
                <a:cubicBezTo>
                  <a:pt x="307" y="76"/>
                  <a:pt x="307" y="76"/>
                  <a:pt x="307" y="76"/>
                </a:cubicBezTo>
                <a:cubicBezTo>
                  <a:pt x="308" y="76"/>
                  <a:pt x="308" y="76"/>
                  <a:pt x="308" y="76"/>
                </a:cubicBezTo>
                <a:close/>
                <a:moveTo>
                  <a:pt x="309" y="89"/>
                </a:moveTo>
                <a:cubicBezTo>
                  <a:pt x="309" y="89"/>
                  <a:pt x="309" y="89"/>
                  <a:pt x="310" y="89"/>
                </a:cubicBezTo>
                <a:cubicBezTo>
                  <a:pt x="310" y="89"/>
                  <a:pt x="311" y="89"/>
                  <a:pt x="311" y="89"/>
                </a:cubicBezTo>
                <a:cubicBezTo>
                  <a:pt x="311" y="88"/>
                  <a:pt x="310" y="88"/>
                  <a:pt x="310" y="88"/>
                </a:cubicBezTo>
                <a:cubicBezTo>
                  <a:pt x="309" y="88"/>
                  <a:pt x="309" y="88"/>
                  <a:pt x="308" y="89"/>
                </a:cubicBezTo>
                <a:cubicBezTo>
                  <a:pt x="308" y="89"/>
                  <a:pt x="308" y="89"/>
                  <a:pt x="308" y="89"/>
                </a:cubicBezTo>
                <a:cubicBezTo>
                  <a:pt x="308" y="89"/>
                  <a:pt x="309" y="89"/>
                  <a:pt x="309" y="89"/>
                </a:cubicBezTo>
                <a:close/>
                <a:moveTo>
                  <a:pt x="311" y="85"/>
                </a:moveTo>
                <a:cubicBezTo>
                  <a:pt x="311" y="85"/>
                  <a:pt x="311" y="85"/>
                  <a:pt x="310" y="85"/>
                </a:cubicBezTo>
                <a:cubicBezTo>
                  <a:pt x="311" y="85"/>
                  <a:pt x="311" y="85"/>
                  <a:pt x="311" y="85"/>
                </a:cubicBezTo>
                <a:close/>
                <a:moveTo>
                  <a:pt x="311" y="84"/>
                </a:moveTo>
                <a:cubicBezTo>
                  <a:pt x="311" y="84"/>
                  <a:pt x="311" y="84"/>
                  <a:pt x="311" y="84"/>
                </a:cubicBezTo>
                <a:cubicBezTo>
                  <a:pt x="310" y="83"/>
                  <a:pt x="310" y="83"/>
                  <a:pt x="310" y="83"/>
                </a:cubicBezTo>
                <a:cubicBezTo>
                  <a:pt x="310" y="84"/>
                  <a:pt x="310" y="84"/>
                  <a:pt x="310" y="84"/>
                </a:cubicBezTo>
                <a:cubicBezTo>
                  <a:pt x="310" y="84"/>
                  <a:pt x="311" y="84"/>
                  <a:pt x="311" y="84"/>
                </a:cubicBezTo>
                <a:close/>
                <a:moveTo>
                  <a:pt x="312" y="76"/>
                </a:moveTo>
                <a:cubicBezTo>
                  <a:pt x="312" y="75"/>
                  <a:pt x="312" y="75"/>
                  <a:pt x="312" y="75"/>
                </a:cubicBezTo>
                <a:cubicBezTo>
                  <a:pt x="312" y="75"/>
                  <a:pt x="312" y="75"/>
                  <a:pt x="312" y="76"/>
                </a:cubicBezTo>
                <a:cubicBezTo>
                  <a:pt x="312" y="76"/>
                  <a:pt x="311" y="77"/>
                  <a:pt x="311" y="77"/>
                </a:cubicBezTo>
                <a:cubicBezTo>
                  <a:pt x="311" y="77"/>
                  <a:pt x="311" y="77"/>
                  <a:pt x="311" y="77"/>
                </a:cubicBezTo>
                <a:cubicBezTo>
                  <a:pt x="311" y="77"/>
                  <a:pt x="311" y="78"/>
                  <a:pt x="311" y="78"/>
                </a:cubicBezTo>
                <a:cubicBezTo>
                  <a:pt x="312" y="77"/>
                  <a:pt x="312" y="77"/>
                  <a:pt x="312" y="76"/>
                </a:cubicBezTo>
                <a:close/>
                <a:moveTo>
                  <a:pt x="312" y="89"/>
                </a:moveTo>
                <a:cubicBezTo>
                  <a:pt x="312" y="89"/>
                  <a:pt x="312" y="89"/>
                  <a:pt x="312" y="89"/>
                </a:cubicBezTo>
                <a:cubicBezTo>
                  <a:pt x="312" y="88"/>
                  <a:pt x="313" y="88"/>
                  <a:pt x="313" y="87"/>
                </a:cubicBezTo>
                <a:cubicBezTo>
                  <a:pt x="313" y="87"/>
                  <a:pt x="313" y="87"/>
                  <a:pt x="313" y="87"/>
                </a:cubicBezTo>
                <a:cubicBezTo>
                  <a:pt x="312" y="87"/>
                  <a:pt x="312" y="87"/>
                  <a:pt x="312" y="88"/>
                </a:cubicBezTo>
                <a:cubicBezTo>
                  <a:pt x="311" y="88"/>
                  <a:pt x="312" y="88"/>
                  <a:pt x="312" y="89"/>
                </a:cubicBezTo>
                <a:close/>
                <a:moveTo>
                  <a:pt x="311" y="52"/>
                </a:moveTo>
                <a:cubicBezTo>
                  <a:pt x="311" y="52"/>
                  <a:pt x="310" y="51"/>
                  <a:pt x="310" y="51"/>
                </a:cubicBezTo>
                <a:cubicBezTo>
                  <a:pt x="310" y="51"/>
                  <a:pt x="310" y="52"/>
                  <a:pt x="310" y="52"/>
                </a:cubicBezTo>
                <a:cubicBezTo>
                  <a:pt x="310" y="52"/>
                  <a:pt x="310" y="52"/>
                  <a:pt x="310" y="52"/>
                </a:cubicBezTo>
                <a:cubicBezTo>
                  <a:pt x="310" y="52"/>
                  <a:pt x="311" y="52"/>
                  <a:pt x="311" y="52"/>
                </a:cubicBezTo>
                <a:close/>
                <a:moveTo>
                  <a:pt x="310" y="79"/>
                </a:moveTo>
                <a:cubicBezTo>
                  <a:pt x="309" y="79"/>
                  <a:pt x="309" y="78"/>
                  <a:pt x="309" y="78"/>
                </a:cubicBezTo>
                <a:cubicBezTo>
                  <a:pt x="309" y="78"/>
                  <a:pt x="309" y="77"/>
                  <a:pt x="309" y="77"/>
                </a:cubicBezTo>
                <a:cubicBezTo>
                  <a:pt x="308" y="77"/>
                  <a:pt x="308" y="77"/>
                  <a:pt x="308" y="78"/>
                </a:cubicBezTo>
                <a:cubicBezTo>
                  <a:pt x="308" y="78"/>
                  <a:pt x="308" y="79"/>
                  <a:pt x="308" y="80"/>
                </a:cubicBezTo>
                <a:cubicBezTo>
                  <a:pt x="308" y="80"/>
                  <a:pt x="308" y="80"/>
                  <a:pt x="309" y="80"/>
                </a:cubicBezTo>
                <a:cubicBezTo>
                  <a:pt x="309" y="80"/>
                  <a:pt x="309" y="80"/>
                  <a:pt x="309" y="80"/>
                </a:cubicBezTo>
                <a:cubicBezTo>
                  <a:pt x="309" y="81"/>
                  <a:pt x="310" y="81"/>
                  <a:pt x="310" y="80"/>
                </a:cubicBezTo>
                <a:cubicBezTo>
                  <a:pt x="311" y="80"/>
                  <a:pt x="310" y="79"/>
                  <a:pt x="310" y="79"/>
                </a:cubicBezTo>
                <a:close/>
                <a:moveTo>
                  <a:pt x="309" y="66"/>
                </a:moveTo>
                <a:cubicBezTo>
                  <a:pt x="309" y="66"/>
                  <a:pt x="309" y="66"/>
                  <a:pt x="308" y="66"/>
                </a:cubicBezTo>
                <a:cubicBezTo>
                  <a:pt x="308" y="66"/>
                  <a:pt x="308" y="66"/>
                  <a:pt x="308" y="66"/>
                </a:cubicBezTo>
                <a:cubicBezTo>
                  <a:pt x="308" y="66"/>
                  <a:pt x="308" y="66"/>
                  <a:pt x="308" y="66"/>
                </a:cubicBezTo>
                <a:cubicBezTo>
                  <a:pt x="308" y="66"/>
                  <a:pt x="309" y="66"/>
                  <a:pt x="309" y="67"/>
                </a:cubicBezTo>
                <a:cubicBezTo>
                  <a:pt x="309" y="67"/>
                  <a:pt x="309" y="66"/>
                  <a:pt x="309" y="66"/>
                </a:cubicBezTo>
                <a:close/>
                <a:moveTo>
                  <a:pt x="308" y="59"/>
                </a:moveTo>
                <a:cubicBezTo>
                  <a:pt x="308" y="59"/>
                  <a:pt x="308" y="59"/>
                  <a:pt x="308" y="59"/>
                </a:cubicBezTo>
                <a:cubicBezTo>
                  <a:pt x="308" y="59"/>
                  <a:pt x="308" y="59"/>
                  <a:pt x="308" y="59"/>
                </a:cubicBezTo>
                <a:cubicBezTo>
                  <a:pt x="308" y="59"/>
                  <a:pt x="308" y="59"/>
                  <a:pt x="308" y="59"/>
                </a:cubicBezTo>
                <a:cubicBezTo>
                  <a:pt x="308" y="59"/>
                  <a:pt x="308" y="59"/>
                  <a:pt x="308" y="59"/>
                </a:cubicBezTo>
                <a:close/>
                <a:moveTo>
                  <a:pt x="307" y="65"/>
                </a:moveTo>
                <a:cubicBezTo>
                  <a:pt x="307" y="65"/>
                  <a:pt x="307" y="65"/>
                  <a:pt x="308" y="66"/>
                </a:cubicBezTo>
                <a:cubicBezTo>
                  <a:pt x="308" y="66"/>
                  <a:pt x="308" y="65"/>
                  <a:pt x="308" y="65"/>
                </a:cubicBezTo>
                <a:cubicBezTo>
                  <a:pt x="308" y="65"/>
                  <a:pt x="308" y="65"/>
                  <a:pt x="308" y="65"/>
                </a:cubicBezTo>
                <a:cubicBezTo>
                  <a:pt x="308" y="65"/>
                  <a:pt x="307" y="65"/>
                  <a:pt x="307" y="65"/>
                </a:cubicBezTo>
                <a:close/>
                <a:moveTo>
                  <a:pt x="307" y="67"/>
                </a:moveTo>
                <a:cubicBezTo>
                  <a:pt x="307" y="67"/>
                  <a:pt x="307" y="68"/>
                  <a:pt x="307" y="68"/>
                </a:cubicBezTo>
                <a:cubicBezTo>
                  <a:pt x="307" y="68"/>
                  <a:pt x="308" y="68"/>
                  <a:pt x="308" y="68"/>
                </a:cubicBezTo>
                <a:cubicBezTo>
                  <a:pt x="308" y="67"/>
                  <a:pt x="307" y="67"/>
                  <a:pt x="307" y="67"/>
                </a:cubicBezTo>
                <a:cubicBezTo>
                  <a:pt x="307" y="67"/>
                  <a:pt x="307" y="67"/>
                  <a:pt x="307" y="67"/>
                </a:cubicBezTo>
                <a:close/>
                <a:moveTo>
                  <a:pt x="308" y="66"/>
                </a:moveTo>
                <a:cubicBezTo>
                  <a:pt x="308" y="66"/>
                  <a:pt x="308" y="66"/>
                  <a:pt x="308" y="66"/>
                </a:cubicBezTo>
                <a:cubicBezTo>
                  <a:pt x="308" y="66"/>
                  <a:pt x="309" y="67"/>
                  <a:pt x="309" y="67"/>
                </a:cubicBezTo>
                <a:cubicBezTo>
                  <a:pt x="309" y="67"/>
                  <a:pt x="309" y="67"/>
                  <a:pt x="308" y="66"/>
                </a:cubicBezTo>
                <a:close/>
                <a:moveTo>
                  <a:pt x="309" y="43"/>
                </a:moveTo>
                <a:cubicBezTo>
                  <a:pt x="309" y="43"/>
                  <a:pt x="309" y="44"/>
                  <a:pt x="309" y="44"/>
                </a:cubicBezTo>
                <a:cubicBezTo>
                  <a:pt x="309" y="44"/>
                  <a:pt x="309" y="45"/>
                  <a:pt x="308" y="45"/>
                </a:cubicBezTo>
                <a:cubicBezTo>
                  <a:pt x="308" y="46"/>
                  <a:pt x="308" y="46"/>
                  <a:pt x="308" y="47"/>
                </a:cubicBezTo>
                <a:cubicBezTo>
                  <a:pt x="308" y="47"/>
                  <a:pt x="308" y="47"/>
                  <a:pt x="308" y="47"/>
                </a:cubicBezTo>
                <a:cubicBezTo>
                  <a:pt x="309" y="47"/>
                  <a:pt x="309" y="47"/>
                  <a:pt x="309" y="47"/>
                </a:cubicBezTo>
                <a:cubicBezTo>
                  <a:pt x="309" y="46"/>
                  <a:pt x="309" y="45"/>
                  <a:pt x="309" y="43"/>
                </a:cubicBezTo>
                <a:close/>
                <a:moveTo>
                  <a:pt x="309" y="47"/>
                </a:moveTo>
                <a:cubicBezTo>
                  <a:pt x="309" y="47"/>
                  <a:pt x="308" y="48"/>
                  <a:pt x="308" y="48"/>
                </a:cubicBezTo>
                <a:cubicBezTo>
                  <a:pt x="309" y="48"/>
                  <a:pt x="309" y="48"/>
                  <a:pt x="309" y="48"/>
                </a:cubicBezTo>
                <a:cubicBezTo>
                  <a:pt x="309" y="48"/>
                  <a:pt x="309" y="48"/>
                  <a:pt x="309" y="47"/>
                </a:cubicBezTo>
                <a:close/>
                <a:moveTo>
                  <a:pt x="307" y="51"/>
                </a:moveTo>
                <a:cubicBezTo>
                  <a:pt x="308" y="52"/>
                  <a:pt x="307" y="53"/>
                  <a:pt x="308" y="53"/>
                </a:cubicBezTo>
                <a:cubicBezTo>
                  <a:pt x="308" y="54"/>
                  <a:pt x="308" y="54"/>
                  <a:pt x="308" y="54"/>
                </a:cubicBezTo>
                <a:cubicBezTo>
                  <a:pt x="308" y="54"/>
                  <a:pt x="308" y="54"/>
                  <a:pt x="308" y="54"/>
                </a:cubicBezTo>
                <a:cubicBezTo>
                  <a:pt x="309" y="53"/>
                  <a:pt x="308" y="53"/>
                  <a:pt x="308" y="52"/>
                </a:cubicBezTo>
                <a:cubicBezTo>
                  <a:pt x="308" y="52"/>
                  <a:pt x="309" y="52"/>
                  <a:pt x="309" y="51"/>
                </a:cubicBezTo>
                <a:cubicBezTo>
                  <a:pt x="309" y="51"/>
                  <a:pt x="308" y="51"/>
                  <a:pt x="308" y="50"/>
                </a:cubicBezTo>
                <a:cubicBezTo>
                  <a:pt x="308" y="50"/>
                  <a:pt x="307" y="50"/>
                  <a:pt x="307" y="51"/>
                </a:cubicBezTo>
                <a:close/>
                <a:moveTo>
                  <a:pt x="307" y="71"/>
                </a:moveTo>
                <a:cubicBezTo>
                  <a:pt x="307" y="71"/>
                  <a:pt x="306" y="71"/>
                  <a:pt x="306" y="71"/>
                </a:cubicBezTo>
                <a:cubicBezTo>
                  <a:pt x="306" y="71"/>
                  <a:pt x="306" y="72"/>
                  <a:pt x="307" y="72"/>
                </a:cubicBezTo>
                <a:cubicBezTo>
                  <a:pt x="307" y="72"/>
                  <a:pt x="307" y="72"/>
                  <a:pt x="307" y="71"/>
                </a:cubicBezTo>
                <a:cubicBezTo>
                  <a:pt x="307" y="71"/>
                  <a:pt x="307" y="71"/>
                  <a:pt x="307" y="71"/>
                </a:cubicBezTo>
                <a:close/>
                <a:moveTo>
                  <a:pt x="307" y="63"/>
                </a:moveTo>
                <a:cubicBezTo>
                  <a:pt x="307" y="63"/>
                  <a:pt x="306" y="63"/>
                  <a:pt x="306" y="62"/>
                </a:cubicBezTo>
                <a:cubicBezTo>
                  <a:pt x="306" y="63"/>
                  <a:pt x="306" y="63"/>
                  <a:pt x="306" y="63"/>
                </a:cubicBezTo>
                <a:cubicBezTo>
                  <a:pt x="306" y="63"/>
                  <a:pt x="306" y="63"/>
                  <a:pt x="306" y="63"/>
                </a:cubicBezTo>
                <a:cubicBezTo>
                  <a:pt x="306" y="63"/>
                  <a:pt x="307" y="63"/>
                  <a:pt x="307" y="63"/>
                </a:cubicBezTo>
                <a:close/>
                <a:moveTo>
                  <a:pt x="306" y="73"/>
                </a:moveTo>
                <a:cubicBezTo>
                  <a:pt x="306" y="73"/>
                  <a:pt x="306" y="73"/>
                  <a:pt x="307" y="73"/>
                </a:cubicBezTo>
                <a:cubicBezTo>
                  <a:pt x="307" y="74"/>
                  <a:pt x="307" y="74"/>
                  <a:pt x="307" y="74"/>
                </a:cubicBezTo>
                <a:cubicBezTo>
                  <a:pt x="307" y="74"/>
                  <a:pt x="308" y="74"/>
                  <a:pt x="307" y="74"/>
                </a:cubicBezTo>
                <a:cubicBezTo>
                  <a:pt x="307" y="74"/>
                  <a:pt x="308" y="74"/>
                  <a:pt x="308" y="74"/>
                </a:cubicBezTo>
                <a:cubicBezTo>
                  <a:pt x="308" y="74"/>
                  <a:pt x="308" y="74"/>
                  <a:pt x="308" y="73"/>
                </a:cubicBezTo>
                <a:cubicBezTo>
                  <a:pt x="307" y="73"/>
                  <a:pt x="307" y="73"/>
                  <a:pt x="307" y="73"/>
                </a:cubicBezTo>
                <a:cubicBezTo>
                  <a:pt x="307" y="73"/>
                  <a:pt x="306" y="73"/>
                  <a:pt x="306" y="73"/>
                </a:cubicBezTo>
                <a:cubicBezTo>
                  <a:pt x="306" y="73"/>
                  <a:pt x="306" y="73"/>
                  <a:pt x="306" y="73"/>
                </a:cubicBezTo>
                <a:close/>
                <a:moveTo>
                  <a:pt x="306" y="74"/>
                </a:moveTo>
                <a:cubicBezTo>
                  <a:pt x="306" y="74"/>
                  <a:pt x="306" y="74"/>
                  <a:pt x="305" y="75"/>
                </a:cubicBezTo>
                <a:cubicBezTo>
                  <a:pt x="306" y="74"/>
                  <a:pt x="306" y="74"/>
                  <a:pt x="306" y="74"/>
                </a:cubicBezTo>
                <a:cubicBezTo>
                  <a:pt x="306" y="74"/>
                  <a:pt x="306" y="74"/>
                  <a:pt x="306" y="74"/>
                </a:cubicBezTo>
                <a:close/>
                <a:moveTo>
                  <a:pt x="305" y="75"/>
                </a:moveTo>
                <a:cubicBezTo>
                  <a:pt x="305" y="75"/>
                  <a:pt x="305" y="75"/>
                  <a:pt x="305" y="75"/>
                </a:cubicBezTo>
                <a:cubicBezTo>
                  <a:pt x="305" y="76"/>
                  <a:pt x="304" y="76"/>
                  <a:pt x="305" y="76"/>
                </a:cubicBezTo>
                <a:cubicBezTo>
                  <a:pt x="305" y="76"/>
                  <a:pt x="305" y="77"/>
                  <a:pt x="306" y="77"/>
                </a:cubicBezTo>
                <a:cubicBezTo>
                  <a:pt x="306" y="77"/>
                  <a:pt x="306" y="77"/>
                  <a:pt x="306" y="77"/>
                </a:cubicBezTo>
                <a:cubicBezTo>
                  <a:pt x="306" y="76"/>
                  <a:pt x="306" y="75"/>
                  <a:pt x="305" y="75"/>
                </a:cubicBezTo>
                <a:close/>
                <a:moveTo>
                  <a:pt x="304" y="88"/>
                </a:moveTo>
                <a:cubicBezTo>
                  <a:pt x="304" y="89"/>
                  <a:pt x="304" y="89"/>
                  <a:pt x="304" y="89"/>
                </a:cubicBezTo>
                <a:cubicBezTo>
                  <a:pt x="304" y="89"/>
                  <a:pt x="304" y="89"/>
                  <a:pt x="304" y="89"/>
                </a:cubicBezTo>
                <a:cubicBezTo>
                  <a:pt x="305" y="89"/>
                  <a:pt x="305" y="89"/>
                  <a:pt x="305" y="89"/>
                </a:cubicBezTo>
                <a:cubicBezTo>
                  <a:pt x="305" y="88"/>
                  <a:pt x="305" y="88"/>
                  <a:pt x="304" y="88"/>
                </a:cubicBezTo>
                <a:close/>
                <a:moveTo>
                  <a:pt x="304" y="82"/>
                </a:moveTo>
                <a:cubicBezTo>
                  <a:pt x="304" y="82"/>
                  <a:pt x="304" y="82"/>
                  <a:pt x="304" y="82"/>
                </a:cubicBezTo>
                <a:cubicBezTo>
                  <a:pt x="303" y="82"/>
                  <a:pt x="303" y="82"/>
                  <a:pt x="303" y="81"/>
                </a:cubicBezTo>
                <a:cubicBezTo>
                  <a:pt x="303" y="81"/>
                  <a:pt x="303" y="80"/>
                  <a:pt x="303" y="80"/>
                </a:cubicBezTo>
                <a:cubicBezTo>
                  <a:pt x="303" y="80"/>
                  <a:pt x="302" y="79"/>
                  <a:pt x="302" y="79"/>
                </a:cubicBezTo>
                <a:cubicBezTo>
                  <a:pt x="302" y="80"/>
                  <a:pt x="302" y="80"/>
                  <a:pt x="302" y="80"/>
                </a:cubicBezTo>
                <a:cubicBezTo>
                  <a:pt x="301" y="80"/>
                  <a:pt x="302" y="80"/>
                  <a:pt x="302" y="80"/>
                </a:cubicBezTo>
                <a:cubicBezTo>
                  <a:pt x="302" y="81"/>
                  <a:pt x="303" y="82"/>
                  <a:pt x="303" y="83"/>
                </a:cubicBezTo>
                <a:cubicBezTo>
                  <a:pt x="303" y="83"/>
                  <a:pt x="303" y="84"/>
                  <a:pt x="304" y="83"/>
                </a:cubicBezTo>
                <a:cubicBezTo>
                  <a:pt x="304" y="83"/>
                  <a:pt x="305" y="83"/>
                  <a:pt x="304" y="82"/>
                </a:cubicBezTo>
                <a:close/>
                <a:moveTo>
                  <a:pt x="303" y="85"/>
                </a:moveTo>
                <a:cubicBezTo>
                  <a:pt x="303" y="85"/>
                  <a:pt x="303" y="85"/>
                  <a:pt x="303" y="85"/>
                </a:cubicBezTo>
                <a:cubicBezTo>
                  <a:pt x="303" y="85"/>
                  <a:pt x="304" y="84"/>
                  <a:pt x="304" y="84"/>
                </a:cubicBezTo>
                <a:cubicBezTo>
                  <a:pt x="303" y="84"/>
                  <a:pt x="303" y="84"/>
                  <a:pt x="303" y="84"/>
                </a:cubicBezTo>
                <a:cubicBezTo>
                  <a:pt x="302" y="84"/>
                  <a:pt x="302" y="84"/>
                  <a:pt x="302" y="84"/>
                </a:cubicBezTo>
                <a:cubicBezTo>
                  <a:pt x="301" y="84"/>
                  <a:pt x="301" y="84"/>
                  <a:pt x="301" y="83"/>
                </a:cubicBezTo>
                <a:cubicBezTo>
                  <a:pt x="301" y="83"/>
                  <a:pt x="300" y="82"/>
                  <a:pt x="300" y="81"/>
                </a:cubicBezTo>
                <a:cubicBezTo>
                  <a:pt x="300" y="81"/>
                  <a:pt x="299" y="81"/>
                  <a:pt x="299" y="81"/>
                </a:cubicBezTo>
                <a:cubicBezTo>
                  <a:pt x="298" y="81"/>
                  <a:pt x="299" y="81"/>
                  <a:pt x="299" y="82"/>
                </a:cubicBezTo>
                <a:cubicBezTo>
                  <a:pt x="299" y="82"/>
                  <a:pt x="300" y="82"/>
                  <a:pt x="300" y="83"/>
                </a:cubicBezTo>
                <a:cubicBezTo>
                  <a:pt x="300" y="84"/>
                  <a:pt x="300" y="85"/>
                  <a:pt x="300" y="85"/>
                </a:cubicBezTo>
                <a:cubicBezTo>
                  <a:pt x="299" y="86"/>
                  <a:pt x="299" y="86"/>
                  <a:pt x="299" y="86"/>
                </a:cubicBezTo>
                <a:cubicBezTo>
                  <a:pt x="298" y="85"/>
                  <a:pt x="298" y="86"/>
                  <a:pt x="297" y="86"/>
                </a:cubicBezTo>
                <a:cubicBezTo>
                  <a:pt x="297" y="86"/>
                  <a:pt x="296" y="86"/>
                  <a:pt x="296" y="87"/>
                </a:cubicBezTo>
                <a:cubicBezTo>
                  <a:pt x="296" y="87"/>
                  <a:pt x="297" y="87"/>
                  <a:pt x="297" y="87"/>
                </a:cubicBezTo>
                <a:cubicBezTo>
                  <a:pt x="297" y="87"/>
                  <a:pt x="298" y="87"/>
                  <a:pt x="298" y="87"/>
                </a:cubicBezTo>
                <a:cubicBezTo>
                  <a:pt x="298" y="87"/>
                  <a:pt x="299" y="87"/>
                  <a:pt x="299" y="87"/>
                </a:cubicBezTo>
                <a:cubicBezTo>
                  <a:pt x="299" y="87"/>
                  <a:pt x="299" y="87"/>
                  <a:pt x="299" y="87"/>
                </a:cubicBezTo>
                <a:cubicBezTo>
                  <a:pt x="300" y="88"/>
                  <a:pt x="300" y="87"/>
                  <a:pt x="300" y="87"/>
                </a:cubicBezTo>
                <a:cubicBezTo>
                  <a:pt x="300" y="87"/>
                  <a:pt x="301" y="87"/>
                  <a:pt x="301" y="87"/>
                </a:cubicBezTo>
                <a:cubicBezTo>
                  <a:pt x="301" y="88"/>
                  <a:pt x="302" y="88"/>
                  <a:pt x="301" y="88"/>
                </a:cubicBezTo>
                <a:cubicBezTo>
                  <a:pt x="301" y="88"/>
                  <a:pt x="300" y="89"/>
                  <a:pt x="300" y="89"/>
                </a:cubicBezTo>
                <a:cubicBezTo>
                  <a:pt x="300" y="89"/>
                  <a:pt x="301" y="89"/>
                  <a:pt x="301" y="89"/>
                </a:cubicBezTo>
                <a:cubicBezTo>
                  <a:pt x="302" y="89"/>
                  <a:pt x="302" y="89"/>
                  <a:pt x="302" y="89"/>
                </a:cubicBezTo>
                <a:cubicBezTo>
                  <a:pt x="302" y="88"/>
                  <a:pt x="302" y="88"/>
                  <a:pt x="302" y="88"/>
                </a:cubicBezTo>
                <a:cubicBezTo>
                  <a:pt x="303" y="88"/>
                  <a:pt x="303" y="87"/>
                  <a:pt x="303" y="87"/>
                </a:cubicBezTo>
                <a:cubicBezTo>
                  <a:pt x="303" y="87"/>
                  <a:pt x="303" y="86"/>
                  <a:pt x="303" y="86"/>
                </a:cubicBezTo>
                <a:cubicBezTo>
                  <a:pt x="302" y="86"/>
                  <a:pt x="302" y="86"/>
                  <a:pt x="303" y="85"/>
                </a:cubicBezTo>
                <a:close/>
                <a:moveTo>
                  <a:pt x="299" y="96"/>
                </a:moveTo>
                <a:cubicBezTo>
                  <a:pt x="299" y="96"/>
                  <a:pt x="300" y="96"/>
                  <a:pt x="300" y="96"/>
                </a:cubicBezTo>
                <a:cubicBezTo>
                  <a:pt x="300" y="95"/>
                  <a:pt x="299" y="95"/>
                  <a:pt x="299" y="95"/>
                </a:cubicBezTo>
                <a:cubicBezTo>
                  <a:pt x="298" y="95"/>
                  <a:pt x="298" y="95"/>
                  <a:pt x="298" y="96"/>
                </a:cubicBezTo>
                <a:cubicBezTo>
                  <a:pt x="298" y="96"/>
                  <a:pt x="299" y="96"/>
                  <a:pt x="299" y="96"/>
                </a:cubicBezTo>
                <a:close/>
                <a:moveTo>
                  <a:pt x="298" y="101"/>
                </a:moveTo>
                <a:cubicBezTo>
                  <a:pt x="298" y="101"/>
                  <a:pt x="298" y="101"/>
                  <a:pt x="297" y="101"/>
                </a:cubicBezTo>
                <a:cubicBezTo>
                  <a:pt x="298" y="102"/>
                  <a:pt x="298" y="102"/>
                  <a:pt x="298" y="102"/>
                </a:cubicBezTo>
                <a:cubicBezTo>
                  <a:pt x="298" y="102"/>
                  <a:pt x="299" y="102"/>
                  <a:pt x="299" y="102"/>
                </a:cubicBezTo>
                <a:cubicBezTo>
                  <a:pt x="299" y="101"/>
                  <a:pt x="298" y="101"/>
                  <a:pt x="298" y="101"/>
                </a:cubicBezTo>
                <a:close/>
                <a:moveTo>
                  <a:pt x="301" y="91"/>
                </a:moveTo>
                <a:cubicBezTo>
                  <a:pt x="301" y="91"/>
                  <a:pt x="301" y="91"/>
                  <a:pt x="300" y="91"/>
                </a:cubicBezTo>
                <a:cubicBezTo>
                  <a:pt x="300" y="91"/>
                  <a:pt x="299" y="91"/>
                  <a:pt x="299" y="91"/>
                </a:cubicBezTo>
                <a:cubicBezTo>
                  <a:pt x="299" y="91"/>
                  <a:pt x="299" y="92"/>
                  <a:pt x="298" y="93"/>
                </a:cubicBezTo>
                <a:cubicBezTo>
                  <a:pt x="298" y="93"/>
                  <a:pt x="298" y="93"/>
                  <a:pt x="299" y="93"/>
                </a:cubicBezTo>
                <a:cubicBezTo>
                  <a:pt x="299" y="93"/>
                  <a:pt x="299" y="93"/>
                  <a:pt x="300" y="93"/>
                </a:cubicBezTo>
                <a:cubicBezTo>
                  <a:pt x="300" y="93"/>
                  <a:pt x="301" y="92"/>
                  <a:pt x="301" y="91"/>
                </a:cubicBezTo>
                <a:close/>
                <a:moveTo>
                  <a:pt x="290" y="96"/>
                </a:moveTo>
                <a:cubicBezTo>
                  <a:pt x="291" y="96"/>
                  <a:pt x="291" y="95"/>
                  <a:pt x="291" y="95"/>
                </a:cubicBezTo>
                <a:cubicBezTo>
                  <a:pt x="291" y="94"/>
                  <a:pt x="291" y="95"/>
                  <a:pt x="290" y="95"/>
                </a:cubicBezTo>
                <a:cubicBezTo>
                  <a:pt x="290" y="95"/>
                  <a:pt x="289" y="95"/>
                  <a:pt x="289" y="96"/>
                </a:cubicBezTo>
                <a:cubicBezTo>
                  <a:pt x="288" y="96"/>
                  <a:pt x="287" y="96"/>
                  <a:pt x="288" y="95"/>
                </a:cubicBezTo>
                <a:cubicBezTo>
                  <a:pt x="288" y="95"/>
                  <a:pt x="287" y="95"/>
                  <a:pt x="287" y="95"/>
                </a:cubicBezTo>
                <a:cubicBezTo>
                  <a:pt x="287" y="95"/>
                  <a:pt x="287" y="95"/>
                  <a:pt x="287" y="95"/>
                </a:cubicBezTo>
                <a:cubicBezTo>
                  <a:pt x="287" y="95"/>
                  <a:pt x="287" y="96"/>
                  <a:pt x="287" y="96"/>
                </a:cubicBezTo>
                <a:cubicBezTo>
                  <a:pt x="287" y="96"/>
                  <a:pt x="286" y="96"/>
                  <a:pt x="286" y="96"/>
                </a:cubicBezTo>
                <a:cubicBezTo>
                  <a:pt x="286" y="96"/>
                  <a:pt x="286" y="96"/>
                  <a:pt x="286" y="96"/>
                </a:cubicBezTo>
                <a:cubicBezTo>
                  <a:pt x="286" y="96"/>
                  <a:pt x="286" y="95"/>
                  <a:pt x="285" y="96"/>
                </a:cubicBezTo>
                <a:cubicBezTo>
                  <a:pt x="285" y="96"/>
                  <a:pt x="284" y="97"/>
                  <a:pt x="284" y="97"/>
                </a:cubicBezTo>
                <a:cubicBezTo>
                  <a:pt x="284" y="97"/>
                  <a:pt x="284" y="98"/>
                  <a:pt x="284" y="98"/>
                </a:cubicBezTo>
                <a:cubicBezTo>
                  <a:pt x="284" y="98"/>
                  <a:pt x="284" y="98"/>
                  <a:pt x="284" y="98"/>
                </a:cubicBezTo>
                <a:cubicBezTo>
                  <a:pt x="285" y="98"/>
                  <a:pt x="285" y="98"/>
                  <a:pt x="286" y="98"/>
                </a:cubicBezTo>
                <a:cubicBezTo>
                  <a:pt x="286" y="98"/>
                  <a:pt x="286" y="98"/>
                  <a:pt x="286" y="98"/>
                </a:cubicBezTo>
                <a:cubicBezTo>
                  <a:pt x="286" y="98"/>
                  <a:pt x="286" y="97"/>
                  <a:pt x="286" y="97"/>
                </a:cubicBezTo>
                <a:cubicBezTo>
                  <a:pt x="287" y="98"/>
                  <a:pt x="287" y="97"/>
                  <a:pt x="288" y="98"/>
                </a:cubicBezTo>
                <a:cubicBezTo>
                  <a:pt x="288" y="98"/>
                  <a:pt x="288" y="98"/>
                  <a:pt x="288" y="99"/>
                </a:cubicBezTo>
                <a:cubicBezTo>
                  <a:pt x="288" y="98"/>
                  <a:pt x="288" y="98"/>
                  <a:pt x="288" y="98"/>
                </a:cubicBezTo>
                <a:cubicBezTo>
                  <a:pt x="288" y="97"/>
                  <a:pt x="288" y="97"/>
                  <a:pt x="289" y="96"/>
                </a:cubicBezTo>
                <a:cubicBezTo>
                  <a:pt x="289" y="96"/>
                  <a:pt x="290" y="96"/>
                  <a:pt x="290" y="96"/>
                </a:cubicBezTo>
                <a:close/>
                <a:moveTo>
                  <a:pt x="290" y="98"/>
                </a:moveTo>
                <a:cubicBezTo>
                  <a:pt x="290" y="98"/>
                  <a:pt x="290" y="98"/>
                  <a:pt x="290" y="99"/>
                </a:cubicBezTo>
                <a:cubicBezTo>
                  <a:pt x="290" y="99"/>
                  <a:pt x="290" y="99"/>
                  <a:pt x="290" y="99"/>
                </a:cubicBezTo>
                <a:cubicBezTo>
                  <a:pt x="290" y="99"/>
                  <a:pt x="290" y="99"/>
                  <a:pt x="290" y="98"/>
                </a:cubicBezTo>
                <a:cubicBezTo>
                  <a:pt x="290" y="98"/>
                  <a:pt x="290" y="98"/>
                  <a:pt x="290" y="98"/>
                </a:cubicBezTo>
                <a:close/>
                <a:moveTo>
                  <a:pt x="283" y="98"/>
                </a:moveTo>
                <a:cubicBezTo>
                  <a:pt x="282" y="98"/>
                  <a:pt x="282" y="99"/>
                  <a:pt x="282" y="99"/>
                </a:cubicBezTo>
                <a:cubicBezTo>
                  <a:pt x="282" y="99"/>
                  <a:pt x="281" y="100"/>
                  <a:pt x="281" y="100"/>
                </a:cubicBezTo>
                <a:cubicBezTo>
                  <a:pt x="282" y="100"/>
                  <a:pt x="282" y="100"/>
                  <a:pt x="282" y="101"/>
                </a:cubicBezTo>
                <a:cubicBezTo>
                  <a:pt x="282" y="100"/>
                  <a:pt x="283" y="100"/>
                  <a:pt x="283" y="100"/>
                </a:cubicBezTo>
                <a:cubicBezTo>
                  <a:pt x="282" y="99"/>
                  <a:pt x="284" y="99"/>
                  <a:pt x="283" y="98"/>
                </a:cubicBezTo>
                <a:close/>
                <a:moveTo>
                  <a:pt x="279" y="98"/>
                </a:moveTo>
                <a:cubicBezTo>
                  <a:pt x="279" y="98"/>
                  <a:pt x="279" y="98"/>
                  <a:pt x="280" y="99"/>
                </a:cubicBezTo>
                <a:cubicBezTo>
                  <a:pt x="280" y="99"/>
                  <a:pt x="280" y="99"/>
                  <a:pt x="280" y="99"/>
                </a:cubicBezTo>
                <a:cubicBezTo>
                  <a:pt x="280" y="99"/>
                  <a:pt x="280" y="99"/>
                  <a:pt x="280" y="99"/>
                </a:cubicBezTo>
                <a:cubicBezTo>
                  <a:pt x="280" y="98"/>
                  <a:pt x="280" y="98"/>
                  <a:pt x="280" y="98"/>
                </a:cubicBezTo>
                <a:cubicBezTo>
                  <a:pt x="280" y="98"/>
                  <a:pt x="281" y="97"/>
                  <a:pt x="280" y="97"/>
                </a:cubicBezTo>
                <a:cubicBezTo>
                  <a:pt x="279" y="97"/>
                  <a:pt x="280" y="97"/>
                  <a:pt x="279" y="98"/>
                </a:cubicBezTo>
                <a:close/>
                <a:moveTo>
                  <a:pt x="280" y="101"/>
                </a:moveTo>
                <a:cubicBezTo>
                  <a:pt x="280" y="101"/>
                  <a:pt x="280" y="101"/>
                  <a:pt x="280" y="102"/>
                </a:cubicBezTo>
                <a:cubicBezTo>
                  <a:pt x="280" y="101"/>
                  <a:pt x="281" y="101"/>
                  <a:pt x="281" y="101"/>
                </a:cubicBezTo>
                <a:cubicBezTo>
                  <a:pt x="281" y="101"/>
                  <a:pt x="281" y="101"/>
                  <a:pt x="281" y="100"/>
                </a:cubicBezTo>
                <a:cubicBezTo>
                  <a:pt x="280" y="101"/>
                  <a:pt x="280" y="101"/>
                  <a:pt x="280" y="101"/>
                </a:cubicBezTo>
                <a:close/>
                <a:moveTo>
                  <a:pt x="282" y="95"/>
                </a:moveTo>
                <a:cubicBezTo>
                  <a:pt x="282" y="95"/>
                  <a:pt x="282" y="95"/>
                  <a:pt x="282" y="95"/>
                </a:cubicBezTo>
                <a:cubicBezTo>
                  <a:pt x="281" y="94"/>
                  <a:pt x="281" y="94"/>
                  <a:pt x="281" y="94"/>
                </a:cubicBezTo>
                <a:cubicBezTo>
                  <a:pt x="280" y="95"/>
                  <a:pt x="280" y="95"/>
                  <a:pt x="279" y="94"/>
                </a:cubicBezTo>
                <a:cubicBezTo>
                  <a:pt x="279" y="94"/>
                  <a:pt x="278" y="95"/>
                  <a:pt x="278" y="95"/>
                </a:cubicBezTo>
                <a:cubicBezTo>
                  <a:pt x="278" y="95"/>
                  <a:pt x="278" y="95"/>
                  <a:pt x="278" y="95"/>
                </a:cubicBezTo>
                <a:cubicBezTo>
                  <a:pt x="279" y="96"/>
                  <a:pt x="280" y="95"/>
                  <a:pt x="280" y="96"/>
                </a:cubicBezTo>
                <a:cubicBezTo>
                  <a:pt x="281" y="96"/>
                  <a:pt x="281" y="95"/>
                  <a:pt x="282" y="95"/>
                </a:cubicBezTo>
                <a:close/>
                <a:moveTo>
                  <a:pt x="278" y="101"/>
                </a:moveTo>
                <a:cubicBezTo>
                  <a:pt x="278" y="101"/>
                  <a:pt x="278" y="102"/>
                  <a:pt x="278" y="102"/>
                </a:cubicBezTo>
                <a:cubicBezTo>
                  <a:pt x="278" y="102"/>
                  <a:pt x="279" y="102"/>
                  <a:pt x="279" y="102"/>
                </a:cubicBezTo>
                <a:cubicBezTo>
                  <a:pt x="279" y="102"/>
                  <a:pt x="279" y="102"/>
                  <a:pt x="279" y="102"/>
                </a:cubicBezTo>
                <a:cubicBezTo>
                  <a:pt x="279" y="102"/>
                  <a:pt x="279" y="101"/>
                  <a:pt x="278" y="101"/>
                </a:cubicBezTo>
                <a:close/>
                <a:moveTo>
                  <a:pt x="281" y="68"/>
                </a:moveTo>
                <a:cubicBezTo>
                  <a:pt x="281" y="67"/>
                  <a:pt x="281" y="67"/>
                  <a:pt x="280" y="67"/>
                </a:cubicBezTo>
                <a:cubicBezTo>
                  <a:pt x="280" y="67"/>
                  <a:pt x="280" y="68"/>
                  <a:pt x="279" y="68"/>
                </a:cubicBezTo>
                <a:cubicBezTo>
                  <a:pt x="280" y="69"/>
                  <a:pt x="280" y="67"/>
                  <a:pt x="280" y="68"/>
                </a:cubicBezTo>
                <a:cubicBezTo>
                  <a:pt x="281" y="68"/>
                  <a:pt x="281" y="68"/>
                  <a:pt x="281" y="68"/>
                </a:cubicBezTo>
                <a:close/>
                <a:moveTo>
                  <a:pt x="281" y="85"/>
                </a:moveTo>
                <a:cubicBezTo>
                  <a:pt x="280" y="86"/>
                  <a:pt x="280" y="86"/>
                  <a:pt x="280" y="87"/>
                </a:cubicBezTo>
                <a:cubicBezTo>
                  <a:pt x="280" y="87"/>
                  <a:pt x="281" y="87"/>
                  <a:pt x="281" y="87"/>
                </a:cubicBezTo>
                <a:cubicBezTo>
                  <a:pt x="282" y="87"/>
                  <a:pt x="281" y="86"/>
                  <a:pt x="281" y="86"/>
                </a:cubicBezTo>
                <a:cubicBezTo>
                  <a:pt x="281" y="86"/>
                  <a:pt x="281" y="86"/>
                  <a:pt x="281" y="85"/>
                </a:cubicBezTo>
                <a:close/>
                <a:moveTo>
                  <a:pt x="280" y="83"/>
                </a:moveTo>
                <a:cubicBezTo>
                  <a:pt x="280" y="83"/>
                  <a:pt x="280" y="83"/>
                  <a:pt x="279" y="83"/>
                </a:cubicBezTo>
                <a:cubicBezTo>
                  <a:pt x="279" y="83"/>
                  <a:pt x="279" y="83"/>
                  <a:pt x="279" y="84"/>
                </a:cubicBezTo>
                <a:cubicBezTo>
                  <a:pt x="279" y="85"/>
                  <a:pt x="279" y="85"/>
                  <a:pt x="277" y="84"/>
                </a:cubicBezTo>
                <a:cubicBezTo>
                  <a:pt x="277" y="84"/>
                  <a:pt x="277" y="84"/>
                  <a:pt x="277" y="84"/>
                </a:cubicBezTo>
                <a:cubicBezTo>
                  <a:pt x="277" y="85"/>
                  <a:pt x="277" y="85"/>
                  <a:pt x="277" y="85"/>
                </a:cubicBezTo>
                <a:cubicBezTo>
                  <a:pt x="277" y="86"/>
                  <a:pt x="278" y="86"/>
                  <a:pt x="279" y="86"/>
                </a:cubicBezTo>
                <a:cubicBezTo>
                  <a:pt x="280" y="86"/>
                  <a:pt x="279" y="85"/>
                  <a:pt x="280" y="85"/>
                </a:cubicBezTo>
                <a:cubicBezTo>
                  <a:pt x="280" y="85"/>
                  <a:pt x="280" y="85"/>
                  <a:pt x="280" y="85"/>
                </a:cubicBezTo>
                <a:cubicBezTo>
                  <a:pt x="280" y="85"/>
                  <a:pt x="280" y="84"/>
                  <a:pt x="280" y="84"/>
                </a:cubicBezTo>
                <a:cubicBezTo>
                  <a:pt x="280" y="84"/>
                  <a:pt x="280" y="84"/>
                  <a:pt x="280" y="83"/>
                </a:cubicBezTo>
                <a:close/>
                <a:moveTo>
                  <a:pt x="275" y="89"/>
                </a:moveTo>
                <a:cubicBezTo>
                  <a:pt x="275" y="89"/>
                  <a:pt x="275" y="89"/>
                  <a:pt x="275" y="90"/>
                </a:cubicBezTo>
                <a:cubicBezTo>
                  <a:pt x="276" y="90"/>
                  <a:pt x="276" y="90"/>
                  <a:pt x="277" y="90"/>
                </a:cubicBezTo>
                <a:cubicBezTo>
                  <a:pt x="277" y="90"/>
                  <a:pt x="277" y="89"/>
                  <a:pt x="277" y="89"/>
                </a:cubicBezTo>
                <a:cubicBezTo>
                  <a:pt x="277" y="89"/>
                  <a:pt x="278" y="88"/>
                  <a:pt x="278" y="88"/>
                </a:cubicBezTo>
                <a:cubicBezTo>
                  <a:pt x="277" y="88"/>
                  <a:pt x="276" y="88"/>
                  <a:pt x="275" y="89"/>
                </a:cubicBezTo>
                <a:close/>
                <a:moveTo>
                  <a:pt x="276" y="95"/>
                </a:moveTo>
                <a:cubicBezTo>
                  <a:pt x="276" y="95"/>
                  <a:pt x="276" y="96"/>
                  <a:pt x="276" y="96"/>
                </a:cubicBezTo>
                <a:cubicBezTo>
                  <a:pt x="276" y="96"/>
                  <a:pt x="276" y="97"/>
                  <a:pt x="276" y="97"/>
                </a:cubicBezTo>
                <a:cubicBezTo>
                  <a:pt x="276" y="97"/>
                  <a:pt x="276" y="96"/>
                  <a:pt x="276" y="96"/>
                </a:cubicBezTo>
                <a:cubicBezTo>
                  <a:pt x="277" y="96"/>
                  <a:pt x="277" y="95"/>
                  <a:pt x="277" y="95"/>
                </a:cubicBezTo>
                <a:cubicBezTo>
                  <a:pt x="277" y="95"/>
                  <a:pt x="277" y="94"/>
                  <a:pt x="276" y="94"/>
                </a:cubicBezTo>
                <a:cubicBezTo>
                  <a:pt x="276" y="94"/>
                  <a:pt x="276" y="95"/>
                  <a:pt x="276" y="95"/>
                </a:cubicBezTo>
                <a:close/>
                <a:moveTo>
                  <a:pt x="277" y="92"/>
                </a:moveTo>
                <a:cubicBezTo>
                  <a:pt x="277" y="92"/>
                  <a:pt x="277" y="92"/>
                  <a:pt x="277" y="91"/>
                </a:cubicBezTo>
                <a:cubicBezTo>
                  <a:pt x="277" y="91"/>
                  <a:pt x="277" y="91"/>
                  <a:pt x="277" y="90"/>
                </a:cubicBezTo>
                <a:cubicBezTo>
                  <a:pt x="277" y="90"/>
                  <a:pt x="277" y="90"/>
                  <a:pt x="276" y="90"/>
                </a:cubicBezTo>
                <a:cubicBezTo>
                  <a:pt x="276" y="90"/>
                  <a:pt x="276" y="90"/>
                  <a:pt x="276" y="91"/>
                </a:cubicBezTo>
                <a:cubicBezTo>
                  <a:pt x="276" y="91"/>
                  <a:pt x="277" y="91"/>
                  <a:pt x="277" y="92"/>
                </a:cubicBezTo>
                <a:cubicBezTo>
                  <a:pt x="277" y="92"/>
                  <a:pt x="277" y="92"/>
                  <a:pt x="277" y="92"/>
                </a:cubicBezTo>
                <a:close/>
                <a:moveTo>
                  <a:pt x="278" y="89"/>
                </a:moveTo>
                <a:cubicBezTo>
                  <a:pt x="278" y="89"/>
                  <a:pt x="279" y="89"/>
                  <a:pt x="279" y="89"/>
                </a:cubicBezTo>
                <a:cubicBezTo>
                  <a:pt x="279" y="89"/>
                  <a:pt x="279" y="89"/>
                  <a:pt x="279" y="89"/>
                </a:cubicBezTo>
                <a:cubicBezTo>
                  <a:pt x="279" y="89"/>
                  <a:pt x="279" y="88"/>
                  <a:pt x="279" y="88"/>
                </a:cubicBezTo>
                <a:cubicBezTo>
                  <a:pt x="279" y="88"/>
                  <a:pt x="278" y="88"/>
                  <a:pt x="278" y="89"/>
                </a:cubicBezTo>
                <a:close/>
                <a:moveTo>
                  <a:pt x="278" y="93"/>
                </a:moveTo>
                <a:cubicBezTo>
                  <a:pt x="278" y="93"/>
                  <a:pt x="278" y="94"/>
                  <a:pt x="278" y="94"/>
                </a:cubicBezTo>
                <a:cubicBezTo>
                  <a:pt x="278" y="94"/>
                  <a:pt x="278" y="93"/>
                  <a:pt x="279" y="93"/>
                </a:cubicBezTo>
                <a:cubicBezTo>
                  <a:pt x="279" y="93"/>
                  <a:pt x="278" y="93"/>
                  <a:pt x="278" y="93"/>
                </a:cubicBezTo>
                <a:cubicBezTo>
                  <a:pt x="278" y="93"/>
                  <a:pt x="278" y="93"/>
                  <a:pt x="278" y="93"/>
                </a:cubicBezTo>
                <a:close/>
                <a:moveTo>
                  <a:pt x="283" y="94"/>
                </a:moveTo>
                <a:cubicBezTo>
                  <a:pt x="283" y="94"/>
                  <a:pt x="283" y="94"/>
                  <a:pt x="283" y="94"/>
                </a:cubicBezTo>
                <a:cubicBezTo>
                  <a:pt x="283" y="94"/>
                  <a:pt x="282" y="94"/>
                  <a:pt x="282" y="95"/>
                </a:cubicBezTo>
                <a:cubicBezTo>
                  <a:pt x="282" y="95"/>
                  <a:pt x="283" y="95"/>
                  <a:pt x="283" y="95"/>
                </a:cubicBezTo>
                <a:cubicBezTo>
                  <a:pt x="284" y="95"/>
                  <a:pt x="283" y="95"/>
                  <a:pt x="283" y="94"/>
                </a:cubicBezTo>
                <a:close/>
                <a:moveTo>
                  <a:pt x="285" y="92"/>
                </a:moveTo>
                <a:cubicBezTo>
                  <a:pt x="285" y="92"/>
                  <a:pt x="285" y="92"/>
                  <a:pt x="285" y="92"/>
                </a:cubicBezTo>
                <a:cubicBezTo>
                  <a:pt x="285" y="92"/>
                  <a:pt x="286" y="92"/>
                  <a:pt x="286" y="92"/>
                </a:cubicBezTo>
                <a:cubicBezTo>
                  <a:pt x="286" y="92"/>
                  <a:pt x="286" y="92"/>
                  <a:pt x="286" y="92"/>
                </a:cubicBezTo>
                <a:cubicBezTo>
                  <a:pt x="286" y="91"/>
                  <a:pt x="286" y="91"/>
                  <a:pt x="285" y="91"/>
                </a:cubicBezTo>
                <a:cubicBezTo>
                  <a:pt x="285" y="91"/>
                  <a:pt x="285" y="91"/>
                  <a:pt x="284" y="91"/>
                </a:cubicBezTo>
                <a:cubicBezTo>
                  <a:pt x="284" y="91"/>
                  <a:pt x="284" y="91"/>
                  <a:pt x="283" y="91"/>
                </a:cubicBezTo>
                <a:cubicBezTo>
                  <a:pt x="283" y="91"/>
                  <a:pt x="283" y="91"/>
                  <a:pt x="283" y="92"/>
                </a:cubicBezTo>
                <a:cubicBezTo>
                  <a:pt x="283" y="92"/>
                  <a:pt x="283" y="92"/>
                  <a:pt x="283" y="92"/>
                </a:cubicBezTo>
                <a:cubicBezTo>
                  <a:pt x="283" y="92"/>
                  <a:pt x="283" y="92"/>
                  <a:pt x="283" y="92"/>
                </a:cubicBezTo>
                <a:cubicBezTo>
                  <a:pt x="284" y="92"/>
                  <a:pt x="284" y="92"/>
                  <a:pt x="285" y="92"/>
                </a:cubicBezTo>
                <a:close/>
                <a:moveTo>
                  <a:pt x="289" y="90"/>
                </a:moveTo>
                <a:cubicBezTo>
                  <a:pt x="289" y="90"/>
                  <a:pt x="289" y="90"/>
                  <a:pt x="289" y="90"/>
                </a:cubicBezTo>
                <a:cubicBezTo>
                  <a:pt x="289" y="89"/>
                  <a:pt x="289" y="89"/>
                  <a:pt x="288" y="89"/>
                </a:cubicBezTo>
                <a:cubicBezTo>
                  <a:pt x="288" y="89"/>
                  <a:pt x="287" y="89"/>
                  <a:pt x="287" y="89"/>
                </a:cubicBezTo>
                <a:cubicBezTo>
                  <a:pt x="287" y="89"/>
                  <a:pt x="287" y="89"/>
                  <a:pt x="287" y="89"/>
                </a:cubicBezTo>
                <a:cubicBezTo>
                  <a:pt x="287" y="90"/>
                  <a:pt x="287" y="90"/>
                  <a:pt x="287" y="90"/>
                </a:cubicBezTo>
                <a:cubicBezTo>
                  <a:pt x="287" y="90"/>
                  <a:pt x="287" y="89"/>
                  <a:pt x="288" y="90"/>
                </a:cubicBezTo>
                <a:cubicBezTo>
                  <a:pt x="288" y="90"/>
                  <a:pt x="288" y="91"/>
                  <a:pt x="288" y="91"/>
                </a:cubicBezTo>
                <a:cubicBezTo>
                  <a:pt x="288" y="92"/>
                  <a:pt x="288" y="91"/>
                  <a:pt x="288" y="91"/>
                </a:cubicBezTo>
                <a:cubicBezTo>
                  <a:pt x="289" y="91"/>
                  <a:pt x="289" y="91"/>
                  <a:pt x="289" y="91"/>
                </a:cubicBezTo>
                <a:cubicBezTo>
                  <a:pt x="289" y="91"/>
                  <a:pt x="289" y="90"/>
                  <a:pt x="289" y="90"/>
                </a:cubicBezTo>
                <a:close/>
                <a:moveTo>
                  <a:pt x="290" y="91"/>
                </a:moveTo>
                <a:cubicBezTo>
                  <a:pt x="290" y="91"/>
                  <a:pt x="289" y="91"/>
                  <a:pt x="289" y="92"/>
                </a:cubicBezTo>
                <a:cubicBezTo>
                  <a:pt x="289" y="92"/>
                  <a:pt x="289" y="92"/>
                  <a:pt x="290" y="92"/>
                </a:cubicBezTo>
                <a:cubicBezTo>
                  <a:pt x="290" y="92"/>
                  <a:pt x="290" y="92"/>
                  <a:pt x="291" y="91"/>
                </a:cubicBezTo>
                <a:cubicBezTo>
                  <a:pt x="290" y="91"/>
                  <a:pt x="290" y="91"/>
                  <a:pt x="290" y="91"/>
                </a:cubicBezTo>
                <a:close/>
                <a:moveTo>
                  <a:pt x="290" y="91"/>
                </a:moveTo>
                <a:cubicBezTo>
                  <a:pt x="290" y="90"/>
                  <a:pt x="290" y="90"/>
                  <a:pt x="290" y="90"/>
                </a:cubicBezTo>
                <a:cubicBezTo>
                  <a:pt x="290" y="90"/>
                  <a:pt x="290" y="90"/>
                  <a:pt x="290" y="90"/>
                </a:cubicBezTo>
                <a:cubicBezTo>
                  <a:pt x="290" y="90"/>
                  <a:pt x="290" y="90"/>
                  <a:pt x="290" y="90"/>
                </a:cubicBezTo>
                <a:cubicBezTo>
                  <a:pt x="290" y="90"/>
                  <a:pt x="290" y="90"/>
                  <a:pt x="290" y="91"/>
                </a:cubicBezTo>
                <a:close/>
                <a:moveTo>
                  <a:pt x="289" y="93"/>
                </a:moveTo>
                <a:cubicBezTo>
                  <a:pt x="289" y="93"/>
                  <a:pt x="289" y="92"/>
                  <a:pt x="289" y="92"/>
                </a:cubicBezTo>
                <a:cubicBezTo>
                  <a:pt x="289" y="92"/>
                  <a:pt x="289" y="92"/>
                  <a:pt x="289" y="92"/>
                </a:cubicBezTo>
                <a:cubicBezTo>
                  <a:pt x="289" y="92"/>
                  <a:pt x="288" y="92"/>
                  <a:pt x="288" y="92"/>
                </a:cubicBezTo>
                <a:cubicBezTo>
                  <a:pt x="288" y="92"/>
                  <a:pt x="288" y="93"/>
                  <a:pt x="288" y="93"/>
                </a:cubicBezTo>
                <a:cubicBezTo>
                  <a:pt x="288" y="93"/>
                  <a:pt x="288" y="93"/>
                  <a:pt x="288" y="93"/>
                </a:cubicBezTo>
                <a:cubicBezTo>
                  <a:pt x="289" y="93"/>
                  <a:pt x="289" y="94"/>
                  <a:pt x="289" y="94"/>
                </a:cubicBezTo>
                <a:cubicBezTo>
                  <a:pt x="289" y="94"/>
                  <a:pt x="289" y="94"/>
                  <a:pt x="290" y="94"/>
                </a:cubicBezTo>
                <a:cubicBezTo>
                  <a:pt x="290" y="93"/>
                  <a:pt x="289" y="93"/>
                  <a:pt x="289" y="93"/>
                </a:cubicBezTo>
                <a:close/>
                <a:moveTo>
                  <a:pt x="291" y="86"/>
                </a:moveTo>
                <a:cubicBezTo>
                  <a:pt x="291" y="85"/>
                  <a:pt x="291" y="86"/>
                  <a:pt x="290" y="86"/>
                </a:cubicBezTo>
                <a:cubicBezTo>
                  <a:pt x="290" y="86"/>
                  <a:pt x="290" y="86"/>
                  <a:pt x="290" y="86"/>
                </a:cubicBezTo>
                <a:cubicBezTo>
                  <a:pt x="290" y="86"/>
                  <a:pt x="290" y="85"/>
                  <a:pt x="290" y="85"/>
                </a:cubicBezTo>
                <a:cubicBezTo>
                  <a:pt x="291" y="85"/>
                  <a:pt x="291" y="84"/>
                  <a:pt x="292" y="84"/>
                </a:cubicBezTo>
                <a:cubicBezTo>
                  <a:pt x="292" y="84"/>
                  <a:pt x="293" y="83"/>
                  <a:pt x="293" y="83"/>
                </a:cubicBezTo>
                <a:cubicBezTo>
                  <a:pt x="293" y="82"/>
                  <a:pt x="292" y="82"/>
                  <a:pt x="292" y="81"/>
                </a:cubicBezTo>
                <a:cubicBezTo>
                  <a:pt x="291" y="81"/>
                  <a:pt x="291" y="81"/>
                  <a:pt x="291" y="80"/>
                </a:cubicBezTo>
                <a:cubicBezTo>
                  <a:pt x="290" y="80"/>
                  <a:pt x="290" y="80"/>
                  <a:pt x="290" y="80"/>
                </a:cubicBezTo>
                <a:cubicBezTo>
                  <a:pt x="290" y="81"/>
                  <a:pt x="290" y="82"/>
                  <a:pt x="290" y="82"/>
                </a:cubicBezTo>
                <a:cubicBezTo>
                  <a:pt x="290" y="82"/>
                  <a:pt x="291" y="82"/>
                  <a:pt x="291" y="82"/>
                </a:cubicBezTo>
                <a:cubicBezTo>
                  <a:pt x="291" y="83"/>
                  <a:pt x="289" y="84"/>
                  <a:pt x="289" y="84"/>
                </a:cubicBezTo>
                <a:cubicBezTo>
                  <a:pt x="288" y="84"/>
                  <a:pt x="288" y="85"/>
                  <a:pt x="289" y="85"/>
                </a:cubicBezTo>
                <a:cubicBezTo>
                  <a:pt x="289" y="85"/>
                  <a:pt x="289" y="86"/>
                  <a:pt x="289" y="86"/>
                </a:cubicBezTo>
                <a:cubicBezTo>
                  <a:pt x="288" y="86"/>
                  <a:pt x="288" y="86"/>
                  <a:pt x="288" y="85"/>
                </a:cubicBezTo>
                <a:cubicBezTo>
                  <a:pt x="287" y="85"/>
                  <a:pt x="287" y="85"/>
                  <a:pt x="287" y="85"/>
                </a:cubicBezTo>
                <a:cubicBezTo>
                  <a:pt x="287" y="85"/>
                  <a:pt x="287" y="85"/>
                  <a:pt x="287" y="85"/>
                </a:cubicBezTo>
                <a:cubicBezTo>
                  <a:pt x="287" y="86"/>
                  <a:pt x="287" y="86"/>
                  <a:pt x="287" y="86"/>
                </a:cubicBezTo>
                <a:cubicBezTo>
                  <a:pt x="287" y="86"/>
                  <a:pt x="287" y="86"/>
                  <a:pt x="287" y="86"/>
                </a:cubicBezTo>
                <a:cubicBezTo>
                  <a:pt x="287" y="85"/>
                  <a:pt x="286" y="85"/>
                  <a:pt x="286" y="85"/>
                </a:cubicBezTo>
                <a:cubicBezTo>
                  <a:pt x="286" y="85"/>
                  <a:pt x="286" y="85"/>
                  <a:pt x="286" y="86"/>
                </a:cubicBezTo>
                <a:cubicBezTo>
                  <a:pt x="286" y="87"/>
                  <a:pt x="285" y="87"/>
                  <a:pt x="285" y="87"/>
                </a:cubicBezTo>
                <a:cubicBezTo>
                  <a:pt x="284" y="87"/>
                  <a:pt x="284" y="88"/>
                  <a:pt x="284" y="88"/>
                </a:cubicBezTo>
                <a:cubicBezTo>
                  <a:pt x="283" y="90"/>
                  <a:pt x="284" y="89"/>
                  <a:pt x="284" y="89"/>
                </a:cubicBezTo>
                <a:cubicBezTo>
                  <a:pt x="285" y="89"/>
                  <a:pt x="286" y="88"/>
                  <a:pt x="286" y="88"/>
                </a:cubicBezTo>
                <a:cubicBezTo>
                  <a:pt x="286" y="88"/>
                  <a:pt x="287" y="88"/>
                  <a:pt x="287" y="88"/>
                </a:cubicBezTo>
                <a:cubicBezTo>
                  <a:pt x="287" y="89"/>
                  <a:pt x="288" y="88"/>
                  <a:pt x="288" y="88"/>
                </a:cubicBezTo>
                <a:cubicBezTo>
                  <a:pt x="289" y="88"/>
                  <a:pt x="289" y="87"/>
                  <a:pt x="289" y="88"/>
                </a:cubicBezTo>
                <a:cubicBezTo>
                  <a:pt x="289" y="88"/>
                  <a:pt x="290" y="89"/>
                  <a:pt x="290" y="88"/>
                </a:cubicBezTo>
                <a:cubicBezTo>
                  <a:pt x="290" y="87"/>
                  <a:pt x="290" y="87"/>
                  <a:pt x="291" y="87"/>
                </a:cubicBezTo>
                <a:cubicBezTo>
                  <a:pt x="291" y="86"/>
                  <a:pt x="291" y="86"/>
                  <a:pt x="291" y="86"/>
                </a:cubicBezTo>
                <a:close/>
                <a:moveTo>
                  <a:pt x="294" y="72"/>
                </a:moveTo>
                <a:cubicBezTo>
                  <a:pt x="294" y="72"/>
                  <a:pt x="294" y="72"/>
                  <a:pt x="295" y="72"/>
                </a:cubicBezTo>
                <a:cubicBezTo>
                  <a:pt x="295" y="72"/>
                  <a:pt x="295" y="72"/>
                  <a:pt x="295" y="72"/>
                </a:cubicBezTo>
                <a:cubicBezTo>
                  <a:pt x="295" y="71"/>
                  <a:pt x="295" y="71"/>
                  <a:pt x="295" y="71"/>
                </a:cubicBezTo>
                <a:cubicBezTo>
                  <a:pt x="295" y="71"/>
                  <a:pt x="294" y="71"/>
                  <a:pt x="294" y="72"/>
                </a:cubicBezTo>
                <a:close/>
                <a:moveTo>
                  <a:pt x="293" y="63"/>
                </a:moveTo>
                <a:cubicBezTo>
                  <a:pt x="292" y="64"/>
                  <a:pt x="292" y="64"/>
                  <a:pt x="293" y="64"/>
                </a:cubicBezTo>
                <a:cubicBezTo>
                  <a:pt x="293" y="65"/>
                  <a:pt x="293" y="65"/>
                  <a:pt x="293" y="65"/>
                </a:cubicBezTo>
                <a:cubicBezTo>
                  <a:pt x="293" y="66"/>
                  <a:pt x="293" y="66"/>
                  <a:pt x="293" y="66"/>
                </a:cubicBezTo>
                <a:cubicBezTo>
                  <a:pt x="294" y="66"/>
                  <a:pt x="294" y="66"/>
                  <a:pt x="294" y="66"/>
                </a:cubicBezTo>
                <a:cubicBezTo>
                  <a:pt x="293" y="65"/>
                  <a:pt x="294" y="64"/>
                  <a:pt x="294" y="63"/>
                </a:cubicBezTo>
                <a:cubicBezTo>
                  <a:pt x="294" y="63"/>
                  <a:pt x="293" y="63"/>
                  <a:pt x="293" y="63"/>
                </a:cubicBezTo>
                <a:close/>
                <a:moveTo>
                  <a:pt x="294" y="68"/>
                </a:moveTo>
                <a:cubicBezTo>
                  <a:pt x="294" y="68"/>
                  <a:pt x="294" y="68"/>
                  <a:pt x="294" y="68"/>
                </a:cubicBezTo>
                <a:cubicBezTo>
                  <a:pt x="294" y="69"/>
                  <a:pt x="294" y="69"/>
                  <a:pt x="294" y="69"/>
                </a:cubicBezTo>
                <a:cubicBezTo>
                  <a:pt x="294" y="68"/>
                  <a:pt x="294" y="68"/>
                  <a:pt x="294" y="68"/>
                </a:cubicBezTo>
                <a:cubicBezTo>
                  <a:pt x="294" y="68"/>
                  <a:pt x="294" y="68"/>
                  <a:pt x="294" y="68"/>
                </a:cubicBezTo>
                <a:close/>
                <a:moveTo>
                  <a:pt x="292" y="78"/>
                </a:moveTo>
                <a:cubicBezTo>
                  <a:pt x="292" y="78"/>
                  <a:pt x="292" y="78"/>
                  <a:pt x="292" y="78"/>
                </a:cubicBezTo>
                <a:cubicBezTo>
                  <a:pt x="293" y="78"/>
                  <a:pt x="293" y="78"/>
                  <a:pt x="293" y="78"/>
                </a:cubicBezTo>
                <a:cubicBezTo>
                  <a:pt x="294" y="78"/>
                  <a:pt x="295" y="77"/>
                  <a:pt x="296" y="77"/>
                </a:cubicBezTo>
                <a:cubicBezTo>
                  <a:pt x="296" y="77"/>
                  <a:pt x="296" y="77"/>
                  <a:pt x="296" y="77"/>
                </a:cubicBezTo>
                <a:cubicBezTo>
                  <a:pt x="296" y="77"/>
                  <a:pt x="296" y="77"/>
                  <a:pt x="296" y="77"/>
                </a:cubicBezTo>
                <a:cubicBezTo>
                  <a:pt x="296" y="77"/>
                  <a:pt x="295" y="77"/>
                  <a:pt x="295" y="77"/>
                </a:cubicBezTo>
                <a:cubicBezTo>
                  <a:pt x="295" y="76"/>
                  <a:pt x="294" y="76"/>
                  <a:pt x="293" y="76"/>
                </a:cubicBezTo>
                <a:cubicBezTo>
                  <a:pt x="293" y="76"/>
                  <a:pt x="293" y="77"/>
                  <a:pt x="292" y="77"/>
                </a:cubicBezTo>
                <a:cubicBezTo>
                  <a:pt x="292" y="77"/>
                  <a:pt x="292" y="78"/>
                  <a:pt x="292" y="78"/>
                </a:cubicBezTo>
                <a:close/>
                <a:moveTo>
                  <a:pt x="297" y="65"/>
                </a:moveTo>
                <a:cubicBezTo>
                  <a:pt x="297" y="65"/>
                  <a:pt x="297" y="65"/>
                  <a:pt x="296" y="65"/>
                </a:cubicBezTo>
                <a:cubicBezTo>
                  <a:pt x="296" y="64"/>
                  <a:pt x="296" y="64"/>
                  <a:pt x="296" y="64"/>
                </a:cubicBezTo>
                <a:cubicBezTo>
                  <a:pt x="296" y="64"/>
                  <a:pt x="296" y="64"/>
                  <a:pt x="296" y="65"/>
                </a:cubicBezTo>
                <a:cubicBezTo>
                  <a:pt x="296" y="65"/>
                  <a:pt x="296" y="65"/>
                  <a:pt x="296" y="65"/>
                </a:cubicBezTo>
                <a:cubicBezTo>
                  <a:pt x="296" y="65"/>
                  <a:pt x="296" y="65"/>
                  <a:pt x="296" y="65"/>
                </a:cubicBezTo>
                <a:cubicBezTo>
                  <a:pt x="296" y="66"/>
                  <a:pt x="296" y="66"/>
                  <a:pt x="296" y="66"/>
                </a:cubicBezTo>
                <a:cubicBezTo>
                  <a:pt x="297" y="66"/>
                  <a:pt x="297" y="66"/>
                  <a:pt x="297" y="66"/>
                </a:cubicBezTo>
                <a:cubicBezTo>
                  <a:pt x="298" y="66"/>
                  <a:pt x="297" y="66"/>
                  <a:pt x="297" y="65"/>
                </a:cubicBezTo>
                <a:close/>
                <a:moveTo>
                  <a:pt x="297" y="68"/>
                </a:moveTo>
                <a:cubicBezTo>
                  <a:pt x="297" y="68"/>
                  <a:pt x="297" y="68"/>
                  <a:pt x="297" y="68"/>
                </a:cubicBezTo>
                <a:cubicBezTo>
                  <a:pt x="297" y="68"/>
                  <a:pt x="296" y="68"/>
                  <a:pt x="296" y="69"/>
                </a:cubicBezTo>
                <a:cubicBezTo>
                  <a:pt x="297" y="69"/>
                  <a:pt x="297" y="69"/>
                  <a:pt x="297" y="70"/>
                </a:cubicBezTo>
                <a:cubicBezTo>
                  <a:pt x="297" y="69"/>
                  <a:pt x="297" y="69"/>
                  <a:pt x="297" y="69"/>
                </a:cubicBezTo>
                <a:cubicBezTo>
                  <a:pt x="297" y="69"/>
                  <a:pt x="297" y="68"/>
                  <a:pt x="297" y="68"/>
                </a:cubicBezTo>
                <a:close/>
                <a:moveTo>
                  <a:pt x="295" y="79"/>
                </a:moveTo>
                <a:cubicBezTo>
                  <a:pt x="295" y="79"/>
                  <a:pt x="295" y="79"/>
                  <a:pt x="295" y="79"/>
                </a:cubicBezTo>
                <a:cubicBezTo>
                  <a:pt x="295" y="79"/>
                  <a:pt x="295" y="80"/>
                  <a:pt x="295" y="80"/>
                </a:cubicBezTo>
                <a:cubicBezTo>
                  <a:pt x="296" y="80"/>
                  <a:pt x="296" y="80"/>
                  <a:pt x="297" y="80"/>
                </a:cubicBezTo>
                <a:cubicBezTo>
                  <a:pt x="297" y="80"/>
                  <a:pt x="297" y="80"/>
                  <a:pt x="297" y="80"/>
                </a:cubicBezTo>
                <a:cubicBezTo>
                  <a:pt x="297" y="80"/>
                  <a:pt x="297" y="79"/>
                  <a:pt x="297" y="79"/>
                </a:cubicBezTo>
                <a:cubicBezTo>
                  <a:pt x="297" y="79"/>
                  <a:pt x="298" y="79"/>
                  <a:pt x="298" y="79"/>
                </a:cubicBezTo>
                <a:cubicBezTo>
                  <a:pt x="298" y="79"/>
                  <a:pt x="298" y="80"/>
                  <a:pt x="299" y="80"/>
                </a:cubicBezTo>
                <a:cubicBezTo>
                  <a:pt x="299" y="80"/>
                  <a:pt x="299" y="80"/>
                  <a:pt x="300" y="80"/>
                </a:cubicBezTo>
                <a:cubicBezTo>
                  <a:pt x="299" y="79"/>
                  <a:pt x="299" y="79"/>
                  <a:pt x="299" y="79"/>
                </a:cubicBezTo>
                <a:cubicBezTo>
                  <a:pt x="298" y="78"/>
                  <a:pt x="298" y="78"/>
                  <a:pt x="298" y="77"/>
                </a:cubicBezTo>
                <a:cubicBezTo>
                  <a:pt x="298" y="77"/>
                  <a:pt x="298" y="76"/>
                  <a:pt x="298" y="76"/>
                </a:cubicBezTo>
                <a:cubicBezTo>
                  <a:pt x="297" y="76"/>
                  <a:pt x="297" y="76"/>
                  <a:pt x="297" y="76"/>
                </a:cubicBezTo>
                <a:cubicBezTo>
                  <a:pt x="297" y="76"/>
                  <a:pt x="297" y="76"/>
                  <a:pt x="297" y="76"/>
                </a:cubicBezTo>
                <a:cubicBezTo>
                  <a:pt x="297" y="77"/>
                  <a:pt x="297" y="77"/>
                  <a:pt x="297" y="77"/>
                </a:cubicBezTo>
                <a:cubicBezTo>
                  <a:pt x="297" y="78"/>
                  <a:pt x="298" y="78"/>
                  <a:pt x="297" y="78"/>
                </a:cubicBezTo>
                <a:cubicBezTo>
                  <a:pt x="296" y="78"/>
                  <a:pt x="296" y="78"/>
                  <a:pt x="296" y="78"/>
                </a:cubicBezTo>
                <a:cubicBezTo>
                  <a:pt x="296" y="79"/>
                  <a:pt x="296" y="79"/>
                  <a:pt x="295" y="79"/>
                </a:cubicBezTo>
                <a:close/>
                <a:moveTo>
                  <a:pt x="299" y="72"/>
                </a:moveTo>
                <a:cubicBezTo>
                  <a:pt x="299" y="72"/>
                  <a:pt x="299" y="72"/>
                  <a:pt x="299" y="72"/>
                </a:cubicBezTo>
                <a:cubicBezTo>
                  <a:pt x="299" y="72"/>
                  <a:pt x="299" y="72"/>
                  <a:pt x="299" y="71"/>
                </a:cubicBezTo>
                <a:cubicBezTo>
                  <a:pt x="299" y="71"/>
                  <a:pt x="299" y="72"/>
                  <a:pt x="299" y="72"/>
                </a:cubicBezTo>
                <a:cubicBezTo>
                  <a:pt x="299" y="72"/>
                  <a:pt x="299" y="72"/>
                  <a:pt x="299" y="72"/>
                </a:cubicBezTo>
                <a:close/>
                <a:moveTo>
                  <a:pt x="297" y="85"/>
                </a:moveTo>
                <a:cubicBezTo>
                  <a:pt x="297" y="85"/>
                  <a:pt x="297" y="85"/>
                  <a:pt x="297" y="85"/>
                </a:cubicBezTo>
                <a:cubicBezTo>
                  <a:pt x="297" y="84"/>
                  <a:pt x="298" y="84"/>
                  <a:pt x="298" y="84"/>
                </a:cubicBezTo>
                <a:cubicBezTo>
                  <a:pt x="298" y="84"/>
                  <a:pt x="297" y="84"/>
                  <a:pt x="297" y="84"/>
                </a:cubicBezTo>
                <a:cubicBezTo>
                  <a:pt x="297" y="84"/>
                  <a:pt x="297" y="84"/>
                  <a:pt x="297" y="85"/>
                </a:cubicBezTo>
                <a:close/>
                <a:moveTo>
                  <a:pt x="297" y="83"/>
                </a:moveTo>
                <a:cubicBezTo>
                  <a:pt x="297" y="82"/>
                  <a:pt x="297" y="82"/>
                  <a:pt x="296" y="82"/>
                </a:cubicBezTo>
                <a:cubicBezTo>
                  <a:pt x="296" y="82"/>
                  <a:pt x="295" y="82"/>
                  <a:pt x="296" y="83"/>
                </a:cubicBezTo>
                <a:cubicBezTo>
                  <a:pt x="296" y="83"/>
                  <a:pt x="296" y="83"/>
                  <a:pt x="296" y="83"/>
                </a:cubicBezTo>
                <a:cubicBezTo>
                  <a:pt x="296" y="83"/>
                  <a:pt x="297" y="83"/>
                  <a:pt x="297" y="83"/>
                </a:cubicBezTo>
                <a:close/>
                <a:moveTo>
                  <a:pt x="296" y="85"/>
                </a:moveTo>
                <a:cubicBezTo>
                  <a:pt x="296" y="84"/>
                  <a:pt x="295" y="84"/>
                  <a:pt x="295" y="84"/>
                </a:cubicBezTo>
                <a:cubicBezTo>
                  <a:pt x="295" y="84"/>
                  <a:pt x="295" y="84"/>
                  <a:pt x="295" y="84"/>
                </a:cubicBezTo>
                <a:cubicBezTo>
                  <a:pt x="295" y="85"/>
                  <a:pt x="294" y="85"/>
                  <a:pt x="294" y="85"/>
                </a:cubicBezTo>
                <a:cubicBezTo>
                  <a:pt x="294" y="84"/>
                  <a:pt x="294" y="84"/>
                  <a:pt x="294" y="84"/>
                </a:cubicBezTo>
                <a:cubicBezTo>
                  <a:pt x="294" y="84"/>
                  <a:pt x="294" y="84"/>
                  <a:pt x="294" y="84"/>
                </a:cubicBezTo>
                <a:cubicBezTo>
                  <a:pt x="294" y="84"/>
                  <a:pt x="294" y="83"/>
                  <a:pt x="294" y="83"/>
                </a:cubicBezTo>
                <a:cubicBezTo>
                  <a:pt x="293" y="83"/>
                  <a:pt x="293" y="83"/>
                  <a:pt x="293" y="83"/>
                </a:cubicBezTo>
                <a:cubicBezTo>
                  <a:pt x="293" y="84"/>
                  <a:pt x="293" y="84"/>
                  <a:pt x="293" y="84"/>
                </a:cubicBezTo>
                <a:cubicBezTo>
                  <a:pt x="293" y="85"/>
                  <a:pt x="293" y="85"/>
                  <a:pt x="293" y="85"/>
                </a:cubicBezTo>
                <a:cubicBezTo>
                  <a:pt x="294" y="86"/>
                  <a:pt x="295" y="86"/>
                  <a:pt x="295" y="88"/>
                </a:cubicBezTo>
                <a:cubicBezTo>
                  <a:pt x="295" y="88"/>
                  <a:pt x="295" y="88"/>
                  <a:pt x="295" y="88"/>
                </a:cubicBezTo>
                <a:cubicBezTo>
                  <a:pt x="295" y="88"/>
                  <a:pt x="295" y="88"/>
                  <a:pt x="295" y="88"/>
                </a:cubicBezTo>
                <a:cubicBezTo>
                  <a:pt x="295" y="87"/>
                  <a:pt x="296" y="87"/>
                  <a:pt x="296" y="87"/>
                </a:cubicBezTo>
                <a:cubicBezTo>
                  <a:pt x="295" y="86"/>
                  <a:pt x="295" y="85"/>
                  <a:pt x="296" y="85"/>
                </a:cubicBezTo>
                <a:close/>
                <a:moveTo>
                  <a:pt x="294" y="87"/>
                </a:moveTo>
                <a:cubicBezTo>
                  <a:pt x="293" y="87"/>
                  <a:pt x="293" y="87"/>
                  <a:pt x="293" y="86"/>
                </a:cubicBezTo>
                <a:cubicBezTo>
                  <a:pt x="293" y="86"/>
                  <a:pt x="292" y="86"/>
                  <a:pt x="292" y="86"/>
                </a:cubicBezTo>
                <a:cubicBezTo>
                  <a:pt x="292" y="86"/>
                  <a:pt x="292" y="86"/>
                  <a:pt x="292" y="87"/>
                </a:cubicBezTo>
                <a:cubicBezTo>
                  <a:pt x="292" y="87"/>
                  <a:pt x="293" y="87"/>
                  <a:pt x="293" y="88"/>
                </a:cubicBezTo>
                <a:cubicBezTo>
                  <a:pt x="294" y="87"/>
                  <a:pt x="294" y="87"/>
                  <a:pt x="294" y="87"/>
                </a:cubicBezTo>
                <a:cubicBezTo>
                  <a:pt x="294" y="87"/>
                  <a:pt x="294" y="87"/>
                  <a:pt x="294" y="87"/>
                </a:cubicBezTo>
                <a:close/>
                <a:moveTo>
                  <a:pt x="295" y="75"/>
                </a:moveTo>
                <a:cubicBezTo>
                  <a:pt x="296" y="75"/>
                  <a:pt x="296" y="75"/>
                  <a:pt x="296" y="75"/>
                </a:cubicBezTo>
                <a:cubicBezTo>
                  <a:pt x="296" y="75"/>
                  <a:pt x="296" y="75"/>
                  <a:pt x="296" y="75"/>
                </a:cubicBezTo>
                <a:cubicBezTo>
                  <a:pt x="295" y="75"/>
                  <a:pt x="295" y="75"/>
                  <a:pt x="295" y="75"/>
                </a:cubicBezTo>
                <a:cubicBezTo>
                  <a:pt x="295" y="75"/>
                  <a:pt x="295" y="75"/>
                  <a:pt x="295" y="75"/>
                </a:cubicBezTo>
                <a:close/>
                <a:moveTo>
                  <a:pt x="292" y="80"/>
                </a:moveTo>
                <a:cubicBezTo>
                  <a:pt x="291" y="80"/>
                  <a:pt x="292" y="80"/>
                  <a:pt x="292" y="80"/>
                </a:cubicBezTo>
                <a:cubicBezTo>
                  <a:pt x="292" y="80"/>
                  <a:pt x="292" y="80"/>
                  <a:pt x="292" y="80"/>
                </a:cubicBezTo>
                <a:cubicBezTo>
                  <a:pt x="292" y="80"/>
                  <a:pt x="292" y="79"/>
                  <a:pt x="292" y="79"/>
                </a:cubicBezTo>
                <a:cubicBezTo>
                  <a:pt x="292" y="80"/>
                  <a:pt x="292" y="80"/>
                  <a:pt x="292" y="80"/>
                </a:cubicBezTo>
                <a:close/>
                <a:moveTo>
                  <a:pt x="292" y="70"/>
                </a:moveTo>
                <a:cubicBezTo>
                  <a:pt x="291" y="70"/>
                  <a:pt x="291" y="70"/>
                  <a:pt x="291" y="70"/>
                </a:cubicBezTo>
                <a:cubicBezTo>
                  <a:pt x="291" y="70"/>
                  <a:pt x="291" y="70"/>
                  <a:pt x="291" y="70"/>
                </a:cubicBezTo>
                <a:cubicBezTo>
                  <a:pt x="291" y="70"/>
                  <a:pt x="291" y="70"/>
                  <a:pt x="291" y="70"/>
                </a:cubicBezTo>
                <a:cubicBezTo>
                  <a:pt x="291" y="70"/>
                  <a:pt x="291" y="70"/>
                  <a:pt x="292" y="70"/>
                </a:cubicBezTo>
                <a:close/>
                <a:moveTo>
                  <a:pt x="291" y="73"/>
                </a:moveTo>
                <a:cubicBezTo>
                  <a:pt x="291" y="73"/>
                  <a:pt x="291" y="73"/>
                  <a:pt x="291" y="74"/>
                </a:cubicBezTo>
                <a:cubicBezTo>
                  <a:pt x="291" y="74"/>
                  <a:pt x="291" y="74"/>
                  <a:pt x="291" y="74"/>
                </a:cubicBezTo>
                <a:cubicBezTo>
                  <a:pt x="291" y="74"/>
                  <a:pt x="291" y="74"/>
                  <a:pt x="291" y="74"/>
                </a:cubicBezTo>
                <a:cubicBezTo>
                  <a:pt x="291" y="74"/>
                  <a:pt x="291" y="73"/>
                  <a:pt x="291" y="73"/>
                </a:cubicBezTo>
                <a:close/>
                <a:moveTo>
                  <a:pt x="291" y="72"/>
                </a:moveTo>
                <a:cubicBezTo>
                  <a:pt x="291" y="72"/>
                  <a:pt x="291" y="72"/>
                  <a:pt x="291" y="72"/>
                </a:cubicBezTo>
                <a:cubicBezTo>
                  <a:pt x="291" y="72"/>
                  <a:pt x="291" y="72"/>
                  <a:pt x="291" y="72"/>
                </a:cubicBezTo>
                <a:cubicBezTo>
                  <a:pt x="291" y="72"/>
                  <a:pt x="291" y="72"/>
                  <a:pt x="291" y="73"/>
                </a:cubicBezTo>
                <a:cubicBezTo>
                  <a:pt x="291" y="73"/>
                  <a:pt x="291" y="73"/>
                  <a:pt x="291" y="72"/>
                </a:cubicBezTo>
                <a:close/>
                <a:moveTo>
                  <a:pt x="290" y="77"/>
                </a:moveTo>
                <a:cubicBezTo>
                  <a:pt x="290" y="77"/>
                  <a:pt x="290" y="77"/>
                  <a:pt x="290" y="77"/>
                </a:cubicBezTo>
                <a:cubicBezTo>
                  <a:pt x="290" y="77"/>
                  <a:pt x="290" y="77"/>
                  <a:pt x="290" y="77"/>
                </a:cubicBezTo>
                <a:cubicBezTo>
                  <a:pt x="291" y="77"/>
                  <a:pt x="291" y="77"/>
                  <a:pt x="291" y="77"/>
                </a:cubicBezTo>
                <a:cubicBezTo>
                  <a:pt x="291" y="77"/>
                  <a:pt x="291" y="76"/>
                  <a:pt x="292" y="76"/>
                </a:cubicBezTo>
                <a:cubicBezTo>
                  <a:pt x="292" y="76"/>
                  <a:pt x="291" y="76"/>
                  <a:pt x="291" y="76"/>
                </a:cubicBezTo>
                <a:cubicBezTo>
                  <a:pt x="291" y="76"/>
                  <a:pt x="291" y="76"/>
                  <a:pt x="291" y="76"/>
                </a:cubicBezTo>
                <a:cubicBezTo>
                  <a:pt x="291" y="76"/>
                  <a:pt x="291" y="76"/>
                  <a:pt x="290" y="77"/>
                </a:cubicBezTo>
                <a:close/>
                <a:moveTo>
                  <a:pt x="290" y="73"/>
                </a:moveTo>
                <a:cubicBezTo>
                  <a:pt x="290" y="73"/>
                  <a:pt x="290" y="73"/>
                  <a:pt x="289" y="72"/>
                </a:cubicBezTo>
                <a:cubicBezTo>
                  <a:pt x="289" y="72"/>
                  <a:pt x="288" y="73"/>
                  <a:pt x="288" y="73"/>
                </a:cubicBezTo>
                <a:cubicBezTo>
                  <a:pt x="288" y="74"/>
                  <a:pt x="288" y="74"/>
                  <a:pt x="289" y="74"/>
                </a:cubicBezTo>
                <a:cubicBezTo>
                  <a:pt x="289" y="74"/>
                  <a:pt x="290" y="74"/>
                  <a:pt x="290" y="73"/>
                </a:cubicBezTo>
                <a:close/>
                <a:moveTo>
                  <a:pt x="290" y="75"/>
                </a:moveTo>
                <a:cubicBezTo>
                  <a:pt x="289" y="75"/>
                  <a:pt x="289" y="75"/>
                  <a:pt x="289" y="75"/>
                </a:cubicBezTo>
                <a:cubicBezTo>
                  <a:pt x="289" y="75"/>
                  <a:pt x="289" y="75"/>
                  <a:pt x="289" y="75"/>
                </a:cubicBezTo>
                <a:cubicBezTo>
                  <a:pt x="290" y="75"/>
                  <a:pt x="290" y="75"/>
                  <a:pt x="290" y="75"/>
                </a:cubicBezTo>
                <a:cubicBezTo>
                  <a:pt x="290" y="75"/>
                  <a:pt x="290" y="75"/>
                  <a:pt x="290" y="75"/>
                </a:cubicBezTo>
                <a:close/>
                <a:moveTo>
                  <a:pt x="288" y="78"/>
                </a:moveTo>
                <a:cubicBezTo>
                  <a:pt x="288" y="78"/>
                  <a:pt x="288" y="78"/>
                  <a:pt x="289" y="78"/>
                </a:cubicBezTo>
                <a:cubicBezTo>
                  <a:pt x="289" y="78"/>
                  <a:pt x="289" y="78"/>
                  <a:pt x="290" y="78"/>
                </a:cubicBezTo>
                <a:cubicBezTo>
                  <a:pt x="289" y="77"/>
                  <a:pt x="289" y="77"/>
                  <a:pt x="289" y="77"/>
                </a:cubicBezTo>
                <a:cubicBezTo>
                  <a:pt x="288" y="77"/>
                  <a:pt x="288" y="77"/>
                  <a:pt x="288" y="78"/>
                </a:cubicBezTo>
                <a:close/>
                <a:moveTo>
                  <a:pt x="287" y="83"/>
                </a:moveTo>
                <a:cubicBezTo>
                  <a:pt x="288" y="82"/>
                  <a:pt x="289" y="81"/>
                  <a:pt x="290" y="80"/>
                </a:cubicBezTo>
                <a:cubicBezTo>
                  <a:pt x="290" y="80"/>
                  <a:pt x="290" y="80"/>
                  <a:pt x="290" y="80"/>
                </a:cubicBezTo>
                <a:cubicBezTo>
                  <a:pt x="290" y="80"/>
                  <a:pt x="290" y="79"/>
                  <a:pt x="290" y="79"/>
                </a:cubicBezTo>
                <a:cubicBezTo>
                  <a:pt x="290" y="79"/>
                  <a:pt x="290" y="80"/>
                  <a:pt x="289" y="80"/>
                </a:cubicBezTo>
                <a:cubicBezTo>
                  <a:pt x="289" y="80"/>
                  <a:pt x="290" y="80"/>
                  <a:pt x="287" y="83"/>
                </a:cubicBezTo>
                <a:close/>
                <a:moveTo>
                  <a:pt x="286" y="62"/>
                </a:moveTo>
                <a:cubicBezTo>
                  <a:pt x="286" y="62"/>
                  <a:pt x="286" y="62"/>
                  <a:pt x="286" y="62"/>
                </a:cubicBezTo>
                <a:cubicBezTo>
                  <a:pt x="286" y="63"/>
                  <a:pt x="287" y="63"/>
                  <a:pt x="287" y="63"/>
                </a:cubicBezTo>
                <a:cubicBezTo>
                  <a:pt x="287" y="63"/>
                  <a:pt x="287" y="62"/>
                  <a:pt x="286" y="62"/>
                </a:cubicBezTo>
                <a:close/>
                <a:moveTo>
                  <a:pt x="288" y="62"/>
                </a:moveTo>
                <a:cubicBezTo>
                  <a:pt x="287" y="62"/>
                  <a:pt x="287" y="61"/>
                  <a:pt x="287" y="61"/>
                </a:cubicBezTo>
                <a:cubicBezTo>
                  <a:pt x="287" y="61"/>
                  <a:pt x="287" y="61"/>
                  <a:pt x="287" y="61"/>
                </a:cubicBezTo>
                <a:cubicBezTo>
                  <a:pt x="287" y="61"/>
                  <a:pt x="286" y="61"/>
                  <a:pt x="286" y="62"/>
                </a:cubicBezTo>
                <a:cubicBezTo>
                  <a:pt x="287" y="62"/>
                  <a:pt x="287" y="62"/>
                  <a:pt x="288" y="62"/>
                </a:cubicBezTo>
                <a:close/>
                <a:moveTo>
                  <a:pt x="287" y="66"/>
                </a:moveTo>
                <a:cubicBezTo>
                  <a:pt x="286" y="66"/>
                  <a:pt x="286" y="66"/>
                  <a:pt x="286" y="67"/>
                </a:cubicBezTo>
                <a:cubicBezTo>
                  <a:pt x="286" y="67"/>
                  <a:pt x="287" y="67"/>
                  <a:pt x="287" y="67"/>
                </a:cubicBezTo>
                <a:cubicBezTo>
                  <a:pt x="287" y="67"/>
                  <a:pt x="287" y="67"/>
                  <a:pt x="287" y="66"/>
                </a:cubicBezTo>
                <a:cubicBezTo>
                  <a:pt x="287" y="66"/>
                  <a:pt x="287" y="66"/>
                  <a:pt x="287" y="66"/>
                </a:cubicBezTo>
                <a:close/>
                <a:moveTo>
                  <a:pt x="285" y="73"/>
                </a:moveTo>
                <a:cubicBezTo>
                  <a:pt x="285" y="73"/>
                  <a:pt x="285" y="73"/>
                  <a:pt x="285" y="73"/>
                </a:cubicBezTo>
                <a:cubicBezTo>
                  <a:pt x="284" y="73"/>
                  <a:pt x="284" y="73"/>
                  <a:pt x="284" y="74"/>
                </a:cubicBezTo>
                <a:cubicBezTo>
                  <a:pt x="284" y="74"/>
                  <a:pt x="285" y="74"/>
                  <a:pt x="285" y="74"/>
                </a:cubicBezTo>
                <a:cubicBezTo>
                  <a:pt x="285" y="74"/>
                  <a:pt x="286" y="74"/>
                  <a:pt x="286" y="75"/>
                </a:cubicBezTo>
                <a:cubicBezTo>
                  <a:pt x="286" y="75"/>
                  <a:pt x="286" y="75"/>
                  <a:pt x="287" y="75"/>
                </a:cubicBezTo>
                <a:cubicBezTo>
                  <a:pt x="287" y="75"/>
                  <a:pt x="287" y="75"/>
                  <a:pt x="287" y="75"/>
                </a:cubicBezTo>
                <a:cubicBezTo>
                  <a:pt x="287" y="75"/>
                  <a:pt x="287" y="75"/>
                  <a:pt x="287" y="75"/>
                </a:cubicBezTo>
                <a:cubicBezTo>
                  <a:pt x="286" y="74"/>
                  <a:pt x="286" y="74"/>
                  <a:pt x="286" y="74"/>
                </a:cubicBezTo>
                <a:cubicBezTo>
                  <a:pt x="286" y="74"/>
                  <a:pt x="286" y="74"/>
                  <a:pt x="286" y="74"/>
                </a:cubicBezTo>
                <a:cubicBezTo>
                  <a:pt x="286" y="73"/>
                  <a:pt x="286" y="73"/>
                  <a:pt x="286" y="73"/>
                </a:cubicBezTo>
                <a:cubicBezTo>
                  <a:pt x="286" y="73"/>
                  <a:pt x="286" y="73"/>
                  <a:pt x="285" y="73"/>
                </a:cubicBezTo>
                <a:close/>
                <a:moveTo>
                  <a:pt x="284" y="81"/>
                </a:moveTo>
                <a:cubicBezTo>
                  <a:pt x="284" y="81"/>
                  <a:pt x="284" y="81"/>
                  <a:pt x="284" y="82"/>
                </a:cubicBezTo>
                <a:cubicBezTo>
                  <a:pt x="284" y="82"/>
                  <a:pt x="284" y="82"/>
                  <a:pt x="285" y="82"/>
                </a:cubicBezTo>
                <a:cubicBezTo>
                  <a:pt x="285" y="82"/>
                  <a:pt x="285" y="83"/>
                  <a:pt x="285" y="82"/>
                </a:cubicBezTo>
                <a:cubicBezTo>
                  <a:pt x="285" y="82"/>
                  <a:pt x="286" y="82"/>
                  <a:pt x="286" y="82"/>
                </a:cubicBezTo>
                <a:cubicBezTo>
                  <a:pt x="286" y="81"/>
                  <a:pt x="285" y="81"/>
                  <a:pt x="285" y="81"/>
                </a:cubicBezTo>
                <a:cubicBezTo>
                  <a:pt x="285" y="81"/>
                  <a:pt x="285" y="81"/>
                  <a:pt x="284" y="81"/>
                </a:cubicBezTo>
                <a:cubicBezTo>
                  <a:pt x="284" y="81"/>
                  <a:pt x="284" y="81"/>
                  <a:pt x="284" y="81"/>
                </a:cubicBezTo>
                <a:close/>
                <a:moveTo>
                  <a:pt x="292" y="91"/>
                </a:moveTo>
                <a:cubicBezTo>
                  <a:pt x="292" y="91"/>
                  <a:pt x="292" y="91"/>
                  <a:pt x="294" y="91"/>
                </a:cubicBezTo>
                <a:cubicBezTo>
                  <a:pt x="294" y="91"/>
                  <a:pt x="294" y="91"/>
                  <a:pt x="294" y="91"/>
                </a:cubicBezTo>
                <a:cubicBezTo>
                  <a:pt x="294" y="90"/>
                  <a:pt x="294" y="90"/>
                  <a:pt x="294" y="90"/>
                </a:cubicBezTo>
                <a:cubicBezTo>
                  <a:pt x="294" y="90"/>
                  <a:pt x="294" y="90"/>
                  <a:pt x="293" y="90"/>
                </a:cubicBezTo>
                <a:cubicBezTo>
                  <a:pt x="293" y="90"/>
                  <a:pt x="293" y="90"/>
                  <a:pt x="292" y="90"/>
                </a:cubicBezTo>
                <a:cubicBezTo>
                  <a:pt x="292" y="90"/>
                  <a:pt x="291" y="89"/>
                  <a:pt x="291" y="90"/>
                </a:cubicBezTo>
                <a:cubicBezTo>
                  <a:pt x="291" y="91"/>
                  <a:pt x="292" y="90"/>
                  <a:pt x="292" y="91"/>
                </a:cubicBezTo>
                <a:close/>
                <a:moveTo>
                  <a:pt x="292" y="95"/>
                </a:moveTo>
                <a:cubicBezTo>
                  <a:pt x="292" y="95"/>
                  <a:pt x="292" y="95"/>
                  <a:pt x="292" y="95"/>
                </a:cubicBezTo>
                <a:cubicBezTo>
                  <a:pt x="293" y="95"/>
                  <a:pt x="293" y="95"/>
                  <a:pt x="293" y="94"/>
                </a:cubicBezTo>
                <a:cubicBezTo>
                  <a:pt x="293" y="94"/>
                  <a:pt x="293" y="94"/>
                  <a:pt x="292" y="94"/>
                </a:cubicBezTo>
                <a:cubicBezTo>
                  <a:pt x="292" y="94"/>
                  <a:pt x="292" y="94"/>
                  <a:pt x="292" y="95"/>
                </a:cubicBezTo>
                <a:close/>
                <a:moveTo>
                  <a:pt x="294" y="91"/>
                </a:moveTo>
                <a:cubicBezTo>
                  <a:pt x="294" y="91"/>
                  <a:pt x="294" y="91"/>
                  <a:pt x="294" y="91"/>
                </a:cubicBezTo>
                <a:cubicBezTo>
                  <a:pt x="294" y="91"/>
                  <a:pt x="293" y="91"/>
                  <a:pt x="293" y="91"/>
                </a:cubicBezTo>
                <a:cubicBezTo>
                  <a:pt x="293" y="91"/>
                  <a:pt x="294" y="91"/>
                  <a:pt x="294" y="91"/>
                </a:cubicBezTo>
                <a:close/>
                <a:moveTo>
                  <a:pt x="297" y="91"/>
                </a:moveTo>
                <a:cubicBezTo>
                  <a:pt x="297" y="90"/>
                  <a:pt x="298" y="90"/>
                  <a:pt x="298" y="90"/>
                </a:cubicBezTo>
                <a:cubicBezTo>
                  <a:pt x="298" y="90"/>
                  <a:pt x="298" y="89"/>
                  <a:pt x="297" y="89"/>
                </a:cubicBezTo>
                <a:cubicBezTo>
                  <a:pt x="297" y="88"/>
                  <a:pt x="295" y="89"/>
                  <a:pt x="295" y="88"/>
                </a:cubicBezTo>
                <a:cubicBezTo>
                  <a:pt x="295" y="89"/>
                  <a:pt x="294" y="89"/>
                  <a:pt x="294" y="89"/>
                </a:cubicBezTo>
                <a:cubicBezTo>
                  <a:pt x="294" y="90"/>
                  <a:pt x="295" y="90"/>
                  <a:pt x="295" y="90"/>
                </a:cubicBezTo>
                <a:cubicBezTo>
                  <a:pt x="295" y="90"/>
                  <a:pt x="296" y="89"/>
                  <a:pt x="296" y="90"/>
                </a:cubicBezTo>
                <a:cubicBezTo>
                  <a:pt x="296" y="91"/>
                  <a:pt x="296" y="91"/>
                  <a:pt x="294" y="91"/>
                </a:cubicBezTo>
                <a:cubicBezTo>
                  <a:pt x="295" y="91"/>
                  <a:pt x="296" y="91"/>
                  <a:pt x="297" y="91"/>
                </a:cubicBezTo>
                <a:close/>
                <a:moveTo>
                  <a:pt x="294" y="91"/>
                </a:moveTo>
                <a:cubicBezTo>
                  <a:pt x="294" y="92"/>
                  <a:pt x="294" y="92"/>
                  <a:pt x="294" y="92"/>
                </a:cubicBezTo>
                <a:cubicBezTo>
                  <a:pt x="294" y="92"/>
                  <a:pt x="294" y="93"/>
                  <a:pt x="294" y="93"/>
                </a:cubicBezTo>
                <a:cubicBezTo>
                  <a:pt x="295" y="93"/>
                  <a:pt x="295" y="92"/>
                  <a:pt x="295" y="92"/>
                </a:cubicBezTo>
                <a:cubicBezTo>
                  <a:pt x="295" y="92"/>
                  <a:pt x="295" y="92"/>
                  <a:pt x="294" y="91"/>
                </a:cubicBezTo>
                <a:close/>
                <a:moveTo>
                  <a:pt x="298" y="88"/>
                </a:moveTo>
                <a:cubicBezTo>
                  <a:pt x="298" y="88"/>
                  <a:pt x="298" y="88"/>
                  <a:pt x="297" y="87"/>
                </a:cubicBezTo>
                <a:cubicBezTo>
                  <a:pt x="297" y="88"/>
                  <a:pt x="297" y="88"/>
                  <a:pt x="297" y="88"/>
                </a:cubicBezTo>
                <a:cubicBezTo>
                  <a:pt x="297" y="88"/>
                  <a:pt x="297" y="88"/>
                  <a:pt x="298" y="88"/>
                </a:cubicBezTo>
                <a:cubicBezTo>
                  <a:pt x="298" y="88"/>
                  <a:pt x="298" y="88"/>
                  <a:pt x="298" y="88"/>
                </a:cubicBezTo>
                <a:close/>
                <a:moveTo>
                  <a:pt x="302" y="78"/>
                </a:moveTo>
                <a:cubicBezTo>
                  <a:pt x="302" y="79"/>
                  <a:pt x="302" y="78"/>
                  <a:pt x="302" y="78"/>
                </a:cubicBezTo>
                <a:cubicBezTo>
                  <a:pt x="302" y="78"/>
                  <a:pt x="301" y="78"/>
                  <a:pt x="301" y="78"/>
                </a:cubicBezTo>
                <a:cubicBezTo>
                  <a:pt x="301" y="78"/>
                  <a:pt x="301" y="78"/>
                  <a:pt x="301" y="78"/>
                </a:cubicBezTo>
                <a:cubicBezTo>
                  <a:pt x="301" y="78"/>
                  <a:pt x="301" y="78"/>
                  <a:pt x="302" y="78"/>
                </a:cubicBezTo>
                <a:close/>
                <a:moveTo>
                  <a:pt x="301" y="82"/>
                </a:moveTo>
                <a:cubicBezTo>
                  <a:pt x="301" y="82"/>
                  <a:pt x="302" y="82"/>
                  <a:pt x="302" y="83"/>
                </a:cubicBezTo>
                <a:cubicBezTo>
                  <a:pt x="302" y="82"/>
                  <a:pt x="302" y="82"/>
                  <a:pt x="302" y="82"/>
                </a:cubicBezTo>
                <a:cubicBezTo>
                  <a:pt x="302" y="82"/>
                  <a:pt x="302" y="82"/>
                  <a:pt x="301" y="82"/>
                </a:cubicBezTo>
                <a:cubicBezTo>
                  <a:pt x="301" y="82"/>
                  <a:pt x="301" y="82"/>
                  <a:pt x="301" y="82"/>
                </a:cubicBezTo>
                <a:close/>
                <a:moveTo>
                  <a:pt x="304" y="78"/>
                </a:moveTo>
                <a:cubicBezTo>
                  <a:pt x="304" y="77"/>
                  <a:pt x="304" y="77"/>
                  <a:pt x="304" y="77"/>
                </a:cubicBezTo>
                <a:cubicBezTo>
                  <a:pt x="304" y="77"/>
                  <a:pt x="303" y="76"/>
                  <a:pt x="303" y="76"/>
                </a:cubicBezTo>
                <a:cubicBezTo>
                  <a:pt x="303" y="76"/>
                  <a:pt x="303" y="77"/>
                  <a:pt x="303" y="77"/>
                </a:cubicBezTo>
                <a:cubicBezTo>
                  <a:pt x="302" y="77"/>
                  <a:pt x="303" y="77"/>
                  <a:pt x="303" y="78"/>
                </a:cubicBezTo>
                <a:cubicBezTo>
                  <a:pt x="303" y="78"/>
                  <a:pt x="303" y="79"/>
                  <a:pt x="303" y="79"/>
                </a:cubicBezTo>
                <a:cubicBezTo>
                  <a:pt x="303" y="79"/>
                  <a:pt x="303" y="78"/>
                  <a:pt x="304" y="78"/>
                </a:cubicBezTo>
                <a:cubicBezTo>
                  <a:pt x="304" y="78"/>
                  <a:pt x="304" y="78"/>
                  <a:pt x="304" y="78"/>
                </a:cubicBezTo>
                <a:close/>
                <a:moveTo>
                  <a:pt x="303" y="60"/>
                </a:moveTo>
                <a:cubicBezTo>
                  <a:pt x="303" y="59"/>
                  <a:pt x="303" y="59"/>
                  <a:pt x="302" y="59"/>
                </a:cubicBezTo>
                <a:cubicBezTo>
                  <a:pt x="302" y="59"/>
                  <a:pt x="302" y="59"/>
                  <a:pt x="302" y="60"/>
                </a:cubicBezTo>
                <a:cubicBezTo>
                  <a:pt x="302" y="60"/>
                  <a:pt x="302" y="60"/>
                  <a:pt x="302" y="60"/>
                </a:cubicBezTo>
                <a:cubicBezTo>
                  <a:pt x="302" y="60"/>
                  <a:pt x="303" y="60"/>
                  <a:pt x="303" y="60"/>
                </a:cubicBezTo>
                <a:close/>
                <a:moveTo>
                  <a:pt x="300" y="72"/>
                </a:moveTo>
                <a:cubicBezTo>
                  <a:pt x="300" y="72"/>
                  <a:pt x="300" y="72"/>
                  <a:pt x="300" y="72"/>
                </a:cubicBezTo>
                <a:cubicBezTo>
                  <a:pt x="300" y="72"/>
                  <a:pt x="300" y="72"/>
                  <a:pt x="300" y="73"/>
                </a:cubicBezTo>
                <a:cubicBezTo>
                  <a:pt x="300" y="73"/>
                  <a:pt x="300" y="73"/>
                  <a:pt x="300" y="73"/>
                </a:cubicBezTo>
                <a:cubicBezTo>
                  <a:pt x="300" y="73"/>
                  <a:pt x="300" y="73"/>
                  <a:pt x="300" y="72"/>
                </a:cubicBezTo>
                <a:close/>
                <a:moveTo>
                  <a:pt x="300" y="69"/>
                </a:moveTo>
                <a:cubicBezTo>
                  <a:pt x="300" y="68"/>
                  <a:pt x="300" y="68"/>
                  <a:pt x="300" y="68"/>
                </a:cubicBezTo>
                <a:cubicBezTo>
                  <a:pt x="299" y="68"/>
                  <a:pt x="299" y="68"/>
                  <a:pt x="299" y="69"/>
                </a:cubicBezTo>
                <a:cubicBezTo>
                  <a:pt x="299" y="69"/>
                  <a:pt x="299" y="69"/>
                  <a:pt x="299" y="70"/>
                </a:cubicBezTo>
                <a:cubicBezTo>
                  <a:pt x="299" y="70"/>
                  <a:pt x="298" y="70"/>
                  <a:pt x="299" y="70"/>
                </a:cubicBezTo>
                <a:cubicBezTo>
                  <a:pt x="300" y="71"/>
                  <a:pt x="299" y="70"/>
                  <a:pt x="300" y="70"/>
                </a:cubicBezTo>
                <a:cubicBezTo>
                  <a:pt x="300" y="69"/>
                  <a:pt x="300" y="69"/>
                  <a:pt x="300" y="69"/>
                </a:cubicBezTo>
                <a:close/>
                <a:moveTo>
                  <a:pt x="299" y="58"/>
                </a:moveTo>
                <a:cubicBezTo>
                  <a:pt x="299" y="58"/>
                  <a:pt x="299" y="58"/>
                  <a:pt x="300" y="58"/>
                </a:cubicBezTo>
                <a:cubicBezTo>
                  <a:pt x="299" y="58"/>
                  <a:pt x="299" y="57"/>
                  <a:pt x="299" y="57"/>
                </a:cubicBezTo>
                <a:cubicBezTo>
                  <a:pt x="299" y="57"/>
                  <a:pt x="299" y="58"/>
                  <a:pt x="299" y="58"/>
                </a:cubicBezTo>
                <a:cubicBezTo>
                  <a:pt x="299" y="58"/>
                  <a:pt x="299" y="58"/>
                  <a:pt x="299" y="58"/>
                </a:cubicBezTo>
                <a:close/>
                <a:moveTo>
                  <a:pt x="299" y="65"/>
                </a:moveTo>
                <a:cubicBezTo>
                  <a:pt x="300" y="65"/>
                  <a:pt x="300" y="65"/>
                  <a:pt x="300" y="65"/>
                </a:cubicBezTo>
                <a:cubicBezTo>
                  <a:pt x="300" y="65"/>
                  <a:pt x="300" y="65"/>
                  <a:pt x="300" y="65"/>
                </a:cubicBezTo>
                <a:cubicBezTo>
                  <a:pt x="299" y="65"/>
                  <a:pt x="299" y="65"/>
                  <a:pt x="299" y="65"/>
                </a:cubicBezTo>
                <a:cubicBezTo>
                  <a:pt x="299" y="65"/>
                  <a:pt x="299" y="65"/>
                  <a:pt x="299" y="65"/>
                </a:cubicBezTo>
                <a:close/>
                <a:moveTo>
                  <a:pt x="300" y="63"/>
                </a:moveTo>
                <a:cubicBezTo>
                  <a:pt x="300" y="63"/>
                  <a:pt x="300" y="63"/>
                  <a:pt x="300" y="62"/>
                </a:cubicBezTo>
                <a:cubicBezTo>
                  <a:pt x="299" y="63"/>
                  <a:pt x="299" y="63"/>
                  <a:pt x="299" y="63"/>
                </a:cubicBezTo>
                <a:cubicBezTo>
                  <a:pt x="299" y="63"/>
                  <a:pt x="299" y="63"/>
                  <a:pt x="299" y="63"/>
                </a:cubicBezTo>
                <a:cubicBezTo>
                  <a:pt x="300" y="63"/>
                  <a:pt x="300" y="63"/>
                  <a:pt x="300" y="63"/>
                </a:cubicBezTo>
                <a:close/>
                <a:moveTo>
                  <a:pt x="300" y="55"/>
                </a:moveTo>
                <a:cubicBezTo>
                  <a:pt x="300" y="55"/>
                  <a:pt x="300" y="55"/>
                  <a:pt x="299" y="55"/>
                </a:cubicBezTo>
                <a:cubicBezTo>
                  <a:pt x="299" y="55"/>
                  <a:pt x="299" y="54"/>
                  <a:pt x="298" y="54"/>
                </a:cubicBezTo>
                <a:cubicBezTo>
                  <a:pt x="298" y="55"/>
                  <a:pt x="298" y="55"/>
                  <a:pt x="299" y="56"/>
                </a:cubicBezTo>
                <a:cubicBezTo>
                  <a:pt x="299" y="56"/>
                  <a:pt x="299" y="56"/>
                  <a:pt x="299" y="57"/>
                </a:cubicBezTo>
                <a:cubicBezTo>
                  <a:pt x="300" y="56"/>
                  <a:pt x="300" y="56"/>
                  <a:pt x="300" y="55"/>
                </a:cubicBezTo>
                <a:close/>
                <a:moveTo>
                  <a:pt x="297" y="57"/>
                </a:moveTo>
                <a:cubicBezTo>
                  <a:pt x="297" y="57"/>
                  <a:pt x="297" y="57"/>
                  <a:pt x="297" y="57"/>
                </a:cubicBezTo>
                <a:cubicBezTo>
                  <a:pt x="297" y="57"/>
                  <a:pt x="297" y="57"/>
                  <a:pt x="297" y="58"/>
                </a:cubicBezTo>
                <a:cubicBezTo>
                  <a:pt x="297" y="57"/>
                  <a:pt x="297" y="57"/>
                  <a:pt x="297" y="57"/>
                </a:cubicBezTo>
                <a:cubicBezTo>
                  <a:pt x="297" y="57"/>
                  <a:pt x="297" y="57"/>
                  <a:pt x="297" y="57"/>
                </a:cubicBezTo>
                <a:close/>
                <a:moveTo>
                  <a:pt x="298" y="46"/>
                </a:moveTo>
                <a:cubicBezTo>
                  <a:pt x="298" y="46"/>
                  <a:pt x="298" y="47"/>
                  <a:pt x="298" y="47"/>
                </a:cubicBezTo>
                <a:cubicBezTo>
                  <a:pt x="298" y="47"/>
                  <a:pt x="299" y="47"/>
                  <a:pt x="298" y="45"/>
                </a:cubicBezTo>
                <a:cubicBezTo>
                  <a:pt x="298" y="45"/>
                  <a:pt x="298" y="46"/>
                  <a:pt x="298" y="46"/>
                </a:cubicBezTo>
                <a:close/>
                <a:moveTo>
                  <a:pt x="299" y="45"/>
                </a:moveTo>
                <a:cubicBezTo>
                  <a:pt x="299" y="44"/>
                  <a:pt x="298" y="44"/>
                  <a:pt x="298" y="45"/>
                </a:cubicBezTo>
                <a:cubicBezTo>
                  <a:pt x="298" y="45"/>
                  <a:pt x="298" y="45"/>
                  <a:pt x="298" y="45"/>
                </a:cubicBezTo>
                <a:cubicBezTo>
                  <a:pt x="298" y="46"/>
                  <a:pt x="298" y="46"/>
                  <a:pt x="299" y="47"/>
                </a:cubicBezTo>
                <a:cubicBezTo>
                  <a:pt x="299" y="47"/>
                  <a:pt x="299" y="47"/>
                  <a:pt x="299" y="47"/>
                </a:cubicBezTo>
                <a:cubicBezTo>
                  <a:pt x="299" y="46"/>
                  <a:pt x="299" y="45"/>
                  <a:pt x="299" y="45"/>
                </a:cubicBezTo>
                <a:close/>
                <a:moveTo>
                  <a:pt x="298" y="43"/>
                </a:moveTo>
                <a:cubicBezTo>
                  <a:pt x="298" y="43"/>
                  <a:pt x="298" y="42"/>
                  <a:pt x="298" y="42"/>
                </a:cubicBezTo>
                <a:cubicBezTo>
                  <a:pt x="298" y="42"/>
                  <a:pt x="297" y="42"/>
                  <a:pt x="297" y="42"/>
                </a:cubicBezTo>
                <a:cubicBezTo>
                  <a:pt x="296" y="42"/>
                  <a:pt x="296" y="42"/>
                  <a:pt x="296" y="43"/>
                </a:cubicBezTo>
                <a:cubicBezTo>
                  <a:pt x="296" y="43"/>
                  <a:pt x="296" y="43"/>
                  <a:pt x="297" y="44"/>
                </a:cubicBezTo>
                <a:cubicBezTo>
                  <a:pt x="297" y="44"/>
                  <a:pt x="297" y="44"/>
                  <a:pt x="297" y="44"/>
                </a:cubicBezTo>
                <a:cubicBezTo>
                  <a:pt x="297" y="44"/>
                  <a:pt x="297" y="43"/>
                  <a:pt x="298" y="44"/>
                </a:cubicBezTo>
                <a:cubicBezTo>
                  <a:pt x="298" y="44"/>
                  <a:pt x="299" y="44"/>
                  <a:pt x="299" y="44"/>
                </a:cubicBezTo>
                <a:cubicBezTo>
                  <a:pt x="299" y="43"/>
                  <a:pt x="298" y="43"/>
                  <a:pt x="298" y="43"/>
                </a:cubicBezTo>
                <a:close/>
                <a:moveTo>
                  <a:pt x="296" y="43"/>
                </a:moveTo>
                <a:cubicBezTo>
                  <a:pt x="296" y="43"/>
                  <a:pt x="296" y="44"/>
                  <a:pt x="296" y="44"/>
                </a:cubicBezTo>
                <a:cubicBezTo>
                  <a:pt x="296" y="44"/>
                  <a:pt x="297" y="44"/>
                  <a:pt x="297" y="45"/>
                </a:cubicBezTo>
                <a:cubicBezTo>
                  <a:pt x="297" y="45"/>
                  <a:pt x="297" y="44"/>
                  <a:pt x="297" y="44"/>
                </a:cubicBezTo>
                <a:cubicBezTo>
                  <a:pt x="297" y="44"/>
                  <a:pt x="297" y="44"/>
                  <a:pt x="296" y="43"/>
                </a:cubicBezTo>
                <a:close/>
                <a:moveTo>
                  <a:pt x="295" y="56"/>
                </a:moveTo>
                <a:cubicBezTo>
                  <a:pt x="295" y="56"/>
                  <a:pt x="294" y="57"/>
                  <a:pt x="295" y="57"/>
                </a:cubicBezTo>
                <a:cubicBezTo>
                  <a:pt x="295" y="57"/>
                  <a:pt x="296" y="57"/>
                  <a:pt x="296" y="56"/>
                </a:cubicBezTo>
                <a:cubicBezTo>
                  <a:pt x="296" y="56"/>
                  <a:pt x="297" y="56"/>
                  <a:pt x="297" y="55"/>
                </a:cubicBezTo>
                <a:cubicBezTo>
                  <a:pt x="297" y="55"/>
                  <a:pt x="297" y="55"/>
                  <a:pt x="296" y="55"/>
                </a:cubicBezTo>
                <a:cubicBezTo>
                  <a:pt x="296" y="55"/>
                  <a:pt x="295" y="55"/>
                  <a:pt x="295" y="56"/>
                </a:cubicBezTo>
                <a:close/>
                <a:moveTo>
                  <a:pt x="294" y="51"/>
                </a:moveTo>
                <a:cubicBezTo>
                  <a:pt x="293" y="51"/>
                  <a:pt x="293" y="51"/>
                  <a:pt x="293" y="51"/>
                </a:cubicBezTo>
                <a:cubicBezTo>
                  <a:pt x="293" y="51"/>
                  <a:pt x="293" y="52"/>
                  <a:pt x="294" y="52"/>
                </a:cubicBezTo>
                <a:cubicBezTo>
                  <a:pt x="294" y="52"/>
                  <a:pt x="294" y="52"/>
                  <a:pt x="294" y="51"/>
                </a:cubicBezTo>
                <a:cubicBezTo>
                  <a:pt x="294" y="51"/>
                  <a:pt x="294" y="51"/>
                  <a:pt x="294" y="51"/>
                </a:cubicBezTo>
                <a:close/>
                <a:moveTo>
                  <a:pt x="292" y="48"/>
                </a:moveTo>
                <a:cubicBezTo>
                  <a:pt x="292" y="48"/>
                  <a:pt x="292" y="49"/>
                  <a:pt x="292" y="49"/>
                </a:cubicBezTo>
                <a:cubicBezTo>
                  <a:pt x="292" y="49"/>
                  <a:pt x="292" y="49"/>
                  <a:pt x="293" y="49"/>
                </a:cubicBezTo>
                <a:cubicBezTo>
                  <a:pt x="293" y="49"/>
                  <a:pt x="293" y="49"/>
                  <a:pt x="293" y="49"/>
                </a:cubicBezTo>
                <a:cubicBezTo>
                  <a:pt x="293" y="48"/>
                  <a:pt x="293" y="48"/>
                  <a:pt x="292" y="48"/>
                </a:cubicBezTo>
                <a:close/>
                <a:moveTo>
                  <a:pt x="291" y="53"/>
                </a:moveTo>
                <a:cubicBezTo>
                  <a:pt x="291" y="53"/>
                  <a:pt x="291" y="53"/>
                  <a:pt x="291" y="53"/>
                </a:cubicBezTo>
                <a:cubicBezTo>
                  <a:pt x="291" y="53"/>
                  <a:pt x="291" y="53"/>
                  <a:pt x="291" y="53"/>
                </a:cubicBezTo>
                <a:cubicBezTo>
                  <a:pt x="291" y="53"/>
                  <a:pt x="291" y="53"/>
                  <a:pt x="291" y="53"/>
                </a:cubicBezTo>
                <a:cubicBezTo>
                  <a:pt x="291" y="53"/>
                  <a:pt x="291" y="53"/>
                  <a:pt x="291" y="53"/>
                </a:cubicBezTo>
                <a:close/>
                <a:moveTo>
                  <a:pt x="290" y="54"/>
                </a:moveTo>
                <a:cubicBezTo>
                  <a:pt x="290" y="54"/>
                  <a:pt x="290" y="55"/>
                  <a:pt x="290" y="55"/>
                </a:cubicBezTo>
                <a:cubicBezTo>
                  <a:pt x="290" y="55"/>
                  <a:pt x="290" y="55"/>
                  <a:pt x="290" y="56"/>
                </a:cubicBezTo>
                <a:cubicBezTo>
                  <a:pt x="291" y="56"/>
                  <a:pt x="291" y="57"/>
                  <a:pt x="292" y="57"/>
                </a:cubicBezTo>
                <a:cubicBezTo>
                  <a:pt x="292" y="57"/>
                  <a:pt x="293" y="57"/>
                  <a:pt x="293" y="57"/>
                </a:cubicBezTo>
                <a:cubicBezTo>
                  <a:pt x="293" y="58"/>
                  <a:pt x="293" y="58"/>
                  <a:pt x="293" y="57"/>
                </a:cubicBezTo>
                <a:cubicBezTo>
                  <a:pt x="294" y="56"/>
                  <a:pt x="294" y="55"/>
                  <a:pt x="293" y="54"/>
                </a:cubicBezTo>
                <a:cubicBezTo>
                  <a:pt x="293" y="53"/>
                  <a:pt x="292" y="53"/>
                  <a:pt x="292" y="54"/>
                </a:cubicBezTo>
                <a:cubicBezTo>
                  <a:pt x="291" y="55"/>
                  <a:pt x="291" y="54"/>
                  <a:pt x="290" y="54"/>
                </a:cubicBezTo>
                <a:close/>
                <a:moveTo>
                  <a:pt x="290" y="46"/>
                </a:moveTo>
                <a:cubicBezTo>
                  <a:pt x="290" y="46"/>
                  <a:pt x="289" y="46"/>
                  <a:pt x="289" y="46"/>
                </a:cubicBezTo>
                <a:cubicBezTo>
                  <a:pt x="289" y="46"/>
                  <a:pt x="288" y="46"/>
                  <a:pt x="288" y="46"/>
                </a:cubicBezTo>
                <a:cubicBezTo>
                  <a:pt x="288" y="46"/>
                  <a:pt x="288" y="46"/>
                  <a:pt x="288" y="46"/>
                </a:cubicBezTo>
                <a:cubicBezTo>
                  <a:pt x="288" y="46"/>
                  <a:pt x="288" y="46"/>
                  <a:pt x="288" y="46"/>
                </a:cubicBezTo>
                <a:cubicBezTo>
                  <a:pt x="289" y="46"/>
                  <a:pt x="289" y="46"/>
                  <a:pt x="290" y="46"/>
                </a:cubicBezTo>
                <a:close/>
                <a:moveTo>
                  <a:pt x="286" y="61"/>
                </a:moveTo>
                <a:cubicBezTo>
                  <a:pt x="285" y="61"/>
                  <a:pt x="285" y="61"/>
                  <a:pt x="285" y="61"/>
                </a:cubicBezTo>
                <a:cubicBezTo>
                  <a:pt x="285" y="61"/>
                  <a:pt x="285" y="61"/>
                  <a:pt x="286" y="62"/>
                </a:cubicBezTo>
                <a:cubicBezTo>
                  <a:pt x="286" y="62"/>
                  <a:pt x="286" y="61"/>
                  <a:pt x="286" y="61"/>
                </a:cubicBezTo>
                <a:cubicBezTo>
                  <a:pt x="286" y="61"/>
                  <a:pt x="286" y="61"/>
                  <a:pt x="286" y="61"/>
                </a:cubicBezTo>
                <a:close/>
                <a:moveTo>
                  <a:pt x="285" y="56"/>
                </a:moveTo>
                <a:cubicBezTo>
                  <a:pt x="285" y="56"/>
                  <a:pt x="285" y="56"/>
                  <a:pt x="285" y="56"/>
                </a:cubicBezTo>
                <a:cubicBezTo>
                  <a:pt x="285" y="56"/>
                  <a:pt x="284" y="56"/>
                  <a:pt x="284" y="56"/>
                </a:cubicBezTo>
                <a:cubicBezTo>
                  <a:pt x="284" y="56"/>
                  <a:pt x="285" y="57"/>
                  <a:pt x="285" y="57"/>
                </a:cubicBezTo>
                <a:cubicBezTo>
                  <a:pt x="285" y="57"/>
                  <a:pt x="285" y="56"/>
                  <a:pt x="285" y="56"/>
                </a:cubicBezTo>
                <a:close/>
                <a:moveTo>
                  <a:pt x="284" y="62"/>
                </a:moveTo>
                <a:cubicBezTo>
                  <a:pt x="284" y="62"/>
                  <a:pt x="284" y="62"/>
                  <a:pt x="284" y="62"/>
                </a:cubicBezTo>
                <a:cubicBezTo>
                  <a:pt x="284" y="62"/>
                  <a:pt x="284" y="62"/>
                  <a:pt x="284" y="62"/>
                </a:cubicBezTo>
                <a:cubicBezTo>
                  <a:pt x="284" y="63"/>
                  <a:pt x="283" y="63"/>
                  <a:pt x="284" y="63"/>
                </a:cubicBezTo>
                <a:cubicBezTo>
                  <a:pt x="284" y="64"/>
                  <a:pt x="284" y="64"/>
                  <a:pt x="284" y="64"/>
                </a:cubicBezTo>
                <a:cubicBezTo>
                  <a:pt x="284" y="64"/>
                  <a:pt x="285" y="64"/>
                  <a:pt x="285" y="64"/>
                </a:cubicBezTo>
                <a:cubicBezTo>
                  <a:pt x="285" y="64"/>
                  <a:pt x="285" y="63"/>
                  <a:pt x="285" y="63"/>
                </a:cubicBezTo>
                <a:cubicBezTo>
                  <a:pt x="285" y="63"/>
                  <a:pt x="284" y="63"/>
                  <a:pt x="284" y="62"/>
                </a:cubicBezTo>
                <a:close/>
                <a:moveTo>
                  <a:pt x="284" y="45"/>
                </a:moveTo>
                <a:cubicBezTo>
                  <a:pt x="284" y="45"/>
                  <a:pt x="284" y="45"/>
                  <a:pt x="284" y="45"/>
                </a:cubicBezTo>
                <a:cubicBezTo>
                  <a:pt x="284" y="45"/>
                  <a:pt x="283" y="45"/>
                  <a:pt x="283" y="45"/>
                </a:cubicBezTo>
                <a:cubicBezTo>
                  <a:pt x="283" y="45"/>
                  <a:pt x="283" y="46"/>
                  <a:pt x="283" y="46"/>
                </a:cubicBezTo>
                <a:cubicBezTo>
                  <a:pt x="284" y="45"/>
                  <a:pt x="284" y="45"/>
                  <a:pt x="284" y="45"/>
                </a:cubicBezTo>
                <a:close/>
                <a:moveTo>
                  <a:pt x="283" y="85"/>
                </a:moveTo>
                <a:cubicBezTo>
                  <a:pt x="282" y="85"/>
                  <a:pt x="282" y="86"/>
                  <a:pt x="282" y="86"/>
                </a:cubicBezTo>
                <a:cubicBezTo>
                  <a:pt x="282" y="86"/>
                  <a:pt x="282" y="87"/>
                  <a:pt x="282" y="87"/>
                </a:cubicBezTo>
                <a:cubicBezTo>
                  <a:pt x="282" y="87"/>
                  <a:pt x="282" y="87"/>
                  <a:pt x="282" y="87"/>
                </a:cubicBezTo>
                <a:cubicBezTo>
                  <a:pt x="282" y="87"/>
                  <a:pt x="282" y="88"/>
                  <a:pt x="282" y="88"/>
                </a:cubicBezTo>
                <a:cubicBezTo>
                  <a:pt x="282" y="89"/>
                  <a:pt x="282" y="89"/>
                  <a:pt x="281" y="89"/>
                </a:cubicBezTo>
                <a:cubicBezTo>
                  <a:pt x="281" y="89"/>
                  <a:pt x="281" y="89"/>
                  <a:pt x="281" y="89"/>
                </a:cubicBezTo>
                <a:cubicBezTo>
                  <a:pt x="281" y="89"/>
                  <a:pt x="281" y="89"/>
                  <a:pt x="281" y="89"/>
                </a:cubicBezTo>
                <a:cubicBezTo>
                  <a:pt x="281" y="88"/>
                  <a:pt x="281" y="88"/>
                  <a:pt x="280" y="88"/>
                </a:cubicBezTo>
                <a:cubicBezTo>
                  <a:pt x="280" y="88"/>
                  <a:pt x="280" y="88"/>
                  <a:pt x="280" y="88"/>
                </a:cubicBezTo>
                <a:cubicBezTo>
                  <a:pt x="280" y="89"/>
                  <a:pt x="280" y="89"/>
                  <a:pt x="280" y="92"/>
                </a:cubicBezTo>
                <a:cubicBezTo>
                  <a:pt x="279" y="92"/>
                  <a:pt x="280" y="93"/>
                  <a:pt x="280" y="93"/>
                </a:cubicBezTo>
                <a:cubicBezTo>
                  <a:pt x="280" y="93"/>
                  <a:pt x="281" y="93"/>
                  <a:pt x="281" y="93"/>
                </a:cubicBezTo>
                <a:cubicBezTo>
                  <a:pt x="281" y="92"/>
                  <a:pt x="282" y="92"/>
                  <a:pt x="282" y="92"/>
                </a:cubicBezTo>
                <a:cubicBezTo>
                  <a:pt x="282" y="92"/>
                  <a:pt x="282" y="92"/>
                  <a:pt x="282" y="92"/>
                </a:cubicBezTo>
                <a:cubicBezTo>
                  <a:pt x="282" y="92"/>
                  <a:pt x="282" y="92"/>
                  <a:pt x="282" y="92"/>
                </a:cubicBezTo>
                <a:cubicBezTo>
                  <a:pt x="282" y="92"/>
                  <a:pt x="281" y="92"/>
                  <a:pt x="281" y="92"/>
                </a:cubicBezTo>
                <a:cubicBezTo>
                  <a:pt x="281" y="92"/>
                  <a:pt x="281" y="92"/>
                  <a:pt x="280" y="92"/>
                </a:cubicBezTo>
                <a:cubicBezTo>
                  <a:pt x="281" y="91"/>
                  <a:pt x="281" y="91"/>
                  <a:pt x="281" y="91"/>
                </a:cubicBezTo>
                <a:cubicBezTo>
                  <a:pt x="282" y="91"/>
                  <a:pt x="282" y="90"/>
                  <a:pt x="283" y="89"/>
                </a:cubicBezTo>
                <a:cubicBezTo>
                  <a:pt x="283" y="88"/>
                  <a:pt x="283" y="87"/>
                  <a:pt x="283" y="86"/>
                </a:cubicBezTo>
                <a:cubicBezTo>
                  <a:pt x="283" y="86"/>
                  <a:pt x="283" y="85"/>
                  <a:pt x="283" y="85"/>
                </a:cubicBezTo>
                <a:close/>
                <a:moveTo>
                  <a:pt x="282" y="82"/>
                </a:moveTo>
                <a:cubicBezTo>
                  <a:pt x="282" y="82"/>
                  <a:pt x="282" y="81"/>
                  <a:pt x="282" y="81"/>
                </a:cubicBezTo>
                <a:cubicBezTo>
                  <a:pt x="282" y="81"/>
                  <a:pt x="282" y="81"/>
                  <a:pt x="282" y="81"/>
                </a:cubicBezTo>
                <a:cubicBezTo>
                  <a:pt x="282" y="81"/>
                  <a:pt x="282" y="81"/>
                  <a:pt x="282" y="81"/>
                </a:cubicBezTo>
                <a:cubicBezTo>
                  <a:pt x="282" y="81"/>
                  <a:pt x="282" y="81"/>
                  <a:pt x="282" y="82"/>
                </a:cubicBezTo>
                <a:close/>
                <a:moveTo>
                  <a:pt x="281" y="62"/>
                </a:moveTo>
                <a:cubicBezTo>
                  <a:pt x="281" y="62"/>
                  <a:pt x="280" y="62"/>
                  <a:pt x="280" y="62"/>
                </a:cubicBezTo>
                <a:cubicBezTo>
                  <a:pt x="280" y="62"/>
                  <a:pt x="279" y="62"/>
                  <a:pt x="280" y="63"/>
                </a:cubicBezTo>
                <a:cubicBezTo>
                  <a:pt x="280" y="63"/>
                  <a:pt x="280" y="63"/>
                  <a:pt x="280" y="63"/>
                </a:cubicBezTo>
                <a:cubicBezTo>
                  <a:pt x="280" y="63"/>
                  <a:pt x="281" y="63"/>
                  <a:pt x="281" y="62"/>
                </a:cubicBezTo>
                <a:close/>
                <a:moveTo>
                  <a:pt x="280" y="58"/>
                </a:moveTo>
                <a:cubicBezTo>
                  <a:pt x="280" y="58"/>
                  <a:pt x="280" y="58"/>
                  <a:pt x="280" y="58"/>
                </a:cubicBezTo>
                <a:cubicBezTo>
                  <a:pt x="280" y="58"/>
                  <a:pt x="279" y="58"/>
                  <a:pt x="279" y="58"/>
                </a:cubicBezTo>
                <a:cubicBezTo>
                  <a:pt x="279" y="58"/>
                  <a:pt x="279" y="58"/>
                  <a:pt x="279" y="58"/>
                </a:cubicBezTo>
                <a:cubicBezTo>
                  <a:pt x="279" y="58"/>
                  <a:pt x="280" y="58"/>
                  <a:pt x="280" y="58"/>
                </a:cubicBezTo>
                <a:close/>
                <a:moveTo>
                  <a:pt x="279" y="60"/>
                </a:moveTo>
                <a:cubicBezTo>
                  <a:pt x="278" y="60"/>
                  <a:pt x="279" y="61"/>
                  <a:pt x="279" y="61"/>
                </a:cubicBezTo>
                <a:cubicBezTo>
                  <a:pt x="279" y="61"/>
                  <a:pt x="279" y="62"/>
                  <a:pt x="279" y="62"/>
                </a:cubicBezTo>
                <a:cubicBezTo>
                  <a:pt x="279" y="61"/>
                  <a:pt x="279" y="61"/>
                  <a:pt x="279" y="60"/>
                </a:cubicBezTo>
                <a:cubicBezTo>
                  <a:pt x="279" y="60"/>
                  <a:pt x="279" y="60"/>
                  <a:pt x="279" y="60"/>
                </a:cubicBezTo>
                <a:close/>
                <a:moveTo>
                  <a:pt x="279" y="69"/>
                </a:moveTo>
                <a:cubicBezTo>
                  <a:pt x="279" y="69"/>
                  <a:pt x="279" y="69"/>
                  <a:pt x="279" y="70"/>
                </a:cubicBezTo>
                <a:cubicBezTo>
                  <a:pt x="279" y="70"/>
                  <a:pt x="279" y="70"/>
                  <a:pt x="279" y="70"/>
                </a:cubicBezTo>
                <a:cubicBezTo>
                  <a:pt x="279" y="70"/>
                  <a:pt x="279" y="70"/>
                  <a:pt x="279" y="70"/>
                </a:cubicBezTo>
                <a:cubicBezTo>
                  <a:pt x="279" y="69"/>
                  <a:pt x="279" y="69"/>
                  <a:pt x="279" y="69"/>
                </a:cubicBezTo>
                <a:close/>
                <a:moveTo>
                  <a:pt x="279" y="78"/>
                </a:moveTo>
                <a:cubicBezTo>
                  <a:pt x="279" y="78"/>
                  <a:pt x="279" y="78"/>
                  <a:pt x="279" y="78"/>
                </a:cubicBezTo>
                <a:cubicBezTo>
                  <a:pt x="279" y="78"/>
                  <a:pt x="280" y="77"/>
                  <a:pt x="280" y="77"/>
                </a:cubicBezTo>
                <a:cubicBezTo>
                  <a:pt x="280" y="77"/>
                  <a:pt x="280" y="77"/>
                  <a:pt x="279" y="77"/>
                </a:cubicBezTo>
                <a:cubicBezTo>
                  <a:pt x="279" y="77"/>
                  <a:pt x="278" y="77"/>
                  <a:pt x="279" y="78"/>
                </a:cubicBezTo>
                <a:close/>
                <a:moveTo>
                  <a:pt x="278" y="80"/>
                </a:moveTo>
                <a:cubicBezTo>
                  <a:pt x="278" y="80"/>
                  <a:pt x="278" y="80"/>
                  <a:pt x="278" y="80"/>
                </a:cubicBezTo>
                <a:cubicBezTo>
                  <a:pt x="278" y="80"/>
                  <a:pt x="278" y="81"/>
                  <a:pt x="279" y="81"/>
                </a:cubicBezTo>
                <a:cubicBezTo>
                  <a:pt x="279" y="81"/>
                  <a:pt x="279" y="81"/>
                  <a:pt x="279" y="81"/>
                </a:cubicBezTo>
                <a:cubicBezTo>
                  <a:pt x="279" y="81"/>
                  <a:pt x="279" y="81"/>
                  <a:pt x="279" y="81"/>
                </a:cubicBezTo>
                <a:cubicBezTo>
                  <a:pt x="278" y="80"/>
                  <a:pt x="279" y="80"/>
                  <a:pt x="278" y="80"/>
                </a:cubicBezTo>
                <a:close/>
                <a:moveTo>
                  <a:pt x="276" y="113"/>
                </a:moveTo>
                <a:cubicBezTo>
                  <a:pt x="276" y="112"/>
                  <a:pt x="276" y="112"/>
                  <a:pt x="276" y="112"/>
                </a:cubicBezTo>
                <a:cubicBezTo>
                  <a:pt x="276" y="112"/>
                  <a:pt x="276" y="112"/>
                  <a:pt x="275" y="113"/>
                </a:cubicBezTo>
                <a:cubicBezTo>
                  <a:pt x="276" y="113"/>
                  <a:pt x="276" y="113"/>
                  <a:pt x="276" y="113"/>
                </a:cubicBezTo>
                <a:cubicBezTo>
                  <a:pt x="276" y="113"/>
                  <a:pt x="276" y="113"/>
                  <a:pt x="276" y="113"/>
                </a:cubicBezTo>
                <a:close/>
                <a:moveTo>
                  <a:pt x="277" y="109"/>
                </a:moveTo>
                <a:cubicBezTo>
                  <a:pt x="277" y="109"/>
                  <a:pt x="276" y="108"/>
                  <a:pt x="276" y="108"/>
                </a:cubicBezTo>
                <a:cubicBezTo>
                  <a:pt x="276" y="108"/>
                  <a:pt x="276" y="109"/>
                  <a:pt x="276" y="109"/>
                </a:cubicBezTo>
                <a:cubicBezTo>
                  <a:pt x="276" y="109"/>
                  <a:pt x="276" y="109"/>
                  <a:pt x="276" y="109"/>
                </a:cubicBezTo>
                <a:cubicBezTo>
                  <a:pt x="276" y="109"/>
                  <a:pt x="277" y="109"/>
                  <a:pt x="277" y="109"/>
                </a:cubicBezTo>
                <a:close/>
                <a:moveTo>
                  <a:pt x="313" y="82"/>
                </a:moveTo>
                <a:cubicBezTo>
                  <a:pt x="314" y="82"/>
                  <a:pt x="314" y="82"/>
                  <a:pt x="314" y="82"/>
                </a:cubicBezTo>
                <a:cubicBezTo>
                  <a:pt x="314" y="82"/>
                  <a:pt x="314" y="81"/>
                  <a:pt x="313" y="81"/>
                </a:cubicBezTo>
                <a:cubicBezTo>
                  <a:pt x="313" y="81"/>
                  <a:pt x="313" y="82"/>
                  <a:pt x="313" y="82"/>
                </a:cubicBezTo>
                <a:cubicBezTo>
                  <a:pt x="313" y="82"/>
                  <a:pt x="313" y="83"/>
                  <a:pt x="313" y="82"/>
                </a:cubicBezTo>
                <a:close/>
                <a:moveTo>
                  <a:pt x="313" y="75"/>
                </a:moveTo>
                <a:cubicBezTo>
                  <a:pt x="313" y="76"/>
                  <a:pt x="313" y="76"/>
                  <a:pt x="313" y="76"/>
                </a:cubicBezTo>
                <a:cubicBezTo>
                  <a:pt x="313" y="76"/>
                  <a:pt x="314" y="76"/>
                  <a:pt x="314" y="76"/>
                </a:cubicBezTo>
                <a:cubicBezTo>
                  <a:pt x="314" y="76"/>
                  <a:pt x="314" y="76"/>
                  <a:pt x="314" y="76"/>
                </a:cubicBezTo>
                <a:cubicBezTo>
                  <a:pt x="314" y="76"/>
                  <a:pt x="314" y="76"/>
                  <a:pt x="314" y="75"/>
                </a:cubicBezTo>
                <a:cubicBezTo>
                  <a:pt x="314" y="75"/>
                  <a:pt x="314" y="75"/>
                  <a:pt x="314" y="75"/>
                </a:cubicBezTo>
                <a:cubicBezTo>
                  <a:pt x="313" y="74"/>
                  <a:pt x="313" y="75"/>
                  <a:pt x="313" y="75"/>
                </a:cubicBezTo>
                <a:close/>
                <a:moveTo>
                  <a:pt x="315" y="60"/>
                </a:moveTo>
                <a:cubicBezTo>
                  <a:pt x="315" y="60"/>
                  <a:pt x="314" y="60"/>
                  <a:pt x="314" y="61"/>
                </a:cubicBezTo>
                <a:cubicBezTo>
                  <a:pt x="314" y="61"/>
                  <a:pt x="314" y="62"/>
                  <a:pt x="314" y="62"/>
                </a:cubicBezTo>
                <a:cubicBezTo>
                  <a:pt x="314" y="62"/>
                  <a:pt x="314" y="62"/>
                  <a:pt x="315" y="62"/>
                </a:cubicBezTo>
                <a:cubicBezTo>
                  <a:pt x="315" y="63"/>
                  <a:pt x="316" y="63"/>
                  <a:pt x="317" y="63"/>
                </a:cubicBezTo>
                <a:cubicBezTo>
                  <a:pt x="317" y="63"/>
                  <a:pt x="318" y="64"/>
                  <a:pt x="318" y="64"/>
                </a:cubicBezTo>
                <a:cubicBezTo>
                  <a:pt x="318" y="64"/>
                  <a:pt x="317" y="64"/>
                  <a:pt x="317" y="64"/>
                </a:cubicBezTo>
                <a:cubicBezTo>
                  <a:pt x="317" y="64"/>
                  <a:pt x="317" y="64"/>
                  <a:pt x="317" y="65"/>
                </a:cubicBezTo>
                <a:cubicBezTo>
                  <a:pt x="316" y="65"/>
                  <a:pt x="316" y="65"/>
                  <a:pt x="317" y="66"/>
                </a:cubicBezTo>
                <a:cubicBezTo>
                  <a:pt x="317" y="66"/>
                  <a:pt x="317" y="66"/>
                  <a:pt x="318" y="66"/>
                </a:cubicBezTo>
                <a:cubicBezTo>
                  <a:pt x="318" y="65"/>
                  <a:pt x="319" y="65"/>
                  <a:pt x="319" y="64"/>
                </a:cubicBezTo>
                <a:cubicBezTo>
                  <a:pt x="319" y="63"/>
                  <a:pt x="319" y="63"/>
                  <a:pt x="319" y="63"/>
                </a:cubicBezTo>
                <a:cubicBezTo>
                  <a:pt x="318" y="62"/>
                  <a:pt x="318" y="63"/>
                  <a:pt x="318" y="62"/>
                </a:cubicBezTo>
                <a:cubicBezTo>
                  <a:pt x="317" y="62"/>
                  <a:pt x="316" y="62"/>
                  <a:pt x="316" y="62"/>
                </a:cubicBezTo>
                <a:cubicBezTo>
                  <a:pt x="315" y="62"/>
                  <a:pt x="315" y="62"/>
                  <a:pt x="315" y="61"/>
                </a:cubicBezTo>
                <a:cubicBezTo>
                  <a:pt x="315" y="61"/>
                  <a:pt x="315" y="61"/>
                  <a:pt x="315" y="60"/>
                </a:cubicBezTo>
                <a:cubicBezTo>
                  <a:pt x="315" y="60"/>
                  <a:pt x="315" y="60"/>
                  <a:pt x="315" y="60"/>
                </a:cubicBezTo>
                <a:close/>
                <a:moveTo>
                  <a:pt x="315" y="55"/>
                </a:moveTo>
                <a:cubicBezTo>
                  <a:pt x="315" y="55"/>
                  <a:pt x="315" y="55"/>
                  <a:pt x="315" y="55"/>
                </a:cubicBezTo>
                <a:cubicBezTo>
                  <a:pt x="316" y="55"/>
                  <a:pt x="316" y="55"/>
                  <a:pt x="316" y="55"/>
                </a:cubicBezTo>
                <a:cubicBezTo>
                  <a:pt x="316" y="54"/>
                  <a:pt x="316" y="54"/>
                  <a:pt x="316" y="54"/>
                </a:cubicBezTo>
                <a:cubicBezTo>
                  <a:pt x="316" y="54"/>
                  <a:pt x="316" y="54"/>
                  <a:pt x="316" y="54"/>
                </a:cubicBezTo>
                <a:cubicBezTo>
                  <a:pt x="315" y="55"/>
                  <a:pt x="315" y="55"/>
                  <a:pt x="315" y="55"/>
                </a:cubicBezTo>
                <a:cubicBezTo>
                  <a:pt x="315" y="55"/>
                  <a:pt x="315" y="55"/>
                  <a:pt x="315" y="55"/>
                </a:cubicBezTo>
                <a:close/>
                <a:moveTo>
                  <a:pt x="318" y="58"/>
                </a:moveTo>
                <a:cubicBezTo>
                  <a:pt x="318" y="58"/>
                  <a:pt x="318" y="57"/>
                  <a:pt x="318" y="57"/>
                </a:cubicBezTo>
                <a:cubicBezTo>
                  <a:pt x="318" y="58"/>
                  <a:pt x="317" y="58"/>
                  <a:pt x="317" y="58"/>
                </a:cubicBezTo>
                <a:cubicBezTo>
                  <a:pt x="317" y="58"/>
                  <a:pt x="317" y="59"/>
                  <a:pt x="318" y="59"/>
                </a:cubicBezTo>
                <a:cubicBezTo>
                  <a:pt x="318" y="59"/>
                  <a:pt x="318" y="58"/>
                  <a:pt x="318" y="58"/>
                </a:cubicBezTo>
                <a:close/>
                <a:moveTo>
                  <a:pt x="318" y="61"/>
                </a:moveTo>
                <a:cubicBezTo>
                  <a:pt x="318" y="62"/>
                  <a:pt x="318" y="62"/>
                  <a:pt x="318" y="62"/>
                </a:cubicBezTo>
                <a:cubicBezTo>
                  <a:pt x="319" y="62"/>
                  <a:pt x="319" y="62"/>
                  <a:pt x="319" y="62"/>
                </a:cubicBezTo>
                <a:cubicBezTo>
                  <a:pt x="319" y="62"/>
                  <a:pt x="319" y="61"/>
                  <a:pt x="319" y="61"/>
                </a:cubicBezTo>
                <a:cubicBezTo>
                  <a:pt x="319" y="61"/>
                  <a:pt x="319" y="61"/>
                  <a:pt x="319" y="61"/>
                </a:cubicBezTo>
                <a:cubicBezTo>
                  <a:pt x="319" y="61"/>
                  <a:pt x="319" y="61"/>
                  <a:pt x="318" y="61"/>
                </a:cubicBezTo>
                <a:cubicBezTo>
                  <a:pt x="318" y="61"/>
                  <a:pt x="318" y="61"/>
                  <a:pt x="318" y="61"/>
                </a:cubicBezTo>
                <a:close/>
                <a:moveTo>
                  <a:pt x="315" y="56"/>
                </a:moveTo>
                <a:cubicBezTo>
                  <a:pt x="315" y="56"/>
                  <a:pt x="315" y="56"/>
                  <a:pt x="315" y="56"/>
                </a:cubicBezTo>
                <a:cubicBezTo>
                  <a:pt x="314" y="56"/>
                  <a:pt x="314" y="56"/>
                  <a:pt x="314" y="56"/>
                </a:cubicBezTo>
                <a:cubicBezTo>
                  <a:pt x="314" y="56"/>
                  <a:pt x="314" y="56"/>
                  <a:pt x="314" y="57"/>
                </a:cubicBezTo>
                <a:cubicBezTo>
                  <a:pt x="314" y="57"/>
                  <a:pt x="315" y="57"/>
                  <a:pt x="315" y="56"/>
                </a:cubicBezTo>
                <a:close/>
                <a:moveTo>
                  <a:pt x="314" y="72"/>
                </a:moveTo>
                <a:cubicBezTo>
                  <a:pt x="314" y="72"/>
                  <a:pt x="314" y="72"/>
                  <a:pt x="314" y="72"/>
                </a:cubicBezTo>
                <a:cubicBezTo>
                  <a:pt x="314" y="72"/>
                  <a:pt x="313" y="73"/>
                  <a:pt x="313" y="73"/>
                </a:cubicBezTo>
                <a:cubicBezTo>
                  <a:pt x="314" y="73"/>
                  <a:pt x="314" y="74"/>
                  <a:pt x="315" y="74"/>
                </a:cubicBezTo>
                <a:cubicBezTo>
                  <a:pt x="315" y="74"/>
                  <a:pt x="315" y="74"/>
                  <a:pt x="315" y="74"/>
                </a:cubicBezTo>
                <a:cubicBezTo>
                  <a:pt x="316" y="74"/>
                  <a:pt x="316" y="74"/>
                  <a:pt x="316" y="73"/>
                </a:cubicBezTo>
                <a:cubicBezTo>
                  <a:pt x="316" y="72"/>
                  <a:pt x="316" y="72"/>
                  <a:pt x="315" y="72"/>
                </a:cubicBezTo>
                <a:cubicBezTo>
                  <a:pt x="315" y="73"/>
                  <a:pt x="314" y="73"/>
                  <a:pt x="314" y="72"/>
                </a:cubicBezTo>
                <a:close/>
                <a:moveTo>
                  <a:pt x="316" y="75"/>
                </a:moveTo>
                <a:cubicBezTo>
                  <a:pt x="316" y="75"/>
                  <a:pt x="315" y="75"/>
                  <a:pt x="315" y="75"/>
                </a:cubicBezTo>
                <a:cubicBezTo>
                  <a:pt x="315" y="75"/>
                  <a:pt x="315" y="75"/>
                  <a:pt x="315" y="75"/>
                </a:cubicBezTo>
                <a:cubicBezTo>
                  <a:pt x="315" y="75"/>
                  <a:pt x="315" y="76"/>
                  <a:pt x="315" y="76"/>
                </a:cubicBezTo>
                <a:cubicBezTo>
                  <a:pt x="315" y="76"/>
                  <a:pt x="315" y="76"/>
                  <a:pt x="315" y="76"/>
                </a:cubicBezTo>
                <a:cubicBezTo>
                  <a:pt x="316" y="76"/>
                  <a:pt x="316" y="76"/>
                  <a:pt x="316" y="75"/>
                </a:cubicBezTo>
                <a:cubicBezTo>
                  <a:pt x="316" y="75"/>
                  <a:pt x="316" y="75"/>
                  <a:pt x="316" y="75"/>
                </a:cubicBezTo>
                <a:close/>
                <a:moveTo>
                  <a:pt x="314" y="70"/>
                </a:moveTo>
                <a:cubicBezTo>
                  <a:pt x="314" y="70"/>
                  <a:pt x="314" y="70"/>
                  <a:pt x="314" y="70"/>
                </a:cubicBezTo>
                <a:cubicBezTo>
                  <a:pt x="314" y="70"/>
                  <a:pt x="313" y="70"/>
                  <a:pt x="313" y="70"/>
                </a:cubicBezTo>
                <a:cubicBezTo>
                  <a:pt x="313" y="70"/>
                  <a:pt x="314" y="70"/>
                  <a:pt x="314" y="71"/>
                </a:cubicBezTo>
                <a:cubicBezTo>
                  <a:pt x="314" y="70"/>
                  <a:pt x="314" y="70"/>
                  <a:pt x="314" y="70"/>
                </a:cubicBezTo>
                <a:close/>
                <a:moveTo>
                  <a:pt x="320" y="38"/>
                </a:moveTo>
                <a:cubicBezTo>
                  <a:pt x="320" y="38"/>
                  <a:pt x="320" y="38"/>
                  <a:pt x="320" y="38"/>
                </a:cubicBezTo>
                <a:cubicBezTo>
                  <a:pt x="319" y="37"/>
                  <a:pt x="319" y="37"/>
                  <a:pt x="318" y="38"/>
                </a:cubicBezTo>
                <a:cubicBezTo>
                  <a:pt x="318" y="38"/>
                  <a:pt x="318" y="38"/>
                  <a:pt x="318" y="38"/>
                </a:cubicBezTo>
                <a:cubicBezTo>
                  <a:pt x="319" y="39"/>
                  <a:pt x="318" y="39"/>
                  <a:pt x="318" y="39"/>
                </a:cubicBezTo>
                <a:cubicBezTo>
                  <a:pt x="318" y="39"/>
                  <a:pt x="318" y="40"/>
                  <a:pt x="318" y="40"/>
                </a:cubicBezTo>
                <a:cubicBezTo>
                  <a:pt x="318" y="40"/>
                  <a:pt x="319" y="40"/>
                  <a:pt x="319" y="40"/>
                </a:cubicBezTo>
                <a:cubicBezTo>
                  <a:pt x="319" y="39"/>
                  <a:pt x="320" y="39"/>
                  <a:pt x="320" y="38"/>
                </a:cubicBezTo>
                <a:close/>
                <a:moveTo>
                  <a:pt x="318" y="42"/>
                </a:moveTo>
                <a:cubicBezTo>
                  <a:pt x="318" y="42"/>
                  <a:pt x="318" y="42"/>
                  <a:pt x="318" y="42"/>
                </a:cubicBezTo>
                <a:cubicBezTo>
                  <a:pt x="318" y="42"/>
                  <a:pt x="318" y="42"/>
                  <a:pt x="318" y="42"/>
                </a:cubicBezTo>
                <a:cubicBezTo>
                  <a:pt x="319" y="42"/>
                  <a:pt x="320" y="42"/>
                  <a:pt x="320" y="41"/>
                </a:cubicBezTo>
                <a:cubicBezTo>
                  <a:pt x="320" y="41"/>
                  <a:pt x="319" y="41"/>
                  <a:pt x="319" y="41"/>
                </a:cubicBezTo>
                <a:cubicBezTo>
                  <a:pt x="319" y="41"/>
                  <a:pt x="318" y="41"/>
                  <a:pt x="318" y="42"/>
                </a:cubicBezTo>
                <a:close/>
                <a:moveTo>
                  <a:pt x="317" y="44"/>
                </a:moveTo>
                <a:cubicBezTo>
                  <a:pt x="318" y="44"/>
                  <a:pt x="318" y="44"/>
                  <a:pt x="318" y="44"/>
                </a:cubicBezTo>
                <a:cubicBezTo>
                  <a:pt x="318" y="44"/>
                  <a:pt x="318" y="43"/>
                  <a:pt x="318" y="43"/>
                </a:cubicBezTo>
                <a:cubicBezTo>
                  <a:pt x="318" y="43"/>
                  <a:pt x="318" y="43"/>
                  <a:pt x="318" y="43"/>
                </a:cubicBezTo>
                <a:cubicBezTo>
                  <a:pt x="318" y="43"/>
                  <a:pt x="318" y="43"/>
                  <a:pt x="317" y="44"/>
                </a:cubicBezTo>
                <a:close/>
                <a:moveTo>
                  <a:pt x="317" y="56"/>
                </a:moveTo>
                <a:cubicBezTo>
                  <a:pt x="317" y="56"/>
                  <a:pt x="317" y="57"/>
                  <a:pt x="317" y="57"/>
                </a:cubicBezTo>
                <a:cubicBezTo>
                  <a:pt x="317" y="57"/>
                  <a:pt x="317" y="57"/>
                  <a:pt x="317" y="57"/>
                </a:cubicBezTo>
                <a:cubicBezTo>
                  <a:pt x="318" y="57"/>
                  <a:pt x="318" y="56"/>
                  <a:pt x="318" y="56"/>
                </a:cubicBezTo>
                <a:cubicBezTo>
                  <a:pt x="318" y="56"/>
                  <a:pt x="318" y="56"/>
                  <a:pt x="318" y="55"/>
                </a:cubicBezTo>
                <a:cubicBezTo>
                  <a:pt x="318" y="56"/>
                  <a:pt x="317" y="56"/>
                  <a:pt x="317" y="56"/>
                </a:cubicBezTo>
                <a:close/>
                <a:moveTo>
                  <a:pt x="317" y="39"/>
                </a:moveTo>
                <a:cubicBezTo>
                  <a:pt x="317" y="39"/>
                  <a:pt x="317" y="39"/>
                  <a:pt x="317" y="39"/>
                </a:cubicBezTo>
                <a:cubicBezTo>
                  <a:pt x="316" y="39"/>
                  <a:pt x="317" y="38"/>
                  <a:pt x="316" y="38"/>
                </a:cubicBezTo>
                <a:cubicBezTo>
                  <a:pt x="316" y="38"/>
                  <a:pt x="315" y="38"/>
                  <a:pt x="315" y="38"/>
                </a:cubicBezTo>
                <a:cubicBezTo>
                  <a:pt x="315" y="38"/>
                  <a:pt x="315" y="39"/>
                  <a:pt x="315" y="39"/>
                </a:cubicBezTo>
                <a:cubicBezTo>
                  <a:pt x="315" y="39"/>
                  <a:pt x="315" y="40"/>
                  <a:pt x="315" y="40"/>
                </a:cubicBezTo>
                <a:cubicBezTo>
                  <a:pt x="316" y="40"/>
                  <a:pt x="316" y="40"/>
                  <a:pt x="316" y="40"/>
                </a:cubicBezTo>
                <a:cubicBezTo>
                  <a:pt x="316" y="40"/>
                  <a:pt x="317" y="40"/>
                  <a:pt x="317" y="40"/>
                </a:cubicBezTo>
                <a:cubicBezTo>
                  <a:pt x="317" y="40"/>
                  <a:pt x="317" y="40"/>
                  <a:pt x="317" y="39"/>
                </a:cubicBezTo>
                <a:close/>
                <a:moveTo>
                  <a:pt x="315" y="50"/>
                </a:moveTo>
                <a:cubicBezTo>
                  <a:pt x="314" y="50"/>
                  <a:pt x="314" y="50"/>
                  <a:pt x="313" y="49"/>
                </a:cubicBezTo>
                <a:cubicBezTo>
                  <a:pt x="313" y="49"/>
                  <a:pt x="313" y="49"/>
                  <a:pt x="313" y="48"/>
                </a:cubicBezTo>
                <a:cubicBezTo>
                  <a:pt x="313" y="48"/>
                  <a:pt x="312" y="48"/>
                  <a:pt x="312" y="48"/>
                </a:cubicBezTo>
                <a:cubicBezTo>
                  <a:pt x="312" y="48"/>
                  <a:pt x="312" y="49"/>
                  <a:pt x="311" y="49"/>
                </a:cubicBezTo>
                <a:cubicBezTo>
                  <a:pt x="311" y="49"/>
                  <a:pt x="311" y="50"/>
                  <a:pt x="311" y="50"/>
                </a:cubicBezTo>
                <a:cubicBezTo>
                  <a:pt x="311" y="50"/>
                  <a:pt x="312" y="50"/>
                  <a:pt x="312" y="49"/>
                </a:cubicBezTo>
                <a:cubicBezTo>
                  <a:pt x="312" y="49"/>
                  <a:pt x="312" y="49"/>
                  <a:pt x="312" y="49"/>
                </a:cubicBezTo>
                <a:cubicBezTo>
                  <a:pt x="312" y="50"/>
                  <a:pt x="313" y="50"/>
                  <a:pt x="313" y="50"/>
                </a:cubicBezTo>
                <a:cubicBezTo>
                  <a:pt x="313" y="51"/>
                  <a:pt x="312" y="50"/>
                  <a:pt x="312" y="51"/>
                </a:cubicBezTo>
                <a:cubicBezTo>
                  <a:pt x="312" y="51"/>
                  <a:pt x="312" y="51"/>
                  <a:pt x="312" y="51"/>
                </a:cubicBezTo>
                <a:cubicBezTo>
                  <a:pt x="311" y="52"/>
                  <a:pt x="311" y="52"/>
                  <a:pt x="312" y="52"/>
                </a:cubicBezTo>
                <a:cubicBezTo>
                  <a:pt x="312" y="53"/>
                  <a:pt x="312" y="52"/>
                  <a:pt x="312" y="52"/>
                </a:cubicBezTo>
                <a:cubicBezTo>
                  <a:pt x="313" y="51"/>
                  <a:pt x="313" y="51"/>
                  <a:pt x="314" y="51"/>
                </a:cubicBezTo>
                <a:cubicBezTo>
                  <a:pt x="314" y="51"/>
                  <a:pt x="314" y="51"/>
                  <a:pt x="315" y="51"/>
                </a:cubicBezTo>
                <a:cubicBezTo>
                  <a:pt x="314" y="50"/>
                  <a:pt x="315" y="51"/>
                  <a:pt x="315" y="50"/>
                </a:cubicBezTo>
                <a:cubicBezTo>
                  <a:pt x="315" y="50"/>
                  <a:pt x="315" y="50"/>
                  <a:pt x="315" y="50"/>
                </a:cubicBezTo>
                <a:cubicBezTo>
                  <a:pt x="315" y="50"/>
                  <a:pt x="315" y="49"/>
                  <a:pt x="315" y="50"/>
                </a:cubicBezTo>
                <a:close/>
                <a:moveTo>
                  <a:pt x="314" y="39"/>
                </a:moveTo>
                <a:cubicBezTo>
                  <a:pt x="314" y="39"/>
                  <a:pt x="314" y="39"/>
                  <a:pt x="314" y="38"/>
                </a:cubicBezTo>
                <a:cubicBezTo>
                  <a:pt x="314" y="38"/>
                  <a:pt x="314" y="38"/>
                  <a:pt x="314" y="37"/>
                </a:cubicBezTo>
                <a:cubicBezTo>
                  <a:pt x="314" y="37"/>
                  <a:pt x="314" y="37"/>
                  <a:pt x="314" y="37"/>
                </a:cubicBezTo>
                <a:cubicBezTo>
                  <a:pt x="313" y="37"/>
                  <a:pt x="313" y="37"/>
                  <a:pt x="313" y="38"/>
                </a:cubicBezTo>
                <a:cubicBezTo>
                  <a:pt x="313" y="38"/>
                  <a:pt x="313" y="38"/>
                  <a:pt x="313" y="39"/>
                </a:cubicBezTo>
                <a:cubicBezTo>
                  <a:pt x="313" y="39"/>
                  <a:pt x="313" y="40"/>
                  <a:pt x="314" y="40"/>
                </a:cubicBezTo>
                <a:cubicBezTo>
                  <a:pt x="314" y="40"/>
                  <a:pt x="314" y="39"/>
                  <a:pt x="314" y="39"/>
                </a:cubicBezTo>
                <a:close/>
                <a:moveTo>
                  <a:pt x="306" y="45"/>
                </a:moveTo>
                <a:cubicBezTo>
                  <a:pt x="305" y="45"/>
                  <a:pt x="305" y="46"/>
                  <a:pt x="305" y="46"/>
                </a:cubicBezTo>
                <a:cubicBezTo>
                  <a:pt x="305" y="46"/>
                  <a:pt x="305" y="46"/>
                  <a:pt x="306" y="46"/>
                </a:cubicBezTo>
                <a:cubicBezTo>
                  <a:pt x="306" y="46"/>
                  <a:pt x="306" y="46"/>
                  <a:pt x="307" y="46"/>
                </a:cubicBezTo>
                <a:cubicBezTo>
                  <a:pt x="306" y="46"/>
                  <a:pt x="306" y="45"/>
                  <a:pt x="306" y="45"/>
                </a:cubicBezTo>
                <a:close/>
                <a:moveTo>
                  <a:pt x="305" y="53"/>
                </a:moveTo>
                <a:cubicBezTo>
                  <a:pt x="305" y="53"/>
                  <a:pt x="305" y="53"/>
                  <a:pt x="305" y="53"/>
                </a:cubicBezTo>
                <a:cubicBezTo>
                  <a:pt x="305" y="53"/>
                  <a:pt x="305" y="53"/>
                  <a:pt x="305" y="53"/>
                </a:cubicBezTo>
                <a:cubicBezTo>
                  <a:pt x="305" y="53"/>
                  <a:pt x="305" y="53"/>
                  <a:pt x="305" y="53"/>
                </a:cubicBezTo>
                <a:cubicBezTo>
                  <a:pt x="305" y="53"/>
                  <a:pt x="305" y="53"/>
                  <a:pt x="305" y="53"/>
                </a:cubicBezTo>
                <a:close/>
                <a:moveTo>
                  <a:pt x="305" y="58"/>
                </a:moveTo>
                <a:cubicBezTo>
                  <a:pt x="305" y="58"/>
                  <a:pt x="305" y="58"/>
                  <a:pt x="305" y="58"/>
                </a:cubicBezTo>
                <a:cubicBezTo>
                  <a:pt x="305" y="58"/>
                  <a:pt x="305" y="58"/>
                  <a:pt x="305" y="58"/>
                </a:cubicBezTo>
                <a:cubicBezTo>
                  <a:pt x="305" y="58"/>
                  <a:pt x="305" y="58"/>
                  <a:pt x="305" y="58"/>
                </a:cubicBezTo>
                <a:cubicBezTo>
                  <a:pt x="305" y="58"/>
                  <a:pt x="305" y="58"/>
                  <a:pt x="305" y="58"/>
                </a:cubicBezTo>
                <a:close/>
                <a:moveTo>
                  <a:pt x="305" y="68"/>
                </a:moveTo>
                <a:cubicBezTo>
                  <a:pt x="304" y="68"/>
                  <a:pt x="304" y="68"/>
                  <a:pt x="304" y="68"/>
                </a:cubicBezTo>
                <a:cubicBezTo>
                  <a:pt x="305" y="69"/>
                  <a:pt x="305" y="69"/>
                  <a:pt x="305" y="69"/>
                </a:cubicBezTo>
                <a:cubicBezTo>
                  <a:pt x="305" y="69"/>
                  <a:pt x="305" y="69"/>
                  <a:pt x="305" y="70"/>
                </a:cubicBezTo>
                <a:cubicBezTo>
                  <a:pt x="305" y="69"/>
                  <a:pt x="305" y="69"/>
                  <a:pt x="305" y="69"/>
                </a:cubicBezTo>
                <a:cubicBezTo>
                  <a:pt x="305" y="69"/>
                  <a:pt x="305" y="69"/>
                  <a:pt x="305" y="68"/>
                </a:cubicBezTo>
                <a:close/>
                <a:moveTo>
                  <a:pt x="304" y="73"/>
                </a:moveTo>
                <a:cubicBezTo>
                  <a:pt x="304" y="73"/>
                  <a:pt x="304" y="73"/>
                  <a:pt x="303" y="73"/>
                </a:cubicBezTo>
                <a:cubicBezTo>
                  <a:pt x="303" y="73"/>
                  <a:pt x="303" y="73"/>
                  <a:pt x="303" y="74"/>
                </a:cubicBezTo>
                <a:cubicBezTo>
                  <a:pt x="304" y="74"/>
                  <a:pt x="305" y="74"/>
                  <a:pt x="306" y="73"/>
                </a:cubicBezTo>
                <a:cubicBezTo>
                  <a:pt x="306" y="73"/>
                  <a:pt x="306" y="73"/>
                  <a:pt x="306" y="73"/>
                </a:cubicBezTo>
                <a:cubicBezTo>
                  <a:pt x="305" y="74"/>
                  <a:pt x="304" y="73"/>
                  <a:pt x="304" y="73"/>
                </a:cubicBezTo>
                <a:close/>
                <a:moveTo>
                  <a:pt x="304" y="54"/>
                </a:moveTo>
                <a:cubicBezTo>
                  <a:pt x="304" y="54"/>
                  <a:pt x="304" y="54"/>
                  <a:pt x="304" y="54"/>
                </a:cubicBezTo>
                <a:cubicBezTo>
                  <a:pt x="303" y="54"/>
                  <a:pt x="303" y="54"/>
                  <a:pt x="303" y="54"/>
                </a:cubicBezTo>
                <a:cubicBezTo>
                  <a:pt x="303" y="54"/>
                  <a:pt x="303" y="54"/>
                  <a:pt x="303" y="54"/>
                </a:cubicBezTo>
                <a:cubicBezTo>
                  <a:pt x="303" y="55"/>
                  <a:pt x="304" y="55"/>
                  <a:pt x="304" y="54"/>
                </a:cubicBezTo>
                <a:cubicBezTo>
                  <a:pt x="304" y="54"/>
                  <a:pt x="304" y="54"/>
                  <a:pt x="304" y="54"/>
                </a:cubicBezTo>
                <a:close/>
                <a:moveTo>
                  <a:pt x="301" y="55"/>
                </a:moveTo>
                <a:cubicBezTo>
                  <a:pt x="301" y="55"/>
                  <a:pt x="301" y="55"/>
                  <a:pt x="301" y="55"/>
                </a:cubicBezTo>
                <a:cubicBezTo>
                  <a:pt x="301" y="55"/>
                  <a:pt x="301" y="56"/>
                  <a:pt x="301" y="56"/>
                </a:cubicBezTo>
                <a:cubicBezTo>
                  <a:pt x="302" y="57"/>
                  <a:pt x="303" y="57"/>
                  <a:pt x="304" y="56"/>
                </a:cubicBezTo>
                <a:cubicBezTo>
                  <a:pt x="304" y="56"/>
                  <a:pt x="304" y="56"/>
                  <a:pt x="304" y="56"/>
                </a:cubicBezTo>
                <a:cubicBezTo>
                  <a:pt x="304" y="56"/>
                  <a:pt x="304" y="56"/>
                  <a:pt x="304" y="56"/>
                </a:cubicBezTo>
                <a:cubicBezTo>
                  <a:pt x="303" y="55"/>
                  <a:pt x="302" y="55"/>
                  <a:pt x="301" y="55"/>
                </a:cubicBezTo>
                <a:close/>
                <a:moveTo>
                  <a:pt x="283" y="43"/>
                </a:moveTo>
                <a:cubicBezTo>
                  <a:pt x="283" y="43"/>
                  <a:pt x="283" y="44"/>
                  <a:pt x="283" y="44"/>
                </a:cubicBezTo>
                <a:cubicBezTo>
                  <a:pt x="283" y="44"/>
                  <a:pt x="283" y="44"/>
                  <a:pt x="283" y="44"/>
                </a:cubicBezTo>
                <a:cubicBezTo>
                  <a:pt x="284" y="44"/>
                  <a:pt x="285" y="44"/>
                  <a:pt x="284" y="43"/>
                </a:cubicBezTo>
                <a:cubicBezTo>
                  <a:pt x="284" y="43"/>
                  <a:pt x="284" y="42"/>
                  <a:pt x="284" y="42"/>
                </a:cubicBezTo>
                <a:cubicBezTo>
                  <a:pt x="284" y="43"/>
                  <a:pt x="283" y="43"/>
                  <a:pt x="283" y="43"/>
                </a:cubicBezTo>
                <a:close/>
                <a:moveTo>
                  <a:pt x="282" y="69"/>
                </a:moveTo>
                <a:cubicBezTo>
                  <a:pt x="282" y="69"/>
                  <a:pt x="282" y="70"/>
                  <a:pt x="282" y="70"/>
                </a:cubicBezTo>
                <a:cubicBezTo>
                  <a:pt x="282" y="70"/>
                  <a:pt x="282" y="70"/>
                  <a:pt x="282" y="71"/>
                </a:cubicBezTo>
                <a:cubicBezTo>
                  <a:pt x="282" y="71"/>
                  <a:pt x="282" y="71"/>
                  <a:pt x="282" y="71"/>
                </a:cubicBezTo>
                <a:cubicBezTo>
                  <a:pt x="282" y="71"/>
                  <a:pt x="283" y="71"/>
                  <a:pt x="283" y="71"/>
                </a:cubicBezTo>
                <a:cubicBezTo>
                  <a:pt x="283" y="70"/>
                  <a:pt x="283" y="70"/>
                  <a:pt x="283" y="70"/>
                </a:cubicBezTo>
                <a:cubicBezTo>
                  <a:pt x="282" y="70"/>
                  <a:pt x="282" y="69"/>
                  <a:pt x="282" y="69"/>
                </a:cubicBezTo>
                <a:close/>
                <a:moveTo>
                  <a:pt x="277" y="45"/>
                </a:moveTo>
                <a:cubicBezTo>
                  <a:pt x="277" y="45"/>
                  <a:pt x="277" y="45"/>
                  <a:pt x="278" y="45"/>
                </a:cubicBezTo>
                <a:cubicBezTo>
                  <a:pt x="278" y="45"/>
                  <a:pt x="278" y="45"/>
                  <a:pt x="278" y="45"/>
                </a:cubicBezTo>
                <a:cubicBezTo>
                  <a:pt x="277" y="45"/>
                  <a:pt x="277" y="45"/>
                  <a:pt x="277" y="45"/>
                </a:cubicBezTo>
                <a:close/>
                <a:moveTo>
                  <a:pt x="277" y="43"/>
                </a:moveTo>
                <a:cubicBezTo>
                  <a:pt x="277" y="43"/>
                  <a:pt x="276" y="43"/>
                  <a:pt x="276" y="43"/>
                </a:cubicBezTo>
                <a:cubicBezTo>
                  <a:pt x="276" y="43"/>
                  <a:pt x="276" y="44"/>
                  <a:pt x="276" y="44"/>
                </a:cubicBezTo>
                <a:cubicBezTo>
                  <a:pt x="276" y="44"/>
                  <a:pt x="276" y="44"/>
                  <a:pt x="276" y="44"/>
                </a:cubicBezTo>
                <a:cubicBezTo>
                  <a:pt x="276" y="44"/>
                  <a:pt x="277" y="44"/>
                  <a:pt x="277" y="44"/>
                </a:cubicBezTo>
                <a:cubicBezTo>
                  <a:pt x="277" y="44"/>
                  <a:pt x="278" y="44"/>
                  <a:pt x="278" y="44"/>
                </a:cubicBezTo>
                <a:cubicBezTo>
                  <a:pt x="278" y="43"/>
                  <a:pt x="277" y="43"/>
                  <a:pt x="277" y="43"/>
                </a:cubicBezTo>
                <a:close/>
                <a:moveTo>
                  <a:pt x="274" y="69"/>
                </a:moveTo>
                <a:cubicBezTo>
                  <a:pt x="274" y="69"/>
                  <a:pt x="274" y="69"/>
                  <a:pt x="274" y="69"/>
                </a:cubicBezTo>
                <a:cubicBezTo>
                  <a:pt x="274" y="69"/>
                  <a:pt x="274" y="70"/>
                  <a:pt x="274" y="70"/>
                </a:cubicBezTo>
                <a:cubicBezTo>
                  <a:pt x="275" y="70"/>
                  <a:pt x="275" y="70"/>
                  <a:pt x="276" y="68"/>
                </a:cubicBezTo>
                <a:cubicBezTo>
                  <a:pt x="276" y="68"/>
                  <a:pt x="276" y="68"/>
                  <a:pt x="276" y="68"/>
                </a:cubicBezTo>
                <a:cubicBezTo>
                  <a:pt x="276" y="69"/>
                  <a:pt x="275" y="69"/>
                  <a:pt x="274" y="69"/>
                </a:cubicBezTo>
                <a:close/>
                <a:moveTo>
                  <a:pt x="276" y="47"/>
                </a:moveTo>
                <a:cubicBezTo>
                  <a:pt x="276" y="47"/>
                  <a:pt x="276" y="46"/>
                  <a:pt x="275" y="46"/>
                </a:cubicBezTo>
                <a:cubicBezTo>
                  <a:pt x="275" y="46"/>
                  <a:pt x="275" y="46"/>
                  <a:pt x="275" y="46"/>
                </a:cubicBezTo>
                <a:cubicBezTo>
                  <a:pt x="275" y="47"/>
                  <a:pt x="276" y="47"/>
                  <a:pt x="276" y="47"/>
                </a:cubicBezTo>
                <a:cubicBezTo>
                  <a:pt x="276" y="47"/>
                  <a:pt x="276" y="47"/>
                  <a:pt x="276" y="47"/>
                </a:cubicBezTo>
                <a:close/>
                <a:moveTo>
                  <a:pt x="275" y="59"/>
                </a:moveTo>
                <a:cubicBezTo>
                  <a:pt x="275" y="59"/>
                  <a:pt x="275" y="60"/>
                  <a:pt x="275" y="60"/>
                </a:cubicBezTo>
                <a:cubicBezTo>
                  <a:pt x="275" y="60"/>
                  <a:pt x="275" y="60"/>
                  <a:pt x="275" y="60"/>
                </a:cubicBezTo>
                <a:cubicBezTo>
                  <a:pt x="275" y="60"/>
                  <a:pt x="275" y="60"/>
                  <a:pt x="275" y="60"/>
                </a:cubicBezTo>
                <a:cubicBezTo>
                  <a:pt x="275" y="60"/>
                  <a:pt x="275" y="59"/>
                  <a:pt x="275" y="59"/>
                </a:cubicBezTo>
                <a:close/>
                <a:moveTo>
                  <a:pt x="275" y="35"/>
                </a:moveTo>
                <a:cubicBezTo>
                  <a:pt x="274" y="35"/>
                  <a:pt x="274" y="35"/>
                  <a:pt x="274" y="35"/>
                </a:cubicBezTo>
                <a:cubicBezTo>
                  <a:pt x="274" y="35"/>
                  <a:pt x="274" y="35"/>
                  <a:pt x="273" y="36"/>
                </a:cubicBezTo>
                <a:cubicBezTo>
                  <a:pt x="274" y="36"/>
                  <a:pt x="274" y="36"/>
                  <a:pt x="274" y="36"/>
                </a:cubicBezTo>
                <a:cubicBezTo>
                  <a:pt x="274" y="36"/>
                  <a:pt x="275" y="35"/>
                  <a:pt x="275" y="35"/>
                </a:cubicBezTo>
                <a:close/>
                <a:moveTo>
                  <a:pt x="273" y="47"/>
                </a:moveTo>
                <a:cubicBezTo>
                  <a:pt x="273" y="47"/>
                  <a:pt x="273" y="47"/>
                  <a:pt x="273" y="48"/>
                </a:cubicBezTo>
                <a:cubicBezTo>
                  <a:pt x="273" y="48"/>
                  <a:pt x="273" y="48"/>
                  <a:pt x="274" y="49"/>
                </a:cubicBezTo>
                <a:cubicBezTo>
                  <a:pt x="274" y="49"/>
                  <a:pt x="274" y="49"/>
                  <a:pt x="274" y="49"/>
                </a:cubicBezTo>
                <a:cubicBezTo>
                  <a:pt x="274" y="49"/>
                  <a:pt x="274" y="48"/>
                  <a:pt x="274" y="48"/>
                </a:cubicBezTo>
                <a:cubicBezTo>
                  <a:pt x="274" y="48"/>
                  <a:pt x="274" y="48"/>
                  <a:pt x="274" y="47"/>
                </a:cubicBezTo>
                <a:cubicBezTo>
                  <a:pt x="274" y="47"/>
                  <a:pt x="273" y="47"/>
                  <a:pt x="273" y="47"/>
                </a:cubicBezTo>
                <a:close/>
                <a:moveTo>
                  <a:pt x="270" y="62"/>
                </a:moveTo>
                <a:cubicBezTo>
                  <a:pt x="270" y="62"/>
                  <a:pt x="269" y="62"/>
                  <a:pt x="269" y="62"/>
                </a:cubicBezTo>
                <a:cubicBezTo>
                  <a:pt x="270" y="63"/>
                  <a:pt x="270" y="64"/>
                  <a:pt x="271" y="64"/>
                </a:cubicBezTo>
                <a:cubicBezTo>
                  <a:pt x="271" y="64"/>
                  <a:pt x="271" y="64"/>
                  <a:pt x="271" y="63"/>
                </a:cubicBezTo>
                <a:cubicBezTo>
                  <a:pt x="272" y="63"/>
                  <a:pt x="271" y="63"/>
                  <a:pt x="271" y="62"/>
                </a:cubicBezTo>
                <a:cubicBezTo>
                  <a:pt x="271" y="62"/>
                  <a:pt x="271" y="62"/>
                  <a:pt x="271" y="62"/>
                </a:cubicBezTo>
                <a:cubicBezTo>
                  <a:pt x="271" y="62"/>
                  <a:pt x="270" y="61"/>
                  <a:pt x="270" y="62"/>
                </a:cubicBezTo>
                <a:close/>
                <a:moveTo>
                  <a:pt x="269" y="77"/>
                </a:moveTo>
                <a:cubicBezTo>
                  <a:pt x="270" y="77"/>
                  <a:pt x="270" y="77"/>
                  <a:pt x="270" y="77"/>
                </a:cubicBezTo>
                <a:cubicBezTo>
                  <a:pt x="270" y="77"/>
                  <a:pt x="270" y="77"/>
                  <a:pt x="270" y="76"/>
                </a:cubicBezTo>
                <a:cubicBezTo>
                  <a:pt x="270" y="76"/>
                  <a:pt x="270" y="76"/>
                  <a:pt x="269" y="76"/>
                </a:cubicBezTo>
                <a:cubicBezTo>
                  <a:pt x="269" y="76"/>
                  <a:pt x="269" y="76"/>
                  <a:pt x="269" y="77"/>
                </a:cubicBezTo>
                <a:close/>
                <a:moveTo>
                  <a:pt x="269" y="71"/>
                </a:moveTo>
                <a:cubicBezTo>
                  <a:pt x="270" y="71"/>
                  <a:pt x="270" y="71"/>
                  <a:pt x="270" y="71"/>
                </a:cubicBezTo>
                <a:cubicBezTo>
                  <a:pt x="270" y="71"/>
                  <a:pt x="270" y="70"/>
                  <a:pt x="269" y="70"/>
                </a:cubicBezTo>
                <a:cubicBezTo>
                  <a:pt x="269" y="70"/>
                  <a:pt x="269" y="70"/>
                  <a:pt x="269" y="71"/>
                </a:cubicBezTo>
                <a:cubicBezTo>
                  <a:pt x="269" y="71"/>
                  <a:pt x="269" y="71"/>
                  <a:pt x="269" y="71"/>
                </a:cubicBezTo>
                <a:close/>
                <a:moveTo>
                  <a:pt x="269" y="55"/>
                </a:moveTo>
                <a:cubicBezTo>
                  <a:pt x="270" y="55"/>
                  <a:pt x="270" y="55"/>
                  <a:pt x="270" y="55"/>
                </a:cubicBezTo>
                <a:cubicBezTo>
                  <a:pt x="269" y="55"/>
                  <a:pt x="269" y="55"/>
                  <a:pt x="269" y="55"/>
                </a:cubicBezTo>
                <a:cubicBezTo>
                  <a:pt x="269" y="55"/>
                  <a:pt x="269" y="55"/>
                  <a:pt x="269" y="55"/>
                </a:cubicBezTo>
                <a:cubicBezTo>
                  <a:pt x="269" y="55"/>
                  <a:pt x="269" y="55"/>
                  <a:pt x="269" y="55"/>
                </a:cubicBezTo>
                <a:close/>
                <a:moveTo>
                  <a:pt x="270" y="37"/>
                </a:moveTo>
                <a:cubicBezTo>
                  <a:pt x="270" y="36"/>
                  <a:pt x="269" y="36"/>
                  <a:pt x="269" y="36"/>
                </a:cubicBezTo>
                <a:cubicBezTo>
                  <a:pt x="269" y="36"/>
                  <a:pt x="269" y="36"/>
                  <a:pt x="268" y="36"/>
                </a:cubicBezTo>
                <a:cubicBezTo>
                  <a:pt x="269" y="37"/>
                  <a:pt x="269" y="37"/>
                  <a:pt x="269" y="37"/>
                </a:cubicBezTo>
                <a:cubicBezTo>
                  <a:pt x="269" y="37"/>
                  <a:pt x="270" y="37"/>
                  <a:pt x="270" y="37"/>
                </a:cubicBezTo>
                <a:close/>
                <a:moveTo>
                  <a:pt x="268" y="52"/>
                </a:moveTo>
                <a:cubicBezTo>
                  <a:pt x="269" y="52"/>
                  <a:pt x="269" y="52"/>
                  <a:pt x="269" y="53"/>
                </a:cubicBezTo>
                <a:cubicBezTo>
                  <a:pt x="270" y="52"/>
                  <a:pt x="270" y="52"/>
                  <a:pt x="270" y="52"/>
                </a:cubicBezTo>
                <a:cubicBezTo>
                  <a:pt x="270" y="51"/>
                  <a:pt x="269" y="52"/>
                  <a:pt x="269" y="52"/>
                </a:cubicBezTo>
                <a:cubicBezTo>
                  <a:pt x="269" y="51"/>
                  <a:pt x="268" y="51"/>
                  <a:pt x="268" y="52"/>
                </a:cubicBezTo>
                <a:close/>
                <a:moveTo>
                  <a:pt x="267" y="80"/>
                </a:moveTo>
                <a:cubicBezTo>
                  <a:pt x="267" y="80"/>
                  <a:pt x="267" y="80"/>
                  <a:pt x="268" y="80"/>
                </a:cubicBezTo>
                <a:cubicBezTo>
                  <a:pt x="268" y="80"/>
                  <a:pt x="268" y="80"/>
                  <a:pt x="268" y="81"/>
                </a:cubicBezTo>
                <a:cubicBezTo>
                  <a:pt x="268" y="82"/>
                  <a:pt x="269" y="81"/>
                  <a:pt x="270" y="81"/>
                </a:cubicBezTo>
                <a:cubicBezTo>
                  <a:pt x="270" y="81"/>
                  <a:pt x="270" y="81"/>
                  <a:pt x="270" y="81"/>
                </a:cubicBezTo>
                <a:cubicBezTo>
                  <a:pt x="270" y="80"/>
                  <a:pt x="270" y="80"/>
                  <a:pt x="270" y="79"/>
                </a:cubicBezTo>
                <a:cubicBezTo>
                  <a:pt x="270" y="79"/>
                  <a:pt x="270" y="79"/>
                  <a:pt x="270" y="79"/>
                </a:cubicBezTo>
                <a:cubicBezTo>
                  <a:pt x="270" y="79"/>
                  <a:pt x="270" y="79"/>
                  <a:pt x="269" y="79"/>
                </a:cubicBezTo>
                <a:cubicBezTo>
                  <a:pt x="269" y="79"/>
                  <a:pt x="268" y="79"/>
                  <a:pt x="267" y="80"/>
                </a:cubicBezTo>
                <a:close/>
                <a:moveTo>
                  <a:pt x="268" y="76"/>
                </a:moveTo>
                <a:cubicBezTo>
                  <a:pt x="268" y="76"/>
                  <a:pt x="268" y="76"/>
                  <a:pt x="268" y="76"/>
                </a:cubicBezTo>
                <a:cubicBezTo>
                  <a:pt x="267" y="76"/>
                  <a:pt x="267" y="77"/>
                  <a:pt x="267" y="78"/>
                </a:cubicBezTo>
                <a:cubicBezTo>
                  <a:pt x="267" y="78"/>
                  <a:pt x="267" y="78"/>
                  <a:pt x="267" y="78"/>
                </a:cubicBezTo>
                <a:cubicBezTo>
                  <a:pt x="267" y="78"/>
                  <a:pt x="267" y="78"/>
                  <a:pt x="267" y="78"/>
                </a:cubicBezTo>
                <a:cubicBezTo>
                  <a:pt x="268" y="78"/>
                  <a:pt x="268" y="77"/>
                  <a:pt x="268" y="77"/>
                </a:cubicBezTo>
                <a:cubicBezTo>
                  <a:pt x="268" y="77"/>
                  <a:pt x="268" y="77"/>
                  <a:pt x="268" y="76"/>
                </a:cubicBezTo>
                <a:close/>
                <a:moveTo>
                  <a:pt x="265" y="34"/>
                </a:moveTo>
                <a:cubicBezTo>
                  <a:pt x="265" y="34"/>
                  <a:pt x="265" y="34"/>
                  <a:pt x="265" y="34"/>
                </a:cubicBezTo>
                <a:cubicBezTo>
                  <a:pt x="265" y="34"/>
                  <a:pt x="265" y="34"/>
                  <a:pt x="265" y="34"/>
                </a:cubicBezTo>
                <a:close/>
                <a:moveTo>
                  <a:pt x="264" y="33"/>
                </a:moveTo>
                <a:cubicBezTo>
                  <a:pt x="264" y="34"/>
                  <a:pt x="264" y="34"/>
                  <a:pt x="264" y="34"/>
                </a:cubicBezTo>
                <a:cubicBezTo>
                  <a:pt x="264" y="34"/>
                  <a:pt x="264" y="34"/>
                  <a:pt x="264" y="34"/>
                </a:cubicBezTo>
                <a:cubicBezTo>
                  <a:pt x="264" y="34"/>
                  <a:pt x="264" y="34"/>
                  <a:pt x="264" y="34"/>
                </a:cubicBezTo>
                <a:cubicBezTo>
                  <a:pt x="264" y="34"/>
                  <a:pt x="264" y="34"/>
                  <a:pt x="264" y="33"/>
                </a:cubicBezTo>
                <a:close/>
                <a:moveTo>
                  <a:pt x="262" y="51"/>
                </a:moveTo>
                <a:cubicBezTo>
                  <a:pt x="262" y="52"/>
                  <a:pt x="262" y="52"/>
                  <a:pt x="262" y="52"/>
                </a:cubicBezTo>
                <a:cubicBezTo>
                  <a:pt x="262" y="52"/>
                  <a:pt x="262" y="52"/>
                  <a:pt x="262" y="53"/>
                </a:cubicBezTo>
                <a:cubicBezTo>
                  <a:pt x="262" y="53"/>
                  <a:pt x="263" y="52"/>
                  <a:pt x="263" y="52"/>
                </a:cubicBezTo>
                <a:cubicBezTo>
                  <a:pt x="263" y="52"/>
                  <a:pt x="262" y="52"/>
                  <a:pt x="262" y="51"/>
                </a:cubicBezTo>
                <a:close/>
                <a:moveTo>
                  <a:pt x="262" y="92"/>
                </a:moveTo>
                <a:cubicBezTo>
                  <a:pt x="262" y="92"/>
                  <a:pt x="262" y="93"/>
                  <a:pt x="262" y="93"/>
                </a:cubicBezTo>
                <a:cubicBezTo>
                  <a:pt x="262" y="93"/>
                  <a:pt x="262" y="93"/>
                  <a:pt x="263" y="92"/>
                </a:cubicBezTo>
                <a:cubicBezTo>
                  <a:pt x="263" y="92"/>
                  <a:pt x="263" y="92"/>
                  <a:pt x="263" y="92"/>
                </a:cubicBezTo>
                <a:cubicBezTo>
                  <a:pt x="263" y="92"/>
                  <a:pt x="262" y="92"/>
                  <a:pt x="262" y="91"/>
                </a:cubicBezTo>
                <a:cubicBezTo>
                  <a:pt x="262" y="92"/>
                  <a:pt x="262" y="92"/>
                  <a:pt x="262" y="92"/>
                </a:cubicBezTo>
                <a:cubicBezTo>
                  <a:pt x="262" y="92"/>
                  <a:pt x="262" y="92"/>
                  <a:pt x="262" y="92"/>
                </a:cubicBezTo>
                <a:close/>
                <a:moveTo>
                  <a:pt x="262" y="74"/>
                </a:moveTo>
                <a:cubicBezTo>
                  <a:pt x="262" y="75"/>
                  <a:pt x="262" y="74"/>
                  <a:pt x="262" y="74"/>
                </a:cubicBezTo>
                <a:cubicBezTo>
                  <a:pt x="262" y="74"/>
                  <a:pt x="262" y="74"/>
                  <a:pt x="262" y="74"/>
                </a:cubicBezTo>
                <a:cubicBezTo>
                  <a:pt x="261" y="74"/>
                  <a:pt x="261" y="74"/>
                  <a:pt x="261" y="74"/>
                </a:cubicBezTo>
                <a:cubicBezTo>
                  <a:pt x="261" y="74"/>
                  <a:pt x="262" y="74"/>
                  <a:pt x="262" y="74"/>
                </a:cubicBezTo>
                <a:close/>
                <a:moveTo>
                  <a:pt x="261" y="63"/>
                </a:moveTo>
                <a:cubicBezTo>
                  <a:pt x="261" y="63"/>
                  <a:pt x="261" y="63"/>
                  <a:pt x="261" y="63"/>
                </a:cubicBezTo>
                <a:cubicBezTo>
                  <a:pt x="262" y="63"/>
                  <a:pt x="262" y="63"/>
                  <a:pt x="262" y="62"/>
                </a:cubicBezTo>
                <a:cubicBezTo>
                  <a:pt x="262" y="62"/>
                  <a:pt x="262" y="62"/>
                  <a:pt x="262" y="62"/>
                </a:cubicBezTo>
                <a:cubicBezTo>
                  <a:pt x="261" y="62"/>
                  <a:pt x="261" y="62"/>
                  <a:pt x="261" y="63"/>
                </a:cubicBezTo>
                <a:close/>
                <a:moveTo>
                  <a:pt x="260" y="96"/>
                </a:moveTo>
                <a:cubicBezTo>
                  <a:pt x="260" y="97"/>
                  <a:pt x="260" y="97"/>
                  <a:pt x="260" y="97"/>
                </a:cubicBezTo>
                <a:cubicBezTo>
                  <a:pt x="260" y="97"/>
                  <a:pt x="260" y="98"/>
                  <a:pt x="260" y="98"/>
                </a:cubicBezTo>
                <a:cubicBezTo>
                  <a:pt x="260" y="98"/>
                  <a:pt x="260" y="98"/>
                  <a:pt x="261" y="98"/>
                </a:cubicBezTo>
                <a:cubicBezTo>
                  <a:pt x="261" y="97"/>
                  <a:pt x="261" y="97"/>
                  <a:pt x="261" y="96"/>
                </a:cubicBezTo>
                <a:cubicBezTo>
                  <a:pt x="261" y="96"/>
                  <a:pt x="262" y="96"/>
                  <a:pt x="262" y="96"/>
                </a:cubicBezTo>
                <a:cubicBezTo>
                  <a:pt x="262" y="96"/>
                  <a:pt x="262" y="96"/>
                  <a:pt x="263" y="95"/>
                </a:cubicBezTo>
                <a:cubicBezTo>
                  <a:pt x="261" y="95"/>
                  <a:pt x="261" y="96"/>
                  <a:pt x="260" y="96"/>
                </a:cubicBezTo>
                <a:close/>
                <a:moveTo>
                  <a:pt x="260" y="98"/>
                </a:moveTo>
                <a:cubicBezTo>
                  <a:pt x="259" y="97"/>
                  <a:pt x="259" y="97"/>
                  <a:pt x="258" y="97"/>
                </a:cubicBezTo>
                <a:cubicBezTo>
                  <a:pt x="258" y="97"/>
                  <a:pt x="258" y="98"/>
                  <a:pt x="258" y="98"/>
                </a:cubicBezTo>
                <a:cubicBezTo>
                  <a:pt x="258" y="98"/>
                  <a:pt x="258" y="98"/>
                  <a:pt x="258" y="99"/>
                </a:cubicBezTo>
                <a:cubicBezTo>
                  <a:pt x="259" y="98"/>
                  <a:pt x="259" y="99"/>
                  <a:pt x="260" y="99"/>
                </a:cubicBezTo>
                <a:cubicBezTo>
                  <a:pt x="260" y="99"/>
                  <a:pt x="260" y="99"/>
                  <a:pt x="260" y="98"/>
                </a:cubicBezTo>
                <a:cubicBezTo>
                  <a:pt x="260" y="98"/>
                  <a:pt x="260" y="98"/>
                  <a:pt x="260" y="98"/>
                </a:cubicBezTo>
                <a:close/>
                <a:moveTo>
                  <a:pt x="260" y="95"/>
                </a:moveTo>
                <a:cubicBezTo>
                  <a:pt x="260" y="95"/>
                  <a:pt x="260" y="95"/>
                  <a:pt x="260" y="95"/>
                </a:cubicBezTo>
                <a:cubicBezTo>
                  <a:pt x="259" y="95"/>
                  <a:pt x="259" y="95"/>
                  <a:pt x="258" y="95"/>
                </a:cubicBezTo>
                <a:cubicBezTo>
                  <a:pt x="258" y="95"/>
                  <a:pt x="258" y="95"/>
                  <a:pt x="258" y="95"/>
                </a:cubicBezTo>
                <a:cubicBezTo>
                  <a:pt x="258" y="95"/>
                  <a:pt x="258" y="95"/>
                  <a:pt x="258" y="95"/>
                </a:cubicBezTo>
                <a:cubicBezTo>
                  <a:pt x="258" y="96"/>
                  <a:pt x="259" y="96"/>
                  <a:pt x="259" y="96"/>
                </a:cubicBezTo>
                <a:cubicBezTo>
                  <a:pt x="259" y="96"/>
                  <a:pt x="260" y="95"/>
                  <a:pt x="260" y="95"/>
                </a:cubicBezTo>
                <a:close/>
                <a:moveTo>
                  <a:pt x="259" y="85"/>
                </a:moveTo>
                <a:cubicBezTo>
                  <a:pt x="259" y="85"/>
                  <a:pt x="259" y="85"/>
                  <a:pt x="259" y="84"/>
                </a:cubicBezTo>
                <a:cubicBezTo>
                  <a:pt x="258" y="85"/>
                  <a:pt x="258" y="85"/>
                  <a:pt x="258" y="85"/>
                </a:cubicBezTo>
                <a:cubicBezTo>
                  <a:pt x="258" y="85"/>
                  <a:pt x="258" y="85"/>
                  <a:pt x="258" y="85"/>
                </a:cubicBezTo>
                <a:cubicBezTo>
                  <a:pt x="257" y="85"/>
                  <a:pt x="257" y="85"/>
                  <a:pt x="257" y="86"/>
                </a:cubicBezTo>
                <a:cubicBezTo>
                  <a:pt x="258" y="86"/>
                  <a:pt x="258" y="86"/>
                  <a:pt x="258" y="86"/>
                </a:cubicBezTo>
                <a:cubicBezTo>
                  <a:pt x="258" y="86"/>
                  <a:pt x="258" y="85"/>
                  <a:pt x="259" y="85"/>
                </a:cubicBezTo>
                <a:close/>
                <a:moveTo>
                  <a:pt x="259" y="92"/>
                </a:moveTo>
                <a:cubicBezTo>
                  <a:pt x="259" y="92"/>
                  <a:pt x="259" y="92"/>
                  <a:pt x="259" y="92"/>
                </a:cubicBezTo>
                <a:cubicBezTo>
                  <a:pt x="259" y="92"/>
                  <a:pt x="259" y="92"/>
                  <a:pt x="259" y="92"/>
                </a:cubicBezTo>
                <a:cubicBezTo>
                  <a:pt x="259" y="92"/>
                  <a:pt x="259" y="92"/>
                  <a:pt x="259" y="92"/>
                </a:cubicBezTo>
                <a:cubicBezTo>
                  <a:pt x="259" y="92"/>
                  <a:pt x="259" y="92"/>
                  <a:pt x="259" y="92"/>
                </a:cubicBezTo>
                <a:close/>
                <a:moveTo>
                  <a:pt x="260" y="90"/>
                </a:moveTo>
                <a:cubicBezTo>
                  <a:pt x="260" y="90"/>
                  <a:pt x="260" y="90"/>
                  <a:pt x="259" y="89"/>
                </a:cubicBezTo>
                <a:cubicBezTo>
                  <a:pt x="259" y="89"/>
                  <a:pt x="259" y="89"/>
                  <a:pt x="259" y="89"/>
                </a:cubicBezTo>
                <a:cubicBezTo>
                  <a:pt x="259" y="89"/>
                  <a:pt x="259" y="89"/>
                  <a:pt x="259" y="89"/>
                </a:cubicBezTo>
                <a:cubicBezTo>
                  <a:pt x="259" y="90"/>
                  <a:pt x="259" y="90"/>
                  <a:pt x="259" y="90"/>
                </a:cubicBezTo>
                <a:cubicBezTo>
                  <a:pt x="259" y="90"/>
                  <a:pt x="259" y="90"/>
                  <a:pt x="259" y="91"/>
                </a:cubicBezTo>
                <a:cubicBezTo>
                  <a:pt x="259" y="91"/>
                  <a:pt x="260" y="91"/>
                  <a:pt x="260" y="90"/>
                </a:cubicBezTo>
                <a:cubicBezTo>
                  <a:pt x="260" y="90"/>
                  <a:pt x="260" y="90"/>
                  <a:pt x="260" y="90"/>
                </a:cubicBezTo>
                <a:close/>
                <a:moveTo>
                  <a:pt x="259" y="87"/>
                </a:moveTo>
                <a:cubicBezTo>
                  <a:pt x="259" y="87"/>
                  <a:pt x="259" y="87"/>
                  <a:pt x="260" y="87"/>
                </a:cubicBezTo>
                <a:cubicBezTo>
                  <a:pt x="259" y="86"/>
                  <a:pt x="259" y="86"/>
                  <a:pt x="259" y="86"/>
                </a:cubicBezTo>
                <a:cubicBezTo>
                  <a:pt x="259" y="86"/>
                  <a:pt x="259" y="86"/>
                  <a:pt x="259" y="87"/>
                </a:cubicBezTo>
                <a:cubicBezTo>
                  <a:pt x="259" y="87"/>
                  <a:pt x="259" y="87"/>
                  <a:pt x="259" y="87"/>
                </a:cubicBezTo>
                <a:close/>
                <a:moveTo>
                  <a:pt x="260" y="72"/>
                </a:moveTo>
                <a:cubicBezTo>
                  <a:pt x="260" y="72"/>
                  <a:pt x="259" y="72"/>
                  <a:pt x="259" y="71"/>
                </a:cubicBezTo>
                <a:cubicBezTo>
                  <a:pt x="259" y="72"/>
                  <a:pt x="258" y="72"/>
                  <a:pt x="258" y="72"/>
                </a:cubicBezTo>
                <a:cubicBezTo>
                  <a:pt x="258" y="72"/>
                  <a:pt x="258" y="73"/>
                  <a:pt x="258" y="73"/>
                </a:cubicBezTo>
                <a:cubicBezTo>
                  <a:pt x="259" y="73"/>
                  <a:pt x="259" y="73"/>
                  <a:pt x="259" y="73"/>
                </a:cubicBezTo>
                <a:cubicBezTo>
                  <a:pt x="259" y="73"/>
                  <a:pt x="259" y="73"/>
                  <a:pt x="260" y="73"/>
                </a:cubicBezTo>
                <a:cubicBezTo>
                  <a:pt x="260" y="73"/>
                  <a:pt x="260" y="72"/>
                  <a:pt x="260" y="72"/>
                </a:cubicBezTo>
                <a:close/>
                <a:moveTo>
                  <a:pt x="259" y="51"/>
                </a:moveTo>
                <a:cubicBezTo>
                  <a:pt x="258" y="51"/>
                  <a:pt x="258" y="51"/>
                  <a:pt x="258" y="51"/>
                </a:cubicBezTo>
                <a:cubicBezTo>
                  <a:pt x="258" y="51"/>
                  <a:pt x="258" y="51"/>
                  <a:pt x="258" y="51"/>
                </a:cubicBezTo>
                <a:cubicBezTo>
                  <a:pt x="258" y="51"/>
                  <a:pt x="258" y="52"/>
                  <a:pt x="258" y="52"/>
                </a:cubicBezTo>
                <a:cubicBezTo>
                  <a:pt x="258" y="52"/>
                  <a:pt x="259" y="52"/>
                  <a:pt x="259" y="51"/>
                </a:cubicBezTo>
                <a:close/>
                <a:moveTo>
                  <a:pt x="258" y="70"/>
                </a:moveTo>
                <a:cubicBezTo>
                  <a:pt x="258" y="70"/>
                  <a:pt x="258" y="70"/>
                  <a:pt x="258" y="69"/>
                </a:cubicBezTo>
                <a:cubicBezTo>
                  <a:pt x="258" y="69"/>
                  <a:pt x="258" y="69"/>
                  <a:pt x="258" y="69"/>
                </a:cubicBezTo>
                <a:cubicBezTo>
                  <a:pt x="258" y="70"/>
                  <a:pt x="258" y="70"/>
                  <a:pt x="258" y="71"/>
                </a:cubicBezTo>
                <a:cubicBezTo>
                  <a:pt x="258" y="71"/>
                  <a:pt x="258" y="71"/>
                  <a:pt x="258" y="71"/>
                </a:cubicBezTo>
                <a:cubicBezTo>
                  <a:pt x="258" y="71"/>
                  <a:pt x="258" y="70"/>
                  <a:pt x="258" y="70"/>
                </a:cubicBezTo>
                <a:close/>
                <a:moveTo>
                  <a:pt x="258" y="77"/>
                </a:moveTo>
                <a:cubicBezTo>
                  <a:pt x="258" y="77"/>
                  <a:pt x="258" y="77"/>
                  <a:pt x="258" y="78"/>
                </a:cubicBezTo>
                <a:cubicBezTo>
                  <a:pt x="258" y="77"/>
                  <a:pt x="258" y="77"/>
                  <a:pt x="259" y="77"/>
                </a:cubicBezTo>
                <a:cubicBezTo>
                  <a:pt x="258" y="76"/>
                  <a:pt x="258" y="76"/>
                  <a:pt x="258" y="76"/>
                </a:cubicBezTo>
                <a:cubicBezTo>
                  <a:pt x="257" y="76"/>
                  <a:pt x="258" y="77"/>
                  <a:pt x="258" y="77"/>
                </a:cubicBezTo>
                <a:close/>
                <a:moveTo>
                  <a:pt x="257" y="80"/>
                </a:moveTo>
                <a:cubicBezTo>
                  <a:pt x="257" y="80"/>
                  <a:pt x="257" y="80"/>
                  <a:pt x="257" y="80"/>
                </a:cubicBezTo>
                <a:cubicBezTo>
                  <a:pt x="257" y="80"/>
                  <a:pt x="257" y="81"/>
                  <a:pt x="257" y="81"/>
                </a:cubicBezTo>
                <a:cubicBezTo>
                  <a:pt x="258" y="81"/>
                  <a:pt x="258" y="81"/>
                  <a:pt x="258" y="80"/>
                </a:cubicBezTo>
                <a:cubicBezTo>
                  <a:pt x="258" y="80"/>
                  <a:pt x="258" y="80"/>
                  <a:pt x="257" y="80"/>
                </a:cubicBezTo>
                <a:close/>
                <a:moveTo>
                  <a:pt x="257" y="90"/>
                </a:moveTo>
                <a:cubicBezTo>
                  <a:pt x="256" y="90"/>
                  <a:pt x="256" y="90"/>
                  <a:pt x="256" y="90"/>
                </a:cubicBezTo>
                <a:cubicBezTo>
                  <a:pt x="256" y="91"/>
                  <a:pt x="257" y="91"/>
                  <a:pt x="257" y="91"/>
                </a:cubicBezTo>
                <a:cubicBezTo>
                  <a:pt x="257" y="91"/>
                  <a:pt x="258" y="90"/>
                  <a:pt x="258" y="90"/>
                </a:cubicBezTo>
                <a:cubicBezTo>
                  <a:pt x="257" y="90"/>
                  <a:pt x="257" y="90"/>
                  <a:pt x="257" y="90"/>
                </a:cubicBezTo>
                <a:close/>
                <a:moveTo>
                  <a:pt x="256" y="95"/>
                </a:moveTo>
                <a:cubicBezTo>
                  <a:pt x="257" y="95"/>
                  <a:pt x="257" y="96"/>
                  <a:pt x="257" y="95"/>
                </a:cubicBezTo>
                <a:cubicBezTo>
                  <a:pt x="257" y="94"/>
                  <a:pt x="257" y="94"/>
                  <a:pt x="257" y="94"/>
                </a:cubicBezTo>
                <a:cubicBezTo>
                  <a:pt x="257" y="93"/>
                  <a:pt x="257" y="93"/>
                  <a:pt x="257" y="93"/>
                </a:cubicBezTo>
                <a:cubicBezTo>
                  <a:pt x="257" y="93"/>
                  <a:pt x="257" y="92"/>
                  <a:pt x="257" y="92"/>
                </a:cubicBezTo>
                <a:cubicBezTo>
                  <a:pt x="256" y="92"/>
                  <a:pt x="256" y="93"/>
                  <a:pt x="256" y="93"/>
                </a:cubicBezTo>
                <a:cubicBezTo>
                  <a:pt x="256" y="93"/>
                  <a:pt x="256" y="93"/>
                  <a:pt x="255" y="93"/>
                </a:cubicBezTo>
                <a:cubicBezTo>
                  <a:pt x="255" y="93"/>
                  <a:pt x="255" y="92"/>
                  <a:pt x="255" y="92"/>
                </a:cubicBezTo>
                <a:cubicBezTo>
                  <a:pt x="255" y="92"/>
                  <a:pt x="255" y="93"/>
                  <a:pt x="255" y="93"/>
                </a:cubicBezTo>
                <a:cubicBezTo>
                  <a:pt x="255" y="93"/>
                  <a:pt x="255" y="93"/>
                  <a:pt x="255" y="94"/>
                </a:cubicBezTo>
                <a:cubicBezTo>
                  <a:pt x="255" y="94"/>
                  <a:pt x="255" y="94"/>
                  <a:pt x="256" y="94"/>
                </a:cubicBezTo>
                <a:cubicBezTo>
                  <a:pt x="256" y="95"/>
                  <a:pt x="256" y="95"/>
                  <a:pt x="256" y="95"/>
                </a:cubicBezTo>
                <a:close/>
                <a:moveTo>
                  <a:pt x="255" y="96"/>
                </a:moveTo>
                <a:cubicBezTo>
                  <a:pt x="255" y="96"/>
                  <a:pt x="255" y="96"/>
                  <a:pt x="255" y="96"/>
                </a:cubicBezTo>
                <a:cubicBezTo>
                  <a:pt x="255" y="96"/>
                  <a:pt x="255" y="97"/>
                  <a:pt x="255" y="97"/>
                </a:cubicBezTo>
                <a:cubicBezTo>
                  <a:pt x="255" y="97"/>
                  <a:pt x="256" y="96"/>
                  <a:pt x="256" y="96"/>
                </a:cubicBezTo>
                <a:cubicBezTo>
                  <a:pt x="256" y="96"/>
                  <a:pt x="255" y="96"/>
                  <a:pt x="255" y="96"/>
                </a:cubicBezTo>
                <a:close/>
                <a:moveTo>
                  <a:pt x="255" y="81"/>
                </a:moveTo>
                <a:cubicBezTo>
                  <a:pt x="255" y="81"/>
                  <a:pt x="255" y="82"/>
                  <a:pt x="255" y="82"/>
                </a:cubicBezTo>
                <a:cubicBezTo>
                  <a:pt x="255" y="82"/>
                  <a:pt x="255" y="82"/>
                  <a:pt x="255" y="83"/>
                </a:cubicBezTo>
                <a:cubicBezTo>
                  <a:pt x="256" y="83"/>
                  <a:pt x="257" y="82"/>
                  <a:pt x="257" y="81"/>
                </a:cubicBezTo>
                <a:cubicBezTo>
                  <a:pt x="257" y="81"/>
                  <a:pt x="257" y="81"/>
                  <a:pt x="256" y="81"/>
                </a:cubicBezTo>
                <a:cubicBezTo>
                  <a:pt x="256" y="81"/>
                  <a:pt x="256" y="81"/>
                  <a:pt x="255" y="81"/>
                </a:cubicBezTo>
                <a:close/>
                <a:moveTo>
                  <a:pt x="257" y="38"/>
                </a:moveTo>
                <a:cubicBezTo>
                  <a:pt x="257" y="38"/>
                  <a:pt x="257" y="37"/>
                  <a:pt x="256" y="37"/>
                </a:cubicBezTo>
                <a:cubicBezTo>
                  <a:pt x="256" y="37"/>
                  <a:pt x="256" y="38"/>
                  <a:pt x="255" y="38"/>
                </a:cubicBezTo>
                <a:cubicBezTo>
                  <a:pt x="255" y="38"/>
                  <a:pt x="256" y="38"/>
                  <a:pt x="256" y="38"/>
                </a:cubicBezTo>
                <a:cubicBezTo>
                  <a:pt x="257" y="38"/>
                  <a:pt x="257" y="38"/>
                  <a:pt x="257" y="38"/>
                </a:cubicBezTo>
                <a:close/>
                <a:moveTo>
                  <a:pt x="255" y="90"/>
                </a:moveTo>
                <a:cubicBezTo>
                  <a:pt x="255" y="90"/>
                  <a:pt x="255" y="90"/>
                  <a:pt x="255" y="91"/>
                </a:cubicBezTo>
                <a:cubicBezTo>
                  <a:pt x="255" y="91"/>
                  <a:pt x="255" y="91"/>
                  <a:pt x="255" y="91"/>
                </a:cubicBezTo>
                <a:cubicBezTo>
                  <a:pt x="255" y="91"/>
                  <a:pt x="255" y="91"/>
                  <a:pt x="255" y="90"/>
                </a:cubicBezTo>
                <a:cubicBezTo>
                  <a:pt x="255" y="90"/>
                  <a:pt x="255" y="90"/>
                  <a:pt x="255" y="90"/>
                </a:cubicBezTo>
                <a:close/>
                <a:moveTo>
                  <a:pt x="255" y="105"/>
                </a:moveTo>
                <a:cubicBezTo>
                  <a:pt x="255" y="106"/>
                  <a:pt x="255" y="107"/>
                  <a:pt x="254" y="106"/>
                </a:cubicBezTo>
                <a:cubicBezTo>
                  <a:pt x="254" y="106"/>
                  <a:pt x="253" y="106"/>
                  <a:pt x="253" y="106"/>
                </a:cubicBezTo>
                <a:cubicBezTo>
                  <a:pt x="253" y="107"/>
                  <a:pt x="253" y="107"/>
                  <a:pt x="254" y="107"/>
                </a:cubicBezTo>
                <a:cubicBezTo>
                  <a:pt x="254" y="107"/>
                  <a:pt x="254" y="107"/>
                  <a:pt x="255" y="107"/>
                </a:cubicBezTo>
                <a:cubicBezTo>
                  <a:pt x="255" y="108"/>
                  <a:pt x="256" y="107"/>
                  <a:pt x="256" y="107"/>
                </a:cubicBezTo>
                <a:cubicBezTo>
                  <a:pt x="256" y="106"/>
                  <a:pt x="256" y="106"/>
                  <a:pt x="256" y="106"/>
                </a:cubicBezTo>
                <a:cubicBezTo>
                  <a:pt x="256" y="105"/>
                  <a:pt x="256" y="104"/>
                  <a:pt x="255" y="104"/>
                </a:cubicBezTo>
                <a:cubicBezTo>
                  <a:pt x="255" y="104"/>
                  <a:pt x="255" y="105"/>
                  <a:pt x="255" y="105"/>
                </a:cubicBezTo>
                <a:close/>
                <a:moveTo>
                  <a:pt x="252" y="107"/>
                </a:moveTo>
                <a:cubicBezTo>
                  <a:pt x="252" y="106"/>
                  <a:pt x="252" y="106"/>
                  <a:pt x="252" y="106"/>
                </a:cubicBezTo>
                <a:cubicBezTo>
                  <a:pt x="252" y="106"/>
                  <a:pt x="252" y="106"/>
                  <a:pt x="252" y="106"/>
                </a:cubicBezTo>
                <a:cubicBezTo>
                  <a:pt x="252" y="107"/>
                  <a:pt x="252" y="107"/>
                  <a:pt x="252" y="107"/>
                </a:cubicBezTo>
                <a:cubicBezTo>
                  <a:pt x="252" y="107"/>
                  <a:pt x="252" y="107"/>
                  <a:pt x="252" y="107"/>
                </a:cubicBezTo>
                <a:close/>
                <a:moveTo>
                  <a:pt x="252" y="108"/>
                </a:moveTo>
                <a:cubicBezTo>
                  <a:pt x="252" y="108"/>
                  <a:pt x="252" y="109"/>
                  <a:pt x="252" y="109"/>
                </a:cubicBezTo>
                <a:cubicBezTo>
                  <a:pt x="252" y="109"/>
                  <a:pt x="252" y="109"/>
                  <a:pt x="252" y="109"/>
                </a:cubicBezTo>
                <a:cubicBezTo>
                  <a:pt x="252" y="109"/>
                  <a:pt x="252" y="109"/>
                  <a:pt x="252" y="109"/>
                </a:cubicBezTo>
                <a:cubicBezTo>
                  <a:pt x="252" y="109"/>
                  <a:pt x="252" y="109"/>
                  <a:pt x="252" y="108"/>
                </a:cubicBezTo>
                <a:close/>
                <a:moveTo>
                  <a:pt x="252" y="98"/>
                </a:moveTo>
                <a:cubicBezTo>
                  <a:pt x="251" y="98"/>
                  <a:pt x="251" y="97"/>
                  <a:pt x="251" y="96"/>
                </a:cubicBezTo>
                <a:cubicBezTo>
                  <a:pt x="251" y="96"/>
                  <a:pt x="251" y="96"/>
                  <a:pt x="250" y="96"/>
                </a:cubicBezTo>
                <a:cubicBezTo>
                  <a:pt x="250" y="96"/>
                  <a:pt x="250" y="97"/>
                  <a:pt x="250" y="97"/>
                </a:cubicBezTo>
                <a:cubicBezTo>
                  <a:pt x="250" y="98"/>
                  <a:pt x="251" y="99"/>
                  <a:pt x="251" y="100"/>
                </a:cubicBezTo>
                <a:cubicBezTo>
                  <a:pt x="251" y="100"/>
                  <a:pt x="251" y="100"/>
                  <a:pt x="251" y="100"/>
                </a:cubicBezTo>
                <a:cubicBezTo>
                  <a:pt x="252" y="100"/>
                  <a:pt x="252" y="100"/>
                  <a:pt x="252" y="99"/>
                </a:cubicBezTo>
                <a:cubicBezTo>
                  <a:pt x="252" y="99"/>
                  <a:pt x="252" y="98"/>
                  <a:pt x="252" y="98"/>
                </a:cubicBezTo>
                <a:close/>
                <a:moveTo>
                  <a:pt x="251" y="105"/>
                </a:moveTo>
                <a:cubicBezTo>
                  <a:pt x="251" y="105"/>
                  <a:pt x="251" y="105"/>
                  <a:pt x="251" y="105"/>
                </a:cubicBezTo>
                <a:cubicBezTo>
                  <a:pt x="251" y="105"/>
                  <a:pt x="251" y="104"/>
                  <a:pt x="251" y="104"/>
                </a:cubicBezTo>
                <a:cubicBezTo>
                  <a:pt x="251" y="104"/>
                  <a:pt x="251" y="103"/>
                  <a:pt x="250" y="103"/>
                </a:cubicBezTo>
                <a:cubicBezTo>
                  <a:pt x="250" y="103"/>
                  <a:pt x="250" y="103"/>
                  <a:pt x="250" y="103"/>
                </a:cubicBezTo>
                <a:cubicBezTo>
                  <a:pt x="250" y="104"/>
                  <a:pt x="250" y="104"/>
                  <a:pt x="251" y="105"/>
                </a:cubicBezTo>
                <a:close/>
                <a:moveTo>
                  <a:pt x="250" y="38"/>
                </a:moveTo>
                <a:cubicBezTo>
                  <a:pt x="250" y="38"/>
                  <a:pt x="250" y="38"/>
                  <a:pt x="250" y="38"/>
                </a:cubicBezTo>
                <a:cubicBezTo>
                  <a:pt x="249" y="38"/>
                  <a:pt x="249" y="38"/>
                  <a:pt x="249" y="38"/>
                </a:cubicBezTo>
                <a:cubicBezTo>
                  <a:pt x="249" y="38"/>
                  <a:pt x="250" y="38"/>
                  <a:pt x="250" y="38"/>
                </a:cubicBezTo>
                <a:cubicBezTo>
                  <a:pt x="250" y="38"/>
                  <a:pt x="250" y="38"/>
                  <a:pt x="250" y="38"/>
                </a:cubicBezTo>
                <a:close/>
                <a:moveTo>
                  <a:pt x="250" y="88"/>
                </a:moveTo>
                <a:cubicBezTo>
                  <a:pt x="250" y="88"/>
                  <a:pt x="249" y="89"/>
                  <a:pt x="249" y="89"/>
                </a:cubicBezTo>
                <a:cubicBezTo>
                  <a:pt x="249" y="89"/>
                  <a:pt x="249" y="89"/>
                  <a:pt x="250" y="89"/>
                </a:cubicBezTo>
                <a:cubicBezTo>
                  <a:pt x="250" y="89"/>
                  <a:pt x="250" y="89"/>
                  <a:pt x="250" y="89"/>
                </a:cubicBezTo>
                <a:cubicBezTo>
                  <a:pt x="250" y="89"/>
                  <a:pt x="250" y="88"/>
                  <a:pt x="250" y="88"/>
                </a:cubicBezTo>
                <a:close/>
                <a:moveTo>
                  <a:pt x="249" y="90"/>
                </a:moveTo>
                <a:cubicBezTo>
                  <a:pt x="249" y="91"/>
                  <a:pt x="250" y="91"/>
                  <a:pt x="250" y="91"/>
                </a:cubicBezTo>
                <a:cubicBezTo>
                  <a:pt x="250" y="91"/>
                  <a:pt x="250" y="91"/>
                  <a:pt x="250" y="91"/>
                </a:cubicBezTo>
                <a:cubicBezTo>
                  <a:pt x="250" y="90"/>
                  <a:pt x="250" y="90"/>
                  <a:pt x="250" y="90"/>
                </a:cubicBezTo>
                <a:cubicBezTo>
                  <a:pt x="249" y="90"/>
                  <a:pt x="249" y="90"/>
                  <a:pt x="249" y="90"/>
                </a:cubicBezTo>
                <a:close/>
                <a:moveTo>
                  <a:pt x="250" y="95"/>
                </a:moveTo>
                <a:cubicBezTo>
                  <a:pt x="249" y="95"/>
                  <a:pt x="249" y="94"/>
                  <a:pt x="249" y="94"/>
                </a:cubicBezTo>
                <a:cubicBezTo>
                  <a:pt x="249" y="94"/>
                  <a:pt x="249" y="95"/>
                  <a:pt x="249" y="95"/>
                </a:cubicBezTo>
                <a:cubicBezTo>
                  <a:pt x="249" y="95"/>
                  <a:pt x="249" y="96"/>
                  <a:pt x="249" y="95"/>
                </a:cubicBezTo>
                <a:cubicBezTo>
                  <a:pt x="249" y="95"/>
                  <a:pt x="250" y="95"/>
                  <a:pt x="250" y="95"/>
                </a:cubicBezTo>
                <a:close/>
                <a:moveTo>
                  <a:pt x="249" y="107"/>
                </a:moveTo>
                <a:cubicBezTo>
                  <a:pt x="249" y="107"/>
                  <a:pt x="249" y="107"/>
                  <a:pt x="249" y="108"/>
                </a:cubicBezTo>
                <a:cubicBezTo>
                  <a:pt x="249" y="108"/>
                  <a:pt x="249" y="108"/>
                  <a:pt x="249" y="108"/>
                </a:cubicBezTo>
                <a:cubicBezTo>
                  <a:pt x="249" y="108"/>
                  <a:pt x="249" y="108"/>
                  <a:pt x="249" y="108"/>
                </a:cubicBezTo>
                <a:cubicBezTo>
                  <a:pt x="249" y="107"/>
                  <a:pt x="249" y="107"/>
                  <a:pt x="249" y="107"/>
                </a:cubicBezTo>
                <a:close/>
                <a:moveTo>
                  <a:pt x="247" y="97"/>
                </a:moveTo>
                <a:cubicBezTo>
                  <a:pt x="248" y="97"/>
                  <a:pt x="248" y="97"/>
                  <a:pt x="248" y="97"/>
                </a:cubicBezTo>
                <a:cubicBezTo>
                  <a:pt x="248" y="97"/>
                  <a:pt x="249" y="97"/>
                  <a:pt x="249" y="97"/>
                </a:cubicBezTo>
                <a:cubicBezTo>
                  <a:pt x="248" y="97"/>
                  <a:pt x="248" y="97"/>
                  <a:pt x="248" y="96"/>
                </a:cubicBezTo>
                <a:cubicBezTo>
                  <a:pt x="248" y="96"/>
                  <a:pt x="248" y="96"/>
                  <a:pt x="247" y="97"/>
                </a:cubicBezTo>
                <a:close/>
                <a:moveTo>
                  <a:pt x="249" y="104"/>
                </a:moveTo>
                <a:cubicBezTo>
                  <a:pt x="248" y="104"/>
                  <a:pt x="248" y="104"/>
                  <a:pt x="248" y="104"/>
                </a:cubicBezTo>
                <a:cubicBezTo>
                  <a:pt x="247" y="105"/>
                  <a:pt x="247" y="106"/>
                  <a:pt x="247" y="107"/>
                </a:cubicBezTo>
                <a:cubicBezTo>
                  <a:pt x="247" y="107"/>
                  <a:pt x="247" y="107"/>
                  <a:pt x="247" y="108"/>
                </a:cubicBezTo>
                <a:cubicBezTo>
                  <a:pt x="247" y="108"/>
                  <a:pt x="247" y="108"/>
                  <a:pt x="248" y="108"/>
                </a:cubicBezTo>
                <a:cubicBezTo>
                  <a:pt x="248" y="108"/>
                  <a:pt x="248" y="108"/>
                  <a:pt x="248" y="108"/>
                </a:cubicBezTo>
                <a:cubicBezTo>
                  <a:pt x="248" y="107"/>
                  <a:pt x="248" y="106"/>
                  <a:pt x="249" y="106"/>
                </a:cubicBezTo>
                <a:cubicBezTo>
                  <a:pt x="249" y="106"/>
                  <a:pt x="249" y="105"/>
                  <a:pt x="249" y="105"/>
                </a:cubicBezTo>
                <a:cubicBezTo>
                  <a:pt x="249" y="105"/>
                  <a:pt x="249" y="105"/>
                  <a:pt x="249" y="104"/>
                </a:cubicBezTo>
                <a:close/>
                <a:moveTo>
                  <a:pt x="247" y="102"/>
                </a:moveTo>
                <a:cubicBezTo>
                  <a:pt x="247" y="102"/>
                  <a:pt x="247" y="102"/>
                  <a:pt x="247" y="102"/>
                </a:cubicBezTo>
                <a:cubicBezTo>
                  <a:pt x="247" y="102"/>
                  <a:pt x="247" y="102"/>
                  <a:pt x="247" y="102"/>
                </a:cubicBezTo>
                <a:cubicBezTo>
                  <a:pt x="247" y="102"/>
                  <a:pt x="247" y="102"/>
                  <a:pt x="247" y="103"/>
                </a:cubicBezTo>
                <a:cubicBezTo>
                  <a:pt x="247" y="103"/>
                  <a:pt x="247" y="102"/>
                  <a:pt x="247" y="102"/>
                </a:cubicBezTo>
                <a:close/>
                <a:moveTo>
                  <a:pt x="236" y="125"/>
                </a:moveTo>
                <a:cubicBezTo>
                  <a:pt x="236" y="125"/>
                  <a:pt x="235" y="125"/>
                  <a:pt x="235" y="125"/>
                </a:cubicBezTo>
                <a:cubicBezTo>
                  <a:pt x="235" y="125"/>
                  <a:pt x="235" y="124"/>
                  <a:pt x="235" y="125"/>
                </a:cubicBezTo>
                <a:cubicBezTo>
                  <a:pt x="234" y="126"/>
                  <a:pt x="234" y="126"/>
                  <a:pt x="235" y="126"/>
                </a:cubicBezTo>
                <a:cubicBezTo>
                  <a:pt x="235" y="126"/>
                  <a:pt x="235" y="127"/>
                  <a:pt x="235" y="127"/>
                </a:cubicBezTo>
                <a:cubicBezTo>
                  <a:pt x="235" y="126"/>
                  <a:pt x="236" y="126"/>
                  <a:pt x="236" y="126"/>
                </a:cubicBezTo>
                <a:cubicBezTo>
                  <a:pt x="236" y="126"/>
                  <a:pt x="236" y="126"/>
                  <a:pt x="236" y="124"/>
                </a:cubicBezTo>
                <a:cubicBezTo>
                  <a:pt x="236" y="124"/>
                  <a:pt x="236" y="125"/>
                  <a:pt x="236" y="125"/>
                </a:cubicBezTo>
                <a:close/>
                <a:moveTo>
                  <a:pt x="235" y="109"/>
                </a:moveTo>
                <a:cubicBezTo>
                  <a:pt x="235" y="109"/>
                  <a:pt x="235" y="109"/>
                  <a:pt x="235" y="108"/>
                </a:cubicBezTo>
                <a:cubicBezTo>
                  <a:pt x="235" y="109"/>
                  <a:pt x="234" y="109"/>
                  <a:pt x="234" y="109"/>
                </a:cubicBezTo>
                <a:cubicBezTo>
                  <a:pt x="234" y="109"/>
                  <a:pt x="234" y="110"/>
                  <a:pt x="234" y="110"/>
                </a:cubicBezTo>
                <a:cubicBezTo>
                  <a:pt x="235" y="110"/>
                  <a:pt x="235" y="110"/>
                  <a:pt x="235" y="109"/>
                </a:cubicBezTo>
                <a:close/>
                <a:moveTo>
                  <a:pt x="234" y="113"/>
                </a:moveTo>
                <a:cubicBezTo>
                  <a:pt x="234" y="113"/>
                  <a:pt x="234" y="113"/>
                  <a:pt x="234" y="113"/>
                </a:cubicBezTo>
                <a:cubicBezTo>
                  <a:pt x="234" y="113"/>
                  <a:pt x="234" y="113"/>
                  <a:pt x="235" y="113"/>
                </a:cubicBezTo>
                <a:cubicBezTo>
                  <a:pt x="234" y="113"/>
                  <a:pt x="234" y="112"/>
                  <a:pt x="234" y="112"/>
                </a:cubicBezTo>
                <a:cubicBezTo>
                  <a:pt x="234" y="112"/>
                  <a:pt x="234" y="113"/>
                  <a:pt x="234" y="113"/>
                </a:cubicBezTo>
                <a:close/>
                <a:moveTo>
                  <a:pt x="234" y="114"/>
                </a:moveTo>
                <a:cubicBezTo>
                  <a:pt x="234" y="114"/>
                  <a:pt x="234" y="114"/>
                  <a:pt x="234" y="114"/>
                </a:cubicBezTo>
                <a:cubicBezTo>
                  <a:pt x="234" y="114"/>
                  <a:pt x="234" y="115"/>
                  <a:pt x="234" y="115"/>
                </a:cubicBezTo>
                <a:cubicBezTo>
                  <a:pt x="234" y="115"/>
                  <a:pt x="234" y="114"/>
                  <a:pt x="234" y="114"/>
                </a:cubicBezTo>
                <a:cubicBezTo>
                  <a:pt x="234" y="114"/>
                  <a:pt x="234" y="114"/>
                  <a:pt x="234" y="114"/>
                </a:cubicBezTo>
                <a:close/>
                <a:moveTo>
                  <a:pt x="233" y="119"/>
                </a:moveTo>
                <a:cubicBezTo>
                  <a:pt x="233" y="119"/>
                  <a:pt x="233" y="119"/>
                  <a:pt x="233" y="120"/>
                </a:cubicBezTo>
                <a:cubicBezTo>
                  <a:pt x="234" y="119"/>
                  <a:pt x="234" y="119"/>
                  <a:pt x="234" y="119"/>
                </a:cubicBezTo>
                <a:cubicBezTo>
                  <a:pt x="234" y="119"/>
                  <a:pt x="234" y="119"/>
                  <a:pt x="234" y="119"/>
                </a:cubicBezTo>
                <a:cubicBezTo>
                  <a:pt x="233" y="119"/>
                  <a:pt x="233" y="119"/>
                  <a:pt x="233" y="119"/>
                </a:cubicBezTo>
                <a:close/>
                <a:moveTo>
                  <a:pt x="232" y="125"/>
                </a:moveTo>
                <a:cubicBezTo>
                  <a:pt x="232" y="125"/>
                  <a:pt x="232" y="125"/>
                  <a:pt x="232" y="126"/>
                </a:cubicBezTo>
                <a:cubicBezTo>
                  <a:pt x="232" y="126"/>
                  <a:pt x="232" y="126"/>
                  <a:pt x="232" y="126"/>
                </a:cubicBezTo>
                <a:cubicBezTo>
                  <a:pt x="233" y="126"/>
                  <a:pt x="233" y="126"/>
                  <a:pt x="234" y="125"/>
                </a:cubicBezTo>
                <a:cubicBezTo>
                  <a:pt x="234" y="125"/>
                  <a:pt x="234" y="125"/>
                  <a:pt x="234" y="125"/>
                </a:cubicBezTo>
                <a:cubicBezTo>
                  <a:pt x="234" y="125"/>
                  <a:pt x="234" y="124"/>
                  <a:pt x="233" y="124"/>
                </a:cubicBezTo>
                <a:cubicBezTo>
                  <a:pt x="233" y="124"/>
                  <a:pt x="232" y="125"/>
                  <a:pt x="232" y="125"/>
                </a:cubicBezTo>
                <a:close/>
                <a:moveTo>
                  <a:pt x="232" y="115"/>
                </a:moveTo>
                <a:cubicBezTo>
                  <a:pt x="231" y="115"/>
                  <a:pt x="231" y="115"/>
                  <a:pt x="231" y="115"/>
                </a:cubicBezTo>
                <a:cubicBezTo>
                  <a:pt x="231" y="115"/>
                  <a:pt x="232" y="115"/>
                  <a:pt x="232" y="115"/>
                </a:cubicBezTo>
                <a:cubicBezTo>
                  <a:pt x="232" y="115"/>
                  <a:pt x="232" y="115"/>
                  <a:pt x="232" y="115"/>
                </a:cubicBezTo>
                <a:cubicBezTo>
                  <a:pt x="232" y="115"/>
                  <a:pt x="232" y="115"/>
                  <a:pt x="232" y="115"/>
                </a:cubicBezTo>
                <a:close/>
                <a:moveTo>
                  <a:pt x="232" y="104"/>
                </a:moveTo>
                <a:cubicBezTo>
                  <a:pt x="232" y="104"/>
                  <a:pt x="232" y="104"/>
                  <a:pt x="233" y="104"/>
                </a:cubicBezTo>
                <a:cubicBezTo>
                  <a:pt x="233" y="104"/>
                  <a:pt x="233" y="104"/>
                  <a:pt x="233" y="104"/>
                </a:cubicBezTo>
                <a:cubicBezTo>
                  <a:pt x="232" y="104"/>
                  <a:pt x="232" y="104"/>
                  <a:pt x="232" y="104"/>
                </a:cubicBezTo>
                <a:close/>
                <a:moveTo>
                  <a:pt x="231" y="105"/>
                </a:moveTo>
                <a:cubicBezTo>
                  <a:pt x="231" y="104"/>
                  <a:pt x="231" y="104"/>
                  <a:pt x="231" y="104"/>
                </a:cubicBezTo>
                <a:cubicBezTo>
                  <a:pt x="230" y="104"/>
                  <a:pt x="229" y="104"/>
                  <a:pt x="228" y="104"/>
                </a:cubicBezTo>
                <a:cubicBezTo>
                  <a:pt x="228" y="104"/>
                  <a:pt x="228" y="104"/>
                  <a:pt x="228" y="104"/>
                </a:cubicBezTo>
                <a:cubicBezTo>
                  <a:pt x="228" y="104"/>
                  <a:pt x="228" y="104"/>
                  <a:pt x="228" y="104"/>
                </a:cubicBezTo>
                <a:cubicBezTo>
                  <a:pt x="229" y="105"/>
                  <a:pt x="229" y="105"/>
                  <a:pt x="229" y="106"/>
                </a:cubicBezTo>
                <a:cubicBezTo>
                  <a:pt x="230" y="106"/>
                  <a:pt x="230" y="105"/>
                  <a:pt x="230" y="105"/>
                </a:cubicBezTo>
                <a:cubicBezTo>
                  <a:pt x="230" y="105"/>
                  <a:pt x="230" y="105"/>
                  <a:pt x="231" y="105"/>
                </a:cubicBezTo>
                <a:cubicBezTo>
                  <a:pt x="231" y="105"/>
                  <a:pt x="231" y="105"/>
                  <a:pt x="231" y="105"/>
                </a:cubicBezTo>
                <a:close/>
                <a:moveTo>
                  <a:pt x="227" y="107"/>
                </a:moveTo>
                <a:cubicBezTo>
                  <a:pt x="228" y="108"/>
                  <a:pt x="228" y="108"/>
                  <a:pt x="228" y="108"/>
                </a:cubicBezTo>
                <a:cubicBezTo>
                  <a:pt x="229" y="108"/>
                  <a:pt x="229" y="108"/>
                  <a:pt x="229" y="107"/>
                </a:cubicBezTo>
                <a:cubicBezTo>
                  <a:pt x="229" y="107"/>
                  <a:pt x="228" y="107"/>
                  <a:pt x="228" y="107"/>
                </a:cubicBezTo>
                <a:cubicBezTo>
                  <a:pt x="228" y="107"/>
                  <a:pt x="227" y="107"/>
                  <a:pt x="227" y="107"/>
                </a:cubicBezTo>
                <a:close/>
                <a:moveTo>
                  <a:pt x="228" y="105"/>
                </a:moveTo>
                <a:cubicBezTo>
                  <a:pt x="228" y="105"/>
                  <a:pt x="228" y="105"/>
                  <a:pt x="227" y="105"/>
                </a:cubicBezTo>
                <a:cubicBezTo>
                  <a:pt x="227" y="104"/>
                  <a:pt x="226" y="105"/>
                  <a:pt x="225" y="105"/>
                </a:cubicBezTo>
                <a:cubicBezTo>
                  <a:pt x="225" y="105"/>
                  <a:pt x="225" y="105"/>
                  <a:pt x="225" y="105"/>
                </a:cubicBezTo>
                <a:cubicBezTo>
                  <a:pt x="225" y="105"/>
                  <a:pt x="226" y="106"/>
                  <a:pt x="226" y="106"/>
                </a:cubicBezTo>
                <a:cubicBezTo>
                  <a:pt x="226" y="106"/>
                  <a:pt x="226" y="106"/>
                  <a:pt x="226" y="106"/>
                </a:cubicBezTo>
                <a:cubicBezTo>
                  <a:pt x="227" y="106"/>
                  <a:pt x="227" y="106"/>
                  <a:pt x="227" y="106"/>
                </a:cubicBezTo>
                <a:cubicBezTo>
                  <a:pt x="227" y="106"/>
                  <a:pt x="228" y="105"/>
                  <a:pt x="228" y="105"/>
                </a:cubicBezTo>
                <a:close/>
                <a:moveTo>
                  <a:pt x="225" y="109"/>
                </a:moveTo>
                <a:cubicBezTo>
                  <a:pt x="225" y="109"/>
                  <a:pt x="225" y="110"/>
                  <a:pt x="225" y="110"/>
                </a:cubicBezTo>
                <a:cubicBezTo>
                  <a:pt x="225" y="110"/>
                  <a:pt x="225" y="110"/>
                  <a:pt x="226" y="109"/>
                </a:cubicBezTo>
                <a:cubicBezTo>
                  <a:pt x="226" y="109"/>
                  <a:pt x="225" y="109"/>
                  <a:pt x="225" y="109"/>
                </a:cubicBezTo>
                <a:cubicBezTo>
                  <a:pt x="225" y="109"/>
                  <a:pt x="225" y="109"/>
                  <a:pt x="225" y="109"/>
                </a:cubicBezTo>
                <a:close/>
                <a:moveTo>
                  <a:pt x="224" y="155"/>
                </a:moveTo>
                <a:cubicBezTo>
                  <a:pt x="224" y="155"/>
                  <a:pt x="224" y="155"/>
                  <a:pt x="224" y="155"/>
                </a:cubicBezTo>
                <a:cubicBezTo>
                  <a:pt x="224" y="155"/>
                  <a:pt x="224" y="155"/>
                  <a:pt x="225" y="155"/>
                </a:cubicBezTo>
                <a:cubicBezTo>
                  <a:pt x="225" y="155"/>
                  <a:pt x="225" y="154"/>
                  <a:pt x="226" y="153"/>
                </a:cubicBezTo>
                <a:cubicBezTo>
                  <a:pt x="225" y="153"/>
                  <a:pt x="225" y="153"/>
                  <a:pt x="225" y="153"/>
                </a:cubicBezTo>
                <a:cubicBezTo>
                  <a:pt x="224" y="153"/>
                  <a:pt x="225" y="154"/>
                  <a:pt x="224" y="155"/>
                </a:cubicBezTo>
                <a:close/>
                <a:moveTo>
                  <a:pt x="225" y="106"/>
                </a:moveTo>
                <a:cubicBezTo>
                  <a:pt x="225" y="106"/>
                  <a:pt x="224" y="105"/>
                  <a:pt x="224" y="105"/>
                </a:cubicBezTo>
                <a:cubicBezTo>
                  <a:pt x="224" y="105"/>
                  <a:pt x="224" y="106"/>
                  <a:pt x="224" y="106"/>
                </a:cubicBezTo>
                <a:cubicBezTo>
                  <a:pt x="224" y="106"/>
                  <a:pt x="224" y="106"/>
                  <a:pt x="224" y="106"/>
                </a:cubicBezTo>
                <a:cubicBezTo>
                  <a:pt x="225" y="106"/>
                  <a:pt x="225" y="106"/>
                  <a:pt x="225" y="106"/>
                </a:cubicBezTo>
                <a:close/>
                <a:moveTo>
                  <a:pt x="224" y="134"/>
                </a:moveTo>
                <a:cubicBezTo>
                  <a:pt x="224" y="134"/>
                  <a:pt x="224" y="134"/>
                  <a:pt x="223" y="134"/>
                </a:cubicBezTo>
                <a:cubicBezTo>
                  <a:pt x="223" y="134"/>
                  <a:pt x="223" y="134"/>
                  <a:pt x="223" y="134"/>
                </a:cubicBezTo>
                <a:cubicBezTo>
                  <a:pt x="223" y="134"/>
                  <a:pt x="223" y="134"/>
                  <a:pt x="223" y="134"/>
                </a:cubicBezTo>
                <a:cubicBezTo>
                  <a:pt x="223" y="135"/>
                  <a:pt x="223" y="136"/>
                  <a:pt x="224" y="136"/>
                </a:cubicBezTo>
                <a:cubicBezTo>
                  <a:pt x="224" y="136"/>
                  <a:pt x="224" y="136"/>
                  <a:pt x="224" y="136"/>
                </a:cubicBezTo>
                <a:cubicBezTo>
                  <a:pt x="225" y="136"/>
                  <a:pt x="224" y="135"/>
                  <a:pt x="224" y="134"/>
                </a:cubicBezTo>
                <a:close/>
                <a:moveTo>
                  <a:pt x="223" y="104"/>
                </a:moveTo>
                <a:cubicBezTo>
                  <a:pt x="223" y="104"/>
                  <a:pt x="223" y="104"/>
                  <a:pt x="223" y="103"/>
                </a:cubicBezTo>
                <a:cubicBezTo>
                  <a:pt x="223" y="104"/>
                  <a:pt x="223" y="104"/>
                  <a:pt x="223" y="104"/>
                </a:cubicBezTo>
                <a:cubicBezTo>
                  <a:pt x="223" y="104"/>
                  <a:pt x="223" y="104"/>
                  <a:pt x="223" y="104"/>
                </a:cubicBezTo>
                <a:cubicBezTo>
                  <a:pt x="223" y="104"/>
                  <a:pt x="223" y="104"/>
                  <a:pt x="223" y="104"/>
                </a:cubicBezTo>
                <a:close/>
                <a:moveTo>
                  <a:pt x="224" y="101"/>
                </a:moveTo>
                <a:cubicBezTo>
                  <a:pt x="224" y="101"/>
                  <a:pt x="223" y="100"/>
                  <a:pt x="223" y="100"/>
                </a:cubicBezTo>
                <a:cubicBezTo>
                  <a:pt x="223" y="101"/>
                  <a:pt x="222" y="101"/>
                  <a:pt x="222" y="102"/>
                </a:cubicBezTo>
                <a:cubicBezTo>
                  <a:pt x="222" y="102"/>
                  <a:pt x="222" y="102"/>
                  <a:pt x="222" y="102"/>
                </a:cubicBezTo>
                <a:cubicBezTo>
                  <a:pt x="222" y="103"/>
                  <a:pt x="222" y="103"/>
                  <a:pt x="222" y="103"/>
                </a:cubicBezTo>
                <a:cubicBezTo>
                  <a:pt x="223" y="102"/>
                  <a:pt x="223" y="101"/>
                  <a:pt x="224" y="101"/>
                </a:cubicBezTo>
                <a:close/>
                <a:moveTo>
                  <a:pt x="223" y="98"/>
                </a:moveTo>
                <a:cubicBezTo>
                  <a:pt x="223" y="97"/>
                  <a:pt x="223" y="97"/>
                  <a:pt x="222" y="97"/>
                </a:cubicBezTo>
                <a:cubicBezTo>
                  <a:pt x="222" y="97"/>
                  <a:pt x="222" y="98"/>
                  <a:pt x="222" y="98"/>
                </a:cubicBezTo>
                <a:cubicBezTo>
                  <a:pt x="222" y="98"/>
                  <a:pt x="222" y="98"/>
                  <a:pt x="222" y="98"/>
                </a:cubicBezTo>
                <a:cubicBezTo>
                  <a:pt x="223" y="98"/>
                  <a:pt x="223" y="98"/>
                  <a:pt x="223" y="98"/>
                </a:cubicBezTo>
                <a:close/>
                <a:moveTo>
                  <a:pt x="222" y="99"/>
                </a:moveTo>
                <a:cubicBezTo>
                  <a:pt x="221" y="100"/>
                  <a:pt x="221" y="100"/>
                  <a:pt x="221" y="100"/>
                </a:cubicBezTo>
                <a:cubicBezTo>
                  <a:pt x="221" y="100"/>
                  <a:pt x="221" y="100"/>
                  <a:pt x="221" y="101"/>
                </a:cubicBezTo>
                <a:cubicBezTo>
                  <a:pt x="221" y="101"/>
                  <a:pt x="221" y="101"/>
                  <a:pt x="221" y="101"/>
                </a:cubicBezTo>
                <a:cubicBezTo>
                  <a:pt x="221" y="101"/>
                  <a:pt x="222" y="100"/>
                  <a:pt x="222" y="100"/>
                </a:cubicBezTo>
                <a:cubicBezTo>
                  <a:pt x="222" y="100"/>
                  <a:pt x="223" y="100"/>
                  <a:pt x="222" y="100"/>
                </a:cubicBezTo>
                <a:cubicBezTo>
                  <a:pt x="222" y="100"/>
                  <a:pt x="222" y="99"/>
                  <a:pt x="222" y="99"/>
                </a:cubicBezTo>
                <a:close/>
                <a:moveTo>
                  <a:pt x="220" y="102"/>
                </a:moveTo>
                <a:cubicBezTo>
                  <a:pt x="220" y="102"/>
                  <a:pt x="220" y="102"/>
                  <a:pt x="219" y="103"/>
                </a:cubicBezTo>
                <a:cubicBezTo>
                  <a:pt x="219" y="102"/>
                  <a:pt x="218" y="103"/>
                  <a:pt x="218" y="103"/>
                </a:cubicBezTo>
                <a:cubicBezTo>
                  <a:pt x="218" y="104"/>
                  <a:pt x="219" y="104"/>
                  <a:pt x="219" y="104"/>
                </a:cubicBezTo>
                <a:cubicBezTo>
                  <a:pt x="219" y="104"/>
                  <a:pt x="219" y="104"/>
                  <a:pt x="220" y="104"/>
                </a:cubicBezTo>
                <a:cubicBezTo>
                  <a:pt x="220" y="104"/>
                  <a:pt x="220" y="104"/>
                  <a:pt x="220" y="104"/>
                </a:cubicBezTo>
                <a:cubicBezTo>
                  <a:pt x="220" y="104"/>
                  <a:pt x="220" y="103"/>
                  <a:pt x="220" y="103"/>
                </a:cubicBezTo>
                <a:cubicBezTo>
                  <a:pt x="220" y="103"/>
                  <a:pt x="220" y="103"/>
                  <a:pt x="221" y="102"/>
                </a:cubicBezTo>
                <a:cubicBezTo>
                  <a:pt x="221" y="102"/>
                  <a:pt x="221" y="101"/>
                  <a:pt x="221" y="101"/>
                </a:cubicBezTo>
                <a:cubicBezTo>
                  <a:pt x="221" y="101"/>
                  <a:pt x="220" y="101"/>
                  <a:pt x="220" y="102"/>
                </a:cubicBezTo>
                <a:close/>
                <a:moveTo>
                  <a:pt x="217" y="163"/>
                </a:moveTo>
                <a:cubicBezTo>
                  <a:pt x="216" y="162"/>
                  <a:pt x="216" y="162"/>
                  <a:pt x="216" y="162"/>
                </a:cubicBezTo>
                <a:cubicBezTo>
                  <a:pt x="216" y="162"/>
                  <a:pt x="215" y="162"/>
                  <a:pt x="215" y="163"/>
                </a:cubicBezTo>
                <a:cubicBezTo>
                  <a:pt x="215" y="163"/>
                  <a:pt x="216" y="163"/>
                  <a:pt x="216" y="164"/>
                </a:cubicBezTo>
                <a:cubicBezTo>
                  <a:pt x="216" y="163"/>
                  <a:pt x="217" y="163"/>
                  <a:pt x="217" y="163"/>
                </a:cubicBezTo>
                <a:close/>
                <a:moveTo>
                  <a:pt x="214" y="126"/>
                </a:moveTo>
                <a:cubicBezTo>
                  <a:pt x="214" y="126"/>
                  <a:pt x="214" y="126"/>
                  <a:pt x="214" y="126"/>
                </a:cubicBezTo>
                <a:cubicBezTo>
                  <a:pt x="214" y="127"/>
                  <a:pt x="214" y="127"/>
                  <a:pt x="214" y="127"/>
                </a:cubicBezTo>
                <a:cubicBezTo>
                  <a:pt x="215" y="127"/>
                  <a:pt x="215" y="126"/>
                  <a:pt x="215" y="126"/>
                </a:cubicBezTo>
                <a:cubicBezTo>
                  <a:pt x="215" y="126"/>
                  <a:pt x="215" y="126"/>
                  <a:pt x="214" y="126"/>
                </a:cubicBezTo>
                <a:close/>
                <a:moveTo>
                  <a:pt x="215" y="109"/>
                </a:moveTo>
                <a:cubicBezTo>
                  <a:pt x="215" y="109"/>
                  <a:pt x="215" y="109"/>
                  <a:pt x="215" y="109"/>
                </a:cubicBezTo>
                <a:cubicBezTo>
                  <a:pt x="215" y="109"/>
                  <a:pt x="215" y="108"/>
                  <a:pt x="215" y="108"/>
                </a:cubicBezTo>
                <a:cubicBezTo>
                  <a:pt x="215" y="109"/>
                  <a:pt x="215" y="109"/>
                  <a:pt x="214" y="109"/>
                </a:cubicBezTo>
                <a:cubicBezTo>
                  <a:pt x="215" y="109"/>
                  <a:pt x="215" y="109"/>
                  <a:pt x="215" y="109"/>
                </a:cubicBezTo>
                <a:close/>
                <a:moveTo>
                  <a:pt x="215" y="160"/>
                </a:moveTo>
                <a:cubicBezTo>
                  <a:pt x="215" y="160"/>
                  <a:pt x="215" y="160"/>
                  <a:pt x="215" y="160"/>
                </a:cubicBezTo>
                <a:cubicBezTo>
                  <a:pt x="215" y="160"/>
                  <a:pt x="215" y="160"/>
                  <a:pt x="215" y="160"/>
                </a:cubicBezTo>
                <a:cubicBezTo>
                  <a:pt x="215" y="160"/>
                  <a:pt x="215" y="160"/>
                  <a:pt x="215" y="160"/>
                </a:cubicBezTo>
                <a:cubicBezTo>
                  <a:pt x="215" y="160"/>
                  <a:pt x="215" y="160"/>
                  <a:pt x="215" y="160"/>
                </a:cubicBezTo>
                <a:close/>
                <a:moveTo>
                  <a:pt x="217" y="109"/>
                </a:moveTo>
                <a:cubicBezTo>
                  <a:pt x="217" y="109"/>
                  <a:pt x="217" y="109"/>
                  <a:pt x="217" y="108"/>
                </a:cubicBezTo>
                <a:cubicBezTo>
                  <a:pt x="216" y="109"/>
                  <a:pt x="216" y="109"/>
                  <a:pt x="216" y="109"/>
                </a:cubicBezTo>
                <a:cubicBezTo>
                  <a:pt x="216" y="109"/>
                  <a:pt x="216" y="109"/>
                  <a:pt x="216" y="110"/>
                </a:cubicBezTo>
                <a:cubicBezTo>
                  <a:pt x="217" y="110"/>
                  <a:pt x="217" y="109"/>
                  <a:pt x="217" y="109"/>
                </a:cubicBezTo>
                <a:close/>
                <a:moveTo>
                  <a:pt x="216" y="157"/>
                </a:moveTo>
                <a:cubicBezTo>
                  <a:pt x="216" y="157"/>
                  <a:pt x="216" y="157"/>
                  <a:pt x="216" y="157"/>
                </a:cubicBezTo>
                <a:cubicBezTo>
                  <a:pt x="216" y="158"/>
                  <a:pt x="215" y="158"/>
                  <a:pt x="215" y="159"/>
                </a:cubicBezTo>
                <a:cubicBezTo>
                  <a:pt x="215" y="159"/>
                  <a:pt x="216" y="159"/>
                  <a:pt x="216" y="159"/>
                </a:cubicBezTo>
                <a:cubicBezTo>
                  <a:pt x="216" y="159"/>
                  <a:pt x="216" y="158"/>
                  <a:pt x="217" y="158"/>
                </a:cubicBezTo>
                <a:cubicBezTo>
                  <a:pt x="217" y="158"/>
                  <a:pt x="217" y="157"/>
                  <a:pt x="216" y="157"/>
                </a:cubicBezTo>
                <a:close/>
                <a:moveTo>
                  <a:pt x="217" y="94"/>
                </a:moveTo>
                <a:cubicBezTo>
                  <a:pt x="217" y="94"/>
                  <a:pt x="216" y="94"/>
                  <a:pt x="216" y="93"/>
                </a:cubicBezTo>
                <a:cubicBezTo>
                  <a:pt x="216" y="94"/>
                  <a:pt x="216" y="94"/>
                  <a:pt x="216" y="94"/>
                </a:cubicBezTo>
                <a:cubicBezTo>
                  <a:pt x="216" y="95"/>
                  <a:pt x="216" y="95"/>
                  <a:pt x="216" y="95"/>
                </a:cubicBezTo>
                <a:cubicBezTo>
                  <a:pt x="216" y="95"/>
                  <a:pt x="217" y="95"/>
                  <a:pt x="217" y="94"/>
                </a:cubicBezTo>
                <a:close/>
                <a:moveTo>
                  <a:pt x="216" y="113"/>
                </a:moveTo>
                <a:cubicBezTo>
                  <a:pt x="216" y="113"/>
                  <a:pt x="216" y="113"/>
                  <a:pt x="216" y="113"/>
                </a:cubicBezTo>
                <a:cubicBezTo>
                  <a:pt x="216" y="113"/>
                  <a:pt x="216" y="113"/>
                  <a:pt x="216" y="114"/>
                </a:cubicBezTo>
                <a:cubicBezTo>
                  <a:pt x="216" y="114"/>
                  <a:pt x="216" y="114"/>
                  <a:pt x="216" y="113"/>
                </a:cubicBezTo>
                <a:cubicBezTo>
                  <a:pt x="216" y="113"/>
                  <a:pt x="216" y="113"/>
                  <a:pt x="216" y="113"/>
                </a:cubicBezTo>
                <a:close/>
                <a:moveTo>
                  <a:pt x="215" y="133"/>
                </a:moveTo>
                <a:cubicBezTo>
                  <a:pt x="215" y="133"/>
                  <a:pt x="215" y="133"/>
                  <a:pt x="216" y="134"/>
                </a:cubicBezTo>
                <a:cubicBezTo>
                  <a:pt x="216" y="133"/>
                  <a:pt x="216" y="133"/>
                  <a:pt x="216" y="132"/>
                </a:cubicBezTo>
                <a:cubicBezTo>
                  <a:pt x="216" y="132"/>
                  <a:pt x="216" y="132"/>
                  <a:pt x="216" y="132"/>
                </a:cubicBezTo>
                <a:cubicBezTo>
                  <a:pt x="216" y="132"/>
                  <a:pt x="215" y="133"/>
                  <a:pt x="215" y="133"/>
                </a:cubicBezTo>
                <a:close/>
                <a:moveTo>
                  <a:pt x="218" y="160"/>
                </a:moveTo>
                <a:cubicBezTo>
                  <a:pt x="218" y="160"/>
                  <a:pt x="219" y="159"/>
                  <a:pt x="218" y="159"/>
                </a:cubicBezTo>
                <a:cubicBezTo>
                  <a:pt x="218" y="159"/>
                  <a:pt x="218" y="159"/>
                  <a:pt x="218" y="159"/>
                </a:cubicBezTo>
                <a:cubicBezTo>
                  <a:pt x="218" y="159"/>
                  <a:pt x="218" y="159"/>
                  <a:pt x="218" y="159"/>
                </a:cubicBezTo>
                <a:cubicBezTo>
                  <a:pt x="218" y="159"/>
                  <a:pt x="218" y="160"/>
                  <a:pt x="218" y="160"/>
                </a:cubicBezTo>
                <a:cubicBezTo>
                  <a:pt x="218" y="160"/>
                  <a:pt x="217" y="161"/>
                  <a:pt x="217" y="160"/>
                </a:cubicBezTo>
                <a:cubicBezTo>
                  <a:pt x="217" y="160"/>
                  <a:pt x="216" y="161"/>
                  <a:pt x="216" y="161"/>
                </a:cubicBezTo>
                <a:cubicBezTo>
                  <a:pt x="216" y="161"/>
                  <a:pt x="216" y="161"/>
                  <a:pt x="216" y="161"/>
                </a:cubicBezTo>
                <a:cubicBezTo>
                  <a:pt x="217" y="162"/>
                  <a:pt x="218" y="161"/>
                  <a:pt x="218" y="160"/>
                </a:cubicBezTo>
                <a:close/>
                <a:moveTo>
                  <a:pt x="218" y="123"/>
                </a:moveTo>
                <a:cubicBezTo>
                  <a:pt x="218" y="123"/>
                  <a:pt x="218" y="123"/>
                  <a:pt x="218" y="123"/>
                </a:cubicBezTo>
                <a:cubicBezTo>
                  <a:pt x="218" y="123"/>
                  <a:pt x="218" y="123"/>
                  <a:pt x="218" y="123"/>
                </a:cubicBezTo>
                <a:cubicBezTo>
                  <a:pt x="218" y="123"/>
                  <a:pt x="218" y="123"/>
                  <a:pt x="218" y="123"/>
                </a:cubicBezTo>
                <a:cubicBezTo>
                  <a:pt x="218" y="123"/>
                  <a:pt x="218" y="123"/>
                  <a:pt x="218" y="123"/>
                </a:cubicBezTo>
                <a:close/>
                <a:moveTo>
                  <a:pt x="218" y="147"/>
                </a:moveTo>
                <a:cubicBezTo>
                  <a:pt x="217" y="147"/>
                  <a:pt x="217" y="147"/>
                  <a:pt x="217" y="148"/>
                </a:cubicBezTo>
                <a:cubicBezTo>
                  <a:pt x="217" y="148"/>
                  <a:pt x="217" y="148"/>
                  <a:pt x="217" y="148"/>
                </a:cubicBezTo>
                <a:cubicBezTo>
                  <a:pt x="218" y="148"/>
                  <a:pt x="218" y="148"/>
                  <a:pt x="218" y="148"/>
                </a:cubicBezTo>
                <a:cubicBezTo>
                  <a:pt x="218" y="147"/>
                  <a:pt x="218" y="147"/>
                  <a:pt x="218" y="147"/>
                </a:cubicBezTo>
                <a:close/>
                <a:moveTo>
                  <a:pt x="217" y="45"/>
                </a:moveTo>
                <a:cubicBezTo>
                  <a:pt x="217" y="45"/>
                  <a:pt x="217" y="44"/>
                  <a:pt x="216" y="44"/>
                </a:cubicBezTo>
                <a:cubicBezTo>
                  <a:pt x="216" y="44"/>
                  <a:pt x="216" y="45"/>
                  <a:pt x="216" y="45"/>
                </a:cubicBezTo>
                <a:cubicBezTo>
                  <a:pt x="216" y="45"/>
                  <a:pt x="216" y="45"/>
                  <a:pt x="217" y="46"/>
                </a:cubicBezTo>
                <a:cubicBezTo>
                  <a:pt x="217" y="45"/>
                  <a:pt x="217" y="45"/>
                  <a:pt x="217" y="45"/>
                </a:cubicBezTo>
                <a:close/>
                <a:moveTo>
                  <a:pt x="216" y="106"/>
                </a:moveTo>
                <a:cubicBezTo>
                  <a:pt x="216" y="106"/>
                  <a:pt x="215" y="106"/>
                  <a:pt x="215" y="107"/>
                </a:cubicBezTo>
                <a:cubicBezTo>
                  <a:pt x="215" y="107"/>
                  <a:pt x="215" y="107"/>
                  <a:pt x="216" y="107"/>
                </a:cubicBezTo>
                <a:cubicBezTo>
                  <a:pt x="216" y="107"/>
                  <a:pt x="216" y="107"/>
                  <a:pt x="216" y="107"/>
                </a:cubicBezTo>
                <a:cubicBezTo>
                  <a:pt x="216" y="106"/>
                  <a:pt x="216" y="106"/>
                  <a:pt x="216" y="106"/>
                </a:cubicBezTo>
                <a:close/>
                <a:moveTo>
                  <a:pt x="216" y="55"/>
                </a:moveTo>
                <a:cubicBezTo>
                  <a:pt x="215" y="55"/>
                  <a:pt x="215" y="55"/>
                  <a:pt x="215" y="55"/>
                </a:cubicBezTo>
                <a:cubicBezTo>
                  <a:pt x="215" y="55"/>
                  <a:pt x="215" y="55"/>
                  <a:pt x="214" y="55"/>
                </a:cubicBezTo>
                <a:cubicBezTo>
                  <a:pt x="214" y="55"/>
                  <a:pt x="215" y="56"/>
                  <a:pt x="215" y="56"/>
                </a:cubicBezTo>
                <a:cubicBezTo>
                  <a:pt x="215" y="56"/>
                  <a:pt x="215" y="55"/>
                  <a:pt x="216" y="55"/>
                </a:cubicBezTo>
                <a:close/>
                <a:moveTo>
                  <a:pt x="215" y="52"/>
                </a:moveTo>
                <a:cubicBezTo>
                  <a:pt x="215" y="51"/>
                  <a:pt x="215" y="51"/>
                  <a:pt x="215" y="51"/>
                </a:cubicBezTo>
                <a:cubicBezTo>
                  <a:pt x="215" y="51"/>
                  <a:pt x="215" y="52"/>
                  <a:pt x="214" y="52"/>
                </a:cubicBezTo>
                <a:cubicBezTo>
                  <a:pt x="214" y="52"/>
                  <a:pt x="215" y="52"/>
                  <a:pt x="215" y="52"/>
                </a:cubicBezTo>
                <a:cubicBezTo>
                  <a:pt x="215" y="52"/>
                  <a:pt x="215" y="52"/>
                  <a:pt x="215" y="52"/>
                </a:cubicBezTo>
                <a:close/>
                <a:moveTo>
                  <a:pt x="214" y="105"/>
                </a:moveTo>
                <a:cubicBezTo>
                  <a:pt x="214" y="105"/>
                  <a:pt x="214" y="105"/>
                  <a:pt x="214" y="106"/>
                </a:cubicBezTo>
                <a:cubicBezTo>
                  <a:pt x="214" y="106"/>
                  <a:pt x="215" y="105"/>
                  <a:pt x="215" y="105"/>
                </a:cubicBezTo>
                <a:cubicBezTo>
                  <a:pt x="215" y="105"/>
                  <a:pt x="215" y="104"/>
                  <a:pt x="215" y="104"/>
                </a:cubicBezTo>
                <a:cubicBezTo>
                  <a:pt x="214" y="104"/>
                  <a:pt x="214" y="105"/>
                  <a:pt x="214" y="105"/>
                </a:cubicBezTo>
                <a:close/>
                <a:moveTo>
                  <a:pt x="213" y="162"/>
                </a:moveTo>
                <a:cubicBezTo>
                  <a:pt x="213" y="162"/>
                  <a:pt x="213" y="162"/>
                  <a:pt x="213" y="162"/>
                </a:cubicBezTo>
                <a:cubicBezTo>
                  <a:pt x="214" y="161"/>
                  <a:pt x="214" y="161"/>
                  <a:pt x="214" y="160"/>
                </a:cubicBezTo>
                <a:cubicBezTo>
                  <a:pt x="214" y="160"/>
                  <a:pt x="214" y="160"/>
                  <a:pt x="214" y="160"/>
                </a:cubicBezTo>
                <a:cubicBezTo>
                  <a:pt x="214" y="160"/>
                  <a:pt x="213" y="160"/>
                  <a:pt x="213" y="160"/>
                </a:cubicBezTo>
                <a:cubicBezTo>
                  <a:pt x="213" y="160"/>
                  <a:pt x="213" y="161"/>
                  <a:pt x="213" y="161"/>
                </a:cubicBezTo>
                <a:cubicBezTo>
                  <a:pt x="213" y="161"/>
                  <a:pt x="212" y="161"/>
                  <a:pt x="212" y="162"/>
                </a:cubicBezTo>
                <a:cubicBezTo>
                  <a:pt x="212" y="162"/>
                  <a:pt x="212" y="163"/>
                  <a:pt x="213" y="163"/>
                </a:cubicBezTo>
                <a:cubicBezTo>
                  <a:pt x="213" y="163"/>
                  <a:pt x="213" y="163"/>
                  <a:pt x="213" y="163"/>
                </a:cubicBezTo>
                <a:cubicBezTo>
                  <a:pt x="214" y="163"/>
                  <a:pt x="214" y="162"/>
                  <a:pt x="213" y="162"/>
                </a:cubicBezTo>
                <a:close/>
                <a:moveTo>
                  <a:pt x="213" y="157"/>
                </a:moveTo>
                <a:cubicBezTo>
                  <a:pt x="213" y="157"/>
                  <a:pt x="213" y="157"/>
                  <a:pt x="214" y="158"/>
                </a:cubicBezTo>
                <a:cubicBezTo>
                  <a:pt x="214" y="157"/>
                  <a:pt x="214" y="157"/>
                  <a:pt x="214" y="156"/>
                </a:cubicBezTo>
                <a:cubicBezTo>
                  <a:pt x="214" y="156"/>
                  <a:pt x="214" y="156"/>
                  <a:pt x="213" y="156"/>
                </a:cubicBezTo>
                <a:cubicBezTo>
                  <a:pt x="213" y="156"/>
                  <a:pt x="213" y="157"/>
                  <a:pt x="213" y="157"/>
                </a:cubicBezTo>
                <a:close/>
                <a:moveTo>
                  <a:pt x="213" y="136"/>
                </a:moveTo>
                <a:cubicBezTo>
                  <a:pt x="213" y="136"/>
                  <a:pt x="213" y="136"/>
                  <a:pt x="213" y="136"/>
                </a:cubicBezTo>
                <a:cubicBezTo>
                  <a:pt x="213" y="136"/>
                  <a:pt x="213" y="136"/>
                  <a:pt x="213" y="136"/>
                </a:cubicBezTo>
                <a:cubicBezTo>
                  <a:pt x="213" y="136"/>
                  <a:pt x="213" y="136"/>
                  <a:pt x="213" y="136"/>
                </a:cubicBezTo>
                <a:cubicBezTo>
                  <a:pt x="213" y="136"/>
                  <a:pt x="213" y="136"/>
                  <a:pt x="213" y="136"/>
                </a:cubicBezTo>
                <a:close/>
                <a:moveTo>
                  <a:pt x="214" y="124"/>
                </a:moveTo>
                <a:cubicBezTo>
                  <a:pt x="214" y="124"/>
                  <a:pt x="214" y="124"/>
                  <a:pt x="214" y="124"/>
                </a:cubicBezTo>
                <a:cubicBezTo>
                  <a:pt x="213" y="124"/>
                  <a:pt x="213" y="124"/>
                  <a:pt x="213" y="124"/>
                </a:cubicBezTo>
                <a:cubicBezTo>
                  <a:pt x="213" y="124"/>
                  <a:pt x="213" y="124"/>
                  <a:pt x="213" y="125"/>
                </a:cubicBezTo>
                <a:cubicBezTo>
                  <a:pt x="213" y="125"/>
                  <a:pt x="213" y="125"/>
                  <a:pt x="213" y="125"/>
                </a:cubicBezTo>
                <a:cubicBezTo>
                  <a:pt x="213" y="125"/>
                  <a:pt x="213" y="125"/>
                  <a:pt x="213" y="125"/>
                </a:cubicBezTo>
                <a:cubicBezTo>
                  <a:pt x="213" y="125"/>
                  <a:pt x="214" y="125"/>
                  <a:pt x="214" y="124"/>
                </a:cubicBezTo>
                <a:close/>
                <a:moveTo>
                  <a:pt x="214" y="102"/>
                </a:moveTo>
                <a:cubicBezTo>
                  <a:pt x="214" y="102"/>
                  <a:pt x="214" y="102"/>
                  <a:pt x="213" y="101"/>
                </a:cubicBezTo>
                <a:cubicBezTo>
                  <a:pt x="213" y="102"/>
                  <a:pt x="213" y="102"/>
                  <a:pt x="213" y="102"/>
                </a:cubicBezTo>
                <a:cubicBezTo>
                  <a:pt x="213" y="102"/>
                  <a:pt x="214" y="103"/>
                  <a:pt x="214" y="103"/>
                </a:cubicBezTo>
                <a:cubicBezTo>
                  <a:pt x="214" y="102"/>
                  <a:pt x="214" y="102"/>
                  <a:pt x="214" y="102"/>
                </a:cubicBezTo>
                <a:close/>
                <a:moveTo>
                  <a:pt x="214" y="93"/>
                </a:moveTo>
                <a:cubicBezTo>
                  <a:pt x="213" y="93"/>
                  <a:pt x="213" y="93"/>
                  <a:pt x="213" y="93"/>
                </a:cubicBezTo>
                <a:cubicBezTo>
                  <a:pt x="213" y="93"/>
                  <a:pt x="213" y="93"/>
                  <a:pt x="213" y="93"/>
                </a:cubicBezTo>
                <a:cubicBezTo>
                  <a:pt x="213" y="93"/>
                  <a:pt x="213" y="93"/>
                  <a:pt x="213" y="93"/>
                </a:cubicBezTo>
                <a:cubicBezTo>
                  <a:pt x="213" y="93"/>
                  <a:pt x="213" y="93"/>
                  <a:pt x="214" y="93"/>
                </a:cubicBezTo>
                <a:close/>
                <a:moveTo>
                  <a:pt x="212" y="109"/>
                </a:moveTo>
                <a:cubicBezTo>
                  <a:pt x="212" y="109"/>
                  <a:pt x="212" y="109"/>
                  <a:pt x="212" y="110"/>
                </a:cubicBezTo>
                <a:cubicBezTo>
                  <a:pt x="213" y="109"/>
                  <a:pt x="213" y="109"/>
                  <a:pt x="213" y="109"/>
                </a:cubicBezTo>
                <a:cubicBezTo>
                  <a:pt x="213" y="109"/>
                  <a:pt x="213" y="109"/>
                  <a:pt x="213" y="108"/>
                </a:cubicBezTo>
                <a:cubicBezTo>
                  <a:pt x="213" y="108"/>
                  <a:pt x="213" y="108"/>
                  <a:pt x="213" y="108"/>
                </a:cubicBezTo>
                <a:cubicBezTo>
                  <a:pt x="213" y="108"/>
                  <a:pt x="212" y="109"/>
                  <a:pt x="212" y="109"/>
                </a:cubicBezTo>
                <a:close/>
                <a:moveTo>
                  <a:pt x="212" y="153"/>
                </a:moveTo>
                <a:cubicBezTo>
                  <a:pt x="212" y="153"/>
                  <a:pt x="212" y="153"/>
                  <a:pt x="211" y="154"/>
                </a:cubicBezTo>
                <a:cubicBezTo>
                  <a:pt x="211" y="154"/>
                  <a:pt x="212" y="154"/>
                  <a:pt x="212" y="154"/>
                </a:cubicBezTo>
                <a:cubicBezTo>
                  <a:pt x="212" y="154"/>
                  <a:pt x="212" y="154"/>
                  <a:pt x="213" y="154"/>
                </a:cubicBezTo>
                <a:cubicBezTo>
                  <a:pt x="212" y="153"/>
                  <a:pt x="212" y="153"/>
                  <a:pt x="212" y="153"/>
                </a:cubicBezTo>
                <a:close/>
                <a:moveTo>
                  <a:pt x="212" y="151"/>
                </a:moveTo>
                <a:cubicBezTo>
                  <a:pt x="212" y="151"/>
                  <a:pt x="212" y="151"/>
                  <a:pt x="212" y="150"/>
                </a:cubicBezTo>
                <a:cubicBezTo>
                  <a:pt x="211" y="151"/>
                  <a:pt x="211" y="151"/>
                  <a:pt x="211" y="151"/>
                </a:cubicBezTo>
                <a:cubicBezTo>
                  <a:pt x="211" y="152"/>
                  <a:pt x="211" y="152"/>
                  <a:pt x="212" y="152"/>
                </a:cubicBezTo>
                <a:cubicBezTo>
                  <a:pt x="212" y="152"/>
                  <a:pt x="212" y="152"/>
                  <a:pt x="212" y="151"/>
                </a:cubicBezTo>
                <a:close/>
                <a:moveTo>
                  <a:pt x="211" y="158"/>
                </a:moveTo>
                <a:cubicBezTo>
                  <a:pt x="211" y="158"/>
                  <a:pt x="210" y="158"/>
                  <a:pt x="210" y="158"/>
                </a:cubicBezTo>
                <a:cubicBezTo>
                  <a:pt x="210" y="158"/>
                  <a:pt x="210" y="159"/>
                  <a:pt x="210" y="159"/>
                </a:cubicBezTo>
                <a:cubicBezTo>
                  <a:pt x="210" y="159"/>
                  <a:pt x="211" y="158"/>
                  <a:pt x="211" y="158"/>
                </a:cubicBezTo>
                <a:cubicBezTo>
                  <a:pt x="211" y="158"/>
                  <a:pt x="211" y="158"/>
                  <a:pt x="211" y="158"/>
                </a:cubicBezTo>
                <a:close/>
                <a:moveTo>
                  <a:pt x="210" y="111"/>
                </a:moveTo>
                <a:cubicBezTo>
                  <a:pt x="210" y="111"/>
                  <a:pt x="210" y="111"/>
                  <a:pt x="210" y="111"/>
                </a:cubicBezTo>
                <a:cubicBezTo>
                  <a:pt x="210" y="111"/>
                  <a:pt x="210" y="111"/>
                  <a:pt x="211" y="112"/>
                </a:cubicBezTo>
                <a:cubicBezTo>
                  <a:pt x="211" y="111"/>
                  <a:pt x="211" y="111"/>
                  <a:pt x="211" y="111"/>
                </a:cubicBezTo>
                <a:cubicBezTo>
                  <a:pt x="211" y="111"/>
                  <a:pt x="211" y="111"/>
                  <a:pt x="210" y="111"/>
                </a:cubicBezTo>
                <a:close/>
                <a:moveTo>
                  <a:pt x="212" y="171"/>
                </a:moveTo>
                <a:cubicBezTo>
                  <a:pt x="212" y="171"/>
                  <a:pt x="212" y="171"/>
                  <a:pt x="212" y="171"/>
                </a:cubicBezTo>
                <a:cubicBezTo>
                  <a:pt x="213" y="171"/>
                  <a:pt x="213" y="170"/>
                  <a:pt x="213" y="170"/>
                </a:cubicBezTo>
                <a:cubicBezTo>
                  <a:pt x="213" y="170"/>
                  <a:pt x="213" y="169"/>
                  <a:pt x="213" y="169"/>
                </a:cubicBezTo>
                <a:cubicBezTo>
                  <a:pt x="213" y="169"/>
                  <a:pt x="212" y="170"/>
                  <a:pt x="212" y="170"/>
                </a:cubicBezTo>
                <a:cubicBezTo>
                  <a:pt x="212" y="170"/>
                  <a:pt x="211" y="170"/>
                  <a:pt x="212" y="171"/>
                </a:cubicBezTo>
                <a:close/>
                <a:moveTo>
                  <a:pt x="217" y="169"/>
                </a:moveTo>
                <a:cubicBezTo>
                  <a:pt x="218" y="169"/>
                  <a:pt x="218" y="170"/>
                  <a:pt x="218" y="170"/>
                </a:cubicBezTo>
                <a:cubicBezTo>
                  <a:pt x="219" y="170"/>
                  <a:pt x="220" y="169"/>
                  <a:pt x="220" y="169"/>
                </a:cubicBezTo>
                <a:cubicBezTo>
                  <a:pt x="220" y="169"/>
                  <a:pt x="220" y="169"/>
                  <a:pt x="220" y="168"/>
                </a:cubicBezTo>
                <a:cubicBezTo>
                  <a:pt x="220" y="168"/>
                  <a:pt x="220" y="168"/>
                  <a:pt x="220" y="168"/>
                </a:cubicBezTo>
                <a:cubicBezTo>
                  <a:pt x="220" y="168"/>
                  <a:pt x="220" y="168"/>
                  <a:pt x="219" y="168"/>
                </a:cubicBezTo>
                <a:cubicBezTo>
                  <a:pt x="219" y="168"/>
                  <a:pt x="218" y="168"/>
                  <a:pt x="218" y="168"/>
                </a:cubicBezTo>
                <a:cubicBezTo>
                  <a:pt x="218" y="169"/>
                  <a:pt x="217" y="169"/>
                  <a:pt x="217" y="169"/>
                </a:cubicBezTo>
                <a:close/>
                <a:moveTo>
                  <a:pt x="218" y="173"/>
                </a:moveTo>
                <a:cubicBezTo>
                  <a:pt x="218" y="173"/>
                  <a:pt x="219" y="173"/>
                  <a:pt x="219" y="173"/>
                </a:cubicBezTo>
                <a:cubicBezTo>
                  <a:pt x="219" y="173"/>
                  <a:pt x="219" y="173"/>
                  <a:pt x="219" y="173"/>
                </a:cubicBezTo>
                <a:cubicBezTo>
                  <a:pt x="219" y="173"/>
                  <a:pt x="219" y="173"/>
                  <a:pt x="218" y="172"/>
                </a:cubicBezTo>
                <a:cubicBezTo>
                  <a:pt x="218" y="173"/>
                  <a:pt x="218" y="173"/>
                  <a:pt x="218" y="173"/>
                </a:cubicBezTo>
                <a:close/>
                <a:moveTo>
                  <a:pt x="218" y="175"/>
                </a:moveTo>
                <a:cubicBezTo>
                  <a:pt x="218" y="175"/>
                  <a:pt x="218" y="175"/>
                  <a:pt x="218" y="176"/>
                </a:cubicBezTo>
                <a:cubicBezTo>
                  <a:pt x="218" y="175"/>
                  <a:pt x="218" y="175"/>
                  <a:pt x="218" y="175"/>
                </a:cubicBezTo>
                <a:cubicBezTo>
                  <a:pt x="218" y="175"/>
                  <a:pt x="218" y="175"/>
                  <a:pt x="218" y="175"/>
                </a:cubicBezTo>
                <a:cubicBezTo>
                  <a:pt x="218" y="175"/>
                  <a:pt x="218" y="175"/>
                  <a:pt x="218" y="175"/>
                </a:cubicBezTo>
                <a:close/>
                <a:moveTo>
                  <a:pt x="218" y="183"/>
                </a:moveTo>
                <a:cubicBezTo>
                  <a:pt x="218" y="183"/>
                  <a:pt x="218" y="184"/>
                  <a:pt x="218" y="184"/>
                </a:cubicBezTo>
                <a:cubicBezTo>
                  <a:pt x="218" y="184"/>
                  <a:pt x="218" y="183"/>
                  <a:pt x="219" y="183"/>
                </a:cubicBezTo>
                <a:cubicBezTo>
                  <a:pt x="218" y="183"/>
                  <a:pt x="218" y="183"/>
                  <a:pt x="218" y="183"/>
                </a:cubicBezTo>
                <a:cubicBezTo>
                  <a:pt x="218" y="183"/>
                  <a:pt x="218" y="183"/>
                  <a:pt x="218" y="183"/>
                </a:cubicBezTo>
                <a:close/>
                <a:moveTo>
                  <a:pt x="218" y="190"/>
                </a:moveTo>
                <a:cubicBezTo>
                  <a:pt x="219" y="190"/>
                  <a:pt x="219" y="190"/>
                  <a:pt x="219" y="190"/>
                </a:cubicBezTo>
                <a:cubicBezTo>
                  <a:pt x="219" y="190"/>
                  <a:pt x="219" y="190"/>
                  <a:pt x="219" y="190"/>
                </a:cubicBezTo>
                <a:cubicBezTo>
                  <a:pt x="219" y="189"/>
                  <a:pt x="219" y="189"/>
                  <a:pt x="219" y="189"/>
                </a:cubicBezTo>
                <a:cubicBezTo>
                  <a:pt x="219" y="189"/>
                  <a:pt x="219" y="189"/>
                  <a:pt x="218" y="190"/>
                </a:cubicBezTo>
                <a:close/>
                <a:moveTo>
                  <a:pt x="220" y="196"/>
                </a:moveTo>
                <a:cubicBezTo>
                  <a:pt x="220" y="196"/>
                  <a:pt x="220" y="196"/>
                  <a:pt x="221" y="195"/>
                </a:cubicBezTo>
                <a:cubicBezTo>
                  <a:pt x="220" y="195"/>
                  <a:pt x="220" y="195"/>
                  <a:pt x="220" y="195"/>
                </a:cubicBezTo>
                <a:cubicBezTo>
                  <a:pt x="219" y="195"/>
                  <a:pt x="219" y="195"/>
                  <a:pt x="219" y="195"/>
                </a:cubicBezTo>
                <a:cubicBezTo>
                  <a:pt x="219" y="196"/>
                  <a:pt x="219" y="196"/>
                  <a:pt x="220" y="196"/>
                </a:cubicBezTo>
                <a:close/>
                <a:moveTo>
                  <a:pt x="221" y="192"/>
                </a:moveTo>
                <a:cubicBezTo>
                  <a:pt x="221" y="192"/>
                  <a:pt x="221" y="192"/>
                  <a:pt x="220" y="192"/>
                </a:cubicBezTo>
                <a:cubicBezTo>
                  <a:pt x="220" y="192"/>
                  <a:pt x="220" y="192"/>
                  <a:pt x="220" y="192"/>
                </a:cubicBezTo>
                <a:cubicBezTo>
                  <a:pt x="220" y="192"/>
                  <a:pt x="220" y="192"/>
                  <a:pt x="220" y="193"/>
                </a:cubicBezTo>
                <a:cubicBezTo>
                  <a:pt x="220" y="193"/>
                  <a:pt x="220" y="193"/>
                  <a:pt x="220" y="193"/>
                </a:cubicBezTo>
                <a:cubicBezTo>
                  <a:pt x="220" y="193"/>
                  <a:pt x="221" y="193"/>
                  <a:pt x="221" y="193"/>
                </a:cubicBezTo>
                <a:cubicBezTo>
                  <a:pt x="221" y="193"/>
                  <a:pt x="221" y="192"/>
                  <a:pt x="221" y="192"/>
                </a:cubicBezTo>
                <a:close/>
                <a:moveTo>
                  <a:pt x="227" y="220"/>
                </a:moveTo>
                <a:cubicBezTo>
                  <a:pt x="227" y="220"/>
                  <a:pt x="228" y="221"/>
                  <a:pt x="228" y="221"/>
                </a:cubicBezTo>
                <a:cubicBezTo>
                  <a:pt x="228" y="221"/>
                  <a:pt x="229" y="221"/>
                  <a:pt x="229" y="221"/>
                </a:cubicBezTo>
                <a:cubicBezTo>
                  <a:pt x="229" y="221"/>
                  <a:pt x="229" y="220"/>
                  <a:pt x="229" y="220"/>
                </a:cubicBezTo>
                <a:cubicBezTo>
                  <a:pt x="228" y="220"/>
                  <a:pt x="228" y="220"/>
                  <a:pt x="227" y="219"/>
                </a:cubicBezTo>
                <a:cubicBezTo>
                  <a:pt x="227" y="219"/>
                  <a:pt x="227" y="219"/>
                  <a:pt x="227" y="219"/>
                </a:cubicBezTo>
                <a:cubicBezTo>
                  <a:pt x="227" y="219"/>
                  <a:pt x="227" y="220"/>
                  <a:pt x="227" y="220"/>
                </a:cubicBezTo>
                <a:close/>
                <a:moveTo>
                  <a:pt x="227" y="217"/>
                </a:moveTo>
                <a:cubicBezTo>
                  <a:pt x="227" y="217"/>
                  <a:pt x="227" y="217"/>
                  <a:pt x="228" y="217"/>
                </a:cubicBezTo>
                <a:cubicBezTo>
                  <a:pt x="227" y="216"/>
                  <a:pt x="227" y="216"/>
                  <a:pt x="227" y="216"/>
                </a:cubicBezTo>
                <a:cubicBezTo>
                  <a:pt x="227" y="216"/>
                  <a:pt x="227" y="216"/>
                  <a:pt x="227" y="217"/>
                </a:cubicBezTo>
                <a:cubicBezTo>
                  <a:pt x="226" y="217"/>
                  <a:pt x="227" y="217"/>
                  <a:pt x="227" y="217"/>
                </a:cubicBezTo>
                <a:close/>
                <a:moveTo>
                  <a:pt x="228" y="208"/>
                </a:moveTo>
                <a:cubicBezTo>
                  <a:pt x="228" y="207"/>
                  <a:pt x="228" y="207"/>
                  <a:pt x="228" y="207"/>
                </a:cubicBezTo>
                <a:cubicBezTo>
                  <a:pt x="228" y="207"/>
                  <a:pt x="228" y="207"/>
                  <a:pt x="228" y="207"/>
                </a:cubicBezTo>
                <a:cubicBezTo>
                  <a:pt x="228" y="207"/>
                  <a:pt x="228" y="207"/>
                  <a:pt x="228" y="208"/>
                </a:cubicBezTo>
                <a:close/>
                <a:moveTo>
                  <a:pt x="228" y="208"/>
                </a:moveTo>
                <a:cubicBezTo>
                  <a:pt x="229" y="208"/>
                  <a:pt x="229" y="208"/>
                  <a:pt x="229" y="208"/>
                </a:cubicBezTo>
                <a:cubicBezTo>
                  <a:pt x="229" y="207"/>
                  <a:pt x="229" y="207"/>
                  <a:pt x="228" y="208"/>
                </a:cubicBezTo>
                <a:close/>
                <a:moveTo>
                  <a:pt x="227" y="209"/>
                </a:moveTo>
                <a:cubicBezTo>
                  <a:pt x="227" y="210"/>
                  <a:pt x="228" y="210"/>
                  <a:pt x="228" y="210"/>
                </a:cubicBezTo>
                <a:cubicBezTo>
                  <a:pt x="228" y="210"/>
                  <a:pt x="228" y="210"/>
                  <a:pt x="229" y="210"/>
                </a:cubicBezTo>
                <a:cubicBezTo>
                  <a:pt x="228" y="209"/>
                  <a:pt x="228" y="209"/>
                  <a:pt x="228" y="209"/>
                </a:cubicBezTo>
                <a:cubicBezTo>
                  <a:pt x="228" y="209"/>
                  <a:pt x="228" y="209"/>
                  <a:pt x="227" y="209"/>
                </a:cubicBezTo>
                <a:close/>
                <a:moveTo>
                  <a:pt x="228" y="208"/>
                </a:moveTo>
                <a:cubicBezTo>
                  <a:pt x="227" y="208"/>
                  <a:pt x="227" y="208"/>
                  <a:pt x="227" y="207"/>
                </a:cubicBezTo>
                <a:cubicBezTo>
                  <a:pt x="227" y="208"/>
                  <a:pt x="227" y="208"/>
                  <a:pt x="226" y="207"/>
                </a:cubicBezTo>
                <a:cubicBezTo>
                  <a:pt x="226" y="207"/>
                  <a:pt x="226" y="208"/>
                  <a:pt x="226" y="208"/>
                </a:cubicBezTo>
                <a:cubicBezTo>
                  <a:pt x="226" y="208"/>
                  <a:pt x="226" y="209"/>
                  <a:pt x="227" y="209"/>
                </a:cubicBezTo>
                <a:cubicBezTo>
                  <a:pt x="227" y="209"/>
                  <a:pt x="227" y="209"/>
                  <a:pt x="228" y="208"/>
                </a:cubicBezTo>
                <a:close/>
                <a:moveTo>
                  <a:pt x="218" y="208"/>
                </a:moveTo>
                <a:cubicBezTo>
                  <a:pt x="218" y="208"/>
                  <a:pt x="218" y="209"/>
                  <a:pt x="218" y="209"/>
                </a:cubicBezTo>
                <a:cubicBezTo>
                  <a:pt x="218" y="210"/>
                  <a:pt x="218" y="209"/>
                  <a:pt x="219" y="210"/>
                </a:cubicBezTo>
                <a:cubicBezTo>
                  <a:pt x="219" y="209"/>
                  <a:pt x="219" y="209"/>
                  <a:pt x="219" y="209"/>
                </a:cubicBezTo>
                <a:cubicBezTo>
                  <a:pt x="219" y="209"/>
                  <a:pt x="219" y="209"/>
                  <a:pt x="219" y="208"/>
                </a:cubicBezTo>
                <a:cubicBezTo>
                  <a:pt x="219" y="208"/>
                  <a:pt x="218" y="208"/>
                  <a:pt x="218" y="208"/>
                </a:cubicBezTo>
                <a:close/>
                <a:moveTo>
                  <a:pt x="219" y="210"/>
                </a:moveTo>
                <a:cubicBezTo>
                  <a:pt x="219" y="210"/>
                  <a:pt x="219" y="211"/>
                  <a:pt x="219" y="211"/>
                </a:cubicBezTo>
                <a:cubicBezTo>
                  <a:pt x="219" y="211"/>
                  <a:pt x="219" y="211"/>
                  <a:pt x="219" y="211"/>
                </a:cubicBezTo>
                <a:cubicBezTo>
                  <a:pt x="219" y="211"/>
                  <a:pt x="219" y="211"/>
                  <a:pt x="219" y="210"/>
                </a:cubicBezTo>
                <a:cubicBezTo>
                  <a:pt x="219" y="210"/>
                  <a:pt x="219" y="210"/>
                  <a:pt x="219" y="210"/>
                </a:cubicBezTo>
                <a:close/>
                <a:moveTo>
                  <a:pt x="217" y="212"/>
                </a:moveTo>
                <a:cubicBezTo>
                  <a:pt x="217" y="212"/>
                  <a:pt x="217" y="212"/>
                  <a:pt x="217" y="212"/>
                </a:cubicBezTo>
                <a:cubicBezTo>
                  <a:pt x="217" y="212"/>
                  <a:pt x="218" y="212"/>
                  <a:pt x="218" y="212"/>
                </a:cubicBezTo>
                <a:cubicBezTo>
                  <a:pt x="218" y="213"/>
                  <a:pt x="218" y="213"/>
                  <a:pt x="219" y="212"/>
                </a:cubicBezTo>
                <a:cubicBezTo>
                  <a:pt x="219" y="212"/>
                  <a:pt x="219" y="212"/>
                  <a:pt x="219" y="212"/>
                </a:cubicBezTo>
                <a:cubicBezTo>
                  <a:pt x="219" y="211"/>
                  <a:pt x="219" y="211"/>
                  <a:pt x="218" y="211"/>
                </a:cubicBezTo>
                <a:cubicBezTo>
                  <a:pt x="218" y="211"/>
                  <a:pt x="217" y="211"/>
                  <a:pt x="217" y="212"/>
                </a:cubicBezTo>
                <a:close/>
                <a:moveTo>
                  <a:pt x="225" y="221"/>
                </a:moveTo>
                <a:cubicBezTo>
                  <a:pt x="225" y="221"/>
                  <a:pt x="224" y="220"/>
                  <a:pt x="224" y="220"/>
                </a:cubicBezTo>
                <a:cubicBezTo>
                  <a:pt x="224" y="220"/>
                  <a:pt x="224" y="220"/>
                  <a:pt x="224" y="220"/>
                </a:cubicBezTo>
                <a:cubicBezTo>
                  <a:pt x="223" y="220"/>
                  <a:pt x="223" y="221"/>
                  <a:pt x="223" y="221"/>
                </a:cubicBezTo>
                <a:cubicBezTo>
                  <a:pt x="223" y="221"/>
                  <a:pt x="224" y="221"/>
                  <a:pt x="224" y="221"/>
                </a:cubicBezTo>
                <a:cubicBezTo>
                  <a:pt x="224" y="221"/>
                  <a:pt x="224" y="221"/>
                  <a:pt x="225" y="221"/>
                </a:cubicBezTo>
                <a:cubicBezTo>
                  <a:pt x="225" y="221"/>
                  <a:pt x="225" y="221"/>
                  <a:pt x="226" y="221"/>
                </a:cubicBezTo>
                <a:cubicBezTo>
                  <a:pt x="225" y="221"/>
                  <a:pt x="225" y="221"/>
                  <a:pt x="225" y="221"/>
                </a:cubicBezTo>
                <a:close/>
                <a:moveTo>
                  <a:pt x="221" y="217"/>
                </a:moveTo>
                <a:cubicBezTo>
                  <a:pt x="221" y="217"/>
                  <a:pt x="221" y="217"/>
                  <a:pt x="221" y="217"/>
                </a:cubicBezTo>
                <a:cubicBezTo>
                  <a:pt x="222" y="217"/>
                  <a:pt x="222" y="217"/>
                  <a:pt x="222" y="217"/>
                </a:cubicBezTo>
                <a:cubicBezTo>
                  <a:pt x="222" y="216"/>
                  <a:pt x="222" y="216"/>
                  <a:pt x="222" y="216"/>
                </a:cubicBezTo>
                <a:cubicBezTo>
                  <a:pt x="221" y="216"/>
                  <a:pt x="221" y="216"/>
                  <a:pt x="221" y="217"/>
                </a:cubicBezTo>
                <a:close/>
                <a:moveTo>
                  <a:pt x="230" y="215"/>
                </a:moveTo>
                <a:cubicBezTo>
                  <a:pt x="230" y="215"/>
                  <a:pt x="231" y="215"/>
                  <a:pt x="230" y="215"/>
                </a:cubicBezTo>
                <a:cubicBezTo>
                  <a:pt x="230" y="214"/>
                  <a:pt x="230" y="214"/>
                  <a:pt x="230" y="214"/>
                </a:cubicBezTo>
                <a:cubicBezTo>
                  <a:pt x="230" y="214"/>
                  <a:pt x="230" y="214"/>
                  <a:pt x="230" y="214"/>
                </a:cubicBezTo>
                <a:cubicBezTo>
                  <a:pt x="230" y="214"/>
                  <a:pt x="230" y="215"/>
                  <a:pt x="230" y="215"/>
                </a:cubicBezTo>
                <a:close/>
                <a:moveTo>
                  <a:pt x="230" y="227"/>
                </a:moveTo>
                <a:cubicBezTo>
                  <a:pt x="230" y="227"/>
                  <a:pt x="230" y="227"/>
                  <a:pt x="231" y="227"/>
                </a:cubicBezTo>
                <a:cubicBezTo>
                  <a:pt x="231" y="227"/>
                  <a:pt x="231" y="227"/>
                  <a:pt x="231" y="227"/>
                </a:cubicBezTo>
                <a:cubicBezTo>
                  <a:pt x="231" y="227"/>
                  <a:pt x="231" y="227"/>
                  <a:pt x="231" y="227"/>
                </a:cubicBezTo>
                <a:cubicBezTo>
                  <a:pt x="232" y="227"/>
                  <a:pt x="232" y="227"/>
                  <a:pt x="232" y="227"/>
                </a:cubicBezTo>
                <a:cubicBezTo>
                  <a:pt x="232" y="227"/>
                  <a:pt x="232" y="227"/>
                  <a:pt x="231" y="227"/>
                </a:cubicBezTo>
                <a:cubicBezTo>
                  <a:pt x="231" y="227"/>
                  <a:pt x="231" y="226"/>
                  <a:pt x="231" y="226"/>
                </a:cubicBezTo>
                <a:cubicBezTo>
                  <a:pt x="231" y="226"/>
                  <a:pt x="230" y="226"/>
                  <a:pt x="230" y="226"/>
                </a:cubicBezTo>
                <a:cubicBezTo>
                  <a:pt x="230" y="226"/>
                  <a:pt x="230" y="227"/>
                  <a:pt x="230" y="227"/>
                </a:cubicBezTo>
                <a:close/>
                <a:moveTo>
                  <a:pt x="232" y="224"/>
                </a:moveTo>
                <a:cubicBezTo>
                  <a:pt x="232" y="224"/>
                  <a:pt x="232" y="224"/>
                  <a:pt x="231" y="224"/>
                </a:cubicBezTo>
                <a:cubicBezTo>
                  <a:pt x="231" y="224"/>
                  <a:pt x="231" y="224"/>
                  <a:pt x="231" y="224"/>
                </a:cubicBezTo>
                <a:cubicBezTo>
                  <a:pt x="231" y="225"/>
                  <a:pt x="231" y="225"/>
                  <a:pt x="231" y="225"/>
                </a:cubicBezTo>
                <a:cubicBezTo>
                  <a:pt x="232" y="225"/>
                  <a:pt x="232" y="224"/>
                  <a:pt x="232" y="224"/>
                </a:cubicBezTo>
                <a:close/>
                <a:moveTo>
                  <a:pt x="232" y="222"/>
                </a:moveTo>
                <a:cubicBezTo>
                  <a:pt x="232" y="222"/>
                  <a:pt x="232" y="222"/>
                  <a:pt x="232" y="222"/>
                </a:cubicBezTo>
                <a:cubicBezTo>
                  <a:pt x="232" y="222"/>
                  <a:pt x="232" y="222"/>
                  <a:pt x="232" y="222"/>
                </a:cubicBezTo>
                <a:cubicBezTo>
                  <a:pt x="232" y="222"/>
                  <a:pt x="232" y="222"/>
                  <a:pt x="231" y="222"/>
                </a:cubicBezTo>
                <a:cubicBezTo>
                  <a:pt x="232" y="222"/>
                  <a:pt x="232" y="222"/>
                  <a:pt x="232" y="222"/>
                </a:cubicBezTo>
                <a:close/>
                <a:moveTo>
                  <a:pt x="232" y="230"/>
                </a:moveTo>
                <a:cubicBezTo>
                  <a:pt x="232" y="231"/>
                  <a:pt x="232" y="231"/>
                  <a:pt x="232" y="231"/>
                </a:cubicBezTo>
                <a:cubicBezTo>
                  <a:pt x="233" y="231"/>
                  <a:pt x="233" y="230"/>
                  <a:pt x="234" y="230"/>
                </a:cubicBezTo>
                <a:cubicBezTo>
                  <a:pt x="233" y="230"/>
                  <a:pt x="233" y="229"/>
                  <a:pt x="233" y="230"/>
                </a:cubicBezTo>
                <a:cubicBezTo>
                  <a:pt x="232" y="230"/>
                  <a:pt x="232" y="230"/>
                  <a:pt x="232" y="230"/>
                </a:cubicBezTo>
                <a:close/>
                <a:moveTo>
                  <a:pt x="235" y="229"/>
                </a:moveTo>
                <a:cubicBezTo>
                  <a:pt x="235" y="228"/>
                  <a:pt x="235" y="228"/>
                  <a:pt x="236" y="228"/>
                </a:cubicBezTo>
                <a:cubicBezTo>
                  <a:pt x="236" y="228"/>
                  <a:pt x="235" y="227"/>
                  <a:pt x="235" y="227"/>
                </a:cubicBezTo>
                <a:cubicBezTo>
                  <a:pt x="236" y="226"/>
                  <a:pt x="234" y="227"/>
                  <a:pt x="235" y="226"/>
                </a:cubicBezTo>
                <a:cubicBezTo>
                  <a:pt x="234" y="226"/>
                  <a:pt x="234" y="226"/>
                  <a:pt x="234" y="226"/>
                </a:cubicBezTo>
                <a:cubicBezTo>
                  <a:pt x="234" y="226"/>
                  <a:pt x="233" y="226"/>
                  <a:pt x="234" y="227"/>
                </a:cubicBezTo>
                <a:cubicBezTo>
                  <a:pt x="234" y="228"/>
                  <a:pt x="234" y="228"/>
                  <a:pt x="233" y="228"/>
                </a:cubicBezTo>
                <a:cubicBezTo>
                  <a:pt x="233" y="228"/>
                  <a:pt x="233" y="228"/>
                  <a:pt x="233" y="228"/>
                </a:cubicBezTo>
                <a:cubicBezTo>
                  <a:pt x="233" y="228"/>
                  <a:pt x="233" y="228"/>
                  <a:pt x="233" y="228"/>
                </a:cubicBezTo>
                <a:cubicBezTo>
                  <a:pt x="234" y="228"/>
                  <a:pt x="234" y="228"/>
                  <a:pt x="235" y="229"/>
                </a:cubicBezTo>
                <a:close/>
                <a:moveTo>
                  <a:pt x="236" y="222"/>
                </a:moveTo>
                <a:cubicBezTo>
                  <a:pt x="236" y="221"/>
                  <a:pt x="236" y="221"/>
                  <a:pt x="236" y="221"/>
                </a:cubicBezTo>
                <a:cubicBezTo>
                  <a:pt x="236" y="221"/>
                  <a:pt x="236" y="221"/>
                  <a:pt x="236" y="220"/>
                </a:cubicBezTo>
                <a:cubicBezTo>
                  <a:pt x="236" y="221"/>
                  <a:pt x="236" y="221"/>
                  <a:pt x="235" y="221"/>
                </a:cubicBezTo>
                <a:cubicBezTo>
                  <a:pt x="235" y="221"/>
                  <a:pt x="236" y="221"/>
                  <a:pt x="236" y="222"/>
                </a:cubicBezTo>
                <a:close/>
                <a:moveTo>
                  <a:pt x="236" y="225"/>
                </a:moveTo>
                <a:cubicBezTo>
                  <a:pt x="236" y="225"/>
                  <a:pt x="237" y="225"/>
                  <a:pt x="237" y="225"/>
                </a:cubicBezTo>
                <a:cubicBezTo>
                  <a:pt x="237" y="225"/>
                  <a:pt x="237" y="225"/>
                  <a:pt x="237" y="225"/>
                </a:cubicBezTo>
                <a:cubicBezTo>
                  <a:pt x="237" y="225"/>
                  <a:pt x="236" y="225"/>
                  <a:pt x="236" y="225"/>
                </a:cubicBezTo>
                <a:cubicBezTo>
                  <a:pt x="236" y="225"/>
                  <a:pt x="236" y="225"/>
                  <a:pt x="236" y="225"/>
                </a:cubicBezTo>
                <a:close/>
                <a:moveTo>
                  <a:pt x="237" y="223"/>
                </a:moveTo>
                <a:cubicBezTo>
                  <a:pt x="237" y="223"/>
                  <a:pt x="237" y="223"/>
                  <a:pt x="237" y="223"/>
                </a:cubicBezTo>
                <a:cubicBezTo>
                  <a:pt x="236" y="223"/>
                  <a:pt x="236" y="223"/>
                  <a:pt x="236" y="223"/>
                </a:cubicBezTo>
                <a:cubicBezTo>
                  <a:pt x="237" y="223"/>
                  <a:pt x="237" y="223"/>
                  <a:pt x="237" y="223"/>
                </a:cubicBezTo>
                <a:cubicBezTo>
                  <a:pt x="237" y="223"/>
                  <a:pt x="237" y="223"/>
                  <a:pt x="237" y="223"/>
                </a:cubicBezTo>
                <a:close/>
                <a:moveTo>
                  <a:pt x="238" y="216"/>
                </a:moveTo>
                <a:cubicBezTo>
                  <a:pt x="239" y="215"/>
                  <a:pt x="238" y="215"/>
                  <a:pt x="238" y="215"/>
                </a:cubicBezTo>
                <a:cubicBezTo>
                  <a:pt x="238" y="215"/>
                  <a:pt x="238" y="215"/>
                  <a:pt x="238" y="215"/>
                </a:cubicBezTo>
                <a:cubicBezTo>
                  <a:pt x="238" y="214"/>
                  <a:pt x="237" y="214"/>
                  <a:pt x="236" y="213"/>
                </a:cubicBezTo>
                <a:cubicBezTo>
                  <a:pt x="236" y="213"/>
                  <a:pt x="236" y="214"/>
                  <a:pt x="236" y="214"/>
                </a:cubicBezTo>
                <a:cubicBezTo>
                  <a:pt x="236" y="214"/>
                  <a:pt x="236" y="214"/>
                  <a:pt x="236" y="215"/>
                </a:cubicBezTo>
                <a:cubicBezTo>
                  <a:pt x="236" y="215"/>
                  <a:pt x="236" y="214"/>
                  <a:pt x="236" y="214"/>
                </a:cubicBezTo>
                <a:cubicBezTo>
                  <a:pt x="235" y="214"/>
                  <a:pt x="235" y="215"/>
                  <a:pt x="235" y="215"/>
                </a:cubicBezTo>
                <a:cubicBezTo>
                  <a:pt x="235" y="215"/>
                  <a:pt x="235" y="215"/>
                  <a:pt x="235" y="215"/>
                </a:cubicBezTo>
                <a:cubicBezTo>
                  <a:pt x="236" y="216"/>
                  <a:pt x="236" y="216"/>
                  <a:pt x="237" y="216"/>
                </a:cubicBezTo>
                <a:cubicBezTo>
                  <a:pt x="238" y="216"/>
                  <a:pt x="238" y="216"/>
                  <a:pt x="238" y="216"/>
                </a:cubicBezTo>
                <a:close/>
                <a:moveTo>
                  <a:pt x="238" y="229"/>
                </a:moveTo>
                <a:cubicBezTo>
                  <a:pt x="238" y="230"/>
                  <a:pt x="238" y="230"/>
                  <a:pt x="238" y="230"/>
                </a:cubicBezTo>
                <a:cubicBezTo>
                  <a:pt x="238" y="231"/>
                  <a:pt x="238" y="232"/>
                  <a:pt x="238" y="232"/>
                </a:cubicBezTo>
                <a:cubicBezTo>
                  <a:pt x="238" y="232"/>
                  <a:pt x="238" y="232"/>
                  <a:pt x="238" y="232"/>
                </a:cubicBezTo>
                <a:cubicBezTo>
                  <a:pt x="238" y="232"/>
                  <a:pt x="238" y="232"/>
                  <a:pt x="239" y="233"/>
                </a:cubicBezTo>
                <a:cubicBezTo>
                  <a:pt x="239" y="233"/>
                  <a:pt x="240" y="233"/>
                  <a:pt x="240" y="233"/>
                </a:cubicBezTo>
                <a:cubicBezTo>
                  <a:pt x="241" y="232"/>
                  <a:pt x="241" y="233"/>
                  <a:pt x="242" y="233"/>
                </a:cubicBezTo>
                <a:cubicBezTo>
                  <a:pt x="242" y="234"/>
                  <a:pt x="243" y="234"/>
                  <a:pt x="243" y="234"/>
                </a:cubicBezTo>
                <a:cubicBezTo>
                  <a:pt x="244" y="234"/>
                  <a:pt x="244" y="235"/>
                  <a:pt x="245" y="235"/>
                </a:cubicBezTo>
                <a:cubicBezTo>
                  <a:pt x="245" y="235"/>
                  <a:pt x="245" y="235"/>
                  <a:pt x="245" y="235"/>
                </a:cubicBezTo>
                <a:cubicBezTo>
                  <a:pt x="245" y="235"/>
                  <a:pt x="246" y="235"/>
                  <a:pt x="246" y="235"/>
                </a:cubicBezTo>
                <a:cubicBezTo>
                  <a:pt x="245" y="234"/>
                  <a:pt x="245" y="234"/>
                  <a:pt x="245" y="233"/>
                </a:cubicBezTo>
                <a:cubicBezTo>
                  <a:pt x="245" y="233"/>
                  <a:pt x="244" y="233"/>
                  <a:pt x="244" y="233"/>
                </a:cubicBezTo>
                <a:cubicBezTo>
                  <a:pt x="243" y="233"/>
                  <a:pt x="243" y="233"/>
                  <a:pt x="243" y="232"/>
                </a:cubicBezTo>
                <a:cubicBezTo>
                  <a:pt x="243" y="231"/>
                  <a:pt x="243" y="231"/>
                  <a:pt x="244" y="231"/>
                </a:cubicBezTo>
                <a:cubicBezTo>
                  <a:pt x="244" y="231"/>
                  <a:pt x="245" y="230"/>
                  <a:pt x="245" y="230"/>
                </a:cubicBezTo>
                <a:cubicBezTo>
                  <a:pt x="245" y="230"/>
                  <a:pt x="244" y="229"/>
                  <a:pt x="244" y="230"/>
                </a:cubicBezTo>
                <a:cubicBezTo>
                  <a:pt x="243" y="230"/>
                  <a:pt x="243" y="230"/>
                  <a:pt x="243" y="230"/>
                </a:cubicBezTo>
                <a:cubicBezTo>
                  <a:pt x="242" y="229"/>
                  <a:pt x="242" y="228"/>
                  <a:pt x="241" y="228"/>
                </a:cubicBezTo>
                <a:cubicBezTo>
                  <a:pt x="241" y="228"/>
                  <a:pt x="241" y="228"/>
                  <a:pt x="241" y="228"/>
                </a:cubicBezTo>
                <a:cubicBezTo>
                  <a:pt x="241" y="228"/>
                  <a:pt x="241" y="228"/>
                  <a:pt x="241" y="228"/>
                </a:cubicBezTo>
                <a:cubicBezTo>
                  <a:pt x="241" y="229"/>
                  <a:pt x="241" y="229"/>
                  <a:pt x="241" y="229"/>
                </a:cubicBezTo>
                <a:cubicBezTo>
                  <a:pt x="241" y="230"/>
                  <a:pt x="241" y="230"/>
                  <a:pt x="241" y="230"/>
                </a:cubicBezTo>
                <a:cubicBezTo>
                  <a:pt x="241" y="230"/>
                  <a:pt x="241" y="230"/>
                  <a:pt x="240" y="230"/>
                </a:cubicBezTo>
                <a:cubicBezTo>
                  <a:pt x="240" y="230"/>
                  <a:pt x="240" y="230"/>
                  <a:pt x="240" y="230"/>
                </a:cubicBezTo>
                <a:cubicBezTo>
                  <a:pt x="240" y="230"/>
                  <a:pt x="240" y="230"/>
                  <a:pt x="240" y="230"/>
                </a:cubicBezTo>
                <a:cubicBezTo>
                  <a:pt x="240" y="229"/>
                  <a:pt x="239" y="228"/>
                  <a:pt x="238" y="228"/>
                </a:cubicBezTo>
                <a:cubicBezTo>
                  <a:pt x="237" y="228"/>
                  <a:pt x="239" y="229"/>
                  <a:pt x="238" y="229"/>
                </a:cubicBezTo>
                <a:close/>
                <a:moveTo>
                  <a:pt x="242" y="234"/>
                </a:moveTo>
                <a:cubicBezTo>
                  <a:pt x="242" y="234"/>
                  <a:pt x="242" y="235"/>
                  <a:pt x="242" y="235"/>
                </a:cubicBezTo>
                <a:cubicBezTo>
                  <a:pt x="242" y="235"/>
                  <a:pt x="242" y="235"/>
                  <a:pt x="242" y="236"/>
                </a:cubicBezTo>
                <a:cubicBezTo>
                  <a:pt x="243" y="235"/>
                  <a:pt x="243" y="235"/>
                  <a:pt x="243" y="235"/>
                </a:cubicBezTo>
                <a:cubicBezTo>
                  <a:pt x="243" y="234"/>
                  <a:pt x="243" y="234"/>
                  <a:pt x="242" y="234"/>
                </a:cubicBezTo>
                <a:close/>
                <a:moveTo>
                  <a:pt x="242" y="241"/>
                </a:moveTo>
                <a:cubicBezTo>
                  <a:pt x="242" y="240"/>
                  <a:pt x="242" y="240"/>
                  <a:pt x="241" y="241"/>
                </a:cubicBezTo>
                <a:cubicBezTo>
                  <a:pt x="241" y="241"/>
                  <a:pt x="240" y="241"/>
                  <a:pt x="240" y="241"/>
                </a:cubicBezTo>
                <a:cubicBezTo>
                  <a:pt x="240" y="241"/>
                  <a:pt x="240" y="242"/>
                  <a:pt x="240" y="242"/>
                </a:cubicBezTo>
                <a:cubicBezTo>
                  <a:pt x="240" y="243"/>
                  <a:pt x="240" y="242"/>
                  <a:pt x="240" y="242"/>
                </a:cubicBezTo>
                <a:cubicBezTo>
                  <a:pt x="241" y="242"/>
                  <a:pt x="242" y="242"/>
                  <a:pt x="242" y="242"/>
                </a:cubicBezTo>
                <a:cubicBezTo>
                  <a:pt x="243" y="242"/>
                  <a:pt x="242" y="242"/>
                  <a:pt x="242" y="241"/>
                </a:cubicBezTo>
                <a:close/>
                <a:moveTo>
                  <a:pt x="237" y="246"/>
                </a:moveTo>
                <a:cubicBezTo>
                  <a:pt x="237" y="246"/>
                  <a:pt x="237" y="246"/>
                  <a:pt x="236" y="247"/>
                </a:cubicBezTo>
                <a:cubicBezTo>
                  <a:pt x="236" y="247"/>
                  <a:pt x="236" y="248"/>
                  <a:pt x="236" y="248"/>
                </a:cubicBezTo>
                <a:cubicBezTo>
                  <a:pt x="237" y="249"/>
                  <a:pt x="237" y="250"/>
                  <a:pt x="238" y="249"/>
                </a:cubicBezTo>
                <a:cubicBezTo>
                  <a:pt x="238" y="249"/>
                  <a:pt x="239" y="249"/>
                  <a:pt x="239" y="249"/>
                </a:cubicBezTo>
                <a:cubicBezTo>
                  <a:pt x="239" y="249"/>
                  <a:pt x="240" y="249"/>
                  <a:pt x="240" y="250"/>
                </a:cubicBezTo>
                <a:cubicBezTo>
                  <a:pt x="240" y="250"/>
                  <a:pt x="240" y="250"/>
                  <a:pt x="239" y="250"/>
                </a:cubicBezTo>
                <a:cubicBezTo>
                  <a:pt x="239" y="251"/>
                  <a:pt x="239" y="251"/>
                  <a:pt x="239" y="252"/>
                </a:cubicBezTo>
                <a:cubicBezTo>
                  <a:pt x="238" y="252"/>
                  <a:pt x="239" y="252"/>
                  <a:pt x="239" y="252"/>
                </a:cubicBezTo>
                <a:cubicBezTo>
                  <a:pt x="239" y="252"/>
                  <a:pt x="239" y="252"/>
                  <a:pt x="239" y="252"/>
                </a:cubicBezTo>
                <a:cubicBezTo>
                  <a:pt x="240" y="252"/>
                  <a:pt x="240" y="252"/>
                  <a:pt x="241" y="252"/>
                </a:cubicBezTo>
                <a:cubicBezTo>
                  <a:pt x="242" y="251"/>
                  <a:pt x="243" y="251"/>
                  <a:pt x="243" y="253"/>
                </a:cubicBezTo>
                <a:cubicBezTo>
                  <a:pt x="243" y="253"/>
                  <a:pt x="243" y="253"/>
                  <a:pt x="243" y="253"/>
                </a:cubicBezTo>
                <a:cubicBezTo>
                  <a:pt x="243" y="253"/>
                  <a:pt x="243" y="254"/>
                  <a:pt x="244" y="254"/>
                </a:cubicBezTo>
                <a:cubicBezTo>
                  <a:pt x="244" y="254"/>
                  <a:pt x="244" y="253"/>
                  <a:pt x="244" y="253"/>
                </a:cubicBezTo>
                <a:cubicBezTo>
                  <a:pt x="244" y="253"/>
                  <a:pt x="244" y="253"/>
                  <a:pt x="244" y="252"/>
                </a:cubicBezTo>
                <a:cubicBezTo>
                  <a:pt x="243" y="252"/>
                  <a:pt x="243" y="251"/>
                  <a:pt x="243" y="251"/>
                </a:cubicBezTo>
                <a:cubicBezTo>
                  <a:pt x="243" y="250"/>
                  <a:pt x="242" y="249"/>
                  <a:pt x="243" y="249"/>
                </a:cubicBezTo>
                <a:cubicBezTo>
                  <a:pt x="243" y="248"/>
                  <a:pt x="242" y="247"/>
                  <a:pt x="243" y="247"/>
                </a:cubicBezTo>
                <a:cubicBezTo>
                  <a:pt x="243" y="247"/>
                  <a:pt x="243" y="246"/>
                  <a:pt x="244" y="246"/>
                </a:cubicBezTo>
                <a:cubicBezTo>
                  <a:pt x="244" y="246"/>
                  <a:pt x="244" y="246"/>
                  <a:pt x="244" y="246"/>
                </a:cubicBezTo>
                <a:cubicBezTo>
                  <a:pt x="244" y="245"/>
                  <a:pt x="244" y="245"/>
                  <a:pt x="244" y="245"/>
                </a:cubicBezTo>
                <a:cubicBezTo>
                  <a:pt x="244" y="245"/>
                  <a:pt x="243" y="244"/>
                  <a:pt x="243" y="244"/>
                </a:cubicBezTo>
                <a:cubicBezTo>
                  <a:pt x="243" y="243"/>
                  <a:pt x="242" y="243"/>
                  <a:pt x="242" y="243"/>
                </a:cubicBezTo>
                <a:cubicBezTo>
                  <a:pt x="242" y="244"/>
                  <a:pt x="242" y="244"/>
                  <a:pt x="242" y="244"/>
                </a:cubicBezTo>
                <a:cubicBezTo>
                  <a:pt x="242" y="245"/>
                  <a:pt x="242" y="245"/>
                  <a:pt x="242" y="246"/>
                </a:cubicBezTo>
                <a:cubicBezTo>
                  <a:pt x="243" y="247"/>
                  <a:pt x="243" y="247"/>
                  <a:pt x="242" y="247"/>
                </a:cubicBezTo>
                <a:cubicBezTo>
                  <a:pt x="241" y="247"/>
                  <a:pt x="241" y="247"/>
                  <a:pt x="241" y="248"/>
                </a:cubicBezTo>
                <a:cubicBezTo>
                  <a:pt x="241" y="248"/>
                  <a:pt x="242" y="248"/>
                  <a:pt x="242" y="248"/>
                </a:cubicBezTo>
                <a:cubicBezTo>
                  <a:pt x="242" y="249"/>
                  <a:pt x="242" y="249"/>
                  <a:pt x="241" y="249"/>
                </a:cubicBezTo>
                <a:cubicBezTo>
                  <a:pt x="241" y="249"/>
                  <a:pt x="241" y="249"/>
                  <a:pt x="241" y="249"/>
                </a:cubicBezTo>
                <a:cubicBezTo>
                  <a:pt x="240" y="248"/>
                  <a:pt x="239" y="248"/>
                  <a:pt x="239" y="247"/>
                </a:cubicBezTo>
                <a:cubicBezTo>
                  <a:pt x="238" y="247"/>
                  <a:pt x="238" y="247"/>
                  <a:pt x="238" y="246"/>
                </a:cubicBezTo>
                <a:cubicBezTo>
                  <a:pt x="238" y="246"/>
                  <a:pt x="238" y="246"/>
                  <a:pt x="239" y="246"/>
                </a:cubicBezTo>
                <a:cubicBezTo>
                  <a:pt x="239" y="245"/>
                  <a:pt x="240" y="245"/>
                  <a:pt x="240" y="245"/>
                </a:cubicBezTo>
                <a:cubicBezTo>
                  <a:pt x="240" y="245"/>
                  <a:pt x="240" y="245"/>
                  <a:pt x="240" y="245"/>
                </a:cubicBezTo>
                <a:cubicBezTo>
                  <a:pt x="240" y="244"/>
                  <a:pt x="240" y="244"/>
                  <a:pt x="240" y="244"/>
                </a:cubicBezTo>
                <a:cubicBezTo>
                  <a:pt x="239" y="244"/>
                  <a:pt x="239" y="244"/>
                  <a:pt x="239" y="244"/>
                </a:cubicBezTo>
                <a:cubicBezTo>
                  <a:pt x="238" y="244"/>
                  <a:pt x="238" y="244"/>
                  <a:pt x="238" y="245"/>
                </a:cubicBezTo>
                <a:cubicBezTo>
                  <a:pt x="238" y="245"/>
                  <a:pt x="238" y="246"/>
                  <a:pt x="237" y="246"/>
                </a:cubicBezTo>
                <a:close/>
                <a:moveTo>
                  <a:pt x="241" y="256"/>
                </a:moveTo>
                <a:cubicBezTo>
                  <a:pt x="242" y="256"/>
                  <a:pt x="242" y="256"/>
                  <a:pt x="242" y="256"/>
                </a:cubicBezTo>
                <a:cubicBezTo>
                  <a:pt x="242" y="256"/>
                  <a:pt x="241" y="255"/>
                  <a:pt x="241" y="255"/>
                </a:cubicBezTo>
                <a:cubicBezTo>
                  <a:pt x="241" y="255"/>
                  <a:pt x="241" y="255"/>
                  <a:pt x="241" y="255"/>
                </a:cubicBezTo>
                <a:cubicBezTo>
                  <a:pt x="241" y="256"/>
                  <a:pt x="241" y="256"/>
                  <a:pt x="241" y="256"/>
                </a:cubicBezTo>
                <a:close/>
                <a:moveTo>
                  <a:pt x="240" y="263"/>
                </a:moveTo>
                <a:cubicBezTo>
                  <a:pt x="240" y="263"/>
                  <a:pt x="240" y="264"/>
                  <a:pt x="240" y="264"/>
                </a:cubicBezTo>
                <a:cubicBezTo>
                  <a:pt x="240" y="264"/>
                  <a:pt x="240" y="264"/>
                  <a:pt x="240" y="264"/>
                </a:cubicBezTo>
                <a:cubicBezTo>
                  <a:pt x="240" y="264"/>
                  <a:pt x="241" y="264"/>
                  <a:pt x="241" y="264"/>
                </a:cubicBezTo>
                <a:cubicBezTo>
                  <a:pt x="241" y="264"/>
                  <a:pt x="240" y="263"/>
                  <a:pt x="240" y="263"/>
                </a:cubicBezTo>
                <a:close/>
                <a:moveTo>
                  <a:pt x="237" y="291"/>
                </a:moveTo>
                <a:cubicBezTo>
                  <a:pt x="237" y="291"/>
                  <a:pt x="238" y="291"/>
                  <a:pt x="238" y="291"/>
                </a:cubicBezTo>
                <a:cubicBezTo>
                  <a:pt x="238" y="291"/>
                  <a:pt x="238" y="292"/>
                  <a:pt x="239" y="291"/>
                </a:cubicBezTo>
                <a:cubicBezTo>
                  <a:pt x="239" y="291"/>
                  <a:pt x="239" y="291"/>
                  <a:pt x="239" y="291"/>
                </a:cubicBezTo>
                <a:cubicBezTo>
                  <a:pt x="239" y="291"/>
                  <a:pt x="239" y="290"/>
                  <a:pt x="239" y="290"/>
                </a:cubicBezTo>
                <a:cubicBezTo>
                  <a:pt x="238" y="290"/>
                  <a:pt x="238" y="291"/>
                  <a:pt x="237" y="291"/>
                </a:cubicBezTo>
                <a:cubicBezTo>
                  <a:pt x="237" y="291"/>
                  <a:pt x="237" y="291"/>
                  <a:pt x="237" y="291"/>
                </a:cubicBezTo>
                <a:close/>
                <a:moveTo>
                  <a:pt x="237" y="289"/>
                </a:moveTo>
                <a:cubicBezTo>
                  <a:pt x="237" y="289"/>
                  <a:pt x="237" y="289"/>
                  <a:pt x="237" y="289"/>
                </a:cubicBezTo>
                <a:cubicBezTo>
                  <a:pt x="237" y="289"/>
                  <a:pt x="237" y="290"/>
                  <a:pt x="237" y="290"/>
                </a:cubicBezTo>
                <a:cubicBezTo>
                  <a:pt x="237" y="290"/>
                  <a:pt x="237" y="289"/>
                  <a:pt x="237" y="289"/>
                </a:cubicBezTo>
                <a:close/>
                <a:moveTo>
                  <a:pt x="238" y="286"/>
                </a:moveTo>
                <a:cubicBezTo>
                  <a:pt x="238" y="286"/>
                  <a:pt x="238" y="286"/>
                  <a:pt x="238" y="286"/>
                </a:cubicBezTo>
                <a:cubicBezTo>
                  <a:pt x="238" y="286"/>
                  <a:pt x="238" y="286"/>
                  <a:pt x="238" y="286"/>
                </a:cubicBezTo>
                <a:cubicBezTo>
                  <a:pt x="238" y="286"/>
                  <a:pt x="238" y="286"/>
                  <a:pt x="238" y="286"/>
                </a:cubicBezTo>
                <a:cubicBezTo>
                  <a:pt x="238" y="286"/>
                  <a:pt x="238" y="286"/>
                  <a:pt x="238" y="286"/>
                </a:cubicBezTo>
                <a:close/>
                <a:moveTo>
                  <a:pt x="238" y="276"/>
                </a:moveTo>
                <a:cubicBezTo>
                  <a:pt x="238" y="276"/>
                  <a:pt x="238" y="276"/>
                  <a:pt x="238" y="276"/>
                </a:cubicBezTo>
                <a:cubicBezTo>
                  <a:pt x="238" y="276"/>
                  <a:pt x="238" y="276"/>
                  <a:pt x="239" y="275"/>
                </a:cubicBezTo>
                <a:cubicBezTo>
                  <a:pt x="239" y="275"/>
                  <a:pt x="239" y="275"/>
                  <a:pt x="239" y="275"/>
                </a:cubicBezTo>
                <a:cubicBezTo>
                  <a:pt x="239" y="275"/>
                  <a:pt x="239" y="275"/>
                  <a:pt x="239" y="275"/>
                </a:cubicBezTo>
                <a:cubicBezTo>
                  <a:pt x="238" y="274"/>
                  <a:pt x="238" y="274"/>
                  <a:pt x="238" y="274"/>
                </a:cubicBezTo>
                <a:cubicBezTo>
                  <a:pt x="238" y="274"/>
                  <a:pt x="238" y="274"/>
                  <a:pt x="238" y="275"/>
                </a:cubicBezTo>
                <a:cubicBezTo>
                  <a:pt x="238" y="275"/>
                  <a:pt x="238" y="275"/>
                  <a:pt x="238" y="276"/>
                </a:cubicBezTo>
                <a:close/>
                <a:moveTo>
                  <a:pt x="239" y="285"/>
                </a:moveTo>
                <a:cubicBezTo>
                  <a:pt x="239" y="284"/>
                  <a:pt x="239" y="284"/>
                  <a:pt x="239" y="284"/>
                </a:cubicBezTo>
                <a:cubicBezTo>
                  <a:pt x="239" y="284"/>
                  <a:pt x="239" y="284"/>
                  <a:pt x="239" y="285"/>
                </a:cubicBezTo>
                <a:cubicBezTo>
                  <a:pt x="239" y="285"/>
                  <a:pt x="239" y="285"/>
                  <a:pt x="239" y="285"/>
                </a:cubicBezTo>
                <a:cubicBezTo>
                  <a:pt x="239" y="285"/>
                  <a:pt x="239" y="285"/>
                  <a:pt x="239" y="285"/>
                </a:cubicBezTo>
                <a:close/>
                <a:moveTo>
                  <a:pt x="240" y="254"/>
                </a:moveTo>
                <a:cubicBezTo>
                  <a:pt x="239" y="254"/>
                  <a:pt x="239" y="254"/>
                  <a:pt x="239" y="254"/>
                </a:cubicBezTo>
                <a:cubicBezTo>
                  <a:pt x="239" y="253"/>
                  <a:pt x="238" y="254"/>
                  <a:pt x="239" y="254"/>
                </a:cubicBezTo>
                <a:cubicBezTo>
                  <a:pt x="239" y="254"/>
                  <a:pt x="239" y="255"/>
                  <a:pt x="239" y="255"/>
                </a:cubicBezTo>
                <a:cubicBezTo>
                  <a:pt x="239" y="255"/>
                  <a:pt x="239" y="255"/>
                  <a:pt x="240" y="254"/>
                </a:cubicBezTo>
                <a:close/>
                <a:moveTo>
                  <a:pt x="238" y="260"/>
                </a:moveTo>
                <a:cubicBezTo>
                  <a:pt x="238" y="260"/>
                  <a:pt x="238" y="260"/>
                  <a:pt x="238" y="259"/>
                </a:cubicBezTo>
                <a:cubicBezTo>
                  <a:pt x="238" y="260"/>
                  <a:pt x="238" y="260"/>
                  <a:pt x="238" y="260"/>
                </a:cubicBezTo>
                <a:cubicBezTo>
                  <a:pt x="238" y="260"/>
                  <a:pt x="238" y="260"/>
                  <a:pt x="238" y="261"/>
                </a:cubicBezTo>
                <a:cubicBezTo>
                  <a:pt x="238" y="260"/>
                  <a:pt x="238" y="260"/>
                  <a:pt x="238" y="260"/>
                </a:cubicBezTo>
                <a:close/>
                <a:moveTo>
                  <a:pt x="237" y="288"/>
                </a:moveTo>
                <a:cubicBezTo>
                  <a:pt x="237" y="288"/>
                  <a:pt x="237" y="289"/>
                  <a:pt x="237" y="289"/>
                </a:cubicBezTo>
                <a:cubicBezTo>
                  <a:pt x="237" y="289"/>
                  <a:pt x="238" y="289"/>
                  <a:pt x="238" y="289"/>
                </a:cubicBezTo>
                <a:cubicBezTo>
                  <a:pt x="238" y="289"/>
                  <a:pt x="237" y="289"/>
                  <a:pt x="237" y="288"/>
                </a:cubicBezTo>
                <a:close/>
                <a:moveTo>
                  <a:pt x="237" y="295"/>
                </a:moveTo>
                <a:cubicBezTo>
                  <a:pt x="237" y="296"/>
                  <a:pt x="237" y="296"/>
                  <a:pt x="238" y="296"/>
                </a:cubicBezTo>
                <a:cubicBezTo>
                  <a:pt x="238" y="296"/>
                  <a:pt x="239" y="296"/>
                  <a:pt x="239" y="295"/>
                </a:cubicBezTo>
                <a:cubicBezTo>
                  <a:pt x="238" y="295"/>
                  <a:pt x="238" y="295"/>
                  <a:pt x="238" y="294"/>
                </a:cubicBezTo>
                <a:cubicBezTo>
                  <a:pt x="238" y="295"/>
                  <a:pt x="237" y="295"/>
                  <a:pt x="237" y="295"/>
                </a:cubicBezTo>
                <a:close/>
                <a:moveTo>
                  <a:pt x="239" y="294"/>
                </a:moveTo>
                <a:cubicBezTo>
                  <a:pt x="239" y="294"/>
                  <a:pt x="239" y="294"/>
                  <a:pt x="239" y="294"/>
                </a:cubicBezTo>
                <a:cubicBezTo>
                  <a:pt x="239" y="293"/>
                  <a:pt x="240" y="293"/>
                  <a:pt x="241" y="292"/>
                </a:cubicBezTo>
                <a:cubicBezTo>
                  <a:pt x="241" y="292"/>
                  <a:pt x="241" y="292"/>
                  <a:pt x="240" y="292"/>
                </a:cubicBezTo>
                <a:cubicBezTo>
                  <a:pt x="240" y="292"/>
                  <a:pt x="240" y="292"/>
                  <a:pt x="240" y="292"/>
                </a:cubicBezTo>
                <a:cubicBezTo>
                  <a:pt x="239" y="291"/>
                  <a:pt x="238" y="292"/>
                  <a:pt x="239" y="293"/>
                </a:cubicBezTo>
                <a:cubicBezTo>
                  <a:pt x="239" y="293"/>
                  <a:pt x="239" y="293"/>
                  <a:pt x="239" y="294"/>
                </a:cubicBezTo>
                <a:close/>
                <a:moveTo>
                  <a:pt x="241" y="283"/>
                </a:moveTo>
                <a:cubicBezTo>
                  <a:pt x="241" y="283"/>
                  <a:pt x="241" y="282"/>
                  <a:pt x="242" y="282"/>
                </a:cubicBezTo>
                <a:cubicBezTo>
                  <a:pt x="241" y="282"/>
                  <a:pt x="241" y="282"/>
                  <a:pt x="241" y="282"/>
                </a:cubicBezTo>
                <a:cubicBezTo>
                  <a:pt x="241" y="282"/>
                  <a:pt x="241" y="282"/>
                  <a:pt x="240" y="282"/>
                </a:cubicBezTo>
                <a:cubicBezTo>
                  <a:pt x="241" y="282"/>
                  <a:pt x="241" y="283"/>
                  <a:pt x="241" y="283"/>
                </a:cubicBezTo>
                <a:close/>
                <a:moveTo>
                  <a:pt x="241" y="288"/>
                </a:moveTo>
                <a:cubicBezTo>
                  <a:pt x="241" y="288"/>
                  <a:pt x="242" y="288"/>
                  <a:pt x="242" y="288"/>
                </a:cubicBezTo>
                <a:cubicBezTo>
                  <a:pt x="242" y="288"/>
                  <a:pt x="242" y="288"/>
                  <a:pt x="242" y="288"/>
                </a:cubicBezTo>
                <a:cubicBezTo>
                  <a:pt x="242" y="288"/>
                  <a:pt x="242" y="287"/>
                  <a:pt x="242" y="287"/>
                </a:cubicBezTo>
                <a:cubicBezTo>
                  <a:pt x="241" y="288"/>
                  <a:pt x="241" y="288"/>
                  <a:pt x="241" y="288"/>
                </a:cubicBezTo>
                <a:close/>
                <a:moveTo>
                  <a:pt x="245" y="293"/>
                </a:moveTo>
                <a:cubicBezTo>
                  <a:pt x="246" y="293"/>
                  <a:pt x="246" y="292"/>
                  <a:pt x="247" y="292"/>
                </a:cubicBezTo>
                <a:cubicBezTo>
                  <a:pt x="246" y="292"/>
                  <a:pt x="246" y="292"/>
                  <a:pt x="246" y="292"/>
                </a:cubicBezTo>
                <a:cubicBezTo>
                  <a:pt x="246" y="292"/>
                  <a:pt x="246" y="292"/>
                  <a:pt x="246" y="292"/>
                </a:cubicBezTo>
                <a:cubicBezTo>
                  <a:pt x="246" y="292"/>
                  <a:pt x="246" y="292"/>
                  <a:pt x="245" y="293"/>
                </a:cubicBezTo>
                <a:close/>
                <a:moveTo>
                  <a:pt x="248" y="291"/>
                </a:moveTo>
                <a:cubicBezTo>
                  <a:pt x="248" y="291"/>
                  <a:pt x="248" y="292"/>
                  <a:pt x="248" y="292"/>
                </a:cubicBezTo>
                <a:cubicBezTo>
                  <a:pt x="248" y="292"/>
                  <a:pt x="248" y="292"/>
                  <a:pt x="248" y="292"/>
                </a:cubicBezTo>
                <a:cubicBezTo>
                  <a:pt x="248" y="291"/>
                  <a:pt x="248" y="291"/>
                  <a:pt x="248" y="291"/>
                </a:cubicBezTo>
                <a:cubicBezTo>
                  <a:pt x="248" y="291"/>
                  <a:pt x="248" y="291"/>
                  <a:pt x="248" y="291"/>
                </a:cubicBezTo>
                <a:close/>
                <a:moveTo>
                  <a:pt x="249" y="287"/>
                </a:moveTo>
                <a:cubicBezTo>
                  <a:pt x="249" y="287"/>
                  <a:pt x="249" y="286"/>
                  <a:pt x="249" y="286"/>
                </a:cubicBezTo>
                <a:cubicBezTo>
                  <a:pt x="249" y="286"/>
                  <a:pt x="249" y="285"/>
                  <a:pt x="249" y="285"/>
                </a:cubicBezTo>
                <a:cubicBezTo>
                  <a:pt x="248" y="285"/>
                  <a:pt x="248" y="286"/>
                  <a:pt x="248" y="286"/>
                </a:cubicBezTo>
                <a:cubicBezTo>
                  <a:pt x="248" y="286"/>
                  <a:pt x="248" y="286"/>
                  <a:pt x="248" y="287"/>
                </a:cubicBezTo>
                <a:cubicBezTo>
                  <a:pt x="248" y="287"/>
                  <a:pt x="248" y="287"/>
                  <a:pt x="248" y="287"/>
                </a:cubicBezTo>
                <a:cubicBezTo>
                  <a:pt x="248" y="287"/>
                  <a:pt x="249" y="287"/>
                  <a:pt x="249" y="287"/>
                </a:cubicBezTo>
                <a:close/>
                <a:moveTo>
                  <a:pt x="249" y="251"/>
                </a:moveTo>
                <a:cubicBezTo>
                  <a:pt x="249" y="251"/>
                  <a:pt x="250" y="251"/>
                  <a:pt x="250" y="250"/>
                </a:cubicBezTo>
                <a:cubicBezTo>
                  <a:pt x="250" y="250"/>
                  <a:pt x="249" y="250"/>
                  <a:pt x="249" y="250"/>
                </a:cubicBezTo>
                <a:cubicBezTo>
                  <a:pt x="249" y="250"/>
                  <a:pt x="249" y="250"/>
                  <a:pt x="249" y="250"/>
                </a:cubicBezTo>
                <a:cubicBezTo>
                  <a:pt x="249" y="251"/>
                  <a:pt x="249" y="251"/>
                  <a:pt x="249" y="251"/>
                </a:cubicBezTo>
                <a:close/>
                <a:moveTo>
                  <a:pt x="249" y="284"/>
                </a:moveTo>
                <a:cubicBezTo>
                  <a:pt x="249" y="284"/>
                  <a:pt x="249" y="285"/>
                  <a:pt x="249" y="285"/>
                </a:cubicBezTo>
                <a:cubicBezTo>
                  <a:pt x="249" y="285"/>
                  <a:pt x="249" y="285"/>
                  <a:pt x="249" y="285"/>
                </a:cubicBezTo>
                <a:cubicBezTo>
                  <a:pt x="250" y="285"/>
                  <a:pt x="250" y="285"/>
                  <a:pt x="250" y="285"/>
                </a:cubicBezTo>
                <a:cubicBezTo>
                  <a:pt x="250" y="285"/>
                  <a:pt x="250" y="284"/>
                  <a:pt x="249" y="284"/>
                </a:cubicBezTo>
                <a:close/>
                <a:moveTo>
                  <a:pt x="253" y="281"/>
                </a:moveTo>
                <a:cubicBezTo>
                  <a:pt x="253" y="281"/>
                  <a:pt x="253" y="281"/>
                  <a:pt x="253" y="280"/>
                </a:cubicBezTo>
                <a:cubicBezTo>
                  <a:pt x="253" y="280"/>
                  <a:pt x="253" y="279"/>
                  <a:pt x="253" y="279"/>
                </a:cubicBezTo>
                <a:cubicBezTo>
                  <a:pt x="252" y="279"/>
                  <a:pt x="252" y="280"/>
                  <a:pt x="252" y="280"/>
                </a:cubicBezTo>
                <a:cubicBezTo>
                  <a:pt x="252" y="281"/>
                  <a:pt x="252" y="281"/>
                  <a:pt x="252" y="281"/>
                </a:cubicBezTo>
                <a:cubicBezTo>
                  <a:pt x="252" y="281"/>
                  <a:pt x="253" y="281"/>
                  <a:pt x="253" y="281"/>
                </a:cubicBezTo>
                <a:cubicBezTo>
                  <a:pt x="253" y="281"/>
                  <a:pt x="253" y="281"/>
                  <a:pt x="253" y="281"/>
                </a:cubicBezTo>
                <a:close/>
                <a:moveTo>
                  <a:pt x="254" y="253"/>
                </a:moveTo>
                <a:cubicBezTo>
                  <a:pt x="253" y="252"/>
                  <a:pt x="253" y="252"/>
                  <a:pt x="253" y="252"/>
                </a:cubicBezTo>
                <a:cubicBezTo>
                  <a:pt x="253" y="252"/>
                  <a:pt x="253" y="252"/>
                  <a:pt x="253" y="252"/>
                </a:cubicBezTo>
                <a:cubicBezTo>
                  <a:pt x="253" y="253"/>
                  <a:pt x="253" y="253"/>
                  <a:pt x="253" y="253"/>
                </a:cubicBezTo>
                <a:cubicBezTo>
                  <a:pt x="253" y="253"/>
                  <a:pt x="253" y="253"/>
                  <a:pt x="254" y="253"/>
                </a:cubicBezTo>
                <a:close/>
                <a:moveTo>
                  <a:pt x="255" y="250"/>
                </a:moveTo>
                <a:cubicBezTo>
                  <a:pt x="255" y="250"/>
                  <a:pt x="255" y="250"/>
                  <a:pt x="256" y="250"/>
                </a:cubicBezTo>
                <a:cubicBezTo>
                  <a:pt x="256" y="250"/>
                  <a:pt x="256" y="250"/>
                  <a:pt x="256" y="250"/>
                </a:cubicBezTo>
                <a:cubicBezTo>
                  <a:pt x="256" y="250"/>
                  <a:pt x="255" y="250"/>
                  <a:pt x="255" y="250"/>
                </a:cubicBezTo>
                <a:cubicBezTo>
                  <a:pt x="255" y="250"/>
                  <a:pt x="255" y="250"/>
                  <a:pt x="255" y="250"/>
                </a:cubicBezTo>
                <a:close/>
                <a:moveTo>
                  <a:pt x="255" y="259"/>
                </a:moveTo>
                <a:cubicBezTo>
                  <a:pt x="255" y="260"/>
                  <a:pt x="255" y="260"/>
                  <a:pt x="256" y="260"/>
                </a:cubicBezTo>
                <a:cubicBezTo>
                  <a:pt x="256" y="260"/>
                  <a:pt x="256" y="260"/>
                  <a:pt x="256" y="259"/>
                </a:cubicBezTo>
                <a:cubicBezTo>
                  <a:pt x="256" y="259"/>
                  <a:pt x="255" y="259"/>
                  <a:pt x="255" y="259"/>
                </a:cubicBezTo>
                <a:cubicBezTo>
                  <a:pt x="255" y="259"/>
                  <a:pt x="255" y="259"/>
                  <a:pt x="255" y="259"/>
                </a:cubicBezTo>
                <a:close/>
                <a:moveTo>
                  <a:pt x="265" y="247"/>
                </a:moveTo>
                <a:cubicBezTo>
                  <a:pt x="265" y="247"/>
                  <a:pt x="265" y="247"/>
                  <a:pt x="265" y="247"/>
                </a:cubicBezTo>
                <a:cubicBezTo>
                  <a:pt x="266" y="247"/>
                  <a:pt x="266" y="247"/>
                  <a:pt x="266" y="247"/>
                </a:cubicBezTo>
                <a:cubicBezTo>
                  <a:pt x="266" y="247"/>
                  <a:pt x="266" y="246"/>
                  <a:pt x="266" y="246"/>
                </a:cubicBezTo>
                <a:cubicBezTo>
                  <a:pt x="266" y="247"/>
                  <a:pt x="265" y="247"/>
                  <a:pt x="265" y="247"/>
                </a:cubicBezTo>
                <a:close/>
                <a:moveTo>
                  <a:pt x="267" y="232"/>
                </a:moveTo>
                <a:cubicBezTo>
                  <a:pt x="267" y="232"/>
                  <a:pt x="267" y="232"/>
                  <a:pt x="267" y="232"/>
                </a:cubicBezTo>
                <a:cubicBezTo>
                  <a:pt x="267" y="232"/>
                  <a:pt x="267" y="231"/>
                  <a:pt x="267" y="231"/>
                </a:cubicBezTo>
                <a:cubicBezTo>
                  <a:pt x="267" y="231"/>
                  <a:pt x="267" y="231"/>
                  <a:pt x="266" y="231"/>
                </a:cubicBezTo>
                <a:cubicBezTo>
                  <a:pt x="266" y="231"/>
                  <a:pt x="266" y="231"/>
                  <a:pt x="266" y="231"/>
                </a:cubicBezTo>
                <a:cubicBezTo>
                  <a:pt x="266" y="232"/>
                  <a:pt x="266" y="232"/>
                  <a:pt x="267" y="232"/>
                </a:cubicBezTo>
                <a:close/>
                <a:moveTo>
                  <a:pt x="267" y="238"/>
                </a:moveTo>
                <a:cubicBezTo>
                  <a:pt x="267" y="238"/>
                  <a:pt x="268" y="238"/>
                  <a:pt x="268" y="239"/>
                </a:cubicBezTo>
                <a:cubicBezTo>
                  <a:pt x="268" y="239"/>
                  <a:pt x="269" y="238"/>
                  <a:pt x="269" y="238"/>
                </a:cubicBezTo>
                <a:cubicBezTo>
                  <a:pt x="269" y="238"/>
                  <a:pt x="268" y="237"/>
                  <a:pt x="268" y="237"/>
                </a:cubicBezTo>
                <a:cubicBezTo>
                  <a:pt x="268" y="237"/>
                  <a:pt x="267" y="238"/>
                  <a:pt x="267" y="238"/>
                </a:cubicBezTo>
                <a:close/>
                <a:moveTo>
                  <a:pt x="268" y="261"/>
                </a:moveTo>
                <a:cubicBezTo>
                  <a:pt x="268" y="262"/>
                  <a:pt x="269" y="262"/>
                  <a:pt x="270" y="262"/>
                </a:cubicBezTo>
                <a:cubicBezTo>
                  <a:pt x="270" y="262"/>
                  <a:pt x="270" y="262"/>
                  <a:pt x="270" y="262"/>
                </a:cubicBezTo>
                <a:cubicBezTo>
                  <a:pt x="270" y="261"/>
                  <a:pt x="270" y="261"/>
                  <a:pt x="269" y="261"/>
                </a:cubicBezTo>
                <a:cubicBezTo>
                  <a:pt x="269" y="261"/>
                  <a:pt x="269" y="261"/>
                  <a:pt x="268" y="261"/>
                </a:cubicBezTo>
                <a:close/>
                <a:moveTo>
                  <a:pt x="276" y="225"/>
                </a:moveTo>
                <a:cubicBezTo>
                  <a:pt x="276" y="224"/>
                  <a:pt x="276" y="224"/>
                  <a:pt x="276" y="224"/>
                </a:cubicBezTo>
                <a:cubicBezTo>
                  <a:pt x="276" y="224"/>
                  <a:pt x="276" y="224"/>
                  <a:pt x="276" y="224"/>
                </a:cubicBezTo>
                <a:cubicBezTo>
                  <a:pt x="275" y="224"/>
                  <a:pt x="275" y="224"/>
                  <a:pt x="275" y="224"/>
                </a:cubicBezTo>
                <a:cubicBezTo>
                  <a:pt x="275" y="224"/>
                  <a:pt x="276" y="224"/>
                  <a:pt x="276" y="225"/>
                </a:cubicBezTo>
                <a:close/>
                <a:moveTo>
                  <a:pt x="276" y="252"/>
                </a:moveTo>
                <a:cubicBezTo>
                  <a:pt x="276" y="251"/>
                  <a:pt x="276" y="251"/>
                  <a:pt x="276" y="251"/>
                </a:cubicBezTo>
                <a:cubicBezTo>
                  <a:pt x="275" y="251"/>
                  <a:pt x="275" y="251"/>
                  <a:pt x="275" y="252"/>
                </a:cubicBezTo>
                <a:cubicBezTo>
                  <a:pt x="275" y="252"/>
                  <a:pt x="276" y="252"/>
                  <a:pt x="276" y="252"/>
                </a:cubicBezTo>
                <a:cubicBezTo>
                  <a:pt x="276" y="252"/>
                  <a:pt x="276" y="252"/>
                  <a:pt x="276" y="252"/>
                </a:cubicBezTo>
                <a:close/>
                <a:moveTo>
                  <a:pt x="276" y="236"/>
                </a:moveTo>
                <a:cubicBezTo>
                  <a:pt x="276" y="236"/>
                  <a:pt x="276" y="235"/>
                  <a:pt x="276" y="235"/>
                </a:cubicBezTo>
                <a:cubicBezTo>
                  <a:pt x="276" y="235"/>
                  <a:pt x="276" y="236"/>
                  <a:pt x="276" y="236"/>
                </a:cubicBezTo>
                <a:cubicBezTo>
                  <a:pt x="276" y="236"/>
                  <a:pt x="276" y="236"/>
                  <a:pt x="276" y="236"/>
                </a:cubicBezTo>
                <a:cubicBezTo>
                  <a:pt x="276" y="236"/>
                  <a:pt x="276" y="236"/>
                  <a:pt x="276" y="236"/>
                </a:cubicBezTo>
                <a:close/>
                <a:moveTo>
                  <a:pt x="276" y="228"/>
                </a:moveTo>
                <a:cubicBezTo>
                  <a:pt x="276" y="228"/>
                  <a:pt x="276" y="228"/>
                  <a:pt x="276" y="228"/>
                </a:cubicBezTo>
                <a:cubicBezTo>
                  <a:pt x="276" y="228"/>
                  <a:pt x="276" y="228"/>
                  <a:pt x="276" y="228"/>
                </a:cubicBezTo>
                <a:cubicBezTo>
                  <a:pt x="276" y="228"/>
                  <a:pt x="276" y="228"/>
                  <a:pt x="276" y="228"/>
                </a:cubicBezTo>
                <a:cubicBezTo>
                  <a:pt x="276" y="228"/>
                  <a:pt x="276" y="228"/>
                  <a:pt x="276" y="228"/>
                </a:cubicBezTo>
                <a:close/>
                <a:moveTo>
                  <a:pt x="277" y="227"/>
                </a:moveTo>
                <a:cubicBezTo>
                  <a:pt x="277" y="226"/>
                  <a:pt x="276" y="226"/>
                  <a:pt x="276" y="226"/>
                </a:cubicBezTo>
                <a:cubicBezTo>
                  <a:pt x="276" y="226"/>
                  <a:pt x="276" y="227"/>
                  <a:pt x="276" y="227"/>
                </a:cubicBezTo>
                <a:cubicBezTo>
                  <a:pt x="276" y="227"/>
                  <a:pt x="276" y="227"/>
                  <a:pt x="276" y="227"/>
                </a:cubicBezTo>
                <a:cubicBezTo>
                  <a:pt x="276" y="227"/>
                  <a:pt x="277" y="227"/>
                  <a:pt x="277" y="227"/>
                </a:cubicBezTo>
                <a:close/>
                <a:moveTo>
                  <a:pt x="277" y="221"/>
                </a:moveTo>
                <a:cubicBezTo>
                  <a:pt x="277" y="221"/>
                  <a:pt x="277" y="221"/>
                  <a:pt x="277" y="221"/>
                </a:cubicBezTo>
                <a:cubicBezTo>
                  <a:pt x="276" y="221"/>
                  <a:pt x="276" y="221"/>
                  <a:pt x="276" y="220"/>
                </a:cubicBezTo>
                <a:cubicBezTo>
                  <a:pt x="276" y="220"/>
                  <a:pt x="276" y="220"/>
                  <a:pt x="276" y="220"/>
                </a:cubicBezTo>
                <a:cubicBezTo>
                  <a:pt x="275" y="220"/>
                  <a:pt x="275" y="220"/>
                  <a:pt x="275" y="220"/>
                </a:cubicBezTo>
                <a:cubicBezTo>
                  <a:pt x="275" y="220"/>
                  <a:pt x="275" y="221"/>
                  <a:pt x="275" y="221"/>
                </a:cubicBezTo>
                <a:cubicBezTo>
                  <a:pt x="275" y="221"/>
                  <a:pt x="275" y="221"/>
                  <a:pt x="275" y="222"/>
                </a:cubicBezTo>
                <a:cubicBezTo>
                  <a:pt x="276" y="222"/>
                  <a:pt x="276" y="222"/>
                  <a:pt x="276" y="222"/>
                </a:cubicBezTo>
                <a:cubicBezTo>
                  <a:pt x="276" y="222"/>
                  <a:pt x="277" y="221"/>
                  <a:pt x="277" y="221"/>
                </a:cubicBezTo>
                <a:close/>
                <a:moveTo>
                  <a:pt x="277" y="197"/>
                </a:moveTo>
                <a:cubicBezTo>
                  <a:pt x="277" y="197"/>
                  <a:pt x="277" y="197"/>
                  <a:pt x="277" y="197"/>
                </a:cubicBezTo>
                <a:cubicBezTo>
                  <a:pt x="276" y="196"/>
                  <a:pt x="276" y="195"/>
                  <a:pt x="275" y="195"/>
                </a:cubicBezTo>
                <a:cubicBezTo>
                  <a:pt x="275" y="195"/>
                  <a:pt x="275" y="195"/>
                  <a:pt x="275" y="195"/>
                </a:cubicBezTo>
                <a:cubicBezTo>
                  <a:pt x="274" y="196"/>
                  <a:pt x="275" y="196"/>
                  <a:pt x="276" y="197"/>
                </a:cubicBezTo>
                <a:cubicBezTo>
                  <a:pt x="276" y="197"/>
                  <a:pt x="276" y="197"/>
                  <a:pt x="276" y="197"/>
                </a:cubicBezTo>
                <a:cubicBezTo>
                  <a:pt x="276" y="197"/>
                  <a:pt x="276" y="197"/>
                  <a:pt x="277" y="197"/>
                </a:cubicBezTo>
                <a:cubicBezTo>
                  <a:pt x="277" y="197"/>
                  <a:pt x="277" y="197"/>
                  <a:pt x="277" y="197"/>
                </a:cubicBezTo>
                <a:close/>
                <a:moveTo>
                  <a:pt x="277" y="196"/>
                </a:moveTo>
                <a:cubicBezTo>
                  <a:pt x="277" y="196"/>
                  <a:pt x="277" y="196"/>
                  <a:pt x="278" y="196"/>
                </a:cubicBezTo>
                <a:cubicBezTo>
                  <a:pt x="278" y="196"/>
                  <a:pt x="278" y="196"/>
                  <a:pt x="278" y="195"/>
                </a:cubicBezTo>
                <a:cubicBezTo>
                  <a:pt x="278" y="195"/>
                  <a:pt x="278" y="195"/>
                  <a:pt x="277" y="196"/>
                </a:cubicBezTo>
                <a:close/>
                <a:moveTo>
                  <a:pt x="277" y="201"/>
                </a:moveTo>
                <a:cubicBezTo>
                  <a:pt x="277" y="201"/>
                  <a:pt x="277" y="202"/>
                  <a:pt x="278" y="202"/>
                </a:cubicBezTo>
                <a:cubicBezTo>
                  <a:pt x="278" y="202"/>
                  <a:pt x="278" y="201"/>
                  <a:pt x="278" y="201"/>
                </a:cubicBezTo>
                <a:cubicBezTo>
                  <a:pt x="278" y="201"/>
                  <a:pt x="278" y="201"/>
                  <a:pt x="277" y="200"/>
                </a:cubicBezTo>
                <a:cubicBezTo>
                  <a:pt x="277" y="201"/>
                  <a:pt x="277" y="201"/>
                  <a:pt x="277" y="201"/>
                </a:cubicBezTo>
                <a:close/>
                <a:moveTo>
                  <a:pt x="277" y="229"/>
                </a:moveTo>
                <a:cubicBezTo>
                  <a:pt x="277" y="229"/>
                  <a:pt x="277" y="229"/>
                  <a:pt x="277" y="229"/>
                </a:cubicBezTo>
                <a:cubicBezTo>
                  <a:pt x="278" y="229"/>
                  <a:pt x="278" y="229"/>
                  <a:pt x="278" y="229"/>
                </a:cubicBezTo>
                <a:cubicBezTo>
                  <a:pt x="277" y="229"/>
                  <a:pt x="277" y="229"/>
                  <a:pt x="277" y="229"/>
                </a:cubicBezTo>
                <a:cubicBezTo>
                  <a:pt x="277" y="229"/>
                  <a:pt x="277" y="229"/>
                  <a:pt x="277" y="229"/>
                </a:cubicBezTo>
                <a:close/>
                <a:moveTo>
                  <a:pt x="277" y="261"/>
                </a:moveTo>
                <a:cubicBezTo>
                  <a:pt x="277" y="261"/>
                  <a:pt x="277" y="262"/>
                  <a:pt x="278" y="262"/>
                </a:cubicBezTo>
                <a:cubicBezTo>
                  <a:pt x="278" y="262"/>
                  <a:pt x="278" y="262"/>
                  <a:pt x="278" y="261"/>
                </a:cubicBezTo>
                <a:cubicBezTo>
                  <a:pt x="278" y="261"/>
                  <a:pt x="278" y="261"/>
                  <a:pt x="278" y="261"/>
                </a:cubicBezTo>
                <a:cubicBezTo>
                  <a:pt x="278" y="261"/>
                  <a:pt x="278" y="261"/>
                  <a:pt x="277" y="261"/>
                </a:cubicBezTo>
                <a:close/>
                <a:moveTo>
                  <a:pt x="284" y="218"/>
                </a:moveTo>
                <a:cubicBezTo>
                  <a:pt x="284" y="218"/>
                  <a:pt x="285" y="218"/>
                  <a:pt x="285" y="218"/>
                </a:cubicBezTo>
                <a:cubicBezTo>
                  <a:pt x="285" y="218"/>
                  <a:pt x="285" y="218"/>
                  <a:pt x="284" y="217"/>
                </a:cubicBezTo>
                <a:cubicBezTo>
                  <a:pt x="284" y="217"/>
                  <a:pt x="284" y="217"/>
                  <a:pt x="284" y="217"/>
                </a:cubicBezTo>
                <a:cubicBezTo>
                  <a:pt x="283" y="216"/>
                  <a:pt x="283" y="216"/>
                  <a:pt x="283" y="216"/>
                </a:cubicBezTo>
                <a:cubicBezTo>
                  <a:pt x="282" y="216"/>
                  <a:pt x="282" y="217"/>
                  <a:pt x="282" y="217"/>
                </a:cubicBezTo>
                <a:cubicBezTo>
                  <a:pt x="283" y="217"/>
                  <a:pt x="283" y="218"/>
                  <a:pt x="284" y="218"/>
                </a:cubicBezTo>
                <a:close/>
                <a:moveTo>
                  <a:pt x="284" y="227"/>
                </a:moveTo>
                <a:cubicBezTo>
                  <a:pt x="284" y="227"/>
                  <a:pt x="284" y="227"/>
                  <a:pt x="284" y="227"/>
                </a:cubicBezTo>
                <a:cubicBezTo>
                  <a:pt x="284" y="226"/>
                  <a:pt x="284" y="226"/>
                  <a:pt x="284" y="226"/>
                </a:cubicBezTo>
                <a:cubicBezTo>
                  <a:pt x="284" y="226"/>
                  <a:pt x="284" y="226"/>
                  <a:pt x="284" y="226"/>
                </a:cubicBezTo>
                <a:cubicBezTo>
                  <a:pt x="284" y="226"/>
                  <a:pt x="284" y="227"/>
                  <a:pt x="284" y="227"/>
                </a:cubicBezTo>
                <a:close/>
                <a:moveTo>
                  <a:pt x="283" y="228"/>
                </a:moveTo>
                <a:cubicBezTo>
                  <a:pt x="283" y="228"/>
                  <a:pt x="283" y="228"/>
                  <a:pt x="283" y="228"/>
                </a:cubicBezTo>
                <a:cubicBezTo>
                  <a:pt x="283" y="228"/>
                  <a:pt x="283" y="228"/>
                  <a:pt x="283" y="229"/>
                </a:cubicBezTo>
                <a:cubicBezTo>
                  <a:pt x="283" y="229"/>
                  <a:pt x="283" y="228"/>
                  <a:pt x="284" y="228"/>
                </a:cubicBezTo>
                <a:cubicBezTo>
                  <a:pt x="283" y="228"/>
                  <a:pt x="283" y="228"/>
                  <a:pt x="283" y="228"/>
                </a:cubicBezTo>
                <a:close/>
                <a:moveTo>
                  <a:pt x="283" y="264"/>
                </a:moveTo>
                <a:cubicBezTo>
                  <a:pt x="283" y="264"/>
                  <a:pt x="283" y="264"/>
                  <a:pt x="284" y="264"/>
                </a:cubicBezTo>
                <a:cubicBezTo>
                  <a:pt x="283" y="264"/>
                  <a:pt x="283" y="264"/>
                  <a:pt x="283" y="263"/>
                </a:cubicBezTo>
                <a:cubicBezTo>
                  <a:pt x="283" y="263"/>
                  <a:pt x="282" y="263"/>
                  <a:pt x="282" y="263"/>
                </a:cubicBezTo>
                <a:cubicBezTo>
                  <a:pt x="283" y="264"/>
                  <a:pt x="283" y="264"/>
                  <a:pt x="283" y="264"/>
                </a:cubicBezTo>
                <a:close/>
                <a:moveTo>
                  <a:pt x="283" y="281"/>
                </a:moveTo>
                <a:cubicBezTo>
                  <a:pt x="283" y="281"/>
                  <a:pt x="282" y="281"/>
                  <a:pt x="282" y="281"/>
                </a:cubicBezTo>
                <a:cubicBezTo>
                  <a:pt x="282" y="281"/>
                  <a:pt x="282" y="281"/>
                  <a:pt x="282" y="281"/>
                </a:cubicBezTo>
                <a:cubicBezTo>
                  <a:pt x="283" y="281"/>
                  <a:pt x="283" y="281"/>
                  <a:pt x="283" y="281"/>
                </a:cubicBezTo>
                <a:cubicBezTo>
                  <a:pt x="283" y="281"/>
                  <a:pt x="283" y="281"/>
                  <a:pt x="283" y="281"/>
                </a:cubicBezTo>
                <a:close/>
                <a:moveTo>
                  <a:pt x="284" y="263"/>
                </a:moveTo>
                <a:cubicBezTo>
                  <a:pt x="284" y="263"/>
                  <a:pt x="284" y="263"/>
                  <a:pt x="284" y="262"/>
                </a:cubicBezTo>
                <a:cubicBezTo>
                  <a:pt x="284" y="262"/>
                  <a:pt x="284" y="262"/>
                  <a:pt x="284" y="262"/>
                </a:cubicBezTo>
                <a:cubicBezTo>
                  <a:pt x="284" y="262"/>
                  <a:pt x="283" y="262"/>
                  <a:pt x="284" y="262"/>
                </a:cubicBezTo>
                <a:cubicBezTo>
                  <a:pt x="284" y="263"/>
                  <a:pt x="284" y="263"/>
                  <a:pt x="284" y="263"/>
                </a:cubicBezTo>
                <a:close/>
                <a:moveTo>
                  <a:pt x="285" y="221"/>
                </a:moveTo>
                <a:cubicBezTo>
                  <a:pt x="285" y="221"/>
                  <a:pt x="285" y="221"/>
                  <a:pt x="285" y="221"/>
                </a:cubicBezTo>
                <a:cubicBezTo>
                  <a:pt x="284" y="221"/>
                  <a:pt x="284" y="221"/>
                  <a:pt x="284" y="221"/>
                </a:cubicBezTo>
                <a:cubicBezTo>
                  <a:pt x="284" y="221"/>
                  <a:pt x="284" y="221"/>
                  <a:pt x="284" y="221"/>
                </a:cubicBezTo>
                <a:cubicBezTo>
                  <a:pt x="284" y="221"/>
                  <a:pt x="284" y="221"/>
                  <a:pt x="285" y="221"/>
                </a:cubicBezTo>
                <a:close/>
                <a:moveTo>
                  <a:pt x="285" y="223"/>
                </a:moveTo>
                <a:cubicBezTo>
                  <a:pt x="285" y="223"/>
                  <a:pt x="285" y="223"/>
                  <a:pt x="285" y="223"/>
                </a:cubicBezTo>
                <a:cubicBezTo>
                  <a:pt x="286" y="222"/>
                  <a:pt x="286" y="222"/>
                  <a:pt x="286" y="222"/>
                </a:cubicBezTo>
                <a:cubicBezTo>
                  <a:pt x="287" y="222"/>
                  <a:pt x="287" y="222"/>
                  <a:pt x="287" y="221"/>
                </a:cubicBezTo>
                <a:cubicBezTo>
                  <a:pt x="287" y="221"/>
                  <a:pt x="287" y="221"/>
                  <a:pt x="286" y="221"/>
                </a:cubicBezTo>
                <a:cubicBezTo>
                  <a:pt x="285" y="221"/>
                  <a:pt x="285" y="222"/>
                  <a:pt x="285" y="222"/>
                </a:cubicBezTo>
                <a:cubicBezTo>
                  <a:pt x="285" y="222"/>
                  <a:pt x="285" y="223"/>
                  <a:pt x="285" y="223"/>
                </a:cubicBezTo>
                <a:close/>
                <a:moveTo>
                  <a:pt x="287" y="212"/>
                </a:moveTo>
                <a:cubicBezTo>
                  <a:pt x="287" y="212"/>
                  <a:pt x="287" y="212"/>
                  <a:pt x="287" y="212"/>
                </a:cubicBezTo>
                <a:cubicBezTo>
                  <a:pt x="287" y="212"/>
                  <a:pt x="287" y="212"/>
                  <a:pt x="288" y="212"/>
                </a:cubicBezTo>
                <a:cubicBezTo>
                  <a:pt x="288" y="212"/>
                  <a:pt x="288" y="211"/>
                  <a:pt x="288" y="211"/>
                </a:cubicBezTo>
                <a:cubicBezTo>
                  <a:pt x="288" y="211"/>
                  <a:pt x="288" y="211"/>
                  <a:pt x="288" y="211"/>
                </a:cubicBezTo>
                <a:cubicBezTo>
                  <a:pt x="287" y="210"/>
                  <a:pt x="287" y="210"/>
                  <a:pt x="287" y="210"/>
                </a:cubicBezTo>
                <a:cubicBezTo>
                  <a:pt x="287" y="210"/>
                  <a:pt x="287" y="210"/>
                  <a:pt x="287" y="210"/>
                </a:cubicBezTo>
                <a:cubicBezTo>
                  <a:pt x="287" y="210"/>
                  <a:pt x="287" y="211"/>
                  <a:pt x="287" y="211"/>
                </a:cubicBezTo>
                <a:cubicBezTo>
                  <a:pt x="287" y="211"/>
                  <a:pt x="287" y="212"/>
                  <a:pt x="287" y="212"/>
                </a:cubicBezTo>
                <a:close/>
                <a:moveTo>
                  <a:pt x="285" y="182"/>
                </a:moveTo>
                <a:cubicBezTo>
                  <a:pt x="285" y="182"/>
                  <a:pt x="284" y="182"/>
                  <a:pt x="284" y="182"/>
                </a:cubicBezTo>
                <a:cubicBezTo>
                  <a:pt x="284" y="182"/>
                  <a:pt x="283" y="182"/>
                  <a:pt x="283" y="182"/>
                </a:cubicBezTo>
                <a:cubicBezTo>
                  <a:pt x="283" y="182"/>
                  <a:pt x="283" y="183"/>
                  <a:pt x="283" y="183"/>
                </a:cubicBezTo>
                <a:cubicBezTo>
                  <a:pt x="283" y="183"/>
                  <a:pt x="285" y="183"/>
                  <a:pt x="285" y="183"/>
                </a:cubicBezTo>
                <a:cubicBezTo>
                  <a:pt x="285" y="183"/>
                  <a:pt x="285" y="182"/>
                  <a:pt x="285" y="182"/>
                </a:cubicBezTo>
                <a:close/>
                <a:moveTo>
                  <a:pt x="283" y="179"/>
                </a:moveTo>
                <a:cubicBezTo>
                  <a:pt x="283" y="179"/>
                  <a:pt x="283" y="180"/>
                  <a:pt x="283" y="180"/>
                </a:cubicBezTo>
                <a:cubicBezTo>
                  <a:pt x="283" y="180"/>
                  <a:pt x="283" y="180"/>
                  <a:pt x="283" y="180"/>
                </a:cubicBezTo>
                <a:cubicBezTo>
                  <a:pt x="283" y="181"/>
                  <a:pt x="283" y="181"/>
                  <a:pt x="283" y="180"/>
                </a:cubicBezTo>
                <a:cubicBezTo>
                  <a:pt x="284" y="180"/>
                  <a:pt x="284" y="179"/>
                  <a:pt x="285" y="178"/>
                </a:cubicBezTo>
                <a:cubicBezTo>
                  <a:pt x="285" y="178"/>
                  <a:pt x="285" y="178"/>
                  <a:pt x="284" y="178"/>
                </a:cubicBezTo>
                <a:cubicBezTo>
                  <a:pt x="284" y="178"/>
                  <a:pt x="284" y="178"/>
                  <a:pt x="284" y="178"/>
                </a:cubicBezTo>
                <a:cubicBezTo>
                  <a:pt x="284" y="178"/>
                  <a:pt x="284" y="178"/>
                  <a:pt x="284" y="178"/>
                </a:cubicBezTo>
                <a:cubicBezTo>
                  <a:pt x="283" y="178"/>
                  <a:pt x="283" y="178"/>
                  <a:pt x="283" y="179"/>
                </a:cubicBezTo>
                <a:close/>
                <a:moveTo>
                  <a:pt x="282" y="188"/>
                </a:moveTo>
                <a:cubicBezTo>
                  <a:pt x="282" y="189"/>
                  <a:pt x="281" y="189"/>
                  <a:pt x="282" y="189"/>
                </a:cubicBezTo>
                <a:cubicBezTo>
                  <a:pt x="282" y="189"/>
                  <a:pt x="282" y="189"/>
                  <a:pt x="282" y="189"/>
                </a:cubicBezTo>
                <a:cubicBezTo>
                  <a:pt x="282" y="188"/>
                  <a:pt x="283" y="187"/>
                  <a:pt x="283" y="186"/>
                </a:cubicBezTo>
                <a:cubicBezTo>
                  <a:pt x="283" y="186"/>
                  <a:pt x="283" y="186"/>
                  <a:pt x="283" y="186"/>
                </a:cubicBezTo>
                <a:cubicBezTo>
                  <a:pt x="282" y="187"/>
                  <a:pt x="281" y="187"/>
                  <a:pt x="282" y="188"/>
                </a:cubicBezTo>
                <a:close/>
                <a:moveTo>
                  <a:pt x="280" y="177"/>
                </a:moveTo>
                <a:cubicBezTo>
                  <a:pt x="280" y="177"/>
                  <a:pt x="281" y="178"/>
                  <a:pt x="281" y="178"/>
                </a:cubicBezTo>
                <a:cubicBezTo>
                  <a:pt x="281" y="178"/>
                  <a:pt x="281" y="178"/>
                  <a:pt x="281" y="178"/>
                </a:cubicBezTo>
                <a:cubicBezTo>
                  <a:pt x="281" y="178"/>
                  <a:pt x="282" y="178"/>
                  <a:pt x="282" y="178"/>
                </a:cubicBezTo>
                <a:cubicBezTo>
                  <a:pt x="282" y="177"/>
                  <a:pt x="281" y="177"/>
                  <a:pt x="281" y="177"/>
                </a:cubicBezTo>
                <a:cubicBezTo>
                  <a:pt x="280" y="177"/>
                  <a:pt x="280" y="177"/>
                  <a:pt x="280" y="177"/>
                </a:cubicBezTo>
                <a:close/>
                <a:moveTo>
                  <a:pt x="281" y="179"/>
                </a:moveTo>
                <a:cubicBezTo>
                  <a:pt x="281" y="179"/>
                  <a:pt x="281" y="179"/>
                  <a:pt x="281" y="180"/>
                </a:cubicBezTo>
                <a:cubicBezTo>
                  <a:pt x="281" y="180"/>
                  <a:pt x="281" y="180"/>
                  <a:pt x="282" y="181"/>
                </a:cubicBezTo>
                <a:cubicBezTo>
                  <a:pt x="282" y="180"/>
                  <a:pt x="282" y="180"/>
                  <a:pt x="282" y="180"/>
                </a:cubicBezTo>
                <a:cubicBezTo>
                  <a:pt x="282" y="180"/>
                  <a:pt x="281" y="179"/>
                  <a:pt x="281" y="179"/>
                </a:cubicBezTo>
                <a:close/>
                <a:moveTo>
                  <a:pt x="280" y="182"/>
                </a:moveTo>
                <a:cubicBezTo>
                  <a:pt x="280" y="182"/>
                  <a:pt x="280" y="182"/>
                  <a:pt x="280" y="182"/>
                </a:cubicBezTo>
                <a:cubicBezTo>
                  <a:pt x="280" y="182"/>
                  <a:pt x="281" y="183"/>
                  <a:pt x="281" y="183"/>
                </a:cubicBezTo>
                <a:cubicBezTo>
                  <a:pt x="281" y="183"/>
                  <a:pt x="281" y="183"/>
                  <a:pt x="282" y="183"/>
                </a:cubicBezTo>
                <a:cubicBezTo>
                  <a:pt x="282" y="183"/>
                  <a:pt x="282" y="183"/>
                  <a:pt x="282" y="183"/>
                </a:cubicBezTo>
                <a:cubicBezTo>
                  <a:pt x="282" y="182"/>
                  <a:pt x="281" y="181"/>
                  <a:pt x="280" y="181"/>
                </a:cubicBezTo>
                <a:cubicBezTo>
                  <a:pt x="280" y="181"/>
                  <a:pt x="280" y="182"/>
                  <a:pt x="280" y="182"/>
                </a:cubicBezTo>
                <a:close/>
                <a:moveTo>
                  <a:pt x="281" y="186"/>
                </a:moveTo>
                <a:cubicBezTo>
                  <a:pt x="281" y="186"/>
                  <a:pt x="281" y="186"/>
                  <a:pt x="281" y="185"/>
                </a:cubicBezTo>
                <a:cubicBezTo>
                  <a:pt x="281" y="186"/>
                  <a:pt x="280" y="186"/>
                  <a:pt x="280" y="186"/>
                </a:cubicBezTo>
                <a:cubicBezTo>
                  <a:pt x="280" y="186"/>
                  <a:pt x="280" y="186"/>
                  <a:pt x="280" y="186"/>
                </a:cubicBezTo>
                <a:cubicBezTo>
                  <a:pt x="280" y="186"/>
                  <a:pt x="280" y="187"/>
                  <a:pt x="280" y="187"/>
                </a:cubicBezTo>
                <a:cubicBezTo>
                  <a:pt x="280" y="187"/>
                  <a:pt x="281" y="187"/>
                  <a:pt x="281" y="187"/>
                </a:cubicBezTo>
                <a:cubicBezTo>
                  <a:pt x="281" y="187"/>
                  <a:pt x="281" y="187"/>
                  <a:pt x="281" y="187"/>
                </a:cubicBezTo>
                <a:cubicBezTo>
                  <a:pt x="281" y="187"/>
                  <a:pt x="281" y="187"/>
                  <a:pt x="281" y="186"/>
                </a:cubicBezTo>
                <a:cubicBezTo>
                  <a:pt x="281" y="186"/>
                  <a:pt x="281" y="186"/>
                  <a:pt x="281" y="186"/>
                </a:cubicBezTo>
                <a:close/>
                <a:moveTo>
                  <a:pt x="279" y="189"/>
                </a:moveTo>
                <a:cubicBezTo>
                  <a:pt x="279" y="189"/>
                  <a:pt x="280" y="190"/>
                  <a:pt x="279" y="190"/>
                </a:cubicBezTo>
                <a:cubicBezTo>
                  <a:pt x="279" y="190"/>
                  <a:pt x="279" y="190"/>
                  <a:pt x="279" y="190"/>
                </a:cubicBezTo>
                <a:cubicBezTo>
                  <a:pt x="279" y="191"/>
                  <a:pt x="279" y="191"/>
                  <a:pt x="280" y="191"/>
                </a:cubicBezTo>
                <a:cubicBezTo>
                  <a:pt x="280" y="191"/>
                  <a:pt x="280" y="191"/>
                  <a:pt x="280" y="190"/>
                </a:cubicBezTo>
                <a:cubicBezTo>
                  <a:pt x="280" y="190"/>
                  <a:pt x="280" y="190"/>
                  <a:pt x="280" y="190"/>
                </a:cubicBezTo>
                <a:cubicBezTo>
                  <a:pt x="281" y="190"/>
                  <a:pt x="281" y="190"/>
                  <a:pt x="281" y="190"/>
                </a:cubicBezTo>
                <a:cubicBezTo>
                  <a:pt x="281" y="191"/>
                  <a:pt x="281" y="191"/>
                  <a:pt x="281" y="192"/>
                </a:cubicBezTo>
                <a:cubicBezTo>
                  <a:pt x="281" y="192"/>
                  <a:pt x="281" y="193"/>
                  <a:pt x="282" y="191"/>
                </a:cubicBezTo>
                <a:cubicBezTo>
                  <a:pt x="282" y="191"/>
                  <a:pt x="281" y="190"/>
                  <a:pt x="281" y="190"/>
                </a:cubicBezTo>
                <a:cubicBezTo>
                  <a:pt x="281" y="190"/>
                  <a:pt x="281" y="189"/>
                  <a:pt x="281" y="189"/>
                </a:cubicBezTo>
                <a:cubicBezTo>
                  <a:pt x="281" y="189"/>
                  <a:pt x="281" y="189"/>
                  <a:pt x="281" y="189"/>
                </a:cubicBezTo>
                <a:cubicBezTo>
                  <a:pt x="280" y="189"/>
                  <a:pt x="279" y="188"/>
                  <a:pt x="279" y="189"/>
                </a:cubicBezTo>
                <a:close/>
                <a:moveTo>
                  <a:pt x="280" y="183"/>
                </a:moveTo>
                <a:cubicBezTo>
                  <a:pt x="280" y="183"/>
                  <a:pt x="280" y="183"/>
                  <a:pt x="279" y="183"/>
                </a:cubicBezTo>
                <a:cubicBezTo>
                  <a:pt x="279" y="183"/>
                  <a:pt x="279" y="183"/>
                  <a:pt x="279" y="183"/>
                </a:cubicBezTo>
                <a:cubicBezTo>
                  <a:pt x="279" y="183"/>
                  <a:pt x="279" y="184"/>
                  <a:pt x="280" y="184"/>
                </a:cubicBezTo>
                <a:cubicBezTo>
                  <a:pt x="280" y="184"/>
                  <a:pt x="280" y="183"/>
                  <a:pt x="280" y="183"/>
                </a:cubicBezTo>
                <a:close/>
                <a:moveTo>
                  <a:pt x="279" y="173"/>
                </a:moveTo>
                <a:cubicBezTo>
                  <a:pt x="279" y="173"/>
                  <a:pt x="279" y="173"/>
                  <a:pt x="279" y="174"/>
                </a:cubicBezTo>
                <a:cubicBezTo>
                  <a:pt x="279" y="173"/>
                  <a:pt x="280" y="173"/>
                  <a:pt x="279" y="173"/>
                </a:cubicBezTo>
                <a:cubicBezTo>
                  <a:pt x="279" y="173"/>
                  <a:pt x="279" y="173"/>
                  <a:pt x="279" y="173"/>
                </a:cubicBezTo>
                <a:cubicBezTo>
                  <a:pt x="279" y="172"/>
                  <a:pt x="279" y="173"/>
                  <a:pt x="279" y="173"/>
                </a:cubicBezTo>
                <a:close/>
                <a:moveTo>
                  <a:pt x="275" y="173"/>
                </a:moveTo>
                <a:cubicBezTo>
                  <a:pt x="276" y="173"/>
                  <a:pt x="276" y="174"/>
                  <a:pt x="276" y="174"/>
                </a:cubicBezTo>
                <a:cubicBezTo>
                  <a:pt x="276" y="174"/>
                  <a:pt x="277" y="173"/>
                  <a:pt x="277" y="173"/>
                </a:cubicBezTo>
                <a:cubicBezTo>
                  <a:pt x="277" y="173"/>
                  <a:pt x="276" y="173"/>
                  <a:pt x="276" y="173"/>
                </a:cubicBezTo>
                <a:cubicBezTo>
                  <a:pt x="276" y="172"/>
                  <a:pt x="275" y="172"/>
                  <a:pt x="275" y="173"/>
                </a:cubicBezTo>
                <a:close/>
                <a:moveTo>
                  <a:pt x="274" y="176"/>
                </a:moveTo>
                <a:cubicBezTo>
                  <a:pt x="274" y="176"/>
                  <a:pt x="275" y="175"/>
                  <a:pt x="274" y="176"/>
                </a:cubicBezTo>
                <a:cubicBezTo>
                  <a:pt x="274" y="177"/>
                  <a:pt x="274" y="177"/>
                  <a:pt x="275" y="177"/>
                </a:cubicBezTo>
                <a:cubicBezTo>
                  <a:pt x="275" y="177"/>
                  <a:pt x="275" y="177"/>
                  <a:pt x="275" y="178"/>
                </a:cubicBezTo>
                <a:cubicBezTo>
                  <a:pt x="276" y="178"/>
                  <a:pt x="274" y="178"/>
                  <a:pt x="275" y="179"/>
                </a:cubicBezTo>
                <a:cubicBezTo>
                  <a:pt x="275" y="179"/>
                  <a:pt x="274" y="180"/>
                  <a:pt x="274" y="180"/>
                </a:cubicBezTo>
                <a:cubicBezTo>
                  <a:pt x="273" y="180"/>
                  <a:pt x="274" y="180"/>
                  <a:pt x="274" y="180"/>
                </a:cubicBezTo>
                <a:cubicBezTo>
                  <a:pt x="275" y="181"/>
                  <a:pt x="276" y="180"/>
                  <a:pt x="276" y="181"/>
                </a:cubicBezTo>
                <a:cubicBezTo>
                  <a:pt x="276" y="180"/>
                  <a:pt x="277" y="181"/>
                  <a:pt x="277" y="180"/>
                </a:cubicBezTo>
                <a:cubicBezTo>
                  <a:pt x="278" y="180"/>
                  <a:pt x="278" y="180"/>
                  <a:pt x="279" y="180"/>
                </a:cubicBezTo>
                <a:cubicBezTo>
                  <a:pt x="279" y="180"/>
                  <a:pt x="279" y="180"/>
                  <a:pt x="279" y="180"/>
                </a:cubicBezTo>
                <a:cubicBezTo>
                  <a:pt x="279" y="180"/>
                  <a:pt x="279" y="180"/>
                  <a:pt x="279" y="180"/>
                </a:cubicBezTo>
                <a:cubicBezTo>
                  <a:pt x="279" y="179"/>
                  <a:pt x="278" y="179"/>
                  <a:pt x="278" y="179"/>
                </a:cubicBezTo>
                <a:cubicBezTo>
                  <a:pt x="277" y="179"/>
                  <a:pt x="278" y="178"/>
                  <a:pt x="278" y="178"/>
                </a:cubicBezTo>
                <a:cubicBezTo>
                  <a:pt x="278" y="178"/>
                  <a:pt x="278" y="178"/>
                  <a:pt x="278" y="178"/>
                </a:cubicBezTo>
                <a:cubicBezTo>
                  <a:pt x="278" y="178"/>
                  <a:pt x="278" y="178"/>
                  <a:pt x="278" y="178"/>
                </a:cubicBezTo>
                <a:cubicBezTo>
                  <a:pt x="278" y="178"/>
                  <a:pt x="278" y="178"/>
                  <a:pt x="278" y="178"/>
                </a:cubicBezTo>
                <a:cubicBezTo>
                  <a:pt x="278" y="178"/>
                  <a:pt x="278" y="178"/>
                  <a:pt x="279" y="178"/>
                </a:cubicBezTo>
                <a:cubicBezTo>
                  <a:pt x="279" y="178"/>
                  <a:pt x="279" y="178"/>
                  <a:pt x="279" y="178"/>
                </a:cubicBezTo>
                <a:cubicBezTo>
                  <a:pt x="279" y="178"/>
                  <a:pt x="279" y="178"/>
                  <a:pt x="279" y="178"/>
                </a:cubicBezTo>
                <a:cubicBezTo>
                  <a:pt x="279" y="177"/>
                  <a:pt x="278" y="177"/>
                  <a:pt x="278" y="176"/>
                </a:cubicBezTo>
                <a:cubicBezTo>
                  <a:pt x="278" y="176"/>
                  <a:pt x="277" y="176"/>
                  <a:pt x="277" y="176"/>
                </a:cubicBezTo>
                <a:cubicBezTo>
                  <a:pt x="277" y="177"/>
                  <a:pt x="277" y="177"/>
                  <a:pt x="276" y="177"/>
                </a:cubicBezTo>
                <a:cubicBezTo>
                  <a:pt x="276" y="177"/>
                  <a:pt x="276" y="177"/>
                  <a:pt x="276" y="177"/>
                </a:cubicBezTo>
                <a:cubicBezTo>
                  <a:pt x="275" y="177"/>
                  <a:pt x="275" y="177"/>
                  <a:pt x="275" y="177"/>
                </a:cubicBezTo>
                <a:cubicBezTo>
                  <a:pt x="275" y="177"/>
                  <a:pt x="275" y="177"/>
                  <a:pt x="275" y="177"/>
                </a:cubicBezTo>
                <a:cubicBezTo>
                  <a:pt x="275" y="176"/>
                  <a:pt x="275" y="176"/>
                  <a:pt x="275" y="176"/>
                </a:cubicBezTo>
                <a:cubicBezTo>
                  <a:pt x="275" y="175"/>
                  <a:pt x="274" y="175"/>
                  <a:pt x="274" y="174"/>
                </a:cubicBezTo>
                <a:cubicBezTo>
                  <a:pt x="274" y="174"/>
                  <a:pt x="273" y="174"/>
                  <a:pt x="273" y="175"/>
                </a:cubicBezTo>
                <a:cubicBezTo>
                  <a:pt x="273" y="175"/>
                  <a:pt x="273" y="176"/>
                  <a:pt x="274" y="176"/>
                </a:cubicBezTo>
                <a:close/>
                <a:moveTo>
                  <a:pt x="273" y="184"/>
                </a:moveTo>
                <a:cubicBezTo>
                  <a:pt x="273" y="184"/>
                  <a:pt x="273" y="184"/>
                  <a:pt x="273" y="184"/>
                </a:cubicBezTo>
                <a:cubicBezTo>
                  <a:pt x="273" y="184"/>
                  <a:pt x="273" y="183"/>
                  <a:pt x="273" y="183"/>
                </a:cubicBezTo>
                <a:cubicBezTo>
                  <a:pt x="273" y="183"/>
                  <a:pt x="273" y="184"/>
                  <a:pt x="273" y="184"/>
                </a:cubicBezTo>
                <a:close/>
                <a:moveTo>
                  <a:pt x="272" y="171"/>
                </a:moveTo>
                <a:cubicBezTo>
                  <a:pt x="271" y="171"/>
                  <a:pt x="271" y="171"/>
                  <a:pt x="270" y="172"/>
                </a:cubicBezTo>
                <a:cubicBezTo>
                  <a:pt x="270" y="172"/>
                  <a:pt x="270" y="172"/>
                  <a:pt x="270" y="172"/>
                </a:cubicBezTo>
                <a:cubicBezTo>
                  <a:pt x="270" y="172"/>
                  <a:pt x="271" y="172"/>
                  <a:pt x="271" y="172"/>
                </a:cubicBezTo>
                <a:cubicBezTo>
                  <a:pt x="271" y="172"/>
                  <a:pt x="271" y="172"/>
                  <a:pt x="271" y="172"/>
                </a:cubicBezTo>
                <a:cubicBezTo>
                  <a:pt x="272" y="172"/>
                  <a:pt x="272" y="172"/>
                  <a:pt x="272" y="172"/>
                </a:cubicBezTo>
                <a:cubicBezTo>
                  <a:pt x="271" y="173"/>
                  <a:pt x="272" y="173"/>
                  <a:pt x="272" y="173"/>
                </a:cubicBezTo>
                <a:cubicBezTo>
                  <a:pt x="272" y="173"/>
                  <a:pt x="272" y="173"/>
                  <a:pt x="273" y="173"/>
                </a:cubicBezTo>
                <a:cubicBezTo>
                  <a:pt x="273" y="172"/>
                  <a:pt x="273" y="172"/>
                  <a:pt x="273" y="172"/>
                </a:cubicBezTo>
                <a:cubicBezTo>
                  <a:pt x="273" y="171"/>
                  <a:pt x="272" y="170"/>
                  <a:pt x="272" y="171"/>
                </a:cubicBezTo>
                <a:close/>
                <a:moveTo>
                  <a:pt x="270" y="169"/>
                </a:moveTo>
                <a:cubicBezTo>
                  <a:pt x="270" y="169"/>
                  <a:pt x="270" y="169"/>
                  <a:pt x="270" y="169"/>
                </a:cubicBezTo>
                <a:cubicBezTo>
                  <a:pt x="270" y="169"/>
                  <a:pt x="271" y="169"/>
                  <a:pt x="271" y="168"/>
                </a:cubicBezTo>
                <a:cubicBezTo>
                  <a:pt x="270" y="168"/>
                  <a:pt x="270" y="168"/>
                  <a:pt x="270" y="168"/>
                </a:cubicBezTo>
                <a:cubicBezTo>
                  <a:pt x="270" y="168"/>
                  <a:pt x="270" y="168"/>
                  <a:pt x="270" y="169"/>
                </a:cubicBezTo>
                <a:close/>
                <a:moveTo>
                  <a:pt x="268" y="171"/>
                </a:moveTo>
                <a:cubicBezTo>
                  <a:pt x="268" y="171"/>
                  <a:pt x="268" y="172"/>
                  <a:pt x="268" y="172"/>
                </a:cubicBezTo>
                <a:cubicBezTo>
                  <a:pt x="269" y="172"/>
                  <a:pt x="269" y="172"/>
                  <a:pt x="269" y="172"/>
                </a:cubicBezTo>
                <a:cubicBezTo>
                  <a:pt x="269" y="171"/>
                  <a:pt x="270" y="171"/>
                  <a:pt x="270" y="170"/>
                </a:cubicBezTo>
                <a:cubicBezTo>
                  <a:pt x="270" y="170"/>
                  <a:pt x="270" y="170"/>
                  <a:pt x="270" y="170"/>
                </a:cubicBezTo>
                <a:cubicBezTo>
                  <a:pt x="270" y="170"/>
                  <a:pt x="269" y="170"/>
                  <a:pt x="269" y="170"/>
                </a:cubicBezTo>
                <a:cubicBezTo>
                  <a:pt x="269" y="170"/>
                  <a:pt x="269" y="171"/>
                  <a:pt x="268" y="171"/>
                </a:cubicBezTo>
                <a:close/>
                <a:moveTo>
                  <a:pt x="269" y="160"/>
                </a:moveTo>
                <a:cubicBezTo>
                  <a:pt x="269" y="159"/>
                  <a:pt x="270" y="159"/>
                  <a:pt x="270" y="158"/>
                </a:cubicBezTo>
                <a:cubicBezTo>
                  <a:pt x="269" y="158"/>
                  <a:pt x="269" y="157"/>
                  <a:pt x="269" y="157"/>
                </a:cubicBezTo>
                <a:cubicBezTo>
                  <a:pt x="268" y="157"/>
                  <a:pt x="268" y="158"/>
                  <a:pt x="268" y="158"/>
                </a:cubicBezTo>
                <a:cubicBezTo>
                  <a:pt x="268" y="158"/>
                  <a:pt x="268" y="159"/>
                  <a:pt x="268" y="159"/>
                </a:cubicBezTo>
                <a:cubicBezTo>
                  <a:pt x="268" y="159"/>
                  <a:pt x="268" y="160"/>
                  <a:pt x="269" y="160"/>
                </a:cubicBezTo>
                <a:close/>
                <a:moveTo>
                  <a:pt x="265" y="158"/>
                </a:moveTo>
                <a:cubicBezTo>
                  <a:pt x="266" y="158"/>
                  <a:pt x="265" y="159"/>
                  <a:pt x="265" y="159"/>
                </a:cubicBezTo>
                <a:cubicBezTo>
                  <a:pt x="265" y="160"/>
                  <a:pt x="265" y="160"/>
                  <a:pt x="266" y="160"/>
                </a:cubicBezTo>
                <a:cubicBezTo>
                  <a:pt x="266" y="160"/>
                  <a:pt x="267" y="160"/>
                  <a:pt x="267" y="160"/>
                </a:cubicBezTo>
                <a:cubicBezTo>
                  <a:pt x="266" y="159"/>
                  <a:pt x="267" y="159"/>
                  <a:pt x="267" y="158"/>
                </a:cubicBezTo>
                <a:cubicBezTo>
                  <a:pt x="268" y="158"/>
                  <a:pt x="267" y="158"/>
                  <a:pt x="267" y="157"/>
                </a:cubicBezTo>
                <a:cubicBezTo>
                  <a:pt x="267" y="158"/>
                  <a:pt x="267" y="157"/>
                  <a:pt x="267" y="158"/>
                </a:cubicBezTo>
                <a:cubicBezTo>
                  <a:pt x="266" y="158"/>
                  <a:pt x="266" y="157"/>
                  <a:pt x="266" y="157"/>
                </a:cubicBezTo>
                <a:cubicBezTo>
                  <a:pt x="265" y="157"/>
                  <a:pt x="265" y="157"/>
                  <a:pt x="265" y="158"/>
                </a:cubicBezTo>
                <a:cubicBezTo>
                  <a:pt x="265" y="158"/>
                  <a:pt x="265" y="158"/>
                  <a:pt x="265" y="158"/>
                </a:cubicBezTo>
                <a:close/>
                <a:moveTo>
                  <a:pt x="257" y="164"/>
                </a:moveTo>
                <a:cubicBezTo>
                  <a:pt x="258" y="164"/>
                  <a:pt x="258" y="164"/>
                  <a:pt x="258" y="164"/>
                </a:cubicBezTo>
                <a:cubicBezTo>
                  <a:pt x="258" y="164"/>
                  <a:pt x="258" y="164"/>
                  <a:pt x="258" y="164"/>
                </a:cubicBezTo>
                <a:cubicBezTo>
                  <a:pt x="258" y="164"/>
                  <a:pt x="258" y="164"/>
                  <a:pt x="257" y="164"/>
                </a:cubicBezTo>
                <a:close/>
                <a:moveTo>
                  <a:pt x="256" y="163"/>
                </a:moveTo>
                <a:cubicBezTo>
                  <a:pt x="256" y="163"/>
                  <a:pt x="256" y="163"/>
                  <a:pt x="256" y="163"/>
                </a:cubicBezTo>
                <a:cubicBezTo>
                  <a:pt x="257" y="163"/>
                  <a:pt x="257" y="163"/>
                  <a:pt x="257" y="163"/>
                </a:cubicBezTo>
                <a:cubicBezTo>
                  <a:pt x="257" y="162"/>
                  <a:pt x="256" y="162"/>
                  <a:pt x="256" y="162"/>
                </a:cubicBezTo>
                <a:cubicBezTo>
                  <a:pt x="256" y="162"/>
                  <a:pt x="256" y="163"/>
                  <a:pt x="256" y="163"/>
                </a:cubicBezTo>
                <a:close/>
                <a:moveTo>
                  <a:pt x="256" y="165"/>
                </a:moveTo>
                <a:cubicBezTo>
                  <a:pt x="256" y="165"/>
                  <a:pt x="256" y="165"/>
                  <a:pt x="256" y="165"/>
                </a:cubicBezTo>
                <a:cubicBezTo>
                  <a:pt x="256" y="165"/>
                  <a:pt x="256" y="165"/>
                  <a:pt x="256" y="165"/>
                </a:cubicBezTo>
                <a:cubicBezTo>
                  <a:pt x="256" y="165"/>
                  <a:pt x="256" y="165"/>
                  <a:pt x="257" y="166"/>
                </a:cubicBezTo>
                <a:cubicBezTo>
                  <a:pt x="257" y="165"/>
                  <a:pt x="257" y="165"/>
                  <a:pt x="256" y="165"/>
                </a:cubicBezTo>
                <a:close/>
                <a:moveTo>
                  <a:pt x="255" y="167"/>
                </a:moveTo>
                <a:cubicBezTo>
                  <a:pt x="255" y="167"/>
                  <a:pt x="255" y="167"/>
                  <a:pt x="255" y="167"/>
                </a:cubicBezTo>
                <a:cubicBezTo>
                  <a:pt x="256" y="167"/>
                  <a:pt x="256" y="168"/>
                  <a:pt x="256" y="168"/>
                </a:cubicBezTo>
                <a:cubicBezTo>
                  <a:pt x="256" y="168"/>
                  <a:pt x="257" y="168"/>
                  <a:pt x="257" y="168"/>
                </a:cubicBezTo>
                <a:cubicBezTo>
                  <a:pt x="257" y="168"/>
                  <a:pt x="257" y="168"/>
                  <a:pt x="258" y="168"/>
                </a:cubicBezTo>
                <a:cubicBezTo>
                  <a:pt x="258" y="169"/>
                  <a:pt x="258" y="168"/>
                  <a:pt x="258" y="168"/>
                </a:cubicBezTo>
                <a:cubicBezTo>
                  <a:pt x="258" y="167"/>
                  <a:pt x="258" y="167"/>
                  <a:pt x="258" y="167"/>
                </a:cubicBezTo>
                <a:cubicBezTo>
                  <a:pt x="259" y="167"/>
                  <a:pt x="259" y="166"/>
                  <a:pt x="260" y="167"/>
                </a:cubicBezTo>
                <a:cubicBezTo>
                  <a:pt x="260" y="167"/>
                  <a:pt x="260" y="167"/>
                  <a:pt x="260" y="167"/>
                </a:cubicBezTo>
                <a:cubicBezTo>
                  <a:pt x="260" y="167"/>
                  <a:pt x="261" y="168"/>
                  <a:pt x="261" y="168"/>
                </a:cubicBezTo>
                <a:cubicBezTo>
                  <a:pt x="261" y="168"/>
                  <a:pt x="261" y="167"/>
                  <a:pt x="261" y="167"/>
                </a:cubicBezTo>
                <a:cubicBezTo>
                  <a:pt x="262" y="167"/>
                  <a:pt x="262" y="166"/>
                  <a:pt x="262" y="166"/>
                </a:cubicBezTo>
                <a:cubicBezTo>
                  <a:pt x="262" y="165"/>
                  <a:pt x="262" y="164"/>
                  <a:pt x="263" y="165"/>
                </a:cubicBezTo>
                <a:cubicBezTo>
                  <a:pt x="265" y="164"/>
                  <a:pt x="264" y="166"/>
                  <a:pt x="265" y="166"/>
                </a:cubicBezTo>
                <a:cubicBezTo>
                  <a:pt x="265" y="166"/>
                  <a:pt x="265" y="167"/>
                  <a:pt x="265" y="167"/>
                </a:cubicBezTo>
                <a:cubicBezTo>
                  <a:pt x="265" y="167"/>
                  <a:pt x="265" y="167"/>
                  <a:pt x="265" y="168"/>
                </a:cubicBezTo>
                <a:cubicBezTo>
                  <a:pt x="265" y="168"/>
                  <a:pt x="266" y="168"/>
                  <a:pt x="266" y="168"/>
                </a:cubicBezTo>
                <a:cubicBezTo>
                  <a:pt x="266" y="168"/>
                  <a:pt x="266" y="168"/>
                  <a:pt x="266" y="168"/>
                </a:cubicBezTo>
                <a:cubicBezTo>
                  <a:pt x="267" y="167"/>
                  <a:pt x="267" y="166"/>
                  <a:pt x="266" y="166"/>
                </a:cubicBezTo>
                <a:cubicBezTo>
                  <a:pt x="266" y="165"/>
                  <a:pt x="266" y="165"/>
                  <a:pt x="266" y="164"/>
                </a:cubicBezTo>
                <a:cubicBezTo>
                  <a:pt x="266" y="164"/>
                  <a:pt x="266" y="164"/>
                  <a:pt x="266" y="164"/>
                </a:cubicBezTo>
                <a:cubicBezTo>
                  <a:pt x="267" y="164"/>
                  <a:pt x="267" y="164"/>
                  <a:pt x="267" y="163"/>
                </a:cubicBezTo>
                <a:cubicBezTo>
                  <a:pt x="267" y="163"/>
                  <a:pt x="266" y="162"/>
                  <a:pt x="266" y="163"/>
                </a:cubicBezTo>
                <a:cubicBezTo>
                  <a:pt x="266" y="163"/>
                  <a:pt x="265" y="163"/>
                  <a:pt x="265" y="163"/>
                </a:cubicBezTo>
                <a:cubicBezTo>
                  <a:pt x="265" y="163"/>
                  <a:pt x="265" y="162"/>
                  <a:pt x="265" y="162"/>
                </a:cubicBezTo>
                <a:cubicBezTo>
                  <a:pt x="265" y="162"/>
                  <a:pt x="266" y="162"/>
                  <a:pt x="266" y="162"/>
                </a:cubicBezTo>
                <a:cubicBezTo>
                  <a:pt x="266" y="162"/>
                  <a:pt x="267" y="162"/>
                  <a:pt x="268" y="163"/>
                </a:cubicBezTo>
                <a:cubicBezTo>
                  <a:pt x="268" y="163"/>
                  <a:pt x="268" y="162"/>
                  <a:pt x="268" y="162"/>
                </a:cubicBezTo>
                <a:cubicBezTo>
                  <a:pt x="268" y="162"/>
                  <a:pt x="268" y="161"/>
                  <a:pt x="267" y="161"/>
                </a:cubicBezTo>
                <a:cubicBezTo>
                  <a:pt x="266" y="161"/>
                  <a:pt x="264" y="162"/>
                  <a:pt x="263" y="162"/>
                </a:cubicBezTo>
                <a:cubicBezTo>
                  <a:pt x="263" y="163"/>
                  <a:pt x="263" y="163"/>
                  <a:pt x="263" y="162"/>
                </a:cubicBezTo>
                <a:cubicBezTo>
                  <a:pt x="262" y="162"/>
                  <a:pt x="262" y="162"/>
                  <a:pt x="262" y="161"/>
                </a:cubicBezTo>
                <a:cubicBezTo>
                  <a:pt x="262" y="161"/>
                  <a:pt x="261" y="161"/>
                  <a:pt x="261" y="161"/>
                </a:cubicBezTo>
                <a:cubicBezTo>
                  <a:pt x="261" y="162"/>
                  <a:pt x="261" y="162"/>
                  <a:pt x="261" y="162"/>
                </a:cubicBezTo>
                <a:cubicBezTo>
                  <a:pt x="261" y="163"/>
                  <a:pt x="260" y="163"/>
                  <a:pt x="260" y="162"/>
                </a:cubicBezTo>
                <a:cubicBezTo>
                  <a:pt x="260" y="162"/>
                  <a:pt x="260" y="162"/>
                  <a:pt x="260" y="162"/>
                </a:cubicBezTo>
                <a:cubicBezTo>
                  <a:pt x="259" y="162"/>
                  <a:pt x="259" y="163"/>
                  <a:pt x="259" y="163"/>
                </a:cubicBezTo>
                <a:cubicBezTo>
                  <a:pt x="260" y="163"/>
                  <a:pt x="259" y="164"/>
                  <a:pt x="260" y="164"/>
                </a:cubicBezTo>
                <a:cubicBezTo>
                  <a:pt x="261" y="164"/>
                  <a:pt x="261" y="165"/>
                  <a:pt x="261" y="165"/>
                </a:cubicBezTo>
                <a:cubicBezTo>
                  <a:pt x="260" y="165"/>
                  <a:pt x="260" y="165"/>
                  <a:pt x="260" y="165"/>
                </a:cubicBezTo>
                <a:cubicBezTo>
                  <a:pt x="259" y="166"/>
                  <a:pt x="259" y="166"/>
                  <a:pt x="258" y="166"/>
                </a:cubicBezTo>
                <a:cubicBezTo>
                  <a:pt x="257" y="165"/>
                  <a:pt x="258" y="166"/>
                  <a:pt x="258" y="166"/>
                </a:cubicBezTo>
                <a:cubicBezTo>
                  <a:pt x="258" y="166"/>
                  <a:pt x="258" y="167"/>
                  <a:pt x="258" y="167"/>
                </a:cubicBezTo>
                <a:cubicBezTo>
                  <a:pt x="258" y="167"/>
                  <a:pt x="258" y="167"/>
                  <a:pt x="257" y="168"/>
                </a:cubicBezTo>
                <a:cubicBezTo>
                  <a:pt x="257" y="167"/>
                  <a:pt x="257" y="167"/>
                  <a:pt x="257" y="166"/>
                </a:cubicBezTo>
                <a:cubicBezTo>
                  <a:pt x="257" y="166"/>
                  <a:pt x="257" y="166"/>
                  <a:pt x="257" y="166"/>
                </a:cubicBezTo>
                <a:cubicBezTo>
                  <a:pt x="256" y="166"/>
                  <a:pt x="256" y="166"/>
                  <a:pt x="256" y="166"/>
                </a:cubicBezTo>
                <a:cubicBezTo>
                  <a:pt x="256" y="167"/>
                  <a:pt x="256" y="167"/>
                  <a:pt x="255" y="167"/>
                </a:cubicBezTo>
                <a:cubicBezTo>
                  <a:pt x="255" y="167"/>
                  <a:pt x="255" y="167"/>
                  <a:pt x="255" y="166"/>
                </a:cubicBezTo>
                <a:cubicBezTo>
                  <a:pt x="255" y="166"/>
                  <a:pt x="255" y="167"/>
                  <a:pt x="255" y="167"/>
                </a:cubicBezTo>
                <a:cubicBezTo>
                  <a:pt x="255" y="167"/>
                  <a:pt x="255" y="167"/>
                  <a:pt x="255" y="167"/>
                </a:cubicBezTo>
                <a:close/>
                <a:moveTo>
                  <a:pt x="254" y="166"/>
                </a:moveTo>
                <a:cubicBezTo>
                  <a:pt x="253" y="166"/>
                  <a:pt x="253" y="166"/>
                  <a:pt x="253" y="166"/>
                </a:cubicBezTo>
                <a:cubicBezTo>
                  <a:pt x="253" y="166"/>
                  <a:pt x="253" y="166"/>
                  <a:pt x="253" y="166"/>
                </a:cubicBezTo>
                <a:cubicBezTo>
                  <a:pt x="253" y="166"/>
                  <a:pt x="253" y="167"/>
                  <a:pt x="253" y="167"/>
                </a:cubicBezTo>
                <a:cubicBezTo>
                  <a:pt x="253" y="167"/>
                  <a:pt x="254" y="167"/>
                  <a:pt x="254" y="167"/>
                </a:cubicBezTo>
                <a:cubicBezTo>
                  <a:pt x="254" y="167"/>
                  <a:pt x="254" y="167"/>
                  <a:pt x="254" y="167"/>
                </a:cubicBezTo>
                <a:cubicBezTo>
                  <a:pt x="254" y="167"/>
                  <a:pt x="254" y="167"/>
                  <a:pt x="254" y="167"/>
                </a:cubicBezTo>
                <a:cubicBezTo>
                  <a:pt x="254" y="167"/>
                  <a:pt x="254" y="167"/>
                  <a:pt x="254" y="167"/>
                </a:cubicBezTo>
                <a:cubicBezTo>
                  <a:pt x="255" y="167"/>
                  <a:pt x="255" y="167"/>
                  <a:pt x="255" y="166"/>
                </a:cubicBezTo>
                <a:cubicBezTo>
                  <a:pt x="255" y="166"/>
                  <a:pt x="254" y="166"/>
                  <a:pt x="254" y="166"/>
                </a:cubicBezTo>
                <a:close/>
                <a:moveTo>
                  <a:pt x="252" y="160"/>
                </a:moveTo>
                <a:cubicBezTo>
                  <a:pt x="252" y="160"/>
                  <a:pt x="253" y="160"/>
                  <a:pt x="253" y="160"/>
                </a:cubicBezTo>
                <a:cubicBezTo>
                  <a:pt x="253" y="160"/>
                  <a:pt x="253" y="160"/>
                  <a:pt x="253" y="160"/>
                </a:cubicBezTo>
                <a:cubicBezTo>
                  <a:pt x="253" y="160"/>
                  <a:pt x="253" y="159"/>
                  <a:pt x="253" y="159"/>
                </a:cubicBezTo>
                <a:cubicBezTo>
                  <a:pt x="252" y="159"/>
                  <a:pt x="252" y="160"/>
                  <a:pt x="252" y="160"/>
                </a:cubicBezTo>
                <a:close/>
                <a:moveTo>
                  <a:pt x="252" y="162"/>
                </a:moveTo>
                <a:cubicBezTo>
                  <a:pt x="253" y="163"/>
                  <a:pt x="253" y="163"/>
                  <a:pt x="253" y="164"/>
                </a:cubicBezTo>
                <a:cubicBezTo>
                  <a:pt x="253" y="163"/>
                  <a:pt x="253" y="163"/>
                  <a:pt x="253" y="163"/>
                </a:cubicBezTo>
                <a:cubicBezTo>
                  <a:pt x="253" y="163"/>
                  <a:pt x="253" y="162"/>
                  <a:pt x="253" y="162"/>
                </a:cubicBezTo>
                <a:cubicBezTo>
                  <a:pt x="253" y="162"/>
                  <a:pt x="252" y="162"/>
                  <a:pt x="252" y="162"/>
                </a:cubicBezTo>
                <a:close/>
                <a:moveTo>
                  <a:pt x="252" y="177"/>
                </a:moveTo>
                <a:cubicBezTo>
                  <a:pt x="251" y="178"/>
                  <a:pt x="251" y="178"/>
                  <a:pt x="252" y="178"/>
                </a:cubicBezTo>
                <a:cubicBezTo>
                  <a:pt x="252" y="179"/>
                  <a:pt x="252" y="180"/>
                  <a:pt x="253" y="180"/>
                </a:cubicBezTo>
                <a:cubicBezTo>
                  <a:pt x="253" y="180"/>
                  <a:pt x="253" y="180"/>
                  <a:pt x="253" y="181"/>
                </a:cubicBezTo>
                <a:cubicBezTo>
                  <a:pt x="253" y="180"/>
                  <a:pt x="253" y="180"/>
                  <a:pt x="253" y="180"/>
                </a:cubicBezTo>
                <a:cubicBezTo>
                  <a:pt x="254" y="180"/>
                  <a:pt x="254" y="179"/>
                  <a:pt x="254" y="179"/>
                </a:cubicBezTo>
                <a:cubicBezTo>
                  <a:pt x="253" y="178"/>
                  <a:pt x="253" y="177"/>
                  <a:pt x="253" y="176"/>
                </a:cubicBezTo>
                <a:cubicBezTo>
                  <a:pt x="253" y="175"/>
                  <a:pt x="253" y="175"/>
                  <a:pt x="252" y="175"/>
                </a:cubicBezTo>
                <a:cubicBezTo>
                  <a:pt x="252" y="176"/>
                  <a:pt x="252" y="176"/>
                  <a:pt x="252" y="176"/>
                </a:cubicBezTo>
                <a:cubicBezTo>
                  <a:pt x="252" y="176"/>
                  <a:pt x="252" y="177"/>
                  <a:pt x="252" y="177"/>
                </a:cubicBezTo>
                <a:close/>
                <a:moveTo>
                  <a:pt x="252" y="174"/>
                </a:moveTo>
                <a:cubicBezTo>
                  <a:pt x="252" y="174"/>
                  <a:pt x="252" y="174"/>
                  <a:pt x="252" y="174"/>
                </a:cubicBezTo>
                <a:cubicBezTo>
                  <a:pt x="252" y="174"/>
                  <a:pt x="252" y="174"/>
                  <a:pt x="252" y="174"/>
                </a:cubicBezTo>
                <a:cubicBezTo>
                  <a:pt x="252" y="174"/>
                  <a:pt x="252" y="174"/>
                  <a:pt x="252" y="174"/>
                </a:cubicBezTo>
                <a:close/>
                <a:moveTo>
                  <a:pt x="252" y="163"/>
                </a:moveTo>
                <a:cubicBezTo>
                  <a:pt x="251" y="163"/>
                  <a:pt x="251" y="164"/>
                  <a:pt x="251" y="164"/>
                </a:cubicBezTo>
                <a:cubicBezTo>
                  <a:pt x="251" y="164"/>
                  <a:pt x="251" y="164"/>
                  <a:pt x="251" y="164"/>
                </a:cubicBezTo>
                <a:cubicBezTo>
                  <a:pt x="252" y="164"/>
                  <a:pt x="252" y="164"/>
                  <a:pt x="252" y="163"/>
                </a:cubicBezTo>
                <a:cubicBezTo>
                  <a:pt x="252" y="163"/>
                  <a:pt x="252" y="163"/>
                  <a:pt x="252" y="163"/>
                </a:cubicBezTo>
                <a:close/>
                <a:moveTo>
                  <a:pt x="251" y="161"/>
                </a:moveTo>
                <a:cubicBezTo>
                  <a:pt x="251" y="161"/>
                  <a:pt x="251" y="161"/>
                  <a:pt x="251" y="161"/>
                </a:cubicBezTo>
                <a:cubicBezTo>
                  <a:pt x="251" y="161"/>
                  <a:pt x="251" y="161"/>
                  <a:pt x="251" y="161"/>
                </a:cubicBezTo>
                <a:cubicBezTo>
                  <a:pt x="251" y="161"/>
                  <a:pt x="251" y="161"/>
                  <a:pt x="251" y="160"/>
                </a:cubicBezTo>
                <a:cubicBezTo>
                  <a:pt x="251" y="161"/>
                  <a:pt x="251" y="161"/>
                  <a:pt x="251" y="161"/>
                </a:cubicBezTo>
                <a:close/>
                <a:moveTo>
                  <a:pt x="250" y="180"/>
                </a:moveTo>
                <a:cubicBezTo>
                  <a:pt x="250" y="180"/>
                  <a:pt x="250" y="180"/>
                  <a:pt x="250" y="180"/>
                </a:cubicBezTo>
                <a:cubicBezTo>
                  <a:pt x="251" y="180"/>
                  <a:pt x="251" y="180"/>
                  <a:pt x="251" y="180"/>
                </a:cubicBezTo>
                <a:cubicBezTo>
                  <a:pt x="251" y="180"/>
                  <a:pt x="251" y="180"/>
                  <a:pt x="251" y="180"/>
                </a:cubicBezTo>
                <a:cubicBezTo>
                  <a:pt x="250" y="180"/>
                  <a:pt x="250" y="180"/>
                  <a:pt x="250" y="180"/>
                </a:cubicBezTo>
                <a:close/>
                <a:moveTo>
                  <a:pt x="249" y="183"/>
                </a:moveTo>
                <a:cubicBezTo>
                  <a:pt x="249" y="183"/>
                  <a:pt x="249" y="183"/>
                  <a:pt x="249" y="183"/>
                </a:cubicBezTo>
                <a:cubicBezTo>
                  <a:pt x="250" y="183"/>
                  <a:pt x="250" y="183"/>
                  <a:pt x="250" y="183"/>
                </a:cubicBezTo>
                <a:cubicBezTo>
                  <a:pt x="250" y="183"/>
                  <a:pt x="250" y="183"/>
                  <a:pt x="249" y="183"/>
                </a:cubicBezTo>
                <a:close/>
                <a:moveTo>
                  <a:pt x="249" y="165"/>
                </a:moveTo>
                <a:cubicBezTo>
                  <a:pt x="249" y="165"/>
                  <a:pt x="249" y="165"/>
                  <a:pt x="249" y="165"/>
                </a:cubicBezTo>
                <a:cubicBezTo>
                  <a:pt x="249" y="165"/>
                  <a:pt x="248" y="165"/>
                  <a:pt x="248" y="166"/>
                </a:cubicBezTo>
                <a:cubicBezTo>
                  <a:pt x="248" y="166"/>
                  <a:pt x="248" y="166"/>
                  <a:pt x="248" y="166"/>
                </a:cubicBezTo>
                <a:cubicBezTo>
                  <a:pt x="249" y="166"/>
                  <a:pt x="249" y="165"/>
                  <a:pt x="249" y="165"/>
                </a:cubicBezTo>
                <a:close/>
                <a:moveTo>
                  <a:pt x="248" y="162"/>
                </a:moveTo>
                <a:cubicBezTo>
                  <a:pt x="248" y="162"/>
                  <a:pt x="248" y="162"/>
                  <a:pt x="248" y="163"/>
                </a:cubicBezTo>
                <a:cubicBezTo>
                  <a:pt x="249" y="163"/>
                  <a:pt x="249" y="163"/>
                  <a:pt x="249" y="163"/>
                </a:cubicBezTo>
                <a:cubicBezTo>
                  <a:pt x="249" y="162"/>
                  <a:pt x="249" y="162"/>
                  <a:pt x="249" y="162"/>
                </a:cubicBezTo>
                <a:cubicBezTo>
                  <a:pt x="249" y="162"/>
                  <a:pt x="249" y="162"/>
                  <a:pt x="249" y="161"/>
                </a:cubicBezTo>
                <a:cubicBezTo>
                  <a:pt x="249" y="161"/>
                  <a:pt x="249" y="161"/>
                  <a:pt x="249" y="161"/>
                </a:cubicBezTo>
                <a:cubicBezTo>
                  <a:pt x="249" y="162"/>
                  <a:pt x="248" y="162"/>
                  <a:pt x="248" y="162"/>
                </a:cubicBezTo>
                <a:close/>
                <a:moveTo>
                  <a:pt x="250" y="151"/>
                </a:moveTo>
                <a:cubicBezTo>
                  <a:pt x="250" y="151"/>
                  <a:pt x="250" y="151"/>
                  <a:pt x="250" y="151"/>
                </a:cubicBezTo>
                <a:cubicBezTo>
                  <a:pt x="249" y="151"/>
                  <a:pt x="248" y="152"/>
                  <a:pt x="248" y="153"/>
                </a:cubicBezTo>
                <a:cubicBezTo>
                  <a:pt x="248" y="154"/>
                  <a:pt x="249" y="153"/>
                  <a:pt x="249" y="154"/>
                </a:cubicBezTo>
                <a:cubicBezTo>
                  <a:pt x="249" y="154"/>
                  <a:pt x="250" y="154"/>
                  <a:pt x="250" y="154"/>
                </a:cubicBezTo>
                <a:cubicBezTo>
                  <a:pt x="250" y="154"/>
                  <a:pt x="250" y="155"/>
                  <a:pt x="250" y="155"/>
                </a:cubicBezTo>
                <a:cubicBezTo>
                  <a:pt x="250" y="154"/>
                  <a:pt x="250" y="154"/>
                  <a:pt x="250" y="154"/>
                </a:cubicBezTo>
                <a:cubicBezTo>
                  <a:pt x="250" y="153"/>
                  <a:pt x="249" y="152"/>
                  <a:pt x="250" y="151"/>
                </a:cubicBezTo>
                <a:close/>
                <a:moveTo>
                  <a:pt x="251" y="146"/>
                </a:moveTo>
                <a:cubicBezTo>
                  <a:pt x="252" y="146"/>
                  <a:pt x="252" y="146"/>
                  <a:pt x="252" y="145"/>
                </a:cubicBezTo>
                <a:cubicBezTo>
                  <a:pt x="252" y="145"/>
                  <a:pt x="252" y="145"/>
                  <a:pt x="252" y="145"/>
                </a:cubicBezTo>
                <a:cubicBezTo>
                  <a:pt x="252" y="144"/>
                  <a:pt x="252" y="144"/>
                  <a:pt x="252" y="144"/>
                </a:cubicBezTo>
                <a:cubicBezTo>
                  <a:pt x="253" y="143"/>
                  <a:pt x="253" y="143"/>
                  <a:pt x="253" y="143"/>
                </a:cubicBezTo>
                <a:cubicBezTo>
                  <a:pt x="252" y="142"/>
                  <a:pt x="252" y="143"/>
                  <a:pt x="252" y="143"/>
                </a:cubicBezTo>
                <a:cubicBezTo>
                  <a:pt x="251" y="143"/>
                  <a:pt x="251" y="143"/>
                  <a:pt x="251" y="144"/>
                </a:cubicBezTo>
                <a:cubicBezTo>
                  <a:pt x="250" y="144"/>
                  <a:pt x="250" y="145"/>
                  <a:pt x="250" y="145"/>
                </a:cubicBezTo>
                <a:cubicBezTo>
                  <a:pt x="249" y="146"/>
                  <a:pt x="248" y="146"/>
                  <a:pt x="248" y="148"/>
                </a:cubicBezTo>
                <a:cubicBezTo>
                  <a:pt x="247" y="148"/>
                  <a:pt x="247" y="148"/>
                  <a:pt x="246" y="148"/>
                </a:cubicBezTo>
                <a:cubicBezTo>
                  <a:pt x="246" y="149"/>
                  <a:pt x="246" y="149"/>
                  <a:pt x="246" y="149"/>
                </a:cubicBezTo>
                <a:cubicBezTo>
                  <a:pt x="246" y="149"/>
                  <a:pt x="246" y="149"/>
                  <a:pt x="246" y="149"/>
                </a:cubicBezTo>
                <a:cubicBezTo>
                  <a:pt x="247" y="149"/>
                  <a:pt x="247" y="149"/>
                  <a:pt x="248" y="150"/>
                </a:cubicBezTo>
                <a:cubicBezTo>
                  <a:pt x="248" y="149"/>
                  <a:pt x="249" y="150"/>
                  <a:pt x="249" y="150"/>
                </a:cubicBezTo>
                <a:cubicBezTo>
                  <a:pt x="249" y="150"/>
                  <a:pt x="250" y="150"/>
                  <a:pt x="250" y="150"/>
                </a:cubicBezTo>
                <a:cubicBezTo>
                  <a:pt x="250" y="150"/>
                  <a:pt x="250" y="150"/>
                  <a:pt x="250" y="150"/>
                </a:cubicBezTo>
                <a:cubicBezTo>
                  <a:pt x="249" y="149"/>
                  <a:pt x="249" y="148"/>
                  <a:pt x="249" y="148"/>
                </a:cubicBezTo>
                <a:cubicBezTo>
                  <a:pt x="249" y="147"/>
                  <a:pt x="250" y="147"/>
                  <a:pt x="251" y="147"/>
                </a:cubicBezTo>
                <a:cubicBezTo>
                  <a:pt x="251" y="147"/>
                  <a:pt x="251" y="146"/>
                  <a:pt x="251" y="146"/>
                </a:cubicBezTo>
                <a:close/>
                <a:moveTo>
                  <a:pt x="254" y="147"/>
                </a:moveTo>
                <a:cubicBezTo>
                  <a:pt x="254" y="147"/>
                  <a:pt x="254" y="146"/>
                  <a:pt x="254" y="146"/>
                </a:cubicBezTo>
                <a:cubicBezTo>
                  <a:pt x="253" y="147"/>
                  <a:pt x="252" y="147"/>
                  <a:pt x="252" y="148"/>
                </a:cubicBezTo>
                <a:cubicBezTo>
                  <a:pt x="251" y="148"/>
                  <a:pt x="251" y="149"/>
                  <a:pt x="251" y="149"/>
                </a:cubicBezTo>
                <a:cubicBezTo>
                  <a:pt x="251" y="150"/>
                  <a:pt x="252" y="149"/>
                  <a:pt x="252" y="149"/>
                </a:cubicBezTo>
                <a:cubicBezTo>
                  <a:pt x="252" y="149"/>
                  <a:pt x="252" y="149"/>
                  <a:pt x="253" y="149"/>
                </a:cubicBezTo>
                <a:cubicBezTo>
                  <a:pt x="253" y="150"/>
                  <a:pt x="254" y="149"/>
                  <a:pt x="254" y="148"/>
                </a:cubicBezTo>
                <a:cubicBezTo>
                  <a:pt x="254" y="148"/>
                  <a:pt x="254" y="148"/>
                  <a:pt x="254" y="148"/>
                </a:cubicBezTo>
                <a:cubicBezTo>
                  <a:pt x="255" y="148"/>
                  <a:pt x="255" y="147"/>
                  <a:pt x="254" y="147"/>
                </a:cubicBezTo>
                <a:close/>
                <a:moveTo>
                  <a:pt x="258" y="143"/>
                </a:moveTo>
                <a:cubicBezTo>
                  <a:pt x="258" y="143"/>
                  <a:pt x="258" y="143"/>
                  <a:pt x="258" y="143"/>
                </a:cubicBezTo>
                <a:cubicBezTo>
                  <a:pt x="258" y="143"/>
                  <a:pt x="259" y="143"/>
                  <a:pt x="259" y="143"/>
                </a:cubicBezTo>
                <a:cubicBezTo>
                  <a:pt x="259" y="143"/>
                  <a:pt x="259" y="142"/>
                  <a:pt x="258" y="142"/>
                </a:cubicBezTo>
                <a:cubicBezTo>
                  <a:pt x="258" y="142"/>
                  <a:pt x="256" y="143"/>
                  <a:pt x="255" y="144"/>
                </a:cubicBezTo>
                <a:cubicBezTo>
                  <a:pt x="255" y="144"/>
                  <a:pt x="255" y="144"/>
                  <a:pt x="255" y="144"/>
                </a:cubicBezTo>
                <a:cubicBezTo>
                  <a:pt x="255" y="145"/>
                  <a:pt x="255" y="144"/>
                  <a:pt x="255" y="144"/>
                </a:cubicBezTo>
                <a:cubicBezTo>
                  <a:pt x="254" y="144"/>
                  <a:pt x="254" y="144"/>
                  <a:pt x="254" y="143"/>
                </a:cubicBezTo>
                <a:cubicBezTo>
                  <a:pt x="254" y="143"/>
                  <a:pt x="254" y="143"/>
                  <a:pt x="253" y="143"/>
                </a:cubicBezTo>
                <a:cubicBezTo>
                  <a:pt x="253" y="143"/>
                  <a:pt x="253" y="143"/>
                  <a:pt x="253" y="143"/>
                </a:cubicBezTo>
                <a:cubicBezTo>
                  <a:pt x="253" y="144"/>
                  <a:pt x="253" y="144"/>
                  <a:pt x="253" y="144"/>
                </a:cubicBezTo>
                <a:cubicBezTo>
                  <a:pt x="254" y="145"/>
                  <a:pt x="255" y="146"/>
                  <a:pt x="256" y="145"/>
                </a:cubicBezTo>
                <a:cubicBezTo>
                  <a:pt x="256" y="144"/>
                  <a:pt x="257" y="144"/>
                  <a:pt x="258" y="143"/>
                </a:cubicBezTo>
                <a:close/>
                <a:moveTo>
                  <a:pt x="257" y="153"/>
                </a:moveTo>
                <a:cubicBezTo>
                  <a:pt x="257" y="153"/>
                  <a:pt x="257" y="153"/>
                  <a:pt x="257" y="152"/>
                </a:cubicBezTo>
                <a:cubicBezTo>
                  <a:pt x="256" y="153"/>
                  <a:pt x="256" y="153"/>
                  <a:pt x="256" y="153"/>
                </a:cubicBezTo>
                <a:cubicBezTo>
                  <a:pt x="256" y="153"/>
                  <a:pt x="256" y="153"/>
                  <a:pt x="257" y="153"/>
                </a:cubicBezTo>
                <a:cubicBezTo>
                  <a:pt x="257" y="153"/>
                  <a:pt x="257" y="153"/>
                  <a:pt x="257" y="153"/>
                </a:cubicBezTo>
                <a:close/>
                <a:moveTo>
                  <a:pt x="262" y="145"/>
                </a:moveTo>
                <a:cubicBezTo>
                  <a:pt x="261" y="145"/>
                  <a:pt x="260" y="145"/>
                  <a:pt x="260" y="146"/>
                </a:cubicBezTo>
                <a:cubicBezTo>
                  <a:pt x="260" y="146"/>
                  <a:pt x="260" y="146"/>
                  <a:pt x="260" y="146"/>
                </a:cubicBezTo>
                <a:cubicBezTo>
                  <a:pt x="259" y="147"/>
                  <a:pt x="259" y="147"/>
                  <a:pt x="259" y="147"/>
                </a:cubicBezTo>
                <a:cubicBezTo>
                  <a:pt x="258" y="147"/>
                  <a:pt x="258" y="147"/>
                  <a:pt x="258" y="146"/>
                </a:cubicBezTo>
                <a:cubicBezTo>
                  <a:pt x="258" y="146"/>
                  <a:pt x="259" y="146"/>
                  <a:pt x="259" y="146"/>
                </a:cubicBezTo>
                <a:cubicBezTo>
                  <a:pt x="259" y="145"/>
                  <a:pt x="259" y="145"/>
                  <a:pt x="259" y="145"/>
                </a:cubicBezTo>
                <a:cubicBezTo>
                  <a:pt x="259" y="145"/>
                  <a:pt x="258" y="145"/>
                  <a:pt x="258" y="144"/>
                </a:cubicBezTo>
                <a:cubicBezTo>
                  <a:pt x="258" y="145"/>
                  <a:pt x="258" y="145"/>
                  <a:pt x="258" y="145"/>
                </a:cubicBezTo>
                <a:cubicBezTo>
                  <a:pt x="258" y="145"/>
                  <a:pt x="257" y="146"/>
                  <a:pt x="257" y="147"/>
                </a:cubicBezTo>
                <a:cubicBezTo>
                  <a:pt x="256" y="147"/>
                  <a:pt x="256" y="148"/>
                  <a:pt x="257" y="148"/>
                </a:cubicBezTo>
                <a:cubicBezTo>
                  <a:pt x="257" y="148"/>
                  <a:pt x="257" y="148"/>
                  <a:pt x="257" y="148"/>
                </a:cubicBezTo>
                <a:cubicBezTo>
                  <a:pt x="257" y="148"/>
                  <a:pt x="257" y="149"/>
                  <a:pt x="257" y="149"/>
                </a:cubicBezTo>
                <a:cubicBezTo>
                  <a:pt x="257" y="150"/>
                  <a:pt x="257" y="151"/>
                  <a:pt x="258" y="151"/>
                </a:cubicBezTo>
                <a:cubicBezTo>
                  <a:pt x="258" y="151"/>
                  <a:pt x="258" y="151"/>
                  <a:pt x="258" y="151"/>
                </a:cubicBezTo>
                <a:cubicBezTo>
                  <a:pt x="258" y="150"/>
                  <a:pt x="258" y="150"/>
                  <a:pt x="258" y="150"/>
                </a:cubicBezTo>
                <a:cubicBezTo>
                  <a:pt x="258" y="150"/>
                  <a:pt x="258" y="150"/>
                  <a:pt x="258" y="149"/>
                </a:cubicBezTo>
                <a:cubicBezTo>
                  <a:pt x="259" y="148"/>
                  <a:pt x="259" y="147"/>
                  <a:pt x="260" y="147"/>
                </a:cubicBezTo>
                <a:cubicBezTo>
                  <a:pt x="260" y="148"/>
                  <a:pt x="261" y="147"/>
                  <a:pt x="261" y="146"/>
                </a:cubicBezTo>
                <a:cubicBezTo>
                  <a:pt x="261" y="146"/>
                  <a:pt x="262" y="146"/>
                  <a:pt x="262" y="145"/>
                </a:cubicBezTo>
                <a:close/>
                <a:moveTo>
                  <a:pt x="262" y="154"/>
                </a:moveTo>
                <a:cubicBezTo>
                  <a:pt x="262" y="153"/>
                  <a:pt x="262" y="153"/>
                  <a:pt x="262" y="153"/>
                </a:cubicBezTo>
                <a:cubicBezTo>
                  <a:pt x="262" y="153"/>
                  <a:pt x="262" y="153"/>
                  <a:pt x="262" y="153"/>
                </a:cubicBezTo>
                <a:cubicBezTo>
                  <a:pt x="262" y="154"/>
                  <a:pt x="262" y="154"/>
                  <a:pt x="262" y="154"/>
                </a:cubicBezTo>
                <a:cubicBezTo>
                  <a:pt x="262" y="154"/>
                  <a:pt x="262" y="154"/>
                  <a:pt x="262" y="154"/>
                </a:cubicBezTo>
                <a:close/>
                <a:moveTo>
                  <a:pt x="262" y="149"/>
                </a:moveTo>
                <a:cubicBezTo>
                  <a:pt x="263" y="149"/>
                  <a:pt x="263" y="149"/>
                  <a:pt x="263" y="148"/>
                </a:cubicBezTo>
                <a:cubicBezTo>
                  <a:pt x="264" y="148"/>
                  <a:pt x="263" y="147"/>
                  <a:pt x="262" y="148"/>
                </a:cubicBezTo>
                <a:cubicBezTo>
                  <a:pt x="262" y="148"/>
                  <a:pt x="262" y="148"/>
                  <a:pt x="262" y="148"/>
                </a:cubicBezTo>
                <a:cubicBezTo>
                  <a:pt x="262" y="149"/>
                  <a:pt x="262" y="149"/>
                  <a:pt x="262" y="149"/>
                </a:cubicBezTo>
                <a:close/>
                <a:moveTo>
                  <a:pt x="263" y="151"/>
                </a:moveTo>
                <a:cubicBezTo>
                  <a:pt x="264" y="151"/>
                  <a:pt x="265" y="150"/>
                  <a:pt x="265" y="149"/>
                </a:cubicBezTo>
                <a:cubicBezTo>
                  <a:pt x="265" y="149"/>
                  <a:pt x="264" y="149"/>
                  <a:pt x="264" y="149"/>
                </a:cubicBezTo>
                <a:cubicBezTo>
                  <a:pt x="264" y="149"/>
                  <a:pt x="264" y="150"/>
                  <a:pt x="263" y="150"/>
                </a:cubicBezTo>
                <a:cubicBezTo>
                  <a:pt x="263" y="150"/>
                  <a:pt x="263" y="150"/>
                  <a:pt x="263" y="150"/>
                </a:cubicBezTo>
                <a:cubicBezTo>
                  <a:pt x="263" y="151"/>
                  <a:pt x="263" y="151"/>
                  <a:pt x="263" y="151"/>
                </a:cubicBezTo>
                <a:close/>
                <a:moveTo>
                  <a:pt x="264" y="152"/>
                </a:moveTo>
                <a:cubicBezTo>
                  <a:pt x="264" y="152"/>
                  <a:pt x="264" y="152"/>
                  <a:pt x="263" y="152"/>
                </a:cubicBezTo>
                <a:cubicBezTo>
                  <a:pt x="264" y="152"/>
                  <a:pt x="264" y="152"/>
                  <a:pt x="264" y="152"/>
                </a:cubicBezTo>
                <a:close/>
                <a:moveTo>
                  <a:pt x="265" y="152"/>
                </a:moveTo>
                <a:cubicBezTo>
                  <a:pt x="265" y="152"/>
                  <a:pt x="265" y="152"/>
                  <a:pt x="265" y="152"/>
                </a:cubicBezTo>
                <a:cubicBezTo>
                  <a:pt x="264" y="152"/>
                  <a:pt x="264" y="152"/>
                  <a:pt x="264" y="152"/>
                </a:cubicBezTo>
                <a:cubicBezTo>
                  <a:pt x="264" y="152"/>
                  <a:pt x="265" y="152"/>
                  <a:pt x="265" y="152"/>
                </a:cubicBezTo>
                <a:close/>
                <a:moveTo>
                  <a:pt x="266" y="151"/>
                </a:moveTo>
                <a:cubicBezTo>
                  <a:pt x="266" y="151"/>
                  <a:pt x="266" y="150"/>
                  <a:pt x="265" y="151"/>
                </a:cubicBezTo>
                <a:cubicBezTo>
                  <a:pt x="265" y="151"/>
                  <a:pt x="265" y="151"/>
                  <a:pt x="265" y="152"/>
                </a:cubicBezTo>
                <a:cubicBezTo>
                  <a:pt x="265" y="152"/>
                  <a:pt x="265" y="152"/>
                  <a:pt x="265" y="152"/>
                </a:cubicBezTo>
                <a:cubicBezTo>
                  <a:pt x="265" y="151"/>
                  <a:pt x="266" y="151"/>
                  <a:pt x="266" y="151"/>
                </a:cubicBezTo>
                <a:cubicBezTo>
                  <a:pt x="266" y="151"/>
                  <a:pt x="266" y="151"/>
                  <a:pt x="266" y="151"/>
                </a:cubicBezTo>
                <a:close/>
                <a:moveTo>
                  <a:pt x="269" y="147"/>
                </a:moveTo>
                <a:cubicBezTo>
                  <a:pt x="268" y="147"/>
                  <a:pt x="268" y="146"/>
                  <a:pt x="268" y="146"/>
                </a:cubicBezTo>
                <a:cubicBezTo>
                  <a:pt x="268" y="146"/>
                  <a:pt x="267" y="147"/>
                  <a:pt x="267" y="147"/>
                </a:cubicBezTo>
                <a:cubicBezTo>
                  <a:pt x="267" y="147"/>
                  <a:pt x="267" y="148"/>
                  <a:pt x="268" y="148"/>
                </a:cubicBezTo>
                <a:cubicBezTo>
                  <a:pt x="268" y="148"/>
                  <a:pt x="268" y="147"/>
                  <a:pt x="269" y="147"/>
                </a:cubicBezTo>
                <a:close/>
                <a:moveTo>
                  <a:pt x="269" y="145"/>
                </a:moveTo>
                <a:cubicBezTo>
                  <a:pt x="269" y="144"/>
                  <a:pt x="268" y="143"/>
                  <a:pt x="268" y="144"/>
                </a:cubicBezTo>
                <a:cubicBezTo>
                  <a:pt x="267" y="144"/>
                  <a:pt x="267" y="144"/>
                  <a:pt x="267" y="144"/>
                </a:cubicBezTo>
                <a:cubicBezTo>
                  <a:pt x="267" y="143"/>
                  <a:pt x="267" y="143"/>
                  <a:pt x="267" y="143"/>
                </a:cubicBezTo>
                <a:cubicBezTo>
                  <a:pt x="267" y="142"/>
                  <a:pt x="268" y="142"/>
                  <a:pt x="268" y="141"/>
                </a:cubicBezTo>
                <a:cubicBezTo>
                  <a:pt x="269" y="141"/>
                  <a:pt x="269" y="141"/>
                  <a:pt x="269" y="140"/>
                </a:cubicBezTo>
                <a:cubicBezTo>
                  <a:pt x="268" y="140"/>
                  <a:pt x="268" y="140"/>
                  <a:pt x="267" y="140"/>
                </a:cubicBezTo>
                <a:cubicBezTo>
                  <a:pt x="267" y="140"/>
                  <a:pt x="267" y="140"/>
                  <a:pt x="267" y="141"/>
                </a:cubicBezTo>
                <a:cubicBezTo>
                  <a:pt x="267" y="142"/>
                  <a:pt x="266" y="142"/>
                  <a:pt x="266" y="143"/>
                </a:cubicBezTo>
                <a:cubicBezTo>
                  <a:pt x="265" y="143"/>
                  <a:pt x="265" y="142"/>
                  <a:pt x="265" y="142"/>
                </a:cubicBezTo>
                <a:cubicBezTo>
                  <a:pt x="265" y="142"/>
                  <a:pt x="265" y="142"/>
                  <a:pt x="264" y="142"/>
                </a:cubicBezTo>
                <a:cubicBezTo>
                  <a:pt x="265" y="141"/>
                  <a:pt x="264" y="141"/>
                  <a:pt x="264" y="141"/>
                </a:cubicBezTo>
                <a:cubicBezTo>
                  <a:pt x="264" y="141"/>
                  <a:pt x="264" y="140"/>
                  <a:pt x="264" y="140"/>
                </a:cubicBezTo>
                <a:cubicBezTo>
                  <a:pt x="264" y="140"/>
                  <a:pt x="264" y="140"/>
                  <a:pt x="264" y="140"/>
                </a:cubicBezTo>
                <a:cubicBezTo>
                  <a:pt x="264" y="140"/>
                  <a:pt x="264" y="140"/>
                  <a:pt x="263" y="140"/>
                </a:cubicBezTo>
                <a:cubicBezTo>
                  <a:pt x="263" y="140"/>
                  <a:pt x="263" y="141"/>
                  <a:pt x="263" y="141"/>
                </a:cubicBezTo>
                <a:cubicBezTo>
                  <a:pt x="263" y="141"/>
                  <a:pt x="263" y="142"/>
                  <a:pt x="263" y="142"/>
                </a:cubicBezTo>
                <a:cubicBezTo>
                  <a:pt x="264" y="143"/>
                  <a:pt x="264" y="144"/>
                  <a:pt x="265" y="143"/>
                </a:cubicBezTo>
                <a:cubicBezTo>
                  <a:pt x="266" y="143"/>
                  <a:pt x="266" y="143"/>
                  <a:pt x="266" y="144"/>
                </a:cubicBezTo>
                <a:cubicBezTo>
                  <a:pt x="266" y="144"/>
                  <a:pt x="266" y="145"/>
                  <a:pt x="267" y="144"/>
                </a:cubicBezTo>
                <a:cubicBezTo>
                  <a:pt x="267" y="144"/>
                  <a:pt x="267" y="145"/>
                  <a:pt x="267" y="145"/>
                </a:cubicBezTo>
                <a:cubicBezTo>
                  <a:pt x="267" y="146"/>
                  <a:pt x="268" y="145"/>
                  <a:pt x="269" y="145"/>
                </a:cubicBezTo>
                <a:cubicBezTo>
                  <a:pt x="269" y="145"/>
                  <a:pt x="269" y="145"/>
                  <a:pt x="269" y="145"/>
                </a:cubicBezTo>
                <a:close/>
                <a:moveTo>
                  <a:pt x="269" y="139"/>
                </a:moveTo>
                <a:cubicBezTo>
                  <a:pt x="269" y="138"/>
                  <a:pt x="269" y="138"/>
                  <a:pt x="268" y="137"/>
                </a:cubicBezTo>
                <a:cubicBezTo>
                  <a:pt x="268" y="138"/>
                  <a:pt x="268" y="138"/>
                  <a:pt x="268" y="138"/>
                </a:cubicBezTo>
                <a:cubicBezTo>
                  <a:pt x="268" y="138"/>
                  <a:pt x="268" y="139"/>
                  <a:pt x="269" y="139"/>
                </a:cubicBezTo>
                <a:close/>
                <a:moveTo>
                  <a:pt x="273" y="141"/>
                </a:moveTo>
                <a:cubicBezTo>
                  <a:pt x="272" y="141"/>
                  <a:pt x="272" y="141"/>
                  <a:pt x="272" y="141"/>
                </a:cubicBezTo>
                <a:cubicBezTo>
                  <a:pt x="271" y="142"/>
                  <a:pt x="271" y="141"/>
                  <a:pt x="270" y="141"/>
                </a:cubicBezTo>
                <a:cubicBezTo>
                  <a:pt x="270" y="141"/>
                  <a:pt x="270" y="141"/>
                  <a:pt x="270" y="141"/>
                </a:cubicBezTo>
                <a:cubicBezTo>
                  <a:pt x="270" y="141"/>
                  <a:pt x="269" y="142"/>
                  <a:pt x="269" y="143"/>
                </a:cubicBezTo>
                <a:cubicBezTo>
                  <a:pt x="270" y="143"/>
                  <a:pt x="271" y="142"/>
                  <a:pt x="271" y="142"/>
                </a:cubicBezTo>
                <a:cubicBezTo>
                  <a:pt x="272" y="142"/>
                  <a:pt x="272" y="141"/>
                  <a:pt x="273" y="141"/>
                </a:cubicBezTo>
                <a:cubicBezTo>
                  <a:pt x="273" y="141"/>
                  <a:pt x="273" y="141"/>
                  <a:pt x="273" y="141"/>
                </a:cubicBezTo>
                <a:close/>
                <a:moveTo>
                  <a:pt x="274" y="137"/>
                </a:moveTo>
                <a:cubicBezTo>
                  <a:pt x="274" y="137"/>
                  <a:pt x="274" y="137"/>
                  <a:pt x="274" y="137"/>
                </a:cubicBezTo>
                <a:cubicBezTo>
                  <a:pt x="274" y="137"/>
                  <a:pt x="274" y="136"/>
                  <a:pt x="274" y="136"/>
                </a:cubicBezTo>
                <a:cubicBezTo>
                  <a:pt x="274" y="136"/>
                  <a:pt x="273" y="136"/>
                  <a:pt x="273" y="136"/>
                </a:cubicBezTo>
                <a:cubicBezTo>
                  <a:pt x="273" y="136"/>
                  <a:pt x="273" y="136"/>
                  <a:pt x="273" y="136"/>
                </a:cubicBezTo>
                <a:cubicBezTo>
                  <a:pt x="273" y="135"/>
                  <a:pt x="272" y="136"/>
                  <a:pt x="271" y="135"/>
                </a:cubicBezTo>
                <a:cubicBezTo>
                  <a:pt x="271" y="135"/>
                  <a:pt x="271" y="135"/>
                  <a:pt x="271" y="135"/>
                </a:cubicBezTo>
                <a:cubicBezTo>
                  <a:pt x="271" y="135"/>
                  <a:pt x="271" y="135"/>
                  <a:pt x="271" y="136"/>
                </a:cubicBezTo>
                <a:cubicBezTo>
                  <a:pt x="272" y="136"/>
                  <a:pt x="272" y="136"/>
                  <a:pt x="272" y="137"/>
                </a:cubicBezTo>
                <a:cubicBezTo>
                  <a:pt x="272" y="137"/>
                  <a:pt x="273" y="138"/>
                  <a:pt x="273" y="138"/>
                </a:cubicBezTo>
                <a:cubicBezTo>
                  <a:pt x="273" y="137"/>
                  <a:pt x="274" y="137"/>
                  <a:pt x="274" y="137"/>
                </a:cubicBezTo>
                <a:close/>
                <a:moveTo>
                  <a:pt x="274" y="141"/>
                </a:moveTo>
                <a:cubicBezTo>
                  <a:pt x="274" y="141"/>
                  <a:pt x="274" y="141"/>
                  <a:pt x="274" y="141"/>
                </a:cubicBezTo>
                <a:cubicBezTo>
                  <a:pt x="274" y="141"/>
                  <a:pt x="274" y="141"/>
                  <a:pt x="273" y="141"/>
                </a:cubicBezTo>
                <a:cubicBezTo>
                  <a:pt x="273" y="141"/>
                  <a:pt x="273" y="141"/>
                  <a:pt x="273" y="141"/>
                </a:cubicBezTo>
                <a:cubicBezTo>
                  <a:pt x="274" y="141"/>
                  <a:pt x="274" y="141"/>
                  <a:pt x="274" y="141"/>
                </a:cubicBezTo>
                <a:close/>
                <a:moveTo>
                  <a:pt x="277" y="153"/>
                </a:moveTo>
                <a:cubicBezTo>
                  <a:pt x="276" y="153"/>
                  <a:pt x="276" y="152"/>
                  <a:pt x="276" y="152"/>
                </a:cubicBezTo>
                <a:cubicBezTo>
                  <a:pt x="276" y="153"/>
                  <a:pt x="276" y="153"/>
                  <a:pt x="276" y="153"/>
                </a:cubicBezTo>
                <a:cubicBezTo>
                  <a:pt x="275" y="153"/>
                  <a:pt x="276" y="153"/>
                  <a:pt x="276" y="153"/>
                </a:cubicBezTo>
                <a:cubicBezTo>
                  <a:pt x="276" y="153"/>
                  <a:pt x="276" y="153"/>
                  <a:pt x="277" y="153"/>
                </a:cubicBezTo>
                <a:close/>
                <a:moveTo>
                  <a:pt x="276" y="151"/>
                </a:moveTo>
                <a:cubicBezTo>
                  <a:pt x="276" y="151"/>
                  <a:pt x="275" y="151"/>
                  <a:pt x="276" y="151"/>
                </a:cubicBezTo>
                <a:cubicBezTo>
                  <a:pt x="276" y="152"/>
                  <a:pt x="276" y="151"/>
                  <a:pt x="277" y="152"/>
                </a:cubicBezTo>
                <a:cubicBezTo>
                  <a:pt x="277" y="152"/>
                  <a:pt x="277" y="151"/>
                  <a:pt x="277" y="151"/>
                </a:cubicBezTo>
                <a:cubicBezTo>
                  <a:pt x="276" y="151"/>
                  <a:pt x="276" y="151"/>
                  <a:pt x="276" y="151"/>
                </a:cubicBezTo>
                <a:close/>
                <a:moveTo>
                  <a:pt x="277" y="139"/>
                </a:moveTo>
                <a:cubicBezTo>
                  <a:pt x="277" y="139"/>
                  <a:pt x="277" y="139"/>
                  <a:pt x="277" y="139"/>
                </a:cubicBezTo>
                <a:cubicBezTo>
                  <a:pt x="277" y="139"/>
                  <a:pt x="277" y="138"/>
                  <a:pt x="277" y="138"/>
                </a:cubicBezTo>
                <a:cubicBezTo>
                  <a:pt x="277" y="137"/>
                  <a:pt x="277" y="137"/>
                  <a:pt x="276" y="136"/>
                </a:cubicBezTo>
                <a:cubicBezTo>
                  <a:pt x="275" y="137"/>
                  <a:pt x="275" y="138"/>
                  <a:pt x="276" y="138"/>
                </a:cubicBezTo>
                <a:cubicBezTo>
                  <a:pt x="276" y="139"/>
                  <a:pt x="276" y="139"/>
                  <a:pt x="276" y="139"/>
                </a:cubicBezTo>
                <a:cubicBezTo>
                  <a:pt x="274" y="139"/>
                  <a:pt x="274" y="140"/>
                  <a:pt x="274" y="141"/>
                </a:cubicBezTo>
                <a:cubicBezTo>
                  <a:pt x="275" y="141"/>
                  <a:pt x="276" y="141"/>
                  <a:pt x="276" y="140"/>
                </a:cubicBezTo>
                <a:cubicBezTo>
                  <a:pt x="277" y="140"/>
                  <a:pt x="277" y="139"/>
                  <a:pt x="278" y="139"/>
                </a:cubicBezTo>
                <a:cubicBezTo>
                  <a:pt x="278" y="139"/>
                  <a:pt x="278" y="139"/>
                  <a:pt x="277" y="139"/>
                </a:cubicBezTo>
                <a:close/>
                <a:moveTo>
                  <a:pt x="278" y="125"/>
                </a:moveTo>
                <a:cubicBezTo>
                  <a:pt x="278" y="125"/>
                  <a:pt x="278" y="124"/>
                  <a:pt x="278" y="124"/>
                </a:cubicBezTo>
                <a:cubicBezTo>
                  <a:pt x="278" y="124"/>
                  <a:pt x="277" y="125"/>
                  <a:pt x="277" y="125"/>
                </a:cubicBezTo>
                <a:cubicBezTo>
                  <a:pt x="277" y="125"/>
                  <a:pt x="278" y="125"/>
                  <a:pt x="278" y="125"/>
                </a:cubicBezTo>
                <a:cubicBezTo>
                  <a:pt x="278" y="125"/>
                  <a:pt x="278" y="125"/>
                  <a:pt x="278" y="125"/>
                </a:cubicBezTo>
                <a:close/>
                <a:moveTo>
                  <a:pt x="278" y="135"/>
                </a:moveTo>
                <a:cubicBezTo>
                  <a:pt x="278" y="135"/>
                  <a:pt x="278" y="135"/>
                  <a:pt x="278" y="136"/>
                </a:cubicBezTo>
                <a:cubicBezTo>
                  <a:pt x="278" y="136"/>
                  <a:pt x="279" y="136"/>
                  <a:pt x="279" y="136"/>
                </a:cubicBezTo>
                <a:cubicBezTo>
                  <a:pt x="279" y="135"/>
                  <a:pt x="279" y="135"/>
                  <a:pt x="280" y="134"/>
                </a:cubicBezTo>
                <a:cubicBezTo>
                  <a:pt x="280" y="134"/>
                  <a:pt x="280" y="134"/>
                  <a:pt x="279" y="134"/>
                </a:cubicBezTo>
                <a:cubicBezTo>
                  <a:pt x="279" y="134"/>
                  <a:pt x="279" y="135"/>
                  <a:pt x="278" y="135"/>
                </a:cubicBezTo>
                <a:close/>
                <a:moveTo>
                  <a:pt x="279" y="136"/>
                </a:moveTo>
                <a:cubicBezTo>
                  <a:pt x="279" y="136"/>
                  <a:pt x="279" y="137"/>
                  <a:pt x="279" y="137"/>
                </a:cubicBezTo>
                <a:cubicBezTo>
                  <a:pt x="279" y="137"/>
                  <a:pt x="279" y="137"/>
                  <a:pt x="279" y="137"/>
                </a:cubicBezTo>
                <a:cubicBezTo>
                  <a:pt x="279" y="137"/>
                  <a:pt x="279" y="137"/>
                  <a:pt x="279" y="136"/>
                </a:cubicBezTo>
                <a:close/>
                <a:moveTo>
                  <a:pt x="279" y="137"/>
                </a:moveTo>
                <a:cubicBezTo>
                  <a:pt x="279" y="137"/>
                  <a:pt x="278" y="137"/>
                  <a:pt x="278" y="137"/>
                </a:cubicBezTo>
                <a:cubicBezTo>
                  <a:pt x="278" y="137"/>
                  <a:pt x="278" y="137"/>
                  <a:pt x="278" y="137"/>
                </a:cubicBezTo>
                <a:cubicBezTo>
                  <a:pt x="278" y="137"/>
                  <a:pt x="278" y="138"/>
                  <a:pt x="278" y="138"/>
                </a:cubicBezTo>
                <a:cubicBezTo>
                  <a:pt x="278" y="138"/>
                  <a:pt x="278" y="138"/>
                  <a:pt x="279" y="137"/>
                </a:cubicBezTo>
                <a:close/>
                <a:moveTo>
                  <a:pt x="280" y="137"/>
                </a:moveTo>
                <a:cubicBezTo>
                  <a:pt x="280" y="137"/>
                  <a:pt x="280" y="136"/>
                  <a:pt x="279" y="137"/>
                </a:cubicBezTo>
                <a:cubicBezTo>
                  <a:pt x="279" y="137"/>
                  <a:pt x="280" y="137"/>
                  <a:pt x="280" y="137"/>
                </a:cubicBezTo>
                <a:close/>
                <a:moveTo>
                  <a:pt x="280" y="140"/>
                </a:moveTo>
                <a:cubicBezTo>
                  <a:pt x="280" y="141"/>
                  <a:pt x="280" y="141"/>
                  <a:pt x="280" y="141"/>
                </a:cubicBezTo>
                <a:cubicBezTo>
                  <a:pt x="280" y="141"/>
                  <a:pt x="280" y="141"/>
                  <a:pt x="280" y="141"/>
                </a:cubicBezTo>
                <a:cubicBezTo>
                  <a:pt x="280" y="141"/>
                  <a:pt x="280" y="141"/>
                  <a:pt x="280" y="140"/>
                </a:cubicBezTo>
                <a:close/>
                <a:moveTo>
                  <a:pt x="284" y="142"/>
                </a:moveTo>
                <a:cubicBezTo>
                  <a:pt x="284" y="142"/>
                  <a:pt x="284" y="142"/>
                  <a:pt x="284" y="142"/>
                </a:cubicBezTo>
                <a:cubicBezTo>
                  <a:pt x="284" y="142"/>
                  <a:pt x="284" y="142"/>
                  <a:pt x="284" y="142"/>
                </a:cubicBezTo>
                <a:cubicBezTo>
                  <a:pt x="284" y="142"/>
                  <a:pt x="284" y="142"/>
                  <a:pt x="284" y="143"/>
                </a:cubicBezTo>
                <a:cubicBezTo>
                  <a:pt x="284" y="143"/>
                  <a:pt x="284" y="142"/>
                  <a:pt x="284" y="142"/>
                </a:cubicBezTo>
                <a:close/>
                <a:moveTo>
                  <a:pt x="286" y="140"/>
                </a:moveTo>
                <a:cubicBezTo>
                  <a:pt x="286" y="140"/>
                  <a:pt x="285" y="139"/>
                  <a:pt x="285" y="139"/>
                </a:cubicBezTo>
                <a:cubicBezTo>
                  <a:pt x="284" y="140"/>
                  <a:pt x="284" y="139"/>
                  <a:pt x="284" y="139"/>
                </a:cubicBezTo>
                <a:cubicBezTo>
                  <a:pt x="283" y="139"/>
                  <a:pt x="283" y="139"/>
                  <a:pt x="283" y="139"/>
                </a:cubicBezTo>
                <a:cubicBezTo>
                  <a:pt x="283" y="139"/>
                  <a:pt x="283" y="139"/>
                  <a:pt x="283" y="139"/>
                </a:cubicBezTo>
                <a:cubicBezTo>
                  <a:pt x="283" y="140"/>
                  <a:pt x="283" y="140"/>
                  <a:pt x="283" y="140"/>
                </a:cubicBezTo>
                <a:cubicBezTo>
                  <a:pt x="283" y="140"/>
                  <a:pt x="283" y="140"/>
                  <a:pt x="283" y="140"/>
                </a:cubicBezTo>
                <a:cubicBezTo>
                  <a:pt x="283" y="140"/>
                  <a:pt x="283" y="140"/>
                  <a:pt x="283" y="140"/>
                </a:cubicBezTo>
                <a:cubicBezTo>
                  <a:pt x="282" y="139"/>
                  <a:pt x="282" y="139"/>
                  <a:pt x="281" y="140"/>
                </a:cubicBezTo>
                <a:cubicBezTo>
                  <a:pt x="281" y="140"/>
                  <a:pt x="281" y="141"/>
                  <a:pt x="282" y="141"/>
                </a:cubicBezTo>
                <a:cubicBezTo>
                  <a:pt x="282" y="141"/>
                  <a:pt x="282" y="140"/>
                  <a:pt x="283" y="141"/>
                </a:cubicBezTo>
                <a:cubicBezTo>
                  <a:pt x="283" y="141"/>
                  <a:pt x="283" y="141"/>
                  <a:pt x="283" y="141"/>
                </a:cubicBezTo>
                <a:cubicBezTo>
                  <a:pt x="283" y="141"/>
                  <a:pt x="283" y="141"/>
                  <a:pt x="283" y="141"/>
                </a:cubicBezTo>
                <a:cubicBezTo>
                  <a:pt x="283" y="141"/>
                  <a:pt x="284" y="141"/>
                  <a:pt x="284" y="141"/>
                </a:cubicBezTo>
                <a:cubicBezTo>
                  <a:pt x="284" y="141"/>
                  <a:pt x="285" y="141"/>
                  <a:pt x="285" y="140"/>
                </a:cubicBezTo>
                <a:cubicBezTo>
                  <a:pt x="286" y="140"/>
                  <a:pt x="286" y="140"/>
                  <a:pt x="286" y="140"/>
                </a:cubicBezTo>
                <a:close/>
                <a:moveTo>
                  <a:pt x="287" y="133"/>
                </a:moveTo>
                <a:cubicBezTo>
                  <a:pt x="286" y="133"/>
                  <a:pt x="285" y="133"/>
                  <a:pt x="285" y="133"/>
                </a:cubicBezTo>
                <a:cubicBezTo>
                  <a:pt x="285" y="134"/>
                  <a:pt x="285" y="134"/>
                  <a:pt x="285" y="134"/>
                </a:cubicBezTo>
                <a:cubicBezTo>
                  <a:pt x="285" y="134"/>
                  <a:pt x="285" y="134"/>
                  <a:pt x="286" y="134"/>
                </a:cubicBezTo>
                <a:cubicBezTo>
                  <a:pt x="286" y="134"/>
                  <a:pt x="286" y="134"/>
                  <a:pt x="286" y="134"/>
                </a:cubicBezTo>
                <a:cubicBezTo>
                  <a:pt x="286" y="134"/>
                  <a:pt x="286" y="134"/>
                  <a:pt x="287" y="133"/>
                </a:cubicBezTo>
                <a:close/>
                <a:moveTo>
                  <a:pt x="287" y="128"/>
                </a:moveTo>
                <a:cubicBezTo>
                  <a:pt x="287" y="128"/>
                  <a:pt x="287" y="128"/>
                  <a:pt x="287" y="127"/>
                </a:cubicBezTo>
                <a:cubicBezTo>
                  <a:pt x="286" y="128"/>
                  <a:pt x="286" y="128"/>
                  <a:pt x="286" y="128"/>
                </a:cubicBezTo>
                <a:cubicBezTo>
                  <a:pt x="286" y="128"/>
                  <a:pt x="286" y="128"/>
                  <a:pt x="286" y="128"/>
                </a:cubicBezTo>
                <a:cubicBezTo>
                  <a:pt x="287" y="128"/>
                  <a:pt x="287" y="128"/>
                  <a:pt x="287" y="128"/>
                </a:cubicBezTo>
                <a:close/>
                <a:moveTo>
                  <a:pt x="287" y="139"/>
                </a:moveTo>
                <a:cubicBezTo>
                  <a:pt x="287" y="139"/>
                  <a:pt x="287" y="140"/>
                  <a:pt x="287" y="140"/>
                </a:cubicBezTo>
                <a:cubicBezTo>
                  <a:pt x="287" y="140"/>
                  <a:pt x="287" y="140"/>
                  <a:pt x="287" y="140"/>
                </a:cubicBezTo>
                <a:cubicBezTo>
                  <a:pt x="287" y="139"/>
                  <a:pt x="287" y="139"/>
                  <a:pt x="287" y="139"/>
                </a:cubicBezTo>
                <a:cubicBezTo>
                  <a:pt x="287" y="139"/>
                  <a:pt x="287" y="139"/>
                  <a:pt x="287" y="139"/>
                </a:cubicBezTo>
                <a:close/>
                <a:moveTo>
                  <a:pt x="287" y="141"/>
                </a:moveTo>
                <a:cubicBezTo>
                  <a:pt x="287" y="141"/>
                  <a:pt x="288" y="141"/>
                  <a:pt x="288" y="141"/>
                </a:cubicBezTo>
                <a:cubicBezTo>
                  <a:pt x="287" y="141"/>
                  <a:pt x="287" y="141"/>
                  <a:pt x="287" y="140"/>
                </a:cubicBezTo>
                <a:cubicBezTo>
                  <a:pt x="287" y="140"/>
                  <a:pt x="287" y="141"/>
                  <a:pt x="287" y="141"/>
                </a:cubicBezTo>
                <a:cubicBezTo>
                  <a:pt x="287" y="141"/>
                  <a:pt x="287" y="141"/>
                  <a:pt x="287" y="141"/>
                </a:cubicBezTo>
                <a:close/>
                <a:moveTo>
                  <a:pt x="288" y="146"/>
                </a:moveTo>
                <a:cubicBezTo>
                  <a:pt x="288" y="146"/>
                  <a:pt x="288" y="146"/>
                  <a:pt x="288" y="145"/>
                </a:cubicBezTo>
                <a:cubicBezTo>
                  <a:pt x="288" y="146"/>
                  <a:pt x="288" y="146"/>
                  <a:pt x="288" y="146"/>
                </a:cubicBezTo>
                <a:cubicBezTo>
                  <a:pt x="288" y="146"/>
                  <a:pt x="287" y="146"/>
                  <a:pt x="287" y="146"/>
                </a:cubicBezTo>
                <a:cubicBezTo>
                  <a:pt x="287" y="146"/>
                  <a:pt x="287" y="147"/>
                  <a:pt x="287" y="147"/>
                </a:cubicBezTo>
                <a:cubicBezTo>
                  <a:pt x="288" y="146"/>
                  <a:pt x="288" y="146"/>
                  <a:pt x="288" y="146"/>
                </a:cubicBezTo>
                <a:close/>
                <a:moveTo>
                  <a:pt x="288" y="136"/>
                </a:moveTo>
                <a:cubicBezTo>
                  <a:pt x="287" y="136"/>
                  <a:pt x="288" y="137"/>
                  <a:pt x="288" y="137"/>
                </a:cubicBezTo>
                <a:cubicBezTo>
                  <a:pt x="288" y="137"/>
                  <a:pt x="287" y="137"/>
                  <a:pt x="288" y="138"/>
                </a:cubicBezTo>
                <a:cubicBezTo>
                  <a:pt x="288" y="138"/>
                  <a:pt x="288" y="138"/>
                  <a:pt x="288" y="138"/>
                </a:cubicBezTo>
                <a:cubicBezTo>
                  <a:pt x="288" y="138"/>
                  <a:pt x="288" y="138"/>
                  <a:pt x="288" y="138"/>
                </a:cubicBezTo>
                <a:cubicBezTo>
                  <a:pt x="288" y="137"/>
                  <a:pt x="288" y="137"/>
                  <a:pt x="288" y="137"/>
                </a:cubicBezTo>
                <a:cubicBezTo>
                  <a:pt x="288" y="137"/>
                  <a:pt x="288" y="137"/>
                  <a:pt x="288" y="137"/>
                </a:cubicBezTo>
                <a:cubicBezTo>
                  <a:pt x="288" y="136"/>
                  <a:pt x="289" y="136"/>
                  <a:pt x="288" y="136"/>
                </a:cubicBezTo>
                <a:close/>
                <a:moveTo>
                  <a:pt x="289" y="143"/>
                </a:moveTo>
                <a:cubicBezTo>
                  <a:pt x="289" y="143"/>
                  <a:pt x="289" y="143"/>
                  <a:pt x="289" y="143"/>
                </a:cubicBezTo>
                <a:cubicBezTo>
                  <a:pt x="289" y="143"/>
                  <a:pt x="289" y="144"/>
                  <a:pt x="288" y="144"/>
                </a:cubicBezTo>
                <a:cubicBezTo>
                  <a:pt x="288" y="144"/>
                  <a:pt x="289" y="144"/>
                  <a:pt x="289" y="144"/>
                </a:cubicBezTo>
                <a:cubicBezTo>
                  <a:pt x="289" y="144"/>
                  <a:pt x="289" y="144"/>
                  <a:pt x="289" y="143"/>
                </a:cubicBezTo>
                <a:close/>
                <a:moveTo>
                  <a:pt x="291" y="148"/>
                </a:moveTo>
                <a:cubicBezTo>
                  <a:pt x="291" y="148"/>
                  <a:pt x="291" y="147"/>
                  <a:pt x="291" y="147"/>
                </a:cubicBezTo>
                <a:cubicBezTo>
                  <a:pt x="290" y="147"/>
                  <a:pt x="290" y="148"/>
                  <a:pt x="289" y="148"/>
                </a:cubicBezTo>
                <a:cubicBezTo>
                  <a:pt x="289" y="148"/>
                  <a:pt x="289" y="148"/>
                  <a:pt x="290" y="148"/>
                </a:cubicBezTo>
                <a:cubicBezTo>
                  <a:pt x="290" y="149"/>
                  <a:pt x="290" y="148"/>
                  <a:pt x="290" y="148"/>
                </a:cubicBezTo>
                <a:cubicBezTo>
                  <a:pt x="290" y="148"/>
                  <a:pt x="291" y="149"/>
                  <a:pt x="291" y="148"/>
                </a:cubicBezTo>
                <a:cubicBezTo>
                  <a:pt x="291" y="148"/>
                  <a:pt x="291" y="148"/>
                  <a:pt x="291" y="148"/>
                </a:cubicBezTo>
                <a:close/>
                <a:moveTo>
                  <a:pt x="292" y="146"/>
                </a:moveTo>
                <a:cubicBezTo>
                  <a:pt x="291" y="145"/>
                  <a:pt x="291" y="145"/>
                  <a:pt x="291" y="145"/>
                </a:cubicBezTo>
                <a:cubicBezTo>
                  <a:pt x="290" y="145"/>
                  <a:pt x="291" y="146"/>
                  <a:pt x="291" y="146"/>
                </a:cubicBezTo>
                <a:cubicBezTo>
                  <a:pt x="291" y="146"/>
                  <a:pt x="291" y="146"/>
                  <a:pt x="291" y="147"/>
                </a:cubicBezTo>
                <a:cubicBezTo>
                  <a:pt x="291" y="146"/>
                  <a:pt x="291" y="146"/>
                  <a:pt x="292" y="146"/>
                </a:cubicBezTo>
                <a:close/>
                <a:moveTo>
                  <a:pt x="294" y="149"/>
                </a:moveTo>
                <a:cubicBezTo>
                  <a:pt x="293" y="149"/>
                  <a:pt x="293" y="149"/>
                  <a:pt x="293" y="148"/>
                </a:cubicBezTo>
                <a:cubicBezTo>
                  <a:pt x="293" y="148"/>
                  <a:pt x="292" y="148"/>
                  <a:pt x="292" y="147"/>
                </a:cubicBezTo>
                <a:cubicBezTo>
                  <a:pt x="292" y="147"/>
                  <a:pt x="292" y="147"/>
                  <a:pt x="292" y="147"/>
                </a:cubicBezTo>
                <a:cubicBezTo>
                  <a:pt x="292" y="148"/>
                  <a:pt x="291" y="148"/>
                  <a:pt x="292" y="148"/>
                </a:cubicBezTo>
                <a:cubicBezTo>
                  <a:pt x="292" y="149"/>
                  <a:pt x="293" y="149"/>
                  <a:pt x="292" y="149"/>
                </a:cubicBezTo>
                <a:cubicBezTo>
                  <a:pt x="292" y="150"/>
                  <a:pt x="293" y="150"/>
                  <a:pt x="293" y="150"/>
                </a:cubicBezTo>
                <a:cubicBezTo>
                  <a:pt x="293" y="150"/>
                  <a:pt x="294" y="150"/>
                  <a:pt x="294" y="150"/>
                </a:cubicBezTo>
                <a:cubicBezTo>
                  <a:pt x="294" y="151"/>
                  <a:pt x="294" y="151"/>
                  <a:pt x="294" y="151"/>
                </a:cubicBezTo>
                <a:cubicBezTo>
                  <a:pt x="294" y="152"/>
                  <a:pt x="294" y="152"/>
                  <a:pt x="294" y="152"/>
                </a:cubicBezTo>
                <a:cubicBezTo>
                  <a:pt x="295" y="152"/>
                  <a:pt x="295" y="152"/>
                  <a:pt x="295" y="151"/>
                </a:cubicBezTo>
                <a:cubicBezTo>
                  <a:pt x="295" y="151"/>
                  <a:pt x="295" y="151"/>
                  <a:pt x="295" y="151"/>
                </a:cubicBezTo>
                <a:cubicBezTo>
                  <a:pt x="295" y="150"/>
                  <a:pt x="295" y="150"/>
                  <a:pt x="294" y="149"/>
                </a:cubicBezTo>
                <a:close/>
                <a:moveTo>
                  <a:pt x="295" y="146"/>
                </a:moveTo>
                <a:cubicBezTo>
                  <a:pt x="295" y="145"/>
                  <a:pt x="295" y="145"/>
                  <a:pt x="295" y="146"/>
                </a:cubicBezTo>
                <a:cubicBezTo>
                  <a:pt x="294" y="146"/>
                  <a:pt x="293" y="146"/>
                  <a:pt x="293" y="145"/>
                </a:cubicBezTo>
                <a:cubicBezTo>
                  <a:pt x="293" y="144"/>
                  <a:pt x="293" y="144"/>
                  <a:pt x="292" y="144"/>
                </a:cubicBezTo>
                <a:cubicBezTo>
                  <a:pt x="292" y="144"/>
                  <a:pt x="292" y="144"/>
                  <a:pt x="292" y="145"/>
                </a:cubicBezTo>
                <a:cubicBezTo>
                  <a:pt x="292" y="145"/>
                  <a:pt x="292" y="145"/>
                  <a:pt x="292" y="145"/>
                </a:cubicBezTo>
                <a:cubicBezTo>
                  <a:pt x="292" y="146"/>
                  <a:pt x="292" y="147"/>
                  <a:pt x="293" y="147"/>
                </a:cubicBezTo>
                <a:cubicBezTo>
                  <a:pt x="294" y="147"/>
                  <a:pt x="294" y="147"/>
                  <a:pt x="294" y="147"/>
                </a:cubicBezTo>
                <a:cubicBezTo>
                  <a:pt x="295" y="148"/>
                  <a:pt x="295" y="147"/>
                  <a:pt x="295" y="147"/>
                </a:cubicBezTo>
                <a:cubicBezTo>
                  <a:pt x="295" y="147"/>
                  <a:pt x="295" y="146"/>
                  <a:pt x="295" y="146"/>
                </a:cubicBezTo>
                <a:cubicBezTo>
                  <a:pt x="296" y="146"/>
                  <a:pt x="295" y="146"/>
                  <a:pt x="295" y="146"/>
                </a:cubicBezTo>
                <a:close/>
                <a:moveTo>
                  <a:pt x="297" y="142"/>
                </a:moveTo>
                <a:cubicBezTo>
                  <a:pt x="297" y="142"/>
                  <a:pt x="296" y="143"/>
                  <a:pt x="296" y="143"/>
                </a:cubicBezTo>
                <a:cubicBezTo>
                  <a:pt x="296" y="143"/>
                  <a:pt x="296" y="143"/>
                  <a:pt x="295" y="143"/>
                </a:cubicBezTo>
                <a:cubicBezTo>
                  <a:pt x="295" y="143"/>
                  <a:pt x="295" y="143"/>
                  <a:pt x="294" y="143"/>
                </a:cubicBezTo>
                <a:cubicBezTo>
                  <a:pt x="294" y="143"/>
                  <a:pt x="294" y="142"/>
                  <a:pt x="295" y="142"/>
                </a:cubicBezTo>
                <a:cubicBezTo>
                  <a:pt x="295" y="142"/>
                  <a:pt x="296" y="141"/>
                  <a:pt x="296" y="141"/>
                </a:cubicBezTo>
                <a:cubicBezTo>
                  <a:pt x="296" y="140"/>
                  <a:pt x="296" y="140"/>
                  <a:pt x="297" y="140"/>
                </a:cubicBezTo>
                <a:cubicBezTo>
                  <a:pt x="296" y="139"/>
                  <a:pt x="297" y="139"/>
                  <a:pt x="296" y="139"/>
                </a:cubicBezTo>
                <a:cubicBezTo>
                  <a:pt x="295" y="139"/>
                  <a:pt x="295" y="139"/>
                  <a:pt x="295" y="139"/>
                </a:cubicBezTo>
                <a:cubicBezTo>
                  <a:pt x="295" y="140"/>
                  <a:pt x="295" y="140"/>
                  <a:pt x="294" y="141"/>
                </a:cubicBezTo>
                <a:cubicBezTo>
                  <a:pt x="294" y="141"/>
                  <a:pt x="294" y="141"/>
                  <a:pt x="293" y="141"/>
                </a:cubicBezTo>
                <a:cubicBezTo>
                  <a:pt x="293" y="141"/>
                  <a:pt x="293" y="141"/>
                  <a:pt x="293" y="141"/>
                </a:cubicBezTo>
                <a:cubicBezTo>
                  <a:pt x="293" y="141"/>
                  <a:pt x="293" y="142"/>
                  <a:pt x="293" y="142"/>
                </a:cubicBezTo>
                <a:cubicBezTo>
                  <a:pt x="294" y="142"/>
                  <a:pt x="294" y="142"/>
                  <a:pt x="294" y="142"/>
                </a:cubicBezTo>
                <a:cubicBezTo>
                  <a:pt x="293" y="142"/>
                  <a:pt x="293" y="143"/>
                  <a:pt x="293" y="143"/>
                </a:cubicBezTo>
                <a:cubicBezTo>
                  <a:pt x="292" y="142"/>
                  <a:pt x="291" y="142"/>
                  <a:pt x="290" y="142"/>
                </a:cubicBezTo>
                <a:cubicBezTo>
                  <a:pt x="290" y="142"/>
                  <a:pt x="290" y="142"/>
                  <a:pt x="290" y="142"/>
                </a:cubicBezTo>
                <a:cubicBezTo>
                  <a:pt x="290" y="142"/>
                  <a:pt x="290" y="143"/>
                  <a:pt x="290" y="143"/>
                </a:cubicBezTo>
                <a:cubicBezTo>
                  <a:pt x="290" y="143"/>
                  <a:pt x="291" y="143"/>
                  <a:pt x="291" y="143"/>
                </a:cubicBezTo>
                <a:cubicBezTo>
                  <a:pt x="291" y="144"/>
                  <a:pt x="292" y="144"/>
                  <a:pt x="293" y="144"/>
                </a:cubicBezTo>
                <a:cubicBezTo>
                  <a:pt x="294" y="143"/>
                  <a:pt x="295" y="144"/>
                  <a:pt x="296" y="144"/>
                </a:cubicBezTo>
                <a:cubicBezTo>
                  <a:pt x="296" y="145"/>
                  <a:pt x="296" y="145"/>
                  <a:pt x="296" y="144"/>
                </a:cubicBezTo>
                <a:cubicBezTo>
                  <a:pt x="296" y="144"/>
                  <a:pt x="297" y="143"/>
                  <a:pt x="297" y="143"/>
                </a:cubicBezTo>
                <a:cubicBezTo>
                  <a:pt x="297" y="143"/>
                  <a:pt x="297" y="143"/>
                  <a:pt x="297" y="142"/>
                </a:cubicBezTo>
                <a:close/>
                <a:moveTo>
                  <a:pt x="298" y="155"/>
                </a:moveTo>
                <a:cubicBezTo>
                  <a:pt x="298" y="155"/>
                  <a:pt x="298" y="155"/>
                  <a:pt x="298" y="156"/>
                </a:cubicBezTo>
                <a:cubicBezTo>
                  <a:pt x="298" y="156"/>
                  <a:pt x="298" y="157"/>
                  <a:pt x="299" y="157"/>
                </a:cubicBezTo>
                <a:cubicBezTo>
                  <a:pt x="299" y="157"/>
                  <a:pt x="299" y="157"/>
                  <a:pt x="299" y="157"/>
                </a:cubicBezTo>
                <a:cubicBezTo>
                  <a:pt x="300" y="157"/>
                  <a:pt x="300" y="157"/>
                  <a:pt x="300" y="157"/>
                </a:cubicBezTo>
                <a:cubicBezTo>
                  <a:pt x="300" y="157"/>
                  <a:pt x="301" y="155"/>
                  <a:pt x="301" y="155"/>
                </a:cubicBezTo>
                <a:cubicBezTo>
                  <a:pt x="301" y="154"/>
                  <a:pt x="301" y="154"/>
                  <a:pt x="301" y="154"/>
                </a:cubicBezTo>
                <a:cubicBezTo>
                  <a:pt x="300" y="155"/>
                  <a:pt x="299" y="155"/>
                  <a:pt x="298" y="155"/>
                </a:cubicBezTo>
                <a:close/>
                <a:moveTo>
                  <a:pt x="302" y="143"/>
                </a:moveTo>
                <a:cubicBezTo>
                  <a:pt x="302" y="143"/>
                  <a:pt x="302" y="143"/>
                  <a:pt x="302" y="143"/>
                </a:cubicBezTo>
                <a:cubicBezTo>
                  <a:pt x="301" y="143"/>
                  <a:pt x="301" y="143"/>
                  <a:pt x="301" y="142"/>
                </a:cubicBezTo>
                <a:cubicBezTo>
                  <a:pt x="301" y="142"/>
                  <a:pt x="301" y="141"/>
                  <a:pt x="301" y="141"/>
                </a:cubicBezTo>
                <a:cubicBezTo>
                  <a:pt x="301" y="141"/>
                  <a:pt x="301" y="141"/>
                  <a:pt x="300" y="140"/>
                </a:cubicBezTo>
                <a:cubicBezTo>
                  <a:pt x="300" y="141"/>
                  <a:pt x="300" y="141"/>
                  <a:pt x="300" y="141"/>
                </a:cubicBezTo>
                <a:cubicBezTo>
                  <a:pt x="300" y="141"/>
                  <a:pt x="299" y="141"/>
                  <a:pt x="300" y="142"/>
                </a:cubicBezTo>
                <a:cubicBezTo>
                  <a:pt x="300" y="142"/>
                  <a:pt x="300" y="142"/>
                  <a:pt x="300" y="143"/>
                </a:cubicBezTo>
                <a:cubicBezTo>
                  <a:pt x="299" y="143"/>
                  <a:pt x="299" y="143"/>
                  <a:pt x="300" y="144"/>
                </a:cubicBezTo>
                <a:cubicBezTo>
                  <a:pt x="300" y="144"/>
                  <a:pt x="300" y="144"/>
                  <a:pt x="300" y="144"/>
                </a:cubicBezTo>
                <a:cubicBezTo>
                  <a:pt x="300" y="145"/>
                  <a:pt x="299" y="145"/>
                  <a:pt x="299" y="145"/>
                </a:cubicBezTo>
                <a:cubicBezTo>
                  <a:pt x="299" y="144"/>
                  <a:pt x="298" y="144"/>
                  <a:pt x="298" y="143"/>
                </a:cubicBezTo>
                <a:cubicBezTo>
                  <a:pt x="298" y="143"/>
                  <a:pt x="298" y="143"/>
                  <a:pt x="298" y="143"/>
                </a:cubicBezTo>
                <a:cubicBezTo>
                  <a:pt x="298" y="144"/>
                  <a:pt x="297" y="143"/>
                  <a:pt x="298" y="144"/>
                </a:cubicBezTo>
                <a:cubicBezTo>
                  <a:pt x="298" y="145"/>
                  <a:pt x="298" y="145"/>
                  <a:pt x="299" y="146"/>
                </a:cubicBezTo>
                <a:cubicBezTo>
                  <a:pt x="299" y="147"/>
                  <a:pt x="299" y="147"/>
                  <a:pt x="299" y="146"/>
                </a:cubicBezTo>
                <a:cubicBezTo>
                  <a:pt x="299" y="146"/>
                  <a:pt x="300" y="145"/>
                  <a:pt x="300" y="147"/>
                </a:cubicBezTo>
                <a:cubicBezTo>
                  <a:pt x="300" y="147"/>
                  <a:pt x="300" y="147"/>
                  <a:pt x="300" y="147"/>
                </a:cubicBezTo>
                <a:cubicBezTo>
                  <a:pt x="301" y="147"/>
                  <a:pt x="301" y="147"/>
                  <a:pt x="301" y="146"/>
                </a:cubicBezTo>
                <a:cubicBezTo>
                  <a:pt x="301" y="146"/>
                  <a:pt x="301" y="145"/>
                  <a:pt x="300" y="145"/>
                </a:cubicBezTo>
                <a:cubicBezTo>
                  <a:pt x="300" y="144"/>
                  <a:pt x="300" y="144"/>
                  <a:pt x="301" y="144"/>
                </a:cubicBezTo>
                <a:cubicBezTo>
                  <a:pt x="302" y="144"/>
                  <a:pt x="302" y="143"/>
                  <a:pt x="302" y="143"/>
                </a:cubicBezTo>
                <a:close/>
                <a:moveTo>
                  <a:pt x="301" y="140"/>
                </a:moveTo>
                <a:cubicBezTo>
                  <a:pt x="302" y="140"/>
                  <a:pt x="302" y="140"/>
                  <a:pt x="302" y="139"/>
                </a:cubicBezTo>
                <a:cubicBezTo>
                  <a:pt x="302" y="139"/>
                  <a:pt x="301" y="139"/>
                  <a:pt x="301" y="138"/>
                </a:cubicBezTo>
                <a:cubicBezTo>
                  <a:pt x="301" y="138"/>
                  <a:pt x="301" y="139"/>
                  <a:pt x="300" y="139"/>
                </a:cubicBezTo>
                <a:cubicBezTo>
                  <a:pt x="300" y="140"/>
                  <a:pt x="300" y="140"/>
                  <a:pt x="301" y="140"/>
                </a:cubicBezTo>
                <a:close/>
                <a:moveTo>
                  <a:pt x="303" y="145"/>
                </a:moveTo>
                <a:cubicBezTo>
                  <a:pt x="303" y="145"/>
                  <a:pt x="303" y="144"/>
                  <a:pt x="303" y="144"/>
                </a:cubicBezTo>
                <a:cubicBezTo>
                  <a:pt x="302" y="144"/>
                  <a:pt x="302" y="145"/>
                  <a:pt x="302" y="145"/>
                </a:cubicBezTo>
                <a:cubicBezTo>
                  <a:pt x="302" y="145"/>
                  <a:pt x="303" y="145"/>
                  <a:pt x="303" y="146"/>
                </a:cubicBezTo>
                <a:cubicBezTo>
                  <a:pt x="303" y="146"/>
                  <a:pt x="303" y="145"/>
                  <a:pt x="303" y="145"/>
                </a:cubicBezTo>
                <a:close/>
                <a:moveTo>
                  <a:pt x="306" y="135"/>
                </a:moveTo>
                <a:cubicBezTo>
                  <a:pt x="306" y="135"/>
                  <a:pt x="306" y="135"/>
                  <a:pt x="306" y="135"/>
                </a:cubicBezTo>
                <a:cubicBezTo>
                  <a:pt x="306" y="135"/>
                  <a:pt x="306" y="135"/>
                  <a:pt x="305" y="135"/>
                </a:cubicBezTo>
                <a:cubicBezTo>
                  <a:pt x="305" y="135"/>
                  <a:pt x="305" y="135"/>
                  <a:pt x="305" y="135"/>
                </a:cubicBezTo>
                <a:cubicBezTo>
                  <a:pt x="305" y="134"/>
                  <a:pt x="305" y="134"/>
                  <a:pt x="306" y="134"/>
                </a:cubicBezTo>
                <a:cubicBezTo>
                  <a:pt x="306" y="134"/>
                  <a:pt x="306" y="134"/>
                  <a:pt x="306" y="134"/>
                </a:cubicBezTo>
                <a:cubicBezTo>
                  <a:pt x="306" y="133"/>
                  <a:pt x="306" y="133"/>
                  <a:pt x="306" y="133"/>
                </a:cubicBezTo>
                <a:cubicBezTo>
                  <a:pt x="305" y="133"/>
                  <a:pt x="305" y="133"/>
                  <a:pt x="305" y="133"/>
                </a:cubicBezTo>
                <a:cubicBezTo>
                  <a:pt x="304" y="134"/>
                  <a:pt x="304" y="133"/>
                  <a:pt x="303" y="133"/>
                </a:cubicBezTo>
                <a:cubicBezTo>
                  <a:pt x="302" y="133"/>
                  <a:pt x="302" y="133"/>
                  <a:pt x="303" y="132"/>
                </a:cubicBezTo>
                <a:cubicBezTo>
                  <a:pt x="303" y="132"/>
                  <a:pt x="302" y="132"/>
                  <a:pt x="302" y="132"/>
                </a:cubicBezTo>
                <a:cubicBezTo>
                  <a:pt x="302" y="132"/>
                  <a:pt x="301" y="132"/>
                  <a:pt x="301" y="132"/>
                </a:cubicBezTo>
                <a:cubicBezTo>
                  <a:pt x="301" y="132"/>
                  <a:pt x="301" y="133"/>
                  <a:pt x="301" y="133"/>
                </a:cubicBezTo>
                <a:cubicBezTo>
                  <a:pt x="301" y="133"/>
                  <a:pt x="301" y="134"/>
                  <a:pt x="301" y="134"/>
                </a:cubicBezTo>
                <a:cubicBezTo>
                  <a:pt x="300" y="134"/>
                  <a:pt x="300" y="134"/>
                  <a:pt x="299" y="134"/>
                </a:cubicBezTo>
                <a:cubicBezTo>
                  <a:pt x="299" y="134"/>
                  <a:pt x="299" y="135"/>
                  <a:pt x="300" y="136"/>
                </a:cubicBezTo>
                <a:cubicBezTo>
                  <a:pt x="300" y="136"/>
                  <a:pt x="300" y="136"/>
                  <a:pt x="300" y="136"/>
                </a:cubicBezTo>
                <a:cubicBezTo>
                  <a:pt x="299" y="136"/>
                  <a:pt x="299" y="136"/>
                  <a:pt x="299" y="136"/>
                </a:cubicBezTo>
                <a:cubicBezTo>
                  <a:pt x="299" y="135"/>
                  <a:pt x="298" y="135"/>
                  <a:pt x="298" y="135"/>
                </a:cubicBezTo>
                <a:cubicBezTo>
                  <a:pt x="298" y="135"/>
                  <a:pt x="298" y="134"/>
                  <a:pt x="298" y="134"/>
                </a:cubicBezTo>
                <a:cubicBezTo>
                  <a:pt x="298" y="133"/>
                  <a:pt x="298" y="133"/>
                  <a:pt x="297" y="133"/>
                </a:cubicBezTo>
                <a:cubicBezTo>
                  <a:pt x="297" y="134"/>
                  <a:pt x="297" y="134"/>
                  <a:pt x="296" y="135"/>
                </a:cubicBezTo>
                <a:cubicBezTo>
                  <a:pt x="297" y="135"/>
                  <a:pt x="297" y="136"/>
                  <a:pt x="296" y="136"/>
                </a:cubicBezTo>
                <a:cubicBezTo>
                  <a:pt x="296" y="137"/>
                  <a:pt x="296" y="137"/>
                  <a:pt x="296" y="137"/>
                </a:cubicBezTo>
                <a:cubicBezTo>
                  <a:pt x="296" y="137"/>
                  <a:pt x="296" y="138"/>
                  <a:pt x="296" y="138"/>
                </a:cubicBezTo>
                <a:cubicBezTo>
                  <a:pt x="297" y="138"/>
                  <a:pt x="297" y="138"/>
                  <a:pt x="297" y="139"/>
                </a:cubicBezTo>
                <a:cubicBezTo>
                  <a:pt x="297" y="139"/>
                  <a:pt x="297" y="139"/>
                  <a:pt x="297" y="140"/>
                </a:cubicBezTo>
                <a:cubicBezTo>
                  <a:pt x="297" y="140"/>
                  <a:pt x="297" y="140"/>
                  <a:pt x="298" y="140"/>
                </a:cubicBezTo>
                <a:cubicBezTo>
                  <a:pt x="298" y="140"/>
                  <a:pt x="298" y="140"/>
                  <a:pt x="298" y="140"/>
                </a:cubicBezTo>
                <a:cubicBezTo>
                  <a:pt x="298" y="141"/>
                  <a:pt x="298" y="141"/>
                  <a:pt x="298" y="141"/>
                </a:cubicBezTo>
                <a:cubicBezTo>
                  <a:pt x="298" y="141"/>
                  <a:pt x="298" y="142"/>
                  <a:pt x="298" y="142"/>
                </a:cubicBezTo>
                <a:cubicBezTo>
                  <a:pt x="298" y="142"/>
                  <a:pt x="298" y="142"/>
                  <a:pt x="298" y="142"/>
                </a:cubicBezTo>
                <a:cubicBezTo>
                  <a:pt x="298" y="141"/>
                  <a:pt x="299" y="141"/>
                  <a:pt x="299" y="141"/>
                </a:cubicBezTo>
                <a:cubicBezTo>
                  <a:pt x="299" y="140"/>
                  <a:pt x="300" y="139"/>
                  <a:pt x="299" y="139"/>
                </a:cubicBezTo>
                <a:cubicBezTo>
                  <a:pt x="298" y="138"/>
                  <a:pt x="299" y="138"/>
                  <a:pt x="299" y="138"/>
                </a:cubicBezTo>
                <a:cubicBezTo>
                  <a:pt x="300" y="137"/>
                  <a:pt x="301" y="136"/>
                  <a:pt x="303" y="136"/>
                </a:cubicBezTo>
                <a:cubicBezTo>
                  <a:pt x="303" y="136"/>
                  <a:pt x="303" y="136"/>
                  <a:pt x="303" y="136"/>
                </a:cubicBezTo>
                <a:cubicBezTo>
                  <a:pt x="303" y="136"/>
                  <a:pt x="303" y="136"/>
                  <a:pt x="303" y="136"/>
                </a:cubicBezTo>
                <a:cubicBezTo>
                  <a:pt x="303" y="135"/>
                  <a:pt x="302" y="135"/>
                  <a:pt x="301" y="135"/>
                </a:cubicBezTo>
                <a:cubicBezTo>
                  <a:pt x="302" y="134"/>
                  <a:pt x="303" y="134"/>
                  <a:pt x="304" y="135"/>
                </a:cubicBezTo>
                <a:cubicBezTo>
                  <a:pt x="304" y="136"/>
                  <a:pt x="304" y="136"/>
                  <a:pt x="305" y="135"/>
                </a:cubicBezTo>
                <a:cubicBezTo>
                  <a:pt x="305" y="135"/>
                  <a:pt x="305" y="135"/>
                  <a:pt x="305" y="135"/>
                </a:cubicBezTo>
                <a:cubicBezTo>
                  <a:pt x="305" y="135"/>
                  <a:pt x="305" y="136"/>
                  <a:pt x="306" y="136"/>
                </a:cubicBezTo>
                <a:cubicBezTo>
                  <a:pt x="306" y="135"/>
                  <a:pt x="306" y="135"/>
                  <a:pt x="306" y="135"/>
                </a:cubicBezTo>
                <a:cubicBezTo>
                  <a:pt x="306" y="135"/>
                  <a:pt x="306" y="135"/>
                  <a:pt x="306" y="135"/>
                </a:cubicBezTo>
                <a:close/>
                <a:moveTo>
                  <a:pt x="308" y="128"/>
                </a:moveTo>
                <a:cubicBezTo>
                  <a:pt x="307" y="127"/>
                  <a:pt x="307" y="126"/>
                  <a:pt x="307" y="126"/>
                </a:cubicBezTo>
                <a:cubicBezTo>
                  <a:pt x="306" y="126"/>
                  <a:pt x="307" y="127"/>
                  <a:pt x="307" y="127"/>
                </a:cubicBezTo>
                <a:cubicBezTo>
                  <a:pt x="307" y="127"/>
                  <a:pt x="307" y="127"/>
                  <a:pt x="307" y="127"/>
                </a:cubicBezTo>
                <a:cubicBezTo>
                  <a:pt x="306" y="128"/>
                  <a:pt x="306" y="128"/>
                  <a:pt x="306" y="128"/>
                </a:cubicBezTo>
                <a:cubicBezTo>
                  <a:pt x="307" y="128"/>
                  <a:pt x="307" y="128"/>
                  <a:pt x="307" y="128"/>
                </a:cubicBezTo>
                <a:cubicBezTo>
                  <a:pt x="307" y="128"/>
                  <a:pt x="308" y="128"/>
                  <a:pt x="308" y="128"/>
                </a:cubicBezTo>
                <a:close/>
                <a:moveTo>
                  <a:pt x="309" y="120"/>
                </a:moveTo>
                <a:cubicBezTo>
                  <a:pt x="309" y="120"/>
                  <a:pt x="309" y="120"/>
                  <a:pt x="309" y="120"/>
                </a:cubicBezTo>
                <a:cubicBezTo>
                  <a:pt x="308" y="119"/>
                  <a:pt x="309" y="119"/>
                  <a:pt x="309" y="119"/>
                </a:cubicBezTo>
                <a:cubicBezTo>
                  <a:pt x="309" y="119"/>
                  <a:pt x="310" y="119"/>
                  <a:pt x="310" y="119"/>
                </a:cubicBezTo>
                <a:cubicBezTo>
                  <a:pt x="309" y="118"/>
                  <a:pt x="309" y="117"/>
                  <a:pt x="309" y="117"/>
                </a:cubicBezTo>
                <a:cubicBezTo>
                  <a:pt x="309" y="117"/>
                  <a:pt x="309" y="116"/>
                  <a:pt x="309" y="116"/>
                </a:cubicBezTo>
                <a:cubicBezTo>
                  <a:pt x="309" y="116"/>
                  <a:pt x="309" y="117"/>
                  <a:pt x="309" y="117"/>
                </a:cubicBezTo>
                <a:cubicBezTo>
                  <a:pt x="309" y="118"/>
                  <a:pt x="308" y="119"/>
                  <a:pt x="308" y="119"/>
                </a:cubicBezTo>
                <a:cubicBezTo>
                  <a:pt x="307" y="120"/>
                  <a:pt x="308" y="120"/>
                  <a:pt x="309" y="120"/>
                </a:cubicBezTo>
                <a:close/>
                <a:moveTo>
                  <a:pt x="309" y="138"/>
                </a:moveTo>
                <a:cubicBezTo>
                  <a:pt x="309" y="138"/>
                  <a:pt x="309" y="138"/>
                  <a:pt x="308" y="138"/>
                </a:cubicBezTo>
                <a:cubicBezTo>
                  <a:pt x="308" y="138"/>
                  <a:pt x="308" y="138"/>
                  <a:pt x="308" y="138"/>
                </a:cubicBezTo>
                <a:cubicBezTo>
                  <a:pt x="308" y="138"/>
                  <a:pt x="308" y="139"/>
                  <a:pt x="309" y="139"/>
                </a:cubicBezTo>
                <a:cubicBezTo>
                  <a:pt x="309" y="139"/>
                  <a:pt x="309" y="138"/>
                  <a:pt x="309" y="138"/>
                </a:cubicBezTo>
                <a:close/>
                <a:moveTo>
                  <a:pt x="310" y="132"/>
                </a:moveTo>
                <a:cubicBezTo>
                  <a:pt x="309" y="132"/>
                  <a:pt x="309" y="132"/>
                  <a:pt x="309" y="132"/>
                </a:cubicBezTo>
                <a:cubicBezTo>
                  <a:pt x="309" y="132"/>
                  <a:pt x="309" y="132"/>
                  <a:pt x="308" y="132"/>
                </a:cubicBezTo>
                <a:cubicBezTo>
                  <a:pt x="309" y="132"/>
                  <a:pt x="309" y="132"/>
                  <a:pt x="309" y="132"/>
                </a:cubicBezTo>
                <a:cubicBezTo>
                  <a:pt x="309" y="132"/>
                  <a:pt x="309" y="132"/>
                  <a:pt x="310" y="132"/>
                </a:cubicBezTo>
                <a:close/>
                <a:moveTo>
                  <a:pt x="310" y="145"/>
                </a:moveTo>
                <a:cubicBezTo>
                  <a:pt x="310" y="145"/>
                  <a:pt x="310" y="146"/>
                  <a:pt x="310" y="146"/>
                </a:cubicBezTo>
                <a:cubicBezTo>
                  <a:pt x="310" y="146"/>
                  <a:pt x="310" y="146"/>
                  <a:pt x="310" y="146"/>
                </a:cubicBezTo>
                <a:cubicBezTo>
                  <a:pt x="310" y="145"/>
                  <a:pt x="310" y="145"/>
                  <a:pt x="310" y="145"/>
                </a:cubicBezTo>
                <a:cubicBezTo>
                  <a:pt x="310" y="145"/>
                  <a:pt x="310" y="145"/>
                  <a:pt x="310" y="145"/>
                </a:cubicBezTo>
                <a:close/>
                <a:moveTo>
                  <a:pt x="312" y="139"/>
                </a:moveTo>
                <a:cubicBezTo>
                  <a:pt x="311" y="138"/>
                  <a:pt x="311" y="138"/>
                  <a:pt x="311" y="137"/>
                </a:cubicBezTo>
                <a:cubicBezTo>
                  <a:pt x="311" y="137"/>
                  <a:pt x="311" y="136"/>
                  <a:pt x="311" y="136"/>
                </a:cubicBezTo>
                <a:cubicBezTo>
                  <a:pt x="310" y="137"/>
                  <a:pt x="311" y="137"/>
                  <a:pt x="311" y="137"/>
                </a:cubicBezTo>
                <a:cubicBezTo>
                  <a:pt x="311" y="137"/>
                  <a:pt x="311" y="138"/>
                  <a:pt x="310" y="138"/>
                </a:cubicBezTo>
                <a:cubicBezTo>
                  <a:pt x="309" y="138"/>
                  <a:pt x="310" y="139"/>
                  <a:pt x="309" y="139"/>
                </a:cubicBezTo>
                <a:cubicBezTo>
                  <a:pt x="309" y="139"/>
                  <a:pt x="309" y="140"/>
                  <a:pt x="309" y="140"/>
                </a:cubicBezTo>
                <a:cubicBezTo>
                  <a:pt x="310" y="140"/>
                  <a:pt x="311" y="140"/>
                  <a:pt x="311" y="140"/>
                </a:cubicBezTo>
                <a:cubicBezTo>
                  <a:pt x="311" y="140"/>
                  <a:pt x="312" y="140"/>
                  <a:pt x="312" y="140"/>
                </a:cubicBezTo>
                <a:cubicBezTo>
                  <a:pt x="312" y="140"/>
                  <a:pt x="312" y="140"/>
                  <a:pt x="312" y="139"/>
                </a:cubicBezTo>
                <a:close/>
                <a:moveTo>
                  <a:pt x="313" y="135"/>
                </a:moveTo>
                <a:cubicBezTo>
                  <a:pt x="313" y="134"/>
                  <a:pt x="313" y="134"/>
                  <a:pt x="313" y="134"/>
                </a:cubicBezTo>
                <a:cubicBezTo>
                  <a:pt x="313" y="134"/>
                  <a:pt x="313" y="134"/>
                  <a:pt x="313" y="134"/>
                </a:cubicBezTo>
                <a:cubicBezTo>
                  <a:pt x="313" y="134"/>
                  <a:pt x="313" y="133"/>
                  <a:pt x="313" y="132"/>
                </a:cubicBezTo>
                <a:cubicBezTo>
                  <a:pt x="313" y="132"/>
                  <a:pt x="313" y="132"/>
                  <a:pt x="313" y="132"/>
                </a:cubicBezTo>
                <a:cubicBezTo>
                  <a:pt x="312" y="132"/>
                  <a:pt x="312" y="133"/>
                  <a:pt x="312" y="133"/>
                </a:cubicBezTo>
                <a:cubicBezTo>
                  <a:pt x="312" y="134"/>
                  <a:pt x="313" y="134"/>
                  <a:pt x="312" y="135"/>
                </a:cubicBezTo>
                <a:cubicBezTo>
                  <a:pt x="312" y="135"/>
                  <a:pt x="312" y="135"/>
                  <a:pt x="313" y="135"/>
                </a:cubicBezTo>
                <a:cubicBezTo>
                  <a:pt x="313" y="135"/>
                  <a:pt x="313" y="135"/>
                  <a:pt x="312" y="135"/>
                </a:cubicBezTo>
                <a:cubicBezTo>
                  <a:pt x="312" y="135"/>
                  <a:pt x="312" y="135"/>
                  <a:pt x="312" y="135"/>
                </a:cubicBezTo>
                <a:cubicBezTo>
                  <a:pt x="312" y="135"/>
                  <a:pt x="312" y="136"/>
                  <a:pt x="312" y="136"/>
                </a:cubicBezTo>
                <a:cubicBezTo>
                  <a:pt x="312" y="136"/>
                  <a:pt x="312" y="136"/>
                  <a:pt x="312" y="136"/>
                </a:cubicBezTo>
                <a:cubicBezTo>
                  <a:pt x="312" y="136"/>
                  <a:pt x="312" y="136"/>
                  <a:pt x="313" y="135"/>
                </a:cubicBezTo>
                <a:cubicBezTo>
                  <a:pt x="313" y="135"/>
                  <a:pt x="313" y="135"/>
                  <a:pt x="313" y="135"/>
                </a:cubicBezTo>
                <a:cubicBezTo>
                  <a:pt x="313" y="135"/>
                  <a:pt x="313" y="135"/>
                  <a:pt x="313" y="135"/>
                </a:cubicBezTo>
                <a:close/>
                <a:moveTo>
                  <a:pt x="313" y="132"/>
                </a:moveTo>
                <a:cubicBezTo>
                  <a:pt x="313" y="132"/>
                  <a:pt x="313" y="132"/>
                  <a:pt x="313" y="132"/>
                </a:cubicBezTo>
                <a:cubicBezTo>
                  <a:pt x="313" y="132"/>
                  <a:pt x="313" y="132"/>
                  <a:pt x="313" y="132"/>
                </a:cubicBezTo>
                <a:close/>
                <a:moveTo>
                  <a:pt x="315" y="136"/>
                </a:moveTo>
                <a:cubicBezTo>
                  <a:pt x="315" y="136"/>
                  <a:pt x="315" y="136"/>
                  <a:pt x="315" y="136"/>
                </a:cubicBezTo>
                <a:cubicBezTo>
                  <a:pt x="315" y="136"/>
                  <a:pt x="314" y="136"/>
                  <a:pt x="314" y="136"/>
                </a:cubicBezTo>
                <a:cubicBezTo>
                  <a:pt x="314" y="136"/>
                  <a:pt x="314" y="137"/>
                  <a:pt x="314" y="137"/>
                </a:cubicBezTo>
                <a:cubicBezTo>
                  <a:pt x="314" y="137"/>
                  <a:pt x="314" y="137"/>
                  <a:pt x="314" y="137"/>
                </a:cubicBezTo>
                <a:cubicBezTo>
                  <a:pt x="314" y="137"/>
                  <a:pt x="314" y="138"/>
                  <a:pt x="314" y="138"/>
                </a:cubicBezTo>
                <a:cubicBezTo>
                  <a:pt x="314" y="138"/>
                  <a:pt x="315" y="137"/>
                  <a:pt x="315" y="137"/>
                </a:cubicBezTo>
                <a:cubicBezTo>
                  <a:pt x="315" y="137"/>
                  <a:pt x="315" y="137"/>
                  <a:pt x="315" y="136"/>
                </a:cubicBezTo>
                <a:close/>
                <a:moveTo>
                  <a:pt x="315" y="133"/>
                </a:moveTo>
                <a:cubicBezTo>
                  <a:pt x="315" y="133"/>
                  <a:pt x="315" y="133"/>
                  <a:pt x="315" y="133"/>
                </a:cubicBezTo>
                <a:cubicBezTo>
                  <a:pt x="316" y="133"/>
                  <a:pt x="316" y="133"/>
                  <a:pt x="316" y="133"/>
                </a:cubicBezTo>
                <a:cubicBezTo>
                  <a:pt x="316" y="133"/>
                  <a:pt x="316" y="133"/>
                  <a:pt x="316" y="133"/>
                </a:cubicBezTo>
                <a:cubicBezTo>
                  <a:pt x="315" y="133"/>
                  <a:pt x="315" y="133"/>
                  <a:pt x="315" y="133"/>
                </a:cubicBezTo>
                <a:close/>
                <a:moveTo>
                  <a:pt x="315" y="127"/>
                </a:moveTo>
                <a:cubicBezTo>
                  <a:pt x="315" y="127"/>
                  <a:pt x="316" y="127"/>
                  <a:pt x="316" y="127"/>
                </a:cubicBezTo>
                <a:cubicBezTo>
                  <a:pt x="316" y="127"/>
                  <a:pt x="315" y="126"/>
                  <a:pt x="315" y="126"/>
                </a:cubicBezTo>
                <a:cubicBezTo>
                  <a:pt x="315" y="126"/>
                  <a:pt x="315" y="126"/>
                  <a:pt x="315" y="127"/>
                </a:cubicBezTo>
                <a:cubicBezTo>
                  <a:pt x="315" y="127"/>
                  <a:pt x="315" y="127"/>
                  <a:pt x="315" y="127"/>
                </a:cubicBezTo>
                <a:close/>
                <a:moveTo>
                  <a:pt x="316" y="128"/>
                </a:moveTo>
                <a:cubicBezTo>
                  <a:pt x="316" y="128"/>
                  <a:pt x="316" y="127"/>
                  <a:pt x="316" y="128"/>
                </a:cubicBezTo>
                <a:cubicBezTo>
                  <a:pt x="316" y="128"/>
                  <a:pt x="316" y="128"/>
                  <a:pt x="316" y="128"/>
                </a:cubicBezTo>
                <a:cubicBezTo>
                  <a:pt x="316" y="128"/>
                  <a:pt x="316" y="129"/>
                  <a:pt x="316" y="130"/>
                </a:cubicBezTo>
                <a:cubicBezTo>
                  <a:pt x="316" y="130"/>
                  <a:pt x="316" y="130"/>
                  <a:pt x="316" y="130"/>
                </a:cubicBezTo>
                <a:cubicBezTo>
                  <a:pt x="317" y="129"/>
                  <a:pt x="317" y="129"/>
                  <a:pt x="318" y="130"/>
                </a:cubicBezTo>
                <a:cubicBezTo>
                  <a:pt x="318" y="130"/>
                  <a:pt x="318" y="129"/>
                  <a:pt x="318" y="129"/>
                </a:cubicBezTo>
                <a:cubicBezTo>
                  <a:pt x="318" y="129"/>
                  <a:pt x="319" y="130"/>
                  <a:pt x="319" y="129"/>
                </a:cubicBezTo>
                <a:cubicBezTo>
                  <a:pt x="319" y="128"/>
                  <a:pt x="318" y="128"/>
                  <a:pt x="318" y="128"/>
                </a:cubicBezTo>
                <a:cubicBezTo>
                  <a:pt x="317" y="128"/>
                  <a:pt x="316" y="129"/>
                  <a:pt x="316" y="128"/>
                </a:cubicBezTo>
                <a:close/>
                <a:moveTo>
                  <a:pt x="317" y="127"/>
                </a:moveTo>
                <a:cubicBezTo>
                  <a:pt x="317" y="127"/>
                  <a:pt x="317" y="127"/>
                  <a:pt x="317" y="127"/>
                </a:cubicBezTo>
                <a:cubicBezTo>
                  <a:pt x="317" y="126"/>
                  <a:pt x="317" y="126"/>
                  <a:pt x="317" y="126"/>
                </a:cubicBezTo>
                <a:cubicBezTo>
                  <a:pt x="317" y="126"/>
                  <a:pt x="317" y="127"/>
                  <a:pt x="316" y="127"/>
                </a:cubicBezTo>
                <a:cubicBezTo>
                  <a:pt x="316" y="127"/>
                  <a:pt x="317" y="127"/>
                  <a:pt x="317" y="127"/>
                </a:cubicBezTo>
                <a:close/>
                <a:moveTo>
                  <a:pt x="319" y="129"/>
                </a:moveTo>
                <a:cubicBezTo>
                  <a:pt x="319" y="129"/>
                  <a:pt x="319" y="129"/>
                  <a:pt x="319" y="129"/>
                </a:cubicBezTo>
                <a:cubicBezTo>
                  <a:pt x="319" y="129"/>
                  <a:pt x="319" y="129"/>
                  <a:pt x="319" y="130"/>
                </a:cubicBezTo>
                <a:cubicBezTo>
                  <a:pt x="319" y="130"/>
                  <a:pt x="319" y="130"/>
                  <a:pt x="318" y="130"/>
                </a:cubicBezTo>
                <a:cubicBezTo>
                  <a:pt x="318" y="130"/>
                  <a:pt x="318" y="130"/>
                  <a:pt x="319" y="130"/>
                </a:cubicBezTo>
                <a:cubicBezTo>
                  <a:pt x="319" y="131"/>
                  <a:pt x="319" y="132"/>
                  <a:pt x="320" y="132"/>
                </a:cubicBezTo>
                <a:cubicBezTo>
                  <a:pt x="320" y="132"/>
                  <a:pt x="321" y="132"/>
                  <a:pt x="321" y="132"/>
                </a:cubicBezTo>
                <a:cubicBezTo>
                  <a:pt x="321" y="132"/>
                  <a:pt x="321" y="132"/>
                  <a:pt x="321" y="132"/>
                </a:cubicBezTo>
                <a:cubicBezTo>
                  <a:pt x="321" y="131"/>
                  <a:pt x="319" y="130"/>
                  <a:pt x="319" y="129"/>
                </a:cubicBezTo>
                <a:close/>
                <a:moveTo>
                  <a:pt x="321" y="126"/>
                </a:moveTo>
                <a:cubicBezTo>
                  <a:pt x="321" y="126"/>
                  <a:pt x="321" y="126"/>
                  <a:pt x="320" y="126"/>
                </a:cubicBezTo>
                <a:cubicBezTo>
                  <a:pt x="320" y="126"/>
                  <a:pt x="320" y="126"/>
                  <a:pt x="320" y="126"/>
                </a:cubicBezTo>
                <a:cubicBezTo>
                  <a:pt x="320" y="127"/>
                  <a:pt x="321" y="127"/>
                  <a:pt x="321" y="128"/>
                </a:cubicBezTo>
                <a:cubicBezTo>
                  <a:pt x="321" y="128"/>
                  <a:pt x="322" y="128"/>
                  <a:pt x="322" y="127"/>
                </a:cubicBezTo>
                <a:cubicBezTo>
                  <a:pt x="322" y="127"/>
                  <a:pt x="322" y="127"/>
                  <a:pt x="322" y="127"/>
                </a:cubicBezTo>
                <a:cubicBezTo>
                  <a:pt x="321" y="127"/>
                  <a:pt x="321" y="127"/>
                  <a:pt x="321" y="126"/>
                </a:cubicBezTo>
                <a:close/>
                <a:moveTo>
                  <a:pt x="322" y="125"/>
                </a:moveTo>
                <a:cubicBezTo>
                  <a:pt x="322" y="125"/>
                  <a:pt x="322" y="125"/>
                  <a:pt x="322" y="125"/>
                </a:cubicBezTo>
                <a:cubicBezTo>
                  <a:pt x="322" y="125"/>
                  <a:pt x="321" y="125"/>
                  <a:pt x="321" y="124"/>
                </a:cubicBezTo>
                <a:cubicBezTo>
                  <a:pt x="321" y="125"/>
                  <a:pt x="321" y="125"/>
                  <a:pt x="321" y="125"/>
                </a:cubicBezTo>
                <a:cubicBezTo>
                  <a:pt x="321" y="125"/>
                  <a:pt x="321" y="125"/>
                  <a:pt x="322" y="125"/>
                </a:cubicBezTo>
                <a:close/>
                <a:moveTo>
                  <a:pt x="323" y="133"/>
                </a:moveTo>
                <a:cubicBezTo>
                  <a:pt x="323" y="133"/>
                  <a:pt x="323" y="133"/>
                  <a:pt x="323" y="133"/>
                </a:cubicBezTo>
                <a:cubicBezTo>
                  <a:pt x="324" y="133"/>
                  <a:pt x="324" y="133"/>
                  <a:pt x="324" y="131"/>
                </a:cubicBezTo>
                <a:cubicBezTo>
                  <a:pt x="324" y="131"/>
                  <a:pt x="324" y="131"/>
                  <a:pt x="324" y="131"/>
                </a:cubicBezTo>
                <a:cubicBezTo>
                  <a:pt x="325" y="131"/>
                  <a:pt x="324" y="131"/>
                  <a:pt x="324" y="131"/>
                </a:cubicBezTo>
                <a:cubicBezTo>
                  <a:pt x="324" y="131"/>
                  <a:pt x="324" y="131"/>
                  <a:pt x="324" y="130"/>
                </a:cubicBezTo>
                <a:cubicBezTo>
                  <a:pt x="324" y="130"/>
                  <a:pt x="324" y="130"/>
                  <a:pt x="324" y="131"/>
                </a:cubicBezTo>
                <a:cubicBezTo>
                  <a:pt x="324" y="131"/>
                  <a:pt x="324" y="131"/>
                  <a:pt x="324" y="132"/>
                </a:cubicBezTo>
                <a:cubicBezTo>
                  <a:pt x="324" y="132"/>
                  <a:pt x="324" y="132"/>
                  <a:pt x="324" y="132"/>
                </a:cubicBezTo>
                <a:cubicBezTo>
                  <a:pt x="324" y="131"/>
                  <a:pt x="324" y="131"/>
                  <a:pt x="324" y="131"/>
                </a:cubicBezTo>
                <a:cubicBezTo>
                  <a:pt x="324" y="132"/>
                  <a:pt x="324" y="132"/>
                  <a:pt x="324" y="132"/>
                </a:cubicBezTo>
                <a:cubicBezTo>
                  <a:pt x="324" y="132"/>
                  <a:pt x="323" y="132"/>
                  <a:pt x="323" y="132"/>
                </a:cubicBezTo>
                <a:cubicBezTo>
                  <a:pt x="323" y="132"/>
                  <a:pt x="323" y="132"/>
                  <a:pt x="323" y="133"/>
                </a:cubicBezTo>
                <a:close/>
                <a:moveTo>
                  <a:pt x="324" y="127"/>
                </a:moveTo>
                <a:cubicBezTo>
                  <a:pt x="324" y="127"/>
                  <a:pt x="324" y="127"/>
                  <a:pt x="325" y="127"/>
                </a:cubicBezTo>
                <a:cubicBezTo>
                  <a:pt x="324" y="126"/>
                  <a:pt x="324" y="126"/>
                  <a:pt x="324" y="126"/>
                </a:cubicBezTo>
                <a:cubicBezTo>
                  <a:pt x="324" y="126"/>
                  <a:pt x="324" y="126"/>
                  <a:pt x="323" y="126"/>
                </a:cubicBezTo>
                <a:cubicBezTo>
                  <a:pt x="324" y="127"/>
                  <a:pt x="324" y="127"/>
                  <a:pt x="324" y="127"/>
                </a:cubicBezTo>
                <a:close/>
                <a:moveTo>
                  <a:pt x="323" y="129"/>
                </a:moveTo>
                <a:cubicBezTo>
                  <a:pt x="323" y="129"/>
                  <a:pt x="323" y="129"/>
                  <a:pt x="323" y="128"/>
                </a:cubicBezTo>
                <a:cubicBezTo>
                  <a:pt x="323" y="129"/>
                  <a:pt x="323" y="129"/>
                  <a:pt x="323" y="129"/>
                </a:cubicBezTo>
                <a:cubicBezTo>
                  <a:pt x="323" y="129"/>
                  <a:pt x="322" y="129"/>
                  <a:pt x="322" y="129"/>
                </a:cubicBezTo>
                <a:cubicBezTo>
                  <a:pt x="321" y="129"/>
                  <a:pt x="323" y="130"/>
                  <a:pt x="322" y="130"/>
                </a:cubicBezTo>
                <a:cubicBezTo>
                  <a:pt x="322" y="130"/>
                  <a:pt x="322" y="131"/>
                  <a:pt x="322" y="131"/>
                </a:cubicBezTo>
                <a:cubicBezTo>
                  <a:pt x="322" y="130"/>
                  <a:pt x="323" y="130"/>
                  <a:pt x="323" y="130"/>
                </a:cubicBezTo>
                <a:cubicBezTo>
                  <a:pt x="323" y="130"/>
                  <a:pt x="323" y="129"/>
                  <a:pt x="323" y="129"/>
                </a:cubicBezTo>
                <a:close/>
                <a:moveTo>
                  <a:pt x="321" y="134"/>
                </a:moveTo>
                <a:cubicBezTo>
                  <a:pt x="321" y="134"/>
                  <a:pt x="321" y="134"/>
                  <a:pt x="321" y="135"/>
                </a:cubicBezTo>
                <a:cubicBezTo>
                  <a:pt x="321" y="135"/>
                  <a:pt x="321" y="136"/>
                  <a:pt x="322" y="136"/>
                </a:cubicBezTo>
                <a:cubicBezTo>
                  <a:pt x="322" y="136"/>
                  <a:pt x="322" y="136"/>
                  <a:pt x="322" y="136"/>
                </a:cubicBezTo>
                <a:cubicBezTo>
                  <a:pt x="322" y="136"/>
                  <a:pt x="322" y="135"/>
                  <a:pt x="322" y="135"/>
                </a:cubicBezTo>
                <a:cubicBezTo>
                  <a:pt x="322" y="134"/>
                  <a:pt x="322" y="136"/>
                  <a:pt x="323" y="135"/>
                </a:cubicBezTo>
                <a:cubicBezTo>
                  <a:pt x="323" y="135"/>
                  <a:pt x="323" y="135"/>
                  <a:pt x="323" y="135"/>
                </a:cubicBezTo>
                <a:cubicBezTo>
                  <a:pt x="322" y="134"/>
                  <a:pt x="322" y="134"/>
                  <a:pt x="321" y="134"/>
                </a:cubicBezTo>
                <a:close/>
                <a:moveTo>
                  <a:pt x="319" y="134"/>
                </a:moveTo>
                <a:cubicBezTo>
                  <a:pt x="319" y="134"/>
                  <a:pt x="319" y="135"/>
                  <a:pt x="319" y="135"/>
                </a:cubicBezTo>
                <a:cubicBezTo>
                  <a:pt x="319" y="135"/>
                  <a:pt x="319" y="135"/>
                  <a:pt x="319" y="135"/>
                </a:cubicBezTo>
                <a:cubicBezTo>
                  <a:pt x="319" y="135"/>
                  <a:pt x="320" y="135"/>
                  <a:pt x="320" y="135"/>
                </a:cubicBezTo>
                <a:cubicBezTo>
                  <a:pt x="320" y="135"/>
                  <a:pt x="319" y="134"/>
                  <a:pt x="319" y="134"/>
                </a:cubicBezTo>
                <a:close/>
                <a:moveTo>
                  <a:pt x="317" y="135"/>
                </a:moveTo>
                <a:cubicBezTo>
                  <a:pt x="317" y="135"/>
                  <a:pt x="318" y="135"/>
                  <a:pt x="318" y="135"/>
                </a:cubicBezTo>
                <a:cubicBezTo>
                  <a:pt x="318" y="135"/>
                  <a:pt x="318" y="134"/>
                  <a:pt x="318" y="134"/>
                </a:cubicBezTo>
                <a:cubicBezTo>
                  <a:pt x="318" y="134"/>
                  <a:pt x="318" y="134"/>
                  <a:pt x="318" y="134"/>
                </a:cubicBezTo>
                <a:cubicBezTo>
                  <a:pt x="318" y="133"/>
                  <a:pt x="318" y="133"/>
                  <a:pt x="317" y="133"/>
                </a:cubicBezTo>
                <a:cubicBezTo>
                  <a:pt x="317" y="133"/>
                  <a:pt x="317" y="133"/>
                  <a:pt x="317" y="133"/>
                </a:cubicBezTo>
                <a:cubicBezTo>
                  <a:pt x="316" y="134"/>
                  <a:pt x="316" y="135"/>
                  <a:pt x="317" y="135"/>
                </a:cubicBezTo>
                <a:close/>
                <a:moveTo>
                  <a:pt x="317" y="132"/>
                </a:moveTo>
                <a:cubicBezTo>
                  <a:pt x="317" y="132"/>
                  <a:pt x="317" y="132"/>
                  <a:pt x="316" y="132"/>
                </a:cubicBezTo>
                <a:cubicBezTo>
                  <a:pt x="316" y="132"/>
                  <a:pt x="316" y="132"/>
                  <a:pt x="316" y="132"/>
                </a:cubicBezTo>
                <a:cubicBezTo>
                  <a:pt x="316" y="132"/>
                  <a:pt x="316" y="132"/>
                  <a:pt x="316" y="133"/>
                </a:cubicBezTo>
                <a:cubicBezTo>
                  <a:pt x="317" y="132"/>
                  <a:pt x="317" y="132"/>
                  <a:pt x="317" y="132"/>
                </a:cubicBezTo>
                <a:close/>
                <a:moveTo>
                  <a:pt x="315" y="135"/>
                </a:moveTo>
                <a:cubicBezTo>
                  <a:pt x="315" y="135"/>
                  <a:pt x="315" y="136"/>
                  <a:pt x="316" y="136"/>
                </a:cubicBezTo>
                <a:cubicBezTo>
                  <a:pt x="316" y="136"/>
                  <a:pt x="316" y="136"/>
                  <a:pt x="316" y="136"/>
                </a:cubicBezTo>
                <a:cubicBezTo>
                  <a:pt x="316" y="136"/>
                  <a:pt x="316" y="136"/>
                  <a:pt x="316" y="136"/>
                </a:cubicBezTo>
                <a:cubicBezTo>
                  <a:pt x="316" y="135"/>
                  <a:pt x="316" y="135"/>
                  <a:pt x="316" y="135"/>
                </a:cubicBezTo>
                <a:cubicBezTo>
                  <a:pt x="316" y="135"/>
                  <a:pt x="315" y="135"/>
                  <a:pt x="315" y="135"/>
                </a:cubicBezTo>
                <a:cubicBezTo>
                  <a:pt x="315" y="135"/>
                  <a:pt x="315" y="135"/>
                  <a:pt x="315" y="135"/>
                </a:cubicBezTo>
                <a:close/>
                <a:moveTo>
                  <a:pt x="324" y="140"/>
                </a:moveTo>
                <a:cubicBezTo>
                  <a:pt x="324" y="140"/>
                  <a:pt x="324" y="140"/>
                  <a:pt x="324" y="140"/>
                </a:cubicBezTo>
                <a:cubicBezTo>
                  <a:pt x="324" y="139"/>
                  <a:pt x="323" y="139"/>
                  <a:pt x="323" y="138"/>
                </a:cubicBezTo>
                <a:cubicBezTo>
                  <a:pt x="323" y="138"/>
                  <a:pt x="323" y="138"/>
                  <a:pt x="322" y="138"/>
                </a:cubicBezTo>
                <a:cubicBezTo>
                  <a:pt x="322" y="138"/>
                  <a:pt x="322" y="138"/>
                  <a:pt x="322" y="138"/>
                </a:cubicBezTo>
                <a:cubicBezTo>
                  <a:pt x="322" y="138"/>
                  <a:pt x="322" y="137"/>
                  <a:pt x="322" y="137"/>
                </a:cubicBezTo>
                <a:cubicBezTo>
                  <a:pt x="323" y="137"/>
                  <a:pt x="323" y="137"/>
                  <a:pt x="322" y="137"/>
                </a:cubicBezTo>
                <a:cubicBezTo>
                  <a:pt x="322" y="136"/>
                  <a:pt x="322" y="137"/>
                  <a:pt x="322" y="138"/>
                </a:cubicBezTo>
                <a:cubicBezTo>
                  <a:pt x="322" y="138"/>
                  <a:pt x="322" y="138"/>
                  <a:pt x="322" y="138"/>
                </a:cubicBezTo>
                <a:cubicBezTo>
                  <a:pt x="322" y="138"/>
                  <a:pt x="322" y="139"/>
                  <a:pt x="321" y="139"/>
                </a:cubicBezTo>
                <a:cubicBezTo>
                  <a:pt x="321" y="139"/>
                  <a:pt x="320" y="139"/>
                  <a:pt x="320" y="138"/>
                </a:cubicBezTo>
                <a:cubicBezTo>
                  <a:pt x="320" y="137"/>
                  <a:pt x="320" y="137"/>
                  <a:pt x="319" y="137"/>
                </a:cubicBezTo>
                <a:cubicBezTo>
                  <a:pt x="319" y="137"/>
                  <a:pt x="319" y="137"/>
                  <a:pt x="318" y="137"/>
                </a:cubicBezTo>
                <a:cubicBezTo>
                  <a:pt x="318" y="137"/>
                  <a:pt x="318" y="138"/>
                  <a:pt x="318" y="138"/>
                </a:cubicBezTo>
                <a:cubicBezTo>
                  <a:pt x="318" y="138"/>
                  <a:pt x="319" y="139"/>
                  <a:pt x="319" y="139"/>
                </a:cubicBezTo>
                <a:cubicBezTo>
                  <a:pt x="318" y="139"/>
                  <a:pt x="318" y="139"/>
                  <a:pt x="317" y="140"/>
                </a:cubicBezTo>
                <a:cubicBezTo>
                  <a:pt x="317" y="140"/>
                  <a:pt x="317" y="140"/>
                  <a:pt x="317" y="139"/>
                </a:cubicBezTo>
                <a:cubicBezTo>
                  <a:pt x="316" y="139"/>
                  <a:pt x="316" y="139"/>
                  <a:pt x="316" y="139"/>
                </a:cubicBezTo>
                <a:cubicBezTo>
                  <a:pt x="316" y="139"/>
                  <a:pt x="316" y="139"/>
                  <a:pt x="316" y="139"/>
                </a:cubicBezTo>
                <a:cubicBezTo>
                  <a:pt x="316" y="139"/>
                  <a:pt x="316" y="140"/>
                  <a:pt x="316" y="140"/>
                </a:cubicBezTo>
                <a:cubicBezTo>
                  <a:pt x="316" y="140"/>
                  <a:pt x="316" y="141"/>
                  <a:pt x="317" y="141"/>
                </a:cubicBezTo>
                <a:cubicBezTo>
                  <a:pt x="317" y="141"/>
                  <a:pt x="317" y="140"/>
                  <a:pt x="318" y="141"/>
                </a:cubicBezTo>
                <a:cubicBezTo>
                  <a:pt x="318" y="141"/>
                  <a:pt x="318" y="141"/>
                  <a:pt x="317" y="142"/>
                </a:cubicBezTo>
                <a:cubicBezTo>
                  <a:pt x="318" y="142"/>
                  <a:pt x="318" y="142"/>
                  <a:pt x="318" y="142"/>
                </a:cubicBezTo>
                <a:cubicBezTo>
                  <a:pt x="318" y="142"/>
                  <a:pt x="319" y="142"/>
                  <a:pt x="319" y="142"/>
                </a:cubicBezTo>
                <a:cubicBezTo>
                  <a:pt x="318" y="143"/>
                  <a:pt x="319" y="143"/>
                  <a:pt x="320" y="143"/>
                </a:cubicBezTo>
                <a:cubicBezTo>
                  <a:pt x="320" y="143"/>
                  <a:pt x="320" y="143"/>
                  <a:pt x="320" y="144"/>
                </a:cubicBezTo>
                <a:cubicBezTo>
                  <a:pt x="321" y="144"/>
                  <a:pt x="321" y="144"/>
                  <a:pt x="321" y="144"/>
                </a:cubicBezTo>
                <a:cubicBezTo>
                  <a:pt x="321" y="144"/>
                  <a:pt x="321" y="144"/>
                  <a:pt x="321" y="143"/>
                </a:cubicBezTo>
                <a:cubicBezTo>
                  <a:pt x="321" y="143"/>
                  <a:pt x="321" y="142"/>
                  <a:pt x="320" y="141"/>
                </a:cubicBezTo>
                <a:cubicBezTo>
                  <a:pt x="320" y="141"/>
                  <a:pt x="320" y="141"/>
                  <a:pt x="320" y="140"/>
                </a:cubicBezTo>
                <a:cubicBezTo>
                  <a:pt x="321" y="140"/>
                  <a:pt x="321" y="140"/>
                  <a:pt x="321" y="141"/>
                </a:cubicBezTo>
                <a:cubicBezTo>
                  <a:pt x="322" y="141"/>
                  <a:pt x="322" y="141"/>
                  <a:pt x="322" y="140"/>
                </a:cubicBezTo>
                <a:cubicBezTo>
                  <a:pt x="322" y="140"/>
                  <a:pt x="322" y="140"/>
                  <a:pt x="322" y="140"/>
                </a:cubicBezTo>
                <a:cubicBezTo>
                  <a:pt x="323" y="140"/>
                  <a:pt x="323" y="140"/>
                  <a:pt x="324" y="140"/>
                </a:cubicBezTo>
                <a:close/>
                <a:moveTo>
                  <a:pt x="324" y="141"/>
                </a:moveTo>
                <a:cubicBezTo>
                  <a:pt x="324" y="141"/>
                  <a:pt x="324" y="141"/>
                  <a:pt x="324" y="141"/>
                </a:cubicBezTo>
                <a:cubicBezTo>
                  <a:pt x="324" y="141"/>
                  <a:pt x="324" y="141"/>
                  <a:pt x="324" y="141"/>
                </a:cubicBezTo>
                <a:cubicBezTo>
                  <a:pt x="324" y="141"/>
                  <a:pt x="324" y="142"/>
                  <a:pt x="324" y="142"/>
                </a:cubicBezTo>
                <a:cubicBezTo>
                  <a:pt x="324" y="142"/>
                  <a:pt x="324" y="142"/>
                  <a:pt x="324" y="143"/>
                </a:cubicBezTo>
                <a:cubicBezTo>
                  <a:pt x="324" y="143"/>
                  <a:pt x="324" y="143"/>
                  <a:pt x="324" y="143"/>
                </a:cubicBezTo>
                <a:cubicBezTo>
                  <a:pt x="324" y="143"/>
                  <a:pt x="324" y="143"/>
                  <a:pt x="324" y="143"/>
                </a:cubicBezTo>
                <a:cubicBezTo>
                  <a:pt x="325" y="142"/>
                  <a:pt x="325" y="142"/>
                  <a:pt x="324" y="141"/>
                </a:cubicBezTo>
                <a:close/>
                <a:moveTo>
                  <a:pt x="325" y="137"/>
                </a:moveTo>
                <a:cubicBezTo>
                  <a:pt x="325" y="137"/>
                  <a:pt x="325" y="136"/>
                  <a:pt x="325" y="136"/>
                </a:cubicBezTo>
                <a:cubicBezTo>
                  <a:pt x="325" y="136"/>
                  <a:pt x="325" y="136"/>
                  <a:pt x="325" y="135"/>
                </a:cubicBezTo>
                <a:cubicBezTo>
                  <a:pt x="325" y="135"/>
                  <a:pt x="325" y="135"/>
                  <a:pt x="325" y="135"/>
                </a:cubicBezTo>
                <a:cubicBezTo>
                  <a:pt x="324" y="135"/>
                  <a:pt x="324" y="136"/>
                  <a:pt x="323" y="136"/>
                </a:cubicBezTo>
                <a:cubicBezTo>
                  <a:pt x="323" y="136"/>
                  <a:pt x="323" y="136"/>
                  <a:pt x="323" y="136"/>
                </a:cubicBezTo>
                <a:cubicBezTo>
                  <a:pt x="323" y="136"/>
                  <a:pt x="324" y="136"/>
                  <a:pt x="324" y="136"/>
                </a:cubicBezTo>
                <a:cubicBezTo>
                  <a:pt x="324" y="137"/>
                  <a:pt x="324" y="137"/>
                  <a:pt x="325" y="137"/>
                </a:cubicBezTo>
                <a:cubicBezTo>
                  <a:pt x="325" y="137"/>
                  <a:pt x="325" y="137"/>
                  <a:pt x="325" y="137"/>
                </a:cubicBezTo>
                <a:close/>
                <a:moveTo>
                  <a:pt x="326" y="134"/>
                </a:moveTo>
                <a:cubicBezTo>
                  <a:pt x="326" y="134"/>
                  <a:pt x="326" y="133"/>
                  <a:pt x="326" y="133"/>
                </a:cubicBezTo>
                <a:cubicBezTo>
                  <a:pt x="326" y="133"/>
                  <a:pt x="326" y="133"/>
                  <a:pt x="326" y="133"/>
                </a:cubicBezTo>
                <a:cubicBezTo>
                  <a:pt x="326" y="133"/>
                  <a:pt x="325" y="133"/>
                  <a:pt x="325" y="134"/>
                </a:cubicBezTo>
                <a:cubicBezTo>
                  <a:pt x="325" y="134"/>
                  <a:pt x="325" y="134"/>
                  <a:pt x="326" y="135"/>
                </a:cubicBezTo>
                <a:cubicBezTo>
                  <a:pt x="326" y="135"/>
                  <a:pt x="326" y="135"/>
                  <a:pt x="326" y="135"/>
                </a:cubicBezTo>
                <a:cubicBezTo>
                  <a:pt x="326" y="134"/>
                  <a:pt x="326" y="134"/>
                  <a:pt x="326" y="134"/>
                </a:cubicBezTo>
                <a:close/>
                <a:moveTo>
                  <a:pt x="327" y="127"/>
                </a:moveTo>
                <a:cubicBezTo>
                  <a:pt x="327" y="127"/>
                  <a:pt x="326" y="127"/>
                  <a:pt x="326" y="127"/>
                </a:cubicBezTo>
                <a:cubicBezTo>
                  <a:pt x="326" y="127"/>
                  <a:pt x="326" y="127"/>
                  <a:pt x="325" y="127"/>
                </a:cubicBezTo>
                <a:cubicBezTo>
                  <a:pt x="325" y="128"/>
                  <a:pt x="326" y="128"/>
                  <a:pt x="326" y="128"/>
                </a:cubicBezTo>
                <a:cubicBezTo>
                  <a:pt x="326" y="128"/>
                  <a:pt x="326" y="128"/>
                  <a:pt x="327" y="127"/>
                </a:cubicBezTo>
                <a:close/>
                <a:moveTo>
                  <a:pt x="327" y="136"/>
                </a:moveTo>
                <a:cubicBezTo>
                  <a:pt x="327" y="136"/>
                  <a:pt x="327" y="136"/>
                  <a:pt x="327" y="136"/>
                </a:cubicBezTo>
                <a:cubicBezTo>
                  <a:pt x="327" y="136"/>
                  <a:pt x="327" y="136"/>
                  <a:pt x="327" y="136"/>
                </a:cubicBezTo>
                <a:cubicBezTo>
                  <a:pt x="327" y="135"/>
                  <a:pt x="327" y="135"/>
                  <a:pt x="327" y="135"/>
                </a:cubicBezTo>
                <a:cubicBezTo>
                  <a:pt x="327" y="135"/>
                  <a:pt x="327" y="135"/>
                  <a:pt x="327" y="136"/>
                </a:cubicBezTo>
                <a:close/>
                <a:moveTo>
                  <a:pt x="327" y="131"/>
                </a:moveTo>
                <a:cubicBezTo>
                  <a:pt x="327" y="131"/>
                  <a:pt x="327" y="130"/>
                  <a:pt x="326" y="130"/>
                </a:cubicBezTo>
                <a:cubicBezTo>
                  <a:pt x="326" y="130"/>
                  <a:pt x="326" y="131"/>
                  <a:pt x="326" y="131"/>
                </a:cubicBezTo>
                <a:cubicBezTo>
                  <a:pt x="326" y="131"/>
                  <a:pt x="326" y="131"/>
                  <a:pt x="326" y="132"/>
                </a:cubicBezTo>
                <a:cubicBezTo>
                  <a:pt x="327" y="131"/>
                  <a:pt x="327" y="131"/>
                  <a:pt x="327" y="131"/>
                </a:cubicBezTo>
                <a:close/>
                <a:moveTo>
                  <a:pt x="327" y="124"/>
                </a:moveTo>
                <a:cubicBezTo>
                  <a:pt x="327" y="124"/>
                  <a:pt x="327" y="124"/>
                  <a:pt x="327" y="124"/>
                </a:cubicBezTo>
                <a:cubicBezTo>
                  <a:pt x="327" y="123"/>
                  <a:pt x="328" y="123"/>
                  <a:pt x="328" y="123"/>
                </a:cubicBezTo>
                <a:cubicBezTo>
                  <a:pt x="328" y="122"/>
                  <a:pt x="327" y="122"/>
                  <a:pt x="327" y="122"/>
                </a:cubicBezTo>
                <a:cubicBezTo>
                  <a:pt x="327" y="122"/>
                  <a:pt x="326" y="122"/>
                  <a:pt x="326" y="122"/>
                </a:cubicBezTo>
                <a:cubicBezTo>
                  <a:pt x="326" y="123"/>
                  <a:pt x="326" y="124"/>
                  <a:pt x="326" y="125"/>
                </a:cubicBezTo>
                <a:cubicBezTo>
                  <a:pt x="326" y="126"/>
                  <a:pt x="326" y="126"/>
                  <a:pt x="326" y="126"/>
                </a:cubicBezTo>
                <a:cubicBezTo>
                  <a:pt x="327" y="126"/>
                  <a:pt x="327" y="125"/>
                  <a:pt x="328" y="125"/>
                </a:cubicBezTo>
                <a:cubicBezTo>
                  <a:pt x="328" y="125"/>
                  <a:pt x="327" y="124"/>
                  <a:pt x="327" y="124"/>
                </a:cubicBezTo>
                <a:close/>
                <a:moveTo>
                  <a:pt x="329" y="130"/>
                </a:moveTo>
                <a:cubicBezTo>
                  <a:pt x="329" y="130"/>
                  <a:pt x="329" y="129"/>
                  <a:pt x="329" y="129"/>
                </a:cubicBezTo>
                <a:cubicBezTo>
                  <a:pt x="329" y="129"/>
                  <a:pt x="329" y="128"/>
                  <a:pt x="329" y="128"/>
                </a:cubicBezTo>
                <a:cubicBezTo>
                  <a:pt x="329" y="128"/>
                  <a:pt x="329" y="128"/>
                  <a:pt x="329" y="128"/>
                </a:cubicBezTo>
                <a:cubicBezTo>
                  <a:pt x="329" y="127"/>
                  <a:pt x="329" y="127"/>
                  <a:pt x="329" y="127"/>
                </a:cubicBezTo>
                <a:cubicBezTo>
                  <a:pt x="329" y="127"/>
                  <a:pt x="328" y="127"/>
                  <a:pt x="329" y="127"/>
                </a:cubicBezTo>
                <a:cubicBezTo>
                  <a:pt x="329" y="128"/>
                  <a:pt x="328" y="128"/>
                  <a:pt x="328" y="129"/>
                </a:cubicBezTo>
                <a:cubicBezTo>
                  <a:pt x="328" y="129"/>
                  <a:pt x="328" y="130"/>
                  <a:pt x="328" y="130"/>
                </a:cubicBezTo>
                <a:cubicBezTo>
                  <a:pt x="327" y="131"/>
                  <a:pt x="328" y="131"/>
                  <a:pt x="328" y="131"/>
                </a:cubicBezTo>
                <a:cubicBezTo>
                  <a:pt x="328" y="131"/>
                  <a:pt x="329" y="131"/>
                  <a:pt x="329" y="131"/>
                </a:cubicBezTo>
                <a:cubicBezTo>
                  <a:pt x="329" y="131"/>
                  <a:pt x="330" y="131"/>
                  <a:pt x="329" y="130"/>
                </a:cubicBezTo>
                <a:close/>
                <a:moveTo>
                  <a:pt x="333" y="130"/>
                </a:moveTo>
                <a:cubicBezTo>
                  <a:pt x="333" y="130"/>
                  <a:pt x="333" y="129"/>
                  <a:pt x="333" y="129"/>
                </a:cubicBezTo>
                <a:cubicBezTo>
                  <a:pt x="332" y="129"/>
                  <a:pt x="332" y="130"/>
                  <a:pt x="332" y="130"/>
                </a:cubicBezTo>
                <a:cubicBezTo>
                  <a:pt x="332" y="131"/>
                  <a:pt x="332" y="131"/>
                  <a:pt x="333" y="132"/>
                </a:cubicBezTo>
                <a:cubicBezTo>
                  <a:pt x="333" y="131"/>
                  <a:pt x="334" y="131"/>
                  <a:pt x="333" y="130"/>
                </a:cubicBezTo>
                <a:cubicBezTo>
                  <a:pt x="333" y="130"/>
                  <a:pt x="333" y="130"/>
                  <a:pt x="333" y="130"/>
                </a:cubicBezTo>
                <a:close/>
                <a:moveTo>
                  <a:pt x="333" y="127"/>
                </a:moveTo>
                <a:cubicBezTo>
                  <a:pt x="333" y="127"/>
                  <a:pt x="333" y="127"/>
                  <a:pt x="333" y="127"/>
                </a:cubicBezTo>
                <a:cubicBezTo>
                  <a:pt x="333" y="127"/>
                  <a:pt x="333" y="128"/>
                  <a:pt x="333" y="127"/>
                </a:cubicBezTo>
                <a:cubicBezTo>
                  <a:pt x="333" y="127"/>
                  <a:pt x="333" y="127"/>
                  <a:pt x="333" y="127"/>
                </a:cubicBezTo>
                <a:cubicBezTo>
                  <a:pt x="333" y="127"/>
                  <a:pt x="333" y="127"/>
                  <a:pt x="333" y="127"/>
                </a:cubicBezTo>
                <a:close/>
                <a:moveTo>
                  <a:pt x="330" y="124"/>
                </a:moveTo>
                <a:cubicBezTo>
                  <a:pt x="330" y="123"/>
                  <a:pt x="329" y="123"/>
                  <a:pt x="329" y="123"/>
                </a:cubicBezTo>
                <a:cubicBezTo>
                  <a:pt x="328" y="122"/>
                  <a:pt x="329" y="123"/>
                  <a:pt x="329" y="124"/>
                </a:cubicBezTo>
                <a:cubicBezTo>
                  <a:pt x="328" y="124"/>
                  <a:pt x="328" y="124"/>
                  <a:pt x="329" y="124"/>
                </a:cubicBezTo>
                <a:cubicBezTo>
                  <a:pt x="330" y="125"/>
                  <a:pt x="330" y="125"/>
                  <a:pt x="330" y="126"/>
                </a:cubicBezTo>
                <a:cubicBezTo>
                  <a:pt x="330" y="126"/>
                  <a:pt x="330" y="126"/>
                  <a:pt x="330" y="126"/>
                </a:cubicBezTo>
                <a:cubicBezTo>
                  <a:pt x="329" y="126"/>
                  <a:pt x="329" y="126"/>
                  <a:pt x="330" y="127"/>
                </a:cubicBezTo>
                <a:cubicBezTo>
                  <a:pt x="330" y="127"/>
                  <a:pt x="330" y="127"/>
                  <a:pt x="331" y="127"/>
                </a:cubicBezTo>
                <a:cubicBezTo>
                  <a:pt x="331" y="126"/>
                  <a:pt x="331" y="127"/>
                  <a:pt x="331" y="127"/>
                </a:cubicBezTo>
                <a:cubicBezTo>
                  <a:pt x="331" y="127"/>
                  <a:pt x="331" y="127"/>
                  <a:pt x="331" y="127"/>
                </a:cubicBezTo>
                <a:cubicBezTo>
                  <a:pt x="332" y="127"/>
                  <a:pt x="332" y="126"/>
                  <a:pt x="333" y="126"/>
                </a:cubicBezTo>
                <a:cubicBezTo>
                  <a:pt x="332" y="125"/>
                  <a:pt x="332" y="125"/>
                  <a:pt x="332" y="125"/>
                </a:cubicBezTo>
                <a:cubicBezTo>
                  <a:pt x="332" y="125"/>
                  <a:pt x="331" y="126"/>
                  <a:pt x="331" y="126"/>
                </a:cubicBezTo>
                <a:cubicBezTo>
                  <a:pt x="331" y="125"/>
                  <a:pt x="330" y="124"/>
                  <a:pt x="330" y="124"/>
                </a:cubicBezTo>
                <a:close/>
                <a:moveTo>
                  <a:pt x="329" y="118"/>
                </a:moveTo>
                <a:cubicBezTo>
                  <a:pt x="329" y="118"/>
                  <a:pt x="329" y="118"/>
                  <a:pt x="330" y="118"/>
                </a:cubicBezTo>
                <a:cubicBezTo>
                  <a:pt x="330" y="117"/>
                  <a:pt x="331" y="116"/>
                  <a:pt x="330" y="116"/>
                </a:cubicBezTo>
                <a:cubicBezTo>
                  <a:pt x="330" y="116"/>
                  <a:pt x="329" y="115"/>
                  <a:pt x="329" y="118"/>
                </a:cubicBezTo>
                <a:close/>
                <a:moveTo>
                  <a:pt x="327" y="117"/>
                </a:moveTo>
                <a:cubicBezTo>
                  <a:pt x="327" y="117"/>
                  <a:pt x="328" y="117"/>
                  <a:pt x="329" y="118"/>
                </a:cubicBezTo>
                <a:cubicBezTo>
                  <a:pt x="328" y="117"/>
                  <a:pt x="328" y="116"/>
                  <a:pt x="328" y="115"/>
                </a:cubicBezTo>
                <a:cubicBezTo>
                  <a:pt x="328" y="116"/>
                  <a:pt x="327" y="116"/>
                  <a:pt x="327" y="117"/>
                </a:cubicBezTo>
                <a:close/>
                <a:moveTo>
                  <a:pt x="325" y="117"/>
                </a:moveTo>
                <a:cubicBezTo>
                  <a:pt x="325" y="117"/>
                  <a:pt x="326" y="118"/>
                  <a:pt x="326" y="118"/>
                </a:cubicBezTo>
                <a:cubicBezTo>
                  <a:pt x="326" y="118"/>
                  <a:pt x="326" y="117"/>
                  <a:pt x="326" y="117"/>
                </a:cubicBezTo>
                <a:cubicBezTo>
                  <a:pt x="326" y="117"/>
                  <a:pt x="326" y="117"/>
                  <a:pt x="326" y="117"/>
                </a:cubicBezTo>
                <a:cubicBezTo>
                  <a:pt x="326" y="117"/>
                  <a:pt x="325" y="117"/>
                  <a:pt x="325" y="117"/>
                </a:cubicBezTo>
                <a:close/>
                <a:moveTo>
                  <a:pt x="325" y="122"/>
                </a:moveTo>
                <a:cubicBezTo>
                  <a:pt x="325" y="122"/>
                  <a:pt x="325" y="122"/>
                  <a:pt x="325" y="122"/>
                </a:cubicBezTo>
                <a:cubicBezTo>
                  <a:pt x="325" y="122"/>
                  <a:pt x="325" y="122"/>
                  <a:pt x="325" y="122"/>
                </a:cubicBezTo>
                <a:cubicBezTo>
                  <a:pt x="326" y="122"/>
                  <a:pt x="326" y="121"/>
                  <a:pt x="327" y="121"/>
                </a:cubicBezTo>
                <a:cubicBezTo>
                  <a:pt x="327" y="120"/>
                  <a:pt x="328" y="120"/>
                  <a:pt x="327" y="120"/>
                </a:cubicBezTo>
                <a:cubicBezTo>
                  <a:pt x="327" y="120"/>
                  <a:pt x="327" y="119"/>
                  <a:pt x="327" y="119"/>
                </a:cubicBezTo>
                <a:cubicBezTo>
                  <a:pt x="328" y="119"/>
                  <a:pt x="328" y="119"/>
                  <a:pt x="328" y="119"/>
                </a:cubicBezTo>
                <a:cubicBezTo>
                  <a:pt x="329" y="119"/>
                  <a:pt x="329" y="119"/>
                  <a:pt x="329" y="119"/>
                </a:cubicBezTo>
                <a:cubicBezTo>
                  <a:pt x="329" y="119"/>
                  <a:pt x="329" y="119"/>
                  <a:pt x="329" y="119"/>
                </a:cubicBezTo>
                <a:cubicBezTo>
                  <a:pt x="329" y="119"/>
                  <a:pt x="328" y="118"/>
                  <a:pt x="328" y="118"/>
                </a:cubicBezTo>
                <a:cubicBezTo>
                  <a:pt x="328" y="118"/>
                  <a:pt x="328" y="118"/>
                  <a:pt x="328" y="118"/>
                </a:cubicBezTo>
                <a:cubicBezTo>
                  <a:pt x="327" y="118"/>
                  <a:pt x="326" y="118"/>
                  <a:pt x="326" y="118"/>
                </a:cubicBezTo>
                <a:cubicBezTo>
                  <a:pt x="326" y="118"/>
                  <a:pt x="326" y="118"/>
                  <a:pt x="325" y="118"/>
                </a:cubicBezTo>
                <a:cubicBezTo>
                  <a:pt x="325" y="118"/>
                  <a:pt x="326" y="119"/>
                  <a:pt x="326" y="119"/>
                </a:cubicBezTo>
                <a:cubicBezTo>
                  <a:pt x="326" y="119"/>
                  <a:pt x="326" y="118"/>
                  <a:pt x="326" y="119"/>
                </a:cubicBezTo>
                <a:cubicBezTo>
                  <a:pt x="326" y="120"/>
                  <a:pt x="326" y="120"/>
                  <a:pt x="325" y="121"/>
                </a:cubicBezTo>
                <a:cubicBezTo>
                  <a:pt x="325" y="121"/>
                  <a:pt x="325" y="121"/>
                  <a:pt x="325" y="122"/>
                </a:cubicBezTo>
                <a:close/>
                <a:moveTo>
                  <a:pt x="324" y="123"/>
                </a:moveTo>
                <a:cubicBezTo>
                  <a:pt x="323" y="123"/>
                  <a:pt x="322" y="123"/>
                  <a:pt x="322" y="124"/>
                </a:cubicBezTo>
                <a:cubicBezTo>
                  <a:pt x="322" y="125"/>
                  <a:pt x="322" y="125"/>
                  <a:pt x="323" y="125"/>
                </a:cubicBezTo>
                <a:cubicBezTo>
                  <a:pt x="324" y="125"/>
                  <a:pt x="324" y="125"/>
                  <a:pt x="324" y="125"/>
                </a:cubicBezTo>
                <a:cubicBezTo>
                  <a:pt x="324" y="125"/>
                  <a:pt x="325" y="125"/>
                  <a:pt x="325" y="124"/>
                </a:cubicBezTo>
                <a:cubicBezTo>
                  <a:pt x="325" y="124"/>
                  <a:pt x="324" y="123"/>
                  <a:pt x="324" y="123"/>
                </a:cubicBezTo>
                <a:close/>
                <a:moveTo>
                  <a:pt x="321" y="118"/>
                </a:moveTo>
                <a:cubicBezTo>
                  <a:pt x="322" y="118"/>
                  <a:pt x="322" y="118"/>
                  <a:pt x="322" y="118"/>
                </a:cubicBezTo>
                <a:cubicBezTo>
                  <a:pt x="323" y="118"/>
                  <a:pt x="323" y="119"/>
                  <a:pt x="323" y="120"/>
                </a:cubicBezTo>
                <a:cubicBezTo>
                  <a:pt x="323" y="120"/>
                  <a:pt x="324" y="120"/>
                  <a:pt x="324" y="120"/>
                </a:cubicBezTo>
                <a:cubicBezTo>
                  <a:pt x="324" y="119"/>
                  <a:pt x="324" y="119"/>
                  <a:pt x="324" y="118"/>
                </a:cubicBezTo>
                <a:cubicBezTo>
                  <a:pt x="324" y="118"/>
                  <a:pt x="324" y="118"/>
                  <a:pt x="323" y="118"/>
                </a:cubicBezTo>
                <a:cubicBezTo>
                  <a:pt x="323" y="118"/>
                  <a:pt x="323" y="118"/>
                  <a:pt x="323" y="118"/>
                </a:cubicBezTo>
                <a:cubicBezTo>
                  <a:pt x="322" y="118"/>
                  <a:pt x="322" y="118"/>
                  <a:pt x="322" y="118"/>
                </a:cubicBezTo>
                <a:cubicBezTo>
                  <a:pt x="322" y="118"/>
                  <a:pt x="321" y="118"/>
                  <a:pt x="321" y="118"/>
                </a:cubicBezTo>
                <a:close/>
                <a:moveTo>
                  <a:pt x="321" y="120"/>
                </a:moveTo>
                <a:cubicBezTo>
                  <a:pt x="321" y="120"/>
                  <a:pt x="321" y="120"/>
                  <a:pt x="321" y="120"/>
                </a:cubicBezTo>
                <a:cubicBezTo>
                  <a:pt x="321" y="121"/>
                  <a:pt x="322" y="121"/>
                  <a:pt x="322" y="121"/>
                </a:cubicBezTo>
                <a:cubicBezTo>
                  <a:pt x="322" y="121"/>
                  <a:pt x="322" y="120"/>
                  <a:pt x="322" y="120"/>
                </a:cubicBezTo>
                <a:cubicBezTo>
                  <a:pt x="322" y="120"/>
                  <a:pt x="322" y="119"/>
                  <a:pt x="321" y="119"/>
                </a:cubicBezTo>
                <a:cubicBezTo>
                  <a:pt x="321" y="119"/>
                  <a:pt x="320" y="119"/>
                  <a:pt x="320" y="119"/>
                </a:cubicBezTo>
                <a:cubicBezTo>
                  <a:pt x="320" y="120"/>
                  <a:pt x="321" y="120"/>
                  <a:pt x="321" y="120"/>
                </a:cubicBezTo>
                <a:close/>
                <a:moveTo>
                  <a:pt x="319" y="122"/>
                </a:moveTo>
                <a:cubicBezTo>
                  <a:pt x="319" y="123"/>
                  <a:pt x="320" y="123"/>
                  <a:pt x="320" y="123"/>
                </a:cubicBezTo>
                <a:cubicBezTo>
                  <a:pt x="320" y="123"/>
                  <a:pt x="320" y="123"/>
                  <a:pt x="320" y="123"/>
                </a:cubicBezTo>
                <a:cubicBezTo>
                  <a:pt x="320" y="122"/>
                  <a:pt x="320" y="122"/>
                  <a:pt x="320" y="122"/>
                </a:cubicBezTo>
                <a:cubicBezTo>
                  <a:pt x="320" y="122"/>
                  <a:pt x="319" y="122"/>
                  <a:pt x="319" y="122"/>
                </a:cubicBezTo>
                <a:close/>
                <a:moveTo>
                  <a:pt x="318" y="119"/>
                </a:moveTo>
                <a:cubicBezTo>
                  <a:pt x="318" y="119"/>
                  <a:pt x="318" y="119"/>
                  <a:pt x="318" y="119"/>
                </a:cubicBezTo>
                <a:cubicBezTo>
                  <a:pt x="318" y="119"/>
                  <a:pt x="318" y="119"/>
                  <a:pt x="319" y="119"/>
                </a:cubicBezTo>
                <a:cubicBezTo>
                  <a:pt x="319" y="119"/>
                  <a:pt x="319" y="119"/>
                  <a:pt x="318" y="119"/>
                </a:cubicBezTo>
                <a:cubicBezTo>
                  <a:pt x="318" y="119"/>
                  <a:pt x="318" y="119"/>
                  <a:pt x="318" y="119"/>
                </a:cubicBezTo>
                <a:close/>
                <a:moveTo>
                  <a:pt x="319" y="124"/>
                </a:moveTo>
                <a:cubicBezTo>
                  <a:pt x="319" y="124"/>
                  <a:pt x="319" y="124"/>
                  <a:pt x="319" y="124"/>
                </a:cubicBezTo>
                <a:cubicBezTo>
                  <a:pt x="319" y="124"/>
                  <a:pt x="319" y="124"/>
                  <a:pt x="319" y="124"/>
                </a:cubicBezTo>
                <a:cubicBezTo>
                  <a:pt x="318" y="124"/>
                  <a:pt x="318" y="123"/>
                  <a:pt x="318" y="122"/>
                </a:cubicBezTo>
                <a:cubicBezTo>
                  <a:pt x="318" y="122"/>
                  <a:pt x="318" y="122"/>
                  <a:pt x="318" y="122"/>
                </a:cubicBezTo>
                <a:cubicBezTo>
                  <a:pt x="317" y="122"/>
                  <a:pt x="317" y="122"/>
                  <a:pt x="317" y="122"/>
                </a:cubicBezTo>
                <a:cubicBezTo>
                  <a:pt x="317" y="123"/>
                  <a:pt x="318" y="124"/>
                  <a:pt x="319" y="124"/>
                </a:cubicBezTo>
                <a:close/>
                <a:moveTo>
                  <a:pt x="315" y="120"/>
                </a:moveTo>
                <a:cubicBezTo>
                  <a:pt x="315" y="121"/>
                  <a:pt x="315" y="121"/>
                  <a:pt x="315" y="121"/>
                </a:cubicBezTo>
                <a:cubicBezTo>
                  <a:pt x="315" y="121"/>
                  <a:pt x="316" y="120"/>
                  <a:pt x="316" y="120"/>
                </a:cubicBezTo>
                <a:cubicBezTo>
                  <a:pt x="315" y="120"/>
                  <a:pt x="315" y="120"/>
                  <a:pt x="315" y="120"/>
                </a:cubicBezTo>
                <a:cubicBezTo>
                  <a:pt x="315" y="120"/>
                  <a:pt x="315" y="120"/>
                  <a:pt x="315" y="120"/>
                </a:cubicBezTo>
                <a:close/>
                <a:moveTo>
                  <a:pt x="315" y="122"/>
                </a:moveTo>
                <a:cubicBezTo>
                  <a:pt x="315" y="123"/>
                  <a:pt x="314" y="123"/>
                  <a:pt x="314" y="123"/>
                </a:cubicBezTo>
                <a:cubicBezTo>
                  <a:pt x="315" y="123"/>
                  <a:pt x="315" y="123"/>
                  <a:pt x="315" y="124"/>
                </a:cubicBezTo>
                <a:cubicBezTo>
                  <a:pt x="315" y="124"/>
                  <a:pt x="316" y="124"/>
                  <a:pt x="316" y="124"/>
                </a:cubicBezTo>
                <a:cubicBezTo>
                  <a:pt x="316" y="124"/>
                  <a:pt x="316" y="124"/>
                  <a:pt x="317" y="124"/>
                </a:cubicBezTo>
                <a:cubicBezTo>
                  <a:pt x="317" y="124"/>
                  <a:pt x="317" y="124"/>
                  <a:pt x="317" y="124"/>
                </a:cubicBezTo>
                <a:cubicBezTo>
                  <a:pt x="316" y="123"/>
                  <a:pt x="316" y="123"/>
                  <a:pt x="315" y="122"/>
                </a:cubicBezTo>
                <a:cubicBezTo>
                  <a:pt x="315" y="122"/>
                  <a:pt x="315" y="122"/>
                  <a:pt x="315" y="122"/>
                </a:cubicBezTo>
                <a:close/>
                <a:moveTo>
                  <a:pt x="314" y="114"/>
                </a:moveTo>
                <a:cubicBezTo>
                  <a:pt x="314" y="114"/>
                  <a:pt x="314" y="115"/>
                  <a:pt x="314" y="115"/>
                </a:cubicBezTo>
                <a:cubicBezTo>
                  <a:pt x="315" y="115"/>
                  <a:pt x="315" y="115"/>
                  <a:pt x="315" y="114"/>
                </a:cubicBezTo>
                <a:cubicBezTo>
                  <a:pt x="315" y="114"/>
                  <a:pt x="314" y="114"/>
                  <a:pt x="314" y="114"/>
                </a:cubicBezTo>
                <a:close/>
                <a:moveTo>
                  <a:pt x="313" y="118"/>
                </a:moveTo>
                <a:cubicBezTo>
                  <a:pt x="313" y="118"/>
                  <a:pt x="313" y="119"/>
                  <a:pt x="313" y="119"/>
                </a:cubicBezTo>
                <a:cubicBezTo>
                  <a:pt x="313" y="119"/>
                  <a:pt x="313" y="120"/>
                  <a:pt x="313" y="119"/>
                </a:cubicBezTo>
                <a:cubicBezTo>
                  <a:pt x="314" y="119"/>
                  <a:pt x="314" y="119"/>
                  <a:pt x="315" y="118"/>
                </a:cubicBezTo>
                <a:cubicBezTo>
                  <a:pt x="314" y="118"/>
                  <a:pt x="314" y="118"/>
                  <a:pt x="314" y="118"/>
                </a:cubicBezTo>
                <a:cubicBezTo>
                  <a:pt x="314" y="118"/>
                  <a:pt x="313" y="118"/>
                  <a:pt x="313" y="118"/>
                </a:cubicBezTo>
                <a:close/>
                <a:moveTo>
                  <a:pt x="317" y="104"/>
                </a:moveTo>
                <a:cubicBezTo>
                  <a:pt x="317" y="103"/>
                  <a:pt x="318" y="102"/>
                  <a:pt x="318" y="102"/>
                </a:cubicBezTo>
                <a:cubicBezTo>
                  <a:pt x="318" y="102"/>
                  <a:pt x="318" y="102"/>
                  <a:pt x="318" y="101"/>
                </a:cubicBezTo>
                <a:cubicBezTo>
                  <a:pt x="318" y="101"/>
                  <a:pt x="318" y="102"/>
                  <a:pt x="318" y="102"/>
                </a:cubicBezTo>
                <a:cubicBezTo>
                  <a:pt x="317" y="102"/>
                  <a:pt x="317" y="102"/>
                  <a:pt x="317" y="101"/>
                </a:cubicBezTo>
                <a:cubicBezTo>
                  <a:pt x="317" y="101"/>
                  <a:pt x="316" y="101"/>
                  <a:pt x="316" y="102"/>
                </a:cubicBezTo>
                <a:cubicBezTo>
                  <a:pt x="316" y="102"/>
                  <a:pt x="317" y="102"/>
                  <a:pt x="317" y="103"/>
                </a:cubicBezTo>
                <a:cubicBezTo>
                  <a:pt x="317" y="103"/>
                  <a:pt x="317" y="103"/>
                  <a:pt x="317" y="103"/>
                </a:cubicBezTo>
                <a:cubicBezTo>
                  <a:pt x="317" y="103"/>
                  <a:pt x="316" y="103"/>
                  <a:pt x="316" y="103"/>
                </a:cubicBezTo>
                <a:cubicBezTo>
                  <a:pt x="316" y="102"/>
                  <a:pt x="315" y="103"/>
                  <a:pt x="314" y="103"/>
                </a:cubicBezTo>
                <a:cubicBezTo>
                  <a:pt x="314" y="103"/>
                  <a:pt x="314" y="103"/>
                  <a:pt x="314" y="103"/>
                </a:cubicBezTo>
                <a:cubicBezTo>
                  <a:pt x="314" y="103"/>
                  <a:pt x="314" y="104"/>
                  <a:pt x="314" y="104"/>
                </a:cubicBezTo>
                <a:cubicBezTo>
                  <a:pt x="315" y="104"/>
                  <a:pt x="314" y="105"/>
                  <a:pt x="315" y="105"/>
                </a:cubicBezTo>
                <a:cubicBezTo>
                  <a:pt x="315" y="105"/>
                  <a:pt x="315" y="105"/>
                  <a:pt x="315" y="105"/>
                </a:cubicBezTo>
                <a:cubicBezTo>
                  <a:pt x="315" y="105"/>
                  <a:pt x="315" y="106"/>
                  <a:pt x="315" y="106"/>
                </a:cubicBezTo>
                <a:cubicBezTo>
                  <a:pt x="314" y="106"/>
                  <a:pt x="314" y="106"/>
                  <a:pt x="314" y="107"/>
                </a:cubicBezTo>
                <a:cubicBezTo>
                  <a:pt x="314" y="108"/>
                  <a:pt x="314" y="108"/>
                  <a:pt x="313" y="108"/>
                </a:cubicBezTo>
                <a:cubicBezTo>
                  <a:pt x="313" y="108"/>
                  <a:pt x="312" y="108"/>
                  <a:pt x="312" y="107"/>
                </a:cubicBezTo>
                <a:cubicBezTo>
                  <a:pt x="312" y="107"/>
                  <a:pt x="312" y="107"/>
                  <a:pt x="311" y="107"/>
                </a:cubicBezTo>
                <a:cubicBezTo>
                  <a:pt x="311" y="108"/>
                  <a:pt x="311" y="108"/>
                  <a:pt x="311" y="108"/>
                </a:cubicBezTo>
                <a:cubicBezTo>
                  <a:pt x="312" y="108"/>
                  <a:pt x="312" y="108"/>
                  <a:pt x="312" y="108"/>
                </a:cubicBezTo>
                <a:cubicBezTo>
                  <a:pt x="312" y="108"/>
                  <a:pt x="313" y="108"/>
                  <a:pt x="313" y="108"/>
                </a:cubicBezTo>
                <a:cubicBezTo>
                  <a:pt x="313" y="108"/>
                  <a:pt x="313" y="109"/>
                  <a:pt x="313" y="109"/>
                </a:cubicBezTo>
                <a:cubicBezTo>
                  <a:pt x="313" y="109"/>
                  <a:pt x="314" y="108"/>
                  <a:pt x="314" y="108"/>
                </a:cubicBezTo>
                <a:cubicBezTo>
                  <a:pt x="314" y="109"/>
                  <a:pt x="314" y="109"/>
                  <a:pt x="315" y="109"/>
                </a:cubicBezTo>
                <a:cubicBezTo>
                  <a:pt x="315" y="109"/>
                  <a:pt x="315" y="109"/>
                  <a:pt x="315" y="109"/>
                </a:cubicBezTo>
                <a:cubicBezTo>
                  <a:pt x="315" y="108"/>
                  <a:pt x="316" y="108"/>
                  <a:pt x="316" y="107"/>
                </a:cubicBezTo>
                <a:cubicBezTo>
                  <a:pt x="316" y="107"/>
                  <a:pt x="317" y="106"/>
                  <a:pt x="316" y="105"/>
                </a:cubicBezTo>
                <a:cubicBezTo>
                  <a:pt x="317" y="105"/>
                  <a:pt x="317" y="104"/>
                  <a:pt x="318" y="105"/>
                </a:cubicBezTo>
                <a:cubicBezTo>
                  <a:pt x="318" y="105"/>
                  <a:pt x="318" y="105"/>
                  <a:pt x="318" y="105"/>
                </a:cubicBezTo>
                <a:cubicBezTo>
                  <a:pt x="318" y="105"/>
                  <a:pt x="318" y="105"/>
                  <a:pt x="318" y="104"/>
                </a:cubicBezTo>
                <a:cubicBezTo>
                  <a:pt x="318" y="104"/>
                  <a:pt x="318" y="104"/>
                  <a:pt x="317" y="104"/>
                </a:cubicBezTo>
                <a:cubicBezTo>
                  <a:pt x="317" y="104"/>
                  <a:pt x="317" y="104"/>
                  <a:pt x="317" y="104"/>
                </a:cubicBezTo>
                <a:close/>
                <a:moveTo>
                  <a:pt x="318" y="96"/>
                </a:moveTo>
                <a:cubicBezTo>
                  <a:pt x="318" y="95"/>
                  <a:pt x="318" y="95"/>
                  <a:pt x="317" y="95"/>
                </a:cubicBezTo>
                <a:cubicBezTo>
                  <a:pt x="318" y="96"/>
                  <a:pt x="318" y="96"/>
                  <a:pt x="318" y="96"/>
                </a:cubicBezTo>
                <a:close/>
                <a:moveTo>
                  <a:pt x="320" y="100"/>
                </a:moveTo>
                <a:cubicBezTo>
                  <a:pt x="320" y="100"/>
                  <a:pt x="320" y="101"/>
                  <a:pt x="320" y="101"/>
                </a:cubicBezTo>
                <a:cubicBezTo>
                  <a:pt x="320" y="100"/>
                  <a:pt x="320" y="100"/>
                  <a:pt x="320" y="100"/>
                </a:cubicBezTo>
                <a:close/>
                <a:moveTo>
                  <a:pt x="319" y="101"/>
                </a:moveTo>
                <a:cubicBezTo>
                  <a:pt x="319" y="101"/>
                  <a:pt x="319" y="101"/>
                  <a:pt x="319" y="101"/>
                </a:cubicBezTo>
                <a:cubicBezTo>
                  <a:pt x="320" y="101"/>
                  <a:pt x="320" y="101"/>
                  <a:pt x="319" y="101"/>
                </a:cubicBezTo>
                <a:close/>
                <a:moveTo>
                  <a:pt x="319" y="100"/>
                </a:moveTo>
                <a:cubicBezTo>
                  <a:pt x="319" y="100"/>
                  <a:pt x="319" y="100"/>
                  <a:pt x="319" y="100"/>
                </a:cubicBezTo>
                <a:cubicBezTo>
                  <a:pt x="319" y="100"/>
                  <a:pt x="319" y="100"/>
                  <a:pt x="319" y="100"/>
                </a:cubicBezTo>
                <a:cubicBezTo>
                  <a:pt x="319" y="100"/>
                  <a:pt x="319" y="100"/>
                  <a:pt x="319" y="100"/>
                </a:cubicBezTo>
                <a:close/>
                <a:moveTo>
                  <a:pt x="319" y="103"/>
                </a:moveTo>
                <a:cubicBezTo>
                  <a:pt x="319" y="103"/>
                  <a:pt x="319" y="103"/>
                  <a:pt x="319" y="103"/>
                </a:cubicBezTo>
                <a:cubicBezTo>
                  <a:pt x="319" y="103"/>
                  <a:pt x="320" y="103"/>
                  <a:pt x="320" y="102"/>
                </a:cubicBezTo>
                <a:cubicBezTo>
                  <a:pt x="320" y="102"/>
                  <a:pt x="320" y="102"/>
                  <a:pt x="320" y="102"/>
                </a:cubicBezTo>
                <a:cubicBezTo>
                  <a:pt x="320" y="102"/>
                  <a:pt x="320" y="102"/>
                  <a:pt x="320" y="102"/>
                </a:cubicBezTo>
                <a:cubicBezTo>
                  <a:pt x="319" y="102"/>
                  <a:pt x="319" y="102"/>
                  <a:pt x="319" y="102"/>
                </a:cubicBezTo>
                <a:cubicBezTo>
                  <a:pt x="319" y="102"/>
                  <a:pt x="319" y="103"/>
                  <a:pt x="319" y="103"/>
                </a:cubicBezTo>
                <a:close/>
                <a:moveTo>
                  <a:pt x="320" y="85"/>
                </a:moveTo>
                <a:cubicBezTo>
                  <a:pt x="320" y="85"/>
                  <a:pt x="319" y="84"/>
                  <a:pt x="319" y="84"/>
                </a:cubicBezTo>
                <a:cubicBezTo>
                  <a:pt x="319" y="85"/>
                  <a:pt x="319" y="85"/>
                  <a:pt x="319" y="85"/>
                </a:cubicBezTo>
                <a:cubicBezTo>
                  <a:pt x="319" y="85"/>
                  <a:pt x="319" y="85"/>
                  <a:pt x="319" y="86"/>
                </a:cubicBezTo>
                <a:cubicBezTo>
                  <a:pt x="318" y="86"/>
                  <a:pt x="317" y="86"/>
                  <a:pt x="317" y="86"/>
                </a:cubicBezTo>
                <a:cubicBezTo>
                  <a:pt x="316" y="85"/>
                  <a:pt x="317" y="85"/>
                  <a:pt x="317" y="85"/>
                </a:cubicBezTo>
                <a:cubicBezTo>
                  <a:pt x="317" y="85"/>
                  <a:pt x="318" y="85"/>
                  <a:pt x="318" y="84"/>
                </a:cubicBezTo>
                <a:cubicBezTo>
                  <a:pt x="318" y="84"/>
                  <a:pt x="318" y="84"/>
                  <a:pt x="319" y="83"/>
                </a:cubicBezTo>
                <a:cubicBezTo>
                  <a:pt x="319" y="83"/>
                  <a:pt x="319" y="82"/>
                  <a:pt x="319" y="82"/>
                </a:cubicBezTo>
                <a:cubicBezTo>
                  <a:pt x="319" y="82"/>
                  <a:pt x="318" y="82"/>
                  <a:pt x="318" y="82"/>
                </a:cubicBezTo>
                <a:cubicBezTo>
                  <a:pt x="318" y="83"/>
                  <a:pt x="318" y="82"/>
                  <a:pt x="317" y="82"/>
                </a:cubicBezTo>
                <a:cubicBezTo>
                  <a:pt x="317" y="82"/>
                  <a:pt x="317" y="82"/>
                  <a:pt x="317" y="83"/>
                </a:cubicBezTo>
                <a:cubicBezTo>
                  <a:pt x="317" y="83"/>
                  <a:pt x="318" y="83"/>
                  <a:pt x="317" y="84"/>
                </a:cubicBezTo>
                <a:cubicBezTo>
                  <a:pt x="317" y="84"/>
                  <a:pt x="316" y="83"/>
                  <a:pt x="316" y="83"/>
                </a:cubicBezTo>
                <a:cubicBezTo>
                  <a:pt x="316" y="83"/>
                  <a:pt x="316" y="83"/>
                  <a:pt x="316" y="83"/>
                </a:cubicBezTo>
                <a:cubicBezTo>
                  <a:pt x="316" y="83"/>
                  <a:pt x="315" y="83"/>
                  <a:pt x="315" y="83"/>
                </a:cubicBezTo>
                <a:cubicBezTo>
                  <a:pt x="315" y="83"/>
                  <a:pt x="315" y="83"/>
                  <a:pt x="315" y="83"/>
                </a:cubicBezTo>
                <a:cubicBezTo>
                  <a:pt x="316" y="84"/>
                  <a:pt x="316" y="85"/>
                  <a:pt x="316" y="86"/>
                </a:cubicBezTo>
                <a:cubicBezTo>
                  <a:pt x="316" y="87"/>
                  <a:pt x="315" y="88"/>
                  <a:pt x="314" y="88"/>
                </a:cubicBezTo>
                <a:cubicBezTo>
                  <a:pt x="314" y="88"/>
                  <a:pt x="314" y="88"/>
                  <a:pt x="313" y="88"/>
                </a:cubicBezTo>
                <a:cubicBezTo>
                  <a:pt x="314" y="89"/>
                  <a:pt x="314" y="89"/>
                  <a:pt x="314" y="89"/>
                </a:cubicBezTo>
                <a:cubicBezTo>
                  <a:pt x="315" y="89"/>
                  <a:pt x="315" y="89"/>
                  <a:pt x="315" y="89"/>
                </a:cubicBezTo>
                <a:cubicBezTo>
                  <a:pt x="316" y="89"/>
                  <a:pt x="317" y="89"/>
                  <a:pt x="317" y="89"/>
                </a:cubicBezTo>
                <a:cubicBezTo>
                  <a:pt x="317" y="89"/>
                  <a:pt x="318" y="89"/>
                  <a:pt x="318" y="88"/>
                </a:cubicBezTo>
                <a:cubicBezTo>
                  <a:pt x="318" y="88"/>
                  <a:pt x="318" y="88"/>
                  <a:pt x="317" y="88"/>
                </a:cubicBezTo>
                <a:cubicBezTo>
                  <a:pt x="317" y="88"/>
                  <a:pt x="317" y="87"/>
                  <a:pt x="317" y="87"/>
                </a:cubicBezTo>
                <a:cubicBezTo>
                  <a:pt x="317" y="87"/>
                  <a:pt x="317" y="87"/>
                  <a:pt x="318" y="87"/>
                </a:cubicBezTo>
                <a:cubicBezTo>
                  <a:pt x="318" y="87"/>
                  <a:pt x="319" y="87"/>
                  <a:pt x="319" y="87"/>
                </a:cubicBezTo>
                <a:cubicBezTo>
                  <a:pt x="319" y="87"/>
                  <a:pt x="319" y="87"/>
                  <a:pt x="320" y="87"/>
                </a:cubicBezTo>
                <a:cubicBezTo>
                  <a:pt x="319" y="86"/>
                  <a:pt x="320" y="86"/>
                  <a:pt x="320" y="85"/>
                </a:cubicBezTo>
                <a:cubicBezTo>
                  <a:pt x="320" y="85"/>
                  <a:pt x="320" y="85"/>
                  <a:pt x="320" y="85"/>
                </a:cubicBezTo>
                <a:close/>
                <a:moveTo>
                  <a:pt x="321" y="82"/>
                </a:moveTo>
                <a:cubicBezTo>
                  <a:pt x="321" y="82"/>
                  <a:pt x="322" y="82"/>
                  <a:pt x="322" y="82"/>
                </a:cubicBezTo>
                <a:cubicBezTo>
                  <a:pt x="322" y="82"/>
                  <a:pt x="322" y="81"/>
                  <a:pt x="322" y="81"/>
                </a:cubicBezTo>
                <a:cubicBezTo>
                  <a:pt x="322" y="81"/>
                  <a:pt x="323" y="80"/>
                  <a:pt x="322" y="80"/>
                </a:cubicBezTo>
                <a:cubicBezTo>
                  <a:pt x="322" y="79"/>
                  <a:pt x="322" y="79"/>
                  <a:pt x="322" y="79"/>
                </a:cubicBezTo>
                <a:cubicBezTo>
                  <a:pt x="321" y="78"/>
                  <a:pt x="321" y="78"/>
                  <a:pt x="321" y="79"/>
                </a:cubicBezTo>
                <a:cubicBezTo>
                  <a:pt x="320" y="79"/>
                  <a:pt x="320" y="79"/>
                  <a:pt x="321" y="79"/>
                </a:cubicBezTo>
                <a:cubicBezTo>
                  <a:pt x="321" y="80"/>
                  <a:pt x="321" y="80"/>
                  <a:pt x="321" y="80"/>
                </a:cubicBezTo>
                <a:cubicBezTo>
                  <a:pt x="321" y="80"/>
                  <a:pt x="320" y="80"/>
                  <a:pt x="320" y="80"/>
                </a:cubicBezTo>
                <a:cubicBezTo>
                  <a:pt x="319" y="80"/>
                  <a:pt x="319" y="80"/>
                  <a:pt x="319" y="81"/>
                </a:cubicBezTo>
                <a:cubicBezTo>
                  <a:pt x="319" y="81"/>
                  <a:pt x="319" y="81"/>
                  <a:pt x="320" y="82"/>
                </a:cubicBezTo>
                <a:cubicBezTo>
                  <a:pt x="320" y="81"/>
                  <a:pt x="320" y="81"/>
                  <a:pt x="320" y="81"/>
                </a:cubicBezTo>
                <a:cubicBezTo>
                  <a:pt x="320" y="81"/>
                  <a:pt x="320" y="81"/>
                  <a:pt x="321" y="81"/>
                </a:cubicBezTo>
                <a:cubicBezTo>
                  <a:pt x="321" y="81"/>
                  <a:pt x="322" y="81"/>
                  <a:pt x="321" y="82"/>
                </a:cubicBezTo>
                <a:cubicBezTo>
                  <a:pt x="321" y="82"/>
                  <a:pt x="321" y="82"/>
                  <a:pt x="321" y="82"/>
                </a:cubicBezTo>
                <a:close/>
                <a:moveTo>
                  <a:pt x="322" y="85"/>
                </a:moveTo>
                <a:cubicBezTo>
                  <a:pt x="322" y="85"/>
                  <a:pt x="322" y="84"/>
                  <a:pt x="322" y="84"/>
                </a:cubicBezTo>
                <a:cubicBezTo>
                  <a:pt x="322" y="84"/>
                  <a:pt x="321" y="85"/>
                  <a:pt x="321" y="85"/>
                </a:cubicBezTo>
                <a:cubicBezTo>
                  <a:pt x="321" y="85"/>
                  <a:pt x="322" y="85"/>
                  <a:pt x="322" y="85"/>
                </a:cubicBezTo>
                <a:cubicBezTo>
                  <a:pt x="322" y="85"/>
                  <a:pt x="322" y="85"/>
                  <a:pt x="322" y="85"/>
                </a:cubicBezTo>
                <a:close/>
                <a:moveTo>
                  <a:pt x="323" y="83"/>
                </a:moveTo>
                <a:cubicBezTo>
                  <a:pt x="323" y="83"/>
                  <a:pt x="323" y="83"/>
                  <a:pt x="323" y="83"/>
                </a:cubicBezTo>
                <a:cubicBezTo>
                  <a:pt x="322" y="83"/>
                  <a:pt x="322" y="83"/>
                  <a:pt x="322" y="84"/>
                </a:cubicBezTo>
                <a:cubicBezTo>
                  <a:pt x="322" y="84"/>
                  <a:pt x="322" y="84"/>
                  <a:pt x="322" y="84"/>
                </a:cubicBezTo>
                <a:cubicBezTo>
                  <a:pt x="323" y="84"/>
                  <a:pt x="323" y="83"/>
                  <a:pt x="323" y="83"/>
                </a:cubicBezTo>
                <a:close/>
                <a:moveTo>
                  <a:pt x="324" y="88"/>
                </a:moveTo>
                <a:cubicBezTo>
                  <a:pt x="324" y="88"/>
                  <a:pt x="324" y="88"/>
                  <a:pt x="324" y="88"/>
                </a:cubicBezTo>
                <a:cubicBezTo>
                  <a:pt x="323" y="88"/>
                  <a:pt x="323" y="88"/>
                  <a:pt x="323" y="88"/>
                </a:cubicBezTo>
                <a:cubicBezTo>
                  <a:pt x="323" y="88"/>
                  <a:pt x="323" y="88"/>
                  <a:pt x="323" y="88"/>
                </a:cubicBezTo>
                <a:cubicBezTo>
                  <a:pt x="323" y="88"/>
                  <a:pt x="324" y="88"/>
                  <a:pt x="324" y="88"/>
                </a:cubicBezTo>
                <a:close/>
                <a:moveTo>
                  <a:pt x="324" y="82"/>
                </a:moveTo>
                <a:cubicBezTo>
                  <a:pt x="324" y="81"/>
                  <a:pt x="324" y="81"/>
                  <a:pt x="324" y="81"/>
                </a:cubicBezTo>
                <a:cubicBezTo>
                  <a:pt x="324" y="81"/>
                  <a:pt x="324" y="81"/>
                  <a:pt x="324" y="81"/>
                </a:cubicBezTo>
                <a:cubicBezTo>
                  <a:pt x="324" y="81"/>
                  <a:pt x="324" y="81"/>
                  <a:pt x="324" y="81"/>
                </a:cubicBezTo>
                <a:cubicBezTo>
                  <a:pt x="324" y="81"/>
                  <a:pt x="324" y="82"/>
                  <a:pt x="324" y="82"/>
                </a:cubicBezTo>
                <a:close/>
                <a:moveTo>
                  <a:pt x="327" y="86"/>
                </a:moveTo>
                <a:cubicBezTo>
                  <a:pt x="327" y="86"/>
                  <a:pt x="326" y="86"/>
                  <a:pt x="326" y="86"/>
                </a:cubicBezTo>
                <a:cubicBezTo>
                  <a:pt x="326" y="86"/>
                  <a:pt x="326" y="86"/>
                  <a:pt x="326" y="86"/>
                </a:cubicBezTo>
                <a:cubicBezTo>
                  <a:pt x="326" y="86"/>
                  <a:pt x="326" y="86"/>
                  <a:pt x="326" y="87"/>
                </a:cubicBezTo>
                <a:cubicBezTo>
                  <a:pt x="326" y="86"/>
                  <a:pt x="326" y="86"/>
                  <a:pt x="327" y="86"/>
                </a:cubicBezTo>
                <a:close/>
                <a:moveTo>
                  <a:pt x="327" y="84"/>
                </a:moveTo>
                <a:cubicBezTo>
                  <a:pt x="327" y="84"/>
                  <a:pt x="327" y="84"/>
                  <a:pt x="328" y="84"/>
                </a:cubicBezTo>
                <a:cubicBezTo>
                  <a:pt x="327" y="84"/>
                  <a:pt x="327" y="84"/>
                  <a:pt x="327" y="84"/>
                </a:cubicBezTo>
                <a:cubicBezTo>
                  <a:pt x="327" y="84"/>
                  <a:pt x="327" y="84"/>
                  <a:pt x="326" y="84"/>
                </a:cubicBezTo>
                <a:cubicBezTo>
                  <a:pt x="326" y="84"/>
                  <a:pt x="326" y="84"/>
                  <a:pt x="326" y="84"/>
                </a:cubicBezTo>
                <a:cubicBezTo>
                  <a:pt x="326" y="84"/>
                  <a:pt x="326" y="84"/>
                  <a:pt x="326" y="84"/>
                </a:cubicBezTo>
                <a:cubicBezTo>
                  <a:pt x="326" y="84"/>
                  <a:pt x="326" y="85"/>
                  <a:pt x="326" y="85"/>
                </a:cubicBezTo>
                <a:cubicBezTo>
                  <a:pt x="326" y="85"/>
                  <a:pt x="327" y="85"/>
                  <a:pt x="327" y="84"/>
                </a:cubicBezTo>
                <a:close/>
                <a:moveTo>
                  <a:pt x="329" y="87"/>
                </a:moveTo>
                <a:cubicBezTo>
                  <a:pt x="329" y="87"/>
                  <a:pt x="329" y="87"/>
                  <a:pt x="329" y="87"/>
                </a:cubicBezTo>
                <a:cubicBezTo>
                  <a:pt x="328" y="88"/>
                  <a:pt x="328" y="87"/>
                  <a:pt x="327" y="87"/>
                </a:cubicBezTo>
                <a:cubicBezTo>
                  <a:pt x="327" y="87"/>
                  <a:pt x="327" y="87"/>
                  <a:pt x="327" y="87"/>
                </a:cubicBezTo>
                <a:cubicBezTo>
                  <a:pt x="327" y="88"/>
                  <a:pt x="327" y="88"/>
                  <a:pt x="327" y="88"/>
                </a:cubicBezTo>
                <a:cubicBezTo>
                  <a:pt x="328" y="88"/>
                  <a:pt x="328" y="88"/>
                  <a:pt x="328" y="88"/>
                </a:cubicBezTo>
                <a:cubicBezTo>
                  <a:pt x="328" y="88"/>
                  <a:pt x="329" y="88"/>
                  <a:pt x="329" y="88"/>
                </a:cubicBezTo>
                <a:cubicBezTo>
                  <a:pt x="329" y="88"/>
                  <a:pt x="329" y="88"/>
                  <a:pt x="329" y="87"/>
                </a:cubicBezTo>
                <a:close/>
                <a:moveTo>
                  <a:pt x="328" y="83"/>
                </a:moveTo>
                <a:cubicBezTo>
                  <a:pt x="327" y="83"/>
                  <a:pt x="327" y="82"/>
                  <a:pt x="327" y="82"/>
                </a:cubicBezTo>
                <a:cubicBezTo>
                  <a:pt x="327" y="81"/>
                  <a:pt x="327" y="81"/>
                  <a:pt x="326" y="81"/>
                </a:cubicBezTo>
                <a:cubicBezTo>
                  <a:pt x="326" y="81"/>
                  <a:pt x="325" y="81"/>
                  <a:pt x="325" y="81"/>
                </a:cubicBezTo>
                <a:cubicBezTo>
                  <a:pt x="325" y="82"/>
                  <a:pt x="325" y="82"/>
                  <a:pt x="325" y="82"/>
                </a:cubicBezTo>
                <a:cubicBezTo>
                  <a:pt x="324" y="82"/>
                  <a:pt x="324" y="83"/>
                  <a:pt x="324" y="83"/>
                </a:cubicBezTo>
                <a:cubicBezTo>
                  <a:pt x="324" y="83"/>
                  <a:pt x="324" y="83"/>
                  <a:pt x="324" y="83"/>
                </a:cubicBezTo>
                <a:cubicBezTo>
                  <a:pt x="325" y="83"/>
                  <a:pt x="326" y="84"/>
                  <a:pt x="326" y="83"/>
                </a:cubicBezTo>
                <a:cubicBezTo>
                  <a:pt x="326" y="83"/>
                  <a:pt x="327" y="83"/>
                  <a:pt x="327" y="83"/>
                </a:cubicBezTo>
                <a:cubicBezTo>
                  <a:pt x="327" y="83"/>
                  <a:pt x="328" y="83"/>
                  <a:pt x="328" y="84"/>
                </a:cubicBezTo>
                <a:cubicBezTo>
                  <a:pt x="328" y="84"/>
                  <a:pt x="329" y="84"/>
                  <a:pt x="329" y="84"/>
                </a:cubicBezTo>
                <a:cubicBezTo>
                  <a:pt x="329" y="84"/>
                  <a:pt x="329" y="84"/>
                  <a:pt x="329" y="84"/>
                </a:cubicBezTo>
                <a:cubicBezTo>
                  <a:pt x="329" y="84"/>
                  <a:pt x="329" y="84"/>
                  <a:pt x="329" y="84"/>
                </a:cubicBezTo>
                <a:cubicBezTo>
                  <a:pt x="329" y="83"/>
                  <a:pt x="329" y="82"/>
                  <a:pt x="328" y="83"/>
                </a:cubicBezTo>
                <a:close/>
                <a:moveTo>
                  <a:pt x="330" y="86"/>
                </a:moveTo>
                <a:cubicBezTo>
                  <a:pt x="330" y="86"/>
                  <a:pt x="330" y="86"/>
                  <a:pt x="329" y="86"/>
                </a:cubicBezTo>
                <a:cubicBezTo>
                  <a:pt x="329" y="86"/>
                  <a:pt x="329" y="86"/>
                  <a:pt x="329" y="86"/>
                </a:cubicBezTo>
                <a:cubicBezTo>
                  <a:pt x="329" y="86"/>
                  <a:pt x="329" y="86"/>
                  <a:pt x="329" y="86"/>
                </a:cubicBezTo>
                <a:cubicBezTo>
                  <a:pt x="329" y="86"/>
                  <a:pt x="330" y="86"/>
                  <a:pt x="330" y="86"/>
                </a:cubicBezTo>
                <a:close/>
                <a:moveTo>
                  <a:pt x="347" y="79"/>
                </a:moveTo>
                <a:cubicBezTo>
                  <a:pt x="346" y="79"/>
                  <a:pt x="346" y="79"/>
                  <a:pt x="346" y="79"/>
                </a:cubicBezTo>
                <a:cubicBezTo>
                  <a:pt x="346" y="80"/>
                  <a:pt x="345" y="80"/>
                  <a:pt x="345" y="80"/>
                </a:cubicBezTo>
                <a:cubicBezTo>
                  <a:pt x="344" y="80"/>
                  <a:pt x="344" y="80"/>
                  <a:pt x="344" y="80"/>
                </a:cubicBezTo>
                <a:cubicBezTo>
                  <a:pt x="344" y="81"/>
                  <a:pt x="344" y="82"/>
                  <a:pt x="343" y="82"/>
                </a:cubicBezTo>
                <a:cubicBezTo>
                  <a:pt x="343" y="82"/>
                  <a:pt x="343" y="82"/>
                  <a:pt x="343" y="82"/>
                </a:cubicBezTo>
                <a:cubicBezTo>
                  <a:pt x="343" y="82"/>
                  <a:pt x="343" y="82"/>
                  <a:pt x="343" y="83"/>
                </a:cubicBezTo>
                <a:cubicBezTo>
                  <a:pt x="343" y="83"/>
                  <a:pt x="343" y="83"/>
                  <a:pt x="344" y="83"/>
                </a:cubicBezTo>
                <a:cubicBezTo>
                  <a:pt x="344" y="83"/>
                  <a:pt x="344" y="82"/>
                  <a:pt x="344" y="82"/>
                </a:cubicBezTo>
                <a:cubicBezTo>
                  <a:pt x="344" y="81"/>
                  <a:pt x="345" y="82"/>
                  <a:pt x="346" y="82"/>
                </a:cubicBezTo>
                <a:cubicBezTo>
                  <a:pt x="346" y="82"/>
                  <a:pt x="347" y="81"/>
                  <a:pt x="347" y="81"/>
                </a:cubicBezTo>
                <a:cubicBezTo>
                  <a:pt x="347" y="81"/>
                  <a:pt x="347" y="79"/>
                  <a:pt x="347" y="79"/>
                </a:cubicBezTo>
                <a:close/>
                <a:moveTo>
                  <a:pt x="348" y="79"/>
                </a:moveTo>
                <a:cubicBezTo>
                  <a:pt x="348" y="79"/>
                  <a:pt x="348" y="79"/>
                  <a:pt x="348" y="78"/>
                </a:cubicBezTo>
                <a:cubicBezTo>
                  <a:pt x="348" y="78"/>
                  <a:pt x="348" y="78"/>
                  <a:pt x="348" y="78"/>
                </a:cubicBezTo>
                <a:cubicBezTo>
                  <a:pt x="348" y="78"/>
                  <a:pt x="348" y="78"/>
                  <a:pt x="348" y="79"/>
                </a:cubicBezTo>
                <a:cubicBezTo>
                  <a:pt x="348" y="79"/>
                  <a:pt x="348" y="79"/>
                  <a:pt x="348" y="79"/>
                </a:cubicBezTo>
                <a:close/>
                <a:moveTo>
                  <a:pt x="349" y="80"/>
                </a:moveTo>
                <a:cubicBezTo>
                  <a:pt x="349" y="80"/>
                  <a:pt x="349" y="80"/>
                  <a:pt x="349" y="80"/>
                </a:cubicBezTo>
                <a:cubicBezTo>
                  <a:pt x="348" y="80"/>
                  <a:pt x="348" y="80"/>
                  <a:pt x="348" y="80"/>
                </a:cubicBezTo>
                <a:cubicBezTo>
                  <a:pt x="348" y="80"/>
                  <a:pt x="348" y="81"/>
                  <a:pt x="348" y="81"/>
                </a:cubicBezTo>
                <a:cubicBezTo>
                  <a:pt x="349" y="81"/>
                  <a:pt x="349" y="80"/>
                  <a:pt x="349" y="80"/>
                </a:cubicBezTo>
                <a:close/>
                <a:moveTo>
                  <a:pt x="353" y="78"/>
                </a:moveTo>
                <a:cubicBezTo>
                  <a:pt x="353" y="78"/>
                  <a:pt x="354" y="77"/>
                  <a:pt x="354" y="77"/>
                </a:cubicBezTo>
                <a:cubicBezTo>
                  <a:pt x="354" y="76"/>
                  <a:pt x="354" y="76"/>
                  <a:pt x="353" y="76"/>
                </a:cubicBezTo>
                <a:cubicBezTo>
                  <a:pt x="353" y="75"/>
                  <a:pt x="353" y="75"/>
                  <a:pt x="353" y="74"/>
                </a:cubicBezTo>
                <a:cubicBezTo>
                  <a:pt x="353" y="73"/>
                  <a:pt x="353" y="74"/>
                  <a:pt x="354" y="74"/>
                </a:cubicBezTo>
                <a:cubicBezTo>
                  <a:pt x="354" y="74"/>
                  <a:pt x="354" y="74"/>
                  <a:pt x="354" y="74"/>
                </a:cubicBezTo>
                <a:cubicBezTo>
                  <a:pt x="354" y="74"/>
                  <a:pt x="354" y="74"/>
                  <a:pt x="354" y="74"/>
                </a:cubicBezTo>
                <a:cubicBezTo>
                  <a:pt x="355" y="73"/>
                  <a:pt x="357" y="74"/>
                  <a:pt x="357" y="72"/>
                </a:cubicBezTo>
                <a:cubicBezTo>
                  <a:pt x="357" y="72"/>
                  <a:pt x="357" y="72"/>
                  <a:pt x="357" y="72"/>
                </a:cubicBezTo>
                <a:cubicBezTo>
                  <a:pt x="358" y="73"/>
                  <a:pt x="358" y="72"/>
                  <a:pt x="358" y="72"/>
                </a:cubicBezTo>
                <a:cubicBezTo>
                  <a:pt x="358" y="72"/>
                  <a:pt x="359" y="72"/>
                  <a:pt x="359" y="72"/>
                </a:cubicBezTo>
                <a:cubicBezTo>
                  <a:pt x="359" y="71"/>
                  <a:pt x="358" y="71"/>
                  <a:pt x="358" y="71"/>
                </a:cubicBezTo>
                <a:cubicBezTo>
                  <a:pt x="358" y="70"/>
                  <a:pt x="358" y="70"/>
                  <a:pt x="358" y="70"/>
                </a:cubicBezTo>
                <a:cubicBezTo>
                  <a:pt x="359" y="70"/>
                  <a:pt x="359" y="69"/>
                  <a:pt x="359" y="69"/>
                </a:cubicBezTo>
                <a:cubicBezTo>
                  <a:pt x="358" y="69"/>
                  <a:pt x="358" y="69"/>
                  <a:pt x="358" y="69"/>
                </a:cubicBezTo>
                <a:cubicBezTo>
                  <a:pt x="358" y="70"/>
                  <a:pt x="357" y="70"/>
                  <a:pt x="358" y="70"/>
                </a:cubicBezTo>
                <a:cubicBezTo>
                  <a:pt x="358" y="71"/>
                  <a:pt x="358" y="71"/>
                  <a:pt x="357" y="71"/>
                </a:cubicBezTo>
                <a:cubicBezTo>
                  <a:pt x="356" y="71"/>
                  <a:pt x="356" y="71"/>
                  <a:pt x="356" y="71"/>
                </a:cubicBezTo>
                <a:cubicBezTo>
                  <a:pt x="356" y="72"/>
                  <a:pt x="356" y="72"/>
                  <a:pt x="356" y="72"/>
                </a:cubicBezTo>
                <a:cubicBezTo>
                  <a:pt x="355" y="71"/>
                  <a:pt x="355" y="71"/>
                  <a:pt x="355" y="71"/>
                </a:cubicBezTo>
                <a:cubicBezTo>
                  <a:pt x="355" y="71"/>
                  <a:pt x="355" y="72"/>
                  <a:pt x="355" y="72"/>
                </a:cubicBezTo>
                <a:cubicBezTo>
                  <a:pt x="355" y="72"/>
                  <a:pt x="355" y="72"/>
                  <a:pt x="354" y="72"/>
                </a:cubicBezTo>
                <a:cubicBezTo>
                  <a:pt x="354" y="72"/>
                  <a:pt x="354" y="72"/>
                  <a:pt x="354" y="72"/>
                </a:cubicBezTo>
                <a:cubicBezTo>
                  <a:pt x="354" y="72"/>
                  <a:pt x="354" y="71"/>
                  <a:pt x="354" y="71"/>
                </a:cubicBezTo>
                <a:cubicBezTo>
                  <a:pt x="354" y="71"/>
                  <a:pt x="353" y="71"/>
                  <a:pt x="353" y="71"/>
                </a:cubicBezTo>
                <a:cubicBezTo>
                  <a:pt x="353" y="71"/>
                  <a:pt x="353" y="71"/>
                  <a:pt x="353" y="71"/>
                </a:cubicBezTo>
                <a:cubicBezTo>
                  <a:pt x="353" y="70"/>
                  <a:pt x="353" y="70"/>
                  <a:pt x="353" y="70"/>
                </a:cubicBezTo>
                <a:cubicBezTo>
                  <a:pt x="352" y="70"/>
                  <a:pt x="352" y="70"/>
                  <a:pt x="352" y="70"/>
                </a:cubicBezTo>
                <a:cubicBezTo>
                  <a:pt x="352" y="70"/>
                  <a:pt x="353" y="71"/>
                  <a:pt x="353" y="71"/>
                </a:cubicBezTo>
                <a:cubicBezTo>
                  <a:pt x="353" y="72"/>
                  <a:pt x="352" y="71"/>
                  <a:pt x="351" y="71"/>
                </a:cubicBezTo>
                <a:cubicBezTo>
                  <a:pt x="351" y="71"/>
                  <a:pt x="351" y="70"/>
                  <a:pt x="351" y="70"/>
                </a:cubicBezTo>
                <a:cubicBezTo>
                  <a:pt x="352" y="70"/>
                  <a:pt x="352" y="70"/>
                  <a:pt x="352" y="69"/>
                </a:cubicBezTo>
                <a:cubicBezTo>
                  <a:pt x="352" y="70"/>
                  <a:pt x="353" y="69"/>
                  <a:pt x="353" y="70"/>
                </a:cubicBezTo>
                <a:cubicBezTo>
                  <a:pt x="353" y="71"/>
                  <a:pt x="354" y="70"/>
                  <a:pt x="354" y="70"/>
                </a:cubicBezTo>
                <a:cubicBezTo>
                  <a:pt x="354" y="70"/>
                  <a:pt x="354" y="70"/>
                  <a:pt x="355" y="70"/>
                </a:cubicBezTo>
                <a:cubicBezTo>
                  <a:pt x="355" y="70"/>
                  <a:pt x="356" y="69"/>
                  <a:pt x="356" y="69"/>
                </a:cubicBezTo>
                <a:cubicBezTo>
                  <a:pt x="355" y="68"/>
                  <a:pt x="355" y="67"/>
                  <a:pt x="354" y="66"/>
                </a:cubicBezTo>
                <a:cubicBezTo>
                  <a:pt x="353" y="66"/>
                  <a:pt x="354" y="66"/>
                  <a:pt x="354" y="65"/>
                </a:cubicBezTo>
                <a:cubicBezTo>
                  <a:pt x="354" y="65"/>
                  <a:pt x="354" y="65"/>
                  <a:pt x="354" y="65"/>
                </a:cubicBezTo>
                <a:cubicBezTo>
                  <a:pt x="354" y="64"/>
                  <a:pt x="354" y="64"/>
                  <a:pt x="354" y="64"/>
                </a:cubicBezTo>
                <a:cubicBezTo>
                  <a:pt x="354" y="64"/>
                  <a:pt x="354" y="64"/>
                  <a:pt x="354" y="64"/>
                </a:cubicBezTo>
                <a:cubicBezTo>
                  <a:pt x="353" y="64"/>
                  <a:pt x="353" y="65"/>
                  <a:pt x="352" y="65"/>
                </a:cubicBezTo>
                <a:cubicBezTo>
                  <a:pt x="352" y="66"/>
                  <a:pt x="352" y="66"/>
                  <a:pt x="351" y="67"/>
                </a:cubicBezTo>
                <a:cubicBezTo>
                  <a:pt x="351" y="67"/>
                  <a:pt x="350" y="68"/>
                  <a:pt x="349" y="68"/>
                </a:cubicBezTo>
                <a:cubicBezTo>
                  <a:pt x="349" y="69"/>
                  <a:pt x="349" y="69"/>
                  <a:pt x="349" y="69"/>
                </a:cubicBezTo>
                <a:cubicBezTo>
                  <a:pt x="350" y="69"/>
                  <a:pt x="350" y="69"/>
                  <a:pt x="350" y="69"/>
                </a:cubicBezTo>
                <a:cubicBezTo>
                  <a:pt x="350" y="69"/>
                  <a:pt x="350" y="69"/>
                  <a:pt x="351" y="69"/>
                </a:cubicBezTo>
                <a:cubicBezTo>
                  <a:pt x="351" y="69"/>
                  <a:pt x="351" y="69"/>
                  <a:pt x="351" y="69"/>
                </a:cubicBezTo>
                <a:cubicBezTo>
                  <a:pt x="350" y="70"/>
                  <a:pt x="350" y="71"/>
                  <a:pt x="350" y="71"/>
                </a:cubicBezTo>
                <a:cubicBezTo>
                  <a:pt x="350" y="71"/>
                  <a:pt x="350" y="72"/>
                  <a:pt x="350" y="72"/>
                </a:cubicBezTo>
                <a:cubicBezTo>
                  <a:pt x="350" y="72"/>
                  <a:pt x="350" y="72"/>
                  <a:pt x="350" y="71"/>
                </a:cubicBezTo>
                <a:cubicBezTo>
                  <a:pt x="349" y="71"/>
                  <a:pt x="349" y="71"/>
                  <a:pt x="349" y="72"/>
                </a:cubicBezTo>
                <a:cubicBezTo>
                  <a:pt x="349" y="72"/>
                  <a:pt x="349" y="72"/>
                  <a:pt x="349" y="72"/>
                </a:cubicBezTo>
                <a:cubicBezTo>
                  <a:pt x="348" y="72"/>
                  <a:pt x="348" y="72"/>
                  <a:pt x="348" y="72"/>
                </a:cubicBezTo>
                <a:cubicBezTo>
                  <a:pt x="348" y="71"/>
                  <a:pt x="348" y="71"/>
                  <a:pt x="348" y="71"/>
                </a:cubicBezTo>
                <a:cubicBezTo>
                  <a:pt x="347" y="71"/>
                  <a:pt x="347" y="72"/>
                  <a:pt x="347" y="72"/>
                </a:cubicBezTo>
                <a:cubicBezTo>
                  <a:pt x="347" y="72"/>
                  <a:pt x="347" y="72"/>
                  <a:pt x="347" y="73"/>
                </a:cubicBezTo>
                <a:cubicBezTo>
                  <a:pt x="348" y="73"/>
                  <a:pt x="348" y="73"/>
                  <a:pt x="348" y="73"/>
                </a:cubicBezTo>
                <a:cubicBezTo>
                  <a:pt x="348" y="73"/>
                  <a:pt x="348" y="73"/>
                  <a:pt x="349" y="73"/>
                </a:cubicBezTo>
                <a:cubicBezTo>
                  <a:pt x="348" y="73"/>
                  <a:pt x="348" y="74"/>
                  <a:pt x="348" y="74"/>
                </a:cubicBezTo>
                <a:cubicBezTo>
                  <a:pt x="347" y="74"/>
                  <a:pt x="347" y="73"/>
                  <a:pt x="347" y="74"/>
                </a:cubicBezTo>
                <a:cubicBezTo>
                  <a:pt x="347" y="75"/>
                  <a:pt x="347" y="75"/>
                  <a:pt x="346" y="75"/>
                </a:cubicBezTo>
                <a:cubicBezTo>
                  <a:pt x="346" y="76"/>
                  <a:pt x="346" y="76"/>
                  <a:pt x="345" y="76"/>
                </a:cubicBezTo>
                <a:cubicBezTo>
                  <a:pt x="345" y="76"/>
                  <a:pt x="345" y="76"/>
                  <a:pt x="345" y="75"/>
                </a:cubicBezTo>
                <a:cubicBezTo>
                  <a:pt x="345" y="75"/>
                  <a:pt x="344" y="75"/>
                  <a:pt x="344" y="75"/>
                </a:cubicBezTo>
                <a:cubicBezTo>
                  <a:pt x="343" y="76"/>
                  <a:pt x="343" y="75"/>
                  <a:pt x="343" y="75"/>
                </a:cubicBezTo>
                <a:cubicBezTo>
                  <a:pt x="343" y="75"/>
                  <a:pt x="342" y="74"/>
                  <a:pt x="342" y="74"/>
                </a:cubicBezTo>
                <a:cubicBezTo>
                  <a:pt x="342" y="73"/>
                  <a:pt x="343" y="73"/>
                  <a:pt x="343" y="73"/>
                </a:cubicBezTo>
                <a:cubicBezTo>
                  <a:pt x="343" y="73"/>
                  <a:pt x="343" y="73"/>
                  <a:pt x="343" y="74"/>
                </a:cubicBezTo>
                <a:cubicBezTo>
                  <a:pt x="343" y="74"/>
                  <a:pt x="343" y="74"/>
                  <a:pt x="344" y="74"/>
                </a:cubicBezTo>
                <a:cubicBezTo>
                  <a:pt x="344" y="73"/>
                  <a:pt x="344" y="74"/>
                  <a:pt x="345" y="74"/>
                </a:cubicBezTo>
                <a:cubicBezTo>
                  <a:pt x="346" y="74"/>
                  <a:pt x="346" y="74"/>
                  <a:pt x="346" y="73"/>
                </a:cubicBezTo>
                <a:cubicBezTo>
                  <a:pt x="346" y="73"/>
                  <a:pt x="346" y="73"/>
                  <a:pt x="346" y="73"/>
                </a:cubicBezTo>
                <a:cubicBezTo>
                  <a:pt x="347" y="73"/>
                  <a:pt x="347" y="72"/>
                  <a:pt x="346" y="72"/>
                </a:cubicBezTo>
                <a:cubicBezTo>
                  <a:pt x="346" y="71"/>
                  <a:pt x="346" y="71"/>
                  <a:pt x="346" y="71"/>
                </a:cubicBezTo>
                <a:cubicBezTo>
                  <a:pt x="347" y="70"/>
                  <a:pt x="347" y="69"/>
                  <a:pt x="348" y="69"/>
                </a:cubicBezTo>
                <a:cubicBezTo>
                  <a:pt x="349" y="68"/>
                  <a:pt x="349" y="68"/>
                  <a:pt x="348" y="68"/>
                </a:cubicBezTo>
                <a:cubicBezTo>
                  <a:pt x="348" y="68"/>
                  <a:pt x="348" y="68"/>
                  <a:pt x="348" y="68"/>
                </a:cubicBezTo>
                <a:cubicBezTo>
                  <a:pt x="348" y="68"/>
                  <a:pt x="348" y="67"/>
                  <a:pt x="348" y="67"/>
                </a:cubicBezTo>
                <a:cubicBezTo>
                  <a:pt x="348" y="67"/>
                  <a:pt x="349" y="67"/>
                  <a:pt x="349" y="67"/>
                </a:cubicBezTo>
                <a:cubicBezTo>
                  <a:pt x="349" y="67"/>
                  <a:pt x="350" y="68"/>
                  <a:pt x="350" y="67"/>
                </a:cubicBezTo>
                <a:cubicBezTo>
                  <a:pt x="350" y="66"/>
                  <a:pt x="350" y="66"/>
                  <a:pt x="350" y="65"/>
                </a:cubicBezTo>
                <a:cubicBezTo>
                  <a:pt x="350" y="65"/>
                  <a:pt x="350" y="65"/>
                  <a:pt x="350" y="65"/>
                </a:cubicBezTo>
                <a:cubicBezTo>
                  <a:pt x="349" y="66"/>
                  <a:pt x="349" y="66"/>
                  <a:pt x="348" y="66"/>
                </a:cubicBezTo>
                <a:cubicBezTo>
                  <a:pt x="347" y="66"/>
                  <a:pt x="347" y="66"/>
                  <a:pt x="347" y="66"/>
                </a:cubicBezTo>
                <a:cubicBezTo>
                  <a:pt x="348" y="65"/>
                  <a:pt x="348" y="65"/>
                  <a:pt x="348" y="65"/>
                </a:cubicBezTo>
                <a:cubicBezTo>
                  <a:pt x="348" y="64"/>
                  <a:pt x="348" y="64"/>
                  <a:pt x="348" y="64"/>
                </a:cubicBezTo>
                <a:cubicBezTo>
                  <a:pt x="349" y="64"/>
                  <a:pt x="349" y="63"/>
                  <a:pt x="349" y="63"/>
                </a:cubicBezTo>
                <a:cubicBezTo>
                  <a:pt x="350" y="63"/>
                  <a:pt x="350" y="63"/>
                  <a:pt x="350" y="63"/>
                </a:cubicBezTo>
                <a:cubicBezTo>
                  <a:pt x="349" y="62"/>
                  <a:pt x="349" y="61"/>
                  <a:pt x="348" y="62"/>
                </a:cubicBezTo>
                <a:cubicBezTo>
                  <a:pt x="348" y="62"/>
                  <a:pt x="348" y="62"/>
                  <a:pt x="348" y="62"/>
                </a:cubicBezTo>
                <a:cubicBezTo>
                  <a:pt x="348" y="62"/>
                  <a:pt x="348" y="62"/>
                  <a:pt x="348" y="62"/>
                </a:cubicBezTo>
                <a:cubicBezTo>
                  <a:pt x="348" y="63"/>
                  <a:pt x="348" y="63"/>
                  <a:pt x="349" y="63"/>
                </a:cubicBezTo>
                <a:cubicBezTo>
                  <a:pt x="348" y="63"/>
                  <a:pt x="348" y="63"/>
                  <a:pt x="348" y="63"/>
                </a:cubicBezTo>
                <a:cubicBezTo>
                  <a:pt x="347" y="63"/>
                  <a:pt x="347" y="63"/>
                  <a:pt x="347" y="64"/>
                </a:cubicBezTo>
                <a:cubicBezTo>
                  <a:pt x="347" y="65"/>
                  <a:pt x="347" y="66"/>
                  <a:pt x="346" y="66"/>
                </a:cubicBezTo>
                <a:cubicBezTo>
                  <a:pt x="346" y="65"/>
                  <a:pt x="346" y="65"/>
                  <a:pt x="346" y="64"/>
                </a:cubicBezTo>
                <a:cubicBezTo>
                  <a:pt x="346" y="64"/>
                  <a:pt x="346" y="64"/>
                  <a:pt x="346" y="64"/>
                </a:cubicBezTo>
                <a:cubicBezTo>
                  <a:pt x="346" y="64"/>
                  <a:pt x="346" y="64"/>
                  <a:pt x="345" y="64"/>
                </a:cubicBezTo>
                <a:cubicBezTo>
                  <a:pt x="345" y="64"/>
                  <a:pt x="345" y="64"/>
                  <a:pt x="345" y="64"/>
                </a:cubicBezTo>
                <a:cubicBezTo>
                  <a:pt x="345" y="64"/>
                  <a:pt x="345" y="65"/>
                  <a:pt x="345" y="65"/>
                </a:cubicBezTo>
                <a:cubicBezTo>
                  <a:pt x="345" y="65"/>
                  <a:pt x="345" y="66"/>
                  <a:pt x="345" y="66"/>
                </a:cubicBezTo>
                <a:cubicBezTo>
                  <a:pt x="344" y="66"/>
                  <a:pt x="343" y="67"/>
                  <a:pt x="343" y="68"/>
                </a:cubicBezTo>
                <a:cubicBezTo>
                  <a:pt x="342" y="68"/>
                  <a:pt x="341" y="68"/>
                  <a:pt x="341" y="68"/>
                </a:cubicBezTo>
                <a:cubicBezTo>
                  <a:pt x="340" y="68"/>
                  <a:pt x="340" y="67"/>
                  <a:pt x="340" y="67"/>
                </a:cubicBezTo>
                <a:cubicBezTo>
                  <a:pt x="341" y="66"/>
                  <a:pt x="341" y="66"/>
                  <a:pt x="342" y="66"/>
                </a:cubicBezTo>
                <a:cubicBezTo>
                  <a:pt x="342" y="66"/>
                  <a:pt x="343" y="66"/>
                  <a:pt x="343" y="66"/>
                </a:cubicBezTo>
                <a:cubicBezTo>
                  <a:pt x="344" y="65"/>
                  <a:pt x="344" y="65"/>
                  <a:pt x="344" y="64"/>
                </a:cubicBezTo>
                <a:cubicBezTo>
                  <a:pt x="343" y="64"/>
                  <a:pt x="343" y="64"/>
                  <a:pt x="342" y="63"/>
                </a:cubicBezTo>
                <a:cubicBezTo>
                  <a:pt x="342" y="63"/>
                  <a:pt x="342" y="62"/>
                  <a:pt x="342" y="62"/>
                </a:cubicBezTo>
                <a:cubicBezTo>
                  <a:pt x="343" y="62"/>
                  <a:pt x="343" y="62"/>
                  <a:pt x="343" y="63"/>
                </a:cubicBezTo>
                <a:cubicBezTo>
                  <a:pt x="343" y="63"/>
                  <a:pt x="343" y="63"/>
                  <a:pt x="344" y="63"/>
                </a:cubicBezTo>
                <a:cubicBezTo>
                  <a:pt x="344" y="63"/>
                  <a:pt x="344" y="63"/>
                  <a:pt x="344" y="63"/>
                </a:cubicBezTo>
                <a:cubicBezTo>
                  <a:pt x="344" y="63"/>
                  <a:pt x="344" y="63"/>
                  <a:pt x="344" y="63"/>
                </a:cubicBezTo>
                <a:cubicBezTo>
                  <a:pt x="344" y="62"/>
                  <a:pt x="343" y="61"/>
                  <a:pt x="344" y="61"/>
                </a:cubicBezTo>
                <a:cubicBezTo>
                  <a:pt x="345" y="61"/>
                  <a:pt x="344" y="59"/>
                  <a:pt x="345" y="59"/>
                </a:cubicBezTo>
                <a:cubicBezTo>
                  <a:pt x="345" y="59"/>
                  <a:pt x="345" y="59"/>
                  <a:pt x="345" y="59"/>
                </a:cubicBezTo>
                <a:cubicBezTo>
                  <a:pt x="345" y="59"/>
                  <a:pt x="344" y="59"/>
                  <a:pt x="344" y="59"/>
                </a:cubicBezTo>
                <a:cubicBezTo>
                  <a:pt x="344" y="60"/>
                  <a:pt x="343" y="60"/>
                  <a:pt x="343" y="61"/>
                </a:cubicBezTo>
                <a:cubicBezTo>
                  <a:pt x="343" y="61"/>
                  <a:pt x="343" y="61"/>
                  <a:pt x="343" y="61"/>
                </a:cubicBezTo>
                <a:cubicBezTo>
                  <a:pt x="343" y="61"/>
                  <a:pt x="342" y="61"/>
                  <a:pt x="342" y="61"/>
                </a:cubicBezTo>
                <a:cubicBezTo>
                  <a:pt x="342" y="61"/>
                  <a:pt x="342" y="60"/>
                  <a:pt x="342" y="60"/>
                </a:cubicBezTo>
                <a:cubicBezTo>
                  <a:pt x="342" y="60"/>
                  <a:pt x="342" y="59"/>
                  <a:pt x="342" y="60"/>
                </a:cubicBezTo>
                <a:cubicBezTo>
                  <a:pt x="341" y="60"/>
                  <a:pt x="341" y="60"/>
                  <a:pt x="341" y="60"/>
                </a:cubicBezTo>
                <a:cubicBezTo>
                  <a:pt x="340" y="61"/>
                  <a:pt x="341" y="61"/>
                  <a:pt x="341" y="61"/>
                </a:cubicBezTo>
                <a:cubicBezTo>
                  <a:pt x="341" y="61"/>
                  <a:pt x="341" y="61"/>
                  <a:pt x="341" y="61"/>
                </a:cubicBezTo>
                <a:cubicBezTo>
                  <a:pt x="341" y="61"/>
                  <a:pt x="340" y="63"/>
                  <a:pt x="340" y="63"/>
                </a:cubicBezTo>
                <a:cubicBezTo>
                  <a:pt x="340" y="63"/>
                  <a:pt x="339" y="63"/>
                  <a:pt x="339" y="63"/>
                </a:cubicBezTo>
                <a:cubicBezTo>
                  <a:pt x="339" y="63"/>
                  <a:pt x="340" y="64"/>
                  <a:pt x="340" y="64"/>
                </a:cubicBezTo>
                <a:cubicBezTo>
                  <a:pt x="341" y="64"/>
                  <a:pt x="341" y="64"/>
                  <a:pt x="342" y="64"/>
                </a:cubicBezTo>
                <a:cubicBezTo>
                  <a:pt x="342" y="64"/>
                  <a:pt x="342" y="64"/>
                  <a:pt x="342" y="64"/>
                </a:cubicBezTo>
                <a:cubicBezTo>
                  <a:pt x="342" y="65"/>
                  <a:pt x="342" y="65"/>
                  <a:pt x="342" y="65"/>
                </a:cubicBezTo>
                <a:cubicBezTo>
                  <a:pt x="342" y="65"/>
                  <a:pt x="342" y="65"/>
                  <a:pt x="342" y="65"/>
                </a:cubicBezTo>
                <a:cubicBezTo>
                  <a:pt x="341" y="64"/>
                  <a:pt x="341" y="64"/>
                  <a:pt x="341" y="65"/>
                </a:cubicBezTo>
                <a:cubicBezTo>
                  <a:pt x="340" y="66"/>
                  <a:pt x="340" y="66"/>
                  <a:pt x="340" y="65"/>
                </a:cubicBezTo>
                <a:cubicBezTo>
                  <a:pt x="339" y="64"/>
                  <a:pt x="339" y="64"/>
                  <a:pt x="338" y="63"/>
                </a:cubicBezTo>
                <a:cubicBezTo>
                  <a:pt x="338" y="63"/>
                  <a:pt x="338" y="63"/>
                  <a:pt x="338" y="63"/>
                </a:cubicBezTo>
                <a:cubicBezTo>
                  <a:pt x="338" y="63"/>
                  <a:pt x="338" y="63"/>
                  <a:pt x="338" y="63"/>
                </a:cubicBezTo>
                <a:cubicBezTo>
                  <a:pt x="338" y="64"/>
                  <a:pt x="338" y="65"/>
                  <a:pt x="337" y="65"/>
                </a:cubicBezTo>
                <a:cubicBezTo>
                  <a:pt x="337" y="65"/>
                  <a:pt x="337" y="65"/>
                  <a:pt x="337" y="65"/>
                </a:cubicBezTo>
                <a:cubicBezTo>
                  <a:pt x="337" y="65"/>
                  <a:pt x="338" y="65"/>
                  <a:pt x="338" y="65"/>
                </a:cubicBezTo>
                <a:cubicBezTo>
                  <a:pt x="338" y="65"/>
                  <a:pt x="338" y="65"/>
                  <a:pt x="339" y="65"/>
                </a:cubicBezTo>
                <a:cubicBezTo>
                  <a:pt x="339" y="65"/>
                  <a:pt x="338" y="66"/>
                  <a:pt x="338" y="66"/>
                </a:cubicBezTo>
                <a:cubicBezTo>
                  <a:pt x="338" y="66"/>
                  <a:pt x="338" y="66"/>
                  <a:pt x="338" y="66"/>
                </a:cubicBezTo>
                <a:cubicBezTo>
                  <a:pt x="338" y="67"/>
                  <a:pt x="338" y="67"/>
                  <a:pt x="338" y="68"/>
                </a:cubicBezTo>
                <a:cubicBezTo>
                  <a:pt x="338" y="68"/>
                  <a:pt x="338" y="68"/>
                  <a:pt x="338" y="69"/>
                </a:cubicBezTo>
                <a:cubicBezTo>
                  <a:pt x="338" y="69"/>
                  <a:pt x="338" y="69"/>
                  <a:pt x="338" y="70"/>
                </a:cubicBezTo>
                <a:cubicBezTo>
                  <a:pt x="338" y="70"/>
                  <a:pt x="337" y="70"/>
                  <a:pt x="337" y="70"/>
                </a:cubicBezTo>
                <a:cubicBezTo>
                  <a:pt x="337" y="70"/>
                  <a:pt x="337" y="70"/>
                  <a:pt x="337" y="69"/>
                </a:cubicBezTo>
                <a:cubicBezTo>
                  <a:pt x="337" y="69"/>
                  <a:pt x="337" y="68"/>
                  <a:pt x="337" y="68"/>
                </a:cubicBezTo>
                <a:cubicBezTo>
                  <a:pt x="336" y="68"/>
                  <a:pt x="336" y="68"/>
                  <a:pt x="336" y="67"/>
                </a:cubicBezTo>
                <a:cubicBezTo>
                  <a:pt x="336" y="67"/>
                  <a:pt x="336" y="66"/>
                  <a:pt x="336" y="66"/>
                </a:cubicBezTo>
                <a:cubicBezTo>
                  <a:pt x="336" y="65"/>
                  <a:pt x="336" y="65"/>
                  <a:pt x="336" y="65"/>
                </a:cubicBezTo>
                <a:cubicBezTo>
                  <a:pt x="336" y="65"/>
                  <a:pt x="336" y="65"/>
                  <a:pt x="336" y="65"/>
                </a:cubicBezTo>
                <a:cubicBezTo>
                  <a:pt x="336" y="65"/>
                  <a:pt x="336" y="65"/>
                  <a:pt x="336" y="65"/>
                </a:cubicBezTo>
                <a:cubicBezTo>
                  <a:pt x="336" y="65"/>
                  <a:pt x="336" y="65"/>
                  <a:pt x="336" y="65"/>
                </a:cubicBezTo>
                <a:cubicBezTo>
                  <a:pt x="336" y="65"/>
                  <a:pt x="336" y="65"/>
                  <a:pt x="336" y="66"/>
                </a:cubicBezTo>
                <a:cubicBezTo>
                  <a:pt x="336" y="66"/>
                  <a:pt x="336" y="66"/>
                  <a:pt x="336" y="66"/>
                </a:cubicBezTo>
                <a:cubicBezTo>
                  <a:pt x="335" y="66"/>
                  <a:pt x="335" y="66"/>
                  <a:pt x="335" y="65"/>
                </a:cubicBezTo>
                <a:cubicBezTo>
                  <a:pt x="335" y="64"/>
                  <a:pt x="334" y="65"/>
                  <a:pt x="333" y="65"/>
                </a:cubicBezTo>
                <a:cubicBezTo>
                  <a:pt x="333" y="65"/>
                  <a:pt x="333" y="65"/>
                  <a:pt x="332" y="66"/>
                </a:cubicBezTo>
                <a:cubicBezTo>
                  <a:pt x="332" y="66"/>
                  <a:pt x="332" y="66"/>
                  <a:pt x="332" y="66"/>
                </a:cubicBezTo>
                <a:cubicBezTo>
                  <a:pt x="332" y="66"/>
                  <a:pt x="333" y="66"/>
                  <a:pt x="333" y="66"/>
                </a:cubicBezTo>
                <a:cubicBezTo>
                  <a:pt x="333" y="66"/>
                  <a:pt x="334" y="65"/>
                  <a:pt x="334" y="66"/>
                </a:cubicBezTo>
                <a:cubicBezTo>
                  <a:pt x="334" y="67"/>
                  <a:pt x="335" y="67"/>
                  <a:pt x="335" y="68"/>
                </a:cubicBezTo>
                <a:cubicBezTo>
                  <a:pt x="335" y="68"/>
                  <a:pt x="335" y="69"/>
                  <a:pt x="334" y="69"/>
                </a:cubicBezTo>
                <a:cubicBezTo>
                  <a:pt x="334" y="69"/>
                  <a:pt x="334" y="69"/>
                  <a:pt x="334" y="70"/>
                </a:cubicBezTo>
                <a:cubicBezTo>
                  <a:pt x="335" y="70"/>
                  <a:pt x="335" y="71"/>
                  <a:pt x="334" y="71"/>
                </a:cubicBezTo>
                <a:cubicBezTo>
                  <a:pt x="334" y="71"/>
                  <a:pt x="334" y="72"/>
                  <a:pt x="334" y="72"/>
                </a:cubicBezTo>
                <a:cubicBezTo>
                  <a:pt x="334" y="72"/>
                  <a:pt x="334" y="72"/>
                  <a:pt x="334" y="72"/>
                </a:cubicBezTo>
                <a:cubicBezTo>
                  <a:pt x="334" y="72"/>
                  <a:pt x="333" y="72"/>
                  <a:pt x="333" y="72"/>
                </a:cubicBezTo>
                <a:cubicBezTo>
                  <a:pt x="334" y="71"/>
                  <a:pt x="333" y="71"/>
                  <a:pt x="333" y="70"/>
                </a:cubicBezTo>
                <a:cubicBezTo>
                  <a:pt x="334" y="70"/>
                  <a:pt x="333" y="70"/>
                  <a:pt x="333" y="69"/>
                </a:cubicBezTo>
                <a:cubicBezTo>
                  <a:pt x="332" y="69"/>
                  <a:pt x="332" y="68"/>
                  <a:pt x="332" y="68"/>
                </a:cubicBezTo>
                <a:cubicBezTo>
                  <a:pt x="331" y="68"/>
                  <a:pt x="331" y="67"/>
                  <a:pt x="331" y="67"/>
                </a:cubicBezTo>
                <a:cubicBezTo>
                  <a:pt x="331" y="67"/>
                  <a:pt x="331" y="67"/>
                  <a:pt x="331" y="67"/>
                </a:cubicBezTo>
                <a:cubicBezTo>
                  <a:pt x="330" y="66"/>
                  <a:pt x="330" y="67"/>
                  <a:pt x="330" y="66"/>
                </a:cubicBezTo>
                <a:cubicBezTo>
                  <a:pt x="330" y="66"/>
                  <a:pt x="330" y="66"/>
                  <a:pt x="331" y="66"/>
                </a:cubicBezTo>
                <a:cubicBezTo>
                  <a:pt x="331" y="66"/>
                  <a:pt x="331" y="66"/>
                  <a:pt x="331" y="66"/>
                </a:cubicBezTo>
                <a:cubicBezTo>
                  <a:pt x="331" y="66"/>
                  <a:pt x="331" y="66"/>
                  <a:pt x="332" y="66"/>
                </a:cubicBezTo>
                <a:cubicBezTo>
                  <a:pt x="331" y="65"/>
                  <a:pt x="332" y="65"/>
                  <a:pt x="332" y="64"/>
                </a:cubicBezTo>
                <a:cubicBezTo>
                  <a:pt x="332" y="64"/>
                  <a:pt x="331" y="64"/>
                  <a:pt x="331" y="64"/>
                </a:cubicBezTo>
                <a:cubicBezTo>
                  <a:pt x="331" y="64"/>
                  <a:pt x="331" y="64"/>
                  <a:pt x="331" y="64"/>
                </a:cubicBezTo>
                <a:cubicBezTo>
                  <a:pt x="330" y="65"/>
                  <a:pt x="329" y="65"/>
                  <a:pt x="328" y="64"/>
                </a:cubicBezTo>
                <a:cubicBezTo>
                  <a:pt x="328" y="64"/>
                  <a:pt x="327" y="64"/>
                  <a:pt x="327" y="65"/>
                </a:cubicBezTo>
                <a:cubicBezTo>
                  <a:pt x="328" y="65"/>
                  <a:pt x="327" y="66"/>
                  <a:pt x="328" y="66"/>
                </a:cubicBezTo>
                <a:cubicBezTo>
                  <a:pt x="329" y="66"/>
                  <a:pt x="329" y="67"/>
                  <a:pt x="329" y="68"/>
                </a:cubicBezTo>
                <a:cubicBezTo>
                  <a:pt x="329" y="68"/>
                  <a:pt x="328" y="68"/>
                  <a:pt x="329" y="69"/>
                </a:cubicBezTo>
                <a:cubicBezTo>
                  <a:pt x="329" y="69"/>
                  <a:pt x="329" y="69"/>
                  <a:pt x="329" y="68"/>
                </a:cubicBezTo>
                <a:cubicBezTo>
                  <a:pt x="330" y="69"/>
                  <a:pt x="330" y="69"/>
                  <a:pt x="330" y="69"/>
                </a:cubicBezTo>
                <a:cubicBezTo>
                  <a:pt x="330" y="69"/>
                  <a:pt x="331" y="69"/>
                  <a:pt x="330" y="70"/>
                </a:cubicBezTo>
                <a:cubicBezTo>
                  <a:pt x="330" y="70"/>
                  <a:pt x="330" y="71"/>
                  <a:pt x="330" y="71"/>
                </a:cubicBezTo>
                <a:cubicBezTo>
                  <a:pt x="331" y="72"/>
                  <a:pt x="329" y="72"/>
                  <a:pt x="330" y="72"/>
                </a:cubicBezTo>
                <a:cubicBezTo>
                  <a:pt x="331" y="72"/>
                  <a:pt x="331" y="72"/>
                  <a:pt x="331" y="71"/>
                </a:cubicBezTo>
                <a:cubicBezTo>
                  <a:pt x="331" y="71"/>
                  <a:pt x="331" y="71"/>
                  <a:pt x="331" y="70"/>
                </a:cubicBezTo>
                <a:cubicBezTo>
                  <a:pt x="331" y="70"/>
                  <a:pt x="332" y="70"/>
                  <a:pt x="332" y="70"/>
                </a:cubicBezTo>
                <a:cubicBezTo>
                  <a:pt x="332" y="70"/>
                  <a:pt x="333" y="71"/>
                  <a:pt x="332" y="71"/>
                </a:cubicBezTo>
                <a:cubicBezTo>
                  <a:pt x="332" y="71"/>
                  <a:pt x="332" y="72"/>
                  <a:pt x="332" y="72"/>
                </a:cubicBezTo>
                <a:cubicBezTo>
                  <a:pt x="332" y="73"/>
                  <a:pt x="332" y="73"/>
                  <a:pt x="331" y="73"/>
                </a:cubicBezTo>
                <a:cubicBezTo>
                  <a:pt x="330" y="73"/>
                  <a:pt x="330" y="73"/>
                  <a:pt x="330" y="73"/>
                </a:cubicBezTo>
                <a:cubicBezTo>
                  <a:pt x="329" y="72"/>
                  <a:pt x="329" y="73"/>
                  <a:pt x="329" y="73"/>
                </a:cubicBezTo>
                <a:cubicBezTo>
                  <a:pt x="329" y="73"/>
                  <a:pt x="328" y="73"/>
                  <a:pt x="328" y="72"/>
                </a:cubicBezTo>
                <a:cubicBezTo>
                  <a:pt x="328" y="72"/>
                  <a:pt x="327" y="72"/>
                  <a:pt x="327" y="72"/>
                </a:cubicBezTo>
                <a:cubicBezTo>
                  <a:pt x="326" y="73"/>
                  <a:pt x="327" y="73"/>
                  <a:pt x="327" y="73"/>
                </a:cubicBezTo>
                <a:cubicBezTo>
                  <a:pt x="327" y="74"/>
                  <a:pt x="327" y="74"/>
                  <a:pt x="327" y="75"/>
                </a:cubicBezTo>
                <a:cubicBezTo>
                  <a:pt x="327" y="76"/>
                  <a:pt x="327" y="75"/>
                  <a:pt x="326" y="76"/>
                </a:cubicBezTo>
                <a:cubicBezTo>
                  <a:pt x="326" y="76"/>
                  <a:pt x="326" y="76"/>
                  <a:pt x="326" y="76"/>
                </a:cubicBezTo>
                <a:cubicBezTo>
                  <a:pt x="325" y="76"/>
                  <a:pt x="325" y="76"/>
                  <a:pt x="325" y="77"/>
                </a:cubicBezTo>
                <a:cubicBezTo>
                  <a:pt x="325" y="77"/>
                  <a:pt x="325" y="77"/>
                  <a:pt x="325" y="78"/>
                </a:cubicBezTo>
                <a:cubicBezTo>
                  <a:pt x="325" y="78"/>
                  <a:pt x="325" y="78"/>
                  <a:pt x="326" y="78"/>
                </a:cubicBezTo>
                <a:cubicBezTo>
                  <a:pt x="326" y="78"/>
                  <a:pt x="326" y="79"/>
                  <a:pt x="326" y="79"/>
                </a:cubicBezTo>
                <a:cubicBezTo>
                  <a:pt x="327" y="79"/>
                  <a:pt x="327" y="79"/>
                  <a:pt x="327" y="79"/>
                </a:cubicBezTo>
                <a:cubicBezTo>
                  <a:pt x="327" y="79"/>
                  <a:pt x="327" y="78"/>
                  <a:pt x="327" y="78"/>
                </a:cubicBezTo>
                <a:cubicBezTo>
                  <a:pt x="326" y="78"/>
                  <a:pt x="326" y="78"/>
                  <a:pt x="326" y="77"/>
                </a:cubicBezTo>
                <a:cubicBezTo>
                  <a:pt x="326" y="77"/>
                  <a:pt x="327" y="76"/>
                  <a:pt x="327" y="76"/>
                </a:cubicBezTo>
                <a:cubicBezTo>
                  <a:pt x="328" y="76"/>
                  <a:pt x="329" y="76"/>
                  <a:pt x="330" y="78"/>
                </a:cubicBezTo>
                <a:cubicBezTo>
                  <a:pt x="329" y="78"/>
                  <a:pt x="328" y="78"/>
                  <a:pt x="328" y="79"/>
                </a:cubicBezTo>
                <a:cubicBezTo>
                  <a:pt x="328" y="80"/>
                  <a:pt x="328" y="80"/>
                  <a:pt x="328" y="81"/>
                </a:cubicBezTo>
                <a:cubicBezTo>
                  <a:pt x="329" y="81"/>
                  <a:pt x="329" y="81"/>
                  <a:pt x="330" y="80"/>
                </a:cubicBezTo>
                <a:cubicBezTo>
                  <a:pt x="330" y="80"/>
                  <a:pt x="330" y="79"/>
                  <a:pt x="330" y="80"/>
                </a:cubicBezTo>
                <a:cubicBezTo>
                  <a:pt x="330" y="80"/>
                  <a:pt x="331" y="80"/>
                  <a:pt x="331" y="80"/>
                </a:cubicBezTo>
                <a:cubicBezTo>
                  <a:pt x="331" y="81"/>
                  <a:pt x="331" y="81"/>
                  <a:pt x="330" y="81"/>
                </a:cubicBezTo>
                <a:cubicBezTo>
                  <a:pt x="330" y="82"/>
                  <a:pt x="330" y="82"/>
                  <a:pt x="331" y="82"/>
                </a:cubicBezTo>
                <a:cubicBezTo>
                  <a:pt x="331" y="82"/>
                  <a:pt x="331" y="82"/>
                  <a:pt x="331" y="83"/>
                </a:cubicBezTo>
                <a:cubicBezTo>
                  <a:pt x="331" y="83"/>
                  <a:pt x="331" y="83"/>
                  <a:pt x="331" y="83"/>
                </a:cubicBezTo>
                <a:cubicBezTo>
                  <a:pt x="330" y="83"/>
                  <a:pt x="330" y="83"/>
                  <a:pt x="330" y="83"/>
                </a:cubicBezTo>
                <a:cubicBezTo>
                  <a:pt x="330" y="83"/>
                  <a:pt x="329" y="83"/>
                  <a:pt x="329" y="83"/>
                </a:cubicBezTo>
                <a:cubicBezTo>
                  <a:pt x="329" y="84"/>
                  <a:pt x="330" y="84"/>
                  <a:pt x="330" y="84"/>
                </a:cubicBezTo>
                <a:cubicBezTo>
                  <a:pt x="330" y="84"/>
                  <a:pt x="331" y="84"/>
                  <a:pt x="331" y="84"/>
                </a:cubicBezTo>
                <a:cubicBezTo>
                  <a:pt x="332" y="84"/>
                  <a:pt x="332" y="84"/>
                  <a:pt x="331" y="85"/>
                </a:cubicBezTo>
                <a:cubicBezTo>
                  <a:pt x="331" y="85"/>
                  <a:pt x="331" y="85"/>
                  <a:pt x="331" y="86"/>
                </a:cubicBezTo>
                <a:cubicBezTo>
                  <a:pt x="330" y="86"/>
                  <a:pt x="330" y="86"/>
                  <a:pt x="330" y="86"/>
                </a:cubicBezTo>
                <a:cubicBezTo>
                  <a:pt x="330" y="86"/>
                  <a:pt x="331" y="86"/>
                  <a:pt x="331" y="86"/>
                </a:cubicBezTo>
                <a:cubicBezTo>
                  <a:pt x="331" y="86"/>
                  <a:pt x="331" y="86"/>
                  <a:pt x="331" y="86"/>
                </a:cubicBezTo>
                <a:cubicBezTo>
                  <a:pt x="331" y="86"/>
                  <a:pt x="331" y="86"/>
                  <a:pt x="331" y="86"/>
                </a:cubicBezTo>
                <a:cubicBezTo>
                  <a:pt x="331" y="86"/>
                  <a:pt x="331" y="86"/>
                  <a:pt x="332" y="86"/>
                </a:cubicBezTo>
                <a:cubicBezTo>
                  <a:pt x="332" y="86"/>
                  <a:pt x="332" y="86"/>
                  <a:pt x="332" y="86"/>
                </a:cubicBezTo>
                <a:cubicBezTo>
                  <a:pt x="332" y="86"/>
                  <a:pt x="332" y="85"/>
                  <a:pt x="332" y="85"/>
                </a:cubicBezTo>
                <a:cubicBezTo>
                  <a:pt x="334" y="85"/>
                  <a:pt x="334" y="85"/>
                  <a:pt x="334" y="83"/>
                </a:cubicBezTo>
                <a:cubicBezTo>
                  <a:pt x="334" y="83"/>
                  <a:pt x="334" y="83"/>
                  <a:pt x="334" y="83"/>
                </a:cubicBezTo>
                <a:cubicBezTo>
                  <a:pt x="334" y="82"/>
                  <a:pt x="334" y="82"/>
                  <a:pt x="334" y="81"/>
                </a:cubicBezTo>
                <a:cubicBezTo>
                  <a:pt x="334" y="82"/>
                  <a:pt x="334" y="82"/>
                  <a:pt x="334" y="83"/>
                </a:cubicBezTo>
                <a:cubicBezTo>
                  <a:pt x="334" y="83"/>
                  <a:pt x="334" y="83"/>
                  <a:pt x="335" y="83"/>
                </a:cubicBezTo>
                <a:cubicBezTo>
                  <a:pt x="335" y="83"/>
                  <a:pt x="335" y="83"/>
                  <a:pt x="335" y="83"/>
                </a:cubicBezTo>
                <a:cubicBezTo>
                  <a:pt x="335" y="83"/>
                  <a:pt x="335" y="82"/>
                  <a:pt x="336" y="82"/>
                </a:cubicBezTo>
                <a:cubicBezTo>
                  <a:pt x="336" y="81"/>
                  <a:pt x="336" y="81"/>
                  <a:pt x="336" y="81"/>
                </a:cubicBezTo>
                <a:cubicBezTo>
                  <a:pt x="336" y="80"/>
                  <a:pt x="336" y="80"/>
                  <a:pt x="336" y="80"/>
                </a:cubicBezTo>
                <a:cubicBezTo>
                  <a:pt x="336" y="80"/>
                  <a:pt x="336" y="81"/>
                  <a:pt x="337" y="81"/>
                </a:cubicBezTo>
                <a:cubicBezTo>
                  <a:pt x="337" y="81"/>
                  <a:pt x="337" y="81"/>
                  <a:pt x="337" y="82"/>
                </a:cubicBezTo>
                <a:cubicBezTo>
                  <a:pt x="337" y="81"/>
                  <a:pt x="337" y="81"/>
                  <a:pt x="337" y="81"/>
                </a:cubicBezTo>
                <a:cubicBezTo>
                  <a:pt x="338" y="80"/>
                  <a:pt x="338" y="80"/>
                  <a:pt x="338" y="79"/>
                </a:cubicBezTo>
                <a:cubicBezTo>
                  <a:pt x="338" y="79"/>
                  <a:pt x="338" y="79"/>
                  <a:pt x="338" y="79"/>
                </a:cubicBezTo>
                <a:cubicBezTo>
                  <a:pt x="338" y="79"/>
                  <a:pt x="338" y="79"/>
                  <a:pt x="338" y="79"/>
                </a:cubicBezTo>
                <a:cubicBezTo>
                  <a:pt x="338" y="79"/>
                  <a:pt x="338" y="80"/>
                  <a:pt x="338" y="80"/>
                </a:cubicBezTo>
                <a:cubicBezTo>
                  <a:pt x="338" y="81"/>
                  <a:pt x="338" y="81"/>
                  <a:pt x="340" y="81"/>
                </a:cubicBezTo>
                <a:cubicBezTo>
                  <a:pt x="340" y="81"/>
                  <a:pt x="340" y="81"/>
                  <a:pt x="341" y="81"/>
                </a:cubicBezTo>
                <a:cubicBezTo>
                  <a:pt x="340" y="82"/>
                  <a:pt x="341" y="82"/>
                  <a:pt x="341" y="83"/>
                </a:cubicBezTo>
                <a:cubicBezTo>
                  <a:pt x="341" y="83"/>
                  <a:pt x="341" y="83"/>
                  <a:pt x="341" y="83"/>
                </a:cubicBezTo>
                <a:cubicBezTo>
                  <a:pt x="341" y="83"/>
                  <a:pt x="341" y="83"/>
                  <a:pt x="341" y="83"/>
                </a:cubicBezTo>
                <a:cubicBezTo>
                  <a:pt x="341" y="83"/>
                  <a:pt x="342" y="83"/>
                  <a:pt x="342" y="82"/>
                </a:cubicBezTo>
                <a:cubicBezTo>
                  <a:pt x="342" y="82"/>
                  <a:pt x="342" y="82"/>
                  <a:pt x="342" y="82"/>
                </a:cubicBezTo>
                <a:cubicBezTo>
                  <a:pt x="342" y="82"/>
                  <a:pt x="341" y="81"/>
                  <a:pt x="341" y="80"/>
                </a:cubicBezTo>
                <a:cubicBezTo>
                  <a:pt x="341" y="80"/>
                  <a:pt x="340" y="80"/>
                  <a:pt x="340" y="80"/>
                </a:cubicBezTo>
                <a:cubicBezTo>
                  <a:pt x="340" y="79"/>
                  <a:pt x="341" y="80"/>
                  <a:pt x="341" y="79"/>
                </a:cubicBezTo>
                <a:cubicBezTo>
                  <a:pt x="342" y="79"/>
                  <a:pt x="342" y="80"/>
                  <a:pt x="343" y="80"/>
                </a:cubicBezTo>
                <a:cubicBezTo>
                  <a:pt x="343" y="80"/>
                  <a:pt x="343" y="80"/>
                  <a:pt x="344" y="80"/>
                </a:cubicBezTo>
                <a:cubicBezTo>
                  <a:pt x="343" y="79"/>
                  <a:pt x="343" y="79"/>
                  <a:pt x="344" y="79"/>
                </a:cubicBezTo>
                <a:cubicBezTo>
                  <a:pt x="344" y="79"/>
                  <a:pt x="344" y="79"/>
                  <a:pt x="345" y="79"/>
                </a:cubicBezTo>
                <a:cubicBezTo>
                  <a:pt x="344" y="79"/>
                  <a:pt x="344" y="78"/>
                  <a:pt x="344" y="78"/>
                </a:cubicBezTo>
                <a:cubicBezTo>
                  <a:pt x="344" y="79"/>
                  <a:pt x="343" y="78"/>
                  <a:pt x="343" y="78"/>
                </a:cubicBezTo>
                <a:cubicBezTo>
                  <a:pt x="343" y="78"/>
                  <a:pt x="342" y="78"/>
                  <a:pt x="342" y="78"/>
                </a:cubicBezTo>
                <a:cubicBezTo>
                  <a:pt x="342" y="78"/>
                  <a:pt x="341" y="79"/>
                  <a:pt x="341" y="78"/>
                </a:cubicBezTo>
                <a:cubicBezTo>
                  <a:pt x="340" y="77"/>
                  <a:pt x="340" y="77"/>
                  <a:pt x="340" y="79"/>
                </a:cubicBezTo>
                <a:cubicBezTo>
                  <a:pt x="340" y="79"/>
                  <a:pt x="339" y="79"/>
                  <a:pt x="339" y="79"/>
                </a:cubicBezTo>
                <a:cubicBezTo>
                  <a:pt x="339" y="79"/>
                  <a:pt x="338" y="79"/>
                  <a:pt x="338" y="78"/>
                </a:cubicBezTo>
                <a:cubicBezTo>
                  <a:pt x="338" y="78"/>
                  <a:pt x="338" y="78"/>
                  <a:pt x="338" y="78"/>
                </a:cubicBezTo>
                <a:cubicBezTo>
                  <a:pt x="338" y="78"/>
                  <a:pt x="338" y="77"/>
                  <a:pt x="338" y="77"/>
                </a:cubicBezTo>
                <a:cubicBezTo>
                  <a:pt x="339" y="77"/>
                  <a:pt x="339" y="77"/>
                  <a:pt x="340" y="77"/>
                </a:cubicBezTo>
                <a:cubicBezTo>
                  <a:pt x="340" y="77"/>
                  <a:pt x="340" y="77"/>
                  <a:pt x="340" y="77"/>
                </a:cubicBezTo>
                <a:cubicBezTo>
                  <a:pt x="339" y="76"/>
                  <a:pt x="340" y="76"/>
                  <a:pt x="340" y="75"/>
                </a:cubicBezTo>
                <a:cubicBezTo>
                  <a:pt x="341" y="75"/>
                  <a:pt x="341" y="76"/>
                  <a:pt x="341" y="76"/>
                </a:cubicBezTo>
                <a:cubicBezTo>
                  <a:pt x="342" y="77"/>
                  <a:pt x="342" y="77"/>
                  <a:pt x="342" y="77"/>
                </a:cubicBezTo>
                <a:cubicBezTo>
                  <a:pt x="343" y="77"/>
                  <a:pt x="344" y="78"/>
                  <a:pt x="345" y="77"/>
                </a:cubicBezTo>
                <a:cubicBezTo>
                  <a:pt x="345" y="77"/>
                  <a:pt x="346" y="78"/>
                  <a:pt x="346" y="78"/>
                </a:cubicBezTo>
                <a:cubicBezTo>
                  <a:pt x="347" y="77"/>
                  <a:pt x="347" y="76"/>
                  <a:pt x="347" y="76"/>
                </a:cubicBezTo>
                <a:cubicBezTo>
                  <a:pt x="347" y="76"/>
                  <a:pt x="348" y="76"/>
                  <a:pt x="348" y="76"/>
                </a:cubicBezTo>
                <a:cubicBezTo>
                  <a:pt x="348" y="76"/>
                  <a:pt x="348" y="76"/>
                  <a:pt x="348" y="76"/>
                </a:cubicBezTo>
                <a:cubicBezTo>
                  <a:pt x="348" y="76"/>
                  <a:pt x="348" y="76"/>
                  <a:pt x="349" y="76"/>
                </a:cubicBezTo>
                <a:cubicBezTo>
                  <a:pt x="349" y="77"/>
                  <a:pt x="348" y="78"/>
                  <a:pt x="349" y="78"/>
                </a:cubicBezTo>
                <a:cubicBezTo>
                  <a:pt x="350" y="78"/>
                  <a:pt x="349" y="77"/>
                  <a:pt x="349" y="76"/>
                </a:cubicBezTo>
                <a:cubicBezTo>
                  <a:pt x="350" y="76"/>
                  <a:pt x="350" y="76"/>
                  <a:pt x="351" y="77"/>
                </a:cubicBezTo>
                <a:cubicBezTo>
                  <a:pt x="351" y="77"/>
                  <a:pt x="351" y="78"/>
                  <a:pt x="350" y="78"/>
                </a:cubicBezTo>
                <a:cubicBezTo>
                  <a:pt x="350" y="78"/>
                  <a:pt x="350" y="78"/>
                  <a:pt x="350" y="78"/>
                </a:cubicBezTo>
                <a:cubicBezTo>
                  <a:pt x="350" y="79"/>
                  <a:pt x="351" y="78"/>
                  <a:pt x="351" y="78"/>
                </a:cubicBezTo>
                <a:cubicBezTo>
                  <a:pt x="351" y="78"/>
                  <a:pt x="351" y="78"/>
                  <a:pt x="352" y="77"/>
                </a:cubicBezTo>
                <a:cubicBezTo>
                  <a:pt x="352" y="77"/>
                  <a:pt x="352" y="77"/>
                  <a:pt x="352" y="78"/>
                </a:cubicBezTo>
                <a:cubicBezTo>
                  <a:pt x="352" y="78"/>
                  <a:pt x="353" y="78"/>
                  <a:pt x="353" y="78"/>
                </a:cubicBezTo>
                <a:cubicBezTo>
                  <a:pt x="353" y="78"/>
                  <a:pt x="353" y="79"/>
                  <a:pt x="353" y="78"/>
                </a:cubicBezTo>
                <a:close/>
                <a:moveTo>
                  <a:pt x="343" y="38"/>
                </a:moveTo>
                <a:cubicBezTo>
                  <a:pt x="342" y="38"/>
                  <a:pt x="342" y="38"/>
                  <a:pt x="342" y="38"/>
                </a:cubicBezTo>
                <a:cubicBezTo>
                  <a:pt x="342" y="38"/>
                  <a:pt x="341" y="38"/>
                  <a:pt x="341" y="38"/>
                </a:cubicBezTo>
                <a:cubicBezTo>
                  <a:pt x="342" y="39"/>
                  <a:pt x="342" y="39"/>
                  <a:pt x="342" y="39"/>
                </a:cubicBezTo>
                <a:cubicBezTo>
                  <a:pt x="342" y="39"/>
                  <a:pt x="342" y="39"/>
                  <a:pt x="343" y="38"/>
                </a:cubicBezTo>
                <a:close/>
                <a:moveTo>
                  <a:pt x="342" y="43"/>
                </a:moveTo>
                <a:cubicBezTo>
                  <a:pt x="342" y="43"/>
                  <a:pt x="342" y="43"/>
                  <a:pt x="342" y="43"/>
                </a:cubicBezTo>
                <a:cubicBezTo>
                  <a:pt x="342" y="43"/>
                  <a:pt x="342" y="43"/>
                  <a:pt x="342" y="43"/>
                </a:cubicBezTo>
                <a:cubicBezTo>
                  <a:pt x="342" y="43"/>
                  <a:pt x="343" y="43"/>
                  <a:pt x="343" y="43"/>
                </a:cubicBezTo>
                <a:cubicBezTo>
                  <a:pt x="343" y="43"/>
                  <a:pt x="342" y="43"/>
                  <a:pt x="342" y="43"/>
                </a:cubicBezTo>
                <a:close/>
                <a:moveTo>
                  <a:pt x="342" y="30"/>
                </a:moveTo>
                <a:cubicBezTo>
                  <a:pt x="342" y="29"/>
                  <a:pt x="341" y="31"/>
                  <a:pt x="341" y="30"/>
                </a:cubicBezTo>
                <a:cubicBezTo>
                  <a:pt x="341" y="30"/>
                  <a:pt x="340" y="30"/>
                  <a:pt x="340" y="30"/>
                </a:cubicBezTo>
                <a:cubicBezTo>
                  <a:pt x="340" y="30"/>
                  <a:pt x="340" y="30"/>
                  <a:pt x="340" y="30"/>
                </a:cubicBezTo>
                <a:cubicBezTo>
                  <a:pt x="340" y="31"/>
                  <a:pt x="341" y="32"/>
                  <a:pt x="341" y="32"/>
                </a:cubicBezTo>
                <a:cubicBezTo>
                  <a:pt x="341" y="32"/>
                  <a:pt x="342" y="32"/>
                  <a:pt x="342" y="32"/>
                </a:cubicBezTo>
                <a:cubicBezTo>
                  <a:pt x="342" y="31"/>
                  <a:pt x="342" y="31"/>
                  <a:pt x="342" y="30"/>
                </a:cubicBezTo>
                <a:close/>
                <a:moveTo>
                  <a:pt x="340" y="55"/>
                </a:moveTo>
                <a:cubicBezTo>
                  <a:pt x="340" y="55"/>
                  <a:pt x="340" y="55"/>
                  <a:pt x="340" y="56"/>
                </a:cubicBezTo>
                <a:cubicBezTo>
                  <a:pt x="340" y="56"/>
                  <a:pt x="340" y="56"/>
                  <a:pt x="340" y="57"/>
                </a:cubicBezTo>
                <a:cubicBezTo>
                  <a:pt x="340" y="57"/>
                  <a:pt x="340" y="57"/>
                  <a:pt x="340" y="57"/>
                </a:cubicBezTo>
                <a:cubicBezTo>
                  <a:pt x="340" y="57"/>
                  <a:pt x="341" y="57"/>
                  <a:pt x="340" y="57"/>
                </a:cubicBezTo>
                <a:cubicBezTo>
                  <a:pt x="340" y="56"/>
                  <a:pt x="340" y="56"/>
                  <a:pt x="340" y="56"/>
                </a:cubicBezTo>
                <a:cubicBezTo>
                  <a:pt x="340" y="56"/>
                  <a:pt x="340" y="55"/>
                  <a:pt x="340" y="55"/>
                </a:cubicBezTo>
                <a:close/>
                <a:moveTo>
                  <a:pt x="344" y="39"/>
                </a:moveTo>
                <a:cubicBezTo>
                  <a:pt x="344" y="39"/>
                  <a:pt x="344" y="39"/>
                  <a:pt x="343" y="39"/>
                </a:cubicBezTo>
                <a:cubicBezTo>
                  <a:pt x="343" y="39"/>
                  <a:pt x="343" y="39"/>
                  <a:pt x="343" y="39"/>
                </a:cubicBezTo>
                <a:cubicBezTo>
                  <a:pt x="343" y="39"/>
                  <a:pt x="343" y="39"/>
                  <a:pt x="343" y="39"/>
                </a:cubicBezTo>
                <a:cubicBezTo>
                  <a:pt x="344" y="39"/>
                  <a:pt x="344" y="39"/>
                  <a:pt x="344" y="39"/>
                </a:cubicBezTo>
                <a:close/>
                <a:moveTo>
                  <a:pt x="344" y="33"/>
                </a:moveTo>
                <a:cubicBezTo>
                  <a:pt x="344" y="33"/>
                  <a:pt x="344" y="34"/>
                  <a:pt x="345" y="34"/>
                </a:cubicBezTo>
                <a:cubicBezTo>
                  <a:pt x="345" y="35"/>
                  <a:pt x="345" y="33"/>
                  <a:pt x="345" y="34"/>
                </a:cubicBezTo>
                <a:cubicBezTo>
                  <a:pt x="345" y="34"/>
                  <a:pt x="346" y="33"/>
                  <a:pt x="346" y="33"/>
                </a:cubicBezTo>
                <a:cubicBezTo>
                  <a:pt x="345" y="33"/>
                  <a:pt x="346" y="32"/>
                  <a:pt x="346" y="32"/>
                </a:cubicBezTo>
                <a:cubicBezTo>
                  <a:pt x="346" y="31"/>
                  <a:pt x="346" y="30"/>
                  <a:pt x="346" y="30"/>
                </a:cubicBezTo>
                <a:cubicBezTo>
                  <a:pt x="347" y="29"/>
                  <a:pt x="346" y="29"/>
                  <a:pt x="346" y="28"/>
                </a:cubicBezTo>
                <a:cubicBezTo>
                  <a:pt x="346" y="28"/>
                  <a:pt x="346" y="28"/>
                  <a:pt x="346" y="28"/>
                </a:cubicBezTo>
                <a:cubicBezTo>
                  <a:pt x="346" y="28"/>
                  <a:pt x="346" y="28"/>
                  <a:pt x="346" y="28"/>
                </a:cubicBezTo>
                <a:cubicBezTo>
                  <a:pt x="345" y="29"/>
                  <a:pt x="345" y="29"/>
                  <a:pt x="345" y="30"/>
                </a:cubicBezTo>
                <a:cubicBezTo>
                  <a:pt x="345" y="30"/>
                  <a:pt x="345" y="30"/>
                  <a:pt x="345" y="30"/>
                </a:cubicBezTo>
                <a:cubicBezTo>
                  <a:pt x="344" y="31"/>
                  <a:pt x="344" y="32"/>
                  <a:pt x="344" y="33"/>
                </a:cubicBezTo>
                <a:cubicBezTo>
                  <a:pt x="344" y="33"/>
                  <a:pt x="344" y="33"/>
                  <a:pt x="344" y="33"/>
                </a:cubicBezTo>
                <a:close/>
                <a:moveTo>
                  <a:pt x="345" y="20"/>
                </a:moveTo>
                <a:cubicBezTo>
                  <a:pt x="345" y="21"/>
                  <a:pt x="345" y="21"/>
                  <a:pt x="346" y="21"/>
                </a:cubicBezTo>
                <a:cubicBezTo>
                  <a:pt x="346" y="21"/>
                  <a:pt x="346" y="21"/>
                  <a:pt x="346" y="21"/>
                </a:cubicBezTo>
                <a:cubicBezTo>
                  <a:pt x="346" y="21"/>
                  <a:pt x="346" y="20"/>
                  <a:pt x="346" y="20"/>
                </a:cubicBezTo>
                <a:cubicBezTo>
                  <a:pt x="346" y="20"/>
                  <a:pt x="346" y="20"/>
                  <a:pt x="345" y="20"/>
                </a:cubicBezTo>
                <a:cubicBezTo>
                  <a:pt x="344" y="20"/>
                  <a:pt x="346" y="20"/>
                  <a:pt x="345" y="20"/>
                </a:cubicBezTo>
                <a:close/>
                <a:moveTo>
                  <a:pt x="346" y="24"/>
                </a:moveTo>
                <a:cubicBezTo>
                  <a:pt x="345" y="25"/>
                  <a:pt x="345" y="25"/>
                  <a:pt x="345" y="25"/>
                </a:cubicBezTo>
                <a:cubicBezTo>
                  <a:pt x="345" y="25"/>
                  <a:pt x="345" y="26"/>
                  <a:pt x="346" y="26"/>
                </a:cubicBezTo>
                <a:cubicBezTo>
                  <a:pt x="346" y="26"/>
                  <a:pt x="346" y="25"/>
                  <a:pt x="346" y="25"/>
                </a:cubicBezTo>
                <a:cubicBezTo>
                  <a:pt x="346" y="25"/>
                  <a:pt x="346" y="25"/>
                  <a:pt x="346" y="24"/>
                </a:cubicBezTo>
                <a:close/>
                <a:moveTo>
                  <a:pt x="349" y="57"/>
                </a:moveTo>
                <a:cubicBezTo>
                  <a:pt x="349" y="57"/>
                  <a:pt x="349" y="57"/>
                  <a:pt x="349" y="57"/>
                </a:cubicBezTo>
                <a:cubicBezTo>
                  <a:pt x="349" y="56"/>
                  <a:pt x="348" y="55"/>
                  <a:pt x="348" y="55"/>
                </a:cubicBezTo>
                <a:cubicBezTo>
                  <a:pt x="347" y="56"/>
                  <a:pt x="346" y="56"/>
                  <a:pt x="345" y="56"/>
                </a:cubicBezTo>
                <a:cubicBezTo>
                  <a:pt x="345" y="56"/>
                  <a:pt x="345" y="56"/>
                  <a:pt x="345" y="56"/>
                </a:cubicBezTo>
                <a:cubicBezTo>
                  <a:pt x="345" y="56"/>
                  <a:pt x="345" y="56"/>
                  <a:pt x="345" y="56"/>
                </a:cubicBezTo>
                <a:cubicBezTo>
                  <a:pt x="347" y="57"/>
                  <a:pt x="347" y="58"/>
                  <a:pt x="347" y="59"/>
                </a:cubicBezTo>
                <a:cubicBezTo>
                  <a:pt x="348" y="59"/>
                  <a:pt x="348" y="59"/>
                  <a:pt x="348" y="59"/>
                </a:cubicBezTo>
                <a:cubicBezTo>
                  <a:pt x="348" y="59"/>
                  <a:pt x="348" y="59"/>
                  <a:pt x="348" y="59"/>
                </a:cubicBezTo>
                <a:cubicBezTo>
                  <a:pt x="348" y="58"/>
                  <a:pt x="348" y="58"/>
                  <a:pt x="349" y="57"/>
                </a:cubicBezTo>
                <a:close/>
                <a:moveTo>
                  <a:pt x="346" y="60"/>
                </a:moveTo>
                <a:cubicBezTo>
                  <a:pt x="346" y="60"/>
                  <a:pt x="346" y="60"/>
                  <a:pt x="346" y="60"/>
                </a:cubicBezTo>
                <a:cubicBezTo>
                  <a:pt x="346" y="61"/>
                  <a:pt x="346" y="61"/>
                  <a:pt x="347" y="61"/>
                </a:cubicBezTo>
                <a:cubicBezTo>
                  <a:pt x="347" y="61"/>
                  <a:pt x="347" y="61"/>
                  <a:pt x="347" y="61"/>
                </a:cubicBezTo>
                <a:cubicBezTo>
                  <a:pt x="347" y="60"/>
                  <a:pt x="347" y="60"/>
                  <a:pt x="346" y="60"/>
                </a:cubicBezTo>
                <a:close/>
                <a:moveTo>
                  <a:pt x="345" y="38"/>
                </a:moveTo>
                <a:cubicBezTo>
                  <a:pt x="345" y="38"/>
                  <a:pt x="345" y="38"/>
                  <a:pt x="345" y="38"/>
                </a:cubicBezTo>
                <a:cubicBezTo>
                  <a:pt x="345" y="38"/>
                  <a:pt x="345" y="38"/>
                  <a:pt x="345" y="38"/>
                </a:cubicBezTo>
                <a:cubicBezTo>
                  <a:pt x="345" y="38"/>
                  <a:pt x="345" y="38"/>
                  <a:pt x="345" y="38"/>
                </a:cubicBezTo>
                <a:cubicBezTo>
                  <a:pt x="344" y="38"/>
                  <a:pt x="344" y="38"/>
                  <a:pt x="344" y="38"/>
                </a:cubicBezTo>
                <a:cubicBezTo>
                  <a:pt x="344" y="38"/>
                  <a:pt x="344" y="38"/>
                  <a:pt x="344" y="38"/>
                </a:cubicBezTo>
                <a:cubicBezTo>
                  <a:pt x="345" y="38"/>
                  <a:pt x="345" y="38"/>
                  <a:pt x="345" y="38"/>
                </a:cubicBezTo>
                <a:close/>
                <a:moveTo>
                  <a:pt x="344" y="41"/>
                </a:moveTo>
                <a:cubicBezTo>
                  <a:pt x="344" y="41"/>
                  <a:pt x="344" y="42"/>
                  <a:pt x="344" y="42"/>
                </a:cubicBezTo>
                <a:cubicBezTo>
                  <a:pt x="344" y="42"/>
                  <a:pt x="344" y="42"/>
                  <a:pt x="344" y="42"/>
                </a:cubicBezTo>
                <a:cubicBezTo>
                  <a:pt x="344" y="42"/>
                  <a:pt x="345" y="42"/>
                  <a:pt x="345" y="41"/>
                </a:cubicBezTo>
                <a:cubicBezTo>
                  <a:pt x="345" y="41"/>
                  <a:pt x="344" y="41"/>
                  <a:pt x="344" y="41"/>
                </a:cubicBezTo>
                <a:close/>
                <a:moveTo>
                  <a:pt x="345" y="51"/>
                </a:moveTo>
                <a:cubicBezTo>
                  <a:pt x="345" y="52"/>
                  <a:pt x="345" y="52"/>
                  <a:pt x="346" y="52"/>
                </a:cubicBezTo>
                <a:cubicBezTo>
                  <a:pt x="346" y="52"/>
                  <a:pt x="346" y="52"/>
                  <a:pt x="346" y="52"/>
                </a:cubicBezTo>
                <a:cubicBezTo>
                  <a:pt x="346" y="51"/>
                  <a:pt x="345" y="51"/>
                  <a:pt x="345" y="51"/>
                </a:cubicBezTo>
                <a:cubicBezTo>
                  <a:pt x="345" y="51"/>
                  <a:pt x="345" y="51"/>
                  <a:pt x="345" y="51"/>
                </a:cubicBezTo>
                <a:close/>
                <a:moveTo>
                  <a:pt x="349" y="50"/>
                </a:moveTo>
                <a:cubicBezTo>
                  <a:pt x="349" y="49"/>
                  <a:pt x="349" y="49"/>
                  <a:pt x="349" y="49"/>
                </a:cubicBezTo>
                <a:cubicBezTo>
                  <a:pt x="349" y="49"/>
                  <a:pt x="348" y="49"/>
                  <a:pt x="348" y="50"/>
                </a:cubicBezTo>
                <a:cubicBezTo>
                  <a:pt x="348" y="50"/>
                  <a:pt x="348" y="50"/>
                  <a:pt x="348" y="50"/>
                </a:cubicBezTo>
                <a:cubicBezTo>
                  <a:pt x="348" y="51"/>
                  <a:pt x="348" y="51"/>
                  <a:pt x="347" y="51"/>
                </a:cubicBezTo>
                <a:cubicBezTo>
                  <a:pt x="347" y="51"/>
                  <a:pt x="347" y="51"/>
                  <a:pt x="346" y="51"/>
                </a:cubicBezTo>
                <a:cubicBezTo>
                  <a:pt x="346" y="51"/>
                  <a:pt x="347" y="51"/>
                  <a:pt x="347" y="51"/>
                </a:cubicBezTo>
                <a:cubicBezTo>
                  <a:pt x="347" y="52"/>
                  <a:pt x="347" y="52"/>
                  <a:pt x="347" y="52"/>
                </a:cubicBezTo>
                <a:cubicBezTo>
                  <a:pt x="348" y="52"/>
                  <a:pt x="348" y="52"/>
                  <a:pt x="348" y="53"/>
                </a:cubicBezTo>
                <a:cubicBezTo>
                  <a:pt x="348" y="53"/>
                  <a:pt x="348" y="54"/>
                  <a:pt x="348" y="54"/>
                </a:cubicBezTo>
                <a:cubicBezTo>
                  <a:pt x="348" y="54"/>
                  <a:pt x="348" y="54"/>
                  <a:pt x="348" y="54"/>
                </a:cubicBezTo>
                <a:cubicBezTo>
                  <a:pt x="348" y="54"/>
                  <a:pt x="348" y="54"/>
                  <a:pt x="348" y="54"/>
                </a:cubicBezTo>
                <a:cubicBezTo>
                  <a:pt x="348" y="54"/>
                  <a:pt x="348" y="54"/>
                  <a:pt x="349" y="54"/>
                </a:cubicBezTo>
                <a:cubicBezTo>
                  <a:pt x="349" y="53"/>
                  <a:pt x="349" y="51"/>
                  <a:pt x="349" y="50"/>
                </a:cubicBezTo>
                <a:close/>
                <a:moveTo>
                  <a:pt x="347" y="37"/>
                </a:moveTo>
                <a:cubicBezTo>
                  <a:pt x="347" y="37"/>
                  <a:pt x="346" y="36"/>
                  <a:pt x="346" y="36"/>
                </a:cubicBezTo>
                <a:cubicBezTo>
                  <a:pt x="346" y="36"/>
                  <a:pt x="345" y="37"/>
                  <a:pt x="345" y="37"/>
                </a:cubicBezTo>
                <a:cubicBezTo>
                  <a:pt x="346" y="37"/>
                  <a:pt x="346" y="37"/>
                  <a:pt x="346" y="38"/>
                </a:cubicBezTo>
                <a:lnTo>
                  <a:pt x="347" y="37"/>
                </a:lnTo>
                <a:close/>
                <a:moveTo>
                  <a:pt x="349" y="50"/>
                </a:moveTo>
                <a:cubicBezTo>
                  <a:pt x="349" y="50"/>
                  <a:pt x="349" y="50"/>
                  <a:pt x="349" y="50"/>
                </a:cubicBezTo>
                <a:close/>
                <a:moveTo>
                  <a:pt x="354" y="49"/>
                </a:moveTo>
                <a:cubicBezTo>
                  <a:pt x="354" y="49"/>
                  <a:pt x="354" y="49"/>
                  <a:pt x="354" y="49"/>
                </a:cubicBezTo>
                <a:cubicBezTo>
                  <a:pt x="353" y="49"/>
                  <a:pt x="353" y="49"/>
                  <a:pt x="353" y="50"/>
                </a:cubicBezTo>
                <a:cubicBezTo>
                  <a:pt x="353" y="50"/>
                  <a:pt x="353" y="50"/>
                  <a:pt x="353" y="50"/>
                </a:cubicBezTo>
                <a:cubicBezTo>
                  <a:pt x="353" y="50"/>
                  <a:pt x="354" y="50"/>
                  <a:pt x="354" y="49"/>
                </a:cubicBezTo>
                <a:close/>
                <a:moveTo>
                  <a:pt x="353" y="42"/>
                </a:moveTo>
                <a:cubicBezTo>
                  <a:pt x="353" y="42"/>
                  <a:pt x="353" y="42"/>
                  <a:pt x="353" y="42"/>
                </a:cubicBezTo>
                <a:cubicBezTo>
                  <a:pt x="353" y="42"/>
                  <a:pt x="353" y="42"/>
                  <a:pt x="353" y="43"/>
                </a:cubicBezTo>
                <a:cubicBezTo>
                  <a:pt x="353" y="43"/>
                  <a:pt x="353" y="43"/>
                  <a:pt x="353" y="43"/>
                </a:cubicBezTo>
                <a:cubicBezTo>
                  <a:pt x="353" y="43"/>
                  <a:pt x="353" y="43"/>
                  <a:pt x="353" y="42"/>
                </a:cubicBezTo>
                <a:close/>
                <a:moveTo>
                  <a:pt x="353" y="37"/>
                </a:moveTo>
                <a:cubicBezTo>
                  <a:pt x="353" y="37"/>
                  <a:pt x="353" y="37"/>
                  <a:pt x="353" y="37"/>
                </a:cubicBezTo>
                <a:cubicBezTo>
                  <a:pt x="352" y="36"/>
                  <a:pt x="352" y="36"/>
                  <a:pt x="352" y="36"/>
                </a:cubicBezTo>
                <a:cubicBezTo>
                  <a:pt x="352" y="36"/>
                  <a:pt x="352" y="36"/>
                  <a:pt x="352" y="36"/>
                </a:cubicBezTo>
                <a:cubicBezTo>
                  <a:pt x="352" y="37"/>
                  <a:pt x="351" y="38"/>
                  <a:pt x="350" y="38"/>
                </a:cubicBezTo>
                <a:cubicBezTo>
                  <a:pt x="350" y="38"/>
                  <a:pt x="350" y="38"/>
                  <a:pt x="350" y="38"/>
                </a:cubicBezTo>
                <a:cubicBezTo>
                  <a:pt x="350" y="38"/>
                  <a:pt x="350" y="38"/>
                  <a:pt x="350" y="38"/>
                </a:cubicBezTo>
                <a:cubicBezTo>
                  <a:pt x="351" y="38"/>
                  <a:pt x="351" y="38"/>
                  <a:pt x="351" y="38"/>
                </a:cubicBezTo>
                <a:cubicBezTo>
                  <a:pt x="352" y="38"/>
                  <a:pt x="352" y="38"/>
                  <a:pt x="353" y="38"/>
                </a:cubicBezTo>
                <a:cubicBezTo>
                  <a:pt x="353" y="38"/>
                  <a:pt x="353" y="38"/>
                  <a:pt x="353" y="37"/>
                </a:cubicBezTo>
                <a:close/>
                <a:moveTo>
                  <a:pt x="352" y="50"/>
                </a:moveTo>
                <a:cubicBezTo>
                  <a:pt x="352" y="50"/>
                  <a:pt x="352" y="50"/>
                  <a:pt x="352" y="50"/>
                </a:cubicBezTo>
                <a:cubicBezTo>
                  <a:pt x="352" y="50"/>
                  <a:pt x="351" y="50"/>
                  <a:pt x="351" y="50"/>
                </a:cubicBezTo>
                <a:cubicBezTo>
                  <a:pt x="351" y="50"/>
                  <a:pt x="351" y="50"/>
                  <a:pt x="351" y="50"/>
                </a:cubicBezTo>
                <a:cubicBezTo>
                  <a:pt x="351" y="50"/>
                  <a:pt x="351" y="50"/>
                  <a:pt x="352" y="50"/>
                </a:cubicBezTo>
                <a:close/>
                <a:moveTo>
                  <a:pt x="351" y="52"/>
                </a:moveTo>
                <a:cubicBezTo>
                  <a:pt x="351" y="52"/>
                  <a:pt x="351" y="52"/>
                  <a:pt x="351" y="52"/>
                </a:cubicBezTo>
                <a:cubicBezTo>
                  <a:pt x="350" y="52"/>
                  <a:pt x="350" y="53"/>
                  <a:pt x="351" y="54"/>
                </a:cubicBezTo>
                <a:cubicBezTo>
                  <a:pt x="351" y="54"/>
                  <a:pt x="351" y="54"/>
                  <a:pt x="351" y="53"/>
                </a:cubicBezTo>
                <a:cubicBezTo>
                  <a:pt x="351" y="53"/>
                  <a:pt x="351" y="53"/>
                  <a:pt x="351" y="53"/>
                </a:cubicBezTo>
                <a:cubicBezTo>
                  <a:pt x="351" y="53"/>
                  <a:pt x="351" y="52"/>
                  <a:pt x="351" y="52"/>
                </a:cubicBezTo>
                <a:close/>
                <a:moveTo>
                  <a:pt x="350" y="48"/>
                </a:moveTo>
                <a:cubicBezTo>
                  <a:pt x="350" y="48"/>
                  <a:pt x="349" y="48"/>
                  <a:pt x="349" y="48"/>
                </a:cubicBezTo>
                <a:cubicBezTo>
                  <a:pt x="350" y="48"/>
                  <a:pt x="350" y="49"/>
                  <a:pt x="350" y="49"/>
                </a:cubicBezTo>
                <a:cubicBezTo>
                  <a:pt x="350" y="49"/>
                  <a:pt x="350" y="48"/>
                  <a:pt x="351" y="48"/>
                </a:cubicBezTo>
                <a:cubicBezTo>
                  <a:pt x="350" y="48"/>
                  <a:pt x="350" y="48"/>
                  <a:pt x="350" y="48"/>
                </a:cubicBezTo>
                <a:close/>
                <a:moveTo>
                  <a:pt x="350" y="65"/>
                </a:moveTo>
                <a:cubicBezTo>
                  <a:pt x="352" y="65"/>
                  <a:pt x="352" y="65"/>
                  <a:pt x="353" y="64"/>
                </a:cubicBezTo>
                <a:cubicBezTo>
                  <a:pt x="353" y="64"/>
                  <a:pt x="354" y="63"/>
                  <a:pt x="353" y="63"/>
                </a:cubicBezTo>
                <a:cubicBezTo>
                  <a:pt x="353" y="62"/>
                  <a:pt x="352" y="63"/>
                  <a:pt x="352" y="63"/>
                </a:cubicBezTo>
                <a:cubicBezTo>
                  <a:pt x="352" y="63"/>
                  <a:pt x="351" y="63"/>
                  <a:pt x="351" y="63"/>
                </a:cubicBezTo>
                <a:cubicBezTo>
                  <a:pt x="351" y="63"/>
                  <a:pt x="351" y="64"/>
                  <a:pt x="351" y="64"/>
                </a:cubicBezTo>
                <a:cubicBezTo>
                  <a:pt x="351" y="64"/>
                  <a:pt x="350" y="64"/>
                  <a:pt x="350" y="64"/>
                </a:cubicBezTo>
                <a:cubicBezTo>
                  <a:pt x="350" y="64"/>
                  <a:pt x="350" y="65"/>
                  <a:pt x="350" y="65"/>
                </a:cubicBezTo>
                <a:cubicBezTo>
                  <a:pt x="350" y="65"/>
                  <a:pt x="350" y="65"/>
                  <a:pt x="350" y="65"/>
                </a:cubicBezTo>
                <a:close/>
                <a:moveTo>
                  <a:pt x="355" y="63"/>
                </a:moveTo>
                <a:cubicBezTo>
                  <a:pt x="355" y="63"/>
                  <a:pt x="356" y="63"/>
                  <a:pt x="356" y="63"/>
                </a:cubicBezTo>
                <a:cubicBezTo>
                  <a:pt x="356" y="63"/>
                  <a:pt x="356" y="63"/>
                  <a:pt x="356" y="63"/>
                </a:cubicBezTo>
                <a:cubicBezTo>
                  <a:pt x="356" y="63"/>
                  <a:pt x="355" y="62"/>
                  <a:pt x="355" y="62"/>
                </a:cubicBezTo>
                <a:cubicBezTo>
                  <a:pt x="355" y="62"/>
                  <a:pt x="355" y="63"/>
                  <a:pt x="354" y="63"/>
                </a:cubicBezTo>
                <a:cubicBezTo>
                  <a:pt x="355" y="63"/>
                  <a:pt x="355" y="63"/>
                  <a:pt x="355" y="63"/>
                </a:cubicBezTo>
                <a:close/>
                <a:moveTo>
                  <a:pt x="357" y="66"/>
                </a:moveTo>
                <a:cubicBezTo>
                  <a:pt x="357" y="66"/>
                  <a:pt x="357" y="66"/>
                  <a:pt x="357" y="66"/>
                </a:cubicBezTo>
                <a:cubicBezTo>
                  <a:pt x="357" y="66"/>
                  <a:pt x="357" y="66"/>
                  <a:pt x="357" y="66"/>
                </a:cubicBezTo>
                <a:cubicBezTo>
                  <a:pt x="357" y="66"/>
                  <a:pt x="357" y="66"/>
                  <a:pt x="357" y="66"/>
                </a:cubicBezTo>
                <a:cubicBezTo>
                  <a:pt x="357" y="66"/>
                  <a:pt x="357" y="66"/>
                  <a:pt x="357" y="66"/>
                </a:cubicBezTo>
                <a:close/>
                <a:moveTo>
                  <a:pt x="358" y="75"/>
                </a:moveTo>
                <a:cubicBezTo>
                  <a:pt x="359" y="75"/>
                  <a:pt x="357" y="74"/>
                  <a:pt x="358" y="74"/>
                </a:cubicBezTo>
                <a:cubicBezTo>
                  <a:pt x="358" y="73"/>
                  <a:pt x="358" y="73"/>
                  <a:pt x="358" y="73"/>
                </a:cubicBezTo>
                <a:cubicBezTo>
                  <a:pt x="357" y="73"/>
                  <a:pt x="357" y="73"/>
                  <a:pt x="357" y="74"/>
                </a:cubicBezTo>
                <a:cubicBezTo>
                  <a:pt x="357" y="74"/>
                  <a:pt x="357" y="75"/>
                  <a:pt x="357" y="75"/>
                </a:cubicBezTo>
                <a:cubicBezTo>
                  <a:pt x="357" y="75"/>
                  <a:pt x="357" y="76"/>
                  <a:pt x="358" y="75"/>
                </a:cubicBezTo>
                <a:close/>
                <a:moveTo>
                  <a:pt x="355" y="75"/>
                </a:moveTo>
                <a:cubicBezTo>
                  <a:pt x="356" y="75"/>
                  <a:pt x="356" y="75"/>
                  <a:pt x="355" y="74"/>
                </a:cubicBezTo>
                <a:cubicBezTo>
                  <a:pt x="355" y="74"/>
                  <a:pt x="354" y="74"/>
                  <a:pt x="354" y="74"/>
                </a:cubicBezTo>
                <a:cubicBezTo>
                  <a:pt x="354" y="75"/>
                  <a:pt x="355" y="75"/>
                  <a:pt x="355" y="75"/>
                </a:cubicBezTo>
                <a:close/>
                <a:moveTo>
                  <a:pt x="355" y="77"/>
                </a:moveTo>
                <a:cubicBezTo>
                  <a:pt x="355" y="77"/>
                  <a:pt x="355" y="77"/>
                  <a:pt x="355" y="77"/>
                </a:cubicBezTo>
                <a:cubicBezTo>
                  <a:pt x="355" y="77"/>
                  <a:pt x="356" y="77"/>
                  <a:pt x="356" y="77"/>
                </a:cubicBezTo>
                <a:cubicBezTo>
                  <a:pt x="356" y="77"/>
                  <a:pt x="356" y="76"/>
                  <a:pt x="355" y="76"/>
                </a:cubicBezTo>
                <a:cubicBezTo>
                  <a:pt x="355" y="77"/>
                  <a:pt x="355" y="77"/>
                  <a:pt x="355" y="77"/>
                </a:cubicBezTo>
                <a:close/>
                <a:moveTo>
                  <a:pt x="356" y="74"/>
                </a:moveTo>
                <a:cubicBezTo>
                  <a:pt x="356" y="74"/>
                  <a:pt x="356" y="74"/>
                  <a:pt x="356" y="74"/>
                </a:cubicBezTo>
                <a:cubicBezTo>
                  <a:pt x="356" y="74"/>
                  <a:pt x="356" y="74"/>
                  <a:pt x="355" y="74"/>
                </a:cubicBezTo>
                <a:cubicBezTo>
                  <a:pt x="356" y="74"/>
                  <a:pt x="356" y="74"/>
                  <a:pt x="356" y="74"/>
                </a:cubicBezTo>
                <a:close/>
                <a:moveTo>
                  <a:pt x="355" y="80"/>
                </a:moveTo>
                <a:cubicBezTo>
                  <a:pt x="355" y="80"/>
                  <a:pt x="355" y="79"/>
                  <a:pt x="355" y="79"/>
                </a:cubicBezTo>
                <a:cubicBezTo>
                  <a:pt x="354" y="79"/>
                  <a:pt x="353" y="80"/>
                  <a:pt x="353" y="80"/>
                </a:cubicBezTo>
                <a:cubicBezTo>
                  <a:pt x="353" y="81"/>
                  <a:pt x="353" y="81"/>
                  <a:pt x="353" y="81"/>
                </a:cubicBezTo>
                <a:cubicBezTo>
                  <a:pt x="353" y="81"/>
                  <a:pt x="353" y="81"/>
                  <a:pt x="353" y="81"/>
                </a:cubicBezTo>
                <a:cubicBezTo>
                  <a:pt x="354" y="80"/>
                  <a:pt x="354" y="80"/>
                  <a:pt x="355" y="80"/>
                </a:cubicBezTo>
                <a:close/>
                <a:moveTo>
                  <a:pt x="355" y="88"/>
                </a:moveTo>
                <a:cubicBezTo>
                  <a:pt x="355" y="88"/>
                  <a:pt x="355" y="88"/>
                  <a:pt x="354" y="87"/>
                </a:cubicBezTo>
                <a:cubicBezTo>
                  <a:pt x="354" y="88"/>
                  <a:pt x="354" y="88"/>
                  <a:pt x="354" y="88"/>
                </a:cubicBezTo>
                <a:cubicBezTo>
                  <a:pt x="354" y="88"/>
                  <a:pt x="355" y="88"/>
                  <a:pt x="355" y="88"/>
                </a:cubicBezTo>
                <a:cubicBezTo>
                  <a:pt x="355" y="88"/>
                  <a:pt x="355" y="88"/>
                  <a:pt x="355" y="88"/>
                </a:cubicBezTo>
                <a:close/>
                <a:moveTo>
                  <a:pt x="355" y="86"/>
                </a:moveTo>
                <a:cubicBezTo>
                  <a:pt x="355" y="86"/>
                  <a:pt x="355" y="86"/>
                  <a:pt x="355" y="86"/>
                </a:cubicBezTo>
                <a:cubicBezTo>
                  <a:pt x="355" y="86"/>
                  <a:pt x="354" y="86"/>
                  <a:pt x="354" y="86"/>
                </a:cubicBezTo>
                <a:cubicBezTo>
                  <a:pt x="354" y="86"/>
                  <a:pt x="354" y="86"/>
                  <a:pt x="354" y="86"/>
                </a:cubicBezTo>
                <a:cubicBezTo>
                  <a:pt x="355" y="86"/>
                  <a:pt x="355" y="86"/>
                  <a:pt x="355" y="86"/>
                </a:cubicBezTo>
                <a:close/>
                <a:moveTo>
                  <a:pt x="356" y="79"/>
                </a:moveTo>
                <a:cubicBezTo>
                  <a:pt x="356" y="78"/>
                  <a:pt x="356" y="78"/>
                  <a:pt x="356" y="78"/>
                </a:cubicBezTo>
                <a:cubicBezTo>
                  <a:pt x="356" y="78"/>
                  <a:pt x="355" y="78"/>
                  <a:pt x="355" y="78"/>
                </a:cubicBezTo>
                <a:cubicBezTo>
                  <a:pt x="355" y="79"/>
                  <a:pt x="355" y="79"/>
                  <a:pt x="356" y="79"/>
                </a:cubicBezTo>
                <a:cubicBezTo>
                  <a:pt x="356" y="79"/>
                  <a:pt x="356" y="79"/>
                  <a:pt x="356" y="79"/>
                </a:cubicBezTo>
                <a:close/>
                <a:moveTo>
                  <a:pt x="357" y="83"/>
                </a:moveTo>
                <a:cubicBezTo>
                  <a:pt x="357" y="83"/>
                  <a:pt x="357" y="83"/>
                  <a:pt x="357" y="83"/>
                </a:cubicBezTo>
                <a:cubicBezTo>
                  <a:pt x="356" y="83"/>
                  <a:pt x="356" y="83"/>
                  <a:pt x="356" y="83"/>
                </a:cubicBezTo>
                <a:cubicBezTo>
                  <a:pt x="356" y="84"/>
                  <a:pt x="356" y="84"/>
                  <a:pt x="356" y="84"/>
                </a:cubicBezTo>
                <a:cubicBezTo>
                  <a:pt x="356" y="84"/>
                  <a:pt x="357" y="84"/>
                  <a:pt x="357" y="83"/>
                </a:cubicBezTo>
                <a:close/>
                <a:moveTo>
                  <a:pt x="357" y="83"/>
                </a:moveTo>
                <a:cubicBezTo>
                  <a:pt x="357" y="82"/>
                  <a:pt x="357" y="82"/>
                  <a:pt x="357" y="82"/>
                </a:cubicBezTo>
                <a:cubicBezTo>
                  <a:pt x="357" y="82"/>
                  <a:pt x="357" y="82"/>
                  <a:pt x="357" y="83"/>
                </a:cubicBezTo>
                <a:cubicBezTo>
                  <a:pt x="357" y="83"/>
                  <a:pt x="357" y="83"/>
                  <a:pt x="357" y="83"/>
                </a:cubicBezTo>
                <a:close/>
                <a:moveTo>
                  <a:pt x="358" y="82"/>
                </a:moveTo>
                <a:cubicBezTo>
                  <a:pt x="358" y="82"/>
                  <a:pt x="358" y="82"/>
                  <a:pt x="357" y="83"/>
                </a:cubicBezTo>
                <a:cubicBezTo>
                  <a:pt x="358" y="83"/>
                  <a:pt x="358" y="83"/>
                  <a:pt x="358" y="82"/>
                </a:cubicBezTo>
                <a:close/>
                <a:moveTo>
                  <a:pt x="359" y="84"/>
                </a:moveTo>
                <a:cubicBezTo>
                  <a:pt x="359" y="84"/>
                  <a:pt x="358" y="83"/>
                  <a:pt x="358" y="83"/>
                </a:cubicBezTo>
                <a:cubicBezTo>
                  <a:pt x="358" y="84"/>
                  <a:pt x="358" y="84"/>
                  <a:pt x="358" y="84"/>
                </a:cubicBezTo>
                <a:cubicBezTo>
                  <a:pt x="358" y="84"/>
                  <a:pt x="358" y="84"/>
                  <a:pt x="358" y="84"/>
                </a:cubicBezTo>
                <a:cubicBezTo>
                  <a:pt x="359" y="84"/>
                  <a:pt x="359" y="84"/>
                  <a:pt x="359" y="84"/>
                </a:cubicBezTo>
                <a:close/>
                <a:moveTo>
                  <a:pt x="362" y="78"/>
                </a:moveTo>
                <a:cubicBezTo>
                  <a:pt x="362" y="78"/>
                  <a:pt x="362" y="78"/>
                  <a:pt x="361" y="78"/>
                </a:cubicBezTo>
                <a:cubicBezTo>
                  <a:pt x="361" y="78"/>
                  <a:pt x="361" y="78"/>
                  <a:pt x="361" y="78"/>
                </a:cubicBezTo>
                <a:cubicBezTo>
                  <a:pt x="361" y="78"/>
                  <a:pt x="361" y="78"/>
                  <a:pt x="361" y="78"/>
                </a:cubicBezTo>
                <a:cubicBezTo>
                  <a:pt x="362" y="79"/>
                  <a:pt x="362" y="78"/>
                  <a:pt x="362" y="78"/>
                </a:cubicBezTo>
                <a:close/>
                <a:moveTo>
                  <a:pt x="362" y="76"/>
                </a:moveTo>
                <a:cubicBezTo>
                  <a:pt x="362" y="76"/>
                  <a:pt x="362" y="76"/>
                  <a:pt x="362" y="76"/>
                </a:cubicBezTo>
                <a:cubicBezTo>
                  <a:pt x="362" y="76"/>
                  <a:pt x="362" y="77"/>
                  <a:pt x="361" y="77"/>
                </a:cubicBezTo>
                <a:cubicBezTo>
                  <a:pt x="361" y="77"/>
                  <a:pt x="362" y="77"/>
                  <a:pt x="362" y="77"/>
                </a:cubicBezTo>
                <a:cubicBezTo>
                  <a:pt x="362" y="77"/>
                  <a:pt x="362" y="77"/>
                  <a:pt x="362" y="76"/>
                </a:cubicBezTo>
                <a:close/>
                <a:moveTo>
                  <a:pt x="366" y="88"/>
                </a:moveTo>
                <a:cubicBezTo>
                  <a:pt x="366" y="87"/>
                  <a:pt x="366" y="87"/>
                  <a:pt x="366" y="87"/>
                </a:cubicBezTo>
                <a:cubicBezTo>
                  <a:pt x="365" y="87"/>
                  <a:pt x="364" y="88"/>
                  <a:pt x="365" y="89"/>
                </a:cubicBezTo>
                <a:cubicBezTo>
                  <a:pt x="365" y="89"/>
                  <a:pt x="365" y="89"/>
                  <a:pt x="365" y="89"/>
                </a:cubicBezTo>
                <a:cubicBezTo>
                  <a:pt x="366" y="89"/>
                  <a:pt x="365" y="88"/>
                  <a:pt x="366" y="88"/>
                </a:cubicBezTo>
                <a:cubicBezTo>
                  <a:pt x="366" y="88"/>
                  <a:pt x="366" y="88"/>
                  <a:pt x="366" y="88"/>
                </a:cubicBezTo>
                <a:close/>
                <a:moveTo>
                  <a:pt x="366" y="82"/>
                </a:moveTo>
                <a:cubicBezTo>
                  <a:pt x="366" y="82"/>
                  <a:pt x="366" y="82"/>
                  <a:pt x="366" y="81"/>
                </a:cubicBezTo>
                <a:cubicBezTo>
                  <a:pt x="366" y="81"/>
                  <a:pt x="366" y="81"/>
                  <a:pt x="366" y="81"/>
                </a:cubicBezTo>
                <a:cubicBezTo>
                  <a:pt x="366" y="81"/>
                  <a:pt x="365" y="81"/>
                  <a:pt x="365" y="81"/>
                </a:cubicBezTo>
                <a:cubicBezTo>
                  <a:pt x="365" y="82"/>
                  <a:pt x="366" y="82"/>
                  <a:pt x="366" y="82"/>
                </a:cubicBezTo>
                <a:close/>
                <a:moveTo>
                  <a:pt x="368" y="82"/>
                </a:moveTo>
                <a:cubicBezTo>
                  <a:pt x="368" y="82"/>
                  <a:pt x="367" y="82"/>
                  <a:pt x="367" y="82"/>
                </a:cubicBezTo>
                <a:cubicBezTo>
                  <a:pt x="367" y="82"/>
                  <a:pt x="367" y="82"/>
                  <a:pt x="367" y="82"/>
                </a:cubicBezTo>
                <a:cubicBezTo>
                  <a:pt x="367" y="82"/>
                  <a:pt x="367" y="82"/>
                  <a:pt x="368" y="83"/>
                </a:cubicBezTo>
                <a:cubicBezTo>
                  <a:pt x="368" y="82"/>
                  <a:pt x="368" y="82"/>
                  <a:pt x="368" y="82"/>
                </a:cubicBezTo>
                <a:close/>
                <a:moveTo>
                  <a:pt x="373" y="85"/>
                </a:moveTo>
                <a:cubicBezTo>
                  <a:pt x="373" y="85"/>
                  <a:pt x="373" y="85"/>
                  <a:pt x="373" y="85"/>
                </a:cubicBezTo>
                <a:cubicBezTo>
                  <a:pt x="372" y="84"/>
                  <a:pt x="372" y="85"/>
                  <a:pt x="372" y="85"/>
                </a:cubicBezTo>
                <a:cubicBezTo>
                  <a:pt x="372" y="86"/>
                  <a:pt x="373" y="87"/>
                  <a:pt x="373" y="87"/>
                </a:cubicBezTo>
                <a:cubicBezTo>
                  <a:pt x="373" y="87"/>
                  <a:pt x="374" y="87"/>
                  <a:pt x="374" y="88"/>
                </a:cubicBezTo>
                <a:cubicBezTo>
                  <a:pt x="374" y="87"/>
                  <a:pt x="374" y="87"/>
                  <a:pt x="374" y="87"/>
                </a:cubicBezTo>
                <a:cubicBezTo>
                  <a:pt x="374" y="87"/>
                  <a:pt x="374" y="87"/>
                  <a:pt x="374" y="87"/>
                </a:cubicBezTo>
                <a:cubicBezTo>
                  <a:pt x="375" y="86"/>
                  <a:pt x="375" y="85"/>
                  <a:pt x="374" y="85"/>
                </a:cubicBezTo>
                <a:cubicBezTo>
                  <a:pt x="374" y="85"/>
                  <a:pt x="374" y="85"/>
                  <a:pt x="373" y="85"/>
                </a:cubicBezTo>
                <a:cubicBezTo>
                  <a:pt x="373" y="84"/>
                  <a:pt x="373" y="84"/>
                  <a:pt x="373" y="84"/>
                </a:cubicBezTo>
                <a:cubicBezTo>
                  <a:pt x="373" y="84"/>
                  <a:pt x="373" y="84"/>
                  <a:pt x="373" y="85"/>
                </a:cubicBezTo>
                <a:close/>
                <a:moveTo>
                  <a:pt x="371" y="81"/>
                </a:moveTo>
                <a:cubicBezTo>
                  <a:pt x="371" y="81"/>
                  <a:pt x="370" y="81"/>
                  <a:pt x="370" y="81"/>
                </a:cubicBezTo>
                <a:cubicBezTo>
                  <a:pt x="370" y="81"/>
                  <a:pt x="370" y="81"/>
                  <a:pt x="370" y="81"/>
                </a:cubicBezTo>
                <a:cubicBezTo>
                  <a:pt x="369" y="81"/>
                  <a:pt x="369" y="81"/>
                  <a:pt x="368" y="82"/>
                </a:cubicBezTo>
                <a:cubicBezTo>
                  <a:pt x="369" y="82"/>
                  <a:pt x="369" y="83"/>
                  <a:pt x="369" y="83"/>
                </a:cubicBezTo>
                <a:cubicBezTo>
                  <a:pt x="369" y="83"/>
                  <a:pt x="370" y="82"/>
                  <a:pt x="370" y="83"/>
                </a:cubicBezTo>
                <a:cubicBezTo>
                  <a:pt x="370" y="83"/>
                  <a:pt x="370" y="84"/>
                  <a:pt x="371" y="84"/>
                </a:cubicBezTo>
                <a:cubicBezTo>
                  <a:pt x="371" y="84"/>
                  <a:pt x="371" y="84"/>
                  <a:pt x="371" y="84"/>
                </a:cubicBezTo>
                <a:cubicBezTo>
                  <a:pt x="371" y="84"/>
                  <a:pt x="371" y="84"/>
                  <a:pt x="371" y="84"/>
                </a:cubicBezTo>
                <a:cubicBezTo>
                  <a:pt x="372" y="84"/>
                  <a:pt x="372" y="84"/>
                  <a:pt x="371" y="84"/>
                </a:cubicBezTo>
                <a:cubicBezTo>
                  <a:pt x="371" y="84"/>
                  <a:pt x="371" y="83"/>
                  <a:pt x="371" y="83"/>
                </a:cubicBezTo>
                <a:cubicBezTo>
                  <a:pt x="370" y="82"/>
                  <a:pt x="370" y="82"/>
                  <a:pt x="371" y="82"/>
                </a:cubicBezTo>
                <a:cubicBezTo>
                  <a:pt x="372" y="82"/>
                  <a:pt x="372" y="81"/>
                  <a:pt x="373" y="81"/>
                </a:cubicBezTo>
                <a:cubicBezTo>
                  <a:pt x="373" y="81"/>
                  <a:pt x="373" y="80"/>
                  <a:pt x="373" y="80"/>
                </a:cubicBezTo>
                <a:cubicBezTo>
                  <a:pt x="372" y="80"/>
                  <a:pt x="372" y="80"/>
                  <a:pt x="372" y="80"/>
                </a:cubicBezTo>
                <a:cubicBezTo>
                  <a:pt x="372" y="81"/>
                  <a:pt x="371" y="81"/>
                  <a:pt x="371" y="81"/>
                </a:cubicBezTo>
                <a:close/>
                <a:moveTo>
                  <a:pt x="370" y="80"/>
                </a:moveTo>
                <a:cubicBezTo>
                  <a:pt x="370" y="80"/>
                  <a:pt x="370" y="80"/>
                  <a:pt x="370" y="80"/>
                </a:cubicBezTo>
                <a:cubicBezTo>
                  <a:pt x="371" y="80"/>
                  <a:pt x="371" y="80"/>
                  <a:pt x="372" y="80"/>
                </a:cubicBezTo>
                <a:cubicBezTo>
                  <a:pt x="371" y="79"/>
                  <a:pt x="371" y="79"/>
                  <a:pt x="370" y="80"/>
                </a:cubicBezTo>
                <a:close/>
                <a:moveTo>
                  <a:pt x="369" y="80"/>
                </a:moveTo>
                <a:cubicBezTo>
                  <a:pt x="369" y="80"/>
                  <a:pt x="369" y="80"/>
                  <a:pt x="369" y="81"/>
                </a:cubicBezTo>
                <a:cubicBezTo>
                  <a:pt x="369" y="81"/>
                  <a:pt x="369" y="82"/>
                  <a:pt x="369" y="80"/>
                </a:cubicBezTo>
                <a:close/>
                <a:moveTo>
                  <a:pt x="366" y="74"/>
                </a:moveTo>
                <a:cubicBezTo>
                  <a:pt x="366" y="74"/>
                  <a:pt x="366" y="74"/>
                  <a:pt x="366" y="74"/>
                </a:cubicBezTo>
                <a:cubicBezTo>
                  <a:pt x="367" y="74"/>
                  <a:pt x="367" y="75"/>
                  <a:pt x="367" y="76"/>
                </a:cubicBezTo>
                <a:cubicBezTo>
                  <a:pt x="367" y="76"/>
                  <a:pt x="368" y="76"/>
                  <a:pt x="368" y="76"/>
                </a:cubicBezTo>
                <a:cubicBezTo>
                  <a:pt x="368" y="76"/>
                  <a:pt x="368" y="75"/>
                  <a:pt x="368" y="75"/>
                </a:cubicBezTo>
                <a:cubicBezTo>
                  <a:pt x="369" y="74"/>
                  <a:pt x="368" y="73"/>
                  <a:pt x="368" y="73"/>
                </a:cubicBezTo>
                <a:cubicBezTo>
                  <a:pt x="367" y="73"/>
                  <a:pt x="366" y="73"/>
                  <a:pt x="366" y="74"/>
                </a:cubicBezTo>
                <a:close/>
                <a:moveTo>
                  <a:pt x="366" y="71"/>
                </a:moveTo>
                <a:cubicBezTo>
                  <a:pt x="366" y="71"/>
                  <a:pt x="366" y="71"/>
                  <a:pt x="366" y="72"/>
                </a:cubicBezTo>
                <a:cubicBezTo>
                  <a:pt x="366" y="72"/>
                  <a:pt x="366" y="72"/>
                  <a:pt x="366" y="72"/>
                </a:cubicBezTo>
                <a:cubicBezTo>
                  <a:pt x="366" y="72"/>
                  <a:pt x="367" y="72"/>
                  <a:pt x="367" y="72"/>
                </a:cubicBezTo>
                <a:cubicBezTo>
                  <a:pt x="367" y="71"/>
                  <a:pt x="367" y="71"/>
                  <a:pt x="367" y="71"/>
                </a:cubicBezTo>
                <a:cubicBezTo>
                  <a:pt x="367" y="71"/>
                  <a:pt x="367" y="70"/>
                  <a:pt x="366" y="70"/>
                </a:cubicBezTo>
                <a:cubicBezTo>
                  <a:pt x="366" y="70"/>
                  <a:pt x="366" y="71"/>
                  <a:pt x="366" y="71"/>
                </a:cubicBezTo>
                <a:close/>
                <a:moveTo>
                  <a:pt x="365" y="78"/>
                </a:moveTo>
                <a:cubicBezTo>
                  <a:pt x="365" y="78"/>
                  <a:pt x="365" y="78"/>
                  <a:pt x="365" y="78"/>
                </a:cubicBezTo>
                <a:cubicBezTo>
                  <a:pt x="364" y="78"/>
                  <a:pt x="363" y="78"/>
                  <a:pt x="363" y="78"/>
                </a:cubicBezTo>
                <a:cubicBezTo>
                  <a:pt x="362" y="78"/>
                  <a:pt x="364" y="78"/>
                  <a:pt x="363" y="79"/>
                </a:cubicBezTo>
                <a:cubicBezTo>
                  <a:pt x="362" y="79"/>
                  <a:pt x="362" y="79"/>
                  <a:pt x="363" y="79"/>
                </a:cubicBezTo>
                <a:cubicBezTo>
                  <a:pt x="363" y="80"/>
                  <a:pt x="364" y="80"/>
                  <a:pt x="364" y="80"/>
                </a:cubicBezTo>
                <a:cubicBezTo>
                  <a:pt x="365" y="81"/>
                  <a:pt x="366" y="80"/>
                  <a:pt x="366" y="81"/>
                </a:cubicBezTo>
                <a:cubicBezTo>
                  <a:pt x="366" y="81"/>
                  <a:pt x="366" y="81"/>
                  <a:pt x="366" y="81"/>
                </a:cubicBezTo>
                <a:cubicBezTo>
                  <a:pt x="366" y="81"/>
                  <a:pt x="366" y="81"/>
                  <a:pt x="366" y="81"/>
                </a:cubicBezTo>
                <a:cubicBezTo>
                  <a:pt x="366" y="80"/>
                  <a:pt x="366" y="80"/>
                  <a:pt x="366" y="80"/>
                </a:cubicBezTo>
                <a:cubicBezTo>
                  <a:pt x="366" y="79"/>
                  <a:pt x="366" y="79"/>
                  <a:pt x="367" y="78"/>
                </a:cubicBezTo>
                <a:cubicBezTo>
                  <a:pt x="367" y="78"/>
                  <a:pt x="367" y="79"/>
                  <a:pt x="367" y="79"/>
                </a:cubicBezTo>
                <a:cubicBezTo>
                  <a:pt x="367" y="79"/>
                  <a:pt x="368" y="79"/>
                  <a:pt x="368" y="79"/>
                </a:cubicBezTo>
                <a:cubicBezTo>
                  <a:pt x="368" y="79"/>
                  <a:pt x="368" y="79"/>
                  <a:pt x="368" y="79"/>
                </a:cubicBezTo>
                <a:cubicBezTo>
                  <a:pt x="368" y="78"/>
                  <a:pt x="369" y="78"/>
                  <a:pt x="369" y="77"/>
                </a:cubicBezTo>
                <a:cubicBezTo>
                  <a:pt x="369" y="77"/>
                  <a:pt x="369" y="77"/>
                  <a:pt x="368" y="77"/>
                </a:cubicBezTo>
                <a:cubicBezTo>
                  <a:pt x="368" y="77"/>
                  <a:pt x="368" y="77"/>
                  <a:pt x="369" y="77"/>
                </a:cubicBezTo>
                <a:cubicBezTo>
                  <a:pt x="368" y="77"/>
                  <a:pt x="368" y="77"/>
                  <a:pt x="368" y="77"/>
                </a:cubicBezTo>
                <a:cubicBezTo>
                  <a:pt x="368" y="77"/>
                  <a:pt x="368" y="77"/>
                  <a:pt x="368" y="77"/>
                </a:cubicBezTo>
                <a:cubicBezTo>
                  <a:pt x="368" y="77"/>
                  <a:pt x="367" y="78"/>
                  <a:pt x="367" y="78"/>
                </a:cubicBezTo>
                <a:cubicBezTo>
                  <a:pt x="367" y="78"/>
                  <a:pt x="367" y="78"/>
                  <a:pt x="367" y="78"/>
                </a:cubicBezTo>
                <a:cubicBezTo>
                  <a:pt x="367" y="78"/>
                  <a:pt x="367" y="78"/>
                  <a:pt x="367" y="78"/>
                </a:cubicBezTo>
                <a:cubicBezTo>
                  <a:pt x="366" y="78"/>
                  <a:pt x="366" y="78"/>
                  <a:pt x="366" y="78"/>
                </a:cubicBezTo>
                <a:cubicBezTo>
                  <a:pt x="366" y="78"/>
                  <a:pt x="366" y="78"/>
                  <a:pt x="366" y="78"/>
                </a:cubicBezTo>
                <a:cubicBezTo>
                  <a:pt x="366" y="78"/>
                  <a:pt x="366" y="80"/>
                  <a:pt x="365" y="78"/>
                </a:cubicBezTo>
                <a:close/>
                <a:moveTo>
                  <a:pt x="365" y="68"/>
                </a:moveTo>
                <a:cubicBezTo>
                  <a:pt x="365" y="68"/>
                  <a:pt x="365" y="68"/>
                  <a:pt x="365" y="68"/>
                </a:cubicBezTo>
                <a:cubicBezTo>
                  <a:pt x="365" y="68"/>
                  <a:pt x="365" y="68"/>
                  <a:pt x="365" y="68"/>
                </a:cubicBezTo>
                <a:cubicBezTo>
                  <a:pt x="365" y="68"/>
                  <a:pt x="365" y="68"/>
                  <a:pt x="365" y="67"/>
                </a:cubicBezTo>
                <a:cubicBezTo>
                  <a:pt x="365" y="68"/>
                  <a:pt x="365" y="68"/>
                  <a:pt x="365" y="68"/>
                </a:cubicBezTo>
                <a:close/>
                <a:moveTo>
                  <a:pt x="363" y="69"/>
                </a:moveTo>
                <a:cubicBezTo>
                  <a:pt x="363" y="69"/>
                  <a:pt x="363" y="69"/>
                  <a:pt x="363" y="69"/>
                </a:cubicBezTo>
                <a:cubicBezTo>
                  <a:pt x="364" y="69"/>
                  <a:pt x="364" y="69"/>
                  <a:pt x="364" y="69"/>
                </a:cubicBezTo>
                <a:cubicBezTo>
                  <a:pt x="364" y="69"/>
                  <a:pt x="364" y="69"/>
                  <a:pt x="364" y="69"/>
                </a:cubicBezTo>
                <a:cubicBezTo>
                  <a:pt x="364" y="69"/>
                  <a:pt x="364" y="69"/>
                  <a:pt x="363" y="69"/>
                </a:cubicBezTo>
                <a:close/>
                <a:moveTo>
                  <a:pt x="362" y="73"/>
                </a:moveTo>
                <a:cubicBezTo>
                  <a:pt x="362" y="73"/>
                  <a:pt x="363" y="73"/>
                  <a:pt x="363" y="73"/>
                </a:cubicBezTo>
                <a:cubicBezTo>
                  <a:pt x="363" y="73"/>
                  <a:pt x="363" y="73"/>
                  <a:pt x="363" y="73"/>
                </a:cubicBezTo>
                <a:cubicBezTo>
                  <a:pt x="363" y="72"/>
                  <a:pt x="363" y="72"/>
                  <a:pt x="363" y="72"/>
                </a:cubicBezTo>
                <a:cubicBezTo>
                  <a:pt x="364" y="71"/>
                  <a:pt x="364" y="71"/>
                  <a:pt x="364" y="70"/>
                </a:cubicBezTo>
                <a:cubicBezTo>
                  <a:pt x="364" y="70"/>
                  <a:pt x="364" y="70"/>
                  <a:pt x="364" y="70"/>
                </a:cubicBezTo>
                <a:cubicBezTo>
                  <a:pt x="364" y="70"/>
                  <a:pt x="364" y="70"/>
                  <a:pt x="364" y="70"/>
                </a:cubicBezTo>
                <a:cubicBezTo>
                  <a:pt x="363" y="70"/>
                  <a:pt x="364" y="70"/>
                  <a:pt x="364" y="70"/>
                </a:cubicBezTo>
                <a:cubicBezTo>
                  <a:pt x="364" y="71"/>
                  <a:pt x="364" y="71"/>
                  <a:pt x="363" y="71"/>
                </a:cubicBezTo>
                <a:cubicBezTo>
                  <a:pt x="362" y="71"/>
                  <a:pt x="362" y="72"/>
                  <a:pt x="362" y="73"/>
                </a:cubicBezTo>
                <a:close/>
                <a:moveTo>
                  <a:pt x="362" y="71"/>
                </a:moveTo>
                <a:cubicBezTo>
                  <a:pt x="362" y="71"/>
                  <a:pt x="362" y="71"/>
                  <a:pt x="362" y="71"/>
                </a:cubicBezTo>
                <a:cubicBezTo>
                  <a:pt x="362" y="71"/>
                  <a:pt x="362" y="70"/>
                  <a:pt x="362" y="70"/>
                </a:cubicBezTo>
                <a:cubicBezTo>
                  <a:pt x="362" y="70"/>
                  <a:pt x="362" y="70"/>
                  <a:pt x="362" y="70"/>
                </a:cubicBezTo>
                <a:cubicBezTo>
                  <a:pt x="362" y="70"/>
                  <a:pt x="362" y="71"/>
                  <a:pt x="362" y="71"/>
                </a:cubicBezTo>
                <a:close/>
                <a:moveTo>
                  <a:pt x="360" y="70"/>
                </a:moveTo>
                <a:cubicBezTo>
                  <a:pt x="360" y="70"/>
                  <a:pt x="360" y="70"/>
                  <a:pt x="361" y="70"/>
                </a:cubicBezTo>
                <a:cubicBezTo>
                  <a:pt x="361" y="70"/>
                  <a:pt x="361" y="70"/>
                  <a:pt x="361" y="69"/>
                </a:cubicBezTo>
                <a:cubicBezTo>
                  <a:pt x="361" y="69"/>
                  <a:pt x="361" y="69"/>
                  <a:pt x="361" y="69"/>
                </a:cubicBezTo>
                <a:cubicBezTo>
                  <a:pt x="360" y="69"/>
                  <a:pt x="360" y="69"/>
                  <a:pt x="360" y="69"/>
                </a:cubicBezTo>
                <a:cubicBezTo>
                  <a:pt x="360" y="69"/>
                  <a:pt x="360" y="70"/>
                  <a:pt x="360" y="70"/>
                </a:cubicBezTo>
                <a:close/>
                <a:moveTo>
                  <a:pt x="360" y="71"/>
                </a:moveTo>
                <a:cubicBezTo>
                  <a:pt x="360" y="71"/>
                  <a:pt x="360" y="72"/>
                  <a:pt x="360" y="72"/>
                </a:cubicBezTo>
                <a:cubicBezTo>
                  <a:pt x="360" y="72"/>
                  <a:pt x="360" y="72"/>
                  <a:pt x="361" y="72"/>
                </a:cubicBezTo>
                <a:cubicBezTo>
                  <a:pt x="361" y="72"/>
                  <a:pt x="361" y="72"/>
                  <a:pt x="361" y="72"/>
                </a:cubicBezTo>
                <a:cubicBezTo>
                  <a:pt x="361" y="72"/>
                  <a:pt x="361" y="71"/>
                  <a:pt x="360" y="71"/>
                </a:cubicBezTo>
                <a:close/>
                <a:moveTo>
                  <a:pt x="359" y="74"/>
                </a:moveTo>
                <a:cubicBezTo>
                  <a:pt x="359" y="74"/>
                  <a:pt x="359" y="74"/>
                  <a:pt x="359" y="74"/>
                </a:cubicBezTo>
                <a:cubicBezTo>
                  <a:pt x="359" y="75"/>
                  <a:pt x="360" y="75"/>
                  <a:pt x="360" y="75"/>
                </a:cubicBezTo>
                <a:cubicBezTo>
                  <a:pt x="361" y="75"/>
                  <a:pt x="361" y="76"/>
                  <a:pt x="362" y="75"/>
                </a:cubicBezTo>
                <a:cubicBezTo>
                  <a:pt x="363" y="75"/>
                  <a:pt x="363" y="75"/>
                  <a:pt x="364" y="75"/>
                </a:cubicBezTo>
                <a:cubicBezTo>
                  <a:pt x="364" y="76"/>
                  <a:pt x="365" y="76"/>
                  <a:pt x="364" y="76"/>
                </a:cubicBezTo>
                <a:cubicBezTo>
                  <a:pt x="364" y="76"/>
                  <a:pt x="364" y="77"/>
                  <a:pt x="365" y="77"/>
                </a:cubicBezTo>
                <a:cubicBezTo>
                  <a:pt x="365" y="77"/>
                  <a:pt x="365" y="77"/>
                  <a:pt x="365" y="77"/>
                </a:cubicBezTo>
                <a:cubicBezTo>
                  <a:pt x="365" y="76"/>
                  <a:pt x="365" y="76"/>
                  <a:pt x="364" y="75"/>
                </a:cubicBezTo>
                <a:cubicBezTo>
                  <a:pt x="364" y="75"/>
                  <a:pt x="364" y="74"/>
                  <a:pt x="364" y="74"/>
                </a:cubicBezTo>
                <a:cubicBezTo>
                  <a:pt x="365" y="74"/>
                  <a:pt x="365" y="73"/>
                  <a:pt x="365" y="73"/>
                </a:cubicBezTo>
                <a:cubicBezTo>
                  <a:pt x="366" y="73"/>
                  <a:pt x="365" y="72"/>
                  <a:pt x="365" y="72"/>
                </a:cubicBezTo>
                <a:cubicBezTo>
                  <a:pt x="365" y="72"/>
                  <a:pt x="365" y="72"/>
                  <a:pt x="365" y="72"/>
                </a:cubicBezTo>
                <a:cubicBezTo>
                  <a:pt x="365" y="72"/>
                  <a:pt x="364" y="72"/>
                  <a:pt x="364" y="73"/>
                </a:cubicBezTo>
                <a:cubicBezTo>
                  <a:pt x="364" y="73"/>
                  <a:pt x="364" y="73"/>
                  <a:pt x="364" y="73"/>
                </a:cubicBezTo>
                <a:cubicBezTo>
                  <a:pt x="364" y="74"/>
                  <a:pt x="363" y="74"/>
                  <a:pt x="362" y="75"/>
                </a:cubicBezTo>
                <a:cubicBezTo>
                  <a:pt x="362" y="75"/>
                  <a:pt x="362" y="75"/>
                  <a:pt x="362" y="75"/>
                </a:cubicBezTo>
                <a:cubicBezTo>
                  <a:pt x="362" y="74"/>
                  <a:pt x="362" y="74"/>
                  <a:pt x="362" y="74"/>
                </a:cubicBezTo>
                <a:cubicBezTo>
                  <a:pt x="362" y="74"/>
                  <a:pt x="362" y="73"/>
                  <a:pt x="362" y="73"/>
                </a:cubicBezTo>
                <a:cubicBezTo>
                  <a:pt x="361" y="73"/>
                  <a:pt x="360" y="74"/>
                  <a:pt x="360" y="73"/>
                </a:cubicBezTo>
                <a:cubicBezTo>
                  <a:pt x="360" y="73"/>
                  <a:pt x="360" y="73"/>
                  <a:pt x="360" y="73"/>
                </a:cubicBezTo>
                <a:cubicBezTo>
                  <a:pt x="359" y="73"/>
                  <a:pt x="359" y="73"/>
                  <a:pt x="359" y="74"/>
                </a:cubicBezTo>
                <a:close/>
                <a:moveTo>
                  <a:pt x="360" y="76"/>
                </a:moveTo>
                <a:cubicBezTo>
                  <a:pt x="359" y="76"/>
                  <a:pt x="359" y="76"/>
                  <a:pt x="359" y="76"/>
                </a:cubicBezTo>
                <a:cubicBezTo>
                  <a:pt x="359" y="76"/>
                  <a:pt x="360" y="77"/>
                  <a:pt x="360" y="77"/>
                </a:cubicBezTo>
                <a:cubicBezTo>
                  <a:pt x="360" y="77"/>
                  <a:pt x="360" y="76"/>
                  <a:pt x="360" y="76"/>
                </a:cubicBezTo>
                <a:cubicBezTo>
                  <a:pt x="360" y="76"/>
                  <a:pt x="360" y="76"/>
                  <a:pt x="360" y="76"/>
                </a:cubicBezTo>
                <a:close/>
                <a:moveTo>
                  <a:pt x="358" y="79"/>
                </a:moveTo>
                <a:cubicBezTo>
                  <a:pt x="358" y="78"/>
                  <a:pt x="358" y="78"/>
                  <a:pt x="358" y="78"/>
                </a:cubicBezTo>
                <a:cubicBezTo>
                  <a:pt x="358" y="78"/>
                  <a:pt x="358" y="78"/>
                  <a:pt x="358" y="79"/>
                </a:cubicBezTo>
                <a:cubicBezTo>
                  <a:pt x="358" y="78"/>
                  <a:pt x="358" y="77"/>
                  <a:pt x="357" y="76"/>
                </a:cubicBezTo>
                <a:cubicBezTo>
                  <a:pt x="357" y="76"/>
                  <a:pt x="356" y="77"/>
                  <a:pt x="357" y="77"/>
                </a:cubicBezTo>
                <a:cubicBezTo>
                  <a:pt x="357" y="78"/>
                  <a:pt x="358" y="79"/>
                  <a:pt x="357" y="80"/>
                </a:cubicBezTo>
                <a:cubicBezTo>
                  <a:pt x="357" y="80"/>
                  <a:pt x="357" y="80"/>
                  <a:pt x="357" y="80"/>
                </a:cubicBezTo>
                <a:cubicBezTo>
                  <a:pt x="357" y="80"/>
                  <a:pt x="357" y="80"/>
                  <a:pt x="357" y="80"/>
                </a:cubicBezTo>
                <a:cubicBezTo>
                  <a:pt x="357" y="80"/>
                  <a:pt x="357" y="81"/>
                  <a:pt x="357" y="81"/>
                </a:cubicBezTo>
                <a:cubicBezTo>
                  <a:pt x="357" y="81"/>
                  <a:pt x="357" y="81"/>
                  <a:pt x="357" y="81"/>
                </a:cubicBezTo>
                <a:cubicBezTo>
                  <a:pt x="358" y="81"/>
                  <a:pt x="358" y="81"/>
                  <a:pt x="358" y="81"/>
                </a:cubicBezTo>
                <a:cubicBezTo>
                  <a:pt x="358" y="81"/>
                  <a:pt x="358" y="81"/>
                  <a:pt x="358" y="82"/>
                </a:cubicBezTo>
                <a:cubicBezTo>
                  <a:pt x="359" y="82"/>
                  <a:pt x="359" y="82"/>
                  <a:pt x="359" y="82"/>
                </a:cubicBezTo>
                <a:cubicBezTo>
                  <a:pt x="359" y="82"/>
                  <a:pt x="360" y="82"/>
                  <a:pt x="359" y="81"/>
                </a:cubicBezTo>
                <a:cubicBezTo>
                  <a:pt x="359" y="81"/>
                  <a:pt x="360" y="81"/>
                  <a:pt x="360" y="82"/>
                </a:cubicBezTo>
                <a:cubicBezTo>
                  <a:pt x="360" y="81"/>
                  <a:pt x="359" y="81"/>
                  <a:pt x="359" y="81"/>
                </a:cubicBezTo>
                <a:cubicBezTo>
                  <a:pt x="359" y="81"/>
                  <a:pt x="359" y="81"/>
                  <a:pt x="358" y="81"/>
                </a:cubicBezTo>
                <a:cubicBezTo>
                  <a:pt x="358" y="81"/>
                  <a:pt x="358" y="81"/>
                  <a:pt x="358" y="81"/>
                </a:cubicBezTo>
                <a:cubicBezTo>
                  <a:pt x="358" y="81"/>
                  <a:pt x="359" y="80"/>
                  <a:pt x="358" y="80"/>
                </a:cubicBezTo>
                <a:cubicBezTo>
                  <a:pt x="358" y="80"/>
                  <a:pt x="358" y="80"/>
                  <a:pt x="358" y="80"/>
                </a:cubicBezTo>
                <a:cubicBezTo>
                  <a:pt x="358" y="79"/>
                  <a:pt x="359" y="80"/>
                  <a:pt x="359" y="80"/>
                </a:cubicBezTo>
                <a:cubicBezTo>
                  <a:pt x="359" y="80"/>
                  <a:pt x="359" y="80"/>
                  <a:pt x="359" y="79"/>
                </a:cubicBezTo>
                <a:cubicBezTo>
                  <a:pt x="359" y="79"/>
                  <a:pt x="359" y="79"/>
                  <a:pt x="359" y="79"/>
                </a:cubicBezTo>
                <a:cubicBezTo>
                  <a:pt x="359" y="79"/>
                  <a:pt x="358" y="79"/>
                  <a:pt x="358" y="79"/>
                </a:cubicBezTo>
                <a:close/>
                <a:moveTo>
                  <a:pt x="358" y="52"/>
                </a:moveTo>
                <a:cubicBezTo>
                  <a:pt x="358" y="52"/>
                  <a:pt x="358" y="52"/>
                  <a:pt x="358" y="52"/>
                </a:cubicBezTo>
                <a:cubicBezTo>
                  <a:pt x="359" y="52"/>
                  <a:pt x="359" y="52"/>
                  <a:pt x="360" y="51"/>
                </a:cubicBezTo>
                <a:cubicBezTo>
                  <a:pt x="360" y="51"/>
                  <a:pt x="359" y="51"/>
                  <a:pt x="359" y="50"/>
                </a:cubicBezTo>
                <a:cubicBezTo>
                  <a:pt x="359" y="50"/>
                  <a:pt x="359" y="50"/>
                  <a:pt x="359" y="51"/>
                </a:cubicBezTo>
                <a:cubicBezTo>
                  <a:pt x="358" y="51"/>
                  <a:pt x="358" y="51"/>
                  <a:pt x="358" y="51"/>
                </a:cubicBezTo>
                <a:cubicBezTo>
                  <a:pt x="357" y="52"/>
                  <a:pt x="357" y="52"/>
                  <a:pt x="357" y="53"/>
                </a:cubicBezTo>
                <a:cubicBezTo>
                  <a:pt x="357" y="53"/>
                  <a:pt x="356" y="53"/>
                  <a:pt x="356" y="53"/>
                </a:cubicBezTo>
                <a:cubicBezTo>
                  <a:pt x="356" y="52"/>
                  <a:pt x="356" y="52"/>
                  <a:pt x="356" y="52"/>
                </a:cubicBezTo>
                <a:cubicBezTo>
                  <a:pt x="356" y="52"/>
                  <a:pt x="356" y="51"/>
                  <a:pt x="356" y="51"/>
                </a:cubicBezTo>
                <a:cubicBezTo>
                  <a:pt x="356" y="51"/>
                  <a:pt x="356" y="52"/>
                  <a:pt x="356" y="52"/>
                </a:cubicBezTo>
                <a:cubicBezTo>
                  <a:pt x="356" y="52"/>
                  <a:pt x="354" y="52"/>
                  <a:pt x="355" y="53"/>
                </a:cubicBezTo>
                <a:cubicBezTo>
                  <a:pt x="355" y="53"/>
                  <a:pt x="354" y="53"/>
                  <a:pt x="354" y="53"/>
                </a:cubicBezTo>
                <a:cubicBezTo>
                  <a:pt x="354" y="53"/>
                  <a:pt x="353" y="53"/>
                  <a:pt x="353" y="52"/>
                </a:cubicBezTo>
                <a:cubicBezTo>
                  <a:pt x="353" y="52"/>
                  <a:pt x="353" y="52"/>
                  <a:pt x="353" y="52"/>
                </a:cubicBezTo>
                <a:cubicBezTo>
                  <a:pt x="353" y="52"/>
                  <a:pt x="352" y="53"/>
                  <a:pt x="352" y="53"/>
                </a:cubicBezTo>
                <a:cubicBezTo>
                  <a:pt x="353" y="53"/>
                  <a:pt x="352" y="54"/>
                  <a:pt x="352" y="54"/>
                </a:cubicBezTo>
                <a:cubicBezTo>
                  <a:pt x="352" y="55"/>
                  <a:pt x="352" y="55"/>
                  <a:pt x="351" y="55"/>
                </a:cubicBezTo>
                <a:cubicBezTo>
                  <a:pt x="351" y="55"/>
                  <a:pt x="351" y="56"/>
                  <a:pt x="350" y="57"/>
                </a:cubicBezTo>
                <a:cubicBezTo>
                  <a:pt x="350" y="58"/>
                  <a:pt x="350" y="59"/>
                  <a:pt x="349" y="60"/>
                </a:cubicBezTo>
                <a:cubicBezTo>
                  <a:pt x="349" y="60"/>
                  <a:pt x="350" y="61"/>
                  <a:pt x="350" y="61"/>
                </a:cubicBezTo>
                <a:cubicBezTo>
                  <a:pt x="350" y="61"/>
                  <a:pt x="350" y="62"/>
                  <a:pt x="350" y="62"/>
                </a:cubicBezTo>
                <a:cubicBezTo>
                  <a:pt x="350" y="62"/>
                  <a:pt x="351" y="62"/>
                  <a:pt x="351" y="62"/>
                </a:cubicBezTo>
                <a:cubicBezTo>
                  <a:pt x="351" y="62"/>
                  <a:pt x="351" y="62"/>
                  <a:pt x="351" y="62"/>
                </a:cubicBezTo>
                <a:cubicBezTo>
                  <a:pt x="351" y="61"/>
                  <a:pt x="351" y="60"/>
                  <a:pt x="351" y="60"/>
                </a:cubicBezTo>
                <a:cubicBezTo>
                  <a:pt x="351" y="59"/>
                  <a:pt x="351" y="59"/>
                  <a:pt x="351" y="59"/>
                </a:cubicBezTo>
                <a:cubicBezTo>
                  <a:pt x="351" y="59"/>
                  <a:pt x="350" y="59"/>
                  <a:pt x="350" y="58"/>
                </a:cubicBezTo>
                <a:cubicBezTo>
                  <a:pt x="350" y="58"/>
                  <a:pt x="351" y="57"/>
                  <a:pt x="351" y="57"/>
                </a:cubicBezTo>
                <a:cubicBezTo>
                  <a:pt x="351" y="57"/>
                  <a:pt x="352" y="57"/>
                  <a:pt x="352" y="57"/>
                </a:cubicBezTo>
                <a:cubicBezTo>
                  <a:pt x="352" y="57"/>
                  <a:pt x="352" y="57"/>
                  <a:pt x="353" y="58"/>
                </a:cubicBezTo>
                <a:cubicBezTo>
                  <a:pt x="353" y="58"/>
                  <a:pt x="353" y="58"/>
                  <a:pt x="353" y="59"/>
                </a:cubicBezTo>
                <a:cubicBezTo>
                  <a:pt x="353" y="59"/>
                  <a:pt x="354" y="59"/>
                  <a:pt x="354" y="60"/>
                </a:cubicBezTo>
                <a:cubicBezTo>
                  <a:pt x="354" y="60"/>
                  <a:pt x="355" y="60"/>
                  <a:pt x="355" y="61"/>
                </a:cubicBezTo>
                <a:cubicBezTo>
                  <a:pt x="355" y="61"/>
                  <a:pt x="355" y="61"/>
                  <a:pt x="356" y="62"/>
                </a:cubicBezTo>
                <a:cubicBezTo>
                  <a:pt x="356" y="61"/>
                  <a:pt x="356" y="61"/>
                  <a:pt x="356" y="61"/>
                </a:cubicBezTo>
                <a:cubicBezTo>
                  <a:pt x="356" y="61"/>
                  <a:pt x="356" y="60"/>
                  <a:pt x="356" y="60"/>
                </a:cubicBezTo>
                <a:cubicBezTo>
                  <a:pt x="356" y="59"/>
                  <a:pt x="357" y="59"/>
                  <a:pt x="357" y="59"/>
                </a:cubicBezTo>
                <a:cubicBezTo>
                  <a:pt x="358" y="59"/>
                  <a:pt x="358" y="59"/>
                  <a:pt x="358" y="59"/>
                </a:cubicBezTo>
                <a:cubicBezTo>
                  <a:pt x="358" y="59"/>
                  <a:pt x="358" y="59"/>
                  <a:pt x="358" y="59"/>
                </a:cubicBezTo>
                <a:cubicBezTo>
                  <a:pt x="358" y="60"/>
                  <a:pt x="358" y="60"/>
                  <a:pt x="358" y="60"/>
                </a:cubicBezTo>
                <a:cubicBezTo>
                  <a:pt x="358" y="60"/>
                  <a:pt x="358" y="60"/>
                  <a:pt x="358" y="61"/>
                </a:cubicBezTo>
                <a:cubicBezTo>
                  <a:pt x="358" y="61"/>
                  <a:pt x="358" y="60"/>
                  <a:pt x="359" y="60"/>
                </a:cubicBezTo>
                <a:cubicBezTo>
                  <a:pt x="359" y="60"/>
                  <a:pt x="359" y="60"/>
                  <a:pt x="358" y="59"/>
                </a:cubicBezTo>
                <a:cubicBezTo>
                  <a:pt x="359" y="59"/>
                  <a:pt x="359" y="59"/>
                  <a:pt x="359" y="60"/>
                </a:cubicBezTo>
                <a:cubicBezTo>
                  <a:pt x="359" y="59"/>
                  <a:pt x="359" y="59"/>
                  <a:pt x="359" y="59"/>
                </a:cubicBezTo>
                <a:cubicBezTo>
                  <a:pt x="359" y="59"/>
                  <a:pt x="358" y="59"/>
                  <a:pt x="358" y="59"/>
                </a:cubicBezTo>
                <a:cubicBezTo>
                  <a:pt x="358" y="59"/>
                  <a:pt x="358" y="59"/>
                  <a:pt x="358" y="59"/>
                </a:cubicBezTo>
                <a:cubicBezTo>
                  <a:pt x="358" y="59"/>
                  <a:pt x="358" y="58"/>
                  <a:pt x="358" y="58"/>
                </a:cubicBezTo>
                <a:cubicBezTo>
                  <a:pt x="358" y="58"/>
                  <a:pt x="358" y="58"/>
                  <a:pt x="358" y="58"/>
                </a:cubicBezTo>
                <a:cubicBezTo>
                  <a:pt x="358" y="58"/>
                  <a:pt x="357" y="58"/>
                  <a:pt x="357" y="58"/>
                </a:cubicBezTo>
                <a:cubicBezTo>
                  <a:pt x="357" y="58"/>
                  <a:pt x="356" y="58"/>
                  <a:pt x="356" y="57"/>
                </a:cubicBezTo>
                <a:cubicBezTo>
                  <a:pt x="356" y="57"/>
                  <a:pt x="355" y="56"/>
                  <a:pt x="356" y="56"/>
                </a:cubicBezTo>
                <a:cubicBezTo>
                  <a:pt x="356" y="56"/>
                  <a:pt x="356" y="55"/>
                  <a:pt x="356" y="55"/>
                </a:cubicBezTo>
                <a:cubicBezTo>
                  <a:pt x="357" y="55"/>
                  <a:pt x="357" y="55"/>
                  <a:pt x="357" y="54"/>
                </a:cubicBezTo>
                <a:cubicBezTo>
                  <a:pt x="357" y="54"/>
                  <a:pt x="357" y="53"/>
                  <a:pt x="357" y="53"/>
                </a:cubicBezTo>
                <a:cubicBezTo>
                  <a:pt x="357" y="53"/>
                  <a:pt x="358" y="53"/>
                  <a:pt x="358" y="53"/>
                </a:cubicBezTo>
                <a:cubicBezTo>
                  <a:pt x="358" y="53"/>
                  <a:pt x="359" y="53"/>
                  <a:pt x="359" y="53"/>
                </a:cubicBezTo>
                <a:cubicBezTo>
                  <a:pt x="359" y="53"/>
                  <a:pt x="359" y="53"/>
                  <a:pt x="359" y="53"/>
                </a:cubicBezTo>
                <a:cubicBezTo>
                  <a:pt x="359" y="53"/>
                  <a:pt x="359" y="53"/>
                  <a:pt x="359" y="53"/>
                </a:cubicBezTo>
                <a:cubicBezTo>
                  <a:pt x="359" y="53"/>
                  <a:pt x="359" y="52"/>
                  <a:pt x="359" y="52"/>
                </a:cubicBezTo>
                <a:cubicBezTo>
                  <a:pt x="359" y="52"/>
                  <a:pt x="358" y="52"/>
                  <a:pt x="358" y="52"/>
                </a:cubicBezTo>
                <a:close/>
                <a:moveTo>
                  <a:pt x="358" y="56"/>
                </a:moveTo>
                <a:cubicBezTo>
                  <a:pt x="358" y="56"/>
                  <a:pt x="357" y="56"/>
                  <a:pt x="357" y="56"/>
                </a:cubicBezTo>
                <a:cubicBezTo>
                  <a:pt x="357" y="56"/>
                  <a:pt x="358" y="56"/>
                  <a:pt x="358" y="57"/>
                </a:cubicBezTo>
                <a:cubicBezTo>
                  <a:pt x="358" y="57"/>
                  <a:pt x="358" y="57"/>
                  <a:pt x="359" y="56"/>
                </a:cubicBezTo>
                <a:cubicBezTo>
                  <a:pt x="358" y="56"/>
                  <a:pt x="358" y="56"/>
                  <a:pt x="358" y="56"/>
                </a:cubicBezTo>
                <a:close/>
                <a:moveTo>
                  <a:pt x="358" y="55"/>
                </a:moveTo>
                <a:cubicBezTo>
                  <a:pt x="358" y="55"/>
                  <a:pt x="358" y="54"/>
                  <a:pt x="358" y="54"/>
                </a:cubicBezTo>
                <a:cubicBezTo>
                  <a:pt x="358" y="54"/>
                  <a:pt x="358" y="54"/>
                  <a:pt x="358" y="54"/>
                </a:cubicBezTo>
                <a:cubicBezTo>
                  <a:pt x="358" y="54"/>
                  <a:pt x="358" y="54"/>
                  <a:pt x="358" y="54"/>
                </a:cubicBezTo>
                <a:cubicBezTo>
                  <a:pt x="358" y="54"/>
                  <a:pt x="358" y="55"/>
                  <a:pt x="358" y="55"/>
                </a:cubicBezTo>
                <a:close/>
                <a:moveTo>
                  <a:pt x="355" y="35"/>
                </a:moveTo>
                <a:cubicBezTo>
                  <a:pt x="355" y="36"/>
                  <a:pt x="355" y="36"/>
                  <a:pt x="356" y="37"/>
                </a:cubicBezTo>
                <a:cubicBezTo>
                  <a:pt x="356" y="37"/>
                  <a:pt x="356" y="37"/>
                  <a:pt x="356" y="37"/>
                </a:cubicBezTo>
                <a:cubicBezTo>
                  <a:pt x="356" y="37"/>
                  <a:pt x="356" y="37"/>
                  <a:pt x="356" y="37"/>
                </a:cubicBezTo>
                <a:cubicBezTo>
                  <a:pt x="356" y="36"/>
                  <a:pt x="356" y="36"/>
                  <a:pt x="356" y="35"/>
                </a:cubicBezTo>
                <a:cubicBezTo>
                  <a:pt x="357" y="35"/>
                  <a:pt x="357" y="34"/>
                  <a:pt x="357" y="34"/>
                </a:cubicBezTo>
                <a:cubicBezTo>
                  <a:pt x="357" y="33"/>
                  <a:pt x="357" y="33"/>
                  <a:pt x="357" y="33"/>
                </a:cubicBezTo>
                <a:cubicBezTo>
                  <a:pt x="358" y="32"/>
                  <a:pt x="358" y="32"/>
                  <a:pt x="357" y="31"/>
                </a:cubicBezTo>
                <a:cubicBezTo>
                  <a:pt x="357" y="31"/>
                  <a:pt x="356" y="31"/>
                  <a:pt x="356" y="31"/>
                </a:cubicBezTo>
                <a:cubicBezTo>
                  <a:pt x="355" y="31"/>
                  <a:pt x="355" y="31"/>
                  <a:pt x="355" y="31"/>
                </a:cubicBezTo>
                <a:cubicBezTo>
                  <a:pt x="355" y="33"/>
                  <a:pt x="356" y="34"/>
                  <a:pt x="355" y="35"/>
                </a:cubicBezTo>
                <a:close/>
                <a:moveTo>
                  <a:pt x="355" y="43"/>
                </a:moveTo>
                <a:cubicBezTo>
                  <a:pt x="355" y="43"/>
                  <a:pt x="355" y="43"/>
                  <a:pt x="355" y="44"/>
                </a:cubicBezTo>
                <a:cubicBezTo>
                  <a:pt x="355" y="44"/>
                  <a:pt x="355" y="44"/>
                  <a:pt x="356" y="44"/>
                </a:cubicBezTo>
                <a:cubicBezTo>
                  <a:pt x="356" y="44"/>
                  <a:pt x="356" y="44"/>
                  <a:pt x="356" y="44"/>
                </a:cubicBezTo>
                <a:cubicBezTo>
                  <a:pt x="356" y="44"/>
                  <a:pt x="356" y="44"/>
                  <a:pt x="356" y="43"/>
                </a:cubicBezTo>
                <a:cubicBezTo>
                  <a:pt x="356" y="43"/>
                  <a:pt x="356" y="43"/>
                  <a:pt x="356" y="43"/>
                </a:cubicBezTo>
                <a:cubicBezTo>
                  <a:pt x="355" y="43"/>
                  <a:pt x="355" y="43"/>
                  <a:pt x="355" y="43"/>
                </a:cubicBezTo>
                <a:close/>
                <a:moveTo>
                  <a:pt x="355" y="50"/>
                </a:moveTo>
                <a:cubicBezTo>
                  <a:pt x="355" y="50"/>
                  <a:pt x="354" y="50"/>
                  <a:pt x="354" y="50"/>
                </a:cubicBezTo>
                <a:cubicBezTo>
                  <a:pt x="354" y="51"/>
                  <a:pt x="354" y="51"/>
                  <a:pt x="354" y="51"/>
                </a:cubicBezTo>
                <a:cubicBezTo>
                  <a:pt x="354" y="51"/>
                  <a:pt x="355" y="51"/>
                  <a:pt x="355" y="51"/>
                </a:cubicBezTo>
                <a:cubicBezTo>
                  <a:pt x="355" y="51"/>
                  <a:pt x="355" y="50"/>
                  <a:pt x="355" y="50"/>
                </a:cubicBezTo>
                <a:cubicBezTo>
                  <a:pt x="355" y="50"/>
                  <a:pt x="355" y="50"/>
                  <a:pt x="355" y="50"/>
                </a:cubicBezTo>
                <a:cubicBezTo>
                  <a:pt x="355" y="50"/>
                  <a:pt x="355" y="50"/>
                  <a:pt x="355" y="50"/>
                </a:cubicBezTo>
                <a:close/>
                <a:moveTo>
                  <a:pt x="354" y="42"/>
                </a:moveTo>
                <a:cubicBezTo>
                  <a:pt x="354" y="42"/>
                  <a:pt x="354" y="42"/>
                  <a:pt x="354" y="42"/>
                </a:cubicBezTo>
                <a:cubicBezTo>
                  <a:pt x="354" y="42"/>
                  <a:pt x="354" y="42"/>
                  <a:pt x="354" y="42"/>
                </a:cubicBezTo>
                <a:cubicBezTo>
                  <a:pt x="354" y="42"/>
                  <a:pt x="354" y="42"/>
                  <a:pt x="354" y="42"/>
                </a:cubicBezTo>
                <a:cubicBezTo>
                  <a:pt x="354" y="42"/>
                  <a:pt x="354" y="42"/>
                  <a:pt x="354" y="42"/>
                </a:cubicBezTo>
                <a:close/>
                <a:moveTo>
                  <a:pt x="358" y="42"/>
                </a:moveTo>
                <a:cubicBezTo>
                  <a:pt x="358" y="42"/>
                  <a:pt x="358" y="42"/>
                  <a:pt x="358" y="42"/>
                </a:cubicBezTo>
                <a:cubicBezTo>
                  <a:pt x="358" y="42"/>
                  <a:pt x="358" y="42"/>
                  <a:pt x="358" y="42"/>
                </a:cubicBezTo>
                <a:cubicBezTo>
                  <a:pt x="358" y="42"/>
                  <a:pt x="359" y="42"/>
                  <a:pt x="359" y="42"/>
                </a:cubicBezTo>
                <a:cubicBezTo>
                  <a:pt x="359" y="42"/>
                  <a:pt x="359" y="42"/>
                  <a:pt x="359" y="41"/>
                </a:cubicBezTo>
                <a:cubicBezTo>
                  <a:pt x="359" y="41"/>
                  <a:pt x="359" y="41"/>
                  <a:pt x="358" y="41"/>
                </a:cubicBezTo>
                <a:cubicBezTo>
                  <a:pt x="358" y="41"/>
                  <a:pt x="358" y="41"/>
                  <a:pt x="358" y="42"/>
                </a:cubicBezTo>
                <a:close/>
                <a:moveTo>
                  <a:pt x="358" y="34"/>
                </a:moveTo>
                <a:cubicBezTo>
                  <a:pt x="358" y="34"/>
                  <a:pt x="359" y="34"/>
                  <a:pt x="359" y="35"/>
                </a:cubicBezTo>
                <a:cubicBezTo>
                  <a:pt x="359" y="34"/>
                  <a:pt x="359" y="34"/>
                  <a:pt x="360" y="34"/>
                </a:cubicBezTo>
                <a:cubicBezTo>
                  <a:pt x="359" y="34"/>
                  <a:pt x="359" y="34"/>
                  <a:pt x="359" y="34"/>
                </a:cubicBezTo>
                <a:cubicBezTo>
                  <a:pt x="359" y="34"/>
                  <a:pt x="359" y="34"/>
                  <a:pt x="358" y="34"/>
                </a:cubicBezTo>
                <a:close/>
                <a:moveTo>
                  <a:pt x="359" y="34"/>
                </a:moveTo>
                <a:cubicBezTo>
                  <a:pt x="359" y="33"/>
                  <a:pt x="359" y="33"/>
                  <a:pt x="360" y="32"/>
                </a:cubicBezTo>
                <a:cubicBezTo>
                  <a:pt x="360" y="32"/>
                  <a:pt x="359" y="32"/>
                  <a:pt x="359" y="32"/>
                </a:cubicBezTo>
                <a:cubicBezTo>
                  <a:pt x="359" y="32"/>
                  <a:pt x="359" y="33"/>
                  <a:pt x="359" y="33"/>
                </a:cubicBezTo>
                <a:cubicBezTo>
                  <a:pt x="359" y="33"/>
                  <a:pt x="359" y="33"/>
                  <a:pt x="359" y="34"/>
                </a:cubicBezTo>
                <a:close/>
                <a:moveTo>
                  <a:pt x="359" y="54"/>
                </a:moveTo>
                <a:cubicBezTo>
                  <a:pt x="359" y="55"/>
                  <a:pt x="359" y="55"/>
                  <a:pt x="360" y="55"/>
                </a:cubicBezTo>
                <a:cubicBezTo>
                  <a:pt x="360" y="55"/>
                  <a:pt x="360" y="55"/>
                  <a:pt x="360" y="54"/>
                </a:cubicBezTo>
                <a:cubicBezTo>
                  <a:pt x="360" y="54"/>
                  <a:pt x="360" y="54"/>
                  <a:pt x="359" y="54"/>
                </a:cubicBezTo>
                <a:cubicBezTo>
                  <a:pt x="359" y="54"/>
                  <a:pt x="359" y="54"/>
                  <a:pt x="359" y="54"/>
                </a:cubicBezTo>
                <a:close/>
                <a:moveTo>
                  <a:pt x="359" y="56"/>
                </a:moveTo>
                <a:cubicBezTo>
                  <a:pt x="359" y="57"/>
                  <a:pt x="360" y="57"/>
                  <a:pt x="360" y="58"/>
                </a:cubicBezTo>
                <a:cubicBezTo>
                  <a:pt x="360" y="57"/>
                  <a:pt x="360" y="57"/>
                  <a:pt x="360" y="57"/>
                </a:cubicBezTo>
                <a:cubicBezTo>
                  <a:pt x="360" y="57"/>
                  <a:pt x="360" y="56"/>
                  <a:pt x="360" y="56"/>
                </a:cubicBezTo>
                <a:cubicBezTo>
                  <a:pt x="360" y="56"/>
                  <a:pt x="359" y="56"/>
                  <a:pt x="359" y="56"/>
                </a:cubicBezTo>
                <a:close/>
                <a:moveTo>
                  <a:pt x="361" y="60"/>
                </a:moveTo>
                <a:cubicBezTo>
                  <a:pt x="361" y="61"/>
                  <a:pt x="361" y="61"/>
                  <a:pt x="360" y="61"/>
                </a:cubicBezTo>
                <a:cubicBezTo>
                  <a:pt x="360" y="61"/>
                  <a:pt x="360" y="61"/>
                  <a:pt x="360" y="61"/>
                </a:cubicBezTo>
                <a:cubicBezTo>
                  <a:pt x="360" y="62"/>
                  <a:pt x="360" y="62"/>
                  <a:pt x="360" y="62"/>
                </a:cubicBezTo>
                <a:cubicBezTo>
                  <a:pt x="360" y="62"/>
                  <a:pt x="361" y="62"/>
                  <a:pt x="361" y="62"/>
                </a:cubicBezTo>
                <a:cubicBezTo>
                  <a:pt x="362" y="61"/>
                  <a:pt x="362" y="61"/>
                  <a:pt x="362" y="59"/>
                </a:cubicBezTo>
                <a:cubicBezTo>
                  <a:pt x="362" y="59"/>
                  <a:pt x="362" y="59"/>
                  <a:pt x="362" y="59"/>
                </a:cubicBezTo>
                <a:cubicBezTo>
                  <a:pt x="361" y="59"/>
                  <a:pt x="360" y="59"/>
                  <a:pt x="361" y="60"/>
                </a:cubicBezTo>
                <a:close/>
                <a:moveTo>
                  <a:pt x="362" y="43"/>
                </a:moveTo>
                <a:cubicBezTo>
                  <a:pt x="362" y="43"/>
                  <a:pt x="362" y="42"/>
                  <a:pt x="361" y="42"/>
                </a:cubicBezTo>
                <a:cubicBezTo>
                  <a:pt x="361" y="42"/>
                  <a:pt x="361" y="42"/>
                  <a:pt x="361" y="43"/>
                </a:cubicBezTo>
                <a:cubicBezTo>
                  <a:pt x="361" y="43"/>
                  <a:pt x="361" y="43"/>
                  <a:pt x="361" y="44"/>
                </a:cubicBezTo>
                <a:cubicBezTo>
                  <a:pt x="361" y="43"/>
                  <a:pt x="362" y="43"/>
                  <a:pt x="362" y="43"/>
                </a:cubicBezTo>
                <a:close/>
                <a:moveTo>
                  <a:pt x="362" y="33"/>
                </a:moveTo>
                <a:cubicBezTo>
                  <a:pt x="362" y="33"/>
                  <a:pt x="362" y="32"/>
                  <a:pt x="362" y="32"/>
                </a:cubicBezTo>
                <a:cubicBezTo>
                  <a:pt x="362" y="32"/>
                  <a:pt x="362" y="32"/>
                  <a:pt x="361" y="32"/>
                </a:cubicBezTo>
                <a:cubicBezTo>
                  <a:pt x="361" y="32"/>
                  <a:pt x="361" y="32"/>
                  <a:pt x="361" y="32"/>
                </a:cubicBezTo>
                <a:cubicBezTo>
                  <a:pt x="361" y="33"/>
                  <a:pt x="361" y="33"/>
                  <a:pt x="361" y="33"/>
                </a:cubicBezTo>
                <a:cubicBezTo>
                  <a:pt x="361" y="33"/>
                  <a:pt x="361" y="33"/>
                  <a:pt x="361" y="34"/>
                </a:cubicBezTo>
                <a:cubicBezTo>
                  <a:pt x="361" y="34"/>
                  <a:pt x="361" y="34"/>
                  <a:pt x="361" y="34"/>
                </a:cubicBezTo>
                <a:cubicBezTo>
                  <a:pt x="362" y="33"/>
                  <a:pt x="362" y="33"/>
                  <a:pt x="362" y="33"/>
                </a:cubicBezTo>
                <a:close/>
                <a:moveTo>
                  <a:pt x="362" y="41"/>
                </a:moveTo>
                <a:cubicBezTo>
                  <a:pt x="362" y="41"/>
                  <a:pt x="362" y="41"/>
                  <a:pt x="362" y="41"/>
                </a:cubicBezTo>
                <a:cubicBezTo>
                  <a:pt x="362" y="41"/>
                  <a:pt x="363" y="41"/>
                  <a:pt x="363" y="41"/>
                </a:cubicBezTo>
                <a:cubicBezTo>
                  <a:pt x="363" y="41"/>
                  <a:pt x="363" y="41"/>
                  <a:pt x="363" y="41"/>
                </a:cubicBezTo>
                <a:cubicBezTo>
                  <a:pt x="362" y="41"/>
                  <a:pt x="362" y="41"/>
                  <a:pt x="362" y="41"/>
                </a:cubicBezTo>
                <a:close/>
                <a:moveTo>
                  <a:pt x="362" y="48"/>
                </a:moveTo>
                <a:cubicBezTo>
                  <a:pt x="362" y="48"/>
                  <a:pt x="362" y="48"/>
                  <a:pt x="362" y="47"/>
                </a:cubicBezTo>
                <a:cubicBezTo>
                  <a:pt x="362" y="47"/>
                  <a:pt x="362" y="48"/>
                  <a:pt x="362" y="48"/>
                </a:cubicBezTo>
                <a:cubicBezTo>
                  <a:pt x="362" y="48"/>
                  <a:pt x="362" y="48"/>
                  <a:pt x="362" y="48"/>
                </a:cubicBezTo>
                <a:cubicBezTo>
                  <a:pt x="362" y="48"/>
                  <a:pt x="362" y="48"/>
                  <a:pt x="362" y="48"/>
                </a:cubicBezTo>
                <a:close/>
                <a:moveTo>
                  <a:pt x="365" y="48"/>
                </a:moveTo>
                <a:cubicBezTo>
                  <a:pt x="364" y="48"/>
                  <a:pt x="364" y="48"/>
                  <a:pt x="364" y="48"/>
                </a:cubicBezTo>
                <a:cubicBezTo>
                  <a:pt x="364" y="48"/>
                  <a:pt x="364" y="48"/>
                  <a:pt x="364" y="48"/>
                </a:cubicBezTo>
                <a:cubicBezTo>
                  <a:pt x="364" y="48"/>
                  <a:pt x="364" y="48"/>
                  <a:pt x="364" y="48"/>
                </a:cubicBezTo>
                <a:cubicBezTo>
                  <a:pt x="364" y="48"/>
                  <a:pt x="364" y="48"/>
                  <a:pt x="365" y="48"/>
                </a:cubicBezTo>
                <a:close/>
                <a:moveTo>
                  <a:pt x="367" y="48"/>
                </a:moveTo>
                <a:cubicBezTo>
                  <a:pt x="366" y="48"/>
                  <a:pt x="366" y="48"/>
                  <a:pt x="365" y="48"/>
                </a:cubicBezTo>
                <a:cubicBezTo>
                  <a:pt x="365" y="48"/>
                  <a:pt x="365" y="48"/>
                  <a:pt x="365" y="49"/>
                </a:cubicBezTo>
                <a:cubicBezTo>
                  <a:pt x="365" y="49"/>
                  <a:pt x="365" y="49"/>
                  <a:pt x="365" y="49"/>
                </a:cubicBezTo>
                <a:cubicBezTo>
                  <a:pt x="366" y="49"/>
                  <a:pt x="366" y="48"/>
                  <a:pt x="367" y="48"/>
                </a:cubicBezTo>
                <a:close/>
                <a:moveTo>
                  <a:pt x="367" y="45"/>
                </a:moveTo>
                <a:cubicBezTo>
                  <a:pt x="367" y="45"/>
                  <a:pt x="368" y="45"/>
                  <a:pt x="368" y="45"/>
                </a:cubicBezTo>
                <a:cubicBezTo>
                  <a:pt x="368" y="45"/>
                  <a:pt x="368" y="44"/>
                  <a:pt x="368" y="44"/>
                </a:cubicBezTo>
                <a:cubicBezTo>
                  <a:pt x="368" y="44"/>
                  <a:pt x="368" y="44"/>
                  <a:pt x="368" y="43"/>
                </a:cubicBezTo>
                <a:cubicBezTo>
                  <a:pt x="368" y="43"/>
                  <a:pt x="367" y="43"/>
                  <a:pt x="367" y="43"/>
                </a:cubicBezTo>
                <a:cubicBezTo>
                  <a:pt x="367" y="44"/>
                  <a:pt x="366" y="43"/>
                  <a:pt x="366" y="43"/>
                </a:cubicBezTo>
                <a:cubicBezTo>
                  <a:pt x="366" y="42"/>
                  <a:pt x="366" y="42"/>
                  <a:pt x="366" y="41"/>
                </a:cubicBezTo>
                <a:cubicBezTo>
                  <a:pt x="366" y="41"/>
                  <a:pt x="366" y="41"/>
                  <a:pt x="366" y="41"/>
                </a:cubicBezTo>
                <a:cubicBezTo>
                  <a:pt x="366" y="41"/>
                  <a:pt x="365" y="41"/>
                  <a:pt x="365" y="41"/>
                </a:cubicBezTo>
                <a:cubicBezTo>
                  <a:pt x="365" y="41"/>
                  <a:pt x="365" y="42"/>
                  <a:pt x="365" y="42"/>
                </a:cubicBezTo>
                <a:cubicBezTo>
                  <a:pt x="366" y="42"/>
                  <a:pt x="366" y="42"/>
                  <a:pt x="366" y="43"/>
                </a:cubicBezTo>
                <a:cubicBezTo>
                  <a:pt x="366" y="43"/>
                  <a:pt x="366" y="43"/>
                  <a:pt x="366" y="43"/>
                </a:cubicBezTo>
                <a:cubicBezTo>
                  <a:pt x="365" y="43"/>
                  <a:pt x="365" y="42"/>
                  <a:pt x="364" y="42"/>
                </a:cubicBezTo>
                <a:cubicBezTo>
                  <a:pt x="364" y="42"/>
                  <a:pt x="364" y="42"/>
                  <a:pt x="364" y="42"/>
                </a:cubicBezTo>
                <a:cubicBezTo>
                  <a:pt x="364" y="43"/>
                  <a:pt x="363" y="43"/>
                  <a:pt x="363" y="44"/>
                </a:cubicBezTo>
                <a:cubicBezTo>
                  <a:pt x="363" y="44"/>
                  <a:pt x="362" y="45"/>
                  <a:pt x="362" y="45"/>
                </a:cubicBezTo>
                <a:cubicBezTo>
                  <a:pt x="362" y="45"/>
                  <a:pt x="361" y="45"/>
                  <a:pt x="362" y="46"/>
                </a:cubicBezTo>
                <a:cubicBezTo>
                  <a:pt x="362" y="46"/>
                  <a:pt x="362" y="46"/>
                  <a:pt x="362" y="46"/>
                </a:cubicBezTo>
                <a:cubicBezTo>
                  <a:pt x="363" y="47"/>
                  <a:pt x="363" y="47"/>
                  <a:pt x="364" y="46"/>
                </a:cubicBezTo>
                <a:cubicBezTo>
                  <a:pt x="364" y="46"/>
                  <a:pt x="365" y="45"/>
                  <a:pt x="365" y="45"/>
                </a:cubicBezTo>
                <a:cubicBezTo>
                  <a:pt x="365" y="44"/>
                  <a:pt x="365" y="44"/>
                  <a:pt x="366" y="44"/>
                </a:cubicBezTo>
                <a:cubicBezTo>
                  <a:pt x="366" y="44"/>
                  <a:pt x="366" y="45"/>
                  <a:pt x="366" y="45"/>
                </a:cubicBezTo>
                <a:cubicBezTo>
                  <a:pt x="366" y="45"/>
                  <a:pt x="367" y="45"/>
                  <a:pt x="367" y="45"/>
                </a:cubicBezTo>
                <a:close/>
                <a:moveTo>
                  <a:pt x="364" y="27"/>
                </a:moveTo>
                <a:cubicBezTo>
                  <a:pt x="364" y="27"/>
                  <a:pt x="365" y="27"/>
                  <a:pt x="365" y="27"/>
                </a:cubicBezTo>
                <a:cubicBezTo>
                  <a:pt x="364" y="27"/>
                  <a:pt x="364" y="26"/>
                  <a:pt x="364" y="26"/>
                </a:cubicBezTo>
                <a:cubicBezTo>
                  <a:pt x="364" y="26"/>
                  <a:pt x="364" y="27"/>
                  <a:pt x="364" y="27"/>
                </a:cubicBezTo>
                <a:cubicBezTo>
                  <a:pt x="364" y="27"/>
                  <a:pt x="364" y="27"/>
                  <a:pt x="364" y="27"/>
                </a:cubicBezTo>
                <a:close/>
                <a:moveTo>
                  <a:pt x="364" y="29"/>
                </a:moveTo>
                <a:cubicBezTo>
                  <a:pt x="364" y="29"/>
                  <a:pt x="364" y="29"/>
                  <a:pt x="364" y="29"/>
                </a:cubicBezTo>
                <a:cubicBezTo>
                  <a:pt x="364" y="29"/>
                  <a:pt x="364" y="29"/>
                  <a:pt x="365" y="28"/>
                </a:cubicBezTo>
                <a:cubicBezTo>
                  <a:pt x="364" y="28"/>
                  <a:pt x="364" y="28"/>
                  <a:pt x="364" y="28"/>
                </a:cubicBezTo>
                <a:cubicBezTo>
                  <a:pt x="364" y="28"/>
                  <a:pt x="364" y="28"/>
                  <a:pt x="364" y="29"/>
                </a:cubicBezTo>
                <a:close/>
                <a:moveTo>
                  <a:pt x="363" y="31"/>
                </a:moveTo>
                <a:cubicBezTo>
                  <a:pt x="363" y="31"/>
                  <a:pt x="363" y="31"/>
                  <a:pt x="363" y="32"/>
                </a:cubicBezTo>
                <a:cubicBezTo>
                  <a:pt x="363" y="32"/>
                  <a:pt x="363" y="32"/>
                  <a:pt x="363" y="32"/>
                </a:cubicBezTo>
                <a:cubicBezTo>
                  <a:pt x="363" y="32"/>
                  <a:pt x="364" y="31"/>
                  <a:pt x="364" y="31"/>
                </a:cubicBezTo>
                <a:cubicBezTo>
                  <a:pt x="364" y="31"/>
                  <a:pt x="364" y="31"/>
                  <a:pt x="363" y="31"/>
                </a:cubicBezTo>
                <a:close/>
                <a:moveTo>
                  <a:pt x="368" y="50"/>
                </a:moveTo>
                <a:cubicBezTo>
                  <a:pt x="368" y="49"/>
                  <a:pt x="367" y="49"/>
                  <a:pt x="367" y="49"/>
                </a:cubicBezTo>
                <a:cubicBezTo>
                  <a:pt x="367" y="49"/>
                  <a:pt x="367" y="49"/>
                  <a:pt x="367" y="49"/>
                </a:cubicBezTo>
                <a:cubicBezTo>
                  <a:pt x="367" y="49"/>
                  <a:pt x="367" y="50"/>
                  <a:pt x="367" y="50"/>
                </a:cubicBezTo>
                <a:cubicBezTo>
                  <a:pt x="367" y="50"/>
                  <a:pt x="368" y="50"/>
                  <a:pt x="368" y="50"/>
                </a:cubicBezTo>
                <a:cubicBezTo>
                  <a:pt x="368" y="50"/>
                  <a:pt x="368" y="50"/>
                  <a:pt x="368" y="50"/>
                </a:cubicBezTo>
                <a:close/>
                <a:moveTo>
                  <a:pt x="370" y="40"/>
                </a:moveTo>
                <a:cubicBezTo>
                  <a:pt x="370" y="40"/>
                  <a:pt x="370" y="40"/>
                  <a:pt x="370" y="40"/>
                </a:cubicBezTo>
                <a:cubicBezTo>
                  <a:pt x="370" y="39"/>
                  <a:pt x="370" y="39"/>
                  <a:pt x="371" y="39"/>
                </a:cubicBezTo>
                <a:cubicBezTo>
                  <a:pt x="371" y="39"/>
                  <a:pt x="371" y="39"/>
                  <a:pt x="371" y="40"/>
                </a:cubicBezTo>
                <a:cubicBezTo>
                  <a:pt x="371" y="40"/>
                  <a:pt x="371" y="40"/>
                  <a:pt x="372" y="41"/>
                </a:cubicBezTo>
                <a:cubicBezTo>
                  <a:pt x="372" y="41"/>
                  <a:pt x="372" y="41"/>
                  <a:pt x="372" y="41"/>
                </a:cubicBezTo>
                <a:cubicBezTo>
                  <a:pt x="372" y="41"/>
                  <a:pt x="372" y="41"/>
                  <a:pt x="372" y="40"/>
                </a:cubicBezTo>
                <a:cubicBezTo>
                  <a:pt x="372" y="40"/>
                  <a:pt x="371" y="39"/>
                  <a:pt x="372" y="39"/>
                </a:cubicBezTo>
                <a:cubicBezTo>
                  <a:pt x="373" y="38"/>
                  <a:pt x="373" y="38"/>
                  <a:pt x="372" y="37"/>
                </a:cubicBezTo>
                <a:cubicBezTo>
                  <a:pt x="372" y="37"/>
                  <a:pt x="371" y="37"/>
                  <a:pt x="371" y="37"/>
                </a:cubicBezTo>
                <a:cubicBezTo>
                  <a:pt x="372" y="37"/>
                  <a:pt x="372" y="37"/>
                  <a:pt x="372" y="37"/>
                </a:cubicBezTo>
                <a:cubicBezTo>
                  <a:pt x="373" y="37"/>
                  <a:pt x="373" y="37"/>
                  <a:pt x="373" y="36"/>
                </a:cubicBezTo>
                <a:cubicBezTo>
                  <a:pt x="373" y="36"/>
                  <a:pt x="373" y="36"/>
                  <a:pt x="373" y="36"/>
                </a:cubicBezTo>
                <a:cubicBezTo>
                  <a:pt x="373" y="36"/>
                  <a:pt x="373" y="35"/>
                  <a:pt x="373" y="35"/>
                </a:cubicBezTo>
                <a:cubicBezTo>
                  <a:pt x="372" y="35"/>
                  <a:pt x="372" y="35"/>
                  <a:pt x="372" y="36"/>
                </a:cubicBezTo>
                <a:cubicBezTo>
                  <a:pt x="371" y="36"/>
                  <a:pt x="371" y="36"/>
                  <a:pt x="370" y="36"/>
                </a:cubicBezTo>
                <a:cubicBezTo>
                  <a:pt x="369" y="36"/>
                  <a:pt x="369" y="35"/>
                  <a:pt x="369" y="36"/>
                </a:cubicBezTo>
                <a:cubicBezTo>
                  <a:pt x="369" y="36"/>
                  <a:pt x="369" y="36"/>
                  <a:pt x="368" y="36"/>
                </a:cubicBezTo>
                <a:cubicBezTo>
                  <a:pt x="368" y="37"/>
                  <a:pt x="368" y="37"/>
                  <a:pt x="367" y="36"/>
                </a:cubicBezTo>
                <a:cubicBezTo>
                  <a:pt x="367" y="36"/>
                  <a:pt x="367" y="36"/>
                  <a:pt x="367" y="35"/>
                </a:cubicBezTo>
                <a:cubicBezTo>
                  <a:pt x="367" y="35"/>
                  <a:pt x="368" y="35"/>
                  <a:pt x="368" y="35"/>
                </a:cubicBezTo>
                <a:cubicBezTo>
                  <a:pt x="367" y="34"/>
                  <a:pt x="367" y="34"/>
                  <a:pt x="367" y="34"/>
                </a:cubicBezTo>
                <a:cubicBezTo>
                  <a:pt x="367" y="34"/>
                  <a:pt x="366" y="34"/>
                  <a:pt x="366" y="34"/>
                </a:cubicBezTo>
                <a:cubicBezTo>
                  <a:pt x="365" y="35"/>
                  <a:pt x="365" y="35"/>
                  <a:pt x="366" y="36"/>
                </a:cubicBezTo>
                <a:cubicBezTo>
                  <a:pt x="366" y="37"/>
                  <a:pt x="367" y="37"/>
                  <a:pt x="366" y="37"/>
                </a:cubicBezTo>
                <a:cubicBezTo>
                  <a:pt x="365" y="37"/>
                  <a:pt x="365" y="38"/>
                  <a:pt x="365" y="39"/>
                </a:cubicBezTo>
                <a:cubicBezTo>
                  <a:pt x="365" y="39"/>
                  <a:pt x="365" y="39"/>
                  <a:pt x="365" y="39"/>
                </a:cubicBezTo>
                <a:cubicBezTo>
                  <a:pt x="365" y="39"/>
                  <a:pt x="365" y="39"/>
                  <a:pt x="365" y="39"/>
                </a:cubicBezTo>
                <a:cubicBezTo>
                  <a:pt x="365" y="39"/>
                  <a:pt x="366" y="38"/>
                  <a:pt x="366" y="39"/>
                </a:cubicBezTo>
                <a:cubicBezTo>
                  <a:pt x="367" y="39"/>
                  <a:pt x="366" y="40"/>
                  <a:pt x="367" y="40"/>
                </a:cubicBezTo>
                <a:cubicBezTo>
                  <a:pt x="368" y="40"/>
                  <a:pt x="368" y="39"/>
                  <a:pt x="369" y="39"/>
                </a:cubicBezTo>
                <a:cubicBezTo>
                  <a:pt x="369" y="39"/>
                  <a:pt x="369" y="39"/>
                  <a:pt x="369" y="39"/>
                </a:cubicBezTo>
                <a:cubicBezTo>
                  <a:pt x="369" y="39"/>
                  <a:pt x="369" y="39"/>
                  <a:pt x="369" y="40"/>
                </a:cubicBezTo>
                <a:cubicBezTo>
                  <a:pt x="369" y="40"/>
                  <a:pt x="369" y="40"/>
                  <a:pt x="369" y="40"/>
                </a:cubicBezTo>
                <a:cubicBezTo>
                  <a:pt x="369" y="41"/>
                  <a:pt x="369" y="41"/>
                  <a:pt x="370" y="40"/>
                </a:cubicBezTo>
                <a:close/>
                <a:moveTo>
                  <a:pt x="367" y="33"/>
                </a:moveTo>
                <a:cubicBezTo>
                  <a:pt x="367" y="33"/>
                  <a:pt x="367" y="33"/>
                  <a:pt x="368" y="33"/>
                </a:cubicBezTo>
                <a:cubicBezTo>
                  <a:pt x="368" y="33"/>
                  <a:pt x="368" y="32"/>
                  <a:pt x="368" y="32"/>
                </a:cubicBezTo>
                <a:cubicBezTo>
                  <a:pt x="368" y="32"/>
                  <a:pt x="368" y="32"/>
                  <a:pt x="368" y="31"/>
                </a:cubicBezTo>
                <a:cubicBezTo>
                  <a:pt x="367" y="31"/>
                  <a:pt x="367" y="31"/>
                  <a:pt x="366" y="32"/>
                </a:cubicBezTo>
                <a:cubicBezTo>
                  <a:pt x="366" y="32"/>
                  <a:pt x="366" y="32"/>
                  <a:pt x="366" y="32"/>
                </a:cubicBezTo>
                <a:cubicBezTo>
                  <a:pt x="366" y="33"/>
                  <a:pt x="367" y="33"/>
                  <a:pt x="367" y="33"/>
                </a:cubicBezTo>
                <a:close/>
                <a:moveTo>
                  <a:pt x="369" y="34"/>
                </a:moveTo>
                <a:cubicBezTo>
                  <a:pt x="369" y="34"/>
                  <a:pt x="369" y="33"/>
                  <a:pt x="370" y="33"/>
                </a:cubicBezTo>
                <a:cubicBezTo>
                  <a:pt x="369" y="33"/>
                  <a:pt x="369" y="33"/>
                  <a:pt x="369" y="32"/>
                </a:cubicBezTo>
                <a:cubicBezTo>
                  <a:pt x="369" y="33"/>
                  <a:pt x="369" y="33"/>
                  <a:pt x="369" y="33"/>
                </a:cubicBezTo>
                <a:cubicBezTo>
                  <a:pt x="369" y="33"/>
                  <a:pt x="369" y="34"/>
                  <a:pt x="369" y="34"/>
                </a:cubicBezTo>
                <a:close/>
                <a:moveTo>
                  <a:pt x="373" y="31"/>
                </a:moveTo>
                <a:cubicBezTo>
                  <a:pt x="372" y="30"/>
                  <a:pt x="372" y="30"/>
                  <a:pt x="372" y="30"/>
                </a:cubicBezTo>
                <a:cubicBezTo>
                  <a:pt x="371" y="30"/>
                  <a:pt x="371" y="31"/>
                  <a:pt x="371" y="31"/>
                </a:cubicBezTo>
                <a:cubicBezTo>
                  <a:pt x="371" y="31"/>
                  <a:pt x="371" y="32"/>
                  <a:pt x="371" y="32"/>
                </a:cubicBezTo>
                <a:cubicBezTo>
                  <a:pt x="372" y="32"/>
                  <a:pt x="372" y="31"/>
                  <a:pt x="372" y="31"/>
                </a:cubicBezTo>
                <a:cubicBezTo>
                  <a:pt x="372" y="31"/>
                  <a:pt x="373" y="31"/>
                  <a:pt x="373" y="31"/>
                </a:cubicBezTo>
                <a:close/>
                <a:moveTo>
                  <a:pt x="372" y="32"/>
                </a:moveTo>
                <a:cubicBezTo>
                  <a:pt x="372" y="32"/>
                  <a:pt x="372" y="32"/>
                  <a:pt x="372" y="32"/>
                </a:cubicBezTo>
                <a:cubicBezTo>
                  <a:pt x="372" y="33"/>
                  <a:pt x="372" y="33"/>
                  <a:pt x="372" y="33"/>
                </a:cubicBezTo>
                <a:cubicBezTo>
                  <a:pt x="373" y="33"/>
                  <a:pt x="373" y="33"/>
                  <a:pt x="373" y="34"/>
                </a:cubicBezTo>
                <a:cubicBezTo>
                  <a:pt x="373" y="33"/>
                  <a:pt x="373" y="33"/>
                  <a:pt x="373" y="33"/>
                </a:cubicBezTo>
                <a:cubicBezTo>
                  <a:pt x="373" y="33"/>
                  <a:pt x="373" y="33"/>
                  <a:pt x="372" y="32"/>
                </a:cubicBezTo>
                <a:close/>
                <a:moveTo>
                  <a:pt x="373" y="49"/>
                </a:moveTo>
                <a:cubicBezTo>
                  <a:pt x="373" y="49"/>
                  <a:pt x="373" y="49"/>
                  <a:pt x="373" y="48"/>
                </a:cubicBezTo>
                <a:cubicBezTo>
                  <a:pt x="373" y="48"/>
                  <a:pt x="373" y="48"/>
                  <a:pt x="373" y="48"/>
                </a:cubicBezTo>
                <a:cubicBezTo>
                  <a:pt x="372" y="48"/>
                  <a:pt x="372" y="48"/>
                  <a:pt x="372" y="49"/>
                </a:cubicBezTo>
                <a:cubicBezTo>
                  <a:pt x="372" y="49"/>
                  <a:pt x="372" y="49"/>
                  <a:pt x="372" y="50"/>
                </a:cubicBezTo>
                <a:cubicBezTo>
                  <a:pt x="372" y="50"/>
                  <a:pt x="372" y="50"/>
                  <a:pt x="372" y="50"/>
                </a:cubicBezTo>
                <a:cubicBezTo>
                  <a:pt x="373" y="50"/>
                  <a:pt x="372" y="49"/>
                  <a:pt x="373" y="49"/>
                </a:cubicBezTo>
                <a:close/>
                <a:moveTo>
                  <a:pt x="371" y="45"/>
                </a:moveTo>
                <a:cubicBezTo>
                  <a:pt x="371" y="45"/>
                  <a:pt x="370" y="45"/>
                  <a:pt x="370" y="44"/>
                </a:cubicBezTo>
                <a:cubicBezTo>
                  <a:pt x="370" y="45"/>
                  <a:pt x="370" y="45"/>
                  <a:pt x="370" y="45"/>
                </a:cubicBezTo>
                <a:cubicBezTo>
                  <a:pt x="370" y="45"/>
                  <a:pt x="370" y="46"/>
                  <a:pt x="370" y="46"/>
                </a:cubicBezTo>
                <a:cubicBezTo>
                  <a:pt x="370" y="46"/>
                  <a:pt x="371" y="45"/>
                  <a:pt x="371" y="45"/>
                </a:cubicBezTo>
                <a:close/>
                <a:moveTo>
                  <a:pt x="372" y="43"/>
                </a:moveTo>
                <a:cubicBezTo>
                  <a:pt x="372" y="43"/>
                  <a:pt x="372" y="43"/>
                  <a:pt x="372" y="43"/>
                </a:cubicBezTo>
                <a:cubicBezTo>
                  <a:pt x="372" y="43"/>
                  <a:pt x="372" y="43"/>
                  <a:pt x="372" y="43"/>
                </a:cubicBezTo>
                <a:cubicBezTo>
                  <a:pt x="372" y="42"/>
                  <a:pt x="371" y="42"/>
                  <a:pt x="371" y="41"/>
                </a:cubicBezTo>
                <a:cubicBezTo>
                  <a:pt x="371" y="41"/>
                  <a:pt x="370" y="41"/>
                  <a:pt x="370" y="41"/>
                </a:cubicBezTo>
                <a:cubicBezTo>
                  <a:pt x="370" y="41"/>
                  <a:pt x="370" y="42"/>
                  <a:pt x="370" y="42"/>
                </a:cubicBezTo>
                <a:cubicBezTo>
                  <a:pt x="370" y="42"/>
                  <a:pt x="370" y="42"/>
                  <a:pt x="370" y="42"/>
                </a:cubicBezTo>
                <a:cubicBezTo>
                  <a:pt x="371" y="42"/>
                  <a:pt x="371" y="43"/>
                  <a:pt x="372" y="43"/>
                </a:cubicBezTo>
                <a:close/>
                <a:moveTo>
                  <a:pt x="373" y="52"/>
                </a:moveTo>
                <a:cubicBezTo>
                  <a:pt x="373" y="51"/>
                  <a:pt x="373" y="51"/>
                  <a:pt x="372" y="51"/>
                </a:cubicBezTo>
                <a:cubicBezTo>
                  <a:pt x="372" y="51"/>
                  <a:pt x="372" y="51"/>
                  <a:pt x="371" y="51"/>
                </a:cubicBezTo>
                <a:cubicBezTo>
                  <a:pt x="371" y="51"/>
                  <a:pt x="371" y="52"/>
                  <a:pt x="371" y="52"/>
                </a:cubicBezTo>
                <a:cubicBezTo>
                  <a:pt x="372" y="52"/>
                  <a:pt x="372" y="53"/>
                  <a:pt x="372" y="54"/>
                </a:cubicBezTo>
                <a:cubicBezTo>
                  <a:pt x="372" y="54"/>
                  <a:pt x="372" y="54"/>
                  <a:pt x="372" y="54"/>
                </a:cubicBezTo>
                <a:cubicBezTo>
                  <a:pt x="373" y="54"/>
                  <a:pt x="373" y="54"/>
                  <a:pt x="373" y="54"/>
                </a:cubicBezTo>
                <a:cubicBezTo>
                  <a:pt x="373" y="53"/>
                  <a:pt x="372" y="52"/>
                  <a:pt x="373" y="52"/>
                </a:cubicBezTo>
                <a:close/>
                <a:moveTo>
                  <a:pt x="375" y="40"/>
                </a:moveTo>
                <a:cubicBezTo>
                  <a:pt x="375" y="39"/>
                  <a:pt x="376" y="39"/>
                  <a:pt x="376" y="39"/>
                </a:cubicBezTo>
                <a:cubicBezTo>
                  <a:pt x="376" y="38"/>
                  <a:pt x="375" y="38"/>
                  <a:pt x="375" y="38"/>
                </a:cubicBezTo>
                <a:cubicBezTo>
                  <a:pt x="375" y="37"/>
                  <a:pt x="376" y="37"/>
                  <a:pt x="376" y="37"/>
                </a:cubicBezTo>
                <a:cubicBezTo>
                  <a:pt x="376" y="36"/>
                  <a:pt x="376" y="36"/>
                  <a:pt x="375" y="36"/>
                </a:cubicBezTo>
                <a:cubicBezTo>
                  <a:pt x="375" y="36"/>
                  <a:pt x="375" y="36"/>
                  <a:pt x="375" y="36"/>
                </a:cubicBezTo>
                <a:cubicBezTo>
                  <a:pt x="375" y="36"/>
                  <a:pt x="375" y="37"/>
                  <a:pt x="375" y="37"/>
                </a:cubicBezTo>
                <a:cubicBezTo>
                  <a:pt x="375" y="37"/>
                  <a:pt x="374" y="37"/>
                  <a:pt x="374" y="37"/>
                </a:cubicBezTo>
                <a:cubicBezTo>
                  <a:pt x="374" y="37"/>
                  <a:pt x="374" y="37"/>
                  <a:pt x="374" y="37"/>
                </a:cubicBezTo>
                <a:cubicBezTo>
                  <a:pt x="373" y="37"/>
                  <a:pt x="374" y="37"/>
                  <a:pt x="374" y="38"/>
                </a:cubicBezTo>
                <a:cubicBezTo>
                  <a:pt x="375" y="38"/>
                  <a:pt x="374" y="39"/>
                  <a:pt x="374" y="39"/>
                </a:cubicBezTo>
                <a:cubicBezTo>
                  <a:pt x="374" y="40"/>
                  <a:pt x="375" y="40"/>
                  <a:pt x="375" y="40"/>
                </a:cubicBezTo>
                <a:close/>
                <a:moveTo>
                  <a:pt x="374" y="24"/>
                </a:moveTo>
                <a:cubicBezTo>
                  <a:pt x="374" y="25"/>
                  <a:pt x="375" y="26"/>
                  <a:pt x="375" y="25"/>
                </a:cubicBezTo>
                <a:cubicBezTo>
                  <a:pt x="376" y="25"/>
                  <a:pt x="376" y="24"/>
                  <a:pt x="377" y="24"/>
                </a:cubicBezTo>
                <a:cubicBezTo>
                  <a:pt x="377" y="24"/>
                  <a:pt x="376" y="23"/>
                  <a:pt x="376" y="23"/>
                </a:cubicBezTo>
                <a:cubicBezTo>
                  <a:pt x="375" y="23"/>
                  <a:pt x="375" y="23"/>
                  <a:pt x="375" y="24"/>
                </a:cubicBezTo>
                <a:cubicBezTo>
                  <a:pt x="375" y="24"/>
                  <a:pt x="375" y="24"/>
                  <a:pt x="375" y="24"/>
                </a:cubicBezTo>
                <a:cubicBezTo>
                  <a:pt x="375" y="24"/>
                  <a:pt x="375" y="24"/>
                  <a:pt x="375" y="24"/>
                </a:cubicBezTo>
                <a:cubicBezTo>
                  <a:pt x="375" y="23"/>
                  <a:pt x="374" y="23"/>
                  <a:pt x="374" y="23"/>
                </a:cubicBezTo>
                <a:cubicBezTo>
                  <a:pt x="374" y="23"/>
                  <a:pt x="374" y="24"/>
                  <a:pt x="374" y="24"/>
                </a:cubicBezTo>
                <a:cubicBezTo>
                  <a:pt x="374" y="24"/>
                  <a:pt x="374" y="24"/>
                  <a:pt x="374" y="24"/>
                </a:cubicBezTo>
                <a:close/>
                <a:moveTo>
                  <a:pt x="374" y="18"/>
                </a:moveTo>
                <a:cubicBezTo>
                  <a:pt x="374" y="18"/>
                  <a:pt x="374" y="18"/>
                  <a:pt x="374" y="18"/>
                </a:cubicBezTo>
                <a:cubicBezTo>
                  <a:pt x="374" y="18"/>
                  <a:pt x="374" y="18"/>
                  <a:pt x="374" y="17"/>
                </a:cubicBezTo>
                <a:cubicBezTo>
                  <a:pt x="374" y="18"/>
                  <a:pt x="374" y="18"/>
                  <a:pt x="374" y="18"/>
                </a:cubicBezTo>
                <a:cubicBezTo>
                  <a:pt x="374" y="18"/>
                  <a:pt x="374" y="18"/>
                  <a:pt x="374" y="18"/>
                </a:cubicBezTo>
                <a:close/>
                <a:moveTo>
                  <a:pt x="376" y="30"/>
                </a:moveTo>
                <a:cubicBezTo>
                  <a:pt x="376" y="29"/>
                  <a:pt x="377" y="29"/>
                  <a:pt x="377" y="29"/>
                </a:cubicBezTo>
                <a:cubicBezTo>
                  <a:pt x="376" y="29"/>
                  <a:pt x="376" y="29"/>
                  <a:pt x="376" y="29"/>
                </a:cubicBezTo>
                <a:cubicBezTo>
                  <a:pt x="376" y="29"/>
                  <a:pt x="376" y="29"/>
                  <a:pt x="376" y="29"/>
                </a:cubicBezTo>
                <a:cubicBezTo>
                  <a:pt x="376" y="29"/>
                  <a:pt x="376" y="29"/>
                  <a:pt x="376" y="30"/>
                </a:cubicBezTo>
                <a:close/>
                <a:moveTo>
                  <a:pt x="376" y="30"/>
                </a:moveTo>
                <a:cubicBezTo>
                  <a:pt x="375" y="31"/>
                  <a:pt x="375" y="31"/>
                  <a:pt x="375" y="31"/>
                </a:cubicBezTo>
                <a:cubicBezTo>
                  <a:pt x="375" y="31"/>
                  <a:pt x="375" y="31"/>
                  <a:pt x="376" y="31"/>
                </a:cubicBezTo>
                <a:cubicBezTo>
                  <a:pt x="376" y="31"/>
                  <a:pt x="376" y="31"/>
                  <a:pt x="376" y="31"/>
                </a:cubicBezTo>
                <a:cubicBezTo>
                  <a:pt x="376" y="31"/>
                  <a:pt x="376" y="31"/>
                  <a:pt x="376" y="30"/>
                </a:cubicBezTo>
                <a:close/>
                <a:moveTo>
                  <a:pt x="377" y="48"/>
                </a:moveTo>
                <a:cubicBezTo>
                  <a:pt x="377" y="48"/>
                  <a:pt x="377" y="48"/>
                  <a:pt x="377" y="48"/>
                </a:cubicBezTo>
                <a:cubicBezTo>
                  <a:pt x="377" y="48"/>
                  <a:pt x="376" y="47"/>
                  <a:pt x="376" y="47"/>
                </a:cubicBezTo>
                <a:cubicBezTo>
                  <a:pt x="376" y="47"/>
                  <a:pt x="376" y="48"/>
                  <a:pt x="376" y="48"/>
                </a:cubicBezTo>
                <a:cubicBezTo>
                  <a:pt x="376" y="48"/>
                  <a:pt x="376" y="49"/>
                  <a:pt x="376" y="49"/>
                </a:cubicBezTo>
                <a:cubicBezTo>
                  <a:pt x="376" y="49"/>
                  <a:pt x="377" y="49"/>
                  <a:pt x="377" y="49"/>
                </a:cubicBezTo>
                <a:cubicBezTo>
                  <a:pt x="377" y="49"/>
                  <a:pt x="377" y="48"/>
                  <a:pt x="377" y="48"/>
                </a:cubicBezTo>
                <a:close/>
                <a:moveTo>
                  <a:pt x="380" y="36"/>
                </a:moveTo>
                <a:cubicBezTo>
                  <a:pt x="380" y="36"/>
                  <a:pt x="380" y="36"/>
                  <a:pt x="379" y="36"/>
                </a:cubicBezTo>
                <a:cubicBezTo>
                  <a:pt x="379" y="36"/>
                  <a:pt x="379" y="37"/>
                  <a:pt x="379" y="37"/>
                </a:cubicBezTo>
                <a:cubicBezTo>
                  <a:pt x="379" y="37"/>
                  <a:pt x="379" y="37"/>
                  <a:pt x="380" y="37"/>
                </a:cubicBezTo>
                <a:cubicBezTo>
                  <a:pt x="380" y="37"/>
                  <a:pt x="380" y="37"/>
                  <a:pt x="380" y="36"/>
                </a:cubicBezTo>
                <a:close/>
                <a:moveTo>
                  <a:pt x="380" y="46"/>
                </a:moveTo>
                <a:cubicBezTo>
                  <a:pt x="380" y="46"/>
                  <a:pt x="380" y="46"/>
                  <a:pt x="380" y="46"/>
                </a:cubicBezTo>
                <a:cubicBezTo>
                  <a:pt x="380" y="46"/>
                  <a:pt x="380" y="46"/>
                  <a:pt x="380" y="46"/>
                </a:cubicBezTo>
                <a:cubicBezTo>
                  <a:pt x="380" y="46"/>
                  <a:pt x="380" y="46"/>
                  <a:pt x="380" y="46"/>
                </a:cubicBezTo>
                <a:cubicBezTo>
                  <a:pt x="380" y="46"/>
                  <a:pt x="380" y="46"/>
                  <a:pt x="380" y="46"/>
                </a:cubicBezTo>
                <a:close/>
                <a:moveTo>
                  <a:pt x="381" y="34"/>
                </a:moveTo>
                <a:cubicBezTo>
                  <a:pt x="381" y="34"/>
                  <a:pt x="381" y="34"/>
                  <a:pt x="381" y="34"/>
                </a:cubicBezTo>
                <a:cubicBezTo>
                  <a:pt x="381" y="33"/>
                  <a:pt x="381" y="33"/>
                  <a:pt x="380" y="33"/>
                </a:cubicBezTo>
                <a:cubicBezTo>
                  <a:pt x="380" y="33"/>
                  <a:pt x="380" y="33"/>
                  <a:pt x="380" y="33"/>
                </a:cubicBezTo>
                <a:cubicBezTo>
                  <a:pt x="380" y="34"/>
                  <a:pt x="380" y="34"/>
                  <a:pt x="381" y="34"/>
                </a:cubicBezTo>
                <a:close/>
                <a:moveTo>
                  <a:pt x="381" y="47"/>
                </a:moveTo>
                <a:cubicBezTo>
                  <a:pt x="381" y="47"/>
                  <a:pt x="381" y="47"/>
                  <a:pt x="381" y="47"/>
                </a:cubicBezTo>
                <a:cubicBezTo>
                  <a:pt x="380" y="47"/>
                  <a:pt x="380" y="47"/>
                  <a:pt x="380" y="48"/>
                </a:cubicBezTo>
                <a:cubicBezTo>
                  <a:pt x="380" y="48"/>
                  <a:pt x="380" y="48"/>
                  <a:pt x="381" y="48"/>
                </a:cubicBezTo>
                <a:cubicBezTo>
                  <a:pt x="381" y="48"/>
                  <a:pt x="381" y="48"/>
                  <a:pt x="381" y="47"/>
                </a:cubicBezTo>
                <a:close/>
                <a:moveTo>
                  <a:pt x="383" y="49"/>
                </a:moveTo>
                <a:cubicBezTo>
                  <a:pt x="382" y="49"/>
                  <a:pt x="382" y="48"/>
                  <a:pt x="382" y="48"/>
                </a:cubicBezTo>
                <a:cubicBezTo>
                  <a:pt x="382" y="48"/>
                  <a:pt x="382" y="48"/>
                  <a:pt x="381" y="49"/>
                </a:cubicBezTo>
                <a:cubicBezTo>
                  <a:pt x="382" y="49"/>
                  <a:pt x="382" y="49"/>
                  <a:pt x="382" y="49"/>
                </a:cubicBezTo>
                <a:cubicBezTo>
                  <a:pt x="382" y="49"/>
                  <a:pt x="382" y="49"/>
                  <a:pt x="383" y="49"/>
                </a:cubicBezTo>
                <a:close/>
                <a:moveTo>
                  <a:pt x="383" y="23"/>
                </a:moveTo>
                <a:cubicBezTo>
                  <a:pt x="383" y="23"/>
                  <a:pt x="383" y="22"/>
                  <a:pt x="382" y="22"/>
                </a:cubicBezTo>
                <a:cubicBezTo>
                  <a:pt x="382" y="22"/>
                  <a:pt x="382" y="22"/>
                  <a:pt x="382" y="23"/>
                </a:cubicBezTo>
                <a:cubicBezTo>
                  <a:pt x="382" y="23"/>
                  <a:pt x="382" y="23"/>
                  <a:pt x="382" y="23"/>
                </a:cubicBezTo>
                <a:cubicBezTo>
                  <a:pt x="383" y="23"/>
                  <a:pt x="383" y="23"/>
                  <a:pt x="383" y="23"/>
                </a:cubicBezTo>
                <a:close/>
                <a:moveTo>
                  <a:pt x="384" y="37"/>
                </a:moveTo>
                <a:cubicBezTo>
                  <a:pt x="384" y="37"/>
                  <a:pt x="384" y="37"/>
                  <a:pt x="384" y="37"/>
                </a:cubicBezTo>
                <a:cubicBezTo>
                  <a:pt x="384" y="37"/>
                  <a:pt x="384" y="38"/>
                  <a:pt x="383" y="38"/>
                </a:cubicBezTo>
                <a:cubicBezTo>
                  <a:pt x="383" y="38"/>
                  <a:pt x="384" y="38"/>
                  <a:pt x="384" y="38"/>
                </a:cubicBezTo>
                <a:cubicBezTo>
                  <a:pt x="384" y="38"/>
                  <a:pt x="384" y="38"/>
                  <a:pt x="384" y="37"/>
                </a:cubicBezTo>
                <a:close/>
                <a:moveTo>
                  <a:pt x="385" y="53"/>
                </a:moveTo>
                <a:cubicBezTo>
                  <a:pt x="385" y="53"/>
                  <a:pt x="385" y="52"/>
                  <a:pt x="385" y="52"/>
                </a:cubicBezTo>
                <a:cubicBezTo>
                  <a:pt x="385" y="52"/>
                  <a:pt x="385" y="52"/>
                  <a:pt x="385" y="52"/>
                </a:cubicBezTo>
                <a:cubicBezTo>
                  <a:pt x="385" y="52"/>
                  <a:pt x="385" y="52"/>
                  <a:pt x="385" y="52"/>
                </a:cubicBezTo>
                <a:cubicBezTo>
                  <a:pt x="385" y="52"/>
                  <a:pt x="385" y="52"/>
                  <a:pt x="385" y="53"/>
                </a:cubicBezTo>
                <a:close/>
                <a:moveTo>
                  <a:pt x="385" y="46"/>
                </a:moveTo>
                <a:cubicBezTo>
                  <a:pt x="385" y="46"/>
                  <a:pt x="385" y="46"/>
                  <a:pt x="385" y="46"/>
                </a:cubicBezTo>
                <a:cubicBezTo>
                  <a:pt x="385" y="45"/>
                  <a:pt x="386" y="45"/>
                  <a:pt x="385" y="45"/>
                </a:cubicBezTo>
                <a:cubicBezTo>
                  <a:pt x="385" y="45"/>
                  <a:pt x="385" y="45"/>
                  <a:pt x="385" y="45"/>
                </a:cubicBezTo>
                <a:cubicBezTo>
                  <a:pt x="385" y="45"/>
                  <a:pt x="385" y="46"/>
                  <a:pt x="385" y="46"/>
                </a:cubicBezTo>
                <a:close/>
                <a:moveTo>
                  <a:pt x="386" y="53"/>
                </a:moveTo>
                <a:cubicBezTo>
                  <a:pt x="386" y="53"/>
                  <a:pt x="386" y="53"/>
                  <a:pt x="386" y="54"/>
                </a:cubicBezTo>
                <a:cubicBezTo>
                  <a:pt x="386" y="53"/>
                  <a:pt x="386" y="53"/>
                  <a:pt x="386" y="53"/>
                </a:cubicBezTo>
                <a:close/>
                <a:moveTo>
                  <a:pt x="386" y="53"/>
                </a:moveTo>
                <a:cubicBezTo>
                  <a:pt x="386" y="53"/>
                  <a:pt x="386" y="53"/>
                  <a:pt x="386" y="53"/>
                </a:cubicBezTo>
                <a:cubicBezTo>
                  <a:pt x="386" y="53"/>
                  <a:pt x="386" y="53"/>
                  <a:pt x="386" y="53"/>
                </a:cubicBezTo>
                <a:cubicBezTo>
                  <a:pt x="386" y="53"/>
                  <a:pt x="386" y="53"/>
                  <a:pt x="386" y="53"/>
                </a:cubicBezTo>
                <a:close/>
                <a:moveTo>
                  <a:pt x="390" y="60"/>
                </a:moveTo>
                <a:cubicBezTo>
                  <a:pt x="390" y="60"/>
                  <a:pt x="390" y="60"/>
                  <a:pt x="390" y="60"/>
                </a:cubicBezTo>
                <a:cubicBezTo>
                  <a:pt x="390" y="60"/>
                  <a:pt x="390" y="59"/>
                  <a:pt x="390" y="59"/>
                </a:cubicBezTo>
                <a:cubicBezTo>
                  <a:pt x="390" y="59"/>
                  <a:pt x="390" y="60"/>
                  <a:pt x="390" y="60"/>
                </a:cubicBezTo>
                <a:cubicBezTo>
                  <a:pt x="390" y="60"/>
                  <a:pt x="390" y="60"/>
                  <a:pt x="390" y="60"/>
                </a:cubicBezTo>
                <a:close/>
                <a:moveTo>
                  <a:pt x="390" y="59"/>
                </a:moveTo>
                <a:cubicBezTo>
                  <a:pt x="390" y="58"/>
                  <a:pt x="390" y="58"/>
                  <a:pt x="390" y="58"/>
                </a:cubicBezTo>
                <a:cubicBezTo>
                  <a:pt x="390" y="58"/>
                  <a:pt x="390" y="58"/>
                  <a:pt x="390" y="58"/>
                </a:cubicBezTo>
                <a:cubicBezTo>
                  <a:pt x="390" y="58"/>
                  <a:pt x="390" y="58"/>
                  <a:pt x="390" y="58"/>
                </a:cubicBezTo>
                <a:cubicBezTo>
                  <a:pt x="390" y="58"/>
                  <a:pt x="390" y="59"/>
                  <a:pt x="390" y="59"/>
                </a:cubicBezTo>
                <a:cubicBezTo>
                  <a:pt x="390" y="59"/>
                  <a:pt x="390" y="59"/>
                  <a:pt x="390" y="59"/>
                </a:cubicBezTo>
                <a:cubicBezTo>
                  <a:pt x="390" y="59"/>
                  <a:pt x="390" y="59"/>
                  <a:pt x="390" y="59"/>
                </a:cubicBezTo>
                <a:close/>
                <a:moveTo>
                  <a:pt x="390" y="59"/>
                </a:moveTo>
                <a:cubicBezTo>
                  <a:pt x="390" y="59"/>
                  <a:pt x="390" y="59"/>
                  <a:pt x="390" y="59"/>
                </a:cubicBezTo>
                <a:cubicBezTo>
                  <a:pt x="390" y="59"/>
                  <a:pt x="390" y="59"/>
                  <a:pt x="390" y="59"/>
                </a:cubicBezTo>
                <a:close/>
                <a:moveTo>
                  <a:pt x="392" y="62"/>
                </a:moveTo>
                <a:cubicBezTo>
                  <a:pt x="393" y="62"/>
                  <a:pt x="393" y="62"/>
                  <a:pt x="393" y="62"/>
                </a:cubicBezTo>
                <a:cubicBezTo>
                  <a:pt x="393" y="62"/>
                  <a:pt x="393" y="62"/>
                  <a:pt x="393" y="62"/>
                </a:cubicBezTo>
                <a:cubicBezTo>
                  <a:pt x="392" y="61"/>
                  <a:pt x="392" y="62"/>
                  <a:pt x="392" y="62"/>
                </a:cubicBezTo>
                <a:cubicBezTo>
                  <a:pt x="392" y="62"/>
                  <a:pt x="392" y="63"/>
                  <a:pt x="392" y="63"/>
                </a:cubicBezTo>
                <a:cubicBezTo>
                  <a:pt x="392" y="63"/>
                  <a:pt x="392" y="63"/>
                  <a:pt x="392" y="62"/>
                </a:cubicBezTo>
                <a:close/>
                <a:moveTo>
                  <a:pt x="399" y="63"/>
                </a:moveTo>
                <a:cubicBezTo>
                  <a:pt x="399" y="63"/>
                  <a:pt x="399" y="63"/>
                  <a:pt x="398" y="63"/>
                </a:cubicBezTo>
                <a:cubicBezTo>
                  <a:pt x="398" y="63"/>
                  <a:pt x="398" y="63"/>
                  <a:pt x="398" y="63"/>
                </a:cubicBezTo>
                <a:cubicBezTo>
                  <a:pt x="398" y="64"/>
                  <a:pt x="398" y="64"/>
                  <a:pt x="398" y="64"/>
                </a:cubicBezTo>
                <a:cubicBezTo>
                  <a:pt x="398" y="64"/>
                  <a:pt x="399" y="64"/>
                  <a:pt x="399" y="63"/>
                </a:cubicBezTo>
                <a:close/>
                <a:moveTo>
                  <a:pt x="400" y="41"/>
                </a:moveTo>
                <a:cubicBezTo>
                  <a:pt x="400" y="41"/>
                  <a:pt x="400" y="41"/>
                  <a:pt x="399" y="40"/>
                </a:cubicBezTo>
                <a:cubicBezTo>
                  <a:pt x="399" y="40"/>
                  <a:pt x="399" y="40"/>
                  <a:pt x="399" y="41"/>
                </a:cubicBezTo>
                <a:cubicBezTo>
                  <a:pt x="399" y="41"/>
                  <a:pt x="399" y="41"/>
                  <a:pt x="399" y="41"/>
                </a:cubicBezTo>
                <a:cubicBezTo>
                  <a:pt x="399" y="41"/>
                  <a:pt x="400" y="41"/>
                  <a:pt x="400" y="41"/>
                </a:cubicBezTo>
                <a:cubicBezTo>
                  <a:pt x="400" y="41"/>
                  <a:pt x="400" y="41"/>
                  <a:pt x="400" y="41"/>
                </a:cubicBezTo>
                <a:close/>
                <a:moveTo>
                  <a:pt x="401" y="42"/>
                </a:moveTo>
                <a:cubicBezTo>
                  <a:pt x="401" y="42"/>
                  <a:pt x="401" y="42"/>
                  <a:pt x="401" y="41"/>
                </a:cubicBezTo>
                <a:cubicBezTo>
                  <a:pt x="401" y="41"/>
                  <a:pt x="401" y="41"/>
                  <a:pt x="401" y="41"/>
                </a:cubicBezTo>
                <a:cubicBezTo>
                  <a:pt x="401" y="41"/>
                  <a:pt x="400" y="41"/>
                  <a:pt x="400" y="41"/>
                </a:cubicBezTo>
                <a:cubicBezTo>
                  <a:pt x="400" y="41"/>
                  <a:pt x="400" y="41"/>
                  <a:pt x="400" y="41"/>
                </a:cubicBezTo>
                <a:cubicBezTo>
                  <a:pt x="400" y="41"/>
                  <a:pt x="400" y="42"/>
                  <a:pt x="401" y="42"/>
                </a:cubicBezTo>
                <a:close/>
                <a:moveTo>
                  <a:pt x="401" y="54"/>
                </a:moveTo>
                <a:cubicBezTo>
                  <a:pt x="401" y="54"/>
                  <a:pt x="400" y="54"/>
                  <a:pt x="400" y="54"/>
                </a:cubicBezTo>
                <a:cubicBezTo>
                  <a:pt x="400" y="54"/>
                  <a:pt x="401" y="55"/>
                  <a:pt x="401" y="55"/>
                </a:cubicBezTo>
                <a:cubicBezTo>
                  <a:pt x="401" y="55"/>
                  <a:pt x="401" y="55"/>
                  <a:pt x="401" y="55"/>
                </a:cubicBezTo>
                <a:cubicBezTo>
                  <a:pt x="401" y="54"/>
                  <a:pt x="401" y="54"/>
                  <a:pt x="401" y="54"/>
                </a:cubicBezTo>
                <a:close/>
                <a:moveTo>
                  <a:pt x="401" y="52"/>
                </a:moveTo>
                <a:cubicBezTo>
                  <a:pt x="401" y="52"/>
                  <a:pt x="401" y="51"/>
                  <a:pt x="401" y="51"/>
                </a:cubicBezTo>
                <a:cubicBezTo>
                  <a:pt x="401" y="51"/>
                  <a:pt x="401" y="51"/>
                  <a:pt x="401" y="51"/>
                </a:cubicBezTo>
                <a:cubicBezTo>
                  <a:pt x="401" y="51"/>
                  <a:pt x="401" y="51"/>
                  <a:pt x="401" y="52"/>
                </a:cubicBezTo>
                <a:cubicBezTo>
                  <a:pt x="401" y="52"/>
                  <a:pt x="401" y="52"/>
                  <a:pt x="401" y="52"/>
                </a:cubicBezTo>
                <a:close/>
                <a:moveTo>
                  <a:pt x="402" y="48"/>
                </a:moveTo>
                <a:cubicBezTo>
                  <a:pt x="402" y="48"/>
                  <a:pt x="402" y="47"/>
                  <a:pt x="403" y="47"/>
                </a:cubicBezTo>
                <a:cubicBezTo>
                  <a:pt x="402" y="47"/>
                  <a:pt x="402" y="47"/>
                  <a:pt x="402" y="46"/>
                </a:cubicBezTo>
                <a:cubicBezTo>
                  <a:pt x="402" y="46"/>
                  <a:pt x="401" y="46"/>
                  <a:pt x="401" y="46"/>
                </a:cubicBezTo>
                <a:cubicBezTo>
                  <a:pt x="401" y="46"/>
                  <a:pt x="401" y="47"/>
                  <a:pt x="401" y="47"/>
                </a:cubicBezTo>
                <a:cubicBezTo>
                  <a:pt x="401" y="47"/>
                  <a:pt x="401" y="48"/>
                  <a:pt x="402" y="48"/>
                </a:cubicBezTo>
                <a:close/>
                <a:moveTo>
                  <a:pt x="404" y="37"/>
                </a:moveTo>
                <a:cubicBezTo>
                  <a:pt x="404" y="37"/>
                  <a:pt x="404" y="37"/>
                  <a:pt x="404" y="37"/>
                </a:cubicBezTo>
                <a:cubicBezTo>
                  <a:pt x="404" y="37"/>
                  <a:pt x="405" y="38"/>
                  <a:pt x="405" y="38"/>
                </a:cubicBezTo>
                <a:cubicBezTo>
                  <a:pt x="405" y="37"/>
                  <a:pt x="406" y="38"/>
                  <a:pt x="407" y="38"/>
                </a:cubicBezTo>
                <a:cubicBezTo>
                  <a:pt x="407" y="38"/>
                  <a:pt x="407" y="38"/>
                  <a:pt x="407" y="38"/>
                </a:cubicBezTo>
                <a:cubicBezTo>
                  <a:pt x="407" y="38"/>
                  <a:pt x="408" y="38"/>
                  <a:pt x="408" y="38"/>
                </a:cubicBezTo>
                <a:cubicBezTo>
                  <a:pt x="408" y="37"/>
                  <a:pt x="408" y="37"/>
                  <a:pt x="408" y="37"/>
                </a:cubicBezTo>
                <a:cubicBezTo>
                  <a:pt x="407" y="37"/>
                  <a:pt x="407" y="37"/>
                  <a:pt x="407" y="37"/>
                </a:cubicBezTo>
                <a:cubicBezTo>
                  <a:pt x="407" y="37"/>
                  <a:pt x="406" y="37"/>
                  <a:pt x="407" y="37"/>
                </a:cubicBezTo>
                <a:cubicBezTo>
                  <a:pt x="407" y="36"/>
                  <a:pt x="407" y="36"/>
                  <a:pt x="407" y="36"/>
                </a:cubicBezTo>
                <a:cubicBezTo>
                  <a:pt x="407" y="36"/>
                  <a:pt x="407" y="35"/>
                  <a:pt x="407" y="35"/>
                </a:cubicBezTo>
                <a:cubicBezTo>
                  <a:pt x="407" y="35"/>
                  <a:pt x="407" y="35"/>
                  <a:pt x="405" y="36"/>
                </a:cubicBezTo>
                <a:cubicBezTo>
                  <a:pt x="405" y="36"/>
                  <a:pt x="405" y="36"/>
                  <a:pt x="405" y="37"/>
                </a:cubicBezTo>
                <a:cubicBezTo>
                  <a:pt x="405" y="37"/>
                  <a:pt x="405" y="37"/>
                  <a:pt x="405" y="37"/>
                </a:cubicBezTo>
                <a:cubicBezTo>
                  <a:pt x="405" y="37"/>
                  <a:pt x="404" y="37"/>
                  <a:pt x="404" y="37"/>
                </a:cubicBezTo>
                <a:close/>
                <a:moveTo>
                  <a:pt x="406" y="27"/>
                </a:moveTo>
                <a:cubicBezTo>
                  <a:pt x="406" y="27"/>
                  <a:pt x="406" y="26"/>
                  <a:pt x="406" y="26"/>
                </a:cubicBezTo>
                <a:cubicBezTo>
                  <a:pt x="406" y="26"/>
                  <a:pt x="405" y="26"/>
                  <a:pt x="405" y="26"/>
                </a:cubicBezTo>
                <a:cubicBezTo>
                  <a:pt x="405" y="27"/>
                  <a:pt x="405" y="27"/>
                  <a:pt x="405" y="27"/>
                </a:cubicBezTo>
                <a:cubicBezTo>
                  <a:pt x="405" y="27"/>
                  <a:pt x="406" y="27"/>
                  <a:pt x="406" y="27"/>
                </a:cubicBezTo>
                <a:close/>
                <a:moveTo>
                  <a:pt x="406" y="34"/>
                </a:moveTo>
                <a:cubicBezTo>
                  <a:pt x="406" y="34"/>
                  <a:pt x="406" y="34"/>
                  <a:pt x="406" y="34"/>
                </a:cubicBezTo>
                <a:cubicBezTo>
                  <a:pt x="406" y="34"/>
                  <a:pt x="406" y="34"/>
                  <a:pt x="407" y="34"/>
                </a:cubicBezTo>
                <a:cubicBezTo>
                  <a:pt x="406" y="34"/>
                  <a:pt x="406" y="34"/>
                  <a:pt x="406" y="34"/>
                </a:cubicBezTo>
                <a:cubicBezTo>
                  <a:pt x="406" y="34"/>
                  <a:pt x="406" y="34"/>
                  <a:pt x="406" y="34"/>
                </a:cubicBezTo>
                <a:close/>
                <a:moveTo>
                  <a:pt x="405" y="20"/>
                </a:moveTo>
                <a:cubicBezTo>
                  <a:pt x="405" y="19"/>
                  <a:pt x="405" y="19"/>
                  <a:pt x="405" y="19"/>
                </a:cubicBezTo>
                <a:cubicBezTo>
                  <a:pt x="405" y="19"/>
                  <a:pt x="405" y="19"/>
                  <a:pt x="405" y="20"/>
                </a:cubicBezTo>
                <a:cubicBezTo>
                  <a:pt x="405" y="20"/>
                  <a:pt x="405" y="20"/>
                  <a:pt x="405" y="20"/>
                </a:cubicBezTo>
                <a:cubicBezTo>
                  <a:pt x="405" y="20"/>
                  <a:pt x="405" y="20"/>
                  <a:pt x="405" y="20"/>
                </a:cubicBezTo>
                <a:close/>
                <a:moveTo>
                  <a:pt x="405" y="36"/>
                </a:moveTo>
                <a:cubicBezTo>
                  <a:pt x="406" y="36"/>
                  <a:pt x="406" y="36"/>
                  <a:pt x="406" y="35"/>
                </a:cubicBezTo>
                <a:cubicBezTo>
                  <a:pt x="406" y="35"/>
                  <a:pt x="406" y="35"/>
                  <a:pt x="405" y="35"/>
                </a:cubicBezTo>
                <a:cubicBezTo>
                  <a:pt x="405" y="35"/>
                  <a:pt x="405" y="36"/>
                  <a:pt x="405" y="36"/>
                </a:cubicBezTo>
                <a:close/>
                <a:moveTo>
                  <a:pt x="408" y="48"/>
                </a:moveTo>
                <a:cubicBezTo>
                  <a:pt x="407" y="48"/>
                  <a:pt x="407" y="48"/>
                  <a:pt x="407" y="48"/>
                </a:cubicBezTo>
                <a:cubicBezTo>
                  <a:pt x="407" y="49"/>
                  <a:pt x="406" y="49"/>
                  <a:pt x="406" y="49"/>
                </a:cubicBezTo>
                <a:cubicBezTo>
                  <a:pt x="405" y="50"/>
                  <a:pt x="405" y="49"/>
                  <a:pt x="405" y="49"/>
                </a:cubicBezTo>
                <a:cubicBezTo>
                  <a:pt x="404" y="49"/>
                  <a:pt x="404" y="49"/>
                  <a:pt x="403" y="49"/>
                </a:cubicBezTo>
                <a:cubicBezTo>
                  <a:pt x="403" y="49"/>
                  <a:pt x="403" y="50"/>
                  <a:pt x="403" y="50"/>
                </a:cubicBezTo>
                <a:cubicBezTo>
                  <a:pt x="404" y="51"/>
                  <a:pt x="404" y="52"/>
                  <a:pt x="404" y="52"/>
                </a:cubicBezTo>
                <a:cubicBezTo>
                  <a:pt x="404" y="53"/>
                  <a:pt x="405" y="53"/>
                  <a:pt x="405" y="53"/>
                </a:cubicBezTo>
                <a:cubicBezTo>
                  <a:pt x="406" y="53"/>
                  <a:pt x="406" y="52"/>
                  <a:pt x="406" y="52"/>
                </a:cubicBezTo>
                <a:cubicBezTo>
                  <a:pt x="406" y="52"/>
                  <a:pt x="406" y="51"/>
                  <a:pt x="406" y="51"/>
                </a:cubicBezTo>
                <a:cubicBezTo>
                  <a:pt x="406" y="50"/>
                  <a:pt x="406" y="50"/>
                  <a:pt x="407" y="50"/>
                </a:cubicBezTo>
                <a:cubicBezTo>
                  <a:pt x="407" y="50"/>
                  <a:pt x="407" y="51"/>
                  <a:pt x="408" y="51"/>
                </a:cubicBezTo>
                <a:cubicBezTo>
                  <a:pt x="408" y="51"/>
                  <a:pt x="408" y="51"/>
                  <a:pt x="408" y="50"/>
                </a:cubicBezTo>
                <a:cubicBezTo>
                  <a:pt x="408" y="50"/>
                  <a:pt x="407" y="49"/>
                  <a:pt x="408" y="48"/>
                </a:cubicBezTo>
                <a:close/>
                <a:moveTo>
                  <a:pt x="402" y="58"/>
                </a:moveTo>
                <a:cubicBezTo>
                  <a:pt x="402" y="58"/>
                  <a:pt x="403" y="58"/>
                  <a:pt x="403" y="58"/>
                </a:cubicBezTo>
                <a:cubicBezTo>
                  <a:pt x="403" y="59"/>
                  <a:pt x="404" y="58"/>
                  <a:pt x="404" y="57"/>
                </a:cubicBezTo>
                <a:cubicBezTo>
                  <a:pt x="404" y="57"/>
                  <a:pt x="404" y="57"/>
                  <a:pt x="404" y="57"/>
                </a:cubicBezTo>
                <a:cubicBezTo>
                  <a:pt x="403" y="57"/>
                  <a:pt x="403" y="57"/>
                  <a:pt x="402" y="58"/>
                </a:cubicBezTo>
                <a:close/>
                <a:moveTo>
                  <a:pt x="403" y="54"/>
                </a:moveTo>
                <a:cubicBezTo>
                  <a:pt x="404" y="54"/>
                  <a:pt x="404" y="54"/>
                  <a:pt x="404" y="53"/>
                </a:cubicBezTo>
                <a:cubicBezTo>
                  <a:pt x="404" y="53"/>
                  <a:pt x="403" y="53"/>
                  <a:pt x="403" y="53"/>
                </a:cubicBezTo>
                <a:cubicBezTo>
                  <a:pt x="403" y="53"/>
                  <a:pt x="403" y="54"/>
                  <a:pt x="403" y="54"/>
                </a:cubicBezTo>
                <a:cubicBezTo>
                  <a:pt x="403" y="54"/>
                  <a:pt x="403" y="54"/>
                  <a:pt x="403" y="54"/>
                </a:cubicBezTo>
                <a:close/>
                <a:moveTo>
                  <a:pt x="405" y="41"/>
                </a:moveTo>
                <a:cubicBezTo>
                  <a:pt x="405" y="41"/>
                  <a:pt x="406" y="41"/>
                  <a:pt x="406" y="41"/>
                </a:cubicBezTo>
                <a:cubicBezTo>
                  <a:pt x="406" y="41"/>
                  <a:pt x="406" y="41"/>
                  <a:pt x="406" y="41"/>
                </a:cubicBezTo>
                <a:cubicBezTo>
                  <a:pt x="406" y="40"/>
                  <a:pt x="406" y="40"/>
                  <a:pt x="406" y="40"/>
                </a:cubicBezTo>
                <a:cubicBezTo>
                  <a:pt x="406" y="40"/>
                  <a:pt x="406" y="39"/>
                  <a:pt x="406" y="39"/>
                </a:cubicBezTo>
                <a:cubicBezTo>
                  <a:pt x="406" y="39"/>
                  <a:pt x="406" y="39"/>
                  <a:pt x="405" y="39"/>
                </a:cubicBezTo>
                <a:cubicBezTo>
                  <a:pt x="405" y="39"/>
                  <a:pt x="405" y="39"/>
                  <a:pt x="405" y="39"/>
                </a:cubicBezTo>
                <a:cubicBezTo>
                  <a:pt x="404" y="40"/>
                  <a:pt x="404" y="40"/>
                  <a:pt x="405" y="40"/>
                </a:cubicBezTo>
                <a:cubicBezTo>
                  <a:pt x="405" y="41"/>
                  <a:pt x="405" y="41"/>
                  <a:pt x="405" y="41"/>
                </a:cubicBezTo>
                <a:close/>
                <a:moveTo>
                  <a:pt x="404" y="47"/>
                </a:moveTo>
                <a:cubicBezTo>
                  <a:pt x="404" y="47"/>
                  <a:pt x="403" y="48"/>
                  <a:pt x="403" y="48"/>
                </a:cubicBezTo>
                <a:cubicBezTo>
                  <a:pt x="404" y="48"/>
                  <a:pt x="404" y="48"/>
                  <a:pt x="404" y="48"/>
                </a:cubicBezTo>
                <a:cubicBezTo>
                  <a:pt x="404" y="48"/>
                  <a:pt x="404" y="48"/>
                  <a:pt x="404" y="47"/>
                </a:cubicBezTo>
                <a:cubicBezTo>
                  <a:pt x="404" y="47"/>
                  <a:pt x="404" y="47"/>
                  <a:pt x="404" y="47"/>
                </a:cubicBezTo>
                <a:close/>
                <a:moveTo>
                  <a:pt x="403" y="42"/>
                </a:moveTo>
                <a:cubicBezTo>
                  <a:pt x="403" y="42"/>
                  <a:pt x="403" y="42"/>
                  <a:pt x="402" y="42"/>
                </a:cubicBezTo>
                <a:cubicBezTo>
                  <a:pt x="402" y="42"/>
                  <a:pt x="402" y="42"/>
                  <a:pt x="402" y="43"/>
                </a:cubicBezTo>
                <a:cubicBezTo>
                  <a:pt x="402" y="43"/>
                  <a:pt x="403" y="43"/>
                  <a:pt x="403" y="43"/>
                </a:cubicBezTo>
                <a:cubicBezTo>
                  <a:pt x="403" y="43"/>
                  <a:pt x="403" y="43"/>
                  <a:pt x="403" y="42"/>
                </a:cubicBezTo>
                <a:close/>
                <a:moveTo>
                  <a:pt x="403" y="60"/>
                </a:moveTo>
                <a:cubicBezTo>
                  <a:pt x="403" y="59"/>
                  <a:pt x="403" y="59"/>
                  <a:pt x="402" y="59"/>
                </a:cubicBezTo>
                <a:cubicBezTo>
                  <a:pt x="402" y="59"/>
                  <a:pt x="402" y="60"/>
                  <a:pt x="402" y="60"/>
                </a:cubicBezTo>
                <a:cubicBezTo>
                  <a:pt x="402" y="61"/>
                  <a:pt x="403" y="60"/>
                  <a:pt x="403" y="60"/>
                </a:cubicBezTo>
                <a:cubicBezTo>
                  <a:pt x="403" y="60"/>
                  <a:pt x="403" y="60"/>
                  <a:pt x="403" y="60"/>
                </a:cubicBezTo>
                <a:close/>
                <a:moveTo>
                  <a:pt x="404" y="63"/>
                </a:moveTo>
                <a:cubicBezTo>
                  <a:pt x="404" y="63"/>
                  <a:pt x="404" y="63"/>
                  <a:pt x="404" y="63"/>
                </a:cubicBezTo>
                <a:cubicBezTo>
                  <a:pt x="404" y="63"/>
                  <a:pt x="404" y="63"/>
                  <a:pt x="404" y="63"/>
                </a:cubicBezTo>
                <a:cubicBezTo>
                  <a:pt x="404" y="63"/>
                  <a:pt x="404" y="63"/>
                  <a:pt x="404" y="63"/>
                </a:cubicBezTo>
                <a:cubicBezTo>
                  <a:pt x="404" y="63"/>
                  <a:pt x="404" y="63"/>
                  <a:pt x="404" y="63"/>
                </a:cubicBezTo>
                <a:close/>
                <a:moveTo>
                  <a:pt x="405" y="57"/>
                </a:moveTo>
                <a:cubicBezTo>
                  <a:pt x="405" y="57"/>
                  <a:pt x="405" y="57"/>
                  <a:pt x="405" y="57"/>
                </a:cubicBezTo>
                <a:cubicBezTo>
                  <a:pt x="406" y="57"/>
                  <a:pt x="406" y="57"/>
                  <a:pt x="406" y="57"/>
                </a:cubicBezTo>
                <a:cubicBezTo>
                  <a:pt x="407" y="57"/>
                  <a:pt x="407" y="57"/>
                  <a:pt x="407" y="57"/>
                </a:cubicBezTo>
                <a:cubicBezTo>
                  <a:pt x="407" y="56"/>
                  <a:pt x="407" y="56"/>
                  <a:pt x="407" y="56"/>
                </a:cubicBezTo>
                <a:cubicBezTo>
                  <a:pt x="405" y="56"/>
                  <a:pt x="406" y="55"/>
                  <a:pt x="406" y="54"/>
                </a:cubicBezTo>
                <a:cubicBezTo>
                  <a:pt x="406" y="54"/>
                  <a:pt x="405" y="54"/>
                  <a:pt x="405" y="54"/>
                </a:cubicBezTo>
                <a:cubicBezTo>
                  <a:pt x="405" y="54"/>
                  <a:pt x="405" y="54"/>
                  <a:pt x="405" y="54"/>
                </a:cubicBezTo>
                <a:cubicBezTo>
                  <a:pt x="405" y="54"/>
                  <a:pt x="404" y="55"/>
                  <a:pt x="404" y="55"/>
                </a:cubicBezTo>
                <a:cubicBezTo>
                  <a:pt x="404" y="56"/>
                  <a:pt x="405" y="56"/>
                  <a:pt x="405" y="57"/>
                </a:cubicBezTo>
                <a:close/>
                <a:moveTo>
                  <a:pt x="408" y="60"/>
                </a:moveTo>
                <a:cubicBezTo>
                  <a:pt x="408" y="59"/>
                  <a:pt x="407" y="59"/>
                  <a:pt x="406" y="59"/>
                </a:cubicBezTo>
                <a:cubicBezTo>
                  <a:pt x="406" y="59"/>
                  <a:pt x="406" y="59"/>
                  <a:pt x="406" y="59"/>
                </a:cubicBezTo>
                <a:cubicBezTo>
                  <a:pt x="406" y="59"/>
                  <a:pt x="405" y="59"/>
                  <a:pt x="405" y="59"/>
                </a:cubicBezTo>
                <a:cubicBezTo>
                  <a:pt x="405" y="59"/>
                  <a:pt x="405" y="60"/>
                  <a:pt x="405" y="60"/>
                </a:cubicBezTo>
                <a:cubicBezTo>
                  <a:pt x="405" y="61"/>
                  <a:pt x="405" y="61"/>
                  <a:pt x="405" y="62"/>
                </a:cubicBezTo>
                <a:cubicBezTo>
                  <a:pt x="406" y="60"/>
                  <a:pt x="406" y="62"/>
                  <a:pt x="406" y="62"/>
                </a:cubicBezTo>
                <a:cubicBezTo>
                  <a:pt x="407" y="62"/>
                  <a:pt x="407" y="62"/>
                  <a:pt x="407" y="62"/>
                </a:cubicBezTo>
                <a:cubicBezTo>
                  <a:pt x="407" y="61"/>
                  <a:pt x="407" y="60"/>
                  <a:pt x="408" y="60"/>
                </a:cubicBezTo>
                <a:cubicBezTo>
                  <a:pt x="408" y="60"/>
                  <a:pt x="408" y="60"/>
                  <a:pt x="408" y="60"/>
                </a:cubicBezTo>
                <a:close/>
                <a:moveTo>
                  <a:pt x="408" y="57"/>
                </a:moveTo>
                <a:cubicBezTo>
                  <a:pt x="408" y="57"/>
                  <a:pt x="408" y="57"/>
                  <a:pt x="408" y="57"/>
                </a:cubicBezTo>
                <a:cubicBezTo>
                  <a:pt x="408" y="57"/>
                  <a:pt x="408" y="57"/>
                  <a:pt x="408" y="57"/>
                </a:cubicBezTo>
                <a:cubicBezTo>
                  <a:pt x="408" y="57"/>
                  <a:pt x="408" y="57"/>
                  <a:pt x="408" y="58"/>
                </a:cubicBezTo>
                <a:cubicBezTo>
                  <a:pt x="408" y="57"/>
                  <a:pt x="408" y="57"/>
                  <a:pt x="408" y="57"/>
                </a:cubicBezTo>
                <a:close/>
                <a:moveTo>
                  <a:pt x="409" y="44"/>
                </a:moveTo>
                <a:cubicBezTo>
                  <a:pt x="409" y="43"/>
                  <a:pt x="408" y="42"/>
                  <a:pt x="407" y="42"/>
                </a:cubicBezTo>
                <a:cubicBezTo>
                  <a:pt x="407" y="42"/>
                  <a:pt x="407" y="42"/>
                  <a:pt x="407" y="42"/>
                </a:cubicBezTo>
                <a:cubicBezTo>
                  <a:pt x="407" y="43"/>
                  <a:pt x="407" y="43"/>
                  <a:pt x="406" y="43"/>
                </a:cubicBezTo>
                <a:cubicBezTo>
                  <a:pt x="406" y="43"/>
                  <a:pt x="405" y="43"/>
                  <a:pt x="405" y="44"/>
                </a:cubicBezTo>
                <a:cubicBezTo>
                  <a:pt x="405" y="44"/>
                  <a:pt x="405" y="45"/>
                  <a:pt x="405" y="45"/>
                </a:cubicBezTo>
                <a:cubicBezTo>
                  <a:pt x="406" y="45"/>
                  <a:pt x="406" y="45"/>
                  <a:pt x="406" y="46"/>
                </a:cubicBezTo>
                <a:cubicBezTo>
                  <a:pt x="406" y="46"/>
                  <a:pt x="407" y="46"/>
                  <a:pt x="407" y="46"/>
                </a:cubicBezTo>
                <a:cubicBezTo>
                  <a:pt x="407" y="45"/>
                  <a:pt x="407" y="45"/>
                  <a:pt x="407" y="45"/>
                </a:cubicBezTo>
                <a:cubicBezTo>
                  <a:pt x="408" y="44"/>
                  <a:pt x="408" y="44"/>
                  <a:pt x="409" y="44"/>
                </a:cubicBezTo>
                <a:cubicBezTo>
                  <a:pt x="409" y="44"/>
                  <a:pt x="409" y="44"/>
                  <a:pt x="409" y="44"/>
                </a:cubicBezTo>
                <a:close/>
                <a:moveTo>
                  <a:pt x="408" y="13"/>
                </a:moveTo>
                <a:cubicBezTo>
                  <a:pt x="408" y="13"/>
                  <a:pt x="408" y="13"/>
                  <a:pt x="409" y="13"/>
                </a:cubicBezTo>
                <a:cubicBezTo>
                  <a:pt x="409" y="13"/>
                  <a:pt x="408" y="13"/>
                  <a:pt x="408" y="13"/>
                </a:cubicBezTo>
                <a:cubicBezTo>
                  <a:pt x="408" y="13"/>
                  <a:pt x="408" y="13"/>
                  <a:pt x="408" y="13"/>
                </a:cubicBezTo>
                <a:cubicBezTo>
                  <a:pt x="408" y="13"/>
                  <a:pt x="408" y="13"/>
                  <a:pt x="408" y="13"/>
                </a:cubicBezTo>
                <a:close/>
                <a:moveTo>
                  <a:pt x="409" y="31"/>
                </a:moveTo>
                <a:cubicBezTo>
                  <a:pt x="409" y="31"/>
                  <a:pt x="409" y="31"/>
                  <a:pt x="409" y="31"/>
                </a:cubicBezTo>
                <a:cubicBezTo>
                  <a:pt x="410" y="31"/>
                  <a:pt x="410" y="31"/>
                  <a:pt x="410" y="31"/>
                </a:cubicBezTo>
                <a:cubicBezTo>
                  <a:pt x="410" y="31"/>
                  <a:pt x="410" y="31"/>
                  <a:pt x="410" y="31"/>
                </a:cubicBezTo>
                <a:cubicBezTo>
                  <a:pt x="409" y="31"/>
                  <a:pt x="409" y="31"/>
                  <a:pt x="409" y="31"/>
                </a:cubicBezTo>
                <a:close/>
                <a:moveTo>
                  <a:pt x="410" y="30"/>
                </a:moveTo>
                <a:cubicBezTo>
                  <a:pt x="410" y="30"/>
                  <a:pt x="410" y="29"/>
                  <a:pt x="410" y="29"/>
                </a:cubicBezTo>
                <a:cubicBezTo>
                  <a:pt x="410" y="29"/>
                  <a:pt x="410" y="29"/>
                  <a:pt x="409" y="29"/>
                </a:cubicBezTo>
                <a:cubicBezTo>
                  <a:pt x="409" y="29"/>
                  <a:pt x="409" y="29"/>
                  <a:pt x="409" y="29"/>
                </a:cubicBezTo>
                <a:cubicBezTo>
                  <a:pt x="409" y="29"/>
                  <a:pt x="410" y="29"/>
                  <a:pt x="410" y="30"/>
                </a:cubicBezTo>
                <a:close/>
                <a:moveTo>
                  <a:pt x="411" y="34"/>
                </a:moveTo>
                <a:cubicBezTo>
                  <a:pt x="411" y="34"/>
                  <a:pt x="411" y="34"/>
                  <a:pt x="411" y="34"/>
                </a:cubicBezTo>
                <a:cubicBezTo>
                  <a:pt x="411" y="33"/>
                  <a:pt x="411" y="33"/>
                  <a:pt x="411" y="33"/>
                </a:cubicBezTo>
                <a:cubicBezTo>
                  <a:pt x="411" y="33"/>
                  <a:pt x="410" y="33"/>
                  <a:pt x="410" y="34"/>
                </a:cubicBezTo>
                <a:cubicBezTo>
                  <a:pt x="410" y="34"/>
                  <a:pt x="410" y="35"/>
                  <a:pt x="410" y="35"/>
                </a:cubicBezTo>
                <a:cubicBezTo>
                  <a:pt x="410" y="35"/>
                  <a:pt x="410" y="36"/>
                  <a:pt x="410" y="36"/>
                </a:cubicBezTo>
                <a:cubicBezTo>
                  <a:pt x="410" y="35"/>
                  <a:pt x="410" y="35"/>
                  <a:pt x="410" y="36"/>
                </a:cubicBezTo>
                <a:cubicBezTo>
                  <a:pt x="410" y="36"/>
                  <a:pt x="410" y="36"/>
                  <a:pt x="410" y="37"/>
                </a:cubicBezTo>
                <a:cubicBezTo>
                  <a:pt x="410" y="37"/>
                  <a:pt x="410" y="36"/>
                  <a:pt x="410" y="36"/>
                </a:cubicBezTo>
                <a:cubicBezTo>
                  <a:pt x="411" y="37"/>
                  <a:pt x="411" y="37"/>
                  <a:pt x="411" y="37"/>
                </a:cubicBezTo>
                <a:cubicBezTo>
                  <a:pt x="411" y="37"/>
                  <a:pt x="412" y="37"/>
                  <a:pt x="412" y="37"/>
                </a:cubicBezTo>
                <a:cubicBezTo>
                  <a:pt x="412" y="37"/>
                  <a:pt x="412" y="37"/>
                  <a:pt x="412" y="37"/>
                </a:cubicBezTo>
                <a:cubicBezTo>
                  <a:pt x="412" y="36"/>
                  <a:pt x="412" y="36"/>
                  <a:pt x="412" y="36"/>
                </a:cubicBezTo>
                <a:cubicBezTo>
                  <a:pt x="411" y="36"/>
                  <a:pt x="411" y="35"/>
                  <a:pt x="411" y="35"/>
                </a:cubicBezTo>
                <a:cubicBezTo>
                  <a:pt x="411" y="35"/>
                  <a:pt x="411" y="34"/>
                  <a:pt x="411" y="34"/>
                </a:cubicBezTo>
                <a:close/>
                <a:moveTo>
                  <a:pt x="412" y="40"/>
                </a:moveTo>
                <a:cubicBezTo>
                  <a:pt x="412" y="40"/>
                  <a:pt x="412" y="41"/>
                  <a:pt x="411" y="41"/>
                </a:cubicBezTo>
                <a:cubicBezTo>
                  <a:pt x="412" y="41"/>
                  <a:pt x="412" y="42"/>
                  <a:pt x="412" y="42"/>
                </a:cubicBezTo>
                <a:cubicBezTo>
                  <a:pt x="413" y="42"/>
                  <a:pt x="413" y="41"/>
                  <a:pt x="413" y="41"/>
                </a:cubicBezTo>
                <a:cubicBezTo>
                  <a:pt x="413" y="41"/>
                  <a:pt x="413" y="40"/>
                  <a:pt x="412" y="40"/>
                </a:cubicBezTo>
                <a:close/>
                <a:moveTo>
                  <a:pt x="417" y="46"/>
                </a:moveTo>
                <a:cubicBezTo>
                  <a:pt x="417" y="45"/>
                  <a:pt x="418" y="45"/>
                  <a:pt x="418" y="45"/>
                </a:cubicBezTo>
                <a:cubicBezTo>
                  <a:pt x="419" y="45"/>
                  <a:pt x="418" y="45"/>
                  <a:pt x="418" y="44"/>
                </a:cubicBezTo>
                <a:cubicBezTo>
                  <a:pt x="419" y="44"/>
                  <a:pt x="418" y="44"/>
                  <a:pt x="418" y="44"/>
                </a:cubicBezTo>
                <a:cubicBezTo>
                  <a:pt x="417" y="44"/>
                  <a:pt x="416" y="44"/>
                  <a:pt x="416" y="45"/>
                </a:cubicBezTo>
                <a:cubicBezTo>
                  <a:pt x="416" y="46"/>
                  <a:pt x="416" y="46"/>
                  <a:pt x="417" y="47"/>
                </a:cubicBezTo>
                <a:cubicBezTo>
                  <a:pt x="417" y="47"/>
                  <a:pt x="417" y="47"/>
                  <a:pt x="416" y="47"/>
                </a:cubicBezTo>
                <a:cubicBezTo>
                  <a:pt x="416" y="47"/>
                  <a:pt x="415" y="47"/>
                  <a:pt x="415" y="47"/>
                </a:cubicBezTo>
                <a:cubicBezTo>
                  <a:pt x="415" y="47"/>
                  <a:pt x="415" y="48"/>
                  <a:pt x="414" y="49"/>
                </a:cubicBezTo>
                <a:cubicBezTo>
                  <a:pt x="414" y="49"/>
                  <a:pt x="414" y="49"/>
                  <a:pt x="414" y="49"/>
                </a:cubicBezTo>
                <a:cubicBezTo>
                  <a:pt x="414" y="50"/>
                  <a:pt x="414" y="50"/>
                  <a:pt x="413" y="50"/>
                </a:cubicBezTo>
                <a:cubicBezTo>
                  <a:pt x="413" y="50"/>
                  <a:pt x="413" y="50"/>
                  <a:pt x="413" y="50"/>
                </a:cubicBezTo>
                <a:cubicBezTo>
                  <a:pt x="413" y="49"/>
                  <a:pt x="413" y="50"/>
                  <a:pt x="412" y="50"/>
                </a:cubicBezTo>
                <a:cubicBezTo>
                  <a:pt x="412" y="50"/>
                  <a:pt x="412" y="51"/>
                  <a:pt x="413" y="51"/>
                </a:cubicBezTo>
                <a:cubicBezTo>
                  <a:pt x="413" y="51"/>
                  <a:pt x="413" y="51"/>
                  <a:pt x="413" y="51"/>
                </a:cubicBezTo>
                <a:cubicBezTo>
                  <a:pt x="413" y="52"/>
                  <a:pt x="413" y="52"/>
                  <a:pt x="412" y="52"/>
                </a:cubicBezTo>
                <a:cubicBezTo>
                  <a:pt x="412" y="52"/>
                  <a:pt x="412" y="52"/>
                  <a:pt x="412" y="52"/>
                </a:cubicBezTo>
                <a:cubicBezTo>
                  <a:pt x="412" y="53"/>
                  <a:pt x="411" y="53"/>
                  <a:pt x="411" y="53"/>
                </a:cubicBezTo>
                <a:cubicBezTo>
                  <a:pt x="412" y="53"/>
                  <a:pt x="412" y="54"/>
                  <a:pt x="413" y="54"/>
                </a:cubicBezTo>
                <a:cubicBezTo>
                  <a:pt x="413" y="53"/>
                  <a:pt x="414" y="53"/>
                  <a:pt x="415" y="53"/>
                </a:cubicBezTo>
                <a:cubicBezTo>
                  <a:pt x="415" y="53"/>
                  <a:pt x="415" y="53"/>
                  <a:pt x="416" y="52"/>
                </a:cubicBezTo>
                <a:cubicBezTo>
                  <a:pt x="416" y="52"/>
                  <a:pt x="416" y="52"/>
                  <a:pt x="416" y="52"/>
                </a:cubicBezTo>
                <a:cubicBezTo>
                  <a:pt x="416" y="52"/>
                  <a:pt x="415" y="52"/>
                  <a:pt x="415" y="52"/>
                </a:cubicBezTo>
                <a:cubicBezTo>
                  <a:pt x="415" y="52"/>
                  <a:pt x="415" y="52"/>
                  <a:pt x="415" y="52"/>
                </a:cubicBezTo>
                <a:cubicBezTo>
                  <a:pt x="415" y="52"/>
                  <a:pt x="415" y="52"/>
                  <a:pt x="415" y="51"/>
                </a:cubicBezTo>
                <a:cubicBezTo>
                  <a:pt x="415" y="51"/>
                  <a:pt x="416" y="51"/>
                  <a:pt x="416" y="51"/>
                </a:cubicBezTo>
                <a:cubicBezTo>
                  <a:pt x="416" y="51"/>
                  <a:pt x="416" y="51"/>
                  <a:pt x="416" y="51"/>
                </a:cubicBezTo>
                <a:cubicBezTo>
                  <a:pt x="416" y="50"/>
                  <a:pt x="417" y="50"/>
                  <a:pt x="417" y="50"/>
                </a:cubicBezTo>
                <a:cubicBezTo>
                  <a:pt x="418" y="50"/>
                  <a:pt x="417" y="51"/>
                  <a:pt x="418" y="51"/>
                </a:cubicBezTo>
                <a:cubicBezTo>
                  <a:pt x="418" y="51"/>
                  <a:pt x="418" y="51"/>
                  <a:pt x="419" y="51"/>
                </a:cubicBezTo>
                <a:cubicBezTo>
                  <a:pt x="419" y="51"/>
                  <a:pt x="419" y="51"/>
                  <a:pt x="419" y="51"/>
                </a:cubicBezTo>
                <a:cubicBezTo>
                  <a:pt x="419" y="50"/>
                  <a:pt x="419" y="50"/>
                  <a:pt x="418" y="49"/>
                </a:cubicBezTo>
                <a:cubicBezTo>
                  <a:pt x="418" y="49"/>
                  <a:pt x="418" y="49"/>
                  <a:pt x="417" y="49"/>
                </a:cubicBezTo>
                <a:cubicBezTo>
                  <a:pt x="417" y="49"/>
                  <a:pt x="417" y="49"/>
                  <a:pt x="417" y="49"/>
                </a:cubicBezTo>
                <a:cubicBezTo>
                  <a:pt x="417" y="49"/>
                  <a:pt x="417" y="48"/>
                  <a:pt x="418" y="47"/>
                </a:cubicBezTo>
                <a:cubicBezTo>
                  <a:pt x="418" y="47"/>
                  <a:pt x="418" y="47"/>
                  <a:pt x="418" y="46"/>
                </a:cubicBezTo>
                <a:cubicBezTo>
                  <a:pt x="417" y="46"/>
                  <a:pt x="417" y="46"/>
                  <a:pt x="417" y="46"/>
                </a:cubicBezTo>
                <a:close/>
                <a:moveTo>
                  <a:pt x="416" y="43"/>
                </a:moveTo>
                <a:cubicBezTo>
                  <a:pt x="416" y="43"/>
                  <a:pt x="415" y="43"/>
                  <a:pt x="415" y="43"/>
                </a:cubicBezTo>
                <a:cubicBezTo>
                  <a:pt x="416" y="43"/>
                  <a:pt x="416" y="44"/>
                  <a:pt x="415" y="47"/>
                </a:cubicBezTo>
                <a:cubicBezTo>
                  <a:pt x="415" y="46"/>
                  <a:pt x="415" y="45"/>
                  <a:pt x="416" y="44"/>
                </a:cubicBezTo>
                <a:cubicBezTo>
                  <a:pt x="416" y="44"/>
                  <a:pt x="416" y="44"/>
                  <a:pt x="416" y="44"/>
                </a:cubicBezTo>
                <a:cubicBezTo>
                  <a:pt x="416" y="43"/>
                  <a:pt x="416" y="43"/>
                  <a:pt x="416" y="43"/>
                </a:cubicBezTo>
                <a:close/>
                <a:moveTo>
                  <a:pt x="414" y="41"/>
                </a:moveTo>
                <a:cubicBezTo>
                  <a:pt x="414" y="41"/>
                  <a:pt x="414" y="41"/>
                  <a:pt x="414" y="41"/>
                </a:cubicBezTo>
                <a:cubicBezTo>
                  <a:pt x="414" y="41"/>
                  <a:pt x="414" y="42"/>
                  <a:pt x="414" y="42"/>
                </a:cubicBezTo>
                <a:cubicBezTo>
                  <a:pt x="414" y="42"/>
                  <a:pt x="414" y="42"/>
                  <a:pt x="415" y="42"/>
                </a:cubicBezTo>
                <a:cubicBezTo>
                  <a:pt x="415" y="42"/>
                  <a:pt x="415" y="42"/>
                  <a:pt x="415" y="42"/>
                </a:cubicBezTo>
                <a:cubicBezTo>
                  <a:pt x="415" y="41"/>
                  <a:pt x="415" y="41"/>
                  <a:pt x="414" y="41"/>
                </a:cubicBezTo>
                <a:close/>
                <a:moveTo>
                  <a:pt x="416" y="39"/>
                </a:moveTo>
                <a:cubicBezTo>
                  <a:pt x="416" y="39"/>
                  <a:pt x="416" y="39"/>
                  <a:pt x="416" y="39"/>
                </a:cubicBezTo>
                <a:cubicBezTo>
                  <a:pt x="416" y="39"/>
                  <a:pt x="416" y="39"/>
                  <a:pt x="415" y="38"/>
                </a:cubicBezTo>
                <a:cubicBezTo>
                  <a:pt x="415" y="38"/>
                  <a:pt x="415" y="39"/>
                  <a:pt x="415" y="39"/>
                </a:cubicBezTo>
                <a:cubicBezTo>
                  <a:pt x="415" y="39"/>
                  <a:pt x="415" y="39"/>
                  <a:pt x="416" y="39"/>
                </a:cubicBezTo>
                <a:close/>
                <a:moveTo>
                  <a:pt x="414" y="47"/>
                </a:moveTo>
                <a:cubicBezTo>
                  <a:pt x="414" y="47"/>
                  <a:pt x="414" y="47"/>
                  <a:pt x="414" y="47"/>
                </a:cubicBezTo>
                <a:cubicBezTo>
                  <a:pt x="414" y="47"/>
                  <a:pt x="414" y="48"/>
                  <a:pt x="415" y="47"/>
                </a:cubicBezTo>
                <a:cubicBezTo>
                  <a:pt x="415" y="47"/>
                  <a:pt x="414" y="46"/>
                  <a:pt x="414" y="46"/>
                </a:cubicBezTo>
                <a:cubicBezTo>
                  <a:pt x="414" y="46"/>
                  <a:pt x="414" y="47"/>
                  <a:pt x="414" y="47"/>
                </a:cubicBezTo>
                <a:close/>
                <a:moveTo>
                  <a:pt x="413" y="48"/>
                </a:moveTo>
                <a:cubicBezTo>
                  <a:pt x="412" y="48"/>
                  <a:pt x="412" y="48"/>
                  <a:pt x="412" y="49"/>
                </a:cubicBezTo>
                <a:cubicBezTo>
                  <a:pt x="412" y="49"/>
                  <a:pt x="413" y="49"/>
                  <a:pt x="413" y="49"/>
                </a:cubicBezTo>
                <a:cubicBezTo>
                  <a:pt x="413" y="49"/>
                  <a:pt x="413" y="49"/>
                  <a:pt x="414" y="48"/>
                </a:cubicBezTo>
                <a:cubicBezTo>
                  <a:pt x="413" y="48"/>
                  <a:pt x="413" y="48"/>
                  <a:pt x="413" y="48"/>
                </a:cubicBezTo>
                <a:close/>
                <a:moveTo>
                  <a:pt x="412" y="44"/>
                </a:moveTo>
                <a:cubicBezTo>
                  <a:pt x="412" y="44"/>
                  <a:pt x="412" y="44"/>
                  <a:pt x="412" y="44"/>
                </a:cubicBezTo>
                <a:cubicBezTo>
                  <a:pt x="412" y="44"/>
                  <a:pt x="412" y="44"/>
                  <a:pt x="412" y="43"/>
                </a:cubicBezTo>
                <a:cubicBezTo>
                  <a:pt x="412" y="43"/>
                  <a:pt x="412" y="44"/>
                  <a:pt x="412" y="44"/>
                </a:cubicBezTo>
                <a:cubicBezTo>
                  <a:pt x="412" y="44"/>
                  <a:pt x="412" y="44"/>
                  <a:pt x="412" y="44"/>
                </a:cubicBezTo>
                <a:close/>
                <a:moveTo>
                  <a:pt x="413" y="32"/>
                </a:moveTo>
                <a:cubicBezTo>
                  <a:pt x="413" y="31"/>
                  <a:pt x="413" y="31"/>
                  <a:pt x="413" y="31"/>
                </a:cubicBezTo>
                <a:cubicBezTo>
                  <a:pt x="412" y="32"/>
                  <a:pt x="412" y="32"/>
                  <a:pt x="412" y="33"/>
                </a:cubicBezTo>
                <a:cubicBezTo>
                  <a:pt x="412" y="33"/>
                  <a:pt x="412" y="33"/>
                  <a:pt x="412" y="33"/>
                </a:cubicBezTo>
                <a:cubicBezTo>
                  <a:pt x="412" y="33"/>
                  <a:pt x="412" y="33"/>
                  <a:pt x="412" y="33"/>
                </a:cubicBezTo>
                <a:cubicBezTo>
                  <a:pt x="413" y="33"/>
                  <a:pt x="413" y="32"/>
                  <a:pt x="413" y="32"/>
                </a:cubicBezTo>
                <a:close/>
                <a:moveTo>
                  <a:pt x="412" y="29"/>
                </a:moveTo>
                <a:cubicBezTo>
                  <a:pt x="412" y="28"/>
                  <a:pt x="412" y="28"/>
                  <a:pt x="412" y="28"/>
                </a:cubicBezTo>
                <a:cubicBezTo>
                  <a:pt x="412" y="28"/>
                  <a:pt x="411" y="28"/>
                  <a:pt x="411" y="29"/>
                </a:cubicBezTo>
                <a:cubicBezTo>
                  <a:pt x="411" y="29"/>
                  <a:pt x="412" y="29"/>
                  <a:pt x="412" y="29"/>
                </a:cubicBezTo>
                <a:cubicBezTo>
                  <a:pt x="412" y="29"/>
                  <a:pt x="412" y="29"/>
                  <a:pt x="412" y="29"/>
                </a:cubicBezTo>
                <a:close/>
                <a:moveTo>
                  <a:pt x="409" y="38"/>
                </a:moveTo>
                <a:cubicBezTo>
                  <a:pt x="409" y="38"/>
                  <a:pt x="409" y="38"/>
                  <a:pt x="409" y="39"/>
                </a:cubicBezTo>
                <a:cubicBezTo>
                  <a:pt x="409" y="39"/>
                  <a:pt x="409" y="39"/>
                  <a:pt x="409" y="39"/>
                </a:cubicBezTo>
                <a:cubicBezTo>
                  <a:pt x="410" y="39"/>
                  <a:pt x="410" y="38"/>
                  <a:pt x="410" y="38"/>
                </a:cubicBezTo>
                <a:cubicBezTo>
                  <a:pt x="410" y="38"/>
                  <a:pt x="409" y="38"/>
                  <a:pt x="409" y="38"/>
                </a:cubicBezTo>
                <a:close/>
                <a:moveTo>
                  <a:pt x="409" y="49"/>
                </a:moveTo>
                <a:cubicBezTo>
                  <a:pt x="409" y="50"/>
                  <a:pt x="409" y="50"/>
                  <a:pt x="410" y="50"/>
                </a:cubicBezTo>
                <a:cubicBezTo>
                  <a:pt x="410" y="50"/>
                  <a:pt x="410" y="50"/>
                  <a:pt x="410" y="50"/>
                </a:cubicBezTo>
                <a:cubicBezTo>
                  <a:pt x="410" y="49"/>
                  <a:pt x="410" y="49"/>
                  <a:pt x="409" y="49"/>
                </a:cubicBezTo>
                <a:cubicBezTo>
                  <a:pt x="409" y="49"/>
                  <a:pt x="409" y="49"/>
                  <a:pt x="409" y="49"/>
                </a:cubicBezTo>
                <a:close/>
                <a:moveTo>
                  <a:pt x="410" y="53"/>
                </a:moveTo>
                <a:cubicBezTo>
                  <a:pt x="410" y="53"/>
                  <a:pt x="410" y="53"/>
                  <a:pt x="410" y="53"/>
                </a:cubicBezTo>
                <a:cubicBezTo>
                  <a:pt x="409" y="53"/>
                  <a:pt x="409" y="53"/>
                  <a:pt x="409" y="53"/>
                </a:cubicBezTo>
                <a:cubicBezTo>
                  <a:pt x="409" y="54"/>
                  <a:pt x="409" y="54"/>
                  <a:pt x="409" y="54"/>
                </a:cubicBezTo>
                <a:cubicBezTo>
                  <a:pt x="409" y="54"/>
                  <a:pt x="409" y="55"/>
                  <a:pt x="409" y="55"/>
                </a:cubicBezTo>
                <a:cubicBezTo>
                  <a:pt x="409" y="55"/>
                  <a:pt x="409" y="55"/>
                  <a:pt x="409" y="55"/>
                </a:cubicBezTo>
                <a:cubicBezTo>
                  <a:pt x="410" y="54"/>
                  <a:pt x="410" y="54"/>
                  <a:pt x="410" y="53"/>
                </a:cubicBezTo>
                <a:close/>
                <a:moveTo>
                  <a:pt x="411" y="51"/>
                </a:moveTo>
                <a:cubicBezTo>
                  <a:pt x="411" y="51"/>
                  <a:pt x="412" y="51"/>
                  <a:pt x="412" y="51"/>
                </a:cubicBezTo>
                <a:cubicBezTo>
                  <a:pt x="411" y="51"/>
                  <a:pt x="411" y="50"/>
                  <a:pt x="411" y="50"/>
                </a:cubicBezTo>
                <a:cubicBezTo>
                  <a:pt x="410" y="50"/>
                  <a:pt x="410" y="50"/>
                  <a:pt x="410" y="51"/>
                </a:cubicBezTo>
                <a:cubicBezTo>
                  <a:pt x="410" y="52"/>
                  <a:pt x="411" y="51"/>
                  <a:pt x="411" y="51"/>
                </a:cubicBezTo>
                <a:close/>
                <a:moveTo>
                  <a:pt x="413" y="58"/>
                </a:moveTo>
                <a:cubicBezTo>
                  <a:pt x="413" y="57"/>
                  <a:pt x="412" y="57"/>
                  <a:pt x="412" y="56"/>
                </a:cubicBezTo>
                <a:cubicBezTo>
                  <a:pt x="412" y="56"/>
                  <a:pt x="412" y="55"/>
                  <a:pt x="411" y="55"/>
                </a:cubicBezTo>
                <a:cubicBezTo>
                  <a:pt x="411" y="56"/>
                  <a:pt x="411" y="56"/>
                  <a:pt x="412" y="56"/>
                </a:cubicBezTo>
                <a:cubicBezTo>
                  <a:pt x="412" y="57"/>
                  <a:pt x="411" y="57"/>
                  <a:pt x="411" y="58"/>
                </a:cubicBezTo>
                <a:cubicBezTo>
                  <a:pt x="411" y="58"/>
                  <a:pt x="411" y="59"/>
                  <a:pt x="412" y="58"/>
                </a:cubicBezTo>
                <a:cubicBezTo>
                  <a:pt x="413" y="59"/>
                  <a:pt x="413" y="59"/>
                  <a:pt x="413" y="58"/>
                </a:cubicBezTo>
                <a:close/>
                <a:moveTo>
                  <a:pt x="414" y="56"/>
                </a:moveTo>
                <a:cubicBezTo>
                  <a:pt x="414" y="56"/>
                  <a:pt x="414" y="56"/>
                  <a:pt x="414" y="56"/>
                </a:cubicBezTo>
                <a:cubicBezTo>
                  <a:pt x="414" y="55"/>
                  <a:pt x="414" y="55"/>
                  <a:pt x="414" y="55"/>
                </a:cubicBezTo>
                <a:cubicBezTo>
                  <a:pt x="414" y="55"/>
                  <a:pt x="413" y="55"/>
                  <a:pt x="413" y="55"/>
                </a:cubicBezTo>
                <a:cubicBezTo>
                  <a:pt x="413" y="55"/>
                  <a:pt x="413" y="55"/>
                  <a:pt x="413" y="55"/>
                </a:cubicBezTo>
                <a:cubicBezTo>
                  <a:pt x="413" y="55"/>
                  <a:pt x="413" y="56"/>
                  <a:pt x="414" y="56"/>
                </a:cubicBezTo>
                <a:close/>
                <a:moveTo>
                  <a:pt x="414" y="58"/>
                </a:moveTo>
                <a:cubicBezTo>
                  <a:pt x="414" y="58"/>
                  <a:pt x="414" y="58"/>
                  <a:pt x="414" y="58"/>
                </a:cubicBezTo>
                <a:cubicBezTo>
                  <a:pt x="414" y="58"/>
                  <a:pt x="414" y="57"/>
                  <a:pt x="414" y="57"/>
                </a:cubicBezTo>
                <a:cubicBezTo>
                  <a:pt x="414" y="57"/>
                  <a:pt x="414" y="57"/>
                  <a:pt x="414" y="57"/>
                </a:cubicBezTo>
                <a:cubicBezTo>
                  <a:pt x="414" y="58"/>
                  <a:pt x="414" y="58"/>
                  <a:pt x="414" y="58"/>
                </a:cubicBezTo>
                <a:close/>
                <a:moveTo>
                  <a:pt x="414" y="59"/>
                </a:moveTo>
                <a:cubicBezTo>
                  <a:pt x="414" y="59"/>
                  <a:pt x="414" y="59"/>
                  <a:pt x="414" y="59"/>
                </a:cubicBezTo>
                <a:cubicBezTo>
                  <a:pt x="414" y="59"/>
                  <a:pt x="415" y="59"/>
                  <a:pt x="414" y="59"/>
                </a:cubicBezTo>
                <a:close/>
                <a:moveTo>
                  <a:pt x="417" y="59"/>
                </a:moveTo>
                <a:cubicBezTo>
                  <a:pt x="417" y="59"/>
                  <a:pt x="417" y="58"/>
                  <a:pt x="417" y="58"/>
                </a:cubicBezTo>
                <a:cubicBezTo>
                  <a:pt x="416" y="58"/>
                  <a:pt x="416" y="59"/>
                  <a:pt x="415" y="59"/>
                </a:cubicBezTo>
                <a:cubicBezTo>
                  <a:pt x="415" y="59"/>
                  <a:pt x="415" y="60"/>
                  <a:pt x="415" y="60"/>
                </a:cubicBezTo>
                <a:cubicBezTo>
                  <a:pt x="416" y="60"/>
                  <a:pt x="416" y="60"/>
                  <a:pt x="416" y="60"/>
                </a:cubicBezTo>
                <a:cubicBezTo>
                  <a:pt x="416" y="60"/>
                  <a:pt x="417" y="59"/>
                  <a:pt x="417" y="59"/>
                </a:cubicBezTo>
                <a:cubicBezTo>
                  <a:pt x="417" y="59"/>
                  <a:pt x="417" y="59"/>
                  <a:pt x="417" y="59"/>
                </a:cubicBezTo>
                <a:close/>
                <a:moveTo>
                  <a:pt x="416" y="58"/>
                </a:moveTo>
                <a:cubicBezTo>
                  <a:pt x="416" y="58"/>
                  <a:pt x="416" y="58"/>
                  <a:pt x="416" y="58"/>
                </a:cubicBezTo>
                <a:cubicBezTo>
                  <a:pt x="416" y="57"/>
                  <a:pt x="416" y="57"/>
                  <a:pt x="416" y="57"/>
                </a:cubicBezTo>
                <a:cubicBezTo>
                  <a:pt x="416" y="57"/>
                  <a:pt x="416" y="57"/>
                  <a:pt x="415" y="58"/>
                </a:cubicBezTo>
                <a:cubicBezTo>
                  <a:pt x="415" y="58"/>
                  <a:pt x="416" y="58"/>
                  <a:pt x="416" y="58"/>
                </a:cubicBezTo>
                <a:close/>
                <a:moveTo>
                  <a:pt x="419" y="55"/>
                </a:moveTo>
                <a:cubicBezTo>
                  <a:pt x="419" y="55"/>
                  <a:pt x="419" y="55"/>
                  <a:pt x="419" y="54"/>
                </a:cubicBezTo>
                <a:cubicBezTo>
                  <a:pt x="419" y="54"/>
                  <a:pt x="419" y="54"/>
                  <a:pt x="419" y="54"/>
                </a:cubicBezTo>
                <a:cubicBezTo>
                  <a:pt x="418" y="54"/>
                  <a:pt x="417" y="55"/>
                  <a:pt x="417" y="54"/>
                </a:cubicBezTo>
                <a:cubicBezTo>
                  <a:pt x="416" y="53"/>
                  <a:pt x="416" y="54"/>
                  <a:pt x="416" y="55"/>
                </a:cubicBezTo>
                <a:cubicBezTo>
                  <a:pt x="416" y="55"/>
                  <a:pt x="415" y="55"/>
                  <a:pt x="415" y="55"/>
                </a:cubicBezTo>
                <a:cubicBezTo>
                  <a:pt x="415" y="56"/>
                  <a:pt x="416" y="56"/>
                  <a:pt x="416" y="56"/>
                </a:cubicBezTo>
                <a:cubicBezTo>
                  <a:pt x="417" y="56"/>
                  <a:pt x="417" y="57"/>
                  <a:pt x="417" y="57"/>
                </a:cubicBezTo>
                <a:cubicBezTo>
                  <a:pt x="418" y="57"/>
                  <a:pt x="418" y="57"/>
                  <a:pt x="418" y="56"/>
                </a:cubicBezTo>
                <a:cubicBezTo>
                  <a:pt x="419" y="56"/>
                  <a:pt x="418" y="55"/>
                  <a:pt x="419" y="55"/>
                </a:cubicBezTo>
                <a:close/>
                <a:moveTo>
                  <a:pt x="419" y="58"/>
                </a:moveTo>
                <a:cubicBezTo>
                  <a:pt x="419" y="57"/>
                  <a:pt x="419" y="57"/>
                  <a:pt x="419" y="57"/>
                </a:cubicBezTo>
                <a:cubicBezTo>
                  <a:pt x="419" y="57"/>
                  <a:pt x="419" y="57"/>
                  <a:pt x="419" y="58"/>
                </a:cubicBezTo>
                <a:cubicBezTo>
                  <a:pt x="419" y="58"/>
                  <a:pt x="419" y="58"/>
                  <a:pt x="419" y="58"/>
                </a:cubicBezTo>
                <a:cubicBezTo>
                  <a:pt x="419" y="58"/>
                  <a:pt x="419" y="58"/>
                  <a:pt x="419" y="58"/>
                </a:cubicBezTo>
                <a:close/>
                <a:moveTo>
                  <a:pt x="421" y="49"/>
                </a:moveTo>
                <a:cubicBezTo>
                  <a:pt x="421" y="49"/>
                  <a:pt x="422" y="48"/>
                  <a:pt x="421" y="48"/>
                </a:cubicBezTo>
                <a:cubicBezTo>
                  <a:pt x="421" y="48"/>
                  <a:pt x="421" y="47"/>
                  <a:pt x="421" y="48"/>
                </a:cubicBezTo>
                <a:cubicBezTo>
                  <a:pt x="421" y="48"/>
                  <a:pt x="420" y="48"/>
                  <a:pt x="420" y="48"/>
                </a:cubicBezTo>
                <a:cubicBezTo>
                  <a:pt x="420" y="48"/>
                  <a:pt x="419" y="48"/>
                  <a:pt x="419" y="47"/>
                </a:cubicBezTo>
                <a:cubicBezTo>
                  <a:pt x="419" y="47"/>
                  <a:pt x="418" y="48"/>
                  <a:pt x="418" y="48"/>
                </a:cubicBezTo>
                <a:cubicBezTo>
                  <a:pt x="418" y="48"/>
                  <a:pt x="418" y="48"/>
                  <a:pt x="418" y="48"/>
                </a:cubicBezTo>
                <a:cubicBezTo>
                  <a:pt x="419" y="48"/>
                  <a:pt x="419" y="48"/>
                  <a:pt x="419" y="48"/>
                </a:cubicBezTo>
                <a:cubicBezTo>
                  <a:pt x="419" y="48"/>
                  <a:pt x="420" y="48"/>
                  <a:pt x="420" y="49"/>
                </a:cubicBezTo>
                <a:cubicBezTo>
                  <a:pt x="420" y="49"/>
                  <a:pt x="420" y="49"/>
                  <a:pt x="421" y="49"/>
                </a:cubicBezTo>
                <a:close/>
                <a:moveTo>
                  <a:pt x="421" y="43"/>
                </a:moveTo>
                <a:cubicBezTo>
                  <a:pt x="421" y="43"/>
                  <a:pt x="421" y="43"/>
                  <a:pt x="421" y="43"/>
                </a:cubicBezTo>
                <a:cubicBezTo>
                  <a:pt x="421" y="43"/>
                  <a:pt x="421" y="42"/>
                  <a:pt x="421" y="42"/>
                </a:cubicBezTo>
                <a:cubicBezTo>
                  <a:pt x="420" y="42"/>
                  <a:pt x="420" y="43"/>
                  <a:pt x="420" y="43"/>
                </a:cubicBezTo>
                <a:cubicBezTo>
                  <a:pt x="421" y="43"/>
                  <a:pt x="421" y="43"/>
                  <a:pt x="421" y="43"/>
                </a:cubicBezTo>
                <a:close/>
                <a:moveTo>
                  <a:pt x="421" y="50"/>
                </a:moveTo>
                <a:cubicBezTo>
                  <a:pt x="421" y="50"/>
                  <a:pt x="421" y="50"/>
                  <a:pt x="421" y="50"/>
                </a:cubicBezTo>
                <a:cubicBezTo>
                  <a:pt x="421" y="50"/>
                  <a:pt x="421" y="50"/>
                  <a:pt x="421" y="50"/>
                </a:cubicBezTo>
                <a:close/>
                <a:moveTo>
                  <a:pt x="423" y="55"/>
                </a:moveTo>
                <a:cubicBezTo>
                  <a:pt x="423" y="54"/>
                  <a:pt x="423" y="54"/>
                  <a:pt x="423" y="53"/>
                </a:cubicBezTo>
                <a:cubicBezTo>
                  <a:pt x="423" y="53"/>
                  <a:pt x="423" y="52"/>
                  <a:pt x="422" y="52"/>
                </a:cubicBezTo>
                <a:cubicBezTo>
                  <a:pt x="422" y="52"/>
                  <a:pt x="422" y="52"/>
                  <a:pt x="422" y="52"/>
                </a:cubicBezTo>
                <a:cubicBezTo>
                  <a:pt x="421" y="52"/>
                  <a:pt x="420" y="53"/>
                  <a:pt x="421" y="54"/>
                </a:cubicBezTo>
                <a:cubicBezTo>
                  <a:pt x="422" y="54"/>
                  <a:pt x="422" y="55"/>
                  <a:pt x="422" y="56"/>
                </a:cubicBezTo>
                <a:cubicBezTo>
                  <a:pt x="422" y="56"/>
                  <a:pt x="422" y="56"/>
                  <a:pt x="423" y="56"/>
                </a:cubicBezTo>
                <a:cubicBezTo>
                  <a:pt x="423" y="56"/>
                  <a:pt x="424" y="55"/>
                  <a:pt x="423" y="55"/>
                </a:cubicBezTo>
                <a:close/>
                <a:moveTo>
                  <a:pt x="424" y="52"/>
                </a:moveTo>
                <a:cubicBezTo>
                  <a:pt x="424" y="51"/>
                  <a:pt x="424" y="51"/>
                  <a:pt x="424" y="51"/>
                </a:cubicBezTo>
                <a:cubicBezTo>
                  <a:pt x="424" y="51"/>
                  <a:pt x="424" y="51"/>
                  <a:pt x="423" y="51"/>
                </a:cubicBezTo>
                <a:cubicBezTo>
                  <a:pt x="423" y="51"/>
                  <a:pt x="422" y="51"/>
                  <a:pt x="422" y="50"/>
                </a:cubicBezTo>
                <a:cubicBezTo>
                  <a:pt x="422" y="50"/>
                  <a:pt x="422" y="50"/>
                  <a:pt x="421" y="50"/>
                </a:cubicBezTo>
                <a:cubicBezTo>
                  <a:pt x="421" y="50"/>
                  <a:pt x="421" y="50"/>
                  <a:pt x="421" y="50"/>
                </a:cubicBezTo>
                <a:cubicBezTo>
                  <a:pt x="420" y="50"/>
                  <a:pt x="420" y="51"/>
                  <a:pt x="420" y="51"/>
                </a:cubicBezTo>
                <a:cubicBezTo>
                  <a:pt x="420" y="51"/>
                  <a:pt x="421" y="51"/>
                  <a:pt x="421" y="51"/>
                </a:cubicBezTo>
                <a:cubicBezTo>
                  <a:pt x="421" y="51"/>
                  <a:pt x="421" y="51"/>
                  <a:pt x="422" y="51"/>
                </a:cubicBezTo>
                <a:cubicBezTo>
                  <a:pt x="422" y="51"/>
                  <a:pt x="423" y="51"/>
                  <a:pt x="423" y="51"/>
                </a:cubicBezTo>
                <a:cubicBezTo>
                  <a:pt x="424" y="52"/>
                  <a:pt x="424" y="52"/>
                  <a:pt x="424" y="52"/>
                </a:cubicBezTo>
                <a:cubicBezTo>
                  <a:pt x="424" y="52"/>
                  <a:pt x="424" y="52"/>
                  <a:pt x="424" y="52"/>
                </a:cubicBezTo>
                <a:cubicBezTo>
                  <a:pt x="424" y="52"/>
                  <a:pt x="424" y="52"/>
                  <a:pt x="424" y="52"/>
                </a:cubicBezTo>
                <a:close/>
                <a:moveTo>
                  <a:pt x="425" y="38"/>
                </a:moveTo>
                <a:cubicBezTo>
                  <a:pt x="425" y="38"/>
                  <a:pt x="425" y="38"/>
                  <a:pt x="425" y="38"/>
                </a:cubicBezTo>
                <a:cubicBezTo>
                  <a:pt x="424" y="37"/>
                  <a:pt x="423" y="38"/>
                  <a:pt x="423" y="38"/>
                </a:cubicBezTo>
                <a:cubicBezTo>
                  <a:pt x="424" y="38"/>
                  <a:pt x="424" y="38"/>
                  <a:pt x="424" y="39"/>
                </a:cubicBezTo>
                <a:cubicBezTo>
                  <a:pt x="425" y="39"/>
                  <a:pt x="425" y="38"/>
                  <a:pt x="425" y="38"/>
                </a:cubicBezTo>
                <a:close/>
                <a:moveTo>
                  <a:pt x="425" y="43"/>
                </a:moveTo>
                <a:cubicBezTo>
                  <a:pt x="425" y="43"/>
                  <a:pt x="424" y="43"/>
                  <a:pt x="424" y="43"/>
                </a:cubicBezTo>
                <a:cubicBezTo>
                  <a:pt x="424" y="43"/>
                  <a:pt x="424" y="43"/>
                  <a:pt x="424" y="43"/>
                </a:cubicBezTo>
                <a:cubicBezTo>
                  <a:pt x="423" y="43"/>
                  <a:pt x="424" y="43"/>
                  <a:pt x="424" y="43"/>
                </a:cubicBezTo>
                <a:cubicBezTo>
                  <a:pt x="424" y="44"/>
                  <a:pt x="424" y="44"/>
                  <a:pt x="425" y="44"/>
                </a:cubicBezTo>
                <a:cubicBezTo>
                  <a:pt x="425" y="44"/>
                  <a:pt x="425" y="44"/>
                  <a:pt x="426" y="44"/>
                </a:cubicBezTo>
                <a:cubicBezTo>
                  <a:pt x="425" y="43"/>
                  <a:pt x="425" y="43"/>
                  <a:pt x="425" y="43"/>
                </a:cubicBezTo>
                <a:close/>
                <a:moveTo>
                  <a:pt x="425" y="53"/>
                </a:moveTo>
                <a:cubicBezTo>
                  <a:pt x="425" y="53"/>
                  <a:pt x="425" y="54"/>
                  <a:pt x="425" y="54"/>
                </a:cubicBezTo>
                <a:cubicBezTo>
                  <a:pt x="425" y="54"/>
                  <a:pt x="425" y="53"/>
                  <a:pt x="426" y="53"/>
                </a:cubicBezTo>
                <a:cubicBezTo>
                  <a:pt x="425" y="53"/>
                  <a:pt x="425" y="53"/>
                  <a:pt x="425" y="53"/>
                </a:cubicBezTo>
                <a:cubicBezTo>
                  <a:pt x="425" y="53"/>
                  <a:pt x="425" y="53"/>
                  <a:pt x="425" y="53"/>
                </a:cubicBezTo>
                <a:close/>
                <a:moveTo>
                  <a:pt x="427" y="48"/>
                </a:moveTo>
                <a:cubicBezTo>
                  <a:pt x="427" y="48"/>
                  <a:pt x="427" y="48"/>
                  <a:pt x="426" y="47"/>
                </a:cubicBezTo>
                <a:cubicBezTo>
                  <a:pt x="426" y="48"/>
                  <a:pt x="425" y="47"/>
                  <a:pt x="425" y="48"/>
                </a:cubicBezTo>
                <a:cubicBezTo>
                  <a:pt x="424" y="48"/>
                  <a:pt x="424" y="48"/>
                  <a:pt x="424" y="48"/>
                </a:cubicBezTo>
                <a:cubicBezTo>
                  <a:pt x="425" y="49"/>
                  <a:pt x="425" y="50"/>
                  <a:pt x="426" y="50"/>
                </a:cubicBezTo>
                <a:cubicBezTo>
                  <a:pt x="426" y="50"/>
                  <a:pt x="426" y="50"/>
                  <a:pt x="426" y="50"/>
                </a:cubicBezTo>
                <a:cubicBezTo>
                  <a:pt x="426" y="49"/>
                  <a:pt x="426" y="49"/>
                  <a:pt x="427" y="48"/>
                </a:cubicBezTo>
                <a:close/>
                <a:moveTo>
                  <a:pt x="427" y="40"/>
                </a:moveTo>
                <a:cubicBezTo>
                  <a:pt x="427" y="39"/>
                  <a:pt x="427" y="39"/>
                  <a:pt x="426" y="39"/>
                </a:cubicBezTo>
                <a:cubicBezTo>
                  <a:pt x="426" y="39"/>
                  <a:pt x="426" y="39"/>
                  <a:pt x="426" y="39"/>
                </a:cubicBezTo>
                <a:cubicBezTo>
                  <a:pt x="426" y="40"/>
                  <a:pt x="426" y="40"/>
                  <a:pt x="426" y="40"/>
                </a:cubicBezTo>
                <a:cubicBezTo>
                  <a:pt x="426" y="40"/>
                  <a:pt x="427" y="40"/>
                  <a:pt x="427" y="40"/>
                </a:cubicBezTo>
                <a:close/>
                <a:moveTo>
                  <a:pt x="427" y="40"/>
                </a:moveTo>
                <a:cubicBezTo>
                  <a:pt x="427" y="40"/>
                  <a:pt x="427" y="40"/>
                  <a:pt x="428" y="41"/>
                </a:cubicBezTo>
                <a:cubicBezTo>
                  <a:pt x="428" y="41"/>
                  <a:pt x="428" y="40"/>
                  <a:pt x="428" y="40"/>
                </a:cubicBezTo>
                <a:cubicBezTo>
                  <a:pt x="428" y="40"/>
                  <a:pt x="428" y="40"/>
                  <a:pt x="428" y="40"/>
                </a:cubicBezTo>
                <a:cubicBezTo>
                  <a:pt x="428" y="40"/>
                  <a:pt x="427" y="40"/>
                  <a:pt x="427" y="40"/>
                </a:cubicBezTo>
                <a:close/>
                <a:moveTo>
                  <a:pt x="428" y="51"/>
                </a:moveTo>
                <a:cubicBezTo>
                  <a:pt x="428" y="51"/>
                  <a:pt x="428" y="51"/>
                  <a:pt x="428" y="51"/>
                </a:cubicBezTo>
                <a:cubicBezTo>
                  <a:pt x="428" y="51"/>
                  <a:pt x="427" y="51"/>
                  <a:pt x="427" y="51"/>
                </a:cubicBezTo>
                <a:cubicBezTo>
                  <a:pt x="427" y="51"/>
                  <a:pt x="427" y="51"/>
                  <a:pt x="427" y="51"/>
                </a:cubicBezTo>
                <a:cubicBezTo>
                  <a:pt x="427" y="51"/>
                  <a:pt x="428" y="52"/>
                  <a:pt x="428" y="52"/>
                </a:cubicBezTo>
                <a:cubicBezTo>
                  <a:pt x="428" y="52"/>
                  <a:pt x="428" y="52"/>
                  <a:pt x="428" y="52"/>
                </a:cubicBezTo>
                <a:cubicBezTo>
                  <a:pt x="428" y="51"/>
                  <a:pt x="428" y="51"/>
                  <a:pt x="428" y="51"/>
                </a:cubicBezTo>
                <a:close/>
                <a:moveTo>
                  <a:pt x="430" y="52"/>
                </a:moveTo>
                <a:cubicBezTo>
                  <a:pt x="430" y="51"/>
                  <a:pt x="430" y="51"/>
                  <a:pt x="430" y="51"/>
                </a:cubicBezTo>
                <a:cubicBezTo>
                  <a:pt x="430" y="51"/>
                  <a:pt x="430" y="51"/>
                  <a:pt x="430" y="51"/>
                </a:cubicBezTo>
                <a:cubicBezTo>
                  <a:pt x="430" y="51"/>
                  <a:pt x="430" y="51"/>
                  <a:pt x="430" y="52"/>
                </a:cubicBezTo>
                <a:cubicBezTo>
                  <a:pt x="430" y="52"/>
                  <a:pt x="430" y="52"/>
                  <a:pt x="430" y="52"/>
                </a:cubicBezTo>
                <a:close/>
                <a:moveTo>
                  <a:pt x="431" y="49"/>
                </a:moveTo>
                <a:cubicBezTo>
                  <a:pt x="431" y="49"/>
                  <a:pt x="431" y="49"/>
                  <a:pt x="431" y="49"/>
                </a:cubicBezTo>
                <a:cubicBezTo>
                  <a:pt x="431" y="49"/>
                  <a:pt x="432" y="49"/>
                  <a:pt x="432" y="48"/>
                </a:cubicBezTo>
                <a:cubicBezTo>
                  <a:pt x="432" y="48"/>
                  <a:pt x="432" y="47"/>
                  <a:pt x="432" y="47"/>
                </a:cubicBezTo>
                <a:cubicBezTo>
                  <a:pt x="431" y="47"/>
                  <a:pt x="430" y="47"/>
                  <a:pt x="430" y="46"/>
                </a:cubicBezTo>
                <a:cubicBezTo>
                  <a:pt x="430" y="46"/>
                  <a:pt x="430" y="46"/>
                  <a:pt x="429" y="46"/>
                </a:cubicBezTo>
                <a:cubicBezTo>
                  <a:pt x="429" y="47"/>
                  <a:pt x="429" y="47"/>
                  <a:pt x="429" y="47"/>
                </a:cubicBezTo>
                <a:cubicBezTo>
                  <a:pt x="430" y="47"/>
                  <a:pt x="430" y="48"/>
                  <a:pt x="430" y="48"/>
                </a:cubicBezTo>
                <a:cubicBezTo>
                  <a:pt x="430" y="48"/>
                  <a:pt x="430" y="48"/>
                  <a:pt x="430" y="48"/>
                </a:cubicBezTo>
                <a:cubicBezTo>
                  <a:pt x="429" y="48"/>
                  <a:pt x="429" y="49"/>
                  <a:pt x="428" y="49"/>
                </a:cubicBezTo>
                <a:cubicBezTo>
                  <a:pt x="428" y="49"/>
                  <a:pt x="428" y="49"/>
                  <a:pt x="428" y="49"/>
                </a:cubicBezTo>
                <a:cubicBezTo>
                  <a:pt x="428" y="49"/>
                  <a:pt x="428" y="50"/>
                  <a:pt x="429" y="50"/>
                </a:cubicBezTo>
                <a:cubicBezTo>
                  <a:pt x="429" y="49"/>
                  <a:pt x="430" y="49"/>
                  <a:pt x="430" y="48"/>
                </a:cubicBezTo>
                <a:cubicBezTo>
                  <a:pt x="430" y="48"/>
                  <a:pt x="430" y="48"/>
                  <a:pt x="430" y="48"/>
                </a:cubicBezTo>
                <a:cubicBezTo>
                  <a:pt x="431" y="48"/>
                  <a:pt x="431" y="48"/>
                  <a:pt x="431" y="49"/>
                </a:cubicBezTo>
                <a:close/>
                <a:moveTo>
                  <a:pt x="431" y="31"/>
                </a:moveTo>
                <a:cubicBezTo>
                  <a:pt x="431" y="31"/>
                  <a:pt x="431" y="31"/>
                  <a:pt x="431" y="31"/>
                </a:cubicBezTo>
                <a:cubicBezTo>
                  <a:pt x="430" y="31"/>
                  <a:pt x="430" y="32"/>
                  <a:pt x="429" y="32"/>
                </a:cubicBezTo>
                <a:cubicBezTo>
                  <a:pt x="429" y="32"/>
                  <a:pt x="429" y="33"/>
                  <a:pt x="429" y="33"/>
                </a:cubicBezTo>
                <a:cubicBezTo>
                  <a:pt x="429" y="33"/>
                  <a:pt x="429" y="33"/>
                  <a:pt x="430" y="33"/>
                </a:cubicBezTo>
                <a:cubicBezTo>
                  <a:pt x="431" y="32"/>
                  <a:pt x="431" y="32"/>
                  <a:pt x="431" y="32"/>
                </a:cubicBezTo>
                <a:cubicBezTo>
                  <a:pt x="431" y="31"/>
                  <a:pt x="431" y="31"/>
                  <a:pt x="431" y="31"/>
                </a:cubicBezTo>
                <a:close/>
                <a:moveTo>
                  <a:pt x="430" y="37"/>
                </a:moveTo>
                <a:cubicBezTo>
                  <a:pt x="430" y="36"/>
                  <a:pt x="430" y="36"/>
                  <a:pt x="430" y="36"/>
                </a:cubicBezTo>
                <a:cubicBezTo>
                  <a:pt x="430" y="36"/>
                  <a:pt x="430" y="35"/>
                  <a:pt x="430" y="35"/>
                </a:cubicBezTo>
                <a:cubicBezTo>
                  <a:pt x="429" y="35"/>
                  <a:pt x="429" y="36"/>
                  <a:pt x="429" y="36"/>
                </a:cubicBezTo>
                <a:cubicBezTo>
                  <a:pt x="429" y="36"/>
                  <a:pt x="430" y="36"/>
                  <a:pt x="430" y="37"/>
                </a:cubicBezTo>
                <a:close/>
                <a:moveTo>
                  <a:pt x="429" y="42"/>
                </a:moveTo>
                <a:cubicBezTo>
                  <a:pt x="429" y="42"/>
                  <a:pt x="429" y="42"/>
                  <a:pt x="429" y="43"/>
                </a:cubicBezTo>
                <a:cubicBezTo>
                  <a:pt x="429" y="43"/>
                  <a:pt x="429" y="43"/>
                  <a:pt x="429" y="43"/>
                </a:cubicBezTo>
                <a:cubicBezTo>
                  <a:pt x="429" y="43"/>
                  <a:pt x="430" y="43"/>
                  <a:pt x="430" y="42"/>
                </a:cubicBezTo>
                <a:cubicBezTo>
                  <a:pt x="430" y="42"/>
                  <a:pt x="429" y="42"/>
                  <a:pt x="429" y="42"/>
                </a:cubicBezTo>
                <a:close/>
                <a:moveTo>
                  <a:pt x="430" y="40"/>
                </a:moveTo>
                <a:cubicBezTo>
                  <a:pt x="430" y="40"/>
                  <a:pt x="430" y="41"/>
                  <a:pt x="430" y="41"/>
                </a:cubicBezTo>
                <a:cubicBezTo>
                  <a:pt x="431" y="41"/>
                  <a:pt x="431" y="41"/>
                  <a:pt x="431" y="42"/>
                </a:cubicBezTo>
                <a:cubicBezTo>
                  <a:pt x="432" y="42"/>
                  <a:pt x="432" y="41"/>
                  <a:pt x="432" y="41"/>
                </a:cubicBezTo>
                <a:cubicBezTo>
                  <a:pt x="432" y="41"/>
                  <a:pt x="432" y="40"/>
                  <a:pt x="432" y="40"/>
                </a:cubicBezTo>
                <a:cubicBezTo>
                  <a:pt x="432" y="40"/>
                  <a:pt x="431" y="40"/>
                  <a:pt x="431" y="40"/>
                </a:cubicBezTo>
                <a:cubicBezTo>
                  <a:pt x="430" y="40"/>
                  <a:pt x="430" y="40"/>
                  <a:pt x="430" y="40"/>
                </a:cubicBezTo>
                <a:close/>
                <a:moveTo>
                  <a:pt x="432" y="37"/>
                </a:moveTo>
                <a:cubicBezTo>
                  <a:pt x="432" y="37"/>
                  <a:pt x="432" y="37"/>
                  <a:pt x="431" y="37"/>
                </a:cubicBezTo>
                <a:cubicBezTo>
                  <a:pt x="431" y="37"/>
                  <a:pt x="431" y="38"/>
                  <a:pt x="431" y="38"/>
                </a:cubicBezTo>
                <a:cubicBezTo>
                  <a:pt x="431" y="38"/>
                  <a:pt x="430" y="38"/>
                  <a:pt x="431" y="38"/>
                </a:cubicBezTo>
                <a:cubicBezTo>
                  <a:pt x="431" y="38"/>
                  <a:pt x="431" y="38"/>
                  <a:pt x="431" y="38"/>
                </a:cubicBezTo>
                <a:cubicBezTo>
                  <a:pt x="431" y="38"/>
                  <a:pt x="431" y="38"/>
                  <a:pt x="432" y="38"/>
                </a:cubicBezTo>
                <a:cubicBezTo>
                  <a:pt x="432" y="38"/>
                  <a:pt x="432" y="38"/>
                  <a:pt x="432" y="37"/>
                </a:cubicBezTo>
                <a:close/>
                <a:moveTo>
                  <a:pt x="431" y="28"/>
                </a:moveTo>
                <a:cubicBezTo>
                  <a:pt x="431" y="28"/>
                  <a:pt x="431" y="29"/>
                  <a:pt x="430" y="29"/>
                </a:cubicBezTo>
                <a:cubicBezTo>
                  <a:pt x="430" y="28"/>
                  <a:pt x="430" y="28"/>
                  <a:pt x="430" y="28"/>
                </a:cubicBezTo>
                <a:cubicBezTo>
                  <a:pt x="429" y="28"/>
                  <a:pt x="429" y="28"/>
                  <a:pt x="429" y="28"/>
                </a:cubicBezTo>
                <a:cubicBezTo>
                  <a:pt x="428" y="29"/>
                  <a:pt x="428" y="29"/>
                  <a:pt x="428" y="30"/>
                </a:cubicBezTo>
                <a:cubicBezTo>
                  <a:pt x="429" y="30"/>
                  <a:pt x="429" y="30"/>
                  <a:pt x="429" y="30"/>
                </a:cubicBezTo>
                <a:cubicBezTo>
                  <a:pt x="429" y="30"/>
                  <a:pt x="429" y="30"/>
                  <a:pt x="429" y="30"/>
                </a:cubicBezTo>
                <a:cubicBezTo>
                  <a:pt x="430" y="29"/>
                  <a:pt x="431" y="29"/>
                  <a:pt x="431" y="29"/>
                </a:cubicBezTo>
                <a:cubicBezTo>
                  <a:pt x="431" y="29"/>
                  <a:pt x="431" y="29"/>
                  <a:pt x="431" y="28"/>
                </a:cubicBezTo>
                <a:close/>
                <a:moveTo>
                  <a:pt x="428" y="38"/>
                </a:moveTo>
                <a:cubicBezTo>
                  <a:pt x="428" y="38"/>
                  <a:pt x="428" y="38"/>
                  <a:pt x="429" y="38"/>
                </a:cubicBezTo>
                <a:cubicBezTo>
                  <a:pt x="429" y="38"/>
                  <a:pt x="429" y="38"/>
                  <a:pt x="429" y="38"/>
                </a:cubicBezTo>
                <a:cubicBezTo>
                  <a:pt x="429" y="38"/>
                  <a:pt x="429" y="38"/>
                  <a:pt x="429" y="37"/>
                </a:cubicBezTo>
                <a:cubicBezTo>
                  <a:pt x="429" y="38"/>
                  <a:pt x="428" y="38"/>
                  <a:pt x="428" y="38"/>
                </a:cubicBezTo>
                <a:close/>
                <a:moveTo>
                  <a:pt x="431" y="50"/>
                </a:moveTo>
                <a:cubicBezTo>
                  <a:pt x="431" y="50"/>
                  <a:pt x="431" y="50"/>
                  <a:pt x="431" y="51"/>
                </a:cubicBezTo>
                <a:cubicBezTo>
                  <a:pt x="431" y="51"/>
                  <a:pt x="431" y="51"/>
                  <a:pt x="432" y="51"/>
                </a:cubicBezTo>
                <a:cubicBezTo>
                  <a:pt x="432" y="51"/>
                  <a:pt x="433" y="52"/>
                  <a:pt x="433" y="51"/>
                </a:cubicBezTo>
                <a:cubicBezTo>
                  <a:pt x="433" y="50"/>
                  <a:pt x="434" y="50"/>
                  <a:pt x="431" y="50"/>
                </a:cubicBezTo>
                <a:close/>
                <a:moveTo>
                  <a:pt x="434" y="49"/>
                </a:moveTo>
                <a:cubicBezTo>
                  <a:pt x="434" y="49"/>
                  <a:pt x="434" y="49"/>
                  <a:pt x="433" y="49"/>
                </a:cubicBezTo>
                <a:cubicBezTo>
                  <a:pt x="433" y="49"/>
                  <a:pt x="433" y="49"/>
                  <a:pt x="432" y="49"/>
                </a:cubicBezTo>
                <a:cubicBezTo>
                  <a:pt x="433" y="49"/>
                  <a:pt x="433" y="49"/>
                  <a:pt x="434" y="49"/>
                </a:cubicBezTo>
                <a:close/>
                <a:moveTo>
                  <a:pt x="434" y="54"/>
                </a:moveTo>
                <a:cubicBezTo>
                  <a:pt x="434" y="54"/>
                  <a:pt x="434" y="54"/>
                  <a:pt x="434" y="54"/>
                </a:cubicBezTo>
                <a:cubicBezTo>
                  <a:pt x="434" y="54"/>
                  <a:pt x="433" y="54"/>
                  <a:pt x="433" y="54"/>
                </a:cubicBezTo>
                <a:cubicBezTo>
                  <a:pt x="433" y="54"/>
                  <a:pt x="434" y="54"/>
                  <a:pt x="434" y="54"/>
                </a:cubicBezTo>
                <a:cubicBezTo>
                  <a:pt x="434" y="54"/>
                  <a:pt x="434" y="54"/>
                  <a:pt x="434" y="54"/>
                </a:cubicBezTo>
                <a:close/>
                <a:moveTo>
                  <a:pt x="434" y="46"/>
                </a:moveTo>
                <a:cubicBezTo>
                  <a:pt x="434" y="46"/>
                  <a:pt x="434" y="46"/>
                  <a:pt x="434" y="46"/>
                </a:cubicBezTo>
                <a:cubicBezTo>
                  <a:pt x="434" y="46"/>
                  <a:pt x="434" y="46"/>
                  <a:pt x="433" y="46"/>
                </a:cubicBezTo>
                <a:cubicBezTo>
                  <a:pt x="433" y="46"/>
                  <a:pt x="433" y="46"/>
                  <a:pt x="432" y="46"/>
                </a:cubicBezTo>
                <a:cubicBezTo>
                  <a:pt x="432" y="46"/>
                  <a:pt x="432" y="46"/>
                  <a:pt x="432" y="46"/>
                </a:cubicBezTo>
                <a:cubicBezTo>
                  <a:pt x="433" y="47"/>
                  <a:pt x="433" y="47"/>
                  <a:pt x="433" y="48"/>
                </a:cubicBezTo>
                <a:cubicBezTo>
                  <a:pt x="433" y="48"/>
                  <a:pt x="433" y="48"/>
                  <a:pt x="434" y="48"/>
                </a:cubicBezTo>
                <a:cubicBezTo>
                  <a:pt x="434" y="48"/>
                  <a:pt x="434" y="48"/>
                  <a:pt x="434" y="47"/>
                </a:cubicBezTo>
                <a:cubicBezTo>
                  <a:pt x="435" y="47"/>
                  <a:pt x="435" y="47"/>
                  <a:pt x="434" y="46"/>
                </a:cubicBezTo>
                <a:close/>
                <a:moveTo>
                  <a:pt x="433" y="43"/>
                </a:moveTo>
                <a:cubicBezTo>
                  <a:pt x="433" y="44"/>
                  <a:pt x="433" y="44"/>
                  <a:pt x="433" y="45"/>
                </a:cubicBezTo>
                <a:cubicBezTo>
                  <a:pt x="434" y="44"/>
                  <a:pt x="434" y="44"/>
                  <a:pt x="434" y="44"/>
                </a:cubicBezTo>
                <a:cubicBezTo>
                  <a:pt x="434" y="44"/>
                  <a:pt x="434" y="43"/>
                  <a:pt x="434" y="43"/>
                </a:cubicBezTo>
                <a:cubicBezTo>
                  <a:pt x="433" y="43"/>
                  <a:pt x="433" y="43"/>
                  <a:pt x="433" y="43"/>
                </a:cubicBezTo>
                <a:close/>
                <a:moveTo>
                  <a:pt x="433" y="36"/>
                </a:moveTo>
                <a:cubicBezTo>
                  <a:pt x="433" y="36"/>
                  <a:pt x="433" y="36"/>
                  <a:pt x="433" y="37"/>
                </a:cubicBezTo>
                <a:cubicBezTo>
                  <a:pt x="434" y="36"/>
                  <a:pt x="434" y="36"/>
                  <a:pt x="434" y="36"/>
                </a:cubicBezTo>
                <a:cubicBezTo>
                  <a:pt x="434" y="35"/>
                  <a:pt x="434" y="35"/>
                  <a:pt x="434" y="35"/>
                </a:cubicBezTo>
                <a:cubicBezTo>
                  <a:pt x="433" y="35"/>
                  <a:pt x="433" y="36"/>
                  <a:pt x="433" y="36"/>
                </a:cubicBezTo>
                <a:close/>
                <a:moveTo>
                  <a:pt x="433" y="43"/>
                </a:moveTo>
                <a:cubicBezTo>
                  <a:pt x="433" y="43"/>
                  <a:pt x="433" y="43"/>
                  <a:pt x="433" y="43"/>
                </a:cubicBezTo>
                <a:cubicBezTo>
                  <a:pt x="433" y="43"/>
                  <a:pt x="433" y="43"/>
                  <a:pt x="433" y="43"/>
                </a:cubicBezTo>
                <a:cubicBezTo>
                  <a:pt x="433" y="43"/>
                  <a:pt x="433" y="43"/>
                  <a:pt x="433" y="43"/>
                </a:cubicBezTo>
                <a:cubicBezTo>
                  <a:pt x="433" y="43"/>
                  <a:pt x="433" y="43"/>
                  <a:pt x="433" y="43"/>
                </a:cubicBezTo>
                <a:close/>
                <a:moveTo>
                  <a:pt x="432" y="33"/>
                </a:moveTo>
                <a:cubicBezTo>
                  <a:pt x="432" y="33"/>
                  <a:pt x="432" y="33"/>
                  <a:pt x="432" y="33"/>
                </a:cubicBezTo>
                <a:cubicBezTo>
                  <a:pt x="432" y="33"/>
                  <a:pt x="433" y="33"/>
                  <a:pt x="433" y="33"/>
                </a:cubicBezTo>
                <a:cubicBezTo>
                  <a:pt x="434" y="33"/>
                  <a:pt x="434" y="33"/>
                  <a:pt x="435" y="33"/>
                </a:cubicBezTo>
                <a:cubicBezTo>
                  <a:pt x="435" y="32"/>
                  <a:pt x="435" y="32"/>
                  <a:pt x="432" y="33"/>
                </a:cubicBezTo>
                <a:close/>
                <a:moveTo>
                  <a:pt x="435" y="31"/>
                </a:moveTo>
                <a:cubicBezTo>
                  <a:pt x="435" y="31"/>
                  <a:pt x="435" y="31"/>
                  <a:pt x="435" y="31"/>
                </a:cubicBezTo>
                <a:cubicBezTo>
                  <a:pt x="434" y="31"/>
                  <a:pt x="433" y="31"/>
                  <a:pt x="432" y="31"/>
                </a:cubicBezTo>
                <a:cubicBezTo>
                  <a:pt x="432" y="31"/>
                  <a:pt x="431" y="32"/>
                  <a:pt x="431" y="32"/>
                </a:cubicBezTo>
                <a:cubicBezTo>
                  <a:pt x="431" y="32"/>
                  <a:pt x="432" y="32"/>
                  <a:pt x="432" y="32"/>
                </a:cubicBezTo>
                <a:cubicBezTo>
                  <a:pt x="432" y="32"/>
                  <a:pt x="434" y="32"/>
                  <a:pt x="435" y="31"/>
                </a:cubicBezTo>
                <a:close/>
                <a:moveTo>
                  <a:pt x="437" y="48"/>
                </a:moveTo>
                <a:cubicBezTo>
                  <a:pt x="437" y="48"/>
                  <a:pt x="436" y="48"/>
                  <a:pt x="436" y="48"/>
                </a:cubicBezTo>
                <a:cubicBezTo>
                  <a:pt x="436" y="49"/>
                  <a:pt x="435" y="50"/>
                  <a:pt x="435" y="51"/>
                </a:cubicBezTo>
                <a:cubicBezTo>
                  <a:pt x="436" y="51"/>
                  <a:pt x="436" y="52"/>
                  <a:pt x="435" y="52"/>
                </a:cubicBezTo>
                <a:cubicBezTo>
                  <a:pt x="434" y="52"/>
                  <a:pt x="435" y="52"/>
                  <a:pt x="435" y="52"/>
                </a:cubicBezTo>
                <a:cubicBezTo>
                  <a:pt x="435" y="53"/>
                  <a:pt x="435" y="53"/>
                  <a:pt x="436" y="53"/>
                </a:cubicBezTo>
                <a:cubicBezTo>
                  <a:pt x="436" y="53"/>
                  <a:pt x="436" y="53"/>
                  <a:pt x="436" y="52"/>
                </a:cubicBezTo>
                <a:cubicBezTo>
                  <a:pt x="436" y="52"/>
                  <a:pt x="437" y="52"/>
                  <a:pt x="437" y="52"/>
                </a:cubicBezTo>
                <a:cubicBezTo>
                  <a:pt x="436" y="51"/>
                  <a:pt x="436" y="50"/>
                  <a:pt x="437" y="49"/>
                </a:cubicBezTo>
                <a:cubicBezTo>
                  <a:pt x="437" y="49"/>
                  <a:pt x="437" y="49"/>
                  <a:pt x="437" y="48"/>
                </a:cubicBezTo>
                <a:close/>
                <a:moveTo>
                  <a:pt x="437" y="40"/>
                </a:moveTo>
                <a:cubicBezTo>
                  <a:pt x="438" y="40"/>
                  <a:pt x="438" y="40"/>
                  <a:pt x="438" y="39"/>
                </a:cubicBezTo>
                <a:cubicBezTo>
                  <a:pt x="438" y="39"/>
                  <a:pt x="438" y="38"/>
                  <a:pt x="437" y="38"/>
                </a:cubicBezTo>
                <a:cubicBezTo>
                  <a:pt x="437" y="38"/>
                  <a:pt x="436" y="37"/>
                  <a:pt x="436" y="38"/>
                </a:cubicBezTo>
                <a:cubicBezTo>
                  <a:pt x="436" y="38"/>
                  <a:pt x="436" y="39"/>
                  <a:pt x="436" y="39"/>
                </a:cubicBezTo>
                <a:cubicBezTo>
                  <a:pt x="437" y="39"/>
                  <a:pt x="437" y="39"/>
                  <a:pt x="437" y="39"/>
                </a:cubicBezTo>
                <a:cubicBezTo>
                  <a:pt x="437" y="39"/>
                  <a:pt x="437" y="39"/>
                  <a:pt x="437" y="39"/>
                </a:cubicBezTo>
                <a:cubicBezTo>
                  <a:pt x="437" y="40"/>
                  <a:pt x="437" y="40"/>
                  <a:pt x="437" y="40"/>
                </a:cubicBezTo>
                <a:close/>
                <a:moveTo>
                  <a:pt x="437" y="40"/>
                </a:moveTo>
                <a:cubicBezTo>
                  <a:pt x="437" y="40"/>
                  <a:pt x="437" y="41"/>
                  <a:pt x="437" y="41"/>
                </a:cubicBezTo>
                <a:cubicBezTo>
                  <a:pt x="437" y="41"/>
                  <a:pt x="437" y="41"/>
                  <a:pt x="437" y="41"/>
                </a:cubicBezTo>
                <a:cubicBezTo>
                  <a:pt x="437" y="41"/>
                  <a:pt x="437" y="41"/>
                  <a:pt x="437" y="41"/>
                </a:cubicBezTo>
                <a:cubicBezTo>
                  <a:pt x="437" y="40"/>
                  <a:pt x="437" y="40"/>
                  <a:pt x="437" y="40"/>
                </a:cubicBezTo>
                <a:close/>
                <a:moveTo>
                  <a:pt x="438" y="37"/>
                </a:moveTo>
                <a:cubicBezTo>
                  <a:pt x="439" y="37"/>
                  <a:pt x="439" y="36"/>
                  <a:pt x="439" y="36"/>
                </a:cubicBezTo>
                <a:cubicBezTo>
                  <a:pt x="439" y="35"/>
                  <a:pt x="439" y="35"/>
                  <a:pt x="439" y="35"/>
                </a:cubicBezTo>
                <a:cubicBezTo>
                  <a:pt x="439" y="36"/>
                  <a:pt x="438" y="36"/>
                  <a:pt x="438" y="36"/>
                </a:cubicBezTo>
                <a:cubicBezTo>
                  <a:pt x="438" y="36"/>
                  <a:pt x="438" y="37"/>
                  <a:pt x="438" y="37"/>
                </a:cubicBezTo>
                <a:cubicBezTo>
                  <a:pt x="438" y="37"/>
                  <a:pt x="438" y="37"/>
                  <a:pt x="438" y="37"/>
                </a:cubicBezTo>
                <a:close/>
                <a:moveTo>
                  <a:pt x="438" y="33"/>
                </a:moveTo>
                <a:cubicBezTo>
                  <a:pt x="438" y="33"/>
                  <a:pt x="438" y="33"/>
                  <a:pt x="438" y="33"/>
                </a:cubicBezTo>
                <a:cubicBezTo>
                  <a:pt x="438" y="32"/>
                  <a:pt x="438" y="32"/>
                  <a:pt x="438" y="32"/>
                </a:cubicBezTo>
                <a:cubicBezTo>
                  <a:pt x="438" y="32"/>
                  <a:pt x="438" y="32"/>
                  <a:pt x="438" y="32"/>
                </a:cubicBezTo>
                <a:cubicBezTo>
                  <a:pt x="438" y="32"/>
                  <a:pt x="438" y="33"/>
                  <a:pt x="438" y="33"/>
                </a:cubicBezTo>
                <a:close/>
                <a:moveTo>
                  <a:pt x="440" y="29"/>
                </a:moveTo>
                <a:cubicBezTo>
                  <a:pt x="441" y="29"/>
                  <a:pt x="441" y="29"/>
                  <a:pt x="441" y="29"/>
                </a:cubicBezTo>
                <a:cubicBezTo>
                  <a:pt x="441" y="29"/>
                  <a:pt x="441" y="28"/>
                  <a:pt x="441" y="28"/>
                </a:cubicBezTo>
                <a:cubicBezTo>
                  <a:pt x="441" y="28"/>
                  <a:pt x="441" y="27"/>
                  <a:pt x="440" y="27"/>
                </a:cubicBezTo>
                <a:cubicBezTo>
                  <a:pt x="440" y="26"/>
                  <a:pt x="440" y="26"/>
                  <a:pt x="439" y="27"/>
                </a:cubicBezTo>
                <a:cubicBezTo>
                  <a:pt x="439" y="27"/>
                  <a:pt x="439" y="27"/>
                  <a:pt x="439" y="27"/>
                </a:cubicBezTo>
                <a:cubicBezTo>
                  <a:pt x="438" y="27"/>
                  <a:pt x="438" y="26"/>
                  <a:pt x="437" y="26"/>
                </a:cubicBezTo>
                <a:cubicBezTo>
                  <a:pt x="437" y="26"/>
                  <a:pt x="437" y="26"/>
                  <a:pt x="437" y="26"/>
                </a:cubicBezTo>
                <a:cubicBezTo>
                  <a:pt x="437" y="27"/>
                  <a:pt x="437" y="27"/>
                  <a:pt x="437" y="28"/>
                </a:cubicBezTo>
                <a:cubicBezTo>
                  <a:pt x="437" y="28"/>
                  <a:pt x="437" y="28"/>
                  <a:pt x="438" y="28"/>
                </a:cubicBezTo>
                <a:cubicBezTo>
                  <a:pt x="439" y="28"/>
                  <a:pt x="439" y="28"/>
                  <a:pt x="440" y="29"/>
                </a:cubicBezTo>
                <a:close/>
                <a:moveTo>
                  <a:pt x="437" y="23"/>
                </a:moveTo>
                <a:cubicBezTo>
                  <a:pt x="437" y="23"/>
                  <a:pt x="437" y="23"/>
                  <a:pt x="437" y="23"/>
                </a:cubicBezTo>
                <a:cubicBezTo>
                  <a:pt x="437" y="23"/>
                  <a:pt x="436" y="23"/>
                  <a:pt x="436" y="23"/>
                </a:cubicBezTo>
                <a:cubicBezTo>
                  <a:pt x="437" y="23"/>
                  <a:pt x="437" y="23"/>
                  <a:pt x="437" y="24"/>
                </a:cubicBezTo>
                <a:cubicBezTo>
                  <a:pt x="437" y="24"/>
                  <a:pt x="437" y="23"/>
                  <a:pt x="437" y="23"/>
                </a:cubicBezTo>
                <a:close/>
                <a:moveTo>
                  <a:pt x="436" y="33"/>
                </a:moveTo>
                <a:cubicBezTo>
                  <a:pt x="436" y="33"/>
                  <a:pt x="435" y="33"/>
                  <a:pt x="435" y="33"/>
                </a:cubicBezTo>
                <a:cubicBezTo>
                  <a:pt x="436" y="34"/>
                  <a:pt x="436" y="34"/>
                  <a:pt x="436" y="34"/>
                </a:cubicBezTo>
                <a:cubicBezTo>
                  <a:pt x="437" y="34"/>
                  <a:pt x="437" y="33"/>
                  <a:pt x="437" y="33"/>
                </a:cubicBezTo>
                <a:cubicBezTo>
                  <a:pt x="437" y="33"/>
                  <a:pt x="437" y="33"/>
                  <a:pt x="437" y="33"/>
                </a:cubicBezTo>
                <a:cubicBezTo>
                  <a:pt x="437" y="33"/>
                  <a:pt x="436" y="33"/>
                  <a:pt x="436" y="33"/>
                </a:cubicBezTo>
                <a:close/>
                <a:moveTo>
                  <a:pt x="435" y="37"/>
                </a:moveTo>
                <a:cubicBezTo>
                  <a:pt x="435" y="37"/>
                  <a:pt x="435" y="37"/>
                  <a:pt x="435" y="37"/>
                </a:cubicBezTo>
                <a:cubicBezTo>
                  <a:pt x="435" y="37"/>
                  <a:pt x="435" y="37"/>
                  <a:pt x="435" y="37"/>
                </a:cubicBezTo>
                <a:cubicBezTo>
                  <a:pt x="435" y="37"/>
                  <a:pt x="436" y="37"/>
                  <a:pt x="436" y="37"/>
                </a:cubicBezTo>
                <a:cubicBezTo>
                  <a:pt x="436" y="37"/>
                  <a:pt x="435" y="37"/>
                  <a:pt x="435" y="37"/>
                </a:cubicBezTo>
                <a:close/>
                <a:moveTo>
                  <a:pt x="437" y="50"/>
                </a:moveTo>
                <a:cubicBezTo>
                  <a:pt x="437" y="50"/>
                  <a:pt x="437" y="50"/>
                  <a:pt x="437" y="50"/>
                </a:cubicBezTo>
                <a:cubicBezTo>
                  <a:pt x="437" y="51"/>
                  <a:pt x="438" y="51"/>
                  <a:pt x="437" y="52"/>
                </a:cubicBezTo>
                <a:cubicBezTo>
                  <a:pt x="437" y="52"/>
                  <a:pt x="437" y="52"/>
                  <a:pt x="438" y="52"/>
                </a:cubicBezTo>
                <a:cubicBezTo>
                  <a:pt x="438" y="52"/>
                  <a:pt x="438" y="52"/>
                  <a:pt x="438" y="52"/>
                </a:cubicBezTo>
                <a:cubicBezTo>
                  <a:pt x="439" y="52"/>
                  <a:pt x="439" y="51"/>
                  <a:pt x="438" y="51"/>
                </a:cubicBezTo>
                <a:cubicBezTo>
                  <a:pt x="438" y="51"/>
                  <a:pt x="438" y="50"/>
                  <a:pt x="437" y="50"/>
                </a:cubicBezTo>
                <a:close/>
                <a:moveTo>
                  <a:pt x="438" y="47"/>
                </a:moveTo>
                <a:cubicBezTo>
                  <a:pt x="438" y="47"/>
                  <a:pt x="438" y="46"/>
                  <a:pt x="438" y="46"/>
                </a:cubicBezTo>
                <a:cubicBezTo>
                  <a:pt x="438" y="46"/>
                  <a:pt x="437" y="47"/>
                  <a:pt x="438" y="46"/>
                </a:cubicBezTo>
                <a:cubicBezTo>
                  <a:pt x="437" y="45"/>
                  <a:pt x="437" y="45"/>
                  <a:pt x="437" y="44"/>
                </a:cubicBezTo>
                <a:cubicBezTo>
                  <a:pt x="437" y="44"/>
                  <a:pt x="437" y="44"/>
                  <a:pt x="437" y="44"/>
                </a:cubicBezTo>
                <a:cubicBezTo>
                  <a:pt x="436" y="45"/>
                  <a:pt x="436" y="46"/>
                  <a:pt x="435" y="47"/>
                </a:cubicBezTo>
                <a:cubicBezTo>
                  <a:pt x="435" y="47"/>
                  <a:pt x="436" y="47"/>
                  <a:pt x="436" y="48"/>
                </a:cubicBezTo>
                <a:cubicBezTo>
                  <a:pt x="437" y="47"/>
                  <a:pt x="437" y="47"/>
                  <a:pt x="438" y="47"/>
                </a:cubicBezTo>
                <a:cubicBezTo>
                  <a:pt x="438" y="47"/>
                  <a:pt x="438" y="47"/>
                  <a:pt x="438" y="47"/>
                </a:cubicBezTo>
                <a:close/>
                <a:moveTo>
                  <a:pt x="440" y="39"/>
                </a:moveTo>
                <a:cubicBezTo>
                  <a:pt x="440" y="39"/>
                  <a:pt x="440" y="38"/>
                  <a:pt x="440" y="38"/>
                </a:cubicBezTo>
                <a:cubicBezTo>
                  <a:pt x="439" y="38"/>
                  <a:pt x="439" y="39"/>
                  <a:pt x="439" y="39"/>
                </a:cubicBezTo>
                <a:cubicBezTo>
                  <a:pt x="438" y="39"/>
                  <a:pt x="439" y="40"/>
                  <a:pt x="439" y="40"/>
                </a:cubicBezTo>
                <a:cubicBezTo>
                  <a:pt x="439" y="40"/>
                  <a:pt x="440" y="39"/>
                  <a:pt x="440" y="39"/>
                </a:cubicBezTo>
                <a:close/>
                <a:moveTo>
                  <a:pt x="443" y="32"/>
                </a:moveTo>
                <a:cubicBezTo>
                  <a:pt x="443" y="32"/>
                  <a:pt x="443" y="31"/>
                  <a:pt x="443" y="31"/>
                </a:cubicBezTo>
                <a:cubicBezTo>
                  <a:pt x="442" y="31"/>
                  <a:pt x="442" y="31"/>
                  <a:pt x="442" y="31"/>
                </a:cubicBezTo>
                <a:cubicBezTo>
                  <a:pt x="442" y="31"/>
                  <a:pt x="441" y="31"/>
                  <a:pt x="441" y="31"/>
                </a:cubicBezTo>
                <a:cubicBezTo>
                  <a:pt x="440" y="31"/>
                  <a:pt x="441" y="32"/>
                  <a:pt x="441" y="32"/>
                </a:cubicBezTo>
                <a:cubicBezTo>
                  <a:pt x="441" y="32"/>
                  <a:pt x="441" y="33"/>
                  <a:pt x="441" y="33"/>
                </a:cubicBezTo>
                <a:cubicBezTo>
                  <a:pt x="440" y="33"/>
                  <a:pt x="440" y="33"/>
                  <a:pt x="440" y="33"/>
                </a:cubicBezTo>
                <a:cubicBezTo>
                  <a:pt x="441" y="34"/>
                  <a:pt x="443" y="33"/>
                  <a:pt x="443" y="32"/>
                </a:cubicBezTo>
                <a:close/>
                <a:moveTo>
                  <a:pt x="443" y="23"/>
                </a:moveTo>
                <a:cubicBezTo>
                  <a:pt x="443" y="23"/>
                  <a:pt x="443" y="23"/>
                  <a:pt x="443" y="23"/>
                </a:cubicBezTo>
                <a:cubicBezTo>
                  <a:pt x="443" y="23"/>
                  <a:pt x="443" y="22"/>
                  <a:pt x="443" y="23"/>
                </a:cubicBezTo>
                <a:close/>
                <a:moveTo>
                  <a:pt x="444" y="29"/>
                </a:moveTo>
                <a:cubicBezTo>
                  <a:pt x="444" y="28"/>
                  <a:pt x="444" y="28"/>
                  <a:pt x="444" y="27"/>
                </a:cubicBezTo>
                <a:cubicBezTo>
                  <a:pt x="444" y="27"/>
                  <a:pt x="444" y="27"/>
                  <a:pt x="443" y="27"/>
                </a:cubicBezTo>
                <a:cubicBezTo>
                  <a:pt x="443" y="26"/>
                  <a:pt x="443" y="27"/>
                  <a:pt x="443" y="27"/>
                </a:cubicBezTo>
                <a:cubicBezTo>
                  <a:pt x="443" y="28"/>
                  <a:pt x="443" y="28"/>
                  <a:pt x="442" y="28"/>
                </a:cubicBezTo>
                <a:cubicBezTo>
                  <a:pt x="442" y="28"/>
                  <a:pt x="442" y="29"/>
                  <a:pt x="442" y="29"/>
                </a:cubicBezTo>
                <a:cubicBezTo>
                  <a:pt x="443" y="29"/>
                  <a:pt x="443" y="29"/>
                  <a:pt x="443" y="29"/>
                </a:cubicBezTo>
                <a:cubicBezTo>
                  <a:pt x="443" y="30"/>
                  <a:pt x="443" y="31"/>
                  <a:pt x="444" y="31"/>
                </a:cubicBezTo>
                <a:cubicBezTo>
                  <a:pt x="444" y="30"/>
                  <a:pt x="444" y="30"/>
                  <a:pt x="444" y="29"/>
                </a:cubicBezTo>
                <a:close/>
                <a:moveTo>
                  <a:pt x="444" y="25"/>
                </a:moveTo>
                <a:cubicBezTo>
                  <a:pt x="444" y="25"/>
                  <a:pt x="444" y="24"/>
                  <a:pt x="443" y="24"/>
                </a:cubicBezTo>
                <a:cubicBezTo>
                  <a:pt x="443" y="24"/>
                  <a:pt x="442" y="24"/>
                  <a:pt x="442" y="24"/>
                </a:cubicBezTo>
                <a:cubicBezTo>
                  <a:pt x="442" y="24"/>
                  <a:pt x="442" y="24"/>
                  <a:pt x="442" y="24"/>
                </a:cubicBezTo>
                <a:cubicBezTo>
                  <a:pt x="443" y="24"/>
                  <a:pt x="443" y="24"/>
                  <a:pt x="444" y="25"/>
                </a:cubicBezTo>
                <a:close/>
                <a:moveTo>
                  <a:pt x="444" y="24"/>
                </a:moveTo>
                <a:cubicBezTo>
                  <a:pt x="444" y="24"/>
                  <a:pt x="444" y="24"/>
                  <a:pt x="444" y="24"/>
                </a:cubicBezTo>
                <a:cubicBezTo>
                  <a:pt x="444" y="24"/>
                  <a:pt x="444" y="24"/>
                  <a:pt x="444" y="24"/>
                </a:cubicBezTo>
                <a:cubicBezTo>
                  <a:pt x="444" y="24"/>
                  <a:pt x="444" y="24"/>
                  <a:pt x="444" y="24"/>
                </a:cubicBezTo>
                <a:close/>
                <a:moveTo>
                  <a:pt x="443" y="23"/>
                </a:moveTo>
                <a:cubicBezTo>
                  <a:pt x="443" y="23"/>
                  <a:pt x="442" y="23"/>
                  <a:pt x="442" y="22"/>
                </a:cubicBezTo>
                <a:cubicBezTo>
                  <a:pt x="442" y="22"/>
                  <a:pt x="441" y="22"/>
                  <a:pt x="441" y="23"/>
                </a:cubicBezTo>
                <a:cubicBezTo>
                  <a:pt x="441" y="23"/>
                  <a:pt x="442" y="23"/>
                  <a:pt x="442" y="24"/>
                </a:cubicBezTo>
                <a:cubicBezTo>
                  <a:pt x="442" y="23"/>
                  <a:pt x="442" y="23"/>
                  <a:pt x="443" y="23"/>
                </a:cubicBezTo>
                <a:close/>
                <a:moveTo>
                  <a:pt x="444" y="44"/>
                </a:moveTo>
                <a:cubicBezTo>
                  <a:pt x="444" y="43"/>
                  <a:pt x="444" y="43"/>
                  <a:pt x="444" y="43"/>
                </a:cubicBezTo>
                <a:cubicBezTo>
                  <a:pt x="444" y="43"/>
                  <a:pt x="443" y="43"/>
                  <a:pt x="443" y="43"/>
                </a:cubicBezTo>
                <a:cubicBezTo>
                  <a:pt x="443" y="43"/>
                  <a:pt x="444" y="44"/>
                  <a:pt x="444" y="44"/>
                </a:cubicBezTo>
                <a:cubicBezTo>
                  <a:pt x="444" y="44"/>
                  <a:pt x="444" y="44"/>
                  <a:pt x="444" y="44"/>
                </a:cubicBezTo>
                <a:close/>
                <a:moveTo>
                  <a:pt x="447" y="41"/>
                </a:moveTo>
                <a:cubicBezTo>
                  <a:pt x="447" y="41"/>
                  <a:pt x="446" y="41"/>
                  <a:pt x="446" y="41"/>
                </a:cubicBezTo>
                <a:cubicBezTo>
                  <a:pt x="445" y="41"/>
                  <a:pt x="445" y="41"/>
                  <a:pt x="445" y="40"/>
                </a:cubicBezTo>
                <a:cubicBezTo>
                  <a:pt x="445" y="40"/>
                  <a:pt x="445" y="40"/>
                  <a:pt x="445" y="40"/>
                </a:cubicBezTo>
                <a:cubicBezTo>
                  <a:pt x="445" y="40"/>
                  <a:pt x="445" y="40"/>
                  <a:pt x="445" y="40"/>
                </a:cubicBezTo>
                <a:cubicBezTo>
                  <a:pt x="444" y="41"/>
                  <a:pt x="444" y="41"/>
                  <a:pt x="444" y="41"/>
                </a:cubicBezTo>
                <a:cubicBezTo>
                  <a:pt x="445" y="42"/>
                  <a:pt x="446" y="42"/>
                  <a:pt x="446" y="42"/>
                </a:cubicBezTo>
                <a:cubicBezTo>
                  <a:pt x="446" y="42"/>
                  <a:pt x="447" y="42"/>
                  <a:pt x="447" y="42"/>
                </a:cubicBezTo>
                <a:cubicBezTo>
                  <a:pt x="447" y="41"/>
                  <a:pt x="447" y="41"/>
                  <a:pt x="447" y="41"/>
                </a:cubicBezTo>
                <a:close/>
                <a:moveTo>
                  <a:pt x="446" y="38"/>
                </a:moveTo>
                <a:cubicBezTo>
                  <a:pt x="446" y="37"/>
                  <a:pt x="447" y="38"/>
                  <a:pt x="447" y="37"/>
                </a:cubicBezTo>
                <a:cubicBezTo>
                  <a:pt x="447" y="37"/>
                  <a:pt x="446" y="37"/>
                  <a:pt x="446" y="37"/>
                </a:cubicBezTo>
                <a:cubicBezTo>
                  <a:pt x="445" y="37"/>
                  <a:pt x="445" y="38"/>
                  <a:pt x="445" y="38"/>
                </a:cubicBezTo>
                <a:cubicBezTo>
                  <a:pt x="445" y="38"/>
                  <a:pt x="446" y="38"/>
                  <a:pt x="446" y="39"/>
                </a:cubicBezTo>
                <a:cubicBezTo>
                  <a:pt x="446" y="39"/>
                  <a:pt x="446" y="39"/>
                  <a:pt x="447" y="39"/>
                </a:cubicBezTo>
                <a:cubicBezTo>
                  <a:pt x="447" y="39"/>
                  <a:pt x="447" y="39"/>
                  <a:pt x="447" y="39"/>
                </a:cubicBezTo>
                <a:cubicBezTo>
                  <a:pt x="447" y="39"/>
                  <a:pt x="447" y="38"/>
                  <a:pt x="447" y="38"/>
                </a:cubicBezTo>
                <a:cubicBezTo>
                  <a:pt x="446" y="38"/>
                  <a:pt x="446" y="38"/>
                  <a:pt x="446" y="38"/>
                </a:cubicBezTo>
                <a:close/>
                <a:moveTo>
                  <a:pt x="448" y="36"/>
                </a:moveTo>
                <a:cubicBezTo>
                  <a:pt x="448" y="36"/>
                  <a:pt x="448" y="36"/>
                  <a:pt x="448" y="36"/>
                </a:cubicBezTo>
                <a:cubicBezTo>
                  <a:pt x="448" y="36"/>
                  <a:pt x="448" y="36"/>
                  <a:pt x="448" y="36"/>
                </a:cubicBezTo>
                <a:cubicBezTo>
                  <a:pt x="448" y="35"/>
                  <a:pt x="448" y="35"/>
                  <a:pt x="448" y="35"/>
                </a:cubicBezTo>
                <a:cubicBezTo>
                  <a:pt x="448" y="35"/>
                  <a:pt x="447" y="35"/>
                  <a:pt x="447" y="35"/>
                </a:cubicBezTo>
                <a:cubicBezTo>
                  <a:pt x="447" y="35"/>
                  <a:pt x="447" y="36"/>
                  <a:pt x="447" y="36"/>
                </a:cubicBezTo>
                <a:cubicBezTo>
                  <a:pt x="447" y="36"/>
                  <a:pt x="448" y="36"/>
                  <a:pt x="448" y="36"/>
                </a:cubicBezTo>
                <a:close/>
                <a:moveTo>
                  <a:pt x="447" y="27"/>
                </a:moveTo>
                <a:cubicBezTo>
                  <a:pt x="447" y="27"/>
                  <a:pt x="447" y="27"/>
                  <a:pt x="447" y="28"/>
                </a:cubicBezTo>
                <a:cubicBezTo>
                  <a:pt x="447" y="28"/>
                  <a:pt x="447" y="28"/>
                  <a:pt x="447" y="29"/>
                </a:cubicBezTo>
                <a:cubicBezTo>
                  <a:pt x="447" y="29"/>
                  <a:pt x="448" y="29"/>
                  <a:pt x="448" y="29"/>
                </a:cubicBezTo>
                <a:cubicBezTo>
                  <a:pt x="448" y="29"/>
                  <a:pt x="448" y="29"/>
                  <a:pt x="448" y="29"/>
                </a:cubicBezTo>
                <a:cubicBezTo>
                  <a:pt x="448" y="29"/>
                  <a:pt x="448" y="28"/>
                  <a:pt x="448" y="28"/>
                </a:cubicBezTo>
                <a:cubicBezTo>
                  <a:pt x="447" y="28"/>
                  <a:pt x="447" y="28"/>
                  <a:pt x="447" y="27"/>
                </a:cubicBezTo>
                <a:close/>
                <a:moveTo>
                  <a:pt x="448" y="20"/>
                </a:moveTo>
                <a:cubicBezTo>
                  <a:pt x="448" y="20"/>
                  <a:pt x="448" y="20"/>
                  <a:pt x="448" y="20"/>
                </a:cubicBezTo>
                <a:cubicBezTo>
                  <a:pt x="448" y="20"/>
                  <a:pt x="448" y="20"/>
                  <a:pt x="448" y="21"/>
                </a:cubicBezTo>
                <a:cubicBezTo>
                  <a:pt x="449" y="21"/>
                  <a:pt x="449" y="20"/>
                  <a:pt x="449" y="20"/>
                </a:cubicBezTo>
                <a:cubicBezTo>
                  <a:pt x="449" y="20"/>
                  <a:pt x="448" y="20"/>
                  <a:pt x="448" y="20"/>
                </a:cubicBezTo>
                <a:close/>
                <a:moveTo>
                  <a:pt x="453" y="36"/>
                </a:moveTo>
                <a:cubicBezTo>
                  <a:pt x="452" y="36"/>
                  <a:pt x="452" y="36"/>
                  <a:pt x="452" y="36"/>
                </a:cubicBezTo>
                <a:cubicBezTo>
                  <a:pt x="452" y="36"/>
                  <a:pt x="453" y="37"/>
                  <a:pt x="453" y="37"/>
                </a:cubicBezTo>
                <a:cubicBezTo>
                  <a:pt x="453" y="37"/>
                  <a:pt x="453" y="37"/>
                  <a:pt x="453" y="36"/>
                </a:cubicBezTo>
                <a:cubicBezTo>
                  <a:pt x="453" y="36"/>
                  <a:pt x="453" y="36"/>
                  <a:pt x="453" y="36"/>
                </a:cubicBezTo>
                <a:close/>
                <a:moveTo>
                  <a:pt x="453" y="30"/>
                </a:moveTo>
                <a:cubicBezTo>
                  <a:pt x="453" y="29"/>
                  <a:pt x="453" y="29"/>
                  <a:pt x="453" y="29"/>
                </a:cubicBezTo>
                <a:cubicBezTo>
                  <a:pt x="453" y="29"/>
                  <a:pt x="453" y="29"/>
                  <a:pt x="453" y="29"/>
                </a:cubicBezTo>
                <a:cubicBezTo>
                  <a:pt x="453" y="29"/>
                  <a:pt x="453" y="29"/>
                  <a:pt x="453" y="29"/>
                </a:cubicBezTo>
                <a:cubicBezTo>
                  <a:pt x="453" y="29"/>
                  <a:pt x="453" y="29"/>
                  <a:pt x="453" y="30"/>
                </a:cubicBezTo>
                <a:close/>
                <a:moveTo>
                  <a:pt x="452" y="38"/>
                </a:moveTo>
                <a:cubicBezTo>
                  <a:pt x="451" y="38"/>
                  <a:pt x="451" y="39"/>
                  <a:pt x="451" y="39"/>
                </a:cubicBezTo>
                <a:cubicBezTo>
                  <a:pt x="451" y="39"/>
                  <a:pt x="452" y="39"/>
                  <a:pt x="452" y="39"/>
                </a:cubicBezTo>
                <a:cubicBezTo>
                  <a:pt x="452" y="39"/>
                  <a:pt x="452" y="39"/>
                  <a:pt x="452" y="39"/>
                </a:cubicBezTo>
                <a:cubicBezTo>
                  <a:pt x="452" y="39"/>
                  <a:pt x="453" y="38"/>
                  <a:pt x="453" y="38"/>
                </a:cubicBezTo>
                <a:cubicBezTo>
                  <a:pt x="454" y="38"/>
                  <a:pt x="454" y="39"/>
                  <a:pt x="455" y="39"/>
                </a:cubicBezTo>
                <a:cubicBezTo>
                  <a:pt x="455" y="40"/>
                  <a:pt x="455" y="40"/>
                  <a:pt x="455" y="40"/>
                </a:cubicBezTo>
                <a:cubicBezTo>
                  <a:pt x="455" y="41"/>
                  <a:pt x="455" y="41"/>
                  <a:pt x="455" y="41"/>
                </a:cubicBezTo>
                <a:cubicBezTo>
                  <a:pt x="455" y="41"/>
                  <a:pt x="456" y="41"/>
                  <a:pt x="456" y="41"/>
                </a:cubicBezTo>
                <a:cubicBezTo>
                  <a:pt x="457" y="40"/>
                  <a:pt x="456" y="39"/>
                  <a:pt x="455" y="38"/>
                </a:cubicBezTo>
                <a:cubicBezTo>
                  <a:pt x="454" y="37"/>
                  <a:pt x="454" y="37"/>
                  <a:pt x="452" y="38"/>
                </a:cubicBezTo>
                <a:cubicBezTo>
                  <a:pt x="452" y="38"/>
                  <a:pt x="452" y="38"/>
                  <a:pt x="452" y="38"/>
                </a:cubicBezTo>
                <a:close/>
                <a:moveTo>
                  <a:pt x="457" y="48"/>
                </a:moveTo>
                <a:cubicBezTo>
                  <a:pt x="457" y="48"/>
                  <a:pt x="457" y="47"/>
                  <a:pt x="457" y="47"/>
                </a:cubicBezTo>
                <a:cubicBezTo>
                  <a:pt x="457" y="47"/>
                  <a:pt x="457" y="47"/>
                  <a:pt x="457" y="46"/>
                </a:cubicBezTo>
                <a:cubicBezTo>
                  <a:pt x="457" y="46"/>
                  <a:pt x="457" y="46"/>
                  <a:pt x="457" y="45"/>
                </a:cubicBezTo>
                <a:cubicBezTo>
                  <a:pt x="457" y="45"/>
                  <a:pt x="456" y="46"/>
                  <a:pt x="456" y="46"/>
                </a:cubicBezTo>
                <a:cubicBezTo>
                  <a:pt x="456" y="47"/>
                  <a:pt x="455" y="47"/>
                  <a:pt x="455" y="47"/>
                </a:cubicBezTo>
                <a:cubicBezTo>
                  <a:pt x="455" y="47"/>
                  <a:pt x="455" y="47"/>
                  <a:pt x="455" y="46"/>
                </a:cubicBezTo>
                <a:cubicBezTo>
                  <a:pt x="455" y="46"/>
                  <a:pt x="455" y="46"/>
                  <a:pt x="455" y="46"/>
                </a:cubicBezTo>
                <a:cubicBezTo>
                  <a:pt x="455" y="46"/>
                  <a:pt x="455" y="46"/>
                  <a:pt x="455" y="46"/>
                </a:cubicBezTo>
                <a:cubicBezTo>
                  <a:pt x="455" y="46"/>
                  <a:pt x="455" y="46"/>
                  <a:pt x="455" y="46"/>
                </a:cubicBezTo>
                <a:cubicBezTo>
                  <a:pt x="455" y="46"/>
                  <a:pt x="454" y="47"/>
                  <a:pt x="454" y="48"/>
                </a:cubicBezTo>
                <a:cubicBezTo>
                  <a:pt x="455" y="48"/>
                  <a:pt x="455" y="49"/>
                  <a:pt x="455" y="49"/>
                </a:cubicBezTo>
                <a:cubicBezTo>
                  <a:pt x="455" y="49"/>
                  <a:pt x="455" y="48"/>
                  <a:pt x="455" y="48"/>
                </a:cubicBezTo>
                <a:cubicBezTo>
                  <a:pt x="456" y="48"/>
                  <a:pt x="456" y="48"/>
                  <a:pt x="457" y="48"/>
                </a:cubicBezTo>
                <a:close/>
                <a:moveTo>
                  <a:pt x="455" y="50"/>
                </a:moveTo>
                <a:cubicBezTo>
                  <a:pt x="455" y="50"/>
                  <a:pt x="455" y="50"/>
                  <a:pt x="455" y="50"/>
                </a:cubicBezTo>
                <a:cubicBezTo>
                  <a:pt x="455" y="50"/>
                  <a:pt x="455" y="50"/>
                  <a:pt x="455" y="50"/>
                </a:cubicBezTo>
                <a:cubicBezTo>
                  <a:pt x="456" y="50"/>
                  <a:pt x="456" y="50"/>
                  <a:pt x="456" y="50"/>
                </a:cubicBezTo>
                <a:cubicBezTo>
                  <a:pt x="456" y="50"/>
                  <a:pt x="456" y="50"/>
                  <a:pt x="455" y="50"/>
                </a:cubicBezTo>
                <a:close/>
                <a:moveTo>
                  <a:pt x="455" y="43"/>
                </a:moveTo>
                <a:cubicBezTo>
                  <a:pt x="455" y="43"/>
                  <a:pt x="455" y="43"/>
                  <a:pt x="455" y="43"/>
                </a:cubicBezTo>
                <a:cubicBezTo>
                  <a:pt x="455" y="43"/>
                  <a:pt x="455" y="43"/>
                  <a:pt x="455" y="43"/>
                </a:cubicBezTo>
                <a:cubicBezTo>
                  <a:pt x="455" y="43"/>
                  <a:pt x="455" y="43"/>
                  <a:pt x="455" y="43"/>
                </a:cubicBezTo>
                <a:cubicBezTo>
                  <a:pt x="455" y="43"/>
                  <a:pt x="455" y="43"/>
                  <a:pt x="455" y="43"/>
                </a:cubicBezTo>
                <a:close/>
                <a:moveTo>
                  <a:pt x="457" y="42"/>
                </a:moveTo>
                <a:cubicBezTo>
                  <a:pt x="457" y="42"/>
                  <a:pt x="457" y="41"/>
                  <a:pt x="455" y="41"/>
                </a:cubicBezTo>
                <a:cubicBezTo>
                  <a:pt x="455" y="41"/>
                  <a:pt x="456" y="42"/>
                  <a:pt x="456" y="42"/>
                </a:cubicBezTo>
                <a:cubicBezTo>
                  <a:pt x="456" y="42"/>
                  <a:pt x="456" y="42"/>
                  <a:pt x="457" y="42"/>
                </a:cubicBezTo>
                <a:cubicBezTo>
                  <a:pt x="457" y="42"/>
                  <a:pt x="457" y="42"/>
                  <a:pt x="457" y="42"/>
                </a:cubicBezTo>
                <a:close/>
                <a:moveTo>
                  <a:pt x="452" y="31"/>
                </a:moveTo>
                <a:cubicBezTo>
                  <a:pt x="452" y="31"/>
                  <a:pt x="452" y="31"/>
                  <a:pt x="452" y="31"/>
                </a:cubicBezTo>
                <a:cubicBezTo>
                  <a:pt x="452" y="31"/>
                  <a:pt x="452" y="31"/>
                  <a:pt x="452" y="31"/>
                </a:cubicBezTo>
                <a:cubicBezTo>
                  <a:pt x="452" y="31"/>
                  <a:pt x="452" y="31"/>
                  <a:pt x="452" y="31"/>
                </a:cubicBezTo>
                <a:cubicBezTo>
                  <a:pt x="452" y="31"/>
                  <a:pt x="452" y="31"/>
                  <a:pt x="452" y="31"/>
                </a:cubicBezTo>
                <a:close/>
                <a:moveTo>
                  <a:pt x="450" y="20"/>
                </a:moveTo>
                <a:cubicBezTo>
                  <a:pt x="450" y="21"/>
                  <a:pt x="451" y="21"/>
                  <a:pt x="451" y="21"/>
                </a:cubicBezTo>
                <a:cubicBezTo>
                  <a:pt x="451" y="21"/>
                  <a:pt x="452" y="21"/>
                  <a:pt x="452" y="21"/>
                </a:cubicBezTo>
                <a:cubicBezTo>
                  <a:pt x="452" y="21"/>
                  <a:pt x="452" y="21"/>
                  <a:pt x="450" y="20"/>
                </a:cubicBezTo>
                <a:close/>
                <a:moveTo>
                  <a:pt x="451" y="23"/>
                </a:moveTo>
                <a:cubicBezTo>
                  <a:pt x="451" y="23"/>
                  <a:pt x="451" y="23"/>
                  <a:pt x="451" y="23"/>
                </a:cubicBezTo>
                <a:cubicBezTo>
                  <a:pt x="451" y="23"/>
                  <a:pt x="450" y="23"/>
                  <a:pt x="450" y="24"/>
                </a:cubicBezTo>
                <a:cubicBezTo>
                  <a:pt x="450" y="24"/>
                  <a:pt x="450" y="24"/>
                  <a:pt x="451" y="24"/>
                </a:cubicBezTo>
                <a:cubicBezTo>
                  <a:pt x="452" y="24"/>
                  <a:pt x="451" y="24"/>
                  <a:pt x="451" y="23"/>
                </a:cubicBezTo>
                <a:close/>
                <a:moveTo>
                  <a:pt x="450" y="28"/>
                </a:moveTo>
                <a:cubicBezTo>
                  <a:pt x="450" y="28"/>
                  <a:pt x="450" y="29"/>
                  <a:pt x="450" y="29"/>
                </a:cubicBezTo>
                <a:cubicBezTo>
                  <a:pt x="450" y="28"/>
                  <a:pt x="450" y="28"/>
                  <a:pt x="451" y="28"/>
                </a:cubicBezTo>
                <a:cubicBezTo>
                  <a:pt x="451" y="28"/>
                  <a:pt x="451" y="28"/>
                  <a:pt x="451" y="28"/>
                </a:cubicBezTo>
                <a:cubicBezTo>
                  <a:pt x="451" y="28"/>
                  <a:pt x="451" y="27"/>
                  <a:pt x="451" y="27"/>
                </a:cubicBezTo>
                <a:cubicBezTo>
                  <a:pt x="451" y="27"/>
                  <a:pt x="451" y="27"/>
                  <a:pt x="450" y="27"/>
                </a:cubicBezTo>
                <a:cubicBezTo>
                  <a:pt x="450" y="27"/>
                  <a:pt x="450" y="28"/>
                  <a:pt x="450" y="28"/>
                </a:cubicBezTo>
                <a:cubicBezTo>
                  <a:pt x="450" y="28"/>
                  <a:pt x="450" y="28"/>
                  <a:pt x="450" y="28"/>
                </a:cubicBezTo>
                <a:close/>
                <a:moveTo>
                  <a:pt x="450" y="27"/>
                </a:moveTo>
                <a:cubicBezTo>
                  <a:pt x="450" y="27"/>
                  <a:pt x="450" y="27"/>
                  <a:pt x="450" y="27"/>
                </a:cubicBezTo>
                <a:cubicBezTo>
                  <a:pt x="450" y="26"/>
                  <a:pt x="450" y="26"/>
                  <a:pt x="450" y="26"/>
                </a:cubicBezTo>
                <a:cubicBezTo>
                  <a:pt x="450" y="27"/>
                  <a:pt x="449" y="26"/>
                  <a:pt x="449" y="26"/>
                </a:cubicBezTo>
                <a:cubicBezTo>
                  <a:pt x="448" y="26"/>
                  <a:pt x="448" y="27"/>
                  <a:pt x="448" y="27"/>
                </a:cubicBezTo>
                <a:cubicBezTo>
                  <a:pt x="448" y="27"/>
                  <a:pt x="448" y="27"/>
                  <a:pt x="448" y="27"/>
                </a:cubicBezTo>
                <a:cubicBezTo>
                  <a:pt x="449" y="27"/>
                  <a:pt x="450" y="27"/>
                  <a:pt x="450" y="27"/>
                </a:cubicBezTo>
                <a:close/>
                <a:moveTo>
                  <a:pt x="447" y="27"/>
                </a:moveTo>
                <a:cubicBezTo>
                  <a:pt x="447" y="27"/>
                  <a:pt x="447" y="27"/>
                  <a:pt x="447" y="27"/>
                </a:cubicBezTo>
                <a:cubicBezTo>
                  <a:pt x="447" y="27"/>
                  <a:pt x="447" y="27"/>
                  <a:pt x="447" y="27"/>
                </a:cubicBezTo>
                <a:cubicBezTo>
                  <a:pt x="447" y="27"/>
                  <a:pt x="447" y="27"/>
                  <a:pt x="447" y="27"/>
                </a:cubicBezTo>
                <a:close/>
                <a:moveTo>
                  <a:pt x="446" y="31"/>
                </a:moveTo>
                <a:cubicBezTo>
                  <a:pt x="446" y="31"/>
                  <a:pt x="447" y="31"/>
                  <a:pt x="447" y="31"/>
                </a:cubicBezTo>
                <a:cubicBezTo>
                  <a:pt x="447" y="31"/>
                  <a:pt x="447" y="31"/>
                  <a:pt x="447" y="31"/>
                </a:cubicBezTo>
                <a:cubicBezTo>
                  <a:pt x="446" y="30"/>
                  <a:pt x="447" y="30"/>
                  <a:pt x="447" y="29"/>
                </a:cubicBezTo>
                <a:cubicBezTo>
                  <a:pt x="447" y="29"/>
                  <a:pt x="447" y="29"/>
                  <a:pt x="447" y="29"/>
                </a:cubicBezTo>
                <a:cubicBezTo>
                  <a:pt x="446" y="29"/>
                  <a:pt x="446" y="29"/>
                  <a:pt x="446" y="30"/>
                </a:cubicBezTo>
                <a:cubicBezTo>
                  <a:pt x="445" y="30"/>
                  <a:pt x="446" y="31"/>
                  <a:pt x="446" y="31"/>
                </a:cubicBezTo>
                <a:close/>
                <a:moveTo>
                  <a:pt x="450" y="41"/>
                </a:moveTo>
                <a:cubicBezTo>
                  <a:pt x="450" y="41"/>
                  <a:pt x="449" y="40"/>
                  <a:pt x="448" y="40"/>
                </a:cubicBezTo>
                <a:cubicBezTo>
                  <a:pt x="448" y="40"/>
                  <a:pt x="448" y="41"/>
                  <a:pt x="448" y="41"/>
                </a:cubicBezTo>
                <a:cubicBezTo>
                  <a:pt x="448" y="41"/>
                  <a:pt x="449" y="42"/>
                  <a:pt x="449" y="42"/>
                </a:cubicBezTo>
                <a:cubicBezTo>
                  <a:pt x="449" y="42"/>
                  <a:pt x="450" y="42"/>
                  <a:pt x="450" y="42"/>
                </a:cubicBezTo>
                <a:cubicBezTo>
                  <a:pt x="450" y="42"/>
                  <a:pt x="450" y="41"/>
                  <a:pt x="450" y="41"/>
                </a:cubicBezTo>
                <a:close/>
                <a:moveTo>
                  <a:pt x="451" y="44"/>
                </a:moveTo>
                <a:cubicBezTo>
                  <a:pt x="451" y="44"/>
                  <a:pt x="451" y="44"/>
                  <a:pt x="450" y="44"/>
                </a:cubicBezTo>
                <a:cubicBezTo>
                  <a:pt x="450" y="44"/>
                  <a:pt x="450" y="44"/>
                  <a:pt x="450" y="45"/>
                </a:cubicBezTo>
                <a:cubicBezTo>
                  <a:pt x="450" y="45"/>
                  <a:pt x="451" y="45"/>
                  <a:pt x="451" y="45"/>
                </a:cubicBezTo>
                <a:cubicBezTo>
                  <a:pt x="451" y="45"/>
                  <a:pt x="451" y="44"/>
                  <a:pt x="451" y="44"/>
                </a:cubicBezTo>
                <a:close/>
                <a:moveTo>
                  <a:pt x="451" y="37"/>
                </a:moveTo>
                <a:cubicBezTo>
                  <a:pt x="451" y="37"/>
                  <a:pt x="451" y="37"/>
                  <a:pt x="451" y="36"/>
                </a:cubicBezTo>
                <a:cubicBezTo>
                  <a:pt x="451" y="36"/>
                  <a:pt x="451" y="36"/>
                  <a:pt x="451" y="36"/>
                </a:cubicBezTo>
                <a:cubicBezTo>
                  <a:pt x="451" y="36"/>
                  <a:pt x="451" y="36"/>
                  <a:pt x="451" y="36"/>
                </a:cubicBezTo>
                <a:cubicBezTo>
                  <a:pt x="451" y="36"/>
                  <a:pt x="451" y="37"/>
                  <a:pt x="451" y="37"/>
                </a:cubicBezTo>
                <a:close/>
                <a:moveTo>
                  <a:pt x="455" y="41"/>
                </a:moveTo>
                <a:cubicBezTo>
                  <a:pt x="454" y="41"/>
                  <a:pt x="453" y="40"/>
                  <a:pt x="452" y="40"/>
                </a:cubicBezTo>
                <a:cubicBezTo>
                  <a:pt x="451" y="40"/>
                  <a:pt x="451" y="39"/>
                  <a:pt x="451" y="39"/>
                </a:cubicBezTo>
                <a:cubicBezTo>
                  <a:pt x="451" y="39"/>
                  <a:pt x="451" y="40"/>
                  <a:pt x="451" y="40"/>
                </a:cubicBezTo>
                <a:cubicBezTo>
                  <a:pt x="451" y="40"/>
                  <a:pt x="451" y="40"/>
                  <a:pt x="451" y="40"/>
                </a:cubicBezTo>
                <a:cubicBezTo>
                  <a:pt x="451" y="40"/>
                  <a:pt x="451" y="40"/>
                  <a:pt x="455" y="41"/>
                </a:cubicBezTo>
                <a:close/>
                <a:moveTo>
                  <a:pt x="454" y="45"/>
                </a:moveTo>
                <a:cubicBezTo>
                  <a:pt x="454" y="45"/>
                  <a:pt x="454" y="45"/>
                  <a:pt x="454" y="45"/>
                </a:cubicBezTo>
                <a:cubicBezTo>
                  <a:pt x="454" y="45"/>
                  <a:pt x="453" y="44"/>
                  <a:pt x="453" y="44"/>
                </a:cubicBezTo>
                <a:cubicBezTo>
                  <a:pt x="453" y="44"/>
                  <a:pt x="453" y="45"/>
                  <a:pt x="453" y="45"/>
                </a:cubicBezTo>
                <a:cubicBezTo>
                  <a:pt x="453" y="45"/>
                  <a:pt x="453" y="45"/>
                  <a:pt x="453" y="46"/>
                </a:cubicBezTo>
                <a:cubicBezTo>
                  <a:pt x="453" y="46"/>
                  <a:pt x="453" y="46"/>
                  <a:pt x="453" y="46"/>
                </a:cubicBezTo>
                <a:cubicBezTo>
                  <a:pt x="453" y="46"/>
                  <a:pt x="454" y="46"/>
                  <a:pt x="454" y="46"/>
                </a:cubicBezTo>
                <a:cubicBezTo>
                  <a:pt x="454" y="45"/>
                  <a:pt x="454" y="45"/>
                  <a:pt x="454" y="45"/>
                </a:cubicBezTo>
                <a:close/>
                <a:moveTo>
                  <a:pt x="457" y="53"/>
                </a:moveTo>
                <a:cubicBezTo>
                  <a:pt x="457" y="53"/>
                  <a:pt x="457" y="53"/>
                  <a:pt x="457" y="53"/>
                </a:cubicBezTo>
                <a:cubicBezTo>
                  <a:pt x="457" y="53"/>
                  <a:pt x="457" y="53"/>
                  <a:pt x="457" y="53"/>
                </a:cubicBezTo>
                <a:cubicBezTo>
                  <a:pt x="457" y="52"/>
                  <a:pt x="456" y="52"/>
                  <a:pt x="455" y="51"/>
                </a:cubicBezTo>
                <a:cubicBezTo>
                  <a:pt x="455" y="51"/>
                  <a:pt x="455" y="51"/>
                  <a:pt x="454" y="51"/>
                </a:cubicBezTo>
                <a:cubicBezTo>
                  <a:pt x="454" y="51"/>
                  <a:pt x="454" y="51"/>
                  <a:pt x="454" y="51"/>
                </a:cubicBezTo>
                <a:cubicBezTo>
                  <a:pt x="454" y="51"/>
                  <a:pt x="454" y="51"/>
                  <a:pt x="454" y="52"/>
                </a:cubicBezTo>
                <a:cubicBezTo>
                  <a:pt x="455" y="52"/>
                  <a:pt x="455" y="53"/>
                  <a:pt x="455" y="54"/>
                </a:cubicBezTo>
                <a:cubicBezTo>
                  <a:pt x="455" y="54"/>
                  <a:pt x="456" y="54"/>
                  <a:pt x="456" y="54"/>
                </a:cubicBezTo>
                <a:cubicBezTo>
                  <a:pt x="456" y="54"/>
                  <a:pt x="456" y="54"/>
                  <a:pt x="456" y="54"/>
                </a:cubicBezTo>
                <a:cubicBezTo>
                  <a:pt x="456" y="53"/>
                  <a:pt x="456" y="53"/>
                  <a:pt x="457" y="53"/>
                </a:cubicBezTo>
                <a:close/>
                <a:moveTo>
                  <a:pt x="457" y="55"/>
                </a:moveTo>
                <a:cubicBezTo>
                  <a:pt x="457" y="55"/>
                  <a:pt x="457" y="55"/>
                  <a:pt x="457" y="55"/>
                </a:cubicBezTo>
                <a:cubicBezTo>
                  <a:pt x="457" y="55"/>
                  <a:pt x="456" y="55"/>
                  <a:pt x="456" y="55"/>
                </a:cubicBezTo>
                <a:cubicBezTo>
                  <a:pt x="456" y="55"/>
                  <a:pt x="457" y="56"/>
                  <a:pt x="457" y="56"/>
                </a:cubicBezTo>
                <a:cubicBezTo>
                  <a:pt x="457" y="56"/>
                  <a:pt x="457" y="55"/>
                  <a:pt x="457" y="55"/>
                </a:cubicBezTo>
                <a:close/>
                <a:moveTo>
                  <a:pt x="458" y="37"/>
                </a:moveTo>
                <a:cubicBezTo>
                  <a:pt x="458" y="37"/>
                  <a:pt x="458" y="37"/>
                  <a:pt x="458" y="37"/>
                </a:cubicBezTo>
                <a:cubicBezTo>
                  <a:pt x="458" y="36"/>
                  <a:pt x="456" y="36"/>
                  <a:pt x="456" y="37"/>
                </a:cubicBezTo>
                <a:cubicBezTo>
                  <a:pt x="456" y="37"/>
                  <a:pt x="455" y="37"/>
                  <a:pt x="455" y="37"/>
                </a:cubicBezTo>
                <a:cubicBezTo>
                  <a:pt x="456" y="38"/>
                  <a:pt x="456" y="38"/>
                  <a:pt x="456" y="37"/>
                </a:cubicBezTo>
                <a:cubicBezTo>
                  <a:pt x="457" y="37"/>
                  <a:pt x="457" y="37"/>
                  <a:pt x="457" y="37"/>
                </a:cubicBezTo>
                <a:cubicBezTo>
                  <a:pt x="458" y="38"/>
                  <a:pt x="458" y="37"/>
                  <a:pt x="458" y="37"/>
                </a:cubicBezTo>
                <a:close/>
                <a:moveTo>
                  <a:pt x="456" y="34"/>
                </a:moveTo>
                <a:cubicBezTo>
                  <a:pt x="456" y="34"/>
                  <a:pt x="456" y="34"/>
                  <a:pt x="456" y="34"/>
                </a:cubicBezTo>
                <a:cubicBezTo>
                  <a:pt x="456" y="34"/>
                  <a:pt x="456" y="34"/>
                  <a:pt x="456" y="34"/>
                </a:cubicBezTo>
                <a:cubicBezTo>
                  <a:pt x="456" y="34"/>
                  <a:pt x="456" y="34"/>
                  <a:pt x="456" y="34"/>
                </a:cubicBezTo>
                <a:cubicBezTo>
                  <a:pt x="456" y="34"/>
                  <a:pt x="456" y="34"/>
                  <a:pt x="456" y="34"/>
                </a:cubicBezTo>
                <a:close/>
                <a:moveTo>
                  <a:pt x="458" y="42"/>
                </a:moveTo>
                <a:cubicBezTo>
                  <a:pt x="459" y="42"/>
                  <a:pt x="459" y="43"/>
                  <a:pt x="460" y="44"/>
                </a:cubicBezTo>
                <a:cubicBezTo>
                  <a:pt x="460" y="44"/>
                  <a:pt x="460" y="44"/>
                  <a:pt x="460" y="44"/>
                </a:cubicBezTo>
                <a:cubicBezTo>
                  <a:pt x="460" y="44"/>
                  <a:pt x="460" y="44"/>
                  <a:pt x="460" y="44"/>
                </a:cubicBezTo>
                <a:cubicBezTo>
                  <a:pt x="460" y="43"/>
                  <a:pt x="460" y="42"/>
                  <a:pt x="460" y="42"/>
                </a:cubicBezTo>
                <a:cubicBezTo>
                  <a:pt x="460" y="41"/>
                  <a:pt x="459" y="41"/>
                  <a:pt x="458" y="41"/>
                </a:cubicBezTo>
                <a:cubicBezTo>
                  <a:pt x="458" y="41"/>
                  <a:pt x="458" y="41"/>
                  <a:pt x="458" y="41"/>
                </a:cubicBezTo>
                <a:cubicBezTo>
                  <a:pt x="458" y="41"/>
                  <a:pt x="458" y="42"/>
                  <a:pt x="458" y="42"/>
                </a:cubicBezTo>
                <a:close/>
                <a:moveTo>
                  <a:pt x="461" y="38"/>
                </a:moveTo>
                <a:cubicBezTo>
                  <a:pt x="461" y="38"/>
                  <a:pt x="461" y="38"/>
                  <a:pt x="461" y="39"/>
                </a:cubicBezTo>
                <a:cubicBezTo>
                  <a:pt x="461" y="39"/>
                  <a:pt x="461" y="39"/>
                  <a:pt x="461" y="39"/>
                </a:cubicBezTo>
                <a:cubicBezTo>
                  <a:pt x="461" y="39"/>
                  <a:pt x="462" y="39"/>
                  <a:pt x="462" y="38"/>
                </a:cubicBezTo>
                <a:cubicBezTo>
                  <a:pt x="462" y="38"/>
                  <a:pt x="462" y="38"/>
                  <a:pt x="462" y="38"/>
                </a:cubicBezTo>
                <a:cubicBezTo>
                  <a:pt x="462" y="38"/>
                  <a:pt x="462" y="38"/>
                  <a:pt x="462" y="38"/>
                </a:cubicBezTo>
                <a:cubicBezTo>
                  <a:pt x="462" y="38"/>
                  <a:pt x="462" y="38"/>
                  <a:pt x="461" y="38"/>
                </a:cubicBezTo>
                <a:close/>
                <a:moveTo>
                  <a:pt x="462" y="31"/>
                </a:moveTo>
                <a:cubicBezTo>
                  <a:pt x="462" y="31"/>
                  <a:pt x="462" y="31"/>
                  <a:pt x="462" y="31"/>
                </a:cubicBezTo>
                <a:cubicBezTo>
                  <a:pt x="462" y="31"/>
                  <a:pt x="463" y="31"/>
                  <a:pt x="462" y="31"/>
                </a:cubicBezTo>
                <a:cubicBezTo>
                  <a:pt x="462" y="31"/>
                  <a:pt x="462" y="30"/>
                  <a:pt x="462" y="30"/>
                </a:cubicBezTo>
                <a:cubicBezTo>
                  <a:pt x="462" y="30"/>
                  <a:pt x="462" y="30"/>
                  <a:pt x="462" y="30"/>
                </a:cubicBezTo>
                <a:cubicBezTo>
                  <a:pt x="462" y="31"/>
                  <a:pt x="462" y="31"/>
                  <a:pt x="462" y="31"/>
                </a:cubicBezTo>
                <a:close/>
                <a:moveTo>
                  <a:pt x="460" y="47"/>
                </a:moveTo>
                <a:cubicBezTo>
                  <a:pt x="461" y="48"/>
                  <a:pt x="461" y="48"/>
                  <a:pt x="461" y="48"/>
                </a:cubicBezTo>
                <a:cubicBezTo>
                  <a:pt x="461" y="48"/>
                  <a:pt x="461" y="48"/>
                  <a:pt x="461" y="48"/>
                </a:cubicBezTo>
                <a:cubicBezTo>
                  <a:pt x="461" y="48"/>
                  <a:pt x="461" y="47"/>
                  <a:pt x="461" y="47"/>
                </a:cubicBezTo>
                <a:cubicBezTo>
                  <a:pt x="461" y="47"/>
                  <a:pt x="461" y="47"/>
                  <a:pt x="460" y="47"/>
                </a:cubicBezTo>
                <a:close/>
                <a:moveTo>
                  <a:pt x="461" y="41"/>
                </a:moveTo>
                <a:cubicBezTo>
                  <a:pt x="461" y="41"/>
                  <a:pt x="461" y="41"/>
                  <a:pt x="461" y="41"/>
                </a:cubicBezTo>
                <a:cubicBezTo>
                  <a:pt x="461" y="41"/>
                  <a:pt x="461" y="40"/>
                  <a:pt x="461" y="40"/>
                </a:cubicBezTo>
                <a:cubicBezTo>
                  <a:pt x="461" y="40"/>
                  <a:pt x="460" y="40"/>
                  <a:pt x="460" y="41"/>
                </a:cubicBezTo>
                <a:cubicBezTo>
                  <a:pt x="460" y="41"/>
                  <a:pt x="461" y="41"/>
                  <a:pt x="461" y="41"/>
                </a:cubicBezTo>
                <a:close/>
                <a:moveTo>
                  <a:pt x="462" y="33"/>
                </a:moveTo>
                <a:cubicBezTo>
                  <a:pt x="461" y="33"/>
                  <a:pt x="461" y="33"/>
                  <a:pt x="461" y="33"/>
                </a:cubicBezTo>
                <a:cubicBezTo>
                  <a:pt x="461" y="33"/>
                  <a:pt x="461" y="34"/>
                  <a:pt x="461" y="34"/>
                </a:cubicBezTo>
                <a:cubicBezTo>
                  <a:pt x="461" y="34"/>
                  <a:pt x="461" y="34"/>
                  <a:pt x="461" y="34"/>
                </a:cubicBezTo>
                <a:cubicBezTo>
                  <a:pt x="461" y="34"/>
                  <a:pt x="461" y="34"/>
                  <a:pt x="462" y="33"/>
                </a:cubicBezTo>
                <a:close/>
                <a:moveTo>
                  <a:pt x="460" y="35"/>
                </a:moveTo>
                <a:cubicBezTo>
                  <a:pt x="460" y="35"/>
                  <a:pt x="460" y="36"/>
                  <a:pt x="460" y="36"/>
                </a:cubicBezTo>
                <a:cubicBezTo>
                  <a:pt x="460" y="36"/>
                  <a:pt x="460" y="36"/>
                  <a:pt x="460" y="36"/>
                </a:cubicBezTo>
                <a:cubicBezTo>
                  <a:pt x="461" y="36"/>
                  <a:pt x="461" y="36"/>
                  <a:pt x="461" y="35"/>
                </a:cubicBezTo>
                <a:cubicBezTo>
                  <a:pt x="461" y="35"/>
                  <a:pt x="461" y="35"/>
                  <a:pt x="460" y="35"/>
                </a:cubicBezTo>
                <a:close/>
                <a:moveTo>
                  <a:pt x="459" y="38"/>
                </a:moveTo>
                <a:cubicBezTo>
                  <a:pt x="459" y="38"/>
                  <a:pt x="459" y="38"/>
                  <a:pt x="459" y="39"/>
                </a:cubicBezTo>
                <a:cubicBezTo>
                  <a:pt x="459" y="39"/>
                  <a:pt x="459" y="39"/>
                  <a:pt x="459" y="40"/>
                </a:cubicBezTo>
                <a:cubicBezTo>
                  <a:pt x="459" y="40"/>
                  <a:pt x="459" y="40"/>
                  <a:pt x="460" y="40"/>
                </a:cubicBezTo>
                <a:cubicBezTo>
                  <a:pt x="460" y="40"/>
                  <a:pt x="460" y="40"/>
                  <a:pt x="460" y="40"/>
                </a:cubicBezTo>
                <a:cubicBezTo>
                  <a:pt x="460" y="39"/>
                  <a:pt x="460" y="39"/>
                  <a:pt x="460" y="39"/>
                </a:cubicBezTo>
                <a:cubicBezTo>
                  <a:pt x="460" y="38"/>
                  <a:pt x="460" y="37"/>
                  <a:pt x="459" y="38"/>
                </a:cubicBezTo>
                <a:close/>
                <a:moveTo>
                  <a:pt x="459" y="34"/>
                </a:moveTo>
                <a:cubicBezTo>
                  <a:pt x="459" y="34"/>
                  <a:pt x="459" y="34"/>
                  <a:pt x="459" y="34"/>
                </a:cubicBezTo>
                <a:cubicBezTo>
                  <a:pt x="459" y="34"/>
                  <a:pt x="459" y="34"/>
                  <a:pt x="459" y="34"/>
                </a:cubicBezTo>
                <a:cubicBezTo>
                  <a:pt x="459" y="34"/>
                  <a:pt x="459" y="34"/>
                  <a:pt x="459" y="34"/>
                </a:cubicBezTo>
                <a:cubicBezTo>
                  <a:pt x="459" y="34"/>
                  <a:pt x="459" y="34"/>
                  <a:pt x="459" y="34"/>
                </a:cubicBezTo>
                <a:close/>
                <a:moveTo>
                  <a:pt x="459" y="45"/>
                </a:moveTo>
                <a:cubicBezTo>
                  <a:pt x="459" y="45"/>
                  <a:pt x="459" y="46"/>
                  <a:pt x="459" y="47"/>
                </a:cubicBezTo>
                <a:cubicBezTo>
                  <a:pt x="459" y="47"/>
                  <a:pt x="459" y="48"/>
                  <a:pt x="460" y="48"/>
                </a:cubicBezTo>
                <a:cubicBezTo>
                  <a:pt x="460" y="48"/>
                  <a:pt x="460" y="47"/>
                  <a:pt x="460" y="47"/>
                </a:cubicBezTo>
                <a:cubicBezTo>
                  <a:pt x="460" y="46"/>
                  <a:pt x="461" y="45"/>
                  <a:pt x="459" y="45"/>
                </a:cubicBezTo>
                <a:close/>
                <a:moveTo>
                  <a:pt x="459" y="55"/>
                </a:moveTo>
                <a:cubicBezTo>
                  <a:pt x="459" y="55"/>
                  <a:pt x="459" y="55"/>
                  <a:pt x="459" y="55"/>
                </a:cubicBezTo>
                <a:cubicBezTo>
                  <a:pt x="459" y="55"/>
                  <a:pt x="458" y="55"/>
                  <a:pt x="458" y="56"/>
                </a:cubicBezTo>
                <a:cubicBezTo>
                  <a:pt x="458" y="56"/>
                  <a:pt x="458" y="56"/>
                  <a:pt x="458" y="56"/>
                </a:cubicBezTo>
                <a:cubicBezTo>
                  <a:pt x="459" y="56"/>
                  <a:pt x="459" y="55"/>
                  <a:pt x="459" y="55"/>
                </a:cubicBezTo>
                <a:close/>
                <a:moveTo>
                  <a:pt x="459" y="50"/>
                </a:moveTo>
                <a:cubicBezTo>
                  <a:pt x="460" y="50"/>
                  <a:pt x="460" y="51"/>
                  <a:pt x="460" y="51"/>
                </a:cubicBezTo>
                <a:cubicBezTo>
                  <a:pt x="460" y="51"/>
                  <a:pt x="460" y="51"/>
                  <a:pt x="460" y="51"/>
                </a:cubicBezTo>
                <a:cubicBezTo>
                  <a:pt x="461" y="51"/>
                  <a:pt x="461" y="51"/>
                  <a:pt x="461" y="51"/>
                </a:cubicBezTo>
                <a:cubicBezTo>
                  <a:pt x="461" y="51"/>
                  <a:pt x="460" y="50"/>
                  <a:pt x="460" y="50"/>
                </a:cubicBezTo>
                <a:cubicBezTo>
                  <a:pt x="460" y="50"/>
                  <a:pt x="461" y="50"/>
                  <a:pt x="461" y="50"/>
                </a:cubicBezTo>
                <a:cubicBezTo>
                  <a:pt x="460" y="49"/>
                  <a:pt x="460" y="49"/>
                  <a:pt x="459" y="48"/>
                </a:cubicBezTo>
                <a:cubicBezTo>
                  <a:pt x="459" y="48"/>
                  <a:pt x="459" y="48"/>
                  <a:pt x="459" y="48"/>
                </a:cubicBezTo>
                <a:cubicBezTo>
                  <a:pt x="459" y="49"/>
                  <a:pt x="459" y="50"/>
                  <a:pt x="459" y="50"/>
                </a:cubicBezTo>
                <a:close/>
                <a:moveTo>
                  <a:pt x="461" y="53"/>
                </a:moveTo>
                <a:cubicBezTo>
                  <a:pt x="461" y="53"/>
                  <a:pt x="461" y="53"/>
                  <a:pt x="461" y="53"/>
                </a:cubicBezTo>
                <a:cubicBezTo>
                  <a:pt x="461" y="53"/>
                  <a:pt x="461" y="53"/>
                  <a:pt x="461" y="53"/>
                </a:cubicBezTo>
                <a:cubicBezTo>
                  <a:pt x="460" y="52"/>
                  <a:pt x="459" y="53"/>
                  <a:pt x="459" y="54"/>
                </a:cubicBezTo>
                <a:cubicBezTo>
                  <a:pt x="459" y="54"/>
                  <a:pt x="460" y="54"/>
                  <a:pt x="460" y="54"/>
                </a:cubicBezTo>
                <a:cubicBezTo>
                  <a:pt x="460" y="54"/>
                  <a:pt x="460" y="54"/>
                  <a:pt x="460" y="54"/>
                </a:cubicBezTo>
                <a:cubicBezTo>
                  <a:pt x="460" y="54"/>
                  <a:pt x="461" y="53"/>
                  <a:pt x="461" y="53"/>
                </a:cubicBezTo>
                <a:close/>
                <a:moveTo>
                  <a:pt x="461" y="55"/>
                </a:moveTo>
                <a:cubicBezTo>
                  <a:pt x="461" y="55"/>
                  <a:pt x="462" y="55"/>
                  <a:pt x="462" y="55"/>
                </a:cubicBezTo>
                <a:cubicBezTo>
                  <a:pt x="462" y="55"/>
                  <a:pt x="461" y="55"/>
                  <a:pt x="461" y="55"/>
                </a:cubicBezTo>
                <a:cubicBezTo>
                  <a:pt x="461" y="55"/>
                  <a:pt x="461" y="55"/>
                  <a:pt x="461" y="55"/>
                </a:cubicBezTo>
                <a:cubicBezTo>
                  <a:pt x="461" y="55"/>
                  <a:pt x="461" y="55"/>
                  <a:pt x="461" y="55"/>
                </a:cubicBezTo>
                <a:close/>
                <a:moveTo>
                  <a:pt x="462" y="50"/>
                </a:moveTo>
                <a:cubicBezTo>
                  <a:pt x="462" y="50"/>
                  <a:pt x="462" y="50"/>
                  <a:pt x="462" y="50"/>
                </a:cubicBezTo>
                <a:cubicBezTo>
                  <a:pt x="462" y="50"/>
                  <a:pt x="462" y="50"/>
                  <a:pt x="462" y="49"/>
                </a:cubicBezTo>
                <a:cubicBezTo>
                  <a:pt x="461" y="50"/>
                  <a:pt x="461" y="50"/>
                  <a:pt x="461" y="50"/>
                </a:cubicBezTo>
                <a:cubicBezTo>
                  <a:pt x="461" y="50"/>
                  <a:pt x="462" y="50"/>
                  <a:pt x="462" y="50"/>
                </a:cubicBezTo>
                <a:close/>
                <a:moveTo>
                  <a:pt x="462" y="56"/>
                </a:moveTo>
                <a:cubicBezTo>
                  <a:pt x="462" y="56"/>
                  <a:pt x="462" y="56"/>
                  <a:pt x="462" y="56"/>
                </a:cubicBezTo>
                <a:cubicBezTo>
                  <a:pt x="462" y="56"/>
                  <a:pt x="462" y="56"/>
                  <a:pt x="462" y="56"/>
                </a:cubicBezTo>
                <a:close/>
                <a:moveTo>
                  <a:pt x="462" y="56"/>
                </a:moveTo>
                <a:cubicBezTo>
                  <a:pt x="462" y="56"/>
                  <a:pt x="462" y="56"/>
                  <a:pt x="462" y="55"/>
                </a:cubicBezTo>
                <a:cubicBezTo>
                  <a:pt x="462" y="55"/>
                  <a:pt x="462" y="56"/>
                  <a:pt x="462" y="56"/>
                </a:cubicBezTo>
                <a:cubicBezTo>
                  <a:pt x="462" y="56"/>
                  <a:pt x="462" y="56"/>
                  <a:pt x="462" y="56"/>
                </a:cubicBezTo>
                <a:close/>
                <a:moveTo>
                  <a:pt x="463" y="48"/>
                </a:moveTo>
                <a:cubicBezTo>
                  <a:pt x="462" y="48"/>
                  <a:pt x="462" y="48"/>
                  <a:pt x="462" y="48"/>
                </a:cubicBezTo>
                <a:cubicBezTo>
                  <a:pt x="462" y="48"/>
                  <a:pt x="462" y="48"/>
                  <a:pt x="462" y="48"/>
                </a:cubicBezTo>
                <a:cubicBezTo>
                  <a:pt x="462" y="49"/>
                  <a:pt x="462" y="49"/>
                  <a:pt x="462" y="49"/>
                </a:cubicBezTo>
                <a:cubicBezTo>
                  <a:pt x="462" y="49"/>
                  <a:pt x="463" y="49"/>
                  <a:pt x="463" y="48"/>
                </a:cubicBezTo>
                <a:close/>
                <a:moveTo>
                  <a:pt x="463" y="43"/>
                </a:moveTo>
                <a:cubicBezTo>
                  <a:pt x="463" y="43"/>
                  <a:pt x="463" y="43"/>
                  <a:pt x="463" y="43"/>
                </a:cubicBezTo>
                <a:cubicBezTo>
                  <a:pt x="463" y="43"/>
                  <a:pt x="463" y="43"/>
                  <a:pt x="463" y="43"/>
                </a:cubicBezTo>
                <a:cubicBezTo>
                  <a:pt x="463" y="43"/>
                  <a:pt x="462" y="43"/>
                  <a:pt x="462" y="43"/>
                </a:cubicBezTo>
                <a:cubicBezTo>
                  <a:pt x="462" y="43"/>
                  <a:pt x="462" y="43"/>
                  <a:pt x="463" y="43"/>
                </a:cubicBezTo>
                <a:close/>
                <a:moveTo>
                  <a:pt x="464" y="34"/>
                </a:moveTo>
                <a:cubicBezTo>
                  <a:pt x="463" y="34"/>
                  <a:pt x="463" y="34"/>
                  <a:pt x="463" y="34"/>
                </a:cubicBezTo>
                <a:cubicBezTo>
                  <a:pt x="463" y="35"/>
                  <a:pt x="463" y="35"/>
                  <a:pt x="463" y="35"/>
                </a:cubicBezTo>
                <a:cubicBezTo>
                  <a:pt x="463" y="35"/>
                  <a:pt x="463" y="35"/>
                  <a:pt x="463" y="35"/>
                </a:cubicBezTo>
                <a:cubicBezTo>
                  <a:pt x="464" y="35"/>
                  <a:pt x="464" y="35"/>
                  <a:pt x="465" y="35"/>
                </a:cubicBezTo>
                <a:cubicBezTo>
                  <a:pt x="465" y="35"/>
                  <a:pt x="465" y="35"/>
                  <a:pt x="465" y="35"/>
                </a:cubicBezTo>
                <a:cubicBezTo>
                  <a:pt x="466" y="35"/>
                  <a:pt x="465" y="34"/>
                  <a:pt x="465" y="34"/>
                </a:cubicBezTo>
                <a:cubicBezTo>
                  <a:pt x="465" y="34"/>
                  <a:pt x="465" y="34"/>
                  <a:pt x="465" y="33"/>
                </a:cubicBezTo>
                <a:cubicBezTo>
                  <a:pt x="465" y="33"/>
                  <a:pt x="465" y="33"/>
                  <a:pt x="465" y="33"/>
                </a:cubicBezTo>
                <a:cubicBezTo>
                  <a:pt x="465" y="32"/>
                  <a:pt x="465" y="32"/>
                  <a:pt x="465" y="32"/>
                </a:cubicBezTo>
                <a:cubicBezTo>
                  <a:pt x="464" y="32"/>
                  <a:pt x="464" y="33"/>
                  <a:pt x="464" y="33"/>
                </a:cubicBezTo>
                <a:cubicBezTo>
                  <a:pt x="464" y="33"/>
                  <a:pt x="464" y="33"/>
                  <a:pt x="464" y="34"/>
                </a:cubicBezTo>
                <a:cubicBezTo>
                  <a:pt x="463" y="34"/>
                  <a:pt x="464" y="34"/>
                  <a:pt x="464" y="34"/>
                </a:cubicBezTo>
                <a:close/>
                <a:moveTo>
                  <a:pt x="466" y="50"/>
                </a:moveTo>
                <a:cubicBezTo>
                  <a:pt x="466" y="50"/>
                  <a:pt x="466" y="50"/>
                  <a:pt x="465" y="50"/>
                </a:cubicBezTo>
                <a:cubicBezTo>
                  <a:pt x="465" y="50"/>
                  <a:pt x="465" y="51"/>
                  <a:pt x="465" y="50"/>
                </a:cubicBezTo>
                <a:cubicBezTo>
                  <a:pt x="465" y="49"/>
                  <a:pt x="465" y="49"/>
                  <a:pt x="464" y="49"/>
                </a:cubicBezTo>
                <a:cubicBezTo>
                  <a:pt x="463" y="49"/>
                  <a:pt x="464" y="49"/>
                  <a:pt x="463" y="50"/>
                </a:cubicBezTo>
                <a:cubicBezTo>
                  <a:pt x="463" y="50"/>
                  <a:pt x="463" y="51"/>
                  <a:pt x="464" y="51"/>
                </a:cubicBezTo>
                <a:cubicBezTo>
                  <a:pt x="465" y="52"/>
                  <a:pt x="465" y="52"/>
                  <a:pt x="465" y="52"/>
                </a:cubicBezTo>
                <a:cubicBezTo>
                  <a:pt x="465" y="52"/>
                  <a:pt x="465" y="52"/>
                  <a:pt x="466" y="52"/>
                </a:cubicBezTo>
                <a:cubicBezTo>
                  <a:pt x="466" y="52"/>
                  <a:pt x="466" y="51"/>
                  <a:pt x="466" y="51"/>
                </a:cubicBezTo>
                <a:cubicBezTo>
                  <a:pt x="466" y="51"/>
                  <a:pt x="466" y="50"/>
                  <a:pt x="466" y="50"/>
                </a:cubicBezTo>
                <a:close/>
                <a:moveTo>
                  <a:pt x="467" y="49"/>
                </a:moveTo>
                <a:cubicBezTo>
                  <a:pt x="467" y="49"/>
                  <a:pt x="467" y="48"/>
                  <a:pt x="467" y="48"/>
                </a:cubicBezTo>
                <a:cubicBezTo>
                  <a:pt x="467" y="48"/>
                  <a:pt x="467" y="48"/>
                  <a:pt x="467" y="47"/>
                </a:cubicBezTo>
                <a:cubicBezTo>
                  <a:pt x="466" y="47"/>
                  <a:pt x="466" y="47"/>
                  <a:pt x="466" y="47"/>
                </a:cubicBezTo>
                <a:cubicBezTo>
                  <a:pt x="466" y="46"/>
                  <a:pt x="465" y="46"/>
                  <a:pt x="465" y="45"/>
                </a:cubicBezTo>
                <a:cubicBezTo>
                  <a:pt x="464" y="45"/>
                  <a:pt x="464" y="46"/>
                  <a:pt x="464" y="46"/>
                </a:cubicBezTo>
                <a:cubicBezTo>
                  <a:pt x="464" y="46"/>
                  <a:pt x="464" y="47"/>
                  <a:pt x="463" y="47"/>
                </a:cubicBezTo>
                <a:cubicBezTo>
                  <a:pt x="463" y="47"/>
                  <a:pt x="463" y="47"/>
                  <a:pt x="463" y="47"/>
                </a:cubicBezTo>
                <a:cubicBezTo>
                  <a:pt x="464" y="48"/>
                  <a:pt x="464" y="48"/>
                  <a:pt x="464" y="48"/>
                </a:cubicBezTo>
                <a:cubicBezTo>
                  <a:pt x="464" y="47"/>
                  <a:pt x="465" y="47"/>
                  <a:pt x="465" y="47"/>
                </a:cubicBezTo>
                <a:cubicBezTo>
                  <a:pt x="465" y="47"/>
                  <a:pt x="466" y="47"/>
                  <a:pt x="466" y="48"/>
                </a:cubicBezTo>
                <a:cubicBezTo>
                  <a:pt x="466" y="48"/>
                  <a:pt x="466" y="48"/>
                  <a:pt x="467" y="49"/>
                </a:cubicBezTo>
                <a:close/>
                <a:moveTo>
                  <a:pt x="465" y="44"/>
                </a:moveTo>
                <a:cubicBezTo>
                  <a:pt x="465" y="44"/>
                  <a:pt x="465" y="44"/>
                  <a:pt x="465" y="44"/>
                </a:cubicBezTo>
                <a:cubicBezTo>
                  <a:pt x="465" y="44"/>
                  <a:pt x="464" y="44"/>
                  <a:pt x="464" y="44"/>
                </a:cubicBezTo>
                <a:cubicBezTo>
                  <a:pt x="464" y="44"/>
                  <a:pt x="464" y="44"/>
                  <a:pt x="465" y="45"/>
                </a:cubicBezTo>
                <a:cubicBezTo>
                  <a:pt x="465" y="45"/>
                  <a:pt x="465" y="45"/>
                  <a:pt x="465" y="44"/>
                </a:cubicBezTo>
                <a:close/>
                <a:moveTo>
                  <a:pt x="465" y="45"/>
                </a:moveTo>
                <a:cubicBezTo>
                  <a:pt x="465" y="45"/>
                  <a:pt x="465" y="45"/>
                  <a:pt x="465" y="45"/>
                </a:cubicBezTo>
                <a:cubicBezTo>
                  <a:pt x="465" y="45"/>
                  <a:pt x="466" y="46"/>
                  <a:pt x="466" y="46"/>
                </a:cubicBezTo>
                <a:cubicBezTo>
                  <a:pt x="466" y="46"/>
                  <a:pt x="466" y="46"/>
                  <a:pt x="466" y="46"/>
                </a:cubicBezTo>
                <a:cubicBezTo>
                  <a:pt x="466" y="46"/>
                  <a:pt x="466" y="45"/>
                  <a:pt x="466" y="45"/>
                </a:cubicBezTo>
                <a:cubicBezTo>
                  <a:pt x="465" y="44"/>
                  <a:pt x="465" y="45"/>
                  <a:pt x="465" y="45"/>
                </a:cubicBezTo>
                <a:close/>
                <a:moveTo>
                  <a:pt x="467" y="51"/>
                </a:moveTo>
                <a:cubicBezTo>
                  <a:pt x="467" y="52"/>
                  <a:pt x="467" y="52"/>
                  <a:pt x="467" y="52"/>
                </a:cubicBezTo>
                <a:cubicBezTo>
                  <a:pt x="467" y="52"/>
                  <a:pt x="467" y="51"/>
                  <a:pt x="467" y="51"/>
                </a:cubicBezTo>
                <a:cubicBezTo>
                  <a:pt x="467" y="51"/>
                  <a:pt x="467" y="51"/>
                  <a:pt x="467" y="51"/>
                </a:cubicBezTo>
                <a:cubicBezTo>
                  <a:pt x="467" y="51"/>
                  <a:pt x="467" y="51"/>
                  <a:pt x="467" y="51"/>
                </a:cubicBezTo>
                <a:close/>
                <a:moveTo>
                  <a:pt x="468" y="45"/>
                </a:moveTo>
                <a:cubicBezTo>
                  <a:pt x="468" y="45"/>
                  <a:pt x="468" y="45"/>
                  <a:pt x="468" y="45"/>
                </a:cubicBezTo>
                <a:cubicBezTo>
                  <a:pt x="467" y="45"/>
                  <a:pt x="467" y="45"/>
                  <a:pt x="467" y="45"/>
                </a:cubicBezTo>
                <a:cubicBezTo>
                  <a:pt x="467" y="45"/>
                  <a:pt x="467" y="46"/>
                  <a:pt x="467" y="46"/>
                </a:cubicBezTo>
                <a:cubicBezTo>
                  <a:pt x="468" y="45"/>
                  <a:pt x="468" y="45"/>
                  <a:pt x="468" y="45"/>
                </a:cubicBezTo>
                <a:close/>
                <a:moveTo>
                  <a:pt x="468" y="37"/>
                </a:moveTo>
                <a:cubicBezTo>
                  <a:pt x="468" y="36"/>
                  <a:pt x="467" y="36"/>
                  <a:pt x="466" y="36"/>
                </a:cubicBezTo>
                <a:cubicBezTo>
                  <a:pt x="466" y="36"/>
                  <a:pt x="466" y="36"/>
                  <a:pt x="466" y="36"/>
                </a:cubicBezTo>
                <a:cubicBezTo>
                  <a:pt x="467" y="37"/>
                  <a:pt x="467" y="37"/>
                  <a:pt x="468" y="37"/>
                </a:cubicBezTo>
                <a:cubicBezTo>
                  <a:pt x="468" y="37"/>
                  <a:pt x="468" y="37"/>
                  <a:pt x="468" y="37"/>
                </a:cubicBezTo>
                <a:close/>
                <a:moveTo>
                  <a:pt x="466" y="42"/>
                </a:moveTo>
                <a:cubicBezTo>
                  <a:pt x="465" y="42"/>
                  <a:pt x="465" y="43"/>
                  <a:pt x="465" y="43"/>
                </a:cubicBezTo>
                <a:cubicBezTo>
                  <a:pt x="465" y="43"/>
                  <a:pt x="466" y="43"/>
                  <a:pt x="466" y="43"/>
                </a:cubicBezTo>
                <a:cubicBezTo>
                  <a:pt x="466" y="43"/>
                  <a:pt x="466" y="42"/>
                  <a:pt x="466" y="42"/>
                </a:cubicBezTo>
                <a:cubicBezTo>
                  <a:pt x="466" y="42"/>
                  <a:pt x="466" y="42"/>
                  <a:pt x="466" y="42"/>
                </a:cubicBezTo>
                <a:cubicBezTo>
                  <a:pt x="466" y="42"/>
                  <a:pt x="466" y="42"/>
                  <a:pt x="466" y="42"/>
                </a:cubicBezTo>
                <a:cubicBezTo>
                  <a:pt x="466" y="41"/>
                  <a:pt x="466" y="42"/>
                  <a:pt x="466" y="42"/>
                </a:cubicBezTo>
                <a:close/>
                <a:moveTo>
                  <a:pt x="466" y="39"/>
                </a:moveTo>
                <a:cubicBezTo>
                  <a:pt x="465" y="39"/>
                  <a:pt x="465" y="39"/>
                  <a:pt x="465" y="39"/>
                </a:cubicBezTo>
                <a:cubicBezTo>
                  <a:pt x="465" y="39"/>
                  <a:pt x="464" y="40"/>
                  <a:pt x="464" y="40"/>
                </a:cubicBezTo>
                <a:cubicBezTo>
                  <a:pt x="464" y="40"/>
                  <a:pt x="465" y="40"/>
                  <a:pt x="465" y="40"/>
                </a:cubicBezTo>
                <a:cubicBezTo>
                  <a:pt x="465" y="40"/>
                  <a:pt x="465" y="40"/>
                  <a:pt x="466" y="39"/>
                </a:cubicBezTo>
                <a:close/>
                <a:moveTo>
                  <a:pt x="463" y="54"/>
                </a:moveTo>
                <a:cubicBezTo>
                  <a:pt x="463" y="54"/>
                  <a:pt x="465" y="55"/>
                  <a:pt x="465" y="54"/>
                </a:cubicBezTo>
                <a:cubicBezTo>
                  <a:pt x="465" y="54"/>
                  <a:pt x="466" y="54"/>
                  <a:pt x="466" y="54"/>
                </a:cubicBezTo>
                <a:cubicBezTo>
                  <a:pt x="466" y="53"/>
                  <a:pt x="465" y="53"/>
                  <a:pt x="465" y="53"/>
                </a:cubicBezTo>
                <a:cubicBezTo>
                  <a:pt x="464" y="54"/>
                  <a:pt x="464" y="53"/>
                  <a:pt x="463" y="53"/>
                </a:cubicBezTo>
                <a:cubicBezTo>
                  <a:pt x="463" y="53"/>
                  <a:pt x="463" y="53"/>
                  <a:pt x="463" y="53"/>
                </a:cubicBezTo>
                <a:cubicBezTo>
                  <a:pt x="463" y="53"/>
                  <a:pt x="463" y="54"/>
                  <a:pt x="463" y="54"/>
                </a:cubicBezTo>
                <a:close/>
                <a:moveTo>
                  <a:pt x="466" y="60"/>
                </a:moveTo>
                <a:cubicBezTo>
                  <a:pt x="467" y="60"/>
                  <a:pt x="467" y="60"/>
                  <a:pt x="467" y="59"/>
                </a:cubicBezTo>
                <a:cubicBezTo>
                  <a:pt x="467" y="59"/>
                  <a:pt x="466" y="59"/>
                  <a:pt x="466" y="59"/>
                </a:cubicBezTo>
                <a:cubicBezTo>
                  <a:pt x="466" y="59"/>
                  <a:pt x="465" y="59"/>
                  <a:pt x="465" y="59"/>
                </a:cubicBezTo>
                <a:cubicBezTo>
                  <a:pt x="464" y="58"/>
                  <a:pt x="463" y="59"/>
                  <a:pt x="463" y="60"/>
                </a:cubicBezTo>
                <a:cubicBezTo>
                  <a:pt x="463" y="60"/>
                  <a:pt x="463" y="60"/>
                  <a:pt x="463" y="61"/>
                </a:cubicBezTo>
                <a:cubicBezTo>
                  <a:pt x="463" y="60"/>
                  <a:pt x="464" y="60"/>
                  <a:pt x="464" y="60"/>
                </a:cubicBezTo>
                <a:cubicBezTo>
                  <a:pt x="464" y="60"/>
                  <a:pt x="464" y="60"/>
                  <a:pt x="464" y="60"/>
                </a:cubicBezTo>
                <a:cubicBezTo>
                  <a:pt x="464" y="59"/>
                  <a:pt x="464" y="59"/>
                  <a:pt x="465" y="59"/>
                </a:cubicBezTo>
                <a:cubicBezTo>
                  <a:pt x="465" y="60"/>
                  <a:pt x="464" y="60"/>
                  <a:pt x="464" y="60"/>
                </a:cubicBezTo>
                <a:cubicBezTo>
                  <a:pt x="464" y="60"/>
                  <a:pt x="465" y="61"/>
                  <a:pt x="464" y="61"/>
                </a:cubicBezTo>
                <a:cubicBezTo>
                  <a:pt x="463" y="61"/>
                  <a:pt x="463" y="61"/>
                  <a:pt x="463" y="62"/>
                </a:cubicBezTo>
                <a:cubicBezTo>
                  <a:pt x="463" y="62"/>
                  <a:pt x="463" y="62"/>
                  <a:pt x="463" y="62"/>
                </a:cubicBezTo>
                <a:cubicBezTo>
                  <a:pt x="463" y="62"/>
                  <a:pt x="464" y="62"/>
                  <a:pt x="464" y="62"/>
                </a:cubicBezTo>
                <a:cubicBezTo>
                  <a:pt x="464" y="62"/>
                  <a:pt x="465" y="61"/>
                  <a:pt x="465" y="61"/>
                </a:cubicBezTo>
                <a:cubicBezTo>
                  <a:pt x="465" y="60"/>
                  <a:pt x="465" y="60"/>
                  <a:pt x="466" y="60"/>
                </a:cubicBezTo>
                <a:close/>
                <a:moveTo>
                  <a:pt x="466" y="62"/>
                </a:moveTo>
                <a:cubicBezTo>
                  <a:pt x="466" y="62"/>
                  <a:pt x="466" y="62"/>
                  <a:pt x="466" y="62"/>
                </a:cubicBezTo>
                <a:cubicBezTo>
                  <a:pt x="466" y="62"/>
                  <a:pt x="467" y="62"/>
                  <a:pt x="467" y="62"/>
                </a:cubicBezTo>
                <a:cubicBezTo>
                  <a:pt x="467" y="62"/>
                  <a:pt x="467" y="62"/>
                  <a:pt x="467" y="62"/>
                </a:cubicBezTo>
                <a:cubicBezTo>
                  <a:pt x="467" y="62"/>
                  <a:pt x="467" y="62"/>
                  <a:pt x="466" y="62"/>
                </a:cubicBezTo>
                <a:close/>
                <a:moveTo>
                  <a:pt x="467" y="64"/>
                </a:moveTo>
                <a:cubicBezTo>
                  <a:pt x="467" y="64"/>
                  <a:pt x="467" y="64"/>
                  <a:pt x="467" y="64"/>
                </a:cubicBezTo>
                <a:cubicBezTo>
                  <a:pt x="467" y="64"/>
                  <a:pt x="467" y="64"/>
                  <a:pt x="467" y="64"/>
                </a:cubicBezTo>
                <a:close/>
                <a:moveTo>
                  <a:pt x="467" y="61"/>
                </a:moveTo>
                <a:cubicBezTo>
                  <a:pt x="468" y="61"/>
                  <a:pt x="468" y="61"/>
                  <a:pt x="468" y="61"/>
                </a:cubicBezTo>
                <a:cubicBezTo>
                  <a:pt x="468" y="61"/>
                  <a:pt x="468" y="61"/>
                  <a:pt x="469" y="61"/>
                </a:cubicBezTo>
                <a:cubicBezTo>
                  <a:pt x="469" y="61"/>
                  <a:pt x="469" y="61"/>
                  <a:pt x="469" y="60"/>
                </a:cubicBezTo>
                <a:cubicBezTo>
                  <a:pt x="469" y="60"/>
                  <a:pt x="468" y="60"/>
                  <a:pt x="468" y="59"/>
                </a:cubicBezTo>
                <a:cubicBezTo>
                  <a:pt x="468" y="59"/>
                  <a:pt x="468" y="59"/>
                  <a:pt x="468" y="59"/>
                </a:cubicBezTo>
                <a:cubicBezTo>
                  <a:pt x="468" y="59"/>
                  <a:pt x="468" y="59"/>
                  <a:pt x="467" y="59"/>
                </a:cubicBezTo>
                <a:cubicBezTo>
                  <a:pt x="467" y="60"/>
                  <a:pt x="467" y="60"/>
                  <a:pt x="467" y="61"/>
                </a:cubicBezTo>
                <a:cubicBezTo>
                  <a:pt x="467" y="61"/>
                  <a:pt x="467" y="61"/>
                  <a:pt x="467" y="61"/>
                </a:cubicBezTo>
                <a:close/>
                <a:moveTo>
                  <a:pt x="468" y="68"/>
                </a:moveTo>
                <a:cubicBezTo>
                  <a:pt x="468" y="68"/>
                  <a:pt x="468" y="68"/>
                  <a:pt x="468" y="68"/>
                </a:cubicBezTo>
                <a:cubicBezTo>
                  <a:pt x="468" y="68"/>
                  <a:pt x="468" y="68"/>
                  <a:pt x="468" y="68"/>
                </a:cubicBezTo>
                <a:cubicBezTo>
                  <a:pt x="468" y="68"/>
                  <a:pt x="468" y="69"/>
                  <a:pt x="468" y="69"/>
                </a:cubicBezTo>
                <a:cubicBezTo>
                  <a:pt x="468" y="69"/>
                  <a:pt x="468" y="68"/>
                  <a:pt x="468" y="68"/>
                </a:cubicBezTo>
                <a:close/>
                <a:moveTo>
                  <a:pt x="469" y="65"/>
                </a:moveTo>
                <a:cubicBezTo>
                  <a:pt x="469" y="65"/>
                  <a:pt x="469" y="64"/>
                  <a:pt x="469" y="64"/>
                </a:cubicBezTo>
                <a:cubicBezTo>
                  <a:pt x="469" y="64"/>
                  <a:pt x="469" y="64"/>
                  <a:pt x="469" y="64"/>
                </a:cubicBezTo>
                <a:cubicBezTo>
                  <a:pt x="469" y="64"/>
                  <a:pt x="469" y="63"/>
                  <a:pt x="469" y="63"/>
                </a:cubicBezTo>
                <a:cubicBezTo>
                  <a:pt x="469" y="64"/>
                  <a:pt x="468" y="64"/>
                  <a:pt x="468" y="64"/>
                </a:cubicBezTo>
                <a:cubicBezTo>
                  <a:pt x="468" y="65"/>
                  <a:pt x="469" y="65"/>
                  <a:pt x="469" y="65"/>
                </a:cubicBezTo>
                <a:cubicBezTo>
                  <a:pt x="469" y="65"/>
                  <a:pt x="469" y="65"/>
                  <a:pt x="469" y="65"/>
                </a:cubicBezTo>
                <a:close/>
                <a:moveTo>
                  <a:pt x="469" y="68"/>
                </a:moveTo>
                <a:cubicBezTo>
                  <a:pt x="469" y="67"/>
                  <a:pt x="469" y="67"/>
                  <a:pt x="469" y="67"/>
                </a:cubicBezTo>
                <a:cubicBezTo>
                  <a:pt x="469" y="67"/>
                  <a:pt x="469" y="67"/>
                  <a:pt x="469" y="67"/>
                </a:cubicBezTo>
                <a:cubicBezTo>
                  <a:pt x="469" y="67"/>
                  <a:pt x="469" y="68"/>
                  <a:pt x="469" y="68"/>
                </a:cubicBezTo>
                <a:cubicBezTo>
                  <a:pt x="469" y="68"/>
                  <a:pt x="469" y="68"/>
                  <a:pt x="469" y="68"/>
                </a:cubicBezTo>
                <a:close/>
                <a:moveTo>
                  <a:pt x="471" y="47"/>
                </a:moveTo>
                <a:cubicBezTo>
                  <a:pt x="470" y="47"/>
                  <a:pt x="470" y="48"/>
                  <a:pt x="470" y="48"/>
                </a:cubicBezTo>
                <a:cubicBezTo>
                  <a:pt x="470" y="48"/>
                  <a:pt x="470" y="49"/>
                  <a:pt x="470" y="49"/>
                </a:cubicBezTo>
                <a:cubicBezTo>
                  <a:pt x="470" y="49"/>
                  <a:pt x="470" y="49"/>
                  <a:pt x="470" y="49"/>
                </a:cubicBezTo>
                <a:cubicBezTo>
                  <a:pt x="471" y="47"/>
                  <a:pt x="471" y="48"/>
                  <a:pt x="472" y="48"/>
                </a:cubicBezTo>
                <a:cubicBezTo>
                  <a:pt x="472" y="48"/>
                  <a:pt x="472" y="48"/>
                  <a:pt x="472" y="48"/>
                </a:cubicBezTo>
                <a:cubicBezTo>
                  <a:pt x="472" y="48"/>
                  <a:pt x="472" y="47"/>
                  <a:pt x="472" y="47"/>
                </a:cubicBezTo>
                <a:cubicBezTo>
                  <a:pt x="472" y="47"/>
                  <a:pt x="471" y="47"/>
                  <a:pt x="471" y="47"/>
                </a:cubicBezTo>
                <a:close/>
                <a:moveTo>
                  <a:pt x="471" y="55"/>
                </a:moveTo>
                <a:cubicBezTo>
                  <a:pt x="471" y="55"/>
                  <a:pt x="471" y="55"/>
                  <a:pt x="471" y="55"/>
                </a:cubicBezTo>
                <a:cubicBezTo>
                  <a:pt x="471" y="55"/>
                  <a:pt x="471" y="55"/>
                  <a:pt x="471" y="55"/>
                </a:cubicBezTo>
                <a:cubicBezTo>
                  <a:pt x="471" y="55"/>
                  <a:pt x="471" y="55"/>
                  <a:pt x="471" y="54"/>
                </a:cubicBezTo>
                <a:cubicBezTo>
                  <a:pt x="471" y="54"/>
                  <a:pt x="471" y="55"/>
                  <a:pt x="471" y="55"/>
                </a:cubicBezTo>
                <a:close/>
                <a:moveTo>
                  <a:pt x="471" y="52"/>
                </a:moveTo>
                <a:cubicBezTo>
                  <a:pt x="471" y="52"/>
                  <a:pt x="471" y="52"/>
                  <a:pt x="470" y="52"/>
                </a:cubicBezTo>
                <a:cubicBezTo>
                  <a:pt x="470" y="52"/>
                  <a:pt x="470" y="52"/>
                  <a:pt x="470" y="52"/>
                </a:cubicBezTo>
                <a:cubicBezTo>
                  <a:pt x="470" y="52"/>
                  <a:pt x="471" y="53"/>
                  <a:pt x="471" y="53"/>
                </a:cubicBezTo>
                <a:cubicBezTo>
                  <a:pt x="471" y="53"/>
                  <a:pt x="471" y="52"/>
                  <a:pt x="471" y="52"/>
                </a:cubicBezTo>
                <a:close/>
                <a:moveTo>
                  <a:pt x="470" y="62"/>
                </a:moveTo>
                <a:cubicBezTo>
                  <a:pt x="470" y="62"/>
                  <a:pt x="471" y="62"/>
                  <a:pt x="471" y="62"/>
                </a:cubicBezTo>
                <a:cubicBezTo>
                  <a:pt x="471" y="62"/>
                  <a:pt x="471" y="62"/>
                  <a:pt x="471" y="62"/>
                </a:cubicBezTo>
                <a:cubicBezTo>
                  <a:pt x="471" y="61"/>
                  <a:pt x="471" y="61"/>
                  <a:pt x="471" y="61"/>
                </a:cubicBezTo>
                <a:cubicBezTo>
                  <a:pt x="471" y="60"/>
                  <a:pt x="471" y="60"/>
                  <a:pt x="470" y="60"/>
                </a:cubicBezTo>
                <a:cubicBezTo>
                  <a:pt x="470" y="60"/>
                  <a:pt x="470" y="60"/>
                  <a:pt x="470" y="60"/>
                </a:cubicBezTo>
                <a:cubicBezTo>
                  <a:pt x="470" y="60"/>
                  <a:pt x="470" y="61"/>
                  <a:pt x="470" y="61"/>
                </a:cubicBezTo>
                <a:cubicBezTo>
                  <a:pt x="470" y="61"/>
                  <a:pt x="470" y="61"/>
                  <a:pt x="470" y="62"/>
                </a:cubicBezTo>
                <a:close/>
                <a:moveTo>
                  <a:pt x="473" y="63"/>
                </a:moveTo>
                <a:cubicBezTo>
                  <a:pt x="472" y="63"/>
                  <a:pt x="471" y="63"/>
                  <a:pt x="471" y="63"/>
                </a:cubicBezTo>
                <a:cubicBezTo>
                  <a:pt x="470" y="63"/>
                  <a:pt x="470" y="63"/>
                  <a:pt x="470" y="64"/>
                </a:cubicBezTo>
                <a:cubicBezTo>
                  <a:pt x="470" y="64"/>
                  <a:pt x="470" y="64"/>
                  <a:pt x="471" y="64"/>
                </a:cubicBezTo>
                <a:cubicBezTo>
                  <a:pt x="471" y="65"/>
                  <a:pt x="471" y="65"/>
                  <a:pt x="471" y="65"/>
                </a:cubicBezTo>
                <a:cubicBezTo>
                  <a:pt x="472" y="64"/>
                  <a:pt x="472" y="64"/>
                  <a:pt x="473" y="64"/>
                </a:cubicBezTo>
                <a:cubicBezTo>
                  <a:pt x="473" y="64"/>
                  <a:pt x="473" y="63"/>
                  <a:pt x="473" y="63"/>
                </a:cubicBezTo>
                <a:close/>
                <a:moveTo>
                  <a:pt x="472" y="54"/>
                </a:moveTo>
                <a:cubicBezTo>
                  <a:pt x="472" y="54"/>
                  <a:pt x="472" y="53"/>
                  <a:pt x="472" y="53"/>
                </a:cubicBezTo>
                <a:cubicBezTo>
                  <a:pt x="472" y="53"/>
                  <a:pt x="472" y="53"/>
                  <a:pt x="472" y="53"/>
                </a:cubicBezTo>
                <a:cubicBezTo>
                  <a:pt x="472" y="53"/>
                  <a:pt x="472" y="53"/>
                  <a:pt x="471" y="53"/>
                </a:cubicBezTo>
                <a:cubicBezTo>
                  <a:pt x="472" y="53"/>
                  <a:pt x="472" y="54"/>
                  <a:pt x="472" y="54"/>
                </a:cubicBezTo>
                <a:close/>
                <a:moveTo>
                  <a:pt x="472" y="58"/>
                </a:moveTo>
                <a:cubicBezTo>
                  <a:pt x="472" y="58"/>
                  <a:pt x="472" y="59"/>
                  <a:pt x="472" y="60"/>
                </a:cubicBezTo>
                <a:cubicBezTo>
                  <a:pt x="472" y="60"/>
                  <a:pt x="472" y="61"/>
                  <a:pt x="472" y="61"/>
                </a:cubicBezTo>
                <a:cubicBezTo>
                  <a:pt x="472" y="61"/>
                  <a:pt x="472" y="60"/>
                  <a:pt x="472" y="60"/>
                </a:cubicBezTo>
                <a:cubicBezTo>
                  <a:pt x="472" y="59"/>
                  <a:pt x="473" y="58"/>
                  <a:pt x="472" y="58"/>
                </a:cubicBezTo>
                <a:close/>
                <a:moveTo>
                  <a:pt x="472" y="50"/>
                </a:moveTo>
                <a:cubicBezTo>
                  <a:pt x="472" y="50"/>
                  <a:pt x="472" y="51"/>
                  <a:pt x="472" y="51"/>
                </a:cubicBezTo>
                <a:cubicBezTo>
                  <a:pt x="472" y="51"/>
                  <a:pt x="472" y="51"/>
                  <a:pt x="473" y="52"/>
                </a:cubicBezTo>
                <a:cubicBezTo>
                  <a:pt x="473" y="52"/>
                  <a:pt x="473" y="51"/>
                  <a:pt x="473" y="51"/>
                </a:cubicBezTo>
                <a:cubicBezTo>
                  <a:pt x="473" y="51"/>
                  <a:pt x="473" y="50"/>
                  <a:pt x="472" y="50"/>
                </a:cubicBezTo>
                <a:close/>
                <a:moveTo>
                  <a:pt x="473" y="62"/>
                </a:moveTo>
                <a:cubicBezTo>
                  <a:pt x="473" y="62"/>
                  <a:pt x="473" y="62"/>
                  <a:pt x="473" y="62"/>
                </a:cubicBezTo>
                <a:cubicBezTo>
                  <a:pt x="473" y="62"/>
                  <a:pt x="473" y="62"/>
                  <a:pt x="473" y="62"/>
                </a:cubicBezTo>
                <a:cubicBezTo>
                  <a:pt x="473" y="62"/>
                  <a:pt x="473" y="62"/>
                  <a:pt x="473" y="62"/>
                </a:cubicBezTo>
                <a:cubicBezTo>
                  <a:pt x="473" y="62"/>
                  <a:pt x="473" y="62"/>
                  <a:pt x="473" y="62"/>
                </a:cubicBezTo>
                <a:close/>
                <a:moveTo>
                  <a:pt x="474" y="64"/>
                </a:moveTo>
                <a:cubicBezTo>
                  <a:pt x="474" y="64"/>
                  <a:pt x="474" y="63"/>
                  <a:pt x="474" y="63"/>
                </a:cubicBezTo>
                <a:cubicBezTo>
                  <a:pt x="474" y="63"/>
                  <a:pt x="473" y="64"/>
                  <a:pt x="473" y="64"/>
                </a:cubicBezTo>
                <a:cubicBezTo>
                  <a:pt x="473" y="64"/>
                  <a:pt x="473" y="64"/>
                  <a:pt x="474" y="64"/>
                </a:cubicBezTo>
                <a:cubicBezTo>
                  <a:pt x="474" y="64"/>
                  <a:pt x="474" y="64"/>
                  <a:pt x="474" y="64"/>
                </a:cubicBezTo>
                <a:close/>
                <a:moveTo>
                  <a:pt x="475" y="60"/>
                </a:moveTo>
                <a:cubicBezTo>
                  <a:pt x="475" y="60"/>
                  <a:pt x="475" y="60"/>
                  <a:pt x="474" y="60"/>
                </a:cubicBezTo>
                <a:cubicBezTo>
                  <a:pt x="474" y="60"/>
                  <a:pt x="474" y="60"/>
                  <a:pt x="474" y="61"/>
                </a:cubicBezTo>
                <a:cubicBezTo>
                  <a:pt x="474" y="61"/>
                  <a:pt x="474" y="61"/>
                  <a:pt x="474" y="62"/>
                </a:cubicBezTo>
                <a:cubicBezTo>
                  <a:pt x="474" y="62"/>
                  <a:pt x="474" y="62"/>
                  <a:pt x="474" y="62"/>
                </a:cubicBezTo>
                <a:cubicBezTo>
                  <a:pt x="475" y="62"/>
                  <a:pt x="474" y="60"/>
                  <a:pt x="475" y="62"/>
                </a:cubicBezTo>
                <a:cubicBezTo>
                  <a:pt x="475" y="61"/>
                  <a:pt x="475" y="61"/>
                  <a:pt x="475" y="61"/>
                </a:cubicBezTo>
                <a:cubicBezTo>
                  <a:pt x="475" y="61"/>
                  <a:pt x="475" y="61"/>
                  <a:pt x="475" y="60"/>
                </a:cubicBezTo>
                <a:close/>
                <a:moveTo>
                  <a:pt x="475" y="56"/>
                </a:moveTo>
                <a:cubicBezTo>
                  <a:pt x="475" y="56"/>
                  <a:pt x="475" y="56"/>
                  <a:pt x="475" y="56"/>
                </a:cubicBezTo>
                <a:cubicBezTo>
                  <a:pt x="475" y="56"/>
                  <a:pt x="475" y="55"/>
                  <a:pt x="475" y="55"/>
                </a:cubicBezTo>
                <a:cubicBezTo>
                  <a:pt x="475" y="55"/>
                  <a:pt x="475" y="56"/>
                  <a:pt x="475" y="56"/>
                </a:cubicBezTo>
                <a:cubicBezTo>
                  <a:pt x="475" y="56"/>
                  <a:pt x="475" y="56"/>
                  <a:pt x="475" y="56"/>
                </a:cubicBezTo>
                <a:close/>
                <a:moveTo>
                  <a:pt x="476" y="49"/>
                </a:moveTo>
                <a:cubicBezTo>
                  <a:pt x="477" y="50"/>
                  <a:pt x="477" y="49"/>
                  <a:pt x="473" y="48"/>
                </a:cubicBezTo>
                <a:cubicBezTo>
                  <a:pt x="473" y="48"/>
                  <a:pt x="473" y="48"/>
                  <a:pt x="473" y="48"/>
                </a:cubicBezTo>
                <a:cubicBezTo>
                  <a:pt x="473" y="48"/>
                  <a:pt x="473" y="48"/>
                  <a:pt x="473" y="48"/>
                </a:cubicBezTo>
                <a:cubicBezTo>
                  <a:pt x="472" y="48"/>
                  <a:pt x="472" y="49"/>
                  <a:pt x="472" y="49"/>
                </a:cubicBezTo>
                <a:cubicBezTo>
                  <a:pt x="472" y="49"/>
                  <a:pt x="473" y="49"/>
                  <a:pt x="473" y="49"/>
                </a:cubicBezTo>
                <a:cubicBezTo>
                  <a:pt x="473" y="49"/>
                  <a:pt x="474" y="48"/>
                  <a:pt x="475" y="49"/>
                </a:cubicBezTo>
                <a:cubicBezTo>
                  <a:pt x="475" y="48"/>
                  <a:pt x="476" y="49"/>
                  <a:pt x="476" y="49"/>
                </a:cubicBezTo>
                <a:close/>
                <a:moveTo>
                  <a:pt x="476" y="51"/>
                </a:moveTo>
                <a:cubicBezTo>
                  <a:pt x="476" y="51"/>
                  <a:pt x="476" y="51"/>
                  <a:pt x="476" y="52"/>
                </a:cubicBezTo>
                <a:cubicBezTo>
                  <a:pt x="477" y="51"/>
                  <a:pt x="477" y="51"/>
                  <a:pt x="477" y="50"/>
                </a:cubicBezTo>
                <a:cubicBezTo>
                  <a:pt x="477" y="50"/>
                  <a:pt x="476" y="50"/>
                  <a:pt x="476" y="50"/>
                </a:cubicBezTo>
                <a:cubicBezTo>
                  <a:pt x="476" y="50"/>
                  <a:pt x="476" y="51"/>
                  <a:pt x="476" y="51"/>
                </a:cubicBezTo>
                <a:close/>
                <a:moveTo>
                  <a:pt x="477" y="56"/>
                </a:moveTo>
                <a:cubicBezTo>
                  <a:pt x="476" y="56"/>
                  <a:pt x="476" y="56"/>
                  <a:pt x="476" y="56"/>
                </a:cubicBezTo>
                <a:cubicBezTo>
                  <a:pt x="476" y="56"/>
                  <a:pt x="476" y="56"/>
                  <a:pt x="476" y="56"/>
                </a:cubicBezTo>
                <a:cubicBezTo>
                  <a:pt x="476" y="57"/>
                  <a:pt x="476" y="57"/>
                  <a:pt x="476" y="57"/>
                </a:cubicBezTo>
                <a:cubicBezTo>
                  <a:pt x="476" y="57"/>
                  <a:pt x="476" y="58"/>
                  <a:pt x="476" y="58"/>
                </a:cubicBezTo>
                <a:cubicBezTo>
                  <a:pt x="476" y="57"/>
                  <a:pt x="477" y="57"/>
                  <a:pt x="477" y="57"/>
                </a:cubicBezTo>
                <a:cubicBezTo>
                  <a:pt x="477" y="57"/>
                  <a:pt x="477" y="56"/>
                  <a:pt x="477" y="56"/>
                </a:cubicBezTo>
                <a:close/>
                <a:moveTo>
                  <a:pt x="478" y="63"/>
                </a:moveTo>
                <a:cubicBezTo>
                  <a:pt x="478" y="63"/>
                  <a:pt x="477" y="63"/>
                  <a:pt x="477" y="62"/>
                </a:cubicBezTo>
                <a:cubicBezTo>
                  <a:pt x="477" y="62"/>
                  <a:pt x="477" y="61"/>
                  <a:pt x="476" y="62"/>
                </a:cubicBezTo>
                <a:cubicBezTo>
                  <a:pt x="476" y="62"/>
                  <a:pt x="476" y="62"/>
                  <a:pt x="476" y="62"/>
                </a:cubicBezTo>
                <a:cubicBezTo>
                  <a:pt x="477" y="62"/>
                  <a:pt x="476" y="63"/>
                  <a:pt x="477" y="63"/>
                </a:cubicBezTo>
                <a:cubicBezTo>
                  <a:pt x="477" y="63"/>
                  <a:pt x="477" y="63"/>
                  <a:pt x="477" y="63"/>
                </a:cubicBezTo>
                <a:cubicBezTo>
                  <a:pt x="477" y="63"/>
                  <a:pt x="478" y="63"/>
                  <a:pt x="478" y="63"/>
                </a:cubicBezTo>
                <a:close/>
                <a:moveTo>
                  <a:pt x="480" y="61"/>
                </a:moveTo>
                <a:cubicBezTo>
                  <a:pt x="480" y="61"/>
                  <a:pt x="480" y="61"/>
                  <a:pt x="480" y="61"/>
                </a:cubicBezTo>
                <a:cubicBezTo>
                  <a:pt x="480" y="61"/>
                  <a:pt x="480" y="60"/>
                  <a:pt x="480" y="60"/>
                </a:cubicBezTo>
                <a:cubicBezTo>
                  <a:pt x="480" y="60"/>
                  <a:pt x="480" y="60"/>
                  <a:pt x="480" y="60"/>
                </a:cubicBezTo>
                <a:cubicBezTo>
                  <a:pt x="480" y="60"/>
                  <a:pt x="479" y="59"/>
                  <a:pt x="479" y="59"/>
                </a:cubicBezTo>
                <a:cubicBezTo>
                  <a:pt x="478" y="58"/>
                  <a:pt x="478" y="58"/>
                  <a:pt x="477" y="59"/>
                </a:cubicBezTo>
                <a:cubicBezTo>
                  <a:pt x="478" y="60"/>
                  <a:pt x="477" y="60"/>
                  <a:pt x="477" y="61"/>
                </a:cubicBezTo>
                <a:cubicBezTo>
                  <a:pt x="477" y="61"/>
                  <a:pt x="477" y="61"/>
                  <a:pt x="476" y="61"/>
                </a:cubicBezTo>
                <a:cubicBezTo>
                  <a:pt x="477" y="61"/>
                  <a:pt x="477" y="61"/>
                  <a:pt x="477" y="61"/>
                </a:cubicBezTo>
                <a:cubicBezTo>
                  <a:pt x="478" y="61"/>
                  <a:pt x="478" y="61"/>
                  <a:pt x="478" y="61"/>
                </a:cubicBezTo>
                <a:cubicBezTo>
                  <a:pt x="478" y="62"/>
                  <a:pt x="479" y="62"/>
                  <a:pt x="479" y="62"/>
                </a:cubicBezTo>
                <a:cubicBezTo>
                  <a:pt x="479" y="62"/>
                  <a:pt x="479" y="63"/>
                  <a:pt x="480" y="63"/>
                </a:cubicBezTo>
                <a:cubicBezTo>
                  <a:pt x="480" y="64"/>
                  <a:pt x="479" y="64"/>
                  <a:pt x="479" y="64"/>
                </a:cubicBezTo>
                <a:cubicBezTo>
                  <a:pt x="479" y="65"/>
                  <a:pt x="479" y="65"/>
                  <a:pt x="479" y="65"/>
                </a:cubicBezTo>
                <a:cubicBezTo>
                  <a:pt x="479" y="65"/>
                  <a:pt x="479" y="65"/>
                  <a:pt x="480" y="65"/>
                </a:cubicBezTo>
                <a:cubicBezTo>
                  <a:pt x="480" y="64"/>
                  <a:pt x="480" y="64"/>
                  <a:pt x="480" y="63"/>
                </a:cubicBezTo>
                <a:cubicBezTo>
                  <a:pt x="480" y="63"/>
                  <a:pt x="480" y="63"/>
                  <a:pt x="480" y="61"/>
                </a:cubicBezTo>
                <a:close/>
                <a:moveTo>
                  <a:pt x="479" y="57"/>
                </a:moveTo>
                <a:cubicBezTo>
                  <a:pt x="480" y="56"/>
                  <a:pt x="479" y="56"/>
                  <a:pt x="479" y="56"/>
                </a:cubicBezTo>
                <a:cubicBezTo>
                  <a:pt x="479" y="56"/>
                  <a:pt x="479" y="56"/>
                  <a:pt x="479" y="57"/>
                </a:cubicBezTo>
                <a:close/>
                <a:moveTo>
                  <a:pt x="479" y="57"/>
                </a:moveTo>
                <a:cubicBezTo>
                  <a:pt x="479" y="57"/>
                  <a:pt x="480" y="58"/>
                  <a:pt x="480" y="58"/>
                </a:cubicBezTo>
                <a:cubicBezTo>
                  <a:pt x="480" y="58"/>
                  <a:pt x="480" y="58"/>
                  <a:pt x="480" y="58"/>
                </a:cubicBezTo>
                <a:cubicBezTo>
                  <a:pt x="480" y="58"/>
                  <a:pt x="480" y="57"/>
                  <a:pt x="479" y="57"/>
                </a:cubicBezTo>
                <a:cubicBezTo>
                  <a:pt x="479" y="57"/>
                  <a:pt x="479" y="57"/>
                  <a:pt x="479" y="57"/>
                </a:cubicBezTo>
                <a:close/>
                <a:moveTo>
                  <a:pt x="480" y="47"/>
                </a:moveTo>
                <a:cubicBezTo>
                  <a:pt x="481" y="47"/>
                  <a:pt x="481" y="47"/>
                  <a:pt x="481" y="47"/>
                </a:cubicBezTo>
                <a:cubicBezTo>
                  <a:pt x="481" y="47"/>
                  <a:pt x="481" y="47"/>
                  <a:pt x="481" y="47"/>
                </a:cubicBezTo>
                <a:cubicBezTo>
                  <a:pt x="481" y="46"/>
                  <a:pt x="481" y="46"/>
                  <a:pt x="481" y="46"/>
                </a:cubicBezTo>
                <a:cubicBezTo>
                  <a:pt x="481" y="46"/>
                  <a:pt x="480" y="46"/>
                  <a:pt x="480" y="47"/>
                </a:cubicBezTo>
                <a:close/>
                <a:moveTo>
                  <a:pt x="480" y="49"/>
                </a:moveTo>
                <a:cubicBezTo>
                  <a:pt x="480" y="49"/>
                  <a:pt x="480" y="50"/>
                  <a:pt x="481" y="50"/>
                </a:cubicBezTo>
                <a:cubicBezTo>
                  <a:pt x="481" y="50"/>
                  <a:pt x="481" y="50"/>
                  <a:pt x="481" y="50"/>
                </a:cubicBezTo>
                <a:cubicBezTo>
                  <a:pt x="481" y="50"/>
                  <a:pt x="481" y="49"/>
                  <a:pt x="481" y="49"/>
                </a:cubicBezTo>
                <a:cubicBezTo>
                  <a:pt x="481" y="49"/>
                  <a:pt x="481" y="48"/>
                  <a:pt x="480" y="48"/>
                </a:cubicBezTo>
                <a:cubicBezTo>
                  <a:pt x="480" y="48"/>
                  <a:pt x="480" y="48"/>
                  <a:pt x="480" y="49"/>
                </a:cubicBezTo>
                <a:cubicBezTo>
                  <a:pt x="480" y="49"/>
                  <a:pt x="480" y="49"/>
                  <a:pt x="480" y="49"/>
                </a:cubicBezTo>
                <a:close/>
                <a:moveTo>
                  <a:pt x="479" y="48"/>
                </a:moveTo>
                <a:cubicBezTo>
                  <a:pt x="479" y="48"/>
                  <a:pt x="479" y="48"/>
                  <a:pt x="479" y="48"/>
                </a:cubicBezTo>
                <a:cubicBezTo>
                  <a:pt x="479" y="48"/>
                  <a:pt x="479" y="48"/>
                  <a:pt x="480" y="48"/>
                </a:cubicBezTo>
                <a:cubicBezTo>
                  <a:pt x="479" y="48"/>
                  <a:pt x="479" y="48"/>
                  <a:pt x="479" y="47"/>
                </a:cubicBezTo>
                <a:cubicBezTo>
                  <a:pt x="479" y="47"/>
                  <a:pt x="479" y="48"/>
                  <a:pt x="479" y="48"/>
                </a:cubicBezTo>
                <a:close/>
                <a:moveTo>
                  <a:pt x="479" y="52"/>
                </a:moveTo>
                <a:cubicBezTo>
                  <a:pt x="479" y="52"/>
                  <a:pt x="479" y="52"/>
                  <a:pt x="479" y="52"/>
                </a:cubicBezTo>
                <a:cubicBezTo>
                  <a:pt x="479" y="52"/>
                  <a:pt x="479" y="52"/>
                  <a:pt x="479" y="52"/>
                </a:cubicBezTo>
                <a:cubicBezTo>
                  <a:pt x="480" y="52"/>
                  <a:pt x="479" y="51"/>
                  <a:pt x="479" y="51"/>
                </a:cubicBezTo>
                <a:cubicBezTo>
                  <a:pt x="479" y="51"/>
                  <a:pt x="479" y="52"/>
                  <a:pt x="479" y="52"/>
                </a:cubicBezTo>
                <a:close/>
                <a:moveTo>
                  <a:pt x="479" y="55"/>
                </a:moveTo>
                <a:cubicBezTo>
                  <a:pt x="479" y="55"/>
                  <a:pt x="479" y="55"/>
                  <a:pt x="479" y="55"/>
                </a:cubicBezTo>
                <a:cubicBezTo>
                  <a:pt x="479" y="55"/>
                  <a:pt x="479" y="55"/>
                  <a:pt x="479" y="55"/>
                </a:cubicBezTo>
                <a:cubicBezTo>
                  <a:pt x="479" y="55"/>
                  <a:pt x="479" y="55"/>
                  <a:pt x="479" y="55"/>
                </a:cubicBezTo>
                <a:close/>
                <a:moveTo>
                  <a:pt x="478" y="54"/>
                </a:moveTo>
                <a:cubicBezTo>
                  <a:pt x="478" y="53"/>
                  <a:pt x="478" y="53"/>
                  <a:pt x="478" y="53"/>
                </a:cubicBezTo>
                <a:cubicBezTo>
                  <a:pt x="478" y="53"/>
                  <a:pt x="478" y="53"/>
                  <a:pt x="478" y="54"/>
                </a:cubicBezTo>
                <a:close/>
                <a:moveTo>
                  <a:pt x="477" y="53"/>
                </a:moveTo>
                <a:cubicBezTo>
                  <a:pt x="477" y="55"/>
                  <a:pt x="477" y="56"/>
                  <a:pt x="478" y="57"/>
                </a:cubicBezTo>
                <a:cubicBezTo>
                  <a:pt x="478" y="57"/>
                  <a:pt x="479" y="57"/>
                  <a:pt x="478" y="58"/>
                </a:cubicBezTo>
                <a:cubicBezTo>
                  <a:pt x="478" y="58"/>
                  <a:pt x="478" y="59"/>
                  <a:pt x="479" y="58"/>
                </a:cubicBezTo>
                <a:cubicBezTo>
                  <a:pt x="479" y="58"/>
                  <a:pt x="479" y="58"/>
                  <a:pt x="479" y="58"/>
                </a:cubicBezTo>
                <a:cubicBezTo>
                  <a:pt x="479" y="57"/>
                  <a:pt x="478" y="55"/>
                  <a:pt x="478" y="53"/>
                </a:cubicBezTo>
                <a:cubicBezTo>
                  <a:pt x="478" y="53"/>
                  <a:pt x="477" y="53"/>
                  <a:pt x="477" y="53"/>
                </a:cubicBezTo>
                <a:close/>
                <a:moveTo>
                  <a:pt x="475" y="48"/>
                </a:moveTo>
                <a:cubicBezTo>
                  <a:pt x="475" y="48"/>
                  <a:pt x="474" y="48"/>
                  <a:pt x="474" y="48"/>
                </a:cubicBezTo>
                <a:cubicBezTo>
                  <a:pt x="474" y="47"/>
                  <a:pt x="474" y="47"/>
                  <a:pt x="474" y="47"/>
                </a:cubicBezTo>
                <a:cubicBezTo>
                  <a:pt x="473" y="47"/>
                  <a:pt x="473" y="47"/>
                  <a:pt x="473" y="48"/>
                </a:cubicBezTo>
                <a:cubicBezTo>
                  <a:pt x="474" y="48"/>
                  <a:pt x="475" y="48"/>
                  <a:pt x="477" y="49"/>
                </a:cubicBezTo>
                <a:cubicBezTo>
                  <a:pt x="477" y="49"/>
                  <a:pt x="477" y="49"/>
                  <a:pt x="477" y="49"/>
                </a:cubicBezTo>
                <a:cubicBezTo>
                  <a:pt x="476" y="48"/>
                  <a:pt x="476" y="48"/>
                  <a:pt x="475" y="48"/>
                </a:cubicBezTo>
                <a:close/>
                <a:moveTo>
                  <a:pt x="472" y="42"/>
                </a:moveTo>
                <a:cubicBezTo>
                  <a:pt x="472" y="42"/>
                  <a:pt x="472" y="42"/>
                  <a:pt x="472" y="42"/>
                </a:cubicBezTo>
                <a:cubicBezTo>
                  <a:pt x="473" y="42"/>
                  <a:pt x="475" y="42"/>
                  <a:pt x="476" y="42"/>
                </a:cubicBezTo>
                <a:cubicBezTo>
                  <a:pt x="477" y="41"/>
                  <a:pt x="477" y="41"/>
                  <a:pt x="477" y="41"/>
                </a:cubicBezTo>
                <a:cubicBezTo>
                  <a:pt x="476" y="40"/>
                  <a:pt x="476" y="40"/>
                  <a:pt x="476" y="40"/>
                </a:cubicBezTo>
                <a:cubicBezTo>
                  <a:pt x="476" y="39"/>
                  <a:pt x="475" y="39"/>
                  <a:pt x="475" y="39"/>
                </a:cubicBezTo>
                <a:cubicBezTo>
                  <a:pt x="475" y="39"/>
                  <a:pt x="475" y="40"/>
                  <a:pt x="475" y="40"/>
                </a:cubicBezTo>
                <a:cubicBezTo>
                  <a:pt x="475" y="40"/>
                  <a:pt x="475" y="41"/>
                  <a:pt x="475" y="41"/>
                </a:cubicBezTo>
                <a:cubicBezTo>
                  <a:pt x="475" y="41"/>
                  <a:pt x="474" y="41"/>
                  <a:pt x="474" y="41"/>
                </a:cubicBezTo>
                <a:cubicBezTo>
                  <a:pt x="474" y="41"/>
                  <a:pt x="474" y="41"/>
                  <a:pt x="474" y="41"/>
                </a:cubicBezTo>
                <a:cubicBezTo>
                  <a:pt x="473" y="40"/>
                  <a:pt x="473" y="40"/>
                  <a:pt x="473" y="40"/>
                </a:cubicBezTo>
                <a:cubicBezTo>
                  <a:pt x="473" y="40"/>
                  <a:pt x="472" y="40"/>
                  <a:pt x="472" y="41"/>
                </a:cubicBezTo>
                <a:cubicBezTo>
                  <a:pt x="472" y="41"/>
                  <a:pt x="472" y="41"/>
                  <a:pt x="472" y="41"/>
                </a:cubicBezTo>
                <a:cubicBezTo>
                  <a:pt x="472" y="41"/>
                  <a:pt x="472" y="42"/>
                  <a:pt x="472" y="42"/>
                </a:cubicBezTo>
                <a:close/>
                <a:moveTo>
                  <a:pt x="471" y="42"/>
                </a:moveTo>
                <a:cubicBezTo>
                  <a:pt x="471" y="43"/>
                  <a:pt x="471" y="43"/>
                  <a:pt x="471" y="43"/>
                </a:cubicBezTo>
                <a:cubicBezTo>
                  <a:pt x="471" y="43"/>
                  <a:pt x="471" y="44"/>
                  <a:pt x="471" y="44"/>
                </a:cubicBezTo>
                <a:cubicBezTo>
                  <a:pt x="472" y="44"/>
                  <a:pt x="472" y="43"/>
                  <a:pt x="472" y="43"/>
                </a:cubicBezTo>
                <a:cubicBezTo>
                  <a:pt x="472" y="43"/>
                  <a:pt x="471" y="43"/>
                  <a:pt x="471" y="42"/>
                </a:cubicBezTo>
                <a:close/>
                <a:moveTo>
                  <a:pt x="471" y="40"/>
                </a:moveTo>
                <a:cubicBezTo>
                  <a:pt x="471" y="40"/>
                  <a:pt x="470" y="39"/>
                  <a:pt x="470" y="39"/>
                </a:cubicBezTo>
                <a:cubicBezTo>
                  <a:pt x="470" y="40"/>
                  <a:pt x="470" y="40"/>
                  <a:pt x="470" y="40"/>
                </a:cubicBezTo>
                <a:cubicBezTo>
                  <a:pt x="470" y="40"/>
                  <a:pt x="470" y="41"/>
                  <a:pt x="470" y="41"/>
                </a:cubicBezTo>
                <a:cubicBezTo>
                  <a:pt x="470" y="42"/>
                  <a:pt x="471" y="42"/>
                  <a:pt x="471" y="42"/>
                </a:cubicBezTo>
                <a:cubicBezTo>
                  <a:pt x="471" y="42"/>
                  <a:pt x="471" y="41"/>
                  <a:pt x="471" y="41"/>
                </a:cubicBezTo>
                <a:cubicBezTo>
                  <a:pt x="470" y="41"/>
                  <a:pt x="471" y="40"/>
                  <a:pt x="471" y="40"/>
                </a:cubicBezTo>
                <a:close/>
                <a:moveTo>
                  <a:pt x="470" y="33"/>
                </a:moveTo>
                <a:cubicBezTo>
                  <a:pt x="470" y="33"/>
                  <a:pt x="470" y="34"/>
                  <a:pt x="470" y="34"/>
                </a:cubicBezTo>
                <a:cubicBezTo>
                  <a:pt x="470" y="33"/>
                  <a:pt x="470" y="33"/>
                  <a:pt x="471" y="33"/>
                </a:cubicBezTo>
                <a:cubicBezTo>
                  <a:pt x="471" y="33"/>
                  <a:pt x="470" y="33"/>
                  <a:pt x="470" y="32"/>
                </a:cubicBezTo>
                <a:cubicBezTo>
                  <a:pt x="470" y="33"/>
                  <a:pt x="470" y="33"/>
                  <a:pt x="470" y="33"/>
                </a:cubicBezTo>
                <a:close/>
                <a:moveTo>
                  <a:pt x="468" y="34"/>
                </a:moveTo>
                <a:cubicBezTo>
                  <a:pt x="468" y="34"/>
                  <a:pt x="469" y="34"/>
                  <a:pt x="469" y="34"/>
                </a:cubicBezTo>
                <a:cubicBezTo>
                  <a:pt x="469" y="34"/>
                  <a:pt x="469" y="34"/>
                  <a:pt x="469" y="33"/>
                </a:cubicBezTo>
                <a:cubicBezTo>
                  <a:pt x="469" y="33"/>
                  <a:pt x="469" y="33"/>
                  <a:pt x="469" y="33"/>
                </a:cubicBezTo>
                <a:cubicBezTo>
                  <a:pt x="468" y="33"/>
                  <a:pt x="468" y="34"/>
                  <a:pt x="468" y="34"/>
                </a:cubicBezTo>
                <a:close/>
                <a:moveTo>
                  <a:pt x="468" y="38"/>
                </a:moveTo>
                <a:cubicBezTo>
                  <a:pt x="468" y="38"/>
                  <a:pt x="469" y="38"/>
                  <a:pt x="469" y="38"/>
                </a:cubicBezTo>
                <a:cubicBezTo>
                  <a:pt x="469" y="38"/>
                  <a:pt x="470" y="37"/>
                  <a:pt x="470" y="37"/>
                </a:cubicBezTo>
                <a:cubicBezTo>
                  <a:pt x="470" y="37"/>
                  <a:pt x="471" y="37"/>
                  <a:pt x="471" y="37"/>
                </a:cubicBezTo>
                <a:cubicBezTo>
                  <a:pt x="471" y="36"/>
                  <a:pt x="470" y="36"/>
                  <a:pt x="470" y="36"/>
                </a:cubicBezTo>
                <a:cubicBezTo>
                  <a:pt x="470" y="37"/>
                  <a:pt x="469" y="37"/>
                  <a:pt x="468" y="37"/>
                </a:cubicBezTo>
                <a:cubicBezTo>
                  <a:pt x="468" y="38"/>
                  <a:pt x="468" y="38"/>
                  <a:pt x="468" y="38"/>
                </a:cubicBezTo>
                <a:close/>
                <a:moveTo>
                  <a:pt x="469" y="52"/>
                </a:moveTo>
                <a:cubicBezTo>
                  <a:pt x="469" y="52"/>
                  <a:pt x="468" y="52"/>
                  <a:pt x="468" y="52"/>
                </a:cubicBezTo>
                <a:cubicBezTo>
                  <a:pt x="468" y="52"/>
                  <a:pt x="469" y="52"/>
                  <a:pt x="469" y="53"/>
                </a:cubicBezTo>
                <a:cubicBezTo>
                  <a:pt x="469" y="53"/>
                  <a:pt x="469" y="52"/>
                  <a:pt x="469" y="52"/>
                </a:cubicBezTo>
                <a:cubicBezTo>
                  <a:pt x="469" y="52"/>
                  <a:pt x="469" y="52"/>
                  <a:pt x="469" y="52"/>
                </a:cubicBezTo>
                <a:close/>
                <a:moveTo>
                  <a:pt x="468" y="55"/>
                </a:moveTo>
                <a:cubicBezTo>
                  <a:pt x="468" y="56"/>
                  <a:pt x="467" y="56"/>
                  <a:pt x="467" y="55"/>
                </a:cubicBezTo>
                <a:cubicBezTo>
                  <a:pt x="467" y="55"/>
                  <a:pt x="467" y="55"/>
                  <a:pt x="467" y="55"/>
                </a:cubicBezTo>
                <a:cubicBezTo>
                  <a:pt x="466" y="56"/>
                  <a:pt x="466" y="56"/>
                  <a:pt x="466" y="57"/>
                </a:cubicBezTo>
                <a:cubicBezTo>
                  <a:pt x="466" y="57"/>
                  <a:pt x="466" y="57"/>
                  <a:pt x="466" y="58"/>
                </a:cubicBezTo>
                <a:cubicBezTo>
                  <a:pt x="467" y="57"/>
                  <a:pt x="468" y="56"/>
                  <a:pt x="469" y="56"/>
                </a:cubicBezTo>
                <a:cubicBezTo>
                  <a:pt x="469" y="56"/>
                  <a:pt x="468" y="55"/>
                  <a:pt x="468" y="55"/>
                </a:cubicBezTo>
                <a:close/>
                <a:moveTo>
                  <a:pt x="467" y="35"/>
                </a:moveTo>
                <a:cubicBezTo>
                  <a:pt x="467" y="35"/>
                  <a:pt x="468" y="35"/>
                  <a:pt x="468" y="35"/>
                </a:cubicBezTo>
                <a:cubicBezTo>
                  <a:pt x="468" y="35"/>
                  <a:pt x="468" y="35"/>
                  <a:pt x="468" y="35"/>
                </a:cubicBezTo>
                <a:cubicBezTo>
                  <a:pt x="468" y="35"/>
                  <a:pt x="468" y="35"/>
                  <a:pt x="468" y="34"/>
                </a:cubicBezTo>
                <a:cubicBezTo>
                  <a:pt x="468" y="35"/>
                  <a:pt x="468" y="35"/>
                  <a:pt x="467" y="35"/>
                </a:cubicBezTo>
                <a:close/>
                <a:moveTo>
                  <a:pt x="466" y="28"/>
                </a:moveTo>
                <a:cubicBezTo>
                  <a:pt x="466" y="28"/>
                  <a:pt x="466" y="28"/>
                  <a:pt x="466" y="29"/>
                </a:cubicBezTo>
                <a:cubicBezTo>
                  <a:pt x="466" y="29"/>
                  <a:pt x="466" y="30"/>
                  <a:pt x="465" y="30"/>
                </a:cubicBezTo>
                <a:cubicBezTo>
                  <a:pt x="465" y="30"/>
                  <a:pt x="465" y="30"/>
                  <a:pt x="465" y="30"/>
                </a:cubicBezTo>
                <a:cubicBezTo>
                  <a:pt x="465" y="31"/>
                  <a:pt x="465" y="31"/>
                  <a:pt x="465" y="31"/>
                </a:cubicBezTo>
                <a:cubicBezTo>
                  <a:pt x="466" y="30"/>
                  <a:pt x="466" y="31"/>
                  <a:pt x="466" y="32"/>
                </a:cubicBezTo>
                <a:cubicBezTo>
                  <a:pt x="466" y="32"/>
                  <a:pt x="466" y="32"/>
                  <a:pt x="466" y="32"/>
                </a:cubicBezTo>
                <a:cubicBezTo>
                  <a:pt x="467" y="32"/>
                  <a:pt x="467" y="32"/>
                  <a:pt x="467" y="31"/>
                </a:cubicBezTo>
                <a:cubicBezTo>
                  <a:pt x="467" y="31"/>
                  <a:pt x="466" y="30"/>
                  <a:pt x="467" y="30"/>
                </a:cubicBezTo>
                <a:cubicBezTo>
                  <a:pt x="467" y="30"/>
                  <a:pt x="468" y="29"/>
                  <a:pt x="467" y="29"/>
                </a:cubicBezTo>
                <a:cubicBezTo>
                  <a:pt x="467" y="29"/>
                  <a:pt x="467" y="29"/>
                  <a:pt x="466" y="28"/>
                </a:cubicBezTo>
                <a:close/>
                <a:moveTo>
                  <a:pt x="462" y="25"/>
                </a:moveTo>
                <a:cubicBezTo>
                  <a:pt x="462" y="25"/>
                  <a:pt x="462" y="25"/>
                  <a:pt x="462" y="25"/>
                </a:cubicBezTo>
                <a:cubicBezTo>
                  <a:pt x="462" y="25"/>
                  <a:pt x="462" y="25"/>
                  <a:pt x="463" y="25"/>
                </a:cubicBezTo>
                <a:cubicBezTo>
                  <a:pt x="462" y="25"/>
                  <a:pt x="462" y="25"/>
                  <a:pt x="462" y="25"/>
                </a:cubicBezTo>
                <a:cubicBezTo>
                  <a:pt x="462" y="25"/>
                  <a:pt x="462" y="25"/>
                  <a:pt x="462" y="25"/>
                </a:cubicBezTo>
                <a:close/>
                <a:moveTo>
                  <a:pt x="459" y="27"/>
                </a:moveTo>
                <a:cubicBezTo>
                  <a:pt x="459" y="27"/>
                  <a:pt x="460" y="27"/>
                  <a:pt x="460" y="28"/>
                </a:cubicBezTo>
                <a:cubicBezTo>
                  <a:pt x="460" y="28"/>
                  <a:pt x="460" y="27"/>
                  <a:pt x="460" y="27"/>
                </a:cubicBezTo>
                <a:cubicBezTo>
                  <a:pt x="460" y="26"/>
                  <a:pt x="461" y="27"/>
                  <a:pt x="462" y="27"/>
                </a:cubicBezTo>
                <a:cubicBezTo>
                  <a:pt x="462" y="27"/>
                  <a:pt x="462" y="28"/>
                  <a:pt x="462" y="28"/>
                </a:cubicBezTo>
                <a:cubicBezTo>
                  <a:pt x="462" y="28"/>
                  <a:pt x="462" y="29"/>
                  <a:pt x="462" y="29"/>
                </a:cubicBezTo>
                <a:cubicBezTo>
                  <a:pt x="463" y="29"/>
                  <a:pt x="463" y="29"/>
                  <a:pt x="464" y="29"/>
                </a:cubicBezTo>
                <a:cubicBezTo>
                  <a:pt x="464" y="29"/>
                  <a:pt x="464" y="29"/>
                  <a:pt x="464" y="28"/>
                </a:cubicBezTo>
                <a:cubicBezTo>
                  <a:pt x="464" y="27"/>
                  <a:pt x="464" y="27"/>
                  <a:pt x="466" y="27"/>
                </a:cubicBezTo>
                <a:cubicBezTo>
                  <a:pt x="466" y="27"/>
                  <a:pt x="466" y="27"/>
                  <a:pt x="466" y="27"/>
                </a:cubicBezTo>
                <a:cubicBezTo>
                  <a:pt x="467" y="27"/>
                  <a:pt x="467" y="27"/>
                  <a:pt x="466" y="26"/>
                </a:cubicBezTo>
                <a:cubicBezTo>
                  <a:pt x="466" y="26"/>
                  <a:pt x="466" y="26"/>
                  <a:pt x="466" y="26"/>
                </a:cubicBezTo>
                <a:cubicBezTo>
                  <a:pt x="466" y="25"/>
                  <a:pt x="465" y="25"/>
                  <a:pt x="464" y="25"/>
                </a:cubicBezTo>
                <a:cubicBezTo>
                  <a:pt x="464" y="25"/>
                  <a:pt x="463" y="26"/>
                  <a:pt x="464" y="26"/>
                </a:cubicBezTo>
                <a:cubicBezTo>
                  <a:pt x="464" y="26"/>
                  <a:pt x="463" y="27"/>
                  <a:pt x="463" y="27"/>
                </a:cubicBezTo>
                <a:cubicBezTo>
                  <a:pt x="463" y="27"/>
                  <a:pt x="463" y="27"/>
                  <a:pt x="463" y="26"/>
                </a:cubicBezTo>
                <a:cubicBezTo>
                  <a:pt x="462" y="26"/>
                  <a:pt x="462" y="26"/>
                  <a:pt x="462" y="26"/>
                </a:cubicBezTo>
                <a:cubicBezTo>
                  <a:pt x="462" y="26"/>
                  <a:pt x="461" y="27"/>
                  <a:pt x="461" y="26"/>
                </a:cubicBezTo>
                <a:cubicBezTo>
                  <a:pt x="461" y="26"/>
                  <a:pt x="461" y="25"/>
                  <a:pt x="461" y="25"/>
                </a:cubicBezTo>
                <a:cubicBezTo>
                  <a:pt x="460" y="26"/>
                  <a:pt x="460" y="26"/>
                  <a:pt x="459" y="26"/>
                </a:cubicBezTo>
                <a:cubicBezTo>
                  <a:pt x="459" y="27"/>
                  <a:pt x="459" y="27"/>
                  <a:pt x="459" y="27"/>
                </a:cubicBezTo>
                <a:close/>
                <a:moveTo>
                  <a:pt x="459" y="29"/>
                </a:moveTo>
                <a:cubicBezTo>
                  <a:pt x="459" y="29"/>
                  <a:pt x="459" y="28"/>
                  <a:pt x="460" y="28"/>
                </a:cubicBezTo>
                <a:cubicBezTo>
                  <a:pt x="459" y="28"/>
                  <a:pt x="459" y="28"/>
                  <a:pt x="459" y="28"/>
                </a:cubicBezTo>
                <a:cubicBezTo>
                  <a:pt x="459" y="29"/>
                  <a:pt x="459" y="29"/>
                  <a:pt x="459" y="29"/>
                </a:cubicBezTo>
                <a:cubicBezTo>
                  <a:pt x="459" y="29"/>
                  <a:pt x="459" y="29"/>
                  <a:pt x="459" y="29"/>
                </a:cubicBezTo>
                <a:close/>
                <a:moveTo>
                  <a:pt x="459" y="24"/>
                </a:moveTo>
                <a:cubicBezTo>
                  <a:pt x="459" y="24"/>
                  <a:pt x="459" y="24"/>
                  <a:pt x="459" y="24"/>
                </a:cubicBezTo>
                <a:cubicBezTo>
                  <a:pt x="459" y="24"/>
                  <a:pt x="459" y="24"/>
                  <a:pt x="459" y="24"/>
                </a:cubicBezTo>
                <a:close/>
                <a:moveTo>
                  <a:pt x="459" y="24"/>
                </a:moveTo>
                <a:cubicBezTo>
                  <a:pt x="459" y="24"/>
                  <a:pt x="459" y="24"/>
                  <a:pt x="459" y="25"/>
                </a:cubicBezTo>
                <a:cubicBezTo>
                  <a:pt x="459" y="24"/>
                  <a:pt x="459" y="24"/>
                  <a:pt x="459" y="24"/>
                </a:cubicBezTo>
                <a:cubicBezTo>
                  <a:pt x="459" y="24"/>
                  <a:pt x="459" y="24"/>
                  <a:pt x="459" y="24"/>
                </a:cubicBezTo>
                <a:close/>
                <a:moveTo>
                  <a:pt x="458" y="26"/>
                </a:moveTo>
                <a:cubicBezTo>
                  <a:pt x="458" y="26"/>
                  <a:pt x="458" y="26"/>
                  <a:pt x="458" y="26"/>
                </a:cubicBezTo>
                <a:cubicBezTo>
                  <a:pt x="458" y="26"/>
                  <a:pt x="458" y="25"/>
                  <a:pt x="458" y="25"/>
                </a:cubicBezTo>
                <a:cubicBezTo>
                  <a:pt x="458" y="25"/>
                  <a:pt x="458" y="25"/>
                  <a:pt x="458" y="25"/>
                </a:cubicBezTo>
                <a:cubicBezTo>
                  <a:pt x="458" y="25"/>
                  <a:pt x="458" y="25"/>
                  <a:pt x="458" y="26"/>
                </a:cubicBezTo>
                <a:close/>
                <a:moveTo>
                  <a:pt x="455" y="26"/>
                </a:moveTo>
                <a:cubicBezTo>
                  <a:pt x="455" y="26"/>
                  <a:pt x="455" y="26"/>
                  <a:pt x="456" y="27"/>
                </a:cubicBezTo>
                <a:cubicBezTo>
                  <a:pt x="456" y="27"/>
                  <a:pt x="456" y="28"/>
                  <a:pt x="456" y="28"/>
                </a:cubicBezTo>
                <a:cubicBezTo>
                  <a:pt x="456" y="28"/>
                  <a:pt x="456" y="28"/>
                  <a:pt x="457" y="29"/>
                </a:cubicBezTo>
                <a:cubicBezTo>
                  <a:pt x="457" y="28"/>
                  <a:pt x="457" y="28"/>
                  <a:pt x="457" y="28"/>
                </a:cubicBezTo>
                <a:cubicBezTo>
                  <a:pt x="457" y="27"/>
                  <a:pt x="456" y="27"/>
                  <a:pt x="456" y="27"/>
                </a:cubicBezTo>
                <a:cubicBezTo>
                  <a:pt x="456" y="27"/>
                  <a:pt x="456" y="27"/>
                  <a:pt x="456" y="26"/>
                </a:cubicBezTo>
                <a:cubicBezTo>
                  <a:pt x="456" y="27"/>
                  <a:pt x="456" y="27"/>
                  <a:pt x="455" y="26"/>
                </a:cubicBezTo>
                <a:cubicBezTo>
                  <a:pt x="456" y="26"/>
                  <a:pt x="456" y="26"/>
                  <a:pt x="456" y="26"/>
                </a:cubicBezTo>
                <a:cubicBezTo>
                  <a:pt x="456" y="25"/>
                  <a:pt x="457" y="25"/>
                  <a:pt x="457" y="25"/>
                </a:cubicBezTo>
                <a:cubicBezTo>
                  <a:pt x="457" y="25"/>
                  <a:pt x="457" y="24"/>
                  <a:pt x="457" y="24"/>
                </a:cubicBezTo>
                <a:cubicBezTo>
                  <a:pt x="457" y="24"/>
                  <a:pt x="457" y="24"/>
                  <a:pt x="457" y="24"/>
                </a:cubicBezTo>
                <a:cubicBezTo>
                  <a:pt x="456" y="24"/>
                  <a:pt x="456" y="25"/>
                  <a:pt x="455" y="25"/>
                </a:cubicBezTo>
                <a:cubicBezTo>
                  <a:pt x="455" y="25"/>
                  <a:pt x="454" y="25"/>
                  <a:pt x="455" y="26"/>
                </a:cubicBezTo>
                <a:close/>
                <a:moveTo>
                  <a:pt x="454" y="30"/>
                </a:moveTo>
                <a:cubicBezTo>
                  <a:pt x="454" y="30"/>
                  <a:pt x="454" y="30"/>
                  <a:pt x="455" y="30"/>
                </a:cubicBezTo>
                <a:cubicBezTo>
                  <a:pt x="456" y="30"/>
                  <a:pt x="456" y="31"/>
                  <a:pt x="456" y="32"/>
                </a:cubicBezTo>
                <a:cubicBezTo>
                  <a:pt x="456" y="32"/>
                  <a:pt x="457" y="32"/>
                  <a:pt x="457" y="32"/>
                </a:cubicBezTo>
                <a:cubicBezTo>
                  <a:pt x="457" y="31"/>
                  <a:pt x="458" y="32"/>
                  <a:pt x="458" y="32"/>
                </a:cubicBezTo>
                <a:cubicBezTo>
                  <a:pt x="458" y="32"/>
                  <a:pt x="458" y="32"/>
                  <a:pt x="458" y="33"/>
                </a:cubicBezTo>
                <a:cubicBezTo>
                  <a:pt x="458" y="33"/>
                  <a:pt x="458" y="32"/>
                  <a:pt x="458" y="32"/>
                </a:cubicBezTo>
                <a:cubicBezTo>
                  <a:pt x="458" y="32"/>
                  <a:pt x="458" y="32"/>
                  <a:pt x="459" y="32"/>
                </a:cubicBezTo>
                <a:cubicBezTo>
                  <a:pt x="459" y="32"/>
                  <a:pt x="458" y="32"/>
                  <a:pt x="458" y="32"/>
                </a:cubicBezTo>
                <a:cubicBezTo>
                  <a:pt x="458" y="32"/>
                  <a:pt x="458" y="32"/>
                  <a:pt x="458" y="32"/>
                </a:cubicBezTo>
                <a:cubicBezTo>
                  <a:pt x="458" y="32"/>
                  <a:pt x="458" y="32"/>
                  <a:pt x="458" y="32"/>
                </a:cubicBezTo>
                <a:cubicBezTo>
                  <a:pt x="458" y="31"/>
                  <a:pt x="458" y="31"/>
                  <a:pt x="458" y="31"/>
                </a:cubicBezTo>
                <a:cubicBezTo>
                  <a:pt x="459" y="31"/>
                  <a:pt x="459" y="31"/>
                  <a:pt x="460" y="31"/>
                </a:cubicBezTo>
                <a:cubicBezTo>
                  <a:pt x="460" y="31"/>
                  <a:pt x="460" y="31"/>
                  <a:pt x="460" y="31"/>
                </a:cubicBezTo>
                <a:cubicBezTo>
                  <a:pt x="460" y="31"/>
                  <a:pt x="460" y="31"/>
                  <a:pt x="461" y="31"/>
                </a:cubicBezTo>
                <a:cubicBezTo>
                  <a:pt x="461" y="31"/>
                  <a:pt x="461" y="31"/>
                  <a:pt x="461" y="30"/>
                </a:cubicBezTo>
                <a:cubicBezTo>
                  <a:pt x="460" y="30"/>
                  <a:pt x="461" y="30"/>
                  <a:pt x="461" y="30"/>
                </a:cubicBezTo>
                <a:cubicBezTo>
                  <a:pt x="461" y="30"/>
                  <a:pt x="461" y="30"/>
                  <a:pt x="461" y="30"/>
                </a:cubicBezTo>
                <a:cubicBezTo>
                  <a:pt x="461" y="29"/>
                  <a:pt x="461" y="29"/>
                  <a:pt x="460" y="28"/>
                </a:cubicBezTo>
                <a:cubicBezTo>
                  <a:pt x="460" y="28"/>
                  <a:pt x="460" y="28"/>
                  <a:pt x="459" y="29"/>
                </a:cubicBezTo>
                <a:cubicBezTo>
                  <a:pt x="459" y="29"/>
                  <a:pt x="459" y="29"/>
                  <a:pt x="459" y="29"/>
                </a:cubicBezTo>
                <a:cubicBezTo>
                  <a:pt x="460" y="29"/>
                  <a:pt x="460" y="29"/>
                  <a:pt x="460" y="29"/>
                </a:cubicBezTo>
                <a:cubicBezTo>
                  <a:pt x="460" y="29"/>
                  <a:pt x="460" y="30"/>
                  <a:pt x="460" y="30"/>
                </a:cubicBezTo>
                <a:cubicBezTo>
                  <a:pt x="459" y="29"/>
                  <a:pt x="459" y="29"/>
                  <a:pt x="459" y="30"/>
                </a:cubicBezTo>
                <a:cubicBezTo>
                  <a:pt x="459" y="29"/>
                  <a:pt x="459" y="29"/>
                  <a:pt x="459" y="29"/>
                </a:cubicBezTo>
                <a:cubicBezTo>
                  <a:pt x="459" y="29"/>
                  <a:pt x="459" y="30"/>
                  <a:pt x="459" y="30"/>
                </a:cubicBezTo>
                <a:cubicBezTo>
                  <a:pt x="458" y="30"/>
                  <a:pt x="458" y="30"/>
                  <a:pt x="458" y="30"/>
                </a:cubicBezTo>
                <a:cubicBezTo>
                  <a:pt x="458" y="30"/>
                  <a:pt x="458" y="30"/>
                  <a:pt x="458" y="30"/>
                </a:cubicBezTo>
                <a:cubicBezTo>
                  <a:pt x="458" y="30"/>
                  <a:pt x="458" y="30"/>
                  <a:pt x="458" y="30"/>
                </a:cubicBezTo>
                <a:cubicBezTo>
                  <a:pt x="457" y="30"/>
                  <a:pt x="458" y="30"/>
                  <a:pt x="458" y="29"/>
                </a:cubicBezTo>
                <a:cubicBezTo>
                  <a:pt x="458" y="29"/>
                  <a:pt x="458" y="29"/>
                  <a:pt x="458" y="29"/>
                </a:cubicBezTo>
                <a:cubicBezTo>
                  <a:pt x="458" y="29"/>
                  <a:pt x="457" y="29"/>
                  <a:pt x="457" y="29"/>
                </a:cubicBezTo>
                <a:cubicBezTo>
                  <a:pt x="457" y="30"/>
                  <a:pt x="457" y="30"/>
                  <a:pt x="455" y="30"/>
                </a:cubicBezTo>
                <a:cubicBezTo>
                  <a:pt x="455" y="30"/>
                  <a:pt x="455" y="30"/>
                  <a:pt x="455" y="30"/>
                </a:cubicBezTo>
                <a:cubicBezTo>
                  <a:pt x="455" y="30"/>
                  <a:pt x="454" y="30"/>
                  <a:pt x="454" y="30"/>
                </a:cubicBezTo>
                <a:close/>
                <a:moveTo>
                  <a:pt x="454" y="24"/>
                </a:moveTo>
                <a:cubicBezTo>
                  <a:pt x="454" y="24"/>
                  <a:pt x="454" y="25"/>
                  <a:pt x="454" y="25"/>
                </a:cubicBezTo>
                <a:cubicBezTo>
                  <a:pt x="454" y="25"/>
                  <a:pt x="454" y="24"/>
                  <a:pt x="454" y="24"/>
                </a:cubicBezTo>
                <a:cubicBezTo>
                  <a:pt x="454" y="24"/>
                  <a:pt x="454" y="23"/>
                  <a:pt x="454" y="23"/>
                </a:cubicBezTo>
                <a:cubicBezTo>
                  <a:pt x="454" y="23"/>
                  <a:pt x="454" y="23"/>
                  <a:pt x="454" y="23"/>
                </a:cubicBezTo>
                <a:cubicBezTo>
                  <a:pt x="454" y="23"/>
                  <a:pt x="454" y="23"/>
                  <a:pt x="454" y="23"/>
                </a:cubicBezTo>
                <a:cubicBezTo>
                  <a:pt x="454" y="23"/>
                  <a:pt x="454" y="24"/>
                  <a:pt x="454" y="24"/>
                </a:cubicBezTo>
                <a:close/>
                <a:moveTo>
                  <a:pt x="452" y="27"/>
                </a:moveTo>
                <a:cubicBezTo>
                  <a:pt x="452" y="28"/>
                  <a:pt x="452" y="28"/>
                  <a:pt x="453" y="28"/>
                </a:cubicBezTo>
                <a:cubicBezTo>
                  <a:pt x="453" y="28"/>
                  <a:pt x="454" y="28"/>
                  <a:pt x="454" y="27"/>
                </a:cubicBezTo>
                <a:cubicBezTo>
                  <a:pt x="454" y="27"/>
                  <a:pt x="453" y="27"/>
                  <a:pt x="453" y="27"/>
                </a:cubicBezTo>
                <a:cubicBezTo>
                  <a:pt x="453" y="26"/>
                  <a:pt x="452" y="26"/>
                  <a:pt x="452" y="27"/>
                </a:cubicBezTo>
                <a:close/>
                <a:moveTo>
                  <a:pt x="452" y="19"/>
                </a:moveTo>
                <a:cubicBezTo>
                  <a:pt x="452" y="19"/>
                  <a:pt x="452" y="19"/>
                  <a:pt x="452" y="19"/>
                </a:cubicBezTo>
                <a:cubicBezTo>
                  <a:pt x="452" y="19"/>
                  <a:pt x="453" y="19"/>
                  <a:pt x="453" y="19"/>
                </a:cubicBezTo>
                <a:cubicBezTo>
                  <a:pt x="453" y="19"/>
                  <a:pt x="452" y="18"/>
                  <a:pt x="452" y="18"/>
                </a:cubicBezTo>
                <a:cubicBezTo>
                  <a:pt x="452" y="18"/>
                  <a:pt x="452" y="18"/>
                  <a:pt x="452" y="19"/>
                </a:cubicBezTo>
                <a:close/>
                <a:moveTo>
                  <a:pt x="448" y="20"/>
                </a:moveTo>
                <a:cubicBezTo>
                  <a:pt x="448" y="20"/>
                  <a:pt x="450" y="20"/>
                  <a:pt x="452" y="21"/>
                </a:cubicBezTo>
                <a:cubicBezTo>
                  <a:pt x="452" y="21"/>
                  <a:pt x="452" y="21"/>
                  <a:pt x="452" y="21"/>
                </a:cubicBezTo>
                <a:cubicBezTo>
                  <a:pt x="451" y="20"/>
                  <a:pt x="451" y="19"/>
                  <a:pt x="451" y="18"/>
                </a:cubicBezTo>
                <a:cubicBezTo>
                  <a:pt x="451" y="18"/>
                  <a:pt x="451" y="18"/>
                  <a:pt x="451" y="18"/>
                </a:cubicBezTo>
                <a:cubicBezTo>
                  <a:pt x="450" y="19"/>
                  <a:pt x="449" y="19"/>
                  <a:pt x="448" y="20"/>
                </a:cubicBezTo>
                <a:close/>
                <a:moveTo>
                  <a:pt x="449" y="18"/>
                </a:moveTo>
                <a:cubicBezTo>
                  <a:pt x="449" y="18"/>
                  <a:pt x="449" y="18"/>
                  <a:pt x="449" y="18"/>
                </a:cubicBezTo>
                <a:cubicBezTo>
                  <a:pt x="449" y="18"/>
                  <a:pt x="449" y="18"/>
                  <a:pt x="449" y="18"/>
                </a:cubicBezTo>
                <a:cubicBezTo>
                  <a:pt x="449" y="18"/>
                  <a:pt x="449" y="18"/>
                  <a:pt x="449" y="18"/>
                </a:cubicBezTo>
                <a:cubicBezTo>
                  <a:pt x="449" y="18"/>
                  <a:pt x="449" y="18"/>
                  <a:pt x="449" y="18"/>
                </a:cubicBezTo>
                <a:close/>
                <a:moveTo>
                  <a:pt x="447" y="18"/>
                </a:moveTo>
                <a:cubicBezTo>
                  <a:pt x="447" y="18"/>
                  <a:pt x="447" y="19"/>
                  <a:pt x="447" y="19"/>
                </a:cubicBezTo>
                <a:cubicBezTo>
                  <a:pt x="447" y="19"/>
                  <a:pt x="447" y="19"/>
                  <a:pt x="447" y="19"/>
                </a:cubicBezTo>
                <a:cubicBezTo>
                  <a:pt x="447" y="19"/>
                  <a:pt x="447" y="19"/>
                  <a:pt x="447" y="19"/>
                </a:cubicBezTo>
                <a:cubicBezTo>
                  <a:pt x="447" y="19"/>
                  <a:pt x="447" y="19"/>
                  <a:pt x="447" y="19"/>
                </a:cubicBezTo>
                <a:cubicBezTo>
                  <a:pt x="448" y="19"/>
                  <a:pt x="448" y="19"/>
                  <a:pt x="448" y="18"/>
                </a:cubicBezTo>
                <a:cubicBezTo>
                  <a:pt x="448" y="18"/>
                  <a:pt x="448" y="18"/>
                  <a:pt x="447" y="18"/>
                </a:cubicBezTo>
                <a:close/>
                <a:moveTo>
                  <a:pt x="446" y="17"/>
                </a:moveTo>
                <a:cubicBezTo>
                  <a:pt x="446" y="18"/>
                  <a:pt x="446" y="18"/>
                  <a:pt x="447" y="18"/>
                </a:cubicBezTo>
                <a:cubicBezTo>
                  <a:pt x="447" y="18"/>
                  <a:pt x="447" y="18"/>
                  <a:pt x="447" y="18"/>
                </a:cubicBezTo>
                <a:cubicBezTo>
                  <a:pt x="447" y="18"/>
                  <a:pt x="447" y="17"/>
                  <a:pt x="446" y="17"/>
                </a:cubicBezTo>
                <a:cubicBezTo>
                  <a:pt x="446" y="17"/>
                  <a:pt x="446" y="17"/>
                  <a:pt x="446" y="17"/>
                </a:cubicBezTo>
                <a:close/>
                <a:moveTo>
                  <a:pt x="445" y="28"/>
                </a:moveTo>
                <a:cubicBezTo>
                  <a:pt x="445" y="28"/>
                  <a:pt x="445" y="28"/>
                  <a:pt x="445" y="28"/>
                </a:cubicBezTo>
                <a:cubicBezTo>
                  <a:pt x="446" y="28"/>
                  <a:pt x="446" y="28"/>
                  <a:pt x="446" y="28"/>
                </a:cubicBezTo>
                <a:cubicBezTo>
                  <a:pt x="446" y="27"/>
                  <a:pt x="446" y="27"/>
                  <a:pt x="446" y="27"/>
                </a:cubicBezTo>
                <a:cubicBezTo>
                  <a:pt x="446" y="27"/>
                  <a:pt x="445" y="27"/>
                  <a:pt x="445" y="28"/>
                </a:cubicBezTo>
                <a:close/>
                <a:moveTo>
                  <a:pt x="444" y="33"/>
                </a:moveTo>
                <a:cubicBezTo>
                  <a:pt x="444" y="33"/>
                  <a:pt x="443" y="33"/>
                  <a:pt x="443" y="33"/>
                </a:cubicBezTo>
                <a:cubicBezTo>
                  <a:pt x="443" y="33"/>
                  <a:pt x="443" y="34"/>
                  <a:pt x="443" y="34"/>
                </a:cubicBezTo>
                <a:cubicBezTo>
                  <a:pt x="443" y="34"/>
                  <a:pt x="443" y="34"/>
                  <a:pt x="443" y="34"/>
                </a:cubicBezTo>
                <a:cubicBezTo>
                  <a:pt x="443" y="34"/>
                  <a:pt x="443" y="34"/>
                  <a:pt x="443" y="34"/>
                </a:cubicBezTo>
                <a:cubicBezTo>
                  <a:pt x="443" y="34"/>
                  <a:pt x="443" y="34"/>
                  <a:pt x="442" y="34"/>
                </a:cubicBezTo>
                <a:cubicBezTo>
                  <a:pt x="442" y="34"/>
                  <a:pt x="442" y="35"/>
                  <a:pt x="442" y="35"/>
                </a:cubicBezTo>
                <a:cubicBezTo>
                  <a:pt x="442" y="35"/>
                  <a:pt x="442" y="36"/>
                  <a:pt x="442" y="36"/>
                </a:cubicBezTo>
                <a:cubicBezTo>
                  <a:pt x="443" y="36"/>
                  <a:pt x="443" y="35"/>
                  <a:pt x="443" y="35"/>
                </a:cubicBezTo>
                <a:cubicBezTo>
                  <a:pt x="443" y="34"/>
                  <a:pt x="443" y="34"/>
                  <a:pt x="443" y="34"/>
                </a:cubicBezTo>
                <a:cubicBezTo>
                  <a:pt x="443" y="34"/>
                  <a:pt x="444" y="34"/>
                  <a:pt x="443" y="34"/>
                </a:cubicBezTo>
                <a:cubicBezTo>
                  <a:pt x="444" y="34"/>
                  <a:pt x="444" y="34"/>
                  <a:pt x="445" y="34"/>
                </a:cubicBezTo>
                <a:cubicBezTo>
                  <a:pt x="445" y="35"/>
                  <a:pt x="446" y="34"/>
                  <a:pt x="447" y="34"/>
                </a:cubicBezTo>
                <a:cubicBezTo>
                  <a:pt x="447" y="33"/>
                  <a:pt x="447" y="33"/>
                  <a:pt x="447" y="33"/>
                </a:cubicBezTo>
                <a:cubicBezTo>
                  <a:pt x="446" y="33"/>
                  <a:pt x="446" y="32"/>
                  <a:pt x="445" y="32"/>
                </a:cubicBezTo>
                <a:cubicBezTo>
                  <a:pt x="445" y="33"/>
                  <a:pt x="445" y="33"/>
                  <a:pt x="444" y="33"/>
                </a:cubicBezTo>
                <a:close/>
                <a:moveTo>
                  <a:pt x="444" y="20"/>
                </a:moveTo>
                <a:cubicBezTo>
                  <a:pt x="443" y="20"/>
                  <a:pt x="443" y="21"/>
                  <a:pt x="443" y="21"/>
                </a:cubicBezTo>
                <a:cubicBezTo>
                  <a:pt x="443" y="21"/>
                  <a:pt x="443" y="21"/>
                  <a:pt x="443" y="21"/>
                </a:cubicBezTo>
                <a:cubicBezTo>
                  <a:pt x="444" y="22"/>
                  <a:pt x="444" y="21"/>
                  <a:pt x="445" y="21"/>
                </a:cubicBezTo>
                <a:cubicBezTo>
                  <a:pt x="444" y="21"/>
                  <a:pt x="444" y="20"/>
                  <a:pt x="444" y="20"/>
                </a:cubicBezTo>
                <a:close/>
                <a:moveTo>
                  <a:pt x="442" y="8"/>
                </a:moveTo>
                <a:cubicBezTo>
                  <a:pt x="442" y="8"/>
                  <a:pt x="442" y="8"/>
                  <a:pt x="442" y="8"/>
                </a:cubicBezTo>
                <a:cubicBezTo>
                  <a:pt x="442" y="8"/>
                  <a:pt x="442" y="8"/>
                  <a:pt x="443" y="8"/>
                </a:cubicBezTo>
                <a:cubicBezTo>
                  <a:pt x="442" y="7"/>
                  <a:pt x="442" y="7"/>
                  <a:pt x="442" y="7"/>
                </a:cubicBezTo>
                <a:cubicBezTo>
                  <a:pt x="442" y="7"/>
                  <a:pt x="442" y="8"/>
                  <a:pt x="442" y="8"/>
                </a:cubicBezTo>
                <a:close/>
                <a:moveTo>
                  <a:pt x="438" y="7"/>
                </a:moveTo>
                <a:cubicBezTo>
                  <a:pt x="438" y="7"/>
                  <a:pt x="440" y="8"/>
                  <a:pt x="440" y="7"/>
                </a:cubicBezTo>
                <a:cubicBezTo>
                  <a:pt x="440" y="6"/>
                  <a:pt x="441" y="7"/>
                  <a:pt x="441" y="7"/>
                </a:cubicBezTo>
                <a:cubicBezTo>
                  <a:pt x="441" y="7"/>
                  <a:pt x="442" y="7"/>
                  <a:pt x="442" y="6"/>
                </a:cubicBezTo>
                <a:cubicBezTo>
                  <a:pt x="442" y="6"/>
                  <a:pt x="441" y="6"/>
                  <a:pt x="441" y="5"/>
                </a:cubicBezTo>
                <a:cubicBezTo>
                  <a:pt x="441" y="5"/>
                  <a:pt x="441" y="5"/>
                  <a:pt x="440" y="5"/>
                </a:cubicBezTo>
                <a:cubicBezTo>
                  <a:pt x="439" y="6"/>
                  <a:pt x="439" y="7"/>
                  <a:pt x="438" y="6"/>
                </a:cubicBezTo>
                <a:lnTo>
                  <a:pt x="438" y="7"/>
                </a:lnTo>
                <a:close/>
                <a:moveTo>
                  <a:pt x="436" y="11"/>
                </a:moveTo>
                <a:cubicBezTo>
                  <a:pt x="436" y="11"/>
                  <a:pt x="436" y="11"/>
                  <a:pt x="436" y="11"/>
                </a:cubicBezTo>
                <a:cubicBezTo>
                  <a:pt x="436" y="11"/>
                  <a:pt x="437" y="11"/>
                  <a:pt x="437" y="10"/>
                </a:cubicBezTo>
                <a:cubicBezTo>
                  <a:pt x="437" y="10"/>
                  <a:pt x="437" y="10"/>
                  <a:pt x="437" y="10"/>
                </a:cubicBezTo>
                <a:cubicBezTo>
                  <a:pt x="436" y="10"/>
                  <a:pt x="436" y="10"/>
                  <a:pt x="436" y="11"/>
                </a:cubicBezTo>
                <a:close/>
                <a:moveTo>
                  <a:pt x="434" y="6"/>
                </a:moveTo>
                <a:cubicBezTo>
                  <a:pt x="434" y="6"/>
                  <a:pt x="434" y="6"/>
                  <a:pt x="434" y="6"/>
                </a:cubicBezTo>
                <a:cubicBezTo>
                  <a:pt x="434" y="6"/>
                  <a:pt x="434" y="6"/>
                  <a:pt x="434" y="6"/>
                </a:cubicBezTo>
                <a:cubicBezTo>
                  <a:pt x="434" y="6"/>
                  <a:pt x="434" y="5"/>
                  <a:pt x="434" y="5"/>
                </a:cubicBezTo>
                <a:cubicBezTo>
                  <a:pt x="434" y="5"/>
                  <a:pt x="434" y="6"/>
                  <a:pt x="434" y="6"/>
                </a:cubicBezTo>
                <a:close/>
                <a:moveTo>
                  <a:pt x="432" y="17"/>
                </a:moveTo>
                <a:cubicBezTo>
                  <a:pt x="433" y="17"/>
                  <a:pt x="434" y="19"/>
                  <a:pt x="435" y="19"/>
                </a:cubicBezTo>
                <a:cubicBezTo>
                  <a:pt x="435" y="19"/>
                  <a:pt x="435" y="19"/>
                  <a:pt x="435" y="19"/>
                </a:cubicBezTo>
                <a:cubicBezTo>
                  <a:pt x="434" y="20"/>
                  <a:pt x="435" y="21"/>
                  <a:pt x="435" y="21"/>
                </a:cubicBezTo>
                <a:cubicBezTo>
                  <a:pt x="435" y="21"/>
                  <a:pt x="436" y="21"/>
                  <a:pt x="436" y="22"/>
                </a:cubicBezTo>
                <a:cubicBezTo>
                  <a:pt x="436" y="22"/>
                  <a:pt x="437" y="22"/>
                  <a:pt x="437" y="22"/>
                </a:cubicBezTo>
                <a:cubicBezTo>
                  <a:pt x="437" y="22"/>
                  <a:pt x="438" y="22"/>
                  <a:pt x="438" y="21"/>
                </a:cubicBezTo>
                <a:cubicBezTo>
                  <a:pt x="438" y="21"/>
                  <a:pt x="439" y="21"/>
                  <a:pt x="439" y="20"/>
                </a:cubicBezTo>
                <a:cubicBezTo>
                  <a:pt x="439" y="20"/>
                  <a:pt x="439" y="19"/>
                  <a:pt x="439" y="19"/>
                </a:cubicBezTo>
                <a:cubicBezTo>
                  <a:pt x="440" y="19"/>
                  <a:pt x="440" y="20"/>
                  <a:pt x="440" y="20"/>
                </a:cubicBezTo>
                <a:cubicBezTo>
                  <a:pt x="440" y="20"/>
                  <a:pt x="440" y="21"/>
                  <a:pt x="440" y="21"/>
                </a:cubicBezTo>
                <a:cubicBezTo>
                  <a:pt x="441" y="21"/>
                  <a:pt x="441" y="21"/>
                  <a:pt x="441" y="21"/>
                </a:cubicBezTo>
                <a:cubicBezTo>
                  <a:pt x="442" y="21"/>
                  <a:pt x="441" y="20"/>
                  <a:pt x="441" y="20"/>
                </a:cubicBezTo>
                <a:cubicBezTo>
                  <a:pt x="441" y="19"/>
                  <a:pt x="442" y="19"/>
                  <a:pt x="442" y="19"/>
                </a:cubicBezTo>
                <a:cubicBezTo>
                  <a:pt x="443" y="19"/>
                  <a:pt x="443" y="19"/>
                  <a:pt x="444" y="20"/>
                </a:cubicBezTo>
                <a:cubicBezTo>
                  <a:pt x="444" y="19"/>
                  <a:pt x="444" y="18"/>
                  <a:pt x="444" y="18"/>
                </a:cubicBezTo>
                <a:cubicBezTo>
                  <a:pt x="444" y="17"/>
                  <a:pt x="444" y="18"/>
                  <a:pt x="443" y="18"/>
                </a:cubicBezTo>
                <a:cubicBezTo>
                  <a:pt x="443" y="18"/>
                  <a:pt x="443" y="18"/>
                  <a:pt x="443" y="18"/>
                </a:cubicBezTo>
                <a:cubicBezTo>
                  <a:pt x="442" y="18"/>
                  <a:pt x="442" y="18"/>
                  <a:pt x="442" y="18"/>
                </a:cubicBezTo>
                <a:cubicBezTo>
                  <a:pt x="442" y="17"/>
                  <a:pt x="442" y="17"/>
                  <a:pt x="442" y="17"/>
                </a:cubicBezTo>
                <a:cubicBezTo>
                  <a:pt x="444" y="17"/>
                  <a:pt x="443" y="16"/>
                  <a:pt x="443" y="15"/>
                </a:cubicBezTo>
                <a:cubicBezTo>
                  <a:pt x="443" y="15"/>
                  <a:pt x="443" y="15"/>
                  <a:pt x="442" y="14"/>
                </a:cubicBezTo>
                <a:cubicBezTo>
                  <a:pt x="442" y="15"/>
                  <a:pt x="442" y="15"/>
                  <a:pt x="442" y="15"/>
                </a:cubicBezTo>
                <a:cubicBezTo>
                  <a:pt x="442" y="16"/>
                  <a:pt x="442" y="17"/>
                  <a:pt x="442" y="18"/>
                </a:cubicBezTo>
                <a:cubicBezTo>
                  <a:pt x="442" y="18"/>
                  <a:pt x="441" y="18"/>
                  <a:pt x="441" y="18"/>
                </a:cubicBezTo>
                <a:cubicBezTo>
                  <a:pt x="441" y="18"/>
                  <a:pt x="441" y="18"/>
                  <a:pt x="441" y="18"/>
                </a:cubicBezTo>
                <a:cubicBezTo>
                  <a:pt x="441" y="17"/>
                  <a:pt x="440" y="17"/>
                  <a:pt x="439" y="17"/>
                </a:cubicBezTo>
                <a:cubicBezTo>
                  <a:pt x="439" y="17"/>
                  <a:pt x="439" y="17"/>
                  <a:pt x="439" y="18"/>
                </a:cubicBezTo>
                <a:cubicBezTo>
                  <a:pt x="439" y="19"/>
                  <a:pt x="439" y="19"/>
                  <a:pt x="438" y="19"/>
                </a:cubicBezTo>
                <a:cubicBezTo>
                  <a:pt x="437" y="19"/>
                  <a:pt x="437" y="19"/>
                  <a:pt x="437" y="19"/>
                </a:cubicBezTo>
                <a:cubicBezTo>
                  <a:pt x="437" y="18"/>
                  <a:pt x="436" y="17"/>
                  <a:pt x="437" y="16"/>
                </a:cubicBezTo>
                <a:cubicBezTo>
                  <a:pt x="437" y="16"/>
                  <a:pt x="436" y="15"/>
                  <a:pt x="435" y="15"/>
                </a:cubicBezTo>
                <a:cubicBezTo>
                  <a:pt x="435" y="15"/>
                  <a:pt x="435" y="15"/>
                  <a:pt x="435" y="15"/>
                </a:cubicBezTo>
                <a:cubicBezTo>
                  <a:pt x="435" y="15"/>
                  <a:pt x="435" y="15"/>
                  <a:pt x="435" y="15"/>
                </a:cubicBezTo>
                <a:cubicBezTo>
                  <a:pt x="435" y="15"/>
                  <a:pt x="435" y="16"/>
                  <a:pt x="435" y="16"/>
                </a:cubicBezTo>
                <a:cubicBezTo>
                  <a:pt x="436" y="16"/>
                  <a:pt x="436" y="17"/>
                  <a:pt x="435" y="17"/>
                </a:cubicBezTo>
                <a:cubicBezTo>
                  <a:pt x="435" y="18"/>
                  <a:pt x="435" y="18"/>
                  <a:pt x="435" y="17"/>
                </a:cubicBezTo>
                <a:cubicBezTo>
                  <a:pt x="434" y="17"/>
                  <a:pt x="434" y="17"/>
                  <a:pt x="434" y="16"/>
                </a:cubicBezTo>
                <a:cubicBezTo>
                  <a:pt x="434" y="16"/>
                  <a:pt x="433" y="16"/>
                  <a:pt x="432" y="16"/>
                </a:cubicBezTo>
                <a:cubicBezTo>
                  <a:pt x="432" y="16"/>
                  <a:pt x="432" y="17"/>
                  <a:pt x="432" y="17"/>
                </a:cubicBezTo>
                <a:close/>
                <a:moveTo>
                  <a:pt x="432" y="28"/>
                </a:moveTo>
                <a:cubicBezTo>
                  <a:pt x="432" y="28"/>
                  <a:pt x="432" y="28"/>
                  <a:pt x="433" y="28"/>
                </a:cubicBezTo>
                <a:cubicBezTo>
                  <a:pt x="433" y="28"/>
                  <a:pt x="433" y="28"/>
                  <a:pt x="433" y="28"/>
                </a:cubicBezTo>
                <a:cubicBezTo>
                  <a:pt x="433" y="28"/>
                  <a:pt x="433" y="27"/>
                  <a:pt x="433" y="27"/>
                </a:cubicBezTo>
                <a:cubicBezTo>
                  <a:pt x="433" y="27"/>
                  <a:pt x="432" y="28"/>
                  <a:pt x="432" y="28"/>
                </a:cubicBezTo>
                <a:close/>
                <a:moveTo>
                  <a:pt x="431" y="16"/>
                </a:moveTo>
                <a:cubicBezTo>
                  <a:pt x="431" y="16"/>
                  <a:pt x="431" y="16"/>
                  <a:pt x="431" y="16"/>
                </a:cubicBezTo>
                <a:cubicBezTo>
                  <a:pt x="431" y="16"/>
                  <a:pt x="431" y="17"/>
                  <a:pt x="431" y="17"/>
                </a:cubicBezTo>
                <a:cubicBezTo>
                  <a:pt x="432" y="16"/>
                  <a:pt x="432" y="16"/>
                  <a:pt x="432" y="16"/>
                </a:cubicBezTo>
                <a:cubicBezTo>
                  <a:pt x="432" y="16"/>
                  <a:pt x="431" y="16"/>
                  <a:pt x="431" y="16"/>
                </a:cubicBezTo>
                <a:close/>
                <a:moveTo>
                  <a:pt x="431" y="9"/>
                </a:moveTo>
                <a:cubicBezTo>
                  <a:pt x="431" y="9"/>
                  <a:pt x="431" y="9"/>
                  <a:pt x="431" y="9"/>
                </a:cubicBezTo>
                <a:cubicBezTo>
                  <a:pt x="431" y="9"/>
                  <a:pt x="431" y="9"/>
                  <a:pt x="432" y="8"/>
                </a:cubicBezTo>
                <a:cubicBezTo>
                  <a:pt x="431" y="8"/>
                  <a:pt x="431" y="8"/>
                  <a:pt x="431" y="8"/>
                </a:cubicBezTo>
                <a:cubicBezTo>
                  <a:pt x="431" y="8"/>
                  <a:pt x="430" y="9"/>
                  <a:pt x="431" y="9"/>
                </a:cubicBezTo>
                <a:close/>
                <a:moveTo>
                  <a:pt x="428" y="23"/>
                </a:moveTo>
                <a:cubicBezTo>
                  <a:pt x="428" y="23"/>
                  <a:pt x="429" y="23"/>
                  <a:pt x="429" y="23"/>
                </a:cubicBezTo>
                <a:cubicBezTo>
                  <a:pt x="429" y="23"/>
                  <a:pt x="430" y="24"/>
                  <a:pt x="430" y="24"/>
                </a:cubicBezTo>
                <a:cubicBezTo>
                  <a:pt x="430" y="24"/>
                  <a:pt x="430" y="23"/>
                  <a:pt x="430" y="23"/>
                </a:cubicBezTo>
                <a:cubicBezTo>
                  <a:pt x="430" y="22"/>
                  <a:pt x="430" y="22"/>
                  <a:pt x="430" y="21"/>
                </a:cubicBezTo>
                <a:cubicBezTo>
                  <a:pt x="430" y="21"/>
                  <a:pt x="430" y="21"/>
                  <a:pt x="431" y="20"/>
                </a:cubicBezTo>
                <a:cubicBezTo>
                  <a:pt x="431" y="20"/>
                  <a:pt x="431" y="20"/>
                  <a:pt x="431" y="20"/>
                </a:cubicBezTo>
                <a:cubicBezTo>
                  <a:pt x="432" y="19"/>
                  <a:pt x="432" y="18"/>
                  <a:pt x="431" y="18"/>
                </a:cubicBezTo>
                <a:cubicBezTo>
                  <a:pt x="431" y="18"/>
                  <a:pt x="431" y="18"/>
                  <a:pt x="431" y="18"/>
                </a:cubicBezTo>
                <a:cubicBezTo>
                  <a:pt x="431" y="18"/>
                  <a:pt x="431" y="18"/>
                  <a:pt x="430" y="18"/>
                </a:cubicBezTo>
                <a:cubicBezTo>
                  <a:pt x="430" y="18"/>
                  <a:pt x="430" y="19"/>
                  <a:pt x="430" y="19"/>
                </a:cubicBezTo>
                <a:cubicBezTo>
                  <a:pt x="429" y="19"/>
                  <a:pt x="429" y="20"/>
                  <a:pt x="429" y="20"/>
                </a:cubicBezTo>
                <a:cubicBezTo>
                  <a:pt x="429" y="20"/>
                  <a:pt x="429" y="20"/>
                  <a:pt x="429" y="21"/>
                </a:cubicBezTo>
                <a:cubicBezTo>
                  <a:pt x="429" y="21"/>
                  <a:pt x="429" y="20"/>
                  <a:pt x="429" y="20"/>
                </a:cubicBezTo>
                <a:cubicBezTo>
                  <a:pt x="429" y="20"/>
                  <a:pt x="429" y="20"/>
                  <a:pt x="429" y="20"/>
                </a:cubicBezTo>
                <a:cubicBezTo>
                  <a:pt x="429" y="20"/>
                  <a:pt x="429" y="19"/>
                  <a:pt x="428" y="19"/>
                </a:cubicBezTo>
                <a:cubicBezTo>
                  <a:pt x="428" y="19"/>
                  <a:pt x="428" y="20"/>
                  <a:pt x="428" y="20"/>
                </a:cubicBezTo>
                <a:cubicBezTo>
                  <a:pt x="428" y="21"/>
                  <a:pt x="428" y="22"/>
                  <a:pt x="428" y="23"/>
                </a:cubicBezTo>
                <a:close/>
                <a:moveTo>
                  <a:pt x="427" y="33"/>
                </a:moveTo>
                <a:cubicBezTo>
                  <a:pt x="427" y="33"/>
                  <a:pt x="427" y="33"/>
                  <a:pt x="427" y="34"/>
                </a:cubicBezTo>
                <a:cubicBezTo>
                  <a:pt x="427" y="34"/>
                  <a:pt x="427" y="34"/>
                  <a:pt x="427" y="34"/>
                </a:cubicBezTo>
                <a:cubicBezTo>
                  <a:pt x="428" y="34"/>
                  <a:pt x="428" y="34"/>
                  <a:pt x="428" y="33"/>
                </a:cubicBezTo>
                <a:cubicBezTo>
                  <a:pt x="428" y="33"/>
                  <a:pt x="428" y="33"/>
                  <a:pt x="427" y="33"/>
                </a:cubicBezTo>
                <a:close/>
                <a:moveTo>
                  <a:pt x="426" y="25"/>
                </a:moveTo>
                <a:cubicBezTo>
                  <a:pt x="426" y="25"/>
                  <a:pt x="426" y="26"/>
                  <a:pt x="426" y="25"/>
                </a:cubicBezTo>
                <a:cubicBezTo>
                  <a:pt x="427" y="25"/>
                  <a:pt x="427" y="25"/>
                  <a:pt x="427" y="25"/>
                </a:cubicBezTo>
                <a:cubicBezTo>
                  <a:pt x="427" y="25"/>
                  <a:pt x="427" y="25"/>
                  <a:pt x="427" y="24"/>
                </a:cubicBezTo>
                <a:cubicBezTo>
                  <a:pt x="426" y="25"/>
                  <a:pt x="426" y="25"/>
                  <a:pt x="426" y="25"/>
                </a:cubicBezTo>
                <a:close/>
                <a:moveTo>
                  <a:pt x="426" y="15"/>
                </a:moveTo>
                <a:cubicBezTo>
                  <a:pt x="426" y="16"/>
                  <a:pt x="426" y="16"/>
                  <a:pt x="426" y="16"/>
                </a:cubicBezTo>
                <a:cubicBezTo>
                  <a:pt x="426" y="16"/>
                  <a:pt x="426" y="16"/>
                  <a:pt x="426" y="15"/>
                </a:cubicBezTo>
                <a:cubicBezTo>
                  <a:pt x="426" y="15"/>
                  <a:pt x="426" y="15"/>
                  <a:pt x="426" y="15"/>
                </a:cubicBezTo>
                <a:cubicBezTo>
                  <a:pt x="426" y="15"/>
                  <a:pt x="426" y="15"/>
                  <a:pt x="426" y="15"/>
                </a:cubicBezTo>
                <a:close/>
                <a:moveTo>
                  <a:pt x="425" y="21"/>
                </a:moveTo>
                <a:cubicBezTo>
                  <a:pt x="425" y="21"/>
                  <a:pt x="425" y="21"/>
                  <a:pt x="426" y="21"/>
                </a:cubicBezTo>
                <a:cubicBezTo>
                  <a:pt x="426" y="21"/>
                  <a:pt x="427" y="20"/>
                  <a:pt x="426" y="20"/>
                </a:cubicBezTo>
                <a:cubicBezTo>
                  <a:pt x="426" y="20"/>
                  <a:pt x="426" y="20"/>
                  <a:pt x="426" y="20"/>
                </a:cubicBezTo>
                <a:cubicBezTo>
                  <a:pt x="426" y="20"/>
                  <a:pt x="425" y="20"/>
                  <a:pt x="425" y="20"/>
                </a:cubicBezTo>
                <a:cubicBezTo>
                  <a:pt x="425" y="21"/>
                  <a:pt x="425" y="21"/>
                  <a:pt x="425" y="21"/>
                </a:cubicBezTo>
                <a:close/>
                <a:moveTo>
                  <a:pt x="424" y="32"/>
                </a:moveTo>
                <a:cubicBezTo>
                  <a:pt x="424" y="33"/>
                  <a:pt x="424" y="33"/>
                  <a:pt x="423" y="34"/>
                </a:cubicBezTo>
                <a:cubicBezTo>
                  <a:pt x="423" y="34"/>
                  <a:pt x="424" y="34"/>
                  <a:pt x="424" y="34"/>
                </a:cubicBezTo>
                <a:cubicBezTo>
                  <a:pt x="424" y="34"/>
                  <a:pt x="425" y="33"/>
                  <a:pt x="425" y="33"/>
                </a:cubicBezTo>
                <a:cubicBezTo>
                  <a:pt x="425" y="33"/>
                  <a:pt x="425" y="33"/>
                  <a:pt x="425" y="33"/>
                </a:cubicBezTo>
                <a:cubicBezTo>
                  <a:pt x="425" y="33"/>
                  <a:pt x="425" y="33"/>
                  <a:pt x="425" y="33"/>
                </a:cubicBezTo>
                <a:cubicBezTo>
                  <a:pt x="425" y="32"/>
                  <a:pt x="424" y="32"/>
                  <a:pt x="424" y="32"/>
                </a:cubicBezTo>
                <a:close/>
                <a:moveTo>
                  <a:pt x="423" y="12"/>
                </a:moveTo>
                <a:cubicBezTo>
                  <a:pt x="423" y="12"/>
                  <a:pt x="423" y="12"/>
                  <a:pt x="423" y="12"/>
                </a:cubicBezTo>
                <a:cubicBezTo>
                  <a:pt x="424" y="12"/>
                  <a:pt x="424" y="12"/>
                  <a:pt x="424" y="12"/>
                </a:cubicBezTo>
                <a:cubicBezTo>
                  <a:pt x="424" y="12"/>
                  <a:pt x="424" y="11"/>
                  <a:pt x="423" y="11"/>
                </a:cubicBezTo>
                <a:cubicBezTo>
                  <a:pt x="423" y="11"/>
                  <a:pt x="423" y="12"/>
                  <a:pt x="423" y="12"/>
                </a:cubicBezTo>
                <a:close/>
                <a:moveTo>
                  <a:pt x="422" y="17"/>
                </a:moveTo>
                <a:cubicBezTo>
                  <a:pt x="422" y="17"/>
                  <a:pt x="422" y="18"/>
                  <a:pt x="422" y="18"/>
                </a:cubicBezTo>
                <a:cubicBezTo>
                  <a:pt x="422" y="18"/>
                  <a:pt x="422" y="18"/>
                  <a:pt x="422" y="18"/>
                </a:cubicBezTo>
                <a:cubicBezTo>
                  <a:pt x="422" y="18"/>
                  <a:pt x="422" y="18"/>
                  <a:pt x="423" y="18"/>
                </a:cubicBezTo>
                <a:cubicBezTo>
                  <a:pt x="423" y="17"/>
                  <a:pt x="423" y="17"/>
                  <a:pt x="423" y="18"/>
                </a:cubicBezTo>
                <a:cubicBezTo>
                  <a:pt x="423" y="18"/>
                  <a:pt x="424" y="18"/>
                  <a:pt x="424" y="18"/>
                </a:cubicBezTo>
                <a:cubicBezTo>
                  <a:pt x="424" y="18"/>
                  <a:pt x="424" y="18"/>
                  <a:pt x="424" y="18"/>
                </a:cubicBezTo>
                <a:cubicBezTo>
                  <a:pt x="424" y="18"/>
                  <a:pt x="424" y="18"/>
                  <a:pt x="424" y="18"/>
                </a:cubicBezTo>
                <a:cubicBezTo>
                  <a:pt x="424" y="18"/>
                  <a:pt x="424" y="17"/>
                  <a:pt x="424" y="17"/>
                </a:cubicBezTo>
                <a:cubicBezTo>
                  <a:pt x="424" y="16"/>
                  <a:pt x="423" y="16"/>
                  <a:pt x="423" y="16"/>
                </a:cubicBezTo>
                <a:cubicBezTo>
                  <a:pt x="422" y="16"/>
                  <a:pt x="422" y="17"/>
                  <a:pt x="422" y="17"/>
                </a:cubicBezTo>
                <a:close/>
                <a:moveTo>
                  <a:pt x="420" y="33"/>
                </a:moveTo>
                <a:cubicBezTo>
                  <a:pt x="418" y="34"/>
                  <a:pt x="418" y="34"/>
                  <a:pt x="418" y="35"/>
                </a:cubicBezTo>
                <a:cubicBezTo>
                  <a:pt x="418" y="35"/>
                  <a:pt x="419" y="35"/>
                  <a:pt x="419" y="36"/>
                </a:cubicBezTo>
                <a:cubicBezTo>
                  <a:pt x="419" y="35"/>
                  <a:pt x="419" y="35"/>
                  <a:pt x="419" y="35"/>
                </a:cubicBezTo>
                <a:cubicBezTo>
                  <a:pt x="419" y="35"/>
                  <a:pt x="419" y="34"/>
                  <a:pt x="420" y="35"/>
                </a:cubicBezTo>
                <a:cubicBezTo>
                  <a:pt x="420" y="35"/>
                  <a:pt x="421" y="35"/>
                  <a:pt x="421" y="38"/>
                </a:cubicBezTo>
                <a:cubicBezTo>
                  <a:pt x="421" y="38"/>
                  <a:pt x="421" y="38"/>
                  <a:pt x="421" y="38"/>
                </a:cubicBezTo>
                <a:cubicBezTo>
                  <a:pt x="420" y="38"/>
                  <a:pt x="420" y="38"/>
                  <a:pt x="420" y="37"/>
                </a:cubicBezTo>
                <a:cubicBezTo>
                  <a:pt x="420" y="37"/>
                  <a:pt x="420" y="37"/>
                  <a:pt x="420" y="36"/>
                </a:cubicBezTo>
                <a:cubicBezTo>
                  <a:pt x="420" y="36"/>
                  <a:pt x="420" y="36"/>
                  <a:pt x="420" y="36"/>
                </a:cubicBezTo>
                <a:cubicBezTo>
                  <a:pt x="420" y="37"/>
                  <a:pt x="419" y="35"/>
                  <a:pt x="419" y="36"/>
                </a:cubicBezTo>
                <a:cubicBezTo>
                  <a:pt x="419" y="36"/>
                  <a:pt x="419" y="37"/>
                  <a:pt x="418" y="37"/>
                </a:cubicBezTo>
                <a:cubicBezTo>
                  <a:pt x="418" y="37"/>
                  <a:pt x="418" y="37"/>
                  <a:pt x="417" y="37"/>
                </a:cubicBezTo>
                <a:cubicBezTo>
                  <a:pt x="417" y="37"/>
                  <a:pt x="417" y="38"/>
                  <a:pt x="417" y="38"/>
                </a:cubicBezTo>
                <a:cubicBezTo>
                  <a:pt x="417" y="38"/>
                  <a:pt x="418" y="38"/>
                  <a:pt x="418" y="38"/>
                </a:cubicBezTo>
                <a:cubicBezTo>
                  <a:pt x="418" y="38"/>
                  <a:pt x="419" y="38"/>
                  <a:pt x="418" y="39"/>
                </a:cubicBezTo>
                <a:cubicBezTo>
                  <a:pt x="418" y="39"/>
                  <a:pt x="418" y="40"/>
                  <a:pt x="417" y="40"/>
                </a:cubicBezTo>
                <a:cubicBezTo>
                  <a:pt x="417" y="40"/>
                  <a:pt x="416" y="40"/>
                  <a:pt x="416" y="40"/>
                </a:cubicBezTo>
                <a:cubicBezTo>
                  <a:pt x="415" y="40"/>
                  <a:pt x="415" y="40"/>
                  <a:pt x="416" y="41"/>
                </a:cubicBezTo>
                <a:cubicBezTo>
                  <a:pt x="416" y="41"/>
                  <a:pt x="416" y="41"/>
                  <a:pt x="416" y="41"/>
                </a:cubicBezTo>
                <a:cubicBezTo>
                  <a:pt x="416" y="41"/>
                  <a:pt x="417" y="41"/>
                  <a:pt x="417" y="41"/>
                </a:cubicBezTo>
                <a:cubicBezTo>
                  <a:pt x="417" y="41"/>
                  <a:pt x="417" y="41"/>
                  <a:pt x="417" y="41"/>
                </a:cubicBezTo>
                <a:cubicBezTo>
                  <a:pt x="419" y="40"/>
                  <a:pt x="419" y="40"/>
                  <a:pt x="419" y="41"/>
                </a:cubicBezTo>
                <a:cubicBezTo>
                  <a:pt x="419" y="41"/>
                  <a:pt x="419" y="41"/>
                  <a:pt x="419" y="41"/>
                </a:cubicBezTo>
                <a:cubicBezTo>
                  <a:pt x="420" y="42"/>
                  <a:pt x="420" y="42"/>
                  <a:pt x="420" y="42"/>
                </a:cubicBezTo>
                <a:cubicBezTo>
                  <a:pt x="420" y="42"/>
                  <a:pt x="420" y="42"/>
                  <a:pt x="420" y="41"/>
                </a:cubicBezTo>
                <a:cubicBezTo>
                  <a:pt x="420" y="41"/>
                  <a:pt x="420" y="39"/>
                  <a:pt x="421" y="39"/>
                </a:cubicBezTo>
                <a:cubicBezTo>
                  <a:pt x="421" y="39"/>
                  <a:pt x="421" y="39"/>
                  <a:pt x="421" y="35"/>
                </a:cubicBezTo>
                <a:cubicBezTo>
                  <a:pt x="422" y="35"/>
                  <a:pt x="422" y="35"/>
                  <a:pt x="422" y="35"/>
                </a:cubicBezTo>
                <a:cubicBezTo>
                  <a:pt x="423" y="34"/>
                  <a:pt x="423" y="33"/>
                  <a:pt x="423" y="32"/>
                </a:cubicBezTo>
                <a:cubicBezTo>
                  <a:pt x="422" y="32"/>
                  <a:pt x="422" y="32"/>
                  <a:pt x="422" y="32"/>
                </a:cubicBezTo>
                <a:cubicBezTo>
                  <a:pt x="422" y="32"/>
                  <a:pt x="421" y="32"/>
                  <a:pt x="421" y="33"/>
                </a:cubicBezTo>
                <a:cubicBezTo>
                  <a:pt x="421" y="33"/>
                  <a:pt x="420" y="33"/>
                  <a:pt x="420" y="33"/>
                </a:cubicBezTo>
                <a:close/>
                <a:moveTo>
                  <a:pt x="417" y="32"/>
                </a:moveTo>
                <a:cubicBezTo>
                  <a:pt x="417" y="32"/>
                  <a:pt x="417" y="32"/>
                  <a:pt x="418" y="32"/>
                </a:cubicBezTo>
                <a:cubicBezTo>
                  <a:pt x="418" y="31"/>
                  <a:pt x="418" y="31"/>
                  <a:pt x="418" y="31"/>
                </a:cubicBezTo>
                <a:cubicBezTo>
                  <a:pt x="418" y="31"/>
                  <a:pt x="418" y="31"/>
                  <a:pt x="418" y="31"/>
                </a:cubicBezTo>
                <a:cubicBezTo>
                  <a:pt x="418" y="31"/>
                  <a:pt x="417" y="31"/>
                  <a:pt x="417" y="32"/>
                </a:cubicBezTo>
                <a:close/>
                <a:moveTo>
                  <a:pt x="417" y="28"/>
                </a:moveTo>
                <a:cubicBezTo>
                  <a:pt x="418" y="28"/>
                  <a:pt x="418" y="28"/>
                  <a:pt x="418" y="28"/>
                </a:cubicBezTo>
                <a:cubicBezTo>
                  <a:pt x="418" y="27"/>
                  <a:pt x="418" y="27"/>
                  <a:pt x="418" y="27"/>
                </a:cubicBezTo>
                <a:cubicBezTo>
                  <a:pt x="418" y="27"/>
                  <a:pt x="417" y="27"/>
                  <a:pt x="417" y="27"/>
                </a:cubicBezTo>
                <a:cubicBezTo>
                  <a:pt x="417" y="28"/>
                  <a:pt x="417" y="28"/>
                  <a:pt x="417" y="28"/>
                </a:cubicBezTo>
                <a:close/>
                <a:moveTo>
                  <a:pt x="419" y="32"/>
                </a:moveTo>
                <a:cubicBezTo>
                  <a:pt x="419" y="32"/>
                  <a:pt x="420" y="32"/>
                  <a:pt x="419" y="32"/>
                </a:cubicBezTo>
                <a:cubicBezTo>
                  <a:pt x="419" y="32"/>
                  <a:pt x="419" y="32"/>
                  <a:pt x="419" y="32"/>
                </a:cubicBezTo>
                <a:close/>
                <a:moveTo>
                  <a:pt x="419" y="31"/>
                </a:moveTo>
                <a:cubicBezTo>
                  <a:pt x="419" y="31"/>
                  <a:pt x="419" y="31"/>
                  <a:pt x="418" y="32"/>
                </a:cubicBezTo>
                <a:cubicBezTo>
                  <a:pt x="419" y="32"/>
                  <a:pt x="419" y="32"/>
                  <a:pt x="419" y="32"/>
                </a:cubicBezTo>
                <a:cubicBezTo>
                  <a:pt x="419" y="32"/>
                  <a:pt x="420" y="32"/>
                  <a:pt x="420" y="32"/>
                </a:cubicBezTo>
                <a:cubicBezTo>
                  <a:pt x="420" y="31"/>
                  <a:pt x="419" y="31"/>
                  <a:pt x="419" y="31"/>
                </a:cubicBezTo>
                <a:close/>
                <a:moveTo>
                  <a:pt x="419" y="30"/>
                </a:moveTo>
                <a:cubicBezTo>
                  <a:pt x="419" y="30"/>
                  <a:pt x="419" y="30"/>
                  <a:pt x="419" y="29"/>
                </a:cubicBezTo>
                <a:cubicBezTo>
                  <a:pt x="419" y="29"/>
                  <a:pt x="419" y="29"/>
                  <a:pt x="419" y="29"/>
                </a:cubicBezTo>
                <a:cubicBezTo>
                  <a:pt x="419" y="29"/>
                  <a:pt x="418" y="29"/>
                  <a:pt x="418" y="29"/>
                </a:cubicBezTo>
                <a:cubicBezTo>
                  <a:pt x="419" y="29"/>
                  <a:pt x="419" y="30"/>
                  <a:pt x="419" y="30"/>
                </a:cubicBezTo>
                <a:close/>
                <a:moveTo>
                  <a:pt x="417" y="7"/>
                </a:moveTo>
                <a:cubicBezTo>
                  <a:pt x="417" y="7"/>
                  <a:pt x="418" y="7"/>
                  <a:pt x="418" y="8"/>
                </a:cubicBezTo>
                <a:cubicBezTo>
                  <a:pt x="419" y="8"/>
                  <a:pt x="419" y="7"/>
                  <a:pt x="419" y="7"/>
                </a:cubicBezTo>
                <a:cubicBezTo>
                  <a:pt x="419" y="7"/>
                  <a:pt x="419" y="6"/>
                  <a:pt x="419" y="6"/>
                </a:cubicBezTo>
                <a:cubicBezTo>
                  <a:pt x="419" y="7"/>
                  <a:pt x="418" y="7"/>
                  <a:pt x="418" y="7"/>
                </a:cubicBezTo>
                <a:cubicBezTo>
                  <a:pt x="418" y="7"/>
                  <a:pt x="417" y="7"/>
                  <a:pt x="417" y="7"/>
                </a:cubicBezTo>
                <a:cubicBezTo>
                  <a:pt x="417" y="7"/>
                  <a:pt x="417" y="7"/>
                  <a:pt x="417" y="7"/>
                </a:cubicBezTo>
                <a:cubicBezTo>
                  <a:pt x="417" y="6"/>
                  <a:pt x="417" y="6"/>
                  <a:pt x="417" y="6"/>
                </a:cubicBezTo>
                <a:cubicBezTo>
                  <a:pt x="417" y="6"/>
                  <a:pt x="417" y="6"/>
                  <a:pt x="418" y="6"/>
                </a:cubicBezTo>
                <a:cubicBezTo>
                  <a:pt x="417" y="6"/>
                  <a:pt x="417" y="6"/>
                  <a:pt x="416" y="6"/>
                </a:cubicBezTo>
                <a:cubicBezTo>
                  <a:pt x="416" y="6"/>
                  <a:pt x="416" y="6"/>
                  <a:pt x="416" y="7"/>
                </a:cubicBezTo>
                <a:cubicBezTo>
                  <a:pt x="416" y="7"/>
                  <a:pt x="416" y="7"/>
                  <a:pt x="417" y="7"/>
                </a:cubicBezTo>
                <a:close/>
                <a:moveTo>
                  <a:pt x="414" y="34"/>
                </a:moveTo>
                <a:cubicBezTo>
                  <a:pt x="414" y="34"/>
                  <a:pt x="414" y="34"/>
                  <a:pt x="414" y="34"/>
                </a:cubicBezTo>
                <a:cubicBezTo>
                  <a:pt x="415" y="34"/>
                  <a:pt x="415" y="34"/>
                  <a:pt x="415" y="34"/>
                </a:cubicBezTo>
                <a:cubicBezTo>
                  <a:pt x="415" y="34"/>
                  <a:pt x="415" y="33"/>
                  <a:pt x="416" y="33"/>
                </a:cubicBezTo>
                <a:cubicBezTo>
                  <a:pt x="416" y="33"/>
                  <a:pt x="416" y="33"/>
                  <a:pt x="416" y="33"/>
                </a:cubicBezTo>
                <a:cubicBezTo>
                  <a:pt x="416" y="33"/>
                  <a:pt x="416" y="32"/>
                  <a:pt x="416" y="32"/>
                </a:cubicBezTo>
                <a:cubicBezTo>
                  <a:pt x="416" y="32"/>
                  <a:pt x="416" y="32"/>
                  <a:pt x="416" y="32"/>
                </a:cubicBezTo>
                <a:cubicBezTo>
                  <a:pt x="415" y="33"/>
                  <a:pt x="415" y="33"/>
                  <a:pt x="414" y="34"/>
                </a:cubicBezTo>
                <a:close/>
                <a:moveTo>
                  <a:pt x="414" y="10"/>
                </a:moveTo>
                <a:cubicBezTo>
                  <a:pt x="414" y="10"/>
                  <a:pt x="415" y="10"/>
                  <a:pt x="415" y="10"/>
                </a:cubicBezTo>
                <a:cubicBezTo>
                  <a:pt x="415" y="10"/>
                  <a:pt x="415" y="10"/>
                  <a:pt x="415" y="10"/>
                </a:cubicBezTo>
                <a:cubicBezTo>
                  <a:pt x="415" y="10"/>
                  <a:pt x="415" y="10"/>
                  <a:pt x="415" y="9"/>
                </a:cubicBezTo>
                <a:cubicBezTo>
                  <a:pt x="415" y="9"/>
                  <a:pt x="415" y="9"/>
                  <a:pt x="415" y="9"/>
                </a:cubicBezTo>
                <a:cubicBezTo>
                  <a:pt x="415" y="9"/>
                  <a:pt x="415" y="9"/>
                  <a:pt x="415" y="9"/>
                </a:cubicBezTo>
                <a:cubicBezTo>
                  <a:pt x="415" y="9"/>
                  <a:pt x="415" y="10"/>
                  <a:pt x="414" y="10"/>
                </a:cubicBezTo>
                <a:close/>
                <a:moveTo>
                  <a:pt x="414" y="6"/>
                </a:moveTo>
                <a:cubicBezTo>
                  <a:pt x="414" y="6"/>
                  <a:pt x="415" y="7"/>
                  <a:pt x="415" y="7"/>
                </a:cubicBezTo>
                <a:cubicBezTo>
                  <a:pt x="415" y="7"/>
                  <a:pt x="415" y="6"/>
                  <a:pt x="415" y="6"/>
                </a:cubicBezTo>
                <a:cubicBezTo>
                  <a:pt x="415" y="6"/>
                  <a:pt x="415" y="6"/>
                  <a:pt x="414" y="6"/>
                </a:cubicBezTo>
                <a:cubicBezTo>
                  <a:pt x="414" y="6"/>
                  <a:pt x="414" y="6"/>
                  <a:pt x="414" y="6"/>
                </a:cubicBezTo>
                <a:close/>
                <a:moveTo>
                  <a:pt x="414" y="26"/>
                </a:moveTo>
                <a:cubicBezTo>
                  <a:pt x="414" y="26"/>
                  <a:pt x="414" y="27"/>
                  <a:pt x="414" y="27"/>
                </a:cubicBezTo>
                <a:cubicBezTo>
                  <a:pt x="415" y="27"/>
                  <a:pt x="415" y="27"/>
                  <a:pt x="415" y="27"/>
                </a:cubicBezTo>
                <a:cubicBezTo>
                  <a:pt x="415" y="26"/>
                  <a:pt x="414" y="26"/>
                  <a:pt x="414" y="26"/>
                </a:cubicBezTo>
                <a:cubicBezTo>
                  <a:pt x="414" y="26"/>
                  <a:pt x="414" y="26"/>
                  <a:pt x="414" y="26"/>
                </a:cubicBezTo>
                <a:close/>
                <a:moveTo>
                  <a:pt x="413" y="37"/>
                </a:moveTo>
                <a:cubicBezTo>
                  <a:pt x="413" y="37"/>
                  <a:pt x="413" y="37"/>
                  <a:pt x="413" y="38"/>
                </a:cubicBezTo>
                <a:cubicBezTo>
                  <a:pt x="413" y="38"/>
                  <a:pt x="413" y="38"/>
                  <a:pt x="413" y="38"/>
                </a:cubicBezTo>
                <a:cubicBezTo>
                  <a:pt x="414" y="38"/>
                  <a:pt x="414" y="38"/>
                  <a:pt x="415" y="37"/>
                </a:cubicBezTo>
                <a:cubicBezTo>
                  <a:pt x="414" y="37"/>
                  <a:pt x="414" y="37"/>
                  <a:pt x="413" y="37"/>
                </a:cubicBezTo>
                <a:close/>
                <a:moveTo>
                  <a:pt x="413" y="29"/>
                </a:moveTo>
                <a:cubicBezTo>
                  <a:pt x="413" y="29"/>
                  <a:pt x="413" y="29"/>
                  <a:pt x="413" y="29"/>
                </a:cubicBezTo>
                <a:cubicBezTo>
                  <a:pt x="413" y="29"/>
                  <a:pt x="413" y="29"/>
                  <a:pt x="413" y="30"/>
                </a:cubicBezTo>
                <a:cubicBezTo>
                  <a:pt x="413" y="29"/>
                  <a:pt x="414" y="29"/>
                  <a:pt x="414" y="29"/>
                </a:cubicBezTo>
                <a:cubicBezTo>
                  <a:pt x="414" y="29"/>
                  <a:pt x="413" y="29"/>
                  <a:pt x="413" y="29"/>
                </a:cubicBezTo>
                <a:close/>
                <a:moveTo>
                  <a:pt x="413" y="21"/>
                </a:moveTo>
                <a:cubicBezTo>
                  <a:pt x="413" y="21"/>
                  <a:pt x="412" y="21"/>
                  <a:pt x="412" y="21"/>
                </a:cubicBezTo>
                <a:cubicBezTo>
                  <a:pt x="412" y="21"/>
                  <a:pt x="412" y="22"/>
                  <a:pt x="413" y="22"/>
                </a:cubicBezTo>
                <a:cubicBezTo>
                  <a:pt x="413" y="22"/>
                  <a:pt x="413" y="22"/>
                  <a:pt x="413" y="21"/>
                </a:cubicBezTo>
                <a:cubicBezTo>
                  <a:pt x="413" y="21"/>
                  <a:pt x="413" y="21"/>
                  <a:pt x="413" y="21"/>
                </a:cubicBezTo>
                <a:close/>
                <a:moveTo>
                  <a:pt x="412" y="4"/>
                </a:moveTo>
                <a:cubicBezTo>
                  <a:pt x="412" y="4"/>
                  <a:pt x="412" y="5"/>
                  <a:pt x="412" y="5"/>
                </a:cubicBezTo>
                <a:cubicBezTo>
                  <a:pt x="412" y="5"/>
                  <a:pt x="412" y="5"/>
                  <a:pt x="412" y="5"/>
                </a:cubicBezTo>
                <a:cubicBezTo>
                  <a:pt x="413" y="5"/>
                  <a:pt x="413" y="5"/>
                  <a:pt x="413" y="5"/>
                </a:cubicBezTo>
                <a:cubicBezTo>
                  <a:pt x="412" y="4"/>
                  <a:pt x="412" y="4"/>
                  <a:pt x="412" y="4"/>
                </a:cubicBezTo>
                <a:cubicBezTo>
                  <a:pt x="412" y="4"/>
                  <a:pt x="412" y="4"/>
                  <a:pt x="412" y="4"/>
                </a:cubicBezTo>
                <a:close/>
                <a:moveTo>
                  <a:pt x="411" y="25"/>
                </a:moveTo>
                <a:cubicBezTo>
                  <a:pt x="411" y="25"/>
                  <a:pt x="411" y="25"/>
                  <a:pt x="411" y="25"/>
                </a:cubicBezTo>
                <a:cubicBezTo>
                  <a:pt x="412" y="25"/>
                  <a:pt x="412" y="25"/>
                  <a:pt x="412" y="25"/>
                </a:cubicBezTo>
                <a:cubicBezTo>
                  <a:pt x="412" y="25"/>
                  <a:pt x="412" y="25"/>
                  <a:pt x="412" y="25"/>
                </a:cubicBezTo>
                <a:cubicBezTo>
                  <a:pt x="412" y="24"/>
                  <a:pt x="412" y="24"/>
                  <a:pt x="412" y="24"/>
                </a:cubicBezTo>
                <a:cubicBezTo>
                  <a:pt x="412" y="24"/>
                  <a:pt x="412" y="24"/>
                  <a:pt x="412" y="24"/>
                </a:cubicBezTo>
                <a:cubicBezTo>
                  <a:pt x="412" y="25"/>
                  <a:pt x="412" y="25"/>
                  <a:pt x="411" y="25"/>
                </a:cubicBezTo>
                <a:close/>
                <a:moveTo>
                  <a:pt x="411" y="18"/>
                </a:moveTo>
                <a:cubicBezTo>
                  <a:pt x="411" y="18"/>
                  <a:pt x="411" y="19"/>
                  <a:pt x="411" y="19"/>
                </a:cubicBezTo>
                <a:cubicBezTo>
                  <a:pt x="411" y="19"/>
                  <a:pt x="411" y="19"/>
                  <a:pt x="411" y="19"/>
                </a:cubicBezTo>
                <a:cubicBezTo>
                  <a:pt x="411" y="18"/>
                  <a:pt x="411" y="18"/>
                  <a:pt x="411" y="18"/>
                </a:cubicBezTo>
                <a:cubicBezTo>
                  <a:pt x="411" y="18"/>
                  <a:pt x="411" y="18"/>
                  <a:pt x="411" y="18"/>
                </a:cubicBezTo>
                <a:close/>
                <a:moveTo>
                  <a:pt x="410" y="26"/>
                </a:moveTo>
                <a:cubicBezTo>
                  <a:pt x="410" y="26"/>
                  <a:pt x="410" y="27"/>
                  <a:pt x="410" y="27"/>
                </a:cubicBezTo>
                <a:cubicBezTo>
                  <a:pt x="411" y="27"/>
                  <a:pt x="412" y="27"/>
                  <a:pt x="412" y="27"/>
                </a:cubicBezTo>
                <a:cubicBezTo>
                  <a:pt x="412" y="27"/>
                  <a:pt x="412" y="27"/>
                  <a:pt x="412" y="27"/>
                </a:cubicBezTo>
                <a:cubicBezTo>
                  <a:pt x="412" y="27"/>
                  <a:pt x="412" y="26"/>
                  <a:pt x="412" y="26"/>
                </a:cubicBezTo>
                <a:cubicBezTo>
                  <a:pt x="411" y="26"/>
                  <a:pt x="411" y="26"/>
                  <a:pt x="410" y="26"/>
                </a:cubicBezTo>
                <a:close/>
                <a:moveTo>
                  <a:pt x="409" y="9"/>
                </a:moveTo>
                <a:cubicBezTo>
                  <a:pt x="409" y="9"/>
                  <a:pt x="409" y="9"/>
                  <a:pt x="409" y="9"/>
                </a:cubicBezTo>
                <a:cubicBezTo>
                  <a:pt x="409" y="10"/>
                  <a:pt x="409" y="10"/>
                  <a:pt x="409" y="10"/>
                </a:cubicBezTo>
                <a:cubicBezTo>
                  <a:pt x="409" y="10"/>
                  <a:pt x="409" y="10"/>
                  <a:pt x="409" y="10"/>
                </a:cubicBezTo>
                <a:cubicBezTo>
                  <a:pt x="410" y="10"/>
                  <a:pt x="410" y="10"/>
                  <a:pt x="410" y="9"/>
                </a:cubicBezTo>
                <a:cubicBezTo>
                  <a:pt x="410" y="9"/>
                  <a:pt x="410" y="8"/>
                  <a:pt x="410" y="8"/>
                </a:cubicBezTo>
                <a:cubicBezTo>
                  <a:pt x="410" y="8"/>
                  <a:pt x="410" y="9"/>
                  <a:pt x="409" y="9"/>
                </a:cubicBezTo>
                <a:close/>
                <a:moveTo>
                  <a:pt x="407" y="7"/>
                </a:moveTo>
                <a:cubicBezTo>
                  <a:pt x="407" y="7"/>
                  <a:pt x="408" y="7"/>
                  <a:pt x="408" y="8"/>
                </a:cubicBezTo>
                <a:cubicBezTo>
                  <a:pt x="408" y="8"/>
                  <a:pt x="408" y="8"/>
                  <a:pt x="408" y="8"/>
                </a:cubicBezTo>
                <a:cubicBezTo>
                  <a:pt x="408" y="8"/>
                  <a:pt x="408" y="8"/>
                  <a:pt x="408" y="8"/>
                </a:cubicBezTo>
                <a:cubicBezTo>
                  <a:pt x="408" y="7"/>
                  <a:pt x="409" y="7"/>
                  <a:pt x="409" y="7"/>
                </a:cubicBezTo>
                <a:cubicBezTo>
                  <a:pt x="409" y="7"/>
                  <a:pt x="410" y="7"/>
                  <a:pt x="410" y="7"/>
                </a:cubicBezTo>
                <a:cubicBezTo>
                  <a:pt x="410" y="7"/>
                  <a:pt x="409" y="7"/>
                  <a:pt x="409" y="7"/>
                </a:cubicBezTo>
                <a:cubicBezTo>
                  <a:pt x="409" y="7"/>
                  <a:pt x="409" y="7"/>
                  <a:pt x="409" y="6"/>
                </a:cubicBezTo>
                <a:cubicBezTo>
                  <a:pt x="409" y="6"/>
                  <a:pt x="408" y="5"/>
                  <a:pt x="408" y="5"/>
                </a:cubicBezTo>
                <a:cubicBezTo>
                  <a:pt x="407" y="5"/>
                  <a:pt x="407" y="6"/>
                  <a:pt x="407" y="7"/>
                </a:cubicBezTo>
                <a:close/>
                <a:moveTo>
                  <a:pt x="406" y="9"/>
                </a:moveTo>
                <a:cubicBezTo>
                  <a:pt x="406" y="9"/>
                  <a:pt x="406" y="9"/>
                  <a:pt x="406" y="9"/>
                </a:cubicBezTo>
                <a:cubicBezTo>
                  <a:pt x="406" y="9"/>
                  <a:pt x="406" y="9"/>
                  <a:pt x="406" y="9"/>
                </a:cubicBezTo>
                <a:cubicBezTo>
                  <a:pt x="406" y="9"/>
                  <a:pt x="406" y="9"/>
                  <a:pt x="406" y="8"/>
                </a:cubicBezTo>
                <a:cubicBezTo>
                  <a:pt x="406" y="9"/>
                  <a:pt x="406" y="9"/>
                  <a:pt x="406" y="9"/>
                </a:cubicBezTo>
                <a:close/>
                <a:moveTo>
                  <a:pt x="406" y="22"/>
                </a:moveTo>
                <a:cubicBezTo>
                  <a:pt x="406" y="22"/>
                  <a:pt x="406" y="22"/>
                  <a:pt x="406" y="22"/>
                </a:cubicBezTo>
                <a:cubicBezTo>
                  <a:pt x="406" y="22"/>
                  <a:pt x="406" y="22"/>
                  <a:pt x="407" y="22"/>
                </a:cubicBezTo>
                <a:cubicBezTo>
                  <a:pt x="406" y="22"/>
                  <a:pt x="406" y="21"/>
                  <a:pt x="406" y="22"/>
                </a:cubicBezTo>
                <a:cubicBezTo>
                  <a:pt x="406" y="22"/>
                  <a:pt x="406" y="22"/>
                  <a:pt x="406" y="22"/>
                </a:cubicBezTo>
                <a:close/>
                <a:moveTo>
                  <a:pt x="404" y="6"/>
                </a:moveTo>
                <a:cubicBezTo>
                  <a:pt x="404" y="6"/>
                  <a:pt x="404" y="7"/>
                  <a:pt x="404" y="7"/>
                </a:cubicBezTo>
                <a:cubicBezTo>
                  <a:pt x="404" y="7"/>
                  <a:pt x="405" y="7"/>
                  <a:pt x="405" y="7"/>
                </a:cubicBezTo>
                <a:cubicBezTo>
                  <a:pt x="405" y="7"/>
                  <a:pt x="405" y="6"/>
                  <a:pt x="406" y="6"/>
                </a:cubicBezTo>
                <a:cubicBezTo>
                  <a:pt x="406" y="6"/>
                  <a:pt x="405" y="6"/>
                  <a:pt x="405" y="6"/>
                </a:cubicBezTo>
                <a:cubicBezTo>
                  <a:pt x="405" y="6"/>
                  <a:pt x="404" y="7"/>
                  <a:pt x="404" y="6"/>
                </a:cubicBezTo>
                <a:cubicBezTo>
                  <a:pt x="404" y="6"/>
                  <a:pt x="404" y="6"/>
                  <a:pt x="404" y="6"/>
                </a:cubicBezTo>
                <a:close/>
                <a:moveTo>
                  <a:pt x="403" y="31"/>
                </a:moveTo>
                <a:cubicBezTo>
                  <a:pt x="403" y="31"/>
                  <a:pt x="402" y="32"/>
                  <a:pt x="402" y="32"/>
                </a:cubicBezTo>
                <a:cubicBezTo>
                  <a:pt x="403" y="32"/>
                  <a:pt x="403" y="33"/>
                  <a:pt x="404" y="33"/>
                </a:cubicBezTo>
                <a:cubicBezTo>
                  <a:pt x="404" y="34"/>
                  <a:pt x="404" y="34"/>
                  <a:pt x="404" y="34"/>
                </a:cubicBezTo>
                <a:cubicBezTo>
                  <a:pt x="404" y="33"/>
                  <a:pt x="404" y="33"/>
                  <a:pt x="404" y="33"/>
                </a:cubicBezTo>
                <a:cubicBezTo>
                  <a:pt x="404" y="32"/>
                  <a:pt x="404" y="31"/>
                  <a:pt x="403" y="31"/>
                </a:cubicBezTo>
                <a:close/>
                <a:moveTo>
                  <a:pt x="403" y="29"/>
                </a:moveTo>
                <a:cubicBezTo>
                  <a:pt x="403" y="29"/>
                  <a:pt x="403" y="29"/>
                  <a:pt x="403" y="29"/>
                </a:cubicBezTo>
                <a:cubicBezTo>
                  <a:pt x="403" y="29"/>
                  <a:pt x="403" y="29"/>
                  <a:pt x="404" y="29"/>
                </a:cubicBezTo>
                <a:cubicBezTo>
                  <a:pt x="404" y="29"/>
                  <a:pt x="404" y="29"/>
                  <a:pt x="404" y="29"/>
                </a:cubicBezTo>
                <a:cubicBezTo>
                  <a:pt x="404" y="29"/>
                  <a:pt x="403" y="29"/>
                  <a:pt x="403" y="29"/>
                </a:cubicBezTo>
                <a:close/>
                <a:moveTo>
                  <a:pt x="402" y="8"/>
                </a:moveTo>
                <a:cubicBezTo>
                  <a:pt x="402" y="9"/>
                  <a:pt x="403" y="9"/>
                  <a:pt x="403" y="9"/>
                </a:cubicBezTo>
                <a:cubicBezTo>
                  <a:pt x="403" y="9"/>
                  <a:pt x="403" y="9"/>
                  <a:pt x="404" y="9"/>
                </a:cubicBezTo>
                <a:cubicBezTo>
                  <a:pt x="403" y="8"/>
                  <a:pt x="403" y="8"/>
                  <a:pt x="403" y="8"/>
                </a:cubicBezTo>
                <a:cubicBezTo>
                  <a:pt x="403" y="8"/>
                  <a:pt x="402" y="8"/>
                  <a:pt x="402" y="8"/>
                </a:cubicBezTo>
                <a:close/>
                <a:moveTo>
                  <a:pt x="402" y="34"/>
                </a:moveTo>
                <a:cubicBezTo>
                  <a:pt x="402" y="34"/>
                  <a:pt x="402" y="34"/>
                  <a:pt x="402" y="34"/>
                </a:cubicBezTo>
                <a:cubicBezTo>
                  <a:pt x="403" y="34"/>
                  <a:pt x="403" y="34"/>
                  <a:pt x="403" y="34"/>
                </a:cubicBezTo>
                <a:cubicBezTo>
                  <a:pt x="403" y="34"/>
                  <a:pt x="403" y="34"/>
                  <a:pt x="403" y="34"/>
                </a:cubicBezTo>
                <a:cubicBezTo>
                  <a:pt x="402" y="34"/>
                  <a:pt x="402" y="34"/>
                  <a:pt x="402" y="34"/>
                </a:cubicBezTo>
                <a:close/>
                <a:moveTo>
                  <a:pt x="400" y="26"/>
                </a:moveTo>
                <a:cubicBezTo>
                  <a:pt x="400" y="26"/>
                  <a:pt x="400" y="27"/>
                  <a:pt x="400" y="27"/>
                </a:cubicBezTo>
                <a:cubicBezTo>
                  <a:pt x="399" y="27"/>
                  <a:pt x="399" y="28"/>
                  <a:pt x="399" y="28"/>
                </a:cubicBezTo>
                <a:cubicBezTo>
                  <a:pt x="399" y="28"/>
                  <a:pt x="399" y="28"/>
                  <a:pt x="400" y="29"/>
                </a:cubicBezTo>
                <a:cubicBezTo>
                  <a:pt x="400" y="29"/>
                  <a:pt x="400" y="29"/>
                  <a:pt x="400" y="28"/>
                </a:cubicBezTo>
                <a:cubicBezTo>
                  <a:pt x="400" y="28"/>
                  <a:pt x="401" y="28"/>
                  <a:pt x="401" y="28"/>
                </a:cubicBezTo>
                <a:cubicBezTo>
                  <a:pt x="401" y="28"/>
                  <a:pt x="401" y="27"/>
                  <a:pt x="401" y="27"/>
                </a:cubicBezTo>
                <a:cubicBezTo>
                  <a:pt x="401" y="27"/>
                  <a:pt x="401" y="27"/>
                  <a:pt x="400" y="26"/>
                </a:cubicBezTo>
                <a:close/>
                <a:moveTo>
                  <a:pt x="398" y="25"/>
                </a:moveTo>
                <a:cubicBezTo>
                  <a:pt x="399" y="26"/>
                  <a:pt x="399" y="26"/>
                  <a:pt x="399" y="26"/>
                </a:cubicBezTo>
                <a:cubicBezTo>
                  <a:pt x="399" y="26"/>
                  <a:pt x="400" y="26"/>
                  <a:pt x="400" y="26"/>
                </a:cubicBezTo>
                <a:cubicBezTo>
                  <a:pt x="400" y="25"/>
                  <a:pt x="399" y="25"/>
                  <a:pt x="399" y="25"/>
                </a:cubicBezTo>
                <a:cubicBezTo>
                  <a:pt x="399" y="25"/>
                  <a:pt x="399" y="25"/>
                  <a:pt x="398" y="25"/>
                </a:cubicBezTo>
                <a:close/>
                <a:moveTo>
                  <a:pt x="397" y="37"/>
                </a:moveTo>
                <a:cubicBezTo>
                  <a:pt x="397" y="37"/>
                  <a:pt x="397" y="37"/>
                  <a:pt x="397" y="37"/>
                </a:cubicBezTo>
                <a:cubicBezTo>
                  <a:pt x="396" y="37"/>
                  <a:pt x="396" y="38"/>
                  <a:pt x="396" y="38"/>
                </a:cubicBezTo>
                <a:cubicBezTo>
                  <a:pt x="396" y="39"/>
                  <a:pt x="396" y="40"/>
                  <a:pt x="396" y="41"/>
                </a:cubicBezTo>
                <a:cubicBezTo>
                  <a:pt x="396" y="41"/>
                  <a:pt x="396" y="41"/>
                  <a:pt x="396" y="41"/>
                </a:cubicBezTo>
                <a:cubicBezTo>
                  <a:pt x="397" y="41"/>
                  <a:pt x="397" y="41"/>
                  <a:pt x="397" y="40"/>
                </a:cubicBezTo>
                <a:cubicBezTo>
                  <a:pt x="397" y="40"/>
                  <a:pt x="397" y="39"/>
                  <a:pt x="397" y="38"/>
                </a:cubicBezTo>
                <a:cubicBezTo>
                  <a:pt x="398" y="37"/>
                  <a:pt x="398" y="38"/>
                  <a:pt x="399" y="37"/>
                </a:cubicBezTo>
                <a:cubicBezTo>
                  <a:pt x="399" y="37"/>
                  <a:pt x="399" y="38"/>
                  <a:pt x="400" y="38"/>
                </a:cubicBezTo>
                <a:cubicBezTo>
                  <a:pt x="400" y="38"/>
                  <a:pt x="400" y="38"/>
                  <a:pt x="400" y="38"/>
                </a:cubicBezTo>
                <a:cubicBezTo>
                  <a:pt x="401" y="37"/>
                  <a:pt x="401" y="38"/>
                  <a:pt x="401" y="38"/>
                </a:cubicBezTo>
                <a:cubicBezTo>
                  <a:pt x="401" y="38"/>
                  <a:pt x="401" y="38"/>
                  <a:pt x="401" y="39"/>
                </a:cubicBezTo>
                <a:cubicBezTo>
                  <a:pt x="401" y="39"/>
                  <a:pt x="401" y="39"/>
                  <a:pt x="400" y="39"/>
                </a:cubicBezTo>
                <a:cubicBezTo>
                  <a:pt x="400" y="39"/>
                  <a:pt x="400" y="39"/>
                  <a:pt x="400" y="39"/>
                </a:cubicBezTo>
                <a:cubicBezTo>
                  <a:pt x="400" y="39"/>
                  <a:pt x="400" y="39"/>
                  <a:pt x="399" y="39"/>
                </a:cubicBezTo>
                <a:cubicBezTo>
                  <a:pt x="399" y="39"/>
                  <a:pt x="399" y="39"/>
                  <a:pt x="400" y="40"/>
                </a:cubicBezTo>
                <a:cubicBezTo>
                  <a:pt x="398" y="40"/>
                  <a:pt x="397" y="41"/>
                  <a:pt x="396" y="42"/>
                </a:cubicBezTo>
                <a:cubicBezTo>
                  <a:pt x="396" y="42"/>
                  <a:pt x="396" y="42"/>
                  <a:pt x="396" y="42"/>
                </a:cubicBezTo>
                <a:cubicBezTo>
                  <a:pt x="396" y="41"/>
                  <a:pt x="396" y="41"/>
                  <a:pt x="395" y="41"/>
                </a:cubicBezTo>
                <a:cubicBezTo>
                  <a:pt x="395" y="41"/>
                  <a:pt x="395" y="41"/>
                  <a:pt x="395" y="42"/>
                </a:cubicBezTo>
                <a:cubicBezTo>
                  <a:pt x="395" y="42"/>
                  <a:pt x="395" y="43"/>
                  <a:pt x="395" y="43"/>
                </a:cubicBezTo>
                <a:cubicBezTo>
                  <a:pt x="395" y="43"/>
                  <a:pt x="395" y="43"/>
                  <a:pt x="395" y="43"/>
                </a:cubicBezTo>
                <a:cubicBezTo>
                  <a:pt x="396" y="43"/>
                  <a:pt x="396" y="43"/>
                  <a:pt x="396" y="43"/>
                </a:cubicBezTo>
                <a:cubicBezTo>
                  <a:pt x="396" y="43"/>
                  <a:pt x="396" y="43"/>
                  <a:pt x="400" y="40"/>
                </a:cubicBezTo>
                <a:cubicBezTo>
                  <a:pt x="400" y="40"/>
                  <a:pt x="400" y="40"/>
                  <a:pt x="400" y="41"/>
                </a:cubicBezTo>
                <a:cubicBezTo>
                  <a:pt x="400" y="41"/>
                  <a:pt x="400" y="41"/>
                  <a:pt x="400" y="40"/>
                </a:cubicBezTo>
                <a:cubicBezTo>
                  <a:pt x="400" y="40"/>
                  <a:pt x="400" y="40"/>
                  <a:pt x="400" y="40"/>
                </a:cubicBezTo>
                <a:cubicBezTo>
                  <a:pt x="401" y="39"/>
                  <a:pt x="401" y="39"/>
                  <a:pt x="401" y="39"/>
                </a:cubicBezTo>
                <a:cubicBezTo>
                  <a:pt x="402" y="39"/>
                  <a:pt x="402" y="39"/>
                  <a:pt x="402" y="40"/>
                </a:cubicBezTo>
                <a:cubicBezTo>
                  <a:pt x="402" y="40"/>
                  <a:pt x="402" y="40"/>
                  <a:pt x="403" y="40"/>
                </a:cubicBezTo>
                <a:cubicBezTo>
                  <a:pt x="403" y="40"/>
                  <a:pt x="404" y="40"/>
                  <a:pt x="404" y="39"/>
                </a:cubicBezTo>
                <a:cubicBezTo>
                  <a:pt x="404" y="39"/>
                  <a:pt x="403" y="39"/>
                  <a:pt x="403" y="39"/>
                </a:cubicBezTo>
                <a:cubicBezTo>
                  <a:pt x="403" y="38"/>
                  <a:pt x="403" y="38"/>
                  <a:pt x="403" y="38"/>
                </a:cubicBezTo>
                <a:cubicBezTo>
                  <a:pt x="403" y="38"/>
                  <a:pt x="403" y="38"/>
                  <a:pt x="403" y="38"/>
                </a:cubicBezTo>
                <a:cubicBezTo>
                  <a:pt x="403" y="38"/>
                  <a:pt x="403" y="38"/>
                  <a:pt x="403" y="38"/>
                </a:cubicBezTo>
                <a:cubicBezTo>
                  <a:pt x="403" y="38"/>
                  <a:pt x="403" y="38"/>
                  <a:pt x="403" y="38"/>
                </a:cubicBezTo>
                <a:cubicBezTo>
                  <a:pt x="402" y="38"/>
                  <a:pt x="402" y="37"/>
                  <a:pt x="403" y="37"/>
                </a:cubicBezTo>
                <a:cubicBezTo>
                  <a:pt x="403" y="37"/>
                  <a:pt x="403" y="37"/>
                  <a:pt x="403" y="37"/>
                </a:cubicBezTo>
                <a:cubicBezTo>
                  <a:pt x="404" y="37"/>
                  <a:pt x="404" y="37"/>
                  <a:pt x="405" y="36"/>
                </a:cubicBezTo>
                <a:cubicBezTo>
                  <a:pt x="404" y="36"/>
                  <a:pt x="404" y="36"/>
                  <a:pt x="404" y="35"/>
                </a:cubicBezTo>
                <a:cubicBezTo>
                  <a:pt x="403" y="35"/>
                  <a:pt x="402" y="36"/>
                  <a:pt x="402" y="36"/>
                </a:cubicBezTo>
                <a:cubicBezTo>
                  <a:pt x="401" y="36"/>
                  <a:pt x="402" y="36"/>
                  <a:pt x="402" y="37"/>
                </a:cubicBezTo>
                <a:cubicBezTo>
                  <a:pt x="401" y="37"/>
                  <a:pt x="401" y="37"/>
                  <a:pt x="401" y="37"/>
                </a:cubicBezTo>
                <a:cubicBezTo>
                  <a:pt x="401" y="37"/>
                  <a:pt x="401" y="37"/>
                  <a:pt x="401" y="37"/>
                </a:cubicBezTo>
                <a:cubicBezTo>
                  <a:pt x="401" y="36"/>
                  <a:pt x="400" y="36"/>
                  <a:pt x="400" y="36"/>
                </a:cubicBezTo>
                <a:cubicBezTo>
                  <a:pt x="399" y="36"/>
                  <a:pt x="399" y="36"/>
                  <a:pt x="398" y="36"/>
                </a:cubicBezTo>
                <a:cubicBezTo>
                  <a:pt x="398" y="37"/>
                  <a:pt x="398" y="38"/>
                  <a:pt x="397" y="37"/>
                </a:cubicBezTo>
                <a:close/>
                <a:moveTo>
                  <a:pt x="398" y="43"/>
                </a:moveTo>
                <a:cubicBezTo>
                  <a:pt x="397" y="43"/>
                  <a:pt x="397" y="43"/>
                  <a:pt x="397" y="43"/>
                </a:cubicBezTo>
                <a:cubicBezTo>
                  <a:pt x="397" y="44"/>
                  <a:pt x="397" y="44"/>
                  <a:pt x="397" y="45"/>
                </a:cubicBezTo>
                <a:cubicBezTo>
                  <a:pt x="398" y="44"/>
                  <a:pt x="398" y="44"/>
                  <a:pt x="398" y="44"/>
                </a:cubicBezTo>
                <a:cubicBezTo>
                  <a:pt x="398" y="44"/>
                  <a:pt x="398" y="43"/>
                  <a:pt x="398" y="43"/>
                </a:cubicBezTo>
                <a:close/>
                <a:moveTo>
                  <a:pt x="395" y="27"/>
                </a:moveTo>
                <a:cubicBezTo>
                  <a:pt x="395" y="27"/>
                  <a:pt x="395" y="27"/>
                  <a:pt x="395" y="27"/>
                </a:cubicBezTo>
                <a:cubicBezTo>
                  <a:pt x="395" y="28"/>
                  <a:pt x="395" y="28"/>
                  <a:pt x="396" y="29"/>
                </a:cubicBezTo>
                <a:cubicBezTo>
                  <a:pt x="396" y="29"/>
                  <a:pt x="396" y="29"/>
                  <a:pt x="396" y="29"/>
                </a:cubicBezTo>
                <a:cubicBezTo>
                  <a:pt x="396" y="28"/>
                  <a:pt x="396" y="28"/>
                  <a:pt x="396" y="27"/>
                </a:cubicBezTo>
                <a:cubicBezTo>
                  <a:pt x="396" y="27"/>
                  <a:pt x="396" y="27"/>
                  <a:pt x="396" y="27"/>
                </a:cubicBezTo>
                <a:cubicBezTo>
                  <a:pt x="397" y="27"/>
                  <a:pt x="397" y="27"/>
                  <a:pt x="397" y="27"/>
                </a:cubicBezTo>
                <a:cubicBezTo>
                  <a:pt x="397" y="26"/>
                  <a:pt x="397" y="26"/>
                  <a:pt x="396" y="26"/>
                </a:cubicBezTo>
                <a:cubicBezTo>
                  <a:pt x="396" y="26"/>
                  <a:pt x="396" y="26"/>
                  <a:pt x="395" y="27"/>
                </a:cubicBezTo>
                <a:close/>
                <a:moveTo>
                  <a:pt x="394" y="6"/>
                </a:moveTo>
                <a:cubicBezTo>
                  <a:pt x="394" y="7"/>
                  <a:pt x="395" y="7"/>
                  <a:pt x="395" y="7"/>
                </a:cubicBezTo>
                <a:cubicBezTo>
                  <a:pt x="395" y="7"/>
                  <a:pt x="395" y="6"/>
                  <a:pt x="395" y="6"/>
                </a:cubicBezTo>
                <a:cubicBezTo>
                  <a:pt x="395" y="6"/>
                  <a:pt x="395" y="6"/>
                  <a:pt x="394" y="6"/>
                </a:cubicBezTo>
                <a:cubicBezTo>
                  <a:pt x="394" y="6"/>
                  <a:pt x="394" y="6"/>
                  <a:pt x="394" y="6"/>
                </a:cubicBezTo>
                <a:close/>
                <a:moveTo>
                  <a:pt x="395" y="8"/>
                </a:moveTo>
                <a:cubicBezTo>
                  <a:pt x="394" y="8"/>
                  <a:pt x="394" y="8"/>
                  <a:pt x="394" y="8"/>
                </a:cubicBezTo>
                <a:cubicBezTo>
                  <a:pt x="394" y="8"/>
                  <a:pt x="394" y="8"/>
                  <a:pt x="394" y="8"/>
                </a:cubicBezTo>
                <a:cubicBezTo>
                  <a:pt x="394" y="8"/>
                  <a:pt x="395" y="8"/>
                  <a:pt x="395" y="8"/>
                </a:cubicBezTo>
                <a:cubicBezTo>
                  <a:pt x="395" y="8"/>
                  <a:pt x="395" y="8"/>
                  <a:pt x="395" y="8"/>
                </a:cubicBezTo>
                <a:close/>
                <a:moveTo>
                  <a:pt x="394" y="15"/>
                </a:moveTo>
                <a:cubicBezTo>
                  <a:pt x="394" y="15"/>
                  <a:pt x="394" y="16"/>
                  <a:pt x="394" y="16"/>
                </a:cubicBezTo>
                <a:cubicBezTo>
                  <a:pt x="395" y="16"/>
                  <a:pt x="395" y="16"/>
                  <a:pt x="395" y="15"/>
                </a:cubicBezTo>
                <a:cubicBezTo>
                  <a:pt x="395" y="15"/>
                  <a:pt x="395" y="15"/>
                  <a:pt x="394" y="15"/>
                </a:cubicBezTo>
                <a:cubicBezTo>
                  <a:pt x="394" y="15"/>
                  <a:pt x="394" y="15"/>
                  <a:pt x="394" y="15"/>
                </a:cubicBezTo>
                <a:close/>
                <a:moveTo>
                  <a:pt x="394" y="23"/>
                </a:moveTo>
                <a:cubicBezTo>
                  <a:pt x="394" y="23"/>
                  <a:pt x="394" y="23"/>
                  <a:pt x="394" y="23"/>
                </a:cubicBezTo>
                <a:cubicBezTo>
                  <a:pt x="394" y="23"/>
                  <a:pt x="394" y="24"/>
                  <a:pt x="394" y="24"/>
                </a:cubicBezTo>
                <a:cubicBezTo>
                  <a:pt x="394" y="24"/>
                  <a:pt x="394" y="24"/>
                  <a:pt x="395" y="23"/>
                </a:cubicBezTo>
                <a:cubicBezTo>
                  <a:pt x="394" y="23"/>
                  <a:pt x="394" y="23"/>
                  <a:pt x="394" y="23"/>
                </a:cubicBezTo>
                <a:close/>
                <a:moveTo>
                  <a:pt x="393" y="12"/>
                </a:moveTo>
                <a:cubicBezTo>
                  <a:pt x="393" y="12"/>
                  <a:pt x="394" y="12"/>
                  <a:pt x="394" y="13"/>
                </a:cubicBezTo>
                <a:cubicBezTo>
                  <a:pt x="394" y="12"/>
                  <a:pt x="394" y="12"/>
                  <a:pt x="394" y="12"/>
                </a:cubicBezTo>
                <a:cubicBezTo>
                  <a:pt x="394" y="12"/>
                  <a:pt x="394" y="12"/>
                  <a:pt x="394" y="12"/>
                </a:cubicBezTo>
                <a:cubicBezTo>
                  <a:pt x="393" y="12"/>
                  <a:pt x="393" y="12"/>
                  <a:pt x="393" y="12"/>
                </a:cubicBezTo>
                <a:close/>
                <a:moveTo>
                  <a:pt x="393" y="17"/>
                </a:moveTo>
                <a:cubicBezTo>
                  <a:pt x="393" y="17"/>
                  <a:pt x="393" y="17"/>
                  <a:pt x="393" y="17"/>
                </a:cubicBezTo>
                <a:cubicBezTo>
                  <a:pt x="394" y="17"/>
                  <a:pt x="394" y="17"/>
                  <a:pt x="394" y="17"/>
                </a:cubicBezTo>
                <a:cubicBezTo>
                  <a:pt x="394" y="16"/>
                  <a:pt x="394" y="16"/>
                  <a:pt x="394" y="16"/>
                </a:cubicBezTo>
                <a:cubicBezTo>
                  <a:pt x="394" y="16"/>
                  <a:pt x="393" y="17"/>
                  <a:pt x="393" y="17"/>
                </a:cubicBezTo>
                <a:close/>
                <a:moveTo>
                  <a:pt x="392" y="14"/>
                </a:moveTo>
                <a:cubicBezTo>
                  <a:pt x="392" y="14"/>
                  <a:pt x="392" y="15"/>
                  <a:pt x="392" y="15"/>
                </a:cubicBezTo>
                <a:cubicBezTo>
                  <a:pt x="392" y="15"/>
                  <a:pt x="392" y="15"/>
                  <a:pt x="392" y="15"/>
                </a:cubicBezTo>
                <a:cubicBezTo>
                  <a:pt x="392" y="15"/>
                  <a:pt x="393" y="15"/>
                  <a:pt x="393" y="14"/>
                </a:cubicBezTo>
                <a:cubicBezTo>
                  <a:pt x="392" y="14"/>
                  <a:pt x="392" y="14"/>
                  <a:pt x="392" y="14"/>
                </a:cubicBezTo>
                <a:close/>
                <a:moveTo>
                  <a:pt x="390" y="12"/>
                </a:moveTo>
                <a:cubicBezTo>
                  <a:pt x="390" y="12"/>
                  <a:pt x="391" y="12"/>
                  <a:pt x="391" y="12"/>
                </a:cubicBezTo>
                <a:cubicBezTo>
                  <a:pt x="391" y="12"/>
                  <a:pt x="392" y="12"/>
                  <a:pt x="392" y="11"/>
                </a:cubicBezTo>
                <a:cubicBezTo>
                  <a:pt x="392" y="11"/>
                  <a:pt x="392" y="11"/>
                  <a:pt x="392" y="11"/>
                </a:cubicBezTo>
                <a:cubicBezTo>
                  <a:pt x="392" y="11"/>
                  <a:pt x="392" y="11"/>
                  <a:pt x="391" y="11"/>
                </a:cubicBezTo>
                <a:cubicBezTo>
                  <a:pt x="391" y="11"/>
                  <a:pt x="391" y="11"/>
                  <a:pt x="390" y="11"/>
                </a:cubicBezTo>
                <a:cubicBezTo>
                  <a:pt x="390" y="12"/>
                  <a:pt x="390" y="12"/>
                  <a:pt x="390" y="12"/>
                </a:cubicBezTo>
                <a:close/>
                <a:moveTo>
                  <a:pt x="391" y="36"/>
                </a:moveTo>
                <a:cubicBezTo>
                  <a:pt x="391" y="36"/>
                  <a:pt x="390" y="36"/>
                  <a:pt x="390" y="36"/>
                </a:cubicBezTo>
                <a:cubicBezTo>
                  <a:pt x="390" y="37"/>
                  <a:pt x="390" y="37"/>
                  <a:pt x="391" y="37"/>
                </a:cubicBezTo>
                <a:cubicBezTo>
                  <a:pt x="391" y="37"/>
                  <a:pt x="391" y="37"/>
                  <a:pt x="392" y="36"/>
                </a:cubicBezTo>
                <a:cubicBezTo>
                  <a:pt x="391" y="36"/>
                  <a:pt x="391" y="36"/>
                  <a:pt x="391" y="36"/>
                </a:cubicBezTo>
                <a:close/>
                <a:moveTo>
                  <a:pt x="390" y="42"/>
                </a:moveTo>
                <a:cubicBezTo>
                  <a:pt x="391" y="42"/>
                  <a:pt x="391" y="43"/>
                  <a:pt x="392" y="43"/>
                </a:cubicBezTo>
                <a:cubicBezTo>
                  <a:pt x="392" y="42"/>
                  <a:pt x="391" y="42"/>
                  <a:pt x="391" y="42"/>
                </a:cubicBezTo>
                <a:cubicBezTo>
                  <a:pt x="391" y="41"/>
                  <a:pt x="391" y="41"/>
                  <a:pt x="391" y="41"/>
                </a:cubicBezTo>
                <a:cubicBezTo>
                  <a:pt x="391" y="41"/>
                  <a:pt x="391" y="41"/>
                  <a:pt x="391" y="41"/>
                </a:cubicBezTo>
                <a:cubicBezTo>
                  <a:pt x="390" y="41"/>
                  <a:pt x="390" y="42"/>
                  <a:pt x="390" y="42"/>
                </a:cubicBezTo>
                <a:close/>
                <a:moveTo>
                  <a:pt x="391" y="44"/>
                </a:moveTo>
                <a:cubicBezTo>
                  <a:pt x="391" y="44"/>
                  <a:pt x="391" y="44"/>
                  <a:pt x="391" y="44"/>
                </a:cubicBezTo>
                <a:cubicBezTo>
                  <a:pt x="391" y="44"/>
                  <a:pt x="391" y="45"/>
                  <a:pt x="391" y="45"/>
                </a:cubicBezTo>
                <a:cubicBezTo>
                  <a:pt x="391" y="44"/>
                  <a:pt x="391" y="44"/>
                  <a:pt x="392" y="44"/>
                </a:cubicBezTo>
                <a:cubicBezTo>
                  <a:pt x="392" y="44"/>
                  <a:pt x="391" y="44"/>
                  <a:pt x="391" y="44"/>
                </a:cubicBezTo>
                <a:close/>
                <a:moveTo>
                  <a:pt x="389" y="50"/>
                </a:moveTo>
                <a:cubicBezTo>
                  <a:pt x="389" y="50"/>
                  <a:pt x="390" y="50"/>
                  <a:pt x="390" y="50"/>
                </a:cubicBezTo>
                <a:cubicBezTo>
                  <a:pt x="390" y="50"/>
                  <a:pt x="391" y="50"/>
                  <a:pt x="390" y="51"/>
                </a:cubicBezTo>
                <a:cubicBezTo>
                  <a:pt x="390" y="51"/>
                  <a:pt x="390" y="51"/>
                  <a:pt x="390" y="51"/>
                </a:cubicBezTo>
                <a:cubicBezTo>
                  <a:pt x="391" y="52"/>
                  <a:pt x="390" y="52"/>
                  <a:pt x="390" y="52"/>
                </a:cubicBezTo>
                <a:cubicBezTo>
                  <a:pt x="389" y="52"/>
                  <a:pt x="388" y="53"/>
                  <a:pt x="389" y="51"/>
                </a:cubicBezTo>
                <a:cubicBezTo>
                  <a:pt x="389" y="51"/>
                  <a:pt x="388" y="50"/>
                  <a:pt x="388" y="50"/>
                </a:cubicBezTo>
                <a:cubicBezTo>
                  <a:pt x="388" y="50"/>
                  <a:pt x="388" y="50"/>
                  <a:pt x="388" y="50"/>
                </a:cubicBezTo>
                <a:cubicBezTo>
                  <a:pt x="388" y="50"/>
                  <a:pt x="387" y="50"/>
                  <a:pt x="387" y="50"/>
                </a:cubicBezTo>
                <a:cubicBezTo>
                  <a:pt x="387" y="50"/>
                  <a:pt x="387" y="51"/>
                  <a:pt x="387" y="50"/>
                </a:cubicBezTo>
                <a:cubicBezTo>
                  <a:pt x="386" y="50"/>
                  <a:pt x="386" y="50"/>
                  <a:pt x="386" y="51"/>
                </a:cubicBezTo>
                <a:cubicBezTo>
                  <a:pt x="386" y="51"/>
                  <a:pt x="386" y="51"/>
                  <a:pt x="386" y="52"/>
                </a:cubicBezTo>
                <a:cubicBezTo>
                  <a:pt x="386" y="52"/>
                  <a:pt x="387" y="52"/>
                  <a:pt x="387" y="52"/>
                </a:cubicBezTo>
                <a:cubicBezTo>
                  <a:pt x="387" y="53"/>
                  <a:pt x="388" y="53"/>
                  <a:pt x="388" y="53"/>
                </a:cubicBezTo>
                <a:cubicBezTo>
                  <a:pt x="388" y="53"/>
                  <a:pt x="389" y="53"/>
                  <a:pt x="389" y="53"/>
                </a:cubicBezTo>
                <a:cubicBezTo>
                  <a:pt x="389" y="53"/>
                  <a:pt x="390" y="53"/>
                  <a:pt x="390" y="54"/>
                </a:cubicBezTo>
                <a:cubicBezTo>
                  <a:pt x="391" y="54"/>
                  <a:pt x="390" y="54"/>
                  <a:pt x="390" y="54"/>
                </a:cubicBezTo>
                <a:cubicBezTo>
                  <a:pt x="390" y="54"/>
                  <a:pt x="390" y="54"/>
                  <a:pt x="390" y="54"/>
                </a:cubicBezTo>
                <a:cubicBezTo>
                  <a:pt x="390" y="55"/>
                  <a:pt x="390" y="55"/>
                  <a:pt x="389" y="55"/>
                </a:cubicBezTo>
                <a:cubicBezTo>
                  <a:pt x="389" y="55"/>
                  <a:pt x="389" y="55"/>
                  <a:pt x="389" y="54"/>
                </a:cubicBezTo>
                <a:cubicBezTo>
                  <a:pt x="389" y="54"/>
                  <a:pt x="389" y="54"/>
                  <a:pt x="388" y="54"/>
                </a:cubicBezTo>
                <a:cubicBezTo>
                  <a:pt x="388" y="54"/>
                  <a:pt x="388" y="54"/>
                  <a:pt x="388" y="55"/>
                </a:cubicBezTo>
                <a:cubicBezTo>
                  <a:pt x="388" y="56"/>
                  <a:pt x="388" y="56"/>
                  <a:pt x="390" y="56"/>
                </a:cubicBezTo>
                <a:cubicBezTo>
                  <a:pt x="390" y="55"/>
                  <a:pt x="391" y="55"/>
                  <a:pt x="391" y="54"/>
                </a:cubicBezTo>
                <a:cubicBezTo>
                  <a:pt x="391" y="53"/>
                  <a:pt x="392" y="53"/>
                  <a:pt x="392" y="53"/>
                </a:cubicBezTo>
                <a:cubicBezTo>
                  <a:pt x="392" y="52"/>
                  <a:pt x="393" y="52"/>
                  <a:pt x="393" y="52"/>
                </a:cubicBezTo>
                <a:cubicBezTo>
                  <a:pt x="393" y="52"/>
                  <a:pt x="394" y="52"/>
                  <a:pt x="395" y="51"/>
                </a:cubicBezTo>
                <a:cubicBezTo>
                  <a:pt x="395" y="51"/>
                  <a:pt x="395" y="51"/>
                  <a:pt x="395" y="51"/>
                </a:cubicBezTo>
                <a:cubicBezTo>
                  <a:pt x="395" y="52"/>
                  <a:pt x="395" y="52"/>
                  <a:pt x="395" y="52"/>
                </a:cubicBezTo>
                <a:cubicBezTo>
                  <a:pt x="395" y="52"/>
                  <a:pt x="395" y="52"/>
                  <a:pt x="394" y="53"/>
                </a:cubicBezTo>
                <a:cubicBezTo>
                  <a:pt x="395" y="53"/>
                  <a:pt x="395" y="53"/>
                  <a:pt x="395" y="53"/>
                </a:cubicBezTo>
                <a:cubicBezTo>
                  <a:pt x="396" y="53"/>
                  <a:pt x="397" y="53"/>
                  <a:pt x="397" y="53"/>
                </a:cubicBezTo>
                <a:cubicBezTo>
                  <a:pt x="397" y="53"/>
                  <a:pt x="398" y="53"/>
                  <a:pt x="398" y="53"/>
                </a:cubicBezTo>
                <a:cubicBezTo>
                  <a:pt x="398" y="53"/>
                  <a:pt x="397" y="54"/>
                  <a:pt x="398" y="55"/>
                </a:cubicBezTo>
                <a:cubicBezTo>
                  <a:pt x="398" y="55"/>
                  <a:pt x="398" y="55"/>
                  <a:pt x="398" y="55"/>
                </a:cubicBezTo>
                <a:cubicBezTo>
                  <a:pt x="397" y="55"/>
                  <a:pt x="397" y="56"/>
                  <a:pt x="397" y="55"/>
                </a:cubicBezTo>
                <a:cubicBezTo>
                  <a:pt x="396" y="55"/>
                  <a:pt x="396" y="54"/>
                  <a:pt x="395" y="54"/>
                </a:cubicBezTo>
                <a:cubicBezTo>
                  <a:pt x="395" y="54"/>
                  <a:pt x="394" y="54"/>
                  <a:pt x="394" y="54"/>
                </a:cubicBezTo>
                <a:cubicBezTo>
                  <a:pt x="394" y="53"/>
                  <a:pt x="393" y="54"/>
                  <a:pt x="393" y="54"/>
                </a:cubicBezTo>
                <a:cubicBezTo>
                  <a:pt x="392" y="54"/>
                  <a:pt x="393" y="55"/>
                  <a:pt x="393" y="55"/>
                </a:cubicBezTo>
                <a:cubicBezTo>
                  <a:pt x="393" y="56"/>
                  <a:pt x="393" y="55"/>
                  <a:pt x="393" y="55"/>
                </a:cubicBezTo>
                <a:cubicBezTo>
                  <a:pt x="394" y="55"/>
                  <a:pt x="394" y="56"/>
                  <a:pt x="394" y="57"/>
                </a:cubicBezTo>
                <a:cubicBezTo>
                  <a:pt x="393" y="57"/>
                  <a:pt x="393" y="57"/>
                  <a:pt x="392" y="58"/>
                </a:cubicBezTo>
                <a:cubicBezTo>
                  <a:pt x="392" y="58"/>
                  <a:pt x="392" y="59"/>
                  <a:pt x="391" y="59"/>
                </a:cubicBezTo>
                <a:cubicBezTo>
                  <a:pt x="391" y="59"/>
                  <a:pt x="391" y="60"/>
                  <a:pt x="391" y="60"/>
                </a:cubicBezTo>
                <a:cubicBezTo>
                  <a:pt x="391" y="60"/>
                  <a:pt x="392" y="60"/>
                  <a:pt x="392" y="60"/>
                </a:cubicBezTo>
                <a:cubicBezTo>
                  <a:pt x="392" y="60"/>
                  <a:pt x="392" y="60"/>
                  <a:pt x="393" y="60"/>
                </a:cubicBezTo>
                <a:cubicBezTo>
                  <a:pt x="393" y="61"/>
                  <a:pt x="393" y="61"/>
                  <a:pt x="394" y="62"/>
                </a:cubicBezTo>
                <a:cubicBezTo>
                  <a:pt x="394" y="62"/>
                  <a:pt x="394" y="62"/>
                  <a:pt x="393" y="62"/>
                </a:cubicBezTo>
                <a:cubicBezTo>
                  <a:pt x="393" y="63"/>
                  <a:pt x="393" y="63"/>
                  <a:pt x="394" y="63"/>
                </a:cubicBezTo>
                <a:cubicBezTo>
                  <a:pt x="394" y="63"/>
                  <a:pt x="394" y="64"/>
                  <a:pt x="394" y="64"/>
                </a:cubicBezTo>
                <a:cubicBezTo>
                  <a:pt x="395" y="64"/>
                  <a:pt x="395" y="64"/>
                  <a:pt x="396" y="64"/>
                </a:cubicBezTo>
                <a:cubicBezTo>
                  <a:pt x="396" y="64"/>
                  <a:pt x="396" y="64"/>
                  <a:pt x="396" y="63"/>
                </a:cubicBezTo>
                <a:cubicBezTo>
                  <a:pt x="395" y="63"/>
                  <a:pt x="395" y="62"/>
                  <a:pt x="395" y="61"/>
                </a:cubicBezTo>
                <a:cubicBezTo>
                  <a:pt x="395" y="61"/>
                  <a:pt x="395" y="61"/>
                  <a:pt x="396" y="61"/>
                </a:cubicBezTo>
                <a:cubicBezTo>
                  <a:pt x="396" y="61"/>
                  <a:pt x="396" y="61"/>
                  <a:pt x="396" y="61"/>
                </a:cubicBezTo>
                <a:cubicBezTo>
                  <a:pt x="397" y="61"/>
                  <a:pt x="397" y="61"/>
                  <a:pt x="397" y="61"/>
                </a:cubicBezTo>
                <a:cubicBezTo>
                  <a:pt x="397" y="61"/>
                  <a:pt x="398" y="61"/>
                  <a:pt x="398" y="60"/>
                </a:cubicBezTo>
                <a:cubicBezTo>
                  <a:pt x="397" y="59"/>
                  <a:pt x="398" y="59"/>
                  <a:pt x="399" y="59"/>
                </a:cubicBezTo>
                <a:cubicBezTo>
                  <a:pt x="399" y="58"/>
                  <a:pt x="398" y="58"/>
                  <a:pt x="398" y="58"/>
                </a:cubicBezTo>
                <a:cubicBezTo>
                  <a:pt x="399" y="57"/>
                  <a:pt x="399" y="57"/>
                  <a:pt x="399" y="57"/>
                </a:cubicBezTo>
                <a:cubicBezTo>
                  <a:pt x="399" y="56"/>
                  <a:pt x="399" y="55"/>
                  <a:pt x="399" y="54"/>
                </a:cubicBezTo>
                <a:cubicBezTo>
                  <a:pt x="399" y="54"/>
                  <a:pt x="399" y="54"/>
                  <a:pt x="399" y="53"/>
                </a:cubicBezTo>
                <a:cubicBezTo>
                  <a:pt x="399" y="53"/>
                  <a:pt x="400" y="52"/>
                  <a:pt x="400" y="52"/>
                </a:cubicBezTo>
                <a:cubicBezTo>
                  <a:pt x="400" y="51"/>
                  <a:pt x="399" y="51"/>
                  <a:pt x="399" y="51"/>
                </a:cubicBezTo>
                <a:cubicBezTo>
                  <a:pt x="399" y="51"/>
                  <a:pt x="398" y="50"/>
                  <a:pt x="399" y="49"/>
                </a:cubicBezTo>
                <a:cubicBezTo>
                  <a:pt x="399" y="49"/>
                  <a:pt x="399" y="48"/>
                  <a:pt x="399" y="48"/>
                </a:cubicBezTo>
                <a:cubicBezTo>
                  <a:pt x="399" y="47"/>
                  <a:pt x="399" y="47"/>
                  <a:pt x="399" y="47"/>
                </a:cubicBezTo>
                <a:cubicBezTo>
                  <a:pt x="399" y="47"/>
                  <a:pt x="398" y="46"/>
                  <a:pt x="397" y="47"/>
                </a:cubicBezTo>
                <a:cubicBezTo>
                  <a:pt x="397" y="47"/>
                  <a:pt x="398" y="48"/>
                  <a:pt x="397" y="48"/>
                </a:cubicBezTo>
                <a:cubicBezTo>
                  <a:pt x="397" y="49"/>
                  <a:pt x="398" y="49"/>
                  <a:pt x="398" y="49"/>
                </a:cubicBezTo>
                <a:cubicBezTo>
                  <a:pt x="398" y="50"/>
                  <a:pt x="398" y="50"/>
                  <a:pt x="398" y="50"/>
                </a:cubicBezTo>
                <a:cubicBezTo>
                  <a:pt x="398" y="50"/>
                  <a:pt x="398" y="50"/>
                  <a:pt x="398" y="50"/>
                </a:cubicBezTo>
                <a:cubicBezTo>
                  <a:pt x="397" y="49"/>
                  <a:pt x="397" y="49"/>
                  <a:pt x="396" y="49"/>
                </a:cubicBezTo>
                <a:cubicBezTo>
                  <a:pt x="396" y="49"/>
                  <a:pt x="396" y="49"/>
                  <a:pt x="396" y="49"/>
                </a:cubicBezTo>
                <a:cubicBezTo>
                  <a:pt x="396" y="50"/>
                  <a:pt x="395" y="50"/>
                  <a:pt x="394" y="50"/>
                </a:cubicBezTo>
                <a:cubicBezTo>
                  <a:pt x="394" y="49"/>
                  <a:pt x="393" y="50"/>
                  <a:pt x="394" y="51"/>
                </a:cubicBezTo>
                <a:cubicBezTo>
                  <a:pt x="394" y="51"/>
                  <a:pt x="394" y="51"/>
                  <a:pt x="394" y="51"/>
                </a:cubicBezTo>
                <a:cubicBezTo>
                  <a:pt x="393" y="51"/>
                  <a:pt x="393" y="51"/>
                  <a:pt x="393" y="51"/>
                </a:cubicBezTo>
                <a:cubicBezTo>
                  <a:pt x="393" y="51"/>
                  <a:pt x="393" y="51"/>
                  <a:pt x="393" y="51"/>
                </a:cubicBezTo>
                <a:cubicBezTo>
                  <a:pt x="393" y="50"/>
                  <a:pt x="393" y="50"/>
                  <a:pt x="392" y="49"/>
                </a:cubicBezTo>
                <a:cubicBezTo>
                  <a:pt x="391" y="49"/>
                  <a:pt x="391" y="49"/>
                  <a:pt x="391" y="49"/>
                </a:cubicBezTo>
                <a:cubicBezTo>
                  <a:pt x="390" y="48"/>
                  <a:pt x="389" y="49"/>
                  <a:pt x="389" y="50"/>
                </a:cubicBezTo>
                <a:close/>
                <a:moveTo>
                  <a:pt x="386" y="50"/>
                </a:moveTo>
                <a:cubicBezTo>
                  <a:pt x="387" y="49"/>
                  <a:pt x="387" y="49"/>
                  <a:pt x="387" y="49"/>
                </a:cubicBezTo>
                <a:cubicBezTo>
                  <a:pt x="387" y="49"/>
                  <a:pt x="387" y="49"/>
                  <a:pt x="386" y="48"/>
                </a:cubicBezTo>
                <a:cubicBezTo>
                  <a:pt x="386" y="49"/>
                  <a:pt x="386" y="49"/>
                  <a:pt x="386" y="49"/>
                </a:cubicBezTo>
                <a:cubicBezTo>
                  <a:pt x="386" y="49"/>
                  <a:pt x="386" y="50"/>
                  <a:pt x="386" y="50"/>
                </a:cubicBezTo>
                <a:close/>
                <a:moveTo>
                  <a:pt x="387" y="23"/>
                </a:moveTo>
                <a:cubicBezTo>
                  <a:pt x="387" y="23"/>
                  <a:pt x="387" y="23"/>
                  <a:pt x="387" y="24"/>
                </a:cubicBezTo>
                <a:cubicBezTo>
                  <a:pt x="387" y="24"/>
                  <a:pt x="387" y="24"/>
                  <a:pt x="388" y="24"/>
                </a:cubicBezTo>
                <a:cubicBezTo>
                  <a:pt x="388" y="24"/>
                  <a:pt x="388" y="24"/>
                  <a:pt x="389" y="24"/>
                </a:cubicBezTo>
                <a:cubicBezTo>
                  <a:pt x="389" y="24"/>
                  <a:pt x="389" y="24"/>
                  <a:pt x="389" y="24"/>
                </a:cubicBezTo>
                <a:cubicBezTo>
                  <a:pt x="389" y="24"/>
                  <a:pt x="389" y="24"/>
                  <a:pt x="389" y="24"/>
                </a:cubicBezTo>
                <a:cubicBezTo>
                  <a:pt x="388" y="23"/>
                  <a:pt x="387" y="24"/>
                  <a:pt x="387" y="23"/>
                </a:cubicBezTo>
                <a:cubicBezTo>
                  <a:pt x="387" y="23"/>
                  <a:pt x="387" y="23"/>
                  <a:pt x="387" y="23"/>
                </a:cubicBezTo>
                <a:close/>
                <a:moveTo>
                  <a:pt x="388" y="17"/>
                </a:moveTo>
                <a:cubicBezTo>
                  <a:pt x="388" y="17"/>
                  <a:pt x="388" y="17"/>
                  <a:pt x="388" y="17"/>
                </a:cubicBezTo>
                <a:cubicBezTo>
                  <a:pt x="388" y="17"/>
                  <a:pt x="388" y="17"/>
                  <a:pt x="388" y="17"/>
                </a:cubicBezTo>
                <a:close/>
                <a:moveTo>
                  <a:pt x="389" y="28"/>
                </a:moveTo>
                <a:cubicBezTo>
                  <a:pt x="389" y="28"/>
                  <a:pt x="389" y="28"/>
                  <a:pt x="389" y="28"/>
                </a:cubicBezTo>
                <a:cubicBezTo>
                  <a:pt x="389" y="27"/>
                  <a:pt x="389" y="27"/>
                  <a:pt x="389" y="27"/>
                </a:cubicBezTo>
                <a:cubicBezTo>
                  <a:pt x="389" y="27"/>
                  <a:pt x="389" y="28"/>
                  <a:pt x="389" y="28"/>
                </a:cubicBezTo>
                <a:cubicBezTo>
                  <a:pt x="389" y="28"/>
                  <a:pt x="389" y="28"/>
                  <a:pt x="389" y="28"/>
                </a:cubicBezTo>
                <a:close/>
                <a:moveTo>
                  <a:pt x="388" y="38"/>
                </a:moveTo>
                <a:cubicBezTo>
                  <a:pt x="388" y="38"/>
                  <a:pt x="388" y="38"/>
                  <a:pt x="388" y="38"/>
                </a:cubicBezTo>
                <a:cubicBezTo>
                  <a:pt x="387" y="38"/>
                  <a:pt x="387" y="38"/>
                  <a:pt x="387" y="38"/>
                </a:cubicBezTo>
                <a:cubicBezTo>
                  <a:pt x="388" y="39"/>
                  <a:pt x="388" y="39"/>
                  <a:pt x="388" y="39"/>
                </a:cubicBezTo>
                <a:cubicBezTo>
                  <a:pt x="388" y="39"/>
                  <a:pt x="389" y="39"/>
                  <a:pt x="389" y="39"/>
                </a:cubicBezTo>
                <a:cubicBezTo>
                  <a:pt x="388" y="39"/>
                  <a:pt x="388" y="38"/>
                  <a:pt x="388" y="38"/>
                </a:cubicBezTo>
                <a:close/>
                <a:moveTo>
                  <a:pt x="390" y="22"/>
                </a:moveTo>
                <a:cubicBezTo>
                  <a:pt x="389" y="22"/>
                  <a:pt x="389" y="22"/>
                  <a:pt x="389" y="22"/>
                </a:cubicBezTo>
                <a:cubicBezTo>
                  <a:pt x="389" y="22"/>
                  <a:pt x="389" y="22"/>
                  <a:pt x="389" y="23"/>
                </a:cubicBezTo>
                <a:cubicBezTo>
                  <a:pt x="389" y="23"/>
                  <a:pt x="389" y="23"/>
                  <a:pt x="389" y="23"/>
                </a:cubicBezTo>
                <a:cubicBezTo>
                  <a:pt x="389" y="23"/>
                  <a:pt x="389" y="23"/>
                  <a:pt x="390" y="22"/>
                </a:cubicBezTo>
                <a:close/>
                <a:moveTo>
                  <a:pt x="390" y="21"/>
                </a:moveTo>
                <a:cubicBezTo>
                  <a:pt x="389" y="20"/>
                  <a:pt x="389" y="20"/>
                  <a:pt x="389" y="20"/>
                </a:cubicBezTo>
                <a:cubicBezTo>
                  <a:pt x="389" y="20"/>
                  <a:pt x="388" y="20"/>
                  <a:pt x="388" y="20"/>
                </a:cubicBezTo>
                <a:cubicBezTo>
                  <a:pt x="388" y="20"/>
                  <a:pt x="388" y="21"/>
                  <a:pt x="388" y="21"/>
                </a:cubicBezTo>
                <a:cubicBezTo>
                  <a:pt x="388" y="21"/>
                  <a:pt x="388" y="21"/>
                  <a:pt x="388" y="21"/>
                </a:cubicBezTo>
                <a:cubicBezTo>
                  <a:pt x="389" y="21"/>
                  <a:pt x="389" y="21"/>
                  <a:pt x="390" y="21"/>
                </a:cubicBezTo>
                <a:close/>
                <a:moveTo>
                  <a:pt x="387" y="41"/>
                </a:moveTo>
                <a:cubicBezTo>
                  <a:pt x="387" y="41"/>
                  <a:pt x="387" y="42"/>
                  <a:pt x="387" y="42"/>
                </a:cubicBezTo>
                <a:cubicBezTo>
                  <a:pt x="387" y="42"/>
                  <a:pt x="387" y="42"/>
                  <a:pt x="387" y="42"/>
                </a:cubicBezTo>
                <a:cubicBezTo>
                  <a:pt x="387" y="42"/>
                  <a:pt x="387" y="42"/>
                  <a:pt x="387" y="41"/>
                </a:cubicBezTo>
                <a:cubicBezTo>
                  <a:pt x="387" y="41"/>
                  <a:pt x="387" y="41"/>
                  <a:pt x="387" y="41"/>
                </a:cubicBezTo>
                <a:close/>
                <a:moveTo>
                  <a:pt x="388" y="10"/>
                </a:moveTo>
                <a:cubicBezTo>
                  <a:pt x="388" y="10"/>
                  <a:pt x="389" y="11"/>
                  <a:pt x="389" y="11"/>
                </a:cubicBezTo>
                <a:cubicBezTo>
                  <a:pt x="389" y="11"/>
                  <a:pt x="389" y="10"/>
                  <a:pt x="390" y="10"/>
                </a:cubicBezTo>
                <a:cubicBezTo>
                  <a:pt x="389" y="10"/>
                  <a:pt x="389" y="9"/>
                  <a:pt x="389" y="9"/>
                </a:cubicBezTo>
                <a:cubicBezTo>
                  <a:pt x="389" y="10"/>
                  <a:pt x="389" y="10"/>
                  <a:pt x="388" y="10"/>
                </a:cubicBezTo>
                <a:close/>
                <a:moveTo>
                  <a:pt x="387" y="13"/>
                </a:moveTo>
                <a:cubicBezTo>
                  <a:pt x="387" y="13"/>
                  <a:pt x="387" y="13"/>
                  <a:pt x="387" y="13"/>
                </a:cubicBezTo>
                <a:cubicBezTo>
                  <a:pt x="387" y="13"/>
                  <a:pt x="388" y="13"/>
                  <a:pt x="388" y="13"/>
                </a:cubicBezTo>
                <a:cubicBezTo>
                  <a:pt x="388" y="13"/>
                  <a:pt x="388" y="13"/>
                  <a:pt x="388" y="13"/>
                </a:cubicBezTo>
                <a:cubicBezTo>
                  <a:pt x="389" y="13"/>
                  <a:pt x="389" y="13"/>
                  <a:pt x="389" y="13"/>
                </a:cubicBezTo>
                <a:cubicBezTo>
                  <a:pt x="389" y="12"/>
                  <a:pt x="389" y="12"/>
                  <a:pt x="388" y="12"/>
                </a:cubicBezTo>
                <a:cubicBezTo>
                  <a:pt x="388" y="12"/>
                  <a:pt x="388" y="12"/>
                  <a:pt x="388" y="12"/>
                </a:cubicBezTo>
                <a:cubicBezTo>
                  <a:pt x="388" y="11"/>
                  <a:pt x="388" y="11"/>
                  <a:pt x="387" y="12"/>
                </a:cubicBezTo>
                <a:cubicBezTo>
                  <a:pt x="387" y="12"/>
                  <a:pt x="387" y="12"/>
                  <a:pt x="387" y="13"/>
                </a:cubicBezTo>
                <a:close/>
                <a:moveTo>
                  <a:pt x="387" y="17"/>
                </a:moveTo>
                <a:cubicBezTo>
                  <a:pt x="387" y="17"/>
                  <a:pt x="387" y="17"/>
                  <a:pt x="387" y="17"/>
                </a:cubicBezTo>
                <a:cubicBezTo>
                  <a:pt x="387" y="17"/>
                  <a:pt x="387" y="17"/>
                  <a:pt x="387" y="17"/>
                </a:cubicBezTo>
                <a:cubicBezTo>
                  <a:pt x="387" y="17"/>
                  <a:pt x="387" y="17"/>
                  <a:pt x="387" y="17"/>
                </a:cubicBezTo>
                <a:cubicBezTo>
                  <a:pt x="387" y="17"/>
                  <a:pt x="387" y="17"/>
                  <a:pt x="387" y="17"/>
                </a:cubicBezTo>
                <a:close/>
                <a:moveTo>
                  <a:pt x="387" y="17"/>
                </a:moveTo>
                <a:cubicBezTo>
                  <a:pt x="386" y="18"/>
                  <a:pt x="386" y="18"/>
                  <a:pt x="386" y="19"/>
                </a:cubicBezTo>
                <a:cubicBezTo>
                  <a:pt x="386" y="19"/>
                  <a:pt x="387" y="19"/>
                  <a:pt x="387" y="19"/>
                </a:cubicBezTo>
                <a:cubicBezTo>
                  <a:pt x="387" y="19"/>
                  <a:pt x="387" y="19"/>
                  <a:pt x="387" y="18"/>
                </a:cubicBezTo>
                <a:cubicBezTo>
                  <a:pt x="387" y="18"/>
                  <a:pt x="387" y="18"/>
                  <a:pt x="387" y="17"/>
                </a:cubicBezTo>
                <a:close/>
                <a:moveTo>
                  <a:pt x="384" y="13"/>
                </a:moveTo>
                <a:cubicBezTo>
                  <a:pt x="384" y="13"/>
                  <a:pt x="385" y="13"/>
                  <a:pt x="385" y="14"/>
                </a:cubicBezTo>
                <a:cubicBezTo>
                  <a:pt x="385" y="13"/>
                  <a:pt x="385" y="13"/>
                  <a:pt x="386" y="13"/>
                </a:cubicBezTo>
                <a:cubicBezTo>
                  <a:pt x="386" y="13"/>
                  <a:pt x="386" y="13"/>
                  <a:pt x="386" y="13"/>
                </a:cubicBezTo>
                <a:cubicBezTo>
                  <a:pt x="386" y="12"/>
                  <a:pt x="386" y="12"/>
                  <a:pt x="386" y="12"/>
                </a:cubicBezTo>
                <a:cubicBezTo>
                  <a:pt x="386" y="12"/>
                  <a:pt x="386" y="12"/>
                  <a:pt x="385" y="12"/>
                </a:cubicBezTo>
                <a:cubicBezTo>
                  <a:pt x="385" y="12"/>
                  <a:pt x="385" y="12"/>
                  <a:pt x="385" y="12"/>
                </a:cubicBezTo>
                <a:cubicBezTo>
                  <a:pt x="385" y="12"/>
                  <a:pt x="384" y="13"/>
                  <a:pt x="384" y="13"/>
                </a:cubicBezTo>
                <a:close/>
                <a:moveTo>
                  <a:pt x="384" y="23"/>
                </a:moveTo>
                <a:cubicBezTo>
                  <a:pt x="384" y="23"/>
                  <a:pt x="384" y="24"/>
                  <a:pt x="384" y="24"/>
                </a:cubicBezTo>
                <a:cubicBezTo>
                  <a:pt x="384" y="24"/>
                  <a:pt x="384" y="24"/>
                  <a:pt x="384" y="24"/>
                </a:cubicBezTo>
                <a:cubicBezTo>
                  <a:pt x="384" y="24"/>
                  <a:pt x="384" y="24"/>
                  <a:pt x="384" y="24"/>
                </a:cubicBezTo>
                <a:cubicBezTo>
                  <a:pt x="384" y="24"/>
                  <a:pt x="384" y="23"/>
                  <a:pt x="384" y="23"/>
                </a:cubicBezTo>
                <a:close/>
                <a:moveTo>
                  <a:pt x="384" y="12"/>
                </a:moveTo>
                <a:cubicBezTo>
                  <a:pt x="384" y="12"/>
                  <a:pt x="384" y="11"/>
                  <a:pt x="384" y="11"/>
                </a:cubicBezTo>
                <a:cubicBezTo>
                  <a:pt x="384" y="11"/>
                  <a:pt x="384" y="11"/>
                  <a:pt x="384" y="12"/>
                </a:cubicBezTo>
                <a:close/>
                <a:moveTo>
                  <a:pt x="383" y="11"/>
                </a:moveTo>
                <a:cubicBezTo>
                  <a:pt x="383" y="11"/>
                  <a:pt x="383" y="12"/>
                  <a:pt x="383" y="12"/>
                </a:cubicBezTo>
                <a:cubicBezTo>
                  <a:pt x="384" y="12"/>
                  <a:pt x="384" y="12"/>
                  <a:pt x="384" y="12"/>
                </a:cubicBezTo>
                <a:cubicBezTo>
                  <a:pt x="384" y="11"/>
                  <a:pt x="384" y="11"/>
                  <a:pt x="384" y="11"/>
                </a:cubicBezTo>
                <a:cubicBezTo>
                  <a:pt x="384" y="11"/>
                  <a:pt x="383" y="11"/>
                  <a:pt x="383" y="11"/>
                </a:cubicBezTo>
                <a:close/>
                <a:moveTo>
                  <a:pt x="382" y="13"/>
                </a:moveTo>
                <a:cubicBezTo>
                  <a:pt x="383" y="14"/>
                  <a:pt x="383" y="14"/>
                  <a:pt x="383" y="14"/>
                </a:cubicBezTo>
                <a:cubicBezTo>
                  <a:pt x="383" y="14"/>
                  <a:pt x="383" y="14"/>
                  <a:pt x="384" y="14"/>
                </a:cubicBezTo>
                <a:cubicBezTo>
                  <a:pt x="384" y="14"/>
                  <a:pt x="384" y="14"/>
                  <a:pt x="384" y="13"/>
                </a:cubicBezTo>
                <a:cubicBezTo>
                  <a:pt x="384" y="13"/>
                  <a:pt x="383" y="12"/>
                  <a:pt x="383" y="12"/>
                </a:cubicBezTo>
                <a:cubicBezTo>
                  <a:pt x="383" y="12"/>
                  <a:pt x="383" y="12"/>
                  <a:pt x="382" y="12"/>
                </a:cubicBezTo>
                <a:cubicBezTo>
                  <a:pt x="382" y="12"/>
                  <a:pt x="382" y="12"/>
                  <a:pt x="382" y="13"/>
                </a:cubicBezTo>
                <a:cubicBezTo>
                  <a:pt x="382" y="13"/>
                  <a:pt x="382" y="13"/>
                  <a:pt x="382" y="13"/>
                </a:cubicBezTo>
                <a:close/>
                <a:moveTo>
                  <a:pt x="381" y="14"/>
                </a:moveTo>
                <a:cubicBezTo>
                  <a:pt x="381" y="14"/>
                  <a:pt x="381" y="15"/>
                  <a:pt x="381" y="15"/>
                </a:cubicBezTo>
                <a:cubicBezTo>
                  <a:pt x="382" y="15"/>
                  <a:pt x="382" y="15"/>
                  <a:pt x="382" y="15"/>
                </a:cubicBezTo>
                <a:cubicBezTo>
                  <a:pt x="382" y="15"/>
                  <a:pt x="382" y="14"/>
                  <a:pt x="381" y="14"/>
                </a:cubicBezTo>
                <a:cubicBezTo>
                  <a:pt x="381" y="14"/>
                  <a:pt x="381" y="14"/>
                  <a:pt x="381" y="14"/>
                </a:cubicBezTo>
                <a:close/>
                <a:moveTo>
                  <a:pt x="381" y="15"/>
                </a:moveTo>
                <a:cubicBezTo>
                  <a:pt x="381" y="15"/>
                  <a:pt x="381" y="15"/>
                  <a:pt x="381" y="15"/>
                </a:cubicBezTo>
                <a:close/>
                <a:moveTo>
                  <a:pt x="379" y="14"/>
                </a:moveTo>
                <a:cubicBezTo>
                  <a:pt x="379" y="15"/>
                  <a:pt x="380" y="15"/>
                  <a:pt x="380" y="15"/>
                </a:cubicBezTo>
                <a:cubicBezTo>
                  <a:pt x="380" y="15"/>
                  <a:pt x="381" y="15"/>
                  <a:pt x="381" y="15"/>
                </a:cubicBezTo>
                <a:cubicBezTo>
                  <a:pt x="381" y="14"/>
                  <a:pt x="381" y="14"/>
                  <a:pt x="381" y="14"/>
                </a:cubicBezTo>
                <a:cubicBezTo>
                  <a:pt x="381" y="14"/>
                  <a:pt x="381" y="14"/>
                  <a:pt x="381" y="14"/>
                </a:cubicBezTo>
                <a:cubicBezTo>
                  <a:pt x="380" y="14"/>
                  <a:pt x="380" y="14"/>
                  <a:pt x="380" y="14"/>
                </a:cubicBezTo>
                <a:cubicBezTo>
                  <a:pt x="380" y="14"/>
                  <a:pt x="380" y="13"/>
                  <a:pt x="379" y="14"/>
                </a:cubicBezTo>
                <a:cubicBezTo>
                  <a:pt x="379" y="14"/>
                  <a:pt x="379" y="14"/>
                  <a:pt x="379" y="14"/>
                </a:cubicBezTo>
                <a:close/>
                <a:moveTo>
                  <a:pt x="379" y="26"/>
                </a:moveTo>
                <a:cubicBezTo>
                  <a:pt x="379" y="27"/>
                  <a:pt x="379" y="27"/>
                  <a:pt x="379" y="27"/>
                </a:cubicBezTo>
                <a:cubicBezTo>
                  <a:pt x="379" y="28"/>
                  <a:pt x="379" y="28"/>
                  <a:pt x="379" y="28"/>
                </a:cubicBezTo>
                <a:cubicBezTo>
                  <a:pt x="379" y="30"/>
                  <a:pt x="379" y="30"/>
                  <a:pt x="380" y="30"/>
                </a:cubicBezTo>
                <a:cubicBezTo>
                  <a:pt x="380" y="30"/>
                  <a:pt x="380" y="30"/>
                  <a:pt x="380" y="30"/>
                </a:cubicBezTo>
                <a:cubicBezTo>
                  <a:pt x="380" y="31"/>
                  <a:pt x="380" y="31"/>
                  <a:pt x="380" y="31"/>
                </a:cubicBezTo>
                <a:cubicBezTo>
                  <a:pt x="380" y="31"/>
                  <a:pt x="380" y="32"/>
                  <a:pt x="380" y="32"/>
                </a:cubicBezTo>
                <a:cubicBezTo>
                  <a:pt x="380" y="31"/>
                  <a:pt x="381" y="32"/>
                  <a:pt x="381" y="31"/>
                </a:cubicBezTo>
                <a:cubicBezTo>
                  <a:pt x="381" y="30"/>
                  <a:pt x="381" y="30"/>
                  <a:pt x="382" y="29"/>
                </a:cubicBezTo>
                <a:cubicBezTo>
                  <a:pt x="382" y="29"/>
                  <a:pt x="382" y="28"/>
                  <a:pt x="382" y="28"/>
                </a:cubicBezTo>
                <a:cubicBezTo>
                  <a:pt x="381" y="27"/>
                  <a:pt x="381" y="28"/>
                  <a:pt x="381" y="28"/>
                </a:cubicBezTo>
                <a:cubicBezTo>
                  <a:pt x="381" y="28"/>
                  <a:pt x="380" y="28"/>
                  <a:pt x="380" y="29"/>
                </a:cubicBezTo>
                <a:cubicBezTo>
                  <a:pt x="380" y="28"/>
                  <a:pt x="380" y="28"/>
                  <a:pt x="380" y="28"/>
                </a:cubicBezTo>
                <a:cubicBezTo>
                  <a:pt x="380" y="27"/>
                  <a:pt x="380" y="27"/>
                  <a:pt x="379" y="27"/>
                </a:cubicBezTo>
                <a:cubicBezTo>
                  <a:pt x="379" y="27"/>
                  <a:pt x="379" y="27"/>
                  <a:pt x="379" y="26"/>
                </a:cubicBezTo>
                <a:close/>
                <a:moveTo>
                  <a:pt x="378" y="35"/>
                </a:moveTo>
                <a:cubicBezTo>
                  <a:pt x="378" y="35"/>
                  <a:pt x="378" y="36"/>
                  <a:pt x="379" y="36"/>
                </a:cubicBezTo>
                <a:cubicBezTo>
                  <a:pt x="379" y="35"/>
                  <a:pt x="379" y="35"/>
                  <a:pt x="379" y="35"/>
                </a:cubicBezTo>
                <a:cubicBezTo>
                  <a:pt x="379" y="35"/>
                  <a:pt x="379" y="35"/>
                  <a:pt x="379" y="35"/>
                </a:cubicBezTo>
                <a:cubicBezTo>
                  <a:pt x="379" y="35"/>
                  <a:pt x="378" y="35"/>
                  <a:pt x="378" y="35"/>
                </a:cubicBezTo>
                <a:close/>
                <a:moveTo>
                  <a:pt x="377" y="38"/>
                </a:moveTo>
                <a:cubicBezTo>
                  <a:pt x="377" y="38"/>
                  <a:pt x="377" y="38"/>
                  <a:pt x="378" y="38"/>
                </a:cubicBezTo>
                <a:cubicBezTo>
                  <a:pt x="378" y="38"/>
                  <a:pt x="378" y="38"/>
                  <a:pt x="378" y="38"/>
                </a:cubicBezTo>
                <a:cubicBezTo>
                  <a:pt x="378" y="38"/>
                  <a:pt x="378" y="38"/>
                  <a:pt x="378" y="38"/>
                </a:cubicBezTo>
                <a:cubicBezTo>
                  <a:pt x="378" y="38"/>
                  <a:pt x="378" y="38"/>
                  <a:pt x="378" y="37"/>
                </a:cubicBezTo>
                <a:cubicBezTo>
                  <a:pt x="378" y="37"/>
                  <a:pt x="378" y="37"/>
                  <a:pt x="378" y="37"/>
                </a:cubicBezTo>
                <a:cubicBezTo>
                  <a:pt x="377" y="37"/>
                  <a:pt x="378" y="37"/>
                  <a:pt x="377" y="38"/>
                </a:cubicBezTo>
                <a:close/>
                <a:moveTo>
                  <a:pt x="378" y="19"/>
                </a:moveTo>
                <a:cubicBezTo>
                  <a:pt x="378" y="19"/>
                  <a:pt x="377" y="19"/>
                  <a:pt x="377" y="19"/>
                </a:cubicBezTo>
                <a:cubicBezTo>
                  <a:pt x="377" y="19"/>
                  <a:pt x="377" y="19"/>
                  <a:pt x="377" y="20"/>
                </a:cubicBezTo>
                <a:cubicBezTo>
                  <a:pt x="377" y="20"/>
                  <a:pt x="378" y="20"/>
                  <a:pt x="378" y="20"/>
                </a:cubicBezTo>
                <a:cubicBezTo>
                  <a:pt x="378" y="20"/>
                  <a:pt x="378" y="20"/>
                  <a:pt x="378" y="19"/>
                </a:cubicBezTo>
                <a:close/>
                <a:moveTo>
                  <a:pt x="377" y="17"/>
                </a:moveTo>
                <a:cubicBezTo>
                  <a:pt x="377" y="17"/>
                  <a:pt x="377" y="17"/>
                  <a:pt x="377" y="17"/>
                </a:cubicBezTo>
                <a:cubicBezTo>
                  <a:pt x="378" y="17"/>
                  <a:pt x="378" y="17"/>
                  <a:pt x="378" y="17"/>
                </a:cubicBezTo>
                <a:cubicBezTo>
                  <a:pt x="378" y="16"/>
                  <a:pt x="378" y="16"/>
                  <a:pt x="378" y="16"/>
                </a:cubicBezTo>
                <a:cubicBezTo>
                  <a:pt x="378" y="16"/>
                  <a:pt x="377" y="16"/>
                  <a:pt x="377" y="17"/>
                </a:cubicBezTo>
                <a:close/>
                <a:moveTo>
                  <a:pt x="377" y="43"/>
                </a:moveTo>
                <a:cubicBezTo>
                  <a:pt x="377" y="43"/>
                  <a:pt x="376" y="43"/>
                  <a:pt x="376" y="42"/>
                </a:cubicBezTo>
                <a:cubicBezTo>
                  <a:pt x="376" y="42"/>
                  <a:pt x="375" y="42"/>
                  <a:pt x="375" y="42"/>
                </a:cubicBezTo>
                <a:cubicBezTo>
                  <a:pt x="375" y="42"/>
                  <a:pt x="375" y="42"/>
                  <a:pt x="375" y="43"/>
                </a:cubicBezTo>
                <a:cubicBezTo>
                  <a:pt x="375" y="43"/>
                  <a:pt x="376" y="43"/>
                  <a:pt x="376" y="44"/>
                </a:cubicBezTo>
                <a:cubicBezTo>
                  <a:pt x="376" y="44"/>
                  <a:pt x="377" y="43"/>
                  <a:pt x="377" y="43"/>
                </a:cubicBezTo>
                <a:cubicBezTo>
                  <a:pt x="377" y="43"/>
                  <a:pt x="377" y="43"/>
                  <a:pt x="377" y="43"/>
                </a:cubicBezTo>
                <a:close/>
                <a:moveTo>
                  <a:pt x="377" y="16"/>
                </a:moveTo>
                <a:cubicBezTo>
                  <a:pt x="377" y="16"/>
                  <a:pt x="376" y="16"/>
                  <a:pt x="376" y="16"/>
                </a:cubicBezTo>
                <a:cubicBezTo>
                  <a:pt x="376" y="16"/>
                  <a:pt x="376" y="16"/>
                  <a:pt x="376" y="16"/>
                </a:cubicBezTo>
                <a:cubicBezTo>
                  <a:pt x="376" y="16"/>
                  <a:pt x="376" y="16"/>
                  <a:pt x="376" y="17"/>
                </a:cubicBezTo>
                <a:cubicBezTo>
                  <a:pt x="376" y="16"/>
                  <a:pt x="377" y="16"/>
                  <a:pt x="377" y="16"/>
                </a:cubicBezTo>
                <a:close/>
                <a:moveTo>
                  <a:pt x="376" y="14"/>
                </a:moveTo>
                <a:cubicBezTo>
                  <a:pt x="376" y="14"/>
                  <a:pt x="376" y="14"/>
                  <a:pt x="376" y="14"/>
                </a:cubicBezTo>
                <a:cubicBezTo>
                  <a:pt x="377" y="14"/>
                  <a:pt x="377" y="14"/>
                  <a:pt x="377" y="14"/>
                </a:cubicBezTo>
                <a:cubicBezTo>
                  <a:pt x="376" y="14"/>
                  <a:pt x="376" y="14"/>
                  <a:pt x="376" y="13"/>
                </a:cubicBezTo>
                <a:cubicBezTo>
                  <a:pt x="376" y="13"/>
                  <a:pt x="376" y="14"/>
                  <a:pt x="376" y="14"/>
                </a:cubicBezTo>
                <a:close/>
                <a:moveTo>
                  <a:pt x="375" y="17"/>
                </a:moveTo>
                <a:cubicBezTo>
                  <a:pt x="375" y="17"/>
                  <a:pt x="375" y="17"/>
                  <a:pt x="375" y="17"/>
                </a:cubicBezTo>
                <a:cubicBezTo>
                  <a:pt x="376" y="17"/>
                  <a:pt x="376" y="17"/>
                  <a:pt x="376" y="17"/>
                </a:cubicBezTo>
                <a:cubicBezTo>
                  <a:pt x="376" y="17"/>
                  <a:pt x="376" y="17"/>
                  <a:pt x="375" y="17"/>
                </a:cubicBezTo>
                <a:cubicBezTo>
                  <a:pt x="375" y="17"/>
                  <a:pt x="375" y="17"/>
                  <a:pt x="375" y="17"/>
                </a:cubicBezTo>
                <a:close/>
                <a:moveTo>
                  <a:pt x="374" y="10"/>
                </a:moveTo>
                <a:cubicBezTo>
                  <a:pt x="374" y="10"/>
                  <a:pt x="375" y="10"/>
                  <a:pt x="375" y="10"/>
                </a:cubicBezTo>
                <a:cubicBezTo>
                  <a:pt x="375" y="10"/>
                  <a:pt x="375" y="10"/>
                  <a:pt x="375" y="10"/>
                </a:cubicBezTo>
                <a:cubicBezTo>
                  <a:pt x="375" y="10"/>
                  <a:pt x="375" y="10"/>
                  <a:pt x="374" y="9"/>
                </a:cubicBezTo>
                <a:cubicBezTo>
                  <a:pt x="374" y="9"/>
                  <a:pt x="374" y="10"/>
                  <a:pt x="374" y="10"/>
                </a:cubicBezTo>
                <a:close/>
                <a:moveTo>
                  <a:pt x="366" y="15"/>
                </a:moveTo>
                <a:cubicBezTo>
                  <a:pt x="366" y="15"/>
                  <a:pt x="367" y="15"/>
                  <a:pt x="367" y="15"/>
                </a:cubicBezTo>
                <a:cubicBezTo>
                  <a:pt x="368" y="15"/>
                  <a:pt x="368" y="15"/>
                  <a:pt x="368" y="14"/>
                </a:cubicBezTo>
                <a:cubicBezTo>
                  <a:pt x="368" y="14"/>
                  <a:pt x="368" y="14"/>
                  <a:pt x="368" y="14"/>
                </a:cubicBezTo>
                <a:cubicBezTo>
                  <a:pt x="369" y="14"/>
                  <a:pt x="369" y="14"/>
                  <a:pt x="370" y="14"/>
                </a:cubicBezTo>
                <a:cubicBezTo>
                  <a:pt x="370" y="15"/>
                  <a:pt x="371" y="15"/>
                  <a:pt x="371" y="15"/>
                </a:cubicBezTo>
                <a:cubicBezTo>
                  <a:pt x="372" y="14"/>
                  <a:pt x="373" y="14"/>
                  <a:pt x="373" y="12"/>
                </a:cubicBezTo>
                <a:cubicBezTo>
                  <a:pt x="373" y="12"/>
                  <a:pt x="373" y="12"/>
                  <a:pt x="374" y="12"/>
                </a:cubicBezTo>
                <a:cubicBezTo>
                  <a:pt x="374" y="12"/>
                  <a:pt x="374" y="12"/>
                  <a:pt x="374" y="12"/>
                </a:cubicBezTo>
                <a:cubicBezTo>
                  <a:pt x="374" y="11"/>
                  <a:pt x="374" y="11"/>
                  <a:pt x="374" y="11"/>
                </a:cubicBezTo>
                <a:cubicBezTo>
                  <a:pt x="373" y="11"/>
                  <a:pt x="373" y="11"/>
                  <a:pt x="373" y="11"/>
                </a:cubicBezTo>
                <a:cubicBezTo>
                  <a:pt x="373" y="12"/>
                  <a:pt x="371" y="12"/>
                  <a:pt x="371" y="13"/>
                </a:cubicBezTo>
                <a:cubicBezTo>
                  <a:pt x="371" y="14"/>
                  <a:pt x="370" y="14"/>
                  <a:pt x="369" y="13"/>
                </a:cubicBezTo>
                <a:cubicBezTo>
                  <a:pt x="369" y="13"/>
                  <a:pt x="368" y="13"/>
                  <a:pt x="367" y="13"/>
                </a:cubicBezTo>
                <a:cubicBezTo>
                  <a:pt x="367" y="13"/>
                  <a:pt x="366" y="14"/>
                  <a:pt x="366" y="14"/>
                </a:cubicBezTo>
                <a:cubicBezTo>
                  <a:pt x="366" y="14"/>
                  <a:pt x="366" y="15"/>
                  <a:pt x="366" y="15"/>
                </a:cubicBezTo>
                <a:close/>
                <a:moveTo>
                  <a:pt x="369" y="24"/>
                </a:moveTo>
                <a:cubicBezTo>
                  <a:pt x="369" y="24"/>
                  <a:pt x="369" y="24"/>
                  <a:pt x="369" y="24"/>
                </a:cubicBezTo>
                <a:cubicBezTo>
                  <a:pt x="369" y="25"/>
                  <a:pt x="370" y="25"/>
                  <a:pt x="370" y="25"/>
                </a:cubicBezTo>
                <a:cubicBezTo>
                  <a:pt x="370" y="25"/>
                  <a:pt x="370" y="24"/>
                  <a:pt x="371" y="24"/>
                </a:cubicBezTo>
                <a:cubicBezTo>
                  <a:pt x="370" y="24"/>
                  <a:pt x="370" y="24"/>
                  <a:pt x="369" y="24"/>
                </a:cubicBezTo>
                <a:close/>
                <a:moveTo>
                  <a:pt x="368" y="22"/>
                </a:moveTo>
                <a:cubicBezTo>
                  <a:pt x="368" y="22"/>
                  <a:pt x="367" y="22"/>
                  <a:pt x="367" y="22"/>
                </a:cubicBezTo>
                <a:cubicBezTo>
                  <a:pt x="367" y="22"/>
                  <a:pt x="367" y="22"/>
                  <a:pt x="366" y="23"/>
                </a:cubicBezTo>
                <a:cubicBezTo>
                  <a:pt x="366" y="23"/>
                  <a:pt x="366" y="23"/>
                  <a:pt x="367" y="23"/>
                </a:cubicBezTo>
                <a:cubicBezTo>
                  <a:pt x="367" y="23"/>
                  <a:pt x="368" y="22"/>
                  <a:pt x="368" y="22"/>
                </a:cubicBezTo>
                <a:close/>
                <a:moveTo>
                  <a:pt x="365" y="24"/>
                </a:moveTo>
                <a:cubicBezTo>
                  <a:pt x="365" y="24"/>
                  <a:pt x="365" y="24"/>
                  <a:pt x="365" y="24"/>
                </a:cubicBezTo>
                <a:cubicBezTo>
                  <a:pt x="364" y="24"/>
                  <a:pt x="364" y="24"/>
                  <a:pt x="364" y="24"/>
                </a:cubicBezTo>
                <a:cubicBezTo>
                  <a:pt x="364" y="25"/>
                  <a:pt x="364" y="25"/>
                  <a:pt x="364" y="25"/>
                </a:cubicBezTo>
                <a:cubicBezTo>
                  <a:pt x="364" y="25"/>
                  <a:pt x="365" y="25"/>
                  <a:pt x="365" y="25"/>
                </a:cubicBezTo>
                <a:cubicBezTo>
                  <a:pt x="366" y="26"/>
                  <a:pt x="366" y="26"/>
                  <a:pt x="364" y="27"/>
                </a:cubicBezTo>
                <a:cubicBezTo>
                  <a:pt x="364" y="27"/>
                  <a:pt x="364" y="27"/>
                  <a:pt x="365" y="27"/>
                </a:cubicBezTo>
                <a:cubicBezTo>
                  <a:pt x="365" y="27"/>
                  <a:pt x="365" y="28"/>
                  <a:pt x="365" y="28"/>
                </a:cubicBezTo>
                <a:cubicBezTo>
                  <a:pt x="365" y="28"/>
                  <a:pt x="365" y="28"/>
                  <a:pt x="366" y="28"/>
                </a:cubicBezTo>
                <a:cubicBezTo>
                  <a:pt x="366" y="28"/>
                  <a:pt x="366" y="28"/>
                  <a:pt x="366" y="28"/>
                </a:cubicBezTo>
                <a:cubicBezTo>
                  <a:pt x="366" y="28"/>
                  <a:pt x="366" y="27"/>
                  <a:pt x="366" y="27"/>
                </a:cubicBezTo>
                <a:cubicBezTo>
                  <a:pt x="366" y="27"/>
                  <a:pt x="366" y="27"/>
                  <a:pt x="366" y="27"/>
                </a:cubicBezTo>
                <a:cubicBezTo>
                  <a:pt x="366" y="27"/>
                  <a:pt x="367" y="26"/>
                  <a:pt x="367" y="26"/>
                </a:cubicBezTo>
                <a:cubicBezTo>
                  <a:pt x="368" y="27"/>
                  <a:pt x="368" y="27"/>
                  <a:pt x="369" y="27"/>
                </a:cubicBezTo>
                <a:cubicBezTo>
                  <a:pt x="369" y="27"/>
                  <a:pt x="369" y="27"/>
                  <a:pt x="369" y="27"/>
                </a:cubicBezTo>
                <a:cubicBezTo>
                  <a:pt x="369" y="28"/>
                  <a:pt x="369" y="28"/>
                  <a:pt x="369" y="28"/>
                </a:cubicBezTo>
                <a:cubicBezTo>
                  <a:pt x="369" y="29"/>
                  <a:pt x="370" y="28"/>
                  <a:pt x="370" y="28"/>
                </a:cubicBezTo>
                <a:cubicBezTo>
                  <a:pt x="370" y="29"/>
                  <a:pt x="370" y="29"/>
                  <a:pt x="370" y="29"/>
                </a:cubicBezTo>
                <a:cubicBezTo>
                  <a:pt x="370" y="29"/>
                  <a:pt x="370" y="29"/>
                  <a:pt x="370" y="29"/>
                </a:cubicBezTo>
                <a:cubicBezTo>
                  <a:pt x="371" y="29"/>
                  <a:pt x="371" y="29"/>
                  <a:pt x="371" y="29"/>
                </a:cubicBezTo>
                <a:cubicBezTo>
                  <a:pt x="371" y="28"/>
                  <a:pt x="371" y="28"/>
                  <a:pt x="372" y="28"/>
                </a:cubicBezTo>
                <a:cubicBezTo>
                  <a:pt x="372" y="28"/>
                  <a:pt x="372" y="28"/>
                  <a:pt x="373" y="28"/>
                </a:cubicBezTo>
                <a:cubicBezTo>
                  <a:pt x="373" y="28"/>
                  <a:pt x="373" y="29"/>
                  <a:pt x="373" y="29"/>
                </a:cubicBezTo>
                <a:cubicBezTo>
                  <a:pt x="373" y="29"/>
                  <a:pt x="373" y="29"/>
                  <a:pt x="373" y="29"/>
                </a:cubicBezTo>
                <a:cubicBezTo>
                  <a:pt x="372" y="30"/>
                  <a:pt x="373" y="30"/>
                  <a:pt x="373" y="30"/>
                </a:cubicBezTo>
                <a:cubicBezTo>
                  <a:pt x="373" y="31"/>
                  <a:pt x="373" y="31"/>
                  <a:pt x="373" y="31"/>
                </a:cubicBezTo>
                <a:cubicBezTo>
                  <a:pt x="373" y="30"/>
                  <a:pt x="374" y="30"/>
                  <a:pt x="373" y="28"/>
                </a:cubicBezTo>
                <a:cubicBezTo>
                  <a:pt x="373" y="29"/>
                  <a:pt x="374" y="29"/>
                  <a:pt x="374" y="30"/>
                </a:cubicBezTo>
                <a:cubicBezTo>
                  <a:pt x="374" y="29"/>
                  <a:pt x="374" y="29"/>
                  <a:pt x="374" y="28"/>
                </a:cubicBezTo>
                <a:cubicBezTo>
                  <a:pt x="373" y="28"/>
                  <a:pt x="373" y="28"/>
                  <a:pt x="373" y="28"/>
                </a:cubicBezTo>
                <a:cubicBezTo>
                  <a:pt x="373" y="28"/>
                  <a:pt x="373" y="27"/>
                  <a:pt x="373" y="27"/>
                </a:cubicBezTo>
                <a:cubicBezTo>
                  <a:pt x="373" y="27"/>
                  <a:pt x="374" y="26"/>
                  <a:pt x="373" y="26"/>
                </a:cubicBezTo>
                <a:cubicBezTo>
                  <a:pt x="373" y="25"/>
                  <a:pt x="373" y="25"/>
                  <a:pt x="373" y="24"/>
                </a:cubicBezTo>
                <a:cubicBezTo>
                  <a:pt x="373" y="24"/>
                  <a:pt x="373" y="24"/>
                  <a:pt x="372" y="23"/>
                </a:cubicBezTo>
                <a:cubicBezTo>
                  <a:pt x="372" y="24"/>
                  <a:pt x="372" y="24"/>
                  <a:pt x="372" y="24"/>
                </a:cubicBezTo>
                <a:cubicBezTo>
                  <a:pt x="372" y="24"/>
                  <a:pt x="371" y="24"/>
                  <a:pt x="371" y="24"/>
                </a:cubicBezTo>
                <a:cubicBezTo>
                  <a:pt x="371" y="24"/>
                  <a:pt x="371" y="25"/>
                  <a:pt x="372" y="25"/>
                </a:cubicBezTo>
                <a:cubicBezTo>
                  <a:pt x="372" y="25"/>
                  <a:pt x="372" y="25"/>
                  <a:pt x="372" y="25"/>
                </a:cubicBezTo>
                <a:cubicBezTo>
                  <a:pt x="372" y="25"/>
                  <a:pt x="372" y="25"/>
                  <a:pt x="373" y="25"/>
                </a:cubicBezTo>
                <a:cubicBezTo>
                  <a:pt x="373" y="25"/>
                  <a:pt x="373" y="26"/>
                  <a:pt x="372" y="26"/>
                </a:cubicBezTo>
                <a:cubicBezTo>
                  <a:pt x="371" y="25"/>
                  <a:pt x="371" y="25"/>
                  <a:pt x="371" y="26"/>
                </a:cubicBezTo>
                <a:cubicBezTo>
                  <a:pt x="370" y="27"/>
                  <a:pt x="370" y="27"/>
                  <a:pt x="370" y="26"/>
                </a:cubicBezTo>
                <a:cubicBezTo>
                  <a:pt x="369" y="26"/>
                  <a:pt x="369" y="25"/>
                  <a:pt x="368" y="25"/>
                </a:cubicBezTo>
                <a:cubicBezTo>
                  <a:pt x="368" y="26"/>
                  <a:pt x="368" y="25"/>
                  <a:pt x="367" y="25"/>
                </a:cubicBezTo>
                <a:cubicBezTo>
                  <a:pt x="367" y="25"/>
                  <a:pt x="367" y="24"/>
                  <a:pt x="367" y="24"/>
                </a:cubicBezTo>
                <a:cubicBezTo>
                  <a:pt x="368" y="24"/>
                  <a:pt x="368" y="24"/>
                  <a:pt x="367" y="23"/>
                </a:cubicBezTo>
                <a:cubicBezTo>
                  <a:pt x="367" y="24"/>
                  <a:pt x="367" y="25"/>
                  <a:pt x="366" y="25"/>
                </a:cubicBezTo>
                <a:cubicBezTo>
                  <a:pt x="366" y="25"/>
                  <a:pt x="365" y="24"/>
                  <a:pt x="365" y="24"/>
                </a:cubicBezTo>
                <a:close/>
                <a:moveTo>
                  <a:pt x="365" y="15"/>
                </a:moveTo>
                <a:cubicBezTo>
                  <a:pt x="365" y="15"/>
                  <a:pt x="365" y="15"/>
                  <a:pt x="365" y="15"/>
                </a:cubicBezTo>
                <a:cubicBezTo>
                  <a:pt x="365" y="15"/>
                  <a:pt x="365" y="15"/>
                  <a:pt x="365" y="15"/>
                </a:cubicBezTo>
                <a:cubicBezTo>
                  <a:pt x="365" y="15"/>
                  <a:pt x="365" y="14"/>
                  <a:pt x="365" y="14"/>
                </a:cubicBezTo>
                <a:cubicBezTo>
                  <a:pt x="365" y="15"/>
                  <a:pt x="365" y="15"/>
                  <a:pt x="365" y="15"/>
                </a:cubicBezTo>
                <a:close/>
                <a:moveTo>
                  <a:pt x="364" y="21"/>
                </a:moveTo>
                <a:cubicBezTo>
                  <a:pt x="364" y="21"/>
                  <a:pt x="364" y="21"/>
                  <a:pt x="364" y="21"/>
                </a:cubicBezTo>
                <a:cubicBezTo>
                  <a:pt x="364" y="21"/>
                  <a:pt x="364" y="21"/>
                  <a:pt x="364" y="21"/>
                </a:cubicBezTo>
                <a:cubicBezTo>
                  <a:pt x="365" y="21"/>
                  <a:pt x="365" y="21"/>
                  <a:pt x="365" y="21"/>
                </a:cubicBezTo>
                <a:cubicBezTo>
                  <a:pt x="365" y="21"/>
                  <a:pt x="365" y="21"/>
                  <a:pt x="364" y="21"/>
                </a:cubicBezTo>
                <a:close/>
                <a:moveTo>
                  <a:pt x="364" y="17"/>
                </a:moveTo>
                <a:cubicBezTo>
                  <a:pt x="364" y="17"/>
                  <a:pt x="363" y="17"/>
                  <a:pt x="363" y="17"/>
                </a:cubicBezTo>
                <a:cubicBezTo>
                  <a:pt x="363" y="17"/>
                  <a:pt x="363" y="17"/>
                  <a:pt x="364" y="17"/>
                </a:cubicBezTo>
                <a:cubicBezTo>
                  <a:pt x="364" y="17"/>
                  <a:pt x="364" y="17"/>
                  <a:pt x="364" y="17"/>
                </a:cubicBezTo>
                <a:cubicBezTo>
                  <a:pt x="364" y="17"/>
                  <a:pt x="364" y="17"/>
                  <a:pt x="364" y="17"/>
                </a:cubicBezTo>
                <a:close/>
                <a:moveTo>
                  <a:pt x="362" y="12"/>
                </a:moveTo>
                <a:cubicBezTo>
                  <a:pt x="362" y="12"/>
                  <a:pt x="363" y="12"/>
                  <a:pt x="363" y="12"/>
                </a:cubicBezTo>
                <a:cubicBezTo>
                  <a:pt x="363" y="12"/>
                  <a:pt x="363" y="12"/>
                  <a:pt x="363" y="12"/>
                </a:cubicBezTo>
                <a:cubicBezTo>
                  <a:pt x="363" y="12"/>
                  <a:pt x="363" y="12"/>
                  <a:pt x="363" y="12"/>
                </a:cubicBezTo>
                <a:cubicBezTo>
                  <a:pt x="363" y="12"/>
                  <a:pt x="363" y="12"/>
                  <a:pt x="362" y="12"/>
                </a:cubicBezTo>
                <a:close/>
                <a:moveTo>
                  <a:pt x="359" y="17"/>
                </a:moveTo>
                <a:cubicBezTo>
                  <a:pt x="359" y="17"/>
                  <a:pt x="359" y="17"/>
                  <a:pt x="359" y="17"/>
                </a:cubicBezTo>
                <a:cubicBezTo>
                  <a:pt x="360" y="17"/>
                  <a:pt x="360" y="17"/>
                  <a:pt x="360" y="17"/>
                </a:cubicBezTo>
                <a:cubicBezTo>
                  <a:pt x="360" y="17"/>
                  <a:pt x="360" y="17"/>
                  <a:pt x="360" y="17"/>
                </a:cubicBezTo>
                <a:cubicBezTo>
                  <a:pt x="360" y="17"/>
                  <a:pt x="360" y="17"/>
                  <a:pt x="360" y="17"/>
                </a:cubicBezTo>
                <a:cubicBezTo>
                  <a:pt x="360" y="17"/>
                  <a:pt x="360" y="17"/>
                  <a:pt x="360" y="17"/>
                </a:cubicBezTo>
                <a:cubicBezTo>
                  <a:pt x="360" y="17"/>
                  <a:pt x="360" y="17"/>
                  <a:pt x="360" y="17"/>
                </a:cubicBezTo>
                <a:cubicBezTo>
                  <a:pt x="360" y="18"/>
                  <a:pt x="361" y="18"/>
                  <a:pt x="361" y="18"/>
                </a:cubicBezTo>
                <a:cubicBezTo>
                  <a:pt x="362" y="18"/>
                  <a:pt x="362" y="18"/>
                  <a:pt x="361" y="17"/>
                </a:cubicBezTo>
                <a:cubicBezTo>
                  <a:pt x="361" y="17"/>
                  <a:pt x="361" y="17"/>
                  <a:pt x="362" y="18"/>
                </a:cubicBezTo>
                <a:cubicBezTo>
                  <a:pt x="362" y="17"/>
                  <a:pt x="362" y="16"/>
                  <a:pt x="361" y="16"/>
                </a:cubicBezTo>
                <a:cubicBezTo>
                  <a:pt x="361" y="16"/>
                  <a:pt x="361" y="16"/>
                  <a:pt x="360" y="17"/>
                </a:cubicBezTo>
                <a:cubicBezTo>
                  <a:pt x="360" y="17"/>
                  <a:pt x="360" y="16"/>
                  <a:pt x="360" y="16"/>
                </a:cubicBezTo>
                <a:cubicBezTo>
                  <a:pt x="360" y="16"/>
                  <a:pt x="360" y="16"/>
                  <a:pt x="360" y="16"/>
                </a:cubicBezTo>
                <a:cubicBezTo>
                  <a:pt x="360" y="16"/>
                  <a:pt x="360" y="15"/>
                  <a:pt x="359" y="15"/>
                </a:cubicBezTo>
                <a:cubicBezTo>
                  <a:pt x="359" y="15"/>
                  <a:pt x="359" y="16"/>
                  <a:pt x="359" y="16"/>
                </a:cubicBezTo>
                <a:cubicBezTo>
                  <a:pt x="359" y="16"/>
                  <a:pt x="359" y="17"/>
                  <a:pt x="359" y="17"/>
                </a:cubicBezTo>
                <a:close/>
                <a:moveTo>
                  <a:pt x="357" y="14"/>
                </a:moveTo>
                <a:cubicBezTo>
                  <a:pt x="358" y="14"/>
                  <a:pt x="358" y="15"/>
                  <a:pt x="358" y="15"/>
                </a:cubicBezTo>
                <a:cubicBezTo>
                  <a:pt x="359" y="15"/>
                  <a:pt x="359" y="15"/>
                  <a:pt x="359" y="14"/>
                </a:cubicBezTo>
                <a:cubicBezTo>
                  <a:pt x="359" y="14"/>
                  <a:pt x="358" y="14"/>
                  <a:pt x="358" y="14"/>
                </a:cubicBezTo>
                <a:cubicBezTo>
                  <a:pt x="358" y="14"/>
                  <a:pt x="358" y="14"/>
                  <a:pt x="357" y="14"/>
                </a:cubicBezTo>
                <a:close/>
                <a:moveTo>
                  <a:pt x="353" y="15"/>
                </a:moveTo>
                <a:cubicBezTo>
                  <a:pt x="353" y="16"/>
                  <a:pt x="354" y="16"/>
                  <a:pt x="354" y="17"/>
                </a:cubicBezTo>
                <a:cubicBezTo>
                  <a:pt x="354" y="17"/>
                  <a:pt x="355" y="17"/>
                  <a:pt x="355" y="17"/>
                </a:cubicBezTo>
                <a:cubicBezTo>
                  <a:pt x="355" y="17"/>
                  <a:pt x="355" y="17"/>
                  <a:pt x="355" y="18"/>
                </a:cubicBezTo>
                <a:cubicBezTo>
                  <a:pt x="355" y="18"/>
                  <a:pt x="355" y="17"/>
                  <a:pt x="356" y="17"/>
                </a:cubicBezTo>
                <a:cubicBezTo>
                  <a:pt x="356" y="17"/>
                  <a:pt x="356" y="17"/>
                  <a:pt x="356" y="17"/>
                </a:cubicBezTo>
                <a:cubicBezTo>
                  <a:pt x="357" y="18"/>
                  <a:pt x="357" y="18"/>
                  <a:pt x="357" y="17"/>
                </a:cubicBezTo>
                <a:cubicBezTo>
                  <a:pt x="357" y="17"/>
                  <a:pt x="358" y="16"/>
                  <a:pt x="358" y="16"/>
                </a:cubicBezTo>
                <a:cubicBezTo>
                  <a:pt x="358" y="16"/>
                  <a:pt x="358" y="16"/>
                  <a:pt x="357" y="16"/>
                </a:cubicBezTo>
                <a:cubicBezTo>
                  <a:pt x="357" y="16"/>
                  <a:pt x="356" y="16"/>
                  <a:pt x="355" y="16"/>
                </a:cubicBezTo>
                <a:cubicBezTo>
                  <a:pt x="355" y="16"/>
                  <a:pt x="355" y="16"/>
                  <a:pt x="355" y="16"/>
                </a:cubicBezTo>
                <a:cubicBezTo>
                  <a:pt x="356" y="16"/>
                  <a:pt x="354" y="15"/>
                  <a:pt x="355" y="15"/>
                </a:cubicBezTo>
                <a:cubicBezTo>
                  <a:pt x="356" y="15"/>
                  <a:pt x="356" y="15"/>
                  <a:pt x="356" y="14"/>
                </a:cubicBezTo>
                <a:cubicBezTo>
                  <a:pt x="355" y="14"/>
                  <a:pt x="355" y="13"/>
                  <a:pt x="356" y="13"/>
                </a:cubicBezTo>
                <a:cubicBezTo>
                  <a:pt x="356" y="13"/>
                  <a:pt x="356" y="13"/>
                  <a:pt x="357" y="13"/>
                </a:cubicBezTo>
                <a:cubicBezTo>
                  <a:pt x="357" y="13"/>
                  <a:pt x="358" y="13"/>
                  <a:pt x="358" y="12"/>
                </a:cubicBezTo>
                <a:cubicBezTo>
                  <a:pt x="357" y="12"/>
                  <a:pt x="357" y="12"/>
                  <a:pt x="357" y="12"/>
                </a:cubicBezTo>
                <a:cubicBezTo>
                  <a:pt x="356" y="12"/>
                  <a:pt x="355" y="12"/>
                  <a:pt x="355" y="14"/>
                </a:cubicBezTo>
                <a:cubicBezTo>
                  <a:pt x="355" y="14"/>
                  <a:pt x="354" y="14"/>
                  <a:pt x="354" y="14"/>
                </a:cubicBezTo>
                <a:cubicBezTo>
                  <a:pt x="354" y="14"/>
                  <a:pt x="353" y="13"/>
                  <a:pt x="353" y="14"/>
                </a:cubicBezTo>
                <a:cubicBezTo>
                  <a:pt x="353" y="14"/>
                  <a:pt x="353" y="15"/>
                  <a:pt x="353" y="15"/>
                </a:cubicBezTo>
                <a:close/>
                <a:moveTo>
                  <a:pt x="357" y="23"/>
                </a:moveTo>
                <a:cubicBezTo>
                  <a:pt x="357" y="23"/>
                  <a:pt x="357" y="23"/>
                  <a:pt x="357" y="24"/>
                </a:cubicBezTo>
                <a:cubicBezTo>
                  <a:pt x="357" y="24"/>
                  <a:pt x="357" y="24"/>
                  <a:pt x="357" y="24"/>
                </a:cubicBezTo>
                <a:cubicBezTo>
                  <a:pt x="357" y="24"/>
                  <a:pt x="357" y="24"/>
                  <a:pt x="358" y="23"/>
                </a:cubicBezTo>
                <a:cubicBezTo>
                  <a:pt x="357" y="23"/>
                  <a:pt x="357" y="23"/>
                  <a:pt x="357" y="23"/>
                </a:cubicBezTo>
                <a:close/>
                <a:moveTo>
                  <a:pt x="355" y="19"/>
                </a:moveTo>
                <a:cubicBezTo>
                  <a:pt x="355" y="19"/>
                  <a:pt x="354" y="19"/>
                  <a:pt x="354" y="20"/>
                </a:cubicBezTo>
                <a:cubicBezTo>
                  <a:pt x="354" y="20"/>
                  <a:pt x="354" y="20"/>
                  <a:pt x="354" y="20"/>
                </a:cubicBezTo>
                <a:cubicBezTo>
                  <a:pt x="355" y="20"/>
                  <a:pt x="355" y="19"/>
                  <a:pt x="356" y="19"/>
                </a:cubicBezTo>
                <a:cubicBezTo>
                  <a:pt x="356" y="19"/>
                  <a:pt x="355" y="19"/>
                  <a:pt x="355" y="19"/>
                </a:cubicBezTo>
                <a:close/>
                <a:moveTo>
                  <a:pt x="353" y="24"/>
                </a:moveTo>
                <a:cubicBezTo>
                  <a:pt x="353" y="24"/>
                  <a:pt x="353" y="24"/>
                  <a:pt x="353" y="24"/>
                </a:cubicBezTo>
                <a:cubicBezTo>
                  <a:pt x="353" y="24"/>
                  <a:pt x="354" y="24"/>
                  <a:pt x="354" y="24"/>
                </a:cubicBezTo>
                <a:cubicBezTo>
                  <a:pt x="354" y="24"/>
                  <a:pt x="354" y="24"/>
                  <a:pt x="354" y="24"/>
                </a:cubicBezTo>
                <a:cubicBezTo>
                  <a:pt x="354" y="24"/>
                  <a:pt x="355" y="24"/>
                  <a:pt x="355" y="24"/>
                </a:cubicBezTo>
                <a:cubicBezTo>
                  <a:pt x="355" y="24"/>
                  <a:pt x="354" y="24"/>
                  <a:pt x="354" y="24"/>
                </a:cubicBezTo>
                <a:cubicBezTo>
                  <a:pt x="354" y="24"/>
                  <a:pt x="354" y="23"/>
                  <a:pt x="353" y="23"/>
                </a:cubicBezTo>
                <a:cubicBezTo>
                  <a:pt x="353" y="23"/>
                  <a:pt x="353" y="23"/>
                  <a:pt x="353" y="24"/>
                </a:cubicBezTo>
                <a:close/>
                <a:moveTo>
                  <a:pt x="351" y="28"/>
                </a:moveTo>
                <a:cubicBezTo>
                  <a:pt x="350" y="28"/>
                  <a:pt x="350" y="28"/>
                  <a:pt x="350" y="28"/>
                </a:cubicBezTo>
                <a:cubicBezTo>
                  <a:pt x="349" y="28"/>
                  <a:pt x="349" y="28"/>
                  <a:pt x="349" y="29"/>
                </a:cubicBezTo>
                <a:cubicBezTo>
                  <a:pt x="349" y="29"/>
                  <a:pt x="349" y="29"/>
                  <a:pt x="349" y="29"/>
                </a:cubicBezTo>
                <a:cubicBezTo>
                  <a:pt x="350" y="29"/>
                  <a:pt x="350" y="30"/>
                  <a:pt x="350" y="30"/>
                </a:cubicBezTo>
                <a:cubicBezTo>
                  <a:pt x="350" y="31"/>
                  <a:pt x="350" y="32"/>
                  <a:pt x="349" y="32"/>
                </a:cubicBezTo>
                <a:cubicBezTo>
                  <a:pt x="349" y="33"/>
                  <a:pt x="349" y="33"/>
                  <a:pt x="349" y="34"/>
                </a:cubicBezTo>
                <a:cubicBezTo>
                  <a:pt x="349" y="34"/>
                  <a:pt x="349" y="34"/>
                  <a:pt x="349" y="34"/>
                </a:cubicBezTo>
                <a:cubicBezTo>
                  <a:pt x="349" y="34"/>
                  <a:pt x="350" y="34"/>
                  <a:pt x="350" y="34"/>
                </a:cubicBezTo>
                <a:cubicBezTo>
                  <a:pt x="350" y="34"/>
                  <a:pt x="350" y="34"/>
                  <a:pt x="349" y="35"/>
                </a:cubicBezTo>
                <a:cubicBezTo>
                  <a:pt x="349" y="35"/>
                  <a:pt x="349" y="35"/>
                  <a:pt x="349" y="35"/>
                </a:cubicBezTo>
                <a:cubicBezTo>
                  <a:pt x="350" y="36"/>
                  <a:pt x="350" y="36"/>
                  <a:pt x="350" y="36"/>
                </a:cubicBezTo>
                <a:cubicBezTo>
                  <a:pt x="350" y="37"/>
                  <a:pt x="351" y="36"/>
                  <a:pt x="351" y="36"/>
                </a:cubicBezTo>
                <a:cubicBezTo>
                  <a:pt x="351" y="36"/>
                  <a:pt x="351" y="36"/>
                  <a:pt x="351" y="36"/>
                </a:cubicBezTo>
                <a:cubicBezTo>
                  <a:pt x="350" y="35"/>
                  <a:pt x="351" y="34"/>
                  <a:pt x="350" y="33"/>
                </a:cubicBezTo>
                <a:cubicBezTo>
                  <a:pt x="350" y="32"/>
                  <a:pt x="350" y="32"/>
                  <a:pt x="351" y="32"/>
                </a:cubicBezTo>
                <a:cubicBezTo>
                  <a:pt x="352" y="32"/>
                  <a:pt x="351" y="32"/>
                  <a:pt x="351" y="33"/>
                </a:cubicBezTo>
                <a:cubicBezTo>
                  <a:pt x="351" y="33"/>
                  <a:pt x="351" y="33"/>
                  <a:pt x="352" y="34"/>
                </a:cubicBezTo>
                <a:cubicBezTo>
                  <a:pt x="352" y="34"/>
                  <a:pt x="352" y="35"/>
                  <a:pt x="353" y="35"/>
                </a:cubicBezTo>
                <a:cubicBezTo>
                  <a:pt x="353" y="35"/>
                  <a:pt x="353" y="36"/>
                  <a:pt x="353" y="36"/>
                </a:cubicBezTo>
                <a:cubicBezTo>
                  <a:pt x="353" y="35"/>
                  <a:pt x="353" y="35"/>
                  <a:pt x="353" y="35"/>
                </a:cubicBezTo>
                <a:cubicBezTo>
                  <a:pt x="354" y="34"/>
                  <a:pt x="352" y="33"/>
                  <a:pt x="354" y="33"/>
                </a:cubicBezTo>
                <a:cubicBezTo>
                  <a:pt x="354" y="33"/>
                  <a:pt x="354" y="33"/>
                  <a:pt x="354" y="33"/>
                </a:cubicBezTo>
                <a:cubicBezTo>
                  <a:pt x="353" y="32"/>
                  <a:pt x="352" y="31"/>
                  <a:pt x="351" y="31"/>
                </a:cubicBezTo>
                <a:cubicBezTo>
                  <a:pt x="351" y="30"/>
                  <a:pt x="351" y="30"/>
                  <a:pt x="351" y="29"/>
                </a:cubicBezTo>
                <a:cubicBezTo>
                  <a:pt x="351" y="29"/>
                  <a:pt x="351" y="29"/>
                  <a:pt x="351" y="28"/>
                </a:cubicBezTo>
                <a:cubicBezTo>
                  <a:pt x="351" y="28"/>
                  <a:pt x="351" y="28"/>
                  <a:pt x="351" y="29"/>
                </a:cubicBezTo>
                <a:cubicBezTo>
                  <a:pt x="351" y="30"/>
                  <a:pt x="352" y="30"/>
                  <a:pt x="352" y="30"/>
                </a:cubicBezTo>
                <a:cubicBezTo>
                  <a:pt x="353" y="30"/>
                  <a:pt x="354" y="31"/>
                  <a:pt x="353" y="32"/>
                </a:cubicBezTo>
                <a:cubicBezTo>
                  <a:pt x="353" y="32"/>
                  <a:pt x="354" y="32"/>
                  <a:pt x="354" y="32"/>
                </a:cubicBezTo>
                <a:cubicBezTo>
                  <a:pt x="354" y="32"/>
                  <a:pt x="354" y="31"/>
                  <a:pt x="354" y="31"/>
                </a:cubicBezTo>
                <a:cubicBezTo>
                  <a:pt x="355" y="30"/>
                  <a:pt x="355" y="30"/>
                  <a:pt x="356" y="30"/>
                </a:cubicBezTo>
                <a:cubicBezTo>
                  <a:pt x="356" y="30"/>
                  <a:pt x="357" y="30"/>
                  <a:pt x="357" y="30"/>
                </a:cubicBezTo>
                <a:cubicBezTo>
                  <a:pt x="358" y="30"/>
                  <a:pt x="357" y="30"/>
                  <a:pt x="357" y="29"/>
                </a:cubicBezTo>
                <a:cubicBezTo>
                  <a:pt x="357" y="29"/>
                  <a:pt x="358" y="29"/>
                  <a:pt x="358" y="29"/>
                </a:cubicBezTo>
                <a:cubicBezTo>
                  <a:pt x="359" y="29"/>
                  <a:pt x="359" y="30"/>
                  <a:pt x="360" y="30"/>
                </a:cubicBezTo>
                <a:cubicBezTo>
                  <a:pt x="360" y="30"/>
                  <a:pt x="360" y="31"/>
                  <a:pt x="360" y="30"/>
                </a:cubicBezTo>
                <a:cubicBezTo>
                  <a:pt x="361" y="30"/>
                  <a:pt x="360" y="29"/>
                  <a:pt x="360" y="29"/>
                </a:cubicBezTo>
                <a:cubicBezTo>
                  <a:pt x="360" y="29"/>
                  <a:pt x="360" y="29"/>
                  <a:pt x="359" y="29"/>
                </a:cubicBezTo>
                <a:cubicBezTo>
                  <a:pt x="359" y="29"/>
                  <a:pt x="359" y="29"/>
                  <a:pt x="359" y="28"/>
                </a:cubicBezTo>
                <a:cubicBezTo>
                  <a:pt x="359" y="28"/>
                  <a:pt x="359" y="27"/>
                  <a:pt x="359" y="27"/>
                </a:cubicBezTo>
                <a:cubicBezTo>
                  <a:pt x="359" y="27"/>
                  <a:pt x="360" y="27"/>
                  <a:pt x="360" y="27"/>
                </a:cubicBezTo>
                <a:cubicBezTo>
                  <a:pt x="361" y="27"/>
                  <a:pt x="361" y="28"/>
                  <a:pt x="361" y="27"/>
                </a:cubicBezTo>
                <a:cubicBezTo>
                  <a:pt x="361" y="27"/>
                  <a:pt x="362" y="27"/>
                  <a:pt x="362" y="27"/>
                </a:cubicBezTo>
                <a:cubicBezTo>
                  <a:pt x="362" y="27"/>
                  <a:pt x="362" y="28"/>
                  <a:pt x="362" y="28"/>
                </a:cubicBezTo>
                <a:cubicBezTo>
                  <a:pt x="362" y="28"/>
                  <a:pt x="362" y="28"/>
                  <a:pt x="362" y="28"/>
                </a:cubicBezTo>
                <a:cubicBezTo>
                  <a:pt x="362" y="28"/>
                  <a:pt x="361" y="29"/>
                  <a:pt x="361" y="29"/>
                </a:cubicBezTo>
                <a:cubicBezTo>
                  <a:pt x="362" y="29"/>
                  <a:pt x="362" y="29"/>
                  <a:pt x="362" y="29"/>
                </a:cubicBezTo>
                <a:cubicBezTo>
                  <a:pt x="363" y="29"/>
                  <a:pt x="363" y="29"/>
                  <a:pt x="363" y="28"/>
                </a:cubicBezTo>
                <a:cubicBezTo>
                  <a:pt x="363" y="27"/>
                  <a:pt x="363" y="26"/>
                  <a:pt x="363" y="26"/>
                </a:cubicBezTo>
                <a:cubicBezTo>
                  <a:pt x="363" y="25"/>
                  <a:pt x="362" y="25"/>
                  <a:pt x="362" y="25"/>
                </a:cubicBezTo>
                <a:cubicBezTo>
                  <a:pt x="361" y="26"/>
                  <a:pt x="360" y="26"/>
                  <a:pt x="359" y="27"/>
                </a:cubicBezTo>
                <a:cubicBezTo>
                  <a:pt x="359" y="27"/>
                  <a:pt x="358" y="27"/>
                  <a:pt x="358" y="27"/>
                </a:cubicBezTo>
                <a:cubicBezTo>
                  <a:pt x="358" y="26"/>
                  <a:pt x="358" y="26"/>
                  <a:pt x="359" y="26"/>
                </a:cubicBezTo>
                <a:cubicBezTo>
                  <a:pt x="359" y="26"/>
                  <a:pt x="359" y="26"/>
                  <a:pt x="359" y="26"/>
                </a:cubicBezTo>
                <a:cubicBezTo>
                  <a:pt x="359" y="26"/>
                  <a:pt x="359" y="26"/>
                  <a:pt x="359" y="25"/>
                </a:cubicBezTo>
                <a:cubicBezTo>
                  <a:pt x="359" y="25"/>
                  <a:pt x="359" y="25"/>
                  <a:pt x="359" y="25"/>
                </a:cubicBezTo>
                <a:cubicBezTo>
                  <a:pt x="359" y="25"/>
                  <a:pt x="358" y="25"/>
                  <a:pt x="358" y="25"/>
                </a:cubicBezTo>
                <a:cubicBezTo>
                  <a:pt x="358" y="25"/>
                  <a:pt x="358" y="26"/>
                  <a:pt x="359" y="26"/>
                </a:cubicBezTo>
                <a:cubicBezTo>
                  <a:pt x="358" y="26"/>
                  <a:pt x="358" y="26"/>
                  <a:pt x="358" y="26"/>
                </a:cubicBezTo>
                <a:cubicBezTo>
                  <a:pt x="358" y="26"/>
                  <a:pt x="358" y="27"/>
                  <a:pt x="357" y="26"/>
                </a:cubicBezTo>
                <a:cubicBezTo>
                  <a:pt x="357" y="25"/>
                  <a:pt x="358" y="25"/>
                  <a:pt x="357" y="25"/>
                </a:cubicBezTo>
                <a:cubicBezTo>
                  <a:pt x="357" y="25"/>
                  <a:pt x="354" y="26"/>
                  <a:pt x="353" y="26"/>
                </a:cubicBezTo>
                <a:cubicBezTo>
                  <a:pt x="353" y="26"/>
                  <a:pt x="353" y="26"/>
                  <a:pt x="353" y="26"/>
                </a:cubicBezTo>
                <a:cubicBezTo>
                  <a:pt x="353" y="27"/>
                  <a:pt x="351" y="27"/>
                  <a:pt x="351" y="28"/>
                </a:cubicBezTo>
                <a:close/>
                <a:moveTo>
                  <a:pt x="351" y="21"/>
                </a:moveTo>
                <a:cubicBezTo>
                  <a:pt x="351" y="21"/>
                  <a:pt x="352" y="21"/>
                  <a:pt x="352" y="21"/>
                </a:cubicBezTo>
                <a:cubicBezTo>
                  <a:pt x="352" y="21"/>
                  <a:pt x="351" y="21"/>
                  <a:pt x="351" y="21"/>
                </a:cubicBezTo>
                <a:cubicBezTo>
                  <a:pt x="351" y="21"/>
                  <a:pt x="351" y="21"/>
                  <a:pt x="351" y="21"/>
                </a:cubicBezTo>
                <a:cubicBezTo>
                  <a:pt x="351" y="21"/>
                  <a:pt x="351" y="22"/>
                  <a:pt x="351" y="21"/>
                </a:cubicBezTo>
                <a:close/>
                <a:moveTo>
                  <a:pt x="350" y="13"/>
                </a:moveTo>
                <a:cubicBezTo>
                  <a:pt x="350" y="13"/>
                  <a:pt x="351" y="14"/>
                  <a:pt x="351" y="14"/>
                </a:cubicBezTo>
                <a:cubicBezTo>
                  <a:pt x="351" y="14"/>
                  <a:pt x="352" y="13"/>
                  <a:pt x="352" y="13"/>
                </a:cubicBezTo>
                <a:cubicBezTo>
                  <a:pt x="351" y="13"/>
                  <a:pt x="351" y="13"/>
                  <a:pt x="351" y="13"/>
                </a:cubicBezTo>
                <a:cubicBezTo>
                  <a:pt x="351" y="13"/>
                  <a:pt x="350" y="13"/>
                  <a:pt x="350" y="13"/>
                </a:cubicBezTo>
                <a:close/>
                <a:moveTo>
                  <a:pt x="349" y="22"/>
                </a:moveTo>
                <a:cubicBezTo>
                  <a:pt x="349" y="22"/>
                  <a:pt x="349" y="22"/>
                  <a:pt x="349" y="22"/>
                </a:cubicBezTo>
                <a:cubicBezTo>
                  <a:pt x="350" y="22"/>
                  <a:pt x="350" y="22"/>
                  <a:pt x="350" y="22"/>
                </a:cubicBezTo>
                <a:cubicBezTo>
                  <a:pt x="350" y="22"/>
                  <a:pt x="350" y="22"/>
                  <a:pt x="349" y="22"/>
                </a:cubicBezTo>
                <a:cubicBezTo>
                  <a:pt x="349" y="21"/>
                  <a:pt x="349" y="22"/>
                  <a:pt x="349" y="22"/>
                </a:cubicBezTo>
                <a:close/>
                <a:moveTo>
                  <a:pt x="349" y="24"/>
                </a:moveTo>
                <a:cubicBezTo>
                  <a:pt x="349" y="24"/>
                  <a:pt x="349" y="24"/>
                  <a:pt x="350" y="25"/>
                </a:cubicBezTo>
                <a:cubicBezTo>
                  <a:pt x="350" y="25"/>
                  <a:pt x="350" y="25"/>
                  <a:pt x="350" y="25"/>
                </a:cubicBezTo>
                <a:cubicBezTo>
                  <a:pt x="350" y="25"/>
                  <a:pt x="350" y="25"/>
                  <a:pt x="350" y="24"/>
                </a:cubicBezTo>
                <a:cubicBezTo>
                  <a:pt x="351" y="24"/>
                  <a:pt x="350" y="23"/>
                  <a:pt x="349" y="23"/>
                </a:cubicBezTo>
                <a:cubicBezTo>
                  <a:pt x="349" y="23"/>
                  <a:pt x="350" y="22"/>
                  <a:pt x="349" y="23"/>
                </a:cubicBezTo>
                <a:cubicBezTo>
                  <a:pt x="348" y="23"/>
                  <a:pt x="348" y="23"/>
                  <a:pt x="349" y="24"/>
                </a:cubicBezTo>
                <a:close/>
                <a:moveTo>
                  <a:pt x="348" y="34"/>
                </a:moveTo>
                <a:cubicBezTo>
                  <a:pt x="348" y="34"/>
                  <a:pt x="348" y="34"/>
                  <a:pt x="348" y="34"/>
                </a:cubicBezTo>
                <a:cubicBezTo>
                  <a:pt x="347" y="34"/>
                  <a:pt x="347" y="35"/>
                  <a:pt x="346" y="34"/>
                </a:cubicBezTo>
                <a:cubicBezTo>
                  <a:pt x="346" y="34"/>
                  <a:pt x="346" y="35"/>
                  <a:pt x="346" y="35"/>
                </a:cubicBezTo>
                <a:cubicBezTo>
                  <a:pt x="346" y="36"/>
                  <a:pt x="347" y="36"/>
                  <a:pt x="347" y="37"/>
                </a:cubicBezTo>
                <a:cubicBezTo>
                  <a:pt x="347" y="37"/>
                  <a:pt x="348" y="37"/>
                  <a:pt x="348" y="37"/>
                </a:cubicBezTo>
                <a:cubicBezTo>
                  <a:pt x="348" y="37"/>
                  <a:pt x="348" y="37"/>
                  <a:pt x="348" y="37"/>
                </a:cubicBezTo>
                <a:cubicBezTo>
                  <a:pt x="348" y="36"/>
                  <a:pt x="348" y="36"/>
                  <a:pt x="348" y="36"/>
                </a:cubicBezTo>
                <a:cubicBezTo>
                  <a:pt x="348" y="36"/>
                  <a:pt x="347" y="36"/>
                  <a:pt x="347" y="35"/>
                </a:cubicBezTo>
                <a:cubicBezTo>
                  <a:pt x="347" y="35"/>
                  <a:pt x="348" y="35"/>
                  <a:pt x="348" y="35"/>
                </a:cubicBezTo>
                <a:cubicBezTo>
                  <a:pt x="348" y="35"/>
                  <a:pt x="348" y="34"/>
                  <a:pt x="348" y="34"/>
                </a:cubicBezTo>
                <a:cubicBezTo>
                  <a:pt x="348" y="34"/>
                  <a:pt x="348" y="34"/>
                  <a:pt x="348" y="34"/>
                </a:cubicBezTo>
                <a:close/>
                <a:moveTo>
                  <a:pt x="348" y="31"/>
                </a:moveTo>
                <a:cubicBezTo>
                  <a:pt x="348" y="30"/>
                  <a:pt x="348" y="30"/>
                  <a:pt x="348" y="30"/>
                </a:cubicBezTo>
                <a:cubicBezTo>
                  <a:pt x="348" y="30"/>
                  <a:pt x="348" y="29"/>
                  <a:pt x="347" y="29"/>
                </a:cubicBezTo>
                <a:cubicBezTo>
                  <a:pt x="347" y="29"/>
                  <a:pt x="347" y="29"/>
                  <a:pt x="347" y="30"/>
                </a:cubicBezTo>
                <a:cubicBezTo>
                  <a:pt x="347" y="30"/>
                  <a:pt x="347" y="30"/>
                  <a:pt x="348" y="31"/>
                </a:cubicBezTo>
                <a:close/>
                <a:moveTo>
                  <a:pt x="344" y="17"/>
                </a:moveTo>
                <a:cubicBezTo>
                  <a:pt x="345" y="17"/>
                  <a:pt x="345" y="18"/>
                  <a:pt x="346" y="19"/>
                </a:cubicBezTo>
                <a:cubicBezTo>
                  <a:pt x="346" y="19"/>
                  <a:pt x="347" y="19"/>
                  <a:pt x="347" y="19"/>
                </a:cubicBezTo>
                <a:cubicBezTo>
                  <a:pt x="347" y="19"/>
                  <a:pt x="347" y="19"/>
                  <a:pt x="347" y="19"/>
                </a:cubicBezTo>
                <a:cubicBezTo>
                  <a:pt x="347" y="19"/>
                  <a:pt x="347" y="18"/>
                  <a:pt x="347" y="18"/>
                </a:cubicBezTo>
                <a:cubicBezTo>
                  <a:pt x="347" y="18"/>
                  <a:pt x="347" y="18"/>
                  <a:pt x="346" y="18"/>
                </a:cubicBezTo>
                <a:cubicBezTo>
                  <a:pt x="346" y="18"/>
                  <a:pt x="345" y="17"/>
                  <a:pt x="345" y="17"/>
                </a:cubicBezTo>
                <a:cubicBezTo>
                  <a:pt x="345" y="17"/>
                  <a:pt x="345" y="16"/>
                  <a:pt x="345" y="16"/>
                </a:cubicBezTo>
                <a:cubicBezTo>
                  <a:pt x="345" y="16"/>
                  <a:pt x="345" y="16"/>
                  <a:pt x="345" y="16"/>
                </a:cubicBezTo>
                <a:cubicBezTo>
                  <a:pt x="346" y="16"/>
                  <a:pt x="346" y="15"/>
                  <a:pt x="346" y="16"/>
                </a:cubicBezTo>
                <a:cubicBezTo>
                  <a:pt x="346" y="16"/>
                  <a:pt x="346" y="17"/>
                  <a:pt x="346" y="17"/>
                </a:cubicBezTo>
                <a:cubicBezTo>
                  <a:pt x="346" y="17"/>
                  <a:pt x="347" y="17"/>
                  <a:pt x="347" y="17"/>
                </a:cubicBezTo>
                <a:cubicBezTo>
                  <a:pt x="348" y="17"/>
                  <a:pt x="347" y="17"/>
                  <a:pt x="347" y="16"/>
                </a:cubicBezTo>
                <a:cubicBezTo>
                  <a:pt x="347" y="16"/>
                  <a:pt x="347" y="16"/>
                  <a:pt x="348" y="16"/>
                </a:cubicBezTo>
                <a:cubicBezTo>
                  <a:pt x="348" y="16"/>
                  <a:pt x="348" y="15"/>
                  <a:pt x="348" y="15"/>
                </a:cubicBezTo>
                <a:cubicBezTo>
                  <a:pt x="348" y="15"/>
                  <a:pt x="347" y="14"/>
                  <a:pt x="347" y="14"/>
                </a:cubicBezTo>
                <a:cubicBezTo>
                  <a:pt x="346" y="15"/>
                  <a:pt x="346" y="15"/>
                  <a:pt x="345" y="15"/>
                </a:cubicBezTo>
                <a:cubicBezTo>
                  <a:pt x="344" y="15"/>
                  <a:pt x="344" y="15"/>
                  <a:pt x="344" y="16"/>
                </a:cubicBezTo>
                <a:cubicBezTo>
                  <a:pt x="344" y="16"/>
                  <a:pt x="344" y="17"/>
                  <a:pt x="344" y="17"/>
                </a:cubicBezTo>
                <a:close/>
                <a:moveTo>
                  <a:pt x="344" y="22"/>
                </a:moveTo>
                <a:cubicBezTo>
                  <a:pt x="344" y="22"/>
                  <a:pt x="344" y="23"/>
                  <a:pt x="344" y="23"/>
                </a:cubicBezTo>
                <a:cubicBezTo>
                  <a:pt x="344" y="23"/>
                  <a:pt x="344" y="23"/>
                  <a:pt x="345" y="23"/>
                </a:cubicBezTo>
                <a:cubicBezTo>
                  <a:pt x="345" y="23"/>
                  <a:pt x="345" y="23"/>
                  <a:pt x="345" y="23"/>
                </a:cubicBezTo>
                <a:cubicBezTo>
                  <a:pt x="345" y="23"/>
                  <a:pt x="345" y="23"/>
                  <a:pt x="345" y="22"/>
                </a:cubicBezTo>
                <a:cubicBezTo>
                  <a:pt x="345" y="22"/>
                  <a:pt x="345" y="22"/>
                  <a:pt x="344" y="22"/>
                </a:cubicBezTo>
                <a:cubicBezTo>
                  <a:pt x="344" y="22"/>
                  <a:pt x="344" y="22"/>
                  <a:pt x="344" y="22"/>
                </a:cubicBezTo>
                <a:close/>
                <a:moveTo>
                  <a:pt x="343" y="29"/>
                </a:moveTo>
                <a:cubicBezTo>
                  <a:pt x="343" y="29"/>
                  <a:pt x="343" y="29"/>
                  <a:pt x="343" y="30"/>
                </a:cubicBezTo>
                <a:cubicBezTo>
                  <a:pt x="343" y="30"/>
                  <a:pt x="343" y="30"/>
                  <a:pt x="343" y="30"/>
                </a:cubicBezTo>
                <a:cubicBezTo>
                  <a:pt x="344" y="30"/>
                  <a:pt x="344" y="30"/>
                  <a:pt x="344" y="30"/>
                </a:cubicBezTo>
                <a:cubicBezTo>
                  <a:pt x="344" y="30"/>
                  <a:pt x="344" y="29"/>
                  <a:pt x="344" y="29"/>
                </a:cubicBezTo>
                <a:cubicBezTo>
                  <a:pt x="344" y="28"/>
                  <a:pt x="344" y="28"/>
                  <a:pt x="344" y="28"/>
                </a:cubicBezTo>
                <a:cubicBezTo>
                  <a:pt x="343" y="28"/>
                  <a:pt x="343" y="28"/>
                  <a:pt x="343" y="29"/>
                </a:cubicBezTo>
                <a:close/>
                <a:moveTo>
                  <a:pt x="342" y="56"/>
                </a:moveTo>
                <a:cubicBezTo>
                  <a:pt x="342" y="56"/>
                  <a:pt x="342" y="57"/>
                  <a:pt x="342" y="58"/>
                </a:cubicBezTo>
                <a:cubicBezTo>
                  <a:pt x="342" y="58"/>
                  <a:pt x="341" y="59"/>
                  <a:pt x="342" y="59"/>
                </a:cubicBezTo>
                <a:cubicBezTo>
                  <a:pt x="343" y="59"/>
                  <a:pt x="343" y="59"/>
                  <a:pt x="343" y="58"/>
                </a:cubicBezTo>
                <a:cubicBezTo>
                  <a:pt x="342" y="57"/>
                  <a:pt x="343" y="56"/>
                  <a:pt x="343" y="55"/>
                </a:cubicBezTo>
                <a:cubicBezTo>
                  <a:pt x="344" y="54"/>
                  <a:pt x="343" y="54"/>
                  <a:pt x="343" y="54"/>
                </a:cubicBezTo>
                <a:cubicBezTo>
                  <a:pt x="342" y="55"/>
                  <a:pt x="342" y="55"/>
                  <a:pt x="342" y="56"/>
                </a:cubicBezTo>
                <a:close/>
                <a:moveTo>
                  <a:pt x="342" y="37"/>
                </a:moveTo>
                <a:cubicBezTo>
                  <a:pt x="342" y="37"/>
                  <a:pt x="342" y="37"/>
                  <a:pt x="342" y="37"/>
                </a:cubicBezTo>
                <a:cubicBezTo>
                  <a:pt x="342" y="37"/>
                  <a:pt x="342" y="37"/>
                  <a:pt x="343" y="38"/>
                </a:cubicBezTo>
                <a:cubicBezTo>
                  <a:pt x="343" y="37"/>
                  <a:pt x="343" y="37"/>
                  <a:pt x="343" y="37"/>
                </a:cubicBezTo>
                <a:cubicBezTo>
                  <a:pt x="343" y="37"/>
                  <a:pt x="343" y="37"/>
                  <a:pt x="342" y="37"/>
                </a:cubicBezTo>
                <a:close/>
                <a:moveTo>
                  <a:pt x="342" y="28"/>
                </a:moveTo>
                <a:cubicBezTo>
                  <a:pt x="341" y="28"/>
                  <a:pt x="341" y="28"/>
                  <a:pt x="341" y="29"/>
                </a:cubicBezTo>
                <a:cubicBezTo>
                  <a:pt x="341" y="29"/>
                  <a:pt x="342" y="29"/>
                  <a:pt x="342" y="30"/>
                </a:cubicBezTo>
                <a:cubicBezTo>
                  <a:pt x="342" y="29"/>
                  <a:pt x="342" y="29"/>
                  <a:pt x="343" y="29"/>
                </a:cubicBezTo>
                <a:cubicBezTo>
                  <a:pt x="342" y="29"/>
                  <a:pt x="342" y="28"/>
                  <a:pt x="342" y="28"/>
                </a:cubicBezTo>
                <a:close/>
                <a:moveTo>
                  <a:pt x="339" y="25"/>
                </a:moveTo>
                <a:cubicBezTo>
                  <a:pt x="339" y="25"/>
                  <a:pt x="340" y="25"/>
                  <a:pt x="340" y="25"/>
                </a:cubicBezTo>
                <a:cubicBezTo>
                  <a:pt x="340" y="25"/>
                  <a:pt x="341" y="24"/>
                  <a:pt x="341" y="25"/>
                </a:cubicBezTo>
                <a:cubicBezTo>
                  <a:pt x="341" y="25"/>
                  <a:pt x="341" y="25"/>
                  <a:pt x="341" y="25"/>
                </a:cubicBezTo>
                <a:cubicBezTo>
                  <a:pt x="342" y="25"/>
                  <a:pt x="342" y="25"/>
                  <a:pt x="342" y="25"/>
                </a:cubicBezTo>
                <a:cubicBezTo>
                  <a:pt x="342" y="24"/>
                  <a:pt x="342" y="24"/>
                  <a:pt x="342" y="24"/>
                </a:cubicBezTo>
                <a:cubicBezTo>
                  <a:pt x="341" y="24"/>
                  <a:pt x="341" y="23"/>
                  <a:pt x="341" y="23"/>
                </a:cubicBezTo>
                <a:cubicBezTo>
                  <a:pt x="341" y="23"/>
                  <a:pt x="340" y="23"/>
                  <a:pt x="340" y="23"/>
                </a:cubicBezTo>
                <a:cubicBezTo>
                  <a:pt x="340" y="24"/>
                  <a:pt x="341" y="24"/>
                  <a:pt x="340" y="24"/>
                </a:cubicBezTo>
                <a:cubicBezTo>
                  <a:pt x="340" y="24"/>
                  <a:pt x="339" y="25"/>
                  <a:pt x="339" y="25"/>
                </a:cubicBezTo>
                <a:close/>
                <a:moveTo>
                  <a:pt x="337" y="26"/>
                </a:moveTo>
                <a:cubicBezTo>
                  <a:pt x="337" y="26"/>
                  <a:pt x="337" y="27"/>
                  <a:pt x="337" y="27"/>
                </a:cubicBezTo>
                <a:cubicBezTo>
                  <a:pt x="337" y="27"/>
                  <a:pt x="337" y="27"/>
                  <a:pt x="337" y="26"/>
                </a:cubicBezTo>
                <a:cubicBezTo>
                  <a:pt x="337" y="26"/>
                  <a:pt x="337" y="26"/>
                  <a:pt x="337" y="26"/>
                </a:cubicBezTo>
                <a:cubicBezTo>
                  <a:pt x="337" y="26"/>
                  <a:pt x="337" y="26"/>
                  <a:pt x="337" y="26"/>
                </a:cubicBezTo>
                <a:close/>
                <a:moveTo>
                  <a:pt x="334" y="27"/>
                </a:moveTo>
                <a:cubicBezTo>
                  <a:pt x="334" y="27"/>
                  <a:pt x="334" y="27"/>
                  <a:pt x="335" y="27"/>
                </a:cubicBezTo>
                <a:cubicBezTo>
                  <a:pt x="335" y="27"/>
                  <a:pt x="335" y="26"/>
                  <a:pt x="336" y="26"/>
                </a:cubicBezTo>
                <a:cubicBezTo>
                  <a:pt x="335" y="26"/>
                  <a:pt x="335" y="26"/>
                  <a:pt x="335" y="26"/>
                </a:cubicBezTo>
                <a:cubicBezTo>
                  <a:pt x="335" y="26"/>
                  <a:pt x="334" y="26"/>
                  <a:pt x="334" y="27"/>
                </a:cubicBezTo>
                <a:close/>
                <a:moveTo>
                  <a:pt x="332" y="26"/>
                </a:moveTo>
                <a:cubicBezTo>
                  <a:pt x="332" y="26"/>
                  <a:pt x="332" y="26"/>
                  <a:pt x="332" y="26"/>
                </a:cubicBezTo>
                <a:cubicBezTo>
                  <a:pt x="332" y="26"/>
                  <a:pt x="332" y="26"/>
                  <a:pt x="332" y="26"/>
                </a:cubicBezTo>
                <a:cubicBezTo>
                  <a:pt x="333" y="26"/>
                  <a:pt x="332" y="26"/>
                  <a:pt x="332" y="26"/>
                </a:cubicBezTo>
                <a:cubicBezTo>
                  <a:pt x="332" y="26"/>
                  <a:pt x="332" y="26"/>
                  <a:pt x="332" y="26"/>
                </a:cubicBezTo>
                <a:close/>
                <a:moveTo>
                  <a:pt x="333" y="31"/>
                </a:moveTo>
                <a:cubicBezTo>
                  <a:pt x="333" y="31"/>
                  <a:pt x="333" y="31"/>
                  <a:pt x="333" y="31"/>
                </a:cubicBezTo>
                <a:cubicBezTo>
                  <a:pt x="334" y="31"/>
                  <a:pt x="334" y="30"/>
                  <a:pt x="334" y="30"/>
                </a:cubicBezTo>
                <a:cubicBezTo>
                  <a:pt x="335" y="31"/>
                  <a:pt x="336" y="31"/>
                  <a:pt x="336" y="30"/>
                </a:cubicBezTo>
                <a:cubicBezTo>
                  <a:pt x="337" y="30"/>
                  <a:pt x="338" y="30"/>
                  <a:pt x="337" y="31"/>
                </a:cubicBezTo>
                <a:cubicBezTo>
                  <a:pt x="337" y="31"/>
                  <a:pt x="338" y="32"/>
                  <a:pt x="338" y="32"/>
                </a:cubicBezTo>
                <a:cubicBezTo>
                  <a:pt x="338" y="32"/>
                  <a:pt x="338" y="31"/>
                  <a:pt x="338" y="31"/>
                </a:cubicBezTo>
                <a:cubicBezTo>
                  <a:pt x="338" y="31"/>
                  <a:pt x="338" y="30"/>
                  <a:pt x="339" y="30"/>
                </a:cubicBezTo>
                <a:cubicBezTo>
                  <a:pt x="339" y="30"/>
                  <a:pt x="339" y="30"/>
                  <a:pt x="339" y="30"/>
                </a:cubicBezTo>
                <a:cubicBezTo>
                  <a:pt x="339" y="29"/>
                  <a:pt x="339" y="29"/>
                  <a:pt x="338" y="29"/>
                </a:cubicBezTo>
                <a:cubicBezTo>
                  <a:pt x="338" y="29"/>
                  <a:pt x="337" y="30"/>
                  <a:pt x="337" y="29"/>
                </a:cubicBezTo>
                <a:cubicBezTo>
                  <a:pt x="337" y="29"/>
                  <a:pt x="336" y="30"/>
                  <a:pt x="336" y="29"/>
                </a:cubicBezTo>
                <a:cubicBezTo>
                  <a:pt x="336" y="29"/>
                  <a:pt x="335" y="29"/>
                  <a:pt x="334" y="29"/>
                </a:cubicBezTo>
                <a:cubicBezTo>
                  <a:pt x="334" y="29"/>
                  <a:pt x="334" y="29"/>
                  <a:pt x="334" y="29"/>
                </a:cubicBezTo>
                <a:cubicBezTo>
                  <a:pt x="334" y="31"/>
                  <a:pt x="333" y="30"/>
                  <a:pt x="333" y="30"/>
                </a:cubicBezTo>
                <a:cubicBezTo>
                  <a:pt x="333" y="29"/>
                  <a:pt x="332" y="30"/>
                  <a:pt x="332" y="30"/>
                </a:cubicBezTo>
                <a:cubicBezTo>
                  <a:pt x="332" y="30"/>
                  <a:pt x="332" y="31"/>
                  <a:pt x="333" y="31"/>
                </a:cubicBezTo>
                <a:close/>
                <a:moveTo>
                  <a:pt x="332" y="34"/>
                </a:moveTo>
                <a:cubicBezTo>
                  <a:pt x="332" y="34"/>
                  <a:pt x="331" y="34"/>
                  <a:pt x="331" y="34"/>
                </a:cubicBezTo>
                <a:cubicBezTo>
                  <a:pt x="331" y="34"/>
                  <a:pt x="331" y="34"/>
                  <a:pt x="330" y="34"/>
                </a:cubicBezTo>
                <a:cubicBezTo>
                  <a:pt x="330" y="34"/>
                  <a:pt x="331" y="35"/>
                  <a:pt x="331" y="35"/>
                </a:cubicBezTo>
                <a:cubicBezTo>
                  <a:pt x="331" y="35"/>
                  <a:pt x="331" y="34"/>
                  <a:pt x="332" y="34"/>
                </a:cubicBezTo>
                <a:close/>
                <a:moveTo>
                  <a:pt x="331" y="33"/>
                </a:moveTo>
                <a:cubicBezTo>
                  <a:pt x="331" y="33"/>
                  <a:pt x="331" y="33"/>
                  <a:pt x="331" y="33"/>
                </a:cubicBezTo>
                <a:cubicBezTo>
                  <a:pt x="331" y="33"/>
                  <a:pt x="331" y="33"/>
                  <a:pt x="331" y="33"/>
                </a:cubicBezTo>
                <a:close/>
                <a:moveTo>
                  <a:pt x="329" y="25"/>
                </a:moveTo>
                <a:cubicBezTo>
                  <a:pt x="329" y="25"/>
                  <a:pt x="329" y="25"/>
                  <a:pt x="329" y="25"/>
                </a:cubicBezTo>
                <a:cubicBezTo>
                  <a:pt x="329" y="25"/>
                  <a:pt x="329" y="25"/>
                  <a:pt x="329" y="25"/>
                </a:cubicBezTo>
                <a:cubicBezTo>
                  <a:pt x="330" y="25"/>
                  <a:pt x="330" y="25"/>
                  <a:pt x="330" y="25"/>
                </a:cubicBezTo>
                <a:cubicBezTo>
                  <a:pt x="330" y="25"/>
                  <a:pt x="330" y="25"/>
                  <a:pt x="330" y="25"/>
                </a:cubicBezTo>
                <a:cubicBezTo>
                  <a:pt x="330" y="25"/>
                  <a:pt x="330" y="24"/>
                  <a:pt x="330" y="24"/>
                </a:cubicBezTo>
                <a:cubicBezTo>
                  <a:pt x="330" y="24"/>
                  <a:pt x="329" y="24"/>
                  <a:pt x="329" y="25"/>
                </a:cubicBezTo>
                <a:cubicBezTo>
                  <a:pt x="329" y="25"/>
                  <a:pt x="329" y="25"/>
                  <a:pt x="329" y="25"/>
                </a:cubicBezTo>
                <a:close/>
                <a:moveTo>
                  <a:pt x="328" y="26"/>
                </a:moveTo>
                <a:cubicBezTo>
                  <a:pt x="328" y="26"/>
                  <a:pt x="327" y="26"/>
                  <a:pt x="327" y="26"/>
                </a:cubicBezTo>
                <a:cubicBezTo>
                  <a:pt x="327" y="26"/>
                  <a:pt x="327" y="27"/>
                  <a:pt x="327" y="27"/>
                </a:cubicBezTo>
                <a:cubicBezTo>
                  <a:pt x="327" y="27"/>
                  <a:pt x="328" y="27"/>
                  <a:pt x="328" y="28"/>
                </a:cubicBezTo>
                <a:cubicBezTo>
                  <a:pt x="328" y="28"/>
                  <a:pt x="328" y="27"/>
                  <a:pt x="328" y="27"/>
                </a:cubicBezTo>
                <a:cubicBezTo>
                  <a:pt x="328" y="27"/>
                  <a:pt x="328" y="27"/>
                  <a:pt x="328" y="26"/>
                </a:cubicBezTo>
                <a:close/>
                <a:moveTo>
                  <a:pt x="327" y="25"/>
                </a:moveTo>
                <a:cubicBezTo>
                  <a:pt x="327" y="25"/>
                  <a:pt x="327" y="25"/>
                  <a:pt x="327" y="26"/>
                </a:cubicBezTo>
                <a:cubicBezTo>
                  <a:pt x="327" y="25"/>
                  <a:pt x="328" y="25"/>
                  <a:pt x="328" y="25"/>
                </a:cubicBezTo>
                <a:cubicBezTo>
                  <a:pt x="328" y="25"/>
                  <a:pt x="328" y="25"/>
                  <a:pt x="327" y="24"/>
                </a:cubicBezTo>
                <a:cubicBezTo>
                  <a:pt x="327" y="25"/>
                  <a:pt x="327" y="25"/>
                  <a:pt x="327" y="25"/>
                </a:cubicBezTo>
                <a:close/>
                <a:moveTo>
                  <a:pt x="326" y="31"/>
                </a:moveTo>
                <a:cubicBezTo>
                  <a:pt x="326" y="32"/>
                  <a:pt x="326" y="32"/>
                  <a:pt x="326" y="32"/>
                </a:cubicBezTo>
                <a:cubicBezTo>
                  <a:pt x="327" y="32"/>
                  <a:pt x="328" y="32"/>
                  <a:pt x="329" y="32"/>
                </a:cubicBezTo>
                <a:cubicBezTo>
                  <a:pt x="330" y="32"/>
                  <a:pt x="330" y="32"/>
                  <a:pt x="331" y="33"/>
                </a:cubicBezTo>
                <a:cubicBezTo>
                  <a:pt x="331" y="33"/>
                  <a:pt x="331" y="33"/>
                  <a:pt x="332" y="33"/>
                </a:cubicBezTo>
                <a:cubicBezTo>
                  <a:pt x="332" y="32"/>
                  <a:pt x="330" y="31"/>
                  <a:pt x="330" y="30"/>
                </a:cubicBezTo>
                <a:cubicBezTo>
                  <a:pt x="328" y="30"/>
                  <a:pt x="327" y="31"/>
                  <a:pt x="326" y="31"/>
                </a:cubicBezTo>
                <a:close/>
                <a:moveTo>
                  <a:pt x="325" y="26"/>
                </a:moveTo>
                <a:cubicBezTo>
                  <a:pt x="325" y="27"/>
                  <a:pt x="325" y="27"/>
                  <a:pt x="325" y="27"/>
                </a:cubicBezTo>
                <a:cubicBezTo>
                  <a:pt x="325" y="28"/>
                  <a:pt x="325" y="28"/>
                  <a:pt x="326" y="28"/>
                </a:cubicBezTo>
                <a:cubicBezTo>
                  <a:pt x="326" y="28"/>
                  <a:pt x="326" y="28"/>
                  <a:pt x="326" y="27"/>
                </a:cubicBezTo>
                <a:cubicBezTo>
                  <a:pt x="326" y="27"/>
                  <a:pt x="326" y="27"/>
                  <a:pt x="326" y="27"/>
                </a:cubicBezTo>
                <a:cubicBezTo>
                  <a:pt x="326" y="27"/>
                  <a:pt x="326" y="26"/>
                  <a:pt x="326" y="26"/>
                </a:cubicBezTo>
                <a:cubicBezTo>
                  <a:pt x="326" y="26"/>
                  <a:pt x="326" y="26"/>
                  <a:pt x="325" y="26"/>
                </a:cubicBezTo>
                <a:cubicBezTo>
                  <a:pt x="325" y="26"/>
                  <a:pt x="325" y="26"/>
                  <a:pt x="325" y="26"/>
                </a:cubicBezTo>
                <a:close/>
                <a:moveTo>
                  <a:pt x="324" y="31"/>
                </a:moveTo>
                <a:cubicBezTo>
                  <a:pt x="324" y="31"/>
                  <a:pt x="322" y="31"/>
                  <a:pt x="322" y="31"/>
                </a:cubicBezTo>
                <a:cubicBezTo>
                  <a:pt x="321" y="32"/>
                  <a:pt x="321" y="32"/>
                  <a:pt x="320" y="32"/>
                </a:cubicBezTo>
                <a:cubicBezTo>
                  <a:pt x="319" y="32"/>
                  <a:pt x="319" y="32"/>
                  <a:pt x="319" y="33"/>
                </a:cubicBezTo>
                <a:cubicBezTo>
                  <a:pt x="319" y="33"/>
                  <a:pt x="319" y="33"/>
                  <a:pt x="319" y="33"/>
                </a:cubicBezTo>
                <a:cubicBezTo>
                  <a:pt x="319" y="33"/>
                  <a:pt x="319" y="33"/>
                  <a:pt x="319" y="33"/>
                </a:cubicBezTo>
                <a:cubicBezTo>
                  <a:pt x="319" y="33"/>
                  <a:pt x="318" y="32"/>
                  <a:pt x="318" y="32"/>
                </a:cubicBezTo>
                <a:cubicBezTo>
                  <a:pt x="318" y="32"/>
                  <a:pt x="318" y="31"/>
                  <a:pt x="318" y="31"/>
                </a:cubicBezTo>
                <a:cubicBezTo>
                  <a:pt x="318" y="31"/>
                  <a:pt x="317" y="31"/>
                  <a:pt x="317" y="32"/>
                </a:cubicBezTo>
                <a:cubicBezTo>
                  <a:pt x="317" y="33"/>
                  <a:pt x="316" y="33"/>
                  <a:pt x="315" y="34"/>
                </a:cubicBezTo>
                <a:cubicBezTo>
                  <a:pt x="315" y="34"/>
                  <a:pt x="315" y="34"/>
                  <a:pt x="314" y="34"/>
                </a:cubicBezTo>
                <a:cubicBezTo>
                  <a:pt x="314" y="34"/>
                  <a:pt x="315" y="34"/>
                  <a:pt x="315" y="33"/>
                </a:cubicBezTo>
                <a:cubicBezTo>
                  <a:pt x="315" y="33"/>
                  <a:pt x="315" y="33"/>
                  <a:pt x="315" y="33"/>
                </a:cubicBezTo>
                <a:cubicBezTo>
                  <a:pt x="314" y="33"/>
                  <a:pt x="314" y="33"/>
                  <a:pt x="314" y="33"/>
                </a:cubicBezTo>
                <a:cubicBezTo>
                  <a:pt x="313" y="33"/>
                  <a:pt x="311" y="33"/>
                  <a:pt x="310" y="34"/>
                </a:cubicBezTo>
                <a:cubicBezTo>
                  <a:pt x="310" y="34"/>
                  <a:pt x="310" y="34"/>
                  <a:pt x="310" y="34"/>
                </a:cubicBezTo>
                <a:cubicBezTo>
                  <a:pt x="309" y="35"/>
                  <a:pt x="309" y="35"/>
                  <a:pt x="308" y="35"/>
                </a:cubicBezTo>
                <a:cubicBezTo>
                  <a:pt x="308" y="35"/>
                  <a:pt x="308" y="36"/>
                  <a:pt x="308" y="36"/>
                </a:cubicBezTo>
                <a:cubicBezTo>
                  <a:pt x="308" y="36"/>
                  <a:pt x="309" y="36"/>
                  <a:pt x="309" y="36"/>
                </a:cubicBezTo>
                <a:cubicBezTo>
                  <a:pt x="309" y="35"/>
                  <a:pt x="310" y="35"/>
                  <a:pt x="311" y="35"/>
                </a:cubicBezTo>
                <a:cubicBezTo>
                  <a:pt x="312" y="35"/>
                  <a:pt x="313" y="35"/>
                  <a:pt x="313" y="35"/>
                </a:cubicBezTo>
                <a:cubicBezTo>
                  <a:pt x="314" y="35"/>
                  <a:pt x="314" y="36"/>
                  <a:pt x="314" y="36"/>
                </a:cubicBezTo>
                <a:cubicBezTo>
                  <a:pt x="314" y="36"/>
                  <a:pt x="315" y="36"/>
                  <a:pt x="315" y="36"/>
                </a:cubicBezTo>
                <a:cubicBezTo>
                  <a:pt x="316" y="35"/>
                  <a:pt x="316" y="35"/>
                  <a:pt x="317" y="34"/>
                </a:cubicBezTo>
                <a:cubicBezTo>
                  <a:pt x="317" y="34"/>
                  <a:pt x="317" y="34"/>
                  <a:pt x="317" y="34"/>
                </a:cubicBezTo>
                <a:cubicBezTo>
                  <a:pt x="317" y="34"/>
                  <a:pt x="318" y="35"/>
                  <a:pt x="318" y="35"/>
                </a:cubicBezTo>
                <a:cubicBezTo>
                  <a:pt x="318" y="35"/>
                  <a:pt x="318" y="35"/>
                  <a:pt x="318" y="34"/>
                </a:cubicBezTo>
                <a:cubicBezTo>
                  <a:pt x="318" y="34"/>
                  <a:pt x="319" y="34"/>
                  <a:pt x="319" y="34"/>
                </a:cubicBezTo>
                <a:cubicBezTo>
                  <a:pt x="319" y="35"/>
                  <a:pt x="320" y="35"/>
                  <a:pt x="321" y="35"/>
                </a:cubicBezTo>
                <a:cubicBezTo>
                  <a:pt x="321" y="35"/>
                  <a:pt x="322" y="36"/>
                  <a:pt x="322" y="35"/>
                </a:cubicBezTo>
                <a:cubicBezTo>
                  <a:pt x="322" y="35"/>
                  <a:pt x="322" y="35"/>
                  <a:pt x="322" y="35"/>
                </a:cubicBezTo>
                <a:cubicBezTo>
                  <a:pt x="322" y="34"/>
                  <a:pt x="322" y="34"/>
                  <a:pt x="322" y="34"/>
                </a:cubicBezTo>
                <a:cubicBezTo>
                  <a:pt x="322" y="33"/>
                  <a:pt x="322" y="33"/>
                  <a:pt x="321" y="33"/>
                </a:cubicBezTo>
                <a:cubicBezTo>
                  <a:pt x="322" y="33"/>
                  <a:pt x="322" y="33"/>
                  <a:pt x="322" y="33"/>
                </a:cubicBezTo>
                <a:cubicBezTo>
                  <a:pt x="322" y="33"/>
                  <a:pt x="322" y="34"/>
                  <a:pt x="323" y="34"/>
                </a:cubicBezTo>
                <a:cubicBezTo>
                  <a:pt x="323" y="34"/>
                  <a:pt x="323" y="34"/>
                  <a:pt x="323" y="34"/>
                </a:cubicBezTo>
                <a:cubicBezTo>
                  <a:pt x="323" y="32"/>
                  <a:pt x="324" y="33"/>
                  <a:pt x="325" y="33"/>
                </a:cubicBezTo>
                <a:cubicBezTo>
                  <a:pt x="325" y="33"/>
                  <a:pt x="325" y="33"/>
                  <a:pt x="326" y="33"/>
                </a:cubicBezTo>
                <a:cubicBezTo>
                  <a:pt x="326" y="32"/>
                  <a:pt x="326" y="32"/>
                  <a:pt x="326" y="31"/>
                </a:cubicBezTo>
                <a:cubicBezTo>
                  <a:pt x="326" y="31"/>
                  <a:pt x="326" y="31"/>
                  <a:pt x="326" y="31"/>
                </a:cubicBezTo>
                <a:cubicBezTo>
                  <a:pt x="326" y="30"/>
                  <a:pt x="326" y="31"/>
                  <a:pt x="325" y="31"/>
                </a:cubicBezTo>
                <a:cubicBezTo>
                  <a:pt x="325" y="31"/>
                  <a:pt x="325" y="31"/>
                  <a:pt x="325" y="31"/>
                </a:cubicBezTo>
                <a:cubicBezTo>
                  <a:pt x="325" y="31"/>
                  <a:pt x="325" y="32"/>
                  <a:pt x="324" y="31"/>
                </a:cubicBezTo>
                <a:close/>
                <a:moveTo>
                  <a:pt x="310" y="30"/>
                </a:moveTo>
                <a:cubicBezTo>
                  <a:pt x="310" y="30"/>
                  <a:pt x="310" y="30"/>
                  <a:pt x="310" y="29"/>
                </a:cubicBezTo>
                <a:cubicBezTo>
                  <a:pt x="310" y="29"/>
                  <a:pt x="310" y="29"/>
                  <a:pt x="309" y="29"/>
                </a:cubicBezTo>
                <a:cubicBezTo>
                  <a:pt x="309" y="29"/>
                  <a:pt x="309" y="30"/>
                  <a:pt x="309" y="30"/>
                </a:cubicBezTo>
                <a:cubicBezTo>
                  <a:pt x="309" y="30"/>
                  <a:pt x="310" y="30"/>
                  <a:pt x="310" y="30"/>
                </a:cubicBezTo>
                <a:close/>
                <a:moveTo>
                  <a:pt x="318" y="22"/>
                </a:moveTo>
                <a:cubicBezTo>
                  <a:pt x="318" y="22"/>
                  <a:pt x="319" y="22"/>
                  <a:pt x="319" y="23"/>
                </a:cubicBezTo>
                <a:cubicBezTo>
                  <a:pt x="319" y="23"/>
                  <a:pt x="320" y="23"/>
                  <a:pt x="320" y="23"/>
                </a:cubicBezTo>
                <a:cubicBezTo>
                  <a:pt x="320" y="23"/>
                  <a:pt x="320" y="24"/>
                  <a:pt x="320" y="24"/>
                </a:cubicBezTo>
                <a:cubicBezTo>
                  <a:pt x="320" y="23"/>
                  <a:pt x="320" y="23"/>
                  <a:pt x="320" y="23"/>
                </a:cubicBezTo>
                <a:cubicBezTo>
                  <a:pt x="320" y="23"/>
                  <a:pt x="320" y="23"/>
                  <a:pt x="320" y="22"/>
                </a:cubicBezTo>
                <a:cubicBezTo>
                  <a:pt x="320" y="22"/>
                  <a:pt x="321" y="22"/>
                  <a:pt x="321" y="23"/>
                </a:cubicBezTo>
                <a:cubicBezTo>
                  <a:pt x="321" y="23"/>
                  <a:pt x="321" y="23"/>
                  <a:pt x="321" y="23"/>
                </a:cubicBezTo>
                <a:cubicBezTo>
                  <a:pt x="321" y="23"/>
                  <a:pt x="321" y="23"/>
                  <a:pt x="322" y="23"/>
                </a:cubicBezTo>
                <a:cubicBezTo>
                  <a:pt x="322" y="23"/>
                  <a:pt x="322" y="23"/>
                  <a:pt x="322" y="22"/>
                </a:cubicBezTo>
                <a:cubicBezTo>
                  <a:pt x="322" y="22"/>
                  <a:pt x="322" y="22"/>
                  <a:pt x="322" y="22"/>
                </a:cubicBezTo>
                <a:cubicBezTo>
                  <a:pt x="321" y="22"/>
                  <a:pt x="321" y="21"/>
                  <a:pt x="320" y="22"/>
                </a:cubicBezTo>
                <a:cubicBezTo>
                  <a:pt x="320" y="22"/>
                  <a:pt x="319" y="22"/>
                  <a:pt x="319" y="21"/>
                </a:cubicBezTo>
                <a:cubicBezTo>
                  <a:pt x="319" y="21"/>
                  <a:pt x="319" y="21"/>
                  <a:pt x="318" y="21"/>
                </a:cubicBezTo>
                <a:cubicBezTo>
                  <a:pt x="318" y="21"/>
                  <a:pt x="318" y="21"/>
                  <a:pt x="318" y="22"/>
                </a:cubicBezTo>
                <a:close/>
                <a:moveTo>
                  <a:pt x="317" y="25"/>
                </a:moveTo>
                <a:cubicBezTo>
                  <a:pt x="317" y="25"/>
                  <a:pt x="317" y="25"/>
                  <a:pt x="317" y="25"/>
                </a:cubicBezTo>
                <a:cubicBezTo>
                  <a:pt x="317" y="25"/>
                  <a:pt x="317" y="25"/>
                  <a:pt x="317" y="25"/>
                </a:cubicBezTo>
                <a:cubicBezTo>
                  <a:pt x="317" y="25"/>
                  <a:pt x="317" y="25"/>
                  <a:pt x="317" y="25"/>
                </a:cubicBezTo>
                <a:cubicBezTo>
                  <a:pt x="317" y="25"/>
                  <a:pt x="317" y="25"/>
                  <a:pt x="317" y="25"/>
                </a:cubicBezTo>
                <a:close/>
                <a:moveTo>
                  <a:pt x="313" y="22"/>
                </a:moveTo>
                <a:cubicBezTo>
                  <a:pt x="313" y="23"/>
                  <a:pt x="313" y="23"/>
                  <a:pt x="313" y="23"/>
                </a:cubicBezTo>
                <a:cubicBezTo>
                  <a:pt x="313" y="23"/>
                  <a:pt x="314" y="23"/>
                  <a:pt x="314" y="22"/>
                </a:cubicBezTo>
                <a:cubicBezTo>
                  <a:pt x="314" y="22"/>
                  <a:pt x="314" y="22"/>
                  <a:pt x="313" y="22"/>
                </a:cubicBezTo>
                <a:cubicBezTo>
                  <a:pt x="313" y="22"/>
                  <a:pt x="313" y="22"/>
                  <a:pt x="313" y="22"/>
                </a:cubicBezTo>
                <a:close/>
                <a:moveTo>
                  <a:pt x="310" y="20"/>
                </a:moveTo>
                <a:cubicBezTo>
                  <a:pt x="310" y="20"/>
                  <a:pt x="311" y="21"/>
                  <a:pt x="311" y="21"/>
                </a:cubicBezTo>
                <a:cubicBezTo>
                  <a:pt x="311" y="21"/>
                  <a:pt x="312" y="21"/>
                  <a:pt x="312" y="20"/>
                </a:cubicBezTo>
                <a:cubicBezTo>
                  <a:pt x="312" y="20"/>
                  <a:pt x="312" y="20"/>
                  <a:pt x="311" y="20"/>
                </a:cubicBezTo>
                <a:cubicBezTo>
                  <a:pt x="311" y="20"/>
                  <a:pt x="310" y="20"/>
                  <a:pt x="310" y="20"/>
                </a:cubicBezTo>
                <a:close/>
                <a:moveTo>
                  <a:pt x="310" y="22"/>
                </a:moveTo>
                <a:cubicBezTo>
                  <a:pt x="310" y="23"/>
                  <a:pt x="311" y="23"/>
                  <a:pt x="311" y="23"/>
                </a:cubicBezTo>
                <a:cubicBezTo>
                  <a:pt x="311" y="23"/>
                  <a:pt x="311" y="23"/>
                  <a:pt x="312" y="23"/>
                </a:cubicBezTo>
                <a:cubicBezTo>
                  <a:pt x="311" y="22"/>
                  <a:pt x="311" y="22"/>
                  <a:pt x="311" y="22"/>
                </a:cubicBezTo>
                <a:cubicBezTo>
                  <a:pt x="311" y="22"/>
                  <a:pt x="310" y="22"/>
                  <a:pt x="310" y="22"/>
                </a:cubicBezTo>
                <a:close/>
                <a:moveTo>
                  <a:pt x="309" y="24"/>
                </a:moveTo>
                <a:cubicBezTo>
                  <a:pt x="309" y="25"/>
                  <a:pt x="310" y="26"/>
                  <a:pt x="311" y="26"/>
                </a:cubicBezTo>
                <a:cubicBezTo>
                  <a:pt x="311" y="26"/>
                  <a:pt x="312" y="26"/>
                  <a:pt x="312" y="26"/>
                </a:cubicBezTo>
                <a:cubicBezTo>
                  <a:pt x="312" y="26"/>
                  <a:pt x="312" y="27"/>
                  <a:pt x="312" y="27"/>
                </a:cubicBezTo>
                <a:cubicBezTo>
                  <a:pt x="312" y="27"/>
                  <a:pt x="312" y="27"/>
                  <a:pt x="312" y="27"/>
                </a:cubicBezTo>
                <a:cubicBezTo>
                  <a:pt x="312" y="27"/>
                  <a:pt x="312" y="27"/>
                  <a:pt x="312" y="27"/>
                </a:cubicBezTo>
                <a:cubicBezTo>
                  <a:pt x="311" y="26"/>
                  <a:pt x="311" y="26"/>
                  <a:pt x="311" y="27"/>
                </a:cubicBezTo>
                <a:cubicBezTo>
                  <a:pt x="311" y="27"/>
                  <a:pt x="311" y="27"/>
                  <a:pt x="311" y="27"/>
                </a:cubicBezTo>
                <a:cubicBezTo>
                  <a:pt x="312" y="27"/>
                  <a:pt x="313" y="27"/>
                  <a:pt x="313" y="27"/>
                </a:cubicBezTo>
                <a:cubicBezTo>
                  <a:pt x="313" y="27"/>
                  <a:pt x="314" y="27"/>
                  <a:pt x="314" y="27"/>
                </a:cubicBezTo>
                <a:cubicBezTo>
                  <a:pt x="314" y="28"/>
                  <a:pt x="314" y="28"/>
                  <a:pt x="313" y="28"/>
                </a:cubicBezTo>
                <a:cubicBezTo>
                  <a:pt x="313" y="28"/>
                  <a:pt x="313" y="28"/>
                  <a:pt x="313" y="28"/>
                </a:cubicBezTo>
                <a:cubicBezTo>
                  <a:pt x="312" y="28"/>
                  <a:pt x="311" y="28"/>
                  <a:pt x="311" y="29"/>
                </a:cubicBezTo>
                <a:cubicBezTo>
                  <a:pt x="311" y="30"/>
                  <a:pt x="311" y="30"/>
                  <a:pt x="312" y="31"/>
                </a:cubicBezTo>
                <a:cubicBezTo>
                  <a:pt x="312" y="31"/>
                  <a:pt x="313" y="32"/>
                  <a:pt x="313" y="32"/>
                </a:cubicBezTo>
                <a:cubicBezTo>
                  <a:pt x="314" y="32"/>
                  <a:pt x="314" y="31"/>
                  <a:pt x="314" y="31"/>
                </a:cubicBezTo>
                <a:cubicBezTo>
                  <a:pt x="315" y="31"/>
                  <a:pt x="315" y="30"/>
                  <a:pt x="314" y="30"/>
                </a:cubicBezTo>
                <a:cubicBezTo>
                  <a:pt x="314" y="30"/>
                  <a:pt x="314" y="30"/>
                  <a:pt x="314" y="30"/>
                </a:cubicBezTo>
                <a:cubicBezTo>
                  <a:pt x="315" y="29"/>
                  <a:pt x="315" y="29"/>
                  <a:pt x="316" y="29"/>
                </a:cubicBezTo>
                <a:cubicBezTo>
                  <a:pt x="316" y="29"/>
                  <a:pt x="316" y="30"/>
                  <a:pt x="316" y="30"/>
                </a:cubicBezTo>
                <a:cubicBezTo>
                  <a:pt x="316" y="30"/>
                  <a:pt x="317" y="30"/>
                  <a:pt x="317" y="30"/>
                </a:cubicBezTo>
                <a:cubicBezTo>
                  <a:pt x="317" y="29"/>
                  <a:pt x="318" y="30"/>
                  <a:pt x="319" y="30"/>
                </a:cubicBezTo>
                <a:cubicBezTo>
                  <a:pt x="320" y="30"/>
                  <a:pt x="321" y="30"/>
                  <a:pt x="321" y="30"/>
                </a:cubicBezTo>
                <a:cubicBezTo>
                  <a:pt x="322" y="29"/>
                  <a:pt x="323" y="30"/>
                  <a:pt x="324" y="30"/>
                </a:cubicBezTo>
                <a:cubicBezTo>
                  <a:pt x="324" y="29"/>
                  <a:pt x="324" y="29"/>
                  <a:pt x="324" y="29"/>
                </a:cubicBezTo>
                <a:cubicBezTo>
                  <a:pt x="324" y="29"/>
                  <a:pt x="324" y="29"/>
                  <a:pt x="324" y="29"/>
                </a:cubicBezTo>
                <a:cubicBezTo>
                  <a:pt x="323" y="28"/>
                  <a:pt x="323" y="28"/>
                  <a:pt x="323" y="27"/>
                </a:cubicBezTo>
                <a:cubicBezTo>
                  <a:pt x="323" y="27"/>
                  <a:pt x="322" y="26"/>
                  <a:pt x="322" y="26"/>
                </a:cubicBezTo>
                <a:cubicBezTo>
                  <a:pt x="322" y="26"/>
                  <a:pt x="322" y="26"/>
                  <a:pt x="321" y="26"/>
                </a:cubicBezTo>
                <a:cubicBezTo>
                  <a:pt x="321" y="26"/>
                  <a:pt x="321" y="25"/>
                  <a:pt x="320" y="26"/>
                </a:cubicBezTo>
                <a:cubicBezTo>
                  <a:pt x="320" y="26"/>
                  <a:pt x="319" y="26"/>
                  <a:pt x="319" y="25"/>
                </a:cubicBezTo>
                <a:cubicBezTo>
                  <a:pt x="319" y="25"/>
                  <a:pt x="318" y="25"/>
                  <a:pt x="318" y="25"/>
                </a:cubicBezTo>
                <a:cubicBezTo>
                  <a:pt x="318" y="26"/>
                  <a:pt x="318" y="26"/>
                  <a:pt x="317" y="26"/>
                </a:cubicBezTo>
                <a:cubicBezTo>
                  <a:pt x="317" y="26"/>
                  <a:pt x="317" y="26"/>
                  <a:pt x="317" y="26"/>
                </a:cubicBezTo>
                <a:cubicBezTo>
                  <a:pt x="317" y="26"/>
                  <a:pt x="316" y="27"/>
                  <a:pt x="316" y="27"/>
                </a:cubicBezTo>
                <a:cubicBezTo>
                  <a:pt x="315" y="27"/>
                  <a:pt x="315" y="28"/>
                  <a:pt x="315" y="28"/>
                </a:cubicBezTo>
                <a:cubicBezTo>
                  <a:pt x="315" y="28"/>
                  <a:pt x="315" y="27"/>
                  <a:pt x="315" y="27"/>
                </a:cubicBezTo>
                <a:cubicBezTo>
                  <a:pt x="315" y="27"/>
                  <a:pt x="315" y="26"/>
                  <a:pt x="314" y="26"/>
                </a:cubicBezTo>
                <a:cubicBezTo>
                  <a:pt x="313" y="26"/>
                  <a:pt x="313" y="26"/>
                  <a:pt x="312" y="26"/>
                </a:cubicBezTo>
                <a:cubicBezTo>
                  <a:pt x="312" y="25"/>
                  <a:pt x="311" y="25"/>
                  <a:pt x="311" y="25"/>
                </a:cubicBezTo>
                <a:cubicBezTo>
                  <a:pt x="310" y="25"/>
                  <a:pt x="310" y="24"/>
                  <a:pt x="309" y="23"/>
                </a:cubicBezTo>
                <a:cubicBezTo>
                  <a:pt x="309" y="23"/>
                  <a:pt x="309" y="23"/>
                  <a:pt x="309" y="23"/>
                </a:cubicBezTo>
                <a:cubicBezTo>
                  <a:pt x="309" y="23"/>
                  <a:pt x="308" y="24"/>
                  <a:pt x="309" y="24"/>
                </a:cubicBezTo>
                <a:close/>
                <a:moveTo>
                  <a:pt x="307" y="27"/>
                </a:moveTo>
                <a:cubicBezTo>
                  <a:pt x="307" y="27"/>
                  <a:pt x="306" y="28"/>
                  <a:pt x="306" y="28"/>
                </a:cubicBezTo>
                <a:cubicBezTo>
                  <a:pt x="305" y="29"/>
                  <a:pt x="305" y="29"/>
                  <a:pt x="306" y="29"/>
                </a:cubicBezTo>
                <a:cubicBezTo>
                  <a:pt x="306" y="29"/>
                  <a:pt x="306" y="29"/>
                  <a:pt x="306" y="30"/>
                </a:cubicBezTo>
                <a:cubicBezTo>
                  <a:pt x="307" y="30"/>
                  <a:pt x="307" y="30"/>
                  <a:pt x="307" y="30"/>
                </a:cubicBezTo>
                <a:cubicBezTo>
                  <a:pt x="307" y="31"/>
                  <a:pt x="306" y="31"/>
                  <a:pt x="306" y="31"/>
                </a:cubicBezTo>
                <a:cubicBezTo>
                  <a:pt x="306" y="31"/>
                  <a:pt x="306" y="31"/>
                  <a:pt x="305" y="31"/>
                </a:cubicBezTo>
                <a:cubicBezTo>
                  <a:pt x="306" y="31"/>
                  <a:pt x="306" y="32"/>
                  <a:pt x="306" y="32"/>
                </a:cubicBezTo>
                <a:cubicBezTo>
                  <a:pt x="306" y="32"/>
                  <a:pt x="307" y="32"/>
                  <a:pt x="307" y="32"/>
                </a:cubicBezTo>
                <a:cubicBezTo>
                  <a:pt x="307" y="32"/>
                  <a:pt x="307" y="32"/>
                  <a:pt x="307" y="32"/>
                </a:cubicBezTo>
                <a:cubicBezTo>
                  <a:pt x="307" y="31"/>
                  <a:pt x="308" y="30"/>
                  <a:pt x="308" y="29"/>
                </a:cubicBezTo>
                <a:cubicBezTo>
                  <a:pt x="309" y="28"/>
                  <a:pt x="310" y="28"/>
                  <a:pt x="310" y="28"/>
                </a:cubicBezTo>
                <a:cubicBezTo>
                  <a:pt x="311" y="28"/>
                  <a:pt x="311" y="28"/>
                  <a:pt x="311" y="28"/>
                </a:cubicBezTo>
                <a:cubicBezTo>
                  <a:pt x="311" y="28"/>
                  <a:pt x="310" y="27"/>
                  <a:pt x="310" y="27"/>
                </a:cubicBezTo>
                <a:cubicBezTo>
                  <a:pt x="310" y="27"/>
                  <a:pt x="309" y="27"/>
                  <a:pt x="309" y="27"/>
                </a:cubicBezTo>
                <a:cubicBezTo>
                  <a:pt x="308" y="28"/>
                  <a:pt x="307" y="27"/>
                  <a:pt x="307" y="27"/>
                </a:cubicBezTo>
                <a:close/>
                <a:moveTo>
                  <a:pt x="307" y="27"/>
                </a:moveTo>
                <a:cubicBezTo>
                  <a:pt x="307" y="27"/>
                  <a:pt x="307" y="27"/>
                  <a:pt x="307" y="26"/>
                </a:cubicBezTo>
                <a:cubicBezTo>
                  <a:pt x="307" y="26"/>
                  <a:pt x="307" y="26"/>
                  <a:pt x="306" y="26"/>
                </a:cubicBezTo>
                <a:cubicBezTo>
                  <a:pt x="306" y="26"/>
                  <a:pt x="306" y="27"/>
                  <a:pt x="306" y="27"/>
                </a:cubicBezTo>
                <a:cubicBezTo>
                  <a:pt x="306" y="27"/>
                  <a:pt x="307" y="27"/>
                  <a:pt x="307" y="27"/>
                </a:cubicBezTo>
                <a:close/>
                <a:moveTo>
                  <a:pt x="304" y="21"/>
                </a:moveTo>
                <a:cubicBezTo>
                  <a:pt x="305" y="22"/>
                  <a:pt x="305" y="22"/>
                  <a:pt x="306" y="23"/>
                </a:cubicBezTo>
                <a:cubicBezTo>
                  <a:pt x="306" y="22"/>
                  <a:pt x="307" y="23"/>
                  <a:pt x="307" y="23"/>
                </a:cubicBezTo>
                <a:cubicBezTo>
                  <a:pt x="308" y="23"/>
                  <a:pt x="308" y="23"/>
                  <a:pt x="308" y="22"/>
                </a:cubicBezTo>
                <a:cubicBezTo>
                  <a:pt x="308" y="22"/>
                  <a:pt x="308" y="22"/>
                  <a:pt x="308" y="22"/>
                </a:cubicBezTo>
                <a:cubicBezTo>
                  <a:pt x="308" y="21"/>
                  <a:pt x="308" y="21"/>
                  <a:pt x="308" y="21"/>
                </a:cubicBezTo>
                <a:cubicBezTo>
                  <a:pt x="307" y="22"/>
                  <a:pt x="307" y="21"/>
                  <a:pt x="306" y="21"/>
                </a:cubicBezTo>
                <a:cubicBezTo>
                  <a:pt x="306" y="20"/>
                  <a:pt x="306" y="20"/>
                  <a:pt x="306" y="20"/>
                </a:cubicBezTo>
                <a:cubicBezTo>
                  <a:pt x="305" y="21"/>
                  <a:pt x="305" y="21"/>
                  <a:pt x="304" y="21"/>
                </a:cubicBezTo>
                <a:close/>
                <a:moveTo>
                  <a:pt x="302" y="43"/>
                </a:moveTo>
                <a:cubicBezTo>
                  <a:pt x="302" y="43"/>
                  <a:pt x="302" y="44"/>
                  <a:pt x="302" y="44"/>
                </a:cubicBezTo>
                <a:cubicBezTo>
                  <a:pt x="302" y="44"/>
                  <a:pt x="303" y="44"/>
                  <a:pt x="303" y="44"/>
                </a:cubicBezTo>
                <a:cubicBezTo>
                  <a:pt x="303" y="44"/>
                  <a:pt x="303" y="44"/>
                  <a:pt x="303" y="44"/>
                </a:cubicBezTo>
                <a:cubicBezTo>
                  <a:pt x="304" y="43"/>
                  <a:pt x="305" y="42"/>
                  <a:pt x="306" y="42"/>
                </a:cubicBezTo>
                <a:cubicBezTo>
                  <a:pt x="306" y="42"/>
                  <a:pt x="306" y="42"/>
                  <a:pt x="306" y="42"/>
                </a:cubicBezTo>
                <a:cubicBezTo>
                  <a:pt x="306" y="41"/>
                  <a:pt x="306" y="41"/>
                  <a:pt x="306" y="41"/>
                </a:cubicBezTo>
                <a:cubicBezTo>
                  <a:pt x="306" y="41"/>
                  <a:pt x="306" y="41"/>
                  <a:pt x="305" y="41"/>
                </a:cubicBezTo>
                <a:cubicBezTo>
                  <a:pt x="304" y="42"/>
                  <a:pt x="303" y="42"/>
                  <a:pt x="302" y="43"/>
                </a:cubicBezTo>
                <a:close/>
                <a:moveTo>
                  <a:pt x="304" y="36"/>
                </a:moveTo>
                <a:cubicBezTo>
                  <a:pt x="304" y="36"/>
                  <a:pt x="304" y="35"/>
                  <a:pt x="304" y="35"/>
                </a:cubicBezTo>
                <a:cubicBezTo>
                  <a:pt x="304" y="36"/>
                  <a:pt x="303" y="36"/>
                  <a:pt x="303" y="36"/>
                </a:cubicBezTo>
                <a:cubicBezTo>
                  <a:pt x="303" y="36"/>
                  <a:pt x="303" y="36"/>
                  <a:pt x="304" y="36"/>
                </a:cubicBezTo>
                <a:cubicBezTo>
                  <a:pt x="304" y="36"/>
                  <a:pt x="304" y="36"/>
                  <a:pt x="304" y="36"/>
                </a:cubicBezTo>
                <a:close/>
                <a:moveTo>
                  <a:pt x="303" y="25"/>
                </a:moveTo>
                <a:cubicBezTo>
                  <a:pt x="303" y="26"/>
                  <a:pt x="303" y="26"/>
                  <a:pt x="303" y="26"/>
                </a:cubicBezTo>
                <a:cubicBezTo>
                  <a:pt x="303" y="26"/>
                  <a:pt x="303" y="26"/>
                  <a:pt x="303" y="26"/>
                </a:cubicBezTo>
                <a:cubicBezTo>
                  <a:pt x="304" y="26"/>
                  <a:pt x="304" y="26"/>
                  <a:pt x="304" y="26"/>
                </a:cubicBezTo>
                <a:cubicBezTo>
                  <a:pt x="304" y="25"/>
                  <a:pt x="304" y="25"/>
                  <a:pt x="304" y="25"/>
                </a:cubicBezTo>
                <a:cubicBezTo>
                  <a:pt x="303" y="25"/>
                  <a:pt x="303" y="25"/>
                  <a:pt x="303" y="25"/>
                </a:cubicBezTo>
                <a:cubicBezTo>
                  <a:pt x="303" y="25"/>
                  <a:pt x="303" y="25"/>
                  <a:pt x="303" y="25"/>
                </a:cubicBezTo>
                <a:close/>
                <a:moveTo>
                  <a:pt x="302" y="35"/>
                </a:moveTo>
                <a:cubicBezTo>
                  <a:pt x="302" y="35"/>
                  <a:pt x="302" y="35"/>
                  <a:pt x="302" y="35"/>
                </a:cubicBezTo>
                <a:cubicBezTo>
                  <a:pt x="302" y="36"/>
                  <a:pt x="302" y="36"/>
                  <a:pt x="302" y="36"/>
                </a:cubicBezTo>
                <a:cubicBezTo>
                  <a:pt x="302" y="36"/>
                  <a:pt x="302" y="36"/>
                  <a:pt x="303" y="36"/>
                </a:cubicBezTo>
                <a:cubicBezTo>
                  <a:pt x="302" y="36"/>
                  <a:pt x="302" y="35"/>
                  <a:pt x="302" y="35"/>
                </a:cubicBezTo>
                <a:close/>
                <a:moveTo>
                  <a:pt x="301" y="28"/>
                </a:moveTo>
                <a:cubicBezTo>
                  <a:pt x="301" y="29"/>
                  <a:pt x="301" y="29"/>
                  <a:pt x="301" y="30"/>
                </a:cubicBezTo>
                <a:cubicBezTo>
                  <a:pt x="301" y="29"/>
                  <a:pt x="302" y="29"/>
                  <a:pt x="302" y="29"/>
                </a:cubicBezTo>
                <a:cubicBezTo>
                  <a:pt x="302" y="29"/>
                  <a:pt x="302" y="28"/>
                  <a:pt x="301" y="28"/>
                </a:cubicBezTo>
                <a:cubicBezTo>
                  <a:pt x="301" y="28"/>
                  <a:pt x="301" y="28"/>
                  <a:pt x="301" y="28"/>
                </a:cubicBezTo>
                <a:close/>
                <a:moveTo>
                  <a:pt x="300" y="23"/>
                </a:moveTo>
                <a:cubicBezTo>
                  <a:pt x="300" y="23"/>
                  <a:pt x="301" y="23"/>
                  <a:pt x="301" y="23"/>
                </a:cubicBezTo>
                <a:cubicBezTo>
                  <a:pt x="301" y="23"/>
                  <a:pt x="301" y="23"/>
                  <a:pt x="301" y="23"/>
                </a:cubicBezTo>
                <a:cubicBezTo>
                  <a:pt x="301" y="23"/>
                  <a:pt x="301" y="23"/>
                  <a:pt x="301" y="22"/>
                </a:cubicBezTo>
                <a:cubicBezTo>
                  <a:pt x="301" y="23"/>
                  <a:pt x="300" y="23"/>
                  <a:pt x="300" y="23"/>
                </a:cubicBezTo>
                <a:close/>
                <a:moveTo>
                  <a:pt x="300" y="31"/>
                </a:moveTo>
                <a:cubicBezTo>
                  <a:pt x="300" y="31"/>
                  <a:pt x="300" y="31"/>
                  <a:pt x="300" y="31"/>
                </a:cubicBezTo>
                <a:cubicBezTo>
                  <a:pt x="299" y="31"/>
                  <a:pt x="299" y="31"/>
                  <a:pt x="299" y="31"/>
                </a:cubicBezTo>
                <a:cubicBezTo>
                  <a:pt x="299" y="31"/>
                  <a:pt x="299" y="32"/>
                  <a:pt x="299" y="32"/>
                </a:cubicBezTo>
                <a:cubicBezTo>
                  <a:pt x="300" y="32"/>
                  <a:pt x="300" y="31"/>
                  <a:pt x="300" y="31"/>
                </a:cubicBezTo>
                <a:close/>
                <a:moveTo>
                  <a:pt x="299" y="29"/>
                </a:moveTo>
                <a:cubicBezTo>
                  <a:pt x="299" y="29"/>
                  <a:pt x="299" y="30"/>
                  <a:pt x="299" y="30"/>
                </a:cubicBezTo>
                <a:cubicBezTo>
                  <a:pt x="300" y="29"/>
                  <a:pt x="300" y="29"/>
                  <a:pt x="300" y="29"/>
                </a:cubicBezTo>
                <a:cubicBezTo>
                  <a:pt x="300" y="29"/>
                  <a:pt x="300" y="29"/>
                  <a:pt x="299" y="29"/>
                </a:cubicBezTo>
                <a:close/>
                <a:moveTo>
                  <a:pt x="298" y="20"/>
                </a:moveTo>
                <a:cubicBezTo>
                  <a:pt x="298" y="20"/>
                  <a:pt x="299" y="21"/>
                  <a:pt x="299" y="21"/>
                </a:cubicBezTo>
                <a:cubicBezTo>
                  <a:pt x="299" y="21"/>
                  <a:pt x="299" y="21"/>
                  <a:pt x="299" y="20"/>
                </a:cubicBezTo>
                <a:cubicBezTo>
                  <a:pt x="300" y="20"/>
                  <a:pt x="300" y="20"/>
                  <a:pt x="300" y="19"/>
                </a:cubicBezTo>
                <a:cubicBezTo>
                  <a:pt x="300" y="19"/>
                  <a:pt x="299" y="19"/>
                  <a:pt x="299" y="19"/>
                </a:cubicBezTo>
                <a:cubicBezTo>
                  <a:pt x="299" y="19"/>
                  <a:pt x="299" y="19"/>
                  <a:pt x="299" y="19"/>
                </a:cubicBezTo>
                <a:cubicBezTo>
                  <a:pt x="299" y="19"/>
                  <a:pt x="299" y="20"/>
                  <a:pt x="298" y="20"/>
                </a:cubicBezTo>
                <a:cubicBezTo>
                  <a:pt x="298" y="20"/>
                  <a:pt x="298" y="20"/>
                  <a:pt x="298" y="20"/>
                </a:cubicBezTo>
                <a:close/>
                <a:moveTo>
                  <a:pt x="297" y="30"/>
                </a:moveTo>
                <a:cubicBezTo>
                  <a:pt x="297" y="30"/>
                  <a:pt x="298" y="30"/>
                  <a:pt x="297" y="31"/>
                </a:cubicBezTo>
                <a:cubicBezTo>
                  <a:pt x="297" y="31"/>
                  <a:pt x="297" y="31"/>
                  <a:pt x="297" y="31"/>
                </a:cubicBezTo>
                <a:cubicBezTo>
                  <a:pt x="298" y="31"/>
                  <a:pt x="298" y="31"/>
                  <a:pt x="298" y="31"/>
                </a:cubicBezTo>
                <a:cubicBezTo>
                  <a:pt x="298" y="31"/>
                  <a:pt x="299" y="31"/>
                  <a:pt x="299" y="30"/>
                </a:cubicBezTo>
                <a:cubicBezTo>
                  <a:pt x="299" y="30"/>
                  <a:pt x="299" y="30"/>
                  <a:pt x="299" y="30"/>
                </a:cubicBezTo>
                <a:cubicBezTo>
                  <a:pt x="299" y="30"/>
                  <a:pt x="299" y="30"/>
                  <a:pt x="299" y="29"/>
                </a:cubicBezTo>
                <a:cubicBezTo>
                  <a:pt x="299" y="29"/>
                  <a:pt x="299" y="29"/>
                  <a:pt x="298" y="30"/>
                </a:cubicBezTo>
                <a:cubicBezTo>
                  <a:pt x="298" y="30"/>
                  <a:pt x="298" y="30"/>
                  <a:pt x="297" y="30"/>
                </a:cubicBezTo>
                <a:close/>
                <a:moveTo>
                  <a:pt x="296" y="21"/>
                </a:moveTo>
                <a:cubicBezTo>
                  <a:pt x="296" y="21"/>
                  <a:pt x="296" y="22"/>
                  <a:pt x="296" y="23"/>
                </a:cubicBezTo>
                <a:cubicBezTo>
                  <a:pt x="296" y="23"/>
                  <a:pt x="296" y="23"/>
                  <a:pt x="296" y="23"/>
                </a:cubicBezTo>
                <a:cubicBezTo>
                  <a:pt x="296" y="23"/>
                  <a:pt x="296" y="24"/>
                  <a:pt x="295" y="26"/>
                </a:cubicBezTo>
                <a:cubicBezTo>
                  <a:pt x="296" y="26"/>
                  <a:pt x="296" y="26"/>
                  <a:pt x="296" y="25"/>
                </a:cubicBezTo>
                <a:cubicBezTo>
                  <a:pt x="297" y="24"/>
                  <a:pt x="297" y="24"/>
                  <a:pt x="297" y="23"/>
                </a:cubicBezTo>
                <a:cubicBezTo>
                  <a:pt x="298" y="22"/>
                  <a:pt x="298" y="21"/>
                  <a:pt x="297" y="21"/>
                </a:cubicBezTo>
                <a:cubicBezTo>
                  <a:pt x="297" y="21"/>
                  <a:pt x="297" y="21"/>
                  <a:pt x="296" y="21"/>
                </a:cubicBezTo>
                <a:close/>
                <a:moveTo>
                  <a:pt x="297" y="28"/>
                </a:moveTo>
                <a:cubicBezTo>
                  <a:pt x="297" y="28"/>
                  <a:pt x="297" y="28"/>
                  <a:pt x="296" y="28"/>
                </a:cubicBezTo>
                <a:cubicBezTo>
                  <a:pt x="297" y="29"/>
                  <a:pt x="297" y="29"/>
                  <a:pt x="297" y="29"/>
                </a:cubicBezTo>
                <a:cubicBezTo>
                  <a:pt x="297" y="29"/>
                  <a:pt x="297" y="28"/>
                  <a:pt x="297" y="28"/>
                </a:cubicBezTo>
                <a:cubicBezTo>
                  <a:pt x="297" y="28"/>
                  <a:pt x="297" y="28"/>
                  <a:pt x="297" y="28"/>
                </a:cubicBezTo>
                <a:close/>
                <a:moveTo>
                  <a:pt x="296" y="22"/>
                </a:moveTo>
                <a:cubicBezTo>
                  <a:pt x="296" y="22"/>
                  <a:pt x="296" y="21"/>
                  <a:pt x="296" y="21"/>
                </a:cubicBezTo>
                <a:cubicBezTo>
                  <a:pt x="296" y="21"/>
                  <a:pt x="296" y="20"/>
                  <a:pt x="296" y="20"/>
                </a:cubicBezTo>
                <a:cubicBezTo>
                  <a:pt x="296" y="20"/>
                  <a:pt x="296" y="20"/>
                  <a:pt x="296" y="20"/>
                </a:cubicBezTo>
                <a:cubicBezTo>
                  <a:pt x="296" y="20"/>
                  <a:pt x="296" y="20"/>
                  <a:pt x="296" y="20"/>
                </a:cubicBezTo>
                <a:cubicBezTo>
                  <a:pt x="296" y="20"/>
                  <a:pt x="296" y="20"/>
                  <a:pt x="296" y="22"/>
                </a:cubicBezTo>
                <a:close/>
                <a:moveTo>
                  <a:pt x="295" y="24"/>
                </a:moveTo>
                <a:cubicBezTo>
                  <a:pt x="295" y="24"/>
                  <a:pt x="295" y="23"/>
                  <a:pt x="295" y="23"/>
                </a:cubicBezTo>
                <a:cubicBezTo>
                  <a:pt x="295" y="23"/>
                  <a:pt x="295" y="24"/>
                  <a:pt x="295" y="24"/>
                </a:cubicBezTo>
                <a:close/>
                <a:moveTo>
                  <a:pt x="295" y="24"/>
                </a:moveTo>
                <a:cubicBezTo>
                  <a:pt x="295" y="24"/>
                  <a:pt x="295" y="24"/>
                  <a:pt x="295" y="24"/>
                </a:cubicBezTo>
                <a:cubicBezTo>
                  <a:pt x="294" y="25"/>
                  <a:pt x="294" y="25"/>
                  <a:pt x="295" y="24"/>
                </a:cubicBezTo>
                <a:close/>
                <a:moveTo>
                  <a:pt x="292" y="28"/>
                </a:moveTo>
                <a:cubicBezTo>
                  <a:pt x="292" y="28"/>
                  <a:pt x="292" y="28"/>
                  <a:pt x="292" y="29"/>
                </a:cubicBezTo>
                <a:cubicBezTo>
                  <a:pt x="292" y="29"/>
                  <a:pt x="292" y="30"/>
                  <a:pt x="292" y="31"/>
                </a:cubicBezTo>
                <a:cubicBezTo>
                  <a:pt x="293" y="31"/>
                  <a:pt x="293" y="33"/>
                  <a:pt x="294" y="34"/>
                </a:cubicBezTo>
                <a:cubicBezTo>
                  <a:pt x="294" y="34"/>
                  <a:pt x="294" y="34"/>
                  <a:pt x="294" y="34"/>
                </a:cubicBezTo>
                <a:cubicBezTo>
                  <a:pt x="293" y="34"/>
                  <a:pt x="293" y="34"/>
                  <a:pt x="293" y="34"/>
                </a:cubicBezTo>
                <a:cubicBezTo>
                  <a:pt x="293" y="35"/>
                  <a:pt x="293" y="35"/>
                  <a:pt x="294" y="36"/>
                </a:cubicBezTo>
                <a:cubicBezTo>
                  <a:pt x="294" y="36"/>
                  <a:pt x="294" y="35"/>
                  <a:pt x="295" y="35"/>
                </a:cubicBezTo>
                <a:cubicBezTo>
                  <a:pt x="295" y="35"/>
                  <a:pt x="295" y="35"/>
                  <a:pt x="296" y="35"/>
                </a:cubicBezTo>
                <a:cubicBezTo>
                  <a:pt x="296" y="36"/>
                  <a:pt x="296" y="36"/>
                  <a:pt x="296" y="36"/>
                </a:cubicBezTo>
                <a:cubicBezTo>
                  <a:pt x="297" y="35"/>
                  <a:pt x="297" y="35"/>
                  <a:pt x="297" y="34"/>
                </a:cubicBezTo>
                <a:cubicBezTo>
                  <a:pt x="297" y="34"/>
                  <a:pt x="297" y="34"/>
                  <a:pt x="297" y="34"/>
                </a:cubicBezTo>
                <a:cubicBezTo>
                  <a:pt x="297" y="34"/>
                  <a:pt x="297" y="33"/>
                  <a:pt x="297" y="34"/>
                </a:cubicBezTo>
                <a:cubicBezTo>
                  <a:pt x="297" y="34"/>
                  <a:pt x="296" y="34"/>
                  <a:pt x="296" y="34"/>
                </a:cubicBezTo>
                <a:cubicBezTo>
                  <a:pt x="296" y="34"/>
                  <a:pt x="296" y="34"/>
                  <a:pt x="296" y="34"/>
                </a:cubicBezTo>
                <a:cubicBezTo>
                  <a:pt x="296" y="34"/>
                  <a:pt x="295" y="34"/>
                  <a:pt x="296" y="34"/>
                </a:cubicBezTo>
                <a:cubicBezTo>
                  <a:pt x="296" y="33"/>
                  <a:pt x="296" y="33"/>
                  <a:pt x="296" y="32"/>
                </a:cubicBezTo>
                <a:cubicBezTo>
                  <a:pt x="297" y="32"/>
                  <a:pt x="297" y="32"/>
                  <a:pt x="297" y="32"/>
                </a:cubicBezTo>
                <a:cubicBezTo>
                  <a:pt x="297" y="32"/>
                  <a:pt x="296" y="32"/>
                  <a:pt x="296" y="32"/>
                </a:cubicBezTo>
                <a:cubicBezTo>
                  <a:pt x="295" y="32"/>
                  <a:pt x="295" y="32"/>
                  <a:pt x="295" y="31"/>
                </a:cubicBezTo>
                <a:cubicBezTo>
                  <a:pt x="294" y="30"/>
                  <a:pt x="293" y="29"/>
                  <a:pt x="293" y="28"/>
                </a:cubicBezTo>
                <a:cubicBezTo>
                  <a:pt x="293" y="28"/>
                  <a:pt x="293" y="28"/>
                  <a:pt x="292" y="28"/>
                </a:cubicBezTo>
                <a:close/>
                <a:moveTo>
                  <a:pt x="292" y="26"/>
                </a:moveTo>
                <a:cubicBezTo>
                  <a:pt x="292" y="26"/>
                  <a:pt x="292" y="26"/>
                  <a:pt x="292" y="26"/>
                </a:cubicBezTo>
                <a:cubicBezTo>
                  <a:pt x="292" y="26"/>
                  <a:pt x="292" y="26"/>
                  <a:pt x="292" y="26"/>
                </a:cubicBezTo>
                <a:close/>
                <a:moveTo>
                  <a:pt x="292" y="26"/>
                </a:moveTo>
                <a:cubicBezTo>
                  <a:pt x="292" y="26"/>
                  <a:pt x="292" y="26"/>
                  <a:pt x="292" y="26"/>
                </a:cubicBezTo>
                <a:cubicBezTo>
                  <a:pt x="292" y="26"/>
                  <a:pt x="292" y="26"/>
                  <a:pt x="292" y="25"/>
                </a:cubicBezTo>
                <a:cubicBezTo>
                  <a:pt x="292" y="26"/>
                  <a:pt x="292" y="26"/>
                  <a:pt x="292" y="26"/>
                </a:cubicBezTo>
                <a:close/>
                <a:moveTo>
                  <a:pt x="287" y="28"/>
                </a:moveTo>
                <a:cubicBezTo>
                  <a:pt x="287" y="28"/>
                  <a:pt x="287" y="28"/>
                  <a:pt x="287" y="28"/>
                </a:cubicBezTo>
                <a:cubicBezTo>
                  <a:pt x="287" y="28"/>
                  <a:pt x="287" y="28"/>
                  <a:pt x="287" y="28"/>
                </a:cubicBezTo>
                <a:cubicBezTo>
                  <a:pt x="288" y="28"/>
                  <a:pt x="288" y="28"/>
                  <a:pt x="288" y="28"/>
                </a:cubicBezTo>
                <a:cubicBezTo>
                  <a:pt x="289" y="28"/>
                  <a:pt x="289" y="28"/>
                  <a:pt x="289" y="29"/>
                </a:cubicBezTo>
                <a:cubicBezTo>
                  <a:pt x="290" y="29"/>
                  <a:pt x="290" y="29"/>
                  <a:pt x="290" y="29"/>
                </a:cubicBezTo>
                <a:cubicBezTo>
                  <a:pt x="290" y="28"/>
                  <a:pt x="290" y="28"/>
                  <a:pt x="291" y="28"/>
                </a:cubicBezTo>
                <a:cubicBezTo>
                  <a:pt x="291" y="28"/>
                  <a:pt x="291" y="27"/>
                  <a:pt x="292" y="27"/>
                </a:cubicBezTo>
                <a:cubicBezTo>
                  <a:pt x="291" y="26"/>
                  <a:pt x="291" y="26"/>
                  <a:pt x="290" y="26"/>
                </a:cubicBezTo>
                <a:cubicBezTo>
                  <a:pt x="290" y="26"/>
                  <a:pt x="290" y="26"/>
                  <a:pt x="290" y="26"/>
                </a:cubicBezTo>
                <a:cubicBezTo>
                  <a:pt x="290" y="26"/>
                  <a:pt x="290" y="26"/>
                  <a:pt x="290" y="26"/>
                </a:cubicBezTo>
                <a:cubicBezTo>
                  <a:pt x="290" y="26"/>
                  <a:pt x="290" y="27"/>
                  <a:pt x="290" y="27"/>
                </a:cubicBezTo>
                <a:cubicBezTo>
                  <a:pt x="289" y="27"/>
                  <a:pt x="288" y="28"/>
                  <a:pt x="287" y="28"/>
                </a:cubicBezTo>
                <a:close/>
                <a:moveTo>
                  <a:pt x="287" y="26"/>
                </a:moveTo>
                <a:cubicBezTo>
                  <a:pt x="287" y="25"/>
                  <a:pt x="287" y="26"/>
                  <a:pt x="287" y="26"/>
                </a:cubicBezTo>
                <a:cubicBezTo>
                  <a:pt x="287" y="26"/>
                  <a:pt x="287" y="26"/>
                  <a:pt x="287" y="26"/>
                </a:cubicBezTo>
                <a:cubicBezTo>
                  <a:pt x="287" y="26"/>
                  <a:pt x="287" y="26"/>
                  <a:pt x="287" y="26"/>
                </a:cubicBezTo>
                <a:cubicBezTo>
                  <a:pt x="288" y="26"/>
                  <a:pt x="288" y="26"/>
                  <a:pt x="288" y="26"/>
                </a:cubicBezTo>
                <a:cubicBezTo>
                  <a:pt x="288" y="26"/>
                  <a:pt x="288" y="26"/>
                  <a:pt x="288" y="26"/>
                </a:cubicBezTo>
                <a:cubicBezTo>
                  <a:pt x="288" y="26"/>
                  <a:pt x="288" y="26"/>
                  <a:pt x="288" y="26"/>
                </a:cubicBezTo>
                <a:cubicBezTo>
                  <a:pt x="288" y="26"/>
                  <a:pt x="287" y="26"/>
                  <a:pt x="287" y="26"/>
                </a:cubicBezTo>
                <a:close/>
                <a:moveTo>
                  <a:pt x="283" y="21"/>
                </a:moveTo>
                <a:cubicBezTo>
                  <a:pt x="284" y="21"/>
                  <a:pt x="284" y="23"/>
                  <a:pt x="285" y="22"/>
                </a:cubicBezTo>
                <a:cubicBezTo>
                  <a:pt x="285" y="23"/>
                  <a:pt x="284" y="24"/>
                  <a:pt x="285" y="24"/>
                </a:cubicBezTo>
                <a:cubicBezTo>
                  <a:pt x="285" y="24"/>
                  <a:pt x="285" y="24"/>
                  <a:pt x="285" y="25"/>
                </a:cubicBezTo>
                <a:cubicBezTo>
                  <a:pt x="286" y="24"/>
                  <a:pt x="286" y="24"/>
                  <a:pt x="286" y="24"/>
                </a:cubicBezTo>
                <a:cubicBezTo>
                  <a:pt x="286" y="23"/>
                  <a:pt x="286" y="23"/>
                  <a:pt x="286" y="23"/>
                </a:cubicBezTo>
                <a:cubicBezTo>
                  <a:pt x="287" y="23"/>
                  <a:pt x="286" y="22"/>
                  <a:pt x="286" y="22"/>
                </a:cubicBezTo>
                <a:cubicBezTo>
                  <a:pt x="286" y="22"/>
                  <a:pt x="286" y="22"/>
                  <a:pt x="287" y="21"/>
                </a:cubicBezTo>
                <a:cubicBezTo>
                  <a:pt x="287" y="21"/>
                  <a:pt x="287" y="20"/>
                  <a:pt x="287" y="20"/>
                </a:cubicBezTo>
                <a:cubicBezTo>
                  <a:pt x="287" y="20"/>
                  <a:pt x="286" y="21"/>
                  <a:pt x="286" y="20"/>
                </a:cubicBezTo>
                <a:cubicBezTo>
                  <a:pt x="286" y="20"/>
                  <a:pt x="286" y="20"/>
                  <a:pt x="286" y="19"/>
                </a:cubicBezTo>
                <a:cubicBezTo>
                  <a:pt x="286" y="20"/>
                  <a:pt x="286" y="20"/>
                  <a:pt x="286" y="20"/>
                </a:cubicBezTo>
                <a:cubicBezTo>
                  <a:pt x="285" y="20"/>
                  <a:pt x="285" y="21"/>
                  <a:pt x="285" y="21"/>
                </a:cubicBezTo>
                <a:cubicBezTo>
                  <a:pt x="285" y="21"/>
                  <a:pt x="284" y="21"/>
                  <a:pt x="284" y="21"/>
                </a:cubicBezTo>
                <a:cubicBezTo>
                  <a:pt x="284" y="21"/>
                  <a:pt x="283" y="21"/>
                  <a:pt x="283" y="21"/>
                </a:cubicBezTo>
                <a:cubicBezTo>
                  <a:pt x="283" y="21"/>
                  <a:pt x="283" y="21"/>
                  <a:pt x="283" y="21"/>
                </a:cubicBezTo>
                <a:close/>
                <a:moveTo>
                  <a:pt x="283" y="35"/>
                </a:moveTo>
                <a:cubicBezTo>
                  <a:pt x="283" y="35"/>
                  <a:pt x="283" y="35"/>
                  <a:pt x="283" y="34"/>
                </a:cubicBezTo>
                <a:cubicBezTo>
                  <a:pt x="283" y="35"/>
                  <a:pt x="283" y="35"/>
                  <a:pt x="283" y="35"/>
                </a:cubicBezTo>
                <a:cubicBezTo>
                  <a:pt x="283" y="35"/>
                  <a:pt x="283" y="35"/>
                  <a:pt x="283" y="35"/>
                </a:cubicBezTo>
                <a:cubicBezTo>
                  <a:pt x="283" y="35"/>
                  <a:pt x="283" y="35"/>
                  <a:pt x="283" y="35"/>
                </a:cubicBezTo>
                <a:close/>
                <a:moveTo>
                  <a:pt x="283" y="23"/>
                </a:moveTo>
                <a:cubicBezTo>
                  <a:pt x="282" y="24"/>
                  <a:pt x="282" y="24"/>
                  <a:pt x="282" y="24"/>
                </a:cubicBezTo>
                <a:cubicBezTo>
                  <a:pt x="282" y="24"/>
                  <a:pt x="283" y="25"/>
                  <a:pt x="283" y="25"/>
                </a:cubicBezTo>
                <a:cubicBezTo>
                  <a:pt x="283" y="24"/>
                  <a:pt x="283" y="24"/>
                  <a:pt x="283" y="24"/>
                </a:cubicBezTo>
                <a:cubicBezTo>
                  <a:pt x="283" y="24"/>
                  <a:pt x="283" y="24"/>
                  <a:pt x="283" y="23"/>
                </a:cubicBezTo>
                <a:close/>
                <a:moveTo>
                  <a:pt x="281" y="23"/>
                </a:moveTo>
                <a:cubicBezTo>
                  <a:pt x="281" y="23"/>
                  <a:pt x="282" y="23"/>
                  <a:pt x="282" y="23"/>
                </a:cubicBezTo>
                <a:cubicBezTo>
                  <a:pt x="282" y="22"/>
                  <a:pt x="282" y="22"/>
                  <a:pt x="283" y="22"/>
                </a:cubicBezTo>
                <a:cubicBezTo>
                  <a:pt x="282" y="22"/>
                  <a:pt x="282" y="22"/>
                  <a:pt x="282" y="22"/>
                </a:cubicBezTo>
                <a:cubicBezTo>
                  <a:pt x="282" y="21"/>
                  <a:pt x="281" y="22"/>
                  <a:pt x="281" y="22"/>
                </a:cubicBezTo>
                <a:cubicBezTo>
                  <a:pt x="281" y="22"/>
                  <a:pt x="281" y="23"/>
                  <a:pt x="281" y="23"/>
                </a:cubicBezTo>
                <a:close/>
                <a:moveTo>
                  <a:pt x="281" y="36"/>
                </a:moveTo>
                <a:cubicBezTo>
                  <a:pt x="281" y="36"/>
                  <a:pt x="281" y="36"/>
                  <a:pt x="281" y="36"/>
                </a:cubicBezTo>
                <a:cubicBezTo>
                  <a:pt x="281" y="36"/>
                  <a:pt x="282" y="36"/>
                  <a:pt x="282" y="35"/>
                </a:cubicBezTo>
                <a:cubicBezTo>
                  <a:pt x="282" y="35"/>
                  <a:pt x="282" y="35"/>
                  <a:pt x="282" y="35"/>
                </a:cubicBezTo>
                <a:cubicBezTo>
                  <a:pt x="281" y="35"/>
                  <a:pt x="281" y="35"/>
                  <a:pt x="281" y="36"/>
                </a:cubicBezTo>
                <a:close/>
                <a:moveTo>
                  <a:pt x="280" y="34"/>
                </a:moveTo>
                <a:cubicBezTo>
                  <a:pt x="280" y="34"/>
                  <a:pt x="281" y="34"/>
                  <a:pt x="281" y="34"/>
                </a:cubicBezTo>
                <a:cubicBezTo>
                  <a:pt x="281" y="34"/>
                  <a:pt x="280" y="33"/>
                  <a:pt x="280" y="34"/>
                </a:cubicBezTo>
                <a:close/>
                <a:moveTo>
                  <a:pt x="280" y="34"/>
                </a:moveTo>
                <a:cubicBezTo>
                  <a:pt x="280" y="34"/>
                  <a:pt x="280" y="34"/>
                  <a:pt x="280" y="34"/>
                </a:cubicBezTo>
                <a:cubicBezTo>
                  <a:pt x="280" y="34"/>
                  <a:pt x="280" y="33"/>
                  <a:pt x="280" y="33"/>
                </a:cubicBezTo>
                <a:cubicBezTo>
                  <a:pt x="280" y="33"/>
                  <a:pt x="280" y="33"/>
                  <a:pt x="280" y="34"/>
                </a:cubicBezTo>
                <a:close/>
                <a:moveTo>
                  <a:pt x="279" y="26"/>
                </a:moveTo>
                <a:cubicBezTo>
                  <a:pt x="279" y="26"/>
                  <a:pt x="280" y="27"/>
                  <a:pt x="280" y="27"/>
                </a:cubicBezTo>
                <a:cubicBezTo>
                  <a:pt x="280" y="27"/>
                  <a:pt x="280" y="26"/>
                  <a:pt x="280" y="26"/>
                </a:cubicBezTo>
                <a:cubicBezTo>
                  <a:pt x="280" y="26"/>
                  <a:pt x="280" y="26"/>
                  <a:pt x="280" y="26"/>
                </a:cubicBezTo>
                <a:cubicBezTo>
                  <a:pt x="279" y="26"/>
                  <a:pt x="279" y="26"/>
                  <a:pt x="279" y="26"/>
                </a:cubicBezTo>
                <a:close/>
                <a:moveTo>
                  <a:pt x="279" y="44"/>
                </a:moveTo>
                <a:cubicBezTo>
                  <a:pt x="279" y="45"/>
                  <a:pt x="279" y="45"/>
                  <a:pt x="279" y="45"/>
                </a:cubicBezTo>
                <a:cubicBezTo>
                  <a:pt x="279" y="45"/>
                  <a:pt x="279" y="45"/>
                  <a:pt x="280" y="44"/>
                </a:cubicBezTo>
                <a:cubicBezTo>
                  <a:pt x="279" y="44"/>
                  <a:pt x="279" y="44"/>
                  <a:pt x="279" y="44"/>
                </a:cubicBezTo>
                <a:cubicBezTo>
                  <a:pt x="279" y="44"/>
                  <a:pt x="279" y="44"/>
                  <a:pt x="279" y="44"/>
                </a:cubicBezTo>
                <a:close/>
                <a:moveTo>
                  <a:pt x="279" y="28"/>
                </a:moveTo>
                <a:cubicBezTo>
                  <a:pt x="278" y="28"/>
                  <a:pt x="278" y="28"/>
                  <a:pt x="278" y="28"/>
                </a:cubicBezTo>
                <a:cubicBezTo>
                  <a:pt x="278" y="28"/>
                  <a:pt x="278" y="28"/>
                  <a:pt x="278" y="28"/>
                </a:cubicBezTo>
                <a:cubicBezTo>
                  <a:pt x="278" y="28"/>
                  <a:pt x="278" y="28"/>
                  <a:pt x="279" y="28"/>
                </a:cubicBezTo>
                <a:close/>
                <a:moveTo>
                  <a:pt x="277" y="27"/>
                </a:moveTo>
                <a:cubicBezTo>
                  <a:pt x="277" y="27"/>
                  <a:pt x="277" y="27"/>
                  <a:pt x="278" y="28"/>
                </a:cubicBezTo>
                <a:cubicBezTo>
                  <a:pt x="278" y="28"/>
                  <a:pt x="278" y="28"/>
                  <a:pt x="278" y="28"/>
                </a:cubicBezTo>
                <a:cubicBezTo>
                  <a:pt x="278" y="27"/>
                  <a:pt x="278" y="27"/>
                  <a:pt x="278" y="27"/>
                </a:cubicBezTo>
                <a:cubicBezTo>
                  <a:pt x="279" y="26"/>
                  <a:pt x="279" y="26"/>
                  <a:pt x="278" y="26"/>
                </a:cubicBezTo>
                <a:cubicBezTo>
                  <a:pt x="278" y="25"/>
                  <a:pt x="278" y="25"/>
                  <a:pt x="278" y="26"/>
                </a:cubicBezTo>
                <a:cubicBezTo>
                  <a:pt x="278" y="26"/>
                  <a:pt x="277" y="26"/>
                  <a:pt x="277" y="26"/>
                </a:cubicBezTo>
                <a:cubicBezTo>
                  <a:pt x="277" y="27"/>
                  <a:pt x="277" y="27"/>
                  <a:pt x="277" y="27"/>
                </a:cubicBezTo>
                <a:close/>
                <a:moveTo>
                  <a:pt x="276" y="34"/>
                </a:moveTo>
                <a:cubicBezTo>
                  <a:pt x="277" y="34"/>
                  <a:pt x="277" y="34"/>
                  <a:pt x="277" y="34"/>
                </a:cubicBezTo>
                <a:cubicBezTo>
                  <a:pt x="277" y="34"/>
                  <a:pt x="277" y="34"/>
                  <a:pt x="277" y="34"/>
                </a:cubicBezTo>
                <a:cubicBezTo>
                  <a:pt x="277" y="33"/>
                  <a:pt x="277" y="33"/>
                  <a:pt x="277" y="33"/>
                </a:cubicBezTo>
                <a:cubicBezTo>
                  <a:pt x="277" y="33"/>
                  <a:pt x="277" y="34"/>
                  <a:pt x="276" y="34"/>
                </a:cubicBezTo>
                <a:close/>
                <a:moveTo>
                  <a:pt x="276" y="31"/>
                </a:moveTo>
                <a:cubicBezTo>
                  <a:pt x="276" y="31"/>
                  <a:pt x="276" y="32"/>
                  <a:pt x="276" y="32"/>
                </a:cubicBezTo>
                <a:cubicBezTo>
                  <a:pt x="276" y="32"/>
                  <a:pt x="276" y="32"/>
                  <a:pt x="276" y="32"/>
                </a:cubicBezTo>
                <a:cubicBezTo>
                  <a:pt x="276" y="32"/>
                  <a:pt x="276" y="32"/>
                  <a:pt x="276" y="32"/>
                </a:cubicBezTo>
                <a:cubicBezTo>
                  <a:pt x="276" y="32"/>
                  <a:pt x="276" y="31"/>
                  <a:pt x="276" y="31"/>
                </a:cubicBezTo>
                <a:close/>
                <a:moveTo>
                  <a:pt x="274" y="24"/>
                </a:moveTo>
                <a:cubicBezTo>
                  <a:pt x="274" y="25"/>
                  <a:pt x="275" y="25"/>
                  <a:pt x="275" y="25"/>
                </a:cubicBezTo>
                <a:cubicBezTo>
                  <a:pt x="275" y="25"/>
                  <a:pt x="275" y="24"/>
                  <a:pt x="276" y="24"/>
                </a:cubicBezTo>
                <a:cubicBezTo>
                  <a:pt x="275" y="24"/>
                  <a:pt x="275" y="24"/>
                  <a:pt x="275" y="24"/>
                </a:cubicBezTo>
                <a:cubicBezTo>
                  <a:pt x="275" y="24"/>
                  <a:pt x="274" y="24"/>
                  <a:pt x="274" y="24"/>
                </a:cubicBezTo>
                <a:close/>
                <a:moveTo>
                  <a:pt x="274" y="29"/>
                </a:moveTo>
                <a:cubicBezTo>
                  <a:pt x="274" y="29"/>
                  <a:pt x="275" y="28"/>
                  <a:pt x="275" y="28"/>
                </a:cubicBezTo>
                <a:cubicBezTo>
                  <a:pt x="275" y="28"/>
                  <a:pt x="274" y="28"/>
                  <a:pt x="274" y="28"/>
                </a:cubicBezTo>
                <a:cubicBezTo>
                  <a:pt x="274" y="28"/>
                  <a:pt x="273" y="28"/>
                  <a:pt x="273" y="28"/>
                </a:cubicBezTo>
                <a:cubicBezTo>
                  <a:pt x="273" y="27"/>
                  <a:pt x="273" y="27"/>
                  <a:pt x="273" y="28"/>
                </a:cubicBezTo>
                <a:cubicBezTo>
                  <a:pt x="273" y="29"/>
                  <a:pt x="273" y="29"/>
                  <a:pt x="274" y="29"/>
                </a:cubicBezTo>
                <a:close/>
                <a:moveTo>
                  <a:pt x="272" y="37"/>
                </a:moveTo>
                <a:cubicBezTo>
                  <a:pt x="272" y="37"/>
                  <a:pt x="272" y="37"/>
                  <a:pt x="273" y="37"/>
                </a:cubicBezTo>
                <a:cubicBezTo>
                  <a:pt x="273" y="37"/>
                  <a:pt x="273" y="37"/>
                  <a:pt x="273" y="37"/>
                </a:cubicBezTo>
                <a:cubicBezTo>
                  <a:pt x="273" y="37"/>
                  <a:pt x="273" y="36"/>
                  <a:pt x="273" y="36"/>
                </a:cubicBezTo>
                <a:cubicBezTo>
                  <a:pt x="273" y="36"/>
                  <a:pt x="272" y="37"/>
                  <a:pt x="272" y="37"/>
                </a:cubicBezTo>
                <a:close/>
                <a:moveTo>
                  <a:pt x="271" y="32"/>
                </a:moveTo>
                <a:cubicBezTo>
                  <a:pt x="271" y="32"/>
                  <a:pt x="271" y="32"/>
                  <a:pt x="271" y="32"/>
                </a:cubicBezTo>
                <a:cubicBezTo>
                  <a:pt x="271" y="31"/>
                  <a:pt x="272" y="30"/>
                  <a:pt x="272" y="30"/>
                </a:cubicBezTo>
                <a:cubicBezTo>
                  <a:pt x="272" y="30"/>
                  <a:pt x="272" y="29"/>
                  <a:pt x="272" y="29"/>
                </a:cubicBezTo>
                <a:cubicBezTo>
                  <a:pt x="272" y="29"/>
                  <a:pt x="272" y="29"/>
                  <a:pt x="272" y="29"/>
                </a:cubicBezTo>
                <a:cubicBezTo>
                  <a:pt x="271" y="30"/>
                  <a:pt x="271" y="31"/>
                  <a:pt x="271" y="32"/>
                </a:cubicBezTo>
                <a:close/>
                <a:moveTo>
                  <a:pt x="270" y="31"/>
                </a:moveTo>
                <a:cubicBezTo>
                  <a:pt x="270" y="31"/>
                  <a:pt x="270" y="31"/>
                  <a:pt x="270" y="31"/>
                </a:cubicBezTo>
                <a:cubicBezTo>
                  <a:pt x="270" y="31"/>
                  <a:pt x="270" y="30"/>
                  <a:pt x="270" y="30"/>
                </a:cubicBezTo>
                <a:cubicBezTo>
                  <a:pt x="270" y="30"/>
                  <a:pt x="270" y="30"/>
                  <a:pt x="269" y="30"/>
                </a:cubicBezTo>
                <a:cubicBezTo>
                  <a:pt x="269" y="31"/>
                  <a:pt x="270" y="31"/>
                  <a:pt x="270" y="31"/>
                </a:cubicBezTo>
                <a:close/>
                <a:moveTo>
                  <a:pt x="269" y="32"/>
                </a:moveTo>
                <a:cubicBezTo>
                  <a:pt x="269" y="32"/>
                  <a:pt x="269" y="33"/>
                  <a:pt x="270" y="33"/>
                </a:cubicBezTo>
                <a:cubicBezTo>
                  <a:pt x="270" y="33"/>
                  <a:pt x="270" y="33"/>
                  <a:pt x="270" y="32"/>
                </a:cubicBezTo>
                <a:cubicBezTo>
                  <a:pt x="270" y="32"/>
                  <a:pt x="269" y="32"/>
                  <a:pt x="269" y="32"/>
                </a:cubicBezTo>
                <a:close/>
                <a:moveTo>
                  <a:pt x="269" y="34"/>
                </a:moveTo>
                <a:cubicBezTo>
                  <a:pt x="269" y="34"/>
                  <a:pt x="269" y="34"/>
                  <a:pt x="268" y="34"/>
                </a:cubicBezTo>
                <a:cubicBezTo>
                  <a:pt x="268" y="34"/>
                  <a:pt x="268" y="34"/>
                  <a:pt x="268" y="34"/>
                </a:cubicBezTo>
                <a:cubicBezTo>
                  <a:pt x="268" y="35"/>
                  <a:pt x="268" y="35"/>
                  <a:pt x="269" y="35"/>
                </a:cubicBezTo>
                <a:cubicBezTo>
                  <a:pt x="269" y="35"/>
                  <a:pt x="270" y="35"/>
                  <a:pt x="270" y="35"/>
                </a:cubicBezTo>
                <a:cubicBezTo>
                  <a:pt x="270" y="34"/>
                  <a:pt x="269" y="35"/>
                  <a:pt x="269" y="34"/>
                </a:cubicBezTo>
                <a:close/>
                <a:moveTo>
                  <a:pt x="268" y="32"/>
                </a:moveTo>
                <a:cubicBezTo>
                  <a:pt x="268" y="32"/>
                  <a:pt x="268" y="32"/>
                  <a:pt x="268" y="32"/>
                </a:cubicBezTo>
                <a:cubicBezTo>
                  <a:pt x="268" y="32"/>
                  <a:pt x="268" y="32"/>
                  <a:pt x="267" y="32"/>
                </a:cubicBezTo>
                <a:cubicBezTo>
                  <a:pt x="267" y="33"/>
                  <a:pt x="268" y="33"/>
                  <a:pt x="268" y="34"/>
                </a:cubicBezTo>
                <a:cubicBezTo>
                  <a:pt x="268" y="34"/>
                  <a:pt x="269" y="33"/>
                  <a:pt x="269" y="33"/>
                </a:cubicBezTo>
                <a:cubicBezTo>
                  <a:pt x="268" y="33"/>
                  <a:pt x="268" y="32"/>
                  <a:pt x="268" y="32"/>
                </a:cubicBezTo>
                <a:close/>
                <a:moveTo>
                  <a:pt x="267" y="27"/>
                </a:moveTo>
                <a:cubicBezTo>
                  <a:pt x="266" y="28"/>
                  <a:pt x="267" y="28"/>
                  <a:pt x="267" y="29"/>
                </a:cubicBezTo>
                <a:cubicBezTo>
                  <a:pt x="267" y="29"/>
                  <a:pt x="268" y="29"/>
                  <a:pt x="268" y="29"/>
                </a:cubicBezTo>
                <a:cubicBezTo>
                  <a:pt x="268" y="29"/>
                  <a:pt x="268" y="29"/>
                  <a:pt x="268" y="29"/>
                </a:cubicBezTo>
                <a:cubicBezTo>
                  <a:pt x="268" y="29"/>
                  <a:pt x="268" y="29"/>
                  <a:pt x="268" y="29"/>
                </a:cubicBezTo>
                <a:cubicBezTo>
                  <a:pt x="268" y="28"/>
                  <a:pt x="268" y="28"/>
                  <a:pt x="268" y="28"/>
                </a:cubicBezTo>
                <a:cubicBezTo>
                  <a:pt x="267" y="28"/>
                  <a:pt x="267" y="27"/>
                  <a:pt x="268" y="27"/>
                </a:cubicBezTo>
                <a:cubicBezTo>
                  <a:pt x="268" y="26"/>
                  <a:pt x="268" y="26"/>
                  <a:pt x="268" y="26"/>
                </a:cubicBezTo>
                <a:cubicBezTo>
                  <a:pt x="267" y="26"/>
                  <a:pt x="267" y="26"/>
                  <a:pt x="267" y="26"/>
                </a:cubicBezTo>
                <a:cubicBezTo>
                  <a:pt x="267" y="27"/>
                  <a:pt x="267" y="27"/>
                  <a:pt x="267" y="27"/>
                </a:cubicBezTo>
                <a:close/>
                <a:moveTo>
                  <a:pt x="263" y="26"/>
                </a:moveTo>
                <a:cubicBezTo>
                  <a:pt x="264" y="27"/>
                  <a:pt x="264" y="26"/>
                  <a:pt x="264" y="26"/>
                </a:cubicBezTo>
                <a:cubicBezTo>
                  <a:pt x="264" y="26"/>
                  <a:pt x="264" y="25"/>
                  <a:pt x="264" y="26"/>
                </a:cubicBezTo>
                <a:cubicBezTo>
                  <a:pt x="265" y="26"/>
                  <a:pt x="266" y="26"/>
                  <a:pt x="266" y="25"/>
                </a:cubicBezTo>
                <a:cubicBezTo>
                  <a:pt x="266" y="25"/>
                  <a:pt x="266" y="25"/>
                  <a:pt x="266" y="25"/>
                </a:cubicBezTo>
                <a:cubicBezTo>
                  <a:pt x="266" y="25"/>
                  <a:pt x="267" y="25"/>
                  <a:pt x="267" y="24"/>
                </a:cubicBezTo>
                <a:cubicBezTo>
                  <a:pt x="267" y="24"/>
                  <a:pt x="267" y="24"/>
                  <a:pt x="266" y="24"/>
                </a:cubicBezTo>
                <a:cubicBezTo>
                  <a:pt x="266" y="24"/>
                  <a:pt x="265" y="24"/>
                  <a:pt x="265" y="24"/>
                </a:cubicBezTo>
                <a:cubicBezTo>
                  <a:pt x="264" y="24"/>
                  <a:pt x="264" y="24"/>
                  <a:pt x="263" y="24"/>
                </a:cubicBezTo>
                <a:cubicBezTo>
                  <a:pt x="263" y="24"/>
                  <a:pt x="263" y="24"/>
                  <a:pt x="263" y="25"/>
                </a:cubicBezTo>
                <a:cubicBezTo>
                  <a:pt x="262" y="25"/>
                  <a:pt x="263" y="26"/>
                  <a:pt x="263" y="26"/>
                </a:cubicBezTo>
                <a:close/>
                <a:moveTo>
                  <a:pt x="262" y="33"/>
                </a:moveTo>
                <a:cubicBezTo>
                  <a:pt x="262" y="33"/>
                  <a:pt x="262" y="34"/>
                  <a:pt x="263" y="34"/>
                </a:cubicBezTo>
                <a:cubicBezTo>
                  <a:pt x="263" y="33"/>
                  <a:pt x="263" y="33"/>
                  <a:pt x="263" y="33"/>
                </a:cubicBezTo>
                <a:cubicBezTo>
                  <a:pt x="263" y="33"/>
                  <a:pt x="263" y="33"/>
                  <a:pt x="263" y="33"/>
                </a:cubicBezTo>
                <a:cubicBezTo>
                  <a:pt x="262" y="33"/>
                  <a:pt x="262" y="33"/>
                  <a:pt x="262" y="33"/>
                </a:cubicBezTo>
                <a:close/>
                <a:moveTo>
                  <a:pt x="261" y="49"/>
                </a:moveTo>
                <a:cubicBezTo>
                  <a:pt x="261" y="49"/>
                  <a:pt x="261" y="50"/>
                  <a:pt x="261" y="50"/>
                </a:cubicBezTo>
                <a:cubicBezTo>
                  <a:pt x="261" y="50"/>
                  <a:pt x="261" y="50"/>
                  <a:pt x="262" y="50"/>
                </a:cubicBezTo>
                <a:cubicBezTo>
                  <a:pt x="262" y="50"/>
                  <a:pt x="262" y="50"/>
                  <a:pt x="262" y="50"/>
                </a:cubicBezTo>
                <a:cubicBezTo>
                  <a:pt x="262" y="50"/>
                  <a:pt x="262" y="49"/>
                  <a:pt x="261" y="49"/>
                </a:cubicBezTo>
                <a:close/>
                <a:moveTo>
                  <a:pt x="256" y="30"/>
                </a:moveTo>
                <a:cubicBezTo>
                  <a:pt x="256" y="30"/>
                  <a:pt x="256" y="31"/>
                  <a:pt x="256" y="31"/>
                </a:cubicBezTo>
                <a:cubicBezTo>
                  <a:pt x="256" y="31"/>
                  <a:pt x="257" y="31"/>
                  <a:pt x="257" y="30"/>
                </a:cubicBezTo>
                <a:cubicBezTo>
                  <a:pt x="257" y="30"/>
                  <a:pt x="257" y="30"/>
                  <a:pt x="258" y="30"/>
                </a:cubicBezTo>
                <a:cubicBezTo>
                  <a:pt x="258" y="31"/>
                  <a:pt x="259" y="31"/>
                  <a:pt x="260" y="31"/>
                </a:cubicBezTo>
                <a:cubicBezTo>
                  <a:pt x="260" y="31"/>
                  <a:pt x="261" y="31"/>
                  <a:pt x="261" y="31"/>
                </a:cubicBezTo>
                <a:cubicBezTo>
                  <a:pt x="260" y="30"/>
                  <a:pt x="261" y="30"/>
                  <a:pt x="260" y="29"/>
                </a:cubicBezTo>
                <a:cubicBezTo>
                  <a:pt x="260" y="29"/>
                  <a:pt x="260" y="29"/>
                  <a:pt x="259" y="28"/>
                </a:cubicBezTo>
                <a:cubicBezTo>
                  <a:pt x="259" y="28"/>
                  <a:pt x="259" y="28"/>
                  <a:pt x="259" y="28"/>
                </a:cubicBezTo>
                <a:cubicBezTo>
                  <a:pt x="258" y="29"/>
                  <a:pt x="257" y="30"/>
                  <a:pt x="256" y="30"/>
                </a:cubicBezTo>
                <a:cubicBezTo>
                  <a:pt x="256" y="30"/>
                  <a:pt x="256" y="30"/>
                  <a:pt x="256" y="30"/>
                </a:cubicBezTo>
                <a:close/>
                <a:moveTo>
                  <a:pt x="255" y="34"/>
                </a:moveTo>
                <a:cubicBezTo>
                  <a:pt x="255" y="34"/>
                  <a:pt x="256" y="35"/>
                  <a:pt x="256" y="35"/>
                </a:cubicBezTo>
                <a:cubicBezTo>
                  <a:pt x="256" y="35"/>
                  <a:pt x="256" y="34"/>
                  <a:pt x="256" y="34"/>
                </a:cubicBezTo>
                <a:cubicBezTo>
                  <a:pt x="256" y="34"/>
                  <a:pt x="256" y="34"/>
                  <a:pt x="256" y="34"/>
                </a:cubicBezTo>
                <a:cubicBezTo>
                  <a:pt x="256" y="34"/>
                  <a:pt x="255" y="34"/>
                  <a:pt x="255" y="34"/>
                </a:cubicBezTo>
                <a:close/>
                <a:moveTo>
                  <a:pt x="255" y="74"/>
                </a:moveTo>
                <a:cubicBezTo>
                  <a:pt x="255" y="74"/>
                  <a:pt x="255" y="74"/>
                  <a:pt x="256" y="74"/>
                </a:cubicBezTo>
                <a:cubicBezTo>
                  <a:pt x="256" y="75"/>
                  <a:pt x="256" y="74"/>
                  <a:pt x="256" y="74"/>
                </a:cubicBezTo>
                <a:cubicBezTo>
                  <a:pt x="256" y="74"/>
                  <a:pt x="256" y="74"/>
                  <a:pt x="256" y="73"/>
                </a:cubicBezTo>
                <a:cubicBezTo>
                  <a:pt x="255" y="74"/>
                  <a:pt x="255" y="74"/>
                  <a:pt x="255" y="74"/>
                </a:cubicBezTo>
                <a:close/>
                <a:moveTo>
                  <a:pt x="255" y="86"/>
                </a:moveTo>
                <a:cubicBezTo>
                  <a:pt x="254" y="86"/>
                  <a:pt x="254" y="86"/>
                  <a:pt x="254" y="86"/>
                </a:cubicBezTo>
                <a:cubicBezTo>
                  <a:pt x="254" y="86"/>
                  <a:pt x="254" y="87"/>
                  <a:pt x="254" y="87"/>
                </a:cubicBezTo>
                <a:cubicBezTo>
                  <a:pt x="255" y="86"/>
                  <a:pt x="255" y="86"/>
                  <a:pt x="255" y="86"/>
                </a:cubicBezTo>
                <a:cubicBezTo>
                  <a:pt x="255" y="86"/>
                  <a:pt x="255" y="86"/>
                  <a:pt x="255" y="86"/>
                </a:cubicBezTo>
                <a:close/>
                <a:moveTo>
                  <a:pt x="253" y="46"/>
                </a:moveTo>
                <a:cubicBezTo>
                  <a:pt x="253" y="46"/>
                  <a:pt x="254" y="46"/>
                  <a:pt x="254" y="46"/>
                </a:cubicBezTo>
                <a:cubicBezTo>
                  <a:pt x="254" y="46"/>
                  <a:pt x="254" y="46"/>
                  <a:pt x="254" y="46"/>
                </a:cubicBezTo>
                <a:cubicBezTo>
                  <a:pt x="254" y="46"/>
                  <a:pt x="254" y="46"/>
                  <a:pt x="254" y="46"/>
                </a:cubicBezTo>
                <a:cubicBezTo>
                  <a:pt x="254" y="46"/>
                  <a:pt x="254" y="46"/>
                  <a:pt x="253" y="46"/>
                </a:cubicBezTo>
                <a:close/>
                <a:moveTo>
                  <a:pt x="253" y="48"/>
                </a:moveTo>
                <a:cubicBezTo>
                  <a:pt x="253" y="48"/>
                  <a:pt x="253" y="48"/>
                  <a:pt x="253" y="48"/>
                </a:cubicBezTo>
                <a:cubicBezTo>
                  <a:pt x="253" y="48"/>
                  <a:pt x="253" y="48"/>
                  <a:pt x="254" y="48"/>
                </a:cubicBezTo>
                <a:cubicBezTo>
                  <a:pt x="253" y="48"/>
                  <a:pt x="253" y="48"/>
                  <a:pt x="253" y="48"/>
                </a:cubicBezTo>
                <a:cubicBezTo>
                  <a:pt x="253" y="48"/>
                  <a:pt x="253" y="48"/>
                  <a:pt x="253" y="48"/>
                </a:cubicBezTo>
                <a:close/>
                <a:moveTo>
                  <a:pt x="252" y="36"/>
                </a:moveTo>
                <a:cubicBezTo>
                  <a:pt x="252" y="36"/>
                  <a:pt x="252" y="36"/>
                  <a:pt x="252" y="36"/>
                </a:cubicBezTo>
                <a:cubicBezTo>
                  <a:pt x="253" y="36"/>
                  <a:pt x="253" y="36"/>
                  <a:pt x="253" y="36"/>
                </a:cubicBezTo>
                <a:cubicBezTo>
                  <a:pt x="253" y="35"/>
                  <a:pt x="252" y="35"/>
                  <a:pt x="252" y="35"/>
                </a:cubicBezTo>
                <a:cubicBezTo>
                  <a:pt x="252" y="35"/>
                  <a:pt x="252" y="35"/>
                  <a:pt x="252" y="36"/>
                </a:cubicBezTo>
                <a:close/>
                <a:moveTo>
                  <a:pt x="252" y="91"/>
                </a:moveTo>
                <a:cubicBezTo>
                  <a:pt x="252" y="91"/>
                  <a:pt x="252" y="92"/>
                  <a:pt x="251" y="92"/>
                </a:cubicBezTo>
                <a:cubicBezTo>
                  <a:pt x="252" y="92"/>
                  <a:pt x="252" y="92"/>
                  <a:pt x="252" y="93"/>
                </a:cubicBezTo>
                <a:cubicBezTo>
                  <a:pt x="252" y="93"/>
                  <a:pt x="252" y="92"/>
                  <a:pt x="252" y="92"/>
                </a:cubicBezTo>
                <a:cubicBezTo>
                  <a:pt x="252" y="92"/>
                  <a:pt x="252" y="91"/>
                  <a:pt x="252" y="91"/>
                </a:cubicBezTo>
                <a:close/>
                <a:moveTo>
                  <a:pt x="252" y="54"/>
                </a:moveTo>
                <a:cubicBezTo>
                  <a:pt x="251" y="53"/>
                  <a:pt x="251" y="53"/>
                  <a:pt x="251" y="53"/>
                </a:cubicBezTo>
                <a:cubicBezTo>
                  <a:pt x="251" y="53"/>
                  <a:pt x="251" y="53"/>
                  <a:pt x="251" y="54"/>
                </a:cubicBezTo>
                <a:cubicBezTo>
                  <a:pt x="251" y="54"/>
                  <a:pt x="251" y="54"/>
                  <a:pt x="251" y="54"/>
                </a:cubicBezTo>
                <a:cubicBezTo>
                  <a:pt x="251" y="54"/>
                  <a:pt x="251" y="54"/>
                  <a:pt x="252" y="54"/>
                </a:cubicBezTo>
                <a:close/>
                <a:moveTo>
                  <a:pt x="251" y="31"/>
                </a:moveTo>
                <a:cubicBezTo>
                  <a:pt x="251" y="31"/>
                  <a:pt x="251" y="32"/>
                  <a:pt x="251" y="32"/>
                </a:cubicBezTo>
                <a:cubicBezTo>
                  <a:pt x="251" y="32"/>
                  <a:pt x="251" y="31"/>
                  <a:pt x="251" y="31"/>
                </a:cubicBezTo>
                <a:cubicBezTo>
                  <a:pt x="251" y="31"/>
                  <a:pt x="251" y="31"/>
                  <a:pt x="251" y="31"/>
                </a:cubicBezTo>
                <a:cubicBezTo>
                  <a:pt x="251" y="31"/>
                  <a:pt x="251" y="31"/>
                  <a:pt x="251" y="31"/>
                </a:cubicBezTo>
                <a:close/>
                <a:moveTo>
                  <a:pt x="248" y="33"/>
                </a:moveTo>
                <a:cubicBezTo>
                  <a:pt x="248" y="33"/>
                  <a:pt x="249" y="34"/>
                  <a:pt x="249" y="34"/>
                </a:cubicBezTo>
                <a:cubicBezTo>
                  <a:pt x="249" y="34"/>
                  <a:pt x="249" y="34"/>
                  <a:pt x="249" y="34"/>
                </a:cubicBezTo>
                <a:cubicBezTo>
                  <a:pt x="250" y="33"/>
                  <a:pt x="250" y="33"/>
                  <a:pt x="251" y="33"/>
                </a:cubicBezTo>
                <a:cubicBezTo>
                  <a:pt x="251" y="33"/>
                  <a:pt x="251" y="33"/>
                  <a:pt x="251" y="33"/>
                </a:cubicBezTo>
                <a:cubicBezTo>
                  <a:pt x="251" y="33"/>
                  <a:pt x="251" y="32"/>
                  <a:pt x="251" y="32"/>
                </a:cubicBezTo>
                <a:cubicBezTo>
                  <a:pt x="250" y="32"/>
                  <a:pt x="249" y="32"/>
                  <a:pt x="248" y="33"/>
                </a:cubicBezTo>
                <a:close/>
                <a:moveTo>
                  <a:pt x="247" y="31"/>
                </a:moveTo>
                <a:cubicBezTo>
                  <a:pt x="247" y="31"/>
                  <a:pt x="247" y="31"/>
                  <a:pt x="247" y="31"/>
                </a:cubicBezTo>
                <a:cubicBezTo>
                  <a:pt x="247" y="32"/>
                  <a:pt x="248" y="32"/>
                  <a:pt x="248" y="32"/>
                </a:cubicBezTo>
                <a:cubicBezTo>
                  <a:pt x="248" y="32"/>
                  <a:pt x="248" y="31"/>
                  <a:pt x="248" y="31"/>
                </a:cubicBezTo>
                <a:cubicBezTo>
                  <a:pt x="248" y="31"/>
                  <a:pt x="248" y="31"/>
                  <a:pt x="248" y="30"/>
                </a:cubicBezTo>
                <a:cubicBezTo>
                  <a:pt x="248" y="30"/>
                  <a:pt x="248" y="30"/>
                  <a:pt x="247" y="30"/>
                </a:cubicBezTo>
                <a:cubicBezTo>
                  <a:pt x="247" y="30"/>
                  <a:pt x="247" y="30"/>
                  <a:pt x="247" y="30"/>
                </a:cubicBezTo>
                <a:cubicBezTo>
                  <a:pt x="247" y="30"/>
                  <a:pt x="247" y="30"/>
                  <a:pt x="247" y="31"/>
                </a:cubicBezTo>
                <a:close/>
                <a:moveTo>
                  <a:pt x="247" y="90"/>
                </a:moveTo>
                <a:cubicBezTo>
                  <a:pt x="247" y="90"/>
                  <a:pt x="247" y="90"/>
                  <a:pt x="247" y="90"/>
                </a:cubicBezTo>
                <a:cubicBezTo>
                  <a:pt x="247" y="90"/>
                  <a:pt x="247" y="90"/>
                  <a:pt x="247" y="90"/>
                </a:cubicBezTo>
                <a:cubicBezTo>
                  <a:pt x="247" y="90"/>
                  <a:pt x="247" y="89"/>
                  <a:pt x="247" y="89"/>
                </a:cubicBezTo>
                <a:cubicBezTo>
                  <a:pt x="247" y="89"/>
                  <a:pt x="247" y="90"/>
                  <a:pt x="247" y="90"/>
                </a:cubicBezTo>
                <a:close/>
                <a:moveTo>
                  <a:pt x="246" y="35"/>
                </a:moveTo>
                <a:cubicBezTo>
                  <a:pt x="246" y="35"/>
                  <a:pt x="245" y="35"/>
                  <a:pt x="245" y="35"/>
                </a:cubicBezTo>
                <a:cubicBezTo>
                  <a:pt x="245" y="36"/>
                  <a:pt x="245" y="36"/>
                  <a:pt x="245" y="36"/>
                </a:cubicBezTo>
                <a:cubicBezTo>
                  <a:pt x="245" y="36"/>
                  <a:pt x="245" y="36"/>
                  <a:pt x="245" y="37"/>
                </a:cubicBezTo>
                <a:cubicBezTo>
                  <a:pt x="245" y="37"/>
                  <a:pt x="245" y="37"/>
                  <a:pt x="245" y="37"/>
                </a:cubicBezTo>
                <a:cubicBezTo>
                  <a:pt x="245" y="37"/>
                  <a:pt x="246" y="37"/>
                  <a:pt x="246" y="37"/>
                </a:cubicBezTo>
                <a:cubicBezTo>
                  <a:pt x="246" y="36"/>
                  <a:pt x="246" y="36"/>
                  <a:pt x="246" y="36"/>
                </a:cubicBezTo>
                <a:cubicBezTo>
                  <a:pt x="246" y="36"/>
                  <a:pt x="246" y="35"/>
                  <a:pt x="246" y="35"/>
                </a:cubicBezTo>
                <a:close/>
                <a:moveTo>
                  <a:pt x="245" y="32"/>
                </a:moveTo>
                <a:cubicBezTo>
                  <a:pt x="245" y="32"/>
                  <a:pt x="245" y="32"/>
                  <a:pt x="246" y="32"/>
                </a:cubicBezTo>
                <a:cubicBezTo>
                  <a:pt x="245" y="31"/>
                  <a:pt x="245" y="31"/>
                  <a:pt x="245" y="30"/>
                </a:cubicBezTo>
                <a:cubicBezTo>
                  <a:pt x="245" y="31"/>
                  <a:pt x="245" y="31"/>
                  <a:pt x="245" y="31"/>
                </a:cubicBezTo>
                <a:cubicBezTo>
                  <a:pt x="245" y="31"/>
                  <a:pt x="245" y="32"/>
                  <a:pt x="245" y="32"/>
                </a:cubicBezTo>
                <a:close/>
                <a:moveTo>
                  <a:pt x="243" y="94"/>
                </a:moveTo>
                <a:cubicBezTo>
                  <a:pt x="243" y="94"/>
                  <a:pt x="244" y="94"/>
                  <a:pt x="244" y="94"/>
                </a:cubicBezTo>
                <a:cubicBezTo>
                  <a:pt x="244" y="94"/>
                  <a:pt x="244" y="94"/>
                  <a:pt x="245" y="94"/>
                </a:cubicBezTo>
                <a:cubicBezTo>
                  <a:pt x="244" y="93"/>
                  <a:pt x="244" y="93"/>
                  <a:pt x="244" y="93"/>
                </a:cubicBezTo>
                <a:cubicBezTo>
                  <a:pt x="244" y="93"/>
                  <a:pt x="244" y="93"/>
                  <a:pt x="243" y="94"/>
                </a:cubicBezTo>
                <a:close/>
                <a:moveTo>
                  <a:pt x="243" y="101"/>
                </a:moveTo>
                <a:cubicBezTo>
                  <a:pt x="243" y="101"/>
                  <a:pt x="243" y="101"/>
                  <a:pt x="243" y="102"/>
                </a:cubicBezTo>
                <a:cubicBezTo>
                  <a:pt x="243" y="102"/>
                  <a:pt x="244" y="102"/>
                  <a:pt x="244" y="102"/>
                </a:cubicBezTo>
                <a:cubicBezTo>
                  <a:pt x="244" y="101"/>
                  <a:pt x="245" y="100"/>
                  <a:pt x="246" y="101"/>
                </a:cubicBezTo>
                <a:cubicBezTo>
                  <a:pt x="246" y="101"/>
                  <a:pt x="246" y="101"/>
                  <a:pt x="247" y="101"/>
                </a:cubicBezTo>
                <a:cubicBezTo>
                  <a:pt x="247" y="100"/>
                  <a:pt x="248" y="101"/>
                  <a:pt x="249" y="100"/>
                </a:cubicBezTo>
                <a:cubicBezTo>
                  <a:pt x="249" y="100"/>
                  <a:pt x="249" y="100"/>
                  <a:pt x="249" y="100"/>
                </a:cubicBezTo>
                <a:cubicBezTo>
                  <a:pt x="249" y="100"/>
                  <a:pt x="248" y="99"/>
                  <a:pt x="248" y="99"/>
                </a:cubicBezTo>
                <a:cubicBezTo>
                  <a:pt x="248" y="100"/>
                  <a:pt x="247" y="100"/>
                  <a:pt x="246" y="100"/>
                </a:cubicBezTo>
                <a:cubicBezTo>
                  <a:pt x="246" y="100"/>
                  <a:pt x="245" y="101"/>
                  <a:pt x="245" y="100"/>
                </a:cubicBezTo>
                <a:cubicBezTo>
                  <a:pt x="245" y="99"/>
                  <a:pt x="245" y="99"/>
                  <a:pt x="244" y="99"/>
                </a:cubicBezTo>
                <a:cubicBezTo>
                  <a:pt x="244" y="99"/>
                  <a:pt x="244" y="99"/>
                  <a:pt x="244" y="100"/>
                </a:cubicBezTo>
                <a:cubicBezTo>
                  <a:pt x="244" y="100"/>
                  <a:pt x="244" y="101"/>
                  <a:pt x="243" y="101"/>
                </a:cubicBezTo>
                <a:close/>
                <a:moveTo>
                  <a:pt x="242" y="91"/>
                </a:moveTo>
                <a:cubicBezTo>
                  <a:pt x="242" y="91"/>
                  <a:pt x="242" y="91"/>
                  <a:pt x="242" y="92"/>
                </a:cubicBezTo>
                <a:cubicBezTo>
                  <a:pt x="242" y="92"/>
                  <a:pt x="242" y="92"/>
                  <a:pt x="242" y="92"/>
                </a:cubicBezTo>
                <a:cubicBezTo>
                  <a:pt x="243" y="92"/>
                  <a:pt x="243" y="92"/>
                  <a:pt x="243" y="92"/>
                </a:cubicBezTo>
                <a:cubicBezTo>
                  <a:pt x="243" y="92"/>
                  <a:pt x="243" y="91"/>
                  <a:pt x="243" y="91"/>
                </a:cubicBezTo>
                <a:cubicBezTo>
                  <a:pt x="243" y="91"/>
                  <a:pt x="242" y="91"/>
                  <a:pt x="242" y="91"/>
                </a:cubicBezTo>
                <a:close/>
                <a:moveTo>
                  <a:pt x="242" y="41"/>
                </a:moveTo>
                <a:cubicBezTo>
                  <a:pt x="242" y="41"/>
                  <a:pt x="242" y="41"/>
                  <a:pt x="242" y="41"/>
                </a:cubicBezTo>
                <a:cubicBezTo>
                  <a:pt x="242" y="41"/>
                  <a:pt x="241" y="41"/>
                  <a:pt x="241" y="41"/>
                </a:cubicBezTo>
                <a:cubicBezTo>
                  <a:pt x="241" y="41"/>
                  <a:pt x="241" y="41"/>
                  <a:pt x="241" y="41"/>
                </a:cubicBezTo>
                <a:cubicBezTo>
                  <a:pt x="242" y="41"/>
                  <a:pt x="242" y="41"/>
                  <a:pt x="242" y="41"/>
                </a:cubicBezTo>
                <a:close/>
                <a:moveTo>
                  <a:pt x="241" y="29"/>
                </a:moveTo>
                <a:cubicBezTo>
                  <a:pt x="241" y="29"/>
                  <a:pt x="242" y="29"/>
                  <a:pt x="242" y="29"/>
                </a:cubicBezTo>
                <a:cubicBezTo>
                  <a:pt x="242" y="29"/>
                  <a:pt x="242" y="29"/>
                  <a:pt x="242" y="29"/>
                </a:cubicBezTo>
                <a:cubicBezTo>
                  <a:pt x="242" y="29"/>
                  <a:pt x="242" y="29"/>
                  <a:pt x="242" y="29"/>
                </a:cubicBezTo>
                <a:cubicBezTo>
                  <a:pt x="241" y="29"/>
                  <a:pt x="241" y="29"/>
                  <a:pt x="241" y="29"/>
                </a:cubicBezTo>
                <a:close/>
                <a:moveTo>
                  <a:pt x="241" y="43"/>
                </a:moveTo>
                <a:cubicBezTo>
                  <a:pt x="241" y="43"/>
                  <a:pt x="241" y="44"/>
                  <a:pt x="241" y="44"/>
                </a:cubicBezTo>
                <a:cubicBezTo>
                  <a:pt x="241" y="44"/>
                  <a:pt x="242" y="44"/>
                  <a:pt x="242" y="44"/>
                </a:cubicBezTo>
                <a:cubicBezTo>
                  <a:pt x="242" y="44"/>
                  <a:pt x="242" y="44"/>
                  <a:pt x="242" y="44"/>
                </a:cubicBezTo>
                <a:cubicBezTo>
                  <a:pt x="242" y="44"/>
                  <a:pt x="242" y="43"/>
                  <a:pt x="241" y="43"/>
                </a:cubicBezTo>
                <a:cubicBezTo>
                  <a:pt x="241" y="43"/>
                  <a:pt x="241" y="43"/>
                  <a:pt x="241" y="43"/>
                </a:cubicBezTo>
                <a:close/>
                <a:moveTo>
                  <a:pt x="239" y="95"/>
                </a:moveTo>
                <a:cubicBezTo>
                  <a:pt x="239" y="95"/>
                  <a:pt x="239" y="95"/>
                  <a:pt x="239" y="95"/>
                </a:cubicBezTo>
                <a:cubicBezTo>
                  <a:pt x="239" y="95"/>
                  <a:pt x="239" y="95"/>
                  <a:pt x="240" y="95"/>
                </a:cubicBezTo>
                <a:cubicBezTo>
                  <a:pt x="240" y="95"/>
                  <a:pt x="241" y="94"/>
                  <a:pt x="241" y="94"/>
                </a:cubicBezTo>
                <a:cubicBezTo>
                  <a:pt x="241" y="94"/>
                  <a:pt x="241" y="94"/>
                  <a:pt x="241" y="93"/>
                </a:cubicBezTo>
                <a:cubicBezTo>
                  <a:pt x="241" y="93"/>
                  <a:pt x="241" y="93"/>
                  <a:pt x="241" y="93"/>
                </a:cubicBezTo>
                <a:cubicBezTo>
                  <a:pt x="240" y="94"/>
                  <a:pt x="240" y="94"/>
                  <a:pt x="239" y="94"/>
                </a:cubicBezTo>
                <a:cubicBezTo>
                  <a:pt x="239" y="94"/>
                  <a:pt x="239" y="95"/>
                  <a:pt x="239" y="95"/>
                </a:cubicBezTo>
                <a:close/>
                <a:moveTo>
                  <a:pt x="239" y="93"/>
                </a:moveTo>
                <a:cubicBezTo>
                  <a:pt x="239" y="93"/>
                  <a:pt x="239" y="93"/>
                  <a:pt x="239" y="93"/>
                </a:cubicBezTo>
                <a:cubicBezTo>
                  <a:pt x="239" y="93"/>
                  <a:pt x="239" y="92"/>
                  <a:pt x="239" y="92"/>
                </a:cubicBezTo>
                <a:cubicBezTo>
                  <a:pt x="239" y="92"/>
                  <a:pt x="239" y="92"/>
                  <a:pt x="239" y="92"/>
                </a:cubicBezTo>
                <a:cubicBezTo>
                  <a:pt x="238" y="93"/>
                  <a:pt x="238" y="93"/>
                  <a:pt x="237" y="93"/>
                </a:cubicBezTo>
                <a:cubicBezTo>
                  <a:pt x="237" y="94"/>
                  <a:pt x="238" y="94"/>
                  <a:pt x="238" y="95"/>
                </a:cubicBezTo>
                <a:cubicBezTo>
                  <a:pt x="238" y="95"/>
                  <a:pt x="238" y="95"/>
                  <a:pt x="238" y="95"/>
                </a:cubicBezTo>
                <a:cubicBezTo>
                  <a:pt x="238" y="94"/>
                  <a:pt x="239" y="93"/>
                  <a:pt x="239" y="93"/>
                </a:cubicBezTo>
                <a:close/>
                <a:moveTo>
                  <a:pt x="235" y="91"/>
                </a:moveTo>
                <a:cubicBezTo>
                  <a:pt x="235" y="91"/>
                  <a:pt x="236" y="91"/>
                  <a:pt x="236" y="91"/>
                </a:cubicBezTo>
                <a:cubicBezTo>
                  <a:pt x="236" y="91"/>
                  <a:pt x="236" y="91"/>
                  <a:pt x="236" y="91"/>
                </a:cubicBezTo>
                <a:cubicBezTo>
                  <a:pt x="236" y="91"/>
                  <a:pt x="237" y="90"/>
                  <a:pt x="237" y="90"/>
                </a:cubicBezTo>
                <a:cubicBezTo>
                  <a:pt x="237" y="89"/>
                  <a:pt x="237" y="89"/>
                  <a:pt x="237" y="89"/>
                </a:cubicBezTo>
                <a:cubicBezTo>
                  <a:pt x="236" y="90"/>
                  <a:pt x="236" y="91"/>
                  <a:pt x="235" y="91"/>
                </a:cubicBezTo>
                <a:close/>
                <a:moveTo>
                  <a:pt x="236" y="89"/>
                </a:moveTo>
                <a:cubicBezTo>
                  <a:pt x="236" y="89"/>
                  <a:pt x="236" y="89"/>
                  <a:pt x="236" y="89"/>
                </a:cubicBezTo>
                <a:cubicBezTo>
                  <a:pt x="236" y="89"/>
                  <a:pt x="235" y="89"/>
                  <a:pt x="235" y="89"/>
                </a:cubicBezTo>
                <a:cubicBezTo>
                  <a:pt x="235" y="89"/>
                  <a:pt x="235" y="89"/>
                  <a:pt x="235" y="89"/>
                </a:cubicBezTo>
                <a:cubicBezTo>
                  <a:pt x="235" y="89"/>
                  <a:pt x="235" y="89"/>
                  <a:pt x="236" y="89"/>
                </a:cubicBezTo>
                <a:close/>
                <a:moveTo>
                  <a:pt x="237" y="84"/>
                </a:moveTo>
                <a:cubicBezTo>
                  <a:pt x="237" y="84"/>
                  <a:pt x="237" y="84"/>
                  <a:pt x="237" y="84"/>
                </a:cubicBezTo>
                <a:cubicBezTo>
                  <a:pt x="237" y="84"/>
                  <a:pt x="237" y="84"/>
                  <a:pt x="237" y="84"/>
                </a:cubicBezTo>
                <a:cubicBezTo>
                  <a:pt x="236" y="84"/>
                  <a:pt x="236" y="84"/>
                  <a:pt x="236" y="84"/>
                </a:cubicBezTo>
                <a:cubicBezTo>
                  <a:pt x="236" y="84"/>
                  <a:pt x="237" y="84"/>
                  <a:pt x="237" y="84"/>
                </a:cubicBezTo>
                <a:close/>
                <a:moveTo>
                  <a:pt x="238" y="44"/>
                </a:moveTo>
                <a:cubicBezTo>
                  <a:pt x="238" y="44"/>
                  <a:pt x="238" y="44"/>
                  <a:pt x="238" y="44"/>
                </a:cubicBezTo>
                <a:cubicBezTo>
                  <a:pt x="238" y="44"/>
                  <a:pt x="237" y="44"/>
                  <a:pt x="237" y="44"/>
                </a:cubicBezTo>
                <a:cubicBezTo>
                  <a:pt x="237" y="44"/>
                  <a:pt x="237" y="44"/>
                  <a:pt x="237" y="44"/>
                </a:cubicBezTo>
                <a:cubicBezTo>
                  <a:pt x="238" y="44"/>
                  <a:pt x="238" y="44"/>
                  <a:pt x="238" y="44"/>
                </a:cubicBezTo>
                <a:close/>
                <a:moveTo>
                  <a:pt x="238" y="47"/>
                </a:moveTo>
                <a:cubicBezTo>
                  <a:pt x="238" y="47"/>
                  <a:pt x="238" y="47"/>
                  <a:pt x="238" y="47"/>
                </a:cubicBezTo>
                <a:cubicBezTo>
                  <a:pt x="238" y="47"/>
                  <a:pt x="238" y="48"/>
                  <a:pt x="238" y="48"/>
                </a:cubicBezTo>
                <a:cubicBezTo>
                  <a:pt x="238" y="48"/>
                  <a:pt x="238" y="48"/>
                  <a:pt x="238" y="47"/>
                </a:cubicBezTo>
                <a:cubicBezTo>
                  <a:pt x="238" y="47"/>
                  <a:pt x="238" y="47"/>
                  <a:pt x="238" y="47"/>
                </a:cubicBezTo>
                <a:close/>
                <a:moveTo>
                  <a:pt x="237" y="96"/>
                </a:moveTo>
                <a:cubicBezTo>
                  <a:pt x="237" y="96"/>
                  <a:pt x="237" y="96"/>
                  <a:pt x="237" y="96"/>
                </a:cubicBezTo>
                <a:cubicBezTo>
                  <a:pt x="237" y="96"/>
                  <a:pt x="237" y="96"/>
                  <a:pt x="238" y="96"/>
                </a:cubicBezTo>
                <a:cubicBezTo>
                  <a:pt x="238" y="96"/>
                  <a:pt x="237" y="96"/>
                  <a:pt x="237" y="96"/>
                </a:cubicBezTo>
                <a:cubicBezTo>
                  <a:pt x="237" y="96"/>
                  <a:pt x="237" y="96"/>
                  <a:pt x="237" y="96"/>
                </a:cubicBezTo>
                <a:close/>
                <a:moveTo>
                  <a:pt x="239" y="46"/>
                </a:moveTo>
                <a:cubicBezTo>
                  <a:pt x="239" y="46"/>
                  <a:pt x="239" y="46"/>
                  <a:pt x="238" y="47"/>
                </a:cubicBezTo>
                <a:cubicBezTo>
                  <a:pt x="239" y="47"/>
                  <a:pt x="239" y="47"/>
                  <a:pt x="239" y="46"/>
                </a:cubicBezTo>
                <a:close/>
                <a:moveTo>
                  <a:pt x="241" y="76"/>
                </a:moveTo>
                <a:cubicBezTo>
                  <a:pt x="241" y="76"/>
                  <a:pt x="241" y="76"/>
                  <a:pt x="241" y="76"/>
                </a:cubicBezTo>
                <a:cubicBezTo>
                  <a:pt x="241" y="76"/>
                  <a:pt x="241" y="76"/>
                  <a:pt x="241" y="75"/>
                </a:cubicBezTo>
                <a:cubicBezTo>
                  <a:pt x="240" y="76"/>
                  <a:pt x="240" y="76"/>
                  <a:pt x="240" y="76"/>
                </a:cubicBezTo>
                <a:cubicBezTo>
                  <a:pt x="240" y="76"/>
                  <a:pt x="241" y="76"/>
                  <a:pt x="241" y="76"/>
                </a:cubicBezTo>
                <a:close/>
                <a:moveTo>
                  <a:pt x="240" y="96"/>
                </a:moveTo>
                <a:cubicBezTo>
                  <a:pt x="240" y="96"/>
                  <a:pt x="240" y="96"/>
                  <a:pt x="241" y="96"/>
                </a:cubicBezTo>
                <a:cubicBezTo>
                  <a:pt x="241" y="96"/>
                  <a:pt x="241" y="96"/>
                  <a:pt x="241" y="96"/>
                </a:cubicBezTo>
                <a:cubicBezTo>
                  <a:pt x="241" y="96"/>
                  <a:pt x="241" y="96"/>
                  <a:pt x="241" y="96"/>
                </a:cubicBezTo>
                <a:cubicBezTo>
                  <a:pt x="241" y="96"/>
                  <a:pt x="240" y="96"/>
                  <a:pt x="240" y="96"/>
                </a:cubicBezTo>
                <a:close/>
                <a:moveTo>
                  <a:pt x="241" y="97"/>
                </a:moveTo>
                <a:cubicBezTo>
                  <a:pt x="241" y="97"/>
                  <a:pt x="241" y="97"/>
                  <a:pt x="241" y="97"/>
                </a:cubicBezTo>
                <a:cubicBezTo>
                  <a:pt x="241" y="97"/>
                  <a:pt x="241" y="97"/>
                  <a:pt x="241" y="97"/>
                </a:cubicBezTo>
                <a:close/>
                <a:moveTo>
                  <a:pt x="242" y="97"/>
                </a:moveTo>
                <a:cubicBezTo>
                  <a:pt x="241" y="97"/>
                  <a:pt x="241" y="97"/>
                  <a:pt x="241" y="96"/>
                </a:cubicBezTo>
                <a:cubicBezTo>
                  <a:pt x="241" y="96"/>
                  <a:pt x="241" y="96"/>
                  <a:pt x="241" y="96"/>
                </a:cubicBezTo>
                <a:cubicBezTo>
                  <a:pt x="241" y="97"/>
                  <a:pt x="241" y="97"/>
                  <a:pt x="242" y="97"/>
                </a:cubicBezTo>
                <a:close/>
                <a:moveTo>
                  <a:pt x="240" y="40"/>
                </a:moveTo>
                <a:cubicBezTo>
                  <a:pt x="239" y="41"/>
                  <a:pt x="239" y="41"/>
                  <a:pt x="239" y="41"/>
                </a:cubicBezTo>
                <a:cubicBezTo>
                  <a:pt x="239" y="41"/>
                  <a:pt x="240" y="42"/>
                  <a:pt x="241" y="42"/>
                </a:cubicBezTo>
                <a:cubicBezTo>
                  <a:pt x="241" y="42"/>
                  <a:pt x="241" y="42"/>
                  <a:pt x="241" y="42"/>
                </a:cubicBezTo>
                <a:cubicBezTo>
                  <a:pt x="241" y="42"/>
                  <a:pt x="240" y="41"/>
                  <a:pt x="240" y="41"/>
                </a:cubicBezTo>
                <a:cubicBezTo>
                  <a:pt x="240" y="41"/>
                  <a:pt x="240" y="41"/>
                  <a:pt x="240" y="40"/>
                </a:cubicBezTo>
                <a:close/>
                <a:moveTo>
                  <a:pt x="239" y="35"/>
                </a:moveTo>
                <a:cubicBezTo>
                  <a:pt x="239" y="35"/>
                  <a:pt x="239" y="35"/>
                  <a:pt x="239" y="35"/>
                </a:cubicBezTo>
                <a:cubicBezTo>
                  <a:pt x="239" y="35"/>
                  <a:pt x="239" y="35"/>
                  <a:pt x="240" y="35"/>
                </a:cubicBezTo>
                <a:cubicBezTo>
                  <a:pt x="239" y="34"/>
                  <a:pt x="239" y="34"/>
                  <a:pt x="239" y="34"/>
                </a:cubicBezTo>
                <a:cubicBezTo>
                  <a:pt x="239" y="34"/>
                  <a:pt x="239" y="35"/>
                  <a:pt x="239" y="35"/>
                </a:cubicBezTo>
                <a:close/>
                <a:moveTo>
                  <a:pt x="238" y="47"/>
                </a:moveTo>
                <a:cubicBezTo>
                  <a:pt x="238" y="47"/>
                  <a:pt x="238" y="47"/>
                  <a:pt x="238" y="47"/>
                </a:cubicBezTo>
                <a:cubicBezTo>
                  <a:pt x="238" y="47"/>
                  <a:pt x="238" y="46"/>
                  <a:pt x="239" y="46"/>
                </a:cubicBezTo>
                <a:cubicBezTo>
                  <a:pt x="238" y="46"/>
                  <a:pt x="238" y="46"/>
                  <a:pt x="238" y="47"/>
                </a:cubicBezTo>
                <a:close/>
                <a:moveTo>
                  <a:pt x="237" y="41"/>
                </a:moveTo>
                <a:cubicBezTo>
                  <a:pt x="236" y="41"/>
                  <a:pt x="237" y="40"/>
                  <a:pt x="237" y="39"/>
                </a:cubicBezTo>
                <a:cubicBezTo>
                  <a:pt x="237" y="39"/>
                  <a:pt x="237" y="39"/>
                  <a:pt x="237" y="39"/>
                </a:cubicBezTo>
                <a:cubicBezTo>
                  <a:pt x="237" y="38"/>
                  <a:pt x="237" y="38"/>
                  <a:pt x="236" y="38"/>
                </a:cubicBezTo>
                <a:cubicBezTo>
                  <a:pt x="236" y="38"/>
                  <a:pt x="236" y="39"/>
                  <a:pt x="236" y="39"/>
                </a:cubicBezTo>
                <a:cubicBezTo>
                  <a:pt x="236" y="40"/>
                  <a:pt x="236" y="40"/>
                  <a:pt x="236" y="40"/>
                </a:cubicBezTo>
                <a:cubicBezTo>
                  <a:pt x="236" y="40"/>
                  <a:pt x="236" y="41"/>
                  <a:pt x="236" y="41"/>
                </a:cubicBezTo>
                <a:cubicBezTo>
                  <a:pt x="236" y="41"/>
                  <a:pt x="236" y="41"/>
                  <a:pt x="236" y="41"/>
                </a:cubicBezTo>
                <a:cubicBezTo>
                  <a:pt x="236" y="41"/>
                  <a:pt x="236" y="42"/>
                  <a:pt x="236" y="42"/>
                </a:cubicBezTo>
                <a:cubicBezTo>
                  <a:pt x="236" y="41"/>
                  <a:pt x="237" y="42"/>
                  <a:pt x="237" y="42"/>
                </a:cubicBezTo>
                <a:cubicBezTo>
                  <a:pt x="237" y="42"/>
                  <a:pt x="238" y="42"/>
                  <a:pt x="238" y="42"/>
                </a:cubicBezTo>
                <a:cubicBezTo>
                  <a:pt x="238" y="42"/>
                  <a:pt x="238" y="42"/>
                  <a:pt x="237" y="41"/>
                </a:cubicBezTo>
                <a:close/>
                <a:moveTo>
                  <a:pt x="236" y="35"/>
                </a:moveTo>
                <a:cubicBezTo>
                  <a:pt x="236" y="35"/>
                  <a:pt x="236" y="36"/>
                  <a:pt x="236" y="36"/>
                </a:cubicBezTo>
                <a:cubicBezTo>
                  <a:pt x="236" y="36"/>
                  <a:pt x="237" y="37"/>
                  <a:pt x="237" y="37"/>
                </a:cubicBezTo>
                <a:cubicBezTo>
                  <a:pt x="237" y="37"/>
                  <a:pt x="238" y="37"/>
                  <a:pt x="238" y="37"/>
                </a:cubicBezTo>
                <a:cubicBezTo>
                  <a:pt x="238" y="36"/>
                  <a:pt x="237" y="35"/>
                  <a:pt x="236" y="35"/>
                </a:cubicBezTo>
                <a:close/>
                <a:moveTo>
                  <a:pt x="234" y="36"/>
                </a:moveTo>
                <a:cubicBezTo>
                  <a:pt x="234" y="36"/>
                  <a:pt x="234" y="36"/>
                  <a:pt x="234" y="35"/>
                </a:cubicBezTo>
                <a:cubicBezTo>
                  <a:pt x="233" y="35"/>
                  <a:pt x="233" y="35"/>
                  <a:pt x="233" y="35"/>
                </a:cubicBezTo>
                <a:cubicBezTo>
                  <a:pt x="233" y="36"/>
                  <a:pt x="233" y="36"/>
                  <a:pt x="233" y="37"/>
                </a:cubicBezTo>
                <a:cubicBezTo>
                  <a:pt x="233" y="37"/>
                  <a:pt x="233" y="37"/>
                  <a:pt x="233" y="37"/>
                </a:cubicBezTo>
                <a:cubicBezTo>
                  <a:pt x="233" y="37"/>
                  <a:pt x="234" y="37"/>
                  <a:pt x="234" y="37"/>
                </a:cubicBezTo>
                <a:cubicBezTo>
                  <a:pt x="234" y="37"/>
                  <a:pt x="234" y="36"/>
                  <a:pt x="234" y="36"/>
                </a:cubicBezTo>
                <a:close/>
                <a:moveTo>
                  <a:pt x="234" y="35"/>
                </a:moveTo>
                <a:cubicBezTo>
                  <a:pt x="235" y="35"/>
                  <a:pt x="234" y="35"/>
                  <a:pt x="234" y="34"/>
                </a:cubicBezTo>
                <a:cubicBezTo>
                  <a:pt x="234" y="35"/>
                  <a:pt x="234" y="35"/>
                  <a:pt x="234" y="35"/>
                </a:cubicBezTo>
                <a:cubicBezTo>
                  <a:pt x="234" y="35"/>
                  <a:pt x="234" y="35"/>
                  <a:pt x="234" y="35"/>
                </a:cubicBezTo>
                <a:cubicBezTo>
                  <a:pt x="234" y="35"/>
                  <a:pt x="234" y="35"/>
                  <a:pt x="234" y="35"/>
                </a:cubicBezTo>
                <a:close/>
                <a:moveTo>
                  <a:pt x="236" y="31"/>
                </a:moveTo>
                <a:cubicBezTo>
                  <a:pt x="237" y="31"/>
                  <a:pt x="236" y="31"/>
                  <a:pt x="236" y="30"/>
                </a:cubicBezTo>
                <a:cubicBezTo>
                  <a:pt x="235" y="30"/>
                  <a:pt x="235" y="30"/>
                  <a:pt x="235" y="30"/>
                </a:cubicBezTo>
                <a:cubicBezTo>
                  <a:pt x="236" y="32"/>
                  <a:pt x="234" y="31"/>
                  <a:pt x="233" y="32"/>
                </a:cubicBezTo>
                <a:cubicBezTo>
                  <a:pt x="233" y="32"/>
                  <a:pt x="233" y="32"/>
                  <a:pt x="233" y="33"/>
                </a:cubicBezTo>
                <a:cubicBezTo>
                  <a:pt x="233" y="33"/>
                  <a:pt x="233" y="33"/>
                  <a:pt x="234" y="33"/>
                </a:cubicBezTo>
                <a:cubicBezTo>
                  <a:pt x="234" y="33"/>
                  <a:pt x="234" y="33"/>
                  <a:pt x="234" y="33"/>
                </a:cubicBezTo>
                <a:cubicBezTo>
                  <a:pt x="234" y="32"/>
                  <a:pt x="235" y="32"/>
                  <a:pt x="236" y="31"/>
                </a:cubicBezTo>
                <a:close/>
                <a:moveTo>
                  <a:pt x="234" y="92"/>
                </a:moveTo>
                <a:cubicBezTo>
                  <a:pt x="234" y="92"/>
                  <a:pt x="234" y="93"/>
                  <a:pt x="234" y="93"/>
                </a:cubicBezTo>
                <a:cubicBezTo>
                  <a:pt x="234" y="93"/>
                  <a:pt x="234" y="93"/>
                  <a:pt x="234" y="94"/>
                </a:cubicBezTo>
                <a:cubicBezTo>
                  <a:pt x="234" y="93"/>
                  <a:pt x="234" y="93"/>
                  <a:pt x="234" y="93"/>
                </a:cubicBezTo>
                <a:cubicBezTo>
                  <a:pt x="234" y="92"/>
                  <a:pt x="234" y="92"/>
                  <a:pt x="234" y="92"/>
                </a:cubicBezTo>
                <a:close/>
                <a:moveTo>
                  <a:pt x="234" y="95"/>
                </a:moveTo>
                <a:cubicBezTo>
                  <a:pt x="234" y="95"/>
                  <a:pt x="233" y="95"/>
                  <a:pt x="233" y="95"/>
                </a:cubicBezTo>
                <a:cubicBezTo>
                  <a:pt x="232" y="95"/>
                  <a:pt x="232" y="95"/>
                  <a:pt x="232" y="96"/>
                </a:cubicBezTo>
                <a:cubicBezTo>
                  <a:pt x="233" y="96"/>
                  <a:pt x="233" y="96"/>
                  <a:pt x="234" y="96"/>
                </a:cubicBezTo>
                <a:cubicBezTo>
                  <a:pt x="234" y="95"/>
                  <a:pt x="234" y="95"/>
                  <a:pt x="234" y="95"/>
                </a:cubicBezTo>
                <a:cubicBezTo>
                  <a:pt x="234" y="95"/>
                  <a:pt x="234" y="95"/>
                  <a:pt x="234" y="95"/>
                </a:cubicBezTo>
                <a:cubicBezTo>
                  <a:pt x="234" y="95"/>
                  <a:pt x="234" y="95"/>
                  <a:pt x="234" y="95"/>
                </a:cubicBezTo>
                <a:close/>
                <a:moveTo>
                  <a:pt x="233" y="48"/>
                </a:moveTo>
                <a:cubicBezTo>
                  <a:pt x="233" y="48"/>
                  <a:pt x="233" y="48"/>
                  <a:pt x="233" y="48"/>
                </a:cubicBezTo>
                <a:cubicBezTo>
                  <a:pt x="234" y="48"/>
                  <a:pt x="234" y="48"/>
                  <a:pt x="234" y="48"/>
                </a:cubicBezTo>
                <a:cubicBezTo>
                  <a:pt x="234" y="48"/>
                  <a:pt x="233" y="47"/>
                  <a:pt x="233" y="47"/>
                </a:cubicBezTo>
                <a:cubicBezTo>
                  <a:pt x="233" y="47"/>
                  <a:pt x="233" y="48"/>
                  <a:pt x="233" y="48"/>
                </a:cubicBezTo>
                <a:close/>
                <a:moveTo>
                  <a:pt x="232" y="88"/>
                </a:moveTo>
                <a:cubicBezTo>
                  <a:pt x="232" y="88"/>
                  <a:pt x="232" y="89"/>
                  <a:pt x="232" y="89"/>
                </a:cubicBezTo>
                <a:cubicBezTo>
                  <a:pt x="233" y="90"/>
                  <a:pt x="233" y="90"/>
                  <a:pt x="234" y="90"/>
                </a:cubicBezTo>
                <a:cubicBezTo>
                  <a:pt x="234" y="90"/>
                  <a:pt x="234" y="90"/>
                  <a:pt x="234" y="90"/>
                </a:cubicBezTo>
                <a:cubicBezTo>
                  <a:pt x="234" y="89"/>
                  <a:pt x="234" y="89"/>
                  <a:pt x="234" y="89"/>
                </a:cubicBezTo>
                <a:cubicBezTo>
                  <a:pt x="234" y="89"/>
                  <a:pt x="234" y="89"/>
                  <a:pt x="233" y="89"/>
                </a:cubicBezTo>
                <a:cubicBezTo>
                  <a:pt x="233" y="89"/>
                  <a:pt x="233" y="89"/>
                  <a:pt x="233" y="88"/>
                </a:cubicBezTo>
                <a:cubicBezTo>
                  <a:pt x="233" y="88"/>
                  <a:pt x="233" y="88"/>
                  <a:pt x="233" y="88"/>
                </a:cubicBezTo>
                <a:cubicBezTo>
                  <a:pt x="233" y="88"/>
                  <a:pt x="233" y="88"/>
                  <a:pt x="233" y="88"/>
                </a:cubicBezTo>
                <a:cubicBezTo>
                  <a:pt x="233" y="88"/>
                  <a:pt x="232" y="88"/>
                  <a:pt x="232" y="88"/>
                </a:cubicBezTo>
                <a:close/>
                <a:moveTo>
                  <a:pt x="231" y="87"/>
                </a:moveTo>
                <a:cubicBezTo>
                  <a:pt x="231" y="87"/>
                  <a:pt x="231" y="87"/>
                  <a:pt x="231" y="87"/>
                </a:cubicBezTo>
                <a:cubicBezTo>
                  <a:pt x="232" y="87"/>
                  <a:pt x="232" y="87"/>
                  <a:pt x="232" y="86"/>
                </a:cubicBezTo>
                <a:cubicBezTo>
                  <a:pt x="232" y="86"/>
                  <a:pt x="231" y="86"/>
                  <a:pt x="231" y="86"/>
                </a:cubicBezTo>
                <a:cubicBezTo>
                  <a:pt x="231" y="86"/>
                  <a:pt x="231" y="86"/>
                  <a:pt x="231" y="87"/>
                </a:cubicBezTo>
                <a:close/>
                <a:moveTo>
                  <a:pt x="230" y="96"/>
                </a:moveTo>
                <a:cubicBezTo>
                  <a:pt x="230" y="95"/>
                  <a:pt x="230" y="95"/>
                  <a:pt x="230" y="95"/>
                </a:cubicBezTo>
                <a:cubicBezTo>
                  <a:pt x="229" y="95"/>
                  <a:pt x="229" y="95"/>
                  <a:pt x="229" y="96"/>
                </a:cubicBezTo>
                <a:cubicBezTo>
                  <a:pt x="229" y="96"/>
                  <a:pt x="229" y="96"/>
                  <a:pt x="230" y="96"/>
                </a:cubicBezTo>
                <a:cubicBezTo>
                  <a:pt x="230" y="96"/>
                  <a:pt x="230" y="96"/>
                  <a:pt x="230" y="96"/>
                </a:cubicBezTo>
                <a:close/>
                <a:moveTo>
                  <a:pt x="231" y="94"/>
                </a:moveTo>
                <a:cubicBezTo>
                  <a:pt x="231" y="94"/>
                  <a:pt x="231" y="94"/>
                  <a:pt x="231" y="93"/>
                </a:cubicBezTo>
                <a:cubicBezTo>
                  <a:pt x="230" y="93"/>
                  <a:pt x="230" y="93"/>
                  <a:pt x="230" y="92"/>
                </a:cubicBezTo>
                <a:cubicBezTo>
                  <a:pt x="229" y="92"/>
                  <a:pt x="229" y="92"/>
                  <a:pt x="229" y="92"/>
                </a:cubicBezTo>
                <a:cubicBezTo>
                  <a:pt x="229" y="93"/>
                  <a:pt x="229" y="93"/>
                  <a:pt x="229" y="93"/>
                </a:cubicBezTo>
                <a:cubicBezTo>
                  <a:pt x="229" y="93"/>
                  <a:pt x="229" y="94"/>
                  <a:pt x="230" y="93"/>
                </a:cubicBezTo>
                <a:cubicBezTo>
                  <a:pt x="230" y="93"/>
                  <a:pt x="231" y="94"/>
                  <a:pt x="231" y="94"/>
                </a:cubicBezTo>
                <a:close/>
                <a:moveTo>
                  <a:pt x="230" y="92"/>
                </a:moveTo>
                <a:cubicBezTo>
                  <a:pt x="230" y="91"/>
                  <a:pt x="230" y="91"/>
                  <a:pt x="230" y="92"/>
                </a:cubicBezTo>
                <a:cubicBezTo>
                  <a:pt x="230" y="91"/>
                  <a:pt x="230" y="91"/>
                  <a:pt x="230" y="91"/>
                </a:cubicBezTo>
                <a:cubicBezTo>
                  <a:pt x="230" y="91"/>
                  <a:pt x="230" y="91"/>
                  <a:pt x="230" y="91"/>
                </a:cubicBezTo>
                <a:cubicBezTo>
                  <a:pt x="230" y="92"/>
                  <a:pt x="230" y="92"/>
                  <a:pt x="230" y="92"/>
                </a:cubicBezTo>
                <a:cubicBezTo>
                  <a:pt x="230" y="92"/>
                  <a:pt x="230" y="92"/>
                  <a:pt x="230" y="92"/>
                </a:cubicBezTo>
                <a:close/>
                <a:moveTo>
                  <a:pt x="230" y="46"/>
                </a:moveTo>
                <a:cubicBezTo>
                  <a:pt x="230" y="46"/>
                  <a:pt x="230" y="45"/>
                  <a:pt x="231" y="45"/>
                </a:cubicBezTo>
                <a:cubicBezTo>
                  <a:pt x="230" y="45"/>
                  <a:pt x="230" y="45"/>
                  <a:pt x="230" y="45"/>
                </a:cubicBezTo>
                <a:cubicBezTo>
                  <a:pt x="230" y="44"/>
                  <a:pt x="230" y="44"/>
                  <a:pt x="229" y="44"/>
                </a:cubicBezTo>
                <a:cubicBezTo>
                  <a:pt x="229" y="44"/>
                  <a:pt x="229" y="44"/>
                  <a:pt x="229" y="44"/>
                </a:cubicBezTo>
                <a:cubicBezTo>
                  <a:pt x="229" y="44"/>
                  <a:pt x="229" y="44"/>
                  <a:pt x="229" y="44"/>
                </a:cubicBezTo>
                <a:cubicBezTo>
                  <a:pt x="228" y="45"/>
                  <a:pt x="228" y="46"/>
                  <a:pt x="230" y="46"/>
                </a:cubicBezTo>
                <a:close/>
                <a:moveTo>
                  <a:pt x="228" y="49"/>
                </a:moveTo>
                <a:cubicBezTo>
                  <a:pt x="228" y="49"/>
                  <a:pt x="229" y="50"/>
                  <a:pt x="229" y="50"/>
                </a:cubicBezTo>
                <a:cubicBezTo>
                  <a:pt x="229" y="50"/>
                  <a:pt x="229" y="49"/>
                  <a:pt x="229" y="49"/>
                </a:cubicBezTo>
                <a:cubicBezTo>
                  <a:pt x="229" y="49"/>
                  <a:pt x="229" y="49"/>
                  <a:pt x="229" y="49"/>
                </a:cubicBezTo>
                <a:cubicBezTo>
                  <a:pt x="228" y="49"/>
                  <a:pt x="228" y="49"/>
                  <a:pt x="228" y="49"/>
                </a:cubicBezTo>
                <a:close/>
                <a:moveTo>
                  <a:pt x="227" y="87"/>
                </a:moveTo>
                <a:cubicBezTo>
                  <a:pt x="227" y="87"/>
                  <a:pt x="228" y="87"/>
                  <a:pt x="228" y="87"/>
                </a:cubicBezTo>
                <a:cubicBezTo>
                  <a:pt x="228" y="87"/>
                  <a:pt x="228" y="87"/>
                  <a:pt x="229" y="87"/>
                </a:cubicBezTo>
                <a:cubicBezTo>
                  <a:pt x="228" y="86"/>
                  <a:pt x="228" y="86"/>
                  <a:pt x="228" y="86"/>
                </a:cubicBezTo>
                <a:cubicBezTo>
                  <a:pt x="228" y="86"/>
                  <a:pt x="228" y="86"/>
                  <a:pt x="227" y="87"/>
                </a:cubicBezTo>
                <a:close/>
                <a:moveTo>
                  <a:pt x="226" y="43"/>
                </a:moveTo>
                <a:cubicBezTo>
                  <a:pt x="226" y="43"/>
                  <a:pt x="226" y="43"/>
                  <a:pt x="226" y="43"/>
                </a:cubicBezTo>
                <a:cubicBezTo>
                  <a:pt x="227" y="43"/>
                  <a:pt x="227" y="43"/>
                  <a:pt x="227" y="42"/>
                </a:cubicBezTo>
                <a:cubicBezTo>
                  <a:pt x="227" y="42"/>
                  <a:pt x="227" y="42"/>
                  <a:pt x="227" y="42"/>
                </a:cubicBezTo>
                <a:cubicBezTo>
                  <a:pt x="226" y="42"/>
                  <a:pt x="227" y="43"/>
                  <a:pt x="226" y="42"/>
                </a:cubicBezTo>
                <a:cubicBezTo>
                  <a:pt x="226" y="42"/>
                  <a:pt x="226" y="43"/>
                  <a:pt x="226" y="43"/>
                </a:cubicBezTo>
                <a:close/>
                <a:moveTo>
                  <a:pt x="226" y="93"/>
                </a:moveTo>
                <a:cubicBezTo>
                  <a:pt x="226" y="93"/>
                  <a:pt x="226" y="94"/>
                  <a:pt x="226" y="94"/>
                </a:cubicBezTo>
                <a:cubicBezTo>
                  <a:pt x="227" y="94"/>
                  <a:pt x="227" y="94"/>
                  <a:pt x="228" y="94"/>
                </a:cubicBezTo>
                <a:cubicBezTo>
                  <a:pt x="228" y="94"/>
                  <a:pt x="228" y="94"/>
                  <a:pt x="229" y="93"/>
                </a:cubicBezTo>
                <a:cubicBezTo>
                  <a:pt x="228" y="93"/>
                  <a:pt x="228" y="93"/>
                  <a:pt x="228" y="93"/>
                </a:cubicBezTo>
                <a:cubicBezTo>
                  <a:pt x="227" y="93"/>
                  <a:pt x="227" y="93"/>
                  <a:pt x="227" y="93"/>
                </a:cubicBezTo>
                <a:cubicBezTo>
                  <a:pt x="226" y="93"/>
                  <a:pt x="226" y="93"/>
                  <a:pt x="226" y="93"/>
                </a:cubicBezTo>
                <a:close/>
                <a:moveTo>
                  <a:pt x="228" y="97"/>
                </a:moveTo>
                <a:cubicBezTo>
                  <a:pt x="227" y="97"/>
                  <a:pt x="227" y="97"/>
                  <a:pt x="227" y="97"/>
                </a:cubicBezTo>
                <a:cubicBezTo>
                  <a:pt x="227" y="97"/>
                  <a:pt x="227" y="98"/>
                  <a:pt x="227" y="98"/>
                </a:cubicBezTo>
                <a:cubicBezTo>
                  <a:pt x="227" y="98"/>
                  <a:pt x="226" y="98"/>
                  <a:pt x="226" y="99"/>
                </a:cubicBezTo>
                <a:cubicBezTo>
                  <a:pt x="226" y="99"/>
                  <a:pt x="226" y="99"/>
                  <a:pt x="226" y="99"/>
                </a:cubicBezTo>
                <a:cubicBezTo>
                  <a:pt x="227" y="99"/>
                  <a:pt x="227" y="99"/>
                  <a:pt x="227" y="98"/>
                </a:cubicBezTo>
                <a:cubicBezTo>
                  <a:pt x="227" y="98"/>
                  <a:pt x="227" y="98"/>
                  <a:pt x="227" y="98"/>
                </a:cubicBezTo>
                <a:cubicBezTo>
                  <a:pt x="227" y="98"/>
                  <a:pt x="227" y="98"/>
                  <a:pt x="227" y="98"/>
                </a:cubicBezTo>
                <a:cubicBezTo>
                  <a:pt x="227" y="98"/>
                  <a:pt x="228" y="97"/>
                  <a:pt x="228" y="97"/>
                </a:cubicBezTo>
                <a:close/>
                <a:moveTo>
                  <a:pt x="227" y="96"/>
                </a:moveTo>
                <a:cubicBezTo>
                  <a:pt x="227" y="96"/>
                  <a:pt x="226" y="95"/>
                  <a:pt x="226" y="95"/>
                </a:cubicBezTo>
                <a:cubicBezTo>
                  <a:pt x="226" y="95"/>
                  <a:pt x="226" y="95"/>
                  <a:pt x="226" y="95"/>
                </a:cubicBezTo>
                <a:cubicBezTo>
                  <a:pt x="226" y="96"/>
                  <a:pt x="226" y="96"/>
                  <a:pt x="226" y="96"/>
                </a:cubicBezTo>
                <a:cubicBezTo>
                  <a:pt x="227" y="96"/>
                  <a:pt x="227" y="96"/>
                  <a:pt x="227" y="96"/>
                </a:cubicBezTo>
                <a:close/>
                <a:moveTo>
                  <a:pt x="226" y="100"/>
                </a:moveTo>
                <a:cubicBezTo>
                  <a:pt x="226" y="100"/>
                  <a:pt x="226" y="100"/>
                  <a:pt x="227" y="100"/>
                </a:cubicBezTo>
                <a:cubicBezTo>
                  <a:pt x="227" y="100"/>
                  <a:pt x="227" y="100"/>
                  <a:pt x="227" y="100"/>
                </a:cubicBezTo>
                <a:cubicBezTo>
                  <a:pt x="227" y="100"/>
                  <a:pt x="227" y="100"/>
                  <a:pt x="227" y="99"/>
                </a:cubicBezTo>
                <a:cubicBezTo>
                  <a:pt x="227" y="100"/>
                  <a:pt x="226" y="100"/>
                  <a:pt x="226" y="100"/>
                </a:cubicBezTo>
                <a:close/>
                <a:moveTo>
                  <a:pt x="228" y="98"/>
                </a:moveTo>
                <a:cubicBezTo>
                  <a:pt x="228" y="98"/>
                  <a:pt x="228" y="97"/>
                  <a:pt x="227" y="98"/>
                </a:cubicBezTo>
                <a:cubicBezTo>
                  <a:pt x="228" y="98"/>
                  <a:pt x="228" y="98"/>
                  <a:pt x="228" y="98"/>
                </a:cubicBezTo>
                <a:close/>
                <a:moveTo>
                  <a:pt x="225" y="88"/>
                </a:moveTo>
                <a:cubicBezTo>
                  <a:pt x="225" y="88"/>
                  <a:pt x="225" y="88"/>
                  <a:pt x="225" y="89"/>
                </a:cubicBezTo>
                <a:cubicBezTo>
                  <a:pt x="225" y="88"/>
                  <a:pt x="226" y="88"/>
                  <a:pt x="226" y="88"/>
                </a:cubicBezTo>
                <a:cubicBezTo>
                  <a:pt x="225" y="88"/>
                  <a:pt x="225" y="87"/>
                  <a:pt x="225" y="87"/>
                </a:cubicBezTo>
                <a:cubicBezTo>
                  <a:pt x="225" y="87"/>
                  <a:pt x="225" y="87"/>
                  <a:pt x="225" y="88"/>
                </a:cubicBezTo>
                <a:close/>
                <a:moveTo>
                  <a:pt x="224" y="102"/>
                </a:moveTo>
                <a:cubicBezTo>
                  <a:pt x="224" y="102"/>
                  <a:pt x="224" y="102"/>
                  <a:pt x="224" y="103"/>
                </a:cubicBezTo>
                <a:cubicBezTo>
                  <a:pt x="224" y="102"/>
                  <a:pt x="223" y="103"/>
                  <a:pt x="223" y="103"/>
                </a:cubicBezTo>
                <a:cubicBezTo>
                  <a:pt x="224" y="103"/>
                  <a:pt x="224" y="103"/>
                  <a:pt x="224" y="103"/>
                </a:cubicBezTo>
                <a:cubicBezTo>
                  <a:pt x="225" y="102"/>
                  <a:pt x="225" y="103"/>
                  <a:pt x="226" y="104"/>
                </a:cubicBezTo>
                <a:cubicBezTo>
                  <a:pt x="226" y="104"/>
                  <a:pt x="226" y="104"/>
                  <a:pt x="226" y="104"/>
                </a:cubicBezTo>
                <a:cubicBezTo>
                  <a:pt x="226" y="104"/>
                  <a:pt x="226" y="104"/>
                  <a:pt x="226" y="103"/>
                </a:cubicBezTo>
                <a:cubicBezTo>
                  <a:pt x="227" y="103"/>
                  <a:pt x="226" y="103"/>
                  <a:pt x="227" y="103"/>
                </a:cubicBezTo>
                <a:cubicBezTo>
                  <a:pt x="227" y="102"/>
                  <a:pt x="227" y="102"/>
                  <a:pt x="227" y="102"/>
                </a:cubicBezTo>
                <a:cubicBezTo>
                  <a:pt x="227" y="103"/>
                  <a:pt x="229" y="102"/>
                  <a:pt x="229" y="103"/>
                </a:cubicBezTo>
                <a:cubicBezTo>
                  <a:pt x="229" y="103"/>
                  <a:pt x="230" y="103"/>
                  <a:pt x="230" y="103"/>
                </a:cubicBezTo>
                <a:cubicBezTo>
                  <a:pt x="231" y="103"/>
                  <a:pt x="230" y="102"/>
                  <a:pt x="230" y="102"/>
                </a:cubicBezTo>
                <a:cubicBezTo>
                  <a:pt x="230" y="102"/>
                  <a:pt x="230" y="101"/>
                  <a:pt x="230" y="101"/>
                </a:cubicBezTo>
                <a:cubicBezTo>
                  <a:pt x="231" y="101"/>
                  <a:pt x="231" y="101"/>
                  <a:pt x="231" y="101"/>
                </a:cubicBezTo>
                <a:cubicBezTo>
                  <a:pt x="232" y="101"/>
                  <a:pt x="232" y="101"/>
                  <a:pt x="232" y="101"/>
                </a:cubicBezTo>
                <a:cubicBezTo>
                  <a:pt x="232" y="101"/>
                  <a:pt x="232" y="102"/>
                  <a:pt x="232" y="102"/>
                </a:cubicBezTo>
                <a:cubicBezTo>
                  <a:pt x="232" y="102"/>
                  <a:pt x="231" y="102"/>
                  <a:pt x="231" y="102"/>
                </a:cubicBezTo>
                <a:cubicBezTo>
                  <a:pt x="231" y="103"/>
                  <a:pt x="232" y="103"/>
                  <a:pt x="232" y="103"/>
                </a:cubicBezTo>
                <a:cubicBezTo>
                  <a:pt x="233" y="103"/>
                  <a:pt x="233" y="103"/>
                  <a:pt x="234" y="103"/>
                </a:cubicBezTo>
                <a:cubicBezTo>
                  <a:pt x="234" y="103"/>
                  <a:pt x="234" y="104"/>
                  <a:pt x="235" y="104"/>
                </a:cubicBezTo>
                <a:cubicBezTo>
                  <a:pt x="234" y="105"/>
                  <a:pt x="235" y="105"/>
                  <a:pt x="235" y="106"/>
                </a:cubicBezTo>
                <a:cubicBezTo>
                  <a:pt x="235" y="106"/>
                  <a:pt x="234" y="106"/>
                  <a:pt x="234" y="106"/>
                </a:cubicBezTo>
                <a:cubicBezTo>
                  <a:pt x="234" y="106"/>
                  <a:pt x="234" y="106"/>
                  <a:pt x="234" y="106"/>
                </a:cubicBezTo>
                <a:cubicBezTo>
                  <a:pt x="234" y="106"/>
                  <a:pt x="234" y="106"/>
                  <a:pt x="235" y="106"/>
                </a:cubicBezTo>
                <a:cubicBezTo>
                  <a:pt x="235" y="106"/>
                  <a:pt x="235" y="106"/>
                  <a:pt x="235" y="106"/>
                </a:cubicBezTo>
                <a:cubicBezTo>
                  <a:pt x="236" y="106"/>
                  <a:pt x="236" y="106"/>
                  <a:pt x="237" y="105"/>
                </a:cubicBezTo>
                <a:cubicBezTo>
                  <a:pt x="237" y="105"/>
                  <a:pt x="237" y="104"/>
                  <a:pt x="237" y="104"/>
                </a:cubicBezTo>
                <a:cubicBezTo>
                  <a:pt x="237" y="102"/>
                  <a:pt x="238" y="103"/>
                  <a:pt x="239" y="103"/>
                </a:cubicBezTo>
                <a:cubicBezTo>
                  <a:pt x="240" y="102"/>
                  <a:pt x="239" y="103"/>
                  <a:pt x="239" y="104"/>
                </a:cubicBezTo>
                <a:cubicBezTo>
                  <a:pt x="240" y="104"/>
                  <a:pt x="240" y="104"/>
                  <a:pt x="240" y="104"/>
                </a:cubicBezTo>
                <a:cubicBezTo>
                  <a:pt x="240" y="104"/>
                  <a:pt x="241" y="104"/>
                  <a:pt x="241" y="104"/>
                </a:cubicBezTo>
                <a:cubicBezTo>
                  <a:pt x="241" y="104"/>
                  <a:pt x="241" y="104"/>
                  <a:pt x="241" y="104"/>
                </a:cubicBezTo>
                <a:cubicBezTo>
                  <a:pt x="240" y="105"/>
                  <a:pt x="240" y="105"/>
                  <a:pt x="240" y="105"/>
                </a:cubicBezTo>
                <a:cubicBezTo>
                  <a:pt x="240" y="105"/>
                  <a:pt x="240" y="105"/>
                  <a:pt x="239" y="105"/>
                </a:cubicBezTo>
                <a:cubicBezTo>
                  <a:pt x="240" y="105"/>
                  <a:pt x="240" y="106"/>
                  <a:pt x="240" y="106"/>
                </a:cubicBezTo>
                <a:cubicBezTo>
                  <a:pt x="241" y="105"/>
                  <a:pt x="241" y="105"/>
                  <a:pt x="242" y="105"/>
                </a:cubicBezTo>
                <a:cubicBezTo>
                  <a:pt x="242" y="105"/>
                  <a:pt x="243" y="104"/>
                  <a:pt x="242" y="104"/>
                </a:cubicBezTo>
                <a:cubicBezTo>
                  <a:pt x="242" y="104"/>
                  <a:pt x="241" y="103"/>
                  <a:pt x="242" y="103"/>
                </a:cubicBezTo>
                <a:cubicBezTo>
                  <a:pt x="242" y="102"/>
                  <a:pt x="242" y="102"/>
                  <a:pt x="241" y="101"/>
                </a:cubicBezTo>
                <a:cubicBezTo>
                  <a:pt x="241" y="101"/>
                  <a:pt x="241" y="101"/>
                  <a:pt x="241" y="102"/>
                </a:cubicBezTo>
                <a:cubicBezTo>
                  <a:pt x="241" y="102"/>
                  <a:pt x="241" y="102"/>
                  <a:pt x="241" y="102"/>
                </a:cubicBezTo>
                <a:cubicBezTo>
                  <a:pt x="241" y="102"/>
                  <a:pt x="241" y="102"/>
                  <a:pt x="241" y="103"/>
                </a:cubicBezTo>
                <a:cubicBezTo>
                  <a:pt x="240" y="102"/>
                  <a:pt x="240" y="102"/>
                  <a:pt x="240" y="102"/>
                </a:cubicBezTo>
                <a:cubicBezTo>
                  <a:pt x="240" y="102"/>
                  <a:pt x="240" y="102"/>
                  <a:pt x="240" y="101"/>
                </a:cubicBezTo>
                <a:cubicBezTo>
                  <a:pt x="240" y="101"/>
                  <a:pt x="240" y="101"/>
                  <a:pt x="240" y="101"/>
                </a:cubicBezTo>
                <a:cubicBezTo>
                  <a:pt x="240" y="100"/>
                  <a:pt x="241" y="100"/>
                  <a:pt x="241" y="100"/>
                </a:cubicBezTo>
                <a:cubicBezTo>
                  <a:pt x="241" y="100"/>
                  <a:pt x="242" y="100"/>
                  <a:pt x="242" y="100"/>
                </a:cubicBezTo>
                <a:cubicBezTo>
                  <a:pt x="243" y="100"/>
                  <a:pt x="243" y="100"/>
                  <a:pt x="243" y="99"/>
                </a:cubicBezTo>
                <a:cubicBezTo>
                  <a:pt x="243" y="99"/>
                  <a:pt x="243" y="99"/>
                  <a:pt x="242" y="99"/>
                </a:cubicBezTo>
                <a:cubicBezTo>
                  <a:pt x="242" y="99"/>
                  <a:pt x="241" y="99"/>
                  <a:pt x="240" y="98"/>
                </a:cubicBezTo>
                <a:cubicBezTo>
                  <a:pt x="240" y="98"/>
                  <a:pt x="239" y="98"/>
                  <a:pt x="239" y="99"/>
                </a:cubicBezTo>
                <a:cubicBezTo>
                  <a:pt x="238" y="99"/>
                  <a:pt x="238" y="99"/>
                  <a:pt x="238" y="99"/>
                </a:cubicBezTo>
                <a:cubicBezTo>
                  <a:pt x="237" y="98"/>
                  <a:pt x="237" y="98"/>
                  <a:pt x="237" y="99"/>
                </a:cubicBezTo>
                <a:cubicBezTo>
                  <a:pt x="237" y="100"/>
                  <a:pt x="237" y="100"/>
                  <a:pt x="237" y="101"/>
                </a:cubicBezTo>
                <a:cubicBezTo>
                  <a:pt x="237" y="101"/>
                  <a:pt x="237" y="101"/>
                  <a:pt x="237" y="102"/>
                </a:cubicBezTo>
                <a:cubicBezTo>
                  <a:pt x="237" y="102"/>
                  <a:pt x="237" y="101"/>
                  <a:pt x="237" y="101"/>
                </a:cubicBezTo>
                <a:cubicBezTo>
                  <a:pt x="237" y="101"/>
                  <a:pt x="238" y="101"/>
                  <a:pt x="238" y="101"/>
                </a:cubicBezTo>
                <a:cubicBezTo>
                  <a:pt x="238" y="101"/>
                  <a:pt x="238" y="101"/>
                  <a:pt x="238" y="101"/>
                </a:cubicBezTo>
                <a:cubicBezTo>
                  <a:pt x="238" y="101"/>
                  <a:pt x="238" y="101"/>
                  <a:pt x="239" y="101"/>
                </a:cubicBezTo>
                <a:cubicBezTo>
                  <a:pt x="239" y="102"/>
                  <a:pt x="238" y="102"/>
                  <a:pt x="238" y="103"/>
                </a:cubicBezTo>
                <a:cubicBezTo>
                  <a:pt x="237" y="103"/>
                  <a:pt x="237" y="103"/>
                  <a:pt x="236" y="103"/>
                </a:cubicBezTo>
                <a:cubicBezTo>
                  <a:pt x="235" y="102"/>
                  <a:pt x="235" y="103"/>
                  <a:pt x="234" y="103"/>
                </a:cubicBezTo>
                <a:cubicBezTo>
                  <a:pt x="234" y="101"/>
                  <a:pt x="235" y="100"/>
                  <a:pt x="235" y="98"/>
                </a:cubicBezTo>
                <a:cubicBezTo>
                  <a:pt x="235" y="98"/>
                  <a:pt x="235" y="98"/>
                  <a:pt x="235" y="98"/>
                </a:cubicBezTo>
                <a:cubicBezTo>
                  <a:pt x="234" y="98"/>
                  <a:pt x="234" y="98"/>
                  <a:pt x="234" y="98"/>
                </a:cubicBezTo>
                <a:cubicBezTo>
                  <a:pt x="234" y="99"/>
                  <a:pt x="233" y="100"/>
                  <a:pt x="233" y="101"/>
                </a:cubicBezTo>
                <a:cubicBezTo>
                  <a:pt x="233" y="101"/>
                  <a:pt x="233" y="101"/>
                  <a:pt x="232" y="101"/>
                </a:cubicBezTo>
                <a:cubicBezTo>
                  <a:pt x="232" y="101"/>
                  <a:pt x="233" y="101"/>
                  <a:pt x="233" y="100"/>
                </a:cubicBezTo>
                <a:cubicBezTo>
                  <a:pt x="233" y="100"/>
                  <a:pt x="233" y="100"/>
                  <a:pt x="233" y="100"/>
                </a:cubicBezTo>
                <a:cubicBezTo>
                  <a:pt x="232" y="99"/>
                  <a:pt x="232" y="99"/>
                  <a:pt x="232" y="100"/>
                </a:cubicBezTo>
                <a:cubicBezTo>
                  <a:pt x="232" y="100"/>
                  <a:pt x="232" y="100"/>
                  <a:pt x="232" y="100"/>
                </a:cubicBezTo>
                <a:cubicBezTo>
                  <a:pt x="232" y="100"/>
                  <a:pt x="231" y="100"/>
                  <a:pt x="231" y="100"/>
                </a:cubicBezTo>
                <a:cubicBezTo>
                  <a:pt x="231" y="100"/>
                  <a:pt x="231" y="99"/>
                  <a:pt x="231" y="99"/>
                </a:cubicBezTo>
                <a:cubicBezTo>
                  <a:pt x="232" y="98"/>
                  <a:pt x="232" y="98"/>
                  <a:pt x="231" y="98"/>
                </a:cubicBezTo>
                <a:cubicBezTo>
                  <a:pt x="231" y="97"/>
                  <a:pt x="231" y="97"/>
                  <a:pt x="230" y="97"/>
                </a:cubicBezTo>
                <a:cubicBezTo>
                  <a:pt x="230" y="97"/>
                  <a:pt x="230" y="98"/>
                  <a:pt x="231" y="98"/>
                </a:cubicBezTo>
                <a:cubicBezTo>
                  <a:pt x="231" y="98"/>
                  <a:pt x="231" y="98"/>
                  <a:pt x="231" y="98"/>
                </a:cubicBezTo>
                <a:cubicBezTo>
                  <a:pt x="231" y="98"/>
                  <a:pt x="230" y="99"/>
                  <a:pt x="230" y="99"/>
                </a:cubicBezTo>
                <a:cubicBezTo>
                  <a:pt x="230" y="99"/>
                  <a:pt x="230" y="100"/>
                  <a:pt x="230" y="100"/>
                </a:cubicBezTo>
                <a:cubicBezTo>
                  <a:pt x="231" y="100"/>
                  <a:pt x="230" y="100"/>
                  <a:pt x="230" y="100"/>
                </a:cubicBezTo>
                <a:cubicBezTo>
                  <a:pt x="230" y="100"/>
                  <a:pt x="229" y="100"/>
                  <a:pt x="229" y="99"/>
                </a:cubicBezTo>
                <a:cubicBezTo>
                  <a:pt x="229" y="99"/>
                  <a:pt x="229" y="99"/>
                  <a:pt x="229" y="99"/>
                </a:cubicBezTo>
                <a:cubicBezTo>
                  <a:pt x="228" y="99"/>
                  <a:pt x="228" y="99"/>
                  <a:pt x="228" y="99"/>
                </a:cubicBezTo>
                <a:cubicBezTo>
                  <a:pt x="228" y="100"/>
                  <a:pt x="228" y="100"/>
                  <a:pt x="228" y="100"/>
                </a:cubicBezTo>
                <a:cubicBezTo>
                  <a:pt x="229" y="101"/>
                  <a:pt x="229" y="101"/>
                  <a:pt x="228" y="101"/>
                </a:cubicBezTo>
                <a:cubicBezTo>
                  <a:pt x="227" y="101"/>
                  <a:pt x="226" y="102"/>
                  <a:pt x="225" y="101"/>
                </a:cubicBezTo>
                <a:cubicBezTo>
                  <a:pt x="225" y="101"/>
                  <a:pt x="224" y="101"/>
                  <a:pt x="224" y="102"/>
                </a:cubicBezTo>
                <a:close/>
                <a:moveTo>
                  <a:pt x="225" y="91"/>
                </a:moveTo>
                <a:cubicBezTo>
                  <a:pt x="225" y="91"/>
                  <a:pt x="224" y="91"/>
                  <a:pt x="224" y="91"/>
                </a:cubicBezTo>
                <a:cubicBezTo>
                  <a:pt x="224" y="91"/>
                  <a:pt x="224" y="91"/>
                  <a:pt x="224" y="91"/>
                </a:cubicBezTo>
                <a:cubicBezTo>
                  <a:pt x="224" y="91"/>
                  <a:pt x="224" y="91"/>
                  <a:pt x="224" y="92"/>
                </a:cubicBezTo>
                <a:cubicBezTo>
                  <a:pt x="225" y="91"/>
                  <a:pt x="225" y="91"/>
                  <a:pt x="225" y="91"/>
                </a:cubicBezTo>
                <a:close/>
                <a:moveTo>
                  <a:pt x="225" y="86"/>
                </a:moveTo>
                <a:cubicBezTo>
                  <a:pt x="224" y="85"/>
                  <a:pt x="224" y="85"/>
                  <a:pt x="224" y="85"/>
                </a:cubicBezTo>
                <a:cubicBezTo>
                  <a:pt x="224" y="85"/>
                  <a:pt x="223" y="86"/>
                  <a:pt x="223" y="86"/>
                </a:cubicBezTo>
                <a:cubicBezTo>
                  <a:pt x="224" y="86"/>
                  <a:pt x="224" y="86"/>
                  <a:pt x="224" y="86"/>
                </a:cubicBezTo>
                <a:cubicBezTo>
                  <a:pt x="224" y="86"/>
                  <a:pt x="224" y="86"/>
                  <a:pt x="225" y="86"/>
                </a:cubicBezTo>
                <a:close/>
                <a:moveTo>
                  <a:pt x="223" y="84"/>
                </a:moveTo>
                <a:cubicBezTo>
                  <a:pt x="222" y="84"/>
                  <a:pt x="223" y="85"/>
                  <a:pt x="223" y="85"/>
                </a:cubicBezTo>
                <a:cubicBezTo>
                  <a:pt x="223" y="85"/>
                  <a:pt x="223" y="85"/>
                  <a:pt x="223" y="85"/>
                </a:cubicBezTo>
                <a:cubicBezTo>
                  <a:pt x="224" y="84"/>
                  <a:pt x="224" y="84"/>
                  <a:pt x="224" y="83"/>
                </a:cubicBezTo>
                <a:cubicBezTo>
                  <a:pt x="224" y="83"/>
                  <a:pt x="224" y="83"/>
                  <a:pt x="224" y="83"/>
                </a:cubicBezTo>
                <a:cubicBezTo>
                  <a:pt x="224" y="83"/>
                  <a:pt x="223" y="83"/>
                  <a:pt x="223" y="83"/>
                </a:cubicBezTo>
                <a:cubicBezTo>
                  <a:pt x="223" y="83"/>
                  <a:pt x="223" y="84"/>
                  <a:pt x="223" y="84"/>
                </a:cubicBezTo>
                <a:close/>
                <a:moveTo>
                  <a:pt x="222" y="52"/>
                </a:moveTo>
                <a:cubicBezTo>
                  <a:pt x="222" y="52"/>
                  <a:pt x="223" y="53"/>
                  <a:pt x="223" y="53"/>
                </a:cubicBezTo>
                <a:cubicBezTo>
                  <a:pt x="223" y="52"/>
                  <a:pt x="223" y="52"/>
                  <a:pt x="223" y="52"/>
                </a:cubicBezTo>
                <a:cubicBezTo>
                  <a:pt x="223" y="52"/>
                  <a:pt x="223" y="52"/>
                  <a:pt x="223" y="52"/>
                </a:cubicBezTo>
                <a:cubicBezTo>
                  <a:pt x="223" y="52"/>
                  <a:pt x="223" y="52"/>
                  <a:pt x="222" y="52"/>
                </a:cubicBezTo>
                <a:close/>
                <a:moveTo>
                  <a:pt x="222" y="42"/>
                </a:moveTo>
                <a:cubicBezTo>
                  <a:pt x="222" y="42"/>
                  <a:pt x="222" y="42"/>
                  <a:pt x="222" y="42"/>
                </a:cubicBezTo>
                <a:cubicBezTo>
                  <a:pt x="222" y="42"/>
                  <a:pt x="223" y="42"/>
                  <a:pt x="222" y="42"/>
                </a:cubicBezTo>
                <a:cubicBezTo>
                  <a:pt x="222" y="41"/>
                  <a:pt x="222" y="41"/>
                  <a:pt x="222" y="41"/>
                </a:cubicBezTo>
                <a:cubicBezTo>
                  <a:pt x="222" y="41"/>
                  <a:pt x="222" y="41"/>
                  <a:pt x="222" y="42"/>
                </a:cubicBezTo>
                <a:close/>
                <a:moveTo>
                  <a:pt x="221" y="51"/>
                </a:moveTo>
                <a:cubicBezTo>
                  <a:pt x="221" y="52"/>
                  <a:pt x="221" y="52"/>
                  <a:pt x="221" y="52"/>
                </a:cubicBezTo>
                <a:cubicBezTo>
                  <a:pt x="221" y="52"/>
                  <a:pt x="221" y="52"/>
                  <a:pt x="222" y="52"/>
                </a:cubicBezTo>
                <a:cubicBezTo>
                  <a:pt x="221" y="51"/>
                  <a:pt x="221" y="51"/>
                  <a:pt x="221" y="51"/>
                </a:cubicBezTo>
                <a:cubicBezTo>
                  <a:pt x="221" y="51"/>
                  <a:pt x="221" y="51"/>
                  <a:pt x="221" y="51"/>
                </a:cubicBezTo>
                <a:close/>
                <a:moveTo>
                  <a:pt x="220" y="42"/>
                </a:moveTo>
                <a:cubicBezTo>
                  <a:pt x="220" y="42"/>
                  <a:pt x="220" y="42"/>
                  <a:pt x="220" y="42"/>
                </a:cubicBezTo>
                <a:cubicBezTo>
                  <a:pt x="220" y="42"/>
                  <a:pt x="221" y="42"/>
                  <a:pt x="221" y="42"/>
                </a:cubicBezTo>
                <a:cubicBezTo>
                  <a:pt x="221" y="42"/>
                  <a:pt x="220" y="42"/>
                  <a:pt x="220" y="41"/>
                </a:cubicBezTo>
                <a:cubicBezTo>
                  <a:pt x="220" y="42"/>
                  <a:pt x="220" y="42"/>
                  <a:pt x="220" y="42"/>
                </a:cubicBezTo>
                <a:close/>
                <a:moveTo>
                  <a:pt x="218" y="97"/>
                </a:moveTo>
                <a:cubicBezTo>
                  <a:pt x="218" y="97"/>
                  <a:pt x="218" y="97"/>
                  <a:pt x="218" y="97"/>
                </a:cubicBezTo>
                <a:cubicBezTo>
                  <a:pt x="218" y="97"/>
                  <a:pt x="219" y="97"/>
                  <a:pt x="219" y="97"/>
                </a:cubicBezTo>
                <a:cubicBezTo>
                  <a:pt x="220" y="98"/>
                  <a:pt x="220" y="96"/>
                  <a:pt x="220" y="96"/>
                </a:cubicBezTo>
                <a:cubicBezTo>
                  <a:pt x="221" y="96"/>
                  <a:pt x="221" y="96"/>
                  <a:pt x="221" y="96"/>
                </a:cubicBezTo>
                <a:cubicBezTo>
                  <a:pt x="221" y="96"/>
                  <a:pt x="220" y="95"/>
                  <a:pt x="220" y="96"/>
                </a:cubicBezTo>
                <a:cubicBezTo>
                  <a:pt x="219" y="96"/>
                  <a:pt x="219" y="96"/>
                  <a:pt x="218" y="96"/>
                </a:cubicBezTo>
                <a:cubicBezTo>
                  <a:pt x="218" y="97"/>
                  <a:pt x="218" y="97"/>
                  <a:pt x="218" y="97"/>
                </a:cubicBezTo>
                <a:close/>
                <a:moveTo>
                  <a:pt x="218" y="44"/>
                </a:moveTo>
                <a:cubicBezTo>
                  <a:pt x="218" y="44"/>
                  <a:pt x="218" y="44"/>
                  <a:pt x="218" y="44"/>
                </a:cubicBezTo>
                <a:cubicBezTo>
                  <a:pt x="218" y="44"/>
                  <a:pt x="218" y="43"/>
                  <a:pt x="217" y="44"/>
                </a:cubicBezTo>
                <a:cubicBezTo>
                  <a:pt x="217" y="44"/>
                  <a:pt x="217" y="44"/>
                  <a:pt x="218" y="44"/>
                </a:cubicBezTo>
                <a:cubicBezTo>
                  <a:pt x="218" y="44"/>
                  <a:pt x="218" y="44"/>
                  <a:pt x="218" y="44"/>
                </a:cubicBezTo>
                <a:close/>
                <a:moveTo>
                  <a:pt x="217" y="42"/>
                </a:moveTo>
                <a:cubicBezTo>
                  <a:pt x="217" y="42"/>
                  <a:pt x="217" y="42"/>
                  <a:pt x="217" y="43"/>
                </a:cubicBezTo>
                <a:cubicBezTo>
                  <a:pt x="217" y="43"/>
                  <a:pt x="217" y="43"/>
                  <a:pt x="217" y="44"/>
                </a:cubicBezTo>
                <a:cubicBezTo>
                  <a:pt x="217" y="44"/>
                  <a:pt x="217" y="44"/>
                  <a:pt x="217" y="44"/>
                </a:cubicBezTo>
                <a:cubicBezTo>
                  <a:pt x="217" y="44"/>
                  <a:pt x="217" y="44"/>
                  <a:pt x="218" y="43"/>
                </a:cubicBezTo>
                <a:cubicBezTo>
                  <a:pt x="218" y="42"/>
                  <a:pt x="218" y="42"/>
                  <a:pt x="217" y="42"/>
                </a:cubicBezTo>
                <a:close/>
                <a:moveTo>
                  <a:pt x="214" y="41"/>
                </a:moveTo>
                <a:cubicBezTo>
                  <a:pt x="215" y="41"/>
                  <a:pt x="215" y="41"/>
                  <a:pt x="215" y="41"/>
                </a:cubicBezTo>
                <a:cubicBezTo>
                  <a:pt x="216" y="41"/>
                  <a:pt x="216" y="41"/>
                  <a:pt x="216" y="41"/>
                </a:cubicBezTo>
                <a:cubicBezTo>
                  <a:pt x="216" y="41"/>
                  <a:pt x="217" y="41"/>
                  <a:pt x="217" y="41"/>
                </a:cubicBezTo>
                <a:cubicBezTo>
                  <a:pt x="217" y="41"/>
                  <a:pt x="217" y="41"/>
                  <a:pt x="217" y="41"/>
                </a:cubicBezTo>
                <a:cubicBezTo>
                  <a:pt x="217" y="40"/>
                  <a:pt x="216" y="40"/>
                  <a:pt x="216" y="40"/>
                </a:cubicBezTo>
                <a:cubicBezTo>
                  <a:pt x="215" y="41"/>
                  <a:pt x="216" y="40"/>
                  <a:pt x="215" y="40"/>
                </a:cubicBezTo>
                <a:cubicBezTo>
                  <a:pt x="215" y="40"/>
                  <a:pt x="215" y="40"/>
                  <a:pt x="215" y="40"/>
                </a:cubicBezTo>
                <a:cubicBezTo>
                  <a:pt x="215" y="40"/>
                  <a:pt x="215" y="41"/>
                  <a:pt x="214" y="41"/>
                </a:cubicBezTo>
                <a:close/>
                <a:moveTo>
                  <a:pt x="214" y="43"/>
                </a:moveTo>
                <a:cubicBezTo>
                  <a:pt x="214" y="43"/>
                  <a:pt x="214" y="43"/>
                  <a:pt x="215" y="43"/>
                </a:cubicBezTo>
                <a:cubicBezTo>
                  <a:pt x="214" y="43"/>
                  <a:pt x="214" y="42"/>
                  <a:pt x="214" y="42"/>
                </a:cubicBezTo>
                <a:cubicBezTo>
                  <a:pt x="213" y="42"/>
                  <a:pt x="213" y="42"/>
                  <a:pt x="213" y="43"/>
                </a:cubicBezTo>
                <a:cubicBezTo>
                  <a:pt x="213" y="43"/>
                  <a:pt x="213" y="43"/>
                  <a:pt x="214" y="43"/>
                </a:cubicBezTo>
                <a:close/>
                <a:moveTo>
                  <a:pt x="211" y="45"/>
                </a:moveTo>
                <a:cubicBezTo>
                  <a:pt x="211" y="45"/>
                  <a:pt x="212" y="45"/>
                  <a:pt x="212" y="45"/>
                </a:cubicBezTo>
                <a:cubicBezTo>
                  <a:pt x="212" y="45"/>
                  <a:pt x="213" y="45"/>
                  <a:pt x="213" y="45"/>
                </a:cubicBezTo>
                <a:cubicBezTo>
                  <a:pt x="213" y="44"/>
                  <a:pt x="213" y="44"/>
                  <a:pt x="213" y="44"/>
                </a:cubicBezTo>
                <a:cubicBezTo>
                  <a:pt x="212" y="44"/>
                  <a:pt x="212" y="44"/>
                  <a:pt x="212" y="44"/>
                </a:cubicBezTo>
                <a:cubicBezTo>
                  <a:pt x="211" y="44"/>
                  <a:pt x="211" y="45"/>
                  <a:pt x="211" y="45"/>
                </a:cubicBezTo>
                <a:close/>
                <a:moveTo>
                  <a:pt x="210" y="42"/>
                </a:moveTo>
                <a:cubicBezTo>
                  <a:pt x="211" y="43"/>
                  <a:pt x="211" y="43"/>
                  <a:pt x="211" y="43"/>
                </a:cubicBezTo>
                <a:cubicBezTo>
                  <a:pt x="211" y="43"/>
                  <a:pt x="211" y="42"/>
                  <a:pt x="212" y="42"/>
                </a:cubicBezTo>
                <a:cubicBezTo>
                  <a:pt x="211" y="42"/>
                  <a:pt x="211" y="42"/>
                  <a:pt x="211" y="42"/>
                </a:cubicBezTo>
                <a:cubicBezTo>
                  <a:pt x="210" y="42"/>
                  <a:pt x="210" y="42"/>
                  <a:pt x="210" y="42"/>
                </a:cubicBezTo>
                <a:close/>
                <a:moveTo>
                  <a:pt x="210" y="48"/>
                </a:moveTo>
                <a:cubicBezTo>
                  <a:pt x="210" y="48"/>
                  <a:pt x="210" y="48"/>
                  <a:pt x="210" y="48"/>
                </a:cubicBezTo>
                <a:cubicBezTo>
                  <a:pt x="211" y="48"/>
                  <a:pt x="211" y="48"/>
                  <a:pt x="211" y="48"/>
                </a:cubicBezTo>
                <a:cubicBezTo>
                  <a:pt x="211" y="47"/>
                  <a:pt x="210" y="47"/>
                  <a:pt x="210" y="47"/>
                </a:cubicBezTo>
                <a:cubicBezTo>
                  <a:pt x="210" y="47"/>
                  <a:pt x="210" y="48"/>
                  <a:pt x="210" y="48"/>
                </a:cubicBezTo>
                <a:close/>
                <a:moveTo>
                  <a:pt x="209" y="95"/>
                </a:moveTo>
                <a:cubicBezTo>
                  <a:pt x="209" y="96"/>
                  <a:pt x="209" y="96"/>
                  <a:pt x="209" y="96"/>
                </a:cubicBezTo>
                <a:cubicBezTo>
                  <a:pt x="209" y="96"/>
                  <a:pt x="209" y="96"/>
                  <a:pt x="210" y="95"/>
                </a:cubicBezTo>
                <a:cubicBezTo>
                  <a:pt x="210" y="95"/>
                  <a:pt x="209" y="95"/>
                  <a:pt x="209" y="95"/>
                </a:cubicBezTo>
                <a:cubicBezTo>
                  <a:pt x="209" y="95"/>
                  <a:pt x="209" y="95"/>
                  <a:pt x="209" y="95"/>
                </a:cubicBezTo>
                <a:close/>
                <a:moveTo>
                  <a:pt x="208" y="97"/>
                </a:moveTo>
                <a:cubicBezTo>
                  <a:pt x="208" y="98"/>
                  <a:pt x="208" y="98"/>
                  <a:pt x="207" y="98"/>
                </a:cubicBezTo>
                <a:cubicBezTo>
                  <a:pt x="207" y="98"/>
                  <a:pt x="207" y="99"/>
                  <a:pt x="207" y="99"/>
                </a:cubicBezTo>
                <a:cubicBezTo>
                  <a:pt x="207" y="99"/>
                  <a:pt x="208" y="99"/>
                  <a:pt x="208" y="99"/>
                </a:cubicBezTo>
                <a:cubicBezTo>
                  <a:pt x="208" y="99"/>
                  <a:pt x="209" y="99"/>
                  <a:pt x="209" y="99"/>
                </a:cubicBezTo>
                <a:cubicBezTo>
                  <a:pt x="209" y="98"/>
                  <a:pt x="208" y="98"/>
                  <a:pt x="209" y="97"/>
                </a:cubicBezTo>
                <a:cubicBezTo>
                  <a:pt x="209" y="97"/>
                  <a:pt x="209" y="97"/>
                  <a:pt x="209" y="96"/>
                </a:cubicBezTo>
                <a:cubicBezTo>
                  <a:pt x="208" y="97"/>
                  <a:pt x="208" y="97"/>
                  <a:pt x="208" y="97"/>
                </a:cubicBezTo>
                <a:close/>
                <a:moveTo>
                  <a:pt x="208" y="90"/>
                </a:moveTo>
                <a:cubicBezTo>
                  <a:pt x="208" y="90"/>
                  <a:pt x="208" y="90"/>
                  <a:pt x="208" y="90"/>
                </a:cubicBezTo>
                <a:cubicBezTo>
                  <a:pt x="208" y="89"/>
                  <a:pt x="208" y="89"/>
                  <a:pt x="208" y="89"/>
                </a:cubicBezTo>
                <a:cubicBezTo>
                  <a:pt x="208" y="89"/>
                  <a:pt x="207" y="90"/>
                  <a:pt x="207" y="90"/>
                </a:cubicBezTo>
                <a:cubicBezTo>
                  <a:pt x="207" y="90"/>
                  <a:pt x="208" y="90"/>
                  <a:pt x="208" y="90"/>
                </a:cubicBezTo>
                <a:close/>
                <a:moveTo>
                  <a:pt x="208" y="50"/>
                </a:moveTo>
                <a:cubicBezTo>
                  <a:pt x="208" y="49"/>
                  <a:pt x="208" y="49"/>
                  <a:pt x="208" y="48"/>
                </a:cubicBezTo>
                <a:cubicBezTo>
                  <a:pt x="207" y="48"/>
                  <a:pt x="207" y="48"/>
                  <a:pt x="207" y="48"/>
                </a:cubicBezTo>
                <a:cubicBezTo>
                  <a:pt x="207" y="49"/>
                  <a:pt x="207" y="49"/>
                  <a:pt x="208" y="50"/>
                </a:cubicBezTo>
                <a:cubicBezTo>
                  <a:pt x="208" y="50"/>
                  <a:pt x="208" y="50"/>
                  <a:pt x="208" y="50"/>
                </a:cubicBezTo>
                <a:cubicBezTo>
                  <a:pt x="208" y="50"/>
                  <a:pt x="208" y="50"/>
                  <a:pt x="208" y="50"/>
                </a:cubicBezTo>
                <a:close/>
                <a:moveTo>
                  <a:pt x="207" y="44"/>
                </a:moveTo>
                <a:cubicBezTo>
                  <a:pt x="207" y="44"/>
                  <a:pt x="207" y="44"/>
                  <a:pt x="207" y="44"/>
                </a:cubicBezTo>
                <a:cubicBezTo>
                  <a:pt x="207" y="44"/>
                  <a:pt x="208" y="44"/>
                  <a:pt x="208" y="44"/>
                </a:cubicBezTo>
                <a:cubicBezTo>
                  <a:pt x="208" y="44"/>
                  <a:pt x="208" y="44"/>
                  <a:pt x="208" y="44"/>
                </a:cubicBezTo>
                <a:cubicBezTo>
                  <a:pt x="208" y="44"/>
                  <a:pt x="208" y="44"/>
                  <a:pt x="208" y="43"/>
                </a:cubicBezTo>
                <a:cubicBezTo>
                  <a:pt x="208" y="43"/>
                  <a:pt x="208" y="43"/>
                  <a:pt x="208" y="43"/>
                </a:cubicBezTo>
                <a:cubicBezTo>
                  <a:pt x="207" y="43"/>
                  <a:pt x="207" y="44"/>
                  <a:pt x="207" y="44"/>
                </a:cubicBezTo>
                <a:cubicBezTo>
                  <a:pt x="207" y="44"/>
                  <a:pt x="207" y="44"/>
                  <a:pt x="207" y="44"/>
                </a:cubicBezTo>
                <a:close/>
                <a:moveTo>
                  <a:pt x="206" y="47"/>
                </a:moveTo>
                <a:cubicBezTo>
                  <a:pt x="206" y="47"/>
                  <a:pt x="207" y="47"/>
                  <a:pt x="207" y="48"/>
                </a:cubicBezTo>
                <a:cubicBezTo>
                  <a:pt x="207" y="47"/>
                  <a:pt x="207" y="47"/>
                  <a:pt x="207" y="47"/>
                </a:cubicBezTo>
                <a:cubicBezTo>
                  <a:pt x="207" y="47"/>
                  <a:pt x="207" y="46"/>
                  <a:pt x="207" y="46"/>
                </a:cubicBezTo>
                <a:cubicBezTo>
                  <a:pt x="207" y="46"/>
                  <a:pt x="206" y="46"/>
                  <a:pt x="206" y="47"/>
                </a:cubicBezTo>
                <a:close/>
                <a:moveTo>
                  <a:pt x="205" y="80"/>
                </a:moveTo>
                <a:cubicBezTo>
                  <a:pt x="205" y="80"/>
                  <a:pt x="205" y="80"/>
                  <a:pt x="205" y="80"/>
                </a:cubicBezTo>
                <a:cubicBezTo>
                  <a:pt x="206" y="80"/>
                  <a:pt x="206" y="80"/>
                  <a:pt x="206" y="80"/>
                </a:cubicBezTo>
                <a:cubicBezTo>
                  <a:pt x="206" y="80"/>
                  <a:pt x="206" y="80"/>
                  <a:pt x="205" y="79"/>
                </a:cubicBezTo>
                <a:cubicBezTo>
                  <a:pt x="205" y="80"/>
                  <a:pt x="205" y="80"/>
                  <a:pt x="205" y="80"/>
                </a:cubicBezTo>
                <a:close/>
                <a:moveTo>
                  <a:pt x="204" y="100"/>
                </a:moveTo>
                <a:cubicBezTo>
                  <a:pt x="204" y="101"/>
                  <a:pt x="204" y="101"/>
                  <a:pt x="204" y="102"/>
                </a:cubicBezTo>
                <a:cubicBezTo>
                  <a:pt x="205" y="102"/>
                  <a:pt x="205" y="102"/>
                  <a:pt x="204" y="103"/>
                </a:cubicBezTo>
                <a:cubicBezTo>
                  <a:pt x="204" y="103"/>
                  <a:pt x="204" y="103"/>
                  <a:pt x="204" y="103"/>
                </a:cubicBezTo>
                <a:cubicBezTo>
                  <a:pt x="205" y="103"/>
                  <a:pt x="205" y="103"/>
                  <a:pt x="205" y="103"/>
                </a:cubicBezTo>
                <a:cubicBezTo>
                  <a:pt x="206" y="103"/>
                  <a:pt x="206" y="102"/>
                  <a:pt x="207" y="102"/>
                </a:cubicBezTo>
                <a:cubicBezTo>
                  <a:pt x="207" y="102"/>
                  <a:pt x="208" y="101"/>
                  <a:pt x="208" y="102"/>
                </a:cubicBezTo>
                <a:cubicBezTo>
                  <a:pt x="208" y="102"/>
                  <a:pt x="208" y="103"/>
                  <a:pt x="208" y="103"/>
                </a:cubicBezTo>
                <a:cubicBezTo>
                  <a:pt x="208" y="103"/>
                  <a:pt x="209" y="102"/>
                  <a:pt x="209" y="102"/>
                </a:cubicBezTo>
                <a:cubicBezTo>
                  <a:pt x="209" y="102"/>
                  <a:pt x="208" y="101"/>
                  <a:pt x="208" y="101"/>
                </a:cubicBezTo>
                <a:cubicBezTo>
                  <a:pt x="207" y="101"/>
                  <a:pt x="208" y="100"/>
                  <a:pt x="207" y="100"/>
                </a:cubicBezTo>
                <a:cubicBezTo>
                  <a:pt x="207" y="100"/>
                  <a:pt x="207" y="101"/>
                  <a:pt x="206" y="101"/>
                </a:cubicBezTo>
                <a:cubicBezTo>
                  <a:pt x="206" y="101"/>
                  <a:pt x="206" y="101"/>
                  <a:pt x="206" y="101"/>
                </a:cubicBezTo>
                <a:cubicBezTo>
                  <a:pt x="205" y="102"/>
                  <a:pt x="205" y="102"/>
                  <a:pt x="205" y="101"/>
                </a:cubicBezTo>
                <a:cubicBezTo>
                  <a:pt x="205" y="101"/>
                  <a:pt x="205" y="101"/>
                  <a:pt x="205" y="100"/>
                </a:cubicBezTo>
                <a:cubicBezTo>
                  <a:pt x="205" y="100"/>
                  <a:pt x="205" y="100"/>
                  <a:pt x="204" y="100"/>
                </a:cubicBezTo>
                <a:cubicBezTo>
                  <a:pt x="204" y="100"/>
                  <a:pt x="204" y="100"/>
                  <a:pt x="204" y="100"/>
                </a:cubicBezTo>
                <a:close/>
                <a:moveTo>
                  <a:pt x="203" y="46"/>
                </a:moveTo>
                <a:cubicBezTo>
                  <a:pt x="203" y="46"/>
                  <a:pt x="203" y="46"/>
                  <a:pt x="203" y="46"/>
                </a:cubicBezTo>
                <a:cubicBezTo>
                  <a:pt x="203" y="47"/>
                  <a:pt x="203" y="47"/>
                  <a:pt x="203" y="47"/>
                </a:cubicBezTo>
                <a:cubicBezTo>
                  <a:pt x="203" y="48"/>
                  <a:pt x="204" y="48"/>
                  <a:pt x="204" y="48"/>
                </a:cubicBezTo>
                <a:cubicBezTo>
                  <a:pt x="204" y="48"/>
                  <a:pt x="204" y="47"/>
                  <a:pt x="204" y="47"/>
                </a:cubicBezTo>
                <a:cubicBezTo>
                  <a:pt x="204" y="47"/>
                  <a:pt x="204" y="46"/>
                  <a:pt x="204" y="46"/>
                </a:cubicBezTo>
                <a:cubicBezTo>
                  <a:pt x="204" y="46"/>
                  <a:pt x="204" y="46"/>
                  <a:pt x="203" y="46"/>
                </a:cubicBezTo>
                <a:close/>
                <a:moveTo>
                  <a:pt x="204" y="42"/>
                </a:moveTo>
                <a:cubicBezTo>
                  <a:pt x="203" y="42"/>
                  <a:pt x="203" y="42"/>
                  <a:pt x="203" y="43"/>
                </a:cubicBezTo>
                <a:cubicBezTo>
                  <a:pt x="203" y="43"/>
                  <a:pt x="204" y="43"/>
                  <a:pt x="204" y="43"/>
                </a:cubicBezTo>
                <a:cubicBezTo>
                  <a:pt x="204" y="43"/>
                  <a:pt x="204" y="42"/>
                  <a:pt x="204" y="42"/>
                </a:cubicBezTo>
                <a:close/>
                <a:moveTo>
                  <a:pt x="203" y="42"/>
                </a:moveTo>
                <a:cubicBezTo>
                  <a:pt x="203" y="42"/>
                  <a:pt x="203" y="42"/>
                  <a:pt x="203" y="42"/>
                </a:cubicBezTo>
                <a:cubicBezTo>
                  <a:pt x="203" y="42"/>
                  <a:pt x="203" y="42"/>
                  <a:pt x="203" y="42"/>
                </a:cubicBezTo>
                <a:cubicBezTo>
                  <a:pt x="203" y="42"/>
                  <a:pt x="203" y="42"/>
                  <a:pt x="202" y="42"/>
                </a:cubicBezTo>
                <a:cubicBezTo>
                  <a:pt x="202" y="42"/>
                  <a:pt x="202" y="42"/>
                  <a:pt x="203" y="42"/>
                </a:cubicBezTo>
                <a:close/>
                <a:moveTo>
                  <a:pt x="202" y="45"/>
                </a:moveTo>
                <a:cubicBezTo>
                  <a:pt x="202" y="45"/>
                  <a:pt x="202" y="45"/>
                  <a:pt x="202" y="45"/>
                </a:cubicBezTo>
                <a:cubicBezTo>
                  <a:pt x="202" y="45"/>
                  <a:pt x="202" y="45"/>
                  <a:pt x="202" y="45"/>
                </a:cubicBezTo>
                <a:cubicBezTo>
                  <a:pt x="203" y="44"/>
                  <a:pt x="203" y="44"/>
                  <a:pt x="204" y="43"/>
                </a:cubicBezTo>
                <a:cubicBezTo>
                  <a:pt x="204" y="43"/>
                  <a:pt x="204" y="43"/>
                  <a:pt x="203" y="43"/>
                </a:cubicBezTo>
                <a:cubicBezTo>
                  <a:pt x="203" y="43"/>
                  <a:pt x="203" y="43"/>
                  <a:pt x="203" y="43"/>
                </a:cubicBezTo>
                <a:cubicBezTo>
                  <a:pt x="202" y="43"/>
                  <a:pt x="203" y="44"/>
                  <a:pt x="202" y="45"/>
                </a:cubicBezTo>
                <a:close/>
                <a:moveTo>
                  <a:pt x="202" y="42"/>
                </a:moveTo>
                <a:cubicBezTo>
                  <a:pt x="202" y="41"/>
                  <a:pt x="202" y="41"/>
                  <a:pt x="201" y="41"/>
                </a:cubicBezTo>
                <a:cubicBezTo>
                  <a:pt x="201" y="41"/>
                  <a:pt x="201" y="41"/>
                  <a:pt x="201" y="41"/>
                </a:cubicBezTo>
                <a:cubicBezTo>
                  <a:pt x="201" y="41"/>
                  <a:pt x="202" y="42"/>
                  <a:pt x="202" y="42"/>
                </a:cubicBezTo>
                <a:cubicBezTo>
                  <a:pt x="202" y="42"/>
                  <a:pt x="202" y="42"/>
                  <a:pt x="202" y="42"/>
                </a:cubicBezTo>
                <a:close/>
                <a:moveTo>
                  <a:pt x="201" y="36"/>
                </a:moveTo>
                <a:cubicBezTo>
                  <a:pt x="201" y="36"/>
                  <a:pt x="201" y="36"/>
                  <a:pt x="201" y="36"/>
                </a:cubicBezTo>
                <a:cubicBezTo>
                  <a:pt x="201" y="36"/>
                  <a:pt x="201" y="36"/>
                  <a:pt x="202" y="36"/>
                </a:cubicBezTo>
                <a:cubicBezTo>
                  <a:pt x="201" y="36"/>
                  <a:pt x="201" y="36"/>
                  <a:pt x="201" y="36"/>
                </a:cubicBezTo>
                <a:cubicBezTo>
                  <a:pt x="201" y="36"/>
                  <a:pt x="201" y="36"/>
                  <a:pt x="201" y="36"/>
                </a:cubicBezTo>
                <a:close/>
                <a:moveTo>
                  <a:pt x="200" y="102"/>
                </a:moveTo>
                <a:cubicBezTo>
                  <a:pt x="200" y="102"/>
                  <a:pt x="200" y="103"/>
                  <a:pt x="201" y="103"/>
                </a:cubicBezTo>
                <a:cubicBezTo>
                  <a:pt x="201" y="103"/>
                  <a:pt x="201" y="103"/>
                  <a:pt x="201" y="103"/>
                </a:cubicBezTo>
                <a:cubicBezTo>
                  <a:pt x="201" y="102"/>
                  <a:pt x="201" y="102"/>
                  <a:pt x="201" y="101"/>
                </a:cubicBezTo>
                <a:cubicBezTo>
                  <a:pt x="200" y="102"/>
                  <a:pt x="200" y="102"/>
                  <a:pt x="200" y="102"/>
                </a:cubicBezTo>
                <a:close/>
                <a:moveTo>
                  <a:pt x="200" y="51"/>
                </a:moveTo>
                <a:cubicBezTo>
                  <a:pt x="200" y="52"/>
                  <a:pt x="200" y="52"/>
                  <a:pt x="200" y="52"/>
                </a:cubicBezTo>
                <a:cubicBezTo>
                  <a:pt x="200" y="52"/>
                  <a:pt x="200" y="52"/>
                  <a:pt x="200" y="52"/>
                </a:cubicBezTo>
                <a:cubicBezTo>
                  <a:pt x="200" y="52"/>
                  <a:pt x="200" y="52"/>
                  <a:pt x="200" y="52"/>
                </a:cubicBezTo>
                <a:cubicBezTo>
                  <a:pt x="200" y="52"/>
                  <a:pt x="200" y="51"/>
                  <a:pt x="200" y="51"/>
                </a:cubicBezTo>
                <a:close/>
                <a:moveTo>
                  <a:pt x="199" y="50"/>
                </a:moveTo>
                <a:cubicBezTo>
                  <a:pt x="199" y="50"/>
                  <a:pt x="199" y="50"/>
                  <a:pt x="199" y="50"/>
                </a:cubicBezTo>
                <a:cubicBezTo>
                  <a:pt x="199" y="51"/>
                  <a:pt x="200" y="51"/>
                  <a:pt x="200" y="51"/>
                </a:cubicBezTo>
                <a:cubicBezTo>
                  <a:pt x="200" y="51"/>
                  <a:pt x="200" y="51"/>
                  <a:pt x="200" y="50"/>
                </a:cubicBezTo>
                <a:cubicBezTo>
                  <a:pt x="200" y="50"/>
                  <a:pt x="200" y="50"/>
                  <a:pt x="199" y="50"/>
                </a:cubicBezTo>
                <a:close/>
                <a:moveTo>
                  <a:pt x="198" y="41"/>
                </a:moveTo>
                <a:cubicBezTo>
                  <a:pt x="198" y="42"/>
                  <a:pt x="198" y="42"/>
                  <a:pt x="198" y="42"/>
                </a:cubicBezTo>
                <a:cubicBezTo>
                  <a:pt x="199" y="42"/>
                  <a:pt x="199" y="41"/>
                  <a:pt x="199" y="41"/>
                </a:cubicBezTo>
                <a:cubicBezTo>
                  <a:pt x="199" y="41"/>
                  <a:pt x="199" y="40"/>
                  <a:pt x="199" y="40"/>
                </a:cubicBezTo>
                <a:cubicBezTo>
                  <a:pt x="198" y="40"/>
                  <a:pt x="198" y="41"/>
                  <a:pt x="198" y="41"/>
                </a:cubicBezTo>
                <a:close/>
                <a:moveTo>
                  <a:pt x="197" y="103"/>
                </a:moveTo>
                <a:cubicBezTo>
                  <a:pt x="197" y="104"/>
                  <a:pt x="197" y="104"/>
                  <a:pt x="198" y="104"/>
                </a:cubicBezTo>
                <a:cubicBezTo>
                  <a:pt x="198" y="104"/>
                  <a:pt x="198" y="104"/>
                  <a:pt x="198" y="104"/>
                </a:cubicBezTo>
                <a:cubicBezTo>
                  <a:pt x="198" y="103"/>
                  <a:pt x="198" y="103"/>
                  <a:pt x="198" y="103"/>
                </a:cubicBezTo>
                <a:cubicBezTo>
                  <a:pt x="197" y="103"/>
                  <a:pt x="197" y="103"/>
                  <a:pt x="197" y="103"/>
                </a:cubicBezTo>
                <a:close/>
                <a:moveTo>
                  <a:pt x="194" y="38"/>
                </a:moveTo>
                <a:cubicBezTo>
                  <a:pt x="195" y="38"/>
                  <a:pt x="195" y="38"/>
                  <a:pt x="195" y="39"/>
                </a:cubicBezTo>
                <a:cubicBezTo>
                  <a:pt x="195" y="38"/>
                  <a:pt x="196" y="38"/>
                  <a:pt x="196" y="38"/>
                </a:cubicBezTo>
                <a:cubicBezTo>
                  <a:pt x="195" y="38"/>
                  <a:pt x="195" y="38"/>
                  <a:pt x="195" y="38"/>
                </a:cubicBezTo>
                <a:cubicBezTo>
                  <a:pt x="195" y="38"/>
                  <a:pt x="195" y="38"/>
                  <a:pt x="194" y="38"/>
                </a:cubicBezTo>
                <a:close/>
                <a:moveTo>
                  <a:pt x="194" y="36"/>
                </a:moveTo>
                <a:cubicBezTo>
                  <a:pt x="194" y="36"/>
                  <a:pt x="194" y="37"/>
                  <a:pt x="194" y="37"/>
                </a:cubicBezTo>
                <a:cubicBezTo>
                  <a:pt x="194" y="37"/>
                  <a:pt x="194" y="37"/>
                  <a:pt x="194" y="37"/>
                </a:cubicBezTo>
                <a:cubicBezTo>
                  <a:pt x="194" y="36"/>
                  <a:pt x="194" y="36"/>
                  <a:pt x="194" y="36"/>
                </a:cubicBezTo>
                <a:cubicBezTo>
                  <a:pt x="194" y="36"/>
                  <a:pt x="194" y="36"/>
                  <a:pt x="194" y="36"/>
                </a:cubicBezTo>
                <a:close/>
                <a:moveTo>
                  <a:pt x="194" y="41"/>
                </a:moveTo>
                <a:cubicBezTo>
                  <a:pt x="194" y="42"/>
                  <a:pt x="194" y="42"/>
                  <a:pt x="194" y="43"/>
                </a:cubicBezTo>
                <a:cubicBezTo>
                  <a:pt x="194" y="43"/>
                  <a:pt x="194" y="43"/>
                  <a:pt x="194" y="43"/>
                </a:cubicBezTo>
                <a:cubicBezTo>
                  <a:pt x="194" y="43"/>
                  <a:pt x="194" y="43"/>
                  <a:pt x="195" y="42"/>
                </a:cubicBezTo>
                <a:cubicBezTo>
                  <a:pt x="195" y="42"/>
                  <a:pt x="195" y="41"/>
                  <a:pt x="196" y="41"/>
                </a:cubicBezTo>
                <a:cubicBezTo>
                  <a:pt x="197" y="41"/>
                  <a:pt x="197" y="41"/>
                  <a:pt x="197" y="41"/>
                </a:cubicBezTo>
                <a:cubicBezTo>
                  <a:pt x="197" y="40"/>
                  <a:pt x="197" y="41"/>
                  <a:pt x="196" y="41"/>
                </a:cubicBezTo>
                <a:cubicBezTo>
                  <a:pt x="196" y="41"/>
                  <a:pt x="195" y="40"/>
                  <a:pt x="195" y="41"/>
                </a:cubicBezTo>
                <a:cubicBezTo>
                  <a:pt x="195" y="41"/>
                  <a:pt x="195" y="41"/>
                  <a:pt x="194" y="41"/>
                </a:cubicBezTo>
                <a:cubicBezTo>
                  <a:pt x="194" y="41"/>
                  <a:pt x="194" y="40"/>
                  <a:pt x="194" y="40"/>
                </a:cubicBezTo>
                <a:cubicBezTo>
                  <a:pt x="194" y="41"/>
                  <a:pt x="194" y="41"/>
                  <a:pt x="194" y="41"/>
                </a:cubicBezTo>
                <a:close/>
                <a:moveTo>
                  <a:pt x="193" y="42"/>
                </a:moveTo>
                <a:cubicBezTo>
                  <a:pt x="192" y="42"/>
                  <a:pt x="192" y="42"/>
                  <a:pt x="192" y="42"/>
                </a:cubicBezTo>
                <a:cubicBezTo>
                  <a:pt x="193" y="43"/>
                  <a:pt x="193" y="43"/>
                  <a:pt x="193" y="44"/>
                </a:cubicBezTo>
                <a:cubicBezTo>
                  <a:pt x="193" y="44"/>
                  <a:pt x="193" y="44"/>
                  <a:pt x="193" y="44"/>
                </a:cubicBezTo>
                <a:cubicBezTo>
                  <a:pt x="193" y="44"/>
                  <a:pt x="194" y="44"/>
                  <a:pt x="194" y="44"/>
                </a:cubicBezTo>
                <a:cubicBezTo>
                  <a:pt x="193" y="43"/>
                  <a:pt x="193" y="42"/>
                  <a:pt x="193" y="42"/>
                </a:cubicBezTo>
                <a:cubicBezTo>
                  <a:pt x="193" y="42"/>
                  <a:pt x="193" y="42"/>
                  <a:pt x="193" y="42"/>
                </a:cubicBezTo>
                <a:close/>
                <a:moveTo>
                  <a:pt x="191" y="37"/>
                </a:moveTo>
                <a:cubicBezTo>
                  <a:pt x="191" y="37"/>
                  <a:pt x="191" y="37"/>
                  <a:pt x="191" y="38"/>
                </a:cubicBezTo>
                <a:cubicBezTo>
                  <a:pt x="192" y="37"/>
                  <a:pt x="192" y="37"/>
                  <a:pt x="192" y="37"/>
                </a:cubicBezTo>
                <a:cubicBezTo>
                  <a:pt x="192" y="37"/>
                  <a:pt x="192" y="37"/>
                  <a:pt x="193" y="37"/>
                </a:cubicBezTo>
                <a:cubicBezTo>
                  <a:pt x="192" y="37"/>
                  <a:pt x="192" y="36"/>
                  <a:pt x="192" y="36"/>
                </a:cubicBezTo>
                <a:cubicBezTo>
                  <a:pt x="192" y="36"/>
                  <a:pt x="191" y="36"/>
                  <a:pt x="191" y="36"/>
                </a:cubicBezTo>
                <a:cubicBezTo>
                  <a:pt x="191" y="36"/>
                  <a:pt x="191" y="37"/>
                  <a:pt x="191" y="37"/>
                </a:cubicBezTo>
                <a:close/>
                <a:moveTo>
                  <a:pt x="190" y="115"/>
                </a:moveTo>
                <a:cubicBezTo>
                  <a:pt x="191" y="115"/>
                  <a:pt x="191" y="115"/>
                  <a:pt x="191" y="115"/>
                </a:cubicBezTo>
                <a:cubicBezTo>
                  <a:pt x="191" y="115"/>
                  <a:pt x="191" y="114"/>
                  <a:pt x="190" y="114"/>
                </a:cubicBezTo>
                <a:cubicBezTo>
                  <a:pt x="190" y="114"/>
                  <a:pt x="190" y="114"/>
                  <a:pt x="190" y="115"/>
                </a:cubicBezTo>
                <a:cubicBezTo>
                  <a:pt x="190" y="115"/>
                  <a:pt x="190" y="116"/>
                  <a:pt x="190" y="115"/>
                </a:cubicBezTo>
                <a:close/>
                <a:moveTo>
                  <a:pt x="189" y="116"/>
                </a:moveTo>
                <a:cubicBezTo>
                  <a:pt x="189" y="116"/>
                  <a:pt x="189" y="116"/>
                  <a:pt x="189" y="116"/>
                </a:cubicBezTo>
                <a:cubicBezTo>
                  <a:pt x="190" y="117"/>
                  <a:pt x="190" y="117"/>
                  <a:pt x="190" y="117"/>
                </a:cubicBezTo>
                <a:cubicBezTo>
                  <a:pt x="191" y="117"/>
                  <a:pt x="191" y="117"/>
                  <a:pt x="191" y="117"/>
                </a:cubicBezTo>
                <a:cubicBezTo>
                  <a:pt x="191" y="117"/>
                  <a:pt x="191" y="117"/>
                  <a:pt x="191" y="116"/>
                </a:cubicBezTo>
                <a:cubicBezTo>
                  <a:pt x="190" y="116"/>
                  <a:pt x="190" y="116"/>
                  <a:pt x="190" y="116"/>
                </a:cubicBezTo>
                <a:cubicBezTo>
                  <a:pt x="189" y="116"/>
                  <a:pt x="189" y="116"/>
                  <a:pt x="189" y="116"/>
                </a:cubicBezTo>
                <a:close/>
                <a:moveTo>
                  <a:pt x="189" y="119"/>
                </a:moveTo>
                <a:cubicBezTo>
                  <a:pt x="189" y="119"/>
                  <a:pt x="189" y="119"/>
                  <a:pt x="189" y="119"/>
                </a:cubicBezTo>
                <a:cubicBezTo>
                  <a:pt x="189" y="119"/>
                  <a:pt x="189" y="119"/>
                  <a:pt x="190" y="119"/>
                </a:cubicBezTo>
                <a:cubicBezTo>
                  <a:pt x="189" y="118"/>
                  <a:pt x="189" y="118"/>
                  <a:pt x="189" y="118"/>
                </a:cubicBezTo>
                <a:cubicBezTo>
                  <a:pt x="189" y="118"/>
                  <a:pt x="189" y="119"/>
                  <a:pt x="189" y="119"/>
                </a:cubicBezTo>
                <a:close/>
                <a:moveTo>
                  <a:pt x="188" y="144"/>
                </a:moveTo>
                <a:cubicBezTo>
                  <a:pt x="188" y="144"/>
                  <a:pt x="188" y="144"/>
                  <a:pt x="188" y="145"/>
                </a:cubicBezTo>
                <a:cubicBezTo>
                  <a:pt x="188" y="145"/>
                  <a:pt x="189" y="145"/>
                  <a:pt x="189" y="144"/>
                </a:cubicBezTo>
                <a:cubicBezTo>
                  <a:pt x="189" y="145"/>
                  <a:pt x="189" y="145"/>
                  <a:pt x="190" y="145"/>
                </a:cubicBezTo>
                <a:cubicBezTo>
                  <a:pt x="190" y="145"/>
                  <a:pt x="190" y="144"/>
                  <a:pt x="190" y="144"/>
                </a:cubicBezTo>
                <a:cubicBezTo>
                  <a:pt x="190" y="144"/>
                  <a:pt x="190" y="144"/>
                  <a:pt x="190" y="144"/>
                </a:cubicBezTo>
                <a:cubicBezTo>
                  <a:pt x="190" y="144"/>
                  <a:pt x="190" y="144"/>
                  <a:pt x="190" y="144"/>
                </a:cubicBezTo>
                <a:cubicBezTo>
                  <a:pt x="189" y="144"/>
                  <a:pt x="189" y="144"/>
                  <a:pt x="189" y="144"/>
                </a:cubicBezTo>
                <a:cubicBezTo>
                  <a:pt x="188" y="144"/>
                  <a:pt x="188" y="143"/>
                  <a:pt x="188" y="144"/>
                </a:cubicBezTo>
                <a:close/>
                <a:moveTo>
                  <a:pt x="188" y="115"/>
                </a:moveTo>
                <a:cubicBezTo>
                  <a:pt x="188" y="116"/>
                  <a:pt x="188" y="116"/>
                  <a:pt x="188" y="116"/>
                </a:cubicBezTo>
                <a:cubicBezTo>
                  <a:pt x="189" y="116"/>
                  <a:pt x="189" y="116"/>
                  <a:pt x="189" y="116"/>
                </a:cubicBezTo>
                <a:cubicBezTo>
                  <a:pt x="188" y="115"/>
                  <a:pt x="188" y="115"/>
                  <a:pt x="188" y="115"/>
                </a:cubicBezTo>
                <a:cubicBezTo>
                  <a:pt x="188" y="115"/>
                  <a:pt x="188" y="115"/>
                  <a:pt x="188" y="115"/>
                </a:cubicBezTo>
                <a:close/>
                <a:moveTo>
                  <a:pt x="188" y="119"/>
                </a:moveTo>
                <a:cubicBezTo>
                  <a:pt x="188" y="119"/>
                  <a:pt x="187" y="119"/>
                  <a:pt x="187" y="119"/>
                </a:cubicBezTo>
                <a:cubicBezTo>
                  <a:pt x="187" y="119"/>
                  <a:pt x="188" y="120"/>
                  <a:pt x="188" y="120"/>
                </a:cubicBezTo>
                <a:cubicBezTo>
                  <a:pt x="188" y="119"/>
                  <a:pt x="188" y="119"/>
                  <a:pt x="188" y="119"/>
                </a:cubicBezTo>
                <a:cubicBezTo>
                  <a:pt x="188" y="119"/>
                  <a:pt x="188" y="119"/>
                  <a:pt x="188" y="119"/>
                </a:cubicBezTo>
                <a:close/>
                <a:moveTo>
                  <a:pt x="186" y="107"/>
                </a:moveTo>
                <a:cubicBezTo>
                  <a:pt x="186" y="107"/>
                  <a:pt x="187" y="107"/>
                  <a:pt x="187" y="107"/>
                </a:cubicBezTo>
                <a:cubicBezTo>
                  <a:pt x="188" y="108"/>
                  <a:pt x="188" y="107"/>
                  <a:pt x="188" y="107"/>
                </a:cubicBezTo>
                <a:cubicBezTo>
                  <a:pt x="188" y="106"/>
                  <a:pt x="188" y="106"/>
                  <a:pt x="187" y="106"/>
                </a:cubicBezTo>
                <a:cubicBezTo>
                  <a:pt x="187" y="106"/>
                  <a:pt x="186" y="106"/>
                  <a:pt x="186" y="107"/>
                </a:cubicBezTo>
                <a:close/>
                <a:moveTo>
                  <a:pt x="185" y="39"/>
                </a:moveTo>
                <a:cubicBezTo>
                  <a:pt x="185" y="39"/>
                  <a:pt x="185" y="40"/>
                  <a:pt x="185" y="40"/>
                </a:cubicBezTo>
                <a:cubicBezTo>
                  <a:pt x="185" y="40"/>
                  <a:pt x="186" y="40"/>
                  <a:pt x="186" y="40"/>
                </a:cubicBezTo>
                <a:cubicBezTo>
                  <a:pt x="186" y="39"/>
                  <a:pt x="186" y="39"/>
                  <a:pt x="187" y="39"/>
                </a:cubicBezTo>
                <a:cubicBezTo>
                  <a:pt x="187" y="39"/>
                  <a:pt x="187" y="39"/>
                  <a:pt x="187" y="38"/>
                </a:cubicBezTo>
                <a:cubicBezTo>
                  <a:pt x="187" y="38"/>
                  <a:pt x="187" y="38"/>
                  <a:pt x="187" y="38"/>
                </a:cubicBezTo>
                <a:cubicBezTo>
                  <a:pt x="186" y="38"/>
                  <a:pt x="185" y="38"/>
                  <a:pt x="185" y="39"/>
                </a:cubicBezTo>
                <a:cubicBezTo>
                  <a:pt x="185" y="39"/>
                  <a:pt x="185" y="39"/>
                  <a:pt x="185" y="39"/>
                </a:cubicBezTo>
                <a:close/>
                <a:moveTo>
                  <a:pt x="184" y="105"/>
                </a:moveTo>
                <a:cubicBezTo>
                  <a:pt x="183" y="105"/>
                  <a:pt x="183" y="106"/>
                  <a:pt x="183" y="106"/>
                </a:cubicBezTo>
                <a:cubicBezTo>
                  <a:pt x="183" y="106"/>
                  <a:pt x="184" y="106"/>
                  <a:pt x="184" y="106"/>
                </a:cubicBezTo>
                <a:cubicBezTo>
                  <a:pt x="184" y="106"/>
                  <a:pt x="184" y="106"/>
                  <a:pt x="185" y="105"/>
                </a:cubicBezTo>
                <a:cubicBezTo>
                  <a:pt x="184" y="105"/>
                  <a:pt x="184" y="105"/>
                  <a:pt x="184" y="105"/>
                </a:cubicBezTo>
                <a:close/>
                <a:moveTo>
                  <a:pt x="183" y="38"/>
                </a:moveTo>
                <a:cubicBezTo>
                  <a:pt x="183" y="38"/>
                  <a:pt x="183" y="38"/>
                  <a:pt x="183" y="38"/>
                </a:cubicBezTo>
                <a:cubicBezTo>
                  <a:pt x="183" y="38"/>
                  <a:pt x="184" y="38"/>
                  <a:pt x="184" y="38"/>
                </a:cubicBezTo>
                <a:cubicBezTo>
                  <a:pt x="184" y="38"/>
                  <a:pt x="184" y="38"/>
                  <a:pt x="184" y="38"/>
                </a:cubicBezTo>
                <a:cubicBezTo>
                  <a:pt x="183" y="38"/>
                  <a:pt x="183" y="37"/>
                  <a:pt x="183" y="38"/>
                </a:cubicBezTo>
                <a:close/>
                <a:moveTo>
                  <a:pt x="183" y="159"/>
                </a:moveTo>
                <a:cubicBezTo>
                  <a:pt x="183" y="159"/>
                  <a:pt x="183" y="159"/>
                  <a:pt x="183" y="159"/>
                </a:cubicBezTo>
                <a:cubicBezTo>
                  <a:pt x="183" y="159"/>
                  <a:pt x="184" y="159"/>
                  <a:pt x="184" y="158"/>
                </a:cubicBezTo>
                <a:cubicBezTo>
                  <a:pt x="184" y="158"/>
                  <a:pt x="184" y="158"/>
                  <a:pt x="184" y="158"/>
                </a:cubicBezTo>
                <a:cubicBezTo>
                  <a:pt x="183" y="158"/>
                  <a:pt x="183" y="158"/>
                  <a:pt x="183" y="159"/>
                </a:cubicBezTo>
                <a:close/>
                <a:moveTo>
                  <a:pt x="182" y="185"/>
                </a:moveTo>
                <a:cubicBezTo>
                  <a:pt x="182" y="185"/>
                  <a:pt x="182" y="185"/>
                  <a:pt x="182" y="185"/>
                </a:cubicBezTo>
                <a:cubicBezTo>
                  <a:pt x="182" y="186"/>
                  <a:pt x="183" y="186"/>
                  <a:pt x="183" y="186"/>
                </a:cubicBezTo>
                <a:cubicBezTo>
                  <a:pt x="183" y="186"/>
                  <a:pt x="183" y="186"/>
                  <a:pt x="183" y="186"/>
                </a:cubicBezTo>
                <a:cubicBezTo>
                  <a:pt x="184" y="184"/>
                  <a:pt x="184" y="185"/>
                  <a:pt x="185" y="185"/>
                </a:cubicBezTo>
                <a:cubicBezTo>
                  <a:pt x="185" y="186"/>
                  <a:pt x="186" y="185"/>
                  <a:pt x="186" y="185"/>
                </a:cubicBezTo>
                <a:cubicBezTo>
                  <a:pt x="185" y="185"/>
                  <a:pt x="186" y="184"/>
                  <a:pt x="185" y="184"/>
                </a:cubicBezTo>
                <a:cubicBezTo>
                  <a:pt x="185" y="184"/>
                  <a:pt x="184" y="184"/>
                  <a:pt x="183" y="184"/>
                </a:cubicBezTo>
                <a:cubicBezTo>
                  <a:pt x="183" y="184"/>
                  <a:pt x="183" y="184"/>
                  <a:pt x="183" y="184"/>
                </a:cubicBezTo>
                <a:cubicBezTo>
                  <a:pt x="183" y="184"/>
                  <a:pt x="182" y="184"/>
                  <a:pt x="182" y="185"/>
                </a:cubicBezTo>
                <a:close/>
                <a:moveTo>
                  <a:pt x="182" y="124"/>
                </a:moveTo>
                <a:cubicBezTo>
                  <a:pt x="182" y="124"/>
                  <a:pt x="182" y="124"/>
                  <a:pt x="182" y="124"/>
                </a:cubicBezTo>
                <a:cubicBezTo>
                  <a:pt x="182" y="124"/>
                  <a:pt x="182" y="124"/>
                  <a:pt x="182" y="124"/>
                </a:cubicBezTo>
                <a:cubicBezTo>
                  <a:pt x="182" y="124"/>
                  <a:pt x="182" y="124"/>
                  <a:pt x="182" y="124"/>
                </a:cubicBezTo>
                <a:close/>
                <a:moveTo>
                  <a:pt x="181" y="122"/>
                </a:moveTo>
                <a:cubicBezTo>
                  <a:pt x="181" y="122"/>
                  <a:pt x="181" y="122"/>
                  <a:pt x="181" y="122"/>
                </a:cubicBezTo>
                <a:cubicBezTo>
                  <a:pt x="181" y="122"/>
                  <a:pt x="181" y="122"/>
                  <a:pt x="181" y="122"/>
                </a:cubicBezTo>
                <a:close/>
                <a:moveTo>
                  <a:pt x="181" y="37"/>
                </a:moveTo>
                <a:cubicBezTo>
                  <a:pt x="181" y="37"/>
                  <a:pt x="181" y="37"/>
                  <a:pt x="181" y="37"/>
                </a:cubicBezTo>
                <a:cubicBezTo>
                  <a:pt x="181" y="37"/>
                  <a:pt x="182" y="37"/>
                  <a:pt x="182" y="37"/>
                </a:cubicBezTo>
                <a:cubicBezTo>
                  <a:pt x="182" y="37"/>
                  <a:pt x="181" y="36"/>
                  <a:pt x="181" y="36"/>
                </a:cubicBezTo>
                <a:cubicBezTo>
                  <a:pt x="181" y="36"/>
                  <a:pt x="181" y="36"/>
                  <a:pt x="181" y="37"/>
                </a:cubicBezTo>
                <a:close/>
                <a:moveTo>
                  <a:pt x="181" y="122"/>
                </a:moveTo>
                <a:cubicBezTo>
                  <a:pt x="181" y="122"/>
                  <a:pt x="181" y="122"/>
                  <a:pt x="181" y="122"/>
                </a:cubicBezTo>
                <a:cubicBezTo>
                  <a:pt x="181" y="122"/>
                  <a:pt x="181" y="123"/>
                  <a:pt x="181" y="123"/>
                </a:cubicBezTo>
                <a:cubicBezTo>
                  <a:pt x="181" y="123"/>
                  <a:pt x="181" y="123"/>
                  <a:pt x="181" y="122"/>
                </a:cubicBezTo>
                <a:cubicBezTo>
                  <a:pt x="181" y="122"/>
                  <a:pt x="181" y="122"/>
                  <a:pt x="181" y="122"/>
                </a:cubicBezTo>
                <a:close/>
                <a:moveTo>
                  <a:pt x="179" y="123"/>
                </a:moveTo>
                <a:cubicBezTo>
                  <a:pt x="180" y="123"/>
                  <a:pt x="181" y="124"/>
                  <a:pt x="181" y="125"/>
                </a:cubicBezTo>
                <a:cubicBezTo>
                  <a:pt x="181" y="125"/>
                  <a:pt x="182" y="124"/>
                  <a:pt x="182" y="125"/>
                </a:cubicBezTo>
                <a:cubicBezTo>
                  <a:pt x="182" y="125"/>
                  <a:pt x="182" y="125"/>
                  <a:pt x="182" y="125"/>
                </a:cubicBezTo>
                <a:cubicBezTo>
                  <a:pt x="182" y="125"/>
                  <a:pt x="182" y="125"/>
                  <a:pt x="182" y="124"/>
                </a:cubicBezTo>
                <a:cubicBezTo>
                  <a:pt x="181" y="123"/>
                  <a:pt x="181" y="123"/>
                  <a:pt x="180" y="122"/>
                </a:cubicBezTo>
                <a:cubicBezTo>
                  <a:pt x="180" y="122"/>
                  <a:pt x="179" y="122"/>
                  <a:pt x="179" y="122"/>
                </a:cubicBezTo>
                <a:cubicBezTo>
                  <a:pt x="179" y="122"/>
                  <a:pt x="179" y="123"/>
                  <a:pt x="179" y="123"/>
                </a:cubicBezTo>
                <a:close/>
                <a:moveTo>
                  <a:pt x="180" y="136"/>
                </a:moveTo>
                <a:cubicBezTo>
                  <a:pt x="180" y="136"/>
                  <a:pt x="180" y="136"/>
                  <a:pt x="180" y="136"/>
                </a:cubicBezTo>
                <a:cubicBezTo>
                  <a:pt x="180" y="137"/>
                  <a:pt x="180" y="137"/>
                  <a:pt x="180" y="137"/>
                </a:cubicBezTo>
                <a:cubicBezTo>
                  <a:pt x="180" y="137"/>
                  <a:pt x="180" y="137"/>
                  <a:pt x="180" y="137"/>
                </a:cubicBezTo>
                <a:cubicBezTo>
                  <a:pt x="180" y="137"/>
                  <a:pt x="180" y="137"/>
                  <a:pt x="180" y="136"/>
                </a:cubicBezTo>
                <a:close/>
                <a:moveTo>
                  <a:pt x="179" y="139"/>
                </a:moveTo>
                <a:cubicBezTo>
                  <a:pt x="178" y="139"/>
                  <a:pt x="179" y="140"/>
                  <a:pt x="179" y="140"/>
                </a:cubicBezTo>
                <a:cubicBezTo>
                  <a:pt x="179" y="141"/>
                  <a:pt x="180" y="141"/>
                  <a:pt x="180" y="140"/>
                </a:cubicBezTo>
                <a:cubicBezTo>
                  <a:pt x="180" y="140"/>
                  <a:pt x="180" y="139"/>
                  <a:pt x="180" y="138"/>
                </a:cubicBezTo>
                <a:cubicBezTo>
                  <a:pt x="180" y="138"/>
                  <a:pt x="180" y="138"/>
                  <a:pt x="180" y="138"/>
                </a:cubicBezTo>
                <a:cubicBezTo>
                  <a:pt x="180" y="138"/>
                  <a:pt x="179" y="138"/>
                  <a:pt x="179" y="138"/>
                </a:cubicBezTo>
                <a:cubicBezTo>
                  <a:pt x="179" y="139"/>
                  <a:pt x="179" y="139"/>
                  <a:pt x="179" y="139"/>
                </a:cubicBezTo>
                <a:close/>
                <a:moveTo>
                  <a:pt x="178" y="112"/>
                </a:moveTo>
                <a:cubicBezTo>
                  <a:pt x="178" y="112"/>
                  <a:pt x="178" y="112"/>
                  <a:pt x="178" y="112"/>
                </a:cubicBezTo>
                <a:cubicBezTo>
                  <a:pt x="178" y="112"/>
                  <a:pt x="179" y="112"/>
                  <a:pt x="179" y="112"/>
                </a:cubicBezTo>
                <a:cubicBezTo>
                  <a:pt x="179" y="112"/>
                  <a:pt x="179" y="112"/>
                  <a:pt x="178" y="112"/>
                </a:cubicBezTo>
                <a:cubicBezTo>
                  <a:pt x="178" y="112"/>
                  <a:pt x="178" y="112"/>
                  <a:pt x="178" y="112"/>
                </a:cubicBezTo>
                <a:close/>
                <a:moveTo>
                  <a:pt x="176" y="146"/>
                </a:moveTo>
                <a:cubicBezTo>
                  <a:pt x="176" y="146"/>
                  <a:pt x="176" y="147"/>
                  <a:pt x="176" y="147"/>
                </a:cubicBezTo>
                <a:cubicBezTo>
                  <a:pt x="177" y="147"/>
                  <a:pt x="178" y="146"/>
                  <a:pt x="178" y="146"/>
                </a:cubicBezTo>
                <a:cubicBezTo>
                  <a:pt x="178" y="145"/>
                  <a:pt x="177" y="145"/>
                  <a:pt x="177" y="145"/>
                </a:cubicBezTo>
                <a:cubicBezTo>
                  <a:pt x="175" y="145"/>
                  <a:pt x="177" y="146"/>
                  <a:pt x="176" y="146"/>
                </a:cubicBezTo>
                <a:close/>
                <a:moveTo>
                  <a:pt x="176" y="148"/>
                </a:moveTo>
                <a:cubicBezTo>
                  <a:pt x="176" y="148"/>
                  <a:pt x="176" y="148"/>
                  <a:pt x="176" y="148"/>
                </a:cubicBezTo>
                <a:cubicBezTo>
                  <a:pt x="176" y="148"/>
                  <a:pt x="176" y="148"/>
                  <a:pt x="177" y="148"/>
                </a:cubicBezTo>
                <a:cubicBezTo>
                  <a:pt x="176" y="148"/>
                  <a:pt x="176" y="148"/>
                  <a:pt x="176" y="148"/>
                </a:cubicBezTo>
                <a:cubicBezTo>
                  <a:pt x="176" y="148"/>
                  <a:pt x="176" y="148"/>
                  <a:pt x="176" y="148"/>
                </a:cubicBezTo>
                <a:close/>
                <a:moveTo>
                  <a:pt x="176" y="176"/>
                </a:moveTo>
                <a:cubicBezTo>
                  <a:pt x="176" y="176"/>
                  <a:pt x="175" y="176"/>
                  <a:pt x="175" y="177"/>
                </a:cubicBezTo>
                <a:cubicBezTo>
                  <a:pt x="175" y="177"/>
                  <a:pt x="175" y="177"/>
                  <a:pt x="176" y="177"/>
                </a:cubicBezTo>
                <a:cubicBezTo>
                  <a:pt x="176" y="177"/>
                  <a:pt x="176" y="177"/>
                  <a:pt x="176" y="176"/>
                </a:cubicBezTo>
                <a:cubicBezTo>
                  <a:pt x="176" y="176"/>
                  <a:pt x="176" y="176"/>
                  <a:pt x="176" y="176"/>
                </a:cubicBezTo>
                <a:close/>
                <a:moveTo>
                  <a:pt x="174" y="140"/>
                </a:moveTo>
                <a:cubicBezTo>
                  <a:pt x="174" y="140"/>
                  <a:pt x="174" y="140"/>
                  <a:pt x="174" y="141"/>
                </a:cubicBezTo>
                <a:cubicBezTo>
                  <a:pt x="175" y="141"/>
                  <a:pt x="175" y="141"/>
                  <a:pt x="175" y="142"/>
                </a:cubicBezTo>
                <a:cubicBezTo>
                  <a:pt x="175" y="142"/>
                  <a:pt x="175" y="142"/>
                  <a:pt x="175" y="142"/>
                </a:cubicBezTo>
                <a:cubicBezTo>
                  <a:pt x="175" y="142"/>
                  <a:pt x="175" y="142"/>
                  <a:pt x="175" y="142"/>
                </a:cubicBezTo>
                <a:cubicBezTo>
                  <a:pt x="176" y="142"/>
                  <a:pt x="176" y="141"/>
                  <a:pt x="176" y="141"/>
                </a:cubicBezTo>
                <a:cubicBezTo>
                  <a:pt x="176" y="141"/>
                  <a:pt x="176" y="140"/>
                  <a:pt x="176" y="140"/>
                </a:cubicBezTo>
                <a:cubicBezTo>
                  <a:pt x="175" y="140"/>
                  <a:pt x="175" y="140"/>
                  <a:pt x="175" y="140"/>
                </a:cubicBezTo>
                <a:cubicBezTo>
                  <a:pt x="175" y="140"/>
                  <a:pt x="174" y="140"/>
                  <a:pt x="174" y="140"/>
                </a:cubicBezTo>
                <a:close/>
                <a:moveTo>
                  <a:pt x="173" y="125"/>
                </a:moveTo>
                <a:cubicBezTo>
                  <a:pt x="173" y="125"/>
                  <a:pt x="173" y="125"/>
                  <a:pt x="174" y="125"/>
                </a:cubicBezTo>
                <a:cubicBezTo>
                  <a:pt x="174" y="125"/>
                  <a:pt x="174" y="125"/>
                  <a:pt x="174" y="125"/>
                </a:cubicBezTo>
                <a:cubicBezTo>
                  <a:pt x="174" y="125"/>
                  <a:pt x="175" y="125"/>
                  <a:pt x="175" y="125"/>
                </a:cubicBezTo>
                <a:cubicBezTo>
                  <a:pt x="174" y="125"/>
                  <a:pt x="174" y="124"/>
                  <a:pt x="174" y="124"/>
                </a:cubicBezTo>
                <a:cubicBezTo>
                  <a:pt x="174" y="125"/>
                  <a:pt x="173" y="125"/>
                  <a:pt x="173" y="125"/>
                </a:cubicBezTo>
                <a:close/>
                <a:moveTo>
                  <a:pt x="173" y="128"/>
                </a:moveTo>
                <a:cubicBezTo>
                  <a:pt x="173" y="129"/>
                  <a:pt x="173" y="129"/>
                  <a:pt x="173" y="129"/>
                </a:cubicBezTo>
                <a:cubicBezTo>
                  <a:pt x="173" y="129"/>
                  <a:pt x="173" y="129"/>
                  <a:pt x="173" y="129"/>
                </a:cubicBezTo>
                <a:cubicBezTo>
                  <a:pt x="173" y="129"/>
                  <a:pt x="174" y="130"/>
                  <a:pt x="174" y="130"/>
                </a:cubicBezTo>
                <a:cubicBezTo>
                  <a:pt x="174" y="129"/>
                  <a:pt x="174" y="129"/>
                  <a:pt x="174" y="129"/>
                </a:cubicBezTo>
                <a:cubicBezTo>
                  <a:pt x="174" y="129"/>
                  <a:pt x="174" y="129"/>
                  <a:pt x="173" y="128"/>
                </a:cubicBezTo>
                <a:cubicBezTo>
                  <a:pt x="173" y="128"/>
                  <a:pt x="173" y="128"/>
                  <a:pt x="173" y="128"/>
                </a:cubicBezTo>
                <a:close/>
                <a:moveTo>
                  <a:pt x="173" y="148"/>
                </a:moveTo>
                <a:cubicBezTo>
                  <a:pt x="174" y="149"/>
                  <a:pt x="174" y="147"/>
                  <a:pt x="175" y="148"/>
                </a:cubicBezTo>
                <a:cubicBezTo>
                  <a:pt x="175" y="147"/>
                  <a:pt x="175" y="147"/>
                  <a:pt x="175" y="147"/>
                </a:cubicBezTo>
                <a:cubicBezTo>
                  <a:pt x="174" y="147"/>
                  <a:pt x="174" y="147"/>
                  <a:pt x="173" y="147"/>
                </a:cubicBezTo>
                <a:cubicBezTo>
                  <a:pt x="173" y="147"/>
                  <a:pt x="173" y="147"/>
                  <a:pt x="173" y="147"/>
                </a:cubicBezTo>
                <a:cubicBezTo>
                  <a:pt x="172" y="148"/>
                  <a:pt x="173" y="148"/>
                  <a:pt x="173" y="148"/>
                </a:cubicBezTo>
                <a:close/>
                <a:moveTo>
                  <a:pt x="172" y="171"/>
                </a:moveTo>
                <a:cubicBezTo>
                  <a:pt x="172" y="171"/>
                  <a:pt x="172" y="171"/>
                  <a:pt x="172" y="171"/>
                </a:cubicBezTo>
                <a:cubicBezTo>
                  <a:pt x="171" y="171"/>
                  <a:pt x="171" y="172"/>
                  <a:pt x="171" y="172"/>
                </a:cubicBezTo>
                <a:cubicBezTo>
                  <a:pt x="172" y="172"/>
                  <a:pt x="172" y="172"/>
                  <a:pt x="172" y="172"/>
                </a:cubicBezTo>
                <a:cubicBezTo>
                  <a:pt x="172" y="172"/>
                  <a:pt x="172" y="171"/>
                  <a:pt x="173" y="171"/>
                </a:cubicBezTo>
                <a:cubicBezTo>
                  <a:pt x="172" y="171"/>
                  <a:pt x="172" y="171"/>
                  <a:pt x="172" y="171"/>
                </a:cubicBezTo>
                <a:close/>
                <a:moveTo>
                  <a:pt x="171" y="55"/>
                </a:moveTo>
                <a:cubicBezTo>
                  <a:pt x="171" y="56"/>
                  <a:pt x="172" y="56"/>
                  <a:pt x="172" y="56"/>
                </a:cubicBezTo>
                <a:cubicBezTo>
                  <a:pt x="172" y="56"/>
                  <a:pt x="172" y="56"/>
                  <a:pt x="172" y="55"/>
                </a:cubicBezTo>
                <a:cubicBezTo>
                  <a:pt x="172" y="55"/>
                  <a:pt x="172" y="55"/>
                  <a:pt x="172" y="55"/>
                </a:cubicBezTo>
                <a:cubicBezTo>
                  <a:pt x="172" y="55"/>
                  <a:pt x="171" y="55"/>
                  <a:pt x="171" y="55"/>
                </a:cubicBezTo>
                <a:close/>
                <a:moveTo>
                  <a:pt x="171" y="174"/>
                </a:moveTo>
                <a:cubicBezTo>
                  <a:pt x="171" y="174"/>
                  <a:pt x="172" y="175"/>
                  <a:pt x="172" y="175"/>
                </a:cubicBezTo>
                <a:cubicBezTo>
                  <a:pt x="172" y="175"/>
                  <a:pt x="172" y="175"/>
                  <a:pt x="173" y="175"/>
                </a:cubicBezTo>
                <a:cubicBezTo>
                  <a:pt x="173" y="175"/>
                  <a:pt x="173" y="175"/>
                  <a:pt x="173" y="174"/>
                </a:cubicBezTo>
                <a:cubicBezTo>
                  <a:pt x="173" y="174"/>
                  <a:pt x="173" y="174"/>
                  <a:pt x="172" y="174"/>
                </a:cubicBezTo>
                <a:cubicBezTo>
                  <a:pt x="172" y="174"/>
                  <a:pt x="171" y="174"/>
                  <a:pt x="171" y="174"/>
                </a:cubicBezTo>
                <a:close/>
                <a:moveTo>
                  <a:pt x="172" y="178"/>
                </a:moveTo>
                <a:cubicBezTo>
                  <a:pt x="172" y="178"/>
                  <a:pt x="171" y="179"/>
                  <a:pt x="171" y="179"/>
                </a:cubicBezTo>
                <a:cubicBezTo>
                  <a:pt x="171" y="179"/>
                  <a:pt x="171" y="179"/>
                  <a:pt x="172" y="179"/>
                </a:cubicBezTo>
                <a:cubicBezTo>
                  <a:pt x="172" y="179"/>
                  <a:pt x="172" y="179"/>
                  <a:pt x="172" y="179"/>
                </a:cubicBezTo>
                <a:cubicBezTo>
                  <a:pt x="172" y="179"/>
                  <a:pt x="172" y="178"/>
                  <a:pt x="172" y="178"/>
                </a:cubicBezTo>
                <a:close/>
                <a:moveTo>
                  <a:pt x="171" y="187"/>
                </a:moveTo>
                <a:cubicBezTo>
                  <a:pt x="171" y="187"/>
                  <a:pt x="172" y="187"/>
                  <a:pt x="172" y="187"/>
                </a:cubicBezTo>
                <a:cubicBezTo>
                  <a:pt x="172" y="187"/>
                  <a:pt x="173" y="187"/>
                  <a:pt x="173" y="187"/>
                </a:cubicBezTo>
                <a:cubicBezTo>
                  <a:pt x="174" y="187"/>
                  <a:pt x="174" y="187"/>
                  <a:pt x="174" y="186"/>
                </a:cubicBezTo>
                <a:cubicBezTo>
                  <a:pt x="174" y="186"/>
                  <a:pt x="174" y="185"/>
                  <a:pt x="174" y="185"/>
                </a:cubicBezTo>
                <a:cubicBezTo>
                  <a:pt x="173" y="184"/>
                  <a:pt x="174" y="184"/>
                  <a:pt x="174" y="184"/>
                </a:cubicBezTo>
                <a:cubicBezTo>
                  <a:pt x="174" y="184"/>
                  <a:pt x="174" y="183"/>
                  <a:pt x="174" y="183"/>
                </a:cubicBezTo>
                <a:cubicBezTo>
                  <a:pt x="174" y="183"/>
                  <a:pt x="174" y="183"/>
                  <a:pt x="173" y="183"/>
                </a:cubicBezTo>
                <a:cubicBezTo>
                  <a:pt x="173" y="183"/>
                  <a:pt x="173" y="183"/>
                  <a:pt x="172" y="184"/>
                </a:cubicBezTo>
                <a:cubicBezTo>
                  <a:pt x="171" y="184"/>
                  <a:pt x="171" y="185"/>
                  <a:pt x="172" y="185"/>
                </a:cubicBezTo>
                <a:cubicBezTo>
                  <a:pt x="173" y="186"/>
                  <a:pt x="172" y="186"/>
                  <a:pt x="171" y="186"/>
                </a:cubicBezTo>
                <a:cubicBezTo>
                  <a:pt x="171" y="186"/>
                  <a:pt x="171" y="187"/>
                  <a:pt x="171" y="187"/>
                </a:cubicBezTo>
                <a:cubicBezTo>
                  <a:pt x="171" y="187"/>
                  <a:pt x="171" y="187"/>
                  <a:pt x="171" y="187"/>
                </a:cubicBezTo>
                <a:close/>
                <a:moveTo>
                  <a:pt x="171" y="193"/>
                </a:moveTo>
                <a:cubicBezTo>
                  <a:pt x="171" y="193"/>
                  <a:pt x="171" y="194"/>
                  <a:pt x="171" y="194"/>
                </a:cubicBezTo>
                <a:cubicBezTo>
                  <a:pt x="171" y="194"/>
                  <a:pt x="172" y="194"/>
                  <a:pt x="172" y="194"/>
                </a:cubicBezTo>
                <a:cubicBezTo>
                  <a:pt x="172" y="194"/>
                  <a:pt x="171" y="193"/>
                  <a:pt x="171" y="193"/>
                </a:cubicBezTo>
                <a:cubicBezTo>
                  <a:pt x="171" y="193"/>
                  <a:pt x="171" y="193"/>
                  <a:pt x="171" y="193"/>
                </a:cubicBezTo>
                <a:close/>
                <a:moveTo>
                  <a:pt x="170" y="141"/>
                </a:moveTo>
                <a:cubicBezTo>
                  <a:pt x="170" y="141"/>
                  <a:pt x="169" y="141"/>
                  <a:pt x="169" y="142"/>
                </a:cubicBezTo>
                <a:cubicBezTo>
                  <a:pt x="169" y="142"/>
                  <a:pt x="169" y="142"/>
                  <a:pt x="170" y="143"/>
                </a:cubicBezTo>
                <a:cubicBezTo>
                  <a:pt x="170" y="143"/>
                  <a:pt x="170" y="142"/>
                  <a:pt x="171" y="142"/>
                </a:cubicBezTo>
                <a:cubicBezTo>
                  <a:pt x="170" y="142"/>
                  <a:pt x="170" y="141"/>
                  <a:pt x="170" y="141"/>
                </a:cubicBezTo>
                <a:close/>
                <a:moveTo>
                  <a:pt x="169" y="226"/>
                </a:moveTo>
                <a:cubicBezTo>
                  <a:pt x="169" y="226"/>
                  <a:pt x="169" y="226"/>
                  <a:pt x="169" y="225"/>
                </a:cubicBezTo>
                <a:cubicBezTo>
                  <a:pt x="169" y="225"/>
                  <a:pt x="169" y="225"/>
                  <a:pt x="169" y="225"/>
                </a:cubicBezTo>
                <a:cubicBezTo>
                  <a:pt x="169" y="225"/>
                  <a:pt x="169" y="225"/>
                  <a:pt x="169" y="225"/>
                </a:cubicBezTo>
                <a:cubicBezTo>
                  <a:pt x="169" y="226"/>
                  <a:pt x="169" y="226"/>
                  <a:pt x="169" y="226"/>
                </a:cubicBezTo>
                <a:close/>
                <a:moveTo>
                  <a:pt x="168" y="227"/>
                </a:moveTo>
                <a:cubicBezTo>
                  <a:pt x="168" y="227"/>
                  <a:pt x="168" y="227"/>
                  <a:pt x="168" y="227"/>
                </a:cubicBezTo>
                <a:cubicBezTo>
                  <a:pt x="168" y="228"/>
                  <a:pt x="167" y="228"/>
                  <a:pt x="168" y="228"/>
                </a:cubicBezTo>
                <a:cubicBezTo>
                  <a:pt x="168" y="228"/>
                  <a:pt x="168" y="228"/>
                  <a:pt x="169" y="228"/>
                </a:cubicBezTo>
                <a:cubicBezTo>
                  <a:pt x="169" y="227"/>
                  <a:pt x="168" y="227"/>
                  <a:pt x="168" y="227"/>
                </a:cubicBezTo>
                <a:close/>
                <a:moveTo>
                  <a:pt x="170" y="219"/>
                </a:moveTo>
                <a:cubicBezTo>
                  <a:pt x="170" y="219"/>
                  <a:pt x="170" y="219"/>
                  <a:pt x="169" y="219"/>
                </a:cubicBezTo>
                <a:cubicBezTo>
                  <a:pt x="169" y="219"/>
                  <a:pt x="169" y="219"/>
                  <a:pt x="169" y="219"/>
                </a:cubicBezTo>
                <a:cubicBezTo>
                  <a:pt x="169" y="219"/>
                  <a:pt x="170" y="219"/>
                  <a:pt x="170" y="219"/>
                </a:cubicBezTo>
                <a:close/>
                <a:moveTo>
                  <a:pt x="170" y="217"/>
                </a:moveTo>
                <a:cubicBezTo>
                  <a:pt x="170" y="217"/>
                  <a:pt x="171" y="217"/>
                  <a:pt x="171" y="217"/>
                </a:cubicBezTo>
                <a:cubicBezTo>
                  <a:pt x="171" y="217"/>
                  <a:pt x="171" y="217"/>
                  <a:pt x="171" y="217"/>
                </a:cubicBezTo>
                <a:cubicBezTo>
                  <a:pt x="171" y="216"/>
                  <a:pt x="171" y="216"/>
                  <a:pt x="172" y="215"/>
                </a:cubicBezTo>
                <a:cubicBezTo>
                  <a:pt x="172" y="214"/>
                  <a:pt x="173" y="215"/>
                  <a:pt x="173" y="214"/>
                </a:cubicBezTo>
                <a:cubicBezTo>
                  <a:pt x="174" y="214"/>
                  <a:pt x="174" y="214"/>
                  <a:pt x="174" y="214"/>
                </a:cubicBezTo>
                <a:cubicBezTo>
                  <a:pt x="174" y="214"/>
                  <a:pt x="174" y="213"/>
                  <a:pt x="173" y="213"/>
                </a:cubicBezTo>
                <a:cubicBezTo>
                  <a:pt x="173" y="214"/>
                  <a:pt x="173" y="213"/>
                  <a:pt x="172" y="214"/>
                </a:cubicBezTo>
                <a:cubicBezTo>
                  <a:pt x="172" y="214"/>
                  <a:pt x="171" y="214"/>
                  <a:pt x="171" y="213"/>
                </a:cubicBezTo>
                <a:cubicBezTo>
                  <a:pt x="170" y="213"/>
                  <a:pt x="170" y="214"/>
                  <a:pt x="170" y="214"/>
                </a:cubicBezTo>
                <a:cubicBezTo>
                  <a:pt x="170" y="214"/>
                  <a:pt x="170" y="214"/>
                  <a:pt x="170" y="215"/>
                </a:cubicBezTo>
                <a:cubicBezTo>
                  <a:pt x="170" y="214"/>
                  <a:pt x="169" y="214"/>
                  <a:pt x="169" y="214"/>
                </a:cubicBezTo>
                <a:cubicBezTo>
                  <a:pt x="169" y="214"/>
                  <a:pt x="169" y="214"/>
                  <a:pt x="169" y="215"/>
                </a:cubicBezTo>
                <a:cubicBezTo>
                  <a:pt x="169" y="215"/>
                  <a:pt x="169" y="214"/>
                  <a:pt x="169" y="214"/>
                </a:cubicBezTo>
                <a:cubicBezTo>
                  <a:pt x="169" y="214"/>
                  <a:pt x="169" y="214"/>
                  <a:pt x="169" y="214"/>
                </a:cubicBezTo>
                <a:cubicBezTo>
                  <a:pt x="169" y="215"/>
                  <a:pt x="169" y="215"/>
                  <a:pt x="169" y="216"/>
                </a:cubicBezTo>
                <a:cubicBezTo>
                  <a:pt x="169" y="216"/>
                  <a:pt x="169" y="216"/>
                  <a:pt x="169" y="216"/>
                </a:cubicBezTo>
                <a:cubicBezTo>
                  <a:pt x="169" y="216"/>
                  <a:pt x="169" y="217"/>
                  <a:pt x="169" y="217"/>
                </a:cubicBezTo>
                <a:cubicBezTo>
                  <a:pt x="169" y="217"/>
                  <a:pt x="169" y="216"/>
                  <a:pt x="168" y="216"/>
                </a:cubicBezTo>
                <a:cubicBezTo>
                  <a:pt x="168" y="216"/>
                  <a:pt x="167" y="215"/>
                  <a:pt x="166" y="216"/>
                </a:cubicBezTo>
                <a:cubicBezTo>
                  <a:pt x="166" y="216"/>
                  <a:pt x="166" y="217"/>
                  <a:pt x="166" y="217"/>
                </a:cubicBezTo>
                <a:cubicBezTo>
                  <a:pt x="166" y="217"/>
                  <a:pt x="166" y="217"/>
                  <a:pt x="166" y="217"/>
                </a:cubicBezTo>
                <a:cubicBezTo>
                  <a:pt x="165" y="218"/>
                  <a:pt x="166" y="218"/>
                  <a:pt x="166" y="218"/>
                </a:cubicBezTo>
                <a:cubicBezTo>
                  <a:pt x="167" y="218"/>
                  <a:pt x="167" y="217"/>
                  <a:pt x="167" y="218"/>
                </a:cubicBezTo>
                <a:cubicBezTo>
                  <a:pt x="168" y="218"/>
                  <a:pt x="169" y="218"/>
                  <a:pt x="169" y="216"/>
                </a:cubicBezTo>
                <a:cubicBezTo>
                  <a:pt x="169" y="216"/>
                  <a:pt x="169" y="216"/>
                  <a:pt x="169" y="216"/>
                </a:cubicBezTo>
                <a:cubicBezTo>
                  <a:pt x="170" y="216"/>
                  <a:pt x="170" y="217"/>
                  <a:pt x="170" y="217"/>
                </a:cubicBezTo>
                <a:close/>
                <a:moveTo>
                  <a:pt x="165" y="222"/>
                </a:moveTo>
                <a:cubicBezTo>
                  <a:pt x="166" y="223"/>
                  <a:pt x="166" y="223"/>
                  <a:pt x="166" y="223"/>
                </a:cubicBezTo>
                <a:cubicBezTo>
                  <a:pt x="166" y="223"/>
                  <a:pt x="166" y="222"/>
                  <a:pt x="167" y="222"/>
                </a:cubicBezTo>
                <a:cubicBezTo>
                  <a:pt x="166" y="222"/>
                  <a:pt x="166" y="222"/>
                  <a:pt x="166" y="222"/>
                </a:cubicBezTo>
                <a:cubicBezTo>
                  <a:pt x="166" y="222"/>
                  <a:pt x="166" y="222"/>
                  <a:pt x="165" y="222"/>
                </a:cubicBezTo>
                <a:close/>
                <a:moveTo>
                  <a:pt x="166" y="214"/>
                </a:moveTo>
                <a:cubicBezTo>
                  <a:pt x="166" y="214"/>
                  <a:pt x="167" y="214"/>
                  <a:pt x="167" y="214"/>
                </a:cubicBezTo>
                <a:cubicBezTo>
                  <a:pt x="167" y="213"/>
                  <a:pt x="167" y="213"/>
                  <a:pt x="166" y="213"/>
                </a:cubicBezTo>
                <a:cubicBezTo>
                  <a:pt x="166" y="213"/>
                  <a:pt x="166" y="214"/>
                  <a:pt x="165" y="214"/>
                </a:cubicBezTo>
                <a:cubicBezTo>
                  <a:pt x="165" y="214"/>
                  <a:pt x="166" y="214"/>
                  <a:pt x="166" y="214"/>
                </a:cubicBezTo>
                <a:close/>
                <a:moveTo>
                  <a:pt x="172" y="211"/>
                </a:moveTo>
                <a:cubicBezTo>
                  <a:pt x="172" y="211"/>
                  <a:pt x="172" y="211"/>
                  <a:pt x="172" y="210"/>
                </a:cubicBezTo>
                <a:cubicBezTo>
                  <a:pt x="171" y="211"/>
                  <a:pt x="171" y="210"/>
                  <a:pt x="170" y="210"/>
                </a:cubicBezTo>
                <a:cubicBezTo>
                  <a:pt x="170" y="210"/>
                  <a:pt x="170" y="210"/>
                  <a:pt x="170" y="210"/>
                </a:cubicBezTo>
                <a:cubicBezTo>
                  <a:pt x="170" y="211"/>
                  <a:pt x="169" y="211"/>
                  <a:pt x="169" y="211"/>
                </a:cubicBezTo>
                <a:cubicBezTo>
                  <a:pt x="169" y="212"/>
                  <a:pt x="169" y="212"/>
                  <a:pt x="168" y="212"/>
                </a:cubicBezTo>
                <a:cubicBezTo>
                  <a:pt x="168" y="212"/>
                  <a:pt x="168" y="212"/>
                  <a:pt x="168" y="211"/>
                </a:cubicBezTo>
                <a:cubicBezTo>
                  <a:pt x="168" y="211"/>
                  <a:pt x="168" y="211"/>
                  <a:pt x="167" y="211"/>
                </a:cubicBezTo>
                <a:cubicBezTo>
                  <a:pt x="167" y="210"/>
                  <a:pt x="167" y="210"/>
                  <a:pt x="168" y="210"/>
                </a:cubicBezTo>
                <a:cubicBezTo>
                  <a:pt x="168" y="210"/>
                  <a:pt x="168" y="210"/>
                  <a:pt x="168" y="210"/>
                </a:cubicBezTo>
                <a:cubicBezTo>
                  <a:pt x="169" y="210"/>
                  <a:pt x="169" y="209"/>
                  <a:pt x="169" y="209"/>
                </a:cubicBezTo>
                <a:cubicBezTo>
                  <a:pt x="168" y="209"/>
                  <a:pt x="167" y="209"/>
                  <a:pt x="167" y="209"/>
                </a:cubicBezTo>
                <a:cubicBezTo>
                  <a:pt x="166" y="209"/>
                  <a:pt x="166" y="209"/>
                  <a:pt x="166" y="210"/>
                </a:cubicBezTo>
                <a:cubicBezTo>
                  <a:pt x="165" y="210"/>
                  <a:pt x="165" y="211"/>
                  <a:pt x="166" y="211"/>
                </a:cubicBezTo>
                <a:cubicBezTo>
                  <a:pt x="166" y="211"/>
                  <a:pt x="166" y="211"/>
                  <a:pt x="166" y="211"/>
                </a:cubicBezTo>
                <a:cubicBezTo>
                  <a:pt x="166" y="211"/>
                  <a:pt x="165" y="211"/>
                  <a:pt x="165" y="211"/>
                </a:cubicBezTo>
                <a:cubicBezTo>
                  <a:pt x="165" y="211"/>
                  <a:pt x="165" y="211"/>
                  <a:pt x="165" y="212"/>
                </a:cubicBezTo>
                <a:cubicBezTo>
                  <a:pt x="165" y="212"/>
                  <a:pt x="165" y="212"/>
                  <a:pt x="165" y="212"/>
                </a:cubicBezTo>
                <a:cubicBezTo>
                  <a:pt x="166" y="212"/>
                  <a:pt x="166" y="212"/>
                  <a:pt x="166" y="212"/>
                </a:cubicBezTo>
                <a:cubicBezTo>
                  <a:pt x="167" y="212"/>
                  <a:pt x="167" y="212"/>
                  <a:pt x="167" y="212"/>
                </a:cubicBezTo>
                <a:cubicBezTo>
                  <a:pt x="168" y="214"/>
                  <a:pt x="169" y="214"/>
                  <a:pt x="170" y="212"/>
                </a:cubicBezTo>
                <a:cubicBezTo>
                  <a:pt x="170" y="212"/>
                  <a:pt x="171" y="212"/>
                  <a:pt x="171" y="212"/>
                </a:cubicBezTo>
                <a:cubicBezTo>
                  <a:pt x="171" y="212"/>
                  <a:pt x="172" y="211"/>
                  <a:pt x="172" y="211"/>
                </a:cubicBezTo>
                <a:close/>
                <a:moveTo>
                  <a:pt x="164" y="218"/>
                </a:moveTo>
                <a:cubicBezTo>
                  <a:pt x="165" y="217"/>
                  <a:pt x="165" y="217"/>
                  <a:pt x="164" y="216"/>
                </a:cubicBezTo>
                <a:cubicBezTo>
                  <a:pt x="164" y="216"/>
                  <a:pt x="164" y="216"/>
                  <a:pt x="164" y="215"/>
                </a:cubicBezTo>
                <a:cubicBezTo>
                  <a:pt x="163" y="215"/>
                  <a:pt x="163" y="215"/>
                  <a:pt x="164" y="215"/>
                </a:cubicBezTo>
                <a:cubicBezTo>
                  <a:pt x="164" y="214"/>
                  <a:pt x="164" y="214"/>
                  <a:pt x="163" y="214"/>
                </a:cubicBezTo>
                <a:cubicBezTo>
                  <a:pt x="163" y="214"/>
                  <a:pt x="163" y="213"/>
                  <a:pt x="162" y="213"/>
                </a:cubicBezTo>
                <a:cubicBezTo>
                  <a:pt x="162" y="213"/>
                  <a:pt x="162" y="213"/>
                  <a:pt x="162" y="213"/>
                </a:cubicBezTo>
                <a:cubicBezTo>
                  <a:pt x="162" y="213"/>
                  <a:pt x="162" y="212"/>
                  <a:pt x="163" y="212"/>
                </a:cubicBezTo>
                <a:cubicBezTo>
                  <a:pt x="164" y="212"/>
                  <a:pt x="164" y="212"/>
                  <a:pt x="163" y="211"/>
                </a:cubicBezTo>
                <a:cubicBezTo>
                  <a:pt x="163" y="210"/>
                  <a:pt x="163" y="210"/>
                  <a:pt x="163" y="210"/>
                </a:cubicBezTo>
                <a:cubicBezTo>
                  <a:pt x="163" y="209"/>
                  <a:pt x="163" y="208"/>
                  <a:pt x="162" y="209"/>
                </a:cubicBezTo>
                <a:cubicBezTo>
                  <a:pt x="162" y="209"/>
                  <a:pt x="161" y="209"/>
                  <a:pt x="161" y="209"/>
                </a:cubicBezTo>
                <a:cubicBezTo>
                  <a:pt x="161" y="209"/>
                  <a:pt x="160" y="208"/>
                  <a:pt x="160" y="208"/>
                </a:cubicBezTo>
                <a:cubicBezTo>
                  <a:pt x="160" y="208"/>
                  <a:pt x="160" y="207"/>
                  <a:pt x="160" y="207"/>
                </a:cubicBezTo>
                <a:cubicBezTo>
                  <a:pt x="160" y="207"/>
                  <a:pt x="160" y="207"/>
                  <a:pt x="160" y="206"/>
                </a:cubicBezTo>
                <a:cubicBezTo>
                  <a:pt x="159" y="207"/>
                  <a:pt x="159" y="207"/>
                  <a:pt x="159" y="207"/>
                </a:cubicBezTo>
                <a:cubicBezTo>
                  <a:pt x="159" y="208"/>
                  <a:pt x="159" y="208"/>
                  <a:pt x="159" y="209"/>
                </a:cubicBezTo>
                <a:cubicBezTo>
                  <a:pt x="160" y="210"/>
                  <a:pt x="160" y="210"/>
                  <a:pt x="160" y="211"/>
                </a:cubicBezTo>
                <a:cubicBezTo>
                  <a:pt x="159" y="211"/>
                  <a:pt x="159" y="211"/>
                  <a:pt x="159" y="212"/>
                </a:cubicBezTo>
                <a:cubicBezTo>
                  <a:pt x="159" y="212"/>
                  <a:pt x="160" y="212"/>
                  <a:pt x="160" y="212"/>
                </a:cubicBezTo>
                <a:cubicBezTo>
                  <a:pt x="160" y="212"/>
                  <a:pt x="159" y="214"/>
                  <a:pt x="161" y="214"/>
                </a:cubicBezTo>
                <a:cubicBezTo>
                  <a:pt x="161" y="214"/>
                  <a:pt x="161" y="214"/>
                  <a:pt x="161" y="214"/>
                </a:cubicBezTo>
                <a:cubicBezTo>
                  <a:pt x="160" y="214"/>
                  <a:pt x="160" y="215"/>
                  <a:pt x="159" y="215"/>
                </a:cubicBezTo>
                <a:cubicBezTo>
                  <a:pt x="159" y="215"/>
                  <a:pt x="158" y="215"/>
                  <a:pt x="158" y="215"/>
                </a:cubicBezTo>
                <a:cubicBezTo>
                  <a:pt x="157" y="214"/>
                  <a:pt x="157" y="214"/>
                  <a:pt x="157" y="214"/>
                </a:cubicBezTo>
                <a:cubicBezTo>
                  <a:pt x="156" y="213"/>
                  <a:pt x="156" y="213"/>
                  <a:pt x="155" y="213"/>
                </a:cubicBezTo>
                <a:cubicBezTo>
                  <a:pt x="155" y="213"/>
                  <a:pt x="155" y="214"/>
                  <a:pt x="155" y="214"/>
                </a:cubicBezTo>
                <a:cubicBezTo>
                  <a:pt x="155" y="214"/>
                  <a:pt x="155" y="215"/>
                  <a:pt x="155" y="216"/>
                </a:cubicBezTo>
                <a:cubicBezTo>
                  <a:pt x="155" y="216"/>
                  <a:pt x="155" y="216"/>
                  <a:pt x="155" y="216"/>
                </a:cubicBezTo>
                <a:cubicBezTo>
                  <a:pt x="155" y="216"/>
                  <a:pt x="154" y="217"/>
                  <a:pt x="156" y="217"/>
                </a:cubicBezTo>
                <a:cubicBezTo>
                  <a:pt x="156" y="216"/>
                  <a:pt x="157" y="217"/>
                  <a:pt x="157" y="217"/>
                </a:cubicBezTo>
                <a:cubicBezTo>
                  <a:pt x="157" y="218"/>
                  <a:pt x="156" y="218"/>
                  <a:pt x="156" y="218"/>
                </a:cubicBezTo>
                <a:cubicBezTo>
                  <a:pt x="156" y="218"/>
                  <a:pt x="156" y="218"/>
                  <a:pt x="156" y="218"/>
                </a:cubicBezTo>
                <a:cubicBezTo>
                  <a:pt x="155" y="218"/>
                  <a:pt x="155" y="219"/>
                  <a:pt x="155" y="219"/>
                </a:cubicBezTo>
                <a:cubicBezTo>
                  <a:pt x="156" y="219"/>
                  <a:pt x="156" y="219"/>
                  <a:pt x="156" y="219"/>
                </a:cubicBezTo>
                <a:cubicBezTo>
                  <a:pt x="156" y="219"/>
                  <a:pt x="157" y="219"/>
                  <a:pt x="157" y="219"/>
                </a:cubicBezTo>
                <a:cubicBezTo>
                  <a:pt x="158" y="219"/>
                  <a:pt x="158" y="219"/>
                  <a:pt x="159" y="218"/>
                </a:cubicBezTo>
                <a:cubicBezTo>
                  <a:pt x="159" y="218"/>
                  <a:pt x="159" y="218"/>
                  <a:pt x="160" y="218"/>
                </a:cubicBezTo>
                <a:cubicBezTo>
                  <a:pt x="160" y="218"/>
                  <a:pt x="160" y="218"/>
                  <a:pt x="161" y="219"/>
                </a:cubicBezTo>
                <a:cubicBezTo>
                  <a:pt x="161" y="219"/>
                  <a:pt x="162" y="220"/>
                  <a:pt x="162" y="219"/>
                </a:cubicBezTo>
                <a:cubicBezTo>
                  <a:pt x="163" y="219"/>
                  <a:pt x="163" y="219"/>
                  <a:pt x="163" y="219"/>
                </a:cubicBezTo>
                <a:cubicBezTo>
                  <a:pt x="163" y="219"/>
                  <a:pt x="162" y="220"/>
                  <a:pt x="162" y="220"/>
                </a:cubicBezTo>
                <a:cubicBezTo>
                  <a:pt x="162" y="220"/>
                  <a:pt x="163" y="220"/>
                  <a:pt x="163" y="221"/>
                </a:cubicBezTo>
                <a:cubicBezTo>
                  <a:pt x="163" y="221"/>
                  <a:pt x="163" y="220"/>
                  <a:pt x="163" y="220"/>
                </a:cubicBezTo>
                <a:cubicBezTo>
                  <a:pt x="163" y="220"/>
                  <a:pt x="165" y="219"/>
                  <a:pt x="164" y="218"/>
                </a:cubicBezTo>
                <a:cubicBezTo>
                  <a:pt x="164" y="218"/>
                  <a:pt x="164" y="218"/>
                  <a:pt x="164" y="218"/>
                </a:cubicBezTo>
                <a:close/>
                <a:moveTo>
                  <a:pt x="160" y="220"/>
                </a:moveTo>
                <a:cubicBezTo>
                  <a:pt x="160" y="220"/>
                  <a:pt x="160" y="220"/>
                  <a:pt x="160" y="220"/>
                </a:cubicBezTo>
                <a:cubicBezTo>
                  <a:pt x="160" y="220"/>
                  <a:pt x="159" y="221"/>
                  <a:pt x="160" y="221"/>
                </a:cubicBezTo>
                <a:cubicBezTo>
                  <a:pt x="160" y="221"/>
                  <a:pt x="160" y="221"/>
                  <a:pt x="161" y="221"/>
                </a:cubicBezTo>
                <a:cubicBezTo>
                  <a:pt x="160" y="220"/>
                  <a:pt x="160" y="220"/>
                  <a:pt x="160" y="220"/>
                </a:cubicBezTo>
                <a:close/>
                <a:moveTo>
                  <a:pt x="158" y="237"/>
                </a:moveTo>
                <a:cubicBezTo>
                  <a:pt x="158" y="237"/>
                  <a:pt x="159" y="236"/>
                  <a:pt x="159" y="236"/>
                </a:cubicBezTo>
                <a:cubicBezTo>
                  <a:pt x="158" y="236"/>
                  <a:pt x="158" y="236"/>
                  <a:pt x="158" y="236"/>
                </a:cubicBezTo>
                <a:cubicBezTo>
                  <a:pt x="158" y="236"/>
                  <a:pt x="158" y="236"/>
                  <a:pt x="158" y="236"/>
                </a:cubicBezTo>
                <a:cubicBezTo>
                  <a:pt x="157" y="236"/>
                  <a:pt x="157" y="235"/>
                  <a:pt x="157" y="234"/>
                </a:cubicBezTo>
                <a:cubicBezTo>
                  <a:pt x="157" y="233"/>
                  <a:pt x="156" y="233"/>
                  <a:pt x="155" y="233"/>
                </a:cubicBezTo>
                <a:cubicBezTo>
                  <a:pt x="155" y="233"/>
                  <a:pt x="155" y="234"/>
                  <a:pt x="155" y="235"/>
                </a:cubicBezTo>
                <a:cubicBezTo>
                  <a:pt x="155" y="235"/>
                  <a:pt x="155" y="235"/>
                  <a:pt x="155" y="235"/>
                </a:cubicBezTo>
                <a:cubicBezTo>
                  <a:pt x="156" y="235"/>
                  <a:pt x="157" y="235"/>
                  <a:pt x="157" y="236"/>
                </a:cubicBezTo>
                <a:cubicBezTo>
                  <a:pt x="157" y="236"/>
                  <a:pt x="157" y="237"/>
                  <a:pt x="158" y="237"/>
                </a:cubicBezTo>
                <a:cubicBezTo>
                  <a:pt x="158" y="237"/>
                  <a:pt x="158" y="237"/>
                  <a:pt x="158" y="237"/>
                </a:cubicBezTo>
                <a:close/>
                <a:moveTo>
                  <a:pt x="157" y="238"/>
                </a:moveTo>
                <a:cubicBezTo>
                  <a:pt x="157" y="238"/>
                  <a:pt x="157" y="238"/>
                  <a:pt x="157" y="238"/>
                </a:cubicBezTo>
                <a:cubicBezTo>
                  <a:pt x="157" y="238"/>
                  <a:pt x="157" y="238"/>
                  <a:pt x="157" y="238"/>
                </a:cubicBezTo>
                <a:cubicBezTo>
                  <a:pt x="158" y="238"/>
                  <a:pt x="158" y="238"/>
                  <a:pt x="158" y="238"/>
                </a:cubicBezTo>
                <a:cubicBezTo>
                  <a:pt x="158" y="238"/>
                  <a:pt x="158" y="238"/>
                  <a:pt x="157" y="238"/>
                </a:cubicBezTo>
                <a:close/>
                <a:moveTo>
                  <a:pt x="148" y="228"/>
                </a:moveTo>
                <a:cubicBezTo>
                  <a:pt x="149" y="227"/>
                  <a:pt x="149" y="227"/>
                  <a:pt x="150" y="227"/>
                </a:cubicBezTo>
                <a:cubicBezTo>
                  <a:pt x="150" y="227"/>
                  <a:pt x="150" y="227"/>
                  <a:pt x="151" y="226"/>
                </a:cubicBezTo>
                <a:cubicBezTo>
                  <a:pt x="151" y="226"/>
                  <a:pt x="151" y="226"/>
                  <a:pt x="151" y="226"/>
                </a:cubicBezTo>
                <a:cubicBezTo>
                  <a:pt x="150" y="226"/>
                  <a:pt x="149" y="226"/>
                  <a:pt x="148" y="226"/>
                </a:cubicBezTo>
                <a:cubicBezTo>
                  <a:pt x="148" y="226"/>
                  <a:pt x="148" y="227"/>
                  <a:pt x="148" y="227"/>
                </a:cubicBezTo>
                <a:cubicBezTo>
                  <a:pt x="148" y="227"/>
                  <a:pt x="148" y="227"/>
                  <a:pt x="148" y="228"/>
                </a:cubicBezTo>
                <a:close/>
                <a:moveTo>
                  <a:pt x="147" y="230"/>
                </a:moveTo>
                <a:cubicBezTo>
                  <a:pt x="147" y="230"/>
                  <a:pt x="146" y="230"/>
                  <a:pt x="146" y="231"/>
                </a:cubicBezTo>
                <a:cubicBezTo>
                  <a:pt x="146" y="231"/>
                  <a:pt x="147" y="231"/>
                  <a:pt x="147" y="231"/>
                </a:cubicBezTo>
                <a:cubicBezTo>
                  <a:pt x="147" y="231"/>
                  <a:pt x="147" y="231"/>
                  <a:pt x="148" y="231"/>
                </a:cubicBezTo>
                <a:cubicBezTo>
                  <a:pt x="148" y="231"/>
                  <a:pt x="147" y="230"/>
                  <a:pt x="147" y="230"/>
                </a:cubicBezTo>
                <a:close/>
                <a:moveTo>
                  <a:pt x="147" y="223"/>
                </a:moveTo>
                <a:cubicBezTo>
                  <a:pt x="147" y="223"/>
                  <a:pt x="147" y="223"/>
                  <a:pt x="147" y="223"/>
                </a:cubicBezTo>
                <a:cubicBezTo>
                  <a:pt x="148" y="223"/>
                  <a:pt x="148" y="223"/>
                  <a:pt x="148" y="222"/>
                </a:cubicBezTo>
                <a:cubicBezTo>
                  <a:pt x="149" y="222"/>
                  <a:pt x="149" y="222"/>
                  <a:pt x="149" y="222"/>
                </a:cubicBezTo>
                <a:cubicBezTo>
                  <a:pt x="150" y="223"/>
                  <a:pt x="150" y="223"/>
                  <a:pt x="150" y="223"/>
                </a:cubicBezTo>
                <a:cubicBezTo>
                  <a:pt x="150" y="223"/>
                  <a:pt x="150" y="224"/>
                  <a:pt x="150" y="224"/>
                </a:cubicBezTo>
                <a:cubicBezTo>
                  <a:pt x="149" y="224"/>
                  <a:pt x="149" y="224"/>
                  <a:pt x="149" y="224"/>
                </a:cubicBezTo>
                <a:cubicBezTo>
                  <a:pt x="148" y="224"/>
                  <a:pt x="148" y="224"/>
                  <a:pt x="148" y="225"/>
                </a:cubicBezTo>
                <a:cubicBezTo>
                  <a:pt x="148" y="225"/>
                  <a:pt x="148" y="225"/>
                  <a:pt x="148" y="225"/>
                </a:cubicBezTo>
                <a:cubicBezTo>
                  <a:pt x="148" y="225"/>
                  <a:pt x="148" y="225"/>
                  <a:pt x="148" y="225"/>
                </a:cubicBezTo>
                <a:cubicBezTo>
                  <a:pt x="148" y="226"/>
                  <a:pt x="149" y="225"/>
                  <a:pt x="149" y="225"/>
                </a:cubicBezTo>
                <a:cubicBezTo>
                  <a:pt x="149" y="225"/>
                  <a:pt x="150" y="224"/>
                  <a:pt x="151" y="224"/>
                </a:cubicBezTo>
                <a:cubicBezTo>
                  <a:pt x="152" y="224"/>
                  <a:pt x="152" y="224"/>
                  <a:pt x="153" y="224"/>
                </a:cubicBezTo>
                <a:cubicBezTo>
                  <a:pt x="153" y="223"/>
                  <a:pt x="154" y="224"/>
                  <a:pt x="154" y="224"/>
                </a:cubicBezTo>
                <a:cubicBezTo>
                  <a:pt x="154" y="224"/>
                  <a:pt x="154" y="225"/>
                  <a:pt x="154" y="225"/>
                </a:cubicBezTo>
                <a:cubicBezTo>
                  <a:pt x="154" y="225"/>
                  <a:pt x="154" y="225"/>
                  <a:pt x="154" y="225"/>
                </a:cubicBezTo>
                <a:cubicBezTo>
                  <a:pt x="154" y="225"/>
                  <a:pt x="155" y="225"/>
                  <a:pt x="155" y="225"/>
                </a:cubicBezTo>
                <a:cubicBezTo>
                  <a:pt x="155" y="225"/>
                  <a:pt x="155" y="224"/>
                  <a:pt x="154" y="224"/>
                </a:cubicBezTo>
                <a:cubicBezTo>
                  <a:pt x="154" y="223"/>
                  <a:pt x="154" y="223"/>
                  <a:pt x="155" y="223"/>
                </a:cubicBezTo>
                <a:cubicBezTo>
                  <a:pt x="155" y="223"/>
                  <a:pt x="156" y="223"/>
                  <a:pt x="155" y="222"/>
                </a:cubicBezTo>
                <a:cubicBezTo>
                  <a:pt x="155" y="222"/>
                  <a:pt x="156" y="222"/>
                  <a:pt x="156" y="222"/>
                </a:cubicBezTo>
                <a:cubicBezTo>
                  <a:pt x="156" y="222"/>
                  <a:pt x="156" y="222"/>
                  <a:pt x="156" y="222"/>
                </a:cubicBezTo>
                <a:cubicBezTo>
                  <a:pt x="157" y="223"/>
                  <a:pt x="157" y="223"/>
                  <a:pt x="157" y="223"/>
                </a:cubicBezTo>
                <a:cubicBezTo>
                  <a:pt x="157" y="222"/>
                  <a:pt x="158" y="222"/>
                  <a:pt x="157" y="221"/>
                </a:cubicBezTo>
                <a:cubicBezTo>
                  <a:pt x="157" y="221"/>
                  <a:pt x="156" y="220"/>
                  <a:pt x="155" y="220"/>
                </a:cubicBezTo>
                <a:cubicBezTo>
                  <a:pt x="154" y="220"/>
                  <a:pt x="153" y="219"/>
                  <a:pt x="152" y="219"/>
                </a:cubicBezTo>
                <a:cubicBezTo>
                  <a:pt x="152" y="219"/>
                  <a:pt x="152" y="219"/>
                  <a:pt x="152" y="219"/>
                </a:cubicBezTo>
                <a:cubicBezTo>
                  <a:pt x="153" y="218"/>
                  <a:pt x="152" y="218"/>
                  <a:pt x="152" y="218"/>
                </a:cubicBezTo>
                <a:cubicBezTo>
                  <a:pt x="152" y="218"/>
                  <a:pt x="152" y="219"/>
                  <a:pt x="151" y="219"/>
                </a:cubicBezTo>
                <a:cubicBezTo>
                  <a:pt x="151" y="219"/>
                  <a:pt x="150" y="219"/>
                  <a:pt x="150" y="218"/>
                </a:cubicBezTo>
                <a:cubicBezTo>
                  <a:pt x="150" y="218"/>
                  <a:pt x="150" y="218"/>
                  <a:pt x="150" y="217"/>
                </a:cubicBezTo>
                <a:cubicBezTo>
                  <a:pt x="151" y="217"/>
                  <a:pt x="152" y="216"/>
                  <a:pt x="151" y="216"/>
                </a:cubicBezTo>
                <a:cubicBezTo>
                  <a:pt x="151" y="216"/>
                  <a:pt x="151" y="215"/>
                  <a:pt x="151" y="215"/>
                </a:cubicBezTo>
                <a:cubicBezTo>
                  <a:pt x="152" y="215"/>
                  <a:pt x="152" y="215"/>
                  <a:pt x="154" y="215"/>
                </a:cubicBezTo>
                <a:cubicBezTo>
                  <a:pt x="153" y="215"/>
                  <a:pt x="153" y="215"/>
                  <a:pt x="153" y="215"/>
                </a:cubicBezTo>
                <a:cubicBezTo>
                  <a:pt x="154" y="216"/>
                  <a:pt x="154" y="216"/>
                  <a:pt x="154" y="216"/>
                </a:cubicBezTo>
                <a:cubicBezTo>
                  <a:pt x="154" y="216"/>
                  <a:pt x="154" y="216"/>
                  <a:pt x="154" y="215"/>
                </a:cubicBezTo>
                <a:cubicBezTo>
                  <a:pt x="154" y="215"/>
                  <a:pt x="154" y="216"/>
                  <a:pt x="154" y="216"/>
                </a:cubicBezTo>
                <a:cubicBezTo>
                  <a:pt x="154" y="216"/>
                  <a:pt x="154" y="215"/>
                  <a:pt x="154" y="215"/>
                </a:cubicBezTo>
                <a:cubicBezTo>
                  <a:pt x="154" y="215"/>
                  <a:pt x="154" y="215"/>
                  <a:pt x="154" y="215"/>
                </a:cubicBezTo>
                <a:cubicBezTo>
                  <a:pt x="153" y="215"/>
                  <a:pt x="153" y="215"/>
                  <a:pt x="153" y="215"/>
                </a:cubicBezTo>
                <a:cubicBezTo>
                  <a:pt x="153" y="215"/>
                  <a:pt x="153" y="214"/>
                  <a:pt x="153" y="214"/>
                </a:cubicBezTo>
                <a:cubicBezTo>
                  <a:pt x="154" y="213"/>
                  <a:pt x="155" y="213"/>
                  <a:pt x="153" y="212"/>
                </a:cubicBezTo>
                <a:cubicBezTo>
                  <a:pt x="153" y="212"/>
                  <a:pt x="153" y="212"/>
                  <a:pt x="153" y="212"/>
                </a:cubicBezTo>
                <a:cubicBezTo>
                  <a:pt x="153" y="211"/>
                  <a:pt x="153" y="211"/>
                  <a:pt x="153" y="211"/>
                </a:cubicBezTo>
                <a:cubicBezTo>
                  <a:pt x="153" y="211"/>
                  <a:pt x="153" y="211"/>
                  <a:pt x="152" y="212"/>
                </a:cubicBezTo>
                <a:cubicBezTo>
                  <a:pt x="152" y="212"/>
                  <a:pt x="152" y="212"/>
                  <a:pt x="152" y="213"/>
                </a:cubicBezTo>
                <a:cubicBezTo>
                  <a:pt x="153" y="213"/>
                  <a:pt x="153" y="213"/>
                  <a:pt x="153" y="213"/>
                </a:cubicBezTo>
                <a:cubicBezTo>
                  <a:pt x="153" y="213"/>
                  <a:pt x="153" y="213"/>
                  <a:pt x="152" y="213"/>
                </a:cubicBezTo>
                <a:cubicBezTo>
                  <a:pt x="151" y="213"/>
                  <a:pt x="150" y="212"/>
                  <a:pt x="149" y="213"/>
                </a:cubicBezTo>
                <a:cubicBezTo>
                  <a:pt x="149" y="213"/>
                  <a:pt x="149" y="212"/>
                  <a:pt x="149" y="212"/>
                </a:cubicBezTo>
                <a:cubicBezTo>
                  <a:pt x="149" y="212"/>
                  <a:pt x="148" y="211"/>
                  <a:pt x="148" y="211"/>
                </a:cubicBezTo>
                <a:cubicBezTo>
                  <a:pt x="148" y="211"/>
                  <a:pt x="148" y="211"/>
                  <a:pt x="148" y="211"/>
                </a:cubicBezTo>
                <a:cubicBezTo>
                  <a:pt x="148" y="212"/>
                  <a:pt x="147" y="213"/>
                  <a:pt x="148" y="213"/>
                </a:cubicBezTo>
                <a:cubicBezTo>
                  <a:pt x="150" y="214"/>
                  <a:pt x="149" y="215"/>
                  <a:pt x="150" y="215"/>
                </a:cubicBezTo>
                <a:cubicBezTo>
                  <a:pt x="150" y="216"/>
                  <a:pt x="150" y="216"/>
                  <a:pt x="149" y="216"/>
                </a:cubicBezTo>
                <a:cubicBezTo>
                  <a:pt x="149" y="216"/>
                  <a:pt x="149" y="216"/>
                  <a:pt x="149" y="216"/>
                </a:cubicBezTo>
                <a:cubicBezTo>
                  <a:pt x="150" y="217"/>
                  <a:pt x="149" y="218"/>
                  <a:pt x="149" y="218"/>
                </a:cubicBezTo>
                <a:cubicBezTo>
                  <a:pt x="149" y="218"/>
                  <a:pt x="149" y="219"/>
                  <a:pt x="149" y="219"/>
                </a:cubicBezTo>
                <a:cubicBezTo>
                  <a:pt x="149" y="219"/>
                  <a:pt x="149" y="219"/>
                  <a:pt x="149" y="219"/>
                </a:cubicBezTo>
                <a:cubicBezTo>
                  <a:pt x="148" y="218"/>
                  <a:pt x="147" y="217"/>
                  <a:pt x="148" y="216"/>
                </a:cubicBezTo>
                <a:cubicBezTo>
                  <a:pt x="148" y="216"/>
                  <a:pt x="147" y="215"/>
                  <a:pt x="148" y="215"/>
                </a:cubicBezTo>
                <a:cubicBezTo>
                  <a:pt x="148" y="215"/>
                  <a:pt x="149" y="215"/>
                  <a:pt x="149" y="215"/>
                </a:cubicBezTo>
                <a:cubicBezTo>
                  <a:pt x="148" y="214"/>
                  <a:pt x="148" y="214"/>
                  <a:pt x="148" y="214"/>
                </a:cubicBezTo>
                <a:cubicBezTo>
                  <a:pt x="148" y="214"/>
                  <a:pt x="148" y="215"/>
                  <a:pt x="148" y="215"/>
                </a:cubicBezTo>
                <a:cubicBezTo>
                  <a:pt x="147" y="215"/>
                  <a:pt x="147" y="215"/>
                  <a:pt x="147" y="214"/>
                </a:cubicBezTo>
                <a:cubicBezTo>
                  <a:pt x="147" y="214"/>
                  <a:pt x="147" y="213"/>
                  <a:pt x="147" y="213"/>
                </a:cubicBezTo>
                <a:cubicBezTo>
                  <a:pt x="146" y="212"/>
                  <a:pt x="146" y="212"/>
                  <a:pt x="146" y="211"/>
                </a:cubicBezTo>
                <a:cubicBezTo>
                  <a:pt x="146" y="211"/>
                  <a:pt x="146" y="211"/>
                  <a:pt x="146" y="210"/>
                </a:cubicBezTo>
                <a:cubicBezTo>
                  <a:pt x="146" y="211"/>
                  <a:pt x="145" y="211"/>
                  <a:pt x="145" y="211"/>
                </a:cubicBezTo>
                <a:cubicBezTo>
                  <a:pt x="146" y="212"/>
                  <a:pt x="145" y="212"/>
                  <a:pt x="145" y="212"/>
                </a:cubicBezTo>
                <a:cubicBezTo>
                  <a:pt x="144" y="212"/>
                  <a:pt x="143" y="212"/>
                  <a:pt x="144" y="213"/>
                </a:cubicBezTo>
                <a:cubicBezTo>
                  <a:pt x="144" y="213"/>
                  <a:pt x="144" y="214"/>
                  <a:pt x="144" y="214"/>
                </a:cubicBezTo>
                <a:cubicBezTo>
                  <a:pt x="144" y="214"/>
                  <a:pt x="144" y="214"/>
                  <a:pt x="143" y="214"/>
                </a:cubicBezTo>
                <a:cubicBezTo>
                  <a:pt x="143" y="214"/>
                  <a:pt x="143" y="214"/>
                  <a:pt x="143" y="214"/>
                </a:cubicBezTo>
                <a:cubicBezTo>
                  <a:pt x="142" y="214"/>
                  <a:pt x="142" y="213"/>
                  <a:pt x="142" y="213"/>
                </a:cubicBezTo>
                <a:cubicBezTo>
                  <a:pt x="143" y="213"/>
                  <a:pt x="143" y="212"/>
                  <a:pt x="143" y="212"/>
                </a:cubicBezTo>
                <a:cubicBezTo>
                  <a:pt x="143" y="212"/>
                  <a:pt x="143" y="211"/>
                  <a:pt x="143" y="211"/>
                </a:cubicBezTo>
                <a:cubicBezTo>
                  <a:pt x="143" y="211"/>
                  <a:pt x="143" y="211"/>
                  <a:pt x="142" y="211"/>
                </a:cubicBezTo>
                <a:cubicBezTo>
                  <a:pt x="141" y="212"/>
                  <a:pt x="141" y="212"/>
                  <a:pt x="141" y="211"/>
                </a:cubicBezTo>
                <a:cubicBezTo>
                  <a:pt x="141" y="211"/>
                  <a:pt x="141" y="211"/>
                  <a:pt x="141" y="211"/>
                </a:cubicBezTo>
                <a:cubicBezTo>
                  <a:pt x="140" y="211"/>
                  <a:pt x="140" y="211"/>
                  <a:pt x="140" y="211"/>
                </a:cubicBezTo>
                <a:cubicBezTo>
                  <a:pt x="140" y="211"/>
                  <a:pt x="140" y="212"/>
                  <a:pt x="139" y="211"/>
                </a:cubicBezTo>
                <a:cubicBezTo>
                  <a:pt x="139" y="211"/>
                  <a:pt x="138" y="211"/>
                  <a:pt x="138" y="212"/>
                </a:cubicBezTo>
                <a:cubicBezTo>
                  <a:pt x="137" y="211"/>
                  <a:pt x="137" y="211"/>
                  <a:pt x="137" y="212"/>
                </a:cubicBezTo>
                <a:cubicBezTo>
                  <a:pt x="137" y="213"/>
                  <a:pt x="137" y="214"/>
                  <a:pt x="136" y="214"/>
                </a:cubicBezTo>
                <a:cubicBezTo>
                  <a:pt x="136" y="214"/>
                  <a:pt x="136" y="215"/>
                  <a:pt x="136" y="215"/>
                </a:cubicBezTo>
                <a:cubicBezTo>
                  <a:pt x="136" y="215"/>
                  <a:pt x="137" y="215"/>
                  <a:pt x="137" y="215"/>
                </a:cubicBezTo>
                <a:cubicBezTo>
                  <a:pt x="137" y="215"/>
                  <a:pt x="138" y="215"/>
                  <a:pt x="137" y="214"/>
                </a:cubicBezTo>
                <a:cubicBezTo>
                  <a:pt x="137" y="213"/>
                  <a:pt x="137" y="213"/>
                  <a:pt x="138" y="213"/>
                </a:cubicBezTo>
                <a:cubicBezTo>
                  <a:pt x="139" y="213"/>
                  <a:pt x="139" y="213"/>
                  <a:pt x="139" y="212"/>
                </a:cubicBezTo>
                <a:cubicBezTo>
                  <a:pt x="139" y="212"/>
                  <a:pt x="139" y="212"/>
                  <a:pt x="139" y="212"/>
                </a:cubicBezTo>
                <a:cubicBezTo>
                  <a:pt x="139" y="212"/>
                  <a:pt x="140" y="212"/>
                  <a:pt x="140" y="212"/>
                </a:cubicBezTo>
                <a:cubicBezTo>
                  <a:pt x="140" y="212"/>
                  <a:pt x="140" y="213"/>
                  <a:pt x="140" y="213"/>
                </a:cubicBezTo>
                <a:cubicBezTo>
                  <a:pt x="140" y="214"/>
                  <a:pt x="140" y="214"/>
                  <a:pt x="140" y="214"/>
                </a:cubicBezTo>
                <a:cubicBezTo>
                  <a:pt x="140" y="214"/>
                  <a:pt x="140" y="213"/>
                  <a:pt x="141" y="213"/>
                </a:cubicBezTo>
                <a:cubicBezTo>
                  <a:pt x="141" y="213"/>
                  <a:pt x="141" y="213"/>
                  <a:pt x="141" y="213"/>
                </a:cubicBezTo>
                <a:cubicBezTo>
                  <a:pt x="141" y="213"/>
                  <a:pt x="141" y="214"/>
                  <a:pt x="141" y="214"/>
                </a:cubicBezTo>
                <a:cubicBezTo>
                  <a:pt x="141" y="214"/>
                  <a:pt x="141" y="215"/>
                  <a:pt x="140" y="215"/>
                </a:cubicBezTo>
                <a:cubicBezTo>
                  <a:pt x="140" y="216"/>
                  <a:pt x="140" y="217"/>
                  <a:pt x="140" y="217"/>
                </a:cubicBezTo>
                <a:cubicBezTo>
                  <a:pt x="140" y="217"/>
                  <a:pt x="139" y="217"/>
                  <a:pt x="139" y="217"/>
                </a:cubicBezTo>
                <a:cubicBezTo>
                  <a:pt x="139" y="217"/>
                  <a:pt x="139" y="217"/>
                  <a:pt x="139" y="217"/>
                </a:cubicBezTo>
                <a:cubicBezTo>
                  <a:pt x="138" y="216"/>
                  <a:pt x="138" y="216"/>
                  <a:pt x="137" y="217"/>
                </a:cubicBezTo>
                <a:cubicBezTo>
                  <a:pt x="137" y="217"/>
                  <a:pt x="137" y="218"/>
                  <a:pt x="137" y="218"/>
                </a:cubicBezTo>
                <a:cubicBezTo>
                  <a:pt x="138" y="218"/>
                  <a:pt x="139" y="219"/>
                  <a:pt x="139" y="218"/>
                </a:cubicBezTo>
                <a:cubicBezTo>
                  <a:pt x="140" y="218"/>
                  <a:pt x="140" y="218"/>
                  <a:pt x="141" y="217"/>
                </a:cubicBezTo>
                <a:cubicBezTo>
                  <a:pt x="141" y="217"/>
                  <a:pt x="142" y="217"/>
                  <a:pt x="143" y="217"/>
                </a:cubicBezTo>
                <a:cubicBezTo>
                  <a:pt x="144" y="218"/>
                  <a:pt x="143" y="218"/>
                  <a:pt x="143" y="219"/>
                </a:cubicBezTo>
                <a:cubicBezTo>
                  <a:pt x="143" y="219"/>
                  <a:pt x="143" y="220"/>
                  <a:pt x="142" y="220"/>
                </a:cubicBezTo>
                <a:cubicBezTo>
                  <a:pt x="142" y="220"/>
                  <a:pt x="142" y="220"/>
                  <a:pt x="143" y="221"/>
                </a:cubicBezTo>
                <a:cubicBezTo>
                  <a:pt x="143" y="221"/>
                  <a:pt x="143" y="220"/>
                  <a:pt x="143" y="220"/>
                </a:cubicBezTo>
                <a:cubicBezTo>
                  <a:pt x="143" y="220"/>
                  <a:pt x="145" y="220"/>
                  <a:pt x="144" y="219"/>
                </a:cubicBezTo>
                <a:cubicBezTo>
                  <a:pt x="145" y="219"/>
                  <a:pt x="145" y="218"/>
                  <a:pt x="145" y="217"/>
                </a:cubicBezTo>
                <a:cubicBezTo>
                  <a:pt x="145" y="217"/>
                  <a:pt x="146" y="217"/>
                  <a:pt x="146" y="217"/>
                </a:cubicBezTo>
                <a:cubicBezTo>
                  <a:pt x="146" y="218"/>
                  <a:pt x="147" y="218"/>
                  <a:pt x="147" y="219"/>
                </a:cubicBezTo>
                <a:cubicBezTo>
                  <a:pt x="147" y="219"/>
                  <a:pt x="147" y="219"/>
                  <a:pt x="147" y="219"/>
                </a:cubicBezTo>
                <a:cubicBezTo>
                  <a:pt x="149" y="219"/>
                  <a:pt x="149" y="220"/>
                  <a:pt x="149" y="221"/>
                </a:cubicBezTo>
                <a:cubicBezTo>
                  <a:pt x="150" y="221"/>
                  <a:pt x="150" y="221"/>
                  <a:pt x="149" y="222"/>
                </a:cubicBezTo>
                <a:cubicBezTo>
                  <a:pt x="148" y="222"/>
                  <a:pt x="148" y="222"/>
                  <a:pt x="148" y="222"/>
                </a:cubicBezTo>
                <a:cubicBezTo>
                  <a:pt x="148" y="221"/>
                  <a:pt x="147" y="220"/>
                  <a:pt x="147" y="220"/>
                </a:cubicBezTo>
                <a:cubicBezTo>
                  <a:pt x="146" y="220"/>
                  <a:pt x="146" y="220"/>
                  <a:pt x="146" y="220"/>
                </a:cubicBezTo>
                <a:cubicBezTo>
                  <a:pt x="146" y="220"/>
                  <a:pt x="146" y="220"/>
                  <a:pt x="146" y="220"/>
                </a:cubicBezTo>
                <a:cubicBezTo>
                  <a:pt x="146" y="221"/>
                  <a:pt x="147" y="221"/>
                  <a:pt x="147" y="223"/>
                </a:cubicBezTo>
                <a:close/>
                <a:moveTo>
                  <a:pt x="145" y="221"/>
                </a:moveTo>
                <a:cubicBezTo>
                  <a:pt x="145" y="221"/>
                  <a:pt x="145" y="221"/>
                  <a:pt x="145" y="222"/>
                </a:cubicBezTo>
                <a:cubicBezTo>
                  <a:pt x="145" y="222"/>
                  <a:pt x="145" y="222"/>
                  <a:pt x="145" y="222"/>
                </a:cubicBezTo>
                <a:cubicBezTo>
                  <a:pt x="145" y="222"/>
                  <a:pt x="146" y="222"/>
                  <a:pt x="146" y="222"/>
                </a:cubicBezTo>
                <a:cubicBezTo>
                  <a:pt x="146" y="222"/>
                  <a:pt x="145" y="221"/>
                  <a:pt x="145" y="221"/>
                </a:cubicBezTo>
                <a:close/>
                <a:moveTo>
                  <a:pt x="144" y="244"/>
                </a:moveTo>
                <a:cubicBezTo>
                  <a:pt x="144" y="244"/>
                  <a:pt x="144" y="245"/>
                  <a:pt x="144" y="245"/>
                </a:cubicBezTo>
                <a:cubicBezTo>
                  <a:pt x="144" y="245"/>
                  <a:pt x="145" y="244"/>
                  <a:pt x="145" y="244"/>
                </a:cubicBezTo>
                <a:cubicBezTo>
                  <a:pt x="145" y="244"/>
                  <a:pt x="145" y="244"/>
                  <a:pt x="145" y="244"/>
                </a:cubicBezTo>
                <a:cubicBezTo>
                  <a:pt x="145" y="243"/>
                  <a:pt x="145" y="243"/>
                  <a:pt x="145" y="243"/>
                </a:cubicBezTo>
                <a:cubicBezTo>
                  <a:pt x="145" y="243"/>
                  <a:pt x="144" y="243"/>
                  <a:pt x="144" y="243"/>
                </a:cubicBezTo>
                <a:cubicBezTo>
                  <a:pt x="144" y="243"/>
                  <a:pt x="144" y="244"/>
                  <a:pt x="144" y="244"/>
                </a:cubicBezTo>
                <a:close/>
                <a:moveTo>
                  <a:pt x="144" y="239"/>
                </a:moveTo>
                <a:cubicBezTo>
                  <a:pt x="144" y="239"/>
                  <a:pt x="144" y="238"/>
                  <a:pt x="144" y="238"/>
                </a:cubicBezTo>
                <a:cubicBezTo>
                  <a:pt x="144" y="238"/>
                  <a:pt x="143" y="239"/>
                  <a:pt x="143" y="239"/>
                </a:cubicBezTo>
                <a:cubicBezTo>
                  <a:pt x="143" y="239"/>
                  <a:pt x="143" y="239"/>
                  <a:pt x="143" y="239"/>
                </a:cubicBezTo>
                <a:cubicBezTo>
                  <a:pt x="144" y="239"/>
                  <a:pt x="144" y="239"/>
                  <a:pt x="144" y="239"/>
                </a:cubicBezTo>
                <a:close/>
                <a:moveTo>
                  <a:pt x="145" y="229"/>
                </a:moveTo>
                <a:cubicBezTo>
                  <a:pt x="145" y="229"/>
                  <a:pt x="145" y="228"/>
                  <a:pt x="144" y="228"/>
                </a:cubicBezTo>
                <a:cubicBezTo>
                  <a:pt x="144" y="228"/>
                  <a:pt x="144" y="227"/>
                  <a:pt x="144" y="228"/>
                </a:cubicBezTo>
                <a:cubicBezTo>
                  <a:pt x="143" y="228"/>
                  <a:pt x="143" y="228"/>
                  <a:pt x="143" y="228"/>
                </a:cubicBezTo>
                <a:cubicBezTo>
                  <a:pt x="143" y="228"/>
                  <a:pt x="143" y="229"/>
                  <a:pt x="143" y="229"/>
                </a:cubicBezTo>
                <a:cubicBezTo>
                  <a:pt x="144" y="229"/>
                  <a:pt x="144" y="229"/>
                  <a:pt x="144" y="230"/>
                </a:cubicBezTo>
                <a:cubicBezTo>
                  <a:pt x="144" y="230"/>
                  <a:pt x="144" y="230"/>
                  <a:pt x="144" y="230"/>
                </a:cubicBezTo>
                <a:cubicBezTo>
                  <a:pt x="144" y="230"/>
                  <a:pt x="145" y="230"/>
                  <a:pt x="145" y="230"/>
                </a:cubicBezTo>
                <a:cubicBezTo>
                  <a:pt x="145" y="230"/>
                  <a:pt x="145" y="229"/>
                  <a:pt x="145" y="229"/>
                </a:cubicBezTo>
                <a:close/>
                <a:moveTo>
                  <a:pt x="144" y="226"/>
                </a:moveTo>
                <a:cubicBezTo>
                  <a:pt x="144" y="226"/>
                  <a:pt x="143" y="225"/>
                  <a:pt x="143" y="225"/>
                </a:cubicBezTo>
                <a:cubicBezTo>
                  <a:pt x="143" y="225"/>
                  <a:pt x="142" y="225"/>
                  <a:pt x="141" y="225"/>
                </a:cubicBezTo>
                <a:cubicBezTo>
                  <a:pt x="141" y="226"/>
                  <a:pt x="141" y="226"/>
                  <a:pt x="141" y="226"/>
                </a:cubicBezTo>
                <a:cubicBezTo>
                  <a:pt x="141" y="225"/>
                  <a:pt x="141" y="225"/>
                  <a:pt x="141" y="225"/>
                </a:cubicBezTo>
                <a:cubicBezTo>
                  <a:pt x="140" y="225"/>
                  <a:pt x="140" y="225"/>
                  <a:pt x="140" y="225"/>
                </a:cubicBezTo>
                <a:cubicBezTo>
                  <a:pt x="140" y="225"/>
                  <a:pt x="140" y="225"/>
                  <a:pt x="140" y="225"/>
                </a:cubicBezTo>
                <a:cubicBezTo>
                  <a:pt x="140" y="226"/>
                  <a:pt x="140" y="226"/>
                  <a:pt x="139" y="226"/>
                </a:cubicBezTo>
                <a:cubicBezTo>
                  <a:pt x="139" y="226"/>
                  <a:pt x="139" y="226"/>
                  <a:pt x="139" y="226"/>
                </a:cubicBezTo>
                <a:cubicBezTo>
                  <a:pt x="139" y="226"/>
                  <a:pt x="139" y="227"/>
                  <a:pt x="139" y="227"/>
                </a:cubicBezTo>
                <a:cubicBezTo>
                  <a:pt x="140" y="227"/>
                  <a:pt x="141" y="228"/>
                  <a:pt x="141" y="227"/>
                </a:cubicBezTo>
                <a:cubicBezTo>
                  <a:pt x="141" y="226"/>
                  <a:pt x="142" y="227"/>
                  <a:pt x="142" y="226"/>
                </a:cubicBezTo>
                <a:cubicBezTo>
                  <a:pt x="142" y="225"/>
                  <a:pt x="143" y="227"/>
                  <a:pt x="143" y="226"/>
                </a:cubicBezTo>
                <a:cubicBezTo>
                  <a:pt x="144" y="226"/>
                  <a:pt x="144" y="226"/>
                  <a:pt x="144" y="226"/>
                </a:cubicBezTo>
                <a:close/>
                <a:moveTo>
                  <a:pt x="142" y="234"/>
                </a:moveTo>
                <a:cubicBezTo>
                  <a:pt x="142" y="235"/>
                  <a:pt x="141" y="235"/>
                  <a:pt x="141" y="235"/>
                </a:cubicBezTo>
                <a:cubicBezTo>
                  <a:pt x="141" y="235"/>
                  <a:pt x="142" y="235"/>
                  <a:pt x="142" y="235"/>
                </a:cubicBezTo>
                <a:cubicBezTo>
                  <a:pt x="142" y="235"/>
                  <a:pt x="142" y="235"/>
                  <a:pt x="142" y="235"/>
                </a:cubicBezTo>
                <a:cubicBezTo>
                  <a:pt x="142" y="235"/>
                  <a:pt x="142" y="235"/>
                  <a:pt x="142" y="234"/>
                </a:cubicBezTo>
                <a:close/>
                <a:moveTo>
                  <a:pt x="140" y="237"/>
                </a:moveTo>
                <a:cubicBezTo>
                  <a:pt x="140" y="237"/>
                  <a:pt x="139" y="236"/>
                  <a:pt x="139" y="236"/>
                </a:cubicBezTo>
                <a:cubicBezTo>
                  <a:pt x="139" y="236"/>
                  <a:pt x="138" y="236"/>
                  <a:pt x="138" y="237"/>
                </a:cubicBezTo>
                <a:cubicBezTo>
                  <a:pt x="138" y="237"/>
                  <a:pt x="139" y="237"/>
                  <a:pt x="139" y="237"/>
                </a:cubicBezTo>
                <a:cubicBezTo>
                  <a:pt x="139" y="237"/>
                  <a:pt x="140" y="237"/>
                  <a:pt x="140" y="237"/>
                </a:cubicBezTo>
                <a:close/>
                <a:moveTo>
                  <a:pt x="139" y="240"/>
                </a:moveTo>
                <a:cubicBezTo>
                  <a:pt x="139" y="240"/>
                  <a:pt x="139" y="240"/>
                  <a:pt x="139" y="240"/>
                </a:cubicBezTo>
                <a:cubicBezTo>
                  <a:pt x="139" y="241"/>
                  <a:pt x="139" y="241"/>
                  <a:pt x="139" y="241"/>
                </a:cubicBezTo>
                <a:cubicBezTo>
                  <a:pt x="139" y="241"/>
                  <a:pt x="140" y="240"/>
                  <a:pt x="140" y="240"/>
                </a:cubicBezTo>
                <a:cubicBezTo>
                  <a:pt x="139" y="240"/>
                  <a:pt x="139" y="240"/>
                  <a:pt x="139" y="240"/>
                </a:cubicBezTo>
                <a:close/>
                <a:moveTo>
                  <a:pt x="139" y="252"/>
                </a:moveTo>
                <a:cubicBezTo>
                  <a:pt x="139" y="252"/>
                  <a:pt x="139" y="252"/>
                  <a:pt x="138" y="252"/>
                </a:cubicBezTo>
                <a:cubicBezTo>
                  <a:pt x="138" y="252"/>
                  <a:pt x="138" y="252"/>
                  <a:pt x="138" y="252"/>
                </a:cubicBezTo>
                <a:cubicBezTo>
                  <a:pt x="138" y="252"/>
                  <a:pt x="138" y="252"/>
                  <a:pt x="138" y="252"/>
                </a:cubicBezTo>
                <a:cubicBezTo>
                  <a:pt x="138" y="252"/>
                  <a:pt x="139" y="252"/>
                  <a:pt x="139" y="252"/>
                </a:cubicBezTo>
                <a:close/>
                <a:moveTo>
                  <a:pt x="138" y="255"/>
                </a:moveTo>
                <a:cubicBezTo>
                  <a:pt x="138" y="255"/>
                  <a:pt x="138" y="255"/>
                  <a:pt x="138" y="255"/>
                </a:cubicBezTo>
                <a:cubicBezTo>
                  <a:pt x="138" y="255"/>
                  <a:pt x="138" y="255"/>
                  <a:pt x="138" y="255"/>
                </a:cubicBezTo>
                <a:cubicBezTo>
                  <a:pt x="138" y="255"/>
                  <a:pt x="138" y="255"/>
                  <a:pt x="138" y="255"/>
                </a:cubicBezTo>
                <a:cubicBezTo>
                  <a:pt x="138" y="255"/>
                  <a:pt x="138" y="255"/>
                  <a:pt x="138" y="255"/>
                </a:cubicBezTo>
                <a:close/>
                <a:moveTo>
                  <a:pt x="138" y="246"/>
                </a:moveTo>
                <a:cubicBezTo>
                  <a:pt x="139" y="245"/>
                  <a:pt x="138" y="245"/>
                  <a:pt x="137" y="244"/>
                </a:cubicBezTo>
                <a:cubicBezTo>
                  <a:pt x="137" y="243"/>
                  <a:pt x="137" y="244"/>
                  <a:pt x="137" y="244"/>
                </a:cubicBezTo>
                <a:cubicBezTo>
                  <a:pt x="136" y="245"/>
                  <a:pt x="136" y="245"/>
                  <a:pt x="136" y="246"/>
                </a:cubicBezTo>
                <a:cubicBezTo>
                  <a:pt x="136" y="246"/>
                  <a:pt x="137" y="246"/>
                  <a:pt x="137" y="246"/>
                </a:cubicBezTo>
                <a:cubicBezTo>
                  <a:pt x="138" y="246"/>
                  <a:pt x="138" y="246"/>
                  <a:pt x="138" y="246"/>
                </a:cubicBezTo>
                <a:close/>
                <a:moveTo>
                  <a:pt x="137" y="258"/>
                </a:moveTo>
                <a:cubicBezTo>
                  <a:pt x="136" y="258"/>
                  <a:pt x="136" y="259"/>
                  <a:pt x="136" y="259"/>
                </a:cubicBezTo>
                <a:cubicBezTo>
                  <a:pt x="136" y="259"/>
                  <a:pt x="136" y="259"/>
                  <a:pt x="136" y="259"/>
                </a:cubicBezTo>
                <a:cubicBezTo>
                  <a:pt x="136" y="259"/>
                  <a:pt x="137" y="259"/>
                  <a:pt x="137" y="258"/>
                </a:cubicBezTo>
                <a:cubicBezTo>
                  <a:pt x="137" y="258"/>
                  <a:pt x="137" y="258"/>
                  <a:pt x="137" y="258"/>
                </a:cubicBezTo>
                <a:close/>
                <a:moveTo>
                  <a:pt x="137" y="236"/>
                </a:moveTo>
                <a:cubicBezTo>
                  <a:pt x="137" y="236"/>
                  <a:pt x="137" y="235"/>
                  <a:pt x="137" y="235"/>
                </a:cubicBezTo>
                <a:cubicBezTo>
                  <a:pt x="137" y="235"/>
                  <a:pt x="137" y="235"/>
                  <a:pt x="137" y="235"/>
                </a:cubicBezTo>
                <a:cubicBezTo>
                  <a:pt x="137" y="236"/>
                  <a:pt x="137" y="236"/>
                  <a:pt x="137" y="236"/>
                </a:cubicBezTo>
                <a:cubicBezTo>
                  <a:pt x="137" y="236"/>
                  <a:pt x="137" y="236"/>
                  <a:pt x="137" y="236"/>
                </a:cubicBezTo>
                <a:close/>
                <a:moveTo>
                  <a:pt x="137" y="240"/>
                </a:moveTo>
                <a:cubicBezTo>
                  <a:pt x="137" y="240"/>
                  <a:pt x="137" y="240"/>
                  <a:pt x="137" y="240"/>
                </a:cubicBezTo>
                <a:cubicBezTo>
                  <a:pt x="137" y="240"/>
                  <a:pt x="137" y="241"/>
                  <a:pt x="137" y="241"/>
                </a:cubicBezTo>
                <a:cubicBezTo>
                  <a:pt x="137" y="240"/>
                  <a:pt x="138" y="240"/>
                  <a:pt x="138" y="240"/>
                </a:cubicBezTo>
                <a:cubicBezTo>
                  <a:pt x="138" y="240"/>
                  <a:pt x="137" y="240"/>
                  <a:pt x="137" y="240"/>
                </a:cubicBezTo>
                <a:close/>
                <a:moveTo>
                  <a:pt x="140" y="220"/>
                </a:moveTo>
                <a:cubicBezTo>
                  <a:pt x="140" y="220"/>
                  <a:pt x="139" y="220"/>
                  <a:pt x="139" y="220"/>
                </a:cubicBezTo>
                <a:cubicBezTo>
                  <a:pt x="139" y="220"/>
                  <a:pt x="138" y="220"/>
                  <a:pt x="138" y="220"/>
                </a:cubicBezTo>
                <a:cubicBezTo>
                  <a:pt x="138" y="221"/>
                  <a:pt x="139" y="222"/>
                  <a:pt x="138" y="222"/>
                </a:cubicBezTo>
                <a:cubicBezTo>
                  <a:pt x="138" y="222"/>
                  <a:pt x="138" y="222"/>
                  <a:pt x="139" y="222"/>
                </a:cubicBezTo>
                <a:cubicBezTo>
                  <a:pt x="139" y="223"/>
                  <a:pt x="140" y="222"/>
                  <a:pt x="140" y="221"/>
                </a:cubicBezTo>
                <a:cubicBezTo>
                  <a:pt x="140" y="221"/>
                  <a:pt x="140" y="221"/>
                  <a:pt x="140" y="220"/>
                </a:cubicBezTo>
                <a:close/>
                <a:moveTo>
                  <a:pt x="140" y="219"/>
                </a:moveTo>
                <a:cubicBezTo>
                  <a:pt x="140" y="219"/>
                  <a:pt x="140" y="219"/>
                  <a:pt x="141" y="219"/>
                </a:cubicBezTo>
                <a:cubicBezTo>
                  <a:pt x="140" y="219"/>
                  <a:pt x="140" y="219"/>
                  <a:pt x="140" y="219"/>
                </a:cubicBezTo>
                <a:cubicBezTo>
                  <a:pt x="140" y="219"/>
                  <a:pt x="140" y="219"/>
                  <a:pt x="140" y="219"/>
                </a:cubicBezTo>
                <a:cubicBezTo>
                  <a:pt x="140" y="219"/>
                  <a:pt x="140" y="219"/>
                  <a:pt x="140" y="219"/>
                </a:cubicBezTo>
                <a:close/>
                <a:moveTo>
                  <a:pt x="138" y="234"/>
                </a:moveTo>
                <a:cubicBezTo>
                  <a:pt x="138" y="234"/>
                  <a:pt x="138" y="235"/>
                  <a:pt x="138" y="235"/>
                </a:cubicBezTo>
                <a:cubicBezTo>
                  <a:pt x="138" y="235"/>
                  <a:pt x="138" y="235"/>
                  <a:pt x="138" y="235"/>
                </a:cubicBezTo>
                <a:cubicBezTo>
                  <a:pt x="138" y="235"/>
                  <a:pt x="139" y="234"/>
                  <a:pt x="139" y="234"/>
                </a:cubicBezTo>
                <a:cubicBezTo>
                  <a:pt x="139" y="234"/>
                  <a:pt x="139" y="234"/>
                  <a:pt x="139" y="234"/>
                </a:cubicBezTo>
                <a:cubicBezTo>
                  <a:pt x="138" y="234"/>
                  <a:pt x="138" y="234"/>
                  <a:pt x="138" y="234"/>
                </a:cubicBezTo>
                <a:cubicBezTo>
                  <a:pt x="138" y="234"/>
                  <a:pt x="138" y="234"/>
                  <a:pt x="138" y="234"/>
                </a:cubicBezTo>
                <a:close/>
                <a:moveTo>
                  <a:pt x="140" y="231"/>
                </a:moveTo>
                <a:cubicBezTo>
                  <a:pt x="140" y="231"/>
                  <a:pt x="140" y="230"/>
                  <a:pt x="140" y="230"/>
                </a:cubicBezTo>
                <a:cubicBezTo>
                  <a:pt x="140" y="230"/>
                  <a:pt x="140" y="230"/>
                  <a:pt x="139" y="229"/>
                </a:cubicBezTo>
                <a:cubicBezTo>
                  <a:pt x="139" y="230"/>
                  <a:pt x="139" y="230"/>
                  <a:pt x="139" y="230"/>
                </a:cubicBezTo>
                <a:cubicBezTo>
                  <a:pt x="139" y="230"/>
                  <a:pt x="139" y="231"/>
                  <a:pt x="140" y="231"/>
                </a:cubicBezTo>
                <a:close/>
                <a:moveTo>
                  <a:pt x="142" y="222"/>
                </a:moveTo>
                <a:cubicBezTo>
                  <a:pt x="142" y="222"/>
                  <a:pt x="141" y="221"/>
                  <a:pt x="141" y="222"/>
                </a:cubicBezTo>
                <a:cubicBezTo>
                  <a:pt x="141" y="222"/>
                  <a:pt x="141" y="222"/>
                  <a:pt x="141" y="222"/>
                </a:cubicBezTo>
                <a:cubicBezTo>
                  <a:pt x="141" y="222"/>
                  <a:pt x="141" y="222"/>
                  <a:pt x="142" y="222"/>
                </a:cubicBezTo>
                <a:cubicBezTo>
                  <a:pt x="142" y="222"/>
                  <a:pt x="142" y="222"/>
                  <a:pt x="142" y="222"/>
                </a:cubicBezTo>
                <a:close/>
                <a:moveTo>
                  <a:pt x="141" y="223"/>
                </a:moveTo>
                <a:cubicBezTo>
                  <a:pt x="142" y="223"/>
                  <a:pt x="142" y="223"/>
                  <a:pt x="142" y="224"/>
                </a:cubicBezTo>
                <a:cubicBezTo>
                  <a:pt x="142" y="224"/>
                  <a:pt x="142" y="223"/>
                  <a:pt x="142" y="223"/>
                </a:cubicBezTo>
                <a:cubicBezTo>
                  <a:pt x="142" y="223"/>
                  <a:pt x="142" y="223"/>
                  <a:pt x="142" y="223"/>
                </a:cubicBezTo>
                <a:cubicBezTo>
                  <a:pt x="142" y="223"/>
                  <a:pt x="142" y="223"/>
                  <a:pt x="141" y="223"/>
                </a:cubicBezTo>
                <a:close/>
                <a:moveTo>
                  <a:pt x="137" y="220"/>
                </a:moveTo>
                <a:cubicBezTo>
                  <a:pt x="137" y="220"/>
                  <a:pt x="137" y="219"/>
                  <a:pt x="137" y="219"/>
                </a:cubicBezTo>
                <a:cubicBezTo>
                  <a:pt x="137" y="219"/>
                  <a:pt x="137" y="219"/>
                  <a:pt x="137" y="219"/>
                </a:cubicBezTo>
                <a:cubicBezTo>
                  <a:pt x="136" y="220"/>
                  <a:pt x="135" y="221"/>
                  <a:pt x="135" y="222"/>
                </a:cubicBezTo>
                <a:cubicBezTo>
                  <a:pt x="135" y="222"/>
                  <a:pt x="135" y="222"/>
                  <a:pt x="135" y="222"/>
                </a:cubicBezTo>
                <a:cubicBezTo>
                  <a:pt x="135" y="222"/>
                  <a:pt x="136" y="222"/>
                  <a:pt x="136" y="222"/>
                </a:cubicBezTo>
                <a:cubicBezTo>
                  <a:pt x="136" y="222"/>
                  <a:pt x="136" y="222"/>
                  <a:pt x="136" y="222"/>
                </a:cubicBezTo>
                <a:cubicBezTo>
                  <a:pt x="136" y="223"/>
                  <a:pt x="136" y="223"/>
                  <a:pt x="137" y="223"/>
                </a:cubicBezTo>
                <a:cubicBezTo>
                  <a:pt x="136" y="223"/>
                  <a:pt x="136" y="222"/>
                  <a:pt x="136" y="222"/>
                </a:cubicBezTo>
                <a:cubicBezTo>
                  <a:pt x="136" y="222"/>
                  <a:pt x="136" y="222"/>
                  <a:pt x="136" y="222"/>
                </a:cubicBezTo>
                <a:cubicBezTo>
                  <a:pt x="135" y="221"/>
                  <a:pt x="137" y="222"/>
                  <a:pt x="137" y="221"/>
                </a:cubicBezTo>
                <a:cubicBezTo>
                  <a:pt x="136" y="220"/>
                  <a:pt x="137" y="220"/>
                  <a:pt x="137" y="220"/>
                </a:cubicBezTo>
                <a:close/>
                <a:moveTo>
                  <a:pt x="136" y="223"/>
                </a:moveTo>
                <a:cubicBezTo>
                  <a:pt x="136" y="223"/>
                  <a:pt x="136" y="223"/>
                  <a:pt x="136" y="223"/>
                </a:cubicBezTo>
                <a:cubicBezTo>
                  <a:pt x="136" y="223"/>
                  <a:pt x="136" y="223"/>
                  <a:pt x="136" y="223"/>
                </a:cubicBezTo>
                <a:close/>
                <a:moveTo>
                  <a:pt x="134" y="211"/>
                </a:moveTo>
                <a:cubicBezTo>
                  <a:pt x="135" y="210"/>
                  <a:pt x="136" y="210"/>
                  <a:pt x="136" y="209"/>
                </a:cubicBezTo>
                <a:cubicBezTo>
                  <a:pt x="136" y="209"/>
                  <a:pt x="136" y="208"/>
                  <a:pt x="136" y="208"/>
                </a:cubicBezTo>
                <a:cubicBezTo>
                  <a:pt x="136" y="208"/>
                  <a:pt x="136" y="208"/>
                  <a:pt x="136" y="207"/>
                </a:cubicBezTo>
                <a:cubicBezTo>
                  <a:pt x="135" y="207"/>
                  <a:pt x="135" y="207"/>
                  <a:pt x="135" y="207"/>
                </a:cubicBezTo>
                <a:cubicBezTo>
                  <a:pt x="135" y="207"/>
                  <a:pt x="135" y="208"/>
                  <a:pt x="135" y="208"/>
                </a:cubicBezTo>
                <a:cubicBezTo>
                  <a:pt x="135" y="208"/>
                  <a:pt x="135" y="209"/>
                  <a:pt x="135" y="209"/>
                </a:cubicBezTo>
                <a:cubicBezTo>
                  <a:pt x="134" y="209"/>
                  <a:pt x="134" y="208"/>
                  <a:pt x="134" y="208"/>
                </a:cubicBezTo>
                <a:cubicBezTo>
                  <a:pt x="134" y="208"/>
                  <a:pt x="134" y="208"/>
                  <a:pt x="133" y="208"/>
                </a:cubicBezTo>
                <a:cubicBezTo>
                  <a:pt x="133" y="208"/>
                  <a:pt x="133" y="209"/>
                  <a:pt x="133" y="209"/>
                </a:cubicBezTo>
                <a:cubicBezTo>
                  <a:pt x="134" y="209"/>
                  <a:pt x="134" y="209"/>
                  <a:pt x="134" y="210"/>
                </a:cubicBezTo>
                <a:cubicBezTo>
                  <a:pt x="133" y="210"/>
                  <a:pt x="133" y="210"/>
                  <a:pt x="133" y="210"/>
                </a:cubicBezTo>
                <a:cubicBezTo>
                  <a:pt x="132" y="210"/>
                  <a:pt x="132" y="210"/>
                  <a:pt x="132" y="210"/>
                </a:cubicBezTo>
                <a:cubicBezTo>
                  <a:pt x="131" y="210"/>
                  <a:pt x="131" y="210"/>
                  <a:pt x="131" y="210"/>
                </a:cubicBezTo>
                <a:cubicBezTo>
                  <a:pt x="132" y="211"/>
                  <a:pt x="131" y="212"/>
                  <a:pt x="131" y="212"/>
                </a:cubicBezTo>
                <a:cubicBezTo>
                  <a:pt x="131" y="212"/>
                  <a:pt x="131" y="212"/>
                  <a:pt x="131" y="212"/>
                </a:cubicBezTo>
                <a:cubicBezTo>
                  <a:pt x="132" y="213"/>
                  <a:pt x="132" y="213"/>
                  <a:pt x="132" y="213"/>
                </a:cubicBezTo>
                <a:cubicBezTo>
                  <a:pt x="132" y="214"/>
                  <a:pt x="132" y="214"/>
                  <a:pt x="131" y="214"/>
                </a:cubicBezTo>
                <a:cubicBezTo>
                  <a:pt x="131" y="213"/>
                  <a:pt x="130" y="214"/>
                  <a:pt x="130" y="214"/>
                </a:cubicBezTo>
                <a:cubicBezTo>
                  <a:pt x="129" y="214"/>
                  <a:pt x="129" y="215"/>
                  <a:pt x="130" y="215"/>
                </a:cubicBezTo>
                <a:cubicBezTo>
                  <a:pt x="130" y="215"/>
                  <a:pt x="131" y="215"/>
                  <a:pt x="131" y="215"/>
                </a:cubicBezTo>
                <a:cubicBezTo>
                  <a:pt x="132" y="214"/>
                  <a:pt x="132" y="214"/>
                  <a:pt x="132" y="215"/>
                </a:cubicBezTo>
                <a:cubicBezTo>
                  <a:pt x="133" y="215"/>
                  <a:pt x="133" y="215"/>
                  <a:pt x="133" y="215"/>
                </a:cubicBezTo>
                <a:cubicBezTo>
                  <a:pt x="134" y="214"/>
                  <a:pt x="133" y="214"/>
                  <a:pt x="134" y="213"/>
                </a:cubicBezTo>
                <a:cubicBezTo>
                  <a:pt x="134" y="213"/>
                  <a:pt x="134" y="213"/>
                  <a:pt x="134" y="213"/>
                </a:cubicBezTo>
                <a:cubicBezTo>
                  <a:pt x="133" y="212"/>
                  <a:pt x="133" y="211"/>
                  <a:pt x="134" y="211"/>
                </a:cubicBezTo>
                <a:close/>
                <a:moveTo>
                  <a:pt x="132" y="215"/>
                </a:moveTo>
                <a:cubicBezTo>
                  <a:pt x="132" y="215"/>
                  <a:pt x="132" y="215"/>
                  <a:pt x="132" y="215"/>
                </a:cubicBezTo>
                <a:cubicBezTo>
                  <a:pt x="132" y="215"/>
                  <a:pt x="132" y="216"/>
                  <a:pt x="132" y="216"/>
                </a:cubicBezTo>
                <a:cubicBezTo>
                  <a:pt x="132" y="216"/>
                  <a:pt x="132" y="216"/>
                  <a:pt x="132" y="215"/>
                </a:cubicBezTo>
                <a:cubicBezTo>
                  <a:pt x="132" y="215"/>
                  <a:pt x="132" y="215"/>
                  <a:pt x="132" y="215"/>
                </a:cubicBezTo>
                <a:close/>
                <a:moveTo>
                  <a:pt x="128" y="213"/>
                </a:moveTo>
                <a:cubicBezTo>
                  <a:pt x="129" y="213"/>
                  <a:pt x="129" y="212"/>
                  <a:pt x="130" y="211"/>
                </a:cubicBezTo>
                <a:cubicBezTo>
                  <a:pt x="130" y="211"/>
                  <a:pt x="130" y="211"/>
                  <a:pt x="130" y="211"/>
                </a:cubicBezTo>
                <a:cubicBezTo>
                  <a:pt x="129" y="211"/>
                  <a:pt x="129" y="210"/>
                  <a:pt x="129" y="210"/>
                </a:cubicBezTo>
                <a:cubicBezTo>
                  <a:pt x="128" y="211"/>
                  <a:pt x="128" y="211"/>
                  <a:pt x="128" y="212"/>
                </a:cubicBezTo>
                <a:cubicBezTo>
                  <a:pt x="127" y="213"/>
                  <a:pt x="127" y="213"/>
                  <a:pt x="126" y="213"/>
                </a:cubicBezTo>
                <a:cubicBezTo>
                  <a:pt x="126" y="213"/>
                  <a:pt x="126" y="213"/>
                  <a:pt x="126" y="213"/>
                </a:cubicBezTo>
                <a:cubicBezTo>
                  <a:pt x="126" y="213"/>
                  <a:pt x="126" y="214"/>
                  <a:pt x="126" y="214"/>
                </a:cubicBezTo>
                <a:cubicBezTo>
                  <a:pt x="126" y="214"/>
                  <a:pt x="127" y="214"/>
                  <a:pt x="127" y="214"/>
                </a:cubicBezTo>
                <a:cubicBezTo>
                  <a:pt x="127" y="214"/>
                  <a:pt x="127" y="214"/>
                  <a:pt x="128" y="213"/>
                </a:cubicBezTo>
                <a:close/>
                <a:moveTo>
                  <a:pt x="127" y="214"/>
                </a:moveTo>
                <a:cubicBezTo>
                  <a:pt x="127" y="215"/>
                  <a:pt x="127" y="215"/>
                  <a:pt x="127" y="215"/>
                </a:cubicBezTo>
                <a:cubicBezTo>
                  <a:pt x="127" y="215"/>
                  <a:pt x="127" y="215"/>
                  <a:pt x="127" y="215"/>
                </a:cubicBezTo>
                <a:cubicBezTo>
                  <a:pt x="127" y="215"/>
                  <a:pt x="127" y="215"/>
                  <a:pt x="127" y="215"/>
                </a:cubicBezTo>
                <a:cubicBezTo>
                  <a:pt x="127" y="215"/>
                  <a:pt x="127" y="215"/>
                  <a:pt x="127" y="214"/>
                </a:cubicBezTo>
                <a:close/>
                <a:moveTo>
                  <a:pt x="122" y="133"/>
                </a:moveTo>
                <a:cubicBezTo>
                  <a:pt x="122" y="133"/>
                  <a:pt x="122" y="133"/>
                  <a:pt x="123" y="133"/>
                </a:cubicBezTo>
                <a:cubicBezTo>
                  <a:pt x="122" y="133"/>
                  <a:pt x="122" y="132"/>
                  <a:pt x="122" y="132"/>
                </a:cubicBezTo>
                <a:cubicBezTo>
                  <a:pt x="122" y="132"/>
                  <a:pt x="122" y="132"/>
                  <a:pt x="121" y="133"/>
                </a:cubicBezTo>
                <a:cubicBezTo>
                  <a:pt x="122" y="133"/>
                  <a:pt x="122" y="133"/>
                  <a:pt x="122" y="133"/>
                </a:cubicBezTo>
                <a:close/>
                <a:moveTo>
                  <a:pt x="122" y="202"/>
                </a:moveTo>
                <a:cubicBezTo>
                  <a:pt x="121" y="202"/>
                  <a:pt x="121" y="202"/>
                  <a:pt x="121" y="202"/>
                </a:cubicBezTo>
                <a:cubicBezTo>
                  <a:pt x="121" y="202"/>
                  <a:pt x="122" y="202"/>
                  <a:pt x="122" y="202"/>
                </a:cubicBezTo>
                <a:cubicBezTo>
                  <a:pt x="122" y="202"/>
                  <a:pt x="122" y="202"/>
                  <a:pt x="122" y="202"/>
                </a:cubicBezTo>
                <a:cubicBezTo>
                  <a:pt x="122" y="202"/>
                  <a:pt x="122" y="202"/>
                  <a:pt x="122" y="202"/>
                </a:cubicBezTo>
                <a:close/>
                <a:moveTo>
                  <a:pt x="123" y="178"/>
                </a:moveTo>
                <a:cubicBezTo>
                  <a:pt x="123" y="178"/>
                  <a:pt x="123" y="178"/>
                  <a:pt x="123" y="178"/>
                </a:cubicBezTo>
                <a:cubicBezTo>
                  <a:pt x="123" y="178"/>
                  <a:pt x="123" y="178"/>
                  <a:pt x="123" y="178"/>
                </a:cubicBezTo>
                <a:cubicBezTo>
                  <a:pt x="123" y="178"/>
                  <a:pt x="123" y="178"/>
                  <a:pt x="123" y="179"/>
                </a:cubicBezTo>
                <a:cubicBezTo>
                  <a:pt x="123" y="179"/>
                  <a:pt x="123" y="179"/>
                  <a:pt x="123" y="178"/>
                </a:cubicBezTo>
                <a:close/>
                <a:moveTo>
                  <a:pt x="123" y="183"/>
                </a:moveTo>
                <a:cubicBezTo>
                  <a:pt x="123" y="183"/>
                  <a:pt x="123" y="184"/>
                  <a:pt x="123" y="184"/>
                </a:cubicBezTo>
                <a:cubicBezTo>
                  <a:pt x="123" y="184"/>
                  <a:pt x="123" y="184"/>
                  <a:pt x="124" y="183"/>
                </a:cubicBezTo>
                <a:cubicBezTo>
                  <a:pt x="123" y="183"/>
                  <a:pt x="123" y="183"/>
                  <a:pt x="123" y="183"/>
                </a:cubicBezTo>
                <a:cubicBezTo>
                  <a:pt x="123" y="183"/>
                  <a:pt x="123" y="183"/>
                  <a:pt x="123" y="183"/>
                </a:cubicBezTo>
                <a:close/>
                <a:moveTo>
                  <a:pt x="123" y="187"/>
                </a:moveTo>
                <a:cubicBezTo>
                  <a:pt x="123" y="188"/>
                  <a:pt x="123" y="188"/>
                  <a:pt x="123" y="188"/>
                </a:cubicBezTo>
                <a:cubicBezTo>
                  <a:pt x="123" y="188"/>
                  <a:pt x="123" y="188"/>
                  <a:pt x="124" y="187"/>
                </a:cubicBezTo>
                <a:cubicBezTo>
                  <a:pt x="123" y="187"/>
                  <a:pt x="123" y="187"/>
                  <a:pt x="123" y="187"/>
                </a:cubicBezTo>
                <a:cubicBezTo>
                  <a:pt x="123" y="187"/>
                  <a:pt x="123" y="187"/>
                  <a:pt x="123" y="187"/>
                </a:cubicBezTo>
                <a:close/>
                <a:moveTo>
                  <a:pt x="123" y="204"/>
                </a:moveTo>
                <a:cubicBezTo>
                  <a:pt x="123" y="204"/>
                  <a:pt x="122" y="204"/>
                  <a:pt x="123" y="204"/>
                </a:cubicBezTo>
                <a:cubicBezTo>
                  <a:pt x="123" y="204"/>
                  <a:pt x="124" y="204"/>
                  <a:pt x="124" y="204"/>
                </a:cubicBezTo>
                <a:cubicBezTo>
                  <a:pt x="124" y="203"/>
                  <a:pt x="124" y="203"/>
                  <a:pt x="124" y="202"/>
                </a:cubicBezTo>
                <a:cubicBezTo>
                  <a:pt x="124" y="202"/>
                  <a:pt x="124" y="202"/>
                  <a:pt x="124" y="202"/>
                </a:cubicBezTo>
                <a:cubicBezTo>
                  <a:pt x="124" y="202"/>
                  <a:pt x="123" y="202"/>
                  <a:pt x="123" y="202"/>
                </a:cubicBezTo>
                <a:cubicBezTo>
                  <a:pt x="123" y="203"/>
                  <a:pt x="123" y="203"/>
                  <a:pt x="123" y="204"/>
                </a:cubicBezTo>
                <a:close/>
                <a:moveTo>
                  <a:pt x="124" y="132"/>
                </a:moveTo>
                <a:cubicBezTo>
                  <a:pt x="124" y="131"/>
                  <a:pt x="123" y="131"/>
                  <a:pt x="123" y="131"/>
                </a:cubicBezTo>
                <a:cubicBezTo>
                  <a:pt x="123" y="131"/>
                  <a:pt x="123" y="131"/>
                  <a:pt x="123" y="132"/>
                </a:cubicBezTo>
                <a:cubicBezTo>
                  <a:pt x="123" y="132"/>
                  <a:pt x="123" y="132"/>
                  <a:pt x="123" y="132"/>
                </a:cubicBezTo>
                <a:cubicBezTo>
                  <a:pt x="123" y="132"/>
                  <a:pt x="123" y="132"/>
                  <a:pt x="124" y="132"/>
                </a:cubicBezTo>
                <a:close/>
                <a:moveTo>
                  <a:pt x="122" y="144"/>
                </a:moveTo>
                <a:cubicBezTo>
                  <a:pt x="122" y="144"/>
                  <a:pt x="122" y="144"/>
                  <a:pt x="122" y="144"/>
                </a:cubicBezTo>
                <a:cubicBezTo>
                  <a:pt x="122" y="144"/>
                  <a:pt x="123" y="144"/>
                  <a:pt x="123" y="144"/>
                </a:cubicBezTo>
                <a:cubicBezTo>
                  <a:pt x="123" y="144"/>
                  <a:pt x="123" y="144"/>
                  <a:pt x="124" y="144"/>
                </a:cubicBezTo>
                <a:cubicBezTo>
                  <a:pt x="124" y="144"/>
                  <a:pt x="123" y="144"/>
                  <a:pt x="123" y="144"/>
                </a:cubicBezTo>
                <a:cubicBezTo>
                  <a:pt x="123" y="144"/>
                  <a:pt x="122" y="144"/>
                  <a:pt x="122" y="144"/>
                </a:cubicBezTo>
                <a:close/>
                <a:moveTo>
                  <a:pt x="122" y="193"/>
                </a:moveTo>
                <a:cubicBezTo>
                  <a:pt x="122" y="193"/>
                  <a:pt x="122" y="193"/>
                  <a:pt x="122" y="193"/>
                </a:cubicBezTo>
                <a:cubicBezTo>
                  <a:pt x="122" y="193"/>
                  <a:pt x="123" y="193"/>
                  <a:pt x="123" y="193"/>
                </a:cubicBezTo>
                <a:cubicBezTo>
                  <a:pt x="123" y="192"/>
                  <a:pt x="122" y="192"/>
                  <a:pt x="122" y="192"/>
                </a:cubicBezTo>
                <a:cubicBezTo>
                  <a:pt x="122" y="192"/>
                  <a:pt x="122" y="192"/>
                  <a:pt x="122" y="193"/>
                </a:cubicBezTo>
                <a:close/>
                <a:moveTo>
                  <a:pt x="122" y="206"/>
                </a:moveTo>
                <a:cubicBezTo>
                  <a:pt x="123" y="206"/>
                  <a:pt x="123" y="207"/>
                  <a:pt x="123" y="207"/>
                </a:cubicBezTo>
                <a:cubicBezTo>
                  <a:pt x="124" y="206"/>
                  <a:pt x="125" y="206"/>
                  <a:pt x="125" y="206"/>
                </a:cubicBezTo>
                <a:cubicBezTo>
                  <a:pt x="125" y="206"/>
                  <a:pt x="125" y="206"/>
                  <a:pt x="125" y="206"/>
                </a:cubicBezTo>
                <a:cubicBezTo>
                  <a:pt x="125" y="206"/>
                  <a:pt x="125" y="205"/>
                  <a:pt x="125" y="205"/>
                </a:cubicBezTo>
                <a:cubicBezTo>
                  <a:pt x="125" y="205"/>
                  <a:pt x="124" y="206"/>
                  <a:pt x="123" y="205"/>
                </a:cubicBezTo>
                <a:cubicBezTo>
                  <a:pt x="123" y="205"/>
                  <a:pt x="123" y="205"/>
                  <a:pt x="122" y="206"/>
                </a:cubicBezTo>
                <a:cubicBezTo>
                  <a:pt x="122" y="206"/>
                  <a:pt x="122" y="206"/>
                  <a:pt x="122" y="206"/>
                </a:cubicBezTo>
                <a:close/>
                <a:moveTo>
                  <a:pt x="127" y="122"/>
                </a:moveTo>
                <a:cubicBezTo>
                  <a:pt x="127" y="122"/>
                  <a:pt x="126" y="122"/>
                  <a:pt x="126" y="122"/>
                </a:cubicBezTo>
                <a:cubicBezTo>
                  <a:pt x="127" y="123"/>
                  <a:pt x="127" y="123"/>
                  <a:pt x="127" y="123"/>
                </a:cubicBezTo>
                <a:cubicBezTo>
                  <a:pt x="127" y="123"/>
                  <a:pt x="127" y="123"/>
                  <a:pt x="127" y="123"/>
                </a:cubicBezTo>
                <a:cubicBezTo>
                  <a:pt x="127" y="122"/>
                  <a:pt x="127" y="122"/>
                  <a:pt x="127" y="122"/>
                </a:cubicBezTo>
                <a:close/>
                <a:moveTo>
                  <a:pt x="126" y="128"/>
                </a:moveTo>
                <a:cubicBezTo>
                  <a:pt x="126" y="128"/>
                  <a:pt x="126" y="128"/>
                  <a:pt x="126" y="128"/>
                </a:cubicBezTo>
                <a:cubicBezTo>
                  <a:pt x="127" y="128"/>
                  <a:pt x="127" y="128"/>
                  <a:pt x="127" y="127"/>
                </a:cubicBezTo>
                <a:cubicBezTo>
                  <a:pt x="127" y="127"/>
                  <a:pt x="127" y="127"/>
                  <a:pt x="127" y="127"/>
                </a:cubicBezTo>
                <a:cubicBezTo>
                  <a:pt x="126" y="127"/>
                  <a:pt x="126" y="128"/>
                  <a:pt x="126" y="128"/>
                </a:cubicBezTo>
                <a:close/>
                <a:moveTo>
                  <a:pt x="128" y="129"/>
                </a:moveTo>
                <a:cubicBezTo>
                  <a:pt x="127" y="130"/>
                  <a:pt x="128" y="130"/>
                  <a:pt x="128" y="131"/>
                </a:cubicBezTo>
                <a:cubicBezTo>
                  <a:pt x="129" y="131"/>
                  <a:pt x="129" y="130"/>
                  <a:pt x="130" y="131"/>
                </a:cubicBezTo>
                <a:cubicBezTo>
                  <a:pt x="130" y="131"/>
                  <a:pt x="130" y="130"/>
                  <a:pt x="130" y="130"/>
                </a:cubicBezTo>
                <a:cubicBezTo>
                  <a:pt x="129" y="129"/>
                  <a:pt x="129" y="129"/>
                  <a:pt x="128" y="129"/>
                </a:cubicBezTo>
                <a:cubicBezTo>
                  <a:pt x="128" y="129"/>
                  <a:pt x="128" y="128"/>
                  <a:pt x="128" y="129"/>
                </a:cubicBezTo>
                <a:close/>
                <a:moveTo>
                  <a:pt x="130" y="133"/>
                </a:moveTo>
                <a:cubicBezTo>
                  <a:pt x="130" y="133"/>
                  <a:pt x="130" y="132"/>
                  <a:pt x="130" y="132"/>
                </a:cubicBezTo>
                <a:cubicBezTo>
                  <a:pt x="129" y="133"/>
                  <a:pt x="129" y="133"/>
                  <a:pt x="129" y="133"/>
                </a:cubicBezTo>
                <a:cubicBezTo>
                  <a:pt x="129" y="133"/>
                  <a:pt x="129" y="134"/>
                  <a:pt x="129" y="134"/>
                </a:cubicBezTo>
                <a:cubicBezTo>
                  <a:pt x="129" y="134"/>
                  <a:pt x="130" y="134"/>
                  <a:pt x="129" y="134"/>
                </a:cubicBezTo>
                <a:cubicBezTo>
                  <a:pt x="129" y="134"/>
                  <a:pt x="129" y="135"/>
                  <a:pt x="129" y="135"/>
                </a:cubicBezTo>
                <a:cubicBezTo>
                  <a:pt x="128" y="135"/>
                  <a:pt x="129" y="135"/>
                  <a:pt x="128" y="136"/>
                </a:cubicBezTo>
                <a:cubicBezTo>
                  <a:pt x="129" y="136"/>
                  <a:pt x="129" y="136"/>
                  <a:pt x="129" y="136"/>
                </a:cubicBezTo>
                <a:cubicBezTo>
                  <a:pt x="129" y="136"/>
                  <a:pt x="129" y="136"/>
                  <a:pt x="129" y="136"/>
                </a:cubicBezTo>
                <a:cubicBezTo>
                  <a:pt x="130" y="136"/>
                  <a:pt x="130" y="133"/>
                  <a:pt x="130" y="133"/>
                </a:cubicBezTo>
                <a:close/>
                <a:moveTo>
                  <a:pt x="130" y="173"/>
                </a:moveTo>
                <a:cubicBezTo>
                  <a:pt x="130" y="173"/>
                  <a:pt x="129" y="174"/>
                  <a:pt x="129" y="174"/>
                </a:cubicBezTo>
                <a:cubicBezTo>
                  <a:pt x="130" y="174"/>
                  <a:pt x="130" y="174"/>
                  <a:pt x="130" y="174"/>
                </a:cubicBezTo>
                <a:cubicBezTo>
                  <a:pt x="130" y="174"/>
                  <a:pt x="130" y="174"/>
                  <a:pt x="131" y="174"/>
                </a:cubicBezTo>
                <a:cubicBezTo>
                  <a:pt x="130" y="174"/>
                  <a:pt x="130" y="173"/>
                  <a:pt x="130" y="173"/>
                </a:cubicBezTo>
                <a:close/>
                <a:moveTo>
                  <a:pt x="128" y="139"/>
                </a:moveTo>
                <a:cubicBezTo>
                  <a:pt x="128" y="139"/>
                  <a:pt x="128" y="138"/>
                  <a:pt x="129" y="138"/>
                </a:cubicBezTo>
                <a:cubicBezTo>
                  <a:pt x="128" y="138"/>
                  <a:pt x="128" y="138"/>
                  <a:pt x="128" y="138"/>
                </a:cubicBezTo>
                <a:cubicBezTo>
                  <a:pt x="128" y="138"/>
                  <a:pt x="128" y="138"/>
                  <a:pt x="128" y="138"/>
                </a:cubicBezTo>
                <a:cubicBezTo>
                  <a:pt x="128" y="138"/>
                  <a:pt x="128" y="139"/>
                  <a:pt x="128" y="139"/>
                </a:cubicBezTo>
                <a:close/>
                <a:moveTo>
                  <a:pt x="128" y="141"/>
                </a:moveTo>
                <a:cubicBezTo>
                  <a:pt x="128" y="142"/>
                  <a:pt x="128" y="142"/>
                  <a:pt x="128" y="142"/>
                </a:cubicBezTo>
                <a:cubicBezTo>
                  <a:pt x="128" y="142"/>
                  <a:pt x="128" y="142"/>
                  <a:pt x="128" y="142"/>
                </a:cubicBezTo>
                <a:cubicBezTo>
                  <a:pt x="128" y="142"/>
                  <a:pt x="128" y="142"/>
                  <a:pt x="128" y="142"/>
                </a:cubicBezTo>
                <a:cubicBezTo>
                  <a:pt x="128" y="141"/>
                  <a:pt x="128" y="141"/>
                  <a:pt x="128" y="141"/>
                </a:cubicBezTo>
                <a:close/>
                <a:moveTo>
                  <a:pt x="127" y="197"/>
                </a:moveTo>
                <a:cubicBezTo>
                  <a:pt x="127" y="197"/>
                  <a:pt x="126" y="197"/>
                  <a:pt x="126" y="197"/>
                </a:cubicBezTo>
                <a:cubicBezTo>
                  <a:pt x="126" y="198"/>
                  <a:pt x="126" y="198"/>
                  <a:pt x="126" y="198"/>
                </a:cubicBezTo>
                <a:cubicBezTo>
                  <a:pt x="126" y="198"/>
                  <a:pt x="127" y="198"/>
                  <a:pt x="127" y="199"/>
                </a:cubicBezTo>
                <a:cubicBezTo>
                  <a:pt x="128" y="199"/>
                  <a:pt x="128" y="199"/>
                  <a:pt x="128" y="199"/>
                </a:cubicBezTo>
                <a:cubicBezTo>
                  <a:pt x="128" y="198"/>
                  <a:pt x="128" y="198"/>
                  <a:pt x="128" y="198"/>
                </a:cubicBezTo>
                <a:cubicBezTo>
                  <a:pt x="128" y="197"/>
                  <a:pt x="127" y="198"/>
                  <a:pt x="127" y="197"/>
                </a:cubicBezTo>
                <a:close/>
                <a:moveTo>
                  <a:pt x="126" y="197"/>
                </a:moveTo>
                <a:cubicBezTo>
                  <a:pt x="126" y="197"/>
                  <a:pt x="126" y="197"/>
                  <a:pt x="126" y="197"/>
                </a:cubicBezTo>
                <a:cubicBezTo>
                  <a:pt x="125" y="197"/>
                  <a:pt x="125" y="197"/>
                  <a:pt x="125" y="197"/>
                </a:cubicBezTo>
                <a:cubicBezTo>
                  <a:pt x="125" y="197"/>
                  <a:pt x="125" y="197"/>
                  <a:pt x="125" y="198"/>
                </a:cubicBezTo>
                <a:cubicBezTo>
                  <a:pt x="126" y="197"/>
                  <a:pt x="126" y="197"/>
                  <a:pt x="126" y="197"/>
                </a:cubicBezTo>
                <a:close/>
                <a:moveTo>
                  <a:pt x="127" y="178"/>
                </a:moveTo>
                <a:cubicBezTo>
                  <a:pt x="127" y="178"/>
                  <a:pt x="127" y="178"/>
                  <a:pt x="127" y="177"/>
                </a:cubicBezTo>
                <a:cubicBezTo>
                  <a:pt x="126" y="178"/>
                  <a:pt x="126" y="178"/>
                  <a:pt x="126" y="178"/>
                </a:cubicBezTo>
                <a:cubicBezTo>
                  <a:pt x="126" y="179"/>
                  <a:pt x="126" y="179"/>
                  <a:pt x="126" y="180"/>
                </a:cubicBezTo>
                <a:cubicBezTo>
                  <a:pt x="126" y="180"/>
                  <a:pt x="127" y="180"/>
                  <a:pt x="127" y="180"/>
                </a:cubicBezTo>
                <a:cubicBezTo>
                  <a:pt x="127" y="180"/>
                  <a:pt x="127" y="180"/>
                  <a:pt x="127" y="180"/>
                </a:cubicBezTo>
                <a:cubicBezTo>
                  <a:pt x="126" y="179"/>
                  <a:pt x="127" y="178"/>
                  <a:pt x="127" y="178"/>
                </a:cubicBezTo>
                <a:close/>
                <a:moveTo>
                  <a:pt x="126" y="138"/>
                </a:moveTo>
                <a:cubicBezTo>
                  <a:pt x="126" y="138"/>
                  <a:pt x="126" y="138"/>
                  <a:pt x="126" y="138"/>
                </a:cubicBezTo>
                <a:cubicBezTo>
                  <a:pt x="126" y="138"/>
                  <a:pt x="126" y="138"/>
                  <a:pt x="126" y="139"/>
                </a:cubicBezTo>
                <a:cubicBezTo>
                  <a:pt x="126" y="138"/>
                  <a:pt x="126" y="138"/>
                  <a:pt x="126" y="138"/>
                </a:cubicBezTo>
                <a:cubicBezTo>
                  <a:pt x="126" y="138"/>
                  <a:pt x="126" y="138"/>
                  <a:pt x="126" y="138"/>
                </a:cubicBezTo>
                <a:close/>
                <a:moveTo>
                  <a:pt x="126" y="168"/>
                </a:moveTo>
                <a:cubicBezTo>
                  <a:pt x="125" y="168"/>
                  <a:pt x="125" y="168"/>
                  <a:pt x="125" y="168"/>
                </a:cubicBezTo>
                <a:cubicBezTo>
                  <a:pt x="125" y="168"/>
                  <a:pt x="126" y="168"/>
                  <a:pt x="126" y="168"/>
                </a:cubicBezTo>
                <a:cubicBezTo>
                  <a:pt x="126" y="168"/>
                  <a:pt x="126" y="168"/>
                  <a:pt x="126" y="168"/>
                </a:cubicBezTo>
                <a:cubicBezTo>
                  <a:pt x="126" y="168"/>
                  <a:pt x="126" y="168"/>
                  <a:pt x="126" y="168"/>
                </a:cubicBezTo>
                <a:close/>
                <a:moveTo>
                  <a:pt x="125" y="181"/>
                </a:moveTo>
                <a:cubicBezTo>
                  <a:pt x="125" y="181"/>
                  <a:pt x="125" y="182"/>
                  <a:pt x="125" y="182"/>
                </a:cubicBezTo>
                <a:cubicBezTo>
                  <a:pt x="125" y="182"/>
                  <a:pt x="125" y="182"/>
                  <a:pt x="125" y="182"/>
                </a:cubicBezTo>
                <a:cubicBezTo>
                  <a:pt x="125" y="182"/>
                  <a:pt x="126" y="182"/>
                  <a:pt x="126" y="182"/>
                </a:cubicBezTo>
                <a:cubicBezTo>
                  <a:pt x="126" y="182"/>
                  <a:pt x="125" y="181"/>
                  <a:pt x="125" y="181"/>
                </a:cubicBezTo>
                <a:close/>
                <a:moveTo>
                  <a:pt x="125" y="137"/>
                </a:moveTo>
                <a:cubicBezTo>
                  <a:pt x="125" y="137"/>
                  <a:pt x="125" y="137"/>
                  <a:pt x="125" y="136"/>
                </a:cubicBezTo>
                <a:cubicBezTo>
                  <a:pt x="125" y="136"/>
                  <a:pt x="125" y="136"/>
                  <a:pt x="125" y="136"/>
                </a:cubicBezTo>
                <a:cubicBezTo>
                  <a:pt x="125" y="136"/>
                  <a:pt x="125" y="136"/>
                  <a:pt x="125" y="136"/>
                </a:cubicBezTo>
                <a:cubicBezTo>
                  <a:pt x="124" y="137"/>
                  <a:pt x="125" y="137"/>
                  <a:pt x="125" y="137"/>
                </a:cubicBezTo>
                <a:close/>
                <a:moveTo>
                  <a:pt x="125" y="125"/>
                </a:moveTo>
                <a:cubicBezTo>
                  <a:pt x="125" y="125"/>
                  <a:pt x="125" y="125"/>
                  <a:pt x="125" y="125"/>
                </a:cubicBezTo>
                <a:cubicBezTo>
                  <a:pt x="125" y="125"/>
                  <a:pt x="125" y="125"/>
                  <a:pt x="125" y="125"/>
                </a:cubicBezTo>
                <a:cubicBezTo>
                  <a:pt x="125" y="125"/>
                  <a:pt x="125" y="125"/>
                  <a:pt x="125" y="126"/>
                </a:cubicBezTo>
                <a:cubicBezTo>
                  <a:pt x="125" y="126"/>
                  <a:pt x="125" y="125"/>
                  <a:pt x="125" y="125"/>
                </a:cubicBezTo>
                <a:close/>
                <a:moveTo>
                  <a:pt x="124" y="142"/>
                </a:moveTo>
                <a:cubicBezTo>
                  <a:pt x="124" y="142"/>
                  <a:pt x="124" y="142"/>
                  <a:pt x="124" y="142"/>
                </a:cubicBezTo>
                <a:cubicBezTo>
                  <a:pt x="124" y="142"/>
                  <a:pt x="124" y="143"/>
                  <a:pt x="124" y="143"/>
                </a:cubicBezTo>
                <a:cubicBezTo>
                  <a:pt x="124" y="142"/>
                  <a:pt x="124" y="142"/>
                  <a:pt x="125" y="142"/>
                </a:cubicBezTo>
                <a:cubicBezTo>
                  <a:pt x="124" y="142"/>
                  <a:pt x="124" y="142"/>
                  <a:pt x="124" y="142"/>
                </a:cubicBezTo>
                <a:close/>
                <a:moveTo>
                  <a:pt x="123" y="210"/>
                </a:moveTo>
                <a:cubicBezTo>
                  <a:pt x="123" y="210"/>
                  <a:pt x="122" y="210"/>
                  <a:pt x="122" y="210"/>
                </a:cubicBezTo>
                <a:cubicBezTo>
                  <a:pt x="123" y="211"/>
                  <a:pt x="123" y="211"/>
                  <a:pt x="123" y="211"/>
                </a:cubicBezTo>
                <a:cubicBezTo>
                  <a:pt x="123" y="211"/>
                  <a:pt x="123" y="211"/>
                  <a:pt x="123" y="211"/>
                </a:cubicBezTo>
                <a:cubicBezTo>
                  <a:pt x="123" y="211"/>
                  <a:pt x="123" y="210"/>
                  <a:pt x="123" y="210"/>
                </a:cubicBezTo>
                <a:close/>
                <a:moveTo>
                  <a:pt x="123" y="216"/>
                </a:moveTo>
                <a:cubicBezTo>
                  <a:pt x="123" y="215"/>
                  <a:pt x="124" y="215"/>
                  <a:pt x="125" y="215"/>
                </a:cubicBezTo>
                <a:cubicBezTo>
                  <a:pt x="125" y="215"/>
                  <a:pt x="125" y="214"/>
                  <a:pt x="125" y="214"/>
                </a:cubicBezTo>
                <a:cubicBezTo>
                  <a:pt x="125" y="214"/>
                  <a:pt x="125" y="214"/>
                  <a:pt x="124" y="214"/>
                </a:cubicBezTo>
                <a:cubicBezTo>
                  <a:pt x="124" y="214"/>
                  <a:pt x="124" y="214"/>
                  <a:pt x="124" y="214"/>
                </a:cubicBezTo>
                <a:cubicBezTo>
                  <a:pt x="124" y="213"/>
                  <a:pt x="123" y="213"/>
                  <a:pt x="123" y="214"/>
                </a:cubicBezTo>
                <a:cubicBezTo>
                  <a:pt x="123" y="214"/>
                  <a:pt x="122" y="215"/>
                  <a:pt x="122" y="216"/>
                </a:cubicBezTo>
                <a:cubicBezTo>
                  <a:pt x="122" y="216"/>
                  <a:pt x="122" y="216"/>
                  <a:pt x="123" y="216"/>
                </a:cubicBezTo>
                <a:close/>
                <a:moveTo>
                  <a:pt x="126" y="217"/>
                </a:moveTo>
                <a:cubicBezTo>
                  <a:pt x="126" y="216"/>
                  <a:pt x="125" y="216"/>
                  <a:pt x="126" y="216"/>
                </a:cubicBezTo>
                <a:cubicBezTo>
                  <a:pt x="125" y="215"/>
                  <a:pt x="125" y="215"/>
                  <a:pt x="124" y="215"/>
                </a:cubicBezTo>
                <a:cubicBezTo>
                  <a:pt x="124" y="215"/>
                  <a:pt x="124" y="216"/>
                  <a:pt x="124" y="216"/>
                </a:cubicBezTo>
                <a:cubicBezTo>
                  <a:pt x="124" y="216"/>
                  <a:pt x="125" y="216"/>
                  <a:pt x="125" y="216"/>
                </a:cubicBezTo>
                <a:cubicBezTo>
                  <a:pt x="125" y="216"/>
                  <a:pt x="125" y="216"/>
                  <a:pt x="126" y="217"/>
                </a:cubicBezTo>
                <a:close/>
                <a:moveTo>
                  <a:pt x="125" y="217"/>
                </a:moveTo>
                <a:cubicBezTo>
                  <a:pt x="125" y="217"/>
                  <a:pt x="125" y="217"/>
                  <a:pt x="125" y="217"/>
                </a:cubicBezTo>
                <a:cubicBezTo>
                  <a:pt x="125" y="217"/>
                  <a:pt x="126" y="217"/>
                  <a:pt x="126" y="217"/>
                </a:cubicBezTo>
                <a:cubicBezTo>
                  <a:pt x="126" y="217"/>
                  <a:pt x="126" y="217"/>
                  <a:pt x="125" y="217"/>
                </a:cubicBezTo>
                <a:close/>
                <a:moveTo>
                  <a:pt x="126" y="211"/>
                </a:moveTo>
                <a:cubicBezTo>
                  <a:pt x="126" y="211"/>
                  <a:pt x="126" y="210"/>
                  <a:pt x="126" y="210"/>
                </a:cubicBezTo>
                <a:cubicBezTo>
                  <a:pt x="125" y="211"/>
                  <a:pt x="125" y="211"/>
                  <a:pt x="125" y="211"/>
                </a:cubicBezTo>
                <a:cubicBezTo>
                  <a:pt x="125" y="211"/>
                  <a:pt x="126" y="211"/>
                  <a:pt x="126" y="211"/>
                </a:cubicBezTo>
                <a:cubicBezTo>
                  <a:pt x="126" y="211"/>
                  <a:pt x="126" y="211"/>
                  <a:pt x="126" y="211"/>
                </a:cubicBezTo>
                <a:close/>
                <a:moveTo>
                  <a:pt x="129" y="215"/>
                </a:moveTo>
                <a:cubicBezTo>
                  <a:pt x="129" y="215"/>
                  <a:pt x="129" y="216"/>
                  <a:pt x="129" y="216"/>
                </a:cubicBezTo>
                <a:cubicBezTo>
                  <a:pt x="129" y="216"/>
                  <a:pt x="129" y="216"/>
                  <a:pt x="129" y="215"/>
                </a:cubicBezTo>
                <a:cubicBezTo>
                  <a:pt x="129" y="215"/>
                  <a:pt x="129" y="215"/>
                  <a:pt x="129" y="215"/>
                </a:cubicBezTo>
                <a:cubicBezTo>
                  <a:pt x="129" y="215"/>
                  <a:pt x="129" y="215"/>
                  <a:pt x="129" y="215"/>
                </a:cubicBezTo>
                <a:close/>
                <a:moveTo>
                  <a:pt x="132" y="132"/>
                </a:moveTo>
                <a:cubicBezTo>
                  <a:pt x="131" y="132"/>
                  <a:pt x="131" y="132"/>
                  <a:pt x="131" y="132"/>
                </a:cubicBezTo>
                <a:cubicBezTo>
                  <a:pt x="130" y="132"/>
                  <a:pt x="131" y="133"/>
                  <a:pt x="131" y="133"/>
                </a:cubicBezTo>
                <a:cubicBezTo>
                  <a:pt x="131" y="133"/>
                  <a:pt x="131" y="133"/>
                  <a:pt x="131" y="133"/>
                </a:cubicBezTo>
                <a:cubicBezTo>
                  <a:pt x="131" y="133"/>
                  <a:pt x="131" y="133"/>
                  <a:pt x="132" y="132"/>
                </a:cubicBezTo>
                <a:close/>
                <a:moveTo>
                  <a:pt x="131" y="189"/>
                </a:moveTo>
                <a:cubicBezTo>
                  <a:pt x="131" y="190"/>
                  <a:pt x="131" y="190"/>
                  <a:pt x="131" y="190"/>
                </a:cubicBezTo>
                <a:cubicBezTo>
                  <a:pt x="131" y="190"/>
                  <a:pt x="131" y="190"/>
                  <a:pt x="131" y="190"/>
                </a:cubicBezTo>
                <a:cubicBezTo>
                  <a:pt x="132" y="190"/>
                  <a:pt x="132" y="190"/>
                  <a:pt x="132" y="189"/>
                </a:cubicBezTo>
                <a:cubicBezTo>
                  <a:pt x="132" y="189"/>
                  <a:pt x="132" y="189"/>
                  <a:pt x="132" y="189"/>
                </a:cubicBezTo>
                <a:cubicBezTo>
                  <a:pt x="132" y="189"/>
                  <a:pt x="131" y="189"/>
                  <a:pt x="131" y="189"/>
                </a:cubicBezTo>
                <a:close/>
                <a:moveTo>
                  <a:pt x="133" y="133"/>
                </a:moveTo>
                <a:cubicBezTo>
                  <a:pt x="133" y="133"/>
                  <a:pt x="133" y="134"/>
                  <a:pt x="133" y="134"/>
                </a:cubicBezTo>
                <a:cubicBezTo>
                  <a:pt x="133" y="135"/>
                  <a:pt x="132" y="135"/>
                  <a:pt x="134" y="136"/>
                </a:cubicBezTo>
                <a:cubicBezTo>
                  <a:pt x="134" y="136"/>
                  <a:pt x="134" y="136"/>
                  <a:pt x="133" y="136"/>
                </a:cubicBezTo>
                <a:cubicBezTo>
                  <a:pt x="133" y="136"/>
                  <a:pt x="133" y="137"/>
                  <a:pt x="133" y="137"/>
                </a:cubicBezTo>
                <a:cubicBezTo>
                  <a:pt x="133" y="137"/>
                  <a:pt x="133" y="138"/>
                  <a:pt x="134" y="138"/>
                </a:cubicBezTo>
                <a:cubicBezTo>
                  <a:pt x="134" y="137"/>
                  <a:pt x="135" y="137"/>
                  <a:pt x="135" y="137"/>
                </a:cubicBezTo>
                <a:cubicBezTo>
                  <a:pt x="135" y="137"/>
                  <a:pt x="136" y="137"/>
                  <a:pt x="135" y="137"/>
                </a:cubicBezTo>
                <a:cubicBezTo>
                  <a:pt x="135" y="136"/>
                  <a:pt x="135" y="135"/>
                  <a:pt x="134" y="135"/>
                </a:cubicBezTo>
                <a:cubicBezTo>
                  <a:pt x="133" y="134"/>
                  <a:pt x="134" y="134"/>
                  <a:pt x="134" y="134"/>
                </a:cubicBezTo>
                <a:cubicBezTo>
                  <a:pt x="134" y="134"/>
                  <a:pt x="135" y="134"/>
                  <a:pt x="135" y="133"/>
                </a:cubicBezTo>
                <a:cubicBezTo>
                  <a:pt x="135" y="132"/>
                  <a:pt x="134" y="132"/>
                  <a:pt x="134" y="132"/>
                </a:cubicBezTo>
                <a:cubicBezTo>
                  <a:pt x="133" y="132"/>
                  <a:pt x="134" y="132"/>
                  <a:pt x="133" y="133"/>
                </a:cubicBezTo>
                <a:close/>
                <a:moveTo>
                  <a:pt x="132" y="113"/>
                </a:moveTo>
                <a:cubicBezTo>
                  <a:pt x="133" y="113"/>
                  <a:pt x="133" y="113"/>
                  <a:pt x="133" y="113"/>
                </a:cubicBezTo>
                <a:cubicBezTo>
                  <a:pt x="133" y="113"/>
                  <a:pt x="133" y="112"/>
                  <a:pt x="133" y="112"/>
                </a:cubicBezTo>
                <a:cubicBezTo>
                  <a:pt x="133" y="112"/>
                  <a:pt x="132" y="112"/>
                  <a:pt x="132" y="112"/>
                </a:cubicBezTo>
                <a:cubicBezTo>
                  <a:pt x="132" y="112"/>
                  <a:pt x="132" y="112"/>
                  <a:pt x="132" y="112"/>
                </a:cubicBezTo>
                <a:cubicBezTo>
                  <a:pt x="132" y="113"/>
                  <a:pt x="131" y="113"/>
                  <a:pt x="132" y="113"/>
                </a:cubicBezTo>
                <a:close/>
                <a:moveTo>
                  <a:pt x="134" y="86"/>
                </a:moveTo>
                <a:cubicBezTo>
                  <a:pt x="134" y="86"/>
                  <a:pt x="134" y="86"/>
                  <a:pt x="134" y="86"/>
                </a:cubicBezTo>
                <a:cubicBezTo>
                  <a:pt x="134" y="86"/>
                  <a:pt x="134" y="86"/>
                  <a:pt x="134" y="86"/>
                </a:cubicBezTo>
                <a:cubicBezTo>
                  <a:pt x="135" y="86"/>
                  <a:pt x="135" y="86"/>
                  <a:pt x="135" y="85"/>
                </a:cubicBezTo>
                <a:cubicBezTo>
                  <a:pt x="135" y="85"/>
                  <a:pt x="135" y="85"/>
                  <a:pt x="135" y="85"/>
                </a:cubicBezTo>
                <a:cubicBezTo>
                  <a:pt x="135" y="85"/>
                  <a:pt x="135" y="85"/>
                  <a:pt x="135" y="85"/>
                </a:cubicBezTo>
                <a:cubicBezTo>
                  <a:pt x="135" y="85"/>
                  <a:pt x="134" y="86"/>
                  <a:pt x="134" y="86"/>
                </a:cubicBezTo>
                <a:close/>
                <a:moveTo>
                  <a:pt x="135" y="81"/>
                </a:moveTo>
                <a:cubicBezTo>
                  <a:pt x="135" y="81"/>
                  <a:pt x="135" y="81"/>
                  <a:pt x="134" y="80"/>
                </a:cubicBezTo>
                <a:cubicBezTo>
                  <a:pt x="134" y="80"/>
                  <a:pt x="134" y="81"/>
                  <a:pt x="135" y="81"/>
                </a:cubicBezTo>
                <a:close/>
                <a:moveTo>
                  <a:pt x="135" y="117"/>
                </a:moveTo>
                <a:cubicBezTo>
                  <a:pt x="135" y="117"/>
                  <a:pt x="135" y="118"/>
                  <a:pt x="135" y="118"/>
                </a:cubicBezTo>
                <a:cubicBezTo>
                  <a:pt x="135" y="118"/>
                  <a:pt x="135" y="117"/>
                  <a:pt x="135" y="117"/>
                </a:cubicBezTo>
                <a:cubicBezTo>
                  <a:pt x="135" y="117"/>
                  <a:pt x="135" y="117"/>
                  <a:pt x="135" y="117"/>
                </a:cubicBezTo>
                <a:cubicBezTo>
                  <a:pt x="135" y="117"/>
                  <a:pt x="135" y="117"/>
                  <a:pt x="135" y="117"/>
                </a:cubicBezTo>
                <a:close/>
                <a:moveTo>
                  <a:pt x="135" y="115"/>
                </a:moveTo>
                <a:cubicBezTo>
                  <a:pt x="135" y="115"/>
                  <a:pt x="135" y="115"/>
                  <a:pt x="135" y="115"/>
                </a:cubicBezTo>
                <a:cubicBezTo>
                  <a:pt x="135" y="115"/>
                  <a:pt x="135" y="115"/>
                  <a:pt x="135" y="115"/>
                </a:cubicBezTo>
                <a:cubicBezTo>
                  <a:pt x="135" y="115"/>
                  <a:pt x="134" y="115"/>
                  <a:pt x="134" y="115"/>
                </a:cubicBezTo>
                <a:cubicBezTo>
                  <a:pt x="134" y="115"/>
                  <a:pt x="135" y="115"/>
                  <a:pt x="135" y="115"/>
                </a:cubicBezTo>
                <a:close/>
                <a:moveTo>
                  <a:pt x="134" y="89"/>
                </a:moveTo>
                <a:cubicBezTo>
                  <a:pt x="133" y="89"/>
                  <a:pt x="133" y="89"/>
                  <a:pt x="133" y="89"/>
                </a:cubicBezTo>
                <a:cubicBezTo>
                  <a:pt x="133" y="89"/>
                  <a:pt x="133" y="89"/>
                  <a:pt x="133" y="90"/>
                </a:cubicBezTo>
                <a:cubicBezTo>
                  <a:pt x="133" y="90"/>
                  <a:pt x="133" y="90"/>
                  <a:pt x="133" y="90"/>
                </a:cubicBezTo>
                <a:cubicBezTo>
                  <a:pt x="133" y="90"/>
                  <a:pt x="133" y="90"/>
                  <a:pt x="133" y="90"/>
                </a:cubicBezTo>
                <a:cubicBezTo>
                  <a:pt x="133" y="90"/>
                  <a:pt x="133" y="90"/>
                  <a:pt x="134" y="90"/>
                </a:cubicBezTo>
                <a:cubicBezTo>
                  <a:pt x="134" y="90"/>
                  <a:pt x="134" y="90"/>
                  <a:pt x="134" y="89"/>
                </a:cubicBezTo>
                <a:close/>
                <a:moveTo>
                  <a:pt x="133" y="92"/>
                </a:moveTo>
                <a:cubicBezTo>
                  <a:pt x="133" y="92"/>
                  <a:pt x="133" y="92"/>
                  <a:pt x="133" y="93"/>
                </a:cubicBezTo>
                <a:cubicBezTo>
                  <a:pt x="134" y="93"/>
                  <a:pt x="134" y="93"/>
                  <a:pt x="134" y="92"/>
                </a:cubicBezTo>
                <a:cubicBezTo>
                  <a:pt x="134" y="92"/>
                  <a:pt x="134" y="92"/>
                  <a:pt x="134" y="92"/>
                </a:cubicBezTo>
                <a:cubicBezTo>
                  <a:pt x="134" y="92"/>
                  <a:pt x="133" y="92"/>
                  <a:pt x="133" y="91"/>
                </a:cubicBezTo>
                <a:cubicBezTo>
                  <a:pt x="133" y="92"/>
                  <a:pt x="133" y="92"/>
                  <a:pt x="133" y="92"/>
                </a:cubicBezTo>
                <a:close/>
                <a:moveTo>
                  <a:pt x="132" y="99"/>
                </a:moveTo>
                <a:cubicBezTo>
                  <a:pt x="133" y="99"/>
                  <a:pt x="133" y="99"/>
                  <a:pt x="133" y="99"/>
                </a:cubicBezTo>
                <a:cubicBezTo>
                  <a:pt x="133" y="99"/>
                  <a:pt x="133" y="99"/>
                  <a:pt x="133" y="99"/>
                </a:cubicBezTo>
                <a:cubicBezTo>
                  <a:pt x="133" y="99"/>
                  <a:pt x="133" y="99"/>
                  <a:pt x="133" y="99"/>
                </a:cubicBezTo>
                <a:cubicBezTo>
                  <a:pt x="133" y="99"/>
                  <a:pt x="133" y="99"/>
                  <a:pt x="132" y="99"/>
                </a:cubicBezTo>
                <a:close/>
                <a:moveTo>
                  <a:pt x="132" y="116"/>
                </a:moveTo>
                <a:cubicBezTo>
                  <a:pt x="133" y="117"/>
                  <a:pt x="133" y="118"/>
                  <a:pt x="133" y="118"/>
                </a:cubicBezTo>
                <a:cubicBezTo>
                  <a:pt x="133" y="118"/>
                  <a:pt x="133" y="118"/>
                  <a:pt x="133" y="118"/>
                </a:cubicBezTo>
                <a:cubicBezTo>
                  <a:pt x="134" y="118"/>
                  <a:pt x="134" y="119"/>
                  <a:pt x="134" y="119"/>
                </a:cubicBezTo>
                <a:cubicBezTo>
                  <a:pt x="134" y="118"/>
                  <a:pt x="134" y="118"/>
                  <a:pt x="134" y="118"/>
                </a:cubicBezTo>
                <a:cubicBezTo>
                  <a:pt x="134" y="117"/>
                  <a:pt x="134" y="117"/>
                  <a:pt x="134" y="117"/>
                </a:cubicBezTo>
                <a:cubicBezTo>
                  <a:pt x="135" y="116"/>
                  <a:pt x="134" y="116"/>
                  <a:pt x="134" y="116"/>
                </a:cubicBezTo>
                <a:cubicBezTo>
                  <a:pt x="134" y="115"/>
                  <a:pt x="133" y="115"/>
                  <a:pt x="133" y="115"/>
                </a:cubicBezTo>
                <a:cubicBezTo>
                  <a:pt x="132" y="115"/>
                  <a:pt x="132" y="114"/>
                  <a:pt x="132" y="116"/>
                </a:cubicBezTo>
                <a:cubicBezTo>
                  <a:pt x="132" y="116"/>
                  <a:pt x="132" y="116"/>
                  <a:pt x="132" y="116"/>
                </a:cubicBezTo>
                <a:close/>
                <a:moveTo>
                  <a:pt x="132" y="124"/>
                </a:moveTo>
                <a:cubicBezTo>
                  <a:pt x="132" y="124"/>
                  <a:pt x="132" y="124"/>
                  <a:pt x="133" y="124"/>
                </a:cubicBezTo>
                <a:cubicBezTo>
                  <a:pt x="133" y="124"/>
                  <a:pt x="133" y="124"/>
                  <a:pt x="133" y="124"/>
                </a:cubicBezTo>
                <a:cubicBezTo>
                  <a:pt x="133" y="124"/>
                  <a:pt x="133" y="124"/>
                  <a:pt x="133" y="123"/>
                </a:cubicBezTo>
                <a:cubicBezTo>
                  <a:pt x="132" y="124"/>
                  <a:pt x="132" y="124"/>
                  <a:pt x="132" y="124"/>
                </a:cubicBezTo>
                <a:close/>
                <a:moveTo>
                  <a:pt x="134" y="122"/>
                </a:moveTo>
                <a:cubicBezTo>
                  <a:pt x="135" y="122"/>
                  <a:pt x="135" y="121"/>
                  <a:pt x="136" y="121"/>
                </a:cubicBezTo>
                <a:cubicBezTo>
                  <a:pt x="136" y="121"/>
                  <a:pt x="136" y="120"/>
                  <a:pt x="135" y="120"/>
                </a:cubicBezTo>
                <a:cubicBezTo>
                  <a:pt x="135" y="120"/>
                  <a:pt x="135" y="120"/>
                  <a:pt x="135" y="120"/>
                </a:cubicBezTo>
                <a:cubicBezTo>
                  <a:pt x="135" y="121"/>
                  <a:pt x="134" y="121"/>
                  <a:pt x="134" y="122"/>
                </a:cubicBezTo>
                <a:cubicBezTo>
                  <a:pt x="133" y="122"/>
                  <a:pt x="133" y="122"/>
                  <a:pt x="133" y="123"/>
                </a:cubicBezTo>
                <a:cubicBezTo>
                  <a:pt x="134" y="124"/>
                  <a:pt x="134" y="122"/>
                  <a:pt x="134" y="122"/>
                </a:cubicBezTo>
                <a:close/>
                <a:moveTo>
                  <a:pt x="141" y="136"/>
                </a:moveTo>
                <a:cubicBezTo>
                  <a:pt x="141" y="136"/>
                  <a:pt x="141" y="136"/>
                  <a:pt x="141" y="136"/>
                </a:cubicBezTo>
                <a:cubicBezTo>
                  <a:pt x="141" y="137"/>
                  <a:pt x="141" y="137"/>
                  <a:pt x="141" y="137"/>
                </a:cubicBezTo>
                <a:cubicBezTo>
                  <a:pt x="142" y="137"/>
                  <a:pt x="142" y="137"/>
                  <a:pt x="142" y="137"/>
                </a:cubicBezTo>
                <a:cubicBezTo>
                  <a:pt x="142" y="137"/>
                  <a:pt x="142" y="137"/>
                  <a:pt x="142" y="137"/>
                </a:cubicBezTo>
                <a:cubicBezTo>
                  <a:pt x="142" y="137"/>
                  <a:pt x="142" y="137"/>
                  <a:pt x="142" y="137"/>
                </a:cubicBezTo>
                <a:cubicBezTo>
                  <a:pt x="142" y="136"/>
                  <a:pt x="142" y="136"/>
                  <a:pt x="142" y="136"/>
                </a:cubicBezTo>
                <a:cubicBezTo>
                  <a:pt x="142" y="136"/>
                  <a:pt x="142" y="136"/>
                  <a:pt x="142" y="136"/>
                </a:cubicBezTo>
                <a:cubicBezTo>
                  <a:pt x="142" y="135"/>
                  <a:pt x="141" y="136"/>
                  <a:pt x="141" y="136"/>
                </a:cubicBezTo>
                <a:close/>
                <a:moveTo>
                  <a:pt x="142" y="130"/>
                </a:moveTo>
                <a:cubicBezTo>
                  <a:pt x="142" y="130"/>
                  <a:pt x="142" y="129"/>
                  <a:pt x="142" y="129"/>
                </a:cubicBezTo>
                <a:cubicBezTo>
                  <a:pt x="142" y="129"/>
                  <a:pt x="142" y="129"/>
                  <a:pt x="142" y="129"/>
                </a:cubicBezTo>
                <a:cubicBezTo>
                  <a:pt x="142" y="129"/>
                  <a:pt x="141" y="129"/>
                  <a:pt x="141" y="129"/>
                </a:cubicBezTo>
                <a:cubicBezTo>
                  <a:pt x="141" y="129"/>
                  <a:pt x="142" y="130"/>
                  <a:pt x="142" y="130"/>
                </a:cubicBezTo>
                <a:close/>
                <a:moveTo>
                  <a:pt x="143" y="131"/>
                </a:moveTo>
                <a:cubicBezTo>
                  <a:pt x="143" y="131"/>
                  <a:pt x="143" y="131"/>
                  <a:pt x="143" y="131"/>
                </a:cubicBezTo>
                <a:cubicBezTo>
                  <a:pt x="143" y="132"/>
                  <a:pt x="143" y="132"/>
                  <a:pt x="143" y="132"/>
                </a:cubicBezTo>
                <a:cubicBezTo>
                  <a:pt x="144" y="132"/>
                  <a:pt x="144" y="132"/>
                  <a:pt x="144" y="131"/>
                </a:cubicBezTo>
                <a:cubicBezTo>
                  <a:pt x="144" y="131"/>
                  <a:pt x="144" y="131"/>
                  <a:pt x="144" y="131"/>
                </a:cubicBezTo>
                <a:cubicBezTo>
                  <a:pt x="143" y="130"/>
                  <a:pt x="144" y="130"/>
                  <a:pt x="144" y="129"/>
                </a:cubicBezTo>
                <a:cubicBezTo>
                  <a:pt x="144" y="129"/>
                  <a:pt x="145" y="129"/>
                  <a:pt x="145" y="128"/>
                </a:cubicBezTo>
                <a:cubicBezTo>
                  <a:pt x="145" y="128"/>
                  <a:pt x="145" y="128"/>
                  <a:pt x="145" y="128"/>
                </a:cubicBezTo>
                <a:cubicBezTo>
                  <a:pt x="145" y="128"/>
                  <a:pt x="144" y="127"/>
                  <a:pt x="144" y="128"/>
                </a:cubicBezTo>
                <a:cubicBezTo>
                  <a:pt x="143" y="128"/>
                  <a:pt x="143" y="129"/>
                  <a:pt x="143" y="131"/>
                </a:cubicBezTo>
                <a:close/>
                <a:moveTo>
                  <a:pt x="144" y="126"/>
                </a:moveTo>
                <a:cubicBezTo>
                  <a:pt x="144" y="126"/>
                  <a:pt x="144" y="126"/>
                  <a:pt x="144" y="126"/>
                </a:cubicBezTo>
                <a:cubicBezTo>
                  <a:pt x="144" y="126"/>
                  <a:pt x="144" y="125"/>
                  <a:pt x="144" y="125"/>
                </a:cubicBezTo>
                <a:cubicBezTo>
                  <a:pt x="144" y="126"/>
                  <a:pt x="143" y="126"/>
                  <a:pt x="143" y="126"/>
                </a:cubicBezTo>
                <a:cubicBezTo>
                  <a:pt x="143" y="126"/>
                  <a:pt x="143" y="126"/>
                  <a:pt x="144" y="126"/>
                </a:cubicBezTo>
                <a:close/>
                <a:moveTo>
                  <a:pt x="145" y="121"/>
                </a:moveTo>
                <a:cubicBezTo>
                  <a:pt x="145" y="121"/>
                  <a:pt x="145" y="122"/>
                  <a:pt x="145" y="122"/>
                </a:cubicBezTo>
                <a:cubicBezTo>
                  <a:pt x="145" y="122"/>
                  <a:pt x="145" y="122"/>
                  <a:pt x="145" y="122"/>
                </a:cubicBezTo>
                <a:cubicBezTo>
                  <a:pt x="145" y="122"/>
                  <a:pt x="145" y="122"/>
                  <a:pt x="145" y="122"/>
                </a:cubicBezTo>
                <a:cubicBezTo>
                  <a:pt x="145" y="122"/>
                  <a:pt x="145" y="121"/>
                  <a:pt x="145" y="121"/>
                </a:cubicBezTo>
                <a:close/>
                <a:moveTo>
                  <a:pt x="145" y="134"/>
                </a:moveTo>
                <a:cubicBezTo>
                  <a:pt x="144" y="133"/>
                  <a:pt x="144" y="133"/>
                  <a:pt x="144" y="133"/>
                </a:cubicBezTo>
                <a:cubicBezTo>
                  <a:pt x="144" y="133"/>
                  <a:pt x="144" y="133"/>
                  <a:pt x="144" y="134"/>
                </a:cubicBezTo>
                <a:cubicBezTo>
                  <a:pt x="144" y="134"/>
                  <a:pt x="144" y="134"/>
                  <a:pt x="144" y="134"/>
                </a:cubicBezTo>
                <a:cubicBezTo>
                  <a:pt x="144" y="134"/>
                  <a:pt x="145" y="134"/>
                  <a:pt x="145" y="134"/>
                </a:cubicBezTo>
                <a:close/>
                <a:moveTo>
                  <a:pt x="144" y="137"/>
                </a:moveTo>
                <a:cubicBezTo>
                  <a:pt x="144" y="137"/>
                  <a:pt x="144" y="137"/>
                  <a:pt x="144" y="137"/>
                </a:cubicBezTo>
                <a:cubicBezTo>
                  <a:pt x="144" y="138"/>
                  <a:pt x="144" y="138"/>
                  <a:pt x="144" y="138"/>
                </a:cubicBezTo>
                <a:cubicBezTo>
                  <a:pt x="144" y="138"/>
                  <a:pt x="144" y="137"/>
                  <a:pt x="145" y="137"/>
                </a:cubicBezTo>
                <a:cubicBezTo>
                  <a:pt x="144" y="137"/>
                  <a:pt x="144" y="137"/>
                  <a:pt x="144" y="137"/>
                </a:cubicBezTo>
                <a:close/>
                <a:moveTo>
                  <a:pt x="143" y="181"/>
                </a:moveTo>
                <a:cubicBezTo>
                  <a:pt x="143" y="181"/>
                  <a:pt x="143" y="182"/>
                  <a:pt x="143" y="182"/>
                </a:cubicBezTo>
                <a:cubicBezTo>
                  <a:pt x="143" y="182"/>
                  <a:pt x="143" y="182"/>
                  <a:pt x="143" y="182"/>
                </a:cubicBezTo>
                <a:cubicBezTo>
                  <a:pt x="144" y="182"/>
                  <a:pt x="144" y="181"/>
                  <a:pt x="144" y="181"/>
                </a:cubicBezTo>
                <a:cubicBezTo>
                  <a:pt x="144" y="180"/>
                  <a:pt x="144" y="180"/>
                  <a:pt x="144" y="180"/>
                </a:cubicBezTo>
                <a:cubicBezTo>
                  <a:pt x="144" y="180"/>
                  <a:pt x="143" y="180"/>
                  <a:pt x="143" y="181"/>
                </a:cubicBezTo>
                <a:close/>
                <a:moveTo>
                  <a:pt x="145" y="174"/>
                </a:moveTo>
                <a:cubicBezTo>
                  <a:pt x="145" y="173"/>
                  <a:pt x="145" y="173"/>
                  <a:pt x="145" y="173"/>
                </a:cubicBezTo>
                <a:cubicBezTo>
                  <a:pt x="145" y="173"/>
                  <a:pt x="145" y="172"/>
                  <a:pt x="145" y="173"/>
                </a:cubicBezTo>
                <a:cubicBezTo>
                  <a:pt x="144" y="173"/>
                  <a:pt x="144" y="173"/>
                  <a:pt x="144" y="173"/>
                </a:cubicBezTo>
                <a:cubicBezTo>
                  <a:pt x="144" y="173"/>
                  <a:pt x="144" y="173"/>
                  <a:pt x="145" y="174"/>
                </a:cubicBezTo>
                <a:close/>
                <a:moveTo>
                  <a:pt x="145" y="122"/>
                </a:moveTo>
                <a:cubicBezTo>
                  <a:pt x="145" y="122"/>
                  <a:pt x="145" y="122"/>
                  <a:pt x="145" y="122"/>
                </a:cubicBezTo>
                <a:cubicBezTo>
                  <a:pt x="145" y="122"/>
                  <a:pt x="145" y="122"/>
                  <a:pt x="145" y="122"/>
                </a:cubicBezTo>
                <a:close/>
                <a:moveTo>
                  <a:pt x="142" y="185"/>
                </a:moveTo>
                <a:cubicBezTo>
                  <a:pt x="141" y="185"/>
                  <a:pt x="141" y="185"/>
                  <a:pt x="141" y="186"/>
                </a:cubicBezTo>
                <a:cubicBezTo>
                  <a:pt x="141" y="186"/>
                  <a:pt x="142" y="186"/>
                  <a:pt x="142" y="186"/>
                </a:cubicBezTo>
                <a:cubicBezTo>
                  <a:pt x="142" y="186"/>
                  <a:pt x="142" y="186"/>
                  <a:pt x="142" y="186"/>
                </a:cubicBezTo>
                <a:cubicBezTo>
                  <a:pt x="143" y="186"/>
                  <a:pt x="144" y="185"/>
                  <a:pt x="145" y="186"/>
                </a:cubicBezTo>
                <a:cubicBezTo>
                  <a:pt x="145" y="186"/>
                  <a:pt x="145" y="186"/>
                  <a:pt x="145" y="186"/>
                </a:cubicBezTo>
                <a:cubicBezTo>
                  <a:pt x="145" y="186"/>
                  <a:pt x="145" y="186"/>
                  <a:pt x="145" y="186"/>
                </a:cubicBezTo>
                <a:cubicBezTo>
                  <a:pt x="145" y="186"/>
                  <a:pt x="145" y="185"/>
                  <a:pt x="145" y="185"/>
                </a:cubicBezTo>
                <a:cubicBezTo>
                  <a:pt x="145" y="185"/>
                  <a:pt x="144" y="184"/>
                  <a:pt x="144" y="184"/>
                </a:cubicBezTo>
                <a:cubicBezTo>
                  <a:pt x="144" y="184"/>
                  <a:pt x="143" y="184"/>
                  <a:pt x="143" y="185"/>
                </a:cubicBezTo>
                <a:cubicBezTo>
                  <a:pt x="143" y="185"/>
                  <a:pt x="142" y="185"/>
                  <a:pt x="142" y="185"/>
                </a:cubicBezTo>
                <a:close/>
                <a:moveTo>
                  <a:pt x="152" y="128"/>
                </a:moveTo>
                <a:cubicBezTo>
                  <a:pt x="152" y="128"/>
                  <a:pt x="153" y="128"/>
                  <a:pt x="153" y="128"/>
                </a:cubicBezTo>
                <a:cubicBezTo>
                  <a:pt x="153" y="129"/>
                  <a:pt x="153" y="129"/>
                  <a:pt x="153" y="129"/>
                </a:cubicBezTo>
                <a:cubicBezTo>
                  <a:pt x="154" y="129"/>
                  <a:pt x="154" y="128"/>
                  <a:pt x="154" y="128"/>
                </a:cubicBezTo>
                <a:cubicBezTo>
                  <a:pt x="154" y="128"/>
                  <a:pt x="154" y="127"/>
                  <a:pt x="153" y="127"/>
                </a:cubicBezTo>
                <a:cubicBezTo>
                  <a:pt x="153" y="127"/>
                  <a:pt x="153" y="127"/>
                  <a:pt x="152" y="126"/>
                </a:cubicBezTo>
                <a:cubicBezTo>
                  <a:pt x="152" y="126"/>
                  <a:pt x="152" y="127"/>
                  <a:pt x="153" y="127"/>
                </a:cubicBezTo>
                <a:cubicBezTo>
                  <a:pt x="152" y="127"/>
                  <a:pt x="152" y="127"/>
                  <a:pt x="152" y="127"/>
                </a:cubicBezTo>
                <a:cubicBezTo>
                  <a:pt x="152" y="127"/>
                  <a:pt x="152" y="127"/>
                  <a:pt x="152" y="128"/>
                </a:cubicBezTo>
                <a:cubicBezTo>
                  <a:pt x="152" y="128"/>
                  <a:pt x="152" y="128"/>
                  <a:pt x="152" y="128"/>
                </a:cubicBezTo>
                <a:close/>
                <a:moveTo>
                  <a:pt x="150" y="119"/>
                </a:moveTo>
                <a:cubicBezTo>
                  <a:pt x="150" y="119"/>
                  <a:pt x="150" y="119"/>
                  <a:pt x="150" y="119"/>
                </a:cubicBezTo>
                <a:cubicBezTo>
                  <a:pt x="150" y="120"/>
                  <a:pt x="150" y="120"/>
                  <a:pt x="150" y="120"/>
                </a:cubicBezTo>
                <a:cubicBezTo>
                  <a:pt x="150" y="120"/>
                  <a:pt x="150" y="120"/>
                  <a:pt x="150" y="120"/>
                </a:cubicBezTo>
                <a:cubicBezTo>
                  <a:pt x="151" y="119"/>
                  <a:pt x="150" y="119"/>
                  <a:pt x="150" y="119"/>
                </a:cubicBezTo>
                <a:cubicBezTo>
                  <a:pt x="150" y="118"/>
                  <a:pt x="150" y="118"/>
                  <a:pt x="150" y="118"/>
                </a:cubicBezTo>
                <a:cubicBezTo>
                  <a:pt x="150" y="118"/>
                  <a:pt x="150" y="119"/>
                  <a:pt x="150" y="119"/>
                </a:cubicBezTo>
                <a:close/>
                <a:moveTo>
                  <a:pt x="150" y="59"/>
                </a:moveTo>
                <a:cubicBezTo>
                  <a:pt x="150" y="59"/>
                  <a:pt x="151" y="59"/>
                  <a:pt x="151" y="59"/>
                </a:cubicBezTo>
                <a:cubicBezTo>
                  <a:pt x="151" y="59"/>
                  <a:pt x="150" y="59"/>
                  <a:pt x="150" y="58"/>
                </a:cubicBezTo>
                <a:cubicBezTo>
                  <a:pt x="150" y="58"/>
                  <a:pt x="150" y="59"/>
                  <a:pt x="150" y="59"/>
                </a:cubicBezTo>
                <a:cubicBezTo>
                  <a:pt x="150" y="59"/>
                  <a:pt x="150" y="59"/>
                  <a:pt x="150" y="59"/>
                </a:cubicBezTo>
                <a:close/>
                <a:moveTo>
                  <a:pt x="150" y="122"/>
                </a:moveTo>
                <a:cubicBezTo>
                  <a:pt x="150" y="122"/>
                  <a:pt x="150" y="123"/>
                  <a:pt x="150" y="123"/>
                </a:cubicBezTo>
                <a:cubicBezTo>
                  <a:pt x="151" y="123"/>
                  <a:pt x="151" y="123"/>
                  <a:pt x="151" y="123"/>
                </a:cubicBezTo>
                <a:cubicBezTo>
                  <a:pt x="151" y="123"/>
                  <a:pt x="151" y="123"/>
                  <a:pt x="151" y="122"/>
                </a:cubicBezTo>
                <a:cubicBezTo>
                  <a:pt x="151" y="122"/>
                  <a:pt x="150" y="122"/>
                  <a:pt x="150" y="122"/>
                </a:cubicBezTo>
                <a:cubicBezTo>
                  <a:pt x="150" y="122"/>
                  <a:pt x="150" y="122"/>
                  <a:pt x="150" y="122"/>
                </a:cubicBezTo>
                <a:close/>
                <a:moveTo>
                  <a:pt x="154" y="125"/>
                </a:moveTo>
                <a:cubicBezTo>
                  <a:pt x="154" y="126"/>
                  <a:pt x="154" y="126"/>
                  <a:pt x="154" y="126"/>
                </a:cubicBezTo>
                <a:cubicBezTo>
                  <a:pt x="154" y="126"/>
                  <a:pt x="154" y="127"/>
                  <a:pt x="154" y="127"/>
                </a:cubicBezTo>
                <a:cubicBezTo>
                  <a:pt x="154" y="126"/>
                  <a:pt x="154" y="126"/>
                  <a:pt x="155" y="126"/>
                </a:cubicBezTo>
                <a:cubicBezTo>
                  <a:pt x="155" y="126"/>
                  <a:pt x="154" y="126"/>
                  <a:pt x="154" y="125"/>
                </a:cubicBezTo>
                <a:close/>
                <a:moveTo>
                  <a:pt x="154" y="119"/>
                </a:moveTo>
                <a:cubicBezTo>
                  <a:pt x="155" y="119"/>
                  <a:pt x="155" y="119"/>
                  <a:pt x="155" y="119"/>
                </a:cubicBezTo>
                <a:cubicBezTo>
                  <a:pt x="155" y="118"/>
                  <a:pt x="155" y="118"/>
                  <a:pt x="155" y="118"/>
                </a:cubicBezTo>
                <a:cubicBezTo>
                  <a:pt x="155" y="118"/>
                  <a:pt x="154" y="118"/>
                  <a:pt x="154" y="119"/>
                </a:cubicBezTo>
                <a:cubicBezTo>
                  <a:pt x="154" y="119"/>
                  <a:pt x="154" y="119"/>
                  <a:pt x="154" y="119"/>
                </a:cubicBezTo>
                <a:close/>
                <a:moveTo>
                  <a:pt x="155" y="180"/>
                </a:moveTo>
                <a:cubicBezTo>
                  <a:pt x="154" y="180"/>
                  <a:pt x="154" y="181"/>
                  <a:pt x="154" y="181"/>
                </a:cubicBezTo>
                <a:cubicBezTo>
                  <a:pt x="155" y="182"/>
                  <a:pt x="155" y="181"/>
                  <a:pt x="155" y="181"/>
                </a:cubicBezTo>
                <a:cubicBezTo>
                  <a:pt x="156" y="180"/>
                  <a:pt x="156" y="180"/>
                  <a:pt x="157" y="180"/>
                </a:cubicBezTo>
                <a:cubicBezTo>
                  <a:pt x="158" y="179"/>
                  <a:pt x="157" y="179"/>
                  <a:pt x="157" y="179"/>
                </a:cubicBezTo>
                <a:cubicBezTo>
                  <a:pt x="157" y="179"/>
                  <a:pt x="157" y="179"/>
                  <a:pt x="157" y="179"/>
                </a:cubicBezTo>
                <a:cubicBezTo>
                  <a:pt x="157" y="178"/>
                  <a:pt x="157" y="178"/>
                  <a:pt x="157" y="178"/>
                </a:cubicBezTo>
                <a:cubicBezTo>
                  <a:pt x="157" y="178"/>
                  <a:pt x="157" y="178"/>
                  <a:pt x="157" y="179"/>
                </a:cubicBezTo>
                <a:cubicBezTo>
                  <a:pt x="157" y="179"/>
                  <a:pt x="156" y="179"/>
                  <a:pt x="156" y="179"/>
                </a:cubicBezTo>
                <a:cubicBezTo>
                  <a:pt x="155" y="179"/>
                  <a:pt x="155" y="180"/>
                  <a:pt x="155" y="180"/>
                </a:cubicBezTo>
                <a:close/>
                <a:moveTo>
                  <a:pt x="156" y="144"/>
                </a:moveTo>
                <a:cubicBezTo>
                  <a:pt x="156" y="144"/>
                  <a:pt x="157" y="144"/>
                  <a:pt x="157" y="144"/>
                </a:cubicBezTo>
                <a:cubicBezTo>
                  <a:pt x="157" y="144"/>
                  <a:pt x="157" y="143"/>
                  <a:pt x="156" y="143"/>
                </a:cubicBezTo>
                <a:cubicBezTo>
                  <a:pt x="156" y="143"/>
                  <a:pt x="156" y="143"/>
                  <a:pt x="156" y="143"/>
                </a:cubicBezTo>
                <a:cubicBezTo>
                  <a:pt x="156" y="144"/>
                  <a:pt x="156" y="144"/>
                  <a:pt x="156" y="144"/>
                </a:cubicBezTo>
                <a:close/>
                <a:moveTo>
                  <a:pt x="158" y="205"/>
                </a:moveTo>
                <a:cubicBezTo>
                  <a:pt x="158" y="205"/>
                  <a:pt x="158" y="206"/>
                  <a:pt x="158" y="206"/>
                </a:cubicBezTo>
                <a:cubicBezTo>
                  <a:pt x="158" y="206"/>
                  <a:pt x="159" y="206"/>
                  <a:pt x="159" y="206"/>
                </a:cubicBezTo>
                <a:cubicBezTo>
                  <a:pt x="159" y="205"/>
                  <a:pt x="160" y="204"/>
                  <a:pt x="161" y="203"/>
                </a:cubicBezTo>
                <a:cubicBezTo>
                  <a:pt x="161" y="203"/>
                  <a:pt x="160" y="203"/>
                  <a:pt x="160" y="203"/>
                </a:cubicBezTo>
                <a:cubicBezTo>
                  <a:pt x="160" y="203"/>
                  <a:pt x="160" y="203"/>
                  <a:pt x="160" y="203"/>
                </a:cubicBezTo>
                <a:cubicBezTo>
                  <a:pt x="159" y="203"/>
                  <a:pt x="159" y="203"/>
                  <a:pt x="159" y="203"/>
                </a:cubicBezTo>
                <a:cubicBezTo>
                  <a:pt x="158" y="203"/>
                  <a:pt x="158" y="204"/>
                  <a:pt x="158" y="204"/>
                </a:cubicBezTo>
                <a:cubicBezTo>
                  <a:pt x="159" y="204"/>
                  <a:pt x="159" y="205"/>
                  <a:pt x="158" y="205"/>
                </a:cubicBezTo>
                <a:close/>
                <a:moveTo>
                  <a:pt x="159" y="171"/>
                </a:moveTo>
                <a:cubicBezTo>
                  <a:pt x="159" y="172"/>
                  <a:pt x="158" y="172"/>
                  <a:pt x="158" y="172"/>
                </a:cubicBezTo>
                <a:cubicBezTo>
                  <a:pt x="158" y="172"/>
                  <a:pt x="158" y="172"/>
                  <a:pt x="158" y="172"/>
                </a:cubicBezTo>
                <a:cubicBezTo>
                  <a:pt x="159" y="173"/>
                  <a:pt x="159" y="173"/>
                  <a:pt x="160" y="173"/>
                </a:cubicBezTo>
                <a:cubicBezTo>
                  <a:pt x="160" y="173"/>
                  <a:pt x="160" y="173"/>
                  <a:pt x="161" y="173"/>
                </a:cubicBezTo>
                <a:cubicBezTo>
                  <a:pt x="161" y="173"/>
                  <a:pt x="161" y="172"/>
                  <a:pt x="160" y="172"/>
                </a:cubicBezTo>
                <a:cubicBezTo>
                  <a:pt x="160" y="172"/>
                  <a:pt x="160" y="172"/>
                  <a:pt x="160" y="172"/>
                </a:cubicBezTo>
                <a:cubicBezTo>
                  <a:pt x="160" y="171"/>
                  <a:pt x="159" y="171"/>
                  <a:pt x="159" y="171"/>
                </a:cubicBezTo>
                <a:close/>
                <a:moveTo>
                  <a:pt x="160" y="134"/>
                </a:moveTo>
                <a:cubicBezTo>
                  <a:pt x="160" y="134"/>
                  <a:pt x="161" y="134"/>
                  <a:pt x="161" y="135"/>
                </a:cubicBezTo>
                <a:cubicBezTo>
                  <a:pt x="161" y="135"/>
                  <a:pt x="161" y="134"/>
                  <a:pt x="161" y="134"/>
                </a:cubicBezTo>
                <a:cubicBezTo>
                  <a:pt x="161" y="134"/>
                  <a:pt x="161" y="134"/>
                  <a:pt x="161" y="134"/>
                </a:cubicBezTo>
                <a:cubicBezTo>
                  <a:pt x="161" y="134"/>
                  <a:pt x="161" y="134"/>
                  <a:pt x="161" y="134"/>
                </a:cubicBezTo>
                <a:cubicBezTo>
                  <a:pt x="161" y="133"/>
                  <a:pt x="160" y="133"/>
                  <a:pt x="160" y="133"/>
                </a:cubicBezTo>
                <a:cubicBezTo>
                  <a:pt x="159" y="133"/>
                  <a:pt x="159" y="133"/>
                  <a:pt x="159" y="134"/>
                </a:cubicBezTo>
                <a:cubicBezTo>
                  <a:pt x="160" y="134"/>
                  <a:pt x="160" y="134"/>
                  <a:pt x="160" y="134"/>
                </a:cubicBezTo>
                <a:close/>
                <a:moveTo>
                  <a:pt x="158" y="197"/>
                </a:moveTo>
                <a:cubicBezTo>
                  <a:pt x="158" y="197"/>
                  <a:pt x="158" y="197"/>
                  <a:pt x="158" y="197"/>
                </a:cubicBezTo>
                <a:cubicBezTo>
                  <a:pt x="159" y="197"/>
                  <a:pt x="159" y="197"/>
                  <a:pt x="159" y="197"/>
                </a:cubicBezTo>
                <a:cubicBezTo>
                  <a:pt x="159" y="197"/>
                  <a:pt x="159" y="197"/>
                  <a:pt x="159" y="197"/>
                </a:cubicBezTo>
                <a:cubicBezTo>
                  <a:pt x="159" y="196"/>
                  <a:pt x="159" y="196"/>
                  <a:pt x="159" y="196"/>
                </a:cubicBezTo>
                <a:cubicBezTo>
                  <a:pt x="159" y="196"/>
                  <a:pt x="159" y="196"/>
                  <a:pt x="159" y="196"/>
                </a:cubicBezTo>
                <a:cubicBezTo>
                  <a:pt x="159" y="196"/>
                  <a:pt x="159" y="197"/>
                  <a:pt x="158" y="197"/>
                </a:cubicBezTo>
                <a:close/>
                <a:moveTo>
                  <a:pt x="159" y="179"/>
                </a:moveTo>
                <a:cubicBezTo>
                  <a:pt x="159" y="179"/>
                  <a:pt x="159" y="179"/>
                  <a:pt x="159" y="179"/>
                </a:cubicBezTo>
                <a:cubicBezTo>
                  <a:pt x="159" y="178"/>
                  <a:pt x="159" y="178"/>
                  <a:pt x="158" y="178"/>
                </a:cubicBezTo>
                <a:cubicBezTo>
                  <a:pt x="158" y="179"/>
                  <a:pt x="158" y="179"/>
                  <a:pt x="158" y="179"/>
                </a:cubicBezTo>
                <a:cubicBezTo>
                  <a:pt x="158" y="179"/>
                  <a:pt x="159" y="179"/>
                  <a:pt x="159" y="179"/>
                </a:cubicBezTo>
                <a:close/>
                <a:moveTo>
                  <a:pt x="158" y="199"/>
                </a:moveTo>
                <a:cubicBezTo>
                  <a:pt x="158" y="200"/>
                  <a:pt x="158" y="200"/>
                  <a:pt x="158" y="200"/>
                </a:cubicBezTo>
                <a:cubicBezTo>
                  <a:pt x="158" y="200"/>
                  <a:pt x="159" y="201"/>
                  <a:pt x="159" y="201"/>
                </a:cubicBezTo>
                <a:cubicBezTo>
                  <a:pt x="159" y="201"/>
                  <a:pt x="159" y="201"/>
                  <a:pt x="160" y="200"/>
                </a:cubicBezTo>
                <a:cubicBezTo>
                  <a:pt x="160" y="200"/>
                  <a:pt x="160" y="200"/>
                  <a:pt x="160" y="200"/>
                </a:cubicBezTo>
                <a:cubicBezTo>
                  <a:pt x="159" y="200"/>
                  <a:pt x="159" y="200"/>
                  <a:pt x="159" y="199"/>
                </a:cubicBezTo>
                <a:cubicBezTo>
                  <a:pt x="159" y="199"/>
                  <a:pt x="159" y="199"/>
                  <a:pt x="159" y="199"/>
                </a:cubicBezTo>
                <a:cubicBezTo>
                  <a:pt x="159" y="199"/>
                  <a:pt x="158" y="199"/>
                  <a:pt x="158" y="199"/>
                </a:cubicBezTo>
                <a:cubicBezTo>
                  <a:pt x="158" y="199"/>
                  <a:pt x="158" y="199"/>
                  <a:pt x="158" y="199"/>
                </a:cubicBezTo>
                <a:close/>
                <a:moveTo>
                  <a:pt x="157" y="211"/>
                </a:moveTo>
                <a:cubicBezTo>
                  <a:pt x="157" y="210"/>
                  <a:pt x="157" y="210"/>
                  <a:pt x="156" y="210"/>
                </a:cubicBezTo>
                <a:cubicBezTo>
                  <a:pt x="155" y="210"/>
                  <a:pt x="155" y="211"/>
                  <a:pt x="155" y="212"/>
                </a:cubicBezTo>
                <a:cubicBezTo>
                  <a:pt x="155" y="212"/>
                  <a:pt x="155" y="212"/>
                  <a:pt x="155" y="212"/>
                </a:cubicBezTo>
                <a:cubicBezTo>
                  <a:pt x="155" y="213"/>
                  <a:pt x="156" y="213"/>
                  <a:pt x="156" y="212"/>
                </a:cubicBezTo>
                <a:cubicBezTo>
                  <a:pt x="156" y="212"/>
                  <a:pt x="156" y="212"/>
                  <a:pt x="157" y="212"/>
                </a:cubicBezTo>
                <a:cubicBezTo>
                  <a:pt x="158" y="213"/>
                  <a:pt x="159" y="213"/>
                  <a:pt x="159" y="212"/>
                </a:cubicBezTo>
                <a:cubicBezTo>
                  <a:pt x="159" y="212"/>
                  <a:pt x="159" y="212"/>
                  <a:pt x="159" y="212"/>
                </a:cubicBezTo>
                <a:cubicBezTo>
                  <a:pt x="159" y="212"/>
                  <a:pt x="158" y="211"/>
                  <a:pt x="158" y="211"/>
                </a:cubicBezTo>
                <a:cubicBezTo>
                  <a:pt x="158" y="212"/>
                  <a:pt x="158" y="212"/>
                  <a:pt x="157" y="211"/>
                </a:cubicBezTo>
                <a:close/>
                <a:moveTo>
                  <a:pt x="153" y="209"/>
                </a:moveTo>
                <a:cubicBezTo>
                  <a:pt x="153" y="209"/>
                  <a:pt x="153" y="209"/>
                  <a:pt x="153" y="209"/>
                </a:cubicBezTo>
                <a:cubicBezTo>
                  <a:pt x="153" y="209"/>
                  <a:pt x="154" y="209"/>
                  <a:pt x="154" y="208"/>
                </a:cubicBezTo>
                <a:cubicBezTo>
                  <a:pt x="154" y="208"/>
                  <a:pt x="154" y="208"/>
                  <a:pt x="153" y="208"/>
                </a:cubicBezTo>
                <a:cubicBezTo>
                  <a:pt x="153" y="208"/>
                  <a:pt x="153" y="208"/>
                  <a:pt x="153" y="209"/>
                </a:cubicBezTo>
                <a:close/>
                <a:moveTo>
                  <a:pt x="153" y="205"/>
                </a:moveTo>
                <a:cubicBezTo>
                  <a:pt x="153" y="205"/>
                  <a:pt x="153" y="205"/>
                  <a:pt x="153" y="204"/>
                </a:cubicBezTo>
                <a:cubicBezTo>
                  <a:pt x="153" y="204"/>
                  <a:pt x="153" y="204"/>
                  <a:pt x="153" y="204"/>
                </a:cubicBezTo>
                <a:cubicBezTo>
                  <a:pt x="153" y="204"/>
                  <a:pt x="153" y="204"/>
                  <a:pt x="153" y="204"/>
                </a:cubicBezTo>
                <a:cubicBezTo>
                  <a:pt x="153" y="204"/>
                  <a:pt x="153" y="205"/>
                  <a:pt x="153" y="205"/>
                </a:cubicBezTo>
                <a:close/>
                <a:moveTo>
                  <a:pt x="154" y="204"/>
                </a:moveTo>
                <a:cubicBezTo>
                  <a:pt x="155" y="203"/>
                  <a:pt x="156" y="202"/>
                  <a:pt x="156" y="202"/>
                </a:cubicBezTo>
                <a:cubicBezTo>
                  <a:pt x="156" y="202"/>
                  <a:pt x="155" y="202"/>
                  <a:pt x="155" y="202"/>
                </a:cubicBezTo>
                <a:cubicBezTo>
                  <a:pt x="154" y="202"/>
                  <a:pt x="154" y="201"/>
                  <a:pt x="154" y="201"/>
                </a:cubicBezTo>
                <a:cubicBezTo>
                  <a:pt x="154" y="201"/>
                  <a:pt x="154" y="200"/>
                  <a:pt x="154" y="200"/>
                </a:cubicBezTo>
                <a:cubicBezTo>
                  <a:pt x="154" y="200"/>
                  <a:pt x="154" y="200"/>
                  <a:pt x="153" y="201"/>
                </a:cubicBezTo>
                <a:cubicBezTo>
                  <a:pt x="153" y="201"/>
                  <a:pt x="153" y="201"/>
                  <a:pt x="153" y="202"/>
                </a:cubicBezTo>
                <a:cubicBezTo>
                  <a:pt x="153" y="202"/>
                  <a:pt x="153" y="202"/>
                  <a:pt x="153" y="202"/>
                </a:cubicBezTo>
                <a:cubicBezTo>
                  <a:pt x="152" y="202"/>
                  <a:pt x="152" y="202"/>
                  <a:pt x="152" y="202"/>
                </a:cubicBezTo>
                <a:cubicBezTo>
                  <a:pt x="152" y="202"/>
                  <a:pt x="152" y="202"/>
                  <a:pt x="152" y="202"/>
                </a:cubicBezTo>
                <a:cubicBezTo>
                  <a:pt x="152" y="202"/>
                  <a:pt x="152" y="202"/>
                  <a:pt x="151" y="201"/>
                </a:cubicBezTo>
                <a:cubicBezTo>
                  <a:pt x="151" y="202"/>
                  <a:pt x="151" y="202"/>
                  <a:pt x="151" y="203"/>
                </a:cubicBezTo>
                <a:cubicBezTo>
                  <a:pt x="151" y="203"/>
                  <a:pt x="152" y="203"/>
                  <a:pt x="152" y="203"/>
                </a:cubicBezTo>
                <a:cubicBezTo>
                  <a:pt x="153" y="202"/>
                  <a:pt x="153" y="203"/>
                  <a:pt x="154" y="203"/>
                </a:cubicBezTo>
                <a:cubicBezTo>
                  <a:pt x="154" y="203"/>
                  <a:pt x="154" y="204"/>
                  <a:pt x="154" y="204"/>
                </a:cubicBezTo>
                <a:close/>
                <a:moveTo>
                  <a:pt x="152" y="208"/>
                </a:moveTo>
                <a:cubicBezTo>
                  <a:pt x="151" y="208"/>
                  <a:pt x="151" y="209"/>
                  <a:pt x="150" y="209"/>
                </a:cubicBezTo>
                <a:cubicBezTo>
                  <a:pt x="150" y="209"/>
                  <a:pt x="150" y="209"/>
                  <a:pt x="151" y="209"/>
                </a:cubicBezTo>
                <a:cubicBezTo>
                  <a:pt x="151" y="210"/>
                  <a:pt x="151" y="210"/>
                  <a:pt x="151" y="211"/>
                </a:cubicBezTo>
                <a:cubicBezTo>
                  <a:pt x="151" y="211"/>
                  <a:pt x="151" y="211"/>
                  <a:pt x="151" y="211"/>
                </a:cubicBezTo>
                <a:cubicBezTo>
                  <a:pt x="152" y="211"/>
                  <a:pt x="152" y="210"/>
                  <a:pt x="152" y="209"/>
                </a:cubicBezTo>
                <a:cubicBezTo>
                  <a:pt x="152" y="209"/>
                  <a:pt x="152" y="208"/>
                  <a:pt x="152" y="208"/>
                </a:cubicBezTo>
                <a:close/>
                <a:moveTo>
                  <a:pt x="154" y="177"/>
                </a:moveTo>
                <a:cubicBezTo>
                  <a:pt x="153" y="177"/>
                  <a:pt x="153" y="177"/>
                  <a:pt x="153" y="177"/>
                </a:cubicBezTo>
                <a:cubicBezTo>
                  <a:pt x="153" y="177"/>
                  <a:pt x="153" y="177"/>
                  <a:pt x="153" y="177"/>
                </a:cubicBezTo>
                <a:cubicBezTo>
                  <a:pt x="153" y="178"/>
                  <a:pt x="153" y="178"/>
                  <a:pt x="153" y="178"/>
                </a:cubicBezTo>
                <a:cubicBezTo>
                  <a:pt x="153" y="178"/>
                  <a:pt x="153" y="178"/>
                  <a:pt x="154" y="177"/>
                </a:cubicBezTo>
                <a:close/>
                <a:moveTo>
                  <a:pt x="153" y="187"/>
                </a:moveTo>
                <a:cubicBezTo>
                  <a:pt x="153" y="187"/>
                  <a:pt x="153" y="187"/>
                  <a:pt x="153" y="188"/>
                </a:cubicBezTo>
                <a:cubicBezTo>
                  <a:pt x="153" y="188"/>
                  <a:pt x="153" y="188"/>
                  <a:pt x="153" y="188"/>
                </a:cubicBezTo>
                <a:cubicBezTo>
                  <a:pt x="153" y="188"/>
                  <a:pt x="153" y="188"/>
                  <a:pt x="153" y="188"/>
                </a:cubicBezTo>
                <a:cubicBezTo>
                  <a:pt x="153" y="188"/>
                  <a:pt x="153" y="187"/>
                  <a:pt x="153" y="187"/>
                </a:cubicBezTo>
                <a:close/>
                <a:moveTo>
                  <a:pt x="152" y="182"/>
                </a:moveTo>
                <a:cubicBezTo>
                  <a:pt x="152" y="182"/>
                  <a:pt x="152" y="182"/>
                  <a:pt x="153" y="182"/>
                </a:cubicBezTo>
                <a:cubicBezTo>
                  <a:pt x="153" y="182"/>
                  <a:pt x="153" y="182"/>
                  <a:pt x="153" y="182"/>
                </a:cubicBezTo>
                <a:cubicBezTo>
                  <a:pt x="153" y="182"/>
                  <a:pt x="153" y="182"/>
                  <a:pt x="153" y="181"/>
                </a:cubicBezTo>
                <a:cubicBezTo>
                  <a:pt x="153" y="182"/>
                  <a:pt x="152" y="182"/>
                  <a:pt x="152" y="182"/>
                </a:cubicBezTo>
                <a:close/>
                <a:moveTo>
                  <a:pt x="155" y="204"/>
                </a:moveTo>
                <a:cubicBezTo>
                  <a:pt x="156" y="204"/>
                  <a:pt x="156" y="204"/>
                  <a:pt x="156" y="204"/>
                </a:cubicBezTo>
                <a:cubicBezTo>
                  <a:pt x="156" y="204"/>
                  <a:pt x="156" y="204"/>
                  <a:pt x="156" y="204"/>
                </a:cubicBezTo>
                <a:cubicBezTo>
                  <a:pt x="157" y="204"/>
                  <a:pt x="157" y="203"/>
                  <a:pt x="157" y="203"/>
                </a:cubicBezTo>
                <a:cubicBezTo>
                  <a:pt x="157" y="203"/>
                  <a:pt x="157" y="203"/>
                  <a:pt x="157" y="202"/>
                </a:cubicBezTo>
                <a:cubicBezTo>
                  <a:pt x="157" y="202"/>
                  <a:pt x="156" y="202"/>
                  <a:pt x="156" y="203"/>
                </a:cubicBezTo>
                <a:cubicBezTo>
                  <a:pt x="156" y="203"/>
                  <a:pt x="156" y="203"/>
                  <a:pt x="155" y="203"/>
                </a:cubicBezTo>
                <a:cubicBezTo>
                  <a:pt x="155" y="203"/>
                  <a:pt x="155" y="204"/>
                  <a:pt x="155" y="204"/>
                </a:cubicBezTo>
                <a:cubicBezTo>
                  <a:pt x="156" y="204"/>
                  <a:pt x="156" y="204"/>
                  <a:pt x="155" y="204"/>
                </a:cubicBezTo>
                <a:close/>
                <a:moveTo>
                  <a:pt x="157" y="188"/>
                </a:moveTo>
                <a:cubicBezTo>
                  <a:pt x="157" y="188"/>
                  <a:pt x="157" y="188"/>
                  <a:pt x="157" y="188"/>
                </a:cubicBezTo>
                <a:cubicBezTo>
                  <a:pt x="157" y="187"/>
                  <a:pt x="157" y="187"/>
                  <a:pt x="157" y="187"/>
                </a:cubicBezTo>
                <a:cubicBezTo>
                  <a:pt x="157" y="187"/>
                  <a:pt x="157" y="188"/>
                  <a:pt x="157" y="188"/>
                </a:cubicBezTo>
                <a:cubicBezTo>
                  <a:pt x="157" y="188"/>
                  <a:pt x="157" y="188"/>
                  <a:pt x="157" y="188"/>
                </a:cubicBezTo>
                <a:close/>
                <a:moveTo>
                  <a:pt x="158" y="136"/>
                </a:moveTo>
                <a:cubicBezTo>
                  <a:pt x="158" y="136"/>
                  <a:pt x="158" y="136"/>
                  <a:pt x="158" y="135"/>
                </a:cubicBezTo>
                <a:cubicBezTo>
                  <a:pt x="157" y="136"/>
                  <a:pt x="157" y="136"/>
                  <a:pt x="157" y="136"/>
                </a:cubicBezTo>
                <a:cubicBezTo>
                  <a:pt x="157" y="136"/>
                  <a:pt x="157" y="136"/>
                  <a:pt x="157" y="136"/>
                </a:cubicBezTo>
                <a:cubicBezTo>
                  <a:pt x="157" y="136"/>
                  <a:pt x="158" y="137"/>
                  <a:pt x="158" y="136"/>
                </a:cubicBezTo>
                <a:close/>
                <a:moveTo>
                  <a:pt x="155" y="175"/>
                </a:moveTo>
                <a:cubicBezTo>
                  <a:pt x="155" y="175"/>
                  <a:pt x="155" y="175"/>
                  <a:pt x="155" y="175"/>
                </a:cubicBezTo>
                <a:cubicBezTo>
                  <a:pt x="154" y="175"/>
                  <a:pt x="154" y="175"/>
                  <a:pt x="154" y="175"/>
                </a:cubicBezTo>
                <a:cubicBezTo>
                  <a:pt x="154" y="175"/>
                  <a:pt x="154" y="176"/>
                  <a:pt x="154" y="176"/>
                </a:cubicBezTo>
                <a:cubicBezTo>
                  <a:pt x="155" y="176"/>
                  <a:pt x="155" y="175"/>
                  <a:pt x="155" y="175"/>
                </a:cubicBezTo>
                <a:close/>
                <a:moveTo>
                  <a:pt x="155" y="144"/>
                </a:moveTo>
                <a:cubicBezTo>
                  <a:pt x="155" y="144"/>
                  <a:pt x="154" y="144"/>
                  <a:pt x="154" y="144"/>
                </a:cubicBezTo>
                <a:cubicBezTo>
                  <a:pt x="154" y="144"/>
                  <a:pt x="154" y="144"/>
                  <a:pt x="154" y="144"/>
                </a:cubicBezTo>
                <a:cubicBezTo>
                  <a:pt x="154" y="144"/>
                  <a:pt x="154" y="144"/>
                  <a:pt x="154" y="144"/>
                </a:cubicBezTo>
                <a:cubicBezTo>
                  <a:pt x="155" y="144"/>
                  <a:pt x="155" y="144"/>
                  <a:pt x="155" y="144"/>
                </a:cubicBezTo>
                <a:close/>
                <a:moveTo>
                  <a:pt x="154" y="119"/>
                </a:moveTo>
                <a:cubicBezTo>
                  <a:pt x="153" y="118"/>
                  <a:pt x="153" y="118"/>
                  <a:pt x="153" y="118"/>
                </a:cubicBezTo>
                <a:cubicBezTo>
                  <a:pt x="153" y="118"/>
                  <a:pt x="153" y="117"/>
                  <a:pt x="152" y="117"/>
                </a:cubicBezTo>
                <a:cubicBezTo>
                  <a:pt x="152" y="117"/>
                  <a:pt x="152" y="118"/>
                  <a:pt x="152" y="118"/>
                </a:cubicBezTo>
                <a:cubicBezTo>
                  <a:pt x="152" y="118"/>
                  <a:pt x="152" y="118"/>
                  <a:pt x="152" y="119"/>
                </a:cubicBezTo>
                <a:cubicBezTo>
                  <a:pt x="152" y="119"/>
                  <a:pt x="153" y="119"/>
                  <a:pt x="153" y="119"/>
                </a:cubicBezTo>
                <a:cubicBezTo>
                  <a:pt x="153" y="119"/>
                  <a:pt x="153" y="119"/>
                  <a:pt x="154" y="119"/>
                </a:cubicBezTo>
                <a:close/>
                <a:moveTo>
                  <a:pt x="152" y="115"/>
                </a:moveTo>
                <a:cubicBezTo>
                  <a:pt x="152" y="115"/>
                  <a:pt x="152" y="115"/>
                  <a:pt x="151" y="115"/>
                </a:cubicBezTo>
                <a:cubicBezTo>
                  <a:pt x="151" y="115"/>
                  <a:pt x="151" y="115"/>
                  <a:pt x="151" y="115"/>
                </a:cubicBezTo>
                <a:cubicBezTo>
                  <a:pt x="151" y="115"/>
                  <a:pt x="151" y="115"/>
                  <a:pt x="152" y="115"/>
                </a:cubicBezTo>
                <a:cubicBezTo>
                  <a:pt x="152" y="115"/>
                  <a:pt x="152" y="115"/>
                  <a:pt x="152" y="115"/>
                </a:cubicBezTo>
                <a:close/>
                <a:moveTo>
                  <a:pt x="153" y="133"/>
                </a:moveTo>
                <a:cubicBezTo>
                  <a:pt x="153" y="133"/>
                  <a:pt x="153" y="133"/>
                  <a:pt x="153" y="133"/>
                </a:cubicBezTo>
                <a:cubicBezTo>
                  <a:pt x="153" y="133"/>
                  <a:pt x="153" y="133"/>
                  <a:pt x="153" y="133"/>
                </a:cubicBezTo>
                <a:cubicBezTo>
                  <a:pt x="153" y="133"/>
                  <a:pt x="153" y="133"/>
                  <a:pt x="153" y="133"/>
                </a:cubicBezTo>
                <a:cubicBezTo>
                  <a:pt x="153" y="133"/>
                  <a:pt x="153" y="133"/>
                  <a:pt x="153" y="133"/>
                </a:cubicBezTo>
                <a:close/>
                <a:moveTo>
                  <a:pt x="152" y="171"/>
                </a:moveTo>
                <a:cubicBezTo>
                  <a:pt x="150" y="170"/>
                  <a:pt x="150" y="171"/>
                  <a:pt x="150" y="171"/>
                </a:cubicBezTo>
                <a:cubicBezTo>
                  <a:pt x="149" y="171"/>
                  <a:pt x="150" y="172"/>
                  <a:pt x="149" y="172"/>
                </a:cubicBezTo>
                <a:cubicBezTo>
                  <a:pt x="150" y="172"/>
                  <a:pt x="150" y="172"/>
                  <a:pt x="150" y="172"/>
                </a:cubicBezTo>
                <a:cubicBezTo>
                  <a:pt x="151" y="172"/>
                  <a:pt x="151" y="171"/>
                  <a:pt x="152" y="171"/>
                </a:cubicBezTo>
                <a:cubicBezTo>
                  <a:pt x="152" y="171"/>
                  <a:pt x="152" y="171"/>
                  <a:pt x="152" y="171"/>
                </a:cubicBezTo>
                <a:cubicBezTo>
                  <a:pt x="153" y="171"/>
                  <a:pt x="153" y="171"/>
                  <a:pt x="153" y="170"/>
                </a:cubicBezTo>
                <a:cubicBezTo>
                  <a:pt x="153" y="170"/>
                  <a:pt x="153" y="170"/>
                  <a:pt x="152" y="170"/>
                </a:cubicBezTo>
                <a:cubicBezTo>
                  <a:pt x="152" y="170"/>
                  <a:pt x="152" y="171"/>
                  <a:pt x="152" y="171"/>
                </a:cubicBezTo>
                <a:close/>
                <a:moveTo>
                  <a:pt x="151" y="176"/>
                </a:moveTo>
                <a:cubicBezTo>
                  <a:pt x="151" y="176"/>
                  <a:pt x="151" y="176"/>
                  <a:pt x="150" y="176"/>
                </a:cubicBezTo>
                <a:cubicBezTo>
                  <a:pt x="150" y="176"/>
                  <a:pt x="151" y="176"/>
                  <a:pt x="151" y="176"/>
                </a:cubicBezTo>
                <a:cubicBezTo>
                  <a:pt x="151" y="176"/>
                  <a:pt x="151" y="176"/>
                  <a:pt x="151" y="176"/>
                </a:cubicBezTo>
                <a:cubicBezTo>
                  <a:pt x="151" y="176"/>
                  <a:pt x="151" y="176"/>
                  <a:pt x="151" y="176"/>
                </a:cubicBezTo>
                <a:close/>
                <a:moveTo>
                  <a:pt x="150" y="160"/>
                </a:moveTo>
                <a:cubicBezTo>
                  <a:pt x="150" y="159"/>
                  <a:pt x="150" y="159"/>
                  <a:pt x="150" y="159"/>
                </a:cubicBezTo>
                <a:cubicBezTo>
                  <a:pt x="150" y="159"/>
                  <a:pt x="150" y="159"/>
                  <a:pt x="150" y="159"/>
                </a:cubicBezTo>
                <a:cubicBezTo>
                  <a:pt x="150" y="159"/>
                  <a:pt x="150" y="159"/>
                  <a:pt x="150" y="159"/>
                </a:cubicBezTo>
                <a:cubicBezTo>
                  <a:pt x="150" y="159"/>
                  <a:pt x="150" y="159"/>
                  <a:pt x="150" y="160"/>
                </a:cubicBezTo>
                <a:close/>
                <a:moveTo>
                  <a:pt x="151" y="132"/>
                </a:moveTo>
                <a:cubicBezTo>
                  <a:pt x="151" y="131"/>
                  <a:pt x="151" y="131"/>
                  <a:pt x="151" y="131"/>
                </a:cubicBezTo>
                <a:cubicBezTo>
                  <a:pt x="151" y="131"/>
                  <a:pt x="150" y="131"/>
                  <a:pt x="150" y="131"/>
                </a:cubicBezTo>
                <a:cubicBezTo>
                  <a:pt x="150" y="131"/>
                  <a:pt x="150" y="132"/>
                  <a:pt x="150" y="132"/>
                </a:cubicBezTo>
                <a:cubicBezTo>
                  <a:pt x="150" y="132"/>
                  <a:pt x="151" y="132"/>
                  <a:pt x="151" y="132"/>
                </a:cubicBezTo>
                <a:cubicBezTo>
                  <a:pt x="151" y="132"/>
                  <a:pt x="151" y="132"/>
                  <a:pt x="151" y="132"/>
                </a:cubicBezTo>
                <a:close/>
                <a:moveTo>
                  <a:pt x="150" y="135"/>
                </a:moveTo>
                <a:cubicBezTo>
                  <a:pt x="149" y="135"/>
                  <a:pt x="149" y="135"/>
                  <a:pt x="149" y="136"/>
                </a:cubicBezTo>
                <a:cubicBezTo>
                  <a:pt x="149" y="136"/>
                  <a:pt x="149" y="136"/>
                  <a:pt x="149" y="136"/>
                </a:cubicBezTo>
                <a:cubicBezTo>
                  <a:pt x="149" y="136"/>
                  <a:pt x="150" y="135"/>
                  <a:pt x="150" y="135"/>
                </a:cubicBezTo>
                <a:cubicBezTo>
                  <a:pt x="150" y="135"/>
                  <a:pt x="150" y="135"/>
                  <a:pt x="150" y="135"/>
                </a:cubicBezTo>
                <a:close/>
                <a:moveTo>
                  <a:pt x="149" y="183"/>
                </a:moveTo>
                <a:cubicBezTo>
                  <a:pt x="149" y="183"/>
                  <a:pt x="148" y="184"/>
                  <a:pt x="149" y="184"/>
                </a:cubicBezTo>
                <a:cubicBezTo>
                  <a:pt x="149" y="184"/>
                  <a:pt x="149" y="184"/>
                  <a:pt x="149" y="184"/>
                </a:cubicBezTo>
                <a:cubicBezTo>
                  <a:pt x="149" y="184"/>
                  <a:pt x="149" y="184"/>
                  <a:pt x="149" y="184"/>
                </a:cubicBezTo>
                <a:cubicBezTo>
                  <a:pt x="150" y="183"/>
                  <a:pt x="150" y="183"/>
                  <a:pt x="150" y="183"/>
                </a:cubicBezTo>
                <a:cubicBezTo>
                  <a:pt x="150" y="182"/>
                  <a:pt x="151" y="182"/>
                  <a:pt x="151" y="181"/>
                </a:cubicBezTo>
                <a:cubicBezTo>
                  <a:pt x="150" y="181"/>
                  <a:pt x="150" y="182"/>
                  <a:pt x="149" y="182"/>
                </a:cubicBezTo>
                <a:cubicBezTo>
                  <a:pt x="149" y="182"/>
                  <a:pt x="148" y="182"/>
                  <a:pt x="149" y="183"/>
                </a:cubicBezTo>
                <a:close/>
                <a:moveTo>
                  <a:pt x="150" y="208"/>
                </a:moveTo>
                <a:cubicBezTo>
                  <a:pt x="150" y="208"/>
                  <a:pt x="149" y="208"/>
                  <a:pt x="149" y="208"/>
                </a:cubicBezTo>
                <a:cubicBezTo>
                  <a:pt x="149" y="208"/>
                  <a:pt x="149" y="208"/>
                  <a:pt x="149" y="208"/>
                </a:cubicBezTo>
                <a:cubicBezTo>
                  <a:pt x="149" y="208"/>
                  <a:pt x="150" y="208"/>
                  <a:pt x="150" y="208"/>
                </a:cubicBezTo>
                <a:cubicBezTo>
                  <a:pt x="150" y="208"/>
                  <a:pt x="150" y="208"/>
                  <a:pt x="150" y="208"/>
                </a:cubicBezTo>
                <a:close/>
                <a:moveTo>
                  <a:pt x="148" y="208"/>
                </a:moveTo>
                <a:cubicBezTo>
                  <a:pt x="147" y="208"/>
                  <a:pt x="148" y="209"/>
                  <a:pt x="148" y="209"/>
                </a:cubicBezTo>
                <a:cubicBezTo>
                  <a:pt x="148" y="210"/>
                  <a:pt x="148" y="210"/>
                  <a:pt x="148" y="210"/>
                </a:cubicBezTo>
                <a:cubicBezTo>
                  <a:pt x="148" y="210"/>
                  <a:pt x="148" y="210"/>
                  <a:pt x="148" y="210"/>
                </a:cubicBezTo>
                <a:cubicBezTo>
                  <a:pt x="148" y="210"/>
                  <a:pt x="149" y="210"/>
                  <a:pt x="149" y="210"/>
                </a:cubicBezTo>
                <a:cubicBezTo>
                  <a:pt x="149" y="210"/>
                  <a:pt x="149" y="210"/>
                  <a:pt x="149" y="209"/>
                </a:cubicBezTo>
                <a:cubicBezTo>
                  <a:pt x="149" y="209"/>
                  <a:pt x="149" y="209"/>
                  <a:pt x="149" y="209"/>
                </a:cubicBezTo>
                <a:cubicBezTo>
                  <a:pt x="148" y="209"/>
                  <a:pt x="149" y="208"/>
                  <a:pt x="148" y="208"/>
                </a:cubicBezTo>
                <a:close/>
                <a:moveTo>
                  <a:pt x="148" y="185"/>
                </a:moveTo>
                <a:cubicBezTo>
                  <a:pt x="148" y="184"/>
                  <a:pt x="148" y="184"/>
                  <a:pt x="148" y="184"/>
                </a:cubicBezTo>
                <a:cubicBezTo>
                  <a:pt x="148" y="184"/>
                  <a:pt x="147" y="184"/>
                  <a:pt x="147" y="184"/>
                </a:cubicBezTo>
                <a:cubicBezTo>
                  <a:pt x="147" y="185"/>
                  <a:pt x="147" y="185"/>
                  <a:pt x="148" y="185"/>
                </a:cubicBezTo>
                <a:cubicBezTo>
                  <a:pt x="148" y="185"/>
                  <a:pt x="148" y="185"/>
                  <a:pt x="148" y="185"/>
                </a:cubicBezTo>
                <a:close/>
                <a:moveTo>
                  <a:pt x="148" y="181"/>
                </a:moveTo>
                <a:cubicBezTo>
                  <a:pt x="148" y="181"/>
                  <a:pt x="148" y="181"/>
                  <a:pt x="148" y="181"/>
                </a:cubicBezTo>
                <a:cubicBezTo>
                  <a:pt x="148" y="180"/>
                  <a:pt x="148" y="180"/>
                  <a:pt x="147" y="180"/>
                </a:cubicBezTo>
                <a:cubicBezTo>
                  <a:pt x="147" y="180"/>
                  <a:pt x="147" y="180"/>
                  <a:pt x="146" y="180"/>
                </a:cubicBezTo>
                <a:cubicBezTo>
                  <a:pt x="146" y="180"/>
                  <a:pt x="146" y="180"/>
                  <a:pt x="146" y="180"/>
                </a:cubicBezTo>
                <a:cubicBezTo>
                  <a:pt x="146" y="180"/>
                  <a:pt x="146" y="180"/>
                  <a:pt x="147" y="181"/>
                </a:cubicBezTo>
                <a:cubicBezTo>
                  <a:pt x="147" y="181"/>
                  <a:pt x="147" y="181"/>
                  <a:pt x="147" y="181"/>
                </a:cubicBezTo>
                <a:cubicBezTo>
                  <a:pt x="147" y="181"/>
                  <a:pt x="148" y="182"/>
                  <a:pt x="148" y="182"/>
                </a:cubicBezTo>
                <a:cubicBezTo>
                  <a:pt x="148" y="182"/>
                  <a:pt x="148" y="181"/>
                  <a:pt x="148" y="181"/>
                </a:cubicBezTo>
                <a:cubicBezTo>
                  <a:pt x="148" y="181"/>
                  <a:pt x="148" y="181"/>
                  <a:pt x="148" y="181"/>
                </a:cubicBezTo>
                <a:close/>
                <a:moveTo>
                  <a:pt x="147" y="144"/>
                </a:moveTo>
                <a:cubicBezTo>
                  <a:pt x="147" y="143"/>
                  <a:pt x="146" y="143"/>
                  <a:pt x="146" y="143"/>
                </a:cubicBezTo>
                <a:cubicBezTo>
                  <a:pt x="146" y="143"/>
                  <a:pt x="146" y="143"/>
                  <a:pt x="146" y="143"/>
                </a:cubicBezTo>
                <a:cubicBezTo>
                  <a:pt x="146" y="144"/>
                  <a:pt x="146" y="144"/>
                  <a:pt x="147" y="144"/>
                </a:cubicBezTo>
                <a:cubicBezTo>
                  <a:pt x="147" y="144"/>
                  <a:pt x="147" y="144"/>
                  <a:pt x="147" y="144"/>
                </a:cubicBezTo>
                <a:close/>
                <a:moveTo>
                  <a:pt x="146" y="205"/>
                </a:moveTo>
                <a:cubicBezTo>
                  <a:pt x="145" y="206"/>
                  <a:pt x="147" y="206"/>
                  <a:pt x="147" y="206"/>
                </a:cubicBezTo>
                <a:cubicBezTo>
                  <a:pt x="147" y="207"/>
                  <a:pt x="147" y="207"/>
                  <a:pt x="147" y="207"/>
                </a:cubicBezTo>
                <a:cubicBezTo>
                  <a:pt x="148" y="207"/>
                  <a:pt x="148" y="206"/>
                  <a:pt x="148" y="206"/>
                </a:cubicBezTo>
                <a:cubicBezTo>
                  <a:pt x="148" y="206"/>
                  <a:pt x="147" y="205"/>
                  <a:pt x="146" y="205"/>
                </a:cubicBezTo>
                <a:cubicBezTo>
                  <a:pt x="146" y="205"/>
                  <a:pt x="146" y="205"/>
                  <a:pt x="146" y="205"/>
                </a:cubicBezTo>
                <a:close/>
                <a:moveTo>
                  <a:pt x="147" y="209"/>
                </a:moveTo>
                <a:cubicBezTo>
                  <a:pt x="147" y="210"/>
                  <a:pt x="147" y="210"/>
                  <a:pt x="146" y="210"/>
                </a:cubicBezTo>
                <a:cubicBezTo>
                  <a:pt x="147" y="210"/>
                  <a:pt x="147" y="210"/>
                  <a:pt x="147" y="210"/>
                </a:cubicBezTo>
                <a:cubicBezTo>
                  <a:pt x="147" y="210"/>
                  <a:pt x="147" y="210"/>
                  <a:pt x="147" y="210"/>
                </a:cubicBezTo>
                <a:cubicBezTo>
                  <a:pt x="147" y="210"/>
                  <a:pt x="147" y="210"/>
                  <a:pt x="147" y="209"/>
                </a:cubicBezTo>
                <a:close/>
                <a:moveTo>
                  <a:pt x="146" y="207"/>
                </a:moveTo>
                <a:cubicBezTo>
                  <a:pt x="146" y="207"/>
                  <a:pt x="146" y="207"/>
                  <a:pt x="145" y="207"/>
                </a:cubicBezTo>
                <a:cubicBezTo>
                  <a:pt x="145" y="207"/>
                  <a:pt x="144" y="206"/>
                  <a:pt x="144" y="206"/>
                </a:cubicBezTo>
                <a:cubicBezTo>
                  <a:pt x="143" y="206"/>
                  <a:pt x="143" y="206"/>
                  <a:pt x="143" y="206"/>
                </a:cubicBezTo>
                <a:cubicBezTo>
                  <a:pt x="142" y="206"/>
                  <a:pt x="142" y="207"/>
                  <a:pt x="142" y="207"/>
                </a:cubicBezTo>
                <a:cubicBezTo>
                  <a:pt x="143" y="207"/>
                  <a:pt x="143" y="207"/>
                  <a:pt x="143" y="207"/>
                </a:cubicBezTo>
                <a:cubicBezTo>
                  <a:pt x="143" y="208"/>
                  <a:pt x="142" y="208"/>
                  <a:pt x="142" y="208"/>
                </a:cubicBezTo>
                <a:cubicBezTo>
                  <a:pt x="143" y="208"/>
                  <a:pt x="143" y="208"/>
                  <a:pt x="143" y="208"/>
                </a:cubicBezTo>
                <a:cubicBezTo>
                  <a:pt x="143" y="207"/>
                  <a:pt x="144" y="208"/>
                  <a:pt x="144" y="208"/>
                </a:cubicBezTo>
                <a:cubicBezTo>
                  <a:pt x="144" y="208"/>
                  <a:pt x="144" y="209"/>
                  <a:pt x="145" y="208"/>
                </a:cubicBezTo>
                <a:cubicBezTo>
                  <a:pt x="145" y="208"/>
                  <a:pt x="145" y="208"/>
                  <a:pt x="146" y="207"/>
                </a:cubicBezTo>
                <a:close/>
                <a:moveTo>
                  <a:pt x="145" y="209"/>
                </a:moveTo>
                <a:cubicBezTo>
                  <a:pt x="145" y="209"/>
                  <a:pt x="144" y="210"/>
                  <a:pt x="144" y="210"/>
                </a:cubicBezTo>
                <a:cubicBezTo>
                  <a:pt x="144" y="210"/>
                  <a:pt x="144" y="210"/>
                  <a:pt x="145" y="210"/>
                </a:cubicBezTo>
                <a:cubicBezTo>
                  <a:pt x="145" y="210"/>
                  <a:pt x="145" y="210"/>
                  <a:pt x="145" y="210"/>
                </a:cubicBezTo>
                <a:cubicBezTo>
                  <a:pt x="145" y="210"/>
                  <a:pt x="145" y="209"/>
                  <a:pt x="145" y="209"/>
                </a:cubicBezTo>
                <a:close/>
                <a:moveTo>
                  <a:pt x="141" y="210"/>
                </a:moveTo>
                <a:cubicBezTo>
                  <a:pt x="141" y="210"/>
                  <a:pt x="141" y="210"/>
                  <a:pt x="141" y="210"/>
                </a:cubicBezTo>
                <a:cubicBezTo>
                  <a:pt x="142" y="210"/>
                  <a:pt x="142" y="211"/>
                  <a:pt x="143" y="210"/>
                </a:cubicBezTo>
                <a:cubicBezTo>
                  <a:pt x="143" y="210"/>
                  <a:pt x="143" y="210"/>
                  <a:pt x="142" y="209"/>
                </a:cubicBezTo>
                <a:cubicBezTo>
                  <a:pt x="142" y="209"/>
                  <a:pt x="142" y="208"/>
                  <a:pt x="141" y="208"/>
                </a:cubicBezTo>
                <a:cubicBezTo>
                  <a:pt x="141" y="208"/>
                  <a:pt x="141" y="207"/>
                  <a:pt x="141" y="207"/>
                </a:cubicBezTo>
                <a:cubicBezTo>
                  <a:pt x="140" y="207"/>
                  <a:pt x="140" y="207"/>
                  <a:pt x="140" y="206"/>
                </a:cubicBezTo>
                <a:cubicBezTo>
                  <a:pt x="140" y="207"/>
                  <a:pt x="140" y="207"/>
                  <a:pt x="140" y="207"/>
                </a:cubicBezTo>
                <a:cubicBezTo>
                  <a:pt x="140" y="207"/>
                  <a:pt x="140" y="207"/>
                  <a:pt x="140" y="208"/>
                </a:cubicBezTo>
                <a:cubicBezTo>
                  <a:pt x="140" y="208"/>
                  <a:pt x="139" y="208"/>
                  <a:pt x="139" y="207"/>
                </a:cubicBezTo>
                <a:cubicBezTo>
                  <a:pt x="139" y="207"/>
                  <a:pt x="139" y="207"/>
                  <a:pt x="139" y="206"/>
                </a:cubicBezTo>
                <a:cubicBezTo>
                  <a:pt x="139" y="206"/>
                  <a:pt x="139" y="206"/>
                  <a:pt x="139" y="206"/>
                </a:cubicBezTo>
                <a:cubicBezTo>
                  <a:pt x="139" y="206"/>
                  <a:pt x="139" y="206"/>
                  <a:pt x="139" y="206"/>
                </a:cubicBezTo>
                <a:cubicBezTo>
                  <a:pt x="138" y="207"/>
                  <a:pt x="139" y="208"/>
                  <a:pt x="138" y="208"/>
                </a:cubicBezTo>
                <a:cubicBezTo>
                  <a:pt x="138" y="208"/>
                  <a:pt x="138" y="209"/>
                  <a:pt x="138" y="209"/>
                </a:cubicBezTo>
                <a:cubicBezTo>
                  <a:pt x="138" y="209"/>
                  <a:pt x="139" y="209"/>
                  <a:pt x="140" y="209"/>
                </a:cubicBezTo>
                <a:cubicBezTo>
                  <a:pt x="140" y="209"/>
                  <a:pt x="140" y="209"/>
                  <a:pt x="141" y="208"/>
                </a:cubicBezTo>
                <a:cubicBezTo>
                  <a:pt x="141" y="208"/>
                  <a:pt x="142" y="209"/>
                  <a:pt x="141" y="210"/>
                </a:cubicBezTo>
                <a:close/>
                <a:moveTo>
                  <a:pt x="137" y="180"/>
                </a:moveTo>
                <a:cubicBezTo>
                  <a:pt x="137" y="180"/>
                  <a:pt x="137" y="180"/>
                  <a:pt x="138" y="181"/>
                </a:cubicBezTo>
                <a:cubicBezTo>
                  <a:pt x="138" y="180"/>
                  <a:pt x="138" y="180"/>
                  <a:pt x="138" y="180"/>
                </a:cubicBezTo>
                <a:cubicBezTo>
                  <a:pt x="138" y="180"/>
                  <a:pt x="138" y="180"/>
                  <a:pt x="138" y="180"/>
                </a:cubicBezTo>
                <a:cubicBezTo>
                  <a:pt x="138" y="180"/>
                  <a:pt x="137" y="180"/>
                  <a:pt x="137" y="180"/>
                </a:cubicBezTo>
                <a:close/>
                <a:moveTo>
                  <a:pt x="138" y="134"/>
                </a:moveTo>
                <a:cubicBezTo>
                  <a:pt x="138" y="134"/>
                  <a:pt x="138" y="134"/>
                  <a:pt x="138" y="133"/>
                </a:cubicBezTo>
                <a:cubicBezTo>
                  <a:pt x="138" y="133"/>
                  <a:pt x="138" y="133"/>
                  <a:pt x="138" y="133"/>
                </a:cubicBezTo>
                <a:cubicBezTo>
                  <a:pt x="138" y="133"/>
                  <a:pt x="137" y="133"/>
                  <a:pt x="137" y="133"/>
                </a:cubicBezTo>
                <a:cubicBezTo>
                  <a:pt x="137" y="133"/>
                  <a:pt x="138" y="134"/>
                  <a:pt x="138" y="134"/>
                </a:cubicBezTo>
                <a:close/>
                <a:moveTo>
                  <a:pt x="137" y="182"/>
                </a:moveTo>
                <a:cubicBezTo>
                  <a:pt x="137" y="182"/>
                  <a:pt x="138" y="182"/>
                  <a:pt x="138" y="182"/>
                </a:cubicBezTo>
                <a:cubicBezTo>
                  <a:pt x="138" y="182"/>
                  <a:pt x="138" y="182"/>
                  <a:pt x="138" y="182"/>
                </a:cubicBezTo>
                <a:cubicBezTo>
                  <a:pt x="138" y="182"/>
                  <a:pt x="137" y="182"/>
                  <a:pt x="137" y="182"/>
                </a:cubicBezTo>
                <a:close/>
                <a:moveTo>
                  <a:pt x="138" y="196"/>
                </a:moveTo>
                <a:cubicBezTo>
                  <a:pt x="138" y="196"/>
                  <a:pt x="138" y="196"/>
                  <a:pt x="138" y="196"/>
                </a:cubicBezTo>
                <a:cubicBezTo>
                  <a:pt x="138" y="195"/>
                  <a:pt x="139" y="195"/>
                  <a:pt x="140" y="195"/>
                </a:cubicBezTo>
                <a:cubicBezTo>
                  <a:pt x="140" y="195"/>
                  <a:pt x="141" y="194"/>
                  <a:pt x="140" y="194"/>
                </a:cubicBezTo>
                <a:cubicBezTo>
                  <a:pt x="140" y="194"/>
                  <a:pt x="140" y="193"/>
                  <a:pt x="140" y="194"/>
                </a:cubicBezTo>
                <a:cubicBezTo>
                  <a:pt x="139" y="194"/>
                  <a:pt x="139" y="194"/>
                  <a:pt x="139" y="193"/>
                </a:cubicBezTo>
                <a:cubicBezTo>
                  <a:pt x="139" y="193"/>
                  <a:pt x="138" y="193"/>
                  <a:pt x="138" y="193"/>
                </a:cubicBezTo>
                <a:cubicBezTo>
                  <a:pt x="138" y="193"/>
                  <a:pt x="137" y="193"/>
                  <a:pt x="138" y="194"/>
                </a:cubicBezTo>
                <a:cubicBezTo>
                  <a:pt x="138" y="194"/>
                  <a:pt x="138" y="194"/>
                  <a:pt x="138" y="194"/>
                </a:cubicBezTo>
                <a:cubicBezTo>
                  <a:pt x="138" y="195"/>
                  <a:pt x="138" y="195"/>
                  <a:pt x="137" y="195"/>
                </a:cubicBezTo>
                <a:cubicBezTo>
                  <a:pt x="137" y="196"/>
                  <a:pt x="138" y="196"/>
                  <a:pt x="138" y="196"/>
                </a:cubicBezTo>
                <a:close/>
                <a:moveTo>
                  <a:pt x="139" y="179"/>
                </a:moveTo>
                <a:cubicBezTo>
                  <a:pt x="139" y="179"/>
                  <a:pt x="139" y="179"/>
                  <a:pt x="139" y="179"/>
                </a:cubicBezTo>
                <a:cubicBezTo>
                  <a:pt x="139" y="179"/>
                  <a:pt x="139" y="178"/>
                  <a:pt x="139" y="178"/>
                </a:cubicBezTo>
                <a:cubicBezTo>
                  <a:pt x="139" y="178"/>
                  <a:pt x="138" y="178"/>
                  <a:pt x="138" y="178"/>
                </a:cubicBezTo>
                <a:cubicBezTo>
                  <a:pt x="138" y="178"/>
                  <a:pt x="138" y="179"/>
                  <a:pt x="139" y="179"/>
                </a:cubicBezTo>
                <a:close/>
                <a:moveTo>
                  <a:pt x="139" y="182"/>
                </a:moveTo>
                <a:cubicBezTo>
                  <a:pt x="139" y="182"/>
                  <a:pt x="140" y="183"/>
                  <a:pt x="140" y="183"/>
                </a:cubicBezTo>
                <a:cubicBezTo>
                  <a:pt x="140" y="183"/>
                  <a:pt x="141" y="183"/>
                  <a:pt x="141" y="182"/>
                </a:cubicBezTo>
                <a:cubicBezTo>
                  <a:pt x="141" y="182"/>
                  <a:pt x="141" y="182"/>
                  <a:pt x="141" y="182"/>
                </a:cubicBezTo>
                <a:cubicBezTo>
                  <a:pt x="141" y="182"/>
                  <a:pt x="141" y="183"/>
                  <a:pt x="141" y="182"/>
                </a:cubicBezTo>
                <a:cubicBezTo>
                  <a:pt x="142" y="181"/>
                  <a:pt x="141" y="181"/>
                  <a:pt x="141" y="181"/>
                </a:cubicBezTo>
                <a:cubicBezTo>
                  <a:pt x="141" y="181"/>
                  <a:pt x="140" y="181"/>
                  <a:pt x="140" y="181"/>
                </a:cubicBezTo>
                <a:cubicBezTo>
                  <a:pt x="140" y="181"/>
                  <a:pt x="140" y="181"/>
                  <a:pt x="139" y="181"/>
                </a:cubicBezTo>
                <a:cubicBezTo>
                  <a:pt x="139" y="181"/>
                  <a:pt x="139" y="182"/>
                  <a:pt x="139" y="182"/>
                </a:cubicBezTo>
                <a:close/>
                <a:moveTo>
                  <a:pt x="140" y="166"/>
                </a:moveTo>
                <a:cubicBezTo>
                  <a:pt x="140" y="166"/>
                  <a:pt x="140" y="166"/>
                  <a:pt x="140" y="166"/>
                </a:cubicBezTo>
                <a:cubicBezTo>
                  <a:pt x="140" y="166"/>
                  <a:pt x="140" y="165"/>
                  <a:pt x="140" y="165"/>
                </a:cubicBezTo>
                <a:cubicBezTo>
                  <a:pt x="140" y="165"/>
                  <a:pt x="139" y="166"/>
                  <a:pt x="139" y="166"/>
                </a:cubicBezTo>
                <a:cubicBezTo>
                  <a:pt x="139" y="166"/>
                  <a:pt x="139" y="166"/>
                  <a:pt x="140" y="166"/>
                </a:cubicBezTo>
                <a:close/>
                <a:moveTo>
                  <a:pt x="141" y="147"/>
                </a:moveTo>
                <a:cubicBezTo>
                  <a:pt x="141" y="147"/>
                  <a:pt x="141" y="147"/>
                  <a:pt x="141" y="147"/>
                </a:cubicBezTo>
                <a:cubicBezTo>
                  <a:pt x="141" y="147"/>
                  <a:pt x="141" y="147"/>
                  <a:pt x="140" y="147"/>
                </a:cubicBezTo>
                <a:cubicBezTo>
                  <a:pt x="140" y="147"/>
                  <a:pt x="140" y="147"/>
                  <a:pt x="140" y="147"/>
                </a:cubicBezTo>
                <a:cubicBezTo>
                  <a:pt x="140" y="147"/>
                  <a:pt x="140" y="147"/>
                  <a:pt x="141" y="147"/>
                </a:cubicBezTo>
                <a:close/>
                <a:moveTo>
                  <a:pt x="141" y="145"/>
                </a:moveTo>
                <a:cubicBezTo>
                  <a:pt x="141" y="145"/>
                  <a:pt x="140" y="145"/>
                  <a:pt x="140" y="145"/>
                </a:cubicBezTo>
                <a:cubicBezTo>
                  <a:pt x="140" y="145"/>
                  <a:pt x="140" y="145"/>
                  <a:pt x="139" y="146"/>
                </a:cubicBezTo>
                <a:cubicBezTo>
                  <a:pt x="140" y="146"/>
                  <a:pt x="140" y="146"/>
                  <a:pt x="140" y="146"/>
                </a:cubicBezTo>
                <a:cubicBezTo>
                  <a:pt x="140" y="146"/>
                  <a:pt x="140" y="146"/>
                  <a:pt x="141" y="145"/>
                </a:cubicBezTo>
                <a:close/>
                <a:moveTo>
                  <a:pt x="140" y="140"/>
                </a:moveTo>
                <a:cubicBezTo>
                  <a:pt x="140" y="140"/>
                  <a:pt x="140" y="139"/>
                  <a:pt x="139" y="139"/>
                </a:cubicBezTo>
                <a:cubicBezTo>
                  <a:pt x="139" y="139"/>
                  <a:pt x="139" y="140"/>
                  <a:pt x="139" y="140"/>
                </a:cubicBezTo>
                <a:cubicBezTo>
                  <a:pt x="139" y="140"/>
                  <a:pt x="139" y="140"/>
                  <a:pt x="139" y="140"/>
                </a:cubicBezTo>
                <a:cubicBezTo>
                  <a:pt x="139" y="140"/>
                  <a:pt x="140" y="140"/>
                  <a:pt x="140" y="140"/>
                </a:cubicBezTo>
                <a:close/>
                <a:moveTo>
                  <a:pt x="140" y="137"/>
                </a:moveTo>
                <a:cubicBezTo>
                  <a:pt x="140" y="137"/>
                  <a:pt x="140" y="136"/>
                  <a:pt x="140" y="136"/>
                </a:cubicBezTo>
                <a:cubicBezTo>
                  <a:pt x="139" y="137"/>
                  <a:pt x="139" y="137"/>
                  <a:pt x="139" y="137"/>
                </a:cubicBezTo>
                <a:cubicBezTo>
                  <a:pt x="139" y="137"/>
                  <a:pt x="139" y="137"/>
                  <a:pt x="140" y="137"/>
                </a:cubicBezTo>
                <a:cubicBezTo>
                  <a:pt x="140" y="137"/>
                  <a:pt x="140" y="137"/>
                  <a:pt x="140" y="137"/>
                </a:cubicBezTo>
                <a:close/>
                <a:moveTo>
                  <a:pt x="140" y="133"/>
                </a:moveTo>
                <a:cubicBezTo>
                  <a:pt x="140" y="133"/>
                  <a:pt x="140" y="132"/>
                  <a:pt x="140" y="132"/>
                </a:cubicBezTo>
                <a:cubicBezTo>
                  <a:pt x="140" y="132"/>
                  <a:pt x="139" y="133"/>
                  <a:pt x="139" y="133"/>
                </a:cubicBezTo>
                <a:cubicBezTo>
                  <a:pt x="139" y="133"/>
                  <a:pt x="139" y="133"/>
                  <a:pt x="139" y="133"/>
                </a:cubicBezTo>
                <a:cubicBezTo>
                  <a:pt x="140" y="133"/>
                  <a:pt x="140" y="133"/>
                  <a:pt x="140" y="133"/>
                </a:cubicBezTo>
                <a:close/>
                <a:moveTo>
                  <a:pt x="140" y="135"/>
                </a:moveTo>
                <a:cubicBezTo>
                  <a:pt x="140" y="135"/>
                  <a:pt x="139" y="135"/>
                  <a:pt x="139" y="135"/>
                </a:cubicBezTo>
                <a:cubicBezTo>
                  <a:pt x="139" y="135"/>
                  <a:pt x="140" y="136"/>
                  <a:pt x="140" y="136"/>
                </a:cubicBezTo>
                <a:cubicBezTo>
                  <a:pt x="140" y="135"/>
                  <a:pt x="140" y="135"/>
                  <a:pt x="140" y="135"/>
                </a:cubicBezTo>
                <a:cubicBezTo>
                  <a:pt x="140" y="135"/>
                  <a:pt x="140" y="135"/>
                  <a:pt x="140" y="135"/>
                </a:cubicBezTo>
                <a:close/>
                <a:moveTo>
                  <a:pt x="141" y="130"/>
                </a:moveTo>
                <a:cubicBezTo>
                  <a:pt x="140" y="130"/>
                  <a:pt x="140" y="129"/>
                  <a:pt x="140" y="129"/>
                </a:cubicBezTo>
                <a:cubicBezTo>
                  <a:pt x="140" y="129"/>
                  <a:pt x="140" y="130"/>
                  <a:pt x="139" y="130"/>
                </a:cubicBezTo>
                <a:cubicBezTo>
                  <a:pt x="139" y="130"/>
                  <a:pt x="139" y="130"/>
                  <a:pt x="139" y="130"/>
                </a:cubicBezTo>
                <a:cubicBezTo>
                  <a:pt x="139" y="131"/>
                  <a:pt x="139" y="131"/>
                  <a:pt x="139" y="131"/>
                </a:cubicBezTo>
                <a:cubicBezTo>
                  <a:pt x="139" y="131"/>
                  <a:pt x="139" y="131"/>
                  <a:pt x="139" y="131"/>
                </a:cubicBezTo>
                <a:cubicBezTo>
                  <a:pt x="139" y="131"/>
                  <a:pt x="140" y="131"/>
                  <a:pt x="140" y="131"/>
                </a:cubicBezTo>
                <a:cubicBezTo>
                  <a:pt x="140" y="131"/>
                  <a:pt x="141" y="130"/>
                  <a:pt x="141" y="130"/>
                </a:cubicBezTo>
                <a:close/>
                <a:moveTo>
                  <a:pt x="140" y="203"/>
                </a:moveTo>
                <a:cubicBezTo>
                  <a:pt x="140" y="203"/>
                  <a:pt x="139" y="203"/>
                  <a:pt x="139" y="203"/>
                </a:cubicBezTo>
                <a:cubicBezTo>
                  <a:pt x="139" y="203"/>
                  <a:pt x="139" y="203"/>
                  <a:pt x="138" y="204"/>
                </a:cubicBezTo>
                <a:cubicBezTo>
                  <a:pt x="139" y="204"/>
                  <a:pt x="139" y="204"/>
                  <a:pt x="139" y="204"/>
                </a:cubicBezTo>
                <a:cubicBezTo>
                  <a:pt x="139" y="204"/>
                  <a:pt x="140" y="204"/>
                  <a:pt x="140" y="203"/>
                </a:cubicBezTo>
                <a:close/>
                <a:moveTo>
                  <a:pt x="139" y="205"/>
                </a:moveTo>
                <a:cubicBezTo>
                  <a:pt x="139" y="205"/>
                  <a:pt x="138" y="205"/>
                  <a:pt x="138" y="205"/>
                </a:cubicBezTo>
                <a:cubicBezTo>
                  <a:pt x="138" y="205"/>
                  <a:pt x="139" y="205"/>
                  <a:pt x="139" y="205"/>
                </a:cubicBezTo>
                <a:cubicBezTo>
                  <a:pt x="139" y="205"/>
                  <a:pt x="139" y="205"/>
                  <a:pt x="139" y="205"/>
                </a:cubicBezTo>
                <a:cubicBezTo>
                  <a:pt x="139" y="205"/>
                  <a:pt x="139" y="205"/>
                  <a:pt x="139" y="205"/>
                </a:cubicBezTo>
                <a:close/>
                <a:moveTo>
                  <a:pt x="140" y="199"/>
                </a:moveTo>
                <a:cubicBezTo>
                  <a:pt x="140" y="199"/>
                  <a:pt x="139" y="199"/>
                  <a:pt x="139" y="199"/>
                </a:cubicBezTo>
                <a:cubicBezTo>
                  <a:pt x="139" y="199"/>
                  <a:pt x="138" y="200"/>
                  <a:pt x="138" y="200"/>
                </a:cubicBezTo>
                <a:cubicBezTo>
                  <a:pt x="138" y="200"/>
                  <a:pt x="138" y="200"/>
                  <a:pt x="138" y="200"/>
                </a:cubicBezTo>
                <a:cubicBezTo>
                  <a:pt x="138" y="200"/>
                  <a:pt x="138" y="200"/>
                  <a:pt x="138" y="200"/>
                </a:cubicBezTo>
                <a:cubicBezTo>
                  <a:pt x="139" y="200"/>
                  <a:pt x="139" y="200"/>
                  <a:pt x="140" y="200"/>
                </a:cubicBezTo>
                <a:cubicBezTo>
                  <a:pt x="140" y="199"/>
                  <a:pt x="140" y="199"/>
                  <a:pt x="140" y="199"/>
                </a:cubicBezTo>
                <a:close/>
                <a:moveTo>
                  <a:pt x="139" y="197"/>
                </a:moveTo>
                <a:cubicBezTo>
                  <a:pt x="139" y="197"/>
                  <a:pt x="139" y="197"/>
                  <a:pt x="139" y="197"/>
                </a:cubicBezTo>
                <a:cubicBezTo>
                  <a:pt x="139" y="197"/>
                  <a:pt x="139" y="197"/>
                  <a:pt x="139" y="197"/>
                </a:cubicBezTo>
                <a:cubicBezTo>
                  <a:pt x="138" y="197"/>
                  <a:pt x="138" y="197"/>
                  <a:pt x="138" y="197"/>
                </a:cubicBezTo>
                <a:cubicBezTo>
                  <a:pt x="139" y="197"/>
                  <a:pt x="139" y="197"/>
                  <a:pt x="139" y="197"/>
                </a:cubicBezTo>
                <a:close/>
                <a:moveTo>
                  <a:pt x="141" y="194"/>
                </a:moveTo>
                <a:cubicBezTo>
                  <a:pt x="142" y="194"/>
                  <a:pt x="142" y="193"/>
                  <a:pt x="142" y="193"/>
                </a:cubicBezTo>
                <a:cubicBezTo>
                  <a:pt x="142" y="193"/>
                  <a:pt x="142" y="193"/>
                  <a:pt x="142" y="192"/>
                </a:cubicBezTo>
                <a:cubicBezTo>
                  <a:pt x="141" y="193"/>
                  <a:pt x="141" y="193"/>
                  <a:pt x="141" y="194"/>
                </a:cubicBezTo>
                <a:close/>
                <a:moveTo>
                  <a:pt x="144" y="204"/>
                </a:moveTo>
                <a:cubicBezTo>
                  <a:pt x="144" y="204"/>
                  <a:pt x="144" y="204"/>
                  <a:pt x="144" y="204"/>
                </a:cubicBezTo>
                <a:cubicBezTo>
                  <a:pt x="145" y="204"/>
                  <a:pt x="145" y="204"/>
                  <a:pt x="145" y="204"/>
                </a:cubicBezTo>
                <a:cubicBezTo>
                  <a:pt x="145" y="204"/>
                  <a:pt x="145" y="204"/>
                  <a:pt x="145" y="204"/>
                </a:cubicBezTo>
                <a:cubicBezTo>
                  <a:pt x="145" y="204"/>
                  <a:pt x="145" y="203"/>
                  <a:pt x="145" y="203"/>
                </a:cubicBezTo>
                <a:cubicBezTo>
                  <a:pt x="145" y="203"/>
                  <a:pt x="144" y="203"/>
                  <a:pt x="144" y="204"/>
                </a:cubicBezTo>
                <a:cubicBezTo>
                  <a:pt x="144" y="204"/>
                  <a:pt x="144" y="204"/>
                  <a:pt x="144" y="204"/>
                </a:cubicBezTo>
                <a:cubicBezTo>
                  <a:pt x="144" y="204"/>
                  <a:pt x="144" y="204"/>
                  <a:pt x="144" y="204"/>
                </a:cubicBezTo>
                <a:close/>
                <a:moveTo>
                  <a:pt x="146" y="166"/>
                </a:moveTo>
                <a:cubicBezTo>
                  <a:pt x="146" y="166"/>
                  <a:pt x="146" y="166"/>
                  <a:pt x="146" y="166"/>
                </a:cubicBezTo>
                <a:cubicBezTo>
                  <a:pt x="146" y="166"/>
                  <a:pt x="145" y="166"/>
                  <a:pt x="145" y="166"/>
                </a:cubicBezTo>
                <a:cubicBezTo>
                  <a:pt x="145" y="166"/>
                  <a:pt x="146" y="167"/>
                  <a:pt x="146" y="167"/>
                </a:cubicBezTo>
                <a:cubicBezTo>
                  <a:pt x="146" y="167"/>
                  <a:pt x="146" y="166"/>
                  <a:pt x="146" y="166"/>
                </a:cubicBezTo>
                <a:close/>
                <a:moveTo>
                  <a:pt x="141" y="138"/>
                </a:moveTo>
                <a:cubicBezTo>
                  <a:pt x="141" y="138"/>
                  <a:pt x="140" y="138"/>
                  <a:pt x="140" y="138"/>
                </a:cubicBezTo>
                <a:cubicBezTo>
                  <a:pt x="140" y="138"/>
                  <a:pt x="140" y="139"/>
                  <a:pt x="141" y="139"/>
                </a:cubicBezTo>
                <a:cubicBezTo>
                  <a:pt x="141" y="139"/>
                  <a:pt x="141" y="138"/>
                  <a:pt x="141" y="138"/>
                </a:cubicBezTo>
                <a:cubicBezTo>
                  <a:pt x="142" y="138"/>
                  <a:pt x="141" y="138"/>
                  <a:pt x="141" y="138"/>
                </a:cubicBezTo>
                <a:close/>
                <a:moveTo>
                  <a:pt x="141" y="126"/>
                </a:moveTo>
                <a:cubicBezTo>
                  <a:pt x="140" y="126"/>
                  <a:pt x="140" y="126"/>
                  <a:pt x="140" y="126"/>
                </a:cubicBezTo>
                <a:cubicBezTo>
                  <a:pt x="140" y="126"/>
                  <a:pt x="140" y="126"/>
                  <a:pt x="139" y="126"/>
                </a:cubicBezTo>
                <a:cubicBezTo>
                  <a:pt x="139" y="127"/>
                  <a:pt x="140" y="127"/>
                  <a:pt x="140" y="127"/>
                </a:cubicBezTo>
                <a:cubicBezTo>
                  <a:pt x="140" y="127"/>
                  <a:pt x="140" y="127"/>
                  <a:pt x="140" y="127"/>
                </a:cubicBezTo>
                <a:cubicBezTo>
                  <a:pt x="140" y="127"/>
                  <a:pt x="140" y="127"/>
                  <a:pt x="140" y="127"/>
                </a:cubicBezTo>
                <a:cubicBezTo>
                  <a:pt x="140" y="127"/>
                  <a:pt x="140" y="127"/>
                  <a:pt x="141" y="127"/>
                </a:cubicBezTo>
                <a:cubicBezTo>
                  <a:pt x="141" y="127"/>
                  <a:pt x="141" y="127"/>
                  <a:pt x="141" y="126"/>
                </a:cubicBezTo>
                <a:close/>
                <a:moveTo>
                  <a:pt x="138" y="127"/>
                </a:moveTo>
                <a:cubicBezTo>
                  <a:pt x="138" y="128"/>
                  <a:pt x="139" y="128"/>
                  <a:pt x="139" y="128"/>
                </a:cubicBezTo>
                <a:cubicBezTo>
                  <a:pt x="139" y="128"/>
                  <a:pt x="140" y="128"/>
                  <a:pt x="140" y="128"/>
                </a:cubicBezTo>
                <a:cubicBezTo>
                  <a:pt x="140" y="128"/>
                  <a:pt x="138" y="127"/>
                  <a:pt x="138" y="127"/>
                </a:cubicBezTo>
                <a:close/>
                <a:moveTo>
                  <a:pt x="138" y="127"/>
                </a:moveTo>
                <a:cubicBezTo>
                  <a:pt x="138" y="127"/>
                  <a:pt x="138" y="127"/>
                  <a:pt x="137" y="127"/>
                </a:cubicBezTo>
                <a:cubicBezTo>
                  <a:pt x="137" y="127"/>
                  <a:pt x="138" y="127"/>
                  <a:pt x="138" y="127"/>
                </a:cubicBezTo>
                <a:cubicBezTo>
                  <a:pt x="138" y="127"/>
                  <a:pt x="138" y="127"/>
                  <a:pt x="138" y="127"/>
                </a:cubicBezTo>
                <a:close/>
                <a:moveTo>
                  <a:pt x="137" y="124"/>
                </a:moveTo>
                <a:cubicBezTo>
                  <a:pt x="137" y="123"/>
                  <a:pt x="137" y="123"/>
                  <a:pt x="137" y="123"/>
                </a:cubicBezTo>
                <a:cubicBezTo>
                  <a:pt x="137" y="123"/>
                  <a:pt x="137" y="123"/>
                  <a:pt x="137" y="123"/>
                </a:cubicBezTo>
                <a:cubicBezTo>
                  <a:pt x="137" y="124"/>
                  <a:pt x="137" y="124"/>
                  <a:pt x="137" y="124"/>
                </a:cubicBezTo>
                <a:cubicBezTo>
                  <a:pt x="137" y="124"/>
                  <a:pt x="137" y="124"/>
                  <a:pt x="137" y="124"/>
                </a:cubicBezTo>
                <a:close/>
                <a:moveTo>
                  <a:pt x="137" y="127"/>
                </a:moveTo>
                <a:cubicBezTo>
                  <a:pt x="137" y="128"/>
                  <a:pt x="137" y="128"/>
                  <a:pt x="137" y="128"/>
                </a:cubicBezTo>
                <a:cubicBezTo>
                  <a:pt x="137" y="128"/>
                  <a:pt x="137" y="128"/>
                  <a:pt x="137" y="127"/>
                </a:cubicBezTo>
                <a:cubicBezTo>
                  <a:pt x="137" y="127"/>
                  <a:pt x="137" y="127"/>
                  <a:pt x="137" y="127"/>
                </a:cubicBezTo>
                <a:cubicBezTo>
                  <a:pt x="137" y="127"/>
                  <a:pt x="137" y="127"/>
                  <a:pt x="137" y="127"/>
                </a:cubicBezTo>
                <a:close/>
                <a:moveTo>
                  <a:pt x="137" y="129"/>
                </a:moveTo>
                <a:cubicBezTo>
                  <a:pt x="137" y="129"/>
                  <a:pt x="137" y="129"/>
                  <a:pt x="138" y="129"/>
                </a:cubicBezTo>
                <a:cubicBezTo>
                  <a:pt x="138" y="129"/>
                  <a:pt x="138" y="129"/>
                  <a:pt x="138" y="129"/>
                </a:cubicBezTo>
                <a:cubicBezTo>
                  <a:pt x="138" y="129"/>
                  <a:pt x="138" y="128"/>
                  <a:pt x="137" y="128"/>
                </a:cubicBezTo>
                <a:cubicBezTo>
                  <a:pt x="137" y="128"/>
                  <a:pt x="137" y="129"/>
                  <a:pt x="137" y="129"/>
                </a:cubicBezTo>
                <a:close/>
                <a:moveTo>
                  <a:pt x="136" y="185"/>
                </a:moveTo>
                <a:cubicBezTo>
                  <a:pt x="136" y="185"/>
                  <a:pt x="136" y="185"/>
                  <a:pt x="136" y="185"/>
                </a:cubicBezTo>
                <a:cubicBezTo>
                  <a:pt x="136" y="185"/>
                  <a:pt x="136" y="185"/>
                  <a:pt x="137" y="185"/>
                </a:cubicBezTo>
                <a:cubicBezTo>
                  <a:pt x="137" y="185"/>
                  <a:pt x="137" y="185"/>
                  <a:pt x="137" y="185"/>
                </a:cubicBezTo>
                <a:cubicBezTo>
                  <a:pt x="137" y="185"/>
                  <a:pt x="137" y="185"/>
                  <a:pt x="136" y="185"/>
                </a:cubicBezTo>
                <a:close/>
                <a:moveTo>
                  <a:pt x="135" y="200"/>
                </a:moveTo>
                <a:cubicBezTo>
                  <a:pt x="135" y="200"/>
                  <a:pt x="135" y="200"/>
                  <a:pt x="135" y="200"/>
                </a:cubicBezTo>
                <a:cubicBezTo>
                  <a:pt x="135" y="201"/>
                  <a:pt x="135" y="201"/>
                  <a:pt x="135" y="201"/>
                </a:cubicBezTo>
                <a:cubicBezTo>
                  <a:pt x="135" y="201"/>
                  <a:pt x="135" y="201"/>
                  <a:pt x="135" y="201"/>
                </a:cubicBezTo>
                <a:cubicBezTo>
                  <a:pt x="135" y="201"/>
                  <a:pt x="135" y="201"/>
                  <a:pt x="135" y="201"/>
                </a:cubicBezTo>
                <a:cubicBezTo>
                  <a:pt x="135" y="201"/>
                  <a:pt x="136" y="201"/>
                  <a:pt x="136" y="201"/>
                </a:cubicBezTo>
                <a:cubicBezTo>
                  <a:pt x="136" y="200"/>
                  <a:pt x="136" y="200"/>
                  <a:pt x="136" y="200"/>
                </a:cubicBezTo>
                <a:cubicBezTo>
                  <a:pt x="136" y="200"/>
                  <a:pt x="135" y="199"/>
                  <a:pt x="135" y="199"/>
                </a:cubicBezTo>
                <a:cubicBezTo>
                  <a:pt x="135" y="199"/>
                  <a:pt x="135" y="200"/>
                  <a:pt x="135" y="200"/>
                </a:cubicBezTo>
                <a:close/>
                <a:moveTo>
                  <a:pt x="134" y="201"/>
                </a:moveTo>
                <a:cubicBezTo>
                  <a:pt x="134" y="202"/>
                  <a:pt x="134" y="202"/>
                  <a:pt x="134" y="202"/>
                </a:cubicBezTo>
                <a:cubicBezTo>
                  <a:pt x="134" y="202"/>
                  <a:pt x="134" y="202"/>
                  <a:pt x="134" y="202"/>
                </a:cubicBezTo>
                <a:cubicBezTo>
                  <a:pt x="134" y="201"/>
                  <a:pt x="134" y="201"/>
                  <a:pt x="134" y="201"/>
                </a:cubicBezTo>
                <a:cubicBezTo>
                  <a:pt x="134" y="201"/>
                  <a:pt x="134" y="201"/>
                  <a:pt x="134" y="201"/>
                </a:cubicBezTo>
                <a:close/>
                <a:moveTo>
                  <a:pt x="134" y="183"/>
                </a:moveTo>
                <a:cubicBezTo>
                  <a:pt x="134" y="182"/>
                  <a:pt x="134" y="182"/>
                  <a:pt x="134" y="182"/>
                </a:cubicBezTo>
                <a:cubicBezTo>
                  <a:pt x="134" y="182"/>
                  <a:pt x="134" y="182"/>
                  <a:pt x="134" y="182"/>
                </a:cubicBezTo>
                <a:cubicBezTo>
                  <a:pt x="133" y="182"/>
                  <a:pt x="133" y="182"/>
                  <a:pt x="133" y="182"/>
                </a:cubicBezTo>
                <a:cubicBezTo>
                  <a:pt x="133" y="182"/>
                  <a:pt x="133" y="182"/>
                  <a:pt x="133" y="182"/>
                </a:cubicBezTo>
                <a:cubicBezTo>
                  <a:pt x="133" y="182"/>
                  <a:pt x="134" y="183"/>
                  <a:pt x="134" y="183"/>
                </a:cubicBezTo>
                <a:cubicBezTo>
                  <a:pt x="134" y="183"/>
                  <a:pt x="134" y="183"/>
                  <a:pt x="134" y="183"/>
                </a:cubicBezTo>
                <a:close/>
                <a:moveTo>
                  <a:pt x="135" y="181"/>
                </a:moveTo>
                <a:cubicBezTo>
                  <a:pt x="135" y="180"/>
                  <a:pt x="135" y="180"/>
                  <a:pt x="136" y="180"/>
                </a:cubicBezTo>
                <a:cubicBezTo>
                  <a:pt x="135" y="180"/>
                  <a:pt x="135" y="180"/>
                  <a:pt x="135" y="180"/>
                </a:cubicBezTo>
                <a:cubicBezTo>
                  <a:pt x="135" y="180"/>
                  <a:pt x="135" y="180"/>
                  <a:pt x="134" y="180"/>
                </a:cubicBezTo>
                <a:cubicBezTo>
                  <a:pt x="134" y="180"/>
                  <a:pt x="134" y="181"/>
                  <a:pt x="135" y="181"/>
                </a:cubicBezTo>
                <a:close/>
                <a:moveTo>
                  <a:pt x="135" y="191"/>
                </a:moveTo>
                <a:cubicBezTo>
                  <a:pt x="135" y="191"/>
                  <a:pt x="135" y="191"/>
                  <a:pt x="135" y="191"/>
                </a:cubicBezTo>
                <a:cubicBezTo>
                  <a:pt x="135" y="191"/>
                  <a:pt x="135" y="191"/>
                  <a:pt x="135" y="192"/>
                </a:cubicBezTo>
                <a:cubicBezTo>
                  <a:pt x="135" y="192"/>
                  <a:pt x="135" y="191"/>
                  <a:pt x="135" y="191"/>
                </a:cubicBezTo>
                <a:cubicBezTo>
                  <a:pt x="135" y="191"/>
                  <a:pt x="135" y="191"/>
                  <a:pt x="135" y="191"/>
                </a:cubicBezTo>
                <a:close/>
                <a:moveTo>
                  <a:pt x="136" y="130"/>
                </a:moveTo>
                <a:cubicBezTo>
                  <a:pt x="136" y="130"/>
                  <a:pt x="136" y="130"/>
                  <a:pt x="136" y="130"/>
                </a:cubicBezTo>
                <a:cubicBezTo>
                  <a:pt x="135" y="130"/>
                  <a:pt x="135" y="130"/>
                  <a:pt x="135" y="131"/>
                </a:cubicBezTo>
                <a:cubicBezTo>
                  <a:pt x="135" y="131"/>
                  <a:pt x="135" y="131"/>
                  <a:pt x="135" y="131"/>
                </a:cubicBezTo>
                <a:cubicBezTo>
                  <a:pt x="135" y="131"/>
                  <a:pt x="134" y="131"/>
                  <a:pt x="134" y="131"/>
                </a:cubicBezTo>
                <a:cubicBezTo>
                  <a:pt x="135" y="131"/>
                  <a:pt x="135" y="131"/>
                  <a:pt x="135" y="132"/>
                </a:cubicBezTo>
                <a:cubicBezTo>
                  <a:pt x="135" y="131"/>
                  <a:pt x="135" y="131"/>
                  <a:pt x="136" y="131"/>
                </a:cubicBezTo>
                <a:cubicBezTo>
                  <a:pt x="136" y="131"/>
                  <a:pt x="136" y="130"/>
                  <a:pt x="136" y="130"/>
                </a:cubicBezTo>
                <a:close/>
                <a:moveTo>
                  <a:pt x="135" y="128"/>
                </a:moveTo>
                <a:cubicBezTo>
                  <a:pt x="135" y="128"/>
                  <a:pt x="135" y="128"/>
                  <a:pt x="136" y="127"/>
                </a:cubicBezTo>
                <a:cubicBezTo>
                  <a:pt x="136" y="127"/>
                  <a:pt x="135" y="127"/>
                  <a:pt x="135" y="127"/>
                </a:cubicBezTo>
                <a:cubicBezTo>
                  <a:pt x="135" y="127"/>
                  <a:pt x="135" y="127"/>
                  <a:pt x="135" y="127"/>
                </a:cubicBezTo>
                <a:cubicBezTo>
                  <a:pt x="135" y="127"/>
                  <a:pt x="135" y="128"/>
                  <a:pt x="135" y="128"/>
                </a:cubicBezTo>
                <a:close/>
                <a:moveTo>
                  <a:pt x="136" y="124"/>
                </a:moveTo>
                <a:cubicBezTo>
                  <a:pt x="136" y="124"/>
                  <a:pt x="136" y="124"/>
                  <a:pt x="136" y="124"/>
                </a:cubicBezTo>
                <a:cubicBezTo>
                  <a:pt x="136" y="124"/>
                  <a:pt x="136" y="124"/>
                  <a:pt x="136" y="124"/>
                </a:cubicBezTo>
                <a:cubicBezTo>
                  <a:pt x="136" y="124"/>
                  <a:pt x="136" y="125"/>
                  <a:pt x="136" y="125"/>
                </a:cubicBezTo>
                <a:cubicBezTo>
                  <a:pt x="136" y="125"/>
                  <a:pt x="136" y="124"/>
                  <a:pt x="136" y="124"/>
                </a:cubicBezTo>
                <a:close/>
                <a:moveTo>
                  <a:pt x="133" y="199"/>
                </a:moveTo>
                <a:cubicBezTo>
                  <a:pt x="133" y="200"/>
                  <a:pt x="133" y="200"/>
                  <a:pt x="133" y="200"/>
                </a:cubicBezTo>
                <a:cubicBezTo>
                  <a:pt x="133" y="200"/>
                  <a:pt x="134" y="200"/>
                  <a:pt x="134" y="200"/>
                </a:cubicBezTo>
                <a:cubicBezTo>
                  <a:pt x="134" y="199"/>
                  <a:pt x="133" y="199"/>
                  <a:pt x="133" y="199"/>
                </a:cubicBezTo>
                <a:cubicBezTo>
                  <a:pt x="133" y="199"/>
                  <a:pt x="133" y="199"/>
                  <a:pt x="133" y="199"/>
                </a:cubicBezTo>
                <a:close/>
                <a:moveTo>
                  <a:pt x="135" y="212"/>
                </a:moveTo>
                <a:cubicBezTo>
                  <a:pt x="135" y="212"/>
                  <a:pt x="135" y="212"/>
                  <a:pt x="135" y="212"/>
                </a:cubicBezTo>
                <a:cubicBezTo>
                  <a:pt x="135" y="212"/>
                  <a:pt x="135" y="213"/>
                  <a:pt x="135" y="213"/>
                </a:cubicBezTo>
                <a:cubicBezTo>
                  <a:pt x="135" y="213"/>
                  <a:pt x="135" y="213"/>
                  <a:pt x="136" y="212"/>
                </a:cubicBezTo>
                <a:cubicBezTo>
                  <a:pt x="136" y="212"/>
                  <a:pt x="135" y="212"/>
                  <a:pt x="135" y="212"/>
                </a:cubicBezTo>
                <a:close/>
                <a:moveTo>
                  <a:pt x="134" y="218"/>
                </a:moveTo>
                <a:cubicBezTo>
                  <a:pt x="134" y="218"/>
                  <a:pt x="134" y="218"/>
                  <a:pt x="134" y="218"/>
                </a:cubicBezTo>
                <a:cubicBezTo>
                  <a:pt x="134" y="218"/>
                  <a:pt x="134" y="218"/>
                  <a:pt x="134" y="218"/>
                </a:cubicBezTo>
                <a:cubicBezTo>
                  <a:pt x="135" y="218"/>
                  <a:pt x="135" y="217"/>
                  <a:pt x="136" y="217"/>
                </a:cubicBezTo>
                <a:cubicBezTo>
                  <a:pt x="135" y="217"/>
                  <a:pt x="135" y="217"/>
                  <a:pt x="135" y="217"/>
                </a:cubicBezTo>
                <a:cubicBezTo>
                  <a:pt x="134" y="217"/>
                  <a:pt x="134" y="217"/>
                  <a:pt x="134" y="218"/>
                </a:cubicBezTo>
                <a:close/>
                <a:moveTo>
                  <a:pt x="135" y="218"/>
                </a:moveTo>
                <a:cubicBezTo>
                  <a:pt x="135" y="219"/>
                  <a:pt x="135" y="219"/>
                  <a:pt x="135" y="219"/>
                </a:cubicBezTo>
                <a:cubicBezTo>
                  <a:pt x="135" y="219"/>
                  <a:pt x="135" y="219"/>
                  <a:pt x="135" y="219"/>
                </a:cubicBezTo>
                <a:cubicBezTo>
                  <a:pt x="135" y="219"/>
                  <a:pt x="135" y="219"/>
                  <a:pt x="136" y="219"/>
                </a:cubicBezTo>
                <a:cubicBezTo>
                  <a:pt x="136" y="219"/>
                  <a:pt x="136" y="219"/>
                  <a:pt x="135" y="218"/>
                </a:cubicBezTo>
                <a:close/>
                <a:moveTo>
                  <a:pt x="134" y="222"/>
                </a:moveTo>
                <a:cubicBezTo>
                  <a:pt x="134" y="222"/>
                  <a:pt x="133" y="223"/>
                  <a:pt x="133" y="223"/>
                </a:cubicBezTo>
                <a:cubicBezTo>
                  <a:pt x="133" y="223"/>
                  <a:pt x="134" y="223"/>
                  <a:pt x="134" y="223"/>
                </a:cubicBezTo>
                <a:cubicBezTo>
                  <a:pt x="134" y="223"/>
                  <a:pt x="134" y="223"/>
                  <a:pt x="134" y="223"/>
                </a:cubicBezTo>
                <a:cubicBezTo>
                  <a:pt x="134" y="222"/>
                  <a:pt x="134" y="222"/>
                  <a:pt x="134" y="222"/>
                </a:cubicBezTo>
                <a:close/>
                <a:moveTo>
                  <a:pt x="133" y="242"/>
                </a:moveTo>
                <a:cubicBezTo>
                  <a:pt x="133" y="242"/>
                  <a:pt x="133" y="243"/>
                  <a:pt x="133" y="243"/>
                </a:cubicBezTo>
                <a:cubicBezTo>
                  <a:pt x="133" y="243"/>
                  <a:pt x="133" y="243"/>
                  <a:pt x="133" y="243"/>
                </a:cubicBezTo>
                <a:cubicBezTo>
                  <a:pt x="133" y="243"/>
                  <a:pt x="134" y="243"/>
                  <a:pt x="134" y="243"/>
                </a:cubicBezTo>
                <a:cubicBezTo>
                  <a:pt x="134" y="243"/>
                  <a:pt x="134" y="243"/>
                  <a:pt x="133" y="242"/>
                </a:cubicBezTo>
                <a:close/>
                <a:moveTo>
                  <a:pt x="133" y="249"/>
                </a:moveTo>
                <a:cubicBezTo>
                  <a:pt x="133" y="249"/>
                  <a:pt x="133" y="249"/>
                  <a:pt x="133" y="249"/>
                </a:cubicBezTo>
                <a:cubicBezTo>
                  <a:pt x="133" y="249"/>
                  <a:pt x="134" y="250"/>
                  <a:pt x="134" y="250"/>
                </a:cubicBezTo>
                <a:cubicBezTo>
                  <a:pt x="134" y="250"/>
                  <a:pt x="135" y="250"/>
                  <a:pt x="135" y="250"/>
                </a:cubicBezTo>
                <a:cubicBezTo>
                  <a:pt x="135" y="250"/>
                  <a:pt x="135" y="249"/>
                  <a:pt x="135" y="249"/>
                </a:cubicBezTo>
                <a:cubicBezTo>
                  <a:pt x="134" y="249"/>
                  <a:pt x="134" y="249"/>
                  <a:pt x="133" y="249"/>
                </a:cubicBezTo>
                <a:close/>
                <a:moveTo>
                  <a:pt x="138" y="216"/>
                </a:moveTo>
                <a:cubicBezTo>
                  <a:pt x="138" y="216"/>
                  <a:pt x="138" y="216"/>
                  <a:pt x="139" y="216"/>
                </a:cubicBezTo>
                <a:cubicBezTo>
                  <a:pt x="139" y="216"/>
                  <a:pt x="139" y="216"/>
                  <a:pt x="139" y="215"/>
                </a:cubicBezTo>
                <a:cubicBezTo>
                  <a:pt x="139" y="215"/>
                  <a:pt x="139" y="215"/>
                  <a:pt x="139" y="215"/>
                </a:cubicBezTo>
                <a:cubicBezTo>
                  <a:pt x="139" y="215"/>
                  <a:pt x="138" y="215"/>
                  <a:pt x="138" y="215"/>
                </a:cubicBezTo>
                <a:cubicBezTo>
                  <a:pt x="138" y="215"/>
                  <a:pt x="138" y="215"/>
                  <a:pt x="138" y="215"/>
                </a:cubicBezTo>
                <a:cubicBezTo>
                  <a:pt x="138" y="215"/>
                  <a:pt x="138" y="216"/>
                  <a:pt x="138" y="216"/>
                </a:cubicBezTo>
                <a:close/>
                <a:moveTo>
                  <a:pt x="158" y="225"/>
                </a:moveTo>
                <a:cubicBezTo>
                  <a:pt x="157" y="224"/>
                  <a:pt x="157" y="224"/>
                  <a:pt x="157" y="224"/>
                </a:cubicBezTo>
                <a:cubicBezTo>
                  <a:pt x="157" y="224"/>
                  <a:pt x="157" y="224"/>
                  <a:pt x="157" y="225"/>
                </a:cubicBezTo>
                <a:cubicBezTo>
                  <a:pt x="157" y="225"/>
                  <a:pt x="157" y="225"/>
                  <a:pt x="157" y="225"/>
                </a:cubicBezTo>
                <a:cubicBezTo>
                  <a:pt x="157" y="225"/>
                  <a:pt x="157" y="225"/>
                  <a:pt x="158" y="225"/>
                </a:cubicBezTo>
                <a:close/>
                <a:moveTo>
                  <a:pt x="157" y="233"/>
                </a:moveTo>
                <a:cubicBezTo>
                  <a:pt x="158" y="234"/>
                  <a:pt x="158" y="234"/>
                  <a:pt x="158" y="234"/>
                </a:cubicBezTo>
                <a:cubicBezTo>
                  <a:pt x="158" y="234"/>
                  <a:pt x="158" y="234"/>
                  <a:pt x="158" y="234"/>
                </a:cubicBezTo>
                <a:cubicBezTo>
                  <a:pt x="158" y="234"/>
                  <a:pt x="158" y="233"/>
                  <a:pt x="158" y="233"/>
                </a:cubicBezTo>
                <a:cubicBezTo>
                  <a:pt x="158" y="233"/>
                  <a:pt x="157" y="233"/>
                  <a:pt x="157" y="233"/>
                </a:cubicBezTo>
                <a:close/>
                <a:moveTo>
                  <a:pt x="155" y="237"/>
                </a:moveTo>
                <a:cubicBezTo>
                  <a:pt x="156" y="237"/>
                  <a:pt x="156" y="237"/>
                  <a:pt x="155" y="237"/>
                </a:cubicBezTo>
                <a:cubicBezTo>
                  <a:pt x="155" y="236"/>
                  <a:pt x="154" y="236"/>
                  <a:pt x="154" y="236"/>
                </a:cubicBezTo>
                <a:cubicBezTo>
                  <a:pt x="154" y="236"/>
                  <a:pt x="154" y="236"/>
                  <a:pt x="154" y="236"/>
                </a:cubicBezTo>
                <a:cubicBezTo>
                  <a:pt x="154" y="236"/>
                  <a:pt x="154" y="237"/>
                  <a:pt x="155" y="237"/>
                </a:cubicBezTo>
                <a:cubicBezTo>
                  <a:pt x="155" y="237"/>
                  <a:pt x="154" y="237"/>
                  <a:pt x="154" y="237"/>
                </a:cubicBezTo>
                <a:cubicBezTo>
                  <a:pt x="155" y="237"/>
                  <a:pt x="155" y="237"/>
                  <a:pt x="155" y="237"/>
                </a:cubicBezTo>
                <a:cubicBezTo>
                  <a:pt x="155" y="237"/>
                  <a:pt x="154" y="237"/>
                  <a:pt x="153" y="237"/>
                </a:cubicBezTo>
                <a:cubicBezTo>
                  <a:pt x="154" y="237"/>
                  <a:pt x="154" y="238"/>
                  <a:pt x="154" y="238"/>
                </a:cubicBezTo>
                <a:cubicBezTo>
                  <a:pt x="154" y="238"/>
                  <a:pt x="155" y="239"/>
                  <a:pt x="155" y="237"/>
                </a:cubicBezTo>
                <a:close/>
                <a:moveTo>
                  <a:pt x="154" y="241"/>
                </a:moveTo>
                <a:cubicBezTo>
                  <a:pt x="154" y="242"/>
                  <a:pt x="154" y="242"/>
                  <a:pt x="154" y="242"/>
                </a:cubicBezTo>
                <a:cubicBezTo>
                  <a:pt x="154" y="242"/>
                  <a:pt x="154" y="242"/>
                  <a:pt x="154" y="242"/>
                </a:cubicBezTo>
                <a:cubicBezTo>
                  <a:pt x="155" y="242"/>
                  <a:pt x="155" y="242"/>
                  <a:pt x="155" y="242"/>
                </a:cubicBezTo>
                <a:cubicBezTo>
                  <a:pt x="155" y="242"/>
                  <a:pt x="155" y="242"/>
                  <a:pt x="154" y="241"/>
                </a:cubicBezTo>
                <a:close/>
                <a:moveTo>
                  <a:pt x="152" y="239"/>
                </a:moveTo>
                <a:cubicBezTo>
                  <a:pt x="152" y="239"/>
                  <a:pt x="152" y="239"/>
                  <a:pt x="152" y="239"/>
                </a:cubicBezTo>
                <a:cubicBezTo>
                  <a:pt x="152" y="240"/>
                  <a:pt x="152" y="240"/>
                  <a:pt x="152" y="240"/>
                </a:cubicBezTo>
                <a:cubicBezTo>
                  <a:pt x="152" y="240"/>
                  <a:pt x="152" y="240"/>
                  <a:pt x="152" y="240"/>
                </a:cubicBezTo>
                <a:cubicBezTo>
                  <a:pt x="153" y="240"/>
                  <a:pt x="153" y="240"/>
                  <a:pt x="153" y="241"/>
                </a:cubicBezTo>
                <a:cubicBezTo>
                  <a:pt x="153" y="240"/>
                  <a:pt x="153" y="240"/>
                  <a:pt x="153" y="240"/>
                </a:cubicBezTo>
                <a:cubicBezTo>
                  <a:pt x="153" y="240"/>
                  <a:pt x="153" y="239"/>
                  <a:pt x="152" y="239"/>
                </a:cubicBezTo>
                <a:close/>
                <a:moveTo>
                  <a:pt x="153" y="234"/>
                </a:moveTo>
                <a:cubicBezTo>
                  <a:pt x="153" y="234"/>
                  <a:pt x="153" y="234"/>
                  <a:pt x="153" y="234"/>
                </a:cubicBezTo>
                <a:cubicBezTo>
                  <a:pt x="153" y="234"/>
                  <a:pt x="154" y="234"/>
                  <a:pt x="154" y="234"/>
                </a:cubicBezTo>
                <a:cubicBezTo>
                  <a:pt x="154" y="234"/>
                  <a:pt x="154" y="234"/>
                  <a:pt x="153" y="234"/>
                </a:cubicBezTo>
                <a:cubicBezTo>
                  <a:pt x="153" y="234"/>
                  <a:pt x="153" y="234"/>
                  <a:pt x="153" y="234"/>
                </a:cubicBezTo>
                <a:close/>
                <a:moveTo>
                  <a:pt x="153" y="227"/>
                </a:moveTo>
                <a:cubicBezTo>
                  <a:pt x="153" y="227"/>
                  <a:pt x="153" y="227"/>
                  <a:pt x="153" y="227"/>
                </a:cubicBezTo>
                <a:cubicBezTo>
                  <a:pt x="153" y="227"/>
                  <a:pt x="153" y="227"/>
                  <a:pt x="153" y="227"/>
                </a:cubicBezTo>
                <a:cubicBezTo>
                  <a:pt x="153" y="226"/>
                  <a:pt x="152" y="226"/>
                  <a:pt x="152" y="226"/>
                </a:cubicBezTo>
                <a:cubicBezTo>
                  <a:pt x="152" y="226"/>
                  <a:pt x="152" y="226"/>
                  <a:pt x="152" y="226"/>
                </a:cubicBezTo>
                <a:cubicBezTo>
                  <a:pt x="152" y="226"/>
                  <a:pt x="152" y="226"/>
                  <a:pt x="152" y="226"/>
                </a:cubicBezTo>
                <a:cubicBezTo>
                  <a:pt x="152" y="226"/>
                  <a:pt x="152" y="227"/>
                  <a:pt x="153" y="227"/>
                </a:cubicBezTo>
                <a:close/>
                <a:moveTo>
                  <a:pt x="154" y="229"/>
                </a:moveTo>
                <a:cubicBezTo>
                  <a:pt x="155" y="229"/>
                  <a:pt x="156" y="229"/>
                  <a:pt x="156" y="228"/>
                </a:cubicBezTo>
                <a:cubicBezTo>
                  <a:pt x="156" y="228"/>
                  <a:pt x="156" y="227"/>
                  <a:pt x="157" y="227"/>
                </a:cubicBezTo>
                <a:cubicBezTo>
                  <a:pt x="157" y="227"/>
                  <a:pt x="156" y="226"/>
                  <a:pt x="156" y="226"/>
                </a:cubicBezTo>
                <a:cubicBezTo>
                  <a:pt x="156" y="226"/>
                  <a:pt x="156" y="226"/>
                  <a:pt x="156" y="226"/>
                </a:cubicBezTo>
                <a:cubicBezTo>
                  <a:pt x="156" y="226"/>
                  <a:pt x="156" y="226"/>
                  <a:pt x="155" y="226"/>
                </a:cubicBezTo>
                <a:cubicBezTo>
                  <a:pt x="155" y="226"/>
                  <a:pt x="155" y="226"/>
                  <a:pt x="155" y="226"/>
                </a:cubicBezTo>
                <a:cubicBezTo>
                  <a:pt x="156" y="227"/>
                  <a:pt x="155" y="228"/>
                  <a:pt x="154" y="228"/>
                </a:cubicBezTo>
                <a:cubicBezTo>
                  <a:pt x="154" y="228"/>
                  <a:pt x="153" y="227"/>
                  <a:pt x="153" y="228"/>
                </a:cubicBezTo>
                <a:cubicBezTo>
                  <a:pt x="153" y="229"/>
                  <a:pt x="154" y="228"/>
                  <a:pt x="154" y="229"/>
                </a:cubicBezTo>
                <a:close/>
                <a:moveTo>
                  <a:pt x="156" y="225"/>
                </a:moveTo>
                <a:cubicBezTo>
                  <a:pt x="156" y="225"/>
                  <a:pt x="156" y="224"/>
                  <a:pt x="156" y="224"/>
                </a:cubicBezTo>
                <a:cubicBezTo>
                  <a:pt x="156" y="224"/>
                  <a:pt x="156" y="224"/>
                  <a:pt x="156" y="224"/>
                </a:cubicBezTo>
                <a:cubicBezTo>
                  <a:pt x="156" y="224"/>
                  <a:pt x="155" y="224"/>
                  <a:pt x="155" y="224"/>
                </a:cubicBezTo>
                <a:cubicBezTo>
                  <a:pt x="155" y="224"/>
                  <a:pt x="155" y="225"/>
                  <a:pt x="156" y="225"/>
                </a:cubicBezTo>
                <a:close/>
                <a:moveTo>
                  <a:pt x="149" y="242"/>
                </a:moveTo>
                <a:cubicBezTo>
                  <a:pt x="149" y="242"/>
                  <a:pt x="150" y="242"/>
                  <a:pt x="150" y="242"/>
                </a:cubicBezTo>
                <a:cubicBezTo>
                  <a:pt x="150" y="242"/>
                  <a:pt x="150" y="242"/>
                  <a:pt x="150" y="241"/>
                </a:cubicBezTo>
                <a:cubicBezTo>
                  <a:pt x="150" y="241"/>
                  <a:pt x="150" y="241"/>
                  <a:pt x="150" y="241"/>
                </a:cubicBezTo>
                <a:cubicBezTo>
                  <a:pt x="150" y="241"/>
                  <a:pt x="149" y="241"/>
                  <a:pt x="149" y="242"/>
                </a:cubicBezTo>
                <a:close/>
                <a:moveTo>
                  <a:pt x="152" y="230"/>
                </a:moveTo>
                <a:cubicBezTo>
                  <a:pt x="152" y="230"/>
                  <a:pt x="151" y="230"/>
                  <a:pt x="151" y="230"/>
                </a:cubicBezTo>
                <a:cubicBezTo>
                  <a:pt x="151" y="230"/>
                  <a:pt x="151" y="230"/>
                  <a:pt x="150" y="230"/>
                </a:cubicBezTo>
                <a:cubicBezTo>
                  <a:pt x="150" y="230"/>
                  <a:pt x="150" y="231"/>
                  <a:pt x="150" y="231"/>
                </a:cubicBezTo>
                <a:cubicBezTo>
                  <a:pt x="150" y="231"/>
                  <a:pt x="150" y="231"/>
                  <a:pt x="150" y="231"/>
                </a:cubicBezTo>
                <a:cubicBezTo>
                  <a:pt x="150" y="231"/>
                  <a:pt x="151" y="231"/>
                  <a:pt x="151" y="232"/>
                </a:cubicBezTo>
                <a:cubicBezTo>
                  <a:pt x="151" y="232"/>
                  <a:pt x="152" y="232"/>
                  <a:pt x="152" y="231"/>
                </a:cubicBezTo>
                <a:cubicBezTo>
                  <a:pt x="152" y="231"/>
                  <a:pt x="152" y="230"/>
                  <a:pt x="152" y="230"/>
                </a:cubicBezTo>
                <a:cubicBezTo>
                  <a:pt x="152" y="230"/>
                  <a:pt x="152" y="229"/>
                  <a:pt x="152" y="228"/>
                </a:cubicBezTo>
                <a:cubicBezTo>
                  <a:pt x="152" y="228"/>
                  <a:pt x="152" y="228"/>
                  <a:pt x="152" y="228"/>
                </a:cubicBezTo>
                <a:cubicBezTo>
                  <a:pt x="152" y="228"/>
                  <a:pt x="152" y="228"/>
                  <a:pt x="152" y="228"/>
                </a:cubicBezTo>
                <a:cubicBezTo>
                  <a:pt x="152" y="229"/>
                  <a:pt x="152" y="229"/>
                  <a:pt x="151" y="229"/>
                </a:cubicBezTo>
                <a:cubicBezTo>
                  <a:pt x="151" y="229"/>
                  <a:pt x="150" y="229"/>
                  <a:pt x="150" y="229"/>
                </a:cubicBezTo>
                <a:cubicBezTo>
                  <a:pt x="150" y="229"/>
                  <a:pt x="151" y="230"/>
                  <a:pt x="151" y="230"/>
                </a:cubicBezTo>
                <a:cubicBezTo>
                  <a:pt x="151" y="230"/>
                  <a:pt x="152" y="230"/>
                  <a:pt x="152" y="230"/>
                </a:cubicBezTo>
                <a:close/>
                <a:moveTo>
                  <a:pt x="152" y="237"/>
                </a:moveTo>
                <a:cubicBezTo>
                  <a:pt x="152" y="237"/>
                  <a:pt x="152" y="237"/>
                  <a:pt x="153" y="237"/>
                </a:cubicBezTo>
                <a:cubicBezTo>
                  <a:pt x="153" y="237"/>
                  <a:pt x="153" y="237"/>
                  <a:pt x="153" y="237"/>
                </a:cubicBezTo>
                <a:cubicBezTo>
                  <a:pt x="153" y="236"/>
                  <a:pt x="153" y="236"/>
                  <a:pt x="153" y="236"/>
                </a:cubicBezTo>
                <a:cubicBezTo>
                  <a:pt x="153" y="236"/>
                  <a:pt x="152" y="237"/>
                  <a:pt x="152" y="237"/>
                </a:cubicBezTo>
                <a:close/>
                <a:moveTo>
                  <a:pt x="152" y="238"/>
                </a:moveTo>
                <a:cubicBezTo>
                  <a:pt x="151" y="238"/>
                  <a:pt x="151" y="238"/>
                  <a:pt x="151" y="238"/>
                </a:cubicBezTo>
                <a:cubicBezTo>
                  <a:pt x="151" y="239"/>
                  <a:pt x="151" y="239"/>
                  <a:pt x="151" y="239"/>
                </a:cubicBezTo>
                <a:cubicBezTo>
                  <a:pt x="152" y="239"/>
                  <a:pt x="152" y="238"/>
                  <a:pt x="152" y="238"/>
                </a:cubicBezTo>
                <a:cubicBezTo>
                  <a:pt x="152" y="238"/>
                  <a:pt x="152" y="238"/>
                  <a:pt x="152" y="238"/>
                </a:cubicBezTo>
                <a:close/>
                <a:moveTo>
                  <a:pt x="152" y="246"/>
                </a:moveTo>
                <a:cubicBezTo>
                  <a:pt x="152" y="246"/>
                  <a:pt x="152" y="246"/>
                  <a:pt x="153" y="246"/>
                </a:cubicBezTo>
                <a:cubicBezTo>
                  <a:pt x="153" y="246"/>
                  <a:pt x="153" y="246"/>
                  <a:pt x="153" y="246"/>
                </a:cubicBezTo>
                <a:cubicBezTo>
                  <a:pt x="153" y="246"/>
                  <a:pt x="152" y="245"/>
                  <a:pt x="152" y="245"/>
                </a:cubicBezTo>
                <a:lnTo>
                  <a:pt x="152" y="246"/>
                </a:lnTo>
                <a:close/>
                <a:moveTo>
                  <a:pt x="153" y="250"/>
                </a:moveTo>
                <a:cubicBezTo>
                  <a:pt x="153" y="250"/>
                  <a:pt x="153" y="250"/>
                  <a:pt x="153" y="250"/>
                </a:cubicBezTo>
                <a:cubicBezTo>
                  <a:pt x="153" y="250"/>
                  <a:pt x="153" y="250"/>
                  <a:pt x="153" y="250"/>
                </a:cubicBezTo>
                <a:cubicBezTo>
                  <a:pt x="153" y="250"/>
                  <a:pt x="154" y="249"/>
                  <a:pt x="154" y="249"/>
                </a:cubicBezTo>
                <a:cubicBezTo>
                  <a:pt x="154" y="249"/>
                  <a:pt x="154" y="249"/>
                  <a:pt x="154" y="248"/>
                </a:cubicBezTo>
                <a:cubicBezTo>
                  <a:pt x="154" y="248"/>
                  <a:pt x="154" y="248"/>
                  <a:pt x="154" y="248"/>
                </a:cubicBezTo>
                <a:cubicBezTo>
                  <a:pt x="154" y="247"/>
                  <a:pt x="154" y="247"/>
                  <a:pt x="153" y="247"/>
                </a:cubicBezTo>
                <a:cubicBezTo>
                  <a:pt x="152" y="247"/>
                  <a:pt x="154" y="247"/>
                  <a:pt x="153" y="248"/>
                </a:cubicBezTo>
                <a:cubicBezTo>
                  <a:pt x="153" y="248"/>
                  <a:pt x="153" y="248"/>
                  <a:pt x="153" y="248"/>
                </a:cubicBezTo>
                <a:cubicBezTo>
                  <a:pt x="153" y="249"/>
                  <a:pt x="153" y="249"/>
                  <a:pt x="153" y="250"/>
                </a:cubicBezTo>
                <a:close/>
                <a:moveTo>
                  <a:pt x="155" y="245"/>
                </a:moveTo>
                <a:cubicBezTo>
                  <a:pt x="155" y="245"/>
                  <a:pt x="155" y="245"/>
                  <a:pt x="155" y="245"/>
                </a:cubicBezTo>
                <a:cubicBezTo>
                  <a:pt x="155" y="245"/>
                  <a:pt x="154" y="245"/>
                  <a:pt x="154" y="245"/>
                </a:cubicBezTo>
                <a:cubicBezTo>
                  <a:pt x="154" y="245"/>
                  <a:pt x="154" y="246"/>
                  <a:pt x="154" y="246"/>
                </a:cubicBezTo>
                <a:cubicBezTo>
                  <a:pt x="154" y="246"/>
                  <a:pt x="154" y="246"/>
                  <a:pt x="154" y="246"/>
                </a:cubicBezTo>
                <a:cubicBezTo>
                  <a:pt x="154" y="246"/>
                  <a:pt x="155" y="245"/>
                  <a:pt x="155" y="245"/>
                </a:cubicBezTo>
                <a:close/>
                <a:moveTo>
                  <a:pt x="155" y="248"/>
                </a:moveTo>
                <a:cubicBezTo>
                  <a:pt x="155" y="248"/>
                  <a:pt x="155" y="248"/>
                  <a:pt x="155" y="248"/>
                </a:cubicBezTo>
                <a:cubicBezTo>
                  <a:pt x="155" y="248"/>
                  <a:pt x="156" y="248"/>
                  <a:pt x="156" y="248"/>
                </a:cubicBezTo>
                <a:cubicBezTo>
                  <a:pt x="156" y="248"/>
                  <a:pt x="156" y="248"/>
                  <a:pt x="156" y="247"/>
                </a:cubicBezTo>
                <a:cubicBezTo>
                  <a:pt x="155" y="247"/>
                  <a:pt x="155" y="248"/>
                  <a:pt x="155" y="248"/>
                </a:cubicBezTo>
                <a:close/>
                <a:moveTo>
                  <a:pt x="162" y="202"/>
                </a:moveTo>
                <a:cubicBezTo>
                  <a:pt x="161" y="202"/>
                  <a:pt x="161" y="202"/>
                  <a:pt x="161" y="202"/>
                </a:cubicBezTo>
                <a:cubicBezTo>
                  <a:pt x="161" y="203"/>
                  <a:pt x="162" y="203"/>
                  <a:pt x="162" y="204"/>
                </a:cubicBezTo>
                <a:cubicBezTo>
                  <a:pt x="163" y="204"/>
                  <a:pt x="163" y="204"/>
                  <a:pt x="163" y="203"/>
                </a:cubicBezTo>
                <a:cubicBezTo>
                  <a:pt x="162" y="203"/>
                  <a:pt x="162" y="203"/>
                  <a:pt x="163" y="202"/>
                </a:cubicBezTo>
                <a:cubicBezTo>
                  <a:pt x="162" y="202"/>
                  <a:pt x="162" y="201"/>
                  <a:pt x="162" y="202"/>
                </a:cubicBezTo>
                <a:close/>
                <a:moveTo>
                  <a:pt x="162" y="143"/>
                </a:moveTo>
                <a:cubicBezTo>
                  <a:pt x="162" y="143"/>
                  <a:pt x="162" y="143"/>
                  <a:pt x="163" y="143"/>
                </a:cubicBezTo>
                <a:cubicBezTo>
                  <a:pt x="163" y="143"/>
                  <a:pt x="163" y="143"/>
                  <a:pt x="163" y="143"/>
                </a:cubicBezTo>
                <a:cubicBezTo>
                  <a:pt x="162" y="143"/>
                  <a:pt x="162" y="143"/>
                  <a:pt x="162" y="143"/>
                </a:cubicBezTo>
                <a:close/>
                <a:moveTo>
                  <a:pt x="169" y="196"/>
                </a:moveTo>
                <a:cubicBezTo>
                  <a:pt x="169" y="196"/>
                  <a:pt x="169" y="196"/>
                  <a:pt x="169" y="196"/>
                </a:cubicBezTo>
                <a:cubicBezTo>
                  <a:pt x="169" y="196"/>
                  <a:pt x="169" y="196"/>
                  <a:pt x="169" y="196"/>
                </a:cubicBezTo>
                <a:cubicBezTo>
                  <a:pt x="169" y="196"/>
                  <a:pt x="169" y="196"/>
                  <a:pt x="169" y="196"/>
                </a:cubicBezTo>
                <a:cubicBezTo>
                  <a:pt x="169" y="196"/>
                  <a:pt x="169" y="196"/>
                  <a:pt x="169" y="196"/>
                </a:cubicBezTo>
                <a:close/>
                <a:moveTo>
                  <a:pt x="169" y="194"/>
                </a:moveTo>
                <a:cubicBezTo>
                  <a:pt x="169" y="193"/>
                  <a:pt x="170" y="193"/>
                  <a:pt x="169" y="193"/>
                </a:cubicBezTo>
                <a:cubicBezTo>
                  <a:pt x="169" y="193"/>
                  <a:pt x="169" y="193"/>
                  <a:pt x="169" y="193"/>
                </a:cubicBezTo>
                <a:cubicBezTo>
                  <a:pt x="169" y="193"/>
                  <a:pt x="169" y="193"/>
                  <a:pt x="169" y="193"/>
                </a:cubicBezTo>
                <a:cubicBezTo>
                  <a:pt x="169" y="193"/>
                  <a:pt x="169" y="193"/>
                  <a:pt x="169" y="194"/>
                </a:cubicBezTo>
                <a:close/>
                <a:moveTo>
                  <a:pt x="168" y="197"/>
                </a:moveTo>
                <a:cubicBezTo>
                  <a:pt x="168" y="198"/>
                  <a:pt x="168" y="198"/>
                  <a:pt x="168" y="198"/>
                </a:cubicBezTo>
                <a:cubicBezTo>
                  <a:pt x="169" y="198"/>
                  <a:pt x="169" y="198"/>
                  <a:pt x="170" y="198"/>
                </a:cubicBezTo>
                <a:cubicBezTo>
                  <a:pt x="169" y="197"/>
                  <a:pt x="169" y="197"/>
                  <a:pt x="169" y="197"/>
                </a:cubicBezTo>
                <a:cubicBezTo>
                  <a:pt x="169" y="197"/>
                  <a:pt x="168" y="197"/>
                  <a:pt x="168" y="197"/>
                </a:cubicBezTo>
                <a:close/>
                <a:moveTo>
                  <a:pt x="170" y="190"/>
                </a:moveTo>
                <a:cubicBezTo>
                  <a:pt x="170" y="190"/>
                  <a:pt x="170" y="190"/>
                  <a:pt x="170" y="189"/>
                </a:cubicBezTo>
                <a:cubicBezTo>
                  <a:pt x="170" y="189"/>
                  <a:pt x="170" y="188"/>
                  <a:pt x="169" y="189"/>
                </a:cubicBezTo>
                <a:cubicBezTo>
                  <a:pt x="169" y="189"/>
                  <a:pt x="169" y="189"/>
                  <a:pt x="169" y="189"/>
                </a:cubicBezTo>
                <a:cubicBezTo>
                  <a:pt x="169" y="190"/>
                  <a:pt x="169" y="190"/>
                  <a:pt x="169" y="190"/>
                </a:cubicBezTo>
                <a:cubicBezTo>
                  <a:pt x="169" y="190"/>
                  <a:pt x="169" y="190"/>
                  <a:pt x="170" y="190"/>
                </a:cubicBezTo>
                <a:cubicBezTo>
                  <a:pt x="170" y="190"/>
                  <a:pt x="170" y="190"/>
                  <a:pt x="170" y="190"/>
                </a:cubicBezTo>
                <a:close/>
                <a:moveTo>
                  <a:pt x="170" y="184"/>
                </a:moveTo>
                <a:cubicBezTo>
                  <a:pt x="171" y="184"/>
                  <a:pt x="171" y="183"/>
                  <a:pt x="171" y="183"/>
                </a:cubicBezTo>
                <a:cubicBezTo>
                  <a:pt x="171" y="183"/>
                  <a:pt x="171" y="183"/>
                  <a:pt x="170" y="182"/>
                </a:cubicBezTo>
                <a:cubicBezTo>
                  <a:pt x="170" y="182"/>
                  <a:pt x="170" y="183"/>
                  <a:pt x="170" y="183"/>
                </a:cubicBezTo>
                <a:cubicBezTo>
                  <a:pt x="170" y="183"/>
                  <a:pt x="170" y="184"/>
                  <a:pt x="170" y="184"/>
                </a:cubicBezTo>
                <a:close/>
                <a:moveTo>
                  <a:pt x="170" y="180"/>
                </a:moveTo>
                <a:cubicBezTo>
                  <a:pt x="170" y="180"/>
                  <a:pt x="170" y="180"/>
                  <a:pt x="170" y="180"/>
                </a:cubicBezTo>
                <a:cubicBezTo>
                  <a:pt x="170" y="180"/>
                  <a:pt x="170" y="180"/>
                  <a:pt x="169" y="180"/>
                </a:cubicBezTo>
                <a:cubicBezTo>
                  <a:pt x="170" y="180"/>
                  <a:pt x="170" y="180"/>
                  <a:pt x="170" y="180"/>
                </a:cubicBezTo>
                <a:cubicBezTo>
                  <a:pt x="170" y="180"/>
                  <a:pt x="170" y="180"/>
                  <a:pt x="170" y="180"/>
                </a:cubicBezTo>
                <a:close/>
                <a:moveTo>
                  <a:pt x="169" y="186"/>
                </a:moveTo>
                <a:cubicBezTo>
                  <a:pt x="169" y="187"/>
                  <a:pt x="169" y="187"/>
                  <a:pt x="168" y="186"/>
                </a:cubicBezTo>
                <a:cubicBezTo>
                  <a:pt x="168" y="186"/>
                  <a:pt x="168" y="186"/>
                  <a:pt x="168" y="186"/>
                </a:cubicBezTo>
                <a:cubicBezTo>
                  <a:pt x="167" y="187"/>
                  <a:pt x="167" y="187"/>
                  <a:pt x="167" y="188"/>
                </a:cubicBezTo>
                <a:cubicBezTo>
                  <a:pt x="167" y="188"/>
                  <a:pt x="167" y="188"/>
                  <a:pt x="168" y="188"/>
                </a:cubicBezTo>
                <a:cubicBezTo>
                  <a:pt x="168" y="189"/>
                  <a:pt x="168" y="188"/>
                  <a:pt x="169" y="188"/>
                </a:cubicBezTo>
                <a:cubicBezTo>
                  <a:pt x="169" y="188"/>
                  <a:pt x="169" y="187"/>
                  <a:pt x="170" y="187"/>
                </a:cubicBezTo>
                <a:cubicBezTo>
                  <a:pt x="170" y="187"/>
                  <a:pt x="170" y="186"/>
                  <a:pt x="170" y="186"/>
                </a:cubicBezTo>
                <a:cubicBezTo>
                  <a:pt x="170" y="186"/>
                  <a:pt x="170" y="186"/>
                  <a:pt x="169" y="186"/>
                </a:cubicBezTo>
                <a:close/>
                <a:moveTo>
                  <a:pt x="168" y="179"/>
                </a:moveTo>
                <a:cubicBezTo>
                  <a:pt x="168" y="179"/>
                  <a:pt x="168" y="179"/>
                  <a:pt x="168" y="178"/>
                </a:cubicBezTo>
                <a:cubicBezTo>
                  <a:pt x="168" y="178"/>
                  <a:pt x="168" y="178"/>
                  <a:pt x="168" y="178"/>
                </a:cubicBezTo>
                <a:cubicBezTo>
                  <a:pt x="168" y="178"/>
                  <a:pt x="168" y="178"/>
                  <a:pt x="167" y="179"/>
                </a:cubicBezTo>
                <a:cubicBezTo>
                  <a:pt x="167" y="179"/>
                  <a:pt x="168" y="179"/>
                  <a:pt x="168" y="179"/>
                </a:cubicBezTo>
                <a:close/>
                <a:moveTo>
                  <a:pt x="169" y="140"/>
                </a:moveTo>
                <a:cubicBezTo>
                  <a:pt x="169" y="140"/>
                  <a:pt x="169" y="140"/>
                  <a:pt x="168" y="140"/>
                </a:cubicBezTo>
                <a:cubicBezTo>
                  <a:pt x="168" y="140"/>
                  <a:pt x="168" y="140"/>
                  <a:pt x="168" y="140"/>
                </a:cubicBezTo>
                <a:cubicBezTo>
                  <a:pt x="168" y="141"/>
                  <a:pt x="168" y="141"/>
                  <a:pt x="169" y="141"/>
                </a:cubicBezTo>
                <a:cubicBezTo>
                  <a:pt x="169" y="141"/>
                  <a:pt x="169" y="141"/>
                  <a:pt x="169" y="140"/>
                </a:cubicBezTo>
                <a:close/>
                <a:moveTo>
                  <a:pt x="169" y="112"/>
                </a:moveTo>
                <a:cubicBezTo>
                  <a:pt x="168" y="112"/>
                  <a:pt x="168" y="112"/>
                  <a:pt x="168" y="112"/>
                </a:cubicBezTo>
                <a:cubicBezTo>
                  <a:pt x="168" y="112"/>
                  <a:pt x="168" y="112"/>
                  <a:pt x="168" y="112"/>
                </a:cubicBezTo>
                <a:cubicBezTo>
                  <a:pt x="168" y="113"/>
                  <a:pt x="168" y="113"/>
                  <a:pt x="168" y="113"/>
                </a:cubicBezTo>
                <a:cubicBezTo>
                  <a:pt x="168" y="113"/>
                  <a:pt x="169" y="112"/>
                  <a:pt x="169" y="112"/>
                </a:cubicBezTo>
                <a:close/>
                <a:moveTo>
                  <a:pt x="167" y="118"/>
                </a:moveTo>
                <a:cubicBezTo>
                  <a:pt x="167" y="118"/>
                  <a:pt x="167" y="118"/>
                  <a:pt x="167" y="118"/>
                </a:cubicBezTo>
                <a:cubicBezTo>
                  <a:pt x="168" y="118"/>
                  <a:pt x="168" y="118"/>
                  <a:pt x="168" y="118"/>
                </a:cubicBezTo>
                <a:cubicBezTo>
                  <a:pt x="168" y="118"/>
                  <a:pt x="168" y="118"/>
                  <a:pt x="168" y="118"/>
                </a:cubicBezTo>
                <a:cubicBezTo>
                  <a:pt x="168" y="118"/>
                  <a:pt x="168" y="118"/>
                  <a:pt x="167" y="118"/>
                </a:cubicBezTo>
                <a:close/>
                <a:moveTo>
                  <a:pt x="167" y="121"/>
                </a:moveTo>
                <a:cubicBezTo>
                  <a:pt x="167" y="121"/>
                  <a:pt x="167" y="121"/>
                  <a:pt x="167" y="121"/>
                </a:cubicBezTo>
                <a:cubicBezTo>
                  <a:pt x="168" y="121"/>
                  <a:pt x="168" y="121"/>
                  <a:pt x="168" y="121"/>
                </a:cubicBezTo>
                <a:cubicBezTo>
                  <a:pt x="168" y="121"/>
                  <a:pt x="168" y="121"/>
                  <a:pt x="168" y="121"/>
                </a:cubicBezTo>
                <a:cubicBezTo>
                  <a:pt x="168" y="121"/>
                  <a:pt x="167" y="121"/>
                  <a:pt x="167" y="121"/>
                </a:cubicBezTo>
                <a:close/>
                <a:moveTo>
                  <a:pt x="166" y="140"/>
                </a:moveTo>
                <a:cubicBezTo>
                  <a:pt x="166" y="140"/>
                  <a:pt x="167" y="140"/>
                  <a:pt x="167" y="140"/>
                </a:cubicBezTo>
                <a:cubicBezTo>
                  <a:pt x="167" y="140"/>
                  <a:pt x="167" y="140"/>
                  <a:pt x="168" y="139"/>
                </a:cubicBezTo>
                <a:cubicBezTo>
                  <a:pt x="168" y="139"/>
                  <a:pt x="167" y="139"/>
                  <a:pt x="167" y="139"/>
                </a:cubicBezTo>
                <a:cubicBezTo>
                  <a:pt x="167" y="139"/>
                  <a:pt x="167" y="140"/>
                  <a:pt x="166" y="140"/>
                </a:cubicBezTo>
                <a:close/>
                <a:moveTo>
                  <a:pt x="166" y="188"/>
                </a:moveTo>
                <a:cubicBezTo>
                  <a:pt x="166" y="188"/>
                  <a:pt x="166" y="188"/>
                  <a:pt x="166" y="189"/>
                </a:cubicBezTo>
                <a:cubicBezTo>
                  <a:pt x="166" y="189"/>
                  <a:pt x="166" y="189"/>
                  <a:pt x="166" y="189"/>
                </a:cubicBezTo>
                <a:cubicBezTo>
                  <a:pt x="167" y="189"/>
                  <a:pt x="167" y="189"/>
                  <a:pt x="167" y="189"/>
                </a:cubicBezTo>
                <a:cubicBezTo>
                  <a:pt x="167" y="188"/>
                  <a:pt x="166" y="188"/>
                  <a:pt x="166" y="188"/>
                </a:cubicBezTo>
                <a:close/>
                <a:moveTo>
                  <a:pt x="165" y="198"/>
                </a:moveTo>
                <a:cubicBezTo>
                  <a:pt x="166" y="198"/>
                  <a:pt x="166" y="198"/>
                  <a:pt x="166" y="198"/>
                </a:cubicBezTo>
                <a:cubicBezTo>
                  <a:pt x="166" y="198"/>
                  <a:pt x="166" y="198"/>
                  <a:pt x="166" y="198"/>
                </a:cubicBezTo>
                <a:cubicBezTo>
                  <a:pt x="166" y="198"/>
                  <a:pt x="166" y="197"/>
                  <a:pt x="166" y="197"/>
                </a:cubicBezTo>
                <a:cubicBezTo>
                  <a:pt x="166" y="197"/>
                  <a:pt x="166" y="198"/>
                  <a:pt x="165" y="198"/>
                </a:cubicBezTo>
                <a:close/>
                <a:moveTo>
                  <a:pt x="166" y="191"/>
                </a:moveTo>
                <a:cubicBezTo>
                  <a:pt x="166" y="191"/>
                  <a:pt x="166" y="191"/>
                  <a:pt x="166" y="191"/>
                </a:cubicBezTo>
                <a:cubicBezTo>
                  <a:pt x="165" y="191"/>
                  <a:pt x="165" y="191"/>
                  <a:pt x="165" y="191"/>
                </a:cubicBezTo>
                <a:cubicBezTo>
                  <a:pt x="165" y="191"/>
                  <a:pt x="165" y="191"/>
                  <a:pt x="165" y="191"/>
                </a:cubicBezTo>
                <a:cubicBezTo>
                  <a:pt x="166" y="191"/>
                  <a:pt x="166" y="191"/>
                  <a:pt x="166" y="191"/>
                </a:cubicBezTo>
                <a:close/>
                <a:moveTo>
                  <a:pt x="163" y="200"/>
                </a:moveTo>
                <a:cubicBezTo>
                  <a:pt x="164" y="200"/>
                  <a:pt x="164" y="201"/>
                  <a:pt x="165" y="201"/>
                </a:cubicBezTo>
                <a:cubicBezTo>
                  <a:pt x="165" y="202"/>
                  <a:pt x="165" y="202"/>
                  <a:pt x="165" y="201"/>
                </a:cubicBezTo>
                <a:cubicBezTo>
                  <a:pt x="166" y="201"/>
                  <a:pt x="166" y="201"/>
                  <a:pt x="166" y="201"/>
                </a:cubicBezTo>
                <a:cubicBezTo>
                  <a:pt x="167" y="202"/>
                  <a:pt x="167" y="202"/>
                  <a:pt x="167" y="201"/>
                </a:cubicBezTo>
                <a:cubicBezTo>
                  <a:pt x="167" y="200"/>
                  <a:pt x="167" y="200"/>
                  <a:pt x="167" y="200"/>
                </a:cubicBezTo>
                <a:cubicBezTo>
                  <a:pt x="167" y="199"/>
                  <a:pt x="167" y="198"/>
                  <a:pt x="167" y="198"/>
                </a:cubicBezTo>
                <a:cubicBezTo>
                  <a:pt x="167" y="198"/>
                  <a:pt x="167" y="198"/>
                  <a:pt x="167" y="197"/>
                </a:cubicBezTo>
                <a:cubicBezTo>
                  <a:pt x="167" y="198"/>
                  <a:pt x="167" y="198"/>
                  <a:pt x="167" y="198"/>
                </a:cubicBezTo>
                <a:cubicBezTo>
                  <a:pt x="167" y="198"/>
                  <a:pt x="166" y="199"/>
                  <a:pt x="166" y="199"/>
                </a:cubicBezTo>
                <a:cubicBezTo>
                  <a:pt x="167" y="200"/>
                  <a:pt x="166" y="200"/>
                  <a:pt x="165" y="200"/>
                </a:cubicBezTo>
                <a:cubicBezTo>
                  <a:pt x="165" y="200"/>
                  <a:pt x="164" y="199"/>
                  <a:pt x="163" y="200"/>
                </a:cubicBezTo>
                <a:close/>
                <a:moveTo>
                  <a:pt x="166" y="207"/>
                </a:moveTo>
                <a:cubicBezTo>
                  <a:pt x="166" y="207"/>
                  <a:pt x="167" y="208"/>
                  <a:pt x="167" y="208"/>
                </a:cubicBezTo>
                <a:cubicBezTo>
                  <a:pt x="167" y="208"/>
                  <a:pt x="168" y="208"/>
                  <a:pt x="168" y="208"/>
                </a:cubicBezTo>
                <a:cubicBezTo>
                  <a:pt x="168" y="208"/>
                  <a:pt x="169" y="207"/>
                  <a:pt x="169" y="207"/>
                </a:cubicBezTo>
                <a:cubicBezTo>
                  <a:pt x="169" y="207"/>
                  <a:pt x="169" y="206"/>
                  <a:pt x="168" y="206"/>
                </a:cubicBezTo>
                <a:cubicBezTo>
                  <a:pt x="168" y="206"/>
                  <a:pt x="168" y="206"/>
                  <a:pt x="168" y="207"/>
                </a:cubicBezTo>
                <a:cubicBezTo>
                  <a:pt x="168" y="207"/>
                  <a:pt x="167" y="207"/>
                  <a:pt x="167" y="207"/>
                </a:cubicBezTo>
                <a:cubicBezTo>
                  <a:pt x="167" y="207"/>
                  <a:pt x="167" y="207"/>
                  <a:pt x="166" y="207"/>
                </a:cubicBezTo>
                <a:close/>
                <a:moveTo>
                  <a:pt x="162" y="207"/>
                </a:moveTo>
                <a:cubicBezTo>
                  <a:pt x="162" y="207"/>
                  <a:pt x="162" y="208"/>
                  <a:pt x="162" y="208"/>
                </a:cubicBezTo>
                <a:cubicBezTo>
                  <a:pt x="162" y="208"/>
                  <a:pt x="162" y="208"/>
                  <a:pt x="162" y="207"/>
                </a:cubicBezTo>
                <a:cubicBezTo>
                  <a:pt x="162" y="207"/>
                  <a:pt x="162" y="207"/>
                  <a:pt x="162" y="207"/>
                </a:cubicBezTo>
                <a:close/>
                <a:moveTo>
                  <a:pt x="162" y="206"/>
                </a:moveTo>
                <a:cubicBezTo>
                  <a:pt x="162" y="206"/>
                  <a:pt x="162" y="206"/>
                  <a:pt x="162" y="205"/>
                </a:cubicBezTo>
                <a:cubicBezTo>
                  <a:pt x="162" y="206"/>
                  <a:pt x="162" y="206"/>
                  <a:pt x="162" y="206"/>
                </a:cubicBezTo>
                <a:cubicBezTo>
                  <a:pt x="162" y="206"/>
                  <a:pt x="162" y="206"/>
                  <a:pt x="162" y="206"/>
                </a:cubicBezTo>
                <a:close/>
                <a:moveTo>
                  <a:pt x="163" y="124"/>
                </a:moveTo>
                <a:cubicBezTo>
                  <a:pt x="163" y="124"/>
                  <a:pt x="163" y="124"/>
                  <a:pt x="163" y="124"/>
                </a:cubicBezTo>
                <a:cubicBezTo>
                  <a:pt x="163" y="124"/>
                  <a:pt x="163" y="124"/>
                  <a:pt x="163" y="124"/>
                </a:cubicBezTo>
                <a:cubicBezTo>
                  <a:pt x="164" y="124"/>
                  <a:pt x="164" y="124"/>
                  <a:pt x="163" y="124"/>
                </a:cubicBezTo>
                <a:close/>
                <a:moveTo>
                  <a:pt x="163" y="171"/>
                </a:moveTo>
                <a:cubicBezTo>
                  <a:pt x="163" y="171"/>
                  <a:pt x="163" y="171"/>
                  <a:pt x="163" y="171"/>
                </a:cubicBezTo>
                <a:cubicBezTo>
                  <a:pt x="163" y="171"/>
                  <a:pt x="164" y="171"/>
                  <a:pt x="164" y="171"/>
                </a:cubicBezTo>
                <a:cubicBezTo>
                  <a:pt x="164" y="171"/>
                  <a:pt x="164" y="171"/>
                  <a:pt x="164" y="171"/>
                </a:cubicBezTo>
                <a:cubicBezTo>
                  <a:pt x="164" y="171"/>
                  <a:pt x="164" y="171"/>
                  <a:pt x="163" y="171"/>
                </a:cubicBezTo>
                <a:close/>
                <a:moveTo>
                  <a:pt x="163" y="207"/>
                </a:moveTo>
                <a:cubicBezTo>
                  <a:pt x="163" y="207"/>
                  <a:pt x="163" y="207"/>
                  <a:pt x="163" y="207"/>
                </a:cubicBezTo>
                <a:cubicBezTo>
                  <a:pt x="163" y="207"/>
                  <a:pt x="163" y="208"/>
                  <a:pt x="163" y="208"/>
                </a:cubicBezTo>
                <a:cubicBezTo>
                  <a:pt x="163" y="207"/>
                  <a:pt x="164" y="207"/>
                  <a:pt x="164" y="207"/>
                </a:cubicBezTo>
                <a:cubicBezTo>
                  <a:pt x="164" y="206"/>
                  <a:pt x="163" y="206"/>
                  <a:pt x="163" y="207"/>
                </a:cubicBezTo>
                <a:close/>
                <a:moveTo>
                  <a:pt x="164" y="205"/>
                </a:moveTo>
                <a:cubicBezTo>
                  <a:pt x="164" y="204"/>
                  <a:pt x="165" y="204"/>
                  <a:pt x="165" y="204"/>
                </a:cubicBezTo>
                <a:cubicBezTo>
                  <a:pt x="165" y="204"/>
                  <a:pt x="165" y="203"/>
                  <a:pt x="165" y="203"/>
                </a:cubicBezTo>
                <a:cubicBezTo>
                  <a:pt x="165" y="203"/>
                  <a:pt x="164" y="203"/>
                  <a:pt x="164" y="202"/>
                </a:cubicBezTo>
                <a:cubicBezTo>
                  <a:pt x="163" y="202"/>
                  <a:pt x="163" y="203"/>
                  <a:pt x="163" y="203"/>
                </a:cubicBezTo>
                <a:cubicBezTo>
                  <a:pt x="163" y="203"/>
                  <a:pt x="164" y="204"/>
                  <a:pt x="164" y="204"/>
                </a:cubicBezTo>
                <a:cubicBezTo>
                  <a:pt x="163" y="204"/>
                  <a:pt x="163" y="205"/>
                  <a:pt x="164" y="205"/>
                </a:cubicBezTo>
                <a:close/>
                <a:moveTo>
                  <a:pt x="164" y="124"/>
                </a:moveTo>
                <a:cubicBezTo>
                  <a:pt x="164" y="124"/>
                  <a:pt x="164" y="124"/>
                  <a:pt x="164" y="124"/>
                </a:cubicBezTo>
                <a:cubicBezTo>
                  <a:pt x="164" y="124"/>
                  <a:pt x="163" y="124"/>
                  <a:pt x="163" y="124"/>
                </a:cubicBezTo>
                <a:cubicBezTo>
                  <a:pt x="163" y="124"/>
                  <a:pt x="164" y="124"/>
                  <a:pt x="164" y="124"/>
                </a:cubicBezTo>
                <a:close/>
                <a:moveTo>
                  <a:pt x="165" y="206"/>
                </a:moveTo>
                <a:cubicBezTo>
                  <a:pt x="165" y="206"/>
                  <a:pt x="166" y="205"/>
                  <a:pt x="166" y="205"/>
                </a:cubicBezTo>
                <a:cubicBezTo>
                  <a:pt x="166" y="205"/>
                  <a:pt x="166" y="205"/>
                  <a:pt x="166" y="204"/>
                </a:cubicBezTo>
                <a:cubicBezTo>
                  <a:pt x="165" y="205"/>
                  <a:pt x="165" y="205"/>
                  <a:pt x="165" y="205"/>
                </a:cubicBezTo>
                <a:cubicBezTo>
                  <a:pt x="165" y="206"/>
                  <a:pt x="165" y="206"/>
                  <a:pt x="165" y="206"/>
                </a:cubicBezTo>
                <a:close/>
                <a:moveTo>
                  <a:pt x="169" y="203"/>
                </a:moveTo>
                <a:cubicBezTo>
                  <a:pt x="169" y="203"/>
                  <a:pt x="169" y="203"/>
                  <a:pt x="170" y="203"/>
                </a:cubicBezTo>
                <a:cubicBezTo>
                  <a:pt x="170" y="203"/>
                  <a:pt x="170" y="203"/>
                  <a:pt x="170" y="202"/>
                </a:cubicBezTo>
                <a:cubicBezTo>
                  <a:pt x="170" y="202"/>
                  <a:pt x="170" y="202"/>
                  <a:pt x="170" y="202"/>
                </a:cubicBezTo>
                <a:cubicBezTo>
                  <a:pt x="169" y="202"/>
                  <a:pt x="169" y="202"/>
                  <a:pt x="168" y="202"/>
                </a:cubicBezTo>
                <a:cubicBezTo>
                  <a:pt x="168" y="202"/>
                  <a:pt x="168" y="202"/>
                  <a:pt x="168" y="202"/>
                </a:cubicBezTo>
                <a:cubicBezTo>
                  <a:pt x="168" y="202"/>
                  <a:pt x="168" y="202"/>
                  <a:pt x="168" y="203"/>
                </a:cubicBezTo>
                <a:cubicBezTo>
                  <a:pt x="168" y="203"/>
                  <a:pt x="168" y="203"/>
                  <a:pt x="168" y="203"/>
                </a:cubicBezTo>
                <a:cubicBezTo>
                  <a:pt x="167" y="203"/>
                  <a:pt x="167" y="203"/>
                  <a:pt x="167" y="203"/>
                </a:cubicBezTo>
                <a:cubicBezTo>
                  <a:pt x="167" y="203"/>
                  <a:pt x="167" y="204"/>
                  <a:pt x="167" y="204"/>
                </a:cubicBezTo>
                <a:cubicBezTo>
                  <a:pt x="167" y="204"/>
                  <a:pt x="167" y="204"/>
                  <a:pt x="167" y="205"/>
                </a:cubicBezTo>
                <a:cubicBezTo>
                  <a:pt x="168" y="205"/>
                  <a:pt x="167" y="205"/>
                  <a:pt x="167" y="205"/>
                </a:cubicBezTo>
                <a:cubicBezTo>
                  <a:pt x="168" y="206"/>
                  <a:pt x="168" y="206"/>
                  <a:pt x="168" y="206"/>
                </a:cubicBezTo>
                <a:cubicBezTo>
                  <a:pt x="168" y="206"/>
                  <a:pt x="169" y="206"/>
                  <a:pt x="168" y="205"/>
                </a:cubicBezTo>
                <a:cubicBezTo>
                  <a:pt x="168" y="205"/>
                  <a:pt x="168" y="204"/>
                  <a:pt x="168" y="204"/>
                </a:cubicBezTo>
                <a:cubicBezTo>
                  <a:pt x="168" y="203"/>
                  <a:pt x="168" y="203"/>
                  <a:pt x="168" y="203"/>
                </a:cubicBezTo>
                <a:cubicBezTo>
                  <a:pt x="168" y="202"/>
                  <a:pt x="168" y="202"/>
                  <a:pt x="169" y="203"/>
                </a:cubicBezTo>
                <a:close/>
                <a:moveTo>
                  <a:pt x="169" y="205"/>
                </a:moveTo>
                <a:cubicBezTo>
                  <a:pt x="170" y="205"/>
                  <a:pt x="170" y="205"/>
                  <a:pt x="170" y="205"/>
                </a:cubicBezTo>
                <a:cubicBezTo>
                  <a:pt x="170" y="205"/>
                  <a:pt x="170" y="205"/>
                  <a:pt x="170" y="204"/>
                </a:cubicBezTo>
                <a:cubicBezTo>
                  <a:pt x="170" y="204"/>
                  <a:pt x="170" y="204"/>
                  <a:pt x="170" y="204"/>
                </a:cubicBezTo>
                <a:cubicBezTo>
                  <a:pt x="170" y="204"/>
                  <a:pt x="169" y="204"/>
                  <a:pt x="169" y="205"/>
                </a:cubicBezTo>
                <a:close/>
                <a:moveTo>
                  <a:pt x="170" y="206"/>
                </a:moveTo>
                <a:cubicBezTo>
                  <a:pt x="170" y="206"/>
                  <a:pt x="170" y="206"/>
                  <a:pt x="171" y="206"/>
                </a:cubicBezTo>
                <a:cubicBezTo>
                  <a:pt x="171" y="206"/>
                  <a:pt x="171" y="206"/>
                  <a:pt x="171" y="205"/>
                </a:cubicBezTo>
                <a:cubicBezTo>
                  <a:pt x="171" y="205"/>
                  <a:pt x="171" y="205"/>
                  <a:pt x="171" y="205"/>
                </a:cubicBezTo>
                <a:cubicBezTo>
                  <a:pt x="170" y="205"/>
                  <a:pt x="170" y="206"/>
                  <a:pt x="170" y="206"/>
                </a:cubicBezTo>
                <a:close/>
                <a:moveTo>
                  <a:pt x="170" y="129"/>
                </a:moveTo>
                <a:cubicBezTo>
                  <a:pt x="170" y="129"/>
                  <a:pt x="171" y="129"/>
                  <a:pt x="171" y="129"/>
                </a:cubicBezTo>
                <a:cubicBezTo>
                  <a:pt x="171" y="129"/>
                  <a:pt x="171" y="129"/>
                  <a:pt x="171" y="129"/>
                </a:cubicBezTo>
                <a:cubicBezTo>
                  <a:pt x="171" y="129"/>
                  <a:pt x="171" y="129"/>
                  <a:pt x="171" y="128"/>
                </a:cubicBezTo>
                <a:cubicBezTo>
                  <a:pt x="171" y="129"/>
                  <a:pt x="170" y="129"/>
                  <a:pt x="170" y="129"/>
                </a:cubicBezTo>
                <a:close/>
                <a:moveTo>
                  <a:pt x="169" y="53"/>
                </a:moveTo>
                <a:cubicBezTo>
                  <a:pt x="169" y="53"/>
                  <a:pt x="168" y="53"/>
                  <a:pt x="168" y="53"/>
                </a:cubicBezTo>
                <a:cubicBezTo>
                  <a:pt x="168" y="54"/>
                  <a:pt x="168" y="54"/>
                  <a:pt x="169" y="54"/>
                </a:cubicBezTo>
                <a:cubicBezTo>
                  <a:pt x="170" y="54"/>
                  <a:pt x="170" y="54"/>
                  <a:pt x="170" y="54"/>
                </a:cubicBezTo>
                <a:cubicBezTo>
                  <a:pt x="170" y="54"/>
                  <a:pt x="170" y="53"/>
                  <a:pt x="170" y="53"/>
                </a:cubicBezTo>
                <a:cubicBezTo>
                  <a:pt x="170" y="53"/>
                  <a:pt x="169" y="53"/>
                  <a:pt x="169" y="53"/>
                </a:cubicBezTo>
                <a:close/>
                <a:moveTo>
                  <a:pt x="169" y="45"/>
                </a:moveTo>
                <a:cubicBezTo>
                  <a:pt x="168" y="45"/>
                  <a:pt x="168" y="45"/>
                  <a:pt x="168" y="46"/>
                </a:cubicBezTo>
                <a:cubicBezTo>
                  <a:pt x="168" y="46"/>
                  <a:pt x="168" y="46"/>
                  <a:pt x="169" y="46"/>
                </a:cubicBezTo>
                <a:cubicBezTo>
                  <a:pt x="169" y="46"/>
                  <a:pt x="169" y="46"/>
                  <a:pt x="169" y="45"/>
                </a:cubicBezTo>
                <a:cubicBezTo>
                  <a:pt x="169" y="45"/>
                  <a:pt x="169" y="45"/>
                  <a:pt x="169" y="45"/>
                </a:cubicBezTo>
                <a:close/>
                <a:moveTo>
                  <a:pt x="168" y="43"/>
                </a:moveTo>
                <a:cubicBezTo>
                  <a:pt x="168" y="43"/>
                  <a:pt x="168" y="43"/>
                  <a:pt x="168" y="43"/>
                </a:cubicBezTo>
                <a:cubicBezTo>
                  <a:pt x="168" y="43"/>
                  <a:pt x="168" y="43"/>
                  <a:pt x="169" y="43"/>
                </a:cubicBezTo>
                <a:cubicBezTo>
                  <a:pt x="169" y="42"/>
                  <a:pt x="168" y="42"/>
                  <a:pt x="168" y="42"/>
                </a:cubicBezTo>
                <a:cubicBezTo>
                  <a:pt x="168" y="42"/>
                  <a:pt x="168" y="42"/>
                  <a:pt x="168" y="43"/>
                </a:cubicBezTo>
                <a:close/>
                <a:moveTo>
                  <a:pt x="167" y="40"/>
                </a:moveTo>
                <a:cubicBezTo>
                  <a:pt x="167" y="40"/>
                  <a:pt x="167" y="40"/>
                  <a:pt x="167" y="40"/>
                </a:cubicBezTo>
                <a:cubicBezTo>
                  <a:pt x="168" y="40"/>
                  <a:pt x="168" y="40"/>
                  <a:pt x="168" y="40"/>
                </a:cubicBezTo>
                <a:cubicBezTo>
                  <a:pt x="168" y="40"/>
                  <a:pt x="168" y="39"/>
                  <a:pt x="168" y="39"/>
                </a:cubicBezTo>
                <a:cubicBezTo>
                  <a:pt x="168" y="39"/>
                  <a:pt x="167" y="40"/>
                  <a:pt x="167" y="40"/>
                </a:cubicBezTo>
                <a:close/>
                <a:moveTo>
                  <a:pt x="166" y="64"/>
                </a:moveTo>
                <a:cubicBezTo>
                  <a:pt x="166" y="64"/>
                  <a:pt x="166" y="64"/>
                  <a:pt x="167" y="65"/>
                </a:cubicBezTo>
                <a:cubicBezTo>
                  <a:pt x="167" y="65"/>
                  <a:pt x="167" y="64"/>
                  <a:pt x="167" y="64"/>
                </a:cubicBezTo>
                <a:cubicBezTo>
                  <a:pt x="167" y="64"/>
                  <a:pt x="167" y="64"/>
                  <a:pt x="167" y="63"/>
                </a:cubicBezTo>
                <a:cubicBezTo>
                  <a:pt x="166" y="63"/>
                  <a:pt x="166" y="63"/>
                  <a:pt x="166" y="64"/>
                </a:cubicBezTo>
                <a:close/>
                <a:moveTo>
                  <a:pt x="166" y="121"/>
                </a:moveTo>
                <a:cubicBezTo>
                  <a:pt x="166" y="121"/>
                  <a:pt x="166" y="122"/>
                  <a:pt x="166" y="122"/>
                </a:cubicBezTo>
                <a:cubicBezTo>
                  <a:pt x="166" y="122"/>
                  <a:pt x="167" y="122"/>
                  <a:pt x="167" y="122"/>
                </a:cubicBezTo>
                <a:cubicBezTo>
                  <a:pt x="167" y="121"/>
                  <a:pt x="166" y="121"/>
                  <a:pt x="166" y="121"/>
                </a:cubicBezTo>
                <a:cubicBezTo>
                  <a:pt x="166" y="121"/>
                  <a:pt x="166" y="121"/>
                  <a:pt x="166" y="121"/>
                </a:cubicBezTo>
                <a:close/>
                <a:moveTo>
                  <a:pt x="165" y="127"/>
                </a:moveTo>
                <a:cubicBezTo>
                  <a:pt x="166" y="127"/>
                  <a:pt x="166" y="127"/>
                  <a:pt x="166" y="127"/>
                </a:cubicBezTo>
                <a:cubicBezTo>
                  <a:pt x="167" y="128"/>
                  <a:pt x="167" y="127"/>
                  <a:pt x="167" y="127"/>
                </a:cubicBezTo>
                <a:cubicBezTo>
                  <a:pt x="167" y="127"/>
                  <a:pt x="167" y="126"/>
                  <a:pt x="166" y="126"/>
                </a:cubicBezTo>
                <a:cubicBezTo>
                  <a:pt x="166" y="126"/>
                  <a:pt x="166" y="127"/>
                  <a:pt x="165" y="127"/>
                </a:cubicBezTo>
                <a:close/>
                <a:moveTo>
                  <a:pt x="165" y="72"/>
                </a:moveTo>
                <a:cubicBezTo>
                  <a:pt x="165" y="72"/>
                  <a:pt x="165" y="72"/>
                  <a:pt x="165" y="72"/>
                </a:cubicBezTo>
                <a:cubicBezTo>
                  <a:pt x="165" y="73"/>
                  <a:pt x="165" y="73"/>
                  <a:pt x="165" y="73"/>
                </a:cubicBezTo>
                <a:cubicBezTo>
                  <a:pt x="165" y="72"/>
                  <a:pt x="165" y="72"/>
                  <a:pt x="165" y="72"/>
                </a:cubicBezTo>
                <a:cubicBezTo>
                  <a:pt x="165" y="72"/>
                  <a:pt x="165" y="72"/>
                  <a:pt x="165" y="72"/>
                </a:cubicBezTo>
                <a:close/>
                <a:moveTo>
                  <a:pt x="165" y="53"/>
                </a:moveTo>
                <a:cubicBezTo>
                  <a:pt x="165" y="54"/>
                  <a:pt x="165" y="54"/>
                  <a:pt x="165" y="54"/>
                </a:cubicBezTo>
                <a:cubicBezTo>
                  <a:pt x="165" y="54"/>
                  <a:pt x="165" y="54"/>
                  <a:pt x="165" y="54"/>
                </a:cubicBezTo>
                <a:cubicBezTo>
                  <a:pt x="165" y="54"/>
                  <a:pt x="165" y="53"/>
                  <a:pt x="165" y="53"/>
                </a:cubicBezTo>
                <a:cubicBezTo>
                  <a:pt x="165" y="53"/>
                  <a:pt x="165" y="53"/>
                  <a:pt x="165" y="53"/>
                </a:cubicBezTo>
                <a:close/>
                <a:moveTo>
                  <a:pt x="165" y="132"/>
                </a:moveTo>
                <a:cubicBezTo>
                  <a:pt x="165" y="132"/>
                  <a:pt x="165" y="132"/>
                  <a:pt x="165" y="132"/>
                </a:cubicBezTo>
                <a:cubicBezTo>
                  <a:pt x="165" y="132"/>
                  <a:pt x="165" y="132"/>
                  <a:pt x="165" y="131"/>
                </a:cubicBezTo>
                <a:cubicBezTo>
                  <a:pt x="165" y="131"/>
                  <a:pt x="165" y="131"/>
                  <a:pt x="165" y="131"/>
                </a:cubicBezTo>
                <a:cubicBezTo>
                  <a:pt x="165" y="131"/>
                  <a:pt x="165" y="131"/>
                  <a:pt x="165" y="132"/>
                </a:cubicBezTo>
                <a:close/>
                <a:moveTo>
                  <a:pt x="164" y="44"/>
                </a:moveTo>
                <a:cubicBezTo>
                  <a:pt x="164" y="44"/>
                  <a:pt x="164" y="44"/>
                  <a:pt x="164" y="44"/>
                </a:cubicBezTo>
                <a:cubicBezTo>
                  <a:pt x="164" y="44"/>
                  <a:pt x="164" y="44"/>
                  <a:pt x="165" y="44"/>
                </a:cubicBezTo>
                <a:cubicBezTo>
                  <a:pt x="164" y="44"/>
                  <a:pt x="164" y="44"/>
                  <a:pt x="164" y="44"/>
                </a:cubicBezTo>
                <a:cubicBezTo>
                  <a:pt x="164" y="44"/>
                  <a:pt x="164" y="44"/>
                  <a:pt x="164" y="44"/>
                </a:cubicBezTo>
                <a:close/>
                <a:moveTo>
                  <a:pt x="164" y="121"/>
                </a:moveTo>
                <a:cubicBezTo>
                  <a:pt x="164" y="122"/>
                  <a:pt x="164" y="122"/>
                  <a:pt x="164" y="122"/>
                </a:cubicBezTo>
                <a:cubicBezTo>
                  <a:pt x="164" y="123"/>
                  <a:pt x="164" y="123"/>
                  <a:pt x="164" y="123"/>
                </a:cubicBezTo>
                <a:cubicBezTo>
                  <a:pt x="164" y="123"/>
                  <a:pt x="165" y="122"/>
                  <a:pt x="165" y="122"/>
                </a:cubicBezTo>
                <a:cubicBezTo>
                  <a:pt x="165" y="122"/>
                  <a:pt x="165" y="122"/>
                  <a:pt x="165" y="122"/>
                </a:cubicBezTo>
                <a:cubicBezTo>
                  <a:pt x="165" y="122"/>
                  <a:pt x="165" y="121"/>
                  <a:pt x="165" y="121"/>
                </a:cubicBezTo>
                <a:cubicBezTo>
                  <a:pt x="164" y="121"/>
                  <a:pt x="163" y="120"/>
                  <a:pt x="163" y="120"/>
                </a:cubicBezTo>
                <a:cubicBezTo>
                  <a:pt x="162" y="121"/>
                  <a:pt x="163" y="121"/>
                  <a:pt x="164" y="121"/>
                </a:cubicBezTo>
                <a:close/>
                <a:moveTo>
                  <a:pt x="160" y="91"/>
                </a:moveTo>
                <a:cubicBezTo>
                  <a:pt x="160" y="92"/>
                  <a:pt x="161" y="91"/>
                  <a:pt x="161" y="91"/>
                </a:cubicBezTo>
                <a:cubicBezTo>
                  <a:pt x="161" y="91"/>
                  <a:pt x="161" y="91"/>
                  <a:pt x="162" y="91"/>
                </a:cubicBezTo>
                <a:cubicBezTo>
                  <a:pt x="161" y="91"/>
                  <a:pt x="161" y="91"/>
                  <a:pt x="160" y="91"/>
                </a:cubicBezTo>
                <a:cubicBezTo>
                  <a:pt x="160" y="91"/>
                  <a:pt x="160" y="91"/>
                  <a:pt x="160" y="91"/>
                </a:cubicBezTo>
                <a:close/>
                <a:moveTo>
                  <a:pt x="159" y="118"/>
                </a:moveTo>
                <a:cubicBezTo>
                  <a:pt x="159" y="118"/>
                  <a:pt x="159" y="118"/>
                  <a:pt x="159" y="118"/>
                </a:cubicBezTo>
                <a:cubicBezTo>
                  <a:pt x="159" y="118"/>
                  <a:pt x="160" y="120"/>
                  <a:pt x="160" y="120"/>
                </a:cubicBezTo>
                <a:cubicBezTo>
                  <a:pt x="160" y="120"/>
                  <a:pt x="160" y="120"/>
                  <a:pt x="160" y="120"/>
                </a:cubicBezTo>
                <a:cubicBezTo>
                  <a:pt x="160" y="119"/>
                  <a:pt x="160" y="119"/>
                  <a:pt x="161" y="119"/>
                </a:cubicBezTo>
                <a:cubicBezTo>
                  <a:pt x="161" y="119"/>
                  <a:pt x="159" y="118"/>
                  <a:pt x="159" y="118"/>
                </a:cubicBezTo>
                <a:close/>
                <a:moveTo>
                  <a:pt x="157" y="115"/>
                </a:moveTo>
                <a:cubicBezTo>
                  <a:pt x="158" y="115"/>
                  <a:pt x="158" y="114"/>
                  <a:pt x="158" y="114"/>
                </a:cubicBezTo>
                <a:cubicBezTo>
                  <a:pt x="158" y="114"/>
                  <a:pt x="158" y="114"/>
                  <a:pt x="158" y="114"/>
                </a:cubicBezTo>
                <a:cubicBezTo>
                  <a:pt x="158" y="114"/>
                  <a:pt x="157" y="115"/>
                  <a:pt x="157" y="115"/>
                </a:cubicBezTo>
                <a:close/>
                <a:moveTo>
                  <a:pt x="158" y="115"/>
                </a:moveTo>
                <a:cubicBezTo>
                  <a:pt x="158" y="115"/>
                  <a:pt x="159" y="116"/>
                  <a:pt x="159" y="115"/>
                </a:cubicBezTo>
                <a:cubicBezTo>
                  <a:pt x="159" y="115"/>
                  <a:pt x="159" y="115"/>
                  <a:pt x="159" y="115"/>
                </a:cubicBezTo>
                <a:cubicBezTo>
                  <a:pt x="159" y="115"/>
                  <a:pt x="159" y="114"/>
                  <a:pt x="158" y="114"/>
                </a:cubicBezTo>
                <a:cubicBezTo>
                  <a:pt x="158" y="114"/>
                  <a:pt x="158" y="114"/>
                  <a:pt x="158" y="115"/>
                </a:cubicBezTo>
                <a:close/>
                <a:moveTo>
                  <a:pt x="158" y="103"/>
                </a:moveTo>
                <a:cubicBezTo>
                  <a:pt x="158" y="103"/>
                  <a:pt x="158" y="103"/>
                  <a:pt x="158" y="103"/>
                </a:cubicBezTo>
                <a:cubicBezTo>
                  <a:pt x="158" y="103"/>
                  <a:pt x="158" y="103"/>
                  <a:pt x="158" y="103"/>
                </a:cubicBezTo>
                <a:cubicBezTo>
                  <a:pt x="159" y="103"/>
                  <a:pt x="159" y="103"/>
                  <a:pt x="159" y="103"/>
                </a:cubicBezTo>
                <a:cubicBezTo>
                  <a:pt x="159" y="103"/>
                  <a:pt x="158" y="103"/>
                  <a:pt x="158" y="103"/>
                </a:cubicBezTo>
                <a:close/>
                <a:moveTo>
                  <a:pt x="159" y="67"/>
                </a:moveTo>
                <a:cubicBezTo>
                  <a:pt x="159" y="67"/>
                  <a:pt x="159" y="67"/>
                  <a:pt x="159" y="67"/>
                </a:cubicBezTo>
                <a:cubicBezTo>
                  <a:pt x="159" y="67"/>
                  <a:pt x="159" y="67"/>
                  <a:pt x="159" y="66"/>
                </a:cubicBezTo>
                <a:cubicBezTo>
                  <a:pt x="158" y="67"/>
                  <a:pt x="158" y="67"/>
                  <a:pt x="158" y="67"/>
                </a:cubicBezTo>
                <a:cubicBezTo>
                  <a:pt x="158" y="67"/>
                  <a:pt x="158" y="67"/>
                  <a:pt x="159" y="67"/>
                </a:cubicBezTo>
                <a:close/>
                <a:moveTo>
                  <a:pt x="159" y="110"/>
                </a:moveTo>
                <a:cubicBezTo>
                  <a:pt x="158" y="110"/>
                  <a:pt x="158" y="110"/>
                  <a:pt x="158" y="110"/>
                </a:cubicBezTo>
                <a:cubicBezTo>
                  <a:pt x="158" y="110"/>
                  <a:pt x="158" y="110"/>
                  <a:pt x="159" y="111"/>
                </a:cubicBezTo>
                <a:cubicBezTo>
                  <a:pt x="159" y="110"/>
                  <a:pt x="159" y="110"/>
                  <a:pt x="159" y="110"/>
                </a:cubicBezTo>
                <a:cubicBezTo>
                  <a:pt x="159" y="110"/>
                  <a:pt x="159" y="110"/>
                  <a:pt x="159" y="110"/>
                </a:cubicBezTo>
                <a:close/>
                <a:moveTo>
                  <a:pt x="158" y="52"/>
                </a:moveTo>
                <a:cubicBezTo>
                  <a:pt x="158" y="53"/>
                  <a:pt x="159" y="53"/>
                  <a:pt x="159" y="54"/>
                </a:cubicBezTo>
                <a:cubicBezTo>
                  <a:pt x="159" y="54"/>
                  <a:pt x="159" y="54"/>
                  <a:pt x="159" y="54"/>
                </a:cubicBezTo>
                <a:cubicBezTo>
                  <a:pt x="159" y="54"/>
                  <a:pt x="159" y="53"/>
                  <a:pt x="159" y="53"/>
                </a:cubicBezTo>
                <a:cubicBezTo>
                  <a:pt x="159" y="53"/>
                  <a:pt x="159" y="53"/>
                  <a:pt x="159" y="52"/>
                </a:cubicBezTo>
                <a:cubicBezTo>
                  <a:pt x="159" y="52"/>
                  <a:pt x="159" y="52"/>
                  <a:pt x="158" y="52"/>
                </a:cubicBezTo>
                <a:cubicBezTo>
                  <a:pt x="158" y="52"/>
                  <a:pt x="158" y="52"/>
                  <a:pt x="158" y="52"/>
                </a:cubicBezTo>
                <a:close/>
                <a:moveTo>
                  <a:pt x="157" y="56"/>
                </a:moveTo>
                <a:cubicBezTo>
                  <a:pt x="157" y="56"/>
                  <a:pt x="158" y="56"/>
                  <a:pt x="158" y="57"/>
                </a:cubicBezTo>
                <a:cubicBezTo>
                  <a:pt x="158" y="57"/>
                  <a:pt x="158" y="56"/>
                  <a:pt x="158" y="56"/>
                </a:cubicBezTo>
                <a:cubicBezTo>
                  <a:pt x="158" y="56"/>
                  <a:pt x="158" y="56"/>
                  <a:pt x="158" y="56"/>
                </a:cubicBezTo>
                <a:cubicBezTo>
                  <a:pt x="158" y="56"/>
                  <a:pt x="158" y="56"/>
                  <a:pt x="157" y="56"/>
                </a:cubicBezTo>
                <a:close/>
                <a:moveTo>
                  <a:pt x="157" y="115"/>
                </a:moveTo>
                <a:cubicBezTo>
                  <a:pt x="157" y="116"/>
                  <a:pt x="157" y="116"/>
                  <a:pt x="157" y="116"/>
                </a:cubicBezTo>
                <a:cubicBezTo>
                  <a:pt x="157" y="116"/>
                  <a:pt x="157" y="116"/>
                  <a:pt x="157" y="115"/>
                </a:cubicBezTo>
                <a:cubicBezTo>
                  <a:pt x="157" y="115"/>
                  <a:pt x="157" y="115"/>
                  <a:pt x="157" y="115"/>
                </a:cubicBezTo>
                <a:cubicBezTo>
                  <a:pt x="157" y="115"/>
                  <a:pt x="157" y="115"/>
                  <a:pt x="157" y="115"/>
                </a:cubicBezTo>
                <a:close/>
                <a:moveTo>
                  <a:pt x="157" y="122"/>
                </a:moveTo>
                <a:cubicBezTo>
                  <a:pt x="157" y="122"/>
                  <a:pt x="157" y="123"/>
                  <a:pt x="157" y="123"/>
                </a:cubicBezTo>
                <a:cubicBezTo>
                  <a:pt x="158" y="123"/>
                  <a:pt x="157" y="122"/>
                  <a:pt x="157" y="122"/>
                </a:cubicBezTo>
                <a:cubicBezTo>
                  <a:pt x="158" y="121"/>
                  <a:pt x="158" y="122"/>
                  <a:pt x="158" y="122"/>
                </a:cubicBezTo>
                <a:cubicBezTo>
                  <a:pt x="159" y="122"/>
                  <a:pt x="159" y="122"/>
                  <a:pt x="159" y="122"/>
                </a:cubicBezTo>
                <a:cubicBezTo>
                  <a:pt x="159" y="122"/>
                  <a:pt x="159" y="122"/>
                  <a:pt x="159" y="122"/>
                </a:cubicBezTo>
                <a:cubicBezTo>
                  <a:pt x="158" y="122"/>
                  <a:pt x="158" y="123"/>
                  <a:pt x="159" y="123"/>
                </a:cubicBezTo>
                <a:cubicBezTo>
                  <a:pt x="159" y="123"/>
                  <a:pt x="159" y="124"/>
                  <a:pt x="160" y="124"/>
                </a:cubicBezTo>
                <a:cubicBezTo>
                  <a:pt x="160" y="124"/>
                  <a:pt x="160" y="124"/>
                  <a:pt x="160" y="125"/>
                </a:cubicBezTo>
                <a:cubicBezTo>
                  <a:pt x="160" y="125"/>
                  <a:pt x="161" y="126"/>
                  <a:pt x="161" y="126"/>
                </a:cubicBezTo>
                <a:cubicBezTo>
                  <a:pt x="161" y="126"/>
                  <a:pt x="161" y="125"/>
                  <a:pt x="161" y="125"/>
                </a:cubicBezTo>
                <a:cubicBezTo>
                  <a:pt x="161" y="124"/>
                  <a:pt x="161" y="124"/>
                  <a:pt x="161" y="124"/>
                </a:cubicBezTo>
                <a:cubicBezTo>
                  <a:pt x="161" y="124"/>
                  <a:pt x="162" y="124"/>
                  <a:pt x="162" y="124"/>
                </a:cubicBezTo>
                <a:cubicBezTo>
                  <a:pt x="162" y="123"/>
                  <a:pt x="162" y="123"/>
                  <a:pt x="163" y="123"/>
                </a:cubicBezTo>
                <a:cubicBezTo>
                  <a:pt x="163" y="123"/>
                  <a:pt x="163" y="123"/>
                  <a:pt x="162" y="122"/>
                </a:cubicBezTo>
                <a:cubicBezTo>
                  <a:pt x="162" y="122"/>
                  <a:pt x="162" y="122"/>
                  <a:pt x="162" y="121"/>
                </a:cubicBezTo>
                <a:cubicBezTo>
                  <a:pt x="162" y="121"/>
                  <a:pt x="162" y="121"/>
                  <a:pt x="162" y="121"/>
                </a:cubicBezTo>
                <a:cubicBezTo>
                  <a:pt x="161" y="121"/>
                  <a:pt x="161" y="121"/>
                  <a:pt x="160" y="121"/>
                </a:cubicBezTo>
                <a:cubicBezTo>
                  <a:pt x="159" y="122"/>
                  <a:pt x="159" y="121"/>
                  <a:pt x="159" y="120"/>
                </a:cubicBezTo>
                <a:cubicBezTo>
                  <a:pt x="159" y="120"/>
                  <a:pt x="158" y="120"/>
                  <a:pt x="158" y="120"/>
                </a:cubicBezTo>
                <a:cubicBezTo>
                  <a:pt x="158" y="121"/>
                  <a:pt x="157" y="121"/>
                  <a:pt x="157" y="122"/>
                </a:cubicBezTo>
                <a:close/>
                <a:moveTo>
                  <a:pt x="157" y="127"/>
                </a:moveTo>
                <a:cubicBezTo>
                  <a:pt x="158" y="128"/>
                  <a:pt x="158" y="128"/>
                  <a:pt x="158" y="127"/>
                </a:cubicBezTo>
                <a:cubicBezTo>
                  <a:pt x="158" y="126"/>
                  <a:pt x="158" y="126"/>
                  <a:pt x="159" y="126"/>
                </a:cubicBezTo>
                <a:cubicBezTo>
                  <a:pt x="159" y="126"/>
                  <a:pt x="160" y="126"/>
                  <a:pt x="160" y="126"/>
                </a:cubicBezTo>
                <a:cubicBezTo>
                  <a:pt x="159" y="126"/>
                  <a:pt x="159" y="126"/>
                  <a:pt x="159" y="126"/>
                </a:cubicBezTo>
                <a:cubicBezTo>
                  <a:pt x="158" y="125"/>
                  <a:pt x="158" y="125"/>
                  <a:pt x="157" y="125"/>
                </a:cubicBezTo>
                <a:cubicBezTo>
                  <a:pt x="157" y="126"/>
                  <a:pt x="157" y="127"/>
                  <a:pt x="157" y="127"/>
                </a:cubicBezTo>
                <a:close/>
                <a:moveTo>
                  <a:pt x="157" y="132"/>
                </a:moveTo>
                <a:cubicBezTo>
                  <a:pt x="157" y="132"/>
                  <a:pt x="157" y="132"/>
                  <a:pt x="157" y="132"/>
                </a:cubicBezTo>
                <a:cubicBezTo>
                  <a:pt x="157" y="132"/>
                  <a:pt x="158" y="133"/>
                  <a:pt x="158" y="133"/>
                </a:cubicBezTo>
                <a:cubicBezTo>
                  <a:pt x="159" y="133"/>
                  <a:pt x="159" y="133"/>
                  <a:pt x="159" y="133"/>
                </a:cubicBezTo>
                <a:cubicBezTo>
                  <a:pt x="159" y="132"/>
                  <a:pt x="159" y="132"/>
                  <a:pt x="159" y="132"/>
                </a:cubicBezTo>
                <a:cubicBezTo>
                  <a:pt x="159" y="132"/>
                  <a:pt x="158" y="132"/>
                  <a:pt x="158" y="132"/>
                </a:cubicBezTo>
                <a:cubicBezTo>
                  <a:pt x="158" y="132"/>
                  <a:pt x="157" y="131"/>
                  <a:pt x="157" y="132"/>
                </a:cubicBezTo>
                <a:cubicBezTo>
                  <a:pt x="157" y="132"/>
                  <a:pt x="157" y="132"/>
                  <a:pt x="157" y="132"/>
                </a:cubicBezTo>
                <a:close/>
                <a:moveTo>
                  <a:pt x="157" y="128"/>
                </a:moveTo>
                <a:cubicBezTo>
                  <a:pt x="157" y="128"/>
                  <a:pt x="156" y="128"/>
                  <a:pt x="156" y="128"/>
                </a:cubicBezTo>
                <a:cubicBezTo>
                  <a:pt x="156" y="128"/>
                  <a:pt x="156" y="128"/>
                  <a:pt x="156" y="128"/>
                </a:cubicBezTo>
                <a:cubicBezTo>
                  <a:pt x="156" y="129"/>
                  <a:pt x="155" y="129"/>
                  <a:pt x="155" y="130"/>
                </a:cubicBezTo>
                <a:cubicBezTo>
                  <a:pt x="154" y="130"/>
                  <a:pt x="153" y="130"/>
                  <a:pt x="154" y="131"/>
                </a:cubicBezTo>
                <a:cubicBezTo>
                  <a:pt x="155" y="131"/>
                  <a:pt x="155" y="131"/>
                  <a:pt x="155" y="130"/>
                </a:cubicBezTo>
                <a:cubicBezTo>
                  <a:pt x="156" y="130"/>
                  <a:pt x="157" y="130"/>
                  <a:pt x="157" y="129"/>
                </a:cubicBezTo>
                <a:cubicBezTo>
                  <a:pt x="157" y="128"/>
                  <a:pt x="157" y="128"/>
                  <a:pt x="157" y="128"/>
                </a:cubicBezTo>
                <a:close/>
                <a:moveTo>
                  <a:pt x="156" y="124"/>
                </a:moveTo>
                <a:cubicBezTo>
                  <a:pt x="155" y="124"/>
                  <a:pt x="155" y="125"/>
                  <a:pt x="155" y="125"/>
                </a:cubicBezTo>
                <a:cubicBezTo>
                  <a:pt x="155" y="125"/>
                  <a:pt x="156" y="125"/>
                  <a:pt x="156" y="126"/>
                </a:cubicBezTo>
                <a:cubicBezTo>
                  <a:pt x="156" y="125"/>
                  <a:pt x="157" y="125"/>
                  <a:pt x="157" y="125"/>
                </a:cubicBezTo>
                <a:cubicBezTo>
                  <a:pt x="157" y="124"/>
                  <a:pt x="156" y="124"/>
                  <a:pt x="156" y="124"/>
                </a:cubicBezTo>
                <a:close/>
                <a:moveTo>
                  <a:pt x="155" y="115"/>
                </a:moveTo>
                <a:cubicBezTo>
                  <a:pt x="155" y="115"/>
                  <a:pt x="155" y="115"/>
                  <a:pt x="155" y="115"/>
                </a:cubicBezTo>
                <a:cubicBezTo>
                  <a:pt x="155" y="115"/>
                  <a:pt x="155" y="115"/>
                  <a:pt x="155" y="115"/>
                </a:cubicBezTo>
                <a:cubicBezTo>
                  <a:pt x="155" y="115"/>
                  <a:pt x="155" y="115"/>
                  <a:pt x="156" y="115"/>
                </a:cubicBezTo>
                <a:cubicBezTo>
                  <a:pt x="156" y="115"/>
                  <a:pt x="155" y="115"/>
                  <a:pt x="155" y="115"/>
                </a:cubicBezTo>
                <a:close/>
                <a:moveTo>
                  <a:pt x="155" y="69"/>
                </a:moveTo>
                <a:cubicBezTo>
                  <a:pt x="155" y="69"/>
                  <a:pt x="155" y="69"/>
                  <a:pt x="155" y="69"/>
                </a:cubicBezTo>
                <a:cubicBezTo>
                  <a:pt x="155" y="69"/>
                  <a:pt x="155" y="69"/>
                  <a:pt x="154" y="69"/>
                </a:cubicBezTo>
                <a:cubicBezTo>
                  <a:pt x="155" y="69"/>
                  <a:pt x="155" y="69"/>
                  <a:pt x="155" y="70"/>
                </a:cubicBezTo>
                <a:cubicBezTo>
                  <a:pt x="155" y="69"/>
                  <a:pt x="155" y="69"/>
                  <a:pt x="155" y="69"/>
                </a:cubicBezTo>
                <a:close/>
                <a:moveTo>
                  <a:pt x="154" y="51"/>
                </a:moveTo>
                <a:cubicBezTo>
                  <a:pt x="154" y="51"/>
                  <a:pt x="155" y="51"/>
                  <a:pt x="155" y="51"/>
                </a:cubicBezTo>
                <a:cubicBezTo>
                  <a:pt x="155" y="51"/>
                  <a:pt x="155" y="50"/>
                  <a:pt x="155" y="50"/>
                </a:cubicBezTo>
                <a:cubicBezTo>
                  <a:pt x="155" y="50"/>
                  <a:pt x="155" y="50"/>
                  <a:pt x="155" y="50"/>
                </a:cubicBezTo>
                <a:cubicBezTo>
                  <a:pt x="155" y="50"/>
                  <a:pt x="154" y="50"/>
                  <a:pt x="154" y="51"/>
                </a:cubicBezTo>
                <a:close/>
                <a:moveTo>
                  <a:pt x="153" y="112"/>
                </a:moveTo>
                <a:cubicBezTo>
                  <a:pt x="153" y="112"/>
                  <a:pt x="153" y="112"/>
                  <a:pt x="152" y="112"/>
                </a:cubicBezTo>
                <a:cubicBezTo>
                  <a:pt x="152" y="113"/>
                  <a:pt x="153" y="113"/>
                  <a:pt x="153" y="113"/>
                </a:cubicBezTo>
                <a:cubicBezTo>
                  <a:pt x="153" y="113"/>
                  <a:pt x="153" y="114"/>
                  <a:pt x="153" y="114"/>
                </a:cubicBezTo>
                <a:cubicBezTo>
                  <a:pt x="152" y="115"/>
                  <a:pt x="153" y="115"/>
                  <a:pt x="153" y="116"/>
                </a:cubicBezTo>
                <a:cubicBezTo>
                  <a:pt x="153" y="116"/>
                  <a:pt x="153" y="116"/>
                  <a:pt x="153" y="116"/>
                </a:cubicBezTo>
                <a:cubicBezTo>
                  <a:pt x="153" y="116"/>
                  <a:pt x="153" y="116"/>
                  <a:pt x="153" y="116"/>
                </a:cubicBezTo>
                <a:cubicBezTo>
                  <a:pt x="153" y="115"/>
                  <a:pt x="153" y="115"/>
                  <a:pt x="153" y="114"/>
                </a:cubicBezTo>
                <a:cubicBezTo>
                  <a:pt x="154" y="114"/>
                  <a:pt x="154" y="114"/>
                  <a:pt x="154" y="114"/>
                </a:cubicBezTo>
                <a:cubicBezTo>
                  <a:pt x="155" y="115"/>
                  <a:pt x="155" y="114"/>
                  <a:pt x="155" y="114"/>
                </a:cubicBezTo>
                <a:cubicBezTo>
                  <a:pt x="155" y="113"/>
                  <a:pt x="155" y="113"/>
                  <a:pt x="154" y="113"/>
                </a:cubicBezTo>
                <a:cubicBezTo>
                  <a:pt x="154" y="113"/>
                  <a:pt x="154" y="113"/>
                  <a:pt x="153" y="112"/>
                </a:cubicBezTo>
                <a:close/>
                <a:moveTo>
                  <a:pt x="152" y="99"/>
                </a:moveTo>
                <a:cubicBezTo>
                  <a:pt x="152" y="99"/>
                  <a:pt x="152" y="99"/>
                  <a:pt x="152" y="99"/>
                </a:cubicBezTo>
                <a:cubicBezTo>
                  <a:pt x="152" y="99"/>
                  <a:pt x="152" y="99"/>
                  <a:pt x="153" y="99"/>
                </a:cubicBezTo>
                <a:cubicBezTo>
                  <a:pt x="153" y="99"/>
                  <a:pt x="153" y="99"/>
                  <a:pt x="154" y="99"/>
                </a:cubicBezTo>
                <a:cubicBezTo>
                  <a:pt x="153" y="98"/>
                  <a:pt x="153" y="98"/>
                  <a:pt x="153" y="98"/>
                </a:cubicBezTo>
                <a:cubicBezTo>
                  <a:pt x="153" y="98"/>
                  <a:pt x="152" y="99"/>
                  <a:pt x="152" y="99"/>
                </a:cubicBezTo>
                <a:close/>
                <a:moveTo>
                  <a:pt x="151" y="62"/>
                </a:moveTo>
                <a:cubicBezTo>
                  <a:pt x="151" y="62"/>
                  <a:pt x="151" y="63"/>
                  <a:pt x="152" y="63"/>
                </a:cubicBezTo>
                <a:cubicBezTo>
                  <a:pt x="152" y="63"/>
                  <a:pt x="152" y="62"/>
                  <a:pt x="152" y="62"/>
                </a:cubicBezTo>
                <a:cubicBezTo>
                  <a:pt x="152" y="62"/>
                  <a:pt x="152" y="62"/>
                  <a:pt x="152" y="62"/>
                </a:cubicBezTo>
                <a:cubicBezTo>
                  <a:pt x="152" y="62"/>
                  <a:pt x="151" y="62"/>
                  <a:pt x="151" y="62"/>
                </a:cubicBezTo>
                <a:close/>
                <a:moveTo>
                  <a:pt x="150" y="49"/>
                </a:moveTo>
                <a:cubicBezTo>
                  <a:pt x="150" y="49"/>
                  <a:pt x="150" y="49"/>
                  <a:pt x="151" y="49"/>
                </a:cubicBezTo>
                <a:cubicBezTo>
                  <a:pt x="151" y="49"/>
                  <a:pt x="151" y="48"/>
                  <a:pt x="152" y="48"/>
                </a:cubicBezTo>
                <a:cubicBezTo>
                  <a:pt x="151" y="48"/>
                  <a:pt x="151" y="48"/>
                  <a:pt x="151" y="48"/>
                </a:cubicBezTo>
                <a:cubicBezTo>
                  <a:pt x="150" y="48"/>
                  <a:pt x="150" y="48"/>
                  <a:pt x="150" y="49"/>
                </a:cubicBezTo>
                <a:close/>
                <a:moveTo>
                  <a:pt x="149" y="51"/>
                </a:moveTo>
                <a:cubicBezTo>
                  <a:pt x="149" y="52"/>
                  <a:pt x="150" y="52"/>
                  <a:pt x="150" y="52"/>
                </a:cubicBezTo>
                <a:cubicBezTo>
                  <a:pt x="150" y="52"/>
                  <a:pt x="150" y="51"/>
                  <a:pt x="150" y="50"/>
                </a:cubicBezTo>
                <a:cubicBezTo>
                  <a:pt x="150" y="50"/>
                  <a:pt x="150" y="50"/>
                  <a:pt x="150" y="50"/>
                </a:cubicBezTo>
                <a:cubicBezTo>
                  <a:pt x="150" y="50"/>
                  <a:pt x="150" y="50"/>
                  <a:pt x="150" y="50"/>
                </a:cubicBezTo>
                <a:cubicBezTo>
                  <a:pt x="150" y="50"/>
                  <a:pt x="150" y="50"/>
                  <a:pt x="150" y="50"/>
                </a:cubicBezTo>
                <a:cubicBezTo>
                  <a:pt x="149" y="50"/>
                  <a:pt x="149" y="51"/>
                  <a:pt x="149" y="51"/>
                </a:cubicBezTo>
                <a:close/>
                <a:moveTo>
                  <a:pt x="148" y="63"/>
                </a:moveTo>
                <a:cubicBezTo>
                  <a:pt x="148" y="63"/>
                  <a:pt x="148" y="63"/>
                  <a:pt x="149" y="64"/>
                </a:cubicBezTo>
                <a:cubicBezTo>
                  <a:pt x="149" y="63"/>
                  <a:pt x="149" y="63"/>
                  <a:pt x="149" y="63"/>
                </a:cubicBezTo>
                <a:cubicBezTo>
                  <a:pt x="149" y="63"/>
                  <a:pt x="149" y="62"/>
                  <a:pt x="149" y="62"/>
                </a:cubicBezTo>
                <a:cubicBezTo>
                  <a:pt x="149" y="62"/>
                  <a:pt x="148" y="63"/>
                  <a:pt x="148" y="63"/>
                </a:cubicBezTo>
                <a:close/>
                <a:moveTo>
                  <a:pt x="148" y="114"/>
                </a:moveTo>
                <a:cubicBezTo>
                  <a:pt x="148" y="114"/>
                  <a:pt x="148" y="114"/>
                  <a:pt x="148" y="114"/>
                </a:cubicBezTo>
                <a:cubicBezTo>
                  <a:pt x="148" y="114"/>
                  <a:pt x="148" y="114"/>
                  <a:pt x="149" y="114"/>
                </a:cubicBezTo>
                <a:cubicBezTo>
                  <a:pt x="148" y="113"/>
                  <a:pt x="148" y="113"/>
                  <a:pt x="148" y="113"/>
                </a:cubicBezTo>
                <a:cubicBezTo>
                  <a:pt x="148" y="113"/>
                  <a:pt x="148" y="114"/>
                  <a:pt x="148" y="114"/>
                </a:cubicBezTo>
                <a:close/>
                <a:moveTo>
                  <a:pt x="147" y="53"/>
                </a:moveTo>
                <a:cubicBezTo>
                  <a:pt x="147" y="53"/>
                  <a:pt x="147" y="53"/>
                  <a:pt x="147" y="54"/>
                </a:cubicBezTo>
                <a:cubicBezTo>
                  <a:pt x="147" y="54"/>
                  <a:pt x="147" y="54"/>
                  <a:pt x="147" y="54"/>
                </a:cubicBezTo>
                <a:cubicBezTo>
                  <a:pt x="147" y="54"/>
                  <a:pt x="148" y="54"/>
                  <a:pt x="148" y="54"/>
                </a:cubicBezTo>
                <a:cubicBezTo>
                  <a:pt x="148" y="54"/>
                  <a:pt x="148" y="53"/>
                  <a:pt x="148" y="53"/>
                </a:cubicBezTo>
                <a:cubicBezTo>
                  <a:pt x="148" y="53"/>
                  <a:pt x="148" y="52"/>
                  <a:pt x="148" y="52"/>
                </a:cubicBezTo>
                <a:cubicBezTo>
                  <a:pt x="147" y="52"/>
                  <a:pt x="147" y="53"/>
                  <a:pt x="147" y="53"/>
                </a:cubicBezTo>
                <a:close/>
                <a:moveTo>
                  <a:pt x="147" y="114"/>
                </a:moveTo>
                <a:cubicBezTo>
                  <a:pt x="147" y="114"/>
                  <a:pt x="147" y="114"/>
                  <a:pt x="147" y="114"/>
                </a:cubicBezTo>
                <a:cubicBezTo>
                  <a:pt x="147" y="114"/>
                  <a:pt x="147" y="114"/>
                  <a:pt x="147" y="113"/>
                </a:cubicBezTo>
                <a:cubicBezTo>
                  <a:pt x="147" y="113"/>
                  <a:pt x="147" y="113"/>
                  <a:pt x="147" y="113"/>
                </a:cubicBezTo>
                <a:cubicBezTo>
                  <a:pt x="147" y="114"/>
                  <a:pt x="147" y="114"/>
                  <a:pt x="147" y="114"/>
                </a:cubicBezTo>
                <a:close/>
                <a:moveTo>
                  <a:pt x="146" y="123"/>
                </a:moveTo>
                <a:cubicBezTo>
                  <a:pt x="145" y="123"/>
                  <a:pt x="145" y="124"/>
                  <a:pt x="145" y="124"/>
                </a:cubicBezTo>
                <a:cubicBezTo>
                  <a:pt x="145" y="124"/>
                  <a:pt x="146" y="124"/>
                  <a:pt x="146" y="124"/>
                </a:cubicBezTo>
                <a:cubicBezTo>
                  <a:pt x="147" y="123"/>
                  <a:pt x="147" y="123"/>
                  <a:pt x="147" y="124"/>
                </a:cubicBezTo>
                <a:cubicBezTo>
                  <a:pt x="147" y="125"/>
                  <a:pt x="147" y="125"/>
                  <a:pt x="147" y="125"/>
                </a:cubicBezTo>
                <a:cubicBezTo>
                  <a:pt x="147" y="126"/>
                  <a:pt x="147" y="126"/>
                  <a:pt x="147" y="126"/>
                </a:cubicBezTo>
                <a:cubicBezTo>
                  <a:pt x="146" y="126"/>
                  <a:pt x="146" y="126"/>
                  <a:pt x="146" y="126"/>
                </a:cubicBezTo>
                <a:cubicBezTo>
                  <a:pt x="146" y="127"/>
                  <a:pt x="146" y="127"/>
                  <a:pt x="146" y="127"/>
                </a:cubicBezTo>
                <a:cubicBezTo>
                  <a:pt x="146" y="127"/>
                  <a:pt x="146" y="128"/>
                  <a:pt x="146" y="127"/>
                </a:cubicBezTo>
                <a:cubicBezTo>
                  <a:pt x="147" y="127"/>
                  <a:pt x="147" y="127"/>
                  <a:pt x="148" y="128"/>
                </a:cubicBezTo>
                <a:cubicBezTo>
                  <a:pt x="147" y="129"/>
                  <a:pt x="148" y="129"/>
                  <a:pt x="148" y="129"/>
                </a:cubicBezTo>
                <a:cubicBezTo>
                  <a:pt x="148" y="130"/>
                  <a:pt x="148" y="130"/>
                  <a:pt x="149" y="129"/>
                </a:cubicBezTo>
                <a:cubicBezTo>
                  <a:pt x="149" y="129"/>
                  <a:pt x="150" y="129"/>
                  <a:pt x="151" y="130"/>
                </a:cubicBezTo>
                <a:cubicBezTo>
                  <a:pt x="151" y="130"/>
                  <a:pt x="151" y="130"/>
                  <a:pt x="152" y="130"/>
                </a:cubicBezTo>
                <a:cubicBezTo>
                  <a:pt x="152" y="130"/>
                  <a:pt x="152" y="130"/>
                  <a:pt x="152" y="130"/>
                </a:cubicBezTo>
                <a:cubicBezTo>
                  <a:pt x="152" y="129"/>
                  <a:pt x="152" y="129"/>
                  <a:pt x="152" y="129"/>
                </a:cubicBezTo>
                <a:cubicBezTo>
                  <a:pt x="151" y="129"/>
                  <a:pt x="151" y="129"/>
                  <a:pt x="151" y="128"/>
                </a:cubicBezTo>
                <a:cubicBezTo>
                  <a:pt x="152" y="128"/>
                  <a:pt x="152" y="128"/>
                  <a:pt x="151" y="128"/>
                </a:cubicBezTo>
                <a:cubicBezTo>
                  <a:pt x="151" y="128"/>
                  <a:pt x="150" y="127"/>
                  <a:pt x="149" y="127"/>
                </a:cubicBezTo>
                <a:cubicBezTo>
                  <a:pt x="148" y="127"/>
                  <a:pt x="148" y="127"/>
                  <a:pt x="148" y="125"/>
                </a:cubicBezTo>
                <a:cubicBezTo>
                  <a:pt x="148" y="125"/>
                  <a:pt x="148" y="124"/>
                  <a:pt x="148" y="124"/>
                </a:cubicBezTo>
                <a:cubicBezTo>
                  <a:pt x="147" y="124"/>
                  <a:pt x="147" y="123"/>
                  <a:pt x="147" y="123"/>
                </a:cubicBezTo>
                <a:cubicBezTo>
                  <a:pt x="147" y="123"/>
                  <a:pt x="148" y="123"/>
                  <a:pt x="149" y="123"/>
                </a:cubicBezTo>
                <a:cubicBezTo>
                  <a:pt x="149" y="124"/>
                  <a:pt x="150" y="124"/>
                  <a:pt x="150" y="123"/>
                </a:cubicBezTo>
                <a:cubicBezTo>
                  <a:pt x="150" y="123"/>
                  <a:pt x="150" y="123"/>
                  <a:pt x="150" y="122"/>
                </a:cubicBezTo>
                <a:cubicBezTo>
                  <a:pt x="150" y="122"/>
                  <a:pt x="150" y="122"/>
                  <a:pt x="150" y="122"/>
                </a:cubicBezTo>
                <a:cubicBezTo>
                  <a:pt x="149" y="123"/>
                  <a:pt x="149" y="122"/>
                  <a:pt x="149" y="122"/>
                </a:cubicBezTo>
                <a:cubicBezTo>
                  <a:pt x="149" y="122"/>
                  <a:pt x="149" y="122"/>
                  <a:pt x="149" y="122"/>
                </a:cubicBezTo>
                <a:cubicBezTo>
                  <a:pt x="149" y="122"/>
                  <a:pt x="149" y="122"/>
                  <a:pt x="149" y="121"/>
                </a:cubicBezTo>
                <a:cubicBezTo>
                  <a:pt x="148" y="121"/>
                  <a:pt x="147" y="122"/>
                  <a:pt x="147" y="123"/>
                </a:cubicBezTo>
                <a:cubicBezTo>
                  <a:pt x="147" y="123"/>
                  <a:pt x="146" y="123"/>
                  <a:pt x="146" y="123"/>
                </a:cubicBezTo>
                <a:cubicBezTo>
                  <a:pt x="146" y="123"/>
                  <a:pt x="146" y="123"/>
                  <a:pt x="146" y="123"/>
                </a:cubicBezTo>
                <a:close/>
                <a:moveTo>
                  <a:pt x="145" y="110"/>
                </a:moveTo>
                <a:cubicBezTo>
                  <a:pt x="145" y="110"/>
                  <a:pt x="145" y="111"/>
                  <a:pt x="145" y="111"/>
                </a:cubicBezTo>
                <a:cubicBezTo>
                  <a:pt x="145" y="111"/>
                  <a:pt x="145" y="111"/>
                  <a:pt x="145" y="111"/>
                </a:cubicBezTo>
                <a:cubicBezTo>
                  <a:pt x="146" y="111"/>
                  <a:pt x="146" y="111"/>
                  <a:pt x="146" y="111"/>
                </a:cubicBezTo>
                <a:cubicBezTo>
                  <a:pt x="146" y="110"/>
                  <a:pt x="146" y="110"/>
                  <a:pt x="145" y="110"/>
                </a:cubicBezTo>
                <a:close/>
                <a:moveTo>
                  <a:pt x="145" y="96"/>
                </a:moveTo>
                <a:cubicBezTo>
                  <a:pt x="145" y="96"/>
                  <a:pt x="145" y="96"/>
                  <a:pt x="145" y="96"/>
                </a:cubicBezTo>
                <a:cubicBezTo>
                  <a:pt x="145" y="96"/>
                  <a:pt x="146" y="96"/>
                  <a:pt x="146" y="96"/>
                </a:cubicBezTo>
                <a:cubicBezTo>
                  <a:pt x="146" y="96"/>
                  <a:pt x="145" y="95"/>
                  <a:pt x="145" y="95"/>
                </a:cubicBezTo>
                <a:cubicBezTo>
                  <a:pt x="145" y="96"/>
                  <a:pt x="145" y="96"/>
                  <a:pt x="145" y="96"/>
                </a:cubicBezTo>
                <a:close/>
                <a:moveTo>
                  <a:pt x="144" y="113"/>
                </a:moveTo>
                <a:cubicBezTo>
                  <a:pt x="144" y="114"/>
                  <a:pt x="145" y="114"/>
                  <a:pt x="145" y="114"/>
                </a:cubicBezTo>
                <a:cubicBezTo>
                  <a:pt x="145" y="114"/>
                  <a:pt x="145" y="114"/>
                  <a:pt x="146" y="114"/>
                </a:cubicBezTo>
                <a:cubicBezTo>
                  <a:pt x="145" y="113"/>
                  <a:pt x="145" y="113"/>
                  <a:pt x="145" y="113"/>
                </a:cubicBezTo>
                <a:cubicBezTo>
                  <a:pt x="145" y="113"/>
                  <a:pt x="144" y="113"/>
                  <a:pt x="144" y="113"/>
                </a:cubicBezTo>
                <a:close/>
                <a:moveTo>
                  <a:pt x="144" y="116"/>
                </a:moveTo>
                <a:cubicBezTo>
                  <a:pt x="144" y="116"/>
                  <a:pt x="144" y="117"/>
                  <a:pt x="144" y="117"/>
                </a:cubicBezTo>
                <a:cubicBezTo>
                  <a:pt x="144" y="117"/>
                  <a:pt x="144" y="117"/>
                  <a:pt x="144" y="117"/>
                </a:cubicBezTo>
                <a:cubicBezTo>
                  <a:pt x="144" y="117"/>
                  <a:pt x="144" y="117"/>
                  <a:pt x="145" y="117"/>
                </a:cubicBezTo>
                <a:cubicBezTo>
                  <a:pt x="144" y="117"/>
                  <a:pt x="144" y="116"/>
                  <a:pt x="144" y="116"/>
                </a:cubicBezTo>
                <a:close/>
                <a:moveTo>
                  <a:pt x="143" y="110"/>
                </a:moveTo>
                <a:cubicBezTo>
                  <a:pt x="143" y="110"/>
                  <a:pt x="143" y="111"/>
                  <a:pt x="144" y="111"/>
                </a:cubicBezTo>
                <a:cubicBezTo>
                  <a:pt x="144" y="110"/>
                  <a:pt x="144" y="110"/>
                  <a:pt x="144" y="110"/>
                </a:cubicBezTo>
                <a:cubicBezTo>
                  <a:pt x="144" y="110"/>
                  <a:pt x="144" y="110"/>
                  <a:pt x="144" y="110"/>
                </a:cubicBezTo>
                <a:cubicBezTo>
                  <a:pt x="143" y="110"/>
                  <a:pt x="143" y="110"/>
                  <a:pt x="143" y="110"/>
                </a:cubicBezTo>
                <a:close/>
                <a:moveTo>
                  <a:pt x="142" y="111"/>
                </a:moveTo>
                <a:cubicBezTo>
                  <a:pt x="142" y="112"/>
                  <a:pt x="142" y="112"/>
                  <a:pt x="143" y="112"/>
                </a:cubicBezTo>
                <a:cubicBezTo>
                  <a:pt x="143" y="112"/>
                  <a:pt x="143" y="112"/>
                  <a:pt x="143" y="112"/>
                </a:cubicBezTo>
                <a:cubicBezTo>
                  <a:pt x="143" y="111"/>
                  <a:pt x="143" y="111"/>
                  <a:pt x="143" y="111"/>
                </a:cubicBezTo>
                <a:cubicBezTo>
                  <a:pt x="142" y="111"/>
                  <a:pt x="142" y="111"/>
                  <a:pt x="142" y="111"/>
                </a:cubicBezTo>
                <a:close/>
                <a:moveTo>
                  <a:pt x="142" y="77"/>
                </a:moveTo>
                <a:cubicBezTo>
                  <a:pt x="141" y="78"/>
                  <a:pt x="141" y="78"/>
                  <a:pt x="141" y="78"/>
                </a:cubicBezTo>
                <a:cubicBezTo>
                  <a:pt x="140" y="79"/>
                  <a:pt x="141" y="79"/>
                  <a:pt x="141" y="80"/>
                </a:cubicBezTo>
                <a:cubicBezTo>
                  <a:pt x="141" y="80"/>
                  <a:pt x="141" y="80"/>
                  <a:pt x="141" y="80"/>
                </a:cubicBezTo>
                <a:cubicBezTo>
                  <a:pt x="141" y="79"/>
                  <a:pt x="142" y="78"/>
                  <a:pt x="142" y="77"/>
                </a:cubicBezTo>
                <a:cubicBezTo>
                  <a:pt x="142" y="77"/>
                  <a:pt x="142" y="77"/>
                  <a:pt x="142" y="77"/>
                </a:cubicBezTo>
                <a:close/>
                <a:moveTo>
                  <a:pt x="141" y="102"/>
                </a:moveTo>
                <a:cubicBezTo>
                  <a:pt x="141" y="102"/>
                  <a:pt x="141" y="103"/>
                  <a:pt x="141" y="103"/>
                </a:cubicBezTo>
                <a:cubicBezTo>
                  <a:pt x="140" y="103"/>
                  <a:pt x="141" y="104"/>
                  <a:pt x="141" y="103"/>
                </a:cubicBezTo>
                <a:cubicBezTo>
                  <a:pt x="141" y="103"/>
                  <a:pt x="141" y="103"/>
                  <a:pt x="142" y="103"/>
                </a:cubicBezTo>
                <a:cubicBezTo>
                  <a:pt x="141" y="103"/>
                  <a:pt x="141" y="102"/>
                  <a:pt x="141" y="102"/>
                </a:cubicBezTo>
                <a:close/>
                <a:moveTo>
                  <a:pt x="141" y="63"/>
                </a:moveTo>
                <a:cubicBezTo>
                  <a:pt x="141" y="64"/>
                  <a:pt x="141" y="64"/>
                  <a:pt x="141" y="64"/>
                </a:cubicBezTo>
                <a:cubicBezTo>
                  <a:pt x="141" y="64"/>
                  <a:pt x="141" y="63"/>
                  <a:pt x="141" y="63"/>
                </a:cubicBezTo>
                <a:cubicBezTo>
                  <a:pt x="141" y="63"/>
                  <a:pt x="141" y="62"/>
                  <a:pt x="141" y="62"/>
                </a:cubicBezTo>
                <a:cubicBezTo>
                  <a:pt x="141" y="62"/>
                  <a:pt x="141" y="62"/>
                  <a:pt x="141" y="62"/>
                </a:cubicBezTo>
                <a:cubicBezTo>
                  <a:pt x="141" y="62"/>
                  <a:pt x="141" y="62"/>
                  <a:pt x="141" y="62"/>
                </a:cubicBezTo>
                <a:cubicBezTo>
                  <a:pt x="141" y="62"/>
                  <a:pt x="141" y="62"/>
                  <a:pt x="141" y="62"/>
                </a:cubicBezTo>
                <a:cubicBezTo>
                  <a:pt x="141" y="63"/>
                  <a:pt x="140" y="63"/>
                  <a:pt x="141" y="63"/>
                </a:cubicBezTo>
                <a:close/>
                <a:moveTo>
                  <a:pt x="140" y="125"/>
                </a:moveTo>
                <a:cubicBezTo>
                  <a:pt x="140" y="125"/>
                  <a:pt x="140" y="125"/>
                  <a:pt x="141" y="125"/>
                </a:cubicBezTo>
                <a:cubicBezTo>
                  <a:pt x="142" y="125"/>
                  <a:pt x="142" y="126"/>
                  <a:pt x="141" y="126"/>
                </a:cubicBezTo>
                <a:cubicBezTo>
                  <a:pt x="141" y="126"/>
                  <a:pt x="141" y="127"/>
                  <a:pt x="141" y="127"/>
                </a:cubicBezTo>
                <a:cubicBezTo>
                  <a:pt x="141" y="127"/>
                  <a:pt x="142" y="127"/>
                  <a:pt x="142" y="126"/>
                </a:cubicBezTo>
                <a:cubicBezTo>
                  <a:pt x="142" y="126"/>
                  <a:pt x="142" y="125"/>
                  <a:pt x="142" y="125"/>
                </a:cubicBezTo>
                <a:cubicBezTo>
                  <a:pt x="142" y="124"/>
                  <a:pt x="142" y="123"/>
                  <a:pt x="143" y="123"/>
                </a:cubicBezTo>
                <a:cubicBezTo>
                  <a:pt x="143" y="123"/>
                  <a:pt x="143" y="123"/>
                  <a:pt x="144" y="124"/>
                </a:cubicBezTo>
                <a:cubicBezTo>
                  <a:pt x="144" y="124"/>
                  <a:pt x="144" y="124"/>
                  <a:pt x="144" y="124"/>
                </a:cubicBezTo>
                <a:cubicBezTo>
                  <a:pt x="144" y="124"/>
                  <a:pt x="144" y="124"/>
                  <a:pt x="144" y="124"/>
                </a:cubicBezTo>
                <a:cubicBezTo>
                  <a:pt x="144" y="124"/>
                  <a:pt x="145" y="124"/>
                  <a:pt x="145" y="124"/>
                </a:cubicBezTo>
                <a:cubicBezTo>
                  <a:pt x="145" y="124"/>
                  <a:pt x="145" y="124"/>
                  <a:pt x="145" y="123"/>
                </a:cubicBezTo>
                <a:cubicBezTo>
                  <a:pt x="145" y="123"/>
                  <a:pt x="145" y="123"/>
                  <a:pt x="145" y="123"/>
                </a:cubicBezTo>
                <a:cubicBezTo>
                  <a:pt x="145" y="123"/>
                  <a:pt x="145" y="123"/>
                  <a:pt x="145" y="123"/>
                </a:cubicBezTo>
                <a:cubicBezTo>
                  <a:pt x="145" y="122"/>
                  <a:pt x="144" y="122"/>
                  <a:pt x="144" y="122"/>
                </a:cubicBezTo>
                <a:cubicBezTo>
                  <a:pt x="144" y="123"/>
                  <a:pt x="143" y="123"/>
                  <a:pt x="143" y="122"/>
                </a:cubicBezTo>
                <a:cubicBezTo>
                  <a:pt x="142" y="122"/>
                  <a:pt x="141" y="122"/>
                  <a:pt x="141" y="123"/>
                </a:cubicBezTo>
                <a:cubicBezTo>
                  <a:pt x="141" y="124"/>
                  <a:pt x="141" y="124"/>
                  <a:pt x="140" y="124"/>
                </a:cubicBezTo>
                <a:cubicBezTo>
                  <a:pt x="140" y="124"/>
                  <a:pt x="140" y="125"/>
                  <a:pt x="140" y="125"/>
                </a:cubicBezTo>
                <a:close/>
                <a:moveTo>
                  <a:pt x="140" y="117"/>
                </a:moveTo>
                <a:cubicBezTo>
                  <a:pt x="140" y="117"/>
                  <a:pt x="140" y="117"/>
                  <a:pt x="140" y="118"/>
                </a:cubicBezTo>
                <a:cubicBezTo>
                  <a:pt x="140" y="118"/>
                  <a:pt x="140" y="118"/>
                  <a:pt x="140" y="117"/>
                </a:cubicBezTo>
                <a:cubicBezTo>
                  <a:pt x="140" y="117"/>
                  <a:pt x="140" y="117"/>
                  <a:pt x="140" y="117"/>
                </a:cubicBezTo>
                <a:cubicBezTo>
                  <a:pt x="140" y="117"/>
                  <a:pt x="140" y="117"/>
                  <a:pt x="140" y="117"/>
                </a:cubicBezTo>
                <a:close/>
                <a:moveTo>
                  <a:pt x="139" y="124"/>
                </a:moveTo>
                <a:cubicBezTo>
                  <a:pt x="139" y="125"/>
                  <a:pt x="139" y="125"/>
                  <a:pt x="139" y="125"/>
                </a:cubicBezTo>
                <a:cubicBezTo>
                  <a:pt x="139" y="125"/>
                  <a:pt x="139" y="124"/>
                  <a:pt x="140" y="124"/>
                </a:cubicBezTo>
                <a:cubicBezTo>
                  <a:pt x="139" y="124"/>
                  <a:pt x="139" y="124"/>
                  <a:pt x="139" y="124"/>
                </a:cubicBezTo>
                <a:cubicBezTo>
                  <a:pt x="139" y="124"/>
                  <a:pt x="139" y="124"/>
                  <a:pt x="139" y="124"/>
                </a:cubicBezTo>
                <a:close/>
                <a:moveTo>
                  <a:pt x="137" y="117"/>
                </a:moveTo>
                <a:cubicBezTo>
                  <a:pt x="137" y="117"/>
                  <a:pt x="138" y="118"/>
                  <a:pt x="138" y="118"/>
                </a:cubicBezTo>
                <a:cubicBezTo>
                  <a:pt x="138" y="118"/>
                  <a:pt x="138" y="118"/>
                  <a:pt x="138" y="117"/>
                </a:cubicBezTo>
                <a:cubicBezTo>
                  <a:pt x="138" y="117"/>
                  <a:pt x="138" y="117"/>
                  <a:pt x="138" y="117"/>
                </a:cubicBezTo>
                <a:cubicBezTo>
                  <a:pt x="138" y="117"/>
                  <a:pt x="137" y="117"/>
                  <a:pt x="137" y="117"/>
                </a:cubicBezTo>
                <a:close/>
                <a:moveTo>
                  <a:pt x="138" y="123"/>
                </a:moveTo>
                <a:cubicBezTo>
                  <a:pt x="139" y="123"/>
                  <a:pt x="138" y="122"/>
                  <a:pt x="138" y="122"/>
                </a:cubicBezTo>
                <a:cubicBezTo>
                  <a:pt x="138" y="121"/>
                  <a:pt x="138" y="121"/>
                  <a:pt x="138" y="121"/>
                </a:cubicBezTo>
                <a:cubicBezTo>
                  <a:pt x="138" y="121"/>
                  <a:pt x="138" y="121"/>
                  <a:pt x="138" y="120"/>
                </a:cubicBezTo>
                <a:cubicBezTo>
                  <a:pt x="138" y="121"/>
                  <a:pt x="138" y="121"/>
                  <a:pt x="138" y="121"/>
                </a:cubicBezTo>
                <a:cubicBezTo>
                  <a:pt x="138" y="121"/>
                  <a:pt x="138" y="121"/>
                  <a:pt x="138" y="122"/>
                </a:cubicBezTo>
                <a:cubicBezTo>
                  <a:pt x="138" y="122"/>
                  <a:pt x="138" y="122"/>
                  <a:pt x="137" y="122"/>
                </a:cubicBezTo>
                <a:cubicBezTo>
                  <a:pt x="137" y="122"/>
                  <a:pt x="137" y="123"/>
                  <a:pt x="138" y="123"/>
                </a:cubicBezTo>
                <a:close/>
                <a:moveTo>
                  <a:pt x="137" y="85"/>
                </a:moveTo>
                <a:cubicBezTo>
                  <a:pt x="137" y="85"/>
                  <a:pt x="137" y="85"/>
                  <a:pt x="137" y="85"/>
                </a:cubicBezTo>
                <a:cubicBezTo>
                  <a:pt x="137" y="85"/>
                  <a:pt x="137" y="85"/>
                  <a:pt x="137" y="84"/>
                </a:cubicBezTo>
                <a:cubicBezTo>
                  <a:pt x="137" y="84"/>
                  <a:pt x="137" y="84"/>
                  <a:pt x="137" y="84"/>
                </a:cubicBezTo>
                <a:cubicBezTo>
                  <a:pt x="137" y="84"/>
                  <a:pt x="137" y="84"/>
                  <a:pt x="137" y="85"/>
                </a:cubicBezTo>
                <a:close/>
                <a:moveTo>
                  <a:pt x="137" y="105"/>
                </a:moveTo>
                <a:cubicBezTo>
                  <a:pt x="136" y="105"/>
                  <a:pt x="136" y="105"/>
                  <a:pt x="136" y="105"/>
                </a:cubicBezTo>
                <a:cubicBezTo>
                  <a:pt x="136" y="105"/>
                  <a:pt x="136" y="106"/>
                  <a:pt x="137" y="106"/>
                </a:cubicBezTo>
                <a:cubicBezTo>
                  <a:pt x="137" y="106"/>
                  <a:pt x="137" y="105"/>
                  <a:pt x="137" y="105"/>
                </a:cubicBezTo>
                <a:cubicBezTo>
                  <a:pt x="137" y="105"/>
                  <a:pt x="137" y="105"/>
                  <a:pt x="137" y="105"/>
                </a:cubicBezTo>
                <a:close/>
                <a:moveTo>
                  <a:pt x="135" y="75"/>
                </a:moveTo>
                <a:cubicBezTo>
                  <a:pt x="135" y="76"/>
                  <a:pt x="135" y="76"/>
                  <a:pt x="135" y="76"/>
                </a:cubicBezTo>
                <a:cubicBezTo>
                  <a:pt x="135" y="76"/>
                  <a:pt x="136" y="76"/>
                  <a:pt x="136" y="75"/>
                </a:cubicBezTo>
                <a:cubicBezTo>
                  <a:pt x="136" y="75"/>
                  <a:pt x="136" y="75"/>
                  <a:pt x="137" y="75"/>
                </a:cubicBezTo>
                <a:cubicBezTo>
                  <a:pt x="136" y="75"/>
                  <a:pt x="136" y="75"/>
                  <a:pt x="136" y="75"/>
                </a:cubicBezTo>
                <a:cubicBezTo>
                  <a:pt x="136" y="75"/>
                  <a:pt x="136" y="75"/>
                  <a:pt x="136" y="75"/>
                </a:cubicBezTo>
                <a:cubicBezTo>
                  <a:pt x="136" y="75"/>
                  <a:pt x="135" y="75"/>
                  <a:pt x="135" y="75"/>
                </a:cubicBezTo>
                <a:cubicBezTo>
                  <a:pt x="135" y="75"/>
                  <a:pt x="135" y="75"/>
                  <a:pt x="135" y="75"/>
                </a:cubicBezTo>
                <a:close/>
                <a:moveTo>
                  <a:pt x="133" y="78"/>
                </a:moveTo>
                <a:cubicBezTo>
                  <a:pt x="133" y="79"/>
                  <a:pt x="133" y="80"/>
                  <a:pt x="134" y="80"/>
                </a:cubicBezTo>
                <a:cubicBezTo>
                  <a:pt x="134" y="80"/>
                  <a:pt x="134" y="80"/>
                  <a:pt x="134" y="80"/>
                </a:cubicBezTo>
                <a:cubicBezTo>
                  <a:pt x="134" y="80"/>
                  <a:pt x="134" y="80"/>
                  <a:pt x="134" y="80"/>
                </a:cubicBezTo>
                <a:cubicBezTo>
                  <a:pt x="134" y="80"/>
                  <a:pt x="134" y="80"/>
                  <a:pt x="134" y="80"/>
                </a:cubicBezTo>
                <a:cubicBezTo>
                  <a:pt x="134" y="80"/>
                  <a:pt x="134" y="80"/>
                  <a:pt x="134" y="80"/>
                </a:cubicBezTo>
                <a:cubicBezTo>
                  <a:pt x="135" y="80"/>
                  <a:pt x="135" y="80"/>
                  <a:pt x="136" y="81"/>
                </a:cubicBezTo>
                <a:cubicBezTo>
                  <a:pt x="135" y="80"/>
                  <a:pt x="135" y="80"/>
                  <a:pt x="135" y="80"/>
                </a:cubicBezTo>
                <a:cubicBezTo>
                  <a:pt x="135" y="80"/>
                  <a:pt x="135" y="80"/>
                  <a:pt x="134" y="80"/>
                </a:cubicBezTo>
                <a:cubicBezTo>
                  <a:pt x="134" y="79"/>
                  <a:pt x="134" y="79"/>
                  <a:pt x="134" y="78"/>
                </a:cubicBezTo>
                <a:cubicBezTo>
                  <a:pt x="134" y="78"/>
                  <a:pt x="134" y="78"/>
                  <a:pt x="133" y="78"/>
                </a:cubicBezTo>
                <a:cubicBezTo>
                  <a:pt x="133" y="78"/>
                  <a:pt x="133" y="78"/>
                  <a:pt x="133" y="78"/>
                </a:cubicBezTo>
                <a:close/>
                <a:moveTo>
                  <a:pt x="132" y="81"/>
                </a:moveTo>
                <a:cubicBezTo>
                  <a:pt x="132" y="81"/>
                  <a:pt x="132" y="81"/>
                  <a:pt x="132" y="81"/>
                </a:cubicBezTo>
                <a:cubicBezTo>
                  <a:pt x="132" y="82"/>
                  <a:pt x="132" y="82"/>
                  <a:pt x="132" y="82"/>
                </a:cubicBezTo>
                <a:cubicBezTo>
                  <a:pt x="132" y="82"/>
                  <a:pt x="132" y="82"/>
                  <a:pt x="133" y="81"/>
                </a:cubicBezTo>
                <a:cubicBezTo>
                  <a:pt x="132" y="81"/>
                  <a:pt x="132" y="81"/>
                  <a:pt x="132" y="81"/>
                </a:cubicBezTo>
                <a:close/>
                <a:moveTo>
                  <a:pt x="132" y="62"/>
                </a:moveTo>
                <a:cubicBezTo>
                  <a:pt x="132" y="62"/>
                  <a:pt x="132" y="62"/>
                  <a:pt x="132" y="62"/>
                </a:cubicBezTo>
                <a:cubicBezTo>
                  <a:pt x="132" y="62"/>
                  <a:pt x="132" y="61"/>
                  <a:pt x="132" y="61"/>
                </a:cubicBezTo>
                <a:cubicBezTo>
                  <a:pt x="131" y="61"/>
                  <a:pt x="131" y="61"/>
                  <a:pt x="131" y="61"/>
                </a:cubicBezTo>
                <a:cubicBezTo>
                  <a:pt x="131" y="61"/>
                  <a:pt x="131" y="61"/>
                  <a:pt x="131" y="61"/>
                </a:cubicBezTo>
                <a:cubicBezTo>
                  <a:pt x="131" y="61"/>
                  <a:pt x="131" y="62"/>
                  <a:pt x="131" y="62"/>
                </a:cubicBezTo>
                <a:cubicBezTo>
                  <a:pt x="131" y="62"/>
                  <a:pt x="132" y="62"/>
                  <a:pt x="132" y="62"/>
                </a:cubicBezTo>
                <a:close/>
                <a:moveTo>
                  <a:pt x="131" y="59"/>
                </a:moveTo>
                <a:cubicBezTo>
                  <a:pt x="131" y="59"/>
                  <a:pt x="131" y="59"/>
                  <a:pt x="131" y="59"/>
                </a:cubicBezTo>
                <a:cubicBezTo>
                  <a:pt x="131" y="59"/>
                  <a:pt x="132" y="59"/>
                  <a:pt x="132" y="58"/>
                </a:cubicBezTo>
                <a:cubicBezTo>
                  <a:pt x="131" y="58"/>
                  <a:pt x="131" y="58"/>
                  <a:pt x="131" y="58"/>
                </a:cubicBezTo>
                <a:cubicBezTo>
                  <a:pt x="131" y="58"/>
                  <a:pt x="131" y="58"/>
                  <a:pt x="131" y="59"/>
                </a:cubicBezTo>
                <a:close/>
                <a:moveTo>
                  <a:pt x="129" y="63"/>
                </a:moveTo>
                <a:cubicBezTo>
                  <a:pt x="130" y="63"/>
                  <a:pt x="130" y="63"/>
                  <a:pt x="130" y="63"/>
                </a:cubicBezTo>
                <a:cubicBezTo>
                  <a:pt x="130" y="63"/>
                  <a:pt x="130" y="63"/>
                  <a:pt x="130" y="63"/>
                </a:cubicBezTo>
                <a:cubicBezTo>
                  <a:pt x="130" y="63"/>
                  <a:pt x="130" y="62"/>
                  <a:pt x="130" y="62"/>
                </a:cubicBezTo>
                <a:cubicBezTo>
                  <a:pt x="130" y="62"/>
                  <a:pt x="130" y="63"/>
                  <a:pt x="129" y="63"/>
                </a:cubicBezTo>
                <a:close/>
                <a:moveTo>
                  <a:pt x="126" y="71"/>
                </a:moveTo>
                <a:cubicBezTo>
                  <a:pt x="126" y="71"/>
                  <a:pt x="126" y="70"/>
                  <a:pt x="126" y="70"/>
                </a:cubicBezTo>
                <a:cubicBezTo>
                  <a:pt x="126" y="70"/>
                  <a:pt x="126" y="70"/>
                  <a:pt x="126" y="70"/>
                </a:cubicBezTo>
                <a:cubicBezTo>
                  <a:pt x="126" y="70"/>
                  <a:pt x="125" y="70"/>
                  <a:pt x="125" y="70"/>
                </a:cubicBezTo>
                <a:cubicBezTo>
                  <a:pt x="125" y="71"/>
                  <a:pt x="126" y="71"/>
                  <a:pt x="126" y="71"/>
                </a:cubicBezTo>
                <a:close/>
                <a:moveTo>
                  <a:pt x="126" y="74"/>
                </a:moveTo>
                <a:cubicBezTo>
                  <a:pt x="126" y="73"/>
                  <a:pt x="126" y="73"/>
                  <a:pt x="126" y="73"/>
                </a:cubicBezTo>
                <a:cubicBezTo>
                  <a:pt x="126" y="73"/>
                  <a:pt x="126" y="74"/>
                  <a:pt x="126" y="74"/>
                </a:cubicBezTo>
                <a:cubicBezTo>
                  <a:pt x="126" y="74"/>
                  <a:pt x="126" y="74"/>
                  <a:pt x="126" y="74"/>
                </a:cubicBezTo>
                <a:cubicBezTo>
                  <a:pt x="126" y="74"/>
                  <a:pt x="126" y="74"/>
                  <a:pt x="126" y="74"/>
                </a:cubicBezTo>
                <a:close/>
                <a:moveTo>
                  <a:pt x="128" y="69"/>
                </a:moveTo>
                <a:cubicBezTo>
                  <a:pt x="128" y="69"/>
                  <a:pt x="128" y="68"/>
                  <a:pt x="128" y="68"/>
                </a:cubicBezTo>
                <a:cubicBezTo>
                  <a:pt x="127" y="68"/>
                  <a:pt x="126" y="68"/>
                  <a:pt x="126" y="68"/>
                </a:cubicBezTo>
                <a:cubicBezTo>
                  <a:pt x="126" y="68"/>
                  <a:pt x="125" y="68"/>
                  <a:pt x="125" y="68"/>
                </a:cubicBezTo>
                <a:cubicBezTo>
                  <a:pt x="125" y="69"/>
                  <a:pt x="127" y="69"/>
                  <a:pt x="127" y="70"/>
                </a:cubicBezTo>
                <a:cubicBezTo>
                  <a:pt x="127" y="70"/>
                  <a:pt x="127" y="70"/>
                  <a:pt x="127" y="70"/>
                </a:cubicBezTo>
                <a:cubicBezTo>
                  <a:pt x="127" y="69"/>
                  <a:pt x="128" y="69"/>
                  <a:pt x="128" y="69"/>
                </a:cubicBezTo>
                <a:close/>
                <a:moveTo>
                  <a:pt x="128" y="91"/>
                </a:moveTo>
                <a:cubicBezTo>
                  <a:pt x="127" y="91"/>
                  <a:pt x="127" y="90"/>
                  <a:pt x="127" y="90"/>
                </a:cubicBezTo>
                <a:cubicBezTo>
                  <a:pt x="127" y="90"/>
                  <a:pt x="127" y="90"/>
                  <a:pt x="127" y="90"/>
                </a:cubicBezTo>
                <a:cubicBezTo>
                  <a:pt x="127" y="91"/>
                  <a:pt x="127" y="91"/>
                  <a:pt x="127" y="91"/>
                </a:cubicBezTo>
                <a:cubicBezTo>
                  <a:pt x="127" y="91"/>
                  <a:pt x="127" y="91"/>
                  <a:pt x="128" y="91"/>
                </a:cubicBezTo>
                <a:close/>
                <a:moveTo>
                  <a:pt x="129" y="86"/>
                </a:moveTo>
                <a:cubicBezTo>
                  <a:pt x="128" y="86"/>
                  <a:pt x="128" y="86"/>
                  <a:pt x="128" y="86"/>
                </a:cubicBezTo>
                <a:cubicBezTo>
                  <a:pt x="128" y="86"/>
                  <a:pt x="127" y="86"/>
                  <a:pt x="127" y="87"/>
                </a:cubicBezTo>
                <a:cubicBezTo>
                  <a:pt x="127" y="87"/>
                  <a:pt x="127" y="87"/>
                  <a:pt x="127" y="87"/>
                </a:cubicBezTo>
                <a:cubicBezTo>
                  <a:pt x="127" y="87"/>
                  <a:pt x="127" y="87"/>
                  <a:pt x="128" y="87"/>
                </a:cubicBezTo>
                <a:cubicBezTo>
                  <a:pt x="128" y="87"/>
                  <a:pt x="128" y="87"/>
                  <a:pt x="129" y="86"/>
                </a:cubicBezTo>
                <a:close/>
                <a:moveTo>
                  <a:pt x="129" y="81"/>
                </a:moveTo>
                <a:cubicBezTo>
                  <a:pt x="129" y="80"/>
                  <a:pt x="128" y="80"/>
                  <a:pt x="128" y="80"/>
                </a:cubicBezTo>
                <a:cubicBezTo>
                  <a:pt x="128" y="80"/>
                  <a:pt x="128" y="80"/>
                  <a:pt x="128" y="80"/>
                </a:cubicBezTo>
                <a:cubicBezTo>
                  <a:pt x="128" y="80"/>
                  <a:pt x="127" y="80"/>
                  <a:pt x="127" y="80"/>
                </a:cubicBezTo>
                <a:cubicBezTo>
                  <a:pt x="127" y="81"/>
                  <a:pt x="127" y="81"/>
                  <a:pt x="128" y="81"/>
                </a:cubicBezTo>
                <a:cubicBezTo>
                  <a:pt x="128" y="81"/>
                  <a:pt x="128" y="81"/>
                  <a:pt x="128" y="81"/>
                </a:cubicBezTo>
                <a:cubicBezTo>
                  <a:pt x="128" y="81"/>
                  <a:pt x="128" y="82"/>
                  <a:pt x="129" y="82"/>
                </a:cubicBezTo>
                <a:cubicBezTo>
                  <a:pt x="129" y="81"/>
                  <a:pt x="129" y="81"/>
                  <a:pt x="129" y="81"/>
                </a:cubicBezTo>
                <a:close/>
                <a:moveTo>
                  <a:pt x="130" y="72"/>
                </a:moveTo>
                <a:cubicBezTo>
                  <a:pt x="130" y="72"/>
                  <a:pt x="130" y="72"/>
                  <a:pt x="130" y="72"/>
                </a:cubicBezTo>
                <a:cubicBezTo>
                  <a:pt x="130" y="72"/>
                  <a:pt x="130" y="72"/>
                  <a:pt x="130" y="72"/>
                </a:cubicBezTo>
                <a:cubicBezTo>
                  <a:pt x="129" y="71"/>
                  <a:pt x="129" y="70"/>
                  <a:pt x="130" y="70"/>
                </a:cubicBezTo>
                <a:cubicBezTo>
                  <a:pt x="130" y="70"/>
                  <a:pt x="130" y="69"/>
                  <a:pt x="130" y="69"/>
                </a:cubicBezTo>
                <a:cubicBezTo>
                  <a:pt x="130" y="69"/>
                  <a:pt x="129" y="69"/>
                  <a:pt x="129" y="69"/>
                </a:cubicBezTo>
                <a:cubicBezTo>
                  <a:pt x="129" y="70"/>
                  <a:pt x="128" y="70"/>
                  <a:pt x="128" y="71"/>
                </a:cubicBezTo>
                <a:cubicBezTo>
                  <a:pt x="128" y="71"/>
                  <a:pt x="128" y="71"/>
                  <a:pt x="128" y="71"/>
                </a:cubicBezTo>
                <a:cubicBezTo>
                  <a:pt x="128" y="72"/>
                  <a:pt x="128" y="73"/>
                  <a:pt x="129" y="72"/>
                </a:cubicBezTo>
                <a:cubicBezTo>
                  <a:pt x="129" y="72"/>
                  <a:pt x="130" y="72"/>
                  <a:pt x="130" y="72"/>
                </a:cubicBezTo>
                <a:close/>
                <a:moveTo>
                  <a:pt x="131" y="90"/>
                </a:moveTo>
                <a:cubicBezTo>
                  <a:pt x="131" y="90"/>
                  <a:pt x="132" y="89"/>
                  <a:pt x="132" y="89"/>
                </a:cubicBezTo>
                <a:cubicBezTo>
                  <a:pt x="132" y="89"/>
                  <a:pt x="131" y="88"/>
                  <a:pt x="132" y="88"/>
                </a:cubicBezTo>
                <a:cubicBezTo>
                  <a:pt x="132" y="88"/>
                  <a:pt x="133" y="88"/>
                  <a:pt x="132" y="88"/>
                </a:cubicBezTo>
                <a:cubicBezTo>
                  <a:pt x="132" y="87"/>
                  <a:pt x="132" y="85"/>
                  <a:pt x="132" y="84"/>
                </a:cubicBezTo>
                <a:cubicBezTo>
                  <a:pt x="132" y="84"/>
                  <a:pt x="131" y="83"/>
                  <a:pt x="131" y="83"/>
                </a:cubicBezTo>
                <a:cubicBezTo>
                  <a:pt x="131" y="83"/>
                  <a:pt x="131" y="83"/>
                  <a:pt x="131" y="83"/>
                </a:cubicBezTo>
                <a:cubicBezTo>
                  <a:pt x="130" y="83"/>
                  <a:pt x="130" y="83"/>
                  <a:pt x="130" y="83"/>
                </a:cubicBezTo>
                <a:cubicBezTo>
                  <a:pt x="130" y="84"/>
                  <a:pt x="130" y="84"/>
                  <a:pt x="130" y="84"/>
                </a:cubicBezTo>
                <a:cubicBezTo>
                  <a:pt x="130" y="84"/>
                  <a:pt x="131" y="85"/>
                  <a:pt x="131" y="85"/>
                </a:cubicBezTo>
                <a:cubicBezTo>
                  <a:pt x="129" y="85"/>
                  <a:pt x="130" y="85"/>
                  <a:pt x="130" y="86"/>
                </a:cubicBezTo>
                <a:cubicBezTo>
                  <a:pt x="130" y="86"/>
                  <a:pt x="130" y="87"/>
                  <a:pt x="130" y="87"/>
                </a:cubicBezTo>
                <a:cubicBezTo>
                  <a:pt x="130" y="87"/>
                  <a:pt x="130" y="88"/>
                  <a:pt x="130" y="88"/>
                </a:cubicBezTo>
                <a:cubicBezTo>
                  <a:pt x="130" y="89"/>
                  <a:pt x="131" y="89"/>
                  <a:pt x="131" y="90"/>
                </a:cubicBezTo>
                <a:close/>
                <a:moveTo>
                  <a:pt x="132" y="96"/>
                </a:moveTo>
                <a:cubicBezTo>
                  <a:pt x="132" y="96"/>
                  <a:pt x="131" y="96"/>
                  <a:pt x="131" y="96"/>
                </a:cubicBezTo>
                <a:cubicBezTo>
                  <a:pt x="131" y="96"/>
                  <a:pt x="131" y="96"/>
                  <a:pt x="131" y="97"/>
                </a:cubicBezTo>
                <a:cubicBezTo>
                  <a:pt x="131" y="97"/>
                  <a:pt x="131" y="97"/>
                  <a:pt x="131" y="97"/>
                </a:cubicBezTo>
                <a:cubicBezTo>
                  <a:pt x="131" y="97"/>
                  <a:pt x="132" y="96"/>
                  <a:pt x="132" y="96"/>
                </a:cubicBezTo>
                <a:close/>
                <a:moveTo>
                  <a:pt x="129" y="102"/>
                </a:moveTo>
                <a:cubicBezTo>
                  <a:pt x="129" y="102"/>
                  <a:pt x="129" y="101"/>
                  <a:pt x="129" y="101"/>
                </a:cubicBezTo>
                <a:cubicBezTo>
                  <a:pt x="129" y="101"/>
                  <a:pt x="128" y="101"/>
                  <a:pt x="128" y="101"/>
                </a:cubicBezTo>
                <a:cubicBezTo>
                  <a:pt x="128" y="101"/>
                  <a:pt x="128" y="101"/>
                  <a:pt x="128" y="102"/>
                </a:cubicBezTo>
                <a:cubicBezTo>
                  <a:pt x="128" y="102"/>
                  <a:pt x="129" y="102"/>
                  <a:pt x="129" y="102"/>
                </a:cubicBezTo>
                <a:close/>
                <a:moveTo>
                  <a:pt x="129" y="104"/>
                </a:moveTo>
                <a:cubicBezTo>
                  <a:pt x="129" y="104"/>
                  <a:pt x="129" y="103"/>
                  <a:pt x="129" y="103"/>
                </a:cubicBezTo>
                <a:cubicBezTo>
                  <a:pt x="129" y="103"/>
                  <a:pt x="129" y="104"/>
                  <a:pt x="129" y="104"/>
                </a:cubicBezTo>
                <a:cubicBezTo>
                  <a:pt x="129" y="104"/>
                  <a:pt x="129" y="104"/>
                  <a:pt x="129" y="104"/>
                </a:cubicBezTo>
                <a:cubicBezTo>
                  <a:pt x="129" y="104"/>
                  <a:pt x="129" y="104"/>
                  <a:pt x="129" y="104"/>
                </a:cubicBezTo>
                <a:close/>
                <a:moveTo>
                  <a:pt x="130" y="106"/>
                </a:moveTo>
                <a:cubicBezTo>
                  <a:pt x="130" y="105"/>
                  <a:pt x="130" y="105"/>
                  <a:pt x="130" y="105"/>
                </a:cubicBezTo>
                <a:cubicBezTo>
                  <a:pt x="130" y="105"/>
                  <a:pt x="130" y="105"/>
                  <a:pt x="129" y="105"/>
                </a:cubicBezTo>
                <a:cubicBezTo>
                  <a:pt x="130" y="106"/>
                  <a:pt x="130" y="106"/>
                  <a:pt x="130" y="106"/>
                </a:cubicBezTo>
                <a:cubicBezTo>
                  <a:pt x="130" y="106"/>
                  <a:pt x="130" y="106"/>
                  <a:pt x="130" y="106"/>
                </a:cubicBezTo>
                <a:close/>
                <a:moveTo>
                  <a:pt x="129" y="110"/>
                </a:moveTo>
                <a:cubicBezTo>
                  <a:pt x="130" y="110"/>
                  <a:pt x="130" y="111"/>
                  <a:pt x="130" y="111"/>
                </a:cubicBezTo>
                <a:cubicBezTo>
                  <a:pt x="130" y="111"/>
                  <a:pt x="130" y="111"/>
                  <a:pt x="130" y="111"/>
                </a:cubicBezTo>
                <a:cubicBezTo>
                  <a:pt x="131" y="111"/>
                  <a:pt x="131" y="112"/>
                  <a:pt x="131" y="111"/>
                </a:cubicBezTo>
                <a:cubicBezTo>
                  <a:pt x="131" y="111"/>
                  <a:pt x="132" y="111"/>
                  <a:pt x="132" y="111"/>
                </a:cubicBezTo>
                <a:cubicBezTo>
                  <a:pt x="131" y="111"/>
                  <a:pt x="131" y="110"/>
                  <a:pt x="131" y="110"/>
                </a:cubicBezTo>
                <a:cubicBezTo>
                  <a:pt x="131" y="110"/>
                  <a:pt x="130" y="110"/>
                  <a:pt x="130" y="110"/>
                </a:cubicBezTo>
                <a:cubicBezTo>
                  <a:pt x="130" y="110"/>
                  <a:pt x="130" y="110"/>
                  <a:pt x="129" y="110"/>
                </a:cubicBezTo>
                <a:close/>
                <a:moveTo>
                  <a:pt x="129" y="122"/>
                </a:moveTo>
                <a:cubicBezTo>
                  <a:pt x="129" y="123"/>
                  <a:pt x="128" y="123"/>
                  <a:pt x="127" y="123"/>
                </a:cubicBezTo>
                <a:cubicBezTo>
                  <a:pt x="127" y="124"/>
                  <a:pt x="127" y="124"/>
                  <a:pt x="128" y="124"/>
                </a:cubicBezTo>
                <a:cubicBezTo>
                  <a:pt x="128" y="124"/>
                  <a:pt x="128" y="124"/>
                  <a:pt x="128" y="124"/>
                </a:cubicBezTo>
                <a:cubicBezTo>
                  <a:pt x="128" y="124"/>
                  <a:pt x="129" y="124"/>
                  <a:pt x="128" y="124"/>
                </a:cubicBezTo>
                <a:cubicBezTo>
                  <a:pt x="128" y="125"/>
                  <a:pt x="128" y="125"/>
                  <a:pt x="128" y="126"/>
                </a:cubicBezTo>
                <a:cubicBezTo>
                  <a:pt x="128" y="126"/>
                  <a:pt x="128" y="126"/>
                  <a:pt x="128" y="126"/>
                </a:cubicBezTo>
                <a:cubicBezTo>
                  <a:pt x="128" y="126"/>
                  <a:pt x="127" y="127"/>
                  <a:pt x="128" y="127"/>
                </a:cubicBezTo>
                <a:cubicBezTo>
                  <a:pt x="128" y="127"/>
                  <a:pt x="128" y="127"/>
                  <a:pt x="129" y="127"/>
                </a:cubicBezTo>
                <a:cubicBezTo>
                  <a:pt x="130" y="126"/>
                  <a:pt x="130" y="126"/>
                  <a:pt x="130" y="127"/>
                </a:cubicBezTo>
                <a:cubicBezTo>
                  <a:pt x="130" y="128"/>
                  <a:pt x="130" y="128"/>
                  <a:pt x="130" y="129"/>
                </a:cubicBezTo>
                <a:cubicBezTo>
                  <a:pt x="131" y="129"/>
                  <a:pt x="131" y="130"/>
                  <a:pt x="131" y="131"/>
                </a:cubicBezTo>
                <a:cubicBezTo>
                  <a:pt x="132" y="131"/>
                  <a:pt x="133" y="130"/>
                  <a:pt x="134" y="130"/>
                </a:cubicBezTo>
                <a:cubicBezTo>
                  <a:pt x="134" y="130"/>
                  <a:pt x="134" y="130"/>
                  <a:pt x="134" y="130"/>
                </a:cubicBezTo>
                <a:cubicBezTo>
                  <a:pt x="134" y="129"/>
                  <a:pt x="134" y="129"/>
                  <a:pt x="134" y="129"/>
                </a:cubicBezTo>
                <a:cubicBezTo>
                  <a:pt x="133" y="128"/>
                  <a:pt x="133" y="127"/>
                  <a:pt x="133" y="127"/>
                </a:cubicBezTo>
                <a:cubicBezTo>
                  <a:pt x="133" y="126"/>
                  <a:pt x="133" y="126"/>
                  <a:pt x="133" y="126"/>
                </a:cubicBezTo>
                <a:cubicBezTo>
                  <a:pt x="133" y="126"/>
                  <a:pt x="133" y="126"/>
                  <a:pt x="133" y="126"/>
                </a:cubicBezTo>
                <a:cubicBezTo>
                  <a:pt x="132" y="127"/>
                  <a:pt x="133" y="127"/>
                  <a:pt x="133" y="128"/>
                </a:cubicBezTo>
                <a:cubicBezTo>
                  <a:pt x="132" y="128"/>
                  <a:pt x="132" y="129"/>
                  <a:pt x="132" y="129"/>
                </a:cubicBezTo>
                <a:cubicBezTo>
                  <a:pt x="132" y="129"/>
                  <a:pt x="131" y="128"/>
                  <a:pt x="131" y="128"/>
                </a:cubicBezTo>
                <a:cubicBezTo>
                  <a:pt x="131" y="128"/>
                  <a:pt x="130" y="127"/>
                  <a:pt x="130" y="126"/>
                </a:cubicBezTo>
                <a:cubicBezTo>
                  <a:pt x="131" y="127"/>
                  <a:pt x="131" y="125"/>
                  <a:pt x="132" y="125"/>
                </a:cubicBezTo>
                <a:cubicBezTo>
                  <a:pt x="131" y="125"/>
                  <a:pt x="131" y="125"/>
                  <a:pt x="131" y="124"/>
                </a:cubicBezTo>
                <a:cubicBezTo>
                  <a:pt x="130" y="124"/>
                  <a:pt x="130" y="125"/>
                  <a:pt x="130" y="125"/>
                </a:cubicBezTo>
                <a:cubicBezTo>
                  <a:pt x="129" y="125"/>
                  <a:pt x="129" y="125"/>
                  <a:pt x="129" y="125"/>
                </a:cubicBezTo>
                <a:cubicBezTo>
                  <a:pt x="129" y="124"/>
                  <a:pt x="129" y="124"/>
                  <a:pt x="130" y="123"/>
                </a:cubicBezTo>
                <a:cubicBezTo>
                  <a:pt x="131" y="123"/>
                  <a:pt x="130" y="123"/>
                  <a:pt x="130" y="123"/>
                </a:cubicBezTo>
                <a:cubicBezTo>
                  <a:pt x="130" y="123"/>
                  <a:pt x="130" y="123"/>
                  <a:pt x="130" y="123"/>
                </a:cubicBezTo>
                <a:cubicBezTo>
                  <a:pt x="130" y="122"/>
                  <a:pt x="129" y="122"/>
                  <a:pt x="129" y="122"/>
                </a:cubicBezTo>
                <a:close/>
                <a:moveTo>
                  <a:pt x="128" y="117"/>
                </a:moveTo>
                <a:cubicBezTo>
                  <a:pt x="128" y="117"/>
                  <a:pt x="128" y="117"/>
                  <a:pt x="128" y="117"/>
                </a:cubicBezTo>
                <a:cubicBezTo>
                  <a:pt x="128" y="117"/>
                  <a:pt x="128" y="116"/>
                  <a:pt x="128" y="116"/>
                </a:cubicBezTo>
                <a:cubicBezTo>
                  <a:pt x="128" y="116"/>
                  <a:pt x="128" y="116"/>
                  <a:pt x="128" y="116"/>
                </a:cubicBezTo>
                <a:cubicBezTo>
                  <a:pt x="128" y="116"/>
                  <a:pt x="128" y="116"/>
                  <a:pt x="128" y="117"/>
                </a:cubicBezTo>
                <a:close/>
                <a:moveTo>
                  <a:pt x="122" y="115"/>
                </a:moveTo>
                <a:cubicBezTo>
                  <a:pt x="122" y="115"/>
                  <a:pt x="121" y="115"/>
                  <a:pt x="121" y="115"/>
                </a:cubicBezTo>
                <a:cubicBezTo>
                  <a:pt x="121" y="116"/>
                  <a:pt x="122" y="116"/>
                  <a:pt x="122" y="116"/>
                </a:cubicBezTo>
                <a:cubicBezTo>
                  <a:pt x="123" y="116"/>
                  <a:pt x="123" y="116"/>
                  <a:pt x="124" y="117"/>
                </a:cubicBezTo>
                <a:cubicBezTo>
                  <a:pt x="124" y="117"/>
                  <a:pt x="124" y="118"/>
                  <a:pt x="125" y="118"/>
                </a:cubicBezTo>
                <a:cubicBezTo>
                  <a:pt x="125" y="118"/>
                  <a:pt x="126" y="119"/>
                  <a:pt x="126" y="119"/>
                </a:cubicBezTo>
                <a:cubicBezTo>
                  <a:pt x="126" y="120"/>
                  <a:pt x="127" y="120"/>
                  <a:pt x="127" y="121"/>
                </a:cubicBezTo>
                <a:cubicBezTo>
                  <a:pt x="127" y="122"/>
                  <a:pt x="128" y="120"/>
                  <a:pt x="128" y="121"/>
                </a:cubicBezTo>
                <a:cubicBezTo>
                  <a:pt x="128" y="121"/>
                  <a:pt x="128" y="121"/>
                  <a:pt x="129" y="121"/>
                </a:cubicBezTo>
                <a:cubicBezTo>
                  <a:pt x="129" y="121"/>
                  <a:pt x="129" y="121"/>
                  <a:pt x="129" y="121"/>
                </a:cubicBezTo>
                <a:cubicBezTo>
                  <a:pt x="129" y="121"/>
                  <a:pt x="129" y="120"/>
                  <a:pt x="129" y="120"/>
                </a:cubicBezTo>
                <a:cubicBezTo>
                  <a:pt x="129" y="120"/>
                  <a:pt x="129" y="120"/>
                  <a:pt x="129" y="120"/>
                </a:cubicBezTo>
                <a:cubicBezTo>
                  <a:pt x="128" y="120"/>
                  <a:pt x="129" y="119"/>
                  <a:pt x="128" y="119"/>
                </a:cubicBezTo>
                <a:cubicBezTo>
                  <a:pt x="128" y="118"/>
                  <a:pt x="128" y="118"/>
                  <a:pt x="128" y="119"/>
                </a:cubicBezTo>
                <a:cubicBezTo>
                  <a:pt x="128" y="119"/>
                  <a:pt x="127" y="119"/>
                  <a:pt x="127" y="119"/>
                </a:cubicBezTo>
                <a:cubicBezTo>
                  <a:pt x="127" y="119"/>
                  <a:pt x="127" y="119"/>
                  <a:pt x="127" y="119"/>
                </a:cubicBezTo>
                <a:cubicBezTo>
                  <a:pt x="126" y="118"/>
                  <a:pt x="126" y="117"/>
                  <a:pt x="125" y="116"/>
                </a:cubicBezTo>
                <a:cubicBezTo>
                  <a:pt x="125" y="116"/>
                  <a:pt x="125" y="116"/>
                  <a:pt x="124" y="116"/>
                </a:cubicBezTo>
                <a:cubicBezTo>
                  <a:pt x="125" y="116"/>
                  <a:pt x="125" y="116"/>
                  <a:pt x="125" y="115"/>
                </a:cubicBezTo>
                <a:cubicBezTo>
                  <a:pt x="125" y="115"/>
                  <a:pt x="126" y="115"/>
                  <a:pt x="126" y="115"/>
                </a:cubicBezTo>
                <a:cubicBezTo>
                  <a:pt x="126" y="114"/>
                  <a:pt x="126" y="114"/>
                  <a:pt x="127" y="114"/>
                </a:cubicBezTo>
                <a:cubicBezTo>
                  <a:pt x="127" y="114"/>
                  <a:pt x="127" y="114"/>
                  <a:pt x="128" y="114"/>
                </a:cubicBezTo>
                <a:cubicBezTo>
                  <a:pt x="127" y="113"/>
                  <a:pt x="127" y="113"/>
                  <a:pt x="127" y="113"/>
                </a:cubicBezTo>
                <a:cubicBezTo>
                  <a:pt x="127" y="113"/>
                  <a:pt x="126" y="113"/>
                  <a:pt x="126" y="113"/>
                </a:cubicBezTo>
                <a:cubicBezTo>
                  <a:pt x="126" y="113"/>
                  <a:pt x="126" y="112"/>
                  <a:pt x="125" y="113"/>
                </a:cubicBezTo>
                <a:cubicBezTo>
                  <a:pt x="124" y="113"/>
                  <a:pt x="125" y="114"/>
                  <a:pt x="125" y="114"/>
                </a:cubicBezTo>
                <a:cubicBezTo>
                  <a:pt x="125" y="114"/>
                  <a:pt x="125" y="115"/>
                  <a:pt x="124" y="115"/>
                </a:cubicBezTo>
                <a:cubicBezTo>
                  <a:pt x="124" y="115"/>
                  <a:pt x="123" y="115"/>
                  <a:pt x="122" y="115"/>
                </a:cubicBezTo>
                <a:close/>
                <a:moveTo>
                  <a:pt x="122" y="114"/>
                </a:moveTo>
                <a:cubicBezTo>
                  <a:pt x="122" y="114"/>
                  <a:pt x="122" y="114"/>
                  <a:pt x="122" y="113"/>
                </a:cubicBezTo>
                <a:cubicBezTo>
                  <a:pt x="122" y="113"/>
                  <a:pt x="122" y="113"/>
                  <a:pt x="122" y="113"/>
                </a:cubicBezTo>
                <a:cubicBezTo>
                  <a:pt x="122" y="113"/>
                  <a:pt x="122" y="114"/>
                  <a:pt x="122" y="114"/>
                </a:cubicBezTo>
                <a:cubicBezTo>
                  <a:pt x="121" y="114"/>
                  <a:pt x="121" y="114"/>
                  <a:pt x="121" y="114"/>
                </a:cubicBezTo>
                <a:cubicBezTo>
                  <a:pt x="121" y="114"/>
                  <a:pt x="120" y="114"/>
                  <a:pt x="121" y="114"/>
                </a:cubicBezTo>
                <a:cubicBezTo>
                  <a:pt x="121" y="114"/>
                  <a:pt x="121" y="115"/>
                  <a:pt x="121" y="115"/>
                </a:cubicBezTo>
                <a:cubicBezTo>
                  <a:pt x="121" y="114"/>
                  <a:pt x="122" y="114"/>
                  <a:pt x="122" y="114"/>
                </a:cubicBezTo>
                <a:close/>
                <a:moveTo>
                  <a:pt x="120" y="132"/>
                </a:moveTo>
                <a:cubicBezTo>
                  <a:pt x="121" y="132"/>
                  <a:pt x="121" y="132"/>
                  <a:pt x="121" y="132"/>
                </a:cubicBezTo>
                <a:cubicBezTo>
                  <a:pt x="121" y="132"/>
                  <a:pt x="122" y="131"/>
                  <a:pt x="122" y="131"/>
                </a:cubicBezTo>
                <a:cubicBezTo>
                  <a:pt x="122" y="131"/>
                  <a:pt x="121" y="130"/>
                  <a:pt x="121" y="130"/>
                </a:cubicBezTo>
                <a:cubicBezTo>
                  <a:pt x="121" y="130"/>
                  <a:pt x="120" y="131"/>
                  <a:pt x="120" y="132"/>
                </a:cubicBezTo>
                <a:close/>
                <a:moveTo>
                  <a:pt x="120" y="216"/>
                </a:moveTo>
                <a:cubicBezTo>
                  <a:pt x="120" y="216"/>
                  <a:pt x="120" y="216"/>
                  <a:pt x="120" y="217"/>
                </a:cubicBezTo>
                <a:cubicBezTo>
                  <a:pt x="120" y="216"/>
                  <a:pt x="120" y="216"/>
                  <a:pt x="121" y="216"/>
                </a:cubicBezTo>
                <a:cubicBezTo>
                  <a:pt x="120" y="216"/>
                  <a:pt x="120" y="216"/>
                  <a:pt x="120" y="216"/>
                </a:cubicBezTo>
                <a:cubicBezTo>
                  <a:pt x="120" y="216"/>
                  <a:pt x="120" y="216"/>
                  <a:pt x="120" y="216"/>
                </a:cubicBezTo>
                <a:close/>
                <a:moveTo>
                  <a:pt x="120" y="183"/>
                </a:moveTo>
                <a:cubicBezTo>
                  <a:pt x="120" y="183"/>
                  <a:pt x="120" y="183"/>
                  <a:pt x="120" y="183"/>
                </a:cubicBezTo>
                <a:cubicBezTo>
                  <a:pt x="120" y="183"/>
                  <a:pt x="120" y="183"/>
                  <a:pt x="121" y="182"/>
                </a:cubicBezTo>
                <a:cubicBezTo>
                  <a:pt x="120" y="182"/>
                  <a:pt x="120" y="182"/>
                  <a:pt x="120" y="182"/>
                </a:cubicBezTo>
                <a:cubicBezTo>
                  <a:pt x="120" y="182"/>
                  <a:pt x="120" y="182"/>
                  <a:pt x="120" y="182"/>
                </a:cubicBezTo>
                <a:cubicBezTo>
                  <a:pt x="120" y="182"/>
                  <a:pt x="120" y="182"/>
                  <a:pt x="120" y="183"/>
                </a:cubicBezTo>
                <a:cubicBezTo>
                  <a:pt x="120" y="183"/>
                  <a:pt x="120" y="183"/>
                  <a:pt x="120" y="183"/>
                </a:cubicBezTo>
                <a:close/>
                <a:moveTo>
                  <a:pt x="121" y="211"/>
                </a:moveTo>
                <a:cubicBezTo>
                  <a:pt x="121" y="211"/>
                  <a:pt x="121" y="211"/>
                  <a:pt x="121" y="210"/>
                </a:cubicBezTo>
                <a:cubicBezTo>
                  <a:pt x="121" y="210"/>
                  <a:pt x="121" y="210"/>
                  <a:pt x="121" y="210"/>
                </a:cubicBezTo>
                <a:cubicBezTo>
                  <a:pt x="121" y="210"/>
                  <a:pt x="121" y="211"/>
                  <a:pt x="121" y="211"/>
                </a:cubicBezTo>
                <a:cubicBezTo>
                  <a:pt x="121" y="211"/>
                  <a:pt x="121" y="211"/>
                  <a:pt x="121" y="211"/>
                </a:cubicBezTo>
                <a:close/>
                <a:moveTo>
                  <a:pt x="120" y="127"/>
                </a:moveTo>
                <a:cubicBezTo>
                  <a:pt x="120" y="127"/>
                  <a:pt x="121" y="127"/>
                  <a:pt x="121" y="128"/>
                </a:cubicBezTo>
                <a:cubicBezTo>
                  <a:pt x="121" y="127"/>
                  <a:pt x="121" y="127"/>
                  <a:pt x="121" y="126"/>
                </a:cubicBezTo>
                <a:cubicBezTo>
                  <a:pt x="121" y="126"/>
                  <a:pt x="121" y="126"/>
                  <a:pt x="120" y="126"/>
                </a:cubicBezTo>
                <a:cubicBezTo>
                  <a:pt x="120" y="126"/>
                  <a:pt x="120" y="126"/>
                  <a:pt x="120" y="127"/>
                </a:cubicBezTo>
                <a:close/>
                <a:moveTo>
                  <a:pt x="120" y="122"/>
                </a:moveTo>
                <a:cubicBezTo>
                  <a:pt x="120" y="122"/>
                  <a:pt x="120" y="122"/>
                  <a:pt x="120" y="122"/>
                </a:cubicBezTo>
                <a:cubicBezTo>
                  <a:pt x="120" y="122"/>
                  <a:pt x="120" y="122"/>
                  <a:pt x="120" y="123"/>
                </a:cubicBezTo>
                <a:cubicBezTo>
                  <a:pt x="120" y="122"/>
                  <a:pt x="120" y="122"/>
                  <a:pt x="120" y="122"/>
                </a:cubicBezTo>
                <a:cubicBezTo>
                  <a:pt x="120" y="122"/>
                  <a:pt x="120" y="122"/>
                  <a:pt x="120" y="122"/>
                </a:cubicBezTo>
                <a:close/>
                <a:moveTo>
                  <a:pt x="118" y="119"/>
                </a:moveTo>
                <a:cubicBezTo>
                  <a:pt x="118" y="119"/>
                  <a:pt x="119" y="120"/>
                  <a:pt x="119" y="119"/>
                </a:cubicBezTo>
                <a:cubicBezTo>
                  <a:pt x="119" y="119"/>
                  <a:pt x="119" y="119"/>
                  <a:pt x="120" y="119"/>
                </a:cubicBezTo>
                <a:cubicBezTo>
                  <a:pt x="119" y="119"/>
                  <a:pt x="119" y="119"/>
                  <a:pt x="119" y="119"/>
                </a:cubicBezTo>
                <a:cubicBezTo>
                  <a:pt x="119" y="119"/>
                  <a:pt x="119" y="119"/>
                  <a:pt x="118" y="119"/>
                </a:cubicBezTo>
                <a:close/>
                <a:moveTo>
                  <a:pt x="119" y="204"/>
                </a:moveTo>
                <a:cubicBezTo>
                  <a:pt x="119" y="203"/>
                  <a:pt x="118" y="202"/>
                  <a:pt x="118" y="202"/>
                </a:cubicBezTo>
                <a:cubicBezTo>
                  <a:pt x="118" y="202"/>
                  <a:pt x="118" y="202"/>
                  <a:pt x="118" y="203"/>
                </a:cubicBezTo>
                <a:cubicBezTo>
                  <a:pt x="118" y="203"/>
                  <a:pt x="118" y="203"/>
                  <a:pt x="118" y="203"/>
                </a:cubicBezTo>
                <a:cubicBezTo>
                  <a:pt x="118" y="203"/>
                  <a:pt x="118" y="204"/>
                  <a:pt x="118" y="204"/>
                </a:cubicBezTo>
                <a:cubicBezTo>
                  <a:pt x="118" y="204"/>
                  <a:pt x="118" y="204"/>
                  <a:pt x="118" y="204"/>
                </a:cubicBezTo>
                <a:cubicBezTo>
                  <a:pt x="119" y="204"/>
                  <a:pt x="119" y="204"/>
                  <a:pt x="119" y="204"/>
                </a:cubicBezTo>
                <a:close/>
                <a:moveTo>
                  <a:pt x="118" y="217"/>
                </a:moveTo>
                <a:cubicBezTo>
                  <a:pt x="118" y="217"/>
                  <a:pt x="118" y="217"/>
                  <a:pt x="118" y="217"/>
                </a:cubicBezTo>
                <a:cubicBezTo>
                  <a:pt x="118" y="218"/>
                  <a:pt x="118" y="218"/>
                  <a:pt x="118" y="218"/>
                </a:cubicBezTo>
                <a:cubicBezTo>
                  <a:pt x="118" y="218"/>
                  <a:pt x="119" y="218"/>
                  <a:pt x="119" y="218"/>
                </a:cubicBezTo>
                <a:cubicBezTo>
                  <a:pt x="119" y="217"/>
                  <a:pt x="118" y="217"/>
                  <a:pt x="118" y="217"/>
                </a:cubicBezTo>
                <a:close/>
                <a:moveTo>
                  <a:pt x="118" y="185"/>
                </a:moveTo>
                <a:cubicBezTo>
                  <a:pt x="118" y="185"/>
                  <a:pt x="118" y="185"/>
                  <a:pt x="118" y="185"/>
                </a:cubicBezTo>
                <a:cubicBezTo>
                  <a:pt x="118" y="185"/>
                  <a:pt x="118" y="185"/>
                  <a:pt x="118" y="185"/>
                </a:cubicBezTo>
                <a:cubicBezTo>
                  <a:pt x="118" y="185"/>
                  <a:pt x="117" y="185"/>
                  <a:pt x="117" y="185"/>
                </a:cubicBezTo>
                <a:cubicBezTo>
                  <a:pt x="118" y="185"/>
                  <a:pt x="118" y="185"/>
                  <a:pt x="118" y="185"/>
                </a:cubicBezTo>
                <a:close/>
                <a:moveTo>
                  <a:pt x="117" y="213"/>
                </a:moveTo>
                <a:cubicBezTo>
                  <a:pt x="117" y="213"/>
                  <a:pt x="117" y="213"/>
                  <a:pt x="117" y="213"/>
                </a:cubicBezTo>
                <a:cubicBezTo>
                  <a:pt x="117" y="214"/>
                  <a:pt x="117" y="214"/>
                  <a:pt x="117" y="214"/>
                </a:cubicBezTo>
                <a:cubicBezTo>
                  <a:pt x="117" y="214"/>
                  <a:pt x="118" y="214"/>
                  <a:pt x="118" y="214"/>
                </a:cubicBezTo>
                <a:cubicBezTo>
                  <a:pt x="118" y="214"/>
                  <a:pt x="117" y="213"/>
                  <a:pt x="117" y="213"/>
                </a:cubicBezTo>
                <a:close/>
                <a:moveTo>
                  <a:pt x="119" y="199"/>
                </a:moveTo>
                <a:cubicBezTo>
                  <a:pt x="119" y="199"/>
                  <a:pt x="119" y="199"/>
                  <a:pt x="119" y="199"/>
                </a:cubicBezTo>
                <a:cubicBezTo>
                  <a:pt x="119" y="199"/>
                  <a:pt x="119" y="199"/>
                  <a:pt x="119" y="199"/>
                </a:cubicBezTo>
                <a:cubicBezTo>
                  <a:pt x="119" y="199"/>
                  <a:pt x="119" y="199"/>
                  <a:pt x="119" y="200"/>
                </a:cubicBezTo>
                <a:cubicBezTo>
                  <a:pt x="119" y="200"/>
                  <a:pt x="119" y="199"/>
                  <a:pt x="119" y="199"/>
                </a:cubicBezTo>
                <a:close/>
                <a:moveTo>
                  <a:pt x="120" y="144"/>
                </a:moveTo>
                <a:cubicBezTo>
                  <a:pt x="120" y="143"/>
                  <a:pt x="119" y="143"/>
                  <a:pt x="119" y="143"/>
                </a:cubicBezTo>
                <a:cubicBezTo>
                  <a:pt x="119" y="143"/>
                  <a:pt x="119" y="143"/>
                  <a:pt x="119" y="144"/>
                </a:cubicBezTo>
                <a:cubicBezTo>
                  <a:pt x="119" y="144"/>
                  <a:pt x="119" y="144"/>
                  <a:pt x="119" y="144"/>
                </a:cubicBezTo>
                <a:cubicBezTo>
                  <a:pt x="119" y="144"/>
                  <a:pt x="119" y="144"/>
                  <a:pt x="120" y="144"/>
                </a:cubicBezTo>
                <a:close/>
                <a:moveTo>
                  <a:pt x="119" y="215"/>
                </a:moveTo>
                <a:cubicBezTo>
                  <a:pt x="119" y="215"/>
                  <a:pt x="119" y="215"/>
                  <a:pt x="119" y="215"/>
                </a:cubicBezTo>
                <a:cubicBezTo>
                  <a:pt x="119" y="215"/>
                  <a:pt x="120" y="215"/>
                  <a:pt x="120" y="215"/>
                </a:cubicBezTo>
                <a:cubicBezTo>
                  <a:pt x="120" y="215"/>
                  <a:pt x="120" y="215"/>
                  <a:pt x="120" y="214"/>
                </a:cubicBezTo>
                <a:cubicBezTo>
                  <a:pt x="119" y="214"/>
                  <a:pt x="119" y="215"/>
                  <a:pt x="119" y="215"/>
                </a:cubicBezTo>
                <a:close/>
                <a:moveTo>
                  <a:pt x="117" y="125"/>
                </a:moveTo>
                <a:cubicBezTo>
                  <a:pt x="117" y="125"/>
                  <a:pt x="117" y="125"/>
                  <a:pt x="117" y="125"/>
                </a:cubicBezTo>
                <a:cubicBezTo>
                  <a:pt x="117" y="126"/>
                  <a:pt x="117" y="126"/>
                  <a:pt x="117" y="126"/>
                </a:cubicBezTo>
                <a:cubicBezTo>
                  <a:pt x="117" y="126"/>
                  <a:pt x="117" y="126"/>
                  <a:pt x="118" y="126"/>
                </a:cubicBezTo>
                <a:cubicBezTo>
                  <a:pt x="118" y="126"/>
                  <a:pt x="118" y="126"/>
                  <a:pt x="118" y="126"/>
                </a:cubicBezTo>
                <a:cubicBezTo>
                  <a:pt x="118" y="126"/>
                  <a:pt x="118" y="126"/>
                  <a:pt x="118" y="126"/>
                </a:cubicBezTo>
                <a:cubicBezTo>
                  <a:pt x="118" y="126"/>
                  <a:pt x="117" y="125"/>
                  <a:pt x="117" y="125"/>
                </a:cubicBezTo>
                <a:close/>
                <a:moveTo>
                  <a:pt x="117" y="118"/>
                </a:moveTo>
                <a:cubicBezTo>
                  <a:pt x="117" y="118"/>
                  <a:pt x="117" y="119"/>
                  <a:pt x="117" y="119"/>
                </a:cubicBezTo>
                <a:cubicBezTo>
                  <a:pt x="117" y="118"/>
                  <a:pt x="117" y="118"/>
                  <a:pt x="117" y="118"/>
                </a:cubicBezTo>
                <a:cubicBezTo>
                  <a:pt x="117" y="118"/>
                  <a:pt x="117" y="118"/>
                  <a:pt x="117" y="117"/>
                </a:cubicBezTo>
                <a:cubicBezTo>
                  <a:pt x="117" y="118"/>
                  <a:pt x="117" y="118"/>
                  <a:pt x="117" y="118"/>
                </a:cubicBezTo>
                <a:close/>
                <a:moveTo>
                  <a:pt x="116" y="200"/>
                </a:moveTo>
                <a:cubicBezTo>
                  <a:pt x="115" y="200"/>
                  <a:pt x="115" y="200"/>
                  <a:pt x="115" y="200"/>
                </a:cubicBezTo>
                <a:cubicBezTo>
                  <a:pt x="115" y="200"/>
                  <a:pt x="115" y="200"/>
                  <a:pt x="115" y="200"/>
                </a:cubicBezTo>
                <a:cubicBezTo>
                  <a:pt x="116" y="201"/>
                  <a:pt x="116" y="201"/>
                  <a:pt x="116" y="200"/>
                </a:cubicBezTo>
                <a:cubicBezTo>
                  <a:pt x="116" y="200"/>
                  <a:pt x="116" y="200"/>
                  <a:pt x="117" y="200"/>
                </a:cubicBezTo>
                <a:cubicBezTo>
                  <a:pt x="116" y="200"/>
                  <a:pt x="116" y="199"/>
                  <a:pt x="116" y="199"/>
                </a:cubicBezTo>
                <a:cubicBezTo>
                  <a:pt x="116" y="199"/>
                  <a:pt x="116" y="200"/>
                  <a:pt x="116" y="200"/>
                </a:cubicBezTo>
                <a:cubicBezTo>
                  <a:pt x="116" y="200"/>
                  <a:pt x="116" y="200"/>
                  <a:pt x="116" y="200"/>
                </a:cubicBezTo>
                <a:close/>
                <a:moveTo>
                  <a:pt x="113" y="200"/>
                </a:moveTo>
                <a:cubicBezTo>
                  <a:pt x="113" y="200"/>
                  <a:pt x="112" y="200"/>
                  <a:pt x="112" y="200"/>
                </a:cubicBezTo>
                <a:cubicBezTo>
                  <a:pt x="112" y="200"/>
                  <a:pt x="112" y="200"/>
                  <a:pt x="112" y="200"/>
                </a:cubicBezTo>
                <a:cubicBezTo>
                  <a:pt x="112" y="200"/>
                  <a:pt x="112" y="200"/>
                  <a:pt x="112" y="201"/>
                </a:cubicBezTo>
                <a:cubicBezTo>
                  <a:pt x="112" y="201"/>
                  <a:pt x="113" y="200"/>
                  <a:pt x="113" y="200"/>
                </a:cubicBezTo>
                <a:close/>
                <a:moveTo>
                  <a:pt x="112" y="211"/>
                </a:moveTo>
                <a:cubicBezTo>
                  <a:pt x="112" y="212"/>
                  <a:pt x="112" y="212"/>
                  <a:pt x="112" y="212"/>
                </a:cubicBezTo>
                <a:cubicBezTo>
                  <a:pt x="112" y="212"/>
                  <a:pt x="112" y="212"/>
                  <a:pt x="112" y="213"/>
                </a:cubicBezTo>
                <a:cubicBezTo>
                  <a:pt x="112" y="212"/>
                  <a:pt x="112" y="212"/>
                  <a:pt x="112" y="212"/>
                </a:cubicBezTo>
                <a:cubicBezTo>
                  <a:pt x="112" y="212"/>
                  <a:pt x="112" y="211"/>
                  <a:pt x="112" y="211"/>
                </a:cubicBezTo>
                <a:close/>
                <a:moveTo>
                  <a:pt x="114" y="190"/>
                </a:moveTo>
                <a:cubicBezTo>
                  <a:pt x="114" y="190"/>
                  <a:pt x="115" y="190"/>
                  <a:pt x="115" y="189"/>
                </a:cubicBezTo>
                <a:cubicBezTo>
                  <a:pt x="115" y="189"/>
                  <a:pt x="114" y="189"/>
                  <a:pt x="114" y="189"/>
                </a:cubicBezTo>
                <a:cubicBezTo>
                  <a:pt x="114" y="189"/>
                  <a:pt x="114" y="189"/>
                  <a:pt x="114" y="189"/>
                </a:cubicBezTo>
                <a:cubicBezTo>
                  <a:pt x="113" y="189"/>
                  <a:pt x="113" y="189"/>
                  <a:pt x="112" y="189"/>
                </a:cubicBezTo>
                <a:cubicBezTo>
                  <a:pt x="112" y="188"/>
                  <a:pt x="112" y="188"/>
                  <a:pt x="112" y="188"/>
                </a:cubicBezTo>
                <a:cubicBezTo>
                  <a:pt x="112" y="188"/>
                  <a:pt x="112" y="188"/>
                  <a:pt x="112" y="188"/>
                </a:cubicBezTo>
                <a:cubicBezTo>
                  <a:pt x="113" y="188"/>
                  <a:pt x="113" y="188"/>
                  <a:pt x="113" y="187"/>
                </a:cubicBezTo>
                <a:cubicBezTo>
                  <a:pt x="113" y="187"/>
                  <a:pt x="112" y="187"/>
                  <a:pt x="112" y="187"/>
                </a:cubicBezTo>
                <a:cubicBezTo>
                  <a:pt x="112" y="187"/>
                  <a:pt x="112" y="187"/>
                  <a:pt x="111" y="187"/>
                </a:cubicBezTo>
                <a:cubicBezTo>
                  <a:pt x="111" y="188"/>
                  <a:pt x="111" y="189"/>
                  <a:pt x="110" y="190"/>
                </a:cubicBezTo>
                <a:cubicBezTo>
                  <a:pt x="110" y="190"/>
                  <a:pt x="110" y="190"/>
                  <a:pt x="110" y="191"/>
                </a:cubicBezTo>
                <a:cubicBezTo>
                  <a:pt x="111" y="191"/>
                  <a:pt x="111" y="191"/>
                  <a:pt x="111" y="190"/>
                </a:cubicBezTo>
                <a:cubicBezTo>
                  <a:pt x="112" y="190"/>
                  <a:pt x="112" y="190"/>
                  <a:pt x="113" y="190"/>
                </a:cubicBezTo>
                <a:cubicBezTo>
                  <a:pt x="113" y="190"/>
                  <a:pt x="114" y="190"/>
                  <a:pt x="114" y="190"/>
                </a:cubicBezTo>
                <a:close/>
                <a:moveTo>
                  <a:pt x="104" y="183"/>
                </a:moveTo>
                <a:cubicBezTo>
                  <a:pt x="103" y="183"/>
                  <a:pt x="103" y="183"/>
                  <a:pt x="103" y="183"/>
                </a:cubicBezTo>
                <a:cubicBezTo>
                  <a:pt x="103" y="183"/>
                  <a:pt x="103" y="183"/>
                  <a:pt x="103" y="183"/>
                </a:cubicBezTo>
                <a:cubicBezTo>
                  <a:pt x="103" y="183"/>
                  <a:pt x="103" y="184"/>
                  <a:pt x="103" y="184"/>
                </a:cubicBezTo>
                <a:cubicBezTo>
                  <a:pt x="103" y="184"/>
                  <a:pt x="103" y="183"/>
                  <a:pt x="104" y="183"/>
                </a:cubicBezTo>
                <a:close/>
                <a:moveTo>
                  <a:pt x="102" y="203"/>
                </a:moveTo>
                <a:cubicBezTo>
                  <a:pt x="102" y="203"/>
                  <a:pt x="102" y="203"/>
                  <a:pt x="102" y="203"/>
                </a:cubicBezTo>
                <a:cubicBezTo>
                  <a:pt x="102" y="203"/>
                  <a:pt x="102" y="203"/>
                  <a:pt x="103" y="204"/>
                </a:cubicBezTo>
                <a:cubicBezTo>
                  <a:pt x="103" y="204"/>
                  <a:pt x="103" y="204"/>
                  <a:pt x="103" y="203"/>
                </a:cubicBezTo>
                <a:cubicBezTo>
                  <a:pt x="103" y="203"/>
                  <a:pt x="103" y="203"/>
                  <a:pt x="102" y="203"/>
                </a:cubicBezTo>
                <a:close/>
                <a:moveTo>
                  <a:pt x="103" y="123"/>
                </a:moveTo>
                <a:cubicBezTo>
                  <a:pt x="103" y="123"/>
                  <a:pt x="103" y="123"/>
                  <a:pt x="102" y="123"/>
                </a:cubicBezTo>
                <a:cubicBezTo>
                  <a:pt x="102" y="123"/>
                  <a:pt x="102" y="123"/>
                  <a:pt x="102" y="123"/>
                </a:cubicBezTo>
                <a:cubicBezTo>
                  <a:pt x="102" y="123"/>
                  <a:pt x="102" y="123"/>
                  <a:pt x="103" y="123"/>
                </a:cubicBezTo>
                <a:cubicBezTo>
                  <a:pt x="103" y="123"/>
                  <a:pt x="103" y="123"/>
                  <a:pt x="103" y="123"/>
                </a:cubicBezTo>
                <a:close/>
                <a:moveTo>
                  <a:pt x="102" y="192"/>
                </a:moveTo>
                <a:cubicBezTo>
                  <a:pt x="102" y="192"/>
                  <a:pt x="102" y="193"/>
                  <a:pt x="102" y="193"/>
                </a:cubicBezTo>
                <a:cubicBezTo>
                  <a:pt x="102" y="193"/>
                  <a:pt x="102" y="192"/>
                  <a:pt x="103" y="192"/>
                </a:cubicBezTo>
                <a:cubicBezTo>
                  <a:pt x="103" y="192"/>
                  <a:pt x="102" y="192"/>
                  <a:pt x="102" y="192"/>
                </a:cubicBezTo>
                <a:cubicBezTo>
                  <a:pt x="102" y="192"/>
                  <a:pt x="102" y="192"/>
                  <a:pt x="102" y="192"/>
                </a:cubicBezTo>
                <a:close/>
                <a:moveTo>
                  <a:pt x="101" y="205"/>
                </a:moveTo>
                <a:cubicBezTo>
                  <a:pt x="102" y="205"/>
                  <a:pt x="102" y="205"/>
                  <a:pt x="102" y="205"/>
                </a:cubicBezTo>
                <a:cubicBezTo>
                  <a:pt x="102" y="205"/>
                  <a:pt x="102" y="205"/>
                  <a:pt x="102" y="205"/>
                </a:cubicBezTo>
                <a:cubicBezTo>
                  <a:pt x="102" y="205"/>
                  <a:pt x="103" y="204"/>
                  <a:pt x="103" y="204"/>
                </a:cubicBezTo>
                <a:cubicBezTo>
                  <a:pt x="102" y="204"/>
                  <a:pt x="102" y="204"/>
                  <a:pt x="102" y="204"/>
                </a:cubicBezTo>
                <a:cubicBezTo>
                  <a:pt x="102" y="204"/>
                  <a:pt x="102" y="205"/>
                  <a:pt x="101" y="205"/>
                </a:cubicBezTo>
                <a:close/>
                <a:moveTo>
                  <a:pt x="102" y="223"/>
                </a:moveTo>
                <a:cubicBezTo>
                  <a:pt x="102" y="223"/>
                  <a:pt x="102" y="224"/>
                  <a:pt x="102" y="224"/>
                </a:cubicBezTo>
                <a:cubicBezTo>
                  <a:pt x="103" y="224"/>
                  <a:pt x="104" y="223"/>
                  <a:pt x="104" y="223"/>
                </a:cubicBezTo>
                <a:cubicBezTo>
                  <a:pt x="104" y="223"/>
                  <a:pt x="104" y="222"/>
                  <a:pt x="104" y="222"/>
                </a:cubicBezTo>
                <a:cubicBezTo>
                  <a:pt x="104" y="222"/>
                  <a:pt x="104" y="222"/>
                  <a:pt x="104" y="222"/>
                </a:cubicBezTo>
                <a:cubicBezTo>
                  <a:pt x="104" y="223"/>
                  <a:pt x="103" y="223"/>
                  <a:pt x="103" y="223"/>
                </a:cubicBezTo>
                <a:cubicBezTo>
                  <a:pt x="102" y="223"/>
                  <a:pt x="102" y="223"/>
                  <a:pt x="102" y="223"/>
                </a:cubicBezTo>
                <a:close/>
                <a:moveTo>
                  <a:pt x="104" y="191"/>
                </a:moveTo>
                <a:cubicBezTo>
                  <a:pt x="104" y="191"/>
                  <a:pt x="105" y="191"/>
                  <a:pt x="105" y="191"/>
                </a:cubicBezTo>
                <a:cubicBezTo>
                  <a:pt x="105" y="191"/>
                  <a:pt x="105" y="191"/>
                  <a:pt x="105" y="191"/>
                </a:cubicBezTo>
                <a:cubicBezTo>
                  <a:pt x="105" y="191"/>
                  <a:pt x="105" y="190"/>
                  <a:pt x="105" y="190"/>
                </a:cubicBezTo>
                <a:cubicBezTo>
                  <a:pt x="104" y="190"/>
                  <a:pt x="104" y="191"/>
                  <a:pt x="104" y="191"/>
                </a:cubicBezTo>
                <a:close/>
                <a:moveTo>
                  <a:pt x="105" y="123"/>
                </a:moveTo>
                <a:cubicBezTo>
                  <a:pt x="105" y="123"/>
                  <a:pt x="105" y="123"/>
                  <a:pt x="105" y="123"/>
                </a:cubicBezTo>
                <a:cubicBezTo>
                  <a:pt x="105" y="123"/>
                  <a:pt x="105" y="123"/>
                  <a:pt x="105" y="123"/>
                </a:cubicBezTo>
                <a:cubicBezTo>
                  <a:pt x="105" y="123"/>
                  <a:pt x="105" y="123"/>
                  <a:pt x="104" y="123"/>
                </a:cubicBezTo>
                <a:cubicBezTo>
                  <a:pt x="104" y="123"/>
                  <a:pt x="105" y="123"/>
                  <a:pt x="105" y="123"/>
                </a:cubicBezTo>
                <a:close/>
                <a:moveTo>
                  <a:pt x="105" y="207"/>
                </a:moveTo>
                <a:cubicBezTo>
                  <a:pt x="105" y="207"/>
                  <a:pt x="106" y="207"/>
                  <a:pt x="106" y="207"/>
                </a:cubicBezTo>
                <a:cubicBezTo>
                  <a:pt x="106" y="207"/>
                  <a:pt x="106" y="207"/>
                  <a:pt x="106" y="207"/>
                </a:cubicBezTo>
                <a:cubicBezTo>
                  <a:pt x="106" y="207"/>
                  <a:pt x="106" y="206"/>
                  <a:pt x="106" y="206"/>
                </a:cubicBezTo>
                <a:cubicBezTo>
                  <a:pt x="106" y="206"/>
                  <a:pt x="106" y="206"/>
                  <a:pt x="105" y="207"/>
                </a:cubicBezTo>
                <a:close/>
                <a:moveTo>
                  <a:pt x="106" y="197"/>
                </a:moveTo>
                <a:cubicBezTo>
                  <a:pt x="106" y="197"/>
                  <a:pt x="106" y="197"/>
                  <a:pt x="106" y="196"/>
                </a:cubicBezTo>
                <a:cubicBezTo>
                  <a:pt x="106" y="196"/>
                  <a:pt x="106" y="196"/>
                  <a:pt x="106" y="196"/>
                </a:cubicBezTo>
                <a:cubicBezTo>
                  <a:pt x="105" y="196"/>
                  <a:pt x="105" y="196"/>
                  <a:pt x="105" y="197"/>
                </a:cubicBezTo>
                <a:cubicBezTo>
                  <a:pt x="105" y="197"/>
                  <a:pt x="105" y="197"/>
                  <a:pt x="106" y="197"/>
                </a:cubicBezTo>
                <a:close/>
                <a:moveTo>
                  <a:pt x="107" y="192"/>
                </a:moveTo>
                <a:cubicBezTo>
                  <a:pt x="106" y="192"/>
                  <a:pt x="106" y="192"/>
                  <a:pt x="106" y="192"/>
                </a:cubicBezTo>
                <a:cubicBezTo>
                  <a:pt x="106" y="192"/>
                  <a:pt x="105" y="192"/>
                  <a:pt x="105" y="193"/>
                </a:cubicBezTo>
                <a:cubicBezTo>
                  <a:pt x="105" y="193"/>
                  <a:pt x="106" y="193"/>
                  <a:pt x="106" y="193"/>
                </a:cubicBezTo>
                <a:cubicBezTo>
                  <a:pt x="106" y="193"/>
                  <a:pt x="106" y="193"/>
                  <a:pt x="107" y="192"/>
                </a:cubicBezTo>
                <a:close/>
                <a:moveTo>
                  <a:pt x="105" y="214"/>
                </a:moveTo>
                <a:cubicBezTo>
                  <a:pt x="105" y="214"/>
                  <a:pt x="105" y="214"/>
                  <a:pt x="105" y="214"/>
                </a:cubicBezTo>
                <a:cubicBezTo>
                  <a:pt x="105" y="214"/>
                  <a:pt x="105" y="214"/>
                  <a:pt x="105" y="214"/>
                </a:cubicBezTo>
                <a:cubicBezTo>
                  <a:pt x="105" y="214"/>
                  <a:pt x="105" y="214"/>
                  <a:pt x="105" y="214"/>
                </a:cubicBezTo>
                <a:cubicBezTo>
                  <a:pt x="105" y="214"/>
                  <a:pt x="105" y="214"/>
                  <a:pt x="105" y="214"/>
                </a:cubicBezTo>
                <a:close/>
                <a:moveTo>
                  <a:pt x="104" y="192"/>
                </a:moveTo>
                <a:cubicBezTo>
                  <a:pt x="104" y="192"/>
                  <a:pt x="104" y="192"/>
                  <a:pt x="104" y="193"/>
                </a:cubicBezTo>
                <a:cubicBezTo>
                  <a:pt x="104" y="193"/>
                  <a:pt x="104" y="193"/>
                  <a:pt x="104" y="193"/>
                </a:cubicBezTo>
                <a:cubicBezTo>
                  <a:pt x="104" y="193"/>
                  <a:pt x="104" y="193"/>
                  <a:pt x="104" y="192"/>
                </a:cubicBezTo>
                <a:cubicBezTo>
                  <a:pt x="104" y="192"/>
                  <a:pt x="104" y="192"/>
                  <a:pt x="104" y="192"/>
                </a:cubicBezTo>
                <a:close/>
                <a:moveTo>
                  <a:pt x="103" y="226"/>
                </a:moveTo>
                <a:cubicBezTo>
                  <a:pt x="103" y="227"/>
                  <a:pt x="103" y="227"/>
                  <a:pt x="104" y="226"/>
                </a:cubicBezTo>
                <a:cubicBezTo>
                  <a:pt x="104" y="226"/>
                  <a:pt x="105" y="226"/>
                  <a:pt x="105" y="225"/>
                </a:cubicBezTo>
                <a:cubicBezTo>
                  <a:pt x="106" y="225"/>
                  <a:pt x="106" y="224"/>
                  <a:pt x="106" y="224"/>
                </a:cubicBezTo>
                <a:cubicBezTo>
                  <a:pt x="106" y="224"/>
                  <a:pt x="106" y="224"/>
                  <a:pt x="106" y="224"/>
                </a:cubicBezTo>
                <a:cubicBezTo>
                  <a:pt x="106" y="224"/>
                  <a:pt x="105" y="224"/>
                  <a:pt x="105" y="224"/>
                </a:cubicBezTo>
                <a:cubicBezTo>
                  <a:pt x="105" y="225"/>
                  <a:pt x="104" y="225"/>
                  <a:pt x="103" y="226"/>
                </a:cubicBezTo>
                <a:cubicBezTo>
                  <a:pt x="103" y="226"/>
                  <a:pt x="103" y="226"/>
                  <a:pt x="103" y="226"/>
                </a:cubicBezTo>
                <a:close/>
                <a:moveTo>
                  <a:pt x="103" y="227"/>
                </a:moveTo>
                <a:cubicBezTo>
                  <a:pt x="103" y="227"/>
                  <a:pt x="104" y="227"/>
                  <a:pt x="104" y="227"/>
                </a:cubicBezTo>
                <a:cubicBezTo>
                  <a:pt x="104" y="227"/>
                  <a:pt x="104" y="227"/>
                  <a:pt x="104" y="227"/>
                </a:cubicBezTo>
                <a:cubicBezTo>
                  <a:pt x="104" y="227"/>
                  <a:pt x="103" y="227"/>
                  <a:pt x="103" y="227"/>
                </a:cubicBezTo>
                <a:close/>
                <a:moveTo>
                  <a:pt x="106" y="226"/>
                </a:moveTo>
                <a:cubicBezTo>
                  <a:pt x="106" y="226"/>
                  <a:pt x="106" y="226"/>
                  <a:pt x="106" y="226"/>
                </a:cubicBezTo>
                <a:cubicBezTo>
                  <a:pt x="106" y="226"/>
                  <a:pt x="106" y="226"/>
                  <a:pt x="106" y="226"/>
                </a:cubicBezTo>
                <a:cubicBezTo>
                  <a:pt x="106" y="225"/>
                  <a:pt x="105" y="226"/>
                  <a:pt x="105" y="226"/>
                </a:cubicBezTo>
                <a:cubicBezTo>
                  <a:pt x="105" y="226"/>
                  <a:pt x="106" y="226"/>
                  <a:pt x="106" y="226"/>
                </a:cubicBezTo>
                <a:cubicBezTo>
                  <a:pt x="106" y="226"/>
                  <a:pt x="106" y="226"/>
                  <a:pt x="106" y="226"/>
                </a:cubicBezTo>
                <a:close/>
                <a:moveTo>
                  <a:pt x="107" y="222"/>
                </a:moveTo>
                <a:cubicBezTo>
                  <a:pt x="107" y="222"/>
                  <a:pt x="106" y="222"/>
                  <a:pt x="106" y="222"/>
                </a:cubicBezTo>
                <a:cubicBezTo>
                  <a:pt x="106" y="222"/>
                  <a:pt x="106" y="222"/>
                  <a:pt x="106" y="222"/>
                </a:cubicBezTo>
                <a:cubicBezTo>
                  <a:pt x="106" y="223"/>
                  <a:pt x="106" y="223"/>
                  <a:pt x="106" y="223"/>
                </a:cubicBezTo>
                <a:cubicBezTo>
                  <a:pt x="106" y="223"/>
                  <a:pt x="107" y="222"/>
                  <a:pt x="107" y="222"/>
                </a:cubicBezTo>
                <a:close/>
                <a:moveTo>
                  <a:pt x="107" y="149"/>
                </a:moveTo>
                <a:cubicBezTo>
                  <a:pt x="107" y="149"/>
                  <a:pt x="107" y="149"/>
                  <a:pt x="107" y="149"/>
                </a:cubicBezTo>
                <a:cubicBezTo>
                  <a:pt x="106" y="149"/>
                  <a:pt x="106" y="149"/>
                  <a:pt x="106" y="150"/>
                </a:cubicBezTo>
                <a:cubicBezTo>
                  <a:pt x="106" y="150"/>
                  <a:pt x="106" y="150"/>
                  <a:pt x="106" y="150"/>
                </a:cubicBezTo>
                <a:cubicBezTo>
                  <a:pt x="107" y="150"/>
                  <a:pt x="107" y="150"/>
                  <a:pt x="107" y="149"/>
                </a:cubicBezTo>
                <a:close/>
                <a:moveTo>
                  <a:pt x="106" y="126"/>
                </a:moveTo>
                <a:cubicBezTo>
                  <a:pt x="106" y="126"/>
                  <a:pt x="106" y="126"/>
                  <a:pt x="106" y="126"/>
                </a:cubicBezTo>
                <a:cubicBezTo>
                  <a:pt x="106" y="126"/>
                  <a:pt x="107" y="126"/>
                  <a:pt x="107" y="126"/>
                </a:cubicBezTo>
                <a:cubicBezTo>
                  <a:pt x="107" y="126"/>
                  <a:pt x="107" y="125"/>
                  <a:pt x="107" y="125"/>
                </a:cubicBezTo>
                <a:cubicBezTo>
                  <a:pt x="107" y="125"/>
                  <a:pt x="107" y="125"/>
                  <a:pt x="106" y="125"/>
                </a:cubicBezTo>
                <a:cubicBezTo>
                  <a:pt x="106" y="125"/>
                  <a:pt x="106" y="125"/>
                  <a:pt x="106" y="125"/>
                </a:cubicBezTo>
                <a:cubicBezTo>
                  <a:pt x="106" y="125"/>
                  <a:pt x="106" y="125"/>
                  <a:pt x="106" y="126"/>
                </a:cubicBezTo>
                <a:close/>
                <a:moveTo>
                  <a:pt x="109" y="195"/>
                </a:moveTo>
                <a:cubicBezTo>
                  <a:pt x="109" y="195"/>
                  <a:pt x="109" y="194"/>
                  <a:pt x="109" y="194"/>
                </a:cubicBezTo>
                <a:cubicBezTo>
                  <a:pt x="109" y="194"/>
                  <a:pt x="108" y="194"/>
                  <a:pt x="108" y="195"/>
                </a:cubicBezTo>
                <a:cubicBezTo>
                  <a:pt x="108" y="195"/>
                  <a:pt x="108" y="195"/>
                  <a:pt x="108" y="195"/>
                </a:cubicBezTo>
                <a:cubicBezTo>
                  <a:pt x="109" y="195"/>
                  <a:pt x="109" y="195"/>
                  <a:pt x="109" y="195"/>
                </a:cubicBezTo>
                <a:close/>
                <a:moveTo>
                  <a:pt x="109" y="197"/>
                </a:moveTo>
                <a:cubicBezTo>
                  <a:pt x="109" y="197"/>
                  <a:pt x="108" y="197"/>
                  <a:pt x="108" y="198"/>
                </a:cubicBezTo>
                <a:cubicBezTo>
                  <a:pt x="108" y="198"/>
                  <a:pt x="109" y="197"/>
                  <a:pt x="109" y="197"/>
                </a:cubicBezTo>
                <a:cubicBezTo>
                  <a:pt x="109" y="198"/>
                  <a:pt x="109" y="198"/>
                  <a:pt x="110" y="197"/>
                </a:cubicBezTo>
                <a:cubicBezTo>
                  <a:pt x="110" y="197"/>
                  <a:pt x="110" y="197"/>
                  <a:pt x="110" y="197"/>
                </a:cubicBezTo>
                <a:cubicBezTo>
                  <a:pt x="110" y="197"/>
                  <a:pt x="110" y="197"/>
                  <a:pt x="109" y="197"/>
                </a:cubicBezTo>
                <a:cubicBezTo>
                  <a:pt x="109" y="197"/>
                  <a:pt x="109" y="197"/>
                  <a:pt x="109" y="197"/>
                </a:cubicBezTo>
                <a:close/>
                <a:moveTo>
                  <a:pt x="109" y="151"/>
                </a:moveTo>
                <a:cubicBezTo>
                  <a:pt x="109" y="151"/>
                  <a:pt x="109" y="151"/>
                  <a:pt x="109" y="151"/>
                </a:cubicBezTo>
                <a:cubicBezTo>
                  <a:pt x="109" y="151"/>
                  <a:pt x="109" y="151"/>
                  <a:pt x="109" y="151"/>
                </a:cubicBezTo>
                <a:close/>
                <a:moveTo>
                  <a:pt x="109" y="151"/>
                </a:moveTo>
                <a:cubicBezTo>
                  <a:pt x="108" y="151"/>
                  <a:pt x="108" y="151"/>
                  <a:pt x="108" y="151"/>
                </a:cubicBezTo>
                <a:cubicBezTo>
                  <a:pt x="108" y="151"/>
                  <a:pt x="108" y="151"/>
                  <a:pt x="108" y="151"/>
                </a:cubicBezTo>
                <a:cubicBezTo>
                  <a:pt x="109" y="151"/>
                  <a:pt x="109" y="151"/>
                  <a:pt x="109" y="151"/>
                </a:cubicBezTo>
                <a:close/>
                <a:moveTo>
                  <a:pt x="108" y="125"/>
                </a:moveTo>
                <a:cubicBezTo>
                  <a:pt x="108" y="125"/>
                  <a:pt x="108" y="125"/>
                  <a:pt x="108" y="124"/>
                </a:cubicBezTo>
                <a:cubicBezTo>
                  <a:pt x="108" y="125"/>
                  <a:pt x="108" y="125"/>
                  <a:pt x="108" y="125"/>
                </a:cubicBezTo>
                <a:cubicBezTo>
                  <a:pt x="108" y="125"/>
                  <a:pt x="108" y="125"/>
                  <a:pt x="108" y="125"/>
                </a:cubicBezTo>
                <a:cubicBezTo>
                  <a:pt x="108" y="125"/>
                  <a:pt x="108" y="125"/>
                  <a:pt x="108" y="125"/>
                </a:cubicBezTo>
                <a:close/>
                <a:moveTo>
                  <a:pt x="109" y="123"/>
                </a:moveTo>
                <a:cubicBezTo>
                  <a:pt x="109" y="123"/>
                  <a:pt x="109" y="122"/>
                  <a:pt x="109" y="122"/>
                </a:cubicBezTo>
                <a:cubicBezTo>
                  <a:pt x="108" y="122"/>
                  <a:pt x="108" y="122"/>
                  <a:pt x="107" y="122"/>
                </a:cubicBezTo>
                <a:cubicBezTo>
                  <a:pt x="107" y="122"/>
                  <a:pt x="107" y="122"/>
                  <a:pt x="107" y="122"/>
                </a:cubicBezTo>
                <a:cubicBezTo>
                  <a:pt x="107" y="122"/>
                  <a:pt x="107" y="122"/>
                  <a:pt x="107" y="123"/>
                </a:cubicBezTo>
                <a:cubicBezTo>
                  <a:pt x="107" y="123"/>
                  <a:pt x="108" y="123"/>
                  <a:pt x="108" y="123"/>
                </a:cubicBezTo>
                <a:cubicBezTo>
                  <a:pt x="108" y="123"/>
                  <a:pt x="108" y="123"/>
                  <a:pt x="109" y="123"/>
                </a:cubicBezTo>
                <a:close/>
                <a:moveTo>
                  <a:pt x="107" y="153"/>
                </a:moveTo>
                <a:cubicBezTo>
                  <a:pt x="107" y="153"/>
                  <a:pt x="107" y="153"/>
                  <a:pt x="107" y="153"/>
                </a:cubicBezTo>
                <a:cubicBezTo>
                  <a:pt x="107" y="153"/>
                  <a:pt x="108" y="152"/>
                  <a:pt x="108" y="151"/>
                </a:cubicBezTo>
                <a:cubicBezTo>
                  <a:pt x="108" y="151"/>
                  <a:pt x="108" y="151"/>
                  <a:pt x="108" y="152"/>
                </a:cubicBezTo>
                <a:cubicBezTo>
                  <a:pt x="108" y="151"/>
                  <a:pt x="108" y="151"/>
                  <a:pt x="108" y="151"/>
                </a:cubicBezTo>
                <a:cubicBezTo>
                  <a:pt x="108" y="151"/>
                  <a:pt x="108" y="151"/>
                  <a:pt x="108" y="151"/>
                </a:cubicBezTo>
                <a:cubicBezTo>
                  <a:pt x="107" y="152"/>
                  <a:pt x="107" y="152"/>
                  <a:pt x="107" y="152"/>
                </a:cubicBezTo>
                <a:cubicBezTo>
                  <a:pt x="107" y="152"/>
                  <a:pt x="107" y="153"/>
                  <a:pt x="107" y="153"/>
                </a:cubicBezTo>
                <a:close/>
                <a:moveTo>
                  <a:pt x="107" y="185"/>
                </a:moveTo>
                <a:cubicBezTo>
                  <a:pt x="107" y="185"/>
                  <a:pt x="108" y="185"/>
                  <a:pt x="108" y="185"/>
                </a:cubicBezTo>
                <a:cubicBezTo>
                  <a:pt x="108" y="185"/>
                  <a:pt x="108" y="185"/>
                  <a:pt x="109" y="184"/>
                </a:cubicBezTo>
                <a:cubicBezTo>
                  <a:pt x="108" y="184"/>
                  <a:pt x="108" y="184"/>
                  <a:pt x="107" y="184"/>
                </a:cubicBezTo>
                <a:cubicBezTo>
                  <a:pt x="107" y="184"/>
                  <a:pt x="107" y="184"/>
                  <a:pt x="107" y="185"/>
                </a:cubicBezTo>
                <a:close/>
                <a:moveTo>
                  <a:pt x="107" y="224"/>
                </a:moveTo>
                <a:cubicBezTo>
                  <a:pt x="107" y="224"/>
                  <a:pt x="108" y="225"/>
                  <a:pt x="108" y="225"/>
                </a:cubicBezTo>
                <a:cubicBezTo>
                  <a:pt x="109" y="225"/>
                  <a:pt x="108" y="224"/>
                  <a:pt x="108" y="224"/>
                </a:cubicBezTo>
                <a:cubicBezTo>
                  <a:pt x="108" y="224"/>
                  <a:pt x="108" y="223"/>
                  <a:pt x="108" y="223"/>
                </a:cubicBezTo>
                <a:cubicBezTo>
                  <a:pt x="108" y="223"/>
                  <a:pt x="107" y="224"/>
                  <a:pt x="107" y="224"/>
                </a:cubicBezTo>
                <a:close/>
                <a:moveTo>
                  <a:pt x="109" y="210"/>
                </a:moveTo>
                <a:cubicBezTo>
                  <a:pt x="109" y="210"/>
                  <a:pt x="109" y="210"/>
                  <a:pt x="108" y="209"/>
                </a:cubicBezTo>
                <a:cubicBezTo>
                  <a:pt x="108" y="209"/>
                  <a:pt x="108" y="210"/>
                  <a:pt x="108" y="210"/>
                </a:cubicBezTo>
                <a:cubicBezTo>
                  <a:pt x="108" y="210"/>
                  <a:pt x="108" y="210"/>
                  <a:pt x="108" y="210"/>
                </a:cubicBezTo>
                <a:cubicBezTo>
                  <a:pt x="109" y="210"/>
                  <a:pt x="109" y="210"/>
                  <a:pt x="109" y="210"/>
                </a:cubicBezTo>
                <a:close/>
                <a:moveTo>
                  <a:pt x="109" y="211"/>
                </a:moveTo>
                <a:cubicBezTo>
                  <a:pt x="109" y="211"/>
                  <a:pt x="109" y="212"/>
                  <a:pt x="109" y="212"/>
                </a:cubicBezTo>
                <a:cubicBezTo>
                  <a:pt x="109" y="212"/>
                  <a:pt x="109" y="212"/>
                  <a:pt x="109" y="211"/>
                </a:cubicBezTo>
                <a:cubicBezTo>
                  <a:pt x="110" y="211"/>
                  <a:pt x="110" y="211"/>
                  <a:pt x="111" y="211"/>
                </a:cubicBezTo>
                <a:cubicBezTo>
                  <a:pt x="110" y="210"/>
                  <a:pt x="110" y="210"/>
                  <a:pt x="110" y="210"/>
                </a:cubicBezTo>
                <a:cubicBezTo>
                  <a:pt x="109" y="210"/>
                  <a:pt x="109" y="211"/>
                  <a:pt x="109" y="211"/>
                </a:cubicBezTo>
                <a:cubicBezTo>
                  <a:pt x="109" y="211"/>
                  <a:pt x="108" y="211"/>
                  <a:pt x="109" y="211"/>
                </a:cubicBezTo>
                <a:close/>
                <a:moveTo>
                  <a:pt x="110" y="222"/>
                </a:moveTo>
                <a:cubicBezTo>
                  <a:pt x="110" y="222"/>
                  <a:pt x="110" y="222"/>
                  <a:pt x="111" y="222"/>
                </a:cubicBezTo>
                <a:cubicBezTo>
                  <a:pt x="111" y="222"/>
                  <a:pt x="111" y="222"/>
                  <a:pt x="111" y="222"/>
                </a:cubicBezTo>
                <a:cubicBezTo>
                  <a:pt x="110" y="222"/>
                  <a:pt x="110" y="222"/>
                  <a:pt x="110" y="222"/>
                </a:cubicBezTo>
                <a:close/>
                <a:moveTo>
                  <a:pt x="111" y="206"/>
                </a:moveTo>
                <a:cubicBezTo>
                  <a:pt x="111" y="206"/>
                  <a:pt x="111" y="206"/>
                  <a:pt x="111" y="206"/>
                </a:cubicBezTo>
                <a:cubicBezTo>
                  <a:pt x="110" y="205"/>
                  <a:pt x="110" y="205"/>
                  <a:pt x="110" y="205"/>
                </a:cubicBezTo>
                <a:cubicBezTo>
                  <a:pt x="109" y="205"/>
                  <a:pt x="109" y="205"/>
                  <a:pt x="109" y="205"/>
                </a:cubicBezTo>
                <a:cubicBezTo>
                  <a:pt x="109" y="206"/>
                  <a:pt x="109" y="206"/>
                  <a:pt x="110" y="206"/>
                </a:cubicBezTo>
                <a:cubicBezTo>
                  <a:pt x="110" y="206"/>
                  <a:pt x="110" y="206"/>
                  <a:pt x="111" y="206"/>
                </a:cubicBezTo>
                <a:close/>
                <a:moveTo>
                  <a:pt x="112" y="173"/>
                </a:moveTo>
                <a:cubicBezTo>
                  <a:pt x="112" y="173"/>
                  <a:pt x="112" y="173"/>
                  <a:pt x="112" y="173"/>
                </a:cubicBezTo>
                <a:cubicBezTo>
                  <a:pt x="112" y="173"/>
                  <a:pt x="112" y="173"/>
                  <a:pt x="112" y="173"/>
                </a:cubicBezTo>
                <a:cubicBezTo>
                  <a:pt x="112" y="173"/>
                  <a:pt x="112" y="173"/>
                  <a:pt x="112" y="173"/>
                </a:cubicBezTo>
                <a:cubicBezTo>
                  <a:pt x="112" y="173"/>
                  <a:pt x="112" y="173"/>
                  <a:pt x="112" y="173"/>
                </a:cubicBezTo>
                <a:close/>
                <a:moveTo>
                  <a:pt x="112" y="151"/>
                </a:moveTo>
                <a:cubicBezTo>
                  <a:pt x="113" y="151"/>
                  <a:pt x="113" y="151"/>
                  <a:pt x="113" y="151"/>
                </a:cubicBezTo>
                <a:cubicBezTo>
                  <a:pt x="113" y="150"/>
                  <a:pt x="113" y="150"/>
                  <a:pt x="112" y="150"/>
                </a:cubicBezTo>
                <a:cubicBezTo>
                  <a:pt x="112" y="150"/>
                  <a:pt x="112" y="150"/>
                  <a:pt x="112" y="150"/>
                </a:cubicBezTo>
                <a:cubicBezTo>
                  <a:pt x="112" y="151"/>
                  <a:pt x="112" y="151"/>
                  <a:pt x="112" y="151"/>
                </a:cubicBezTo>
                <a:close/>
                <a:moveTo>
                  <a:pt x="111" y="181"/>
                </a:moveTo>
                <a:cubicBezTo>
                  <a:pt x="111" y="181"/>
                  <a:pt x="111" y="181"/>
                  <a:pt x="111" y="182"/>
                </a:cubicBezTo>
                <a:cubicBezTo>
                  <a:pt x="111" y="182"/>
                  <a:pt x="111" y="182"/>
                  <a:pt x="111" y="182"/>
                </a:cubicBezTo>
                <a:cubicBezTo>
                  <a:pt x="112" y="182"/>
                  <a:pt x="112" y="181"/>
                  <a:pt x="112" y="181"/>
                </a:cubicBezTo>
                <a:cubicBezTo>
                  <a:pt x="112" y="181"/>
                  <a:pt x="112" y="181"/>
                  <a:pt x="111" y="181"/>
                </a:cubicBezTo>
                <a:close/>
                <a:moveTo>
                  <a:pt x="113" y="150"/>
                </a:moveTo>
                <a:cubicBezTo>
                  <a:pt x="114" y="149"/>
                  <a:pt x="114" y="149"/>
                  <a:pt x="114" y="149"/>
                </a:cubicBezTo>
                <a:cubicBezTo>
                  <a:pt x="114" y="149"/>
                  <a:pt x="113" y="149"/>
                  <a:pt x="113" y="148"/>
                </a:cubicBezTo>
                <a:cubicBezTo>
                  <a:pt x="113" y="149"/>
                  <a:pt x="113" y="149"/>
                  <a:pt x="113" y="149"/>
                </a:cubicBezTo>
                <a:cubicBezTo>
                  <a:pt x="113" y="149"/>
                  <a:pt x="113" y="149"/>
                  <a:pt x="113" y="150"/>
                </a:cubicBezTo>
                <a:close/>
                <a:moveTo>
                  <a:pt x="113" y="201"/>
                </a:moveTo>
                <a:cubicBezTo>
                  <a:pt x="114" y="201"/>
                  <a:pt x="114" y="201"/>
                  <a:pt x="114" y="201"/>
                </a:cubicBezTo>
                <a:cubicBezTo>
                  <a:pt x="114" y="201"/>
                  <a:pt x="114" y="201"/>
                  <a:pt x="115" y="201"/>
                </a:cubicBezTo>
                <a:cubicBezTo>
                  <a:pt x="114" y="201"/>
                  <a:pt x="114" y="201"/>
                  <a:pt x="114" y="201"/>
                </a:cubicBezTo>
                <a:cubicBezTo>
                  <a:pt x="114" y="201"/>
                  <a:pt x="114" y="201"/>
                  <a:pt x="113" y="201"/>
                </a:cubicBezTo>
                <a:close/>
                <a:moveTo>
                  <a:pt x="114" y="192"/>
                </a:moveTo>
                <a:cubicBezTo>
                  <a:pt x="114" y="192"/>
                  <a:pt x="114" y="192"/>
                  <a:pt x="115" y="192"/>
                </a:cubicBezTo>
                <a:cubicBezTo>
                  <a:pt x="115" y="192"/>
                  <a:pt x="114" y="192"/>
                  <a:pt x="114" y="192"/>
                </a:cubicBezTo>
                <a:cubicBezTo>
                  <a:pt x="114" y="192"/>
                  <a:pt x="114" y="192"/>
                  <a:pt x="114" y="192"/>
                </a:cubicBezTo>
                <a:cubicBezTo>
                  <a:pt x="114" y="192"/>
                  <a:pt x="114" y="192"/>
                  <a:pt x="114" y="192"/>
                </a:cubicBezTo>
                <a:close/>
                <a:moveTo>
                  <a:pt x="113" y="193"/>
                </a:moveTo>
                <a:cubicBezTo>
                  <a:pt x="113" y="193"/>
                  <a:pt x="113" y="193"/>
                  <a:pt x="113" y="193"/>
                </a:cubicBezTo>
                <a:cubicBezTo>
                  <a:pt x="113" y="193"/>
                  <a:pt x="113" y="193"/>
                  <a:pt x="113" y="193"/>
                </a:cubicBezTo>
                <a:cubicBezTo>
                  <a:pt x="113" y="193"/>
                  <a:pt x="113" y="193"/>
                  <a:pt x="113" y="193"/>
                </a:cubicBezTo>
                <a:cubicBezTo>
                  <a:pt x="113" y="193"/>
                  <a:pt x="113" y="193"/>
                  <a:pt x="113" y="193"/>
                </a:cubicBezTo>
                <a:close/>
                <a:moveTo>
                  <a:pt x="113" y="204"/>
                </a:moveTo>
                <a:cubicBezTo>
                  <a:pt x="114" y="204"/>
                  <a:pt x="114" y="204"/>
                  <a:pt x="114" y="204"/>
                </a:cubicBezTo>
                <a:cubicBezTo>
                  <a:pt x="114" y="204"/>
                  <a:pt x="114" y="204"/>
                  <a:pt x="114" y="204"/>
                </a:cubicBezTo>
                <a:cubicBezTo>
                  <a:pt x="114" y="204"/>
                  <a:pt x="114" y="203"/>
                  <a:pt x="114" y="203"/>
                </a:cubicBezTo>
                <a:cubicBezTo>
                  <a:pt x="114" y="203"/>
                  <a:pt x="113" y="204"/>
                  <a:pt x="113" y="204"/>
                </a:cubicBezTo>
                <a:close/>
                <a:moveTo>
                  <a:pt x="113" y="207"/>
                </a:moveTo>
                <a:cubicBezTo>
                  <a:pt x="113" y="207"/>
                  <a:pt x="114" y="207"/>
                  <a:pt x="114" y="207"/>
                </a:cubicBezTo>
                <a:cubicBezTo>
                  <a:pt x="114" y="207"/>
                  <a:pt x="114" y="208"/>
                  <a:pt x="114" y="208"/>
                </a:cubicBezTo>
                <a:cubicBezTo>
                  <a:pt x="115" y="208"/>
                  <a:pt x="115" y="208"/>
                  <a:pt x="115" y="208"/>
                </a:cubicBezTo>
                <a:cubicBezTo>
                  <a:pt x="115" y="208"/>
                  <a:pt x="115" y="208"/>
                  <a:pt x="115" y="208"/>
                </a:cubicBezTo>
                <a:cubicBezTo>
                  <a:pt x="115" y="207"/>
                  <a:pt x="115" y="207"/>
                  <a:pt x="115" y="207"/>
                </a:cubicBezTo>
                <a:cubicBezTo>
                  <a:pt x="115" y="206"/>
                  <a:pt x="114" y="206"/>
                  <a:pt x="114" y="206"/>
                </a:cubicBezTo>
                <a:cubicBezTo>
                  <a:pt x="114" y="206"/>
                  <a:pt x="113" y="207"/>
                  <a:pt x="113" y="207"/>
                </a:cubicBezTo>
                <a:close/>
                <a:moveTo>
                  <a:pt x="115" y="206"/>
                </a:moveTo>
                <a:cubicBezTo>
                  <a:pt x="116" y="206"/>
                  <a:pt x="116" y="205"/>
                  <a:pt x="116" y="204"/>
                </a:cubicBezTo>
                <a:cubicBezTo>
                  <a:pt x="116" y="204"/>
                  <a:pt x="116" y="204"/>
                  <a:pt x="116" y="203"/>
                </a:cubicBezTo>
                <a:cubicBezTo>
                  <a:pt x="116" y="204"/>
                  <a:pt x="115" y="204"/>
                  <a:pt x="115" y="204"/>
                </a:cubicBezTo>
                <a:cubicBezTo>
                  <a:pt x="115" y="205"/>
                  <a:pt x="115" y="205"/>
                  <a:pt x="115" y="205"/>
                </a:cubicBezTo>
                <a:cubicBezTo>
                  <a:pt x="115" y="206"/>
                  <a:pt x="115" y="206"/>
                  <a:pt x="115" y="206"/>
                </a:cubicBezTo>
                <a:close/>
                <a:moveTo>
                  <a:pt x="115" y="186"/>
                </a:moveTo>
                <a:cubicBezTo>
                  <a:pt x="115" y="186"/>
                  <a:pt x="114" y="186"/>
                  <a:pt x="114" y="186"/>
                </a:cubicBezTo>
                <a:cubicBezTo>
                  <a:pt x="114" y="186"/>
                  <a:pt x="115" y="186"/>
                  <a:pt x="115" y="186"/>
                </a:cubicBezTo>
                <a:cubicBezTo>
                  <a:pt x="115" y="186"/>
                  <a:pt x="115" y="186"/>
                  <a:pt x="116" y="186"/>
                </a:cubicBezTo>
                <a:cubicBezTo>
                  <a:pt x="115" y="186"/>
                  <a:pt x="115" y="186"/>
                  <a:pt x="115" y="186"/>
                </a:cubicBezTo>
                <a:close/>
                <a:moveTo>
                  <a:pt x="113" y="114"/>
                </a:moveTo>
                <a:cubicBezTo>
                  <a:pt x="113" y="114"/>
                  <a:pt x="113" y="114"/>
                  <a:pt x="114" y="114"/>
                </a:cubicBezTo>
                <a:cubicBezTo>
                  <a:pt x="114" y="114"/>
                  <a:pt x="114" y="114"/>
                  <a:pt x="114" y="114"/>
                </a:cubicBezTo>
                <a:cubicBezTo>
                  <a:pt x="114" y="114"/>
                  <a:pt x="113" y="114"/>
                  <a:pt x="113" y="114"/>
                </a:cubicBezTo>
                <a:cubicBezTo>
                  <a:pt x="113" y="114"/>
                  <a:pt x="113" y="114"/>
                  <a:pt x="113" y="114"/>
                </a:cubicBezTo>
                <a:close/>
                <a:moveTo>
                  <a:pt x="111" y="118"/>
                </a:moveTo>
                <a:cubicBezTo>
                  <a:pt x="111" y="118"/>
                  <a:pt x="110" y="118"/>
                  <a:pt x="110" y="118"/>
                </a:cubicBezTo>
                <a:cubicBezTo>
                  <a:pt x="110" y="118"/>
                  <a:pt x="111" y="119"/>
                  <a:pt x="111" y="119"/>
                </a:cubicBezTo>
                <a:cubicBezTo>
                  <a:pt x="111" y="118"/>
                  <a:pt x="112" y="119"/>
                  <a:pt x="113" y="119"/>
                </a:cubicBezTo>
                <a:cubicBezTo>
                  <a:pt x="113" y="119"/>
                  <a:pt x="113" y="119"/>
                  <a:pt x="113" y="119"/>
                </a:cubicBezTo>
                <a:cubicBezTo>
                  <a:pt x="114" y="119"/>
                  <a:pt x="114" y="119"/>
                  <a:pt x="115" y="118"/>
                </a:cubicBezTo>
                <a:cubicBezTo>
                  <a:pt x="115" y="118"/>
                  <a:pt x="115" y="118"/>
                  <a:pt x="115" y="118"/>
                </a:cubicBezTo>
                <a:cubicBezTo>
                  <a:pt x="115" y="118"/>
                  <a:pt x="115" y="117"/>
                  <a:pt x="114" y="117"/>
                </a:cubicBezTo>
                <a:cubicBezTo>
                  <a:pt x="114" y="117"/>
                  <a:pt x="114" y="116"/>
                  <a:pt x="114" y="116"/>
                </a:cubicBezTo>
                <a:cubicBezTo>
                  <a:pt x="114" y="116"/>
                  <a:pt x="113" y="117"/>
                  <a:pt x="113" y="117"/>
                </a:cubicBezTo>
                <a:cubicBezTo>
                  <a:pt x="112" y="117"/>
                  <a:pt x="113" y="118"/>
                  <a:pt x="112" y="118"/>
                </a:cubicBezTo>
                <a:cubicBezTo>
                  <a:pt x="112" y="118"/>
                  <a:pt x="111" y="118"/>
                  <a:pt x="111" y="118"/>
                </a:cubicBezTo>
                <a:close/>
                <a:moveTo>
                  <a:pt x="110" y="115"/>
                </a:moveTo>
                <a:cubicBezTo>
                  <a:pt x="110" y="115"/>
                  <a:pt x="110" y="115"/>
                  <a:pt x="110" y="115"/>
                </a:cubicBezTo>
                <a:cubicBezTo>
                  <a:pt x="110" y="115"/>
                  <a:pt x="110" y="115"/>
                  <a:pt x="111" y="115"/>
                </a:cubicBezTo>
                <a:cubicBezTo>
                  <a:pt x="111" y="115"/>
                  <a:pt x="111" y="115"/>
                  <a:pt x="110" y="115"/>
                </a:cubicBezTo>
                <a:cubicBezTo>
                  <a:pt x="110" y="115"/>
                  <a:pt x="110" y="115"/>
                  <a:pt x="110" y="115"/>
                </a:cubicBezTo>
                <a:close/>
                <a:moveTo>
                  <a:pt x="109" y="149"/>
                </a:moveTo>
                <a:cubicBezTo>
                  <a:pt x="109" y="148"/>
                  <a:pt x="109" y="149"/>
                  <a:pt x="109" y="149"/>
                </a:cubicBezTo>
                <a:cubicBezTo>
                  <a:pt x="109" y="149"/>
                  <a:pt x="109" y="149"/>
                  <a:pt x="109" y="149"/>
                </a:cubicBezTo>
                <a:cubicBezTo>
                  <a:pt x="109" y="149"/>
                  <a:pt x="110" y="149"/>
                  <a:pt x="110" y="150"/>
                </a:cubicBezTo>
                <a:cubicBezTo>
                  <a:pt x="110" y="150"/>
                  <a:pt x="110" y="150"/>
                  <a:pt x="110" y="150"/>
                </a:cubicBezTo>
                <a:cubicBezTo>
                  <a:pt x="110" y="150"/>
                  <a:pt x="110" y="149"/>
                  <a:pt x="110" y="149"/>
                </a:cubicBezTo>
                <a:cubicBezTo>
                  <a:pt x="110" y="148"/>
                  <a:pt x="110" y="148"/>
                  <a:pt x="109" y="149"/>
                </a:cubicBezTo>
                <a:close/>
                <a:moveTo>
                  <a:pt x="106" y="116"/>
                </a:moveTo>
                <a:cubicBezTo>
                  <a:pt x="106" y="116"/>
                  <a:pt x="106" y="116"/>
                  <a:pt x="107" y="116"/>
                </a:cubicBezTo>
                <a:cubicBezTo>
                  <a:pt x="108" y="115"/>
                  <a:pt x="107" y="116"/>
                  <a:pt x="107" y="116"/>
                </a:cubicBezTo>
                <a:cubicBezTo>
                  <a:pt x="108" y="117"/>
                  <a:pt x="108" y="117"/>
                  <a:pt x="107" y="117"/>
                </a:cubicBezTo>
                <a:cubicBezTo>
                  <a:pt x="107" y="117"/>
                  <a:pt x="107" y="117"/>
                  <a:pt x="107" y="117"/>
                </a:cubicBezTo>
                <a:cubicBezTo>
                  <a:pt x="107" y="117"/>
                  <a:pt x="107" y="118"/>
                  <a:pt x="107" y="118"/>
                </a:cubicBezTo>
                <a:cubicBezTo>
                  <a:pt x="108" y="118"/>
                  <a:pt x="108" y="118"/>
                  <a:pt x="108" y="118"/>
                </a:cubicBezTo>
                <a:cubicBezTo>
                  <a:pt x="109" y="118"/>
                  <a:pt x="109" y="117"/>
                  <a:pt x="109" y="117"/>
                </a:cubicBezTo>
                <a:cubicBezTo>
                  <a:pt x="109" y="116"/>
                  <a:pt x="108" y="116"/>
                  <a:pt x="108" y="115"/>
                </a:cubicBezTo>
                <a:cubicBezTo>
                  <a:pt x="107" y="115"/>
                  <a:pt x="107" y="115"/>
                  <a:pt x="106" y="114"/>
                </a:cubicBezTo>
                <a:cubicBezTo>
                  <a:pt x="106" y="115"/>
                  <a:pt x="105" y="115"/>
                  <a:pt x="105" y="115"/>
                </a:cubicBezTo>
                <a:cubicBezTo>
                  <a:pt x="105" y="116"/>
                  <a:pt x="106" y="115"/>
                  <a:pt x="106" y="116"/>
                </a:cubicBezTo>
                <a:close/>
                <a:moveTo>
                  <a:pt x="101" y="121"/>
                </a:moveTo>
                <a:cubicBezTo>
                  <a:pt x="102" y="121"/>
                  <a:pt x="102" y="121"/>
                  <a:pt x="102" y="121"/>
                </a:cubicBezTo>
                <a:cubicBezTo>
                  <a:pt x="103" y="120"/>
                  <a:pt x="103" y="120"/>
                  <a:pt x="104" y="120"/>
                </a:cubicBezTo>
                <a:cubicBezTo>
                  <a:pt x="104" y="120"/>
                  <a:pt x="105" y="120"/>
                  <a:pt x="105" y="120"/>
                </a:cubicBezTo>
                <a:cubicBezTo>
                  <a:pt x="105" y="120"/>
                  <a:pt x="105" y="120"/>
                  <a:pt x="105" y="120"/>
                </a:cubicBezTo>
                <a:cubicBezTo>
                  <a:pt x="104" y="119"/>
                  <a:pt x="103" y="119"/>
                  <a:pt x="102" y="120"/>
                </a:cubicBezTo>
                <a:cubicBezTo>
                  <a:pt x="102" y="120"/>
                  <a:pt x="102" y="120"/>
                  <a:pt x="102" y="120"/>
                </a:cubicBezTo>
                <a:cubicBezTo>
                  <a:pt x="101" y="120"/>
                  <a:pt x="101" y="120"/>
                  <a:pt x="101" y="121"/>
                </a:cubicBezTo>
                <a:close/>
                <a:moveTo>
                  <a:pt x="101" y="190"/>
                </a:moveTo>
                <a:cubicBezTo>
                  <a:pt x="101" y="190"/>
                  <a:pt x="101" y="190"/>
                  <a:pt x="101" y="190"/>
                </a:cubicBezTo>
                <a:cubicBezTo>
                  <a:pt x="101" y="190"/>
                  <a:pt x="101" y="190"/>
                  <a:pt x="101" y="190"/>
                </a:cubicBezTo>
                <a:cubicBezTo>
                  <a:pt x="101" y="190"/>
                  <a:pt x="101" y="190"/>
                  <a:pt x="101" y="189"/>
                </a:cubicBezTo>
                <a:cubicBezTo>
                  <a:pt x="101" y="190"/>
                  <a:pt x="101" y="190"/>
                  <a:pt x="101" y="190"/>
                </a:cubicBezTo>
                <a:close/>
                <a:moveTo>
                  <a:pt x="100" y="225"/>
                </a:moveTo>
                <a:cubicBezTo>
                  <a:pt x="101" y="225"/>
                  <a:pt x="101" y="226"/>
                  <a:pt x="101" y="226"/>
                </a:cubicBezTo>
                <a:cubicBezTo>
                  <a:pt x="101" y="226"/>
                  <a:pt x="102" y="226"/>
                  <a:pt x="102" y="226"/>
                </a:cubicBezTo>
                <a:cubicBezTo>
                  <a:pt x="101" y="225"/>
                  <a:pt x="101" y="225"/>
                  <a:pt x="101" y="225"/>
                </a:cubicBezTo>
                <a:cubicBezTo>
                  <a:pt x="101" y="225"/>
                  <a:pt x="100" y="225"/>
                  <a:pt x="100" y="225"/>
                </a:cubicBezTo>
                <a:close/>
                <a:moveTo>
                  <a:pt x="99" y="155"/>
                </a:moveTo>
                <a:cubicBezTo>
                  <a:pt x="99" y="155"/>
                  <a:pt x="99" y="155"/>
                  <a:pt x="99" y="155"/>
                </a:cubicBezTo>
                <a:cubicBezTo>
                  <a:pt x="99" y="155"/>
                  <a:pt x="99" y="156"/>
                  <a:pt x="99" y="156"/>
                </a:cubicBezTo>
                <a:cubicBezTo>
                  <a:pt x="99" y="156"/>
                  <a:pt x="99" y="155"/>
                  <a:pt x="100" y="155"/>
                </a:cubicBezTo>
                <a:cubicBezTo>
                  <a:pt x="99" y="155"/>
                  <a:pt x="99" y="155"/>
                  <a:pt x="99" y="155"/>
                </a:cubicBezTo>
                <a:close/>
                <a:moveTo>
                  <a:pt x="99" y="126"/>
                </a:moveTo>
                <a:cubicBezTo>
                  <a:pt x="99" y="126"/>
                  <a:pt x="99" y="126"/>
                  <a:pt x="98" y="126"/>
                </a:cubicBezTo>
                <a:cubicBezTo>
                  <a:pt x="98" y="126"/>
                  <a:pt x="98" y="126"/>
                  <a:pt x="98" y="126"/>
                </a:cubicBezTo>
                <a:cubicBezTo>
                  <a:pt x="98" y="126"/>
                  <a:pt x="99" y="126"/>
                  <a:pt x="99" y="126"/>
                </a:cubicBezTo>
                <a:cubicBezTo>
                  <a:pt x="99" y="126"/>
                  <a:pt x="99" y="126"/>
                  <a:pt x="99" y="126"/>
                </a:cubicBezTo>
                <a:close/>
                <a:moveTo>
                  <a:pt x="98" y="121"/>
                </a:moveTo>
                <a:cubicBezTo>
                  <a:pt x="98" y="121"/>
                  <a:pt x="99" y="121"/>
                  <a:pt x="99" y="121"/>
                </a:cubicBezTo>
                <a:cubicBezTo>
                  <a:pt x="99" y="121"/>
                  <a:pt x="99" y="121"/>
                  <a:pt x="99" y="120"/>
                </a:cubicBezTo>
                <a:cubicBezTo>
                  <a:pt x="99" y="120"/>
                  <a:pt x="99" y="120"/>
                  <a:pt x="99" y="120"/>
                </a:cubicBezTo>
                <a:cubicBezTo>
                  <a:pt x="98" y="120"/>
                  <a:pt x="98" y="121"/>
                  <a:pt x="98" y="121"/>
                </a:cubicBezTo>
                <a:close/>
                <a:moveTo>
                  <a:pt x="97" y="140"/>
                </a:moveTo>
                <a:cubicBezTo>
                  <a:pt x="97" y="140"/>
                  <a:pt x="97" y="140"/>
                  <a:pt x="97" y="141"/>
                </a:cubicBezTo>
                <a:cubicBezTo>
                  <a:pt x="98" y="140"/>
                  <a:pt x="98" y="140"/>
                  <a:pt x="98" y="140"/>
                </a:cubicBezTo>
                <a:cubicBezTo>
                  <a:pt x="98" y="140"/>
                  <a:pt x="98" y="140"/>
                  <a:pt x="98" y="140"/>
                </a:cubicBezTo>
                <a:cubicBezTo>
                  <a:pt x="97" y="140"/>
                  <a:pt x="97" y="139"/>
                  <a:pt x="97" y="140"/>
                </a:cubicBezTo>
                <a:close/>
                <a:moveTo>
                  <a:pt x="96" y="194"/>
                </a:moveTo>
                <a:cubicBezTo>
                  <a:pt x="96" y="194"/>
                  <a:pt x="96" y="194"/>
                  <a:pt x="96" y="194"/>
                </a:cubicBezTo>
                <a:cubicBezTo>
                  <a:pt x="97" y="195"/>
                  <a:pt x="98" y="194"/>
                  <a:pt x="98" y="193"/>
                </a:cubicBezTo>
                <a:cubicBezTo>
                  <a:pt x="98" y="193"/>
                  <a:pt x="98" y="193"/>
                  <a:pt x="98" y="193"/>
                </a:cubicBezTo>
                <a:cubicBezTo>
                  <a:pt x="97" y="193"/>
                  <a:pt x="97" y="193"/>
                  <a:pt x="96" y="194"/>
                </a:cubicBezTo>
                <a:close/>
                <a:moveTo>
                  <a:pt x="97" y="191"/>
                </a:moveTo>
                <a:cubicBezTo>
                  <a:pt x="97" y="191"/>
                  <a:pt x="98" y="191"/>
                  <a:pt x="98" y="191"/>
                </a:cubicBezTo>
                <a:cubicBezTo>
                  <a:pt x="98" y="191"/>
                  <a:pt x="97" y="191"/>
                  <a:pt x="97" y="191"/>
                </a:cubicBezTo>
                <a:cubicBezTo>
                  <a:pt x="97" y="191"/>
                  <a:pt x="97" y="191"/>
                  <a:pt x="97" y="191"/>
                </a:cubicBezTo>
                <a:cubicBezTo>
                  <a:pt x="97" y="191"/>
                  <a:pt x="97" y="191"/>
                  <a:pt x="97" y="191"/>
                </a:cubicBezTo>
                <a:close/>
                <a:moveTo>
                  <a:pt x="96" y="206"/>
                </a:moveTo>
                <a:cubicBezTo>
                  <a:pt x="97" y="206"/>
                  <a:pt x="97" y="207"/>
                  <a:pt x="97" y="207"/>
                </a:cubicBezTo>
                <a:cubicBezTo>
                  <a:pt x="97" y="207"/>
                  <a:pt x="97" y="207"/>
                  <a:pt x="98" y="206"/>
                </a:cubicBezTo>
                <a:cubicBezTo>
                  <a:pt x="97" y="206"/>
                  <a:pt x="97" y="206"/>
                  <a:pt x="97" y="206"/>
                </a:cubicBezTo>
                <a:cubicBezTo>
                  <a:pt x="97" y="206"/>
                  <a:pt x="97" y="206"/>
                  <a:pt x="96" y="206"/>
                </a:cubicBezTo>
                <a:close/>
                <a:moveTo>
                  <a:pt x="97" y="216"/>
                </a:moveTo>
                <a:cubicBezTo>
                  <a:pt x="97" y="216"/>
                  <a:pt x="97" y="217"/>
                  <a:pt x="96" y="217"/>
                </a:cubicBezTo>
                <a:cubicBezTo>
                  <a:pt x="96" y="217"/>
                  <a:pt x="97" y="217"/>
                  <a:pt x="97" y="217"/>
                </a:cubicBezTo>
                <a:cubicBezTo>
                  <a:pt x="97" y="217"/>
                  <a:pt x="97" y="217"/>
                  <a:pt x="98" y="217"/>
                </a:cubicBezTo>
                <a:cubicBezTo>
                  <a:pt x="98" y="217"/>
                  <a:pt x="97" y="216"/>
                  <a:pt x="97" y="216"/>
                </a:cubicBezTo>
                <a:close/>
                <a:moveTo>
                  <a:pt x="98" y="204"/>
                </a:moveTo>
                <a:cubicBezTo>
                  <a:pt x="98" y="204"/>
                  <a:pt x="98" y="204"/>
                  <a:pt x="98" y="204"/>
                </a:cubicBezTo>
                <a:cubicBezTo>
                  <a:pt x="98" y="204"/>
                  <a:pt x="98" y="203"/>
                  <a:pt x="98" y="203"/>
                </a:cubicBezTo>
                <a:cubicBezTo>
                  <a:pt x="98" y="203"/>
                  <a:pt x="98" y="204"/>
                  <a:pt x="98" y="204"/>
                </a:cubicBezTo>
                <a:cubicBezTo>
                  <a:pt x="98" y="204"/>
                  <a:pt x="98" y="204"/>
                  <a:pt x="98" y="204"/>
                </a:cubicBezTo>
                <a:close/>
                <a:moveTo>
                  <a:pt x="97" y="131"/>
                </a:moveTo>
                <a:cubicBezTo>
                  <a:pt x="97" y="131"/>
                  <a:pt x="97" y="131"/>
                  <a:pt x="97" y="131"/>
                </a:cubicBezTo>
                <a:cubicBezTo>
                  <a:pt x="97" y="131"/>
                  <a:pt x="97" y="131"/>
                  <a:pt x="97" y="131"/>
                </a:cubicBezTo>
                <a:cubicBezTo>
                  <a:pt x="97" y="131"/>
                  <a:pt x="97" y="131"/>
                  <a:pt x="97" y="131"/>
                </a:cubicBezTo>
                <a:cubicBezTo>
                  <a:pt x="97" y="131"/>
                  <a:pt x="97" y="131"/>
                  <a:pt x="97" y="131"/>
                </a:cubicBezTo>
                <a:close/>
                <a:moveTo>
                  <a:pt x="96" y="121"/>
                </a:moveTo>
                <a:cubicBezTo>
                  <a:pt x="96" y="121"/>
                  <a:pt x="96" y="121"/>
                  <a:pt x="96" y="121"/>
                </a:cubicBezTo>
                <a:cubicBezTo>
                  <a:pt x="96" y="121"/>
                  <a:pt x="96" y="121"/>
                  <a:pt x="97" y="121"/>
                </a:cubicBezTo>
                <a:cubicBezTo>
                  <a:pt x="96" y="121"/>
                  <a:pt x="96" y="120"/>
                  <a:pt x="96" y="120"/>
                </a:cubicBezTo>
                <a:cubicBezTo>
                  <a:pt x="96" y="120"/>
                  <a:pt x="96" y="121"/>
                  <a:pt x="96" y="121"/>
                </a:cubicBezTo>
                <a:close/>
                <a:moveTo>
                  <a:pt x="94" y="127"/>
                </a:moveTo>
                <a:cubicBezTo>
                  <a:pt x="94" y="127"/>
                  <a:pt x="94" y="127"/>
                  <a:pt x="94" y="127"/>
                </a:cubicBezTo>
                <a:cubicBezTo>
                  <a:pt x="94" y="127"/>
                  <a:pt x="95" y="128"/>
                  <a:pt x="95" y="128"/>
                </a:cubicBezTo>
                <a:cubicBezTo>
                  <a:pt x="95" y="128"/>
                  <a:pt x="96" y="127"/>
                  <a:pt x="96" y="127"/>
                </a:cubicBezTo>
                <a:cubicBezTo>
                  <a:pt x="96" y="127"/>
                  <a:pt x="96" y="127"/>
                  <a:pt x="96" y="127"/>
                </a:cubicBezTo>
                <a:cubicBezTo>
                  <a:pt x="95" y="127"/>
                  <a:pt x="95" y="127"/>
                  <a:pt x="94" y="127"/>
                </a:cubicBezTo>
                <a:close/>
                <a:moveTo>
                  <a:pt x="92" y="214"/>
                </a:moveTo>
                <a:cubicBezTo>
                  <a:pt x="92" y="214"/>
                  <a:pt x="92" y="214"/>
                  <a:pt x="92" y="214"/>
                </a:cubicBezTo>
                <a:cubicBezTo>
                  <a:pt x="93" y="214"/>
                  <a:pt x="93" y="214"/>
                  <a:pt x="93" y="213"/>
                </a:cubicBezTo>
                <a:cubicBezTo>
                  <a:pt x="93" y="213"/>
                  <a:pt x="93" y="213"/>
                  <a:pt x="93" y="213"/>
                </a:cubicBezTo>
                <a:cubicBezTo>
                  <a:pt x="92" y="213"/>
                  <a:pt x="92" y="213"/>
                  <a:pt x="92" y="214"/>
                </a:cubicBezTo>
                <a:close/>
                <a:moveTo>
                  <a:pt x="92" y="210"/>
                </a:moveTo>
                <a:cubicBezTo>
                  <a:pt x="92" y="210"/>
                  <a:pt x="92" y="210"/>
                  <a:pt x="92" y="211"/>
                </a:cubicBezTo>
                <a:cubicBezTo>
                  <a:pt x="93" y="210"/>
                  <a:pt x="93" y="210"/>
                  <a:pt x="93" y="210"/>
                </a:cubicBezTo>
                <a:cubicBezTo>
                  <a:pt x="93" y="210"/>
                  <a:pt x="93" y="210"/>
                  <a:pt x="93" y="209"/>
                </a:cubicBezTo>
                <a:cubicBezTo>
                  <a:pt x="93" y="209"/>
                  <a:pt x="92" y="209"/>
                  <a:pt x="92" y="209"/>
                </a:cubicBezTo>
                <a:cubicBezTo>
                  <a:pt x="92" y="209"/>
                  <a:pt x="92" y="210"/>
                  <a:pt x="92" y="210"/>
                </a:cubicBezTo>
                <a:close/>
                <a:moveTo>
                  <a:pt x="92" y="215"/>
                </a:moveTo>
                <a:cubicBezTo>
                  <a:pt x="93" y="215"/>
                  <a:pt x="93" y="215"/>
                  <a:pt x="93" y="215"/>
                </a:cubicBezTo>
                <a:cubicBezTo>
                  <a:pt x="93" y="215"/>
                  <a:pt x="93" y="215"/>
                  <a:pt x="93" y="215"/>
                </a:cubicBezTo>
                <a:cubicBezTo>
                  <a:pt x="93" y="215"/>
                  <a:pt x="93" y="215"/>
                  <a:pt x="93" y="215"/>
                </a:cubicBezTo>
                <a:cubicBezTo>
                  <a:pt x="93" y="215"/>
                  <a:pt x="93" y="215"/>
                  <a:pt x="92" y="215"/>
                </a:cubicBezTo>
                <a:close/>
                <a:moveTo>
                  <a:pt x="93" y="212"/>
                </a:moveTo>
                <a:cubicBezTo>
                  <a:pt x="93" y="211"/>
                  <a:pt x="93" y="211"/>
                  <a:pt x="93" y="211"/>
                </a:cubicBezTo>
                <a:cubicBezTo>
                  <a:pt x="93" y="212"/>
                  <a:pt x="93" y="212"/>
                  <a:pt x="93" y="212"/>
                </a:cubicBezTo>
                <a:cubicBezTo>
                  <a:pt x="93" y="212"/>
                  <a:pt x="93" y="212"/>
                  <a:pt x="93" y="212"/>
                </a:cubicBezTo>
                <a:cubicBezTo>
                  <a:pt x="93" y="212"/>
                  <a:pt x="93" y="212"/>
                  <a:pt x="93" y="212"/>
                </a:cubicBezTo>
                <a:close/>
                <a:moveTo>
                  <a:pt x="94" y="206"/>
                </a:moveTo>
                <a:cubicBezTo>
                  <a:pt x="93" y="206"/>
                  <a:pt x="93" y="206"/>
                  <a:pt x="93" y="206"/>
                </a:cubicBezTo>
                <a:cubicBezTo>
                  <a:pt x="93" y="206"/>
                  <a:pt x="93" y="206"/>
                  <a:pt x="92" y="206"/>
                </a:cubicBezTo>
                <a:cubicBezTo>
                  <a:pt x="93" y="206"/>
                  <a:pt x="93" y="206"/>
                  <a:pt x="93" y="206"/>
                </a:cubicBezTo>
                <a:cubicBezTo>
                  <a:pt x="93" y="206"/>
                  <a:pt x="93" y="206"/>
                  <a:pt x="94" y="206"/>
                </a:cubicBezTo>
                <a:close/>
                <a:moveTo>
                  <a:pt x="94" y="205"/>
                </a:moveTo>
                <a:cubicBezTo>
                  <a:pt x="94" y="205"/>
                  <a:pt x="94" y="205"/>
                  <a:pt x="94" y="205"/>
                </a:cubicBezTo>
                <a:cubicBezTo>
                  <a:pt x="94" y="204"/>
                  <a:pt x="93" y="204"/>
                  <a:pt x="93" y="204"/>
                </a:cubicBezTo>
                <a:cubicBezTo>
                  <a:pt x="93" y="204"/>
                  <a:pt x="92" y="205"/>
                  <a:pt x="92" y="205"/>
                </a:cubicBezTo>
                <a:cubicBezTo>
                  <a:pt x="92" y="205"/>
                  <a:pt x="92" y="205"/>
                  <a:pt x="93" y="205"/>
                </a:cubicBezTo>
                <a:cubicBezTo>
                  <a:pt x="93" y="205"/>
                  <a:pt x="93" y="205"/>
                  <a:pt x="94" y="205"/>
                </a:cubicBezTo>
                <a:close/>
                <a:moveTo>
                  <a:pt x="94" y="196"/>
                </a:moveTo>
                <a:cubicBezTo>
                  <a:pt x="94" y="195"/>
                  <a:pt x="94" y="195"/>
                  <a:pt x="94" y="195"/>
                </a:cubicBezTo>
                <a:cubicBezTo>
                  <a:pt x="93" y="195"/>
                  <a:pt x="93" y="195"/>
                  <a:pt x="93" y="195"/>
                </a:cubicBezTo>
                <a:cubicBezTo>
                  <a:pt x="93" y="195"/>
                  <a:pt x="93" y="195"/>
                  <a:pt x="92" y="195"/>
                </a:cubicBezTo>
                <a:cubicBezTo>
                  <a:pt x="92" y="195"/>
                  <a:pt x="92" y="195"/>
                  <a:pt x="92" y="196"/>
                </a:cubicBezTo>
                <a:cubicBezTo>
                  <a:pt x="93" y="196"/>
                  <a:pt x="93" y="196"/>
                  <a:pt x="94" y="196"/>
                </a:cubicBezTo>
                <a:close/>
                <a:moveTo>
                  <a:pt x="93" y="196"/>
                </a:moveTo>
                <a:cubicBezTo>
                  <a:pt x="93" y="196"/>
                  <a:pt x="93" y="197"/>
                  <a:pt x="93" y="197"/>
                </a:cubicBezTo>
                <a:cubicBezTo>
                  <a:pt x="93" y="197"/>
                  <a:pt x="93" y="197"/>
                  <a:pt x="93" y="198"/>
                </a:cubicBezTo>
                <a:cubicBezTo>
                  <a:pt x="94" y="197"/>
                  <a:pt x="94" y="197"/>
                  <a:pt x="94" y="197"/>
                </a:cubicBezTo>
                <a:cubicBezTo>
                  <a:pt x="94" y="196"/>
                  <a:pt x="93" y="196"/>
                  <a:pt x="93" y="196"/>
                </a:cubicBezTo>
                <a:close/>
                <a:moveTo>
                  <a:pt x="95" y="130"/>
                </a:moveTo>
                <a:cubicBezTo>
                  <a:pt x="95" y="129"/>
                  <a:pt x="94" y="129"/>
                  <a:pt x="94" y="129"/>
                </a:cubicBezTo>
                <a:cubicBezTo>
                  <a:pt x="94" y="129"/>
                  <a:pt x="94" y="129"/>
                  <a:pt x="94" y="130"/>
                </a:cubicBezTo>
                <a:cubicBezTo>
                  <a:pt x="94" y="130"/>
                  <a:pt x="94" y="130"/>
                  <a:pt x="94" y="130"/>
                </a:cubicBezTo>
                <a:cubicBezTo>
                  <a:pt x="94" y="130"/>
                  <a:pt x="94" y="130"/>
                  <a:pt x="95" y="130"/>
                </a:cubicBezTo>
                <a:close/>
                <a:moveTo>
                  <a:pt x="94" y="190"/>
                </a:moveTo>
                <a:cubicBezTo>
                  <a:pt x="94" y="191"/>
                  <a:pt x="94" y="191"/>
                  <a:pt x="95" y="191"/>
                </a:cubicBezTo>
                <a:cubicBezTo>
                  <a:pt x="95" y="191"/>
                  <a:pt x="95" y="191"/>
                  <a:pt x="95" y="190"/>
                </a:cubicBezTo>
                <a:cubicBezTo>
                  <a:pt x="94" y="190"/>
                  <a:pt x="94" y="190"/>
                  <a:pt x="94" y="190"/>
                </a:cubicBezTo>
                <a:close/>
                <a:moveTo>
                  <a:pt x="96" y="191"/>
                </a:moveTo>
                <a:cubicBezTo>
                  <a:pt x="95" y="191"/>
                  <a:pt x="95" y="191"/>
                  <a:pt x="95" y="191"/>
                </a:cubicBezTo>
                <a:cubicBezTo>
                  <a:pt x="95" y="191"/>
                  <a:pt x="95" y="191"/>
                  <a:pt x="96" y="191"/>
                </a:cubicBezTo>
                <a:close/>
                <a:moveTo>
                  <a:pt x="95" y="191"/>
                </a:moveTo>
                <a:cubicBezTo>
                  <a:pt x="95" y="192"/>
                  <a:pt x="95" y="192"/>
                  <a:pt x="95" y="192"/>
                </a:cubicBezTo>
                <a:cubicBezTo>
                  <a:pt x="95" y="192"/>
                  <a:pt x="95" y="192"/>
                  <a:pt x="95" y="191"/>
                </a:cubicBezTo>
                <a:close/>
                <a:moveTo>
                  <a:pt x="92" y="124"/>
                </a:moveTo>
                <a:cubicBezTo>
                  <a:pt x="93" y="124"/>
                  <a:pt x="93" y="124"/>
                  <a:pt x="93" y="124"/>
                </a:cubicBezTo>
                <a:cubicBezTo>
                  <a:pt x="93" y="124"/>
                  <a:pt x="94" y="124"/>
                  <a:pt x="94" y="124"/>
                </a:cubicBezTo>
                <a:cubicBezTo>
                  <a:pt x="94" y="124"/>
                  <a:pt x="95" y="124"/>
                  <a:pt x="95" y="124"/>
                </a:cubicBezTo>
                <a:cubicBezTo>
                  <a:pt x="95" y="123"/>
                  <a:pt x="95" y="123"/>
                  <a:pt x="95" y="123"/>
                </a:cubicBezTo>
                <a:cubicBezTo>
                  <a:pt x="94" y="123"/>
                  <a:pt x="93" y="123"/>
                  <a:pt x="93" y="123"/>
                </a:cubicBezTo>
                <a:cubicBezTo>
                  <a:pt x="93" y="123"/>
                  <a:pt x="92" y="124"/>
                  <a:pt x="92" y="124"/>
                </a:cubicBezTo>
                <a:close/>
                <a:moveTo>
                  <a:pt x="92" y="130"/>
                </a:moveTo>
                <a:cubicBezTo>
                  <a:pt x="92" y="130"/>
                  <a:pt x="92" y="130"/>
                  <a:pt x="92" y="130"/>
                </a:cubicBezTo>
                <a:cubicBezTo>
                  <a:pt x="92" y="130"/>
                  <a:pt x="92" y="130"/>
                  <a:pt x="92" y="130"/>
                </a:cubicBezTo>
                <a:cubicBezTo>
                  <a:pt x="92" y="130"/>
                  <a:pt x="92" y="130"/>
                  <a:pt x="92" y="130"/>
                </a:cubicBezTo>
                <a:cubicBezTo>
                  <a:pt x="92" y="130"/>
                  <a:pt x="92" y="130"/>
                  <a:pt x="92" y="130"/>
                </a:cubicBezTo>
                <a:close/>
                <a:moveTo>
                  <a:pt x="92" y="134"/>
                </a:moveTo>
                <a:cubicBezTo>
                  <a:pt x="92" y="134"/>
                  <a:pt x="92" y="134"/>
                  <a:pt x="92" y="134"/>
                </a:cubicBezTo>
                <a:cubicBezTo>
                  <a:pt x="92" y="134"/>
                  <a:pt x="91" y="134"/>
                  <a:pt x="91" y="135"/>
                </a:cubicBezTo>
                <a:cubicBezTo>
                  <a:pt x="91" y="135"/>
                  <a:pt x="91" y="135"/>
                  <a:pt x="91" y="135"/>
                </a:cubicBezTo>
                <a:cubicBezTo>
                  <a:pt x="91" y="135"/>
                  <a:pt x="91" y="135"/>
                  <a:pt x="91" y="136"/>
                </a:cubicBezTo>
                <a:cubicBezTo>
                  <a:pt x="92" y="135"/>
                  <a:pt x="92" y="135"/>
                  <a:pt x="92" y="134"/>
                </a:cubicBezTo>
                <a:close/>
                <a:moveTo>
                  <a:pt x="90" y="196"/>
                </a:moveTo>
                <a:cubicBezTo>
                  <a:pt x="90" y="196"/>
                  <a:pt x="90" y="196"/>
                  <a:pt x="90" y="196"/>
                </a:cubicBezTo>
                <a:cubicBezTo>
                  <a:pt x="90" y="197"/>
                  <a:pt x="91" y="197"/>
                  <a:pt x="91" y="197"/>
                </a:cubicBezTo>
                <a:cubicBezTo>
                  <a:pt x="91" y="197"/>
                  <a:pt x="91" y="196"/>
                  <a:pt x="92" y="196"/>
                </a:cubicBezTo>
                <a:cubicBezTo>
                  <a:pt x="91" y="196"/>
                  <a:pt x="91" y="196"/>
                  <a:pt x="90" y="196"/>
                </a:cubicBezTo>
                <a:close/>
                <a:moveTo>
                  <a:pt x="91" y="123"/>
                </a:moveTo>
                <a:cubicBezTo>
                  <a:pt x="91" y="123"/>
                  <a:pt x="92" y="123"/>
                  <a:pt x="92" y="123"/>
                </a:cubicBezTo>
                <a:cubicBezTo>
                  <a:pt x="92" y="123"/>
                  <a:pt x="92" y="123"/>
                  <a:pt x="92" y="123"/>
                </a:cubicBezTo>
                <a:cubicBezTo>
                  <a:pt x="92" y="123"/>
                  <a:pt x="92" y="123"/>
                  <a:pt x="91" y="123"/>
                </a:cubicBezTo>
                <a:cubicBezTo>
                  <a:pt x="91" y="123"/>
                  <a:pt x="91" y="123"/>
                  <a:pt x="91" y="123"/>
                </a:cubicBezTo>
                <a:close/>
                <a:moveTo>
                  <a:pt x="90" y="126"/>
                </a:moveTo>
                <a:cubicBezTo>
                  <a:pt x="90" y="126"/>
                  <a:pt x="91" y="126"/>
                  <a:pt x="91" y="126"/>
                </a:cubicBezTo>
                <a:cubicBezTo>
                  <a:pt x="91" y="126"/>
                  <a:pt x="91" y="126"/>
                  <a:pt x="92" y="126"/>
                </a:cubicBezTo>
                <a:cubicBezTo>
                  <a:pt x="92" y="125"/>
                  <a:pt x="91" y="125"/>
                  <a:pt x="91" y="125"/>
                </a:cubicBezTo>
                <a:cubicBezTo>
                  <a:pt x="91" y="125"/>
                  <a:pt x="90" y="126"/>
                  <a:pt x="90" y="126"/>
                </a:cubicBezTo>
                <a:close/>
                <a:moveTo>
                  <a:pt x="89" y="194"/>
                </a:moveTo>
                <a:cubicBezTo>
                  <a:pt x="89" y="194"/>
                  <a:pt x="89" y="194"/>
                  <a:pt x="89" y="194"/>
                </a:cubicBezTo>
                <a:cubicBezTo>
                  <a:pt x="90" y="194"/>
                  <a:pt x="90" y="194"/>
                  <a:pt x="90" y="193"/>
                </a:cubicBezTo>
                <a:cubicBezTo>
                  <a:pt x="91" y="193"/>
                  <a:pt x="91" y="193"/>
                  <a:pt x="91" y="193"/>
                </a:cubicBezTo>
                <a:cubicBezTo>
                  <a:pt x="91" y="193"/>
                  <a:pt x="90" y="193"/>
                  <a:pt x="90" y="193"/>
                </a:cubicBezTo>
                <a:cubicBezTo>
                  <a:pt x="90" y="193"/>
                  <a:pt x="89" y="193"/>
                  <a:pt x="89" y="193"/>
                </a:cubicBezTo>
                <a:cubicBezTo>
                  <a:pt x="89" y="193"/>
                  <a:pt x="89" y="193"/>
                  <a:pt x="89" y="194"/>
                </a:cubicBezTo>
                <a:close/>
                <a:moveTo>
                  <a:pt x="89" y="196"/>
                </a:moveTo>
                <a:cubicBezTo>
                  <a:pt x="89" y="196"/>
                  <a:pt x="89" y="196"/>
                  <a:pt x="89" y="196"/>
                </a:cubicBezTo>
                <a:cubicBezTo>
                  <a:pt x="89" y="196"/>
                  <a:pt x="89" y="196"/>
                  <a:pt x="90" y="196"/>
                </a:cubicBezTo>
                <a:cubicBezTo>
                  <a:pt x="90" y="196"/>
                  <a:pt x="90" y="196"/>
                  <a:pt x="90" y="196"/>
                </a:cubicBezTo>
                <a:cubicBezTo>
                  <a:pt x="90" y="196"/>
                  <a:pt x="89" y="195"/>
                  <a:pt x="89" y="195"/>
                </a:cubicBezTo>
                <a:cubicBezTo>
                  <a:pt x="89" y="195"/>
                  <a:pt x="89" y="195"/>
                  <a:pt x="89" y="195"/>
                </a:cubicBezTo>
                <a:cubicBezTo>
                  <a:pt x="89" y="196"/>
                  <a:pt x="89" y="196"/>
                  <a:pt x="89" y="196"/>
                </a:cubicBezTo>
                <a:close/>
                <a:moveTo>
                  <a:pt x="88" y="210"/>
                </a:moveTo>
                <a:cubicBezTo>
                  <a:pt x="88" y="210"/>
                  <a:pt x="88" y="210"/>
                  <a:pt x="88" y="210"/>
                </a:cubicBezTo>
                <a:cubicBezTo>
                  <a:pt x="87" y="211"/>
                  <a:pt x="87" y="211"/>
                  <a:pt x="88" y="211"/>
                </a:cubicBezTo>
                <a:cubicBezTo>
                  <a:pt x="88" y="212"/>
                  <a:pt x="88" y="212"/>
                  <a:pt x="88" y="212"/>
                </a:cubicBezTo>
                <a:cubicBezTo>
                  <a:pt x="89" y="212"/>
                  <a:pt x="89" y="212"/>
                  <a:pt x="89" y="212"/>
                </a:cubicBezTo>
                <a:cubicBezTo>
                  <a:pt x="89" y="211"/>
                  <a:pt x="89" y="211"/>
                  <a:pt x="88" y="210"/>
                </a:cubicBezTo>
                <a:close/>
                <a:moveTo>
                  <a:pt x="87" y="191"/>
                </a:moveTo>
                <a:cubicBezTo>
                  <a:pt x="87" y="191"/>
                  <a:pt x="87" y="191"/>
                  <a:pt x="87" y="192"/>
                </a:cubicBezTo>
                <a:cubicBezTo>
                  <a:pt x="87" y="192"/>
                  <a:pt x="88" y="191"/>
                  <a:pt x="88" y="191"/>
                </a:cubicBezTo>
                <a:cubicBezTo>
                  <a:pt x="87" y="190"/>
                  <a:pt x="88" y="191"/>
                  <a:pt x="89" y="190"/>
                </a:cubicBezTo>
                <a:cubicBezTo>
                  <a:pt x="89" y="190"/>
                  <a:pt x="89" y="190"/>
                  <a:pt x="89" y="190"/>
                </a:cubicBezTo>
                <a:cubicBezTo>
                  <a:pt x="89" y="190"/>
                  <a:pt x="89" y="190"/>
                  <a:pt x="89" y="190"/>
                </a:cubicBezTo>
                <a:cubicBezTo>
                  <a:pt x="88" y="190"/>
                  <a:pt x="87" y="190"/>
                  <a:pt x="87" y="191"/>
                </a:cubicBezTo>
                <a:close/>
                <a:moveTo>
                  <a:pt x="86" y="196"/>
                </a:moveTo>
                <a:cubicBezTo>
                  <a:pt x="86" y="196"/>
                  <a:pt x="86" y="196"/>
                  <a:pt x="86" y="196"/>
                </a:cubicBezTo>
                <a:cubicBezTo>
                  <a:pt x="87" y="196"/>
                  <a:pt x="87" y="195"/>
                  <a:pt x="88" y="195"/>
                </a:cubicBezTo>
                <a:cubicBezTo>
                  <a:pt x="88" y="195"/>
                  <a:pt x="88" y="195"/>
                  <a:pt x="88" y="195"/>
                </a:cubicBezTo>
                <a:cubicBezTo>
                  <a:pt x="88" y="195"/>
                  <a:pt x="88" y="195"/>
                  <a:pt x="88" y="195"/>
                </a:cubicBezTo>
                <a:cubicBezTo>
                  <a:pt x="88" y="194"/>
                  <a:pt x="88" y="194"/>
                  <a:pt x="88" y="194"/>
                </a:cubicBezTo>
                <a:cubicBezTo>
                  <a:pt x="87" y="195"/>
                  <a:pt x="86" y="195"/>
                  <a:pt x="86" y="196"/>
                </a:cubicBezTo>
                <a:close/>
                <a:moveTo>
                  <a:pt x="87" y="200"/>
                </a:moveTo>
                <a:cubicBezTo>
                  <a:pt x="87" y="200"/>
                  <a:pt x="87" y="200"/>
                  <a:pt x="87" y="201"/>
                </a:cubicBezTo>
                <a:cubicBezTo>
                  <a:pt x="87" y="201"/>
                  <a:pt x="87" y="201"/>
                  <a:pt x="87" y="201"/>
                </a:cubicBezTo>
                <a:cubicBezTo>
                  <a:pt x="87" y="201"/>
                  <a:pt x="87" y="200"/>
                  <a:pt x="87" y="200"/>
                </a:cubicBezTo>
                <a:cubicBezTo>
                  <a:pt x="87" y="200"/>
                  <a:pt x="87" y="200"/>
                  <a:pt x="87" y="200"/>
                </a:cubicBezTo>
                <a:close/>
                <a:moveTo>
                  <a:pt x="86" y="190"/>
                </a:moveTo>
                <a:cubicBezTo>
                  <a:pt x="86" y="190"/>
                  <a:pt x="86" y="191"/>
                  <a:pt x="85" y="191"/>
                </a:cubicBezTo>
                <a:cubicBezTo>
                  <a:pt x="85" y="191"/>
                  <a:pt x="86" y="191"/>
                  <a:pt x="86" y="191"/>
                </a:cubicBezTo>
                <a:cubicBezTo>
                  <a:pt x="86" y="191"/>
                  <a:pt x="86" y="191"/>
                  <a:pt x="86" y="191"/>
                </a:cubicBezTo>
                <a:cubicBezTo>
                  <a:pt x="86" y="191"/>
                  <a:pt x="86" y="191"/>
                  <a:pt x="86" y="190"/>
                </a:cubicBezTo>
                <a:cubicBezTo>
                  <a:pt x="86" y="190"/>
                  <a:pt x="86" y="190"/>
                  <a:pt x="86" y="189"/>
                </a:cubicBezTo>
                <a:cubicBezTo>
                  <a:pt x="86" y="190"/>
                  <a:pt x="86" y="190"/>
                  <a:pt x="86" y="190"/>
                </a:cubicBezTo>
                <a:close/>
                <a:moveTo>
                  <a:pt x="86" y="155"/>
                </a:moveTo>
                <a:cubicBezTo>
                  <a:pt x="85" y="155"/>
                  <a:pt x="85" y="155"/>
                  <a:pt x="85" y="155"/>
                </a:cubicBezTo>
                <a:cubicBezTo>
                  <a:pt x="85" y="155"/>
                  <a:pt x="85" y="155"/>
                  <a:pt x="85" y="155"/>
                </a:cubicBezTo>
                <a:cubicBezTo>
                  <a:pt x="85" y="155"/>
                  <a:pt x="85" y="155"/>
                  <a:pt x="86" y="155"/>
                </a:cubicBezTo>
                <a:cubicBezTo>
                  <a:pt x="86" y="155"/>
                  <a:pt x="86" y="155"/>
                  <a:pt x="86" y="155"/>
                </a:cubicBezTo>
                <a:close/>
                <a:moveTo>
                  <a:pt x="82" y="129"/>
                </a:moveTo>
                <a:cubicBezTo>
                  <a:pt x="82" y="130"/>
                  <a:pt x="83" y="129"/>
                  <a:pt x="83" y="129"/>
                </a:cubicBezTo>
                <a:cubicBezTo>
                  <a:pt x="84" y="129"/>
                  <a:pt x="84" y="129"/>
                  <a:pt x="84" y="130"/>
                </a:cubicBezTo>
                <a:cubicBezTo>
                  <a:pt x="85" y="130"/>
                  <a:pt x="85" y="130"/>
                  <a:pt x="85" y="130"/>
                </a:cubicBezTo>
                <a:cubicBezTo>
                  <a:pt x="85" y="129"/>
                  <a:pt x="85" y="129"/>
                  <a:pt x="85" y="129"/>
                </a:cubicBezTo>
                <a:cubicBezTo>
                  <a:pt x="85" y="128"/>
                  <a:pt x="84" y="128"/>
                  <a:pt x="84" y="128"/>
                </a:cubicBezTo>
                <a:cubicBezTo>
                  <a:pt x="84" y="128"/>
                  <a:pt x="83" y="128"/>
                  <a:pt x="83" y="128"/>
                </a:cubicBezTo>
                <a:cubicBezTo>
                  <a:pt x="83" y="129"/>
                  <a:pt x="82" y="129"/>
                  <a:pt x="82" y="129"/>
                </a:cubicBezTo>
                <a:close/>
                <a:moveTo>
                  <a:pt x="82" y="194"/>
                </a:moveTo>
                <a:cubicBezTo>
                  <a:pt x="82" y="195"/>
                  <a:pt x="82" y="195"/>
                  <a:pt x="82" y="195"/>
                </a:cubicBezTo>
                <a:cubicBezTo>
                  <a:pt x="82" y="195"/>
                  <a:pt x="83" y="195"/>
                  <a:pt x="83" y="195"/>
                </a:cubicBezTo>
                <a:cubicBezTo>
                  <a:pt x="83" y="194"/>
                  <a:pt x="82" y="194"/>
                  <a:pt x="82" y="194"/>
                </a:cubicBezTo>
                <a:cubicBezTo>
                  <a:pt x="82" y="194"/>
                  <a:pt x="82" y="194"/>
                  <a:pt x="82" y="194"/>
                </a:cubicBezTo>
                <a:close/>
                <a:moveTo>
                  <a:pt x="79" y="129"/>
                </a:moveTo>
                <a:cubicBezTo>
                  <a:pt x="79" y="129"/>
                  <a:pt x="80" y="129"/>
                  <a:pt x="80" y="129"/>
                </a:cubicBezTo>
                <a:cubicBezTo>
                  <a:pt x="80" y="129"/>
                  <a:pt x="80" y="129"/>
                  <a:pt x="80" y="129"/>
                </a:cubicBezTo>
                <a:cubicBezTo>
                  <a:pt x="81" y="129"/>
                  <a:pt x="81" y="129"/>
                  <a:pt x="82" y="129"/>
                </a:cubicBezTo>
                <a:cubicBezTo>
                  <a:pt x="81" y="128"/>
                  <a:pt x="81" y="128"/>
                  <a:pt x="81" y="128"/>
                </a:cubicBezTo>
                <a:cubicBezTo>
                  <a:pt x="81" y="128"/>
                  <a:pt x="81" y="127"/>
                  <a:pt x="80" y="127"/>
                </a:cubicBezTo>
                <a:cubicBezTo>
                  <a:pt x="80" y="127"/>
                  <a:pt x="80" y="127"/>
                  <a:pt x="80" y="127"/>
                </a:cubicBezTo>
                <a:cubicBezTo>
                  <a:pt x="80" y="127"/>
                  <a:pt x="80" y="127"/>
                  <a:pt x="80" y="127"/>
                </a:cubicBezTo>
                <a:cubicBezTo>
                  <a:pt x="79" y="128"/>
                  <a:pt x="78" y="128"/>
                  <a:pt x="79" y="129"/>
                </a:cubicBezTo>
                <a:close/>
                <a:moveTo>
                  <a:pt x="80" y="132"/>
                </a:moveTo>
                <a:cubicBezTo>
                  <a:pt x="80" y="132"/>
                  <a:pt x="80" y="132"/>
                  <a:pt x="80" y="132"/>
                </a:cubicBezTo>
                <a:cubicBezTo>
                  <a:pt x="80" y="132"/>
                  <a:pt x="80" y="132"/>
                  <a:pt x="80" y="132"/>
                </a:cubicBezTo>
                <a:cubicBezTo>
                  <a:pt x="80" y="132"/>
                  <a:pt x="81" y="132"/>
                  <a:pt x="81" y="132"/>
                </a:cubicBezTo>
                <a:cubicBezTo>
                  <a:pt x="81" y="132"/>
                  <a:pt x="81" y="132"/>
                  <a:pt x="80" y="132"/>
                </a:cubicBezTo>
                <a:close/>
                <a:moveTo>
                  <a:pt x="78" y="143"/>
                </a:moveTo>
                <a:cubicBezTo>
                  <a:pt x="78" y="143"/>
                  <a:pt x="79" y="143"/>
                  <a:pt x="79" y="143"/>
                </a:cubicBezTo>
                <a:cubicBezTo>
                  <a:pt x="79" y="143"/>
                  <a:pt x="79" y="143"/>
                  <a:pt x="79" y="143"/>
                </a:cubicBezTo>
                <a:cubicBezTo>
                  <a:pt x="79" y="142"/>
                  <a:pt x="79" y="142"/>
                  <a:pt x="78" y="142"/>
                </a:cubicBezTo>
                <a:cubicBezTo>
                  <a:pt x="78" y="142"/>
                  <a:pt x="78" y="142"/>
                  <a:pt x="78" y="143"/>
                </a:cubicBezTo>
                <a:close/>
                <a:moveTo>
                  <a:pt x="77" y="201"/>
                </a:moveTo>
                <a:cubicBezTo>
                  <a:pt x="77" y="201"/>
                  <a:pt x="78" y="202"/>
                  <a:pt x="78" y="202"/>
                </a:cubicBezTo>
                <a:cubicBezTo>
                  <a:pt x="78" y="202"/>
                  <a:pt x="78" y="201"/>
                  <a:pt x="78" y="201"/>
                </a:cubicBezTo>
                <a:cubicBezTo>
                  <a:pt x="78" y="201"/>
                  <a:pt x="78" y="201"/>
                  <a:pt x="78" y="201"/>
                </a:cubicBezTo>
                <a:cubicBezTo>
                  <a:pt x="78" y="201"/>
                  <a:pt x="77" y="201"/>
                  <a:pt x="77" y="201"/>
                </a:cubicBezTo>
                <a:close/>
                <a:moveTo>
                  <a:pt x="78" y="153"/>
                </a:moveTo>
                <a:cubicBezTo>
                  <a:pt x="78" y="153"/>
                  <a:pt x="78" y="153"/>
                  <a:pt x="78" y="153"/>
                </a:cubicBezTo>
                <a:cubicBezTo>
                  <a:pt x="77" y="153"/>
                  <a:pt x="77" y="153"/>
                  <a:pt x="77" y="154"/>
                </a:cubicBezTo>
                <a:cubicBezTo>
                  <a:pt x="77" y="154"/>
                  <a:pt x="77" y="154"/>
                  <a:pt x="77" y="154"/>
                </a:cubicBezTo>
                <a:cubicBezTo>
                  <a:pt x="77" y="154"/>
                  <a:pt x="78" y="153"/>
                  <a:pt x="78" y="153"/>
                </a:cubicBezTo>
                <a:close/>
                <a:moveTo>
                  <a:pt x="78" y="191"/>
                </a:moveTo>
                <a:cubicBezTo>
                  <a:pt x="78" y="191"/>
                  <a:pt x="78" y="191"/>
                  <a:pt x="79" y="191"/>
                </a:cubicBezTo>
                <a:cubicBezTo>
                  <a:pt x="78" y="190"/>
                  <a:pt x="78" y="190"/>
                  <a:pt x="78" y="190"/>
                </a:cubicBezTo>
                <a:cubicBezTo>
                  <a:pt x="78" y="190"/>
                  <a:pt x="78" y="190"/>
                  <a:pt x="78" y="190"/>
                </a:cubicBezTo>
                <a:cubicBezTo>
                  <a:pt x="78" y="190"/>
                  <a:pt x="78" y="190"/>
                  <a:pt x="78" y="191"/>
                </a:cubicBezTo>
                <a:close/>
                <a:moveTo>
                  <a:pt x="79" y="151"/>
                </a:moveTo>
                <a:cubicBezTo>
                  <a:pt x="79" y="151"/>
                  <a:pt x="78" y="150"/>
                  <a:pt x="77" y="150"/>
                </a:cubicBezTo>
                <a:cubicBezTo>
                  <a:pt x="77" y="150"/>
                  <a:pt x="77" y="150"/>
                  <a:pt x="77" y="150"/>
                </a:cubicBezTo>
                <a:cubicBezTo>
                  <a:pt x="78" y="151"/>
                  <a:pt x="78" y="151"/>
                  <a:pt x="79" y="152"/>
                </a:cubicBezTo>
                <a:cubicBezTo>
                  <a:pt x="79" y="152"/>
                  <a:pt x="79" y="151"/>
                  <a:pt x="79" y="151"/>
                </a:cubicBezTo>
                <a:close/>
                <a:moveTo>
                  <a:pt x="77" y="143"/>
                </a:moveTo>
                <a:cubicBezTo>
                  <a:pt x="78" y="143"/>
                  <a:pt x="78" y="143"/>
                  <a:pt x="78" y="143"/>
                </a:cubicBezTo>
                <a:cubicBezTo>
                  <a:pt x="78" y="143"/>
                  <a:pt x="78" y="142"/>
                  <a:pt x="78" y="142"/>
                </a:cubicBezTo>
                <a:cubicBezTo>
                  <a:pt x="77" y="142"/>
                  <a:pt x="77" y="142"/>
                  <a:pt x="77" y="142"/>
                </a:cubicBezTo>
                <a:cubicBezTo>
                  <a:pt x="77" y="143"/>
                  <a:pt x="77" y="143"/>
                  <a:pt x="77" y="143"/>
                </a:cubicBezTo>
                <a:close/>
                <a:moveTo>
                  <a:pt x="77" y="129"/>
                </a:moveTo>
                <a:cubicBezTo>
                  <a:pt x="77" y="129"/>
                  <a:pt x="77" y="130"/>
                  <a:pt x="77" y="130"/>
                </a:cubicBezTo>
                <a:cubicBezTo>
                  <a:pt x="77" y="129"/>
                  <a:pt x="78" y="129"/>
                  <a:pt x="78" y="129"/>
                </a:cubicBezTo>
                <a:cubicBezTo>
                  <a:pt x="78" y="128"/>
                  <a:pt x="77" y="128"/>
                  <a:pt x="77" y="128"/>
                </a:cubicBezTo>
                <a:cubicBezTo>
                  <a:pt x="77" y="128"/>
                  <a:pt x="77" y="128"/>
                  <a:pt x="77" y="128"/>
                </a:cubicBezTo>
                <a:cubicBezTo>
                  <a:pt x="77" y="128"/>
                  <a:pt x="77" y="128"/>
                  <a:pt x="77" y="128"/>
                </a:cubicBezTo>
                <a:cubicBezTo>
                  <a:pt x="77" y="129"/>
                  <a:pt x="77" y="129"/>
                  <a:pt x="77" y="129"/>
                </a:cubicBezTo>
                <a:close/>
                <a:moveTo>
                  <a:pt x="76" y="137"/>
                </a:moveTo>
                <a:cubicBezTo>
                  <a:pt x="76" y="137"/>
                  <a:pt x="76" y="137"/>
                  <a:pt x="77" y="137"/>
                </a:cubicBezTo>
                <a:cubicBezTo>
                  <a:pt x="77" y="137"/>
                  <a:pt x="77" y="137"/>
                  <a:pt x="77" y="136"/>
                </a:cubicBezTo>
                <a:cubicBezTo>
                  <a:pt x="77" y="136"/>
                  <a:pt x="77" y="136"/>
                  <a:pt x="77" y="136"/>
                </a:cubicBezTo>
                <a:cubicBezTo>
                  <a:pt x="77" y="136"/>
                  <a:pt x="76" y="136"/>
                  <a:pt x="76" y="137"/>
                </a:cubicBezTo>
                <a:close/>
                <a:moveTo>
                  <a:pt x="75" y="142"/>
                </a:moveTo>
                <a:cubicBezTo>
                  <a:pt x="75" y="142"/>
                  <a:pt x="75" y="142"/>
                  <a:pt x="75" y="142"/>
                </a:cubicBezTo>
                <a:cubicBezTo>
                  <a:pt x="75" y="141"/>
                  <a:pt x="75" y="141"/>
                  <a:pt x="75" y="142"/>
                </a:cubicBezTo>
                <a:close/>
                <a:moveTo>
                  <a:pt x="75" y="141"/>
                </a:moveTo>
                <a:cubicBezTo>
                  <a:pt x="75" y="141"/>
                  <a:pt x="75" y="141"/>
                  <a:pt x="75" y="142"/>
                </a:cubicBezTo>
                <a:cubicBezTo>
                  <a:pt x="75" y="142"/>
                  <a:pt x="75" y="142"/>
                  <a:pt x="75" y="142"/>
                </a:cubicBezTo>
                <a:cubicBezTo>
                  <a:pt x="75" y="142"/>
                  <a:pt x="75" y="141"/>
                  <a:pt x="75" y="141"/>
                </a:cubicBezTo>
                <a:close/>
                <a:moveTo>
                  <a:pt x="73" y="137"/>
                </a:moveTo>
                <a:cubicBezTo>
                  <a:pt x="73" y="138"/>
                  <a:pt x="73" y="138"/>
                  <a:pt x="73" y="138"/>
                </a:cubicBezTo>
                <a:cubicBezTo>
                  <a:pt x="74" y="139"/>
                  <a:pt x="74" y="139"/>
                  <a:pt x="74" y="140"/>
                </a:cubicBezTo>
                <a:cubicBezTo>
                  <a:pt x="74" y="140"/>
                  <a:pt x="75" y="140"/>
                  <a:pt x="75" y="140"/>
                </a:cubicBezTo>
                <a:cubicBezTo>
                  <a:pt x="75" y="140"/>
                  <a:pt x="75" y="140"/>
                  <a:pt x="75" y="139"/>
                </a:cubicBezTo>
                <a:cubicBezTo>
                  <a:pt x="75" y="139"/>
                  <a:pt x="75" y="139"/>
                  <a:pt x="74" y="138"/>
                </a:cubicBezTo>
                <a:cubicBezTo>
                  <a:pt x="74" y="137"/>
                  <a:pt x="74" y="137"/>
                  <a:pt x="74" y="137"/>
                </a:cubicBezTo>
                <a:cubicBezTo>
                  <a:pt x="74" y="137"/>
                  <a:pt x="73" y="137"/>
                  <a:pt x="73" y="137"/>
                </a:cubicBezTo>
                <a:close/>
                <a:moveTo>
                  <a:pt x="72" y="134"/>
                </a:moveTo>
                <a:cubicBezTo>
                  <a:pt x="72" y="134"/>
                  <a:pt x="73" y="134"/>
                  <a:pt x="73" y="134"/>
                </a:cubicBezTo>
                <a:cubicBezTo>
                  <a:pt x="73" y="134"/>
                  <a:pt x="73" y="134"/>
                  <a:pt x="72" y="134"/>
                </a:cubicBezTo>
                <a:close/>
                <a:moveTo>
                  <a:pt x="72" y="141"/>
                </a:moveTo>
                <a:cubicBezTo>
                  <a:pt x="72" y="141"/>
                  <a:pt x="72" y="141"/>
                  <a:pt x="72" y="142"/>
                </a:cubicBezTo>
                <a:cubicBezTo>
                  <a:pt x="72" y="141"/>
                  <a:pt x="72" y="141"/>
                  <a:pt x="72" y="141"/>
                </a:cubicBezTo>
                <a:close/>
                <a:moveTo>
                  <a:pt x="71" y="136"/>
                </a:moveTo>
                <a:cubicBezTo>
                  <a:pt x="71" y="135"/>
                  <a:pt x="72" y="135"/>
                  <a:pt x="72" y="135"/>
                </a:cubicBezTo>
                <a:cubicBezTo>
                  <a:pt x="72" y="135"/>
                  <a:pt x="72" y="135"/>
                  <a:pt x="72" y="134"/>
                </a:cubicBezTo>
                <a:cubicBezTo>
                  <a:pt x="72" y="135"/>
                  <a:pt x="72" y="135"/>
                  <a:pt x="71" y="136"/>
                </a:cubicBezTo>
                <a:close/>
                <a:moveTo>
                  <a:pt x="71" y="137"/>
                </a:moveTo>
                <a:cubicBezTo>
                  <a:pt x="71" y="137"/>
                  <a:pt x="71" y="137"/>
                  <a:pt x="72" y="137"/>
                </a:cubicBezTo>
                <a:cubicBezTo>
                  <a:pt x="72" y="137"/>
                  <a:pt x="72" y="137"/>
                  <a:pt x="72" y="137"/>
                </a:cubicBezTo>
                <a:cubicBezTo>
                  <a:pt x="72" y="137"/>
                  <a:pt x="72" y="136"/>
                  <a:pt x="72" y="136"/>
                </a:cubicBezTo>
                <a:cubicBezTo>
                  <a:pt x="72" y="136"/>
                  <a:pt x="71" y="137"/>
                  <a:pt x="71" y="137"/>
                </a:cubicBezTo>
                <a:close/>
                <a:moveTo>
                  <a:pt x="70" y="135"/>
                </a:moveTo>
                <a:cubicBezTo>
                  <a:pt x="70" y="135"/>
                  <a:pt x="70" y="135"/>
                  <a:pt x="71" y="136"/>
                </a:cubicBezTo>
                <a:cubicBezTo>
                  <a:pt x="71" y="136"/>
                  <a:pt x="71" y="136"/>
                  <a:pt x="71" y="134"/>
                </a:cubicBezTo>
                <a:cubicBezTo>
                  <a:pt x="71" y="135"/>
                  <a:pt x="71" y="135"/>
                  <a:pt x="71" y="135"/>
                </a:cubicBezTo>
                <a:cubicBezTo>
                  <a:pt x="71" y="135"/>
                  <a:pt x="71" y="135"/>
                  <a:pt x="70" y="135"/>
                </a:cubicBezTo>
                <a:cubicBezTo>
                  <a:pt x="70" y="135"/>
                  <a:pt x="70" y="135"/>
                  <a:pt x="70" y="135"/>
                </a:cubicBezTo>
                <a:close/>
                <a:moveTo>
                  <a:pt x="70" y="139"/>
                </a:moveTo>
                <a:cubicBezTo>
                  <a:pt x="70" y="139"/>
                  <a:pt x="71" y="139"/>
                  <a:pt x="71" y="139"/>
                </a:cubicBezTo>
                <a:cubicBezTo>
                  <a:pt x="72" y="139"/>
                  <a:pt x="72" y="140"/>
                  <a:pt x="72" y="140"/>
                </a:cubicBezTo>
                <a:cubicBezTo>
                  <a:pt x="72" y="139"/>
                  <a:pt x="72" y="139"/>
                  <a:pt x="72" y="138"/>
                </a:cubicBezTo>
                <a:cubicBezTo>
                  <a:pt x="72" y="138"/>
                  <a:pt x="72" y="138"/>
                  <a:pt x="72" y="138"/>
                </a:cubicBezTo>
                <a:cubicBezTo>
                  <a:pt x="71" y="138"/>
                  <a:pt x="70" y="138"/>
                  <a:pt x="70" y="138"/>
                </a:cubicBezTo>
                <a:cubicBezTo>
                  <a:pt x="70" y="139"/>
                  <a:pt x="69" y="139"/>
                  <a:pt x="69" y="139"/>
                </a:cubicBezTo>
                <a:cubicBezTo>
                  <a:pt x="70" y="139"/>
                  <a:pt x="70" y="139"/>
                  <a:pt x="70" y="139"/>
                </a:cubicBezTo>
                <a:close/>
                <a:moveTo>
                  <a:pt x="70" y="140"/>
                </a:moveTo>
                <a:cubicBezTo>
                  <a:pt x="70" y="140"/>
                  <a:pt x="70" y="140"/>
                  <a:pt x="70" y="140"/>
                </a:cubicBezTo>
                <a:cubicBezTo>
                  <a:pt x="70" y="141"/>
                  <a:pt x="71" y="142"/>
                  <a:pt x="72" y="142"/>
                </a:cubicBezTo>
                <a:cubicBezTo>
                  <a:pt x="72" y="142"/>
                  <a:pt x="72" y="142"/>
                  <a:pt x="72" y="141"/>
                </a:cubicBezTo>
                <a:cubicBezTo>
                  <a:pt x="71" y="141"/>
                  <a:pt x="71" y="140"/>
                  <a:pt x="70" y="140"/>
                </a:cubicBezTo>
                <a:close/>
                <a:moveTo>
                  <a:pt x="70" y="145"/>
                </a:moveTo>
                <a:cubicBezTo>
                  <a:pt x="70" y="145"/>
                  <a:pt x="70" y="145"/>
                  <a:pt x="71" y="145"/>
                </a:cubicBezTo>
                <a:cubicBezTo>
                  <a:pt x="70" y="145"/>
                  <a:pt x="70" y="145"/>
                  <a:pt x="70" y="144"/>
                </a:cubicBezTo>
                <a:cubicBezTo>
                  <a:pt x="70" y="145"/>
                  <a:pt x="70" y="145"/>
                  <a:pt x="70" y="145"/>
                </a:cubicBezTo>
                <a:cubicBezTo>
                  <a:pt x="70" y="145"/>
                  <a:pt x="70" y="145"/>
                  <a:pt x="70" y="145"/>
                </a:cubicBezTo>
                <a:close/>
                <a:moveTo>
                  <a:pt x="71" y="147"/>
                </a:moveTo>
                <a:cubicBezTo>
                  <a:pt x="71" y="147"/>
                  <a:pt x="71" y="147"/>
                  <a:pt x="71" y="147"/>
                </a:cubicBezTo>
                <a:cubicBezTo>
                  <a:pt x="71" y="147"/>
                  <a:pt x="70" y="147"/>
                  <a:pt x="70" y="147"/>
                </a:cubicBezTo>
                <a:cubicBezTo>
                  <a:pt x="70" y="147"/>
                  <a:pt x="70" y="147"/>
                  <a:pt x="70" y="147"/>
                </a:cubicBezTo>
                <a:cubicBezTo>
                  <a:pt x="70" y="147"/>
                  <a:pt x="71" y="147"/>
                  <a:pt x="71" y="147"/>
                </a:cubicBezTo>
                <a:close/>
                <a:moveTo>
                  <a:pt x="74" y="146"/>
                </a:moveTo>
                <a:cubicBezTo>
                  <a:pt x="74" y="145"/>
                  <a:pt x="73" y="144"/>
                  <a:pt x="72" y="144"/>
                </a:cubicBezTo>
                <a:cubicBezTo>
                  <a:pt x="72" y="144"/>
                  <a:pt x="72" y="144"/>
                  <a:pt x="71" y="144"/>
                </a:cubicBezTo>
                <a:cubicBezTo>
                  <a:pt x="71" y="144"/>
                  <a:pt x="71" y="145"/>
                  <a:pt x="72" y="145"/>
                </a:cubicBezTo>
                <a:cubicBezTo>
                  <a:pt x="72" y="145"/>
                  <a:pt x="73" y="146"/>
                  <a:pt x="73" y="146"/>
                </a:cubicBezTo>
                <a:cubicBezTo>
                  <a:pt x="74" y="146"/>
                  <a:pt x="74" y="146"/>
                  <a:pt x="74" y="146"/>
                </a:cubicBezTo>
                <a:close/>
                <a:moveTo>
                  <a:pt x="75" y="142"/>
                </a:moveTo>
                <a:cubicBezTo>
                  <a:pt x="74" y="142"/>
                  <a:pt x="74" y="142"/>
                  <a:pt x="74" y="142"/>
                </a:cubicBezTo>
                <a:cubicBezTo>
                  <a:pt x="74" y="142"/>
                  <a:pt x="74" y="142"/>
                  <a:pt x="74" y="142"/>
                </a:cubicBezTo>
                <a:cubicBezTo>
                  <a:pt x="74" y="142"/>
                  <a:pt x="74" y="142"/>
                  <a:pt x="74" y="142"/>
                </a:cubicBezTo>
                <a:cubicBezTo>
                  <a:pt x="74" y="142"/>
                  <a:pt x="74" y="142"/>
                  <a:pt x="75" y="142"/>
                </a:cubicBezTo>
                <a:close/>
                <a:moveTo>
                  <a:pt x="75" y="151"/>
                </a:moveTo>
                <a:cubicBezTo>
                  <a:pt x="75" y="150"/>
                  <a:pt x="75" y="150"/>
                  <a:pt x="74" y="149"/>
                </a:cubicBezTo>
                <a:cubicBezTo>
                  <a:pt x="74" y="149"/>
                  <a:pt x="74" y="150"/>
                  <a:pt x="74" y="150"/>
                </a:cubicBezTo>
                <a:cubicBezTo>
                  <a:pt x="73" y="150"/>
                  <a:pt x="73" y="150"/>
                  <a:pt x="73" y="151"/>
                </a:cubicBezTo>
                <a:cubicBezTo>
                  <a:pt x="73" y="151"/>
                  <a:pt x="73" y="151"/>
                  <a:pt x="73" y="151"/>
                </a:cubicBezTo>
                <a:cubicBezTo>
                  <a:pt x="74" y="151"/>
                  <a:pt x="74" y="152"/>
                  <a:pt x="74" y="152"/>
                </a:cubicBezTo>
                <a:cubicBezTo>
                  <a:pt x="74" y="152"/>
                  <a:pt x="74" y="152"/>
                  <a:pt x="75" y="152"/>
                </a:cubicBezTo>
                <a:cubicBezTo>
                  <a:pt x="73" y="152"/>
                  <a:pt x="75" y="151"/>
                  <a:pt x="75" y="151"/>
                </a:cubicBezTo>
                <a:close/>
                <a:moveTo>
                  <a:pt x="75" y="145"/>
                </a:moveTo>
                <a:cubicBezTo>
                  <a:pt x="76" y="145"/>
                  <a:pt x="76" y="145"/>
                  <a:pt x="76" y="144"/>
                </a:cubicBezTo>
                <a:cubicBezTo>
                  <a:pt x="76" y="144"/>
                  <a:pt x="76" y="144"/>
                  <a:pt x="75" y="144"/>
                </a:cubicBezTo>
                <a:cubicBezTo>
                  <a:pt x="74" y="143"/>
                  <a:pt x="75" y="144"/>
                  <a:pt x="74" y="145"/>
                </a:cubicBezTo>
                <a:cubicBezTo>
                  <a:pt x="74" y="145"/>
                  <a:pt x="75" y="145"/>
                  <a:pt x="75" y="145"/>
                </a:cubicBezTo>
                <a:close/>
                <a:moveTo>
                  <a:pt x="75" y="187"/>
                </a:moveTo>
                <a:cubicBezTo>
                  <a:pt x="75" y="187"/>
                  <a:pt x="75" y="187"/>
                  <a:pt x="75" y="188"/>
                </a:cubicBezTo>
                <a:cubicBezTo>
                  <a:pt x="75" y="188"/>
                  <a:pt x="75" y="188"/>
                  <a:pt x="75" y="188"/>
                </a:cubicBezTo>
                <a:cubicBezTo>
                  <a:pt x="75" y="188"/>
                  <a:pt x="76" y="188"/>
                  <a:pt x="75" y="188"/>
                </a:cubicBezTo>
                <a:cubicBezTo>
                  <a:pt x="75" y="188"/>
                  <a:pt x="75" y="187"/>
                  <a:pt x="75" y="187"/>
                </a:cubicBezTo>
                <a:close/>
                <a:moveTo>
                  <a:pt x="72" y="159"/>
                </a:moveTo>
                <a:cubicBezTo>
                  <a:pt x="72" y="159"/>
                  <a:pt x="72" y="160"/>
                  <a:pt x="73" y="160"/>
                </a:cubicBezTo>
                <a:cubicBezTo>
                  <a:pt x="73" y="159"/>
                  <a:pt x="73" y="159"/>
                  <a:pt x="73" y="159"/>
                </a:cubicBezTo>
                <a:cubicBezTo>
                  <a:pt x="73" y="159"/>
                  <a:pt x="73" y="159"/>
                  <a:pt x="73" y="158"/>
                </a:cubicBezTo>
                <a:cubicBezTo>
                  <a:pt x="73" y="158"/>
                  <a:pt x="74" y="158"/>
                  <a:pt x="74" y="158"/>
                </a:cubicBezTo>
                <a:cubicBezTo>
                  <a:pt x="74" y="158"/>
                  <a:pt x="74" y="158"/>
                  <a:pt x="75" y="158"/>
                </a:cubicBezTo>
                <a:cubicBezTo>
                  <a:pt x="75" y="158"/>
                  <a:pt x="75" y="158"/>
                  <a:pt x="75" y="158"/>
                </a:cubicBezTo>
                <a:cubicBezTo>
                  <a:pt x="75" y="158"/>
                  <a:pt x="75" y="158"/>
                  <a:pt x="75" y="158"/>
                </a:cubicBezTo>
                <a:cubicBezTo>
                  <a:pt x="74" y="157"/>
                  <a:pt x="74" y="157"/>
                  <a:pt x="73" y="157"/>
                </a:cubicBezTo>
                <a:cubicBezTo>
                  <a:pt x="72" y="157"/>
                  <a:pt x="72" y="158"/>
                  <a:pt x="72" y="158"/>
                </a:cubicBezTo>
                <a:cubicBezTo>
                  <a:pt x="72" y="159"/>
                  <a:pt x="72" y="159"/>
                  <a:pt x="72" y="159"/>
                </a:cubicBezTo>
                <a:cubicBezTo>
                  <a:pt x="72" y="159"/>
                  <a:pt x="72" y="159"/>
                  <a:pt x="72" y="159"/>
                </a:cubicBezTo>
                <a:close/>
                <a:moveTo>
                  <a:pt x="72" y="197"/>
                </a:moveTo>
                <a:cubicBezTo>
                  <a:pt x="71" y="197"/>
                  <a:pt x="72" y="197"/>
                  <a:pt x="72" y="197"/>
                </a:cubicBezTo>
                <a:cubicBezTo>
                  <a:pt x="72" y="197"/>
                  <a:pt x="72" y="197"/>
                  <a:pt x="72" y="197"/>
                </a:cubicBezTo>
                <a:cubicBezTo>
                  <a:pt x="72" y="197"/>
                  <a:pt x="72" y="197"/>
                  <a:pt x="72" y="197"/>
                </a:cubicBezTo>
                <a:cubicBezTo>
                  <a:pt x="72" y="197"/>
                  <a:pt x="72" y="197"/>
                  <a:pt x="72" y="197"/>
                </a:cubicBezTo>
                <a:close/>
                <a:moveTo>
                  <a:pt x="69" y="161"/>
                </a:moveTo>
                <a:cubicBezTo>
                  <a:pt x="70" y="162"/>
                  <a:pt x="70" y="162"/>
                  <a:pt x="70" y="162"/>
                </a:cubicBezTo>
                <a:cubicBezTo>
                  <a:pt x="70" y="162"/>
                  <a:pt x="70" y="161"/>
                  <a:pt x="70" y="161"/>
                </a:cubicBezTo>
                <a:cubicBezTo>
                  <a:pt x="70" y="161"/>
                  <a:pt x="70" y="161"/>
                  <a:pt x="69" y="161"/>
                </a:cubicBezTo>
                <a:close/>
                <a:moveTo>
                  <a:pt x="70" y="161"/>
                </a:moveTo>
                <a:cubicBezTo>
                  <a:pt x="69" y="161"/>
                  <a:pt x="69" y="161"/>
                  <a:pt x="69" y="161"/>
                </a:cubicBezTo>
                <a:cubicBezTo>
                  <a:pt x="69" y="161"/>
                  <a:pt x="69" y="161"/>
                  <a:pt x="70" y="161"/>
                </a:cubicBezTo>
                <a:close/>
                <a:moveTo>
                  <a:pt x="68" y="161"/>
                </a:moveTo>
                <a:cubicBezTo>
                  <a:pt x="68" y="161"/>
                  <a:pt x="69" y="162"/>
                  <a:pt x="69" y="162"/>
                </a:cubicBezTo>
                <a:cubicBezTo>
                  <a:pt x="69" y="162"/>
                  <a:pt x="69" y="162"/>
                  <a:pt x="69" y="161"/>
                </a:cubicBezTo>
                <a:cubicBezTo>
                  <a:pt x="69" y="161"/>
                  <a:pt x="69" y="161"/>
                  <a:pt x="68" y="161"/>
                </a:cubicBezTo>
                <a:cubicBezTo>
                  <a:pt x="68" y="161"/>
                  <a:pt x="68" y="161"/>
                  <a:pt x="68" y="161"/>
                </a:cubicBezTo>
                <a:close/>
                <a:moveTo>
                  <a:pt x="69" y="197"/>
                </a:moveTo>
                <a:cubicBezTo>
                  <a:pt x="69" y="197"/>
                  <a:pt x="68" y="196"/>
                  <a:pt x="68" y="196"/>
                </a:cubicBezTo>
                <a:cubicBezTo>
                  <a:pt x="68" y="196"/>
                  <a:pt x="67" y="196"/>
                  <a:pt x="67" y="196"/>
                </a:cubicBezTo>
                <a:cubicBezTo>
                  <a:pt x="68" y="197"/>
                  <a:pt x="68" y="197"/>
                  <a:pt x="69" y="198"/>
                </a:cubicBezTo>
                <a:cubicBezTo>
                  <a:pt x="69" y="198"/>
                  <a:pt x="69" y="197"/>
                  <a:pt x="69" y="197"/>
                </a:cubicBezTo>
                <a:close/>
                <a:moveTo>
                  <a:pt x="68" y="199"/>
                </a:moveTo>
                <a:cubicBezTo>
                  <a:pt x="68" y="199"/>
                  <a:pt x="68" y="199"/>
                  <a:pt x="68" y="200"/>
                </a:cubicBezTo>
                <a:cubicBezTo>
                  <a:pt x="68" y="200"/>
                  <a:pt x="68" y="200"/>
                  <a:pt x="68" y="200"/>
                </a:cubicBezTo>
                <a:cubicBezTo>
                  <a:pt x="69" y="200"/>
                  <a:pt x="69" y="199"/>
                  <a:pt x="69" y="199"/>
                </a:cubicBezTo>
                <a:cubicBezTo>
                  <a:pt x="69" y="199"/>
                  <a:pt x="68" y="199"/>
                  <a:pt x="68" y="199"/>
                </a:cubicBezTo>
                <a:close/>
                <a:moveTo>
                  <a:pt x="67" y="162"/>
                </a:moveTo>
                <a:cubicBezTo>
                  <a:pt x="67" y="162"/>
                  <a:pt x="67" y="163"/>
                  <a:pt x="67" y="163"/>
                </a:cubicBezTo>
                <a:cubicBezTo>
                  <a:pt x="67" y="163"/>
                  <a:pt x="68" y="163"/>
                  <a:pt x="68" y="163"/>
                </a:cubicBezTo>
                <a:cubicBezTo>
                  <a:pt x="68" y="163"/>
                  <a:pt x="69" y="163"/>
                  <a:pt x="69" y="163"/>
                </a:cubicBezTo>
                <a:cubicBezTo>
                  <a:pt x="69" y="163"/>
                  <a:pt x="69" y="163"/>
                  <a:pt x="68" y="163"/>
                </a:cubicBezTo>
                <a:cubicBezTo>
                  <a:pt x="68" y="162"/>
                  <a:pt x="68" y="162"/>
                  <a:pt x="68" y="162"/>
                </a:cubicBezTo>
                <a:cubicBezTo>
                  <a:pt x="67" y="162"/>
                  <a:pt x="67" y="162"/>
                  <a:pt x="67" y="162"/>
                </a:cubicBezTo>
                <a:close/>
                <a:moveTo>
                  <a:pt x="66" y="203"/>
                </a:moveTo>
                <a:cubicBezTo>
                  <a:pt x="66" y="203"/>
                  <a:pt x="66" y="203"/>
                  <a:pt x="66" y="203"/>
                </a:cubicBezTo>
                <a:cubicBezTo>
                  <a:pt x="66" y="203"/>
                  <a:pt x="66" y="204"/>
                  <a:pt x="66" y="204"/>
                </a:cubicBezTo>
                <a:cubicBezTo>
                  <a:pt x="66" y="204"/>
                  <a:pt x="66" y="204"/>
                  <a:pt x="67" y="205"/>
                </a:cubicBezTo>
                <a:cubicBezTo>
                  <a:pt x="67" y="204"/>
                  <a:pt x="67" y="204"/>
                  <a:pt x="67" y="204"/>
                </a:cubicBezTo>
                <a:cubicBezTo>
                  <a:pt x="67" y="204"/>
                  <a:pt x="67" y="203"/>
                  <a:pt x="66" y="203"/>
                </a:cubicBezTo>
                <a:close/>
                <a:moveTo>
                  <a:pt x="65" y="194"/>
                </a:moveTo>
                <a:cubicBezTo>
                  <a:pt x="65" y="194"/>
                  <a:pt x="66" y="194"/>
                  <a:pt x="67" y="193"/>
                </a:cubicBezTo>
                <a:cubicBezTo>
                  <a:pt x="67" y="193"/>
                  <a:pt x="66" y="193"/>
                  <a:pt x="66" y="193"/>
                </a:cubicBezTo>
                <a:cubicBezTo>
                  <a:pt x="66" y="193"/>
                  <a:pt x="66" y="193"/>
                  <a:pt x="65" y="193"/>
                </a:cubicBezTo>
                <a:cubicBezTo>
                  <a:pt x="65" y="193"/>
                  <a:pt x="65" y="193"/>
                  <a:pt x="65" y="193"/>
                </a:cubicBezTo>
                <a:cubicBezTo>
                  <a:pt x="65" y="193"/>
                  <a:pt x="65" y="194"/>
                  <a:pt x="65" y="194"/>
                </a:cubicBezTo>
                <a:close/>
                <a:moveTo>
                  <a:pt x="64" y="197"/>
                </a:moveTo>
                <a:cubicBezTo>
                  <a:pt x="65" y="197"/>
                  <a:pt x="65" y="197"/>
                  <a:pt x="65" y="197"/>
                </a:cubicBezTo>
                <a:cubicBezTo>
                  <a:pt x="65" y="197"/>
                  <a:pt x="65" y="197"/>
                  <a:pt x="66" y="196"/>
                </a:cubicBezTo>
                <a:cubicBezTo>
                  <a:pt x="66" y="196"/>
                  <a:pt x="65" y="196"/>
                  <a:pt x="65" y="196"/>
                </a:cubicBezTo>
                <a:cubicBezTo>
                  <a:pt x="65" y="196"/>
                  <a:pt x="65" y="197"/>
                  <a:pt x="64" y="197"/>
                </a:cubicBezTo>
                <a:close/>
                <a:moveTo>
                  <a:pt x="63" y="161"/>
                </a:moveTo>
                <a:cubicBezTo>
                  <a:pt x="63" y="161"/>
                  <a:pt x="63" y="162"/>
                  <a:pt x="63" y="162"/>
                </a:cubicBezTo>
                <a:cubicBezTo>
                  <a:pt x="63" y="162"/>
                  <a:pt x="64" y="162"/>
                  <a:pt x="64" y="162"/>
                </a:cubicBezTo>
                <a:cubicBezTo>
                  <a:pt x="64" y="162"/>
                  <a:pt x="64" y="162"/>
                  <a:pt x="64" y="162"/>
                </a:cubicBezTo>
                <a:cubicBezTo>
                  <a:pt x="64" y="161"/>
                  <a:pt x="64" y="161"/>
                  <a:pt x="64" y="161"/>
                </a:cubicBezTo>
                <a:cubicBezTo>
                  <a:pt x="64" y="161"/>
                  <a:pt x="64" y="161"/>
                  <a:pt x="64" y="161"/>
                </a:cubicBezTo>
                <a:cubicBezTo>
                  <a:pt x="63" y="161"/>
                  <a:pt x="63" y="161"/>
                  <a:pt x="63" y="161"/>
                </a:cubicBezTo>
                <a:close/>
                <a:moveTo>
                  <a:pt x="63" y="199"/>
                </a:moveTo>
                <a:cubicBezTo>
                  <a:pt x="63" y="200"/>
                  <a:pt x="63" y="200"/>
                  <a:pt x="63" y="200"/>
                </a:cubicBezTo>
                <a:cubicBezTo>
                  <a:pt x="64" y="200"/>
                  <a:pt x="64" y="200"/>
                  <a:pt x="64" y="199"/>
                </a:cubicBezTo>
                <a:cubicBezTo>
                  <a:pt x="64" y="199"/>
                  <a:pt x="64" y="199"/>
                  <a:pt x="64" y="199"/>
                </a:cubicBezTo>
                <a:cubicBezTo>
                  <a:pt x="63" y="199"/>
                  <a:pt x="63" y="199"/>
                  <a:pt x="63" y="199"/>
                </a:cubicBezTo>
                <a:close/>
                <a:moveTo>
                  <a:pt x="62" y="164"/>
                </a:moveTo>
                <a:cubicBezTo>
                  <a:pt x="62" y="164"/>
                  <a:pt x="62" y="164"/>
                  <a:pt x="62" y="164"/>
                </a:cubicBezTo>
                <a:cubicBezTo>
                  <a:pt x="62" y="164"/>
                  <a:pt x="63" y="164"/>
                  <a:pt x="63" y="164"/>
                </a:cubicBezTo>
                <a:cubicBezTo>
                  <a:pt x="63" y="163"/>
                  <a:pt x="62" y="163"/>
                  <a:pt x="62" y="163"/>
                </a:cubicBezTo>
                <a:cubicBezTo>
                  <a:pt x="62" y="163"/>
                  <a:pt x="62" y="163"/>
                  <a:pt x="62" y="164"/>
                </a:cubicBezTo>
                <a:close/>
                <a:moveTo>
                  <a:pt x="62" y="168"/>
                </a:moveTo>
                <a:cubicBezTo>
                  <a:pt x="62" y="168"/>
                  <a:pt x="61" y="168"/>
                  <a:pt x="61" y="168"/>
                </a:cubicBezTo>
                <a:cubicBezTo>
                  <a:pt x="61" y="168"/>
                  <a:pt x="61" y="168"/>
                  <a:pt x="61" y="168"/>
                </a:cubicBezTo>
                <a:cubicBezTo>
                  <a:pt x="62" y="168"/>
                  <a:pt x="62" y="168"/>
                  <a:pt x="62" y="168"/>
                </a:cubicBezTo>
                <a:cubicBezTo>
                  <a:pt x="62" y="168"/>
                  <a:pt x="62" y="168"/>
                  <a:pt x="62" y="168"/>
                </a:cubicBezTo>
                <a:close/>
                <a:moveTo>
                  <a:pt x="61" y="162"/>
                </a:moveTo>
                <a:cubicBezTo>
                  <a:pt x="61" y="162"/>
                  <a:pt x="61" y="163"/>
                  <a:pt x="61" y="163"/>
                </a:cubicBezTo>
                <a:cubicBezTo>
                  <a:pt x="61" y="163"/>
                  <a:pt x="62" y="163"/>
                  <a:pt x="62" y="162"/>
                </a:cubicBezTo>
                <a:cubicBezTo>
                  <a:pt x="62" y="162"/>
                  <a:pt x="61" y="162"/>
                  <a:pt x="61" y="162"/>
                </a:cubicBezTo>
                <a:cubicBezTo>
                  <a:pt x="61" y="162"/>
                  <a:pt x="61" y="162"/>
                  <a:pt x="61" y="162"/>
                </a:cubicBezTo>
                <a:close/>
                <a:moveTo>
                  <a:pt x="61" y="198"/>
                </a:moveTo>
                <a:cubicBezTo>
                  <a:pt x="62" y="197"/>
                  <a:pt x="62" y="197"/>
                  <a:pt x="63" y="196"/>
                </a:cubicBezTo>
                <a:cubicBezTo>
                  <a:pt x="62" y="196"/>
                  <a:pt x="62" y="196"/>
                  <a:pt x="62" y="196"/>
                </a:cubicBezTo>
                <a:cubicBezTo>
                  <a:pt x="62" y="196"/>
                  <a:pt x="61" y="196"/>
                  <a:pt x="61" y="197"/>
                </a:cubicBezTo>
                <a:cubicBezTo>
                  <a:pt x="61" y="197"/>
                  <a:pt x="61" y="197"/>
                  <a:pt x="61" y="198"/>
                </a:cubicBezTo>
                <a:close/>
                <a:moveTo>
                  <a:pt x="61" y="201"/>
                </a:moveTo>
                <a:cubicBezTo>
                  <a:pt x="60" y="201"/>
                  <a:pt x="60" y="201"/>
                  <a:pt x="60" y="202"/>
                </a:cubicBezTo>
                <a:cubicBezTo>
                  <a:pt x="60" y="202"/>
                  <a:pt x="60" y="202"/>
                  <a:pt x="60" y="202"/>
                </a:cubicBezTo>
                <a:cubicBezTo>
                  <a:pt x="60" y="202"/>
                  <a:pt x="61" y="202"/>
                  <a:pt x="61" y="202"/>
                </a:cubicBezTo>
                <a:cubicBezTo>
                  <a:pt x="61" y="201"/>
                  <a:pt x="61" y="201"/>
                  <a:pt x="61" y="201"/>
                </a:cubicBezTo>
                <a:close/>
                <a:moveTo>
                  <a:pt x="60" y="187"/>
                </a:moveTo>
                <a:cubicBezTo>
                  <a:pt x="60" y="187"/>
                  <a:pt x="60" y="187"/>
                  <a:pt x="60" y="187"/>
                </a:cubicBezTo>
                <a:cubicBezTo>
                  <a:pt x="60" y="187"/>
                  <a:pt x="60" y="187"/>
                  <a:pt x="60" y="187"/>
                </a:cubicBezTo>
                <a:cubicBezTo>
                  <a:pt x="60" y="187"/>
                  <a:pt x="60" y="186"/>
                  <a:pt x="60" y="186"/>
                </a:cubicBezTo>
                <a:cubicBezTo>
                  <a:pt x="60" y="186"/>
                  <a:pt x="60" y="187"/>
                  <a:pt x="60" y="187"/>
                </a:cubicBezTo>
                <a:close/>
                <a:moveTo>
                  <a:pt x="60" y="192"/>
                </a:moveTo>
                <a:cubicBezTo>
                  <a:pt x="60" y="192"/>
                  <a:pt x="59" y="193"/>
                  <a:pt x="59" y="193"/>
                </a:cubicBezTo>
                <a:cubicBezTo>
                  <a:pt x="60" y="193"/>
                  <a:pt x="60" y="193"/>
                  <a:pt x="60" y="193"/>
                </a:cubicBezTo>
                <a:cubicBezTo>
                  <a:pt x="60" y="193"/>
                  <a:pt x="60" y="193"/>
                  <a:pt x="60" y="193"/>
                </a:cubicBezTo>
                <a:cubicBezTo>
                  <a:pt x="60" y="192"/>
                  <a:pt x="60" y="192"/>
                  <a:pt x="60" y="192"/>
                </a:cubicBezTo>
                <a:close/>
                <a:moveTo>
                  <a:pt x="59" y="168"/>
                </a:moveTo>
                <a:cubicBezTo>
                  <a:pt x="59" y="168"/>
                  <a:pt x="59" y="168"/>
                  <a:pt x="59" y="168"/>
                </a:cubicBezTo>
                <a:cubicBezTo>
                  <a:pt x="59" y="168"/>
                  <a:pt x="59" y="168"/>
                  <a:pt x="60" y="168"/>
                </a:cubicBezTo>
                <a:cubicBezTo>
                  <a:pt x="59" y="167"/>
                  <a:pt x="59" y="167"/>
                  <a:pt x="59" y="167"/>
                </a:cubicBezTo>
                <a:cubicBezTo>
                  <a:pt x="59" y="167"/>
                  <a:pt x="59" y="168"/>
                  <a:pt x="59" y="168"/>
                </a:cubicBezTo>
                <a:close/>
                <a:moveTo>
                  <a:pt x="58" y="192"/>
                </a:moveTo>
                <a:cubicBezTo>
                  <a:pt x="58" y="193"/>
                  <a:pt x="58" y="193"/>
                  <a:pt x="58" y="193"/>
                </a:cubicBezTo>
                <a:cubicBezTo>
                  <a:pt x="58" y="193"/>
                  <a:pt x="59" y="193"/>
                  <a:pt x="59" y="193"/>
                </a:cubicBezTo>
                <a:cubicBezTo>
                  <a:pt x="59" y="192"/>
                  <a:pt x="58" y="192"/>
                  <a:pt x="58" y="192"/>
                </a:cubicBezTo>
                <a:cubicBezTo>
                  <a:pt x="58" y="192"/>
                  <a:pt x="58" y="192"/>
                  <a:pt x="58" y="192"/>
                </a:cubicBezTo>
                <a:close/>
                <a:moveTo>
                  <a:pt x="58" y="165"/>
                </a:moveTo>
                <a:cubicBezTo>
                  <a:pt x="58" y="165"/>
                  <a:pt x="58" y="165"/>
                  <a:pt x="58" y="165"/>
                </a:cubicBezTo>
                <a:cubicBezTo>
                  <a:pt x="58" y="165"/>
                  <a:pt x="58" y="165"/>
                  <a:pt x="58" y="165"/>
                </a:cubicBezTo>
                <a:cubicBezTo>
                  <a:pt x="58" y="165"/>
                  <a:pt x="58" y="165"/>
                  <a:pt x="58" y="164"/>
                </a:cubicBezTo>
                <a:cubicBezTo>
                  <a:pt x="58" y="165"/>
                  <a:pt x="58" y="165"/>
                  <a:pt x="58" y="165"/>
                </a:cubicBezTo>
                <a:close/>
                <a:moveTo>
                  <a:pt x="57" y="197"/>
                </a:moveTo>
                <a:cubicBezTo>
                  <a:pt x="57" y="197"/>
                  <a:pt x="57" y="198"/>
                  <a:pt x="57" y="198"/>
                </a:cubicBezTo>
                <a:cubicBezTo>
                  <a:pt x="58" y="198"/>
                  <a:pt x="58" y="198"/>
                  <a:pt x="59" y="198"/>
                </a:cubicBezTo>
                <a:cubicBezTo>
                  <a:pt x="59" y="198"/>
                  <a:pt x="59" y="198"/>
                  <a:pt x="59" y="198"/>
                </a:cubicBezTo>
                <a:cubicBezTo>
                  <a:pt x="59" y="198"/>
                  <a:pt x="59" y="198"/>
                  <a:pt x="58" y="197"/>
                </a:cubicBezTo>
                <a:cubicBezTo>
                  <a:pt x="58" y="197"/>
                  <a:pt x="58" y="197"/>
                  <a:pt x="58" y="197"/>
                </a:cubicBezTo>
                <a:cubicBezTo>
                  <a:pt x="58" y="197"/>
                  <a:pt x="57" y="197"/>
                  <a:pt x="57" y="197"/>
                </a:cubicBezTo>
                <a:close/>
                <a:moveTo>
                  <a:pt x="56" y="170"/>
                </a:moveTo>
                <a:cubicBezTo>
                  <a:pt x="56" y="170"/>
                  <a:pt x="56" y="170"/>
                  <a:pt x="56" y="170"/>
                </a:cubicBezTo>
                <a:cubicBezTo>
                  <a:pt x="57" y="170"/>
                  <a:pt x="57" y="170"/>
                  <a:pt x="57" y="170"/>
                </a:cubicBezTo>
                <a:cubicBezTo>
                  <a:pt x="57" y="170"/>
                  <a:pt x="56" y="169"/>
                  <a:pt x="56" y="169"/>
                </a:cubicBezTo>
                <a:cubicBezTo>
                  <a:pt x="56" y="169"/>
                  <a:pt x="56" y="170"/>
                  <a:pt x="56" y="170"/>
                </a:cubicBezTo>
                <a:close/>
                <a:moveTo>
                  <a:pt x="56" y="204"/>
                </a:moveTo>
                <a:cubicBezTo>
                  <a:pt x="56" y="204"/>
                  <a:pt x="56" y="205"/>
                  <a:pt x="56" y="205"/>
                </a:cubicBezTo>
                <a:cubicBezTo>
                  <a:pt x="56" y="205"/>
                  <a:pt x="56" y="205"/>
                  <a:pt x="56" y="205"/>
                </a:cubicBezTo>
                <a:cubicBezTo>
                  <a:pt x="56" y="205"/>
                  <a:pt x="56" y="205"/>
                  <a:pt x="57" y="205"/>
                </a:cubicBezTo>
                <a:cubicBezTo>
                  <a:pt x="57" y="205"/>
                  <a:pt x="57" y="205"/>
                  <a:pt x="58" y="204"/>
                </a:cubicBezTo>
                <a:cubicBezTo>
                  <a:pt x="58" y="204"/>
                  <a:pt x="58" y="204"/>
                  <a:pt x="58" y="204"/>
                </a:cubicBezTo>
                <a:cubicBezTo>
                  <a:pt x="58" y="204"/>
                  <a:pt x="57" y="204"/>
                  <a:pt x="57" y="204"/>
                </a:cubicBezTo>
                <a:cubicBezTo>
                  <a:pt x="57" y="204"/>
                  <a:pt x="57" y="204"/>
                  <a:pt x="56" y="204"/>
                </a:cubicBezTo>
                <a:cubicBezTo>
                  <a:pt x="56" y="204"/>
                  <a:pt x="56" y="204"/>
                  <a:pt x="56" y="204"/>
                </a:cubicBezTo>
                <a:close/>
                <a:moveTo>
                  <a:pt x="56" y="210"/>
                </a:moveTo>
                <a:cubicBezTo>
                  <a:pt x="56" y="210"/>
                  <a:pt x="55" y="211"/>
                  <a:pt x="55" y="211"/>
                </a:cubicBezTo>
                <a:cubicBezTo>
                  <a:pt x="55" y="211"/>
                  <a:pt x="56" y="211"/>
                  <a:pt x="56" y="211"/>
                </a:cubicBezTo>
                <a:cubicBezTo>
                  <a:pt x="56" y="211"/>
                  <a:pt x="56" y="211"/>
                  <a:pt x="57" y="211"/>
                </a:cubicBezTo>
                <a:cubicBezTo>
                  <a:pt x="57" y="211"/>
                  <a:pt x="57" y="211"/>
                  <a:pt x="57" y="211"/>
                </a:cubicBezTo>
                <a:cubicBezTo>
                  <a:pt x="57" y="210"/>
                  <a:pt x="57" y="210"/>
                  <a:pt x="56" y="210"/>
                </a:cubicBezTo>
                <a:cubicBezTo>
                  <a:pt x="56" y="210"/>
                  <a:pt x="56" y="210"/>
                  <a:pt x="56" y="210"/>
                </a:cubicBezTo>
                <a:close/>
                <a:moveTo>
                  <a:pt x="55" y="200"/>
                </a:moveTo>
                <a:cubicBezTo>
                  <a:pt x="55" y="200"/>
                  <a:pt x="55" y="200"/>
                  <a:pt x="55" y="200"/>
                </a:cubicBezTo>
                <a:cubicBezTo>
                  <a:pt x="55" y="200"/>
                  <a:pt x="55" y="200"/>
                  <a:pt x="55" y="199"/>
                </a:cubicBezTo>
                <a:cubicBezTo>
                  <a:pt x="55" y="199"/>
                  <a:pt x="55" y="199"/>
                  <a:pt x="55" y="199"/>
                </a:cubicBezTo>
                <a:cubicBezTo>
                  <a:pt x="55" y="199"/>
                  <a:pt x="55" y="200"/>
                  <a:pt x="55" y="200"/>
                </a:cubicBezTo>
                <a:close/>
                <a:moveTo>
                  <a:pt x="54" y="204"/>
                </a:moveTo>
                <a:cubicBezTo>
                  <a:pt x="54" y="205"/>
                  <a:pt x="55" y="205"/>
                  <a:pt x="55" y="206"/>
                </a:cubicBezTo>
                <a:cubicBezTo>
                  <a:pt x="55" y="206"/>
                  <a:pt x="55" y="206"/>
                  <a:pt x="55" y="206"/>
                </a:cubicBezTo>
                <a:cubicBezTo>
                  <a:pt x="55" y="206"/>
                  <a:pt x="56" y="206"/>
                  <a:pt x="56" y="205"/>
                </a:cubicBezTo>
                <a:cubicBezTo>
                  <a:pt x="56" y="204"/>
                  <a:pt x="55" y="204"/>
                  <a:pt x="55" y="204"/>
                </a:cubicBezTo>
                <a:cubicBezTo>
                  <a:pt x="54" y="204"/>
                  <a:pt x="54" y="204"/>
                  <a:pt x="54" y="204"/>
                </a:cubicBezTo>
                <a:close/>
                <a:moveTo>
                  <a:pt x="53" y="173"/>
                </a:moveTo>
                <a:cubicBezTo>
                  <a:pt x="53" y="174"/>
                  <a:pt x="53" y="174"/>
                  <a:pt x="53" y="174"/>
                </a:cubicBezTo>
                <a:cubicBezTo>
                  <a:pt x="53" y="174"/>
                  <a:pt x="53" y="173"/>
                  <a:pt x="54" y="173"/>
                </a:cubicBezTo>
                <a:cubicBezTo>
                  <a:pt x="54" y="173"/>
                  <a:pt x="54" y="172"/>
                  <a:pt x="54" y="172"/>
                </a:cubicBezTo>
                <a:cubicBezTo>
                  <a:pt x="54" y="172"/>
                  <a:pt x="53" y="172"/>
                  <a:pt x="53" y="173"/>
                </a:cubicBezTo>
                <a:cubicBezTo>
                  <a:pt x="53" y="173"/>
                  <a:pt x="53" y="173"/>
                  <a:pt x="53" y="173"/>
                </a:cubicBezTo>
                <a:close/>
                <a:moveTo>
                  <a:pt x="52" y="197"/>
                </a:moveTo>
                <a:cubicBezTo>
                  <a:pt x="52" y="197"/>
                  <a:pt x="52" y="198"/>
                  <a:pt x="52" y="198"/>
                </a:cubicBezTo>
                <a:cubicBezTo>
                  <a:pt x="52" y="198"/>
                  <a:pt x="52" y="198"/>
                  <a:pt x="52" y="198"/>
                </a:cubicBezTo>
                <a:cubicBezTo>
                  <a:pt x="53" y="198"/>
                  <a:pt x="53" y="198"/>
                  <a:pt x="52" y="197"/>
                </a:cubicBezTo>
                <a:cubicBezTo>
                  <a:pt x="51" y="197"/>
                  <a:pt x="51" y="197"/>
                  <a:pt x="51" y="197"/>
                </a:cubicBezTo>
                <a:cubicBezTo>
                  <a:pt x="51" y="197"/>
                  <a:pt x="51" y="197"/>
                  <a:pt x="52" y="197"/>
                </a:cubicBezTo>
                <a:close/>
                <a:moveTo>
                  <a:pt x="51" y="202"/>
                </a:moveTo>
                <a:cubicBezTo>
                  <a:pt x="51" y="202"/>
                  <a:pt x="51" y="203"/>
                  <a:pt x="51" y="203"/>
                </a:cubicBezTo>
                <a:cubicBezTo>
                  <a:pt x="51" y="203"/>
                  <a:pt x="51" y="203"/>
                  <a:pt x="51" y="203"/>
                </a:cubicBezTo>
                <a:cubicBezTo>
                  <a:pt x="51" y="203"/>
                  <a:pt x="51" y="203"/>
                  <a:pt x="51" y="203"/>
                </a:cubicBezTo>
                <a:cubicBezTo>
                  <a:pt x="51" y="203"/>
                  <a:pt x="51" y="203"/>
                  <a:pt x="51" y="202"/>
                </a:cubicBezTo>
                <a:close/>
                <a:moveTo>
                  <a:pt x="52" y="208"/>
                </a:moveTo>
                <a:cubicBezTo>
                  <a:pt x="52" y="208"/>
                  <a:pt x="52" y="208"/>
                  <a:pt x="52" y="208"/>
                </a:cubicBezTo>
                <a:cubicBezTo>
                  <a:pt x="52" y="208"/>
                  <a:pt x="52" y="208"/>
                  <a:pt x="52" y="208"/>
                </a:cubicBezTo>
                <a:cubicBezTo>
                  <a:pt x="52" y="208"/>
                  <a:pt x="52" y="208"/>
                  <a:pt x="52" y="208"/>
                </a:cubicBezTo>
                <a:cubicBezTo>
                  <a:pt x="52" y="208"/>
                  <a:pt x="52" y="208"/>
                  <a:pt x="52" y="208"/>
                </a:cubicBezTo>
                <a:close/>
                <a:moveTo>
                  <a:pt x="52" y="201"/>
                </a:moveTo>
                <a:cubicBezTo>
                  <a:pt x="52" y="201"/>
                  <a:pt x="53" y="200"/>
                  <a:pt x="53" y="200"/>
                </a:cubicBezTo>
                <a:cubicBezTo>
                  <a:pt x="53" y="200"/>
                  <a:pt x="52" y="200"/>
                  <a:pt x="52" y="200"/>
                </a:cubicBezTo>
                <a:cubicBezTo>
                  <a:pt x="52" y="200"/>
                  <a:pt x="52" y="200"/>
                  <a:pt x="52" y="200"/>
                </a:cubicBezTo>
                <a:cubicBezTo>
                  <a:pt x="52" y="200"/>
                  <a:pt x="52" y="201"/>
                  <a:pt x="52" y="201"/>
                </a:cubicBezTo>
                <a:close/>
                <a:moveTo>
                  <a:pt x="53" y="199"/>
                </a:moveTo>
                <a:cubicBezTo>
                  <a:pt x="53" y="199"/>
                  <a:pt x="53" y="198"/>
                  <a:pt x="53" y="198"/>
                </a:cubicBezTo>
                <a:cubicBezTo>
                  <a:pt x="53" y="198"/>
                  <a:pt x="52" y="199"/>
                  <a:pt x="52" y="199"/>
                </a:cubicBezTo>
                <a:cubicBezTo>
                  <a:pt x="52" y="199"/>
                  <a:pt x="52" y="199"/>
                  <a:pt x="52" y="199"/>
                </a:cubicBezTo>
                <a:cubicBezTo>
                  <a:pt x="53" y="199"/>
                  <a:pt x="53" y="199"/>
                  <a:pt x="53" y="199"/>
                </a:cubicBezTo>
                <a:close/>
                <a:moveTo>
                  <a:pt x="53" y="175"/>
                </a:moveTo>
                <a:cubicBezTo>
                  <a:pt x="54" y="175"/>
                  <a:pt x="54" y="175"/>
                  <a:pt x="54" y="175"/>
                </a:cubicBezTo>
                <a:cubicBezTo>
                  <a:pt x="54" y="175"/>
                  <a:pt x="54" y="174"/>
                  <a:pt x="53" y="174"/>
                </a:cubicBezTo>
                <a:cubicBezTo>
                  <a:pt x="53" y="174"/>
                  <a:pt x="53" y="175"/>
                  <a:pt x="53" y="175"/>
                </a:cubicBezTo>
                <a:cubicBezTo>
                  <a:pt x="53" y="175"/>
                  <a:pt x="53" y="175"/>
                  <a:pt x="53" y="175"/>
                </a:cubicBezTo>
                <a:close/>
                <a:moveTo>
                  <a:pt x="53" y="203"/>
                </a:moveTo>
                <a:cubicBezTo>
                  <a:pt x="53" y="203"/>
                  <a:pt x="53" y="203"/>
                  <a:pt x="53" y="203"/>
                </a:cubicBezTo>
                <a:cubicBezTo>
                  <a:pt x="53" y="203"/>
                  <a:pt x="53" y="203"/>
                  <a:pt x="54" y="203"/>
                </a:cubicBezTo>
                <a:cubicBezTo>
                  <a:pt x="53" y="203"/>
                  <a:pt x="53" y="203"/>
                  <a:pt x="53" y="202"/>
                </a:cubicBezTo>
                <a:cubicBezTo>
                  <a:pt x="53" y="202"/>
                  <a:pt x="53" y="203"/>
                  <a:pt x="53" y="203"/>
                </a:cubicBezTo>
                <a:close/>
                <a:moveTo>
                  <a:pt x="53" y="206"/>
                </a:moveTo>
                <a:cubicBezTo>
                  <a:pt x="53" y="207"/>
                  <a:pt x="53" y="207"/>
                  <a:pt x="53" y="207"/>
                </a:cubicBezTo>
                <a:cubicBezTo>
                  <a:pt x="54" y="207"/>
                  <a:pt x="54" y="207"/>
                  <a:pt x="54" y="207"/>
                </a:cubicBezTo>
                <a:cubicBezTo>
                  <a:pt x="54" y="206"/>
                  <a:pt x="54" y="206"/>
                  <a:pt x="53" y="206"/>
                </a:cubicBezTo>
                <a:cubicBezTo>
                  <a:pt x="53" y="206"/>
                  <a:pt x="53" y="206"/>
                  <a:pt x="53" y="206"/>
                </a:cubicBezTo>
                <a:close/>
                <a:moveTo>
                  <a:pt x="52" y="196"/>
                </a:moveTo>
                <a:cubicBezTo>
                  <a:pt x="52" y="196"/>
                  <a:pt x="52" y="196"/>
                  <a:pt x="52" y="196"/>
                </a:cubicBezTo>
                <a:cubicBezTo>
                  <a:pt x="52" y="197"/>
                  <a:pt x="52" y="197"/>
                  <a:pt x="53" y="197"/>
                </a:cubicBezTo>
                <a:cubicBezTo>
                  <a:pt x="53" y="197"/>
                  <a:pt x="53" y="197"/>
                  <a:pt x="52" y="196"/>
                </a:cubicBezTo>
                <a:close/>
                <a:moveTo>
                  <a:pt x="51" y="174"/>
                </a:moveTo>
                <a:cubicBezTo>
                  <a:pt x="51" y="174"/>
                  <a:pt x="51" y="175"/>
                  <a:pt x="52" y="175"/>
                </a:cubicBezTo>
                <a:cubicBezTo>
                  <a:pt x="52" y="175"/>
                  <a:pt x="52" y="174"/>
                  <a:pt x="52" y="174"/>
                </a:cubicBezTo>
                <a:cubicBezTo>
                  <a:pt x="52" y="174"/>
                  <a:pt x="52" y="174"/>
                  <a:pt x="52" y="174"/>
                </a:cubicBezTo>
                <a:cubicBezTo>
                  <a:pt x="51" y="174"/>
                  <a:pt x="51" y="174"/>
                  <a:pt x="51" y="174"/>
                </a:cubicBezTo>
                <a:close/>
                <a:moveTo>
                  <a:pt x="51" y="196"/>
                </a:moveTo>
                <a:cubicBezTo>
                  <a:pt x="51" y="196"/>
                  <a:pt x="51" y="196"/>
                  <a:pt x="51" y="196"/>
                </a:cubicBezTo>
                <a:cubicBezTo>
                  <a:pt x="52" y="196"/>
                  <a:pt x="52" y="196"/>
                  <a:pt x="52" y="196"/>
                </a:cubicBezTo>
                <a:cubicBezTo>
                  <a:pt x="52" y="195"/>
                  <a:pt x="52" y="195"/>
                  <a:pt x="51" y="195"/>
                </a:cubicBezTo>
                <a:cubicBezTo>
                  <a:pt x="51" y="195"/>
                  <a:pt x="51" y="195"/>
                  <a:pt x="51" y="196"/>
                </a:cubicBezTo>
                <a:close/>
                <a:moveTo>
                  <a:pt x="51" y="210"/>
                </a:moveTo>
                <a:cubicBezTo>
                  <a:pt x="52" y="210"/>
                  <a:pt x="52" y="210"/>
                  <a:pt x="52" y="209"/>
                </a:cubicBezTo>
                <a:cubicBezTo>
                  <a:pt x="52" y="209"/>
                  <a:pt x="52" y="209"/>
                  <a:pt x="51" y="209"/>
                </a:cubicBezTo>
                <a:cubicBezTo>
                  <a:pt x="51" y="209"/>
                  <a:pt x="50" y="209"/>
                  <a:pt x="51" y="210"/>
                </a:cubicBezTo>
                <a:cubicBezTo>
                  <a:pt x="51" y="210"/>
                  <a:pt x="51" y="210"/>
                  <a:pt x="51" y="210"/>
                </a:cubicBezTo>
                <a:close/>
                <a:moveTo>
                  <a:pt x="54" y="211"/>
                </a:moveTo>
                <a:cubicBezTo>
                  <a:pt x="54" y="211"/>
                  <a:pt x="54" y="210"/>
                  <a:pt x="54" y="210"/>
                </a:cubicBezTo>
                <a:cubicBezTo>
                  <a:pt x="53" y="210"/>
                  <a:pt x="53" y="211"/>
                  <a:pt x="53" y="211"/>
                </a:cubicBezTo>
                <a:cubicBezTo>
                  <a:pt x="54" y="212"/>
                  <a:pt x="53" y="212"/>
                  <a:pt x="52" y="213"/>
                </a:cubicBezTo>
                <a:cubicBezTo>
                  <a:pt x="51" y="213"/>
                  <a:pt x="51" y="213"/>
                  <a:pt x="52" y="214"/>
                </a:cubicBezTo>
                <a:cubicBezTo>
                  <a:pt x="52" y="215"/>
                  <a:pt x="52" y="215"/>
                  <a:pt x="52" y="215"/>
                </a:cubicBezTo>
                <a:cubicBezTo>
                  <a:pt x="52" y="216"/>
                  <a:pt x="53" y="215"/>
                  <a:pt x="53" y="215"/>
                </a:cubicBezTo>
                <a:cubicBezTo>
                  <a:pt x="53" y="215"/>
                  <a:pt x="53" y="215"/>
                  <a:pt x="53" y="214"/>
                </a:cubicBezTo>
                <a:cubicBezTo>
                  <a:pt x="53" y="214"/>
                  <a:pt x="53" y="214"/>
                  <a:pt x="53" y="214"/>
                </a:cubicBezTo>
                <a:cubicBezTo>
                  <a:pt x="53" y="214"/>
                  <a:pt x="53" y="212"/>
                  <a:pt x="54" y="214"/>
                </a:cubicBezTo>
                <a:cubicBezTo>
                  <a:pt x="54" y="214"/>
                  <a:pt x="54" y="214"/>
                  <a:pt x="54" y="214"/>
                </a:cubicBezTo>
                <a:cubicBezTo>
                  <a:pt x="54" y="214"/>
                  <a:pt x="54" y="214"/>
                  <a:pt x="54" y="214"/>
                </a:cubicBezTo>
                <a:cubicBezTo>
                  <a:pt x="54" y="213"/>
                  <a:pt x="54" y="213"/>
                  <a:pt x="54" y="212"/>
                </a:cubicBezTo>
                <a:cubicBezTo>
                  <a:pt x="54" y="212"/>
                  <a:pt x="54" y="211"/>
                  <a:pt x="54" y="211"/>
                </a:cubicBezTo>
                <a:close/>
                <a:moveTo>
                  <a:pt x="56" y="208"/>
                </a:moveTo>
                <a:cubicBezTo>
                  <a:pt x="56" y="208"/>
                  <a:pt x="56" y="208"/>
                  <a:pt x="55" y="208"/>
                </a:cubicBezTo>
                <a:cubicBezTo>
                  <a:pt x="55" y="208"/>
                  <a:pt x="54" y="209"/>
                  <a:pt x="54" y="210"/>
                </a:cubicBezTo>
                <a:cubicBezTo>
                  <a:pt x="54" y="210"/>
                  <a:pt x="54" y="210"/>
                  <a:pt x="54" y="210"/>
                </a:cubicBezTo>
                <a:cubicBezTo>
                  <a:pt x="55" y="209"/>
                  <a:pt x="55" y="209"/>
                  <a:pt x="56" y="208"/>
                </a:cubicBezTo>
                <a:close/>
                <a:moveTo>
                  <a:pt x="56" y="215"/>
                </a:moveTo>
                <a:cubicBezTo>
                  <a:pt x="56" y="215"/>
                  <a:pt x="56" y="215"/>
                  <a:pt x="56" y="214"/>
                </a:cubicBezTo>
                <a:cubicBezTo>
                  <a:pt x="56" y="214"/>
                  <a:pt x="55" y="215"/>
                  <a:pt x="55" y="215"/>
                </a:cubicBezTo>
                <a:cubicBezTo>
                  <a:pt x="55" y="215"/>
                  <a:pt x="56" y="215"/>
                  <a:pt x="56" y="215"/>
                </a:cubicBezTo>
                <a:cubicBezTo>
                  <a:pt x="56" y="215"/>
                  <a:pt x="56" y="215"/>
                  <a:pt x="56" y="215"/>
                </a:cubicBezTo>
                <a:close/>
                <a:moveTo>
                  <a:pt x="57" y="212"/>
                </a:moveTo>
                <a:cubicBezTo>
                  <a:pt x="57" y="212"/>
                  <a:pt x="57" y="212"/>
                  <a:pt x="57" y="212"/>
                </a:cubicBezTo>
                <a:cubicBezTo>
                  <a:pt x="56" y="212"/>
                  <a:pt x="56" y="212"/>
                  <a:pt x="56" y="212"/>
                </a:cubicBezTo>
                <a:cubicBezTo>
                  <a:pt x="56" y="213"/>
                  <a:pt x="55" y="212"/>
                  <a:pt x="55" y="213"/>
                </a:cubicBezTo>
                <a:cubicBezTo>
                  <a:pt x="55" y="213"/>
                  <a:pt x="56" y="213"/>
                  <a:pt x="56" y="213"/>
                </a:cubicBezTo>
                <a:cubicBezTo>
                  <a:pt x="57" y="213"/>
                  <a:pt x="57" y="213"/>
                  <a:pt x="57" y="212"/>
                </a:cubicBezTo>
                <a:cubicBezTo>
                  <a:pt x="57" y="212"/>
                  <a:pt x="57" y="212"/>
                  <a:pt x="57" y="212"/>
                </a:cubicBezTo>
                <a:close/>
                <a:moveTo>
                  <a:pt x="58" y="208"/>
                </a:moveTo>
                <a:cubicBezTo>
                  <a:pt x="57" y="208"/>
                  <a:pt x="57" y="208"/>
                  <a:pt x="57" y="208"/>
                </a:cubicBezTo>
                <a:cubicBezTo>
                  <a:pt x="57" y="208"/>
                  <a:pt x="57" y="208"/>
                  <a:pt x="56" y="208"/>
                </a:cubicBezTo>
                <a:cubicBezTo>
                  <a:pt x="57" y="208"/>
                  <a:pt x="57" y="208"/>
                  <a:pt x="57" y="209"/>
                </a:cubicBezTo>
                <a:cubicBezTo>
                  <a:pt x="57" y="209"/>
                  <a:pt x="57" y="208"/>
                  <a:pt x="58" y="208"/>
                </a:cubicBezTo>
                <a:close/>
                <a:moveTo>
                  <a:pt x="60" y="218"/>
                </a:moveTo>
                <a:cubicBezTo>
                  <a:pt x="60" y="218"/>
                  <a:pt x="60" y="218"/>
                  <a:pt x="60" y="217"/>
                </a:cubicBezTo>
                <a:cubicBezTo>
                  <a:pt x="59" y="217"/>
                  <a:pt x="59" y="217"/>
                  <a:pt x="59" y="218"/>
                </a:cubicBezTo>
                <a:cubicBezTo>
                  <a:pt x="59" y="218"/>
                  <a:pt x="59" y="218"/>
                  <a:pt x="59" y="218"/>
                </a:cubicBezTo>
                <a:cubicBezTo>
                  <a:pt x="59" y="218"/>
                  <a:pt x="59" y="218"/>
                  <a:pt x="59" y="218"/>
                </a:cubicBezTo>
                <a:cubicBezTo>
                  <a:pt x="59" y="218"/>
                  <a:pt x="60" y="218"/>
                  <a:pt x="60" y="218"/>
                </a:cubicBezTo>
                <a:cubicBezTo>
                  <a:pt x="60" y="218"/>
                  <a:pt x="60" y="218"/>
                  <a:pt x="60" y="218"/>
                </a:cubicBezTo>
                <a:close/>
                <a:moveTo>
                  <a:pt x="61" y="215"/>
                </a:moveTo>
                <a:cubicBezTo>
                  <a:pt x="60" y="215"/>
                  <a:pt x="60" y="214"/>
                  <a:pt x="60" y="214"/>
                </a:cubicBezTo>
                <a:cubicBezTo>
                  <a:pt x="60" y="214"/>
                  <a:pt x="59" y="215"/>
                  <a:pt x="59" y="215"/>
                </a:cubicBezTo>
                <a:cubicBezTo>
                  <a:pt x="59" y="215"/>
                  <a:pt x="59" y="215"/>
                  <a:pt x="59" y="215"/>
                </a:cubicBezTo>
                <a:cubicBezTo>
                  <a:pt x="59" y="215"/>
                  <a:pt x="60" y="216"/>
                  <a:pt x="60" y="216"/>
                </a:cubicBezTo>
                <a:cubicBezTo>
                  <a:pt x="61" y="216"/>
                  <a:pt x="61" y="216"/>
                  <a:pt x="61" y="215"/>
                </a:cubicBezTo>
                <a:close/>
                <a:moveTo>
                  <a:pt x="61" y="211"/>
                </a:moveTo>
                <a:cubicBezTo>
                  <a:pt x="61" y="211"/>
                  <a:pt x="60" y="211"/>
                  <a:pt x="60" y="211"/>
                </a:cubicBezTo>
                <a:cubicBezTo>
                  <a:pt x="60" y="211"/>
                  <a:pt x="59" y="212"/>
                  <a:pt x="59" y="212"/>
                </a:cubicBezTo>
                <a:cubicBezTo>
                  <a:pt x="59" y="212"/>
                  <a:pt x="59" y="212"/>
                  <a:pt x="59" y="212"/>
                </a:cubicBezTo>
                <a:cubicBezTo>
                  <a:pt x="58" y="212"/>
                  <a:pt x="58" y="212"/>
                  <a:pt x="58" y="213"/>
                </a:cubicBezTo>
                <a:cubicBezTo>
                  <a:pt x="58" y="213"/>
                  <a:pt x="58" y="213"/>
                  <a:pt x="58" y="213"/>
                </a:cubicBezTo>
                <a:cubicBezTo>
                  <a:pt x="59" y="214"/>
                  <a:pt x="59" y="213"/>
                  <a:pt x="59" y="213"/>
                </a:cubicBezTo>
                <a:cubicBezTo>
                  <a:pt x="60" y="212"/>
                  <a:pt x="60" y="212"/>
                  <a:pt x="60" y="212"/>
                </a:cubicBezTo>
                <a:cubicBezTo>
                  <a:pt x="60" y="212"/>
                  <a:pt x="60" y="212"/>
                  <a:pt x="61" y="212"/>
                </a:cubicBezTo>
                <a:cubicBezTo>
                  <a:pt x="61" y="212"/>
                  <a:pt x="61" y="212"/>
                  <a:pt x="61" y="211"/>
                </a:cubicBezTo>
                <a:close/>
                <a:moveTo>
                  <a:pt x="62" y="205"/>
                </a:moveTo>
                <a:cubicBezTo>
                  <a:pt x="63" y="205"/>
                  <a:pt x="63" y="205"/>
                  <a:pt x="63" y="205"/>
                </a:cubicBezTo>
                <a:cubicBezTo>
                  <a:pt x="63" y="206"/>
                  <a:pt x="64" y="206"/>
                  <a:pt x="64" y="205"/>
                </a:cubicBezTo>
                <a:cubicBezTo>
                  <a:pt x="64" y="205"/>
                  <a:pt x="64" y="205"/>
                  <a:pt x="65" y="205"/>
                </a:cubicBezTo>
                <a:cubicBezTo>
                  <a:pt x="65" y="204"/>
                  <a:pt x="65" y="204"/>
                  <a:pt x="65" y="204"/>
                </a:cubicBezTo>
                <a:cubicBezTo>
                  <a:pt x="65" y="203"/>
                  <a:pt x="65" y="203"/>
                  <a:pt x="64" y="203"/>
                </a:cubicBezTo>
                <a:cubicBezTo>
                  <a:pt x="64" y="204"/>
                  <a:pt x="63" y="203"/>
                  <a:pt x="63" y="203"/>
                </a:cubicBezTo>
                <a:cubicBezTo>
                  <a:pt x="63" y="204"/>
                  <a:pt x="63" y="204"/>
                  <a:pt x="63" y="204"/>
                </a:cubicBezTo>
                <a:cubicBezTo>
                  <a:pt x="63" y="203"/>
                  <a:pt x="63" y="203"/>
                  <a:pt x="63" y="203"/>
                </a:cubicBezTo>
                <a:cubicBezTo>
                  <a:pt x="62" y="202"/>
                  <a:pt x="62" y="202"/>
                  <a:pt x="61" y="202"/>
                </a:cubicBezTo>
                <a:cubicBezTo>
                  <a:pt x="60" y="203"/>
                  <a:pt x="60" y="203"/>
                  <a:pt x="60" y="203"/>
                </a:cubicBezTo>
                <a:cubicBezTo>
                  <a:pt x="59" y="203"/>
                  <a:pt x="59" y="203"/>
                  <a:pt x="59" y="204"/>
                </a:cubicBezTo>
                <a:cubicBezTo>
                  <a:pt x="59" y="204"/>
                  <a:pt x="59" y="204"/>
                  <a:pt x="59" y="204"/>
                </a:cubicBezTo>
                <a:cubicBezTo>
                  <a:pt x="58" y="205"/>
                  <a:pt x="58" y="205"/>
                  <a:pt x="58" y="205"/>
                </a:cubicBezTo>
                <a:cubicBezTo>
                  <a:pt x="58" y="206"/>
                  <a:pt x="58" y="206"/>
                  <a:pt x="58" y="206"/>
                </a:cubicBezTo>
                <a:cubicBezTo>
                  <a:pt x="58" y="206"/>
                  <a:pt x="58" y="206"/>
                  <a:pt x="59" y="206"/>
                </a:cubicBezTo>
                <a:cubicBezTo>
                  <a:pt x="59" y="206"/>
                  <a:pt x="60" y="205"/>
                  <a:pt x="60" y="205"/>
                </a:cubicBezTo>
                <a:cubicBezTo>
                  <a:pt x="60" y="205"/>
                  <a:pt x="60" y="206"/>
                  <a:pt x="60" y="206"/>
                </a:cubicBezTo>
                <a:cubicBezTo>
                  <a:pt x="60" y="207"/>
                  <a:pt x="61" y="207"/>
                  <a:pt x="61" y="207"/>
                </a:cubicBezTo>
                <a:cubicBezTo>
                  <a:pt x="61" y="207"/>
                  <a:pt x="62" y="205"/>
                  <a:pt x="62" y="205"/>
                </a:cubicBezTo>
                <a:close/>
                <a:moveTo>
                  <a:pt x="64" y="208"/>
                </a:moveTo>
                <a:cubicBezTo>
                  <a:pt x="64" y="208"/>
                  <a:pt x="64" y="208"/>
                  <a:pt x="63" y="208"/>
                </a:cubicBezTo>
                <a:cubicBezTo>
                  <a:pt x="64" y="208"/>
                  <a:pt x="64" y="208"/>
                  <a:pt x="64" y="208"/>
                </a:cubicBezTo>
                <a:cubicBezTo>
                  <a:pt x="64" y="208"/>
                  <a:pt x="64" y="208"/>
                  <a:pt x="64" y="208"/>
                </a:cubicBezTo>
                <a:cubicBezTo>
                  <a:pt x="64" y="208"/>
                  <a:pt x="64" y="208"/>
                  <a:pt x="64" y="208"/>
                </a:cubicBezTo>
                <a:close/>
                <a:moveTo>
                  <a:pt x="63" y="212"/>
                </a:moveTo>
                <a:cubicBezTo>
                  <a:pt x="63" y="211"/>
                  <a:pt x="63" y="211"/>
                  <a:pt x="63" y="211"/>
                </a:cubicBezTo>
                <a:cubicBezTo>
                  <a:pt x="63" y="211"/>
                  <a:pt x="63" y="211"/>
                  <a:pt x="62" y="210"/>
                </a:cubicBezTo>
                <a:cubicBezTo>
                  <a:pt x="62" y="211"/>
                  <a:pt x="62" y="211"/>
                  <a:pt x="62" y="211"/>
                </a:cubicBezTo>
                <a:cubicBezTo>
                  <a:pt x="62" y="211"/>
                  <a:pt x="62" y="211"/>
                  <a:pt x="63" y="212"/>
                </a:cubicBezTo>
                <a:close/>
                <a:moveTo>
                  <a:pt x="66" y="211"/>
                </a:moveTo>
                <a:cubicBezTo>
                  <a:pt x="66" y="211"/>
                  <a:pt x="65" y="211"/>
                  <a:pt x="65" y="211"/>
                </a:cubicBezTo>
                <a:cubicBezTo>
                  <a:pt x="65" y="211"/>
                  <a:pt x="65" y="210"/>
                  <a:pt x="65" y="210"/>
                </a:cubicBezTo>
                <a:cubicBezTo>
                  <a:pt x="65" y="210"/>
                  <a:pt x="65" y="210"/>
                  <a:pt x="65" y="210"/>
                </a:cubicBezTo>
                <a:cubicBezTo>
                  <a:pt x="64" y="210"/>
                  <a:pt x="64" y="210"/>
                  <a:pt x="64" y="209"/>
                </a:cubicBezTo>
                <a:cubicBezTo>
                  <a:pt x="64" y="209"/>
                  <a:pt x="64" y="209"/>
                  <a:pt x="64" y="209"/>
                </a:cubicBezTo>
                <a:cubicBezTo>
                  <a:pt x="63" y="209"/>
                  <a:pt x="63" y="209"/>
                  <a:pt x="63" y="209"/>
                </a:cubicBezTo>
                <a:cubicBezTo>
                  <a:pt x="63" y="209"/>
                  <a:pt x="62" y="210"/>
                  <a:pt x="63" y="210"/>
                </a:cubicBezTo>
                <a:cubicBezTo>
                  <a:pt x="63" y="210"/>
                  <a:pt x="64" y="211"/>
                  <a:pt x="64" y="211"/>
                </a:cubicBezTo>
                <a:cubicBezTo>
                  <a:pt x="64" y="211"/>
                  <a:pt x="65" y="211"/>
                  <a:pt x="64" y="211"/>
                </a:cubicBezTo>
                <a:cubicBezTo>
                  <a:pt x="64" y="211"/>
                  <a:pt x="64" y="211"/>
                  <a:pt x="64" y="211"/>
                </a:cubicBezTo>
                <a:cubicBezTo>
                  <a:pt x="63" y="211"/>
                  <a:pt x="63" y="211"/>
                  <a:pt x="63" y="212"/>
                </a:cubicBezTo>
                <a:cubicBezTo>
                  <a:pt x="63" y="212"/>
                  <a:pt x="63" y="212"/>
                  <a:pt x="64" y="212"/>
                </a:cubicBezTo>
                <a:cubicBezTo>
                  <a:pt x="63" y="212"/>
                  <a:pt x="63" y="212"/>
                  <a:pt x="63" y="212"/>
                </a:cubicBezTo>
                <a:cubicBezTo>
                  <a:pt x="63" y="212"/>
                  <a:pt x="63" y="212"/>
                  <a:pt x="63" y="212"/>
                </a:cubicBezTo>
                <a:cubicBezTo>
                  <a:pt x="63" y="212"/>
                  <a:pt x="63" y="212"/>
                  <a:pt x="63" y="213"/>
                </a:cubicBezTo>
                <a:cubicBezTo>
                  <a:pt x="63" y="213"/>
                  <a:pt x="63" y="213"/>
                  <a:pt x="64" y="213"/>
                </a:cubicBezTo>
                <a:cubicBezTo>
                  <a:pt x="64" y="213"/>
                  <a:pt x="64" y="213"/>
                  <a:pt x="64" y="213"/>
                </a:cubicBezTo>
                <a:cubicBezTo>
                  <a:pt x="65" y="213"/>
                  <a:pt x="65" y="212"/>
                  <a:pt x="66" y="211"/>
                </a:cubicBezTo>
                <a:close/>
                <a:moveTo>
                  <a:pt x="67" y="209"/>
                </a:moveTo>
                <a:cubicBezTo>
                  <a:pt x="67" y="209"/>
                  <a:pt x="67" y="209"/>
                  <a:pt x="67" y="209"/>
                </a:cubicBezTo>
                <a:cubicBezTo>
                  <a:pt x="66" y="209"/>
                  <a:pt x="66" y="209"/>
                  <a:pt x="66" y="209"/>
                </a:cubicBezTo>
                <a:cubicBezTo>
                  <a:pt x="66" y="210"/>
                  <a:pt x="66" y="210"/>
                  <a:pt x="66" y="210"/>
                </a:cubicBezTo>
                <a:cubicBezTo>
                  <a:pt x="66" y="210"/>
                  <a:pt x="66" y="210"/>
                  <a:pt x="66" y="210"/>
                </a:cubicBezTo>
                <a:cubicBezTo>
                  <a:pt x="67" y="210"/>
                  <a:pt x="67" y="209"/>
                  <a:pt x="67" y="209"/>
                </a:cubicBezTo>
                <a:close/>
                <a:moveTo>
                  <a:pt x="70" y="215"/>
                </a:moveTo>
                <a:cubicBezTo>
                  <a:pt x="69" y="214"/>
                  <a:pt x="69" y="214"/>
                  <a:pt x="68" y="214"/>
                </a:cubicBezTo>
                <a:cubicBezTo>
                  <a:pt x="68" y="214"/>
                  <a:pt x="68" y="215"/>
                  <a:pt x="68" y="215"/>
                </a:cubicBezTo>
                <a:cubicBezTo>
                  <a:pt x="68" y="215"/>
                  <a:pt x="68" y="215"/>
                  <a:pt x="69" y="216"/>
                </a:cubicBezTo>
                <a:cubicBezTo>
                  <a:pt x="69" y="215"/>
                  <a:pt x="69" y="215"/>
                  <a:pt x="70" y="215"/>
                </a:cubicBezTo>
                <a:close/>
                <a:moveTo>
                  <a:pt x="70" y="206"/>
                </a:moveTo>
                <a:cubicBezTo>
                  <a:pt x="69" y="206"/>
                  <a:pt x="69" y="205"/>
                  <a:pt x="68" y="205"/>
                </a:cubicBezTo>
                <a:cubicBezTo>
                  <a:pt x="68" y="206"/>
                  <a:pt x="68" y="206"/>
                  <a:pt x="68" y="206"/>
                </a:cubicBezTo>
                <a:cubicBezTo>
                  <a:pt x="67" y="206"/>
                  <a:pt x="67" y="207"/>
                  <a:pt x="66" y="206"/>
                </a:cubicBezTo>
                <a:cubicBezTo>
                  <a:pt x="66" y="206"/>
                  <a:pt x="66" y="206"/>
                  <a:pt x="65" y="206"/>
                </a:cubicBezTo>
                <a:cubicBezTo>
                  <a:pt x="65" y="206"/>
                  <a:pt x="65" y="206"/>
                  <a:pt x="65" y="206"/>
                </a:cubicBezTo>
                <a:cubicBezTo>
                  <a:pt x="65" y="206"/>
                  <a:pt x="65" y="207"/>
                  <a:pt x="65" y="207"/>
                </a:cubicBezTo>
                <a:cubicBezTo>
                  <a:pt x="65" y="207"/>
                  <a:pt x="66" y="207"/>
                  <a:pt x="66" y="207"/>
                </a:cubicBezTo>
                <a:cubicBezTo>
                  <a:pt x="66" y="207"/>
                  <a:pt x="67" y="207"/>
                  <a:pt x="67" y="207"/>
                </a:cubicBezTo>
                <a:cubicBezTo>
                  <a:pt x="68" y="207"/>
                  <a:pt x="68" y="207"/>
                  <a:pt x="69" y="206"/>
                </a:cubicBezTo>
                <a:cubicBezTo>
                  <a:pt x="69" y="206"/>
                  <a:pt x="69" y="206"/>
                  <a:pt x="70" y="206"/>
                </a:cubicBezTo>
                <a:close/>
                <a:moveTo>
                  <a:pt x="71" y="217"/>
                </a:moveTo>
                <a:cubicBezTo>
                  <a:pt x="71" y="217"/>
                  <a:pt x="72" y="217"/>
                  <a:pt x="72" y="217"/>
                </a:cubicBezTo>
                <a:cubicBezTo>
                  <a:pt x="72" y="217"/>
                  <a:pt x="72" y="217"/>
                  <a:pt x="71" y="217"/>
                </a:cubicBezTo>
                <a:cubicBezTo>
                  <a:pt x="71" y="217"/>
                  <a:pt x="71" y="217"/>
                  <a:pt x="71" y="217"/>
                </a:cubicBezTo>
                <a:cubicBezTo>
                  <a:pt x="71" y="217"/>
                  <a:pt x="71" y="217"/>
                  <a:pt x="71" y="217"/>
                </a:cubicBezTo>
                <a:close/>
                <a:moveTo>
                  <a:pt x="72" y="219"/>
                </a:moveTo>
                <a:cubicBezTo>
                  <a:pt x="72" y="219"/>
                  <a:pt x="72" y="218"/>
                  <a:pt x="72" y="218"/>
                </a:cubicBezTo>
                <a:cubicBezTo>
                  <a:pt x="72" y="219"/>
                  <a:pt x="71" y="219"/>
                  <a:pt x="71" y="219"/>
                </a:cubicBezTo>
                <a:cubicBezTo>
                  <a:pt x="71" y="219"/>
                  <a:pt x="71" y="219"/>
                  <a:pt x="71" y="219"/>
                </a:cubicBezTo>
                <a:cubicBezTo>
                  <a:pt x="72" y="219"/>
                  <a:pt x="72" y="219"/>
                  <a:pt x="72" y="219"/>
                </a:cubicBezTo>
                <a:close/>
                <a:moveTo>
                  <a:pt x="74" y="198"/>
                </a:moveTo>
                <a:cubicBezTo>
                  <a:pt x="74" y="198"/>
                  <a:pt x="73" y="198"/>
                  <a:pt x="73" y="198"/>
                </a:cubicBezTo>
                <a:cubicBezTo>
                  <a:pt x="73" y="198"/>
                  <a:pt x="73" y="199"/>
                  <a:pt x="72" y="199"/>
                </a:cubicBezTo>
                <a:cubicBezTo>
                  <a:pt x="72" y="198"/>
                  <a:pt x="71" y="199"/>
                  <a:pt x="70" y="199"/>
                </a:cubicBezTo>
                <a:cubicBezTo>
                  <a:pt x="70" y="199"/>
                  <a:pt x="70" y="199"/>
                  <a:pt x="69" y="199"/>
                </a:cubicBezTo>
                <a:cubicBezTo>
                  <a:pt x="70" y="199"/>
                  <a:pt x="70" y="200"/>
                  <a:pt x="70" y="200"/>
                </a:cubicBezTo>
                <a:cubicBezTo>
                  <a:pt x="71" y="200"/>
                  <a:pt x="71" y="200"/>
                  <a:pt x="71" y="199"/>
                </a:cubicBezTo>
                <a:cubicBezTo>
                  <a:pt x="72" y="199"/>
                  <a:pt x="72" y="199"/>
                  <a:pt x="73" y="200"/>
                </a:cubicBezTo>
                <a:cubicBezTo>
                  <a:pt x="73" y="200"/>
                  <a:pt x="73" y="200"/>
                  <a:pt x="73" y="199"/>
                </a:cubicBezTo>
                <a:cubicBezTo>
                  <a:pt x="73" y="199"/>
                  <a:pt x="74" y="199"/>
                  <a:pt x="74" y="198"/>
                </a:cubicBezTo>
                <a:close/>
                <a:moveTo>
                  <a:pt x="76" y="197"/>
                </a:moveTo>
                <a:cubicBezTo>
                  <a:pt x="76" y="197"/>
                  <a:pt x="77" y="197"/>
                  <a:pt x="77" y="196"/>
                </a:cubicBezTo>
                <a:cubicBezTo>
                  <a:pt x="77" y="196"/>
                  <a:pt x="77" y="195"/>
                  <a:pt x="77" y="195"/>
                </a:cubicBezTo>
                <a:cubicBezTo>
                  <a:pt x="77" y="195"/>
                  <a:pt x="76" y="195"/>
                  <a:pt x="76" y="196"/>
                </a:cubicBezTo>
                <a:cubicBezTo>
                  <a:pt x="76" y="197"/>
                  <a:pt x="76" y="197"/>
                  <a:pt x="74" y="196"/>
                </a:cubicBezTo>
                <a:cubicBezTo>
                  <a:pt x="74" y="196"/>
                  <a:pt x="74" y="196"/>
                  <a:pt x="74" y="196"/>
                </a:cubicBezTo>
                <a:cubicBezTo>
                  <a:pt x="74" y="196"/>
                  <a:pt x="74" y="196"/>
                  <a:pt x="74" y="197"/>
                </a:cubicBezTo>
                <a:cubicBezTo>
                  <a:pt x="74" y="197"/>
                  <a:pt x="74" y="198"/>
                  <a:pt x="75" y="198"/>
                </a:cubicBezTo>
                <a:cubicBezTo>
                  <a:pt x="75" y="198"/>
                  <a:pt x="75" y="198"/>
                  <a:pt x="76" y="197"/>
                </a:cubicBezTo>
                <a:close/>
                <a:moveTo>
                  <a:pt x="76" y="201"/>
                </a:moveTo>
                <a:cubicBezTo>
                  <a:pt x="76" y="202"/>
                  <a:pt x="76" y="202"/>
                  <a:pt x="75" y="202"/>
                </a:cubicBezTo>
                <a:cubicBezTo>
                  <a:pt x="76" y="202"/>
                  <a:pt x="76" y="202"/>
                  <a:pt x="76" y="202"/>
                </a:cubicBezTo>
                <a:cubicBezTo>
                  <a:pt x="76" y="202"/>
                  <a:pt x="76" y="202"/>
                  <a:pt x="76" y="202"/>
                </a:cubicBezTo>
                <a:cubicBezTo>
                  <a:pt x="76" y="202"/>
                  <a:pt x="76" y="202"/>
                  <a:pt x="76" y="201"/>
                </a:cubicBezTo>
                <a:close/>
                <a:moveTo>
                  <a:pt x="77" y="218"/>
                </a:moveTo>
                <a:cubicBezTo>
                  <a:pt x="77" y="218"/>
                  <a:pt x="77" y="218"/>
                  <a:pt x="76" y="218"/>
                </a:cubicBezTo>
                <a:cubicBezTo>
                  <a:pt x="76" y="218"/>
                  <a:pt x="76" y="218"/>
                  <a:pt x="75" y="218"/>
                </a:cubicBezTo>
                <a:cubicBezTo>
                  <a:pt x="75" y="218"/>
                  <a:pt x="75" y="218"/>
                  <a:pt x="75" y="218"/>
                </a:cubicBezTo>
                <a:cubicBezTo>
                  <a:pt x="75" y="218"/>
                  <a:pt x="75" y="219"/>
                  <a:pt x="75" y="219"/>
                </a:cubicBezTo>
                <a:cubicBezTo>
                  <a:pt x="75" y="219"/>
                  <a:pt x="76" y="219"/>
                  <a:pt x="76" y="219"/>
                </a:cubicBezTo>
                <a:cubicBezTo>
                  <a:pt x="77" y="219"/>
                  <a:pt x="77" y="219"/>
                  <a:pt x="77" y="218"/>
                </a:cubicBezTo>
                <a:close/>
                <a:moveTo>
                  <a:pt x="78" y="223"/>
                </a:moveTo>
                <a:cubicBezTo>
                  <a:pt x="78" y="223"/>
                  <a:pt x="77" y="222"/>
                  <a:pt x="77" y="222"/>
                </a:cubicBezTo>
                <a:cubicBezTo>
                  <a:pt x="77" y="222"/>
                  <a:pt x="77" y="223"/>
                  <a:pt x="77" y="223"/>
                </a:cubicBezTo>
                <a:cubicBezTo>
                  <a:pt x="77" y="223"/>
                  <a:pt x="77" y="223"/>
                  <a:pt x="77" y="223"/>
                </a:cubicBezTo>
                <a:cubicBezTo>
                  <a:pt x="77" y="223"/>
                  <a:pt x="78" y="223"/>
                  <a:pt x="78" y="223"/>
                </a:cubicBezTo>
                <a:close/>
                <a:moveTo>
                  <a:pt x="78" y="205"/>
                </a:moveTo>
                <a:cubicBezTo>
                  <a:pt x="78" y="205"/>
                  <a:pt x="78" y="205"/>
                  <a:pt x="78" y="205"/>
                </a:cubicBezTo>
                <a:cubicBezTo>
                  <a:pt x="78" y="205"/>
                  <a:pt x="77" y="205"/>
                  <a:pt x="77" y="205"/>
                </a:cubicBezTo>
                <a:cubicBezTo>
                  <a:pt x="77" y="205"/>
                  <a:pt x="78" y="205"/>
                  <a:pt x="78" y="205"/>
                </a:cubicBezTo>
                <a:cubicBezTo>
                  <a:pt x="78" y="205"/>
                  <a:pt x="78" y="205"/>
                  <a:pt x="78" y="205"/>
                </a:cubicBezTo>
                <a:close/>
                <a:moveTo>
                  <a:pt x="79" y="199"/>
                </a:moveTo>
                <a:cubicBezTo>
                  <a:pt x="79" y="199"/>
                  <a:pt x="78" y="199"/>
                  <a:pt x="78" y="199"/>
                </a:cubicBezTo>
                <a:cubicBezTo>
                  <a:pt x="78" y="199"/>
                  <a:pt x="78" y="199"/>
                  <a:pt x="78" y="199"/>
                </a:cubicBezTo>
                <a:cubicBezTo>
                  <a:pt x="78" y="199"/>
                  <a:pt x="78" y="200"/>
                  <a:pt x="78" y="200"/>
                </a:cubicBezTo>
                <a:cubicBezTo>
                  <a:pt x="78" y="200"/>
                  <a:pt x="79" y="199"/>
                  <a:pt x="79" y="199"/>
                </a:cubicBezTo>
                <a:close/>
                <a:moveTo>
                  <a:pt x="79" y="194"/>
                </a:moveTo>
                <a:cubicBezTo>
                  <a:pt x="79" y="194"/>
                  <a:pt x="79" y="194"/>
                  <a:pt x="79" y="194"/>
                </a:cubicBezTo>
                <a:cubicBezTo>
                  <a:pt x="79" y="194"/>
                  <a:pt x="80" y="194"/>
                  <a:pt x="80" y="194"/>
                </a:cubicBezTo>
                <a:cubicBezTo>
                  <a:pt x="80" y="194"/>
                  <a:pt x="80" y="193"/>
                  <a:pt x="80" y="193"/>
                </a:cubicBezTo>
                <a:cubicBezTo>
                  <a:pt x="79" y="194"/>
                  <a:pt x="79" y="194"/>
                  <a:pt x="79" y="194"/>
                </a:cubicBezTo>
                <a:close/>
                <a:moveTo>
                  <a:pt x="79" y="196"/>
                </a:moveTo>
                <a:cubicBezTo>
                  <a:pt x="79" y="196"/>
                  <a:pt x="79" y="196"/>
                  <a:pt x="79" y="197"/>
                </a:cubicBezTo>
                <a:cubicBezTo>
                  <a:pt x="79" y="196"/>
                  <a:pt x="79" y="196"/>
                  <a:pt x="80" y="196"/>
                </a:cubicBezTo>
                <a:cubicBezTo>
                  <a:pt x="79" y="196"/>
                  <a:pt x="79" y="196"/>
                  <a:pt x="79" y="196"/>
                </a:cubicBezTo>
                <a:cubicBezTo>
                  <a:pt x="79" y="196"/>
                  <a:pt x="79" y="196"/>
                  <a:pt x="79" y="196"/>
                </a:cubicBezTo>
                <a:close/>
                <a:moveTo>
                  <a:pt x="80" y="209"/>
                </a:moveTo>
                <a:cubicBezTo>
                  <a:pt x="80" y="209"/>
                  <a:pt x="80" y="209"/>
                  <a:pt x="79" y="209"/>
                </a:cubicBezTo>
                <a:cubicBezTo>
                  <a:pt x="79" y="209"/>
                  <a:pt x="79" y="209"/>
                  <a:pt x="79" y="209"/>
                </a:cubicBezTo>
                <a:cubicBezTo>
                  <a:pt x="79" y="209"/>
                  <a:pt x="79" y="209"/>
                  <a:pt x="80" y="210"/>
                </a:cubicBezTo>
                <a:cubicBezTo>
                  <a:pt x="80" y="209"/>
                  <a:pt x="80" y="209"/>
                  <a:pt x="80" y="209"/>
                </a:cubicBezTo>
                <a:close/>
                <a:moveTo>
                  <a:pt x="80" y="138"/>
                </a:moveTo>
                <a:cubicBezTo>
                  <a:pt x="80" y="138"/>
                  <a:pt x="80" y="138"/>
                  <a:pt x="80" y="138"/>
                </a:cubicBezTo>
                <a:cubicBezTo>
                  <a:pt x="80" y="138"/>
                  <a:pt x="79" y="138"/>
                  <a:pt x="79" y="138"/>
                </a:cubicBezTo>
                <a:cubicBezTo>
                  <a:pt x="79" y="138"/>
                  <a:pt x="79" y="139"/>
                  <a:pt x="80" y="139"/>
                </a:cubicBezTo>
                <a:cubicBezTo>
                  <a:pt x="80" y="139"/>
                  <a:pt x="80" y="138"/>
                  <a:pt x="80" y="138"/>
                </a:cubicBezTo>
                <a:close/>
                <a:moveTo>
                  <a:pt x="81" y="214"/>
                </a:moveTo>
                <a:cubicBezTo>
                  <a:pt x="81" y="214"/>
                  <a:pt x="81" y="214"/>
                  <a:pt x="81" y="213"/>
                </a:cubicBezTo>
                <a:cubicBezTo>
                  <a:pt x="81" y="214"/>
                  <a:pt x="80" y="214"/>
                  <a:pt x="80" y="214"/>
                </a:cubicBezTo>
                <a:cubicBezTo>
                  <a:pt x="80" y="214"/>
                  <a:pt x="81" y="214"/>
                  <a:pt x="81" y="214"/>
                </a:cubicBezTo>
                <a:cubicBezTo>
                  <a:pt x="81" y="214"/>
                  <a:pt x="81" y="214"/>
                  <a:pt x="81" y="214"/>
                </a:cubicBezTo>
                <a:close/>
                <a:moveTo>
                  <a:pt x="81" y="196"/>
                </a:moveTo>
                <a:cubicBezTo>
                  <a:pt x="81" y="196"/>
                  <a:pt x="81" y="196"/>
                  <a:pt x="81" y="196"/>
                </a:cubicBezTo>
                <a:cubicBezTo>
                  <a:pt x="81" y="196"/>
                  <a:pt x="81" y="196"/>
                  <a:pt x="81" y="196"/>
                </a:cubicBezTo>
                <a:cubicBezTo>
                  <a:pt x="80" y="196"/>
                  <a:pt x="80" y="196"/>
                  <a:pt x="80" y="197"/>
                </a:cubicBezTo>
                <a:cubicBezTo>
                  <a:pt x="80" y="197"/>
                  <a:pt x="81" y="197"/>
                  <a:pt x="81" y="197"/>
                </a:cubicBezTo>
                <a:cubicBezTo>
                  <a:pt x="81" y="197"/>
                  <a:pt x="81" y="196"/>
                  <a:pt x="81" y="196"/>
                </a:cubicBezTo>
                <a:close/>
                <a:moveTo>
                  <a:pt x="82" y="138"/>
                </a:moveTo>
                <a:cubicBezTo>
                  <a:pt x="82" y="137"/>
                  <a:pt x="82" y="137"/>
                  <a:pt x="81" y="137"/>
                </a:cubicBezTo>
                <a:cubicBezTo>
                  <a:pt x="81" y="138"/>
                  <a:pt x="81" y="138"/>
                  <a:pt x="81" y="138"/>
                </a:cubicBezTo>
                <a:cubicBezTo>
                  <a:pt x="81" y="138"/>
                  <a:pt x="81" y="138"/>
                  <a:pt x="82" y="138"/>
                </a:cubicBezTo>
                <a:cubicBezTo>
                  <a:pt x="82" y="138"/>
                  <a:pt x="82" y="138"/>
                  <a:pt x="82" y="138"/>
                </a:cubicBezTo>
                <a:close/>
                <a:moveTo>
                  <a:pt x="83" y="201"/>
                </a:moveTo>
                <a:cubicBezTo>
                  <a:pt x="83" y="201"/>
                  <a:pt x="83" y="201"/>
                  <a:pt x="83" y="201"/>
                </a:cubicBezTo>
                <a:cubicBezTo>
                  <a:pt x="82" y="201"/>
                  <a:pt x="82" y="201"/>
                  <a:pt x="82" y="201"/>
                </a:cubicBezTo>
                <a:cubicBezTo>
                  <a:pt x="82" y="202"/>
                  <a:pt x="82" y="202"/>
                  <a:pt x="82" y="202"/>
                </a:cubicBezTo>
                <a:cubicBezTo>
                  <a:pt x="82" y="202"/>
                  <a:pt x="83" y="201"/>
                  <a:pt x="83" y="201"/>
                </a:cubicBezTo>
                <a:close/>
                <a:moveTo>
                  <a:pt x="84" y="210"/>
                </a:moveTo>
                <a:cubicBezTo>
                  <a:pt x="83" y="210"/>
                  <a:pt x="83" y="210"/>
                  <a:pt x="83" y="209"/>
                </a:cubicBezTo>
                <a:cubicBezTo>
                  <a:pt x="83" y="209"/>
                  <a:pt x="83" y="210"/>
                  <a:pt x="82" y="210"/>
                </a:cubicBezTo>
                <a:cubicBezTo>
                  <a:pt x="83" y="210"/>
                  <a:pt x="83" y="210"/>
                  <a:pt x="83" y="210"/>
                </a:cubicBezTo>
                <a:cubicBezTo>
                  <a:pt x="83" y="210"/>
                  <a:pt x="83" y="210"/>
                  <a:pt x="84" y="210"/>
                </a:cubicBezTo>
                <a:close/>
                <a:moveTo>
                  <a:pt x="84" y="194"/>
                </a:moveTo>
                <a:cubicBezTo>
                  <a:pt x="84" y="195"/>
                  <a:pt x="85" y="194"/>
                  <a:pt x="85" y="194"/>
                </a:cubicBezTo>
                <a:cubicBezTo>
                  <a:pt x="85" y="194"/>
                  <a:pt x="86" y="194"/>
                  <a:pt x="86" y="194"/>
                </a:cubicBezTo>
                <a:cubicBezTo>
                  <a:pt x="86" y="194"/>
                  <a:pt x="86" y="193"/>
                  <a:pt x="86" y="193"/>
                </a:cubicBezTo>
                <a:cubicBezTo>
                  <a:pt x="86" y="193"/>
                  <a:pt x="85" y="193"/>
                  <a:pt x="85" y="193"/>
                </a:cubicBezTo>
                <a:cubicBezTo>
                  <a:pt x="84" y="193"/>
                  <a:pt x="84" y="193"/>
                  <a:pt x="84" y="193"/>
                </a:cubicBezTo>
                <a:cubicBezTo>
                  <a:pt x="84" y="194"/>
                  <a:pt x="84" y="194"/>
                  <a:pt x="84" y="194"/>
                </a:cubicBezTo>
                <a:close/>
                <a:moveTo>
                  <a:pt x="86" y="215"/>
                </a:moveTo>
                <a:cubicBezTo>
                  <a:pt x="86" y="214"/>
                  <a:pt x="85" y="214"/>
                  <a:pt x="85" y="214"/>
                </a:cubicBezTo>
                <a:cubicBezTo>
                  <a:pt x="85" y="214"/>
                  <a:pt x="85" y="214"/>
                  <a:pt x="85" y="215"/>
                </a:cubicBezTo>
                <a:cubicBezTo>
                  <a:pt x="84" y="215"/>
                  <a:pt x="85" y="215"/>
                  <a:pt x="85" y="215"/>
                </a:cubicBezTo>
                <a:cubicBezTo>
                  <a:pt x="85" y="215"/>
                  <a:pt x="86" y="215"/>
                  <a:pt x="86" y="215"/>
                </a:cubicBezTo>
                <a:close/>
                <a:moveTo>
                  <a:pt x="86" y="212"/>
                </a:moveTo>
                <a:cubicBezTo>
                  <a:pt x="86" y="211"/>
                  <a:pt x="86" y="210"/>
                  <a:pt x="85" y="210"/>
                </a:cubicBezTo>
                <a:cubicBezTo>
                  <a:pt x="84" y="210"/>
                  <a:pt x="84" y="210"/>
                  <a:pt x="84" y="211"/>
                </a:cubicBezTo>
                <a:cubicBezTo>
                  <a:pt x="84" y="211"/>
                  <a:pt x="84" y="211"/>
                  <a:pt x="84" y="211"/>
                </a:cubicBezTo>
                <a:cubicBezTo>
                  <a:pt x="85" y="212"/>
                  <a:pt x="85" y="212"/>
                  <a:pt x="85" y="213"/>
                </a:cubicBezTo>
                <a:cubicBezTo>
                  <a:pt x="85" y="213"/>
                  <a:pt x="85" y="213"/>
                  <a:pt x="85" y="213"/>
                </a:cubicBezTo>
                <a:cubicBezTo>
                  <a:pt x="85" y="213"/>
                  <a:pt x="86" y="213"/>
                  <a:pt x="86" y="213"/>
                </a:cubicBezTo>
                <a:cubicBezTo>
                  <a:pt x="86" y="212"/>
                  <a:pt x="86" y="212"/>
                  <a:pt x="86" y="212"/>
                </a:cubicBezTo>
                <a:close/>
                <a:moveTo>
                  <a:pt x="88" y="222"/>
                </a:moveTo>
                <a:cubicBezTo>
                  <a:pt x="87" y="222"/>
                  <a:pt x="87" y="222"/>
                  <a:pt x="87" y="222"/>
                </a:cubicBezTo>
                <a:cubicBezTo>
                  <a:pt x="87" y="222"/>
                  <a:pt x="86" y="223"/>
                  <a:pt x="87" y="224"/>
                </a:cubicBezTo>
                <a:cubicBezTo>
                  <a:pt x="87" y="224"/>
                  <a:pt x="87" y="224"/>
                  <a:pt x="87" y="224"/>
                </a:cubicBezTo>
                <a:cubicBezTo>
                  <a:pt x="87" y="224"/>
                  <a:pt x="87" y="224"/>
                  <a:pt x="87" y="224"/>
                </a:cubicBezTo>
                <a:cubicBezTo>
                  <a:pt x="88" y="223"/>
                  <a:pt x="88" y="223"/>
                  <a:pt x="88" y="223"/>
                </a:cubicBezTo>
                <a:cubicBezTo>
                  <a:pt x="88" y="223"/>
                  <a:pt x="88" y="222"/>
                  <a:pt x="88" y="222"/>
                </a:cubicBezTo>
                <a:close/>
                <a:moveTo>
                  <a:pt x="88" y="221"/>
                </a:moveTo>
                <a:cubicBezTo>
                  <a:pt x="88" y="220"/>
                  <a:pt x="88" y="220"/>
                  <a:pt x="87" y="220"/>
                </a:cubicBezTo>
                <a:cubicBezTo>
                  <a:pt x="87" y="220"/>
                  <a:pt x="87" y="220"/>
                  <a:pt x="87" y="221"/>
                </a:cubicBezTo>
                <a:cubicBezTo>
                  <a:pt x="87" y="221"/>
                  <a:pt x="87" y="221"/>
                  <a:pt x="87" y="221"/>
                </a:cubicBezTo>
                <a:cubicBezTo>
                  <a:pt x="88" y="221"/>
                  <a:pt x="88" y="221"/>
                  <a:pt x="88" y="221"/>
                </a:cubicBezTo>
                <a:close/>
                <a:moveTo>
                  <a:pt x="88" y="218"/>
                </a:moveTo>
                <a:cubicBezTo>
                  <a:pt x="88" y="218"/>
                  <a:pt x="88" y="217"/>
                  <a:pt x="88" y="217"/>
                </a:cubicBezTo>
                <a:cubicBezTo>
                  <a:pt x="87" y="217"/>
                  <a:pt x="87" y="217"/>
                  <a:pt x="87" y="218"/>
                </a:cubicBezTo>
                <a:cubicBezTo>
                  <a:pt x="87" y="218"/>
                  <a:pt x="86" y="218"/>
                  <a:pt x="86" y="218"/>
                </a:cubicBezTo>
                <a:cubicBezTo>
                  <a:pt x="86" y="218"/>
                  <a:pt x="86" y="218"/>
                  <a:pt x="86" y="218"/>
                </a:cubicBezTo>
                <a:cubicBezTo>
                  <a:pt x="86" y="218"/>
                  <a:pt x="86" y="218"/>
                  <a:pt x="86" y="218"/>
                </a:cubicBezTo>
                <a:cubicBezTo>
                  <a:pt x="86" y="219"/>
                  <a:pt x="86" y="219"/>
                  <a:pt x="87" y="219"/>
                </a:cubicBezTo>
                <a:cubicBezTo>
                  <a:pt x="87" y="219"/>
                  <a:pt x="88" y="220"/>
                  <a:pt x="88" y="218"/>
                </a:cubicBezTo>
                <a:cubicBezTo>
                  <a:pt x="88" y="218"/>
                  <a:pt x="88" y="218"/>
                  <a:pt x="88" y="218"/>
                </a:cubicBezTo>
                <a:cubicBezTo>
                  <a:pt x="88" y="218"/>
                  <a:pt x="88" y="218"/>
                  <a:pt x="88" y="218"/>
                </a:cubicBezTo>
                <a:cubicBezTo>
                  <a:pt x="88" y="218"/>
                  <a:pt x="88" y="219"/>
                  <a:pt x="88" y="219"/>
                </a:cubicBezTo>
                <a:cubicBezTo>
                  <a:pt x="88" y="219"/>
                  <a:pt x="88" y="218"/>
                  <a:pt x="88" y="218"/>
                </a:cubicBezTo>
                <a:close/>
                <a:moveTo>
                  <a:pt x="89" y="215"/>
                </a:moveTo>
                <a:cubicBezTo>
                  <a:pt x="89" y="214"/>
                  <a:pt x="89" y="214"/>
                  <a:pt x="88" y="214"/>
                </a:cubicBezTo>
                <a:cubicBezTo>
                  <a:pt x="88" y="214"/>
                  <a:pt x="87" y="215"/>
                  <a:pt x="87" y="215"/>
                </a:cubicBezTo>
                <a:cubicBezTo>
                  <a:pt x="87" y="215"/>
                  <a:pt x="88" y="215"/>
                  <a:pt x="89" y="216"/>
                </a:cubicBezTo>
                <a:cubicBezTo>
                  <a:pt x="89" y="216"/>
                  <a:pt x="89" y="215"/>
                  <a:pt x="89" y="215"/>
                </a:cubicBezTo>
                <a:close/>
                <a:moveTo>
                  <a:pt x="90" y="220"/>
                </a:moveTo>
                <a:cubicBezTo>
                  <a:pt x="90" y="220"/>
                  <a:pt x="89" y="220"/>
                  <a:pt x="89" y="220"/>
                </a:cubicBezTo>
                <a:cubicBezTo>
                  <a:pt x="89" y="221"/>
                  <a:pt x="89" y="221"/>
                  <a:pt x="89" y="222"/>
                </a:cubicBezTo>
                <a:cubicBezTo>
                  <a:pt x="89" y="222"/>
                  <a:pt x="89" y="222"/>
                  <a:pt x="89" y="222"/>
                </a:cubicBezTo>
                <a:cubicBezTo>
                  <a:pt x="90" y="222"/>
                  <a:pt x="90" y="221"/>
                  <a:pt x="90" y="221"/>
                </a:cubicBezTo>
                <a:cubicBezTo>
                  <a:pt x="90" y="221"/>
                  <a:pt x="90" y="220"/>
                  <a:pt x="90" y="220"/>
                </a:cubicBezTo>
                <a:close/>
                <a:moveTo>
                  <a:pt x="92" y="218"/>
                </a:moveTo>
                <a:cubicBezTo>
                  <a:pt x="91" y="218"/>
                  <a:pt x="90" y="218"/>
                  <a:pt x="90" y="218"/>
                </a:cubicBezTo>
                <a:cubicBezTo>
                  <a:pt x="90" y="218"/>
                  <a:pt x="90" y="218"/>
                  <a:pt x="90" y="218"/>
                </a:cubicBezTo>
                <a:cubicBezTo>
                  <a:pt x="90" y="219"/>
                  <a:pt x="91" y="219"/>
                  <a:pt x="91" y="219"/>
                </a:cubicBezTo>
                <a:cubicBezTo>
                  <a:pt x="91" y="219"/>
                  <a:pt x="91" y="219"/>
                  <a:pt x="92" y="218"/>
                </a:cubicBezTo>
                <a:close/>
                <a:moveTo>
                  <a:pt x="92" y="218"/>
                </a:moveTo>
                <a:cubicBezTo>
                  <a:pt x="92" y="218"/>
                  <a:pt x="92" y="218"/>
                  <a:pt x="92" y="217"/>
                </a:cubicBezTo>
                <a:cubicBezTo>
                  <a:pt x="92" y="217"/>
                  <a:pt x="92" y="217"/>
                  <a:pt x="92" y="217"/>
                </a:cubicBezTo>
                <a:cubicBezTo>
                  <a:pt x="92" y="216"/>
                  <a:pt x="92" y="216"/>
                  <a:pt x="92" y="216"/>
                </a:cubicBezTo>
                <a:cubicBezTo>
                  <a:pt x="92" y="216"/>
                  <a:pt x="92" y="216"/>
                  <a:pt x="92" y="215"/>
                </a:cubicBezTo>
                <a:cubicBezTo>
                  <a:pt x="92" y="215"/>
                  <a:pt x="91" y="215"/>
                  <a:pt x="91" y="214"/>
                </a:cubicBezTo>
                <a:cubicBezTo>
                  <a:pt x="91" y="215"/>
                  <a:pt x="91" y="215"/>
                  <a:pt x="91" y="216"/>
                </a:cubicBezTo>
                <a:cubicBezTo>
                  <a:pt x="91" y="216"/>
                  <a:pt x="91" y="217"/>
                  <a:pt x="92" y="218"/>
                </a:cubicBezTo>
                <a:cubicBezTo>
                  <a:pt x="92" y="218"/>
                  <a:pt x="92" y="218"/>
                  <a:pt x="92" y="218"/>
                </a:cubicBezTo>
                <a:close/>
                <a:moveTo>
                  <a:pt x="92" y="222"/>
                </a:moveTo>
                <a:cubicBezTo>
                  <a:pt x="92" y="222"/>
                  <a:pt x="92" y="222"/>
                  <a:pt x="93" y="222"/>
                </a:cubicBezTo>
                <a:cubicBezTo>
                  <a:pt x="93" y="222"/>
                  <a:pt x="93" y="222"/>
                  <a:pt x="93" y="222"/>
                </a:cubicBezTo>
                <a:cubicBezTo>
                  <a:pt x="93" y="222"/>
                  <a:pt x="93" y="221"/>
                  <a:pt x="94" y="221"/>
                </a:cubicBezTo>
                <a:cubicBezTo>
                  <a:pt x="93" y="221"/>
                  <a:pt x="93" y="221"/>
                  <a:pt x="93" y="221"/>
                </a:cubicBezTo>
                <a:cubicBezTo>
                  <a:pt x="93" y="221"/>
                  <a:pt x="92" y="222"/>
                  <a:pt x="92" y="222"/>
                </a:cubicBezTo>
                <a:close/>
                <a:moveTo>
                  <a:pt x="93" y="225"/>
                </a:moveTo>
                <a:cubicBezTo>
                  <a:pt x="93" y="225"/>
                  <a:pt x="93" y="224"/>
                  <a:pt x="93" y="224"/>
                </a:cubicBezTo>
                <a:cubicBezTo>
                  <a:pt x="92" y="224"/>
                  <a:pt x="92" y="224"/>
                  <a:pt x="92" y="224"/>
                </a:cubicBezTo>
                <a:cubicBezTo>
                  <a:pt x="92" y="225"/>
                  <a:pt x="92" y="225"/>
                  <a:pt x="93" y="225"/>
                </a:cubicBezTo>
                <a:cubicBezTo>
                  <a:pt x="93" y="225"/>
                  <a:pt x="93" y="225"/>
                  <a:pt x="93" y="225"/>
                </a:cubicBezTo>
                <a:close/>
                <a:moveTo>
                  <a:pt x="95" y="227"/>
                </a:moveTo>
                <a:cubicBezTo>
                  <a:pt x="95" y="227"/>
                  <a:pt x="94" y="227"/>
                  <a:pt x="94" y="227"/>
                </a:cubicBezTo>
                <a:cubicBezTo>
                  <a:pt x="94" y="227"/>
                  <a:pt x="94" y="227"/>
                  <a:pt x="93" y="228"/>
                </a:cubicBezTo>
                <a:cubicBezTo>
                  <a:pt x="94" y="228"/>
                  <a:pt x="94" y="228"/>
                  <a:pt x="94" y="228"/>
                </a:cubicBezTo>
                <a:cubicBezTo>
                  <a:pt x="94" y="228"/>
                  <a:pt x="94" y="228"/>
                  <a:pt x="95" y="227"/>
                </a:cubicBezTo>
                <a:close/>
                <a:moveTo>
                  <a:pt x="96" y="222"/>
                </a:moveTo>
                <a:cubicBezTo>
                  <a:pt x="96" y="221"/>
                  <a:pt x="95" y="221"/>
                  <a:pt x="95" y="220"/>
                </a:cubicBezTo>
                <a:cubicBezTo>
                  <a:pt x="95" y="220"/>
                  <a:pt x="95" y="220"/>
                  <a:pt x="95" y="220"/>
                </a:cubicBezTo>
                <a:cubicBezTo>
                  <a:pt x="95" y="220"/>
                  <a:pt x="94" y="220"/>
                  <a:pt x="94" y="220"/>
                </a:cubicBezTo>
                <a:cubicBezTo>
                  <a:pt x="94" y="221"/>
                  <a:pt x="94" y="221"/>
                  <a:pt x="95" y="222"/>
                </a:cubicBezTo>
                <a:cubicBezTo>
                  <a:pt x="95" y="222"/>
                  <a:pt x="95" y="222"/>
                  <a:pt x="96" y="222"/>
                </a:cubicBezTo>
                <a:cubicBezTo>
                  <a:pt x="96" y="222"/>
                  <a:pt x="96" y="222"/>
                  <a:pt x="96" y="222"/>
                </a:cubicBezTo>
                <a:close/>
                <a:moveTo>
                  <a:pt x="97" y="211"/>
                </a:moveTo>
                <a:cubicBezTo>
                  <a:pt x="97" y="211"/>
                  <a:pt x="97" y="211"/>
                  <a:pt x="97" y="211"/>
                </a:cubicBezTo>
                <a:cubicBezTo>
                  <a:pt x="97" y="211"/>
                  <a:pt x="97" y="211"/>
                  <a:pt x="97" y="211"/>
                </a:cubicBezTo>
                <a:cubicBezTo>
                  <a:pt x="96" y="211"/>
                  <a:pt x="96" y="211"/>
                  <a:pt x="96" y="211"/>
                </a:cubicBezTo>
                <a:cubicBezTo>
                  <a:pt x="96" y="211"/>
                  <a:pt x="96" y="211"/>
                  <a:pt x="97" y="211"/>
                </a:cubicBezTo>
                <a:close/>
                <a:moveTo>
                  <a:pt x="99" y="261"/>
                </a:moveTo>
                <a:cubicBezTo>
                  <a:pt x="98" y="261"/>
                  <a:pt x="98" y="261"/>
                  <a:pt x="98" y="261"/>
                </a:cubicBezTo>
                <a:cubicBezTo>
                  <a:pt x="97" y="261"/>
                  <a:pt x="97" y="261"/>
                  <a:pt x="97" y="261"/>
                </a:cubicBezTo>
                <a:cubicBezTo>
                  <a:pt x="97" y="261"/>
                  <a:pt x="98" y="262"/>
                  <a:pt x="98" y="262"/>
                </a:cubicBezTo>
                <a:cubicBezTo>
                  <a:pt x="98" y="261"/>
                  <a:pt x="99" y="261"/>
                  <a:pt x="99" y="261"/>
                </a:cubicBezTo>
                <a:close/>
                <a:moveTo>
                  <a:pt x="97" y="248"/>
                </a:moveTo>
                <a:cubicBezTo>
                  <a:pt x="97" y="248"/>
                  <a:pt x="98" y="248"/>
                  <a:pt x="98" y="248"/>
                </a:cubicBezTo>
                <a:cubicBezTo>
                  <a:pt x="98" y="248"/>
                  <a:pt x="98" y="247"/>
                  <a:pt x="98" y="247"/>
                </a:cubicBezTo>
                <a:cubicBezTo>
                  <a:pt x="97" y="247"/>
                  <a:pt x="97" y="247"/>
                  <a:pt x="97" y="247"/>
                </a:cubicBezTo>
                <a:cubicBezTo>
                  <a:pt x="97" y="248"/>
                  <a:pt x="97" y="248"/>
                  <a:pt x="97" y="248"/>
                </a:cubicBezTo>
                <a:close/>
                <a:moveTo>
                  <a:pt x="99" y="259"/>
                </a:moveTo>
                <a:cubicBezTo>
                  <a:pt x="99" y="258"/>
                  <a:pt x="99" y="258"/>
                  <a:pt x="99" y="258"/>
                </a:cubicBezTo>
                <a:cubicBezTo>
                  <a:pt x="99" y="258"/>
                  <a:pt x="98" y="258"/>
                  <a:pt x="98" y="259"/>
                </a:cubicBezTo>
                <a:cubicBezTo>
                  <a:pt x="98" y="259"/>
                  <a:pt x="98" y="259"/>
                  <a:pt x="99" y="259"/>
                </a:cubicBezTo>
                <a:cubicBezTo>
                  <a:pt x="99" y="259"/>
                  <a:pt x="99" y="259"/>
                  <a:pt x="99" y="259"/>
                </a:cubicBezTo>
                <a:close/>
                <a:moveTo>
                  <a:pt x="99" y="231"/>
                </a:moveTo>
                <a:cubicBezTo>
                  <a:pt x="99" y="231"/>
                  <a:pt x="99" y="230"/>
                  <a:pt x="98" y="231"/>
                </a:cubicBezTo>
                <a:cubicBezTo>
                  <a:pt x="98" y="231"/>
                  <a:pt x="97" y="231"/>
                  <a:pt x="97" y="231"/>
                </a:cubicBezTo>
                <a:cubicBezTo>
                  <a:pt x="97" y="231"/>
                  <a:pt x="97" y="231"/>
                  <a:pt x="96" y="232"/>
                </a:cubicBezTo>
                <a:cubicBezTo>
                  <a:pt x="97" y="232"/>
                  <a:pt x="97" y="232"/>
                  <a:pt x="97" y="232"/>
                </a:cubicBezTo>
                <a:cubicBezTo>
                  <a:pt x="97" y="232"/>
                  <a:pt x="98" y="232"/>
                  <a:pt x="98" y="232"/>
                </a:cubicBezTo>
                <a:cubicBezTo>
                  <a:pt x="98" y="232"/>
                  <a:pt x="99" y="232"/>
                  <a:pt x="99" y="232"/>
                </a:cubicBezTo>
                <a:cubicBezTo>
                  <a:pt x="100" y="232"/>
                  <a:pt x="100" y="231"/>
                  <a:pt x="99" y="231"/>
                </a:cubicBezTo>
                <a:close/>
                <a:moveTo>
                  <a:pt x="100" y="219"/>
                </a:moveTo>
                <a:cubicBezTo>
                  <a:pt x="99" y="218"/>
                  <a:pt x="99" y="218"/>
                  <a:pt x="99" y="218"/>
                </a:cubicBezTo>
                <a:cubicBezTo>
                  <a:pt x="98" y="218"/>
                  <a:pt x="98" y="218"/>
                  <a:pt x="98" y="219"/>
                </a:cubicBezTo>
                <a:cubicBezTo>
                  <a:pt x="98" y="219"/>
                  <a:pt x="98" y="219"/>
                  <a:pt x="98" y="219"/>
                </a:cubicBezTo>
                <a:cubicBezTo>
                  <a:pt x="98" y="219"/>
                  <a:pt x="98" y="219"/>
                  <a:pt x="97" y="220"/>
                </a:cubicBezTo>
                <a:cubicBezTo>
                  <a:pt x="98" y="220"/>
                  <a:pt x="98" y="220"/>
                  <a:pt x="98" y="220"/>
                </a:cubicBezTo>
                <a:cubicBezTo>
                  <a:pt x="99" y="220"/>
                  <a:pt x="99" y="219"/>
                  <a:pt x="99" y="219"/>
                </a:cubicBezTo>
                <a:cubicBezTo>
                  <a:pt x="99" y="219"/>
                  <a:pt x="99" y="219"/>
                  <a:pt x="100" y="219"/>
                </a:cubicBezTo>
                <a:close/>
                <a:moveTo>
                  <a:pt x="100" y="194"/>
                </a:moveTo>
                <a:cubicBezTo>
                  <a:pt x="100" y="194"/>
                  <a:pt x="100" y="193"/>
                  <a:pt x="100" y="193"/>
                </a:cubicBezTo>
                <a:cubicBezTo>
                  <a:pt x="100" y="193"/>
                  <a:pt x="99" y="194"/>
                  <a:pt x="99" y="194"/>
                </a:cubicBezTo>
                <a:cubicBezTo>
                  <a:pt x="99" y="194"/>
                  <a:pt x="99" y="194"/>
                  <a:pt x="99" y="194"/>
                </a:cubicBezTo>
                <a:cubicBezTo>
                  <a:pt x="100" y="194"/>
                  <a:pt x="100" y="194"/>
                  <a:pt x="100" y="194"/>
                </a:cubicBezTo>
                <a:close/>
                <a:moveTo>
                  <a:pt x="100" y="189"/>
                </a:moveTo>
                <a:cubicBezTo>
                  <a:pt x="100" y="189"/>
                  <a:pt x="100" y="188"/>
                  <a:pt x="100" y="188"/>
                </a:cubicBezTo>
                <a:cubicBezTo>
                  <a:pt x="99" y="188"/>
                  <a:pt x="99" y="188"/>
                  <a:pt x="99" y="188"/>
                </a:cubicBezTo>
                <a:cubicBezTo>
                  <a:pt x="99" y="189"/>
                  <a:pt x="98" y="189"/>
                  <a:pt x="98" y="190"/>
                </a:cubicBezTo>
                <a:cubicBezTo>
                  <a:pt x="98" y="190"/>
                  <a:pt x="98" y="190"/>
                  <a:pt x="98" y="190"/>
                </a:cubicBezTo>
                <a:cubicBezTo>
                  <a:pt x="98" y="190"/>
                  <a:pt x="98" y="190"/>
                  <a:pt x="98" y="190"/>
                </a:cubicBezTo>
                <a:cubicBezTo>
                  <a:pt x="98" y="190"/>
                  <a:pt x="99" y="190"/>
                  <a:pt x="99" y="190"/>
                </a:cubicBezTo>
                <a:cubicBezTo>
                  <a:pt x="99" y="189"/>
                  <a:pt x="99" y="189"/>
                  <a:pt x="99" y="189"/>
                </a:cubicBezTo>
                <a:cubicBezTo>
                  <a:pt x="100" y="189"/>
                  <a:pt x="100" y="189"/>
                  <a:pt x="100" y="189"/>
                </a:cubicBezTo>
                <a:close/>
                <a:moveTo>
                  <a:pt x="100" y="256"/>
                </a:moveTo>
                <a:cubicBezTo>
                  <a:pt x="101" y="256"/>
                  <a:pt x="101" y="256"/>
                  <a:pt x="101" y="256"/>
                </a:cubicBezTo>
                <a:cubicBezTo>
                  <a:pt x="101" y="256"/>
                  <a:pt x="101" y="256"/>
                  <a:pt x="101" y="256"/>
                </a:cubicBezTo>
                <a:cubicBezTo>
                  <a:pt x="100" y="256"/>
                  <a:pt x="100" y="256"/>
                  <a:pt x="100" y="256"/>
                </a:cubicBezTo>
                <a:cubicBezTo>
                  <a:pt x="100" y="256"/>
                  <a:pt x="100" y="256"/>
                  <a:pt x="100" y="256"/>
                </a:cubicBezTo>
                <a:close/>
                <a:moveTo>
                  <a:pt x="103" y="270"/>
                </a:moveTo>
                <a:cubicBezTo>
                  <a:pt x="102" y="270"/>
                  <a:pt x="102" y="270"/>
                  <a:pt x="102" y="270"/>
                </a:cubicBezTo>
                <a:cubicBezTo>
                  <a:pt x="102" y="270"/>
                  <a:pt x="102" y="270"/>
                  <a:pt x="102" y="270"/>
                </a:cubicBezTo>
                <a:cubicBezTo>
                  <a:pt x="102" y="270"/>
                  <a:pt x="102" y="270"/>
                  <a:pt x="102" y="270"/>
                </a:cubicBezTo>
                <a:cubicBezTo>
                  <a:pt x="102" y="270"/>
                  <a:pt x="102" y="270"/>
                  <a:pt x="103" y="270"/>
                </a:cubicBezTo>
                <a:close/>
                <a:moveTo>
                  <a:pt x="103" y="266"/>
                </a:moveTo>
                <a:cubicBezTo>
                  <a:pt x="103" y="266"/>
                  <a:pt x="103" y="266"/>
                  <a:pt x="103" y="266"/>
                </a:cubicBezTo>
                <a:cubicBezTo>
                  <a:pt x="103" y="266"/>
                  <a:pt x="103" y="266"/>
                  <a:pt x="103" y="266"/>
                </a:cubicBezTo>
                <a:cubicBezTo>
                  <a:pt x="102" y="266"/>
                  <a:pt x="102" y="266"/>
                  <a:pt x="102" y="265"/>
                </a:cubicBezTo>
                <a:cubicBezTo>
                  <a:pt x="101" y="266"/>
                  <a:pt x="101" y="266"/>
                  <a:pt x="101" y="266"/>
                </a:cubicBezTo>
                <a:cubicBezTo>
                  <a:pt x="101" y="266"/>
                  <a:pt x="101" y="266"/>
                  <a:pt x="101" y="267"/>
                </a:cubicBezTo>
                <a:cubicBezTo>
                  <a:pt x="101" y="267"/>
                  <a:pt x="102" y="267"/>
                  <a:pt x="102" y="267"/>
                </a:cubicBezTo>
                <a:cubicBezTo>
                  <a:pt x="102" y="266"/>
                  <a:pt x="102" y="267"/>
                  <a:pt x="103" y="266"/>
                </a:cubicBezTo>
                <a:close/>
                <a:moveTo>
                  <a:pt x="105" y="272"/>
                </a:moveTo>
                <a:cubicBezTo>
                  <a:pt x="105" y="272"/>
                  <a:pt x="104" y="272"/>
                  <a:pt x="104" y="271"/>
                </a:cubicBezTo>
                <a:cubicBezTo>
                  <a:pt x="104" y="271"/>
                  <a:pt x="104" y="270"/>
                  <a:pt x="104" y="270"/>
                </a:cubicBezTo>
                <a:cubicBezTo>
                  <a:pt x="104" y="270"/>
                  <a:pt x="104" y="270"/>
                  <a:pt x="103" y="270"/>
                </a:cubicBezTo>
                <a:cubicBezTo>
                  <a:pt x="103" y="271"/>
                  <a:pt x="103" y="271"/>
                  <a:pt x="103" y="271"/>
                </a:cubicBezTo>
                <a:cubicBezTo>
                  <a:pt x="103" y="272"/>
                  <a:pt x="103" y="272"/>
                  <a:pt x="103" y="272"/>
                </a:cubicBezTo>
                <a:cubicBezTo>
                  <a:pt x="104" y="272"/>
                  <a:pt x="104" y="272"/>
                  <a:pt x="105" y="273"/>
                </a:cubicBezTo>
                <a:cubicBezTo>
                  <a:pt x="105" y="272"/>
                  <a:pt x="105" y="272"/>
                  <a:pt x="105" y="272"/>
                </a:cubicBezTo>
                <a:close/>
                <a:moveTo>
                  <a:pt x="105" y="268"/>
                </a:moveTo>
                <a:cubicBezTo>
                  <a:pt x="105" y="268"/>
                  <a:pt x="105" y="267"/>
                  <a:pt x="105" y="267"/>
                </a:cubicBezTo>
                <a:cubicBezTo>
                  <a:pt x="105" y="267"/>
                  <a:pt x="105" y="268"/>
                  <a:pt x="104" y="268"/>
                </a:cubicBezTo>
                <a:cubicBezTo>
                  <a:pt x="105" y="268"/>
                  <a:pt x="105" y="268"/>
                  <a:pt x="105" y="268"/>
                </a:cubicBezTo>
                <a:cubicBezTo>
                  <a:pt x="105" y="268"/>
                  <a:pt x="105" y="268"/>
                  <a:pt x="105" y="268"/>
                </a:cubicBezTo>
                <a:close/>
                <a:moveTo>
                  <a:pt x="106" y="236"/>
                </a:moveTo>
                <a:cubicBezTo>
                  <a:pt x="107" y="236"/>
                  <a:pt x="107" y="236"/>
                  <a:pt x="107" y="235"/>
                </a:cubicBezTo>
                <a:cubicBezTo>
                  <a:pt x="107" y="235"/>
                  <a:pt x="107" y="234"/>
                  <a:pt x="106" y="233"/>
                </a:cubicBezTo>
                <a:cubicBezTo>
                  <a:pt x="106" y="234"/>
                  <a:pt x="105" y="234"/>
                  <a:pt x="104" y="234"/>
                </a:cubicBezTo>
                <a:cubicBezTo>
                  <a:pt x="104" y="235"/>
                  <a:pt x="104" y="235"/>
                  <a:pt x="104" y="235"/>
                </a:cubicBezTo>
                <a:cubicBezTo>
                  <a:pt x="104" y="235"/>
                  <a:pt x="103" y="235"/>
                  <a:pt x="103" y="236"/>
                </a:cubicBezTo>
                <a:cubicBezTo>
                  <a:pt x="103" y="236"/>
                  <a:pt x="104" y="236"/>
                  <a:pt x="104" y="236"/>
                </a:cubicBezTo>
                <a:cubicBezTo>
                  <a:pt x="105" y="236"/>
                  <a:pt x="105" y="235"/>
                  <a:pt x="106" y="236"/>
                </a:cubicBezTo>
                <a:cubicBezTo>
                  <a:pt x="106" y="236"/>
                  <a:pt x="106" y="236"/>
                  <a:pt x="106" y="236"/>
                </a:cubicBezTo>
                <a:close/>
                <a:moveTo>
                  <a:pt x="107" y="238"/>
                </a:moveTo>
                <a:cubicBezTo>
                  <a:pt x="108" y="238"/>
                  <a:pt x="108" y="238"/>
                  <a:pt x="108" y="238"/>
                </a:cubicBezTo>
                <a:cubicBezTo>
                  <a:pt x="108" y="238"/>
                  <a:pt x="108" y="238"/>
                  <a:pt x="107" y="238"/>
                </a:cubicBezTo>
                <a:cubicBezTo>
                  <a:pt x="107" y="238"/>
                  <a:pt x="107" y="238"/>
                  <a:pt x="107" y="238"/>
                </a:cubicBezTo>
                <a:cubicBezTo>
                  <a:pt x="107" y="238"/>
                  <a:pt x="107" y="238"/>
                  <a:pt x="107" y="238"/>
                </a:cubicBezTo>
                <a:close/>
                <a:moveTo>
                  <a:pt x="108" y="247"/>
                </a:moveTo>
                <a:cubicBezTo>
                  <a:pt x="108" y="247"/>
                  <a:pt x="108" y="247"/>
                  <a:pt x="108" y="246"/>
                </a:cubicBezTo>
                <a:cubicBezTo>
                  <a:pt x="108" y="246"/>
                  <a:pt x="108" y="246"/>
                  <a:pt x="108" y="246"/>
                </a:cubicBezTo>
                <a:cubicBezTo>
                  <a:pt x="108" y="246"/>
                  <a:pt x="108" y="246"/>
                  <a:pt x="108" y="246"/>
                </a:cubicBezTo>
                <a:cubicBezTo>
                  <a:pt x="108" y="247"/>
                  <a:pt x="108" y="247"/>
                  <a:pt x="108" y="247"/>
                </a:cubicBezTo>
                <a:close/>
                <a:moveTo>
                  <a:pt x="112" y="268"/>
                </a:moveTo>
                <a:cubicBezTo>
                  <a:pt x="111" y="268"/>
                  <a:pt x="111" y="268"/>
                  <a:pt x="111" y="268"/>
                </a:cubicBezTo>
                <a:cubicBezTo>
                  <a:pt x="110" y="268"/>
                  <a:pt x="110" y="268"/>
                  <a:pt x="109" y="268"/>
                </a:cubicBezTo>
                <a:cubicBezTo>
                  <a:pt x="109" y="268"/>
                  <a:pt x="109" y="268"/>
                  <a:pt x="109" y="268"/>
                </a:cubicBezTo>
                <a:cubicBezTo>
                  <a:pt x="109" y="269"/>
                  <a:pt x="109" y="269"/>
                  <a:pt x="110" y="269"/>
                </a:cubicBezTo>
                <a:cubicBezTo>
                  <a:pt x="110" y="269"/>
                  <a:pt x="110" y="269"/>
                  <a:pt x="110" y="269"/>
                </a:cubicBezTo>
                <a:cubicBezTo>
                  <a:pt x="109" y="269"/>
                  <a:pt x="109" y="269"/>
                  <a:pt x="109" y="269"/>
                </a:cubicBezTo>
                <a:cubicBezTo>
                  <a:pt x="109" y="269"/>
                  <a:pt x="108" y="268"/>
                  <a:pt x="108" y="269"/>
                </a:cubicBezTo>
                <a:cubicBezTo>
                  <a:pt x="108" y="269"/>
                  <a:pt x="108" y="270"/>
                  <a:pt x="108" y="270"/>
                </a:cubicBezTo>
                <a:cubicBezTo>
                  <a:pt x="109" y="269"/>
                  <a:pt x="109" y="269"/>
                  <a:pt x="110" y="269"/>
                </a:cubicBezTo>
                <a:cubicBezTo>
                  <a:pt x="111" y="269"/>
                  <a:pt x="111" y="269"/>
                  <a:pt x="111" y="269"/>
                </a:cubicBezTo>
                <a:cubicBezTo>
                  <a:pt x="111" y="269"/>
                  <a:pt x="111" y="268"/>
                  <a:pt x="112" y="268"/>
                </a:cubicBezTo>
                <a:close/>
                <a:moveTo>
                  <a:pt x="110" y="239"/>
                </a:moveTo>
                <a:cubicBezTo>
                  <a:pt x="110" y="239"/>
                  <a:pt x="110" y="239"/>
                  <a:pt x="110" y="239"/>
                </a:cubicBezTo>
                <a:cubicBezTo>
                  <a:pt x="110" y="239"/>
                  <a:pt x="109" y="239"/>
                  <a:pt x="109" y="239"/>
                </a:cubicBezTo>
                <a:cubicBezTo>
                  <a:pt x="109" y="239"/>
                  <a:pt x="109" y="239"/>
                  <a:pt x="109" y="239"/>
                </a:cubicBezTo>
                <a:cubicBezTo>
                  <a:pt x="109" y="239"/>
                  <a:pt x="109" y="239"/>
                  <a:pt x="110" y="239"/>
                </a:cubicBezTo>
                <a:close/>
                <a:moveTo>
                  <a:pt x="111" y="245"/>
                </a:moveTo>
                <a:cubicBezTo>
                  <a:pt x="110" y="245"/>
                  <a:pt x="110" y="245"/>
                  <a:pt x="110" y="245"/>
                </a:cubicBezTo>
                <a:cubicBezTo>
                  <a:pt x="110" y="245"/>
                  <a:pt x="110" y="245"/>
                  <a:pt x="110" y="245"/>
                </a:cubicBezTo>
                <a:cubicBezTo>
                  <a:pt x="110" y="245"/>
                  <a:pt x="110" y="246"/>
                  <a:pt x="110" y="246"/>
                </a:cubicBezTo>
                <a:cubicBezTo>
                  <a:pt x="111" y="246"/>
                  <a:pt x="111" y="245"/>
                  <a:pt x="111" y="245"/>
                </a:cubicBezTo>
                <a:close/>
                <a:moveTo>
                  <a:pt x="111" y="264"/>
                </a:moveTo>
                <a:cubicBezTo>
                  <a:pt x="110" y="264"/>
                  <a:pt x="110" y="264"/>
                  <a:pt x="110" y="264"/>
                </a:cubicBezTo>
                <a:cubicBezTo>
                  <a:pt x="110" y="264"/>
                  <a:pt x="111" y="265"/>
                  <a:pt x="111" y="265"/>
                </a:cubicBezTo>
                <a:cubicBezTo>
                  <a:pt x="111" y="265"/>
                  <a:pt x="111" y="264"/>
                  <a:pt x="111" y="264"/>
                </a:cubicBezTo>
                <a:cubicBezTo>
                  <a:pt x="111" y="264"/>
                  <a:pt x="111" y="264"/>
                  <a:pt x="111" y="264"/>
                </a:cubicBezTo>
                <a:close/>
                <a:moveTo>
                  <a:pt x="113" y="243"/>
                </a:moveTo>
                <a:cubicBezTo>
                  <a:pt x="113" y="242"/>
                  <a:pt x="112" y="242"/>
                  <a:pt x="112" y="242"/>
                </a:cubicBezTo>
                <a:cubicBezTo>
                  <a:pt x="112" y="242"/>
                  <a:pt x="112" y="242"/>
                  <a:pt x="112" y="243"/>
                </a:cubicBezTo>
                <a:cubicBezTo>
                  <a:pt x="112" y="243"/>
                  <a:pt x="112" y="243"/>
                  <a:pt x="113" y="243"/>
                </a:cubicBezTo>
                <a:cubicBezTo>
                  <a:pt x="113" y="243"/>
                  <a:pt x="113" y="243"/>
                  <a:pt x="113" y="243"/>
                </a:cubicBezTo>
                <a:close/>
                <a:moveTo>
                  <a:pt x="113" y="230"/>
                </a:moveTo>
                <a:cubicBezTo>
                  <a:pt x="113" y="230"/>
                  <a:pt x="113" y="230"/>
                  <a:pt x="113" y="230"/>
                </a:cubicBezTo>
                <a:cubicBezTo>
                  <a:pt x="113" y="230"/>
                  <a:pt x="113" y="230"/>
                  <a:pt x="113" y="230"/>
                </a:cubicBezTo>
                <a:cubicBezTo>
                  <a:pt x="113" y="230"/>
                  <a:pt x="114" y="229"/>
                  <a:pt x="114" y="230"/>
                </a:cubicBezTo>
                <a:cubicBezTo>
                  <a:pt x="114" y="231"/>
                  <a:pt x="115" y="230"/>
                  <a:pt x="116" y="230"/>
                </a:cubicBezTo>
                <a:cubicBezTo>
                  <a:pt x="116" y="229"/>
                  <a:pt x="117" y="229"/>
                  <a:pt x="117" y="229"/>
                </a:cubicBezTo>
                <a:cubicBezTo>
                  <a:pt x="118" y="229"/>
                  <a:pt x="118" y="228"/>
                  <a:pt x="117" y="228"/>
                </a:cubicBezTo>
                <a:cubicBezTo>
                  <a:pt x="117" y="228"/>
                  <a:pt x="117" y="227"/>
                  <a:pt x="117" y="227"/>
                </a:cubicBezTo>
                <a:cubicBezTo>
                  <a:pt x="118" y="227"/>
                  <a:pt x="117" y="226"/>
                  <a:pt x="117" y="226"/>
                </a:cubicBezTo>
                <a:cubicBezTo>
                  <a:pt x="118" y="226"/>
                  <a:pt x="118" y="226"/>
                  <a:pt x="118" y="226"/>
                </a:cubicBezTo>
                <a:cubicBezTo>
                  <a:pt x="119" y="225"/>
                  <a:pt x="119" y="225"/>
                  <a:pt x="119" y="226"/>
                </a:cubicBezTo>
                <a:cubicBezTo>
                  <a:pt x="119" y="226"/>
                  <a:pt x="119" y="226"/>
                  <a:pt x="119" y="226"/>
                </a:cubicBezTo>
                <a:cubicBezTo>
                  <a:pt x="120" y="225"/>
                  <a:pt x="121" y="226"/>
                  <a:pt x="121" y="226"/>
                </a:cubicBezTo>
                <a:cubicBezTo>
                  <a:pt x="122" y="226"/>
                  <a:pt x="122" y="226"/>
                  <a:pt x="122" y="226"/>
                </a:cubicBezTo>
                <a:cubicBezTo>
                  <a:pt x="121" y="226"/>
                  <a:pt x="121" y="226"/>
                  <a:pt x="122" y="225"/>
                </a:cubicBezTo>
                <a:cubicBezTo>
                  <a:pt x="122" y="225"/>
                  <a:pt x="122" y="225"/>
                  <a:pt x="122" y="225"/>
                </a:cubicBezTo>
                <a:cubicBezTo>
                  <a:pt x="122" y="225"/>
                  <a:pt x="122" y="225"/>
                  <a:pt x="122" y="225"/>
                </a:cubicBezTo>
                <a:cubicBezTo>
                  <a:pt x="122" y="224"/>
                  <a:pt x="122" y="224"/>
                  <a:pt x="122" y="225"/>
                </a:cubicBezTo>
                <a:cubicBezTo>
                  <a:pt x="122" y="225"/>
                  <a:pt x="122" y="224"/>
                  <a:pt x="122" y="224"/>
                </a:cubicBezTo>
                <a:cubicBezTo>
                  <a:pt x="122" y="224"/>
                  <a:pt x="121" y="224"/>
                  <a:pt x="121" y="225"/>
                </a:cubicBezTo>
                <a:cubicBezTo>
                  <a:pt x="121" y="225"/>
                  <a:pt x="121" y="225"/>
                  <a:pt x="121" y="225"/>
                </a:cubicBezTo>
                <a:cubicBezTo>
                  <a:pt x="121" y="225"/>
                  <a:pt x="121" y="225"/>
                  <a:pt x="121" y="225"/>
                </a:cubicBezTo>
                <a:cubicBezTo>
                  <a:pt x="121" y="225"/>
                  <a:pt x="120" y="225"/>
                  <a:pt x="120" y="225"/>
                </a:cubicBezTo>
                <a:cubicBezTo>
                  <a:pt x="120" y="225"/>
                  <a:pt x="120" y="225"/>
                  <a:pt x="120" y="225"/>
                </a:cubicBezTo>
                <a:cubicBezTo>
                  <a:pt x="120" y="225"/>
                  <a:pt x="120" y="224"/>
                  <a:pt x="120" y="224"/>
                </a:cubicBezTo>
                <a:cubicBezTo>
                  <a:pt x="121" y="224"/>
                  <a:pt x="121" y="223"/>
                  <a:pt x="123" y="223"/>
                </a:cubicBezTo>
                <a:cubicBezTo>
                  <a:pt x="123" y="223"/>
                  <a:pt x="123" y="223"/>
                  <a:pt x="123" y="223"/>
                </a:cubicBezTo>
                <a:cubicBezTo>
                  <a:pt x="123" y="223"/>
                  <a:pt x="123" y="223"/>
                  <a:pt x="123" y="223"/>
                </a:cubicBezTo>
                <a:cubicBezTo>
                  <a:pt x="123" y="222"/>
                  <a:pt x="122" y="222"/>
                  <a:pt x="122" y="222"/>
                </a:cubicBezTo>
                <a:cubicBezTo>
                  <a:pt x="123" y="222"/>
                  <a:pt x="123" y="222"/>
                  <a:pt x="123" y="221"/>
                </a:cubicBezTo>
                <a:cubicBezTo>
                  <a:pt x="124" y="221"/>
                  <a:pt x="124" y="220"/>
                  <a:pt x="125" y="221"/>
                </a:cubicBezTo>
                <a:cubicBezTo>
                  <a:pt x="125" y="221"/>
                  <a:pt x="125" y="221"/>
                  <a:pt x="125" y="221"/>
                </a:cubicBezTo>
                <a:cubicBezTo>
                  <a:pt x="124" y="222"/>
                  <a:pt x="125" y="222"/>
                  <a:pt x="125" y="222"/>
                </a:cubicBezTo>
                <a:cubicBezTo>
                  <a:pt x="126" y="222"/>
                  <a:pt x="126" y="222"/>
                  <a:pt x="126" y="223"/>
                </a:cubicBezTo>
                <a:cubicBezTo>
                  <a:pt x="126" y="224"/>
                  <a:pt x="127" y="225"/>
                  <a:pt x="127" y="226"/>
                </a:cubicBezTo>
                <a:cubicBezTo>
                  <a:pt x="128" y="226"/>
                  <a:pt x="128" y="227"/>
                  <a:pt x="127" y="227"/>
                </a:cubicBezTo>
                <a:cubicBezTo>
                  <a:pt x="127" y="227"/>
                  <a:pt x="127" y="228"/>
                  <a:pt x="127" y="228"/>
                </a:cubicBezTo>
                <a:cubicBezTo>
                  <a:pt x="128" y="228"/>
                  <a:pt x="128" y="229"/>
                  <a:pt x="128" y="228"/>
                </a:cubicBezTo>
                <a:cubicBezTo>
                  <a:pt x="129" y="227"/>
                  <a:pt x="129" y="227"/>
                  <a:pt x="129" y="226"/>
                </a:cubicBezTo>
                <a:cubicBezTo>
                  <a:pt x="129" y="226"/>
                  <a:pt x="129" y="226"/>
                  <a:pt x="130" y="226"/>
                </a:cubicBezTo>
                <a:cubicBezTo>
                  <a:pt x="130" y="226"/>
                  <a:pt x="130" y="226"/>
                  <a:pt x="131" y="226"/>
                </a:cubicBezTo>
                <a:cubicBezTo>
                  <a:pt x="130" y="227"/>
                  <a:pt x="130" y="227"/>
                  <a:pt x="130" y="228"/>
                </a:cubicBezTo>
                <a:cubicBezTo>
                  <a:pt x="130" y="228"/>
                  <a:pt x="130" y="228"/>
                  <a:pt x="130" y="229"/>
                </a:cubicBezTo>
                <a:cubicBezTo>
                  <a:pt x="131" y="229"/>
                  <a:pt x="131" y="229"/>
                  <a:pt x="132" y="230"/>
                </a:cubicBezTo>
                <a:cubicBezTo>
                  <a:pt x="132" y="230"/>
                  <a:pt x="132" y="230"/>
                  <a:pt x="132" y="230"/>
                </a:cubicBezTo>
                <a:cubicBezTo>
                  <a:pt x="132" y="231"/>
                  <a:pt x="132" y="232"/>
                  <a:pt x="133" y="231"/>
                </a:cubicBezTo>
                <a:cubicBezTo>
                  <a:pt x="133" y="231"/>
                  <a:pt x="133" y="231"/>
                  <a:pt x="133" y="231"/>
                </a:cubicBezTo>
                <a:cubicBezTo>
                  <a:pt x="133" y="231"/>
                  <a:pt x="133" y="230"/>
                  <a:pt x="133" y="230"/>
                </a:cubicBezTo>
                <a:cubicBezTo>
                  <a:pt x="133" y="230"/>
                  <a:pt x="132" y="230"/>
                  <a:pt x="132" y="230"/>
                </a:cubicBezTo>
                <a:cubicBezTo>
                  <a:pt x="132" y="229"/>
                  <a:pt x="132" y="229"/>
                  <a:pt x="132" y="229"/>
                </a:cubicBezTo>
                <a:cubicBezTo>
                  <a:pt x="132" y="229"/>
                  <a:pt x="132" y="229"/>
                  <a:pt x="132" y="229"/>
                </a:cubicBezTo>
                <a:cubicBezTo>
                  <a:pt x="132" y="229"/>
                  <a:pt x="132" y="229"/>
                  <a:pt x="132" y="229"/>
                </a:cubicBezTo>
                <a:cubicBezTo>
                  <a:pt x="132" y="229"/>
                  <a:pt x="132" y="229"/>
                  <a:pt x="132" y="229"/>
                </a:cubicBezTo>
                <a:cubicBezTo>
                  <a:pt x="132" y="229"/>
                  <a:pt x="132" y="229"/>
                  <a:pt x="132" y="229"/>
                </a:cubicBezTo>
                <a:cubicBezTo>
                  <a:pt x="132" y="228"/>
                  <a:pt x="132" y="228"/>
                  <a:pt x="132" y="228"/>
                </a:cubicBezTo>
                <a:cubicBezTo>
                  <a:pt x="132" y="227"/>
                  <a:pt x="132" y="227"/>
                  <a:pt x="131" y="226"/>
                </a:cubicBezTo>
                <a:cubicBezTo>
                  <a:pt x="131" y="226"/>
                  <a:pt x="131" y="226"/>
                  <a:pt x="131" y="226"/>
                </a:cubicBezTo>
                <a:cubicBezTo>
                  <a:pt x="131" y="225"/>
                  <a:pt x="131" y="223"/>
                  <a:pt x="131" y="222"/>
                </a:cubicBezTo>
                <a:cubicBezTo>
                  <a:pt x="131" y="221"/>
                  <a:pt x="132" y="221"/>
                  <a:pt x="132" y="221"/>
                </a:cubicBezTo>
                <a:cubicBezTo>
                  <a:pt x="133" y="222"/>
                  <a:pt x="133" y="221"/>
                  <a:pt x="134" y="221"/>
                </a:cubicBezTo>
                <a:cubicBezTo>
                  <a:pt x="134" y="221"/>
                  <a:pt x="134" y="221"/>
                  <a:pt x="134" y="220"/>
                </a:cubicBezTo>
                <a:cubicBezTo>
                  <a:pt x="134" y="220"/>
                  <a:pt x="134" y="220"/>
                  <a:pt x="134" y="220"/>
                </a:cubicBezTo>
                <a:cubicBezTo>
                  <a:pt x="133" y="220"/>
                  <a:pt x="133" y="220"/>
                  <a:pt x="132" y="221"/>
                </a:cubicBezTo>
                <a:cubicBezTo>
                  <a:pt x="132" y="221"/>
                  <a:pt x="132" y="221"/>
                  <a:pt x="132" y="220"/>
                </a:cubicBezTo>
                <a:cubicBezTo>
                  <a:pt x="132" y="220"/>
                  <a:pt x="132" y="220"/>
                  <a:pt x="132" y="219"/>
                </a:cubicBezTo>
                <a:cubicBezTo>
                  <a:pt x="132" y="219"/>
                  <a:pt x="131" y="219"/>
                  <a:pt x="131" y="219"/>
                </a:cubicBezTo>
                <a:cubicBezTo>
                  <a:pt x="132" y="219"/>
                  <a:pt x="132" y="219"/>
                  <a:pt x="132" y="219"/>
                </a:cubicBezTo>
                <a:cubicBezTo>
                  <a:pt x="132" y="219"/>
                  <a:pt x="132" y="219"/>
                  <a:pt x="133" y="219"/>
                </a:cubicBezTo>
                <a:cubicBezTo>
                  <a:pt x="133" y="219"/>
                  <a:pt x="133" y="219"/>
                  <a:pt x="133" y="218"/>
                </a:cubicBezTo>
                <a:cubicBezTo>
                  <a:pt x="133" y="218"/>
                  <a:pt x="133" y="218"/>
                  <a:pt x="133" y="218"/>
                </a:cubicBezTo>
                <a:cubicBezTo>
                  <a:pt x="132" y="217"/>
                  <a:pt x="132" y="217"/>
                  <a:pt x="132" y="217"/>
                </a:cubicBezTo>
                <a:cubicBezTo>
                  <a:pt x="132" y="217"/>
                  <a:pt x="132" y="217"/>
                  <a:pt x="132" y="217"/>
                </a:cubicBezTo>
                <a:cubicBezTo>
                  <a:pt x="132" y="218"/>
                  <a:pt x="131" y="217"/>
                  <a:pt x="131" y="218"/>
                </a:cubicBezTo>
                <a:cubicBezTo>
                  <a:pt x="131" y="219"/>
                  <a:pt x="130" y="218"/>
                  <a:pt x="130" y="219"/>
                </a:cubicBezTo>
                <a:cubicBezTo>
                  <a:pt x="130" y="219"/>
                  <a:pt x="130" y="219"/>
                  <a:pt x="131" y="220"/>
                </a:cubicBezTo>
                <a:cubicBezTo>
                  <a:pt x="131" y="220"/>
                  <a:pt x="131" y="220"/>
                  <a:pt x="131" y="220"/>
                </a:cubicBezTo>
                <a:cubicBezTo>
                  <a:pt x="131" y="221"/>
                  <a:pt x="131" y="221"/>
                  <a:pt x="131" y="221"/>
                </a:cubicBezTo>
                <a:cubicBezTo>
                  <a:pt x="130" y="222"/>
                  <a:pt x="129" y="221"/>
                  <a:pt x="129" y="222"/>
                </a:cubicBezTo>
                <a:cubicBezTo>
                  <a:pt x="129" y="222"/>
                  <a:pt x="129" y="222"/>
                  <a:pt x="129" y="222"/>
                </a:cubicBezTo>
                <a:cubicBezTo>
                  <a:pt x="129" y="222"/>
                  <a:pt x="129" y="222"/>
                  <a:pt x="129" y="222"/>
                </a:cubicBezTo>
                <a:cubicBezTo>
                  <a:pt x="128" y="222"/>
                  <a:pt x="128" y="221"/>
                  <a:pt x="128" y="221"/>
                </a:cubicBezTo>
                <a:cubicBezTo>
                  <a:pt x="128" y="221"/>
                  <a:pt x="128" y="220"/>
                  <a:pt x="128" y="220"/>
                </a:cubicBezTo>
                <a:cubicBezTo>
                  <a:pt x="128" y="220"/>
                  <a:pt x="128" y="220"/>
                  <a:pt x="129" y="220"/>
                </a:cubicBezTo>
                <a:cubicBezTo>
                  <a:pt x="129" y="219"/>
                  <a:pt x="129" y="219"/>
                  <a:pt x="129" y="218"/>
                </a:cubicBezTo>
                <a:cubicBezTo>
                  <a:pt x="128" y="218"/>
                  <a:pt x="129" y="217"/>
                  <a:pt x="128" y="217"/>
                </a:cubicBezTo>
                <a:cubicBezTo>
                  <a:pt x="128" y="217"/>
                  <a:pt x="128" y="217"/>
                  <a:pt x="128" y="217"/>
                </a:cubicBezTo>
                <a:cubicBezTo>
                  <a:pt x="128" y="217"/>
                  <a:pt x="127" y="217"/>
                  <a:pt x="128" y="218"/>
                </a:cubicBezTo>
                <a:cubicBezTo>
                  <a:pt x="128" y="218"/>
                  <a:pt x="128" y="218"/>
                  <a:pt x="127" y="218"/>
                </a:cubicBezTo>
                <a:cubicBezTo>
                  <a:pt x="127" y="218"/>
                  <a:pt x="127" y="218"/>
                  <a:pt x="127" y="218"/>
                </a:cubicBezTo>
                <a:cubicBezTo>
                  <a:pt x="127" y="218"/>
                  <a:pt x="127" y="218"/>
                  <a:pt x="126" y="218"/>
                </a:cubicBezTo>
                <a:cubicBezTo>
                  <a:pt x="126" y="218"/>
                  <a:pt x="126" y="218"/>
                  <a:pt x="125" y="218"/>
                </a:cubicBezTo>
                <a:cubicBezTo>
                  <a:pt x="126" y="219"/>
                  <a:pt x="125" y="219"/>
                  <a:pt x="124" y="220"/>
                </a:cubicBezTo>
                <a:cubicBezTo>
                  <a:pt x="124" y="220"/>
                  <a:pt x="124" y="220"/>
                  <a:pt x="124" y="220"/>
                </a:cubicBezTo>
                <a:cubicBezTo>
                  <a:pt x="123" y="219"/>
                  <a:pt x="124" y="219"/>
                  <a:pt x="124" y="219"/>
                </a:cubicBezTo>
                <a:cubicBezTo>
                  <a:pt x="124" y="219"/>
                  <a:pt x="124" y="219"/>
                  <a:pt x="125" y="219"/>
                </a:cubicBezTo>
                <a:cubicBezTo>
                  <a:pt x="125" y="219"/>
                  <a:pt x="125" y="218"/>
                  <a:pt x="124" y="218"/>
                </a:cubicBezTo>
                <a:cubicBezTo>
                  <a:pt x="124" y="218"/>
                  <a:pt x="124" y="218"/>
                  <a:pt x="124" y="218"/>
                </a:cubicBezTo>
                <a:cubicBezTo>
                  <a:pt x="125" y="217"/>
                  <a:pt x="124" y="217"/>
                  <a:pt x="124" y="217"/>
                </a:cubicBezTo>
                <a:cubicBezTo>
                  <a:pt x="123" y="216"/>
                  <a:pt x="123" y="217"/>
                  <a:pt x="123" y="217"/>
                </a:cubicBezTo>
                <a:cubicBezTo>
                  <a:pt x="123" y="218"/>
                  <a:pt x="123" y="218"/>
                  <a:pt x="123" y="219"/>
                </a:cubicBezTo>
                <a:cubicBezTo>
                  <a:pt x="123" y="219"/>
                  <a:pt x="123" y="219"/>
                  <a:pt x="123" y="219"/>
                </a:cubicBezTo>
                <a:cubicBezTo>
                  <a:pt x="123" y="219"/>
                  <a:pt x="123" y="219"/>
                  <a:pt x="122" y="219"/>
                </a:cubicBezTo>
                <a:cubicBezTo>
                  <a:pt x="121" y="219"/>
                  <a:pt x="121" y="219"/>
                  <a:pt x="121" y="220"/>
                </a:cubicBezTo>
                <a:cubicBezTo>
                  <a:pt x="121" y="220"/>
                  <a:pt x="121" y="221"/>
                  <a:pt x="121" y="222"/>
                </a:cubicBezTo>
                <a:cubicBezTo>
                  <a:pt x="121" y="222"/>
                  <a:pt x="121" y="222"/>
                  <a:pt x="121" y="222"/>
                </a:cubicBezTo>
                <a:cubicBezTo>
                  <a:pt x="121" y="222"/>
                  <a:pt x="120" y="222"/>
                  <a:pt x="120" y="222"/>
                </a:cubicBezTo>
                <a:cubicBezTo>
                  <a:pt x="120" y="222"/>
                  <a:pt x="120" y="221"/>
                  <a:pt x="120" y="221"/>
                </a:cubicBezTo>
                <a:cubicBezTo>
                  <a:pt x="120" y="221"/>
                  <a:pt x="120" y="220"/>
                  <a:pt x="120" y="220"/>
                </a:cubicBezTo>
                <a:cubicBezTo>
                  <a:pt x="121" y="220"/>
                  <a:pt x="121" y="219"/>
                  <a:pt x="120" y="219"/>
                </a:cubicBezTo>
                <a:cubicBezTo>
                  <a:pt x="120" y="219"/>
                  <a:pt x="119" y="219"/>
                  <a:pt x="119" y="220"/>
                </a:cubicBezTo>
                <a:cubicBezTo>
                  <a:pt x="119" y="220"/>
                  <a:pt x="119" y="221"/>
                  <a:pt x="119" y="221"/>
                </a:cubicBezTo>
                <a:cubicBezTo>
                  <a:pt x="119" y="221"/>
                  <a:pt x="119" y="221"/>
                  <a:pt x="119" y="221"/>
                </a:cubicBezTo>
                <a:cubicBezTo>
                  <a:pt x="120" y="221"/>
                  <a:pt x="119" y="223"/>
                  <a:pt x="120" y="223"/>
                </a:cubicBezTo>
                <a:cubicBezTo>
                  <a:pt x="120" y="223"/>
                  <a:pt x="120" y="224"/>
                  <a:pt x="120" y="224"/>
                </a:cubicBezTo>
                <a:cubicBezTo>
                  <a:pt x="119" y="224"/>
                  <a:pt x="119" y="224"/>
                  <a:pt x="118" y="224"/>
                </a:cubicBezTo>
                <a:cubicBezTo>
                  <a:pt x="118" y="224"/>
                  <a:pt x="118" y="224"/>
                  <a:pt x="118" y="223"/>
                </a:cubicBezTo>
                <a:cubicBezTo>
                  <a:pt x="118" y="223"/>
                  <a:pt x="117" y="223"/>
                  <a:pt x="117" y="222"/>
                </a:cubicBezTo>
                <a:cubicBezTo>
                  <a:pt x="117" y="222"/>
                  <a:pt x="117" y="222"/>
                  <a:pt x="118" y="221"/>
                </a:cubicBezTo>
                <a:cubicBezTo>
                  <a:pt x="118" y="221"/>
                  <a:pt x="118" y="221"/>
                  <a:pt x="118" y="221"/>
                </a:cubicBezTo>
                <a:cubicBezTo>
                  <a:pt x="118" y="221"/>
                  <a:pt x="118" y="221"/>
                  <a:pt x="118" y="221"/>
                </a:cubicBezTo>
                <a:cubicBezTo>
                  <a:pt x="118" y="221"/>
                  <a:pt x="117" y="221"/>
                  <a:pt x="117" y="221"/>
                </a:cubicBezTo>
                <a:cubicBezTo>
                  <a:pt x="117" y="220"/>
                  <a:pt x="117" y="220"/>
                  <a:pt x="117" y="220"/>
                </a:cubicBezTo>
                <a:cubicBezTo>
                  <a:pt x="117" y="219"/>
                  <a:pt x="117" y="220"/>
                  <a:pt x="117" y="220"/>
                </a:cubicBezTo>
                <a:cubicBezTo>
                  <a:pt x="118" y="220"/>
                  <a:pt x="118" y="220"/>
                  <a:pt x="118" y="220"/>
                </a:cubicBezTo>
                <a:cubicBezTo>
                  <a:pt x="118" y="220"/>
                  <a:pt x="118" y="219"/>
                  <a:pt x="118" y="219"/>
                </a:cubicBezTo>
                <a:cubicBezTo>
                  <a:pt x="118" y="219"/>
                  <a:pt x="117" y="219"/>
                  <a:pt x="117" y="219"/>
                </a:cubicBezTo>
                <a:cubicBezTo>
                  <a:pt x="117" y="219"/>
                  <a:pt x="116" y="219"/>
                  <a:pt x="116" y="219"/>
                </a:cubicBezTo>
                <a:cubicBezTo>
                  <a:pt x="116" y="220"/>
                  <a:pt x="116" y="220"/>
                  <a:pt x="116" y="220"/>
                </a:cubicBezTo>
                <a:cubicBezTo>
                  <a:pt x="116" y="221"/>
                  <a:pt x="116" y="220"/>
                  <a:pt x="116" y="219"/>
                </a:cubicBezTo>
                <a:cubicBezTo>
                  <a:pt x="116" y="219"/>
                  <a:pt x="115" y="218"/>
                  <a:pt x="115" y="218"/>
                </a:cubicBezTo>
                <a:cubicBezTo>
                  <a:pt x="114" y="218"/>
                  <a:pt x="114" y="218"/>
                  <a:pt x="114" y="218"/>
                </a:cubicBezTo>
                <a:cubicBezTo>
                  <a:pt x="114" y="217"/>
                  <a:pt x="114" y="217"/>
                  <a:pt x="114" y="217"/>
                </a:cubicBezTo>
                <a:cubicBezTo>
                  <a:pt x="114" y="217"/>
                  <a:pt x="114" y="217"/>
                  <a:pt x="114" y="217"/>
                </a:cubicBezTo>
                <a:cubicBezTo>
                  <a:pt x="114" y="217"/>
                  <a:pt x="114" y="217"/>
                  <a:pt x="113" y="217"/>
                </a:cubicBezTo>
                <a:cubicBezTo>
                  <a:pt x="113" y="217"/>
                  <a:pt x="113" y="217"/>
                  <a:pt x="113" y="218"/>
                </a:cubicBezTo>
                <a:cubicBezTo>
                  <a:pt x="113" y="218"/>
                  <a:pt x="113" y="219"/>
                  <a:pt x="113" y="219"/>
                </a:cubicBezTo>
                <a:cubicBezTo>
                  <a:pt x="113" y="219"/>
                  <a:pt x="112" y="219"/>
                  <a:pt x="112" y="219"/>
                </a:cubicBezTo>
                <a:cubicBezTo>
                  <a:pt x="112" y="219"/>
                  <a:pt x="112" y="220"/>
                  <a:pt x="113" y="219"/>
                </a:cubicBezTo>
                <a:cubicBezTo>
                  <a:pt x="113" y="219"/>
                  <a:pt x="113" y="219"/>
                  <a:pt x="113" y="220"/>
                </a:cubicBezTo>
                <a:cubicBezTo>
                  <a:pt x="114" y="220"/>
                  <a:pt x="114" y="220"/>
                  <a:pt x="115" y="220"/>
                </a:cubicBezTo>
                <a:cubicBezTo>
                  <a:pt x="115" y="220"/>
                  <a:pt x="116" y="220"/>
                  <a:pt x="116" y="220"/>
                </a:cubicBezTo>
                <a:cubicBezTo>
                  <a:pt x="116" y="221"/>
                  <a:pt x="116" y="221"/>
                  <a:pt x="115" y="222"/>
                </a:cubicBezTo>
                <a:cubicBezTo>
                  <a:pt x="115" y="222"/>
                  <a:pt x="114" y="223"/>
                  <a:pt x="114" y="223"/>
                </a:cubicBezTo>
                <a:cubicBezTo>
                  <a:pt x="114" y="224"/>
                  <a:pt x="114" y="224"/>
                  <a:pt x="113" y="224"/>
                </a:cubicBezTo>
                <a:cubicBezTo>
                  <a:pt x="113" y="224"/>
                  <a:pt x="113" y="224"/>
                  <a:pt x="112" y="224"/>
                </a:cubicBezTo>
                <a:cubicBezTo>
                  <a:pt x="112" y="224"/>
                  <a:pt x="111" y="224"/>
                  <a:pt x="111" y="224"/>
                </a:cubicBezTo>
                <a:cubicBezTo>
                  <a:pt x="111" y="223"/>
                  <a:pt x="111" y="223"/>
                  <a:pt x="110" y="223"/>
                </a:cubicBezTo>
                <a:cubicBezTo>
                  <a:pt x="110" y="223"/>
                  <a:pt x="110" y="223"/>
                  <a:pt x="110" y="224"/>
                </a:cubicBezTo>
                <a:cubicBezTo>
                  <a:pt x="110" y="224"/>
                  <a:pt x="110" y="225"/>
                  <a:pt x="110" y="225"/>
                </a:cubicBezTo>
                <a:cubicBezTo>
                  <a:pt x="111" y="225"/>
                  <a:pt x="111" y="226"/>
                  <a:pt x="111" y="227"/>
                </a:cubicBezTo>
                <a:cubicBezTo>
                  <a:pt x="111" y="227"/>
                  <a:pt x="110" y="227"/>
                  <a:pt x="110" y="227"/>
                </a:cubicBezTo>
                <a:cubicBezTo>
                  <a:pt x="110" y="226"/>
                  <a:pt x="110" y="226"/>
                  <a:pt x="110" y="226"/>
                </a:cubicBezTo>
                <a:cubicBezTo>
                  <a:pt x="110" y="225"/>
                  <a:pt x="109" y="225"/>
                  <a:pt x="109" y="226"/>
                </a:cubicBezTo>
                <a:cubicBezTo>
                  <a:pt x="108" y="227"/>
                  <a:pt x="107" y="226"/>
                  <a:pt x="106" y="227"/>
                </a:cubicBezTo>
                <a:cubicBezTo>
                  <a:pt x="106" y="227"/>
                  <a:pt x="106" y="227"/>
                  <a:pt x="106" y="227"/>
                </a:cubicBezTo>
                <a:cubicBezTo>
                  <a:pt x="106" y="227"/>
                  <a:pt x="105" y="227"/>
                  <a:pt x="105" y="227"/>
                </a:cubicBezTo>
                <a:cubicBezTo>
                  <a:pt x="105" y="227"/>
                  <a:pt x="105" y="228"/>
                  <a:pt x="106" y="228"/>
                </a:cubicBezTo>
                <a:cubicBezTo>
                  <a:pt x="107" y="228"/>
                  <a:pt x="108" y="229"/>
                  <a:pt x="108" y="230"/>
                </a:cubicBezTo>
                <a:cubicBezTo>
                  <a:pt x="108" y="230"/>
                  <a:pt x="107" y="230"/>
                  <a:pt x="107" y="230"/>
                </a:cubicBezTo>
                <a:cubicBezTo>
                  <a:pt x="107" y="229"/>
                  <a:pt x="107" y="229"/>
                  <a:pt x="107" y="229"/>
                </a:cubicBezTo>
                <a:cubicBezTo>
                  <a:pt x="106" y="229"/>
                  <a:pt x="106" y="229"/>
                  <a:pt x="105" y="229"/>
                </a:cubicBezTo>
                <a:cubicBezTo>
                  <a:pt x="105" y="229"/>
                  <a:pt x="105" y="229"/>
                  <a:pt x="105" y="229"/>
                </a:cubicBezTo>
                <a:cubicBezTo>
                  <a:pt x="104" y="229"/>
                  <a:pt x="104" y="229"/>
                  <a:pt x="105" y="229"/>
                </a:cubicBezTo>
                <a:cubicBezTo>
                  <a:pt x="105" y="230"/>
                  <a:pt x="105" y="230"/>
                  <a:pt x="105" y="230"/>
                </a:cubicBezTo>
                <a:cubicBezTo>
                  <a:pt x="106" y="231"/>
                  <a:pt x="104" y="230"/>
                  <a:pt x="104" y="231"/>
                </a:cubicBezTo>
                <a:cubicBezTo>
                  <a:pt x="105" y="232"/>
                  <a:pt x="105" y="232"/>
                  <a:pt x="104" y="232"/>
                </a:cubicBezTo>
                <a:cubicBezTo>
                  <a:pt x="104" y="232"/>
                  <a:pt x="104" y="233"/>
                  <a:pt x="104" y="233"/>
                </a:cubicBezTo>
                <a:cubicBezTo>
                  <a:pt x="104" y="233"/>
                  <a:pt x="104" y="233"/>
                  <a:pt x="104" y="233"/>
                </a:cubicBezTo>
                <a:cubicBezTo>
                  <a:pt x="104" y="233"/>
                  <a:pt x="105" y="233"/>
                  <a:pt x="105" y="232"/>
                </a:cubicBezTo>
                <a:cubicBezTo>
                  <a:pt x="105" y="232"/>
                  <a:pt x="106" y="232"/>
                  <a:pt x="106" y="232"/>
                </a:cubicBezTo>
                <a:cubicBezTo>
                  <a:pt x="106" y="232"/>
                  <a:pt x="106" y="232"/>
                  <a:pt x="106" y="232"/>
                </a:cubicBezTo>
                <a:cubicBezTo>
                  <a:pt x="106" y="232"/>
                  <a:pt x="106" y="233"/>
                  <a:pt x="106" y="233"/>
                </a:cubicBezTo>
                <a:cubicBezTo>
                  <a:pt x="106" y="233"/>
                  <a:pt x="107" y="233"/>
                  <a:pt x="107" y="233"/>
                </a:cubicBezTo>
                <a:cubicBezTo>
                  <a:pt x="107" y="233"/>
                  <a:pt x="107" y="233"/>
                  <a:pt x="107" y="233"/>
                </a:cubicBezTo>
                <a:cubicBezTo>
                  <a:pt x="107" y="234"/>
                  <a:pt x="107" y="234"/>
                  <a:pt x="108" y="233"/>
                </a:cubicBezTo>
                <a:cubicBezTo>
                  <a:pt x="109" y="233"/>
                  <a:pt x="109" y="234"/>
                  <a:pt x="109" y="235"/>
                </a:cubicBezTo>
                <a:cubicBezTo>
                  <a:pt x="109" y="235"/>
                  <a:pt x="109" y="236"/>
                  <a:pt x="110" y="236"/>
                </a:cubicBezTo>
                <a:cubicBezTo>
                  <a:pt x="110" y="236"/>
                  <a:pt x="110" y="235"/>
                  <a:pt x="110" y="235"/>
                </a:cubicBezTo>
                <a:cubicBezTo>
                  <a:pt x="110" y="235"/>
                  <a:pt x="110" y="235"/>
                  <a:pt x="110" y="234"/>
                </a:cubicBezTo>
                <a:cubicBezTo>
                  <a:pt x="110" y="234"/>
                  <a:pt x="110" y="234"/>
                  <a:pt x="110" y="234"/>
                </a:cubicBezTo>
                <a:cubicBezTo>
                  <a:pt x="111" y="234"/>
                  <a:pt x="111" y="234"/>
                  <a:pt x="111" y="234"/>
                </a:cubicBezTo>
                <a:cubicBezTo>
                  <a:pt x="111" y="234"/>
                  <a:pt x="111" y="235"/>
                  <a:pt x="111" y="235"/>
                </a:cubicBezTo>
                <a:cubicBezTo>
                  <a:pt x="112" y="235"/>
                  <a:pt x="112" y="235"/>
                  <a:pt x="112" y="235"/>
                </a:cubicBezTo>
                <a:cubicBezTo>
                  <a:pt x="113" y="235"/>
                  <a:pt x="112" y="234"/>
                  <a:pt x="112" y="234"/>
                </a:cubicBezTo>
                <a:cubicBezTo>
                  <a:pt x="112" y="234"/>
                  <a:pt x="111" y="233"/>
                  <a:pt x="112" y="233"/>
                </a:cubicBezTo>
                <a:cubicBezTo>
                  <a:pt x="113" y="232"/>
                  <a:pt x="112" y="232"/>
                  <a:pt x="112" y="231"/>
                </a:cubicBezTo>
                <a:cubicBezTo>
                  <a:pt x="111" y="231"/>
                  <a:pt x="112" y="231"/>
                  <a:pt x="112" y="231"/>
                </a:cubicBezTo>
                <a:cubicBezTo>
                  <a:pt x="112" y="231"/>
                  <a:pt x="113" y="231"/>
                  <a:pt x="113" y="231"/>
                </a:cubicBezTo>
                <a:cubicBezTo>
                  <a:pt x="113" y="230"/>
                  <a:pt x="114" y="230"/>
                  <a:pt x="113" y="230"/>
                </a:cubicBezTo>
                <a:close/>
                <a:moveTo>
                  <a:pt x="112" y="223"/>
                </a:moveTo>
                <a:cubicBezTo>
                  <a:pt x="113" y="223"/>
                  <a:pt x="113" y="223"/>
                  <a:pt x="113" y="223"/>
                </a:cubicBezTo>
                <a:cubicBezTo>
                  <a:pt x="113" y="223"/>
                  <a:pt x="113" y="223"/>
                  <a:pt x="113" y="223"/>
                </a:cubicBezTo>
                <a:cubicBezTo>
                  <a:pt x="113" y="223"/>
                  <a:pt x="114" y="221"/>
                  <a:pt x="114" y="221"/>
                </a:cubicBezTo>
                <a:cubicBezTo>
                  <a:pt x="114" y="221"/>
                  <a:pt x="113" y="221"/>
                  <a:pt x="113" y="221"/>
                </a:cubicBezTo>
                <a:cubicBezTo>
                  <a:pt x="113" y="221"/>
                  <a:pt x="112" y="222"/>
                  <a:pt x="112" y="223"/>
                </a:cubicBezTo>
                <a:close/>
                <a:moveTo>
                  <a:pt x="131" y="243"/>
                </a:moveTo>
                <a:cubicBezTo>
                  <a:pt x="131" y="243"/>
                  <a:pt x="130" y="244"/>
                  <a:pt x="131" y="244"/>
                </a:cubicBezTo>
                <a:cubicBezTo>
                  <a:pt x="131" y="244"/>
                  <a:pt x="132" y="244"/>
                  <a:pt x="132" y="243"/>
                </a:cubicBezTo>
                <a:cubicBezTo>
                  <a:pt x="132" y="243"/>
                  <a:pt x="132" y="243"/>
                  <a:pt x="132" y="242"/>
                </a:cubicBezTo>
                <a:cubicBezTo>
                  <a:pt x="132" y="242"/>
                  <a:pt x="132" y="241"/>
                  <a:pt x="132" y="241"/>
                </a:cubicBezTo>
                <a:cubicBezTo>
                  <a:pt x="132" y="241"/>
                  <a:pt x="132" y="241"/>
                  <a:pt x="132" y="241"/>
                </a:cubicBezTo>
                <a:cubicBezTo>
                  <a:pt x="132" y="241"/>
                  <a:pt x="131" y="241"/>
                  <a:pt x="131" y="241"/>
                </a:cubicBezTo>
                <a:cubicBezTo>
                  <a:pt x="131" y="241"/>
                  <a:pt x="130" y="242"/>
                  <a:pt x="131" y="243"/>
                </a:cubicBezTo>
                <a:cubicBezTo>
                  <a:pt x="131" y="243"/>
                  <a:pt x="131" y="243"/>
                  <a:pt x="131" y="243"/>
                </a:cubicBezTo>
                <a:close/>
                <a:moveTo>
                  <a:pt x="125" y="227"/>
                </a:moveTo>
                <a:cubicBezTo>
                  <a:pt x="126" y="226"/>
                  <a:pt x="125" y="226"/>
                  <a:pt x="125" y="226"/>
                </a:cubicBezTo>
                <a:cubicBezTo>
                  <a:pt x="125" y="226"/>
                  <a:pt x="124" y="225"/>
                  <a:pt x="124" y="226"/>
                </a:cubicBezTo>
                <a:cubicBezTo>
                  <a:pt x="123" y="226"/>
                  <a:pt x="124" y="226"/>
                  <a:pt x="124" y="226"/>
                </a:cubicBezTo>
                <a:cubicBezTo>
                  <a:pt x="124" y="227"/>
                  <a:pt x="124" y="227"/>
                  <a:pt x="124" y="227"/>
                </a:cubicBezTo>
                <a:cubicBezTo>
                  <a:pt x="124" y="228"/>
                  <a:pt x="123" y="228"/>
                  <a:pt x="124" y="229"/>
                </a:cubicBezTo>
                <a:cubicBezTo>
                  <a:pt x="124" y="229"/>
                  <a:pt x="124" y="229"/>
                  <a:pt x="125" y="229"/>
                </a:cubicBezTo>
                <a:cubicBezTo>
                  <a:pt x="125" y="230"/>
                  <a:pt x="125" y="229"/>
                  <a:pt x="125" y="229"/>
                </a:cubicBezTo>
                <a:cubicBezTo>
                  <a:pt x="125" y="229"/>
                  <a:pt x="125" y="229"/>
                  <a:pt x="125" y="228"/>
                </a:cubicBezTo>
                <a:cubicBezTo>
                  <a:pt x="125" y="228"/>
                  <a:pt x="125" y="228"/>
                  <a:pt x="125" y="228"/>
                </a:cubicBezTo>
                <a:cubicBezTo>
                  <a:pt x="124" y="228"/>
                  <a:pt x="124" y="227"/>
                  <a:pt x="125" y="227"/>
                </a:cubicBezTo>
                <a:close/>
                <a:moveTo>
                  <a:pt x="125" y="234"/>
                </a:moveTo>
                <a:cubicBezTo>
                  <a:pt x="125" y="234"/>
                  <a:pt x="125" y="235"/>
                  <a:pt x="125" y="235"/>
                </a:cubicBezTo>
                <a:cubicBezTo>
                  <a:pt x="125" y="235"/>
                  <a:pt x="125" y="235"/>
                  <a:pt x="125" y="236"/>
                </a:cubicBezTo>
                <a:cubicBezTo>
                  <a:pt x="125" y="235"/>
                  <a:pt x="125" y="235"/>
                  <a:pt x="125" y="235"/>
                </a:cubicBezTo>
                <a:cubicBezTo>
                  <a:pt x="125" y="235"/>
                  <a:pt x="125" y="235"/>
                  <a:pt x="125" y="234"/>
                </a:cubicBezTo>
                <a:close/>
                <a:moveTo>
                  <a:pt x="124" y="232"/>
                </a:moveTo>
                <a:cubicBezTo>
                  <a:pt x="124" y="232"/>
                  <a:pt x="124" y="232"/>
                  <a:pt x="124" y="232"/>
                </a:cubicBezTo>
                <a:cubicBezTo>
                  <a:pt x="124" y="232"/>
                  <a:pt x="123" y="233"/>
                  <a:pt x="123" y="233"/>
                </a:cubicBezTo>
                <a:cubicBezTo>
                  <a:pt x="123" y="233"/>
                  <a:pt x="123" y="233"/>
                  <a:pt x="124" y="233"/>
                </a:cubicBezTo>
                <a:cubicBezTo>
                  <a:pt x="124" y="233"/>
                  <a:pt x="124" y="233"/>
                  <a:pt x="124" y="233"/>
                </a:cubicBezTo>
                <a:cubicBezTo>
                  <a:pt x="124" y="233"/>
                  <a:pt x="124" y="232"/>
                  <a:pt x="124" y="232"/>
                </a:cubicBezTo>
                <a:cubicBezTo>
                  <a:pt x="124" y="232"/>
                  <a:pt x="124" y="232"/>
                  <a:pt x="124" y="232"/>
                </a:cubicBezTo>
                <a:close/>
                <a:moveTo>
                  <a:pt x="124" y="225"/>
                </a:moveTo>
                <a:cubicBezTo>
                  <a:pt x="124" y="224"/>
                  <a:pt x="123" y="224"/>
                  <a:pt x="123" y="224"/>
                </a:cubicBezTo>
                <a:cubicBezTo>
                  <a:pt x="123" y="224"/>
                  <a:pt x="123" y="224"/>
                  <a:pt x="123" y="225"/>
                </a:cubicBezTo>
                <a:cubicBezTo>
                  <a:pt x="123" y="225"/>
                  <a:pt x="123" y="225"/>
                  <a:pt x="123" y="225"/>
                </a:cubicBezTo>
                <a:cubicBezTo>
                  <a:pt x="123" y="225"/>
                  <a:pt x="123" y="225"/>
                  <a:pt x="124" y="225"/>
                </a:cubicBezTo>
                <a:close/>
                <a:moveTo>
                  <a:pt x="123" y="237"/>
                </a:moveTo>
                <a:cubicBezTo>
                  <a:pt x="124" y="237"/>
                  <a:pt x="124" y="237"/>
                  <a:pt x="125" y="237"/>
                </a:cubicBezTo>
                <a:cubicBezTo>
                  <a:pt x="125" y="237"/>
                  <a:pt x="125" y="237"/>
                  <a:pt x="125" y="237"/>
                </a:cubicBezTo>
                <a:cubicBezTo>
                  <a:pt x="124" y="237"/>
                  <a:pt x="124" y="237"/>
                  <a:pt x="124" y="237"/>
                </a:cubicBezTo>
                <a:cubicBezTo>
                  <a:pt x="124" y="237"/>
                  <a:pt x="123" y="237"/>
                  <a:pt x="123" y="237"/>
                </a:cubicBezTo>
                <a:close/>
                <a:moveTo>
                  <a:pt x="124" y="260"/>
                </a:moveTo>
                <a:cubicBezTo>
                  <a:pt x="124" y="260"/>
                  <a:pt x="124" y="260"/>
                  <a:pt x="123" y="260"/>
                </a:cubicBezTo>
                <a:cubicBezTo>
                  <a:pt x="124" y="260"/>
                  <a:pt x="125" y="261"/>
                  <a:pt x="126" y="261"/>
                </a:cubicBezTo>
                <a:cubicBezTo>
                  <a:pt x="126" y="261"/>
                  <a:pt x="126" y="260"/>
                  <a:pt x="125" y="260"/>
                </a:cubicBezTo>
                <a:cubicBezTo>
                  <a:pt x="125" y="260"/>
                  <a:pt x="124" y="260"/>
                  <a:pt x="124" y="260"/>
                </a:cubicBezTo>
                <a:cubicBezTo>
                  <a:pt x="124" y="260"/>
                  <a:pt x="124" y="260"/>
                  <a:pt x="124" y="260"/>
                </a:cubicBezTo>
                <a:close/>
                <a:moveTo>
                  <a:pt x="126" y="245"/>
                </a:moveTo>
                <a:cubicBezTo>
                  <a:pt x="126" y="245"/>
                  <a:pt x="126" y="245"/>
                  <a:pt x="125" y="245"/>
                </a:cubicBezTo>
                <a:cubicBezTo>
                  <a:pt x="125" y="245"/>
                  <a:pt x="125" y="245"/>
                  <a:pt x="125" y="246"/>
                </a:cubicBezTo>
                <a:cubicBezTo>
                  <a:pt x="125" y="246"/>
                  <a:pt x="125" y="246"/>
                  <a:pt x="125" y="246"/>
                </a:cubicBezTo>
                <a:cubicBezTo>
                  <a:pt x="125" y="246"/>
                  <a:pt x="125" y="246"/>
                  <a:pt x="125" y="246"/>
                </a:cubicBezTo>
                <a:cubicBezTo>
                  <a:pt x="125" y="246"/>
                  <a:pt x="126" y="245"/>
                  <a:pt x="126" y="245"/>
                </a:cubicBezTo>
                <a:close/>
                <a:moveTo>
                  <a:pt x="125" y="244"/>
                </a:moveTo>
                <a:cubicBezTo>
                  <a:pt x="125" y="244"/>
                  <a:pt x="126" y="244"/>
                  <a:pt x="126" y="244"/>
                </a:cubicBezTo>
                <a:cubicBezTo>
                  <a:pt x="126" y="243"/>
                  <a:pt x="126" y="243"/>
                  <a:pt x="125" y="243"/>
                </a:cubicBezTo>
                <a:cubicBezTo>
                  <a:pt x="125" y="243"/>
                  <a:pt x="125" y="243"/>
                  <a:pt x="125" y="244"/>
                </a:cubicBezTo>
                <a:cubicBezTo>
                  <a:pt x="125" y="244"/>
                  <a:pt x="125" y="244"/>
                  <a:pt x="125" y="244"/>
                </a:cubicBezTo>
                <a:close/>
                <a:moveTo>
                  <a:pt x="127" y="241"/>
                </a:moveTo>
                <a:cubicBezTo>
                  <a:pt x="127" y="241"/>
                  <a:pt x="128" y="241"/>
                  <a:pt x="128" y="241"/>
                </a:cubicBezTo>
                <a:cubicBezTo>
                  <a:pt x="128" y="241"/>
                  <a:pt x="128" y="241"/>
                  <a:pt x="127" y="241"/>
                </a:cubicBezTo>
                <a:cubicBezTo>
                  <a:pt x="127" y="241"/>
                  <a:pt x="125" y="241"/>
                  <a:pt x="125" y="241"/>
                </a:cubicBezTo>
                <a:cubicBezTo>
                  <a:pt x="125" y="241"/>
                  <a:pt x="124" y="242"/>
                  <a:pt x="125" y="242"/>
                </a:cubicBezTo>
                <a:cubicBezTo>
                  <a:pt x="125" y="243"/>
                  <a:pt x="125" y="243"/>
                  <a:pt x="126" y="242"/>
                </a:cubicBezTo>
                <a:cubicBezTo>
                  <a:pt x="127" y="242"/>
                  <a:pt x="127" y="242"/>
                  <a:pt x="127" y="241"/>
                </a:cubicBezTo>
                <a:close/>
                <a:moveTo>
                  <a:pt x="126" y="238"/>
                </a:moveTo>
                <a:cubicBezTo>
                  <a:pt x="126" y="238"/>
                  <a:pt x="126" y="238"/>
                  <a:pt x="126" y="238"/>
                </a:cubicBezTo>
                <a:cubicBezTo>
                  <a:pt x="126" y="238"/>
                  <a:pt x="126" y="238"/>
                  <a:pt x="126" y="237"/>
                </a:cubicBezTo>
                <a:cubicBezTo>
                  <a:pt x="126" y="238"/>
                  <a:pt x="125" y="238"/>
                  <a:pt x="125" y="238"/>
                </a:cubicBezTo>
                <a:cubicBezTo>
                  <a:pt x="125" y="238"/>
                  <a:pt x="126" y="238"/>
                  <a:pt x="126" y="238"/>
                </a:cubicBezTo>
                <a:close/>
                <a:moveTo>
                  <a:pt x="128" y="231"/>
                </a:moveTo>
                <a:cubicBezTo>
                  <a:pt x="128" y="231"/>
                  <a:pt x="128" y="231"/>
                  <a:pt x="129" y="230"/>
                </a:cubicBezTo>
                <a:cubicBezTo>
                  <a:pt x="128" y="230"/>
                  <a:pt x="128" y="229"/>
                  <a:pt x="128" y="229"/>
                </a:cubicBezTo>
                <a:cubicBezTo>
                  <a:pt x="128" y="229"/>
                  <a:pt x="127" y="230"/>
                  <a:pt x="127" y="230"/>
                </a:cubicBezTo>
                <a:cubicBezTo>
                  <a:pt x="127" y="230"/>
                  <a:pt x="128" y="231"/>
                  <a:pt x="128" y="231"/>
                </a:cubicBezTo>
                <a:close/>
                <a:moveTo>
                  <a:pt x="127" y="244"/>
                </a:moveTo>
                <a:cubicBezTo>
                  <a:pt x="127" y="244"/>
                  <a:pt x="127" y="245"/>
                  <a:pt x="127" y="245"/>
                </a:cubicBezTo>
                <a:cubicBezTo>
                  <a:pt x="127" y="245"/>
                  <a:pt x="127" y="245"/>
                  <a:pt x="128" y="245"/>
                </a:cubicBezTo>
                <a:cubicBezTo>
                  <a:pt x="128" y="245"/>
                  <a:pt x="128" y="245"/>
                  <a:pt x="128" y="245"/>
                </a:cubicBezTo>
                <a:cubicBezTo>
                  <a:pt x="128" y="245"/>
                  <a:pt x="128" y="244"/>
                  <a:pt x="128" y="244"/>
                </a:cubicBezTo>
                <a:cubicBezTo>
                  <a:pt x="128" y="244"/>
                  <a:pt x="128" y="243"/>
                  <a:pt x="128" y="243"/>
                </a:cubicBezTo>
                <a:cubicBezTo>
                  <a:pt x="127" y="243"/>
                  <a:pt x="127" y="244"/>
                  <a:pt x="127" y="244"/>
                </a:cubicBezTo>
                <a:close/>
                <a:moveTo>
                  <a:pt x="127" y="258"/>
                </a:moveTo>
                <a:cubicBezTo>
                  <a:pt x="127" y="258"/>
                  <a:pt x="127" y="258"/>
                  <a:pt x="127" y="259"/>
                </a:cubicBezTo>
                <a:cubicBezTo>
                  <a:pt x="127" y="259"/>
                  <a:pt x="127" y="259"/>
                  <a:pt x="127" y="259"/>
                </a:cubicBezTo>
                <a:cubicBezTo>
                  <a:pt x="127" y="260"/>
                  <a:pt x="127" y="260"/>
                  <a:pt x="127" y="261"/>
                </a:cubicBezTo>
                <a:cubicBezTo>
                  <a:pt x="127" y="261"/>
                  <a:pt x="128" y="261"/>
                  <a:pt x="128" y="261"/>
                </a:cubicBezTo>
                <a:cubicBezTo>
                  <a:pt x="128" y="261"/>
                  <a:pt x="129" y="261"/>
                  <a:pt x="128" y="261"/>
                </a:cubicBezTo>
                <a:cubicBezTo>
                  <a:pt x="128" y="260"/>
                  <a:pt x="129" y="259"/>
                  <a:pt x="128" y="258"/>
                </a:cubicBezTo>
                <a:cubicBezTo>
                  <a:pt x="128" y="258"/>
                  <a:pt x="127" y="258"/>
                  <a:pt x="127" y="258"/>
                </a:cubicBezTo>
                <a:close/>
                <a:moveTo>
                  <a:pt x="129" y="249"/>
                </a:moveTo>
                <a:cubicBezTo>
                  <a:pt x="129" y="249"/>
                  <a:pt x="130" y="248"/>
                  <a:pt x="130" y="248"/>
                </a:cubicBezTo>
                <a:cubicBezTo>
                  <a:pt x="130" y="248"/>
                  <a:pt x="130" y="248"/>
                  <a:pt x="130" y="248"/>
                </a:cubicBezTo>
                <a:cubicBezTo>
                  <a:pt x="130" y="248"/>
                  <a:pt x="130" y="247"/>
                  <a:pt x="130" y="247"/>
                </a:cubicBezTo>
                <a:cubicBezTo>
                  <a:pt x="130" y="247"/>
                  <a:pt x="130" y="248"/>
                  <a:pt x="129" y="247"/>
                </a:cubicBezTo>
                <a:cubicBezTo>
                  <a:pt x="129" y="247"/>
                  <a:pt x="129" y="247"/>
                  <a:pt x="129" y="246"/>
                </a:cubicBezTo>
                <a:cubicBezTo>
                  <a:pt x="129" y="246"/>
                  <a:pt x="129" y="246"/>
                  <a:pt x="129" y="246"/>
                </a:cubicBezTo>
                <a:cubicBezTo>
                  <a:pt x="128" y="246"/>
                  <a:pt x="128" y="246"/>
                  <a:pt x="128" y="247"/>
                </a:cubicBezTo>
                <a:cubicBezTo>
                  <a:pt x="128" y="247"/>
                  <a:pt x="129" y="248"/>
                  <a:pt x="128" y="248"/>
                </a:cubicBezTo>
                <a:cubicBezTo>
                  <a:pt x="128" y="249"/>
                  <a:pt x="129" y="249"/>
                  <a:pt x="129" y="249"/>
                </a:cubicBezTo>
                <a:close/>
                <a:moveTo>
                  <a:pt x="122" y="239"/>
                </a:moveTo>
                <a:cubicBezTo>
                  <a:pt x="122" y="239"/>
                  <a:pt x="121" y="239"/>
                  <a:pt x="121" y="239"/>
                </a:cubicBezTo>
                <a:cubicBezTo>
                  <a:pt x="121" y="239"/>
                  <a:pt x="121" y="239"/>
                  <a:pt x="121" y="239"/>
                </a:cubicBezTo>
                <a:cubicBezTo>
                  <a:pt x="121" y="239"/>
                  <a:pt x="121" y="240"/>
                  <a:pt x="121" y="240"/>
                </a:cubicBezTo>
                <a:cubicBezTo>
                  <a:pt x="121" y="240"/>
                  <a:pt x="122" y="240"/>
                  <a:pt x="122" y="239"/>
                </a:cubicBezTo>
                <a:cubicBezTo>
                  <a:pt x="122" y="239"/>
                  <a:pt x="122" y="239"/>
                  <a:pt x="122" y="239"/>
                </a:cubicBezTo>
                <a:close/>
                <a:moveTo>
                  <a:pt x="120" y="227"/>
                </a:moveTo>
                <a:cubicBezTo>
                  <a:pt x="120" y="227"/>
                  <a:pt x="120" y="228"/>
                  <a:pt x="120" y="228"/>
                </a:cubicBezTo>
                <a:cubicBezTo>
                  <a:pt x="120" y="228"/>
                  <a:pt x="120" y="228"/>
                  <a:pt x="120" y="228"/>
                </a:cubicBezTo>
                <a:cubicBezTo>
                  <a:pt x="121" y="228"/>
                  <a:pt x="121" y="228"/>
                  <a:pt x="121" y="228"/>
                </a:cubicBezTo>
                <a:cubicBezTo>
                  <a:pt x="121" y="228"/>
                  <a:pt x="121" y="227"/>
                  <a:pt x="120" y="227"/>
                </a:cubicBezTo>
                <a:close/>
                <a:moveTo>
                  <a:pt x="119" y="231"/>
                </a:moveTo>
                <a:cubicBezTo>
                  <a:pt x="119" y="231"/>
                  <a:pt x="119" y="232"/>
                  <a:pt x="119" y="232"/>
                </a:cubicBezTo>
                <a:cubicBezTo>
                  <a:pt x="119" y="232"/>
                  <a:pt x="119" y="232"/>
                  <a:pt x="119" y="232"/>
                </a:cubicBezTo>
                <a:cubicBezTo>
                  <a:pt x="119" y="232"/>
                  <a:pt x="120" y="232"/>
                  <a:pt x="120" y="232"/>
                </a:cubicBezTo>
                <a:cubicBezTo>
                  <a:pt x="120" y="232"/>
                  <a:pt x="119" y="231"/>
                  <a:pt x="119" y="231"/>
                </a:cubicBezTo>
                <a:close/>
                <a:moveTo>
                  <a:pt x="116" y="231"/>
                </a:moveTo>
                <a:cubicBezTo>
                  <a:pt x="116" y="231"/>
                  <a:pt x="116" y="231"/>
                  <a:pt x="116" y="231"/>
                </a:cubicBezTo>
                <a:cubicBezTo>
                  <a:pt x="115" y="231"/>
                  <a:pt x="115" y="231"/>
                  <a:pt x="115" y="231"/>
                </a:cubicBezTo>
                <a:cubicBezTo>
                  <a:pt x="115" y="232"/>
                  <a:pt x="115" y="232"/>
                  <a:pt x="115" y="233"/>
                </a:cubicBezTo>
                <a:cubicBezTo>
                  <a:pt x="115" y="233"/>
                  <a:pt x="116" y="233"/>
                  <a:pt x="116" y="233"/>
                </a:cubicBezTo>
                <a:cubicBezTo>
                  <a:pt x="116" y="233"/>
                  <a:pt x="116" y="233"/>
                  <a:pt x="116" y="233"/>
                </a:cubicBezTo>
                <a:cubicBezTo>
                  <a:pt x="116" y="232"/>
                  <a:pt x="115" y="232"/>
                  <a:pt x="116" y="231"/>
                </a:cubicBezTo>
                <a:close/>
                <a:moveTo>
                  <a:pt x="114" y="232"/>
                </a:moveTo>
                <a:cubicBezTo>
                  <a:pt x="114" y="231"/>
                  <a:pt x="114" y="231"/>
                  <a:pt x="114" y="231"/>
                </a:cubicBezTo>
                <a:cubicBezTo>
                  <a:pt x="113" y="231"/>
                  <a:pt x="113" y="231"/>
                  <a:pt x="113" y="232"/>
                </a:cubicBezTo>
                <a:cubicBezTo>
                  <a:pt x="113" y="232"/>
                  <a:pt x="113" y="232"/>
                  <a:pt x="113" y="232"/>
                </a:cubicBezTo>
                <a:cubicBezTo>
                  <a:pt x="113" y="232"/>
                  <a:pt x="114" y="232"/>
                  <a:pt x="114" y="232"/>
                </a:cubicBezTo>
                <a:close/>
                <a:moveTo>
                  <a:pt x="114" y="237"/>
                </a:moveTo>
                <a:cubicBezTo>
                  <a:pt x="114" y="236"/>
                  <a:pt x="115" y="236"/>
                  <a:pt x="115" y="236"/>
                </a:cubicBezTo>
                <a:cubicBezTo>
                  <a:pt x="115" y="236"/>
                  <a:pt x="114" y="236"/>
                  <a:pt x="114" y="235"/>
                </a:cubicBezTo>
                <a:cubicBezTo>
                  <a:pt x="114" y="236"/>
                  <a:pt x="114" y="236"/>
                  <a:pt x="113" y="236"/>
                </a:cubicBezTo>
                <a:cubicBezTo>
                  <a:pt x="113" y="236"/>
                  <a:pt x="114" y="237"/>
                  <a:pt x="114" y="237"/>
                </a:cubicBezTo>
                <a:close/>
                <a:moveTo>
                  <a:pt x="115" y="263"/>
                </a:moveTo>
                <a:cubicBezTo>
                  <a:pt x="115" y="263"/>
                  <a:pt x="115" y="263"/>
                  <a:pt x="115" y="263"/>
                </a:cubicBezTo>
                <a:cubicBezTo>
                  <a:pt x="115" y="263"/>
                  <a:pt x="115" y="263"/>
                  <a:pt x="115" y="263"/>
                </a:cubicBezTo>
                <a:cubicBezTo>
                  <a:pt x="115" y="263"/>
                  <a:pt x="115" y="264"/>
                  <a:pt x="115" y="264"/>
                </a:cubicBezTo>
                <a:cubicBezTo>
                  <a:pt x="115" y="264"/>
                  <a:pt x="115" y="264"/>
                  <a:pt x="115" y="264"/>
                </a:cubicBezTo>
                <a:cubicBezTo>
                  <a:pt x="115" y="264"/>
                  <a:pt x="115" y="263"/>
                  <a:pt x="115" y="263"/>
                </a:cubicBezTo>
                <a:close/>
                <a:moveTo>
                  <a:pt x="115" y="239"/>
                </a:moveTo>
                <a:cubicBezTo>
                  <a:pt x="115" y="238"/>
                  <a:pt x="115" y="238"/>
                  <a:pt x="115" y="238"/>
                </a:cubicBezTo>
                <a:cubicBezTo>
                  <a:pt x="115" y="238"/>
                  <a:pt x="114" y="238"/>
                  <a:pt x="114" y="238"/>
                </a:cubicBezTo>
                <a:cubicBezTo>
                  <a:pt x="114" y="238"/>
                  <a:pt x="114" y="239"/>
                  <a:pt x="114" y="239"/>
                </a:cubicBezTo>
                <a:cubicBezTo>
                  <a:pt x="114" y="239"/>
                  <a:pt x="115" y="239"/>
                  <a:pt x="115" y="239"/>
                </a:cubicBezTo>
                <a:close/>
                <a:moveTo>
                  <a:pt x="116" y="235"/>
                </a:moveTo>
                <a:cubicBezTo>
                  <a:pt x="117" y="235"/>
                  <a:pt x="117" y="235"/>
                  <a:pt x="117" y="235"/>
                </a:cubicBezTo>
                <a:cubicBezTo>
                  <a:pt x="117" y="234"/>
                  <a:pt x="117" y="234"/>
                  <a:pt x="118" y="234"/>
                </a:cubicBezTo>
                <a:cubicBezTo>
                  <a:pt x="118" y="234"/>
                  <a:pt x="118" y="234"/>
                  <a:pt x="118" y="234"/>
                </a:cubicBezTo>
                <a:cubicBezTo>
                  <a:pt x="119" y="235"/>
                  <a:pt x="119" y="235"/>
                  <a:pt x="118" y="235"/>
                </a:cubicBezTo>
                <a:cubicBezTo>
                  <a:pt x="118" y="235"/>
                  <a:pt x="118" y="236"/>
                  <a:pt x="118" y="236"/>
                </a:cubicBezTo>
                <a:cubicBezTo>
                  <a:pt x="119" y="236"/>
                  <a:pt x="119" y="236"/>
                  <a:pt x="119" y="236"/>
                </a:cubicBezTo>
                <a:cubicBezTo>
                  <a:pt x="119" y="236"/>
                  <a:pt x="119" y="235"/>
                  <a:pt x="120" y="235"/>
                </a:cubicBezTo>
                <a:cubicBezTo>
                  <a:pt x="120" y="235"/>
                  <a:pt x="120" y="235"/>
                  <a:pt x="120" y="235"/>
                </a:cubicBezTo>
                <a:cubicBezTo>
                  <a:pt x="121" y="235"/>
                  <a:pt x="121" y="235"/>
                  <a:pt x="121" y="235"/>
                </a:cubicBezTo>
                <a:cubicBezTo>
                  <a:pt x="121" y="234"/>
                  <a:pt x="121" y="234"/>
                  <a:pt x="120" y="234"/>
                </a:cubicBezTo>
                <a:cubicBezTo>
                  <a:pt x="120" y="234"/>
                  <a:pt x="119" y="234"/>
                  <a:pt x="119" y="233"/>
                </a:cubicBezTo>
                <a:cubicBezTo>
                  <a:pt x="119" y="233"/>
                  <a:pt x="119" y="233"/>
                  <a:pt x="119" y="233"/>
                </a:cubicBezTo>
                <a:cubicBezTo>
                  <a:pt x="118" y="233"/>
                  <a:pt x="118" y="233"/>
                  <a:pt x="118" y="232"/>
                </a:cubicBezTo>
                <a:cubicBezTo>
                  <a:pt x="118" y="232"/>
                  <a:pt x="118" y="232"/>
                  <a:pt x="118" y="231"/>
                </a:cubicBezTo>
                <a:cubicBezTo>
                  <a:pt x="118" y="231"/>
                  <a:pt x="118" y="231"/>
                  <a:pt x="118" y="231"/>
                </a:cubicBezTo>
                <a:cubicBezTo>
                  <a:pt x="118" y="231"/>
                  <a:pt x="117" y="231"/>
                  <a:pt x="117" y="231"/>
                </a:cubicBezTo>
                <a:cubicBezTo>
                  <a:pt x="118" y="232"/>
                  <a:pt x="117" y="232"/>
                  <a:pt x="117" y="233"/>
                </a:cubicBezTo>
                <a:cubicBezTo>
                  <a:pt x="116" y="234"/>
                  <a:pt x="116" y="234"/>
                  <a:pt x="115" y="234"/>
                </a:cubicBezTo>
                <a:cubicBezTo>
                  <a:pt x="115" y="235"/>
                  <a:pt x="115" y="235"/>
                  <a:pt x="115" y="235"/>
                </a:cubicBezTo>
                <a:cubicBezTo>
                  <a:pt x="116" y="235"/>
                  <a:pt x="116" y="235"/>
                  <a:pt x="116" y="235"/>
                </a:cubicBezTo>
                <a:close/>
                <a:moveTo>
                  <a:pt x="117" y="245"/>
                </a:moveTo>
                <a:cubicBezTo>
                  <a:pt x="117" y="245"/>
                  <a:pt x="117" y="245"/>
                  <a:pt x="116" y="245"/>
                </a:cubicBezTo>
                <a:cubicBezTo>
                  <a:pt x="116" y="245"/>
                  <a:pt x="116" y="245"/>
                  <a:pt x="116" y="245"/>
                </a:cubicBezTo>
                <a:cubicBezTo>
                  <a:pt x="116" y="245"/>
                  <a:pt x="116" y="245"/>
                  <a:pt x="116" y="245"/>
                </a:cubicBezTo>
                <a:cubicBezTo>
                  <a:pt x="117" y="245"/>
                  <a:pt x="117" y="245"/>
                  <a:pt x="117" y="245"/>
                </a:cubicBezTo>
                <a:close/>
                <a:moveTo>
                  <a:pt x="117" y="246"/>
                </a:moveTo>
                <a:cubicBezTo>
                  <a:pt x="116" y="246"/>
                  <a:pt x="116" y="246"/>
                  <a:pt x="116" y="246"/>
                </a:cubicBezTo>
                <a:cubicBezTo>
                  <a:pt x="116" y="246"/>
                  <a:pt x="116" y="246"/>
                  <a:pt x="116" y="246"/>
                </a:cubicBezTo>
                <a:cubicBezTo>
                  <a:pt x="117" y="246"/>
                  <a:pt x="117" y="246"/>
                  <a:pt x="117" y="246"/>
                </a:cubicBezTo>
                <a:cubicBezTo>
                  <a:pt x="117" y="246"/>
                  <a:pt x="117" y="246"/>
                  <a:pt x="117" y="246"/>
                </a:cubicBezTo>
                <a:close/>
                <a:moveTo>
                  <a:pt x="117" y="249"/>
                </a:moveTo>
                <a:cubicBezTo>
                  <a:pt x="117" y="249"/>
                  <a:pt x="117" y="248"/>
                  <a:pt x="116" y="248"/>
                </a:cubicBezTo>
                <a:cubicBezTo>
                  <a:pt x="116" y="249"/>
                  <a:pt x="116" y="249"/>
                  <a:pt x="116" y="249"/>
                </a:cubicBezTo>
                <a:cubicBezTo>
                  <a:pt x="116" y="249"/>
                  <a:pt x="116" y="249"/>
                  <a:pt x="116" y="249"/>
                </a:cubicBezTo>
                <a:cubicBezTo>
                  <a:pt x="116" y="249"/>
                  <a:pt x="116" y="249"/>
                  <a:pt x="116" y="250"/>
                </a:cubicBezTo>
                <a:cubicBezTo>
                  <a:pt x="116" y="250"/>
                  <a:pt x="117" y="249"/>
                  <a:pt x="117" y="249"/>
                </a:cubicBezTo>
                <a:cubicBezTo>
                  <a:pt x="117" y="249"/>
                  <a:pt x="117" y="249"/>
                  <a:pt x="117" y="249"/>
                </a:cubicBezTo>
                <a:close/>
                <a:moveTo>
                  <a:pt x="117" y="237"/>
                </a:moveTo>
                <a:cubicBezTo>
                  <a:pt x="117" y="237"/>
                  <a:pt x="117" y="237"/>
                  <a:pt x="117" y="237"/>
                </a:cubicBezTo>
                <a:cubicBezTo>
                  <a:pt x="117" y="237"/>
                  <a:pt x="117" y="237"/>
                  <a:pt x="117" y="237"/>
                </a:cubicBezTo>
                <a:cubicBezTo>
                  <a:pt x="117" y="237"/>
                  <a:pt x="117" y="237"/>
                  <a:pt x="117" y="237"/>
                </a:cubicBezTo>
                <a:cubicBezTo>
                  <a:pt x="117" y="237"/>
                  <a:pt x="117" y="237"/>
                  <a:pt x="117" y="237"/>
                </a:cubicBezTo>
                <a:close/>
                <a:moveTo>
                  <a:pt x="118" y="239"/>
                </a:moveTo>
                <a:cubicBezTo>
                  <a:pt x="118" y="239"/>
                  <a:pt x="118" y="239"/>
                  <a:pt x="119" y="239"/>
                </a:cubicBezTo>
                <a:cubicBezTo>
                  <a:pt x="119" y="239"/>
                  <a:pt x="119" y="239"/>
                  <a:pt x="119" y="239"/>
                </a:cubicBezTo>
                <a:cubicBezTo>
                  <a:pt x="119" y="238"/>
                  <a:pt x="119" y="238"/>
                  <a:pt x="119" y="238"/>
                </a:cubicBezTo>
                <a:cubicBezTo>
                  <a:pt x="118" y="238"/>
                  <a:pt x="118" y="238"/>
                  <a:pt x="118" y="238"/>
                </a:cubicBezTo>
                <a:cubicBezTo>
                  <a:pt x="118" y="238"/>
                  <a:pt x="117" y="239"/>
                  <a:pt x="117" y="239"/>
                </a:cubicBezTo>
                <a:cubicBezTo>
                  <a:pt x="117" y="239"/>
                  <a:pt x="117" y="239"/>
                  <a:pt x="117" y="239"/>
                </a:cubicBezTo>
                <a:cubicBezTo>
                  <a:pt x="118" y="239"/>
                  <a:pt x="118" y="239"/>
                  <a:pt x="118" y="239"/>
                </a:cubicBezTo>
                <a:close/>
                <a:moveTo>
                  <a:pt x="120" y="258"/>
                </a:moveTo>
                <a:cubicBezTo>
                  <a:pt x="120" y="258"/>
                  <a:pt x="119" y="257"/>
                  <a:pt x="119" y="257"/>
                </a:cubicBezTo>
                <a:cubicBezTo>
                  <a:pt x="119" y="257"/>
                  <a:pt x="119" y="258"/>
                  <a:pt x="119" y="258"/>
                </a:cubicBezTo>
                <a:cubicBezTo>
                  <a:pt x="119" y="258"/>
                  <a:pt x="119" y="258"/>
                  <a:pt x="119" y="258"/>
                </a:cubicBezTo>
                <a:cubicBezTo>
                  <a:pt x="119" y="258"/>
                  <a:pt x="120" y="258"/>
                  <a:pt x="120" y="258"/>
                </a:cubicBezTo>
                <a:close/>
                <a:moveTo>
                  <a:pt x="120" y="243"/>
                </a:moveTo>
                <a:cubicBezTo>
                  <a:pt x="120" y="243"/>
                  <a:pt x="121" y="243"/>
                  <a:pt x="121" y="243"/>
                </a:cubicBezTo>
                <a:cubicBezTo>
                  <a:pt x="122" y="242"/>
                  <a:pt x="123" y="242"/>
                  <a:pt x="124" y="242"/>
                </a:cubicBezTo>
                <a:cubicBezTo>
                  <a:pt x="123" y="241"/>
                  <a:pt x="123" y="241"/>
                  <a:pt x="123" y="241"/>
                </a:cubicBezTo>
                <a:cubicBezTo>
                  <a:pt x="122" y="241"/>
                  <a:pt x="122" y="241"/>
                  <a:pt x="122" y="241"/>
                </a:cubicBezTo>
                <a:cubicBezTo>
                  <a:pt x="122" y="241"/>
                  <a:pt x="121" y="240"/>
                  <a:pt x="121" y="240"/>
                </a:cubicBezTo>
                <a:cubicBezTo>
                  <a:pt x="121" y="240"/>
                  <a:pt x="120" y="241"/>
                  <a:pt x="120" y="241"/>
                </a:cubicBezTo>
                <a:cubicBezTo>
                  <a:pt x="120" y="241"/>
                  <a:pt x="120" y="242"/>
                  <a:pt x="120" y="242"/>
                </a:cubicBezTo>
                <a:cubicBezTo>
                  <a:pt x="120" y="242"/>
                  <a:pt x="120" y="242"/>
                  <a:pt x="120" y="243"/>
                </a:cubicBezTo>
                <a:cubicBezTo>
                  <a:pt x="120" y="243"/>
                  <a:pt x="120" y="242"/>
                  <a:pt x="120" y="242"/>
                </a:cubicBezTo>
                <a:cubicBezTo>
                  <a:pt x="120" y="242"/>
                  <a:pt x="119" y="242"/>
                  <a:pt x="119" y="242"/>
                </a:cubicBezTo>
                <a:cubicBezTo>
                  <a:pt x="119" y="242"/>
                  <a:pt x="118" y="242"/>
                  <a:pt x="118" y="242"/>
                </a:cubicBezTo>
                <a:cubicBezTo>
                  <a:pt x="118" y="242"/>
                  <a:pt x="118" y="242"/>
                  <a:pt x="118" y="243"/>
                </a:cubicBezTo>
                <a:cubicBezTo>
                  <a:pt x="118" y="243"/>
                  <a:pt x="118" y="243"/>
                  <a:pt x="119" y="243"/>
                </a:cubicBezTo>
                <a:cubicBezTo>
                  <a:pt x="119" y="243"/>
                  <a:pt x="119" y="243"/>
                  <a:pt x="118" y="244"/>
                </a:cubicBezTo>
                <a:cubicBezTo>
                  <a:pt x="118" y="245"/>
                  <a:pt x="118" y="245"/>
                  <a:pt x="119" y="244"/>
                </a:cubicBezTo>
                <a:cubicBezTo>
                  <a:pt x="119" y="244"/>
                  <a:pt x="119" y="244"/>
                  <a:pt x="120" y="244"/>
                </a:cubicBezTo>
                <a:cubicBezTo>
                  <a:pt x="121" y="245"/>
                  <a:pt x="121" y="246"/>
                  <a:pt x="120" y="247"/>
                </a:cubicBezTo>
                <a:cubicBezTo>
                  <a:pt x="120" y="247"/>
                  <a:pt x="121" y="247"/>
                  <a:pt x="121" y="247"/>
                </a:cubicBezTo>
                <a:cubicBezTo>
                  <a:pt x="121" y="247"/>
                  <a:pt x="121" y="246"/>
                  <a:pt x="121" y="246"/>
                </a:cubicBezTo>
                <a:cubicBezTo>
                  <a:pt x="121" y="245"/>
                  <a:pt x="121" y="245"/>
                  <a:pt x="120" y="244"/>
                </a:cubicBezTo>
                <a:cubicBezTo>
                  <a:pt x="120" y="244"/>
                  <a:pt x="120" y="243"/>
                  <a:pt x="120" y="243"/>
                </a:cubicBezTo>
                <a:close/>
                <a:moveTo>
                  <a:pt x="123" y="251"/>
                </a:moveTo>
                <a:cubicBezTo>
                  <a:pt x="123" y="251"/>
                  <a:pt x="123" y="251"/>
                  <a:pt x="123" y="251"/>
                </a:cubicBezTo>
                <a:cubicBezTo>
                  <a:pt x="123" y="250"/>
                  <a:pt x="123" y="250"/>
                  <a:pt x="122" y="250"/>
                </a:cubicBezTo>
                <a:cubicBezTo>
                  <a:pt x="122" y="250"/>
                  <a:pt x="122" y="250"/>
                  <a:pt x="122" y="250"/>
                </a:cubicBezTo>
                <a:cubicBezTo>
                  <a:pt x="122" y="251"/>
                  <a:pt x="122" y="251"/>
                  <a:pt x="123" y="251"/>
                </a:cubicBezTo>
                <a:close/>
                <a:moveTo>
                  <a:pt x="123" y="260"/>
                </a:moveTo>
                <a:cubicBezTo>
                  <a:pt x="123" y="260"/>
                  <a:pt x="123" y="260"/>
                  <a:pt x="124" y="260"/>
                </a:cubicBezTo>
                <a:cubicBezTo>
                  <a:pt x="124" y="260"/>
                  <a:pt x="124" y="259"/>
                  <a:pt x="124" y="259"/>
                </a:cubicBezTo>
                <a:cubicBezTo>
                  <a:pt x="123" y="259"/>
                  <a:pt x="123" y="259"/>
                  <a:pt x="123" y="259"/>
                </a:cubicBezTo>
                <a:cubicBezTo>
                  <a:pt x="123" y="259"/>
                  <a:pt x="123" y="259"/>
                  <a:pt x="123" y="259"/>
                </a:cubicBezTo>
                <a:cubicBezTo>
                  <a:pt x="122" y="259"/>
                  <a:pt x="122" y="260"/>
                  <a:pt x="122" y="260"/>
                </a:cubicBezTo>
                <a:cubicBezTo>
                  <a:pt x="123" y="260"/>
                  <a:pt x="123" y="260"/>
                  <a:pt x="123" y="260"/>
                </a:cubicBezTo>
                <a:close/>
                <a:moveTo>
                  <a:pt x="124" y="263"/>
                </a:moveTo>
                <a:cubicBezTo>
                  <a:pt x="124" y="263"/>
                  <a:pt x="123" y="263"/>
                  <a:pt x="123" y="263"/>
                </a:cubicBezTo>
                <a:cubicBezTo>
                  <a:pt x="123" y="263"/>
                  <a:pt x="123" y="263"/>
                  <a:pt x="123" y="264"/>
                </a:cubicBezTo>
                <a:cubicBezTo>
                  <a:pt x="123" y="264"/>
                  <a:pt x="123" y="264"/>
                  <a:pt x="124" y="264"/>
                </a:cubicBezTo>
                <a:cubicBezTo>
                  <a:pt x="124" y="264"/>
                  <a:pt x="124" y="263"/>
                  <a:pt x="124" y="263"/>
                </a:cubicBezTo>
                <a:close/>
                <a:moveTo>
                  <a:pt x="125" y="262"/>
                </a:moveTo>
                <a:cubicBezTo>
                  <a:pt x="125" y="262"/>
                  <a:pt x="126" y="261"/>
                  <a:pt x="123" y="260"/>
                </a:cubicBezTo>
                <a:cubicBezTo>
                  <a:pt x="123" y="261"/>
                  <a:pt x="123" y="261"/>
                  <a:pt x="123" y="261"/>
                </a:cubicBezTo>
                <a:cubicBezTo>
                  <a:pt x="123" y="262"/>
                  <a:pt x="124" y="261"/>
                  <a:pt x="124" y="261"/>
                </a:cubicBezTo>
                <a:cubicBezTo>
                  <a:pt x="124" y="261"/>
                  <a:pt x="125" y="262"/>
                  <a:pt x="125" y="262"/>
                </a:cubicBezTo>
                <a:close/>
                <a:moveTo>
                  <a:pt x="126" y="266"/>
                </a:moveTo>
                <a:cubicBezTo>
                  <a:pt x="126" y="266"/>
                  <a:pt x="126" y="265"/>
                  <a:pt x="126" y="265"/>
                </a:cubicBezTo>
                <a:cubicBezTo>
                  <a:pt x="126" y="265"/>
                  <a:pt x="126" y="265"/>
                  <a:pt x="126" y="266"/>
                </a:cubicBezTo>
                <a:cubicBezTo>
                  <a:pt x="125" y="266"/>
                  <a:pt x="125" y="266"/>
                  <a:pt x="125" y="267"/>
                </a:cubicBezTo>
                <a:cubicBezTo>
                  <a:pt x="125" y="267"/>
                  <a:pt x="125" y="267"/>
                  <a:pt x="125" y="267"/>
                </a:cubicBezTo>
                <a:cubicBezTo>
                  <a:pt x="125" y="267"/>
                  <a:pt x="126" y="267"/>
                  <a:pt x="126" y="267"/>
                </a:cubicBezTo>
                <a:cubicBezTo>
                  <a:pt x="126" y="267"/>
                  <a:pt x="126" y="266"/>
                  <a:pt x="126" y="266"/>
                </a:cubicBezTo>
                <a:close/>
                <a:moveTo>
                  <a:pt x="127" y="258"/>
                </a:moveTo>
                <a:cubicBezTo>
                  <a:pt x="127" y="258"/>
                  <a:pt x="126" y="258"/>
                  <a:pt x="126" y="258"/>
                </a:cubicBezTo>
                <a:cubicBezTo>
                  <a:pt x="126" y="258"/>
                  <a:pt x="126" y="258"/>
                  <a:pt x="125" y="258"/>
                </a:cubicBezTo>
                <a:cubicBezTo>
                  <a:pt x="126" y="258"/>
                  <a:pt x="126" y="259"/>
                  <a:pt x="126" y="259"/>
                </a:cubicBezTo>
                <a:cubicBezTo>
                  <a:pt x="126" y="258"/>
                  <a:pt x="126" y="258"/>
                  <a:pt x="127" y="258"/>
                </a:cubicBezTo>
                <a:close/>
                <a:moveTo>
                  <a:pt x="127" y="248"/>
                </a:moveTo>
                <a:cubicBezTo>
                  <a:pt x="127" y="248"/>
                  <a:pt x="127" y="248"/>
                  <a:pt x="127" y="248"/>
                </a:cubicBezTo>
                <a:cubicBezTo>
                  <a:pt x="127" y="248"/>
                  <a:pt x="127" y="247"/>
                  <a:pt x="127" y="247"/>
                </a:cubicBezTo>
                <a:cubicBezTo>
                  <a:pt x="127" y="247"/>
                  <a:pt x="126" y="247"/>
                  <a:pt x="126" y="247"/>
                </a:cubicBezTo>
                <a:cubicBezTo>
                  <a:pt x="126" y="247"/>
                  <a:pt x="127" y="248"/>
                  <a:pt x="127" y="248"/>
                </a:cubicBezTo>
                <a:close/>
                <a:moveTo>
                  <a:pt x="131" y="263"/>
                </a:moveTo>
                <a:cubicBezTo>
                  <a:pt x="130" y="263"/>
                  <a:pt x="130" y="263"/>
                  <a:pt x="130" y="263"/>
                </a:cubicBezTo>
                <a:cubicBezTo>
                  <a:pt x="130" y="263"/>
                  <a:pt x="130" y="263"/>
                  <a:pt x="130" y="263"/>
                </a:cubicBezTo>
                <a:cubicBezTo>
                  <a:pt x="129" y="264"/>
                  <a:pt x="129" y="265"/>
                  <a:pt x="127" y="264"/>
                </a:cubicBezTo>
                <a:cubicBezTo>
                  <a:pt x="127" y="264"/>
                  <a:pt x="127" y="264"/>
                  <a:pt x="127" y="264"/>
                </a:cubicBezTo>
                <a:cubicBezTo>
                  <a:pt x="127" y="265"/>
                  <a:pt x="127" y="265"/>
                  <a:pt x="127" y="265"/>
                </a:cubicBezTo>
                <a:cubicBezTo>
                  <a:pt x="127" y="265"/>
                  <a:pt x="128" y="265"/>
                  <a:pt x="128" y="265"/>
                </a:cubicBezTo>
                <a:cubicBezTo>
                  <a:pt x="129" y="265"/>
                  <a:pt x="130" y="265"/>
                  <a:pt x="130" y="263"/>
                </a:cubicBezTo>
                <a:cubicBezTo>
                  <a:pt x="130" y="263"/>
                  <a:pt x="131" y="263"/>
                  <a:pt x="131" y="263"/>
                </a:cubicBezTo>
                <a:close/>
                <a:moveTo>
                  <a:pt x="131" y="254"/>
                </a:moveTo>
                <a:cubicBezTo>
                  <a:pt x="131" y="254"/>
                  <a:pt x="131" y="254"/>
                  <a:pt x="130" y="254"/>
                </a:cubicBezTo>
                <a:cubicBezTo>
                  <a:pt x="130" y="254"/>
                  <a:pt x="130" y="254"/>
                  <a:pt x="129" y="255"/>
                </a:cubicBezTo>
                <a:cubicBezTo>
                  <a:pt x="130" y="255"/>
                  <a:pt x="130" y="255"/>
                  <a:pt x="130" y="255"/>
                </a:cubicBezTo>
                <a:cubicBezTo>
                  <a:pt x="130" y="255"/>
                  <a:pt x="131" y="255"/>
                  <a:pt x="131" y="254"/>
                </a:cubicBezTo>
                <a:close/>
                <a:moveTo>
                  <a:pt x="133" y="246"/>
                </a:moveTo>
                <a:cubicBezTo>
                  <a:pt x="133" y="246"/>
                  <a:pt x="134" y="246"/>
                  <a:pt x="134" y="245"/>
                </a:cubicBezTo>
                <a:cubicBezTo>
                  <a:pt x="134" y="245"/>
                  <a:pt x="134" y="244"/>
                  <a:pt x="133" y="244"/>
                </a:cubicBezTo>
                <a:cubicBezTo>
                  <a:pt x="132" y="244"/>
                  <a:pt x="133" y="245"/>
                  <a:pt x="132" y="245"/>
                </a:cubicBezTo>
                <a:cubicBezTo>
                  <a:pt x="132" y="245"/>
                  <a:pt x="131" y="245"/>
                  <a:pt x="131" y="245"/>
                </a:cubicBezTo>
                <a:cubicBezTo>
                  <a:pt x="131" y="246"/>
                  <a:pt x="130" y="246"/>
                  <a:pt x="130" y="246"/>
                </a:cubicBezTo>
                <a:cubicBezTo>
                  <a:pt x="130" y="246"/>
                  <a:pt x="130" y="246"/>
                  <a:pt x="130" y="247"/>
                </a:cubicBezTo>
                <a:cubicBezTo>
                  <a:pt x="130" y="247"/>
                  <a:pt x="130" y="247"/>
                  <a:pt x="130" y="247"/>
                </a:cubicBezTo>
                <a:cubicBezTo>
                  <a:pt x="131" y="247"/>
                  <a:pt x="132" y="246"/>
                  <a:pt x="133" y="246"/>
                </a:cubicBezTo>
                <a:close/>
                <a:moveTo>
                  <a:pt x="132" y="264"/>
                </a:moveTo>
                <a:cubicBezTo>
                  <a:pt x="132" y="264"/>
                  <a:pt x="132" y="264"/>
                  <a:pt x="132" y="264"/>
                </a:cubicBezTo>
                <a:cubicBezTo>
                  <a:pt x="132" y="264"/>
                  <a:pt x="132" y="264"/>
                  <a:pt x="132" y="264"/>
                </a:cubicBezTo>
                <a:cubicBezTo>
                  <a:pt x="132" y="265"/>
                  <a:pt x="132" y="265"/>
                  <a:pt x="132" y="265"/>
                </a:cubicBezTo>
                <a:cubicBezTo>
                  <a:pt x="132" y="264"/>
                  <a:pt x="132" y="264"/>
                  <a:pt x="132" y="264"/>
                </a:cubicBezTo>
                <a:close/>
                <a:moveTo>
                  <a:pt x="133" y="258"/>
                </a:moveTo>
                <a:cubicBezTo>
                  <a:pt x="133" y="258"/>
                  <a:pt x="133" y="258"/>
                  <a:pt x="134" y="258"/>
                </a:cubicBezTo>
                <a:cubicBezTo>
                  <a:pt x="134" y="258"/>
                  <a:pt x="134" y="258"/>
                  <a:pt x="134" y="258"/>
                </a:cubicBezTo>
                <a:cubicBezTo>
                  <a:pt x="134" y="258"/>
                  <a:pt x="134" y="258"/>
                  <a:pt x="135" y="258"/>
                </a:cubicBezTo>
                <a:cubicBezTo>
                  <a:pt x="134" y="258"/>
                  <a:pt x="134" y="258"/>
                  <a:pt x="134" y="258"/>
                </a:cubicBezTo>
                <a:cubicBezTo>
                  <a:pt x="133" y="258"/>
                  <a:pt x="134" y="258"/>
                  <a:pt x="134" y="257"/>
                </a:cubicBezTo>
                <a:cubicBezTo>
                  <a:pt x="134" y="257"/>
                  <a:pt x="134" y="257"/>
                  <a:pt x="133" y="257"/>
                </a:cubicBezTo>
                <a:cubicBezTo>
                  <a:pt x="133" y="257"/>
                  <a:pt x="133" y="257"/>
                  <a:pt x="133" y="257"/>
                </a:cubicBezTo>
                <a:cubicBezTo>
                  <a:pt x="133" y="257"/>
                  <a:pt x="133" y="258"/>
                  <a:pt x="133" y="258"/>
                </a:cubicBezTo>
                <a:cubicBezTo>
                  <a:pt x="133" y="258"/>
                  <a:pt x="132" y="258"/>
                  <a:pt x="133" y="258"/>
                </a:cubicBezTo>
                <a:close/>
                <a:moveTo>
                  <a:pt x="135" y="263"/>
                </a:moveTo>
                <a:cubicBezTo>
                  <a:pt x="135" y="263"/>
                  <a:pt x="135" y="263"/>
                  <a:pt x="134" y="263"/>
                </a:cubicBezTo>
                <a:cubicBezTo>
                  <a:pt x="134" y="263"/>
                  <a:pt x="134" y="263"/>
                  <a:pt x="134" y="263"/>
                </a:cubicBezTo>
                <a:cubicBezTo>
                  <a:pt x="133" y="263"/>
                  <a:pt x="133" y="264"/>
                  <a:pt x="133" y="264"/>
                </a:cubicBezTo>
                <a:cubicBezTo>
                  <a:pt x="133" y="264"/>
                  <a:pt x="133" y="264"/>
                  <a:pt x="134" y="264"/>
                </a:cubicBezTo>
                <a:cubicBezTo>
                  <a:pt x="134" y="264"/>
                  <a:pt x="135" y="264"/>
                  <a:pt x="135" y="263"/>
                </a:cubicBezTo>
                <a:cubicBezTo>
                  <a:pt x="135" y="263"/>
                  <a:pt x="135" y="263"/>
                  <a:pt x="135" y="263"/>
                </a:cubicBezTo>
                <a:close/>
                <a:moveTo>
                  <a:pt x="136" y="228"/>
                </a:moveTo>
                <a:cubicBezTo>
                  <a:pt x="136" y="228"/>
                  <a:pt x="136" y="227"/>
                  <a:pt x="136" y="227"/>
                </a:cubicBezTo>
                <a:cubicBezTo>
                  <a:pt x="136" y="227"/>
                  <a:pt x="136" y="228"/>
                  <a:pt x="137" y="228"/>
                </a:cubicBezTo>
                <a:cubicBezTo>
                  <a:pt x="137" y="228"/>
                  <a:pt x="138" y="229"/>
                  <a:pt x="137" y="229"/>
                </a:cubicBezTo>
                <a:cubicBezTo>
                  <a:pt x="137" y="229"/>
                  <a:pt x="137" y="230"/>
                  <a:pt x="137" y="229"/>
                </a:cubicBezTo>
                <a:cubicBezTo>
                  <a:pt x="138" y="229"/>
                  <a:pt x="138" y="229"/>
                  <a:pt x="138" y="229"/>
                </a:cubicBezTo>
                <a:cubicBezTo>
                  <a:pt x="138" y="229"/>
                  <a:pt x="138" y="228"/>
                  <a:pt x="138" y="228"/>
                </a:cubicBezTo>
                <a:cubicBezTo>
                  <a:pt x="137" y="227"/>
                  <a:pt x="138" y="227"/>
                  <a:pt x="138" y="226"/>
                </a:cubicBezTo>
                <a:cubicBezTo>
                  <a:pt x="138" y="226"/>
                  <a:pt x="138" y="225"/>
                  <a:pt x="138" y="225"/>
                </a:cubicBezTo>
                <a:cubicBezTo>
                  <a:pt x="138" y="224"/>
                  <a:pt x="138" y="224"/>
                  <a:pt x="138" y="224"/>
                </a:cubicBezTo>
                <a:cubicBezTo>
                  <a:pt x="138" y="224"/>
                  <a:pt x="138" y="223"/>
                  <a:pt x="138" y="223"/>
                </a:cubicBezTo>
                <a:cubicBezTo>
                  <a:pt x="138" y="223"/>
                  <a:pt x="137" y="224"/>
                  <a:pt x="137" y="224"/>
                </a:cubicBezTo>
                <a:cubicBezTo>
                  <a:pt x="137" y="225"/>
                  <a:pt x="137" y="225"/>
                  <a:pt x="136" y="225"/>
                </a:cubicBezTo>
                <a:cubicBezTo>
                  <a:pt x="135" y="226"/>
                  <a:pt x="135" y="226"/>
                  <a:pt x="136" y="226"/>
                </a:cubicBezTo>
                <a:cubicBezTo>
                  <a:pt x="136" y="226"/>
                  <a:pt x="135" y="227"/>
                  <a:pt x="135" y="227"/>
                </a:cubicBezTo>
                <a:cubicBezTo>
                  <a:pt x="135" y="228"/>
                  <a:pt x="135" y="228"/>
                  <a:pt x="135" y="228"/>
                </a:cubicBezTo>
                <a:cubicBezTo>
                  <a:pt x="135" y="228"/>
                  <a:pt x="135" y="228"/>
                  <a:pt x="136" y="228"/>
                </a:cubicBezTo>
                <a:close/>
                <a:moveTo>
                  <a:pt x="135" y="242"/>
                </a:moveTo>
                <a:cubicBezTo>
                  <a:pt x="135" y="243"/>
                  <a:pt x="136" y="243"/>
                  <a:pt x="136" y="243"/>
                </a:cubicBezTo>
                <a:cubicBezTo>
                  <a:pt x="136" y="243"/>
                  <a:pt x="136" y="243"/>
                  <a:pt x="136" y="243"/>
                </a:cubicBezTo>
                <a:cubicBezTo>
                  <a:pt x="136" y="242"/>
                  <a:pt x="136" y="242"/>
                  <a:pt x="135" y="242"/>
                </a:cubicBezTo>
                <a:cubicBezTo>
                  <a:pt x="135" y="242"/>
                  <a:pt x="135" y="242"/>
                  <a:pt x="135" y="242"/>
                </a:cubicBezTo>
                <a:close/>
                <a:moveTo>
                  <a:pt x="137" y="265"/>
                </a:moveTo>
                <a:cubicBezTo>
                  <a:pt x="137" y="265"/>
                  <a:pt x="137" y="265"/>
                  <a:pt x="137" y="265"/>
                </a:cubicBezTo>
                <a:cubicBezTo>
                  <a:pt x="136" y="265"/>
                  <a:pt x="137" y="266"/>
                  <a:pt x="136" y="266"/>
                </a:cubicBezTo>
                <a:cubicBezTo>
                  <a:pt x="136" y="266"/>
                  <a:pt x="136" y="267"/>
                  <a:pt x="136" y="267"/>
                </a:cubicBezTo>
                <a:cubicBezTo>
                  <a:pt x="136" y="267"/>
                  <a:pt x="136" y="267"/>
                  <a:pt x="136" y="267"/>
                </a:cubicBezTo>
                <a:cubicBezTo>
                  <a:pt x="136" y="267"/>
                  <a:pt x="137" y="267"/>
                  <a:pt x="137" y="267"/>
                </a:cubicBezTo>
                <a:cubicBezTo>
                  <a:pt x="137" y="267"/>
                  <a:pt x="137" y="265"/>
                  <a:pt x="137" y="265"/>
                </a:cubicBezTo>
                <a:close/>
                <a:moveTo>
                  <a:pt x="140" y="262"/>
                </a:moveTo>
                <a:cubicBezTo>
                  <a:pt x="140" y="262"/>
                  <a:pt x="139" y="262"/>
                  <a:pt x="139" y="262"/>
                </a:cubicBezTo>
                <a:cubicBezTo>
                  <a:pt x="139" y="262"/>
                  <a:pt x="139" y="262"/>
                  <a:pt x="139" y="262"/>
                </a:cubicBezTo>
                <a:cubicBezTo>
                  <a:pt x="138" y="262"/>
                  <a:pt x="138" y="262"/>
                  <a:pt x="138" y="262"/>
                </a:cubicBezTo>
                <a:cubicBezTo>
                  <a:pt x="138" y="261"/>
                  <a:pt x="136" y="261"/>
                  <a:pt x="136" y="261"/>
                </a:cubicBezTo>
                <a:cubicBezTo>
                  <a:pt x="136" y="261"/>
                  <a:pt x="135" y="261"/>
                  <a:pt x="135" y="261"/>
                </a:cubicBezTo>
                <a:cubicBezTo>
                  <a:pt x="135" y="261"/>
                  <a:pt x="135" y="261"/>
                  <a:pt x="136" y="261"/>
                </a:cubicBezTo>
                <a:cubicBezTo>
                  <a:pt x="136" y="261"/>
                  <a:pt x="136" y="261"/>
                  <a:pt x="137" y="262"/>
                </a:cubicBezTo>
                <a:cubicBezTo>
                  <a:pt x="137" y="262"/>
                  <a:pt x="138" y="262"/>
                  <a:pt x="137" y="263"/>
                </a:cubicBezTo>
                <a:cubicBezTo>
                  <a:pt x="137" y="263"/>
                  <a:pt x="137" y="263"/>
                  <a:pt x="136" y="263"/>
                </a:cubicBezTo>
                <a:cubicBezTo>
                  <a:pt x="136" y="262"/>
                  <a:pt x="136" y="263"/>
                  <a:pt x="136" y="263"/>
                </a:cubicBezTo>
                <a:cubicBezTo>
                  <a:pt x="136" y="263"/>
                  <a:pt x="136" y="263"/>
                  <a:pt x="136" y="263"/>
                </a:cubicBezTo>
                <a:cubicBezTo>
                  <a:pt x="137" y="263"/>
                  <a:pt x="137" y="264"/>
                  <a:pt x="138" y="264"/>
                </a:cubicBezTo>
                <a:cubicBezTo>
                  <a:pt x="138" y="264"/>
                  <a:pt x="138" y="264"/>
                  <a:pt x="138" y="264"/>
                </a:cubicBezTo>
                <a:cubicBezTo>
                  <a:pt x="138" y="264"/>
                  <a:pt x="138" y="264"/>
                  <a:pt x="138" y="264"/>
                </a:cubicBezTo>
                <a:cubicBezTo>
                  <a:pt x="139" y="263"/>
                  <a:pt x="139" y="263"/>
                  <a:pt x="139" y="262"/>
                </a:cubicBezTo>
                <a:cubicBezTo>
                  <a:pt x="140" y="262"/>
                  <a:pt x="140" y="262"/>
                  <a:pt x="140" y="262"/>
                </a:cubicBezTo>
                <a:close/>
                <a:moveTo>
                  <a:pt x="141" y="254"/>
                </a:moveTo>
                <a:cubicBezTo>
                  <a:pt x="140" y="254"/>
                  <a:pt x="140" y="254"/>
                  <a:pt x="140" y="254"/>
                </a:cubicBezTo>
                <a:cubicBezTo>
                  <a:pt x="140" y="254"/>
                  <a:pt x="140" y="254"/>
                  <a:pt x="140" y="254"/>
                </a:cubicBezTo>
                <a:cubicBezTo>
                  <a:pt x="140" y="254"/>
                  <a:pt x="140" y="254"/>
                  <a:pt x="140" y="254"/>
                </a:cubicBezTo>
                <a:cubicBezTo>
                  <a:pt x="140" y="254"/>
                  <a:pt x="140" y="254"/>
                  <a:pt x="141" y="254"/>
                </a:cubicBezTo>
                <a:close/>
                <a:moveTo>
                  <a:pt x="141" y="261"/>
                </a:moveTo>
                <a:cubicBezTo>
                  <a:pt x="141" y="261"/>
                  <a:pt x="141" y="261"/>
                  <a:pt x="141" y="261"/>
                </a:cubicBezTo>
                <a:cubicBezTo>
                  <a:pt x="141" y="261"/>
                  <a:pt x="141" y="261"/>
                  <a:pt x="141" y="261"/>
                </a:cubicBezTo>
                <a:cubicBezTo>
                  <a:pt x="141" y="261"/>
                  <a:pt x="141" y="261"/>
                  <a:pt x="141" y="261"/>
                </a:cubicBezTo>
                <a:cubicBezTo>
                  <a:pt x="141" y="261"/>
                  <a:pt x="141" y="261"/>
                  <a:pt x="141" y="261"/>
                </a:cubicBezTo>
                <a:close/>
                <a:moveTo>
                  <a:pt x="142" y="257"/>
                </a:moveTo>
                <a:cubicBezTo>
                  <a:pt x="141" y="256"/>
                  <a:pt x="141" y="255"/>
                  <a:pt x="140" y="255"/>
                </a:cubicBezTo>
                <a:cubicBezTo>
                  <a:pt x="140" y="255"/>
                  <a:pt x="140" y="255"/>
                  <a:pt x="140" y="255"/>
                </a:cubicBezTo>
                <a:cubicBezTo>
                  <a:pt x="140" y="256"/>
                  <a:pt x="140" y="256"/>
                  <a:pt x="140" y="256"/>
                </a:cubicBezTo>
                <a:cubicBezTo>
                  <a:pt x="140" y="257"/>
                  <a:pt x="141" y="257"/>
                  <a:pt x="142" y="257"/>
                </a:cubicBezTo>
                <a:cubicBezTo>
                  <a:pt x="142" y="257"/>
                  <a:pt x="142" y="257"/>
                  <a:pt x="142" y="257"/>
                </a:cubicBezTo>
                <a:cubicBezTo>
                  <a:pt x="142" y="257"/>
                  <a:pt x="142" y="257"/>
                  <a:pt x="142" y="257"/>
                </a:cubicBezTo>
                <a:close/>
                <a:moveTo>
                  <a:pt x="144" y="249"/>
                </a:moveTo>
                <a:cubicBezTo>
                  <a:pt x="144" y="249"/>
                  <a:pt x="144" y="248"/>
                  <a:pt x="144" y="248"/>
                </a:cubicBezTo>
                <a:cubicBezTo>
                  <a:pt x="144" y="248"/>
                  <a:pt x="144" y="248"/>
                  <a:pt x="144" y="248"/>
                </a:cubicBezTo>
                <a:cubicBezTo>
                  <a:pt x="143" y="248"/>
                  <a:pt x="142" y="247"/>
                  <a:pt x="141" y="247"/>
                </a:cubicBezTo>
                <a:cubicBezTo>
                  <a:pt x="141" y="247"/>
                  <a:pt x="141" y="247"/>
                  <a:pt x="141" y="247"/>
                </a:cubicBezTo>
                <a:cubicBezTo>
                  <a:pt x="141" y="247"/>
                  <a:pt x="141" y="247"/>
                  <a:pt x="141" y="247"/>
                </a:cubicBezTo>
                <a:cubicBezTo>
                  <a:pt x="141" y="248"/>
                  <a:pt x="141" y="248"/>
                  <a:pt x="141" y="248"/>
                </a:cubicBezTo>
                <a:cubicBezTo>
                  <a:pt x="142" y="248"/>
                  <a:pt x="143" y="249"/>
                  <a:pt x="144" y="249"/>
                </a:cubicBezTo>
                <a:close/>
                <a:moveTo>
                  <a:pt x="144" y="260"/>
                </a:moveTo>
                <a:cubicBezTo>
                  <a:pt x="144" y="260"/>
                  <a:pt x="144" y="260"/>
                  <a:pt x="143" y="260"/>
                </a:cubicBezTo>
                <a:cubicBezTo>
                  <a:pt x="143" y="260"/>
                  <a:pt x="143" y="261"/>
                  <a:pt x="143" y="261"/>
                </a:cubicBezTo>
                <a:cubicBezTo>
                  <a:pt x="143" y="261"/>
                  <a:pt x="143" y="261"/>
                  <a:pt x="143" y="261"/>
                </a:cubicBezTo>
                <a:cubicBezTo>
                  <a:pt x="144" y="261"/>
                  <a:pt x="144" y="261"/>
                  <a:pt x="144" y="260"/>
                </a:cubicBezTo>
                <a:close/>
                <a:moveTo>
                  <a:pt x="145" y="253"/>
                </a:moveTo>
                <a:cubicBezTo>
                  <a:pt x="145" y="253"/>
                  <a:pt x="145" y="253"/>
                  <a:pt x="145" y="253"/>
                </a:cubicBezTo>
                <a:cubicBezTo>
                  <a:pt x="144" y="252"/>
                  <a:pt x="144" y="252"/>
                  <a:pt x="144" y="252"/>
                </a:cubicBezTo>
                <a:cubicBezTo>
                  <a:pt x="144" y="251"/>
                  <a:pt x="143" y="252"/>
                  <a:pt x="143" y="252"/>
                </a:cubicBezTo>
                <a:cubicBezTo>
                  <a:pt x="143" y="253"/>
                  <a:pt x="143" y="253"/>
                  <a:pt x="144" y="254"/>
                </a:cubicBezTo>
                <a:cubicBezTo>
                  <a:pt x="144" y="254"/>
                  <a:pt x="144" y="253"/>
                  <a:pt x="145" y="253"/>
                </a:cubicBezTo>
                <a:close/>
                <a:moveTo>
                  <a:pt x="145" y="228"/>
                </a:moveTo>
                <a:cubicBezTo>
                  <a:pt x="145" y="227"/>
                  <a:pt x="146" y="227"/>
                  <a:pt x="146" y="227"/>
                </a:cubicBezTo>
                <a:cubicBezTo>
                  <a:pt x="147" y="227"/>
                  <a:pt x="147" y="225"/>
                  <a:pt x="148" y="225"/>
                </a:cubicBezTo>
                <a:cubicBezTo>
                  <a:pt x="148" y="225"/>
                  <a:pt x="148" y="225"/>
                  <a:pt x="147" y="225"/>
                </a:cubicBezTo>
                <a:cubicBezTo>
                  <a:pt x="147" y="224"/>
                  <a:pt x="146" y="225"/>
                  <a:pt x="146" y="225"/>
                </a:cubicBezTo>
                <a:cubicBezTo>
                  <a:pt x="146" y="226"/>
                  <a:pt x="146" y="226"/>
                  <a:pt x="145" y="226"/>
                </a:cubicBezTo>
                <a:cubicBezTo>
                  <a:pt x="146" y="225"/>
                  <a:pt x="145" y="225"/>
                  <a:pt x="145" y="225"/>
                </a:cubicBezTo>
                <a:cubicBezTo>
                  <a:pt x="144" y="225"/>
                  <a:pt x="144" y="225"/>
                  <a:pt x="144" y="225"/>
                </a:cubicBezTo>
                <a:cubicBezTo>
                  <a:pt x="145" y="225"/>
                  <a:pt x="144" y="226"/>
                  <a:pt x="145" y="226"/>
                </a:cubicBezTo>
                <a:cubicBezTo>
                  <a:pt x="145" y="227"/>
                  <a:pt x="145" y="227"/>
                  <a:pt x="145" y="228"/>
                </a:cubicBezTo>
                <a:close/>
                <a:moveTo>
                  <a:pt x="146" y="248"/>
                </a:moveTo>
                <a:cubicBezTo>
                  <a:pt x="146" y="248"/>
                  <a:pt x="147" y="248"/>
                  <a:pt x="147" y="247"/>
                </a:cubicBezTo>
                <a:cubicBezTo>
                  <a:pt x="147" y="247"/>
                  <a:pt x="146" y="247"/>
                  <a:pt x="146" y="247"/>
                </a:cubicBezTo>
                <a:cubicBezTo>
                  <a:pt x="146" y="247"/>
                  <a:pt x="146" y="248"/>
                  <a:pt x="145" y="248"/>
                </a:cubicBezTo>
                <a:cubicBezTo>
                  <a:pt x="146" y="248"/>
                  <a:pt x="146" y="248"/>
                  <a:pt x="146" y="248"/>
                </a:cubicBezTo>
                <a:close/>
                <a:moveTo>
                  <a:pt x="148" y="260"/>
                </a:moveTo>
                <a:cubicBezTo>
                  <a:pt x="148" y="259"/>
                  <a:pt x="148" y="259"/>
                  <a:pt x="147" y="259"/>
                </a:cubicBezTo>
                <a:cubicBezTo>
                  <a:pt x="147" y="259"/>
                  <a:pt x="147" y="259"/>
                  <a:pt x="147" y="260"/>
                </a:cubicBezTo>
                <a:cubicBezTo>
                  <a:pt x="147" y="260"/>
                  <a:pt x="147" y="260"/>
                  <a:pt x="147" y="260"/>
                </a:cubicBezTo>
                <a:cubicBezTo>
                  <a:pt x="148" y="260"/>
                  <a:pt x="148" y="260"/>
                  <a:pt x="148" y="260"/>
                </a:cubicBezTo>
                <a:close/>
                <a:moveTo>
                  <a:pt x="148" y="238"/>
                </a:moveTo>
                <a:cubicBezTo>
                  <a:pt x="148" y="238"/>
                  <a:pt x="148" y="238"/>
                  <a:pt x="148" y="238"/>
                </a:cubicBezTo>
                <a:cubicBezTo>
                  <a:pt x="148" y="238"/>
                  <a:pt x="148" y="238"/>
                  <a:pt x="148" y="238"/>
                </a:cubicBezTo>
                <a:cubicBezTo>
                  <a:pt x="148" y="237"/>
                  <a:pt x="150" y="237"/>
                  <a:pt x="149" y="236"/>
                </a:cubicBezTo>
                <a:cubicBezTo>
                  <a:pt x="149" y="236"/>
                  <a:pt x="149" y="235"/>
                  <a:pt x="149" y="235"/>
                </a:cubicBezTo>
                <a:cubicBezTo>
                  <a:pt x="149" y="236"/>
                  <a:pt x="148" y="236"/>
                  <a:pt x="148" y="236"/>
                </a:cubicBezTo>
                <a:cubicBezTo>
                  <a:pt x="148" y="237"/>
                  <a:pt x="148" y="237"/>
                  <a:pt x="148" y="238"/>
                </a:cubicBezTo>
                <a:close/>
                <a:moveTo>
                  <a:pt x="149" y="249"/>
                </a:moveTo>
                <a:cubicBezTo>
                  <a:pt x="149" y="249"/>
                  <a:pt x="149" y="249"/>
                  <a:pt x="149" y="249"/>
                </a:cubicBezTo>
                <a:cubicBezTo>
                  <a:pt x="149" y="249"/>
                  <a:pt x="149" y="249"/>
                  <a:pt x="149" y="249"/>
                </a:cubicBezTo>
                <a:cubicBezTo>
                  <a:pt x="149" y="249"/>
                  <a:pt x="149" y="249"/>
                  <a:pt x="149" y="249"/>
                </a:cubicBezTo>
                <a:cubicBezTo>
                  <a:pt x="149" y="249"/>
                  <a:pt x="149" y="249"/>
                  <a:pt x="149" y="249"/>
                </a:cubicBezTo>
                <a:close/>
                <a:moveTo>
                  <a:pt x="150" y="257"/>
                </a:moveTo>
                <a:cubicBezTo>
                  <a:pt x="150" y="256"/>
                  <a:pt x="150" y="257"/>
                  <a:pt x="149" y="257"/>
                </a:cubicBezTo>
                <a:cubicBezTo>
                  <a:pt x="149" y="257"/>
                  <a:pt x="149" y="256"/>
                  <a:pt x="149" y="256"/>
                </a:cubicBezTo>
                <a:cubicBezTo>
                  <a:pt x="149" y="256"/>
                  <a:pt x="149" y="255"/>
                  <a:pt x="148" y="256"/>
                </a:cubicBezTo>
                <a:cubicBezTo>
                  <a:pt x="148" y="256"/>
                  <a:pt x="148" y="257"/>
                  <a:pt x="148" y="257"/>
                </a:cubicBezTo>
                <a:cubicBezTo>
                  <a:pt x="149" y="257"/>
                  <a:pt x="149" y="258"/>
                  <a:pt x="149" y="258"/>
                </a:cubicBezTo>
                <a:cubicBezTo>
                  <a:pt x="149" y="258"/>
                  <a:pt x="149" y="258"/>
                  <a:pt x="149" y="258"/>
                </a:cubicBezTo>
                <a:cubicBezTo>
                  <a:pt x="149" y="258"/>
                  <a:pt x="150" y="258"/>
                  <a:pt x="150" y="258"/>
                </a:cubicBezTo>
                <a:cubicBezTo>
                  <a:pt x="150" y="258"/>
                  <a:pt x="150" y="258"/>
                  <a:pt x="150" y="257"/>
                </a:cubicBezTo>
                <a:close/>
                <a:moveTo>
                  <a:pt x="150" y="243"/>
                </a:moveTo>
                <a:cubicBezTo>
                  <a:pt x="150" y="243"/>
                  <a:pt x="150" y="243"/>
                  <a:pt x="150" y="243"/>
                </a:cubicBezTo>
                <a:cubicBezTo>
                  <a:pt x="150" y="243"/>
                  <a:pt x="150" y="243"/>
                  <a:pt x="149" y="244"/>
                </a:cubicBezTo>
                <a:cubicBezTo>
                  <a:pt x="150" y="244"/>
                  <a:pt x="150" y="244"/>
                  <a:pt x="150" y="244"/>
                </a:cubicBezTo>
                <a:cubicBezTo>
                  <a:pt x="150" y="244"/>
                  <a:pt x="150" y="244"/>
                  <a:pt x="150" y="243"/>
                </a:cubicBezTo>
                <a:close/>
                <a:moveTo>
                  <a:pt x="151" y="234"/>
                </a:moveTo>
                <a:cubicBezTo>
                  <a:pt x="151" y="234"/>
                  <a:pt x="152" y="234"/>
                  <a:pt x="152" y="234"/>
                </a:cubicBezTo>
                <a:cubicBezTo>
                  <a:pt x="152" y="234"/>
                  <a:pt x="151" y="233"/>
                  <a:pt x="150" y="233"/>
                </a:cubicBezTo>
                <a:cubicBezTo>
                  <a:pt x="150" y="233"/>
                  <a:pt x="150" y="233"/>
                  <a:pt x="150" y="233"/>
                </a:cubicBezTo>
                <a:cubicBezTo>
                  <a:pt x="150" y="233"/>
                  <a:pt x="150" y="233"/>
                  <a:pt x="150" y="233"/>
                </a:cubicBezTo>
                <a:cubicBezTo>
                  <a:pt x="150" y="234"/>
                  <a:pt x="151" y="234"/>
                  <a:pt x="151" y="234"/>
                </a:cubicBezTo>
                <a:close/>
                <a:moveTo>
                  <a:pt x="155" y="255"/>
                </a:moveTo>
                <a:cubicBezTo>
                  <a:pt x="156" y="255"/>
                  <a:pt x="156" y="255"/>
                  <a:pt x="156" y="255"/>
                </a:cubicBezTo>
                <a:cubicBezTo>
                  <a:pt x="156" y="254"/>
                  <a:pt x="156" y="254"/>
                  <a:pt x="156" y="254"/>
                </a:cubicBezTo>
                <a:cubicBezTo>
                  <a:pt x="156" y="254"/>
                  <a:pt x="156" y="254"/>
                  <a:pt x="156" y="254"/>
                </a:cubicBezTo>
                <a:cubicBezTo>
                  <a:pt x="156" y="253"/>
                  <a:pt x="156" y="253"/>
                  <a:pt x="155" y="253"/>
                </a:cubicBezTo>
                <a:cubicBezTo>
                  <a:pt x="154" y="253"/>
                  <a:pt x="153" y="253"/>
                  <a:pt x="152" y="252"/>
                </a:cubicBezTo>
                <a:cubicBezTo>
                  <a:pt x="152" y="251"/>
                  <a:pt x="152" y="251"/>
                  <a:pt x="152" y="251"/>
                </a:cubicBezTo>
                <a:cubicBezTo>
                  <a:pt x="152" y="252"/>
                  <a:pt x="152" y="252"/>
                  <a:pt x="152" y="252"/>
                </a:cubicBezTo>
                <a:cubicBezTo>
                  <a:pt x="152" y="253"/>
                  <a:pt x="152" y="254"/>
                  <a:pt x="152" y="255"/>
                </a:cubicBezTo>
                <a:cubicBezTo>
                  <a:pt x="152" y="255"/>
                  <a:pt x="152" y="255"/>
                  <a:pt x="152" y="255"/>
                </a:cubicBezTo>
                <a:cubicBezTo>
                  <a:pt x="151" y="255"/>
                  <a:pt x="151" y="256"/>
                  <a:pt x="151" y="256"/>
                </a:cubicBezTo>
                <a:cubicBezTo>
                  <a:pt x="151" y="256"/>
                  <a:pt x="151" y="256"/>
                  <a:pt x="151" y="256"/>
                </a:cubicBezTo>
                <a:cubicBezTo>
                  <a:pt x="152" y="256"/>
                  <a:pt x="152" y="256"/>
                  <a:pt x="152" y="256"/>
                </a:cubicBezTo>
                <a:cubicBezTo>
                  <a:pt x="152" y="256"/>
                  <a:pt x="153" y="255"/>
                  <a:pt x="153" y="255"/>
                </a:cubicBezTo>
                <a:cubicBezTo>
                  <a:pt x="153" y="254"/>
                  <a:pt x="153" y="254"/>
                  <a:pt x="154" y="254"/>
                </a:cubicBezTo>
                <a:cubicBezTo>
                  <a:pt x="154" y="254"/>
                  <a:pt x="154" y="254"/>
                  <a:pt x="154" y="254"/>
                </a:cubicBezTo>
                <a:cubicBezTo>
                  <a:pt x="155" y="253"/>
                  <a:pt x="155" y="254"/>
                  <a:pt x="155" y="254"/>
                </a:cubicBezTo>
                <a:cubicBezTo>
                  <a:pt x="155" y="254"/>
                  <a:pt x="156" y="255"/>
                  <a:pt x="155" y="255"/>
                </a:cubicBezTo>
                <a:cubicBezTo>
                  <a:pt x="155" y="255"/>
                  <a:pt x="154" y="255"/>
                  <a:pt x="154" y="255"/>
                </a:cubicBezTo>
                <a:cubicBezTo>
                  <a:pt x="154" y="255"/>
                  <a:pt x="154" y="255"/>
                  <a:pt x="153" y="255"/>
                </a:cubicBezTo>
                <a:cubicBezTo>
                  <a:pt x="154" y="255"/>
                  <a:pt x="154" y="255"/>
                  <a:pt x="154" y="255"/>
                </a:cubicBezTo>
                <a:cubicBezTo>
                  <a:pt x="154" y="255"/>
                  <a:pt x="155" y="255"/>
                  <a:pt x="155" y="255"/>
                </a:cubicBezTo>
                <a:close/>
                <a:moveTo>
                  <a:pt x="156" y="257"/>
                </a:moveTo>
                <a:cubicBezTo>
                  <a:pt x="156" y="257"/>
                  <a:pt x="156" y="257"/>
                  <a:pt x="156" y="257"/>
                </a:cubicBezTo>
                <a:cubicBezTo>
                  <a:pt x="156" y="257"/>
                  <a:pt x="155" y="257"/>
                  <a:pt x="156" y="257"/>
                </a:cubicBezTo>
                <a:close/>
                <a:moveTo>
                  <a:pt x="155" y="257"/>
                </a:moveTo>
                <a:cubicBezTo>
                  <a:pt x="155" y="257"/>
                  <a:pt x="155" y="257"/>
                  <a:pt x="155" y="257"/>
                </a:cubicBezTo>
                <a:cubicBezTo>
                  <a:pt x="155" y="257"/>
                  <a:pt x="155" y="257"/>
                  <a:pt x="155" y="257"/>
                </a:cubicBezTo>
                <a:cubicBezTo>
                  <a:pt x="155" y="257"/>
                  <a:pt x="155" y="257"/>
                  <a:pt x="155" y="257"/>
                </a:cubicBezTo>
                <a:close/>
                <a:moveTo>
                  <a:pt x="155" y="258"/>
                </a:moveTo>
                <a:cubicBezTo>
                  <a:pt x="155" y="258"/>
                  <a:pt x="155" y="258"/>
                  <a:pt x="155" y="258"/>
                </a:cubicBezTo>
                <a:cubicBezTo>
                  <a:pt x="155" y="258"/>
                  <a:pt x="155" y="258"/>
                  <a:pt x="155" y="258"/>
                </a:cubicBezTo>
                <a:cubicBezTo>
                  <a:pt x="155" y="258"/>
                  <a:pt x="155" y="258"/>
                  <a:pt x="155" y="258"/>
                </a:cubicBezTo>
                <a:cubicBezTo>
                  <a:pt x="155" y="258"/>
                  <a:pt x="155" y="258"/>
                  <a:pt x="155" y="258"/>
                </a:cubicBezTo>
                <a:close/>
                <a:moveTo>
                  <a:pt x="157" y="256"/>
                </a:moveTo>
                <a:cubicBezTo>
                  <a:pt x="157" y="256"/>
                  <a:pt x="157" y="256"/>
                  <a:pt x="156" y="256"/>
                </a:cubicBezTo>
                <a:cubicBezTo>
                  <a:pt x="156" y="256"/>
                  <a:pt x="156" y="256"/>
                  <a:pt x="156" y="256"/>
                </a:cubicBezTo>
                <a:cubicBezTo>
                  <a:pt x="156" y="256"/>
                  <a:pt x="156" y="256"/>
                  <a:pt x="156" y="257"/>
                </a:cubicBezTo>
                <a:cubicBezTo>
                  <a:pt x="156" y="257"/>
                  <a:pt x="157" y="257"/>
                  <a:pt x="157" y="256"/>
                </a:cubicBezTo>
                <a:close/>
                <a:moveTo>
                  <a:pt x="157" y="256"/>
                </a:moveTo>
                <a:cubicBezTo>
                  <a:pt x="157" y="256"/>
                  <a:pt x="157" y="256"/>
                  <a:pt x="157" y="256"/>
                </a:cubicBezTo>
                <a:cubicBezTo>
                  <a:pt x="157" y="257"/>
                  <a:pt x="158" y="257"/>
                  <a:pt x="158" y="257"/>
                </a:cubicBezTo>
                <a:cubicBezTo>
                  <a:pt x="158" y="257"/>
                  <a:pt x="159" y="256"/>
                  <a:pt x="159" y="256"/>
                </a:cubicBezTo>
                <a:cubicBezTo>
                  <a:pt x="159" y="256"/>
                  <a:pt x="158" y="256"/>
                  <a:pt x="158" y="256"/>
                </a:cubicBezTo>
                <a:cubicBezTo>
                  <a:pt x="158" y="256"/>
                  <a:pt x="157" y="256"/>
                  <a:pt x="157" y="256"/>
                </a:cubicBezTo>
                <a:close/>
                <a:moveTo>
                  <a:pt x="158" y="250"/>
                </a:moveTo>
                <a:cubicBezTo>
                  <a:pt x="157" y="250"/>
                  <a:pt x="156" y="250"/>
                  <a:pt x="155" y="250"/>
                </a:cubicBezTo>
                <a:cubicBezTo>
                  <a:pt x="155" y="249"/>
                  <a:pt x="155" y="250"/>
                  <a:pt x="155" y="250"/>
                </a:cubicBezTo>
                <a:cubicBezTo>
                  <a:pt x="155" y="251"/>
                  <a:pt x="155" y="251"/>
                  <a:pt x="155" y="251"/>
                </a:cubicBezTo>
                <a:cubicBezTo>
                  <a:pt x="156" y="251"/>
                  <a:pt x="156" y="251"/>
                  <a:pt x="156" y="251"/>
                </a:cubicBezTo>
                <a:cubicBezTo>
                  <a:pt x="156" y="252"/>
                  <a:pt x="156" y="252"/>
                  <a:pt x="157" y="253"/>
                </a:cubicBezTo>
                <a:cubicBezTo>
                  <a:pt x="157" y="253"/>
                  <a:pt x="157" y="253"/>
                  <a:pt x="157" y="253"/>
                </a:cubicBezTo>
                <a:cubicBezTo>
                  <a:pt x="157" y="253"/>
                  <a:pt x="157" y="253"/>
                  <a:pt x="157" y="252"/>
                </a:cubicBezTo>
                <a:cubicBezTo>
                  <a:pt x="158" y="252"/>
                  <a:pt x="158" y="251"/>
                  <a:pt x="158" y="251"/>
                </a:cubicBezTo>
                <a:cubicBezTo>
                  <a:pt x="158" y="251"/>
                  <a:pt x="159" y="252"/>
                  <a:pt x="159" y="252"/>
                </a:cubicBezTo>
                <a:cubicBezTo>
                  <a:pt x="159" y="252"/>
                  <a:pt x="159" y="252"/>
                  <a:pt x="159" y="252"/>
                </a:cubicBezTo>
                <a:cubicBezTo>
                  <a:pt x="159" y="253"/>
                  <a:pt x="160" y="253"/>
                  <a:pt x="160" y="253"/>
                </a:cubicBezTo>
                <a:cubicBezTo>
                  <a:pt x="160" y="253"/>
                  <a:pt x="160" y="252"/>
                  <a:pt x="160" y="252"/>
                </a:cubicBezTo>
                <a:cubicBezTo>
                  <a:pt x="160" y="252"/>
                  <a:pt x="160" y="251"/>
                  <a:pt x="160" y="251"/>
                </a:cubicBezTo>
                <a:cubicBezTo>
                  <a:pt x="160" y="250"/>
                  <a:pt x="160" y="250"/>
                  <a:pt x="159" y="249"/>
                </a:cubicBezTo>
                <a:cubicBezTo>
                  <a:pt x="158" y="249"/>
                  <a:pt x="158" y="249"/>
                  <a:pt x="158" y="250"/>
                </a:cubicBezTo>
                <a:close/>
                <a:moveTo>
                  <a:pt x="159" y="243"/>
                </a:moveTo>
                <a:cubicBezTo>
                  <a:pt x="159" y="243"/>
                  <a:pt x="158" y="243"/>
                  <a:pt x="158" y="243"/>
                </a:cubicBezTo>
                <a:cubicBezTo>
                  <a:pt x="158" y="243"/>
                  <a:pt x="158" y="243"/>
                  <a:pt x="158" y="243"/>
                </a:cubicBezTo>
                <a:cubicBezTo>
                  <a:pt x="158" y="242"/>
                  <a:pt x="157" y="241"/>
                  <a:pt x="157" y="241"/>
                </a:cubicBezTo>
                <a:cubicBezTo>
                  <a:pt x="157" y="241"/>
                  <a:pt x="157" y="241"/>
                  <a:pt x="156" y="241"/>
                </a:cubicBezTo>
                <a:cubicBezTo>
                  <a:pt x="156" y="241"/>
                  <a:pt x="156" y="241"/>
                  <a:pt x="156" y="242"/>
                </a:cubicBezTo>
                <a:cubicBezTo>
                  <a:pt x="157" y="242"/>
                  <a:pt x="156" y="243"/>
                  <a:pt x="156" y="244"/>
                </a:cubicBezTo>
                <a:cubicBezTo>
                  <a:pt x="156" y="244"/>
                  <a:pt x="156" y="245"/>
                  <a:pt x="156" y="245"/>
                </a:cubicBezTo>
                <a:cubicBezTo>
                  <a:pt x="156" y="246"/>
                  <a:pt x="157" y="247"/>
                  <a:pt x="157" y="248"/>
                </a:cubicBezTo>
                <a:cubicBezTo>
                  <a:pt x="157" y="248"/>
                  <a:pt x="157" y="248"/>
                  <a:pt x="158" y="248"/>
                </a:cubicBezTo>
                <a:cubicBezTo>
                  <a:pt x="158" y="248"/>
                  <a:pt x="158" y="247"/>
                  <a:pt x="158" y="247"/>
                </a:cubicBezTo>
                <a:cubicBezTo>
                  <a:pt x="157" y="246"/>
                  <a:pt x="157" y="246"/>
                  <a:pt x="157" y="245"/>
                </a:cubicBezTo>
                <a:cubicBezTo>
                  <a:pt x="158" y="244"/>
                  <a:pt x="158" y="244"/>
                  <a:pt x="159" y="244"/>
                </a:cubicBezTo>
                <a:cubicBezTo>
                  <a:pt x="159" y="244"/>
                  <a:pt x="159" y="244"/>
                  <a:pt x="159" y="244"/>
                </a:cubicBezTo>
                <a:cubicBezTo>
                  <a:pt x="159" y="243"/>
                  <a:pt x="159" y="243"/>
                  <a:pt x="159" y="243"/>
                </a:cubicBezTo>
                <a:close/>
                <a:moveTo>
                  <a:pt x="161" y="241"/>
                </a:moveTo>
                <a:cubicBezTo>
                  <a:pt x="160" y="240"/>
                  <a:pt x="159" y="240"/>
                  <a:pt x="159" y="240"/>
                </a:cubicBezTo>
                <a:cubicBezTo>
                  <a:pt x="159" y="240"/>
                  <a:pt x="158" y="240"/>
                  <a:pt x="158" y="240"/>
                </a:cubicBezTo>
                <a:cubicBezTo>
                  <a:pt x="159" y="241"/>
                  <a:pt x="159" y="241"/>
                  <a:pt x="160" y="242"/>
                </a:cubicBezTo>
                <a:cubicBezTo>
                  <a:pt x="160" y="241"/>
                  <a:pt x="161" y="241"/>
                  <a:pt x="161" y="241"/>
                </a:cubicBezTo>
                <a:close/>
                <a:moveTo>
                  <a:pt x="159" y="226"/>
                </a:moveTo>
                <a:cubicBezTo>
                  <a:pt x="160" y="226"/>
                  <a:pt x="160" y="226"/>
                  <a:pt x="160" y="226"/>
                </a:cubicBezTo>
                <a:cubicBezTo>
                  <a:pt x="160" y="226"/>
                  <a:pt x="160" y="226"/>
                  <a:pt x="160" y="226"/>
                </a:cubicBezTo>
                <a:cubicBezTo>
                  <a:pt x="160" y="226"/>
                  <a:pt x="159" y="226"/>
                  <a:pt x="159" y="226"/>
                </a:cubicBezTo>
                <a:cubicBezTo>
                  <a:pt x="159" y="226"/>
                  <a:pt x="159" y="226"/>
                  <a:pt x="159" y="226"/>
                </a:cubicBezTo>
                <a:close/>
                <a:moveTo>
                  <a:pt x="161" y="231"/>
                </a:moveTo>
                <a:cubicBezTo>
                  <a:pt x="161" y="231"/>
                  <a:pt x="162" y="231"/>
                  <a:pt x="162" y="231"/>
                </a:cubicBezTo>
                <a:cubicBezTo>
                  <a:pt x="162" y="231"/>
                  <a:pt x="162" y="231"/>
                  <a:pt x="162" y="230"/>
                </a:cubicBezTo>
                <a:cubicBezTo>
                  <a:pt x="162" y="230"/>
                  <a:pt x="161" y="230"/>
                  <a:pt x="161" y="230"/>
                </a:cubicBezTo>
                <a:cubicBezTo>
                  <a:pt x="161" y="229"/>
                  <a:pt x="161" y="230"/>
                  <a:pt x="161" y="230"/>
                </a:cubicBezTo>
                <a:cubicBezTo>
                  <a:pt x="160" y="231"/>
                  <a:pt x="161" y="230"/>
                  <a:pt x="161" y="231"/>
                </a:cubicBezTo>
                <a:close/>
                <a:moveTo>
                  <a:pt x="163" y="227"/>
                </a:moveTo>
                <a:cubicBezTo>
                  <a:pt x="163" y="226"/>
                  <a:pt x="163" y="226"/>
                  <a:pt x="162" y="226"/>
                </a:cubicBezTo>
                <a:cubicBezTo>
                  <a:pt x="162" y="226"/>
                  <a:pt x="162" y="226"/>
                  <a:pt x="162" y="226"/>
                </a:cubicBezTo>
                <a:cubicBezTo>
                  <a:pt x="162" y="226"/>
                  <a:pt x="162" y="226"/>
                  <a:pt x="162" y="226"/>
                </a:cubicBezTo>
                <a:cubicBezTo>
                  <a:pt x="162" y="226"/>
                  <a:pt x="162" y="226"/>
                  <a:pt x="163" y="227"/>
                </a:cubicBezTo>
                <a:close/>
                <a:moveTo>
                  <a:pt x="163" y="240"/>
                </a:moveTo>
                <a:cubicBezTo>
                  <a:pt x="163" y="239"/>
                  <a:pt x="162" y="239"/>
                  <a:pt x="162" y="239"/>
                </a:cubicBezTo>
                <a:cubicBezTo>
                  <a:pt x="162" y="239"/>
                  <a:pt x="162" y="240"/>
                  <a:pt x="161" y="240"/>
                </a:cubicBezTo>
                <a:cubicBezTo>
                  <a:pt x="162" y="240"/>
                  <a:pt x="162" y="240"/>
                  <a:pt x="162" y="240"/>
                </a:cubicBezTo>
                <a:cubicBezTo>
                  <a:pt x="162" y="240"/>
                  <a:pt x="162" y="240"/>
                  <a:pt x="163" y="240"/>
                </a:cubicBezTo>
                <a:close/>
                <a:moveTo>
                  <a:pt x="164" y="228"/>
                </a:moveTo>
                <a:cubicBezTo>
                  <a:pt x="164" y="228"/>
                  <a:pt x="163" y="227"/>
                  <a:pt x="163" y="227"/>
                </a:cubicBezTo>
                <a:cubicBezTo>
                  <a:pt x="163" y="227"/>
                  <a:pt x="163" y="228"/>
                  <a:pt x="163" y="228"/>
                </a:cubicBezTo>
                <a:cubicBezTo>
                  <a:pt x="163" y="228"/>
                  <a:pt x="163" y="228"/>
                  <a:pt x="163" y="228"/>
                </a:cubicBezTo>
                <a:cubicBezTo>
                  <a:pt x="164" y="228"/>
                  <a:pt x="164" y="228"/>
                  <a:pt x="164" y="228"/>
                </a:cubicBezTo>
                <a:close/>
                <a:moveTo>
                  <a:pt x="165" y="221"/>
                </a:moveTo>
                <a:cubicBezTo>
                  <a:pt x="165" y="221"/>
                  <a:pt x="165" y="221"/>
                  <a:pt x="165" y="221"/>
                </a:cubicBezTo>
                <a:cubicBezTo>
                  <a:pt x="165" y="220"/>
                  <a:pt x="165" y="220"/>
                  <a:pt x="165" y="220"/>
                </a:cubicBezTo>
                <a:cubicBezTo>
                  <a:pt x="165" y="219"/>
                  <a:pt x="165" y="219"/>
                  <a:pt x="165" y="219"/>
                </a:cubicBezTo>
                <a:cubicBezTo>
                  <a:pt x="164" y="219"/>
                  <a:pt x="164" y="220"/>
                  <a:pt x="164" y="220"/>
                </a:cubicBezTo>
                <a:cubicBezTo>
                  <a:pt x="164" y="220"/>
                  <a:pt x="164" y="221"/>
                  <a:pt x="164" y="221"/>
                </a:cubicBezTo>
                <a:cubicBezTo>
                  <a:pt x="163" y="222"/>
                  <a:pt x="164" y="222"/>
                  <a:pt x="164" y="223"/>
                </a:cubicBezTo>
                <a:cubicBezTo>
                  <a:pt x="163" y="223"/>
                  <a:pt x="163" y="223"/>
                  <a:pt x="163" y="224"/>
                </a:cubicBezTo>
                <a:cubicBezTo>
                  <a:pt x="162" y="224"/>
                  <a:pt x="162" y="224"/>
                  <a:pt x="162" y="224"/>
                </a:cubicBezTo>
                <a:cubicBezTo>
                  <a:pt x="162" y="224"/>
                  <a:pt x="162" y="223"/>
                  <a:pt x="162" y="223"/>
                </a:cubicBezTo>
                <a:cubicBezTo>
                  <a:pt x="162" y="223"/>
                  <a:pt x="163" y="223"/>
                  <a:pt x="162" y="222"/>
                </a:cubicBezTo>
                <a:cubicBezTo>
                  <a:pt x="161" y="222"/>
                  <a:pt x="161" y="222"/>
                  <a:pt x="161" y="222"/>
                </a:cubicBezTo>
                <a:cubicBezTo>
                  <a:pt x="161" y="222"/>
                  <a:pt x="161" y="222"/>
                  <a:pt x="161" y="222"/>
                </a:cubicBezTo>
                <a:cubicBezTo>
                  <a:pt x="161" y="223"/>
                  <a:pt x="161" y="223"/>
                  <a:pt x="160" y="223"/>
                </a:cubicBezTo>
                <a:cubicBezTo>
                  <a:pt x="160" y="223"/>
                  <a:pt x="160" y="223"/>
                  <a:pt x="159" y="223"/>
                </a:cubicBezTo>
                <a:cubicBezTo>
                  <a:pt x="159" y="223"/>
                  <a:pt x="159" y="223"/>
                  <a:pt x="159" y="223"/>
                </a:cubicBezTo>
                <a:cubicBezTo>
                  <a:pt x="159" y="224"/>
                  <a:pt x="159" y="224"/>
                  <a:pt x="159" y="224"/>
                </a:cubicBezTo>
                <a:cubicBezTo>
                  <a:pt x="160" y="224"/>
                  <a:pt x="160" y="223"/>
                  <a:pt x="161" y="224"/>
                </a:cubicBezTo>
                <a:cubicBezTo>
                  <a:pt x="161" y="225"/>
                  <a:pt x="161" y="225"/>
                  <a:pt x="162" y="224"/>
                </a:cubicBezTo>
                <a:cubicBezTo>
                  <a:pt x="162" y="224"/>
                  <a:pt x="162" y="224"/>
                  <a:pt x="162" y="224"/>
                </a:cubicBezTo>
                <a:cubicBezTo>
                  <a:pt x="164" y="225"/>
                  <a:pt x="164" y="225"/>
                  <a:pt x="164" y="224"/>
                </a:cubicBezTo>
                <a:cubicBezTo>
                  <a:pt x="164" y="223"/>
                  <a:pt x="164" y="223"/>
                  <a:pt x="165" y="223"/>
                </a:cubicBezTo>
                <a:cubicBezTo>
                  <a:pt x="164" y="222"/>
                  <a:pt x="165" y="222"/>
                  <a:pt x="165" y="221"/>
                </a:cubicBezTo>
                <a:close/>
                <a:moveTo>
                  <a:pt x="165" y="225"/>
                </a:moveTo>
                <a:cubicBezTo>
                  <a:pt x="166" y="225"/>
                  <a:pt x="166" y="224"/>
                  <a:pt x="166" y="224"/>
                </a:cubicBezTo>
                <a:cubicBezTo>
                  <a:pt x="166" y="224"/>
                  <a:pt x="166" y="224"/>
                  <a:pt x="165" y="224"/>
                </a:cubicBezTo>
                <a:cubicBezTo>
                  <a:pt x="165" y="224"/>
                  <a:pt x="165" y="224"/>
                  <a:pt x="165" y="224"/>
                </a:cubicBezTo>
                <a:cubicBezTo>
                  <a:pt x="165" y="224"/>
                  <a:pt x="165" y="225"/>
                  <a:pt x="165" y="225"/>
                </a:cubicBezTo>
                <a:close/>
                <a:moveTo>
                  <a:pt x="166" y="237"/>
                </a:moveTo>
                <a:cubicBezTo>
                  <a:pt x="166" y="237"/>
                  <a:pt x="166" y="237"/>
                  <a:pt x="166" y="237"/>
                </a:cubicBezTo>
                <a:cubicBezTo>
                  <a:pt x="166" y="237"/>
                  <a:pt x="166" y="237"/>
                  <a:pt x="166" y="237"/>
                </a:cubicBezTo>
                <a:cubicBezTo>
                  <a:pt x="166" y="237"/>
                  <a:pt x="166" y="237"/>
                  <a:pt x="166" y="238"/>
                </a:cubicBezTo>
                <a:cubicBezTo>
                  <a:pt x="166" y="237"/>
                  <a:pt x="166" y="237"/>
                  <a:pt x="166" y="237"/>
                </a:cubicBezTo>
                <a:close/>
                <a:moveTo>
                  <a:pt x="166" y="234"/>
                </a:moveTo>
                <a:cubicBezTo>
                  <a:pt x="166" y="233"/>
                  <a:pt x="166" y="233"/>
                  <a:pt x="166" y="233"/>
                </a:cubicBezTo>
                <a:cubicBezTo>
                  <a:pt x="166" y="232"/>
                  <a:pt x="166" y="232"/>
                  <a:pt x="166" y="231"/>
                </a:cubicBezTo>
                <a:cubicBezTo>
                  <a:pt x="166" y="231"/>
                  <a:pt x="166" y="231"/>
                  <a:pt x="166" y="230"/>
                </a:cubicBezTo>
                <a:cubicBezTo>
                  <a:pt x="166" y="231"/>
                  <a:pt x="165" y="231"/>
                  <a:pt x="165" y="231"/>
                </a:cubicBezTo>
                <a:cubicBezTo>
                  <a:pt x="165" y="231"/>
                  <a:pt x="165" y="232"/>
                  <a:pt x="165" y="232"/>
                </a:cubicBezTo>
                <a:cubicBezTo>
                  <a:pt x="165" y="232"/>
                  <a:pt x="165" y="233"/>
                  <a:pt x="165" y="234"/>
                </a:cubicBezTo>
                <a:cubicBezTo>
                  <a:pt x="166" y="234"/>
                  <a:pt x="166" y="234"/>
                  <a:pt x="166" y="234"/>
                </a:cubicBezTo>
                <a:cubicBezTo>
                  <a:pt x="167" y="234"/>
                  <a:pt x="166" y="234"/>
                  <a:pt x="166" y="234"/>
                </a:cubicBezTo>
                <a:close/>
                <a:moveTo>
                  <a:pt x="167" y="229"/>
                </a:moveTo>
                <a:cubicBezTo>
                  <a:pt x="166" y="229"/>
                  <a:pt x="166" y="228"/>
                  <a:pt x="166" y="228"/>
                </a:cubicBezTo>
                <a:cubicBezTo>
                  <a:pt x="166" y="229"/>
                  <a:pt x="165" y="229"/>
                  <a:pt x="166" y="229"/>
                </a:cubicBezTo>
                <a:cubicBezTo>
                  <a:pt x="166" y="229"/>
                  <a:pt x="166" y="229"/>
                  <a:pt x="166" y="229"/>
                </a:cubicBezTo>
                <a:cubicBezTo>
                  <a:pt x="166" y="230"/>
                  <a:pt x="166" y="229"/>
                  <a:pt x="167" y="229"/>
                </a:cubicBezTo>
                <a:close/>
                <a:moveTo>
                  <a:pt x="167" y="221"/>
                </a:moveTo>
                <a:cubicBezTo>
                  <a:pt x="168" y="221"/>
                  <a:pt x="168" y="220"/>
                  <a:pt x="168" y="221"/>
                </a:cubicBezTo>
                <a:cubicBezTo>
                  <a:pt x="168" y="221"/>
                  <a:pt x="168" y="222"/>
                  <a:pt x="168" y="222"/>
                </a:cubicBezTo>
                <a:cubicBezTo>
                  <a:pt x="168" y="222"/>
                  <a:pt x="169" y="222"/>
                  <a:pt x="169" y="222"/>
                </a:cubicBezTo>
                <a:cubicBezTo>
                  <a:pt x="169" y="222"/>
                  <a:pt x="169" y="222"/>
                  <a:pt x="169" y="222"/>
                </a:cubicBezTo>
                <a:cubicBezTo>
                  <a:pt x="169" y="221"/>
                  <a:pt x="169" y="221"/>
                  <a:pt x="169" y="220"/>
                </a:cubicBezTo>
                <a:cubicBezTo>
                  <a:pt x="169" y="220"/>
                  <a:pt x="169" y="219"/>
                  <a:pt x="169" y="219"/>
                </a:cubicBezTo>
                <a:cubicBezTo>
                  <a:pt x="168" y="219"/>
                  <a:pt x="168" y="219"/>
                  <a:pt x="168" y="219"/>
                </a:cubicBezTo>
                <a:cubicBezTo>
                  <a:pt x="168" y="220"/>
                  <a:pt x="167" y="220"/>
                  <a:pt x="166" y="220"/>
                </a:cubicBezTo>
                <a:cubicBezTo>
                  <a:pt x="166" y="220"/>
                  <a:pt x="166" y="221"/>
                  <a:pt x="166" y="221"/>
                </a:cubicBezTo>
                <a:cubicBezTo>
                  <a:pt x="166" y="221"/>
                  <a:pt x="166" y="221"/>
                  <a:pt x="166" y="221"/>
                </a:cubicBezTo>
                <a:cubicBezTo>
                  <a:pt x="167" y="221"/>
                  <a:pt x="167" y="221"/>
                  <a:pt x="167" y="221"/>
                </a:cubicBezTo>
                <a:close/>
                <a:moveTo>
                  <a:pt x="168" y="238"/>
                </a:moveTo>
                <a:cubicBezTo>
                  <a:pt x="168" y="238"/>
                  <a:pt x="168" y="238"/>
                  <a:pt x="168" y="238"/>
                </a:cubicBezTo>
                <a:cubicBezTo>
                  <a:pt x="168" y="238"/>
                  <a:pt x="168" y="238"/>
                  <a:pt x="168" y="238"/>
                </a:cubicBezTo>
                <a:cubicBezTo>
                  <a:pt x="168" y="238"/>
                  <a:pt x="168" y="238"/>
                  <a:pt x="168" y="238"/>
                </a:cubicBezTo>
                <a:cubicBezTo>
                  <a:pt x="168" y="238"/>
                  <a:pt x="168" y="238"/>
                  <a:pt x="168" y="238"/>
                </a:cubicBezTo>
                <a:close/>
                <a:moveTo>
                  <a:pt x="168" y="234"/>
                </a:moveTo>
                <a:cubicBezTo>
                  <a:pt x="168" y="233"/>
                  <a:pt x="168" y="233"/>
                  <a:pt x="168" y="233"/>
                </a:cubicBezTo>
                <a:cubicBezTo>
                  <a:pt x="168" y="233"/>
                  <a:pt x="167" y="234"/>
                  <a:pt x="167" y="234"/>
                </a:cubicBezTo>
                <a:cubicBezTo>
                  <a:pt x="167" y="234"/>
                  <a:pt x="168" y="234"/>
                  <a:pt x="168" y="234"/>
                </a:cubicBezTo>
                <a:cubicBezTo>
                  <a:pt x="168" y="234"/>
                  <a:pt x="168" y="234"/>
                  <a:pt x="168" y="234"/>
                </a:cubicBezTo>
                <a:close/>
                <a:moveTo>
                  <a:pt x="170" y="229"/>
                </a:moveTo>
                <a:cubicBezTo>
                  <a:pt x="170" y="229"/>
                  <a:pt x="170" y="229"/>
                  <a:pt x="170" y="229"/>
                </a:cubicBezTo>
                <a:cubicBezTo>
                  <a:pt x="170" y="229"/>
                  <a:pt x="169" y="229"/>
                  <a:pt x="169" y="230"/>
                </a:cubicBezTo>
                <a:cubicBezTo>
                  <a:pt x="169" y="229"/>
                  <a:pt x="168" y="229"/>
                  <a:pt x="168" y="230"/>
                </a:cubicBezTo>
                <a:cubicBezTo>
                  <a:pt x="168" y="230"/>
                  <a:pt x="168" y="230"/>
                  <a:pt x="168" y="231"/>
                </a:cubicBezTo>
                <a:cubicBezTo>
                  <a:pt x="169" y="231"/>
                  <a:pt x="169" y="231"/>
                  <a:pt x="169" y="230"/>
                </a:cubicBezTo>
                <a:cubicBezTo>
                  <a:pt x="170" y="230"/>
                  <a:pt x="170" y="230"/>
                  <a:pt x="170" y="230"/>
                </a:cubicBezTo>
                <a:cubicBezTo>
                  <a:pt x="170" y="230"/>
                  <a:pt x="170" y="230"/>
                  <a:pt x="170" y="229"/>
                </a:cubicBezTo>
                <a:close/>
                <a:moveTo>
                  <a:pt x="170" y="225"/>
                </a:moveTo>
                <a:cubicBezTo>
                  <a:pt x="170" y="225"/>
                  <a:pt x="170" y="225"/>
                  <a:pt x="170" y="225"/>
                </a:cubicBezTo>
                <a:cubicBezTo>
                  <a:pt x="170" y="225"/>
                  <a:pt x="170" y="225"/>
                  <a:pt x="169" y="225"/>
                </a:cubicBezTo>
                <a:cubicBezTo>
                  <a:pt x="170" y="225"/>
                  <a:pt x="170" y="225"/>
                  <a:pt x="170" y="225"/>
                </a:cubicBezTo>
                <a:cubicBezTo>
                  <a:pt x="170" y="225"/>
                  <a:pt x="170" y="225"/>
                  <a:pt x="170" y="225"/>
                </a:cubicBezTo>
                <a:close/>
                <a:moveTo>
                  <a:pt x="173" y="220"/>
                </a:moveTo>
                <a:cubicBezTo>
                  <a:pt x="173" y="220"/>
                  <a:pt x="173" y="219"/>
                  <a:pt x="173" y="219"/>
                </a:cubicBezTo>
                <a:cubicBezTo>
                  <a:pt x="173" y="219"/>
                  <a:pt x="173" y="219"/>
                  <a:pt x="173" y="219"/>
                </a:cubicBezTo>
                <a:cubicBezTo>
                  <a:pt x="173" y="219"/>
                  <a:pt x="172" y="219"/>
                  <a:pt x="172" y="219"/>
                </a:cubicBezTo>
                <a:cubicBezTo>
                  <a:pt x="172" y="219"/>
                  <a:pt x="173" y="218"/>
                  <a:pt x="173" y="218"/>
                </a:cubicBezTo>
                <a:cubicBezTo>
                  <a:pt x="173" y="218"/>
                  <a:pt x="173" y="218"/>
                  <a:pt x="173" y="218"/>
                </a:cubicBezTo>
                <a:cubicBezTo>
                  <a:pt x="173" y="218"/>
                  <a:pt x="173" y="218"/>
                  <a:pt x="173" y="217"/>
                </a:cubicBezTo>
                <a:cubicBezTo>
                  <a:pt x="173" y="217"/>
                  <a:pt x="173" y="217"/>
                  <a:pt x="173" y="217"/>
                </a:cubicBezTo>
                <a:cubicBezTo>
                  <a:pt x="173" y="217"/>
                  <a:pt x="172" y="217"/>
                  <a:pt x="172" y="218"/>
                </a:cubicBezTo>
                <a:cubicBezTo>
                  <a:pt x="171" y="219"/>
                  <a:pt x="171" y="219"/>
                  <a:pt x="169" y="220"/>
                </a:cubicBezTo>
                <a:cubicBezTo>
                  <a:pt x="170" y="220"/>
                  <a:pt x="170" y="220"/>
                  <a:pt x="170" y="220"/>
                </a:cubicBezTo>
                <a:cubicBezTo>
                  <a:pt x="171" y="220"/>
                  <a:pt x="172" y="219"/>
                  <a:pt x="173" y="220"/>
                </a:cubicBezTo>
                <a:close/>
                <a:moveTo>
                  <a:pt x="173" y="221"/>
                </a:moveTo>
                <a:cubicBezTo>
                  <a:pt x="173" y="221"/>
                  <a:pt x="173" y="221"/>
                  <a:pt x="173" y="221"/>
                </a:cubicBezTo>
                <a:cubicBezTo>
                  <a:pt x="173" y="221"/>
                  <a:pt x="173" y="220"/>
                  <a:pt x="173" y="220"/>
                </a:cubicBezTo>
                <a:cubicBezTo>
                  <a:pt x="172" y="220"/>
                  <a:pt x="172" y="221"/>
                  <a:pt x="172" y="221"/>
                </a:cubicBezTo>
                <a:cubicBezTo>
                  <a:pt x="172" y="221"/>
                  <a:pt x="172" y="221"/>
                  <a:pt x="173" y="221"/>
                </a:cubicBezTo>
                <a:close/>
                <a:moveTo>
                  <a:pt x="174" y="235"/>
                </a:moveTo>
                <a:cubicBezTo>
                  <a:pt x="174" y="235"/>
                  <a:pt x="174" y="235"/>
                  <a:pt x="173" y="235"/>
                </a:cubicBezTo>
                <a:cubicBezTo>
                  <a:pt x="173" y="235"/>
                  <a:pt x="173" y="235"/>
                  <a:pt x="173" y="235"/>
                </a:cubicBezTo>
                <a:cubicBezTo>
                  <a:pt x="173" y="235"/>
                  <a:pt x="173" y="236"/>
                  <a:pt x="173" y="236"/>
                </a:cubicBezTo>
                <a:cubicBezTo>
                  <a:pt x="173" y="236"/>
                  <a:pt x="174" y="235"/>
                  <a:pt x="174" y="235"/>
                </a:cubicBezTo>
                <a:close/>
                <a:moveTo>
                  <a:pt x="174" y="221"/>
                </a:moveTo>
                <a:cubicBezTo>
                  <a:pt x="174" y="221"/>
                  <a:pt x="174" y="220"/>
                  <a:pt x="174" y="220"/>
                </a:cubicBezTo>
                <a:cubicBezTo>
                  <a:pt x="174" y="220"/>
                  <a:pt x="174" y="220"/>
                  <a:pt x="174" y="220"/>
                </a:cubicBezTo>
                <a:cubicBezTo>
                  <a:pt x="174" y="221"/>
                  <a:pt x="174" y="221"/>
                  <a:pt x="174" y="221"/>
                </a:cubicBezTo>
                <a:cubicBezTo>
                  <a:pt x="174" y="221"/>
                  <a:pt x="174" y="221"/>
                  <a:pt x="174" y="221"/>
                </a:cubicBezTo>
                <a:close/>
                <a:moveTo>
                  <a:pt x="176" y="218"/>
                </a:moveTo>
                <a:cubicBezTo>
                  <a:pt x="175" y="218"/>
                  <a:pt x="175" y="217"/>
                  <a:pt x="175" y="218"/>
                </a:cubicBezTo>
                <a:cubicBezTo>
                  <a:pt x="175" y="218"/>
                  <a:pt x="175" y="218"/>
                  <a:pt x="174" y="218"/>
                </a:cubicBezTo>
                <a:cubicBezTo>
                  <a:pt x="174" y="218"/>
                  <a:pt x="175" y="218"/>
                  <a:pt x="175" y="218"/>
                </a:cubicBezTo>
                <a:cubicBezTo>
                  <a:pt x="175" y="218"/>
                  <a:pt x="175" y="218"/>
                  <a:pt x="176" y="218"/>
                </a:cubicBezTo>
                <a:close/>
                <a:moveTo>
                  <a:pt x="179" y="235"/>
                </a:moveTo>
                <a:cubicBezTo>
                  <a:pt x="178" y="235"/>
                  <a:pt x="178" y="234"/>
                  <a:pt x="178" y="234"/>
                </a:cubicBezTo>
                <a:cubicBezTo>
                  <a:pt x="178" y="234"/>
                  <a:pt x="178" y="235"/>
                  <a:pt x="177" y="235"/>
                </a:cubicBezTo>
                <a:cubicBezTo>
                  <a:pt x="178" y="235"/>
                  <a:pt x="178" y="235"/>
                  <a:pt x="178" y="235"/>
                </a:cubicBezTo>
                <a:cubicBezTo>
                  <a:pt x="178" y="235"/>
                  <a:pt x="178" y="235"/>
                  <a:pt x="179" y="235"/>
                </a:cubicBezTo>
                <a:close/>
                <a:moveTo>
                  <a:pt x="179" y="210"/>
                </a:moveTo>
                <a:cubicBezTo>
                  <a:pt x="179" y="210"/>
                  <a:pt x="180" y="210"/>
                  <a:pt x="180" y="210"/>
                </a:cubicBezTo>
                <a:cubicBezTo>
                  <a:pt x="180" y="209"/>
                  <a:pt x="180" y="209"/>
                  <a:pt x="179" y="209"/>
                </a:cubicBezTo>
                <a:cubicBezTo>
                  <a:pt x="179" y="208"/>
                  <a:pt x="180" y="208"/>
                  <a:pt x="179" y="207"/>
                </a:cubicBezTo>
                <a:cubicBezTo>
                  <a:pt x="179" y="207"/>
                  <a:pt x="180" y="207"/>
                  <a:pt x="180" y="207"/>
                </a:cubicBezTo>
                <a:cubicBezTo>
                  <a:pt x="180" y="207"/>
                  <a:pt x="181" y="207"/>
                  <a:pt x="181" y="208"/>
                </a:cubicBezTo>
                <a:cubicBezTo>
                  <a:pt x="181" y="208"/>
                  <a:pt x="181" y="209"/>
                  <a:pt x="181" y="209"/>
                </a:cubicBezTo>
                <a:cubicBezTo>
                  <a:pt x="181" y="210"/>
                  <a:pt x="181" y="210"/>
                  <a:pt x="181" y="210"/>
                </a:cubicBezTo>
                <a:cubicBezTo>
                  <a:pt x="182" y="210"/>
                  <a:pt x="183" y="211"/>
                  <a:pt x="184" y="210"/>
                </a:cubicBezTo>
                <a:cubicBezTo>
                  <a:pt x="184" y="210"/>
                  <a:pt x="184" y="210"/>
                  <a:pt x="184" y="209"/>
                </a:cubicBezTo>
                <a:cubicBezTo>
                  <a:pt x="184" y="209"/>
                  <a:pt x="184" y="209"/>
                  <a:pt x="184" y="209"/>
                </a:cubicBezTo>
                <a:cubicBezTo>
                  <a:pt x="184" y="209"/>
                  <a:pt x="183" y="209"/>
                  <a:pt x="183" y="209"/>
                </a:cubicBezTo>
                <a:cubicBezTo>
                  <a:pt x="183" y="209"/>
                  <a:pt x="183" y="208"/>
                  <a:pt x="182" y="208"/>
                </a:cubicBezTo>
                <a:cubicBezTo>
                  <a:pt x="183" y="208"/>
                  <a:pt x="184" y="208"/>
                  <a:pt x="184" y="208"/>
                </a:cubicBezTo>
                <a:cubicBezTo>
                  <a:pt x="184" y="208"/>
                  <a:pt x="184" y="207"/>
                  <a:pt x="184" y="207"/>
                </a:cubicBezTo>
                <a:cubicBezTo>
                  <a:pt x="183" y="207"/>
                  <a:pt x="182" y="207"/>
                  <a:pt x="184" y="207"/>
                </a:cubicBezTo>
                <a:cubicBezTo>
                  <a:pt x="184" y="207"/>
                  <a:pt x="184" y="206"/>
                  <a:pt x="184" y="206"/>
                </a:cubicBezTo>
                <a:cubicBezTo>
                  <a:pt x="183" y="205"/>
                  <a:pt x="184" y="205"/>
                  <a:pt x="184" y="205"/>
                </a:cubicBezTo>
                <a:cubicBezTo>
                  <a:pt x="184" y="205"/>
                  <a:pt x="184" y="205"/>
                  <a:pt x="185" y="205"/>
                </a:cubicBezTo>
                <a:cubicBezTo>
                  <a:pt x="185" y="205"/>
                  <a:pt x="185" y="206"/>
                  <a:pt x="185" y="206"/>
                </a:cubicBezTo>
                <a:cubicBezTo>
                  <a:pt x="186" y="205"/>
                  <a:pt x="186" y="205"/>
                  <a:pt x="187" y="205"/>
                </a:cubicBezTo>
                <a:cubicBezTo>
                  <a:pt x="187" y="205"/>
                  <a:pt x="187" y="205"/>
                  <a:pt x="187" y="205"/>
                </a:cubicBezTo>
                <a:cubicBezTo>
                  <a:pt x="187" y="204"/>
                  <a:pt x="187" y="204"/>
                  <a:pt x="186" y="204"/>
                </a:cubicBezTo>
                <a:cubicBezTo>
                  <a:pt x="186" y="204"/>
                  <a:pt x="185" y="204"/>
                  <a:pt x="184" y="204"/>
                </a:cubicBezTo>
                <a:cubicBezTo>
                  <a:pt x="183" y="202"/>
                  <a:pt x="182" y="204"/>
                  <a:pt x="182" y="203"/>
                </a:cubicBezTo>
                <a:cubicBezTo>
                  <a:pt x="181" y="204"/>
                  <a:pt x="181" y="204"/>
                  <a:pt x="181" y="204"/>
                </a:cubicBezTo>
                <a:cubicBezTo>
                  <a:pt x="181" y="204"/>
                  <a:pt x="181" y="205"/>
                  <a:pt x="182" y="205"/>
                </a:cubicBezTo>
                <a:cubicBezTo>
                  <a:pt x="182" y="204"/>
                  <a:pt x="182" y="205"/>
                  <a:pt x="182" y="205"/>
                </a:cubicBezTo>
                <a:cubicBezTo>
                  <a:pt x="182" y="205"/>
                  <a:pt x="183" y="206"/>
                  <a:pt x="183" y="206"/>
                </a:cubicBezTo>
                <a:cubicBezTo>
                  <a:pt x="183" y="206"/>
                  <a:pt x="182" y="206"/>
                  <a:pt x="182" y="206"/>
                </a:cubicBezTo>
                <a:cubicBezTo>
                  <a:pt x="181" y="205"/>
                  <a:pt x="181" y="205"/>
                  <a:pt x="180" y="205"/>
                </a:cubicBezTo>
                <a:cubicBezTo>
                  <a:pt x="180" y="204"/>
                  <a:pt x="179" y="204"/>
                  <a:pt x="179" y="204"/>
                </a:cubicBezTo>
                <a:cubicBezTo>
                  <a:pt x="178" y="205"/>
                  <a:pt x="178" y="205"/>
                  <a:pt x="177" y="204"/>
                </a:cubicBezTo>
                <a:cubicBezTo>
                  <a:pt x="177" y="203"/>
                  <a:pt x="176" y="205"/>
                  <a:pt x="176" y="204"/>
                </a:cubicBezTo>
                <a:cubicBezTo>
                  <a:pt x="176" y="204"/>
                  <a:pt x="175" y="204"/>
                  <a:pt x="175" y="204"/>
                </a:cubicBezTo>
                <a:cubicBezTo>
                  <a:pt x="175" y="204"/>
                  <a:pt x="175" y="204"/>
                  <a:pt x="175" y="205"/>
                </a:cubicBezTo>
                <a:cubicBezTo>
                  <a:pt x="175" y="205"/>
                  <a:pt x="175" y="205"/>
                  <a:pt x="176" y="205"/>
                </a:cubicBezTo>
                <a:cubicBezTo>
                  <a:pt x="176" y="205"/>
                  <a:pt x="176" y="205"/>
                  <a:pt x="177" y="205"/>
                </a:cubicBezTo>
                <a:cubicBezTo>
                  <a:pt x="177" y="205"/>
                  <a:pt x="177" y="206"/>
                  <a:pt x="177" y="206"/>
                </a:cubicBezTo>
                <a:cubicBezTo>
                  <a:pt x="178" y="207"/>
                  <a:pt x="177" y="206"/>
                  <a:pt x="177" y="206"/>
                </a:cubicBezTo>
                <a:cubicBezTo>
                  <a:pt x="176" y="206"/>
                  <a:pt x="176" y="206"/>
                  <a:pt x="176" y="206"/>
                </a:cubicBezTo>
                <a:cubicBezTo>
                  <a:pt x="175" y="206"/>
                  <a:pt x="175" y="207"/>
                  <a:pt x="175" y="208"/>
                </a:cubicBezTo>
                <a:cubicBezTo>
                  <a:pt x="175" y="208"/>
                  <a:pt x="176" y="208"/>
                  <a:pt x="176" y="208"/>
                </a:cubicBezTo>
                <a:cubicBezTo>
                  <a:pt x="176" y="209"/>
                  <a:pt x="176" y="209"/>
                  <a:pt x="175" y="209"/>
                </a:cubicBezTo>
                <a:cubicBezTo>
                  <a:pt x="175" y="209"/>
                  <a:pt x="175" y="209"/>
                  <a:pt x="175" y="209"/>
                </a:cubicBezTo>
                <a:cubicBezTo>
                  <a:pt x="174" y="209"/>
                  <a:pt x="174" y="209"/>
                  <a:pt x="174" y="208"/>
                </a:cubicBezTo>
                <a:cubicBezTo>
                  <a:pt x="174" y="208"/>
                  <a:pt x="174" y="207"/>
                  <a:pt x="173" y="207"/>
                </a:cubicBezTo>
                <a:cubicBezTo>
                  <a:pt x="173" y="206"/>
                  <a:pt x="172" y="208"/>
                  <a:pt x="172" y="208"/>
                </a:cubicBezTo>
                <a:cubicBezTo>
                  <a:pt x="171" y="208"/>
                  <a:pt x="171" y="208"/>
                  <a:pt x="171" y="207"/>
                </a:cubicBezTo>
                <a:cubicBezTo>
                  <a:pt x="171" y="207"/>
                  <a:pt x="170" y="207"/>
                  <a:pt x="170" y="207"/>
                </a:cubicBezTo>
                <a:cubicBezTo>
                  <a:pt x="170" y="207"/>
                  <a:pt x="170" y="207"/>
                  <a:pt x="169" y="207"/>
                </a:cubicBezTo>
                <a:cubicBezTo>
                  <a:pt x="170" y="207"/>
                  <a:pt x="170" y="208"/>
                  <a:pt x="170" y="208"/>
                </a:cubicBezTo>
                <a:cubicBezTo>
                  <a:pt x="171" y="208"/>
                  <a:pt x="171" y="209"/>
                  <a:pt x="172" y="210"/>
                </a:cubicBezTo>
                <a:cubicBezTo>
                  <a:pt x="173" y="210"/>
                  <a:pt x="173" y="210"/>
                  <a:pt x="173" y="210"/>
                </a:cubicBezTo>
                <a:cubicBezTo>
                  <a:pt x="174" y="210"/>
                  <a:pt x="174" y="210"/>
                  <a:pt x="174" y="209"/>
                </a:cubicBezTo>
                <a:cubicBezTo>
                  <a:pt x="174" y="209"/>
                  <a:pt x="175" y="210"/>
                  <a:pt x="175" y="210"/>
                </a:cubicBezTo>
                <a:cubicBezTo>
                  <a:pt x="175" y="210"/>
                  <a:pt x="175" y="210"/>
                  <a:pt x="174" y="210"/>
                </a:cubicBezTo>
                <a:cubicBezTo>
                  <a:pt x="174" y="211"/>
                  <a:pt x="174" y="211"/>
                  <a:pt x="173" y="210"/>
                </a:cubicBezTo>
                <a:cubicBezTo>
                  <a:pt x="173" y="211"/>
                  <a:pt x="172" y="211"/>
                  <a:pt x="172" y="212"/>
                </a:cubicBezTo>
                <a:cubicBezTo>
                  <a:pt x="172" y="212"/>
                  <a:pt x="173" y="212"/>
                  <a:pt x="174" y="212"/>
                </a:cubicBezTo>
                <a:cubicBezTo>
                  <a:pt x="174" y="212"/>
                  <a:pt x="174" y="212"/>
                  <a:pt x="174" y="212"/>
                </a:cubicBezTo>
                <a:cubicBezTo>
                  <a:pt x="175" y="212"/>
                  <a:pt x="175" y="212"/>
                  <a:pt x="175" y="212"/>
                </a:cubicBezTo>
                <a:cubicBezTo>
                  <a:pt x="175" y="213"/>
                  <a:pt x="175" y="213"/>
                  <a:pt x="175" y="214"/>
                </a:cubicBezTo>
                <a:cubicBezTo>
                  <a:pt x="175" y="214"/>
                  <a:pt x="175" y="214"/>
                  <a:pt x="175" y="214"/>
                </a:cubicBezTo>
                <a:cubicBezTo>
                  <a:pt x="175" y="214"/>
                  <a:pt x="176" y="214"/>
                  <a:pt x="176" y="214"/>
                </a:cubicBezTo>
                <a:cubicBezTo>
                  <a:pt x="176" y="214"/>
                  <a:pt x="176" y="214"/>
                  <a:pt x="176" y="214"/>
                </a:cubicBezTo>
                <a:cubicBezTo>
                  <a:pt x="176" y="213"/>
                  <a:pt x="177" y="213"/>
                  <a:pt x="177" y="213"/>
                </a:cubicBezTo>
                <a:cubicBezTo>
                  <a:pt x="177" y="213"/>
                  <a:pt x="176" y="213"/>
                  <a:pt x="176" y="213"/>
                </a:cubicBezTo>
                <a:cubicBezTo>
                  <a:pt x="176" y="213"/>
                  <a:pt x="175" y="212"/>
                  <a:pt x="175" y="212"/>
                </a:cubicBezTo>
                <a:cubicBezTo>
                  <a:pt x="175" y="212"/>
                  <a:pt x="176" y="212"/>
                  <a:pt x="176" y="212"/>
                </a:cubicBezTo>
                <a:cubicBezTo>
                  <a:pt x="176" y="212"/>
                  <a:pt x="177" y="211"/>
                  <a:pt x="178" y="212"/>
                </a:cubicBezTo>
                <a:cubicBezTo>
                  <a:pt x="178" y="212"/>
                  <a:pt x="178" y="212"/>
                  <a:pt x="178" y="212"/>
                </a:cubicBezTo>
                <a:cubicBezTo>
                  <a:pt x="178" y="212"/>
                  <a:pt x="178" y="211"/>
                  <a:pt x="178" y="211"/>
                </a:cubicBezTo>
                <a:cubicBezTo>
                  <a:pt x="178" y="211"/>
                  <a:pt x="177" y="211"/>
                  <a:pt x="177" y="211"/>
                </a:cubicBezTo>
                <a:cubicBezTo>
                  <a:pt x="176" y="211"/>
                  <a:pt x="176" y="211"/>
                  <a:pt x="176" y="211"/>
                </a:cubicBezTo>
                <a:cubicBezTo>
                  <a:pt x="176" y="209"/>
                  <a:pt x="177" y="210"/>
                  <a:pt x="177" y="210"/>
                </a:cubicBezTo>
                <a:cubicBezTo>
                  <a:pt x="177" y="210"/>
                  <a:pt x="177" y="210"/>
                  <a:pt x="177" y="210"/>
                </a:cubicBezTo>
                <a:cubicBezTo>
                  <a:pt x="178" y="210"/>
                  <a:pt x="178" y="209"/>
                  <a:pt x="178" y="209"/>
                </a:cubicBezTo>
                <a:cubicBezTo>
                  <a:pt x="178" y="209"/>
                  <a:pt x="179" y="209"/>
                  <a:pt x="179" y="209"/>
                </a:cubicBezTo>
                <a:cubicBezTo>
                  <a:pt x="179" y="210"/>
                  <a:pt x="179" y="210"/>
                  <a:pt x="179" y="210"/>
                </a:cubicBezTo>
                <a:cubicBezTo>
                  <a:pt x="179" y="210"/>
                  <a:pt x="179" y="210"/>
                  <a:pt x="179" y="210"/>
                </a:cubicBezTo>
                <a:close/>
                <a:moveTo>
                  <a:pt x="180" y="228"/>
                </a:moveTo>
                <a:cubicBezTo>
                  <a:pt x="180" y="228"/>
                  <a:pt x="180" y="228"/>
                  <a:pt x="180" y="228"/>
                </a:cubicBezTo>
                <a:cubicBezTo>
                  <a:pt x="180" y="228"/>
                  <a:pt x="179" y="228"/>
                  <a:pt x="179" y="229"/>
                </a:cubicBezTo>
                <a:cubicBezTo>
                  <a:pt x="179" y="229"/>
                  <a:pt x="179" y="229"/>
                  <a:pt x="180" y="229"/>
                </a:cubicBezTo>
                <a:cubicBezTo>
                  <a:pt x="180" y="229"/>
                  <a:pt x="180" y="229"/>
                  <a:pt x="180" y="228"/>
                </a:cubicBezTo>
                <a:close/>
                <a:moveTo>
                  <a:pt x="181" y="236"/>
                </a:moveTo>
                <a:cubicBezTo>
                  <a:pt x="180" y="236"/>
                  <a:pt x="180" y="236"/>
                  <a:pt x="180" y="236"/>
                </a:cubicBezTo>
                <a:cubicBezTo>
                  <a:pt x="180" y="236"/>
                  <a:pt x="180" y="236"/>
                  <a:pt x="180" y="237"/>
                </a:cubicBezTo>
                <a:cubicBezTo>
                  <a:pt x="180" y="237"/>
                  <a:pt x="180" y="237"/>
                  <a:pt x="180" y="237"/>
                </a:cubicBezTo>
                <a:cubicBezTo>
                  <a:pt x="180" y="237"/>
                  <a:pt x="180" y="237"/>
                  <a:pt x="181" y="236"/>
                </a:cubicBezTo>
                <a:close/>
                <a:moveTo>
                  <a:pt x="182" y="236"/>
                </a:moveTo>
                <a:cubicBezTo>
                  <a:pt x="181" y="236"/>
                  <a:pt x="181" y="235"/>
                  <a:pt x="181" y="235"/>
                </a:cubicBezTo>
                <a:cubicBezTo>
                  <a:pt x="181" y="235"/>
                  <a:pt x="181" y="236"/>
                  <a:pt x="181" y="236"/>
                </a:cubicBezTo>
                <a:cubicBezTo>
                  <a:pt x="181" y="236"/>
                  <a:pt x="181" y="236"/>
                  <a:pt x="181" y="236"/>
                </a:cubicBezTo>
                <a:cubicBezTo>
                  <a:pt x="181" y="236"/>
                  <a:pt x="182" y="236"/>
                  <a:pt x="182" y="236"/>
                </a:cubicBezTo>
                <a:close/>
                <a:moveTo>
                  <a:pt x="182" y="229"/>
                </a:moveTo>
                <a:cubicBezTo>
                  <a:pt x="182" y="229"/>
                  <a:pt x="182" y="229"/>
                  <a:pt x="182" y="229"/>
                </a:cubicBezTo>
                <a:cubicBezTo>
                  <a:pt x="182" y="229"/>
                  <a:pt x="181" y="229"/>
                  <a:pt x="181" y="229"/>
                </a:cubicBezTo>
                <a:cubicBezTo>
                  <a:pt x="181" y="230"/>
                  <a:pt x="181" y="230"/>
                  <a:pt x="180" y="230"/>
                </a:cubicBezTo>
                <a:cubicBezTo>
                  <a:pt x="180" y="230"/>
                  <a:pt x="180" y="230"/>
                  <a:pt x="180" y="230"/>
                </a:cubicBezTo>
                <a:cubicBezTo>
                  <a:pt x="181" y="231"/>
                  <a:pt x="182" y="230"/>
                  <a:pt x="182" y="229"/>
                </a:cubicBezTo>
                <a:close/>
                <a:moveTo>
                  <a:pt x="184" y="231"/>
                </a:moveTo>
                <a:cubicBezTo>
                  <a:pt x="184" y="231"/>
                  <a:pt x="184" y="231"/>
                  <a:pt x="183" y="230"/>
                </a:cubicBezTo>
                <a:cubicBezTo>
                  <a:pt x="183" y="231"/>
                  <a:pt x="183" y="231"/>
                  <a:pt x="183" y="231"/>
                </a:cubicBezTo>
                <a:cubicBezTo>
                  <a:pt x="183" y="232"/>
                  <a:pt x="183" y="232"/>
                  <a:pt x="182" y="233"/>
                </a:cubicBezTo>
                <a:cubicBezTo>
                  <a:pt x="182" y="233"/>
                  <a:pt x="182" y="233"/>
                  <a:pt x="183" y="233"/>
                </a:cubicBezTo>
                <a:cubicBezTo>
                  <a:pt x="183" y="233"/>
                  <a:pt x="183" y="234"/>
                  <a:pt x="183" y="233"/>
                </a:cubicBezTo>
                <a:cubicBezTo>
                  <a:pt x="183" y="233"/>
                  <a:pt x="184" y="232"/>
                  <a:pt x="184" y="232"/>
                </a:cubicBezTo>
                <a:cubicBezTo>
                  <a:pt x="184" y="231"/>
                  <a:pt x="184" y="231"/>
                  <a:pt x="184" y="231"/>
                </a:cubicBezTo>
                <a:close/>
                <a:moveTo>
                  <a:pt x="185" y="233"/>
                </a:moveTo>
                <a:cubicBezTo>
                  <a:pt x="184" y="233"/>
                  <a:pt x="184" y="233"/>
                  <a:pt x="184" y="233"/>
                </a:cubicBezTo>
                <a:cubicBezTo>
                  <a:pt x="184" y="233"/>
                  <a:pt x="184" y="233"/>
                  <a:pt x="184" y="233"/>
                </a:cubicBezTo>
                <a:cubicBezTo>
                  <a:pt x="184" y="233"/>
                  <a:pt x="184" y="233"/>
                  <a:pt x="184" y="233"/>
                </a:cubicBezTo>
                <a:cubicBezTo>
                  <a:pt x="184" y="233"/>
                  <a:pt x="184" y="233"/>
                  <a:pt x="185" y="233"/>
                </a:cubicBezTo>
                <a:close/>
                <a:moveTo>
                  <a:pt x="185" y="230"/>
                </a:moveTo>
                <a:cubicBezTo>
                  <a:pt x="186" y="230"/>
                  <a:pt x="185" y="230"/>
                  <a:pt x="185" y="230"/>
                </a:cubicBezTo>
                <a:cubicBezTo>
                  <a:pt x="185" y="230"/>
                  <a:pt x="185" y="230"/>
                  <a:pt x="185" y="231"/>
                </a:cubicBezTo>
                <a:cubicBezTo>
                  <a:pt x="185" y="231"/>
                  <a:pt x="185" y="231"/>
                  <a:pt x="185" y="231"/>
                </a:cubicBezTo>
                <a:cubicBezTo>
                  <a:pt x="185" y="231"/>
                  <a:pt x="185" y="230"/>
                  <a:pt x="185" y="230"/>
                </a:cubicBezTo>
                <a:close/>
                <a:moveTo>
                  <a:pt x="186" y="228"/>
                </a:moveTo>
                <a:cubicBezTo>
                  <a:pt x="186" y="228"/>
                  <a:pt x="186" y="229"/>
                  <a:pt x="186" y="230"/>
                </a:cubicBezTo>
                <a:cubicBezTo>
                  <a:pt x="186" y="230"/>
                  <a:pt x="187" y="230"/>
                  <a:pt x="187" y="230"/>
                </a:cubicBezTo>
                <a:cubicBezTo>
                  <a:pt x="187" y="229"/>
                  <a:pt x="187" y="229"/>
                  <a:pt x="187" y="228"/>
                </a:cubicBezTo>
                <a:cubicBezTo>
                  <a:pt x="188" y="227"/>
                  <a:pt x="187" y="227"/>
                  <a:pt x="186" y="227"/>
                </a:cubicBezTo>
                <a:cubicBezTo>
                  <a:pt x="186" y="227"/>
                  <a:pt x="186" y="227"/>
                  <a:pt x="186" y="227"/>
                </a:cubicBezTo>
                <a:cubicBezTo>
                  <a:pt x="186" y="227"/>
                  <a:pt x="186" y="228"/>
                  <a:pt x="186" y="228"/>
                </a:cubicBezTo>
                <a:close/>
                <a:moveTo>
                  <a:pt x="188" y="234"/>
                </a:moveTo>
                <a:cubicBezTo>
                  <a:pt x="187" y="234"/>
                  <a:pt x="187" y="234"/>
                  <a:pt x="187" y="234"/>
                </a:cubicBezTo>
                <a:cubicBezTo>
                  <a:pt x="187" y="235"/>
                  <a:pt x="187" y="235"/>
                  <a:pt x="188" y="235"/>
                </a:cubicBezTo>
                <a:cubicBezTo>
                  <a:pt x="188" y="235"/>
                  <a:pt x="188" y="235"/>
                  <a:pt x="188" y="235"/>
                </a:cubicBezTo>
                <a:cubicBezTo>
                  <a:pt x="188" y="234"/>
                  <a:pt x="188" y="234"/>
                  <a:pt x="188" y="234"/>
                </a:cubicBezTo>
                <a:close/>
                <a:moveTo>
                  <a:pt x="187" y="232"/>
                </a:moveTo>
                <a:cubicBezTo>
                  <a:pt x="187" y="232"/>
                  <a:pt x="187" y="232"/>
                  <a:pt x="187" y="231"/>
                </a:cubicBezTo>
                <a:cubicBezTo>
                  <a:pt x="186" y="231"/>
                  <a:pt x="186" y="232"/>
                  <a:pt x="186" y="232"/>
                </a:cubicBezTo>
                <a:cubicBezTo>
                  <a:pt x="186" y="232"/>
                  <a:pt x="186" y="232"/>
                  <a:pt x="186" y="233"/>
                </a:cubicBezTo>
                <a:cubicBezTo>
                  <a:pt x="186" y="233"/>
                  <a:pt x="186" y="233"/>
                  <a:pt x="186" y="233"/>
                </a:cubicBezTo>
                <a:cubicBezTo>
                  <a:pt x="186" y="233"/>
                  <a:pt x="187" y="233"/>
                  <a:pt x="187" y="232"/>
                </a:cubicBezTo>
                <a:close/>
                <a:moveTo>
                  <a:pt x="189" y="238"/>
                </a:moveTo>
                <a:cubicBezTo>
                  <a:pt x="189" y="238"/>
                  <a:pt x="188" y="238"/>
                  <a:pt x="188" y="238"/>
                </a:cubicBezTo>
                <a:cubicBezTo>
                  <a:pt x="188" y="237"/>
                  <a:pt x="187" y="239"/>
                  <a:pt x="187" y="239"/>
                </a:cubicBezTo>
                <a:cubicBezTo>
                  <a:pt x="187" y="239"/>
                  <a:pt x="187" y="239"/>
                  <a:pt x="187" y="239"/>
                </a:cubicBezTo>
                <a:cubicBezTo>
                  <a:pt x="188" y="239"/>
                  <a:pt x="188" y="239"/>
                  <a:pt x="189" y="239"/>
                </a:cubicBezTo>
                <a:cubicBezTo>
                  <a:pt x="189" y="239"/>
                  <a:pt x="189" y="238"/>
                  <a:pt x="189" y="238"/>
                </a:cubicBezTo>
                <a:close/>
                <a:moveTo>
                  <a:pt x="191" y="236"/>
                </a:moveTo>
                <a:cubicBezTo>
                  <a:pt x="191" y="236"/>
                  <a:pt x="190" y="236"/>
                  <a:pt x="190" y="236"/>
                </a:cubicBezTo>
                <a:cubicBezTo>
                  <a:pt x="190" y="236"/>
                  <a:pt x="190" y="236"/>
                  <a:pt x="190" y="236"/>
                </a:cubicBezTo>
                <a:cubicBezTo>
                  <a:pt x="190" y="236"/>
                  <a:pt x="190" y="237"/>
                  <a:pt x="190" y="237"/>
                </a:cubicBezTo>
                <a:cubicBezTo>
                  <a:pt x="190" y="236"/>
                  <a:pt x="191" y="236"/>
                  <a:pt x="191" y="236"/>
                </a:cubicBezTo>
                <a:close/>
                <a:moveTo>
                  <a:pt x="192" y="239"/>
                </a:moveTo>
                <a:cubicBezTo>
                  <a:pt x="192" y="238"/>
                  <a:pt x="192" y="238"/>
                  <a:pt x="192" y="238"/>
                </a:cubicBezTo>
                <a:cubicBezTo>
                  <a:pt x="192" y="238"/>
                  <a:pt x="192" y="238"/>
                  <a:pt x="191" y="238"/>
                </a:cubicBezTo>
                <a:cubicBezTo>
                  <a:pt x="192" y="238"/>
                  <a:pt x="192" y="239"/>
                  <a:pt x="192" y="239"/>
                </a:cubicBezTo>
                <a:cubicBezTo>
                  <a:pt x="192" y="239"/>
                  <a:pt x="192" y="239"/>
                  <a:pt x="192" y="239"/>
                </a:cubicBezTo>
                <a:close/>
                <a:moveTo>
                  <a:pt x="192" y="233"/>
                </a:moveTo>
                <a:cubicBezTo>
                  <a:pt x="191" y="232"/>
                  <a:pt x="191" y="231"/>
                  <a:pt x="191" y="230"/>
                </a:cubicBezTo>
                <a:cubicBezTo>
                  <a:pt x="191" y="230"/>
                  <a:pt x="190" y="229"/>
                  <a:pt x="190" y="229"/>
                </a:cubicBezTo>
                <a:cubicBezTo>
                  <a:pt x="190" y="229"/>
                  <a:pt x="189" y="229"/>
                  <a:pt x="189" y="230"/>
                </a:cubicBezTo>
                <a:cubicBezTo>
                  <a:pt x="189" y="230"/>
                  <a:pt x="189" y="231"/>
                  <a:pt x="189" y="231"/>
                </a:cubicBezTo>
                <a:cubicBezTo>
                  <a:pt x="190" y="231"/>
                  <a:pt x="190" y="232"/>
                  <a:pt x="191" y="232"/>
                </a:cubicBezTo>
                <a:cubicBezTo>
                  <a:pt x="191" y="233"/>
                  <a:pt x="192" y="233"/>
                  <a:pt x="191" y="233"/>
                </a:cubicBezTo>
                <a:cubicBezTo>
                  <a:pt x="191" y="234"/>
                  <a:pt x="190" y="234"/>
                  <a:pt x="190" y="234"/>
                </a:cubicBezTo>
                <a:cubicBezTo>
                  <a:pt x="190" y="234"/>
                  <a:pt x="190" y="234"/>
                  <a:pt x="190" y="234"/>
                </a:cubicBezTo>
                <a:cubicBezTo>
                  <a:pt x="189" y="234"/>
                  <a:pt x="189" y="233"/>
                  <a:pt x="189" y="234"/>
                </a:cubicBezTo>
                <a:cubicBezTo>
                  <a:pt x="189" y="234"/>
                  <a:pt x="189" y="234"/>
                  <a:pt x="189" y="234"/>
                </a:cubicBezTo>
                <a:cubicBezTo>
                  <a:pt x="189" y="234"/>
                  <a:pt x="190" y="235"/>
                  <a:pt x="191" y="235"/>
                </a:cubicBezTo>
                <a:cubicBezTo>
                  <a:pt x="191" y="235"/>
                  <a:pt x="192" y="235"/>
                  <a:pt x="192" y="234"/>
                </a:cubicBezTo>
                <a:cubicBezTo>
                  <a:pt x="192" y="234"/>
                  <a:pt x="192" y="233"/>
                  <a:pt x="192" y="233"/>
                </a:cubicBezTo>
                <a:close/>
                <a:moveTo>
                  <a:pt x="193" y="220"/>
                </a:moveTo>
                <a:cubicBezTo>
                  <a:pt x="192" y="220"/>
                  <a:pt x="192" y="220"/>
                  <a:pt x="191" y="220"/>
                </a:cubicBezTo>
                <a:cubicBezTo>
                  <a:pt x="191" y="220"/>
                  <a:pt x="191" y="221"/>
                  <a:pt x="192" y="221"/>
                </a:cubicBezTo>
                <a:cubicBezTo>
                  <a:pt x="192" y="221"/>
                  <a:pt x="192" y="221"/>
                  <a:pt x="192" y="221"/>
                </a:cubicBezTo>
                <a:cubicBezTo>
                  <a:pt x="192" y="221"/>
                  <a:pt x="193" y="221"/>
                  <a:pt x="193" y="221"/>
                </a:cubicBezTo>
                <a:cubicBezTo>
                  <a:pt x="193" y="221"/>
                  <a:pt x="193" y="220"/>
                  <a:pt x="193" y="220"/>
                </a:cubicBezTo>
                <a:close/>
                <a:moveTo>
                  <a:pt x="194" y="228"/>
                </a:moveTo>
                <a:cubicBezTo>
                  <a:pt x="194" y="228"/>
                  <a:pt x="194" y="228"/>
                  <a:pt x="194" y="227"/>
                </a:cubicBezTo>
                <a:cubicBezTo>
                  <a:pt x="194" y="227"/>
                  <a:pt x="194" y="227"/>
                  <a:pt x="194" y="228"/>
                </a:cubicBezTo>
                <a:cubicBezTo>
                  <a:pt x="194" y="228"/>
                  <a:pt x="194" y="228"/>
                  <a:pt x="194" y="228"/>
                </a:cubicBezTo>
                <a:cubicBezTo>
                  <a:pt x="194" y="228"/>
                  <a:pt x="194" y="228"/>
                  <a:pt x="194" y="228"/>
                </a:cubicBezTo>
                <a:close/>
                <a:moveTo>
                  <a:pt x="194" y="216"/>
                </a:moveTo>
                <a:cubicBezTo>
                  <a:pt x="194" y="216"/>
                  <a:pt x="194" y="215"/>
                  <a:pt x="194" y="215"/>
                </a:cubicBezTo>
                <a:cubicBezTo>
                  <a:pt x="194" y="215"/>
                  <a:pt x="193" y="215"/>
                  <a:pt x="193" y="215"/>
                </a:cubicBezTo>
                <a:cubicBezTo>
                  <a:pt x="193" y="215"/>
                  <a:pt x="193" y="215"/>
                  <a:pt x="193" y="215"/>
                </a:cubicBezTo>
                <a:cubicBezTo>
                  <a:pt x="193" y="216"/>
                  <a:pt x="193" y="216"/>
                  <a:pt x="193" y="216"/>
                </a:cubicBezTo>
                <a:cubicBezTo>
                  <a:pt x="193" y="217"/>
                  <a:pt x="194" y="217"/>
                  <a:pt x="194" y="217"/>
                </a:cubicBezTo>
                <a:cubicBezTo>
                  <a:pt x="194" y="217"/>
                  <a:pt x="194" y="216"/>
                  <a:pt x="194" y="216"/>
                </a:cubicBezTo>
                <a:close/>
                <a:moveTo>
                  <a:pt x="196" y="227"/>
                </a:moveTo>
                <a:cubicBezTo>
                  <a:pt x="196" y="227"/>
                  <a:pt x="196" y="227"/>
                  <a:pt x="196" y="226"/>
                </a:cubicBezTo>
                <a:cubicBezTo>
                  <a:pt x="195" y="227"/>
                  <a:pt x="195" y="227"/>
                  <a:pt x="195" y="227"/>
                </a:cubicBezTo>
                <a:cubicBezTo>
                  <a:pt x="195" y="227"/>
                  <a:pt x="195" y="227"/>
                  <a:pt x="195" y="227"/>
                </a:cubicBezTo>
                <a:cubicBezTo>
                  <a:pt x="195" y="227"/>
                  <a:pt x="196" y="227"/>
                  <a:pt x="196" y="227"/>
                </a:cubicBezTo>
                <a:close/>
                <a:moveTo>
                  <a:pt x="196" y="222"/>
                </a:moveTo>
                <a:cubicBezTo>
                  <a:pt x="196" y="222"/>
                  <a:pt x="196" y="222"/>
                  <a:pt x="196" y="222"/>
                </a:cubicBezTo>
                <a:cubicBezTo>
                  <a:pt x="196" y="222"/>
                  <a:pt x="195" y="222"/>
                  <a:pt x="195" y="222"/>
                </a:cubicBezTo>
                <a:cubicBezTo>
                  <a:pt x="195" y="222"/>
                  <a:pt x="195" y="222"/>
                  <a:pt x="195" y="222"/>
                </a:cubicBezTo>
                <a:cubicBezTo>
                  <a:pt x="195" y="222"/>
                  <a:pt x="195" y="222"/>
                  <a:pt x="196" y="222"/>
                </a:cubicBezTo>
                <a:close/>
                <a:moveTo>
                  <a:pt x="198" y="215"/>
                </a:moveTo>
                <a:cubicBezTo>
                  <a:pt x="198" y="216"/>
                  <a:pt x="198" y="216"/>
                  <a:pt x="199" y="216"/>
                </a:cubicBezTo>
                <a:cubicBezTo>
                  <a:pt x="199" y="216"/>
                  <a:pt x="199" y="215"/>
                  <a:pt x="199" y="215"/>
                </a:cubicBezTo>
                <a:cubicBezTo>
                  <a:pt x="199" y="215"/>
                  <a:pt x="198" y="215"/>
                  <a:pt x="198" y="215"/>
                </a:cubicBezTo>
                <a:cubicBezTo>
                  <a:pt x="197" y="214"/>
                  <a:pt x="196" y="214"/>
                  <a:pt x="196" y="213"/>
                </a:cubicBezTo>
                <a:cubicBezTo>
                  <a:pt x="196" y="213"/>
                  <a:pt x="195" y="213"/>
                  <a:pt x="195" y="213"/>
                </a:cubicBezTo>
                <a:cubicBezTo>
                  <a:pt x="195" y="213"/>
                  <a:pt x="194" y="213"/>
                  <a:pt x="194" y="213"/>
                </a:cubicBezTo>
                <a:cubicBezTo>
                  <a:pt x="193" y="213"/>
                  <a:pt x="193" y="213"/>
                  <a:pt x="192" y="213"/>
                </a:cubicBezTo>
                <a:cubicBezTo>
                  <a:pt x="193" y="213"/>
                  <a:pt x="193" y="213"/>
                  <a:pt x="194" y="213"/>
                </a:cubicBezTo>
                <a:cubicBezTo>
                  <a:pt x="195" y="213"/>
                  <a:pt x="195" y="214"/>
                  <a:pt x="196" y="214"/>
                </a:cubicBezTo>
                <a:cubicBezTo>
                  <a:pt x="196" y="214"/>
                  <a:pt x="196" y="215"/>
                  <a:pt x="195" y="215"/>
                </a:cubicBezTo>
                <a:cubicBezTo>
                  <a:pt x="195" y="215"/>
                  <a:pt x="195" y="216"/>
                  <a:pt x="195" y="216"/>
                </a:cubicBezTo>
                <a:cubicBezTo>
                  <a:pt x="195" y="216"/>
                  <a:pt x="196" y="216"/>
                  <a:pt x="196" y="216"/>
                </a:cubicBezTo>
                <a:cubicBezTo>
                  <a:pt x="196" y="216"/>
                  <a:pt x="196" y="216"/>
                  <a:pt x="196" y="216"/>
                </a:cubicBezTo>
                <a:cubicBezTo>
                  <a:pt x="196" y="216"/>
                  <a:pt x="196" y="215"/>
                  <a:pt x="196" y="215"/>
                </a:cubicBezTo>
                <a:cubicBezTo>
                  <a:pt x="197" y="215"/>
                  <a:pt x="197" y="214"/>
                  <a:pt x="198" y="215"/>
                </a:cubicBezTo>
                <a:close/>
                <a:moveTo>
                  <a:pt x="199" y="220"/>
                </a:moveTo>
                <a:cubicBezTo>
                  <a:pt x="198" y="220"/>
                  <a:pt x="198" y="220"/>
                  <a:pt x="198" y="220"/>
                </a:cubicBezTo>
                <a:cubicBezTo>
                  <a:pt x="198" y="220"/>
                  <a:pt x="199" y="220"/>
                  <a:pt x="199" y="221"/>
                </a:cubicBezTo>
                <a:cubicBezTo>
                  <a:pt x="199" y="220"/>
                  <a:pt x="199" y="220"/>
                  <a:pt x="199" y="220"/>
                </a:cubicBezTo>
                <a:cubicBezTo>
                  <a:pt x="199" y="220"/>
                  <a:pt x="199" y="220"/>
                  <a:pt x="199" y="220"/>
                </a:cubicBezTo>
                <a:close/>
                <a:moveTo>
                  <a:pt x="198" y="219"/>
                </a:moveTo>
                <a:cubicBezTo>
                  <a:pt x="198" y="219"/>
                  <a:pt x="198" y="219"/>
                  <a:pt x="198" y="219"/>
                </a:cubicBezTo>
                <a:cubicBezTo>
                  <a:pt x="198" y="219"/>
                  <a:pt x="197" y="219"/>
                  <a:pt x="197" y="218"/>
                </a:cubicBezTo>
                <a:cubicBezTo>
                  <a:pt x="197" y="219"/>
                  <a:pt x="197" y="219"/>
                  <a:pt x="197" y="219"/>
                </a:cubicBezTo>
                <a:cubicBezTo>
                  <a:pt x="197" y="219"/>
                  <a:pt x="198" y="219"/>
                  <a:pt x="198" y="219"/>
                </a:cubicBezTo>
                <a:close/>
                <a:moveTo>
                  <a:pt x="198" y="223"/>
                </a:moveTo>
                <a:cubicBezTo>
                  <a:pt x="198" y="223"/>
                  <a:pt x="198" y="223"/>
                  <a:pt x="198" y="223"/>
                </a:cubicBezTo>
                <a:cubicBezTo>
                  <a:pt x="198" y="223"/>
                  <a:pt x="198" y="223"/>
                  <a:pt x="198" y="223"/>
                </a:cubicBezTo>
                <a:cubicBezTo>
                  <a:pt x="198" y="223"/>
                  <a:pt x="198" y="224"/>
                  <a:pt x="198" y="224"/>
                </a:cubicBezTo>
                <a:cubicBezTo>
                  <a:pt x="198" y="224"/>
                  <a:pt x="198" y="223"/>
                  <a:pt x="198" y="223"/>
                </a:cubicBezTo>
                <a:close/>
                <a:moveTo>
                  <a:pt x="200" y="226"/>
                </a:moveTo>
                <a:cubicBezTo>
                  <a:pt x="200" y="226"/>
                  <a:pt x="200" y="226"/>
                  <a:pt x="200" y="226"/>
                </a:cubicBezTo>
                <a:cubicBezTo>
                  <a:pt x="200" y="226"/>
                  <a:pt x="200" y="226"/>
                  <a:pt x="200" y="226"/>
                </a:cubicBezTo>
                <a:cubicBezTo>
                  <a:pt x="200" y="226"/>
                  <a:pt x="200" y="225"/>
                  <a:pt x="200" y="225"/>
                </a:cubicBezTo>
                <a:cubicBezTo>
                  <a:pt x="200" y="225"/>
                  <a:pt x="200" y="225"/>
                  <a:pt x="200" y="225"/>
                </a:cubicBezTo>
                <a:cubicBezTo>
                  <a:pt x="199" y="225"/>
                  <a:pt x="199" y="225"/>
                  <a:pt x="198" y="225"/>
                </a:cubicBezTo>
                <a:cubicBezTo>
                  <a:pt x="198" y="225"/>
                  <a:pt x="199" y="226"/>
                  <a:pt x="199" y="226"/>
                </a:cubicBezTo>
                <a:cubicBezTo>
                  <a:pt x="199" y="226"/>
                  <a:pt x="199" y="226"/>
                  <a:pt x="200" y="226"/>
                </a:cubicBezTo>
                <a:close/>
                <a:moveTo>
                  <a:pt x="202" y="213"/>
                </a:moveTo>
                <a:cubicBezTo>
                  <a:pt x="201" y="213"/>
                  <a:pt x="201" y="213"/>
                  <a:pt x="201" y="213"/>
                </a:cubicBezTo>
                <a:cubicBezTo>
                  <a:pt x="201" y="213"/>
                  <a:pt x="201" y="213"/>
                  <a:pt x="201" y="213"/>
                </a:cubicBezTo>
                <a:cubicBezTo>
                  <a:pt x="201" y="213"/>
                  <a:pt x="201" y="213"/>
                  <a:pt x="202" y="213"/>
                </a:cubicBezTo>
                <a:close/>
                <a:moveTo>
                  <a:pt x="200" y="213"/>
                </a:moveTo>
                <a:cubicBezTo>
                  <a:pt x="200" y="214"/>
                  <a:pt x="201" y="214"/>
                  <a:pt x="201" y="214"/>
                </a:cubicBezTo>
                <a:cubicBezTo>
                  <a:pt x="201" y="214"/>
                  <a:pt x="201" y="214"/>
                  <a:pt x="200" y="213"/>
                </a:cubicBezTo>
                <a:close/>
                <a:moveTo>
                  <a:pt x="200" y="213"/>
                </a:moveTo>
                <a:cubicBezTo>
                  <a:pt x="200" y="213"/>
                  <a:pt x="200" y="212"/>
                  <a:pt x="200" y="212"/>
                </a:cubicBezTo>
                <a:cubicBezTo>
                  <a:pt x="200" y="212"/>
                  <a:pt x="199" y="212"/>
                  <a:pt x="199" y="213"/>
                </a:cubicBezTo>
                <a:cubicBezTo>
                  <a:pt x="199" y="213"/>
                  <a:pt x="199" y="213"/>
                  <a:pt x="200" y="213"/>
                </a:cubicBezTo>
                <a:cubicBezTo>
                  <a:pt x="200" y="213"/>
                  <a:pt x="200" y="213"/>
                  <a:pt x="200" y="213"/>
                </a:cubicBezTo>
                <a:close/>
                <a:moveTo>
                  <a:pt x="200" y="226"/>
                </a:moveTo>
                <a:cubicBezTo>
                  <a:pt x="201" y="227"/>
                  <a:pt x="201" y="227"/>
                  <a:pt x="200" y="227"/>
                </a:cubicBezTo>
                <a:cubicBezTo>
                  <a:pt x="200" y="227"/>
                  <a:pt x="200" y="228"/>
                  <a:pt x="200" y="228"/>
                </a:cubicBezTo>
                <a:cubicBezTo>
                  <a:pt x="201" y="228"/>
                  <a:pt x="201" y="228"/>
                  <a:pt x="201" y="228"/>
                </a:cubicBezTo>
                <a:cubicBezTo>
                  <a:pt x="201" y="228"/>
                  <a:pt x="202" y="227"/>
                  <a:pt x="200" y="226"/>
                </a:cubicBezTo>
                <a:close/>
                <a:moveTo>
                  <a:pt x="202" y="227"/>
                </a:moveTo>
                <a:cubicBezTo>
                  <a:pt x="202" y="226"/>
                  <a:pt x="202" y="226"/>
                  <a:pt x="202" y="226"/>
                </a:cubicBezTo>
                <a:cubicBezTo>
                  <a:pt x="201" y="226"/>
                  <a:pt x="201" y="225"/>
                  <a:pt x="201" y="226"/>
                </a:cubicBezTo>
                <a:cubicBezTo>
                  <a:pt x="201" y="226"/>
                  <a:pt x="200" y="226"/>
                  <a:pt x="200" y="226"/>
                </a:cubicBezTo>
                <a:cubicBezTo>
                  <a:pt x="200" y="226"/>
                  <a:pt x="200" y="226"/>
                  <a:pt x="200" y="226"/>
                </a:cubicBezTo>
                <a:cubicBezTo>
                  <a:pt x="201" y="226"/>
                  <a:pt x="201" y="227"/>
                  <a:pt x="202" y="227"/>
                </a:cubicBezTo>
                <a:close/>
                <a:moveTo>
                  <a:pt x="202" y="220"/>
                </a:moveTo>
                <a:cubicBezTo>
                  <a:pt x="202" y="220"/>
                  <a:pt x="202" y="220"/>
                  <a:pt x="202" y="220"/>
                </a:cubicBezTo>
                <a:cubicBezTo>
                  <a:pt x="202" y="220"/>
                  <a:pt x="202" y="220"/>
                  <a:pt x="202" y="220"/>
                </a:cubicBezTo>
                <a:cubicBezTo>
                  <a:pt x="202" y="220"/>
                  <a:pt x="202" y="221"/>
                  <a:pt x="202" y="221"/>
                </a:cubicBezTo>
                <a:cubicBezTo>
                  <a:pt x="202" y="220"/>
                  <a:pt x="202" y="220"/>
                  <a:pt x="202" y="220"/>
                </a:cubicBezTo>
                <a:close/>
                <a:moveTo>
                  <a:pt x="202" y="210"/>
                </a:moveTo>
                <a:cubicBezTo>
                  <a:pt x="202" y="210"/>
                  <a:pt x="202" y="210"/>
                  <a:pt x="202" y="209"/>
                </a:cubicBezTo>
                <a:cubicBezTo>
                  <a:pt x="201" y="208"/>
                  <a:pt x="201" y="208"/>
                  <a:pt x="201" y="209"/>
                </a:cubicBezTo>
                <a:cubicBezTo>
                  <a:pt x="200" y="209"/>
                  <a:pt x="200" y="209"/>
                  <a:pt x="200" y="210"/>
                </a:cubicBezTo>
                <a:cubicBezTo>
                  <a:pt x="200" y="210"/>
                  <a:pt x="201" y="210"/>
                  <a:pt x="201" y="210"/>
                </a:cubicBezTo>
                <a:cubicBezTo>
                  <a:pt x="201" y="210"/>
                  <a:pt x="202" y="210"/>
                  <a:pt x="202" y="210"/>
                </a:cubicBezTo>
                <a:cubicBezTo>
                  <a:pt x="202" y="211"/>
                  <a:pt x="202" y="211"/>
                  <a:pt x="202" y="211"/>
                </a:cubicBezTo>
                <a:cubicBezTo>
                  <a:pt x="202" y="211"/>
                  <a:pt x="203" y="211"/>
                  <a:pt x="203" y="211"/>
                </a:cubicBezTo>
                <a:cubicBezTo>
                  <a:pt x="203" y="211"/>
                  <a:pt x="203" y="211"/>
                  <a:pt x="202" y="210"/>
                </a:cubicBezTo>
                <a:close/>
                <a:moveTo>
                  <a:pt x="204" y="234"/>
                </a:moveTo>
                <a:cubicBezTo>
                  <a:pt x="204" y="234"/>
                  <a:pt x="204" y="234"/>
                  <a:pt x="204" y="234"/>
                </a:cubicBezTo>
                <a:cubicBezTo>
                  <a:pt x="203" y="234"/>
                  <a:pt x="203" y="234"/>
                  <a:pt x="203" y="235"/>
                </a:cubicBezTo>
                <a:cubicBezTo>
                  <a:pt x="202" y="235"/>
                  <a:pt x="202" y="235"/>
                  <a:pt x="202" y="235"/>
                </a:cubicBezTo>
                <a:cubicBezTo>
                  <a:pt x="202" y="235"/>
                  <a:pt x="203" y="235"/>
                  <a:pt x="203" y="235"/>
                </a:cubicBezTo>
                <a:cubicBezTo>
                  <a:pt x="203" y="235"/>
                  <a:pt x="204" y="235"/>
                  <a:pt x="204" y="235"/>
                </a:cubicBezTo>
                <a:cubicBezTo>
                  <a:pt x="204" y="235"/>
                  <a:pt x="204" y="234"/>
                  <a:pt x="204" y="234"/>
                </a:cubicBezTo>
                <a:close/>
                <a:moveTo>
                  <a:pt x="205" y="229"/>
                </a:moveTo>
                <a:cubicBezTo>
                  <a:pt x="205" y="229"/>
                  <a:pt x="205" y="229"/>
                  <a:pt x="205" y="229"/>
                </a:cubicBezTo>
                <a:cubicBezTo>
                  <a:pt x="205" y="229"/>
                  <a:pt x="204" y="228"/>
                  <a:pt x="204" y="229"/>
                </a:cubicBezTo>
                <a:cubicBezTo>
                  <a:pt x="204" y="229"/>
                  <a:pt x="204" y="229"/>
                  <a:pt x="204" y="229"/>
                </a:cubicBezTo>
                <a:cubicBezTo>
                  <a:pt x="204" y="229"/>
                  <a:pt x="204" y="229"/>
                  <a:pt x="204" y="230"/>
                </a:cubicBezTo>
                <a:cubicBezTo>
                  <a:pt x="205" y="230"/>
                  <a:pt x="205" y="230"/>
                  <a:pt x="205" y="229"/>
                </a:cubicBezTo>
                <a:close/>
                <a:moveTo>
                  <a:pt x="205" y="235"/>
                </a:moveTo>
                <a:cubicBezTo>
                  <a:pt x="205" y="235"/>
                  <a:pt x="205" y="235"/>
                  <a:pt x="205" y="234"/>
                </a:cubicBezTo>
                <a:cubicBezTo>
                  <a:pt x="205" y="235"/>
                  <a:pt x="205" y="235"/>
                  <a:pt x="205" y="235"/>
                </a:cubicBezTo>
                <a:cubicBezTo>
                  <a:pt x="205" y="236"/>
                  <a:pt x="204" y="236"/>
                  <a:pt x="205" y="236"/>
                </a:cubicBezTo>
                <a:cubicBezTo>
                  <a:pt x="205" y="236"/>
                  <a:pt x="205" y="236"/>
                  <a:pt x="205" y="236"/>
                </a:cubicBezTo>
                <a:cubicBezTo>
                  <a:pt x="206" y="236"/>
                  <a:pt x="205" y="235"/>
                  <a:pt x="205" y="235"/>
                </a:cubicBezTo>
                <a:close/>
                <a:moveTo>
                  <a:pt x="206" y="232"/>
                </a:moveTo>
                <a:cubicBezTo>
                  <a:pt x="206" y="232"/>
                  <a:pt x="205" y="231"/>
                  <a:pt x="205" y="231"/>
                </a:cubicBezTo>
                <a:cubicBezTo>
                  <a:pt x="205" y="231"/>
                  <a:pt x="205" y="232"/>
                  <a:pt x="205" y="232"/>
                </a:cubicBezTo>
                <a:cubicBezTo>
                  <a:pt x="205" y="232"/>
                  <a:pt x="205" y="233"/>
                  <a:pt x="205" y="233"/>
                </a:cubicBezTo>
                <a:cubicBezTo>
                  <a:pt x="205" y="233"/>
                  <a:pt x="206" y="232"/>
                  <a:pt x="206" y="232"/>
                </a:cubicBezTo>
                <a:close/>
                <a:moveTo>
                  <a:pt x="206" y="225"/>
                </a:moveTo>
                <a:cubicBezTo>
                  <a:pt x="206" y="225"/>
                  <a:pt x="206" y="225"/>
                  <a:pt x="206" y="225"/>
                </a:cubicBezTo>
                <a:cubicBezTo>
                  <a:pt x="205" y="225"/>
                  <a:pt x="205" y="225"/>
                  <a:pt x="205" y="224"/>
                </a:cubicBezTo>
                <a:cubicBezTo>
                  <a:pt x="205" y="224"/>
                  <a:pt x="204" y="224"/>
                  <a:pt x="204" y="224"/>
                </a:cubicBezTo>
                <a:cubicBezTo>
                  <a:pt x="204" y="224"/>
                  <a:pt x="204" y="224"/>
                  <a:pt x="204" y="224"/>
                </a:cubicBezTo>
                <a:cubicBezTo>
                  <a:pt x="204" y="225"/>
                  <a:pt x="204" y="226"/>
                  <a:pt x="205" y="227"/>
                </a:cubicBezTo>
                <a:cubicBezTo>
                  <a:pt x="205" y="227"/>
                  <a:pt x="205" y="227"/>
                  <a:pt x="205" y="227"/>
                </a:cubicBezTo>
                <a:cubicBezTo>
                  <a:pt x="205" y="227"/>
                  <a:pt x="206" y="227"/>
                  <a:pt x="206" y="227"/>
                </a:cubicBezTo>
                <a:cubicBezTo>
                  <a:pt x="206" y="227"/>
                  <a:pt x="206" y="226"/>
                  <a:pt x="206" y="225"/>
                </a:cubicBezTo>
                <a:close/>
                <a:moveTo>
                  <a:pt x="205" y="215"/>
                </a:moveTo>
                <a:cubicBezTo>
                  <a:pt x="205" y="215"/>
                  <a:pt x="205" y="215"/>
                  <a:pt x="205" y="215"/>
                </a:cubicBezTo>
                <a:cubicBezTo>
                  <a:pt x="205" y="215"/>
                  <a:pt x="205" y="215"/>
                  <a:pt x="205" y="215"/>
                </a:cubicBezTo>
                <a:cubicBezTo>
                  <a:pt x="205" y="215"/>
                  <a:pt x="206" y="214"/>
                  <a:pt x="206" y="214"/>
                </a:cubicBezTo>
                <a:cubicBezTo>
                  <a:pt x="205" y="214"/>
                  <a:pt x="205" y="214"/>
                  <a:pt x="205" y="213"/>
                </a:cubicBezTo>
                <a:cubicBezTo>
                  <a:pt x="204" y="214"/>
                  <a:pt x="204" y="214"/>
                  <a:pt x="204" y="214"/>
                </a:cubicBezTo>
                <a:cubicBezTo>
                  <a:pt x="204" y="214"/>
                  <a:pt x="206" y="214"/>
                  <a:pt x="205" y="215"/>
                </a:cubicBezTo>
                <a:close/>
                <a:moveTo>
                  <a:pt x="207" y="231"/>
                </a:moveTo>
                <a:cubicBezTo>
                  <a:pt x="207" y="231"/>
                  <a:pt x="207" y="231"/>
                  <a:pt x="207" y="230"/>
                </a:cubicBezTo>
                <a:cubicBezTo>
                  <a:pt x="207" y="231"/>
                  <a:pt x="206" y="231"/>
                  <a:pt x="206" y="231"/>
                </a:cubicBezTo>
                <a:cubicBezTo>
                  <a:pt x="206" y="231"/>
                  <a:pt x="207" y="231"/>
                  <a:pt x="207" y="231"/>
                </a:cubicBezTo>
                <a:cubicBezTo>
                  <a:pt x="207" y="231"/>
                  <a:pt x="207" y="231"/>
                  <a:pt x="207" y="231"/>
                </a:cubicBezTo>
                <a:close/>
                <a:moveTo>
                  <a:pt x="209" y="213"/>
                </a:moveTo>
                <a:cubicBezTo>
                  <a:pt x="209" y="213"/>
                  <a:pt x="210" y="213"/>
                  <a:pt x="210" y="212"/>
                </a:cubicBezTo>
                <a:cubicBezTo>
                  <a:pt x="210" y="212"/>
                  <a:pt x="210" y="211"/>
                  <a:pt x="210" y="211"/>
                </a:cubicBezTo>
                <a:cubicBezTo>
                  <a:pt x="212" y="212"/>
                  <a:pt x="211" y="211"/>
                  <a:pt x="212" y="211"/>
                </a:cubicBezTo>
                <a:cubicBezTo>
                  <a:pt x="212" y="210"/>
                  <a:pt x="211" y="210"/>
                  <a:pt x="211" y="210"/>
                </a:cubicBezTo>
                <a:cubicBezTo>
                  <a:pt x="210" y="210"/>
                  <a:pt x="210" y="210"/>
                  <a:pt x="210" y="210"/>
                </a:cubicBezTo>
                <a:cubicBezTo>
                  <a:pt x="209" y="210"/>
                  <a:pt x="209" y="210"/>
                  <a:pt x="209" y="210"/>
                </a:cubicBezTo>
                <a:cubicBezTo>
                  <a:pt x="209" y="209"/>
                  <a:pt x="209" y="209"/>
                  <a:pt x="209" y="209"/>
                </a:cubicBezTo>
                <a:cubicBezTo>
                  <a:pt x="210" y="209"/>
                  <a:pt x="210" y="209"/>
                  <a:pt x="211" y="209"/>
                </a:cubicBezTo>
                <a:cubicBezTo>
                  <a:pt x="211" y="208"/>
                  <a:pt x="213" y="209"/>
                  <a:pt x="213" y="208"/>
                </a:cubicBezTo>
                <a:cubicBezTo>
                  <a:pt x="213" y="207"/>
                  <a:pt x="214" y="207"/>
                  <a:pt x="214" y="207"/>
                </a:cubicBezTo>
                <a:cubicBezTo>
                  <a:pt x="215" y="207"/>
                  <a:pt x="215" y="207"/>
                  <a:pt x="216" y="207"/>
                </a:cubicBezTo>
                <a:cubicBezTo>
                  <a:pt x="217" y="207"/>
                  <a:pt x="217" y="207"/>
                  <a:pt x="218" y="205"/>
                </a:cubicBezTo>
                <a:cubicBezTo>
                  <a:pt x="218" y="205"/>
                  <a:pt x="217" y="205"/>
                  <a:pt x="217" y="205"/>
                </a:cubicBezTo>
                <a:cubicBezTo>
                  <a:pt x="217" y="205"/>
                  <a:pt x="217" y="205"/>
                  <a:pt x="217" y="205"/>
                </a:cubicBezTo>
                <a:cubicBezTo>
                  <a:pt x="216" y="206"/>
                  <a:pt x="216" y="206"/>
                  <a:pt x="215" y="206"/>
                </a:cubicBezTo>
                <a:cubicBezTo>
                  <a:pt x="215" y="206"/>
                  <a:pt x="215" y="206"/>
                  <a:pt x="214" y="206"/>
                </a:cubicBezTo>
                <a:cubicBezTo>
                  <a:pt x="214" y="206"/>
                  <a:pt x="214" y="206"/>
                  <a:pt x="214" y="206"/>
                </a:cubicBezTo>
                <a:cubicBezTo>
                  <a:pt x="214" y="206"/>
                  <a:pt x="214" y="206"/>
                  <a:pt x="214" y="206"/>
                </a:cubicBezTo>
                <a:cubicBezTo>
                  <a:pt x="214" y="205"/>
                  <a:pt x="214" y="205"/>
                  <a:pt x="213" y="204"/>
                </a:cubicBezTo>
                <a:cubicBezTo>
                  <a:pt x="212" y="204"/>
                  <a:pt x="212" y="204"/>
                  <a:pt x="211" y="204"/>
                </a:cubicBezTo>
                <a:cubicBezTo>
                  <a:pt x="211" y="205"/>
                  <a:pt x="210" y="204"/>
                  <a:pt x="210" y="204"/>
                </a:cubicBezTo>
                <a:cubicBezTo>
                  <a:pt x="210" y="204"/>
                  <a:pt x="210" y="204"/>
                  <a:pt x="210" y="203"/>
                </a:cubicBezTo>
                <a:cubicBezTo>
                  <a:pt x="210" y="203"/>
                  <a:pt x="211" y="203"/>
                  <a:pt x="211" y="203"/>
                </a:cubicBezTo>
                <a:cubicBezTo>
                  <a:pt x="211" y="203"/>
                  <a:pt x="211" y="203"/>
                  <a:pt x="211" y="203"/>
                </a:cubicBezTo>
                <a:cubicBezTo>
                  <a:pt x="211" y="202"/>
                  <a:pt x="211" y="202"/>
                  <a:pt x="211" y="202"/>
                </a:cubicBezTo>
                <a:cubicBezTo>
                  <a:pt x="211" y="202"/>
                  <a:pt x="212" y="201"/>
                  <a:pt x="212" y="201"/>
                </a:cubicBezTo>
                <a:cubicBezTo>
                  <a:pt x="212" y="201"/>
                  <a:pt x="213" y="201"/>
                  <a:pt x="213" y="201"/>
                </a:cubicBezTo>
                <a:cubicBezTo>
                  <a:pt x="213" y="201"/>
                  <a:pt x="213" y="202"/>
                  <a:pt x="214" y="202"/>
                </a:cubicBezTo>
                <a:cubicBezTo>
                  <a:pt x="213" y="202"/>
                  <a:pt x="213" y="202"/>
                  <a:pt x="213" y="202"/>
                </a:cubicBezTo>
                <a:cubicBezTo>
                  <a:pt x="213" y="202"/>
                  <a:pt x="213" y="202"/>
                  <a:pt x="213" y="202"/>
                </a:cubicBezTo>
                <a:cubicBezTo>
                  <a:pt x="213" y="202"/>
                  <a:pt x="212" y="202"/>
                  <a:pt x="212" y="203"/>
                </a:cubicBezTo>
                <a:cubicBezTo>
                  <a:pt x="212" y="203"/>
                  <a:pt x="212" y="203"/>
                  <a:pt x="213" y="203"/>
                </a:cubicBezTo>
                <a:cubicBezTo>
                  <a:pt x="213" y="203"/>
                  <a:pt x="214" y="203"/>
                  <a:pt x="214" y="204"/>
                </a:cubicBezTo>
                <a:cubicBezTo>
                  <a:pt x="214" y="204"/>
                  <a:pt x="215" y="204"/>
                  <a:pt x="215" y="203"/>
                </a:cubicBezTo>
                <a:cubicBezTo>
                  <a:pt x="215" y="203"/>
                  <a:pt x="215" y="203"/>
                  <a:pt x="216" y="203"/>
                </a:cubicBezTo>
                <a:cubicBezTo>
                  <a:pt x="216" y="203"/>
                  <a:pt x="216" y="203"/>
                  <a:pt x="217" y="203"/>
                </a:cubicBezTo>
                <a:cubicBezTo>
                  <a:pt x="217" y="203"/>
                  <a:pt x="217" y="203"/>
                  <a:pt x="216" y="202"/>
                </a:cubicBezTo>
                <a:cubicBezTo>
                  <a:pt x="216" y="202"/>
                  <a:pt x="216" y="201"/>
                  <a:pt x="215" y="201"/>
                </a:cubicBezTo>
                <a:cubicBezTo>
                  <a:pt x="214" y="201"/>
                  <a:pt x="213" y="200"/>
                  <a:pt x="214" y="200"/>
                </a:cubicBezTo>
                <a:cubicBezTo>
                  <a:pt x="214" y="200"/>
                  <a:pt x="215" y="200"/>
                  <a:pt x="216" y="200"/>
                </a:cubicBezTo>
                <a:cubicBezTo>
                  <a:pt x="216" y="200"/>
                  <a:pt x="216" y="200"/>
                  <a:pt x="217" y="200"/>
                </a:cubicBezTo>
                <a:cubicBezTo>
                  <a:pt x="217" y="200"/>
                  <a:pt x="218" y="200"/>
                  <a:pt x="218" y="200"/>
                </a:cubicBezTo>
                <a:cubicBezTo>
                  <a:pt x="218" y="199"/>
                  <a:pt x="218" y="199"/>
                  <a:pt x="219" y="200"/>
                </a:cubicBezTo>
                <a:cubicBezTo>
                  <a:pt x="219" y="200"/>
                  <a:pt x="219" y="200"/>
                  <a:pt x="219" y="201"/>
                </a:cubicBezTo>
                <a:cubicBezTo>
                  <a:pt x="218" y="201"/>
                  <a:pt x="218" y="201"/>
                  <a:pt x="218" y="201"/>
                </a:cubicBezTo>
                <a:cubicBezTo>
                  <a:pt x="217" y="201"/>
                  <a:pt x="217" y="201"/>
                  <a:pt x="217" y="201"/>
                </a:cubicBezTo>
                <a:cubicBezTo>
                  <a:pt x="217" y="202"/>
                  <a:pt x="217" y="202"/>
                  <a:pt x="217" y="202"/>
                </a:cubicBezTo>
                <a:cubicBezTo>
                  <a:pt x="217" y="202"/>
                  <a:pt x="218" y="202"/>
                  <a:pt x="218" y="202"/>
                </a:cubicBezTo>
                <a:cubicBezTo>
                  <a:pt x="218" y="201"/>
                  <a:pt x="219" y="202"/>
                  <a:pt x="219" y="202"/>
                </a:cubicBezTo>
                <a:cubicBezTo>
                  <a:pt x="220" y="202"/>
                  <a:pt x="220" y="202"/>
                  <a:pt x="220" y="202"/>
                </a:cubicBezTo>
                <a:cubicBezTo>
                  <a:pt x="220" y="201"/>
                  <a:pt x="220" y="201"/>
                  <a:pt x="220" y="200"/>
                </a:cubicBezTo>
                <a:cubicBezTo>
                  <a:pt x="220" y="200"/>
                  <a:pt x="221" y="200"/>
                  <a:pt x="221" y="200"/>
                </a:cubicBezTo>
                <a:cubicBezTo>
                  <a:pt x="221" y="198"/>
                  <a:pt x="222" y="199"/>
                  <a:pt x="223" y="199"/>
                </a:cubicBezTo>
                <a:cubicBezTo>
                  <a:pt x="224" y="198"/>
                  <a:pt x="224" y="198"/>
                  <a:pt x="224" y="198"/>
                </a:cubicBezTo>
                <a:cubicBezTo>
                  <a:pt x="224" y="197"/>
                  <a:pt x="224" y="197"/>
                  <a:pt x="223" y="196"/>
                </a:cubicBezTo>
                <a:cubicBezTo>
                  <a:pt x="223" y="196"/>
                  <a:pt x="223" y="196"/>
                  <a:pt x="223" y="196"/>
                </a:cubicBezTo>
                <a:cubicBezTo>
                  <a:pt x="223" y="196"/>
                  <a:pt x="223" y="196"/>
                  <a:pt x="223" y="196"/>
                </a:cubicBezTo>
                <a:cubicBezTo>
                  <a:pt x="223" y="198"/>
                  <a:pt x="221" y="197"/>
                  <a:pt x="221" y="198"/>
                </a:cubicBezTo>
                <a:cubicBezTo>
                  <a:pt x="221" y="198"/>
                  <a:pt x="220" y="197"/>
                  <a:pt x="220" y="198"/>
                </a:cubicBezTo>
                <a:cubicBezTo>
                  <a:pt x="219" y="198"/>
                  <a:pt x="219" y="198"/>
                  <a:pt x="219" y="197"/>
                </a:cubicBezTo>
                <a:cubicBezTo>
                  <a:pt x="219" y="197"/>
                  <a:pt x="219" y="197"/>
                  <a:pt x="218" y="197"/>
                </a:cubicBezTo>
                <a:cubicBezTo>
                  <a:pt x="218" y="198"/>
                  <a:pt x="218" y="198"/>
                  <a:pt x="217" y="198"/>
                </a:cubicBezTo>
                <a:cubicBezTo>
                  <a:pt x="217" y="198"/>
                  <a:pt x="216" y="198"/>
                  <a:pt x="216" y="197"/>
                </a:cubicBezTo>
                <a:cubicBezTo>
                  <a:pt x="216" y="197"/>
                  <a:pt x="216" y="196"/>
                  <a:pt x="216" y="197"/>
                </a:cubicBezTo>
                <a:cubicBezTo>
                  <a:pt x="215" y="197"/>
                  <a:pt x="215" y="197"/>
                  <a:pt x="215" y="197"/>
                </a:cubicBezTo>
                <a:cubicBezTo>
                  <a:pt x="215" y="196"/>
                  <a:pt x="214" y="197"/>
                  <a:pt x="213" y="197"/>
                </a:cubicBezTo>
                <a:cubicBezTo>
                  <a:pt x="213" y="196"/>
                  <a:pt x="213" y="196"/>
                  <a:pt x="212" y="196"/>
                </a:cubicBezTo>
                <a:cubicBezTo>
                  <a:pt x="213" y="196"/>
                  <a:pt x="213" y="197"/>
                  <a:pt x="213" y="197"/>
                </a:cubicBezTo>
                <a:cubicBezTo>
                  <a:pt x="213" y="197"/>
                  <a:pt x="212" y="197"/>
                  <a:pt x="212" y="197"/>
                </a:cubicBezTo>
                <a:cubicBezTo>
                  <a:pt x="212" y="198"/>
                  <a:pt x="211" y="197"/>
                  <a:pt x="211" y="197"/>
                </a:cubicBezTo>
                <a:cubicBezTo>
                  <a:pt x="211" y="196"/>
                  <a:pt x="211" y="195"/>
                  <a:pt x="210" y="195"/>
                </a:cubicBezTo>
                <a:cubicBezTo>
                  <a:pt x="209" y="195"/>
                  <a:pt x="209" y="195"/>
                  <a:pt x="210" y="194"/>
                </a:cubicBezTo>
                <a:cubicBezTo>
                  <a:pt x="210" y="194"/>
                  <a:pt x="210" y="194"/>
                  <a:pt x="210" y="193"/>
                </a:cubicBezTo>
                <a:cubicBezTo>
                  <a:pt x="209" y="193"/>
                  <a:pt x="209" y="194"/>
                  <a:pt x="209" y="194"/>
                </a:cubicBezTo>
                <a:cubicBezTo>
                  <a:pt x="208" y="194"/>
                  <a:pt x="208" y="194"/>
                  <a:pt x="209" y="195"/>
                </a:cubicBezTo>
                <a:cubicBezTo>
                  <a:pt x="209" y="195"/>
                  <a:pt x="209" y="195"/>
                  <a:pt x="209" y="195"/>
                </a:cubicBezTo>
                <a:cubicBezTo>
                  <a:pt x="209" y="196"/>
                  <a:pt x="209" y="196"/>
                  <a:pt x="209" y="195"/>
                </a:cubicBezTo>
                <a:cubicBezTo>
                  <a:pt x="208" y="195"/>
                  <a:pt x="208" y="196"/>
                  <a:pt x="208" y="196"/>
                </a:cubicBezTo>
                <a:cubicBezTo>
                  <a:pt x="208" y="196"/>
                  <a:pt x="209" y="197"/>
                  <a:pt x="209" y="197"/>
                </a:cubicBezTo>
                <a:cubicBezTo>
                  <a:pt x="208" y="197"/>
                  <a:pt x="208" y="197"/>
                  <a:pt x="207" y="197"/>
                </a:cubicBezTo>
                <a:cubicBezTo>
                  <a:pt x="207" y="197"/>
                  <a:pt x="206" y="198"/>
                  <a:pt x="206" y="198"/>
                </a:cubicBezTo>
                <a:cubicBezTo>
                  <a:pt x="206" y="199"/>
                  <a:pt x="205" y="199"/>
                  <a:pt x="204" y="200"/>
                </a:cubicBezTo>
                <a:cubicBezTo>
                  <a:pt x="204" y="200"/>
                  <a:pt x="204" y="200"/>
                  <a:pt x="203" y="201"/>
                </a:cubicBezTo>
                <a:cubicBezTo>
                  <a:pt x="203" y="201"/>
                  <a:pt x="203" y="200"/>
                  <a:pt x="202" y="200"/>
                </a:cubicBezTo>
                <a:cubicBezTo>
                  <a:pt x="202" y="200"/>
                  <a:pt x="202" y="200"/>
                  <a:pt x="203" y="200"/>
                </a:cubicBezTo>
                <a:cubicBezTo>
                  <a:pt x="203" y="199"/>
                  <a:pt x="203" y="199"/>
                  <a:pt x="203" y="199"/>
                </a:cubicBezTo>
                <a:cubicBezTo>
                  <a:pt x="202" y="198"/>
                  <a:pt x="201" y="198"/>
                  <a:pt x="200" y="197"/>
                </a:cubicBezTo>
                <a:cubicBezTo>
                  <a:pt x="200" y="197"/>
                  <a:pt x="199" y="196"/>
                  <a:pt x="199" y="196"/>
                </a:cubicBezTo>
                <a:cubicBezTo>
                  <a:pt x="199" y="195"/>
                  <a:pt x="198" y="196"/>
                  <a:pt x="198" y="195"/>
                </a:cubicBezTo>
                <a:cubicBezTo>
                  <a:pt x="198" y="195"/>
                  <a:pt x="198" y="194"/>
                  <a:pt x="198" y="194"/>
                </a:cubicBezTo>
                <a:cubicBezTo>
                  <a:pt x="197" y="194"/>
                  <a:pt x="197" y="193"/>
                  <a:pt x="197" y="193"/>
                </a:cubicBezTo>
                <a:cubicBezTo>
                  <a:pt x="197" y="193"/>
                  <a:pt x="197" y="192"/>
                  <a:pt x="197" y="192"/>
                </a:cubicBezTo>
                <a:cubicBezTo>
                  <a:pt x="198" y="192"/>
                  <a:pt x="198" y="192"/>
                  <a:pt x="198" y="193"/>
                </a:cubicBezTo>
                <a:cubicBezTo>
                  <a:pt x="199" y="193"/>
                  <a:pt x="199" y="193"/>
                  <a:pt x="199" y="193"/>
                </a:cubicBezTo>
                <a:cubicBezTo>
                  <a:pt x="200" y="193"/>
                  <a:pt x="200" y="193"/>
                  <a:pt x="200" y="193"/>
                </a:cubicBezTo>
                <a:cubicBezTo>
                  <a:pt x="200" y="193"/>
                  <a:pt x="201" y="193"/>
                  <a:pt x="201" y="193"/>
                </a:cubicBezTo>
                <a:cubicBezTo>
                  <a:pt x="202" y="193"/>
                  <a:pt x="203" y="193"/>
                  <a:pt x="204" y="193"/>
                </a:cubicBezTo>
                <a:cubicBezTo>
                  <a:pt x="204" y="193"/>
                  <a:pt x="205" y="193"/>
                  <a:pt x="205" y="193"/>
                </a:cubicBezTo>
                <a:cubicBezTo>
                  <a:pt x="206" y="193"/>
                  <a:pt x="205" y="192"/>
                  <a:pt x="205" y="192"/>
                </a:cubicBezTo>
                <a:cubicBezTo>
                  <a:pt x="206" y="192"/>
                  <a:pt x="206" y="192"/>
                  <a:pt x="206" y="191"/>
                </a:cubicBezTo>
                <a:cubicBezTo>
                  <a:pt x="206" y="191"/>
                  <a:pt x="206" y="191"/>
                  <a:pt x="207" y="190"/>
                </a:cubicBezTo>
                <a:cubicBezTo>
                  <a:pt x="207" y="191"/>
                  <a:pt x="207" y="191"/>
                  <a:pt x="207" y="191"/>
                </a:cubicBezTo>
                <a:cubicBezTo>
                  <a:pt x="207" y="191"/>
                  <a:pt x="207" y="192"/>
                  <a:pt x="207" y="192"/>
                </a:cubicBezTo>
                <a:cubicBezTo>
                  <a:pt x="208" y="192"/>
                  <a:pt x="208" y="192"/>
                  <a:pt x="208" y="192"/>
                </a:cubicBezTo>
                <a:cubicBezTo>
                  <a:pt x="208" y="192"/>
                  <a:pt x="208" y="192"/>
                  <a:pt x="208" y="193"/>
                </a:cubicBezTo>
                <a:cubicBezTo>
                  <a:pt x="209" y="192"/>
                  <a:pt x="209" y="192"/>
                  <a:pt x="209" y="191"/>
                </a:cubicBezTo>
                <a:cubicBezTo>
                  <a:pt x="209" y="191"/>
                  <a:pt x="209" y="191"/>
                  <a:pt x="209" y="191"/>
                </a:cubicBezTo>
                <a:cubicBezTo>
                  <a:pt x="208" y="190"/>
                  <a:pt x="208" y="190"/>
                  <a:pt x="208" y="189"/>
                </a:cubicBezTo>
                <a:cubicBezTo>
                  <a:pt x="209" y="189"/>
                  <a:pt x="209" y="189"/>
                  <a:pt x="210" y="189"/>
                </a:cubicBezTo>
                <a:cubicBezTo>
                  <a:pt x="210" y="190"/>
                  <a:pt x="211" y="190"/>
                  <a:pt x="212" y="191"/>
                </a:cubicBezTo>
                <a:cubicBezTo>
                  <a:pt x="212" y="191"/>
                  <a:pt x="212" y="192"/>
                  <a:pt x="213" y="192"/>
                </a:cubicBezTo>
                <a:cubicBezTo>
                  <a:pt x="213" y="192"/>
                  <a:pt x="213" y="192"/>
                  <a:pt x="213" y="193"/>
                </a:cubicBezTo>
                <a:cubicBezTo>
                  <a:pt x="214" y="193"/>
                  <a:pt x="215" y="193"/>
                  <a:pt x="215" y="195"/>
                </a:cubicBezTo>
                <a:cubicBezTo>
                  <a:pt x="215" y="195"/>
                  <a:pt x="216" y="195"/>
                  <a:pt x="216" y="195"/>
                </a:cubicBezTo>
                <a:cubicBezTo>
                  <a:pt x="217" y="195"/>
                  <a:pt x="217" y="195"/>
                  <a:pt x="214" y="192"/>
                </a:cubicBezTo>
                <a:cubicBezTo>
                  <a:pt x="215" y="193"/>
                  <a:pt x="216" y="193"/>
                  <a:pt x="217" y="194"/>
                </a:cubicBezTo>
                <a:cubicBezTo>
                  <a:pt x="217" y="194"/>
                  <a:pt x="217" y="194"/>
                  <a:pt x="217" y="193"/>
                </a:cubicBezTo>
                <a:cubicBezTo>
                  <a:pt x="216" y="193"/>
                  <a:pt x="216" y="193"/>
                  <a:pt x="216" y="193"/>
                </a:cubicBezTo>
                <a:cubicBezTo>
                  <a:pt x="215" y="193"/>
                  <a:pt x="214" y="192"/>
                  <a:pt x="214" y="191"/>
                </a:cubicBezTo>
                <a:cubicBezTo>
                  <a:pt x="213" y="191"/>
                  <a:pt x="213" y="191"/>
                  <a:pt x="213" y="191"/>
                </a:cubicBezTo>
                <a:cubicBezTo>
                  <a:pt x="213" y="191"/>
                  <a:pt x="212" y="191"/>
                  <a:pt x="212" y="191"/>
                </a:cubicBezTo>
                <a:cubicBezTo>
                  <a:pt x="212" y="191"/>
                  <a:pt x="212" y="191"/>
                  <a:pt x="212" y="191"/>
                </a:cubicBezTo>
                <a:cubicBezTo>
                  <a:pt x="212" y="191"/>
                  <a:pt x="214" y="190"/>
                  <a:pt x="212" y="190"/>
                </a:cubicBezTo>
                <a:cubicBezTo>
                  <a:pt x="211" y="190"/>
                  <a:pt x="211" y="189"/>
                  <a:pt x="211" y="189"/>
                </a:cubicBezTo>
                <a:cubicBezTo>
                  <a:pt x="211" y="188"/>
                  <a:pt x="212" y="188"/>
                  <a:pt x="212" y="187"/>
                </a:cubicBezTo>
                <a:cubicBezTo>
                  <a:pt x="212" y="187"/>
                  <a:pt x="211" y="186"/>
                  <a:pt x="211" y="186"/>
                </a:cubicBezTo>
                <a:cubicBezTo>
                  <a:pt x="210" y="186"/>
                  <a:pt x="210" y="185"/>
                  <a:pt x="209" y="185"/>
                </a:cubicBezTo>
                <a:cubicBezTo>
                  <a:pt x="209" y="185"/>
                  <a:pt x="209" y="185"/>
                  <a:pt x="209" y="185"/>
                </a:cubicBezTo>
                <a:cubicBezTo>
                  <a:pt x="209" y="185"/>
                  <a:pt x="208" y="185"/>
                  <a:pt x="208" y="185"/>
                </a:cubicBezTo>
                <a:cubicBezTo>
                  <a:pt x="208" y="185"/>
                  <a:pt x="208" y="185"/>
                  <a:pt x="208" y="185"/>
                </a:cubicBezTo>
                <a:cubicBezTo>
                  <a:pt x="209" y="184"/>
                  <a:pt x="210" y="184"/>
                  <a:pt x="210" y="185"/>
                </a:cubicBezTo>
                <a:cubicBezTo>
                  <a:pt x="211" y="185"/>
                  <a:pt x="212" y="183"/>
                  <a:pt x="213" y="183"/>
                </a:cubicBezTo>
                <a:cubicBezTo>
                  <a:pt x="213" y="183"/>
                  <a:pt x="213" y="183"/>
                  <a:pt x="213" y="183"/>
                </a:cubicBezTo>
                <a:cubicBezTo>
                  <a:pt x="212" y="182"/>
                  <a:pt x="213" y="181"/>
                  <a:pt x="212" y="180"/>
                </a:cubicBezTo>
                <a:cubicBezTo>
                  <a:pt x="212" y="180"/>
                  <a:pt x="212" y="180"/>
                  <a:pt x="212" y="180"/>
                </a:cubicBezTo>
                <a:cubicBezTo>
                  <a:pt x="212" y="180"/>
                  <a:pt x="213" y="180"/>
                  <a:pt x="213" y="180"/>
                </a:cubicBezTo>
                <a:cubicBezTo>
                  <a:pt x="213" y="180"/>
                  <a:pt x="213" y="180"/>
                  <a:pt x="213" y="180"/>
                </a:cubicBezTo>
                <a:cubicBezTo>
                  <a:pt x="214" y="179"/>
                  <a:pt x="215" y="178"/>
                  <a:pt x="216" y="179"/>
                </a:cubicBezTo>
                <a:cubicBezTo>
                  <a:pt x="216" y="179"/>
                  <a:pt x="216" y="179"/>
                  <a:pt x="216" y="179"/>
                </a:cubicBezTo>
                <a:cubicBezTo>
                  <a:pt x="216" y="178"/>
                  <a:pt x="217" y="178"/>
                  <a:pt x="216" y="178"/>
                </a:cubicBezTo>
                <a:cubicBezTo>
                  <a:pt x="216" y="178"/>
                  <a:pt x="215" y="178"/>
                  <a:pt x="215" y="178"/>
                </a:cubicBezTo>
                <a:cubicBezTo>
                  <a:pt x="215" y="177"/>
                  <a:pt x="216" y="177"/>
                  <a:pt x="216" y="177"/>
                </a:cubicBezTo>
                <a:cubicBezTo>
                  <a:pt x="217" y="175"/>
                  <a:pt x="217" y="175"/>
                  <a:pt x="215" y="174"/>
                </a:cubicBezTo>
                <a:cubicBezTo>
                  <a:pt x="215" y="174"/>
                  <a:pt x="215" y="174"/>
                  <a:pt x="215" y="174"/>
                </a:cubicBezTo>
                <a:cubicBezTo>
                  <a:pt x="215" y="174"/>
                  <a:pt x="215" y="174"/>
                  <a:pt x="216" y="174"/>
                </a:cubicBezTo>
                <a:cubicBezTo>
                  <a:pt x="216" y="173"/>
                  <a:pt x="216" y="174"/>
                  <a:pt x="216" y="174"/>
                </a:cubicBezTo>
                <a:cubicBezTo>
                  <a:pt x="217" y="173"/>
                  <a:pt x="217" y="172"/>
                  <a:pt x="218" y="172"/>
                </a:cubicBezTo>
                <a:cubicBezTo>
                  <a:pt x="218" y="172"/>
                  <a:pt x="218" y="171"/>
                  <a:pt x="218" y="171"/>
                </a:cubicBezTo>
                <a:cubicBezTo>
                  <a:pt x="217" y="171"/>
                  <a:pt x="217" y="171"/>
                  <a:pt x="216" y="171"/>
                </a:cubicBezTo>
                <a:cubicBezTo>
                  <a:pt x="216" y="171"/>
                  <a:pt x="216" y="172"/>
                  <a:pt x="216" y="172"/>
                </a:cubicBezTo>
                <a:cubicBezTo>
                  <a:pt x="216" y="172"/>
                  <a:pt x="217" y="173"/>
                  <a:pt x="216" y="172"/>
                </a:cubicBezTo>
                <a:cubicBezTo>
                  <a:pt x="215" y="172"/>
                  <a:pt x="214" y="172"/>
                  <a:pt x="214" y="173"/>
                </a:cubicBezTo>
                <a:cubicBezTo>
                  <a:pt x="214" y="174"/>
                  <a:pt x="214" y="174"/>
                  <a:pt x="214" y="174"/>
                </a:cubicBezTo>
                <a:cubicBezTo>
                  <a:pt x="214" y="174"/>
                  <a:pt x="214" y="173"/>
                  <a:pt x="214" y="173"/>
                </a:cubicBezTo>
                <a:cubicBezTo>
                  <a:pt x="213" y="173"/>
                  <a:pt x="214" y="172"/>
                  <a:pt x="213" y="173"/>
                </a:cubicBezTo>
                <a:cubicBezTo>
                  <a:pt x="213" y="173"/>
                  <a:pt x="212" y="173"/>
                  <a:pt x="212" y="173"/>
                </a:cubicBezTo>
                <a:cubicBezTo>
                  <a:pt x="212" y="173"/>
                  <a:pt x="212" y="173"/>
                  <a:pt x="212" y="173"/>
                </a:cubicBezTo>
                <a:cubicBezTo>
                  <a:pt x="212" y="173"/>
                  <a:pt x="212" y="173"/>
                  <a:pt x="212" y="174"/>
                </a:cubicBezTo>
                <a:cubicBezTo>
                  <a:pt x="212" y="174"/>
                  <a:pt x="212" y="174"/>
                  <a:pt x="212" y="174"/>
                </a:cubicBezTo>
                <a:cubicBezTo>
                  <a:pt x="212" y="175"/>
                  <a:pt x="212" y="176"/>
                  <a:pt x="211" y="176"/>
                </a:cubicBezTo>
                <a:cubicBezTo>
                  <a:pt x="211" y="177"/>
                  <a:pt x="210" y="177"/>
                  <a:pt x="210" y="177"/>
                </a:cubicBezTo>
                <a:cubicBezTo>
                  <a:pt x="210" y="178"/>
                  <a:pt x="210" y="178"/>
                  <a:pt x="210" y="178"/>
                </a:cubicBezTo>
                <a:cubicBezTo>
                  <a:pt x="210" y="178"/>
                  <a:pt x="209" y="177"/>
                  <a:pt x="209" y="177"/>
                </a:cubicBezTo>
                <a:cubicBezTo>
                  <a:pt x="210" y="177"/>
                  <a:pt x="210" y="176"/>
                  <a:pt x="210" y="176"/>
                </a:cubicBezTo>
                <a:cubicBezTo>
                  <a:pt x="210" y="176"/>
                  <a:pt x="209" y="175"/>
                  <a:pt x="210" y="175"/>
                </a:cubicBezTo>
                <a:cubicBezTo>
                  <a:pt x="210" y="174"/>
                  <a:pt x="210" y="174"/>
                  <a:pt x="209" y="174"/>
                </a:cubicBezTo>
                <a:cubicBezTo>
                  <a:pt x="209" y="174"/>
                  <a:pt x="209" y="174"/>
                  <a:pt x="208" y="174"/>
                </a:cubicBezTo>
                <a:cubicBezTo>
                  <a:pt x="208" y="173"/>
                  <a:pt x="209" y="173"/>
                  <a:pt x="209" y="173"/>
                </a:cubicBezTo>
                <a:cubicBezTo>
                  <a:pt x="209" y="172"/>
                  <a:pt x="209" y="172"/>
                  <a:pt x="209" y="172"/>
                </a:cubicBezTo>
                <a:cubicBezTo>
                  <a:pt x="209" y="171"/>
                  <a:pt x="210" y="170"/>
                  <a:pt x="211" y="169"/>
                </a:cubicBezTo>
                <a:cubicBezTo>
                  <a:pt x="212" y="168"/>
                  <a:pt x="211" y="168"/>
                  <a:pt x="211" y="168"/>
                </a:cubicBezTo>
                <a:cubicBezTo>
                  <a:pt x="211" y="168"/>
                  <a:pt x="211" y="167"/>
                  <a:pt x="211" y="167"/>
                </a:cubicBezTo>
                <a:cubicBezTo>
                  <a:pt x="211" y="167"/>
                  <a:pt x="211" y="167"/>
                  <a:pt x="211" y="167"/>
                </a:cubicBezTo>
                <a:cubicBezTo>
                  <a:pt x="212" y="167"/>
                  <a:pt x="212" y="167"/>
                  <a:pt x="212" y="167"/>
                </a:cubicBezTo>
                <a:cubicBezTo>
                  <a:pt x="211" y="167"/>
                  <a:pt x="211" y="166"/>
                  <a:pt x="211" y="166"/>
                </a:cubicBezTo>
                <a:cubicBezTo>
                  <a:pt x="211" y="167"/>
                  <a:pt x="210" y="167"/>
                  <a:pt x="210" y="167"/>
                </a:cubicBezTo>
                <a:cubicBezTo>
                  <a:pt x="210" y="167"/>
                  <a:pt x="210" y="168"/>
                  <a:pt x="210" y="168"/>
                </a:cubicBezTo>
                <a:cubicBezTo>
                  <a:pt x="209" y="167"/>
                  <a:pt x="209" y="167"/>
                  <a:pt x="209" y="167"/>
                </a:cubicBezTo>
                <a:cubicBezTo>
                  <a:pt x="209" y="167"/>
                  <a:pt x="209" y="166"/>
                  <a:pt x="210" y="166"/>
                </a:cubicBezTo>
                <a:cubicBezTo>
                  <a:pt x="210" y="166"/>
                  <a:pt x="211" y="166"/>
                  <a:pt x="210" y="165"/>
                </a:cubicBezTo>
                <a:cubicBezTo>
                  <a:pt x="210" y="165"/>
                  <a:pt x="210" y="165"/>
                  <a:pt x="209" y="165"/>
                </a:cubicBezTo>
                <a:cubicBezTo>
                  <a:pt x="209" y="165"/>
                  <a:pt x="209" y="165"/>
                  <a:pt x="209" y="164"/>
                </a:cubicBezTo>
                <a:cubicBezTo>
                  <a:pt x="209" y="165"/>
                  <a:pt x="209" y="165"/>
                  <a:pt x="209" y="165"/>
                </a:cubicBezTo>
                <a:cubicBezTo>
                  <a:pt x="209" y="165"/>
                  <a:pt x="209" y="166"/>
                  <a:pt x="209" y="166"/>
                </a:cubicBezTo>
                <a:cubicBezTo>
                  <a:pt x="208" y="166"/>
                  <a:pt x="208" y="166"/>
                  <a:pt x="208" y="167"/>
                </a:cubicBezTo>
                <a:cubicBezTo>
                  <a:pt x="207" y="168"/>
                  <a:pt x="207" y="169"/>
                  <a:pt x="205" y="169"/>
                </a:cubicBezTo>
                <a:cubicBezTo>
                  <a:pt x="204" y="170"/>
                  <a:pt x="205" y="170"/>
                  <a:pt x="205" y="171"/>
                </a:cubicBezTo>
                <a:cubicBezTo>
                  <a:pt x="206" y="171"/>
                  <a:pt x="206" y="171"/>
                  <a:pt x="205" y="172"/>
                </a:cubicBezTo>
                <a:cubicBezTo>
                  <a:pt x="205" y="173"/>
                  <a:pt x="205" y="173"/>
                  <a:pt x="204" y="173"/>
                </a:cubicBezTo>
                <a:cubicBezTo>
                  <a:pt x="203" y="173"/>
                  <a:pt x="203" y="173"/>
                  <a:pt x="202" y="173"/>
                </a:cubicBezTo>
                <a:cubicBezTo>
                  <a:pt x="202" y="174"/>
                  <a:pt x="202" y="174"/>
                  <a:pt x="202" y="174"/>
                </a:cubicBezTo>
                <a:cubicBezTo>
                  <a:pt x="201" y="174"/>
                  <a:pt x="201" y="173"/>
                  <a:pt x="202" y="173"/>
                </a:cubicBezTo>
                <a:cubicBezTo>
                  <a:pt x="202" y="173"/>
                  <a:pt x="202" y="173"/>
                  <a:pt x="202" y="172"/>
                </a:cubicBezTo>
                <a:cubicBezTo>
                  <a:pt x="202" y="173"/>
                  <a:pt x="201" y="173"/>
                  <a:pt x="201" y="173"/>
                </a:cubicBezTo>
                <a:cubicBezTo>
                  <a:pt x="201" y="173"/>
                  <a:pt x="201" y="173"/>
                  <a:pt x="201" y="173"/>
                </a:cubicBezTo>
                <a:cubicBezTo>
                  <a:pt x="201" y="174"/>
                  <a:pt x="201" y="175"/>
                  <a:pt x="200" y="175"/>
                </a:cubicBezTo>
                <a:cubicBezTo>
                  <a:pt x="200" y="175"/>
                  <a:pt x="199" y="175"/>
                  <a:pt x="199" y="175"/>
                </a:cubicBezTo>
                <a:cubicBezTo>
                  <a:pt x="200" y="175"/>
                  <a:pt x="199" y="176"/>
                  <a:pt x="200" y="177"/>
                </a:cubicBezTo>
                <a:cubicBezTo>
                  <a:pt x="200" y="177"/>
                  <a:pt x="200" y="177"/>
                  <a:pt x="200" y="178"/>
                </a:cubicBezTo>
                <a:cubicBezTo>
                  <a:pt x="200" y="179"/>
                  <a:pt x="201" y="179"/>
                  <a:pt x="201" y="180"/>
                </a:cubicBezTo>
                <a:cubicBezTo>
                  <a:pt x="201" y="180"/>
                  <a:pt x="202" y="180"/>
                  <a:pt x="201" y="180"/>
                </a:cubicBezTo>
                <a:cubicBezTo>
                  <a:pt x="201" y="180"/>
                  <a:pt x="200" y="181"/>
                  <a:pt x="200" y="181"/>
                </a:cubicBezTo>
                <a:cubicBezTo>
                  <a:pt x="200" y="181"/>
                  <a:pt x="200" y="181"/>
                  <a:pt x="199" y="181"/>
                </a:cubicBezTo>
                <a:cubicBezTo>
                  <a:pt x="199" y="181"/>
                  <a:pt x="199" y="180"/>
                  <a:pt x="199" y="180"/>
                </a:cubicBezTo>
                <a:cubicBezTo>
                  <a:pt x="199" y="180"/>
                  <a:pt x="200" y="180"/>
                  <a:pt x="200" y="180"/>
                </a:cubicBezTo>
                <a:cubicBezTo>
                  <a:pt x="200" y="179"/>
                  <a:pt x="200" y="179"/>
                  <a:pt x="200" y="179"/>
                </a:cubicBezTo>
                <a:cubicBezTo>
                  <a:pt x="199" y="179"/>
                  <a:pt x="199" y="178"/>
                  <a:pt x="199" y="178"/>
                </a:cubicBezTo>
                <a:cubicBezTo>
                  <a:pt x="199" y="177"/>
                  <a:pt x="199" y="177"/>
                  <a:pt x="198" y="177"/>
                </a:cubicBezTo>
                <a:cubicBezTo>
                  <a:pt x="198" y="177"/>
                  <a:pt x="198" y="177"/>
                  <a:pt x="198" y="177"/>
                </a:cubicBezTo>
                <a:cubicBezTo>
                  <a:pt x="198" y="178"/>
                  <a:pt x="198" y="178"/>
                  <a:pt x="198" y="179"/>
                </a:cubicBezTo>
                <a:cubicBezTo>
                  <a:pt x="198" y="179"/>
                  <a:pt x="198" y="179"/>
                  <a:pt x="198" y="179"/>
                </a:cubicBezTo>
                <a:cubicBezTo>
                  <a:pt x="197" y="179"/>
                  <a:pt x="197" y="180"/>
                  <a:pt x="197" y="180"/>
                </a:cubicBezTo>
                <a:cubicBezTo>
                  <a:pt x="197" y="181"/>
                  <a:pt x="197" y="181"/>
                  <a:pt x="196" y="181"/>
                </a:cubicBezTo>
                <a:cubicBezTo>
                  <a:pt x="196" y="181"/>
                  <a:pt x="196" y="181"/>
                  <a:pt x="196" y="182"/>
                </a:cubicBezTo>
                <a:cubicBezTo>
                  <a:pt x="196" y="182"/>
                  <a:pt x="197" y="182"/>
                  <a:pt x="197" y="182"/>
                </a:cubicBezTo>
                <a:cubicBezTo>
                  <a:pt x="197" y="182"/>
                  <a:pt x="198" y="182"/>
                  <a:pt x="198" y="181"/>
                </a:cubicBezTo>
                <a:cubicBezTo>
                  <a:pt x="198" y="181"/>
                  <a:pt x="198" y="181"/>
                  <a:pt x="199" y="181"/>
                </a:cubicBezTo>
                <a:cubicBezTo>
                  <a:pt x="199" y="182"/>
                  <a:pt x="199" y="182"/>
                  <a:pt x="199" y="182"/>
                </a:cubicBezTo>
                <a:cubicBezTo>
                  <a:pt x="199" y="182"/>
                  <a:pt x="199" y="183"/>
                  <a:pt x="199" y="183"/>
                </a:cubicBezTo>
                <a:cubicBezTo>
                  <a:pt x="199" y="182"/>
                  <a:pt x="198" y="182"/>
                  <a:pt x="198" y="182"/>
                </a:cubicBezTo>
                <a:cubicBezTo>
                  <a:pt x="197" y="183"/>
                  <a:pt x="196" y="185"/>
                  <a:pt x="196" y="186"/>
                </a:cubicBezTo>
                <a:cubicBezTo>
                  <a:pt x="196" y="186"/>
                  <a:pt x="197" y="187"/>
                  <a:pt x="196" y="187"/>
                </a:cubicBezTo>
                <a:cubicBezTo>
                  <a:pt x="195" y="187"/>
                  <a:pt x="196" y="188"/>
                  <a:pt x="197" y="189"/>
                </a:cubicBezTo>
                <a:cubicBezTo>
                  <a:pt x="197" y="189"/>
                  <a:pt x="197" y="189"/>
                  <a:pt x="198" y="189"/>
                </a:cubicBezTo>
                <a:cubicBezTo>
                  <a:pt x="198" y="189"/>
                  <a:pt x="198" y="189"/>
                  <a:pt x="198" y="189"/>
                </a:cubicBezTo>
                <a:cubicBezTo>
                  <a:pt x="198" y="189"/>
                  <a:pt x="198" y="189"/>
                  <a:pt x="198" y="189"/>
                </a:cubicBezTo>
                <a:cubicBezTo>
                  <a:pt x="197" y="189"/>
                  <a:pt x="196" y="190"/>
                  <a:pt x="195" y="189"/>
                </a:cubicBezTo>
                <a:cubicBezTo>
                  <a:pt x="195" y="189"/>
                  <a:pt x="195" y="189"/>
                  <a:pt x="195" y="189"/>
                </a:cubicBezTo>
                <a:cubicBezTo>
                  <a:pt x="195" y="189"/>
                  <a:pt x="195" y="190"/>
                  <a:pt x="195" y="190"/>
                </a:cubicBezTo>
                <a:cubicBezTo>
                  <a:pt x="195" y="190"/>
                  <a:pt x="195" y="190"/>
                  <a:pt x="195" y="190"/>
                </a:cubicBezTo>
                <a:cubicBezTo>
                  <a:pt x="194" y="191"/>
                  <a:pt x="195" y="192"/>
                  <a:pt x="195" y="193"/>
                </a:cubicBezTo>
                <a:cubicBezTo>
                  <a:pt x="196" y="194"/>
                  <a:pt x="196" y="194"/>
                  <a:pt x="195" y="194"/>
                </a:cubicBezTo>
                <a:cubicBezTo>
                  <a:pt x="195" y="194"/>
                  <a:pt x="195" y="194"/>
                  <a:pt x="195" y="195"/>
                </a:cubicBezTo>
                <a:cubicBezTo>
                  <a:pt x="195" y="195"/>
                  <a:pt x="195" y="195"/>
                  <a:pt x="195" y="195"/>
                </a:cubicBezTo>
                <a:cubicBezTo>
                  <a:pt x="195" y="195"/>
                  <a:pt x="195" y="195"/>
                  <a:pt x="195" y="195"/>
                </a:cubicBezTo>
                <a:cubicBezTo>
                  <a:pt x="195" y="195"/>
                  <a:pt x="196" y="195"/>
                  <a:pt x="196" y="195"/>
                </a:cubicBezTo>
                <a:cubicBezTo>
                  <a:pt x="197" y="195"/>
                  <a:pt x="197" y="195"/>
                  <a:pt x="197" y="196"/>
                </a:cubicBezTo>
                <a:cubicBezTo>
                  <a:pt x="197" y="196"/>
                  <a:pt x="197" y="196"/>
                  <a:pt x="197" y="197"/>
                </a:cubicBezTo>
                <a:cubicBezTo>
                  <a:pt x="198" y="197"/>
                  <a:pt x="198" y="198"/>
                  <a:pt x="200" y="199"/>
                </a:cubicBezTo>
                <a:cubicBezTo>
                  <a:pt x="200" y="199"/>
                  <a:pt x="200" y="199"/>
                  <a:pt x="201" y="200"/>
                </a:cubicBezTo>
                <a:cubicBezTo>
                  <a:pt x="201" y="200"/>
                  <a:pt x="201" y="200"/>
                  <a:pt x="201" y="200"/>
                </a:cubicBezTo>
                <a:cubicBezTo>
                  <a:pt x="201" y="200"/>
                  <a:pt x="200" y="201"/>
                  <a:pt x="200" y="201"/>
                </a:cubicBezTo>
                <a:cubicBezTo>
                  <a:pt x="199" y="200"/>
                  <a:pt x="198" y="201"/>
                  <a:pt x="197" y="201"/>
                </a:cubicBezTo>
                <a:cubicBezTo>
                  <a:pt x="197" y="201"/>
                  <a:pt x="197" y="201"/>
                  <a:pt x="197" y="201"/>
                </a:cubicBezTo>
                <a:cubicBezTo>
                  <a:pt x="198" y="202"/>
                  <a:pt x="197" y="202"/>
                  <a:pt x="197" y="202"/>
                </a:cubicBezTo>
                <a:cubicBezTo>
                  <a:pt x="197" y="202"/>
                  <a:pt x="196" y="202"/>
                  <a:pt x="196" y="203"/>
                </a:cubicBezTo>
                <a:cubicBezTo>
                  <a:pt x="197" y="203"/>
                  <a:pt x="198" y="203"/>
                  <a:pt x="198" y="204"/>
                </a:cubicBezTo>
                <a:cubicBezTo>
                  <a:pt x="198" y="204"/>
                  <a:pt x="198" y="203"/>
                  <a:pt x="198" y="203"/>
                </a:cubicBezTo>
                <a:cubicBezTo>
                  <a:pt x="198" y="203"/>
                  <a:pt x="198" y="202"/>
                  <a:pt x="198" y="202"/>
                </a:cubicBezTo>
                <a:cubicBezTo>
                  <a:pt x="199" y="202"/>
                  <a:pt x="199" y="201"/>
                  <a:pt x="199" y="201"/>
                </a:cubicBezTo>
                <a:cubicBezTo>
                  <a:pt x="199" y="201"/>
                  <a:pt x="199" y="202"/>
                  <a:pt x="200" y="202"/>
                </a:cubicBezTo>
                <a:cubicBezTo>
                  <a:pt x="200" y="202"/>
                  <a:pt x="200" y="202"/>
                  <a:pt x="200" y="202"/>
                </a:cubicBezTo>
                <a:cubicBezTo>
                  <a:pt x="200" y="202"/>
                  <a:pt x="200" y="202"/>
                  <a:pt x="200" y="202"/>
                </a:cubicBezTo>
                <a:cubicBezTo>
                  <a:pt x="200" y="202"/>
                  <a:pt x="200" y="202"/>
                  <a:pt x="200" y="202"/>
                </a:cubicBezTo>
                <a:cubicBezTo>
                  <a:pt x="200" y="202"/>
                  <a:pt x="200" y="201"/>
                  <a:pt x="200" y="201"/>
                </a:cubicBezTo>
                <a:cubicBezTo>
                  <a:pt x="201" y="202"/>
                  <a:pt x="201" y="201"/>
                  <a:pt x="202" y="201"/>
                </a:cubicBezTo>
                <a:cubicBezTo>
                  <a:pt x="202" y="201"/>
                  <a:pt x="202" y="201"/>
                  <a:pt x="202" y="201"/>
                </a:cubicBezTo>
                <a:cubicBezTo>
                  <a:pt x="202" y="202"/>
                  <a:pt x="201" y="202"/>
                  <a:pt x="201" y="202"/>
                </a:cubicBezTo>
                <a:cubicBezTo>
                  <a:pt x="201" y="202"/>
                  <a:pt x="201" y="203"/>
                  <a:pt x="202" y="203"/>
                </a:cubicBezTo>
                <a:cubicBezTo>
                  <a:pt x="202" y="203"/>
                  <a:pt x="203" y="203"/>
                  <a:pt x="203" y="203"/>
                </a:cubicBezTo>
                <a:cubicBezTo>
                  <a:pt x="204" y="204"/>
                  <a:pt x="203" y="204"/>
                  <a:pt x="203" y="205"/>
                </a:cubicBezTo>
                <a:cubicBezTo>
                  <a:pt x="203" y="205"/>
                  <a:pt x="203" y="205"/>
                  <a:pt x="203" y="205"/>
                </a:cubicBezTo>
                <a:cubicBezTo>
                  <a:pt x="203" y="205"/>
                  <a:pt x="203" y="206"/>
                  <a:pt x="203" y="206"/>
                </a:cubicBezTo>
                <a:cubicBezTo>
                  <a:pt x="204" y="206"/>
                  <a:pt x="204" y="206"/>
                  <a:pt x="204" y="206"/>
                </a:cubicBezTo>
                <a:cubicBezTo>
                  <a:pt x="204" y="205"/>
                  <a:pt x="205" y="205"/>
                  <a:pt x="205" y="205"/>
                </a:cubicBezTo>
                <a:cubicBezTo>
                  <a:pt x="205" y="205"/>
                  <a:pt x="206" y="205"/>
                  <a:pt x="206" y="205"/>
                </a:cubicBezTo>
                <a:cubicBezTo>
                  <a:pt x="206" y="205"/>
                  <a:pt x="206" y="205"/>
                  <a:pt x="205" y="205"/>
                </a:cubicBezTo>
                <a:cubicBezTo>
                  <a:pt x="205" y="206"/>
                  <a:pt x="205" y="206"/>
                  <a:pt x="205" y="206"/>
                </a:cubicBezTo>
                <a:cubicBezTo>
                  <a:pt x="206" y="206"/>
                  <a:pt x="206" y="206"/>
                  <a:pt x="206" y="207"/>
                </a:cubicBezTo>
                <a:cubicBezTo>
                  <a:pt x="206" y="207"/>
                  <a:pt x="206" y="207"/>
                  <a:pt x="206" y="208"/>
                </a:cubicBezTo>
                <a:cubicBezTo>
                  <a:pt x="206" y="208"/>
                  <a:pt x="206" y="208"/>
                  <a:pt x="206" y="208"/>
                </a:cubicBezTo>
                <a:cubicBezTo>
                  <a:pt x="205" y="207"/>
                  <a:pt x="204" y="207"/>
                  <a:pt x="204" y="208"/>
                </a:cubicBezTo>
                <a:cubicBezTo>
                  <a:pt x="203" y="208"/>
                  <a:pt x="203" y="208"/>
                  <a:pt x="202" y="208"/>
                </a:cubicBezTo>
                <a:cubicBezTo>
                  <a:pt x="202" y="208"/>
                  <a:pt x="202" y="208"/>
                  <a:pt x="202" y="209"/>
                </a:cubicBezTo>
                <a:cubicBezTo>
                  <a:pt x="203" y="209"/>
                  <a:pt x="204" y="210"/>
                  <a:pt x="204" y="211"/>
                </a:cubicBezTo>
                <a:cubicBezTo>
                  <a:pt x="204" y="211"/>
                  <a:pt x="205" y="211"/>
                  <a:pt x="205" y="211"/>
                </a:cubicBezTo>
                <a:cubicBezTo>
                  <a:pt x="205" y="211"/>
                  <a:pt x="205" y="211"/>
                  <a:pt x="206" y="211"/>
                </a:cubicBezTo>
                <a:cubicBezTo>
                  <a:pt x="206" y="211"/>
                  <a:pt x="206" y="211"/>
                  <a:pt x="206" y="211"/>
                </a:cubicBezTo>
                <a:cubicBezTo>
                  <a:pt x="206" y="212"/>
                  <a:pt x="206" y="212"/>
                  <a:pt x="206" y="212"/>
                </a:cubicBezTo>
                <a:cubicBezTo>
                  <a:pt x="205" y="212"/>
                  <a:pt x="205" y="212"/>
                  <a:pt x="204" y="212"/>
                </a:cubicBezTo>
                <a:cubicBezTo>
                  <a:pt x="204" y="212"/>
                  <a:pt x="204" y="212"/>
                  <a:pt x="204" y="212"/>
                </a:cubicBezTo>
                <a:cubicBezTo>
                  <a:pt x="204" y="212"/>
                  <a:pt x="205" y="213"/>
                  <a:pt x="205" y="213"/>
                </a:cubicBezTo>
                <a:cubicBezTo>
                  <a:pt x="205" y="212"/>
                  <a:pt x="205" y="212"/>
                  <a:pt x="206" y="212"/>
                </a:cubicBezTo>
                <a:cubicBezTo>
                  <a:pt x="206" y="212"/>
                  <a:pt x="206" y="213"/>
                  <a:pt x="206" y="213"/>
                </a:cubicBezTo>
                <a:cubicBezTo>
                  <a:pt x="206" y="213"/>
                  <a:pt x="207" y="213"/>
                  <a:pt x="207" y="213"/>
                </a:cubicBezTo>
                <a:cubicBezTo>
                  <a:pt x="207" y="212"/>
                  <a:pt x="208" y="214"/>
                  <a:pt x="209" y="213"/>
                </a:cubicBezTo>
                <a:close/>
                <a:moveTo>
                  <a:pt x="210" y="173"/>
                </a:moveTo>
                <a:cubicBezTo>
                  <a:pt x="210" y="173"/>
                  <a:pt x="210" y="173"/>
                  <a:pt x="210" y="173"/>
                </a:cubicBezTo>
                <a:cubicBezTo>
                  <a:pt x="210" y="173"/>
                  <a:pt x="210" y="173"/>
                  <a:pt x="210" y="173"/>
                </a:cubicBezTo>
                <a:cubicBezTo>
                  <a:pt x="210" y="173"/>
                  <a:pt x="211" y="173"/>
                  <a:pt x="211" y="173"/>
                </a:cubicBezTo>
                <a:cubicBezTo>
                  <a:pt x="211" y="173"/>
                  <a:pt x="210" y="173"/>
                  <a:pt x="210" y="173"/>
                </a:cubicBezTo>
                <a:close/>
                <a:moveTo>
                  <a:pt x="211" y="193"/>
                </a:moveTo>
                <a:cubicBezTo>
                  <a:pt x="211" y="193"/>
                  <a:pt x="210" y="193"/>
                  <a:pt x="210" y="193"/>
                </a:cubicBezTo>
                <a:cubicBezTo>
                  <a:pt x="211" y="193"/>
                  <a:pt x="211" y="193"/>
                  <a:pt x="211" y="193"/>
                </a:cubicBezTo>
                <a:cubicBezTo>
                  <a:pt x="211" y="193"/>
                  <a:pt x="211" y="193"/>
                  <a:pt x="212" y="193"/>
                </a:cubicBezTo>
                <a:cubicBezTo>
                  <a:pt x="211" y="193"/>
                  <a:pt x="211" y="193"/>
                  <a:pt x="211" y="193"/>
                </a:cubicBezTo>
                <a:close/>
                <a:moveTo>
                  <a:pt x="207" y="194"/>
                </a:moveTo>
                <a:cubicBezTo>
                  <a:pt x="206" y="194"/>
                  <a:pt x="206" y="195"/>
                  <a:pt x="206" y="195"/>
                </a:cubicBezTo>
                <a:cubicBezTo>
                  <a:pt x="206" y="195"/>
                  <a:pt x="206" y="195"/>
                  <a:pt x="206" y="196"/>
                </a:cubicBezTo>
                <a:cubicBezTo>
                  <a:pt x="205" y="195"/>
                  <a:pt x="204" y="197"/>
                  <a:pt x="203" y="197"/>
                </a:cubicBezTo>
                <a:cubicBezTo>
                  <a:pt x="203" y="197"/>
                  <a:pt x="203" y="197"/>
                  <a:pt x="203" y="197"/>
                </a:cubicBezTo>
                <a:cubicBezTo>
                  <a:pt x="203" y="197"/>
                  <a:pt x="203" y="198"/>
                  <a:pt x="204" y="198"/>
                </a:cubicBezTo>
                <a:cubicBezTo>
                  <a:pt x="204" y="199"/>
                  <a:pt x="205" y="198"/>
                  <a:pt x="205" y="198"/>
                </a:cubicBezTo>
                <a:cubicBezTo>
                  <a:pt x="205" y="197"/>
                  <a:pt x="205" y="196"/>
                  <a:pt x="206" y="196"/>
                </a:cubicBezTo>
                <a:cubicBezTo>
                  <a:pt x="207" y="196"/>
                  <a:pt x="207" y="195"/>
                  <a:pt x="207" y="195"/>
                </a:cubicBezTo>
                <a:cubicBezTo>
                  <a:pt x="207" y="195"/>
                  <a:pt x="207" y="194"/>
                  <a:pt x="207" y="194"/>
                </a:cubicBezTo>
                <a:close/>
                <a:moveTo>
                  <a:pt x="201" y="194"/>
                </a:moveTo>
                <a:cubicBezTo>
                  <a:pt x="201" y="194"/>
                  <a:pt x="201" y="194"/>
                  <a:pt x="200" y="194"/>
                </a:cubicBezTo>
                <a:cubicBezTo>
                  <a:pt x="200" y="194"/>
                  <a:pt x="200" y="194"/>
                  <a:pt x="200" y="194"/>
                </a:cubicBezTo>
                <a:cubicBezTo>
                  <a:pt x="200" y="194"/>
                  <a:pt x="200" y="194"/>
                  <a:pt x="200" y="194"/>
                </a:cubicBezTo>
                <a:cubicBezTo>
                  <a:pt x="201" y="194"/>
                  <a:pt x="201" y="194"/>
                  <a:pt x="201" y="194"/>
                </a:cubicBezTo>
                <a:cubicBezTo>
                  <a:pt x="201" y="194"/>
                  <a:pt x="202" y="195"/>
                  <a:pt x="202" y="194"/>
                </a:cubicBezTo>
                <a:cubicBezTo>
                  <a:pt x="202" y="194"/>
                  <a:pt x="202" y="194"/>
                  <a:pt x="201" y="194"/>
                </a:cubicBezTo>
                <a:close/>
                <a:moveTo>
                  <a:pt x="216" y="210"/>
                </a:moveTo>
                <a:cubicBezTo>
                  <a:pt x="216" y="210"/>
                  <a:pt x="216" y="210"/>
                  <a:pt x="217" y="209"/>
                </a:cubicBezTo>
                <a:cubicBezTo>
                  <a:pt x="217" y="209"/>
                  <a:pt x="217" y="208"/>
                  <a:pt x="216" y="208"/>
                </a:cubicBezTo>
                <a:cubicBezTo>
                  <a:pt x="216" y="208"/>
                  <a:pt x="216" y="209"/>
                  <a:pt x="216" y="209"/>
                </a:cubicBezTo>
                <a:cubicBezTo>
                  <a:pt x="216" y="209"/>
                  <a:pt x="216" y="209"/>
                  <a:pt x="216" y="209"/>
                </a:cubicBezTo>
                <a:cubicBezTo>
                  <a:pt x="216" y="209"/>
                  <a:pt x="217" y="209"/>
                  <a:pt x="216" y="210"/>
                </a:cubicBezTo>
                <a:cubicBezTo>
                  <a:pt x="216" y="210"/>
                  <a:pt x="216" y="210"/>
                  <a:pt x="216" y="209"/>
                </a:cubicBezTo>
                <a:cubicBezTo>
                  <a:pt x="216" y="210"/>
                  <a:pt x="215" y="210"/>
                  <a:pt x="215" y="210"/>
                </a:cubicBezTo>
                <a:cubicBezTo>
                  <a:pt x="215" y="211"/>
                  <a:pt x="215" y="211"/>
                  <a:pt x="215" y="212"/>
                </a:cubicBezTo>
                <a:cubicBezTo>
                  <a:pt x="215" y="212"/>
                  <a:pt x="215" y="212"/>
                  <a:pt x="215" y="212"/>
                </a:cubicBezTo>
                <a:cubicBezTo>
                  <a:pt x="215" y="212"/>
                  <a:pt x="216" y="213"/>
                  <a:pt x="216" y="213"/>
                </a:cubicBezTo>
                <a:cubicBezTo>
                  <a:pt x="216" y="212"/>
                  <a:pt x="216" y="212"/>
                  <a:pt x="216" y="211"/>
                </a:cubicBezTo>
                <a:cubicBezTo>
                  <a:pt x="216" y="211"/>
                  <a:pt x="216" y="211"/>
                  <a:pt x="216" y="210"/>
                </a:cubicBezTo>
                <a:close/>
                <a:moveTo>
                  <a:pt x="215" y="226"/>
                </a:moveTo>
                <a:cubicBezTo>
                  <a:pt x="214" y="225"/>
                  <a:pt x="214" y="225"/>
                  <a:pt x="214" y="225"/>
                </a:cubicBezTo>
                <a:cubicBezTo>
                  <a:pt x="214" y="225"/>
                  <a:pt x="214" y="225"/>
                  <a:pt x="214" y="225"/>
                </a:cubicBezTo>
                <a:cubicBezTo>
                  <a:pt x="214" y="226"/>
                  <a:pt x="214" y="226"/>
                  <a:pt x="214" y="226"/>
                </a:cubicBezTo>
                <a:cubicBezTo>
                  <a:pt x="214" y="226"/>
                  <a:pt x="214" y="226"/>
                  <a:pt x="215" y="226"/>
                </a:cubicBezTo>
                <a:close/>
                <a:moveTo>
                  <a:pt x="215" y="227"/>
                </a:moveTo>
                <a:cubicBezTo>
                  <a:pt x="214" y="227"/>
                  <a:pt x="214" y="227"/>
                  <a:pt x="214" y="228"/>
                </a:cubicBezTo>
                <a:cubicBezTo>
                  <a:pt x="214" y="228"/>
                  <a:pt x="214" y="228"/>
                  <a:pt x="214" y="228"/>
                </a:cubicBezTo>
                <a:cubicBezTo>
                  <a:pt x="214" y="228"/>
                  <a:pt x="215" y="228"/>
                  <a:pt x="215" y="228"/>
                </a:cubicBezTo>
                <a:cubicBezTo>
                  <a:pt x="215" y="228"/>
                  <a:pt x="215" y="227"/>
                  <a:pt x="215" y="227"/>
                </a:cubicBezTo>
                <a:close/>
                <a:moveTo>
                  <a:pt x="215" y="220"/>
                </a:moveTo>
                <a:cubicBezTo>
                  <a:pt x="214" y="219"/>
                  <a:pt x="214" y="219"/>
                  <a:pt x="214" y="219"/>
                </a:cubicBezTo>
                <a:cubicBezTo>
                  <a:pt x="214" y="219"/>
                  <a:pt x="213" y="220"/>
                  <a:pt x="213" y="220"/>
                </a:cubicBezTo>
                <a:cubicBezTo>
                  <a:pt x="213" y="220"/>
                  <a:pt x="213" y="220"/>
                  <a:pt x="213" y="220"/>
                </a:cubicBezTo>
                <a:cubicBezTo>
                  <a:pt x="214" y="220"/>
                  <a:pt x="214" y="220"/>
                  <a:pt x="215" y="220"/>
                </a:cubicBezTo>
                <a:close/>
                <a:moveTo>
                  <a:pt x="212" y="214"/>
                </a:moveTo>
                <a:cubicBezTo>
                  <a:pt x="212" y="214"/>
                  <a:pt x="211" y="214"/>
                  <a:pt x="211" y="214"/>
                </a:cubicBezTo>
                <a:cubicBezTo>
                  <a:pt x="211" y="214"/>
                  <a:pt x="211" y="215"/>
                  <a:pt x="211" y="215"/>
                </a:cubicBezTo>
                <a:cubicBezTo>
                  <a:pt x="212" y="215"/>
                  <a:pt x="212" y="215"/>
                  <a:pt x="212" y="216"/>
                </a:cubicBezTo>
                <a:cubicBezTo>
                  <a:pt x="212" y="216"/>
                  <a:pt x="213" y="216"/>
                  <a:pt x="213" y="216"/>
                </a:cubicBezTo>
                <a:cubicBezTo>
                  <a:pt x="213" y="216"/>
                  <a:pt x="213" y="216"/>
                  <a:pt x="214" y="216"/>
                </a:cubicBezTo>
                <a:cubicBezTo>
                  <a:pt x="213" y="216"/>
                  <a:pt x="213" y="216"/>
                  <a:pt x="213" y="216"/>
                </a:cubicBezTo>
                <a:cubicBezTo>
                  <a:pt x="213" y="215"/>
                  <a:pt x="212" y="215"/>
                  <a:pt x="212" y="214"/>
                </a:cubicBezTo>
                <a:close/>
                <a:moveTo>
                  <a:pt x="213" y="213"/>
                </a:moveTo>
                <a:cubicBezTo>
                  <a:pt x="213" y="212"/>
                  <a:pt x="213" y="212"/>
                  <a:pt x="213" y="212"/>
                </a:cubicBezTo>
                <a:cubicBezTo>
                  <a:pt x="213" y="212"/>
                  <a:pt x="213" y="212"/>
                  <a:pt x="213" y="212"/>
                </a:cubicBezTo>
                <a:cubicBezTo>
                  <a:pt x="212" y="212"/>
                  <a:pt x="212" y="212"/>
                  <a:pt x="212" y="212"/>
                </a:cubicBezTo>
                <a:cubicBezTo>
                  <a:pt x="212" y="212"/>
                  <a:pt x="213" y="213"/>
                  <a:pt x="213" y="213"/>
                </a:cubicBezTo>
                <a:close/>
                <a:moveTo>
                  <a:pt x="214" y="211"/>
                </a:moveTo>
                <a:cubicBezTo>
                  <a:pt x="214" y="211"/>
                  <a:pt x="214" y="210"/>
                  <a:pt x="214" y="210"/>
                </a:cubicBezTo>
                <a:cubicBezTo>
                  <a:pt x="214" y="210"/>
                  <a:pt x="214" y="210"/>
                  <a:pt x="214" y="210"/>
                </a:cubicBezTo>
                <a:cubicBezTo>
                  <a:pt x="214" y="210"/>
                  <a:pt x="213" y="210"/>
                  <a:pt x="213" y="211"/>
                </a:cubicBezTo>
                <a:cubicBezTo>
                  <a:pt x="213" y="211"/>
                  <a:pt x="213" y="211"/>
                  <a:pt x="214" y="211"/>
                </a:cubicBezTo>
                <a:close/>
                <a:moveTo>
                  <a:pt x="215" y="209"/>
                </a:moveTo>
                <a:cubicBezTo>
                  <a:pt x="215" y="209"/>
                  <a:pt x="215" y="208"/>
                  <a:pt x="215" y="208"/>
                </a:cubicBezTo>
                <a:cubicBezTo>
                  <a:pt x="214" y="208"/>
                  <a:pt x="214" y="208"/>
                  <a:pt x="214" y="209"/>
                </a:cubicBezTo>
                <a:cubicBezTo>
                  <a:pt x="214" y="209"/>
                  <a:pt x="214" y="210"/>
                  <a:pt x="214" y="209"/>
                </a:cubicBezTo>
                <a:cubicBezTo>
                  <a:pt x="215" y="209"/>
                  <a:pt x="215" y="209"/>
                  <a:pt x="215" y="209"/>
                </a:cubicBezTo>
                <a:close/>
                <a:moveTo>
                  <a:pt x="210" y="216"/>
                </a:moveTo>
                <a:cubicBezTo>
                  <a:pt x="210" y="216"/>
                  <a:pt x="210" y="216"/>
                  <a:pt x="210" y="216"/>
                </a:cubicBezTo>
                <a:cubicBezTo>
                  <a:pt x="210" y="216"/>
                  <a:pt x="210" y="216"/>
                  <a:pt x="210" y="216"/>
                </a:cubicBezTo>
                <a:cubicBezTo>
                  <a:pt x="210" y="216"/>
                  <a:pt x="210" y="217"/>
                  <a:pt x="210" y="217"/>
                </a:cubicBezTo>
                <a:cubicBezTo>
                  <a:pt x="210" y="217"/>
                  <a:pt x="210" y="217"/>
                  <a:pt x="211" y="217"/>
                </a:cubicBezTo>
                <a:cubicBezTo>
                  <a:pt x="211" y="217"/>
                  <a:pt x="211" y="216"/>
                  <a:pt x="211" y="216"/>
                </a:cubicBezTo>
                <a:cubicBezTo>
                  <a:pt x="211" y="216"/>
                  <a:pt x="210" y="216"/>
                  <a:pt x="210" y="216"/>
                </a:cubicBezTo>
                <a:close/>
                <a:moveTo>
                  <a:pt x="209" y="219"/>
                </a:moveTo>
                <a:cubicBezTo>
                  <a:pt x="209" y="219"/>
                  <a:pt x="208" y="219"/>
                  <a:pt x="208" y="219"/>
                </a:cubicBezTo>
                <a:cubicBezTo>
                  <a:pt x="208" y="220"/>
                  <a:pt x="208" y="220"/>
                  <a:pt x="209" y="220"/>
                </a:cubicBezTo>
                <a:cubicBezTo>
                  <a:pt x="209" y="220"/>
                  <a:pt x="209" y="219"/>
                  <a:pt x="209" y="219"/>
                </a:cubicBezTo>
                <a:close/>
                <a:moveTo>
                  <a:pt x="208" y="224"/>
                </a:moveTo>
                <a:cubicBezTo>
                  <a:pt x="208" y="224"/>
                  <a:pt x="208" y="224"/>
                  <a:pt x="208" y="224"/>
                </a:cubicBezTo>
                <a:cubicBezTo>
                  <a:pt x="208" y="224"/>
                  <a:pt x="208" y="224"/>
                  <a:pt x="209" y="223"/>
                </a:cubicBezTo>
                <a:cubicBezTo>
                  <a:pt x="208" y="223"/>
                  <a:pt x="208" y="223"/>
                  <a:pt x="208" y="223"/>
                </a:cubicBezTo>
                <a:cubicBezTo>
                  <a:pt x="208" y="223"/>
                  <a:pt x="208" y="224"/>
                  <a:pt x="208" y="224"/>
                </a:cubicBezTo>
                <a:close/>
                <a:moveTo>
                  <a:pt x="208" y="217"/>
                </a:moveTo>
                <a:cubicBezTo>
                  <a:pt x="207" y="217"/>
                  <a:pt x="207" y="217"/>
                  <a:pt x="207" y="217"/>
                </a:cubicBezTo>
                <a:cubicBezTo>
                  <a:pt x="207" y="217"/>
                  <a:pt x="207" y="217"/>
                  <a:pt x="208" y="217"/>
                </a:cubicBezTo>
                <a:cubicBezTo>
                  <a:pt x="208" y="217"/>
                  <a:pt x="208" y="217"/>
                  <a:pt x="208" y="217"/>
                </a:cubicBezTo>
                <a:cubicBezTo>
                  <a:pt x="208" y="217"/>
                  <a:pt x="208" y="217"/>
                  <a:pt x="208" y="217"/>
                </a:cubicBezTo>
                <a:close/>
                <a:moveTo>
                  <a:pt x="208" y="229"/>
                </a:moveTo>
                <a:cubicBezTo>
                  <a:pt x="208" y="228"/>
                  <a:pt x="208" y="228"/>
                  <a:pt x="208" y="228"/>
                </a:cubicBezTo>
                <a:cubicBezTo>
                  <a:pt x="208" y="228"/>
                  <a:pt x="207" y="228"/>
                  <a:pt x="207" y="228"/>
                </a:cubicBezTo>
                <a:cubicBezTo>
                  <a:pt x="207" y="229"/>
                  <a:pt x="207" y="229"/>
                  <a:pt x="207" y="229"/>
                </a:cubicBezTo>
                <a:cubicBezTo>
                  <a:pt x="207" y="229"/>
                  <a:pt x="207" y="229"/>
                  <a:pt x="207" y="230"/>
                </a:cubicBezTo>
                <a:cubicBezTo>
                  <a:pt x="208" y="229"/>
                  <a:pt x="208" y="229"/>
                  <a:pt x="208" y="229"/>
                </a:cubicBezTo>
                <a:close/>
                <a:moveTo>
                  <a:pt x="209" y="226"/>
                </a:moveTo>
                <a:cubicBezTo>
                  <a:pt x="209" y="226"/>
                  <a:pt x="209" y="226"/>
                  <a:pt x="208" y="226"/>
                </a:cubicBezTo>
                <a:cubicBezTo>
                  <a:pt x="208" y="226"/>
                  <a:pt x="208" y="226"/>
                  <a:pt x="207" y="226"/>
                </a:cubicBezTo>
                <a:cubicBezTo>
                  <a:pt x="208" y="226"/>
                  <a:pt x="208" y="226"/>
                  <a:pt x="208" y="226"/>
                </a:cubicBezTo>
                <a:cubicBezTo>
                  <a:pt x="208" y="226"/>
                  <a:pt x="209" y="226"/>
                  <a:pt x="209" y="226"/>
                </a:cubicBezTo>
                <a:close/>
                <a:moveTo>
                  <a:pt x="209" y="221"/>
                </a:moveTo>
                <a:cubicBezTo>
                  <a:pt x="209" y="221"/>
                  <a:pt x="209" y="220"/>
                  <a:pt x="209" y="220"/>
                </a:cubicBezTo>
                <a:cubicBezTo>
                  <a:pt x="209" y="220"/>
                  <a:pt x="208" y="220"/>
                  <a:pt x="208" y="220"/>
                </a:cubicBezTo>
                <a:cubicBezTo>
                  <a:pt x="208" y="220"/>
                  <a:pt x="208" y="221"/>
                  <a:pt x="208" y="221"/>
                </a:cubicBezTo>
                <a:cubicBezTo>
                  <a:pt x="208" y="221"/>
                  <a:pt x="209" y="221"/>
                  <a:pt x="209" y="221"/>
                </a:cubicBezTo>
                <a:close/>
                <a:moveTo>
                  <a:pt x="209" y="225"/>
                </a:moveTo>
                <a:cubicBezTo>
                  <a:pt x="209" y="225"/>
                  <a:pt x="209" y="225"/>
                  <a:pt x="209" y="225"/>
                </a:cubicBezTo>
                <a:cubicBezTo>
                  <a:pt x="209" y="225"/>
                  <a:pt x="210" y="225"/>
                  <a:pt x="210" y="224"/>
                </a:cubicBezTo>
                <a:cubicBezTo>
                  <a:pt x="210" y="224"/>
                  <a:pt x="209" y="224"/>
                  <a:pt x="209" y="224"/>
                </a:cubicBezTo>
                <a:cubicBezTo>
                  <a:pt x="209" y="224"/>
                  <a:pt x="209" y="224"/>
                  <a:pt x="209" y="225"/>
                </a:cubicBezTo>
                <a:close/>
                <a:moveTo>
                  <a:pt x="210" y="228"/>
                </a:moveTo>
                <a:cubicBezTo>
                  <a:pt x="210" y="228"/>
                  <a:pt x="210" y="228"/>
                  <a:pt x="210" y="227"/>
                </a:cubicBezTo>
                <a:cubicBezTo>
                  <a:pt x="210" y="228"/>
                  <a:pt x="209" y="228"/>
                  <a:pt x="209" y="228"/>
                </a:cubicBezTo>
                <a:cubicBezTo>
                  <a:pt x="209" y="228"/>
                  <a:pt x="209" y="228"/>
                  <a:pt x="209" y="229"/>
                </a:cubicBezTo>
                <a:cubicBezTo>
                  <a:pt x="210" y="229"/>
                  <a:pt x="210" y="228"/>
                  <a:pt x="210" y="228"/>
                </a:cubicBezTo>
                <a:close/>
                <a:moveTo>
                  <a:pt x="211" y="223"/>
                </a:moveTo>
                <a:cubicBezTo>
                  <a:pt x="210" y="223"/>
                  <a:pt x="210" y="223"/>
                  <a:pt x="210" y="222"/>
                </a:cubicBezTo>
                <a:cubicBezTo>
                  <a:pt x="210" y="222"/>
                  <a:pt x="210" y="222"/>
                  <a:pt x="210" y="222"/>
                </a:cubicBezTo>
                <a:cubicBezTo>
                  <a:pt x="210" y="223"/>
                  <a:pt x="210" y="223"/>
                  <a:pt x="210" y="223"/>
                </a:cubicBezTo>
                <a:cubicBezTo>
                  <a:pt x="210" y="223"/>
                  <a:pt x="210" y="224"/>
                  <a:pt x="210" y="224"/>
                </a:cubicBezTo>
                <a:cubicBezTo>
                  <a:pt x="210" y="224"/>
                  <a:pt x="210" y="224"/>
                  <a:pt x="210" y="224"/>
                </a:cubicBezTo>
                <a:cubicBezTo>
                  <a:pt x="210" y="223"/>
                  <a:pt x="210" y="223"/>
                  <a:pt x="211" y="223"/>
                </a:cubicBezTo>
                <a:close/>
                <a:moveTo>
                  <a:pt x="212" y="220"/>
                </a:moveTo>
                <a:cubicBezTo>
                  <a:pt x="212" y="220"/>
                  <a:pt x="212" y="220"/>
                  <a:pt x="212" y="220"/>
                </a:cubicBezTo>
                <a:cubicBezTo>
                  <a:pt x="212" y="220"/>
                  <a:pt x="212" y="219"/>
                  <a:pt x="212" y="219"/>
                </a:cubicBezTo>
                <a:cubicBezTo>
                  <a:pt x="211" y="219"/>
                  <a:pt x="210" y="218"/>
                  <a:pt x="210" y="218"/>
                </a:cubicBezTo>
                <a:cubicBezTo>
                  <a:pt x="210" y="218"/>
                  <a:pt x="209" y="218"/>
                  <a:pt x="209" y="218"/>
                </a:cubicBezTo>
                <a:cubicBezTo>
                  <a:pt x="209" y="218"/>
                  <a:pt x="209" y="218"/>
                  <a:pt x="209" y="218"/>
                </a:cubicBezTo>
                <a:cubicBezTo>
                  <a:pt x="209" y="219"/>
                  <a:pt x="209" y="219"/>
                  <a:pt x="210" y="219"/>
                </a:cubicBezTo>
                <a:cubicBezTo>
                  <a:pt x="210" y="219"/>
                  <a:pt x="210" y="219"/>
                  <a:pt x="210" y="220"/>
                </a:cubicBezTo>
                <a:cubicBezTo>
                  <a:pt x="210" y="220"/>
                  <a:pt x="210" y="220"/>
                  <a:pt x="210" y="220"/>
                </a:cubicBezTo>
                <a:cubicBezTo>
                  <a:pt x="211" y="220"/>
                  <a:pt x="211" y="220"/>
                  <a:pt x="212" y="220"/>
                </a:cubicBezTo>
                <a:close/>
                <a:moveTo>
                  <a:pt x="212" y="224"/>
                </a:moveTo>
                <a:cubicBezTo>
                  <a:pt x="212" y="224"/>
                  <a:pt x="212" y="224"/>
                  <a:pt x="212" y="224"/>
                </a:cubicBezTo>
                <a:cubicBezTo>
                  <a:pt x="212" y="223"/>
                  <a:pt x="212" y="223"/>
                  <a:pt x="212" y="223"/>
                </a:cubicBezTo>
                <a:cubicBezTo>
                  <a:pt x="211" y="223"/>
                  <a:pt x="211" y="224"/>
                  <a:pt x="211" y="224"/>
                </a:cubicBezTo>
                <a:cubicBezTo>
                  <a:pt x="211" y="224"/>
                  <a:pt x="212" y="224"/>
                  <a:pt x="212" y="224"/>
                </a:cubicBezTo>
                <a:close/>
                <a:moveTo>
                  <a:pt x="213" y="230"/>
                </a:moveTo>
                <a:cubicBezTo>
                  <a:pt x="212" y="229"/>
                  <a:pt x="212" y="229"/>
                  <a:pt x="212" y="229"/>
                </a:cubicBezTo>
                <a:cubicBezTo>
                  <a:pt x="212" y="229"/>
                  <a:pt x="212" y="230"/>
                  <a:pt x="212" y="230"/>
                </a:cubicBezTo>
                <a:cubicBezTo>
                  <a:pt x="212" y="230"/>
                  <a:pt x="212" y="230"/>
                  <a:pt x="212" y="230"/>
                </a:cubicBezTo>
                <a:cubicBezTo>
                  <a:pt x="212" y="230"/>
                  <a:pt x="213" y="230"/>
                  <a:pt x="213" y="230"/>
                </a:cubicBezTo>
                <a:close/>
                <a:moveTo>
                  <a:pt x="213" y="227"/>
                </a:moveTo>
                <a:cubicBezTo>
                  <a:pt x="213" y="227"/>
                  <a:pt x="212" y="227"/>
                  <a:pt x="212" y="227"/>
                </a:cubicBezTo>
                <a:cubicBezTo>
                  <a:pt x="212" y="227"/>
                  <a:pt x="212" y="227"/>
                  <a:pt x="212" y="227"/>
                </a:cubicBezTo>
                <a:cubicBezTo>
                  <a:pt x="212" y="227"/>
                  <a:pt x="212" y="228"/>
                  <a:pt x="212" y="228"/>
                </a:cubicBezTo>
                <a:cubicBezTo>
                  <a:pt x="212" y="228"/>
                  <a:pt x="213" y="227"/>
                  <a:pt x="213" y="227"/>
                </a:cubicBezTo>
                <a:close/>
                <a:moveTo>
                  <a:pt x="213" y="222"/>
                </a:moveTo>
                <a:cubicBezTo>
                  <a:pt x="213" y="222"/>
                  <a:pt x="213" y="222"/>
                  <a:pt x="214" y="222"/>
                </a:cubicBezTo>
                <a:cubicBezTo>
                  <a:pt x="213" y="221"/>
                  <a:pt x="213" y="221"/>
                  <a:pt x="213" y="221"/>
                </a:cubicBezTo>
                <a:cubicBezTo>
                  <a:pt x="213" y="221"/>
                  <a:pt x="213" y="221"/>
                  <a:pt x="213" y="221"/>
                </a:cubicBezTo>
                <a:cubicBezTo>
                  <a:pt x="213" y="222"/>
                  <a:pt x="213" y="222"/>
                  <a:pt x="213" y="222"/>
                </a:cubicBezTo>
                <a:close/>
                <a:moveTo>
                  <a:pt x="213" y="229"/>
                </a:moveTo>
                <a:cubicBezTo>
                  <a:pt x="213" y="230"/>
                  <a:pt x="213" y="230"/>
                  <a:pt x="214" y="230"/>
                </a:cubicBezTo>
                <a:cubicBezTo>
                  <a:pt x="214" y="230"/>
                  <a:pt x="214" y="230"/>
                  <a:pt x="214" y="230"/>
                </a:cubicBezTo>
                <a:cubicBezTo>
                  <a:pt x="214" y="230"/>
                  <a:pt x="214" y="229"/>
                  <a:pt x="213" y="229"/>
                </a:cubicBezTo>
                <a:cubicBezTo>
                  <a:pt x="213" y="229"/>
                  <a:pt x="213" y="229"/>
                  <a:pt x="213" y="229"/>
                </a:cubicBezTo>
                <a:close/>
                <a:moveTo>
                  <a:pt x="215" y="231"/>
                </a:moveTo>
                <a:cubicBezTo>
                  <a:pt x="215" y="231"/>
                  <a:pt x="214" y="231"/>
                  <a:pt x="214" y="231"/>
                </a:cubicBezTo>
                <a:cubicBezTo>
                  <a:pt x="214" y="231"/>
                  <a:pt x="214" y="232"/>
                  <a:pt x="214" y="232"/>
                </a:cubicBezTo>
                <a:cubicBezTo>
                  <a:pt x="214" y="232"/>
                  <a:pt x="214" y="232"/>
                  <a:pt x="214" y="232"/>
                </a:cubicBezTo>
                <a:cubicBezTo>
                  <a:pt x="214" y="232"/>
                  <a:pt x="215" y="232"/>
                  <a:pt x="215" y="232"/>
                </a:cubicBezTo>
                <a:cubicBezTo>
                  <a:pt x="215" y="232"/>
                  <a:pt x="215" y="231"/>
                  <a:pt x="215" y="231"/>
                </a:cubicBezTo>
                <a:close/>
                <a:moveTo>
                  <a:pt x="215" y="216"/>
                </a:moveTo>
                <a:cubicBezTo>
                  <a:pt x="215" y="216"/>
                  <a:pt x="215" y="216"/>
                  <a:pt x="216" y="216"/>
                </a:cubicBezTo>
                <a:cubicBezTo>
                  <a:pt x="216" y="216"/>
                  <a:pt x="216" y="216"/>
                  <a:pt x="216" y="216"/>
                </a:cubicBezTo>
                <a:cubicBezTo>
                  <a:pt x="216" y="216"/>
                  <a:pt x="217" y="217"/>
                  <a:pt x="217" y="216"/>
                </a:cubicBezTo>
                <a:cubicBezTo>
                  <a:pt x="217" y="216"/>
                  <a:pt x="217" y="216"/>
                  <a:pt x="217" y="215"/>
                </a:cubicBezTo>
                <a:cubicBezTo>
                  <a:pt x="217" y="214"/>
                  <a:pt x="215" y="214"/>
                  <a:pt x="215" y="214"/>
                </a:cubicBezTo>
                <a:cubicBezTo>
                  <a:pt x="215" y="214"/>
                  <a:pt x="214" y="214"/>
                  <a:pt x="214" y="214"/>
                </a:cubicBezTo>
                <a:cubicBezTo>
                  <a:pt x="214" y="215"/>
                  <a:pt x="214" y="215"/>
                  <a:pt x="214" y="216"/>
                </a:cubicBezTo>
                <a:cubicBezTo>
                  <a:pt x="214" y="216"/>
                  <a:pt x="215" y="216"/>
                  <a:pt x="215" y="217"/>
                </a:cubicBezTo>
                <a:cubicBezTo>
                  <a:pt x="215" y="217"/>
                  <a:pt x="215" y="216"/>
                  <a:pt x="215" y="216"/>
                </a:cubicBezTo>
                <a:close/>
                <a:moveTo>
                  <a:pt x="217" y="232"/>
                </a:moveTo>
                <a:cubicBezTo>
                  <a:pt x="217" y="232"/>
                  <a:pt x="217" y="231"/>
                  <a:pt x="217" y="231"/>
                </a:cubicBezTo>
                <a:cubicBezTo>
                  <a:pt x="216" y="231"/>
                  <a:pt x="216" y="232"/>
                  <a:pt x="216" y="232"/>
                </a:cubicBezTo>
                <a:cubicBezTo>
                  <a:pt x="216" y="232"/>
                  <a:pt x="216" y="232"/>
                  <a:pt x="216" y="232"/>
                </a:cubicBezTo>
                <a:cubicBezTo>
                  <a:pt x="217" y="232"/>
                  <a:pt x="217" y="232"/>
                  <a:pt x="217" y="232"/>
                </a:cubicBezTo>
                <a:close/>
                <a:moveTo>
                  <a:pt x="217" y="229"/>
                </a:moveTo>
                <a:cubicBezTo>
                  <a:pt x="217" y="229"/>
                  <a:pt x="217" y="229"/>
                  <a:pt x="217" y="229"/>
                </a:cubicBezTo>
                <a:cubicBezTo>
                  <a:pt x="216" y="229"/>
                  <a:pt x="216" y="230"/>
                  <a:pt x="216" y="230"/>
                </a:cubicBezTo>
                <a:cubicBezTo>
                  <a:pt x="216" y="230"/>
                  <a:pt x="216" y="230"/>
                  <a:pt x="216" y="230"/>
                </a:cubicBezTo>
                <a:cubicBezTo>
                  <a:pt x="217" y="230"/>
                  <a:pt x="217" y="229"/>
                  <a:pt x="217" y="229"/>
                </a:cubicBezTo>
                <a:close/>
                <a:moveTo>
                  <a:pt x="220" y="226"/>
                </a:moveTo>
                <a:cubicBezTo>
                  <a:pt x="221" y="226"/>
                  <a:pt x="221" y="227"/>
                  <a:pt x="222" y="227"/>
                </a:cubicBezTo>
                <a:cubicBezTo>
                  <a:pt x="222" y="227"/>
                  <a:pt x="222" y="227"/>
                  <a:pt x="222" y="227"/>
                </a:cubicBezTo>
                <a:cubicBezTo>
                  <a:pt x="222" y="227"/>
                  <a:pt x="222" y="227"/>
                  <a:pt x="222" y="226"/>
                </a:cubicBezTo>
                <a:cubicBezTo>
                  <a:pt x="222" y="226"/>
                  <a:pt x="222" y="226"/>
                  <a:pt x="222" y="226"/>
                </a:cubicBezTo>
                <a:cubicBezTo>
                  <a:pt x="222" y="225"/>
                  <a:pt x="223" y="225"/>
                  <a:pt x="223" y="225"/>
                </a:cubicBezTo>
                <a:cubicBezTo>
                  <a:pt x="223" y="225"/>
                  <a:pt x="222" y="225"/>
                  <a:pt x="222" y="225"/>
                </a:cubicBezTo>
                <a:cubicBezTo>
                  <a:pt x="222" y="225"/>
                  <a:pt x="222" y="225"/>
                  <a:pt x="221" y="225"/>
                </a:cubicBezTo>
                <a:cubicBezTo>
                  <a:pt x="221" y="225"/>
                  <a:pt x="220" y="225"/>
                  <a:pt x="220" y="225"/>
                </a:cubicBezTo>
                <a:cubicBezTo>
                  <a:pt x="219" y="224"/>
                  <a:pt x="218" y="224"/>
                  <a:pt x="217" y="224"/>
                </a:cubicBezTo>
                <a:cubicBezTo>
                  <a:pt x="217" y="224"/>
                  <a:pt x="217" y="223"/>
                  <a:pt x="217" y="223"/>
                </a:cubicBezTo>
                <a:cubicBezTo>
                  <a:pt x="217" y="223"/>
                  <a:pt x="217" y="223"/>
                  <a:pt x="217" y="223"/>
                </a:cubicBezTo>
                <a:cubicBezTo>
                  <a:pt x="218" y="223"/>
                  <a:pt x="218" y="223"/>
                  <a:pt x="218" y="223"/>
                </a:cubicBezTo>
                <a:cubicBezTo>
                  <a:pt x="219" y="223"/>
                  <a:pt x="219" y="223"/>
                  <a:pt x="219" y="222"/>
                </a:cubicBezTo>
                <a:cubicBezTo>
                  <a:pt x="219" y="221"/>
                  <a:pt x="219" y="221"/>
                  <a:pt x="218" y="221"/>
                </a:cubicBezTo>
                <a:cubicBezTo>
                  <a:pt x="219" y="221"/>
                  <a:pt x="219" y="221"/>
                  <a:pt x="219" y="221"/>
                </a:cubicBezTo>
                <a:cubicBezTo>
                  <a:pt x="220" y="221"/>
                  <a:pt x="220" y="221"/>
                  <a:pt x="219" y="221"/>
                </a:cubicBezTo>
                <a:cubicBezTo>
                  <a:pt x="219" y="221"/>
                  <a:pt x="219" y="222"/>
                  <a:pt x="219" y="222"/>
                </a:cubicBezTo>
                <a:cubicBezTo>
                  <a:pt x="219" y="222"/>
                  <a:pt x="220" y="222"/>
                  <a:pt x="220" y="222"/>
                </a:cubicBezTo>
                <a:cubicBezTo>
                  <a:pt x="220" y="222"/>
                  <a:pt x="221" y="222"/>
                  <a:pt x="221" y="221"/>
                </a:cubicBezTo>
                <a:cubicBezTo>
                  <a:pt x="221" y="221"/>
                  <a:pt x="221" y="221"/>
                  <a:pt x="220" y="221"/>
                </a:cubicBezTo>
                <a:cubicBezTo>
                  <a:pt x="220" y="220"/>
                  <a:pt x="220" y="220"/>
                  <a:pt x="221" y="219"/>
                </a:cubicBezTo>
                <a:cubicBezTo>
                  <a:pt x="221" y="219"/>
                  <a:pt x="221" y="219"/>
                  <a:pt x="222" y="219"/>
                </a:cubicBezTo>
                <a:cubicBezTo>
                  <a:pt x="221" y="219"/>
                  <a:pt x="221" y="218"/>
                  <a:pt x="221" y="219"/>
                </a:cubicBezTo>
                <a:cubicBezTo>
                  <a:pt x="221" y="219"/>
                  <a:pt x="221" y="218"/>
                  <a:pt x="221" y="218"/>
                </a:cubicBezTo>
                <a:cubicBezTo>
                  <a:pt x="221" y="218"/>
                  <a:pt x="221" y="219"/>
                  <a:pt x="221" y="219"/>
                </a:cubicBezTo>
                <a:cubicBezTo>
                  <a:pt x="221" y="219"/>
                  <a:pt x="221" y="219"/>
                  <a:pt x="221" y="219"/>
                </a:cubicBezTo>
                <a:cubicBezTo>
                  <a:pt x="221" y="219"/>
                  <a:pt x="221" y="219"/>
                  <a:pt x="221" y="219"/>
                </a:cubicBezTo>
                <a:cubicBezTo>
                  <a:pt x="220" y="219"/>
                  <a:pt x="220" y="219"/>
                  <a:pt x="220" y="218"/>
                </a:cubicBezTo>
                <a:cubicBezTo>
                  <a:pt x="219" y="219"/>
                  <a:pt x="219" y="219"/>
                  <a:pt x="219" y="220"/>
                </a:cubicBezTo>
                <a:cubicBezTo>
                  <a:pt x="219" y="220"/>
                  <a:pt x="219" y="220"/>
                  <a:pt x="218" y="221"/>
                </a:cubicBezTo>
                <a:cubicBezTo>
                  <a:pt x="218" y="221"/>
                  <a:pt x="218" y="221"/>
                  <a:pt x="218" y="221"/>
                </a:cubicBezTo>
                <a:cubicBezTo>
                  <a:pt x="217" y="221"/>
                  <a:pt x="217" y="221"/>
                  <a:pt x="217" y="222"/>
                </a:cubicBezTo>
                <a:cubicBezTo>
                  <a:pt x="218" y="222"/>
                  <a:pt x="218" y="222"/>
                  <a:pt x="217" y="222"/>
                </a:cubicBezTo>
                <a:cubicBezTo>
                  <a:pt x="217" y="222"/>
                  <a:pt x="216" y="223"/>
                  <a:pt x="216" y="223"/>
                </a:cubicBezTo>
                <a:cubicBezTo>
                  <a:pt x="216" y="223"/>
                  <a:pt x="216" y="222"/>
                  <a:pt x="216" y="222"/>
                </a:cubicBezTo>
                <a:cubicBezTo>
                  <a:pt x="216" y="222"/>
                  <a:pt x="215" y="222"/>
                  <a:pt x="215" y="222"/>
                </a:cubicBezTo>
                <a:cubicBezTo>
                  <a:pt x="215" y="223"/>
                  <a:pt x="215" y="223"/>
                  <a:pt x="216" y="223"/>
                </a:cubicBezTo>
                <a:cubicBezTo>
                  <a:pt x="216" y="225"/>
                  <a:pt x="218" y="226"/>
                  <a:pt x="220" y="226"/>
                </a:cubicBezTo>
                <a:close/>
                <a:moveTo>
                  <a:pt x="222" y="231"/>
                </a:moveTo>
                <a:cubicBezTo>
                  <a:pt x="222" y="231"/>
                  <a:pt x="222" y="231"/>
                  <a:pt x="222" y="231"/>
                </a:cubicBezTo>
                <a:cubicBezTo>
                  <a:pt x="222" y="231"/>
                  <a:pt x="221" y="232"/>
                  <a:pt x="221" y="232"/>
                </a:cubicBezTo>
                <a:cubicBezTo>
                  <a:pt x="221" y="232"/>
                  <a:pt x="221" y="233"/>
                  <a:pt x="221" y="233"/>
                </a:cubicBezTo>
                <a:cubicBezTo>
                  <a:pt x="221" y="233"/>
                  <a:pt x="222" y="233"/>
                  <a:pt x="222" y="233"/>
                </a:cubicBezTo>
                <a:cubicBezTo>
                  <a:pt x="222" y="233"/>
                  <a:pt x="222" y="233"/>
                  <a:pt x="222" y="232"/>
                </a:cubicBezTo>
                <a:cubicBezTo>
                  <a:pt x="222" y="232"/>
                  <a:pt x="222" y="232"/>
                  <a:pt x="222" y="231"/>
                </a:cubicBezTo>
                <a:cubicBezTo>
                  <a:pt x="222" y="231"/>
                  <a:pt x="222" y="231"/>
                  <a:pt x="222" y="231"/>
                </a:cubicBezTo>
                <a:close/>
                <a:moveTo>
                  <a:pt x="222" y="227"/>
                </a:moveTo>
                <a:cubicBezTo>
                  <a:pt x="222" y="227"/>
                  <a:pt x="221" y="227"/>
                  <a:pt x="221" y="227"/>
                </a:cubicBezTo>
                <a:cubicBezTo>
                  <a:pt x="221" y="228"/>
                  <a:pt x="221" y="228"/>
                  <a:pt x="220" y="228"/>
                </a:cubicBezTo>
                <a:cubicBezTo>
                  <a:pt x="220" y="228"/>
                  <a:pt x="220" y="229"/>
                  <a:pt x="221" y="229"/>
                </a:cubicBezTo>
                <a:cubicBezTo>
                  <a:pt x="221" y="229"/>
                  <a:pt x="222" y="228"/>
                  <a:pt x="222" y="227"/>
                </a:cubicBezTo>
                <a:close/>
                <a:moveTo>
                  <a:pt x="217" y="240"/>
                </a:moveTo>
                <a:cubicBezTo>
                  <a:pt x="217" y="240"/>
                  <a:pt x="217" y="240"/>
                  <a:pt x="218" y="240"/>
                </a:cubicBezTo>
                <a:cubicBezTo>
                  <a:pt x="218" y="240"/>
                  <a:pt x="218" y="240"/>
                  <a:pt x="218" y="240"/>
                </a:cubicBezTo>
                <a:cubicBezTo>
                  <a:pt x="218" y="240"/>
                  <a:pt x="217" y="240"/>
                  <a:pt x="217" y="240"/>
                </a:cubicBezTo>
                <a:cubicBezTo>
                  <a:pt x="217" y="240"/>
                  <a:pt x="217" y="240"/>
                  <a:pt x="217" y="240"/>
                </a:cubicBezTo>
                <a:close/>
                <a:moveTo>
                  <a:pt x="215" y="241"/>
                </a:moveTo>
                <a:cubicBezTo>
                  <a:pt x="215" y="241"/>
                  <a:pt x="216" y="241"/>
                  <a:pt x="216" y="241"/>
                </a:cubicBezTo>
                <a:cubicBezTo>
                  <a:pt x="216" y="241"/>
                  <a:pt x="216" y="241"/>
                  <a:pt x="216" y="241"/>
                </a:cubicBezTo>
                <a:cubicBezTo>
                  <a:pt x="216" y="241"/>
                  <a:pt x="216" y="241"/>
                  <a:pt x="216" y="241"/>
                </a:cubicBezTo>
                <a:cubicBezTo>
                  <a:pt x="216" y="241"/>
                  <a:pt x="216" y="241"/>
                  <a:pt x="215" y="241"/>
                </a:cubicBezTo>
                <a:close/>
                <a:moveTo>
                  <a:pt x="218" y="241"/>
                </a:moveTo>
                <a:cubicBezTo>
                  <a:pt x="218" y="241"/>
                  <a:pt x="218" y="241"/>
                  <a:pt x="218" y="241"/>
                </a:cubicBezTo>
                <a:cubicBezTo>
                  <a:pt x="218" y="242"/>
                  <a:pt x="218" y="242"/>
                  <a:pt x="218" y="242"/>
                </a:cubicBezTo>
                <a:cubicBezTo>
                  <a:pt x="218" y="243"/>
                  <a:pt x="217" y="243"/>
                  <a:pt x="217" y="242"/>
                </a:cubicBezTo>
                <a:cubicBezTo>
                  <a:pt x="216" y="242"/>
                  <a:pt x="216" y="242"/>
                  <a:pt x="215" y="242"/>
                </a:cubicBezTo>
                <a:cubicBezTo>
                  <a:pt x="215" y="242"/>
                  <a:pt x="216" y="243"/>
                  <a:pt x="216" y="243"/>
                </a:cubicBezTo>
                <a:cubicBezTo>
                  <a:pt x="216" y="243"/>
                  <a:pt x="216" y="244"/>
                  <a:pt x="216" y="244"/>
                </a:cubicBezTo>
                <a:cubicBezTo>
                  <a:pt x="216" y="245"/>
                  <a:pt x="216" y="245"/>
                  <a:pt x="217" y="245"/>
                </a:cubicBezTo>
                <a:cubicBezTo>
                  <a:pt x="217" y="245"/>
                  <a:pt x="217" y="245"/>
                  <a:pt x="217" y="244"/>
                </a:cubicBezTo>
                <a:cubicBezTo>
                  <a:pt x="217" y="244"/>
                  <a:pt x="217" y="244"/>
                  <a:pt x="217" y="244"/>
                </a:cubicBezTo>
                <a:cubicBezTo>
                  <a:pt x="218" y="244"/>
                  <a:pt x="218" y="244"/>
                  <a:pt x="218" y="243"/>
                </a:cubicBezTo>
                <a:cubicBezTo>
                  <a:pt x="220" y="242"/>
                  <a:pt x="220" y="242"/>
                  <a:pt x="222" y="242"/>
                </a:cubicBezTo>
                <a:cubicBezTo>
                  <a:pt x="222" y="241"/>
                  <a:pt x="222" y="241"/>
                  <a:pt x="218" y="241"/>
                </a:cubicBezTo>
                <a:close/>
                <a:moveTo>
                  <a:pt x="222" y="241"/>
                </a:moveTo>
                <a:cubicBezTo>
                  <a:pt x="222" y="241"/>
                  <a:pt x="222" y="241"/>
                  <a:pt x="222" y="241"/>
                </a:cubicBezTo>
                <a:cubicBezTo>
                  <a:pt x="221" y="241"/>
                  <a:pt x="220" y="241"/>
                  <a:pt x="219" y="240"/>
                </a:cubicBezTo>
                <a:cubicBezTo>
                  <a:pt x="219" y="240"/>
                  <a:pt x="219" y="240"/>
                  <a:pt x="218" y="241"/>
                </a:cubicBezTo>
                <a:cubicBezTo>
                  <a:pt x="219" y="241"/>
                  <a:pt x="220" y="241"/>
                  <a:pt x="222" y="241"/>
                </a:cubicBezTo>
                <a:close/>
                <a:moveTo>
                  <a:pt x="229" y="239"/>
                </a:moveTo>
                <a:cubicBezTo>
                  <a:pt x="229" y="239"/>
                  <a:pt x="228" y="239"/>
                  <a:pt x="228" y="239"/>
                </a:cubicBezTo>
                <a:cubicBezTo>
                  <a:pt x="228" y="239"/>
                  <a:pt x="227" y="238"/>
                  <a:pt x="227" y="238"/>
                </a:cubicBezTo>
                <a:cubicBezTo>
                  <a:pt x="227" y="238"/>
                  <a:pt x="227" y="239"/>
                  <a:pt x="226" y="239"/>
                </a:cubicBezTo>
                <a:cubicBezTo>
                  <a:pt x="227" y="239"/>
                  <a:pt x="227" y="239"/>
                  <a:pt x="227" y="239"/>
                </a:cubicBezTo>
                <a:cubicBezTo>
                  <a:pt x="227" y="239"/>
                  <a:pt x="228" y="239"/>
                  <a:pt x="228" y="239"/>
                </a:cubicBezTo>
                <a:cubicBezTo>
                  <a:pt x="228" y="239"/>
                  <a:pt x="228" y="239"/>
                  <a:pt x="228" y="239"/>
                </a:cubicBezTo>
                <a:cubicBezTo>
                  <a:pt x="228" y="239"/>
                  <a:pt x="229" y="239"/>
                  <a:pt x="229" y="239"/>
                </a:cubicBezTo>
                <a:close/>
                <a:moveTo>
                  <a:pt x="232" y="237"/>
                </a:moveTo>
                <a:cubicBezTo>
                  <a:pt x="233" y="237"/>
                  <a:pt x="233" y="237"/>
                  <a:pt x="234" y="237"/>
                </a:cubicBezTo>
                <a:cubicBezTo>
                  <a:pt x="233" y="237"/>
                  <a:pt x="233" y="237"/>
                  <a:pt x="233" y="237"/>
                </a:cubicBezTo>
                <a:cubicBezTo>
                  <a:pt x="232" y="237"/>
                  <a:pt x="232" y="237"/>
                  <a:pt x="232" y="237"/>
                </a:cubicBezTo>
                <a:cubicBezTo>
                  <a:pt x="232" y="237"/>
                  <a:pt x="232" y="238"/>
                  <a:pt x="232" y="237"/>
                </a:cubicBezTo>
                <a:close/>
                <a:moveTo>
                  <a:pt x="234" y="238"/>
                </a:moveTo>
                <a:cubicBezTo>
                  <a:pt x="233" y="238"/>
                  <a:pt x="233" y="238"/>
                  <a:pt x="233" y="238"/>
                </a:cubicBezTo>
                <a:cubicBezTo>
                  <a:pt x="233" y="238"/>
                  <a:pt x="233" y="238"/>
                  <a:pt x="233" y="239"/>
                </a:cubicBezTo>
                <a:cubicBezTo>
                  <a:pt x="233" y="239"/>
                  <a:pt x="233" y="239"/>
                  <a:pt x="233" y="239"/>
                </a:cubicBezTo>
                <a:cubicBezTo>
                  <a:pt x="233" y="239"/>
                  <a:pt x="233" y="238"/>
                  <a:pt x="234" y="238"/>
                </a:cubicBezTo>
                <a:close/>
                <a:moveTo>
                  <a:pt x="234" y="235"/>
                </a:moveTo>
                <a:cubicBezTo>
                  <a:pt x="235" y="235"/>
                  <a:pt x="235" y="236"/>
                  <a:pt x="235" y="236"/>
                </a:cubicBezTo>
                <a:cubicBezTo>
                  <a:pt x="234" y="236"/>
                  <a:pt x="235" y="236"/>
                  <a:pt x="235" y="236"/>
                </a:cubicBezTo>
                <a:cubicBezTo>
                  <a:pt x="235" y="236"/>
                  <a:pt x="235" y="236"/>
                  <a:pt x="235" y="236"/>
                </a:cubicBezTo>
                <a:cubicBezTo>
                  <a:pt x="235" y="236"/>
                  <a:pt x="235" y="235"/>
                  <a:pt x="236" y="235"/>
                </a:cubicBezTo>
                <a:cubicBezTo>
                  <a:pt x="236" y="235"/>
                  <a:pt x="237" y="235"/>
                  <a:pt x="237" y="235"/>
                </a:cubicBezTo>
                <a:cubicBezTo>
                  <a:pt x="237" y="235"/>
                  <a:pt x="237" y="235"/>
                  <a:pt x="236" y="235"/>
                </a:cubicBezTo>
                <a:cubicBezTo>
                  <a:pt x="236" y="235"/>
                  <a:pt x="237" y="235"/>
                  <a:pt x="237" y="236"/>
                </a:cubicBezTo>
                <a:cubicBezTo>
                  <a:pt x="238" y="236"/>
                  <a:pt x="238" y="236"/>
                  <a:pt x="239" y="236"/>
                </a:cubicBezTo>
                <a:cubicBezTo>
                  <a:pt x="239" y="236"/>
                  <a:pt x="239" y="236"/>
                  <a:pt x="239" y="236"/>
                </a:cubicBezTo>
                <a:cubicBezTo>
                  <a:pt x="239" y="236"/>
                  <a:pt x="239" y="236"/>
                  <a:pt x="240" y="236"/>
                </a:cubicBezTo>
                <a:cubicBezTo>
                  <a:pt x="240" y="236"/>
                  <a:pt x="240" y="235"/>
                  <a:pt x="240" y="235"/>
                </a:cubicBezTo>
                <a:cubicBezTo>
                  <a:pt x="240" y="235"/>
                  <a:pt x="240" y="235"/>
                  <a:pt x="240" y="235"/>
                </a:cubicBezTo>
                <a:cubicBezTo>
                  <a:pt x="239" y="235"/>
                  <a:pt x="239" y="235"/>
                  <a:pt x="239" y="235"/>
                </a:cubicBezTo>
                <a:cubicBezTo>
                  <a:pt x="238" y="235"/>
                  <a:pt x="238" y="235"/>
                  <a:pt x="238" y="235"/>
                </a:cubicBezTo>
                <a:cubicBezTo>
                  <a:pt x="238" y="234"/>
                  <a:pt x="238" y="233"/>
                  <a:pt x="237" y="233"/>
                </a:cubicBezTo>
                <a:cubicBezTo>
                  <a:pt x="236" y="233"/>
                  <a:pt x="236" y="232"/>
                  <a:pt x="236" y="233"/>
                </a:cubicBezTo>
                <a:cubicBezTo>
                  <a:pt x="236" y="234"/>
                  <a:pt x="236" y="234"/>
                  <a:pt x="235" y="234"/>
                </a:cubicBezTo>
                <a:cubicBezTo>
                  <a:pt x="235" y="234"/>
                  <a:pt x="235" y="234"/>
                  <a:pt x="235" y="234"/>
                </a:cubicBezTo>
                <a:cubicBezTo>
                  <a:pt x="235" y="234"/>
                  <a:pt x="235" y="234"/>
                  <a:pt x="235" y="234"/>
                </a:cubicBezTo>
                <a:cubicBezTo>
                  <a:pt x="235" y="233"/>
                  <a:pt x="235" y="232"/>
                  <a:pt x="236" y="231"/>
                </a:cubicBezTo>
                <a:cubicBezTo>
                  <a:pt x="237" y="231"/>
                  <a:pt x="236" y="230"/>
                  <a:pt x="236" y="230"/>
                </a:cubicBezTo>
                <a:cubicBezTo>
                  <a:pt x="236" y="229"/>
                  <a:pt x="236" y="229"/>
                  <a:pt x="236" y="229"/>
                </a:cubicBezTo>
                <a:cubicBezTo>
                  <a:pt x="236" y="229"/>
                  <a:pt x="235" y="229"/>
                  <a:pt x="235" y="230"/>
                </a:cubicBezTo>
                <a:cubicBezTo>
                  <a:pt x="235" y="230"/>
                  <a:pt x="236" y="231"/>
                  <a:pt x="234" y="231"/>
                </a:cubicBezTo>
                <a:cubicBezTo>
                  <a:pt x="234" y="231"/>
                  <a:pt x="234" y="231"/>
                  <a:pt x="234" y="232"/>
                </a:cubicBezTo>
                <a:cubicBezTo>
                  <a:pt x="233" y="233"/>
                  <a:pt x="233" y="234"/>
                  <a:pt x="232" y="235"/>
                </a:cubicBezTo>
                <a:cubicBezTo>
                  <a:pt x="231" y="235"/>
                  <a:pt x="231" y="235"/>
                  <a:pt x="231" y="235"/>
                </a:cubicBezTo>
                <a:cubicBezTo>
                  <a:pt x="230" y="235"/>
                  <a:pt x="230" y="235"/>
                  <a:pt x="230" y="234"/>
                </a:cubicBezTo>
                <a:cubicBezTo>
                  <a:pt x="230" y="234"/>
                  <a:pt x="230" y="234"/>
                  <a:pt x="230" y="234"/>
                </a:cubicBezTo>
                <a:cubicBezTo>
                  <a:pt x="230" y="234"/>
                  <a:pt x="231" y="234"/>
                  <a:pt x="231" y="234"/>
                </a:cubicBezTo>
                <a:cubicBezTo>
                  <a:pt x="232" y="234"/>
                  <a:pt x="233" y="233"/>
                  <a:pt x="232" y="232"/>
                </a:cubicBezTo>
                <a:cubicBezTo>
                  <a:pt x="231" y="231"/>
                  <a:pt x="230" y="231"/>
                  <a:pt x="230" y="230"/>
                </a:cubicBezTo>
                <a:cubicBezTo>
                  <a:pt x="230" y="230"/>
                  <a:pt x="230" y="230"/>
                  <a:pt x="230" y="233"/>
                </a:cubicBezTo>
                <a:cubicBezTo>
                  <a:pt x="230" y="232"/>
                  <a:pt x="230" y="231"/>
                  <a:pt x="230" y="230"/>
                </a:cubicBezTo>
                <a:cubicBezTo>
                  <a:pt x="230" y="230"/>
                  <a:pt x="230" y="230"/>
                  <a:pt x="230" y="230"/>
                </a:cubicBezTo>
                <a:cubicBezTo>
                  <a:pt x="230" y="231"/>
                  <a:pt x="230" y="232"/>
                  <a:pt x="230" y="233"/>
                </a:cubicBezTo>
                <a:cubicBezTo>
                  <a:pt x="230" y="233"/>
                  <a:pt x="230" y="233"/>
                  <a:pt x="230" y="233"/>
                </a:cubicBezTo>
                <a:cubicBezTo>
                  <a:pt x="230" y="234"/>
                  <a:pt x="230" y="234"/>
                  <a:pt x="230" y="234"/>
                </a:cubicBezTo>
                <a:cubicBezTo>
                  <a:pt x="229" y="234"/>
                  <a:pt x="229" y="234"/>
                  <a:pt x="228" y="233"/>
                </a:cubicBezTo>
                <a:cubicBezTo>
                  <a:pt x="227" y="232"/>
                  <a:pt x="227" y="232"/>
                  <a:pt x="227" y="233"/>
                </a:cubicBezTo>
                <a:cubicBezTo>
                  <a:pt x="227" y="233"/>
                  <a:pt x="227" y="234"/>
                  <a:pt x="226" y="234"/>
                </a:cubicBezTo>
                <a:cubicBezTo>
                  <a:pt x="226" y="234"/>
                  <a:pt x="226" y="234"/>
                  <a:pt x="226" y="234"/>
                </a:cubicBezTo>
                <a:cubicBezTo>
                  <a:pt x="226" y="233"/>
                  <a:pt x="224" y="233"/>
                  <a:pt x="224" y="232"/>
                </a:cubicBezTo>
                <a:cubicBezTo>
                  <a:pt x="224" y="231"/>
                  <a:pt x="223" y="231"/>
                  <a:pt x="223" y="231"/>
                </a:cubicBezTo>
                <a:cubicBezTo>
                  <a:pt x="223" y="232"/>
                  <a:pt x="223" y="232"/>
                  <a:pt x="223" y="233"/>
                </a:cubicBezTo>
                <a:cubicBezTo>
                  <a:pt x="223" y="233"/>
                  <a:pt x="224" y="233"/>
                  <a:pt x="224" y="233"/>
                </a:cubicBezTo>
                <a:cubicBezTo>
                  <a:pt x="224" y="233"/>
                  <a:pt x="224" y="233"/>
                  <a:pt x="224" y="233"/>
                </a:cubicBezTo>
                <a:cubicBezTo>
                  <a:pt x="224" y="234"/>
                  <a:pt x="224" y="234"/>
                  <a:pt x="224" y="234"/>
                </a:cubicBezTo>
                <a:cubicBezTo>
                  <a:pt x="223" y="233"/>
                  <a:pt x="223" y="234"/>
                  <a:pt x="223" y="234"/>
                </a:cubicBezTo>
                <a:cubicBezTo>
                  <a:pt x="222" y="235"/>
                  <a:pt x="221" y="236"/>
                  <a:pt x="220" y="237"/>
                </a:cubicBezTo>
                <a:cubicBezTo>
                  <a:pt x="220" y="237"/>
                  <a:pt x="220" y="237"/>
                  <a:pt x="221" y="237"/>
                </a:cubicBezTo>
                <a:cubicBezTo>
                  <a:pt x="221" y="237"/>
                  <a:pt x="222" y="237"/>
                  <a:pt x="222" y="238"/>
                </a:cubicBezTo>
                <a:cubicBezTo>
                  <a:pt x="222" y="238"/>
                  <a:pt x="221" y="238"/>
                  <a:pt x="221" y="238"/>
                </a:cubicBezTo>
                <a:cubicBezTo>
                  <a:pt x="220" y="238"/>
                  <a:pt x="220" y="239"/>
                  <a:pt x="220" y="239"/>
                </a:cubicBezTo>
                <a:cubicBezTo>
                  <a:pt x="220" y="240"/>
                  <a:pt x="220" y="240"/>
                  <a:pt x="221" y="240"/>
                </a:cubicBezTo>
                <a:cubicBezTo>
                  <a:pt x="221" y="240"/>
                  <a:pt x="222" y="240"/>
                  <a:pt x="222" y="239"/>
                </a:cubicBezTo>
                <a:cubicBezTo>
                  <a:pt x="222" y="239"/>
                  <a:pt x="222" y="240"/>
                  <a:pt x="222" y="240"/>
                </a:cubicBezTo>
                <a:cubicBezTo>
                  <a:pt x="223" y="240"/>
                  <a:pt x="222" y="240"/>
                  <a:pt x="223" y="240"/>
                </a:cubicBezTo>
                <a:cubicBezTo>
                  <a:pt x="223" y="240"/>
                  <a:pt x="224" y="240"/>
                  <a:pt x="223" y="239"/>
                </a:cubicBezTo>
                <a:cubicBezTo>
                  <a:pt x="223" y="239"/>
                  <a:pt x="223" y="238"/>
                  <a:pt x="223" y="237"/>
                </a:cubicBezTo>
                <a:cubicBezTo>
                  <a:pt x="224" y="237"/>
                  <a:pt x="224" y="236"/>
                  <a:pt x="223" y="236"/>
                </a:cubicBezTo>
                <a:cubicBezTo>
                  <a:pt x="223" y="236"/>
                  <a:pt x="223" y="236"/>
                  <a:pt x="222" y="236"/>
                </a:cubicBezTo>
                <a:cubicBezTo>
                  <a:pt x="223" y="236"/>
                  <a:pt x="223" y="235"/>
                  <a:pt x="223" y="235"/>
                </a:cubicBezTo>
                <a:cubicBezTo>
                  <a:pt x="224" y="235"/>
                  <a:pt x="224" y="235"/>
                  <a:pt x="225" y="236"/>
                </a:cubicBezTo>
                <a:cubicBezTo>
                  <a:pt x="225" y="236"/>
                  <a:pt x="225" y="236"/>
                  <a:pt x="225" y="237"/>
                </a:cubicBezTo>
                <a:cubicBezTo>
                  <a:pt x="225" y="237"/>
                  <a:pt x="224" y="237"/>
                  <a:pt x="224" y="237"/>
                </a:cubicBezTo>
                <a:cubicBezTo>
                  <a:pt x="225" y="238"/>
                  <a:pt x="225" y="238"/>
                  <a:pt x="225" y="238"/>
                </a:cubicBezTo>
                <a:cubicBezTo>
                  <a:pt x="225" y="238"/>
                  <a:pt x="225" y="238"/>
                  <a:pt x="225" y="238"/>
                </a:cubicBezTo>
                <a:cubicBezTo>
                  <a:pt x="226" y="237"/>
                  <a:pt x="227" y="237"/>
                  <a:pt x="228" y="237"/>
                </a:cubicBezTo>
                <a:cubicBezTo>
                  <a:pt x="229" y="236"/>
                  <a:pt x="229" y="238"/>
                  <a:pt x="230" y="238"/>
                </a:cubicBezTo>
                <a:cubicBezTo>
                  <a:pt x="231" y="238"/>
                  <a:pt x="231" y="238"/>
                  <a:pt x="231" y="238"/>
                </a:cubicBezTo>
                <a:cubicBezTo>
                  <a:pt x="232" y="237"/>
                  <a:pt x="231" y="237"/>
                  <a:pt x="231" y="236"/>
                </a:cubicBezTo>
                <a:cubicBezTo>
                  <a:pt x="230" y="236"/>
                  <a:pt x="231" y="236"/>
                  <a:pt x="231" y="235"/>
                </a:cubicBezTo>
                <a:cubicBezTo>
                  <a:pt x="231" y="235"/>
                  <a:pt x="232" y="235"/>
                  <a:pt x="232" y="235"/>
                </a:cubicBezTo>
                <a:cubicBezTo>
                  <a:pt x="232" y="235"/>
                  <a:pt x="232" y="235"/>
                  <a:pt x="233" y="235"/>
                </a:cubicBezTo>
                <a:cubicBezTo>
                  <a:pt x="233" y="235"/>
                  <a:pt x="233" y="235"/>
                  <a:pt x="234" y="235"/>
                </a:cubicBezTo>
                <a:close/>
                <a:moveTo>
                  <a:pt x="235" y="240"/>
                </a:moveTo>
                <a:cubicBezTo>
                  <a:pt x="235" y="240"/>
                  <a:pt x="235" y="240"/>
                  <a:pt x="235" y="240"/>
                </a:cubicBezTo>
                <a:cubicBezTo>
                  <a:pt x="235" y="240"/>
                  <a:pt x="235" y="240"/>
                  <a:pt x="236" y="240"/>
                </a:cubicBezTo>
                <a:cubicBezTo>
                  <a:pt x="236" y="240"/>
                  <a:pt x="236" y="240"/>
                  <a:pt x="236" y="240"/>
                </a:cubicBezTo>
                <a:cubicBezTo>
                  <a:pt x="236" y="240"/>
                  <a:pt x="235" y="240"/>
                  <a:pt x="235" y="240"/>
                </a:cubicBezTo>
                <a:close/>
                <a:moveTo>
                  <a:pt x="237" y="243"/>
                </a:moveTo>
                <a:cubicBezTo>
                  <a:pt x="237" y="243"/>
                  <a:pt x="237" y="243"/>
                  <a:pt x="237" y="243"/>
                </a:cubicBezTo>
                <a:cubicBezTo>
                  <a:pt x="237" y="243"/>
                  <a:pt x="237" y="243"/>
                  <a:pt x="237" y="243"/>
                </a:cubicBezTo>
                <a:cubicBezTo>
                  <a:pt x="237" y="243"/>
                  <a:pt x="237" y="242"/>
                  <a:pt x="237" y="243"/>
                </a:cubicBezTo>
                <a:cubicBezTo>
                  <a:pt x="236" y="243"/>
                  <a:pt x="234" y="244"/>
                  <a:pt x="233" y="245"/>
                </a:cubicBezTo>
                <a:cubicBezTo>
                  <a:pt x="233" y="245"/>
                  <a:pt x="233" y="246"/>
                  <a:pt x="233" y="246"/>
                </a:cubicBezTo>
                <a:cubicBezTo>
                  <a:pt x="233" y="246"/>
                  <a:pt x="234" y="246"/>
                  <a:pt x="234" y="246"/>
                </a:cubicBezTo>
                <a:cubicBezTo>
                  <a:pt x="235" y="245"/>
                  <a:pt x="236" y="244"/>
                  <a:pt x="237" y="243"/>
                </a:cubicBezTo>
                <a:close/>
                <a:moveTo>
                  <a:pt x="235" y="251"/>
                </a:moveTo>
                <a:cubicBezTo>
                  <a:pt x="236" y="250"/>
                  <a:pt x="236" y="250"/>
                  <a:pt x="237" y="251"/>
                </a:cubicBezTo>
                <a:cubicBezTo>
                  <a:pt x="237" y="251"/>
                  <a:pt x="237" y="252"/>
                  <a:pt x="237" y="252"/>
                </a:cubicBezTo>
                <a:cubicBezTo>
                  <a:pt x="237" y="252"/>
                  <a:pt x="237" y="251"/>
                  <a:pt x="238" y="251"/>
                </a:cubicBezTo>
                <a:cubicBezTo>
                  <a:pt x="238" y="251"/>
                  <a:pt x="238" y="250"/>
                  <a:pt x="237" y="250"/>
                </a:cubicBezTo>
                <a:cubicBezTo>
                  <a:pt x="237" y="250"/>
                  <a:pt x="237" y="250"/>
                  <a:pt x="236" y="250"/>
                </a:cubicBezTo>
                <a:cubicBezTo>
                  <a:pt x="236" y="250"/>
                  <a:pt x="235" y="250"/>
                  <a:pt x="235" y="251"/>
                </a:cubicBezTo>
                <a:cubicBezTo>
                  <a:pt x="235" y="251"/>
                  <a:pt x="235" y="251"/>
                  <a:pt x="235" y="251"/>
                </a:cubicBezTo>
                <a:close/>
                <a:moveTo>
                  <a:pt x="234" y="276"/>
                </a:moveTo>
                <a:cubicBezTo>
                  <a:pt x="234" y="276"/>
                  <a:pt x="234" y="277"/>
                  <a:pt x="234" y="277"/>
                </a:cubicBezTo>
                <a:cubicBezTo>
                  <a:pt x="235" y="277"/>
                  <a:pt x="235" y="276"/>
                  <a:pt x="235" y="276"/>
                </a:cubicBezTo>
                <a:cubicBezTo>
                  <a:pt x="235" y="276"/>
                  <a:pt x="235" y="276"/>
                  <a:pt x="235" y="276"/>
                </a:cubicBezTo>
                <a:cubicBezTo>
                  <a:pt x="234" y="276"/>
                  <a:pt x="234" y="276"/>
                  <a:pt x="234" y="276"/>
                </a:cubicBezTo>
                <a:close/>
                <a:moveTo>
                  <a:pt x="233" y="278"/>
                </a:moveTo>
                <a:cubicBezTo>
                  <a:pt x="233" y="278"/>
                  <a:pt x="233" y="278"/>
                  <a:pt x="233" y="279"/>
                </a:cubicBezTo>
                <a:cubicBezTo>
                  <a:pt x="233" y="279"/>
                  <a:pt x="233" y="279"/>
                  <a:pt x="234" y="279"/>
                </a:cubicBezTo>
                <a:cubicBezTo>
                  <a:pt x="234" y="279"/>
                  <a:pt x="234" y="279"/>
                  <a:pt x="235" y="279"/>
                </a:cubicBezTo>
                <a:cubicBezTo>
                  <a:pt x="234" y="278"/>
                  <a:pt x="234" y="278"/>
                  <a:pt x="234" y="278"/>
                </a:cubicBezTo>
                <a:cubicBezTo>
                  <a:pt x="234" y="278"/>
                  <a:pt x="233" y="278"/>
                  <a:pt x="233" y="278"/>
                </a:cubicBezTo>
                <a:close/>
                <a:moveTo>
                  <a:pt x="232" y="271"/>
                </a:moveTo>
                <a:cubicBezTo>
                  <a:pt x="232" y="272"/>
                  <a:pt x="232" y="272"/>
                  <a:pt x="233" y="272"/>
                </a:cubicBezTo>
                <a:cubicBezTo>
                  <a:pt x="233" y="272"/>
                  <a:pt x="233" y="272"/>
                  <a:pt x="233" y="272"/>
                </a:cubicBezTo>
                <a:cubicBezTo>
                  <a:pt x="233" y="271"/>
                  <a:pt x="233" y="270"/>
                  <a:pt x="233" y="270"/>
                </a:cubicBezTo>
                <a:cubicBezTo>
                  <a:pt x="233" y="270"/>
                  <a:pt x="233" y="269"/>
                  <a:pt x="233" y="269"/>
                </a:cubicBezTo>
                <a:cubicBezTo>
                  <a:pt x="233" y="269"/>
                  <a:pt x="233" y="269"/>
                  <a:pt x="233" y="269"/>
                </a:cubicBezTo>
                <a:cubicBezTo>
                  <a:pt x="233" y="269"/>
                  <a:pt x="232" y="269"/>
                  <a:pt x="232" y="269"/>
                </a:cubicBezTo>
                <a:cubicBezTo>
                  <a:pt x="232" y="270"/>
                  <a:pt x="232" y="271"/>
                  <a:pt x="232" y="271"/>
                </a:cubicBezTo>
                <a:close/>
                <a:moveTo>
                  <a:pt x="232" y="285"/>
                </a:moveTo>
                <a:cubicBezTo>
                  <a:pt x="233" y="285"/>
                  <a:pt x="233" y="285"/>
                  <a:pt x="234" y="285"/>
                </a:cubicBezTo>
                <a:cubicBezTo>
                  <a:pt x="234" y="284"/>
                  <a:pt x="234" y="284"/>
                  <a:pt x="234" y="284"/>
                </a:cubicBezTo>
                <a:cubicBezTo>
                  <a:pt x="234" y="284"/>
                  <a:pt x="235" y="284"/>
                  <a:pt x="234" y="284"/>
                </a:cubicBezTo>
                <a:cubicBezTo>
                  <a:pt x="234" y="284"/>
                  <a:pt x="234" y="284"/>
                  <a:pt x="234" y="283"/>
                </a:cubicBezTo>
                <a:cubicBezTo>
                  <a:pt x="234" y="283"/>
                  <a:pt x="234" y="283"/>
                  <a:pt x="234" y="283"/>
                </a:cubicBezTo>
                <a:cubicBezTo>
                  <a:pt x="233" y="283"/>
                  <a:pt x="233" y="284"/>
                  <a:pt x="232" y="285"/>
                </a:cubicBezTo>
                <a:cubicBezTo>
                  <a:pt x="232" y="285"/>
                  <a:pt x="232" y="285"/>
                  <a:pt x="232" y="285"/>
                </a:cubicBezTo>
                <a:close/>
                <a:moveTo>
                  <a:pt x="231" y="285"/>
                </a:moveTo>
                <a:cubicBezTo>
                  <a:pt x="231" y="285"/>
                  <a:pt x="231" y="284"/>
                  <a:pt x="231" y="284"/>
                </a:cubicBezTo>
                <a:cubicBezTo>
                  <a:pt x="231" y="284"/>
                  <a:pt x="231" y="284"/>
                  <a:pt x="231" y="285"/>
                </a:cubicBezTo>
                <a:close/>
                <a:moveTo>
                  <a:pt x="230" y="264"/>
                </a:moveTo>
                <a:cubicBezTo>
                  <a:pt x="230" y="264"/>
                  <a:pt x="230" y="265"/>
                  <a:pt x="230" y="265"/>
                </a:cubicBezTo>
                <a:cubicBezTo>
                  <a:pt x="231" y="265"/>
                  <a:pt x="231" y="265"/>
                  <a:pt x="231" y="264"/>
                </a:cubicBezTo>
                <a:cubicBezTo>
                  <a:pt x="231" y="264"/>
                  <a:pt x="231" y="264"/>
                  <a:pt x="230" y="264"/>
                </a:cubicBezTo>
                <a:cubicBezTo>
                  <a:pt x="230" y="264"/>
                  <a:pt x="230" y="264"/>
                  <a:pt x="230" y="264"/>
                </a:cubicBezTo>
                <a:close/>
                <a:moveTo>
                  <a:pt x="230" y="284"/>
                </a:moveTo>
                <a:cubicBezTo>
                  <a:pt x="230" y="284"/>
                  <a:pt x="230" y="285"/>
                  <a:pt x="230" y="285"/>
                </a:cubicBezTo>
                <a:cubicBezTo>
                  <a:pt x="230" y="285"/>
                  <a:pt x="230" y="285"/>
                  <a:pt x="230" y="285"/>
                </a:cubicBezTo>
                <a:cubicBezTo>
                  <a:pt x="231" y="285"/>
                  <a:pt x="231" y="285"/>
                  <a:pt x="231" y="285"/>
                </a:cubicBezTo>
                <a:cubicBezTo>
                  <a:pt x="231" y="284"/>
                  <a:pt x="231" y="284"/>
                  <a:pt x="230" y="284"/>
                </a:cubicBezTo>
                <a:close/>
                <a:moveTo>
                  <a:pt x="229" y="286"/>
                </a:moveTo>
                <a:cubicBezTo>
                  <a:pt x="229" y="286"/>
                  <a:pt x="229" y="286"/>
                  <a:pt x="230" y="286"/>
                </a:cubicBezTo>
                <a:cubicBezTo>
                  <a:pt x="230" y="287"/>
                  <a:pt x="230" y="287"/>
                  <a:pt x="230" y="287"/>
                </a:cubicBezTo>
                <a:cubicBezTo>
                  <a:pt x="230" y="287"/>
                  <a:pt x="231" y="287"/>
                  <a:pt x="231" y="287"/>
                </a:cubicBezTo>
                <a:cubicBezTo>
                  <a:pt x="231" y="287"/>
                  <a:pt x="231" y="286"/>
                  <a:pt x="231" y="286"/>
                </a:cubicBezTo>
                <a:cubicBezTo>
                  <a:pt x="231" y="286"/>
                  <a:pt x="230" y="286"/>
                  <a:pt x="230" y="285"/>
                </a:cubicBezTo>
                <a:cubicBezTo>
                  <a:pt x="230" y="285"/>
                  <a:pt x="230" y="285"/>
                  <a:pt x="229" y="285"/>
                </a:cubicBezTo>
                <a:cubicBezTo>
                  <a:pt x="229" y="285"/>
                  <a:pt x="229" y="285"/>
                  <a:pt x="229" y="286"/>
                </a:cubicBezTo>
                <a:close/>
                <a:moveTo>
                  <a:pt x="230" y="294"/>
                </a:moveTo>
                <a:cubicBezTo>
                  <a:pt x="230" y="294"/>
                  <a:pt x="230" y="294"/>
                  <a:pt x="230" y="293"/>
                </a:cubicBezTo>
                <a:cubicBezTo>
                  <a:pt x="230" y="293"/>
                  <a:pt x="230" y="293"/>
                  <a:pt x="230" y="293"/>
                </a:cubicBezTo>
                <a:cubicBezTo>
                  <a:pt x="230" y="294"/>
                  <a:pt x="230" y="294"/>
                  <a:pt x="230" y="294"/>
                </a:cubicBezTo>
                <a:cubicBezTo>
                  <a:pt x="230" y="294"/>
                  <a:pt x="230" y="294"/>
                  <a:pt x="230" y="294"/>
                </a:cubicBezTo>
                <a:close/>
                <a:moveTo>
                  <a:pt x="227" y="273"/>
                </a:moveTo>
                <a:cubicBezTo>
                  <a:pt x="228" y="273"/>
                  <a:pt x="228" y="274"/>
                  <a:pt x="228" y="274"/>
                </a:cubicBezTo>
                <a:cubicBezTo>
                  <a:pt x="228" y="274"/>
                  <a:pt x="228" y="274"/>
                  <a:pt x="228" y="274"/>
                </a:cubicBezTo>
                <a:cubicBezTo>
                  <a:pt x="228" y="273"/>
                  <a:pt x="228" y="273"/>
                  <a:pt x="228" y="273"/>
                </a:cubicBezTo>
                <a:cubicBezTo>
                  <a:pt x="228" y="273"/>
                  <a:pt x="228" y="273"/>
                  <a:pt x="227" y="273"/>
                </a:cubicBezTo>
                <a:close/>
                <a:moveTo>
                  <a:pt x="227" y="287"/>
                </a:moveTo>
                <a:cubicBezTo>
                  <a:pt x="227" y="287"/>
                  <a:pt x="228" y="288"/>
                  <a:pt x="228" y="288"/>
                </a:cubicBezTo>
                <a:cubicBezTo>
                  <a:pt x="228" y="288"/>
                  <a:pt x="228" y="288"/>
                  <a:pt x="228" y="288"/>
                </a:cubicBezTo>
                <a:cubicBezTo>
                  <a:pt x="228" y="288"/>
                  <a:pt x="229" y="288"/>
                  <a:pt x="229" y="288"/>
                </a:cubicBezTo>
                <a:cubicBezTo>
                  <a:pt x="229" y="288"/>
                  <a:pt x="229" y="288"/>
                  <a:pt x="229" y="288"/>
                </a:cubicBezTo>
                <a:cubicBezTo>
                  <a:pt x="229" y="288"/>
                  <a:pt x="229" y="287"/>
                  <a:pt x="229" y="287"/>
                </a:cubicBezTo>
                <a:cubicBezTo>
                  <a:pt x="228" y="287"/>
                  <a:pt x="228" y="287"/>
                  <a:pt x="228" y="287"/>
                </a:cubicBezTo>
                <a:cubicBezTo>
                  <a:pt x="228" y="287"/>
                  <a:pt x="227" y="287"/>
                  <a:pt x="227" y="287"/>
                </a:cubicBezTo>
                <a:close/>
                <a:moveTo>
                  <a:pt x="227" y="295"/>
                </a:moveTo>
                <a:cubicBezTo>
                  <a:pt x="228" y="295"/>
                  <a:pt x="228" y="295"/>
                  <a:pt x="229" y="294"/>
                </a:cubicBezTo>
                <a:cubicBezTo>
                  <a:pt x="229" y="294"/>
                  <a:pt x="229" y="294"/>
                  <a:pt x="229" y="294"/>
                </a:cubicBezTo>
                <a:cubicBezTo>
                  <a:pt x="229" y="294"/>
                  <a:pt x="229" y="294"/>
                  <a:pt x="229" y="294"/>
                </a:cubicBezTo>
                <a:cubicBezTo>
                  <a:pt x="228" y="294"/>
                  <a:pt x="228" y="294"/>
                  <a:pt x="228" y="294"/>
                </a:cubicBezTo>
                <a:cubicBezTo>
                  <a:pt x="227" y="294"/>
                  <a:pt x="227" y="295"/>
                  <a:pt x="227" y="295"/>
                </a:cubicBezTo>
                <a:close/>
                <a:moveTo>
                  <a:pt x="227" y="295"/>
                </a:moveTo>
                <a:cubicBezTo>
                  <a:pt x="227" y="295"/>
                  <a:pt x="227" y="295"/>
                  <a:pt x="227" y="295"/>
                </a:cubicBezTo>
                <a:close/>
                <a:moveTo>
                  <a:pt x="227" y="292"/>
                </a:moveTo>
                <a:cubicBezTo>
                  <a:pt x="227" y="291"/>
                  <a:pt x="227" y="291"/>
                  <a:pt x="226" y="292"/>
                </a:cubicBezTo>
                <a:cubicBezTo>
                  <a:pt x="225" y="292"/>
                  <a:pt x="225" y="294"/>
                  <a:pt x="225" y="295"/>
                </a:cubicBezTo>
                <a:cubicBezTo>
                  <a:pt x="225" y="295"/>
                  <a:pt x="225" y="295"/>
                  <a:pt x="225" y="295"/>
                </a:cubicBezTo>
                <a:cubicBezTo>
                  <a:pt x="225" y="295"/>
                  <a:pt x="226" y="295"/>
                  <a:pt x="226" y="295"/>
                </a:cubicBezTo>
                <a:cubicBezTo>
                  <a:pt x="226" y="295"/>
                  <a:pt x="226" y="295"/>
                  <a:pt x="226" y="295"/>
                </a:cubicBezTo>
                <a:cubicBezTo>
                  <a:pt x="226" y="295"/>
                  <a:pt x="227" y="295"/>
                  <a:pt x="227" y="294"/>
                </a:cubicBezTo>
                <a:cubicBezTo>
                  <a:pt x="226" y="294"/>
                  <a:pt x="226" y="294"/>
                  <a:pt x="226" y="294"/>
                </a:cubicBezTo>
                <a:cubicBezTo>
                  <a:pt x="227" y="293"/>
                  <a:pt x="227" y="293"/>
                  <a:pt x="227" y="292"/>
                </a:cubicBezTo>
                <a:close/>
                <a:moveTo>
                  <a:pt x="224" y="297"/>
                </a:moveTo>
                <a:cubicBezTo>
                  <a:pt x="224" y="297"/>
                  <a:pt x="225" y="297"/>
                  <a:pt x="225" y="297"/>
                </a:cubicBezTo>
                <a:cubicBezTo>
                  <a:pt x="225" y="296"/>
                  <a:pt x="224" y="295"/>
                  <a:pt x="224" y="295"/>
                </a:cubicBezTo>
                <a:cubicBezTo>
                  <a:pt x="223" y="295"/>
                  <a:pt x="224" y="296"/>
                  <a:pt x="223" y="296"/>
                </a:cubicBezTo>
                <a:cubicBezTo>
                  <a:pt x="223" y="296"/>
                  <a:pt x="223" y="296"/>
                  <a:pt x="222" y="297"/>
                </a:cubicBezTo>
                <a:cubicBezTo>
                  <a:pt x="222" y="297"/>
                  <a:pt x="222" y="297"/>
                  <a:pt x="222" y="297"/>
                </a:cubicBezTo>
                <a:cubicBezTo>
                  <a:pt x="222" y="297"/>
                  <a:pt x="222" y="297"/>
                  <a:pt x="222" y="297"/>
                </a:cubicBezTo>
                <a:cubicBezTo>
                  <a:pt x="222" y="297"/>
                  <a:pt x="222" y="297"/>
                  <a:pt x="222" y="297"/>
                </a:cubicBezTo>
                <a:cubicBezTo>
                  <a:pt x="222" y="297"/>
                  <a:pt x="222" y="297"/>
                  <a:pt x="222" y="297"/>
                </a:cubicBezTo>
                <a:cubicBezTo>
                  <a:pt x="222" y="297"/>
                  <a:pt x="222" y="297"/>
                  <a:pt x="222" y="297"/>
                </a:cubicBezTo>
                <a:cubicBezTo>
                  <a:pt x="223" y="297"/>
                  <a:pt x="223" y="297"/>
                  <a:pt x="223" y="297"/>
                </a:cubicBezTo>
                <a:cubicBezTo>
                  <a:pt x="223" y="297"/>
                  <a:pt x="223" y="297"/>
                  <a:pt x="223" y="297"/>
                </a:cubicBezTo>
                <a:cubicBezTo>
                  <a:pt x="222" y="297"/>
                  <a:pt x="223" y="299"/>
                  <a:pt x="224" y="299"/>
                </a:cubicBezTo>
                <a:cubicBezTo>
                  <a:pt x="224" y="299"/>
                  <a:pt x="224" y="298"/>
                  <a:pt x="224" y="298"/>
                </a:cubicBezTo>
                <a:cubicBezTo>
                  <a:pt x="224" y="297"/>
                  <a:pt x="224" y="297"/>
                  <a:pt x="224" y="297"/>
                </a:cubicBezTo>
                <a:close/>
                <a:moveTo>
                  <a:pt x="219" y="311"/>
                </a:moveTo>
                <a:cubicBezTo>
                  <a:pt x="219" y="311"/>
                  <a:pt x="219" y="310"/>
                  <a:pt x="220" y="310"/>
                </a:cubicBezTo>
                <a:cubicBezTo>
                  <a:pt x="219" y="310"/>
                  <a:pt x="219" y="311"/>
                  <a:pt x="219" y="311"/>
                </a:cubicBezTo>
                <a:cubicBezTo>
                  <a:pt x="219" y="311"/>
                  <a:pt x="219" y="311"/>
                  <a:pt x="219" y="311"/>
                </a:cubicBezTo>
                <a:close/>
                <a:moveTo>
                  <a:pt x="216" y="269"/>
                </a:moveTo>
                <a:cubicBezTo>
                  <a:pt x="216" y="269"/>
                  <a:pt x="216" y="268"/>
                  <a:pt x="216" y="268"/>
                </a:cubicBezTo>
                <a:cubicBezTo>
                  <a:pt x="215" y="268"/>
                  <a:pt x="215" y="269"/>
                  <a:pt x="215" y="269"/>
                </a:cubicBezTo>
                <a:cubicBezTo>
                  <a:pt x="215" y="269"/>
                  <a:pt x="215" y="269"/>
                  <a:pt x="215" y="269"/>
                </a:cubicBezTo>
                <a:cubicBezTo>
                  <a:pt x="216" y="269"/>
                  <a:pt x="216" y="269"/>
                  <a:pt x="216" y="269"/>
                </a:cubicBezTo>
                <a:close/>
                <a:moveTo>
                  <a:pt x="216" y="271"/>
                </a:moveTo>
                <a:cubicBezTo>
                  <a:pt x="216" y="271"/>
                  <a:pt x="216" y="271"/>
                  <a:pt x="216" y="271"/>
                </a:cubicBezTo>
                <a:cubicBezTo>
                  <a:pt x="216" y="271"/>
                  <a:pt x="217" y="271"/>
                  <a:pt x="217" y="270"/>
                </a:cubicBezTo>
                <a:cubicBezTo>
                  <a:pt x="217" y="270"/>
                  <a:pt x="216" y="270"/>
                  <a:pt x="216" y="270"/>
                </a:cubicBezTo>
                <a:cubicBezTo>
                  <a:pt x="216" y="270"/>
                  <a:pt x="216" y="270"/>
                  <a:pt x="216" y="271"/>
                </a:cubicBezTo>
                <a:close/>
                <a:moveTo>
                  <a:pt x="215" y="289"/>
                </a:moveTo>
                <a:cubicBezTo>
                  <a:pt x="215" y="289"/>
                  <a:pt x="215" y="290"/>
                  <a:pt x="215" y="290"/>
                </a:cubicBezTo>
                <a:cubicBezTo>
                  <a:pt x="215" y="290"/>
                  <a:pt x="215" y="290"/>
                  <a:pt x="216" y="290"/>
                </a:cubicBezTo>
                <a:cubicBezTo>
                  <a:pt x="216" y="289"/>
                  <a:pt x="216" y="289"/>
                  <a:pt x="215" y="289"/>
                </a:cubicBezTo>
                <a:cubicBezTo>
                  <a:pt x="215" y="289"/>
                  <a:pt x="215" y="289"/>
                  <a:pt x="215" y="289"/>
                </a:cubicBezTo>
                <a:close/>
                <a:moveTo>
                  <a:pt x="216" y="290"/>
                </a:moveTo>
                <a:cubicBezTo>
                  <a:pt x="216" y="290"/>
                  <a:pt x="216" y="290"/>
                  <a:pt x="216" y="290"/>
                </a:cubicBezTo>
                <a:cubicBezTo>
                  <a:pt x="216" y="290"/>
                  <a:pt x="216" y="290"/>
                  <a:pt x="216" y="290"/>
                </a:cubicBezTo>
                <a:cubicBezTo>
                  <a:pt x="216" y="290"/>
                  <a:pt x="216" y="290"/>
                  <a:pt x="216" y="290"/>
                </a:cubicBezTo>
                <a:close/>
                <a:moveTo>
                  <a:pt x="216" y="290"/>
                </a:moveTo>
                <a:cubicBezTo>
                  <a:pt x="217" y="290"/>
                  <a:pt x="217" y="291"/>
                  <a:pt x="217" y="291"/>
                </a:cubicBezTo>
                <a:cubicBezTo>
                  <a:pt x="217" y="291"/>
                  <a:pt x="217" y="290"/>
                  <a:pt x="218" y="290"/>
                </a:cubicBezTo>
                <a:cubicBezTo>
                  <a:pt x="218" y="290"/>
                  <a:pt x="218" y="290"/>
                  <a:pt x="218" y="290"/>
                </a:cubicBezTo>
                <a:cubicBezTo>
                  <a:pt x="218" y="289"/>
                  <a:pt x="218" y="289"/>
                  <a:pt x="218" y="289"/>
                </a:cubicBezTo>
                <a:cubicBezTo>
                  <a:pt x="217" y="289"/>
                  <a:pt x="217" y="288"/>
                  <a:pt x="217" y="288"/>
                </a:cubicBezTo>
                <a:cubicBezTo>
                  <a:pt x="217" y="288"/>
                  <a:pt x="216" y="289"/>
                  <a:pt x="216" y="289"/>
                </a:cubicBezTo>
                <a:cubicBezTo>
                  <a:pt x="216" y="289"/>
                  <a:pt x="216" y="289"/>
                  <a:pt x="217" y="289"/>
                </a:cubicBezTo>
                <a:cubicBezTo>
                  <a:pt x="217" y="289"/>
                  <a:pt x="217" y="289"/>
                  <a:pt x="216" y="290"/>
                </a:cubicBezTo>
                <a:cubicBezTo>
                  <a:pt x="217" y="290"/>
                  <a:pt x="217" y="290"/>
                  <a:pt x="217" y="289"/>
                </a:cubicBezTo>
                <a:cubicBezTo>
                  <a:pt x="217" y="290"/>
                  <a:pt x="216" y="290"/>
                  <a:pt x="216" y="290"/>
                </a:cubicBezTo>
                <a:close/>
                <a:moveTo>
                  <a:pt x="218" y="293"/>
                </a:moveTo>
                <a:cubicBezTo>
                  <a:pt x="218" y="293"/>
                  <a:pt x="218" y="293"/>
                  <a:pt x="218" y="293"/>
                </a:cubicBezTo>
                <a:cubicBezTo>
                  <a:pt x="218" y="293"/>
                  <a:pt x="218" y="293"/>
                  <a:pt x="219" y="293"/>
                </a:cubicBezTo>
                <a:cubicBezTo>
                  <a:pt x="218" y="293"/>
                  <a:pt x="218" y="292"/>
                  <a:pt x="218" y="292"/>
                </a:cubicBezTo>
                <a:cubicBezTo>
                  <a:pt x="218" y="292"/>
                  <a:pt x="218" y="293"/>
                  <a:pt x="218" y="293"/>
                </a:cubicBezTo>
                <a:close/>
                <a:moveTo>
                  <a:pt x="220" y="290"/>
                </a:moveTo>
                <a:cubicBezTo>
                  <a:pt x="220" y="290"/>
                  <a:pt x="220" y="290"/>
                  <a:pt x="220" y="290"/>
                </a:cubicBezTo>
                <a:cubicBezTo>
                  <a:pt x="220" y="290"/>
                  <a:pt x="220" y="290"/>
                  <a:pt x="220" y="290"/>
                </a:cubicBezTo>
                <a:cubicBezTo>
                  <a:pt x="220" y="290"/>
                  <a:pt x="220" y="291"/>
                  <a:pt x="220" y="291"/>
                </a:cubicBezTo>
                <a:cubicBezTo>
                  <a:pt x="220" y="291"/>
                  <a:pt x="220" y="291"/>
                  <a:pt x="220" y="291"/>
                </a:cubicBezTo>
                <a:cubicBezTo>
                  <a:pt x="220" y="292"/>
                  <a:pt x="220" y="292"/>
                  <a:pt x="221" y="292"/>
                </a:cubicBezTo>
                <a:cubicBezTo>
                  <a:pt x="221" y="292"/>
                  <a:pt x="221" y="292"/>
                  <a:pt x="221" y="292"/>
                </a:cubicBezTo>
                <a:cubicBezTo>
                  <a:pt x="221" y="292"/>
                  <a:pt x="221" y="292"/>
                  <a:pt x="221" y="292"/>
                </a:cubicBezTo>
                <a:cubicBezTo>
                  <a:pt x="221" y="292"/>
                  <a:pt x="221" y="291"/>
                  <a:pt x="220" y="290"/>
                </a:cubicBezTo>
                <a:close/>
                <a:moveTo>
                  <a:pt x="221" y="264"/>
                </a:moveTo>
                <a:cubicBezTo>
                  <a:pt x="221" y="264"/>
                  <a:pt x="221" y="264"/>
                  <a:pt x="221" y="264"/>
                </a:cubicBezTo>
                <a:cubicBezTo>
                  <a:pt x="221" y="264"/>
                  <a:pt x="221" y="263"/>
                  <a:pt x="221" y="263"/>
                </a:cubicBezTo>
                <a:cubicBezTo>
                  <a:pt x="221" y="264"/>
                  <a:pt x="221" y="264"/>
                  <a:pt x="221" y="264"/>
                </a:cubicBezTo>
                <a:cubicBezTo>
                  <a:pt x="221" y="264"/>
                  <a:pt x="221" y="264"/>
                  <a:pt x="221" y="264"/>
                </a:cubicBezTo>
                <a:close/>
                <a:moveTo>
                  <a:pt x="222" y="271"/>
                </a:moveTo>
                <a:cubicBezTo>
                  <a:pt x="222" y="271"/>
                  <a:pt x="222" y="271"/>
                  <a:pt x="222" y="271"/>
                </a:cubicBezTo>
                <a:cubicBezTo>
                  <a:pt x="222" y="270"/>
                  <a:pt x="222" y="270"/>
                  <a:pt x="221" y="270"/>
                </a:cubicBezTo>
                <a:cubicBezTo>
                  <a:pt x="221" y="270"/>
                  <a:pt x="221" y="270"/>
                  <a:pt x="221" y="270"/>
                </a:cubicBezTo>
                <a:cubicBezTo>
                  <a:pt x="221" y="271"/>
                  <a:pt x="221" y="271"/>
                  <a:pt x="222" y="271"/>
                </a:cubicBezTo>
                <a:close/>
                <a:moveTo>
                  <a:pt x="220" y="280"/>
                </a:moveTo>
                <a:cubicBezTo>
                  <a:pt x="220" y="280"/>
                  <a:pt x="220" y="280"/>
                  <a:pt x="220" y="280"/>
                </a:cubicBezTo>
                <a:cubicBezTo>
                  <a:pt x="220" y="280"/>
                  <a:pt x="220" y="280"/>
                  <a:pt x="219" y="280"/>
                </a:cubicBezTo>
                <a:cubicBezTo>
                  <a:pt x="219" y="280"/>
                  <a:pt x="220" y="280"/>
                  <a:pt x="220" y="280"/>
                </a:cubicBezTo>
                <a:cubicBezTo>
                  <a:pt x="220" y="280"/>
                  <a:pt x="220" y="280"/>
                  <a:pt x="220" y="280"/>
                </a:cubicBezTo>
                <a:close/>
                <a:moveTo>
                  <a:pt x="219" y="295"/>
                </a:moveTo>
                <a:cubicBezTo>
                  <a:pt x="219" y="295"/>
                  <a:pt x="219" y="295"/>
                  <a:pt x="219" y="295"/>
                </a:cubicBezTo>
                <a:cubicBezTo>
                  <a:pt x="220" y="295"/>
                  <a:pt x="220" y="295"/>
                  <a:pt x="221" y="294"/>
                </a:cubicBezTo>
                <a:cubicBezTo>
                  <a:pt x="221" y="294"/>
                  <a:pt x="221" y="294"/>
                  <a:pt x="221" y="294"/>
                </a:cubicBezTo>
                <a:cubicBezTo>
                  <a:pt x="220" y="294"/>
                  <a:pt x="220" y="294"/>
                  <a:pt x="219" y="294"/>
                </a:cubicBezTo>
                <a:cubicBezTo>
                  <a:pt x="219" y="294"/>
                  <a:pt x="219" y="294"/>
                  <a:pt x="219" y="295"/>
                </a:cubicBezTo>
                <a:close/>
                <a:moveTo>
                  <a:pt x="218" y="297"/>
                </a:moveTo>
                <a:cubicBezTo>
                  <a:pt x="219" y="297"/>
                  <a:pt x="219" y="297"/>
                  <a:pt x="220" y="297"/>
                </a:cubicBezTo>
                <a:cubicBezTo>
                  <a:pt x="220" y="297"/>
                  <a:pt x="220" y="297"/>
                  <a:pt x="221" y="297"/>
                </a:cubicBezTo>
                <a:cubicBezTo>
                  <a:pt x="221" y="297"/>
                  <a:pt x="221" y="297"/>
                  <a:pt x="221" y="297"/>
                </a:cubicBezTo>
                <a:cubicBezTo>
                  <a:pt x="221" y="297"/>
                  <a:pt x="220" y="296"/>
                  <a:pt x="220" y="296"/>
                </a:cubicBezTo>
                <a:cubicBezTo>
                  <a:pt x="219" y="297"/>
                  <a:pt x="219" y="296"/>
                  <a:pt x="218" y="297"/>
                </a:cubicBezTo>
                <a:close/>
                <a:moveTo>
                  <a:pt x="220" y="301"/>
                </a:moveTo>
                <a:cubicBezTo>
                  <a:pt x="220" y="301"/>
                  <a:pt x="220" y="301"/>
                  <a:pt x="220" y="301"/>
                </a:cubicBezTo>
                <a:cubicBezTo>
                  <a:pt x="220" y="301"/>
                  <a:pt x="220" y="301"/>
                  <a:pt x="220" y="301"/>
                </a:cubicBezTo>
                <a:cubicBezTo>
                  <a:pt x="220" y="301"/>
                  <a:pt x="220" y="301"/>
                  <a:pt x="220" y="301"/>
                </a:cubicBezTo>
                <a:close/>
                <a:moveTo>
                  <a:pt x="220" y="301"/>
                </a:moveTo>
                <a:cubicBezTo>
                  <a:pt x="220" y="301"/>
                  <a:pt x="220" y="300"/>
                  <a:pt x="220" y="300"/>
                </a:cubicBezTo>
                <a:cubicBezTo>
                  <a:pt x="220" y="300"/>
                  <a:pt x="220" y="299"/>
                  <a:pt x="220" y="299"/>
                </a:cubicBezTo>
                <a:cubicBezTo>
                  <a:pt x="219" y="299"/>
                  <a:pt x="219" y="299"/>
                  <a:pt x="219" y="299"/>
                </a:cubicBezTo>
                <a:cubicBezTo>
                  <a:pt x="219" y="299"/>
                  <a:pt x="219" y="299"/>
                  <a:pt x="219" y="299"/>
                </a:cubicBezTo>
                <a:cubicBezTo>
                  <a:pt x="219" y="299"/>
                  <a:pt x="219" y="300"/>
                  <a:pt x="219" y="300"/>
                </a:cubicBezTo>
                <a:cubicBezTo>
                  <a:pt x="218" y="300"/>
                  <a:pt x="219" y="300"/>
                  <a:pt x="219" y="301"/>
                </a:cubicBezTo>
                <a:cubicBezTo>
                  <a:pt x="219" y="301"/>
                  <a:pt x="219" y="301"/>
                  <a:pt x="220" y="301"/>
                </a:cubicBezTo>
                <a:cubicBezTo>
                  <a:pt x="220" y="301"/>
                  <a:pt x="220" y="301"/>
                  <a:pt x="220" y="301"/>
                </a:cubicBezTo>
                <a:close/>
                <a:moveTo>
                  <a:pt x="219" y="303"/>
                </a:moveTo>
                <a:cubicBezTo>
                  <a:pt x="219" y="303"/>
                  <a:pt x="219" y="303"/>
                  <a:pt x="219" y="302"/>
                </a:cubicBezTo>
                <a:cubicBezTo>
                  <a:pt x="219" y="302"/>
                  <a:pt x="218" y="302"/>
                  <a:pt x="218" y="302"/>
                </a:cubicBezTo>
                <a:cubicBezTo>
                  <a:pt x="218" y="302"/>
                  <a:pt x="218" y="303"/>
                  <a:pt x="218" y="303"/>
                </a:cubicBezTo>
                <a:cubicBezTo>
                  <a:pt x="218" y="303"/>
                  <a:pt x="218" y="303"/>
                  <a:pt x="219" y="303"/>
                </a:cubicBezTo>
                <a:close/>
                <a:moveTo>
                  <a:pt x="217" y="304"/>
                </a:moveTo>
                <a:cubicBezTo>
                  <a:pt x="217" y="304"/>
                  <a:pt x="217" y="304"/>
                  <a:pt x="216" y="305"/>
                </a:cubicBezTo>
                <a:cubicBezTo>
                  <a:pt x="217" y="305"/>
                  <a:pt x="217" y="305"/>
                  <a:pt x="218" y="305"/>
                </a:cubicBezTo>
                <a:cubicBezTo>
                  <a:pt x="218" y="305"/>
                  <a:pt x="218" y="305"/>
                  <a:pt x="218" y="305"/>
                </a:cubicBezTo>
                <a:cubicBezTo>
                  <a:pt x="218" y="305"/>
                  <a:pt x="217" y="304"/>
                  <a:pt x="217" y="304"/>
                </a:cubicBezTo>
                <a:close/>
                <a:moveTo>
                  <a:pt x="219" y="304"/>
                </a:moveTo>
                <a:cubicBezTo>
                  <a:pt x="220" y="303"/>
                  <a:pt x="220" y="303"/>
                  <a:pt x="220" y="303"/>
                </a:cubicBezTo>
                <a:cubicBezTo>
                  <a:pt x="220" y="303"/>
                  <a:pt x="219" y="303"/>
                  <a:pt x="219" y="304"/>
                </a:cubicBezTo>
                <a:cubicBezTo>
                  <a:pt x="219" y="304"/>
                  <a:pt x="219" y="304"/>
                  <a:pt x="219" y="304"/>
                </a:cubicBezTo>
                <a:close/>
                <a:moveTo>
                  <a:pt x="220" y="306"/>
                </a:moveTo>
                <a:cubicBezTo>
                  <a:pt x="220" y="306"/>
                  <a:pt x="220" y="306"/>
                  <a:pt x="220" y="307"/>
                </a:cubicBezTo>
                <a:cubicBezTo>
                  <a:pt x="220" y="306"/>
                  <a:pt x="221" y="306"/>
                  <a:pt x="221" y="306"/>
                </a:cubicBezTo>
                <a:cubicBezTo>
                  <a:pt x="221" y="305"/>
                  <a:pt x="221" y="304"/>
                  <a:pt x="222" y="304"/>
                </a:cubicBezTo>
                <a:cubicBezTo>
                  <a:pt x="222" y="304"/>
                  <a:pt x="222" y="303"/>
                  <a:pt x="222" y="303"/>
                </a:cubicBezTo>
                <a:cubicBezTo>
                  <a:pt x="222" y="303"/>
                  <a:pt x="222" y="303"/>
                  <a:pt x="222" y="303"/>
                </a:cubicBezTo>
                <a:cubicBezTo>
                  <a:pt x="221" y="303"/>
                  <a:pt x="221" y="304"/>
                  <a:pt x="220" y="306"/>
                </a:cubicBezTo>
                <a:close/>
                <a:moveTo>
                  <a:pt x="225" y="287"/>
                </a:moveTo>
                <a:cubicBezTo>
                  <a:pt x="225" y="287"/>
                  <a:pt x="225" y="287"/>
                  <a:pt x="225" y="287"/>
                </a:cubicBezTo>
                <a:cubicBezTo>
                  <a:pt x="225" y="288"/>
                  <a:pt x="225" y="288"/>
                  <a:pt x="225" y="288"/>
                </a:cubicBezTo>
                <a:cubicBezTo>
                  <a:pt x="225" y="289"/>
                  <a:pt x="225" y="289"/>
                  <a:pt x="226" y="289"/>
                </a:cubicBezTo>
                <a:cubicBezTo>
                  <a:pt x="226" y="289"/>
                  <a:pt x="226" y="289"/>
                  <a:pt x="226" y="289"/>
                </a:cubicBezTo>
                <a:cubicBezTo>
                  <a:pt x="226" y="290"/>
                  <a:pt x="226" y="290"/>
                  <a:pt x="226" y="290"/>
                </a:cubicBezTo>
                <a:cubicBezTo>
                  <a:pt x="226" y="290"/>
                  <a:pt x="226" y="291"/>
                  <a:pt x="226" y="291"/>
                </a:cubicBezTo>
                <a:cubicBezTo>
                  <a:pt x="226" y="291"/>
                  <a:pt x="227" y="291"/>
                  <a:pt x="227" y="290"/>
                </a:cubicBezTo>
                <a:cubicBezTo>
                  <a:pt x="226" y="290"/>
                  <a:pt x="227" y="289"/>
                  <a:pt x="227" y="288"/>
                </a:cubicBezTo>
                <a:cubicBezTo>
                  <a:pt x="227" y="288"/>
                  <a:pt x="226" y="287"/>
                  <a:pt x="225" y="287"/>
                </a:cubicBezTo>
                <a:close/>
                <a:moveTo>
                  <a:pt x="224" y="286"/>
                </a:moveTo>
                <a:cubicBezTo>
                  <a:pt x="224" y="286"/>
                  <a:pt x="224" y="286"/>
                  <a:pt x="224" y="287"/>
                </a:cubicBezTo>
                <a:cubicBezTo>
                  <a:pt x="225" y="286"/>
                  <a:pt x="225" y="286"/>
                  <a:pt x="226" y="286"/>
                </a:cubicBezTo>
                <a:cubicBezTo>
                  <a:pt x="226" y="286"/>
                  <a:pt x="225" y="285"/>
                  <a:pt x="225" y="285"/>
                </a:cubicBezTo>
                <a:cubicBezTo>
                  <a:pt x="225" y="285"/>
                  <a:pt x="225" y="285"/>
                  <a:pt x="225" y="285"/>
                </a:cubicBezTo>
                <a:cubicBezTo>
                  <a:pt x="224" y="285"/>
                  <a:pt x="224" y="286"/>
                  <a:pt x="224" y="286"/>
                </a:cubicBezTo>
                <a:close/>
                <a:moveTo>
                  <a:pt x="223" y="287"/>
                </a:moveTo>
                <a:cubicBezTo>
                  <a:pt x="222" y="288"/>
                  <a:pt x="222" y="288"/>
                  <a:pt x="222" y="289"/>
                </a:cubicBezTo>
                <a:cubicBezTo>
                  <a:pt x="222" y="289"/>
                  <a:pt x="222" y="289"/>
                  <a:pt x="222" y="289"/>
                </a:cubicBezTo>
                <a:cubicBezTo>
                  <a:pt x="222" y="290"/>
                  <a:pt x="222" y="290"/>
                  <a:pt x="222" y="290"/>
                </a:cubicBezTo>
                <a:cubicBezTo>
                  <a:pt x="222" y="290"/>
                  <a:pt x="222" y="290"/>
                  <a:pt x="222" y="290"/>
                </a:cubicBezTo>
                <a:cubicBezTo>
                  <a:pt x="223" y="290"/>
                  <a:pt x="223" y="290"/>
                  <a:pt x="223" y="289"/>
                </a:cubicBezTo>
                <a:cubicBezTo>
                  <a:pt x="224" y="289"/>
                  <a:pt x="224" y="289"/>
                  <a:pt x="224" y="289"/>
                </a:cubicBezTo>
                <a:cubicBezTo>
                  <a:pt x="223" y="288"/>
                  <a:pt x="224" y="288"/>
                  <a:pt x="224" y="287"/>
                </a:cubicBezTo>
                <a:cubicBezTo>
                  <a:pt x="224" y="287"/>
                  <a:pt x="223" y="287"/>
                  <a:pt x="223" y="287"/>
                </a:cubicBezTo>
                <a:cubicBezTo>
                  <a:pt x="223" y="287"/>
                  <a:pt x="223" y="287"/>
                  <a:pt x="223" y="287"/>
                </a:cubicBezTo>
                <a:close/>
                <a:moveTo>
                  <a:pt x="222" y="286"/>
                </a:moveTo>
                <a:cubicBezTo>
                  <a:pt x="223" y="286"/>
                  <a:pt x="223" y="285"/>
                  <a:pt x="223" y="285"/>
                </a:cubicBezTo>
                <a:cubicBezTo>
                  <a:pt x="223" y="285"/>
                  <a:pt x="223" y="285"/>
                  <a:pt x="222" y="285"/>
                </a:cubicBezTo>
                <a:cubicBezTo>
                  <a:pt x="222" y="285"/>
                  <a:pt x="222" y="285"/>
                  <a:pt x="222" y="285"/>
                </a:cubicBezTo>
                <a:cubicBezTo>
                  <a:pt x="222" y="286"/>
                  <a:pt x="222" y="286"/>
                  <a:pt x="222" y="286"/>
                </a:cubicBezTo>
                <a:close/>
                <a:moveTo>
                  <a:pt x="223" y="276"/>
                </a:moveTo>
                <a:cubicBezTo>
                  <a:pt x="223" y="277"/>
                  <a:pt x="223" y="277"/>
                  <a:pt x="222" y="277"/>
                </a:cubicBezTo>
                <a:cubicBezTo>
                  <a:pt x="223" y="277"/>
                  <a:pt x="223" y="277"/>
                  <a:pt x="223" y="278"/>
                </a:cubicBezTo>
                <a:cubicBezTo>
                  <a:pt x="223" y="277"/>
                  <a:pt x="223" y="277"/>
                  <a:pt x="223" y="277"/>
                </a:cubicBezTo>
                <a:cubicBezTo>
                  <a:pt x="223" y="277"/>
                  <a:pt x="223" y="277"/>
                  <a:pt x="223" y="276"/>
                </a:cubicBezTo>
                <a:close/>
                <a:moveTo>
                  <a:pt x="222" y="272"/>
                </a:moveTo>
                <a:cubicBezTo>
                  <a:pt x="222" y="272"/>
                  <a:pt x="222" y="272"/>
                  <a:pt x="222" y="272"/>
                </a:cubicBezTo>
                <a:cubicBezTo>
                  <a:pt x="222" y="272"/>
                  <a:pt x="222" y="272"/>
                  <a:pt x="222" y="273"/>
                </a:cubicBezTo>
                <a:cubicBezTo>
                  <a:pt x="222" y="273"/>
                  <a:pt x="222" y="273"/>
                  <a:pt x="222" y="273"/>
                </a:cubicBezTo>
                <a:cubicBezTo>
                  <a:pt x="222" y="273"/>
                  <a:pt x="222" y="273"/>
                  <a:pt x="222" y="273"/>
                </a:cubicBezTo>
                <a:cubicBezTo>
                  <a:pt x="222" y="273"/>
                  <a:pt x="222" y="273"/>
                  <a:pt x="222" y="272"/>
                </a:cubicBezTo>
                <a:close/>
                <a:moveTo>
                  <a:pt x="220" y="257"/>
                </a:moveTo>
                <a:cubicBezTo>
                  <a:pt x="221" y="257"/>
                  <a:pt x="221" y="259"/>
                  <a:pt x="222" y="258"/>
                </a:cubicBezTo>
                <a:cubicBezTo>
                  <a:pt x="222" y="258"/>
                  <a:pt x="222" y="258"/>
                  <a:pt x="222" y="258"/>
                </a:cubicBezTo>
                <a:cubicBezTo>
                  <a:pt x="222" y="258"/>
                  <a:pt x="222" y="258"/>
                  <a:pt x="222" y="258"/>
                </a:cubicBezTo>
                <a:cubicBezTo>
                  <a:pt x="222" y="258"/>
                  <a:pt x="222" y="258"/>
                  <a:pt x="222" y="258"/>
                </a:cubicBezTo>
                <a:cubicBezTo>
                  <a:pt x="221" y="258"/>
                  <a:pt x="221" y="257"/>
                  <a:pt x="220" y="257"/>
                </a:cubicBezTo>
                <a:cubicBezTo>
                  <a:pt x="220" y="257"/>
                  <a:pt x="220" y="257"/>
                  <a:pt x="220" y="257"/>
                </a:cubicBezTo>
                <a:cubicBezTo>
                  <a:pt x="220" y="257"/>
                  <a:pt x="220" y="257"/>
                  <a:pt x="220" y="257"/>
                </a:cubicBezTo>
                <a:close/>
                <a:moveTo>
                  <a:pt x="217" y="259"/>
                </a:moveTo>
                <a:cubicBezTo>
                  <a:pt x="217" y="259"/>
                  <a:pt x="217" y="259"/>
                  <a:pt x="218" y="259"/>
                </a:cubicBezTo>
                <a:cubicBezTo>
                  <a:pt x="218" y="258"/>
                  <a:pt x="219" y="258"/>
                  <a:pt x="218" y="259"/>
                </a:cubicBezTo>
                <a:cubicBezTo>
                  <a:pt x="218" y="260"/>
                  <a:pt x="219" y="260"/>
                  <a:pt x="220" y="260"/>
                </a:cubicBezTo>
                <a:cubicBezTo>
                  <a:pt x="220" y="260"/>
                  <a:pt x="220" y="259"/>
                  <a:pt x="220" y="259"/>
                </a:cubicBezTo>
                <a:cubicBezTo>
                  <a:pt x="220" y="258"/>
                  <a:pt x="219" y="258"/>
                  <a:pt x="218" y="258"/>
                </a:cubicBezTo>
                <a:cubicBezTo>
                  <a:pt x="218" y="258"/>
                  <a:pt x="218" y="258"/>
                  <a:pt x="217" y="258"/>
                </a:cubicBezTo>
                <a:cubicBezTo>
                  <a:pt x="217" y="258"/>
                  <a:pt x="217" y="258"/>
                  <a:pt x="217" y="259"/>
                </a:cubicBezTo>
                <a:close/>
                <a:moveTo>
                  <a:pt x="215" y="260"/>
                </a:moveTo>
                <a:cubicBezTo>
                  <a:pt x="216" y="261"/>
                  <a:pt x="216" y="261"/>
                  <a:pt x="216" y="261"/>
                </a:cubicBezTo>
                <a:cubicBezTo>
                  <a:pt x="217" y="261"/>
                  <a:pt x="217" y="261"/>
                  <a:pt x="217" y="260"/>
                </a:cubicBezTo>
                <a:cubicBezTo>
                  <a:pt x="217" y="260"/>
                  <a:pt x="217" y="260"/>
                  <a:pt x="216" y="259"/>
                </a:cubicBezTo>
                <a:cubicBezTo>
                  <a:pt x="216" y="259"/>
                  <a:pt x="215" y="260"/>
                  <a:pt x="215" y="260"/>
                </a:cubicBezTo>
                <a:close/>
                <a:moveTo>
                  <a:pt x="214" y="263"/>
                </a:moveTo>
                <a:cubicBezTo>
                  <a:pt x="214" y="263"/>
                  <a:pt x="214" y="264"/>
                  <a:pt x="215" y="264"/>
                </a:cubicBezTo>
                <a:cubicBezTo>
                  <a:pt x="215" y="264"/>
                  <a:pt x="215" y="264"/>
                  <a:pt x="215" y="264"/>
                </a:cubicBezTo>
                <a:cubicBezTo>
                  <a:pt x="215" y="263"/>
                  <a:pt x="215" y="263"/>
                  <a:pt x="215" y="263"/>
                </a:cubicBezTo>
                <a:cubicBezTo>
                  <a:pt x="215" y="263"/>
                  <a:pt x="214" y="263"/>
                  <a:pt x="214" y="263"/>
                </a:cubicBezTo>
                <a:cubicBezTo>
                  <a:pt x="214" y="263"/>
                  <a:pt x="214" y="263"/>
                  <a:pt x="214" y="263"/>
                </a:cubicBezTo>
                <a:close/>
                <a:moveTo>
                  <a:pt x="214" y="283"/>
                </a:moveTo>
                <a:cubicBezTo>
                  <a:pt x="214" y="283"/>
                  <a:pt x="214" y="283"/>
                  <a:pt x="214" y="283"/>
                </a:cubicBezTo>
                <a:cubicBezTo>
                  <a:pt x="214" y="284"/>
                  <a:pt x="214" y="284"/>
                  <a:pt x="214" y="284"/>
                </a:cubicBezTo>
                <a:cubicBezTo>
                  <a:pt x="214" y="284"/>
                  <a:pt x="214" y="284"/>
                  <a:pt x="214" y="284"/>
                </a:cubicBezTo>
                <a:cubicBezTo>
                  <a:pt x="214" y="283"/>
                  <a:pt x="214" y="283"/>
                  <a:pt x="214" y="283"/>
                </a:cubicBezTo>
                <a:close/>
                <a:moveTo>
                  <a:pt x="212" y="278"/>
                </a:moveTo>
                <a:cubicBezTo>
                  <a:pt x="212" y="278"/>
                  <a:pt x="212" y="279"/>
                  <a:pt x="212" y="279"/>
                </a:cubicBezTo>
                <a:cubicBezTo>
                  <a:pt x="212" y="279"/>
                  <a:pt x="213" y="279"/>
                  <a:pt x="213" y="279"/>
                </a:cubicBezTo>
                <a:cubicBezTo>
                  <a:pt x="213" y="279"/>
                  <a:pt x="213" y="278"/>
                  <a:pt x="213" y="278"/>
                </a:cubicBezTo>
                <a:cubicBezTo>
                  <a:pt x="212" y="278"/>
                  <a:pt x="212" y="278"/>
                  <a:pt x="212" y="278"/>
                </a:cubicBezTo>
                <a:close/>
                <a:moveTo>
                  <a:pt x="212" y="293"/>
                </a:moveTo>
                <a:cubicBezTo>
                  <a:pt x="212" y="294"/>
                  <a:pt x="212" y="294"/>
                  <a:pt x="212" y="294"/>
                </a:cubicBezTo>
                <a:cubicBezTo>
                  <a:pt x="213" y="294"/>
                  <a:pt x="213" y="294"/>
                  <a:pt x="213" y="294"/>
                </a:cubicBezTo>
                <a:cubicBezTo>
                  <a:pt x="213" y="293"/>
                  <a:pt x="213" y="293"/>
                  <a:pt x="213" y="293"/>
                </a:cubicBezTo>
                <a:cubicBezTo>
                  <a:pt x="213" y="293"/>
                  <a:pt x="213" y="293"/>
                  <a:pt x="212" y="293"/>
                </a:cubicBezTo>
                <a:close/>
                <a:moveTo>
                  <a:pt x="212" y="308"/>
                </a:moveTo>
                <a:cubicBezTo>
                  <a:pt x="212" y="308"/>
                  <a:pt x="212" y="308"/>
                  <a:pt x="212" y="308"/>
                </a:cubicBezTo>
                <a:cubicBezTo>
                  <a:pt x="212" y="308"/>
                  <a:pt x="211" y="308"/>
                  <a:pt x="211" y="309"/>
                </a:cubicBezTo>
                <a:cubicBezTo>
                  <a:pt x="211" y="309"/>
                  <a:pt x="211" y="309"/>
                  <a:pt x="212" y="309"/>
                </a:cubicBezTo>
                <a:cubicBezTo>
                  <a:pt x="212" y="309"/>
                  <a:pt x="212" y="308"/>
                  <a:pt x="212" y="308"/>
                </a:cubicBezTo>
                <a:close/>
                <a:moveTo>
                  <a:pt x="211" y="310"/>
                </a:moveTo>
                <a:cubicBezTo>
                  <a:pt x="211" y="310"/>
                  <a:pt x="211" y="310"/>
                  <a:pt x="211" y="310"/>
                </a:cubicBezTo>
                <a:cubicBezTo>
                  <a:pt x="211" y="310"/>
                  <a:pt x="210" y="310"/>
                  <a:pt x="210" y="310"/>
                </a:cubicBezTo>
                <a:cubicBezTo>
                  <a:pt x="210" y="311"/>
                  <a:pt x="211" y="311"/>
                  <a:pt x="211" y="312"/>
                </a:cubicBezTo>
                <a:cubicBezTo>
                  <a:pt x="211" y="312"/>
                  <a:pt x="211" y="312"/>
                  <a:pt x="211" y="312"/>
                </a:cubicBezTo>
                <a:cubicBezTo>
                  <a:pt x="211" y="312"/>
                  <a:pt x="212" y="312"/>
                  <a:pt x="212" y="312"/>
                </a:cubicBezTo>
                <a:cubicBezTo>
                  <a:pt x="211" y="311"/>
                  <a:pt x="212" y="310"/>
                  <a:pt x="211" y="310"/>
                </a:cubicBezTo>
                <a:close/>
                <a:moveTo>
                  <a:pt x="212" y="289"/>
                </a:moveTo>
                <a:cubicBezTo>
                  <a:pt x="212" y="289"/>
                  <a:pt x="212" y="289"/>
                  <a:pt x="212" y="288"/>
                </a:cubicBezTo>
                <a:cubicBezTo>
                  <a:pt x="212" y="288"/>
                  <a:pt x="212" y="289"/>
                  <a:pt x="212" y="289"/>
                </a:cubicBezTo>
                <a:close/>
                <a:moveTo>
                  <a:pt x="212" y="288"/>
                </a:moveTo>
                <a:cubicBezTo>
                  <a:pt x="212" y="288"/>
                  <a:pt x="212" y="288"/>
                  <a:pt x="212" y="288"/>
                </a:cubicBezTo>
                <a:cubicBezTo>
                  <a:pt x="212" y="288"/>
                  <a:pt x="212" y="288"/>
                  <a:pt x="212" y="288"/>
                </a:cubicBezTo>
                <a:cubicBezTo>
                  <a:pt x="212" y="288"/>
                  <a:pt x="212" y="288"/>
                  <a:pt x="212" y="288"/>
                </a:cubicBezTo>
                <a:close/>
                <a:moveTo>
                  <a:pt x="211" y="284"/>
                </a:moveTo>
                <a:cubicBezTo>
                  <a:pt x="212" y="284"/>
                  <a:pt x="212" y="284"/>
                  <a:pt x="212" y="284"/>
                </a:cubicBezTo>
                <a:cubicBezTo>
                  <a:pt x="212" y="284"/>
                  <a:pt x="212" y="284"/>
                  <a:pt x="212" y="284"/>
                </a:cubicBezTo>
                <a:cubicBezTo>
                  <a:pt x="212" y="284"/>
                  <a:pt x="212" y="283"/>
                  <a:pt x="212" y="283"/>
                </a:cubicBezTo>
                <a:cubicBezTo>
                  <a:pt x="212" y="283"/>
                  <a:pt x="211" y="284"/>
                  <a:pt x="211" y="284"/>
                </a:cubicBezTo>
                <a:close/>
                <a:moveTo>
                  <a:pt x="211" y="287"/>
                </a:moveTo>
                <a:cubicBezTo>
                  <a:pt x="211" y="287"/>
                  <a:pt x="211" y="287"/>
                  <a:pt x="212" y="288"/>
                </a:cubicBezTo>
                <a:cubicBezTo>
                  <a:pt x="212" y="288"/>
                  <a:pt x="212" y="288"/>
                  <a:pt x="212" y="288"/>
                </a:cubicBezTo>
                <a:cubicBezTo>
                  <a:pt x="212" y="287"/>
                  <a:pt x="212" y="287"/>
                  <a:pt x="212" y="287"/>
                </a:cubicBezTo>
                <a:cubicBezTo>
                  <a:pt x="212" y="287"/>
                  <a:pt x="211" y="287"/>
                  <a:pt x="211" y="287"/>
                </a:cubicBezTo>
                <a:close/>
                <a:moveTo>
                  <a:pt x="210" y="297"/>
                </a:moveTo>
                <a:cubicBezTo>
                  <a:pt x="211" y="297"/>
                  <a:pt x="211" y="297"/>
                  <a:pt x="211" y="297"/>
                </a:cubicBezTo>
                <a:cubicBezTo>
                  <a:pt x="211" y="297"/>
                  <a:pt x="211" y="297"/>
                  <a:pt x="211" y="297"/>
                </a:cubicBezTo>
                <a:cubicBezTo>
                  <a:pt x="211" y="296"/>
                  <a:pt x="211" y="296"/>
                  <a:pt x="211" y="296"/>
                </a:cubicBezTo>
                <a:cubicBezTo>
                  <a:pt x="211" y="296"/>
                  <a:pt x="211" y="296"/>
                  <a:pt x="210" y="297"/>
                </a:cubicBezTo>
                <a:close/>
                <a:moveTo>
                  <a:pt x="210" y="301"/>
                </a:moveTo>
                <a:cubicBezTo>
                  <a:pt x="210" y="301"/>
                  <a:pt x="210" y="301"/>
                  <a:pt x="210" y="301"/>
                </a:cubicBezTo>
                <a:cubicBezTo>
                  <a:pt x="210" y="301"/>
                  <a:pt x="210" y="301"/>
                  <a:pt x="210" y="301"/>
                </a:cubicBezTo>
                <a:cubicBezTo>
                  <a:pt x="210" y="301"/>
                  <a:pt x="210" y="302"/>
                  <a:pt x="211" y="302"/>
                </a:cubicBezTo>
                <a:cubicBezTo>
                  <a:pt x="211" y="302"/>
                  <a:pt x="211" y="302"/>
                  <a:pt x="211" y="302"/>
                </a:cubicBezTo>
                <a:cubicBezTo>
                  <a:pt x="211" y="302"/>
                  <a:pt x="211" y="302"/>
                  <a:pt x="211" y="301"/>
                </a:cubicBezTo>
                <a:cubicBezTo>
                  <a:pt x="211" y="301"/>
                  <a:pt x="210" y="301"/>
                  <a:pt x="210" y="301"/>
                </a:cubicBezTo>
                <a:close/>
                <a:moveTo>
                  <a:pt x="209" y="282"/>
                </a:moveTo>
                <a:cubicBezTo>
                  <a:pt x="209" y="282"/>
                  <a:pt x="209" y="282"/>
                  <a:pt x="209" y="283"/>
                </a:cubicBezTo>
                <a:cubicBezTo>
                  <a:pt x="210" y="282"/>
                  <a:pt x="210" y="282"/>
                  <a:pt x="210" y="282"/>
                </a:cubicBezTo>
                <a:cubicBezTo>
                  <a:pt x="210" y="282"/>
                  <a:pt x="210" y="282"/>
                  <a:pt x="209" y="282"/>
                </a:cubicBezTo>
                <a:cubicBezTo>
                  <a:pt x="209" y="282"/>
                  <a:pt x="209" y="282"/>
                  <a:pt x="209" y="282"/>
                </a:cubicBezTo>
                <a:close/>
                <a:moveTo>
                  <a:pt x="207" y="297"/>
                </a:moveTo>
                <a:cubicBezTo>
                  <a:pt x="208" y="297"/>
                  <a:pt x="208" y="298"/>
                  <a:pt x="208" y="298"/>
                </a:cubicBezTo>
                <a:cubicBezTo>
                  <a:pt x="208" y="298"/>
                  <a:pt x="208" y="298"/>
                  <a:pt x="208" y="298"/>
                </a:cubicBezTo>
                <a:cubicBezTo>
                  <a:pt x="209" y="298"/>
                  <a:pt x="209" y="297"/>
                  <a:pt x="209" y="297"/>
                </a:cubicBezTo>
                <a:cubicBezTo>
                  <a:pt x="209" y="296"/>
                  <a:pt x="208" y="296"/>
                  <a:pt x="208" y="295"/>
                </a:cubicBezTo>
                <a:cubicBezTo>
                  <a:pt x="208" y="295"/>
                  <a:pt x="208" y="296"/>
                  <a:pt x="207" y="296"/>
                </a:cubicBezTo>
                <a:cubicBezTo>
                  <a:pt x="208" y="296"/>
                  <a:pt x="208" y="296"/>
                  <a:pt x="207" y="297"/>
                </a:cubicBezTo>
                <a:close/>
                <a:moveTo>
                  <a:pt x="209" y="309"/>
                </a:moveTo>
                <a:cubicBezTo>
                  <a:pt x="208" y="309"/>
                  <a:pt x="208" y="309"/>
                  <a:pt x="208" y="309"/>
                </a:cubicBezTo>
                <a:cubicBezTo>
                  <a:pt x="208" y="308"/>
                  <a:pt x="207" y="308"/>
                  <a:pt x="207" y="307"/>
                </a:cubicBezTo>
                <a:cubicBezTo>
                  <a:pt x="207" y="307"/>
                  <a:pt x="207" y="307"/>
                  <a:pt x="207" y="307"/>
                </a:cubicBezTo>
                <a:cubicBezTo>
                  <a:pt x="207" y="307"/>
                  <a:pt x="206" y="307"/>
                  <a:pt x="206" y="308"/>
                </a:cubicBezTo>
                <a:cubicBezTo>
                  <a:pt x="207" y="308"/>
                  <a:pt x="207" y="308"/>
                  <a:pt x="206" y="309"/>
                </a:cubicBezTo>
                <a:cubicBezTo>
                  <a:pt x="206" y="309"/>
                  <a:pt x="207" y="309"/>
                  <a:pt x="207" y="309"/>
                </a:cubicBezTo>
                <a:cubicBezTo>
                  <a:pt x="207" y="309"/>
                  <a:pt x="207" y="309"/>
                  <a:pt x="208" y="309"/>
                </a:cubicBezTo>
                <a:cubicBezTo>
                  <a:pt x="208" y="309"/>
                  <a:pt x="208" y="309"/>
                  <a:pt x="209" y="309"/>
                </a:cubicBezTo>
                <a:close/>
                <a:moveTo>
                  <a:pt x="207" y="315"/>
                </a:moveTo>
                <a:cubicBezTo>
                  <a:pt x="207" y="316"/>
                  <a:pt x="207" y="316"/>
                  <a:pt x="207" y="317"/>
                </a:cubicBezTo>
                <a:cubicBezTo>
                  <a:pt x="207" y="317"/>
                  <a:pt x="207" y="317"/>
                  <a:pt x="207" y="317"/>
                </a:cubicBezTo>
                <a:cubicBezTo>
                  <a:pt x="208" y="316"/>
                  <a:pt x="208" y="316"/>
                  <a:pt x="208" y="315"/>
                </a:cubicBezTo>
                <a:cubicBezTo>
                  <a:pt x="208" y="315"/>
                  <a:pt x="207" y="315"/>
                  <a:pt x="207" y="315"/>
                </a:cubicBezTo>
                <a:close/>
                <a:moveTo>
                  <a:pt x="207" y="305"/>
                </a:moveTo>
                <a:cubicBezTo>
                  <a:pt x="207" y="305"/>
                  <a:pt x="207" y="305"/>
                  <a:pt x="207" y="305"/>
                </a:cubicBezTo>
                <a:cubicBezTo>
                  <a:pt x="207" y="305"/>
                  <a:pt x="207" y="305"/>
                  <a:pt x="206" y="305"/>
                </a:cubicBezTo>
                <a:cubicBezTo>
                  <a:pt x="206" y="305"/>
                  <a:pt x="206" y="305"/>
                  <a:pt x="206" y="306"/>
                </a:cubicBezTo>
                <a:cubicBezTo>
                  <a:pt x="206" y="306"/>
                  <a:pt x="206" y="306"/>
                  <a:pt x="206" y="306"/>
                </a:cubicBezTo>
                <a:cubicBezTo>
                  <a:pt x="207" y="306"/>
                  <a:pt x="207" y="306"/>
                  <a:pt x="207" y="306"/>
                </a:cubicBezTo>
                <a:cubicBezTo>
                  <a:pt x="207" y="306"/>
                  <a:pt x="207" y="305"/>
                  <a:pt x="207" y="305"/>
                </a:cubicBezTo>
                <a:close/>
                <a:moveTo>
                  <a:pt x="207" y="300"/>
                </a:moveTo>
                <a:cubicBezTo>
                  <a:pt x="206" y="300"/>
                  <a:pt x="206" y="300"/>
                  <a:pt x="206" y="300"/>
                </a:cubicBezTo>
                <a:cubicBezTo>
                  <a:pt x="206" y="300"/>
                  <a:pt x="206" y="300"/>
                  <a:pt x="207" y="300"/>
                </a:cubicBezTo>
                <a:cubicBezTo>
                  <a:pt x="207" y="300"/>
                  <a:pt x="207" y="300"/>
                  <a:pt x="207" y="300"/>
                </a:cubicBezTo>
                <a:cubicBezTo>
                  <a:pt x="207" y="300"/>
                  <a:pt x="207" y="300"/>
                  <a:pt x="207" y="300"/>
                </a:cubicBezTo>
                <a:close/>
                <a:moveTo>
                  <a:pt x="207" y="296"/>
                </a:moveTo>
                <a:cubicBezTo>
                  <a:pt x="206" y="295"/>
                  <a:pt x="206" y="295"/>
                  <a:pt x="206" y="295"/>
                </a:cubicBezTo>
                <a:cubicBezTo>
                  <a:pt x="206" y="295"/>
                  <a:pt x="205" y="295"/>
                  <a:pt x="205" y="295"/>
                </a:cubicBezTo>
                <a:cubicBezTo>
                  <a:pt x="205" y="296"/>
                  <a:pt x="205" y="296"/>
                  <a:pt x="206" y="296"/>
                </a:cubicBezTo>
                <a:cubicBezTo>
                  <a:pt x="206" y="296"/>
                  <a:pt x="206" y="296"/>
                  <a:pt x="207" y="296"/>
                </a:cubicBezTo>
                <a:close/>
                <a:moveTo>
                  <a:pt x="206" y="313"/>
                </a:moveTo>
                <a:cubicBezTo>
                  <a:pt x="206" y="313"/>
                  <a:pt x="206" y="313"/>
                  <a:pt x="206" y="313"/>
                </a:cubicBezTo>
                <a:cubicBezTo>
                  <a:pt x="206" y="314"/>
                  <a:pt x="206" y="314"/>
                  <a:pt x="206" y="314"/>
                </a:cubicBezTo>
                <a:cubicBezTo>
                  <a:pt x="206" y="314"/>
                  <a:pt x="206" y="314"/>
                  <a:pt x="206" y="314"/>
                </a:cubicBezTo>
                <a:cubicBezTo>
                  <a:pt x="206" y="314"/>
                  <a:pt x="206" y="314"/>
                  <a:pt x="206" y="313"/>
                </a:cubicBezTo>
                <a:close/>
                <a:moveTo>
                  <a:pt x="207" y="288"/>
                </a:moveTo>
                <a:cubicBezTo>
                  <a:pt x="206" y="288"/>
                  <a:pt x="206" y="288"/>
                  <a:pt x="206" y="288"/>
                </a:cubicBezTo>
                <a:cubicBezTo>
                  <a:pt x="206" y="288"/>
                  <a:pt x="206" y="288"/>
                  <a:pt x="206" y="288"/>
                </a:cubicBezTo>
                <a:cubicBezTo>
                  <a:pt x="206" y="288"/>
                  <a:pt x="206" y="289"/>
                  <a:pt x="206" y="289"/>
                </a:cubicBezTo>
                <a:cubicBezTo>
                  <a:pt x="206" y="289"/>
                  <a:pt x="206" y="289"/>
                  <a:pt x="207" y="288"/>
                </a:cubicBezTo>
                <a:close/>
                <a:moveTo>
                  <a:pt x="206" y="294"/>
                </a:moveTo>
                <a:cubicBezTo>
                  <a:pt x="206" y="294"/>
                  <a:pt x="206" y="294"/>
                  <a:pt x="206" y="294"/>
                </a:cubicBezTo>
                <a:cubicBezTo>
                  <a:pt x="206" y="294"/>
                  <a:pt x="206" y="294"/>
                  <a:pt x="206" y="295"/>
                </a:cubicBezTo>
                <a:cubicBezTo>
                  <a:pt x="206" y="294"/>
                  <a:pt x="207" y="294"/>
                  <a:pt x="207" y="294"/>
                </a:cubicBezTo>
                <a:cubicBezTo>
                  <a:pt x="207" y="294"/>
                  <a:pt x="206" y="294"/>
                  <a:pt x="206" y="294"/>
                </a:cubicBezTo>
                <a:close/>
                <a:moveTo>
                  <a:pt x="205" y="293"/>
                </a:moveTo>
                <a:cubicBezTo>
                  <a:pt x="205" y="293"/>
                  <a:pt x="205" y="293"/>
                  <a:pt x="205" y="293"/>
                </a:cubicBezTo>
                <a:cubicBezTo>
                  <a:pt x="205" y="293"/>
                  <a:pt x="205" y="293"/>
                  <a:pt x="206" y="293"/>
                </a:cubicBezTo>
                <a:cubicBezTo>
                  <a:pt x="206" y="293"/>
                  <a:pt x="205" y="293"/>
                  <a:pt x="205" y="293"/>
                </a:cubicBezTo>
                <a:close/>
                <a:moveTo>
                  <a:pt x="205" y="293"/>
                </a:moveTo>
                <a:cubicBezTo>
                  <a:pt x="205" y="293"/>
                  <a:pt x="205" y="293"/>
                  <a:pt x="205" y="293"/>
                </a:cubicBezTo>
                <a:cubicBezTo>
                  <a:pt x="205" y="293"/>
                  <a:pt x="205" y="293"/>
                  <a:pt x="205" y="294"/>
                </a:cubicBezTo>
                <a:cubicBezTo>
                  <a:pt x="205" y="294"/>
                  <a:pt x="205" y="293"/>
                  <a:pt x="205" y="293"/>
                </a:cubicBezTo>
                <a:close/>
                <a:moveTo>
                  <a:pt x="207" y="275"/>
                </a:moveTo>
                <a:cubicBezTo>
                  <a:pt x="207" y="275"/>
                  <a:pt x="206" y="275"/>
                  <a:pt x="206" y="275"/>
                </a:cubicBezTo>
                <a:cubicBezTo>
                  <a:pt x="207" y="276"/>
                  <a:pt x="207" y="276"/>
                  <a:pt x="207" y="276"/>
                </a:cubicBezTo>
                <a:cubicBezTo>
                  <a:pt x="207" y="276"/>
                  <a:pt x="207" y="276"/>
                  <a:pt x="207" y="275"/>
                </a:cubicBezTo>
                <a:cubicBezTo>
                  <a:pt x="207" y="275"/>
                  <a:pt x="207" y="275"/>
                  <a:pt x="207" y="275"/>
                </a:cubicBezTo>
                <a:close/>
                <a:moveTo>
                  <a:pt x="206" y="268"/>
                </a:moveTo>
                <a:cubicBezTo>
                  <a:pt x="206" y="268"/>
                  <a:pt x="206" y="269"/>
                  <a:pt x="206" y="269"/>
                </a:cubicBezTo>
                <a:cubicBezTo>
                  <a:pt x="206" y="269"/>
                  <a:pt x="206" y="269"/>
                  <a:pt x="207" y="268"/>
                </a:cubicBezTo>
                <a:cubicBezTo>
                  <a:pt x="206" y="268"/>
                  <a:pt x="206" y="268"/>
                  <a:pt x="206" y="268"/>
                </a:cubicBezTo>
                <a:cubicBezTo>
                  <a:pt x="206" y="268"/>
                  <a:pt x="206" y="268"/>
                  <a:pt x="206" y="268"/>
                </a:cubicBezTo>
                <a:close/>
                <a:moveTo>
                  <a:pt x="206" y="270"/>
                </a:moveTo>
                <a:cubicBezTo>
                  <a:pt x="206" y="270"/>
                  <a:pt x="206" y="270"/>
                  <a:pt x="206" y="270"/>
                </a:cubicBezTo>
                <a:cubicBezTo>
                  <a:pt x="206" y="270"/>
                  <a:pt x="206" y="270"/>
                  <a:pt x="206" y="270"/>
                </a:cubicBezTo>
                <a:cubicBezTo>
                  <a:pt x="206" y="270"/>
                  <a:pt x="206" y="270"/>
                  <a:pt x="206" y="270"/>
                </a:cubicBezTo>
                <a:cubicBezTo>
                  <a:pt x="206" y="270"/>
                  <a:pt x="206" y="270"/>
                  <a:pt x="206" y="270"/>
                </a:cubicBezTo>
                <a:close/>
                <a:moveTo>
                  <a:pt x="205" y="283"/>
                </a:moveTo>
                <a:cubicBezTo>
                  <a:pt x="205" y="283"/>
                  <a:pt x="205" y="284"/>
                  <a:pt x="205" y="284"/>
                </a:cubicBezTo>
                <a:cubicBezTo>
                  <a:pt x="205" y="284"/>
                  <a:pt x="206" y="283"/>
                  <a:pt x="206" y="283"/>
                </a:cubicBezTo>
                <a:cubicBezTo>
                  <a:pt x="205" y="283"/>
                  <a:pt x="205" y="283"/>
                  <a:pt x="205" y="283"/>
                </a:cubicBezTo>
                <a:cubicBezTo>
                  <a:pt x="205" y="283"/>
                  <a:pt x="205" y="283"/>
                  <a:pt x="205" y="283"/>
                </a:cubicBezTo>
                <a:close/>
                <a:moveTo>
                  <a:pt x="204" y="292"/>
                </a:moveTo>
                <a:cubicBezTo>
                  <a:pt x="204" y="292"/>
                  <a:pt x="205" y="293"/>
                  <a:pt x="205" y="293"/>
                </a:cubicBezTo>
                <a:cubicBezTo>
                  <a:pt x="205" y="293"/>
                  <a:pt x="205" y="293"/>
                  <a:pt x="205" y="293"/>
                </a:cubicBezTo>
                <a:cubicBezTo>
                  <a:pt x="205" y="293"/>
                  <a:pt x="205" y="293"/>
                  <a:pt x="205" y="292"/>
                </a:cubicBezTo>
                <a:cubicBezTo>
                  <a:pt x="205" y="292"/>
                  <a:pt x="205" y="292"/>
                  <a:pt x="205" y="292"/>
                </a:cubicBezTo>
                <a:cubicBezTo>
                  <a:pt x="205" y="292"/>
                  <a:pt x="205" y="292"/>
                  <a:pt x="205" y="292"/>
                </a:cubicBezTo>
                <a:cubicBezTo>
                  <a:pt x="205" y="292"/>
                  <a:pt x="204" y="292"/>
                  <a:pt x="204" y="292"/>
                </a:cubicBezTo>
                <a:close/>
                <a:moveTo>
                  <a:pt x="205" y="310"/>
                </a:moveTo>
                <a:cubicBezTo>
                  <a:pt x="204" y="310"/>
                  <a:pt x="204" y="311"/>
                  <a:pt x="204" y="311"/>
                </a:cubicBezTo>
                <a:cubicBezTo>
                  <a:pt x="204" y="311"/>
                  <a:pt x="204" y="311"/>
                  <a:pt x="204" y="312"/>
                </a:cubicBezTo>
                <a:cubicBezTo>
                  <a:pt x="205" y="311"/>
                  <a:pt x="205" y="311"/>
                  <a:pt x="205" y="311"/>
                </a:cubicBezTo>
                <a:cubicBezTo>
                  <a:pt x="205" y="311"/>
                  <a:pt x="205" y="310"/>
                  <a:pt x="205" y="310"/>
                </a:cubicBezTo>
                <a:close/>
                <a:moveTo>
                  <a:pt x="204" y="304"/>
                </a:moveTo>
                <a:cubicBezTo>
                  <a:pt x="204" y="304"/>
                  <a:pt x="204" y="304"/>
                  <a:pt x="204" y="304"/>
                </a:cubicBezTo>
                <a:cubicBezTo>
                  <a:pt x="204" y="305"/>
                  <a:pt x="204" y="305"/>
                  <a:pt x="204" y="305"/>
                </a:cubicBezTo>
                <a:cubicBezTo>
                  <a:pt x="204" y="305"/>
                  <a:pt x="204" y="304"/>
                  <a:pt x="205" y="304"/>
                </a:cubicBezTo>
                <a:cubicBezTo>
                  <a:pt x="204" y="304"/>
                  <a:pt x="204" y="304"/>
                  <a:pt x="204" y="304"/>
                </a:cubicBezTo>
                <a:close/>
                <a:moveTo>
                  <a:pt x="203" y="293"/>
                </a:moveTo>
                <a:cubicBezTo>
                  <a:pt x="203" y="294"/>
                  <a:pt x="203" y="294"/>
                  <a:pt x="203" y="294"/>
                </a:cubicBezTo>
                <a:cubicBezTo>
                  <a:pt x="204" y="294"/>
                  <a:pt x="204" y="295"/>
                  <a:pt x="204" y="295"/>
                </a:cubicBezTo>
                <a:cubicBezTo>
                  <a:pt x="204" y="295"/>
                  <a:pt x="204" y="295"/>
                  <a:pt x="204" y="295"/>
                </a:cubicBezTo>
                <a:cubicBezTo>
                  <a:pt x="205" y="295"/>
                  <a:pt x="205" y="294"/>
                  <a:pt x="205" y="294"/>
                </a:cubicBezTo>
                <a:cubicBezTo>
                  <a:pt x="204" y="294"/>
                  <a:pt x="204" y="293"/>
                  <a:pt x="204" y="293"/>
                </a:cubicBezTo>
                <a:cubicBezTo>
                  <a:pt x="204" y="293"/>
                  <a:pt x="204" y="293"/>
                  <a:pt x="204" y="293"/>
                </a:cubicBezTo>
                <a:cubicBezTo>
                  <a:pt x="204" y="293"/>
                  <a:pt x="203" y="293"/>
                  <a:pt x="203" y="293"/>
                </a:cubicBezTo>
                <a:close/>
                <a:moveTo>
                  <a:pt x="203" y="287"/>
                </a:moveTo>
                <a:cubicBezTo>
                  <a:pt x="203" y="287"/>
                  <a:pt x="203" y="287"/>
                  <a:pt x="203" y="287"/>
                </a:cubicBezTo>
                <a:cubicBezTo>
                  <a:pt x="203" y="287"/>
                  <a:pt x="203" y="287"/>
                  <a:pt x="203" y="287"/>
                </a:cubicBezTo>
                <a:cubicBezTo>
                  <a:pt x="203" y="287"/>
                  <a:pt x="203" y="287"/>
                  <a:pt x="203" y="287"/>
                </a:cubicBezTo>
                <a:cubicBezTo>
                  <a:pt x="203" y="287"/>
                  <a:pt x="203" y="287"/>
                  <a:pt x="203" y="287"/>
                </a:cubicBezTo>
                <a:close/>
                <a:moveTo>
                  <a:pt x="202" y="296"/>
                </a:moveTo>
                <a:cubicBezTo>
                  <a:pt x="202" y="295"/>
                  <a:pt x="202" y="295"/>
                  <a:pt x="202" y="295"/>
                </a:cubicBezTo>
                <a:cubicBezTo>
                  <a:pt x="202" y="295"/>
                  <a:pt x="202" y="295"/>
                  <a:pt x="202" y="295"/>
                </a:cubicBezTo>
                <a:cubicBezTo>
                  <a:pt x="202" y="294"/>
                  <a:pt x="202" y="294"/>
                  <a:pt x="202" y="294"/>
                </a:cubicBezTo>
                <a:cubicBezTo>
                  <a:pt x="202" y="294"/>
                  <a:pt x="201" y="294"/>
                  <a:pt x="201" y="294"/>
                </a:cubicBezTo>
                <a:cubicBezTo>
                  <a:pt x="201" y="294"/>
                  <a:pt x="201" y="295"/>
                  <a:pt x="201" y="295"/>
                </a:cubicBezTo>
                <a:cubicBezTo>
                  <a:pt x="201" y="295"/>
                  <a:pt x="201" y="295"/>
                  <a:pt x="202" y="296"/>
                </a:cubicBezTo>
                <a:cubicBezTo>
                  <a:pt x="202" y="296"/>
                  <a:pt x="202" y="296"/>
                  <a:pt x="202" y="296"/>
                </a:cubicBezTo>
                <a:cubicBezTo>
                  <a:pt x="202" y="296"/>
                  <a:pt x="202" y="296"/>
                  <a:pt x="202" y="296"/>
                </a:cubicBezTo>
                <a:close/>
                <a:moveTo>
                  <a:pt x="202" y="310"/>
                </a:moveTo>
                <a:cubicBezTo>
                  <a:pt x="202" y="310"/>
                  <a:pt x="201" y="310"/>
                  <a:pt x="201" y="310"/>
                </a:cubicBezTo>
                <a:cubicBezTo>
                  <a:pt x="201" y="310"/>
                  <a:pt x="201" y="310"/>
                  <a:pt x="201" y="310"/>
                </a:cubicBezTo>
                <a:cubicBezTo>
                  <a:pt x="201" y="311"/>
                  <a:pt x="202" y="311"/>
                  <a:pt x="202" y="311"/>
                </a:cubicBezTo>
                <a:cubicBezTo>
                  <a:pt x="202" y="310"/>
                  <a:pt x="202" y="310"/>
                  <a:pt x="202" y="310"/>
                </a:cubicBezTo>
                <a:close/>
                <a:moveTo>
                  <a:pt x="201" y="299"/>
                </a:moveTo>
                <a:cubicBezTo>
                  <a:pt x="200" y="299"/>
                  <a:pt x="201" y="299"/>
                  <a:pt x="201" y="299"/>
                </a:cubicBezTo>
                <a:cubicBezTo>
                  <a:pt x="201" y="300"/>
                  <a:pt x="201" y="300"/>
                  <a:pt x="201" y="300"/>
                </a:cubicBezTo>
                <a:cubicBezTo>
                  <a:pt x="201" y="300"/>
                  <a:pt x="201" y="299"/>
                  <a:pt x="202" y="299"/>
                </a:cubicBezTo>
                <a:cubicBezTo>
                  <a:pt x="201" y="299"/>
                  <a:pt x="201" y="299"/>
                  <a:pt x="201" y="299"/>
                </a:cubicBezTo>
                <a:close/>
                <a:moveTo>
                  <a:pt x="201" y="315"/>
                </a:moveTo>
                <a:cubicBezTo>
                  <a:pt x="201" y="315"/>
                  <a:pt x="201" y="315"/>
                  <a:pt x="201" y="315"/>
                </a:cubicBezTo>
                <a:cubicBezTo>
                  <a:pt x="201" y="315"/>
                  <a:pt x="202" y="315"/>
                  <a:pt x="202" y="315"/>
                </a:cubicBezTo>
                <a:cubicBezTo>
                  <a:pt x="202" y="315"/>
                  <a:pt x="202" y="315"/>
                  <a:pt x="202" y="315"/>
                </a:cubicBezTo>
                <a:cubicBezTo>
                  <a:pt x="201" y="315"/>
                  <a:pt x="201" y="315"/>
                  <a:pt x="201" y="315"/>
                </a:cubicBezTo>
                <a:close/>
                <a:moveTo>
                  <a:pt x="203" y="313"/>
                </a:moveTo>
                <a:cubicBezTo>
                  <a:pt x="203" y="313"/>
                  <a:pt x="203" y="313"/>
                  <a:pt x="203" y="313"/>
                </a:cubicBezTo>
                <a:cubicBezTo>
                  <a:pt x="203" y="313"/>
                  <a:pt x="203" y="313"/>
                  <a:pt x="203" y="313"/>
                </a:cubicBezTo>
                <a:cubicBezTo>
                  <a:pt x="202" y="313"/>
                  <a:pt x="202" y="313"/>
                  <a:pt x="202" y="313"/>
                </a:cubicBezTo>
                <a:cubicBezTo>
                  <a:pt x="202" y="313"/>
                  <a:pt x="202" y="314"/>
                  <a:pt x="202" y="314"/>
                </a:cubicBezTo>
                <a:cubicBezTo>
                  <a:pt x="202" y="314"/>
                  <a:pt x="203" y="314"/>
                  <a:pt x="203" y="313"/>
                </a:cubicBezTo>
                <a:close/>
                <a:moveTo>
                  <a:pt x="203" y="301"/>
                </a:moveTo>
                <a:cubicBezTo>
                  <a:pt x="203" y="301"/>
                  <a:pt x="202" y="301"/>
                  <a:pt x="202" y="300"/>
                </a:cubicBezTo>
                <a:cubicBezTo>
                  <a:pt x="202" y="300"/>
                  <a:pt x="202" y="301"/>
                  <a:pt x="202" y="301"/>
                </a:cubicBezTo>
                <a:cubicBezTo>
                  <a:pt x="202" y="301"/>
                  <a:pt x="202" y="301"/>
                  <a:pt x="202" y="301"/>
                </a:cubicBezTo>
                <a:cubicBezTo>
                  <a:pt x="202" y="301"/>
                  <a:pt x="203" y="301"/>
                  <a:pt x="203" y="301"/>
                </a:cubicBezTo>
                <a:close/>
                <a:moveTo>
                  <a:pt x="203" y="292"/>
                </a:moveTo>
                <a:cubicBezTo>
                  <a:pt x="203" y="292"/>
                  <a:pt x="202" y="292"/>
                  <a:pt x="202" y="292"/>
                </a:cubicBezTo>
                <a:cubicBezTo>
                  <a:pt x="202" y="292"/>
                  <a:pt x="202" y="293"/>
                  <a:pt x="202" y="293"/>
                </a:cubicBezTo>
                <a:cubicBezTo>
                  <a:pt x="202" y="293"/>
                  <a:pt x="202" y="293"/>
                  <a:pt x="203" y="293"/>
                </a:cubicBezTo>
                <a:cubicBezTo>
                  <a:pt x="203" y="293"/>
                  <a:pt x="203" y="293"/>
                  <a:pt x="203" y="292"/>
                </a:cubicBezTo>
                <a:close/>
                <a:moveTo>
                  <a:pt x="201" y="269"/>
                </a:moveTo>
                <a:cubicBezTo>
                  <a:pt x="201" y="269"/>
                  <a:pt x="201" y="270"/>
                  <a:pt x="201" y="270"/>
                </a:cubicBezTo>
                <a:cubicBezTo>
                  <a:pt x="202" y="269"/>
                  <a:pt x="202" y="269"/>
                  <a:pt x="203" y="269"/>
                </a:cubicBezTo>
                <a:cubicBezTo>
                  <a:pt x="203" y="269"/>
                  <a:pt x="203" y="269"/>
                  <a:pt x="203" y="269"/>
                </a:cubicBezTo>
                <a:cubicBezTo>
                  <a:pt x="203" y="269"/>
                  <a:pt x="203" y="269"/>
                  <a:pt x="203" y="269"/>
                </a:cubicBezTo>
                <a:cubicBezTo>
                  <a:pt x="202" y="269"/>
                  <a:pt x="202" y="269"/>
                  <a:pt x="202" y="269"/>
                </a:cubicBezTo>
                <a:cubicBezTo>
                  <a:pt x="202" y="269"/>
                  <a:pt x="201" y="269"/>
                  <a:pt x="201" y="269"/>
                </a:cubicBezTo>
                <a:cubicBezTo>
                  <a:pt x="201" y="269"/>
                  <a:pt x="201" y="269"/>
                  <a:pt x="201" y="269"/>
                </a:cubicBezTo>
                <a:close/>
                <a:moveTo>
                  <a:pt x="201" y="270"/>
                </a:moveTo>
                <a:cubicBezTo>
                  <a:pt x="201" y="271"/>
                  <a:pt x="201" y="271"/>
                  <a:pt x="201" y="271"/>
                </a:cubicBezTo>
                <a:cubicBezTo>
                  <a:pt x="201" y="271"/>
                  <a:pt x="201" y="271"/>
                  <a:pt x="202" y="271"/>
                </a:cubicBezTo>
                <a:cubicBezTo>
                  <a:pt x="201" y="270"/>
                  <a:pt x="201" y="270"/>
                  <a:pt x="201" y="270"/>
                </a:cubicBezTo>
                <a:cubicBezTo>
                  <a:pt x="201" y="270"/>
                  <a:pt x="201" y="270"/>
                  <a:pt x="201" y="270"/>
                </a:cubicBezTo>
                <a:close/>
                <a:moveTo>
                  <a:pt x="200" y="290"/>
                </a:moveTo>
                <a:cubicBezTo>
                  <a:pt x="200" y="291"/>
                  <a:pt x="200" y="291"/>
                  <a:pt x="201" y="291"/>
                </a:cubicBezTo>
                <a:cubicBezTo>
                  <a:pt x="201" y="291"/>
                  <a:pt x="201" y="291"/>
                  <a:pt x="202" y="291"/>
                </a:cubicBezTo>
                <a:cubicBezTo>
                  <a:pt x="201" y="291"/>
                  <a:pt x="201" y="291"/>
                  <a:pt x="201" y="291"/>
                </a:cubicBezTo>
                <a:cubicBezTo>
                  <a:pt x="201" y="291"/>
                  <a:pt x="200" y="291"/>
                  <a:pt x="200" y="290"/>
                </a:cubicBezTo>
                <a:cubicBezTo>
                  <a:pt x="200" y="290"/>
                  <a:pt x="200" y="290"/>
                  <a:pt x="200" y="290"/>
                </a:cubicBezTo>
                <a:close/>
                <a:moveTo>
                  <a:pt x="200" y="309"/>
                </a:moveTo>
                <a:cubicBezTo>
                  <a:pt x="200" y="309"/>
                  <a:pt x="199" y="309"/>
                  <a:pt x="199" y="309"/>
                </a:cubicBezTo>
                <a:cubicBezTo>
                  <a:pt x="200" y="309"/>
                  <a:pt x="200" y="309"/>
                  <a:pt x="200" y="309"/>
                </a:cubicBezTo>
                <a:cubicBezTo>
                  <a:pt x="200" y="309"/>
                  <a:pt x="200" y="309"/>
                  <a:pt x="200" y="309"/>
                </a:cubicBezTo>
                <a:cubicBezTo>
                  <a:pt x="200" y="309"/>
                  <a:pt x="200" y="309"/>
                  <a:pt x="200" y="309"/>
                </a:cubicBezTo>
                <a:close/>
                <a:moveTo>
                  <a:pt x="199" y="302"/>
                </a:moveTo>
                <a:cubicBezTo>
                  <a:pt x="199" y="302"/>
                  <a:pt x="199" y="302"/>
                  <a:pt x="199" y="302"/>
                </a:cubicBezTo>
                <a:cubicBezTo>
                  <a:pt x="200" y="302"/>
                  <a:pt x="200" y="302"/>
                  <a:pt x="200" y="302"/>
                </a:cubicBezTo>
                <a:cubicBezTo>
                  <a:pt x="200" y="302"/>
                  <a:pt x="199" y="302"/>
                  <a:pt x="199" y="302"/>
                </a:cubicBezTo>
                <a:cubicBezTo>
                  <a:pt x="199" y="302"/>
                  <a:pt x="199" y="302"/>
                  <a:pt x="199" y="302"/>
                </a:cubicBezTo>
                <a:close/>
                <a:moveTo>
                  <a:pt x="198" y="304"/>
                </a:moveTo>
                <a:cubicBezTo>
                  <a:pt x="198" y="304"/>
                  <a:pt x="198" y="304"/>
                  <a:pt x="199" y="305"/>
                </a:cubicBezTo>
                <a:cubicBezTo>
                  <a:pt x="199" y="305"/>
                  <a:pt x="199" y="304"/>
                  <a:pt x="199" y="304"/>
                </a:cubicBezTo>
                <a:cubicBezTo>
                  <a:pt x="199" y="304"/>
                  <a:pt x="199" y="304"/>
                  <a:pt x="199" y="303"/>
                </a:cubicBezTo>
                <a:cubicBezTo>
                  <a:pt x="199" y="303"/>
                  <a:pt x="198" y="304"/>
                  <a:pt x="198" y="304"/>
                </a:cubicBezTo>
                <a:close/>
                <a:moveTo>
                  <a:pt x="198" y="294"/>
                </a:moveTo>
                <a:cubicBezTo>
                  <a:pt x="198" y="294"/>
                  <a:pt x="198" y="293"/>
                  <a:pt x="198" y="293"/>
                </a:cubicBezTo>
                <a:cubicBezTo>
                  <a:pt x="198" y="293"/>
                  <a:pt x="198" y="293"/>
                  <a:pt x="198" y="293"/>
                </a:cubicBezTo>
                <a:cubicBezTo>
                  <a:pt x="198" y="293"/>
                  <a:pt x="197" y="293"/>
                  <a:pt x="197" y="294"/>
                </a:cubicBezTo>
                <a:cubicBezTo>
                  <a:pt x="197" y="294"/>
                  <a:pt x="197" y="294"/>
                  <a:pt x="197" y="294"/>
                </a:cubicBezTo>
                <a:cubicBezTo>
                  <a:pt x="197" y="294"/>
                  <a:pt x="198" y="294"/>
                  <a:pt x="198" y="294"/>
                </a:cubicBezTo>
                <a:close/>
                <a:moveTo>
                  <a:pt x="198" y="291"/>
                </a:moveTo>
                <a:cubicBezTo>
                  <a:pt x="198" y="292"/>
                  <a:pt x="198" y="292"/>
                  <a:pt x="198" y="292"/>
                </a:cubicBezTo>
                <a:cubicBezTo>
                  <a:pt x="198" y="292"/>
                  <a:pt x="198" y="292"/>
                  <a:pt x="199" y="291"/>
                </a:cubicBezTo>
                <a:cubicBezTo>
                  <a:pt x="198" y="291"/>
                  <a:pt x="198" y="291"/>
                  <a:pt x="198" y="291"/>
                </a:cubicBezTo>
                <a:cubicBezTo>
                  <a:pt x="198" y="291"/>
                  <a:pt x="198" y="291"/>
                  <a:pt x="198" y="291"/>
                </a:cubicBezTo>
                <a:close/>
                <a:moveTo>
                  <a:pt x="197" y="289"/>
                </a:moveTo>
                <a:cubicBezTo>
                  <a:pt x="197" y="289"/>
                  <a:pt x="197" y="289"/>
                  <a:pt x="197" y="289"/>
                </a:cubicBezTo>
                <a:cubicBezTo>
                  <a:pt x="197" y="289"/>
                  <a:pt x="198" y="289"/>
                  <a:pt x="198" y="289"/>
                </a:cubicBezTo>
                <a:cubicBezTo>
                  <a:pt x="198" y="288"/>
                  <a:pt x="197" y="288"/>
                  <a:pt x="197" y="288"/>
                </a:cubicBezTo>
                <a:cubicBezTo>
                  <a:pt x="197" y="289"/>
                  <a:pt x="197" y="289"/>
                  <a:pt x="197" y="289"/>
                </a:cubicBezTo>
                <a:close/>
                <a:moveTo>
                  <a:pt x="190" y="277"/>
                </a:moveTo>
                <a:cubicBezTo>
                  <a:pt x="190" y="277"/>
                  <a:pt x="190" y="278"/>
                  <a:pt x="190" y="278"/>
                </a:cubicBezTo>
                <a:cubicBezTo>
                  <a:pt x="191" y="278"/>
                  <a:pt x="191" y="278"/>
                  <a:pt x="191" y="277"/>
                </a:cubicBezTo>
                <a:cubicBezTo>
                  <a:pt x="191" y="277"/>
                  <a:pt x="191" y="276"/>
                  <a:pt x="191" y="276"/>
                </a:cubicBezTo>
                <a:cubicBezTo>
                  <a:pt x="191" y="276"/>
                  <a:pt x="190" y="277"/>
                  <a:pt x="190" y="277"/>
                </a:cubicBezTo>
                <a:close/>
                <a:moveTo>
                  <a:pt x="191" y="276"/>
                </a:moveTo>
                <a:cubicBezTo>
                  <a:pt x="191" y="276"/>
                  <a:pt x="191" y="275"/>
                  <a:pt x="191" y="275"/>
                </a:cubicBezTo>
                <a:cubicBezTo>
                  <a:pt x="191" y="275"/>
                  <a:pt x="191" y="275"/>
                  <a:pt x="191" y="274"/>
                </a:cubicBezTo>
                <a:cubicBezTo>
                  <a:pt x="191" y="275"/>
                  <a:pt x="191" y="275"/>
                  <a:pt x="190" y="275"/>
                </a:cubicBezTo>
                <a:cubicBezTo>
                  <a:pt x="191" y="275"/>
                  <a:pt x="191" y="275"/>
                  <a:pt x="191" y="276"/>
                </a:cubicBezTo>
                <a:close/>
                <a:moveTo>
                  <a:pt x="190" y="307"/>
                </a:moveTo>
                <a:cubicBezTo>
                  <a:pt x="190" y="307"/>
                  <a:pt x="190" y="307"/>
                  <a:pt x="190" y="307"/>
                </a:cubicBezTo>
                <a:cubicBezTo>
                  <a:pt x="191" y="307"/>
                  <a:pt x="191" y="307"/>
                  <a:pt x="191" y="307"/>
                </a:cubicBezTo>
                <a:cubicBezTo>
                  <a:pt x="191" y="307"/>
                  <a:pt x="191" y="307"/>
                  <a:pt x="191" y="307"/>
                </a:cubicBezTo>
                <a:cubicBezTo>
                  <a:pt x="190" y="307"/>
                  <a:pt x="190" y="307"/>
                  <a:pt x="190" y="307"/>
                </a:cubicBezTo>
                <a:close/>
                <a:moveTo>
                  <a:pt x="190" y="296"/>
                </a:moveTo>
                <a:cubicBezTo>
                  <a:pt x="190" y="296"/>
                  <a:pt x="190" y="295"/>
                  <a:pt x="190" y="295"/>
                </a:cubicBezTo>
                <a:cubicBezTo>
                  <a:pt x="190" y="295"/>
                  <a:pt x="190" y="296"/>
                  <a:pt x="190" y="296"/>
                </a:cubicBezTo>
                <a:cubicBezTo>
                  <a:pt x="189" y="296"/>
                  <a:pt x="190" y="296"/>
                  <a:pt x="190" y="297"/>
                </a:cubicBezTo>
                <a:cubicBezTo>
                  <a:pt x="190" y="297"/>
                  <a:pt x="190" y="297"/>
                  <a:pt x="190" y="297"/>
                </a:cubicBezTo>
                <a:cubicBezTo>
                  <a:pt x="190" y="297"/>
                  <a:pt x="190" y="297"/>
                  <a:pt x="190" y="296"/>
                </a:cubicBezTo>
                <a:cubicBezTo>
                  <a:pt x="190" y="296"/>
                  <a:pt x="190" y="296"/>
                  <a:pt x="190" y="296"/>
                </a:cubicBezTo>
                <a:close/>
                <a:moveTo>
                  <a:pt x="189" y="272"/>
                </a:moveTo>
                <a:cubicBezTo>
                  <a:pt x="189" y="272"/>
                  <a:pt x="189" y="273"/>
                  <a:pt x="189" y="273"/>
                </a:cubicBezTo>
                <a:cubicBezTo>
                  <a:pt x="190" y="273"/>
                  <a:pt x="190" y="272"/>
                  <a:pt x="190" y="272"/>
                </a:cubicBezTo>
                <a:cubicBezTo>
                  <a:pt x="190" y="272"/>
                  <a:pt x="190" y="272"/>
                  <a:pt x="190" y="272"/>
                </a:cubicBezTo>
                <a:cubicBezTo>
                  <a:pt x="189" y="272"/>
                  <a:pt x="189" y="272"/>
                  <a:pt x="189" y="272"/>
                </a:cubicBezTo>
                <a:close/>
                <a:moveTo>
                  <a:pt x="189" y="279"/>
                </a:moveTo>
                <a:cubicBezTo>
                  <a:pt x="189" y="280"/>
                  <a:pt x="189" y="280"/>
                  <a:pt x="189" y="280"/>
                </a:cubicBezTo>
                <a:cubicBezTo>
                  <a:pt x="189" y="280"/>
                  <a:pt x="190" y="280"/>
                  <a:pt x="190" y="280"/>
                </a:cubicBezTo>
                <a:cubicBezTo>
                  <a:pt x="189" y="279"/>
                  <a:pt x="189" y="279"/>
                  <a:pt x="189" y="279"/>
                </a:cubicBezTo>
                <a:cubicBezTo>
                  <a:pt x="189" y="279"/>
                  <a:pt x="189" y="279"/>
                  <a:pt x="189" y="279"/>
                </a:cubicBezTo>
                <a:close/>
                <a:moveTo>
                  <a:pt x="189" y="287"/>
                </a:moveTo>
                <a:cubicBezTo>
                  <a:pt x="189" y="287"/>
                  <a:pt x="189" y="287"/>
                  <a:pt x="189" y="287"/>
                </a:cubicBezTo>
                <a:cubicBezTo>
                  <a:pt x="189" y="287"/>
                  <a:pt x="189" y="287"/>
                  <a:pt x="190" y="287"/>
                </a:cubicBezTo>
                <a:cubicBezTo>
                  <a:pt x="190" y="286"/>
                  <a:pt x="189" y="286"/>
                  <a:pt x="189" y="286"/>
                </a:cubicBezTo>
                <a:cubicBezTo>
                  <a:pt x="189" y="286"/>
                  <a:pt x="189" y="286"/>
                  <a:pt x="189" y="287"/>
                </a:cubicBezTo>
                <a:close/>
                <a:moveTo>
                  <a:pt x="189" y="296"/>
                </a:moveTo>
                <a:cubicBezTo>
                  <a:pt x="189" y="296"/>
                  <a:pt x="189" y="296"/>
                  <a:pt x="189" y="296"/>
                </a:cubicBezTo>
                <a:cubicBezTo>
                  <a:pt x="189" y="296"/>
                  <a:pt x="189" y="296"/>
                  <a:pt x="189" y="296"/>
                </a:cubicBezTo>
                <a:cubicBezTo>
                  <a:pt x="189" y="296"/>
                  <a:pt x="189" y="296"/>
                  <a:pt x="189" y="296"/>
                </a:cubicBezTo>
                <a:cubicBezTo>
                  <a:pt x="189" y="296"/>
                  <a:pt x="189" y="296"/>
                  <a:pt x="189" y="296"/>
                </a:cubicBezTo>
                <a:close/>
                <a:moveTo>
                  <a:pt x="187" y="293"/>
                </a:moveTo>
                <a:cubicBezTo>
                  <a:pt x="187" y="294"/>
                  <a:pt x="187" y="294"/>
                  <a:pt x="188" y="294"/>
                </a:cubicBezTo>
                <a:cubicBezTo>
                  <a:pt x="188" y="294"/>
                  <a:pt x="188" y="293"/>
                  <a:pt x="188" y="293"/>
                </a:cubicBezTo>
                <a:cubicBezTo>
                  <a:pt x="187" y="293"/>
                  <a:pt x="187" y="293"/>
                  <a:pt x="187" y="293"/>
                </a:cubicBezTo>
                <a:cubicBezTo>
                  <a:pt x="187" y="293"/>
                  <a:pt x="187" y="293"/>
                  <a:pt x="187" y="293"/>
                </a:cubicBezTo>
                <a:close/>
                <a:moveTo>
                  <a:pt x="187" y="319"/>
                </a:moveTo>
                <a:cubicBezTo>
                  <a:pt x="187" y="319"/>
                  <a:pt x="186" y="319"/>
                  <a:pt x="186" y="320"/>
                </a:cubicBezTo>
                <a:cubicBezTo>
                  <a:pt x="186" y="320"/>
                  <a:pt x="186" y="320"/>
                  <a:pt x="187" y="320"/>
                </a:cubicBezTo>
                <a:cubicBezTo>
                  <a:pt x="187" y="320"/>
                  <a:pt x="187" y="320"/>
                  <a:pt x="187" y="319"/>
                </a:cubicBezTo>
                <a:cubicBezTo>
                  <a:pt x="187" y="319"/>
                  <a:pt x="187" y="319"/>
                  <a:pt x="187" y="319"/>
                </a:cubicBezTo>
                <a:close/>
                <a:moveTo>
                  <a:pt x="186" y="316"/>
                </a:moveTo>
                <a:cubicBezTo>
                  <a:pt x="186" y="316"/>
                  <a:pt x="186" y="316"/>
                  <a:pt x="186" y="316"/>
                </a:cubicBezTo>
                <a:cubicBezTo>
                  <a:pt x="186" y="316"/>
                  <a:pt x="187" y="316"/>
                  <a:pt x="187" y="316"/>
                </a:cubicBezTo>
                <a:cubicBezTo>
                  <a:pt x="187" y="316"/>
                  <a:pt x="187" y="316"/>
                  <a:pt x="187" y="316"/>
                </a:cubicBezTo>
                <a:cubicBezTo>
                  <a:pt x="187" y="315"/>
                  <a:pt x="187" y="315"/>
                  <a:pt x="187" y="315"/>
                </a:cubicBezTo>
                <a:cubicBezTo>
                  <a:pt x="186" y="315"/>
                  <a:pt x="186" y="316"/>
                  <a:pt x="186" y="316"/>
                </a:cubicBezTo>
                <a:close/>
                <a:moveTo>
                  <a:pt x="185" y="310"/>
                </a:moveTo>
                <a:cubicBezTo>
                  <a:pt x="185" y="310"/>
                  <a:pt x="185" y="310"/>
                  <a:pt x="186" y="310"/>
                </a:cubicBezTo>
                <a:cubicBezTo>
                  <a:pt x="186" y="310"/>
                  <a:pt x="186" y="310"/>
                  <a:pt x="186" y="310"/>
                </a:cubicBezTo>
                <a:cubicBezTo>
                  <a:pt x="186" y="309"/>
                  <a:pt x="186" y="309"/>
                  <a:pt x="186" y="309"/>
                </a:cubicBezTo>
                <a:cubicBezTo>
                  <a:pt x="185" y="309"/>
                  <a:pt x="185" y="310"/>
                  <a:pt x="185" y="310"/>
                </a:cubicBezTo>
                <a:close/>
                <a:moveTo>
                  <a:pt x="186" y="323"/>
                </a:moveTo>
                <a:cubicBezTo>
                  <a:pt x="186" y="323"/>
                  <a:pt x="186" y="323"/>
                  <a:pt x="185" y="323"/>
                </a:cubicBezTo>
                <a:cubicBezTo>
                  <a:pt x="185" y="323"/>
                  <a:pt x="185" y="323"/>
                  <a:pt x="185" y="323"/>
                </a:cubicBezTo>
                <a:cubicBezTo>
                  <a:pt x="185" y="323"/>
                  <a:pt x="186" y="323"/>
                  <a:pt x="186" y="323"/>
                </a:cubicBezTo>
                <a:cubicBezTo>
                  <a:pt x="186" y="323"/>
                  <a:pt x="186" y="323"/>
                  <a:pt x="186" y="323"/>
                </a:cubicBezTo>
                <a:close/>
                <a:moveTo>
                  <a:pt x="187" y="321"/>
                </a:moveTo>
                <a:cubicBezTo>
                  <a:pt x="187" y="321"/>
                  <a:pt x="187" y="321"/>
                  <a:pt x="186" y="320"/>
                </a:cubicBezTo>
                <a:cubicBezTo>
                  <a:pt x="186" y="320"/>
                  <a:pt x="186" y="320"/>
                  <a:pt x="186" y="321"/>
                </a:cubicBezTo>
                <a:cubicBezTo>
                  <a:pt x="186" y="321"/>
                  <a:pt x="187" y="321"/>
                  <a:pt x="187" y="321"/>
                </a:cubicBezTo>
                <a:cubicBezTo>
                  <a:pt x="187" y="321"/>
                  <a:pt x="187" y="321"/>
                  <a:pt x="187" y="321"/>
                </a:cubicBezTo>
                <a:close/>
                <a:moveTo>
                  <a:pt x="188" y="306"/>
                </a:moveTo>
                <a:cubicBezTo>
                  <a:pt x="188" y="306"/>
                  <a:pt x="188" y="306"/>
                  <a:pt x="188" y="306"/>
                </a:cubicBezTo>
                <a:cubicBezTo>
                  <a:pt x="189" y="306"/>
                  <a:pt x="189" y="306"/>
                  <a:pt x="189" y="305"/>
                </a:cubicBezTo>
                <a:cubicBezTo>
                  <a:pt x="189" y="305"/>
                  <a:pt x="189" y="305"/>
                  <a:pt x="188" y="305"/>
                </a:cubicBezTo>
                <a:cubicBezTo>
                  <a:pt x="188" y="305"/>
                  <a:pt x="188" y="305"/>
                  <a:pt x="188" y="305"/>
                </a:cubicBezTo>
                <a:cubicBezTo>
                  <a:pt x="187" y="305"/>
                  <a:pt x="187" y="305"/>
                  <a:pt x="187" y="305"/>
                </a:cubicBezTo>
                <a:cubicBezTo>
                  <a:pt x="187" y="305"/>
                  <a:pt x="187" y="306"/>
                  <a:pt x="188" y="306"/>
                </a:cubicBezTo>
                <a:close/>
                <a:moveTo>
                  <a:pt x="188" y="307"/>
                </a:moveTo>
                <a:cubicBezTo>
                  <a:pt x="188" y="307"/>
                  <a:pt x="188" y="307"/>
                  <a:pt x="188" y="307"/>
                </a:cubicBezTo>
                <a:cubicBezTo>
                  <a:pt x="188" y="307"/>
                  <a:pt x="188" y="307"/>
                  <a:pt x="188" y="307"/>
                </a:cubicBezTo>
                <a:cubicBezTo>
                  <a:pt x="188" y="307"/>
                  <a:pt x="188" y="307"/>
                  <a:pt x="189" y="307"/>
                </a:cubicBezTo>
                <a:cubicBezTo>
                  <a:pt x="189" y="307"/>
                  <a:pt x="188" y="307"/>
                  <a:pt x="188" y="307"/>
                </a:cubicBezTo>
                <a:close/>
                <a:moveTo>
                  <a:pt x="189" y="322"/>
                </a:moveTo>
                <a:cubicBezTo>
                  <a:pt x="188" y="322"/>
                  <a:pt x="188" y="322"/>
                  <a:pt x="188" y="322"/>
                </a:cubicBezTo>
                <a:cubicBezTo>
                  <a:pt x="188" y="322"/>
                  <a:pt x="188" y="322"/>
                  <a:pt x="188" y="322"/>
                </a:cubicBezTo>
                <a:cubicBezTo>
                  <a:pt x="188" y="322"/>
                  <a:pt x="188" y="323"/>
                  <a:pt x="188" y="323"/>
                </a:cubicBezTo>
                <a:cubicBezTo>
                  <a:pt x="188" y="323"/>
                  <a:pt x="189" y="322"/>
                  <a:pt x="189" y="322"/>
                </a:cubicBezTo>
                <a:close/>
                <a:moveTo>
                  <a:pt x="190" y="324"/>
                </a:moveTo>
                <a:cubicBezTo>
                  <a:pt x="190" y="324"/>
                  <a:pt x="190" y="324"/>
                  <a:pt x="190" y="324"/>
                </a:cubicBezTo>
                <a:cubicBezTo>
                  <a:pt x="190" y="324"/>
                  <a:pt x="190" y="324"/>
                  <a:pt x="190" y="324"/>
                </a:cubicBezTo>
                <a:cubicBezTo>
                  <a:pt x="190" y="324"/>
                  <a:pt x="190" y="324"/>
                  <a:pt x="190" y="324"/>
                </a:cubicBezTo>
                <a:cubicBezTo>
                  <a:pt x="190" y="324"/>
                  <a:pt x="190" y="324"/>
                  <a:pt x="190" y="324"/>
                </a:cubicBezTo>
                <a:close/>
                <a:moveTo>
                  <a:pt x="190" y="317"/>
                </a:moveTo>
                <a:cubicBezTo>
                  <a:pt x="190" y="317"/>
                  <a:pt x="190" y="317"/>
                  <a:pt x="190" y="317"/>
                </a:cubicBezTo>
                <a:cubicBezTo>
                  <a:pt x="190" y="317"/>
                  <a:pt x="190" y="317"/>
                  <a:pt x="190" y="317"/>
                </a:cubicBezTo>
                <a:cubicBezTo>
                  <a:pt x="189" y="318"/>
                  <a:pt x="189" y="318"/>
                  <a:pt x="188" y="319"/>
                </a:cubicBezTo>
                <a:cubicBezTo>
                  <a:pt x="187" y="319"/>
                  <a:pt x="188" y="319"/>
                  <a:pt x="189" y="320"/>
                </a:cubicBezTo>
                <a:cubicBezTo>
                  <a:pt x="189" y="320"/>
                  <a:pt x="190" y="320"/>
                  <a:pt x="190" y="319"/>
                </a:cubicBezTo>
                <a:cubicBezTo>
                  <a:pt x="190" y="319"/>
                  <a:pt x="190" y="319"/>
                  <a:pt x="190" y="319"/>
                </a:cubicBezTo>
                <a:lnTo>
                  <a:pt x="190" y="317"/>
                </a:lnTo>
                <a:close/>
                <a:moveTo>
                  <a:pt x="192" y="312"/>
                </a:moveTo>
                <a:cubicBezTo>
                  <a:pt x="192" y="312"/>
                  <a:pt x="191" y="312"/>
                  <a:pt x="191" y="311"/>
                </a:cubicBezTo>
                <a:cubicBezTo>
                  <a:pt x="191" y="311"/>
                  <a:pt x="191" y="312"/>
                  <a:pt x="190" y="312"/>
                </a:cubicBezTo>
                <a:cubicBezTo>
                  <a:pt x="191" y="312"/>
                  <a:pt x="191" y="312"/>
                  <a:pt x="191" y="313"/>
                </a:cubicBezTo>
                <a:cubicBezTo>
                  <a:pt x="191" y="313"/>
                  <a:pt x="191" y="312"/>
                  <a:pt x="192" y="312"/>
                </a:cubicBezTo>
                <a:close/>
                <a:moveTo>
                  <a:pt x="192" y="271"/>
                </a:moveTo>
                <a:cubicBezTo>
                  <a:pt x="193" y="270"/>
                  <a:pt x="193" y="270"/>
                  <a:pt x="194" y="271"/>
                </a:cubicBezTo>
                <a:cubicBezTo>
                  <a:pt x="194" y="271"/>
                  <a:pt x="194" y="271"/>
                  <a:pt x="194" y="271"/>
                </a:cubicBezTo>
                <a:cubicBezTo>
                  <a:pt x="194" y="271"/>
                  <a:pt x="194" y="270"/>
                  <a:pt x="194" y="270"/>
                </a:cubicBezTo>
                <a:cubicBezTo>
                  <a:pt x="194" y="270"/>
                  <a:pt x="193" y="270"/>
                  <a:pt x="193" y="269"/>
                </a:cubicBezTo>
                <a:cubicBezTo>
                  <a:pt x="193" y="269"/>
                  <a:pt x="193" y="269"/>
                  <a:pt x="193" y="269"/>
                </a:cubicBezTo>
                <a:cubicBezTo>
                  <a:pt x="192" y="269"/>
                  <a:pt x="191" y="269"/>
                  <a:pt x="191" y="269"/>
                </a:cubicBezTo>
                <a:cubicBezTo>
                  <a:pt x="191" y="269"/>
                  <a:pt x="190" y="269"/>
                  <a:pt x="190" y="270"/>
                </a:cubicBezTo>
                <a:cubicBezTo>
                  <a:pt x="190" y="270"/>
                  <a:pt x="191" y="271"/>
                  <a:pt x="191" y="271"/>
                </a:cubicBezTo>
                <a:cubicBezTo>
                  <a:pt x="191" y="271"/>
                  <a:pt x="192" y="271"/>
                  <a:pt x="192" y="271"/>
                </a:cubicBezTo>
                <a:close/>
                <a:moveTo>
                  <a:pt x="192" y="276"/>
                </a:moveTo>
                <a:cubicBezTo>
                  <a:pt x="192" y="277"/>
                  <a:pt x="193" y="277"/>
                  <a:pt x="193" y="277"/>
                </a:cubicBezTo>
                <a:cubicBezTo>
                  <a:pt x="193" y="276"/>
                  <a:pt x="193" y="276"/>
                  <a:pt x="193" y="276"/>
                </a:cubicBezTo>
                <a:cubicBezTo>
                  <a:pt x="193" y="276"/>
                  <a:pt x="192" y="276"/>
                  <a:pt x="192" y="276"/>
                </a:cubicBezTo>
                <a:cubicBezTo>
                  <a:pt x="192" y="276"/>
                  <a:pt x="192" y="276"/>
                  <a:pt x="192" y="276"/>
                </a:cubicBezTo>
                <a:close/>
                <a:moveTo>
                  <a:pt x="193" y="280"/>
                </a:moveTo>
                <a:cubicBezTo>
                  <a:pt x="193" y="280"/>
                  <a:pt x="193" y="281"/>
                  <a:pt x="193" y="281"/>
                </a:cubicBezTo>
                <a:cubicBezTo>
                  <a:pt x="193" y="281"/>
                  <a:pt x="193" y="281"/>
                  <a:pt x="193" y="282"/>
                </a:cubicBezTo>
                <a:cubicBezTo>
                  <a:pt x="194" y="281"/>
                  <a:pt x="194" y="281"/>
                  <a:pt x="194" y="281"/>
                </a:cubicBezTo>
                <a:cubicBezTo>
                  <a:pt x="194" y="281"/>
                  <a:pt x="193" y="280"/>
                  <a:pt x="193" y="280"/>
                </a:cubicBezTo>
                <a:close/>
                <a:moveTo>
                  <a:pt x="193" y="320"/>
                </a:moveTo>
                <a:cubicBezTo>
                  <a:pt x="193" y="320"/>
                  <a:pt x="193" y="320"/>
                  <a:pt x="192" y="320"/>
                </a:cubicBezTo>
                <a:cubicBezTo>
                  <a:pt x="192" y="320"/>
                  <a:pt x="192" y="320"/>
                  <a:pt x="192" y="320"/>
                </a:cubicBezTo>
                <a:cubicBezTo>
                  <a:pt x="192" y="320"/>
                  <a:pt x="193" y="320"/>
                  <a:pt x="193" y="320"/>
                </a:cubicBezTo>
                <a:cubicBezTo>
                  <a:pt x="193" y="320"/>
                  <a:pt x="193" y="320"/>
                  <a:pt x="193" y="320"/>
                </a:cubicBezTo>
                <a:close/>
                <a:moveTo>
                  <a:pt x="193" y="317"/>
                </a:moveTo>
                <a:cubicBezTo>
                  <a:pt x="193" y="317"/>
                  <a:pt x="193" y="317"/>
                  <a:pt x="193" y="317"/>
                </a:cubicBezTo>
                <a:cubicBezTo>
                  <a:pt x="193" y="317"/>
                  <a:pt x="193" y="318"/>
                  <a:pt x="192" y="318"/>
                </a:cubicBezTo>
                <a:cubicBezTo>
                  <a:pt x="192" y="318"/>
                  <a:pt x="193" y="318"/>
                  <a:pt x="193" y="318"/>
                </a:cubicBezTo>
                <a:cubicBezTo>
                  <a:pt x="193" y="318"/>
                  <a:pt x="193" y="318"/>
                  <a:pt x="193" y="317"/>
                </a:cubicBezTo>
                <a:close/>
                <a:moveTo>
                  <a:pt x="194" y="291"/>
                </a:moveTo>
                <a:cubicBezTo>
                  <a:pt x="193" y="291"/>
                  <a:pt x="193" y="290"/>
                  <a:pt x="193" y="290"/>
                </a:cubicBezTo>
                <a:cubicBezTo>
                  <a:pt x="193" y="290"/>
                  <a:pt x="193" y="291"/>
                  <a:pt x="193" y="291"/>
                </a:cubicBezTo>
                <a:cubicBezTo>
                  <a:pt x="193" y="291"/>
                  <a:pt x="193" y="291"/>
                  <a:pt x="193" y="292"/>
                </a:cubicBezTo>
                <a:cubicBezTo>
                  <a:pt x="193" y="292"/>
                  <a:pt x="193" y="291"/>
                  <a:pt x="194" y="291"/>
                </a:cubicBezTo>
                <a:close/>
                <a:moveTo>
                  <a:pt x="194" y="287"/>
                </a:moveTo>
                <a:cubicBezTo>
                  <a:pt x="194" y="287"/>
                  <a:pt x="195" y="287"/>
                  <a:pt x="195" y="287"/>
                </a:cubicBezTo>
                <a:cubicBezTo>
                  <a:pt x="195" y="287"/>
                  <a:pt x="195" y="287"/>
                  <a:pt x="195" y="287"/>
                </a:cubicBezTo>
                <a:cubicBezTo>
                  <a:pt x="195" y="286"/>
                  <a:pt x="195" y="286"/>
                  <a:pt x="195" y="286"/>
                </a:cubicBezTo>
                <a:cubicBezTo>
                  <a:pt x="195" y="286"/>
                  <a:pt x="195" y="286"/>
                  <a:pt x="194" y="286"/>
                </a:cubicBezTo>
                <a:cubicBezTo>
                  <a:pt x="194" y="286"/>
                  <a:pt x="194" y="286"/>
                  <a:pt x="194" y="286"/>
                </a:cubicBezTo>
                <a:cubicBezTo>
                  <a:pt x="194" y="286"/>
                  <a:pt x="194" y="286"/>
                  <a:pt x="194" y="287"/>
                </a:cubicBezTo>
                <a:cubicBezTo>
                  <a:pt x="194" y="287"/>
                  <a:pt x="194" y="287"/>
                  <a:pt x="194" y="287"/>
                </a:cubicBezTo>
                <a:close/>
                <a:moveTo>
                  <a:pt x="194" y="303"/>
                </a:moveTo>
                <a:cubicBezTo>
                  <a:pt x="194" y="302"/>
                  <a:pt x="194" y="302"/>
                  <a:pt x="194" y="302"/>
                </a:cubicBezTo>
                <a:cubicBezTo>
                  <a:pt x="194" y="302"/>
                  <a:pt x="194" y="302"/>
                  <a:pt x="194" y="302"/>
                </a:cubicBezTo>
                <a:cubicBezTo>
                  <a:pt x="194" y="303"/>
                  <a:pt x="194" y="303"/>
                  <a:pt x="194" y="303"/>
                </a:cubicBezTo>
                <a:cubicBezTo>
                  <a:pt x="194" y="303"/>
                  <a:pt x="194" y="303"/>
                  <a:pt x="194" y="303"/>
                </a:cubicBezTo>
                <a:close/>
                <a:moveTo>
                  <a:pt x="196" y="317"/>
                </a:moveTo>
                <a:cubicBezTo>
                  <a:pt x="195" y="317"/>
                  <a:pt x="195" y="317"/>
                  <a:pt x="195" y="317"/>
                </a:cubicBezTo>
                <a:cubicBezTo>
                  <a:pt x="195" y="317"/>
                  <a:pt x="195" y="317"/>
                  <a:pt x="194" y="317"/>
                </a:cubicBezTo>
                <a:cubicBezTo>
                  <a:pt x="195" y="317"/>
                  <a:pt x="195" y="317"/>
                  <a:pt x="195" y="317"/>
                </a:cubicBezTo>
                <a:cubicBezTo>
                  <a:pt x="195" y="317"/>
                  <a:pt x="196" y="317"/>
                  <a:pt x="196" y="317"/>
                </a:cubicBezTo>
                <a:close/>
                <a:moveTo>
                  <a:pt x="196" y="302"/>
                </a:moveTo>
                <a:cubicBezTo>
                  <a:pt x="196" y="302"/>
                  <a:pt x="196" y="302"/>
                  <a:pt x="196" y="302"/>
                </a:cubicBezTo>
                <a:cubicBezTo>
                  <a:pt x="195" y="302"/>
                  <a:pt x="195" y="302"/>
                  <a:pt x="195" y="302"/>
                </a:cubicBezTo>
                <a:cubicBezTo>
                  <a:pt x="196" y="302"/>
                  <a:pt x="196" y="303"/>
                  <a:pt x="196" y="303"/>
                </a:cubicBezTo>
                <a:cubicBezTo>
                  <a:pt x="196" y="303"/>
                  <a:pt x="196" y="302"/>
                  <a:pt x="196" y="302"/>
                </a:cubicBezTo>
                <a:close/>
                <a:moveTo>
                  <a:pt x="196" y="297"/>
                </a:moveTo>
                <a:cubicBezTo>
                  <a:pt x="197" y="297"/>
                  <a:pt x="197" y="297"/>
                  <a:pt x="197" y="297"/>
                </a:cubicBezTo>
                <a:cubicBezTo>
                  <a:pt x="197" y="297"/>
                  <a:pt x="197" y="297"/>
                  <a:pt x="197" y="297"/>
                </a:cubicBezTo>
                <a:cubicBezTo>
                  <a:pt x="197" y="297"/>
                  <a:pt x="196" y="297"/>
                  <a:pt x="196" y="297"/>
                </a:cubicBezTo>
                <a:cubicBezTo>
                  <a:pt x="196" y="297"/>
                  <a:pt x="196" y="297"/>
                  <a:pt x="196" y="297"/>
                </a:cubicBezTo>
                <a:close/>
                <a:moveTo>
                  <a:pt x="198" y="315"/>
                </a:moveTo>
                <a:cubicBezTo>
                  <a:pt x="198" y="315"/>
                  <a:pt x="198" y="314"/>
                  <a:pt x="198" y="314"/>
                </a:cubicBezTo>
                <a:cubicBezTo>
                  <a:pt x="198" y="314"/>
                  <a:pt x="198" y="313"/>
                  <a:pt x="198" y="313"/>
                </a:cubicBezTo>
                <a:cubicBezTo>
                  <a:pt x="198" y="313"/>
                  <a:pt x="197" y="313"/>
                  <a:pt x="197" y="313"/>
                </a:cubicBezTo>
                <a:cubicBezTo>
                  <a:pt x="197" y="313"/>
                  <a:pt x="197" y="313"/>
                  <a:pt x="197" y="313"/>
                </a:cubicBezTo>
                <a:cubicBezTo>
                  <a:pt x="197" y="314"/>
                  <a:pt x="197" y="314"/>
                  <a:pt x="197" y="315"/>
                </a:cubicBezTo>
                <a:cubicBezTo>
                  <a:pt x="197" y="315"/>
                  <a:pt x="197" y="315"/>
                  <a:pt x="198" y="315"/>
                </a:cubicBezTo>
                <a:close/>
                <a:moveTo>
                  <a:pt x="202" y="320"/>
                </a:moveTo>
                <a:cubicBezTo>
                  <a:pt x="201" y="320"/>
                  <a:pt x="201" y="320"/>
                  <a:pt x="201" y="319"/>
                </a:cubicBezTo>
                <a:cubicBezTo>
                  <a:pt x="201" y="319"/>
                  <a:pt x="201" y="320"/>
                  <a:pt x="201" y="319"/>
                </a:cubicBezTo>
                <a:cubicBezTo>
                  <a:pt x="200" y="319"/>
                  <a:pt x="200" y="319"/>
                  <a:pt x="199" y="319"/>
                </a:cubicBezTo>
                <a:cubicBezTo>
                  <a:pt x="199" y="319"/>
                  <a:pt x="200" y="318"/>
                  <a:pt x="200" y="318"/>
                </a:cubicBezTo>
                <a:cubicBezTo>
                  <a:pt x="199" y="318"/>
                  <a:pt x="199" y="318"/>
                  <a:pt x="199" y="318"/>
                </a:cubicBezTo>
                <a:cubicBezTo>
                  <a:pt x="199" y="318"/>
                  <a:pt x="199" y="318"/>
                  <a:pt x="199" y="318"/>
                </a:cubicBezTo>
                <a:cubicBezTo>
                  <a:pt x="197" y="319"/>
                  <a:pt x="197" y="319"/>
                  <a:pt x="199" y="321"/>
                </a:cubicBezTo>
                <a:cubicBezTo>
                  <a:pt x="199" y="321"/>
                  <a:pt x="199" y="321"/>
                  <a:pt x="199" y="321"/>
                </a:cubicBezTo>
                <a:cubicBezTo>
                  <a:pt x="199" y="321"/>
                  <a:pt x="199" y="322"/>
                  <a:pt x="199" y="322"/>
                </a:cubicBezTo>
                <a:cubicBezTo>
                  <a:pt x="199" y="322"/>
                  <a:pt x="199" y="322"/>
                  <a:pt x="199" y="323"/>
                </a:cubicBezTo>
                <a:cubicBezTo>
                  <a:pt x="199" y="322"/>
                  <a:pt x="200" y="322"/>
                  <a:pt x="200" y="322"/>
                </a:cubicBezTo>
                <a:cubicBezTo>
                  <a:pt x="200" y="322"/>
                  <a:pt x="201" y="321"/>
                  <a:pt x="201" y="320"/>
                </a:cubicBezTo>
                <a:cubicBezTo>
                  <a:pt x="202" y="320"/>
                  <a:pt x="202" y="320"/>
                  <a:pt x="202" y="320"/>
                </a:cubicBezTo>
                <a:close/>
                <a:moveTo>
                  <a:pt x="203" y="319"/>
                </a:moveTo>
                <a:cubicBezTo>
                  <a:pt x="203" y="318"/>
                  <a:pt x="203" y="318"/>
                  <a:pt x="202" y="318"/>
                </a:cubicBezTo>
                <a:cubicBezTo>
                  <a:pt x="202" y="318"/>
                  <a:pt x="202" y="318"/>
                  <a:pt x="202" y="319"/>
                </a:cubicBezTo>
                <a:cubicBezTo>
                  <a:pt x="202" y="319"/>
                  <a:pt x="202" y="319"/>
                  <a:pt x="202" y="319"/>
                </a:cubicBezTo>
                <a:cubicBezTo>
                  <a:pt x="203" y="319"/>
                  <a:pt x="203" y="319"/>
                  <a:pt x="202" y="320"/>
                </a:cubicBezTo>
                <a:cubicBezTo>
                  <a:pt x="202" y="320"/>
                  <a:pt x="203" y="320"/>
                  <a:pt x="203" y="320"/>
                </a:cubicBezTo>
                <a:cubicBezTo>
                  <a:pt x="203" y="320"/>
                  <a:pt x="203" y="320"/>
                  <a:pt x="203" y="320"/>
                </a:cubicBezTo>
                <a:cubicBezTo>
                  <a:pt x="203" y="320"/>
                  <a:pt x="203" y="319"/>
                  <a:pt x="203" y="319"/>
                </a:cubicBezTo>
                <a:close/>
                <a:moveTo>
                  <a:pt x="204" y="310"/>
                </a:moveTo>
                <a:cubicBezTo>
                  <a:pt x="204" y="310"/>
                  <a:pt x="204" y="310"/>
                  <a:pt x="205" y="309"/>
                </a:cubicBezTo>
                <a:cubicBezTo>
                  <a:pt x="204" y="309"/>
                  <a:pt x="204" y="309"/>
                  <a:pt x="203" y="309"/>
                </a:cubicBezTo>
                <a:cubicBezTo>
                  <a:pt x="203" y="309"/>
                  <a:pt x="203" y="309"/>
                  <a:pt x="203" y="309"/>
                </a:cubicBezTo>
                <a:cubicBezTo>
                  <a:pt x="203" y="310"/>
                  <a:pt x="203" y="310"/>
                  <a:pt x="204" y="310"/>
                </a:cubicBezTo>
                <a:close/>
                <a:moveTo>
                  <a:pt x="205" y="321"/>
                </a:moveTo>
                <a:cubicBezTo>
                  <a:pt x="205" y="321"/>
                  <a:pt x="205" y="321"/>
                  <a:pt x="205" y="320"/>
                </a:cubicBezTo>
                <a:cubicBezTo>
                  <a:pt x="204" y="321"/>
                  <a:pt x="204" y="321"/>
                  <a:pt x="204" y="321"/>
                </a:cubicBezTo>
                <a:cubicBezTo>
                  <a:pt x="204" y="321"/>
                  <a:pt x="204" y="321"/>
                  <a:pt x="204" y="321"/>
                </a:cubicBezTo>
                <a:cubicBezTo>
                  <a:pt x="205" y="321"/>
                  <a:pt x="205" y="321"/>
                  <a:pt x="205" y="321"/>
                </a:cubicBezTo>
                <a:close/>
                <a:moveTo>
                  <a:pt x="206" y="319"/>
                </a:moveTo>
                <a:cubicBezTo>
                  <a:pt x="205" y="319"/>
                  <a:pt x="205" y="319"/>
                  <a:pt x="205" y="319"/>
                </a:cubicBezTo>
                <a:cubicBezTo>
                  <a:pt x="204" y="319"/>
                  <a:pt x="205" y="319"/>
                  <a:pt x="205" y="319"/>
                </a:cubicBezTo>
                <a:cubicBezTo>
                  <a:pt x="205" y="319"/>
                  <a:pt x="205" y="319"/>
                  <a:pt x="205" y="319"/>
                </a:cubicBezTo>
                <a:cubicBezTo>
                  <a:pt x="205" y="320"/>
                  <a:pt x="205" y="320"/>
                  <a:pt x="205" y="320"/>
                </a:cubicBezTo>
                <a:cubicBezTo>
                  <a:pt x="205" y="320"/>
                  <a:pt x="206" y="320"/>
                  <a:pt x="206" y="319"/>
                </a:cubicBezTo>
                <a:cubicBezTo>
                  <a:pt x="206" y="319"/>
                  <a:pt x="206" y="319"/>
                  <a:pt x="206" y="319"/>
                </a:cubicBezTo>
                <a:close/>
                <a:moveTo>
                  <a:pt x="207" y="317"/>
                </a:moveTo>
                <a:cubicBezTo>
                  <a:pt x="207" y="317"/>
                  <a:pt x="207" y="317"/>
                  <a:pt x="207" y="317"/>
                </a:cubicBezTo>
                <a:cubicBezTo>
                  <a:pt x="207" y="317"/>
                  <a:pt x="207" y="316"/>
                  <a:pt x="206" y="316"/>
                </a:cubicBezTo>
                <a:cubicBezTo>
                  <a:pt x="206" y="315"/>
                  <a:pt x="205" y="315"/>
                  <a:pt x="205" y="315"/>
                </a:cubicBezTo>
                <a:cubicBezTo>
                  <a:pt x="205" y="315"/>
                  <a:pt x="205" y="315"/>
                  <a:pt x="205" y="315"/>
                </a:cubicBezTo>
                <a:cubicBezTo>
                  <a:pt x="205" y="316"/>
                  <a:pt x="204" y="316"/>
                  <a:pt x="204" y="317"/>
                </a:cubicBezTo>
                <a:cubicBezTo>
                  <a:pt x="204" y="317"/>
                  <a:pt x="204" y="317"/>
                  <a:pt x="204" y="317"/>
                </a:cubicBezTo>
                <a:cubicBezTo>
                  <a:pt x="204" y="318"/>
                  <a:pt x="204" y="318"/>
                  <a:pt x="204" y="318"/>
                </a:cubicBezTo>
                <a:cubicBezTo>
                  <a:pt x="205" y="318"/>
                  <a:pt x="205" y="318"/>
                  <a:pt x="206" y="318"/>
                </a:cubicBezTo>
                <a:cubicBezTo>
                  <a:pt x="206" y="318"/>
                  <a:pt x="206" y="318"/>
                  <a:pt x="206" y="318"/>
                </a:cubicBezTo>
                <a:cubicBezTo>
                  <a:pt x="206" y="318"/>
                  <a:pt x="207" y="318"/>
                  <a:pt x="207" y="319"/>
                </a:cubicBezTo>
                <a:cubicBezTo>
                  <a:pt x="207" y="318"/>
                  <a:pt x="207" y="318"/>
                  <a:pt x="207" y="317"/>
                </a:cubicBezTo>
                <a:close/>
                <a:moveTo>
                  <a:pt x="208" y="317"/>
                </a:moveTo>
                <a:cubicBezTo>
                  <a:pt x="208" y="317"/>
                  <a:pt x="208" y="317"/>
                  <a:pt x="208" y="317"/>
                </a:cubicBezTo>
                <a:cubicBezTo>
                  <a:pt x="208" y="317"/>
                  <a:pt x="208" y="316"/>
                  <a:pt x="208" y="316"/>
                </a:cubicBezTo>
                <a:cubicBezTo>
                  <a:pt x="208" y="316"/>
                  <a:pt x="208" y="316"/>
                  <a:pt x="208" y="316"/>
                </a:cubicBezTo>
                <a:cubicBezTo>
                  <a:pt x="209" y="315"/>
                  <a:pt x="208" y="315"/>
                  <a:pt x="208" y="317"/>
                </a:cubicBezTo>
                <a:close/>
                <a:moveTo>
                  <a:pt x="209" y="312"/>
                </a:moveTo>
                <a:cubicBezTo>
                  <a:pt x="209" y="312"/>
                  <a:pt x="209" y="312"/>
                  <a:pt x="209" y="312"/>
                </a:cubicBezTo>
                <a:cubicBezTo>
                  <a:pt x="209" y="312"/>
                  <a:pt x="209" y="312"/>
                  <a:pt x="209" y="312"/>
                </a:cubicBezTo>
                <a:cubicBezTo>
                  <a:pt x="209" y="312"/>
                  <a:pt x="208" y="312"/>
                  <a:pt x="208" y="312"/>
                </a:cubicBezTo>
                <a:cubicBezTo>
                  <a:pt x="208" y="312"/>
                  <a:pt x="208" y="313"/>
                  <a:pt x="208" y="313"/>
                </a:cubicBezTo>
                <a:cubicBezTo>
                  <a:pt x="208" y="313"/>
                  <a:pt x="209" y="313"/>
                  <a:pt x="209" y="313"/>
                </a:cubicBezTo>
                <a:cubicBezTo>
                  <a:pt x="209" y="312"/>
                  <a:pt x="209" y="312"/>
                  <a:pt x="209" y="312"/>
                </a:cubicBezTo>
                <a:close/>
                <a:moveTo>
                  <a:pt x="209" y="299"/>
                </a:moveTo>
                <a:cubicBezTo>
                  <a:pt x="209" y="299"/>
                  <a:pt x="209" y="299"/>
                  <a:pt x="209" y="299"/>
                </a:cubicBezTo>
                <a:cubicBezTo>
                  <a:pt x="209" y="299"/>
                  <a:pt x="209" y="299"/>
                  <a:pt x="209" y="299"/>
                </a:cubicBezTo>
                <a:cubicBezTo>
                  <a:pt x="209" y="299"/>
                  <a:pt x="209" y="299"/>
                  <a:pt x="209" y="299"/>
                </a:cubicBezTo>
                <a:cubicBezTo>
                  <a:pt x="209" y="299"/>
                  <a:pt x="209" y="299"/>
                  <a:pt x="209" y="299"/>
                </a:cubicBezTo>
                <a:close/>
                <a:moveTo>
                  <a:pt x="210" y="313"/>
                </a:moveTo>
                <a:cubicBezTo>
                  <a:pt x="210" y="312"/>
                  <a:pt x="210" y="312"/>
                  <a:pt x="210" y="312"/>
                </a:cubicBezTo>
                <a:cubicBezTo>
                  <a:pt x="210" y="312"/>
                  <a:pt x="210" y="313"/>
                  <a:pt x="210" y="313"/>
                </a:cubicBezTo>
                <a:cubicBezTo>
                  <a:pt x="210" y="313"/>
                  <a:pt x="210" y="313"/>
                  <a:pt x="210" y="313"/>
                </a:cubicBezTo>
                <a:cubicBezTo>
                  <a:pt x="210" y="313"/>
                  <a:pt x="210" y="313"/>
                  <a:pt x="210" y="313"/>
                </a:cubicBezTo>
                <a:close/>
                <a:moveTo>
                  <a:pt x="211" y="317"/>
                </a:moveTo>
                <a:cubicBezTo>
                  <a:pt x="211" y="317"/>
                  <a:pt x="211" y="317"/>
                  <a:pt x="211" y="317"/>
                </a:cubicBezTo>
                <a:cubicBezTo>
                  <a:pt x="211" y="317"/>
                  <a:pt x="210" y="317"/>
                  <a:pt x="210" y="317"/>
                </a:cubicBezTo>
                <a:cubicBezTo>
                  <a:pt x="210" y="317"/>
                  <a:pt x="210" y="317"/>
                  <a:pt x="211" y="317"/>
                </a:cubicBezTo>
                <a:cubicBezTo>
                  <a:pt x="211" y="317"/>
                  <a:pt x="211" y="317"/>
                  <a:pt x="211" y="317"/>
                </a:cubicBezTo>
                <a:close/>
                <a:moveTo>
                  <a:pt x="211" y="316"/>
                </a:moveTo>
                <a:cubicBezTo>
                  <a:pt x="211" y="316"/>
                  <a:pt x="211" y="316"/>
                  <a:pt x="211" y="315"/>
                </a:cubicBezTo>
                <a:cubicBezTo>
                  <a:pt x="211" y="315"/>
                  <a:pt x="211" y="315"/>
                  <a:pt x="210" y="315"/>
                </a:cubicBezTo>
                <a:cubicBezTo>
                  <a:pt x="210" y="315"/>
                  <a:pt x="210" y="315"/>
                  <a:pt x="210" y="315"/>
                </a:cubicBezTo>
                <a:cubicBezTo>
                  <a:pt x="210" y="316"/>
                  <a:pt x="210" y="316"/>
                  <a:pt x="211" y="316"/>
                </a:cubicBezTo>
                <a:close/>
                <a:moveTo>
                  <a:pt x="213" y="313"/>
                </a:moveTo>
                <a:cubicBezTo>
                  <a:pt x="213" y="313"/>
                  <a:pt x="213" y="313"/>
                  <a:pt x="213" y="313"/>
                </a:cubicBezTo>
                <a:cubicBezTo>
                  <a:pt x="213" y="313"/>
                  <a:pt x="212" y="313"/>
                  <a:pt x="212" y="313"/>
                </a:cubicBezTo>
                <a:cubicBezTo>
                  <a:pt x="211" y="313"/>
                  <a:pt x="211" y="314"/>
                  <a:pt x="210" y="314"/>
                </a:cubicBezTo>
                <a:cubicBezTo>
                  <a:pt x="210" y="314"/>
                  <a:pt x="210" y="314"/>
                  <a:pt x="210" y="314"/>
                </a:cubicBezTo>
                <a:cubicBezTo>
                  <a:pt x="211" y="314"/>
                  <a:pt x="212" y="313"/>
                  <a:pt x="213" y="314"/>
                </a:cubicBezTo>
                <a:cubicBezTo>
                  <a:pt x="213" y="314"/>
                  <a:pt x="213" y="313"/>
                  <a:pt x="213" y="313"/>
                </a:cubicBezTo>
                <a:close/>
                <a:moveTo>
                  <a:pt x="213" y="312"/>
                </a:moveTo>
                <a:cubicBezTo>
                  <a:pt x="213" y="311"/>
                  <a:pt x="213" y="311"/>
                  <a:pt x="213" y="311"/>
                </a:cubicBezTo>
                <a:cubicBezTo>
                  <a:pt x="213" y="311"/>
                  <a:pt x="213" y="311"/>
                  <a:pt x="213" y="311"/>
                </a:cubicBezTo>
                <a:cubicBezTo>
                  <a:pt x="213" y="312"/>
                  <a:pt x="213" y="312"/>
                  <a:pt x="213" y="312"/>
                </a:cubicBezTo>
                <a:cubicBezTo>
                  <a:pt x="213" y="312"/>
                  <a:pt x="213" y="312"/>
                  <a:pt x="213" y="312"/>
                </a:cubicBezTo>
                <a:close/>
                <a:moveTo>
                  <a:pt x="214" y="297"/>
                </a:moveTo>
                <a:cubicBezTo>
                  <a:pt x="214" y="296"/>
                  <a:pt x="214" y="296"/>
                  <a:pt x="214" y="296"/>
                </a:cubicBezTo>
                <a:cubicBezTo>
                  <a:pt x="214" y="296"/>
                  <a:pt x="214" y="296"/>
                  <a:pt x="213" y="296"/>
                </a:cubicBezTo>
                <a:cubicBezTo>
                  <a:pt x="214" y="297"/>
                  <a:pt x="214" y="297"/>
                  <a:pt x="214" y="297"/>
                </a:cubicBezTo>
                <a:cubicBezTo>
                  <a:pt x="214" y="297"/>
                  <a:pt x="214" y="297"/>
                  <a:pt x="214" y="297"/>
                </a:cubicBezTo>
                <a:close/>
                <a:moveTo>
                  <a:pt x="214" y="289"/>
                </a:moveTo>
                <a:cubicBezTo>
                  <a:pt x="214" y="288"/>
                  <a:pt x="214" y="288"/>
                  <a:pt x="214" y="288"/>
                </a:cubicBezTo>
                <a:cubicBezTo>
                  <a:pt x="214" y="288"/>
                  <a:pt x="214" y="287"/>
                  <a:pt x="213" y="287"/>
                </a:cubicBezTo>
                <a:cubicBezTo>
                  <a:pt x="213" y="287"/>
                  <a:pt x="213" y="288"/>
                  <a:pt x="213" y="288"/>
                </a:cubicBezTo>
                <a:cubicBezTo>
                  <a:pt x="213" y="288"/>
                  <a:pt x="213" y="289"/>
                  <a:pt x="213" y="290"/>
                </a:cubicBezTo>
                <a:cubicBezTo>
                  <a:pt x="213" y="290"/>
                  <a:pt x="212" y="290"/>
                  <a:pt x="213" y="290"/>
                </a:cubicBezTo>
                <a:cubicBezTo>
                  <a:pt x="213" y="290"/>
                  <a:pt x="214" y="290"/>
                  <a:pt x="214" y="290"/>
                </a:cubicBezTo>
                <a:cubicBezTo>
                  <a:pt x="214" y="290"/>
                  <a:pt x="214" y="289"/>
                  <a:pt x="214" y="289"/>
                </a:cubicBezTo>
                <a:close/>
                <a:moveTo>
                  <a:pt x="215" y="309"/>
                </a:moveTo>
                <a:cubicBezTo>
                  <a:pt x="215" y="309"/>
                  <a:pt x="214" y="309"/>
                  <a:pt x="214" y="309"/>
                </a:cubicBezTo>
                <a:cubicBezTo>
                  <a:pt x="214" y="309"/>
                  <a:pt x="214" y="309"/>
                  <a:pt x="214" y="309"/>
                </a:cubicBezTo>
                <a:cubicBezTo>
                  <a:pt x="214" y="309"/>
                  <a:pt x="214" y="309"/>
                  <a:pt x="215" y="309"/>
                </a:cubicBezTo>
                <a:cubicBezTo>
                  <a:pt x="215" y="309"/>
                  <a:pt x="215" y="309"/>
                  <a:pt x="215" y="309"/>
                </a:cubicBezTo>
                <a:close/>
                <a:moveTo>
                  <a:pt x="215" y="304"/>
                </a:moveTo>
                <a:cubicBezTo>
                  <a:pt x="215" y="303"/>
                  <a:pt x="215" y="303"/>
                  <a:pt x="215" y="303"/>
                </a:cubicBezTo>
                <a:cubicBezTo>
                  <a:pt x="214" y="303"/>
                  <a:pt x="214" y="303"/>
                  <a:pt x="214" y="303"/>
                </a:cubicBezTo>
                <a:cubicBezTo>
                  <a:pt x="215" y="304"/>
                  <a:pt x="215" y="304"/>
                  <a:pt x="215" y="304"/>
                </a:cubicBezTo>
                <a:cubicBezTo>
                  <a:pt x="215" y="304"/>
                  <a:pt x="215" y="304"/>
                  <a:pt x="215" y="304"/>
                </a:cubicBezTo>
                <a:close/>
                <a:moveTo>
                  <a:pt x="216" y="297"/>
                </a:moveTo>
                <a:cubicBezTo>
                  <a:pt x="216" y="297"/>
                  <a:pt x="216" y="297"/>
                  <a:pt x="216" y="297"/>
                </a:cubicBezTo>
                <a:cubicBezTo>
                  <a:pt x="216" y="297"/>
                  <a:pt x="216" y="297"/>
                  <a:pt x="216" y="297"/>
                </a:cubicBezTo>
                <a:cubicBezTo>
                  <a:pt x="216" y="297"/>
                  <a:pt x="217" y="297"/>
                  <a:pt x="217" y="297"/>
                </a:cubicBezTo>
                <a:cubicBezTo>
                  <a:pt x="217" y="297"/>
                  <a:pt x="216" y="297"/>
                  <a:pt x="216" y="297"/>
                </a:cubicBezTo>
                <a:cubicBezTo>
                  <a:pt x="216" y="297"/>
                  <a:pt x="216" y="297"/>
                  <a:pt x="216" y="297"/>
                </a:cubicBezTo>
                <a:cubicBezTo>
                  <a:pt x="216" y="297"/>
                  <a:pt x="216" y="297"/>
                  <a:pt x="216" y="297"/>
                </a:cubicBezTo>
                <a:cubicBezTo>
                  <a:pt x="216" y="297"/>
                  <a:pt x="216" y="297"/>
                  <a:pt x="216" y="297"/>
                </a:cubicBezTo>
                <a:cubicBezTo>
                  <a:pt x="216" y="297"/>
                  <a:pt x="216" y="296"/>
                  <a:pt x="216" y="296"/>
                </a:cubicBezTo>
                <a:cubicBezTo>
                  <a:pt x="215" y="296"/>
                  <a:pt x="215" y="296"/>
                  <a:pt x="216" y="295"/>
                </a:cubicBezTo>
                <a:cubicBezTo>
                  <a:pt x="216" y="295"/>
                  <a:pt x="217" y="295"/>
                  <a:pt x="217" y="295"/>
                </a:cubicBezTo>
                <a:cubicBezTo>
                  <a:pt x="217" y="295"/>
                  <a:pt x="217" y="295"/>
                  <a:pt x="217" y="295"/>
                </a:cubicBezTo>
                <a:cubicBezTo>
                  <a:pt x="217" y="295"/>
                  <a:pt x="217" y="295"/>
                  <a:pt x="217" y="295"/>
                </a:cubicBezTo>
                <a:cubicBezTo>
                  <a:pt x="217" y="295"/>
                  <a:pt x="217" y="295"/>
                  <a:pt x="217" y="295"/>
                </a:cubicBezTo>
                <a:cubicBezTo>
                  <a:pt x="217" y="294"/>
                  <a:pt x="217" y="294"/>
                  <a:pt x="216" y="294"/>
                </a:cubicBezTo>
                <a:cubicBezTo>
                  <a:pt x="216" y="294"/>
                  <a:pt x="216" y="294"/>
                  <a:pt x="215" y="295"/>
                </a:cubicBezTo>
                <a:cubicBezTo>
                  <a:pt x="215" y="295"/>
                  <a:pt x="215" y="295"/>
                  <a:pt x="215" y="296"/>
                </a:cubicBezTo>
                <a:cubicBezTo>
                  <a:pt x="214" y="297"/>
                  <a:pt x="214" y="297"/>
                  <a:pt x="216" y="297"/>
                </a:cubicBezTo>
                <a:close/>
                <a:moveTo>
                  <a:pt x="217" y="312"/>
                </a:moveTo>
                <a:cubicBezTo>
                  <a:pt x="217" y="311"/>
                  <a:pt x="217" y="311"/>
                  <a:pt x="217" y="311"/>
                </a:cubicBezTo>
                <a:cubicBezTo>
                  <a:pt x="217" y="311"/>
                  <a:pt x="217" y="311"/>
                  <a:pt x="217" y="311"/>
                </a:cubicBezTo>
                <a:cubicBezTo>
                  <a:pt x="217" y="311"/>
                  <a:pt x="217" y="312"/>
                  <a:pt x="217" y="312"/>
                </a:cubicBezTo>
                <a:cubicBezTo>
                  <a:pt x="217" y="312"/>
                  <a:pt x="217" y="312"/>
                  <a:pt x="217" y="312"/>
                </a:cubicBezTo>
                <a:close/>
                <a:moveTo>
                  <a:pt x="218" y="309"/>
                </a:moveTo>
                <a:cubicBezTo>
                  <a:pt x="218" y="309"/>
                  <a:pt x="219" y="309"/>
                  <a:pt x="219" y="308"/>
                </a:cubicBezTo>
                <a:cubicBezTo>
                  <a:pt x="218" y="308"/>
                  <a:pt x="218" y="307"/>
                  <a:pt x="219" y="307"/>
                </a:cubicBezTo>
                <a:cubicBezTo>
                  <a:pt x="219" y="307"/>
                  <a:pt x="219" y="307"/>
                  <a:pt x="219" y="307"/>
                </a:cubicBezTo>
                <a:cubicBezTo>
                  <a:pt x="219" y="307"/>
                  <a:pt x="219" y="306"/>
                  <a:pt x="219" y="306"/>
                </a:cubicBezTo>
                <a:cubicBezTo>
                  <a:pt x="219" y="306"/>
                  <a:pt x="219" y="306"/>
                  <a:pt x="219" y="306"/>
                </a:cubicBezTo>
                <a:cubicBezTo>
                  <a:pt x="219" y="306"/>
                  <a:pt x="218" y="306"/>
                  <a:pt x="218" y="306"/>
                </a:cubicBezTo>
                <a:cubicBezTo>
                  <a:pt x="218" y="307"/>
                  <a:pt x="217" y="307"/>
                  <a:pt x="216" y="307"/>
                </a:cubicBezTo>
                <a:cubicBezTo>
                  <a:pt x="216" y="307"/>
                  <a:pt x="216" y="307"/>
                  <a:pt x="216" y="307"/>
                </a:cubicBezTo>
                <a:cubicBezTo>
                  <a:pt x="216" y="308"/>
                  <a:pt x="216" y="308"/>
                  <a:pt x="216" y="308"/>
                </a:cubicBezTo>
                <a:cubicBezTo>
                  <a:pt x="217" y="307"/>
                  <a:pt x="218" y="309"/>
                  <a:pt x="218" y="309"/>
                </a:cubicBezTo>
                <a:close/>
                <a:moveTo>
                  <a:pt x="219" y="311"/>
                </a:moveTo>
                <a:cubicBezTo>
                  <a:pt x="219" y="311"/>
                  <a:pt x="219" y="311"/>
                  <a:pt x="219" y="311"/>
                </a:cubicBezTo>
                <a:cubicBezTo>
                  <a:pt x="219" y="311"/>
                  <a:pt x="218" y="311"/>
                  <a:pt x="218" y="312"/>
                </a:cubicBezTo>
                <a:cubicBezTo>
                  <a:pt x="218" y="312"/>
                  <a:pt x="218" y="312"/>
                  <a:pt x="218" y="312"/>
                </a:cubicBezTo>
                <a:cubicBezTo>
                  <a:pt x="219" y="312"/>
                  <a:pt x="219" y="312"/>
                  <a:pt x="219" y="311"/>
                </a:cubicBezTo>
                <a:close/>
                <a:moveTo>
                  <a:pt x="220" y="311"/>
                </a:moveTo>
                <a:cubicBezTo>
                  <a:pt x="220" y="311"/>
                  <a:pt x="220" y="311"/>
                  <a:pt x="219" y="311"/>
                </a:cubicBezTo>
                <a:cubicBezTo>
                  <a:pt x="220" y="311"/>
                  <a:pt x="220" y="311"/>
                  <a:pt x="220" y="311"/>
                </a:cubicBezTo>
                <a:cubicBezTo>
                  <a:pt x="220" y="311"/>
                  <a:pt x="220" y="311"/>
                  <a:pt x="220" y="311"/>
                </a:cubicBezTo>
                <a:close/>
                <a:moveTo>
                  <a:pt x="222" y="308"/>
                </a:moveTo>
                <a:cubicBezTo>
                  <a:pt x="221" y="308"/>
                  <a:pt x="221" y="308"/>
                  <a:pt x="221" y="307"/>
                </a:cubicBezTo>
                <a:cubicBezTo>
                  <a:pt x="221" y="307"/>
                  <a:pt x="220" y="308"/>
                  <a:pt x="220" y="308"/>
                </a:cubicBezTo>
                <a:cubicBezTo>
                  <a:pt x="221" y="308"/>
                  <a:pt x="221" y="308"/>
                  <a:pt x="221" y="309"/>
                </a:cubicBezTo>
                <a:cubicBezTo>
                  <a:pt x="221" y="309"/>
                  <a:pt x="221" y="308"/>
                  <a:pt x="222" y="308"/>
                </a:cubicBezTo>
                <a:close/>
                <a:moveTo>
                  <a:pt x="222" y="307"/>
                </a:moveTo>
                <a:cubicBezTo>
                  <a:pt x="222" y="306"/>
                  <a:pt x="222" y="306"/>
                  <a:pt x="222" y="306"/>
                </a:cubicBezTo>
                <a:cubicBezTo>
                  <a:pt x="222" y="306"/>
                  <a:pt x="222" y="305"/>
                  <a:pt x="222" y="305"/>
                </a:cubicBezTo>
                <a:cubicBezTo>
                  <a:pt x="222" y="305"/>
                  <a:pt x="222" y="306"/>
                  <a:pt x="222" y="306"/>
                </a:cubicBezTo>
                <a:cubicBezTo>
                  <a:pt x="222" y="306"/>
                  <a:pt x="222" y="306"/>
                  <a:pt x="222" y="307"/>
                </a:cubicBezTo>
                <a:close/>
                <a:moveTo>
                  <a:pt x="224" y="309"/>
                </a:moveTo>
                <a:cubicBezTo>
                  <a:pt x="224" y="309"/>
                  <a:pt x="224" y="308"/>
                  <a:pt x="224" y="308"/>
                </a:cubicBezTo>
                <a:cubicBezTo>
                  <a:pt x="224" y="308"/>
                  <a:pt x="224" y="308"/>
                  <a:pt x="224" y="308"/>
                </a:cubicBezTo>
                <a:cubicBezTo>
                  <a:pt x="224" y="308"/>
                  <a:pt x="224" y="308"/>
                  <a:pt x="224" y="308"/>
                </a:cubicBezTo>
                <a:cubicBezTo>
                  <a:pt x="223" y="308"/>
                  <a:pt x="223" y="309"/>
                  <a:pt x="222" y="308"/>
                </a:cubicBezTo>
                <a:cubicBezTo>
                  <a:pt x="222" y="308"/>
                  <a:pt x="222" y="308"/>
                  <a:pt x="222" y="309"/>
                </a:cubicBezTo>
                <a:cubicBezTo>
                  <a:pt x="222" y="309"/>
                  <a:pt x="222" y="309"/>
                  <a:pt x="222" y="309"/>
                </a:cubicBezTo>
                <a:cubicBezTo>
                  <a:pt x="223" y="309"/>
                  <a:pt x="223" y="309"/>
                  <a:pt x="224" y="309"/>
                </a:cubicBezTo>
                <a:close/>
                <a:moveTo>
                  <a:pt x="224" y="308"/>
                </a:moveTo>
                <a:cubicBezTo>
                  <a:pt x="224" y="308"/>
                  <a:pt x="224" y="307"/>
                  <a:pt x="224" y="307"/>
                </a:cubicBezTo>
                <a:cubicBezTo>
                  <a:pt x="224" y="307"/>
                  <a:pt x="224" y="307"/>
                  <a:pt x="224" y="307"/>
                </a:cubicBezTo>
                <a:cubicBezTo>
                  <a:pt x="224" y="308"/>
                  <a:pt x="224" y="308"/>
                  <a:pt x="224" y="308"/>
                </a:cubicBezTo>
                <a:close/>
                <a:moveTo>
                  <a:pt x="225" y="307"/>
                </a:moveTo>
                <a:cubicBezTo>
                  <a:pt x="225" y="307"/>
                  <a:pt x="225" y="307"/>
                  <a:pt x="224" y="308"/>
                </a:cubicBezTo>
                <a:cubicBezTo>
                  <a:pt x="224" y="308"/>
                  <a:pt x="225" y="308"/>
                  <a:pt x="225" y="307"/>
                </a:cubicBezTo>
                <a:close/>
                <a:moveTo>
                  <a:pt x="225" y="305"/>
                </a:moveTo>
                <a:cubicBezTo>
                  <a:pt x="225" y="305"/>
                  <a:pt x="224" y="304"/>
                  <a:pt x="224" y="304"/>
                </a:cubicBezTo>
                <a:cubicBezTo>
                  <a:pt x="224" y="304"/>
                  <a:pt x="224" y="304"/>
                  <a:pt x="224" y="304"/>
                </a:cubicBezTo>
                <a:cubicBezTo>
                  <a:pt x="224" y="304"/>
                  <a:pt x="223" y="304"/>
                  <a:pt x="223" y="304"/>
                </a:cubicBezTo>
                <a:cubicBezTo>
                  <a:pt x="224" y="305"/>
                  <a:pt x="224" y="305"/>
                  <a:pt x="224" y="306"/>
                </a:cubicBezTo>
                <a:cubicBezTo>
                  <a:pt x="224" y="306"/>
                  <a:pt x="224" y="306"/>
                  <a:pt x="225" y="306"/>
                </a:cubicBezTo>
                <a:cubicBezTo>
                  <a:pt x="225" y="306"/>
                  <a:pt x="225" y="305"/>
                  <a:pt x="225" y="305"/>
                </a:cubicBezTo>
                <a:close/>
                <a:moveTo>
                  <a:pt x="225" y="302"/>
                </a:moveTo>
                <a:cubicBezTo>
                  <a:pt x="224" y="302"/>
                  <a:pt x="224" y="301"/>
                  <a:pt x="225" y="301"/>
                </a:cubicBezTo>
                <a:cubicBezTo>
                  <a:pt x="225" y="300"/>
                  <a:pt x="225" y="300"/>
                  <a:pt x="224" y="299"/>
                </a:cubicBezTo>
                <a:cubicBezTo>
                  <a:pt x="224" y="299"/>
                  <a:pt x="224" y="299"/>
                  <a:pt x="223" y="299"/>
                </a:cubicBezTo>
                <a:cubicBezTo>
                  <a:pt x="223" y="299"/>
                  <a:pt x="223" y="299"/>
                  <a:pt x="223" y="299"/>
                </a:cubicBezTo>
                <a:cubicBezTo>
                  <a:pt x="223" y="300"/>
                  <a:pt x="222" y="301"/>
                  <a:pt x="223" y="301"/>
                </a:cubicBezTo>
                <a:cubicBezTo>
                  <a:pt x="223" y="302"/>
                  <a:pt x="223" y="302"/>
                  <a:pt x="223" y="302"/>
                </a:cubicBezTo>
                <a:cubicBezTo>
                  <a:pt x="223" y="303"/>
                  <a:pt x="224" y="303"/>
                  <a:pt x="225" y="303"/>
                </a:cubicBezTo>
                <a:cubicBezTo>
                  <a:pt x="225" y="303"/>
                  <a:pt x="225" y="303"/>
                  <a:pt x="225" y="303"/>
                </a:cubicBezTo>
                <a:cubicBezTo>
                  <a:pt x="225" y="302"/>
                  <a:pt x="225" y="302"/>
                  <a:pt x="225" y="302"/>
                </a:cubicBezTo>
                <a:close/>
                <a:moveTo>
                  <a:pt x="226" y="299"/>
                </a:moveTo>
                <a:cubicBezTo>
                  <a:pt x="226" y="299"/>
                  <a:pt x="226" y="299"/>
                  <a:pt x="226" y="299"/>
                </a:cubicBezTo>
                <a:cubicBezTo>
                  <a:pt x="226" y="299"/>
                  <a:pt x="225" y="299"/>
                  <a:pt x="225" y="299"/>
                </a:cubicBezTo>
                <a:cubicBezTo>
                  <a:pt x="225" y="299"/>
                  <a:pt x="225" y="299"/>
                  <a:pt x="226" y="299"/>
                </a:cubicBezTo>
                <a:cubicBezTo>
                  <a:pt x="226" y="299"/>
                  <a:pt x="226" y="299"/>
                  <a:pt x="226" y="299"/>
                </a:cubicBezTo>
                <a:close/>
                <a:moveTo>
                  <a:pt x="230" y="309"/>
                </a:moveTo>
                <a:cubicBezTo>
                  <a:pt x="230" y="308"/>
                  <a:pt x="229" y="307"/>
                  <a:pt x="230" y="306"/>
                </a:cubicBezTo>
                <a:cubicBezTo>
                  <a:pt x="230" y="306"/>
                  <a:pt x="230" y="305"/>
                  <a:pt x="229" y="305"/>
                </a:cubicBezTo>
                <a:cubicBezTo>
                  <a:pt x="229" y="305"/>
                  <a:pt x="229" y="305"/>
                  <a:pt x="229" y="305"/>
                </a:cubicBezTo>
                <a:cubicBezTo>
                  <a:pt x="229" y="306"/>
                  <a:pt x="229" y="306"/>
                  <a:pt x="229" y="306"/>
                </a:cubicBezTo>
                <a:cubicBezTo>
                  <a:pt x="228" y="307"/>
                  <a:pt x="228" y="307"/>
                  <a:pt x="229" y="308"/>
                </a:cubicBezTo>
                <a:cubicBezTo>
                  <a:pt x="229" y="308"/>
                  <a:pt x="230" y="309"/>
                  <a:pt x="229" y="309"/>
                </a:cubicBezTo>
                <a:cubicBezTo>
                  <a:pt x="229" y="310"/>
                  <a:pt x="229" y="310"/>
                  <a:pt x="230" y="310"/>
                </a:cubicBezTo>
                <a:cubicBezTo>
                  <a:pt x="230" y="310"/>
                  <a:pt x="230" y="310"/>
                  <a:pt x="230" y="309"/>
                </a:cubicBezTo>
                <a:cubicBezTo>
                  <a:pt x="230" y="309"/>
                  <a:pt x="230" y="309"/>
                  <a:pt x="230" y="309"/>
                </a:cubicBezTo>
                <a:close/>
                <a:moveTo>
                  <a:pt x="231" y="300"/>
                </a:moveTo>
                <a:cubicBezTo>
                  <a:pt x="231" y="300"/>
                  <a:pt x="232" y="300"/>
                  <a:pt x="232" y="299"/>
                </a:cubicBezTo>
                <a:cubicBezTo>
                  <a:pt x="232" y="299"/>
                  <a:pt x="233" y="299"/>
                  <a:pt x="233" y="299"/>
                </a:cubicBezTo>
                <a:cubicBezTo>
                  <a:pt x="233" y="300"/>
                  <a:pt x="234" y="300"/>
                  <a:pt x="234" y="299"/>
                </a:cubicBezTo>
                <a:cubicBezTo>
                  <a:pt x="234" y="299"/>
                  <a:pt x="234" y="299"/>
                  <a:pt x="234" y="299"/>
                </a:cubicBezTo>
                <a:cubicBezTo>
                  <a:pt x="235" y="298"/>
                  <a:pt x="234" y="298"/>
                  <a:pt x="234" y="298"/>
                </a:cubicBezTo>
                <a:cubicBezTo>
                  <a:pt x="233" y="297"/>
                  <a:pt x="233" y="297"/>
                  <a:pt x="232" y="298"/>
                </a:cubicBezTo>
                <a:cubicBezTo>
                  <a:pt x="232" y="298"/>
                  <a:pt x="231" y="298"/>
                  <a:pt x="231" y="298"/>
                </a:cubicBezTo>
                <a:cubicBezTo>
                  <a:pt x="231" y="298"/>
                  <a:pt x="231" y="298"/>
                  <a:pt x="231" y="298"/>
                </a:cubicBezTo>
                <a:cubicBezTo>
                  <a:pt x="231" y="298"/>
                  <a:pt x="231" y="297"/>
                  <a:pt x="231" y="297"/>
                </a:cubicBezTo>
                <a:cubicBezTo>
                  <a:pt x="232" y="297"/>
                  <a:pt x="232" y="297"/>
                  <a:pt x="233" y="296"/>
                </a:cubicBezTo>
                <a:cubicBezTo>
                  <a:pt x="233" y="296"/>
                  <a:pt x="233" y="295"/>
                  <a:pt x="233" y="294"/>
                </a:cubicBezTo>
                <a:cubicBezTo>
                  <a:pt x="233" y="294"/>
                  <a:pt x="233" y="294"/>
                  <a:pt x="233" y="294"/>
                </a:cubicBezTo>
                <a:cubicBezTo>
                  <a:pt x="233" y="293"/>
                  <a:pt x="233" y="293"/>
                  <a:pt x="233" y="293"/>
                </a:cubicBezTo>
                <a:cubicBezTo>
                  <a:pt x="232" y="293"/>
                  <a:pt x="231" y="293"/>
                  <a:pt x="230" y="294"/>
                </a:cubicBezTo>
                <a:cubicBezTo>
                  <a:pt x="230" y="295"/>
                  <a:pt x="229" y="295"/>
                  <a:pt x="229" y="295"/>
                </a:cubicBezTo>
                <a:cubicBezTo>
                  <a:pt x="229" y="295"/>
                  <a:pt x="229" y="295"/>
                  <a:pt x="229" y="295"/>
                </a:cubicBezTo>
                <a:cubicBezTo>
                  <a:pt x="228" y="295"/>
                  <a:pt x="228" y="295"/>
                  <a:pt x="228" y="295"/>
                </a:cubicBezTo>
                <a:cubicBezTo>
                  <a:pt x="228" y="295"/>
                  <a:pt x="228" y="295"/>
                  <a:pt x="228" y="295"/>
                </a:cubicBezTo>
                <a:cubicBezTo>
                  <a:pt x="228" y="295"/>
                  <a:pt x="228" y="295"/>
                  <a:pt x="227" y="295"/>
                </a:cubicBezTo>
                <a:cubicBezTo>
                  <a:pt x="227" y="296"/>
                  <a:pt x="227" y="296"/>
                  <a:pt x="227" y="297"/>
                </a:cubicBezTo>
                <a:cubicBezTo>
                  <a:pt x="227" y="297"/>
                  <a:pt x="227" y="297"/>
                  <a:pt x="226" y="297"/>
                </a:cubicBezTo>
                <a:cubicBezTo>
                  <a:pt x="227" y="296"/>
                  <a:pt x="226" y="296"/>
                  <a:pt x="226" y="296"/>
                </a:cubicBezTo>
                <a:cubicBezTo>
                  <a:pt x="225" y="296"/>
                  <a:pt x="225" y="296"/>
                  <a:pt x="225" y="296"/>
                </a:cubicBezTo>
                <a:cubicBezTo>
                  <a:pt x="226" y="297"/>
                  <a:pt x="226" y="297"/>
                  <a:pt x="226" y="297"/>
                </a:cubicBezTo>
                <a:cubicBezTo>
                  <a:pt x="226" y="298"/>
                  <a:pt x="225" y="298"/>
                  <a:pt x="226" y="298"/>
                </a:cubicBezTo>
                <a:cubicBezTo>
                  <a:pt x="226" y="298"/>
                  <a:pt x="227" y="298"/>
                  <a:pt x="227" y="299"/>
                </a:cubicBezTo>
                <a:cubicBezTo>
                  <a:pt x="227" y="300"/>
                  <a:pt x="228" y="300"/>
                  <a:pt x="228" y="300"/>
                </a:cubicBezTo>
                <a:cubicBezTo>
                  <a:pt x="228" y="300"/>
                  <a:pt x="229" y="301"/>
                  <a:pt x="229" y="301"/>
                </a:cubicBezTo>
                <a:cubicBezTo>
                  <a:pt x="228" y="301"/>
                  <a:pt x="229" y="303"/>
                  <a:pt x="227" y="303"/>
                </a:cubicBezTo>
                <a:cubicBezTo>
                  <a:pt x="227" y="304"/>
                  <a:pt x="226" y="304"/>
                  <a:pt x="226" y="304"/>
                </a:cubicBezTo>
                <a:cubicBezTo>
                  <a:pt x="227" y="305"/>
                  <a:pt x="227" y="305"/>
                  <a:pt x="226" y="305"/>
                </a:cubicBezTo>
                <a:cubicBezTo>
                  <a:pt x="226" y="306"/>
                  <a:pt x="226" y="306"/>
                  <a:pt x="227" y="306"/>
                </a:cubicBezTo>
                <a:cubicBezTo>
                  <a:pt x="227" y="307"/>
                  <a:pt x="227" y="306"/>
                  <a:pt x="227" y="306"/>
                </a:cubicBezTo>
                <a:cubicBezTo>
                  <a:pt x="227" y="306"/>
                  <a:pt x="227" y="305"/>
                  <a:pt x="228" y="305"/>
                </a:cubicBezTo>
                <a:cubicBezTo>
                  <a:pt x="229" y="305"/>
                  <a:pt x="229" y="304"/>
                  <a:pt x="229" y="303"/>
                </a:cubicBezTo>
                <a:cubicBezTo>
                  <a:pt x="230" y="303"/>
                  <a:pt x="230" y="303"/>
                  <a:pt x="230" y="303"/>
                </a:cubicBezTo>
                <a:cubicBezTo>
                  <a:pt x="230" y="303"/>
                  <a:pt x="230" y="303"/>
                  <a:pt x="229" y="303"/>
                </a:cubicBezTo>
                <a:cubicBezTo>
                  <a:pt x="229" y="302"/>
                  <a:pt x="229" y="302"/>
                  <a:pt x="229" y="302"/>
                </a:cubicBezTo>
                <a:cubicBezTo>
                  <a:pt x="229" y="302"/>
                  <a:pt x="229" y="302"/>
                  <a:pt x="229" y="302"/>
                </a:cubicBezTo>
                <a:cubicBezTo>
                  <a:pt x="229" y="302"/>
                  <a:pt x="230" y="301"/>
                  <a:pt x="230" y="301"/>
                </a:cubicBezTo>
                <a:cubicBezTo>
                  <a:pt x="230" y="300"/>
                  <a:pt x="230" y="300"/>
                  <a:pt x="230" y="300"/>
                </a:cubicBezTo>
                <a:cubicBezTo>
                  <a:pt x="230" y="299"/>
                  <a:pt x="231" y="299"/>
                  <a:pt x="231" y="300"/>
                </a:cubicBezTo>
                <a:close/>
                <a:moveTo>
                  <a:pt x="232" y="300"/>
                </a:moveTo>
                <a:cubicBezTo>
                  <a:pt x="232" y="300"/>
                  <a:pt x="232" y="301"/>
                  <a:pt x="232" y="301"/>
                </a:cubicBezTo>
                <a:cubicBezTo>
                  <a:pt x="232" y="301"/>
                  <a:pt x="232" y="301"/>
                  <a:pt x="232" y="301"/>
                </a:cubicBezTo>
                <a:cubicBezTo>
                  <a:pt x="232" y="301"/>
                  <a:pt x="233" y="301"/>
                  <a:pt x="233" y="301"/>
                </a:cubicBezTo>
                <a:cubicBezTo>
                  <a:pt x="233" y="301"/>
                  <a:pt x="232" y="300"/>
                  <a:pt x="232" y="300"/>
                </a:cubicBezTo>
                <a:close/>
                <a:moveTo>
                  <a:pt x="233" y="304"/>
                </a:moveTo>
                <a:cubicBezTo>
                  <a:pt x="233" y="305"/>
                  <a:pt x="234" y="305"/>
                  <a:pt x="234" y="304"/>
                </a:cubicBezTo>
                <a:cubicBezTo>
                  <a:pt x="234" y="304"/>
                  <a:pt x="234" y="303"/>
                  <a:pt x="235" y="303"/>
                </a:cubicBezTo>
                <a:cubicBezTo>
                  <a:pt x="234" y="303"/>
                  <a:pt x="234" y="303"/>
                  <a:pt x="233" y="302"/>
                </a:cubicBezTo>
                <a:cubicBezTo>
                  <a:pt x="233" y="302"/>
                  <a:pt x="233" y="302"/>
                  <a:pt x="233" y="302"/>
                </a:cubicBezTo>
                <a:cubicBezTo>
                  <a:pt x="233" y="302"/>
                  <a:pt x="232" y="302"/>
                  <a:pt x="232" y="303"/>
                </a:cubicBezTo>
                <a:cubicBezTo>
                  <a:pt x="232" y="304"/>
                  <a:pt x="232" y="303"/>
                  <a:pt x="231" y="303"/>
                </a:cubicBezTo>
                <a:cubicBezTo>
                  <a:pt x="231" y="303"/>
                  <a:pt x="231" y="304"/>
                  <a:pt x="231" y="304"/>
                </a:cubicBezTo>
                <a:cubicBezTo>
                  <a:pt x="231" y="304"/>
                  <a:pt x="231" y="305"/>
                  <a:pt x="231" y="305"/>
                </a:cubicBezTo>
                <a:cubicBezTo>
                  <a:pt x="232" y="305"/>
                  <a:pt x="232" y="305"/>
                  <a:pt x="232" y="305"/>
                </a:cubicBezTo>
                <a:cubicBezTo>
                  <a:pt x="232" y="305"/>
                  <a:pt x="233" y="304"/>
                  <a:pt x="233" y="304"/>
                </a:cubicBezTo>
                <a:close/>
                <a:moveTo>
                  <a:pt x="235" y="308"/>
                </a:moveTo>
                <a:cubicBezTo>
                  <a:pt x="235" y="308"/>
                  <a:pt x="235" y="308"/>
                  <a:pt x="234" y="308"/>
                </a:cubicBezTo>
                <a:cubicBezTo>
                  <a:pt x="234" y="307"/>
                  <a:pt x="233" y="308"/>
                  <a:pt x="233" y="308"/>
                </a:cubicBezTo>
                <a:cubicBezTo>
                  <a:pt x="233" y="308"/>
                  <a:pt x="233" y="309"/>
                  <a:pt x="233" y="309"/>
                </a:cubicBezTo>
                <a:cubicBezTo>
                  <a:pt x="233" y="309"/>
                  <a:pt x="233" y="309"/>
                  <a:pt x="234" y="309"/>
                </a:cubicBezTo>
                <a:cubicBezTo>
                  <a:pt x="234" y="308"/>
                  <a:pt x="234" y="308"/>
                  <a:pt x="235" y="308"/>
                </a:cubicBezTo>
                <a:close/>
                <a:moveTo>
                  <a:pt x="235" y="309"/>
                </a:moveTo>
                <a:cubicBezTo>
                  <a:pt x="235" y="309"/>
                  <a:pt x="235" y="309"/>
                  <a:pt x="235" y="309"/>
                </a:cubicBezTo>
                <a:cubicBezTo>
                  <a:pt x="235" y="309"/>
                  <a:pt x="234" y="309"/>
                  <a:pt x="234" y="309"/>
                </a:cubicBezTo>
                <a:cubicBezTo>
                  <a:pt x="234" y="310"/>
                  <a:pt x="234" y="310"/>
                  <a:pt x="234" y="310"/>
                </a:cubicBezTo>
                <a:cubicBezTo>
                  <a:pt x="234" y="310"/>
                  <a:pt x="234" y="311"/>
                  <a:pt x="235" y="311"/>
                </a:cubicBezTo>
                <a:cubicBezTo>
                  <a:pt x="235" y="311"/>
                  <a:pt x="235" y="311"/>
                  <a:pt x="235" y="311"/>
                </a:cubicBezTo>
                <a:cubicBezTo>
                  <a:pt x="235" y="311"/>
                  <a:pt x="235" y="311"/>
                  <a:pt x="235" y="309"/>
                </a:cubicBezTo>
                <a:close/>
                <a:moveTo>
                  <a:pt x="236" y="313"/>
                </a:moveTo>
                <a:cubicBezTo>
                  <a:pt x="236" y="313"/>
                  <a:pt x="236" y="313"/>
                  <a:pt x="236" y="312"/>
                </a:cubicBezTo>
                <a:cubicBezTo>
                  <a:pt x="236" y="313"/>
                  <a:pt x="236" y="313"/>
                  <a:pt x="236" y="313"/>
                </a:cubicBezTo>
                <a:cubicBezTo>
                  <a:pt x="236" y="313"/>
                  <a:pt x="236" y="313"/>
                  <a:pt x="236" y="314"/>
                </a:cubicBezTo>
                <a:cubicBezTo>
                  <a:pt x="236" y="314"/>
                  <a:pt x="236" y="313"/>
                  <a:pt x="236" y="313"/>
                </a:cubicBezTo>
                <a:close/>
                <a:moveTo>
                  <a:pt x="238" y="308"/>
                </a:moveTo>
                <a:cubicBezTo>
                  <a:pt x="238" y="308"/>
                  <a:pt x="237" y="307"/>
                  <a:pt x="237" y="307"/>
                </a:cubicBezTo>
                <a:cubicBezTo>
                  <a:pt x="237" y="308"/>
                  <a:pt x="237" y="308"/>
                  <a:pt x="236" y="308"/>
                </a:cubicBezTo>
                <a:cubicBezTo>
                  <a:pt x="236" y="308"/>
                  <a:pt x="235" y="307"/>
                  <a:pt x="235" y="308"/>
                </a:cubicBezTo>
                <a:cubicBezTo>
                  <a:pt x="235" y="308"/>
                  <a:pt x="235" y="308"/>
                  <a:pt x="235" y="308"/>
                </a:cubicBezTo>
                <a:cubicBezTo>
                  <a:pt x="235" y="309"/>
                  <a:pt x="235" y="309"/>
                  <a:pt x="235" y="309"/>
                </a:cubicBezTo>
                <a:cubicBezTo>
                  <a:pt x="235" y="310"/>
                  <a:pt x="236" y="310"/>
                  <a:pt x="236" y="310"/>
                </a:cubicBezTo>
                <a:cubicBezTo>
                  <a:pt x="236" y="309"/>
                  <a:pt x="236" y="309"/>
                  <a:pt x="237" y="309"/>
                </a:cubicBezTo>
                <a:cubicBezTo>
                  <a:pt x="237" y="310"/>
                  <a:pt x="237" y="309"/>
                  <a:pt x="238" y="309"/>
                </a:cubicBezTo>
                <a:cubicBezTo>
                  <a:pt x="238" y="309"/>
                  <a:pt x="238" y="308"/>
                  <a:pt x="238" y="308"/>
                </a:cubicBezTo>
                <a:close/>
                <a:moveTo>
                  <a:pt x="240" y="304"/>
                </a:moveTo>
                <a:cubicBezTo>
                  <a:pt x="240" y="304"/>
                  <a:pt x="240" y="304"/>
                  <a:pt x="240" y="303"/>
                </a:cubicBezTo>
                <a:cubicBezTo>
                  <a:pt x="239" y="303"/>
                  <a:pt x="237" y="305"/>
                  <a:pt x="237" y="305"/>
                </a:cubicBezTo>
                <a:cubicBezTo>
                  <a:pt x="237" y="305"/>
                  <a:pt x="237" y="305"/>
                  <a:pt x="238" y="305"/>
                </a:cubicBezTo>
                <a:cubicBezTo>
                  <a:pt x="238" y="305"/>
                  <a:pt x="238" y="305"/>
                  <a:pt x="238" y="305"/>
                </a:cubicBezTo>
                <a:cubicBezTo>
                  <a:pt x="239" y="305"/>
                  <a:pt x="239" y="305"/>
                  <a:pt x="240" y="304"/>
                </a:cubicBezTo>
                <a:close/>
                <a:moveTo>
                  <a:pt x="241" y="307"/>
                </a:moveTo>
                <a:cubicBezTo>
                  <a:pt x="241" y="307"/>
                  <a:pt x="240" y="307"/>
                  <a:pt x="240" y="307"/>
                </a:cubicBezTo>
                <a:cubicBezTo>
                  <a:pt x="240" y="307"/>
                  <a:pt x="240" y="307"/>
                  <a:pt x="240" y="307"/>
                </a:cubicBezTo>
                <a:cubicBezTo>
                  <a:pt x="240" y="307"/>
                  <a:pt x="240" y="307"/>
                  <a:pt x="239" y="307"/>
                </a:cubicBezTo>
                <a:cubicBezTo>
                  <a:pt x="240" y="307"/>
                  <a:pt x="240" y="307"/>
                  <a:pt x="240" y="307"/>
                </a:cubicBezTo>
                <a:cubicBezTo>
                  <a:pt x="240" y="308"/>
                  <a:pt x="240" y="307"/>
                  <a:pt x="240" y="307"/>
                </a:cubicBezTo>
                <a:cubicBezTo>
                  <a:pt x="240" y="307"/>
                  <a:pt x="241" y="307"/>
                  <a:pt x="241" y="307"/>
                </a:cubicBezTo>
                <a:close/>
                <a:moveTo>
                  <a:pt x="242" y="310"/>
                </a:moveTo>
                <a:cubicBezTo>
                  <a:pt x="242" y="310"/>
                  <a:pt x="242" y="309"/>
                  <a:pt x="242" y="309"/>
                </a:cubicBezTo>
                <a:cubicBezTo>
                  <a:pt x="241" y="309"/>
                  <a:pt x="241" y="310"/>
                  <a:pt x="241" y="310"/>
                </a:cubicBezTo>
                <a:cubicBezTo>
                  <a:pt x="241" y="310"/>
                  <a:pt x="241" y="310"/>
                  <a:pt x="241" y="311"/>
                </a:cubicBezTo>
                <a:cubicBezTo>
                  <a:pt x="242" y="310"/>
                  <a:pt x="242" y="310"/>
                  <a:pt x="242" y="310"/>
                </a:cubicBezTo>
                <a:close/>
                <a:moveTo>
                  <a:pt x="242" y="307"/>
                </a:moveTo>
                <a:cubicBezTo>
                  <a:pt x="243" y="306"/>
                  <a:pt x="242" y="305"/>
                  <a:pt x="242" y="305"/>
                </a:cubicBezTo>
                <a:cubicBezTo>
                  <a:pt x="242" y="305"/>
                  <a:pt x="241" y="305"/>
                  <a:pt x="241" y="305"/>
                </a:cubicBezTo>
                <a:cubicBezTo>
                  <a:pt x="241" y="306"/>
                  <a:pt x="242" y="306"/>
                  <a:pt x="242" y="307"/>
                </a:cubicBezTo>
                <a:cubicBezTo>
                  <a:pt x="242" y="307"/>
                  <a:pt x="242" y="307"/>
                  <a:pt x="242" y="307"/>
                </a:cubicBezTo>
                <a:cubicBezTo>
                  <a:pt x="242" y="307"/>
                  <a:pt x="242" y="307"/>
                  <a:pt x="242" y="307"/>
                </a:cubicBezTo>
                <a:cubicBezTo>
                  <a:pt x="242" y="307"/>
                  <a:pt x="243" y="307"/>
                  <a:pt x="242" y="307"/>
                </a:cubicBezTo>
                <a:close/>
                <a:moveTo>
                  <a:pt x="245" y="309"/>
                </a:moveTo>
                <a:cubicBezTo>
                  <a:pt x="245" y="308"/>
                  <a:pt x="245" y="308"/>
                  <a:pt x="245" y="308"/>
                </a:cubicBezTo>
                <a:cubicBezTo>
                  <a:pt x="245" y="307"/>
                  <a:pt x="245" y="307"/>
                  <a:pt x="245" y="307"/>
                </a:cubicBezTo>
                <a:cubicBezTo>
                  <a:pt x="245" y="307"/>
                  <a:pt x="244" y="307"/>
                  <a:pt x="244" y="307"/>
                </a:cubicBezTo>
                <a:cubicBezTo>
                  <a:pt x="244" y="307"/>
                  <a:pt x="243" y="307"/>
                  <a:pt x="243" y="308"/>
                </a:cubicBezTo>
                <a:cubicBezTo>
                  <a:pt x="243" y="308"/>
                  <a:pt x="243" y="308"/>
                  <a:pt x="244" y="309"/>
                </a:cubicBezTo>
                <a:cubicBezTo>
                  <a:pt x="244" y="309"/>
                  <a:pt x="244" y="310"/>
                  <a:pt x="244" y="311"/>
                </a:cubicBezTo>
                <a:cubicBezTo>
                  <a:pt x="244" y="311"/>
                  <a:pt x="245" y="311"/>
                  <a:pt x="245" y="311"/>
                </a:cubicBezTo>
                <a:cubicBezTo>
                  <a:pt x="245" y="311"/>
                  <a:pt x="245" y="310"/>
                  <a:pt x="245" y="310"/>
                </a:cubicBezTo>
                <a:cubicBezTo>
                  <a:pt x="245" y="310"/>
                  <a:pt x="245" y="309"/>
                  <a:pt x="245" y="309"/>
                </a:cubicBezTo>
                <a:close/>
                <a:moveTo>
                  <a:pt x="245" y="301"/>
                </a:moveTo>
                <a:cubicBezTo>
                  <a:pt x="246" y="301"/>
                  <a:pt x="246" y="300"/>
                  <a:pt x="247" y="300"/>
                </a:cubicBezTo>
                <a:cubicBezTo>
                  <a:pt x="247" y="300"/>
                  <a:pt x="247" y="299"/>
                  <a:pt x="247" y="299"/>
                </a:cubicBezTo>
                <a:cubicBezTo>
                  <a:pt x="246" y="299"/>
                  <a:pt x="246" y="299"/>
                  <a:pt x="245" y="299"/>
                </a:cubicBezTo>
                <a:cubicBezTo>
                  <a:pt x="245" y="299"/>
                  <a:pt x="245" y="299"/>
                  <a:pt x="245" y="299"/>
                </a:cubicBezTo>
                <a:cubicBezTo>
                  <a:pt x="244" y="299"/>
                  <a:pt x="244" y="300"/>
                  <a:pt x="244" y="300"/>
                </a:cubicBezTo>
                <a:cubicBezTo>
                  <a:pt x="244" y="300"/>
                  <a:pt x="244" y="301"/>
                  <a:pt x="245" y="301"/>
                </a:cubicBezTo>
                <a:close/>
                <a:moveTo>
                  <a:pt x="245" y="302"/>
                </a:moveTo>
                <a:cubicBezTo>
                  <a:pt x="245" y="302"/>
                  <a:pt x="245" y="302"/>
                  <a:pt x="244" y="302"/>
                </a:cubicBezTo>
                <a:cubicBezTo>
                  <a:pt x="244" y="302"/>
                  <a:pt x="245" y="303"/>
                  <a:pt x="245" y="303"/>
                </a:cubicBezTo>
                <a:cubicBezTo>
                  <a:pt x="245" y="302"/>
                  <a:pt x="245" y="302"/>
                  <a:pt x="245" y="302"/>
                </a:cubicBezTo>
                <a:cubicBezTo>
                  <a:pt x="245" y="302"/>
                  <a:pt x="245" y="302"/>
                  <a:pt x="245" y="302"/>
                </a:cubicBezTo>
                <a:close/>
                <a:moveTo>
                  <a:pt x="246" y="305"/>
                </a:moveTo>
                <a:cubicBezTo>
                  <a:pt x="245" y="304"/>
                  <a:pt x="245" y="304"/>
                  <a:pt x="245" y="304"/>
                </a:cubicBezTo>
                <a:cubicBezTo>
                  <a:pt x="245" y="304"/>
                  <a:pt x="245" y="304"/>
                  <a:pt x="245" y="304"/>
                </a:cubicBezTo>
                <a:cubicBezTo>
                  <a:pt x="245" y="304"/>
                  <a:pt x="245" y="305"/>
                  <a:pt x="245" y="305"/>
                </a:cubicBezTo>
                <a:cubicBezTo>
                  <a:pt x="245" y="305"/>
                  <a:pt x="245" y="305"/>
                  <a:pt x="246" y="305"/>
                </a:cubicBezTo>
                <a:close/>
                <a:moveTo>
                  <a:pt x="247" y="303"/>
                </a:moveTo>
                <a:cubicBezTo>
                  <a:pt x="247" y="303"/>
                  <a:pt x="247" y="303"/>
                  <a:pt x="247" y="303"/>
                </a:cubicBezTo>
                <a:cubicBezTo>
                  <a:pt x="247" y="303"/>
                  <a:pt x="247" y="303"/>
                  <a:pt x="247" y="303"/>
                </a:cubicBezTo>
                <a:cubicBezTo>
                  <a:pt x="247" y="304"/>
                  <a:pt x="246" y="303"/>
                  <a:pt x="246" y="303"/>
                </a:cubicBezTo>
                <a:cubicBezTo>
                  <a:pt x="246" y="303"/>
                  <a:pt x="246" y="304"/>
                  <a:pt x="246" y="304"/>
                </a:cubicBezTo>
                <a:cubicBezTo>
                  <a:pt x="246" y="304"/>
                  <a:pt x="247" y="305"/>
                  <a:pt x="246" y="305"/>
                </a:cubicBezTo>
                <a:cubicBezTo>
                  <a:pt x="246" y="306"/>
                  <a:pt x="247" y="306"/>
                  <a:pt x="247" y="306"/>
                </a:cubicBezTo>
                <a:cubicBezTo>
                  <a:pt x="246" y="307"/>
                  <a:pt x="246" y="307"/>
                  <a:pt x="247" y="307"/>
                </a:cubicBezTo>
                <a:cubicBezTo>
                  <a:pt x="248" y="307"/>
                  <a:pt x="248" y="307"/>
                  <a:pt x="248" y="306"/>
                </a:cubicBezTo>
                <a:cubicBezTo>
                  <a:pt x="248" y="306"/>
                  <a:pt x="248" y="305"/>
                  <a:pt x="248" y="305"/>
                </a:cubicBezTo>
                <a:cubicBezTo>
                  <a:pt x="248" y="304"/>
                  <a:pt x="248" y="304"/>
                  <a:pt x="247" y="303"/>
                </a:cubicBezTo>
                <a:close/>
                <a:moveTo>
                  <a:pt x="249" y="301"/>
                </a:moveTo>
                <a:cubicBezTo>
                  <a:pt x="248" y="300"/>
                  <a:pt x="248" y="300"/>
                  <a:pt x="248" y="300"/>
                </a:cubicBezTo>
                <a:cubicBezTo>
                  <a:pt x="248" y="300"/>
                  <a:pt x="249" y="299"/>
                  <a:pt x="249" y="299"/>
                </a:cubicBezTo>
                <a:cubicBezTo>
                  <a:pt x="250" y="300"/>
                  <a:pt x="250" y="298"/>
                  <a:pt x="251" y="299"/>
                </a:cubicBezTo>
                <a:cubicBezTo>
                  <a:pt x="251" y="299"/>
                  <a:pt x="251" y="298"/>
                  <a:pt x="251" y="298"/>
                </a:cubicBezTo>
                <a:cubicBezTo>
                  <a:pt x="251" y="298"/>
                  <a:pt x="251" y="297"/>
                  <a:pt x="251" y="297"/>
                </a:cubicBezTo>
                <a:cubicBezTo>
                  <a:pt x="252" y="297"/>
                  <a:pt x="251" y="296"/>
                  <a:pt x="251" y="296"/>
                </a:cubicBezTo>
                <a:cubicBezTo>
                  <a:pt x="250" y="295"/>
                  <a:pt x="250" y="295"/>
                  <a:pt x="250" y="296"/>
                </a:cubicBezTo>
                <a:cubicBezTo>
                  <a:pt x="250" y="296"/>
                  <a:pt x="250" y="296"/>
                  <a:pt x="250" y="296"/>
                </a:cubicBezTo>
                <a:cubicBezTo>
                  <a:pt x="249" y="296"/>
                  <a:pt x="249" y="297"/>
                  <a:pt x="249" y="297"/>
                </a:cubicBezTo>
                <a:cubicBezTo>
                  <a:pt x="249" y="298"/>
                  <a:pt x="249" y="298"/>
                  <a:pt x="248" y="298"/>
                </a:cubicBezTo>
                <a:cubicBezTo>
                  <a:pt x="248" y="298"/>
                  <a:pt x="248" y="298"/>
                  <a:pt x="248" y="298"/>
                </a:cubicBezTo>
                <a:cubicBezTo>
                  <a:pt x="249" y="297"/>
                  <a:pt x="248" y="297"/>
                  <a:pt x="248" y="296"/>
                </a:cubicBezTo>
                <a:cubicBezTo>
                  <a:pt x="247" y="295"/>
                  <a:pt x="247" y="296"/>
                  <a:pt x="246" y="296"/>
                </a:cubicBezTo>
                <a:cubicBezTo>
                  <a:pt x="246" y="296"/>
                  <a:pt x="246" y="296"/>
                  <a:pt x="246" y="296"/>
                </a:cubicBezTo>
                <a:cubicBezTo>
                  <a:pt x="245" y="296"/>
                  <a:pt x="244" y="296"/>
                  <a:pt x="244" y="295"/>
                </a:cubicBezTo>
                <a:cubicBezTo>
                  <a:pt x="244" y="294"/>
                  <a:pt x="245" y="296"/>
                  <a:pt x="245" y="295"/>
                </a:cubicBezTo>
                <a:cubicBezTo>
                  <a:pt x="246" y="295"/>
                  <a:pt x="246" y="294"/>
                  <a:pt x="243" y="294"/>
                </a:cubicBezTo>
                <a:cubicBezTo>
                  <a:pt x="243" y="294"/>
                  <a:pt x="243" y="294"/>
                  <a:pt x="243" y="294"/>
                </a:cubicBezTo>
                <a:cubicBezTo>
                  <a:pt x="242" y="294"/>
                  <a:pt x="243" y="295"/>
                  <a:pt x="242" y="296"/>
                </a:cubicBezTo>
                <a:cubicBezTo>
                  <a:pt x="242" y="296"/>
                  <a:pt x="242" y="296"/>
                  <a:pt x="242" y="296"/>
                </a:cubicBezTo>
                <a:cubicBezTo>
                  <a:pt x="241" y="296"/>
                  <a:pt x="241" y="296"/>
                  <a:pt x="241" y="297"/>
                </a:cubicBezTo>
                <a:cubicBezTo>
                  <a:pt x="240" y="297"/>
                  <a:pt x="240" y="298"/>
                  <a:pt x="239" y="297"/>
                </a:cubicBezTo>
                <a:cubicBezTo>
                  <a:pt x="239" y="297"/>
                  <a:pt x="238" y="297"/>
                  <a:pt x="238" y="297"/>
                </a:cubicBezTo>
                <a:cubicBezTo>
                  <a:pt x="238" y="298"/>
                  <a:pt x="237" y="298"/>
                  <a:pt x="236" y="298"/>
                </a:cubicBezTo>
                <a:cubicBezTo>
                  <a:pt x="236" y="298"/>
                  <a:pt x="236" y="298"/>
                  <a:pt x="236" y="298"/>
                </a:cubicBezTo>
                <a:cubicBezTo>
                  <a:pt x="236" y="298"/>
                  <a:pt x="236" y="298"/>
                  <a:pt x="236" y="298"/>
                </a:cubicBezTo>
                <a:cubicBezTo>
                  <a:pt x="238" y="299"/>
                  <a:pt x="238" y="299"/>
                  <a:pt x="238" y="300"/>
                </a:cubicBezTo>
                <a:cubicBezTo>
                  <a:pt x="238" y="300"/>
                  <a:pt x="238" y="301"/>
                  <a:pt x="238" y="301"/>
                </a:cubicBezTo>
                <a:cubicBezTo>
                  <a:pt x="238" y="301"/>
                  <a:pt x="238" y="301"/>
                  <a:pt x="238" y="301"/>
                </a:cubicBezTo>
                <a:cubicBezTo>
                  <a:pt x="239" y="300"/>
                  <a:pt x="239" y="300"/>
                  <a:pt x="239" y="300"/>
                </a:cubicBezTo>
                <a:cubicBezTo>
                  <a:pt x="239" y="299"/>
                  <a:pt x="239" y="299"/>
                  <a:pt x="240" y="299"/>
                </a:cubicBezTo>
                <a:cubicBezTo>
                  <a:pt x="240" y="298"/>
                  <a:pt x="240" y="298"/>
                  <a:pt x="240" y="298"/>
                </a:cubicBezTo>
                <a:cubicBezTo>
                  <a:pt x="241" y="298"/>
                  <a:pt x="241" y="299"/>
                  <a:pt x="241" y="299"/>
                </a:cubicBezTo>
                <a:cubicBezTo>
                  <a:pt x="241" y="299"/>
                  <a:pt x="241" y="300"/>
                  <a:pt x="242" y="301"/>
                </a:cubicBezTo>
                <a:cubicBezTo>
                  <a:pt x="242" y="301"/>
                  <a:pt x="243" y="301"/>
                  <a:pt x="243" y="301"/>
                </a:cubicBezTo>
                <a:cubicBezTo>
                  <a:pt x="244" y="301"/>
                  <a:pt x="244" y="301"/>
                  <a:pt x="244" y="301"/>
                </a:cubicBezTo>
                <a:cubicBezTo>
                  <a:pt x="244" y="301"/>
                  <a:pt x="244" y="301"/>
                  <a:pt x="244" y="301"/>
                </a:cubicBezTo>
                <a:cubicBezTo>
                  <a:pt x="244" y="301"/>
                  <a:pt x="243" y="300"/>
                  <a:pt x="243" y="300"/>
                </a:cubicBezTo>
                <a:cubicBezTo>
                  <a:pt x="243" y="300"/>
                  <a:pt x="243" y="299"/>
                  <a:pt x="243" y="299"/>
                </a:cubicBezTo>
                <a:cubicBezTo>
                  <a:pt x="243" y="299"/>
                  <a:pt x="243" y="299"/>
                  <a:pt x="242" y="299"/>
                </a:cubicBezTo>
                <a:cubicBezTo>
                  <a:pt x="242" y="299"/>
                  <a:pt x="242" y="299"/>
                  <a:pt x="242" y="299"/>
                </a:cubicBezTo>
                <a:cubicBezTo>
                  <a:pt x="242" y="299"/>
                  <a:pt x="242" y="298"/>
                  <a:pt x="241" y="298"/>
                </a:cubicBezTo>
                <a:cubicBezTo>
                  <a:pt x="241" y="298"/>
                  <a:pt x="241" y="298"/>
                  <a:pt x="241" y="297"/>
                </a:cubicBezTo>
                <a:cubicBezTo>
                  <a:pt x="241" y="297"/>
                  <a:pt x="242" y="297"/>
                  <a:pt x="242" y="297"/>
                </a:cubicBezTo>
                <a:cubicBezTo>
                  <a:pt x="242" y="297"/>
                  <a:pt x="242" y="298"/>
                  <a:pt x="242" y="298"/>
                </a:cubicBezTo>
                <a:cubicBezTo>
                  <a:pt x="243" y="298"/>
                  <a:pt x="243" y="298"/>
                  <a:pt x="243" y="298"/>
                </a:cubicBezTo>
                <a:cubicBezTo>
                  <a:pt x="243" y="297"/>
                  <a:pt x="243" y="297"/>
                  <a:pt x="243" y="297"/>
                </a:cubicBezTo>
                <a:cubicBezTo>
                  <a:pt x="243" y="297"/>
                  <a:pt x="242" y="297"/>
                  <a:pt x="243" y="296"/>
                </a:cubicBezTo>
                <a:cubicBezTo>
                  <a:pt x="243" y="296"/>
                  <a:pt x="243" y="296"/>
                  <a:pt x="244" y="296"/>
                </a:cubicBezTo>
                <a:cubicBezTo>
                  <a:pt x="244" y="296"/>
                  <a:pt x="244" y="296"/>
                  <a:pt x="244" y="296"/>
                </a:cubicBezTo>
                <a:cubicBezTo>
                  <a:pt x="244" y="297"/>
                  <a:pt x="244" y="297"/>
                  <a:pt x="244" y="297"/>
                </a:cubicBezTo>
                <a:cubicBezTo>
                  <a:pt x="245" y="297"/>
                  <a:pt x="245" y="298"/>
                  <a:pt x="246" y="297"/>
                </a:cubicBezTo>
                <a:cubicBezTo>
                  <a:pt x="246" y="297"/>
                  <a:pt x="246" y="297"/>
                  <a:pt x="247" y="298"/>
                </a:cubicBezTo>
                <a:cubicBezTo>
                  <a:pt x="247" y="298"/>
                  <a:pt x="248" y="298"/>
                  <a:pt x="248" y="299"/>
                </a:cubicBezTo>
                <a:cubicBezTo>
                  <a:pt x="248" y="299"/>
                  <a:pt x="247" y="300"/>
                  <a:pt x="247" y="300"/>
                </a:cubicBezTo>
                <a:cubicBezTo>
                  <a:pt x="247" y="301"/>
                  <a:pt x="247" y="301"/>
                  <a:pt x="247" y="301"/>
                </a:cubicBezTo>
                <a:cubicBezTo>
                  <a:pt x="247" y="301"/>
                  <a:pt x="247" y="301"/>
                  <a:pt x="247" y="301"/>
                </a:cubicBezTo>
                <a:cubicBezTo>
                  <a:pt x="248" y="301"/>
                  <a:pt x="248" y="301"/>
                  <a:pt x="249" y="301"/>
                </a:cubicBezTo>
                <a:close/>
                <a:moveTo>
                  <a:pt x="250" y="305"/>
                </a:moveTo>
                <a:cubicBezTo>
                  <a:pt x="250" y="305"/>
                  <a:pt x="249" y="305"/>
                  <a:pt x="249" y="305"/>
                </a:cubicBezTo>
                <a:cubicBezTo>
                  <a:pt x="249" y="305"/>
                  <a:pt x="249" y="305"/>
                  <a:pt x="249" y="305"/>
                </a:cubicBezTo>
                <a:cubicBezTo>
                  <a:pt x="249" y="306"/>
                  <a:pt x="249" y="306"/>
                  <a:pt x="249" y="306"/>
                </a:cubicBezTo>
                <a:cubicBezTo>
                  <a:pt x="249" y="306"/>
                  <a:pt x="249" y="306"/>
                  <a:pt x="249" y="306"/>
                </a:cubicBezTo>
                <a:cubicBezTo>
                  <a:pt x="249" y="306"/>
                  <a:pt x="250" y="306"/>
                  <a:pt x="250" y="305"/>
                </a:cubicBezTo>
                <a:close/>
                <a:moveTo>
                  <a:pt x="250" y="303"/>
                </a:moveTo>
                <a:cubicBezTo>
                  <a:pt x="250" y="302"/>
                  <a:pt x="250" y="302"/>
                  <a:pt x="250" y="302"/>
                </a:cubicBezTo>
                <a:cubicBezTo>
                  <a:pt x="250" y="301"/>
                  <a:pt x="249" y="301"/>
                  <a:pt x="249" y="301"/>
                </a:cubicBezTo>
                <a:cubicBezTo>
                  <a:pt x="249" y="301"/>
                  <a:pt x="248" y="302"/>
                  <a:pt x="248" y="302"/>
                </a:cubicBezTo>
                <a:cubicBezTo>
                  <a:pt x="248" y="302"/>
                  <a:pt x="248" y="302"/>
                  <a:pt x="248" y="303"/>
                </a:cubicBezTo>
                <a:cubicBezTo>
                  <a:pt x="248" y="303"/>
                  <a:pt x="248" y="303"/>
                  <a:pt x="248" y="303"/>
                </a:cubicBezTo>
                <a:cubicBezTo>
                  <a:pt x="248" y="304"/>
                  <a:pt x="248" y="304"/>
                  <a:pt x="249" y="304"/>
                </a:cubicBezTo>
                <a:cubicBezTo>
                  <a:pt x="249" y="303"/>
                  <a:pt x="249" y="303"/>
                  <a:pt x="250" y="303"/>
                </a:cubicBezTo>
                <a:cubicBezTo>
                  <a:pt x="250" y="303"/>
                  <a:pt x="250" y="303"/>
                  <a:pt x="250" y="303"/>
                </a:cubicBezTo>
                <a:close/>
                <a:moveTo>
                  <a:pt x="251" y="306"/>
                </a:moveTo>
                <a:cubicBezTo>
                  <a:pt x="251" y="306"/>
                  <a:pt x="251" y="306"/>
                  <a:pt x="250" y="306"/>
                </a:cubicBezTo>
                <a:cubicBezTo>
                  <a:pt x="250" y="306"/>
                  <a:pt x="250" y="307"/>
                  <a:pt x="250" y="307"/>
                </a:cubicBezTo>
                <a:cubicBezTo>
                  <a:pt x="250" y="307"/>
                  <a:pt x="250" y="307"/>
                  <a:pt x="250" y="307"/>
                </a:cubicBezTo>
                <a:cubicBezTo>
                  <a:pt x="251" y="307"/>
                  <a:pt x="251" y="307"/>
                  <a:pt x="251" y="306"/>
                </a:cubicBezTo>
                <a:close/>
                <a:moveTo>
                  <a:pt x="252" y="302"/>
                </a:moveTo>
                <a:cubicBezTo>
                  <a:pt x="251" y="302"/>
                  <a:pt x="251" y="302"/>
                  <a:pt x="251" y="302"/>
                </a:cubicBezTo>
                <a:cubicBezTo>
                  <a:pt x="251" y="302"/>
                  <a:pt x="251" y="302"/>
                  <a:pt x="251" y="302"/>
                </a:cubicBezTo>
                <a:cubicBezTo>
                  <a:pt x="251" y="302"/>
                  <a:pt x="251" y="303"/>
                  <a:pt x="251" y="303"/>
                </a:cubicBezTo>
                <a:cubicBezTo>
                  <a:pt x="251" y="302"/>
                  <a:pt x="251" y="302"/>
                  <a:pt x="252" y="302"/>
                </a:cubicBezTo>
                <a:close/>
                <a:moveTo>
                  <a:pt x="252" y="295"/>
                </a:moveTo>
                <a:cubicBezTo>
                  <a:pt x="252" y="294"/>
                  <a:pt x="252" y="294"/>
                  <a:pt x="252" y="294"/>
                </a:cubicBezTo>
                <a:cubicBezTo>
                  <a:pt x="253" y="294"/>
                  <a:pt x="253" y="293"/>
                  <a:pt x="252" y="293"/>
                </a:cubicBezTo>
                <a:cubicBezTo>
                  <a:pt x="252" y="293"/>
                  <a:pt x="252" y="293"/>
                  <a:pt x="251" y="293"/>
                </a:cubicBezTo>
                <a:cubicBezTo>
                  <a:pt x="251" y="293"/>
                  <a:pt x="251" y="293"/>
                  <a:pt x="250" y="294"/>
                </a:cubicBezTo>
                <a:cubicBezTo>
                  <a:pt x="250" y="294"/>
                  <a:pt x="250" y="293"/>
                  <a:pt x="250" y="293"/>
                </a:cubicBezTo>
                <a:cubicBezTo>
                  <a:pt x="250" y="293"/>
                  <a:pt x="250" y="293"/>
                  <a:pt x="250" y="293"/>
                </a:cubicBezTo>
                <a:cubicBezTo>
                  <a:pt x="251" y="292"/>
                  <a:pt x="251" y="292"/>
                  <a:pt x="251" y="291"/>
                </a:cubicBezTo>
                <a:cubicBezTo>
                  <a:pt x="251" y="290"/>
                  <a:pt x="251" y="290"/>
                  <a:pt x="251" y="290"/>
                </a:cubicBezTo>
                <a:cubicBezTo>
                  <a:pt x="251" y="290"/>
                  <a:pt x="250" y="290"/>
                  <a:pt x="250" y="289"/>
                </a:cubicBezTo>
                <a:cubicBezTo>
                  <a:pt x="250" y="289"/>
                  <a:pt x="250" y="290"/>
                  <a:pt x="250" y="290"/>
                </a:cubicBezTo>
                <a:cubicBezTo>
                  <a:pt x="249" y="291"/>
                  <a:pt x="249" y="292"/>
                  <a:pt x="248" y="294"/>
                </a:cubicBezTo>
                <a:cubicBezTo>
                  <a:pt x="248" y="294"/>
                  <a:pt x="249" y="295"/>
                  <a:pt x="248" y="295"/>
                </a:cubicBezTo>
                <a:cubicBezTo>
                  <a:pt x="248" y="295"/>
                  <a:pt x="248" y="295"/>
                  <a:pt x="248" y="295"/>
                </a:cubicBezTo>
                <a:cubicBezTo>
                  <a:pt x="249" y="295"/>
                  <a:pt x="249" y="295"/>
                  <a:pt x="250" y="295"/>
                </a:cubicBezTo>
                <a:cubicBezTo>
                  <a:pt x="250" y="295"/>
                  <a:pt x="249" y="295"/>
                  <a:pt x="250" y="295"/>
                </a:cubicBezTo>
                <a:cubicBezTo>
                  <a:pt x="250" y="295"/>
                  <a:pt x="251" y="294"/>
                  <a:pt x="251" y="295"/>
                </a:cubicBezTo>
                <a:cubicBezTo>
                  <a:pt x="251" y="295"/>
                  <a:pt x="252" y="295"/>
                  <a:pt x="252" y="295"/>
                </a:cubicBezTo>
                <a:close/>
                <a:moveTo>
                  <a:pt x="253" y="305"/>
                </a:moveTo>
                <a:cubicBezTo>
                  <a:pt x="253" y="305"/>
                  <a:pt x="253" y="305"/>
                  <a:pt x="253" y="305"/>
                </a:cubicBezTo>
                <a:cubicBezTo>
                  <a:pt x="252" y="305"/>
                  <a:pt x="252" y="305"/>
                  <a:pt x="252" y="306"/>
                </a:cubicBezTo>
                <a:cubicBezTo>
                  <a:pt x="252" y="306"/>
                  <a:pt x="252" y="306"/>
                  <a:pt x="252" y="307"/>
                </a:cubicBezTo>
                <a:cubicBezTo>
                  <a:pt x="252" y="307"/>
                  <a:pt x="252" y="306"/>
                  <a:pt x="252" y="306"/>
                </a:cubicBezTo>
                <a:cubicBezTo>
                  <a:pt x="253" y="306"/>
                  <a:pt x="253" y="305"/>
                  <a:pt x="253" y="305"/>
                </a:cubicBezTo>
                <a:close/>
                <a:moveTo>
                  <a:pt x="255" y="300"/>
                </a:moveTo>
                <a:cubicBezTo>
                  <a:pt x="255" y="301"/>
                  <a:pt x="255" y="301"/>
                  <a:pt x="255" y="301"/>
                </a:cubicBezTo>
                <a:cubicBezTo>
                  <a:pt x="255" y="301"/>
                  <a:pt x="256" y="301"/>
                  <a:pt x="256" y="301"/>
                </a:cubicBezTo>
                <a:cubicBezTo>
                  <a:pt x="256" y="301"/>
                  <a:pt x="256" y="300"/>
                  <a:pt x="255" y="300"/>
                </a:cubicBezTo>
                <a:cubicBezTo>
                  <a:pt x="255" y="300"/>
                  <a:pt x="255" y="300"/>
                  <a:pt x="255" y="300"/>
                </a:cubicBezTo>
                <a:cubicBezTo>
                  <a:pt x="255" y="300"/>
                  <a:pt x="255" y="300"/>
                  <a:pt x="255" y="300"/>
                </a:cubicBezTo>
                <a:cubicBezTo>
                  <a:pt x="254" y="300"/>
                  <a:pt x="254" y="300"/>
                  <a:pt x="254" y="300"/>
                </a:cubicBezTo>
                <a:cubicBezTo>
                  <a:pt x="254" y="300"/>
                  <a:pt x="254" y="300"/>
                  <a:pt x="255" y="300"/>
                </a:cubicBezTo>
                <a:close/>
                <a:moveTo>
                  <a:pt x="258" y="299"/>
                </a:moveTo>
                <a:cubicBezTo>
                  <a:pt x="259" y="300"/>
                  <a:pt x="259" y="300"/>
                  <a:pt x="260" y="299"/>
                </a:cubicBezTo>
                <a:cubicBezTo>
                  <a:pt x="260" y="299"/>
                  <a:pt x="261" y="299"/>
                  <a:pt x="261" y="299"/>
                </a:cubicBezTo>
                <a:cubicBezTo>
                  <a:pt x="261" y="299"/>
                  <a:pt x="260" y="298"/>
                  <a:pt x="260" y="298"/>
                </a:cubicBezTo>
                <a:cubicBezTo>
                  <a:pt x="260" y="298"/>
                  <a:pt x="260" y="298"/>
                  <a:pt x="259" y="298"/>
                </a:cubicBezTo>
                <a:cubicBezTo>
                  <a:pt x="259" y="298"/>
                  <a:pt x="259" y="298"/>
                  <a:pt x="259" y="298"/>
                </a:cubicBezTo>
                <a:cubicBezTo>
                  <a:pt x="258" y="298"/>
                  <a:pt x="258" y="298"/>
                  <a:pt x="258" y="299"/>
                </a:cubicBezTo>
                <a:close/>
                <a:moveTo>
                  <a:pt x="258" y="301"/>
                </a:moveTo>
                <a:cubicBezTo>
                  <a:pt x="258" y="301"/>
                  <a:pt x="258" y="301"/>
                  <a:pt x="258" y="301"/>
                </a:cubicBezTo>
                <a:cubicBezTo>
                  <a:pt x="258" y="301"/>
                  <a:pt x="259" y="301"/>
                  <a:pt x="259" y="301"/>
                </a:cubicBezTo>
                <a:cubicBezTo>
                  <a:pt x="258" y="301"/>
                  <a:pt x="258" y="300"/>
                  <a:pt x="258" y="300"/>
                </a:cubicBezTo>
                <a:cubicBezTo>
                  <a:pt x="258" y="300"/>
                  <a:pt x="258" y="300"/>
                  <a:pt x="258" y="301"/>
                </a:cubicBezTo>
                <a:close/>
                <a:moveTo>
                  <a:pt x="256" y="302"/>
                </a:moveTo>
                <a:cubicBezTo>
                  <a:pt x="256" y="302"/>
                  <a:pt x="256" y="302"/>
                  <a:pt x="256" y="302"/>
                </a:cubicBezTo>
                <a:cubicBezTo>
                  <a:pt x="255" y="301"/>
                  <a:pt x="255" y="302"/>
                  <a:pt x="255" y="302"/>
                </a:cubicBezTo>
                <a:cubicBezTo>
                  <a:pt x="255" y="303"/>
                  <a:pt x="255" y="303"/>
                  <a:pt x="255" y="303"/>
                </a:cubicBezTo>
                <a:cubicBezTo>
                  <a:pt x="255" y="303"/>
                  <a:pt x="255" y="303"/>
                  <a:pt x="255" y="304"/>
                </a:cubicBezTo>
                <a:cubicBezTo>
                  <a:pt x="255" y="304"/>
                  <a:pt x="254" y="304"/>
                  <a:pt x="255" y="304"/>
                </a:cubicBezTo>
                <a:cubicBezTo>
                  <a:pt x="255" y="304"/>
                  <a:pt x="255" y="304"/>
                  <a:pt x="255" y="304"/>
                </a:cubicBezTo>
                <a:cubicBezTo>
                  <a:pt x="256" y="303"/>
                  <a:pt x="256" y="303"/>
                  <a:pt x="257" y="303"/>
                </a:cubicBezTo>
                <a:cubicBezTo>
                  <a:pt x="257" y="303"/>
                  <a:pt x="258" y="303"/>
                  <a:pt x="258" y="303"/>
                </a:cubicBezTo>
                <a:cubicBezTo>
                  <a:pt x="258" y="303"/>
                  <a:pt x="258" y="303"/>
                  <a:pt x="258" y="302"/>
                </a:cubicBezTo>
                <a:cubicBezTo>
                  <a:pt x="258" y="302"/>
                  <a:pt x="257" y="302"/>
                  <a:pt x="257" y="302"/>
                </a:cubicBezTo>
                <a:cubicBezTo>
                  <a:pt x="257" y="303"/>
                  <a:pt x="256" y="302"/>
                  <a:pt x="256" y="302"/>
                </a:cubicBezTo>
                <a:close/>
                <a:moveTo>
                  <a:pt x="255" y="300"/>
                </a:moveTo>
                <a:cubicBezTo>
                  <a:pt x="256" y="300"/>
                  <a:pt x="256" y="300"/>
                  <a:pt x="256" y="300"/>
                </a:cubicBezTo>
                <a:cubicBezTo>
                  <a:pt x="256" y="300"/>
                  <a:pt x="256" y="299"/>
                  <a:pt x="256" y="299"/>
                </a:cubicBezTo>
                <a:cubicBezTo>
                  <a:pt x="256" y="300"/>
                  <a:pt x="256" y="300"/>
                  <a:pt x="255" y="300"/>
                </a:cubicBezTo>
                <a:close/>
                <a:moveTo>
                  <a:pt x="255" y="300"/>
                </a:moveTo>
                <a:cubicBezTo>
                  <a:pt x="255" y="300"/>
                  <a:pt x="255" y="299"/>
                  <a:pt x="255" y="299"/>
                </a:cubicBezTo>
                <a:cubicBezTo>
                  <a:pt x="255" y="299"/>
                  <a:pt x="255" y="298"/>
                  <a:pt x="255" y="298"/>
                </a:cubicBezTo>
                <a:cubicBezTo>
                  <a:pt x="254" y="298"/>
                  <a:pt x="254" y="299"/>
                  <a:pt x="254" y="299"/>
                </a:cubicBezTo>
                <a:cubicBezTo>
                  <a:pt x="254" y="299"/>
                  <a:pt x="254" y="300"/>
                  <a:pt x="254" y="300"/>
                </a:cubicBezTo>
                <a:cubicBezTo>
                  <a:pt x="254" y="300"/>
                  <a:pt x="254" y="300"/>
                  <a:pt x="255" y="300"/>
                </a:cubicBezTo>
                <a:close/>
                <a:moveTo>
                  <a:pt x="253" y="300"/>
                </a:moveTo>
                <a:cubicBezTo>
                  <a:pt x="253" y="300"/>
                  <a:pt x="252" y="300"/>
                  <a:pt x="252" y="300"/>
                </a:cubicBezTo>
                <a:cubicBezTo>
                  <a:pt x="252" y="300"/>
                  <a:pt x="253" y="301"/>
                  <a:pt x="253" y="301"/>
                </a:cubicBezTo>
                <a:cubicBezTo>
                  <a:pt x="253" y="301"/>
                  <a:pt x="253" y="301"/>
                  <a:pt x="253" y="301"/>
                </a:cubicBezTo>
                <a:cubicBezTo>
                  <a:pt x="253" y="301"/>
                  <a:pt x="254" y="301"/>
                  <a:pt x="254" y="301"/>
                </a:cubicBezTo>
                <a:cubicBezTo>
                  <a:pt x="254" y="301"/>
                  <a:pt x="253" y="301"/>
                  <a:pt x="253" y="301"/>
                </a:cubicBezTo>
                <a:cubicBezTo>
                  <a:pt x="253" y="300"/>
                  <a:pt x="253" y="300"/>
                  <a:pt x="253" y="300"/>
                </a:cubicBezTo>
                <a:close/>
                <a:moveTo>
                  <a:pt x="253" y="290"/>
                </a:moveTo>
                <a:cubicBezTo>
                  <a:pt x="253" y="290"/>
                  <a:pt x="253" y="290"/>
                  <a:pt x="253" y="290"/>
                </a:cubicBezTo>
                <a:cubicBezTo>
                  <a:pt x="253" y="290"/>
                  <a:pt x="252" y="290"/>
                  <a:pt x="252" y="290"/>
                </a:cubicBezTo>
                <a:cubicBezTo>
                  <a:pt x="253" y="290"/>
                  <a:pt x="253" y="291"/>
                  <a:pt x="253" y="291"/>
                </a:cubicBezTo>
                <a:cubicBezTo>
                  <a:pt x="253" y="291"/>
                  <a:pt x="253" y="290"/>
                  <a:pt x="253" y="290"/>
                </a:cubicBezTo>
                <a:close/>
                <a:moveTo>
                  <a:pt x="254" y="286"/>
                </a:moveTo>
                <a:cubicBezTo>
                  <a:pt x="253" y="286"/>
                  <a:pt x="253" y="286"/>
                  <a:pt x="253" y="286"/>
                </a:cubicBezTo>
                <a:cubicBezTo>
                  <a:pt x="253" y="286"/>
                  <a:pt x="252" y="286"/>
                  <a:pt x="252" y="286"/>
                </a:cubicBezTo>
                <a:cubicBezTo>
                  <a:pt x="252" y="286"/>
                  <a:pt x="252" y="287"/>
                  <a:pt x="252" y="287"/>
                </a:cubicBezTo>
                <a:cubicBezTo>
                  <a:pt x="253" y="287"/>
                  <a:pt x="253" y="287"/>
                  <a:pt x="254" y="286"/>
                </a:cubicBezTo>
                <a:close/>
                <a:moveTo>
                  <a:pt x="255" y="283"/>
                </a:moveTo>
                <a:cubicBezTo>
                  <a:pt x="255" y="282"/>
                  <a:pt x="255" y="282"/>
                  <a:pt x="255" y="282"/>
                </a:cubicBezTo>
                <a:cubicBezTo>
                  <a:pt x="255" y="282"/>
                  <a:pt x="255" y="282"/>
                  <a:pt x="255" y="282"/>
                </a:cubicBezTo>
                <a:cubicBezTo>
                  <a:pt x="255" y="282"/>
                  <a:pt x="254" y="282"/>
                  <a:pt x="254" y="282"/>
                </a:cubicBezTo>
                <a:cubicBezTo>
                  <a:pt x="254" y="282"/>
                  <a:pt x="254" y="282"/>
                  <a:pt x="254" y="283"/>
                </a:cubicBezTo>
                <a:cubicBezTo>
                  <a:pt x="254" y="283"/>
                  <a:pt x="254" y="283"/>
                  <a:pt x="254" y="283"/>
                </a:cubicBezTo>
                <a:cubicBezTo>
                  <a:pt x="254" y="283"/>
                  <a:pt x="255" y="283"/>
                  <a:pt x="255" y="283"/>
                </a:cubicBezTo>
                <a:close/>
                <a:moveTo>
                  <a:pt x="255" y="286"/>
                </a:moveTo>
                <a:cubicBezTo>
                  <a:pt x="256" y="286"/>
                  <a:pt x="256" y="285"/>
                  <a:pt x="256" y="285"/>
                </a:cubicBezTo>
                <a:cubicBezTo>
                  <a:pt x="256" y="285"/>
                  <a:pt x="256" y="285"/>
                  <a:pt x="255" y="285"/>
                </a:cubicBezTo>
                <a:cubicBezTo>
                  <a:pt x="255" y="285"/>
                  <a:pt x="255" y="285"/>
                  <a:pt x="255" y="285"/>
                </a:cubicBezTo>
                <a:cubicBezTo>
                  <a:pt x="255" y="285"/>
                  <a:pt x="255" y="285"/>
                  <a:pt x="255" y="286"/>
                </a:cubicBezTo>
                <a:close/>
                <a:moveTo>
                  <a:pt x="257" y="289"/>
                </a:moveTo>
                <a:cubicBezTo>
                  <a:pt x="257" y="289"/>
                  <a:pt x="257" y="289"/>
                  <a:pt x="257" y="289"/>
                </a:cubicBezTo>
                <a:cubicBezTo>
                  <a:pt x="257" y="288"/>
                  <a:pt x="257" y="288"/>
                  <a:pt x="256" y="288"/>
                </a:cubicBezTo>
                <a:cubicBezTo>
                  <a:pt x="256" y="288"/>
                  <a:pt x="256" y="288"/>
                  <a:pt x="256" y="289"/>
                </a:cubicBezTo>
                <a:cubicBezTo>
                  <a:pt x="256" y="289"/>
                  <a:pt x="256" y="290"/>
                  <a:pt x="255" y="290"/>
                </a:cubicBezTo>
                <a:cubicBezTo>
                  <a:pt x="255" y="290"/>
                  <a:pt x="256" y="291"/>
                  <a:pt x="256" y="291"/>
                </a:cubicBezTo>
                <a:cubicBezTo>
                  <a:pt x="257" y="290"/>
                  <a:pt x="257" y="290"/>
                  <a:pt x="257" y="289"/>
                </a:cubicBezTo>
                <a:close/>
                <a:moveTo>
                  <a:pt x="257" y="283"/>
                </a:moveTo>
                <a:cubicBezTo>
                  <a:pt x="257" y="283"/>
                  <a:pt x="256" y="283"/>
                  <a:pt x="256" y="283"/>
                </a:cubicBezTo>
                <a:cubicBezTo>
                  <a:pt x="256" y="283"/>
                  <a:pt x="257" y="283"/>
                  <a:pt x="257" y="284"/>
                </a:cubicBezTo>
                <a:cubicBezTo>
                  <a:pt x="257" y="284"/>
                  <a:pt x="257" y="284"/>
                  <a:pt x="257" y="284"/>
                </a:cubicBezTo>
                <a:cubicBezTo>
                  <a:pt x="257" y="284"/>
                  <a:pt x="257" y="284"/>
                  <a:pt x="258" y="284"/>
                </a:cubicBezTo>
                <a:cubicBezTo>
                  <a:pt x="258" y="284"/>
                  <a:pt x="258" y="284"/>
                  <a:pt x="258" y="284"/>
                </a:cubicBezTo>
                <a:cubicBezTo>
                  <a:pt x="258" y="283"/>
                  <a:pt x="257" y="283"/>
                  <a:pt x="257" y="283"/>
                </a:cubicBezTo>
                <a:close/>
                <a:moveTo>
                  <a:pt x="260" y="285"/>
                </a:moveTo>
                <a:cubicBezTo>
                  <a:pt x="260" y="284"/>
                  <a:pt x="259" y="284"/>
                  <a:pt x="259" y="283"/>
                </a:cubicBezTo>
                <a:cubicBezTo>
                  <a:pt x="259" y="283"/>
                  <a:pt x="259" y="284"/>
                  <a:pt x="259" y="284"/>
                </a:cubicBezTo>
                <a:cubicBezTo>
                  <a:pt x="259" y="284"/>
                  <a:pt x="259" y="284"/>
                  <a:pt x="259" y="285"/>
                </a:cubicBezTo>
                <a:cubicBezTo>
                  <a:pt x="259" y="285"/>
                  <a:pt x="259" y="285"/>
                  <a:pt x="259" y="285"/>
                </a:cubicBezTo>
                <a:cubicBezTo>
                  <a:pt x="259" y="285"/>
                  <a:pt x="260" y="285"/>
                  <a:pt x="260" y="285"/>
                </a:cubicBezTo>
                <a:cubicBezTo>
                  <a:pt x="260" y="285"/>
                  <a:pt x="260" y="285"/>
                  <a:pt x="260" y="285"/>
                </a:cubicBezTo>
                <a:close/>
                <a:moveTo>
                  <a:pt x="263" y="282"/>
                </a:moveTo>
                <a:cubicBezTo>
                  <a:pt x="263" y="281"/>
                  <a:pt x="263" y="281"/>
                  <a:pt x="263" y="280"/>
                </a:cubicBezTo>
                <a:cubicBezTo>
                  <a:pt x="263" y="280"/>
                  <a:pt x="263" y="280"/>
                  <a:pt x="262" y="280"/>
                </a:cubicBezTo>
                <a:cubicBezTo>
                  <a:pt x="262" y="280"/>
                  <a:pt x="261" y="281"/>
                  <a:pt x="260" y="280"/>
                </a:cubicBezTo>
                <a:cubicBezTo>
                  <a:pt x="259" y="281"/>
                  <a:pt x="259" y="281"/>
                  <a:pt x="259" y="280"/>
                </a:cubicBezTo>
                <a:cubicBezTo>
                  <a:pt x="259" y="279"/>
                  <a:pt x="259" y="279"/>
                  <a:pt x="258" y="280"/>
                </a:cubicBezTo>
                <a:cubicBezTo>
                  <a:pt x="258" y="280"/>
                  <a:pt x="258" y="280"/>
                  <a:pt x="258" y="281"/>
                </a:cubicBezTo>
                <a:cubicBezTo>
                  <a:pt x="257" y="281"/>
                  <a:pt x="257" y="281"/>
                  <a:pt x="257" y="282"/>
                </a:cubicBezTo>
                <a:cubicBezTo>
                  <a:pt x="258" y="282"/>
                  <a:pt x="258" y="282"/>
                  <a:pt x="258" y="282"/>
                </a:cubicBezTo>
                <a:cubicBezTo>
                  <a:pt x="259" y="282"/>
                  <a:pt x="260" y="282"/>
                  <a:pt x="260" y="282"/>
                </a:cubicBezTo>
                <a:cubicBezTo>
                  <a:pt x="260" y="283"/>
                  <a:pt x="261" y="283"/>
                  <a:pt x="261" y="283"/>
                </a:cubicBezTo>
                <a:cubicBezTo>
                  <a:pt x="262" y="282"/>
                  <a:pt x="263" y="283"/>
                  <a:pt x="263" y="282"/>
                </a:cubicBezTo>
                <a:close/>
                <a:moveTo>
                  <a:pt x="262" y="284"/>
                </a:moveTo>
                <a:cubicBezTo>
                  <a:pt x="263" y="284"/>
                  <a:pt x="263" y="284"/>
                  <a:pt x="263" y="284"/>
                </a:cubicBezTo>
                <a:cubicBezTo>
                  <a:pt x="263" y="284"/>
                  <a:pt x="263" y="283"/>
                  <a:pt x="262" y="283"/>
                </a:cubicBezTo>
                <a:cubicBezTo>
                  <a:pt x="262" y="283"/>
                  <a:pt x="262" y="284"/>
                  <a:pt x="262" y="284"/>
                </a:cubicBezTo>
                <a:cubicBezTo>
                  <a:pt x="262" y="284"/>
                  <a:pt x="262" y="284"/>
                  <a:pt x="262" y="284"/>
                </a:cubicBezTo>
                <a:close/>
                <a:moveTo>
                  <a:pt x="265" y="285"/>
                </a:moveTo>
                <a:cubicBezTo>
                  <a:pt x="264" y="285"/>
                  <a:pt x="264" y="285"/>
                  <a:pt x="264" y="285"/>
                </a:cubicBezTo>
                <a:cubicBezTo>
                  <a:pt x="263" y="285"/>
                  <a:pt x="263" y="285"/>
                  <a:pt x="263" y="285"/>
                </a:cubicBezTo>
                <a:cubicBezTo>
                  <a:pt x="262" y="285"/>
                  <a:pt x="262" y="285"/>
                  <a:pt x="262" y="285"/>
                </a:cubicBezTo>
                <a:cubicBezTo>
                  <a:pt x="262" y="285"/>
                  <a:pt x="262" y="286"/>
                  <a:pt x="263" y="286"/>
                </a:cubicBezTo>
                <a:cubicBezTo>
                  <a:pt x="263" y="286"/>
                  <a:pt x="264" y="285"/>
                  <a:pt x="265" y="286"/>
                </a:cubicBezTo>
                <a:cubicBezTo>
                  <a:pt x="265" y="286"/>
                  <a:pt x="265" y="286"/>
                  <a:pt x="265" y="286"/>
                </a:cubicBezTo>
                <a:cubicBezTo>
                  <a:pt x="265" y="286"/>
                  <a:pt x="265" y="285"/>
                  <a:pt x="265" y="285"/>
                </a:cubicBezTo>
                <a:close/>
                <a:moveTo>
                  <a:pt x="265" y="283"/>
                </a:moveTo>
                <a:cubicBezTo>
                  <a:pt x="265" y="283"/>
                  <a:pt x="265" y="283"/>
                  <a:pt x="265" y="283"/>
                </a:cubicBezTo>
                <a:cubicBezTo>
                  <a:pt x="265" y="282"/>
                  <a:pt x="265" y="282"/>
                  <a:pt x="265" y="282"/>
                </a:cubicBezTo>
                <a:cubicBezTo>
                  <a:pt x="265" y="282"/>
                  <a:pt x="264" y="282"/>
                  <a:pt x="264" y="282"/>
                </a:cubicBezTo>
                <a:cubicBezTo>
                  <a:pt x="265" y="283"/>
                  <a:pt x="265" y="283"/>
                  <a:pt x="265" y="283"/>
                </a:cubicBezTo>
                <a:close/>
                <a:moveTo>
                  <a:pt x="266" y="277"/>
                </a:moveTo>
                <a:cubicBezTo>
                  <a:pt x="266" y="277"/>
                  <a:pt x="266" y="276"/>
                  <a:pt x="266" y="276"/>
                </a:cubicBezTo>
                <a:cubicBezTo>
                  <a:pt x="265" y="277"/>
                  <a:pt x="264" y="277"/>
                  <a:pt x="263" y="278"/>
                </a:cubicBezTo>
                <a:cubicBezTo>
                  <a:pt x="263" y="278"/>
                  <a:pt x="263" y="278"/>
                  <a:pt x="263" y="278"/>
                </a:cubicBezTo>
                <a:cubicBezTo>
                  <a:pt x="264" y="279"/>
                  <a:pt x="264" y="280"/>
                  <a:pt x="264" y="281"/>
                </a:cubicBezTo>
                <a:cubicBezTo>
                  <a:pt x="264" y="281"/>
                  <a:pt x="264" y="281"/>
                  <a:pt x="264" y="281"/>
                </a:cubicBezTo>
                <a:cubicBezTo>
                  <a:pt x="265" y="281"/>
                  <a:pt x="265" y="281"/>
                  <a:pt x="265" y="281"/>
                </a:cubicBezTo>
                <a:cubicBezTo>
                  <a:pt x="265" y="280"/>
                  <a:pt x="265" y="279"/>
                  <a:pt x="266" y="279"/>
                </a:cubicBezTo>
                <a:cubicBezTo>
                  <a:pt x="265" y="278"/>
                  <a:pt x="266" y="278"/>
                  <a:pt x="266" y="277"/>
                </a:cubicBezTo>
                <a:close/>
                <a:moveTo>
                  <a:pt x="265" y="276"/>
                </a:moveTo>
                <a:cubicBezTo>
                  <a:pt x="265" y="276"/>
                  <a:pt x="265" y="276"/>
                  <a:pt x="266" y="276"/>
                </a:cubicBezTo>
                <a:cubicBezTo>
                  <a:pt x="266" y="276"/>
                  <a:pt x="266" y="275"/>
                  <a:pt x="266" y="275"/>
                </a:cubicBezTo>
                <a:cubicBezTo>
                  <a:pt x="266" y="275"/>
                  <a:pt x="265" y="275"/>
                  <a:pt x="265" y="275"/>
                </a:cubicBezTo>
                <a:cubicBezTo>
                  <a:pt x="265" y="275"/>
                  <a:pt x="265" y="275"/>
                  <a:pt x="265" y="276"/>
                </a:cubicBezTo>
                <a:close/>
                <a:moveTo>
                  <a:pt x="265" y="268"/>
                </a:moveTo>
                <a:cubicBezTo>
                  <a:pt x="266" y="268"/>
                  <a:pt x="266" y="268"/>
                  <a:pt x="266" y="268"/>
                </a:cubicBezTo>
                <a:cubicBezTo>
                  <a:pt x="266" y="268"/>
                  <a:pt x="266" y="267"/>
                  <a:pt x="266" y="267"/>
                </a:cubicBezTo>
                <a:cubicBezTo>
                  <a:pt x="266" y="267"/>
                  <a:pt x="266" y="267"/>
                  <a:pt x="266" y="267"/>
                </a:cubicBezTo>
                <a:cubicBezTo>
                  <a:pt x="266" y="266"/>
                  <a:pt x="265" y="267"/>
                  <a:pt x="265" y="267"/>
                </a:cubicBezTo>
                <a:cubicBezTo>
                  <a:pt x="265" y="267"/>
                  <a:pt x="265" y="267"/>
                  <a:pt x="265" y="268"/>
                </a:cubicBezTo>
                <a:close/>
                <a:moveTo>
                  <a:pt x="267" y="274"/>
                </a:moveTo>
                <a:cubicBezTo>
                  <a:pt x="267" y="273"/>
                  <a:pt x="267" y="273"/>
                  <a:pt x="267" y="273"/>
                </a:cubicBezTo>
                <a:cubicBezTo>
                  <a:pt x="267" y="273"/>
                  <a:pt x="266" y="274"/>
                  <a:pt x="266" y="274"/>
                </a:cubicBezTo>
                <a:cubicBezTo>
                  <a:pt x="266" y="274"/>
                  <a:pt x="267" y="274"/>
                  <a:pt x="267" y="274"/>
                </a:cubicBezTo>
                <a:cubicBezTo>
                  <a:pt x="267" y="274"/>
                  <a:pt x="267" y="274"/>
                  <a:pt x="267" y="274"/>
                </a:cubicBezTo>
                <a:close/>
                <a:moveTo>
                  <a:pt x="267" y="263"/>
                </a:moveTo>
                <a:cubicBezTo>
                  <a:pt x="267" y="263"/>
                  <a:pt x="267" y="263"/>
                  <a:pt x="266" y="263"/>
                </a:cubicBezTo>
                <a:cubicBezTo>
                  <a:pt x="266" y="263"/>
                  <a:pt x="266" y="263"/>
                  <a:pt x="266" y="263"/>
                </a:cubicBezTo>
                <a:cubicBezTo>
                  <a:pt x="266" y="263"/>
                  <a:pt x="265" y="264"/>
                  <a:pt x="265" y="264"/>
                </a:cubicBezTo>
                <a:cubicBezTo>
                  <a:pt x="265" y="264"/>
                  <a:pt x="266" y="264"/>
                  <a:pt x="266" y="264"/>
                </a:cubicBezTo>
                <a:cubicBezTo>
                  <a:pt x="266" y="264"/>
                  <a:pt x="266" y="265"/>
                  <a:pt x="266" y="265"/>
                </a:cubicBezTo>
                <a:cubicBezTo>
                  <a:pt x="267" y="265"/>
                  <a:pt x="267" y="265"/>
                  <a:pt x="267" y="265"/>
                </a:cubicBezTo>
                <a:cubicBezTo>
                  <a:pt x="267" y="265"/>
                  <a:pt x="267" y="264"/>
                  <a:pt x="267" y="264"/>
                </a:cubicBezTo>
                <a:cubicBezTo>
                  <a:pt x="268" y="264"/>
                  <a:pt x="268" y="263"/>
                  <a:pt x="267" y="263"/>
                </a:cubicBezTo>
                <a:close/>
                <a:moveTo>
                  <a:pt x="269" y="279"/>
                </a:moveTo>
                <a:cubicBezTo>
                  <a:pt x="269" y="279"/>
                  <a:pt x="268" y="278"/>
                  <a:pt x="268" y="278"/>
                </a:cubicBezTo>
                <a:cubicBezTo>
                  <a:pt x="268" y="278"/>
                  <a:pt x="268" y="279"/>
                  <a:pt x="267" y="279"/>
                </a:cubicBezTo>
                <a:cubicBezTo>
                  <a:pt x="267" y="279"/>
                  <a:pt x="268" y="279"/>
                  <a:pt x="268" y="279"/>
                </a:cubicBezTo>
                <a:cubicBezTo>
                  <a:pt x="268" y="279"/>
                  <a:pt x="268" y="279"/>
                  <a:pt x="269" y="279"/>
                </a:cubicBezTo>
                <a:close/>
                <a:moveTo>
                  <a:pt x="269" y="273"/>
                </a:moveTo>
                <a:cubicBezTo>
                  <a:pt x="270" y="273"/>
                  <a:pt x="270" y="273"/>
                  <a:pt x="270" y="272"/>
                </a:cubicBezTo>
                <a:cubicBezTo>
                  <a:pt x="270" y="272"/>
                  <a:pt x="270" y="272"/>
                  <a:pt x="270" y="272"/>
                </a:cubicBezTo>
                <a:cubicBezTo>
                  <a:pt x="270" y="271"/>
                  <a:pt x="270" y="271"/>
                  <a:pt x="271" y="271"/>
                </a:cubicBezTo>
                <a:cubicBezTo>
                  <a:pt x="272" y="271"/>
                  <a:pt x="272" y="271"/>
                  <a:pt x="271" y="270"/>
                </a:cubicBezTo>
                <a:cubicBezTo>
                  <a:pt x="271" y="270"/>
                  <a:pt x="271" y="269"/>
                  <a:pt x="270" y="269"/>
                </a:cubicBezTo>
                <a:cubicBezTo>
                  <a:pt x="270" y="269"/>
                  <a:pt x="270" y="269"/>
                  <a:pt x="269" y="270"/>
                </a:cubicBezTo>
                <a:cubicBezTo>
                  <a:pt x="269" y="270"/>
                  <a:pt x="269" y="270"/>
                  <a:pt x="269" y="270"/>
                </a:cubicBezTo>
                <a:cubicBezTo>
                  <a:pt x="268" y="269"/>
                  <a:pt x="269" y="271"/>
                  <a:pt x="268" y="271"/>
                </a:cubicBezTo>
                <a:cubicBezTo>
                  <a:pt x="268" y="271"/>
                  <a:pt x="268" y="271"/>
                  <a:pt x="268" y="271"/>
                </a:cubicBezTo>
                <a:cubicBezTo>
                  <a:pt x="268" y="271"/>
                  <a:pt x="269" y="271"/>
                  <a:pt x="269" y="271"/>
                </a:cubicBezTo>
                <a:cubicBezTo>
                  <a:pt x="269" y="271"/>
                  <a:pt x="269" y="271"/>
                  <a:pt x="269" y="271"/>
                </a:cubicBezTo>
                <a:cubicBezTo>
                  <a:pt x="270" y="271"/>
                  <a:pt x="270" y="271"/>
                  <a:pt x="270" y="271"/>
                </a:cubicBezTo>
                <a:cubicBezTo>
                  <a:pt x="270" y="271"/>
                  <a:pt x="269" y="271"/>
                  <a:pt x="269" y="272"/>
                </a:cubicBezTo>
                <a:cubicBezTo>
                  <a:pt x="269" y="272"/>
                  <a:pt x="269" y="273"/>
                  <a:pt x="269" y="273"/>
                </a:cubicBezTo>
                <a:cubicBezTo>
                  <a:pt x="269" y="273"/>
                  <a:pt x="269" y="273"/>
                  <a:pt x="269" y="273"/>
                </a:cubicBezTo>
                <a:close/>
                <a:moveTo>
                  <a:pt x="271" y="276"/>
                </a:moveTo>
                <a:cubicBezTo>
                  <a:pt x="271" y="276"/>
                  <a:pt x="270" y="276"/>
                  <a:pt x="270" y="276"/>
                </a:cubicBezTo>
                <a:cubicBezTo>
                  <a:pt x="270" y="276"/>
                  <a:pt x="270" y="276"/>
                  <a:pt x="270" y="276"/>
                </a:cubicBezTo>
                <a:cubicBezTo>
                  <a:pt x="270" y="276"/>
                  <a:pt x="270" y="277"/>
                  <a:pt x="270" y="277"/>
                </a:cubicBezTo>
                <a:cubicBezTo>
                  <a:pt x="270" y="277"/>
                  <a:pt x="270" y="277"/>
                  <a:pt x="271" y="276"/>
                </a:cubicBezTo>
                <a:close/>
                <a:moveTo>
                  <a:pt x="273" y="280"/>
                </a:moveTo>
                <a:cubicBezTo>
                  <a:pt x="273" y="280"/>
                  <a:pt x="273" y="280"/>
                  <a:pt x="273" y="280"/>
                </a:cubicBezTo>
                <a:cubicBezTo>
                  <a:pt x="273" y="279"/>
                  <a:pt x="273" y="279"/>
                  <a:pt x="273" y="279"/>
                </a:cubicBezTo>
                <a:cubicBezTo>
                  <a:pt x="273" y="279"/>
                  <a:pt x="273" y="279"/>
                  <a:pt x="273" y="279"/>
                </a:cubicBezTo>
                <a:cubicBezTo>
                  <a:pt x="272" y="279"/>
                  <a:pt x="272" y="279"/>
                  <a:pt x="272" y="279"/>
                </a:cubicBezTo>
                <a:cubicBezTo>
                  <a:pt x="272" y="279"/>
                  <a:pt x="272" y="279"/>
                  <a:pt x="272" y="278"/>
                </a:cubicBezTo>
                <a:cubicBezTo>
                  <a:pt x="272" y="278"/>
                  <a:pt x="271" y="278"/>
                  <a:pt x="271" y="278"/>
                </a:cubicBezTo>
                <a:cubicBezTo>
                  <a:pt x="271" y="278"/>
                  <a:pt x="271" y="278"/>
                  <a:pt x="271" y="279"/>
                </a:cubicBezTo>
                <a:cubicBezTo>
                  <a:pt x="270" y="279"/>
                  <a:pt x="271" y="280"/>
                  <a:pt x="272" y="280"/>
                </a:cubicBezTo>
                <a:cubicBezTo>
                  <a:pt x="272" y="280"/>
                  <a:pt x="273" y="280"/>
                  <a:pt x="273" y="280"/>
                </a:cubicBezTo>
                <a:close/>
                <a:moveTo>
                  <a:pt x="274" y="282"/>
                </a:moveTo>
                <a:cubicBezTo>
                  <a:pt x="274" y="282"/>
                  <a:pt x="273" y="282"/>
                  <a:pt x="273" y="282"/>
                </a:cubicBezTo>
                <a:cubicBezTo>
                  <a:pt x="273" y="282"/>
                  <a:pt x="273" y="282"/>
                  <a:pt x="273" y="282"/>
                </a:cubicBezTo>
                <a:cubicBezTo>
                  <a:pt x="273" y="282"/>
                  <a:pt x="273" y="282"/>
                  <a:pt x="273" y="282"/>
                </a:cubicBezTo>
                <a:cubicBezTo>
                  <a:pt x="273" y="282"/>
                  <a:pt x="274" y="282"/>
                  <a:pt x="274" y="282"/>
                </a:cubicBezTo>
                <a:close/>
                <a:moveTo>
                  <a:pt x="273" y="273"/>
                </a:moveTo>
                <a:cubicBezTo>
                  <a:pt x="274" y="273"/>
                  <a:pt x="274" y="273"/>
                  <a:pt x="274" y="273"/>
                </a:cubicBezTo>
                <a:cubicBezTo>
                  <a:pt x="274" y="273"/>
                  <a:pt x="274" y="272"/>
                  <a:pt x="274" y="272"/>
                </a:cubicBezTo>
                <a:cubicBezTo>
                  <a:pt x="273" y="272"/>
                  <a:pt x="273" y="273"/>
                  <a:pt x="273" y="273"/>
                </a:cubicBezTo>
                <a:cubicBezTo>
                  <a:pt x="273" y="273"/>
                  <a:pt x="273" y="273"/>
                  <a:pt x="273" y="273"/>
                </a:cubicBezTo>
                <a:close/>
                <a:moveTo>
                  <a:pt x="274" y="278"/>
                </a:moveTo>
                <a:cubicBezTo>
                  <a:pt x="274" y="278"/>
                  <a:pt x="274" y="278"/>
                  <a:pt x="274" y="278"/>
                </a:cubicBezTo>
                <a:cubicBezTo>
                  <a:pt x="274" y="278"/>
                  <a:pt x="274" y="279"/>
                  <a:pt x="274" y="279"/>
                </a:cubicBezTo>
                <a:cubicBezTo>
                  <a:pt x="274" y="279"/>
                  <a:pt x="274" y="279"/>
                  <a:pt x="274" y="279"/>
                </a:cubicBezTo>
                <a:cubicBezTo>
                  <a:pt x="274" y="279"/>
                  <a:pt x="274" y="278"/>
                  <a:pt x="274" y="278"/>
                </a:cubicBezTo>
                <a:close/>
                <a:moveTo>
                  <a:pt x="275" y="271"/>
                </a:moveTo>
                <a:cubicBezTo>
                  <a:pt x="276" y="271"/>
                  <a:pt x="276" y="271"/>
                  <a:pt x="276" y="271"/>
                </a:cubicBezTo>
                <a:cubicBezTo>
                  <a:pt x="276" y="271"/>
                  <a:pt x="276" y="271"/>
                  <a:pt x="276" y="271"/>
                </a:cubicBezTo>
                <a:cubicBezTo>
                  <a:pt x="276" y="270"/>
                  <a:pt x="276" y="270"/>
                  <a:pt x="275" y="270"/>
                </a:cubicBezTo>
                <a:cubicBezTo>
                  <a:pt x="275" y="270"/>
                  <a:pt x="274" y="270"/>
                  <a:pt x="273" y="270"/>
                </a:cubicBezTo>
                <a:cubicBezTo>
                  <a:pt x="273" y="270"/>
                  <a:pt x="273" y="270"/>
                  <a:pt x="273" y="270"/>
                </a:cubicBezTo>
                <a:cubicBezTo>
                  <a:pt x="273" y="270"/>
                  <a:pt x="273" y="270"/>
                  <a:pt x="274" y="271"/>
                </a:cubicBezTo>
                <a:cubicBezTo>
                  <a:pt x="274" y="270"/>
                  <a:pt x="275" y="271"/>
                  <a:pt x="275" y="271"/>
                </a:cubicBezTo>
                <a:close/>
                <a:moveTo>
                  <a:pt x="275" y="273"/>
                </a:moveTo>
                <a:cubicBezTo>
                  <a:pt x="275" y="273"/>
                  <a:pt x="275" y="273"/>
                  <a:pt x="275" y="273"/>
                </a:cubicBezTo>
                <a:cubicBezTo>
                  <a:pt x="276" y="273"/>
                  <a:pt x="276" y="273"/>
                  <a:pt x="276" y="273"/>
                </a:cubicBezTo>
                <a:cubicBezTo>
                  <a:pt x="276" y="273"/>
                  <a:pt x="276" y="273"/>
                  <a:pt x="276" y="273"/>
                </a:cubicBezTo>
                <a:cubicBezTo>
                  <a:pt x="276" y="273"/>
                  <a:pt x="276" y="273"/>
                  <a:pt x="276" y="273"/>
                </a:cubicBezTo>
                <a:cubicBezTo>
                  <a:pt x="276" y="272"/>
                  <a:pt x="275" y="272"/>
                  <a:pt x="275" y="272"/>
                </a:cubicBezTo>
                <a:cubicBezTo>
                  <a:pt x="275" y="272"/>
                  <a:pt x="275" y="272"/>
                  <a:pt x="275" y="272"/>
                </a:cubicBezTo>
                <a:cubicBezTo>
                  <a:pt x="274" y="272"/>
                  <a:pt x="275" y="273"/>
                  <a:pt x="275" y="273"/>
                </a:cubicBezTo>
                <a:close/>
                <a:moveTo>
                  <a:pt x="278" y="282"/>
                </a:moveTo>
                <a:cubicBezTo>
                  <a:pt x="278" y="282"/>
                  <a:pt x="278" y="282"/>
                  <a:pt x="278" y="282"/>
                </a:cubicBezTo>
                <a:cubicBezTo>
                  <a:pt x="278" y="282"/>
                  <a:pt x="278" y="282"/>
                  <a:pt x="278" y="282"/>
                </a:cubicBezTo>
                <a:cubicBezTo>
                  <a:pt x="278" y="282"/>
                  <a:pt x="277" y="282"/>
                  <a:pt x="277" y="282"/>
                </a:cubicBezTo>
                <a:cubicBezTo>
                  <a:pt x="277" y="282"/>
                  <a:pt x="277" y="283"/>
                  <a:pt x="277" y="283"/>
                </a:cubicBezTo>
                <a:cubicBezTo>
                  <a:pt x="277" y="283"/>
                  <a:pt x="278" y="283"/>
                  <a:pt x="278" y="283"/>
                </a:cubicBezTo>
                <a:cubicBezTo>
                  <a:pt x="278" y="282"/>
                  <a:pt x="278" y="282"/>
                  <a:pt x="278" y="282"/>
                </a:cubicBezTo>
                <a:close/>
                <a:moveTo>
                  <a:pt x="279" y="279"/>
                </a:moveTo>
                <a:cubicBezTo>
                  <a:pt x="279" y="279"/>
                  <a:pt x="279" y="279"/>
                  <a:pt x="279" y="279"/>
                </a:cubicBezTo>
                <a:cubicBezTo>
                  <a:pt x="279" y="279"/>
                  <a:pt x="278" y="278"/>
                  <a:pt x="278" y="278"/>
                </a:cubicBezTo>
                <a:cubicBezTo>
                  <a:pt x="277" y="278"/>
                  <a:pt x="278" y="279"/>
                  <a:pt x="277" y="279"/>
                </a:cubicBezTo>
                <a:cubicBezTo>
                  <a:pt x="277" y="279"/>
                  <a:pt x="277" y="280"/>
                  <a:pt x="276" y="280"/>
                </a:cubicBezTo>
                <a:cubicBezTo>
                  <a:pt x="276" y="280"/>
                  <a:pt x="276" y="280"/>
                  <a:pt x="275" y="279"/>
                </a:cubicBezTo>
                <a:cubicBezTo>
                  <a:pt x="275" y="279"/>
                  <a:pt x="275" y="280"/>
                  <a:pt x="275" y="280"/>
                </a:cubicBezTo>
                <a:cubicBezTo>
                  <a:pt x="274" y="280"/>
                  <a:pt x="275" y="281"/>
                  <a:pt x="276" y="282"/>
                </a:cubicBezTo>
                <a:cubicBezTo>
                  <a:pt x="276" y="282"/>
                  <a:pt x="277" y="281"/>
                  <a:pt x="277" y="281"/>
                </a:cubicBezTo>
                <a:cubicBezTo>
                  <a:pt x="277" y="281"/>
                  <a:pt x="277" y="281"/>
                  <a:pt x="277" y="281"/>
                </a:cubicBezTo>
                <a:cubicBezTo>
                  <a:pt x="278" y="280"/>
                  <a:pt x="278" y="280"/>
                  <a:pt x="279" y="279"/>
                </a:cubicBezTo>
                <a:close/>
                <a:moveTo>
                  <a:pt x="280" y="264"/>
                </a:moveTo>
                <a:cubicBezTo>
                  <a:pt x="280" y="264"/>
                  <a:pt x="280" y="263"/>
                  <a:pt x="280" y="263"/>
                </a:cubicBezTo>
                <a:cubicBezTo>
                  <a:pt x="280" y="263"/>
                  <a:pt x="279" y="263"/>
                  <a:pt x="279" y="263"/>
                </a:cubicBezTo>
                <a:cubicBezTo>
                  <a:pt x="278" y="262"/>
                  <a:pt x="279" y="263"/>
                  <a:pt x="279" y="263"/>
                </a:cubicBezTo>
                <a:cubicBezTo>
                  <a:pt x="279" y="264"/>
                  <a:pt x="278" y="264"/>
                  <a:pt x="278" y="264"/>
                </a:cubicBezTo>
                <a:cubicBezTo>
                  <a:pt x="278" y="264"/>
                  <a:pt x="277" y="264"/>
                  <a:pt x="277" y="263"/>
                </a:cubicBezTo>
                <a:cubicBezTo>
                  <a:pt x="277" y="263"/>
                  <a:pt x="276" y="264"/>
                  <a:pt x="276" y="264"/>
                </a:cubicBezTo>
                <a:cubicBezTo>
                  <a:pt x="276" y="264"/>
                  <a:pt x="276" y="264"/>
                  <a:pt x="276" y="264"/>
                </a:cubicBezTo>
                <a:cubicBezTo>
                  <a:pt x="277" y="264"/>
                  <a:pt x="277" y="264"/>
                  <a:pt x="277" y="265"/>
                </a:cubicBezTo>
                <a:cubicBezTo>
                  <a:pt x="277" y="265"/>
                  <a:pt x="276" y="265"/>
                  <a:pt x="277" y="265"/>
                </a:cubicBezTo>
                <a:cubicBezTo>
                  <a:pt x="277" y="265"/>
                  <a:pt x="277" y="265"/>
                  <a:pt x="277" y="265"/>
                </a:cubicBezTo>
                <a:cubicBezTo>
                  <a:pt x="278" y="265"/>
                  <a:pt x="279" y="264"/>
                  <a:pt x="280" y="264"/>
                </a:cubicBezTo>
                <a:close/>
                <a:moveTo>
                  <a:pt x="280" y="277"/>
                </a:moveTo>
                <a:cubicBezTo>
                  <a:pt x="280" y="277"/>
                  <a:pt x="279" y="277"/>
                  <a:pt x="280" y="278"/>
                </a:cubicBezTo>
                <a:cubicBezTo>
                  <a:pt x="280" y="278"/>
                  <a:pt x="280" y="278"/>
                  <a:pt x="280" y="278"/>
                </a:cubicBezTo>
                <a:cubicBezTo>
                  <a:pt x="280" y="278"/>
                  <a:pt x="280" y="278"/>
                  <a:pt x="280" y="278"/>
                </a:cubicBezTo>
                <a:cubicBezTo>
                  <a:pt x="280" y="277"/>
                  <a:pt x="280" y="277"/>
                  <a:pt x="280" y="277"/>
                </a:cubicBezTo>
                <a:close/>
                <a:moveTo>
                  <a:pt x="280" y="281"/>
                </a:moveTo>
                <a:cubicBezTo>
                  <a:pt x="280" y="280"/>
                  <a:pt x="280" y="280"/>
                  <a:pt x="280" y="280"/>
                </a:cubicBezTo>
                <a:cubicBezTo>
                  <a:pt x="280" y="280"/>
                  <a:pt x="280" y="280"/>
                  <a:pt x="280" y="279"/>
                </a:cubicBezTo>
                <a:cubicBezTo>
                  <a:pt x="280" y="280"/>
                  <a:pt x="280" y="280"/>
                  <a:pt x="280" y="280"/>
                </a:cubicBezTo>
                <a:cubicBezTo>
                  <a:pt x="279" y="280"/>
                  <a:pt x="280" y="280"/>
                  <a:pt x="280" y="281"/>
                </a:cubicBezTo>
                <a:close/>
                <a:moveTo>
                  <a:pt x="281" y="285"/>
                </a:moveTo>
                <a:cubicBezTo>
                  <a:pt x="281" y="285"/>
                  <a:pt x="281" y="284"/>
                  <a:pt x="280" y="284"/>
                </a:cubicBezTo>
                <a:cubicBezTo>
                  <a:pt x="280" y="284"/>
                  <a:pt x="280" y="284"/>
                  <a:pt x="280" y="284"/>
                </a:cubicBezTo>
                <a:cubicBezTo>
                  <a:pt x="280" y="284"/>
                  <a:pt x="280" y="284"/>
                  <a:pt x="280" y="284"/>
                </a:cubicBezTo>
                <a:cubicBezTo>
                  <a:pt x="280" y="285"/>
                  <a:pt x="281" y="285"/>
                  <a:pt x="281" y="286"/>
                </a:cubicBezTo>
                <a:cubicBezTo>
                  <a:pt x="281" y="286"/>
                  <a:pt x="281" y="285"/>
                  <a:pt x="281" y="285"/>
                </a:cubicBezTo>
                <a:cubicBezTo>
                  <a:pt x="281" y="285"/>
                  <a:pt x="281" y="285"/>
                  <a:pt x="281" y="285"/>
                </a:cubicBezTo>
                <a:close/>
                <a:moveTo>
                  <a:pt x="282" y="271"/>
                </a:moveTo>
                <a:cubicBezTo>
                  <a:pt x="282" y="271"/>
                  <a:pt x="282" y="271"/>
                  <a:pt x="282" y="271"/>
                </a:cubicBezTo>
                <a:cubicBezTo>
                  <a:pt x="282" y="271"/>
                  <a:pt x="281" y="270"/>
                  <a:pt x="281" y="270"/>
                </a:cubicBezTo>
                <a:cubicBezTo>
                  <a:pt x="281" y="270"/>
                  <a:pt x="281" y="270"/>
                  <a:pt x="281" y="270"/>
                </a:cubicBezTo>
                <a:cubicBezTo>
                  <a:pt x="281" y="270"/>
                  <a:pt x="280" y="271"/>
                  <a:pt x="281" y="271"/>
                </a:cubicBezTo>
                <a:cubicBezTo>
                  <a:pt x="281" y="271"/>
                  <a:pt x="281" y="271"/>
                  <a:pt x="282" y="271"/>
                </a:cubicBezTo>
                <a:close/>
                <a:moveTo>
                  <a:pt x="285" y="285"/>
                </a:moveTo>
                <a:cubicBezTo>
                  <a:pt x="285" y="284"/>
                  <a:pt x="283" y="284"/>
                  <a:pt x="283" y="283"/>
                </a:cubicBezTo>
                <a:cubicBezTo>
                  <a:pt x="283" y="283"/>
                  <a:pt x="283" y="283"/>
                  <a:pt x="283" y="283"/>
                </a:cubicBezTo>
                <a:cubicBezTo>
                  <a:pt x="283" y="283"/>
                  <a:pt x="282" y="283"/>
                  <a:pt x="282" y="284"/>
                </a:cubicBezTo>
                <a:cubicBezTo>
                  <a:pt x="282" y="284"/>
                  <a:pt x="282" y="285"/>
                  <a:pt x="283" y="285"/>
                </a:cubicBezTo>
                <a:cubicBezTo>
                  <a:pt x="283" y="285"/>
                  <a:pt x="284" y="285"/>
                  <a:pt x="284" y="286"/>
                </a:cubicBezTo>
                <a:cubicBezTo>
                  <a:pt x="284" y="286"/>
                  <a:pt x="284" y="286"/>
                  <a:pt x="284" y="286"/>
                </a:cubicBezTo>
                <a:cubicBezTo>
                  <a:pt x="285" y="286"/>
                  <a:pt x="285" y="286"/>
                  <a:pt x="285" y="285"/>
                </a:cubicBezTo>
                <a:close/>
                <a:moveTo>
                  <a:pt x="289" y="283"/>
                </a:moveTo>
                <a:cubicBezTo>
                  <a:pt x="289" y="283"/>
                  <a:pt x="289" y="283"/>
                  <a:pt x="287" y="281"/>
                </a:cubicBezTo>
                <a:cubicBezTo>
                  <a:pt x="287" y="280"/>
                  <a:pt x="286" y="280"/>
                  <a:pt x="286" y="279"/>
                </a:cubicBezTo>
                <a:cubicBezTo>
                  <a:pt x="286" y="279"/>
                  <a:pt x="285" y="279"/>
                  <a:pt x="285" y="279"/>
                </a:cubicBezTo>
                <a:cubicBezTo>
                  <a:pt x="285" y="279"/>
                  <a:pt x="285" y="279"/>
                  <a:pt x="285" y="280"/>
                </a:cubicBezTo>
                <a:cubicBezTo>
                  <a:pt x="285" y="280"/>
                  <a:pt x="285" y="281"/>
                  <a:pt x="285" y="281"/>
                </a:cubicBezTo>
                <a:cubicBezTo>
                  <a:pt x="283" y="281"/>
                  <a:pt x="284" y="281"/>
                  <a:pt x="284" y="281"/>
                </a:cubicBezTo>
                <a:cubicBezTo>
                  <a:pt x="284" y="282"/>
                  <a:pt x="284" y="282"/>
                  <a:pt x="284" y="282"/>
                </a:cubicBezTo>
                <a:cubicBezTo>
                  <a:pt x="284" y="282"/>
                  <a:pt x="284" y="283"/>
                  <a:pt x="284" y="283"/>
                </a:cubicBezTo>
                <a:cubicBezTo>
                  <a:pt x="285" y="283"/>
                  <a:pt x="285" y="284"/>
                  <a:pt x="285" y="284"/>
                </a:cubicBezTo>
                <a:cubicBezTo>
                  <a:pt x="286" y="284"/>
                  <a:pt x="286" y="284"/>
                  <a:pt x="287" y="284"/>
                </a:cubicBezTo>
                <a:cubicBezTo>
                  <a:pt x="287" y="285"/>
                  <a:pt x="287" y="284"/>
                  <a:pt x="287" y="284"/>
                </a:cubicBezTo>
                <a:cubicBezTo>
                  <a:pt x="287" y="284"/>
                  <a:pt x="287" y="284"/>
                  <a:pt x="287" y="283"/>
                </a:cubicBezTo>
                <a:cubicBezTo>
                  <a:pt x="286" y="284"/>
                  <a:pt x="287" y="283"/>
                  <a:pt x="287" y="282"/>
                </a:cubicBezTo>
                <a:cubicBezTo>
                  <a:pt x="287" y="282"/>
                  <a:pt x="287" y="282"/>
                  <a:pt x="288" y="282"/>
                </a:cubicBezTo>
                <a:cubicBezTo>
                  <a:pt x="288" y="283"/>
                  <a:pt x="288" y="283"/>
                  <a:pt x="288" y="283"/>
                </a:cubicBezTo>
                <a:cubicBezTo>
                  <a:pt x="287" y="283"/>
                  <a:pt x="288" y="283"/>
                  <a:pt x="288" y="283"/>
                </a:cubicBezTo>
                <a:cubicBezTo>
                  <a:pt x="288" y="283"/>
                  <a:pt x="288" y="283"/>
                  <a:pt x="288" y="283"/>
                </a:cubicBezTo>
                <a:cubicBezTo>
                  <a:pt x="288" y="283"/>
                  <a:pt x="288" y="283"/>
                  <a:pt x="289" y="283"/>
                </a:cubicBezTo>
                <a:cubicBezTo>
                  <a:pt x="289" y="283"/>
                  <a:pt x="289" y="283"/>
                  <a:pt x="289" y="283"/>
                </a:cubicBezTo>
                <a:close/>
                <a:moveTo>
                  <a:pt x="289" y="270"/>
                </a:moveTo>
                <a:cubicBezTo>
                  <a:pt x="289" y="270"/>
                  <a:pt x="289" y="270"/>
                  <a:pt x="289" y="270"/>
                </a:cubicBezTo>
                <a:cubicBezTo>
                  <a:pt x="289" y="270"/>
                  <a:pt x="289" y="270"/>
                  <a:pt x="288" y="270"/>
                </a:cubicBezTo>
                <a:cubicBezTo>
                  <a:pt x="288" y="271"/>
                  <a:pt x="288" y="271"/>
                  <a:pt x="288" y="272"/>
                </a:cubicBezTo>
                <a:cubicBezTo>
                  <a:pt x="288" y="272"/>
                  <a:pt x="288" y="272"/>
                  <a:pt x="288" y="272"/>
                </a:cubicBezTo>
                <a:cubicBezTo>
                  <a:pt x="288" y="272"/>
                  <a:pt x="288" y="272"/>
                  <a:pt x="288" y="272"/>
                </a:cubicBezTo>
                <a:cubicBezTo>
                  <a:pt x="289" y="272"/>
                  <a:pt x="289" y="271"/>
                  <a:pt x="289" y="270"/>
                </a:cubicBezTo>
                <a:close/>
                <a:moveTo>
                  <a:pt x="289" y="263"/>
                </a:moveTo>
                <a:cubicBezTo>
                  <a:pt x="289" y="262"/>
                  <a:pt x="289" y="262"/>
                  <a:pt x="289" y="262"/>
                </a:cubicBezTo>
                <a:cubicBezTo>
                  <a:pt x="289" y="262"/>
                  <a:pt x="289" y="262"/>
                  <a:pt x="289" y="262"/>
                </a:cubicBezTo>
                <a:cubicBezTo>
                  <a:pt x="288" y="262"/>
                  <a:pt x="288" y="262"/>
                  <a:pt x="288" y="262"/>
                </a:cubicBezTo>
                <a:cubicBezTo>
                  <a:pt x="288" y="262"/>
                  <a:pt x="288" y="263"/>
                  <a:pt x="289" y="263"/>
                </a:cubicBezTo>
                <a:cubicBezTo>
                  <a:pt x="289" y="263"/>
                  <a:pt x="289" y="263"/>
                  <a:pt x="289" y="263"/>
                </a:cubicBezTo>
                <a:cubicBezTo>
                  <a:pt x="289" y="263"/>
                  <a:pt x="289" y="263"/>
                  <a:pt x="289" y="263"/>
                </a:cubicBezTo>
                <a:close/>
                <a:moveTo>
                  <a:pt x="290" y="284"/>
                </a:moveTo>
                <a:cubicBezTo>
                  <a:pt x="290" y="284"/>
                  <a:pt x="290" y="285"/>
                  <a:pt x="290" y="285"/>
                </a:cubicBezTo>
                <a:cubicBezTo>
                  <a:pt x="290" y="285"/>
                  <a:pt x="291" y="284"/>
                  <a:pt x="291" y="284"/>
                </a:cubicBezTo>
                <a:cubicBezTo>
                  <a:pt x="291" y="284"/>
                  <a:pt x="291" y="284"/>
                  <a:pt x="291" y="283"/>
                </a:cubicBezTo>
                <a:cubicBezTo>
                  <a:pt x="290" y="283"/>
                  <a:pt x="290" y="283"/>
                  <a:pt x="290" y="283"/>
                </a:cubicBezTo>
                <a:cubicBezTo>
                  <a:pt x="290" y="282"/>
                  <a:pt x="289" y="283"/>
                  <a:pt x="289" y="283"/>
                </a:cubicBezTo>
                <a:cubicBezTo>
                  <a:pt x="289" y="283"/>
                  <a:pt x="289" y="283"/>
                  <a:pt x="289" y="284"/>
                </a:cubicBezTo>
                <a:cubicBezTo>
                  <a:pt x="289" y="284"/>
                  <a:pt x="290" y="284"/>
                  <a:pt x="290" y="284"/>
                </a:cubicBezTo>
                <a:cubicBezTo>
                  <a:pt x="290" y="284"/>
                  <a:pt x="290" y="284"/>
                  <a:pt x="290" y="284"/>
                </a:cubicBezTo>
                <a:close/>
                <a:moveTo>
                  <a:pt x="291" y="287"/>
                </a:moveTo>
                <a:cubicBezTo>
                  <a:pt x="291" y="287"/>
                  <a:pt x="291" y="287"/>
                  <a:pt x="290" y="287"/>
                </a:cubicBezTo>
                <a:cubicBezTo>
                  <a:pt x="290" y="287"/>
                  <a:pt x="290" y="287"/>
                  <a:pt x="290" y="287"/>
                </a:cubicBezTo>
                <a:cubicBezTo>
                  <a:pt x="290" y="287"/>
                  <a:pt x="291" y="287"/>
                  <a:pt x="291" y="287"/>
                </a:cubicBezTo>
                <a:cubicBezTo>
                  <a:pt x="291" y="287"/>
                  <a:pt x="291" y="287"/>
                  <a:pt x="291" y="287"/>
                </a:cubicBezTo>
                <a:close/>
                <a:moveTo>
                  <a:pt x="292" y="278"/>
                </a:moveTo>
                <a:cubicBezTo>
                  <a:pt x="292" y="277"/>
                  <a:pt x="291" y="277"/>
                  <a:pt x="291" y="277"/>
                </a:cubicBezTo>
                <a:cubicBezTo>
                  <a:pt x="290" y="277"/>
                  <a:pt x="290" y="276"/>
                  <a:pt x="290" y="277"/>
                </a:cubicBezTo>
                <a:cubicBezTo>
                  <a:pt x="290" y="278"/>
                  <a:pt x="290" y="279"/>
                  <a:pt x="291" y="278"/>
                </a:cubicBezTo>
                <a:cubicBezTo>
                  <a:pt x="291" y="278"/>
                  <a:pt x="291" y="278"/>
                  <a:pt x="291" y="278"/>
                </a:cubicBezTo>
                <a:cubicBezTo>
                  <a:pt x="292" y="279"/>
                  <a:pt x="292" y="278"/>
                  <a:pt x="292" y="278"/>
                </a:cubicBezTo>
                <a:cubicBezTo>
                  <a:pt x="292" y="278"/>
                  <a:pt x="292" y="278"/>
                  <a:pt x="292" y="278"/>
                </a:cubicBezTo>
                <a:close/>
                <a:moveTo>
                  <a:pt x="293" y="283"/>
                </a:moveTo>
                <a:cubicBezTo>
                  <a:pt x="293" y="282"/>
                  <a:pt x="293" y="282"/>
                  <a:pt x="292" y="282"/>
                </a:cubicBezTo>
                <a:cubicBezTo>
                  <a:pt x="292" y="282"/>
                  <a:pt x="292" y="282"/>
                  <a:pt x="292" y="282"/>
                </a:cubicBezTo>
                <a:cubicBezTo>
                  <a:pt x="292" y="282"/>
                  <a:pt x="292" y="283"/>
                  <a:pt x="293" y="283"/>
                </a:cubicBezTo>
                <a:cubicBezTo>
                  <a:pt x="293" y="283"/>
                  <a:pt x="293" y="283"/>
                  <a:pt x="293" y="283"/>
                </a:cubicBezTo>
                <a:close/>
                <a:moveTo>
                  <a:pt x="293" y="255"/>
                </a:moveTo>
                <a:cubicBezTo>
                  <a:pt x="293" y="254"/>
                  <a:pt x="292" y="254"/>
                  <a:pt x="292" y="253"/>
                </a:cubicBezTo>
                <a:cubicBezTo>
                  <a:pt x="292" y="254"/>
                  <a:pt x="292" y="254"/>
                  <a:pt x="292" y="254"/>
                </a:cubicBezTo>
                <a:cubicBezTo>
                  <a:pt x="292" y="254"/>
                  <a:pt x="292" y="255"/>
                  <a:pt x="292" y="255"/>
                </a:cubicBezTo>
                <a:cubicBezTo>
                  <a:pt x="292" y="255"/>
                  <a:pt x="292" y="255"/>
                  <a:pt x="293" y="255"/>
                </a:cubicBezTo>
                <a:cubicBezTo>
                  <a:pt x="293" y="255"/>
                  <a:pt x="293" y="255"/>
                  <a:pt x="293" y="255"/>
                </a:cubicBezTo>
                <a:close/>
                <a:moveTo>
                  <a:pt x="294" y="267"/>
                </a:moveTo>
                <a:cubicBezTo>
                  <a:pt x="294" y="267"/>
                  <a:pt x="294" y="267"/>
                  <a:pt x="293" y="267"/>
                </a:cubicBezTo>
                <a:cubicBezTo>
                  <a:pt x="293" y="266"/>
                  <a:pt x="293" y="267"/>
                  <a:pt x="293" y="267"/>
                </a:cubicBezTo>
                <a:cubicBezTo>
                  <a:pt x="293" y="267"/>
                  <a:pt x="293" y="267"/>
                  <a:pt x="293" y="267"/>
                </a:cubicBezTo>
                <a:cubicBezTo>
                  <a:pt x="293" y="267"/>
                  <a:pt x="294" y="267"/>
                  <a:pt x="294" y="267"/>
                </a:cubicBezTo>
                <a:close/>
                <a:moveTo>
                  <a:pt x="294" y="272"/>
                </a:moveTo>
                <a:cubicBezTo>
                  <a:pt x="294" y="271"/>
                  <a:pt x="294" y="271"/>
                  <a:pt x="294" y="271"/>
                </a:cubicBezTo>
                <a:cubicBezTo>
                  <a:pt x="294" y="271"/>
                  <a:pt x="294" y="271"/>
                  <a:pt x="294" y="271"/>
                </a:cubicBezTo>
                <a:cubicBezTo>
                  <a:pt x="294" y="271"/>
                  <a:pt x="294" y="272"/>
                  <a:pt x="294" y="272"/>
                </a:cubicBezTo>
                <a:cubicBezTo>
                  <a:pt x="294" y="272"/>
                  <a:pt x="294" y="272"/>
                  <a:pt x="294" y="272"/>
                </a:cubicBezTo>
                <a:close/>
                <a:moveTo>
                  <a:pt x="295" y="224"/>
                </a:moveTo>
                <a:cubicBezTo>
                  <a:pt x="296" y="224"/>
                  <a:pt x="296" y="224"/>
                  <a:pt x="296" y="224"/>
                </a:cubicBezTo>
                <a:cubicBezTo>
                  <a:pt x="296" y="223"/>
                  <a:pt x="296" y="223"/>
                  <a:pt x="295" y="223"/>
                </a:cubicBezTo>
                <a:cubicBezTo>
                  <a:pt x="295" y="223"/>
                  <a:pt x="295" y="223"/>
                  <a:pt x="295" y="223"/>
                </a:cubicBezTo>
                <a:cubicBezTo>
                  <a:pt x="294" y="222"/>
                  <a:pt x="294" y="222"/>
                  <a:pt x="294" y="223"/>
                </a:cubicBezTo>
                <a:cubicBezTo>
                  <a:pt x="294" y="223"/>
                  <a:pt x="294" y="223"/>
                  <a:pt x="294" y="223"/>
                </a:cubicBezTo>
                <a:cubicBezTo>
                  <a:pt x="294" y="224"/>
                  <a:pt x="294" y="224"/>
                  <a:pt x="294" y="224"/>
                </a:cubicBezTo>
                <a:cubicBezTo>
                  <a:pt x="295" y="224"/>
                  <a:pt x="295" y="224"/>
                  <a:pt x="295" y="224"/>
                </a:cubicBezTo>
                <a:close/>
                <a:moveTo>
                  <a:pt x="296" y="271"/>
                </a:moveTo>
                <a:cubicBezTo>
                  <a:pt x="295" y="270"/>
                  <a:pt x="295" y="270"/>
                  <a:pt x="295" y="270"/>
                </a:cubicBezTo>
                <a:cubicBezTo>
                  <a:pt x="295" y="270"/>
                  <a:pt x="295" y="270"/>
                  <a:pt x="295" y="271"/>
                </a:cubicBezTo>
                <a:cubicBezTo>
                  <a:pt x="295" y="271"/>
                  <a:pt x="295" y="271"/>
                  <a:pt x="295" y="271"/>
                </a:cubicBezTo>
                <a:cubicBezTo>
                  <a:pt x="295" y="271"/>
                  <a:pt x="295" y="271"/>
                  <a:pt x="296" y="271"/>
                </a:cubicBezTo>
                <a:close/>
                <a:moveTo>
                  <a:pt x="295" y="274"/>
                </a:moveTo>
                <a:cubicBezTo>
                  <a:pt x="295" y="274"/>
                  <a:pt x="295" y="275"/>
                  <a:pt x="295" y="275"/>
                </a:cubicBezTo>
                <a:cubicBezTo>
                  <a:pt x="295" y="275"/>
                  <a:pt x="295" y="275"/>
                  <a:pt x="295" y="275"/>
                </a:cubicBezTo>
                <a:cubicBezTo>
                  <a:pt x="295" y="275"/>
                  <a:pt x="295" y="274"/>
                  <a:pt x="295" y="274"/>
                </a:cubicBezTo>
                <a:cubicBezTo>
                  <a:pt x="295" y="274"/>
                  <a:pt x="295" y="274"/>
                  <a:pt x="295" y="274"/>
                </a:cubicBezTo>
                <a:close/>
                <a:moveTo>
                  <a:pt x="295" y="254"/>
                </a:moveTo>
                <a:cubicBezTo>
                  <a:pt x="295" y="254"/>
                  <a:pt x="295" y="253"/>
                  <a:pt x="295" y="253"/>
                </a:cubicBezTo>
                <a:cubicBezTo>
                  <a:pt x="295" y="253"/>
                  <a:pt x="295" y="253"/>
                  <a:pt x="295" y="253"/>
                </a:cubicBezTo>
                <a:cubicBezTo>
                  <a:pt x="295" y="253"/>
                  <a:pt x="295" y="253"/>
                  <a:pt x="295" y="253"/>
                </a:cubicBezTo>
                <a:cubicBezTo>
                  <a:pt x="295" y="253"/>
                  <a:pt x="295" y="253"/>
                  <a:pt x="295" y="254"/>
                </a:cubicBezTo>
                <a:close/>
                <a:moveTo>
                  <a:pt x="297" y="278"/>
                </a:moveTo>
                <a:cubicBezTo>
                  <a:pt x="297" y="278"/>
                  <a:pt x="297" y="278"/>
                  <a:pt x="297" y="278"/>
                </a:cubicBezTo>
                <a:cubicBezTo>
                  <a:pt x="297" y="278"/>
                  <a:pt x="297" y="278"/>
                  <a:pt x="297" y="278"/>
                </a:cubicBezTo>
                <a:cubicBezTo>
                  <a:pt x="296" y="279"/>
                  <a:pt x="295" y="279"/>
                  <a:pt x="295" y="280"/>
                </a:cubicBezTo>
                <a:cubicBezTo>
                  <a:pt x="295" y="280"/>
                  <a:pt x="295" y="280"/>
                  <a:pt x="295" y="281"/>
                </a:cubicBezTo>
                <a:cubicBezTo>
                  <a:pt x="295" y="281"/>
                  <a:pt x="295" y="281"/>
                  <a:pt x="295" y="281"/>
                </a:cubicBezTo>
                <a:cubicBezTo>
                  <a:pt x="295" y="280"/>
                  <a:pt x="297" y="280"/>
                  <a:pt x="297" y="279"/>
                </a:cubicBezTo>
                <a:cubicBezTo>
                  <a:pt x="297" y="279"/>
                  <a:pt x="297" y="278"/>
                  <a:pt x="297" y="278"/>
                </a:cubicBezTo>
                <a:close/>
                <a:moveTo>
                  <a:pt x="298" y="272"/>
                </a:moveTo>
                <a:cubicBezTo>
                  <a:pt x="298" y="272"/>
                  <a:pt x="297" y="272"/>
                  <a:pt x="297" y="271"/>
                </a:cubicBezTo>
                <a:cubicBezTo>
                  <a:pt x="297" y="272"/>
                  <a:pt x="297" y="272"/>
                  <a:pt x="296" y="272"/>
                </a:cubicBezTo>
                <a:cubicBezTo>
                  <a:pt x="296" y="273"/>
                  <a:pt x="296" y="273"/>
                  <a:pt x="296" y="273"/>
                </a:cubicBezTo>
                <a:cubicBezTo>
                  <a:pt x="296" y="273"/>
                  <a:pt x="296" y="274"/>
                  <a:pt x="296" y="274"/>
                </a:cubicBezTo>
                <a:cubicBezTo>
                  <a:pt x="296" y="274"/>
                  <a:pt x="296" y="274"/>
                  <a:pt x="297" y="274"/>
                </a:cubicBezTo>
                <a:cubicBezTo>
                  <a:pt x="297" y="273"/>
                  <a:pt x="297" y="273"/>
                  <a:pt x="297" y="273"/>
                </a:cubicBezTo>
                <a:cubicBezTo>
                  <a:pt x="297" y="273"/>
                  <a:pt x="298" y="273"/>
                  <a:pt x="298" y="272"/>
                </a:cubicBezTo>
                <a:close/>
                <a:moveTo>
                  <a:pt x="299" y="279"/>
                </a:moveTo>
                <a:cubicBezTo>
                  <a:pt x="299" y="278"/>
                  <a:pt x="298" y="278"/>
                  <a:pt x="298" y="278"/>
                </a:cubicBezTo>
                <a:cubicBezTo>
                  <a:pt x="298" y="278"/>
                  <a:pt x="298" y="279"/>
                  <a:pt x="298" y="279"/>
                </a:cubicBezTo>
                <a:cubicBezTo>
                  <a:pt x="298" y="279"/>
                  <a:pt x="298" y="280"/>
                  <a:pt x="299" y="280"/>
                </a:cubicBezTo>
                <a:cubicBezTo>
                  <a:pt x="299" y="279"/>
                  <a:pt x="299" y="279"/>
                  <a:pt x="299" y="279"/>
                </a:cubicBezTo>
                <a:close/>
                <a:moveTo>
                  <a:pt x="300" y="274"/>
                </a:moveTo>
                <a:cubicBezTo>
                  <a:pt x="300" y="273"/>
                  <a:pt x="300" y="273"/>
                  <a:pt x="300" y="273"/>
                </a:cubicBezTo>
                <a:cubicBezTo>
                  <a:pt x="300" y="273"/>
                  <a:pt x="300" y="272"/>
                  <a:pt x="300" y="272"/>
                </a:cubicBezTo>
                <a:cubicBezTo>
                  <a:pt x="299" y="272"/>
                  <a:pt x="299" y="272"/>
                  <a:pt x="299" y="273"/>
                </a:cubicBezTo>
                <a:cubicBezTo>
                  <a:pt x="299" y="273"/>
                  <a:pt x="300" y="273"/>
                  <a:pt x="300" y="274"/>
                </a:cubicBezTo>
                <a:close/>
                <a:moveTo>
                  <a:pt x="300" y="286"/>
                </a:moveTo>
                <a:cubicBezTo>
                  <a:pt x="300" y="286"/>
                  <a:pt x="300" y="286"/>
                  <a:pt x="300" y="286"/>
                </a:cubicBezTo>
                <a:cubicBezTo>
                  <a:pt x="300" y="286"/>
                  <a:pt x="299" y="286"/>
                  <a:pt x="299" y="286"/>
                </a:cubicBezTo>
                <a:cubicBezTo>
                  <a:pt x="299" y="286"/>
                  <a:pt x="299" y="286"/>
                  <a:pt x="299" y="286"/>
                </a:cubicBezTo>
                <a:cubicBezTo>
                  <a:pt x="300" y="286"/>
                  <a:pt x="300" y="286"/>
                  <a:pt x="300" y="286"/>
                </a:cubicBezTo>
                <a:close/>
                <a:moveTo>
                  <a:pt x="301" y="284"/>
                </a:moveTo>
                <a:cubicBezTo>
                  <a:pt x="301" y="283"/>
                  <a:pt x="301" y="283"/>
                  <a:pt x="301" y="283"/>
                </a:cubicBezTo>
                <a:cubicBezTo>
                  <a:pt x="300" y="283"/>
                  <a:pt x="299" y="284"/>
                  <a:pt x="300" y="284"/>
                </a:cubicBezTo>
                <a:cubicBezTo>
                  <a:pt x="300" y="284"/>
                  <a:pt x="300" y="285"/>
                  <a:pt x="300" y="284"/>
                </a:cubicBezTo>
                <a:cubicBezTo>
                  <a:pt x="300" y="284"/>
                  <a:pt x="301" y="284"/>
                  <a:pt x="301" y="284"/>
                </a:cubicBezTo>
                <a:cubicBezTo>
                  <a:pt x="301" y="284"/>
                  <a:pt x="301" y="284"/>
                  <a:pt x="301" y="284"/>
                </a:cubicBezTo>
                <a:close/>
                <a:moveTo>
                  <a:pt x="300" y="281"/>
                </a:moveTo>
                <a:cubicBezTo>
                  <a:pt x="300" y="281"/>
                  <a:pt x="300" y="281"/>
                  <a:pt x="300" y="281"/>
                </a:cubicBezTo>
                <a:cubicBezTo>
                  <a:pt x="300" y="281"/>
                  <a:pt x="300" y="281"/>
                  <a:pt x="300" y="282"/>
                </a:cubicBezTo>
                <a:cubicBezTo>
                  <a:pt x="300" y="281"/>
                  <a:pt x="300" y="281"/>
                  <a:pt x="300" y="281"/>
                </a:cubicBezTo>
                <a:cubicBezTo>
                  <a:pt x="300" y="281"/>
                  <a:pt x="300" y="281"/>
                  <a:pt x="300" y="280"/>
                </a:cubicBezTo>
                <a:cubicBezTo>
                  <a:pt x="300" y="280"/>
                  <a:pt x="300" y="280"/>
                  <a:pt x="300" y="280"/>
                </a:cubicBezTo>
                <a:cubicBezTo>
                  <a:pt x="300" y="280"/>
                  <a:pt x="300" y="281"/>
                  <a:pt x="300" y="281"/>
                </a:cubicBezTo>
                <a:close/>
                <a:moveTo>
                  <a:pt x="305" y="274"/>
                </a:moveTo>
                <a:cubicBezTo>
                  <a:pt x="305" y="273"/>
                  <a:pt x="305" y="273"/>
                  <a:pt x="305" y="273"/>
                </a:cubicBezTo>
                <a:cubicBezTo>
                  <a:pt x="305" y="272"/>
                  <a:pt x="304" y="271"/>
                  <a:pt x="303" y="272"/>
                </a:cubicBezTo>
                <a:cubicBezTo>
                  <a:pt x="303" y="272"/>
                  <a:pt x="302" y="273"/>
                  <a:pt x="302" y="273"/>
                </a:cubicBezTo>
                <a:cubicBezTo>
                  <a:pt x="302" y="273"/>
                  <a:pt x="301" y="273"/>
                  <a:pt x="301" y="274"/>
                </a:cubicBezTo>
                <a:cubicBezTo>
                  <a:pt x="301" y="274"/>
                  <a:pt x="301" y="275"/>
                  <a:pt x="301" y="275"/>
                </a:cubicBezTo>
                <a:cubicBezTo>
                  <a:pt x="301" y="275"/>
                  <a:pt x="301" y="276"/>
                  <a:pt x="301" y="276"/>
                </a:cubicBezTo>
                <a:cubicBezTo>
                  <a:pt x="301" y="277"/>
                  <a:pt x="300" y="277"/>
                  <a:pt x="301" y="276"/>
                </a:cubicBezTo>
                <a:cubicBezTo>
                  <a:pt x="300" y="276"/>
                  <a:pt x="300" y="275"/>
                  <a:pt x="300" y="275"/>
                </a:cubicBezTo>
                <a:cubicBezTo>
                  <a:pt x="300" y="275"/>
                  <a:pt x="300" y="275"/>
                  <a:pt x="300" y="276"/>
                </a:cubicBezTo>
                <a:cubicBezTo>
                  <a:pt x="300" y="276"/>
                  <a:pt x="300" y="276"/>
                  <a:pt x="300" y="276"/>
                </a:cubicBezTo>
                <a:cubicBezTo>
                  <a:pt x="300" y="276"/>
                  <a:pt x="300" y="276"/>
                  <a:pt x="300" y="277"/>
                </a:cubicBezTo>
                <a:cubicBezTo>
                  <a:pt x="300" y="278"/>
                  <a:pt x="300" y="278"/>
                  <a:pt x="300" y="278"/>
                </a:cubicBezTo>
                <a:cubicBezTo>
                  <a:pt x="301" y="278"/>
                  <a:pt x="301" y="279"/>
                  <a:pt x="301" y="279"/>
                </a:cubicBezTo>
                <a:cubicBezTo>
                  <a:pt x="301" y="279"/>
                  <a:pt x="301" y="279"/>
                  <a:pt x="302" y="278"/>
                </a:cubicBezTo>
                <a:cubicBezTo>
                  <a:pt x="302" y="278"/>
                  <a:pt x="302" y="278"/>
                  <a:pt x="302" y="278"/>
                </a:cubicBezTo>
                <a:cubicBezTo>
                  <a:pt x="302" y="277"/>
                  <a:pt x="302" y="277"/>
                  <a:pt x="303" y="277"/>
                </a:cubicBezTo>
                <a:cubicBezTo>
                  <a:pt x="303" y="277"/>
                  <a:pt x="303" y="278"/>
                  <a:pt x="304" y="278"/>
                </a:cubicBezTo>
                <a:cubicBezTo>
                  <a:pt x="304" y="278"/>
                  <a:pt x="304" y="279"/>
                  <a:pt x="304" y="279"/>
                </a:cubicBezTo>
                <a:cubicBezTo>
                  <a:pt x="304" y="279"/>
                  <a:pt x="304" y="279"/>
                  <a:pt x="304" y="279"/>
                </a:cubicBezTo>
                <a:cubicBezTo>
                  <a:pt x="304" y="279"/>
                  <a:pt x="304" y="279"/>
                  <a:pt x="304" y="279"/>
                </a:cubicBezTo>
                <a:cubicBezTo>
                  <a:pt x="304" y="278"/>
                  <a:pt x="305" y="278"/>
                  <a:pt x="304" y="277"/>
                </a:cubicBezTo>
                <a:cubicBezTo>
                  <a:pt x="303" y="276"/>
                  <a:pt x="303" y="276"/>
                  <a:pt x="304" y="276"/>
                </a:cubicBezTo>
                <a:cubicBezTo>
                  <a:pt x="304" y="275"/>
                  <a:pt x="304" y="275"/>
                  <a:pt x="304" y="274"/>
                </a:cubicBezTo>
                <a:cubicBezTo>
                  <a:pt x="303" y="274"/>
                  <a:pt x="304" y="273"/>
                  <a:pt x="304" y="273"/>
                </a:cubicBezTo>
                <a:cubicBezTo>
                  <a:pt x="304" y="273"/>
                  <a:pt x="304" y="272"/>
                  <a:pt x="304" y="272"/>
                </a:cubicBezTo>
                <a:cubicBezTo>
                  <a:pt x="304" y="272"/>
                  <a:pt x="304" y="273"/>
                  <a:pt x="304" y="273"/>
                </a:cubicBezTo>
                <a:cubicBezTo>
                  <a:pt x="304" y="273"/>
                  <a:pt x="304" y="273"/>
                  <a:pt x="304" y="273"/>
                </a:cubicBezTo>
                <a:cubicBezTo>
                  <a:pt x="305" y="273"/>
                  <a:pt x="305" y="273"/>
                  <a:pt x="305" y="274"/>
                </a:cubicBezTo>
                <a:close/>
                <a:moveTo>
                  <a:pt x="310" y="275"/>
                </a:moveTo>
                <a:cubicBezTo>
                  <a:pt x="310" y="275"/>
                  <a:pt x="310" y="274"/>
                  <a:pt x="310" y="273"/>
                </a:cubicBezTo>
                <a:cubicBezTo>
                  <a:pt x="310" y="273"/>
                  <a:pt x="309" y="273"/>
                  <a:pt x="309" y="273"/>
                </a:cubicBezTo>
                <a:cubicBezTo>
                  <a:pt x="308" y="273"/>
                  <a:pt x="308" y="273"/>
                  <a:pt x="308" y="274"/>
                </a:cubicBezTo>
                <a:cubicBezTo>
                  <a:pt x="308" y="274"/>
                  <a:pt x="307" y="273"/>
                  <a:pt x="307" y="274"/>
                </a:cubicBezTo>
                <a:cubicBezTo>
                  <a:pt x="307" y="275"/>
                  <a:pt x="308" y="274"/>
                  <a:pt x="308" y="274"/>
                </a:cubicBezTo>
                <a:cubicBezTo>
                  <a:pt x="308" y="275"/>
                  <a:pt x="308" y="275"/>
                  <a:pt x="308" y="275"/>
                </a:cubicBezTo>
                <a:cubicBezTo>
                  <a:pt x="309" y="275"/>
                  <a:pt x="309" y="276"/>
                  <a:pt x="309" y="276"/>
                </a:cubicBezTo>
                <a:cubicBezTo>
                  <a:pt x="308" y="276"/>
                  <a:pt x="307" y="277"/>
                  <a:pt x="309" y="277"/>
                </a:cubicBezTo>
                <a:cubicBezTo>
                  <a:pt x="309" y="277"/>
                  <a:pt x="309" y="278"/>
                  <a:pt x="309" y="278"/>
                </a:cubicBezTo>
                <a:cubicBezTo>
                  <a:pt x="308" y="277"/>
                  <a:pt x="308" y="278"/>
                  <a:pt x="308" y="279"/>
                </a:cubicBezTo>
                <a:cubicBezTo>
                  <a:pt x="307" y="279"/>
                  <a:pt x="307" y="278"/>
                  <a:pt x="307" y="277"/>
                </a:cubicBezTo>
                <a:cubicBezTo>
                  <a:pt x="306" y="277"/>
                  <a:pt x="306" y="277"/>
                  <a:pt x="306" y="277"/>
                </a:cubicBezTo>
                <a:cubicBezTo>
                  <a:pt x="306" y="277"/>
                  <a:pt x="306" y="277"/>
                  <a:pt x="305" y="276"/>
                </a:cubicBezTo>
                <a:cubicBezTo>
                  <a:pt x="305" y="277"/>
                  <a:pt x="305" y="277"/>
                  <a:pt x="305" y="277"/>
                </a:cubicBezTo>
                <a:cubicBezTo>
                  <a:pt x="306" y="278"/>
                  <a:pt x="306" y="278"/>
                  <a:pt x="306" y="279"/>
                </a:cubicBezTo>
                <a:cubicBezTo>
                  <a:pt x="306" y="279"/>
                  <a:pt x="306" y="279"/>
                  <a:pt x="306" y="279"/>
                </a:cubicBezTo>
                <a:cubicBezTo>
                  <a:pt x="307" y="280"/>
                  <a:pt x="308" y="279"/>
                  <a:pt x="309" y="279"/>
                </a:cubicBezTo>
                <a:cubicBezTo>
                  <a:pt x="309" y="279"/>
                  <a:pt x="310" y="279"/>
                  <a:pt x="310" y="278"/>
                </a:cubicBezTo>
                <a:cubicBezTo>
                  <a:pt x="310" y="278"/>
                  <a:pt x="310" y="277"/>
                  <a:pt x="310" y="277"/>
                </a:cubicBezTo>
                <a:cubicBezTo>
                  <a:pt x="311" y="276"/>
                  <a:pt x="310" y="276"/>
                  <a:pt x="310" y="275"/>
                </a:cubicBezTo>
                <a:close/>
                <a:moveTo>
                  <a:pt x="310" y="225"/>
                </a:moveTo>
                <a:cubicBezTo>
                  <a:pt x="310" y="225"/>
                  <a:pt x="310" y="225"/>
                  <a:pt x="310" y="225"/>
                </a:cubicBezTo>
                <a:cubicBezTo>
                  <a:pt x="310" y="225"/>
                  <a:pt x="309" y="225"/>
                  <a:pt x="309" y="225"/>
                </a:cubicBezTo>
                <a:cubicBezTo>
                  <a:pt x="309" y="225"/>
                  <a:pt x="310" y="225"/>
                  <a:pt x="310" y="225"/>
                </a:cubicBezTo>
                <a:cubicBezTo>
                  <a:pt x="310" y="226"/>
                  <a:pt x="310" y="225"/>
                  <a:pt x="310" y="225"/>
                </a:cubicBezTo>
                <a:close/>
                <a:moveTo>
                  <a:pt x="311" y="200"/>
                </a:moveTo>
                <a:cubicBezTo>
                  <a:pt x="311" y="200"/>
                  <a:pt x="310" y="200"/>
                  <a:pt x="310" y="200"/>
                </a:cubicBezTo>
                <a:cubicBezTo>
                  <a:pt x="310" y="200"/>
                  <a:pt x="310" y="200"/>
                  <a:pt x="310" y="200"/>
                </a:cubicBezTo>
                <a:cubicBezTo>
                  <a:pt x="310" y="200"/>
                  <a:pt x="310" y="200"/>
                  <a:pt x="310" y="200"/>
                </a:cubicBezTo>
                <a:cubicBezTo>
                  <a:pt x="310" y="200"/>
                  <a:pt x="310" y="200"/>
                  <a:pt x="311" y="200"/>
                </a:cubicBezTo>
                <a:close/>
                <a:moveTo>
                  <a:pt x="312" y="278"/>
                </a:moveTo>
                <a:cubicBezTo>
                  <a:pt x="312" y="277"/>
                  <a:pt x="311" y="277"/>
                  <a:pt x="311" y="277"/>
                </a:cubicBezTo>
                <a:cubicBezTo>
                  <a:pt x="311" y="277"/>
                  <a:pt x="311" y="277"/>
                  <a:pt x="311" y="278"/>
                </a:cubicBezTo>
                <a:cubicBezTo>
                  <a:pt x="311" y="278"/>
                  <a:pt x="311" y="278"/>
                  <a:pt x="311" y="278"/>
                </a:cubicBezTo>
                <a:cubicBezTo>
                  <a:pt x="311" y="278"/>
                  <a:pt x="311" y="278"/>
                  <a:pt x="312" y="278"/>
                </a:cubicBezTo>
                <a:close/>
                <a:moveTo>
                  <a:pt x="313" y="270"/>
                </a:moveTo>
                <a:cubicBezTo>
                  <a:pt x="313" y="270"/>
                  <a:pt x="313" y="270"/>
                  <a:pt x="312" y="270"/>
                </a:cubicBezTo>
                <a:cubicBezTo>
                  <a:pt x="312" y="270"/>
                  <a:pt x="312" y="270"/>
                  <a:pt x="312" y="271"/>
                </a:cubicBezTo>
                <a:cubicBezTo>
                  <a:pt x="312" y="271"/>
                  <a:pt x="312" y="271"/>
                  <a:pt x="312" y="271"/>
                </a:cubicBezTo>
                <a:cubicBezTo>
                  <a:pt x="313" y="271"/>
                  <a:pt x="313" y="271"/>
                  <a:pt x="313" y="270"/>
                </a:cubicBezTo>
                <a:close/>
                <a:moveTo>
                  <a:pt x="314" y="274"/>
                </a:moveTo>
                <a:cubicBezTo>
                  <a:pt x="314" y="274"/>
                  <a:pt x="314" y="274"/>
                  <a:pt x="314" y="274"/>
                </a:cubicBezTo>
                <a:cubicBezTo>
                  <a:pt x="314" y="273"/>
                  <a:pt x="314" y="273"/>
                  <a:pt x="314" y="273"/>
                </a:cubicBezTo>
                <a:cubicBezTo>
                  <a:pt x="313" y="273"/>
                  <a:pt x="313" y="273"/>
                  <a:pt x="313" y="273"/>
                </a:cubicBezTo>
                <a:cubicBezTo>
                  <a:pt x="313" y="273"/>
                  <a:pt x="312" y="274"/>
                  <a:pt x="312" y="274"/>
                </a:cubicBezTo>
                <a:cubicBezTo>
                  <a:pt x="312" y="274"/>
                  <a:pt x="313" y="274"/>
                  <a:pt x="313" y="274"/>
                </a:cubicBezTo>
                <a:cubicBezTo>
                  <a:pt x="313" y="274"/>
                  <a:pt x="313" y="274"/>
                  <a:pt x="314" y="274"/>
                </a:cubicBezTo>
                <a:close/>
                <a:moveTo>
                  <a:pt x="318" y="275"/>
                </a:moveTo>
                <a:cubicBezTo>
                  <a:pt x="317" y="275"/>
                  <a:pt x="316" y="274"/>
                  <a:pt x="316" y="274"/>
                </a:cubicBezTo>
                <a:cubicBezTo>
                  <a:pt x="315" y="274"/>
                  <a:pt x="315" y="275"/>
                  <a:pt x="315" y="275"/>
                </a:cubicBezTo>
                <a:cubicBezTo>
                  <a:pt x="314" y="275"/>
                  <a:pt x="314" y="275"/>
                  <a:pt x="314" y="275"/>
                </a:cubicBezTo>
                <a:cubicBezTo>
                  <a:pt x="314" y="275"/>
                  <a:pt x="313" y="275"/>
                  <a:pt x="313" y="275"/>
                </a:cubicBezTo>
                <a:cubicBezTo>
                  <a:pt x="313" y="275"/>
                  <a:pt x="314" y="275"/>
                  <a:pt x="314" y="275"/>
                </a:cubicBezTo>
                <a:cubicBezTo>
                  <a:pt x="315" y="275"/>
                  <a:pt x="315" y="275"/>
                  <a:pt x="316" y="275"/>
                </a:cubicBezTo>
                <a:cubicBezTo>
                  <a:pt x="317" y="275"/>
                  <a:pt x="317" y="276"/>
                  <a:pt x="318" y="276"/>
                </a:cubicBezTo>
                <a:cubicBezTo>
                  <a:pt x="318" y="276"/>
                  <a:pt x="318" y="276"/>
                  <a:pt x="318" y="276"/>
                </a:cubicBezTo>
                <a:cubicBezTo>
                  <a:pt x="318" y="276"/>
                  <a:pt x="318" y="276"/>
                  <a:pt x="318" y="276"/>
                </a:cubicBezTo>
                <a:cubicBezTo>
                  <a:pt x="317" y="276"/>
                  <a:pt x="317" y="276"/>
                  <a:pt x="316" y="276"/>
                </a:cubicBezTo>
                <a:cubicBezTo>
                  <a:pt x="316" y="276"/>
                  <a:pt x="316" y="277"/>
                  <a:pt x="316" y="277"/>
                </a:cubicBezTo>
                <a:cubicBezTo>
                  <a:pt x="316" y="277"/>
                  <a:pt x="316" y="277"/>
                  <a:pt x="316" y="277"/>
                </a:cubicBezTo>
                <a:cubicBezTo>
                  <a:pt x="317" y="277"/>
                  <a:pt x="317" y="277"/>
                  <a:pt x="317" y="277"/>
                </a:cubicBezTo>
                <a:cubicBezTo>
                  <a:pt x="317" y="277"/>
                  <a:pt x="317" y="277"/>
                  <a:pt x="318" y="277"/>
                </a:cubicBezTo>
                <a:cubicBezTo>
                  <a:pt x="318" y="277"/>
                  <a:pt x="319" y="277"/>
                  <a:pt x="319" y="276"/>
                </a:cubicBezTo>
                <a:cubicBezTo>
                  <a:pt x="319" y="276"/>
                  <a:pt x="319" y="275"/>
                  <a:pt x="318" y="275"/>
                </a:cubicBezTo>
                <a:close/>
                <a:moveTo>
                  <a:pt x="320" y="278"/>
                </a:moveTo>
                <a:cubicBezTo>
                  <a:pt x="320" y="278"/>
                  <a:pt x="320" y="278"/>
                  <a:pt x="320" y="278"/>
                </a:cubicBezTo>
                <a:cubicBezTo>
                  <a:pt x="319" y="278"/>
                  <a:pt x="319" y="278"/>
                  <a:pt x="319" y="278"/>
                </a:cubicBezTo>
                <a:cubicBezTo>
                  <a:pt x="319" y="279"/>
                  <a:pt x="319" y="279"/>
                  <a:pt x="320" y="279"/>
                </a:cubicBezTo>
                <a:cubicBezTo>
                  <a:pt x="320" y="279"/>
                  <a:pt x="320" y="278"/>
                  <a:pt x="320" y="278"/>
                </a:cubicBezTo>
                <a:close/>
                <a:moveTo>
                  <a:pt x="320" y="273"/>
                </a:moveTo>
                <a:cubicBezTo>
                  <a:pt x="320" y="273"/>
                  <a:pt x="320" y="272"/>
                  <a:pt x="320" y="272"/>
                </a:cubicBezTo>
                <a:cubicBezTo>
                  <a:pt x="320" y="272"/>
                  <a:pt x="320" y="272"/>
                  <a:pt x="320" y="273"/>
                </a:cubicBezTo>
                <a:cubicBezTo>
                  <a:pt x="319" y="273"/>
                  <a:pt x="320" y="274"/>
                  <a:pt x="319" y="274"/>
                </a:cubicBezTo>
                <a:cubicBezTo>
                  <a:pt x="319" y="274"/>
                  <a:pt x="319" y="274"/>
                  <a:pt x="319" y="274"/>
                </a:cubicBezTo>
                <a:cubicBezTo>
                  <a:pt x="319" y="274"/>
                  <a:pt x="319" y="274"/>
                  <a:pt x="319" y="274"/>
                </a:cubicBezTo>
                <a:cubicBezTo>
                  <a:pt x="320" y="274"/>
                  <a:pt x="320" y="274"/>
                  <a:pt x="320" y="273"/>
                </a:cubicBezTo>
                <a:close/>
                <a:moveTo>
                  <a:pt x="321" y="270"/>
                </a:moveTo>
                <a:cubicBezTo>
                  <a:pt x="321" y="270"/>
                  <a:pt x="321" y="270"/>
                  <a:pt x="321" y="270"/>
                </a:cubicBezTo>
                <a:cubicBezTo>
                  <a:pt x="320" y="270"/>
                  <a:pt x="320" y="270"/>
                  <a:pt x="320" y="270"/>
                </a:cubicBezTo>
                <a:cubicBezTo>
                  <a:pt x="320" y="271"/>
                  <a:pt x="320" y="271"/>
                  <a:pt x="320" y="271"/>
                </a:cubicBezTo>
                <a:cubicBezTo>
                  <a:pt x="321" y="271"/>
                  <a:pt x="321" y="271"/>
                  <a:pt x="321" y="270"/>
                </a:cubicBezTo>
                <a:close/>
                <a:moveTo>
                  <a:pt x="322" y="267"/>
                </a:moveTo>
                <a:cubicBezTo>
                  <a:pt x="321" y="267"/>
                  <a:pt x="321" y="267"/>
                  <a:pt x="321" y="267"/>
                </a:cubicBezTo>
                <a:cubicBezTo>
                  <a:pt x="321" y="267"/>
                  <a:pt x="321" y="268"/>
                  <a:pt x="320" y="268"/>
                </a:cubicBezTo>
                <a:cubicBezTo>
                  <a:pt x="320" y="269"/>
                  <a:pt x="321" y="269"/>
                  <a:pt x="321" y="269"/>
                </a:cubicBezTo>
                <a:cubicBezTo>
                  <a:pt x="321" y="268"/>
                  <a:pt x="322" y="268"/>
                  <a:pt x="322" y="267"/>
                </a:cubicBezTo>
                <a:cubicBezTo>
                  <a:pt x="322" y="267"/>
                  <a:pt x="322" y="267"/>
                  <a:pt x="322" y="267"/>
                </a:cubicBezTo>
                <a:close/>
                <a:moveTo>
                  <a:pt x="325" y="273"/>
                </a:moveTo>
                <a:cubicBezTo>
                  <a:pt x="325" y="273"/>
                  <a:pt x="325" y="272"/>
                  <a:pt x="324" y="272"/>
                </a:cubicBezTo>
                <a:cubicBezTo>
                  <a:pt x="324" y="272"/>
                  <a:pt x="324" y="272"/>
                  <a:pt x="323" y="272"/>
                </a:cubicBezTo>
                <a:cubicBezTo>
                  <a:pt x="323" y="272"/>
                  <a:pt x="323" y="273"/>
                  <a:pt x="323" y="273"/>
                </a:cubicBezTo>
                <a:cubicBezTo>
                  <a:pt x="323" y="274"/>
                  <a:pt x="323" y="273"/>
                  <a:pt x="323" y="274"/>
                </a:cubicBezTo>
                <a:cubicBezTo>
                  <a:pt x="322" y="274"/>
                  <a:pt x="322" y="274"/>
                  <a:pt x="322" y="275"/>
                </a:cubicBezTo>
                <a:cubicBezTo>
                  <a:pt x="322" y="275"/>
                  <a:pt x="322" y="275"/>
                  <a:pt x="322" y="275"/>
                </a:cubicBezTo>
                <a:cubicBezTo>
                  <a:pt x="322" y="275"/>
                  <a:pt x="322" y="275"/>
                  <a:pt x="322" y="275"/>
                </a:cubicBezTo>
                <a:cubicBezTo>
                  <a:pt x="323" y="275"/>
                  <a:pt x="324" y="275"/>
                  <a:pt x="324" y="274"/>
                </a:cubicBezTo>
                <a:cubicBezTo>
                  <a:pt x="324" y="273"/>
                  <a:pt x="324" y="274"/>
                  <a:pt x="324" y="274"/>
                </a:cubicBezTo>
                <a:cubicBezTo>
                  <a:pt x="324" y="274"/>
                  <a:pt x="324" y="274"/>
                  <a:pt x="325" y="274"/>
                </a:cubicBezTo>
                <a:cubicBezTo>
                  <a:pt x="325" y="274"/>
                  <a:pt x="325" y="274"/>
                  <a:pt x="325" y="274"/>
                </a:cubicBezTo>
                <a:cubicBezTo>
                  <a:pt x="325" y="274"/>
                  <a:pt x="325" y="274"/>
                  <a:pt x="325" y="273"/>
                </a:cubicBezTo>
                <a:close/>
                <a:moveTo>
                  <a:pt x="325" y="260"/>
                </a:moveTo>
                <a:cubicBezTo>
                  <a:pt x="325" y="260"/>
                  <a:pt x="325" y="260"/>
                  <a:pt x="325" y="260"/>
                </a:cubicBezTo>
                <a:cubicBezTo>
                  <a:pt x="325" y="260"/>
                  <a:pt x="325" y="260"/>
                  <a:pt x="325" y="260"/>
                </a:cubicBezTo>
                <a:cubicBezTo>
                  <a:pt x="324" y="260"/>
                  <a:pt x="324" y="260"/>
                  <a:pt x="324" y="260"/>
                </a:cubicBezTo>
                <a:cubicBezTo>
                  <a:pt x="324" y="261"/>
                  <a:pt x="324" y="261"/>
                  <a:pt x="324" y="261"/>
                </a:cubicBezTo>
                <a:cubicBezTo>
                  <a:pt x="325" y="261"/>
                  <a:pt x="325" y="261"/>
                  <a:pt x="325" y="262"/>
                </a:cubicBezTo>
                <a:cubicBezTo>
                  <a:pt x="325" y="261"/>
                  <a:pt x="325" y="261"/>
                  <a:pt x="325" y="261"/>
                </a:cubicBezTo>
                <a:cubicBezTo>
                  <a:pt x="325" y="261"/>
                  <a:pt x="325" y="260"/>
                  <a:pt x="325" y="260"/>
                </a:cubicBezTo>
                <a:close/>
                <a:moveTo>
                  <a:pt x="326" y="254"/>
                </a:moveTo>
                <a:cubicBezTo>
                  <a:pt x="325" y="254"/>
                  <a:pt x="325" y="254"/>
                  <a:pt x="325" y="254"/>
                </a:cubicBezTo>
                <a:cubicBezTo>
                  <a:pt x="325" y="254"/>
                  <a:pt x="324" y="254"/>
                  <a:pt x="324" y="254"/>
                </a:cubicBezTo>
                <a:cubicBezTo>
                  <a:pt x="324" y="255"/>
                  <a:pt x="324" y="255"/>
                  <a:pt x="324" y="255"/>
                </a:cubicBezTo>
                <a:cubicBezTo>
                  <a:pt x="325" y="255"/>
                  <a:pt x="325" y="255"/>
                  <a:pt x="326" y="254"/>
                </a:cubicBezTo>
                <a:close/>
                <a:moveTo>
                  <a:pt x="336" y="281"/>
                </a:moveTo>
                <a:cubicBezTo>
                  <a:pt x="336" y="281"/>
                  <a:pt x="336" y="280"/>
                  <a:pt x="336" y="280"/>
                </a:cubicBezTo>
                <a:cubicBezTo>
                  <a:pt x="335" y="281"/>
                  <a:pt x="335" y="280"/>
                  <a:pt x="334" y="279"/>
                </a:cubicBezTo>
                <a:cubicBezTo>
                  <a:pt x="334" y="279"/>
                  <a:pt x="334" y="279"/>
                  <a:pt x="334" y="278"/>
                </a:cubicBezTo>
                <a:cubicBezTo>
                  <a:pt x="334" y="279"/>
                  <a:pt x="334" y="279"/>
                  <a:pt x="334" y="279"/>
                </a:cubicBezTo>
                <a:cubicBezTo>
                  <a:pt x="334" y="280"/>
                  <a:pt x="334" y="281"/>
                  <a:pt x="335" y="281"/>
                </a:cubicBezTo>
                <a:cubicBezTo>
                  <a:pt x="336" y="281"/>
                  <a:pt x="336" y="281"/>
                  <a:pt x="336" y="281"/>
                </a:cubicBezTo>
                <a:close/>
                <a:moveTo>
                  <a:pt x="341" y="277"/>
                </a:moveTo>
                <a:cubicBezTo>
                  <a:pt x="341" y="277"/>
                  <a:pt x="341" y="276"/>
                  <a:pt x="340" y="276"/>
                </a:cubicBezTo>
                <a:cubicBezTo>
                  <a:pt x="340" y="277"/>
                  <a:pt x="339" y="277"/>
                  <a:pt x="339" y="277"/>
                </a:cubicBezTo>
                <a:cubicBezTo>
                  <a:pt x="338" y="277"/>
                  <a:pt x="338" y="277"/>
                  <a:pt x="338" y="277"/>
                </a:cubicBezTo>
                <a:cubicBezTo>
                  <a:pt x="338" y="278"/>
                  <a:pt x="337" y="278"/>
                  <a:pt x="336" y="278"/>
                </a:cubicBezTo>
                <a:cubicBezTo>
                  <a:pt x="336" y="278"/>
                  <a:pt x="336" y="278"/>
                  <a:pt x="336" y="279"/>
                </a:cubicBezTo>
                <a:cubicBezTo>
                  <a:pt x="336" y="279"/>
                  <a:pt x="336" y="279"/>
                  <a:pt x="336" y="279"/>
                </a:cubicBezTo>
                <a:cubicBezTo>
                  <a:pt x="337" y="279"/>
                  <a:pt x="337" y="279"/>
                  <a:pt x="337" y="279"/>
                </a:cubicBezTo>
                <a:cubicBezTo>
                  <a:pt x="337" y="279"/>
                  <a:pt x="338" y="279"/>
                  <a:pt x="338" y="279"/>
                </a:cubicBezTo>
                <a:cubicBezTo>
                  <a:pt x="338" y="279"/>
                  <a:pt x="338" y="279"/>
                  <a:pt x="338" y="280"/>
                </a:cubicBezTo>
                <a:cubicBezTo>
                  <a:pt x="338" y="280"/>
                  <a:pt x="338" y="280"/>
                  <a:pt x="338" y="280"/>
                </a:cubicBezTo>
                <a:cubicBezTo>
                  <a:pt x="338" y="280"/>
                  <a:pt x="337" y="281"/>
                  <a:pt x="337" y="281"/>
                </a:cubicBezTo>
                <a:cubicBezTo>
                  <a:pt x="337" y="281"/>
                  <a:pt x="337" y="282"/>
                  <a:pt x="337" y="282"/>
                </a:cubicBezTo>
                <a:cubicBezTo>
                  <a:pt x="337" y="282"/>
                  <a:pt x="338" y="283"/>
                  <a:pt x="338" y="282"/>
                </a:cubicBezTo>
                <a:cubicBezTo>
                  <a:pt x="338" y="282"/>
                  <a:pt x="338" y="282"/>
                  <a:pt x="338" y="282"/>
                </a:cubicBezTo>
                <a:cubicBezTo>
                  <a:pt x="338" y="282"/>
                  <a:pt x="338" y="282"/>
                  <a:pt x="338" y="282"/>
                </a:cubicBezTo>
                <a:cubicBezTo>
                  <a:pt x="338" y="281"/>
                  <a:pt x="338" y="281"/>
                  <a:pt x="338" y="281"/>
                </a:cubicBezTo>
                <a:cubicBezTo>
                  <a:pt x="340" y="280"/>
                  <a:pt x="339" y="279"/>
                  <a:pt x="339" y="278"/>
                </a:cubicBezTo>
                <a:cubicBezTo>
                  <a:pt x="339" y="278"/>
                  <a:pt x="339" y="278"/>
                  <a:pt x="339" y="278"/>
                </a:cubicBezTo>
                <a:cubicBezTo>
                  <a:pt x="340" y="278"/>
                  <a:pt x="340" y="278"/>
                  <a:pt x="340" y="278"/>
                </a:cubicBezTo>
                <a:cubicBezTo>
                  <a:pt x="341" y="278"/>
                  <a:pt x="341" y="277"/>
                  <a:pt x="341" y="277"/>
                </a:cubicBezTo>
                <a:close/>
                <a:moveTo>
                  <a:pt x="402" y="281"/>
                </a:moveTo>
                <a:cubicBezTo>
                  <a:pt x="402" y="281"/>
                  <a:pt x="403" y="282"/>
                  <a:pt x="403" y="282"/>
                </a:cubicBezTo>
                <a:cubicBezTo>
                  <a:pt x="403" y="282"/>
                  <a:pt x="403" y="282"/>
                  <a:pt x="403" y="282"/>
                </a:cubicBezTo>
                <a:cubicBezTo>
                  <a:pt x="403" y="281"/>
                  <a:pt x="403" y="281"/>
                  <a:pt x="403" y="281"/>
                </a:cubicBezTo>
                <a:cubicBezTo>
                  <a:pt x="403" y="281"/>
                  <a:pt x="402" y="281"/>
                  <a:pt x="402" y="281"/>
                </a:cubicBezTo>
                <a:close/>
                <a:moveTo>
                  <a:pt x="430" y="166"/>
                </a:moveTo>
                <a:cubicBezTo>
                  <a:pt x="430" y="166"/>
                  <a:pt x="430" y="167"/>
                  <a:pt x="430" y="167"/>
                </a:cubicBezTo>
                <a:cubicBezTo>
                  <a:pt x="431" y="166"/>
                  <a:pt x="431" y="166"/>
                  <a:pt x="431" y="166"/>
                </a:cubicBezTo>
                <a:cubicBezTo>
                  <a:pt x="431" y="166"/>
                  <a:pt x="430" y="166"/>
                  <a:pt x="430" y="166"/>
                </a:cubicBezTo>
                <a:cubicBezTo>
                  <a:pt x="430" y="166"/>
                  <a:pt x="430" y="166"/>
                  <a:pt x="430" y="166"/>
                </a:cubicBezTo>
                <a:close/>
                <a:moveTo>
                  <a:pt x="430" y="229"/>
                </a:moveTo>
                <a:cubicBezTo>
                  <a:pt x="430" y="229"/>
                  <a:pt x="429" y="229"/>
                  <a:pt x="429" y="229"/>
                </a:cubicBezTo>
                <a:cubicBezTo>
                  <a:pt x="429" y="229"/>
                  <a:pt x="430" y="230"/>
                  <a:pt x="430" y="230"/>
                </a:cubicBezTo>
                <a:cubicBezTo>
                  <a:pt x="430" y="230"/>
                  <a:pt x="430" y="230"/>
                  <a:pt x="430" y="229"/>
                </a:cubicBezTo>
                <a:cubicBezTo>
                  <a:pt x="430" y="229"/>
                  <a:pt x="430" y="229"/>
                  <a:pt x="430" y="229"/>
                </a:cubicBezTo>
                <a:close/>
                <a:moveTo>
                  <a:pt x="428" y="223"/>
                </a:moveTo>
                <a:cubicBezTo>
                  <a:pt x="428" y="223"/>
                  <a:pt x="428" y="224"/>
                  <a:pt x="429" y="224"/>
                </a:cubicBezTo>
                <a:cubicBezTo>
                  <a:pt x="429" y="224"/>
                  <a:pt x="429" y="223"/>
                  <a:pt x="429" y="223"/>
                </a:cubicBezTo>
                <a:cubicBezTo>
                  <a:pt x="429" y="223"/>
                  <a:pt x="429" y="223"/>
                  <a:pt x="429" y="223"/>
                </a:cubicBezTo>
                <a:cubicBezTo>
                  <a:pt x="429" y="223"/>
                  <a:pt x="428" y="223"/>
                  <a:pt x="428" y="223"/>
                </a:cubicBezTo>
                <a:close/>
                <a:moveTo>
                  <a:pt x="429" y="221"/>
                </a:moveTo>
                <a:cubicBezTo>
                  <a:pt x="429" y="221"/>
                  <a:pt x="429" y="221"/>
                  <a:pt x="429" y="220"/>
                </a:cubicBezTo>
                <a:cubicBezTo>
                  <a:pt x="429" y="220"/>
                  <a:pt x="429" y="220"/>
                  <a:pt x="429" y="220"/>
                </a:cubicBezTo>
                <a:cubicBezTo>
                  <a:pt x="428" y="220"/>
                  <a:pt x="428" y="220"/>
                  <a:pt x="428" y="221"/>
                </a:cubicBezTo>
                <a:cubicBezTo>
                  <a:pt x="428" y="221"/>
                  <a:pt x="429" y="221"/>
                  <a:pt x="429" y="221"/>
                </a:cubicBezTo>
                <a:close/>
                <a:moveTo>
                  <a:pt x="429" y="232"/>
                </a:moveTo>
                <a:cubicBezTo>
                  <a:pt x="429" y="232"/>
                  <a:pt x="429" y="232"/>
                  <a:pt x="430" y="231"/>
                </a:cubicBezTo>
                <a:cubicBezTo>
                  <a:pt x="429" y="231"/>
                  <a:pt x="429" y="231"/>
                  <a:pt x="429" y="230"/>
                </a:cubicBezTo>
                <a:cubicBezTo>
                  <a:pt x="429" y="231"/>
                  <a:pt x="429" y="231"/>
                  <a:pt x="429" y="231"/>
                </a:cubicBezTo>
                <a:cubicBezTo>
                  <a:pt x="429" y="231"/>
                  <a:pt x="429" y="232"/>
                  <a:pt x="429" y="232"/>
                </a:cubicBezTo>
                <a:close/>
                <a:moveTo>
                  <a:pt x="428" y="165"/>
                </a:moveTo>
                <a:cubicBezTo>
                  <a:pt x="428" y="166"/>
                  <a:pt x="429" y="166"/>
                  <a:pt x="429" y="166"/>
                </a:cubicBezTo>
                <a:cubicBezTo>
                  <a:pt x="429" y="166"/>
                  <a:pt x="429" y="166"/>
                  <a:pt x="430" y="166"/>
                </a:cubicBezTo>
                <a:cubicBezTo>
                  <a:pt x="429" y="165"/>
                  <a:pt x="429" y="165"/>
                  <a:pt x="429" y="165"/>
                </a:cubicBezTo>
                <a:cubicBezTo>
                  <a:pt x="429" y="165"/>
                  <a:pt x="428" y="165"/>
                  <a:pt x="428" y="165"/>
                </a:cubicBezTo>
                <a:close/>
                <a:moveTo>
                  <a:pt x="428" y="234"/>
                </a:moveTo>
                <a:cubicBezTo>
                  <a:pt x="428" y="234"/>
                  <a:pt x="428" y="234"/>
                  <a:pt x="428" y="234"/>
                </a:cubicBezTo>
                <a:cubicBezTo>
                  <a:pt x="428" y="234"/>
                  <a:pt x="429" y="234"/>
                  <a:pt x="429" y="234"/>
                </a:cubicBezTo>
                <a:cubicBezTo>
                  <a:pt x="429" y="234"/>
                  <a:pt x="428" y="234"/>
                  <a:pt x="428" y="234"/>
                </a:cubicBezTo>
                <a:cubicBezTo>
                  <a:pt x="428" y="234"/>
                  <a:pt x="428" y="234"/>
                  <a:pt x="428" y="234"/>
                </a:cubicBezTo>
                <a:close/>
                <a:moveTo>
                  <a:pt x="427" y="242"/>
                </a:moveTo>
                <a:cubicBezTo>
                  <a:pt x="426" y="242"/>
                  <a:pt x="427" y="242"/>
                  <a:pt x="427" y="242"/>
                </a:cubicBezTo>
                <a:cubicBezTo>
                  <a:pt x="427" y="242"/>
                  <a:pt x="427" y="242"/>
                  <a:pt x="427" y="242"/>
                </a:cubicBezTo>
                <a:cubicBezTo>
                  <a:pt x="427" y="241"/>
                  <a:pt x="427" y="241"/>
                  <a:pt x="427" y="241"/>
                </a:cubicBezTo>
                <a:cubicBezTo>
                  <a:pt x="427" y="241"/>
                  <a:pt x="427" y="241"/>
                  <a:pt x="427" y="242"/>
                </a:cubicBezTo>
                <a:close/>
                <a:moveTo>
                  <a:pt x="427" y="257"/>
                </a:moveTo>
                <a:cubicBezTo>
                  <a:pt x="427" y="257"/>
                  <a:pt x="427" y="257"/>
                  <a:pt x="427" y="257"/>
                </a:cubicBezTo>
                <a:cubicBezTo>
                  <a:pt x="427" y="257"/>
                  <a:pt x="427" y="258"/>
                  <a:pt x="427" y="258"/>
                </a:cubicBezTo>
                <a:cubicBezTo>
                  <a:pt x="427" y="258"/>
                  <a:pt x="427" y="258"/>
                  <a:pt x="427" y="257"/>
                </a:cubicBezTo>
                <a:cubicBezTo>
                  <a:pt x="427" y="257"/>
                  <a:pt x="427" y="257"/>
                  <a:pt x="427" y="257"/>
                </a:cubicBezTo>
                <a:close/>
                <a:moveTo>
                  <a:pt x="425" y="165"/>
                </a:moveTo>
                <a:cubicBezTo>
                  <a:pt x="425" y="165"/>
                  <a:pt x="426" y="166"/>
                  <a:pt x="426" y="166"/>
                </a:cubicBezTo>
                <a:cubicBezTo>
                  <a:pt x="426" y="166"/>
                  <a:pt x="426" y="166"/>
                  <a:pt x="426" y="166"/>
                </a:cubicBezTo>
                <a:cubicBezTo>
                  <a:pt x="426" y="166"/>
                  <a:pt x="426" y="166"/>
                  <a:pt x="427" y="166"/>
                </a:cubicBezTo>
                <a:cubicBezTo>
                  <a:pt x="426" y="166"/>
                  <a:pt x="426" y="165"/>
                  <a:pt x="425" y="165"/>
                </a:cubicBezTo>
                <a:close/>
                <a:moveTo>
                  <a:pt x="426" y="168"/>
                </a:moveTo>
                <a:cubicBezTo>
                  <a:pt x="426" y="168"/>
                  <a:pt x="426" y="168"/>
                  <a:pt x="426" y="168"/>
                </a:cubicBezTo>
                <a:cubicBezTo>
                  <a:pt x="426" y="168"/>
                  <a:pt x="426" y="168"/>
                  <a:pt x="426" y="168"/>
                </a:cubicBezTo>
                <a:cubicBezTo>
                  <a:pt x="426" y="168"/>
                  <a:pt x="426" y="168"/>
                  <a:pt x="426" y="168"/>
                </a:cubicBezTo>
                <a:cubicBezTo>
                  <a:pt x="426" y="168"/>
                  <a:pt x="426" y="168"/>
                  <a:pt x="426" y="168"/>
                </a:cubicBezTo>
                <a:close/>
                <a:moveTo>
                  <a:pt x="425" y="176"/>
                </a:moveTo>
                <a:cubicBezTo>
                  <a:pt x="425" y="176"/>
                  <a:pt x="425" y="177"/>
                  <a:pt x="425" y="177"/>
                </a:cubicBezTo>
                <a:cubicBezTo>
                  <a:pt x="426" y="177"/>
                  <a:pt x="426" y="176"/>
                  <a:pt x="426" y="176"/>
                </a:cubicBezTo>
                <a:cubicBezTo>
                  <a:pt x="426" y="176"/>
                  <a:pt x="426" y="176"/>
                  <a:pt x="426" y="176"/>
                </a:cubicBezTo>
                <a:cubicBezTo>
                  <a:pt x="426" y="175"/>
                  <a:pt x="426" y="175"/>
                  <a:pt x="426" y="175"/>
                </a:cubicBezTo>
                <a:cubicBezTo>
                  <a:pt x="425" y="175"/>
                  <a:pt x="425" y="175"/>
                  <a:pt x="425" y="176"/>
                </a:cubicBezTo>
                <a:close/>
                <a:moveTo>
                  <a:pt x="423" y="167"/>
                </a:moveTo>
                <a:cubicBezTo>
                  <a:pt x="423" y="167"/>
                  <a:pt x="423" y="167"/>
                  <a:pt x="424" y="168"/>
                </a:cubicBezTo>
                <a:cubicBezTo>
                  <a:pt x="424" y="167"/>
                  <a:pt x="424" y="167"/>
                  <a:pt x="424" y="167"/>
                </a:cubicBezTo>
                <a:cubicBezTo>
                  <a:pt x="424" y="167"/>
                  <a:pt x="424" y="167"/>
                  <a:pt x="424" y="167"/>
                </a:cubicBezTo>
                <a:cubicBezTo>
                  <a:pt x="424" y="167"/>
                  <a:pt x="423" y="167"/>
                  <a:pt x="423" y="167"/>
                </a:cubicBezTo>
                <a:close/>
                <a:moveTo>
                  <a:pt x="422" y="203"/>
                </a:moveTo>
                <a:cubicBezTo>
                  <a:pt x="422" y="203"/>
                  <a:pt x="422" y="203"/>
                  <a:pt x="422" y="203"/>
                </a:cubicBezTo>
                <a:cubicBezTo>
                  <a:pt x="423" y="204"/>
                  <a:pt x="423" y="204"/>
                  <a:pt x="424" y="204"/>
                </a:cubicBezTo>
                <a:cubicBezTo>
                  <a:pt x="424" y="205"/>
                  <a:pt x="424" y="205"/>
                  <a:pt x="424" y="205"/>
                </a:cubicBezTo>
                <a:cubicBezTo>
                  <a:pt x="424" y="205"/>
                  <a:pt x="424" y="204"/>
                  <a:pt x="424" y="204"/>
                </a:cubicBezTo>
                <a:cubicBezTo>
                  <a:pt x="424" y="204"/>
                  <a:pt x="424" y="204"/>
                  <a:pt x="424" y="204"/>
                </a:cubicBezTo>
                <a:cubicBezTo>
                  <a:pt x="424" y="203"/>
                  <a:pt x="423" y="203"/>
                  <a:pt x="422" y="203"/>
                </a:cubicBezTo>
                <a:close/>
                <a:moveTo>
                  <a:pt x="423" y="221"/>
                </a:moveTo>
                <a:cubicBezTo>
                  <a:pt x="423" y="220"/>
                  <a:pt x="423" y="220"/>
                  <a:pt x="424" y="219"/>
                </a:cubicBezTo>
                <a:cubicBezTo>
                  <a:pt x="423" y="220"/>
                  <a:pt x="423" y="220"/>
                  <a:pt x="422" y="220"/>
                </a:cubicBezTo>
                <a:cubicBezTo>
                  <a:pt x="423" y="220"/>
                  <a:pt x="423" y="221"/>
                  <a:pt x="423" y="221"/>
                </a:cubicBezTo>
                <a:close/>
                <a:moveTo>
                  <a:pt x="423" y="221"/>
                </a:moveTo>
                <a:cubicBezTo>
                  <a:pt x="424" y="221"/>
                  <a:pt x="424" y="221"/>
                  <a:pt x="424" y="220"/>
                </a:cubicBezTo>
                <a:cubicBezTo>
                  <a:pt x="424" y="220"/>
                  <a:pt x="424" y="220"/>
                  <a:pt x="423" y="221"/>
                </a:cubicBezTo>
                <a:close/>
                <a:moveTo>
                  <a:pt x="423" y="252"/>
                </a:moveTo>
                <a:cubicBezTo>
                  <a:pt x="424" y="252"/>
                  <a:pt x="424" y="252"/>
                  <a:pt x="424" y="252"/>
                </a:cubicBezTo>
                <a:cubicBezTo>
                  <a:pt x="424" y="252"/>
                  <a:pt x="424" y="252"/>
                  <a:pt x="424" y="252"/>
                </a:cubicBezTo>
                <a:cubicBezTo>
                  <a:pt x="424" y="252"/>
                  <a:pt x="424" y="252"/>
                  <a:pt x="424" y="252"/>
                </a:cubicBezTo>
                <a:cubicBezTo>
                  <a:pt x="424" y="252"/>
                  <a:pt x="424" y="252"/>
                  <a:pt x="423" y="252"/>
                </a:cubicBezTo>
                <a:close/>
                <a:moveTo>
                  <a:pt x="422" y="173"/>
                </a:moveTo>
                <a:cubicBezTo>
                  <a:pt x="422" y="173"/>
                  <a:pt x="422" y="173"/>
                  <a:pt x="422" y="173"/>
                </a:cubicBezTo>
                <a:cubicBezTo>
                  <a:pt x="422" y="173"/>
                  <a:pt x="422" y="173"/>
                  <a:pt x="422" y="173"/>
                </a:cubicBezTo>
                <a:cubicBezTo>
                  <a:pt x="422" y="173"/>
                  <a:pt x="422" y="172"/>
                  <a:pt x="422" y="172"/>
                </a:cubicBezTo>
                <a:cubicBezTo>
                  <a:pt x="422" y="172"/>
                  <a:pt x="422" y="172"/>
                  <a:pt x="422" y="173"/>
                </a:cubicBezTo>
                <a:close/>
                <a:moveTo>
                  <a:pt x="421" y="168"/>
                </a:moveTo>
                <a:cubicBezTo>
                  <a:pt x="421" y="168"/>
                  <a:pt x="421" y="169"/>
                  <a:pt x="421" y="169"/>
                </a:cubicBezTo>
                <a:cubicBezTo>
                  <a:pt x="421" y="169"/>
                  <a:pt x="421" y="169"/>
                  <a:pt x="421" y="168"/>
                </a:cubicBezTo>
                <a:cubicBezTo>
                  <a:pt x="421" y="168"/>
                  <a:pt x="421" y="168"/>
                  <a:pt x="421" y="168"/>
                </a:cubicBezTo>
                <a:cubicBezTo>
                  <a:pt x="421" y="168"/>
                  <a:pt x="421" y="168"/>
                  <a:pt x="421" y="168"/>
                </a:cubicBezTo>
                <a:close/>
                <a:moveTo>
                  <a:pt x="421" y="172"/>
                </a:moveTo>
                <a:cubicBezTo>
                  <a:pt x="421" y="172"/>
                  <a:pt x="421" y="172"/>
                  <a:pt x="421" y="172"/>
                </a:cubicBezTo>
                <a:cubicBezTo>
                  <a:pt x="421" y="172"/>
                  <a:pt x="422" y="172"/>
                  <a:pt x="422" y="171"/>
                </a:cubicBezTo>
                <a:cubicBezTo>
                  <a:pt x="421" y="171"/>
                  <a:pt x="421" y="171"/>
                  <a:pt x="421" y="171"/>
                </a:cubicBezTo>
                <a:cubicBezTo>
                  <a:pt x="421" y="171"/>
                  <a:pt x="421" y="172"/>
                  <a:pt x="421" y="172"/>
                </a:cubicBezTo>
                <a:close/>
                <a:moveTo>
                  <a:pt x="419" y="204"/>
                </a:moveTo>
                <a:cubicBezTo>
                  <a:pt x="419" y="204"/>
                  <a:pt x="420" y="205"/>
                  <a:pt x="420" y="205"/>
                </a:cubicBezTo>
                <a:cubicBezTo>
                  <a:pt x="420" y="205"/>
                  <a:pt x="420" y="205"/>
                  <a:pt x="420" y="205"/>
                </a:cubicBezTo>
                <a:cubicBezTo>
                  <a:pt x="421" y="205"/>
                  <a:pt x="421" y="205"/>
                  <a:pt x="421" y="205"/>
                </a:cubicBezTo>
                <a:cubicBezTo>
                  <a:pt x="421" y="205"/>
                  <a:pt x="422" y="204"/>
                  <a:pt x="421" y="204"/>
                </a:cubicBezTo>
                <a:cubicBezTo>
                  <a:pt x="421" y="204"/>
                  <a:pt x="420" y="204"/>
                  <a:pt x="420" y="204"/>
                </a:cubicBezTo>
                <a:cubicBezTo>
                  <a:pt x="420" y="204"/>
                  <a:pt x="419" y="204"/>
                  <a:pt x="419" y="204"/>
                </a:cubicBezTo>
                <a:close/>
                <a:moveTo>
                  <a:pt x="419" y="256"/>
                </a:moveTo>
                <a:cubicBezTo>
                  <a:pt x="419" y="256"/>
                  <a:pt x="419" y="256"/>
                  <a:pt x="419" y="257"/>
                </a:cubicBezTo>
                <a:cubicBezTo>
                  <a:pt x="419" y="257"/>
                  <a:pt x="420" y="257"/>
                  <a:pt x="420" y="257"/>
                </a:cubicBezTo>
                <a:cubicBezTo>
                  <a:pt x="420" y="257"/>
                  <a:pt x="420" y="257"/>
                  <a:pt x="420" y="257"/>
                </a:cubicBezTo>
                <a:cubicBezTo>
                  <a:pt x="420" y="256"/>
                  <a:pt x="420" y="256"/>
                  <a:pt x="420" y="256"/>
                </a:cubicBezTo>
                <a:cubicBezTo>
                  <a:pt x="420" y="255"/>
                  <a:pt x="420" y="255"/>
                  <a:pt x="420" y="255"/>
                </a:cubicBezTo>
                <a:cubicBezTo>
                  <a:pt x="420" y="255"/>
                  <a:pt x="419" y="255"/>
                  <a:pt x="419" y="256"/>
                </a:cubicBezTo>
                <a:close/>
                <a:moveTo>
                  <a:pt x="419" y="175"/>
                </a:moveTo>
                <a:cubicBezTo>
                  <a:pt x="419" y="175"/>
                  <a:pt x="419" y="175"/>
                  <a:pt x="419" y="175"/>
                </a:cubicBezTo>
                <a:cubicBezTo>
                  <a:pt x="419" y="175"/>
                  <a:pt x="419" y="175"/>
                  <a:pt x="419" y="175"/>
                </a:cubicBezTo>
                <a:cubicBezTo>
                  <a:pt x="419" y="175"/>
                  <a:pt x="419" y="174"/>
                  <a:pt x="419" y="174"/>
                </a:cubicBezTo>
                <a:cubicBezTo>
                  <a:pt x="419" y="174"/>
                  <a:pt x="419" y="175"/>
                  <a:pt x="419" y="175"/>
                </a:cubicBezTo>
                <a:close/>
                <a:moveTo>
                  <a:pt x="418" y="214"/>
                </a:moveTo>
                <a:cubicBezTo>
                  <a:pt x="418" y="214"/>
                  <a:pt x="418" y="214"/>
                  <a:pt x="418" y="214"/>
                </a:cubicBezTo>
                <a:cubicBezTo>
                  <a:pt x="419" y="214"/>
                  <a:pt x="419" y="214"/>
                  <a:pt x="419" y="214"/>
                </a:cubicBezTo>
                <a:cubicBezTo>
                  <a:pt x="419" y="214"/>
                  <a:pt x="419" y="214"/>
                  <a:pt x="418" y="213"/>
                </a:cubicBezTo>
                <a:cubicBezTo>
                  <a:pt x="418" y="213"/>
                  <a:pt x="418" y="214"/>
                  <a:pt x="418" y="214"/>
                </a:cubicBezTo>
                <a:close/>
                <a:moveTo>
                  <a:pt x="417" y="207"/>
                </a:moveTo>
                <a:cubicBezTo>
                  <a:pt x="417" y="207"/>
                  <a:pt x="417" y="208"/>
                  <a:pt x="417" y="208"/>
                </a:cubicBezTo>
                <a:cubicBezTo>
                  <a:pt x="417" y="208"/>
                  <a:pt x="418" y="208"/>
                  <a:pt x="418" y="208"/>
                </a:cubicBezTo>
                <a:cubicBezTo>
                  <a:pt x="418" y="208"/>
                  <a:pt x="418" y="208"/>
                  <a:pt x="418" y="208"/>
                </a:cubicBezTo>
                <a:cubicBezTo>
                  <a:pt x="418" y="207"/>
                  <a:pt x="418" y="207"/>
                  <a:pt x="417" y="207"/>
                </a:cubicBezTo>
                <a:close/>
                <a:moveTo>
                  <a:pt x="417" y="201"/>
                </a:moveTo>
                <a:cubicBezTo>
                  <a:pt x="417" y="201"/>
                  <a:pt x="417" y="201"/>
                  <a:pt x="417" y="201"/>
                </a:cubicBezTo>
                <a:cubicBezTo>
                  <a:pt x="417" y="201"/>
                  <a:pt x="418" y="201"/>
                  <a:pt x="418" y="201"/>
                </a:cubicBezTo>
                <a:cubicBezTo>
                  <a:pt x="418" y="200"/>
                  <a:pt x="417" y="200"/>
                  <a:pt x="417" y="200"/>
                </a:cubicBezTo>
                <a:cubicBezTo>
                  <a:pt x="417" y="200"/>
                  <a:pt x="417" y="200"/>
                  <a:pt x="417" y="201"/>
                </a:cubicBezTo>
                <a:close/>
                <a:moveTo>
                  <a:pt x="416" y="173"/>
                </a:moveTo>
                <a:cubicBezTo>
                  <a:pt x="416" y="174"/>
                  <a:pt x="416" y="174"/>
                  <a:pt x="416" y="174"/>
                </a:cubicBezTo>
                <a:cubicBezTo>
                  <a:pt x="416" y="174"/>
                  <a:pt x="416" y="174"/>
                  <a:pt x="416" y="174"/>
                </a:cubicBezTo>
                <a:cubicBezTo>
                  <a:pt x="416" y="174"/>
                  <a:pt x="417" y="174"/>
                  <a:pt x="417" y="174"/>
                </a:cubicBezTo>
                <a:cubicBezTo>
                  <a:pt x="417" y="174"/>
                  <a:pt x="417" y="173"/>
                  <a:pt x="416" y="173"/>
                </a:cubicBezTo>
                <a:close/>
                <a:moveTo>
                  <a:pt x="414" y="217"/>
                </a:moveTo>
                <a:cubicBezTo>
                  <a:pt x="414" y="217"/>
                  <a:pt x="414" y="217"/>
                  <a:pt x="415" y="217"/>
                </a:cubicBezTo>
                <a:cubicBezTo>
                  <a:pt x="415" y="217"/>
                  <a:pt x="415" y="217"/>
                  <a:pt x="415" y="217"/>
                </a:cubicBezTo>
                <a:cubicBezTo>
                  <a:pt x="415" y="217"/>
                  <a:pt x="415" y="217"/>
                  <a:pt x="415" y="217"/>
                </a:cubicBezTo>
                <a:cubicBezTo>
                  <a:pt x="415" y="216"/>
                  <a:pt x="416" y="216"/>
                  <a:pt x="416" y="216"/>
                </a:cubicBezTo>
                <a:cubicBezTo>
                  <a:pt x="416" y="216"/>
                  <a:pt x="415" y="216"/>
                  <a:pt x="415" y="216"/>
                </a:cubicBezTo>
                <a:cubicBezTo>
                  <a:pt x="415" y="216"/>
                  <a:pt x="415" y="216"/>
                  <a:pt x="415" y="216"/>
                </a:cubicBezTo>
                <a:cubicBezTo>
                  <a:pt x="414" y="216"/>
                  <a:pt x="414" y="217"/>
                  <a:pt x="414" y="217"/>
                </a:cubicBezTo>
                <a:close/>
                <a:moveTo>
                  <a:pt x="414" y="213"/>
                </a:moveTo>
                <a:cubicBezTo>
                  <a:pt x="414" y="213"/>
                  <a:pt x="413" y="212"/>
                  <a:pt x="413" y="212"/>
                </a:cubicBezTo>
                <a:cubicBezTo>
                  <a:pt x="413" y="212"/>
                  <a:pt x="413" y="213"/>
                  <a:pt x="413" y="213"/>
                </a:cubicBezTo>
                <a:cubicBezTo>
                  <a:pt x="413" y="213"/>
                  <a:pt x="413" y="213"/>
                  <a:pt x="413" y="213"/>
                </a:cubicBezTo>
                <a:cubicBezTo>
                  <a:pt x="413" y="213"/>
                  <a:pt x="414" y="213"/>
                  <a:pt x="414" y="213"/>
                </a:cubicBezTo>
                <a:close/>
                <a:moveTo>
                  <a:pt x="415" y="171"/>
                </a:moveTo>
                <a:cubicBezTo>
                  <a:pt x="416" y="171"/>
                  <a:pt x="416" y="171"/>
                  <a:pt x="415" y="170"/>
                </a:cubicBezTo>
                <a:cubicBezTo>
                  <a:pt x="415" y="170"/>
                  <a:pt x="415" y="171"/>
                  <a:pt x="415" y="171"/>
                </a:cubicBezTo>
                <a:cubicBezTo>
                  <a:pt x="415" y="171"/>
                  <a:pt x="415" y="171"/>
                  <a:pt x="415" y="171"/>
                </a:cubicBezTo>
                <a:close/>
                <a:moveTo>
                  <a:pt x="415" y="194"/>
                </a:moveTo>
                <a:cubicBezTo>
                  <a:pt x="415" y="194"/>
                  <a:pt x="415" y="195"/>
                  <a:pt x="415" y="195"/>
                </a:cubicBezTo>
                <a:cubicBezTo>
                  <a:pt x="415" y="195"/>
                  <a:pt x="415" y="195"/>
                  <a:pt x="415" y="195"/>
                </a:cubicBezTo>
                <a:cubicBezTo>
                  <a:pt x="415" y="195"/>
                  <a:pt x="415" y="195"/>
                  <a:pt x="415" y="195"/>
                </a:cubicBezTo>
                <a:cubicBezTo>
                  <a:pt x="415" y="195"/>
                  <a:pt x="415" y="195"/>
                  <a:pt x="415" y="194"/>
                </a:cubicBezTo>
                <a:close/>
                <a:moveTo>
                  <a:pt x="415" y="218"/>
                </a:moveTo>
                <a:cubicBezTo>
                  <a:pt x="416" y="218"/>
                  <a:pt x="416" y="218"/>
                  <a:pt x="416" y="218"/>
                </a:cubicBezTo>
                <a:cubicBezTo>
                  <a:pt x="416" y="218"/>
                  <a:pt x="416" y="218"/>
                  <a:pt x="416" y="218"/>
                </a:cubicBezTo>
                <a:cubicBezTo>
                  <a:pt x="416" y="218"/>
                  <a:pt x="416" y="218"/>
                  <a:pt x="416" y="218"/>
                </a:cubicBezTo>
                <a:cubicBezTo>
                  <a:pt x="416" y="218"/>
                  <a:pt x="415" y="218"/>
                  <a:pt x="415" y="218"/>
                </a:cubicBezTo>
                <a:close/>
                <a:moveTo>
                  <a:pt x="415" y="170"/>
                </a:moveTo>
                <a:cubicBezTo>
                  <a:pt x="415" y="170"/>
                  <a:pt x="415" y="170"/>
                  <a:pt x="415" y="170"/>
                </a:cubicBezTo>
                <a:cubicBezTo>
                  <a:pt x="415" y="170"/>
                  <a:pt x="416" y="170"/>
                  <a:pt x="416" y="170"/>
                </a:cubicBezTo>
                <a:cubicBezTo>
                  <a:pt x="416" y="170"/>
                  <a:pt x="416" y="170"/>
                  <a:pt x="415" y="170"/>
                </a:cubicBezTo>
                <a:close/>
                <a:moveTo>
                  <a:pt x="415" y="168"/>
                </a:moveTo>
                <a:cubicBezTo>
                  <a:pt x="415" y="168"/>
                  <a:pt x="415" y="169"/>
                  <a:pt x="415" y="168"/>
                </a:cubicBezTo>
                <a:cubicBezTo>
                  <a:pt x="415" y="168"/>
                  <a:pt x="416" y="168"/>
                  <a:pt x="416" y="168"/>
                </a:cubicBezTo>
                <a:cubicBezTo>
                  <a:pt x="416" y="168"/>
                  <a:pt x="416" y="167"/>
                  <a:pt x="416" y="167"/>
                </a:cubicBezTo>
                <a:cubicBezTo>
                  <a:pt x="415" y="168"/>
                  <a:pt x="415" y="168"/>
                  <a:pt x="415" y="168"/>
                </a:cubicBezTo>
                <a:close/>
                <a:moveTo>
                  <a:pt x="415" y="170"/>
                </a:moveTo>
                <a:cubicBezTo>
                  <a:pt x="415" y="170"/>
                  <a:pt x="415" y="170"/>
                  <a:pt x="415" y="170"/>
                </a:cubicBezTo>
                <a:cubicBezTo>
                  <a:pt x="415" y="169"/>
                  <a:pt x="415" y="169"/>
                  <a:pt x="415" y="169"/>
                </a:cubicBezTo>
                <a:cubicBezTo>
                  <a:pt x="414" y="169"/>
                  <a:pt x="414" y="169"/>
                  <a:pt x="414" y="169"/>
                </a:cubicBezTo>
                <a:cubicBezTo>
                  <a:pt x="414" y="169"/>
                  <a:pt x="414" y="170"/>
                  <a:pt x="415" y="170"/>
                </a:cubicBezTo>
                <a:close/>
                <a:moveTo>
                  <a:pt x="413" y="175"/>
                </a:moveTo>
                <a:cubicBezTo>
                  <a:pt x="413" y="175"/>
                  <a:pt x="413" y="175"/>
                  <a:pt x="413" y="175"/>
                </a:cubicBezTo>
                <a:cubicBezTo>
                  <a:pt x="413" y="175"/>
                  <a:pt x="414" y="175"/>
                  <a:pt x="414" y="175"/>
                </a:cubicBezTo>
                <a:cubicBezTo>
                  <a:pt x="414" y="175"/>
                  <a:pt x="414" y="174"/>
                  <a:pt x="414" y="174"/>
                </a:cubicBezTo>
                <a:cubicBezTo>
                  <a:pt x="414" y="174"/>
                  <a:pt x="414" y="174"/>
                  <a:pt x="414" y="174"/>
                </a:cubicBezTo>
                <a:cubicBezTo>
                  <a:pt x="414" y="174"/>
                  <a:pt x="414" y="174"/>
                  <a:pt x="414" y="174"/>
                </a:cubicBezTo>
                <a:cubicBezTo>
                  <a:pt x="413" y="174"/>
                  <a:pt x="413" y="174"/>
                  <a:pt x="413" y="175"/>
                </a:cubicBezTo>
                <a:close/>
                <a:moveTo>
                  <a:pt x="413" y="169"/>
                </a:moveTo>
                <a:cubicBezTo>
                  <a:pt x="413" y="169"/>
                  <a:pt x="413" y="169"/>
                  <a:pt x="413" y="169"/>
                </a:cubicBezTo>
                <a:cubicBezTo>
                  <a:pt x="413" y="169"/>
                  <a:pt x="413" y="169"/>
                  <a:pt x="413" y="169"/>
                </a:cubicBezTo>
                <a:cubicBezTo>
                  <a:pt x="413" y="169"/>
                  <a:pt x="413" y="169"/>
                  <a:pt x="413" y="168"/>
                </a:cubicBezTo>
                <a:cubicBezTo>
                  <a:pt x="413" y="169"/>
                  <a:pt x="413" y="169"/>
                  <a:pt x="413" y="169"/>
                </a:cubicBezTo>
                <a:close/>
                <a:moveTo>
                  <a:pt x="410" y="163"/>
                </a:moveTo>
                <a:cubicBezTo>
                  <a:pt x="411" y="164"/>
                  <a:pt x="411" y="164"/>
                  <a:pt x="411" y="165"/>
                </a:cubicBezTo>
                <a:cubicBezTo>
                  <a:pt x="411" y="165"/>
                  <a:pt x="411" y="165"/>
                  <a:pt x="411" y="165"/>
                </a:cubicBezTo>
                <a:cubicBezTo>
                  <a:pt x="412" y="165"/>
                  <a:pt x="412" y="164"/>
                  <a:pt x="413" y="164"/>
                </a:cubicBezTo>
                <a:cubicBezTo>
                  <a:pt x="412" y="164"/>
                  <a:pt x="412" y="163"/>
                  <a:pt x="412" y="163"/>
                </a:cubicBezTo>
                <a:cubicBezTo>
                  <a:pt x="412" y="163"/>
                  <a:pt x="411" y="163"/>
                  <a:pt x="411" y="163"/>
                </a:cubicBezTo>
                <a:cubicBezTo>
                  <a:pt x="411" y="163"/>
                  <a:pt x="411" y="163"/>
                  <a:pt x="411" y="163"/>
                </a:cubicBezTo>
                <a:cubicBezTo>
                  <a:pt x="410" y="163"/>
                  <a:pt x="410" y="163"/>
                  <a:pt x="410" y="163"/>
                </a:cubicBezTo>
                <a:close/>
                <a:moveTo>
                  <a:pt x="412" y="227"/>
                </a:moveTo>
                <a:cubicBezTo>
                  <a:pt x="412" y="226"/>
                  <a:pt x="411" y="226"/>
                  <a:pt x="412" y="225"/>
                </a:cubicBezTo>
                <a:cubicBezTo>
                  <a:pt x="412" y="225"/>
                  <a:pt x="412" y="225"/>
                  <a:pt x="411" y="225"/>
                </a:cubicBezTo>
                <a:cubicBezTo>
                  <a:pt x="411" y="225"/>
                  <a:pt x="411" y="225"/>
                  <a:pt x="411" y="225"/>
                </a:cubicBezTo>
                <a:cubicBezTo>
                  <a:pt x="411" y="225"/>
                  <a:pt x="411" y="226"/>
                  <a:pt x="411" y="226"/>
                </a:cubicBezTo>
                <a:cubicBezTo>
                  <a:pt x="411" y="226"/>
                  <a:pt x="411" y="226"/>
                  <a:pt x="411" y="227"/>
                </a:cubicBezTo>
                <a:cubicBezTo>
                  <a:pt x="411" y="227"/>
                  <a:pt x="411" y="227"/>
                  <a:pt x="411" y="227"/>
                </a:cubicBezTo>
                <a:cubicBezTo>
                  <a:pt x="412" y="227"/>
                  <a:pt x="412" y="227"/>
                  <a:pt x="412" y="227"/>
                </a:cubicBezTo>
                <a:close/>
                <a:moveTo>
                  <a:pt x="412" y="234"/>
                </a:moveTo>
                <a:cubicBezTo>
                  <a:pt x="412" y="234"/>
                  <a:pt x="411" y="234"/>
                  <a:pt x="411" y="234"/>
                </a:cubicBezTo>
                <a:cubicBezTo>
                  <a:pt x="411" y="234"/>
                  <a:pt x="411" y="235"/>
                  <a:pt x="411" y="235"/>
                </a:cubicBezTo>
                <a:cubicBezTo>
                  <a:pt x="412" y="235"/>
                  <a:pt x="412" y="235"/>
                  <a:pt x="412" y="235"/>
                </a:cubicBezTo>
                <a:cubicBezTo>
                  <a:pt x="412" y="234"/>
                  <a:pt x="412" y="234"/>
                  <a:pt x="412" y="234"/>
                </a:cubicBezTo>
                <a:close/>
                <a:moveTo>
                  <a:pt x="412" y="208"/>
                </a:moveTo>
                <a:cubicBezTo>
                  <a:pt x="412" y="208"/>
                  <a:pt x="412" y="207"/>
                  <a:pt x="412" y="207"/>
                </a:cubicBezTo>
                <a:cubicBezTo>
                  <a:pt x="412" y="207"/>
                  <a:pt x="411" y="207"/>
                  <a:pt x="411" y="207"/>
                </a:cubicBezTo>
                <a:cubicBezTo>
                  <a:pt x="411" y="207"/>
                  <a:pt x="411" y="207"/>
                  <a:pt x="411" y="208"/>
                </a:cubicBezTo>
                <a:cubicBezTo>
                  <a:pt x="411" y="208"/>
                  <a:pt x="411" y="208"/>
                  <a:pt x="412" y="208"/>
                </a:cubicBezTo>
                <a:close/>
                <a:moveTo>
                  <a:pt x="412" y="221"/>
                </a:moveTo>
                <a:cubicBezTo>
                  <a:pt x="412" y="221"/>
                  <a:pt x="412" y="221"/>
                  <a:pt x="413" y="221"/>
                </a:cubicBezTo>
                <a:cubicBezTo>
                  <a:pt x="413" y="221"/>
                  <a:pt x="412" y="221"/>
                  <a:pt x="412" y="221"/>
                </a:cubicBezTo>
                <a:cubicBezTo>
                  <a:pt x="412" y="221"/>
                  <a:pt x="412" y="221"/>
                  <a:pt x="412" y="221"/>
                </a:cubicBezTo>
                <a:cubicBezTo>
                  <a:pt x="412" y="221"/>
                  <a:pt x="412" y="221"/>
                  <a:pt x="412" y="221"/>
                </a:cubicBezTo>
                <a:close/>
                <a:moveTo>
                  <a:pt x="413" y="219"/>
                </a:moveTo>
                <a:cubicBezTo>
                  <a:pt x="413" y="219"/>
                  <a:pt x="412" y="219"/>
                  <a:pt x="412" y="219"/>
                </a:cubicBezTo>
                <a:cubicBezTo>
                  <a:pt x="412" y="219"/>
                  <a:pt x="412" y="219"/>
                  <a:pt x="412" y="219"/>
                </a:cubicBezTo>
                <a:cubicBezTo>
                  <a:pt x="412" y="220"/>
                  <a:pt x="412" y="220"/>
                  <a:pt x="412" y="220"/>
                </a:cubicBezTo>
                <a:cubicBezTo>
                  <a:pt x="412" y="220"/>
                  <a:pt x="412" y="220"/>
                  <a:pt x="413" y="219"/>
                </a:cubicBezTo>
                <a:close/>
                <a:moveTo>
                  <a:pt x="412" y="217"/>
                </a:moveTo>
                <a:cubicBezTo>
                  <a:pt x="412" y="217"/>
                  <a:pt x="412" y="217"/>
                  <a:pt x="412" y="217"/>
                </a:cubicBezTo>
                <a:cubicBezTo>
                  <a:pt x="412" y="217"/>
                  <a:pt x="412" y="217"/>
                  <a:pt x="412" y="217"/>
                </a:cubicBezTo>
                <a:cubicBezTo>
                  <a:pt x="412" y="217"/>
                  <a:pt x="412" y="217"/>
                  <a:pt x="412" y="217"/>
                </a:cubicBezTo>
                <a:cubicBezTo>
                  <a:pt x="412" y="217"/>
                  <a:pt x="412" y="217"/>
                  <a:pt x="412" y="217"/>
                </a:cubicBezTo>
                <a:close/>
                <a:moveTo>
                  <a:pt x="410" y="220"/>
                </a:moveTo>
                <a:cubicBezTo>
                  <a:pt x="410" y="220"/>
                  <a:pt x="410" y="220"/>
                  <a:pt x="410" y="219"/>
                </a:cubicBezTo>
                <a:cubicBezTo>
                  <a:pt x="410" y="220"/>
                  <a:pt x="410" y="220"/>
                  <a:pt x="410" y="220"/>
                </a:cubicBezTo>
                <a:cubicBezTo>
                  <a:pt x="410" y="220"/>
                  <a:pt x="410" y="220"/>
                  <a:pt x="410" y="220"/>
                </a:cubicBezTo>
                <a:cubicBezTo>
                  <a:pt x="410" y="221"/>
                  <a:pt x="410" y="221"/>
                  <a:pt x="410" y="221"/>
                </a:cubicBezTo>
                <a:cubicBezTo>
                  <a:pt x="409" y="220"/>
                  <a:pt x="408" y="221"/>
                  <a:pt x="409" y="220"/>
                </a:cubicBezTo>
                <a:cubicBezTo>
                  <a:pt x="409" y="219"/>
                  <a:pt x="409" y="219"/>
                  <a:pt x="408" y="219"/>
                </a:cubicBezTo>
                <a:cubicBezTo>
                  <a:pt x="408" y="219"/>
                  <a:pt x="408" y="219"/>
                  <a:pt x="408" y="219"/>
                </a:cubicBezTo>
                <a:cubicBezTo>
                  <a:pt x="408" y="220"/>
                  <a:pt x="408" y="220"/>
                  <a:pt x="408" y="220"/>
                </a:cubicBezTo>
                <a:cubicBezTo>
                  <a:pt x="408" y="220"/>
                  <a:pt x="408" y="220"/>
                  <a:pt x="408" y="220"/>
                </a:cubicBezTo>
                <a:cubicBezTo>
                  <a:pt x="408" y="220"/>
                  <a:pt x="408" y="221"/>
                  <a:pt x="408" y="221"/>
                </a:cubicBezTo>
                <a:cubicBezTo>
                  <a:pt x="408" y="222"/>
                  <a:pt x="408" y="221"/>
                  <a:pt x="409" y="221"/>
                </a:cubicBezTo>
                <a:cubicBezTo>
                  <a:pt x="409" y="222"/>
                  <a:pt x="409" y="222"/>
                  <a:pt x="409" y="221"/>
                </a:cubicBezTo>
                <a:cubicBezTo>
                  <a:pt x="410" y="221"/>
                  <a:pt x="410" y="221"/>
                  <a:pt x="410" y="221"/>
                </a:cubicBezTo>
                <a:cubicBezTo>
                  <a:pt x="410" y="221"/>
                  <a:pt x="411" y="221"/>
                  <a:pt x="410" y="220"/>
                </a:cubicBezTo>
                <a:cubicBezTo>
                  <a:pt x="410" y="220"/>
                  <a:pt x="410" y="220"/>
                  <a:pt x="410" y="220"/>
                </a:cubicBezTo>
                <a:close/>
                <a:moveTo>
                  <a:pt x="407" y="241"/>
                </a:moveTo>
                <a:cubicBezTo>
                  <a:pt x="407" y="241"/>
                  <a:pt x="407" y="241"/>
                  <a:pt x="406" y="241"/>
                </a:cubicBezTo>
                <a:cubicBezTo>
                  <a:pt x="406" y="241"/>
                  <a:pt x="406" y="241"/>
                  <a:pt x="406" y="242"/>
                </a:cubicBezTo>
                <a:cubicBezTo>
                  <a:pt x="406" y="242"/>
                  <a:pt x="406" y="242"/>
                  <a:pt x="406" y="242"/>
                </a:cubicBezTo>
                <a:cubicBezTo>
                  <a:pt x="406" y="242"/>
                  <a:pt x="406" y="242"/>
                  <a:pt x="407" y="242"/>
                </a:cubicBezTo>
                <a:cubicBezTo>
                  <a:pt x="407" y="241"/>
                  <a:pt x="407" y="241"/>
                  <a:pt x="407" y="241"/>
                </a:cubicBezTo>
                <a:close/>
                <a:moveTo>
                  <a:pt x="407" y="259"/>
                </a:moveTo>
                <a:cubicBezTo>
                  <a:pt x="406" y="259"/>
                  <a:pt x="406" y="259"/>
                  <a:pt x="406" y="259"/>
                </a:cubicBezTo>
                <a:cubicBezTo>
                  <a:pt x="406" y="259"/>
                  <a:pt x="406" y="260"/>
                  <a:pt x="406" y="260"/>
                </a:cubicBezTo>
                <a:cubicBezTo>
                  <a:pt x="407" y="260"/>
                  <a:pt x="407" y="260"/>
                  <a:pt x="407" y="260"/>
                </a:cubicBezTo>
                <a:cubicBezTo>
                  <a:pt x="407" y="260"/>
                  <a:pt x="407" y="259"/>
                  <a:pt x="407" y="259"/>
                </a:cubicBezTo>
                <a:close/>
                <a:moveTo>
                  <a:pt x="408" y="233"/>
                </a:moveTo>
                <a:cubicBezTo>
                  <a:pt x="408" y="233"/>
                  <a:pt x="408" y="233"/>
                  <a:pt x="408" y="233"/>
                </a:cubicBezTo>
                <a:cubicBezTo>
                  <a:pt x="408" y="233"/>
                  <a:pt x="408" y="233"/>
                  <a:pt x="408" y="233"/>
                </a:cubicBezTo>
                <a:cubicBezTo>
                  <a:pt x="408" y="233"/>
                  <a:pt x="407" y="232"/>
                  <a:pt x="406" y="232"/>
                </a:cubicBezTo>
                <a:cubicBezTo>
                  <a:pt x="406" y="233"/>
                  <a:pt x="406" y="233"/>
                  <a:pt x="406" y="233"/>
                </a:cubicBezTo>
                <a:cubicBezTo>
                  <a:pt x="407" y="233"/>
                  <a:pt x="406" y="234"/>
                  <a:pt x="406" y="234"/>
                </a:cubicBezTo>
                <a:cubicBezTo>
                  <a:pt x="407" y="234"/>
                  <a:pt x="407" y="234"/>
                  <a:pt x="407" y="234"/>
                </a:cubicBezTo>
                <a:cubicBezTo>
                  <a:pt x="407" y="234"/>
                  <a:pt x="407" y="233"/>
                  <a:pt x="408" y="233"/>
                </a:cubicBezTo>
                <a:close/>
                <a:moveTo>
                  <a:pt x="409" y="224"/>
                </a:moveTo>
                <a:cubicBezTo>
                  <a:pt x="409" y="224"/>
                  <a:pt x="408" y="224"/>
                  <a:pt x="408" y="224"/>
                </a:cubicBezTo>
                <a:cubicBezTo>
                  <a:pt x="408" y="224"/>
                  <a:pt x="407" y="224"/>
                  <a:pt x="407" y="224"/>
                </a:cubicBezTo>
                <a:cubicBezTo>
                  <a:pt x="407" y="224"/>
                  <a:pt x="407" y="224"/>
                  <a:pt x="407" y="225"/>
                </a:cubicBezTo>
                <a:cubicBezTo>
                  <a:pt x="407" y="225"/>
                  <a:pt x="406" y="225"/>
                  <a:pt x="406" y="225"/>
                </a:cubicBezTo>
                <a:cubicBezTo>
                  <a:pt x="406" y="225"/>
                  <a:pt x="406" y="225"/>
                  <a:pt x="405" y="226"/>
                </a:cubicBezTo>
                <a:cubicBezTo>
                  <a:pt x="405" y="226"/>
                  <a:pt x="405" y="226"/>
                  <a:pt x="405" y="226"/>
                </a:cubicBezTo>
                <a:cubicBezTo>
                  <a:pt x="405" y="226"/>
                  <a:pt x="405" y="226"/>
                  <a:pt x="406" y="225"/>
                </a:cubicBezTo>
                <a:cubicBezTo>
                  <a:pt x="406" y="226"/>
                  <a:pt x="406" y="226"/>
                  <a:pt x="406" y="226"/>
                </a:cubicBezTo>
                <a:cubicBezTo>
                  <a:pt x="406" y="226"/>
                  <a:pt x="406" y="226"/>
                  <a:pt x="407" y="226"/>
                </a:cubicBezTo>
                <a:cubicBezTo>
                  <a:pt x="407" y="226"/>
                  <a:pt x="407" y="225"/>
                  <a:pt x="407" y="225"/>
                </a:cubicBezTo>
                <a:cubicBezTo>
                  <a:pt x="407" y="225"/>
                  <a:pt x="407" y="225"/>
                  <a:pt x="408" y="225"/>
                </a:cubicBezTo>
                <a:cubicBezTo>
                  <a:pt x="408" y="225"/>
                  <a:pt x="409" y="225"/>
                  <a:pt x="409" y="224"/>
                </a:cubicBezTo>
                <a:close/>
                <a:moveTo>
                  <a:pt x="408" y="203"/>
                </a:moveTo>
                <a:cubicBezTo>
                  <a:pt x="408" y="203"/>
                  <a:pt x="408" y="203"/>
                  <a:pt x="408" y="203"/>
                </a:cubicBezTo>
                <a:cubicBezTo>
                  <a:pt x="408" y="203"/>
                  <a:pt x="408" y="203"/>
                  <a:pt x="407" y="203"/>
                </a:cubicBezTo>
                <a:cubicBezTo>
                  <a:pt x="407" y="203"/>
                  <a:pt x="408" y="203"/>
                  <a:pt x="408" y="203"/>
                </a:cubicBezTo>
                <a:cubicBezTo>
                  <a:pt x="408" y="203"/>
                  <a:pt x="408" y="203"/>
                  <a:pt x="408" y="203"/>
                </a:cubicBezTo>
                <a:close/>
                <a:moveTo>
                  <a:pt x="408" y="205"/>
                </a:moveTo>
                <a:cubicBezTo>
                  <a:pt x="408" y="205"/>
                  <a:pt x="408" y="205"/>
                  <a:pt x="407" y="205"/>
                </a:cubicBezTo>
                <a:cubicBezTo>
                  <a:pt x="407" y="205"/>
                  <a:pt x="408" y="205"/>
                  <a:pt x="408" y="205"/>
                </a:cubicBezTo>
                <a:cubicBezTo>
                  <a:pt x="408" y="205"/>
                  <a:pt x="408" y="205"/>
                  <a:pt x="408" y="205"/>
                </a:cubicBezTo>
                <a:cubicBezTo>
                  <a:pt x="408" y="205"/>
                  <a:pt x="408" y="205"/>
                  <a:pt x="408" y="205"/>
                </a:cubicBezTo>
                <a:close/>
                <a:moveTo>
                  <a:pt x="409" y="232"/>
                </a:moveTo>
                <a:cubicBezTo>
                  <a:pt x="409" y="232"/>
                  <a:pt x="409" y="232"/>
                  <a:pt x="410" y="232"/>
                </a:cubicBezTo>
                <a:cubicBezTo>
                  <a:pt x="409" y="232"/>
                  <a:pt x="409" y="231"/>
                  <a:pt x="409" y="231"/>
                </a:cubicBezTo>
                <a:cubicBezTo>
                  <a:pt x="409" y="231"/>
                  <a:pt x="408" y="231"/>
                  <a:pt x="408" y="231"/>
                </a:cubicBezTo>
                <a:cubicBezTo>
                  <a:pt x="409" y="232"/>
                  <a:pt x="409" y="232"/>
                  <a:pt x="409" y="232"/>
                </a:cubicBezTo>
                <a:close/>
                <a:moveTo>
                  <a:pt x="409" y="261"/>
                </a:moveTo>
                <a:cubicBezTo>
                  <a:pt x="409" y="261"/>
                  <a:pt x="408" y="261"/>
                  <a:pt x="408" y="262"/>
                </a:cubicBezTo>
                <a:cubicBezTo>
                  <a:pt x="408" y="262"/>
                  <a:pt x="408" y="262"/>
                  <a:pt x="409" y="262"/>
                </a:cubicBezTo>
                <a:cubicBezTo>
                  <a:pt x="409" y="262"/>
                  <a:pt x="409" y="262"/>
                  <a:pt x="409" y="262"/>
                </a:cubicBezTo>
                <a:cubicBezTo>
                  <a:pt x="409" y="261"/>
                  <a:pt x="409" y="261"/>
                  <a:pt x="409" y="261"/>
                </a:cubicBezTo>
                <a:close/>
                <a:moveTo>
                  <a:pt x="410" y="231"/>
                </a:moveTo>
                <a:cubicBezTo>
                  <a:pt x="410" y="231"/>
                  <a:pt x="410" y="230"/>
                  <a:pt x="410" y="230"/>
                </a:cubicBezTo>
                <a:cubicBezTo>
                  <a:pt x="409" y="230"/>
                  <a:pt x="409" y="231"/>
                  <a:pt x="409" y="231"/>
                </a:cubicBezTo>
                <a:cubicBezTo>
                  <a:pt x="409" y="231"/>
                  <a:pt x="409" y="231"/>
                  <a:pt x="409" y="231"/>
                </a:cubicBezTo>
                <a:cubicBezTo>
                  <a:pt x="410" y="231"/>
                  <a:pt x="410" y="231"/>
                  <a:pt x="410" y="231"/>
                </a:cubicBezTo>
                <a:close/>
                <a:moveTo>
                  <a:pt x="409" y="203"/>
                </a:moveTo>
                <a:cubicBezTo>
                  <a:pt x="409" y="203"/>
                  <a:pt x="409" y="203"/>
                  <a:pt x="409" y="203"/>
                </a:cubicBezTo>
                <a:cubicBezTo>
                  <a:pt x="409" y="203"/>
                  <a:pt x="409" y="203"/>
                  <a:pt x="409" y="203"/>
                </a:cubicBezTo>
                <a:cubicBezTo>
                  <a:pt x="409" y="203"/>
                  <a:pt x="409" y="203"/>
                  <a:pt x="409" y="203"/>
                </a:cubicBezTo>
                <a:cubicBezTo>
                  <a:pt x="409" y="203"/>
                  <a:pt x="409" y="203"/>
                  <a:pt x="409" y="203"/>
                </a:cubicBezTo>
                <a:close/>
                <a:moveTo>
                  <a:pt x="409" y="204"/>
                </a:moveTo>
                <a:cubicBezTo>
                  <a:pt x="409" y="204"/>
                  <a:pt x="409" y="204"/>
                  <a:pt x="409" y="205"/>
                </a:cubicBezTo>
                <a:cubicBezTo>
                  <a:pt x="409" y="205"/>
                  <a:pt x="409" y="205"/>
                  <a:pt x="410" y="205"/>
                </a:cubicBezTo>
                <a:cubicBezTo>
                  <a:pt x="410" y="205"/>
                  <a:pt x="410" y="205"/>
                  <a:pt x="410" y="204"/>
                </a:cubicBezTo>
                <a:cubicBezTo>
                  <a:pt x="410" y="204"/>
                  <a:pt x="410" y="204"/>
                  <a:pt x="409" y="204"/>
                </a:cubicBezTo>
                <a:close/>
                <a:moveTo>
                  <a:pt x="408" y="169"/>
                </a:moveTo>
                <a:cubicBezTo>
                  <a:pt x="408" y="169"/>
                  <a:pt x="409" y="169"/>
                  <a:pt x="409" y="170"/>
                </a:cubicBezTo>
                <a:cubicBezTo>
                  <a:pt x="409" y="169"/>
                  <a:pt x="409" y="169"/>
                  <a:pt x="410" y="169"/>
                </a:cubicBezTo>
                <a:cubicBezTo>
                  <a:pt x="410" y="169"/>
                  <a:pt x="409" y="168"/>
                  <a:pt x="409" y="168"/>
                </a:cubicBezTo>
                <a:cubicBezTo>
                  <a:pt x="409" y="168"/>
                  <a:pt x="408" y="169"/>
                  <a:pt x="408" y="169"/>
                </a:cubicBezTo>
                <a:close/>
                <a:moveTo>
                  <a:pt x="407" y="164"/>
                </a:moveTo>
                <a:cubicBezTo>
                  <a:pt x="407" y="164"/>
                  <a:pt x="408" y="164"/>
                  <a:pt x="408" y="165"/>
                </a:cubicBezTo>
                <a:cubicBezTo>
                  <a:pt x="408" y="164"/>
                  <a:pt x="408" y="164"/>
                  <a:pt x="408" y="164"/>
                </a:cubicBezTo>
                <a:cubicBezTo>
                  <a:pt x="408" y="164"/>
                  <a:pt x="408" y="164"/>
                  <a:pt x="408" y="164"/>
                </a:cubicBezTo>
                <a:cubicBezTo>
                  <a:pt x="407" y="164"/>
                  <a:pt x="407" y="164"/>
                  <a:pt x="407" y="164"/>
                </a:cubicBezTo>
                <a:close/>
                <a:moveTo>
                  <a:pt x="406" y="170"/>
                </a:moveTo>
                <a:cubicBezTo>
                  <a:pt x="406" y="170"/>
                  <a:pt x="406" y="170"/>
                  <a:pt x="406" y="170"/>
                </a:cubicBezTo>
                <a:cubicBezTo>
                  <a:pt x="406" y="170"/>
                  <a:pt x="407" y="170"/>
                  <a:pt x="407" y="169"/>
                </a:cubicBezTo>
                <a:cubicBezTo>
                  <a:pt x="407" y="169"/>
                  <a:pt x="407" y="169"/>
                  <a:pt x="406" y="169"/>
                </a:cubicBezTo>
                <a:cubicBezTo>
                  <a:pt x="406" y="169"/>
                  <a:pt x="406" y="170"/>
                  <a:pt x="406" y="170"/>
                </a:cubicBezTo>
                <a:close/>
                <a:moveTo>
                  <a:pt x="405" y="166"/>
                </a:moveTo>
                <a:cubicBezTo>
                  <a:pt x="405" y="166"/>
                  <a:pt x="405" y="166"/>
                  <a:pt x="405" y="166"/>
                </a:cubicBezTo>
                <a:cubicBezTo>
                  <a:pt x="405" y="166"/>
                  <a:pt x="405" y="167"/>
                  <a:pt x="405" y="167"/>
                </a:cubicBezTo>
                <a:cubicBezTo>
                  <a:pt x="405" y="167"/>
                  <a:pt x="405" y="167"/>
                  <a:pt x="405" y="166"/>
                </a:cubicBezTo>
                <a:cubicBezTo>
                  <a:pt x="405" y="166"/>
                  <a:pt x="405" y="166"/>
                  <a:pt x="405" y="166"/>
                </a:cubicBezTo>
                <a:close/>
                <a:moveTo>
                  <a:pt x="405" y="163"/>
                </a:moveTo>
                <a:cubicBezTo>
                  <a:pt x="405" y="163"/>
                  <a:pt x="405" y="163"/>
                  <a:pt x="405" y="162"/>
                </a:cubicBezTo>
                <a:cubicBezTo>
                  <a:pt x="405" y="162"/>
                  <a:pt x="405" y="162"/>
                  <a:pt x="405" y="162"/>
                </a:cubicBezTo>
                <a:cubicBezTo>
                  <a:pt x="405" y="162"/>
                  <a:pt x="404" y="162"/>
                  <a:pt x="404" y="162"/>
                </a:cubicBezTo>
                <a:cubicBezTo>
                  <a:pt x="404" y="163"/>
                  <a:pt x="405" y="163"/>
                  <a:pt x="405" y="163"/>
                </a:cubicBezTo>
                <a:close/>
                <a:moveTo>
                  <a:pt x="404" y="173"/>
                </a:moveTo>
                <a:cubicBezTo>
                  <a:pt x="404" y="173"/>
                  <a:pt x="405" y="173"/>
                  <a:pt x="405" y="173"/>
                </a:cubicBezTo>
                <a:cubicBezTo>
                  <a:pt x="406" y="174"/>
                  <a:pt x="407" y="174"/>
                  <a:pt x="408" y="173"/>
                </a:cubicBezTo>
                <a:cubicBezTo>
                  <a:pt x="408" y="173"/>
                  <a:pt x="408" y="172"/>
                  <a:pt x="409" y="172"/>
                </a:cubicBezTo>
                <a:cubicBezTo>
                  <a:pt x="408" y="172"/>
                  <a:pt x="408" y="171"/>
                  <a:pt x="408" y="171"/>
                </a:cubicBezTo>
                <a:cubicBezTo>
                  <a:pt x="408" y="171"/>
                  <a:pt x="407" y="171"/>
                  <a:pt x="407" y="171"/>
                </a:cubicBezTo>
                <a:cubicBezTo>
                  <a:pt x="407" y="171"/>
                  <a:pt x="407" y="171"/>
                  <a:pt x="407" y="172"/>
                </a:cubicBezTo>
                <a:cubicBezTo>
                  <a:pt x="407" y="173"/>
                  <a:pt x="407" y="173"/>
                  <a:pt x="406" y="173"/>
                </a:cubicBezTo>
                <a:cubicBezTo>
                  <a:pt x="406" y="173"/>
                  <a:pt x="405" y="173"/>
                  <a:pt x="405" y="172"/>
                </a:cubicBezTo>
                <a:cubicBezTo>
                  <a:pt x="405" y="173"/>
                  <a:pt x="404" y="173"/>
                  <a:pt x="404" y="173"/>
                </a:cubicBezTo>
                <a:close/>
                <a:moveTo>
                  <a:pt x="405" y="227"/>
                </a:moveTo>
                <a:cubicBezTo>
                  <a:pt x="405" y="226"/>
                  <a:pt x="405" y="226"/>
                  <a:pt x="405" y="226"/>
                </a:cubicBezTo>
                <a:cubicBezTo>
                  <a:pt x="405" y="226"/>
                  <a:pt x="405" y="225"/>
                  <a:pt x="404" y="226"/>
                </a:cubicBezTo>
                <a:cubicBezTo>
                  <a:pt x="404" y="226"/>
                  <a:pt x="404" y="226"/>
                  <a:pt x="404" y="226"/>
                </a:cubicBezTo>
                <a:cubicBezTo>
                  <a:pt x="404" y="226"/>
                  <a:pt x="404" y="226"/>
                  <a:pt x="404" y="227"/>
                </a:cubicBezTo>
                <a:cubicBezTo>
                  <a:pt x="404" y="227"/>
                  <a:pt x="405" y="227"/>
                  <a:pt x="405" y="227"/>
                </a:cubicBezTo>
                <a:cubicBezTo>
                  <a:pt x="405" y="227"/>
                  <a:pt x="405" y="227"/>
                  <a:pt x="405" y="227"/>
                </a:cubicBezTo>
                <a:close/>
                <a:moveTo>
                  <a:pt x="404" y="243"/>
                </a:moveTo>
                <a:cubicBezTo>
                  <a:pt x="404" y="243"/>
                  <a:pt x="404" y="243"/>
                  <a:pt x="404" y="243"/>
                </a:cubicBezTo>
                <a:cubicBezTo>
                  <a:pt x="404" y="243"/>
                  <a:pt x="405" y="243"/>
                  <a:pt x="405" y="243"/>
                </a:cubicBezTo>
                <a:cubicBezTo>
                  <a:pt x="405" y="243"/>
                  <a:pt x="405" y="243"/>
                  <a:pt x="405" y="243"/>
                </a:cubicBezTo>
                <a:cubicBezTo>
                  <a:pt x="405" y="243"/>
                  <a:pt x="405" y="243"/>
                  <a:pt x="404" y="243"/>
                </a:cubicBezTo>
                <a:close/>
                <a:moveTo>
                  <a:pt x="404" y="217"/>
                </a:moveTo>
                <a:cubicBezTo>
                  <a:pt x="403" y="217"/>
                  <a:pt x="403" y="217"/>
                  <a:pt x="403" y="217"/>
                </a:cubicBezTo>
                <a:cubicBezTo>
                  <a:pt x="403" y="217"/>
                  <a:pt x="404" y="217"/>
                  <a:pt x="404" y="217"/>
                </a:cubicBezTo>
                <a:cubicBezTo>
                  <a:pt x="404" y="217"/>
                  <a:pt x="404" y="217"/>
                  <a:pt x="404" y="217"/>
                </a:cubicBezTo>
                <a:cubicBezTo>
                  <a:pt x="404" y="217"/>
                  <a:pt x="404" y="217"/>
                  <a:pt x="404" y="217"/>
                </a:cubicBezTo>
                <a:close/>
                <a:moveTo>
                  <a:pt x="404" y="207"/>
                </a:moveTo>
                <a:cubicBezTo>
                  <a:pt x="405" y="207"/>
                  <a:pt x="405" y="207"/>
                  <a:pt x="405" y="207"/>
                </a:cubicBezTo>
                <a:cubicBezTo>
                  <a:pt x="405" y="207"/>
                  <a:pt x="404" y="206"/>
                  <a:pt x="404" y="206"/>
                </a:cubicBezTo>
                <a:cubicBezTo>
                  <a:pt x="404" y="206"/>
                  <a:pt x="404" y="206"/>
                  <a:pt x="404" y="206"/>
                </a:cubicBezTo>
                <a:cubicBezTo>
                  <a:pt x="404" y="207"/>
                  <a:pt x="404" y="207"/>
                  <a:pt x="404" y="207"/>
                </a:cubicBezTo>
                <a:close/>
                <a:moveTo>
                  <a:pt x="405" y="223"/>
                </a:moveTo>
                <a:cubicBezTo>
                  <a:pt x="405" y="223"/>
                  <a:pt x="405" y="223"/>
                  <a:pt x="405" y="222"/>
                </a:cubicBezTo>
                <a:cubicBezTo>
                  <a:pt x="405" y="222"/>
                  <a:pt x="405" y="222"/>
                  <a:pt x="405" y="222"/>
                </a:cubicBezTo>
                <a:cubicBezTo>
                  <a:pt x="405" y="222"/>
                  <a:pt x="405" y="222"/>
                  <a:pt x="405" y="222"/>
                </a:cubicBezTo>
                <a:cubicBezTo>
                  <a:pt x="405" y="223"/>
                  <a:pt x="404" y="223"/>
                  <a:pt x="404" y="223"/>
                </a:cubicBezTo>
                <a:cubicBezTo>
                  <a:pt x="404" y="223"/>
                  <a:pt x="404" y="224"/>
                  <a:pt x="405" y="224"/>
                </a:cubicBezTo>
                <a:cubicBezTo>
                  <a:pt x="405" y="224"/>
                  <a:pt x="405" y="224"/>
                  <a:pt x="405" y="223"/>
                </a:cubicBezTo>
                <a:cubicBezTo>
                  <a:pt x="405" y="223"/>
                  <a:pt x="405" y="223"/>
                  <a:pt x="405" y="223"/>
                </a:cubicBezTo>
                <a:close/>
                <a:moveTo>
                  <a:pt x="403" y="179"/>
                </a:moveTo>
                <a:cubicBezTo>
                  <a:pt x="404" y="179"/>
                  <a:pt x="404" y="180"/>
                  <a:pt x="404" y="180"/>
                </a:cubicBezTo>
                <a:cubicBezTo>
                  <a:pt x="404" y="180"/>
                  <a:pt x="405" y="180"/>
                  <a:pt x="405" y="180"/>
                </a:cubicBezTo>
                <a:cubicBezTo>
                  <a:pt x="405" y="180"/>
                  <a:pt x="405" y="179"/>
                  <a:pt x="405" y="179"/>
                </a:cubicBezTo>
                <a:cubicBezTo>
                  <a:pt x="405" y="179"/>
                  <a:pt x="404" y="179"/>
                  <a:pt x="404" y="178"/>
                </a:cubicBezTo>
                <a:cubicBezTo>
                  <a:pt x="404" y="178"/>
                  <a:pt x="403" y="179"/>
                  <a:pt x="403" y="179"/>
                </a:cubicBezTo>
                <a:close/>
                <a:moveTo>
                  <a:pt x="402" y="182"/>
                </a:moveTo>
                <a:cubicBezTo>
                  <a:pt x="403" y="182"/>
                  <a:pt x="403" y="182"/>
                  <a:pt x="403" y="182"/>
                </a:cubicBezTo>
                <a:cubicBezTo>
                  <a:pt x="403" y="182"/>
                  <a:pt x="403" y="182"/>
                  <a:pt x="404" y="182"/>
                </a:cubicBezTo>
                <a:cubicBezTo>
                  <a:pt x="403" y="182"/>
                  <a:pt x="403" y="181"/>
                  <a:pt x="403" y="181"/>
                </a:cubicBezTo>
                <a:cubicBezTo>
                  <a:pt x="403" y="181"/>
                  <a:pt x="402" y="182"/>
                  <a:pt x="402" y="182"/>
                </a:cubicBezTo>
                <a:close/>
                <a:moveTo>
                  <a:pt x="402" y="218"/>
                </a:moveTo>
                <a:cubicBezTo>
                  <a:pt x="403" y="218"/>
                  <a:pt x="403" y="218"/>
                  <a:pt x="403" y="218"/>
                </a:cubicBezTo>
                <a:cubicBezTo>
                  <a:pt x="403" y="218"/>
                  <a:pt x="403" y="218"/>
                  <a:pt x="403" y="218"/>
                </a:cubicBezTo>
                <a:cubicBezTo>
                  <a:pt x="403" y="218"/>
                  <a:pt x="403" y="218"/>
                  <a:pt x="403" y="218"/>
                </a:cubicBezTo>
                <a:cubicBezTo>
                  <a:pt x="403" y="218"/>
                  <a:pt x="403" y="218"/>
                  <a:pt x="402" y="218"/>
                </a:cubicBezTo>
                <a:close/>
                <a:moveTo>
                  <a:pt x="400" y="205"/>
                </a:moveTo>
                <a:cubicBezTo>
                  <a:pt x="400" y="205"/>
                  <a:pt x="401" y="205"/>
                  <a:pt x="401" y="205"/>
                </a:cubicBezTo>
                <a:cubicBezTo>
                  <a:pt x="401" y="205"/>
                  <a:pt x="401" y="205"/>
                  <a:pt x="402" y="205"/>
                </a:cubicBezTo>
                <a:cubicBezTo>
                  <a:pt x="401" y="205"/>
                  <a:pt x="401" y="204"/>
                  <a:pt x="401" y="204"/>
                </a:cubicBezTo>
                <a:cubicBezTo>
                  <a:pt x="401" y="204"/>
                  <a:pt x="400" y="205"/>
                  <a:pt x="400" y="205"/>
                </a:cubicBezTo>
                <a:close/>
                <a:moveTo>
                  <a:pt x="400" y="209"/>
                </a:moveTo>
                <a:cubicBezTo>
                  <a:pt x="401" y="209"/>
                  <a:pt x="401" y="209"/>
                  <a:pt x="401" y="209"/>
                </a:cubicBezTo>
                <a:cubicBezTo>
                  <a:pt x="401" y="210"/>
                  <a:pt x="402" y="209"/>
                  <a:pt x="402" y="209"/>
                </a:cubicBezTo>
                <a:cubicBezTo>
                  <a:pt x="402" y="209"/>
                  <a:pt x="402" y="209"/>
                  <a:pt x="402" y="209"/>
                </a:cubicBezTo>
                <a:cubicBezTo>
                  <a:pt x="401" y="209"/>
                  <a:pt x="401" y="209"/>
                  <a:pt x="401" y="209"/>
                </a:cubicBezTo>
                <a:cubicBezTo>
                  <a:pt x="400" y="209"/>
                  <a:pt x="400" y="209"/>
                  <a:pt x="400" y="209"/>
                </a:cubicBezTo>
                <a:close/>
                <a:moveTo>
                  <a:pt x="401" y="213"/>
                </a:moveTo>
                <a:cubicBezTo>
                  <a:pt x="401" y="213"/>
                  <a:pt x="400" y="213"/>
                  <a:pt x="400" y="213"/>
                </a:cubicBezTo>
                <a:cubicBezTo>
                  <a:pt x="400" y="213"/>
                  <a:pt x="400" y="213"/>
                  <a:pt x="401" y="214"/>
                </a:cubicBezTo>
                <a:cubicBezTo>
                  <a:pt x="401" y="213"/>
                  <a:pt x="401" y="213"/>
                  <a:pt x="401" y="213"/>
                </a:cubicBezTo>
                <a:cubicBezTo>
                  <a:pt x="401" y="213"/>
                  <a:pt x="401" y="213"/>
                  <a:pt x="401" y="213"/>
                </a:cubicBezTo>
                <a:close/>
                <a:moveTo>
                  <a:pt x="400" y="216"/>
                </a:moveTo>
                <a:cubicBezTo>
                  <a:pt x="400" y="217"/>
                  <a:pt x="400" y="217"/>
                  <a:pt x="400" y="217"/>
                </a:cubicBezTo>
                <a:cubicBezTo>
                  <a:pt x="401" y="217"/>
                  <a:pt x="401" y="216"/>
                  <a:pt x="401" y="216"/>
                </a:cubicBezTo>
                <a:cubicBezTo>
                  <a:pt x="401" y="216"/>
                  <a:pt x="401" y="216"/>
                  <a:pt x="401" y="216"/>
                </a:cubicBezTo>
                <a:cubicBezTo>
                  <a:pt x="400" y="216"/>
                  <a:pt x="400" y="216"/>
                  <a:pt x="400" y="216"/>
                </a:cubicBezTo>
                <a:close/>
                <a:moveTo>
                  <a:pt x="400" y="221"/>
                </a:moveTo>
                <a:cubicBezTo>
                  <a:pt x="400" y="221"/>
                  <a:pt x="401" y="222"/>
                  <a:pt x="401" y="221"/>
                </a:cubicBezTo>
                <a:cubicBezTo>
                  <a:pt x="401" y="221"/>
                  <a:pt x="401" y="221"/>
                  <a:pt x="401" y="221"/>
                </a:cubicBezTo>
                <a:cubicBezTo>
                  <a:pt x="401" y="220"/>
                  <a:pt x="401" y="220"/>
                  <a:pt x="401" y="220"/>
                </a:cubicBezTo>
                <a:cubicBezTo>
                  <a:pt x="400" y="220"/>
                  <a:pt x="400" y="220"/>
                  <a:pt x="400" y="220"/>
                </a:cubicBezTo>
                <a:cubicBezTo>
                  <a:pt x="400" y="220"/>
                  <a:pt x="400" y="221"/>
                  <a:pt x="400" y="221"/>
                </a:cubicBezTo>
                <a:close/>
                <a:moveTo>
                  <a:pt x="398" y="224"/>
                </a:moveTo>
                <a:cubicBezTo>
                  <a:pt x="398" y="224"/>
                  <a:pt x="398" y="225"/>
                  <a:pt x="398" y="225"/>
                </a:cubicBezTo>
                <a:cubicBezTo>
                  <a:pt x="398" y="225"/>
                  <a:pt x="398" y="225"/>
                  <a:pt x="398" y="225"/>
                </a:cubicBezTo>
                <a:cubicBezTo>
                  <a:pt x="399" y="225"/>
                  <a:pt x="399" y="225"/>
                  <a:pt x="399" y="225"/>
                </a:cubicBezTo>
                <a:cubicBezTo>
                  <a:pt x="399" y="224"/>
                  <a:pt x="399" y="224"/>
                  <a:pt x="398" y="224"/>
                </a:cubicBezTo>
                <a:close/>
                <a:moveTo>
                  <a:pt x="398" y="174"/>
                </a:moveTo>
                <a:cubicBezTo>
                  <a:pt x="398" y="174"/>
                  <a:pt x="398" y="175"/>
                  <a:pt x="398" y="175"/>
                </a:cubicBezTo>
                <a:cubicBezTo>
                  <a:pt x="398" y="175"/>
                  <a:pt x="399" y="175"/>
                  <a:pt x="399" y="175"/>
                </a:cubicBezTo>
                <a:cubicBezTo>
                  <a:pt x="399" y="175"/>
                  <a:pt x="399" y="175"/>
                  <a:pt x="399" y="175"/>
                </a:cubicBezTo>
                <a:cubicBezTo>
                  <a:pt x="399" y="174"/>
                  <a:pt x="399" y="174"/>
                  <a:pt x="399" y="174"/>
                </a:cubicBezTo>
                <a:cubicBezTo>
                  <a:pt x="399" y="174"/>
                  <a:pt x="398" y="174"/>
                  <a:pt x="398" y="173"/>
                </a:cubicBezTo>
                <a:cubicBezTo>
                  <a:pt x="398" y="174"/>
                  <a:pt x="398" y="174"/>
                  <a:pt x="398" y="174"/>
                </a:cubicBezTo>
                <a:close/>
                <a:moveTo>
                  <a:pt x="397" y="220"/>
                </a:moveTo>
                <a:cubicBezTo>
                  <a:pt x="397" y="220"/>
                  <a:pt x="397" y="220"/>
                  <a:pt x="397" y="220"/>
                </a:cubicBezTo>
                <a:cubicBezTo>
                  <a:pt x="397" y="220"/>
                  <a:pt x="397" y="220"/>
                  <a:pt x="397" y="221"/>
                </a:cubicBezTo>
                <a:cubicBezTo>
                  <a:pt x="397" y="221"/>
                  <a:pt x="397" y="221"/>
                  <a:pt x="397" y="220"/>
                </a:cubicBezTo>
                <a:cubicBezTo>
                  <a:pt x="397" y="220"/>
                  <a:pt x="397" y="220"/>
                  <a:pt x="397" y="220"/>
                </a:cubicBezTo>
                <a:close/>
                <a:moveTo>
                  <a:pt x="397" y="213"/>
                </a:moveTo>
                <a:cubicBezTo>
                  <a:pt x="397" y="213"/>
                  <a:pt x="397" y="213"/>
                  <a:pt x="397" y="213"/>
                </a:cubicBezTo>
                <a:cubicBezTo>
                  <a:pt x="397" y="213"/>
                  <a:pt x="397" y="213"/>
                  <a:pt x="397" y="213"/>
                </a:cubicBezTo>
                <a:cubicBezTo>
                  <a:pt x="397" y="213"/>
                  <a:pt x="397" y="213"/>
                  <a:pt x="397" y="213"/>
                </a:cubicBezTo>
                <a:cubicBezTo>
                  <a:pt x="397" y="213"/>
                  <a:pt x="397" y="213"/>
                  <a:pt x="397" y="213"/>
                </a:cubicBezTo>
                <a:close/>
                <a:moveTo>
                  <a:pt x="397" y="203"/>
                </a:moveTo>
                <a:cubicBezTo>
                  <a:pt x="397" y="203"/>
                  <a:pt x="397" y="203"/>
                  <a:pt x="397" y="203"/>
                </a:cubicBezTo>
                <a:cubicBezTo>
                  <a:pt x="397" y="203"/>
                  <a:pt x="397" y="203"/>
                  <a:pt x="397" y="203"/>
                </a:cubicBezTo>
                <a:cubicBezTo>
                  <a:pt x="397" y="203"/>
                  <a:pt x="397" y="203"/>
                  <a:pt x="397" y="202"/>
                </a:cubicBezTo>
                <a:cubicBezTo>
                  <a:pt x="397" y="203"/>
                  <a:pt x="397" y="203"/>
                  <a:pt x="397" y="203"/>
                </a:cubicBezTo>
                <a:close/>
                <a:moveTo>
                  <a:pt x="396" y="228"/>
                </a:moveTo>
                <a:cubicBezTo>
                  <a:pt x="396" y="228"/>
                  <a:pt x="396" y="229"/>
                  <a:pt x="396" y="229"/>
                </a:cubicBezTo>
                <a:cubicBezTo>
                  <a:pt x="397" y="229"/>
                  <a:pt x="398" y="229"/>
                  <a:pt x="399" y="230"/>
                </a:cubicBezTo>
                <a:cubicBezTo>
                  <a:pt x="399" y="230"/>
                  <a:pt x="400" y="230"/>
                  <a:pt x="400" y="229"/>
                </a:cubicBezTo>
                <a:cubicBezTo>
                  <a:pt x="400" y="228"/>
                  <a:pt x="400" y="228"/>
                  <a:pt x="401" y="227"/>
                </a:cubicBezTo>
                <a:cubicBezTo>
                  <a:pt x="401" y="227"/>
                  <a:pt x="401" y="227"/>
                  <a:pt x="401" y="228"/>
                </a:cubicBezTo>
                <a:cubicBezTo>
                  <a:pt x="401" y="227"/>
                  <a:pt x="402" y="227"/>
                  <a:pt x="402" y="227"/>
                </a:cubicBezTo>
                <a:cubicBezTo>
                  <a:pt x="401" y="226"/>
                  <a:pt x="401" y="226"/>
                  <a:pt x="401" y="226"/>
                </a:cubicBezTo>
                <a:cubicBezTo>
                  <a:pt x="401" y="226"/>
                  <a:pt x="401" y="226"/>
                  <a:pt x="401" y="226"/>
                </a:cubicBezTo>
                <a:cubicBezTo>
                  <a:pt x="401" y="226"/>
                  <a:pt x="401" y="226"/>
                  <a:pt x="402" y="226"/>
                </a:cubicBezTo>
                <a:cubicBezTo>
                  <a:pt x="402" y="226"/>
                  <a:pt x="402" y="226"/>
                  <a:pt x="402" y="226"/>
                </a:cubicBezTo>
                <a:cubicBezTo>
                  <a:pt x="403" y="227"/>
                  <a:pt x="403" y="226"/>
                  <a:pt x="403" y="225"/>
                </a:cubicBezTo>
                <a:cubicBezTo>
                  <a:pt x="403" y="225"/>
                  <a:pt x="403" y="224"/>
                  <a:pt x="402" y="225"/>
                </a:cubicBezTo>
                <a:cubicBezTo>
                  <a:pt x="402" y="225"/>
                  <a:pt x="402" y="224"/>
                  <a:pt x="402" y="224"/>
                </a:cubicBezTo>
                <a:cubicBezTo>
                  <a:pt x="401" y="224"/>
                  <a:pt x="401" y="224"/>
                  <a:pt x="401" y="224"/>
                </a:cubicBezTo>
                <a:cubicBezTo>
                  <a:pt x="401" y="224"/>
                  <a:pt x="401" y="225"/>
                  <a:pt x="401" y="225"/>
                </a:cubicBezTo>
                <a:cubicBezTo>
                  <a:pt x="401" y="226"/>
                  <a:pt x="400" y="227"/>
                  <a:pt x="400" y="227"/>
                </a:cubicBezTo>
                <a:cubicBezTo>
                  <a:pt x="400" y="228"/>
                  <a:pt x="399" y="228"/>
                  <a:pt x="399" y="228"/>
                </a:cubicBezTo>
                <a:cubicBezTo>
                  <a:pt x="398" y="228"/>
                  <a:pt x="398" y="227"/>
                  <a:pt x="398" y="227"/>
                </a:cubicBezTo>
                <a:cubicBezTo>
                  <a:pt x="398" y="226"/>
                  <a:pt x="397" y="226"/>
                  <a:pt x="397" y="226"/>
                </a:cubicBezTo>
                <a:cubicBezTo>
                  <a:pt x="397" y="226"/>
                  <a:pt x="397" y="226"/>
                  <a:pt x="397" y="226"/>
                </a:cubicBezTo>
                <a:cubicBezTo>
                  <a:pt x="396" y="226"/>
                  <a:pt x="396" y="226"/>
                  <a:pt x="396" y="227"/>
                </a:cubicBezTo>
                <a:cubicBezTo>
                  <a:pt x="396" y="227"/>
                  <a:pt x="397" y="227"/>
                  <a:pt x="397" y="227"/>
                </a:cubicBezTo>
                <a:cubicBezTo>
                  <a:pt x="396" y="228"/>
                  <a:pt x="396" y="228"/>
                  <a:pt x="396" y="228"/>
                </a:cubicBezTo>
                <a:close/>
                <a:moveTo>
                  <a:pt x="403" y="229"/>
                </a:moveTo>
                <a:cubicBezTo>
                  <a:pt x="403" y="229"/>
                  <a:pt x="402" y="229"/>
                  <a:pt x="402" y="229"/>
                </a:cubicBezTo>
                <a:cubicBezTo>
                  <a:pt x="402" y="229"/>
                  <a:pt x="403" y="229"/>
                  <a:pt x="403" y="230"/>
                </a:cubicBezTo>
                <a:cubicBezTo>
                  <a:pt x="403" y="229"/>
                  <a:pt x="403" y="229"/>
                  <a:pt x="403" y="229"/>
                </a:cubicBezTo>
                <a:cubicBezTo>
                  <a:pt x="403" y="229"/>
                  <a:pt x="403" y="229"/>
                  <a:pt x="403" y="229"/>
                </a:cubicBezTo>
                <a:close/>
                <a:moveTo>
                  <a:pt x="402" y="230"/>
                </a:moveTo>
                <a:cubicBezTo>
                  <a:pt x="402" y="230"/>
                  <a:pt x="401" y="230"/>
                  <a:pt x="401" y="230"/>
                </a:cubicBezTo>
                <a:cubicBezTo>
                  <a:pt x="401" y="230"/>
                  <a:pt x="402" y="231"/>
                  <a:pt x="402" y="231"/>
                </a:cubicBezTo>
                <a:cubicBezTo>
                  <a:pt x="402" y="231"/>
                  <a:pt x="402" y="231"/>
                  <a:pt x="402" y="231"/>
                </a:cubicBezTo>
                <a:cubicBezTo>
                  <a:pt x="402" y="230"/>
                  <a:pt x="402" y="230"/>
                  <a:pt x="402" y="230"/>
                </a:cubicBezTo>
                <a:close/>
                <a:moveTo>
                  <a:pt x="396" y="253"/>
                </a:moveTo>
                <a:cubicBezTo>
                  <a:pt x="396" y="253"/>
                  <a:pt x="396" y="253"/>
                  <a:pt x="396" y="253"/>
                </a:cubicBezTo>
                <a:cubicBezTo>
                  <a:pt x="397" y="253"/>
                  <a:pt x="397" y="253"/>
                  <a:pt x="397" y="252"/>
                </a:cubicBezTo>
                <a:cubicBezTo>
                  <a:pt x="397" y="252"/>
                  <a:pt x="397" y="252"/>
                  <a:pt x="397" y="252"/>
                </a:cubicBezTo>
                <a:cubicBezTo>
                  <a:pt x="396" y="252"/>
                  <a:pt x="396" y="252"/>
                  <a:pt x="396" y="253"/>
                </a:cubicBezTo>
                <a:close/>
                <a:moveTo>
                  <a:pt x="397" y="249"/>
                </a:moveTo>
                <a:cubicBezTo>
                  <a:pt x="397" y="249"/>
                  <a:pt x="397" y="249"/>
                  <a:pt x="397" y="249"/>
                </a:cubicBezTo>
                <a:cubicBezTo>
                  <a:pt x="397" y="249"/>
                  <a:pt x="397" y="248"/>
                  <a:pt x="397" y="248"/>
                </a:cubicBezTo>
                <a:cubicBezTo>
                  <a:pt x="397" y="248"/>
                  <a:pt x="397" y="248"/>
                  <a:pt x="397" y="248"/>
                </a:cubicBezTo>
                <a:cubicBezTo>
                  <a:pt x="397" y="248"/>
                  <a:pt x="396" y="248"/>
                  <a:pt x="396" y="249"/>
                </a:cubicBezTo>
                <a:cubicBezTo>
                  <a:pt x="396" y="249"/>
                  <a:pt x="396" y="249"/>
                  <a:pt x="396" y="249"/>
                </a:cubicBezTo>
                <a:cubicBezTo>
                  <a:pt x="396" y="249"/>
                  <a:pt x="396" y="250"/>
                  <a:pt x="397" y="249"/>
                </a:cubicBezTo>
                <a:close/>
                <a:moveTo>
                  <a:pt x="397" y="264"/>
                </a:moveTo>
                <a:cubicBezTo>
                  <a:pt x="397" y="264"/>
                  <a:pt x="397" y="264"/>
                  <a:pt x="397" y="264"/>
                </a:cubicBezTo>
                <a:cubicBezTo>
                  <a:pt x="397" y="264"/>
                  <a:pt x="397" y="264"/>
                  <a:pt x="397" y="264"/>
                </a:cubicBezTo>
                <a:cubicBezTo>
                  <a:pt x="397" y="264"/>
                  <a:pt x="397" y="264"/>
                  <a:pt x="397" y="263"/>
                </a:cubicBezTo>
                <a:cubicBezTo>
                  <a:pt x="397" y="263"/>
                  <a:pt x="397" y="264"/>
                  <a:pt x="397" y="264"/>
                </a:cubicBezTo>
                <a:close/>
                <a:moveTo>
                  <a:pt x="397" y="264"/>
                </a:moveTo>
                <a:cubicBezTo>
                  <a:pt x="398" y="264"/>
                  <a:pt x="399" y="265"/>
                  <a:pt x="399" y="265"/>
                </a:cubicBezTo>
                <a:cubicBezTo>
                  <a:pt x="399" y="265"/>
                  <a:pt x="399" y="266"/>
                  <a:pt x="399" y="266"/>
                </a:cubicBezTo>
                <a:cubicBezTo>
                  <a:pt x="399" y="265"/>
                  <a:pt x="399" y="265"/>
                  <a:pt x="399" y="265"/>
                </a:cubicBezTo>
                <a:cubicBezTo>
                  <a:pt x="399" y="264"/>
                  <a:pt x="398" y="264"/>
                  <a:pt x="398" y="263"/>
                </a:cubicBezTo>
                <a:cubicBezTo>
                  <a:pt x="398" y="263"/>
                  <a:pt x="397" y="263"/>
                  <a:pt x="397" y="264"/>
                </a:cubicBezTo>
                <a:close/>
                <a:moveTo>
                  <a:pt x="398" y="234"/>
                </a:moveTo>
                <a:cubicBezTo>
                  <a:pt x="398" y="234"/>
                  <a:pt x="398" y="233"/>
                  <a:pt x="398" y="233"/>
                </a:cubicBezTo>
                <a:cubicBezTo>
                  <a:pt x="398" y="233"/>
                  <a:pt x="398" y="234"/>
                  <a:pt x="398" y="234"/>
                </a:cubicBezTo>
                <a:cubicBezTo>
                  <a:pt x="398" y="234"/>
                  <a:pt x="398" y="234"/>
                  <a:pt x="398" y="234"/>
                </a:cubicBezTo>
                <a:cubicBezTo>
                  <a:pt x="398" y="234"/>
                  <a:pt x="398" y="234"/>
                  <a:pt x="398" y="234"/>
                </a:cubicBezTo>
                <a:close/>
                <a:moveTo>
                  <a:pt x="398" y="255"/>
                </a:moveTo>
                <a:cubicBezTo>
                  <a:pt x="398" y="256"/>
                  <a:pt x="398" y="256"/>
                  <a:pt x="398" y="256"/>
                </a:cubicBezTo>
                <a:cubicBezTo>
                  <a:pt x="399" y="256"/>
                  <a:pt x="399" y="255"/>
                  <a:pt x="399" y="255"/>
                </a:cubicBezTo>
                <a:cubicBezTo>
                  <a:pt x="399" y="255"/>
                  <a:pt x="399" y="255"/>
                  <a:pt x="398" y="255"/>
                </a:cubicBezTo>
                <a:cubicBezTo>
                  <a:pt x="398" y="255"/>
                  <a:pt x="398" y="255"/>
                  <a:pt x="398" y="255"/>
                </a:cubicBezTo>
                <a:close/>
                <a:moveTo>
                  <a:pt x="400" y="252"/>
                </a:moveTo>
                <a:cubicBezTo>
                  <a:pt x="399" y="252"/>
                  <a:pt x="399" y="252"/>
                  <a:pt x="399" y="252"/>
                </a:cubicBezTo>
                <a:cubicBezTo>
                  <a:pt x="399" y="252"/>
                  <a:pt x="398" y="252"/>
                  <a:pt x="398" y="252"/>
                </a:cubicBezTo>
                <a:cubicBezTo>
                  <a:pt x="399" y="252"/>
                  <a:pt x="399" y="253"/>
                  <a:pt x="399" y="253"/>
                </a:cubicBezTo>
                <a:cubicBezTo>
                  <a:pt x="399" y="253"/>
                  <a:pt x="399" y="252"/>
                  <a:pt x="400" y="252"/>
                </a:cubicBezTo>
                <a:close/>
                <a:moveTo>
                  <a:pt x="400" y="242"/>
                </a:moveTo>
                <a:cubicBezTo>
                  <a:pt x="400" y="242"/>
                  <a:pt x="400" y="242"/>
                  <a:pt x="400" y="242"/>
                </a:cubicBezTo>
                <a:cubicBezTo>
                  <a:pt x="400" y="242"/>
                  <a:pt x="400" y="242"/>
                  <a:pt x="400" y="242"/>
                </a:cubicBezTo>
                <a:cubicBezTo>
                  <a:pt x="400" y="242"/>
                  <a:pt x="399" y="242"/>
                  <a:pt x="399" y="242"/>
                </a:cubicBezTo>
                <a:cubicBezTo>
                  <a:pt x="399" y="242"/>
                  <a:pt x="400" y="242"/>
                  <a:pt x="400" y="242"/>
                </a:cubicBezTo>
                <a:close/>
                <a:moveTo>
                  <a:pt x="395" y="230"/>
                </a:moveTo>
                <a:cubicBezTo>
                  <a:pt x="395" y="230"/>
                  <a:pt x="395" y="230"/>
                  <a:pt x="395" y="230"/>
                </a:cubicBezTo>
                <a:cubicBezTo>
                  <a:pt x="396" y="230"/>
                  <a:pt x="396" y="230"/>
                  <a:pt x="396" y="230"/>
                </a:cubicBezTo>
                <a:cubicBezTo>
                  <a:pt x="396" y="230"/>
                  <a:pt x="396" y="230"/>
                  <a:pt x="396" y="230"/>
                </a:cubicBezTo>
                <a:cubicBezTo>
                  <a:pt x="395" y="230"/>
                  <a:pt x="395" y="230"/>
                  <a:pt x="395" y="230"/>
                </a:cubicBezTo>
                <a:close/>
                <a:moveTo>
                  <a:pt x="395" y="188"/>
                </a:moveTo>
                <a:cubicBezTo>
                  <a:pt x="395" y="188"/>
                  <a:pt x="395" y="188"/>
                  <a:pt x="395" y="188"/>
                </a:cubicBezTo>
                <a:cubicBezTo>
                  <a:pt x="395" y="188"/>
                  <a:pt x="395" y="188"/>
                  <a:pt x="395" y="188"/>
                </a:cubicBezTo>
                <a:cubicBezTo>
                  <a:pt x="395" y="188"/>
                  <a:pt x="395" y="188"/>
                  <a:pt x="395" y="189"/>
                </a:cubicBezTo>
                <a:cubicBezTo>
                  <a:pt x="395" y="188"/>
                  <a:pt x="395" y="188"/>
                  <a:pt x="395" y="188"/>
                </a:cubicBezTo>
                <a:close/>
                <a:moveTo>
                  <a:pt x="392" y="179"/>
                </a:moveTo>
                <a:cubicBezTo>
                  <a:pt x="392" y="179"/>
                  <a:pt x="393" y="179"/>
                  <a:pt x="393" y="179"/>
                </a:cubicBezTo>
                <a:cubicBezTo>
                  <a:pt x="394" y="179"/>
                  <a:pt x="394" y="179"/>
                  <a:pt x="394" y="179"/>
                </a:cubicBezTo>
                <a:cubicBezTo>
                  <a:pt x="395" y="179"/>
                  <a:pt x="395" y="179"/>
                  <a:pt x="395" y="179"/>
                </a:cubicBezTo>
                <a:cubicBezTo>
                  <a:pt x="395" y="179"/>
                  <a:pt x="395" y="179"/>
                  <a:pt x="394" y="178"/>
                </a:cubicBezTo>
                <a:cubicBezTo>
                  <a:pt x="394" y="178"/>
                  <a:pt x="394" y="178"/>
                  <a:pt x="393" y="178"/>
                </a:cubicBezTo>
                <a:cubicBezTo>
                  <a:pt x="393" y="177"/>
                  <a:pt x="393" y="177"/>
                  <a:pt x="393" y="178"/>
                </a:cubicBezTo>
                <a:cubicBezTo>
                  <a:pt x="392" y="178"/>
                  <a:pt x="392" y="178"/>
                  <a:pt x="392" y="179"/>
                </a:cubicBezTo>
                <a:close/>
                <a:moveTo>
                  <a:pt x="395" y="284"/>
                </a:moveTo>
                <a:cubicBezTo>
                  <a:pt x="395" y="284"/>
                  <a:pt x="395" y="284"/>
                  <a:pt x="395" y="284"/>
                </a:cubicBezTo>
                <a:cubicBezTo>
                  <a:pt x="395" y="284"/>
                  <a:pt x="395" y="284"/>
                  <a:pt x="394" y="284"/>
                </a:cubicBezTo>
                <a:cubicBezTo>
                  <a:pt x="394" y="284"/>
                  <a:pt x="394" y="284"/>
                  <a:pt x="394" y="284"/>
                </a:cubicBezTo>
                <a:cubicBezTo>
                  <a:pt x="394" y="284"/>
                  <a:pt x="394" y="284"/>
                  <a:pt x="395" y="284"/>
                </a:cubicBezTo>
                <a:close/>
                <a:moveTo>
                  <a:pt x="394" y="288"/>
                </a:moveTo>
                <a:cubicBezTo>
                  <a:pt x="394" y="288"/>
                  <a:pt x="393" y="288"/>
                  <a:pt x="393" y="288"/>
                </a:cubicBezTo>
                <a:cubicBezTo>
                  <a:pt x="393" y="288"/>
                  <a:pt x="393" y="289"/>
                  <a:pt x="393" y="289"/>
                </a:cubicBezTo>
                <a:cubicBezTo>
                  <a:pt x="394" y="289"/>
                  <a:pt x="394" y="289"/>
                  <a:pt x="395" y="289"/>
                </a:cubicBezTo>
                <a:cubicBezTo>
                  <a:pt x="395" y="289"/>
                  <a:pt x="395" y="289"/>
                  <a:pt x="395" y="289"/>
                </a:cubicBezTo>
                <a:cubicBezTo>
                  <a:pt x="395" y="288"/>
                  <a:pt x="394" y="288"/>
                  <a:pt x="394" y="288"/>
                </a:cubicBezTo>
                <a:close/>
                <a:moveTo>
                  <a:pt x="395" y="281"/>
                </a:moveTo>
                <a:cubicBezTo>
                  <a:pt x="395" y="281"/>
                  <a:pt x="395" y="280"/>
                  <a:pt x="395" y="280"/>
                </a:cubicBezTo>
                <a:cubicBezTo>
                  <a:pt x="395" y="280"/>
                  <a:pt x="394" y="281"/>
                  <a:pt x="394" y="281"/>
                </a:cubicBezTo>
                <a:cubicBezTo>
                  <a:pt x="394" y="281"/>
                  <a:pt x="394" y="281"/>
                  <a:pt x="395" y="281"/>
                </a:cubicBezTo>
                <a:cubicBezTo>
                  <a:pt x="395" y="281"/>
                  <a:pt x="395" y="281"/>
                  <a:pt x="395" y="281"/>
                </a:cubicBezTo>
                <a:close/>
                <a:moveTo>
                  <a:pt x="394" y="235"/>
                </a:moveTo>
                <a:cubicBezTo>
                  <a:pt x="394" y="235"/>
                  <a:pt x="394" y="235"/>
                  <a:pt x="394" y="234"/>
                </a:cubicBezTo>
                <a:cubicBezTo>
                  <a:pt x="394" y="235"/>
                  <a:pt x="394" y="235"/>
                  <a:pt x="394" y="235"/>
                </a:cubicBezTo>
                <a:cubicBezTo>
                  <a:pt x="394" y="235"/>
                  <a:pt x="394" y="235"/>
                  <a:pt x="394" y="235"/>
                </a:cubicBezTo>
                <a:cubicBezTo>
                  <a:pt x="394" y="235"/>
                  <a:pt x="394" y="235"/>
                  <a:pt x="394" y="235"/>
                </a:cubicBezTo>
                <a:close/>
                <a:moveTo>
                  <a:pt x="395" y="270"/>
                </a:moveTo>
                <a:cubicBezTo>
                  <a:pt x="395" y="270"/>
                  <a:pt x="394" y="270"/>
                  <a:pt x="394" y="270"/>
                </a:cubicBezTo>
                <a:cubicBezTo>
                  <a:pt x="394" y="270"/>
                  <a:pt x="394" y="270"/>
                  <a:pt x="394" y="270"/>
                </a:cubicBezTo>
                <a:cubicBezTo>
                  <a:pt x="394" y="270"/>
                  <a:pt x="394" y="270"/>
                  <a:pt x="395" y="270"/>
                </a:cubicBezTo>
                <a:cubicBezTo>
                  <a:pt x="395" y="271"/>
                  <a:pt x="395" y="270"/>
                  <a:pt x="395" y="270"/>
                </a:cubicBezTo>
                <a:close/>
                <a:moveTo>
                  <a:pt x="391" y="234"/>
                </a:moveTo>
                <a:cubicBezTo>
                  <a:pt x="391" y="234"/>
                  <a:pt x="391" y="235"/>
                  <a:pt x="391" y="235"/>
                </a:cubicBezTo>
                <a:cubicBezTo>
                  <a:pt x="391" y="235"/>
                  <a:pt x="391" y="236"/>
                  <a:pt x="391" y="236"/>
                </a:cubicBezTo>
                <a:cubicBezTo>
                  <a:pt x="392" y="236"/>
                  <a:pt x="392" y="236"/>
                  <a:pt x="393" y="236"/>
                </a:cubicBezTo>
                <a:cubicBezTo>
                  <a:pt x="393" y="236"/>
                  <a:pt x="393" y="236"/>
                  <a:pt x="393" y="236"/>
                </a:cubicBezTo>
                <a:cubicBezTo>
                  <a:pt x="393" y="235"/>
                  <a:pt x="392" y="235"/>
                  <a:pt x="391" y="234"/>
                </a:cubicBezTo>
                <a:close/>
                <a:moveTo>
                  <a:pt x="391" y="262"/>
                </a:moveTo>
                <a:cubicBezTo>
                  <a:pt x="391" y="262"/>
                  <a:pt x="392" y="262"/>
                  <a:pt x="392" y="262"/>
                </a:cubicBezTo>
                <a:cubicBezTo>
                  <a:pt x="392" y="262"/>
                  <a:pt x="392" y="261"/>
                  <a:pt x="392" y="261"/>
                </a:cubicBezTo>
                <a:cubicBezTo>
                  <a:pt x="392" y="261"/>
                  <a:pt x="392" y="261"/>
                  <a:pt x="392" y="261"/>
                </a:cubicBezTo>
                <a:cubicBezTo>
                  <a:pt x="391" y="261"/>
                  <a:pt x="391" y="261"/>
                  <a:pt x="391" y="262"/>
                </a:cubicBezTo>
                <a:cubicBezTo>
                  <a:pt x="390" y="262"/>
                  <a:pt x="390" y="262"/>
                  <a:pt x="389" y="262"/>
                </a:cubicBezTo>
                <a:cubicBezTo>
                  <a:pt x="388" y="262"/>
                  <a:pt x="389" y="262"/>
                  <a:pt x="389" y="263"/>
                </a:cubicBezTo>
                <a:cubicBezTo>
                  <a:pt x="389" y="263"/>
                  <a:pt x="390" y="263"/>
                  <a:pt x="390" y="263"/>
                </a:cubicBezTo>
                <a:cubicBezTo>
                  <a:pt x="390" y="263"/>
                  <a:pt x="390" y="263"/>
                  <a:pt x="390" y="263"/>
                </a:cubicBezTo>
                <a:cubicBezTo>
                  <a:pt x="390" y="263"/>
                  <a:pt x="390" y="262"/>
                  <a:pt x="391" y="262"/>
                </a:cubicBezTo>
                <a:close/>
                <a:moveTo>
                  <a:pt x="389" y="290"/>
                </a:moveTo>
                <a:cubicBezTo>
                  <a:pt x="388" y="290"/>
                  <a:pt x="388" y="290"/>
                  <a:pt x="387" y="291"/>
                </a:cubicBezTo>
                <a:cubicBezTo>
                  <a:pt x="387" y="291"/>
                  <a:pt x="387" y="291"/>
                  <a:pt x="387" y="292"/>
                </a:cubicBezTo>
                <a:cubicBezTo>
                  <a:pt x="388" y="291"/>
                  <a:pt x="388" y="291"/>
                  <a:pt x="389" y="290"/>
                </a:cubicBezTo>
                <a:close/>
                <a:moveTo>
                  <a:pt x="388" y="278"/>
                </a:moveTo>
                <a:cubicBezTo>
                  <a:pt x="388" y="278"/>
                  <a:pt x="388" y="278"/>
                  <a:pt x="388" y="278"/>
                </a:cubicBezTo>
                <a:cubicBezTo>
                  <a:pt x="388" y="277"/>
                  <a:pt x="388" y="277"/>
                  <a:pt x="388" y="277"/>
                </a:cubicBezTo>
                <a:cubicBezTo>
                  <a:pt x="387" y="277"/>
                  <a:pt x="387" y="277"/>
                  <a:pt x="387" y="277"/>
                </a:cubicBezTo>
                <a:cubicBezTo>
                  <a:pt x="387" y="278"/>
                  <a:pt x="387" y="278"/>
                  <a:pt x="388" y="278"/>
                </a:cubicBezTo>
                <a:close/>
                <a:moveTo>
                  <a:pt x="389" y="275"/>
                </a:moveTo>
                <a:cubicBezTo>
                  <a:pt x="389" y="275"/>
                  <a:pt x="389" y="274"/>
                  <a:pt x="389" y="274"/>
                </a:cubicBezTo>
                <a:cubicBezTo>
                  <a:pt x="389" y="274"/>
                  <a:pt x="389" y="273"/>
                  <a:pt x="389" y="273"/>
                </a:cubicBezTo>
                <a:cubicBezTo>
                  <a:pt x="389" y="273"/>
                  <a:pt x="389" y="273"/>
                  <a:pt x="389" y="273"/>
                </a:cubicBezTo>
                <a:cubicBezTo>
                  <a:pt x="389" y="273"/>
                  <a:pt x="389" y="273"/>
                  <a:pt x="389" y="273"/>
                </a:cubicBezTo>
                <a:cubicBezTo>
                  <a:pt x="389" y="273"/>
                  <a:pt x="389" y="273"/>
                  <a:pt x="388" y="273"/>
                </a:cubicBezTo>
                <a:cubicBezTo>
                  <a:pt x="388" y="273"/>
                  <a:pt x="388" y="273"/>
                  <a:pt x="388" y="273"/>
                </a:cubicBezTo>
                <a:cubicBezTo>
                  <a:pt x="388" y="273"/>
                  <a:pt x="387" y="273"/>
                  <a:pt x="387" y="273"/>
                </a:cubicBezTo>
                <a:cubicBezTo>
                  <a:pt x="387" y="273"/>
                  <a:pt x="387" y="274"/>
                  <a:pt x="387" y="274"/>
                </a:cubicBezTo>
                <a:cubicBezTo>
                  <a:pt x="388" y="274"/>
                  <a:pt x="388" y="274"/>
                  <a:pt x="388" y="274"/>
                </a:cubicBezTo>
                <a:cubicBezTo>
                  <a:pt x="388" y="275"/>
                  <a:pt x="389" y="275"/>
                  <a:pt x="389" y="275"/>
                </a:cubicBezTo>
                <a:close/>
                <a:moveTo>
                  <a:pt x="383" y="282"/>
                </a:moveTo>
                <a:cubicBezTo>
                  <a:pt x="383" y="281"/>
                  <a:pt x="383" y="281"/>
                  <a:pt x="383" y="281"/>
                </a:cubicBezTo>
                <a:cubicBezTo>
                  <a:pt x="383" y="281"/>
                  <a:pt x="382" y="282"/>
                  <a:pt x="382" y="282"/>
                </a:cubicBezTo>
                <a:cubicBezTo>
                  <a:pt x="382" y="282"/>
                  <a:pt x="382" y="282"/>
                  <a:pt x="382" y="282"/>
                </a:cubicBezTo>
                <a:cubicBezTo>
                  <a:pt x="383" y="282"/>
                  <a:pt x="383" y="282"/>
                  <a:pt x="383" y="282"/>
                </a:cubicBezTo>
                <a:close/>
                <a:moveTo>
                  <a:pt x="383" y="285"/>
                </a:moveTo>
                <a:cubicBezTo>
                  <a:pt x="383" y="285"/>
                  <a:pt x="383" y="286"/>
                  <a:pt x="383" y="286"/>
                </a:cubicBezTo>
                <a:cubicBezTo>
                  <a:pt x="383" y="286"/>
                  <a:pt x="383" y="286"/>
                  <a:pt x="383" y="286"/>
                </a:cubicBezTo>
                <a:cubicBezTo>
                  <a:pt x="383" y="286"/>
                  <a:pt x="383" y="286"/>
                  <a:pt x="383" y="285"/>
                </a:cubicBezTo>
                <a:cubicBezTo>
                  <a:pt x="383" y="285"/>
                  <a:pt x="383" y="285"/>
                  <a:pt x="383" y="285"/>
                </a:cubicBezTo>
                <a:close/>
                <a:moveTo>
                  <a:pt x="383" y="285"/>
                </a:moveTo>
                <a:cubicBezTo>
                  <a:pt x="382" y="285"/>
                  <a:pt x="382" y="285"/>
                  <a:pt x="382" y="285"/>
                </a:cubicBezTo>
                <a:cubicBezTo>
                  <a:pt x="382" y="285"/>
                  <a:pt x="381" y="285"/>
                  <a:pt x="381" y="286"/>
                </a:cubicBezTo>
                <a:cubicBezTo>
                  <a:pt x="381" y="286"/>
                  <a:pt x="382" y="286"/>
                  <a:pt x="382" y="286"/>
                </a:cubicBezTo>
                <a:cubicBezTo>
                  <a:pt x="382" y="286"/>
                  <a:pt x="382" y="285"/>
                  <a:pt x="383" y="285"/>
                </a:cubicBezTo>
                <a:close/>
                <a:moveTo>
                  <a:pt x="382" y="287"/>
                </a:moveTo>
                <a:cubicBezTo>
                  <a:pt x="382" y="287"/>
                  <a:pt x="382" y="288"/>
                  <a:pt x="381" y="288"/>
                </a:cubicBezTo>
                <a:cubicBezTo>
                  <a:pt x="382" y="288"/>
                  <a:pt x="382" y="288"/>
                  <a:pt x="382" y="288"/>
                </a:cubicBezTo>
                <a:cubicBezTo>
                  <a:pt x="382" y="288"/>
                  <a:pt x="382" y="288"/>
                  <a:pt x="382" y="288"/>
                </a:cubicBezTo>
                <a:cubicBezTo>
                  <a:pt x="382" y="288"/>
                  <a:pt x="382" y="287"/>
                  <a:pt x="382" y="287"/>
                </a:cubicBezTo>
                <a:close/>
                <a:moveTo>
                  <a:pt x="381" y="278"/>
                </a:moveTo>
                <a:cubicBezTo>
                  <a:pt x="381" y="277"/>
                  <a:pt x="381" y="277"/>
                  <a:pt x="381" y="276"/>
                </a:cubicBezTo>
                <a:cubicBezTo>
                  <a:pt x="381" y="276"/>
                  <a:pt x="381" y="276"/>
                  <a:pt x="381" y="276"/>
                </a:cubicBezTo>
                <a:cubicBezTo>
                  <a:pt x="381" y="275"/>
                  <a:pt x="381" y="275"/>
                  <a:pt x="381" y="276"/>
                </a:cubicBezTo>
                <a:cubicBezTo>
                  <a:pt x="381" y="276"/>
                  <a:pt x="380" y="276"/>
                  <a:pt x="380" y="276"/>
                </a:cubicBezTo>
                <a:cubicBezTo>
                  <a:pt x="380" y="276"/>
                  <a:pt x="379" y="275"/>
                  <a:pt x="378" y="275"/>
                </a:cubicBezTo>
                <a:cubicBezTo>
                  <a:pt x="378" y="275"/>
                  <a:pt x="378" y="275"/>
                  <a:pt x="378" y="275"/>
                </a:cubicBezTo>
                <a:cubicBezTo>
                  <a:pt x="378" y="275"/>
                  <a:pt x="377" y="275"/>
                  <a:pt x="377" y="275"/>
                </a:cubicBezTo>
                <a:cubicBezTo>
                  <a:pt x="377" y="275"/>
                  <a:pt x="377" y="275"/>
                  <a:pt x="377" y="276"/>
                </a:cubicBezTo>
                <a:cubicBezTo>
                  <a:pt x="377" y="276"/>
                  <a:pt x="377" y="276"/>
                  <a:pt x="377" y="276"/>
                </a:cubicBezTo>
                <a:cubicBezTo>
                  <a:pt x="377" y="276"/>
                  <a:pt x="378" y="276"/>
                  <a:pt x="378" y="276"/>
                </a:cubicBezTo>
                <a:cubicBezTo>
                  <a:pt x="379" y="277"/>
                  <a:pt x="378" y="277"/>
                  <a:pt x="378" y="277"/>
                </a:cubicBezTo>
                <a:cubicBezTo>
                  <a:pt x="378" y="277"/>
                  <a:pt x="377" y="277"/>
                  <a:pt x="377" y="277"/>
                </a:cubicBezTo>
                <a:cubicBezTo>
                  <a:pt x="377" y="277"/>
                  <a:pt x="376" y="276"/>
                  <a:pt x="376" y="276"/>
                </a:cubicBezTo>
                <a:cubicBezTo>
                  <a:pt x="376" y="276"/>
                  <a:pt x="376" y="276"/>
                  <a:pt x="376" y="276"/>
                </a:cubicBezTo>
                <a:cubicBezTo>
                  <a:pt x="376" y="277"/>
                  <a:pt x="377" y="278"/>
                  <a:pt x="377" y="278"/>
                </a:cubicBezTo>
                <a:cubicBezTo>
                  <a:pt x="378" y="277"/>
                  <a:pt x="379" y="278"/>
                  <a:pt x="379" y="277"/>
                </a:cubicBezTo>
                <a:cubicBezTo>
                  <a:pt x="379" y="277"/>
                  <a:pt x="379" y="276"/>
                  <a:pt x="379" y="276"/>
                </a:cubicBezTo>
                <a:cubicBezTo>
                  <a:pt x="380" y="276"/>
                  <a:pt x="380" y="276"/>
                  <a:pt x="380" y="277"/>
                </a:cubicBezTo>
                <a:cubicBezTo>
                  <a:pt x="380" y="277"/>
                  <a:pt x="380" y="278"/>
                  <a:pt x="381" y="278"/>
                </a:cubicBezTo>
                <a:close/>
                <a:moveTo>
                  <a:pt x="374" y="279"/>
                </a:moveTo>
                <a:cubicBezTo>
                  <a:pt x="374" y="279"/>
                  <a:pt x="374" y="279"/>
                  <a:pt x="374" y="279"/>
                </a:cubicBezTo>
                <a:cubicBezTo>
                  <a:pt x="374" y="279"/>
                  <a:pt x="375" y="279"/>
                  <a:pt x="375" y="279"/>
                </a:cubicBezTo>
                <a:cubicBezTo>
                  <a:pt x="375" y="279"/>
                  <a:pt x="375" y="279"/>
                  <a:pt x="376" y="279"/>
                </a:cubicBezTo>
                <a:cubicBezTo>
                  <a:pt x="376" y="279"/>
                  <a:pt x="376" y="278"/>
                  <a:pt x="376" y="278"/>
                </a:cubicBezTo>
                <a:cubicBezTo>
                  <a:pt x="375" y="278"/>
                  <a:pt x="375" y="278"/>
                  <a:pt x="374" y="277"/>
                </a:cubicBezTo>
                <a:cubicBezTo>
                  <a:pt x="374" y="277"/>
                  <a:pt x="374" y="277"/>
                  <a:pt x="374" y="278"/>
                </a:cubicBezTo>
                <a:cubicBezTo>
                  <a:pt x="374" y="278"/>
                  <a:pt x="374" y="278"/>
                  <a:pt x="374" y="278"/>
                </a:cubicBezTo>
                <a:cubicBezTo>
                  <a:pt x="374" y="278"/>
                  <a:pt x="374" y="278"/>
                  <a:pt x="374" y="279"/>
                </a:cubicBezTo>
                <a:close/>
                <a:moveTo>
                  <a:pt x="372" y="285"/>
                </a:moveTo>
                <a:cubicBezTo>
                  <a:pt x="372" y="285"/>
                  <a:pt x="373" y="284"/>
                  <a:pt x="373" y="284"/>
                </a:cubicBezTo>
                <a:cubicBezTo>
                  <a:pt x="372" y="284"/>
                  <a:pt x="372" y="284"/>
                  <a:pt x="372" y="283"/>
                </a:cubicBezTo>
                <a:cubicBezTo>
                  <a:pt x="372" y="283"/>
                  <a:pt x="372" y="282"/>
                  <a:pt x="372" y="283"/>
                </a:cubicBezTo>
                <a:cubicBezTo>
                  <a:pt x="371" y="283"/>
                  <a:pt x="370" y="282"/>
                  <a:pt x="370" y="282"/>
                </a:cubicBezTo>
                <a:cubicBezTo>
                  <a:pt x="370" y="282"/>
                  <a:pt x="370" y="282"/>
                  <a:pt x="370" y="282"/>
                </a:cubicBezTo>
                <a:cubicBezTo>
                  <a:pt x="370" y="282"/>
                  <a:pt x="369" y="283"/>
                  <a:pt x="370" y="283"/>
                </a:cubicBezTo>
                <a:cubicBezTo>
                  <a:pt x="370" y="283"/>
                  <a:pt x="370" y="283"/>
                  <a:pt x="370" y="283"/>
                </a:cubicBezTo>
                <a:cubicBezTo>
                  <a:pt x="371" y="283"/>
                  <a:pt x="371" y="284"/>
                  <a:pt x="372" y="284"/>
                </a:cubicBezTo>
                <a:cubicBezTo>
                  <a:pt x="372" y="284"/>
                  <a:pt x="372" y="285"/>
                  <a:pt x="372" y="285"/>
                </a:cubicBezTo>
                <a:close/>
                <a:moveTo>
                  <a:pt x="371" y="289"/>
                </a:moveTo>
                <a:cubicBezTo>
                  <a:pt x="371" y="289"/>
                  <a:pt x="371" y="289"/>
                  <a:pt x="371" y="290"/>
                </a:cubicBezTo>
                <a:cubicBezTo>
                  <a:pt x="371" y="290"/>
                  <a:pt x="371" y="290"/>
                  <a:pt x="370" y="290"/>
                </a:cubicBezTo>
                <a:cubicBezTo>
                  <a:pt x="371" y="290"/>
                  <a:pt x="371" y="290"/>
                  <a:pt x="371" y="290"/>
                </a:cubicBezTo>
                <a:cubicBezTo>
                  <a:pt x="371" y="290"/>
                  <a:pt x="371" y="290"/>
                  <a:pt x="372" y="290"/>
                </a:cubicBezTo>
                <a:cubicBezTo>
                  <a:pt x="372" y="290"/>
                  <a:pt x="372" y="289"/>
                  <a:pt x="372" y="289"/>
                </a:cubicBezTo>
                <a:cubicBezTo>
                  <a:pt x="372" y="288"/>
                  <a:pt x="372" y="289"/>
                  <a:pt x="371" y="289"/>
                </a:cubicBezTo>
                <a:close/>
                <a:moveTo>
                  <a:pt x="368" y="285"/>
                </a:moveTo>
                <a:cubicBezTo>
                  <a:pt x="369" y="285"/>
                  <a:pt x="370" y="285"/>
                  <a:pt x="370" y="284"/>
                </a:cubicBezTo>
                <a:cubicBezTo>
                  <a:pt x="370" y="284"/>
                  <a:pt x="369" y="284"/>
                  <a:pt x="369" y="284"/>
                </a:cubicBezTo>
                <a:cubicBezTo>
                  <a:pt x="369" y="284"/>
                  <a:pt x="368" y="284"/>
                  <a:pt x="368" y="285"/>
                </a:cubicBezTo>
                <a:cubicBezTo>
                  <a:pt x="368" y="285"/>
                  <a:pt x="368" y="285"/>
                  <a:pt x="368" y="285"/>
                </a:cubicBezTo>
                <a:close/>
                <a:moveTo>
                  <a:pt x="369" y="286"/>
                </a:moveTo>
                <a:cubicBezTo>
                  <a:pt x="369" y="286"/>
                  <a:pt x="370" y="286"/>
                  <a:pt x="370" y="286"/>
                </a:cubicBezTo>
                <a:cubicBezTo>
                  <a:pt x="370" y="286"/>
                  <a:pt x="370" y="286"/>
                  <a:pt x="369" y="286"/>
                </a:cubicBezTo>
                <a:cubicBezTo>
                  <a:pt x="369" y="286"/>
                  <a:pt x="369" y="286"/>
                  <a:pt x="369" y="286"/>
                </a:cubicBezTo>
                <a:close/>
                <a:moveTo>
                  <a:pt x="365" y="268"/>
                </a:moveTo>
                <a:cubicBezTo>
                  <a:pt x="365" y="268"/>
                  <a:pt x="365" y="267"/>
                  <a:pt x="365" y="267"/>
                </a:cubicBezTo>
                <a:cubicBezTo>
                  <a:pt x="365" y="267"/>
                  <a:pt x="365" y="267"/>
                  <a:pt x="365" y="267"/>
                </a:cubicBezTo>
                <a:cubicBezTo>
                  <a:pt x="365" y="267"/>
                  <a:pt x="365" y="267"/>
                  <a:pt x="365" y="268"/>
                </a:cubicBezTo>
                <a:cubicBezTo>
                  <a:pt x="365" y="268"/>
                  <a:pt x="365" y="268"/>
                  <a:pt x="365" y="268"/>
                </a:cubicBezTo>
                <a:close/>
                <a:moveTo>
                  <a:pt x="366" y="231"/>
                </a:moveTo>
                <a:cubicBezTo>
                  <a:pt x="366" y="231"/>
                  <a:pt x="366" y="231"/>
                  <a:pt x="365" y="231"/>
                </a:cubicBezTo>
                <a:cubicBezTo>
                  <a:pt x="365" y="231"/>
                  <a:pt x="365" y="231"/>
                  <a:pt x="365" y="231"/>
                </a:cubicBezTo>
                <a:cubicBezTo>
                  <a:pt x="365" y="231"/>
                  <a:pt x="365" y="231"/>
                  <a:pt x="365" y="231"/>
                </a:cubicBezTo>
                <a:cubicBezTo>
                  <a:pt x="365" y="231"/>
                  <a:pt x="366" y="231"/>
                  <a:pt x="366" y="231"/>
                </a:cubicBezTo>
                <a:close/>
                <a:moveTo>
                  <a:pt x="355" y="245"/>
                </a:moveTo>
                <a:cubicBezTo>
                  <a:pt x="355" y="245"/>
                  <a:pt x="355" y="245"/>
                  <a:pt x="355" y="245"/>
                </a:cubicBezTo>
                <a:cubicBezTo>
                  <a:pt x="355" y="245"/>
                  <a:pt x="355" y="244"/>
                  <a:pt x="355" y="244"/>
                </a:cubicBezTo>
                <a:cubicBezTo>
                  <a:pt x="354" y="244"/>
                  <a:pt x="354" y="245"/>
                  <a:pt x="354" y="245"/>
                </a:cubicBezTo>
                <a:cubicBezTo>
                  <a:pt x="354" y="245"/>
                  <a:pt x="354" y="245"/>
                  <a:pt x="354" y="246"/>
                </a:cubicBezTo>
                <a:cubicBezTo>
                  <a:pt x="354" y="246"/>
                  <a:pt x="354" y="246"/>
                  <a:pt x="354" y="246"/>
                </a:cubicBezTo>
                <a:cubicBezTo>
                  <a:pt x="354" y="246"/>
                  <a:pt x="354" y="246"/>
                  <a:pt x="354" y="246"/>
                </a:cubicBezTo>
                <a:cubicBezTo>
                  <a:pt x="355" y="247"/>
                  <a:pt x="355" y="246"/>
                  <a:pt x="355" y="245"/>
                </a:cubicBezTo>
                <a:close/>
                <a:moveTo>
                  <a:pt x="354" y="270"/>
                </a:moveTo>
                <a:cubicBezTo>
                  <a:pt x="354" y="270"/>
                  <a:pt x="354" y="271"/>
                  <a:pt x="354" y="271"/>
                </a:cubicBezTo>
                <a:cubicBezTo>
                  <a:pt x="354" y="271"/>
                  <a:pt x="354" y="271"/>
                  <a:pt x="354" y="271"/>
                </a:cubicBezTo>
                <a:cubicBezTo>
                  <a:pt x="354" y="271"/>
                  <a:pt x="354" y="270"/>
                  <a:pt x="354" y="270"/>
                </a:cubicBezTo>
                <a:cubicBezTo>
                  <a:pt x="354" y="270"/>
                  <a:pt x="354" y="270"/>
                  <a:pt x="354" y="270"/>
                </a:cubicBezTo>
                <a:close/>
                <a:moveTo>
                  <a:pt x="348" y="255"/>
                </a:moveTo>
                <a:cubicBezTo>
                  <a:pt x="348" y="255"/>
                  <a:pt x="347" y="255"/>
                  <a:pt x="347" y="255"/>
                </a:cubicBezTo>
                <a:cubicBezTo>
                  <a:pt x="347" y="255"/>
                  <a:pt x="347" y="255"/>
                  <a:pt x="346" y="256"/>
                </a:cubicBezTo>
                <a:cubicBezTo>
                  <a:pt x="346" y="256"/>
                  <a:pt x="346" y="256"/>
                  <a:pt x="346" y="256"/>
                </a:cubicBezTo>
                <a:cubicBezTo>
                  <a:pt x="347" y="257"/>
                  <a:pt x="347" y="257"/>
                  <a:pt x="347" y="257"/>
                </a:cubicBezTo>
                <a:cubicBezTo>
                  <a:pt x="347" y="257"/>
                  <a:pt x="347" y="257"/>
                  <a:pt x="348" y="257"/>
                </a:cubicBezTo>
                <a:cubicBezTo>
                  <a:pt x="348" y="257"/>
                  <a:pt x="348" y="257"/>
                  <a:pt x="348" y="257"/>
                </a:cubicBezTo>
                <a:cubicBezTo>
                  <a:pt x="347" y="256"/>
                  <a:pt x="347" y="256"/>
                  <a:pt x="348" y="255"/>
                </a:cubicBezTo>
                <a:close/>
                <a:moveTo>
                  <a:pt x="340" y="263"/>
                </a:moveTo>
                <a:cubicBezTo>
                  <a:pt x="340" y="263"/>
                  <a:pt x="341" y="265"/>
                  <a:pt x="341" y="265"/>
                </a:cubicBezTo>
                <a:cubicBezTo>
                  <a:pt x="341" y="265"/>
                  <a:pt x="342" y="264"/>
                  <a:pt x="342" y="264"/>
                </a:cubicBezTo>
                <a:cubicBezTo>
                  <a:pt x="342" y="264"/>
                  <a:pt x="342" y="264"/>
                  <a:pt x="342" y="264"/>
                </a:cubicBezTo>
                <a:cubicBezTo>
                  <a:pt x="341" y="264"/>
                  <a:pt x="341" y="263"/>
                  <a:pt x="340" y="263"/>
                </a:cubicBezTo>
                <a:close/>
                <a:moveTo>
                  <a:pt x="340" y="184"/>
                </a:moveTo>
                <a:cubicBezTo>
                  <a:pt x="340" y="184"/>
                  <a:pt x="340" y="184"/>
                  <a:pt x="340" y="184"/>
                </a:cubicBezTo>
                <a:cubicBezTo>
                  <a:pt x="339" y="184"/>
                  <a:pt x="339" y="184"/>
                  <a:pt x="339" y="184"/>
                </a:cubicBezTo>
                <a:cubicBezTo>
                  <a:pt x="339" y="184"/>
                  <a:pt x="340" y="184"/>
                  <a:pt x="340" y="184"/>
                </a:cubicBezTo>
                <a:cubicBezTo>
                  <a:pt x="340" y="185"/>
                  <a:pt x="340" y="184"/>
                  <a:pt x="340" y="184"/>
                </a:cubicBezTo>
                <a:close/>
                <a:moveTo>
                  <a:pt x="347" y="178"/>
                </a:moveTo>
                <a:cubicBezTo>
                  <a:pt x="347" y="179"/>
                  <a:pt x="348" y="179"/>
                  <a:pt x="348" y="180"/>
                </a:cubicBezTo>
                <a:cubicBezTo>
                  <a:pt x="348" y="180"/>
                  <a:pt x="349" y="179"/>
                  <a:pt x="349" y="179"/>
                </a:cubicBezTo>
                <a:cubicBezTo>
                  <a:pt x="349" y="178"/>
                  <a:pt x="348" y="178"/>
                  <a:pt x="347" y="178"/>
                </a:cubicBezTo>
                <a:cubicBezTo>
                  <a:pt x="347" y="178"/>
                  <a:pt x="347" y="178"/>
                  <a:pt x="347" y="178"/>
                </a:cubicBezTo>
                <a:close/>
                <a:moveTo>
                  <a:pt x="348" y="177"/>
                </a:moveTo>
                <a:cubicBezTo>
                  <a:pt x="348" y="177"/>
                  <a:pt x="348" y="177"/>
                  <a:pt x="348" y="177"/>
                </a:cubicBezTo>
                <a:cubicBezTo>
                  <a:pt x="348" y="177"/>
                  <a:pt x="347" y="177"/>
                  <a:pt x="347" y="176"/>
                </a:cubicBezTo>
                <a:cubicBezTo>
                  <a:pt x="347" y="177"/>
                  <a:pt x="347" y="177"/>
                  <a:pt x="347" y="177"/>
                </a:cubicBezTo>
                <a:cubicBezTo>
                  <a:pt x="347" y="177"/>
                  <a:pt x="347" y="177"/>
                  <a:pt x="348" y="177"/>
                </a:cubicBezTo>
                <a:close/>
                <a:moveTo>
                  <a:pt x="345" y="180"/>
                </a:moveTo>
                <a:cubicBezTo>
                  <a:pt x="345" y="180"/>
                  <a:pt x="345" y="180"/>
                  <a:pt x="345" y="180"/>
                </a:cubicBezTo>
                <a:cubicBezTo>
                  <a:pt x="345" y="181"/>
                  <a:pt x="345" y="181"/>
                  <a:pt x="345" y="181"/>
                </a:cubicBezTo>
                <a:cubicBezTo>
                  <a:pt x="345" y="182"/>
                  <a:pt x="345" y="182"/>
                  <a:pt x="345" y="182"/>
                </a:cubicBezTo>
                <a:cubicBezTo>
                  <a:pt x="345" y="182"/>
                  <a:pt x="345" y="182"/>
                  <a:pt x="346" y="182"/>
                </a:cubicBezTo>
                <a:cubicBezTo>
                  <a:pt x="346" y="182"/>
                  <a:pt x="347" y="182"/>
                  <a:pt x="347" y="183"/>
                </a:cubicBezTo>
                <a:cubicBezTo>
                  <a:pt x="347" y="183"/>
                  <a:pt x="347" y="184"/>
                  <a:pt x="347" y="184"/>
                </a:cubicBezTo>
                <a:cubicBezTo>
                  <a:pt x="347" y="185"/>
                  <a:pt x="348" y="185"/>
                  <a:pt x="348" y="185"/>
                </a:cubicBezTo>
                <a:cubicBezTo>
                  <a:pt x="348" y="185"/>
                  <a:pt x="348" y="185"/>
                  <a:pt x="348" y="185"/>
                </a:cubicBezTo>
                <a:cubicBezTo>
                  <a:pt x="349" y="185"/>
                  <a:pt x="349" y="184"/>
                  <a:pt x="349" y="184"/>
                </a:cubicBezTo>
                <a:cubicBezTo>
                  <a:pt x="349" y="184"/>
                  <a:pt x="349" y="184"/>
                  <a:pt x="349" y="184"/>
                </a:cubicBezTo>
                <a:cubicBezTo>
                  <a:pt x="348" y="183"/>
                  <a:pt x="347" y="182"/>
                  <a:pt x="348" y="181"/>
                </a:cubicBezTo>
                <a:cubicBezTo>
                  <a:pt x="348" y="181"/>
                  <a:pt x="347" y="181"/>
                  <a:pt x="347" y="181"/>
                </a:cubicBezTo>
                <a:cubicBezTo>
                  <a:pt x="346" y="181"/>
                  <a:pt x="346" y="181"/>
                  <a:pt x="345" y="180"/>
                </a:cubicBezTo>
                <a:close/>
                <a:moveTo>
                  <a:pt x="347" y="245"/>
                </a:moveTo>
                <a:cubicBezTo>
                  <a:pt x="347" y="244"/>
                  <a:pt x="346" y="244"/>
                  <a:pt x="346" y="244"/>
                </a:cubicBezTo>
                <a:cubicBezTo>
                  <a:pt x="346" y="244"/>
                  <a:pt x="346" y="245"/>
                  <a:pt x="346" y="245"/>
                </a:cubicBezTo>
                <a:cubicBezTo>
                  <a:pt x="346" y="245"/>
                  <a:pt x="346" y="245"/>
                  <a:pt x="346" y="245"/>
                </a:cubicBezTo>
                <a:cubicBezTo>
                  <a:pt x="347" y="245"/>
                  <a:pt x="347" y="245"/>
                  <a:pt x="347" y="245"/>
                </a:cubicBezTo>
                <a:close/>
                <a:moveTo>
                  <a:pt x="347" y="248"/>
                </a:moveTo>
                <a:cubicBezTo>
                  <a:pt x="347" y="248"/>
                  <a:pt x="346" y="248"/>
                  <a:pt x="346" y="248"/>
                </a:cubicBezTo>
                <a:cubicBezTo>
                  <a:pt x="346" y="249"/>
                  <a:pt x="347" y="249"/>
                  <a:pt x="347" y="249"/>
                </a:cubicBezTo>
                <a:cubicBezTo>
                  <a:pt x="347" y="249"/>
                  <a:pt x="347" y="249"/>
                  <a:pt x="347" y="248"/>
                </a:cubicBezTo>
                <a:cubicBezTo>
                  <a:pt x="347" y="248"/>
                  <a:pt x="347" y="248"/>
                  <a:pt x="347" y="248"/>
                </a:cubicBezTo>
                <a:close/>
                <a:moveTo>
                  <a:pt x="346" y="234"/>
                </a:moveTo>
                <a:cubicBezTo>
                  <a:pt x="347" y="234"/>
                  <a:pt x="347" y="234"/>
                  <a:pt x="347" y="234"/>
                </a:cubicBezTo>
                <a:cubicBezTo>
                  <a:pt x="347" y="234"/>
                  <a:pt x="346" y="234"/>
                  <a:pt x="346" y="234"/>
                </a:cubicBezTo>
                <a:cubicBezTo>
                  <a:pt x="346" y="234"/>
                  <a:pt x="346" y="234"/>
                  <a:pt x="346" y="234"/>
                </a:cubicBezTo>
                <a:cubicBezTo>
                  <a:pt x="346" y="234"/>
                  <a:pt x="346" y="234"/>
                  <a:pt x="346" y="234"/>
                </a:cubicBezTo>
                <a:close/>
                <a:moveTo>
                  <a:pt x="346" y="183"/>
                </a:moveTo>
                <a:cubicBezTo>
                  <a:pt x="346" y="183"/>
                  <a:pt x="346" y="183"/>
                  <a:pt x="346" y="183"/>
                </a:cubicBezTo>
                <a:cubicBezTo>
                  <a:pt x="345" y="183"/>
                  <a:pt x="345" y="183"/>
                  <a:pt x="345" y="183"/>
                </a:cubicBezTo>
                <a:cubicBezTo>
                  <a:pt x="345" y="183"/>
                  <a:pt x="345" y="183"/>
                  <a:pt x="346" y="184"/>
                </a:cubicBezTo>
                <a:cubicBezTo>
                  <a:pt x="346" y="184"/>
                  <a:pt x="346" y="183"/>
                  <a:pt x="346" y="183"/>
                </a:cubicBezTo>
                <a:close/>
                <a:moveTo>
                  <a:pt x="345" y="191"/>
                </a:moveTo>
                <a:cubicBezTo>
                  <a:pt x="345" y="191"/>
                  <a:pt x="345" y="191"/>
                  <a:pt x="345" y="192"/>
                </a:cubicBezTo>
                <a:cubicBezTo>
                  <a:pt x="345" y="192"/>
                  <a:pt x="345" y="192"/>
                  <a:pt x="345" y="192"/>
                </a:cubicBezTo>
                <a:cubicBezTo>
                  <a:pt x="346" y="192"/>
                  <a:pt x="346" y="192"/>
                  <a:pt x="346" y="192"/>
                </a:cubicBezTo>
                <a:cubicBezTo>
                  <a:pt x="346" y="192"/>
                  <a:pt x="346" y="191"/>
                  <a:pt x="345" y="191"/>
                </a:cubicBezTo>
                <a:close/>
                <a:moveTo>
                  <a:pt x="342" y="243"/>
                </a:moveTo>
                <a:cubicBezTo>
                  <a:pt x="342" y="243"/>
                  <a:pt x="343" y="243"/>
                  <a:pt x="343" y="243"/>
                </a:cubicBezTo>
                <a:cubicBezTo>
                  <a:pt x="342" y="243"/>
                  <a:pt x="342" y="242"/>
                  <a:pt x="342" y="242"/>
                </a:cubicBezTo>
                <a:cubicBezTo>
                  <a:pt x="342" y="242"/>
                  <a:pt x="341" y="242"/>
                  <a:pt x="341" y="242"/>
                </a:cubicBezTo>
                <a:cubicBezTo>
                  <a:pt x="341" y="242"/>
                  <a:pt x="341" y="242"/>
                  <a:pt x="341" y="242"/>
                </a:cubicBezTo>
                <a:cubicBezTo>
                  <a:pt x="341" y="243"/>
                  <a:pt x="341" y="243"/>
                  <a:pt x="341" y="243"/>
                </a:cubicBezTo>
                <a:cubicBezTo>
                  <a:pt x="342" y="243"/>
                  <a:pt x="342" y="243"/>
                  <a:pt x="342" y="243"/>
                </a:cubicBezTo>
                <a:close/>
                <a:moveTo>
                  <a:pt x="342" y="253"/>
                </a:moveTo>
                <a:cubicBezTo>
                  <a:pt x="342" y="253"/>
                  <a:pt x="342" y="253"/>
                  <a:pt x="341" y="253"/>
                </a:cubicBezTo>
                <a:cubicBezTo>
                  <a:pt x="342" y="253"/>
                  <a:pt x="342" y="254"/>
                  <a:pt x="342" y="254"/>
                </a:cubicBezTo>
                <a:cubicBezTo>
                  <a:pt x="342" y="253"/>
                  <a:pt x="342" y="253"/>
                  <a:pt x="342" y="253"/>
                </a:cubicBezTo>
                <a:cubicBezTo>
                  <a:pt x="342" y="253"/>
                  <a:pt x="342" y="253"/>
                  <a:pt x="342" y="253"/>
                </a:cubicBezTo>
                <a:close/>
                <a:moveTo>
                  <a:pt x="343" y="235"/>
                </a:moveTo>
                <a:cubicBezTo>
                  <a:pt x="343" y="235"/>
                  <a:pt x="343" y="235"/>
                  <a:pt x="344" y="234"/>
                </a:cubicBezTo>
                <a:cubicBezTo>
                  <a:pt x="344" y="234"/>
                  <a:pt x="344" y="234"/>
                  <a:pt x="344" y="234"/>
                </a:cubicBezTo>
                <a:cubicBezTo>
                  <a:pt x="344" y="233"/>
                  <a:pt x="343" y="233"/>
                  <a:pt x="343" y="233"/>
                </a:cubicBezTo>
                <a:cubicBezTo>
                  <a:pt x="343" y="233"/>
                  <a:pt x="342" y="233"/>
                  <a:pt x="342" y="233"/>
                </a:cubicBezTo>
                <a:cubicBezTo>
                  <a:pt x="342" y="233"/>
                  <a:pt x="342" y="234"/>
                  <a:pt x="342" y="234"/>
                </a:cubicBezTo>
                <a:cubicBezTo>
                  <a:pt x="342" y="234"/>
                  <a:pt x="342" y="235"/>
                  <a:pt x="342" y="235"/>
                </a:cubicBezTo>
                <a:cubicBezTo>
                  <a:pt x="342" y="235"/>
                  <a:pt x="342" y="235"/>
                  <a:pt x="342" y="235"/>
                </a:cubicBezTo>
                <a:cubicBezTo>
                  <a:pt x="343" y="235"/>
                  <a:pt x="343" y="235"/>
                  <a:pt x="343" y="235"/>
                </a:cubicBezTo>
                <a:close/>
                <a:moveTo>
                  <a:pt x="344" y="186"/>
                </a:moveTo>
                <a:cubicBezTo>
                  <a:pt x="344" y="186"/>
                  <a:pt x="345" y="186"/>
                  <a:pt x="345" y="186"/>
                </a:cubicBezTo>
                <a:cubicBezTo>
                  <a:pt x="345" y="186"/>
                  <a:pt x="344" y="185"/>
                  <a:pt x="344" y="185"/>
                </a:cubicBezTo>
                <a:cubicBezTo>
                  <a:pt x="344" y="185"/>
                  <a:pt x="344" y="185"/>
                  <a:pt x="344" y="185"/>
                </a:cubicBezTo>
                <a:cubicBezTo>
                  <a:pt x="344" y="186"/>
                  <a:pt x="344" y="186"/>
                  <a:pt x="344" y="186"/>
                </a:cubicBezTo>
                <a:close/>
                <a:moveTo>
                  <a:pt x="347" y="174"/>
                </a:moveTo>
                <a:cubicBezTo>
                  <a:pt x="346" y="174"/>
                  <a:pt x="346" y="175"/>
                  <a:pt x="345" y="175"/>
                </a:cubicBezTo>
                <a:cubicBezTo>
                  <a:pt x="345" y="175"/>
                  <a:pt x="345" y="175"/>
                  <a:pt x="345" y="175"/>
                </a:cubicBezTo>
                <a:cubicBezTo>
                  <a:pt x="345" y="176"/>
                  <a:pt x="345" y="177"/>
                  <a:pt x="346" y="178"/>
                </a:cubicBezTo>
                <a:cubicBezTo>
                  <a:pt x="346" y="178"/>
                  <a:pt x="346" y="179"/>
                  <a:pt x="346" y="179"/>
                </a:cubicBezTo>
                <a:cubicBezTo>
                  <a:pt x="346" y="178"/>
                  <a:pt x="346" y="178"/>
                  <a:pt x="346" y="178"/>
                </a:cubicBezTo>
                <a:cubicBezTo>
                  <a:pt x="346" y="178"/>
                  <a:pt x="346" y="178"/>
                  <a:pt x="346" y="177"/>
                </a:cubicBezTo>
                <a:cubicBezTo>
                  <a:pt x="345" y="177"/>
                  <a:pt x="345" y="177"/>
                  <a:pt x="346" y="177"/>
                </a:cubicBezTo>
                <a:cubicBezTo>
                  <a:pt x="346" y="176"/>
                  <a:pt x="346" y="177"/>
                  <a:pt x="346" y="176"/>
                </a:cubicBezTo>
                <a:cubicBezTo>
                  <a:pt x="346" y="176"/>
                  <a:pt x="346" y="176"/>
                  <a:pt x="346" y="176"/>
                </a:cubicBezTo>
                <a:cubicBezTo>
                  <a:pt x="346" y="175"/>
                  <a:pt x="347" y="175"/>
                  <a:pt x="347" y="174"/>
                </a:cubicBezTo>
                <a:close/>
                <a:moveTo>
                  <a:pt x="346" y="171"/>
                </a:moveTo>
                <a:cubicBezTo>
                  <a:pt x="346" y="171"/>
                  <a:pt x="345" y="171"/>
                  <a:pt x="345" y="171"/>
                </a:cubicBezTo>
                <a:cubicBezTo>
                  <a:pt x="345" y="171"/>
                  <a:pt x="345" y="171"/>
                  <a:pt x="345" y="172"/>
                </a:cubicBezTo>
                <a:cubicBezTo>
                  <a:pt x="345" y="172"/>
                  <a:pt x="345" y="172"/>
                  <a:pt x="345" y="172"/>
                </a:cubicBezTo>
                <a:cubicBezTo>
                  <a:pt x="346" y="172"/>
                  <a:pt x="346" y="171"/>
                  <a:pt x="346" y="171"/>
                </a:cubicBezTo>
                <a:close/>
                <a:moveTo>
                  <a:pt x="345" y="174"/>
                </a:moveTo>
                <a:cubicBezTo>
                  <a:pt x="345" y="174"/>
                  <a:pt x="345" y="174"/>
                  <a:pt x="345" y="174"/>
                </a:cubicBezTo>
                <a:cubicBezTo>
                  <a:pt x="345" y="174"/>
                  <a:pt x="345" y="174"/>
                  <a:pt x="345" y="175"/>
                </a:cubicBezTo>
                <a:cubicBezTo>
                  <a:pt x="345" y="175"/>
                  <a:pt x="345" y="175"/>
                  <a:pt x="345" y="175"/>
                </a:cubicBezTo>
                <a:cubicBezTo>
                  <a:pt x="345" y="175"/>
                  <a:pt x="345" y="175"/>
                  <a:pt x="345" y="175"/>
                </a:cubicBezTo>
                <a:cubicBezTo>
                  <a:pt x="345" y="174"/>
                  <a:pt x="345" y="174"/>
                  <a:pt x="345" y="174"/>
                </a:cubicBezTo>
                <a:close/>
                <a:moveTo>
                  <a:pt x="344" y="175"/>
                </a:moveTo>
                <a:cubicBezTo>
                  <a:pt x="344" y="175"/>
                  <a:pt x="344" y="175"/>
                  <a:pt x="344" y="176"/>
                </a:cubicBezTo>
                <a:cubicBezTo>
                  <a:pt x="344" y="176"/>
                  <a:pt x="344" y="176"/>
                  <a:pt x="345" y="176"/>
                </a:cubicBezTo>
                <a:cubicBezTo>
                  <a:pt x="345" y="176"/>
                  <a:pt x="345" y="177"/>
                  <a:pt x="345" y="177"/>
                </a:cubicBezTo>
                <a:cubicBezTo>
                  <a:pt x="345" y="176"/>
                  <a:pt x="345" y="176"/>
                  <a:pt x="345" y="175"/>
                </a:cubicBezTo>
                <a:cubicBezTo>
                  <a:pt x="345" y="175"/>
                  <a:pt x="344" y="175"/>
                  <a:pt x="344" y="175"/>
                </a:cubicBezTo>
                <a:close/>
                <a:moveTo>
                  <a:pt x="344" y="224"/>
                </a:moveTo>
                <a:cubicBezTo>
                  <a:pt x="343" y="224"/>
                  <a:pt x="343" y="224"/>
                  <a:pt x="343" y="225"/>
                </a:cubicBezTo>
                <a:cubicBezTo>
                  <a:pt x="343" y="225"/>
                  <a:pt x="343" y="225"/>
                  <a:pt x="343" y="225"/>
                </a:cubicBezTo>
                <a:cubicBezTo>
                  <a:pt x="344" y="225"/>
                  <a:pt x="344" y="225"/>
                  <a:pt x="344" y="224"/>
                </a:cubicBezTo>
                <a:cubicBezTo>
                  <a:pt x="344" y="224"/>
                  <a:pt x="344" y="224"/>
                  <a:pt x="344" y="224"/>
                </a:cubicBezTo>
                <a:close/>
                <a:moveTo>
                  <a:pt x="343" y="179"/>
                </a:moveTo>
                <a:cubicBezTo>
                  <a:pt x="343" y="179"/>
                  <a:pt x="342" y="179"/>
                  <a:pt x="342" y="179"/>
                </a:cubicBezTo>
                <a:cubicBezTo>
                  <a:pt x="342" y="179"/>
                  <a:pt x="341" y="179"/>
                  <a:pt x="342" y="180"/>
                </a:cubicBezTo>
                <a:cubicBezTo>
                  <a:pt x="342" y="181"/>
                  <a:pt x="342" y="182"/>
                  <a:pt x="342" y="182"/>
                </a:cubicBezTo>
                <a:cubicBezTo>
                  <a:pt x="341" y="183"/>
                  <a:pt x="342" y="183"/>
                  <a:pt x="342" y="184"/>
                </a:cubicBezTo>
                <a:cubicBezTo>
                  <a:pt x="342" y="184"/>
                  <a:pt x="342" y="185"/>
                  <a:pt x="342" y="185"/>
                </a:cubicBezTo>
                <a:cubicBezTo>
                  <a:pt x="342" y="185"/>
                  <a:pt x="342" y="185"/>
                  <a:pt x="342" y="185"/>
                </a:cubicBezTo>
                <a:cubicBezTo>
                  <a:pt x="343" y="185"/>
                  <a:pt x="343" y="185"/>
                  <a:pt x="343" y="185"/>
                </a:cubicBezTo>
                <a:cubicBezTo>
                  <a:pt x="343" y="185"/>
                  <a:pt x="343" y="184"/>
                  <a:pt x="343" y="183"/>
                </a:cubicBezTo>
                <a:cubicBezTo>
                  <a:pt x="343" y="183"/>
                  <a:pt x="343" y="182"/>
                  <a:pt x="343" y="182"/>
                </a:cubicBezTo>
                <a:cubicBezTo>
                  <a:pt x="343" y="181"/>
                  <a:pt x="343" y="181"/>
                  <a:pt x="343" y="181"/>
                </a:cubicBezTo>
                <a:cubicBezTo>
                  <a:pt x="343" y="181"/>
                  <a:pt x="343" y="180"/>
                  <a:pt x="344" y="180"/>
                </a:cubicBezTo>
                <a:cubicBezTo>
                  <a:pt x="344" y="180"/>
                  <a:pt x="344" y="179"/>
                  <a:pt x="343" y="179"/>
                </a:cubicBezTo>
                <a:close/>
                <a:moveTo>
                  <a:pt x="343" y="178"/>
                </a:moveTo>
                <a:cubicBezTo>
                  <a:pt x="344" y="178"/>
                  <a:pt x="344" y="178"/>
                  <a:pt x="344" y="177"/>
                </a:cubicBezTo>
                <a:cubicBezTo>
                  <a:pt x="344" y="177"/>
                  <a:pt x="344" y="177"/>
                  <a:pt x="343" y="177"/>
                </a:cubicBezTo>
                <a:cubicBezTo>
                  <a:pt x="343" y="177"/>
                  <a:pt x="343" y="177"/>
                  <a:pt x="343" y="177"/>
                </a:cubicBezTo>
                <a:cubicBezTo>
                  <a:pt x="343" y="178"/>
                  <a:pt x="343" y="178"/>
                  <a:pt x="343" y="178"/>
                </a:cubicBezTo>
                <a:close/>
                <a:moveTo>
                  <a:pt x="341" y="189"/>
                </a:moveTo>
                <a:cubicBezTo>
                  <a:pt x="342" y="189"/>
                  <a:pt x="342" y="190"/>
                  <a:pt x="342" y="190"/>
                </a:cubicBezTo>
                <a:cubicBezTo>
                  <a:pt x="342" y="190"/>
                  <a:pt x="342" y="190"/>
                  <a:pt x="342" y="189"/>
                </a:cubicBezTo>
                <a:cubicBezTo>
                  <a:pt x="342" y="189"/>
                  <a:pt x="342" y="189"/>
                  <a:pt x="342" y="189"/>
                </a:cubicBezTo>
                <a:cubicBezTo>
                  <a:pt x="342" y="189"/>
                  <a:pt x="342" y="189"/>
                  <a:pt x="341" y="189"/>
                </a:cubicBezTo>
                <a:close/>
                <a:moveTo>
                  <a:pt x="341" y="225"/>
                </a:moveTo>
                <a:cubicBezTo>
                  <a:pt x="341" y="225"/>
                  <a:pt x="341" y="225"/>
                  <a:pt x="341" y="225"/>
                </a:cubicBezTo>
                <a:cubicBezTo>
                  <a:pt x="341" y="225"/>
                  <a:pt x="341" y="225"/>
                  <a:pt x="342" y="225"/>
                </a:cubicBezTo>
                <a:cubicBezTo>
                  <a:pt x="342" y="225"/>
                  <a:pt x="342" y="225"/>
                  <a:pt x="342" y="225"/>
                </a:cubicBezTo>
                <a:cubicBezTo>
                  <a:pt x="342" y="225"/>
                  <a:pt x="342" y="225"/>
                  <a:pt x="341" y="225"/>
                </a:cubicBezTo>
                <a:close/>
                <a:moveTo>
                  <a:pt x="341" y="235"/>
                </a:moveTo>
                <a:cubicBezTo>
                  <a:pt x="341" y="235"/>
                  <a:pt x="341" y="236"/>
                  <a:pt x="341" y="236"/>
                </a:cubicBezTo>
                <a:cubicBezTo>
                  <a:pt x="341" y="236"/>
                  <a:pt x="341" y="236"/>
                  <a:pt x="341" y="236"/>
                </a:cubicBezTo>
                <a:cubicBezTo>
                  <a:pt x="341" y="236"/>
                  <a:pt x="341" y="236"/>
                  <a:pt x="341" y="236"/>
                </a:cubicBezTo>
                <a:cubicBezTo>
                  <a:pt x="341" y="236"/>
                  <a:pt x="341" y="235"/>
                  <a:pt x="341" y="235"/>
                </a:cubicBezTo>
                <a:close/>
                <a:moveTo>
                  <a:pt x="340" y="248"/>
                </a:moveTo>
                <a:cubicBezTo>
                  <a:pt x="341" y="248"/>
                  <a:pt x="341" y="248"/>
                  <a:pt x="341" y="248"/>
                </a:cubicBezTo>
                <a:cubicBezTo>
                  <a:pt x="341" y="248"/>
                  <a:pt x="341" y="248"/>
                  <a:pt x="341" y="248"/>
                </a:cubicBezTo>
                <a:cubicBezTo>
                  <a:pt x="341" y="247"/>
                  <a:pt x="341" y="247"/>
                  <a:pt x="341" y="247"/>
                </a:cubicBezTo>
                <a:cubicBezTo>
                  <a:pt x="341" y="247"/>
                  <a:pt x="341" y="247"/>
                  <a:pt x="340" y="248"/>
                </a:cubicBezTo>
                <a:close/>
                <a:moveTo>
                  <a:pt x="340" y="262"/>
                </a:moveTo>
                <a:cubicBezTo>
                  <a:pt x="340" y="263"/>
                  <a:pt x="340" y="263"/>
                  <a:pt x="342" y="264"/>
                </a:cubicBezTo>
                <a:cubicBezTo>
                  <a:pt x="341" y="263"/>
                  <a:pt x="341" y="263"/>
                  <a:pt x="341" y="263"/>
                </a:cubicBezTo>
                <a:cubicBezTo>
                  <a:pt x="341" y="263"/>
                  <a:pt x="341" y="262"/>
                  <a:pt x="340" y="262"/>
                </a:cubicBezTo>
                <a:close/>
                <a:moveTo>
                  <a:pt x="342" y="265"/>
                </a:moveTo>
                <a:cubicBezTo>
                  <a:pt x="342" y="265"/>
                  <a:pt x="343" y="265"/>
                  <a:pt x="342" y="264"/>
                </a:cubicBezTo>
                <a:cubicBezTo>
                  <a:pt x="342" y="265"/>
                  <a:pt x="342" y="265"/>
                  <a:pt x="342" y="265"/>
                </a:cubicBezTo>
                <a:close/>
                <a:moveTo>
                  <a:pt x="342" y="269"/>
                </a:moveTo>
                <a:cubicBezTo>
                  <a:pt x="342" y="269"/>
                  <a:pt x="343" y="269"/>
                  <a:pt x="343" y="269"/>
                </a:cubicBezTo>
                <a:cubicBezTo>
                  <a:pt x="343" y="269"/>
                  <a:pt x="343" y="269"/>
                  <a:pt x="343" y="269"/>
                </a:cubicBezTo>
                <a:cubicBezTo>
                  <a:pt x="343" y="269"/>
                  <a:pt x="343" y="268"/>
                  <a:pt x="343" y="268"/>
                </a:cubicBezTo>
                <a:cubicBezTo>
                  <a:pt x="343" y="268"/>
                  <a:pt x="342" y="269"/>
                  <a:pt x="342" y="269"/>
                </a:cubicBezTo>
                <a:close/>
                <a:moveTo>
                  <a:pt x="343" y="265"/>
                </a:moveTo>
                <a:cubicBezTo>
                  <a:pt x="343" y="265"/>
                  <a:pt x="343" y="265"/>
                  <a:pt x="343" y="264"/>
                </a:cubicBezTo>
                <a:cubicBezTo>
                  <a:pt x="343" y="265"/>
                  <a:pt x="343" y="265"/>
                  <a:pt x="343" y="265"/>
                </a:cubicBezTo>
                <a:close/>
                <a:moveTo>
                  <a:pt x="344" y="265"/>
                </a:moveTo>
                <a:cubicBezTo>
                  <a:pt x="344" y="264"/>
                  <a:pt x="344" y="264"/>
                  <a:pt x="343" y="264"/>
                </a:cubicBezTo>
                <a:cubicBezTo>
                  <a:pt x="343" y="264"/>
                  <a:pt x="343" y="264"/>
                  <a:pt x="343" y="264"/>
                </a:cubicBezTo>
                <a:cubicBezTo>
                  <a:pt x="343" y="265"/>
                  <a:pt x="343" y="265"/>
                  <a:pt x="343" y="265"/>
                </a:cubicBezTo>
                <a:cubicBezTo>
                  <a:pt x="344" y="265"/>
                  <a:pt x="344" y="265"/>
                  <a:pt x="344" y="265"/>
                </a:cubicBezTo>
                <a:close/>
                <a:moveTo>
                  <a:pt x="344" y="262"/>
                </a:moveTo>
                <a:cubicBezTo>
                  <a:pt x="344" y="261"/>
                  <a:pt x="344" y="261"/>
                  <a:pt x="343" y="261"/>
                </a:cubicBezTo>
                <a:cubicBezTo>
                  <a:pt x="343" y="261"/>
                  <a:pt x="343" y="262"/>
                  <a:pt x="342" y="262"/>
                </a:cubicBezTo>
                <a:cubicBezTo>
                  <a:pt x="343" y="262"/>
                  <a:pt x="343" y="262"/>
                  <a:pt x="343" y="262"/>
                </a:cubicBezTo>
                <a:cubicBezTo>
                  <a:pt x="344" y="262"/>
                  <a:pt x="344" y="263"/>
                  <a:pt x="344" y="262"/>
                </a:cubicBezTo>
                <a:close/>
                <a:moveTo>
                  <a:pt x="344" y="259"/>
                </a:moveTo>
                <a:cubicBezTo>
                  <a:pt x="344" y="259"/>
                  <a:pt x="345" y="259"/>
                  <a:pt x="345" y="259"/>
                </a:cubicBezTo>
                <a:cubicBezTo>
                  <a:pt x="344" y="259"/>
                  <a:pt x="344" y="259"/>
                  <a:pt x="344" y="258"/>
                </a:cubicBezTo>
                <a:cubicBezTo>
                  <a:pt x="344" y="259"/>
                  <a:pt x="344" y="259"/>
                  <a:pt x="344" y="259"/>
                </a:cubicBezTo>
                <a:cubicBezTo>
                  <a:pt x="344" y="259"/>
                  <a:pt x="344" y="259"/>
                  <a:pt x="344" y="259"/>
                </a:cubicBezTo>
                <a:close/>
                <a:moveTo>
                  <a:pt x="345" y="253"/>
                </a:moveTo>
                <a:cubicBezTo>
                  <a:pt x="345" y="253"/>
                  <a:pt x="345" y="253"/>
                  <a:pt x="345" y="253"/>
                </a:cubicBezTo>
                <a:cubicBezTo>
                  <a:pt x="344" y="253"/>
                  <a:pt x="344" y="253"/>
                  <a:pt x="344" y="254"/>
                </a:cubicBezTo>
                <a:cubicBezTo>
                  <a:pt x="344" y="254"/>
                  <a:pt x="344" y="254"/>
                  <a:pt x="344" y="254"/>
                </a:cubicBezTo>
                <a:cubicBezTo>
                  <a:pt x="345" y="254"/>
                  <a:pt x="345" y="254"/>
                  <a:pt x="345" y="253"/>
                </a:cubicBezTo>
                <a:close/>
                <a:moveTo>
                  <a:pt x="345" y="238"/>
                </a:moveTo>
                <a:cubicBezTo>
                  <a:pt x="345" y="238"/>
                  <a:pt x="345" y="238"/>
                  <a:pt x="345" y="238"/>
                </a:cubicBezTo>
                <a:cubicBezTo>
                  <a:pt x="346" y="237"/>
                  <a:pt x="346" y="237"/>
                  <a:pt x="346" y="237"/>
                </a:cubicBezTo>
                <a:cubicBezTo>
                  <a:pt x="346" y="237"/>
                  <a:pt x="345" y="237"/>
                  <a:pt x="345" y="237"/>
                </a:cubicBezTo>
                <a:cubicBezTo>
                  <a:pt x="345" y="237"/>
                  <a:pt x="345" y="237"/>
                  <a:pt x="345" y="237"/>
                </a:cubicBezTo>
                <a:cubicBezTo>
                  <a:pt x="345" y="237"/>
                  <a:pt x="345" y="238"/>
                  <a:pt x="345" y="238"/>
                </a:cubicBezTo>
                <a:cubicBezTo>
                  <a:pt x="345" y="238"/>
                  <a:pt x="345" y="238"/>
                  <a:pt x="345" y="238"/>
                </a:cubicBezTo>
                <a:close/>
                <a:moveTo>
                  <a:pt x="345" y="251"/>
                </a:moveTo>
                <a:cubicBezTo>
                  <a:pt x="345" y="251"/>
                  <a:pt x="345" y="251"/>
                  <a:pt x="345" y="251"/>
                </a:cubicBezTo>
                <a:cubicBezTo>
                  <a:pt x="345" y="251"/>
                  <a:pt x="346" y="251"/>
                  <a:pt x="346" y="251"/>
                </a:cubicBezTo>
                <a:cubicBezTo>
                  <a:pt x="346" y="251"/>
                  <a:pt x="346" y="251"/>
                  <a:pt x="347" y="251"/>
                </a:cubicBezTo>
                <a:cubicBezTo>
                  <a:pt x="347" y="251"/>
                  <a:pt x="347" y="251"/>
                  <a:pt x="347" y="251"/>
                </a:cubicBezTo>
                <a:cubicBezTo>
                  <a:pt x="346" y="250"/>
                  <a:pt x="345" y="251"/>
                  <a:pt x="345" y="251"/>
                </a:cubicBezTo>
                <a:close/>
                <a:moveTo>
                  <a:pt x="348" y="254"/>
                </a:moveTo>
                <a:cubicBezTo>
                  <a:pt x="348" y="253"/>
                  <a:pt x="347" y="253"/>
                  <a:pt x="347" y="253"/>
                </a:cubicBezTo>
                <a:cubicBezTo>
                  <a:pt x="347" y="253"/>
                  <a:pt x="347" y="253"/>
                  <a:pt x="347" y="254"/>
                </a:cubicBezTo>
                <a:cubicBezTo>
                  <a:pt x="347" y="254"/>
                  <a:pt x="347" y="254"/>
                  <a:pt x="347" y="254"/>
                </a:cubicBezTo>
                <a:cubicBezTo>
                  <a:pt x="347" y="254"/>
                  <a:pt x="348" y="254"/>
                  <a:pt x="348" y="254"/>
                </a:cubicBezTo>
                <a:close/>
                <a:moveTo>
                  <a:pt x="348" y="236"/>
                </a:moveTo>
                <a:cubicBezTo>
                  <a:pt x="348" y="236"/>
                  <a:pt x="348" y="236"/>
                  <a:pt x="348" y="236"/>
                </a:cubicBezTo>
                <a:cubicBezTo>
                  <a:pt x="347" y="236"/>
                  <a:pt x="347" y="236"/>
                  <a:pt x="346" y="236"/>
                </a:cubicBezTo>
                <a:cubicBezTo>
                  <a:pt x="346" y="236"/>
                  <a:pt x="347" y="237"/>
                  <a:pt x="347" y="237"/>
                </a:cubicBezTo>
                <a:cubicBezTo>
                  <a:pt x="347" y="237"/>
                  <a:pt x="347" y="237"/>
                  <a:pt x="347" y="237"/>
                </a:cubicBezTo>
                <a:cubicBezTo>
                  <a:pt x="347" y="236"/>
                  <a:pt x="347" y="236"/>
                  <a:pt x="348" y="237"/>
                </a:cubicBezTo>
                <a:cubicBezTo>
                  <a:pt x="348" y="237"/>
                  <a:pt x="348" y="236"/>
                  <a:pt x="348" y="236"/>
                </a:cubicBezTo>
                <a:close/>
                <a:moveTo>
                  <a:pt x="348" y="240"/>
                </a:moveTo>
                <a:cubicBezTo>
                  <a:pt x="348" y="240"/>
                  <a:pt x="349" y="240"/>
                  <a:pt x="349" y="240"/>
                </a:cubicBezTo>
                <a:cubicBezTo>
                  <a:pt x="349" y="240"/>
                  <a:pt x="349" y="240"/>
                  <a:pt x="349" y="240"/>
                </a:cubicBezTo>
                <a:cubicBezTo>
                  <a:pt x="349" y="239"/>
                  <a:pt x="349" y="239"/>
                  <a:pt x="349" y="239"/>
                </a:cubicBezTo>
                <a:cubicBezTo>
                  <a:pt x="349" y="239"/>
                  <a:pt x="348" y="239"/>
                  <a:pt x="348" y="240"/>
                </a:cubicBezTo>
                <a:close/>
                <a:moveTo>
                  <a:pt x="353" y="185"/>
                </a:moveTo>
                <a:cubicBezTo>
                  <a:pt x="353" y="184"/>
                  <a:pt x="353" y="185"/>
                  <a:pt x="353" y="185"/>
                </a:cubicBezTo>
                <a:cubicBezTo>
                  <a:pt x="352" y="185"/>
                  <a:pt x="353" y="185"/>
                  <a:pt x="353" y="185"/>
                </a:cubicBezTo>
                <a:cubicBezTo>
                  <a:pt x="354" y="185"/>
                  <a:pt x="354" y="186"/>
                  <a:pt x="354" y="186"/>
                </a:cubicBezTo>
                <a:cubicBezTo>
                  <a:pt x="354" y="186"/>
                  <a:pt x="354" y="186"/>
                  <a:pt x="354" y="186"/>
                </a:cubicBezTo>
                <a:cubicBezTo>
                  <a:pt x="355" y="186"/>
                  <a:pt x="355" y="186"/>
                  <a:pt x="355" y="186"/>
                </a:cubicBezTo>
                <a:cubicBezTo>
                  <a:pt x="355" y="186"/>
                  <a:pt x="355" y="186"/>
                  <a:pt x="355" y="186"/>
                </a:cubicBezTo>
                <a:cubicBezTo>
                  <a:pt x="355" y="185"/>
                  <a:pt x="354" y="185"/>
                  <a:pt x="353" y="185"/>
                </a:cubicBezTo>
                <a:close/>
                <a:moveTo>
                  <a:pt x="354" y="180"/>
                </a:moveTo>
                <a:cubicBezTo>
                  <a:pt x="354" y="179"/>
                  <a:pt x="354" y="179"/>
                  <a:pt x="354" y="179"/>
                </a:cubicBezTo>
                <a:cubicBezTo>
                  <a:pt x="354" y="179"/>
                  <a:pt x="354" y="179"/>
                  <a:pt x="354" y="179"/>
                </a:cubicBezTo>
                <a:cubicBezTo>
                  <a:pt x="354" y="179"/>
                  <a:pt x="353" y="179"/>
                  <a:pt x="353" y="179"/>
                </a:cubicBezTo>
                <a:cubicBezTo>
                  <a:pt x="353" y="179"/>
                  <a:pt x="354" y="179"/>
                  <a:pt x="354" y="180"/>
                </a:cubicBezTo>
                <a:close/>
                <a:moveTo>
                  <a:pt x="356" y="189"/>
                </a:moveTo>
                <a:cubicBezTo>
                  <a:pt x="356" y="189"/>
                  <a:pt x="356" y="189"/>
                  <a:pt x="355" y="189"/>
                </a:cubicBezTo>
                <a:cubicBezTo>
                  <a:pt x="355" y="189"/>
                  <a:pt x="355" y="189"/>
                  <a:pt x="355" y="190"/>
                </a:cubicBezTo>
                <a:cubicBezTo>
                  <a:pt x="355" y="190"/>
                  <a:pt x="355" y="190"/>
                  <a:pt x="355" y="190"/>
                </a:cubicBezTo>
                <a:cubicBezTo>
                  <a:pt x="356" y="190"/>
                  <a:pt x="356" y="190"/>
                  <a:pt x="356" y="189"/>
                </a:cubicBezTo>
                <a:close/>
                <a:moveTo>
                  <a:pt x="356" y="210"/>
                </a:moveTo>
                <a:cubicBezTo>
                  <a:pt x="356" y="210"/>
                  <a:pt x="356" y="210"/>
                  <a:pt x="356" y="210"/>
                </a:cubicBezTo>
                <a:cubicBezTo>
                  <a:pt x="356" y="210"/>
                  <a:pt x="356" y="210"/>
                  <a:pt x="356" y="210"/>
                </a:cubicBezTo>
                <a:cubicBezTo>
                  <a:pt x="356" y="210"/>
                  <a:pt x="356" y="210"/>
                  <a:pt x="356" y="209"/>
                </a:cubicBezTo>
                <a:cubicBezTo>
                  <a:pt x="356" y="210"/>
                  <a:pt x="356" y="210"/>
                  <a:pt x="356" y="210"/>
                </a:cubicBezTo>
                <a:close/>
                <a:moveTo>
                  <a:pt x="357" y="182"/>
                </a:moveTo>
                <a:cubicBezTo>
                  <a:pt x="357" y="181"/>
                  <a:pt x="357" y="181"/>
                  <a:pt x="357" y="181"/>
                </a:cubicBezTo>
                <a:cubicBezTo>
                  <a:pt x="356" y="181"/>
                  <a:pt x="356" y="181"/>
                  <a:pt x="356" y="181"/>
                </a:cubicBezTo>
                <a:cubicBezTo>
                  <a:pt x="356" y="181"/>
                  <a:pt x="356" y="182"/>
                  <a:pt x="356" y="182"/>
                </a:cubicBezTo>
                <a:cubicBezTo>
                  <a:pt x="356" y="182"/>
                  <a:pt x="356" y="182"/>
                  <a:pt x="355" y="182"/>
                </a:cubicBezTo>
                <a:cubicBezTo>
                  <a:pt x="355" y="182"/>
                  <a:pt x="355" y="182"/>
                  <a:pt x="355" y="182"/>
                </a:cubicBezTo>
                <a:cubicBezTo>
                  <a:pt x="355" y="182"/>
                  <a:pt x="355" y="181"/>
                  <a:pt x="355" y="181"/>
                </a:cubicBezTo>
                <a:cubicBezTo>
                  <a:pt x="354" y="182"/>
                  <a:pt x="354" y="182"/>
                  <a:pt x="354" y="182"/>
                </a:cubicBezTo>
                <a:cubicBezTo>
                  <a:pt x="354" y="183"/>
                  <a:pt x="355" y="183"/>
                  <a:pt x="355" y="183"/>
                </a:cubicBezTo>
                <a:cubicBezTo>
                  <a:pt x="356" y="183"/>
                  <a:pt x="357" y="182"/>
                  <a:pt x="357" y="182"/>
                </a:cubicBezTo>
                <a:close/>
                <a:moveTo>
                  <a:pt x="353" y="190"/>
                </a:moveTo>
                <a:cubicBezTo>
                  <a:pt x="353" y="190"/>
                  <a:pt x="354" y="191"/>
                  <a:pt x="354" y="191"/>
                </a:cubicBezTo>
                <a:cubicBezTo>
                  <a:pt x="355" y="191"/>
                  <a:pt x="354" y="190"/>
                  <a:pt x="355" y="190"/>
                </a:cubicBezTo>
                <a:cubicBezTo>
                  <a:pt x="355" y="190"/>
                  <a:pt x="355" y="190"/>
                  <a:pt x="355" y="190"/>
                </a:cubicBezTo>
                <a:cubicBezTo>
                  <a:pt x="355" y="190"/>
                  <a:pt x="354" y="189"/>
                  <a:pt x="354" y="189"/>
                </a:cubicBezTo>
                <a:cubicBezTo>
                  <a:pt x="354" y="190"/>
                  <a:pt x="354" y="190"/>
                  <a:pt x="353" y="190"/>
                </a:cubicBezTo>
                <a:close/>
                <a:moveTo>
                  <a:pt x="354" y="188"/>
                </a:moveTo>
                <a:cubicBezTo>
                  <a:pt x="354" y="188"/>
                  <a:pt x="354" y="188"/>
                  <a:pt x="355" y="187"/>
                </a:cubicBezTo>
                <a:cubicBezTo>
                  <a:pt x="355" y="187"/>
                  <a:pt x="354" y="187"/>
                  <a:pt x="354" y="187"/>
                </a:cubicBezTo>
                <a:cubicBezTo>
                  <a:pt x="354" y="187"/>
                  <a:pt x="354" y="188"/>
                  <a:pt x="354" y="188"/>
                </a:cubicBezTo>
                <a:cubicBezTo>
                  <a:pt x="354" y="188"/>
                  <a:pt x="354" y="188"/>
                  <a:pt x="354" y="188"/>
                </a:cubicBezTo>
                <a:close/>
                <a:moveTo>
                  <a:pt x="353" y="181"/>
                </a:moveTo>
                <a:cubicBezTo>
                  <a:pt x="353" y="180"/>
                  <a:pt x="353" y="180"/>
                  <a:pt x="353" y="180"/>
                </a:cubicBezTo>
                <a:cubicBezTo>
                  <a:pt x="353" y="180"/>
                  <a:pt x="353" y="180"/>
                  <a:pt x="353" y="180"/>
                </a:cubicBezTo>
                <a:cubicBezTo>
                  <a:pt x="353" y="181"/>
                  <a:pt x="353" y="181"/>
                  <a:pt x="353" y="181"/>
                </a:cubicBezTo>
                <a:cubicBezTo>
                  <a:pt x="353" y="181"/>
                  <a:pt x="353" y="181"/>
                  <a:pt x="353" y="181"/>
                </a:cubicBezTo>
                <a:close/>
                <a:moveTo>
                  <a:pt x="352" y="188"/>
                </a:moveTo>
                <a:cubicBezTo>
                  <a:pt x="352" y="188"/>
                  <a:pt x="352" y="188"/>
                  <a:pt x="352" y="188"/>
                </a:cubicBezTo>
                <a:cubicBezTo>
                  <a:pt x="352" y="189"/>
                  <a:pt x="352" y="189"/>
                  <a:pt x="352" y="189"/>
                </a:cubicBezTo>
                <a:cubicBezTo>
                  <a:pt x="352" y="189"/>
                  <a:pt x="353" y="189"/>
                  <a:pt x="353" y="189"/>
                </a:cubicBezTo>
                <a:cubicBezTo>
                  <a:pt x="352" y="188"/>
                  <a:pt x="352" y="188"/>
                  <a:pt x="352" y="188"/>
                </a:cubicBezTo>
                <a:close/>
                <a:moveTo>
                  <a:pt x="352" y="183"/>
                </a:moveTo>
                <a:cubicBezTo>
                  <a:pt x="352" y="183"/>
                  <a:pt x="352" y="183"/>
                  <a:pt x="352" y="183"/>
                </a:cubicBezTo>
                <a:cubicBezTo>
                  <a:pt x="352" y="183"/>
                  <a:pt x="351" y="183"/>
                  <a:pt x="351" y="183"/>
                </a:cubicBezTo>
                <a:cubicBezTo>
                  <a:pt x="351" y="183"/>
                  <a:pt x="351" y="183"/>
                  <a:pt x="351" y="183"/>
                </a:cubicBezTo>
                <a:cubicBezTo>
                  <a:pt x="352" y="183"/>
                  <a:pt x="352" y="183"/>
                  <a:pt x="352" y="183"/>
                </a:cubicBezTo>
                <a:close/>
                <a:moveTo>
                  <a:pt x="352" y="214"/>
                </a:moveTo>
                <a:cubicBezTo>
                  <a:pt x="352" y="214"/>
                  <a:pt x="351" y="214"/>
                  <a:pt x="351" y="214"/>
                </a:cubicBezTo>
                <a:cubicBezTo>
                  <a:pt x="351" y="214"/>
                  <a:pt x="351" y="214"/>
                  <a:pt x="351" y="214"/>
                </a:cubicBezTo>
                <a:cubicBezTo>
                  <a:pt x="351" y="214"/>
                  <a:pt x="351" y="214"/>
                  <a:pt x="352" y="214"/>
                </a:cubicBezTo>
                <a:cubicBezTo>
                  <a:pt x="352" y="214"/>
                  <a:pt x="352" y="214"/>
                  <a:pt x="352" y="214"/>
                </a:cubicBezTo>
                <a:close/>
                <a:moveTo>
                  <a:pt x="351" y="242"/>
                </a:moveTo>
                <a:cubicBezTo>
                  <a:pt x="350" y="242"/>
                  <a:pt x="350" y="243"/>
                  <a:pt x="350" y="243"/>
                </a:cubicBezTo>
                <a:cubicBezTo>
                  <a:pt x="350" y="243"/>
                  <a:pt x="351" y="244"/>
                  <a:pt x="351" y="244"/>
                </a:cubicBezTo>
                <a:cubicBezTo>
                  <a:pt x="351" y="244"/>
                  <a:pt x="352" y="243"/>
                  <a:pt x="352" y="243"/>
                </a:cubicBezTo>
                <a:cubicBezTo>
                  <a:pt x="352" y="243"/>
                  <a:pt x="351" y="242"/>
                  <a:pt x="351" y="242"/>
                </a:cubicBezTo>
                <a:close/>
                <a:moveTo>
                  <a:pt x="352" y="180"/>
                </a:moveTo>
                <a:cubicBezTo>
                  <a:pt x="352" y="179"/>
                  <a:pt x="351" y="179"/>
                  <a:pt x="351" y="179"/>
                </a:cubicBezTo>
                <a:cubicBezTo>
                  <a:pt x="351" y="179"/>
                  <a:pt x="351" y="179"/>
                  <a:pt x="351" y="179"/>
                </a:cubicBezTo>
                <a:cubicBezTo>
                  <a:pt x="351" y="180"/>
                  <a:pt x="351" y="180"/>
                  <a:pt x="352" y="180"/>
                </a:cubicBezTo>
                <a:cubicBezTo>
                  <a:pt x="352" y="180"/>
                  <a:pt x="352" y="180"/>
                  <a:pt x="352" y="180"/>
                </a:cubicBezTo>
                <a:close/>
                <a:moveTo>
                  <a:pt x="350" y="232"/>
                </a:moveTo>
                <a:cubicBezTo>
                  <a:pt x="350" y="232"/>
                  <a:pt x="350" y="232"/>
                  <a:pt x="350" y="233"/>
                </a:cubicBezTo>
                <a:cubicBezTo>
                  <a:pt x="351" y="232"/>
                  <a:pt x="351" y="232"/>
                  <a:pt x="351" y="231"/>
                </a:cubicBezTo>
                <a:cubicBezTo>
                  <a:pt x="351" y="231"/>
                  <a:pt x="351" y="231"/>
                  <a:pt x="351" y="231"/>
                </a:cubicBezTo>
                <a:cubicBezTo>
                  <a:pt x="350" y="231"/>
                  <a:pt x="350" y="232"/>
                  <a:pt x="350" y="232"/>
                </a:cubicBezTo>
                <a:close/>
                <a:moveTo>
                  <a:pt x="350" y="245"/>
                </a:moveTo>
                <a:cubicBezTo>
                  <a:pt x="350" y="245"/>
                  <a:pt x="349" y="245"/>
                  <a:pt x="349" y="245"/>
                </a:cubicBezTo>
                <a:cubicBezTo>
                  <a:pt x="349" y="245"/>
                  <a:pt x="350" y="245"/>
                  <a:pt x="350" y="245"/>
                </a:cubicBezTo>
                <a:cubicBezTo>
                  <a:pt x="350" y="245"/>
                  <a:pt x="350" y="245"/>
                  <a:pt x="350" y="245"/>
                </a:cubicBezTo>
                <a:cubicBezTo>
                  <a:pt x="350" y="245"/>
                  <a:pt x="350" y="245"/>
                  <a:pt x="350" y="245"/>
                </a:cubicBezTo>
                <a:close/>
                <a:moveTo>
                  <a:pt x="349" y="256"/>
                </a:moveTo>
                <a:cubicBezTo>
                  <a:pt x="349" y="256"/>
                  <a:pt x="349" y="256"/>
                  <a:pt x="349" y="257"/>
                </a:cubicBezTo>
                <a:cubicBezTo>
                  <a:pt x="349" y="257"/>
                  <a:pt x="349" y="257"/>
                  <a:pt x="349" y="257"/>
                </a:cubicBezTo>
                <a:cubicBezTo>
                  <a:pt x="350" y="257"/>
                  <a:pt x="350" y="256"/>
                  <a:pt x="350" y="256"/>
                </a:cubicBezTo>
                <a:cubicBezTo>
                  <a:pt x="350" y="256"/>
                  <a:pt x="350" y="256"/>
                  <a:pt x="349" y="256"/>
                </a:cubicBezTo>
                <a:close/>
                <a:moveTo>
                  <a:pt x="348" y="259"/>
                </a:moveTo>
                <a:cubicBezTo>
                  <a:pt x="348" y="259"/>
                  <a:pt x="348" y="259"/>
                  <a:pt x="349" y="259"/>
                </a:cubicBezTo>
                <a:cubicBezTo>
                  <a:pt x="349" y="259"/>
                  <a:pt x="349" y="259"/>
                  <a:pt x="349" y="258"/>
                </a:cubicBezTo>
                <a:cubicBezTo>
                  <a:pt x="349" y="258"/>
                  <a:pt x="349" y="258"/>
                  <a:pt x="348" y="258"/>
                </a:cubicBezTo>
                <a:cubicBezTo>
                  <a:pt x="348" y="258"/>
                  <a:pt x="348" y="258"/>
                  <a:pt x="348" y="259"/>
                </a:cubicBezTo>
                <a:close/>
                <a:moveTo>
                  <a:pt x="349" y="266"/>
                </a:moveTo>
                <a:cubicBezTo>
                  <a:pt x="349" y="266"/>
                  <a:pt x="349" y="267"/>
                  <a:pt x="350" y="267"/>
                </a:cubicBezTo>
                <a:cubicBezTo>
                  <a:pt x="350" y="267"/>
                  <a:pt x="350" y="267"/>
                  <a:pt x="350" y="267"/>
                </a:cubicBezTo>
                <a:cubicBezTo>
                  <a:pt x="350" y="267"/>
                  <a:pt x="350" y="266"/>
                  <a:pt x="350" y="266"/>
                </a:cubicBezTo>
                <a:cubicBezTo>
                  <a:pt x="350" y="266"/>
                  <a:pt x="349" y="266"/>
                  <a:pt x="349" y="265"/>
                </a:cubicBezTo>
                <a:cubicBezTo>
                  <a:pt x="349" y="265"/>
                  <a:pt x="349" y="265"/>
                  <a:pt x="349" y="265"/>
                </a:cubicBezTo>
                <a:cubicBezTo>
                  <a:pt x="349" y="265"/>
                  <a:pt x="349" y="265"/>
                  <a:pt x="349" y="265"/>
                </a:cubicBezTo>
                <a:cubicBezTo>
                  <a:pt x="349" y="265"/>
                  <a:pt x="348" y="266"/>
                  <a:pt x="349" y="266"/>
                </a:cubicBezTo>
                <a:close/>
                <a:moveTo>
                  <a:pt x="351" y="260"/>
                </a:moveTo>
                <a:cubicBezTo>
                  <a:pt x="351" y="260"/>
                  <a:pt x="351" y="260"/>
                  <a:pt x="351" y="260"/>
                </a:cubicBezTo>
                <a:cubicBezTo>
                  <a:pt x="351" y="259"/>
                  <a:pt x="351" y="259"/>
                  <a:pt x="351" y="259"/>
                </a:cubicBezTo>
                <a:cubicBezTo>
                  <a:pt x="351" y="259"/>
                  <a:pt x="351" y="259"/>
                  <a:pt x="351" y="259"/>
                </a:cubicBezTo>
                <a:cubicBezTo>
                  <a:pt x="351" y="259"/>
                  <a:pt x="350" y="259"/>
                  <a:pt x="350" y="259"/>
                </a:cubicBezTo>
                <a:cubicBezTo>
                  <a:pt x="350" y="259"/>
                  <a:pt x="350" y="259"/>
                  <a:pt x="350" y="259"/>
                </a:cubicBezTo>
                <a:cubicBezTo>
                  <a:pt x="350" y="259"/>
                  <a:pt x="350" y="260"/>
                  <a:pt x="351" y="260"/>
                </a:cubicBezTo>
                <a:close/>
                <a:moveTo>
                  <a:pt x="351" y="267"/>
                </a:moveTo>
                <a:cubicBezTo>
                  <a:pt x="351" y="267"/>
                  <a:pt x="351" y="267"/>
                  <a:pt x="351" y="267"/>
                </a:cubicBezTo>
                <a:cubicBezTo>
                  <a:pt x="351" y="267"/>
                  <a:pt x="351" y="267"/>
                  <a:pt x="352" y="267"/>
                </a:cubicBezTo>
                <a:cubicBezTo>
                  <a:pt x="351" y="267"/>
                  <a:pt x="351" y="267"/>
                  <a:pt x="351" y="266"/>
                </a:cubicBezTo>
                <a:cubicBezTo>
                  <a:pt x="351" y="266"/>
                  <a:pt x="351" y="267"/>
                  <a:pt x="351" y="267"/>
                </a:cubicBezTo>
                <a:close/>
                <a:moveTo>
                  <a:pt x="352" y="252"/>
                </a:moveTo>
                <a:cubicBezTo>
                  <a:pt x="353" y="252"/>
                  <a:pt x="353" y="252"/>
                  <a:pt x="353" y="252"/>
                </a:cubicBezTo>
                <a:cubicBezTo>
                  <a:pt x="353" y="252"/>
                  <a:pt x="353" y="251"/>
                  <a:pt x="353" y="251"/>
                </a:cubicBezTo>
                <a:cubicBezTo>
                  <a:pt x="352" y="251"/>
                  <a:pt x="352" y="251"/>
                  <a:pt x="351" y="251"/>
                </a:cubicBezTo>
                <a:cubicBezTo>
                  <a:pt x="351" y="251"/>
                  <a:pt x="351" y="251"/>
                  <a:pt x="350" y="251"/>
                </a:cubicBezTo>
                <a:cubicBezTo>
                  <a:pt x="350" y="251"/>
                  <a:pt x="350" y="252"/>
                  <a:pt x="350" y="252"/>
                </a:cubicBezTo>
                <a:cubicBezTo>
                  <a:pt x="350" y="252"/>
                  <a:pt x="350" y="252"/>
                  <a:pt x="350" y="252"/>
                </a:cubicBezTo>
                <a:cubicBezTo>
                  <a:pt x="351" y="252"/>
                  <a:pt x="351" y="253"/>
                  <a:pt x="351" y="252"/>
                </a:cubicBezTo>
                <a:cubicBezTo>
                  <a:pt x="352" y="252"/>
                  <a:pt x="352" y="252"/>
                  <a:pt x="352" y="252"/>
                </a:cubicBezTo>
                <a:close/>
                <a:moveTo>
                  <a:pt x="353" y="235"/>
                </a:moveTo>
                <a:cubicBezTo>
                  <a:pt x="353" y="235"/>
                  <a:pt x="353" y="235"/>
                  <a:pt x="353" y="234"/>
                </a:cubicBezTo>
                <a:cubicBezTo>
                  <a:pt x="352" y="234"/>
                  <a:pt x="352" y="235"/>
                  <a:pt x="352" y="235"/>
                </a:cubicBezTo>
                <a:cubicBezTo>
                  <a:pt x="352" y="235"/>
                  <a:pt x="353" y="235"/>
                  <a:pt x="353" y="235"/>
                </a:cubicBezTo>
                <a:cubicBezTo>
                  <a:pt x="353" y="235"/>
                  <a:pt x="353" y="235"/>
                  <a:pt x="353" y="235"/>
                </a:cubicBezTo>
                <a:close/>
                <a:moveTo>
                  <a:pt x="353" y="242"/>
                </a:moveTo>
                <a:cubicBezTo>
                  <a:pt x="353" y="242"/>
                  <a:pt x="354" y="243"/>
                  <a:pt x="354" y="243"/>
                </a:cubicBezTo>
                <a:cubicBezTo>
                  <a:pt x="354" y="243"/>
                  <a:pt x="354" y="243"/>
                  <a:pt x="354" y="242"/>
                </a:cubicBezTo>
                <a:cubicBezTo>
                  <a:pt x="354" y="242"/>
                  <a:pt x="354" y="242"/>
                  <a:pt x="354" y="242"/>
                </a:cubicBezTo>
                <a:cubicBezTo>
                  <a:pt x="354" y="242"/>
                  <a:pt x="353" y="242"/>
                  <a:pt x="353" y="242"/>
                </a:cubicBezTo>
                <a:close/>
                <a:moveTo>
                  <a:pt x="354" y="241"/>
                </a:moveTo>
                <a:cubicBezTo>
                  <a:pt x="355" y="241"/>
                  <a:pt x="355" y="240"/>
                  <a:pt x="355" y="240"/>
                </a:cubicBezTo>
                <a:cubicBezTo>
                  <a:pt x="355" y="240"/>
                  <a:pt x="354" y="240"/>
                  <a:pt x="354" y="240"/>
                </a:cubicBezTo>
                <a:cubicBezTo>
                  <a:pt x="354" y="240"/>
                  <a:pt x="354" y="241"/>
                  <a:pt x="354" y="241"/>
                </a:cubicBezTo>
                <a:close/>
                <a:moveTo>
                  <a:pt x="355" y="239"/>
                </a:moveTo>
                <a:cubicBezTo>
                  <a:pt x="355" y="238"/>
                  <a:pt x="355" y="238"/>
                  <a:pt x="355" y="238"/>
                </a:cubicBezTo>
                <a:cubicBezTo>
                  <a:pt x="354" y="238"/>
                  <a:pt x="354" y="238"/>
                  <a:pt x="354" y="238"/>
                </a:cubicBezTo>
                <a:cubicBezTo>
                  <a:pt x="354" y="238"/>
                  <a:pt x="354" y="239"/>
                  <a:pt x="355" y="239"/>
                </a:cubicBezTo>
                <a:cubicBezTo>
                  <a:pt x="355" y="239"/>
                  <a:pt x="355" y="239"/>
                  <a:pt x="355" y="239"/>
                </a:cubicBezTo>
                <a:close/>
                <a:moveTo>
                  <a:pt x="355" y="221"/>
                </a:moveTo>
                <a:cubicBezTo>
                  <a:pt x="355" y="221"/>
                  <a:pt x="355" y="221"/>
                  <a:pt x="355" y="221"/>
                </a:cubicBezTo>
                <a:cubicBezTo>
                  <a:pt x="355" y="221"/>
                  <a:pt x="355" y="221"/>
                  <a:pt x="355" y="221"/>
                </a:cubicBezTo>
                <a:cubicBezTo>
                  <a:pt x="354" y="220"/>
                  <a:pt x="354" y="220"/>
                  <a:pt x="353" y="221"/>
                </a:cubicBezTo>
                <a:cubicBezTo>
                  <a:pt x="353" y="221"/>
                  <a:pt x="353" y="222"/>
                  <a:pt x="352" y="222"/>
                </a:cubicBezTo>
                <a:cubicBezTo>
                  <a:pt x="352" y="223"/>
                  <a:pt x="352" y="223"/>
                  <a:pt x="352" y="223"/>
                </a:cubicBezTo>
                <a:cubicBezTo>
                  <a:pt x="352" y="223"/>
                  <a:pt x="353" y="223"/>
                  <a:pt x="353" y="223"/>
                </a:cubicBezTo>
                <a:cubicBezTo>
                  <a:pt x="353" y="223"/>
                  <a:pt x="353" y="223"/>
                  <a:pt x="353" y="223"/>
                </a:cubicBezTo>
                <a:cubicBezTo>
                  <a:pt x="353" y="222"/>
                  <a:pt x="354" y="221"/>
                  <a:pt x="355" y="221"/>
                </a:cubicBezTo>
                <a:close/>
                <a:moveTo>
                  <a:pt x="355" y="237"/>
                </a:moveTo>
                <a:cubicBezTo>
                  <a:pt x="355" y="237"/>
                  <a:pt x="356" y="238"/>
                  <a:pt x="356" y="238"/>
                </a:cubicBezTo>
                <a:cubicBezTo>
                  <a:pt x="356" y="237"/>
                  <a:pt x="356" y="237"/>
                  <a:pt x="356" y="237"/>
                </a:cubicBezTo>
                <a:cubicBezTo>
                  <a:pt x="356" y="237"/>
                  <a:pt x="356" y="236"/>
                  <a:pt x="356" y="236"/>
                </a:cubicBezTo>
                <a:cubicBezTo>
                  <a:pt x="356" y="236"/>
                  <a:pt x="355" y="236"/>
                  <a:pt x="355" y="237"/>
                </a:cubicBezTo>
                <a:cubicBezTo>
                  <a:pt x="355" y="237"/>
                  <a:pt x="355" y="237"/>
                  <a:pt x="355" y="237"/>
                </a:cubicBezTo>
                <a:close/>
                <a:moveTo>
                  <a:pt x="357" y="187"/>
                </a:moveTo>
                <a:cubicBezTo>
                  <a:pt x="357" y="187"/>
                  <a:pt x="357" y="187"/>
                  <a:pt x="357" y="187"/>
                </a:cubicBezTo>
                <a:cubicBezTo>
                  <a:pt x="357" y="186"/>
                  <a:pt x="357" y="186"/>
                  <a:pt x="357" y="186"/>
                </a:cubicBezTo>
                <a:cubicBezTo>
                  <a:pt x="356" y="187"/>
                  <a:pt x="356" y="187"/>
                  <a:pt x="356" y="187"/>
                </a:cubicBezTo>
                <a:cubicBezTo>
                  <a:pt x="356" y="187"/>
                  <a:pt x="356" y="187"/>
                  <a:pt x="357" y="187"/>
                </a:cubicBezTo>
                <a:close/>
                <a:moveTo>
                  <a:pt x="357" y="175"/>
                </a:moveTo>
                <a:cubicBezTo>
                  <a:pt x="357" y="175"/>
                  <a:pt x="357" y="176"/>
                  <a:pt x="358" y="175"/>
                </a:cubicBezTo>
                <a:cubicBezTo>
                  <a:pt x="358" y="175"/>
                  <a:pt x="358" y="175"/>
                  <a:pt x="358" y="175"/>
                </a:cubicBezTo>
                <a:cubicBezTo>
                  <a:pt x="358" y="175"/>
                  <a:pt x="358" y="174"/>
                  <a:pt x="358" y="174"/>
                </a:cubicBezTo>
                <a:cubicBezTo>
                  <a:pt x="358" y="174"/>
                  <a:pt x="357" y="175"/>
                  <a:pt x="357" y="175"/>
                </a:cubicBezTo>
                <a:close/>
                <a:moveTo>
                  <a:pt x="358" y="165"/>
                </a:moveTo>
                <a:cubicBezTo>
                  <a:pt x="358" y="165"/>
                  <a:pt x="358" y="165"/>
                  <a:pt x="358" y="165"/>
                </a:cubicBezTo>
                <a:cubicBezTo>
                  <a:pt x="358" y="165"/>
                  <a:pt x="358" y="165"/>
                  <a:pt x="358" y="164"/>
                </a:cubicBezTo>
                <a:cubicBezTo>
                  <a:pt x="358" y="165"/>
                  <a:pt x="357" y="165"/>
                  <a:pt x="357" y="165"/>
                </a:cubicBezTo>
                <a:cubicBezTo>
                  <a:pt x="357" y="165"/>
                  <a:pt x="358" y="165"/>
                  <a:pt x="358" y="165"/>
                </a:cubicBezTo>
                <a:close/>
                <a:moveTo>
                  <a:pt x="358" y="175"/>
                </a:moveTo>
                <a:cubicBezTo>
                  <a:pt x="359" y="174"/>
                  <a:pt x="359" y="174"/>
                  <a:pt x="359" y="173"/>
                </a:cubicBezTo>
                <a:cubicBezTo>
                  <a:pt x="359" y="173"/>
                  <a:pt x="359" y="173"/>
                  <a:pt x="359" y="173"/>
                </a:cubicBezTo>
                <a:cubicBezTo>
                  <a:pt x="359" y="174"/>
                  <a:pt x="359" y="174"/>
                  <a:pt x="358" y="175"/>
                </a:cubicBezTo>
                <a:close/>
                <a:moveTo>
                  <a:pt x="359" y="162"/>
                </a:moveTo>
                <a:cubicBezTo>
                  <a:pt x="359" y="162"/>
                  <a:pt x="359" y="161"/>
                  <a:pt x="359" y="161"/>
                </a:cubicBezTo>
                <a:cubicBezTo>
                  <a:pt x="359" y="161"/>
                  <a:pt x="359" y="161"/>
                  <a:pt x="359" y="162"/>
                </a:cubicBezTo>
                <a:close/>
                <a:moveTo>
                  <a:pt x="358" y="167"/>
                </a:moveTo>
                <a:cubicBezTo>
                  <a:pt x="358" y="167"/>
                  <a:pt x="358" y="168"/>
                  <a:pt x="359" y="168"/>
                </a:cubicBezTo>
                <a:cubicBezTo>
                  <a:pt x="359" y="168"/>
                  <a:pt x="359" y="168"/>
                  <a:pt x="360" y="168"/>
                </a:cubicBezTo>
                <a:cubicBezTo>
                  <a:pt x="360" y="168"/>
                  <a:pt x="360" y="168"/>
                  <a:pt x="360" y="168"/>
                </a:cubicBezTo>
                <a:cubicBezTo>
                  <a:pt x="359" y="167"/>
                  <a:pt x="359" y="167"/>
                  <a:pt x="359" y="167"/>
                </a:cubicBezTo>
                <a:cubicBezTo>
                  <a:pt x="358" y="167"/>
                  <a:pt x="358" y="167"/>
                  <a:pt x="358" y="167"/>
                </a:cubicBezTo>
                <a:close/>
                <a:moveTo>
                  <a:pt x="359" y="166"/>
                </a:moveTo>
                <a:cubicBezTo>
                  <a:pt x="359" y="166"/>
                  <a:pt x="359" y="166"/>
                  <a:pt x="359" y="165"/>
                </a:cubicBezTo>
                <a:cubicBezTo>
                  <a:pt x="359" y="165"/>
                  <a:pt x="359" y="165"/>
                  <a:pt x="359" y="165"/>
                </a:cubicBezTo>
                <a:cubicBezTo>
                  <a:pt x="358" y="165"/>
                  <a:pt x="358" y="165"/>
                  <a:pt x="358" y="165"/>
                </a:cubicBezTo>
                <a:cubicBezTo>
                  <a:pt x="358" y="165"/>
                  <a:pt x="358" y="166"/>
                  <a:pt x="359" y="166"/>
                </a:cubicBezTo>
                <a:close/>
                <a:moveTo>
                  <a:pt x="361" y="179"/>
                </a:moveTo>
                <a:cubicBezTo>
                  <a:pt x="362" y="178"/>
                  <a:pt x="361" y="178"/>
                  <a:pt x="361" y="178"/>
                </a:cubicBezTo>
                <a:cubicBezTo>
                  <a:pt x="360" y="177"/>
                  <a:pt x="359" y="177"/>
                  <a:pt x="359" y="177"/>
                </a:cubicBezTo>
                <a:cubicBezTo>
                  <a:pt x="359" y="177"/>
                  <a:pt x="359" y="177"/>
                  <a:pt x="358" y="177"/>
                </a:cubicBezTo>
                <a:cubicBezTo>
                  <a:pt x="358" y="177"/>
                  <a:pt x="358" y="177"/>
                  <a:pt x="358" y="177"/>
                </a:cubicBezTo>
                <a:cubicBezTo>
                  <a:pt x="359" y="177"/>
                  <a:pt x="359" y="178"/>
                  <a:pt x="359" y="178"/>
                </a:cubicBezTo>
                <a:cubicBezTo>
                  <a:pt x="360" y="178"/>
                  <a:pt x="360" y="179"/>
                  <a:pt x="359" y="179"/>
                </a:cubicBezTo>
                <a:cubicBezTo>
                  <a:pt x="359" y="179"/>
                  <a:pt x="359" y="179"/>
                  <a:pt x="359" y="179"/>
                </a:cubicBezTo>
                <a:cubicBezTo>
                  <a:pt x="359" y="179"/>
                  <a:pt x="359" y="179"/>
                  <a:pt x="359" y="179"/>
                </a:cubicBezTo>
                <a:cubicBezTo>
                  <a:pt x="360" y="179"/>
                  <a:pt x="360" y="179"/>
                  <a:pt x="361" y="179"/>
                </a:cubicBezTo>
                <a:cubicBezTo>
                  <a:pt x="361" y="179"/>
                  <a:pt x="362" y="180"/>
                  <a:pt x="361" y="179"/>
                </a:cubicBezTo>
                <a:close/>
                <a:moveTo>
                  <a:pt x="359" y="175"/>
                </a:moveTo>
                <a:cubicBezTo>
                  <a:pt x="359" y="175"/>
                  <a:pt x="359" y="175"/>
                  <a:pt x="359" y="175"/>
                </a:cubicBezTo>
                <a:cubicBezTo>
                  <a:pt x="359" y="175"/>
                  <a:pt x="359" y="174"/>
                  <a:pt x="360" y="173"/>
                </a:cubicBezTo>
                <a:cubicBezTo>
                  <a:pt x="360" y="173"/>
                  <a:pt x="359" y="173"/>
                  <a:pt x="358" y="175"/>
                </a:cubicBezTo>
                <a:cubicBezTo>
                  <a:pt x="359" y="175"/>
                  <a:pt x="359" y="175"/>
                  <a:pt x="359" y="175"/>
                </a:cubicBezTo>
                <a:close/>
                <a:moveTo>
                  <a:pt x="360" y="169"/>
                </a:moveTo>
                <a:cubicBezTo>
                  <a:pt x="359" y="169"/>
                  <a:pt x="359" y="169"/>
                  <a:pt x="359" y="168"/>
                </a:cubicBezTo>
                <a:cubicBezTo>
                  <a:pt x="359" y="169"/>
                  <a:pt x="359" y="169"/>
                  <a:pt x="359" y="169"/>
                </a:cubicBezTo>
                <a:cubicBezTo>
                  <a:pt x="359" y="169"/>
                  <a:pt x="359" y="169"/>
                  <a:pt x="359" y="169"/>
                </a:cubicBezTo>
                <a:cubicBezTo>
                  <a:pt x="359" y="169"/>
                  <a:pt x="360" y="169"/>
                  <a:pt x="360" y="169"/>
                </a:cubicBezTo>
                <a:close/>
                <a:moveTo>
                  <a:pt x="359" y="180"/>
                </a:moveTo>
                <a:cubicBezTo>
                  <a:pt x="359" y="180"/>
                  <a:pt x="359" y="180"/>
                  <a:pt x="359" y="180"/>
                </a:cubicBezTo>
                <a:cubicBezTo>
                  <a:pt x="359" y="180"/>
                  <a:pt x="359" y="180"/>
                  <a:pt x="359" y="180"/>
                </a:cubicBezTo>
                <a:cubicBezTo>
                  <a:pt x="359" y="180"/>
                  <a:pt x="359" y="180"/>
                  <a:pt x="359" y="180"/>
                </a:cubicBezTo>
                <a:close/>
                <a:moveTo>
                  <a:pt x="358" y="180"/>
                </a:moveTo>
                <a:cubicBezTo>
                  <a:pt x="358" y="181"/>
                  <a:pt x="359" y="181"/>
                  <a:pt x="359" y="181"/>
                </a:cubicBezTo>
                <a:cubicBezTo>
                  <a:pt x="359" y="181"/>
                  <a:pt x="359" y="181"/>
                  <a:pt x="358" y="180"/>
                </a:cubicBezTo>
                <a:close/>
                <a:moveTo>
                  <a:pt x="357" y="183"/>
                </a:moveTo>
                <a:cubicBezTo>
                  <a:pt x="357" y="184"/>
                  <a:pt x="357" y="184"/>
                  <a:pt x="357" y="184"/>
                </a:cubicBezTo>
                <a:cubicBezTo>
                  <a:pt x="358" y="184"/>
                  <a:pt x="358" y="184"/>
                  <a:pt x="358" y="185"/>
                </a:cubicBezTo>
                <a:cubicBezTo>
                  <a:pt x="358" y="184"/>
                  <a:pt x="358" y="184"/>
                  <a:pt x="358" y="184"/>
                </a:cubicBezTo>
                <a:cubicBezTo>
                  <a:pt x="358" y="184"/>
                  <a:pt x="359" y="184"/>
                  <a:pt x="359" y="184"/>
                </a:cubicBezTo>
                <a:cubicBezTo>
                  <a:pt x="359" y="184"/>
                  <a:pt x="359" y="184"/>
                  <a:pt x="360" y="184"/>
                </a:cubicBezTo>
                <a:cubicBezTo>
                  <a:pt x="360" y="183"/>
                  <a:pt x="361" y="183"/>
                  <a:pt x="361" y="184"/>
                </a:cubicBezTo>
                <a:cubicBezTo>
                  <a:pt x="361" y="184"/>
                  <a:pt x="362" y="184"/>
                  <a:pt x="362" y="184"/>
                </a:cubicBezTo>
                <a:cubicBezTo>
                  <a:pt x="362" y="184"/>
                  <a:pt x="362" y="184"/>
                  <a:pt x="362" y="183"/>
                </a:cubicBezTo>
                <a:cubicBezTo>
                  <a:pt x="362" y="182"/>
                  <a:pt x="362" y="182"/>
                  <a:pt x="361" y="182"/>
                </a:cubicBezTo>
                <a:cubicBezTo>
                  <a:pt x="360" y="183"/>
                  <a:pt x="360" y="182"/>
                  <a:pt x="360" y="182"/>
                </a:cubicBezTo>
                <a:cubicBezTo>
                  <a:pt x="360" y="181"/>
                  <a:pt x="360" y="181"/>
                  <a:pt x="360" y="181"/>
                </a:cubicBezTo>
                <a:cubicBezTo>
                  <a:pt x="360" y="181"/>
                  <a:pt x="359" y="181"/>
                  <a:pt x="359" y="181"/>
                </a:cubicBezTo>
                <a:cubicBezTo>
                  <a:pt x="359" y="182"/>
                  <a:pt x="359" y="182"/>
                  <a:pt x="359" y="182"/>
                </a:cubicBezTo>
                <a:cubicBezTo>
                  <a:pt x="359" y="183"/>
                  <a:pt x="359" y="183"/>
                  <a:pt x="358" y="182"/>
                </a:cubicBezTo>
                <a:cubicBezTo>
                  <a:pt x="357" y="182"/>
                  <a:pt x="357" y="183"/>
                  <a:pt x="357" y="183"/>
                </a:cubicBezTo>
                <a:close/>
                <a:moveTo>
                  <a:pt x="366" y="181"/>
                </a:moveTo>
                <a:cubicBezTo>
                  <a:pt x="367" y="182"/>
                  <a:pt x="366" y="182"/>
                  <a:pt x="367" y="182"/>
                </a:cubicBezTo>
                <a:cubicBezTo>
                  <a:pt x="367" y="182"/>
                  <a:pt x="368" y="182"/>
                  <a:pt x="368" y="181"/>
                </a:cubicBezTo>
                <a:cubicBezTo>
                  <a:pt x="368" y="181"/>
                  <a:pt x="367" y="181"/>
                  <a:pt x="367" y="181"/>
                </a:cubicBezTo>
                <a:cubicBezTo>
                  <a:pt x="366" y="180"/>
                  <a:pt x="367" y="181"/>
                  <a:pt x="366" y="181"/>
                </a:cubicBezTo>
                <a:close/>
                <a:moveTo>
                  <a:pt x="368" y="183"/>
                </a:moveTo>
                <a:cubicBezTo>
                  <a:pt x="368" y="183"/>
                  <a:pt x="368" y="183"/>
                  <a:pt x="367" y="183"/>
                </a:cubicBezTo>
                <a:cubicBezTo>
                  <a:pt x="367" y="184"/>
                  <a:pt x="367" y="184"/>
                  <a:pt x="367" y="184"/>
                </a:cubicBezTo>
                <a:cubicBezTo>
                  <a:pt x="368" y="184"/>
                  <a:pt x="368" y="186"/>
                  <a:pt x="369" y="185"/>
                </a:cubicBezTo>
                <a:cubicBezTo>
                  <a:pt x="369" y="184"/>
                  <a:pt x="369" y="185"/>
                  <a:pt x="370" y="185"/>
                </a:cubicBezTo>
                <a:cubicBezTo>
                  <a:pt x="370" y="185"/>
                  <a:pt x="371" y="185"/>
                  <a:pt x="371" y="185"/>
                </a:cubicBezTo>
                <a:cubicBezTo>
                  <a:pt x="371" y="184"/>
                  <a:pt x="372" y="184"/>
                  <a:pt x="372" y="184"/>
                </a:cubicBezTo>
                <a:cubicBezTo>
                  <a:pt x="372" y="184"/>
                  <a:pt x="372" y="184"/>
                  <a:pt x="372" y="184"/>
                </a:cubicBezTo>
                <a:cubicBezTo>
                  <a:pt x="371" y="184"/>
                  <a:pt x="371" y="183"/>
                  <a:pt x="370" y="183"/>
                </a:cubicBezTo>
                <a:cubicBezTo>
                  <a:pt x="369" y="184"/>
                  <a:pt x="369" y="184"/>
                  <a:pt x="368" y="183"/>
                </a:cubicBezTo>
                <a:close/>
                <a:moveTo>
                  <a:pt x="369" y="182"/>
                </a:moveTo>
                <a:cubicBezTo>
                  <a:pt x="370" y="182"/>
                  <a:pt x="370" y="182"/>
                  <a:pt x="370" y="182"/>
                </a:cubicBezTo>
                <a:cubicBezTo>
                  <a:pt x="370" y="182"/>
                  <a:pt x="370" y="182"/>
                  <a:pt x="371" y="182"/>
                </a:cubicBezTo>
                <a:cubicBezTo>
                  <a:pt x="370" y="181"/>
                  <a:pt x="370" y="181"/>
                  <a:pt x="370" y="181"/>
                </a:cubicBezTo>
                <a:cubicBezTo>
                  <a:pt x="370" y="181"/>
                  <a:pt x="369" y="181"/>
                  <a:pt x="369" y="182"/>
                </a:cubicBezTo>
                <a:close/>
                <a:moveTo>
                  <a:pt x="368" y="227"/>
                </a:moveTo>
                <a:cubicBezTo>
                  <a:pt x="368" y="227"/>
                  <a:pt x="368" y="227"/>
                  <a:pt x="369" y="227"/>
                </a:cubicBezTo>
                <a:cubicBezTo>
                  <a:pt x="368" y="226"/>
                  <a:pt x="368" y="226"/>
                  <a:pt x="367" y="226"/>
                </a:cubicBezTo>
                <a:cubicBezTo>
                  <a:pt x="367" y="226"/>
                  <a:pt x="366" y="227"/>
                  <a:pt x="366" y="227"/>
                </a:cubicBezTo>
                <a:cubicBezTo>
                  <a:pt x="367" y="228"/>
                  <a:pt x="367" y="227"/>
                  <a:pt x="367" y="227"/>
                </a:cubicBezTo>
                <a:cubicBezTo>
                  <a:pt x="368" y="227"/>
                  <a:pt x="368" y="227"/>
                  <a:pt x="368" y="227"/>
                </a:cubicBezTo>
                <a:close/>
                <a:moveTo>
                  <a:pt x="367" y="234"/>
                </a:moveTo>
                <a:cubicBezTo>
                  <a:pt x="367" y="235"/>
                  <a:pt x="366" y="235"/>
                  <a:pt x="366" y="235"/>
                </a:cubicBezTo>
                <a:cubicBezTo>
                  <a:pt x="366" y="235"/>
                  <a:pt x="367" y="235"/>
                  <a:pt x="367" y="235"/>
                </a:cubicBezTo>
                <a:cubicBezTo>
                  <a:pt x="367" y="235"/>
                  <a:pt x="367" y="235"/>
                  <a:pt x="367" y="235"/>
                </a:cubicBezTo>
                <a:cubicBezTo>
                  <a:pt x="367" y="235"/>
                  <a:pt x="367" y="234"/>
                  <a:pt x="367" y="234"/>
                </a:cubicBezTo>
                <a:close/>
                <a:moveTo>
                  <a:pt x="364" y="218"/>
                </a:moveTo>
                <a:cubicBezTo>
                  <a:pt x="364" y="218"/>
                  <a:pt x="364" y="218"/>
                  <a:pt x="364" y="218"/>
                </a:cubicBezTo>
                <a:cubicBezTo>
                  <a:pt x="363" y="218"/>
                  <a:pt x="363" y="218"/>
                  <a:pt x="362" y="218"/>
                </a:cubicBezTo>
                <a:cubicBezTo>
                  <a:pt x="362" y="218"/>
                  <a:pt x="362" y="219"/>
                  <a:pt x="362" y="219"/>
                </a:cubicBezTo>
                <a:cubicBezTo>
                  <a:pt x="363" y="219"/>
                  <a:pt x="363" y="219"/>
                  <a:pt x="364" y="218"/>
                </a:cubicBezTo>
                <a:close/>
                <a:moveTo>
                  <a:pt x="363" y="221"/>
                </a:moveTo>
                <a:cubicBezTo>
                  <a:pt x="362" y="221"/>
                  <a:pt x="362" y="221"/>
                  <a:pt x="362" y="221"/>
                </a:cubicBezTo>
                <a:cubicBezTo>
                  <a:pt x="363" y="221"/>
                  <a:pt x="363" y="221"/>
                  <a:pt x="363" y="221"/>
                </a:cubicBezTo>
                <a:cubicBezTo>
                  <a:pt x="363" y="221"/>
                  <a:pt x="363" y="221"/>
                  <a:pt x="363" y="221"/>
                </a:cubicBezTo>
                <a:cubicBezTo>
                  <a:pt x="363" y="221"/>
                  <a:pt x="363" y="221"/>
                  <a:pt x="363" y="221"/>
                </a:cubicBezTo>
                <a:close/>
                <a:moveTo>
                  <a:pt x="363" y="186"/>
                </a:moveTo>
                <a:cubicBezTo>
                  <a:pt x="363" y="186"/>
                  <a:pt x="363" y="186"/>
                  <a:pt x="363" y="186"/>
                </a:cubicBezTo>
                <a:cubicBezTo>
                  <a:pt x="364" y="186"/>
                  <a:pt x="364" y="185"/>
                  <a:pt x="364" y="185"/>
                </a:cubicBezTo>
                <a:cubicBezTo>
                  <a:pt x="364" y="185"/>
                  <a:pt x="364" y="185"/>
                  <a:pt x="364" y="185"/>
                </a:cubicBezTo>
                <a:cubicBezTo>
                  <a:pt x="363" y="185"/>
                  <a:pt x="363" y="184"/>
                  <a:pt x="363" y="185"/>
                </a:cubicBezTo>
                <a:cubicBezTo>
                  <a:pt x="363" y="185"/>
                  <a:pt x="362" y="185"/>
                  <a:pt x="362" y="185"/>
                </a:cubicBezTo>
                <a:cubicBezTo>
                  <a:pt x="362" y="185"/>
                  <a:pt x="361" y="185"/>
                  <a:pt x="361" y="185"/>
                </a:cubicBezTo>
                <a:cubicBezTo>
                  <a:pt x="361" y="185"/>
                  <a:pt x="361" y="185"/>
                  <a:pt x="361" y="185"/>
                </a:cubicBezTo>
                <a:cubicBezTo>
                  <a:pt x="361" y="185"/>
                  <a:pt x="361" y="186"/>
                  <a:pt x="361" y="186"/>
                </a:cubicBezTo>
                <a:cubicBezTo>
                  <a:pt x="361" y="186"/>
                  <a:pt x="362" y="186"/>
                  <a:pt x="363" y="186"/>
                </a:cubicBezTo>
                <a:close/>
                <a:moveTo>
                  <a:pt x="362" y="188"/>
                </a:moveTo>
                <a:cubicBezTo>
                  <a:pt x="362" y="188"/>
                  <a:pt x="362" y="188"/>
                  <a:pt x="362" y="188"/>
                </a:cubicBezTo>
                <a:cubicBezTo>
                  <a:pt x="362" y="188"/>
                  <a:pt x="362" y="189"/>
                  <a:pt x="362" y="189"/>
                </a:cubicBezTo>
                <a:cubicBezTo>
                  <a:pt x="362" y="189"/>
                  <a:pt x="362" y="188"/>
                  <a:pt x="362" y="188"/>
                </a:cubicBezTo>
                <a:cubicBezTo>
                  <a:pt x="362" y="188"/>
                  <a:pt x="362" y="188"/>
                  <a:pt x="362" y="188"/>
                </a:cubicBezTo>
                <a:close/>
                <a:moveTo>
                  <a:pt x="361" y="217"/>
                </a:moveTo>
                <a:cubicBezTo>
                  <a:pt x="361" y="217"/>
                  <a:pt x="361" y="217"/>
                  <a:pt x="361" y="217"/>
                </a:cubicBezTo>
                <a:cubicBezTo>
                  <a:pt x="361" y="217"/>
                  <a:pt x="361" y="217"/>
                  <a:pt x="361" y="217"/>
                </a:cubicBezTo>
                <a:cubicBezTo>
                  <a:pt x="361" y="217"/>
                  <a:pt x="361" y="217"/>
                  <a:pt x="361" y="217"/>
                </a:cubicBezTo>
                <a:cubicBezTo>
                  <a:pt x="361" y="217"/>
                  <a:pt x="361" y="217"/>
                  <a:pt x="361" y="217"/>
                </a:cubicBezTo>
                <a:close/>
                <a:moveTo>
                  <a:pt x="361" y="191"/>
                </a:moveTo>
                <a:cubicBezTo>
                  <a:pt x="360" y="190"/>
                  <a:pt x="360" y="190"/>
                  <a:pt x="360" y="190"/>
                </a:cubicBezTo>
                <a:cubicBezTo>
                  <a:pt x="360" y="190"/>
                  <a:pt x="360" y="191"/>
                  <a:pt x="360" y="191"/>
                </a:cubicBezTo>
                <a:cubicBezTo>
                  <a:pt x="360" y="191"/>
                  <a:pt x="360" y="191"/>
                  <a:pt x="360" y="191"/>
                </a:cubicBezTo>
                <a:cubicBezTo>
                  <a:pt x="360" y="191"/>
                  <a:pt x="360" y="191"/>
                  <a:pt x="361" y="191"/>
                </a:cubicBezTo>
                <a:close/>
                <a:moveTo>
                  <a:pt x="364" y="217"/>
                </a:moveTo>
                <a:cubicBezTo>
                  <a:pt x="364" y="217"/>
                  <a:pt x="364" y="217"/>
                  <a:pt x="364" y="216"/>
                </a:cubicBezTo>
                <a:cubicBezTo>
                  <a:pt x="364" y="216"/>
                  <a:pt x="364" y="216"/>
                  <a:pt x="364" y="216"/>
                </a:cubicBezTo>
                <a:cubicBezTo>
                  <a:pt x="363" y="216"/>
                  <a:pt x="363" y="216"/>
                  <a:pt x="363" y="217"/>
                </a:cubicBezTo>
                <a:cubicBezTo>
                  <a:pt x="363" y="217"/>
                  <a:pt x="364" y="217"/>
                  <a:pt x="364" y="217"/>
                </a:cubicBezTo>
                <a:close/>
                <a:moveTo>
                  <a:pt x="363" y="221"/>
                </a:moveTo>
                <a:cubicBezTo>
                  <a:pt x="364" y="221"/>
                  <a:pt x="364" y="221"/>
                  <a:pt x="364" y="221"/>
                </a:cubicBezTo>
                <a:cubicBezTo>
                  <a:pt x="365" y="221"/>
                  <a:pt x="364" y="220"/>
                  <a:pt x="365" y="220"/>
                </a:cubicBezTo>
                <a:cubicBezTo>
                  <a:pt x="366" y="220"/>
                  <a:pt x="365" y="219"/>
                  <a:pt x="365" y="219"/>
                </a:cubicBezTo>
                <a:cubicBezTo>
                  <a:pt x="365" y="219"/>
                  <a:pt x="365" y="218"/>
                  <a:pt x="365" y="218"/>
                </a:cubicBezTo>
                <a:cubicBezTo>
                  <a:pt x="364" y="218"/>
                  <a:pt x="365" y="218"/>
                  <a:pt x="365" y="219"/>
                </a:cubicBezTo>
                <a:cubicBezTo>
                  <a:pt x="364" y="219"/>
                  <a:pt x="364" y="219"/>
                  <a:pt x="364" y="219"/>
                </a:cubicBezTo>
                <a:cubicBezTo>
                  <a:pt x="364" y="220"/>
                  <a:pt x="364" y="220"/>
                  <a:pt x="363" y="221"/>
                </a:cubicBezTo>
                <a:close/>
                <a:moveTo>
                  <a:pt x="367" y="217"/>
                </a:moveTo>
                <a:cubicBezTo>
                  <a:pt x="367" y="216"/>
                  <a:pt x="367" y="216"/>
                  <a:pt x="367" y="216"/>
                </a:cubicBezTo>
                <a:cubicBezTo>
                  <a:pt x="367" y="216"/>
                  <a:pt x="367" y="216"/>
                  <a:pt x="367" y="216"/>
                </a:cubicBezTo>
                <a:cubicBezTo>
                  <a:pt x="367" y="216"/>
                  <a:pt x="367" y="216"/>
                  <a:pt x="367" y="217"/>
                </a:cubicBezTo>
                <a:close/>
                <a:moveTo>
                  <a:pt x="370" y="222"/>
                </a:moveTo>
                <a:cubicBezTo>
                  <a:pt x="371" y="221"/>
                  <a:pt x="370" y="221"/>
                  <a:pt x="369" y="221"/>
                </a:cubicBezTo>
                <a:cubicBezTo>
                  <a:pt x="369" y="221"/>
                  <a:pt x="368" y="222"/>
                  <a:pt x="368" y="222"/>
                </a:cubicBezTo>
                <a:cubicBezTo>
                  <a:pt x="368" y="222"/>
                  <a:pt x="369" y="223"/>
                  <a:pt x="370" y="223"/>
                </a:cubicBezTo>
                <a:cubicBezTo>
                  <a:pt x="371" y="223"/>
                  <a:pt x="370" y="222"/>
                  <a:pt x="370" y="222"/>
                </a:cubicBezTo>
                <a:close/>
                <a:moveTo>
                  <a:pt x="369" y="216"/>
                </a:moveTo>
                <a:cubicBezTo>
                  <a:pt x="369" y="216"/>
                  <a:pt x="369" y="216"/>
                  <a:pt x="369" y="215"/>
                </a:cubicBezTo>
                <a:cubicBezTo>
                  <a:pt x="369" y="215"/>
                  <a:pt x="369" y="215"/>
                  <a:pt x="369" y="215"/>
                </a:cubicBezTo>
                <a:cubicBezTo>
                  <a:pt x="369" y="215"/>
                  <a:pt x="368" y="215"/>
                  <a:pt x="368" y="215"/>
                </a:cubicBezTo>
                <a:cubicBezTo>
                  <a:pt x="368" y="216"/>
                  <a:pt x="368" y="216"/>
                  <a:pt x="369" y="216"/>
                </a:cubicBezTo>
                <a:close/>
                <a:moveTo>
                  <a:pt x="370" y="213"/>
                </a:moveTo>
                <a:cubicBezTo>
                  <a:pt x="370" y="213"/>
                  <a:pt x="369" y="212"/>
                  <a:pt x="369" y="212"/>
                </a:cubicBezTo>
                <a:cubicBezTo>
                  <a:pt x="369" y="212"/>
                  <a:pt x="369" y="212"/>
                  <a:pt x="369" y="212"/>
                </a:cubicBezTo>
                <a:cubicBezTo>
                  <a:pt x="369" y="213"/>
                  <a:pt x="369" y="213"/>
                  <a:pt x="369" y="213"/>
                </a:cubicBezTo>
                <a:cubicBezTo>
                  <a:pt x="369" y="213"/>
                  <a:pt x="370" y="213"/>
                  <a:pt x="370" y="213"/>
                </a:cubicBezTo>
                <a:close/>
                <a:moveTo>
                  <a:pt x="369" y="205"/>
                </a:moveTo>
                <a:cubicBezTo>
                  <a:pt x="369" y="205"/>
                  <a:pt x="369" y="205"/>
                  <a:pt x="369" y="205"/>
                </a:cubicBezTo>
                <a:cubicBezTo>
                  <a:pt x="369" y="205"/>
                  <a:pt x="369" y="205"/>
                  <a:pt x="369" y="205"/>
                </a:cubicBezTo>
                <a:cubicBezTo>
                  <a:pt x="369" y="205"/>
                  <a:pt x="369" y="205"/>
                  <a:pt x="369" y="205"/>
                </a:cubicBezTo>
                <a:cubicBezTo>
                  <a:pt x="369" y="205"/>
                  <a:pt x="369" y="205"/>
                  <a:pt x="369" y="205"/>
                </a:cubicBezTo>
                <a:close/>
                <a:moveTo>
                  <a:pt x="371" y="188"/>
                </a:moveTo>
                <a:cubicBezTo>
                  <a:pt x="371" y="189"/>
                  <a:pt x="372" y="188"/>
                  <a:pt x="372" y="188"/>
                </a:cubicBezTo>
                <a:cubicBezTo>
                  <a:pt x="372" y="188"/>
                  <a:pt x="372" y="188"/>
                  <a:pt x="372" y="188"/>
                </a:cubicBezTo>
                <a:cubicBezTo>
                  <a:pt x="371" y="187"/>
                  <a:pt x="371" y="187"/>
                  <a:pt x="370" y="187"/>
                </a:cubicBezTo>
                <a:cubicBezTo>
                  <a:pt x="370" y="187"/>
                  <a:pt x="369" y="187"/>
                  <a:pt x="369" y="187"/>
                </a:cubicBezTo>
                <a:cubicBezTo>
                  <a:pt x="368" y="187"/>
                  <a:pt x="368" y="187"/>
                  <a:pt x="368" y="187"/>
                </a:cubicBezTo>
                <a:cubicBezTo>
                  <a:pt x="368" y="187"/>
                  <a:pt x="368" y="188"/>
                  <a:pt x="368" y="188"/>
                </a:cubicBezTo>
                <a:cubicBezTo>
                  <a:pt x="368" y="188"/>
                  <a:pt x="368" y="188"/>
                  <a:pt x="368" y="188"/>
                </a:cubicBezTo>
                <a:cubicBezTo>
                  <a:pt x="369" y="187"/>
                  <a:pt x="369" y="188"/>
                  <a:pt x="370" y="188"/>
                </a:cubicBezTo>
                <a:cubicBezTo>
                  <a:pt x="370" y="188"/>
                  <a:pt x="371" y="188"/>
                  <a:pt x="371" y="188"/>
                </a:cubicBezTo>
                <a:close/>
                <a:moveTo>
                  <a:pt x="368" y="194"/>
                </a:moveTo>
                <a:cubicBezTo>
                  <a:pt x="368" y="194"/>
                  <a:pt x="368" y="194"/>
                  <a:pt x="368" y="194"/>
                </a:cubicBezTo>
                <a:cubicBezTo>
                  <a:pt x="368" y="194"/>
                  <a:pt x="368" y="194"/>
                  <a:pt x="368" y="194"/>
                </a:cubicBezTo>
                <a:cubicBezTo>
                  <a:pt x="368" y="194"/>
                  <a:pt x="368" y="194"/>
                  <a:pt x="368" y="194"/>
                </a:cubicBezTo>
                <a:cubicBezTo>
                  <a:pt x="368" y="194"/>
                  <a:pt x="368" y="194"/>
                  <a:pt x="368" y="194"/>
                </a:cubicBezTo>
                <a:close/>
                <a:moveTo>
                  <a:pt x="368" y="209"/>
                </a:moveTo>
                <a:cubicBezTo>
                  <a:pt x="368" y="209"/>
                  <a:pt x="367" y="209"/>
                  <a:pt x="367" y="209"/>
                </a:cubicBezTo>
                <a:cubicBezTo>
                  <a:pt x="367" y="209"/>
                  <a:pt x="367" y="209"/>
                  <a:pt x="368" y="209"/>
                </a:cubicBezTo>
                <a:cubicBezTo>
                  <a:pt x="368" y="209"/>
                  <a:pt x="368" y="209"/>
                  <a:pt x="368" y="209"/>
                </a:cubicBezTo>
                <a:cubicBezTo>
                  <a:pt x="368" y="209"/>
                  <a:pt x="368" y="209"/>
                  <a:pt x="368" y="209"/>
                </a:cubicBezTo>
                <a:close/>
                <a:moveTo>
                  <a:pt x="367" y="218"/>
                </a:moveTo>
                <a:cubicBezTo>
                  <a:pt x="367" y="218"/>
                  <a:pt x="366" y="219"/>
                  <a:pt x="366" y="219"/>
                </a:cubicBezTo>
                <a:cubicBezTo>
                  <a:pt x="366" y="219"/>
                  <a:pt x="367" y="219"/>
                  <a:pt x="367" y="220"/>
                </a:cubicBezTo>
                <a:cubicBezTo>
                  <a:pt x="367" y="220"/>
                  <a:pt x="367" y="219"/>
                  <a:pt x="367" y="219"/>
                </a:cubicBezTo>
                <a:cubicBezTo>
                  <a:pt x="367" y="219"/>
                  <a:pt x="367" y="219"/>
                  <a:pt x="368" y="219"/>
                </a:cubicBezTo>
                <a:cubicBezTo>
                  <a:pt x="368" y="219"/>
                  <a:pt x="368" y="219"/>
                  <a:pt x="368" y="219"/>
                </a:cubicBezTo>
                <a:cubicBezTo>
                  <a:pt x="368" y="218"/>
                  <a:pt x="368" y="218"/>
                  <a:pt x="367" y="218"/>
                </a:cubicBezTo>
                <a:cubicBezTo>
                  <a:pt x="367" y="218"/>
                  <a:pt x="367" y="218"/>
                  <a:pt x="367" y="218"/>
                </a:cubicBezTo>
                <a:close/>
                <a:moveTo>
                  <a:pt x="367" y="216"/>
                </a:moveTo>
                <a:cubicBezTo>
                  <a:pt x="367" y="216"/>
                  <a:pt x="368" y="216"/>
                  <a:pt x="368" y="216"/>
                </a:cubicBezTo>
                <a:cubicBezTo>
                  <a:pt x="368" y="216"/>
                  <a:pt x="367" y="216"/>
                  <a:pt x="367" y="216"/>
                </a:cubicBezTo>
                <a:close/>
                <a:moveTo>
                  <a:pt x="367" y="217"/>
                </a:moveTo>
                <a:cubicBezTo>
                  <a:pt x="367" y="217"/>
                  <a:pt x="367" y="217"/>
                  <a:pt x="367" y="217"/>
                </a:cubicBezTo>
                <a:cubicBezTo>
                  <a:pt x="366" y="216"/>
                  <a:pt x="366" y="217"/>
                  <a:pt x="366" y="217"/>
                </a:cubicBezTo>
                <a:cubicBezTo>
                  <a:pt x="366" y="217"/>
                  <a:pt x="366" y="217"/>
                  <a:pt x="366" y="217"/>
                </a:cubicBezTo>
                <a:cubicBezTo>
                  <a:pt x="366" y="217"/>
                  <a:pt x="366" y="217"/>
                  <a:pt x="367" y="217"/>
                </a:cubicBezTo>
                <a:close/>
                <a:moveTo>
                  <a:pt x="365" y="221"/>
                </a:moveTo>
                <a:cubicBezTo>
                  <a:pt x="366" y="221"/>
                  <a:pt x="366" y="221"/>
                  <a:pt x="366" y="221"/>
                </a:cubicBezTo>
                <a:cubicBezTo>
                  <a:pt x="366" y="221"/>
                  <a:pt x="366" y="221"/>
                  <a:pt x="366" y="221"/>
                </a:cubicBezTo>
                <a:cubicBezTo>
                  <a:pt x="366" y="221"/>
                  <a:pt x="365" y="221"/>
                  <a:pt x="365" y="221"/>
                </a:cubicBezTo>
                <a:close/>
                <a:moveTo>
                  <a:pt x="365" y="222"/>
                </a:moveTo>
                <a:cubicBezTo>
                  <a:pt x="365" y="222"/>
                  <a:pt x="365" y="222"/>
                  <a:pt x="365" y="222"/>
                </a:cubicBezTo>
                <a:cubicBezTo>
                  <a:pt x="366" y="222"/>
                  <a:pt x="366" y="222"/>
                  <a:pt x="366" y="222"/>
                </a:cubicBezTo>
                <a:cubicBezTo>
                  <a:pt x="367" y="222"/>
                  <a:pt x="367" y="222"/>
                  <a:pt x="367" y="222"/>
                </a:cubicBezTo>
                <a:cubicBezTo>
                  <a:pt x="367" y="222"/>
                  <a:pt x="367" y="222"/>
                  <a:pt x="367" y="221"/>
                </a:cubicBezTo>
                <a:cubicBezTo>
                  <a:pt x="367" y="221"/>
                  <a:pt x="366" y="221"/>
                  <a:pt x="365" y="222"/>
                </a:cubicBezTo>
                <a:close/>
                <a:moveTo>
                  <a:pt x="369" y="256"/>
                </a:moveTo>
                <a:cubicBezTo>
                  <a:pt x="369" y="256"/>
                  <a:pt x="369" y="256"/>
                  <a:pt x="369" y="256"/>
                </a:cubicBezTo>
                <a:cubicBezTo>
                  <a:pt x="369" y="256"/>
                  <a:pt x="369" y="256"/>
                  <a:pt x="369" y="256"/>
                </a:cubicBezTo>
                <a:cubicBezTo>
                  <a:pt x="369" y="256"/>
                  <a:pt x="369" y="256"/>
                  <a:pt x="369" y="255"/>
                </a:cubicBezTo>
                <a:cubicBezTo>
                  <a:pt x="369" y="255"/>
                  <a:pt x="369" y="256"/>
                  <a:pt x="369" y="256"/>
                </a:cubicBezTo>
                <a:close/>
                <a:moveTo>
                  <a:pt x="369" y="242"/>
                </a:moveTo>
                <a:cubicBezTo>
                  <a:pt x="370" y="241"/>
                  <a:pt x="370" y="241"/>
                  <a:pt x="370" y="241"/>
                </a:cubicBezTo>
                <a:cubicBezTo>
                  <a:pt x="370" y="241"/>
                  <a:pt x="370" y="241"/>
                  <a:pt x="369" y="241"/>
                </a:cubicBezTo>
                <a:cubicBezTo>
                  <a:pt x="369" y="241"/>
                  <a:pt x="369" y="241"/>
                  <a:pt x="369" y="241"/>
                </a:cubicBezTo>
                <a:cubicBezTo>
                  <a:pt x="369" y="241"/>
                  <a:pt x="369" y="241"/>
                  <a:pt x="369" y="242"/>
                </a:cubicBezTo>
                <a:close/>
                <a:moveTo>
                  <a:pt x="370" y="228"/>
                </a:moveTo>
                <a:cubicBezTo>
                  <a:pt x="370" y="228"/>
                  <a:pt x="370" y="228"/>
                  <a:pt x="371" y="227"/>
                </a:cubicBezTo>
                <a:cubicBezTo>
                  <a:pt x="370" y="227"/>
                  <a:pt x="370" y="227"/>
                  <a:pt x="370" y="227"/>
                </a:cubicBezTo>
                <a:cubicBezTo>
                  <a:pt x="370" y="227"/>
                  <a:pt x="369" y="227"/>
                  <a:pt x="369" y="227"/>
                </a:cubicBezTo>
                <a:cubicBezTo>
                  <a:pt x="369" y="227"/>
                  <a:pt x="370" y="228"/>
                  <a:pt x="370" y="228"/>
                </a:cubicBezTo>
                <a:close/>
                <a:moveTo>
                  <a:pt x="372" y="220"/>
                </a:moveTo>
                <a:cubicBezTo>
                  <a:pt x="372" y="219"/>
                  <a:pt x="372" y="219"/>
                  <a:pt x="372" y="219"/>
                </a:cubicBezTo>
                <a:cubicBezTo>
                  <a:pt x="372" y="219"/>
                  <a:pt x="372" y="219"/>
                  <a:pt x="372" y="219"/>
                </a:cubicBezTo>
                <a:cubicBezTo>
                  <a:pt x="372" y="219"/>
                  <a:pt x="372" y="219"/>
                  <a:pt x="372" y="219"/>
                </a:cubicBezTo>
                <a:cubicBezTo>
                  <a:pt x="371" y="219"/>
                  <a:pt x="371" y="219"/>
                  <a:pt x="370" y="219"/>
                </a:cubicBezTo>
                <a:cubicBezTo>
                  <a:pt x="370" y="219"/>
                  <a:pt x="370" y="219"/>
                  <a:pt x="369" y="219"/>
                </a:cubicBezTo>
                <a:cubicBezTo>
                  <a:pt x="370" y="220"/>
                  <a:pt x="370" y="220"/>
                  <a:pt x="370" y="220"/>
                </a:cubicBezTo>
                <a:cubicBezTo>
                  <a:pt x="371" y="221"/>
                  <a:pt x="371" y="221"/>
                  <a:pt x="372" y="220"/>
                </a:cubicBezTo>
                <a:close/>
                <a:moveTo>
                  <a:pt x="373" y="227"/>
                </a:moveTo>
                <a:cubicBezTo>
                  <a:pt x="373" y="227"/>
                  <a:pt x="373" y="227"/>
                  <a:pt x="373" y="228"/>
                </a:cubicBezTo>
                <a:cubicBezTo>
                  <a:pt x="373" y="227"/>
                  <a:pt x="373" y="227"/>
                  <a:pt x="372" y="227"/>
                </a:cubicBezTo>
                <a:cubicBezTo>
                  <a:pt x="372" y="227"/>
                  <a:pt x="372" y="227"/>
                  <a:pt x="372" y="227"/>
                </a:cubicBezTo>
                <a:cubicBezTo>
                  <a:pt x="372" y="227"/>
                  <a:pt x="372" y="227"/>
                  <a:pt x="372" y="227"/>
                </a:cubicBezTo>
                <a:cubicBezTo>
                  <a:pt x="372" y="228"/>
                  <a:pt x="372" y="228"/>
                  <a:pt x="373" y="228"/>
                </a:cubicBezTo>
                <a:cubicBezTo>
                  <a:pt x="373" y="228"/>
                  <a:pt x="373" y="228"/>
                  <a:pt x="373" y="228"/>
                </a:cubicBezTo>
                <a:cubicBezTo>
                  <a:pt x="373" y="228"/>
                  <a:pt x="373" y="228"/>
                  <a:pt x="373" y="227"/>
                </a:cubicBezTo>
                <a:cubicBezTo>
                  <a:pt x="374" y="227"/>
                  <a:pt x="374" y="227"/>
                  <a:pt x="374" y="227"/>
                </a:cubicBezTo>
                <a:cubicBezTo>
                  <a:pt x="374" y="227"/>
                  <a:pt x="374" y="227"/>
                  <a:pt x="373" y="227"/>
                </a:cubicBezTo>
                <a:cubicBezTo>
                  <a:pt x="374" y="227"/>
                  <a:pt x="374" y="227"/>
                  <a:pt x="374" y="226"/>
                </a:cubicBezTo>
                <a:cubicBezTo>
                  <a:pt x="374" y="227"/>
                  <a:pt x="373" y="227"/>
                  <a:pt x="373" y="227"/>
                </a:cubicBezTo>
                <a:cubicBezTo>
                  <a:pt x="373" y="227"/>
                  <a:pt x="373" y="227"/>
                  <a:pt x="373" y="227"/>
                </a:cubicBezTo>
                <a:close/>
                <a:moveTo>
                  <a:pt x="373" y="242"/>
                </a:moveTo>
                <a:cubicBezTo>
                  <a:pt x="373" y="242"/>
                  <a:pt x="373" y="242"/>
                  <a:pt x="373" y="242"/>
                </a:cubicBezTo>
                <a:cubicBezTo>
                  <a:pt x="373" y="242"/>
                  <a:pt x="373" y="241"/>
                  <a:pt x="374" y="241"/>
                </a:cubicBezTo>
                <a:cubicBezTo>
                  <a:pt x="374" y="241"/>
                  <a:pt x="374" y="241"/>
                  <a:pt x="374" y="241"/>
                </a:cubicBezTo>
                <a:cubicBezTo>
                  <a:pt x="373" y="241"/>
                  <a:pt x="373" y="241"/>
                  <a:pt x="372" y="241"/>
                </a:cubicBezTo>
                <a:cubicBezTo>
                  <a:pt x="372" y="241"/>
                  <a:pt x="372" y="242"/>
                  <a:pt x="373" y="242"/>
                </a:cubicBezTo>
                <a:close/>
                <a:moveTo>
                  <a:pt x="373" y="232"/>
                </a:moveTo>
                <a:cubicBezTo>
                  <a:pt x="372" y="231"/>
                  <a:pt x="372" y="231"/>
                  <a:pt x="372" y="231"/>
                </a:cubicBezTo>
                <a:cubicBezTo>
                  <a:pt x="372" y="231"/>
                  <a:pt x="372" y="231"/>
                  <a:pt x="372" y="231"/>
                </a:cubicBezTo>
                <a:cubicBezTo>
                  <a:pt x="372" y="232"/>
                  <a:pt x="372" y="232"/>
                  <a:pt x="372" y="232"/>
                </a:cubicBezTo>
                <a:cubicBezTo>
                  <a:pt x="372" y="232"/>
                  <a:pt x="372" y="232"/>
                  <a:pt x="373" y="232"/>
                </a:cubicBezTo>
                <a:close/>
                <a:moveTo>
                  <a:pt x="373" y="268"/>
                </a:moveTo>
                <a:cubicBezTo>
                  <a:pt x="373" y="268"/>
                  <a:pt x="373" y="268"/>
                  <a:pt x="373" y="268"/>
                </a:cubicBezTo>
                <a:cubicBezTo>
                  <a:pt x="373" y="268"/>
                  <a:pt x="373" y="268"/>
                  <a:pt x="373" y="267"/>
                </a:cubicBezTo>
                <a:cubicBezTo>
                  <a:pt x="373" y="267"/>
                  <a:pt x="373" y="267"/>
                  <a:pt x="373" y="267"/>
                </a:cubicBezTo>
                <a:cubicBezTo>
                  <a:pt x="373" y="267"/>
                  <a:pt x="373" y="268"/>
                  <a:pt x="373" y="268"/>
                </a:cubicBezTo>
                <a:close/>
                <a:moveTo>
                  <a:pt x="374" y="265"/>
                </a:moveTo>
                <a:cubicBezTo>
                  <a:pt x="374" y="265"/>
                  <a:pt x="375" y="265"/>
                  <a:pt x="375" y="265"/>
                </a:cubicBezTo>
                <a:cubicBezTo>
                  <a:pt x="375" y="264"/>
                  <a:pt x="375" y="264"/>
                  <a:pt x="375" y="264"/>
                </a:cubicBezTo>
                <a:cubicBezTo>
                  <a:pt x="375" y="264"/>
                  <a:pt x="375" y="264"/>
                  <a:pt x="375" y="264"/>
                </a:cubicBezTo>
                <a:cubicBezTo>
                  <a:pt x="374" y="264"/>
                  <a:pt x="374" y="264"/>
                  <a:pt x="373" y="265"/>
                </a:cubicBezTo>
                <a:cubicBezTo>
                  <a:pt x="373" y="265"/>
                  <a:pt x="373" y="265"/>
                  <a:pt x="373" y="265"/>
                </a:cubicBezTo>
                <a:cubicBezTo>
                  <a:pt x="373" y="265"/>
                  <a:pt x="374" y="265"/>
                  <a:pt x="374" y="265"/>
                </a:cubicBezTo>
                <a:close/>
                <a:moveTo>
                  <a:pt x="371" y="262"/>
                </a:moveTo>
                <a:cubicBezTo>
                  <a:pt x="372" y="263"/>
                  <a:pt x="372" y="263"/>
                  <a:pt x="372" y="263"/>
                </a:cubicBezTo>
                <a:cubicBezTo>
                  <a:pt x="372" y="263"/>
                  <a:pt x="373" y="262"/>
                  <a:pt x="373" y="262"/>
                </a:cubicBezTo>
                <a:cubicBezTo>
                  <a:pt x="373" y="262"/>
                  <a:pt x="372" y="261"/>
                  <a:pt x="372" y="261"/>
                </a:cubicBezTo>
                <a:cubicBezTo>
                  <a:pt x="372" y="262"/>
                  <a:pt x="372" y="262"/>
                  <a:pt x="371" y="262"/>
                </a:cubicBezTo>
                <a:close/>
                <a:moveTo>
                  <a:pt x="373" y="271"/>
                </a:moveTo>
                <a:cubicBezTo>
                  <a:pt x="373" y="271"/>
                  <a:pt x="374" y="271"/>
                  <a:pt x="374" y="271"/>
                </a:cubicBezTo>
                <a:cubicBezTo>
                  <a:pt x="375" y="270"/>
                  <a:pt x="375" y="271"/>
                  <a:pt x="375" y="272"/>
                </a:cubicBezTo>
                <a:cubicBezTo>
                  <a:pt x="376" y="272"/>
                  <a:pt x="376" y="272"/>
                  <a:pt x="376" y="271"/>
                </a:cubicBezTo>
                <a:cubicBezTo>
                  <a:pt x="376" y="271"/>
                  <a:pt x="376" y="271"/>
                  <a:pt x="376" y="271"/>
                </a:cubicBezTo>
                <a:cubicBezTo>
                  <a:pt x="376" y="271"/>
                  <a:pt x="376" y="270"/>
                  <a:pt x="375" y="270"/>
                </a:cubicBezTo>
                <a:cubicBezTo>
                  <a:pt x="375" y="270"/>
                  <a:pt x="374" y="270"/>
                  <a:pt x="374" y="269"/>
                </a:cubicBezTo>
                <a:cubicBezTo>
                  <a:pt x="374" y="269"/>
                  <a:pt x="373" y="269"/>
                  <a:pt x="373" y="269"/>
                </a:cubicBezTo>
                <a:cubicBezTo>
                  <a:pt x="373" y="269"/>
                  <a:pt x="372" y="270"/>
                  <a:pt x="373" y="271"/>
                </a:cubicBezTo>
                <a:close/>
                <a:moveTo>
                  <a:pt x="376" y="262"/>
                </a:moveTo>
                <a:cubicBezTo>
                  <a:pt x="376" y="262"/>
                  <a:pt x="375" y="262"/>
                  <a:pt x="375" y="262"/>
                </a:cubicBezTo>
                <a:cubicBezTo>
                  <a:pt x="375" y="262"/>
                  <a:pt x="375" y="262"/>
                  <a:pt x="375" y="262"/>
                </a:cubicBezTo>
                <a:cubicBezTo>
                  <a:pt x="375" y="262"/>
                  <a:pt x="375" y="262"/>
                  <a:pt x="375" y="262"/>
                </a:cubicBezTo>
                <a:cubicBezTo>
                  <a:pt x="375" y="262"/>
                  <a:pt x="376" y="262"/>
                  <a:pt x="376" y="262"/>
                </a:cubicBezTo>
                <a:close/>
                <a:moveTo>
                  <a:pt x="375" y="221"/>
                </a:moveTo>
                <a:cubicBezTo>
                  <a:pt x="375" y="221"/>
                  <a:pt x="374" y="221"/>
                  <a:pt x="374" y="221"/>
                </a:cubicBezTo>
                <a:cubicBezTo>
                  <a:pt x="374" y="221"/>
                  <a:pt x="374" y="221"/>
                  <a:pt x="374" y="221"/>
                </a:cubicBezTo>
                <a:cubicBezTo>
                  <a:pt x="374" y="221"/>
                  <a:pt x="374" y="222"/>
                  <a:pt x="375" y="222"/>
                </a:cubicBezTo>
                <a:cubicBezTo>
                  <a:pt x="375" y="222"/>
                  <a:pt x="375" y="222"/>
                  <a:pt x="375" y="221"/>
                </a:cubicBezTo>
                <a:close/>
                <a:moveTo>
                  <a:pt x="375" y="214"/>
                </a:moveTo>
                <a:cubicBezTo>
                  <a:pt x="375" y="214"/>
                  <a:pt x="375" y="214"/>
                  <a:pt x="375" y="214"/>
                </a:cubicBezTo>
                <a:cubicBezTo>
                  <a:pt x="374" y="214"/>
                  <a:pt x="374" y="214"/>
                  <a:pt x="374" y="214"/>
                </a:cubicBezTo>
                <a:cubicBezTo>
                  <a:pt x="374" y="214"/>
                  <a:pt x="374" y="214"/>
                  <a:pt x="374" y="214"/>
                </a:cubicBezTo>
                <a:cubicBezTo>
                  <a:pt x="375" y="214"/>
                  <a:pt x="375" y="214"/>
                  <a:pt x="375" y="214"/>
                </a:cubicBezTo>
                <a:close/>
                <a:moveTo>
                  <a:pt x="373" y="226"/>
                </a:moveTo>
                <a:cubicBezTo>
                  <a:pt x="373" y="226"/>
                  <a:pt x="373" y="226"/>
                  <a:pt x="373" y="226"/>
                </a:cubicBezTo>
                <a:cubicBezTo>
                  <a:pt x="373" y="226"/>
                  <a:pt x="373" y="226"/>
                  <a:pt x="374" y="226"/>
                </a:cubicBezTo>
                <a:cubicBezTo>
                  <a:pt x="374" y="226"/>
                  <a:pt x="374" y="226"/>
                  <a:pt x="375" y="225"/>
                </a:cubicBezTo>
                <a:cubicBezTo>
                  <a:pt x="375" y="225"/>
                  <a:pt x="375" y="225"/>
                  <a:pt x="375" y="225"/>
                </a:cubicBezTo>
                <a:cubicBezTo>
                  <a:pt x="375" y="225"/>
                  <a:pt x="374" y="225"/>
                  <a:pt x="374" y="225"/>
                </a:cubicBezTo>
                <a:cubicBezTo>
                  <a:pt x="374" y="225"/>
                  <a:pt x="374" y="225"/>
                  <a:pt x="373" y="226"/>
                </a:cubicBezTo>
                <a:close/>
                <a:moveTo>
                  <a:pt x="374" y="190"/>
                </a:moveTo>
                <a:cubicBezTo>
                  <a:pt x="374" y="190"/>
                  <a:pt x="374" y="189"/>
                  <a:pt x="373" y="189"/>
                </a:cubicBezTo>
                <a:cubicBezTo>
                  <a:pt x="373" y="189"/>
                  <a:pt x="373" y="190"/>
                  <a:pt x="373" y="190"/>
                </a:cubicBezTo>
                <a:cubicBezTo>
                  <a:pt x="373" y="190"/>
                  <a:pt x="373" y="190"/>
                  <a:pt x="373" y="190"/>
                </a:cubicBezTo>
                <a:cubicBezTo>
                  <a:pt x="374" y="190"/>
                  <a:pt x="374" y="190"/>
                  <a:pt x="374" y="190"/>
                </a:cubicBezTo>
                <a:close/>
                <a:moveTo>
                  <a:pt x="373" y="219"/>
                </a:moveTo>
                <a:cubicBezTo>
                  <a:pt x="373" y="219"/>
                  <a:pt x="373" y="219"/>
                  <a:pt x="373" y="219"/>
                </a:cubicBezTo>
                <a:cubicBezTo>
                  <a:pt x="373" y="219"/>
                  <a:pt x="373" y="219"/>
                  <a:pt x="373" y="219"/>
                </a:cubicBezTo>
                <a:cubicBezTo>
                  <a:pt x="373" y="219"/>
                  <a:pt x="373" y="218"/>
                  <a:pt x="373" y="218"/>
                </a:cubicBezTo>
                <a:cubicBezTo>
                  <a:pt x="373" y="218"/>
                  <a:pt x="373" y="218"/>
                  <a:pt x="373" y="219"/>
                </a:cubicBezTo>
                <a:close/>
                <a:moveTo>
                  <a:pt x="373" y="218"/>
                </a:moveTo>
                <a:cubicBezTo>
                  <a:pt x="372" y="217"/>
                  <a:pt x="372" y="217"/>
                  <a:pt x="372" y="216"/>
                </a:cubicBezTo>
                <a:cubicBezTo>
                  <a:pt x="371" y="216"/>
                  <a:pt x="371" y="216"/>
                  <a:pt x="371" y="216"/>
                </a:cubicBezTo>
                <a:cubicBezTo>
                  <a:pt x="371" y="216"/>
                  <a:pt x="371" y="217"/>
                  <a:pt x="371" y="217"/>
                </a:cubicBezTo>
                <a:cubicBezTo>
                  <a:pt x="371" y="218"/>
                  <a:pt x="371" y="218"/>
                  <a:pt x="372" y="218"/>
                </a:cubicBezTo>
                <a:cubicBezTo>
                  <a:pt x="372" y="218"/>
                  <a:pt x="372" y="218"/>
                  <a:pt x="373" y="218"/>
                </a:cubicBezTo>
                <a:close/>
                <a:moveTo>
                  <a:pt x="366" y="186"/>
                </a:moveTo>
                <a:cubicBezTo>
                  <a:pt x="366" y="186"/>
                  <a:pt x="366" y="186"/>
                  <a:pt x="365" y="187"/>
                </a:cubicBezTo>
                <a:cubicBezTo>
                  <a:pt x="366" y="187"/>
                  <a:pt x="366" y="187"/>
                  <a:pt x="366" y="187"/>
                </a:cubicBezTo>
                <a:cubicBezTo>
                  <a:pt x="366" y="187"/>
                  <a:pt x="366" y="187"/>
                  <a:pt x="366" y="187"/>
                </a:cubicBezTo>
                <a:cubicBezTo>
                  <a:pt x="366" y="188"/>
                  <a:pt x="367" y="188"/>
                  <a:pt x="367" y="187"/>
                </a:cubicBezTo>
                <a:cubicBezTo>
                  <a:pt x="367" y="187"/>
                  <a:pt x="367" y="187"/>
                  <a:pt x="367" y="187"/>
                </a:cubicBezTo>
                <a:cubicBezTo>
                  <a:pt x="367" y="187"/>
                  <a:pt x="367" y="186"/>
                  <a:pt x="367" y="186"/>
                </a:cubicBezTo>
                <a:cubicBezTo>
                  <a:pt x="366" y="186"/>
                  <a:pt x="366" y="186"/>
                  <a:pt x="366" y="186"/>
                </a:cubicBezTo>
                <a:close/>
                <a:moveTo>
                  <a:pt x="366" y="212"/>
                </a:moveTo>
                <a:cubicBezTo>
                  <a:pt x="365" y="212"/>
                  <a:pt x="365" y="212"/>
                  <a:pt x="365" y="212"/>
                </a:cubicBezTo>
                <a:cubicBezTo>
                  <a:pt x="365" y="212"/>
                  <a:pt x="365" y="213"/>
                  <a:pt x="366" y="213"/>
                </a:cubicBezTo>
                <a:cubicBezTo>
                  <a:pt x="366" y="212"/>
                  <a:pt x="366" y="212"/>
                  <a:pt x="366" y="212"/>
                </a:cubicBezTo>
                <a:cubicBezTo>
                  <a:pt x="366" y="212"/>
                  <a:pt x="366" y="212"/>
                  <a:pt x="366" y="212"/>
                </a:cubicBezTo>
                <a:close/>
                <a:moveTo>
                  <a:pt x="365" y="199"/>
                </a:moveTo>
                <a:cubicBezTo>
                  <a:pt x="365" y="199"/>
                  <a:pt x="365" y="199"/>
                  <a:pt x="365" y="199"/>
                </a:cubicBezTo>
                <a:cubicBezTo>
                  <a:pt x="365" y="200"/>
                  <a:pt x="364" y="200"/>
                  <a:pt x="365" y="200"/>
                </a:cubicBezTo>
                <a:cubicBezTo>
                  <a:pt x="365" y="200"/>
                  <a:pt x="365" y="200"/>
                  <a:pt x="366" y="200"/>
                </a:cubicBezTo>
                <a:cubicBezTo>
                  <a:pt x="365" y="199"/>
                  <a:pt x="365" y="199"/>
                  <a:pt x="365" y="199"/>
                </a:cubicBezTo>
                <a:close/>
                <a:moveTo>
                  <a:pt x="364" y="214"/>
                </a:moveTo>
                <a:cubicBezTo>
                  <a:pt x="363" y="214"/>
                  <a:pt x="363" y="215"/>
                  <a:pt x="363" y="215"/>
                </a:cubicBezTo>
                <a:cubicBezTo>
                  <a:pt x="363" y="215"/>
                  <a:pt x="363" y="215"/>
                  <a:pt x="363" y="215"/>
                </a:cubicBezTo>
                <a:cubicBezTo>
                  <a:pt x="364" y="215"/>
                  <a:pt x="365" y="216"/>
                  <a:pt x="365" y="216"/>
                </a:cubicBezTo>
                <a:cubicBezTo>
                  <a:pt x="365" y="216"/>
                  <a:pt x="366" y="216"/>
                  <a:pt x="366" y="216"/>
                </a:cubicBezTo>
                <a:cubicBezTo>
                  <a:pt x="366" y="216"/>
                  <a:pt x="366" y="216"/>
                  <a:pt x="366" y="215"/>
                </a:cubicBezTo>
                <a:cubicBezTo>
                  <a:pt x="365" y="215"/>
                  <a:pt x="365" y="214"/>
                  <a:pt x="364" y="214"/>
                </a:cubicBezTo>
                <a:close/>
                <a:moveTo>
                  <a:pt x="364" y="181"/>
                </a:moveTo>
                <a:cubicBezTo>
                  <a:pt x="364" y="181"/>
                  <a:pt x="364" y="180"/>
                  <a:pt x="364" y="180"/>
                </a:cubicBezTo>
                <a:cubicBezTo>
                  <a:pt x="364" y="180"/>
                  <a:pt x="364" y="180"/>
                  <a:pt x="364" y="180"/>
                </a:cubicBezTo>
                <a:cubicBezTo>
                  <a:pt x="363" y="181"/>
                  <a:pt x="363" y="181"/>
                  <a:pt x="363" y="181"/>
                </a:cubicBezTo>
                <a:cubicBezTo>
                  <a:pt x="363" y="181"/>
                  <a:pt x="363" y="181"/>
                  <a:pt x="363" y="181"/>
                </a:cubicBezTo>
                <a:cubicBezTo>
                  <a:pt x="364" y="182"/>
                  <a:pt x="364" y="181"/>
                  <a:pt x="364" y="181"/>
                </a:cubicBezTo>
                <a:close/>
                <a:moveTo>
                  <a:pt x="364" y="179"/>
                </a:moveTo>
                <a:cubicBezTo>
                  <a:pt x="364" y="179"/>
                  <a:pt x="364" y="179"/>
                  <a:pt x="364" y="179"/>
                </a:cubicBezTo>
                <a:cubicBezTo>
                  <a:pt x="364" y="179"/>
                  <a:pt x="363" y="179"/>
                  <a:pt x="363" y="179"/>
                </a:cubicBezTo>
                <a:cubicBezTo>
                  <a:pt x="363" y="179"/>
                  <a:pt x="363" y="179"/>
                  <a:pt x="363" y="179"/>
                </a:cubicBezTo>
                <a:cubicBezTo>
                  <a:pt x="362" y="179"/>
                  <a:pt x="362" y="179"/>
                  <a:pt x="362" y="180"/>
                </a:cubicBezTo>
                <a:cubicBezTo>
                  <a:pt x="362" y="180"/>
                  <a:pt x="362" y="180"/>
                  <a:pt x="362" y="180"/>
                </a:cubicBezTo>
                <a:cubicBezTo>
                  <a:pt x="363" y="181"/>
                  <a:pt x="363" y="180"/>
                  <a:pt x="363" y="180"/>
                </a:cubicBezTo>
                <a:cubicBezTo>
                  <a:pt x="363" y="179"/>
                  <a:pt x="363" y="180"/>
                  <a:pt x="364" y="180"/>
                </a:cubicBezTo>
                <a:cubicBezTo>
                  <a:pt x="364" y="180"/>
                  <a:pt x="364" y="180"/>
                  <a:pt x="364" y="179"/>
                </a:cubicBezTo>
                <a:close/>
                <a:moveTo>
                  <a:pt x="358" y="223"/>
                </a:moveTo>
                <a:cubicBezTo>
                  <a:pt x="358" y="223"/>
                  <a:pt x="358" y="223"/>
                  <a:pt x="358" y="223"/>
                </a:cubicBezTo>
                <a:cubicBezTo>
                  <a:pt x="358" y="223"/>
                  <a:pt x="357" y="223"/>
                  <a:pt x="357" y="224"/>
                </a:cubicBezTo>
                <a:cubicBezTo>
                  <a:pt x="357" y="224"/>
                  <a:pt x="357" y="224"/>
                  <a:pt x="357" y="224"/>
                </a:cubicBezTo>
                <a:cubicBezTo>
                  <a:pt x="357" y="224"/>
                  <a:pt x="358" y="224"/>
                  <a:pt x="358" y="224"/>
                </a:cubicBezTo>
                <a:cubicBezTo>
                  <a:pt x="358" y="224"/>
                  <a:pt x="358" y="223"/>
                  <a:pt x="358" y="223"/>
                </a:cubicBezTo>
                <a:close/>
                <a:moveTo>
                  <a:pt x="358" y="233"/>
                </a:moveTo>
                <a:cubicBezTo>
                  <a:pt x="358" y="233"/>
                  <a:pt x="358" y="233"/>
                  <a:pt x="358" y="233"/>
                </a:cubicBezTo>
                <a:cubicBezTo>
                  <a:pt x="359" y="234"/>
                  <a:pt x="359" y="233"/>
                  <a:pt x="359" y="232"/>
                </a:cubicBezTo>
                <a:cubicBezTo>
                  <a:pt x="359" y="232"/>
                  <a:pt x="359" y="232"/>
                  <a:pt x="359" y="232"/>
                </a:cubicBezTo>
                <a:cubicBezTo>
                  <a:pt x="358" y="232"/>
                  <a:pt x="358" y="232"/>
                  <a:pt x="358" y="233"/>
                </a:cubicBezTo>
                <a:close/>
                <a:moveTo>
                  <a:pt x="357" y="239"/>
                </a:moveTo>
                <a:cubicBezTo>
                  <a:pt x="358" y="239"/>
                  <a:pt x="358" y="240"/>
                  <a:pt x="358" y="240"/>
                </a:cubicBezTo>
                <a:cubicBezTo>
                  <a:pt x="358" y="240"/>
                  <a:pt x="358" y="240"/>
                  <a:pt x="359" y="239"/>
                </a:cubicBezTo>
                <a:cubicBezTo>
                  <a:pt x="358" y="239"/>
                  <a:pt x="358" y="239"/>
                  <a:pt x="358" y="239"/>
                </a:cubicBezTo>
                <a:cubicBezTo>
                  <a:pt x="358" y="239"/>
                  <a:pt x="358" y="239"/>
                  <a:pt x="357" y="239"/>
                </a:cubicBezTo>
                <a:close/>
                <a:moveTo>
                  <a:pt x="359" y="187"/>
                </a:moveTo>
                <a:cubicBezTo>
                  <a:pt x="359" y="186"/>
                  <a:pt x="359" y="186"/>
                  <a:pt x="358" y="186"/>
                </a:cubicBezTo>
                <a:cubicBezTo>
                  <a:pt x="358" y="186"/>
                  <a:pt x="358" y="186"/>
                  <a:pt x="358" y="187"/>
                </a:cubicBezTo>
                <a:cubicBezTo>
                  <a:pt x="358" y="187"/>
                  <a:pt x="358" y="187"/>
                  <a:pt x="358" y="187"/>
                </a:cubicBezTo>
                <a:cubicBezTo>
                  <a:pt x="358" y="187"/>
                  <a:pt x="359" y="187"/>
                  <a:pt x="359" y="187"/>
                </a:cubicBezTo>
                <a:close/>
                <a:moveTo>
                  <a:pt x="357" y="188"/>
                </a:moveTo>
                <a:cubicBezTo>
                  <a:pt x="357" y="188"/>
                  <a:pt x="357" y="189"/>
                  <a:pt x="357" y="189"/>
                </a:cubicBezTo>
                <a:cubicBezTo>
                  <a:pt x="358" y="188"/>
                  <a:pt x="358" y="188"/>
                  <a:pt x="358" y="188"/>
                </a:cubicBezTo>
                <a:cubicBezTo>
                  <a:pt x="358" y="188"/>
                  <a:pt x="358" y="188"/>
                  <a:pt x="358" y="188"/>
                </a:cubicBezTo>
                <a:cubicBezTo>
                  <a:pt x="357" y="188"/>
                  <a:pt x="357" y="188"/>
                  <a:pt x="357" y="188"/>
                </a:cubicBezTo>
                <a:close/>
                <a:moveTo>
                  <a:pt x="357" y="245"/>
                </a:moveTo>
                <a:cubicBezTo>
                  <a:pt x="357" y="245"/>
                  <a:pt x="357" y="246"/>
                  <a:pt x="357" y="246"/>
                </a:cubicBezTo>
                <a:cubicBezTo>
                  <a:pt x="357" y="246"/>
                  <a:pt x="357" y="246"/>
                  <a:pt x="357" y="245"/>
                </a:cubicBezTo>
                <a:cubicBezTo>
                  <a:pt x="358" y="245"/>
                  <a:pt x="358" y="245"/>
                  <a:pt x="359" y="245"/>
                </a:cubicBezTo>
                <a:cubicBezTo>
                  <a:pt x="359" y="245"/>
                  <a:pt x="359" y="245"/>
                  <a:pt x="359" y="245"/>
                </a:cubicBezTo>
                <a:cubicBezTo>
                  <a:pt x="359" y="245"/>
                  <a:pt x="359" y="245"/>
                  <a:pt x="359" y="245"/>
                </a:cubicBezTo>
                <a:cubicBezTo>
                  <a:pt x="358" y="245"/>
                  <a:pt x="358" y="245"/>
                  <a:pt x="358" y="245"/>
                </a:cubicBezTo>
                <a:cubicBezTo>
                  <a:pt x="358" y="245"/>
                  <a:pt x="357" y="245"/>
                  <a:pt x="357" y="245"/>
                </a:cubicBezTo>
                <a:cubicBezTo>
                  <a:pt x="357" y="245"/>
                  <a:pt x="357" y="245"/>
                  <a:pt x="357" y="245"/>
                </a:cubicBezTo>
                <a:close/>
                <a:moveTo>
                  <a:pt x="359" y="236"/>
                </a:moveTo>
                <a:cubicBezTo>
                  <a:pt x="359" y="236"/>
                  <a:pt x="359" y="236"/>
                  <a:pt x="358" y="236"/>
                </a:cubicBezTo>
                <a:cubicBezTo>
                  <a:pt x="358" y="236"/>
                  <a:pt x="358" y="236"/>
                  <a:pt x="358" y="236"/>
                </a:cubicBezTo>
                <a:cubicBezTo>
                  <a:pt x="358" y="236"/>
                  <a:pt x="358" y="237"/>
                  <a:pt x="358" y="237"/>
                </a:cubicBezTo>
                <a:cubicBezTo>
                  <a:pt x="359" y="237"/>
                  <a:pt x="359" y="237"/>
                  <a:pt x="359" y="236"/>
                </a:cubicBezTo>
                <a:close/>
                <a:moveTo>
                  <a:pt x="359" y="240"/>
                </a:moveTo>
                <a:cubicBezTo>
                  <a:pt x="359" y="240"/>
                  <a:pt x="359" y="240"/>
                  <a:pt x="359" y="240"/>
                </a:cubicBezTo>
                <a:cubicBezTo>
                  <a:pt x="359" y="240"/>
                  <a:pt x="359" y="240"/>
                  <a:pt x="360" y="240"/>
                </a:cubicBezTo>
                <a:cubicBezTo>
                  <a:pt x="360" y="240"/>
                  <a:pt x="359" y="240"/>
                  <a:pt x="359" y="240"/>
                </a:cubicBezTo>
                <a:cubicBezTo>
                  <a:pt x="359" y="240"/>
                  <a:pt x="359" y="240"/>
                  <a:pt x="359" y="240"/>
                </a:cubicBezTo>
                <a:close/>
                <a:moveTo>
                  <a:pt x="360" y="221"/>
                </a:moveTo>
                <a:cubicBezTo>
                  <a:pt x="360" y="221"/>
                  <a:pt x="359" y="221"/>
                  <a:pt x="359" y="221"/>
                </a:cubicBezTo>
                <a:cubicBezTo>
                  <a:pt x="359" y="221"/>
                  <a:pt x="359" y="222"/>
                  <a:pt x="359" y="222"/>
                </a:cubicBezTo>
                <a:cubicBezTo>
                  <a:pt x="359" y="222"/>
                  <a:pt x="359" y="222"/>
                  <a:pt x="360" y="222"/>
                </a:cubicBezTo>
                <a:cubicBezTo>
                  <a:pt x="360" y="222"/>
                  <a:pt x="360" y="221"/>
                  <a:pt x="360" y="221"/>
                </a:cubicBezTo>
                <a:close/>
                <a:moveTo>
                  <a:pt x="360" y="219"/>
                </a:moveTo>
                <a:cubicBezTo>
                  <a:pt x="361" y="219"/>
                  <a:pt x="361" y="219"/>
                  <a:pt x="361" y="218"/>
                </a:cubicBezTo>
                <a:cubicBezTo>
                  <a:pt x="361" y="218"/>
                  <a:pt x="360" y="218"/>
                  <a:pt x="360" y="219"/>
                </a:cubicBezTo>
                <a:cubicBezTo>
                  <a:pt x="360" y="219"/>
                  <a:pt x="359" y="219"/>
                  <a:pt x="358" y="220"/>
                </a:cubicBezTo>
                <a:cubicBezTo>
                  <a:pt x="358" y="220"/>
                  <a:pt x="358" y="220"/>
                  <a:pt x="358" y="220"/>
                </a:cubicBezTo>
                <a:cubicBezTo>
                  <a:pt x="358" y="220"/>
                  <a:pt x="358" y="220"/>
                  <a:pt x="358" y="220"/>
                </a:cubicBezTo>
                <a:cubicBezTo>
                  <a:pt x="359" y="220"/>
                  <a:pt x="360" y="219"/>
                  <a:pt x="360" y="219"/>
                </a:cubicBezTo>
                <a:close/>
                <a:moveTo>
                  <a:pt x="360" y="223"/>
                </a:moveTo>
                <a:cubicBezTo>
                  <a:pt x="360" y="223"/>
                  <a:pt x="360" y="223"/>
                  <a:pt x="360" y="223"/>
                </a:cubicBezTo>
                <a:cubicBezTo>
                  <a:pt x="361" y="223"/>
                  <a:pt x="361" y="222"/>
                  <a:pt x="363" y="222"/>
                </a:cubicBezTo>
                <a:cubicBezTo>
                  <a:pt x="363" y="222"/>
                  <a:pt x="362" y="222"/>
                  <a:pt x="362" y="222"/>
                </a:cubicBezTo>
                <a:cubicBezTo>
                  <a:pt x="362" y="222"/>
                  <a:pt x="361" y="222"/>
                  <a:pt x="360" y="222"/>
                </a:cubicBezTo>
                <a:cubicBezTo>
                  <a:pt x="360" y="223"/>
                  <a:pt x="360" y="223"/>
                  <a:pt x="360" y="223"/>
                </a:cubicBezTo>
                <a:close/>
                <a:moveTo>
                  <a:pt x="361" y="234"/>
                </a:moveTo>
                <a:cubicBezTo>
                  <a:pt x="361" y="235"/>
                  <a:pt x="361" y="235"/>
                  <a:pt x="361" y="235"/>
                </a:cubicBezTo>
                <a:cubicBezTo>
                  <a:pt x="361" y="235"/>
                  <a:pt x="361" y="235"/>
                  <a:pt x="361" y="235"/>
                </a:cubicBezTo>
                <a:cubicBezTo>
                  <a:pt x="361" y="236"/>
                  <a:pt x="361" y="236"/>
                  <a:pt x="361" y="236"/>
                </a:cubicBezTo>
                <a:cubicBezTo>
                  <a:pt x="362" y="235"/>
                  <a:pt x="362" y="235"/>
                  <a:pt x="362" y="235"/>
                </a:cubicBezTo>
                <a:cubicBezTo>
                  <a:pt x="362" y="235"/>
                  <a:pt x="362" y="234"/>
                  <a:pt x="362" y="234"/>
                </a:cubicBezTo>
                <a:cubicBezTo>
                  <a:pt x="361" y="234"/>
                  <a:pt x="361" y="234"/>
                  <a:pt x="361" y="234"/>
                </a:cubicBezTo>
                <a:close/>
                <a:moveTo>
                  <a:pt x="361" y="239"/>
                </a:moveTo>
                <a:cubicBezTo>
                  <a:pt x="361" y="239"/>
                  <a:pt x="361" y="239"/>
                  <a:pt x="361" y="239"/>
                </a:cubicBezTo>
                <a:cubicBezTo>
                  <a:pt x="361" y="239"/>
                  <a:pt x="361" y="239"/>
                  <a:pt x="362" y="239"/>
                </a:cubicBezTo>
                <a:cubicBezTo>
                  <a:pt x="361" y="239"/>
                  <a:pt x="361" y="239"/>
                  <a:pt x="361" y="239"/>
                </a:cubicBezTo>
                <a:cubicBezTo>
                  <a:pt x="361" y="239"/>
                  <a:pt x="361" y="239"/>
                  <a:pt x="361" y="239"/>
                </a:cubicBezTo>
                <a:close/>
                <a:moveTo>
                  <a:pt x="361" y="258"/>
                </a:moveTo>
                <a:cubicBezTo>
                  <a:pt x="361" y="258"/>
                  <a:pt x="361" y="258"/>
                  <a:pt x="361" y="258"/>
                </a:cubicBezTo>
                <a:cubicBezTo>
                  <a:pt x="361" y="258"/>
                  <a:pt x="361" y="258"/>
                  <a:pt x="362" y="257"/>
                </a:cubicBezTo>
                <a:cubicBezTo>
                  <a:pt x="361" y="257"/>
                  <a:pt x="361" y="257"/>
                  <a:pt x="361" y="257"/>
                </a:cubicBezTo>
                <a:cubicBezTo>
                  <a:pt x="361" y="257"/>
                  <a:pt x="361" y="257"/>
                  <a:pt x="361" y="258"/>
                </a:cubicBezTo>
                <a:close/>
                <a:moveTo>
                  <a:pt x="361" y="263"/>
                </a:moveTo>
                <a:cubicBezTo>
                  <a:pt x="361" y="263"/>
                  <a:pt x="361" y="263"/>
                  <a:pt x="362" y="264"/>
                </a:cubicBezTo>
                <a:cubicBezTo>
                  <a:pt x="362" y="264"/>
                  <a:pt x="362" y="264"/>
                  <a:pt x="362" y="264"/>
                </a:cubicBezTo>
                <a:cubicBezTo>
                  <a:pt x="363" y="263"/>
                  <a:pt x="362" y="262"/>
                  <a:pt x="362" y="262"/>
                </a:cubicBezTo>
                <a:cubicBezTo>
                  <a:pt x="362" y="262"/>
                  <a:pt x="361" y="262"/>
                  <a:pt x="361" y="262"/>
                </a:cubicBezTo>
                <a:cubicBezTo>
                  <a:pt x="361" y="262"/>
                  <a:pt x="361" y="263"/>
                  <a:pt x="361" y="263"/>
                </a:cubicBezTo>
                <a:close/>
                <a:moveTo>
                  <a:pt x="362" y="233"/>
                </a:moveTo>
                <a:cubicBezTo>
                  <a:pt x="362" y="234"/>
                  <a:pt x="363" y="233"/>
                  <a:pt x="363" y="233"/>
                </a:cubicBezTo>
                <a:cubicBezTo>
                  <a:pt x="363" y="233"/>
                  <a:pt x="363" y="233"/>
                  <a:pt x="362" y="233"/>
                </a:cubicBezTo>
                <a:cubicBezTo>
                  <a:pt x="362" y="233"/>
                  <a:pt x="362" y="233"/>
                  <a:pt x="362" y="233"/>
                </a:cubicBezTo>
                <a:cubicBezTo>
                  <a:pt x="362" y="233"/>
                  <a:pt x="362" y="233"/>
                  <a:pt x="362" y="233"/>
                </a:cubicBezTo>
                <a:close/>
                <a:moveTo>
                  <a:pt x="364" y="222"/>
                </a:moveTo>
                <a:cubicBezTo>
                  <a:pt x="364" y="222"/>
                  <a:pt x="364" y="222"/>
                  <a:pt x="363" y="222"/>
                </a:cubicBezTo>
                <a:cubicBezTo>
                  <a:pt x="363" y="223"/>
                  <a:pt x="364" y="223"/>
                  <a:pt x="364" y="222"/>
                </a:cubicBezTo>
                <a:close/>
                <a:moveTo>
                  <a:pt x="364" y="256"/>
                </a:moveTo>
                <a:cubicBezTo>
                  <a:pt x="364" y="257"/>
                  <a:pt x="364" y="257"/>
                  <a:pt x="364" y="257"/>
                </a:cubicBezTo>
                <a:cubicBezTo>
                  <a:pt x="364" y="257"/>
                  <a:pt x="364" y="257"/>
                  <a:pt x="365" y="256"/>
                </a:cubicBezTo>
                <a:cubicBezTo>
                  <a:pt x="364" y="256"/>
                  <a:pt x="364" y="256"/>
                  <a:pt x="364" y="256"/>
                </a:cubicBezTo>
                <a:cubicBezTo>
                  <a:pt x="364" y="256"/>
                  <a:pt x="364" y="256"/>
                  <a:pt x="364" y="256"/>
                </a:cubicBezTo>
                <a:close/>
                <a:moveTo>
                  <a:pt x="366" y="228"/>
                </a:moveTo>
                <a:cubicBezTo>
                  <a:pt x="366" y="228"/>
                  <a:pt x="366" y="228"/>
                  <a:pt x="366" y="228"/>
                </a:cubicBezTo>
                <a:cubicBezTo>
                  <a:pt x="366" y="228"/>
                  <a:pt x="365" y="228"/>
                  <a:pt x="365" y="228"/>
                </a:cubicBezTo>
                <a:cubicBezTo>
                  <a:pt x="365" y="228"/>
                  <a:pt x="365" y="229"/>
                  <a:pt x="365" y="229"/>
                </a:cubicBezTo>
                <a:cubicBezTo>
                  <a:pt x="366" y="229"/>
                  <a:pt x="366" y="228"/>
                  <a:pt x="366" y="228"/>
                </a:cubicBezTo>
                <a:close/>
                <a:moveTo>
                  <a:pt x="366" y="268"/>
                </a:moveTo>
                <a:cubicBezTo>
                  <a:pt x="366" y="268"/>
                  <a:pt x="366" y="268"/>
                  <a:pt x="366" y="268"/>
                </a:cubicBezTo>
                <a:cubicBezTo>
                  <a:pt x="366" y="268"/>
                  <a:pt x="367" y="268"/>
                  <a:pt x="367" y="268"/>
                </a:cubicBezTo>
                <a:cubicBezTo>
                  <a:pt x="367" y="268"/>
                  <a:pt x="367" y="267"/>
                  <a:pt x="366" y="267"/>
                </a:cubicBezTo>
                <a:cubicBezTo>
                  <a:pt x="366" y="267"/>
                  <a:pt x="366" y="268"/>
                  <a:pt x="366" y="268"/>
                </a:cubicBezTo>
                <a:close/>
                <a:moveTo>
                  <a:pt x="368" y="263"/>
                </a:moveTo>
                <a:cubicBezTo>
                  <a:pt x="368" y="262"/>
                  <a:pt x="368" y="262"/>
                  <a:pt x="368" y="262"/>
                </a:cubicBezTo>
                <a:cubicBezTo>
                  <a:pt x="369" y="262"/>
                  <a:pt x="369" y="262"/>
                  <a:pt x="369" y="261"/>
                </a:cubicBezTo>
                <a:cubicBezTo>
                  <a:pt x="369" y="261"/>
                  <a:pt x="368" y="261"/>
                  <a:pt x="368" y="261"/>
                </a:cubicBezTo>
                <a:cubicBezTo>
                  <a:pt x="368" y="261"/>
                  <a:pt x="368" y="261"/>
                  <a:pt x="367" y="261"/>
                </a:cubicBezTo>
                <a:cubicBezTo>
                  <a:pt x="367" y="261"/>
                  <a:pt x="367" y="261"/>
                  <a:pt x="367" y="262"/>
                </a:cubicBezTo>
                <a:cubicBezTo>
                  <a:pt x="367" y="262"/>
                  <a:pt x="367" y="262"/>
                  <a:pt x="368" y="263"/>
                </a:cubicBezTo>
                <a:close/>
                <a:moveTo>
                  <a:pt x="367" y="267"/>
                </a:moveTo>
                <a:cubicBezTo>
                  <a:pt x="367" y="267"/>
                  <a:pt x="368" y="268"/>
                  <a:pt x="368" y="268"/>
                </a:cubicBezTo>
                <a:cubicBezTo>
                  <a:pt x="368" y="269"/>
                  <a:pt x="368" y="269"/>
                  <a:pt x="368" y="269"/>
                </a:cubicBezTo>
                <a:cubicBezTo>
                  <a:pt x="369" y="269"/>
                  <a:pt x="369" y="268"/>
                  <a:pt x="369" y="268"/>
                </a:cubicBezTo>
                <a:cubicBezTo>
                  <a:pt x="369" y="268"/>
                  <a:pt x="369" y="268"/>
                  <a:pt x="369" y="268"/>
                </a:cubicBezTo>
                <a:cubicBezTo>
                  <a:pt x="368" y="267"/>
                  <a:pt x="368" y="267"/>
                  <a:pt x="367" y="267"/>
                </a:cubicBezTo>
                <a:close/>
                <a:moveTo>
                  <a:pt x="369" y="270"/>
                </a:moveTo>
                <a:cubicBezTo>
                  <a:pt x="369" y="270"/>
                  <a:pt x="369" y="270"/>
                  <a:pt x="369" y="270"/>
                </a:cubicBezTo>
                <a:cubicBezTo>
                  <a:pt x="369" y="270"/>
                  <a:pt x="370" y="270"/>
                  <a:pt x="370" y="270"/>
                </a:cubicBezTo>
                <a:cubicBezTo>
                  <a:pt x="370" y="270"/>
                  <a:pt x="370" y="270"/>
                  <a:pt x="370" y="270"/>
                </a:cubicBezTo>
                <a:cubicBezTo>
                  <a:pt x="369" y="269"/>
                  <a:pt x="369" y="269"/>
                  <a:pt x="369" y="269"/>
                </a:cubicBezTo>
                <a:cubicBezTo>
                  <a:pt x="369" y="269"/>
                  <a:pt x="369" y="269"/>
                  <a:pt x="369" y="269"/>
                </a:cubicBezTo>
                <a:cubicBezTo>
                  <a:pt x="369" y="269"/>
                  <a:pt x="369" y="269"/>
                  <a:pt x="369" y="270"/>
                </a:cubicBezTo>
                <a:close/>
                <a:moveTo>
                  <a:pt x="370" y="245"/>
                </a:moveTo>
                <a:cubicBezTo>
                  <a:pt x="370" y="245"/>
                  <a:pt x="370" y="245"/>
                  <a:pt x="370" y="245"/>
                </a:cubicBezTo>
                <a:cubicBezTo>
                  <a:pt x="370" y="245"/>
                  <a:pt x="370" y="245"/>
                  <a:pt x="370" y="245"/>
                </a:cubicBezTo>
                <a:cubicBezTo>
                  <a:pt x="370" y="245"/>
                  <a:pt x="370" y="245"/>
                  <a:pt x="370" y="245"/>
                </a:cubicBezTo>
                <a:cubicBezTo>
                  <a:pt x="370" y="245"/>
                  <a:pt x="370" y="245"/>
                  <a:pt x="370" y="245"/>
                </a:cubicBezTo>
                <a:close/>
                <a:moveTo>
                  <a:pt x="370" y="265"/>
                </a:moveTo>
                <a:cubicBezTo>
                  <a:pt x="370" y="266"/>
                  <a:pt x="370" y="266"/>
                  <a:pt x="371" y="266"/>
                </a:cubicBezTo>
                <a:cubicBezTo>
                  <a:pt x="371" y="266"/>
                  <a:pt x="371" y="266"/>
                  <a:pt x="371" y="265"/>
                </a:cubicBezTo>
                <a:cubicBezTo>
                  <a:pt x="371" y="265"/>
                  <a:pt x="372" y="265"/>
                  <a:pt x="372" y="265"/>
                </a:cubicBezTo>
                <a:cubicBezTo>
                  <a:pt x="372" y="265"/>
                  <a:pt x="373" y="264"/>
                  <a:pt x="372" y="264"/>
                </a:cubicBezTo>
                <a:cubicBezTo>
                  <a:pt x="372" y="264"/>
                  <a:pt x="371" y="263"/>
                  <a:pt x="371" y="264"/>
                </a:cubicBezTo>
                <a:cubicBezTo>
                  <a:pt x="371" y="264"/>
                  <a:pt x="370" y="265"/>
                  <a:pt x="370" y="265"/>
                </a:cubicBezTo>
                <a:close/>
                <a:moveTo>
                  <a:pt x="370" y="271"/>
                </a:moveTo>
                <a:cubicBezTo>
                  <a:pt x="371" y="272"/>
                  <a:pt x="371" y="272"/>
                  <a:pt x="371" y="272"/>
                </a:cubicBezTo>
                <a:cubicBezTo>
                  <a:pt x="371" y="272"/>
                  <a:pt x="372" y="272"/>
                  <a:pt x="372" y="272"/>
                </a:cubicBezTo>
                <a:cubicBezTo>
                  <a:pt x="371" y="272"/>
                  <a:pt x="371" y="271"/>
                  <a:pt x="371" y="271"/>
                </a:cubicBezTo>
                <a:lnTo>
                  <a:pt x="370" y="271"/>
                </a:lnTo>
                <a:close/>
                <a:moveTo>
                  <a:pt x="372" y="278"/>
                </a:moveTo>
                <a:cubicBezTo>
                  <a:pt x="372" y="277"/>
                  <a:pt x="373" y="277"/>
                  <a:pt x="373" y="277"/>
                </a:cubicBezTo>
                <a:cubicBezTo>
                  <a:pt x="373" y="277"/>
                  <a:pt x="372" y="277"/>
                  <a:pt x="372" y="277"/>
                </a:cubicBezTo>
                <a:cubicBezTo>
                  <a:pt x="372" y="277"/>
                  <a:pt x="372" y="277"/>
                  <a:pt x="372" y="277"/>
                </a:cubicBezTo>
                <a:cubicBezTo>
                  <a:pt x="372" y="277"/>
                  <a:pt x="372" y="277"/>
                  <a:pt x="372" y="278"/>
                </a:cubicBezTo>
                <a:close/>
                <a:moveTo>
                  <a:pt x="373" y="275"/>
                </a:moveTo>
                <a:cubicBezTo>
                  <a:pt x="374" y="275"/>
                  <a:pt x="374" y="275"/>
                  <a:pt x="374" y="276"/>
                </a:cubicBezTo>
                <a:cubicBezTo>
                  <a:pt x="375" y="275"/>
                  <a:pt x="375" y="275"/>
                  <a:pt x="375" y="275"/>
                </a:cubicBezTo>
                <a:cubicBezTo>
                  <a:pt x="375" y="275"/>
                  <a:pt x="375" y="275"/>
                  <a:pt x="375" y="274"/>
                </a:cubicBezTo>
                <a:cubicBezTo>
                  <a:pt x="374" y="274"/>
                  <a:pt x="374" y="274"/>
                  <a:pt x="374" y="274"/>
                </a:cubicBezTo>
                <a:cubicBezTo>
                  <a:pt x="374" y="273"/>
                  <a:pt x="374" y="273"/>
                  <a:pt x="373" y="274"/>
                </a:cubicBezTo>
                <a:cubicBezTo>
                  <a:pt x="373" y="274"/>
                  <a:pt x="373" y="274"/>
                  <a:pt x="373" y="274"/>
                </a:cubicBezTo>
                <a:cubicBezTo>
                  <a:pt x="372" y="275"/>
                  <a:pt x="372" y="275"/>
                  <a:pt x="373" y="275"/>
                </a:cubicBezTo>
                <a:close/>
                <a:moveTo>
                  <a:pt x="376" y="215"/>
                </a:moveTo>
                <a:cubicBezTo>
                  <a:pt x="377" y="215"/>
                  <a:pt x="377" y="215"/>
                  <a:pt x="377" y="214"/>
                </a:cubicBezTo>
                <a:cubicBezTo>
                  <a:pt x="377" y="214"/>
                  <a:pt x="377" y="214"/>
                  <a:pt x="377" y="214"/>
                </a:cubicBezTo>
                <a:cubicBezTo>
                  <a:pt x="377" y="214"/>
                  <a:pt x="377" y="214"/>
                  <a:pt x="377" y="214"/>
                </a:cubicBezTo>
                <a:cubicBezTo>
                  <a:pt x="376" y="214"/>
                  <a:pt x="375" y="214"/>
                  <a:pt x="375" y="215"/>
                </a:cubicBezTo>
                <a:cubicBezTo>
                  <a:pt x="375" y="215"/>
                  <a:pt x="375" y="216"/>
                  <a:pt x="375" y="216"/>
                </a:cubicBezTo>
                <a:cubicBezTo>
                  <a:pt x="376" y="216"/>
                  <a:pt x="376" y="216"/>
                  <a:pt x="376" y="215"/>
                </a:cubicBezTo>
                <a:close/>
                <a:moveTo>
                  <a:pt x="376" y="213"/>
                </a:moveTo>
                <a:cubicBezTo>
                  <a:pt x="376" y="213"/>
                  <a:pt x="377" y="213"/>
                  <a:pt x="377" y="212"/>
                </a:cubicBezTo>
                <a:cubicBezTo>
                  <a:pt x="377" y="212"/>
                  <a:pt x="376" y="212"/>
                  <a:pt x="376" y="212"/>
                </a:cubicBezTo>
                <a:cubicBezTo>
                  <a:pt x="376" y="212"/>
                  <a:pt x="376" y="212"/>
                  <a:pt x="376" y="213"/>
                </a:cubicBezTo>
                <a:cubicBezTo>
                  <a:pt x="376" y="213"/>
                  <a:pt x="376" y="213"/>
                  <a:pt x="376" y="213"/>
                </a:cubicBezTo>
                <a:close/>
                <a:moveTo>
                  <a:pt x="377" y="215"/>
                </a:moveTo>
                <a:cubicBezTo>
                  <a:pt x="377" y="215"/>
                  <a:pt x="377" y="215"/>
                  <a:pt x="377" y="215"/>
                </a:cubicBezTo>
                <a:cubicBezTo>
                  <a:pt x="377" y="215"/>
                  <a:pt x="377" y="216"/>
                  <a:pt x="377" y="216"/>
                </a:cubicBezTo>
                <a:cubicBezTo>
                  <a:pt x="378" y="216"/>
                  <a:pt x="378" y="216"/>
                  <a:pt x="379" y="217"/>
                </a:cubicBezTo>
                <a:cubicBezTo>
                  <a:pt x="379" y="217"/>
                  <a:pt x="379" y="217"/>
                  <a:pt x="379" y="217"/>
                </a:cubicBezTo>
                <a:cubicBezTo>
                  <a:pt x="379" y="217"/>
                  <a:pt x="380" y="217"/>
                  <a:pt x="380" y="217"/>
                </a:cubicBezTo>
                <a:cubicBezTo>
                  <a:pt x="380" y="216"/>
                  <a:pt x="378" y="215"/>
                  <a:pt x="377" y="215"/>
                </a:cubicBezTo>
                <a:close/>
                <a:moveTo>
                  <a:pt x="379" y="190"/>
                </a:moveTo>
                <a:cubicBezTo>
                  <a:pt x="379" y="190"/>
                  <a:pt x="379" y="190"/>
                  <a:pt x="379" y="190"/>
                </a:cubicBezTo>
                <a:cubicBezTo>
                  <a:pt x="379" y="190"/>
                  <a:pt x="379" y="189"/>
                  <a:pt x="379" y="189"/>
                </a:cubicBezTo>
                <a:cubicBezTo>
                  <a:pt x="379" y="189"/>
                  <a:pt x="379" y="190"/>
                  <a:pt x="378" y="190"/>
                </a:cubicBezTo>
                <a:cubicBezTo>
                  <a:pt x="379" y="190"/>
                  <a:pt x="379" y="190"/>
                  <a:pt x="379" y="190"/>
                </a:cubicBezTo>
                <a:close/>
                <a:moveTo>
                  <a:pt x="382" y="229"/>
                </a:moveTo>
                <a:cubicBezTo>
                  <a:pt x="383" y="229"/>
                  <a:pt x="383" y="229"/>
                  <a:pt x="383" y="229"/>
                </a:cubicBezTo>
                <a:cubicBezTo>
                  <a:pt x="383" y="229"/>
                  <a:pt x="383" y="228"/>
                  <a:pt x="383" y="228"/>
                </a:cubicBezTo>
                <a:cubicBezTo>
                  <a:pt x="383" y="228"/>
                  <a:pt x="383" y="228"/>
                  <a:pt x="382" y="228"/>
                </a:cubicBezTo>
                <a:cubicBezTo>
                  <a:pt x="382" y="228"/>
                  <a:pt x="382" y="228"/>
                  <a:pt x="382" y="229"/>
                </a:cubicBezTo>
                <a:close/>
                <a:moveTo>
                  <a:pt x="384" y="271"/>
                </a:moveTo>
                <a:cubicBezTo>
                  <a:pt x="384" y="271"/>
                  <a:pt x="384" y="271"/>
                  <a:pt x="384" y="271"/>
                </a:cubicBezTo>
                <a:cubicBezTo>
                  <a:pt x="384" y="270"/>
                  <a:pt x="384" y="270"/>
                  <a:pt x="384" y="270"/>
                </a:cubicBezTo>
                <a:cubicBezTo>
                  <a:pt x="384" y="270"/>
                  <a:pt x="383" y="269"/>
                  <a:pt x="382" y="269"/>
                </a:cubicBezTo>
                <a:cubicBezTo>
                  <a:pt x="382" y="269"/>
                  <a:pt x="382" y="269"/>
                  <a:pt x="382" y="269"/>
                </a:cubicBezTo>
                <a:cubicBezTo>
                  <a:pt x="382" y="270"/>
                  <a:pt x="382" y="270"/>
                  <a:pt x="382" y="270"/>
                </a:cubicBezTo>
                <a:cubicBezTo>
                  <a:pt x="383" y="270"/>
                  <a:pt x="383" y="270"/>
                  <a:pt x="384" y="271"/>
                </a:cubicBezTo>
                <a:close/>
                <a:moveTo>
                  <a:pt x="382" y="277"/>
                </a:moveTo>
                <a:cubicBezTo>
                  <a:pt x="382" y="278"/>
                  <a:pt x="382" y="278"/>
                  <a:pt x="382" y="278"/>
                </a:cubicBezTo>
                <a:cubicBezTo>
                  <a:pt x="382" y="278"/>
                  <a:pt x="382" y="279"/>
                  <a:pt x="382" y="278"/>
                </a:cubicBezTo>
                <a:cubicBezTo>
                  <a:pt x="383" y="278"/>
                  <a:pt x="383" y="278"/>
                  <a:pt x="383" y="278"/>
                </a:cubicBezTo>
                <a:cubicBezTo>
                  <a:pt x="383" y="278"/>
                  <a:pt x="383" y="278"/>
                  <a:pt x="382" y="277"/>
                </a:cubicBezTo>
                <a:close/>
                <a:moveTo>
                  <a:pt x="382" y="265"/>
                </a:moveTo>
                <a:cubicBezTo>
                  <a:pt x="382" y="265"/>
                  <a:pt x="382" y="265"/>
                  <a:pt x="382" y="264"/>
                </a:cubicBezTo>
                <a:cubicBezTo>
                  <a:pt x="382" y="264"/>
                  <a:pt x="381" y="264"/>
                  <a:pt x="381" y="264"/>
                </a:cubicBezTo>
                <a:cubicBezTo>
                  <a:pt x="381" y="264"/>
                  <a:pt x="381" y="264"/>
                  <a:pt x="381" y="265"/>
                </a:cubicBezTo>
                <a:cubicBezTo>
                  <a:pt x="381" y="265"/>
                  <a:pt x="382" y="265"/>
                  <a:pt x="382" y="265"/>
                </a:cubicBezTo>
                <a:close/>
                <a:moveTo>
                  <a:pt x="383" y="256"/>
                </a:moveTo>
                <a:cubicBezTo>
                  <a:pt x="383" y="256"/>
                  <a:pt x="383" y="256"/>
                  <a:pt x="382" y="255"/>
                </a:cubicBezTo>
                <a:cubicBezTo>
                  <a:pt x="382" y="256"/>
                  <a:pt x="382" y="256"/>
                  <a:pt x="382" y="256"/>
                </a:cubicBezTo>
                <a:cubicBezTo>
                  <a:pt x="382" y="256"/>
                  <a:pt x="382" y="257"/>
                  <a:pt x="382" y="257"/>
                </a:cubicBezTo>
                <a:cubicBezTo>
                  <a:pt x="383" y="257"/>
                  <a:pt x="383" y="256"/>
                  <a:pt x="383" y="256"/>
                </a:cubicBezTo>
                <a:close/>
                <a:moveTo>
                  <a:pt x="385" y="261"/>
                </a:moveTo>
                <a:cubicBezTo>
                  <a:pt x="385" y="261"/>
                  <a:pt x="385" y="261"/>
                  <a:pt x="384" y="260"/>
                </a:cubicBezTo>
                <a:cubicBezTo>
                  <a:pt x="384" y="261"/>
                  <a:pt x="384" y="261"/>
                  <a:pt x="384" y="261"/>
                </a:cubicBezTo>
                <a:cubicBezTo>
                  <a:pt x="384" y="261"/>
                  <a:pt x="384" y="261"/>
                  <a:pt x="384" y="262"/>
                </a:cubicBezTo>
                <a:cubicBezTo>
                  <a:pt x="385" y="262"/>
                  <a:pt x="385" y="261"/>
                  <a:pt x="385" y="261"/>
                </a:cubicBezTo>
                <a:close/>
                <a:moveTo>
                  <a:pt x="384" y="211"/>
                </a:moveTo>
                <a:cubicBezTo>
                  <a:pt x="384" y="210"/>
                  <a:pt x="384" y="210"/>
                  <a:pt x="384" y="210"/>
                </a:cubicBezTo>
                <a:cubicBezTo>
                  <a:pt x="383" y="210"/>
                  <a:pt x="383" y="210"/>
                  <a:pt x="383" y="210"/>
                </a:cubicBezTo>
                <a:cubicBezTo>
                  <a:pt x="383" y="210"/>
                  <a:pt x="384" y="211"/>
                  <a:pt x="384" y="211"/>
                </a:cubicBezTo>
                <a:cubicBezTo>
                  <a:pt x="384" y="211"/>
                  <a:pt x="384" y="211"/>
                  <a:pt x="384" y="211"/>
                </a:cubicBezTo>
                <a:close/>
                <a:moveTo>
                  <a:pt x="384" y="206"/>
                </a:moveTo>
                <a:cubicBezTo>
                  <a:pt x="384" y="206"/>
                  <a:pt x="384" y="206"/>
                  <a:pt x="384" y="205"/>
                </a:cubicBezTo>
                <a:cubicBezTo>
                  <a:pt x="384" y="205"/>
                  <a:pt x="383" y="206"/>
                  <a:pt x="383" y="206"/>
                </a:cubicBezTo>
                <a:cubicBezTo>
                  <a:pt x="383" y="206"/>
                  <a:pt x="384" y="206"/>
                  <a:pt x="384" y="206"/>
                </a:cubicBezTo>
                <a:cubicBezTo>
                  <a:pt x="384" y="206"/>
                  <a:pt x="384" y="206"/>
                  <a:pt x="384" y="206"/>
                </a:cubicBezTo>
                <a:close/>
                <a:moveTo>
                  <a:pt x="383" y="215"/>
                </a:moveTo>
                <a:cubicBezTo>
                  <a:pt x="383" y="215"/>
                  <a:pt x="383" y="215"/>
                  <a:pt x="383" y="215"/>
                </a:cubicBezTo>
                <a:cubicBezTo>
                  <a:pt x="383" y="215"/>
                  <a:pt x="383" y="216"/>
                  <a:pt x="383" y="216"/>
                </a:cubicBezTo>
                <a:cubicBezTo>
                  <a:pt x="383" y="215"/>
                  <a:pt x="384" y="215"/>
                  <a:pt x="384" y="215"/>
                </a:cubicBezTo>
                <a:cubicBezTo>
                  <a:pt x="384" y="215"/>
                  <a:pt x="383" y="215"/>
                  <a:pt x="383" y="215"/>
                </a:cubicBezTo>
                <a:close/>
                <a:moveTo>
                  <a:pt x="383" y="230"/>
                </a:moveTo>
                <a:cubicBezTo>
                  <a:pt x="382" y="230"/>
                  <a:pt x="382" y="230"/>
                  <a:pt x="382" y="230"/>
                </a:cubicBezTo>
                <a:cubicBezTo>
                  <a:pt x="382" y="230"/>
                  <a:pt x="382" y="230"/>
                  <a:pt x="382" y="230"/>
                </a:cubicBezTo>
                <a:cubicBezTo>
                  <a:pt x="382" y="230"/>
                  <a:pt x="382" y="230"/>
                  <a:pt x="383" y="230"/>
                </a:cubicBezTo>
                <a:cubicBezTo>
                  <a:pt x="383" y="230"/>
                  <a:pt x="383" y="230"/>
                  <a:pt x="383" y="230"/>
                </a:cubicBezTo>
                <a:close/>
                <a:moveTo>
                  <a:pt x="382" y="234"/>
                </a:moveTo>
                <a:cubicBezTo>
                  <a:pt x="382" y="235"/>
                  <a:pt x="382" y="235"/>
                  <a:pt x="382" y="235"/>
                </a:cubicBezTo>
                <a:cubicBezTo>
                  <a:pt x="383" y="235"/>
                  <a:pt x="383" y="235"/>
                  <a:pt x="383" y="235"/>
                </a:cubicBezTo>
                <a:cubicBezTo>
                  <a:pt x="383" y="235"/>
                  <a:pt x="382" y="234"/>
                  <a:pt x="382" y="234"/>
                </a:cubicBezTo>
                <a:cubicBezTo>
                  <a:pt x="382" y="234"/>
                  <a:pt x="382" y="234"/>
                  <a:pt x="382" y="234"/>
                </a:cubicBezTo>
                <a:close/>
                <a:moveTo>
                  <a:pt x="381" y="237"/>
                </a:moveTo>
                <a:cubicBezTo>
                  <a:pt x="381" y="237"/>
                  <a:pt x="381" y="237"/>
                  <a:pt x="381" y="237"/>
                </a:cubicBezTo>
                <a:cubicBezTo>
                  <a:pt x="381" y="237"/>
                  <a:pt x="382" y="237"/>
                  <a:pt x="382" y="237"/>
                </a:cubicBezTo>
                <a:cubicBezTo>
                  <a:pt x="382" y="237"/>
                  <a:pt x="382" y="237"/>
                  <a:pt x="382" y="237"/>
                </a:cubicBezTo>
                <a:cubicBezTo>
                  <a:pt x="382" y="237"/>
                  <a:pt x="381" y="237"/>
                  <a:pt x="381" y="237"/>
                </a:cubicBezTo>
                <a:close/>
                <a:moveTo>
                  <a:pt x="381" y="245"/>
                </a:moveTo>
                <a:cubicBezTo>
                  <a:pt x="381" y="245"/>
                  <a:pt x="381" y="245"/>
                  <a:pt x="381" y="246"/>
                </a:cubicBezTo>
                <a:cubicBezTo>
                  <a:pt x="381" y="245"/>
                  <a:pt x="381" y="245"/>
                  <a:pt x="382" y="245"/>
                </a:cubicBezTo>
                <a:cubicBezTo>
                  <a:pt x="381" y="245"/>
                  <a:pt x="381" y="245"/>
                  <a:pt x="381" y="245"/>
                </a:cubicBezTo>
                <a:cubicBezTo>
                  <a:pt x="381" y="245"/>
                  <a:pt x="381" y="245"/>
                  <a:pt x="381" y="245"/>
                </a:cubicBezTo>
                <a:close/>
                <a:moveTo>
                  <a:pt x="380" y="263"/>
                </a:moveTo>
                <a:cubicBezTo>
                  <a:pt x="380" y="264"/>
                  <a:pt x="380" y="264"/>
                  <a:pt x="381" y="264"/>
                </a:cubicBezTo>
                <a:cubicBezTo>
                  <a:pt x="381" y="264"/>
                  <a:pt x="382" y="263"/>
                  <a:pt x="382" y="262"/>
                </a:cubicBezTo>
                <a:cubicBezTo>
                  <a:pt x="382" y="262"/>
                  <a:pt x="382" y="262"/>
                  <a:pt x="382" y="262"/>
                </a:cubicBezTo>
                <a:cubicBezTo>
                  <a:pt x="381" y="262"/>
                  <a:pt x="380" y="263"/>
                  <a:pt x="380" y="263"/>
                </a:cubicBezTo>
                <a:close/>
                <a:moveTo>
                  <a:pt x="381" y="273"/>
                </a:moveTo>
                <a:cubicBezTo>
                  <a:pt x="381" y="273"/>
                  <a:pt x="381" y="273"/>
                  <a:pt x="381" y="273"/>
                </a:cubicBezTo>
                <a:cubicBezTo>
                  <a:pt x="381" y="273"/>
                  <a:pt x="381" y="273"/>
                  <a:pt x="381" y="274"/>
                </a:cubicBezTo>
                <a:cubicBezTo>
                  <a:pt x="381" y="273"/>
                  <a:pt x="381" y="273"/>
                  <a:pt x="381" y="273"/>
                </a:cubicBezTo>
                <a:cubicBezTo>
                  <a:pt x="381" y="273"/>
                  <a:pt x="381" y="273"/>
                  <a:pt x="381" y="273"/>
                </a:cubicBezTo>
                <a:close/>
                <a:moveTo>
                  <a:pt x="380" y="270"/>
                </a:moveTo>
                <a:cubicBezTo>
                  <a:pt x="380" y="270"/>
                  <a:pt x="381" y="269"/>
                  <a:pt x="381" y="269"/>
                </a:cubicBezTo>
                <a:cubicBezTo>
                  <a:pt x="380" y="269"/>
                  <a:pt x="380" y="268"/>
                  <a:pt x="379" y="268"/>
                </a:cubicBezTo>
                <a:cubicBezTo>
                  <a:pt x="379" y="268"/>
                  <a:pt x="379" y="267"/>
                  <a:pt x="379" y="267"/>
                </a:cubicBezTo>
                <a:cubicBezTo>
                  <a:pt x="379" y="268"/>
                  <a:pt x="378" y="268"/>
                  <a:pt x="378" y="268"/>
                </a:cubicBezTo>
                <a:cubicBezTo>
                  <a:pt x="379" y="269"/>
                  <a:pt x="379" y="270"/>
                  <a:pt x="378" y="270"/>
                </a:cubicBezTo>
                <a:cubicBezTo>
                  <a:pt x="378" y="270"/>
                  <a:pt x="378" y="271"/>
                  <a:pt x="378" y="271"/>
                </a:cubicBezTo>
                <a:cubicBezTo>
                  <a:pt x="378" y="271"/>
                  <a:pt x="378" y="271"/>
                  <a:pt x="379" y="271"/>
                </a:cubicBezTo>
                <a:cubicBezTo>
                  <a:pt x="379" y="271"/>
                  <a:pt x="379" y="269"/>
                  <a:pt x="380" y="270"/>
                </a:cubicBezTo>
                <a:close/>
                <a:moveTo>
                  <a:pt x="379" y="272"/>
                </a:moveTo>
                <a:cubicBezTo>
                  <a:pt x="378" y="273"/>
                  <a:pt x="378" y="273"/>
                  <a:pt x="378" y="273"/>
                </a:cubicBezTo>
                <a:cubicBezTo>
                  <a:pt x="378" y="273"/>
                  <a:pt x="379" y="273"/>
                  <a:pt x="379" y="274"/>
                </a:cubicBezTo>
                <a:cubicBezTo>
                  <a:pt x="379" y="273"/>
                  <a:pt x="379" y="273"/>
                  <a:pt x="379" y="273"/>
                </a:cubicBezTo>
                <a:cubicBezTo>
                  <a:pt x="379" y="273"/>
                  <a:pt x="379" y="273"/>
                  <a:pt x="379" y="272"/>
                </a:cubicBezTo>
                <a:close/>
                <a:moveTo>
                  <a:pt x="378" y="229"/>
                </a:moveTo>
                <a:cubicBezTo>
                  <a:pt x="378" y="229"/>
                  <a:pt x="378" y="228"/>
                  <a:pt x="378" y="228"/>
                </a:cubicBezTo>
                <a:cubicBezTo>
                  <a:pt x="378" y="228"/>
                  <a:pt x="377" y="227"/>
                  <a:pt x="376" y="227"/>
                </a:cubicBezTo>
                <a:cubicBezTo>
                  <a:pt x="376" y="227"/>
                  <a:pt x="376" y="227"/>
                  <a:pt x="376" y="228"/>
                </a:cubicBezTo>
                <a:cubicBezTo>
                  <a:pt x="377" y="228"/>
                  <a:pt x="377" y="228"/>
                  <a:pt x="378" y="229"/>
                </a:cubicBezTo>
                <a:close/>
                <a:moveTo>
                  <a:pt x="376" y="249"/>
                </a:moveTo>
                <a:cubicBezTo>
                  <a:pt x="376" y="249"/>
                  <a:pt x="376" y="249"/>
                  <a:pt x="376" y="249"/>
                </a:cubicBezTo>
                <a:cubicBezTo>
                  <a:pt x="376" y="250"/>
                  <a:pt x="376" y="250"/>
                  <a:pt x="376" y="250"/>
                </a:cubicBezTo>
                <a:cubicBezTo>
                  <a:pt x="376" y="250"/>
                  <a:pt x="377" y="250"/>
                  <a:pt x="377" y="250"/>
                </a:cubicBezTo>
                <a:cubicBezTo>
                  <a:pt x="377" y="249"/>
                  <a:pt x="376" y="249"/>
                  <a:pt x="376" y="249"/>
                </a:cubicBezTo>
                <a:close/>
                <a:moveTo>
                  <a:pt x="377" y="217"/>
                </a:moveTo>
                <a:cubicBezTo>
                  <a:pt x="377" y="217"/>
                  <a:pt x="377" y="217"/>
                  <a:pt x="378" y="217"/>
                </a:cubicBezTo>
                <a:cubicBezTo>
                  <a:pt x="377" y="217"/>
                  <a:pt x="377" y="217"/>
                  <a:pt x="377" y="217"/>
                </a:cubicBezTo>
                <a:cubicBezTo>
                  <a:pt x="377" y="217"/>
                  <a:pt x="377" y="217"/>
                  <a:pt x="377" y="217"/>
                </a:cubicBezTo>
                <a:cubicBezTo>
                  <a:pt x="377" y="217"/>
                  <a:pt x="377" y="217"/>
                  <a:pt x="377" y="217"/>
                </a:cubicBezTo>
                <a:close/>
                <a:moveTo>
                  <a:pt x="377" y="232"/>
                </a:moveTo>
                <a:cubicBezTo>
                  <a:pt x="377" y="232"/>
                  <a:pt x="377" y="233"/>
                  <a:pt x="377" y="233"/>
                </a:cubicBezTo>
                <a:cubicBezTo>
                  <a:pt x="377" y="233"/>
                  <a:pt x="377" y="232"/>
                  <a:pt x="378" y="232"/>
                </a:cubicBezTo>
                <a:cubicBezTo>
                  <a:pt x="377" y="232"/>
                  <a:pt x="377" y="232"/>
                  <a:pt x="377" y="232"/>
                </a:cubicBezTo>
                <a:cubicBezTo>
                  <a:pt x="377" y="232"/>
                  <a:pt x="377" y="232"/>
                  <a:pt x="377" y="232"/>
                </a:cubicBezTo>
                <a:close/>
                <a:moveTo>
                  <a:pt x="378" y="234"/>
                </a:moveTo>
                <a:cubicBezTo>
                  <a:pt x="378" y="234"/>
                  <a:pt x="378" y="235"/>
                  <a:pt x="378" y="235"/>
                </a:cubicBezTo>
                <a:cubicBezTo>
                  <a:pt x="378" y="235"/>
                  <a:pt x="378" y="236"/>
                  <a:pt x="378" y="236"/>
                </a:cubicBezTo>
                <a:cubicBezTo>
                  <a:pt x="378" y="236"/>
                  <a:pt x="379" y="235"/>
                  <a:pt x="379" y="235"/>
                </a:cubicBezTo>
                <a:cubicBezTo>
                  <a:pt x="378" y="235"/>
                  <a:pt x="378" y="234"/>
                  <a:pt x="378" y="234"/>
                </a:cubicBezTo>
                <a:cubicBezTo>
                  <a:pt x="378" y="234"/>
                  <a:pt x="378" y="234"/>
                  <a:pt x="378" y="234"/>
                </a:cubicBezTo>
                <a:close/>
                <a:moveTo>
                  <a:pt x="378" y="231"/>
                </a:moveTo>
                <a:cubicBezTo>
                  <a:pt x="378" y="231"/>
                  <a:pt x="378" y="231"/>
                  <a:pt x="379" y="231"/>
                </a:cubicBezTo>
                <a:cubicBezTo>
                  <a:pt x="379" y="231"/>
                  <a:pt x="379" y="230"/>
                  <a:pt x="379" y="230"/>
                </a:cubicBezTo>
                <a:cubicBezTo>
                  <a:pt x="378" y="230"/>
                  <a:pt x="378" y="230"/>
                  <a:pt x="378" y="230"/>
                </a:cubicBezTo>
                <a:lnTo>
                  <a:pt x="378" y="231"/>
                </a:lnTo>
                <a:close/>
                <a:moveTo>
                  <a:pt x="378" y="241"/>
                </a:moveTo>
                <a:cubicBezTo>
                  <a:pt x="378" y="241"/>
                  <a:pt x="378" y="241"/>
                  <a:pt x="378" y="241"/>
                </a:cubicBezTo>
                <a:cubicBezTo>
                  <a:pt x="379" y="241"/>
                  <a:pt x="379" y="241"/>
                  <a:pt x="379" y="240"/>
                </a:cubicBezTo>
                <a:cubicBezTo>
                  <a:pt x="379" y="240"/>
                  <a:pt x="379" y="240"/>
                  <a:pt x="379" y="240"/>
                </a:cubicBezTo>
                <a:cubicBezTo>
                  <a:pt x="378" y="240"/>
                  <a:pt x="378" y="240"/>
                  <a:pt x="378" y="241"/>
                </a:cubicBezTo>
                <a:close/>
                <a:moveTo>
                  <a:pt x="380" y="237"/>
                </a:moveTo>
                <a:cubicBezTo>
                  <a:pt x="380" y="237"/>
                  <a:pt x="380" y="237"/>
                  <a:pt x="380" y="237"/>
                </a:cubicBezTo>
                <a:cubicBezTo>
                  <a:pt x="380" y="237"/>
                  <a:pt x="379" y="237"/>
                  <a:pt x="379" y="237"/>
                </a:cubicBezTo>
                <a:cubicBezTo>
                  <a:pt x="379" y="238"/>
                  <a:pt x="379" y="238"/>
                  <a:pt x="379" y="238"/>
                </a:cubicBezTo>
                <a:cubicBezTo>
                  <a:pt x="380" y="238"/>
                  <a:pt x="380" y="238"/>
                  <a:pt x="380" y="237"/>
                </a:cubicBezTo>
                <a:close/>
                <a:moveTo>
                  <a:pt x="380" y="241"/>
                </a:moveTo>
                <a:cubicBezTo>
                  <a:pt x="380" y="241"/>
                  <a:pt x="380" y="241"/>
                  <a:pt x="380" y="241"/>
                </a:cubicBezTo>
                <a:cubicBezTo>
                  <a:pt x="380" y="241"/>
                  <a:pt x="380" y="241"/>
                  <a:pt x="380" y="242"/>
                </a:cubicBezTo>
                <a:cubicBezTo>
                  <a:pt x="380" y="241"/>
                  <a:pt x="380" y="241"/>
                  <a:pt x="380" y="241"/>
                </a:cubicBezTo>
                <a:cubicBezTo>
                  <a:pt x="380" y="241"/>
                  <a:pt x="380" y="241"/>
                  <a:pt x="380" y="241"/>
                </a:cubicBezTo>
                <a:close/>
                <a:moveTo>
                  <a:pt x="379" y="262"/>
                </a:moveTo>
                <a:cubicBezTo>
                  <a:pt x="379" y="262"/>
                  <a:pt x="379" y="262"/>
                  <a:pt x="378" y="262"/>
                </a:cubicBezTo>
                <a:cubicBezTo>
                  <a:pt x="379" y="262"/>
                  <a:pt x="379" y="262"/>
                  <a:pt x="379" y="262"/>
                </a:cubicBezTo>
                <a:cubicBezTo>
                  <a:pt x="380" y="263"/>
                  <a:pt x="380" y="262"/>
                  <a:pt x="380" y="261"/>
                </a:cubicBezTo>
                <a:cubicBezTo>
                  <a:pt x="380" y="261"/>
                  <a:pt x="380" y="261"/>
                  <a:pt x="380" y="261"/>
                </a:cubicBezTo>
                <a:cubicBezTo>
                  <a:pt x="379" y="261"/>
                  <a:pt x="379" y="261"/>
                  <a:pt x="379" y="262"/>
                </a:cubicBezTo>
                <a:close/>
                <a:moveTo>
                  <a:pt x="381" y="232"/>
                </a:moveTo>
                <a:cubicBezTo>
                  <a:pt x="380" y="232"/>
                  <a:pt x="380" y="232"/>
                  <a:pt x="380" y="232"/>
                </a:cubicBezTo>
                <a:cubicBezTo>
                  <a:pt x="380" y="232"/>
                  <a:pt x="379" y="232"/>
                  <a:pt x="379" y="232"/>
                </a:cubicBezTo>
                <a:cubicBezTo>
                  <a:pt x="379" y="233"/>
                  <a:pt x="379" y="233"/>
                  <a:pt x="379" y="233"/>
                </a:cubicBezTo>
                <a:cubicBezTo>
                  <a:pt x="379" y="233"/>
                  <a:pt x="380" y="233"/>
                  <a:pt x="380" y="233"/>
                </a:cubicBezTo>
                <a:cubicBezTo>
                  <a:pt x="381" y="233"/>
                  <a:pt x="379" y="234"/>
                  <a:pt x="380" y="234"/>
                </a:cubicBezTo>
                <a:cubicBezTo>
                  <a:pt x="380" y="234"/>
                  <a:pt x="380" y="234"/>
                  <a:pt x="380" y="234"/>
                </a:cubicBezTo>
                <a:cubicBezTo>
                  <a:pt x="381" y="234"/>
                  <a:pt x="381" y="234"/>
                  <a:pt x="381" y="233"/>
                </a:cubicBezTo>
                <a:cubicBezTo>
                  <a:pt x="381" y="233"/>
                  <a:pt x="381" y="233"/>
                  <a:pt x="381" y="232"/>
                </a:cubicBezTo>
                <a:close/>
                <a:moveTo>
                  <a:pt x="381" y="223"/>
                </a:moveTo>
                <a:cubicBezTo>
                  <a:pt x="381" y="223"/>
                  <a:pt x="381" y="223"/>
                  <a:pt x="381" y="222"/>
                </a:cubicBezTo>
                <a:cubicBezTo>
                  <a:pt x="381" y="222"/>
                  <a:pt x="381" y="222"/>
                  <a:pt x="380" y="222"/>
                </a:cubicBezTo>
                <a:cubicBezTo>
                  <a:pt x="380" y="222"/>
                  <a:pt x="380" y="222"/>
                  <a:pt x="380" y="222"/>
                </a:cubicBezTo>
                <a:cubicBezTo>
                  <a:pt x="381" y="223"/>
                  <a:pt x="381" y="223"/>
                  <a:pt x="381" y="223"/>
                </a:cubicBezTo>
                <a:close/>
                <a:moveTo>
                  <a:pt x="380" y="219"/>
                </a:moveTo>
                <a:cubicBezTo>
                  <a:pt x="380" y="219"/>
                  <a:pt x="380" y="219"/>
                  <a:pt x="380" y="219"/>
                </a:cubicBezTo>
                <a:cubicBezTo>
                  <a:pt x="380" y="219"/>
                  <a:pt x="380" y="219"/>
                  <a:pt x="379" y="219"/>
                </a:cubicBezTo>
                <a:cubicBezTo>
                  <a:pt x="379" y="219"/>
                  <a:pt x="379" y="219"/>
                  <a:pt x="379" y="219"/>
                </a:cubicBezTo>
                <a:cubicBezTo>
                  <a:pt x="380" y="219"/>
                  <a:pt x="380" y="219"/>
                  <a:pt x="380" y="219"/>
                </a:cubicBezTo>
                <a:close/>
                <a:moveTo>
                  <a:pt x="376" y="266"/>
                </a:moveTo>
                <a:cubicBezTo>
                  <a:pt x="377" y="267"/>
                  <a:pt x="377" y="266"/>
                  <a:pt x="377" y="266"/>
                </a:cubicBezTo>
                <a:cubicBezTo>
                  <a:pt x="377" y="266"/>
                  <a:pt x="377" y="265"/>
                  <a:pt x="377" y="265"/>
                </a:cubicBezTo>
                <a:cubicBezTo>
                  <a:pt x="377" y="265"/>
                  <a:pt x="376" y="265"/>
                  <a:pt x="376" y="265"/>
                </a:cubicBezTo>
                <a:cubicBezTo>
                  <a:pt x="376" y="265"/>
                  <a:pt x="376" y="265"/>
                  <a:pt x="376" y="265"/>
                </a:cubicBezTo>
                <a:cubicBezTo>
                  <a:pt x="376" y="265"/>
                  <a:pt x="376" y="266"/>
                  <a:pt x="376" y="266"/>
                </a:cubicBezTo>
                <a:cubicBezTo>
                  <a:pt x="375" y="266"/>
                  <a:pt x="376" y="266"/>
                  <a:pt x="376" y="266"/>
                </a:cubicBezTo>
                <a:close/>
                <a:moveTo>
                  <a:pt x="377" y="271"/>
                </a:moveTo>
                <a:cubicBezTo>
                  <a:pt x="377" y="271"/>
                  <a:pt x="377" y="271"/>
                  <a:pt x="377" y="271"/>
                </a:cubicBezTo>
                <a:cubicBezTo>
                  <a:pt x="377" y="271"/>
                  <a:pt x="377" y="271"/>
                  <a:pt x="377" y="271"/>
                </a:cubicBezTo>
                <a:cubicBezTo>
                  <a:pt x="377" y="271"/>
                  <a:pt x="377" y="271"/>
                  <a:pt x="378" y="271"/>
                </a:cubicBezTo>
                <a:cubicBezTo>
                  <a:pt x="377" y="271"/>
                  <a:pt x="377" y="271"/>
                  <a:pt x="377" y="271"/>
                </a:cubicBezTo>
                <a:close/>
                <a:moveTo>
                  <a:pt x="381" y="279"/>
                </a:moveTo>
                <a:cubicBezTo>
                  <a:pt x="381" y="279"/>
                  <a:pt x="381" y="279"/>
                  <a:pt x="381" y="279"/>
                </a:cubicBezTo>
                <a:cubicBezTo>
                  <a:pt x="381" y="279"/>
                  <a:pt x="381" y="279"/>
                  <a:pt x="381" y="279"/>
                </a:cubicBezTo>
                <a:cubicBezTo>
                  <a:pt x="381" y="279"/>
                  <a:pt x="381" y="279"/>
                  <a:pt x="381" y="279"/>
                </a:cubicBezTo>
                <a:cubicBezTo>
                  <a:pt x="381" y="279"/>
                  <a:pt x="381" y="279"/>
                  <a:pt x="381" y="279"/>
                </a:cubicBezTo>
                <a:close/>
                <a:moveTo>
                  <a:pt x="381" y="283"/>
                </a:moveTo>
                <a:cubicBezTo>
                  <a:pt x="381" y="284"/>
                  <a:pt x="381" y="284"/>
                  <a:pt x="381" y="284"/>
                </a:cubicBezTo>
                <a:cubicBezTo>
                  <a:pt x="382" y="284"/>
                  <a:pt x="382" y="284"/>
                  <a:pt x="382" y="283"/>
                </a:cubicBezTo>
                <a:cubicBezTo>
                  <a:pt x="382" y="283"/>
                  <a:pt x="382" y="283"/>
                  <a:pt x="382" y="283"/>
                </a:cubicBezTo>
                <a:cubicBezTo>
                  <a:pt x="382" y="283"/>
                  <a:pt x="381" y="283"/>
                  <a:pt x="381" y="283"/>
                </a:cubicBezTo>
                <a:close/>
                <a:moveTo>
                  <a:pt x="384" y="280"/>
                </a:moveTo>
                <a:cubicBezTo>
                  <a:pt x="384" y="280"/>
                  <a:pt x="384" y="279"/>
                  <a:pt x="383" y="279"/>
                </a:cubicBezTo>
                <a:cubicBezTo>
                  <a:pt x="383" y="279"/>
                  <a:pt x="383" y="279"/>
                  <a:pt x="383" y="279"/>
                </a:cubicBezTo>
                <a:cubicBezTo>
                  <a:pt x="382" y="280"/>
                  <a:pt x="382" y="280"/>
                  <a:pt x="382" y="280"/>
                </a:cubicBezTo>
                <a:cubicBezTo>
                  <a:pt x="382" y="280"/>
                  <a:pt x="382" y="281"/>
                  <a:pt x="382" y="281"/>
                </a:cubicBezTo>
                <a:cubicBezTo>
                  <a:pt x="382" y="280"/>
                  <a:pt x="383" y="280"/>
                  <a:pt x="384" y="280"/>
                </a:cubicBezTo>
                <a:close/>
                <a:moveTo>
                  <a:pt x="384" y="275"/>
                </a:moveTo>
                <a:cubicBezTo>
                  <a:pt x="384" y="275"/>
                  <a:pt x="385" y="275"/>
                  <a:pt x="385" y="275"/>
                </a:cubicBezTo>
                <a:cubicBezTo>
                  <a:pt x="385" y="275"/>
                  <a:pt x="385" y="274"/>
                  <a:pt x="385" y="275"/>
                </a:cubicBezTo>
                <a:cubicBezTo>
                  <a:pt x="385" y="275"/>
                  <a:pt x="385" y="275"/>
                  <a:pt x="385" y="276"/>
                </a:cubicBezTo>
                <a:cubicBezTo>
                  <a:pt x="385" y="276"/>
                  <a:pt x="385" y="276"/>
                  <a:pt x="385" y="276"/>
                </a:cubicBezTo>
                <a:cubicBezTo>
                  <a:pt x="385" y="276"/>
                  <a:pt x="386" y="276"/>
                  <a:pt x="386" y="276"/>
                </a:cubicBezTo>
                <a:cubicBezTo>
                  <a:pt x="386" y="276"/>
                  <a:pt x="386" y="275"/>
                  <a:pt x="386" y="275"/>
                </a:cubicBezTo>
                <a:cubicBezTo>
                  <a:pt x="386" y="275"/>
                  <a:pt x="386" y="275"/>
                  <a:pt x="386" y="275"/>
                </a:cubicBezTo>
                <a:cubicBezTo>
                  <a:pt x="386" y="275"/>
                  <a:pt x="386" y="275"/>
                  <a:pt x="386" y="275"/>
                </a:cubicBezTo>
                <a:cubicBezTo>
                  <a:pt x="386" y="274"/>
                  <a:pt x="386" y="274"/>
                  <a:pt x="386" y="274"/>
                </a:cubicBezTo>
                <a:cubicBezTo>
                  <a:pt x="386" y="274"/>
                  <a:pt x="386" y="274"/>
                  <a:pt x="386" y="275"/>
                </a:cubicBezTo>
                <a:cubicBezTo>
                  <a:pt x="385" y="274"/>
                  <a:pt x="385" y="274"/>
                  <a:pt x="385" y="274"/>
                </a:cubicBezTo>
                <a:cubicBezTo>
                  <a:pt x="385" y="274"/>
                  <a:pt x="385" y="273"/>
                  <a:pt x="385" y="273"/>
                </a:cubicBezTo>
                <a:cubicBezTo>
                  <a:pt x="385" y="273"/>
                  <a:pt x="385" y="273"/>
                  <a:pt x="385" y="273"/>
                </a:cubicBezTo>
                <a:cubicBezTo>
                  <a:pt x="385" y="273"/>
                  <a:pt x="385" y="273"/>
                  <a:pt x="385" y="273"/>
                </a:cubicBezTo>
                <a:cubicBezTo>
                  <a:pt x="385" y="274"/>
                  <a:pt x="383" y="274"/>
                  <a:pt x="384" y="275"/>
                </a:cubicBezTo>
                <a:cubicBezTo>
                  <a:pt x="384" y="275"/>
                  <a:pt x="383" y="276"/>
                  <a:pt x="384" y="276"/>
                </a:cubicBezTo>
                <a:cubicBezTo>
                  <a:pt x="384" y="277"/>
                  <a:pt x="384" y="276"/>
                  <a:pt x="384" y="275"/>
                </a:cubicBezTo>
                <a:close/>
                <a:moveTo>
                  <a:pt x="386" y="218"/>
                </a:moveTo>
                <a:cubicBezTo>
                  <a:pt x="386" y="219"/>
                  <a:pt x="386" y="219"/>
                  <a:pt x="386" y="219"/>
                </a:cubicBezTo>
                <a:cubicBezTo>
                  <a:pt x="387" y="219"/>
                  <a:pt x="388" y="218"/>
                  <a:pt x="388" y="218"/>
                </a:cubicBezTo>
                <a:cubicBezTo>
                  <a:pt x="388" y="218"/>
                  <a:pt x="388" y="218"/>
                  <a:pt x="389" y="218"/>
                </a:cubicBezTo>
                <a:cubicBezTo>
                  <a:pt x="388" y="218"/>
                  <a:pt x="388" y="217"/>
                  <a:pt x="388" y="217"/>
                </a:cubicBezTo>
                <a:cubicBezTo>
                  <a:pt x="388" y="218"/>
                  <a:pt x="387" y="218"/>
                  <a:pt x="387" y="218"/>
                </a:cubicBezTo>
                <a:cubicBezTo>
                  <a:pt x="386" y="218"/>
                  <a:pt x="386" y="218"/>
                  <a:pt x="386" y="218"/>
                </a:cubicBezTo>
                <a:close/>
                <a:moveTo>
                  <a:pt x="386" y="177"/>
                </a:moveTo>
                <a:cubicBezTo>
                  <a:pt x="386" y="177"/>
                  <a:pt x="386" y="177"/>
                  <a:pt x="386" y="177"/>
                </a:cubicBezTo>
                <a:cubicBezTo>
                  <a:pt x="386" y="177"/>
                  <a:pt x="386" y="177"/>
                  <a:pt x="386" y="178"/>
                </a:cubicBezTo>
                <a:cubicBezTo>
                  <a:pt x="386" y="178"/>
                  <a:pt x="386" y="178"/>
                  <a:pt x="386" y="178"/>
                </a:cubicBezTo>
                <a:cubicBezTo>
                  <a:pt x="386" y="178"/>
                  <a:pt x="386" y="177"/>
                  <a:pt x="386" y="177"/>
                </a:cubicBezTo>
                <a:close/>
                <a:moveTo>
                  <a:pt x="387" y="215"/>
                </a:moveTo>
                <a:cubicBezTo>
                  <a:pt x="387" y="214"/>
                  <a:pt x="387" y="214"/>
                  <a:pt x="387" y="215"/>
                </a:cubicBezTo>
                <a:cubicBezTo>
                  <a:pt x="387" y="215"/>
                  <a:pt x="388" y="215"/>
                  <a:pt x="388" y="215"/>
                </a:cubicBezTo>
                <a:cubicBezTo>
                  <a:pt x="388" y="215"/>
                  <a:pt x="388" y="215"/>
                  <a:pt x="388" y="214"/>
                </a:cubicBezTo>
                <a:cubicBezTo>
                  <a:pt x="388" y="214"/>
                  <a:pt x="388" y="214"/>
                  <a:pt x="388" y="214"/>
                </a:cubicBezTo>
                <a:cubicBezTo>
                  <a:pt x="388" y="214"/>
                  <a:pt x="388" y="214"/>
                  <a:pt x="387" y="214"/>
                </a:cubicBezTo>
                <a:cubicBezTo>
                  <a:pt x="387" y="213"/>
                  <a:pt x="387" y="214"/>
                  <a:pt x="387" y="214"/>
                </a:cubicBezTo>
                <a:cubicBezTo>
                  <a:pt x="387" y="214"/>
                  <a:pt x="387" y="214"/>
                  <a:pt x="386" y="214"/>
                </a:cubicBezTo>
                <a:cubicBezTo>
                  <a:pt x="386" y="214"/>
                  <a:pt x="387" y="215"/>
                  <a:pt x="387" y="215"/>
                </a:cubicBezTo>
                <a:close/>
                <a:moveTo>
                  <a:pt x="389" y="231"/>
                </a:moveTo>
                <a:cubicBezTo>
                  <a:pt x="389" y="231"/>
                  <a:pt x="389" y="231"/>
                  <a:pt x="389" y="232"/>
                </a:cubicBezTo>
                <a:cubicBezTo>
                  <a:pt x="389" y="232"/>
                  <a:pt x="390" y="232"/>
                  <a:pt x="390" y="232"/>
                </a:cubicBezTo>
                <a:cubicBezTo>
                  <a:pt x="390" y="231"/>
                  <a:pt x="390" y="231"/>
                  <a:pt x="389" y="231"/>
                </a:cubicBezTo>
                <a:cubicBezTo>
                  <a:pt x="389" y="231"/>
                  <a:pt x="389" y="231"/>
                  <a:pt x="389" y="231"/>
                </a:cubicBezTo>
                <a:close/>
                <a:moveTo>
                  <a:pt x="390" y="219"/>
                </a:moveTo>
                <a:cubicBezTo>
                  <a:pt x="390" y="219"/>
                  <a:pt x="390" y="219"/>
                  <a:pt x="390" y="219"/>
                </a:cubicBezTo>
                <a:cubicBezTo>
                  <a:pt x="390" y="219"/>
                  <a:pt x="390" y="218"/>
                  <a:pt x="390" y="218"/>
                </a:cubicBezTo>
                <a:cubicBezTo>
                  <a:pt x="389" y="219"/>
                  <a:pt x="389" y="219"/>
                  <a:pt x="389" y="219"/>
                </a:cubicBezTo>
                <a:cubicBezTo>
                  <a:pt x="389" y="219"/>
                  <a:pt x="389" y="219"/>
                  <a:pt x="390" y="219"/>
                </a:cubicBezTo>
                <a:close/>
                <a:moveTo>
                  <a:pt x="389" y="261"/>
                </a:moveTo>
                <a:cubicBezTo>
                  <a:pt x="389" y="260"/>
                  <a:pt x="389" y="261"/>
                  <a:pt x="388" y="261"/>
                </a:cubicBezTo>
                <a:cubicBezTo>
                  <a:pt x="388" y="260"/>
                  <a:pt x="388" y="260"/>
                  <a:pt x="388" y="260"/>
                </a:cubicBezTo>
                <a:cubicBezTo>
                  <a:pt x="388" y="260"/>
                  <a:pt x="388" y="260"/>
                  <a:pt x="388" y="259"/>
                </a:cubicBezTo>
                <a:cubicBezTo>
                  <a:pt x="388" y="260"/>
                  <a:pt x="387" y="260"/>
                  <a:pt x="387" y="260"/>
                </a:cubicBezTo>
                <a:cubicBezTo>
                  <a:pt x="387" y="260"/>
                  <a:pt x="387" y="260"/>
                  <a:pt x="387" y="261"/>
                </a:cubicBezTo>
                <a:cubicBezTo>
                  <a:pt x="387" y="261"/>
                  <a:pt x="387" y="262"/>
                  <a:pt x="388" y="261"/>
                </a:cubicBezTo>
                <a:cubicBezTo>
                  <a:pt x="388" y="261"/>
                  <a:pt x="388" y="261"/>
                  <a:pt x="388" y="261"/>
                </a:cubicBezTo>
                <a:cubicBezTo>
                  <a:pt x="388" y="261"/>
                  <a:pt x="389" y="261"/>
                  <a:pt x="389" y="261"/>
                </a:cubicBezTo>
                <a:close/>
                <a:moveTo>
                  <a:pt x="388" y="265"/>
                </a:moveTo>
                <a:cubicBezTo>
                  <a:pt x="387" y="265"/>
                  <a:pt x="387" y="265"/>
                  <a:pt x="387" y="265"/>
                </a:cubicBezTo>
                <a:cubicBezTo>
                  <a:pt x="388" y="265"/>
                  <a:pt x="388" y="265"/>
                  <a:pt x="388" y="265"/>
                </a:cubicBezTo>
                <a:cubicBezTo>
                  <a:pt x="388" y="265"/>
                  <a:pt x="388" y="265"/>
                  <a:pt x="388" y="265"/>
                </a:cubicBezTo>
                <a:cubicBezTo>
                  <a:pt x="388" y="265"/>
                  <a:pt x="388" y="265"/>
                  <a:pt x="388" y="265"/>
                </a:cubicBezTo>
                <a:close/>
                <a:moveTo>
                  <a:pt x="387" y="249"/>
                </a:moveTo>
                <a:cubicBezTo>
                  <a:pt x="388" y="250"/>
                  <a:pt x="388" y="250"/>
                  <a:pt x="388" y="250"/>
                </a:cubicBezTo>
                <a:cubicBezTo>
                  <a:pt x="388" y="250"/>
                  <a:pt x="388" y="250"/>
                  <a:pt x="388" y="250"/>
                </a:cubicBezTo>
                <a:cubicBezTo>
                  <a:pt x="388" y="250"/>
                  <a:pt x="388" y="249"/>
                  <a:pt x="388" y="249"/>
                </a:cubicBezTo>
                <a:lnTo>
                  <a:pt x="387" y="249"/>
                </a:lnTo>
                <a:close/>
                <a:moveTo>
                  <a:pt x="388" y="238"/>
                </a:moveTo>
                <a:cubicBezTo>
                  <a:pt x="388" y="237"/>
                  <a:pt x="388" y="237"/>
                  <a:pt x="388" y="237"/>
                </a:cubicBezTo>
                <a:cubicBezTo>
                  <a:pt x="388" y="237"/>
                  <a:pt x="388" y="237"/>
                  <a:pt x="388" y="237"/>
                </a:cubicBezTo>
                <a:cubicBezTo>
                  <a:pt x="388" y="237"/>
                  <a:pt x="387" y="237"/>
                  <a:pt x="387" y="237"/>
                </a:cubicBezTo>
                <a:cubicBezTo>
                  <a:pt x="388" y="237"/>
                  <a:pt x="388" y="237"/>
                  <a:pt x="388" y="238"/>
                </a:cubicBezTo>
                <a:close/>
                <a:moveTo>
                  <a:pt x="388" y="235"/>
                </a:moveTo>
                <a:cubicBezTo>
                  <a:pt x="388" y="235"/>
                  <a:pt x="388" y="235"/>
                  <a:pt x="388" y="235"/>
                </a:cubicBezTo>
                <a:cubicBezTo>
                  <a:pt x="388" y="235"/>
                  <a:pt x="387" y="235"/>
                  <a:pt x="387" y="235"/>
                </a:cubicBezTo>
                <a:cubicBezTo>
                  <a:pt x="387" y="235"/>
                  <a:pt x="387" y="236"/>
                  <a:pt x="388" y="236"/>
                </a:cubicBezTo>
                <a:cubicBezTo>
                  <a:pt x="388" y="235"/>
                  <a:pt x="388" y="235"/>
                  <a:pt x="388" y="235"/>
                </a:cubicBezTo>
                <a:close/>
                <a:moveTo>
                  <a:pt x="390" y="257"/>
                </a:moveTo>
                <a:cubicBezTo>
                  <a:pt x="389" y="257"/>
                  <a:pt x="389" y="257"/>
                  <a:pt x="389" y="257"/>
                </a:cubicBezTo>
                <a:cubicBezTo>
                  <a:pt x="389" y="257"/>
                  <a:pt x="389" y="257"/>
                  <a:pt x="389" y="257"/>
                </a:cubicBezTo>
                <a:cubicBezTo>
                  <a:pt x="389" y="257"/>
                  <a:pt x="389" y="257"/>
                  <a:pt x="389" y="258"/>
                </a:cubicBezTo>
                <a:cubicBezTo>
                  <a:pt x="389" y="257"/>
                  <a:pt x="389" y="257"/>
                  <a:pt x="390" y="257"/>
                </a:cubicBezTo>
                <a:close/>
                <a:moveTo>
                  <a:pt x="390" y="234"/>
                </a:moveTo>
                <a:cubicBezTo>
                  <a:pt x="389" y="234"/>
                  <a:pt x="389" y="233"/>
                  <a:pt x="389" y="233"/>
                </a:cubicBezTo>
                <a:cubicBezTo>
                  <a:pt x="389" y="233"/>
                  <a:pt x="388" y="233"/>
                  <a:pt x="388" y="233"/>
                </a:cubicBezTo>
                <a:cubicBezTo>
                  <a:pt x="388" y="234"/>
                  <a:pt x="389" y="234"/>
                  <a:pt x="389" y="234"/>
                </a:cubicBezTo>
                <a:cubicBezTo>
                  <a:pt x="389" y="234"/>
                  <a:pt x="389" y="234"/>
                  <a:pt x="390" y="234"/>
                </a:cubicBezTo>
                <a:close/>
                <a:moveTo>
                  <a:pt x="389" y="232"/>
                </a:moveTo>
                <a:cubicBezTo>
                  <a:pt x="389" y="232"/>
                  <a:pt x="389" y="232"/>
                  <a:pt x="389" y="232"/>
                </a:cubicBezTo>
                <a:cubicBezTo>
                  <a:pt x="389" y="232"/>
                  <a:pt x="389" y="232"/>
                  <a:pt x="389" y="233"/>
                </a:cubicBezTo>
                <a:cubicBezTo>
                  <a:pt x="389" y="232"/>
                  <a:pt x="389" y="232"/>
                  <a:pt x="389" y="232"/>
                </a:cubicBezTo>
                <a:cubicBezTo>
                  <a:pt x="389" y="232"/>
                  <a:pt x="389" y="232"/>
                  <a:pt x="389" y="232"/>
                </a:cubicBezTo>
                <a:close/>
                <a:moveTo>
                  <a:pt x="389" y="231"/>
                </a:moveTo>
                <a:cubicBezTo>
                  <a:pt x="389" y="230"/>
                  <a:pt x="389" y="230"/>
                  <a:pt x="388" y="230"/>
                </a:cubicBezTo>
                <a:cubicBezTo>
                  <a:pt x="388" y="230"/>
                  <a:pt x="388" y="230"/>
                  <a:pt x="388" y="230"/>
                </a:cubicBezTo>
                <a:cubicBezTo>
                  <a:pt x="388" y="230"/>
                  <a:pt x="388" y="231"/>
                  <a:pt x="389" y="231"/>
                </a:cubicBezTo>
                <a:cubicBezTo>
                  <a:pt x="389" y="231"/>
                  <a:pt x="389" y="231"/>
                  <a:pt x="389" y="231"/>
                </a:cubicBezTo>
                <a:close/>
                <a:moveTo>
                  <a:pt x="389" y="228"/>
                </a:moveTo>
                <a:cubicBezTo>
                  <a:pt x="389" y="228"/>
                  <a:pt x="388" y="228"/>
                  <a:pt x="388" y="228"/>
                </a:cubicBezTo>
                <a:cubicBezTo>
                  <a:pt x="388" y="228"/>
                  <a:pt x="387" y="228"/>
                  <a:pt x="387" y="229"/>
                </a:cubicBezTo>
                <a:cubicBezTo>
                  <a:pt x="387" y="229"/>
                  <a:pt x="387" y="229"/>
                  <a:pt x="387" y="229"/>
                </a:cubicBezTo>
                <a:cubicBezTo>
                  <a:pt x="387" y="229"/>
                  <a:pt x="387" y="230"/>
                  <a:pt x="387" y="230"/>
                </a:cubicBezTo>
                <a:cubicBezTo>
                  <a:pt x="387" y="230"/>
                  <a:pt x="387" y="230"/>
                  <a:pt x="387" y="229"/>
                </a:cubicBezTo>
                <a:cubicBezTo>
                  <a:pt x="387" y="229"/>
                  <a:pt x="388" y="228"/>
                  <a:pt x="388" y="229"/>
                </a:cubicBezTo>
                <a:cubicBezTo>
                  <a:pt x="388" y="229"/>
                  <a:pt x="388" y="229"/>
                  <a:pt x="389" y="229"/>
                </a:cubicBezTo>
                <a:cubicBezTo>
                  <a:pt x="389" y="229"/>
                  <a:pt x="389" y="228"/>
                  <a:pt x="389" y="228"/>
                </a:cubicBezTo>
                <a:close/>
                <a:moveTo>
                  <a:pt x="385" y="234"/>
                </a:moveTo>
                <a:cubicBezTo>
                  <a:pt x="385" y="234"/>
                  <a:pt x="385" y="234"/>
                  <a:pt x="385" y="234"/>
                </a:cubicBezTo>
                <a:cubicBezTo>
                  <a:pt x="385" y="235"/>
                  <a:pt x="386" y="234"/>
                  <a:pt x="386" y="234"/>
                </a:cubicBezTo>
                <a:cubicBezTo>
                  <a:pt x="386" y="234"/>
                  <a:pt x="386" y="234"/>
                  <a:pt x="387" y="234"/>
                </a:cubicBezTo>
                <a:cubicBezTo>
                  <a:pt x="386" y="234"/>
                  <a:pt x="386" y="234"/>
                  <a:pt x="385" y="234"/>
                </a:cubicBezTo>
                <a:close/>
                <a:moveTo>
                  <a:pt x="386" y="236"/>
                </a:moveTo>
                <a:cubicBezTo>
                  <a:pt x="386" y="236"/>
                  <a:pt x="385" y="236"/>
                  <a:pt x="385" y="236"/>
                </a:cubicBezTo>
                <a:cubicBezTo>
                  <a:pt x="385" y="236"/>
                  <a:pt x="385" y="236"/>
                  <a:pt x="385" y="236"/>
                </a:cubicBezTo>
                <a:cubicBezTo>
                  <a:pt x="385" y="236"/>
                  <a:pt x="386" y="236"/>
                  <a:pt x="386" y="236"/>
                </a:cubicBezTo>
                <a:cubicBezTo>
                  <a:pt x="386" y="236"/>
                  <a:pt x="386" y="236"/>
                  <a:pt x="386" y="236"/>
                </a:cubicBezTo>
                <a:close/>
                <a:moveTo>
                  <a:pt x="385" y="281"/>
                </a:moveTo>
                <a:cubicBezTo>
                  <a:pt x="385" y="281"/>
                  <a:pt x="385" y="282"/>
                  <a:pt x="385" y="282"/>
                </a:cubicBezTo>
                <a:cubicBezTo>
                  <a:pt x="385" y="281"/>
                  <a:pt x="385" y="281"/>
                  <a:pt x="385" y="281"/>
                </a:cubicBezTo>
                <a:cubicBezTo>
                  <a:pt x="385" y="281"/>
                  <a:pt x="385" y="281"/>
                  <a:pt x="385" y="281"/>
                </a:cubicBezTo>
                <a:cubicBezTo>
                  <a:pt x="385" y="281"/>
                  <a:pt x="385" y="281"/>
                  <a:pt x="385" y="281"/>
                </a:cubicBezTo>
                <a:close/>
                <a:moveTo>
                  <a:pt x="385" y="283"/>
                </a:moveTo>
                <a:cubicBezTo>
                  <a:pt x="385" y="283"/>
                  <a:pt x="385" y="283"/>
                  <a:pt x="386" y="284"/>
                </a:cubicBezTo>
                <a:cubicBezTo>
                  <a:pt x="386" y="284"/>
                  <a:pt x="386" y="284"/>
                  <a:pt x="386" y="284"/>
                </a:cubicBezTo>
                <a:cubicBezTo>
                  <a:pt x="386" y="284"/>
                  <a:pt x="386" y="283"/>
                  <a:pt x="386" y="283"/>
                </a:cubicBezTo>
                <a:cubicBezTo>
                  <a:pt x="386" y="283"/>
                  <a:pt x="386" y="283"/>
                  <a:pt x="386" y="283"/>
                </a:cubicBezTo>
                <a:cubicBezTo>
                  <a:pt x="386" y="283"/>
                  <a:pt x="385" y="283"/>
                  <a:pt x="385" y="282"/>
                </a:cubicBezTo>
                <a:cubicBezTo>
                  <a:pt x="385" y="283"/>
                  <a:pt x="385" y="283"/>
                  <a:pt x="385" y="283"/>
                </a:cubicBezTo>
                <a:cubicBezTo>
                  <a:pt x="385" y="283"/>
                  <a:pt x="385" y="283"/>
                  <a:pt x="385" y="283"/>
                </a:cubicBezTo>
                <a:close/>
                <a:moveTo>
                  <a:pt x="388" y="270"/>
                </a:moveTo>
                <a:cubicBezTo>
                  <a:pt x="388" y="270"/>
                  <a:pt x="388" y="269"/>
                  <a:pt x="388" y="269"/>
                </a:cubicBezTo>
                <a:cubicBezTo>
                  <a:pt x="388" y="269"/>
                  <a:pt x="388" y="269"/>
                  <a:pt x="388" y="269"/>
                </a:cubicBezTo>
                <a:cubicBezTo>
                  <a:pt x="388" y="269"/>
                  <a:pt x="387" y="269"/>
                  <a:pt x="387" y="269"/>
                </a:cubicBezTo>
                <a:cubicBezTo>
                  <a:pt x="387" y="269"/>
                  <a:pt x="386" y="269"/>
                  <a:pt x="386" y="269"/>
                </a:cubicBezTo>
                <a:cubicBezTo>
                  <a:pt x="386" y="269"/>
                  <a:pt x="386" y="269"/>
                  <a:pt x="386" y="269"/>
                </a:cubicBezTo>
                <a:cubicBezTo>
                  <a:pt x="385" y="270"/>
                  <a:pt x="386" y="270"/>
                  <a:pt x="386" y="270"/>
                </a:cubicBezTo>
                <a:cubicBezTo>
                  <a:pt x="386" y="270"/>
                  <a:pt x="387" y="270"/>
                  <a:pt x="388" y="270"/>
                </a:cubicBezTo>
                <a:close/>
                <a:moveTo>
                  <a:pt x="389" y="267"/>
                </a:moveTo>
                <a:cubicBezTo>
                  <a:pt x="389" y="267"/>
                  <a:pt x="389" y="267"/>
                  <a:pt x="390" y="267"/>
                </a:cubicBezTo>
                <a:cubicBezTo>
                  <a:pt x="389" y="267"/>
                  <a:pt x="389" y="267"/>
                  <a:pt x="389" y="267"/>
                </a:cubicBezTo>
                <a:cubicBezTo>
                  <a:pt x="389" y="267"/>
                  <a:pt x="389" y="267"/>
                  <a:pt x="389" y="267"/>
                </a:cubicBezTo>
                <a:cubicBezTo>
                  <a:pt x="389" y="267"/>
                  <a:pt x="389" y="267"/>
                  <a:pt x="389" y="267"/>
                </a:cubicBezTo>
                <a:close/>
                <a:moveTo>
                  <a:pt x="389" y="280"/>
                </a:moveTo>
                <a:cubicBezTo>
                  <a:pt x="389" y="280"/>
                  <a:pt x="389" y="280"/>
                  <a:pt x="389" y="280"/>
                </a:cubicBezTo>
                <a:cubicBezTo>
                  <a:pt x="389" y="280"/>
                  <a:pt x="389" y="280"/>
                  <a:pt x="390" y="280"/>
                </a:cubicBezTo>
                <a:cubicBezTo>
                  <a:pt x="389" y="279"/>
                  <a:pt x="389" y="279"/>
                  <a:pt x="389" y="279"/>
                </a:cubicBezTo>
                <a:cubicBezTo>
                  <a:pt x="389" y="279"/>
                  <a:pt x="389" y="280"/>
                  <a:pt x="389" y="280"/>
                </a:cubicBezTo>
                <a:close/>
                <a:moveTo>
                  <a:pt x="391" y="233"/>
                </a:moveTo>
                <a:cubicBezTo>
                  <a:pt x="391" y="233"/>
                  <a:pt x="391" y="232"/>
                  <a:pt x="391" y="232"/>
                </a:cubicBezTo>
                <a:cubicBezTo>
                  <a:pt x="391" y="232"/>
                  <a:pt x="391" y="232"/>
                  <a:pt x="391" y="232"/>
                </a:cubicBezTo>
                <a:cubicBezTo>
                  <a:pt x="391" y="232"/>
                  <a:pt x="390" y="232"/>
                  <a:pt x="390" y="232"/>
                </a:cubicBezTo>
                <a:cubicBezTo>
                  <a:pt x="390" y="232"/>
                  <a:pt x="391" y="232"/>
                  <a:pt x="391" y="233"/>
                </a:cubicBezTo>
                <a:close/>
                <a:moveTo>
                  <a:pt x="390" y="271"/>
                </a:moveTo>
                <a:cubicBezTo>
                  <a:pt x="390" y="272"/>
                  <a:pt x="391" y="272"/>
                  <a:pt x="391" y="272"/>
                </a:cubicBezTo>
                <a:cubicBezTo>
                  <a:pt x="391" y="271"/>
                  <a:pt x="391" y="271"/>
                  <a:pt x="391" y="271"/>
                </a:cubicBezTo>
                <a:cubicBezTo>
                  <a:pt x="391" y="271"/>
                  <a:pt x="390" y="271"/>
                  <a:pt x="390" y="271"/>
                </a:cubicBezTo>
                <a:close/>
                <a:moveTo>
                  <a:pt x="392" y="271"/>
                </a:moveTo>
                <a:cubicBezTo>
                  <a:pt x="392" y="271"/>
                  <a:pt x="393" y="271"/>
                  <a:pt x="393" y="271"/>
                </a:cubicBezTo>
                <a:cubicBezTo>
                  <a:pt x="393" y="271"/>
                  <a:pt x="393" y="271"/>
                  <a:pt x="393" y="271"/>
                </a:cubicBezTo>
                <a:cubicBezTo>
                  <a:pt x="393" y="271"/>
                  <a:pt x="392" y="271"/>
                  <a:pt x="392" y="271"/>
                </a:cubicBezTo>
                <a:cubicBezTo>
                  <a:pt x="392" y="271"/>
                  <a:pt x="392" y="271"/>
                  <a:pt x="392" y="271"/>
                </a:cubicBezTo>
                <a:close/>
                <a:moveTo>
                  <a:pt x="391" y="229"/>
                </a:moveTo>
                <a:cubicBezTo>
                  <a:pt x="391" y="228"/>
                  <a:pt x="391" y="228"/>
                  <a:pt x="390" y="228"/>
                </a:cubicBezTo>
                <a:cubicBezTo>
                  <a:pt x="390" y="228"/>
                  <a:pt x="390" y="228"/>
                  <a:pt x="390" y="229"/>
                </a:cubicBezTo>
                <a:cubicBezTo>
                  <a:pt x="390" y="229"/>
                  <a:pt x="390" y="229"/>
                  <a:pt x="390" y="229"/>
                </a:cubicBezTo>
                <a:cubicBezTo>
                  <a:pt x="390" y="229"/>
                  <a:pt x="391" y="229"/>
                  <a:pt x="391" y="229"/>
                </a:cubicBezTo>
                <a:cubicBezTo>
                  <a:pt x="391" y="229"/>
                  <a:pt x="391" y="229"/>
                  <a:pt x="391" y="229"/>
                </a:cubicBezTo>
                <a:cubicBezTo>
                  <a:pt x="391" y="229"/>
                  <a:pt x="392" y="229"/>
                  <a:pt x="392" y="229"/>
                </a:cubicBezTo>
                <a:cubicBezTo>
                  <a:pt x="392" y="229"/>
                  <a:pt x="391" y="229"/>
                  <a:pt x="391" y="229"/>
                </a:cubicBezTo>
                <a:close/>
                <a:moveTo>
                  <a:pt x="391" y="224"/>
                </a:moveTo>
                <a:cubicBezTo>
                  <a:pt x="391" y="224"/>
                  <a:pt x="391" y="224"/>
                  <a:pt x="391" y="224"/>
                </a:cubicBezTo>
                <a:cubicBezTo>
                  <a:pt x="391" y="224"/>
                  <a:pt x="391" y="223"/>
                  <a:pt x="391" y="223"/>
                </a:cubicBezTo>
                <a:cubicBezTo>
                  <a:pt x="391" y="223"/>
                  <a:pt x="391" y="224"/>
                  <a:pt x="391" y="224"/>
                </a:cubicBezTo>
                <a:cubicBezTo>
                  <a:pt x="391" y="224"/>
                  <a:pt x="391" y="224"/>
                  <a:pt x="391" y="224"/>
                </a:cubicBezTo>
                <a:close/>
                <a:moveTo>
                  <a:pt x="390" y="210"/>
                </a:moveTo>
                <a:cubicBezTo>
                  <a:pt x="390" y="211"/>
                  <a:pt x="391" y="211"/>
                  <a:pt x="391" y="211"/>
                </a:cubicBezTo>
                <a:cubicBezTo>
                  <a:pt x="391" y="211"/>
                  <a:pt x="391" y="210"/>
                  <a:pt x="392" y="210"/>
                </a:cubicBezTo>
                <a:cubicBezTo>
                  <a:pt x="391" y="210"/>
                  <a:pt x="391" y="210"/>
                  <a:pt x="391" y="210"/>
                </a:cubicBezTo>
                <a:cubicBezTo>
                  <a:pt x="391" y="210"/>
                  <a:pt x="390" y="210"/>
                  <a:pt x="390" y="210"/>
                </a:cubicBezTo>
                <a:close/>
                <a:moveTo>
                  <a:pt x="389" y="215"/>
                </a:moveTo>
                <a:cubicBezTo>
                  <a:pt x="389" y="216"/>
                  <a:pt x="389" y="216"/>
                  <a:pt x="389" y="216"/>
                </a:cubicBezTo>
                <a:cubicBezTo>
                  <a:pt x="390" y="216"/>
                  <a:pt x="390" y="216"/>
                  <a:pt x="391" y="216"/>
                </a:cubicBezTo>
                <a:cubicBezTo>
                  <a:pt x="391" y="216"/>
                  <a:pt x="391" y="216"/>
                  <a:pt x="391" y="215"/>
                </a:cubicBezTo>
                <a:cubicBezTo>
                  <a:pt x="391" y="215"/>
                  <a:pt x="391" y="215"/>
                  <a:pt x="391" y="215"/>
                </a:cubicBezTo>
                <a:cubicBezTo>
                  <a:pt x="390" y="215"/>
                  <a:pt x="390" y="215"/>
                  <a:pt x="390" y="215"/>
                </a:cubicBezTo>
                <a:cubicBezTo>
                  <a:pt x="390" y="215"/>
                  <a:pt x="389" y="215"/>
                  <a:pt x="389" y="215"/>
                </a:cubicBezTo>
                <a:cubicBezTo>
                  <a:pt x="389" y="215"/>
                  <a:pt x="389" y="215"/>
                  <a:pt x="389" y="215"/>
                </a:cubicBezTo>
                <a:close/>
                <a:moveTo>
                  <a:pt x="387" y="211"/>
                </a:moveTo>
                <a:cubicBezTo>
                  <a:pt x="388" y="211"/>
                  <a:pt x="388" y="212"/>
                  <a:pt x="388" y="212"/>
                </a:cubicBezTo>
                <a:cubicBezTo>
                  <a:pt x="388" y="212"/>
                  <a:pt x="388" y="211"/>
                  <a:pt x="389" y="211"/>
                </a:cubicBezTo>
                <a:cubicBezTo>
                  <a:pt x="388" y="211"/>
                  <a:pt x="388" y="211"/>
                  <a:pt x="388" y="211"/>
                </a:cubicBezTo>
                <a:cubicBezTo>
                  <a:pt x="388" y="211"/>
                  <a:pt x="388" y="211"/>
                  <a:pt x="387" y="211"/>
                </a:cubicBezTo>
                <a:close/>
                <a:moveTo>
                  <a:pt x="387" y="210"/>
                </a:moveTo>
                <a:cubicBezTo>
                  <a:pt x="387" y="209"/>
                  <a:pt x="387" y="209"/>
                  <a:pt x="387" y="209"/>
                </a:cubicBezTo>
                <a:cubicBezTo>
                  <a:pt x="387" y="209"/>
                  <a:pt x="387" y="209"/>
                  <a:pt x="387" y="209"/>
                </a:cubicBezTo>
                <a:cubicBezTo>
                  <a:pt x="387" y="210"/>
                  <a:pt x="387" y="210"/>
                  <a:pt x="387" y="210"/>
                </a:cubicBezTo>
                <a:cubicBezTo>
                  <a:pt x="387" y="210"/>
                  <a:pt x="387" y="210"/>
                  <a:pt x="387" y="210"/>
                </a:cubicBezTo>
                <a:close/>
                <a:moveTo>
                  <a:pt x="386" y="163"/>
                </a:moveTo>
                <a:cubicBezTo>
                  <a:pt x="386" y="164"/>
                  <a:pt x="386" y="165"/>
                  <a:pt x="387" y="165"/>
                </a:cubicBezTo>
                <a:cubicBezTo>
                  <a:pt x="387" y="165"/>
                  <a:pt x="387" y="165"/>
                  <a:pt x="387" y="165"/>
                </a:cubicBezTo>
                <a:cubicBezTo>
                  <a:pt x="387" y="164"/>
                  <a:pt x="387" y="164"/>
                  <a:pt x="387" y="163"/>
                </a:cubicBezTo>
                <a:cubicBezTo>
                  <a:pt x="387" y="163"/>
                  <a:pt x="386" y="163"/>
                  <a:pt x="386" y="163"/>
                </a:cubicBezTo>
                <a:cubicBezTo>
                  <a:pt x="386" y="163"/>
                  <a:pt x="386" y="163"/>
                  <a:pt x="386" y="163"/>
                </a:cubicBezTo>
                <a:close/>
                <a:moveTo>
                  <a:pt x="386" y="172"/>
                </a:moveTo>
                <a:cubicBezTo>
                  <a:pt x="386" y="172"/>
                  <a:pt x="386" y="172"/>
                  <a:pt x="386" y="172"/>
                </a:cubicBezTo>
                <a:cubicBezTo>
                  <a:pt x="386" y="172"/>
                  <a:pt x="386" y="172"/>
                  <a:pt x="386" y="171"/>
                </a:cubicBezTo>
                <a:cubicBezTo>
                  <a:pt x="386" y="171"/>
                  <a:pt x="386" y="171"/>
                  <a:pt x="386" y="171"/>
                </a:cubicBezTo>
                <a:cubicBezTo>
                  <a:pt x="386" y="171"/>
                  <a:pt x="386" y="172"/>
                  <a:pt x="386" y="172"/>
                </a:cubicBezTo>
                <a:close/>
                <a:moveTo>
                  <a:pt x="385" y="229"/>
                </a:moveTo>
                <a:cubicBezTo>
                  <a:pt x="385" y="229"/>
                  <a:pt x="385" y="229"/>
                  <a:pt x="385" y="229"/>
                </a:cubicBezTo>
                <a:cubicBezTo>
                  <a:pt x="386" y="229"/>
                  <a:pt x="386" y="229"/>
                  <a:pt x="386" y="228"/>
                </a:cubicBezTo>
                <a:cubicBezTo>
                  <a:pt x="386" y="228"/>
                  <a:pt x="385" y="228"/>
                  <a:pt x="385" y="228"/>
                </a:cubicBezTo>
                <a:cubicBezTo>
                  <a:pt x="385" y="228"/>
                  <a:pt x="385" y="229"/>
                  <a:pt x="385" y="229"/>
                </a:cubicBezTo>
                <a:close/>
                <a:moveTo>
                  <a:pt x="385" y="233"/>
                </a:moveTo>
                <a:cubicBezTo>
                  <a:pt x="385" y="233"/>
                  <a:pt x="385" y="233"/>
                  <a:pt x="385" y="233"/>
                </a:cubicBezTo>
                <a:cubicBezTo>
                  <a:pt x="385" y="232"/>
                  <a:pt x="385" y="232"/>
                  <a:pt x="385" y="232"/>
                </a:cubicBezTo>
                <a:cubicBezTo>
                  <a:pt x="385" y="232"/>
                  <a:pt x="385" y="232"/>
                  <a:pt x="385" y="232"/>
                </a:cubicBezTo>
                <a:lnTo>
                  <a:pt x="385" y="233"/>
                </a:lnTo>
                <a:close/>
                <a:moveTo>
                  <a:pt x="383" y="173"/>
                </a:moveTo>
                <a:cubicBezTo>
                  <a:pt x="383" y="173"/>
                  <a:pt x="384" y="173"/>
                  <a:pt x="384" y="173"/>
                </a:cubicBezTo>
                <a:cubicBezTo>
                  <a:pt x="384" y="173"/>
                  <a:pt x="384" y="173"/>
                  <a:pt x="385" y="173"/>
                </a:cubicBezTo>
                <a:cubicBezTo>
                  <a:pt x="385" y="173"/>
                  <a:pt x="385" y="173"/>
                  <a:pt x="385" y="173"/>
                </a:cubicBezTo>
                <a:cubicBezTo>
                  <a:pt x="384" y="173"/>
                  <a:pt x="384" y="172"/>
                  <a:pt x="383" y="172"/>
                </a:cubicBezTo>
                <a:cubicBezTo>
                  <a:pt x="383" y="172"/>
                  <a:pt x="383" y="172"/>
                  <a:pt x="383" y="173"/>
                </a:cubicBezTo>
                <a:close/>
                <a:moveTo>
                  <a:pt x="382" y="174"/>
                </a:moveTo>
                <a:cubicBezTo>
                  <a:pt x="382" y="175"/>
                  <a:pt x="382" y="175"/>
                  <a:pt x="383" y="175"/>
                </a:cubicBezTo>
                <a:cubicBezTo>
                  <a:pt x="383" y="175"/>
                  <a:pt x="383" y="175"/>
                  <a:pt x="383" y="175"/>
                </a:cubicBezTo>
                <a:cubicBezTo>
                  <a:pt x="383" y="174"/>
                  <a:pt x="383" y="174"/>
                  <a:pt x="383" y="174"/>
                </a:cubicBezTo>
                <a:cubicBezTo>
                  <a:pt x="382" y="174"/>
                  <a:pt x="382" y="174"/>
                  <a:pt x="382" y="174"/>
                </a:cubicBezTo>
                <a:close/>
                <a:moveTo>
                  <a:pt x="381" y="228"/>
                </a:moveTo>
                <a:cubicBezTo>
                  <a:pt x="381" y="228"/>
                  <a:pt x="381" y="228"/>
                  <a:pt x="381" y="228"/>
                </a:cubicBezTo>
                <a:cubicBezTo>
                  <a:pt x="381" y="229"/>
                  <a:pt x="381" y="229"/>
                  <a:pt x="381" y="229"/>
                </a:cubicBezTo>
                <a:cubicBezTo>
                  <a:pt x="381" y="230"/>
                  <a:pt x="382" y="230"/>
                  <a:pt x="382" y="229"/>
                </a:cubicBezTo>
                <a:cubicBezTo>
                  <a:pt x="382" y="229"/>
                  <a:pt x="382" y="229"/>
                  <a:pt x="382" y="229"/>
                </a:cubicBezTo>
                <a:cubicBezTo>
                  <a:pt x="382" y="229"/>
                  <a:pt x="382" y="228"/>
                  <a:pt x="382" y="228"/>
                </a:cubicBezTo>
                <a:cubicBezTo>
                  <a:pt x="382" y="228"/>
                  <a:pt x="382" y="228"/>
                  <a:pt x="381" y="228"/>
                </a:cubicBezTo>
                <a:close/>
                <a:moveTo>
                  <a:pt x="381" y="177"/>
                </a:moveTo>
                <a:cubicBezTo>
                  <a:pt x="381" y="177"/>
                  <a:pt x="381" y="177"/>
                  <a:pt x="381" y="177"/>
                </a:cubicBezTo>
                <a:cubicBezTo>
                  <a:pt x="381" y="177"/>
                  <a:pt x="381" y="177"/>
                  <a:pt x="381" y="177"/>
                </a:cubicBezTo>
                <a:cubicBezTo>
                  <a:pt x="381" y="177"/>
                  <a:pt x="381" y="177"/>
                  <a:pt x="381" y="177"/>
                </a:cubicBezTo>
                <a:cubicBezTo>
                  <a:pt x="381" y="177"/>
                  <a:pt x="381" y="177"/>
                  <a:pt x="381" y="177"/>
                </a:cubicBezTo>
                <a:close/>
                <a:moveTo>
                  <a:pt x="380" y="219"/>
                </a:moveTo>
                <a:cubicBezTo>
                  <a:pt x="381" y="219"/>
                  <a:pt x="381" y="219"/>
                  <a:pt x="381" y="219"/>
                </a:cubicBezTo>
                <a:cubicBezTo>
                  <a:pt x="381" y="219"/>
                  <a:pt x="381" y="219"/>
                  <a:pt x="381" y="219"/>
                </a:cubicBezTo>
                <a:cubicBezTo>
                  <a:pt x="381" y="219"/>
                  <a:pt x="381" y="218"/>
                  <a:pt x="380" y="219"/>
                </a:cubicBezTo>
                <a:close/>
                <a:moveTo>
                  <a:pt x="380" y="171"/>
                </a:moveTo>
                <a:cubicBezTo>
                  <a:pt x="380" y="171"/>
                  <a:pt x="379" y="171"/>
                  <a:pt x="379" y="172"/>
                </a:cubicBezTo>
                <a:cubicBezTo>
                  <a:pt x="379" y="172"/>
                  <a:pt x="380" y="172"/>
                  <a:pt x="380" y="172"/>
                </a:cubicBezTo>
                <a:cubicBezTo>
                  <a:pt x="380" y="172"/>
                  <a:pt x="380" y="172"/>
                  <a:pt x="380" y="172"/>
                </a:cubicBezTo>
                <a:cubicBezTo>
                  <a:pt x="380" y="172"/>
                  <a:pt x="380" y="171"/>
                  <a:pt x="380" y="171"/>
                </a:cubicBezTo>
                <a:close/>
                <a:moveTo>
                  <a:pt x="379" y="164"/>
                </a:moveTo>
                <a:cubicBezTo>
                  <a:pt x="379" y="164"/>
                  <a:pt x="379" y="164"/>
                  <a:pt x="379" y="164"/>
                </a:cubicBezTo>
                <a:cubicBezTo>
                  <a:pt x="379" y="164"/>
                  <a:pt x="380" y="164"/>
                  <a:pt x="380" y="164"/>
                </a:cubicBezTo>
                <a:cubicBezTo>
                  <a:pt x="380" y="164"/>
                  <a:pt x="379" y="164"/>
                  <a:pt x="379" y="164"/>
                </a:cubicBezTo>
                <a:cubicBezTo>
                  <a:pt x="379" y="164"/>
                  <a:pt x="379" y="164"/>
                  <a:pt x="379" y="164"/>
                </a:cubicBezTo>
                <a:close/>
                <a:moveTo>
                  <a:pt x="378" y="175"/>
                </a:moveTo>
                <a:cubicBezTo>
                  <a:pt x="378" y="175"/>
                  <a:pt x="378" y="175"/>
                  <a:pt x="378" y="175"/>
                </a:cubicBezTo>
                <a:cubicBezTo>
                  <a:pt x="378" y="175"/>
                  <a:pt x="378" y="175"/>
                  <a:pt x="378" y="176"/>
                </a:cubicBezTo>
                <a:cubicBezTo>
                  <a:pt x="378" y="176"/>
                  <a:pt x="378" y="176"/>
                  <a:pt x="378" y="176"/>
                </a:cubicBezTo>
                <a:cubicBezTo>
                  <a:pt x="378" y="176"/>
                  <a:pt x="379" y="175"/>
                  <a:pt x="379" y="175"/>
                </a:cubicBezTo>
                <a:cubicBezTo>
                  <a:pt x="379" y="175"/>
                  <a:pt x="379" y="175"/>
                  <a:pt x="379" y="175"/>
                </a:cubicBezTo>
                <a:cubicBezTo>
                  <a:pt x="379" y="175"/>
                  <a:pt x="379" y="175"/>
                  <a:pt x="379" y="174"/>
                </a:cubicBezTo>
                <a:cubicBezTo>
                  <a:pt x="379" y="174"/>
                  <a:pt x="378" y="175"/>
                  <a:pt x="378" y="175"/>
                </a:cubicBezTo>
                <a:close/>
                <a:moveTo>
                  <a:pt x="378" y="165"/>
                </a:moveTo>
                <a:cubicBezTo>
                  <a:pt x="378" y="165"/>
                  <a:pt x="378" y="165"/>
                  <a:pt x="378" y="165"/>
                </a:cubicBezTo>
                <a:cubicBezTo>
                  <a:pt x="378" y="165"/>
                  <a:pt x="378" y="165"/>
                  <a:pt x="378" y="165"/>
                </a:cubicBezTo>
                <a:cubicBezTo>
                  <a:pt x="378" y="165"/>
                  <a:pt x="378" y="165"/>
                  <a:pt x="378" y="164"/>
                </a:cubicBezTo>
                <a:cubicBezTo>
                  <a:pt x="378" y="165"/>
                  <a:pt x="378" y="165"/>
                  <a:pt x="378" y="165"/>
                </a:cubicBezTo>
                <a:close/>
                <a:moveTo>
                  <a:pt x="376" y="171"/>
                </a:moveTo>
                <a:cubicBezTo>
                  <a:pt x="376" y="171"/>
                  <a:pt x="377" y="172"/>
                  <a:pt x="377" y="172"/>
                </a:cubicBezTo>
                <a:cubicBezTo>
                  <a:pt x="377" y="172"/>
                  <a:pt x="378" y="171"/>
                  <a:pt x="378" y="171"/>
                </a:cubicBezTo>
                <a:cubicBezTo>
                  <a:pt x="378" y="171"/>
                  <a:pt x="378" y="170"/>
                  <a:pt x="378" y="170"/>
                </a:cubicBezTo>
                <a:cubicBezTo>
                  <a:pt x="377" y="170"/>
                  <a:pt x="376" y="171"/>
                  <a:pt x="376" y="171"/>
                </a:cubicBezTo>
                <a:close/>
                <a:moveTo>
                  <a:pt x="377" y="181"/>
                </a:moveTo>
                <a:cubicBezTo>
                  <a:pt x="377" y="182"/>
                  <a:pt x="377" y="182"/>
                  <a:pt x="377" y="182"/>
                </a:cubicBezTo>
                <a:cubicBezTo>
                  <a:pt x="377" y="182"/>
                  <a:pt x="377" y="182"/>
                  <a:pt x="377" y="182"/>
                </a:cubicBezTo>
                <a:cubicBezTo>
                  <a:pt x="377" y="182"/>
                  <a:pt x="377" y="182"/>
                  <a:pt x="378" y="182"/>
                </a:cubicBezTo>
                <a:cubicBezTo>
                  <a:pt x="378" y="182"/>
                  <a:pt x="377" y="182"/>
                  <a:pt x="377" y="181"/>
                </a:cubicBezTo>
                <a:close/>
                <a:moveTo>
                  <a:pt x="376" y="187"/>
                </a:moveTo>
                <a:cubicBezTo>
                  <a:pt x="376" y="187"/>
                  <a:pt x="377" y="188"/>
                  <a:pt x="377" y="188"/>
                </a:cubicBezTo>
                <a:cubicBezTo>
                  <a:pt x="377" y="187"/>
                  <a:pt x="377" y="187"/>
                  <a:pt x="378" y="187"/>
                </a:cubicBezTo>
                <a:cubicBezTo>
                  <a:pt x="377" y="187"/>
                  <a:pt x="377" y="187"/>
                  <a:pt x="376" y="186"/>
                </a:cubicBezTo>
                <a:cubicBezTo>
                  <a:pt x="376" y="187"/>
                  <a:pt x="376" y="187"/>
                  <a:pt x="376" y="187"/>
                </a:cubicBezTo>
                <a:close/>
                <a:moveTo>
                  <a:pt x="376" y="169"/>
                </a:moveTo>
                <a:cubicBezTo>
                  <a:pt x="376" y="169"/>
                  <a:pt x="376" y="169"/>
                  <a:pt x="376" y="169"/>
                </a:cubicBezTo>
                <a:cubicBezTo>
                  <a:pt x="376" y="168"/>
                  <a:pt x="376" y="168"/>
                  <a:pt x="376" y="167"/>
                </a:cubicBezTo>
                <a:cubicBezTo>
                  <a:pt x="375" y="167"/>
                  <a:pt x="375" y="167"/>
                  <a:pt x="375" y="167"/>
                </a:cubicBezTo>
                <a:cubicBezTo>
                  <a:pt x="375" y="168"/>
                  <a:pt x="375" y="168"/>
                  <a:pt x="376" y="169"/>
                </a:cubicBezTo>
                <a:close/>
                <a:moveTo>
                  <a:pt x="374" y="178"/>
                </a:moveTo>
                <a:cubicBezTo>
                  <a:pt x="374" y="178"/>
                  <a:pt x="373" y="178"/>
                  <a:pt x="373" y="178"/>
                </a:cubicBezTo>
                <a:cubicBezTo>
                  <a:pt x="373" y="178"/>
                  <a:pt x="374" y="179"/>
                  <a:pt x="374" y="179"/>
                </a:cubicBezTo>
                <a:cubicBezTo>
                  <a:pt x="375" y="179"/>
                  <a:pt x="375" y="179"/>
                  <a:pt x="375" y="179"/>
                </a:cubicBezTo>
                <a:cubicBezTo>
                  <a:pt x="375" y="179"/>
                  <a:pt x="375" y="179"/>
                  <a:pt x="375" y="179"/>
                </a:cubicBezTo>
                <a:cubicBezTo>
                  <a:pt x="375" y="179"/>
                  <a:pt x="375" y="179"/>
                  <a:pt x="375" y="179"/>
                </a:cubicBezTo>
                <a:cubicBezTo>
                  <a:pt x="375" y="179"/>
                  <a:pt x="375" y="179"/>
                  <a:pt x="375" y="179"/>
                </a:cubicBezTo>
                <a:cubicBezTo>
                  <a:pt x="375" y="179"/>
                  <a:pt x="375" y="179"/>
                  <a:pt x="374" y="179"/>
                </a:cubicBezTo>
                <a:cubicBezTo>
                  <a:pt x="374" y="178"/>
                  <a:pt x="374" y="178"/>
                  <a:pt x="374" y="178"/>
                </a:cubicBezTo>
                <a:close/>
                <a:moveTo>
                  <a:pt x="371" y="177"/>
                </a:moveTo>
                <a:cubicBezTo>
                  <a:pt x="371" y="177"/>
                  <a:pt x="371" y="178"/>
                  <a:pt x="371" y="178"/>
                </a:cubicBezTo>
                <a:cubicBezTo>
                  <a:pt x="371" y="178"/>
                  <a:pt x="371" y="178"/>
                  <a:pt x="373" y="178"/>
                </a:cubicBezTo>
                <a:cubicBezTo>
                  <a:pt x="373" y="178"/>
                  <a:pt x="373" y="177"/>
                  <a:pt x="374" y="177"/>
                </a:cubicBezTo>
                <a:cubicBezTo>
                  <a:pt x="374" y="177"/>
                  <a:pt x="374" y="177"/>
                  <a:pt x="374" y="177"/>
                </a:cubicBezTo>
                <a:cubicBezTo>
                  <a:pt x="373" y="177"/>
                  <a:pt x="372" y="177"/>
                  <a:pt x="371" y="177"/>
                </a:cubicBezTo>
                <a:close/>
                <a:moveTo>
                  <a:pt x="372" y="164"/>
                </a:moveTo>
                <a:cubicBezTo>
                  <a:pt x="372" y="164"/>
                  <a:pt x="371" y="165"/>
                  <a:pt x="371" y="165"/>
                </a:cubicBezTo>
                <a:cubicBezTo>
                  <a:pt x="372" y="165"/>
                  <a:pt x="372" y="165"/>
                  <a:pt x="372" y="165"/>
                </a:cubicBezTo>
                <a:cubicBezTo>
                  <a:pt x="372" y="165"/>
                  <a:pt x="372" y="165"/>
                  <a:pt x="372" y="164"/>
                </a:cubicBezTo>
                <a:close/>
                <a:moveTo>
                  <a:pt x="372" y="165"/>
                </a:moveTo>
                <a:cubicBezTo>
                  <a:pt x="372" y="165"/>
                  <a:pt x="372" y="165"/>
                  <a:pt x="371" y="165"/>
                </a:cubicBezTo>
                <a:cubicBezTo>
                  <a:pt x="371" y="165"/>
                  <a:pt x="371" y="165"/>
                  <a:pt x="372" y="165"/>
                </a:cubicBezTo>
                <a:close/>
                <a:moveTo>
                  <a:pt x="371" y="168"/>
                </a:moveTo>
                <a:cubicBezTo>
                  <a:pt x="372" y="168"/>
                  <a:pt x="372" y="168"/>
                  <a:pt x="372" y="168"/>
                </a:cubicBezTo>
                <a:cubicBezTo>
                  <a:pt x="372" y="168"/>
                  <a:pt x="372" y="168"/>
                  <a:pt x="372" y="168"/>
                </a:cubicBezTo>
                <a:cubicBezTo>
                  <a:pt x="372" y="168"/>
                  <a:pt x="372" y="168"/>
                  <a:pt x="371" y="168"/>
                </a:cubicBezTo>
                <a:cubicBezTo>
                  <a:pt x="371" y="168"/>
                  <a:pt x="371" y="168"/>
                  <a:pt x="371" y="168"/>
                </a:cubicBezTo>
                <a:close/>
                <a:moveTo>
                  <a:pt x="370" y="164"/>
                </a:moveTo>
                <a:cubicBezTo>
                  <a:pt x="370" y="164"/>
                  <a:pt x="371" y="164"/>
                  <a:pt x="371" y="164"/>
                </a:cubicBezTo>
                <a:cubicBezTo>
                  <a:pt x="371" y="164"/>
                  <a:pt x="371" y="164"/>
                  <a:pt x="371" y="164"/>
                </a:cubicBezTo>
                <a:cubicBezTo>
                  <a:pt x="371" y="164"/>
                  <a:pt x="371" y="164"/>
                  <a:pt x="371" y="164"/>
                </a:cubicBezTo>
                <a:cubicBezTo>
                  <a:pt x="371" y="164"/>
                  <a:pt x="371" y="164"/>
                  <a:pt x="370" y="164"/>
                </a:cubicBezTo>
                <a:close/>
                <a:moveTo>
                  <a:pt x="368" y="167"/>
                </a:moveTo>
                <a:cubicBezTo>
                  <a:pt x="369" y="167"/>
                  <a:pt x="370" y="167"/>
                  <a:pt x="370" y="167"/>
                </a:cubicBezTo>
                <a:cubicBezTo>
                  <a:pt x="370" y="167"/>
                  <a:pt x="371" y="167"/>
                  <a:pt x="371" y="167"/>
                </a:cubicBezTo>
                <a:cubicBezTo>
                  <a:pt x="371" y="166"/>
                  <a:pt x="370" y="166"/>
                  <a:pt x="370" y="165"/>
                </a:cubicBezTo>
                <a:cubicBezTo>
                  <a:pt x="370" y="165"/>
                  <a:pt x="370" y="165"/>
                  <a:pt x="369" y="165"/>
                </a:cubicBezTo>
                <a:cubicBezTo>
                  <a:pt x="369" y="166"/>
                  <a:pt x="370" y="166"/>
                  <a:pt x="369" y="166"/>
                </a:cubicBezTo>
                <a:cubicBezTo>
                  <a:pt x="368" y="165"/>
                  <a:pt x="368" y="166"/>
                  <a:pt x="368" y="166"/>
                </a:cubicBezTo>
                <a:cubicBezTo>
                  <a:pt x="368" y="167"/>
                  <a:pt x="368" y="167"/>
                  <a:pt x="368" y="167"/>
                </a:cubicBezTo>
                <a:close/>
                <a:moveTo>
                  <a:pt x="366" y="164"/>
                </a:moveTo>
                <a:cubicBezTo>
                  <a:pt x="366" y="165"/>
                  <a:pt x="367" y="165"/>
                  <a:pt x="367" y="166"/>
                </a:cubicBezTo>
                <a:cubicBezTo>
                  <a:pt x="367" y="165"/>
                  <a:pt x="367" y="164"/>
                  <a:pt x="367" y="164"/>
                </a:cubicBezTo>
                <a:cubicBezTo>
                  <a:pt x="367" y="164"/>
                  <a:pt x="367" y="164"/>
                  <a:pt x="367" y="164"/>
                </a:cubicBezTo>
                <a:cubicBezTo>
                  <a:pt x="366" y="164"/>
                  <a:pt x="366" y="164"/>
                  <a:pt x="366" y="164"/>
                </a:cubicBezTo>
                <a:close/>
                <a:moveTo>
                  <a:pt x="365" y="168"/>
                </a:moveTo>
                <a:cubicBezTo>
                  <a:pt x="365" y="168"/>
                  <a:pt x="366" y="169"/>
                  <a:pt x="366" y="169"/>
                </a:cubicBezTo>
                <a:cubicBezTo>
                  <a:pt x="366" y="169"/>
                  <a:pt x="366" y="168"/>
                  <a:pt x="366" y="168"/>
                </a:cubicBezTo>
                <a:cubicBezTo>
                  <a:pt x="366" y="168"/>
                  <a:pt x="366" y="168"/>
                  <a:pt x="367" y="167"/>
                </a:cubicBezTo>
                <a:cubicBezTo>
                  <a:pt x="367" y="167"/>
                  <a:pt x="366" y="167"/>
                  <a:pt x="366" y="167"/>
                </a:cubicBezTo>
                <a:cubicBezTo>
                  <a:pt x="366" y="167"/>
                  <a:pt x="366" y="167"/>
                  <a:pt x="366" y="167"/>
                </a:cubicBezTo>
                <a:cubicBezTo>
                  <a:pt x="366" y="167"/>
                  <a:pt x="366" y="168"/>
                  <a:pt x="365" y="168"/>
                </a:cubicBezTo>
                <a:close/>
                <a:moveTo>
                  <a:pt x="365" y="165"/>
                </a:moveTo>
                <a:cubicBezTo>
                  <a:pt x="365" y="165"/>
                  <a:pt x="365" y="166"/>
                  <a:pt x="365" y="166"/>
                </a:cubicBezTo>
                <a:cubicBezTo>
                  <a:pt x="365" y="166"/>
                  <a:pt x="365" y="166"/>
                  <a:pt x="365" y="165"/>
                </a:cubicBezTo>
                <a:cubicBezTo>
                  <a:pt x="365" y="165"/>
                  <a:pt x="365" y="165"/>
                  <a:pt x="365" y="165"/>
                </a:cubicBezTo>
                <a:cubicBezTo>
                  <a:pt x="365" y="165"/>
                  <a:pt x="365" y="165"/>
                  <a:pt x="365" y="165"/>
                </a:cubicBezTo>
                <a:close/>
                <a:moveTo>
                  <a:pt x="361" y="163"/>
                </a:moveTo>
                <a:cubicBezTo>
                  <a:pt x="361" y="163"/>
                  <a:pt x="361" y="163"/>
                  <a:pt x="361" y="163"/>
                </a:cubicBezTo>
                <a:cubicBezTo>
                  <a:pt x="362" y="163"/>
                  <a:pt x="362" y="163"/>
                  <a:pt x="362" y="162"/>
                </a:cubicBezTo>
                <a:cubicBezTo>
                  <a:pt x="362" y="162"/>
                  <a:pt x="362" y="162"/>
                  <a:pt x="362" y="162"/>
                </a:cubicBezTo>
                <a:cubicBezTo>
                  <a:pt x="362" y="162"/>
                  <a:pt x="361" y="163"/>
                  <a:pt x="361" y="163"/>
                </a:cubicBezTo>
                <a:close/>
                <a:moveTo>
                  <a:pt x="362" y="174"/>
                </a:moveTo>
                <a:cubicBezTo>
                  <a:pt x="362" y="174"/>
                  <a:pt x="362" y="173"/>
                  <a:pt x="362" y="173"/>
                </a:cubicBezTo>
                <a:cubicBezTo>
                  <a:pt x="361" y="173"/>
                  <a:pt x="361" y="173"/>
                  <a:pt x="361" y="173"/>
                </a:cubicBezTo>
                <a:cubicBezTo>
                  <a:pt x="361" y="173"/>
                  <a:pt x="361" y="174"/>
                  <a:pt x="360" y="174"/>
                </a:cubicBezTo>
                <a:cubicBezTo>
                  <a:pt x="360" y="175"/>
                  <a:pt x="360" y="175"/>
                  <a:pt x="361" y="175"/>
                </a:cubicBezTo>
                <a:cubicBezTo>
                  <a:pt x="361" y="175"/>
                  <a:pt x="362" y="175"/>
                  <a:pt x="361" y="176"/>
                </a:cubicBezTo>
                <a:cubicBezTo>
                  <a:pt x="361" y="177"/>
                  <a:pt x="362" y="177"/>
                  <a:pt x="362" y="177"/>
                </a:cubicBezTo>
                <a:cubicBezTo>
                  <a:pt x="363" y="177"/>
                  <a:pt x="363" y="177"/>
                  <a:pt x="363" y="177"/>
                </a:cubicBezTo>
                <a:cubicBezTo>
                  <a:pt x="364" y="177"/>
                  <a:pt x="364" y="177"/>
                  <a:pt x="364" y="178"/>
                </a:cubicBezTo>
                <a:cubicBezTo>
                  <a:pt x="364" y="178"/>
                  <a:pt x="364" y="179"/>
                  <a:pt x="365" y="179"/>
                </a:cubicBezTo>
                <a:cubicBezTo>
                  <a:pt x="365" y="180"/>
                  <a:pt x="365" y="180"/>
                  <a:pt x="366" y="179"/>
                </a:cubicBezTo>
                <a:cubicBezTo>
                  <a:pt x="366" y="179"/>
                  <a:pt x="367" y="179"/>
                  <a:pt x="367" y="179"/>
                </a:cubicBezTo>
                <a:cubicBezTo>
                  <a:pt x="367" y="179"/>
                  <a:pt x="367" y="178"/>
                  <a:pt x="368" y="178"/>
                </a:cubicBezTo>
                <a:cubicBezTo>
                  <a:pt x="368" y="178"/>
                  <a:pt x="368" y="178"/>
                  <a:pt x="368" y="177"/>
                </a:cubicBezTo>
                <a:cubicBezTo>
                  <a:pt x="368" y="177"/>
                  <a:pt x="368" y="177"/>
                  <a:pt x="368" y="177"/>
                </a:cubicBezTo>
                <a:cubicBezTo>
                  <a:pt x="368" y="177"/>
                  <a:pt x="368" y="177"/>
                  <a:pt x="367" y="177"/>
                </a:cubicBezTo>
                <a:cubicBezTo>
                  <a:pt x="367" y="177"/>
                  <a:pt x="367" y="177"/>
                  <a:pt x="367" y="177"/>
                </a:cubicBezTo>
                <a:cubicBezTo>
                  <a:pt x="367" y="177"/>
                  <a:pt x="366" y="177"/>
                  <a:pt x="366" y="176"/>
                </a:cubicBezTo>
                <a:cubicBezTo>
                  <a:pt x="366" y="176"/>
                  <a:pt x="367" y="175"/>
                  <a:pt x="367" y="175"/>
                </a:cubicBezTo>
                <a:cubicBezTo>
                  <a:pt x="368" y="175"/>
                  <a:pt x="368" y="175"/>
                  <a:pt x="368" y="176"/>
                </a:cubicBezTo>
                <a:cubicBezTo>
                  <a:pt x="368" y="176"/>
                  <a:pt x="368" y="176"/>
                  <a:pt x="368" y="176"/>
                </a:cubicBezTo>
                <a:cubicBezTo>
                  <a:pt x="369" y="177"/>
                  <a:pt x="369" y="177"/>
                  <a:pt x="370" y="177"/>
                </a:cubicBezTo>
                <a:cubicBezTo>
                  <a:pt x="370" y="176"/>
                  <a:pt x="370" y="176"/>
                  <a:pt x="371" y="176"/>
                </a:cubicBezTo>
                <a:cubicBezTo>
                  <a:pt x="371" y="176"/>
                  <a:pt x="371" y="176"/>
                  <a:pt x="372" y="176"/>
                </a:cubicBezTo>
                <a:cubicBezTo>
                  <a:pt x="372" y="176"/>
                  <a:pt x="371" y="176"/>
                  <a:pt x="371" y="176"/>
                </a:cubicBezTo>
                <a:cubicBezTo>
                  <a:pt x="370" y="175"/>
                  <a:pt x="371" y="175"/>
                  <a:pt x="371" y="175"/>
                </a:cubicBezTo>
                <a:cubicBezTo>
                  <a:pt x="371" y="174"/>
                  <a:pt x="372" y="174"/>
                  <a:pt x="372" y="174"/>
                </a:cubicBezTo>
                <a:cubicBezTo>
                  <a:pt x="372" y="174"/>
                  <a:pt x="372" y="174"/>
                  <a:pt x="373" y="174"/>
                </a:cubicBezTo>
                <a:cubicBezTo>
                  <a:pt x="372" y="174"/>
                  <a:pt x="372" y="173"/>
                  <a:pt x="372" y="173"/>
                </a:cubicBezTo>
                <a:cubicBezTo>
                  <a:pt x="371" y="174"/>
                  <a:pt x="371" y="174"/>
                  <a:pt x="370" y="174"/>
                </a:cubicBezTo>
                <a:cubicBezTo>
                  <a:pt x="370" y="174"/>
                  <a:pt x="369" y="174"/>
                  <a:pt x="370" y="173"/>
                </a:cubicBezTo>
                <a:cubicBezTo>
                  <a:pt x="370" y="173"/>
                  <a:pt x="370" y="173"/>
                  <a:pt x="370" y="173"/>
                </a:cubicBezTo>
                <a:cubicBezTo>
                  <a:pt x="370" y="173"/>
                  <a:pt x="370" y="173"/>
                  <a:pt x="370" y="173"/>
                </a:cubicBezTo>
                <a:cubicBezTo>
                  <a:pt x="370" y="173"/>
                  <a:pt x="370" y="173"/>
                  <a:pt x="370" y="172"/>
                </a:cubicBezTo>
                <a:cubicBezTo>
                  <a:pt x="370" y="173"/>
                  <a:pt x="370" y="173"/>
                  <a:pt x="369" y="173"/>
                </a:cubicBezTo>
                <a:cubicBezTo>
                  <a:pt x="369" y="173"/>
                  <a:pt x="369" y="173"/>
                  <a:pt x="369" y="173"/>
                </a:cubicBezTo>
                <a:cubicBezTo>
                  <a:pt x="369" y="173"/>
                  <a:pt x="369" y="173"/>
                  <a:pt x="369" y="173"/>
                </a:cubicBezTo>
                <a:cubicBezTo>
                  <a:pt x="369" y="174"/>
                  <a:pt x="368" y="174"/>
                  <a:pt x="368" y="174"/>
                </a:cubicBezTo>
                <a:cubicBezTo>
                  <a:pt x="367" y="175"/>
                  <a:pt x="366" y="174"/>
                  <a:pt x="366" y="174"/>
                </a:cubicBezTo>
                <a:cubicBezTo>
                  <a:pt x="365" y="174"/>
                  <a:pt x="365" y="174"/>
                  <a:pt x="366" y="173"/>
                </a:cubicBezTo>
                <a:cubicBezTo>
                  <a:pt x="366" y="173"/>
                  <a:pt x="366" y="173"/>
                  <a:pt x="366" y="172"/>
                </a:cubicBezTo>
                <a:cubicBezTo>
                  <a:pt x="366" y="172"/>
                  <a:pt x="366" y="172"/>
                  <a:pt x="365" y="172"/>
                </a:cubicBezTo>
                <a:cubicBezTo>
                  <a:pt x="365" y="172"/>
                  <a:pt x="365" y="172"/>
                  <a:pt x="364" y="172"/>
                </a:cubicBezTo>
                <a:cubicBezTo>
                  <a:pt x="364" y="172"/>
                  <a:pt x="364" y="172"/>
                  <a:pt x="364" y="172"/>
                </a:cubicBezTo>
                <a:cubicBezTo>
                  <a:pt x="364" y="172"/>
                  <a:pt x="364" y="171"/>
                  <a:pt x="364" y="171"/>
                </a:cubicBezTo>
                <a:cubicBezTo>
                  <a:pt x="364" y="171"/>
                  <a:pt x="364" y="171"/>
                  <a:pt x="365" y="171"/>
                </a:cubicBezTo>
                <a:cubicBezTo>
                  <a:pt x="365" y="171"/>
                  <a:pt x="366" y="172"/>
                  <a:pt x="366" y="172"/>
                </a:cubicBezTo>
                <a:cubicBezTo>
                  <a:pt x="367" y="171"/>
                  <a:pt x="366" y="170"/>
                  <a:pt x="367" y="170"/>
                </a:cubicBezTo>
                <a:cubicBezTo>
                  <a:pt x="367" y="170"/>
                  <a:pt x="367" y="169"/>
                  <a:pt x="367" y="169"/>
                </a:cubicBezTo>
                <a:cubicBezTo>
                  <a:pt x="367" y="169"/>
                  <a:pt x="367" y="169"/>
                  <a:pt x="367" y="169"/>
                </a:cubicBezTo>
                <a:cubicBezTo>
                  <a:pt x="367" y="169"/>
                  <a:pt x="367" y="169"/>
                  <a:pt x="367" y="169"/>
                </a:cubicBezTo>
                <a:cubicBezTo>
                  <a:pt x="366" y="169"/>
                  <a:pt x="366" y="169"/>
                  <a:pt x="366" y="169"/>
                </a:cubicBezTo>
                <a:cubicBezTo>
                  <a:pt x="365" y="170"/>
                  <a:pt x="364" y="169"/>
                  <a:pt x="365" y="170"/>
                </a:cubicBezTo>
                <a:cubicBezTo>
                  <a:pt x="364" y="170"/>
                  <a:pt x="364" y="170"/>
                  <a:pt x="364" y="170"/>
                </a:cubicBezTo>
                <a:cubicBezTo>
                  <a:pt x="364" y="170"/>
                  <a:pt x="364" y="169"/>
                  <a:pt x="364" y="169"/>
                </a:cubicBezTo>
                <a:cubicBezTo>
                  <a:pt x="364" y="169"/>
                  <a:pt x="364" y="169"/>
                  <a:pt x="364" y="168"/>
                </a:cubicBezTo>
                <a:cubicBezTo>
                  <a:pt x="364" y="168"/>
                  <a:pt x="364" y="167"/>
                  <a:pt x="364" y="167"/>
                </a:cubicBezTo>
                <a:cubicBezTo>
                  <a:pt x="364" y="166"/>
                  <a:pt x="363" y="166"/>
                  <a:pt x="363" y="165"/>
                </a:cubicBezTo>
                <a:cubicBezTo>
                  <a:pt x="363" y="165"/>
                  <a:pt x="363" y="165"/>
                  <a:pt x="362" y="165"/>
                </a:cubicBezTo>
                <a:cubicBezTo>
                  <a:pt x="362" y="165"/>
                  <a:pt x="362" y="165"/>
                  <a:pt x="362" y="166"/>
                </a:cubicBezTo>
                <a:cubicBezTo>
                  <a:pt x="362" y="166"/>
                  <a:pt x="362" y="166"/>
                  <a:pt x="362" y="166"/>
                </a:cubicBezTo>
                <a:cubicBezTo>
                  <a:pt x="361" y="166"/>
                  <a:pt x="362" y="166"/>
                  <a:pt x="362" y="166"/>
                </a:cubicBezTo>
                <a:cubicBezTo>
                  <a:pt x="362" y="167"/>
                  <a:pt x="362" y="167"/>
                  <a:pt x="362" y="167"/>
                </a:cubicBezTo>
                <a:cubicBezTo>
                  <a:pt x="362" y="168"/>
                  <a:pt x="362" y="168"/>
                  <a:pt x="361" y="168"/>
                </a:cubicBezTo>
                <a:cubicBezTo>
                  <a:pt x="361" y="168"/>
                  <a:pt x="361" y="168"/>
                  <a:pt x="361" y="169"/>
                </a:cubicBezTo>
                <a:cubicBezTo>
                  <a:pt x="361" y="169"/>
                  <a:pt x="361" y="169"/>
                  <a:pt x="362" y="169"/>
                </a:cubicBezTo>
                <a:cubicBezTo>
                  <a:pt x="362" y="169"/>
                  <a:pt x="362" y="169"/>
                  <a:pt x="362" y="169"/>
                </a:cubicBezTo>
                <a:cubicBezTo>
                  <a:pt x="362" y="168"/>
                  <a:pt x="363" y="169"/>
                  <a:pt x="363" y="169"/>
                </a:cubicBezTo>
                <a:cubicBezTo>
                  <a:pt x="362" y="170"/>
                  <a:pt x="364" y="171"/>
                  <a:pt x="362" y="171"/>
                </a:cubicBezTo>
                <a:cubicBezTo>
                  <a:pt x="362" y="171"/>
                  <a:pt x="362" y="172"/>
                  <a:pt x="362" y="172"/>
                </a:cubicBezTo>
                <a:cubicBezTo>
                  <a:pt x="362" y="172"/>
                  <a:pt x="362" y="172"/>
                  <a:pt x="362" y="173"/>
                </a:cubicBezTo>
                <a:cubicBezTo>
                  <a:pt x="362" y="173"/>
                  <a:pt x="363" y="173"/>
                  <a:pt x="362" y="174"/>
                </a:cubicBezTo>
                <a:close/>
                <a:moveTo>
                  <a:pt x="360" y="161"/>
                </a:moveTo>
                <a:cubicBezTo>
                  <a:pt x="360" y="161"/>
                  <a:pt x="360" y="162"/>
                  <a:pt x="360" y="162"/>
                </a:cubicBezTo>
                <a:cubicBezTo>
                  <a:pt x="361" y="162"/>
                  <a:pt x="361" y="162"/>
                  <a:pt x="361" y="161"/>
                </a:cubicBezTo>
                <a:cubicBezTo>
                  <a:pt x="361" y="161"/>
                  <a:pt x="361" y="161"/>
                  <a:pt x="361" y="161"/>
                </a:cubicBezTo>
                <a:cubicBezTo>
                  <a:pt x="361" y="161"/>
                  <a:pt x="360" y="161"/>
                  <a:pt x="360" y="161"/>
                </a:cubicBezTo>
                <a:close/>
                <a:moveTo>
                  <a:pt x="360" y="176"/>
                </a:moveTo>
                <a:cubicBezTo>
                  <a:pt x="360" y="176"/>
                  <a:pt x="360" y="176"/>
                  <a:pt x="361" y="177"/>
                </a:cubicBezTo>
                <a:cubicBezTo>
                  <a:pt x="361" y="176"/>
                  <a:pt x="361" y="176"/>
                  <a:pt x="361" y="176"/>
                </a:cubicBezTo>
                <a:cubicBezTo>
                  <a:pt x="361" y="176"/>
                  <a:pt x="361" y="176"/>
                  <a:pt x="361" y="176"/>
                </a:cubicBezTo>
                <a:cubicBezTo>
                  <a:pt x="360" y="176"/>
                  <a:pt x="360" y="176"/>
                  <a:pt x="360" y="176"/>
                </a:cubicBezTo>
                <a:close/>
                <a:moveTo>
                  <a:pt x="359" y="160"/>
                </a:moveTo>
                <a:cubicBezTo>
                  <a:pt x="359" y="160"/>
                  <a:pt x="359" y="160"/>
                  <a:pt x="359" y="160"/>
                </a:cubicBezTo>
                <a:cubicBezTo>
                  <a:pt x="359" y="160"/>
                  <a:pt x="360" y="160"/>
                  <a:pt x="360" y="159"/>
                </a:cubicBezTo>
                <a:cubicBezTo>
                  <a:pt x="360" y="159"/>
                  <a:pt x="359" y="159"/>
                  <a:pt x="359" y="159"/>
                </a:cubicBezTo>
                <a:cubicBezTo>
                  <a:pt x="359" y="159"/>
                  <a:pt x="359" y="160"/>
                  <a:pt x="359" y="160"/>
                </a:cubicBezTo>
                <a:close/>
                <a:moveTo>
                  <a:pt x="358" y="161"/>
                </a:moveTo>
                <a:cubicBezTo>
                  <a:pt x="358" y="161"/>
                  <a:pt x="359" y="161"/>
                  <a:pt x="359" y="161"/>
                </a:cubicBezTo>
                <a:cubicBezTo>
                  <a:pt x="359" y="161"/>
                  <a:pt x="359" y="161"/>
                  <a:pt x="359" y="161"/>
                </a:cubicBezTo>
                <a:cubicBezTo>
                  <a:pt x="359" y="161"/>
                  <a:pt x="358" y="161"/>
                  <a:pt x="358" y="161"/>
                </a:cubicBezTo>
                <a:close/>
                <a:moveTo>
                  <a:pt x="357" y="163"/>
                </a:moveTo>
                <a:cubicBezTo>
                  <a:pt x="357" y="163"/>
                  <a:pt x="357" y="163"/>
                  <a:pt x="358" y="163"/>
                </a:cubicBezTo>
                <a:cubicBezTo>
                  <a:pt x="358" y="163"/>
                  <a:pt x="358" y="163"/>
                  <a:pt x="358" y="163"/>
                </a:cubicBezTo>
                <a:cubicBezTo>
                  <a:pt x="358" y="163"/>
                  <a:pt x="358" y="163"/>
                  <a:pt x="359" y="162"/>
                </a:cubicBezTo>
                <a:cubicBezTo>
                  <a:pt x="359" y="162"/>
                  <a:pt x="359" y="162"/>
                  <a:pt x="359" y="162"/>
                </a:cubicBezTo>
                <a:cubicBezTo>
                  <a:pt x="358" y="162"/>
                  <a:pt x="358" y="162"/>
                  <a:pt x="357" y="163"/>
                </a:cubicBezTo>
                <a:close/>
                <a:moveTo>
                  <a:pt x="357" y="161"/>
                </a:moveTo>
                <a:cubicBezTo>
                  <a:pt x="357" y="161"/>
                  <a:pt x="357" y="161"/>
                  <a:pt x="358" y="161"/>
                </a:cubicBezTo>
                <a:cubicBezTo>
                  <a:pt x="358" y="161"/>
                  <a:pt x="358" y="160"/>
                  <a:pt x="358" y="160"/>
                </a:cubicBezTo>
                <a:cubicBezTo>
                  <a:pt x="358" y="160"/>
                  <a:pt x="357" y="160"/>
                  <a:pt x="357" y="160"/>
                </a:cubicBezTo>
                <a:cubicBezTo>
                  <a:pt x="357" y="160"/>
                  <a:pt x="357" y="160"/>
                  <a:pt x="357" y="161"/>
                </a:cubicBezTo>
                <a:close/>
                <a:moveTo>
                  <a:pt x="356" y="178"/>
                </a:moveTo>
                <a:cubicBezTo>
                  <a:pt x="356" y="177"/>
                  <a:pt x="356" y="177"/>
                  <a:pt x="356" y="178"/>
                </a:cubicBezTo>
                <a:cubicBezTo>
                  <a:pt x="356" y="178"/>
                  <a:pt x="356" y="179"/>
                  <a:pt x="355" y="179"/>
                </a:cubicBezTo>
                <a:cubicBezTo>
                  <a:pt x="355" y="179"/>
                  <a:pt x="355" y="179"/>
                  <a:pt x="355" y="179"/>
                </a:cubicBezTo>
                <a:cubicBezTo>
                  <a:pt x="355" y="180"/>
                  <a:pt x="356" y="180"/>
                  <a:pt x="356" y="180"/>
                </a:cubicBezTo>
                <a:cubicBezTo>
                  <a:pt x="356" y="180"/>
                  <a:pt x="356" y="180"/>
                  <a:pt x="357" y="180"/>
                </a:cubicBezTo>
                <a:cubicBezTo>
                  <a:pt x="357" y="180"/>
                  <a:pt x="357" y="180"/>
                  <a:pt x="358" y="180"/>
                </a:cubicBezTo>
                <a:cubicBezTo>
                  <a:pt x="358" y="180"/>
                  <a:pt x="358" y="180"/>
                  <a:pt x="358" y="180"/>
                </a:cubicBezTo>
                <a:cubicBezTo>
                  <a:pt x="358" y="180"/>
                  <a:pt x="358" y="180"/>
                  <a:pt x="358" y="180"/>
                </a:cubicBezTo>
                <a:cubicBezTo>
                  <a:pt x="357" y="179"/>
                  <a:pt x="357" y="179"/>
                  <a:pt x="358" y="179"/>
                </a:cubicBezTo>
                <a:cubicBezTo>
                  <a:pt x="358" y="178"/>
                  <a:pt x="358" y="178"/>
                  <a:pt x="358" y="177"/>
                </a:cubicBezTo>
                <a:cubicBezTo>
                  <a:pt x="358" y="177"/>
                  <a:pt x="357" y="177"/>
                  <a:pt x="357" y="177"/>
                </a:cubicBezTo>
                <a:cubicBezTo>
                  <a:pt x="357" y="178"/>
                  <a:pt x="357" y="178"/>
                  <a:pt x="356" y="178"/>
                </a:cubicBezTo>
                <a:close/>
                <a:moveTo>
                  <a:pt x="354" y="163"/>
                </a:moveTo>
                <a:cubicBezTo>
                  <a:pt x="354" y="163"/>
                  <a:pt x="355" y="163"/>
                  <a:pt x="355" y="163"/>
                </a:cubicBezTo>
                <a:cubicBezTo>
                  <a:pt x="355" y="163"/>
                  <a:pt x="355" y="163"/>
                  <a:pt x="355" y="163"/>
                </a:cubicBezTo>
                <a:cubicBezTo>
                  <a:pt x="355" y="162"/>
                  <a:pt x="355" y="162"/>
                  <a:pt x="355" y="162"/>
                </a:cubicBezTo>
                <a:cubicBezTo>
                  <a:pt x="355" y="162"/>
                  <a:pt x="354" y="163"/>
                  <a:pt x="354" y="163"/>
                </a:cubicBezTo>
                <a:close/>
                <a:moveTo>
                  <a:pt x="353" y="169"/>
                </a:moveTo>
                <a:cubicBezTo>
                  <a:pt x="353" y="170"/>
                  <a:pt x="353" y="170"/>
                  <a:pt x="353" y="170"/>
                </a:cubicBezTo>
                <a:cubicBezTo>
                  <a:pt x="354" y="170"/>
                  <a:pt x="354" y="170"/>
                  <a:pt x="354" y="170"/>
                </a:cubicBezTo>
                <a:cubicBezTo>
                  <a:pt x="355" y="170"/>
                  <a:pt x="355" y="170"/>
                  <a:pt x="355" y="171"/>
                </a:cubicBezTo>
                <a:cubicBezTo>
                  <a:pt x="354" y="172"/>
                  <a:pt x="354" y="173"/>
                  <a:pt x="354" y="175"/>
                </a:cubicBezTo>
                <a:cubicBezTo>
                  <a:pt x="354" y="175"/>
                  <a:pt x="354" y="175"/>
                  <a:pt x="354" y="175"/>
                </a:cubicBezTo>
                <a:cubicBezTo>
                  <a:pt x="354" y="175"/>
                  <a:pt x="354" y="175"/>
                  <a:pt x="354" y="175"/>
                </a:cubicBezTo>
                <a:cubicBezTo>
                  <a:pt x="354" y="175"/>
                  <a:pt x="353" y="175"/>
                  <a:pt x="353" y="176"/>
                </a:cubicBezTo>
                <a:cubicBezTo>
                  <a:pt x="353" y="175"/>
                  <a:pt x="353" y="174"/>
                  <a:pt x="353" y="174"/>
                </a:cubicBezTo>
                <a:cubicBezTo>
                  <a:pt x="353" y="173"/>
                  <a:pt x="354" y="173"/>
                  <a:pt x="353" y="172"/>
                </a:cubicBezTo>
                <a:cubicBezTo>
                  <a:pt x="353" y="172"/>
                  <a:pt x="353" y="171"/>
                  <a:pt x="352" y="172"/>
                </a:cubicBezTo>
                <a:cubicBezTo>
                  <a:pt x="352" y="172"/>
                  <a:pt x="351" y="171"/>
                  <a:pt x="351" y="171"/>
                </a:cubicBezTo>
                <a:cubicBezTo>
                  <a:pt x="350" y="171"/>
                  <a:pt x="350" y="171"/>
                  <a:pt x="350" y="171"/>
                </a:cubicBezTo>
                <a:cubicBezTo>
                  <a:pt x="349" y="171"/>
                  <a:pt x="349" y="172"/>
                  <a:pt x="349" y="172"/>
                </a:cubicBezTo>
                <a:cubicBezTo>
                  <a:pt x="349" y="172"/>
                  <a:pt x="348" y="171"/>
                  <a:pt x="348" y="171"/>
                </a:cubicBezTo>
                <a:cubicBezTo>
                  <a:pt x="347" y="171"/>
                  <a:pt x="347" y="171"/>
                  <a:pt x="347" y="171"/>
                </a:cubicBezTo>
                <a:cubicBezTo>
                  <a:pt x="347" y="171"/>
                  <a:pt x="346" y="171"/>
                  <a:pt x="346" y="172"/>
                </a:cubicBezTo>
                <a:cubicBezTo>
                  <a:pt x="347" y="172"/>
                  <a:pt x="347" y="172"/>
                  <a:pt x="347" y="173"/>
                </a:cubicBezTo>
                <a:cubicBezTo>
                  <a:pt x="348" y="173"/>
                  <a:pt x="347" y="173"/>
                  <a:pt x="347" y="174"/>
                </a:cubicBezTo>
                <a:cubicBezTo>
                  <a:pt x="347" y="174"/>
                  <a:pt x="348" y="174"/>
                  <a:pt x="348" y="175"/>
                </a:cubicBezTo>
                <a:cubicBezTo>
                  <a:pt x="348" y="175"/>
                  <a:pt x="348" y="175"/>
                  <a:pt x="348" y="175"/>
                </a:cubicBezTo>
                <a:cubicBezTo>
                  <a:pt x="348" y="175"/>
                  <a:pt x="349" y="175"/>
                  <a:pt x="349" y="175"/>
                </a:cubicBezTo>
                <a:cubicBezTo>
                  <a:pt x="349" y="175"/>
                  <a:pt x="350" y="175"/>
                  <a:pt x="349" y="176"/>
                </a:cubicBezTo>
                <a:cubicBezTo>
                  <a:pt x="349" y="176"/>
                  <a:pt x="349" y="176"/>
                  <a:pt x="350" y="177"/>
                </a:cubicBezTo>
                <a:cubicBezTo>
                  <a:pt x="351" y="177"/>
                  <a:pt x="352" y="177"/>
                  <a:pt x="353" y="177"/>
                </a:cubicBezTo>
                <a:cubicBezTo>
                  <a:pt x="354" y="177"/>
                  <a:pt x="353" y="177"/>
                  <a:pt x="353" y="178"/>
                </a:cubicBezTo>
                <a:cubicBezTo>
                  <a:pt x="353" y="178"/>
                  <a:pt x="353" y="178"/>
                  <a:pt x="353" y="178"/>
                </a:cubicBezTo>
                <a:cubicBezTo>
                  <a:pt x="353" y="178"/>
                  <a:pt x="354" y="178"/>
                  <a:pt x="354" y="178"/>
                </a:cubicBezTo>
                <a:cubicBezTo>
                  <a:pt x="354" y="177"/>
                  <a:pt x="354" y="177"/>
                  <a:pt x="354" y="176"/>
                </a:cubicBezTo>
                <a:cubicBezTo>
                  <a:pt x="355" y="176"/>
                  <a:pt x="355" y="175"/>
                  <a:pt x="356" y="175"/>
                </a:cubicBezTo>
                <a:cubicBezTo>
                  <a:pt x="357" y="174"/>
                  <a:pt x="357" y="173"/>
                  <a:pt x="356" y="172"/>
                </a:cubicBezTo>
                <a:cubicBezTo>
                  <a:pt x="356" y="172"/>
                  <a:pt x="355" y="172"/>
                  <a:pt x="356" y="171"/>
                </a:cubicBezTo>
                <a:cubicBezTo>
                  <a:pt x="356" y="171"/>
                  <a:pt x="356" y="170"/>
                  <a:pt x="355" y="170"/>
                </a:cubicBezTo>
                <a:cubicBezTo>
                  <a:pt x="355" y="169"/>
                  <a:pt x="355" y="169"/>
                  <a:pt x="355" y="169"/>
                </a:cubicBezTo>
                <a:cubicBezTo>
                  <a:pt x="356" y="169"/>
                  <a:pt x="356" y="168"/>
                  <a:pt x="355" y="168"/>
                </a:cubicBezTo>
                <a:cubicBezTo>
                  <a:pt x="355" y="168"/>
                  <a:pt x="355" y="167"/>
                  <a:pt x="355" y="167"/>
                </a:cubicBezTo>
                <a:cubicBezTo>
                  <a:pt x="355" y="167"/>
                  <a:pt x="355" y="166"/>
                  <a:pt x="355" y="166"/>
                </a:cubicBezTo>
                <a:cubicBezTo>
                  <a:pt x="354" y="166"/>
                  <a:pt x="354" y="167"/>
                  <a:pt x="354" y="167"/>
                </a:cubicBezTo>
                <a:cubicBezTo>
                  <a:pt x="354" y="167"/>
                  <a:pt x="354" y="168"/>
                  <a:pt x="354" y="168"/>
                </a:cubicBezTo>
                <a:cubicBezTo>
                  <a:pt x="354" y="169"/>
                  <a:pt x="354" y="169"/>
                  <a:pt x="353" y="169"/>
                </a:cubicBezTo>
                <a:cubicBezTo>
                  <a:pt x="353" y="169"/>
                  <a:pt x="353" y="169"/>
                  <a:pt x="353" y="169"/>
                </a:cubicBezTo>
                <a:close/>
                <a:moveTo>
                  <a:pt x="349" y="163"/>
                </a:moveTo>
                <a:cubicBezTo>
                  <a:pt x="350" y="164"/>
                  <a:pt x="350" y="164"/>
                  <a:pt x="350" y="164"/>
                </a:cubicBezTo>
                <a:cubicBezTo>
                  <a:pt x="350" y="164"/>
                  <a:pt x="351" y="164"/>
                  <a:pt x="351" y="164"/>
                </a:cubicBezTo>
                <a:cubicBezTo>
                  <a:pt x="351" y="163"/>
                  <a:pt x="351" y="163"/>
                  <a:pt x="351" y="163"/>
                </a:cubicBezTo>
                <a:cubicBezTo>
                  <a:pt x="351" y="163"/>
                  <a:pt x="352" y="163"/>
                  <a:pt x="352" y="162"/>
                </a:cubicBezTo>
                <a:cubicBezTo>
                  <a:pt x="352" y="162"/>
                  <a:pt x="353" y="162"/>
                  <a:pt x="353" y="162"/>
                </a:cubicBezTo>
                <a:cubicBezTo>
                  <a:pt x="353" y="162"/>
                  <a:pt x="353" y="161"/>
                  <a:pt x="353" y="161"/>
                </a:cubicBezTo>
                <a:cubicBezTo>
                  <a:pt x="353" y="161"/>
                  <a:pt x="353" y="161"/>
                  <a:pt x="352" y="161"/>
                </a:cubicBezTo>
                <a:cubicBezTo>
                  <a:pt x="352" y="161"/>
                  <a:pt x="352" y="161"/>
                  <a:pt x="353" y="161"/>
                </a:cubicBezTo>
                <a:cubicBezTo>
                  <a:pt x="352" y="161"/>
                  <a:pt x="352" y="161"/>
                  <a:pt x="352" y="161"/>
                </a:cubicBezTo>
                <a:cubicBezTo>
                  <a:pt x="352" y="161"/>
                  <a:pt x="352" y="162"/>
                  <a:pt x="352" y="162"/>
                </a:cubicBezTo>
                <a:cubicBezTo>
                  <a:pt x="352" y="162"/>
                  <a:pt x="352" y="162"/>
                  <a:pt x="352" y="162"/>
                </a:cubicBezTo>
                <a:cubicBezTo>
                  <a:pt x="351" y="162"/>
                  <a:pt x="351" y="162"/>
                  <a:pt x="350" y="163"/>
                </a:cubicBezTo>
                <a:cubicBezTo>
                  <a:pt x="350" y="163"/>
                  <a:pt x="350" y="163"/>
                  <a:pt x="349" y="163"/>
                </a:cubicBezTo>
                <a:close/>
                <a:moveTo>
                  <a:pt x="348" y="162"/>
                </a:moveTo>
                <a:cubicBezTo>
                  <a:pt x="348" y="162"/>
                  <a:pt x="349" y="162"/>
                  <a:pt x="349" y="162"/>
                </a:cubicBezTo>
                <a:cubicBezTo>
                  <a:pt x="349" y="162"/>
                  <a:pt x="350" y="162"/>
                  <a:pt x="350" y="162"/>
                </a:cubicBezTo>
                <a:cubicBezTo>
                  <a:pt x="350" y="161"/>
                  <a:pt x="349" y="161"/>
                  <a:pt x="349" y="161"/>
                </a:cubicBezTo>
                <a:cubicBezTo>
                  <a:pt x="349" y="161"/>
                  <a:pt x="348" y="161"/>
                  <a:pt x="348" y="162"/>
                </a:cubicBezTo>
                <a:close/>
                <a:moveTo>
                  <a:pt x="347" y="169"/>
                </a:moveTo>
                <a:cubicBezTo>
                  <a:pt x="347" y="169"/>
                  <a:pt x="348" y="169"/>
                  <a:pt x="348" y="169"/>
                </a:cubicBezTo>
                <a:cubicBezTo>
                  <a:pt x="348" y="169"/>
                  <a:pt x="348" y="169"/>
                  <a:pt x="349" y="169"/>
                </a:cubicBezTo>
                <a:cubicBezTo>
                  <a:pt x="349" y="169"/>
                  <a:pt x="349" y="168"/>
                  <a:pt x="349" y="169"/>
                </a:cubicBezTo>
                <a:cubicBezTo>
                  <a:pt x="350" y="169"/>
                  <a:pt x="349" y="169"/>
                  <a:pt x="349" y="169"/>
                </a:cubicBezTo>
                <a:cubicBezTo>
                  <a:pt x="349" y="170"/>
                  <a:pt x="349" y="170"/>
                  <a:pt x="349" y="170"/>
                </a:cubicBezTo>
                <a:cubicBezTo>
                  <a:pt x="349" y="170"/>
                  <a:pt x="349" y="170"/>
                  <a:pt x="349" y="170"/>
                </a:cubicBezTo>
                <a:cubicBezTo>
                  <a:pt x="349" y="170"/>
                  <a:pt x="350" y="170"/>
                  <a:pt x="350" y="170"/>
                </a:cubicBezTo>
                <a:cubicBezTo>
                  <a:pt x="350" y="170"/>
                  <a:pt x="350" y="170"/>
                  <a:pt x="350" y="169"/>
                </a:cubicBezTo>
                <a:cubicBezTo>
                  <a:pt x="350" y="169"/>
                  <a:pt x="350" y="169"/>
                  <a:pt x="351" y="169"/>
                </a:cubicBezTo>
                <a:cubicBezTo>
                  <a:pt x="351" y="169"/>
                  <a:pt x="351" y="169"/>
                  <a:pt x="351" y="169"/>
                </a:cubicBezTo>
                <a:cubicBezTo>
                  <a:pt x="351" y="170"/>
                  <a:pt x="351" y="170"/>
                  <a:pt x="352" y="170"/>
                </a:cubicBezTo>
                <a:cubicBezTo>
                  <a:pt x="352" y="169"/>
                  <a:pt x="352" y="169"/>
                  <a:pt x="352" y="169"/>
                </a:cubicBezTo>
                <a:cubicBezTo>
                  <a:pt x="352" y="169"/>
                  <a:pt x="351" y="169"/>
                  <a:pt x="351" y="169"/>
                </a:cubicBezTo>
                <a:cubicBezTo>
                  <a:pt x="351" y="168"/>
                  <a:pt x="351" y="168"/>
                  <a:pt x="351" y="168"/>
                </a:cubicBezTo>
                <a:cubicBezTo>
                  <a:pt x="351" y="167"/>
                  <a:pt x="352" y="167"/>
                  <a:pt x="352" y="165"/>
                </a:cubicBezTo>
                <a:cubicBezTo>
                  <a:pt x="353" y="165"/>
                  <a:pt x="353" y="165"/>
                  <a:pt x="353" y="165"/>
                </a:cubicBezTo>
                <a:cubicBezTo>
                  <a:pt x="353" y="165"/>
                  <a:pt x="353" y="165"/>
                  <a:pt x="352" y="165"/>
                </a:cubicBezTo>
                <a:cubicBezTo>
                  <a:pt x="352" y="165"/>
                  <a:pt x="353" y="165"/>
                  <a:pt x="353" y="164"/>
                </a:cubicBezTo>
                <a:cubicBezTo>
                  <a:pt x="352" y="165"/>
                  <a:pt x="352" y="165"/>
                  <a:pt x="352" y="165"/>
                </a:cubicBezTo>
                <a:cubicBezTo>
                  <a:pt x="352" y="165"/>
                  <a:pt x="352" y="165"/>
                  <a:pt x="352" y="165"/>
                </a:cubicBezTo>
                <a:cubicBezTo>
                  <a:pt x="352" y="165"/>
                  <a:pt x="352" y="165"/>
                  <a:pt x="352" y="166"/>
                </a:cubicBezTo>
                <a:cubicBezTo>
                  <a:pt x="352" y="166"/>
                  <a:pt x="352" y="165"/>
                  <a:pt x="352" y="165"/>
                </a:cubicBezTo>
                <a:cubicBezTo>
                  <a:pt x="352" y="165"/>
                  <a:pt x="351" y="166"/>
                  <a:pt x="351" y="166"/>
                </a:cubicBezTo>
                <a:cubicBezTo>
                  <a:pt x="349" y="167"/>
                  <a:pt x="349" y="167"/>
                  <a:pt x="349" y="167"/>
                </a:cubicBezTo>
                <a:cubicBezTo>
                  <a:pt x="348" y="167"/>
                  <a:pt x="348" y="167"/>
                  <a:pt x="348" y="168"/>
                </a:cubicBezTo>
                <a:cubicBezTo>
                  <a:pt x="348" y="168"/>
                  <a:pt x="348" y="168"/>
                  <a:pt x="348" y="168"/>
                </a:cubicBezTo>
                <a:cubicBezTo>
                  <a:pt x="348" y="169"/>
                  <a:pt x="347" y="169"/>
                  <a:pt x="347" y="169"/>
                </a:cubicBezTo>
                <a:close/>
                <a:moveTo>
                  <a:pt x="347" y="162"/>
                </a:moveTo>
                <a:cubicBezTo>
                  <a:pt x="347" y="162"/>
                  <a:pt x="347" y="162"/>
                  <a:pt x="348" y="162"/>
                </a:cubicBezTo>
                <a:cubicBezTo>
                  <a:pt x="348" y="162"/>
                  <a:pt x="348" y="162"/>
                  <a:pt x="348" y="162"/>
                </a:cubicBezTo>
                <a:cubicBezTo>
                  <a:pt x="348" y="162"/>
                  <a:pt x="347" y="161"/>
                  <a:pt x="347" y="161"/>
                </a:cubicBezTo>
                <a:cubicBezTo>
                  <a:pt x="347" y="161"/>
                  <a:pt x="347" y="162"/>
                  <a:pt x="347" y="162"/>
                </a:cubicBezTo>
                <a:close/>
                <a:moveTo>
                  <a:pt x="345" y="166"/>
                </a:moveTo>
                <a:cubicBezTo>
                  <a:pt x="345" y="167"/>
                  <a:pt x="346" y="167"/>
                  <a:pt x="346" y="168"/>
                </a:cubicBezTo>
                <a:cubicBezTo>
                  <a:pt x="346" y="168"/>
                  <a:pt x="346" y="168"/>
                  <a:pt x="347" y="168"/>
                </a:cubicBezTo>
                <a:cubicBezTo>
                  <a:pt x="348" y="168"/>
                  <a:pt x="347" y="168"/>
                  <a:pt x="347" y="167"/>
                </a:cubicBezTo>
                <a:cubicBezTo>
                  <a:pt x="347" y="167"/>
                  <a:pt x="347" y="166"/>
                  <a:pt x="347" y="166"/>
                </a:cubicBezTo>
                <a:cubicBezTo>
                  <a:pt x="347" y="166"/>
                  <a:pt x="347" y="165"/>
                  <a:pt x="347" y="165"/>
                </a:cubicBezTo>
                <a:cubicBezTo>
                  <a:pt x="347" y="165"/>
                  <a:pt x="346" y="165"/>
                  <a:pt x="345" y="165"/>
                </a:cubicBezTo>
                <a:cubicBezTo>
                  <a:pt x="345" y="165"/>
                  <a:pt x="345" y="166"/>
                  <a:pt x="345" y="166"/>
                </a:cubicBezTo>
                <a:close/>
                <a:moveTo>
                  <a:pt x="342" y="169"/>
                </a:moveTo>
                <a:cubicBezTo>
                  <a:pt x="342" y="169"/>
                  <a:pt x="342" y="170"/>
                  <a:pt x="342" y="170"/>
                </a:cubicBezTo>
                <a:cubicBezTo>
                  <a:pt x="342" y="170"/>
                  <a:pt x="343" y="170"/>
                  <a:pt x="343" y="169"/>
                </a:cubicBezTo>
                <a:cubicBezTo>
                  <a:pt x="343" y="169"/>
                  <a:pt x="343" y="169"/>
                  <a:pt x="344" y="169"/>
                </a:cubicBezTo>
                <a:cubicBezTo>
                  <a:pt x="344" y="170"/>
                  <a:pt x="344" y="169"/>
                  <a:pt x="345" y="169"/>
                </a:cubicBezTo>
                <a:cubicBezTo>
                  <a:pt x="345" y="169"/>
                  <a:pt x="345" y="168"/>
                  <a:pt x="345" y="168"/>
                </a:cubicBezTo>
                <a:cubicBezTo>
                  <a:pt x="345" y="167"/>
                  <a:pt x="344" y="167"/>
                  <a:pt x="344" y="168"/>
                </a:cubicBezTo>
                <a:cubicBezTo>
                  <a:pt x="344" y="168"/>
                  <a:pt x="344" y="168"/>
                  <a:pt x="343" y="168"/>
                </a:cubicBezTo>
                <a:cubicBezTo>
                  <a:pt x="342" y="168"/>
                  <a:pt x="342" y="168"/>
                  <a:pt x="342" y="169"/>
                </a:cubicBezTo>
                <a:close/>
                <a:moveTo>
                  <a:pt x="342" y="176"/>
                </a:moveTo>
                <a:cubicBezTo>
                  <a:pt x="342" y="176"/>
                  <a:pt x="342" y="176"/>
                  <a:pt x="341" y="177"/>
                </a:cubicBezTo>
                <a:cubicBezTo>
                  <a:pt x="341" y="177"/>
                  <a:pt x="341" y="177"/>
                  <a:pt x="341" y="177"/>
                </a:cubicBezTo>
                <a:cubicBezTo>
                  <a:pt x="341" y="177"/>
                  <a:pt x="341" y="178"/>
                  <a:pt x="341" y="178"/>
                </a:cubicBezTo>
                <a:cubicBezTo>
                  <a:pt x="342" y="178"/>
                  <a:pt x="342" y="178"/>
                  <a:pt x="342" y="177"/>
                </a:cubicBezTo>
                <a:cubicBezTo>
                  <a:pt x="342" y="177"/>
                  <a:pt x="342" y="177"/>
                  <a:pt x="342" y="177"/>
                </a:cubicBezTo>
                <a:cubicBezTo>
                  <a:pt x="342" y="176"/>
                  <a:pt x="342" y="176"/>
                  <a:pt x="342" y="176"/>
                </a:cubicBezTo>
                <a:close/>
                <a:moveTo>
                  <a:pt x="341" y="172"/>
                </a:moveTo>
                <a:cubicBezTo>
                  <a:pt x="341" y="172"/>
                  <a:pt x="341" y="172"/>
                  <a:pt x="341" y="172"/>
                </a:cubicBezTo>
                <a:cubicBezTo>
                  <a:pt x="341" y="172"/>
                  <a:pt x="341" y="172"/>
                  <a:pt x="342" y="172"/>
                </a:cubicBezTo>
                <a:cubicBezTo>
                  <a:pt x="342" y="172"/>
                  <a:pt x="342" y="172"/>
                  <a:pt x="342" y="172"/>
                </a:cubicBezTo>
                <a:cubicBezTo>
                  <a:pt x="342" y="172"/>
                  <a:pt x="341" y="172"/>
                  <a:pt x="341" y="172"/>
                </a:cubicBezTo>
                <a:close/>
                <a:moveTo>
                  <a:pt x="341" y="167"/>
                </a:moveTo>
                <a:cubicBezTo>
                  <a:pt x="341" y="168"/>
                  <a:pt x="341" y="168"/>
                  <a:pt x="341" y="168"/>
                </a:cubicBezTo>
                <a:cubicBezTo>
                  <a:pt x="341" y="168"/>
                  <a:pt x="341" y="168"/>
                  <a:pt x="341" y="168"/>
                </a:cubicBezTo>
                <a:cubicBezTo>
                  <a:pt x="341" y="168"/>
                  <a:pt x="341" y="168"/>
                  <a:pt x="341" y="168"/>
                </a:cubicBezTo>
                <a:cubicBezTo>
                  <a:pt x="341" y="168"/>
                  <a:pt x="341" y="167"/>
                  <a:pt x="341" y="167"/>
                </a:cubicBezTo>
                <a:close/>
                <a:moveTo>
                  <a:pt x="340" y="175"/>
                </a:moveTo>
                <a:cubicBezTo>
                  <a:pt x="340" y="175"/>
                  <a:pt x="341" y="175"/>
                  <a:pt x="341" y="176"/>
                </a:cubicBezTo>
                <a:cubicBezTo>
                  <a:pt x="341" y="175"/>
                  <a:pt x="341" y="175"/>
                  <a:pt x="341" y="175"/>
                </a:cubicBezTo>
                <a:cubicBezTo>
                  <a:pt x="341" y="175"/>
                  <a:pt x="341" y="175"/>
                  <a:pt x="341" y="175"/>
                </a:cubicBezTo>
                <a:cubicBezTo>
                  <a:pt x="340" y="175"/>
                  <a:pt x="340" y="175"/>
                  <a:pt x="340" y="175"/>
                </a:cubicBezTo>
                <a:close/>
                <a:moveTo>
                  <a:pt x="339" y="177"/>
                </a:moveTo>
                <a:cubicBezTo>
                  <a:pt x="339" y="177"/>
                  <a:pt x="339" y="177"/>
                  <a:pt x="339" y="177"/>
                </a:cubicBezTo>
                <a:cubicBezTo>
                  <a:pt x="340" y="177"/>
                  <a:pt x="340" y="177"/>
                  <a:pt x="340" y="177"/>
                </a:cubicBezTo>
                <a:cubicBezTo>
                  <a:pt x="340" y="177"/>
                  <a:pt x="340" y="177"/>
                  <a:pt x="339" y="177"/>
                </a:cubicBezTo>
                <a:cubicBezTo>
                  <a:pt x="339" y="177"/>
                  <a:pt x="339" y="177"/>
                  <a:pt x="339" y="177"/>
                </a:cubicBezTo>
                <a:close/>
                <a:moveTo>
                  <a:pt x="338" y="247"/>
                </a:moveTo>
                <a:cubicBezTo>
                  <a:pt x="338" y="247"/>
                  <a:pt x="338" y="248"/>
                  <a:pt x="338" y="248"/>
                </a:cubicBezTo>
                <a:cubicBezTo>
                  <a:pt x="338" y="248"/>
                  <a:pt x="338" y="248"/>
                  <a:pt x="338" y="248"/>
                </a:cubicBezTo>
                <a:cubicBezTo>
                  <a:pt x="338" y="248"/>
                  <a:pt x="339" y="248"/>
                  <a:pt x="339" y="248"/>
                </a:cubicBezTo>
                <a:cubicBezTo>
                  <a:pt x="339" y="248"/>
                  <a:pt x="339" y="248"/>
                  <a:pt x="340" y="248"/>
                </a:cubicBezTo>
                <a:cubicBezTo>
                  <a:pt x="339" y="248"/>
                  <a:pt x="339" y="247"/>
                  <a:pt x="339" y="247"/>
                </a:cubicBezTo>
                <a:cubicBezTo>
                  <a:pt x="339" y="247"/>
                  <a:pt x="339" y="247"/>
                  <a:pt x="339" y="247"/>
                </a:cubicBezTo>
                <a:cubicBezTo>
                  <a:pt x="339" y="247"/>
                  <a:pt x="338" y="247"/>
                  <a:pt x="338" y="247"/>
                </a:cubicBezTo>
                <a:close/>
                <a:moveTo>
                  <a:pt x="338" y="259"/>
                </a:moveTo>
                <a:cubicBezTo>
                  <a:pt x="338" y="259"/>
                  <a:pt x="338" y="259"/>
                  <a:pt x="338" y="259"/>
                </a:cubicBezTo>
                <a:cubicBezTo>
                  <a:pt x="338" y="259"/>
                  <a:pt x="337" y="259"/>
                  <a:pt x="337" y="259"/>
                </a:cubicBezTo>
                <a:cubicBezTo>
                  <a:pt x="337" y="259"/>
                  <a:pt x="338" y="260"/>
                  <a:pt x="338" y="260"/>
                </a:cubicBezTo>
                <a:cubicBezTo>
                  <a:pt x="338" y="260"/>
                  <a:pt x="338" y="260"/>
                  <a:pt x="338" y="259"/>
                </a:cubicBezTo>
                <a:close/>
                <a:moveTo>
                  <a:pt x="338" y="261"/>
                </a:moveTo>
                <a:cubicBezTo>
                  <a:pt x="338" y="261"/>
                  <a:pt x="337" y="261"/>
                  <a:pt x="337" y="261"/>
                </a:cubicBezTo>
                <a:cubicBezTo>
                  <a:pt x="337" y="262"/>
                  <a:pt x="338" y="262"/>
                  <a:pt x="338" y="262"/>
                </a:cubicBezTo>
                <a:cubicBezTo>
                  <a:pt x="338" y="262"/>
                  <a:pt x="338" y="262"/>
                  <a:pt x="338" y="262"/>
                </a:cubicBezTo>
                <a:cubicBezTo>
                  <a:pt x="338" y="262"/>
                  <a:pt x="338" y="261"/>
                  <a:pt x="338" y="261"/>
                </a:cubicBezTo>
                <a:close/>
                <a:moveTo>
                  <a:pt x="338" y="192"/>
                </a:moveTo>
                <a:cubicBezTo>
                  <a:pt x="338" y="192"/>
                  <a:pt x="338" y="192"/>
                  <a:pt x="337" y="192"/>
                </a:cubicBezTo>
                <a:cubicBezTo>
                  <a:pt x="337" y="192"/>
                  <a:pt x="337" y="192"/>
                  <a:pt x="337" y="192"/>
                </a:cubicBezTo>
                <a:cubicBezTo>
                  <a:pt x="337" y="192"/>
                  <a:pt x="337" y="192"/>
                  <a:pt x="338" y="193"/>
                </a:cubicBezTo>
                <a:cubicBezTo>
                  <a:pt x="338" y="192"/>
                  <a:pt x="338" y="192"/>
                  <a:pt x="338" y="192"/>
                </a:cubicBezTo>
                <a:close/>
                <a:moveTo>
                  <a:pt x="337" y="265"/>
                </a:moveTo>
                <a:cubicBezTo>
                  <a:pt x="337" y="265"/>
                  <a:pt x="337" y="265"/>
                  <a:pt x="337" y="265"/>
                </a:cubicBezTo>
                <a:cubicBezTo>
                  <a:pt x="337" y="265"/>
                  <a:pt x="337" y="265"/>
                  <a:pt x="337" y="266"/>
                </a:cubicBezTo>
                <a:cubicBezTo>
                  <a:pt x="337" y="265"/>
                  <a:pt x="337" y="265"/>
                  <a:pt x="337" y="265"/>
                </a:cubicBezTo>
                <a:cubicBezTo>
                  <a:pt x="337" y="265"/>
                  <a:pt x="337" y="265"/>
                  <a:pt x="337" y="265"/>
                </a:cubicBezTo>
                <a:close/>
                <a:moveTo>
                  <a:pt x="338" y="164"/>
                </a:moveTo>
                <a:cubicBezTo>
                  <a:pt x="338" y="164"/>
                  <a:pt x="338" y="164"/>
                  <a:pt x="338" y="164"/>
                </a:cubicBezTo>
                <a:cubicBezTo>
                  <a:pt x="338" y="164"/>
                  <a:pt x="338" y="164"/>
                  <a:pt x="338" y="164"/>
                </a:cubicBezTo>
                <a:cubicBezTo>
                  <a:pt x="338" y="164"/>
                  <a:pt x="338" y="164"/>
                  <a:pt x="338" y="164"/>
                </a:cubicBezTo>
                <a:cubicBezTo>
                  <a:pt x="338" y="164"/>
                  <a:pt x="338" y="164"/>
                  <a:pt x="338" y="164"/>
                </a:cubicBezTo>
                <a:close/>
                <a:moveTo>
                  <a:pt x="337" y="176"/>
                </a:moveTo>
                <a:cubicBezTo>
                  <a:pt x="337" y="176"/>
                  <a:pt x="337" y="176"/>
                  <a:pt x="337" y="176"/>
                </a:cubicBezTo>
                <a:cubicBezTo>
                  <a:pt x="337" y="176"/>
                  <a:pt x="338" y="176"/>
                  <a:pt x="338" y="176"/>
                </a:cubicBezTo>
                <a:cubicBezTo>
                  <a:pt x="338" y="176"/>
                  <a:pt x="338" y="176"/>
                  <a:pt x="338" y="176"/>
                </a:cubicBezTo>
                <a:cubicBezTo>
                  <a:pt x="338" y="176"/>
                  <a:pt x="337" y="176"/>
                  <a:pt x="337" y="176"/>
                </a:cubicBezTo>
                <a:close/>
                <a:moveTo>
                  <a:pt x="336" y="171"/>
                </a:moveTo>
                <a:cubicBezTo>
                  <a:pt x="336" y="171"/>
                  <a:pt x="336" y="171"/>
                  <a:pt x="337" y="171"/>
                </a:cubicBezTo>
                <a:cubicBezTo>
                  <a:pt x="337" y="171"/>
                  <a:pt x="337" y="171"/>
                  <a:pt x="337" y="171"/>
                </a:cubicBezTo>
                <a:cubicBezTo>
                  <a:pt x="337" y="171"/>
                  <a:pt x="336" y="170"/>
                  <a:pt x="336" y="170"/>
                </a:cubicBezTo>
                <a:cubicBezTo>
                  <a:pt x="336" y="170"/>
                  <a:pt x="336" y="171"/>
                  <a:pt x="336" y="171"/>
                </a:cubicBezTo>
                <a:close/>
                <a:moveTo>
                  <a:pt x="334" y="170"/>
                </a:moveTo>
                <a:cubicBezTo>
                  <a:pt x="334" y="170"/>
                  <a:pt x="334" y="170"/>
                  <a:pt x="335" y="170"/>
                </a:cubicBezTo>
                <a:cubicBezTo>
                  <a:pt x="335" y="170"/>
                  <a:pt x="335" y="170"/>
                  <a:pt x="335" y="170"/>
                </a:cubicBezTo>
                <a:cubicBezTo>
                  <a:pt x="335" y="169"/>
                  <a:pt x="335" y="169"/>
                  <a:pt x="335" y="169"/>
                </a:cubicBezTo>
                <a:cubicBezTo>
                  <a:pt x="334" y="169"/>
                  <a:pt x="334" y="170"/>
                  <a:pt x="334" y="170"/>
                </a:cubicBezTo>
                <a:close/>
                <a:moveTo>
                  <a:pt x="330" y="162"/>
                </a:moveTo>
                <a:cubicBezTo>
                  <a:pt x="330" y="162"/>
                  <a:pt x="330" y="162"/>
                  <a:pt x="331" y="162"/>
                </a:cubicBezTo>
                <a:cubicBezTo>
                  <a:pt x="331" y="162"/>
                  <a:pt x="332" y="161"/>
                  <a:pt x="333" y="161"/>
                </a:cubicBezTo>
                <a:cubicBezTo>
                  <a:pt x="333" y="160"/>
                  <a:pt x="333" y="160"/>
                  <a:pt x="333" y="160"/>
                </a:cubicBezTo>
                <a:cubicBezTo>
                  <a:pt x="333" y="160"/>
                  <a:pt x="333" y="160"/>
                  <a:pt x="333" y="160"/>
                </a:cubicBezTo>
                <a:cubicBezTo>
                  <a:pt x="332" y="160"/>
                  <a:pt x="331" y="161"/>
                  <a:pt x="330" y="161"/>
                </a:cubicBezTo>
                <a:cubicBezTo>
                  <a:pt x="330" y="161"/>
                  <a:pt x="330" y="162"/>
                  <a:pt x="330" y="162"/>
                </a:cubicBezTo>
                <a:close/>
                <a:moveTo>
                  <a:pt x="333" y="163"/>
                </a:moveTo>
                <a:cubicBezTo>
                  <a:pt x="333" y="163"/>
                  <a:pt x="333" y="163"/>
                  <a:pt x="333" y="163"/>
                </a:cubicBezTo>
                <a:cubicBezTo>
                  <a:pt x="333" y="163"/>
                  <a:pt x="332" y="163"/>
                  <a:pt x="332" y="164"/>
                </a:cubicBezTo>
                <a:cubicBezTo>
                  <a:pt x="332" y="164"/>
                  <a:pt x="332" y="164"/>
                  <a:pt x="333" y="164"/>
                </a:cubicBezTo>
                <a:cubicBezTo>
                  <a:pt x="333" y="164"/>
                  <a:pt x="333" y="163"/>
                  <a:pt x="333" y="163"/>
                </a:cubicBezTo>
                <a:close/>
                <a:moveTo>
                  <a:pt x="332" y="249"/>
                </a:moveTo>
                <a:cubicBezTo>
                  <a:pt x="332" y="249"/>
                  <a:pt x="332" y="249"/>
                  <a:pt x="332" y="249"/>
                </a:cubicBezTo>
                <a:cubicBezTo>
                  <a:pt x="332" y="249"/>
                  <a:pt x="332" y="249"/>
                  <a:pt x="332" y="249"/>
                </a:cubicBezTo>
                <a:cubicBezTo>
                  <a:pt x="332" y="249"/>
                  <a:pt x="332" y="249"/>
                  <a:pt x="333" y="249"/>
                </a:cubicBezTo>
                <a:cubicBezTo>
                  <a:pt x="333" y="249"/>
                  <a:pt x="332" y="249"/>
                  <a:pt x="332" y="249"/>
                </a:cubicBezTo>
                <a:close/>
                <a:moveTo>
                  <a:pt x="331" y="240"/>
                </a:moveTo>
                <a:cubicBezTo>
                  <a:pt x="330" y="240"/>
                  <a:pt x="330" y="240"/>
                  <a:pt x="330" y="240"/>
                </a:cubicBezTo>
                <a:cubicBezTo>
                  <a:pt x="330" y="240"/>
                  <a:pt x="330" y="240"/>
                  <a:pt x="329" y="240"/>
                </a:cubicBezTo>
                <a:cubicBezTo>
                  <a:pt x="330" y="240"/>
                  <a:pt x="330" y="240"/>
                  <a:pt x="330" y="241"/>
                </a:cubicBezTo>
                <a:cubicBezTo>
                  <a:pt x="330" y="241"/>
                  <a:pt x="331" y="241"/>
                  <a:pt x="331" y="240"/>
                </a:cubicBezTo>
                <a:close/>
                <a:moveTo>
                  <a:pt x="330" y="262"/>
                </a:moveTo>
                <a:cubicBezTo>
                  <a:pt x="330" y="262"/>
                  <a:pt x="330" y="262"/>
                  <a:pt x="330" y="263"/>
                </a:cubicBezTo>
                <a:cubicBezTo>
                  <a:pt x="330" y="263"/>
                  <a:pt x="330" y="263"/>
                  <a:pt x="330" y="263"/>
                </a:cubicBezTo>
                <a:cubicBezTo>
                  <a:pt x="331" y="263"/>
                  <a:pt x="331" y="263"/>
                  <a:pt x="331" y="263"/>
                </a:cubicBezTo>
                <a:cubicBezTo>
                  <a:pt x="331" y="262"/>
                  <a:pt x="331" y="262"/>
                  <a:pt x="331" y="262"/>
                </a:cubicBezTo>
                <a:cubicBezTo>
                  <a:pt x="331" y="262"/>
                  <a:pt x="330" y="262"/>
                  <a:pt x="330" y="262"/>
                </a:cubicBezTo>
                <a:close/>
                <a:moveTo>
                  <a:pt x="329" y="253"/>
                </a:moveTo>
                <a:cubicBezTo>
                  <a:pt x="329" y="254"/>
                  <a:pt x="329" y="254"/>
                  <a:pt x="329" y="254"/>
                </a:cubicBezTo>
                <a:cubicBezTo>
                  <a:pt x="329" y="255"/>
                  <a:pt x="328" y="255"/>
                  <a:pt x="329" y="255"/>
                </a:cubicBezTo>
                <a:cubicBezTo>
                  <a:pt x="329" y="255"/>
                  <a:pt x="329" y="256"/>
                  <a:pt x="329" y="256"/>
                </a:cubicBezTo>
                <a:cubicBezTo>
                  <a:pt x="329" y="256"/>
                  <a:pt x="329" y="255"/>
                  <a:pt x="329" y="255"/>
                </a:cubicBezTo>
                <a:cubicBezTo>
                  <a:pt x="330" y="254"/>
                  <a:pt x="329" y="253"/>
                  <a:pt x="329" y="252"/>
                </a:cubicBezTo>
                <a:cubicBezTo>
                  <a:pt x="329" y="252"/>
                  <a:pt x="329" y="252"/>
                  <a:pt x="329" y="252"/>
                </a:cubicBezTo>
                <a:cubicBezTo>
                  <a:pt x="329" y="252"/>
                  <a:pt x="329" y="253"/>
                  <a:pt x="329" y="253"/>
                </a:cubicBezTo>
                <a:cubicBezTo>
                  <a:pt x="329" y="253"/>
                  <a:pt x="329" y="253"/>
                  <a:pt x="329" y="253"/>
                </a:cubicBezTo>
                <a:close/>
                <a:moveTo>
                  <a:pt x="331" y="172"/>
                </a:moveTo>
                <a:cubicBezTo>
                  <a:pt x="331" y="172"/>
                  <a:pt x="331" y="172"/>
                  <a:pt x="332" y="171"/>
                </a:cubicBezTo>
                <a:cubicBezTo>
                  <a:pt x="331" y="171"/>
                  <a:pt x="331" y="171"/>
                  <a:pt x="331" y="171"/>
                </a:cubicBezTo>
                <a:cubicBezTo>
                  <a:pt x="331" y="171"/>
                  <a:pt x="330" y="171"/>
                  <a:pt x="330" y="171"/>
                </a:cubicBezTo>
                <a:cubicBezTo>
                  <a:pt x="331" y="171"/>
                  <a:pt x="331" y="171"/>
                  <a:pt x="331" y="172"/>
                </a:cubicBezTo>
                <a:close/>
                <a:moveTo>
                  <a:pt x="330" y="166"/>
                </a:moveTo>
                <a:cubicBezTo>
                  <a:pt x="330" y="166"/>
                  <a:pt x="330" y="167"/>
                  <a:pt x="330" y="167"/>
                </a:cubicBezTo>
                <a:cubicBezTo>
                  <a:pt x="330" y="166"/>
                  <a:pt x="331" y="166"/>
                  <a:pt x="331" y="166"/>
                </a:cubicBezTo>
                <a:cubicBezTo>
                  <a:pt x="331" y="166"/>
                  <a:pt x="330" y="166"/>
                  <a:pt x="330" y="166"/>
                </a:cubicBezTo>
                <a:cubicBezTo>
                  <a:pt x="330" y="166"/>
                  <a:pt x="330" y="166"/>
                  <a:pt x="330" y="166"/>
                </a:cubicBezTo>
                <a:close/>
                <a:moveTo>
                  <a:pt x="329" y="225"/>
                </a:moveTo>
                <a:cubicBezTo>
                  <a:pt x="329" y="225"/>
                  <a:pt x="329" y="225"/>
                  <a:pt x="329" y="226"/>
                </a:cubicBezTo>
                <a:cubicBezTo>
                  <a:pt x="330" y="225"/>
                  <a:pt x="330" y="225"/>
                  <a:pt x="330" y="225"/>
                </a:cubicBezTo>
                <a:cubicBezTo>
                  <a:pt x="330" y="225"/>
                  <a:pt x="330" y="225"/>
                  <a:pt x="329" y="225"/>
                </a:cubicBezTo>
                <a:cubicBezTo>
                  <a:pt x="329" y="225"/>
                  <a:pt x="329" y="225"/>
                  <a:pt x="329" y="225"/>
                </a:cubicBezTo>
                <a:close/>
                <a:moveTo>
                  <a:pt x="329" y="245"/>
                </a:moveTo>
                <a:cubicBezTo>
                  <a:pt x="329" y="245"/>
                  <a:pt x="328" y="245"/>
                  <a:pt x="329" y="245"/>
                </a:cubicBezTo>
                <a:cubicBezTo>
                  <a:pt x="329" y="245"/>
                  <a:pt x="329" y="245"/>
                  <a:pt x="329" y="245"/>
                </a:cubicBezTo>
                <a:cubicBezTo>
                  <a:pt x="329" y="245"/>
                  <a:pt x="329" y="245"/>
                  <a:pt x="329" y="245"/>
                </a:cubicBezTo>
                <a:cubicBezTo>
                  <a:pt x="329" y="245"/>
                  <a:pt x="329" y="245"/>
                  <a:pt x="329" y="245"/>
                </a:cubicBezTo>
                <a:close/>
                <a:moveTo>
                  <a:pt x="329" y="177"/>
                </a:moveTo>
                <a:cubicBezTo>
                  <a:pt x="329" y="177"/>
                  <a:pt x="329" y="176"/>
                  <a:pt x="328" y="177"/>
                </a:cubicBezTo>
                <a:cubicBezTo>
                  <a:pt x="328" y="177"/>
                  <a:pt x="328" y="177"/>
                  <a:pt x="328" y="177"/>
                </a:cubicBezTo>
                <a:cubicBezTo>
                  <a:pt x="327" y="177"/>
                  <a:pt x="327" y="177"/>
                  <a:pt x="327" y="177"/>
                </a:cubicBezTo>
                <a:cubicBezTo>
                  <a:pt x="327" y="177"/>
                  <a:pt x="327" y="177"/>
                  <a:pt x="328" y="177"/>
                </a:cubicBezTo>
                <a:cubicBezTo>
                  <a:pt x="328" y="178"/>
                  <a:pt x="328" y="178"/>
                  <a:pt x="328" y="178"/>
                </a:cubicBezTo>
                <a:cubicBezTo>
                  <a:pt x="329" y="178"/>
                  <a:pt x="329" y="178"/>
                  <a:pt x="329" y="177"/>
                </a:cubicBezTo>
                <a:close/>
                <a:moveTo>
                  <a:pt x="327" y="269"/>
                </a:moveTo>
                <a:cubicBezTo>
                  <a:pt x="327" y="269"/>
                  <a:pt x="327" y="269"/>
                  <a:pt x="327" y="269"/>
                </a:cubicBezTo>
                <a:cubicBezTo>
                  <a:pt x="327" y="269"/>
                  <a:pt x="327" y="269"/>
                  <a:pt x="327" y="270"/>
                </a:cubicBezTo>
                <a:cubicBezTo>
                  <a:pt x="327" y="269"/>
                  <a:pt x="328" y="269"/>
                  <a:pt x="328" y="269"/>
                </a:cubicBezTo>
                <a:cubicBezTo>
                  <a:pt x="328" y="269"/>
                  <a:pt x="327" y="269"/>
                  <a:pt x="327" y="269"/>
                </a:cubicBezTo>
                <a:close/>
                <a:moveTo>
                  <a:pt x="328" y="161"/>
                </a:moveTo>
                <a:cubicBezTo>
                  <a:pt x="328" y="161"/>
                  <a:pt x="328" y="161"/>
                  <a:pt x="328" y="161"/>
                </a:cubicBezTo>
                <a:cubicBezTo>
                  <a:pt x="328" y="161"/>
                  <a:pt x="329" y="161"/>
                  <a:pt x="329" y="161"/>
                </a:cubicBezTo>
                <a:cubicBezTo>
                  <a:pt x="329" y="161"/>
                  <a:pt x="329" y="161"/>
                  <a:pt x="328" y="160"/>
                </a:cubicBezTo>
                <a:cubicBezTo>
                  <a:pt x="328" y="161"/>
                  <a:pt x="328" y="161"/>
                  <a:pt x="328" y="161"/>
                </a:cubicBezTo>
                <a:close/>
                <a:moveTo>
                  <a:pt x="327" y="170"/>
                </a:moveTo>
                <a:cubicBezTo>
                  <a:pt x="327" y="170"/>
                  <a:pt x="328" y="171"/>
                  <a:pt x="328" y="171"/>
                </a:cubicBezTo>
                <a:cubicBezTo>
                  <a:pt x="328" y="171"/>
                  <a:pt x="328" y="171"/>
                  <a:pt x="328" y="170"/>
                </a:cubicBezTo>
                <a:cubicBezTo>
                  <a:pt x="328" y="170"/>
                  <a:pt x="328" y="170"/>
                  <a:pt x="327" y="170"/>
                </a:cubicBezTo>
                <a:cubicBezTo>
                  <a:pt x="327" y="170"/>
                  <a:pt x="327" y="170"/>
                  <a:pt x="327" y="170"/>
                </a:cubicBezTo>
                <a:close/>
                <a:moveTo>
                  <a:pt x="326" y="252"/>
                </a:moveTo>
                <a:cubicBezTo>
                  <a:pt x="326" y="252"/>
                  <a:pt x="326" y="253"/>
                  <a:pt x="326" y="253"/>
                </a:cubicBezTo>
                <a:cubicBezTo>
                  <a:pt x="326" y="253"/>
                  <a:pt x="327" y="253"/>
                  <a:pt x="327" y="252"/>
                </a:cubicBezTo>
                <a:cubicBezTo>
                  <a:pt x="327" y="252"/>
                  <a:pt x="327" y="252"/>
                  <a:pt x="327" y="252"/>
                </a:cubicBezTo>
                <a:cubicBezTo>
                  <a:pt x="327" y="252"/>
                  <a:pt x="326" y="251"/>
                  <a:pt x="326" y="252"/>
                </a:cubicBezTo>
                <a:close/>
                <a:moveTo>
                  <a:pt x="326" y="271"/>
                </a:moveTo>
                <a:cubicBezTo>
                  <a:pt x="326" y="271"/>
                  <a:pt x="326" y="271"/>
                  <a:pt x="326" y="271"/>
                </a:cubicBezTo>
                <a:cubicBezTo>
                  <a:pt x="326" y="271"/>
                  <a:pt x="326" y="271"/>
                  <a:pt x="326" y="270"/>
                </a:cubicBezTo>
                <a:cubicBezTo>
                  <a:pt x="326" y="271"/>
                  <a:pt x="326" y="271"/>
                  <a:pt x="326" y="271"/>
                </a:cubicBezTo>
                <a:cubicBezTo>
                  <a:pt x="326" y="271"/>
                  <a:pt x="326" y="271"/>
                  <a:pt x="326" y="271"/>
                </a:cubicBezTo>
                <a:close/>
                <a:moveTo>
                  <a:pt x="326" y="270"/>
                </a:moveTo>
                <a:cubicBezTo>
                  <a:pt x="326" y="270"/>
                  <a:pt x="326" y="270"/>
                  <a:pt x="327" y="269"/>
                </a:cubicBezTo>
                <a:cubicBezTo>
                  <a:pt x="326" y="270"/>
                  <a:pt x="326" y="270"/>
                  <a:pt x="326" y="270"/>
                </a:cubicBezTo>
                <a:cubicBezTo>
                  <a:pt x="326" y="270"/>
                  <a:pt x="326" y="270"/>
                  <a:pt x="326" y="270"/>
                </a:cubicBezTo>
                <a:close/>
                <a:moveTo>
                  <a:pt x="327" y="270"/>
                </a:moveTo>
                <a:cubicBezTo>
                  <a:pt x="327" y="270"/>
                  <a:pt x="327" y="270"/>
                  <a:pt x="327" y="270"/>
                </a:cubicBezTo>
                <a:cubicBezTo>
                  <a:pt x="327" y="270"/>
                  <a:pt x="327" y="270"/>
                  <a:pt x="327" y="270"/>
                </a:cubicBezTo>
                <a:close/>
                <a:moveTo>
                  <a:pt x="327" y="264"/>
                </a:moveTo>
                <a:cubicBezTo>
                  <a:pt x="327" y="264"/>
                  <a:pt x="327" y="263"/>
                  <a:pt x="327" y="263"/>
                </a:cubicBezTo>
                <a:cubicBezTo>
                  <a:pt x="326" y="263"/>
                  <a:pt x="326" y="264"/>
                  <a:pt x="326" y="264"/>
                </a:cubicBezTo>
                <a:cubicBezTo>
                  <a:pt x="326" y="264"/>
                  <a:pt x="326" y="264"/>
                  <a:pt x="326" y="265"/>
                </a:cubicBezTo>
                <a:cubicBezTo>
                  <a:pt x="327" y="264"/>
                  <a:pt x="327" y="264"/>
                  <a:pt x="327" y="264"/>
                </a:cubicBezTo>
                <a:close/>
                <a:moveTo>
                  <a:pt x="329" y="271"/>
                </a:moveTo>
                <a:cubicBezTo>
                  <a:pt x="328" y="271"/>
                  <a:pt x="328" y="271"/>
                  <a:pt x="328" y="271"/>
                </a:cubicBezTo>
                <a:cubicBezTo>
                  <a:pt x="328" y="270"/>
                  <a:pt x="327" y="271"/>
                  <a:pt x="327" y="272"/>
                </a:cubicBezTo>
                <a:cubicBezTo>
                  <a:pt x="327" y="272"/>
                  <a:pt x="327" y="272"/>
                  <a:pt x="328" y="272"/>
                </a:cubicBezTo>
                <a:cubicBezTo>
                  <a:pt x="329" y="272"/>
                  <a:pt x="328" y="272"/>
                  <a:pt x="329" y="271"/>
                </a:cubicBezTo>
                <a:close/>
                <a:moveTo>
                  <a:pt x="329" y="265"/>
                </a:moveTo>
                <a:cubicBezTo>
                  <a:pt x="329" y="265"/>
                  <a:pt x="329" y="265"/>
                  <a:pt x="329" y="265"/>
                </a:cubicBezTo>
                <a:cubicBezTo>
                  <a:pt x="328" y="265"/>
                  <a:pt x="328" y="265"/>
                  <a:pt x="328" y="265"/>
                </a:cubicBezTo>
                <a:cubicBezTo>
                  <a:pt x="328" y="265"/>
                  <a:pt x="328" y="265"/>
                  <a:pt x="328" y="265"/>
                </a:cubicBezTo>
                <a:cubicBezTo>
                  <a:pt x="329" y="265"/>
                  <a:pt x="329" y="265"/>
                  <a:pt x="329" y="265"/>
                </a:cubicBezTo>
                <a:close/>
                <a:moveTo>
                  <a:pt x="331" y="268"/>
                </a:moveTo>
                <a:cubicBezTo>
                  <a:pt x="330" y="268"/>
                  <a:pt x="329" y="268"/>
                  <a:pt x="329" y="268"/>
                </a:cubicBezTo>
                <a:cubicBezTo>
                  <a:pt x="329" y="268"/>
                  <a:pt x="329" y="268"/>
                  <a:pt x="329" y="268"/>
                </a:cubicBezTo>
                <a:cubicBezTo>
                  <a:pt x="330" y="269"/>
                  <a:pt x="328" y="269"/>
                  <a:pt x="329" y="269"/>
                </a:cubicBezTo>
                <a:cubicBezTo>
                  <a:pt x="329" y="270"/>
                  <a:pt x="329" y="271"/>
                  <a:pt x="330" y="271"/>
                </a:cubicBezTo>
                <a:cubicBezTo>
                  <a:pt x="330" y="271"/>
                  <a:pt x="330" y="270"/>
                  <a:pt x="330" y="270"/>
                </a:cubicBezTo>
                <a:cubicBezTo>
                  <a:pt x="330" y="270"/>
                  <a:pt x="331" y="269"/>
                  <a:pt x="331" y="269"/>
                </a:cubicBezTo>
                <a:cubicBezTo>
                  <a:pt x="331" y="269"/>
                  <a:pt x="331" y="269"/>
                  <a:pt x="331" y="268"/>
                </a:cubicBezTo>
                <a:close/>
                <a:moveTo>
                  <a:pt x="332" y="243"/>
                </a:moveTo>
                <a:cubicBezTo>
                  <a:pt x="332" y="243"/>
                  <a:pt x="331" y="243"/>
                  <a:pt x="331" y="242"/>
                </a:cubicBezTo>
                <a:cubicBezTo>
                  <a:pt x="331" y="243"/>
                  <a:pt x="331" y="243"/>
                  <a:pt x="331" y="243"/>
                </a:cubicBezTo>
                <a:cubicBezTo>
                  <a:pt x="331" y="243"/>
                  <a:pt x="331" y="243"/>
                  <a:pt x="331" y="244"/>
                </a:cubicBezTo>
                <a:cubicBezTo>
                  <a:pt x="331" y="244"/>
                  <a:pt x="332" y="243"/>
                  <a:pt x="332" y="243"/>
                </a:cubicBezTo>
                <a:close/>
                <a:moveTo>
                  <a:pt x="332" y="255"/>
                </a:moveTo>
                <a:cubicBezTo>
                  <a:pt x="333" y="255"/>
                  <a:pt x="334" y="255"/>
                  <a:pt x="334" y="254"/>
                </a:cubicBezTo>
                <a:cubicBezTo>
                  <a:pt x="334" y="254"/>
                  <a:pt x="334" y="254"/>
                  <a:pt x="334" y="254"/>
                </a:cubicBezTo>
                <a:cubicBezTo>
                  <a:pt x="334" y="254"/>
                  <a:pt x="333" y="253"/>
                  <a:pt x="333" y="254"/>
                </a:cubicBezTo>
                <a:cubicBezTo>
                  <a:pt x="332" y="254"/>
                  <a:pt x="332" y="254"/>
                  <a:pt x="332" y="255"/>
                </a:cubicBezTo>
                <a:cubicBezTo>
                  <a:pt x="332" y="255"/>
                  <a:pt x="332" y="255"/>
                  <a:pt x="332" y="255"/>
                </a:cubicBezTo>
                <a:close/>
                <a:moveTo>
                  <a:pt x="334" y="263"/>
                </a:moveTo>
                <a:cubicBezTo>
                  <a:pt x="334" y="264"/>
                  <a:pt x="334" y="264"/>
                  <a:pt x="333" y="264"/>
                </a:cubicBezTo>
                <a:cubicBezTo>
                  <a:pt x="334" y="264"/>
                  <a:pt x="334" y="264"/>
                  <a:pt x="334" y="264"/>
                </a:cubicBezTo>
                <a:cubicBezTo>
                  <a:pt x="334" y="264"/>
                  <a:pt x="334" y="264"/>
                  <a:pt x="334" y="264"/>
                </a:cubicBezTo>
                <a:cubicBezTo>
                  <a:pt x="334" y="264"/>
                  <a:pt x="334" y="264"/>
                  <a:pt x="334" y="263"/>
                </a:cubicBezTo>
                <a:close/>
                <a:moveTo>
                  <a:pt x="333" y="269"/>
                </a:moveTo>
                <a:cubicBezTo>
                  <a:pt x="333" y="269"/>
                  <a:pt x="333" y="269"/>
                  <a:pt x="333" y="269"/>
                </a:cubicBezTo>
                <a:cubicBezTo>
                  <a:pt x="333" y="270"/>
                  <a:pt x="333" y="270"/>
                  <a:pt x="333" y="270"/>
                </a:cubicBezTo>
                <a:cubicBezTo>
                  <a:pt x="333" y="271"/>
                  <a:pt x="333" y="271"/>
                  <a:pt x="333" y="271"/>
                </a:cubicBezTo>
                <a:cubicBezTo>
                  <a:pt x="333" y="271"/>
                  <a:pt x="334" y="271"/>
                  <a:pt x="334" y="270"/>
                </a:cubicBezTo>
                <a:cubicBezTo>
                  <a:pt x="334" y="270"/>
                  <a:pt x="333" y="269"/>
                  <a:pt x="333" y="269"/>
                </a:cubicBezTo>
                <a:close/>
                <a:moveTo>
                  <a:pt x="335" y="269"/>
                </a:moveTo>
                <a:cubicBezTo>
                  <a:pt x="335" y="268"/>
                  <a:pt x="335" y="267"/>
                  <a:pt x="335" y="267"/>
                </a:cubicBezTo>
                <a:cubicBezTo>
                  <a:pt x="335" y="267"/>
                  <a:pt x="335" y="266"/>
                  <a:pt x="335" y="266"/>
                </a:cubicBezTo>
                <a:cubicBezTo>
                  <a:pt x="335" y="267"/>
                  <a:pt x="334" y="267"/>
                  <a:pt x="334" y="267"/>
                </a:cubicBezTo>
                <a:cubicBezTo>
                  <a:pt x="334" y="268"/>
                  <a:pt x="334" y="268"/>
                  <a:pt x="335" y="269"/>
                </a:cubicBezTo>
                <a:cubicBezTo>
                  <a:pt x="335" y="269"/>
                  <a:pt x="335" y="269"/>
                  <a:pt x="335" y="269"/>
                </a:cubicBezTo>
                <a:cubicBezTo>
                  <a:pt x="335" y="269"/>
                  <a:pt x="336" y="269"/>
                  <a:pt x="335" y="269"/>
                </a:cubicBezTo>
                <a:close/>
                <a:moveTo>
                  <a:pt x="336" y="265"/>
                </a:moveTo>
                <a:cubicBezTo>
                  <a:pt x="335" y="265"/>
                  <a:pt x="335" y="265"/>
                  <a:pt x="335" y="265"/>
                </a:cubicBezTo>
                <a:cubicBezTo>
                  <a:pt x="335" y="265"/>
                  <a:pt x="335" y="265"/>
                  <a:pt x="335" y="265"/>
                </a:cubicBezTo>
                <a:cubicBezTo>
                  <a:pt x="335" y="265"/>
                  <a:pt x="335" y="266"/>
                  <a:pt x="335" y="266"/>
                </a:cubicBezTo>
                <a:cubicBezTo>
                  <a:pt x="335" y="266"/>
                  <a:pt x="336" y="265"/>
                  <a:pt x="336" y="265"/>
                </a:cubicBezTo>
                <a:close/>
                <a:moveTo>
                  <a:pt x="335" y="250"/>
                </a:moveTo>
                <a:cubicBezTo>
                  <a:pt x="335" y="250"/>
                  <a:pt x="335" y="250"/>
                  <a:pt x="335" y="250"/>
                </a:cubicBezTo>
                <a:cubicBezTo>
                  <a:pt x="335" y="250"/>
                  <a:pt x="335" y="249"/>
                  <a:pt x="335" y="249"/>
                </a:cubicBezTo>
                <a:cubicBezTo>
                  <a:pt x="335" y="249"/>
                  <a:pt x="335" y="249"/>
                  <a:pt x="335" y="249"/>
                </a:cubicBezTo>
                <a:cubicBezTo>
                  <a:pt x="335" y="250"/>
                  <a:pt x="335" y="250"/>
                  <a:pt x="335" y="250"/>
                </a:cubicBezTo>
                <a:close/>
                <a:moveTo>
                  <a:pt x="336" y="188"/>
                </a:moveTo>
                <a:cubicBezTo>
                  <a:pt x="336" y="188"/>
                  <a:pt x="336" y="187"/>
                  <a:pt x="335" y="187"/>
                </a:cubicBezTo>
                <a:cubicBezTo>
                  <a:pt x="335" y="187"/>
                  <a:pt x="335" y="188"/>
                  <a:pt x="335" y="188"/>
                </a:cubicBezTo>
                <a:cubicBezTo>
                  <a:pt x="335" y="188"/>
                  <a:pt x="335" y="188"/>
                  <a:pt x="335" y="188"/>
                </a:cubicBezTo>
                <a:cubicBezTo>
                  <a:pt x="335" y="188"/>
                  <a:pt x="335" y="188"/>
                  <a:pt x="336" y="188"/>
                </a:cubicBezTo>
                <a:close/>
                <a:moveTo>
                  <a:pt x="336" y="244"/>
                </a:moveTo>
                <a:cubicBezTo>
                  <a:pt x="336" y="244"/>
                  <a:pt x="337" y="244"/>
                  <a:pt x="336" y="244"/>
                </a:cubicBezTo>
                <a:cubicBezTo>
                  <a:pt x="336" y="244"/>
                  <a:pt x="336" y="243"/>
                  <a:pt x="336" y="243"/>
                </a:cubicBezTo>
                <a:cubicBezTo>
                  <a:pt x="336" y="243"/>
                  <a:pt x="336" y="243"/>
                  <a:pt x="336" y="244"/>
                </a:cubicBezTo>
                <a:cubicBezTo>
                  <a:pt x="336" y="244"/>
                  <a:pt x="336" y="244"/>
                  <a:pt x="336" y="244"/>
                </a:cubicBezTo>
                <a:close/>
                <a:moveTo>
                  <a:pt x="338" y="271"/>
                </a:moveTo>
                <a:cubicBezTo>
                  <a:pt x="338" y="271"/>
                  <a:pt x="338" y="270"/>
                  <a:pt x="338" y="270"/>
                </a:cubicBezTo>
                <a:cubicBezTo>
                  <a:pt x="337" y="270"/>
                  <a:pt x="337" y="270"/>
                  <a:pt x="337" y="270"/>
                </a:cubicBezTo>
                <a:cubicBezTo>
                  <a:pt x="337" y="271"/>
                  <a:pt x="337" y="271"/>
                  <a:pt x="337" y="271"/>
                </a:cubicBezTo>
                <a:cubicBezTo>
                  <a:pt x="337" y="271"/>
                  <a:pt x="338" y="271"/>
                  <a:pt x="338" y="271"/>
                </a:cubicBezTo>
                <a:close/>
                <a:moveTo>
                  <a:pt x="339" y="268"/>
                </a:moveTo>
                <a:cubicBezTo>
                  <a:pt x="339" y="268"/>
                  <a:pt x="339" y="268"/>
                  <a:pt x="339" y="268"/>
                </a:cubicBezTo>
                <a:cubicBezTo>
                  <a:pt x="339" y="268"/>
                  <a:pt x="338" y="267"/>
                  <a:pt x="338" y="267"/>
                </a:cubicBezTo>
                <a:cubicBezTo>
                  <a:pt x="337" y="268"/>
                  <a:pt x="337" y="268"/>
                  <a:pt x="336" y="268"/>
                </a:cubicBezTo>
                <a:cubicBezTo>
                  <a:pt x="336" y="268"/>
                  <a:pt x="336" y="269"/>
                  <a:pt x="336" y="269"/>
                </a:cubicBezTo>
                <a:cubicBezTo>
                  <a:pt x="337" y="269"/>
                  <a:pt x="338" y="269"/>
                  <a:pt x="338" y="269"/>
                </a:cubicBezTo>
                <a:cubicBezTo>
                  <a:pt x="338" y="270"/>
                  <a:pt x="338" y="270"/>
                  <a:pt x="339" y="270"/>
                </a:cubicBezTo>
                <a:cubicBezTo>
                  <a:pt x="339" y="270"/>
                  <a:pt x="339" y="269"/>
                  <a:pt x="339" y="269"/>
                </a:cubicBezTo>
                <a:cubicBezTo>
                  <a:pt x="339" y="269"/>
                  <a:pt x="339" y="269"/>
                  <a:pt x="339" y="268"/>
                </a:cubicBezTo>
                <a:close/>
                <a:moveTo>
                  <a:pt x="340" y="265"/>
                </a:moveTo>
                <a:cubicBezTo>
                  <a:pt x="340" y="265"/>
                  <a:pt x="340" y="265"/>
                  <a:pt x="340" y="265"/>
                </a:cubicBezTo>
                <a:cubicBezTo>
                  <a:pt x="339" y="265"/>
                  <a:pt x="339" y="265"/>
                  <a:pt x="339" y="265"/>
                </a:cubicBezTo>
                <a:cubicBezTo>
                  <a:pt x="339" y="265"/>
                  <a:pt x="339" y="266"/>
                  <a:pt x="339" y="266"/>
                </a:cubicBezTo>
                <a:cubicBezTo>
                  <a:pt x="340" y="266"/>
                  <a:pt x="340" y="266"/>
                  <a:pt x="340" y="265"/>
                </a:cubicBezTo>
                <a:close/>
                <a:moveTo>
                  <a:pt x="341" y="271"/>
                </a:moveTo>
                <a:cubicBezTo>
                  <a:pt x="341" y="271"/>
                  <a:pt x="341" y="271"/>
                  <a:pt x="341" y="271"/>
                </a:cubicBezTo>
                <a:cubicBezTo>
                  <a:pt x="341" y="271"/>
                  <a:pt x="341" y="271"/>
                  <a:pt x="341" y="271"/>
                </a:cubicBezTo>
                <a:cubicBezTo>
                  <a:pt x="342" y="270"/>
                  <a:pt x="341" y="270"/>
                  <a:pt x="340" y="270"/>
                </a:cubicBezTo>
                <a:cubicBezTo>
                  <a:pt x="340" y="270"/>
                  <a:pt x="340" y="270"/>
                  <a:pt x="340" y="270"/>
                </a:cubicBezTo>
                <a:cubicBezTo>
                  <a:pt x="339" y="271"/>
                  <a:pt x="340" y="271"/>
                  <a:pt x="341" y="271"/>
                </a:cubicBezTo>
                <a:close/>
                <a:moveTo>
                  <a:pt x="344" y="273"/>
                </a:moveTo>
                <a:cubicBezTo>
                  <a:pt x="344" y="272"/>
                  <a:pt x="343" y="272"/>
                  <a:pt x="342" y="272"/>
                </a:cubicBezTo>
                <a:cubicBezTo>
                  <a:pt x="342" y="272"/>
                  <a:pt x="342" y="272"/>
                  <a:pt x="342" y="272"/>
                </a:cubicBezTo>
                <a:cubicBezTo>
                  <a:pt x="342" y="272"/>
                  <a:pt x="342" y="272"/>
                  <a:pt x="342" y="272"/>
                </a:cubicBezTo>
                <a:cubicBezTo>
                  <a:pt x="342" y="272"/>
                  <a:pt x="342" y="272"/>
                  <a:pt x="342" y="272"/>
                </a:cubicBezTo>
                <a:cubicBezTo>
                  <a:pt x="342" y="272"/>
                  <a:pt x="341" y="272"/>
                  <a:pt x="341" y="273"/>
                </a:cubicBezTo>
                <a:cubicBezTo>
                  <a:pt x="341" y="273"/>
                  <a:pt x="341" y="273"/>
                  <a:pt x="341" y="273"/>
                </a:cubicBezTo>
                <a:cubicBezTo>
                  <a:pt x="342" y="273"/>
                  <a:pt x="342" y="273"/>
                  <a:pt x="343" y="273"/>
                </a:cubicBezTo>
                <a:cubicBezTo>
                  <a:pt x="343" y="273"/>
                  <a:pt x="343" y="274"/>
                  <a:pt x="343" y="274"/>
                </a:cubicBezTo>
                <a:cubicBezTo>
                  <a:pt x="343" y="274"/>
                  <a:pt x="343" y="274"/>
                  <a:pt x="343" y="274"/>
                </a:cubicBezTo>
                <a:cubicBezTo>
                  <a:pt x="344" y="275"/>
                  <a:pt x="344" y="274"/>
                  <a:pt x="344" y="273"/>
                </a:cubicBezTo>
                <a:cubicBezTo>
                  <a:pt x="344" y="273"/>
                  <a:pt x="344" y="273"/>
                  <a:pt x="344" y="273"/>
                </a:cubicBezTo>
                <a:cubicBezTo>
                  <a:pt x="344" y="273"/>
                  <a:pt x="344" y="273"/>
                  <a:pt x="344" y="273"/>
                </a:cubicBezTo>
                <a:cubicBezTo>
                  <a:pt x="344" y="273"/>
                  <a:pt x="345" y="273"/>
                  <a:pt x="344" y="273"/>
                </a:cubicBezTo>
                <a:close/>
                <a:moveTo>
                  <a:pt x="346" y="271"/>
                </a:moveTo>
                <a:cubicBezTo>
                  <a:pt x="346" y="271"/>
                  <a:pt x="346" y="271"/>
                  <a:pt x="346" y="271"/>
                </a:cubicBezTo>
                <a:cubicBezTo>
                  <a:pt x="346" y="270"/>
                  <a:pt x="346" y="270"/>
                  <a:pt x="347" y="270"/>
                </a:cubicBezTo>
                <a:cubicBezTo>
                  <a:pt x="347" y="269"/>
                  <a:pt x="347" y="269"/>
                  <a:pt x="348" y="269"/>
                </a:cubicBezTo>
                <a:cubicBezTo>
                  <a:pt x="348" y="269"/>
                  <a:pt x="348" y="269"/>
                  <a:pt x="348" y="268"/>
                </a:cubicBezTo>
                <a:cubicBezTo>
                  <a:pt x="347" y="268"/>
                  <a:pt x="347" y="268"/>
                  <a:pt x="347" y="269"/>
                </a:cubicBezTo>
                <a:cubicBezTo>
                  <a:pt x="347" y="269"/>
                  <a:pt x="346" y="269"/>
                  <a:pt x="346" y="269"/>
                </a:cubicBezTo>
                <a:cubicBezTo>
                  <a:pt x="345" y="269"/>
                  <a:pt x="345" y="270"/>
                  <a:pt x="344" y="270"/>
                </a:cubicBezTo>
                <a:cubicBezTo>
                  <a:pt x="344" y="270"/>
                  <a:pt x="344" y="270"/>
                  <a:pt x="344" y="270"/>
                </a:cubicBezTo>
                <a:cubicBezTo>
                  <a:pt x="345" y="271"/>
                  <a:pt x="345" y="271"/>
                  <a:pt x="346" y="271"/>
                </a:cubicBezTo>
                <a:close/>
                <a:moveTo>
                  <a:pt x="345" y="272"/>
                </a:moveTo>
                <a:cubicBezTo>
                  <a:pt x="346" y="273"/>
                  <a:pt x="346" y="273"/>
                  <a:pt x="346" y="273"/>
                </a:cubicBezTo>
                <a:cubicBezTo>
                  <a:pt x="346" y="273"/>
                  <a:pt x="346" y="273"/>
                  <a:pt x="346" y="273"/>
                </a:cubicBezTo>
                <a:cubicBezTo>
                  <a:pt x="346" y="272"/>
                  <a:pt x="346" y="272"/>
                  <a:pt x="346" y="272"/>
                </a:cubicBezTo>
                <a:cubicBezTo>
                  <a:pt x="346" y="272"/>
                  <a:pt x="346" y="272"/>
                  <a:pt x="345" y="272"/>
                </a:cubicBezTo>
                <a:close/>
                <a:moveTo>
                  <a:pt x="348" y="275"/>
                </a:moveTo>
                <a:cubicBezTo>
                  <a:pt x="349" y="275"/>
                  <a:pt x="349" y="275"/>
                  <a:pt x="349" y="275"/>
                </a:cubicBezTo>
                <a:cubicBezTo>
                  <a:pt x="349" y="275"/>
                  <a:pt x="349" y="275"/>
                  <a:pt x="348" y="275"/>
                </a:cubicBezTo>
                <a:cubicBezTo>
                  <a:pt x="348" y="275"/>
                  <a:pt x="348" y="275"/>
                  <a:pt x="348" y="275"/>
                </a:cubicBezTo>
                <a:cubicBezTo>
                  <a:pt x="348" y="275"/>
                  <a:pt x="348" y="275"/>
                  <a:pt x="348" y="274"/>
                </a:cubicBezTo>
                <a:cubicBezTo>
                  <a:pt x="348" y="273"/>
                  <a:pt x="348" y="273"/>
                  <a:pt x="346" y="273"/>
                </a:cubicBezTo>
                <a:cubicBezTo>
                  <a:pt x="346" y="273"/>
                  <a:pt x="347" y="274"/>
                  <a:pt x="347" y="274"/>
                </a:cubicBezTo>
                <a:cubicBezTo>
                  <a:pt x="347" y="274"/>
                  <a:pt x="348" y="274"/>
                  <a:pt x="348" y="275"/>
                </a:cubicBezTo>
                <a:cubicBezTo>
                  <a:pt x="348" y="275"/>
                  <a:pt x="348" y="275"/>
                  <a:pt x="348" y="276"/>
                </a:cubicBezTo>
                <a:cubicBezTo>
                  <a:pt x="348" y="276"/>
                  <a:pt x="349" y="276"/>
                  <a:pt x="349" y="276"/>
                </a:cubicBezTo>
                <a:cubicBezTo>
                  <a:pt x="349" y="276"/>
                  <a:pt x="349" y="276"/>
                  <a:pt x="348" y="275"/>
                </a:cubicBezTo>
                <a:close/>
                <a:moveTo>
                  <a:pt x="350" y="268"/>
                </a:moveTo>
                <a:cubicBezTo>
                  <a:pt x="349" y="268"/>
                  <a:pt x="349" y="268"/>
                  <a:pt x="349" y="268"/>
                </a:cubicBezTo>
                <a:cubicBezTo>
                  <a:pt x="349" y="268"/>
                  <a:pt x="349" y="268"/>
                  <a:pt x="349" y="268"/>
                </a:cubicBezTo>
                <a:cubicBezTo>
                  <a:pt x="349" y="268"/>
                  <a:pt x="349" y="269"/>
                  <a:pt x="349" y="269"/>
                </a:cubicBezTo>
                <a:cubicBezTo>
                  <a:pt x="349" y="269"/>
                  <a:pt x="349" y="269"/>
                  <a:pt x="350" y="268"/>
                </a:cubicBezTo>
                <a:close/>
                <a:moveTo>
                  <a:pt x="350" y="272"/>
                </a:moveTo>
                <a:cubicBezTo>
                  <a:pt x="350" y="272"/>
                  <a:pt x="350" y="272"/>
                  <a:pt x="350" y="272"/>
                </a:cubicBezTo>
                <a:cubicBezTo>
                  <a:pt x="350" y="272"/>
                  <a:pt x="350" y="272"/>
                  <a:pt x="349" y="272"/>
                </a:cubicBezTo>
                <a:cubicBezTo>
                  <a:pt x="350" y="272"/>
                  <a:pt x="350" y="272"/>
                  <a:pt x="350" y="272"/>
                </a:cubicBezTo>
                <a:cubicBezTo>
                  <a:pt x="350" y="272"/>
                  <a:pt x="350" y="272"/>
                  <a:pt x="350" y="272"/>
                </a:cubicBezTo>
                <a:close/>
                <a:moveTo>
                  <a:pt x="352" y="269"/>
                </a:moveTo>
                <a:cubicBezTo>
                  <a:pt x="352" y="269"/>
                  <a:pt x="352" y="269"/>
                  <a:pt x="352" y="269"/>
                </a:cubicBezTo>
                <a:cubicBezTo>
                  <a:pt x="352" y="270"/>
                  <a:pt x="351" y="269"/>
                  <a:pt x="351" y="269"/>
                </a:cubicBezTo>
                <a:cubicBezTo>
                  <a:pt x="351" y="269"/>
                  <a:pt x="350" y="269"/>
                  <a:pt x="350" y="270"/>
                </a:cubicBezTo>
                <a:cubicBezTo>
                  <a:pt x="350" y="270"/>
                  <a:pt x="350" y="270"/>
                  <a:pt x="350" y="270"/>
                </a:cubicBezTo>
                <a:cubicBezTo>
                  <a:pt x="350" y="270"/>
                  <a:pt x="350" y="270"/>
                  <a:pt x="350" y="270"/>
                </a:cubicBezTo>
                <a:cubicBezTo>
                  <a:pt x="350" y="270"/>
                  <a:pt x="350" y="270"/>
                  <a:pt x="351" y="270"/>
                </a:cubicBezTo>
                <a:cubicBezTo>
                  <a:pt x="351" y="270"/>
                  <a:pt x="351" y="270"/>
                  <a:pt x="352" y="270"/>
                </a:cubicBezTo>
                <a:cubicBezTo>
                  <a:pt x="352" y="270"/>
                  <a:pt x="352" y="269"/>
                  <a:pt x="352" y="269"/>
                </a:cubicBezTo>
                <a:close/>
                <a:moveTo>
                  <a:pt x="353" y="270"/>
                </a:moveTo>
                <a:cubicBezTo>
                  <a:pt x="353" y="270"/>
                  <a:pt x="353" y="270"/>
                  <a:pt x="353" y="270"/>
                </a:cubicBezTo>
                <a:cubicBezTo>
                  <a:pt x="353" y="270"/>
                  <a:pt x="353" y="270"/>
                  <a:pt x="353" y="271"/>
                </a:cubicBezTo>
                <a:cubicBezTo>
                  <a:pt x="353" y="271"/>
                  <a:pt x="353" y="271"/>
                  <a:pt x="353" y="271"/>
                </a:cubicBezTo>
                <a:cubicBezTo>
                  <a:pt x="353" y="271"/>
                  <a:pt x="353" y="271"/>
                  <a:pt x="353" y="270"/>
                </a:cubicBezTo>
                <a:close/>
                <a:moveTo>
                  <a:pt x="353" y="260"/>
                </a:moveTo>
                <a:cubicBezTo>
                  <a:pt x="353" y="260"/>
                  <a:pt x="353" y="259"/>
                  <a:pt x="353" y="259"/>
                </a:cubicBezTo>
                <a:cubicBezTo>
                  <a:pt x="352" y="259"/>
                  <a:pt x="352" y="260"/>
                  <a:pt x="352" y="260"/>
                </a:cubicBezTo>
                <a:cubicBezTo>
                  <a:pt x="352" y="260"/>
                  <a:pt x="352" y="260"/>
                  <a:pt x="353" y="260"/>
                </a:cubicBezTo>
                <a:cubicBezTo>
                  <a:pt x="353" y="260"/>
                  <a:pt x="353" y="260"/>
                  <a:pt x="353" y="260"/>
                </a:cubicBezTo>
                <a:close/>
                <a:moveTo>
                  <a:pt x="356" y="272"/>
                </a:moveTo>
                <a:cubicBezTo>
                  <a:pt x="355" y="272"/>
                  <a:pt x="355" y="272"/>
                  <a:pt x="355" y="271"/>
                </a:cubicBezTo>
                <a:cubicBezTo>
                  <a:pt x="355" y="271"/>
                  <a:pt x="354" y="271"/>
                  <a:pt x="354" y="271"/>
                </a:cubicBezTo>
                <a:cubicBezTo>
                  <a:pt x="354" y="272"/>
                  <a:pt x="354" y="273"/>
                  <a:pt x="353" y="273"/>
                </a:cubicBezTo>
                <a:cubicBezTo>
                  <a:pt x="353" y="273"/>
                  <a:pt x="354" y="274"/>
                  <a:pt x="354" y="274"/>
                </a:cubicBezTo>
                <a:cubicBezTo>
                  <a:pt x="354" y="273"/>
                  <a:pt x="355" y="273"/>
                  <a:pt x="355" y="273"/>
                </a:cubicBezTo>
                <a:cubicBezTo>
                  <a:pt x="356" y="273"/>
                  <a:pt x="356" y="272"/>
                  <a:pt x="356" y="272"/>
                </a:cubicBezTo>
                <a:close/>
                <a:moveTo>
                  <a:pt x="356" y="257"/>
                </a:moveTo>
                <a:cubicBezTo>
                  <a:pt x="356" y="257"/>
                  <a:pt x="356" y="257"/>
                  <a:pt x="356" y="257"/>
                </a:cubicBezTo>
                <a:cubicBezTo>
                  <a:pt x="355" y="257"/>
                  <a:pt x="355" y="257"/>
                  <a:pt x="355" y="258"/>
                </a:cubicBezTo>
                <a:cubicBezTo>
                  <a:pt x="355" y="258"/>
                  <a:pt x="356" y="258"/>
                  <a:pt x="356" y="258"/>
                </a:cubicBezTo>
                <a:cubicBezTo>
                  <a:pt x="356" y="258"/>
                  <a:pt x="356" y="257"/>
                  <a:pt x="356" y="257"/>
                </a:cubicBezTo>
                <a:close/>
                <a:moveTo>
                  <a:pt x="356" y="243"/>
                </a:moveTo>
                <a:cubicBezTo>
                  <a:pt x="356" y="242"/>
                  <a:pt x="356" y="241"/>
                  <a:pt x="356" y="241"/>
                </a:cubicBezTo>
                <a:cubicBezTo>
                  <a:pt x="356" y="240"/>
                  <a:pt x="355" y="240"/>
                  <a:pt x="355" y="240"/>
                </a:cubicBezTo>
                <a:cubicBezTo>
                  <a:pt x="355" y="240"/>
                  <a:pt x="355" y="240"/>
                  <a:pt x="355" y="242"/>
                </a:cubicBezTo>
                <a:cubicBezTo>
                  <a:pt x="356" y="240"/>
                  <a:pt x="355" y="242"/>
                  <a:pt x="356" y="242"/>
                </a:cubicBezTo>
                <a:cubicBezTo>
                  <a:pt x="356" y="242"/>
                  <a:pt x="356" y="243"/>
                  <a:pt x="356" y="243"/>
                </a:cubicBezTo>
                <a:cubicBezTo>
                  <a:pt x="356" y="243"/>
                  <a:pt x="356" y="243"/>
                  <a:pt x="356" y="243"/>
                </a:cubicBezTo>
                <a:close/>
                <a:moveTo>
                  <a:pt x="360" y="273"/>
                </a:moveTo>
                <a:cubicBezTo>
                  <a:pt x="360" y="272"/>
                  <a:pt x="360" y="272"/>
                  <a:pt x="360" y="271"/>
                </a:cubicBezTo>
                <a:cubicBezTo>
                  <a:pt x="361" y="272"/>
                  <a:pt x="361" y="272"/>
                  <a:pt x="361" y="272"/>
                </a:cubicBezTo>
                <a:cubicBezTo>
                  <a:pt x="361" y="272"/>
                  <a:pt x="362" y="271"/>
                  <a:pt x="362" y="271"/>
                </a:cubicBezTo>
                <a:cubicBezTo>
                  <a:pt x="362" y="271"/>
                  <a:pt x="362" y="270"/>
                  <a:pt x="362" y="270"/>
                </a:cubicBezTo>
                <a:cubicBezTo>
                  <a:pt x="362" y="269"/>
                  <a:pt x="362" y="269"/>
                  <a:pt x="362" y="269"/>
                </a:cubicBezTo>
                <a:cubicBezTo>
                  <a:pt x="361" y="268"/>
                  <a:pt x="360" y="267"/>
                  <a:pt x="359" y="268"/>
                </a:cubicBezTo>
                <a:cubicBezTo>
                  <a:pt x="359" y="268"/>
                  <a:pt x="359" y="268"/>
                  <a:pt x="358" y="268"/>
                </a:cubicBezTo>
                <a:cubicBezTo>
                  <a:pt x="358" y="268"/>
                  <a:pt x="358" y="268"/>
                  <a:pt x="358" y="268"/>
                </a:cubicBezTo>
                <a:cubicBezTo>
                  <a:pt x="358" y="268"/>
                  <a:pt x="358" y="269"/>
                  <a:pt x="358" y="269"/>
                </a:cubicBezTo>
                <a:cubicBezTo>
                  <a:pt x="360" y="270"/>
                  <a:pt x="360" y="270"/>
                  <a:pt x="358" y="271"/>
                </a:cubicBezTo>
                <a:cubicBezTo>
                  <a:pt x="358" y="271"/>
                  <a:pt x="357" y="271"/>
                  <a:pt x="357" y="271"/>
                </a:cubicBezTo>
                <a:cubicBezTo>
                  <a:pt x="357" y="271"/>
                  <a:pt x="356" y="272"/>
                  <a:pt x="357" y="273"/>
                </a:cubicBezTo>
                <a:cubicBezTo>
                  <a:pt x="357" y="273"/>
                  <a:pt x="358" y="274"/>
                  <a:pt x="357" y="275"/>
                </a:cubicBezTo>
                <a:cubicBezTo>
                  <a:pt x="357" y="275"/>
                  <a:pt x="358" y="275"/>
                  <a:pt x="358" y="275"/>
                </a:cubicBezTo>
                <a:cubicBezTo>
                  <a:pt x="359" y="275"/>
                  <a:pt x="359" y="275"/>
                  <a:pt x="359" y="275"/>
                </a:cubicBezTo>
                <a:cubicBezTo>
                  <a:pt x="359" y="274"/>
                  <a:pt x="359" y="274"/>
                  <a:pt x="359" y="274"/>
                </a:cubicBezTo>
                <a:cubicBezTo>
                  <a:pt x="360" y="274"/>
                  <a:pt x="360" y="273"/>
                  <a:pt x="360" y="273"/>
                </a:cubicBezTo>
                <a:close/>
                <a:moveTo>
                  <a:pt x="362" y="275"/>
                </a:moveTo>
                <a:cubicBezTo>
                  <a:pt x="362" y="275"/>
                  <a:pt x="362" y="275"/>
                  <a:pt x="361" y="274"/>
                </a:cubicBezTo>
                <a:cubicBezTo>
                  <a:pt x="361" y="275"/>
                  <a:pt x="360" y="274"/>
                  <a:pt x="360" y="275"/>
                </a:cubicBezTo>
                <a:cubicBezTo>
                  <a:pt x="360" y="276"/>
                  <a:pt x="360" y="276"/>
                  <a:pt x="361" y="276"/>
                </a:cubicBezTo>
                <a:cubicBezTo>
                  <a:pt x="361" y="276"/>
                  <a:pt x="362" y="275"/>
                  <a:pt x="362" y="275"/>
                </a:cubicBezTo>
                <a:close/>
                <a:moveTo>
                  <a:pt x="362" y="275"/>
                </a:moveTo>
                <a:cubicBezTo>
                  <a:pt x="362" y="275"/>
                  <a:pt x="362" y="275"/>
                  <a:pt x="362" y="275"/>
                </a:cubicBezTo>
                <a:cubicBezTo>
                  <a:pt x="362" y="276"/>
                  <a:pt x="362" y="276"/>
                  <a:pt x="362" y="276"/>
                </a:cubicBezTo>
                <a:cubicBezTo>
                  <a:pt x="362" y="276"/>
                  <a:pt x="362" y="276"/>
                  <a:pt x="362" y="275"/>
                </a:cubicBezTo>
                <a:close/>
                <a:moveTo>
                  <a:pt x="362" y="283"/>
                </a:moveTo>
                <a:cubicBezTo>
                  <a:pt x="362" y="283"/>
                  <a:pt x="362" y="283"/>
                  <a:pt x="362" y="283"/>
                </a:cubicBezTo>
                <a:cubicBezTo>
                  <a:pt x="362" y="283"/>
                  <a:pt x="363" y="283"/>
                  <a:pt x="363" y="283"/>
                </a:cubicBezTo>
                <a:cubicBezTo>
                  <a:pt x="363" y="283"/>
                  <a:pt x="364" y="283"/>
                  <a:pt x="364" y="283"/>
                </a:cubicBezTo>
                <a:cubicBezTo>
                  <a:pt x="364" y="284"/>
                  <a:pt x="364" y="284"/>
                  <a:pt x="365" y="285"/>
                </a:cubicBezTo>
                <a:cubicBezTo>
                  <a:pt x="365" y="285"/>
                  <a:pt x="365" y="285"/>
                  <a:pt x="365" y="285"/>
                </a:cubicBezTo>
                <a:cubicBezTo>
                  <a:pt x="366" y="285"/>
                  <a:pt x="366" y="284"/>
                  <a:pt x="367" y="285"/>
                </a:cubicBezTo>
                <a:cubicBezTo>
                  <a:pt x="367" y="284"/>
                  <a:pt x="367" y="284"/>
                  <a:pt x="368" y="283"/>
                </a:cubicBezTo>
                <a:cubicBezTo>
                  <a:pt x="368" y="283"/>
                  <a:pt x="368" y="283"/>
                  <a:pt x="368" y="283"/>
                </a:cubicBezTo>
                <a:cubicBezTo>
                  <a:pt x="367" y="282"/>
                  <a:pt x="368" y="282"/>
                  <a:pt x="368" y="281"/>
                </a:cubicBezTo>
                <a:cubicBezTo>
                  <a:pt x="369" y="281"/>
                  <a:pt x="369" y="281"/>
                  <a:pt x="369" y="281"/>
                </a:cubicBezTo>
                <a:cubicBezTo>
                  <a:pt x="369" y="280"/>
                  <a:pt x="370" y="280"/>
                  <a:pt x="370" y="281"/>
                </a:cubicBezTo>
                <a:cubicBezTo>
                  <a:pt x="370" y="281"/>
                  <a:pt x="371" y="281"/>
                  <a:pt x="371" y="280"/>
                </a:cubicBezTo>
                <a:cubicBezTo>
                  <a:pt x="371" y="280"/>
                  <a:pt x="371" y="279"/>
                  <a:pt x="370" y="279"/>
                </a:cubicBezTo>
                <a:cubicBezTo>
                  <a:pt x="369" y="279"/>
                  <a:pt x="368" y="279"/>
                  <a:pt x="367" y="280"/>
                </a:cubicBezTo>
                <a:cubicBezTo>
                  <a:pt x="367" y="280"/>
                  <a:pt x="367" y="281"/>
                  <a:pt x="367" y="281"/>
                </a:cubicBezTo>
                <a:cubicBezTo>
                  <a:pt x="367" y="280"/>
                  <a:pt x="366" y="280"/>
                  <a:pt x="366" y="280"/>
                </a:cubicBezTo>
                <a:cubicBezTo>
                  <a:pt x="366" y="279"/>
                  <a:pt x="367" y="279"/>
                  <a:pt x="367" y="279"/>
                </a:cubicBezTo>
                <a:cubicBezTo>
                  <a:pt x="368" y="278"/>
                  <a:pt x="369" y="279"/>
                  <a:pt x="369" y="278"/>
                </a:cubicBezTo>
                <a:cubicBezTo>
                  <a:pt x="369" y="278"/>
                  <a:pt x="369" y="278"/>
                  <a:pt x="369" y="278"/>
                </a:cubicBezTo>
                <a:cubicBezTo>
                  <a:pt x="369" y="278"/>
                  <a:pt x="370" y="278"/>
                  <a:pt x="370" y="278"/>
                </a:cubicBezTo>
                <a:cubicBezTo>
                  <a:pt x="370" y="278"/>
                  <a:pt x="370" y="278"/>
                  <a:pt x="370" y="278"/>
                </a:cubicBezTo>
                <a:cubicBezTo>
                  <a:pt x="370" y="279"/>
                  <a:pt x="371" y="278"/>
                  <a:pt x="371" y="278"/>
                </a:cubicBezTo>
                <a:cubicBezTo>
                  <a:pt x="371" y="278"/>
                  <a:pt x="371" y="278"/>
                  <a:pt x="371" y="278"/>
                </a:cubicBezTo>
                <a:cubicBezTo>
                  <a:pt x="371" y="278"/>
                  <a:pt x="370" y="277"/>
                  <a:pt x="369" y="277"/>
                </a:cubicBezTo>
                <a:cubicBezTo>
                  <a:pt x="369" y="277"/>
                  <a:pt x="368" y="277"/>
                  <a:pt x="368" y="277"/>
                </a:cubicBezTo>
                <a:cubicBezTo>
                  <a:pt x="368" y="276"/>
                  <a:pt x="366" y="276"/>
                  <a:pt x="367" y="274"/>
                </a:cubicBezTo>
                <a:cubicBezTo>
                  <a:pt x="367" y="274"/>
                  <a:pt x="366" y="274"/>
                  <a:pt x="366" y="274"/>
                </a:cubicBezTo>
                <a:cubicBezTo>
                  <a:pt x="366" y="274"/>
                  <a:pt x="366" y="274"/>
                  <a:pt x="366" y="273"/>
                </a:cubicBezTo>
                <a:cubicBezTo>
                  <a:pt x="366" y="273"/>
                  <a:pt x="366" y="272"/>
                  <a:pt x="367" y="273"/>
                </a:cubicBezTo>
                <a:cubicBezTo>
                  <a:pt x="367" y="272"/>
                  <a:pt x="366" y="272"/>
                  <a:pt x="366" y="272"/>
                </a:cubicBezTo>
                <a:cubicBezTo>
                  <a:pt x="366" y="272"/>
                  <a:pt x="366" y="272"/>
                  <a:pt x="366" y="272"/>
                </a:cubicBezTo>
                <a:cubicBezTo>
                  <a:pt x="367" y="271"/>
                  <a:pt x="366" y="270"/>
                  <a:pt x="367" y="269"/>
                </a:cubicBezTo>
                <a:cubicBezTo>
                  <a:pt x="367" y="269"/>
                  <a:pt x="367" y="269"/>
                  <a:pt x="366" y="269"/>
                </a:cubicBezTo>
                <a:cubicBezTo>
                  <a:pt x="366" y="269"/>
                  <a:pt x="366" y="269"/>
                  <a:pt x="365" y="270"/>
                </a:cubicBezTo>
                <a:cubicBezTo>
                  <a:pt x="366" y="270"/>
                  <a:pt x="366" y="270"/>
                  <a:pt x="366" y="270"/>
                </a:cubicBezTo>
                <a:cubicBezTo>
                  <a:pt x="366" y="270"/>
                  <a:pt x="366" y="270"/>
                  <a:pt x="365" y="270"/>
                </a:cubicBezTo>
                <a:cubicBezTo>
                  <a:pt x="365" y="271"/>
                  <a:pt x="365" y="271"/>
                  <a:pt x="365" y="272"/>
                </a:cubicBezTo>
                <a:cubicBezTo>
                  <a:pt x="365" y="272"/>
                  <a:pt x="365" y="271"/>
                  <a:pt x="365" y="271"/>
                </a:cubicBezTo>
                <a:cubicBezTo>
                  <a:pt x="365" y="271"/>
                  <a:pt x="365" y="270"/>
                  <a:pt x="365" y="270"/>
                </a:cubicBezTo>
                <a:cubicBezTo>
                  <a:pt x="365" y="270"/>
                  <a:pt x="365" y="270"/>
                  <a:pt x="365" y="270"/>
                </a:cubicBezTo>
                <a:cubicBezTo>
                  <a:pt x="365" y="269"/>
                  <a:pt x="365" y="269"/>
                  <a:pt x="365" y="269"/>
                </a:cubicBezTo>
                <a:cubicBezTo>
                  <a:pt x="363" y="269"/>
                  <a:pt x="363" y="269"/>
                  <a:pt x="363" y="270"/>
                </a:cubicBezTo>
                <a:cubicBezTo>
                  <a:pt x="363" y="270"/>
                  <a:pt x="363" y="271"/>
                  <a:pt x="363" y="271"/>
                </a:cubicBezTo>
                <a:cubicBezTo>
                  <a:pt x="363" y="272"/>
                  <a:pt x="363" y="272"/>
                  <a:pt x="364" y="272"/>
                </a:cubicBezTo>
                <a:cubicBezTo>
                  <a:pt x="364" y="273"/>
                  <a:pt x="364" y="273"/>
                  <a:pt x="365" y="273"/>
                </a:cubicBezTo>
                <a:cubicBezTo>
                  <a:pt x="365" y="273"/>
                  <a:pt x="365" y="273"/>
                  <a:pt x="365" y="273"/>
                </a:cubicBezTo>
                <a:cubicBezTo>
                  <a:pt x="365" y="273"/>
                  <a:pt x="365" y="273"/>
                  <a:pt x="365" y="273"/>
                </a:cubicBezTo>
                <a:cubicBezTo>
                  <a:pt x="365" y="273"/>
                  <a:pt x="365" y="273"/>
                  <a:pt x="365" y="273"/>
                </a:cubicBezTo>
                <a:cubicBezTo>
                  <a:pt x="365" y="273"/>
                  <a:pt x="364" y="273"/>
                  <a:pt x="364" y="273"/>
                </a:cubicBezTo>
                <a:cubicBezTo>
                  <a:pt x="364" y="275"/>
                  <a:pt x="365" y="274"/>
                  <a:pt x="365" y="274"/>
                </a:cubicBezTo>
                <a:cubicBezTo>
                  <a:pt x="365" y="274"/>
                  <a:pt x="365" y="274"/>
                  <a:pt x="365" y="275"/>
                </a:cubicBezTo>
                <a:cubicBezTo>
                  <a:pt x="365" y="275"/>
                  <a:pt x="365" y="275"/>
                  <a:pt x="365" y="275"/>
                </a:cubicBezTo>
                <a:cubicBezTo>
                  <a:pt x="364" y="275"/>
                  <a:pt x="364" y="275"/>
                  <a:pt x="364" y="276"/>
                </a:cubicBezTo>
                <a:cubicBezTo>
                  <a:pt x="364" y="276"/>
                  <a:pt x="363" y="277"/>
                  <a:pt x="363" y="278"/>
                </a:cubicBezTo>
                <a:cubicBezTo>
                  <a:pt x="363" y="278"/>
                  <a:pt x="363" y="278"/>
                  <a:pt x="364" y="278"/>
                </a:cubicBezTo>
                <a:cubicBezTo>
                  <a:pt x="364" y="279"/>
                  <a:pt x="364" y="278"/>
                  <a:pt x="364" y="278"/>
                </a:cubicBezTo>
                <a:cubicBezTo>
                  <a:pt x="364" y="278"/>
                  <a:pt x="364" y="277"/>
                  <a:pt x="365" y="277"/>
                </a:cubicBezTo>
                <a:cubicBezTo>
                  <a:pt x="365" y="276"/>
                  <a:pt x="365" y="276"/>
                  <a:pt x="365" y="276"/>
                </a:cubicBezTo>
                <a:cubicBezTo>
                  <a:pt x="366" y="276"/>
                  <a:pt x="366" y="276"/>
                  <a:pt x="367" y="277"/>
                </a:cubicBezTo>
                <a:cubicBezTo>
                  <a:pt x="367" y="278"/>
                  <a:pt x="367" y="277"/>
                  <a:pt x="368" y="277"/>
                </a:cubicBezTo>
                <a:cubicBezTo>
                  <a:pt x="367" y="277"/>
                  <a:pt x="369" y="278"/>
                  <a:pt x="368" y="278"/>
                </a:cubicBezTo>
                <a:cubicBezTo>
                  <a:pt x="367" y="278"/>
                  <a:pt x="367" y="278"/>
                  <a:pt x="367" y="278"/>
                </a:cubicBezTo>
                <a:cubicBezTo>
                  <a:pt x="366" y="277"/>
                  <a:pt x="366" y="277"/>
                  <a:pt x="366" y="277"/>
                </a:cubicBezTo>
                <a:cubicBezTo>
                  <a:pt x="365" y="278"/>
                  <a:pt x="365" y="278"/>
                  <a:pt x="365" y="278"/>
                </a:cubicBezTo>
                <a:cubicBezTo>
                  <a:pt x="365" y="279"/>
                  <a:pt x="365" y="279"/>
                  <a:pt x="365" y="280"/>
                </a:cubicBezTo>
                <a:cubicBezTo>
                  <a:pt x="365" y="280"/>
                  <a:pt x="364" y="280"/>
                  <a:pt x="364" y="280"/>
                </a:cubicBezTo>
                <a:cubicBezTo>
                  <a:pt x="364" y="280"/>
                  <a:pt x="364" y="280"/>
                  <a:pt x="364" y="280"/>
                </a:cubicBezTo>
                <a:cubicBezTo>
                  <a:pt x="364" y="280"/>
                  <a:pt x="364" y="281"/>
                  <a:pt x="364" y="281"/>
                </a:cubicBezTo>
                <a:cubicBezTo>
                  <a:pt x="364" y="282"/>
                  <a:pt x="364" y="281"/>
                  <a:pt x="364" y="281"/>
                </a:cubicBezTo>
                <a:cubicBezTo>
                  <a:pt x="365" y="281"/>
                  <a:pt x="366" y="281"/>
                  <a:pt x="367" y="282"/>
                </a:cubicBezTo>
                <a:cubicBezTo>
                  <a:pt x="367" y="282"/>
                  <a:pt x="367" y="282"/>
                  <a:pt x="367" y="282"/>
                </a:cubicBezTo>
                <a:cubicBezTo>
                  <a:pt x="367" y="282"/>
                  <a:pt x="365" y="283"/>
                  <a:pt x="365" y="283"/>
                </a:cubicBezTo>
                <a:cubicBezTo>
                  <a:pt x="365" y="282"/>
                  <a:pt x="363" y="282"/>
                  <a:pt x="363" y="281"/>
                </a:cubicBezTo>
                <a:cubicBezTo>
                  <a:pt x="362" y="281"/>
                  <a:pt x="362" y="281"/>
                  <a:pt x="362" y="281"/>
                </a:cubicBezTo>
                <a:cubicBezTo>
                  <a:pt x="362" y="282"/>
                  <a:pt x="363" y="282"/>
                  <a:pt x="362" y="283"/>
                </a:cubicBezTo>
                <a:close/>
                <a:moveTo>
                  <a:pt x="367" y="285"/>
                </a:moveTo>
                <a:cubicBezTo>
                  <a:pt x="367" y="285"/>
                  <a:pt x="367" y="285"/>
                  <a:pt x="367" y="285"/>
                </a:cubicBezTo>
                <a:cubicBezTo>
                  <a:pt x="367" y="285"/>
                  <a:pt x="367" y="285"/>
                  <a:pt x="367" y="285"/>
                </a:cubicBezTo>
                <a:cubicBezTo>
                  <a:pt x="367" y="285"/>
                  <a:pt x="367" y="285"/>
                  <a:pt x="367" y="285"/>
                </a:cubicBezTo>
                <a:close/>
                <a:moveTo>
                  <a:pt x="362" y="284"/>
                </a:moveTo>
                <a:cubicBezTo>
                  <a:pt x="362" y="284"/>
                  <a:pt x="362" y="284"/>
                  <a:pt x="362" y="284"/>
                </a:cubicBezTo>
                <a:cubicBezTo>
                  <a:pt x="362" y="284"/>
                  <a:pt x="362" y="285"/>
                  <a:pt x="362" y="285"/>
                </a:cubicBezTo>
                <a:cubicBezTo>
                  <a:pt x="363" y="285"/>
                  <a:pt x="363" y="284"/>
                  <a:pt x="363" y="284"/>
                </a:cubicBezTo>
                <a:cubicBezTo>
                  <a:pt x="363" y="284"/>
                  <a:pt x="362" y="284"/>
                  <a:pt x="362" y="284"/>
                </a:cubicBezTo>
                <a:close/>
                <a:moveTo>
                  <a:pt x="361" y="283"/>
                </a:moveTo>
                <a:cubicBezTo>
                  <a:pt x="361" y="283"/>
                  <a:pt x="361" y="283"/>
                  <a:pt x="361" y="283"/>
                </a:cubicBezTo>
                <a:cubicBezTo>
                  <a:pt x="361" y="283"/>
                  <a:pt x="361" y="283"/>
                  <a:pt x="361" y="283"/>
                </a:cubicBezTo>
                <a:cubicBezTo>
                  <a:pt x="361" y="283"/>
                  <a:pt x="361" y="283"/>
                  <a:pt x="361" y="282"/>
                </a:cubicBezTo>
                <a:cubicBezTo>
                  <a:pt x="361" y="282"/>
                  <a:pt x="361" y="283"/>
                  <a:pt x="361" y="283"/>
                </a:cubicBezTo>
                <a:close/>
                <a:moveTo>
                  <a:pt x="361" y="291"/>
                </a:moveTo>
                <a:cubicBezTo>
                  <a:pt x="361" y="289"/>
                  <a:pt x="360" y="289"/>
                  <a:pt x="359" y="289"/>
                </a:cubicBezTo>
                <a:cubicBezTo>
                  <a:pt x="359" y="289"/>
                  <a:pt x="358" y="289"/>
                  <a:pt x="358" y="289"/>
                </a:cubicBezTo>
                <a:cubicBezTo>
                  <a:pt x="357" y="289"/>
                  <a:pt x="357" y="289"/>
                  <a:pt x="357" y="289"/>
                </a:cubicBezTo>
                <a:cubicBezTo>
                  <a:pt x="357" y="290"/>
                  <a:pt x="358" y="290"/>
                  <a:pt x="357" y="291"/>
                </a:cubicBezTo>
                <a:cubicBezTo>
                  <a:pt x="357" y="291"/>
                  <a:pt x="357" y="291"/>
                  <a:pt x="358" y="291"/>
                </a:cubicBezTo>
                <a:cubicBezTo>
                  <a:pt x="358" y="291"/>
                  <a:pt x="358" y="291"/>
                  <a:pt x="358" y="291"/>
                </a:cubicBezTo>
                <a:cubicBezTo>
                  <a:pt x="358" y="290"/>
                  <a:pt x="358" y="290"/>
                  <a:pt x="358" y="291"/>
                </a:cubicBezTo>
                <a:cubicBezTo>
                  <a:pt x="358" y="292"/>
                  <a:pt x="359" y="292"/>
                  <a:pt x="359" y="291"/>
                </a:cubicBezTo>
                <a:cubicBezTo>
                  <a:pt x="360" y="291"/>
                  <a:pt x="360" y="291"/>
                  <a:pt x="361" y="292"/>
                </a:cubicBezTo>
                <a:cubicBezTo>
                  <a:pt x="361" y="292"/>
                  <a:pt x="361" y="292"/>
                  <a:pt x="361" y="292"/>
                </a:cubicBezTo>
                <a:cubicBezTo>
                  <a:pt x="361" y="291"/>
                  <a:pt x="361" y="291"/>
                  <a:pt x="361" y="291"/>
                </a:cubicBezTo>
                <a:close/>
                <a:moveTo>
                  <a:pt x="362" y="290"/>
                </a:moveTo>
                <a:cubicBezTo>
                  <a:pt x="362" y="290"/>
                  <a:pt x="362" y="290"/>
                  <a:pt x="362" y="289"/>
                </a:cubicBezTo>
                <a:cubicBezTo>
                  <a:pt x="362" y="289"/>
                  <a:pt x="363" y="289"/>
                  <a:pt x="363" y="289"/>
                </a:cubicBezTo>
                <a:cubicBezTo>
                  <a:pt x="363" y="289"/>
                  <a:pt x="362" y="288"/>
                  <a:pt x="362" y="288"/>
                </a:cubicBezTo>
                <a:cubicBezTo>
                  <a:pt x="362" y="288"/>
                  <a:pt x="361" y="287"/>
                  <a:pt x="361" y="288"/>
                </a:cubicBezTo>
                <a:cubicBezTo>
                  <a:pt x="360" y="289"/>
                  <a:pt x="361" y="289"/>
                  <a:pt x="362" y="290"/>
                </a:cubicBezTo>
                <a:close/>
                <a:moveTo>
                  <a:pt x="363" y="290"/>
                </a:moveTo>
                <a:cubicBezTo>
                  <a:pt x="362" y="290"/>
                  <a:pt x="362" y="290"/>
                  <a:pt x="362" y="290"/>
                </a:cubicBezTo>
                <a:cubicBezTo>
                  <a:pt x="362" y="290"/>
                  <a:pt x="362" y="290"/>
                  <a:pt x="362" y="290"/>
                </a:cubicBezTo>
                <a:cubicBezTo>
                  <a:pt x="362" y="290"/>
                  <a:pt x="362" y="291"/>
                  <a:pt x="362" y="291"/>
                </a:cubicBezTo>
                <a:cubicBezTo>
                  <a:pt x="362" y="291"/>
                  <a:pt x="362" y="291"/>
                  <a:pt x="363" y="290"/>
                </a:cubicBezTo>
                <a:close/>
                <a:moveTo>
                  <a:pt x="362" y="292"/>
                </a:moveTo>
                <a:cubicBezTo>
                  <a:pt x="362" y="292"/>
                  <a:pt x="362" y="291"/>
                  <a:pt x="362" y="291"/>
                </a:cubicBezTo>
                <a:cubicBezTo>
                  <a:pt x="362" y="291"/>
                  <a:pt x="362" y="292"/>
                  <a:pt x="361" y="292"/>
                </a:cubicBezTo>
                <a:cubicBezTo>
                  <a:pt x="362" y="292"/>
                  <a:pt x="362" y="292"/>
                  <a:pt x="362" y="292"/>
                </a:cubicBezTo>
                <a:cubicBezTo>
                  <a:pt x="362" y="292"/>
                  <a:pt x="362" y="292"/>
                  <a:pt x="362" y="292"/>
                </a:cubicBezTo>
                <a:close/>
                <a:moveTo>
                  <a:pt x="364" y="291"/>
                </a:moveTo>
                <a:cubicBezTo>
                  <a:pt x="363" y="290"/>
                  <a:pt x="363" y="290"/>
                  <a:pt x="363" y="291"/>
                </a:cubicBezTo>
                <a:cubicBezTo>
                  <a:pt x="363" y="291"/>
                  <a:pt x="363" y="291"/>
                  <a:pt x="363" y="291"/>
                </a:cubicBezTo>
                <a:cubicBezTo>
                  <a:pt x="364" y="291"/>
                  <a:pt x="364" y="292"/>
                  <a:pt x="363" y="292"/>
                </a:cubicBezTo>
                <a:cubicBezTo>
                  <a:pt x="363" y="292"/>
                  <a:pt x="363" y="293"/>
                  <a:pt x="363" y="293"/>
                </a:cubicBezTo>
                <a:cubicBezTo>
                  <a:pt x="363" y="293"/>
                  <a:pt x="364" y="293"/>
                  <a:pt x="364" y="293"/>
                </a:cubicBezTo>
                <a:cubicBezTo>
                  <a:pt x="364" y="293"/>
                  <a:pt x="364" y="293"/>
                  <a:pt x="364" y="293"/>
                </a:cubicBezTo>
                <a:cubicBezTo>
                  <a:pt x="364" y="293"/>
                  <a:pt x="364" y="292"/>
                  <a:pt x="364" y="292"/>
                </a:cubicBezTo>
                <a:cubicBezTo>
                  <a:pt x="365" y="291"/>
                  <a:pt x="365" y="291"/>
                  <a:pt x="364" y="291"/>
                </a:cubicBezTo>
                <a:close/>
                <a:moveTo>
                  <a:pt x="369" y="294"/>
                </a:moveTo>
                <a:cubicBezTo>
                  <a:pt x="369" y="293"/>
                  <a:pt x="369" y="293"/>
                  <a:pt x="369" y="293"/>
                </a:cubicBezTo>
                <a:cubicBezTo>
                  <a:pt x="368" y="293"/>
                  <a:pt x="367" y="293"/>
                  <a:pt x="366" y="293"/>
                </a:cubicBezTo>
                <a:cubicBezTo>
                  <a:pt x="366" y="293"/>
                  <a:pt x="366" y="293"/>
                  <a:pt x="366" y="293"/>
                </a:cubicBezTo>
                <a:cubicBezTo>
                  <a:pt x="366" y="293"/>
                  <a:pt x="366" y="293"/>
                  <a:pt x="366" y="293"/>
                </a:cubicBezTo>
                <a:cubicBezTo>
                  <a:pt x="366" y="294"/>
                  <a:pt x="367" y="294"/>
                  <a:pt x="367" y="294"/>
                </a:cubicBezTo>
                <a:cubicBezTo>
                  <a:pt x="368" y="294"/>
                  <a:pt x="368" y="294"/>
                  <a:pt x="367" y="294"/>
                </a:cubicBezTo>
                <a:cubicBezTo>
                  <a:pt x="367" y="294"/>
                  <a:pt x="367" y="294"/>
                  <a:pt x="367" y="295"/>
                </a:cubicBezTo>
                <a:cubicBezTo>
                  <a:pt x="367" y="295"/>
                  <a:pt x="367" y="295"/>
                  <a:pt x="367" y="295"/>
                </a:cubicBezTo>
                <a:cubicBezTo>
                  <a:pt x="367" y="295"/>
                  <a:pt x="367" y="295"/>
                  <a:pt x="368" y="295"/>
                </a:cubicBezTo>
                <a:cubicBezTo>
                  <a:pt x="368" y="295"/>
                  <a:pt x="369" y="295"/>
                  <a:pt x="369" y="294"/>
                </a:cubicBezTo>
                <a:cubicBezTo>
                  <a:pt x="369" y="294"/>
                  <a:pt x="369" y="294"/>
                  <a:pt x="369" y="294"/>
                </a:cubicBezTo>
                <a:close/>
                <a:moveTo>
                  <a:pt x="370" y="289"/>
                </a:moveTo>
                <a:cubicBezTo>
                  <a:pt x="370" y="288"/>
                  <a:pt x="370" y="288"/>
                  <a:pt x="370" y="288"/>
                </a:cubicBezTo>
                <a:cubicBezTo>
                  <a:pt x="370" y="288"/>
                  <a:pt x="370" y="288"/>
                  <a:pt x="370" y="288"/>
                </a:cubicBezTo>
                <a:cubicBezTo>
                  <a:pt x="370" y="287"/>
                  <a:pt x="370" y="287"/>
                  <a:pt x="369" y="287"/>
                </a:cubicBezTo>
                <a:cubicBezTo>
                  <a:pt x="369" y="287"/>
                  <a:pt x="368" y="287"/>
                  <a:pt x="368" y="287"/>
                </a:cubicBezTo>
                <a:cubicBezTo>
                  <a:pt x="367" y="287"/>
                  <a:pt x="368" y="286"/>
                  <a:pt x="368" y="286"/>
                </a:cubicBezTo>
                <a:cubicBezTo>
                  <a:pt x="367" y="285"/>
                  <a:pt x="367" y="285"/>
                  <a:pt x="367" y="285"/>
                </a:cubicBezTo>
                <a:cubicBezTo>
                  <a:pt x="367" y="285"/>
                  <a:pt x="367" y="285"/>
                  <a:pt x="367" y="285"/>
                </a:cubicBezTo>
                <a:cubicBezTo>
                  <a:pt x="367" y="286"/>
                  <a:pt x="367" y="286"/>
                  <a:pt x="366" y="287"/>
                </a:cubicBezTo>
                <a:cubicBezTo>
                  <a:pt x="366" y="287"/>
                  <a:pt x="366" y="287"/>
                  <a:pt x="365" y="286"/>
                </a:cubicBezTo>
                <a:cubicBezTo>
                  <a:pt x="365" y="286"/>
                  <a:pt x="365" y="286"/>
                  <a:pt x="365" y="286"/>
                </a:cubicBezTo>
                <a:cubicBezTo>
                  <a:pt x="364" y="287"/>
                  <a:pt x="364" y="287"/>
                  <a:pt x="364" y="288"/>
                </a:cubicBezTo>
                <a:cubicBezTo>
                  <a:pt x="364" y="288"/>
                  <a:pt x="363" y="288"/>
                  <a:pt x="364" y="288"/>
                </a:cubicBezTo>
                <a:cubicBezTo>
                  <a:pt x="364" y="289"/>
                  <a:pt x="364" y="289"/>
                  <a:pt x="365" y="288"/>
                </a:cubicBezTo>
                <a:cubicBezTo>
                  <a:pt x="365" y="288"/>
                  <a:pt x="366" y="287"/>
                  <a:pt x="366" y="288"/>
                </a:cubicBezTo>
                <a:cubicBezTo>
                  <a:pt x="367" y="288"/>
                  <a:pt x="368" y="289"/>
                  <a:pt x="368" y="289"/>
                </a:cubicBezTo>
                <a:cubicBezTo>
                  <a:pt x="368" y="289"/>
                  <a:pt x="368" y="290"/>
                  <a:pt x="368" y="290"/>
                </a:cubicBezTo>
                <a:cubicBezTo>
                  <a:pt x="368" y="289"/>
                  <a:pt x="369" y="289"/>
                  <a:pt x="369" y="289"/>
                </a:cubicBezTo>
                <a:cubicBezTo>
                  <a:pt x="369" y="289"/>
                  <a:pt x="369" y="289"/>
                  <a:pt x="369" y="289"/>
                </a:cubicBezTo>
                <a:cubicBezTo>
                  <a:pt x="369" y="288"/>
                  <a:pt x="369" y="288"/>
                  <a:pt x="369" y="288"/>
                </a:cubicBezTo>
                <a:cubicBezTo>
                  <a:pt x="369" y="288"/>
                  <a:pt x="369" y="288"/>
                  <a:pt x="369" y="288"/>
                </a:cubicBezTo>
                <a:cubicBezTo>
                  <a:pt x="370" y="289"/>
                  <a:pt x="370" y="289"/>
                  <a:pt x="370" y="289"/>
                </a:cubicBezTo>
                <a:close/>
                <a:moveTo>
                  <a:pt x="372" y="291"/>
                </a:moveTo>
                <a:cubicBezTo>
                  <a:pt x="372" y="291"/>
                  <a:pt x="372" y="291"/>
                  <a:pt x="371" y="291"/>
                </a:cubicBezTo>
                <a:cubicBezTo>
                  <a:pt x="371" y="292"/>
                  <a:pt x="370" y="292"/>
                  <a:pt x="370" y="292"/>
                </a:cubicBezTo>
                <a:cubicBezTo>
                  <a:pt x="370" y="293"/>
                  <a:pt x="370" y="294"/>
                  <a:pt x="371" y="294"/>
                </a:cubicBezTo>
                <a:cubicBezTo>
                  <a:pt x="372" y="294"/>
                  <a:pt x="372" y="294"/>
                  <a:pt x="372" y="293"/>
                </a:cubicBezTo>
                <a:cubicBezTo>
                  <a:pt x="372" y="293"/>
                  <a:pt x="372" y="293"/>
                  <a:pt x="372" y="292"/>
                </a:cubicBezTo>
                <a:cubicBezTo>
                  <a:pt x="373" y="292"/>
                  <a:pt x="372" y="292"/>
                  <a:pt x="372" y="291"/>
                </a:cubicBezTo>
                <a:close/>
                <a:moveTo>
                  <a:pt x="373" y="286"/>
                </a:moveTo>
                <a:cubicBezTo>
                  <a:pt x="373" y="286"/>
                  <a:pt x="373" y="286"/>
                  <a:pt x="373" y="286"/>
                </a:cubicBezTo>
                <a:cubicBezTo>
                  <a:pt x="373" y="286"/>
                  <a:pt x="373" y="286"/>
                  <a:pt x="373" y="286"/>
                </a:cubicBezTo>
                <a:cubicBezTo>
                  <a:pt x="372" y="286"/>
                  <a:pt x="372" y="286"/>
                  <a:pt x="372" y="286"/>
                </a:cubicBezTo>
                <a:cubicBezTo>
                  <a:pt x="372" y="286"/>
                  <a:pt x="372" y="286"/>
                  <a:pt x="372" y="286"/>
                </a:cubicBezTo>
                <a:cubicBezTo>
                  <a:pt x="372" y="286"/>
                  <a:pt x="372" y="286"/>
                  <a:pt x="372" y="287"/>
                </a:cubicBezTo>
                <a:cubicBezTo>
                  <a:pt x="372" y="287"/>
                  <a:pt x="373" y="287"/>
                  <a:pt x="373" y="286"/>
                </a:cubicBezTo>
                <a:close/>
                <a:moveTo>
                  <a:pt x="373" y="294"/>
                </a:moveTo>
                <a:cubicBezTo>
                  <a:pt x="373" y="295"/>
                  <a:pt x="374" y="295"/>
                  <a:pt x="374" y="295"/>
                </a:cubicBezTo>
                <a:cubicBezTo>
                  <a:pt x="374" y="295"/>
                  <a:pt x="374" y="295"/>
                  <a:pt x="374" y="295"/>
                </a:cubicBezTo>
                <a:cubicBezTo>
                  <a:pt x="374" y="294"/>
                  <a:pt x="374" y="294"/>
                  <a:pt x="374" y="294"/>
                </a:cubicBezTo>
                <a:cubicBezTo>
                  <a:pt x="373" y="294"/>
                  <a:pt x="373" y="294"/>
                  <a:pt x="373" y="294"/>
                </a:cubicBezTo>
                <a:close/>
                <a:moveTo>
                  <a:pt x="374" y="281"/>
                </a:moveTo>
                <a:cubicBezTo>
                  <a:pt x="374" y="281"/>
                  <a:pt x="374" y="280"/>
                  <a:pt x="374" y="280"/>
                </a:cubicBezTo>
                <a:cubicBezTo>
                  <a:pt x="374" y="280"/>
                  <a:pt x="374" y="280"/>
                  <a:pt x="374" y="280"/>
                </a:cubicBezTo>
                <a:cubicBezTo>
                  <a:pt x="374" y="280"/>
                  <a:pt x="374" y="279"/>
                  <a:pt x="373" y="279"/>
                </a:cubicBezTo>
                <a:cubicBezTo>
                  <a:pt x="373" y="279"/>
                  <a:pt x="373" y="279"/>
                  <a:pt x="373" y="279"/>
                </a:cubicBezTo>
                <a:cubicBezTo>
                  <a:pt x="372" y="279"/>
                  <a:pt x="372" y="279"/>
                  <a:pt x="372" y="279"/>
                </a:cubicBezTo>
                <a:cubicBezTo>
                  <a:pt x="372" y="280"/>
                  <a:pt x="373" y="281"/>
                  <a:pt x="374" y="281"/>
                </a:cubicBezTo>
                <a:close/>
                <a:moveTo>
                  <a:pt x="374" y="283"/>
                </a:moveTo>
                <a:cubicBezTo>
                  <a:pt x="374" y="282"/>
                  <a:pt x="374" y="282"/>
                  <a:pt x="374" y="282"/>
                </a:cubicBezTo>
                <a:cubicBezTo>
                  <a:pt x="374" y="282"/>
                  <a:pt x="374" y="282"/>
                  <a:pt x="374" y="282"/>
                </a:cubicBezTo>
                <a:cubicBezTo>
                  <a:pt x="374" y="282"/>
                  <a:pt x="374" y="282"/>
                  <a:pt x="374" y="282"/>
                </a:cubicBezTo>
                <a:cubicBezTo>
                  <a:pt x="374" y="282"/>
                  <a:pt x="374" y="282"/>
                  <a:pt x="374" y="283"/>
                </a:cubicBezTo>
                <a:close/>
                <a:moveTo>
                  <a:pt x="375" y="284"/>
                </a:moveTo>
                <a:cubicBezTo>
                  <a:pt x="375" y="284"/>
                  <a:pt x="375" y="284"/>
                  <a:pt x="375" y="284"/>
                </a:cubicBezTo>
                <a:cubicBezTo>
                  <a:pt x="375" y="283"/>
                  <a:pt x="375" y="283"/>
                  <a:pt x="375" y="283"/>
                </a:cubicBezTo>
                <a:cubicBezTo>
                  <a:pt x="375" y="283"/>
                  <a:pt x="375" y="283"/>
                  <a:pt x="374" y="284"/>
                </a:cubicBezTo>
                <a:cubicBezTo>
                  <a:pt x="374" y="284"/>
                  <a:pt x="375" y="284"/>
                  <a:pt x="375" y="284"/>
                </a:cubicBezTo>
                <a:close/>
                <a:moveTo>
                  <a:pt x="376" y="284"/>
                </a:moveTo>
                <a:cubicBezTo>
                  <a:pt x="376" y="284"/>
                  <a:pt x="375" y="285"/>
                  <a:pt x="375" y="285"/>
                </a:cubicBezTo>
                <a:cubicBezTo>
                  <a:pt x="375" y="285"/>
                  <a:pt x="375" y="285"/>
                  <a:pt x="375" y="286"/>
                </a:cubicBezTo>
                <a:cubicBezTo>
                  <a:pt x="375" y="286"/>
                  <a:pt x="375" y="286"/>
                  <a:pt x="375" y="286"/>
                </a:cubicBezTo>
                <a:cubicBezTo>
                  <a:pt x="375" y="286"/>
                  <a:pt x="375" y="286"/>
                  <a:pt x="375" y="286"/>
                </a:cubicBezTo>
                <a:cubicBezTo>
                  <a:pt x="376" y="285"/>
                  <a:pt x="377" y="284"/>
                  <a:pt x="376" y="284"/>
                </a:cubicBezTo>
                <a:close/>
                <a:moveTo>
                  <a:pt x="377" y="283"/>
                </a:moveTo>
                <a:cubicBezTo>
                  <a:pt x="377" y="283"/>
                  <a:pt x="377" y="283"/>
                  <a:pt x="377" y="283"/>
                </a:cubicBezTo>
                <a:cubicBezTo>
                  <a:pt x="377" y="282"/>
                  <a:pt x="377" y="282"/>
                  <a:pt x="377" y="282"/>
                </a:cubicBezTo>
                <a:cubicBezTo>
                  <a:pt x="377" y="282"/>
                  <a:pt x="376" y="282"/>
                  <a:pt x="376" y="282"/>
                </a:cubicBezTo>
                <a:cubicBezTo>
                  <a:pt x="376" y="282"/>
                  <a:pt x="375" y="282"/>
                  <a:pt x="375" y="282"/>
                </a:cubicBezTo>
                <a:cubicBezTo>
                  <a:pt x="375" y="282"/>
                  <a:pt x="375" y="282"/>
                  <a:pt x="375" y="282"/>
                </a:cubicBezTo>
                <a:cubicBezTo>
                  <a:pt x="376" y="283"/>
                  <a:pt x="377" y="283"/>
                  <a:pt x="377" y="283"/>
                </a:cubicBezTo>
                <a:close/>
                <a:moveTo>
                  <a:pt x="378" y="285"/>
                </a:moveTo>
                <a:cubicBezTo>
                  <a:pt x="378" y="285"/>
                  <a:pt x="378" y="284"/>
                  <a:pt x="378" y="284"/>
                </a:cubicBezTo>
                <a:cubicBezTo>
                  <a:pt x="377" y="284"/>
                  <a:pt x="377" y="284"/>
                  <a:pt x="377" y="284"/>
                </a:cubicBezTo>
                <a:cubicBezTo>
                  <a:pt x="377" y="285"/>
                  <a:pt x="378" y="285"/>
                  <a:pt x="378" y="285"/>
                </a:cubicBezTo>
                <a:cubicBezTo>
                  <a:pt x="378" y="285"/>
                  <a:pt x="378" y="285"/>
                  <a:pt x="378" y="285"/>
                </a:cubicBezTo>
                <a:close/>
                <a:moveTo>
                  <a:pt x="379" y="282"/>
                </a:moveTo>
                <a:cubicBezTo>
                  <a:pt x="379" y="282"/>
                  <a:pt x="380" y="281"/>
                  <a:pt x="380" y="281"/>
                </a:cubicBezTo>
                <a:cubicBezTo>
                  <a:pt x="380" y="281"/>
                  <a:pt x="379" y="281"/>
                  <a:pt x="379" y="280"/>
                </a:cubicBezTo>
                <a:cubicBezTo>
                  <a:pt x="379" y="281"/>
                  <a:pt x="379" y="281"/>
                  <a:pt x="378" y="281"/>
                </a:cubicBezTo>
                <a:cubicBezTo>
                  <a:pt x="379" y="282"/>
                  <a:pt x="379" y="282"/>
                  <a:pt x="379" y="282"/>
                </a:cubicBezTo>
                <a:close/>
                <a:moveTo>
                  <a:pt x="379" y="287"/>
                </a:moveTo>
                <a:cubicBezTo>
                  <a:pt x="379" y="287"/>
                  <a:pt x="379" y="287"/>
                  <a:pt x="380" y="286"/>
                </a:cubicBezTo>
                <a:cubicBezTo>
                  <a:pt x="379" y="286"/>
                  <a:pt x="379" y="286"/>
                  <a:pt x="379" y="286"/>
                </a:cubicBezTo>
                <a:cubicBezTo>
                  <a:pt x="379" y="286"/>
                  <a:pt x="379" y="286"/>
                  <a:pt x="378" y="286"/>
                </a:cubicBezTo>
                <a:cubicBezTo>
                  <a:pt x="379" y="287"/>
                  <a:pt x="379" y="287"/>
                  <a:pt x="379" y="287"/>
                </a:cubicBezTo>
                <a:close/>
                <a:moveTo>
                  <a:pt x="380" y="293"/>
                </a:moveTo>
                <a:cubicBezTo>
                  <a:pt x="380" y="293"/>
                  <a:pt x="380" y="293"/>
                  <a:pt x="380" y="293"/>
                </a:cubicBezTo>
                <a:cubicBezTo>
                  <a:pt x="379" y="293"/>
                  <a:pt x="379" y="293"/>
                  <a:pt x="379" y="293"/>
                </a:cubicBezTo>
                <a:cubicBezTo>
                  <a:pt x="379" y="293"/>
                  <a:pt x="379" y="293"/>
                  <a:pt x="379" y="293"/>
                </a:cubicBezTo>
                <a:cubicBezTo>
                  <a:pt x="379" y="293"/>
                  <a:pt x="379" y="293"/>
                  <a:pt x="380" y="293"/>
                </a:cubicBezTo>
                <a:close/>
                <a:moveTo>
                  <a:pt x="380" y="291"/>
                </a:moveTo>
                <a:cubicBezTo>
                  <a:pt x="379" y="291"/>
                  <a:pt x="379" y="291"/>
                  <a:pt x="379" y="291"/>
                </a:cubicBezTo>
                <a:cubicBezTo>
                  <a:pt x="379" y="291"/>
                  <a:pt x="379" y="291"/>
                  <a:pt x="379" y="291"/>
                </a:cubicBezTo>
                <a:cubicBezTo>
                  <a:pt x="379" y="291"/>
                  <a:pt x="379" y="291"/>
                  <a:pt x="379" y="291"/>
                </a:cubicBezTo>
                <a:cubicBezTo>
                  <a:pt x="380" y="291"/>
                  <a:pt x="380" y="291"/>
                  <a:pt x="380" y="291"/>
                </a:cubicBezTo>
                <a:close/>
                <a:moveTo>
                  <a:pt x="380" y="284"/>
                </a:moveTo>
                <a:cubicBezTo>
                  <a:pt x="380" y="284"/>
                  <a:pt x="380" y="284"/>
                  <a:pt x="380" y="284"/>
                </a:cubicBezTo>
                <a:cubicBezTo>
                  <a:pt x="380" y="284"/>
                  <a:pt x="380" y="284"/>
                  <a:pt x="380" y="283"/>
                </a:cubicBezTo>
                <a:cubicBezTo>
                  <a:pt x="380" y="284"/>
                  <a:pt x="380" y="284"/>
                  <a:pt x="380" y="284"/>
                </a:cubicBezTo>
                <a:cubicBezTo>
                  <a:pt x="380" y="284"/>
                  <a:pt x="380" y="284"/>
                  <a:pt x="380" y="284"/>
                </a:cubicBezTo>
                <a:close/>
                <a:moveTo>
                  <a:pt x="382" y="290"/>
                </a:moveTo>
                <a:cubicBezTo>
                  <a:pt x="382" y="290"/>
                  <a:pt x="382" y="290"/>
                  <a:pt x="382" y="290"/>
                </a:cubicBezTo>
                <a:cubicBezTo>
                  <a:pt x="381" y="290"/>
                  <a:pt x="382" y="289"/>
                  <a:pt x="382" y="289"/>
                </a:cubicBezTo>
                <a:cubicBezTo>
                  <a:pt x="381" y="288"/>
                  <a:pt x="381" y="288"/>
                  <a:pt x="381" y="287"/>
                </a:cubicBezTo>
                <a:cubicBezTo>
                  <a:pt x="381" y="287"/>
                  <a:pt x="381" y="287"/>
                  <a:pt x="381" y="286"/>
                </a:cubicBezTo>
                <a:cubicBezTo>
                  <a:pt x="381" y="286"/>
                  <a:pt x="381" y="286"/>
                  <a:pt x="381" y="286"/>
                </a:cubicBezTo>
                <a:cubicBezTo>
                  <a:pt x="381" y="286"/>
                  <a:pt x="380" y="286"/>
                  <a:pt x="380" y="286"/>
                </a:cubicBezTo>
                <a:cubicBezTo>
                  <a:pt x="380" y="287"/>
                  <a:pt x="380" y="288"/>
                  <a:pt x="380" y="289"/>
                </a:cubicBezTo>
                <a:cubicBezTo>
                  <a:pt x="380" y="290"/>
                  <a:pt x="381" y="290"/>
                  <a:pt x="381" y="290"/>
                </a:cubicBezTo>
                <a:cubicBezTo>
                  <a:pt x="382" y="290"/>
                  <a:pt x="382" y="291"/>
                  <a:pt x="381" y="291"/>
                </a:cubicBezTo>
                <a:cubicBezTo>
                  <a:pt x="381" y="291"/>
                  <a:pt x="380" y="291"/>
                  <a:pt x="380" y="292"/>
                </a:cubicBezTo>
                <a:cubicBezTo>
                  <a:pt x="380" y="292"/>
                  <a:pt x="380" y="292"/>
                  <a:pt x="380" y="292"/>
                </a:cubicBezTo>
                <a:cubicBezTo>
                  <a:pt x="380" y="292"/>
                  <a:pt x="381" y="292"/>
                  <a:pt x="381" y="292"/>
                </a:cubicBezTo>
                <a:cubicBezTo>
                  <a:pt x="382" y="292"/>
                  <a:pt x="382" y="291"/>
                  <a:pt x="382" y="290"/>
                </a:cubicBezTo>
                <a:close/>
                <a:moveTo>
                  <a:pt x="383" y="291"/>
                </a:moveTo>
                <a:cubicBezTo>
                  <a:pt x="383" y="291"/>
                  <a:pt x="383" y="292"/>
                  <a:pt x="382" y="292"/>
                </a:cubicBezTo>
                <a:cubicBezTo>
                  <a:pt x="383" y="292"/>
                  <a:pt x="383" y="293"/>
                  <a:pt x="383" y="293"/>
                </a:cubicBezTo>
                <a:cubicBezTo>
                  <a:pt x="384" y="293"/>
                  <a:pt x="384" y="292"/>
                  <a:pt x="384" y="292"/>
                </a:cubicBezTo>
                <a:cubicBezTo>
                  <a:pt x="384" y="292"/>
                  <a:pt x="384" y="291"/>
                  <a:pt x="383" y="291"/>
                </a:cubicBezTo>
                <a:close/>
                <a:moveTo>
                  <a:pt x="384" y="286"/>
                </a:moveTo>
                <a:cubicBezTo>
                  <a:pt x="385" y="285"/>
                  <a:pt x="385" y="285"/>
                  <a:pt x="385" y="285"/>
                </a:cubicBezTo>
                <a:cubicBezTo>
                  <a:pt x="384" y="285"/>
                  <a:pt x="384" y="285"/>
                  <a:pt x="384" y="284"/>
                </a:cubicBezTo>
                <a:cubicBezTo>
                  <a:pt x="384" y="284"/>
                  <a:pt x="383" y="284"/>
                  <a:pt x="383" y="285"/>
                </a:cubicBezTo>
                <a:cubicBezTo>
                  <a:pt x="384" y="285"/>
                  <a:pt x="384" y="285"/>
                  <a:pt x="384" y="286"/>
                </a:cubicBezTo>
                <a:cubicBezTo>
                  <a:pt x="384" y="286"/>
                  <a:pt x="384" y="286"/>
                  <a:pt x="384" y="286"/>
                </a:cubicBezTo>
                <a:close/>
                <a:moveTo>
                  <a:pt x="384" y="287"/>
                </a:moveTo>
                <a:cubicBezTo>
                  <a:pt x="384" y="287"/>
                  <a:pt x="384" y="287"/>
                  <a:pt x="385" y="287"/>
                </a:cubicBezTo>
                <a:cubicBezTo>
                  <a:pt x="385" y="287"/>
                  <a:pt x="385" y="287"/>
                  <a:pt x="385" y="287"/>
                </a:cubicBezTo>
                <a:cubicBezTo>
                  <a:pt x="385" y="287"/>
                  <a:pt x="385" y="287"/>
                  <a:pt x="385" y="287"/>
                </a:cubicBezTo>
                <a:cubicBezTo>
                  <a:pt x="385" y="287"/>
                  <a:pt x="384" y="287"/>
                  <a:pt x="384" y="287"/>
                </a:cubicBezTo>
                <a:close/>
                <a:moveTo>
                  <a:pt x="386" y="292"/>
                </a:moveTo>
                <a:cubicBezTo>
                  <a:pt x="385" y="291"/>
                  <a:pt x="385" y="291"/>
                  <a:pt x="385" y="291"/>
                </a:cubicBezTo>
                <a:cubicBezTo>
                  <a:pt x="385" y="291"/>
                  <a:pt x="385" y="291"/>
                  <a:pt x="384" y="291"/>
                </a:cubicBezTo>
                <a:cubicBezTo>
                  <a:pt x="384" y="292"/>
                  <a:pt x="385" y="292"/>
                  <a:pt x="385" y="292"/>
                </a:cubicBezTo>
                <a:cubicBezTo>
                  <a:pt x="385" y="292"/>
                  <a:pt x="385" y="292"/>
                  <a:pt x="386" y="292"/>
                </a:cubicBezTo>
                <a:close/>
                <a:moveTo>
                  <a:pt x="387" y="292"/>
                </a:moveTo>
                <a:cubicBezTo>
                  <a:pt x="387" y="292"/>
                  <a:pt x="387" y="292"/>
                  <a:pt x="387" y="292"/>
                </a:cubicBezTo>
                <a:cubicBezTo>
                  <a:pt x="387" y="292"/>
                  <a:pt x="386" y="292"/>
                  <a:pt x="386" y="292"/>
                </a:cubicBezTo>
                <a:cubicBezTo>
                  <a:pt x="386" y="293"/>
                  <a:pt x="386" y="293"/>
                  <a:pt x="386" y="293"/>
                </a:cubicBezTo>
                <a:cubicBezTo>
                  <a:pt x="386" y="293"/>
                  <a:pt x="387" y="293"/>
                  <a:pt x="387" y="292"/>
                </a:cubicBezTo>
                <a:close/>
                <a:moveTo>
                  <a:pt x="390" y="291"/>
                </a:moveTo>
                <a:cubicBezTo>
                  <a:pt x="390" y="291"/>
                  <a:pt x="390" y="291"/>
                  <a:pt x="390" y="291"/>
                </a:cubicBezTo>
                <a:cubicBezTo>
                  <a:pt x="389" y="290"/>
                  <a:pt x="389" y="290"/>
                  <a:pt x="388" y="292"/>
                </a:cubicBezTo>
                <a:cubicBezTo>
                  <a:pt x="388" y="292"/>
                  <a:pt x="388" y="292"/>
                  <a:pt x="388" y="292"/>
                </a:cubicBezTo>
                <a:cubicBezTo>
                  <a:pt x="389" y="291"/>
                  <a:pt x="389" y="291"/>
                  <a:pt x="390" y="291"/>
                </a:cubicBezTo>
                <a:cubicBezTo>
                  <a:pt x="390" y="291"/>
                  <a:pt x="390" y="291"/>
                  <a:pt x="390" y="291"/>
                </a:cubicBezTo>
                <a:close/>
                <a:moveTo>
                  <a:pt x="391" y="287"/>
                </a:moveTo>
                <a:cubicBezTo>
                  <a:pt x="390" y="287"/>
                  <a:pt x="390" y="287"/>
                  <a:pt x="390" y="287"/>
                </a:cubicBezTo>
                <a:cubicBezTo>
                  <a:pt x="390" y="288"/>
                  <a:pt x="389" y="287"/>
                  <a:pt x="389" y="287"/>
                </a:cubicBezTo>
                <a:cubicBezTo>
                  <a:pt x="388" y="287"/>
                  <a:pt x="388" y="288"/>
                  <a:pt x="388" y="288"/>
                </a:cubicBezTo>
                <a:cubicBezTo>
                  <a:pt x="388" y="289"/>
                  <a:pt x="389" y="289"/>
                  <a:pt x="389" y="289"/>
                </a:cubicBezTo>
                <a:cubicBezTo>
                  <a:pt x="389" y="288"/>
                  <a:pt x="390" y="288"/>
                  <a:pt x="391" y="287"/>
                </a:cubicBezTo>
                <a:close/>
                <a:moveTo>
                  <a:pt x="391" y="275"/>
                </a:moveTo>
                <a:cubicBezTo>
                  <a:pt x="391" y="275"/>
                  <a:pt x="391" y="275"/>
                  <a:pt x="390" y="275"/>
                </a:cubicBezTo>
                <a:cubicBezTo>
                  <a:pt x="390" y="275"/>
                  <a:pt x="390" y="275"/>
                  <a:pt x="390" y="275"/>
                </a:cubicBezTo>
                <a:cubicBezTo>
                  <a:pt x="390" y="275"/>
                  <a:pt x="390" y="275"/>
                  <a:pt x="390" y="275"/>
                </a:cubicBezTo>
                <a:cubicBezTo>
                  <a:pt x="391" y="275"/>
                  <a:pt x="391" y="275"/>
                  <a:pt x="391" y="275"/>
                </a:cubicBezTo>
                <a:close/>
                <a:moveTo>
                  <a:pt x="392" y="273"/>
                </a:moveTo>
                <a:cubicBezTo>
                  <a:pt x="392" y="273"/>
                  <a:pt x="393" y="272"/>
                  <a:pt x="391" y="272"/>
                </a:cubicBezTo>
                <a:cubicBezTo>
                  <a:pt x="391" y="273"/>
                  <a:pt x="391" y="273"/>
                  <a:pt x="391" y="273"/>
                </a:cubicBezTo>
                <a:cubicBezTo>
                  <a:pt x="391" y="273"/>
                  <a:pt x="392" y="273"/>
                  <a:pt x="392" y="273"/>
                </a:cubicBezTo>
                <a:close/>
                <a:moveTo>
                  <a:pt x="392" y="276"/>
                </a:moveTo>
                <a:cubicBezTo>
                  <a:pt x="392" y="276"/>
                  <a:pt x="392" y="276"/>
                  <a:pt x="393" y="277"/>
                </a:cubicBezTo>
                <a:cubicBezTo>
                  <a:pt x="393" y="277"/>
                  <a:pt x="393" y="276"/>
                  <a:pt x="394" y="276"/>
                </a:cubicBezTo>
                <a:cubicBezTo>
                  <a:pt x="393" y="276"/>
                  <a:pt x="393" y="276"/>
                  <a:pt x="392" y="275"/>
                </a:cubicBezTo>
                <a:cubicBezTo>
                  <a:pt x="392" y="275"/>
                  <a:pt x="392" y="276"/>
                  <a:pt x="392" y="276"/>
                </a:cubicBezTo>
                <a:close/>
                <a:moveTo>
                  <a:pt x="395" y="292"/>
                </a:moveTo>
                <a:cubicBezTo>
                  <a:pt x="395" y="292"/>
                  <a:pt x="395" y="292"/>
                  <a:pt x="395" y="291"/>
                </a:cubicBezTo>
                <a:cubicBezTo>
                  <a:pt x="395" y="291"/>
                  <a:pt x="394" y="291"/>
                  <a:pt x="394" y="290"/>
                </a:cubicBezTo>
                <a:cubicBezTo>
                  <a:pt x="394" y="290"/>
                  <a:pt x="394" y="290"/>
                  <a:pt x="394" y="290"/>
                </a:cubicBezTo>
                <a:cubicBezTo>
                  <a:pt x="394" y="290"/>
                  <a:pt x="394" y="290"/>
                  <a:pt x="394" y="290"/>
                </a:cubicBezTo>
                <a:cubicBezTo>
                  <a:pt x="393" y="291"/>
                  <a:pt x="393" y="291"/>
                  <a:pt x="392" y="290"/>
                </a:cubicBezTo>
                <a:cubicBezTo>
                  <a:pt x="392" y="290"/>
                  <a:pt x="392" y="290"/>
                  <a:pt x="392" y="290"/>
                </a:cubicBezTo>
                <a:cubicBezTo>
                  <a:pt x="392" y="290"/>
                  <a:pt x="392" y="291"/>
                  <a:pt x="392" y="291"/>
                </a:cubicBezTo>
                <a:cubicBezTo>
                  <a:pt x="392" y="291"/>
                  <a:pt x="392" y="291"/>
                  <a:pt x="392" y="291"/>
                </a:cubicBezTo>
                <a:cubicBezTo>
                  <a:pt x="393" y="291"/>
                  <a:pt x="394" y="291"/>
                  <a:pt x="395" y="292"/>
                </a:cubicBezTo>
                <a:cubicBezTo>
                  <a:pt x="395" y="292"/>
                  <a:pt x="395" y="292"/>
                  <a:pt x="395" y="292"/>
                </a:cubicBezTo>
                <a:cubicBezTo>
                  <a:pt x="395" y="292"/>
                  <a:pt x="395" y="292"/>
                  <a:pt x="395" y="292"/>
                </a:cubicBezTo>
                <a:close/>
                <a:moveTo>
                  <a:pt x="396" y="287"/>
                </a:moveTo>
                <a:cubicBezTo>
                  <a:pt x="396" y="286"/>
                  <a:pt x="396" y="286"/>
                  <a:pt x="396" y="286"/>
                </a:cubicBezTo>
                <a:cubicBezTo>
                  <a:pt x="396" y="286"/>
                  <a:pt x="395" y="286"/>
                  <a:pt x="395" y="287"/>
                </a:cubicBezTo>
                <a:cubicBezTo>
                  <a:pt x="395" y="287"/>
                  <a:pt x="395" y="287"/>
                  <a:pt x="395" y="287"/>
                </a:cubicBezTo>
                <a:cubicBezTo>
                  <a:pt x="395" y="287"/>
                  <a:pt x="395" y="287"/>
                  <a:pt x="395" y="287"/>
                </a:cubicBezTo>
                <a:cubicBezTo>
                  <a:pt x="396" y="287"/>
                  <a:pt x="396" y="287"/>
                  <a:pt x="396" y="287"/>
                </a:cubicBezTo>
                <a:close/>
                <a:moveTo>
                  <a:pt x="399" y="290"/>
                </a:moveTo>
                <a:cubicBezTo>
                  <a:pt x="399" y="290"/>
                  <a:pt x="398" y="289"/>
                  <a:pt x="397" y="290"/>
                </a:cubicBezTo>
                <a:cubicBezTo>
                  <a:pt x="396" y="290"/>
                  <a:pt x="396" y="291"/>
                  <a:pt x="396" y="292"/>
                </a:cubicBezTo>
                <a:cubicBezTo>
                  <a:pt x="396" y="292"/>
                  <a:pt x="396" y="292"/>
                  <a:pt x="396" y="292"/>
                </a:cubicBezTo>
                <a:cubicBezTo>
                  <a:pt x="396" y="292"/>
                  <a:pt x="396" y="292"/>
                  <a:pt x="396" y="292"/>
                </a:cubicBezTo>
                <a:cubicBezTo>
                  <a:pt x="396" y="292"/>
                  <a:pt x="396" y="292"/>
                  <a:pt x="396" y="292"/>
                </a:cubicBezTo>
                <a:cubicBezTo>
                  <a:pt x="397" y="292"/>
                  <a:pt x="398" y="292"/>
                  <a:pt x="398" y="291"/>
                </a:cubicBezTo>
                <a:cubicBezTo>
                  <a:pt x="398" y="290"/>
                  <a:pt x="398" y="290"/>
                  <a:pt x="399" y="290"/>
                </a:cubicBezTo>
                <a:cubicBezTo>
                  <a:pt x="399" y="290"/>
                  <a:pt x="399" y="290"/>
                  <a:pt x="399" y="290"/>
                </a:cubicBezTo>
                <a:cubicBezTo>
                  <a:pt x="399" y="290"/>
                  <a:pt x="399" y="290"/>
                  <a:pt x="399" y="290"/>
                </a:cubicBezTo>
                <a:close/>
                <a:moveTo>
                  <a:pt x="399" y="288"/>
                </a:moveTo>
                <a:cubicBezTo>
                  <a:pt x="399" y="288"/>
                  <a:pt x="399" y="288"/>
                  <a:pt x="399" y="287"/>
                </a:cubicBezTo>
                <a:cubicBezTo>
                  <a:pt x="399" y="287"/>
                  <a:pt x="399" y="287"/>
                  <a:pt x="399" y="287"/>
                </a:cubicBezTo>
                <a:cubicBezTo>
                  <a:pt x="398" y="287"/>
                  <a:pt x="398" y="287"/>
                  <a:pt x="398" y="287"/>
                </a:cubicBezTo>
                <a:cubicBezTo>
                  <a:pt x="398" y="287"/>
                  <a:pt x="398" y="287"/>
                  <a:pt x="399" y="287"/>
                </a:cubicBezTo>
                <a:cubicBezTo>
                  <a:pt x="399" y="286"/>
                  <a:pt x="399" y="286"/>
                  <a:pt x="399" y="286"/>
                </a:cubicBezTo>
                <a:cubicBezTo>
                  <a:pt x="399" y="286"/>
                  <a:pt x="399" y="285"/>
                  <a:pt x="398" y="285"/>
                </a:cubicBezTo>
                <a:cubicBezTo>
                  <a:pt x="398" y="284"/>
                  <a:pt x="398" y="284"/>
                  <a:pt x="398" y="284"/>
                </a:cubicBezTo>
                <a:cubicBezTo>
                  <a:pt x="398" y="284"/>
                  <a:pt x="397" y="284"/>
                  <a:pt x="397" y="284"/>
                </a:cubicBezTo>
                <a:cubicBezTo>
                  <a:pt x="397" y="284"/>
                  <a:pt x="397" y="285"/>
                  <a:pt x="397" y="285"/>
                </a:cubicBezTo>
                <a:cubicBezTo>
                  <a:pt x="397" y="285"/>
                  <a:pt x="398" y="285"/>
                  <a:pt x="398" y="285"/>
                </a:cubicBezTo>
                <a:cubicBezTo>
                  <a:pt x="398" y="285"/>
                  <a:pt x="398" y="286"/>
                  <a:pt x="398" y="286"/>
                </a:cubicBezTo>
                <a:cubicBezTo>
                  <a:pt x="398" y="286"/>
                  <a:pt x="397" y="286"/>
                  <a:pt x="397" y="286"/>
                </a:cubicBezTo>
                <a:cubicBezTo>
                  <a:pt x="397" y="286"/>
                  <a:pt x="397" y="286"/>
                  <a:pt x="397" y="286"/>
                </a:cubicBezTo>
                <a:cubicBezTo>
                  <a:pt x="397" y="286"/>
                  <a:pt x="397" y="286"/>
                  <a:pt x="397" y="287"/>
                </a:cubicBezTo>
                <a:cubicBezTo>
                  <a:pt x="398" y="287"/>
                  <a:pt x="397" y="287"/>
                  <a:pt x="397" y="287"/>
                </a:cubicBezTo>
                <a:cubicBezTo>
                  <a:pt x="397" y="287"/>
                  <a:pt x="397" y="288"/>
                  <a:pt x="397" y="288"/>
                </a:cubicBezTo>
                <a:cubicBezTo>
                  <a:pt x="398" y="288"/>
                  <a:pt x="398" y="288"/>
                  <a:pt x="399" y="288"/>
                </a:cubicBezTo>
                <a:cubicBezTo>
                  <a:pt x="399" y="288"/>
                  <a:pt x="399" y="288"/>
                  <a:pt x="399" y="288"/>
                </a:cubicBezTo>
                <a:close/>
                <a:moveTo>
                  <a:pt x="399" y="283"/>
                </a:moveTo>
                <a:cubicBezTo>
                  <a:pt x="399" y="283"/>
                  <a:pt x="399" y="283"/>
                  <a:pt x="399" y="283"/>
                </a:cubicBezTo>
                <a:cubicBezTo>
                  <a:pt x="399" y="283"/>
                  <a:pt x="398" y="283"/>
                  <a:pt x="398" y="283"/>
                </a:cubicBezTo>
                <a:cubicBezTo>
                  <a:pt x="398" y="283"/>
                  <a:pt x="398" y="283"/>
                  <a:pt x="398" y="283"/>
                </a:cubicBezTo>
                <a:cubicBezTo>
                  <a:pt x="398" y="283"/>
                  <a:pt x="398" y="283"/>
                  <a:pt x="399" y="283"/>
                </a:cubicBezTo>
                <a:close/>
                <a:moveTo>
                  <a:pt x="400" y="282"/>
                </a:moveTo>
                <a:cubicBezTo>
                  <a:pt x="400" y="282"/>
                  <a:pt x="400" y="282"/>
                  <a:pt x="400" y="282"/>
                </a:cubicBezTo>
                <a:cubicBezTo>
                  <a:pt x="400" y="283"/>
                  <a:pt x="400" y="283"/>
                  <a:pt x="400" y="283"/>
                </a:cubicBezTo>
                <a:cubicBezTo>
                  <a:pt x="400" y="283"/>
                  <a:pt x="400" y="283"/>
                  <a:pt x="400" y="282"/>
                </a:cubicBezTo>
                <a:close/>
                <a:moveTo>
                  <a:pt x="400" y="281"/>
                </a:moveTo>
                <a:cubicBezTo>
                  <a:pt x="400" y="281"/>
                  <a:pt x="401" y="282"/>
                  <a:pt x="401" y="281"/>
                </a:cubicBezTo>
                <a:cubicBezTo>
                  <a:pt x="402" y="281"/>
                  <a:pt x="402" y="280"/>
                  <a:pt x="401" y="280"/>
                </a:cubicBezTo>
                <a:cubicBezTo>
                  <a:pt x="401" y="279"/>
                  <a:pt x="400" y="279"/>
                  <a:pt x="400" y="279"/>
                </a:cubicBezTo>
                <a:cubicBezTo>
                  <a:pt x="400" y="280"/>
                  <a:pt x="399" y="280"/>
                  <a:pt x="399" y="281"/>
                </a:cubicBezTo>
                <a:cubicBezTo>
                  <a:pt x="399" y="280"/>
                  <a:pt x="398" y="280"/>
                  <a:pt x="398" y="280"/>
                </a:cubicBezTo>
                <a:cubicBezTo>
                  <a:pt x="398" y="280"/>
                  <a:pt x="397" y="280"/>
                  <a:pt x="400" y="281"/>
                </a:cubicBezTo>
                <a:close/>
                <a:moveTo>
                  <a:pt x="396" y="280"/>
                </a:moveTo>
                <a:cubicBezTo>
                  <a:pt x="396" y="280"/>
                  <a:pt x="396" y="281"/>
                  <a:pt x="396" y="281"/>
                </a:cubicBezTo>
                <a:cubicBezTo>
                  <a:pt x="397" y="281"/>
                  <a:pt x="397" y="281"/>
                  <a:pt x="398" y="282"/>
                </a:cubicBezTo>
                <a:cubicBezTo>
                  <a:pt x="398" y="282"/>
                  <a:pt x="398" y="282"/>
                  <a:pt x="399" y="282"/>
                </a:cubicBezTo>
                <a:cubicBezTo>
                  <a:pt x="399" y="282"/>
                  <a:pt x="399" y="282"/>
                  <a:pt x="400" y="282"/>
                </a:cubicBezTo>
                <a:cubicBezTo>
                  <a:pt x="399" y="282"/>
                  <a:pt x="398" y="281"/>
                  <a:pt x="397" y="280"/>
                </a:cubicBezTo>
                <a:cubicBezTo>
                  <a:pt x="397" y="280"/>
                  <a:pt x="397" y="280"/>
                  <a:pt x="397" y="280"/>
                </a:cubicBezTo>
                <a:cubicBezTo>
                  <a:pt x="397" y="280"/>
                  <a:pt x="396" y="280"/>
                  <a:pt x="396" y="280"/>
                </a:cubicBezTo>
                <a:close/>
                <a:moveTo>
                  <a:pt x="395" y="283"/>
                </a:moveTo>
                <a:cubicBezTo>
                  <a:pt x="396" y="283"/>
                  <a:pt x="396" y="283"/>
                  <a:pt x="396" y="284"/>
                </a:cubicBezTo>
                <a:cubicBezTo>
                  <a:pt x="396" y="283"/>
                  <a:pt x="397" y="283"/>
                  <a:pt x="397" y="283"/>
                </a:cubicBezTo>
                <a:cubicBezTo>
                  <a:pt x="397" y="283"/>
                  <a:pt x="396" y="283"/>
                  <a:pt x="396" y="283"/>
                </a:cubicBezTo>
                <a:cubicBezTo>
                  <a:pt x="396" y="283"/>
                  <a:pt x="396" y="283"/>
                  <a:pt x="395" y="283"/>
                </a:cubicBezTo>
                <a:close/>
                <a:moveTo>
                  <a:pt x="396" y="269"/>
                </a:moveTo>
                <a:cubicBezTo>
                  <a:pt x="396" y="268"/>
                  <a:pt x="395" y="268"/>
                  <a:pt x="395" y="268"/>
                </a:cubicBezTo>
                <a:cubicBezTo>
                  <a:pt x="395" y="268"/>
                  <a:pt x="395" y="268"/>
                  <a:pt x="395" y="267"/>
                </a:cubicBezTo>
                <a:cubicBezTo>
                  <a:pt x="395" y="268"/>
                  <a:pt x="395" y="268"/>
                  <a:pt x="395" y="268"/>
                </a:cubicBezTo>
                <a:cubicBezTo>
                  <a:pt x="395" y="268"/>
                  <a:pt x="395" y="268"/>
                  <a:pt x="395" y="269"/>
                </a:cubicBezTo>
                <a:cubicBezTo>
                  <a:pt x="395" y="269"/>
                  <a:pt x="395" y="269"/>
                  <a:pt x="395" y="269"/>
                </a:cubicBezTo>
                <a:cubicBezTo>
                  <a:pt x="396" y="269"/>
                  <a:pt x="396" y="269"/>
                  <a:pt x="396" y="269"/>
                </a:cubicBezTo>
                <a:close/>
                <a:moveTo>
                  <a:pt x="396" y="265"/>
                </a:moveTo>
                <a:cubicBezTo>
                  <a:pt x="397" y="266"/>
                  <a:pt x="397" y="266"/>
                  <a:pt x="397" y="266"/>
                </a:cubicBezTo>
                <a:cubicBezTo>
                  <a:pt x="397" y="266"/>
                  <a:pt x="397" y="265"/>
                  <a:pt x="397" y="265"/>
                </a:cubicBezTo>
                <a:cubicBezTo>
                  <a:pt x="397" y="265"/>
                  <a:pt x="397" y="264"/>
                  <a:pt x="396" y="264"/>
                </a:cubicBezTo>
                <a:cubicBezTo>
                  <a:pt x="396" y="264"/>
                  <a:pt x="396" y="264"/>
                  <a:pt x="396" y="264"/>
                </a:cubicBezTo>
                <a:cubicBezTo>
                  <a:pt x="395" y="264"/>
                  <a:pt x="396" y="265"/>
                  <a:pt x="396" y="265"/>
                </a:cubicBezTo>
                <a:cubicBezTo>
                  <a:pt x="396" y="265"/>
                  <a:pt x="396" y="265"/>
                  <a:pt x="396" y="265"/>
                </a:cubicBezTo>
                <a:close/>
                <a:moveTo>
                  <a:pt x="398" y="269"/>
                </a:moveTo>
                <a:cubicBezTo>
                  <a:pt x="397" y="268"/>
                  <a:pt x="397" y="268"/>
                  <a:pt x="397" y="268"/>
                </a:cubicBezTo>
                <a:cubicBezTo>
                  <a:pt x="397" y="269"/>
                  <a:pt x="397" y="269"/>
                  <a:pt x="396" y="269"/>
                </a:cubicBezTo>
                <a:cubicBezTo>
                  <a:pt x="396" y="269"/>
                  <a:pt x="397" y="269"/>
                  <a:pt x="397" y="269"/>
                </a:cubicBezTo>
                <a:cubicBezTo>
                  <a:pt x="397" y="269"/>
                  <a:pt x="397" y="269"/>
                  <a:pt x="398" y="269"/>
                </a:cubicBezTo>
                <a:close/>
                <a:moveTo>
                  <a:pt x="400" y="269"/>
                </a:moveTo>
                <a:cubicBezTo>
                  <a:pt x="400" y="269"/>
                  <a:pt x="400" y="268"/>
                  <a:pt x="400" y="268"/>
                </a:cubicBezTo>
                <a:cubicBezTo>
                  <a:pt x="399" y="269"/>
                  <a:pt x="399" y="269"/>
                  <a:pt x="398" y="269"/>
                </a:cubicBezTo>
                <a:cubicBezTo>
                  <a:pt x="398" y="269"/>
                  <a:pt x="398" y="269"/>
                  <a:pt x="398" y="269"/>
                </a:cubicBezTo>
                <a:cubicBezTo>
                  <a:pt x="398" y="269"/>
                  <a:pt x="398" y="269"/>
                  <a:pt x="398" y="269"/>
                </a:cubicBezTo>
                <a:cubicBezTo>
                  <a:pt x="399" y="269"/>
                  <a:pt x="399" y="270"/>
                  <a:pt x="399" y="270"/>
                </a:cubicBezTo>
                <a:cubicBezTo>
                  <a:pt x="400" y="270"/>
                  <a:pt x="400" y="269"/>
                  <a:pt x="400" y="269"/>
                </a:cubicBezTo>
                <a:close/>
                <a:moveTo>
                  <a:pt x="401" y="272"/>
                </a:moveTo>
                <a:cubicBezTo>
                  <a:pt x="401" y="272"/>
                  <a:pt x="401" y="272"/>
                  <a:pt x="400" y="271"/>
                </a:cubicBezTo>
                <a:cubicBezTo>
                  <a:pt x="400" y="272"/>
                  <a:pt x="400" y="272"/>
                  <a:pt x="400" y="272"/>
                </a:cubicBezTo>
                <a:cubicBezTo>
                  <a:pt x="400" y="273"/>
                  <a:pt x="400" y="273"/>
                  <a:pt x="399" y="273"/>
                </a:cubicBezTo>
                <a:cubicBezTo>
                  <a:pt x="399" y="273"/>
                  <a:pt x="400" y="274"/>
                  <a:pt x="400" y="274"/>
                </a:cubicBezTo>
                <a:cubicBezTo>
                  <a:pt x="400" y="274"/>
                  <a:pt x="400" y="274"/>
                  <a:pt x="400" y="274"/>
                </a:cubicBezTo>
                <a:cubicBezTo>
                  <a:pt x="400" y="273"/>
                  <a:pt x="401" y="273"/>
                  <a:pt x="401" y="273"/>
                </a:cubicBezTo>
                <a:cubicBezTo>
                  <a:pt x="401" y="273"/>
                  <a:pt x="401" y="273"/>
                  <a:pt x="401" y="272"/>
                </a:cubicBezTo>
                <a:close/>
                <a:moveTo>
                  <a:pt x="403" y="269"/>
                </a:moveTo>
                <a:cubicBezTo>
                  <a:pt x="402" y="269"/>
                  <a:pt x="402" y="269"/>
                  <a:pt x="401" y="269"/>
                </a:cubicBezTo>
                <a:cubicBezTo>
                  <a:pt x="401" y="269"/>
                  <a:pt x="401" y="269"/>
                  <a:pt x="401" y="269"/>
                </a:cubicBezTo>
                <a:cubicBezTo>
                  <a:pt x="401" y="269"/>
                  <a:pt x="401" y="270"/>
                  <a:pt x="401" y="270"/>
                </a:cubicBezTo>
                <a:cubicBezTo>
                  <a:pt x="401" y="270"/>
                  <a:pt x="402" y="269"/>
                  <a:pt x="403" y="269"/>
                </a:cubicBezTo>
                <a:close/>
                <a:moveTo>
                  <a:pt x="403" y="272"/>
                </a:moveTo>
                <a:cubicBezTo>
                  <a:pt x="403" y="272"/>
                  <a:pt x="403" y="272"/>
                  <a:pt x="403" y="271"/>
                </a:cubicBezTo>
                <a:cubicBezTo>
                  <a:pt x="403" y="272"/>
                  <a:pt x="403" y="272"/>
                  <a:pt x="402" y="272"/>
                </a:cubicBezTo>
                <a:cubicBezTo>
                  <a:pt x="402" y="272"/>
                  <a:pt x="403" y="273"/>
                  <a:pt x="403" y="273"/>
                </a:cubicBezTo>
                <a:cubicBezTo>
                  <a:pt x="403" y="273"/>
                  <a:pt x="403" y="272"/>
                  <a:pt x="403" y="272"/>
                </a:cubicBezTo>
                <a:close/>
                <a:moveTo>
                  <a:pt x="403" y="241"/>
                </a:moveTo>
                <a:cubicBezTo>
                  <a:pt x="403" y="241"/>
                  <a:pt x="403" y="241"/>
                  <a:pt x="403" y="241"/>
                </a:cubicBezTo>
                <a:cubicBezTo>
                  <a:pt x="403" y="241"/>
                  <a:pt x="402" y="241"/>
                  <a:pt x="402" y="242"/>
                </a:cubicBezTo>
                <a:cubicBezTo>
                  <a:pt x="402" y="242"/>
                  <a:pt x="402" y="242"/>
                  <a:pt x="402" y="243"/>
                </a:cubicBezTo>
                <a:cubicBezTo>
                  <a:pt x="403" y="242"/>
                  <a:pt x="403" y="241"/>
                  <a:pt x="403" y="241"/>
                </a:cubicBezTo>
                <a:close/>
                <a:moveTo>
                  <a:pt x="403" y="238"/>
                </a:moveTo>
                <a:cubicBezTo>
                  <a:pt x="403" y="238"/>
                  <a:pt x="403" y="238"/>
                  <a:pt x="403" y="238"/>
                </a:cubicBezTo>
                <a:cubicBezTo>
                  <a:pt x="403" y="238"/>
                  <a:pt x="402" y="239"/>
                  <a:pt x="402" y="239"/>
                </a:cubicBezTo>
                <a:cubicBezTo>
                  <a:pt x="402" y="239"/>
                  <a:pt x="402" y="240"/>
                  <a:pt x="402" y="240"/>
                </a:cubicBezTo>
                <a:cubicBezTo>
                  <a:pt x="402" y="240"/>
                  <a:pt x="402" y="240"/>
                  <a:pt x="402" y="240"/>
                </a:cubicBezTo>
                <a:cubicBezTo>
                  <a:pt x="403" y="239"/>
                  <a:pt x="403" y="239"/>
                  <a:pt x="403" y="239"/>
                </a:cubicBezTo>
                <a:cubicBezTo>
                  <a:pt x="403" y="239"/>
                  <a:pt x="403" y="238"/>
                  <a:pt x="403" y="238"/>
                </a:cubicBezTo>
                <a:close/>
                <a:moveTo>
                  <a:pt x="404" y="237"/>
                </a:moveTo>
                <a:cubicBezTo>
                  <a:pt x="404" y="237"/>
                  <a:pt x="404" y="237"/>
                  <a:pt x="404" y="237"/>
                </a:cubicBezTo>
                <a:cubicBezTo>
                  <a:pt x="404" y="237"/>
                  <a:pt x="403" y="237"/>
                  <a:pt x="403" y="237"/>
                </a:cubicBezTo>
                <a:cubicBezTo>
                  <a:pt x="403" y="236"/>
                  <a:pt x="403" y="235"/>
                  <a:pt x="403" y="234"/>
                </a:cubicBezTo>
                <a:cubicBezTo>
                  <a:pt x="404" y="233"/>
                  <a:pt x="403" y="233"/>
                  <a:pt x="403" y="233"/>
                </a:cubicBezTo>
                <a:cubicBezTo>
                  <a:pt x="403" y="232"/>
                  <a:pt x="403" y="232"/>
                  <a:pt x="403" y="232"/>
                </a:cubicBezTo>
                <a:cubicBezTo>
                  <a:pt x="403" y="232"/>
                  <a:pt x="402" y="232"/>
                  <a:pt x="402" y="233"/>
                </a:cubicBezTo>
                <a:cubicBezTo>
                  <a:pt x="403" y="234"/>
                  <a:pt x="402" y="234"/>
                  <a:pt x="402" y="235"/>
                </a:cubicBezTo>
                <a:cubicBezTo>
                  <a:pt x="402" y="236"/>
                  <a:pt x="402" y="237"/>
                  <a:pt x="403" y="237"/>
                </a:cubicBezTo>
                <a:cubicBezTo>
                  <a:pt x="403" y="237"/>
                  <a:pt x="404" y="237"/>
                  <a:pt x="404" y="237"/>
                </a:cubicBezTo>
                <a:close/>
                <a:moveTo>
                  <a:pt x="403" y="258"/>
                </a:moveTo>
                <a:cubicBezTo>
                  <a:pt x="403" y="258"/>
                  <a:pt x="404" y="258"/>
                  <a:pt x="404" y="258"/>
                </a:cubicBezTo>
                <a:cubicBezTo>
                  <a:pt x="404" y="258"/>
                  <a:pt x="404" y="258"/>
                  <a:pt x="404" y="258"/>
                </a:cubicBezTo>
                <a:cubicBezTo>
                  <a:pt x="404" y="258"/>
                  <a:pt x="404" y="258"/>
                  <a:pt x="404" y="258"/>
                </a:cubicBezTo>
                <a:cubicBezTo>
                  <a:pt x="404" y="258"/>
                  <a:pt x="403" y="258"/>
                  <a:pt x="403" y="258"/>
                </a:cubicBezTo>
                <a:close/>
                <a:moveTo>
                  <a:pt x="404" y="260"/>
                </a:moveTo>
                <a:cubicBezTo>
                  <a:pt x="404" y="260"/>
                  <a:pt x="404" y="259"/>
                  <a:pt x="404" y="259"/>
                </a:cubicBezTo>
                <a:cubicBezTo>
                  <a:pt x="404" y="259"/>
                  <a:pt x="404" y="259"/>
                  <a:pt x="403" y="260"/>
                </a:cubicBezTo>
                <a:cubicBezTo>
                  <a:pt x="403" y="260"/>
                  <a:pt x="404" y="260"/>
                  <a:pt x="404" y="260"/>
                </a:cubicBezTo>
                <a:cubicBezTo>
                  <a:pt x="404" y="260"/>
                  <a:pt x="404" y="260"/>
                  <a:pt x="404" y="260"/>
                </a:cubicBezTo>
                <a:close/>
                <a:moveTo>
                  <a:pt x="405" y="269"/>
                </a:moveTo>
                <a:cubicBezTo>
                  <a:pt x="405" y="269"/>
                  <a:pt x="405" y="269"/>
                  <a:pt x="404" y="269"/>
                </a:cubicBezTo>
                <a:cubicBezTo>
                  <a:pt x="404" y="269"/>
                  <a:pt x="404" y="270"/>
                  <a:pt x="404" y="270"/>
                </a:cubicBezTo>
                <a:cubicBezTo>
                  <a:pt x="404" y="270"/>
                  <a:pt x="404" y="270"/>
                  <a:pt x="404" y="270"/>
                </a:cubicBezTo>
                <a:cubicBezTo>
                  <a:pt x="405" y="270"/>
                  <a:pt x="405" y="270"/>
                  <a:pt x="405" y="269"/>
                </a:cubicBezTo>
                <a:close/>
                <a:moveTo>
                  <a:pt x="405" y="261"/>
                </a:moveTo>
                <a:cubicBezTo>
                  <a:pt x="405" y="261"/>
                  <a:pt x="405" y="261"/>
                  <a:pt x="405" y="261"/>
                </a:cubicBezTo>
                <a:cubicBezTo>
                  <a:pt x="405" y="261"/>
                  <a:pt x="404" y="261"/>
                  <a:pt x="404" y="261"/>
                </a:cubicBezTo>
                <a:cubicBezTo>
                  <a:pt x="404" y="261"/>
                  <a:pt x="404" y="262"/>
                  <a:pt x="405" y="262"/>
                </a:cubicBezTo>
                <a:cubicBezTo>
                  <a:pt x="405" y="262"/>
                  <a:pt x="405" y="261"/>
                  <a:pt x="405" y="261"/>
                </a:cubicBezTo>
                <a:close/>
                <a:moveTo>
                  <a:pt x="405" y="258"/>
                </a:moveTo>
                <a:cubicBezTo>
                  <a:pt x="406" y="258"/>
                  <a:pt x="406" y="258"/>
                  <a:pt x="406" y="258"/>
                </a:cubicBezTo>
                <a:cubicBezTo>
                  <a:pt x="406" y="258"/>
                  <a:pt x="406" y="258"/>
                  <a:pt x="406" y="258"/>
                </a:cubicBezTo>
                <a:cubicBezTo>
                  <a:pt x="406" y="258"/>
                  <a:pt x="405" y="258"/>
                  <a:pt x="405" y="258"/>
                </a:cubicBezTo>
                <a:cubicBezTo>
                  <a:pt x="405" y="258"/>
                  <a:pt x="405" y="258"/>
                  <a:pt x="405" y="258"/>
                </a:cubicBezTo>
                <a:close/>
                <a:moveTo>
                  <a:pt x="407" y="272"/>
                </a:moveTo>
                <a:cubicBezTo>
                  <a:pt x="407" y="271"/>
                  <a:pt x="406" y="271"/>
                  <a:pt x="406" y="271"/>
                </a:cubicBezTo>
                <a:cubicBezTo>
                  <a:pt x="406" y="271"/>
                  <a:pt x="406" y="271"/>
                  <a:pt x="406" y="271"/>
                </a:cubicBezTo>
                <a:cubicBezTo>
                  <a:pt x="405" y="271"/>
                  <a:pt x="406" y="272"/>
                  <a:pt x="406" y="272"/>
                </a:cubicBezTo>
                <a:cubicBezTo>
                  <a:pt x="406" y="272"/>
                  <a:pt x="406" y="272"/>
                  <a:pt x="406" y="272"/>
                </a:cubicBezTo>
                <a:cubicBezTo>
                  <a:pt x="406" y="272"/>
                  <a:pt x="406" y="272"/>
                  <a:pt x="406" y="273"/>
                </a:cubicBezTo>
                <a:cubicBezTo>
                  <a:pt x="407" y="272"/>
                  <a:pt x="407" y="272"/>
                  <a:pt x="407" y="272"/>
                </a:cubicBezTo>
                <a:close/>
                <a:moveTo>
                  <a:pt x="407" y="265"/>
                </a:moveTo>
                <a:cubicBezTo>
                  <a:pt x="407" y="265"/>
                  <a:pt x="407" y="265"/>
                  <a:pt x="407" y="265"/>
                </a:cubicBezTo>
                <a:cubicBezTo>
                  <a:pt x="407" y="265"/>
                  <a:pt x="407" y="265"/>
                  <a:pt x="406" y="265"/>
                </a:cubicBezTo>
                <a:cubicBezTo>
                  <a:pt x="407" y="265"/>
                  <a:pt x="407" y="265"/>
                  <a:pt x="407" y="265"/>
                </a:cubicBezTo>
                <a:cubicBezTo>
                  <a:pt x="407" y="265"/>
                  <a:pt x="407" y="265"/>
                  <a:pt x="407" y="265"/>
                </a:cubicBezTo>
                <a:close/>
                <a:moveTo>
                  <a:pt x="409" y="272"/>
                </a:moveTo>
                <a:cubicBezTo>
                  <a:pt x="409" y="272"/>
                  <a:pt x="409" y="272"/>
                  <a:pt x="409" y="272"/>
                </a:cubicBezTo>
                <a:cubicBezTo>
                  <a:pt x="409" y="271"/>
                  <a:pt x="409" y="271"/>
                  <a:pt x="409" y="271"/>
                </a:cubicBezTo>
                <a:cubicBezTo>
                  <a:pt x="409" y="271"/>
                  <a:pt x="409" y="271"/>
                  <a:pt x="409" y="271"/>
                </a:cubicBezTo>
                <a:cubicBezTo>
                  <a:pt x="409" y="272"/>
                  <a:pt x="409" y="272"/>
                  <a:pt x="409" y="272"/>
                </a:cubicBezTo>
                <a:cubicBezTo>
                  <a:pt x="409" y="272"/>
                  <a:pt x="409" y="272"/>
                  <a:pt x="408" y="272"/>
                </a:cubicBezTo>
                <a:cubicBezTo>
                  <a:pt x="408" y="272"/>
                  <a:pt x="408" y="272"/>
                  <a:pt x="407" y="273"/>
                </a:cubicBezTo>
                <a:cubicBezTo>
                  <a:pt x="408" y="273"/>
                  <a:pt x="408" y="273"/>
                  <a:pt x="408" y="273"/>
                </a:cubicBezTo>
                <a:cubicBezTo>
                  <a:pt x="408" y="273"/>
                  <a:pt x="409" y="273"/>
                  <a:pt x="409" y="273"/>
                </a:cubicBezTo>
                <a:cubicBezTo>
                  <a:pt x="409" y="273"/>
                  <a:pt x="409" y="272"/>
                  <a:pt x="409" y="272"/>
                </a:cubicBezTo>
                <a:cubicBezTo>
                  <a:pt x="409" y="272"/>
                  <a:pt x="409" y="272"/>
                  <a:pt x="409" y="272"/>
                </a:cubicBezTo>
                <a:cubicBezTo>
                  <a:pt x="409" y="272"/>
                  <a:pt x="409" y="272"/>
                  <a:pt x="409" y="272"/>
                </a:cubicBezTo>
                <a:close/>
                <a:moveTo>
                  <a:pt x="410" y="265"/>
                </a:moveTo>
                <a:cubicBezTo>
                  <a:pt x="409" y="265"/>
                  <a:pt x="409" y="265"/>
                  <a:pt x="409" y="265"/>
                </a:cubicBezTo>
                <a:cubicBezTo>
                  <a:pt x="409" y="265"/>
                  <a:pt x="409" y="265"/>
                  <a:pt x="408" y="265"/>
                </a:cubicBezTo>
                <a:cubicBezTo>
                  <a:pt x="408" y="266"/>
                  <a:pt x="409" y="266"/>
                  <a:pt x="409" y="266"/>
                </a:cubicBezTo>
                <a:cubicBezTo>
                  <a:pt x="409" y="266"/>
                  <a:pt x="409" y="265"/>
                  <a:pt x="410" y="265"/>
                </a:cubicBezTo>
                <a:close/>
                <a:moveTo>
                  <a:pt x="411" y="272"/>
                </a:moveTo>
                <a:cubicBezTo>
                  <a:pt x="411" y="272"/>
                  <a:pt x="411" y="272"/>
                  <a:pt x="410" y="272"/>
                </a:cubicBezTo>
                <a:cubicBezTo>
                  <a:pt x="410" y="272"/>
                  <a:pt x="410" y="272"/>
                  <a:pt x="410" y="272"/>
                </a:cubicBezTo>
                <a:cubicBezTo>
                  <a:pt x="410" y="272"/>
                  <a:pt x="410" y="273"/>
                  <a:pt x="410" y="273"/>
                </a:cubicBezTo>
                <a:cubicBezTo>
                  <a:pt x="411" y="273"/>
                  <a:pt x="411" y="273"/>
                  <a:pt x="411" y="272"/>
                </a:cubicBezTo>
                <a:close/>
                <a:moveTo>
                  <a:pt x="414" y="261"/>
                </a:moveTo>
                <a:cubicBezTo>
                  <a:pt x="414" y="261"/>
                  <a:pt x="414" y="260"/>
                  <a:pt x="414" y="260"/>
                </a:cubicBezTo>
                <a:cubicBezTo>
                  <a:pt x="413" y="260"/>
                  <a:pt x="413" y="260"/>
                  <a:pt x="412" y="260"/>
                </a:cubicBezTo>
                <a:cubicBezTo>
                  <a:pt x="412" y="260"/>
                  <a:pt x="412" y="261"/>
                  <a:pt x="412" y="261"/>
                </a:cubicBezTo>
                <a:cubicBezTo>
                  <a:pt x="412" y="262"/>
                  <a:pt x="411" y="262"/>
                  <a:pt x="411" y="261"/>
                </a:cubicBezTo>
                <a:cubicBezTo>
                  <a:pt x="411" y="261"/>
                  <a:pt x="411" y="261"/>
                  <a:pt x="411" y="261"/>
                </a:cubicBezTo>
                <a:cubicBezTo>
                  <a:pt x="411" y="261"/>
                  <a:pt x="411" y="261"/>
                  <a:pt x="411" y="261"/>
                </a:cubicBezTo>
                <a:cubicBezTo>
                  <a:pt x="410" y="261"/>
                  <a:pt x="410" y="261"/>
                  <a:pt x="411" y="261"/>
                </a:cubicBezTo>
                <a:cubicBezTo>
                  <a:pt x="411" y="262"/>
                  <a:pt x="411" y="263"/>
                  <a:pt x="411" y="263"/>
                </a:cubicBezTo>
                <a:cubicBezTo>
                  <a:pt x="411" y="264"/>
                  <a:pt x="411" y="264"/>
                  <a:pt x="411" y="264"/>
                </a:cubicBezTo>
                <a:cubicBezTo>
                  <a:pt x="411" y="263"/>
                  <a:pt x="412" y="263"/>
                  <a:pt x="412" y="263"/>
                </a:cubicBezTo>
                <a:cubicBezTo>
                  <a:pt x="412" y="264"/>
                  <a:pt x="413" y="263"/>
                  <a:pt x="414" y="263"/>
                </a:cubicBezTo>
                <a:cubicBezTo>
                  <a:pt x="415" y="263"/>
                  <a:pt x="415" y="262"/>
                  <a:pt x="414" y="261"/>
                </a:cubicBezTo>
                <a:close/>
                <a:moveTo>
                  <a:pt x="416" y="256"/>
                </a:moveTo>
                <a:cubicBezTo>
                  <a:pt x="416" y="256"/>
                  <a:pt x="416" y="256"/>
                  <a:pt x="416" y="255"/>
                </a:cubicBezTo>
                <a:cubicBezTo>
                  <a:pt x="415" y="255"/>
                  <a:pt x="415" y="256"/>
                  <a:pt x="414" y="256"/>
                </a:cubicBezTo>
                <a:cubicBezTo>
                  <a:pt x="415" y="256"/>
                  <a:pt x="415" y="257"/>
                  <a:pt x="415" y="257"/>
                </a:cubicBezTo>
                <a:cubicBezTo>
                  <a:pt x="415" y="257"/>
                  <a:pt x="416" y="256"/>
                  <a:pt x="416" y="256"/>
                </a:cubicBezTo>
                <a:close/>
                <a:moveTo>
                  <a:pt x="417" y="224"/>
                </a:moveTo>
                <a:cubicBezTo>
                  <a:pt x="417" y="224"/>
                  <a:pt x="417" y="224"/>
                  <a:pt x="417" y="224"/>
                </a:cubicBezTo>
                <a:cubicBezTo>
                  <a:pt x="417" y="224"/>
                  <a:pt x="417" y="224"/>
                  <a:pt x="417" y="224"/>
                </a:cubicBezTo>
                <a:cubicBezTo>
                  <a:pt x="417" y="224"/>
                  <a:pt x="417" y="223"/>
                  <a:pt x="417" y="223"/>
                </a:cubicBezTo>
                <a:cubicBezTo>
                  <a:pt x="417" y="223"/>
                  <a:pt x="417" y="223"/>
                  <a:pt x="417" y="222"/>
                </a:cubicBezTo>
                <a:cubicBezTo>
                  <a:pt x="416" y="222"/>
                  <a:pt x="415" y="223"/>
                  <a:pt x="415" y="223"/>
                </a:cubicBezTo>
                <a:cubicBezTo>
                  <a:pt x="415" y="224"/>
                  <a:pt x="416" y="223"/>
                  <a:pt x="417" y="224"/>
                </a:cubicBezTo>
                <a:close/>
                <a:moveTo>
                  <a:pt x="418" y="267"/>
                </a:moveTo>
                <a:cubicBezTo>
                  <a:pt x="418" y="267"/>
                  <a:pt x="418" y="266"/>
                  <a:pt x="418" y="266"/>
                </a:cubicBezTo>
                <a:cubicBezTo>
                  <a:pt x="417" y="266"/>
                  <a:pt x="417" y="266"/>
                  <a:pt x="417" y="266"/>
                </a:cubicBezTo>
                <a:cubicBezTo>
                  <a:pt x="416" y="266"/>
                  <a:pt x="416" y="266"/>
                  <a:pt x="416" y="266"/>
                </a:cubicBezTo>
                <a:cubicBezTo>
                  <a:pt x="417" y="266"/>
                  <a:pt x="417" y="267"/>
                  <a:pt x="417" y="267"/>
                </a:cubicBezTo>
                <a:cubicBezTo>
                  <a:pt x="417" y="267"/>
                  <a:pt x="418" y="267"/>
                  <a:pt x="418" y="267"/>
                </a:cubicBezTo>
                <a:close/>
                <a:moveTo>
                  <a:pt x="418" y="264"/>
                </a:moveTo>
                <a:cubicBezTo>
                  <a:pt x="418" y="264"/>
                  <a:pt x="418" y="263"/>
                  <a:pt x="417" y="263"/>
                </a:cubicBezTo>
                <a:cubicBezTo>
                  <a:pt x="417" y="264"/>
                  <a:pt x="417" y="264"/>
                  <a:pt x="417" y="264"/>
                </a:cubicBezTo>
                <a:cubicBezTo>
                  <a:pt x="417" y="264"/>
                  <a:pt x="417" y="264"/>
                  <a:pt x="417" y="264"/>
                </a:cubicBezTo>
                <a:cubicBezTo>
                  <a:pt x="418" y="264"/>
                  <a:pt x="418" y="264"/>
                  <a:pt x="418" y="264"/>
                </a:cubicBezTo>
                <a:close/>
                <a:moveTo>
                  <a:pt x="418" y="257"/>
                </a:moveTo>
                <a:cubicBezTo>
                  <a:pt x="418" y="257"/>
                  <a:pt x="418" y="257"/>
                  <a:pt x="418" y="257"/>
                </a:cubicBezTo>
                <a:cubicBezTo>
                  <a:pt x="418" y="257"/>
                  <a:pt x="418" y="257"/>
                  <a:pt x="418" y="257"/>
                </a:cubicBezTo>
                <a:cubicBezTo>
                  <a:pt x="417" y="257"/>
                  <a:pt x="417" y="258"/>
                  <a:pt x="417" y="258"/>
                </a:cubicBezTo>
                <a:cubicBezTo>
                  <a:pt x="417" y="258"/>
                  <a:pt x="417" y="258"/>
                  <a:pt x="416" y="258"/>
                </a:cubicBezTo>
                <a:cubicBezTo>
                  <a:pt x="417" y="258"/>
                  <a:pt x="417" y="258"/>
                  <a:pt x="417" y="259"/>
                </a:cubicBezTo>
                <a:cubicBezTo>
                  <a:pt x="417" y="258"/>
                  <a:pt x="418" y="258"/>
                  <a:pt x="418" y="258"/>
                </a:cubicBezTo>
                <a:cubicBezTo>
                  <a:pt x="418" y="258"/>
                  <a:pt x="418" y="257"/>
                  <a:pt x="418" y="257"/>
                </a:cubicBezTo>
                <a:close/>
                <a:moveTo>
                  <a:pt x="418" y="256"/>
                </a:moveTo>
                <a:cubicBezTo>
                  <a:pt x="418" y="256"/>
                  <a:pt x="418" y="255"/>
                  <a:pt x="418" y="255"/>
                </a:cubicBezTo>
                <a:cubicBezTo>
                  <a:pt x="418" y="255"/>
                  <a:pt x="418" y="256"/>
                  <a:pt x="418" y="256"/>
                </a:cubicBezTo>
                <a:cubicBezTo>
                  <a:pt x="418" y="256"/>
                  <a:pt x="418" y="256"/>
                  <a:pt x="418" y="256"/>
                </a:cubicBezTo>
                <a:cubicBezTo>
                  <a:pt x="418" y="256"/>
                  <a:pt x="418" y="256"/>
                  <a:pt x="418" y="256"/>
                </a:cubicBezTo>
                <a:close/>
                <a:moveTo>
                  <a:pt x="418" y="227"/>
                </a:moveTo>
                <a:cubicBezTo>
                  <a:pt x="419" y="227"/>
                  <a:pt x="419" y="227"/>
                  <a:pt x="419" y="227"/>
                </a:cubicBezTo>
                <a:cubicBezTo>
                  <a:pt x="419" y="227"/>
                  <a:pt x="418" y="227"/>
                  <a:pt x="418" y="226"/>
                </a:cubicBezTo>
                <a:cubicBezTo>
                  <a:pt x="418" y="227"/>
                  <a:pt x="418" y="227"/>
                  <a:pt x="418" y="227"/>
                </a:cubicBezTo>
                <a:cubicBezTo>
                  <a:pt x="418" y="227"/>
                  <a:pt x="418" y="227"/>
                  <a:pt x="418" y="227"/>
                </a:cubicBezTo>
                <a:close/>
                <a:moveTo>
                  <a:pt x="420" y="264"/>
                </a:moveTo>
                <a:cubicBezTo>
                  <a:pt x="420" y="264"/>
                  <a:pt x="420" y="263"/>
                  <a:pt x="420" y="263"/>
                </a:cubicBezTo>
                <a:cubicBezTo>
                  <a:pt x="419" y="263"/>
                  <a:pt x="419" y="263"/>
                  <a:pt x="419" y="263"/>
                </a:cubicBezTo>
                <a:cubicBezTo>
                  <a:pt x="419" y="263"/>
                  <a:pt x="419" y="263"/>
                  <a:pt x="419" y="263"/>
                </a:cubicBezTo>
                <a:cubicBezTo>
                  <a:pt x="419" y="263"/>
                  <a:pt x="418" y="263"/>
                  <a:pt x="418" y="263"/>
                </a:cubicBezTo>
                <a:cubicBezTo>
                  <a:pt x="418" y="264"/>
                  <a:pt x="419" y="264"/>
                  <a:pt x="419" y="264"/>
                </a:cubicBezTo>
                <a:cubicBezTo>
                  <a:pt x="420" y="264"/>
                  <a:pt x="420" y="264"/>
                  <a:pt x="420" y="264"/>
                </a:cubicBezTo>
                <a:close/>
                <a:moveTo>
                  <a:pt x="421" y="268"/>
                </a:moveTo>
                <a:cubicBezTo>
                  <a:pt x="421" y="268"/>
                  <a:pt x="421" y="268"/>
                  <a:pt x="421" y="268"/>
                </a:cubicBezTo>
                <a:cubicBezTo>
                  <a:pt x="420" y="268"/>
                  <a:pt x="420" y="268"/>
                  <a:pt x="420" y="268"/>
                </a:cubicBezTo>
                <a:cubicBezTo>
                  <a:pt x="420" y="268"/>
                  <a:pt x="420" y="269"/>
                  <a:pt x="420" y="269"/>
                </a:cubicBezTo>
                <a:cubicBezTo>
                  <a:pt x="421" y="269"/>
                  <a:pt x="421" y="269"/>
                  <a:pt x="421" y="268"/>
                </a:cubicBezTo>
                <a:close/>
                <a:moveTo>
                  <a:pt x="422" y="222"/>
                </a:moveTo>
                <a:cubicBezTo>
                  <a:pt x="422" y="222"/>
                  <a:pt x="423" y="222"/>
                  <a:pt x="423" y="222"/>
                </a:cubicBezTo>
                <a:cubicBezTo>
                  <a:pt x="423" y="222"/>
                  <a:pt x="421" y="220"/>
                  <a:pt x="421" y="220"/>
                </a:cubicBezTo>
                <a:cubicBezTo>
                  <a:pt x="421" y="220"/>
                  <a:pt x="421" y="220"/>
                  <a:pt x="420" y="220"/>
                </a:cubicBezTo>
                <a:cubicBezTo>
                  <a:pt x="420" y="220"/>
                  <a:pt x="420" y="220"/>
                  <a:pt x="420" y="221"/>
                </a:cubicBezTo>
                <a:cubicBezTo>
                  <a:pt x="420" y="221"/>
                  <a:pt x="420" y="221"/>
                  <a:pt x="421" y="221"/>
                </a:cubicBezTo>
                <a:cubicBezTo>
                  <a:pt x="421" y="221"/>
                  <a:pt x="422" y="222"/>
                  <a:pt x="422" y="222"/>
                </a:cubicBezTo>
                <a:close/>
                <a:moveTo>
                  <a:pt x="422" y="265"/>
                </a:moveTo>
                <a:cubicBezTo>
                  <a:pt x="422" y="265"/>
                  <a:pt x="422" y="265"/>
                  <a:pt x="421" y="265"/>
                </a:cubicBezTo>
                <a:cubicBezTo>
                  <a:pt x="421" y="265"/>
                  <a:pt x="421" y="265"/>
                  <a:pt x="421" y="265"/>
                </a:cubicBezTo>
                <a:cubicBezTo>
                  <a:pt x="421" y="265"/>
                  <a:pt x="422" y="266"/>
                  <a:pt x="422" y="266"/>
                </a:cubicBezTo>
                <a:cubicBezTo>
                  <a:pt x="422" y="266"/>
                  <a:pt x="422" y="266"/>
                  <a:pt x="422" y="265"/>
                </a:cubicBezTo>
                <a:close/>
                <a:moveTo>
                  <a:pt x="424" y="257"/>
                </a:moveTo>
                <a:cubicBezTo>
                  <a:pt x="424" y="257"/>
                  <a:pt x="424" y="257"/>
                  <a:pt x="424" y="258"/>
                </a:cubicBezTo>
                <a:cubicBezTo>
                  <a:pt x="424" y="257"/>
                  <a:pt x="424" y="257"/>
                  <a:pt x="424" y="257"/>
                </a:cubicBezTo>
                <a:cubicBezTo>
                  <a:pt x="424" y="257"/>
                  <a:pt x="424" y="257"/>
                  <a:pt x="424" y="257"/>
                </a:cubicBezTo>
                <a:cubicBezTo>
                  <a:pt x="424" y="256"/>
                  <a:pt x="424" y="256"/>
                  <a:pt x="424" y="256"/>
                </a:cubicBezTo>
                <a:cubicBezTo>
                  <a:pt x="423" y="256"/>
                  <a:pt x="423" y="255"/>
                  <a:pt x="422" y="255"/>
                </a:cubicBezTo>
                <a:cubicBezTo>
                  <a:pt x="422" y="255"/>
                  <a:pt x="421" y="255"/>
                  <a:pt x="421" y="255"/>
                </a:cubicBezTo>
                <a:cubicBezTo>
                  <a:pt x="421" y="255"/>
                  <a:pt x="421" y="256"/>
                  <a:pt x="422" y="256"/>
                </a:cubicBezTo>
                <a:cubicBezTo>
                  <a:pt x="422" y="255"/>
                  <a:pt x="422" y="257"/>
                  <a:pt x="423" y="256"/>
                </a:cubicBezTo>
                <a:cubicBezTo>
                  <a:pt x="423" y="256"/>
                  <a:pt x="423" y="257"/>
                  <a:pt x="424" y="257"/>
                </a:cubicBezTo>
                <a:close/>
                <a:moveTo>
                  <a:pt x="423" y="263"/>
                </a:moveTo>
                <a:cubicBezTo>
                  <a:pt x="424" y="263"/>
                  <a:pt x="424" y="264"/>
                  <a:pt x="424" y="263"/>
                </a:cubicBezTo>
                <a:cubicBezTo>
                  <a:pt x="424" y="263"/>
                  <a:pt x="424" y="262"/>
                  <a:pt x="424" y="262"/>
                </a:cubicBezTo>
                <a:cubicBezTo>
                  <a:pt x="424" y="262"/>
                  <a:pt x="423" y="263"/>
                  <a:pt x="423" y="263"/>
                </a:cubicBezTo>
                <a:cubicBezTo>
                  <a:pt x="423" y="263"/>
                  <a:pt x="423" y="263"/>
                  <a:pt x="423" y="263"/>
                </a:cubicBezTo>
                <a:close/>
                <a:moveTo>
                  <a:pt x="425" y="268"/>
                </a:moveTo>
                <a:cubicBezTo>
                  <a:pt x="425" y="267"/>
                  <a:pt x="424" y="267"/>
                  <a:pt x="424" y="267"/>
                </a:cubicBezTo>
                <a:cubicBezTo>
                  <a:pt x="424" y="267"/>
                  <a:pt x="424" y="267"/>
                  <a:pt x="423" y="268"/>
                </a:cubicBezTo>
                <a:cubicBezTo>
                  <a:pt x="424" y="268"/>
                  <a:pt x="424" y="268"/>
                  <a:pt x="424" y="268"/>
                </a:cubicBezTo>
                <a:cubicBezTo>
                  <a:pt x="424" y="268"/>
                  <a:pt x="425" y="268"/>
                  <a:pt x="425" y="268"/>
                </a:cubicBezTo>
                <a:close/>
                <a:moveTo>
                  <a:pt x="426" y="233"/>
                </a:moveTo>
                <a:cubicBezTo>
                  <a:pt x="425" y="233"/>
                  <a:pt x="425" y="233"/>
                  <a:pt x="425" y="233"/>
                </a:cubicBezTo>
                <a:cubicBezTo>
                  <a:pt x="425" y="233"/>
                  <a:pt x="425" y="233"/>
                  <a:pt x="425" y="233"/>
                </a:cubicBezTo>
                <a:cubicBezTo>
                  <a:pt x="425" y="233"/>
                  <a:pt x="425" y="234"/>
                  <a:pt x="425" y="233"/>
                </a:cubicBezTo>
                <a:cubicBezTo>
                  <a:pt x="425" y="233"/>
                  <a:pt x="426" y="233"/>
                  <a:pt x="426" y="233"/>
                </a:cubicBezTo>
                <a:close/>
                <a:moveTo>
                  <a:pt x="426" y="256"/>
                </a:moveTo>
                <a:cubicBezTo>
                  <a:pt x="426" y="256"/>
                  <a:pt x="426" y="256"/>
                  <a:pt x="426" y="256"/>
                </a:cubicBezTo>
                <a:cubicBezTo>
                  <a:pt x="426" y="256"/>
                  <a:pt x="426" y="256"/>
                  <a:pt x="426" y="256"/>
                </a:cubicBezTo>
                <a:cubicBezTo>
                  <a:pt x="426" y="256"/>
                  <a:pt x="426" y="256"/>
                  <a:pt x="426" y="256"/>
                </a:cubicBezTo>
                <a:cubicBezTo>
                  <a:pt x="426" y="256"/>
                  <a:pt x="426" y="256"/>
                  <a:pt x="426" y="256"/>
                </a:cubicBezTo>
                <a:close/>
                <a:moveTo>
                  <a:pt x="428" y="265"/>
                </a:moveTo>
                <a:cubicBezTo>
                  <a:pt x="428" y="264"/>
                  <a:pt x="427" y="263"/>
                  <a:pt x="427" y="263"/>
                </a:cubicBezTo>
                <a:cubicBezTo>
                  <a:pt x="427" y="263"/>
                  <a:pt x="427" y="263"/>
                  <a:pt x="427" y="263"/>
                </a:cubicBezTo>
                <a:cubicBezTo>
                  <a:pt x="427" y="264"/>
                  <a:pt x="426" y="264"/>
                  <a:pt x="426" y="265"/>
                </a:cubicBezTo>
                <a:cubicBezTo>
                  <a:pt x="426" y="265"/>
                  <a:pt x="426" y="265"/>
                  <a:pt x="426" y="266"/>
                </a:cubicBezTo>
                <a:cubicBezTo>
                  <a:pt x="426" y="266"/>
                  <a:pt x="426" y="266"/>
                  <a:pt x="427" y="266"/>
                </a:cubicBezTo>
                <a:cubicBezTo>
                  <a:pt x="427" y="266"/>
                  <a:pt x="427" y="266"/>
                  <a:pt x="427" y="266"/>
                </a:cubicBezTo>
                <a:cubicBezTo>
                  <a:pt x="428" y="266"/>
                  <a:pt x="428" y="266"/>
                  <a:pt x="428" y="266"/>
                </a:cubicBezTo>
                <a:cubicBezTo>
                  <a:pt x="428" y="266"/>
                  <a:pt x="428" y="265"/>
                  <a:pt x="428" y="265"/>
                </a:cubicBezTo>
                <a:cubicBezTo>
                  <a:pt x="428" y="265"/>
                  <a:pt x="428" y="265"/>
                  <a:pt x="428" y="265"/>
                </a:cubicBezTo>
                <a:close/>
                <a:moveTo>
                  <a:pt x="430" y="264"/>
                </a:moveTo>
                <a:cubicBezTo>
                  <a:pt x="430" y="264"/>
                  <a:pt x="430" y="264"/>
                  <a:pt x="430" y="263"/>
                </a:cubicBezTo>
                <a:cubicBezTo>
                  <a:pt x="430" y="263"/>
                  <a:pt x="430" y="263"/>
                  <a:pt x="429" y="263"/>
                </a:cubicBezTo>
                <a:cubicBezTo>
                  <a:pt x="429" y="263"/>
                  <a:pt x="429" y="263"/>
                  <a:pt x="429" y="263"/>
                </a:cubicBezTo>
                <a:cubicBezTo>
                  <a:pt x="429" y="264"/>
                  <a:pt x="429" y="264"/>
                  <a:pt x="429" y="264"/>
                </a:cubicBezTo>
                <a:cubicBezTo>
                  <a:pt x="429" y="264"/>
                  <a:pt x="429" y="265"/>
                  <a:pt x="429" y="265"/>
                </a:cubicBezTo>
                <a:cubicBezTo>
                  <a:pt x="429" y="265"/>
                  <a:pt x="429" y="265"/>
                  <a:pt x="430" y="265"/>
                </a:cubicBezTo>
                <a:cubicBezTo>
                  <a:pt x="430" y="265"/>
                  <a:pt x="430" y="264"/>
                  <a:pt x="430" y="264"/>
                </a:cubicBezTo>
                <a:close/>
                <a:moveTo>
                  <a:pt x="431" y="261"/>
                </a:moveTo>
                <a:cubicBezTo>
                  <a:pt x="431" y="260"/>
                  <a:pt x="431" y="260"/>
                  <a:pt x="431" y="260"/>
                </a:cubicBezTo>
                <a:cubicBezTo>
                  <a:pt x="431" y="260"/>
                  <a:pt x="430" y="260"/>
                  <a:pt x="430" y="260"/>
                </a:cubicBezTo>
                <a:cubicBezTo>
                  <a:pt x="430" y="260"/>
                  <a:pt x="430" y="261"/>
                  <a:pt x="430" y="261"/>
                </a:cubicBezTo>
                <a:cubicBezTo>
                  <a:pt x="430" y="261"/>
                  <a:pt x="431" y="261"/>
                  <a:pt x="431" y="261"/>
                </a:cubicBezTo>
                <a:close/>
                <a:moveTo>
                  <a:pt x="432" y="256"/>
                </a:moveTo>
                <a:cubicBezTo>
                  <a:pt x="432" y="256"/>
                  <a:pt x="432" y="255"/>
                  <a:pt x="432" y="255"/>
                </a:cubicBezTo>
                <a:cubicBezTo>
                  <a:pt x="431" y="255"/>
                  <a:pt x="430" y="255"/>
                  <a:pt x="430" y="255"/>
                </a:cubicBezTo>
                <a:cubicBezTo>
                  <a:pt x="429" y="255"/>
                  <a:pt x="428" y="254"/>
                  <a:pt x="428" y="256"/>
                </a:cubicBezTo>
                <a:cubicBezTo>
                  <a:pt x="428" y="256"/>
                  <a:pt x="428" y="256"/>
                  <a:pt x="428" y="256"/>
                </a:cubicBezTo>
                <a:cubicBezTo>
                  <a:pt x="428" y="256"/>
                  <a:pt x="428" y="256"/>
                  <a:pt x="427" y="256"/>
                </a:cubicBezTo>
                <a:cubicBezTo>
                  <a:pt x="428" y="257"/>
                  <a:pt x="428" y="257"/>
                  <a:pt x="428" y="257"/>
                </a:cubicBezTo>
                <a:cubicBezTo>
                  <a:pt x="429" y="256"/>
                  <a:pt x="429" y="255"/>
                  <a:pt x="430" y="256"/>
                </a:cubicBezTo>
                <a:cubicBezTo>
                  <a:pt x="431" y="256"/>
                  <a:pt x="431" y="256"/>
                  <a:pt x="431" y="256"/>
                </a:cubicBezTo>
                <a:cubicBezTo>
                  <a:pt x="432" y="256"/>
                  <a:pt x="432" y="256"/>
                  <a:pt x="432" y="256"/>
                </a:cubicBezTo>
                <a:close/>
                <a:moveTo>
                  <a:pt x="433" y="257"/>
                </a:moveTo>
                <a:cubicBezTo>
                  <a:pt x="433" y="257"/>
                  <a:pt x="433" y="257"/>
                  <a:pt x="433" y="257"/>
                </a:cubicBezTo>
                <a:cubicBezTo>
                  <a:pt x="433" y="257"/>
                  <a:pt x="433" y="257"/>
                  <a:pt x="432" y="257"/>
                </a:cubicBezTo>
                <a:cubicBezTo>
                  <a:pt x="432" y="257"/>
                  <a:pt x="432" y="257"/>
                  <a:pt x="432" y="257"/>
                </a:cubicBezTo>
                <a:cubicBezTo>
                  <a:pt x="433" y="257"/>
                  <a:pt x="433" y="257"/>
                  <a:pt x="433" y="257"/>
                </a:cubicBezTo>
                <a:close/>
                <a:moveTo>
                  <a:pt x="434" y="224"/>
                </a:moveTo>
                <a:cubicBezTo>
                  <a:pt x="434" y="224"/>
                  <a:pt x="434" y="224"/>
                  <a:pt x="434" y="224"/>
                </a:cubicBezTo>
                <a:cubicBezTo>
                  <a:pt x="434" y="224"/>
                  <a:pt x="433" y="224"/>
                  <a:pt x="433" y="224"/>
                </a:cubicBezTo>
                <a:cubicBezTo>
                  <a:pt x="433" y="224"/>
                  <a:pt x="433" y="224"/>
                  <a:pt x="433" y="225"/>
                </a:cubicBezTo>
                <a:cubicBezTo>
                  <a:pt x="433" y="225"/>
                  <a:pt x="434" y="225"/>
                  <a:pt x="434" y="224"/>
                </a:cubicBezTo>
                <a:close/>
                <a:moveTo>
                  <a:pt x="434" y="170"/>
                </a:moveTo>
                <a:cubicBezTo>
                  <a:pt x="434" y="169"/>
                  <a:pt x="434" y="169"/>
                  <a:pt x="434" y="169"/>
                </a:cubicBezTo>
                <a:cubicBezTo>
                  <a:pt x="434" y="169"/>
                  <a:pt x="434" y="169"/>
                  <a:pt x="434" y="169"/>
                </a:cubicBezTo>
                <a:cubicBezTo>
                  <a:pt x="434" y="169"/>
                  <a:pt x="434" y="170"/>
                  <a:pt x="434" y="170"/>
                </a:cubicBezTo>
                <a:cubicBezTo>
                  <a:pt x="434" y="170"/>
                  <a:pt x="434" y="170"/>
                  <a:pt x="434" y="170"/>
                </a:cubicBezTo>
                <a:close/>
                <a:moveTo>
                  <a:pt x="443" y="219"/>
                </a:moveTo>
                <a:cubicBezTo>
                  <a:pt x="443" y="219"/>
                  <a:pt x="444" y="219"/>
                  <a:pt x="444" y="219"/>
                </a:cubicBezTo>
                <a:cubicBezTo>
                  <a:pt x="444" y="219"/>
                  <a:pt x="444" y="219"/>
                  <a:pt x="444" y="219"/>
                </a:cubicBezTo>
                <a:cubicBezTo>
                  <a:pt x="444" y="219"/>
                  <a:pt x="444" y="218"/>
                  <a:pt x="444" y="218"/>
                </a:cubicBezTo>
                <a:cubicBezTo>
                  <a:pt x="444" y="219"/>
                  <a:pt x="443" y="219"/>
                  <a:pt x="443" y="219"/>
                </a:cubicBezTo>
                <a:close/>
                <a:moveTo>
                  <a:pt x="442" y="164"/>
                </a:moveTo>
                <a:cubicBezTo>
                  <a:pt x="442" y="165"/>
                  <a:pt x="442" y="165"/>
                  <a:pt x="442" y="165"/>
                </a:cubicBezTo>
                <a:cubicBezTo>
                  <a:pt x="442" y="165"/>
                  <a:pt x="442" y="165"/>
                  <a:pt x="443" y="164"/>
                </a:cubicBezTo>
                <a:cubicBezTo>
                  <a:pt x="443" y="164"/>
                  <a:pt x="442" y="164"/>
                  <a:pt x="442" y="164"/>
                </a:cubicBezTo>
                <a:cubicBezTo>
                  <a:pt x="442" y="164"/>
                  <a:pt x="442" y="164"/>
                  <a:pt x="442" y="164"/>
                </a:cubicBezTo>
                <a:close/>
                <a:moveTo>
                  <a:pt x="441" y="178"/>
                </a:moveTo>
                <a:cubicBezTo>
                  <a:pt x="441" y="178"/>
                  <a:pt x="442" y="178"/>
                  <a:pt x="442" y="178"/>
                </a:cubicBezTo>
                <a:cubicBezTo>
                  <a:pt x="442" y="178"/>
                  <a:pt x="442" y="178"/>
                  <a:pt x="443" y="178"/>
                </a:cubicBezTo>
                <a:cubicBezTo>
                  <a:pt x="442" y="178"/>
                  <a:pt x="442" y="178"/>
                  <a:pt x="442" y="177"/>
                </a:cubicBezTo>
                <a:cubicBezTo>
                  <a:pt x="442" y="177"/>
                  <a:pt x="441" y="178"/>
                  <a:pt x="441" y="178"/>
                </a:cubicBezTo>
                <a:close/>
                <a:moveTo>
                  <a:pt x="440" y="174"/>
                </a:moveTo>
                <a:cubicBezTo>
                  <a:pt x="440" y="174"/>
                  <a:pt x="440" y="175"/>
                  <a:pt x="440" y="175"/>
                </a:cubicBezTo>
                <a:cubicBezTo>
                  <a:pt x="440" y="175"/>
                  <a:pt x="441" y="175"/>
                  <a:pt x="441" y="174"/>
                </a:cubicBezTo>
                <a:cubicBezTo>
                  <a:pt x="441" y="174"/>
                  <a:pt x="440" y="174"/>
                  <a:pt x="440" y="174"/>
                </a:cubicBezTo>
                <a:cubicBezTo>
                  <a:pt x="440" y="174"/>
                  <a:pt x="440" y="174"/>
                  <a:pt x="440" y="174"/>
                </a:cubicBezTo>
                <a:close/>
                <a:moveTo>
                  <a:pt x="438" y="167"/>
                </a:moveTo>
                <a:cubicBezTo>
                  <a:pt x="438" y="168"/>
                  <a:pt x="438" y="168"/>
                  <a:pt x="438" y="168"/>
                </a:cubicBezTo>
                <a:cubicBezTo>
                  <a:pt x="439" y="168"/>
                  <a:pt x="439" y="168"/>
                  <a:pt x="439" y="167"/>
                </a:cubicBezTo>
                <a:cubicBezTo>
                  <a:pt x="439" y="167"/>
                  <a:pt x="439" y="167"/>
                  <a:pt x="439" y="167"/>
                </a:cubicBezTo>
                <a:cubicBezTo>
                  <a:pt x="438" y="167"/>
                  <a:pt x="438" y="167"/>
                  <a:pt x="438" y="167"/>
                </a:cubicBezTo>
                <a:close/>
                <a:moveTo>
                  <a:pt x="436" y="217"/>
                </a:moveTo>
                <a:cubicBezTo>
                  <a:pt x="436" y="217"/>
                  <a:pt x="437" y="217"/>
                  <a:pt x="437" y="218"/>
                </a:cubicBezTo>
                <a:cubicBezTo>
                  <a:pt x="437" y="217"/>
                  <a:pt x="437" y="217"/>
                  <a:pt x="437" y="217"/>
                </a:cubicBezTo>
                <a:cubicBezTo>
                  <a:pt x="437" y="217"/>
                  <a:pt x="437" y="217"/>
                  <a:pt x="437" y="217"/>
                </a:cubicBezTo>
                <a:cubicBezTo>
                  <a:pt x="437" y="217"/>
                  <a:pt x="436" y="217"/>
                  <a:pt x="436" y="217"/>
                </a:cubicBezTo>
                <a:close/>
                <a:moveTo>
                  <a:pt x="435" y="219"/>
                </a:moveTo>
                <a:cubicBezTo>
                  <a:pt x="436" y="219"/>
                  <a:pt x="436" y="219"/>
                  <a:pt x="436" y="219"/>
                </a:cubicBezTo>
                <a:cubicBezTo>
                  <a:pt x="436" y="219"/>
                  <a:pt x="436" y="219"/>
                  <a:pt x="436" y="219"/>
                </a:cubicBezTo>
                <a:cubicBezTo>
                  <a:pt x="436" y="219"/>
                  <a:pt x="436" y="218"/>
                  <a:pt x="436" y="218"/>
                </a:cubicBezTo>
                <a:cubicBezTo>
                  <a:pt x="436" y="219"/>
                  <a:pt x="436" y="219"/>
                  <a:pt x="435" y="219"/>
                </a:cubicBezTo>
                <a:close/>
                <a:moveTo>
                  <a:pt x="435" y="224"/>
                </a:moveTo>
                <a:cubicBezTo>
                  <a:pt x="435" y="224"/>
                  <a:pt x="435" y="224"/>
                  <a:pt x="435" y="224"/>
                </a:cubicBezTo>
                <a:cubicBezTo>
                  <a:pt x="435" y="224"/>
                  <a:pt x="435" y="224"/>
                  <a:pt x="435" y="224"/>
                </a:cubicBezTo>
                <a:cubicBezTo>
                  <a:pt x="435" y="223"/>
                  <a:pt x="435" y="223"/>
                  <a:pt x="435" y="223"/>
                </a:cubicBezTo>
                <a:cubicBezTo>
                  <a:pt x="435" y="224"/>
                  <a:pt x="435" y="224"/>
                  <a:pt x="435" y="224"/>
                </a:cubicBezTo>
                <a:close/>
                <a:moveTo>
                  <a:pt x="435" y="229"/>
                </a:moveTo>
                <a:cubicBezTo>
                  <a:pt x="435" y="229"/>
                  <a:pt x="436" y="229"/>
                  <a:pt x="436" y="229"/>
                </a:cubicBezTo>
                <a:cubicBezTo>
                  <a:pt x="436" y="228"/>
                  <a:pt x="436" y="228"/>
                  <a:pt x="435" y="228"/>
                </a:cubicBezTo>
                <a:cubicBezTo>
                  <a:pt x="435" y="228"/>
                  <a:pt x="435" y="228"/>
                  <a:pt x="435" y="228"/>
                </a:cubicBezTo>
                <a:cubicBezTo>
                  <a:pt x="435" y="229"/>
                  <a:pt x="435" y="229"/>
                  <a:pt x="435" y="229"/>
                </a:cubicBezTo>
                <a:close/>
                <a:moveTo>
                  <a:pt x="435" y="264"/>
                </a:moveTo>
                <a:cubicBezTo>
                  <a:pt x="435" y="264"/>
                  <a:pt x="435" y="264"/>
                  <a:pt x="435" y="265"/>
                </a:cubicBezTo>
                <a:cubicBezTo>
                  <a:pt x="435" y="264"/>
                  <a:pt x="435" y="264"/>
                  <a:pt x="436" y="264"/>
                </a:cubicBezTo>
                <a:cubicBezTo>
                  <a:pt x="435" y="263"/>
                  <a:pt x="435" y="263"/>
                  <a:pt x="435" y="263"/>
                </a:cubicBezTo>
                <a:cubicBezTo>
                  <a:pt x="435" y="263"/>
                  <a:pt x="435" y="263"/>
                  <a:pt x="435" y="263"/>
                </a:cubicBezTo>
                <a:cubicBezTo>
                  <a:pt x="434" y="263"/>
                  <a:pt x="434" y="264"/>
                  <a:pt x="435" y="264"/>
                </a:cubicBezTo>
                <a:close/>
                <a:moveTo>
                  <a:pt x="436" y="267"/>
                </a:moveTo>
                <a:cubicBezTo>
                  <a:pt x="435" y="267"/>
                  <a:pt x="435" y="266"/>
                  <a:pt x="435" y="266"/>
                </a:cubicBezTo>
                <a:cubicBezTo>
                  <a:pt x="435" y="266"/>
                  <a:pt x="435" y="266"/>
                  <a:pt x="435" y="266"/>
                </a:cubicBezTo>
                <a:cubicBezTo>
                  <a:pt x="435" y="267"/>
                  <a:pt x="434" y="267"/>
                  <a:pt x="435" y="268"/>
                </a:cubicBezTo>
                <a:cubicBezTo>
                  <a:pt x="435" y="268"/>
                  <a:pt x="435" y="268"/>
                  <a:pt x="436" y="267"/>
                </a:cubicBezTo>
                <a:close/>
                <a:moveTo>
                  <a:pt x="436" y="267"/>
                </a:moveTo>
                <a:cubicBezTo>
                  <a:pt x="436" y="267"/>
                  <a:pt x="436" y="267"/>
                  <a:pt x="436" y="267"/>
                </a:cubicBezTo>
                <a:cubicBezTo>
                  <a:pt x="436" y="267"/>
                  <a:pt x="436" y="268"/>
                  <a:pt x="435" y="268"/>
                </a:cubicBezTo>
                <a:cubicBezTo>
                  <a:pt x="436" y="268"/>
                  <a:pt x="436" y="268"/>
                  <a:pt x="436" y="268"/>
                </a:cubicBezTo>
                <a:cubicBezTo>
                  <a:pt x="436" y="268"/>
                  <a:pt x="436" y="268"/>
                  <a:pt x="436" y="267"/>
                </a:cubicBezTo>
                <a:close/>
                <a:moveTo>
                  <a:pt x="437" y="266"/>
                </a:moveTo>
                <a:cubicBezTo>
                  <a:pt x="437" y="266"/>
                  <a:pt x="436" y="266"/>
                  <a:pt x="436" y="267"/>
                </a:cubicBezTo>
                <a:cubicBezTo>
                  <a:pt x="436" y="267"/>
                  <a:pt x="436" y="267"/>
                  <a:pt x="436" y="267"/>
                </a:cubicBezTo>
                <a:cubicBezTo>
                  <a:pt x="436" y="267"/>
                  <a:pt x="436" y="266"/>
                  <a:pt x="437" y="266"/>
                </a:cubicBezTo>
                <a:close/>
                <a:moveTo>
                  <a:pt x="437" y="254"/>
                </a:moveTo>
                <a:cubicBezTo>
                  <a:pt x="437" y="254"/>
                  <a:pt x="436" y="254"/>
                  <a:pt x="436" y="254"/>
                </a:cubicBezTo>
                <a:cubicBezTo>
                  <a:pt x="436" y="254"/>
                  <a:pt x="436" y="254"/>
                  <a:pt x="436" y="254"/>
                </a:cubicBezTo>
                <a:cubicBezTo>
                  <a:pt x="436" y="255"/>
                  <a:pt x="436" y="255"/>
                  <a:pt x="437" y="255"/>
                </a:cubicBezTo>
                <a:cubicBezTo>
                  <a:pt x="437" y="255"/>
                  <a:pt x="437" y="255"/>
                  <a:pt x="437" y="254"/>
                </a:cubicBezTo>
                <a:close/>
                <a:moveTo>
                  <a:pt x="437" y="224"/>
                </a:moveTo>
                <a:cubicBezTo>
                  <a:pt x="437" y="224"/>
                  <a:pt x="437" y="224"/>
                  <a:pt x="437" y="223"/>
                </a:cubicBezTo>
                <a:cubicBezTo>
                  <a:pt x="436" y="224"/>
                  <a:pt x="437" y="224"/>
                  <a:pt x="437" y="224"/>
                </a:cubicBezTo>
                <a:cubicBezTo>
                  <a:pt x="437" y="225"/>
                  <a:pt x="437" y="225"/>
                  <a:pt x="437" y="225"/>
                </a:cubicBezTo>
                <a:cubicBezTo>
                  <a:pt x="437" y="225"/>
                  <a:pt x="437" y="225"/>
                  <a:pt x="437" y="225"/>
                </a:cubicBezTo>
                <a:cubicBezTo>
                  <a:pt x="437" y="225"/>
                  <a:pt x="437" y="225"/>
                  <a:pt x="437" y="225"/>
                </a:cubicBezTo>
                <a:cubicBezTo>
                  <a:pt x="437" y="225"/>
                  <a:pt x="437" y="225"/>
                  <a:pt x="437" y="224"/>
                </a:cubicBezTo>
                <a:close/>
                <a:moveTo>
                  <a:pt x="437" y="177"/>
                </a:moveTo>
                <a:cubicBezTo>
                  <a:pt x="437" y="177"/>
                  <a:pt x="437" y="177"/>
                  <a:pt x="437" y="176"/>
                </a:cubicBezTo>
                <a:cubicBezTo>
                  <a:pt x="437" y="176"/>
                  <a:pt x="437" y="176"/>
                  <a:pt x="437" y="176"/>
                </a:cubicBezTo>
                <a:cubicBezTo>
                  <a:pt x="437" y="176"/>
                  <a:pt x="436" y="176"/>
                  <a:pt x="436" y="176"/>
                </a:cubicBezTo>
                <a:cubicBezTo>
                  <a:pt x="436" y="176"/>
                  <a:pt x="436" y="176"/>
                  <a:pt x="436" y="176"/>
                </a:cubicBezTo>
                <a:cubicBezTo>
                  <a:pt x="437" y="177"/>
                  <a:pt x="437" y="177"/>
                  <a:pt x="437" y="177"/>
                </a:cubicBezTo>
                <a:cubicBezTo>
                  <a:pt x="437" y="177"/>
                  <a:pt x="437" y="177"/>
                  <a:pt x="437" y="177"/>
                </a:cubicBezTo>
                <a:close/>
                <a:moveTo>
                  <a:pt x="438" y="170"/>
                </a:moveTo>
                <a:cubicBezTo>
                  <a:pt x="438" y="170"/>
                  <a:pt x="438" y="169"/>
                  <a:pt x="438" y="169"/>
                </a:cubicBezTo>
                <a:cubicBezTo>
                  <a:pt x="438" y="169"/>
                  <a:pt x="437" y="169"/>
                  <a:pt x="437" y="170"/>
                </a:cubicBezTo>
                <a:cubicBezTo>
                  <a:pt x="437" y="170"/>
                  <a:pt x="437" y="170"/>
                  <a:pt x="437" y="170"/>
                </a:cubicBezTo>
                <a:cubicBezTo>
                  <a:pt x="438" y="170"/>
                  <a:pt x="438" y="170"/>
                  <a:pt x="438" y="170"/>
                </a:cubicBezTo>
                <a:close/>
                <a:moveTo>
                  <a:pt x="438" y="226"/>
                </a:moveTo>
                <a:cubicBezTo>
                  <a:pt x="438" y="226"/>
                  <a:pt x="438" y="226"/>
                  <a:pt x="438" y="226"/>
                </a:cubicBezTo>
                <a:cubicBezTo>
                  <a:pt x="438" y="226"/>
                  <a:pt x="438" y="226"/>
                  <a:pt x="438" y="226"/>
                </a:cubicBezTo>
                <a:cubicBezTo>
                  <a:pt x="438" y="226"/>
                  <a:pt x="438" y="226"/>
                  <a:pt x="438" y="226"/>
                </a:cubicBezTo>
                <a:cubicBezTo>
                  <a:pt x="438" y="226"/>
                  <a:pt x="438" y="226"/>
                  <a:pt x="438" y="226"/>
                </a:cubicBezTo>
                <a:close/>
                <a:moveTo>
                  <a:pt x="439" y="179"/>
                </a:moveTo>
                <a:cubicBezTo>
                  <a:pt x="439" y="179"/>
                  <a:pt x="439" y="180"/>
                  <a:pt x="439" y="180"/>
                </a:cubicBezTo>
                <a:cubicBezTo>
                  <a:pt x="439" y="180"/>
                  <a:pt x="439" y="180"/>
                  <a:pt x="439" y="180"/>
                </a:cubicBezTo>
                <a:cubicBezTo>
                  <a:pt x="440" y="179"/>
                  <a:pt x="439" y="178"/>
                  <a:pt x="439" y="178"/>
                </a:cubicBezTo>
                <a:cubicBezTo>
                  <a:pt x="439" y="178"/>
                  <a:pt x="439" y="178"/>
                  <a:pt x="439" y="178"/>
                </a:cubicBezTo>
                <a:cubicBezTo>
                  <a:pt x="438" y="178"/>
                  <a:pt x="439" y="178"/>
                  <a:pt x="439" y="178"/>
                </a:cubicBezTo>
                <a:cubicBezTo>
                  <a:pt x="439" y="179"/>
                  <a:pt x="438" y="179"/>
                  <a:pt x="439" y="179"/>
                </a:cubicBezTo>
                <a:close/>
                <a:moveTo>
                  <a:pt x="439" y="262"/>
                </a:moveTo>
                <a:cubicBezTo>
                  <a:pt x="439" y="261"/>
                  <a:pt x="439" y="261"/>
                  <a:pt x="439" y="261"/>
                </a:cubicBezTo>
                <a:cubicBezTo>
                  <a:pt x="439" y="261"/>
                  <a:pt x="439" y="261"/>
                  <a:pt x="439" y="262"/>
                </a:cubicBezTo>
                <a:cubicBezTo>
                  <a:pt x="438" y="262"/>
                  <a:pt x="439" y="262"/>
                  <a:pt x="439" y="262"/>
                </a:cubicBezTo>
                <a:cubicBezTo>
                  <a:pt x="439" y="262"/>
                  <a:pt x="439" y="262"/>
                  <a:pt x="439" y="262"/>
                </a:cubicBezTo>
                <a:close/>
                <a:moveTo>
                  <a:pt x="439" y="220"/>
                </a:moveTo>
                <a:cubicBezTo>
                  <a:pt x="440" y="220"/>
                  <a:pt x="440" y="220"/>
                  <a:pt x="440" y="219"/>
                </a:cubicBezTo>
                <a:cubicBezTo>
                  <a:pt x="440" y="219"/>
                  <a:pt x="440" y="219"/>
                  <a:pt x="439" y="219"/>
                </a:cubicBezTo>
                <a:cubicBezTo>
                  <a:pt x="439" y="219"/>
                  <a:pt x="439" y="219"/>
                  <a:pt x="439" y="220"/>
                </a:cubicBezTo>
                <a:cubicBezTo>
                  <a:pt x="439" y="220"/>
                  <a:pt x="439" y="220"/>
                  <a:pt x="439" y="220"/>
                </a:cubicBezTo>
                <a:close/>
                <a:moveTo>
                  <a:pt x="441" y="263"/>
                </a:moveTo>
                <a:cubicBezTo>
                  <a:pt x="441" y="263"/>
                  <a:pt x="441" y="263"/>
                  <a:pt x="440" y="263"/>
                </a:cubicBezTo>
                <a:cubicBezTo>
                  <a:pt x="440" y="263"/>
                  <a:pt x="440" y="263"/>
                  <a:pt x="440" y="263"/>
                </a:cubicBezTo>
                <a:cubicBezTo>
                  <a:pt x="440" y="262"/>
                  <a:pt x="439" y="263"/>
                  <a:pt x="439" y="263"/>
                </a:cubicBezTo>
                <a:cubicBezTo>
                  <a:pt x="439" y="263"/>
                  <a:pt x="439" y="264"/>
                  <a:pt x="439" y="264"/>
                </a:cubicBezTo>
                <a:cubicBezTo>
                  <a:pt x="439" y="265"/>
                  <a:pt x="439" y="265"/>
                  <a:pt x="441" y="265"/>
                </a:cubicBezTo>
                <a:cubicBezTo>
                  <a:pt x="442" y="264"/>
                  <a:pt x="441" y="264"/>
                  <a:pt x="441" y="263"/>
                </a:cubicBezTo>
                <a:close/>
                <a:moveTo>
                  <a:pt x="441" y="231"/>
                </a:moveTo>
                <a:cubicBezTo>
                  <a:pt x="441" y="231"/>
                  <a:pt x="441" y="231"/>
                  <a:pt x="441" y="231"/>
                </a:cubicBezTo>
                <a:cubicBezTo>
                  <a:pt x="441" y="231"/>
                  <a:pt x="441" y="231"/>
                  <a:pt x="441" y="231"/>
                </a:cubicBezTo>
                <a:cubicBezTo>
                  <a:pt x="441" y="231"/>
                  <a:pt x="441" y="232"/>
                  <a:pt x="441" y="232"/>
                </a:cubicBezTo>
                <a:cubicBezTo>
                  <a:pt x="441" y="232"/>
                  <a:pt x="441" y="231"/>
                  <a:pt x="441" y="231"/>
                </a:cubicBezTo>
                <a:close/>
                <a:moveTo>
                  <a:pt x="443" y="254"/>
                </a:moveTo>
                <a:cubicBezTo>
                  <a:pt x="443" y="253"/>
                  <a:pt x="443" y="253"/>
                  <a:pt x="444" y="252"/>
                </a:cubicBezTo>
                <a:cubicBezTo>
                  <a:pt x="443" y="252"/>
                  <a:pt x="443" y="252"/>
                  <a:pt x="443" y="251"/>
                </a:cubicBezTo>
                <a:cubicBezTo>
                  <a:pt x="443" y="252"/>
                  <a:pt x="443" y="252"/>
                  <a:pt x="443" y="252"/>
                </a:cubicBezTo>
                <a:cubicBezTo>
                  <a:pt x="443" y="252"/>
                  <a:pt x="442" y="253"/>
                  <a:pt x="442" y="253"/>
                </a:cubicBezTo>
                <a:cubicBezTo>
                  <a:pt x="442" y="253"/>
                  <a:pt x="442" y="253"/>
                  <a:pt x="442" y="253"/>
                </a:cubicBezTo>
                <a:cubicBezTo>
                  <a:pt x="442" y="254"/>
                  <a:pt x="442" y="254"/>
                  <a:pt x="443" y="254"/>
                </a:cubicBezTo>
                <a:close/>
                <a:moveTo>
                  <a:pt x="443" y="268"/>
                </a:moveTo>
                <a:cubicBezTo>
                  <a:pt x="443" y="268"/>
                  <a:pt x="443" y="268"/>
                  <a:pt x="443" y="267"/>
                </a:cubicBezTo>
                <a:cubicBezTo>
                  <a:pt x="443" y="267"/>
                  <a:pt x="443" y="268"/>
                  <a:pt x="443" y="268"/>
                </a:cubicBezTo>
                <a:cubicBezTo>
                  <a:pt x="443" y="268"/>
                  <a:pt x="443" y="268"/>
                  <a:pt x="443" y="268"/>
                </a:cubicBezTo>
                <a:cubicBezTo>
                  <a:pt x="443" y="268"/>
                  <a:pt x="443" y="268"/>
                  <a:pt x="443" y="268"/>
                </a:cubicBezTo>
                <a:close/>
                <a:moveTo>
                  <a:pt x="444" y="263"/>
                </a:moveTo>
                <a:cubicBezTo>
                  <a:pt x="444" y="263"/>
                  <a:pt x="444" y="262"/>
                  <a:pt x="443" y="262"/>
                </a:cubicBezTo>
                <a:cubicBezTo>
                  <a:pt x="442" y="263"/>
                  <a:pt x="442" y="263"/>
                  <a:pt x="442" y="264"/>
                </a:cubicBezTo>
                <a:cubicBezTo>
                  <a:pt x="442" y="264"/>
                  <a:pt x="442" y="264"/>
                  <a:pt x="443" y="264"/>
                </a:cubicBezTo>
                <a:cubicBezTo>
                  <a:pt x="444" y="264"/>
                  <a:pt x="444" y="264"/>
                  <a:pt x="444" y="263"/>
                </a:cubicBezTo>
                <a:close/>
                <a:moveTo>
                  <a:pt x="445" y="258"/>
                </a:moveTo>
                <a:cubicBezTo>
                  <a:pt x="445" y="258"/>
                  <a:pt x="445" y="258"/>
                  <a:pt x="444" y="258"/>
                </a:cubicBezTo>
                <a:cubicBezTo>
                  <a:pt x="444" y="258"/>
                  <a:pt x="444" y="258"/>
                  <a:pt x="444" y="259"/>
                </a:cubicBezTo>
                <a:cubicBezTo>
                  <a:pt x="444" y="259"/>
                  <a:pt x="444" y="259"/>
                  <a:pt x="445" y="259"/>
                </a:cubicBezTo>
                <a:cubicBezTo>
                  <a:pt x="445" y="259"/>
                  <a:pt x="445" y="258"/>
                  <a:pt x="445" y="258"/>
                </a:cubicBezTo>
                <a:close/>
                <a:moveTo>
                  <a:pt x="492" y="263"/>
                </a:moveTo>
                <a:cubicBezTo>
                  <a:pt x="492" y="263"/>
                  <a:pt x="492" y="264"/>
                  <a:pt x="492" y="264"/>
                </a:cubicBezTo>
                <a:cubicBezTo>
                  <a:pt x="492" y="264"/>
                  <a:pt x="492" y="263"/>
                  <a:pt x="492" y="263"/>
                </a:cubicBezTo>
                <a:cubicBezTo>
                  <a:pt x="492" y="263"/>
                  <a:pt x="492" y="262"/>
                  <a:pt x="491" y="262"/>
                </a:cubicBezTo>
                <a:cubicBezTo>
                  <a:pt x="491" y="262"/>
                  <a:pt x="491" y="262"/>
                  <a:pt x="491" y="262"/>
                </a:cubicBezTo>
                <a:cubicBezTo>
                  <a:pt x="491" y="262"/>
                  <a:pt x="491" y="263"/>
                  <a:pt x="492" y="263"/>
                </a:cubicBezTo>
                <a:close/>
                <a:moveTo>
                  <a:pt x="519" y="240"/>
                </a:moveTo>
                <a:cubicBezTo>
                  <a:pt x="519" y="241"/>
                  <a:pt x="519" y="241"/>
                  <a:pt x="520" y="241"/>
                </a:cubicBezTo>
                <a:cubicBezTo>
                  <a:pt x="520" y="241"/>
                  <a:pt x="520" y="240"/>
                  <a:pt x="520" y="240"/>
                </a:cubicBezTo>
                <a:cubicBezTo>
                  <a:pt x="520" y="240"/>
                  <a:pt x="520" y="240"/>
                  <a:pt x="519" y="240"/>
                </a:cubicBezTo>
                <a:cubicBezTo>
                  <a:pt x="519" y="240"/>
                  <a:pt x="519" y="240"/>
                  <a:pt x="519" y="240"/>
                </a:cubicBezTo>
                <a:close/>
                <a:moveTo>
                  <a:pt x="519" y="242"/>
                </a:moveTo>
                <a:cubicBezTo>
                  <a:pt x="519" y="242"/>
                  <a:pt x="519" y="242"/>
                  <a:pt x="519" y="242"/>
                </a:cubicBezTo>
                <a:cubicBezTo>
                  <a:pt x="519" y="242"/>
                  <a:pt x="519" y="242"/>
                  <a:pt x="519" y="242"/>
                </a:cubicBezTo>
                <a:cubicBezTo>
                  <a:pt x="519" y="241"/>
                  <a:pt x="519" y="241"/>
                  <a:pt x="519" y="241"/>
                </a:cubicBezTo>
                <a:cubicBezTo>
                  <a:pt x="519" y="241"/>
                  <a:pt x="519" y="241"/>
                  <a:pt x="519" y="242"/>
                </a:cubicBezTo>
                <a:close/>
                <a:moveTo>
                  <a:pt x="516" y="246"/>
                </a:moveTo>
                <a:cubicBezTo>
                  <a:pt x="516" y="246"/>
                  <a:pt x="515" y="245"/>
                  <a:pt x="515" y="245"/>
                </a:cubicBezTo>
                <a:cubicBezTo>
                  <a:pt x="515" y="245"/>
                  <a:pt x="515" y="245"/>
                  <a:pt x="515" y="245"/>
                </a:cubicBezTo>
                <a:cubicBezTo>
                  <a:pt x="515" y="246"/>
                  <a:pt x="514" y="246"/>
                  <a:pt x="514" y="246"/>
                </a:cubicBezTo>
                <a:cubicBezTo>
                  <a:pt x="513" y="246"/>
                  <a:pt x="513" y="247"/>
                  <a:pt x="513" y="247"/>
                </a:cubicBezTo>
                <a:cubicBezTo>
                  <a:pt x="513" y="247"/>
                  <a:pt x="514" y="247"/>
                  <a:pt x="514" y="247"/>
                </a:cubicBezTo>
                <a:cubicBezTo>
                  <a:pt x="514" y="248"/>
                  <a:pt x="514" y="246"/>
                  <a:pt x="515" y="247"/>
                </a:cubicBezTo>
                <a:cubicBezTo>
                  <a:pt x="515" y="247"/>
                  <a:pt x="515" y="246"/>
                  <a:pt x="516" y="246"/>
                </a:cubicBezTo>
                <a:close/>
                <a:moveTo>
                  <a:pt x="516" y="243"/>
                </a:moveTo>
                <a:cubicBezTo>
                  <a:pt x="516" y="243"/>
                  <a:pt x="516" y="243"/>
                  <a:pt x="516" y="242"/>
                </a:cubicBezTo>
                <a:cubicBezTo>
                  <a:pt x="516" y="243"/>
                  <a:pt x="515" y="243"/>
                  <a:pt x="515" y="243"/>
                </a:cubicBezTo>
                <a:cubicBezTo>
                  <a:pt x="515" y="243"/>
                  <a:pt x="516" y="243"/>
                  <a:pt x="516" y="243"/>
                </a:cubicBezTo>
                <a:cubicBezTo>
                  <a:pt x="516" y="243"/>
                  <a:pt x="516" y="243"/>
                  <a:pt x="516" y="243"/>
                </a:cubicBezTo>
                <a:close/>
                <a:moveTo>
                  <a:pt x="517" y="247"/>
                </a:moveTo>
                <a:cubicBezTo>
                  <a:pt x="517" y="247"/>
                  <a:pt x="517" y="247"/>
                  <a:pt x="516" y="247"/>
                </a:cubicBezTo>
                <a:cubicBezTo>
                  <a:pt x="516" y="247"/>
                  <a:pt x="516" y="247"/>
                  <a:pt x="516" y="247"/>
                </a:cubicBezTo>
                <a:cubicBezTo>
                  <a:pt x="516" y="247"/>
                  <a:pt x="516" y="248"/>
                  <a:pt x="516" y="248"/>
                </a:cubicBezTo>
                <a:cubicBezTo>
                  <a:pt x="517" y="248"/>
                  <a:pt x="517" y="248"/>
                  <a:pt x="517" y="247"/>
                </a:cubicBezTo>
                <a:close/>
                <a:moveTo>
                  <a:pt x="518" y="240"/>
                </a:moveTo>
                <a:cubicBezTo>
                  <a:pt x="517" y="240"/>
                  <a:pt x="517" y="240"/>
                  <a:pt x="517" y="240"/>
                </a:cubicBezTo>
                <a:cubicBezTo>
                  <a:pt x="517" y="240"/>
                  <a:pt x="516" y="240"/>
                  <a:pt x="516" y="240"/>
                </a:cubicBezTo>
                <a:cubicBezTo>
                  <a:pt x="516" y="240"/>
                  <a:pt x="517" y="241"/>
                  <a:pt x="517" y="241"/>
                </a:cubicBezTo>
                <a:cubicBezTo>
                  <a:pt x="517" y="241"/>
                  <a:pt x="517" y="241"/>
                  <a:pt x="517" y="241"/>
                </a:cubicBezTo>
                <a:cubicBezTo>
                  <a:pt x="517" y="241"/>
                  <a:pt x="517" y="241"/>
                  <a:pt x="518" y="240"/>
                </a:cubicBezTo>
                <a:close/>
                <a:moveTo>
                  <a:pt x="518" y="243"/>
                </a:moveTo>
                <a:cubicBezTo>
                  <a:pt x="518" y="243"/>
                  <a:pt x="518" y="242"/>
                  <a:pt x="518" y="242"/>
                </a:cubicBezTo>
                <a:cubicBezTo>
                  <a:pt x="518" y="242"/>
                  <a:pt x="518" y="243"/>
                  <a:pt x="517" y="243"/>
                </a:cubicBezTo>
                <a:cubicBezTo>
                  <a:pt x="517" y="243"/>
                  <a:pt x="518" y="243"/>
                  <a:pt x="518" y="243"/>
                </a:cubicBezTo>
                <a:cubicBezTo>
                  <a:pt x="518" y="243"/>
                  <a:pt x="518" y="243"/>
                  <a:pt x="518" y="243"/>
                </a:cubicBezTo>
                <a:close/>
                <a:moveTo>
                  <a:pt x="517" y="234"/>
                </a:moveTo>
                <a:cubicBezTo>
                  <a:pt x="517" y="234"/>
                  <a:pt x="517" y="234"/>
                  <a:pt x="517" y="234"/>
                </a:cubicBezTo>
                <a:cubicBezTo>
                  <a:pt x="518" y="234"/>
                  <a:pt x="518" y="233"/>
                  <a:pt x="518" y="233"/>
                </a:cubicBezTo>
                <a:cubicBezTo>
                  <a:pt x="518" y="233"/>
                  <a:pt x="518" y="233"/>
                  <a:pt x="518" y="233"/>
                </a:cubicBezTo>
                <a:cubicBezTo>
                  <a:pt x="517" y="232"/>
                  <a:pt x="518" y="233"/>
                  <a:pt x="517" y="234"/>
                </a:cubicBezTo>
                <a:cubicBezTo>
                  <a:pt x="517" y="234"/>
                  <a:pt x="517" y="234"/>
                  <a:pt x="517" y="234"/>
                </a:cubicBezTo>
                <a:close/>
                <a:moveTo>
                  <a:pt x="516" y="238"/>
                </a:moveTo>
                <a:cubicBezTo>
                  <a:pt x="516" y="238"/>
                  <a:pt x="516" y="238"/>
                  <a:pt x="516" y="238"/>
                </a:cubicBezTo>
                <a:cubicBezTo>
                  <a:pt x="517" y="238"/>
                  <a:pt x="517" y="239"/>
                  <a:pt x="517" y="238"/>
                </a:cubicBezTo>
                <a:cubicBezTo>
                  <a:pt x="517" y="238"/>
                  <a:pt x="517" y="238"/>
                  <a:pt x="517" y="238"/>
                </a:cubicBezTo>
                <a:cubicBezTo>
                  <a:pt x="517" y="237"/>
                  <a:pt x="517" y="237"/>
                  <a:pt x="517" y="236"/>
                </a:cubicBezTo>
                <a:cubicBezTo>
                  <a:pt x="517" y="236"/>
                  <a:pt x="518" y="236"/>
                  <a:pt x="518" y="236"/>
                </a:cubicBezTo>
                <a:cubicBezTo>
                  <a:pt x="517" y="236"/>
                  <a:pt x="517" y="236"/>
                  <a:pt x="517" y="236"/>
                </a:cubicBezTo>
                <a:cubicBezTo>
                  <a:pt x="516" y="235"/>
                  <a:pt x="516" y="236"/>
                  <a:pt x="516" y="237"/>
                </a:cubicBezTo>
                <a:cubicBezTo>
                  <a:pt x="515" y="237"/>
                  <a:pt x="515" y="237"/>
                  <a:pt x="516" y="238"/>
                </a:cubicBezTo>
                <a:close/>
                <a:moveTo>
                  <a:pt x="515" y="238"/>
                </a:moveTo>
                <a:cubicBezTo>
                  <a:pt x="515" y="238"/>
                  <a:pt x="514" y="239"/>
                  <a:pt x="514" y="239"/>
                </a:cubicBezTo>
                <a:cubicBezTo>
                  <a:pt x="514" y="239"/>
                  <a:pt x="515" y="239"/>
                  <a:pt x="515" y="239"/>
                </a:cubicBezTo>
                <a:cubicBezTo>
                  <a:pt x="515" y="239"/>
                  <a:pt x="515" y="239"/>
                  <a:pt x="515" y="239"/>
                </a:cubicBezTo>
                <a:cubicBezTo>
                  <a:pt x="515" y="239"/>
                  <a:pt x="515" y="238"/>
                  <a:pt x="515" y="238"/>
                </a:cubicBezTo>
                <a:close/>
                <a:moveTo>
                  <a:pt x="514" y="235"/>
                </a:moveTo>
                <a:cubicBezTo>
                  <a:pt x="514" y="235"/>
                  <a:pt x="514" y="235"/>
                  <a:pt x="514" y="235"/>
                </a:cubicBezTo>
                <a:cubicBezTo>
                  <a:pt x="515" y="235"/>
                  <a:pt x="515" y="235"/>
                  <a:pt x="515" y="235"/>
                </a:cubicBezTo>
                <a:cubicBezTo>
                  <a:pt x="515" y="235"/>
                  <a:pt x="515" y="235"/>
                  <a:pt x="514" y="234"/>
                </a:cubicBezTo>
                <a:cubicBezTo>
                  <a:pt x="514" y="234"/>
                  <a:pt x="514" y="234"/>
                  <a:pt x="514" y="235"/>
                </a:cubicBezTo>
                <a:close/>
                <a:moveTo>
                  <a:pt x="513" y="244"/>
                </a:moveTo>
                <a:cubicBezTo>
                  <a:pt x="513" y="244"/>
                  <a:pt x="512" y="244"/>
                  <a:pt x="512" y="245"/>
                </a:cubicBezTo>
                <a:cubicBezTo>
                  <a:pt x="512" y="245"/>
                  <a:pt x="512" y="245"/>
                  <a:pt x="512" y="245"/>
                </a:cubicBezTo>
                <a:cubicBezTo>
                  <a:pt x="513" y="245"/>
                  <a:pt x="514" y="245"/>
                  <a:pt x="514" y="244"/>
                </a:cubicBezTo>
                <a:cubicBezTo>
                  <a:pt x="514" y="244"/>
                  <a:pt x="514" y="244"/>
                  <a:pt x="514" y="244"/>
                </a:cubicBezTo>
                <a:cubicBezTo>
                  <a:pt x="514" y="244"/>
                  <a:pt x="514" y="244"/>
                  <a:pt x="514" y="244"/>
                </a:cubicBezTo>
                <a:cubicBezTo>
                  <a:pt x="514" y="244"/>
                  <a:pt x="513" y="244"/>
                  <a:pt x="513" y="244"/>
                </a:cubicBezTo>
                <a:close/>
                <a:moveTo>
                  <a:pt x="512" y="239"/>
                </a:moveTo>
                <a:cubicBezTo>
                  <a:pt x="513" y="239"/>
                  <a:pt x="513" y="239"/>
                  <a:pt x="513" y="238"/>
                </a:cubicBezTo>
                <a:cubicBezTo>
                  <a:pt x="513" y="238"/>
                  <a:pt x="513" y="238"/>
                  <a:pt x="513" y="238"/>
                </a:cubicBezTo>
                <a:cubicBezTo>
                  <a:pt x="512" y="238"/>
                  <a:pt x="512" y="238"/>
                  <a:pt x="512" y="238"/>
                </a:cubicBezTo>
                <a:cubicBezTo>
                  <a:pt x="512" y="239"/>
                  <a:pt x="512" y="239"/>
                  <a:pt x="512" y="239"/>
                </a:cubicBezTo>
                <a:close/>
                <a:moveTo>
                  <a:pt x="514" y="237"/>
                </a:moveTo>
                <a:cubicBezTo>
                  <a:pt x="513" y="237"/>
                  <a:pt x="513" y="237"/>
                  <a:pt x="513" y="237"/>
                </a:cubicBezTo>
                <a:cubicBezTo>
                  <a:pt x="513" y="237"/>
                  <a:pt x="513" y="237"/>
                  <a:pt x="513" y="237"/>
                </a:cubicBezTo>
                <a:cubicBezTo>
                  <a:pt x="513" y="237"/>
                  <a:pt x="513" y="237"/>
                  <a:pt x="514" y="237"/>
                </a:cubicBezTo>
                <a:cubicBezTo>
                  <a:pt x="514" y="237"/>
                  <a:pt x="514" y="237"/>
                  <a:pt x="514" y="237"/>
                </a:cubicBezTo>
                <a:close/>
                <a:moveTo>
                  <a:pt x="512" y="233"/>
                </a:moveTo>
                <a:cubicBezTo>
                  <a:pt x="512" y="233"/>
                  <a:pt x="512" y="234"/>
                  <a:pt x="512" y="234"/>
                </a:cubicBezTo>
                <a:cubicBezTo>
                  <a:pt x="512" y="234"/>
                  <a:pt x="512" y="234"/>
                  <a:pt x="513" y="234"/>
                </a:cubicBezTo>
                <a:cubicBezTo>
                  <a:pt x="513" y="234"/>
                  <a:pt x="513" y="234"/>
                  <a:pt x="513" y="234"/>
                </a:cubicBezTo>
                <a:cubicBezTo>
                  <a:pt x="513" y="234"/>
                  <a:pt x="513" y="234"/>
                  <a:pt x="513" y="234"/>
                </a:cubicBezTo>
                <a:cubicBezTo>
                  <a:pt x="513" y="233"/>
                  <a:pt x="513" y="233"/>
                  <a:pt x="513" y="233"/>
                </a:cubicBezTo>
                <a:cubicBezTo>
                  <a:pt x="512" y="233"/>
                  <a:pt x="512" y="233"/>
                  <a:pt x="512" y="233"/>
                </a:cubicBezTo>
                <a:cubicBezTo>
                  <a:pt x="512" y="233"/>
                  <a:pt x="512" y="233"/>
                  <a:pt x="512" y="233"/>
                </a:cubicBezTo>
                <a:close/>
                <a:moveTo>
                  <a:pt x="513" y="220"/>
                </a:moveTo>
                <a:cubicBezTo>
                  <a:pt x="513" y="220"/>
                  <a:pt x="514" y="220"/>
                  <a:pt x="514" y="220"/>
                </a:cubicBezTo>
                <a:cubicBezTo>
                  <a:pt x="514" y="220"/>
                  <a:pt x="513" y="219"/>
                  <a:pt x="512" y="219"/>
                </a:cubicBezTo>
                <a:cubicBezTo>
                  <a:pt x="512" y="219"/>
                  <a:pt x="512" y="219"/>
                  <a:pt x="512" y="219"/>
                </a:cubicBezTo>
                <a:cubicBezTo>
                  <a:pt x="512" y="219"/>
                  <a:pt x="512" y="220"/>
                  <a:pt x="512" y="220"/>
                </a:cubicBezTo>
                <a:cubicBezTo>
                  <a:pt x="512" y="220"/>
                  <a:pt x="513" y="220"/>
                  <a:pt x="513" y="220"/>
                </a:cubicBezTo>
                <a:close/>
                <a:moveTo>
                  <a:pt x="511" y="216"/>
                </a:moveTo>
                <a:cubicBezTo>
                  <a:pt x="511" y="216"/>
                  <a:pt x="511" y="216"/>
                  <a:pt x="511" y="216"/>
                </a:cubicBezTo>
                <a:cubicBezTo>
                  <a:pt x="511" y="216"/>
                  <a:pt x="512" y="217"/>
                  <a:pt x="512" y="217"/>
                </a:cubicBezTo>
                <a:cubicBezTo>
                  <a:pt x="512" y="217"/>
                  <a:pt x="512" y="217"/>
                  <a:pt x="512" y="217"/>
                </a:cubicBezTo>
                <a:cubicBezTo>
                  <a:pt x="512" y="216"/>
                  <a:pt x="512" y="216"/>
                  <a:pt x="511" y="216"/>
                </a:cubicBezTo>
                <a:close/>
                <a:moveTo>
                  <a:pt x="509" y="222"/>
                </a:moveTo>
                <a:cubicBezTo>
                  <a:pt x="508" y="222"/>
                  <a:pt x="508" y="222"/>
                  <a:pt x="508" y="222"/>
                </a:cubicBezTo>
                <a:cubicBezTo>
                  <a:pt x="508" y="222"/>
                  <a:pt x="508" y="222"/>
                  <a:pt x="509" y="222"/>
                </a:cubicBezTo>
                <a:cubicBezTo>
                  <a:pt x="509" y="222"/>
                  <a:pt x="509" y="222"/>
                  <a:pt x="509" y="223"/>
                </a:cubicBezTo>
                <a:cubicBezTo>
                  <a:pt x="509" y="223"/>
                  <a:pt x="510" y="224"/>
                  <a:pt x="510" y="224"/>
                </a:cubicBezTo>
                <a:cubicBezTo>
                  <a:pt x="510" y="224"/>
                  <a:pt x="510" y="223"/>
                  <a:pt x="510" y="223"/>
                </a:cubicBezTo>
                <a:cubicBezTo>
                  <a:pt x="510" y="223"/>
                  <a:pt x="510" y="223"/>
                  <a:pt x="510" y="223"/>
                </a:cubicBezTo>
                <a:cubicBezTo>
                  <a:pt x="510" y="222"/>
                  <a:pt x="510" y="222"/>
                  <a:pt x="510" y="222"/>
                </a:cubicBezTo>
                <a:cubicBezTo>
                  <a:pt x="510" y="222"/>
                  <a:pt x="510" y="222"/>
                  <a:pt x="510" y="222"/>
                </a:cubicBezTo>
                <a:cubicBezTo>
                  <a:pt x="509" y="222"/>
                  <a:pt x="509" y="222"/>
                  <a:pt x="509" y="222"/>
                </a:cubicBezTo>
                <a:close/>
                <a:moveTo>
                  <a:pt x="510" y="225"/>
                </a:moveTo>
                <a:cubicBezTo>
                  <a:pt x="510" y="225"/>
                  <a:pt x="510" y="225"/>
                  <a:pt x="509" y="225"/>
                </a:cubicBezTo>
                <a:cubicBezTo>
                  <a:pt x="509" y="225"/>
                  <a:pt x="509" y="224"/>
                  <a:pt x="508" y="225"/>
                </a:cubicBezTo>
                <a:cubicBezTo>
                  <a:pt x="508" y="225"/>
                  <a:pt x="509" y="226"/>
                  <a:pt x="509" y="226"/>
                </a:cubicBezTo>
                <a:cubicBezTo>
                  <a:pt x="508" y="227"/>
                  <a:pt x="509" y="226"/>
                  <a:pt x="509" y="226"/>
                </a:cubicBezTo>
                <a:cubicBezTo>
                  <a:pt x="510" y="226"/>
                  <a:pt x="509" y="226"/>
                  <a:pt x="510" y="225"/>
                </a:cubicBezTo>
                <a:close/>
                <a:moveTo>
                  <a:pt x="509" y="229"/>
                </a:moveTo>
                <a:cubicBezTo>
                  <a:pt x="508" y="229"/>
                  <a:pt x="508" y="228"/>
                  <a:pt x="508" y="228"/>
                </a:cubicBezTo>
                <a:cubicBezTo>
                  <a:pt x="508" y="228"/>
                  <a:pt x="507" y="229"/>
                  <a:pt x="507" y="229"/>
                </a:cubicBezTo>
                <a:cubicBezTo>
                  <a:pt x="507" y="229"/>
                  <a:pt x="508" y="229"/>
                  <a:pt x="508" y="229"/>
                </a:cubicBezTo>
                <a:cubicBezTo>
                  <a:pt x="508" y="229"/>
                  <a:pt x="508" y="229"/>
                  <a:pt x="509" y="229"/>
                </a:cubicBezTo>
                <a:close/>
                <a:moveTo>
                  <a:pt x="508" y="230"/>
                </a:moveTo>
                <a:cubicBezTo>
                  <a:pt x="508" y="231"/>
                  <a:pt x="508" y="231"/>
                  <a:pt x="508" y="231"/>
                </a:cubicBezTo>
                <a:cubicBezTo>
                  <a:pt x="508" y="231"/>
                  <a:pt x="508" y="231"/>
                  <a:pt x="508" y="231"/>
                </a:cubicBezTo>
                <a:cubicBezTo>
                  <a:pt x="508" y="231"/>
                  <a:pt x="508" y="231"/>
                  <a:pt x="508" y="231"/>
                </a:cubicBezTo>
                <a:cubicBezTo>
                  <a:pt x="508" y="231"/>
                  <a:pt x="508" y="231"/>
                  <a:pt x="508" y="230"/>
                </a:cubicBezTo>
                <a:close/>
                <a:moveTo>
                  <a:pt x="508" y="225"/>
                </a:moveTo>
                <a:cubicBezTo>
                  <a:pt x="508" y="225"/>
                  <a:pt x="508" y="225"/>
                  <a:pt x="508" y="224"/>
                </a:cubicBezTo>
                <a:cubicBezTo>
                  <a:pt x="508" y="224"/>
                  <a:pt x="508" y="224"/>
                  <a:pt x="508" y="224"/>
                </a:cubicBezTo>
                <a:cubicBezTo>
                  <a:pt x="508" y="225"/>
                  <a:pt x="508" y="225"/>
                  <a:pt x="508" y="225"/>
                </a:cubicBezTo>
                <a:close/>
                <a:moveTo>
                  <a:pt x="508" y="235"/>
                </a:moveTo>
                <a:cubicBezTo>
                  <a:pt x="508" y="235"/>
                  <a:pt x="509" y="235"/>
                  <a:pt x="509" y="235"/>
                </a:cubicBezTo>
                <a:cubicBezTo>
                  <a:pt x="509" y="235"/>
                  <a:pt x="509" y="235"/>
                  <a:pt x="509" y="235"/>
                </a:cubicBezTo>
                <a:cubicBezTo>
                  <a:pt x="509" y="235"/>
                  <a:pt x="509" y="234"/>
                  <a:pt x="509" y="234"/>
                </a:cubicBezTo>
                <a:cubicBezTo>
                  <a:pt x="509" y="234"/>
                  <a:pt x="509" y="235"/>
                  <a:pt x="508" y="235"/>
                </a:cubicBezTo>
                <a:close/>
                <a:moveTo>
                  <a:pt x="510" y="227"/>
                </a:moveTo>
                <a:cubicBezTo>
                  <a:pt x="509" y="227"/>
                  <a:pt x="509" y="227"/>
                  <a:pt x="509" y="227"/>
                </a:cubicBezTo>
                <a:cubicBezTo>
                  <a:pt x="509" y="227"/>
                  <a:pt x="508" y="227"/>
                  <a:pt x="508" y="227"/>
                </a:cubicBezTo>
                <a:cubicBezTo>
                  <a:pt x="509" y="227"/>
                  <a:pt x="509" y="228"/>
                  <a:pt x="509" y="228"/>
                </a:cubicBezTo>
                <a:cubicBezTo>
                  <a:pt x="509" y="228"/>
                  <a:pt x="509" y="227"/>
                  <a:pt x="510" y="227"/>
                </a:cubicBezTo>
                <a:close/>
                <a:moveTo>
                  <a:pt x="508" y="218"/>
                </a:moveTo>
                <a:cubicBezTo>
                  <a:pt x="508" y="218"/>
                  <a:pt x="509" y="218"/>
                  <a:pt x="509" y="218"/>
                </a:cubicBezTo>
                <a:cubicBezTo>
                  <a:pt x="509" y="218"/>
                  <a:pt x="509" y="218"/>
                  <a:pt x="509" y="218"/>
                </a:cubicBezTo>
                <a:cubicBezTo>
                  <a:pt x="509" y="218"/>
                  <a:pt x="509" y="218"/>
                  <a:pt x="509" y="217"/>
                </a:cubicBezTo>
                <a:cubicBezTo>
                  <a:pt x="509" y="218"/>
                  <a:pt x="509" y="218"/>
                  <a:pt x="508" y="218"/>
                </a:cubicBezTo>
                <a:close/>
                <a:moveTo>
                  <a:pt x="508" y="216"/>
                </a:moveTo>
                <a:cubicBezTo>
                  <a:pt x="508" y="217"/>
                  <a:pt x="508" y="217"/>
                  <a:pt x="508" y="217"/>
                </a:cubicBezTo>
                <a:cubicBezTo>
                  <a:pt x="508" y="217"/>
                  <a:pt x="508" y="217"/>
                  <a:pt x="508" y="217"/>
                </a:cubicBezTo>
                <a:cubicBezTo>
                  <a:pt x="508" y="217"/>
                  <a:pt x="508" y="216"/>
                  <a:pt x="508" y="216"/>
                </a:cubicBezTo>
                <a:cubicBezTo>
                  <a:pt x="508" y="216"/>
                  <a:pt x="508" y="216"/>
                  <a:pt x="508" y="216"/>
                </a:cubicBezTo>
                <a:close/>
                <a:moveTo>
                  <a:pt x="507" y="219"/>
                </a:moveTo>
                <a:cubicBezTo>
                  <a:pt x="507" y="219"/>
                  <a:pt x="508" y="219"/>
                  <a:pt x="508" y="220"/>
                </a:cubicBezTo>
                <a:cubicBezTo>
                  <a:pt x="508" y="219"/>
                  <a:pt x="508" y="219"/>
                  <a:pt x="508" y="219"/>
                </a:cubicBezTo>
                <a:cubicBezTo>
                  <a:pt x="508" y="219"/>
                  <a:pt x="508" y="219"/>
                  <a:pt x="507" y="218"/>
                </a:cubicBezTo>
                <a:cubicBezTo>
                  <a:pt x="507" y="219"/>
                  <a:pt x="507" y="219"/>
                  <a:pt x="507" y="219"/>
                </a:cubicBezTo>
                <a:close/>
                <a:moveTo>
                  <a:pt x="506" y="220"/>
                </a:moveTo>
                <a:cubicBezTo>
                  <a:pt x="506" y="221"/>
                  <a:pt x="507" y="221"/>
                  <a:pt x="507" y="222"/>
                </a:cubicBezTo>
                <a:cubicBezTo>
                  <a:pt x="507" y="222"/>
                  <a:pt x="507" y="222"/>
                  <a:pt x="507" y="222"/>
                </a:cubicBezTo>
                <a:cubicBezTo>
                  <a:pt x="507" y="222"/>
                  <a:pt x="507" y="222"/>
                  <a:pt x="507" y="222"/>
                </a:cubicBezTo>
                <a:cubicBezTo>
                  <a:pt x="507" y="221"/>
                  <a:pt x="507" y="221"/>
                  <a:pt x="507" y="220"/>
                </a:cubicBezTo>
                <a:cubicBezTo>
                  <a:pt x="507" y="220"/>
                  <a:pt x="507" y="220"/>
                  <a:pt x="506" y="220"/>
                </a:cubicBezTo>
                <a:cubicBezTo>
                  <a:pt x="506" y="220"/>
                  <a:pt x="506" y="220"/>
                  <a:pt x="506" y="220"/>
                </a:cubicBezTo>
                <a:close/>
                <a:moveTo>
                  <a:pt x="504" y="182"/>
                </a:moveTo>
                <a:cubicBezTo>
                  <a:pt x="504" y="182"/>
                  <a:pt x="505" y="182"/>
                  <a:pt x="505" y="182"/>
                </a:cubicBezTo>
                <a:cubicBezTo>
                  <a:pt x="505" y="182"/>
                  <a:pt x="505" y="181"/>
                  <a:pt x="505" y="181"/>
                </a:cubicBezTo>
                <a:cubicBezTo>
                  <a:pt x="505" y="181"/>
                  <a:pt x="505" y="181"/>
                  <a:pt x="505" y="181"/>
                </a:cubicBezTo>
                <a:cubicBezTo>
                  <a:pt x="505" y="181"/>
                  <a:pt x="504" y="181"/>
                  <a:pt x="504" y="182"/>
                </a:cubicBezTo>
                <a:close/>
                <a:moveTo>
                  <a:pt x="504" y="224"/>
                </a:moveTo>
                <a:cubicBezTo>
                  <a:pt x="504" y="224"/>
                  <a:pt x="504" y="224"/>
                  <a:pt x="504" y="224"/>
                </a:cubicBezTo>
                <a:cubicBezTo>
                  <a:pt x="504" y="224"/>
                  <a:pt x="504" y="224"/>
                  <a:pt x="504" y="224"/>
                </a:cubicBezTo>
                <a:cubicBezTo>
                  <a:pt x="505" y="224"/>
                  <a:pt x="505" y="224"/>
                  <a:pt x="505" y="224"/>
                </a:cubicBezTo>
                <a:cubicBezTo>
                  <a:pt x="506" y="224"/>
                  <a:pt x="506" y="225"/>
                  <a:pt x="506" y="225"/>
                </a:cubicBezTo>
                <a:cubicBezTo>
                  <a:pt x="507" y="225"/>
                  <a:pt x="507" y="226"/>
                  <a:pt x="508" y="225"/>
                </a:cubicBezTo>
                <a:cubicBezTo>
                  <a:pt x="508" y="225"/>
                  <a:pt x="508" y="225"/>
                  <a:pt x="508" y="225"/>
                </a:cubicBezTo>
                <a:cubicBezTo>
                  <a:pt x="508" y="225"/>
                  <a:pt x="508" y="225"/>
                  <a:pt x="508" y="225"/>
                </a:cubicBezTo>
                <a:cubicBezTo>
                  <a:pt x="507" y="224"/>
                  <a:pt x="506" y="224"/>
                  <a:pt x="505" y="223"/>
                </a:cubicBezTo>
                <a:cubicBezTo>
                  <a:pt x="505" y="223"/>
                  <a:pt x="505" y="223"/>
                  <a:pt x="505" y="223"/>
                </a:cubicBezTo>
                <a:cubicBezTo>
                  <a:pt x="505" y="224"/>
                  <a:pt x="504" y="223"/>
                  <a:pt x="504" y="224"/>
                </a:cubicBezTo>
                <a:close/>
                <a:moveTo>
                  <a:pt x="503" y="238"/>
                </a:moveTo>
                <a:cubicBezTo>
                  <a:pt x="502" y="238"/>
                  <a:pt x="502" y="238"/>
                  <a:pt x="502" y="238"/>
                </a:cubicBezTo>
                <a:cubicBezTo>
                  <a:pt x="502" y="238"/>
                  <a:pt x="503" y="238"/>
                  <a:pt x="503" y="238"/>
                </a:cubicBezTo>
                <a:cubicBezTo>
                  <a:pt x="503" y="238"/>
                  <a:pt x="503" y="238"/>
                  <a:pt x="503" y="238"/>
                </a:cubicBezTo>
                <a:cubicBezTo>
                  <a:pt x="503" y="238"/>
                  <a:pt x="503" y="238"/>
                  <a:pt x="503" y="238"/>
                </a:cubicBezTo>
                <a:close/>
                <a:moveTo>
                  <a:pt x="503" y="235"/>
                </a:moveTo>
                <a:cubicBezTo>
                  <a:pt x="503" y="235"/>
                  <a:pt x="504" y="235"/>
                  <a:pt x="504" y="234"/>
                </a:cubicBezTo>
                <a:cubicBezTo>
                  <a:pt x="503" y="234"/>
                  <a:pt x="503" y="234"/>
                  <a:pt x="503" y="234"/>
                </a:cubicBezTo>
                <a:cubicBezTo>
                  <a:pt x="503" y="234"/>
                  <a:pt x="503" y="234"/>
                  <a:pt x="503" y="234"/>
                </a:cubicBezTo>
                <a:cubicBezTo>
                  <a:pt x="503" y="235"/>
                  <a:pt x="503" y="235"/>
                  <a:pt x="503" y="235"/>
                </a:cubicBezTo>
                <a:close/>
                <a:moveTo>
                  <a:pt x="504" y="241"/>
                </a:moveTo>
                <a:cubicBezTo>
                  <a:pt x="504" y="241"/>
                  <a:pt x="504" y="240"/>
                  <a:pt x="504" y="240"/>
                </a:cubicBezTo>
                <a:cubicBezTo>
                  <a:pt x="504" y="240"/>
                  <a:pt x="504" y="240"/>
                  <a:pt x="504" y="240"/>
                </a:cubicBezTo>
                <a:cubicBezTo>
                  <a:pt x="504" y="240"/>
                  <a:pt x="503" y="240"/>
                  <a:pt x="503" y="240"/>
                </a:cubicBezTo>
                <a:cubicBezTo>
                  <a:pt x="503" y="240"/>
                  <a:pt x="502" y="240"/>
                  <a:pt x="502" y="240"/>
                </a:cubicBezTo>
                <a:cubicBezTo>
                  <a:pt x="502" y="241"/>
                  <a:pt x="503" y="241"/>
                  <a:pt x="503" y="241"/>
                </a:cubicBezTo>
                <a:cubicBezTo>
                  <a:pt x="503" y="241"/>
                  <a:pt x="504" y="241"/>
                  <a:pt x="504" y="241"/>
                </a:cubicBezTo>
                <a:close/>
                <a:moveTo>
                  <a:pt x="502" y="252"/>
                </a:moveTo>
                <a:cubicBezTo>
                  <a:pt x="502" y="252"/>
                  <a:pt x="502" y="252"/>
                  <a:pt x="502" y="252"/>
                </a:cubicBezTo>
                <a:cubicBezTo>
                  <a:pt x="502" y="252"/>
                  <a:pt x="502" y="252"/>
                  <a:pt x="503" y="253"/>
                </a:cubicBezTo>
                <a:cubicBezTo>
                  <a:pt x="503" y="253"/>
                  <a:pt x="503" y="253"/>
                  <a:pt x="503" y="252"/>
                </a:cubicBezTo>
                <a:cubicBezTo>
                  <a:pt x="503" y="252"/>
                  <a:pt x="503" y="252"/>
                  <a:pt x="502" y="252"/>
                </a:cubicBezTo>
                <a:close/>
                <a:moveTo>
                  <a:pt x="504" y="226"/>
                </a:moveTo>
                <a:cubicBezTo>
                  <a:pt x="504" y="227"/>
                  <a:pt x="504" y="227"/>
                  <a:pt x="504" y="227"/>
                </a:cubicBezTo>
                <a:cubicBezTo>
                  <a:pt x="504" y="227"/>
                  <a:pt x="505" y="227"/>
                  <a:pt x="505" y="227"/>
                </a:cubicBezTo>
                <a:cubicBezTo>
                  <a:pt x="505" y="227"/>
                  <a:pt x="505" y="227"/>
                  <a:pt x="505" y="227"/>
                </a:cubicBezTo>
                <a:cubicBezTo>
                  <a:pt x="505" y="226"/>
                  <a:pt x="505" y="226"/>
                  <a:pt x="504" y="226"/>
                </a:cubicBezTo>
                <a:cubicBezTo>
                  <a:pt x="504" y="226"/>
                  <a:pt x="504" y="226"/>
                  <a:pt x="504" y="226"/>
                </a:cubicBezTo>
                <a:cubicBezTo>
                  <a:pt x="504" y="226"/>
                  <a:pt x="504" y="226"/>
                  <a:pt x="504" y="226"/>
                </a:cubicBezTo>
                <a:close/>
                <a:moveTo>
                  <a:pt x="504" y="249"/>
                </a:moveTo>
                <a:cubicBezTo>
                  <a:pt x="504" y="249"/>
                  <a:pt x="504" y="249"/>
                  <a:pt x="504" y="249"/>
                </a:cubicBezTo>
                <a:cubicBezTo>
                  <a:pt x="504" y="249"/>
                  <a:pt x="504" y="248"/>
                  <a:pt x="504" y="248"/>
                </a:cubicBezTo>
                <a:cubicBezTo>
                  <a:pt x="504" y="248"/>
                  <a:pt x="504" y="248"/>
                  <a:pt x="504" y="248"/>
                </a:cubicBezTo>
                <a:cubicBezTo>
                  <a:pt x="504" y="248"/>
                  <a:pt x="504" y="248"/>
                  <a:pt x="504" y="249"/>
                </a:cubicBezTo>
                <a:close/>
                <a:moveTo>
                  <a:pt x="505" y="253"/>
                </a:moveTo>
                <a:cubicBezTo>
                  <a:pt x="505" y="253"/>
                  <a:pt x="505" y="253"/>
                  <a:pt x="505" y="253"/>
                </a:cubicBezTo>
                <a:cubicBezTo>
                  <a:pt x="505" y="253"/>
                  <a:pt x="504" y="253"/>
                  <a:pt x="504" y="254"/>
                </a:cubicBezTo>
                <a:cubicBezTo>
                  <a:pt x="504" y="254"/>
                  <a:pt x="505" y="254"/>
                  <a:pt x="505" y="254"/>
                </a:cubicBezTo>
                <a:cubicBezTo>
                  <a:pt x="505" y="254"/>
                  <a:pt x="505" y="254"/>
                  <a:pt x="505" y="253"/>
                </a:cubicBezTo>
                <a:close/>
                <a:moveTo>
                  <a:pt x="505" y="256"/>
                </a:moveTo>
                <a:cubicBezTo>
                  <a:pt x="505" y="256"/>
                  <a:pt x="505" y="257"/>
                  <a:pt x="505" y="257"/>
                </a:cubicBezTo>
                <a:cubicBezTo>
                  <a:pt x="505" y="257"/>
                  <a:pt x="506" y="256"/>
                  <a:pt x="506" y="256"/>
                </a:cubicBezTo>
                <a:cubicBezTo>
                  <a:pt x="506" y="256"/>
                  <a:pt x="506" y="256"/>
                  <a:pt x="505" y="256"/>
                </a:cubicBezTo>
                <a:cubicBezTo>
                  <a:pt x="505" y="256"/>
                  <a:pt x="505" y="256"/>
                  <a:pt x="505" y="256"/>
                </a:cubicBezTo>
                <a:close/>
                <a:moveTo>
                  <a:pt x="505" y="252"/>
                </a:moveTo>
                <a:cubicBezTo>
                  <a:pt x="505" y="252"/>
                  <a:pt x="505" y="252"/>
                  <a:pt x="505" y="252"/>
                </a:cubicBezTo>
                <a:cubicBezTo>
                  <a:pt x="505" y="252"/>
                  <a:pt x="504" y="252"/>
                  <a:pt x="504" y="252"/>
                </a:cubicBezTo>
                <a:cubicBezTo>
                  <a:pt x="504" y="252"/>
                  <a:pt x="505" y="252"/>
                  <a:pt x="505" y="253"/>
                </a:cubicBezTo>
                <a:cubicBezTo>
                  <a:pt x="505" y="253"/>
                  <a:pt x="505" y="252"/>
                  <a:pt x="505" y="252"/>
                </a:cubicBezTo>
                <a:close/>
                <a:moveTo>
                  <a:pt x="506" y="251"/>
                </a:moveTo>
                <a:cubicBezTo>
                  <a:pt x="506" y="250"/>
                  <a:pt x="506" y="250"/>
                  <a:pt x="506" y="250"/>
                </a:cubicBezTo>
                <a:cubicBezTo>
                  <a:pt x="506" y="250"/>
                  <a:pt x="505" y="250"/>
                  <a:pt x="505" y="250"/>
                </a:cubicBezTo>
                <a:cubicBezTo>
                  <a:pt x="505" y="250"/>
                  <a:pt x="505" y="251"/>
                  <a:pt x="505" y="251"/>
                </a:cubicBezTo>
                <a:cubicBezTo>
                  <a:pt x="506" y="251"/>
                  <a:pt x="506" y="251"/>
                  <a:pt x="506" y="251"/>
                </a:cubicBezTo>
                <a:close/>
                <a:moveTo>
                  <a:pt x="506" y="247"/>
                </a:moveTo>
                <a:cubicBezTo>
                  <a:pt x="506" y="247"/>
                  <a:pt x="506" y="247"/>
                  <a:pt x="506" y="247"/>
                </a:cubicBezTo>
                <a:cubicBezTo>
                  <a:pt x="505" y="247"/>
                  <a:pt x="505" y="247"/>
                  <a:pt x="505" y="247"/>
                </a:cubicBezTo>
                <a:cubicBezTo>
                  <a:pt x="505" y="247"/>
                  <a:pt x="505" y="247"/>
                  <a:pt x="506" y="247"/>
                </a:cubicBezTo>
                <a:cubicBezTo>
                  <a:pt x="506" y="247"/>
                  <a:pt x="506" y="247"/>
                  <a:pt x="506" y="247"/>
                </a:cubicBezTo>
                <a:close/>
                <a:moveTo>
                  <a:pt x="506" y="246"/>
                </a:moveTo>
                <a:cubicBezTo>
                  <a:pt x="506" y="245"/>
                  <a:pt x="506" y="245"/>
                  <a:pt x="505" y="245"/>
                </a:cubicBezTo>
                <a:cubicBezTo>
                  <a:pt x="505" y="245"/>
                  <a:pt x="505" y="246"/>
                  <a:pt x="504" y="246"/>
                </a:cubicBezTo>
                <a:cubicBezTo>
                  <a:pt x="505" y="246"/>
                  <a:pt x="505" y="246"/>
                  <a:pt x="505" y="246"/>
                </a:cubicBezTo>
                <a:cubicBezTo>
                  <a:pt x="505" y="246"/>
                  <a:pt x="506" y="246"/>
                  <a:pt x="506" y="246"/>
                </a:cubicBezTo>
                <a:close/>
                <a:moveTo>
                  <a:pt x="506" y="237"/>
                </a:moveTo>
                <a:cubicBezTo>
                  <a:pt x="506" y="237"/>
                  <a:pt x="506" y="236"/>
                  <a:pt x="506" y="236"/>
                </a:cubicBezTo>
                <a:cubicBezTo>
                  <a:pt x="506" y="236"/>
                  <a:pt x="506" y="236"/>
                  <a:pt x="506" y="236"/>
                </a:cubicBezTo>
                <a:cubicBezTo>
                  <a:pt x="506" y="236"/>
                  <a:pt x="505" y="236"/>
                  <a:pt x="505" y="236"/>
                </a:cubicBezTo>
                <a:cubicBezTo>
                  <a:pt x="506" y="237"/>
                  <a:pt x="506" y="237"/>
                  <a:pt x="506" y="237"/>
                </a:cubicBezTo>
                <a:close/>
                <a:moveTo>
                  <a:pt x="507" y="231"/>
                </a:moveTo>
                <a:cubicBezTo>
                  <a:pt x="506" y="230"/>
                  <a:pt x="506" y="230"/>
                  <a:pt x="506" y="230"/>
                </a:cubicBezTo>
                <a:cubicBezTo>
                  <a:pt x="505" y="230"/>
                  <a:pt x="505" y="230"/>
                  <a:pt x="504" y="231"/>
                </a:cubicBezTo>
                <a:cubicBezTo>
                  <a:pt x="504" y="231"/>
                  <a:pt x="505" y="232"/>
                  <a:pt x="506" y="232"/>
                </a:cubicBezTo>
                <a:cubicBezTo>
                  <a:pt x="506" y="232"/>
                  <a:pt x="506" y="231"/>
                  <a:pt x="507" y="231"/>
                </a:cubicBezTo>
                <a:close/>
                <a:moveTo>
                  <a:pt x="504" y="221"/>
                </a:moveTo>
                <a:cubicBezTo>
                  <a:pt x="504" y="220"/>
                  <a:pt x="504" y="220"/>
                  <a:pt x="503" y="220"/>
                </a:cubicBezTo>
                <a:cubicBezTo>
                  <a:pt x="503" y="220"/>
                  <a:pt x="503" y="221"/>
                  <a:pt x="503" y="221"/>
                </a:cubicBezTo>
                <a:cubicBezTo>
                  <a:pt x="503" y="221"/>
                  <a:pt x="503" y="221"/>
                  <a:pt x="504" y="221"/>
                </a:cubicBezTo>
                <a:cubicBezTo>
                  <a:pt x="504" y="221"/>
                  <a:pt x="504" y="221"/>
                  <a:pt x="504" y="221"/>
                </a:cubicBezTo>
                <a:close/>
                <a:moveTo>
                  <a:pt x="503" y="215"/>
                </a:moveTo>
                <a:cubicBezTo>
                  <a:pt x="503" y="216"/>
                  <a:pt x="503" y="216"/>
                  <a:pt x="503" y="216"/>
                </a:cubicBezTo>
                <a:cubicBezTo>
                  <a:pt x="504" y="216"/>
                  <a:pt x="504" y="216"/>
                  <a:pt x="504" y="216"/>
                </a:cubicBezTo>
                <a:cubicBezTo>
                  <a:pt x="504" y="215"/>
                  <a:pt x="504" y="215"/>
                  <a:pt x="504" y="215"/>
                </a:cubicBezTo>
                <a:cubicBezTo>
                  <a:pt x="503" y="214"/>
                  <a:pt x="503" y="214"/>
                  <a:pt x="503" y="214"/>
                </a:cubicBezTo>
                <a:cubicBezTo>
                  <a:pt x="502" y="215"/>
                  <a:pt x="503" y="215"/>
                  <a:pt x="503" y="215"/>
                </a:cubicBezTo>
                <a:close/>
                <a:moveTo>
                  <a:pt x="501" y="216"/>
                </a:moveTo>
                <a:cubicBezTo>
                  <a:pt x="501" y="216"/>
                  <a:pt x="501" y="216"/>
                  <a:pt x="502" y="216"/>
                </a:cubicBezTo>
                <a:cubicBezTo>
                  <a:pt x="502" y="216"/>
                  <a:pt x="502" y="216"/>
                  <a:pt x="502" y="215"/>
                </a:cubicBezTo>
                <a:cubicBezTo>
                  <a:pt x="502" y="215"/>
                  <a:pt x="502" y="215"/>
                  <a:pt x="502" y="215"/>
                </a:cubicBezTo>
                <a:cubicBezTo>
                  <a:pt x="502" y="215"/>
                  <a:pt x="501" y="215"/>
                  <a:pt x="501" y="216"/>
                </a:cubicBezTo>
                <a:close/>
                <a:moveTo>
                  <a:pt x="502" y="223"/>
                </a:moveTo>
                <a:cubicBezTo>
                  <a:pt x="501" y="223"/>
                  <a:pt x="501" y="224"/>
                  <a:pt x="501" y="224"/>
                </a:cubicBezTo>
                <a:cubicBezTo>
                  <a:pt x="501" y="224"/>
                  <a:pt x="501" y="224"/>
                  <a:pt x="502" y="224"/>
                </a:cubicBezTo>
                <a:cubicBezTo>
                  <a:pt x="502" y="224"/>
                  <a:pt x="502" y="224"/>
                  <a:pt x="502" y="224"/>
                </a:cubicBezTo>
                <a:cubicBezTo>
                  <a:pt x="502" y="224"/>
                  <a:pt x="502" y="223"/>
                  <a:pt x="502" y="223"/>
                </a:cubicBezTo>
                <a:close/>
                <a:moveTo>
                  <a:pt x="501" y="226"/>
                </a:moveTo>
                <a:cubicBezTo>
                  <a:pt x="501" y="227"/>
                  <a:pt x="501" y="227"/>
                  <a:pt x="500" y="227"/>
                </a:cubicBezTo>
                <a:cubicBezTo>
                  <a:pt x="501" y="227"/>
                  <a:pt x="501" y="228"/>
                  <a:pt x="502" y="228"/>
                </a:cubicBezTo>
                <a:cubicBezTo>
                  <a:pt x="502" y="228"/>
                  <a:pt x="502" y="227"/>
                  <a:pt x="502" y="227"/>
                </a:cubicBezTo>
                <a:cubicBezTo>
                  <a:pt x="502" y="227"/>
                  <a:pt x="503" y="227"/>
                  <a:pt x="503" y="227"/>
                </a:cubicBezTo>
                <a:cubicBezTo>
                  <a:pt x="502" y="227"/>
                  <a:pt x="502" y="226"/>
                  <a:pt x="502" y="226"/>
                </a:cubicBezTo>
                <a:cubicBezTo>
                  <a:pt x="502" y="226"/>
                  <a:pt x="501" y="226"/>
                  <a:pt x="501" y="226"/>
                </a:cubicBezTo>
                <a:close/>
                <a:moveTo>
                  <a:pt x="501" y="231"/>
                </a:moveTo>
                <a:cubicBezTo>
                  <a:pt x="501" y="231"/>
                  <a:pt x="501" y="231"/>
                  <a:pt x="501" y="231"/>
                </a:cubicBezTo>
                <a:cubicBezTo>
                  <a:pt x="501" y="231"/>
                  <a:pt x="500" y="231"/>
                  <a:pt x="500" y="231"/>
                </a:cubicBezTo>
                <a:cubicBezTo>
                  <a:pt x="500" y="232"/>
                  <a:pt x="501" y="232"/>
                  <a:pt x="501" y="232"/>
                </a:cubicBezTo>
                <a:cubicBezTo>
                  <a:pt x="501" y="232"/>
                  <a:pt x="501" y="231"/>
                  <a:pt x="501" y="231"/>
                </a:cubicBezTo>
                <a:close/>
                <a:moveTo>
                  <a:pt x="500" y="240"/>
                </a:moveTo>
                <a:cubicBezTo>
                  <a:pt x="500" y="240"/>
                  <a:pt x="499" y="241"/>
                  <a:pt x="499" y="241"/>
                </a:cubicBezTo>
                <a:cubicBezTo>
                  <a:pt x="499" y="241"/>
                  <a:pt x="499" y="241"/>
                  <a:pt x="499" y="241"/>
                </a:cubicBezTo>
                <a:cubicBezTo>
                  <a:pt x="499" y="241"/>
                  <a:pt x="499" y="241"/>
                  <a:pt x="499" y="241"/>
                </a:cubicBezTo>
                <a:cubicBezTo>
                  <a:pt x="500" y="241"/>
                  <a:pt x="500" y="241"/>
                  <a:pt x="500" y="241"/>
                </a:cubicBezTo>
                <a:cubicBezTo>
                  <a:pt x="500" y="241"/>
                  <a:pt x="501" y="240"/>
                  <a:pt x="501" y="240"/>
                </a:cubicBezTo>
                <a:cubicBezTo>
                  <a:pt x="501" y="240"/>
                  <a:pt x="500" y="240"/>
                  <a:pt x="500" y="240"/>
                </a:cubicBezTo>
                <a:close/>
                <a:moveTo>
                  <a:pt x="501" y="236"/>
                </a:moveTo>
                <a:cubicBezTo>
                  <a:pt x="501" y="237"/>
                  <a:pt x="501" y="237"/>
                  <a:pt x="502" y="237"/>
                </a:cubicBezTo>
                <a:cubicBezTo>
                  <a:pt x="502" y="237"/>
                  <a:pt x="502" y="237"/>
                  <a:pt x="502" y="237"/>
                </a:cubicBezTo>
                <a:cubicBezTo>
                  <a:pt x="502" y="236"/>
                  <a:pt x="501" y="236"/>
                  <a:pt x="501" y="236"/>
                </a:cubicBezTo>
                <a:cubicBezTo>
                  <a:pt x="501" y="236"/>
                  <a:pt x="501" y="236"/>
                  <a:pt x="501" y="236"/>
                </a:cubicBezTo>
                <a:close/>
                <a:moveTo>
                  <a:pt x="502" y="235"/>
                </a:moveTo>
                <a:cubicBezTo>
                  <a:pt x="502" y="235"/>
                  <a:pt x="502" y="234"/>
                  <a:pt x="502" y="234"/>
                </a:cubicBezTo>
                <a:cubicBezTo>
                  <a:pt x="502" y="234"/>
                  <a:pt x="502" y="234"/>
                  <a:pt x="501" y="234"/>
                </a:cubicBezTo>
                <a:cubicBezTo>
                  <a:pt x="501" y="234"/>
                  <a:pt x="501" y="234"/>
                  <a:pt x="501" y="235"/>
                </a:cubicBezTo>
                <a:cubicBezTo>
                  <a:pt x="501" y="235"/>
                  <a:pt x="502" y="235"/>
                  <a:pt x="502" y="235"/>
                </a:cubicBezTo>
                <a:close/>
                <a:moveTo>
                  <a:pt x="501" y="250"/>
                </a:moveTo>
                <a:cubicBezTo>
                  <a:pt x="501" y="250"/>
                  <a:pt x="501" y="250"/>
                  <a:pt x="501" y="250"/>
                </a:cubicBezTo>
                <a:cubicBezTo>
                  <a:pt x="502" y="250"/>
                  <a:pt x="502" y="250"/>
                  <a:pt x="502" y="250"/>
                </a:cubicBezTo>
                <a:cubicBezTo>
                  <a:pt x="502" y="250"/>
                  <a:pt x="502" y="250"/>
                  <a:pt x="502" y="250"/>
                </a:cubicBezTo>
                <a:cubicBezTo>
                  <a:pt x="502" y="249"/>
                  <a:pt x="502" y="249"/>
                  <a:pt x="502" y="249"/>
                </a:cubicBezTo>
                <a:cubicBezTo>
                  <a:pt x="502" y="249"/>
                  <a:pt x="502" y="249"/>
                  <a:pt x="502" y="249"/>
                </a:cubicBezTo>
                <a:cubicBezTo>
                  <a:pt x="502" y="249"/>
                  <a:pt x="501" y="249"/>
                  <a:pt x="501" y="249"/>
                </a:cubicBezTo>
                <a:cubicBezTo>
                  <a:pt x="501" y="249"/>
                  <a:pt x="501" y="250"/>
                  <a:pt x="501" y="250"/>
                </a:cubicBezTo>
                <a:cubicBezTo>
                  <a:pt x="501" y="250"/>
                  <a:pt x="501" y="250"/>
                  <a:pt x="501" y="250"/>
                </a:cubicBezTo>
                <a:close/>
                <a:moveTo>
                  <a:pt x="501" y="218"/>
                </a:moveTo>
                <a:cubicBezTo>
                  <a:pt x="501" y="218"/>
                  <a:pt x="500" y="218"/>
                  <a:pt x="500" y="218"/>
                </a:cubicBezTo>
                <a:cubicBezTo>
                  <a:pt x="500" y="218"/>
                  <a:pt x="500" y="218"/>
                  <a:pt x="500" y="218"/>
                </a:cubicBezTo>
                <a:cubicBezTo>
                  <a:pt x="500" y="219"/>
                  <a:pt x="500" y="219"/>
                  <a:pt x="500" y="219"/>
                </a:cubicBezTo>
                <a:cubicBezTo>
                  <a:pt x="500" y="219"/>
                  <a:pt x="501" y="218"/>
                  <a:pt x="501" y="218"/>
                </a:cubicBezTo>
                <a:close/>
                <a:moveTo>
                  <a:pt x="500" y="160"/>
                </a:moveTo>
                <a:cubicBezTo>
                  <a:pt x="500" y="160"/>
                  <a:pt x="500" y="160"/>
                  <a:pt x="500" y="160"/>
                </a:cubicBezTo>
                <a:cubicBezTo>
                  <a:pt x="500" y="160"/>
                  <a:pt x="501" y="160"/>
                  <a:pt x="501" y="159"/>
                </a:cubicBezTo>
                <a:cubicBezTo>
                  <a:pt x="501" y="159"/>
                  <a:pt x="500" y="159"/>
                  <a:pt x="500" y="159"/>
                </a:cubicBezTo>
                <a:cubicBezTo>
                  <a:pt x="500" y="159"/>
                  <a:pt x="500" y="159"/>
                  <a:pt x="500" y="160"/>
                </a:cubicBezTo>
                <a:close/>
                <a:moveTo>
                  <a:pt x="497" y="224"/>
                </a:moveTo>
                <a:cubicBezTo>
                  <a:pt x="497" y="224"/>
                  <a:pt x="497" y="224"/>
                  <a:pt x="497" y="225"/>
                </a:cubicBezTo>
                <a:cubicBezTo>
                  <a:pt x="498" y="224"/>
                  <a:pt x="499" y="226"/>
                  <a:pt x="499" y="225"/>
                </a:cubicBezTo>
                <a:cubicBezTo>
                  <a:pt x="500" y="225"/>
                  <a:pt x="500" y="225"/>
                  <a:pt x="500" y="225"/>
                </a:cubicBezTo>
                <a:cubicBezTo>
                  <a:pt x="499" y="225"/>
                  <a:pt x="499" y="224"/>
                  <a:pt x="499" y="224"/>
                </a:cubicBezTo>
                <a:cubicBezTo>
                  <a:pt x="499" y="224"/>
                  <a:pt x="499" y="224"/>
                  <a:pt x="499" y="224"/>
                </a:cubicBezTo>
                <a:cubicBezTo>
                  <a:pt x="499" y="224"/>
                  <a:pt x="499" y="224"/>
                  <a:pt x="499" y="224"/>
                </a:cubicBezTo>
                <a:cubicBezTo>
                  <a:pt x="498" y="224"/>
                  <a:pt x="498" y="224"/>
                  <a:pt x="497" y="224"/>
                </a:cubicBezTo>
                <a:close/>
                <a:moveTo>
                  <a:pt x="497" y="252"/>
                </a:moveTo>
                <a:cubicBezTo>
                  <a:pt x="497" y="252"/>
                  <a:pt x="497" y="252"/>
                  <a:pt x="498" y="251"/>
                </a:cubicBezTo>
                <a:cubicBezTo>
                  <a:pt x="498" y="251"/>
                  <a:pt x="497" y="251"/>
                  <a:pt x="497" y="251"/>
                </a:cubicBezTo>
                <a:cubicBezTo>
                  <a:pt x="497" y="251"/>
                  <a:pt x="496" y="251"/>
                  <a:pt x="495" y="251"/>
                </a:cubicBezTo>
                <a:cubicBezTo>
                  <a:pt x="495" y="251"/>
                  <a:pt x="495" y="251"/>
                  <a:pt x="495" y="252"/>
                </a:cubicBezTo>
                <a:cubicBezTo>
                  <a:pt x="496" y="252"/>
                  <a:pt x="495" y="252"/>
                  <a:pt x="496" y="253"/>
                </a:cubicBezTo>
                <a:cubicBezTo>
                  <a:pt x="496" y="254"/>
                  <a:pt x="496" y="253"/>
                  <a:pt x="497" y="253"/>
                </a:cubicBezTo>
                <a:cubicBezTo>
                  <a:pt x="497" y="253"/>
                  <a:pt x="497" y="253"/>
                  <a:pt x="497" y="253"/>
                </a:cubicBezTo>
                <a:cubicBezTo>
                  <a:pt x="497" y="253"/>
                  <a:pt x="497" y="253"/>
                  <a:pt x="497" y="253"/>
                </a:cubicBezTo>
                <a:cubicBezTo>
                  <a:pt x="496" y="252"/>
                  <a:pt x="497" y="252"/>
                  <a:pt x="497" y="252"/>
                </a:cubicBezTo>
                <a:close/>
                <a:moveTo>
                  <a:pt x="497" y="234"/>
                </a:moveTo>
                <a:cubicBezTo>
                  <a:pt x="497" y="234"/>
                  <a:pt x="497" y="234"/>
                  <a:pt x="497" y="234"/>
                </a:cubicBezTo>
                <a:cubicBezTo>
                  <a:pt x="497" y="233"/>
                  <a:pt x="497" y="233"/>
                  <a:pt x="497" y="233"/>
                </a:cubicBezTo>
                <a:cubicBezTo>
                  <a:pt x="497" y="233"/>
                  <a:pt x="496" y="233"/>
                  <a:pt x="496" y="232"/>
                </a:cubicBezTo>
                <a:cubicBezTo>
                  <a:pt x="496" y="232"/>
                  <a:pt x="496" y="232"/>
                  <a:pt x="496" y="232"/>
                </a:cubicBezTo>
                <a:cubicBezTo>
                  <a:pt x="495" y="233"/>
                  <a:pt x="496" y="234"/>
                  <a:pt x="497" y="234"/>
                </a:cubicBezTo>
                <a:close/>
                <a:moveTo>
                  <a:pt x="496" y="231"/>
                </a:moveTo>
                <a:cubicBezTo>
                  <a:pt x="496" y="231"/>
                  <a:pt x="496" y="231"/>
                  <a:pt x="497" y="231"/>
                </a:cubicBezTo>
                <a:cubicBezTo>
                  <a:pt x="496" y="231"/>
                  <a:pt x="496" y="230"/>
                  <a:pt x="496" y="230"/>
                </a:cubicBezTo>
                <a:cubicBezTo>
                  <a:pt x="496" y="230"/>
                  <a:pt x="496" y="231"/>
                  <a:pt x="496" y="231"/>
                </a:cubicBezTo>
                <a:cubicBezTo>
                  <a:pt x="496" y="231"/>
                  <a:pt x="496" y="231"/>
                  <a:pt x="496" y="231"/>
                </a:cubicBezTo>
                <a:close/>
                <a:moveTo>
                  <a:pt x="498" y="233"/>
                </a:moveTo>
                <a:cubicBezTo>
                  <a:pt x="498" y="232"/>
                  <a:pt x="498" y="232"/>
                  <a:pt x="498" y="232"/>
                </a:cubicBezTo>
                <a:cubicBezTo>
                  <a:pt x="498" y="232"/>
                  <a:pt x="498" y="232"/>
                  <a:pt x="498" y="232"/>
                </a:cubicBezTo>
                <a:cubicBezTo>
                  <a:pt x="498" y="232"/>
                  <a:pt x="497" y="232"/>
                  <a:pt x="497" y="232"/>
                </a:cubicBezTo>
                <a:cubicBezTo>
                  <a:pt x="497" y="232"/>
                  <a:pt x="498" y="232"/>
                  <a:pt x="498" y="233"/>
                </a:cubicBezTo>
                <a:close/>
                <a:moveTo>
                  <a:pt x="499" y="250"/>
                </a:moveTo>
                <a:cubicBezTo>
                  <a:pt x="499" y="250"/>
                  <a:pt x="499" y="250"/>
                  <a:pt x="499" y="250"/>
                </a:cubicBezTo>
                <a:cubicBezTo>
                  <a:pt x="499" y="249"/>
                  <a:pt x="499" y="249"/>
                  <a:pt x="498" y="249"/>
                </a:cubicBezTo>
                <a:cubicBezTo>
                  <a:pt x="498" y="249"/>
                  <a:pt x="498" y="249"/>
                  <a:pt x="498" y="250"/>
                </a:cubicBezTo>
                <a:cubicBezTo>
                  <a:pt x="498" y="250"/>
                  <a:pt x="498" y="250"/>
                  <a:pt x="498" y="251"/>
                </a:cubicBezTo>
                <a:cubicBezTo>
                  <a:pt x="498" y="251"/>
                  <a:pt x="498" y="251"/>
                  <a:pt x="498" y="251"/>
                </a:cubicBezTo>
                <a:cubicBezTo>
                  <a:pt x="498" y="251"/>
                  <a:pt x="498" y="251"/>
                  <a:pt x="498" y="251"/>
                </a:cubicBezTo>
                <a:cubicBezTo>
                  <a:pt x="498" y="251"/>
                  <a:pt x="498" y="250"/>
                  <a:pt x="499" y="250"/>
                </a:cubicBezTo>
                <a:close/>
                <a:moveTo>
                  <a:pt x="498" y="251"/>
                </a:moveTo>
                <a:cubicBezTo>
                  <a:pt x="498" y="251"/>
                  <a:pt x="498" y="251"/>
                  <a:pt x="499" y="251"/>
                </a:cubicBezTo>
                <a:cubicBezTo>
                  <a:pt x="499" y="251"/>
                  <a:pt x="499" y="250"/>
                  <a:pt x="498" y="251"/>
                </a:cubicBezTo>
                <a:close/>
                <a:moveTo>
                  <a:pt x="497" y="159"/>
                </a:moveTo>
                <a:cubicBezTo>
                  <a:pt x="498" y="159"/>
                  <a:pt x="498" y="159"/>
                  <a:pt x="498" y="159"/>
                </a:cubicBezTo>
                <a:cubicBezTo>
                  <a:pt x="498" y="159"/>
                  <a:pt x="498" y="159"/>
                  <a:pt x="499" y="159"/>
                </a:cubicBezTo>
                <a:cubicBezTo>
                  <a:pt x="498" y="159"/>
                  <a:pt x="498" y="159"/>
                  <a:pt x="498" y="159"/>
                </a:cubicBezTo>
                <a:cubicBezTo>
                  <a:pt x="498" y="159"/>
                  <a:pt x="498" y="159"/>
                  <a:pt x="497" y="159"/>
                </a:cubicBezTo>
                <a:close/>
                <a:moveTo>
                  <a:pt x="496" y="225"/>
                </a:moveTo>
                <a:cubicBezTo>
                  <a:pt x="496" y="225"/>
                  <a:pt x="496" y="225"/>
                  <a:pt x="496" y="225"/>
                </a:cubicBezTo>
                <a:cubicBezTo>
                  <a:pt x="496" y="225"/>
                  <a:pt x="496" y="225"/>
                  <a:pt x="496" y="225"/>
                </a:cubicBezTo>
                <a:cubicBezTo>
                  <a:pt x="496" y="225"/>
                  <a:pt x="496" y="225"/>
                  <a:pt x="496" y="225"/>
                </a:cubicBezTo>
                <a:cubicBezTo>
                  <a:pt x="496" y="224"/>
                  <a:pt x="496" y="224"/>
                  <a:pt x="496" y="224"/>
                </a:cubicBezTo>
                <a:cubicBezTo>
                  <a:pt x="496" y="224"/>
                  <a:pt x="496" y="224"/>
                  <a:pt x="496" y="224"/>
                </a:cubicBezTo>
                <a:cubicBezTo>
                  <a:pt x="496" y="224"/>
                  <a:pt x="495" y="225"/>
                  <a:pt x="496" y="225"/>
                </a:cubicBezTo>
                <a:close/>
                <a:moveTo>
                  <a:pt x="496" y="226"/>
                </a:moveTo>
                <a:cubicBezTo>
                  <a:pt x="496" y="227"/>
                  <a:pt x="496" y="227"/>
                  <a:pt x="496" y="227"/>
                </a:cubicBezTo>
                <a:cubicBezTo>
                  <a:pt x="496" y="227"/>
                  <a:pt x="496" y="227"/>
                  <a:pt x="496" y="227"/>
                </a:cubicBezTo>
                <a:cubicBezTo>
                  <a:pt x="496" y="227"/>
                  <a:pt x="496" y="227"/>
                  <a:pt x="497" y="227"/>
                </a:cubicBezTo>
                <a:cubicBezTo>
                  <a:pt x="496" y="227"/>
                  <a:pt x="496" y="227"/>
                  <a:pt x="496" y="226"/>
                </a:cubicBezTo>
                <a:close/>
                <a:moveTo>
                  <a:pt x="496" y="228"/>
                </a:moveTo>
                <a:cubicBezTo>
                  <a:pt x="496" y="229"/>
                  <a:pt x="496" y="229"/>
                  <a:pt x="497" y="229"/>
                </a:cubicBezTo>
                <a:cubicBezTo>
                  <a:pt x="497" y="229"/>
                  <a:pt x="497" y="230"/>
                  <a:pt x="497" y="229"/>
                </a:cubicBezTo>
                <a:cubicBezTo>
                  <a:pt x="498" y="229"/>
                  <a:pt x="498" y="229"/>
                  <a:pt x="498" y="228"/>
                </a:cubicBezTo>
                <a:cubicBezTo>
                  <a:pt x="498" y="228"/>
                  <a:pt x="497" y="228"/>
                  <a:pt x="497" y="228"/>
                </a:cubicBezTo>
                <a:cubicBezTo>
                  <a:pt x="497" y="229"/>
                  <a:pt x="496" y="228"/>
                  <a:pt x="496" y="228"/>
                </a:cubicBezTo>
                <a:cubicBezTo>
                  <a:pt x="496" y="228"/>
                  <a:pt x="496" y="228"/>
                  <a:pt x="496" y="228"/>
                </a:cubicBezTo>
                <a:cubicBezTo>
                  <a:pt x="495" y="228"/>
                  <a:pt x="495" y="228"/>
                  <a:pt x="496" y="228"/>
                </a:cubicBezTo>
                <a:close/>
                <a:moveTo>
                  <a:pt x="495" y="224"/>
                </a:moveTo>
                <a:cubicBezTo>
                  <a:pt x="495" y="223"/>
                  <a:pt x="495" y="223"/>
                  <a:pt x="495" y="223"/>
                </a:cubicBezTo>
                <a:cubicBezTo>
                  <a:pt x="495" y="224"/>
                  <a:pt x="495" y="224"/>
                  <a:pt x="495" y="224"/>
                </a:cubicBezTo>
                <a:cubicBezTo>
                  <a:pt x="495" y="224"/>
                  <a:pt x="495" y="224"/>
                  <a:pt x="495" y="224"/>
                </a:cubicBezTo>
                <a:cubicBezTo>
                  <a:pt x="495" y="224"/>
                  <a:pt x="495" y="224"/>
                  <a:pt x="495" y="224"/>
                </a:cubicBezTo>
                <a:close/>
                <a:moveTo>
                  <a:pt x="495" y="226"/>
                </a:moveTo>
                <a:cubicBezTo>
                  <a:pt x="495" y="226"/>
                  <a:pt x="495" y="226"/>
                  <a:pt x="494" y="226"/>
                </a:cubicBezTo>
                <a:cubicBezTo>
                  <a:pt x="494" y="226"/>
                  <a:pt x="494" y="226"/>
                  <a:pt x="494" y="226"/>
                </a:cubicBezTo>
                <a:cubicBezTo>
                  <a:pt x="494" y="226"/>
                  <a:pt x="495" y="227"/>
                  <a:pt x="495" y="227"/>
                </a:cubicBezTo>
                <a:cubicBezTo>
                  <a:pt x="495" y="227"/>
                  <a:pt x="495" y="227"/>
                  <a:pt x="495" y="227"/>
                </a:cubicBezTo>
                <a:cubicBezTo>
                  <a:pt x="495" y="227"/>
                  <a:pt x="495" y="226"/>
                  <a:pt x="495" y="226"/>
                </a:cubicBezTo>
                <a:close/>
                <a:moveTo>
                  <a:pt x="494" y="215"/>
                </a:moveTo>
                <a:cubicBezTo>
                  <a:pt x="494" y="215"/>
                  <a:pt x="494" y="215"/>
                  <a:pt x="494" y="215"/>
                </a:cubicBezTo>
                <a:cubicBezTo>
                  <a:pt x="494" y="215"/>
                  <a:pt x="495" y="215"/>
                  <a:pt x="495" y="215"/>
                </a:cubicBezTo>
                <a:cubicBezTo>
                  <a:pt x="495" y="215"/>
                  <a:pt x="495" y="215"/>
                  <a:pt x="495" y="215"/>
                </a:cubicBezTo>
                <a:cubicBezTo>
                  <a:pt x="495" y="215"/>
                  <a:pt x="495" y="215"/>
                  <a:pt x="494" y="215"/>
                </a:cubicBezTo>
                <a:close/>
                <a:moveTo>
                  <a:pt x="493" y="156"/>
                </a:moveTo>
                <a:cubicBezTo>
                  <a:pt x="493" y="157"/>
                  <a:pt x="493" y="157"/>
                  <a:pt x="494" y="157"/>
                </a:cubicBezTo>
                <a:cubicBezTo>
                  <a:pt x="494" y="157"/>
                  <a:pt x="494" y="157"/>
                  <a:pt x="494" y="157"/>
                </a:cubicBezTo>
                <a:cubicBezTo>
                  <a:pt x="494" y="156"/>
                  <a:pt x="494" y="156"/>
                  <a:pt x="494" y="156"/>
                </a:cubicBezTo>
                <a:cubicBezTo>
                  <a:pt x="494" y="156"/>
                  <a:pt x="493" y="156"/>
                  <a:pt x="493" y="156"/>
                </a:cubicBezTo>
                <a:close/>
                <a:moveTo>
                  <a:pt x="493" y="158"/>
                </a:moveTo>
                <a:cubicBezTo>
                  <a:pt x="493" y="158"/>
                  <a:pt x="493" y="158"/>
                  <a:pt x="493" y="158"/>
                </a:cubicBezTo>
                <a:cubicBezTo>
                  <a:pt x="494" y="158"/>
                  <a:pt x="494" y="158"/>
                  <a:pt x="494" y="158"/>
                </a:cubicBezTo>
                <a:cubicBezTo>
                  <a:pt x="494" y="158"/>
                  <a:pt x="494" y="158"/>
                  <a:pt x="493" y="157"/>
                </a:cubicBezTo>
                <a:cubicBezTo>
                  <a:pt x="493" y="157"/>
                  <a:pt x="493" y="158"/>
                  <a:pt x="493" y="158"/>
                </a:cubicBezTo>
                <a:close/>
                <a:moveTo>
                  <a:pt x="494" y="233"/>
                </a:moveTo>
                <a:cubicBezTo>
                  <a:pt x="494" y="233"/>
                  <a:pt x="494" y="233"/>
                  <a:pt x="494" y="233"/>
                </a:cubicBezTo>
                <a:cubicBezTo>
                  <a:pt x="494" y="233"/>
                  <a:pt x="494" y="233"/>
                  <a:pt x="494" y="233"/>
                </a:cubicBezTo>
                <a:cubicBezTo>
                  <a:pt x="494" y="233"/>
                  <a:pt x="494" y="233"/>
                  <a:pt x="494" y="233"/>
                </a:cubicBezTo>
                <a:cubicBezTo>
                  <a:pt x="494" y="233"/>
                  <a:pt x="494" y="233"/>
                  <a:pt x="494" y="233"/>
                </a:cubicBezTo>
                <a:close/>
                <a:moveTo>
                  <a:pt x="491" y="227"/>
                </a:moveTo>
                <a:cubicBezTo>
                  <a:pt x="491" y="227"/>
                  <a:pt x="491" y="227"/>
                  <a:pt x="491" y="227"/>
                </a:cubicBezTo>
                <a:cubicBezTo>
                  <a:pt x="491" y="228"/>
                  <a:pt x="491" y="228"/>
                  <a:pt x="491" y="228"/>
                </a:cubicBezTo>
                <a:cubicBezTo>
                  <a:pt x="492" y="228"/>
                  <a:pt x="492" y="228"/>
                  <a:pt x="492" y="228"/>
                </a:cubicBezTo>
                <a:cubicBezTo>
                  <a:pt x="493" y="228"/>
                  <a:pt x="493" y="228"/>
                  <a:pt x="493" y="228"/>
                </a:cubicBezTo>
                <a:cubicBezTo>
                  <a:pt x="493" y="228"/>
                  <a:pt x="493" y="228"/>
                  <a:pt x="493" y="228"/>
                </a:cubicBezTo>
                <a:cubicBezTo>
                  <a:pt x="493" y="227"/>
                  <a:pt x="492" y="227"/>
                  <a:pt x="491" y="227"/>
                </a:cubicBezTo>
                <a:close/>
                <a:moveTo>
                  <a:pt x="493" y="221"/>
                </a:moveTo>
                <a:cubicBezTo>
                  <a:pt x="493" y="221"/>
                  <a:pt x="493" y="221"/>
                  <a:pt x="493" y="221"/>
                </a:cubicBezTo>
                <a:cubicBezTo>
                  <a:pt x="493" y="221"/>
                  <a:pt x="493" y="220"/>
                  <a:pt x="493" y="220"/>
                </a:cubicBezTo>
                <a:cubicBezTo>
                  <a:pt x="493" y="220"/>
                  <a:pt x="492" y="221"/>
                  <a:pt x="492" y="221"/>
                </a:cubicBezTo>
                <a:cubicBezTo>
                  <a:pt x="493" y="221"/>
                  <a:pt x="493" y="221"/>
                  <a:pt x="493" y="221"/>
                </a:cubicBezTo>
                <a:close/>
                <a:moveTo>
                  <a:pt x="492" y="230"/>
                </a:moveTo>
                <a:cubicBezTo>
                  <a:pt x="492" y="230"/>
                  <a:pt x="492" y="230"/>
                  <a:pt x="493" y="230"/>
                </a:cubicBezTo>
                <a:cubicBezTo>
                  <a:pt x="493" y="230"/>
                  <a:pt x="493" y="230"/>
                  <a:pt x="493" y="230"/>
                </a:cubicBezTo>
                <a:cubicBezTo>
                  <a:pt x="494" y="230"/>
                  <a:pt x="494" y="230"/>
                  <a:pt x="494" y="230"/>
                </a:cubicBezTo>
                <a:cubicBezTo>
                  <a:pt x="494" y="230"/>
                  <a:pt x="494" y="230"/>
                  <a:pt x="493" y="230"/>
                </a:cubicBezTo>
                <a:cubicBezTo>
                  <a:pt x="493" y="229"/>
                  <a:pt x="493" y="230"/>
                  <a:pt x="493" y="230"/>
                </a:cubicBezTo>
                <a:cubicBezTo>
                  <a:pt x="493" y="230"/>
                  <a:pt x="493" y="229"/>
                  <a:pt x="493" y="230"/>
                </a:cubicBezTo>
                <a:cubicBezTo>
                  <a:pt x="492" y="230"/>
                  <a:pt x="492" y="230"/>
                  <a:pt x="492" y="230"/>
                </a:cubicBezTo>
                <a:close/>
                <a:moveTo>
                  <a:pt x="493" y="165"/>
                </a:moveTo>
                <a:cubicBezTo>
                  <a:pt x="493" y="166"/>
                  <a:pt x="493" y="166"/>
                  <a:pt x="493" y="166"/>
                </a:cubicBezTo>
                <a:cubicBezTo>
                  <a:pt x="493" y="166"/>
                  <a:pt x="494" y="165"/>
                  <a:pt x="494" y="165"/>
                </a:cubicBezTo>
                <a:cubicBezTo>
                  <a:pt x="494" y="165"/>
                  <a:pt x="494" y="164"/>
                  <a:pt x="493" y="165"/>
                </a:cubicBezTo>
                <a:cubicBezTo>
                  <a:pt x="493" y="165"/>
                  <a:pt x="492" y="165"/>
                  <a:pt x="493" y="165"/>
                </a:cubicBezTo>
                <a:close/>
                <a:moveTo>
                  <a:pt x="492" y="214"/>
                </a:moveTo>
                <a:cubicBezTo>
                  <a:pt x="492" y="215"/>
                  <a:pt x="492" y="215"/>
                  <a:pt x="492" y="215"/>
                </a:cubicBezTo>
                <a:cubicBezTo>
                  <a:pt x="493" y="215"/>
                  <a:pt x="493" y="214"/>
                  <a:pt x="493" y="214"/>
                </a:cubicBezTo>
                <a:cubicBezTo>
                  <a:pt x="493" y="214"/>
                  <a:pt x="492" y="214"/>
                  <a:pt x="492" y="214"/>
                </a:cubicBezTo>
                <a:cubicBezTo>
                  <a:pt x="492" y="214"/>
                  <a:pt x="492" y="214"/>
                  <a:pt x="492" y="214"/>
                </a:cubicBezTo>
                <a:close/>
                <a:moveTo>
                  <a:pt x="492" y="222"/>
                </a:moveTo>
                <a:cubicBezTo>
                  <a:pt x="492" y="223"/>
                  <a:pt x="492" y="223"/>
                  <a:pt x="492" y="223"/>
                </a:cubicBezTo>
                <a:cubicBezTo>
                  <a:pt x="492" y="223"/>
                  <a:pt x="492" y="223"/>
                  <a:pt x="492" y="223"/>
                </a:cubicBezTo>
                <a:cubicBezTo>
                  <a:pt x="492" y="223"/>
                  <a:pt x="492" y="222"/>
                  <a:pt x="492" y="222"/>
                </a:cubicBezTo>
                <a:cubicBezTo>
                  <a:pt x="492" y="222"/>
                  <a:pt x="492" y="222"/>
                  <a:pt x="492" y="222"/>
                </a:cubicBezTo>
                <a:close/>
                <a:moveTo>
                  <a:pt x="491" y="221"/>
                </a:moveTo>
                <a:cubicBezTo>
                  <a:pt x="491" y="221"/>
                  <a:pt x="491" y="221"/>
                  <a:pt x="490" y="221"/>
                </a:cubicBezTo>
                <a:cubicBezTo>
                  <a:pt x="490" y="221"/>
                  <a:pt x="490" y="221"/>
                  <a:pt x="490" y="221"/>
                </a:cubicBezTo>
                <a:cubicBezTo>
                  <a:pt x="490" y="221"/>
                  <a:pt x="490" y="221"/>
                  <a:pt x="490" y="221"/>
                </a:cubicBezTo>
                <a:cubicBezTo>
                  <a:pt x="491" y="221"/>
                  <a:pt x="491" y="222"/>
                  <a:pt x="492" y="221"/>
                </a:cubicBezTo>
                <a:cubicBezTo>
                  <a:pt x="492" y="221"/>
                  <a:pt x="492" y="221"/>
                  <a:pt x="492" y="221"/>
                </a:cubicBezTo>
                <a:cubicBezTo>
                  <a:pt x="492" y="221"/>
                  <a:pt x="492" y="221"/>
                  <a:pt x="492" y="221"/>
                </a:cubicBezTo>
                <a:cubicBezTo>
                  <a:pt x="492" y="221"/>
                  <a:pt x="491" y="221"/>
                  <a:pt x="491" y="221"/>
                </a:cubicBezTo>
                <a:close/>
                <a:moveTo>
                  <a:pt x="489" y="254"/>
                </a:moveTo>
                <a:cubicBezTo>
                  <a:pt x="489" y="255"/>
                  <a:pt x="490" y="255"/>
                  <a:pt x="490" y="255"/>
                </a:cubicBezTo>
                <a:cubicBezTo>
                  <a:pt x="490" y="255"/>
                  <a:pt x="490" y="255"/>
                  <a:pt x="490" y="255"/>
                </a:cubicBezTo>
                <a:cubicBezTo>
                  <a:pt x="490" y="254"/>
                  <a:pt x="490" y="254"/>
                  <a:pt x="490" y="253"/>
                </a:cubicBezTo>
                <a:cubicBezTo>
                  <a:pt x="490" y="253"/>
                  <a:pt x="490" y="252"/>
                  <a:pt x="489" y="252"/>
                </a:cubicBezTo>
                <a:cubicBezTo>
                  <a:pt x="489" y="252"/>
                  <a:pt x="489" y="252"/>
                  <a:pt x="488" y="253"/>
                </a:cubicBezTo>
                <a:cubicBezTo>
                  <a:pt x="488" y="253"/>
                  <a:pt x="488" y="253"/>
                  <a:pt x="488" y="253"/>
                </a:cubicBezTo>
                <a:cubicBezTo>
                  <a:pt x="488" y="253"/>
                  <a:pt x="488" y="253"/>
                  <a:pt x="488" y="254"/>
                </a:cubicBezTo>
                <a:cubicBezTo>
                  <a:pt x="489" y="254"/>
                  <a:pt x="489" y="254"/>
                  <a:pt x="489" y="254"/>
                </a:cubicBezTo>
                <a:close/>
                <a:moveTo>
                  <a:pt x="490" y="219"/>
                </a:moveTo>
                <a:cubicBezTo>
                  <a:pt x="490" y="219"/>
                  <a:pt x="490" y="219"/>
                  <a:pt x="490" y="219"/>
                </a:cubicBezTo>
                <a:cubicBezTo>
                  <a:pt x="489" y="219"/>
                  <a:pt x="489" y="220"/>
                  <a:pt x="489" y="220"/>
                </a:cubicBezTo>
                <a:cubicBezTo>
                  <a:pt x="489" y="220"/>
                  <a:pt x="489" y="220"/>
                  <a:pt x="490" y="220"/>
                </a:cubicBezTo>
                <a:cubicBezTo>
                  <a:pt x="490" y="220"/>
                  <a:pt x="490" y="220"/>
                  <a:pt x="490" y="219"/>
                </a:cubicBezTo>
                <a:close/>
                <a:moveTo>
                  <a:pt x="490" y="217"/>
                </a:moveTo>
                <a:cubicBezTo>
                  <a:pt x="490" y="217"/>
                  <a:pt x="490" y="217"/>
                  <a:pt x="490" y="217"/>
                </a:cubicBezTo>
                <a:cubicBezTo>
                  <a:pt x="490" y="217"/>
                  <a:pt x="490" y="217"/>
                  <a:pt x="490" y="217"/>
                </a:cubicBezTo>
                <a:cubicBezTo>
                  <a:pt x="490" y="217"/>
                  <a:pt x="490" y="217"/>
                  <a:pt x="490" y="217"/>
                </a:cubicBezTo>
                <a:cubicBezTo>
                  <a:pt x="490" y="217"/>
                  <a:pt x="490" y="217"/>
                  <a:pt x="490" y="217"/>
                </a:cubicBezTo>
                <a:close/>
                <a:moveTo>
                  <a:pt x="490" y="193"/>
                </a:moveTo>
                <a:cubicBezTo>
                  <a:pt x="490" y="193"/>
                  <a:pt x="490" y="193"/>
                  <a:pt x="490" y="193"/>
                </a:cubicBezTo>
                <a:cubicBezTo>
                  <a:pt x="490" y="193"/>
                  <a:pt x="490" y="193"/>
                  <a:pt x="490" y="193"/>
                </a:cubicBezTo>
                <a:cubicBezTo>
                  <a:pt x="489" y="193"/>
                  <a:pt x="489" y="193"/>
                  <a:pt x="489" y="193"/>
                </a:cubicBezTo>
                <a:cubicBezTo>
                  <a:pt x="490" y="193"/>
                  <a:pt x="490" y="193"/>
                  <a:pt x="490" y="193"/>
                </a:cubicBezTo>
                <a:close/>
                <a:moveTo>
                  <a:pt x="490" y="158"/>
                </a:moveTo>
                <a:cubicBezTo>
                  <a:pt x="491" y="158"/>
                  <a:pt x="491" y="159"/>
                  <a:pt x="491" y="159"/>
                </a:cubicBezTo>
                <a:cubicBezTo>
                  <a:pt x="491" y="159"/>
                  <a:pt x="491" y="159"/>
                  <a:pt x="491" y="159"/>
                </a:cubicBezTo>
                <a:cubicBezTo>
                  <a:pt x="491" y="158"/>
                  <a:pt x="491" y="158"/>
                  <a:pt x="491" y="158"/>
                </a:cubicBezTo>
                <a:cubicBezTo>
                  <a:pt x="491" y="158"/>
                  <a:pt x="491" y="158"/>
                  <a:pt x="491" y="158"/>
                </a:cubicBezTo>
                <a:cubicBezTo>
                  <a:pt x="490" y="158"/>
                  <a:pt x="490" y="158"/>
                  <a:pt x="490" y="158"/>
                </a:cubicBezTo>
                <a:cubicBezTo>
                  <a:pt x="490" y="158"/>
                  <a:pt x="490" y="158"/>
                  <a:pt x="490" y="158"/>
                </a:cubicBezTo>
                <a:close/>
                <a:moveTo>
                  <a:pt x="490" y="164"/>
                </a:moveTo>
                <a:cubicBezTo>
                  <a:pt x="490" y="165"/>
                  <a:pt x="490" y="165"/>
                  <a:pt x="490" y="165"/>
                </a:cubicBezTo>
                <a:cubicBezTo>
                  <a:pt x="490" y="165"/>
                  <a:pt x="491" y="165"/>
                  <a:pt x="491" y="165"/>
                </a:cubicBezTo>
                <a:cubicBezTo>
                  <a:pt x="491" y="164"/>
                  <a:pt x="491" y="164"/>
                  <a:pt x="490" y="164"/>
                </a:cubicBezTo>
                <a:cubicBezTo>
                  <a:pt x="490" y="164"/>
                  <a:pt x="490" y="164"/>
                  <a:pt x="490" y="164"/>
                </a:cubicBezTo>
                <a:close/>
                <a:moveTo>
                  <a:pt x="489" y="170"/>
                </a:moveTo>
                <a:cubicBezTo>
                  <a:pt x="489" y="170"/>
                  <a:pt x="489" y="171"/>
                  <a:pt x="490" y="171"/>
                </a:cubicBezTo>
                <a:cubicBezTo>
                  <a:pt x="490" y="171"/>
                  <a:pt x="490" y="171"/>
                  <a:pt x="491" y="171"/>
                </a:cubicBezTo>
                <a:cubicBezTo>
                  <a:pt x="491" y="170"/>
                  <a:pt x="491" y="170"/>
                  <a:pt x="491" y="170"/>
                </a:cubicBezTo>
                <a:cubicBezTo>
                  <a:pt x="490" y="170"/>
                  <a:pt x="490" y="169"/>
                  <a:pt x="490" y="169"/>
                </a:cubicBezTo>
                <a:cubicBezTo>
                  <a:pt x="489" y="169"/>
                  <a:pt x="489" y="169"/>
                  <a:pt x="489" y="169"/>
                </a:cubicBezTo>
                <a:cubicBezTo>
                  <a:pt x="489" y="169"/>
                  <a:pt x="489" y="170"/>
                  <a:pt x="489" y="170"/>
                </a:cubicBezTo>
                <a:close/>
                <a:moveTo>
                  <a:pt x="489" y="207"/>
                </a:moveTo>
                <a:cubicBezTo>
                  <a:pt x="489" y="207"/>
                  <a:pt x="489" y="207"/>
                  <a:pt x="489" y="207"/>
                </a:cubicBezTo>
                <a:cubicBezTo>
                  <a:pt x="489" y="207"/>
                  <a:pt x="490" y="207"/>
                  <a:pt x="490" y="207"/>
                </a:cubicBezTo>
                <a:cubicBezTo>
                  <a:pt x="490" y="207"/>
                  <a:pt x="490" y="207"/>
                  <a:pt x="489" y="207"/>
                </a:cubicBezTo>
                <a:cubicBezTo>
                  <a:pt x="489" y="207"/>
                  <a:pt x="489" y="207"/>
                  <a:pt x="489" y="207"/>
                </a:cubicBezTo>
                <a:close/>
                <a:moveTo>
                  <a:pt x="488" y="214"/>
                </a:moveTo>
                <a:cubicBezTo>
                  <a:pt x="488" y="214"/>
                  <a:pt x="489" y="215"/>
                  <a:pt x="489" y="215"/>
                </a:cubicBezTo>
                <a:cubicBezTo>
                  <a:pt x="489" y="215"/>
                  <a:pt x="489" y="215"/>
                  <a:pt x="489" y="215"/>
                </a:cubicBezTo>
                <a:cubicBezTo>
                  <a:pt x="489" y="214"/>
                  <a:pt x="489" y="214"/>
                  <a:pt x="489" y="214"/>
                </a:cubicBezTo>
                <a:cubicBezTo>
                  <a:pt x="489" y="214"/>
                  <a:pt x="488" y="214"/>
                  <a:pt x="488" y="214"/>
                </a:cubicBezTo>
                <a:close/>
                <a:moveTo>
                  <a:pt x="488" y="219"/>
                </a:moveTo>
                <a:cubicBezTo>
                  <a:pt x="488" y="219"/>
                  <a:pt x="488" y="219"/>
                  <a:pt x="488" y="219"/>
                </a:cubicBezTo>
                <a:cubicBezTo>
                  <a:pt x="488" y="219"/>
                  <a:pt x="488" y="219"/>
                  <a:pt x="488" y="219"/>
                </a:cubicBezTo>
                <a:cubicBezTo>
                  <a:pt x="488" y="219"/>
                  <a:pt x="488" y="218"/>
                  <a:pt x="488" y="218"/>
                </a:cubicBezTo>
                <a:cubicBezTo>
                  <a:pt x="488" y="218"/>
                  <a:pt x="488" y="218"/>
                  <a:pt x="488" y="219"/>
                </a:cubicBezTo>
                <a:close/>
                <a:moveTo>
                  <a:pt x="488" y="224"/>
                </a:moveTo>
                <a:cubicBezTo>
                  <a:pt x="488" y="224"/>
                  <a:pt x="488" y="224"/>
                  <a:pt x="488" y="224"/>
                </a:cubicBezTo>
                <a:cubicBezTo>
                  <a:pt x="488" y="224"/>
                  <a:pt x="488" y="223"/>
                  <a:pt x="488" y="223"/>
                </a:cubicBezTo>
                <a:cubicBezTo>
                  <a:pt x="488" y="223"/>
                  <a:pt x="488" y="223"/>
                  <a:pt x="488" y="223"/>
                </a:cubicBezTo>
                <a:cubicBezTo>
                  <a:pt x="488" y="223"/>
                  <a:pt x="487" y="224"/>
                  <a:pt x="488" y="224"/>
                </a:cubicBezTo>
                <a:close/>
                <a:moveTo>
                  <a:pt x="487" y="226"/>
                </a:moveTo>
                <a:cubicBezTo>
                  <a:pt x="487" y="226"/>
                  <a:pt x="487" y="226"/>
                  <a:pt x="487" y="226"/>
                </a:cubicBezTo>
                <a:cubicBezTo>
                  <a:pt x="487" y="226"/>
                  <a:pt x="487" y="226"/>
                  <a:pt x="487" y="226"/>
                </a:cubicBezTo>
                <a:close/>
                <a:moveTo>
                  <a:pt x="487" y="226"/>
                </a:moveTo>
                <a:cubicBezTo>
                  <a:pt x="486" y="226"/>
                  <a:pt x="486" y="226"/>
                  <a:pt x="486" y="226"/>
                </a:cubicBezTo>
                <a:cubicBezTo>
                  <a:pt x="486" y="226"/>
                  <a:pt x="486" y="226"/>
                  <a:pt x="486" y="227"/>
                </a:cubicBezTo>
                <a:cubicBezTo>
                  <a:pt x="486" y="227"/>
                  <a:pt x="486" y="227"/>
                  <a:pt x="486" y="227"/>
                </a:cubicBezTo>
                <a:cubicBezTo>
                  <a:pt x="486" y="227"/>
                  <a:pt x="486" y="227"/>
                  <a:pt x="487" y="226"/>
                </a:cubicBezTo>
                <a:close/>
                <a:moveTo>
                  <a:pt x="486" y="234"/>
                </a:moveTo>
                <a:cubicBezTo>
                  <a:pt x="486" y="234"/>
                  <a:pt x="486" y="235"/>
                  <a:pt x="486" y="235"/>
                </a:cubicBezTo>
                <a:cubicBezTo>
                  <a:pt x="486" y="235"/>
                  <a:pt x="486" y="235"/>
                  <a:pt x="486" y="235"/>
                </a:cubicBezTo>
                <a:cubicBezTo>
                  <a:pt x="486" y="235"/>
                  <a:pt x="486" y="235"/>
                  <a:pt x="487" y="235"/>
                </a:cubicBezTo>
                <a:cubicBezTo>
                  <a:pt x="486" y="234"/>
                  <a:pt x="486" y="234"/>
                  <a:pt x="486" y="234"/>
                </a:cubicBezTo>
                <a:close/>
                <a:moveTo>
                  <a:pt x="487" y="226"/>
                </a:moveTo>
                <a:cubicBezTo>
                  <a:pt x="487" y="226"/>
                  <a:pt x="487" y="226"/>
                  <a:pt x="487" y="226"/>
                </a:cubicBezTo>
                <a:cubicBezTo>
                  <a:pt x="487" y="226"/>
                  <a:pt x="487" y="226"/>
                  <a:pt x="487" y="226"/>
                </a:cubicBezTo>
                <a:cubicBezTo>
                  <a:pt x="487" y="226"/>
                  <a:pt x="487" y="226"/>
                  <a:pt x="487" y="226"/>
                </a:cubicBezTo>
                <a:close/>
                <a:moveTo>
                  <a:pt x="487" y="180"/>
                </a:moveTo>
                <a:cubicBezTo>
                  <a:pt x="487" y="180"/>
                  <a:pt x="487" y="180"/>
                  <a:pt x="487" y="180"/>
                </a:cubicBezTo>
                <a:cubicBezTo>
                  <a:pt x="487" y="180"/>
                  <a:pt x="487" y="180"/>
                  <a:pt x="487" y="180"/>
                </a:cubicBezTo>
                <a:cubicBezTo>
                  <a:pt x="487" y="179"/>
                  <a:pt x="487" y="179"/>
                  <a:pt x="487" y="179"/>
                </a:cubicBezTo>
                <a:cubicBezTo>
                  <a:pt x="487" y="179"/>
                  <a:pt x="487" y="180"/>
                  <a:pt x="487" y="180"/>
                </a:cubicBezTo>
                <a:close/>
                <a:moveTo>
                  <a:pt x="486" y="216"/>
                </a:moveTo>
                <a:cubicBezTo>
                  <a:pt x="486" y="216"/>
                  <a:pt x="486" y="216"/>
                  <a:pt x="486" y="216"/>
                </a:cubicBezTo>
                <a:cubicBezTo>
                  <a:pt x="486" y="216"/>
                  <a:pt x="486" y="216"/>
                  <a:pt x="487" y="215"/>
                </a:cubicBezTo>
                <a:cubicBezTo>
                  <a:pt x="486" y="215"/>
                  <a:pt x="486" y="215"/>
                  <a:pt x="486" y="215"/>
                </a:cubicBezTo>
                <a:cubicBezTo>
                  <a:pt x="486" y="215"/>
                  <a:pt x="486" y="216"/>
                  <a:pt x="486" y="216"/>
                </a:cubicBezTo>
                <a:close/>
                <a:moveTo>
                  <a:pt x="486" y="219"/>
                </a:moveTo>
                <a:cubicBezTo>
                  <a:pt x="486" y="219"/>
                  <a:pt x="486" y="219"/>
                  <a:pt x="486" y="220"/>
                </a:cubicBezTo>
                <a:cubicBezTo>
                  <a:pt x="487" y="219"/>
                  <a:pt x="487" y="219"/>
                  <a:pt x="487" y="219"/>
                </a:cubicBezTo>
                <a:cubicBezTo>
                  <a:pt x="487" y="219"/>
                  <a:pt x="486" y="219"/>
                  <a:pt x="486" y="218"/>
                </a:cubicBezTo>
                <a:cubicBezTo>
                  <a:pt x="486" y="218"/>
                  <a:pt x="486" y="219"/>
                  <a:pt x="486" y="219"/>
                </a:cubicBezTo>
                <a:close/>
                <a:moveTo>
                  <a:pt x="485" y="169"/>
                </a:moveTo>
                <a:cubicBezTo>
                  <a:pt x="485" y="169"/>
                  <a:pt x="485" y="169"/>
                  <a:pt x="485" y="169"/>
                </a:cubicBezTo>
                <a:cubicBezTo>
                  <a:pt x="485" y="169"/>
                  <a:pt x="486" y="169"/>
                  <a:pt x="486" y="169"/>
                </a:cubicBezTo>
                <a:cubicBezTo>
                  <a:pt x="486" y="169"/>
                  <a:pt x="485" y="169"/>
                  <a:pt x="485" y="169"/>
                </a:cubicBezTo>
                <a:cubicBezTo>
                  <a:pt x="485" y="168"/>
                  <a:pt x="485" y="169"/>
                  <a:pt x="485" y="169"/>
                </a:cubicBezTo>
                <a:close/>
                <a:moveTo>
                  <a:pt x="484" y="224"/>
                </a:moveTo>
                <a:cubicBezTo>
                  <a:pt x="484" y="224"/>
                  <a:pt x="485" y="224"/>
                  <a:pt x="484" y="225"/>
                </a:cubicBezTo>
                <a:cubicBezTo>
                  <a:pt x="484" y="225"/>
                  <a:pt x="485" y="226"/>
                  <a:pt x="486" y="225"/>
                </a:cubicBezTo>
                <a:cubicBezTo>
                  <a:pt x="486" y="225"/>
                  <a:pt x="486" y="225"/>
                  <a:pt x="487" y="225"/>
                </a:cubicBezTo>
                <a:cubicBezTo>
                  <a:pt x="487" y="225"/>
                  <a:pt x="487" y="225"/>
                  <a:pt x="487" y="224"/>
                </a:cubicBezTo>
                <a:cubicBezTo>
                  <a:pt x="487" y="224"/>
                  <a:pt x="487" y="224"/>
                  <a:pt x="486" y="224"/>
                </a:cubicBezTo>
                <a:cubicBezTo>
                  <a:pt x="486" y="224"/>
                  <a:pt x="486" y="224"/>
                  <a:pt x="486" y="224"/>
                </a:cubicBezTo>
                <a:cubicBezTo>
                  <a:pt x="485" y="224"/>
                  <a:pt x="485" y="223"/>
                  <a:pt x="485" y="223"/>
                </a:cubicBezTo>
                <a:cubicBezTo>
                  <a:pt x="485" y="223"/>
                  <a:pt x="484" y="224"/>
                  <a:pt x="484" y="224"/>
                </a:cubicBezTo>
                <a:close/>
                <a:moveTo>
                  <a:pt x="480" y="155"/>
                </a:moveTo>
                <a:cubicBezTo>
                  <a:pt x="480" y="156"/>
                  <a:pt x="481" y="156"/>
                  <a:pt x="481" y="156"/>
                </a:cubicBezTo>
                <a:cubicBezTo>
                  <a:pt x="482" y="157"/>
                  <a:pt x="482" y="157"/>
                  <a:pt x="483" y="158"/>
                </a:cubicBezTo>
                <a:cubicBezTo>
                  <a:pt x="483" y="158"/>
                  <a:pt x="483" y="158"/>
                  <a:pt x="483" y="158"/>
                </a:cubicBezTo>
                <a:cubicBezTo>
                  <a:pt x="484" y="158"/>
                  <a:pt x="484" y="158"/>
                  <a:pt x="484" y="157"/>
                </a:cubicBezTo>
                <a:cubicBezTo>
                  <a:pt x="484" y="157"/>
                  <a:pt x="484" y="157"/>
                  <a:pt x="484" y="157"/>
                </a:cubicBezTo>
                <a:cubicBezTo>
                  <a:pt x="483" y="157"/>
                  <a:pt x="483" y="157"/>
                  <a:pt x="482" y="156"/>
                </a:cubicBezTo>
                <a:cubicBezTo>
                  <a:pt x="482" y="156"/>
                  <a:pt x="482" y="155"/>
                  <a:pt x="481" y="155"/>
                </a:cubicBezTo>
                <a:cubicBezTo>
                  <a:pt x="481" y="155"/>
                  <a:pt x="481" y="155"/>
                  <a:pt x="481" y="155"/>
                </a:cubicBezTo>
                <a:cubicBezTo>
                  <a:pt x="481" y="155"/>
                  <a:pt x="480" y="155"/>
                  <a:pt x="480" y="155"/>
                </a:cubicBezTo>
                <a:close/>
                <a:moveTo>
                  <a:pt x="484" y="210"/>
                </a:moveTo>
                <a:cubicBezTo>
                  <a:pt x="483" y="210"/>
                  <a:pt x="483" y="209"/>
                  <a:pt x="483" y="209"/>
                </a:cubicBezTo>
                <a:cubicBezTo>
                  <a:pt x="483" y="209"/>
                  <a:pt x="483" y="209"/>
                  <a:pt x="483" y="209"/>
                </a:cubicBezTo>
                <a:cubicBezTo>
                  <a:pt x="483" y="209"/>
                  <a:pt x="483" y="209"/>
                  <a:pt x="483" y="209"/>
                </a:cubicBezTo>
                <a:cubicBezTo>
                  <a:pt x="483" y="210"/>
                  <a:pt x="483" y="210"/>
                  <a:pt x="483" y="210"/>
                </a:cubicBezTo>
                <a:cubicBezTo>
                  <a:pt x="483" y="210"/>
                  <a:pt x="483" y="211"/>
                  <a:pt x="483" y="211"/>
                </a:cubicBezTo>
                <a:cubicBezTo>
                  <a:pt x="483" y="211"/>
                  <a:pt x="483" y="210"/>
                  <a:pt x="484" y="210"/>
                </a:cubicBezTo>
                <a:close/>
                <a:moveTo>
                  <a:pt x="483" y="254"/>
                </a:moveTo>
                <a:cubicBezTo>
                  <a:pt x="483" y="254"/>
                  <a:pt x="483" y="254"/>
                  <a:pt x="483" y="255"/>
                </a:cubicBezTo>
                <a:cubicBezTo>
                  <a:pt x="483" y="255"/>
                  <a:pt x="483" y="255"/>
                  <a:pt x="483" y="255"/>
                </a:cubicBezTo>
                <a:cubicBezTo>
                  <a:pt x="483" y="255"/>
                  <a:pt x="483" y="254"/>
                  <a:pt x="483" y="254"/>
                </a:cubicBezTo>
                <a:cubicBezTo>
                  <a:pt x="483" y="254"/>
                  <a:pt x="483" y="254"/>
                  <a:pt x="483" y="254"/>
                </a:cubicBezTo>
                <a:close/>
                <a:moveTo>
                  <a:pt x="484" y="253"/>
                </a:moveTo>
                <a:cubicBezTo>
                  <a:pt x="484" y="253"/>
                  <a:pt x="484" y="253"/>
                  <a:pt x="484" y="253"/>
                </a:cubicBezTo>
                <a:cubicBezTo>
                  <a:pt x="484" y="253"/>
                  <a:pt x="484" y="253"/>
                  <a:pt x="484" y="253"/>
                </a:cubicBezTo>
                <a:cubicBezTo>
                  <a:pt x="484" y="253"/>
                  <a:pt x="484" y="252"/>
                  <a:pt x="484" y="252"/>
                </a:cubicBezTo>
                <a:cubicBezTo>
                  <a:pt x="484" y="253"/>
                  <a:pt x="484" y="253"/>
                  <a:pt x="484" y="253"/>
                </a:cubicBezTo>
                <a:close/>
                <a:moveTo>
                  <a:pt x="479" y="232"/>
                </a:moveTo>
                <a:cubicBezTo>
                  <a:pt x="480" y="232"/>
                  <a:pt x="479" y="231"/>
                  <a:pt x="479" y="231"/>
                </a:cubicBezTo>
                <a:cubicBezTo>
                  <a:pt x="479" y="232"/>
                  <a:pt x="479" y="232"/>
                  <a:pt x="479" y="232"/>
                </a:cubicBezTo>
                <a:cubicBezTo>
                  <a:pt x="479" y="232"/>
                  <a:pt x="479" y="233"/>
                  <a:pt x="479" y="233"/>
                </a:cubicBezTo>
                <a:cubicBezTo>
                  <a:pt x="479" y="232"/>
                  <a:pt x="479" y="232"/>
                  <a:pt x="479" y="232"/>
                </a:cubicBezTo>
                <a:close/>
                <a:moveTo>
                  <a:pt x="479" y="257"/>
                </a:moveTo>
                <a:cubicBezTo>
                  <a:pt x="479" y="257"/>
                  <a:pt x="479" y="257"/>
                  <a:pt x="479" y="257"/>
                </a:cubicBezTo>
                <a:cubicBezTo>
                  <a:pt x="479" y="257"/>
                  <a:pt x="479" y="257"/>
                  <a:pt x="479" y="258"/>
                </a:cubicBezTo>
                <a:cubicBezTo>
                  <a:pt x="479" y="257"/>
                  <a:pt x="479" y="257"/>
                  <a:pt x="479" y="257"/>
                </a:cubicBezTo>
                <a:cubicBezTo>
                  <a:pt x="479" y="257"/>
                  <a:pt x="479" y="257"/>
                  <a:pt x="479" y="257"/>
                </a:cubicBezTo>
                <a:close/>
                <a:moveTo>
                  <a:pt x="478" y="226"/>
                </a:moveTo>
                <a:cubicBezTo>
                  <a:pt x="478" y="226"/>
                  <a:pt x="479" y="226"/>
                  <a:pt x="479" y="225"/>
                </a:cubicBezTo>
                <a:cubicBezTo>
                  <a:pt x="479" y="225"/>
                  <a:pt x="479" y="225"/>
                  <a:pt x="479" y="225"/>
                </a:cubicBezTo>
                <a:cubicBezTo>
                  <a:pt x="480" y="225"/>
                  <a:pt x="480" y="225"/>
                  <a:pt x="480" y="225"/>
                </a:cubicBezTo>
                <a:cubicBezTo>
                  <a:pt x="481" y="224"/>
                  <a:pt x="481" y="224"/>
                  <a:pt x="481" y="223"/>
                </a:cubicBezTo>
                <a:cubicBezTo>
                  <a:pt x="481" y="223"/>
                  <a:pt x="481" y="223"/>
                  <a:pt x="479" y="224"/>
                </a:cubicBezTo>
                <a:cubicBezTo>
                  <a:pt x="479" y="224"/>
                  <a:pt x="480" y="224"/>
                  <a:pt x="480" y="224"/>
                </a:cubicBezTo>
                <a:cubicBezTo>
                  <a:pt x="480" y="224"/>
                  <a:pt x="480" y="224"/>
                  <a:pt x="479" y="224"/>
                </a:cubicBezTo>
                <a:cubicBezTo>
                  <a:pt x="479" y="224"/>
                  <a:pt x="479" y="225"/>
                  <a:pt x="479" y="225"/>
                </a:cubicBezTo>
                <a:cubicBezTo>
                  <a:pt x="479" y="225"/>
                  <a:pt x="479" y="225"/>
                  <a:pt x="479" y="225"/>
                </a:cubicBezTo>
                <a:cubicBezTo>
                  <a:pt x="479" y="225"/>
                  <a:pt x="479" y="225"/>
                  <a:pt x="479" y="225"/>
                </a:cubicBezTo>
                <a:cubicBezTo>
                  <a:pt x="478" y="225"/>
                  <a:pt x="477" y="226"/>
                  <a:pt x="477" y="226"/>
                </a:cubicBezTo>
                <a:cubicBezTo>
                  <a:pt x="478" y="226"/>
                  <a:pt x="478" y="227"/>
                  <a:pt x="478" y="227"/>
                </a:cubicBezTo>
                <a:cubicBezTo>
                  <a:pt x="478" y="228"/>
                  <a:pt x="478" y="228"/>
                  <a:pt x="478" y="228"/>
                </a:cubicBezTo>
                <a:cubicBezTo>
                  <a:pt x="478" y="228"/>
                  <a:pt x="479" y="227"/>
                  <a:pt x="479" y="227"/>
                </a:cubicBezTo>
                <a:cubicBezTo>
                  <a:pt x="478" y="227"/>
                  <a:pt x="478" y="227"/>
                  <a:pt x="478" y="226"/>
                </a:cubicBezTo>
                <a:close/>
                <a:moveTo>
                  <a:pt x="477" y="262"/>
                </a:moveTo>
                <a:cubicBezTo>
                  <a:pt x="477" y="261"/>
                  <a:pt x="477" y="261"/>
                  <a:pt x="477" y="261"/>
                </a:cubicBezTo>
                <a:cubicBezTo>
                  <a:pt x="477" y="261"/>
                  <a:pt x="477" y="261"/>
                  <a:pt x="476" y="261"/>
                </a:cubicBezTo>
                <a:cubicBezTo>
                  <a:pt x="476" y="261"/>
                  <a:pt x="477" y="261"/>
                  <a:pt x="477" y="262"/>
                </a:cubicBezTo>
                <a:close/>
                <a:moveTo>
                  <a:pt x="476" y="226"/>
                </a:moveTo>
                <a:cubicBezTo>
                  <a:pt x="476" y="226"/>
                  <a:pt x="476" y="226"/>
                  <a:pt x="476" y="225"/>
                </a:cubicBezTo>
                <a:cubicBezTo>
                  <a:pt x="476" y="225"/>
                  <a:pt x="476" y="225"/>
                  <a:pt x="475" y="225"/>
                </a:cubicBezTo>
                <a:cubicBezTo>
                  <a:pt x="475" y="225"/>
                  <a:pt x="474" y="226"/>
                  <a:pt x="474" y="226"/>
                </a:cubicBezTo>
                <a:cubicBezTo>
                  <a:pt x="474" y="226"/>
                  <a:pt x="474" y="226"/>
                  <a:pt x="474" y="226"/>
                </a:cubicBezTo>
                <a:cubicBezTo>
                  <a:pt x="475" y="226"/>
                  <a:pt x="475" y="226"/>
                  <a:pt x="476" y="226"/>
                </a:cubicBezTo>
                <a:close/>
                <a:moveTo>
                  <a:pt x="475" y="257"/>
                </a:moveTo>
                <a:cubicBezTo>
                  <a:pt x="475" y="257"/>
                  <a:pt x="475" y="257"/>
                  <a:pt x="475" y="257"/>
                </a:cubicBezTo>
                <a:cubicBezTo>
                  <a:pt x="475" y="257"/>
                  <a:pt x="475" y="257"/>
                  <a:pt x="475" y="257"/>
                </a:cubicBezTo>
                <a:cubicBezTo>
                  <a:pt x="475" y="257"/>
                  <a:pt x="475" y="257"/>
                  <a:pt x="475" y="257"/>
                </a:cubicBezTo>
                <a:cubicBezTo>
                  <a:pt x="475" y="257"/>
                  <a:pt x="475" y="257"/>
                  <a:pt x="475" y="257"/>
                </a:cubicBezTo>
                <a:close/>
                <a:moveTo>
                  <a:pt x="476" y="214"/>
                </a:moveTo>
                <a:cubicBezTo>
                  <a:pt x="476" y="214"/>
                  <a:pt x="476" y="214"/>
                  <a:pt x="476" y="214"/>
                </a:cubicBezTo>
                <a:cubicBezTo>
                  <a:pt x="476" y="214"/>
                  <a:pt x="476" y="214"/>
                  <a:pt x="475" y="213"/>
                </a:cubicBezTo>
                <a:cubicBezTo>
                  <a:pt x="475" y="213"/>
                  <a:pt x="475" y="214"/>
                  <a:pt x="475" y="214"/>
                </a:cubicBezTo>
                <a:cubicBezTo>
                  <a:pt x="475" y="214"/>
                  <a:pt x="475" y="214"/>
                  <a:pt x="476" y="214"/>
                </a:cubicBezTo>
                <a:close/>
                <a:moveTo>
                  <a:pt x="475" y="245"/>
                </a:moveTo>
                <a:cubicBezTo>
                  <a:pt x="476" y="245"/>
                  <a:pt x="476" y="246"/>
                  <a:pt x="476" y="246"/>
                </a:cubicBezTo>
                <a:cubicBezTo>
                  <a:pt x="476" y="246"/>
                  <a:pt x="476" y="246"/>
                  <a:pt x="476" y="245"/>
                </a:cubicBezTo>
                <a:cubicBezTo>
                  <a:pt x="476" y="245"/>
                  <a:pt x="476" y="245"/>
                  <a:pt x="476" y="245"/>
                </a:cubicBezTo>
                <a:cubicBezTo>
                  <a:pt x="476" y="245"/>
                  <a:pt x="475" y="245"/>
                  <a:pt x="475" y="245"/>
                </a:cubicBezTo>
                <a:close/>
                <a:moveTo>
                  <a:pt x="476" y="255"/>
                </a:moveTo>
                <a:cubicBezTo>
                  <a:pt x="476" y="256"/>
                  <a:pt x="476" y="256"/>
                  <a:pt x="476" y="256"/>
                </a:cubicBezTo>
                <a:cubicBezTo>
                  <a:pt x="476" y="256"/>
                  <a:pt x="477" y="255"/>
                  <a:pt x="477" y="255"/>
                </a:cubicBezTo>
                <a:cubicBezTo>
                  <a:pt x="477" y="255"/>
                  <a:pt x="476" y="255"/>
                  <a:pt x="476" y="255"/>
                </a:cubicBezTo>
                <a:cubicBezTo>
                  <a:pt x="476" y="255"/>
                  <a:pt x="476" y="255"/>
                  <a:pt x="476" y="255"/>
                </a:cubicBezTo>
                <a:close/>
                <a:moveTo>
                  <a:pt x="476" y="258"/>
                </a:moveTo>
                <a:cubicBezTo>
                  <a:pt x="476" y="258"/>
                  <a:pt x="476" y="258"/>
                  <a:pt x="476" y="258"/>
                </a:cubicBezTo>
                <a:cubicBezTo>
                  <a:pt x="476" y="258"/>
                  <a:pt x="477" y="258"/>
                  <a:pt x="477" y="258"/>
                </a:cubicBezTo>
                <a:cubicBezTo>
                  <a:pt x="477" y="258"/>
                  <a:pt x="477" y="258"/>
                  <a:pt x="476" y="258"/>
                </a:cubicBezTo>
                <a:cubicBezTo>
                  <a:pt x="476" y="258"/>
                  <a:pt x="476" y="258"/>
                  <a:pt x="476" y="258"/>
                </a:cubicBezTo>
                <a:close/>
                <a:moveTo>
                  <a:pt x="477" y="201"/>
                </a:moveTo>
                <a:cubicBezTo>
                  <a:pt x="477" y="201"/>
                  <a:pt x="477" y="201"/>
                  <a:pt x="477" y="201"/>
                </a:cubicBezTo>
                <a:cubicBezTo>
                  <a:pt x="477" y="201"/>
                  <a:pt x="477" y="201"/>
                  <a:pt x="477" y="201"/>
                </a:cubicBezTo>
                <a:cubicBezTo>
                  <a:pt x="477" y="201"/>
                  <a:pt x="477" y="202"/>
                  <a:pt x="477" y="202"/>
                </a:cubicBezTo>
                <a:cubicBezTo>
                  <a:pt x="477" y="202"/>
                  <a:pt x="477" y="202"/>
                  <a:pt x="477" y="202"/>
                </a:cubicBezTo>
                <a:cubicBezTo>
                  <a:pt x="477" y="202"/>
                  <a:pt x="478" y="202"/>
                  <a:pt x="478" y="202"/>
                </a:cubicBezTo>
                <a:cubicBezTo>
                  <a:pt x="477" y="202"/>
                  <a:pt x="478" y="201"/>
                  <a:pt x="477" y="201"/>
                </a:cubicBezTo>
                <a:close/>
                <a:moveTo>
                  <a:pt x="477" y="219"/>
                </a:moveTo>
                <a:cubicBezTo>
                  <a:pt x="477" y="219"/>
                  <a:pt x="477" y="219"/>
                  <a:pt x="478" y="219"/>
                </a:cubicBezTo>
                <a:cubicBezTo>
                  <a:pt x="478" y="219"/>
                  <a:pt x="478" y="219"/>
                  <a:pt x="478" y="219"/>
                </a:cubicBezTo>
                <a:cubicBezTo>
                  <a:pt x="478" y="219"/>
                  <a:pt x="477" y="218"/>
                  <a:pt x="477" y="218"/>
                </a:cubicBezTo>
                <a:cubicBezTo>
                  <a:pt x="477" y="218"/>
                  <a:pt x="477" y="219"/>
                  <a:pt x="477" y="219"/>
                </a:cubicBezTo>
                <a:close/>
                <a:moveTo>
                  <a:pt x="477" y="262"/>
                </a:moveTo>
                <a:cubicBezTo>
                  <a:pt x="477" y="262"/>
                  <a:pt x="477" y="261"/>
                  <a:pt x="478" y="261"/>
                </a:cubicBezTo>
                <a:cubicBezTo>
                  <a:pt x="478" y="261"/>
                  <a:pt x="477" y="261"/>
                  <a:pt x="477" y="262"/>
                </a:cubicBezTo>
                <a:close/>
                <a:moveTo>
                  <a:pt x="478" y="231"/>
                </a:moveTo>
                <a:cubicBezTo>
                  <a:pt x="478" y="231"/>
                  <a:pt x="478" y="231"/>
                  <a:pt x="478" y="231"/>
                </a:cubicBezTo>
                <a:cubicBezTo>
                  <a:pt x="478" y="231"/>
                  <a:pt x="478" y="231"/>
                  <a:pt x="477" y="232"/>
                </a:cubicBezTo>
                <a:cubicBezTo>
                  <a:pt x="477" y="232"/>
                  <a:pt x="478" y="232"/>
                  <a:pt x="478" y="232"/>
                </a:cubicBezTo>
                <a:cubicBezTo>
                  <a:pt x="478" y="232"/>
                  <a:pt x="478" y="232"/>
                  <a:pt x="478" y="231"/>
                </a:cubicBezTo>
                <a:close/>
                <a:moveTo>
                  <a:pt x="478" y="166"/>
                </a:moveTo>
                <a:cubicBezTo>
                  <a:pt x="478" y="167"/>
                  <a:pt x="479" y="166"/>
                  <a:pt x="479" y="166"/>
                </a:cubicBezTo>
                <a:cubicBezTo>
                  <a:pt x="480" y="166"/>
                  <a:pt x="479" y="165"/>
                  <a:pt x="479" y="165"/>
                </a:cubicBezTo>
                <a:cubicBezTo>
                  <a:pt x="479" y="165"/>
                  <a:pt x="479" y="165"/>
                  <a:pt x="479" y="164"/>
                </a:cubicBezTo>
                <a:cubicBezTo>
                  <a:pt x="479" y="165"/>
                  <a:pt x="478" y="165"/>
                  <a:pt x="478" y="165"/>
                </a:cubicBezTo>
                <a:cubicBezTo>
                  <a:pt x="478" y="165"/>
                  <a:pt x="478" y="166"/>
                  <a:pt x="478" y="166"/>
                </a:cubicBezTo>
                <a:close/>
                <a:moveTo>
                  <a:pt x="480" y="222"/>
                </a:moveTo>
                <a:cubicBezTo>
                  <a:pt x="480" y="222"/>
                  <a:pt x="480" y="223"/>
                  <a:pt x="480" y="223"/>
                </a:cubicBezTo>
                <a:cubicBezTo>
                  <a:pt x="480" y="223"/>
                  <a:pt x="480" y="223"/>
                  <a:pt x="480" y="223"/>
                </a:cubicBezTo>
                <a:cubicBezTo>
                  <a:pt x="480" y="223"/>
                  <a:pt x="480" y="223"/>
                  <a:pt x="480" y="222"/>
                </a:cubicBezTo>
                <a:close/>
                <a:moveTo>
                  <a:pt x="480" y="200"/>
                </a:moveTo>
                <a:cubicBezTo>
                  <a:pt x="480" y="200"/>
                  <a:pt x="481" y="200"/>
                  <a:pt x="481" y="200"/>
                </a:cubicBezTo>
                <a:cubicBezTo>
                  <a:pt x="481" y="200"/>
                  <a:pt x="481" y="200"/>
                  <a:pt x="482" y="200"/>
                </a:cubicBezTo>
                <a:cubicBezTo>
                  <a:pt x="482" y="199"/>
                  <a:pt x="481" y="199"/>
                  <a:pt x="481" y="199"/>
                </a:cubicBezTo>
                <a:cubicBezTo>
                  <a:pt x="481" y="199"/>
                  <a:pt x="480" y="199"/>
                  <a:pt x="480" y="200"/>
                </a:cubicBezTo>
                <a:close/>
                <a:moveTo>
                  <a:pt x="481" y="165"/>
                </a:moveTo>
                <a:cubicBezTo>
                  <a:pt x="482" y="165"/>
                  <a:pt x="482" y="165"/>
                  <a:pt x="482" y="165"/>
                </a:cubicBezTo>
                <a:cubicBezTo>
                  <a:pt x="481" y="165"/>
                  <a:pt x="481" y="165"/>
                  <a:pt x="481" y="165"/>
                </a:cubicBezTo>
                <a:cubicBezTo>
                  <a:pt x="481" y="165"/>
                  <a:pt x="481" y="165"/>
                  <a:pt x="481" y="165"/>
                </a:cubicBezTo>
                <a:cubicBezTo>
                  <a:pt x="481" y="165"/>
                  <a:pt x="481" y="165"/>
                  <a:pt x="481" y="165"/>
                </a:cubicBezTo>
                <a:close/>
                <a:moveTo>
                  <a:pt x="481" y="227"/>
                </a:moveTo>
                <a:cubicBezTo>
                  <a:pt x="481" y="227"/>
                  <a:pt x="481" y="227"/>
                  <a:pt x="480" y="227"/>
                </a:cubicBezTo>
                <a:cubicBezTo>
                  <a:pt x="480" y="227"/>
                  <a:pt x="481" y="227"/>
                  <a:pt x="481" y="227"/>
                </a:cubicBezTo>
                <a:cubicBezTo>
                  <a:pt x="481" y="227"/>
                  <a:pt x="481" y="227"/>
                  <a:pt x="481" y="227"/>
                </a:cubicBezTo>
                <a:cubicBezTo>
                  <a:pt x="481" y="227"/>
                  <a:pt x="481" y="227"/>
                  <a:pt x="481" y="227"/>
                </a:cubicBezTo>
                <a:close/>
                <a:moveTo>
                  <a:pt x="479" y="252"/>
                </a:moveTo>
                <a:cubicBezTo>
                  <a:pt x="479" y="252"/>
                  <a:pt x="479" y="252"/>
                  <a:pt x="479" y="252"/>
                </a:cubicBezTo>
                <a:cubicBezTo>
                  <a:pt x="480" y="252"/>
                  <a:pt x="480" y="252"/>
                  <a:pt x="480" y="252"/>
                </a:cubicBezTo>
                <a:cubicBezTo>
                  <a:pt x="480" y="252"/>
                  <a:pt x="480" y="252"/>
                  <a:pt x="480" y="251"/>
                </a:cubicBezTo>
                <a:cubicBezTo>
                  <a:pt x="480" y="252"/>
                  <a:pt x="479" y="252"/>
                  <a:pt x="479" y="252"/>
                </a:cubicBezTo>
                <a:close/>
                <a:moveTo>
                  <a:pt x="480" y="245"/>
                </a:moveTo>
                <a:cubicBezTo>
                  <a:pt x="480" y="244"/>
                  <a:pt x="481" y="244"/>
                  <a:pt x="481" y="244"/>
                </a:cubicBezTo>
                <a:cubicBezTo>
                  <a:pt x="481" y="244"/>
                  <a:pt x="480" y="244"/>
                  <a:pt x="480" y="244"/>
                </a:cubicBezTo>
                <a:cubicBezTo>
                  <a:pt x="480" y="244"/>
                  <a:pt x="480" y="244"/>
                  <a:pt x="480" y="245"/>
                </a:cubicBezTo>
                <a:cubicBezTo>
                  <a:pt x="480" y="245"/>
                  <a:pt x="480" y="245"/>
                  <a:pt x="480" y="245"/>
                </a:cubicBezTo>
                <a:close/>
                <a:moveTo>
                  <a:pt x="480" y="250"/>
                </a:moveTo>
                <a:cubicBezTo>
                  <a:pt x="481" y="250"/>
                  <a:pt x="481" y="251"/>
                  <a:pt x="481" y="251"/>
                </a:cubicBezTo>
                <a:cubicBezTo>
                  <a:pt x="481" y="251"/>
                  <a:pt x="481" y="251"/>
                  <a:pt x="481" y="250"/>
                </a:cubicBezTo>
                <a:cubicBezTo>
                  <a:pt x="481" y="250"/>
                  <a:pt x="481" y="250"/>
                  <a:pt x="481" y="250"/>
                </a:cubicBezTo>
                <a:cubicBezTo>
                  <a:pt x="481" y="250"/>
                  <a:pt x="481" y="250"/>
                  <a:pt x="480" y="250"/>
                </a:cubicBezTo>
                <a:close/>
                <a:moveTo>
                  <a:pt x="481" y="255"/>
                </a:moveTo>
                <a:cubicBezTo>
                  <a:pt x="481" y="255"/>
                  <a:pt x="482" y="255"/>
                  <a:pt x="482" y="255"/>
                </a:cubicBezTo>
                <a:cubicBezTo>
                  <a:pt x="482" y="255"/>
                  <a:pt x="482" y="255"/>
                  <a:pt x="482" y="255"/>
                </a:cubicBezTo>
                <a:cubicBezTo>
                  <a:pt x="482" y="255"/>
                  <a:pt x="482" y="254"/>
                  <a:pt x="482" y="254"/>
                </a:cubicBezTo>
                <a:cubicBezTo>
                  <a:pt x="482" y="255"/>
                  <a:pt x="481" y="255"/>
                  <a:pt x="481" y="255"/>
                </a:cubicBezTo>
                <a:close/>
                <a:moveTo>
                  <a:pt x="480" y="161"/>
                </a:moveTo>
                <a:cubicBezTo>
                  <a:pt x="480" y="161"/>
                  <a:pt x="480" y="161"/>
                  <a:pt x="480" y="161"/>
                </a:cubicBezTo>
                <a:cubicBezTo>
                  <a:pt x="481" y="161"/>
                  <a:pt x="481" y="161"/>
                  <a:pt x="481" y="161"/>
                </a:cubicBezTo>
                <a:cubicBezTo>
                  <a:pt x="481" y="161"/>
                  <a:pt x="481" y="161"/>
                  <a:pt x="480" y="160"/>
                </a:cubicBezTo>
                <a:cubicBezTo>
                  <a:pt x="480" y="160"/>
                  <a:pt x="480" y="161"/>
                  <a:pt x="480" y="161"/>
                </a:cubicBezTo>
                <a:close/>
                <a:moveTo>
                  <a:pt x="480" y="205"/>
                </a:moveTo>
                <a:cubicBezTo>
                  <a:pt x="480" y="205"/>
                  <a:pt x="480" y="205"/>
                  <a:pt x="480" y="205"/>
                </a:cubicBezTo>
                <a:cubicBezTo>
                  <a:pt x="480" y="205"/>
                  <a:pt x="480" y="205"/>
                  <a:pt x="480" y="205"/>
                </a:cubicBezTo>
                <a:cubicBezTo>
                  <a:pt x="480" y="205"/>
                  <a:pt x="480" y="205"/>
                  <a:pt x="480" y="205"/>
                </a:cubicBezTo>
                <a:cubicBezTo>
                  <a:pt x="480" y="205"/>
                  <a:pt x="480" y="205"/>
                  <a:pt x="480" y="205"/>
                </a:cubicBezTo>
                <a:close/>
                <a:moveTo>
                  <a:pt x="478" y="155"/>
                </a:moveTo>
                <a:cubicBezTo>
                  <a:pt x="478" y="155"/>
                  <a:pt x="479" y="155"/>
                  <a:pt x="479" y="155"/>
                </a:cubicBezTo>
                <a:cubicBezTo>
                  <a:pt x="479" y="155"/>
                  <a:pt x="479" y="155"/>
                  <a:pt x="480" y="155"/>
                </a:cubicBezTo>
                <a:cubicBezTo>
                  <a:pt x="479" y="154"/>
                  <a:pt x="479" y="154"/>
                  <a:pt x="479" y="154"/>
                </a:cubicBezTo>
                <a:cubicBezTo>
                  <a:pt x="479" y="154"/>
                  <a:pt x="478" y="154"/>
                  <a:pt x="478" y="155"/>
                </a:cubicBezTo>
                <a:close/>
                <a:moveTo>
                  <a:pt x="477" y="156"/>
                </a:moveTo>
                <a:cubicBezTo>
                  <a:pt x="477" y="156"/>
                  <a:pt x="477" y="156"/>
                  <a:pt x="477" y="156"/>
                </a:cubicBezTo>
                <a:cubicBezTo>
                  <a:pt x="477" y="156"/>
                  <a:pt x="478" y="156"/>
                  <a:pt x="478" y="156"/>
                </a:cubicBezTo>
                <a:cubicBezTo>
                  <a:pt x="478" y="155"/>
                  <a:pt x="478" y="155"/>
                  <a:pt x="477" y="155"/>
                </a:cubicBezTo>
                <a:cubicBezTo>
                  <a:pt x="477" y="155"/>
                  <a:pt x="477" y="155"/>
                  <a:pt x="477" y="156"/>
                </a:cubicBezTo>
                <a:close/>
                <a:moveTo>
                  <a:pt x="477" y="158"/>
                </a:moveTo>
                <a:cubicBezTo>
                  <a:pt x="477" y="158"/>
                  <a:pt x="478" y="159"/>
                  <a:pt x="478" y="159"/>
                </a:cubicBezTo>
                <a:cubicBezTo>
                  <a:pt x="478" y="159"/>
                  <a:pt x="477" y="159"/>
                  <a:pt x="478" y="160"/>
                </a:cubicBezTo>
                <a:cubicBezTo>
                  <a:pt x="478" y="160"/>
                  <a:pt x="478" y="160"/>
                  <a:pt x="478" y="160"/>
                </a:cubicBezTo>
                <a:cubicBezTo>
                  <a:pt x="479" y="160"/>
                  <a:pt x="479" y="160"/>
                  <a:pt x="479" y="160"/>
                </a:cubicBezTo>
                <a:cubicBezTo>
                  <a:pt x="479" y="160"/>
                  <a:pt x="479" y="160"/>
                  <a:pt x="479" y="159"/>
                </a:cubicBezTo>
                <a:cubicBezTo>
                  <a:pt x="480" y="158"/>
                  <a:pt x="480" y="158"/>
                  <a:pt x="478" y="158"/>
                </a:cubicBezTo>
                <a:cubicBezTo>
                  <a:pt x="478" y="158"/>
                  <a:pt x="478" y="157"/>
                  <a:pt x="477" y="157"/>
                </a:cubicBezTo>
                <a:cubicBezTo>
                  <a:pt x="477" y="157"/>
                  <a:pt x="477" y="157"/>
                  <a:pt x="477" y="158"/>
                </a:cubicBezTo>
                <a:cubicBezTo>
                  <a:pt x="477" y="158"/>
                  <a:pt x="477" y="158"/>
                  <a:pt x="477" y="158"/>
                </a:cubicBezTo>
                <a:close/>
                <a:moveTo>
                  <a:pt x="476" y="162"/>
                </a:moveTo>
                <a:cubicBezTo>
                  <a:pt x="477" y="162"/>
                  <a:pt x="477" y="162"/>
                  <a:pt x="477" y="162"/>
                </a:cubicBezTo>
                <a:cubicBezTo>
                  <a:pt x="477" y="162"/>
                  <a:pt x="477" y="162"/>
                  <a:pt x="477" y="161"/>
                </a:cubicBezTo>
                <a:cubicBezTo>
                  <a:pt x="477" y="161"/>
                  <a:pt x="477" y="161"/>
                  <a:pt x="477" y="161"/>
                </a:cubicBezTo>
                <a:cubicBezTo>
                  <a:pt x="477" y="161"/>
                  <a:pt x="477" y="162"/>
                  <a:pt x="476" y="162"/>
                </a:cubicBezTo>
                <a:close/>
                <a:moveTo>
                  <a:pt x="476" y="168"/>
                </a:moveTo>
                <a:cubicBezTo>
                  <a:pt x="476" y="169"/>
                  <a:pt x="477" y="169"/>
                  <a:pt x="477" y="170"/>
                </a:cubicBezTo>
                <a:cubicBezTo>
                  <a:pt x="477" y="169"/>
                  <a:pt x="477" y="168"/>
                  <a:pt x="477" y="168"/>
                </a:cubicBezTo>
                <a:cubicBezTo>
                  <a:pt x="477" y="168"/>
                  <a:pt x="477" y="168"/>
                  <a:pt x="477" y="168"/>
                </a:cubicBezTo>
                <a:cubicBezTo>
                  <a:pt x="476" y="168"/>
                  <a:pt x="476" y="168"/>
                  <a:pt x="476" y="168"/>
                </a:cubicBezTo>
                <a:close/>
                <a:moveTo>
                  <a:pt x="476" y="209"/>
                </a:moveTo>
                <a:cubicBezTo>
                  <a:pt x="475" y="209"/>
                  <a:pt x="475" y="209"/>
                  <a:pt x="474" y="210"/>
                </a:cubicBezTo>
                <a:cubicBezTo>
                  <a:pt x="474" y="210"/>
                  <a:pt x="474" y="210"/>
                  <a:pt x="474" y="210"/>
                </a:cubicBezTo>
                <a:cubicBezTo>
                  <a:pt x="474" y="210"/>
                  <a:pt x="474" y="210"/>
                  <a:pt x="474" y="210"/>
                </a:cubicBezTo>
                <a:cubicBezTo>
                  <a:pt x="475" y="210"/>
                  <a:pt x="475" y="210"/>
                  <a:pt x="476" y="210"/>
                </a:cubicBezTo>
                <a:cubicBezTo>
                  <a:pt x="476" y="210"/>
                  <a:pt x="476" y="209"/>
                  <a:pt x="476" y="209"/>
                </a:cubicBezTo>
                <a:cubicBezTo>
                  <a:pt x="476" y="209"/>
                  <a:pt x="476" y="209"/>
                  <a:pt x="476" y="209"/>
                </a:cubicBezTo>
                <a:close/>
                <a:moveTo>
                  <a:pt x="475" y="160"/>
                </a:moveTo>
                <a:cubicBezTo>
                  <a:pt x="475" y="160"/>
                  <a:pt x="474" y="160"/>
                  <a:pt x="474" y="160"/>
                </a:cubicBezTo>
                <a:cubicBezTo>
                  <a:pt x="474" y="160"/>
                  <a:pt x="474" y="160"/>
                  <a:pt x="474" y="161"/>
                </a:cubicBezTo>
                <a:cubicBezTo>
                  <a:pt x="474" y="161"/>
                  <a:pt x="474" y="161"/>
                  <a:pt x="474" y="161"/>
                </a:cubicBezTo>
                <a:cubicBezTo>
                  <a:pt x="474" y="161"/>
                  <a:pt x="474" y="161"/>
                  <a:pt x="474" y="161"/>
                </a:cubicBezTo>
                <a:cubicBezTo>
                  <a:pt x="474" y="161"/>
                  <a:pt x="475" y="161"/>
                  <a:pt x="475" y="160"/>
                </a:cubicBezTo>
                <a:cubicBezTo>
                  <a:pt x="475" y="160"/>
                  <a:pt x="475" y="160"/>
                  <a:pt x="475" y="160"/>
                </a:cubicBezTo>
                <a:close/>
                <a:moveTo>
                  <a:pt x="475" y="202"/>
                </a:moveTo>
                <a:cubicBezTo>
                  <a:pt x="475" y="202"/>
                  <a:pt x="475" y="202"/>
                  <a:pt x="475" y="202"/>
                </a:cubicBezTo>
                <a:cubicBezTo>
                  <a:pt x="475" y="202"/>
                  <a:pt x="475" y="202"/>
                  <a:pt x="475" y="202"/>
                </a:cubicBezTo>
                <a:cubicBezTo>
                  <a:pt x="475" y="202"/>
                  <a:pt x="475" y="201"/>
                  <a:pt x="475" y="201"/>
                </a:cubicBezTo>
                <a:cubicBezTo>
                  <a:pt x="475" y="202"/>
                  <a:pt x="475" y="202"/>
                  <a:pt x="475" y="202"/>
                </a:cubicBezTo>
                <a:close/>
                <a:moveTo>
                  <a:pt x="473" y="156"/>
                </a:moveTo>
                <a:cubicBezTo>
                  <a:pt x="473" y="157"/>
                  <a:pt x="473" y="157"/>
                  <a:pt x="474" y="157"/>
                </a:cubicBezTo>
                <a:cubicBezTo>
                  <a:pt x="475" y="157"/>
                  <a:pt x="475" y="157"/>
                  <a:pt x="475" y="157"/>
                </a:cubicBezTo>
                <a:cubicBezTo>
                  <a:pt x="475" y="157"/>
                  <a:pt x="475" y="157"/>
                  <a:pt x="475" y="157"/>
                </a:cubicBezTo>
                <a:cubicBezTo>
                  <a:pt x="476" y="156"/>
                  <a:pt x="475" y="156"/>
                  <a:pt x="475" y="156"/>
                </a:cubicBezTo>
                <a:cubicBezTo>
                  <a:pt x="474" y="156"/>
                  <a:pt x="474" y="156"/>
                  <a:pt x="474" y="155"/>
                </a:cubicBezTo>
                <a:cubicBezTo>
                  <a:pt x="474" y="155"/>
                  <a:pt x="475" y="155"/>
                  <a:pt x="475" y="155"/>
                </a:cubicBezTo>
                <a:cubicBezTo>
                  <a:pt x="474" y="154"/>
                  <a:pt x="474" y="154"/>
                  <a:pt x="474" y="154"/>
                </a:cubicBezTo>
                <a:cubicBezTo>
                  <a:pt x="474" y="154"/>
                  <a:pt x="473" y="154"/>
                  <a:pt x="474" y="155"/>
                </a:cubicBezTo>
                <a:cubicBezTo>
                  <a:pt x="474" y="155"/>
                  <a:pt x="474" y="155"/>
                  <a:pt x="473" y="156"/>
                </a:cubicBezTo>
                <a:close/>
                <a:moveTo>
                  <a:pt x="471" y="159"/>
                </a:moveTo>
                <a:cubicBezTo>
                  <a:pt x="472" y="159"/>
                  <a:pt x="472" y="159"/>
                  <a:pt x="472" y="160"/>
                </a:cubicBezTo>
                <a:cubicBezTo>
                  <a:pt x="473" y="160"/>
                  <a:pt x="473" y="160"/>
                  <a:pt x="473" y="159"/>
                </a:cubicBezTo>
                <a:cubicBezTo>
                  <a:pt x="474" y="159"/>
                  <a:pt x="474" y="159"/>
                  <a:pt x="474" y="158"/>
                </a:cubicBezTo>
                <a:cubicBezTo>
                  <a:pt x="473" y="158"/>
                  <a:pt x="473" y="158"/>
                  <a:pt x="473" y="158"/>
                </a:cubicBezTo>
                <a:cubicBezTo>
                  <a:pt x="473" y="158"/>
                  <a:pt x="472" y="159"/>
                  <a:pt x="472" y="159"/>
                </a:cubicBezTo>
                <a:cubicBezTo>
                  <a:pt x="472" y="158"/>
                  <a:pt x="471" y="158"/>
                  <a:pt x="471" y="159"/>
                </a:cubicBezTo>
                <a:cubicBezTo>
                  <a:pt x="471" y="159"/>
                  <a:pt x="471" y="159"/>
                  <a:pt x="471" y="159"/>
                </a:cubicBezTo>
                <a:close/>
                <a:moveTo>
                  <a:pt x="471" y="221"/>
                </a:moveTo>
                <a:cubicBezTo>
                  <a:pt x="471" y="221"/>
                  <a:pt x="472" y="221"/>
                  <a:pt x="472" y="221"/>
                </a:cubicBezTo>
                <a:cubicBezTo>
                  <a:pt x="472" y="221"/>
                  <a:pt x="472" y="221"/>
                  <a:pt x="472" y="221"/>
                </a:cubicBezTo>
                <a:cubicBezTo>
                  <a:pt x="472" y="220"/>
                  <a:pt x="472" y="220"/>
                  <a:pt x="472" y="220"/>
                </a:cubicBezTo>
                <a:cubicBezTo>
                  <a:pt x="471" y="219"/>
                  <a:pt x="470" y="219"/>
                  <a:pt x="471" y="218"/>
                </a:cubicBezTo>
                <a:cubicBezTo>
                  <a:pt x="471" y="218"/>
                  <a:pt x="470" y="218"/>
                  <a:pt x="470" y="218"/>
                </a:cubicBezTo>
                <a:cubicBezTo>
                  <a:pt x="470" y="218"/>
                  <a:pt x="470" y="218"/>
                  <a:pt x="470" y="218"/>
                </a:cubicBezTo>
                <a:cubicBezTo>
                  <a:pt x="470" y="219"/>
                  <a:pt x="470" y="219"/>
                  <a:pt x="470" y="219"/>
                </a:cubicBezTo>
                <a:cubicBezTo>
                  <a:pt x="470" y="219"/>
                  <a:pt x="470" y="220"/>
                  <a:pt x="471" y="220"/>
                </a:cubicBezTo>
                <a:cubicBezTo>
                  <a:pt x="471" y="220"/>
                  <a:pt x="472" y="220"/>
                  <a:pt x="471" y="221"/>
                </a:cubicBezTo>
                <a:close/>
                <a:moveTo>
                  <a:pt x="468" y="265"/>
                </a:moveTo>
                <a:cubicBezTo>
                  <a:pt x="468" y="265"/>
                  <a:pt x="468" y="265"/>
                  <a:pt x="468" y="265"/>
                </a:cubicBezTo>
                <a:cubicBezTo>
                  <a:pt x="468" y="264"/>
                  <a:pt x="468" y="265"/>
                  <a:pt x="468" y="265"/>
                </a:cubicBezTo>
                <a:cubicBezTo>
                  <a:pt x="467" y="265"/>
                  <a:pt x="467" y="265"/>
                  <a:pt x="467" y="265"/>
                </a:cubicBezTo>
                <a:cubicBezTo>
                  <a:pt x="467" y="265"/>
                  <a:pt x="467" y="265"/>
                  <a:pt x="468" y="265"/>
                </a:cubicBezTo>
                <a:cubicBezTo>
                  <a:pt x="468" y="265"/>
                  <a:pt x="468" y="265"/>
                  <a:pt x="468" y="265"/>
                </a:cubicBezTo>
                <a:close/>
                <a:moveTo>
                  <a:pt x="468" y="184"/>
                </a:moveTo>
                <a:cubicBezTo>
                  <a:pt x="469" y="184"/>
                  <a:pt x="469" y="184"/>
                  <a:pt x="469" y="184"/>
                </a:cubicBezTo>
                <a:cubicBezTo>
                  <a:pt x="469" y="183"/>
                  <a:pt x="468" y="183"/>
                  <a:pt x="468" y="183"/>
                </a:cubicBezTo>
                <a:cubicBezTo>
                  <a:pt x="468" y="183"/>
                  <a:pt x="468" y="183"/>
                  <a:pt x="467" y="183"/>
                </a:cubicBezTo>
                <a:cubicBezTo>
                  <a:pt x="468" y="184"/>
                  <a:pt x="468" y="184"/>
                  <a:pt x="468" y="184"/>
                </a:cubicBezTo>
                <a:close/>
                <a:moveTo>
                  <a:pt x="468" y="199"/>
                </a:moveTo>
                <a:cubicBezTo>
                  <a:pt x="468" y="199"/>
                  <a:pt x="468" y="199"/>
                  <a:pt x="468" y="200"/>
                </a:cubicBezTo>
                <a:cubicBezTo>
                  <a:pt x="468" y="200"/>
                  <a:pt x="468" y="200"/>
                  <a:pt x="468" y="200"/>
                </a:cubicBezTo>
                <a:cubicBezTo>
                  <a:pt x="468" y="200"/>
                  <a:pt x="468" y="199"/>
                  <a:pt x="468" y="199"/>
                </a:cubicBezTo>
                <a:cubicBezTo>
                  <a:pt x="468" y="199"/>
                  <a:pt x="468" y="199"/>
                  <a:pt x="468" y="199"/>
                </a:cubicBezTo>
                <a:close/>
                <a:moveTo>
                  <a:pt x="467" y="249"/>
                </a:moveTo>
                <a:cubicBezTo>
                  <a:pt x="467" y="249"/>
                  <a:pt x="467" y="249"/>
                  <a:pt x="467" y="250"/>
                </a:cubicBezTo>
                <a:cubicBezTo>
                  <a:pt x="467" y="250"/>
                  <a:pt x="467" y="250"/>
                  <a:pt x="467" y="250"/>
                </a:cubicBezTo>
                <a:cubicBezTo>
                  <a:pt x="468" y="250"/>
                  <a:pt x="468" y="250"/>
                  <a:pt x="468" y="250"/>
                </a:cubicBezTo>
                <a:cubicBezTo>
                  <a:pt x="468" y="249"/>
                  <a:pt x="468" y="249"/>
                  <a:pt x="467" y="249"/>
                </a:cubicBezTo>
                <a:close/>
                <a:moveTo>
                  <a:pt x="469" y="261"/>
                </a:moveTo>
                <a:cubicBezTo>
                  <a:pt x="469" y="261"/>
                  <a:pt x="468" y="261"/>
                  <a:pt x="468" y="261"/>
                </a:cubicBezTo>
                <a:cubicBezTo>
                  <a:pt x="468" y="261"/>
                  <a:pt x="468" y="261"/>
                  <a:pt x="468" y="261"/>
                </a:cubicBezTo>
                <a:cubicBezTo>
                  <a:pt x="468" y="261"/>
                  <a:pt x="468" y="262"/>
                  <a:pt x="468" y="262"/>
                </a:cubicBezTo>
                <a:cubicBezTo>
                  <a:pt x="468" y="262"/>
                  <a:pt x="468" y="262"/>
                  <a:pt x="468" y="262"/>
                </a:cubicBezTo>
                <a:cubicBezTo>
                  <a:pt x="468" y="261"/>
                  <a:pt x="469" y="261"/>
                  <a:pt x="469" y="261"/>
                </a:cubicBezTo>
                <a:close/>
                <a:moveTo>
                  <a:pt x="469" y="215"/>
                </a:moveTo>
                <a:cubicBezTo>
                  <a:pt x="469" y="215"/>
                  <a:pt x="468" y="215"/>
                  <a:pt x="468" y="215"/>
                </a:cubicBezTo>
                <a:cubicBezTo>
                  <a:pt x="468" y="215"/>
                  <a:pt x="468" y="215"/>
                  <a:pt x="468" y="215"/>
                </a:cubicBezTo>
                <a:cubicBezTo>
                  <a:pt x="468" y="215"/>
                  <a:pt x="468" y="216"/>
                  <a:pt x="468" y="216"/>
                </a:cubicBezTo>
                <a:cubicBezTo>
                  <a:pt x="468" y="215"/>
                  <a:pt x="469" y="215"/>
                  <a:pt x="469" y="215"/>
                </a:cubicBezTo>
                <a:close/>
                <a:moveTo>
                  <a:pt x="469" y="158"/>
                </a:moveTo>
                <a:cubicBezTo>
                  <a:pt x="469" y="158"/>
                  <a:pt x="469" y="158"/>
                  <a:pt x="469" y="158"/>
                </a:cubicBezTo>
                <a:cubicBezTo>
                  <a:pt x="469" y="158"/>
                  <a:pt x="468" y="158"/>
                  <a:pt x="468" y="158"/>
                </a:cubicBezTo>
                <a:cubicBezTo>
                  <a:pt x="468" y="158"/>
                  <a:pt x="468" y="159"/>
                  <a:pt x="468" y="159"/>
                </a:cubicBezTo>
                <a:cubicBezTo>
                  <a:pt x="468" y="159"/>
                  <a:pt x="469" y="159"/>
                  <a:pt x="469" y="158"/>
                </a:cubicBezTo>
                <a:close/>
                <a:moveTo>
                  <a:pt x="469" y="158"/>
                </a:moveTo>
                <a:cubicBezTo>
                  <a:pt x="469" y="158"/>
                  <a:pt x="470" y="157"/>
                  <a:pt x="470" y="157"/>
                </a:cubicBezTo>
                <a:cubicBezTo>
                  <a:pt x="470" y="157"/>
                  <a:pt x="469" y="157"/>
                  <a:pt x="469" y="157"/>
                </a:cubicBezTo>
                <a:cubicBezTo>
                  <a:pt x="469" y="157"/>
                  <a:pt x="469" y="158"/>
                  <a:pt x="469" y="158"/>
                </a:cubicBezTo>
                <a:cubicBezTo>
                  <a:pt x="469" y="158"/>
                  <a:pt x="469" y="158"/>
                  <a:pt x="469" y="158"/>
                </a:cubicBezTo>
                <a:close/>
                <a:moveTo>
                  <a:pt x="469" y="172"/>
                </a:moveTo>
                <a:cubicBezTo>
                  <a:pt x="469" y="172"/>
                  <a:pt x="469" y="173"/>
                  <a:pt x="469" y="173"/>
                </a:cubicBezTo>
                <a:cubicBezTo>
                  <a:pt x="469" y="173"/>
                  <a:pt x="469" y="173"/>
                  <a:pt x="469" y="173"/>
                </a:cubicBezTo>
                <a:cubicBezTo>
                  <a:pt x="469" y="173"/>
                  <a:pt x="470" y="173"/>
                  <a:pt x="470" y="173"/>
                </a:cubicBezTo>
                <a:cubicBezTo>
                  <a:pt x="469" y="172"/>
                  <a:pt x="469" y="172"/>
                  <a:pt x="469" y="172"/>
                </a:cubicBezTo>
                <a:close/>
                <a:moveTo>
                  <a:pt x="469" y="199"/>
                </a:moveTo>
                <a:cubicBezTo>
                  <a:pt x="469" y="199"/>
                  <a:pt x="469" y="200"/>
                  <a:pt x="469" y="200"/>
                </a:cubicBezTo>
                <a:cubicBezTo>
                  <a:pt x="470" y="199"/>
                  <a:pt x="470" y="200"/>
                  <a:pt x="471" y="200"/>
                </a:cubicBezTo>
                <a:cubicBezTo>
                  <a:pt x="471" y="200"/>
                  <a:pt x="471" y="199"/>
                  <a:pt x="471" y="199"/>
                </a:cubicBezTo>
                <a:cubicBezTo>
                  <a:pt x="471" y="199"/>
                  <a:pt x="471" y="199"/>
                  <a:pt x="471" y="199"/>
                </a:cubicBezTo>
                <a:cubicBezTo>
                  <a:pt x="470" y="199"/>
                  <a:pt x="470" y="199"/>
                  <a:pt x="470" y="199"/>
                </a:cubicBezTo>
                <a:cubicBezTo>
                  <a:pt x="470" y="199"/>
                  <a:pt x="469" y="199"/>
                  <a:pt x="469" y="199"/>
                </a:cubicBezTo>
                <a:cubicBezTo>
                  <a:pt x="469" y="199"/>
                  <a:pt x="469" y="199"/>
                  <a:pt x="469" y="199"/>
                </a:cubicBezTo>
                <a:close/>
                <a:moveTo>
                  <a:pt x="471" y="160"/>
                </a:moveTo>
                <a:cubicBezTo>
                  <a:pt x="471" y="160"/>
                  <a:pt x="471" y="160"/>
                  <a:pt x="470" y="160"/>
                </a:cubicBezTo>
                <a:cubicBezTo>
                  <a:pt x="470" y="160"/>
                  <a:pt x="470" y="160"/>
                  <a:pt x="470" y="160"/>
                </a:cubicBezTo>
                <a:cubicBezTo>
                  <a:pt x="470" y="160"/>
                  <a:pt x="470" y="160"/>
                  <a:pt x="470" y="160"/>
                </a:cubicBezTo>
                <a:cubicBezTo>
                  <a:pt x="471" y="160"/>
                  <a:pt x="471" y="160"/>
                  <a:pt x="471" y="160"/>
                </a:cubicBezTo>
                <a:close/>
                <a:moveTo>
                  <a:pt x="470" y="168"/>
                </a:moveTo>
                <a:cubicBezTo>
                  <a:pt x="470" y="168"/>
                  <a:pt x="470" y="168"/>
                  <a:pt x="470" y="169"/>
                </a:cubicBezTo>
                <a:cubicBezTo>
                  <a:pt x="470" y="168"/>
                  <a:pt x="471" y="168"/>
                  <a:pt x="471" y="168"/>
                </a:cubicBezTo>
                <a:cubicBezTo>
                  <a:pt x="471" y="168"/>
                  <a:pt x="470" y="168"/>
                  <a:pt x="470" y="167"/>
                </a:cubicBezTo>
                <a:cubicBezTo>
                  <a:pt x="470" y="168"/>
                  <a:pt x="470" y="168"/>
                  <a:pt x="470" y="168"/>
                </a:cubicBezTo>
                <a:close/>
                <a:moveTo>
                  <a:pt x="471" y="161"/>
                </a:moveTo>
                <a:cubicBezTo>
                  <a:pt x="471" y="161"/>
                  <a:pt x="471" y="161"/>
                  <a:pt x="471" y="161"/>
                </a:cubicBezTo>
                <a:cubicBezTo>
                  <a:pt x="471" y="161"/>
                  <a:pt x="471" y="161"/>
                  <a:pt x="471" y="161"/>
                </a:cubicBezTo>
                <a:close/>
                <a:moveTo>
                  <a:pt x="470" y="200"/>
                </a:moveTo>
                <a:cubicBezTo>
                  <a:pt x="470" y="200"/>
                  <a:pt x="470" y="200"/>
                  <a:pt x="470" y="200"/>
                </a:cubicBezTo>
                <a:cubicBezTo>
                  <a:pt x="470" y="201"/>
                  <a:pt x="470" y="201"/>
                  <a:pt x="470" y="201"/>
                </a:cubicBezTo>
                <a:cubicBezTo>
                  <a:pt x="470" y="201"/>
                  <a:pt x="471" y="201"/>
                  <a:pt x="471" y="201"/>
                </a:cubicBezTo>
                <a:cubicBezTo>
                  <a:pt x="470" y="200"/>
                  <a:pt x="470" y="200"/>
                  <a:pt x="470" y="200"/>
                </a:cubicBezTo>
                <a:close/>
                <a:moveTo>
                  <a:pt x="469" y="229"/>
                </a:moveTo>
                <a:cubicBezTo>
                  <a:pt x="469" y="229"/>
                  <a:pt x="469" y="229"/>
                  <a:pt x="470" y="229"/>
                </a:cubicBezTo>
                <a:cubicBezTo>
                  <a:pt x="470" y="230"/>
                  <a:pt x="470" y="229"/>
                  <a:pt x="470" y="229"/>
                </a:cubicBezTo>
                <a:cubicBezTo>
                  <a:pt x="470" y="229"/>
                  <a:pt x="470" y="229"/>
                  <a:pt x="470" y="228"/>
                </a:cubicBezTo>
                <a:cubicBezTo>
                  <a:pt x="469" y="229"/>
                  <a:pt x="469" y="229"/>
                  <a:pt x="469" y="229"/>
                </a:cubicBezTo>
                <a:close/>
                <a:moveTo>
                  <a:pt x="470" y="223"/>
                </a:moveTo>
                <a:cubicBezTo>
                  <a:pt x="470" y="223"/>
                  <a:pt x="470" y="223"/>
                  <a:pt x="470" y="223"/>
                </a:cubicBezTo>
                <a:cubicBezTo>
                  <a:pt x="470" y="223"/>
                  <a:pt x="469" y="223"/>
                  <a:pt x="469" y="223"/>
                </a:cubicBezTo>
                <a:cubicBezTo>
                  <a:pt x="469" y="223"/>
                  <a:pt x="470" y="224"/>
                  <a:pt x="470" y="224"/>
                </a:cubicBezTo>
                <a:cubicBezTo>
                  <a:pt x="470" y="224"/>
                  <a:pt x="470" y="224"/>
                  <a:pt x="470" y="223"/>
                </a:cubicBezTo>
                <a:close/>
                <a:moveTo>
                  <a:pt x="470" y="259"/>
                </a:moveTo>
                <a:cubicBezTo>
                  <a:pt x="470" y="259"/>
                  <a:pt x="470" y="260"/>
                  <a:pt x="471" y="260"/>
                </a:cubicBezTo>
                <a:cubicBezTo>
                  <a:pt x="471" y="260"/>
                  <a:pt x="471" y="259"/>
                  <a:pt x="471" y="259"/>
                </a:cubicBezTo>
                <a:cubicBezTo>
                  <a:pt x="471" y="259"/>
                  <a:pt x="471" y="259"/>
                  <a:pt x="471" y="258"/>
                </a:cubicBezTo>
                <a:cubicBezTo>
                  <a:pt x="471" y="259"/>
                  <a:pt x="470" y="259"/>
                  <a:pt x="470" y="259"/>
                </a:cubicBezTo>
                <a:close/>
                <a:moveTo>
                  <a:pt x="471" y="210"/>
                </a:moveTo>
                <a:cubicBezTo>
                  <a:pt x="471" y="210"/>
                  <a:pt x="471" y="211"/>
                  <a:pt x="471" y="211"/>
                </a:cubicBezTo>
                <a:cubicBezTo>
                  <a:pt x="471" y="211"/>
                  <a:pt x="471" y="211"/>
                  <a:pt x="471" y="211"/>
                </a:cubicBezTo>
                <a:cubicBezTo>
                  <a:pt x="471" y="211"/>
                  <a:pt x="471" y="211"/>
                  <a:pt x="472" y="211"/>
                </a:cubicBezTo>
                <a:cubicBezTo>
                  <a:pt x="471" y="211"/>
                  <a:pt x="471" y="210"/>
                  <a:pt x="471" y="210"/>
                </a:cubicBezTo>
                <a:close/>
                <a:moveTo>
                  <a:pt x="471" y="161"/>
                </a:moveTo>
                <a:cubicBezTo>
                  <a:pt x="471" y="161"/>
                  <a:pt x="471" y="161"/>
                  <a:pt x="471" y="160"/>
                </a:cubicBezTo>
                <a:cubicBezTo>
                  <a:pt x="471" y="161"/>
                  <a:pt x="471" y="161"/>
                  <a:pt x="471" y="161"/>
                </a:cubicBezTo>
                <a:cubicBezTo>
                  <a:pt x="471" y="161"/>
                  <a:pt x="471" y="161"/>
                  <a:pt x="471" y="161"/>
                </a:cubicBezTo>
                <a:close/>
                <a:moveTo>
                  <a:pt x="471" y="157"/>
                </a:moveTo>
                <a:cubicBezTo>
                  <a:pt x="471" y="157"/>
                  <a:pt x="470" y="157"/>
                  <a:pt x="469" y="158"/>
                </a:cubicBezTo>
                <a:cubicBezTo>
                  <a:pt x="470" y="158"/>
                  <a:pt x="470" y="158"/>
                  <a:pt x="470" y="158"/>
                </a:cubicBezTo>
                <a:cubicBezTo>
                  <a:pt x="470" y="158"/>
                  <a:pt x="471" y="158"/>
                  <a:pt x="471" y="158"/>
                </a:cubicBezTo>
                <a:cubicBezTo>
                  <a:pt x="471" y="157"/>
                  <a:pt x="471" y="157"/>
                  <a:pt x="471" y="157"/>
                </a:cubicBezTo>
                <a:close/>
                <a:moveTo>
                  <a:pt x="468" y="154"/>
                </a:moveTo>
                <a:cubicBezTo>
                  <a:pt x="468" y="155"/>
                  <a:pt x="468" y="155"/>
                  <a:pt x="468" y="156"/>
                </a:cubicBezTo>
                <a:cubicBezTo>
                  <a:pt x="468" y="156"/>
                  <a:pt x="469" y="156"/>
                  <a:pt x="469" y="156"/>
                </a:cubicBezTo>
                <a:cubicBezTo>
                  <a:pt x="470" y="156"/>
                  <a:pt x="470" y="155"/>
                  <a:pt x="471" y="155"/>
                </a:cubicBezTo>
                <a:cubicBezTo>
                  <a:pt x="471" y="154"/>
                  <a:pt x="470" y="155"/>
                  <a:pt x="469" y="155"/>
                </a:cubicBezTo>
                <a:cubicBezTo>
                  <a:pt x="469" y="154"/>
                  <a:pt x="469" y="154"/>
                  <a:pt x="468" y="154"/>
                </a:cubicBezTo>
                <a:cubicBezTo>
                  <a:pt x="468" y="154"/>
                  <a:pt x="468" y="154"/>
                  <a:pt x="468" y="154"/>
                </a:cubicBezTo>
                <a:close/>
                <a:moveTo>
                  <a:pt x="467" y="165"/>
                </a:moveTo>
                <a:cubicBezTo>
                  <a:pt x="467" y="165"/>
                  <a:pt x="468" y="165"/>
                  <a:pt x="468" y="165"/>
                </a:cubicBezTo>
                <a:cubicBezTo>
                  <a:pt x="468" y="165"/>
                  <a:pt x="468" y="165"/>
                  <a:pt x="468" y="164"/>
                </a:cubicBezTo>
                <a:cubicBezTo>
                  <a:pt x="468" y="164"/>
                  <a:pt x="468" y="164"/>
                  <a:pt x="468" y="164"/>
                </a:cubicBezTo>
                <a:cubicBezTo>
                  <a:pt x="468" y="164"/>
                  <a:pt x="467" y="164"/>
                  <a:pt x="467" y="165"/>
                </a:cubicBezTo>
                <a:close/>
                <a:moveTo>
                  <a:pt x="467" y="166"/>
                </a:moveTo>
                <a:cubicBezTo>
                  <a:pt x="467" y="167"/>
                  <a:pt x="467" y="167"/>
                  <a:pt x="467" y="167"/>
                </a:cubicBezTo>
                <a:cubicBezTo>
                  <a:pt x="467" y="167"/>
                  <a:pt x="467" y="168"/>
                  <a:pt x="468" y="168"/>
                </a:cubicBezTo>
                <a:cubicBezTo>
                  <a:pt x="468" y="168"/>
                  <a:pt x="468" y="167"/>
                  <a:pt x="468" y="167"/>
                </a:cubicBezTo>
                <a:cubicBezTo>
                  <a:pt x="468" y="167"/>
                  <a:pt x="467" y="167"/>
                  <a:pt x="467" y="166"/>
                </a:cubicBezTo>
                <a:close/>
                <a:moveTo>
                  <a:pt x="466" y="200"/>
                </a:moveTo>
                <a:cubicBezTo>
                  <a:pt x="466" y="200"/>
                  <a:pt x="466" y="200"/>
                  <a:pt x="466" y="200"/>
                </a:cubicBezTo>
                <a:cubicBezTo>
                  <a:pt x="466" y="200"/>
                  <a:pt x="467" y="200"/>
                  <a:pt x="467" y="200"/>
                </a:cubicBezTo>
                <a:cubicBezTo>
                  <a:pt x="467" y="200"/>
                  <a:pt x="467" y="199"/>
                  <a:pt x="466" y="199"/>
                </a:cubicBezTo>
                <a:cubicBezTo>
                  <a:pt x="466" y="199"/>
                  <a:pt x="466" y="199"/>
                  <a:pt x="466" y="200"/>
                </a:cubicBezTo>
                <a:close/>
                <a:moveTo>
                  <a:pt x="466" y="203"/>
                </a:moveTo>
                <a:cubicBezTo>
                  <a:pt x="466" y="203"/>
                  <a:pt x="465" y="203"/>
                  <a:pt x="465" y="203"/>
                </a:cubicBezTo>
                <a:cubicBezTo>
                  <a:pt x="465" y="203"/>
                  <a:pt x="465" y="203"/>
                  <a:pt x="465" y="203"/>
                </a:cubicBezTo>
                <a:cubicBezTo>
                  <a:pt x="465" y="204"/>
                  <a:pt x="465" y="205"/>
                  <a:pt x="466" y="205"/>
                </a:cubicBezTo>
                <a:cubicBezTo>
                  <a:pt x="466" y="205"/>
                  <a:pt x="466" y="204"/>
                  <a:pt x="466" y="204"/>
                </a:cubicBezTo>
                <a:cubicBezTo>
                  <a:pt x="466" y="204"/>
                  <a:pt x="466" y="203"/>
                  <a:pt x="466" y="203"/>
                </a:cubicBezTo>
                <a:close/>
                <a:moveTo>
                  <a:pt x="466" y="261"/>
                </a:moveTo>
                <a:cubicBezTo>
                  <a:pt x="466" y="261"/>
                  <a:pt x="466" y="261"/>
                  <a:pt x="466" y="262"/>
                </a:cubicBezTo>
                <a:lnTo>
                  <a:pt x="466" y="261"/>
                </a:lnTo>
                <a:close/>
                <a:moveTo>
                  <a:pt x="466" y="229"/>
                </a:moveTo>
                <a:cubicBezTo>
                  <a:pt x="466" y="229"/>
                  <a:pt x="466" y="229"/>
                  <a:pt x="466" y="229"/>
                </a:cubicBezTo>
                <a:cubicBezTo>
                  <a:pt x="466" y="229"/>
                  <a:pt x="466" y="229"/>
                  <a:pt x="466" y="229"/>
                </a:cubicBezTo>
                <a:cubicBezTo>
                  <a:pt x="466" y="229"/>
                  <a:pt x="466" y="229"/>
                  <a:pt x="466" y="229"/>
                </a:cubicBezTo>
                <a:cubicBezTo>
                  <a:pt x="466" y="229"/>
                  <a:pt x="466" y="229"/>
                  <a:pt x="466" y="229"/>
                </a:cubicBezTo>
                <a:close/>
                <a:moveTo>
                  <a:pt x="466" y="261"/>
                </a:moveTo>
                <a:cubicBezTo>
                  <a:pt x="465" y="261"/>
                  <a:pt x="465" y="262"/>
                  <a:pt x="465" y="262"/>
                </a:cubicBezTo>
                <a:cubicBezTo>
                  <a:pt x="465" y="262"/>
                  <a:pt x="465" y="262"/>
                  <a:pt x="465" y="262"/>
                </a:cubicBezTo>
                <a:cubicBezTo>
                  <a:pt x="466" y="262"/>
                  <a:pt x="466" y="262"/>
                  <a:pt x="466" y="262"/>
                </a:cubicBezTo>
                <a:cubicBezTo>
                  <a:pt x="466" y="262"/>
                  <a:pt x="466" y="261"/>
                  <a:pt x="466" y="261"/>
                </a:cubicBezTo>
                <a:close/>
                <a:moveTo>
                  <a:pt x="463" y="169"/>
                </a:moveTo>
                <a:cubicBezTo>
                  <a:pt x="464" y="169"/>
                  <a:pt x="464" y="169"/>
                  <a:pt x="464" y="169"/>
                </a:cubicBezTo>
                <a:cubicBezTo>
                  <a:pt x="464" y="169"/>
                  <a:pt x="465" y="169"/>
                  <a:pt x="465" y="169"/>
                </a:cubicBezTo>
                <a:cubicBezTo>
                  <a:pt x="464" y="169"/>
                  <a:pt x="464" y="168"/>
                  <a:pt x="464" y="168"/>
                </a:cubicBezTo>
                <a:cubicBezTo>
                  <a:pt x="464" y="168"/>
                  <a:pt x="464" y="168"/>
                  <a:pt x="464" y="168"/>
                </a:cubicBezTo>
                <a:cubicBezTo>
                  <a:pt x="463" y="168"/>
                  <a:pt x="463" y="168"/>
                  <a:pt x="463" y="168"/>
                </a:cubicBezTo>
                <a:cubicBezTo>
                  <a:pt x="463" y="168"/>
                  <a:pt x="463" y="168"/>
                  <a:pt x="463" y="169"/>
                </a:cubicBezTo>
                <a:cubicBezTo>
                  <a:pt x="463" y="169"/>
                  <a:pt x="463" y="169"/>
                  <a:pt x="463" y="169"/>
                </a:cubicBezTo>
                <a:close/>
                <a:moveTo>
                  <a:pt x="463" y="229"/>
                </a:moveTo>
                <a:cubicBezTo>
                  <a:pt x="463" y="229"/>
                  <a:pt x="463" y="229"/>
                  <a:pt x="463" y="229"/>
                </a:cubicBezTo>
                <a:cubicBezTo>
                  <a:pt x="463" y="229"/>
                  <a:pt x="463" y="230"/>
                  <a:pt x="463" y="230"/>
                </a:cubicBezTo>
                <a:cubicBezTo>
                  <a:pt x="463" y="230"/>
                  <a:pt x="463" y="230"/>
                  <a:pt x="463" y="230"/>
                </a:cubicBezTo>
                <a:cubicBezTo>
                  <a:pt x="463" y="229"/>
                  <a:pt x="463" y="229"/>
                  <a:pt x="463" y="229"/>
                </a:cubicBezTo>
                <a:close/>
                <a:moveTo>
                  <a:pt x="464" y="203"/>
                </a:moveTo>
                <a:cubicBezTo>
                  <a:pt x="464" y="203"/>
                  <a:pt x="464" y="203"/>
                  <a:pt x="465" y="203"/>
                </a:cubicBezTo>
                <a:cubicBezTo>
                  <a:pt x="465" y="203"/>
                  <a:pt x="465" y="203"/>
                  <a:pt x="465" y="203"/>
                </a:cubicBezTo>
                <a:cubicBezTo>
                  <a:pt x="465" y="203"/>
                  <a:pt x="465" y="203"/>
                  <a:pt x="465" y="202"/>
                </a:cubicBezTo>
                <a:cubicBezTo>
                  <a:pt x="465" y="203"/>
                  <a:pt x="464" y="203"/>
                  <a:pt x="464" y="203"/>
                </a:cubicBezTo>
                <a:close/>
                <a:moveTo>
                  <a:pt x="465" y="197"/>
                </a:moveTo>
                <a:cubicBezTo>
                  <a:pt x="465" y="196"/>
                  <a:pt x="465" y="196"/>
                  <a:pt x="465" y="196"/>
                </a:cubicBezTo>
                <a:cubicBezTo>
                  <a:pt x="465" y="196"/>
                  <a:pt x="465" y="196"/>
                  <a:pt x="465" y="196"/>
                </a:cubicBezTo>
                <a:cubicBezTo>
                  <a:pt x="465" y="196"/>
                  <a:pt x="465" y="196"/>
                  <a:pt x="465" y="196"/>
                </a:cubicBezTo>
                <a:cubicBezTo>
                  <a:pt x="465" y="196"/>
                  <a:pt x="465" y="196"/>
                  <a:pt x="465" y="197"/>
                </a:cubicBezTo>
                <a:close/>
                <a:moveTo>
                  <a:pt x="463" y="166"/>
                </a:moveTo>
                <a:cubicBezTo>
                  <a:pt x="463" y="166"/>
                  <a:pt x="464" y="166"/>
                  <a:pt x="464" y="167"/>
                </a:cubicBezTo>
                <a:cubicBezTo>
                  <a:pt x="464" y="167"/>
                  <a:pt x="464" y="167"/>
                  <a:pt x="464" y="167"/>
                </a:cubicBezTo>
                <a:cubicBezTo>
                  <a:pt x="465" y="167"/>
                  <a:pt x="465" y="166"/>
                  <a:pt x="466" y="166"/>
                </a:cubicBezTo>
                <a:cubicBezTo>
                  <a:pt x="466" y="166"/>
                  <a:pt x="465" y="166"/>
                  <a:pt x="465" y="165"/>
                </a:cubicBezTo>
                <a:cubicBezTo>
                  <a:pt x="465" y="166"/>
                  <a:pt x="464" y="165"/>
                  <a:pt x="463" y="165"/>
                </a:cubicBezTo>
                <a:cubicBezTo>
                  <a:pt x="463" y="165"/>
                  <a:pt x="463" y="165"/>
                  <a:pt x="463" y="165"/>
                </a:cubicBezTo>
                <a:cubicBezTo>
                  <a:pt x="463" y="165"/>
                  <a:pt x="463" y="166"/>
                  <a:pt x="463" y="166"/>
                </a:cubicBezTo>
                <a:close/>
                <a:moveTo>
                  <a:pt x="462" y="209"/>
                </a:moveTo>
                <a:cubicBezTo>
                  <a:pt x="462" y="209"/>
                  <a:pt x="463" y="209"/>
                  <a:pt x="463" y="209"/>
                </a:cubicBezTo>
                <a:cubicBezTo>
                  <a:pt x="463" y="209"/>
                  <a:pt x="463" y="209"/>
                  <a:pt x="463" y="209"/>
                </a:cubicBezTo>
                <a:cubicBezTo>
                  <a:pt x="463" y="209"/>
                  <a:pt x="463" y="209"/>
                  <a:pt x="462" y="209"/>
                </a:cubicBezTo>
                <a:cubicBezTo>
                  <a:pt x="462" y="209"/>
                  <a:pt x="462" y="209"/>
                  <a:pt x="462" y="209"/>
                </a:cubicBezTo>
                <a:close/>
                <a:moveTo>
                  <a:pt x="462" y="226"/>
                </a:moveTo>
                <a:cubicBezTo>
                  <a:pt x="462" y="226"/>
                  <a:pt x="462" y="226"/>
                  <a:pt x="462" y="226"/>
                </a:cubicBezTo>
                <a:cubicBezTo>
                  <a:pt x="462" y="226"/>
                  <a:pt x="462" y="226"/>
                  <a:pt x="462" y="226"/>
                </a:cubicBezTo>
                <a:cubicBezTo>
                  <a:pt x="462" y="226"/>
                  <a:pt x="462" y="226"/>
                  <a:pt x="462" y="226"/>
                </a:cubicBezTo>
                <a:cubicBezTo>
                  <a:pt x="462" y="226"/>
                  <a:pt x="462" y="226"/>
                  <a:pt x="462" y="226"/>
                </a:cubicBezTo>
                <a:close/>
                <a:moveTo>
                  <a:pt x="461" y="167"/>
                </a:moveTo>
                <a:cubicBezTo>
                  <a:pt x="461" y="167"/>
                  <a:pt x="461" y="167"/>
                  <a:pt x="461" y="167"/>
                </a:cubicBezTo>
                <a:cubicBezTo>
                  <a:pt x="461" y="168"/>
                  <a:pt x="461" y="168"/>
                  <a:pt x="462" y="168"/>
                </a:cubicBezTo>
                <a:cubicBezTo>
                  <a:pt x="462" y="168"/>
                  <a:pt x="462" y="168"/>
                  <a:pt x="462" y="168"/>
                </a:cubicBezTo>
                <a:cubicBezTo>
                  <a:pt x="462" y="168"/>
                  <a:pt x="462" y="167"/>
                  <a:pt x="461" y="167"/>
                </a:cubicBezTo>
                <a:close/>
                <a:moveTo>
                  <a:pt x="460" y="164"/>
                </a:moveTo>
                <a:cubicBezTo>
                  <a:pt x="460" y="164"/>
                  <a:pt x="460" y="164"/>
                  <a:pt x="460" y="164"/>
                </a:cubicBezTo>
                <a:cubicBezTo>
                  <a:pt x="461" y="164"/>
                  <a:pt x="461" y="164"/>
                  <a:pt x="461" y="164"/>
                </a:cubicBezTo>
                <a:cubicBezTo>
                  <a:pt x="461" y="164"/>
                  <a:pt x="461" y="164"/>
                  <a:pt x="461" y="164"/>
                </a:cubicBezTo>
                <a:cubicBezTo>
                  <a:pt x="461" y="164"/>
                  <a:pt x="460" y="163"/>
                  <a:pt x="460" y="164"/>
                </a:cubicBezTo>
                <a:close/>
                <a:moveTo>
                  <a:pt x="460" y="238"/>
                </a:moveTo>
                <a:cubicBezTo>
                  <a:pt x="460" y="238"/>
                  <a:pt x="461" y="238"/>
                  <a:pt x="461" y="239"/>
                </a:cubicBezTo>
                <a:cubicBezTo>
                  <a:pt x="461" y="238"/>
                  <a:pt x="461" y="238"/>
                  <a:pt x="461" y="238"/>
                </a:cubicBezTo>
                <a:cubicBezTo>
                  <a:pt x="461" y="238"/>
                  <a:pt x="461" y="237"/>
                  <a:pt x="460" y="237"/>
                </a:cubicBezTo>
                <a:cubicBezTo>
                  <a:pt x="460" y="237"/>
                  <a:pt x="460" y="238"/>
                  <a:pt x="460" y="238"/>
                </a:cubicBezTo>
                <a:close/>
                <a:moveTo>
                  <a:pt x="460" y="225"/>
                </a:moveTo>
                <a:cubicBezTo>
                  <a:pt x="460" y="225"/>
                  <a:pt x="461" y="225"/>
                  <a:pt x="461" y="225"/>
                </a:cubicBezTo>
                <a:cubicBezTo>
                  <a:pt x="461" y="225"/>
                  <a:pt x="460" y="224"/>
                  <a:pt x="460" y="224"/>
                </a:cubicBezTo>
                <a:cubicBezTo>
                  <a:pt x="459" y="225"/>
                  <a:pt x="459" y="225"/>
                  <a:pt x="459" y="225"/>
                </a:cubicBezTo>
                <a:cubicBezTo>
                  <a:pt x="460" y="225"/>
                  <a:pt x="460" y="225"/>
                  <a:pt x="460" y="225"/>
                </a:cubicBezTo>
                <a:close/>
                <a:moveTo>
                  <a:pt x="460" y="209"/>
                </a:moveTo>
                <a:cubicBezTo>
                  <a:pt x="460" y="209"/>
                  <a:pt x="460" y="209"/>
                  <a:pt x="460" y="209"/>
                </a:cubicBezTo>
                <a:cubicBezTo>
                  <a:pt x="461" y="209"/>
                  <a:pt x="461" y="209"/>
                  <a:pt x="461" y="209"/>
                </a:cubicBezTo>
                <a:cubicBezTo>
                  <a:pt x="461" y="209"/>
                  <a:pt x="460" y="209"/>
                  <a:pt x="460" y="209"/>
                </a:cubicBezTo>
                <a:cubicBezTo>
                  <a:pt x="460" y="209"/>
                  <a:pt x="460" y="209"/>
                  <a:pt x="460" y="209"/>
                </a:cubicBezTo>
                <a:close/>
                <a:moveTo>
                  <a:pt x="459" y="216"/>
                </a:moveTo>
                <a:cubicBezTo>
                  <a:pt x="459" y="216"/>
                  <a:pt x="459" y="217"/>
                  <a:pt x="459" y="217"/>
                </a:cubicBezTo>
                <a:cubicBezTo>
                  <a:pt x="459" y="217"/>
                  <a:pt x="459" y="217"/>
                  <a:pt x="459" y="217"/>
                </a:cubicBezTo>
                <a:cubicBezTo>
                  <a:pt x="459" y="217"/>
                  <a:pt x="460" y="217"/>
                  <a:pt x="460" y="216"/>
                </a:cubicBezTo>
                <a:cubicBezTo>
                  <a:pt x="460" y="216"/>
                  <a:pt x="460" y="216"/>
                  <a:pt x="459" y="216"/>
                </a:cubicBezTo>
                <a:close/>
                <a:moveTo>
                  <a:pt x="458" y="265"/>
                </a:moveTo>
                <a:cubicBezTo>
                  <a:pt x="458" y="264"/>
                  <a:pt x="458" y="264"/>
                  <a:pt x="458" y="264"/>
                </a:cubicBezTo>
                <a:cubicBezTo>
                  <a:pt x="458" y="264"/>
                  <a:pt x="458" y="264"/>
                  <a:pt x="458" y="264"/>
                </a:cubicBezTo>
                <a:cubicBezTo>
                  <a:pt x="458" y="264"/>
                  <a:pt x="458" y="264"/>
                  <a:pt x="458" y="264"/>
                </a:cubicBezTo>
                <a:cubicBezTo>
                  <a:pt x="458" y="264"/>
                  <a:pt x="458" y="264"/>
                  <a:pt x="458" y="265"/>
                </a:cubicBezTo>
                <a:close/>
                <a:moveTo>
                  <a:pt x="456" y="261"/>
                </a:moveTo>
                <a:cubicBezTo>
                  <a:pt x="456" y="261"/>
                  <a:pt x="456" y="262"/>
                  <a:pt x="456" y="262"/>
                </a:cubicBezTo>
                <a:cubicBezTo>
                  <a:pt x="457" y="262"/>
                  <a:pt x="457" y="261"/>
                  <a:pt x="457" y="261"/>
                </a:cubicBezTo>
                <a:cubicBezTo>
                  <a:pt x="457" y="261"/>
                  <a:pt x="456" y="261"/>
                  <a:pt x="456" y="261"/>
                </a:cubicBezTo>
                <a:cubicBezTo>
                  <a:pt x="456" y="261"/>
                  <a:pt x="456" y="261"/>
                  <a:pt x="456" y="261"/>
                </a:cubicBezTo>
                <a:close/>
                <a:moveTo>
                  <a:pt x="456" y="219"/>
                </a:moveTo>
                <a:cubicBezTo>
                  <a:pt x="456" y="219"/>
                  <a:pt x="456" y="219"/>
                  <a:pt x="456" y="219"/>
                </a:cubicBezTo>
                <a:cubicBezTo>
                  <a:pt x="456" y="219"/>
                  <a:pt x="456" y="219"/>
                  <a:pt x="456" y="218"/>
                </a:cubicBezTo>
                <a:cubicBezTo>
                  <a:pt x="456" y="218"/>
                  <a:pt x="456" y="219"/>
                  <a:pt x="456" y="219"/>
                </a:cubicBezTo>
                <a:cubicBezTo>
                  <a:pt x="456" y="219"/>
                  <a:pt x="456" y="219"/>
                  <a:pt x="456" y="219"/>
                </a:cubicBezTo>
                <a:close/>
                <a:moveTo>
                  <a:pt x="457" y="233"/>
                </a:moveTo>
                <a:cubicBezTo>
                  <a:pt x="457" y="233"/>
                  <a:pt x="457" y="233"/>
                  <a:pt x="457" y="233"/>
                </a:cubicBezTo>
                <a:cubicBezTo>
                  <a:pt x="457" y="233"/>
                  <a:pt x="456" y="233"/>
                  <a:pt x="456" y="233"/>
                </a:cubicBezTo>
                <a:cubicBezTo>
                  <a:pt x="456" y="233"/>
                  <a:pt x="457" y="234"/>
                  <a:pt x="457" y="233"/>
                </a:cubicBezTo>
                <a:cubicBezTo>
                  <a:pt x="457" y="233"/>
                  <a:pt x="457" y="233"/>
                  <a:pt x="457" y="233"/>
                </a:cubicBezTo>
                <a:close/>
                <a:moveTo>
                  <a:pt x="458" y="219"/>
                </a:moveTo>
                <a:cubicBezTo>
                  <a:pt x="458" y="219"/>
                  <a:pt x="459" y="219"/>
                  <a:pt x="459" y="218"/>
                </a:cubicBezTo>
                <a:cubicBezTo>
                  <a:pt x="458" y="218"/>
                  <a:pt x="458" y="218"/>
                  <a:pt x="458" y="218"/>
                </a:cubicBezTo>
                <a:cubicBezTo>
                  <a:pt x="458" y="218"/>
                  <a:pt x="457" y="218"/>
                  <a:pt x="457" y="218"/>
                </a:cubicBezTo>
                <a:cubicBezTo>
                  <a:pt x="458" y="218"/>
                  <a:pt x="458" y="219"/>
                  <a:pt x="458" y="219"/>
                </a:cubicBezTo>
                <a:close/>
                <a:moveTo>
                  <a:pt x="458" y="220"/>
                </a:moveTo>
                <a:cubicBezTo>
                  <a:pt x="458" y="220"/>
                  <a:pt x="458" y="220"/>
                  <a:pt x="458" y="220"/>
                </a:cubicBezTo>
                <a:cubicBezTo>
                  <a:pt x="458" y="220"/>
                  <a:pt x="458" y="220"/>
                  <a:pt x="458" y="221"/>
                </a:cubicBezTo>
                <a:cubicBezTo>
                  <a:pt x="458" y="220"/>
                  <a:pt x="458" y="220"/>
                  <a:pt x="458" y="220"/>
                </a:cubicBezTo>
                <a:cubicBezTo>
                  <a:pt x="458" y="220"/>
                  <a:pt x="458" y="220"/>
                  <a:pt x="458" y="220"/>
                </a:cubicBezTo>
                <a:close/>
                <a:moveTo>
                  <a:pt x="457" y="261"/>
                </a:moveTo>
                <a:cubicBezTo>
                  <a:pt x="457" y="261"/>
                  <a:pt x="458" y="261"/>
                  <a:pt x="458" y="261"/>
                </a:cubicBezTo>
                <a:cubicBezTo>
                  <a:pt x="458" y="261"/>
                  <a:pt x="458" y="261"/>
                  <a:pt x="458" y="261"/>
                </a:cubicBezTo>
                <a:cubicBezTo>
                  <a:pt x="458" y="261"/>
                  <a:pt x="458" y="261"/>
                  <a:pt x="457" y="261"/>
                </a:cubicBezTo>
                <a:cubicBezTo>
                  <a:pt x="457" y="261"/>
                  <a:pt x="457" y="261"/>
                  <a:pt x="457" y="261"/>
                </a:cubicBezTo>
                <a:close/>
                <a:moveTo>
                  <a:pt x="458" y="265"/>
                </a:moveTo>
                <a:cubicBezTo>
                  <a:pt x="458" y="265"/>
                  <a:pt x="459" y="265"/>
                  <a:pt x="459" y="266"/>
                </a:cubicBezTo>
                <a:cubicBezTo>
                  <a:pt x="459" y="266"/>
                  <a:pt x="459" y="265"/>
                  <a:pt x="459" y="265"/>
                </a:cubicBezTo>
                <a:cubicBezTo>
                  <a:pt x="459" y="265"/>
                  <a:pt x="458" y="265"/>
                  <a:pt x="458" y="265"/>
                </a:cubicBezTo>
                <a:close/>
                <a:moveTo>
                  <a:pt x="459" y="212"/>
                </a:moveTo>
                <a:cubicBezTo>
                  <a:pt x="459" y="212"/>
                  <a:pt x="459" y="212"/>
                  <a:pt x="459" y="212"/>
                </a:cubicBezTo>
                <a:cubicBezTo>
                  <a:pt x="459" y="212"/>
                  <a:pt x="459" y="212"/>
                  <a:pt x="459" y="211"/>
                </a:cubicBezTo>
                <a:cubicBezTo>
                  <a:pt x="459" y="211"/>
                  <a:pt x="459" y="211"/>
                  <a:pt x="459" y="211"/>
                </a:cubicBezTo>
                <a:cubicBezTo>
                  <a:pt x="459" y="211"/>
                  <a:pt x="459" y="212"/>
                  <a:pt x="459" y="212"/>
                </a:cubicBezTo>
                <a:close/>
                <a:moveTo>
                  <a:pt x="457" y="214"/>
                </a:moveTo>
                <a:cubicBezTo>
                  <a:pt x="457" y="214"/>
                  <a:pt x="457" y="214"/>
                  <a:pt x="457" y="213"/>
                </a:cubicBezTo>
                <a:cubicBezTo>
                  <a:pt x="456" y="214"/>
                  <a:pt x="456" y="214"/>
                  <a:pt x="456" y="214"/>
                </a:cubicBezTo>
                <a:cubicBezTo>
                  <a:pt x="456" y="215"/>
                  <a:pt x="457" y="215"/>
                  <a:pt x="458" y="215"/>
                </a:cubicBezTo>
                <a:cubicBezTo>
                  <a:pt x="458" y="215"/>
                  <a:pt x="458" y="215"/>
                  <a:pt x="459" y="215"/>
                </a:cubicBezTo>
                <a:cubicBezTo>
                  <a:pt x="458" y="215"/>
                  <a:pt x="458" y="214"/>
                  <a:pt x="458" y="214"/>
                </a:cubicBezTo>
                <a:cubicBezTo>
                  <a:pt x="458" y="214"/>
                  <a:pt x="457" y="214"/>
                  <a:pt x="457" y="214"/>
                </a:cubicBezTo>
                <a:close/>
                <a:moveTo>
                  <a:pt x="456" y="171"/>
                </a:moveTo>
                <a:cubicBezTo>
                  <a:pt x="456" y="171"/>
                  <a:pt x="456" y="171"/>
                  <a:pt x="456" y="171"/>
                </a:cubicBezTo>
                <a:cubicBezTo>
                  <a:pt x="456" y="171"/>
                  <a:pt x="456" y="171"/>
                  <a:pt x="456" y="171"/>
                </a:cubicBezTo>
                <a:cubicBezTo>
                  <a:pt x="456" y="171"/>
                  <a:pt x="456" y="171"/>
                  <a:pt x="456" y="171"/>
                </a:cubicBezTo>
                <a:cubicBezTo>
                  <a:pt x="456" y="171"/>
                  <a:pt x="456" y="171"/>
                  <a:pt x="456" y="171"/>
                </a:cubicBezTo>
                <a:close/>
                <a:moveTo>
                  <a:pt x="455" y="174"/>
                </a:moveTo>
                <a:cubicBezTo>
                  <a:pt x="455" y="174"/>
                  <a:pt x="456" y="174"/>
                  <a:pt x="456" y="174"/>
                </a:cubicBezTo>
                <a:cubicBezTo>
                  <a:pt x="456" y="174"/>
                  <a:pt x="456" y="174"/>
                  <a:pt x="456" y="174"/>
                </a:cubicBezTo>
                <a:cubicBezTo>
                  <a:pt x="456" y="174"/>
                  <a:pt x="456" y="174"/>
                  <a:pt x="457" y="174"/>
                </a:cubicBezTo>
                <a:cubicBezTo>
                  <a:pt x="457" y="174"/>
                  <a:pt x="457" y="174"/>
                  <a:pt x="457" y="174"/>
                </a:cubicBezTo>
                <a:cubicBezTo>
                  <a:pt x="457" y="173"/>
                  <a:pt x="457" y="173"/>
                  <a:pt x="457" y="173"/>
                </a:cubicBezTo>
                <a:cubicBezTo>
                  <a:pt x="456" y="173"/>
                  <a:pt x="456" y="173"/>
                  <a:pt x="456" y="173"/>
                </a:cubicBezTo>
                <a:cubicBezTo>
                  <a:pt x="455" y="173"/>
                  <a:pt x="455" y="174"/>
                  <a:pt x="455" y="174"/>
                </a:cubicBezTo>
                <a:close/>
                <a:moveTo>
                  <a:pt x="454" y="170"/>
                </a:moveTo>
                <a:cubicBezTo>
                  <a:pt x="454" y="170"/>
                  <a:pt x="454" y="170"/>
                  <a:pt x="455" y="170"/>
                </a:cubicBezTo>
                <a:cubicBezTo>
                  <a:pt x="454" y="170"/>
                  <a:pt x="454" y="169"/>
                  <a:pt x="454" y="170"/>
                </a:cubicBezTo>
                <a:close/>
                <a:moveTo>
                  <a:pt x="454" y="170"/>
                </a:moveTo>
                <a:cubicBezTo>
                  <a:pt x="454" y="170"/>
                  <a:pt x="454" y="170"/>
                  <a:pt x="454" y="170"/>
                </a:cubicBezTo>
                <a:cubicBezTo>
                  <a:pt x="454" y="170"/>
                  <a:pt x="454" y="170"/>
                  <a:pt x="454" y="169"/>
                </a:cubicBezTo>
                <a:cubicBezTo>
                  <a:pt x="454" y="169"/>
                  <a:pt x="454" y="170"/>
                  <a:pt x="454" y="170"/>
                </a:cubicBezTo>
                <a:close/>
                <a:moveTo>
                  <a:pt x="453" y="170"/>
                </a:moveTo>
                <a:cubicBezTo>
                  <a:pt x="453" y="170"/>
                  <a:pt x="453" y="170"/>
                  <a:pt x="453" y="170"/>
                </a:cubicBezTo>
                <a:cubicBezTo>
                  <a:pt x="453" y="170"/>
                  <a:pt x="453" y="170"/>
                  <a:pt x="454" y="170"/>
                </a:cubicBezTo>
                <a:cubicBezTo>
                  <a:pt x="454" y="170"/>
                  <a:pt x="453" y="170"/>
                  <a:pt x="453" y="170"/>
                </a:cubicBezTo>
                <a:cubicBezTo>
                  <a:pt x="453" y="170"/>
                  <a:pt x="453" y="170"/>
                  <a:pt x="453" y="170"/>
                </a:cubicBezTo>
                <a:close/>
                <a:moveTo>
                  <a:pt x="451" y="172"/>
                </a:moveTo>
                <a:cubicBezTo>
                  <a:pt x="451" y="172"/>
                  <a:pt x="452" y="172"/>
                  <a:pt x="452" y="172"/>
                </a:cubicBezTo>
                <a:cubicBezTo>
                  <a:pt x="452" y="172"/>
                  <a:pt x="452" y="172"/>
                  <a:pt x="452" y="172"/>
                </a:cubicBezTo>
                <a:cubicBezTo>
                  <a:pt x="452" y="172"/>
                  <a:pt x="452" y="171"/>
                  <a:pt x="452" y="171"/>
                </a:cubicBezTo>
                <a:cubicBezTo>
                  <a:pt x="452" y="171"/>
                  <a:pt x="452" y="171"/>
                  <a:pt x="451" y="172"/>
                </a:cubicBezTo>
                <a:close/>
                <a:moveTo>
                  <a:pt x="448" y="169"/>
                </a:moveTo>
                <a:cubicBezTo>
                  <a:pt x="449" y="170"/>
                  <a:pt x="449" y="170"/>
                  <a:pt x="449" y="170"/>
                </a:cubicBezTo>
                <a:cubicBezTo>
                  <a:pt x="449" y="170"/>
                  <a:pt x="449" y="170"/>
                  <a:pt x="449" y="170"/>
                </a:cubicBezTo>
                <a:cubicBezTo>
                  <a:pt x="449" y="169"/>
                  <a:pt x="449" y="169"/>
                  <a:pt x="449" y="169"/>
                </a:cubicBezTo>
                <a:lnTo>
                  <a:pt x="448" y="169"/>
                </a:lnTo>
                <a:close/>
                <a:moveTo>
                  <a:pt x="447" y="247"/>
                </a:moveTo>
                <a:cubicBezTo>
                  <a:pt x="447" y="247"/>
                  <a:pt x="448" y="247"/>
                  <a:pt x="448" y="247"/>
                </a:cubicBezTo>
                <a:cubicBezTo>
                  <a:pt x="448" y="247"/>
                  <a:pt x="448" y="247"/>
                  <a:pt x="448" y="247"/>
                </a:cubicBezTo>
                <a:cubicBezTo>
                  <a:pt x="448" y="247"/>
                  <a:pt x="447" y="247"/>
                  <a:pt x="447" y="247"/>
                </a:cubicBezTo>
                <a:close/>
                <a:moveTo>
                  <a:pt x="446" y="171"/>
                </a:moveTo>
                <a:cubicBezTo>
                  <a:pt x="446" y="171"/>
                  <a:pt x="446" y="171"/>
                  <a:pt x="446" y="171"/>
                </a:cubicBezTo>
                <a:cubicBezTo>
                  <a:pt x="446" y="171"/>
                  <a:pt x="446" y="171"/>
                  <a:pt x="447" y="171"/>
                </a:cubicBezTo>
                <a:cubicBezTo>
                  <a:pt x="447" y="170"/>
                  <a:pt x="446" y="170"/>
                  <a:pt x="446" y="170"/>
                </a:cubicBezTo>
                <a:cubicBezTo>
                  <a:pt x="446" y="170"/>
                  <a:pt x="446" y="171"/>
                  <a:pt x="446" y="171"/>
                </a:cubicBezTo>
                <a:close/>
                <a:moveTo>
                  <a:pt x="446" y="180"/>
                </a:moveTo>
                <a:cubicBezTo>
                  <a:pt x="446" y="180"/>
                  <a:pt x="446" y="180"/>
                  <a:pt x="446" y="181"/>
                </a:cubicBezTo>
                <a:cubicBezTo>
                  <a:pt x="446" y="181"/>
                  <a:pt x="446" y="181"/>
                  <a:pt x="446" y="181"/>
                </a:cubicBezTo>
                <a:cubicBezTo>
                  <a:pt x="446" y="181"/>
                  <a:pt x="446" y="181"/>
                  <a:pt x="447" y="181"/>
                </a:cubicBezTo>
                <a:cubicBezTo>
                  <a:pt x="446" y="180"/>
                  <a:pt x="446" y="180"/>
                  <a:pt x="446" y="180"/>
                </a:cubicBezTo>
                <a:close/>
                <a:moveTo>
                  <a:pt x="446" y="173"/>
                </a:moveTo>
                <a:cubicBezTo>
                  <a:pt x="446" y="172"/>
                  <a:pt x="446" y="172"/>
                  <a:pt x="446" y="172"/>
                </a:cubicBezTo>
                <a:cubicBezTo>
                  <a:pt x="446" y="172"/>
                  <a:pt x="446" y="172"/>
                  <a:pt x="446" y="172"/>
                </a:cubicBezTo>
                <a:cubicBezTo>
                  <a:pt x="446" y="172"/>
                  <a:pt x="445" y="172"/>
                  <a:pt x="445" y="172"/>
                </a:cubicBezTo>
                <a:cubicBezTo>
                  <a:pt x="445" y="172"/>
                  <a:pt x="445" y="172"/>
                  <a:pt x="446" y="173"/>
                </a:cubicBezTo>
                <a:close/>
                <a:moveTo>
                  <a:pt x="447" y="266"/>
                </a:moveTo>
                <a:cubicBezTo>
                  <a:pt x="447" y="266"/>
                  <a:pt x="446" y="265"/>
                  <a:pt x="446" y="265"/>
                </a:cubicBezTo>
                <a:cubicBezTo>
                  <a:pt x="446" y="265"/>
                  <a:pt x="446" y="265"/>
                  <a:pt x="446" y="265"/>
                </a:cubicBezTo>
                <a:cubicBezTo>
                  <a:pt x="446" y="266"/>
                  <a:pt x="446" y="266"/>
                  <a:pt x="446" y="266"/>
                </a:cubicBezTo>
                <a:cubicBezTo>
                  <a:pt x="446" y="267"/>
                  <a:pt x="447" y="266"/>
                  <a:pt x="447" y="266"/>
                </a:cubicBezTo>
                <a:cubicBezTo>
                  <a:pt x="447" y="266"/>
                  <a:pt x="447" y="266"/>
                  <a:pt x="447" y="266"/>
                </a:cubicBezTo>
                <a:close/>
                <a:moveTo>
                  <a:pt x="449" y="263"/>
                </a:moveTo>
                <a:cubicBezTo>
                  <a:pt x="449" y="263"/>
                  <a:pt x="448" y="262"/>
                  <a:pt x="448" y="262"/>
                </a:cubicBezTo>
                <a:cubicBezTo>
                  <a:pt x="448" y="262"/>
                  <a:pt x="448" y="262"/>
                  <a:pt x="447" y="262"/>
                </a:cubicBezTo>
                <a:cubicBezTo>
                  <a:pt x="447" y="262"/>
                  <a:pt x="446" y="262"/>
                  <a:pt x="446" y="262"/>
                </a:cubicBezTo>
                <a:cubicBezTo>
                  <a:pt x="446" y="262"/>
                  <a:pt x="446" y="263"/>
                  <a:pt x="446" y="263"/>
                </a:cubicBezTo>
                <a:cubicBezTo>
                  <a:pt x="446" y="263"/>
                  <a:pt x="446" y="263"/>
                  <a:pt x="446" y="263"/>
                </a:cubicBezTo>
                <a:cubicBezTo>
                  <a:pt x="446" y="263"/>
                  <a:pt x="447" y="263"/>
                  <a:pt x="447" y="263"/>
                </a:cubicBezTo>
                <a:cubicBezTo>
                  <a:pt x="447" y="263"/>
                  <a:pt x="447" y="263"/>
                  <a:pt x="448" y="263"/>
                </a:cubicBezTo>
                <a:cubicBezTo>
                  <a:pt x="448" y="263"/>
                  <a:pt x="449" y="264"/>
                  <a:pt x="449" y="263"/>
                </a:cubicBezTo>
                <a:close/>
                <a:moveTo>
                  <a:pt x="450" y="268"/>
                </a:moveTo>
                <a:cubicBezTo>
                  <a:pt x="450" y="267"/>
                  <a:pt x="449" y="267"/>
                  <a:pt x="449" y="267"/>
                </a:cubicBezTo>
                <a:cubicBezTo>
                  <a:pt x="449" y="267"/>
                  <a:pt x="449" y="267"/>
                  <a:pt x="448" y="268"/>
                </a:cubicBezTo>
                <a:cubicBezTo>
                  <a:pt x="449" y="268"/>
                  <a:pt x="449" y="268"/>
                  <a:pt x="449" y="268"/>
                </a:cubicBezTo>
                <a:cubicBezTo>
                  <a:pt x="449" y="268"/>
                  <a:pt x="449" y="268"/>
                  <a:pt x="450" y="268"/>
                </a:cubicBezTo>
                <a:close/>
                <a:moveTo>
                  <a:pt x="450" y="265"/>
                </a:moveTo>
                <a:cubicBezTo>
                  <a:pt x="450" y="265"/>
                  <a:pt x="450" y="264"/>
                  <a:pt x="450" y="264"/>
                </a:cubicBezTo>
                <a:cubicBezTo>
                  <a:pt x="449" y="264"/>
                  <a:pt x="449" y="265"/>
                  <a:pt x="449" y="265"/>
                </a:cubicBezTo>
                <a:cubicBezTo>
                  <a:pt x="449" y="265"/>
                  <a:pt x="449" y="266"/>
                  <a:pt x="449" y="266"/>
                </a:cubicBezTo>
                <a:cubicBezTo>
                  <a:pt x="450" y="266"/>
                  <a:pt x="450" y="265"/>
                  <a:pt x="450" y="265"/>
                </a:cubicBezTo>
                <a:close/>
                <a:moveTo>
                  <a:pt x="451" y="168"/>
                </a:moveTo>
                <a:cubicBezTo>
                  <a:pt x="451" y="168"/>
                  <a:pt x="451" y="168"/>
                  <a:pt x="451" y="167"/>
                </a:cubicBezTo>
                <a:cubicBezTo>
                  <a:pt x="450" y="168"/>
                  <a:pt x="450" y="168"/>
                  <a:pt x="450" y="169"/>
                </a:cubicBezTo>
                <a:cubicBezTo>
                  <a:pt x="450" y="169"/>
                  <a:pt x="450" y="169"/>
                  <a:pt x="450" y="169"/>
                </a:cubicBezTo>
                <a:cubicBezTo>
                  <a:pt x="450" y="169"/>
                  <a:pt x="451" y="168"/>
                  <a:pt x="451" y="168"/>
                </a:cubicBezTo>
                <a:close/>
                <a:moveTo>
                  <a:pt x="452" y="263"/>
                </a:moveTo>
                <a:cubicBezTo>
                  <a:pt x="452" y="263"/>
                  <a:pt x="451" y="263"/>
                  <a:pt x="451" y="262"/>
                </a:cubicBezTo>
                <a:cubicBezTo>
                  <a:pt x="451" y="263"/>
                  <a:pt x="450" y="263"/>
                  <a:pt x="450" y="263"/>
                </a:cubicBezTo>
                <a:cubicBezTo>
                  <a:pt x="450" y="264"/>
                  <a:pt x="451" y="264"/>
                  <a:pt x="451" y="264"/>
                </a:cubicBezTo>
                <a:cubicBezTo>
                  <a:pt x="451" y="264"/>
                  <a:pt x="452" y="264"/>
                  <a:pt x="452" y="263"/>
                </a:cubicBezTo>
                <a:close/>
                <a:moveTo>
                  <a:pt x="452" y="259"/>
                </a:moveTo>
                <a:cubicBezTo>
                  <a:pt x="452" y="259"/>
                  <a:pt x="452" y="259"/>
                  <a:pt x="452" y="259"/>
                </a:cubicBezTo>
                <a:cubicBezTo>
                  <a:pt x="451" y="259"/>
                  <a:pt x="451" y="259"/>
                  <a:pt x="451" y="259"/>
                </a:cubicBezTo>
                <a:cubicBezTo>
                  <a:pt x="451" y="259"/>
                  <a:pt x="451" y="259"/>
                  <a:pt x="452" y="259"/>
                </a:cubicBezTo>
                <a:cubicBezTo>
                  <a:pt x="452" y="259"/>
                  <a:pt x="452" y="259"/>
                  <a:pt x="452" y="259"/>
                </a:cubicBezTo>
                <a:close/>
                <a:moveTo>
                  <a:pt x="453" y="230"/>
                </a:moveTo>
                <a:cubicBezTo>
                  <a:pt x="453" y="230"/>
                  <a:pt x="453" y="230"/>
                  <a:pt x="453" y="230"/>
                </a:cubicBezTo>
                <a:cubicBezTo>
                  <a:pt x="452" y="230"/>
                  <a:pt x="452" y="230"/>
                  <a:pt x="452" y="230"/>
                </a:cubicBezTo>
                <a:cubicBezTo>
                  <a:pt x="453" y="230"/>
                  <a:pt x="453" y="230"/>
                  <a:pt x="453" y="230"/>
                </a:cubicBezTo>
                <a:cubicBezTo>
                  <a:pt x="453" y="230"/>
                  <a:pt x="453" y="230"/>
                  <a:pt x="453" y="230"/>
                </a:cubicBezTo>
                <a:close/>
                <a:moveTo>
                  <a:pt x="454" y="221"/>
                </a:moveTo>
                <a:cubicBezTo>
                  <a:pt x="454" y="221"/>
                  <a:pt x="453" y="221"/>
                  <a:pt x="453" y="221"/>
                </a:cubicBezTo>
                <a:cubicBezTo>
                  <a:pt x="453" y="221"/>
                  <a:pt x="453" y="221"/>
                  <a:pt x="453" y="221"/>
                </a:cubicBezTo>
                <a:cubicBezTo>
                  <a:pt x="453" y="221"/>
                  <a:pt x="453" y="221"/>
                  <a:pt x="453" y="221"/>
                </a:cubicBezTo>
                <a:cubicBezTo>
                  <a:pt x="453" y="221"/>
                  <a:pt x="453" y="221"/>
                  <a:pt x="454" y="221"/>
                </a:cubicBezTo>
                <a:close/>
                <a:moveTo>
                  <a:pt x="454" y="208"/>
                </a:moveTo>
                <a:cubicBezTo>
                  <a:pt x="453" y="208"/>
                  <a:pt x="453" y="208"/>
                  <a:pt x="452" y="208"/>
                </a:cubicBezTo>
                <a:cubicBezTo>
                  <a:pt x="452" y="208"/>
                  <a:pt x="452" y="208"/>
                  <a:pt x="452" y="208"/>
                </a:cubicBezTo>
                <a:cubicBezTo>
                  <a:pt x="452" y="208"/>
                  <a:pt x="452" y="208"/>
                  <a:pt x="452" y="208"/>
                </a:cubicBezTo>
                <a:cubicBezTo>
                  <a:pt x="453" y="209"/>
                  <a:pt x="453" y="209"/>
                  <a:pt x="453" y="209"/>
                </a:cubicBezTo>
                <a:cubicBezTo>
                  <a:pt x="454" y="208"/>
                  <a:pt x="454" y="208"/>
                  <a:pt x="454" y="208"/>
                </a:cubicBezTo>
                <a:close/>
                <a:moveTo>
                  <a:pt x="455" y="258"/>
                </a:moveTo>
                <a:cubicBezTo>
                  <a:pt x="454" y="258"/>
                  <a:pt x="454" y="258"/>
                  <a:pt x="454" y="258"/>
                </a:cubicBezTo>
                <a:cubicBezTo>
                  <a:pt x="454" y="258"/>
                  <a:pt x="454" y="258"/>
                  <a:pt x="454" y="258"/>
                </a:cubicBezTo>
                <a:cubicBezTo>
                  <a:pt x="454" y="258"/>
                  <a:pt x="454" y="258"/>
                  <a:pt x="454" y="258"/>
                </a:cubicBezTo>
                <a:cubicBezTo>
                  <a:pt x="454" y="258"/>
                  <a:pt x="454" y="258"/>
                  <a:pt x="455" y="258"/>
                </a:cubicBezTo>
                <a:close/>
                <a:moveTo>
                  <a:pt x="455" y="217"/>
                </a:moveTo>
                <a:cubicBezTo>
                  <a:pt x="456" y="217"/>
                  <a:pt x="456" y="217"/>
                  <a:pt x="456" y="216"/>
                </a:cubicBezTo>
                <a:cubicBezTo>
                  <a:pt x="456" y="216"/>
                  <a:pt x="455" y="216"/>
                  <a:pt x="455" y="215"/>
                </a:cubicBezTo>
                <a:cubicBezTo>
                  <a:pt x="455" y="215"/>
                  <a:pt x="455" y="215"/>
                  <a:pt x="455" y="215"/>
                </a:cubicBezTo>
                <a:cubicBezTo>
                  <a:pt x="454" y="216"/>
                  <a:pt x="455" y="216"/>
                  <a:pt x="455" y="216"/>
                </a:cubicBezTo>
                <a:cubicBezTo>
                  <a:pt x="455" y="217"/>
                  <a:pt x="455" y="217"/>
                  <a:pt x="455" y="217"/>
                </a:cubicBezTo>
                <a:cubicBezTo>
                  <a:pt x="455" y="217"/>
                  <a:pt x="455" y="217"/>
                  <a:pt x="455" y="217"/>
                </a:cubicBezTo>
                <a:close/>
                <a:moveTo>
                  <a:pt x="457" y="263"/>
                </a:moveTo>
                <a:cubicBezTo>
                  <a:pt x="457" y="263"/>
                  <a:pt x="457" y="263"/>
                  <a:pt x="457" y="262"/>
                </a:cubicBezTo>
                <a:cubicBezTo>
                  <a:pt x="456" y="262"/>
                  <a:pt x="456" y="262"/>
                  <a:pt x="456" y="263"/>
                </a:cubicBezTo>
                <a:cubicBezTo>
                  <a:pt x="456" y="263"/>
                  <a:pt x="455" y="263"/>
                  <a:pt x="455" y="263"/>
                </a:cubicBezTo>
                <a:cubicBezTo>
                  <a:pt x="455" y="263"/>
                  <a:pt x="456" y="263"/>
                  <a:pt x="456" y="263"/>
                </a:cubicBezTo>
                <a:cubicBezTo>
                  <a:pt x="456" y="262"/>
                  <a:pt x="456" y="264"/>
                  <a:pt x="457" y="264"/>
                </a:cubicBezTo>
                <a:cubicBezTo>
                  <a:pt x="457" y="264"/>
                  <a:pt x="457" y="263"/>
                  <a:pt x="457" y="263"/>
                </a:cubicBezTo>
                <a:cubicBezTo>
                  <a:pt x="458" y="263"/>
                  <a:pt x="457" y="263"/>
                  <a:pt x="457" y="263"/>
                </a:cubicBezTo>
                <a:close/>
                <a:moveTo>
                  <a:pt x="459" y="271"/>
                </a:moveTo>
                <a:cubicBezTo>
                  <a:pt x="458" y="271"/>
                  <a:pt x="458" y="270"/>
                  <a:pt x="458" y="270"/>
                </a:cubicBezTo>
                <a:cubicBezTo>
                  <a:pt x="458" y="270"/>
                  <a:pt x="458" y="270"/>
                  <a:pt x="458" y="271"/>
                </a:cubicBezTo>
                <a:cubicBezTo>
                  <a:pt x="458" y="271"/>
                  <a:pt x="457" y="271"/>
                  <a:pt x="458" y="271"/>
                </a:cubicBezTo>
                <a:cubicBezTo>
                  <a:pt x="458" y="271"/>
                  <a:pt x="458" y="271"/>
                  <a:pt x="459" y="271"/>
                </a:cubicBezTo>
                <a:close/>
                <a:moveTo>
                  <a:pt x="458" y="265"/>
                </a:moveTo>
                <a:cubicBezTo>
                  <a:pt x="458" y="265"/>
                  <a:pt x="458" y="265"/>
                  <a:pt x="458" y="265"/>
                </a:cubicBezTo>
                <a:cubicBezTo>
                  <a:pt x="458" y="266"/>
                  <a:pt x="458" y="266"/>
                  <a:pt x="458" y="266"/>
                </a:cubicBezTo>
                <a:cubicBezTo>
                  <a:pt x="458" y="266"/>
                  <a:pt x="458" y="266"/>
                  <a:pt x="458" y="266"/>
                </a:cubicBezTo>
                <a:cubicBezTo>
                  <a:pt x="459" y="267"/>
                  <a:pt x="459" y="267"/>
                  <a:pt x="458" y="265"/>
                </a:cubicBezTo>
                <a:close/>
                <a:moveTo>
                  <a:pt x="460" y="267"/>
                </a:moveTo>
                <a:cubicBezTo>
                  <a:pt x="460" y="267"/>
                  <a:pt x="460" y="267"/>
                  <a:pt x="460" y="266"/>
                </a:cubicBezTo>
                <a:cubicBezTo>
                  <a:pt x="460" y="267"/>
                  <a:pt x="460" y="266"/>
                  <a:pt x="460" y="267"/>
                </a:cubicBezTo>
                <a:cubicBezTo>
                  <a:pt x="459" y="267"/>
                  <a:pt x="459" y="267"/>
                  <a:pt x="459" y="268"/>
                </a:cubicBezTo>
                <a:cubicBezTo>
                  <a:pt x="459" y="268"/>
                  <a:pt x="459" y="268"/>
                  <a:pt x="459" y="268"/>
                </a:cubicBezTo>
                <a:cubicBezTo>
                  <a:pt x="459" y="268"/>
                  <a:pt x="459" y="268"/>
                  <a:pt x="459" y="268"/>
                </a:cubicBezTo>
                <a:cubicBezTo>
                  <a:pt x="460" y="268"/>
                  <a:pt x="460" y="267"/>
                  <a:pt x="460" y="267"/>
                </a:cubicBezTo>
                <a:close/>
                <a:moveTo>
                  <a:pt x="462" y="265"/>
                </a:moveTo>
                <a:cubicBezTo>
                  <a:pt x="461" y="265"/>
                  <a:pt x="461" y="265"/>
                  <a:pt x="461" y="265"/>
                </a:cubicBezTo>
                <a:cubicBezTo>
                  <a:pt x="461" y="265"/>
                  <a:pt x="461" y="264"/>
                  <a:pt x="461" y="264"/>
                </a:cubicBezTo>
                <a:cubicBezTo>
                  <a:pt x="461" y="264"/>
                  <a:pt x="461" y="264"/>
                  <a:pt x="462" y="264"/>
                </a:cubicBezTo>
                <a:cubicBezTo>
                  <a:pt x="461" y="264"/>
                  <a:pt x="461" y="263"/>
                  <a:pt x="460" y="263"/>
                </a:cubicBezTo>
                <a:cubicBezTo>
                  <a:pt x="460" y="263"/>
                  <a:pt x="459" y="263"/>
                  <a:pt x="459" y="263"/>
                </a:cubicBezTo>
                <a:cubicBezTo>
                  <a:pt x="459" y="264"/>
                  <a:pt x="460" y="264"/>
                  <a:pt x="460" y="264"/>
                </a:cubicBezTo>
                <a:cubicBezTo>
                  <a:pt x="460" y="265"/>
                  <a:pt x="460" y="265"/>
                  <a:pt x="461" y="266"/>
                </a:cubicBezTo>
                <a:cubicBezTo>
                  <a:pt x="461" y="266"/>
                  <a:pt x="461" y="266"/>
                  <a:pt x="462" y="265"/>
                </a:cubicBezTo>
                <a:close/>
                <a:moveTo>
                  <a:pt x="462" y="265"/>
                </a:moveTo>
                <a:cubicBezTo>
                  <a:pt x="462" y="265"/>
                  <a:pt x="462" y="265"/>
                  <a:pt x="463" y="264"/>
                </a:cubicBezTo>
                <a:cubicBezTo>
                  <a:pt x="462" y="264"/>
                  <a:pt x="462" y="265"/>
                  <a:pt x="462" y="265"/>
                </a:cubicBezTo>
                <a:cubicBezTo>
                  <a:pt x="462" y="265"/>
                  <a:pt x="462" y="265"/>
                  <a:pt x="462" y="265"/>
                </a:cubicBezTo>
                <a:close/>
                <a:moveTo>
                  <a:pt x="463" y="264"/>
                </a:moveTo>
                <a:cubicBezTo>
                  <a:pt x="463" y="264"/>
                  <a:pt x="463" y="264"/>
                  <a:pt x="462" y="265"/>
                </a:cubicBezTo>
                <a:cubicBezTo>
                  <a:pt x="462" y="265"/>
                  <a:pt x="463" y="265"/>
                  <a:pt x="463" y="265"/>
                </a:cubicBezTo>
                <a:cubicBezTo>
                  <a:pt x="463" y="265"/>
                  <a:pt x="463" y="265"/>
                  <a:pt x="463" y="264"/>
                </a:cubicBezTo>
                <a:close/>
                <a:moveTo>
                  <a:pt x="464" y="261"/>
                </a:moveTo>
                <a:cubicBezTo>
                  <a:pt x="464" y="261"/>
                  <a:pt x="463" y="261"/>
                  <a:pt x="463" y="261"/>
                </a:cubicBezTo>
                <a:cubicBezTo>
                  <a:pt x="463" y="261"/>
                  <a:pt x="462" y="261"/>
                  <a:pt x="462" y="260"/>
                </a:cubicBezTo>
                <a:cubicBezTo>
                  <a:pt x="461" y="260"/>
                  <a:pt x="461" y="260"/>
                  <a:pt x="460" y="261"/>
                </a:cubicBezTo>
                <a:cubicBezTo>
                  <a:pt x="460" y="262"/>
                  <a:pt x="461" y="261"/>
                  <a:pt x="461" y="262"/>
                </a:cubicBezTo>
                <a:cubicBezTo>
                  <a:pt x="462" y="262"/>
                  <a:pt x="462" y="262"/>
                  <a:pt x="462" y="263"/>
                </a:cubicBezTo>
                <a:cubicBezTo>
                  <a:pt x="462" y="263"/>
                  <a:pt x="463" y="263"/>
                  <a:pt x="463" y="263"/>
                </a:cubicBezTo>
                <a:cubicBezTo>
                  <a:pt x="463" y="262"/>
                  <a:pt x="463" y="262"/>
                  <a:pt x="463" y="262"/>
                </a:cubicBezTo>
                <a:cubicBezTo>
                  <a:pt x="462" y="262"/>
                  <a:pt x="462" y="262"/>
                  <a:pt x="462" y="261"/>
                </a:cubicBezTo>
                <a:cubicBezTo>
                  <a:pt x="462" y="261"/>
                  <a:pt x="462" y="261"/>
                  <a:pt x="463" y="262"/>
                </a:cubicBezTo>
                <a:cubicBezTo>
                  <a:pt x="463" y="262"/>
                  <a:pt x="463" y="262"/>
                  <a:pt x="463" y="262"/>
                </a:cubicBezTo>
                <a:cubicBezTo>
                  <a:pt x="463" y="261"/>
                  <a:pt x="464" y="261"/>
                  <a:pt x="464" y="261"/>
                </a:cubicBezTo>
                <a:close/>
                <a:moveTo>
                  <a:pt x="464" y="198"/>
                </a:moveTo>
                <a:cubicBezTo>
                  <a:pt x="464" y="198"/>
                  <a:pt x="464" y="199"/>
                  <a:pt x="464" y="199"/>
                </a:cubicBezTo>
                <a:cubicBezTo>
                  <a:pt x="464" y="199"/>
                  <a:pt x="464" y="199"/>
                  <a:pt x="464" y="199"/>
                </a:cubicBezTo>
                <a:cubicBezTo>
                  <a:pt x="464" y="198"/>
                  <a:pt x="464" y="198"/>
                  <a:pt x="464" y="198"/>
                </a:cubicBezTo>
                <a:cubicBezTo>
                  <a:pt x="464" y="198"/>
                  <a:pt x="464" y="198"/>
                  <a:pt x="464" y="198"/>
                </a:cubicBezTo>
                <a:close/>
                <a:moveTo>
                  <a:pt x="464" y="200"/>
                </a:moveTo>
                <a:cubicBezTo>
                  <a:pt x="464" y="201"/>
                  <a:pt x="464" y="201"/>
                  <a:pt x="464" y="201"/>
                </a:cubicBezTo>
                <a:cubicBezTo>
                  <a:pt x="464" y="201"/>
                  <a:pt x="464" y="201"/>
                  <a:pt x="464" y="200"/>
                </a:cubicBezTo>
                <a:cubicBezTo>
                  <a:pt x="464" y="200"/>
                  <a:pt x="464" y="200"/>
                  <a:pt x="464" y="200"/>
                </a:cubicBezTo>
                <a:cubicBezTo>
                  <a:pt x="464" y="200"/>
                  <a:pt x="464" y="200"/>
                  <a:pt x="464" y="200"/>
                </a:cubicBezTo>
                <a:close/>
                <a:moveTo>
                  <a:pt x="465" y="206"/>
                </a:moveTo>
                <a:cubicBezTo>
                  <a:pt x="465" y="206"/>
                  <a:pt x="464" y="206"/>
                  <a:pt x="464" y="206"/>
                </a:cubicBezTo>
                <a:cubicBezTo>
                  <a:pt x="464" y="206"/>
                  <a:pt x="464" y="206"/>
                  <a:pt x="464" y="206"/>
                </a:cubicBezTo>
                <a:cubicBezTo>
                  <a:pt x="464" y="206"/>
                  <a:pt x="464" y="206"/>
                  <a:pt x="464" y="206"/>
                </a:cubicBezTo>
                <a:cubicBezTo>
                  <a:pt x="464" y="206"/>
                  <a:pt x="465" y="206"/>
                  <a:pt x="465" y="206"/>
                </a:cubicBezTo>
                <a:close/>
                <a:moveTo>
                  <a:pt x="466" y="263"/>
                </a:moveTo>
                <a:cubicBezTo>
                  <a:pt x="466" y="263"/>
                  <a:pt x="465" y="263"/>
                  <a:pt x="465" y="262"/>
                </a:cubicBezTo>
                <a:cubicBezTo>
                  <a:pt x="465" y="262"/>
                  <a:pt x="465" y="262"/>
                  <a:pt x="465" y="262"/>
                </a:cubicBezTo>
                <a:cubicBezTo>
                  <a:pt x="465" y="263"/>
                  <a:pt x="465" y="263"/>
                  <a:pt x="464" y="264"/>
                </a:cubicBezTo>
                <a:cubicBezTo>
                  <a:pt x="465" y="264"/>
                  <a:pt x="465" y="264"/>
                  <a:pt x="465" y="264"/>
                </a:cubicBezTo>
                <a:cubicBezTo>
                  <a:pt x="465" y="264"/>
                  <a:pt x="466" y="264"/>
                  <a:pt x="466" y="264"/>
                </a:cubicBezTo>
                <a:cubicBezTo>
                  <a:pt x="466" y="264"/>
                  <a:pt x="466" y="264"/>
                  <a:pt x="466" y="263"/>
                </a:cubicBezTo>
                <a:close/>
                <a:moveTo>
                  <a:pt x="467" y="218"/>
                </a:moveTo>
                <a:cubicBezTo>
                  <a:pt x="467" y="218"/>
                  <a:pt x="467" y="218"/>
                  <a:pt x="467" y="218"/>
                </a:cubicBezTo>
                <a:cubicBezTo>
                  <a:pt x="467" y="218"/>
                  <a:pt x="466" y="218"/>
                  <a:pt x="466" y="217"/>
                </a:cubicBezTo>
                <a:cubicBezTo>
                  <a:pt x="466" y="217"/>
                  <a:pt x="466" y="217"/>
                  <a:pt x="466" y="217"/>
                </a:cubicBezTo>
                <a:cubicBezTo>
                  <a:pt x="466" y="217"/>
                  <a:pt x="466" y="217"/>
                  <a:pt x="466" y="218"/>
                </a:cubicBezTo>
                <a:cubicBezTo>
                  <a:pt x="466" y="218"/>
                  <a:pt x="466" y="218"/>
                  <a:pt x="466" y="218"/>
                </a:cubicBezTo>
                <a:cubicBezTo>
                  <a:pt x="466" y="218"/>
                  <a:pt x="466" y="218"/>
                  <a:pt x="467" y="218"/>
                </a:cubicBezTo>
                <a:close/>
                <a:moveTo>
                  <a:pt x="468" y="265"/>
                </a:moveTo>
                <a:cubicBezTo>
                  <a:pt x="468" y="266"/>
                  <a:pt x="467" y="266"/>
                  <a:pt x="467" y="266"/>
                </a:cubicBezTo>
                <a:cubicBezTo>
                  <a:pt x="467" y="266"/>
                  <a:pt x="467" y="266"/>
                  <a:pt x="467" y="266"/>
                </a:cubicBezTo>
                <a:cubicBezTo>
                  <a:pt x="467" y="267"/>
                  <a:pt x="466" y="267"/>
                  <a:pt x="467" y="268"/>
                </a:cubicBezTo>
                <a:cubicBezTo>
                  <a:pt x="467" y="268"/>
                  <a:pt x="467" y="268"/>
                  <a:pt x="468" y="268"/>
                </a:cubicBezTo>
                <a:cubicBezTo>
                  <a:pt x="468" y="268"/>
                  <a:pt x="469" y="267"/>
                  <a:pt x="469" y="267"/>
                </a:cubicBezTo>
                <a:cubicBezTo>
                  <a:pt x="469" y="266"/>
                  <a:pt x="470" y="266"/>
                  <a:pt x="468" y="265"/>
                </a:cubicBezTo>
                <a:close/>
                <a:moveTo>
                  <a:pt x="473" y="264"/>
                </a:moveTo>
                <a:cubicBezTo>
                  <a:pt x="472" y="263"/>
                  <a:pt x="472" y="263"/>
                  <a:pt x="471" y="263"/>
                </a:cubicBezTo>
                <a:cubicBezTo>
                  <a:pt x="470" y="264"/>
                  <a:pt x="470" y="264"/>
                  <a:pt x="470" y="265"/>
                </a:cubicBezTo>
                <a:cubicBezTo>
                  <a:pt x="469" y="265"/>
                  <a:pt x="470" y="265"/>
                  <a:pt x="470" y="265"/>
                </a:cubicBezTo>
                <a:cubicBezTo>
                  <a:pt x="469" y="266"/>
                  <a:pt x="469" y="265"/>
                  <a:pt x="469" y="265"/>
                </a:cubicBezTo>
                <a:cubicBezTo>
                  <a:pt x="469" y="265"/>
                  <a:pt x="468" y="265"/>
                  <a:pt x="468" y="265"/>
                </a:cubicBezTo>
                <a:cubicBezTo>
                  <a:pt x="468" y="265"/>
                  <a:pt x="468" y="265"/>
                  <a:pt x="468" y="265"/>
                </a:cubicBezTo>
                <a:cubicBezTo>
                  <a:pt x="469" y="266"/>
                  <a:pt x="469" y="266"/>
                  <a:pt x="470" y="266"/>
                </a:cubicBezTo>
                <a:cubicBezTo>
                  <a:pt x="471" y="266"/>
                  <a:pt x="471" y="266"/>
                  <a:pt x="471" y="266"/>
                </a:cubicBezTo>
                <a:cubicBezTo>
                  <a:pt x="472" y="266"/>
                  <a:pt x="472" y="266"/>
                  <a:pt x="472" y="267"/>
                </a:cubicBezTo>
                <a:cubicBezTo>
                  <a:pt x="471" y="267"/>
                  <a:pt x="472" y="267"/>
                  <a:pt x="471" y="267"/>
                </a:cubicBezTo>
                <a:cubicBezTo>
                  <a:pt x="471" y="267"/>
                  <a:pt x="471" y="268"/>
                  <a:pt x="471" y="268"/>
                </a:cubicBezTo>
                <a:cubicBezTo>
                  <a:pt x="472" y="268"/>
                  <a:pt x="472" y="268"/>
                  <a:pt x="472" y="268"/>
                </a:cubicBezTo>
                <a:cubicBezTo>
                  <a:pt x="472" y="267"/>
                  <a:pt x="473" y="266"/>
                  <a:pt x="473" y="266"/>
                </a:cubicBezTo>
                <a:cubicBezTo>
                  <a:pt x="472" y="266"/>
                  <a:pt x="472" y="265"/>
                  <a:pt x="473" y="265"/>
                </a:cubicBezTo>
                <a:cubicBezTo>
                  <a:pt x="473" y="264"/>
                  <a:pt x="473" y="264"/>
                  <a:pt x="473" y="264"/>
                </a:cubicBezTo>
                <a:close/>
                <a:moveTo>
                  <a:pt x="473" y="227"/>
                </a:moveTo>
                <a:cubicBezTo>
                  <a:pt x="473" y="227"/>
                  <a:pt x="473" y="226"/>
                  <a:pt x="473" y="226"/>
                </a:cubicBezTo>
                <a:cubicBezTo>
                  <a:pt x="473" y="226"/>
                  <a:pt x="472" y="226"/>
                  <a:pt x="472" y="226"/>
                </a:cubicBezTo>
                <a:cubicBezTo>
                  <a:pt x="472" y="226"/>
                  <a:pt x="472" y="227"/>
                  <a:pt x="472" y="227"/>
                </a:cubicBezTo>
                <a:cubicBezTo>
                  <a:pt x="472" y="227"/>
                  <a:pt x="472" y="227"/>
                  <a:pt x="472" y="227"/>
                </a:cubicBezTo>
                <a:cubicBezTo>
                  <a:pt x="472" y="227"/>
                  <a:pt x="472" y="228"/>
                  <a:pt x="472" y="228"/>
                </a:cubicBezTo>
                <a:cubicBezTo>
                  <a:pt x="472" y="228"/>
                  <a:pt x="471" y="228"/>
                  <a:pt x="471" y="229"/>
                </a:cubicBezTo>
                <a:cubicBezTo>
                  <a:pt x="471" y="229"/>
                  <a:pt x="471" y="229"/>
                  <a:pt x="471" y="229"/>
                </a:cubicBezTo>
                <a:cubicBezTo>
                  <a:pt x="471" y="229"/>
                  <a:pt x="473" y="228"/>
                  <a:pt x="473" y="228"/>
                </a:cubicBezTo>
                <a:cubicBezTo>
                  <a:pt x="473" y="228"/>
                  <a:pt x="473" y="227"/>
                  <a:pt x="473" y="227"/>
                </a:cubicBezTo>
                <a:close/>
                <a:moveTo>
                  <a:pt x="474" y="204"/>
                </a:moveTo>
                <a:cubicBezTo>
                  <a:pt x="474" y="203"/>
                  <a:pt x="473" y="203"/>
                  <a:pt x="473" y="203"/>
                </a:cubicBezTo>
                <a:cubicBezTo>
                  <a:pt x="473" y="203"/>
                  <a:pt x="473" y="204"/>
                  <a:pt x="473" y="204"/>
                </a:cubicBezTo>
                <a:cubicBezTo>
                  <a:pt x="473" y="204"/>
                  <a:pt x="473" y="204"/>
                  <a:pt x="473" y="204"/>
                </a:cubicBezTo>
                <a:cubicBezTo>
                  <a:pt x="473" y="204"/>
                  <a:pt x="474" y="204"/>
                  <a:pt x="474" y="204"/>
                </a:cubicBezTo>
                <a:close/>
                <a:moveTo>
                  <a:pt x="475" y="251"/>
                </a:moveTo>
                <a:cubicBezTo>
                  <a:pt x="475" y="251"/>
                  <a:pt x="474" y="250"/>
                  <a:pt x="474" y="250"/>
                </a:cubicBezTo>
                <a:cubicBezTo>
                  <a:pt x="474" y="250"/>
                  <a:pt x="474" y="251"/>
                  <a:pt x="474" y="251"/>
                </a:cubicBezTo>
                <a:cubicBezTo>
                  <a:pt x="474" y="251"/>
                  <a:pt x="474" y="252"/>
                  <a:pt x="474" y="252"/>
                </a:cubicBezTo>
                <a:cubicBezTo>
                  <a:pt x="474" y="252"/>
                  <a:pt x="475" y="251"/>
                  <a:pt x="475" y="251"/>
                </a:cubicBezTo>
                <a:close/>
                <a:moveTo>
                  <a:pt x="476" y="264"/>
                </a:moveTo>
                <a:cubicBezTo>
                  <a:pt x="476" y="264"/>
                  <a:pt x="475" y="264"/>
                  <a:pt x="475" y="264"/>
                </a:cubicBezTo>
                <a:cubicBezTo>
                  <a:pt x="475" y="264"/>
                  <a:pt x="475" y="264"/>
                  <a:pt x="475" y="264"/>
                </a:cubicBezTo>
                <a:cubicBezTo>
                  <a:pt x="475" y="264"/>
                  <a:pt x="475" y="265"/>
                  <a:pt x="475" y="265"/>
                </a:cubicBezTo>
                <a:cubicBezTo>
                  <a:pt x="476" y="265"/>
                  <a:pt x="476" y="264"/>
                  <a:pt x="476" y="264"/>
                </a:cubicBezTo>
                <a:close/>
                <a:moveTo>
                  <a:pt x="476" y="262"/>
                </a:moveTo>
                <a:cubicBezTo>
                  <a:pt x="476" y="261"/>
                  <a:pt x="476" y="261"/>
                  <a:pt x="476" y="261"/>
                </a:cubicBezTo>
                <a:cubicBezTo>
                  <a:pt x="475" y="261"/>
                  <a:pt x="475" y="261"/>
                  <a:pt x="475" y="261"/>
                </a:cubicBezTo>
                <a:cubicBezTo>
                  <a:pt x="475" y="262"/>
                  <a:pt x="475" y="262"/>
                  <a:pt x="475" y="262"/>
                </a:cubicBezTo>
                <a:cubicBezTo>
                  <a:pt x="475" y="263"/>
                  <a:pt x="475" y="263"/>
                  <a:pt x="475" y="263"/>
                </a:cubicBezTo>
                <a:cubicBezTo>
                  <a:pt x="475" y="263"/>
                  <a:pt x="476" y="262"/>
                  <a:pt x="476" y="262"/>
                </a:cubicBezTo>
                <a:close/>
                <a:moveTo>
                  <a:pt x="478" y="264"/>
                </a:moveTo>
                <a:cubicBezTo>
                  <a:pt x="478" y="264"/>
                  <a:pt x="478" y="264"/>
                  <a:pt x="478" y="264"/>
                </a:cubicBezTo>
                <a:cubicBezTo>
                  <a:pt x="478" y="263"/>
                  <a:pt x="478" y="263"/>
                  <a:pt x="477" y="263"/>
                </a:cubicBezTo>
                <a:cubicBezTo>
                  <a:pt x="477" y="263"/>
                  <a:pt x="477" y="264"/>
                  <a:pt x="477" y="264"/>
                </a:cubicBezTo>
                <a:cubicBezTo>
                  <a:pt x="477" y="264"/>
                  <a:pt x="477" y="264"/>
                  <a:pt x="478" y="264"/>
                </a:cubicBezTo>
                <a:close/>
                <a:moveTo>
                  <a:pt x="479" y="266"/>
                </a:moveTo>
                <a:cubicBezTo>
                  <a:pt x="479" y="265"/>
                  <a:pt x="478" y="265"/>
                  <a:pt x="478" y="265"/>
                </a:cubicBezTo>
                <a:cubicBezTo>
                  <a:pt x="478" y="265"/>
                  <a:pt x="478" y="265"/>
                  <a:pt x="478" y="266"/>
                </a:cubicBezTo>
                <a:cubicBezTo>
                  <a:pt x="478" y="266"/>
                  <a:pt x="478" y="266"/>
                  <a:pt x="478" y="266"/>
                </a:cubicBezTo>
                <a:cubicBezTo>
                  <a:pt x="478" y="266"/>
                  <a:pt x="478" y="266"/>
                  <a:pt x="478" y="266"/>
                </a:cubicBezTo>
                <a:cubicBezTo>
                  <a:pt x="478" y="266"/>
                  <a:pt x="478" y="266"/>
                  <a:pt x="479" y="266"/>
                </a:cubicBezTo>
                <a:cubicBezTo>
                  <a:pt x="479" y="266"/>
                  <a:pt x="479" y="266"/>
                  <a:pt x="479" y="266"/>
                </a:cubicBezTo>
                <a:close/>
                <a:moveTo>
                  <a:pt x="481" y="260"/>
                </a:moveTo>
                <a:cubicBezTo>
                  <a:pt x="481" y="260"/>
                  <a:pt x="480" y="260"/>
                  <a:pt x="480" y="261"/>
                </a:cubicBezTo>
                <a:cubicBezTo>
                  <a:pt x="480" y="261"/>
                  <a:pt x="480" y="261"/>
                  <a:pt x="479" y="260"/>
                </a:cubicBezTo>
                <a:cubicBezTo>
                  <a:pt x="479" y="260"/>
                  <a:pt x="479" y="260"/>
                  <a:pt x="479" y="260"/>
                </a:cubicBezTo>
                <a:cubicBezTo>
                  <a:pt x="478" y="260"/>
                  <a:pt x="478" y="261"/>
                  <a:pt x="478" y="262"/>
                </a:cubicBezTo>
                <a:cubicBezTo>
                  <a:pt x="478" y="262"/>
                  <a:pt x="479" y="263"/>
                  <a:pt x="479" y="263"/>
                </a:cubicBezTo>
                <a:cubicBezTo>
                  <a:pt x="479" y="264"/>
                  <a:pt x="480" y="263"/>
                  <a:pt x="480" y="263"/>
                </a:cubicBezTo>
                <a:cubicBezTo>
                  <a:pt x="480" y="262"/>
                  <a:pt x="480" y="261"/>
                  <a:pt x="481" y="261"/>
                </a:cubicBezTo>
                <a:cubicBezTo>
                  <a:pt x="481" y="261"/>
                  <a:pt x="481" y="261"/>
                  <a:pt x="481" y="260"/>
                </a:cubicBezTo>
                <a:close/>
                <a:moveTo>
                  <a:pt x="483" y="264"/>
                </a:moveTo>
                <a:cubicBezTo>
                  <a:pt x="483" y="263"/>
                  <a:pt x="483" y="263"/>
                  <a:pt x="482" y="263"/>
                </a:cubicBezTo>
                <a:cubicBezTo>
                  <a:pt x="482" y="263"/>
                  <a:pt x="482" y="263"/>
                  <a:pt x="482" y="263"/>
                </a:cubicBezTo>
                <a:cubicBezTo>
                  <a:pt x="482" y="263"/>
                  <a:pt x="482" y="263"/>
                  <a:pt x="483" y="264"/>
                </a:cubicBezTo>
                <a:cubicBezTo>
                  <a:pt x="483" y="264"/>
                  <a:pt x="483" y="264"/>
                  <a:pt x="483" y="264"/>
                </a:cubicBezTo>
                <a:close/>
                <a:moveTo>
                  <a:pt x="483" y="264"/>
                </a:moveTo>
                <a:cubicBezTo>
                  <a:pt x="483" y="264"/>
                  <a:pt x="483" y="265"/>
                  <a:pt x="483" y="265"/>
                </a:cubicBezTo>
                <a:cubicBezTo>
                  <a:pt x="483" y="265"/>
                  <a:pt x="483" y="264"/>
                  <a:pt x="483" y="264"/>
                </a:cubicBezTo>
                <a:close/>
                <a:moveTo>
                  <a:pt x="483" y="264"/>
                </a:moveTo>
                <a:cubicBezTo>
                  <a:pt x="483" y="264"/>
                  <a:pt x="483" y="264"/>
                  <a:pt x="483" y="264"/>
                </a:cubicBezTo>
                <a:cubicBezTo>
                  <a:pt x="483" y="264"/>
                  <a:pt x="483" y="264"/>
                  <a:pt x="483" y="264"/>
                </a:cubicBezTo>
                <a:cubicBezTo>
                  <a:pt x="483" y="264"/>
                  <a:pt x="483" y="264"/>
                  <a:pt x="483" y="264"/>
                </a:cubicBezTo>
                <a:close/>
                <a:moveTo>
                  <a:pt x="485" y="258"/>
                </a:moveTo>
                <a:cubicBezTo>
                  <a:pt x="485" y="258"/>
                  <a:pt x="485" y="258"/>
                  <a:pt x="484" y="258"/>
                </a:cubicBezTo>
                <a:cubicBezTo>
                  <a:pt x="485" y="258"/>
                  <a:pt x="485" y="258"/>
                  <a:pt x="485" y="258"/>
                </a:cubicBezTo>
                <a:cubicBezTo>
                  <a:pt x="485" y="257"/>
                  <a:pt x="485" y="257"/>
                  <a:pt x="485" y="257"/>
                </a:cubicBezTo>
                <a:cubicBezTo>
                  <a:pt x="485" y="256"/>
                  <a:pt x="485" y="257"/>
                  <a:pt x="485" y="257"/>
                </a:cubicBezTo>
                <a:cubicBezTo>
                  <a:pt x="485" y="257"/>
                  <a:pt x="484" y="257"/>
                  <a:pt x="484" y="257"/>
                </a:cubicBezTo>
                <a:cubicBezTo>
                  <a:pt x="484" y="255"/>
                  <a:pt x="483" y="257"/>
                  <a:pt x="483" y="257"/>
                </a:cubicBezTo>
                <a:cubicBezTo>
                  <a:pt x="482" y="258"/>
                  <a:pt x="483" y="257"/>
                  <a:pt x="483" y="257"/>
                </a:cubicBezTo>
                <a:cubicBezTo>
                  <a:pt x="483" y="257"/>
                  <a:pt x="484" y="258"/>
                  <a:pt x="483" y="258"/>
                </a:cubicBezTo>
                <a:cubicBezTo>
                  <a:pt x="483" y="258"/>
                  <a:pt x="483" y="259"/>
                  <a:pt x="482" y="259"/>
                </a:cubicBezTo>
                <a:cubicBezTo>
                  <a:pt x="482" y="259"/>
                  <a:pt x="482" y="258"/>
                  <a:pt x="481" y="258"/>
                </a:cubicBezTo>
                <a:cubicBezTo>
                  <a:pt x="481" y="258"/>
                  <a:pt x="481" y="258"/>
                  <a:pt x="480" y="258"/>
                </a:cubicBezTo>
                <a:cubicBezTo>
                  <a:pt x="480" y="258"/>
                  <a:pt x="480" y="258"/>
                  <a:pt x="480" y="258"/>
                </a:cubicBezTo>
                <a:cubicBezTo>
                  <a:pt x="480" y="258"/>
                  <a:pt x="480" y="259"/>
                  <a:pt x="480" y="259"/>
                </a:cubicBezTo>
                <a:cubicBezTo>
                  <a:pt x="480" y="259"/>
                  <a:pt x="480" y="259"/>
                  <a:pt x="481" y="259"/>
                </a:cubicBezTo>
                <a:cubicBezTo>
                  <a:pt x="481" y="260"/>
                  <a:pt x="482" y="261"/>
                  <a:pt x="483" y="261"/>
                </a:cubicBezTo>
                <a:cubicBezTo>
                  <a:pt x="483" y="262"/>
                  <a:pt x="484" y="262"/>
                  <a:pt x="483" y="263"/>
                </a:cubicBezTo>
                <a:cubicBezTo>
                  <a:pt x="483" y="263"/>
                  <a:pt x="483" y="263"/>
                  <a:pt x="483" y="263"/>
                </a:cubicBezTo>
                <a:cubicBezTo>
                  <a:pt x="483" y="263"/>
                  <a:pt x="484" y="263"/>
                  <a:pt x="484" y="263"/>
                </a:cubicBezTo>
                <a:cubicBezTo>
                  <a:pt x="484" y="262"/>
                  <a:pt x="484" y="262"/>
                  <a:pt x="484" y="261"/>
                </a:cubicBezTo>
                <a:cubicBezTo>
                  <a:pt x="483" y="260"/>
                  <a:pt x="484" y="260"/>
                  <a:pt x="485" y="259"/>
                </a:cubicBezTo>
                <a:cubicBezTo>
                  <a:pt x="485" y="259"/>
                  <a:pt x="485" y="259"/>
                  <a:pt x="485" y="259"/>
                </a:cubicBezTo>
                <a:cubicBezTo>
                  <a:pt x="485" y="259"/>
                  <a:pt x="485" y="258"/>
                  <a:pt x="485" y="258"/>
                </a:cubicBezTo>
                <a:close/>
                <a:moveTo>
                  <a:pt x="485" y="228"/>
                </a:moveTo>
                <a:cubicBezTo>
                  <a:pt x="485" y="228"/>
                  <a:pt x="485" y="227"/>
                  <a:pt x="484" y="227"/>
                </a:cubicBezTo>
                <a:cubicBezTo>
                  <a:pt x="484" y="227"/>
                  <a:pt x="484" y="228"/>
                  <a:pt x="484" y="228"/>
                </a:cubicBezTo>
                <a:cubicBezTo>
                  <a:pt x="484" y="228"/>
                  <a:pt x="485" y="228"/>
                  <a:pt x="485" y="228"/>
                </a:cubicBezTo>
                <a:cubicBezTo>
                  <a:pt x="485" y="228"/>
                  <a:pt x="485" y="228"/>
                  <a:pt x="485" y="228"/>
                </a:cubicBezTo>
                <a:close/>
                <a:moveTo>
                  <a:pt x="486" y="261"/>
                </a:moveTo>
                <a:cubicBezTo>
                  <a:pt x="486" y="261"/>
                  <a:pt x="486" y="261"/>
                  <a:pt x="486" y="261"/>
                </a:cubicBezTo>
                <a:cubicBezTo>
                  <a:pt x="486" y="261"/>
                  <a:pt x="485" y="261"/>
                  <a:pt x="485" y="261"/>
                </a:cubicBezTo>
                <a:cubicBezTo>
                  <a:pt x="485" y="261"/>
                  <a:pt x="485" y="262"/>
                  <a:pt x="486" y="262"/>
                </a:cubicBezTo>
                <a:cubicBezTo>
                  <a:pt x="486" y="262"/>
                  <a:pt x="486" y="261"/>
                  <a:pt x="486" y="261"/>
                </a:cubicBezTo>
                <a:close/>
                <a:moveTo>
                  <a:pt x="487" y="256"/>
                </a:moveTo>
                <a:cubicBezTo>
                  <a:pt x="487" y="256"/>
                  <a:pt x="487" y="256"/>
                  <a:pt x="487" y="255"/>
                </a:cubicBezTo>
                <a:cubicBezTo>
                  <a:pt x="487" y="256"/>
                  <a:pt x="487" y="256"/>
                  <a:pt x="488" y="256"/>
                </a:cubicBezTo>
                <a:cubicBezTo>
                  <a:pt x="488" y="256"/>
                  <a:pt x="488" y="256"/>
                  <a:pt x="488" y="256"/>
                </a:cubicBezTo>
                <a:cubicBezTo>
                  <a:pt x="488" y="256"/>
                  <a:pt x="488" y="256"/>
                  <a:pt x="488" y="256"/>
                </a:cubicBezTo>
                <a:cubicBezTo>
                  <a:pt x="489" y="255"/>
                  <a:pt x="488" y="255"/>
                  <a:pt x="488" y="255"/>
                </a:cubicBezTo>
                <a:cubicBezTo>
                  <a:pt x="487" y="255"/>
                  <a:pt x="486" y="255"/>
                  <a:pt x="486" y="256"/>
                </a:cubicBezTo>
                <a:cubicBezTo>
                  <a:pt x="486" y="256"/>
                  <a:pt x="486" y="256"/>
                  <a:pt x="486" y="256"/>
                </a:cubicBezTo>
                <a:cubicBezTo>
                  <a:pt x="486" y="256"/>
                  <a:pt x="487" y="256"/>
                  <a:pt x="487" y="256"/>
                </a:cubicBezTo>
                <a:close/>
                <a:moveTo>
                  <a:pt x="489" y="261"/>
                </a:moveTo>
                <a:cubicBezTo>
                  <a:pt x="489" y="261"/>
                  <a:pt x="489" y="261"/>
                  <a:pt x="489" y="261"/>
                </a:cubicBezTo>
                <a:cubicBezTo>
                  <a:pt x="489" y="261"/>
                  <a:pt x="488" y="262"/>
                  <a:pt x="488" y="263"/>
                </a:cubicBezTo>
                <a:cubicBezTo>
                  <a:pt x="488" y="262"/>
                  <a:pt x="489" y="262"/>
                  <a:pt x="489" y="261"/>
                </a:cubicBezTo>
                <a:close/>
                <a:moveTo>
                  <a:pt x="490" y="260"/>
                </a:moveTo>
                <a:cubicBezTo>
                  <a:pt x="490" y="259"/>
                  <a:pt x="489" y="259"/>
                  <a:pt x="489" y="259"/>
                </a:cubicBezTo>
                <a:cubicBezTo>
                  <a:pt x="489" y="259"/>
                  <a:pt x="489" y="259"/>
                  <a:pt x="489" y="259"/>
                </a:cubicBezTo>
                <a:cubicBezTo>
                  <a:pt x="489" y="259"/>
                  <a:pt x="489" y="260"/>
                  <a:pt x="489" y="260"/>
                </a:cubicBezTo>
                <a:cubicBezTo>
                  <a:pt x="489" y="260"/>
                  <a:pt x="489" y="260"/>
                  <a:pt x="489" y="261"/>
                </a:cubicBezTo>
                <a:cubicBezTo>
                  <a:pt x="489" y="260"/>
                  <a:pt x="490" y="260"/>
                  <a:pt x="490" y="260"/>
                </a:cubicBezTo>
                <a:close/>
                <a:moveTo>
                  <a:pt x="491" y="258"/>
                </a:moveTo>
                <a:cubicBezTo>
                  <a:pt x="491" y="258"/>
                  <a:pt x="490" y="257"/>
                  <a:pt x="490" y="257"/>
                </a:cubicBezTo>
                <a:cubicBezTo>
                  <a:pt x="490" y="257"/>
                  <a:pt x="490" y="257"/>
                  <a:pt x="490" y="257"/>
                </a:cubicBezTo>
                <a:cubicBezTo>
                  <a:pt x="490" y="258"/>
                  <a:pt x="489" y="258"/>
                  <a:pt x="489" y="258"/>
                </a:cubicBezTo>
                <a:cubicBezTo>
                  <a:pt x="488" y="258"/>
                  <a:pt x="488" y="258"/>
                  <a:pt x="487" y="259"/>
                </a:cubicBezTo>
                <a:cubicBezTo>
                  <a:pt x="487" y="259"/>
                  <a:pt x="486" y="260"/>
                  <a:pt x="487" y="260"/>
                </a:cubicBezTo>
                <a:cubicBezTo>
                  <a:pt x="487" y="260"/>
                  <a:pt x="487" y="261"/>
                  <a:pt x="487" y="261"/>
                </a:cubicBezTo>
                <a:cubicBezTo>
                  <a:pt x="488" y="261"/>
                  <a:pt x="488" y="262"/>
                  <a:pt x="488" y="262"/>
                </a:cubicBezTo>
                <a:cubicBezTo>
                  <a:pt x="488" y="262"/>
                  <a:pt x="488" y="262"/>
                  <a:pt x="489" y="261"/>
                </a:cubicBezTo>
                <a:cubicBezTo>
                  <a:pt x="489" y="261"/>
                  <a:pt x="489" y="261"/>
                  <a:pt x="489" y="261"/>
                </a:cubicBezTo>
                <a:cubicBezTo>
                  <a:pt x="488" y="260"/>
                  <a:pt x="487" y="260"/>
                  <a:pt x="488" y="259"/>
                </a:cubicBezTo>
                <a:cubicBezTo>
                  <a:pt x="488" y="259"/>
                  <a:pt x="489" y="259"/>
                  <a:pt x="489" y="258"/>
                </a:cubicBezTo>
                <a:cubicBezTo>
                  <a:pt x="490" y="258"/>
                  <a:pt x="490" y="259"/>
                  <a:pt x="490" y="258"/>
                </a:cubicBezTo>
                <a:cubicBezTo>
                  <a:pt x="490" y="258"/>
                  <a:pt x="491" y="258"/>
                  <a:pt x="491" y="258"/>
                </a:cubicBezTo>
                <a:close/>
                <a:moveTo>
                  <a:pt x="494" y="258"/>
                </a:moveTo>
                <a:cubicBezTo>
                  <a:pt x="494" y="258"/>
                  <a:pt x="493" y="258"/>
                  <a:pt x="493" y="258"/>
                </a:cubicBezTo>
                <a:cubicBezTo>
                  <a:pt x="493" y="258"/>
                  <a:pt x="493" y="258"/>
                  <a:pt x="493" y="258"/>
                </a:cubicBezTo>
                <a:cubicBezTo>
                  <a:pt x="493" y="258"/>
                  <a:pt x="493" y="258"/>
                  <a:pt x="493" y="258"/>
                </a:cubicBezTo>
                <a:cubicBezTo>
                  <a:pt x="493" y="258"/>
                  <a:pt x="494" y="258"/>
                  <a:pt x="494" y="258"/>
                </a:cubicBezTo>
                <a:close/>
                <a:moveTo>
                  <a:pt x="495" y="254"/>
                </a:moveTo>
                <a:cubicBezTo>
                  <a:pt x="495" y="254"/>
                  <a:pt x="495" y="254"/>
                  <a:pt x="495" y="254"/>
                </a:cubicBezTo>
                <a:cubicBezTo>
                  <a:pt x="495" y="254"/>
                  <a:pt x="495" y="254"/>
                  <a:pt x="495" y="254"/>
                </a:cubicBezTo>
                <a:cubicBezTo>
                  <a:pt x="495" y="255"/>
                  <a:pt x="494" y="254"/>
                  <a:pt x="494" y="254"/>
                </a:cubicBezTo>
                <a:cubicBezTo>
                  <a:pt x="494" y="254"/>
                  <a:pt x="493" y="253"/>
                  <a:pt x="493" y="253"/>
                </a:cubicBezTo>
                <a:cubicBezTo>
                  <a:pt x="493" y="253"/>
                  <a:pt x="493" y="253"/>
                  <a:pt x="493" y="253"/>
                </a:cubicBezTo>
                <a:cubicBezTo>
                  <a:pt x="494" y="253"/>
                  <a:pt x="494" y="252"/>
                  <a:pt x="494" y="251"/>
                </a:cubicBezTo>
                <a:cubicBezTo>
                  <a:pt x="494" y="251"/>
                  <a:pt x="494" y="250"/>
                  <a:pt x="495" y="250"/>
                </a:cubicBezTo>
                <a:cubicBezTo>
                  <a:pt x="496" y="251"/>
                  <a:pt x="496" y="250"/>
                  <a:pt x="496" y="250"/>
                </a:cubicBezTo>
                <a:cubicBezTo>
                  <a:pt x="495" y="249"/>
                  <a:pt x="495" y="249"/>
                  <a:pt x="495" y="249"/>
                </a:cubicBezTo>
                <a:cubicBezTo>
                  <a:pt x="495" y="249"/>
                  <a:pt x="495" y="249"/>
                  <a:pt x="494" y="249"/>
                </a:cubicBezTo>
                <a:cubicBezTo>
                  <a:pt x="494" y="249"/>
                  <a:pt x="493" y="250"/>
                  <a:pt x="493" y="251"/>
                </a:cubicBezTo>
                <a:cubicBezTo>
                  <a:pt x="494" y="252"/>
                  <a:pt x="493" y="252"/>
                  <a:pt x="492" y="252"/>
                </a:cubicBezTo>
                <a:cubicBezTo>
                  <a:pt x="492" y="253"/>
                  <a:pt x="492" y="253"/>
                  <a:pt x="491" y="253"/>
                </a:cubicBezTo>
                <a:cubicBezTo>
                  <a:pt x="491" y="253"/>
                  <a:pt x="491" y="253"/>
                  <a:pt x="491" y="253"/>
                </a:cubicBezTo>
                <a:cubicBezTo>
                  <a:pt x="491" y="253"/>
                  <a:pt x="491" y="254"/>
                  <a:pt x="491" y="254"/>
                </a:cubicBezTo>
                <a:cubicBezTo>
                  <a:pt x="491" y="254"/>
                  <a:pt x="491" y="254"/>
                  <a:pt x="491" y="254"/>
                </a:cubicBezTo>
                <a:cubicBezTo>
                  <a:pt x="491" y="254"/>
                  <a:pt x="492" y="254"/>
                  <a:pt x="492" y="254"/>
                </a:cubicBezTo>
                <a:cubicBezTo>
                  <a:pt x="492" y="255"/>
                  <a:pt x="492" y="255"/>
                  <a:pt x="491" y="255"/>
                </a:cubicBezTo>
                <a:cubicBezTo>
                  <a:pt x="491" y="255"/>
                  <a:pt x="491" y="256"/>
                  <a:pt x="491" y="256"/>
                </a:cubicBezTo>
                <a:cubicBezTo>
                  <a:pt x="492" y="256"/>
                  <a:pt x="492" y="256"/>
                  <a:pt x="492" y="256"/>
                </a:cubicBezTo>
                <a:cubicBezTo>
                  <a:pt x="493" y="256"/>
                  <a:pt x="493" y="257"/>
                  <a:pt x="493" y="256"/>
                </a:cubicBezTo>
                <a:cubicBezTo>
                  <a:pt x="493" y="256"/>
                  <a:pt x="494" y="255"/>
                  <a:pt x="494" y="255"/>
                </a:cubicBezTo>
                <a:cubicBezTo>
                  <a:pt x="495" y="255"/>
                  <a:pt x="495" y="255"/>
                  <a:pt x="495" y="254"/>
                </a:cubicBezTo>
                <a:close/>
                <a:moveTo>
                  <a:pt x="497" y="260"/>
                </a:moveTo>
                <a:cubicBezTo>
                  <a:pt x="497" y="260"/>
                  <a:pt x="497" y="260"/>
                  <a:pt x="497" y="259"/>
                </a:cubicBezTo>
                <a:cubicBezTo>
                  <a:pt x="497" y="260"/>
                  <a:pt x="496" y="260"/>
                  <a:pt x="496" y="260"/>
                </a:cubicBezTo>
                <a:cubicBezTo>
                  <a:pt x="497" y="260"/>
                  <a:pt x="497" y="260"/>
                  <a:pt x="497" y="260"/>
                </a:cubicBezTo>
                <a:cubicBezTo>
                  <a:pt x="497" y="260"/>
                  <a:pt x="497" y="260"/>
                  <a:pt x="497" y="260"/>
                </a:cubicBezTo>
                <a:close/>
                <a:moveTo>
                  <a:pt x="500" y="262"/>
                </a:moveTo>
                <a:cubicBezTo>
                  <a:pt x="499" y="262"/>
                  <a:pt x="499" y="262"/>
                  <a:pt x="499" y="262"/>
                </a:cubicBezTo>
                <a:cubicBezTo>
                  <a:pt x="499" y="262"/>
                  <a:pt x="499" y="262"/>
                  <a:pt x="499" y="262"/>
                </a:cubicBezTo>
                <a:cubicBezTo>
                  <a:pt x="499" y="262"/>
                  <a:pt x="499" y="262"/>
                  <a:pt x="499" y="262"/>
                </a:cubicBezTo>
                <a:cubicBezTo>
                  <a:pt x="499" y="262"/>
                  <a:pt x="499" y="262"/>
                  <a:pt x="500" y="262"/>
                </a:cubicBezTo>
                <a:close/>
                <a:moveTo>
                  <a:pt x="502" y="260"/>
                </a:moveTo>
                <a:cubicBezTo>
                  <a:pt x="502" y="259"/>
                  <a:pt x="502" y="259"/>
                  <a:pt x="501" y="259"/>
                </a:cubicBezTo>
                <a:cubicBezTo>
                  <a:pt x="501" y="259"/>
                  <a:pt x="500" y="259"/>
                  <a:pt x="500" y="259"/>
                </a:cubicBezTo>
                <a:cubicBezTo>
                  <a:pt x="500" y="259"/>
                  <a:pt x="500" y="259"/>
                  <a:pt x="500" y="260"/>
                </a:cubicBezTo>
                <a:cubicBezTo>
                  <a:pt x="500" y="260"/>
                  <a:pt x="500" y="260"/>
                  <a:pt x="500" y="260"/>
                </a:cubicBezTo>
                <a:cubicBezTo>
                  <a:pt x="501" y="261"/>
                  <a:pt x="501" y="261"/>
                  <a:pt x="502" y="260"/>
                </a:cubicBezTo>
                <a:cubicBezTo>
                  <a:pt x="502" y="260"/>
                  <a:pt x="502" y="260"/>
                  <a:pt x="502" y="260"/>
                </a:cubicBezTo>
                <a:close/>
                <a:moveTo>
                  <a:pt x="506" y="260"/>
                </a:moveTo>
                <a:cubicBezTo>
                  <a:pt x="506" y="260"/>
                  <a:pt x="505" y="260"/>
                  <a:pt x="505" y="260"/>
                </a:cubicBezTo>
                <a:cubicBezTo>
                  <a:pt x="505" y="259"/>
                  <a:pt x="505" y="259"/>
                  <a:pt x="505" y="259"/>
                </a:cubicBezTo>
                <a:cubicBezTo>
                  <a:pt x="505" y="259"/>
                  <a:pt x="504" y="259"/>
                  <a:pt x="503" y="258"/>
                </a:cubicBezTo>
                <a:cubicBezTo>
                  <a:pt x="503" y="258"/>
                  <a:pt x="503" y="258"/>
                  <a:pt x="503" y="258"/>
                </a:cubicBezTo>
                <a:cubicBezTo>
                  <a:pt x="503" y="258"/>
                  <a:pt x="503" y="258"/>
                  <a:pt x="503" y="258"/>
                </a:cubicBezTo>
                <a:cubicBezTo>
                  <a:pt x="503" y="257"/>
                  <a:pt x="503" y="258"/>
                  <a:pt x="503" y="258"/>
                </a:cubicBezTo>
                <a:cubicBezTo>
                  <a:pt x="502" y="258"/>
                  <a:pt x="502" y="257"/>
                  <a:pt x="502" y="257"/>
                </a:cubicBezTo>
                <a:cubicBezTo>
                  <a:pt x="502" y="257"/>
                  <a:pt x="501" y="257"/>
                  <a:pt x="502" y="257"/>
                </a:cubicBezTo>
                <a:cubicBezTo>
                  <a:pt x="503" y="256"/>
                  <a:pt x="502" y="256"/>
                  <a:pt x="502" y="255"/>
                </a:cubicBezTo>
                <a:cubicBezTo>
                  <a:pt x="502" y="255"/>
                  <a:pt x="502" y="254"/>
                  <a:pt x="501" y="254"/>
                </a:cubicBezTo>
                <a:cubicBezTo>
                  <a:pt x="501" y="254"/>
                  <a:pt x="501" y="255"/>
                  <a:pt x="501" y="255"/>
                </a:cubicBezTo>
                <a:cubicBezTo>
                  <a:pt x="500" y="255"/>
                  <a:pt x="500" y="255"/>
                  <a:pt x="499" y="255"/>
                </a:cubicBezTo>
                <a:cubicBezTo>
                  <a:pt x="499" y="255"/>
                  <a:pt x="498" y="256"/>
                  <a:pt x="498" y="256"/>
                </a:cubicBezTo>
                <a:cubicBezTo>
                  <a:pt x="498" y="256"/>
                  <a:pt x="498" y="256"/>
                  <a:pt x="497" y="256"/>
                </a:cubicBezTo>
                <a:cubicBezTo>
                  <a:pt x="498" y="255"/>
                  <a:pt x="498" y="255"/>
                  <a:pt x="498" y="255"/>
                </a:cubicBezTo>
                <a:cubicBezTo>
                  <a:pt x="499" y="254"/>
                  <a:pt x="499" y="254"/>
                  <a:pt x="500" y="253"/>
                </a:cubicBezTo>
                <a:cubicBezTo>
                  <a:pt x="500" y="252"/>
                  <a:pt x="500" y="253"/>
                  <a:pt x="501" y="253"/>
                </a:cubicBezTo>
                <a:cubicBezTo>
                  <a:pt x="501" y="253"/>
                  <a:pt x="501" y="253"/>
                  <a:pt x="501" y="253"/>
                </a:cubicBezTo>
                <a:cubicBezTo>
                  <a:pt x="501" y="252"/>
                  <a:pt x="500" y="252"/>
                  <a:pt x="500" y="252"/>
                </a:cubicBezTo>
                <a:cubicBezTo>
                  <a:pt x="499" y="252"/>
                  <a:pt x="499" y="252"/>
                  <a:pt x="499" y="253"/>
                </a:cubicBezTo>
                <a:cubicBezTo>
                  <a:pt x="499" y="253"/>
                  <a:pt x="499" y="253"/>
                  <a:pt x="499" y="254"/>
                </a:cubicBezTo>
                <a:cubicBezTo>
                  <a:pt x="498" y="254"/>
                  <a:pt x="498" y="255"/>
                  <a:pt x="497" y="254"/>
                </a:cubicBezTo>
                <a:cubicBezTo>
                  <a:pt x="497" y="254"/>
                  <a:pt x="496" y="254"/>
                  <a:pt x="496" y="255"/>
                </a:cubicBezTo>
                <a:cubicBezTo>
                  <a:pt x="496" y="255"/>
                  <a:pt x="496" y="255"/>
                  <a:pt x="496" y="255"/>
                </a:cubicBezTo>
                <a:cubicBezTo>
                  <a:pt x="497" y="256"/>
                  <a:pt x="496" y="256"/>
                  <a:pt x="496" y="256"/>
                </a:cubicBezTo>
                <a:cubicBezTo>
                  <a:pt x="495" y="256"/>
                  <a:pt x="495" y="257"/>
                  <a:pt x="494" y="257"/>
                </a:cubicBezTo>
                <a:cubicBezTo>
                  <a:pt x="494" y="257"/>
                  <a:pt x="494" y="257"/>
                  <a:pt x="494" y="257"/>
                </a:cubicBezTo>
                <a:cubicBezTo>
                  <a:pt x="495" y="258"/>
                  <a:pt x="495" y="258"/>
                  <a:pt x="496" y="258"/>
                </a:cubicBezTo>
                <a:cubicBezTo>
                  <a:pt x="496" y="258"/>
                  <a:pt x="496" y="258"/>
                  <a:pt x="497" y="258"/>
                </a:cubicBezTo>
                <a:cubicBezTo>
                  <a:pt x="497" y="257"/>
                  <a:pt x="497" y="257"/>
                  <a:pt x="499" y="257"/>
                </a:cubicBezTo>
                <a:cubicBezTo>
                  <a:pt x="499" y="257"/>
                  <a:pt x="499" y="257"/>
                  <a:pt x="499" y="257"/>
                </a:cubicBezTo>
                <a:cubicBezTo>
                  <a:pt x="499" y="257"/>
                  <a:pt x="500" y="258"/>
                  <a:pt x="500" y="258"/>
                </a:cubicBezTo>
                <a:cubicBezTo>
                  <a:pt x="500" y="258"/>
                  <a:pt x="501" y="257"/>
                  <a:pt x="502" y="258"/>
                </a:cubicBezTo>
                <a:cubicBezTo>
                  <a:pt x="502" y="258"/>
                  <a:pt x="502" y="258"/>
                  <a:pt x="502" y="258"/>
                </a:cubicBezTo>
                <a:cubicBezTo>
                  <a:pt x="502" y="258"/>
                  <a:pt x="502" y="258"/>
                  <a:pt x="502" y="258"/>
                </a:cubicBezTo>
                <a:cubicBezTo>
                  <a:pt x="502" y="258"/>
                  <a:pt x="502" y="258"/>
                  <a:pt x="503" y="258"/>
                </a:cubicBezTo>
                <a:cubicBezTo>
                  <a:pt x="503" y="258"/>
                  <a:pt x="502" y="258"/>
                  <a:pt x="502" y="258"/>
                </a:cubicBezTo>
                <a:cubicBezTo>
                  <a:pt x="502" y="258"/>
                  <a:pt x="502" y="259"/>
                  <a:pt x="502" y="259"/>
                </a:cubicBezTo>
                <a:cubicBezTo>
                  <a:pt x="503" y="260"/>
                  <a:pt x="504" y="260"/>
                  <a:pt x="505" y="261"/>
                </a:cubicBezTo>
                <a:cubicBezTo>
                  <a:pt x="505" y="261"/>
                  <a:pt x="506" y="261"/>
                  <a:pt x="506" y="261"/>
                </a:cubicBezTo>
                <a:cubicBezTo>
                  <a:pt x="507" y="260"/>
                  <a:pt x="506" y="260"/>
                  <a:pt x="506" y="260"/>
                </a:cubicBezTo>
                <a:close/>
                <a:moveTo>
                  <a:pt x="507" y="259"/>
                </a:moveTo>
                <a:cubicBezTo>
                  <a:pt x="507" y="259"/>
                  <a:pt x="506" y="259"/>
                  <a:pt x="506" y="259"/>
                </a:cubicBezTo>
                <a:cubicBezTo>
                  <a:pt x="506" y="259"/>
                  <a:pt x="506" y="259"/>
                  <a:pt x="506" y="259"/>
                </a:cubicBezTo>
                <a:cubicBezTo>
                  <a:pt x="506" y="259"/>
                  <a:pt x="506" y="259"/>
                  <a:pt x="507" y="259"/>
                </a:cubicBezTo>
                <a:close/>
                <a:moveTo>
                  <a:pt x="507" y="240"/>
                </a:moveTo>
                <a:cubicBezTo>
                  <a:pt x="507" y="240"/>
                  <a:pt x="507" y="239"/>
                  <a:pt x="507" y="239"/>
                </a:cubicBezTo>
                <a:cubicBezTo>
                  <a:pt x="507" y="239"/>
                  <a:pt x="507" y="238"/>
                  <a:pt x="507" y="238"/>
                </a:cubicBezTo>
                <a:cubicBezTo>
                  <a:pt x="506" y="238"/>
                  <a:pt x="507" y="238"/>
                  <a:pt x="507" y="239"/>
                </a:cubicBezTo>
                <a:cubicBezTo>
                  <a:pt x="506" y="239"/>
                  <a:pt x="506" y="239"/>
                  <a:pt x="506" y="240"/>
                </a:cubicBezTo>
                <a:cubicBezTo>
                  <a:pt x="506" y="240"/>
                  <a:pt x="506" y="240"/>
                  <a:pt x="506" y="240"/>
                </a:cubicBezTo>
                <a:cubicBezTo>
                  <a:pt x="506" y="241"/>
                  <a:pt x="506" y="241"/>
                  <a:pt x="507" y="241"/>
                </a:cubicBezTo>
                <a:cubicBezTo>
                  <a:pt x="507" y="241"/>
                  <a:pt x="507" y="240"/>
                  <a:pt x="507" y="240"/>
                </a:cubicBezTo>
                <a:close/>
                <a:moveTo>
                  <a:pt x="512" y="260"/>
                </a:moveTo>
                <a:cubicBezTo>
                  <a:pt x="512" y="260"/>
                  <a:pt x="512" y="260"/>
                  <a:pt x="512" y="260"/>
                </a:cubicBezTo>
                <a:cubicBezTo>
                  <a:pt x="512" y="259"/>
                  <a:pt x="512" y="259"/>
                  <a:pt x="511" y="259"/>
                </a:cubicBezTo>
                <a:cubicBezTo>
                  <a:pt x="511" y="259"/>
                  <a:pt x="511" y="259"/>
                  <a:pt x="511" y="259"/>
                </a:cubicBezTo>
                <a:cubicBezTo>
                  <a:pt x="510" y="260"/>
                  <a:pt x="511" y="260"/>
                  <a:pt x="511" y="260"/>
                </a:cubicBezTo>
                <a:cubicBezTo>
                  <a:pt x="511" y="260"/>
                  <a:pt x="512" y="260"/>
                  <a:pt x="512" y="260"/>
                </a:cubicBezTo>
                <a:cubicBezTo>
                  <a:pt x="512" y="260"/>
                  <a:pt x="512" y="260"/>
                  <a:pt x="512" y="260"/>
                </a:cubicBezTo>
                <a:close/>
                <a:moveTo>
                  <a:pt x="510" y="251"/>
                </a:moveTo>
                <a:cubicBezTo>
                  <a:pt x="510" y="251"/>
                  <a:pt x="510" y="251"/>
                  <a:pt x="510" y="251"/>
                </a:cubicBezTo>
                <a:cubicBezTo>
                  <a:pt x="511" y="251"/>
                  <a:pt x="511" y="250"/>
                  <a:pt x="510" y="250"/>
                </a:cubicBezTo>
                <a:cubicBezTo>
                  <a:pt x="510" y="250"/>
                  <a:pt x="509" y="251"/>
                  <a:pt x="509" y="251"/>
                </a:cubicBezTo>
                <a:cubicBezTo>
                  <a:pt x="509" y="251"/>
                  <a:pt x="508" y="252"/>
                  <a:pt x="508" y="251"/>
                </a:cubicBezTo>
                <a:cubicBezTo>
                  <a:pt x="507" y="251"/>
                  <a:pt x="507" y="251"/>
                  <a:pt x="507" y="251"/>
                </a:cubicBezTo>
                <a:cubicBezTo>
                  <a:pt x="507" y="252"/>
                  <a:pt x="507" y="252"/>
                  <a:pt x="508" y="253"/>
                </a:cubicBezTo>
                <a:cubicBezTo>
                  <a:pt x="508" y="253"/>
                  <a:pt x="508" y="253"/>
                  <a:pt x="508" y="253"/>
                </a:cubicBezTo>
                <a:cubicBezTo>
                  <a:pt x="509" y="252"/>
                  <a:pt x="509" y="253"/>
                  <a:pt x="510" y="253"/>
                </a:cubicBezTo>
                <a:cubicBezTo>
                  <a:pt x="511" y="253"/>
                  <a:pt x="512" y="253"/>
                  <a:pt x="512" y="254"/>
                </a:cubicBezTo>
                <a:cubicBezTo>
                  <a:pt x="512" y="255"/>
                  <a:pt x="513" y="255"/>
                  <a:pt x="513" y="256"/>
                </a:cubicBezTo>
                <a:cubicBezTo>
                  <a:pt x="513" y="256"/>
                  <a:pt x="513" y="256"/>
                  <a:pt x="512" y="256"/>
                </a:cubicBezTo>
                <a:cubicBezTo>
                  <a:pt x="511" y="255"/>
                  <a:pt x="511" y="256"/>
                  <a:pt x="511" y="257"/>
                </a:cubicBezTo>
                <a:cubicBezTo>
                  <a:pt x="510" y="257"/>
                  <a:pt x="510" y="257"/>
                  <a:pt x="510" y="257"/>
                </a:cubicBezTo>
                <a:cubicBezTo>
                  <a:pt x="510" y="257"/>
                  <a:pt x="511" y="257"/>
                  <a:pt x="511" y="257"/>
                </a:cubicBezTo>
                <a:cubicBezTo>
                  <a:pt x="511" y="257"/>
                  <a:pt x="511" y="257"/>
                  <a:pt x="512" y="257"/>
                </a:cubicBezTo>
                <a:cubicBezTo>
                  <a:pt x="512" y="257"/>
                  <a:pt x="512" y="257"/>
                  <a:pt x="512" y="257"/>
                </a:cubicBezTo>
                <a:cubicBezTo>
                  <a:pt x="512" y="257"/>
                  <a:pt x="511" y="257"/>
                  <a:pt x="511" y="258"/>
                </a:cubicBezTo>
                <a:cubicBezTo>
                  <a:pt x="511" y="258"/>
                  <a:pt x="511" y="258"/>
                  <a:pt x="510" y="258"/>
                </a:cubicBezTo>
                <a:cubicBezTo>
                  <a:pt x="510" y="257"/>
                  <a:pt x="510" y="257"/>
                  <a:pt x="510" y="257"/>
                </a:cubicBezTo>
                <a:cubicBezTo>
                  <a:pt x="510" y="257"/>
                  <a:pt x="510" y="257"/>
                  <a:pt x="509" y="257"/>
                </a:cubicBezTo>
                <a:cubicBezTo>
                  <a:pt x="509" y="258"/>
                  <a:pt x="510" y="258"/>
                  <a:pt x="510" y="258"/>
                </a:cubicBezTo>
                <a:cubicBezTo>
                  <a:pt x="510" y="258"/>
                  <a:pt x="510" y="258"/>
                  <a:pt x="511" y="258"/>
                </a:cubicBezTo>
                <a:cubicBezTo>
                  <a:pt x="511" y="258"/>
                  <a:pt x="511" y="258"/>
                  <a:pt x="511" y="258"/>
                </a:cubicBezTo>
                <a:cubicBezTo>
                  <a:pt x="512" y="258"/>
                  <a:pt x="512" y="258"/>
                  <a:pt x="512" y="258"/>
                </a:cubicBezTo>
                <a:cubicBezTo>
                  <a:pt x="512" y="258"/>
                  <a:pt x="512" y="258"/>
                  <a:pt x="512" y="258"/>
                </a:cubicBezTo>
                <a:cubicBezTo>
                  <a:pt x="513" y="258"/>
                  <a:pt x="513" y="257"/>
                  <a:pt x="513" y="257"/>
                </a:cubicBezTo>
                <a:cubicBezTo>
                  <a:pt x="513" y="257"/>
                  <a:pt x="514" y="257"/>
                  <a:pt x="514" y="258"/>
                </a:cubicBezTo>
                <a:cubicBezTo>
                  <a:pt x="514" y="257"/>
                  <a:pt x="514" y="257"/>
                  <a:pt x="514" y="257"/>
                </a:cubicBezTo>
                <a:cubicBezTo>
                  <a:pt x="514" y="257"/>
                  <a:pt x="515" y="257"/>
                  <a:pt x="515" y="257"/>
                </a:cubicBezTo>
                <a:cubicBezTo>
                  <a:pt x="516" y="257"/>
                  <a:pt x="516" y="257"/>
                  <a:pt x="517" y="257"/>
                </a:cubicBezTo>
                <a:cubicBezTo>
                  <a:pt x="517" y="257"/>
                  <a:pt x="517" y="257"/>
                  <a:pt x="517" y="257"/>
                </a:cubicBezTo>
                <a:cubicBezTo>
                  <a:pt x="517" y="257"/>
                  <a:pt x="517" y="256"/>
                  <a:pt x="517" y="256"/>
                </a:cubicBezTo>
                <a:cubicBezTo>
                  <a:pt x="515" y="257"/>
                  <a:pt x="516" y="255"/>
                  <a:pt x="515" y="255"/>
                </a:cubicBezTo>
                <a:cubicBezTo>
                  <a:pt x="514" y="255"/>
                  <a:pt x="515" y="254"/>
                  <a:pt x="515" y="254"/>
                </a:cubicBezTo>
                <a:cubicBezTo>
                  <a:pt x="515" y="254"/>
                  <a:pt x="515" y="253"/>
                  <a:pt x="514" y="254"/>
                </a:cubicBezTo>
                <a:cubicBezTo>
                  <a:pt x="514" y="254"/>
                  <a:pt x="514" y="254"/>
                  <a:pt x="513" y="254"/>
                </a:cubicBezTo>
                <a:cubicBezTo>
                  <a:pt x="514" y="253"/>
                  <a:pt x="512" y="253"/>
                  <a:pt x="512" y="253"/>
                </a:cubicBezTo>
                <a:cubicBezTo>
                  <a:pt x="512" y="252"/>
                  <a:pt x="511" y="251"/>
                  <a:pt x="510" y="251"/>
                </a:cubicBezTo>
                <a:close/>
                <a:moveTo>
                  <a:pt x="510" y="256"/>
                </a:moveTo>
                <a:cubicBezTo>
                  <a:pt x="511" y="255"/>
                  <a:pt x="511" y="255"/>
                  <a:pt x="511" y="255"/>
                </a:cubicBezTo>
                <a:cubicBezTo>
                  <a:pt x="511" y="255"/>
                  <a:pt x="511" y="254"/>
                  <a:pt x="511" y="254"/>
                </a:cubicBezTo>
                <a:cubicBezTo>
                  <a:pt x="510" y="255"/>
                  <a:pt x="510" y="255"/>
                  <a:pt x="510" y="255"/>
                </a:cubicBezTo>
                <a:cubicBezTo>
                  <a:pt x="510" y="255"/>
                  <a:pt x="510" y="256"/>
                  <a:pt x="510" y="256"/>
                </a:cubicBezTo>
                <a:close/>
                <a:moveTo>
                  <a:pt x="510" y="248"/>
                </a:moveTo>
                <a:cubicBezTo>
                  <a:pt x="510" y="248"/>
                  <a:pt x="509" y="249"/>
                  <a:pt x="509" y="249"/>
                </a:cubicBezTo>
                <a:cubicBezTo>
                  <a:pt x="509" y="249"/>
                  <a:pt x="509" y="249"/>
                  <a:pt x="509" y="250"/>
                </a:cubicBezTo>
                <a:cubicBezTo>
                  <a:pt x="509" y="250"/>
                  <a:pt x="510" y="250"/>
                  <a:pt x="510" y="250"/>
                </a:cubicBezTo>
                <a:cubicBezTo>
                  <a:pt x="510" y="250"/>
                  <a:pt x="510" y="250"/>
                  <a:pt x="510" y="249"/>
                </a:cubicBezTo>
                <a:cubicBezTo>
                  <a:pt x="510" y="249"/>
                  <a:pt x="510" y="248"/>
                  <a:pt x="510" y="248"/>
                </a:cubicBezTo>
                <a:close/>
                <a:moveTo>
                  <a:pt x="512" y="247"/>
                </a:moveTo>
                <a:cubicBezTo>
                  <a:pt x="512" y="247"/>
                  <a:pt x="511" y="247"/>
                  <a:pt x="511" y="246"/>
                </a:cubicBezTo>
                <a:cubicBezTo>
                  <a:pt x="511" y="247"/>
                  <a:pt x="511" y="247"/>
                  <a:pt x="511" y="247"/>
                </a:cubicBezTo>
                <a:cubicBezTo>
                  <a:pt x="511" y="247"/>
                  <a:pt x="511" y="247"/>
                  <a:pt x="511" y="247"/>
                </a:cubicBezTo>
                <a:cubicBezTo>
                  <a:pt x="511" y="247"/>
                  <a:pt x="512" y="247"/>
                  <a:pt x="512" y="247"/>
                </a:cubicBezTo>
                <a:close/>
                <a:moveTo>
                  <a:pt x="510" y="236"/>
                </a:moveTo>
                <a:cubicBezTo>
                  <a:pt x="510" y="236"/>
                  <a:pt x="510" y="236"/>
                  <a:pt x="510" y="236"/>
                </a:cubicBezTo>
                <a:cubicBezTo>
                  <a:pt x="509" y="236"/>
                  <a:pt x="509" y="237"/>
                  <a:pt x="509" y="237"/>
                </a:cubicBezTo>
                <a:cubicBezTo>
                  <a:pt x="509" y="238"/>
                  <a:pt x="510" y="239"/>
                  <a:pt x="510" y="240"/>
                </a:cubicBezTo>
                <a:cubicBezTo>
                  <a:pt x="510" y="240"/>
                  <a:pt x="511" y="240"/>
                  <a:pt x="511" y="240"/>
                </a:cubicBezTo>
                <a:cubicBezTo>
                  <a:pt x="511" y="239"/>
                  <a:pt x="511" y="239"/>
                  <a:pt x="511" y="238"/>
                </a:cubicBezTo>
                <a:cubicBezTo>
                  <a:pt x="510" y="238"/>
                  <a:pt x="511" y="236"/>
                  <a:pt x="510" y="236"/>
                </a:cubicBezTo>
                <a:close/>
                <a:moveTo>
                  <a:pt x="510" y="234"/>
                </a:moveTo>
                <a:cubicBezTo>
                  <a:pt x="510" y="234"/>
                  <a:pt x="510" y="234"/>
                  <a:pt x="510" y="234"/>
                </a:cubicBezTo>
                <a:cubicBezTo>
                  <a:pt x="510" y="234"/>
                  <a:pt x="510" y="234"/>
                  <a:pt x="511" y="234"/>
                </a:cubicBezTo>
                <a:cubicBezTo>
                  <a:pt x="511" y="234"/>
                  <a:pt x="510" y="234"/>
                  <a:pt x="510" y="234"/>
                </a:cubicBezTo>
                <a:cubicBezTo>
                  <a:pt x="510" y="234"/>
                  <a:pt x="510" y="234"/>
                  <a:pt x="510" y="234"/>
                </a:cubicBezTo>
                <a:close/>
                <a:moveTo>
                  <a:pt x="511" y="215"/>
                </a:moveTo>
                <a:cubicBezTo>
                  <a:pt x="512" y="215"/>
                  <a:pt x="512" y="215"/>
                  <a:pt x="512" y="214"/>
                </a:cubicBezTo>
                <a:cubicBezTo>
                  <a:pt x="511" y="214"/>
                  <a:pt x="511" y="214"/>
                  <a:pt x="511" y="213"/>
                </a:cubicBezTo>
                <a:cubicBezTo>
                  <a:pt x="510" y="213"/>
                  <a:pt x="510" y="214"/>
                  <a:pt x="510" y="214"/>
                </a:cubicBezTo>
                <a:cubicBezTo>
                  <a:pt x="510" y="215"/>
                  <a:pt x="510" y="215"/>
                  <a:pt x="511" y="215"/>
                </a:cubicBezTo>
                <a:close/>
                <a:moveTo>
                  <a:pt x="511" y="220"/>
                </a:moveTo>
                <a:cubicBezTo>
                  <a:pt x="511" y="220"/>
                  <a:pt x="511" y="220"/>
                  <a:pt x="511" y="220"/>
                </a:cubicBezTo>
                <a:cubicBezTo>
                  <a:pt x="512" y="219"/>
                  <a:pt x="512" y="219"/>
                  <a:pt x="512" y="219"/>
                </a:cubicBezTo>
                <a:cubicBezTo>
                  <a:pt x="512" y="219"/>
                  <a:pt x="512" y="218"/>
                  <a:pt x="512" y="218"/>
                </a:cubicBezTo>
                <a:cubicBezTo>
                  <a:pt x="511" y="218"/>
                  <a:pt x="511" y="219"/>
                  <a:pt x="511" y="219"/>
                </a:cubicBezTo>
                <a:cubicBezTo>
                  <a:pt x="511" y="219"/>
                  <a:pt x="511" y="219"/>
                  <a:pt x="511" y="220"/>
                </a:cubicBezTo>
                <a:close/>
                <a:moveTo>
                  <a:pt x="512" y="223"/>
                </a:moveTo>
                <a:cubicBezTo>
                  <a:pt x="512" y="222"/>
                  <a:pt x="512" y="222"/>
                  <a:pt x="511" y="222"/>
                </a:cubicBezTo>
                <a:cubicBezTo>
                  <a:pt x="511" y="222"/>
                  <a:pt x="511" y="223"/>
                  <a:pt x="511" y="223"/>
                </a:cubicBezTo>
                <a:cubicBezTo>
                  <a:pt x="511" y="223"/>
                  <a:pt x="511" y="223"/>
                  <a:pt x="511" y="223"/>
                </a:cubicBezTo>
                <a:cubicBezTo>
                  <a:pt x="512" y="223"/>
                  <a:pt x="512" y="223"/>
                  <a:pt x="512" y="223"/>
                </a:cubicBezTo>
                <a:close/>
                <a:moveTo>
                  <a:pt x="514" y="221"/>
                </a:moveTo>
                <a:cubicBezTo>
                  <a:pt x="514" y="221"/>
                  <a:pt x="514" y="221"/>
                  <a:pt x="514" y="220"/>
                </a:cubicBezTo>
                <a:cubicBezTo>
                  <a:pt x="514" y="220"/>
                  <a:pt x="514" y="220"/>
                  <a:pt x="513" y="220"/>
                </a:cubicBezTo>
                <a:cubicBezTo>
                  <a:pt x="513" y="220"/>
                  <a:pt x="514" y="220"/>
                  <a:pt x="514" y="221"/>
                </a:cubicBezTo>
                <a:close/>
                <a:moveTo>
                  <a:pt x="515" y="222"/>
                </a:moveTo>
                <a:cubicBezTo>
                  <a:pt x="515" y="222"/>
                  <a:pt x="514" y="221"/>
                  <a:pt x="514" y="222"/>
                </a:cubicBezTo>
                <a:cubicBezTo>
                  <a:pt x="514" y="222"/>
                  <a:pt x="514" y="222"/>
                  <a:pt x="514" y="222"/>
                </a:cubicBezTo>
                <a:cubicBezTo>
                  <a:pt x="514" y="222"/>
                  <a:pt x="514" y="222"/>
                  <a:pt x="514" y="222"/>
                </a:cubicBezTo>
                <a:cubicBezTo>
                  <a:pt x="514" y="222"/>
                  <a:pt x="515" y="222"/>
                  <a:pt x="515" y="222"/>
                </a:cubicBezTo>
                <a:close/>
                <a:moveTo>
                  <a:pt x="515" y="214"/>
                </a:moveTo>
                <a:cubicBezTo>
                  <a:pt x="514" y="214"/>
                  <a:pt x="514" y="214"/>
                  <a:pt x="513" y="214"/>
                </a:cubicBezTo>
                <a:cubicBezTo>
                  <a:pt x="513" y="214"/>
                  <a:pt x="513" y="215"/>
                  <a:pt x="513" y="215"/>
                </a:cubicBezTo>
                <a:cubicBezTo>
                  <a:pt x="513" y="215"/>
                  <a:pt x="513" y="215"/>
                  <a:pt x="514" y="215"/>
                </a:cubicBezTo>
                <a:cubicBezTo>
                  <a:pt x="514" y="215"/>
                  <a:pt x="515" y="215"/>
                  <a:pt x="515" y="214"/>
                </a:cubicBezTo>
                <a:cubicBezTo>
                  <a:pt x="515" y="214"/>
                  <a:pt x="515" y="214"/>
                  <a:pt x="515" y="214"/>
                </a:cubicBezTo>
                <a:close/>
                <a:moveTo>
                  <a:pt x="518" y="181"/>
                </a:moveTo>
                <a:cubicBezTo>
                  <a:pt x="518" y="181"/>
                  <a:pt x="518" y="181"/>
                  <a:pt x="518" y="181"/>
                </a:cubicBezTo>
                <a:cubicBezTo>
                  <a:pt x="518" y="181"/>
                  <a:pt x="518" y="181"/>
                  <a:pt x="519" y="181"/>
                </a:cubicBezTo>
                <a:cubicBezTo>
                  <a:pt x="519" y="180"/>
                  <a:pt x="519" y="180"/>
                  <a:pt x="519" y="180"/>
                </a:cubicBezTo>
                <a:cubicBezTo>
                  <a:pt x="518" y="180"/>
                  <a:pt x="518" y="180"/>
                  <a:pt x="518" y="181"/>
                </a:cubicBezTo>
                <a:close/>
                <a:moveTo>
                  <a:pt x="517" y="207"/>
                </a:moveTo>
                <a:cubicBezTo>
                  <a:pt x="517" y="207"/>
                  <a:pt x="517" y="207"/>
                  <a:pt x="517" y="207"/>
                </a:cubicBezTo>
                <a:cubicBezTo>
                  <a:pt x="518" y="207"/>
                  <a:pt x="518" y="207"/>
                  <a:pt x="518" y="206"/>
                </a:cubicBezTo>
                <a:cubicBezTo>
                  <a:pt x="518" y="206"/>
                  <a:pt x="518" y="206"/>
                  <a:pt x="518" y="206"/>
                </a:cubicBezTo>
                <a:cubicBezTo>
                  <a:pt x="517" y="206"/>
                  <a:pt x="517" y="206"/>
                  <a:pt x="517" y="207"/>
                </a:cubicBezTo>
                <a:close/>
                <a:moveTo>
                  <a:pt x="518" y="224"/>
                </a:moveTo>
                <a:cubicBezTo>
                  <a:pt x="518" y="223"/>
                  <a:pt x="518" y="223"/>
                  <a:pt x="519" y="223"/>
                </a:cubicBezTo>
                <a:cubicBezTo>
                  <a:pt x="518" y="223"/>
                  <a:pt x="518" y="222"/>
                  <a:pt x="518" y="222"/>
                </a:cubicBezTo>
                <a:cubicBezTo>
                  <a:pt x="517" y="222"/>
                  <a:pt x="517" y="222"/>
                  <a:pt x="517" y="222"/>
                </a:cubicBezTo>
                <a:cubicBezTo>
                  <a:pt x="517" y="223"/>
                  <a:pt x="518" y="223"/>
                  <a:pt x="518" y="224"/>
                </a:cubicBezTo>
                <a:close/>
                <a:moveTo>
                  <a:pt x="516" y="224"/>
                </a:moveTo>
                <a:cubicBezTo>
                  <a:pt x="516" y="224"/>
                  <a:pt x="516" y="224"/>
                  <a:pt x="516" y="225"/>
                </a:cubicBezTo>
                <a:cubicBezTo>
                  <a:pt x="516" y="225"/>
                  <a:pt x="516" y="225"/>
                  <a:pt x="516" y="225"/>
                </a:cubicBezTo>
                <a:cubicBezTo>
                  <a:pt x="516" y="226"/>
                  <a:pt x="517" y="225"/>
                  <a:pt x="517" y="225"/>
                </a:cubicBezTo>
                <a:cubicBezTo>
                  <a:pt x="517" y="224"/>
                  <a:pt x="517" y="224"/>
                  <a:pt x="516" y="224"/>
                </a:cubicBezTo>
                <a:close/>
                <a:moveTo>
                  <a:pt x="518" y="218"/>
                </a:moveTo>
                <a:cubicBezTo>
                  <a:pt x="518" y="218"/>
                  <a:pt x="518" y="218"/>
                  <a:pt x="517" y="218"/>
                </a:cubicBezTo>
                <a:cubicBezTo>
                  <a:pt x="517" y="218"/>
                  <a:pt x="517" y="218"/>
                  <a:pt x="516" y="219"/>
                </a:cubicBezTo>
                <a:cubicBezTo>
                  <a:pt x="517" y="219"/>
                  <a:pt x="517" y="219"/>
                  <a:pt x="517" y="219"/>
                </a:cubicBezTo>
                <a:cubicBezTo>
                  <a:pt x="517" y="219"/>
                  <a:pt x="517" y="218"/>
                  <a:pt x="518" y="218"/>
                </a:cubicBezTo>
                <a:close/>
                <a:moveTo>
                  <a:pt x="520" y="216"/>
                </a:moveTo>
                <a:cubicBezTo>
                  <a:pt x="520" y="216"/>
                  <a:pt x="519" y="216"/>
                  <a:pt x="519" y="216"/>
                </a:cubicBezTo>
                <a:cubicBezTo>
                  <a:pt x="518" y="215"/>
                  <a:pt x="518" y="216"/>
                  <a:pt x="517" y="215"/>
                </a:cubicBezTo>
                <a:cubicBezTo>
                  <a:pt x="517" y="215"/>
                  <a:pt x="517" y="215"/>
                  <a:pt x="517" y="215"/>
                </a:cubicBezTo>
                <a:cubicBezTo>
                  <a:pt x="517" y="216"/>
                  <a:pt x="517" y="216"/>
                  <a:pt x="517" y="216"/>
                </a:cubicBezTo>
                <a:cubicBezTo>
                  <a:pt x="517" y="217"/>
                  <a:pt x="519" y="216"/>
                  <a:pt x="519" y="217"/>
                </a:cubicBezTo>
                <a:cubicBezTo>
                  <a:pt x="519" y="217"/>
                  <a:pt x="520" y="217"/>
                  <a:pt x="520" y="217"/>
                </a:cubicBezTo>
                <a:cubicBezTo>
                  <a:pt x="520" y="217"/>
                  <a:pt x="520" y="217"/>
                  <a:pt x="520" y="216"/>
                </a:cubicBezTo>
                <a:close/>
                <a:moveTo>
                  <a:pt x="520" y="180"/>
                </a:moveTo>
                <a:cubicBezTo>
                  <a:pt x="520" y="180"/>
                  <a:pt x="519" y="179"/>
                  <a:pt x="519" y="179"/>
                </a:cubicBezTo>
                <a:cubicBezTo>
                  <a:pt x="519" y="179"/>
                  <a:pt x="519" y="180"/>
                  <a:pt x="519" y="180"/>
                </a:cubicBezTo>
                <a:cubicBezTo>
                  <a:pt x="519" y="180"/>
                  <a:pt x="519" y="180"/>
                  <a:pt x="519" y="181"/>
                </a:cubicBezTo>
                <a:cubicBezTo>
                  <a:pt x="519" y="180"/>
                  <a:pt x="519" y="180"/>
                  <a:pt x="519" y="180"/>
                </a:cubicBezTo>
                <a:cubicBezTo>
                  <a:pt x="519" y="180"/>
                  <a:pt x="520" y="180"/>
                  <a:pt x="520" y="180"/>
                </a:cubicBezTo>
                <a:close/>
                <a:moveTo>
                  <a:pt x="522" y="194"/>
                </a:moveTo>
                <a:cubicBezTo>
                  <a:pt x="522" y="194"/>
                  <a:pt x="522" y="194"/>
                  <a:pt x="522" y="194"/>
                </a:cubicBezTo>
                <a:cubicBezTo>
                  <a:pt x="522" y="194"/>
                  <a:pt x="523" y="194"/>
                  <a:pt x="523" y="194"/>
                </a:cubicBezTo>
                <a:cubicBezTo>
                  <a:pt x="523" y="194"/>
                  <a:pt x="523" y="194"/>
                  <a:pt x="523" y="194"/>
                </a:cubicBezTo>
                <a:cubicBezTo>
                  <a:pt x="523" y="194"/>
                  <a:pt x="523" y="194"/>
                  <a:pt x="522" y="194"/>
                </a:cubicBezTo>
                <a:close/>
                <a:moveTo>
                  <a:pt x="522" y="213"/>
                </a:moveTo>
                <a:cubicBezTo>
                  <a:pt x="522" y="213"/>
                  <a:pt x="522" y="213"/>
                  <a:pt x="522" y="213"/>
                </a:cubicBezTo>
                <a:cubicBezTo>
                  <a:pt x="523" y="213"/>
                  <a:pt x="523" y="213"/>
                  <a:pt x="523" y="213"/>
                </a:cubicBezTo>
                <a:cubicBezTo>
                  <a:pt x="523" y="213"/>
                  <a:pt x="523" y="213"/>
                  <a:pt x="523" y="213"/>
                </a:cubicBezTo>
                <a:cubicBezTo>
                  <a:pt x="522" y="213"/>
                  <a:pt x="522" y="213"/>
                  <a:pt x="522" y="213"/>
                </a:cubicBezTo>
                <a:close/>
                <a:moveTo>
                  <a:pt x="522" y="209"/>
                </a:moveTo>
                <a:cubicBezTo>
                  <a:pt x="522" y="209"/>
                  <a:pt x="522" y="209"/>
                  <a:pt x="522" y="209"/>
                </a:cubicBezTo>
                <a:cubicBezTo>
                  <a:pt x="522" y="209"/>
                  <a:pt x="522" y="209"/>
                  <a:pt x="521" y="209"/>
                </a:cubicBezTo>
                <a:cubicBezTo>
                  <a:pt x="521" y="209"/>
                  <a:pt x="522" y="209"/>
                  <a:pt x="522" y="209"/>
                </a:cubicBezTo>
                <a:cubicBezTo>
                  <a:pt x="522" y="209"/>
                  <a:pt x="522" y="209"/>
                  <a:pt x="522" y="209"/>
                </a:cubicBezTo>
                <a:close/>
                <a:moveTo>
                  <a:pt x="522" y="162"/>
                </a:moveTo>
                <a:cubicBezTo>
                  <a:pt x="522" y="162"/>
                  <a:pt x="522" y="163"/>
                  <a:pt x="522" y="163"/>
                </a:cubicBezTo>
                <a:cubicBezTo>
                  <a:pt x="523" y="163"/>
                  <a:pt x="523" y="162"/>
                  <a:pt x="523" y="162"/>
                </a:cubicBezTo>
                <a:cubicBezTo>
                  <a:pt x="523" y="162"/>
                  <a:pt x="523" y="162"/>
                  <a:pt x="523" y="162"/>
                </a:cubicBezTo>
                <a:cubicBezTo>
                  <a:pt x="522" y="162"/>
                  <a:pt x="522" y="162"/>
                  <a:pt x="522" y="162"/>
                </a:cubicBezTo>
                <a:close/>
                <a:moveTo>
                  <a:pt x="521" y="205"/>
                </a:moveTo>
                <a:cubicBezTo>
                  <a:pt x="521" y="205"/>
                  <a:pt x="522" y="205"/>
                  <a:pt x="522" y="205"/>
                </a:cubicBezTo>
                <a:cubicBezTo>
                  <a:pt x="522" y="204"/>
                  <a:pt x="522" y="204"/>
                  <a:pt x="522" y="204"/>
                </a:cubicBezTo>
                <a:cubicBezTo>
                  <a:pt x="522" y="204"/>
                  <a:pt x="522" y="203"/>
                  <a:pt x="522" y="203"/>
                </a:cubicBezTo>
                <a:cubicBezTo>
                  <a:pt x="521" y="203"/>
                  <a:pt x="522" y="204"/>
                  <a:pt x="521" y="204"/>
                </a:cubicBezTo>
                <a:cubicBezTo>
                  <a:pt x="521" y="204"/>
                  <a:pt x="521" y="204"/>
                  <a:pt x="521" y="204"/>
                </a:cubicBezTo>
                <a:cubicBezTo>
                  <a:pt x="521" y="204"/>
                  <a:pt x="521" y="204"/>
                  <a:pt x="521" y="205"/>
                </a:cubicBezTo>
                <a:close/>
                <a:moveTo>
                  <a:pt x="521" y="172"/>
                </a:moveTo>
                <a:cubicBezTo>
                  <a:pt x="520" y="171"/>
                  <a:pt x="520" y="171"/>
                  <a:pt x="520" y="171"/>
                </a:cubicBezTo>
                <a:cubicBezTo>
                  <a:pt x="520" y="171"/>
                  <a:pt x="520" y="171"/>
                  <a:pt x="520" y="172"/>
                </a:cubicBezTo>
                <a:cubicBezTo>
                  <a:pt x="520" y="172"/>
                  <a:pt x="520" y="172"/>
                  <a:pt x="520" y="172"/>
                </a:cubicBezTo>
                <a:cubicBezTo>
                  <a:pt x="520" y="172"/>
                  <a:pt x="520" y="172"/>
                  <a:pt x="521" y="172"/>
                </a:cubicBezTo>
                <a:close/>
                <a:moveTo>
                  <a:pt x="523" y="215"/>
                </a:moveTo>
                <a:cubicBezTo>
                  <a:pt x="523" y="215"/>
                  <a:pt x="522" y="215"/>
                  <a:pt x="522" y="214"/>
                </a:cubicBezTo>
                <a:cubicBezTo>
                  <a:pt x="521" y="214"/>
                  <a:pt x="521" y="214"/>
                  <a:pt x="520" y="215"/>
                </a:cubicBezTo>
                <a:cubicBezTo>
                  <a:pt x="520" y="215"/>
                  <a:pt x="521" y="215"/>
                  <a:pt x="521" y="215"/>
                </a:cubicBezTo>
                <a:cubicBezTo>
                  <a:pt x="522" y="214"/>
                  <a:pt x="522" y="215"/>
                  <a:pt x="522" y="216"/>
                </a:cubicBezTo>
                <a:cubicBezTo>
                  <a:pt x="522" y="216"/>
                  <a:pt x="522" y="216"/>
                  <a:pt x="522" y="216"/>
                </a:cubicBezTo>
                <a:cubicBezTo>
                  <a:pt x="522" y="216"/>
                  <a:pt x="523" y="216"/>
                  <a:pt x="523" y="216"/>
                </a:cubicBezTo>
                <a:cubicBezTo>
                  <a:pt x="523" y="216"/>
                  <a:pt x="523" y="216"/>
                  <a:pt x="523" y="215"/>
                </a:cubicBezTo>
                <a:close/>
                <a:moveTo>
                  <a:pt x="544" y="214"/>
                </a:moveTo>
                <a:cubicBezTo>
                  <a:pt x="544" y="214"/>
                  <a:pt x="544" y="214"/>
                  <a:pt x="545" y="214"/>
                </a:cubicBezTo>
                <a:cubicBezTo>
                  <a:pt x="545" y="214"/>
                  <a:pt x="545" y="214"/>
                  <a:pt x="545" y="213"/>
                </a:cubicBezTo>
                <a:cubicBezTo>
                  <a:pt x="545" y="213"/>
                  <a:pt x="545" y="213"/>
                  <a:pt x="545" y="213"/>
                </a:cubicBezTo>
                <a:cubicBezTo>
                  <a:pt x="544" y="213"/>
                  <a:pt x="544" y="213"/>
                  <a:pt x="544" y="214"/>
                </a:cubicBezTo>
                <a:close/>
                <a:moveTo>
                  <a:pt x="546" y="208"/>
                </a:moveTo>
                <a:cubicBezTo>
                  <a:pt x="546" y="208"/>
                  <a:pt x="546" y="208"/>
                  <a:pt x="547" y="209"/>
                </a:cubicBezTo>
                <a:cubicBezTo>
                  <a:pt x="547" y="208"/>
                  <a:pt x="547" y="208"/>
                  <a:pt x="547" y="208"/>
                </a:cubicBezTo>
                <a:cubicBezTo>
                  <a:pt x="547" y="208"/>
                  <a:pt x="547" y="208"/>
                  <a:pt x="547" y="208"/>
                </a:cubicBezTo>
                <a:cubicBezTo>
                  <a:pt x="547" y="208"/>
                  <a:pt x="546" y="208"/>
                  <a:pt x="546" y="208"/>
                </a:cubicBezTo>
                <a:close/>
                <a:moveTo>
                  <a:pt x="545" y="210"/>
                </a:moveTo>
                <a:cubicBezTo>
                  <a:pt x="545" y="210"/>
                  <a:pt x="545" y="211"/>
                  <a:pt x="545" y="211"/>
                </a:cubicBezTo>
                <a:cubicBezTo>
                  <a:pt x="545" y="211"/>
                  <a:pt x="545" y="211"/>
                  <a:pt x="546" y="210"/>
                </a:cubicBezTo>
                <a:cubicBezTo>
                  <a:pt x="546" y="210"/>
                  <a:pt x="546" y="210"/>
                  <a:pt x="546" y="210"/>
                </a:cubicBezTo>
                <a:cubicBezTo>
                  <a:pt x="545" y="210"/>
                  <a:pt x="545" y="210"/>
                  <a:pt x="545" y="210"/>
                </a:cubicBezTo>
                <a:close/>
                <a:moveTo>
                  <a:pt x="542" y="193"/>
                </a:moveTo>
                <a:cubicBezTo>
                  <a:pt x="542" y="193"/>
                  <a:pt x="542" y="193"/>
                  <a:pt x="542" y="193"/>
                </a:cubicBezTo>
                <a:cubicBezTo>
                  <a:pt x="542" y="193"/>
                  <a:pt x="543" y="193"/>
                  <a:pt x="543" y="193"/>
                </a:cubicBezTo>
                <a:cubicBezTo>
                  <a:pt x="543" y="193"/>
                  <a:pt x="542" y="193"/>
                  <a:pt x="542" y="193"/>
                </a:cubicBezTo>
                <a:cubicBezTo>
                  <a:pt x="542" y="193"/>
                  <a:pt x="542" y="193"/>
                  <a:pt x="542" y="193"/>
                </a:cubicBezTo>
                <a:close/>
                <a:moveTo>
                  <a:pt x="542" y="198"/>
                </a:moveTo>
                <a:cubicBezTo>
                  <a:pt x="543" y="198"/>
                  <a:pt x="543" y="198"/>
                  <a:pt x="543" y="198"/>
                </a:cubicBezTo>
                <a:cubicBezTo>
                  <a:pt x="543" y="198"/>
                  <a:pt x="543" y="198"/>
                  <a:pt x="543" y="198"/>
                </a:cubicBezTo>
                <a:cubicBezTo>
                  <a:pt x="543" y="197"/>
                  <a:pt x="543" y="197"/>
                  <a:pt x="543" y="197"/>
                </a:cubicBezTo>
                <a:cubicBezTo>
                  <a:pt x="542" y="197"/>
                  <a:pt x="542" y="198"/>
                  <a:pt x="542" y="198"/>
                </a:cubicBezTo>
                <a:close/>
                <a:moveTo>
                  <a:pt x="540" y="189"/>
                </a:moveTo>
                <a:cubicBezTo>
                  <a:pt x="540" y="190"/>
                  <a:pt x="541" y="190"/>
                  <a:pt x="541" y="190"/>
                </a:cubicBezTo>
                <a:cubicBezTo>
                  <a:pt x="542" y="190"/>
                  <a:pt x="542" y="190"/>
                  <a:pt x="542" y="189"/>
                </a:cubicBezTo>
                <a:cubicBezTo>
                  <a:pt x="542" y="189"/>
                  <a:pt x="542" y="188"/>
                  <a:pt x="541" y="189"/>
                </a:cubicBezTo>
                <a:cubicBezTo>
                  <a:pt x="541" y="189"/>
                  <a:pt x="541" y="189"/>
                  <a:pt x="541" y="189"/>
                </a:cubicBezTo>
                <a:cubicBezTo>
                  <a:pt x="541" y="189"/>
                  <a:pt x="540" y="189"/>
                  <a:pt x="540" y="189"/>
                </a:cubicBezTo>
                <a:close/>
                <a:moveTo>
                  <a:pt x="541" y="194"/>
                </a:moveTo>
                <a:cubicBezTo>
                  <a:pt x="541" y="194"/>
                  <a:pt x="541" y="194"/>
                  <a:pt x="542" y="193"/>
                </a:cubicBezTo>
                <a:cubicBezTo>
                  <a:pt x="541" y="193"/>
                  <a:pt x="541" y="193"/>
                  <a:pt x="541" y="193"/>
                </a:cubicBezTo>
                <a:cubicBezTo>
                  <a:pt x="541" y="193"/>
                  <a:pt x="541" y="193"/>
                  <a:pt x="541" y="193"/>
                </a:cubicBezTo>
                <a:cubicBezTo>
                  <a:pt x="540" y="194"/>
                  <a:pt x="541" y="194"/>
                  <a:pt x="541" y="194"/>
                </a:cubicBezTo>
                <a:close/>
                <a:moveTo>
                  <a:pt x="540" y="199"/>
                </a:moveTo>
                <a:cubicBezTo>
                  <a:pt x="540" y="198"/>
                  <a:pt x="540" y="198"/>
                  <a:pt x="540" y="198"/>
                </a:cubicBezTo>
                <a:cubicBezTo>
                  <a:pt x="540" y="198"/>
                  <a:pt x="540" y="198"/>
                  <a:pt x="540" y="198"/>
                </a:cubicBezTo>
                <a:cubicBezTo>
                  <a:pt x="540" y="198"/>
                  <a:pt x="540" y="198"/>
                  <a:pt x="540" y="199"/>
                </a:cubicBezTo>
                <a:close/>
                <a:moveTo>
                  <a:pt x="541" y="200"/>
                </a:moveTo>
                <a:cubicBezTo>
                  <a:pt x="541" y="200"/>
                  <a:pt x="541" y="199"/>
                  <a:pt x="541" y="199"/>
                </a:cubicBezTo>
                <a:cubicBezTo>
                  <a:pt x="540" y="199"/>
                  <a:pt x="541" y="200"/>
                  <a:pt x="541" y="200"/>
                </a:cubicBezTo>
                <a:close/>
                <a:moveTo>
                  <a:pt x="542" y="199"/>
                </a:moveTo>
                <a:cubicBezTo>
                  <a:pt x="541" y="199"/>
                  <a:pt x="541" y="199"/>
                  <a:pt x="541" y="199"/>
                </a:cubicBezTo>
                <a:cubicBezTo>
                  <a:pt x="541" y="199"/>
                  <a:pt x="541" y="199"/>
                  <a:pt x="541" y="199"/>
                </a:cubicBezTo>
                <a:cubicBezTo>
                  <a:pt x="541" y="199"/>
                  <a:pt x="541" y="199"/>
                  <a:pt x="542" y="199"/>
                </a:cubicBezTo>
                <a:close/>
                <a:moveTo>
                  <a:pt x="539" y="200"/>
                </a:moveTo>
                <a:cubicBezTo>
                  <a:pt x="539" y="200"/>
                  <a:pt x="539" y="200"/>
                  <a:pt x="539" y="200"/>
                </a:cubicBezTo>
                <a:cubicBezTo>
                  <a:pt x="539" y="200"/>
                  <a:pt x="540" y="201"/>
                  <a:pt x="540" y="201"/>
                </a:cubicBezTo>
                <a:cubicBezTo>
                  <a:pt x="540" y="201"/>
                  <a:pt x="540" y="200"/>
                  <a:pt x="540" y="200"/>
                </a:cubicBezTo>
                <a:cubicBezTo>
                  <a:pt x="540" y="200"/>
                  <a:pt x="540" y="200"/>
                  <a:pt x="539" y="200"/>
                </a:cubicBezTo>
                <a:close/>
                <a:moveTo>
                  <a:pt x="540" y="189"/>
                </a:moveTo>
                <a:cubicBezTo>
                  <a:pt x="539" y="189"/>
                  <a:pt x="538" y="189"/>
                  <a:pt x="537" y="189"/>
                </a:cubicBezTo>
                <a:cubicBezTo>
                  <a:pt x="537" y="190"/>
                  <a:pt x="537" y="190"/>
                  <a:pt x="537" y="190"/>
                </a:cubicBezTo>
                <a:cubicBezTo>
                  <a:pt x="538" y="190"/>
                  <a:pt x="538" y="190"/>
                  <a:pt x="538" y="190"/>
                </a:cubicBezTo>
                <a:cubicBezTo>
                  <a:pt x="539" y="190"/>
                  <a:pt x="539" y="190"/>
                  <a:pt x="539" y="190"/>
                </a:cubicBezTo>
                <a:cubicBezTo>
                  <a:pt x="539" y="190"/>
                  <a:pt x="540" y="190"/>
                  <a:pt x="540" y="190"/>
                </a:cubicBezTo>
                <a:cubicBezTo>
                  <a:pt x="540" y="189"/>
                  <a:pt x="540" y="189"/>
                  <a:pt x="540" y="189"/>
                </a:cubicBezTo>
                <a:close/>
                <a:moveTo>
                  <a:pt x="538" y="182"/>
                </a:moveTo>
                <a:cubicBezTo>
                  <a:pt x="539" y="182"/>
                  <a:pt x="539" y="182"/>
                  <a:pt x="539" y="182"/>
                </a:cubicBezTo>
                <a:cubicBezTo>
                  <a:pt x="539" y="182"/>
                  <a:pt x="539" y="182"/>
                  <a:pt x="539" y="182"/>
                </a:cubicBezTo>
                <a:cubicBezTo>
                  <a:pt x="539" y="182"/>
                  <a:pt x="539" y="182"/>
                  <a:pt x="539" y="182"/>
                </a:cubicBezTo>
                <a:cubicBezTo>
                  <a:pt x="538" y="182"/>
                  <a:pt x="538" y="182"/>
                  <a:pt x="538" y="182"/>
                </a:cubicBezTo>
                <a:close/>
                <a:moveTo>
                  <a:pt x="537" y="187"/>
                </a:moveTo>
                <a:cubicBezTo>
                  <a:pt x="537" y="187"/>
                  <a:pt x="538" y="187"/>
                  <a:pt x="538" y="187"/>
                </a:cubicBezTo>
                <a:cubicBezTo>
                  <a:pt x="538" y="187"/>
                  <a:pt x="538" y="187"/>
                  <a:pt x="538" y="187"/>
                </a:cubicBezTo>
                <a:cubicBezTo>
                  <a:pt x="538" y="187"/>
                  <a:pt x="538" y="186"/>
                  <a:pt x="538" y="186"/>
                </a:cubicBezTo>
                <a:cubicBezTo>
                  <a:pt x="537" y="186"/>
                  <a:pt x="537" y="186"/>
                  <a:pt x="537" y="187"/>
                </a:cubicBezTo>
                <a:close/>
                <a:moveTo>
                  <a:pt x="537" y="143"/>
                </a:moveTo>
                <a:cubicBezTo>
                  <a:pt x="537" y="143"/>
                  <a:pt x="537" y="143"/>
                  <a:pt x="537" y="143"/>
                </a:cubicBezTo>
                <a:cubicBezTo>
                  <a:pt x="537" y="143"/>
                  <a:pt x="537" y="143"/>
                  <a:pt x="537" y="143"/>
                </a:cubicBezTo>
                <a:cubicBezTo>
                  <a:pt x="537" y="142"/>
                  <a:pt x="537" y="142"/>
                  <a:pt x="537" y="142"/>
                </a:cubicBezTo>
                <a:cubicBezTo>
                  <a:pt x="537" y="142"/>
                  <a:pt x="537" y="143"/>
                  <a:pt x="537" y="143"/>
                </a:cubicBezTo>
                <a:close/>
                <a:moveTo>
                  <a:pt x="536" y="197"/>
                </a:moveTo>
                <a:cubicBezTo>
                  <a:pt x="536" y="197"/>
                  <a:pt x="536" y="197"/>
                  <a:pt x="537" y="197"/>
                </a:cubicBezTo>
                <a:cubicBezTo>
                  <a:pt x="537" y="198"/>
                  <a:pt x="537" y="198"/>
                  <a:pt x="537" y="198"/>
                </a:cubicBezTo>
                <a:cubicBezTo>
                  <a:pt x="537" y="198"/>
                  <a:pt x="537" y="198"/>
                  <a:pt x="537" y="198"/>
                </a:cubicBezTo>
                <a:cubicBezTo>
                  <a:pt x="537" y="198"/>
                  <a:pt x="537" y="198"/>
                  <a:pt x="537" y="198"/>
                </a:cubicBezTo>
                <a:cubicBezTo>
                  <a:pt x="537" y="198"/>
                  <a:pt x="537" y="199"/>
                  <a:pt x="537" y="199"/>
                </a:cubicBezTo>
                <a:cubicBezTo>
                  <a:pt x="537" y="199"/>
                  <a:pt x="537" y="199"/>
                  <a:pt x="538" y="199"/>
                </a:cubicBezTo>
                <a:cubicBezTo>
                  <a:pt x="538" y="198"/>
                  <a:pt x="538" y="198"/>
                  <a:pt x="539" y="197"/>
                </a:cubicBezTo>
                <a:cubicBezTo>
                  <a:pt x="539" y="197"/>
                  <a:pt x="539" y="197"/>
                  <a:pt x="540" y="197"/>
                </a:cubicBezTo>
                <a:cubicBezTo>
                  <a:pt x="539" y="197"/>
                  <a:pt x="539" y="197"/>
                  <a:pt x="539" y="197"/>
                </a:cubicBezTo>
                <a:cubicBezTo>
                  <a:pt x="539" y="197"/>
                  <a:pt x="539" y="197"/>
                  <a:pt x="539" y="197"/>
                </a:cubicBezTo>
                <a:cubicBezTo>
                  <a:pt x="538" y="197"/>
                  <a:pt x="538" y="197"/>
                  <a:pt x="538" y="197"/>
                </a:cubicBezTo>
                <a:cubicBezTo>
                  <a:pt x="538" y="197"/>
                  <a:pt x="538" y="196"/>
                  <a:pt x="538" y="196"/>
                </a:cubicBezTo>
                <a:cubicBezTo>
                  <a:pt x="538" y="196"/>
                  <a:pt x="539" y="196"/>
                  <a:pt x="539" y="195"/>
                </a:cubicBezTo>
                <a:cubicBezTo>
                  <a:pt x="539" y="195"/>
                  <a:pt x="539" y="195"/>
                  <a:pt x="539" y="195"/>
                </a:cubicBezTo>
                <a:cubicBezTo>
                  <a:pt x="539" y="194"/>
                  <a:pt x="539" y="194"/>
                  <a:pt x="538" y="194"/>
                </a:cubicBezTo>
                <a:cubicBezTo>
                  <a:pt x="538" y="194"/>
                  <a:pt x="538" y="194"/>
                  <a:pt x="538" y="194"/>
                </a:cubicBezTo>
                <a:cubicBezTo>
                  <a:pt x="537" y="197"/>
                  <a:pt x="537" y="197"/>
                  <a:pt x="537" y="197"/>
                </a:cubicBezTo>
                <a:cubicBezTo>
                  <a:pt x="537" y="197"/>
                  <a:pt x="537" y="197"/>
                  <a:pt x="537" y="197"/>
                </a:cubicBezTo>
                <a:cubicBezTo>
                  <a:pt x="536" y="197"/>
                  <a:pt x="536" y="197"/>
                  <a:pt x="536" y="197"/>
                </a:cubicBezTo>
                <a:close/>
                <a:moveTo>
                  <a:pt x="539" y="203"/>
                </a:moveTo>
                <a:cubicBezTo>
                  <a:pt x="539" y="203"/>
                  <a:pt x="539" y="204"/>
                  <a:pt x="538" y="204"/>
                </a:cubicBezTo>
                <a:cubicBezTo>
                  <a:pt x="538" y="204"/>
                  <a:pt x="538" y="204"/>
                  <a:pt x="538" y="205"/>
                </a:cubicBezTo>
                <a:cubicBezTo>
                  <a:pt x="538" y="205"/>
                  <a:pt x="538" y="205"/>
                  <a:pt x="539" y="206"/>
                </a:cubicBezTo>
                <a:cubicBezTo>
                  <a:pt x="539" y="205"/>
                  <a:pt x="539" y="204"/>
                  <a:pt x="539" y="203"/>
                </a:cubicBezTo>
                <a:close/>
                <a:moveTo>
                  <a:pt x="535" y="198"/>
                </a:moveTo>
                <a:cubicBezTo>
                  <a:pt x="535" y="199"/>
                  <a:pt x="535" y="199"/>
                  <a:pt x="535" y="199"/>
                </a:cubicBezTo>
                <a:cubicBezTo>
                  <a:pt x="535" y="199"/>
                  <a:pt x="536" y="200"/>
                  <a:pt x="536" y="200"/>
                </a:cubicBezTo>
                <a:cubicBezTo>
                  <a:pt x="536" y="200"/>
                  <a:pt x="536" y="199"/>
                  <a:pt x="536" y="199"/>
                </a:cubicBezTo>
                <a:cubicBezTo>
                  <a:pt x="536" y="199"/>
                  <a:pt x="536" y="199"/>
                  <a:pt x="535" y="198"/>
                </a:cubicBezTo>
                <a:close/>
                <a:moveTo>
                  <a:pt x="536" y="204"/>
                </a:moveTo>
                <a:cubicBezTo>
                  <a:pt x="535" y="204"/>
                  <a:pt x="535" y="204"/>
                  <a:pt x="535" y="204"/>
                </a:cubicBezTo>
                <a:cubicBezTo>
                  <a:pt x="535" y="204"/>
                  <a:pt x="535" y="205"/>
                  <a:pt x="536" y="205"/>
                </a:cubicBezTo>
                <a:cubicBezTo>
                  <a:pt x="536" y="204"/>
                  <a:pt x="536" y="204"/>
                  <a:pt x="536" y="204"/>
                </a:cubicBezTo>
                <a:cubicBezTo>
                  <a:pt x="536" y="204"/>
                  <a:pt x="536" y="204"/>
                  <a:pt x="536" y="204"/>
                </a:cubicBezTo>
                <a:close/>
                <a:moveTo>
                  <a:pt x="535" y="196"/>
                </a:moveTo>
                <a:cubicBezTo>
                  <a:pt x="535" y="196"/>
                  <a:pt x="535" y="196"/>
                  <a:pt x="535" y="196"/>
                </a:cubicBezTo>
                <a:cubicBezTo>
                  <a:pt x="535" y="196"/>
                  <a:pt x="536" y="196"/>
                  <a:pt x="536" y="196"/>
                </a:cubicBezTo>
                <a:cubicBezTo>
                  <a:pt x="536" y="195"/>
                  <a:pt x="535" y="195"/>
                  <a:pt x="535" y="195"/>
                </a:cubicBezTo>
                <a:cubicBezTo>
                  <a:pt x="535" y="195"/>
                  <a:pt x="535" y="196"/>
                  <a:pt x="535" y="196"/>
                </a:cubicBezTo>
                <a:close/>
                <a:moveTo>
                  <a:pt x="535" y="201"/>
                </a:moveTo>
                <a:cubicBezTo>
                  <a:pt x="534" y="201"/>
                  <a:pt x="534" y="202"/>
                  <a:pt x="534" y="202"/>
                </a:cubicBezTo>
                <a:cubicBezTo>
                  <a:pt x="534" y="202"/>
                  <a:pt x="534" y="203"/>
                  <a:pt x="535" y="203"/>
                </a:cubicBezTo>
                <a:cubicBezTo>
                  <a:pt x="535" y="202"/>
                  <a:pt x="535" y="202"/>
                  <a:pt x="535" y="202"/>
                </a:cubicBezTo>
                <a:cubicBezTo>
                  <a:pt x="536" y="201"/>
                  <a:pt x="535" y="201"/>
                  <a:pt x="535" y="201"/>
                </a:cubicBezTo>
                <a:close/>
                <a:moveTo>
                  <a:pt x="533" y="193"/>
                </a:moveTo>
                <a:cubicBezTo>
                  <a:pt x="533" y="193"/>
                  <a:pt x="534" y="193"/>
                  <a:pt x="534" y="193"/>
                </a:cubicBezTo>
                <a:cubicBezTo>
                  <a:pt x="534" y="193"/>
                  <a:pt x="534" y="193"/>
                  <a:pt x="535" y="193"/>
                </a:cubicBezTo>
                <a:cubicBezTo>
                  <a:pt x="534" y="193"/>
                  <a:pt x="534" y="193"/>
                  <a:pt x="534" y="193"/>
                </a:cubicBezTo>
                <a:cubicBezTo>
                  <a:pt x="534" y="193"/>
                  <a:pt x="534" y="193"/>
                  <a:pt x="533" y="193"/>
                </a:cubicBezTo>
                <a:close/>
                <a:moveTo>
                  <a:pt x="534" y="199"/>
                </a:moveTo>
                <a:cubicBezTo>
                  <a:pt x="534" y="199"/>
                  <a:pt x="533" y="199"/>
                  <a:pt x="533" y="199"/>
                </a:cubicBezTo>
                <a:cubicBezTo>
                  <a:pt x="533" y="199"/>
                  <a:pt x="534" y="200"/>
                  <a:pt x="534" y="200"/>
                </a:cubicBezTo>
                <a:cubicBezTo>
                  <a:pt x="534" y="200"/>
                  <a:pt x="534" y="199"/>
                  <a:pt x="534" y="199"/>
                </a:cubicBezTo>
                <a:cubicBezTo>
                  <a:pt x="534" y="199"/>
                  <a:pt x="534" y="199"/>
                  <a:pt x="534" y="199"/>
                </a:cubicBezTo>
                <a:close/>
                <a:moveTo>
                  <a:pt x="533" y="201"/>
                </a:moveTo>
                <a:cubicBezTo>
                  <a:pt x="533" y="201"/>
                  <a:pt x="533" y="201"/>
                  <a:pt x="533" y="201"/>
                </a:cubicBezTo>
                <a:cubicBezTo>
                  <a:pt x="533" y="201"/>
                  <a:pt x="533" y="201"/>
                  <a:pt x="533" y="201"/>
                </a:cubicBezTo>
                <a:close/>
                <a:moveTo>
                  <a:pt x="533" y="201"/>
                </a:moveTo>
                <a:cubicBezTo>
                  <a:pt x="533" y="201"/>
                  <a:pt x="533" y="201"/>
                  <a:pt x="533" y="201"/>
                </a:cubicBezTo>
                <a:cubicBezTo>
                  <a:pt x="533" y="201"/>
                  <a:pt x="533" y="201"/>
                  <a:pt x="533" y="200"/>
                </a:cubicBezTo>
                <a:cubicBezTo>
                  <a:pt x="533" y="201"/>
                  <a:pt x="533" y="201"/>
                  <a:pt x="533" y="201"/>
                </a:cubicBezTo>
                <a:close/>
                <a:moveTo>
                  <a:pt x="532" y="202"/>
                </a:moveTo>
                <a:cubicBezTo>
                  <a:pt x="532" y="202"/>
                  <a:pt x="532" y="202"/>
                  <a:pt x="532" y="202"/>
                </a:cubicBezTo>
                <a:cubicBezTo>
                  <a:pt x="532" y="202"/>
                  <a:pt x="533" y="202"/>
                  <a:pt x="533" y="201"/>
                </a:cubicBezTo>
                <a:cubicBezTo>
                  <a:pt x="533" y="201"/>
                  <a:pt x="532" y="202"/>
                  <a:pt x="532" y="202"/>
                </a:cubicBezTo>
                <a:close/>
                <a:moveTo>
                  <a:pt x="532" y="164"/>
                </a:moveTo>
                <a:cubicBezTo>
                  <a:pt x="532" y="164"/>
                  <a:pt x="532" y="164"/>
                  <a:pt x="532" y="164"/>
                </a:cubicBezTo>
                <a:cubicBezTo>
                  <a:pt x="532" y="164"/>
                  <a:pt x="532" y="163"/>
                  <a:pt x="532" y="163"/>
                </a:cubicBezTo>
                <a:cubicBezTo>
                  <a:pt x="531" y="163"/>
                  <a:pt x="531" y="163"/>
                  <a:pt x="531" y="164"/>
                </a:cubicBezTo>
                <a:cubicBezTo>
                  <a:pt x="531" y="164"/>
                  <a:pt x="531" y="165"/>
                  <a:pt x="532" y="164"/>
                </a:cubicBezTo>
                <a:close/>
                <a:moveTo>
                  <a:pt x="531" y="186"/>
                </a:moveTo>
                <a:cubicBezTo>
                  <a:pt x="531" y="186"/>
                  <a:pt x="531" y="187"/>
                  <a:pt x="531" y="187"/>
                </a:cubicBezTo>
                <a:cubicBezTo>
                  <a:pt x="531" y="187"/>
                  <a:pt x="531" y="187"/>
                  <a:pt x="532" y="186"/>
                </a:cubicBezTo>
                <a:cubicBezTo>
                  <a:pt x="532" y="186"/>
                  <a:pt x="531" y="186"/>
                  <a:pt x="531" y="186"/>
                </a:cubicBezTo>
                <a:cubicBezTo>
                  <a:pt x="531" y="186"/>
                  <a:pt x="531" y="186"/>
                  <a:pt x="531" y="186"/>
                </a:cubicBezTo>
                <a:close/>
                <a:moveTo>
                  <a:pt x="531" y="190"/>
                </a:moveTo>
                <a:cubicBezTo>
                  <a:pt x="531" y="190"/>
                  <a:pt x="531" y="190"/>
                  <a:pt x="531" y="190"/>
                </a:cubicBezTo>
                <a:cubicBezTo>
                  <a:pt x="531" y="191"/>
                  <a:pt x="531" y="191"/>
                  <a:pt x="531" y="191"/>
                </a:cubicBezTo>
                <a:cubicBezTo>
                  <a:pt x="531" y="191"/>
                  <a:pt x="531" y="191"/>
                  <a:pt x="532" y="191"/>
                </a:cubicBezTo>
                <a:cubicBezTo>
                  <a:pt x="531" y="191"/>
                  <a:pt x="531" y="190"/>
                  <a:pt x="531" y="190"/>
                </a:cubicBezTo>
                <a:close/>
                <a:moveTo>
                  <a:pt x="529" y="142"/>
                </a:moveTo>
                <a:cubicBezTo>
                  <a:pt x="529" y="142"/>
                  <a:pt x="530" y="143"/>
                  <a:pt x="530" y="143"/>
                </a:cubicBezTo>
                <a:cubicBezTo>
                  <a:pt x="530" y="142"/>
                  <a:pt x="530" y="142"/>
                  <a:pt x="530" y="142"/>
                </a:cubicBezTo>
                <a:cubicBezTo>
                  <a:pt x="530" y="142"/>
                  <a:pt x="530" y="142"/>
                  <a:pt x="530" y="142"/>
                </a:cubicBezTo>
                <a:cubicBezTo>
                  <a:pt x="529" y="142"/>
                  <a:pt x="529" y="142"/>
                  <a:pt x="529" y="142"/>
                </a:cubicBezTo>
                <a:close/>
                <a:moveTo>
                  <a:pt x="529" y="144"/>
                </a:moveTo>
                <a:cubicBezTo>
                  <a:pt x="529" y="144"/>
                  <a:pt x="529" y="144"/>
                  <a:pt x="529" y="144"/>
                </a:cubicBezTo>
                <a:cubicBezTo>
                  <a:pt x="529" y="144"/>
                  <a:pt x="530" y="144"/>
                  <a:pt x="530" y="144"/>
                </a:cubicBezTo>
                <a:cubicBezTo>
                  <a:pt x="530" y="144"/>
                  <a:pt x="530" y="144"/>
                  <a:pt x="530" y="144"/>
                </a:cubicBezTo>
                <a:cubicBezTo>
                  <a:pt x="530" y="144"/>
                  <a:pt x="530" y="144"/>
                  <a:pt x="530" y="144"/>
                </a:cubicBezTo>
                <a:cubicBezTo>
                  <a:pt x="530" y="144"/>
                  <a:pt x="530" y="143"/>
                  <a:pt x="529" y="143"/>
                </a:cubicBezTo>
                <a:cubicBezTo>
                  <a:pt x="529" y="143"/>
                  <a:pt x="529" y="144"/>
                  <a:pt x="529" y="144"/>
                </a:cubicBezTo>
                <a:close/>
                <a:moveTo>
                  <a:pt x="528" y="190"/>
                </a:moveTo>
                <a:cubicBezTo>
                  <a:pt x="528" y="190"/>
                  <a:pt x="528" y="190"/>
                  <a:pt x="528" y="190"/>
                </a:cubicBezTo>
                <a:cubicBezTo>
                  <a:pt x="529" y="191"/>
                  <a:pt x="530" y="191"/>
                  <a:pt x="530" y="193"/>
                </a:cubicBezTo>
                <a:cubicBezTo>
                  <a:pt x="530" y="193"/>
                  <a:pt x="530" y="193"/>
                  <a:pt x="530" y="193"/>
                </a:cubicBezTo>
                <a:cubicBezTo>
                  <a:pt x="531" y="192"/>
                  <a:pt x="531" y="193"/>
                  <a:pt x="532" y="193"/>
                </a:cubicBezTo>
                <a:cubicBezTo>
                  <a:pt x="532" y="193"/>
                  <a:pt x="532" y="193"/>
                  <a:pt x="532" y="193"/>
                </a:cubicBezTo>
                <a:cubicBezTo>
                  <a:pt x="532" y="193"/>
                  <a:pt x="532" y="192"/>
                  <a:pt x="532" y="192"/>
                </a:cubicBezTo>
                <a:cubicBezTo>
                  <a:pt x="532" y="192"/>
                  <a:pt x="532" y="192"/>
                  <a:pt x="532" y="192"/>
                </a:cubicBezTo>
                <a:cubicBezTo>
                  <a:pt x="532" y="191"/>
                  <a:pt x="532" y="191"/>
                  <a:pt x="531" y="192"/>
                </a:cubicBezTo>
                <a:cubicBezTo>
                  <a:pt x="531" y="192"/>
                  <a:pt x="530" y="192"/>
                  <a:pt x="530" y="191"/>
                </a:cubicBezTo>
                <a:cubicBezTo>
                  <a:pt x="530" y="190"/>
                  <a:pt x="529" y="190"/>
                  <a:pt x="529" y="189"/>
                </a:cubicBezTo>
                <a:cubicBezTo>
                  <a:pt x="529" y="189"/>
                  <a:pt x="528" y="189"/>
                  <a:pt x="528" y="189"/>
                </a:cubicBezTo>
                <a:cubicBezTo>
                  <a:pt x="528" y="189"/>
                  <a:pt x="528" y="190"/>
                  <a:pt x="528" y="190"/>
                </a:cubicBezTo>
                <a:close/>
                <a:moveTo>
                  <a:pt x="528" y="204"/>
                </a:moveTo>
                <a:cubicBezTo>
                  <a:pt x="528" y="204"/>
                  <a:pt x="528" y="204"/>
                  <a:pt x="528" y="204"/>
                </a:cubicBezTo>
                <a:cubicBezTo>
                  <a:pt x="528" y="204"/>
                  <a:pt x="529" y="205"/>
                  <a:pt x="529" y="205"/>
                </a:cubicBezTo>
                <a:cubicBezTo>
                  <a:pt x="529" y="205"/>
                  <a:pt x="529" y="204"/>
                  <a:pt x="529" y="204"/>
                </a:cubicBezTo>
                <a:cubicBezTo>
                  <a:pt x="529" y="204"/>
                  <a:pt x="529" y="204"/>
                  <a:pt x="529" y="204"/>
                </a:cubicBezTo>
                <a:cubicBezTo>
                  <a:pt x="529" y="204"/>
                  <a:pt x="529" y="203"/>
                  <a:pt x="528" y="204"/>
                </a:cubicBezTo>
                <a:close/>
                <a:moveTo>
                  <a:pt x="529" y="196"/>
                </a:moveTo>
                <a:cubicBezTo>
                  <a:pt x="529" y="196"/>
                  <a:pt x="529" y="195"/>
                  <a:pt x="529" y="195"/>
                </a:cubicBezTo>
                <a:cubicBezTo>
                  <a:pt x="529" y="195"/>
                  <a:pt x="529" y="195"/>
                  <a:pt x="529" y="194"/>
                </a:cubicBezTo>
                <a:cubicBezTo>
                  <a:pt x="529" y="195"/>
                  <a:pt x="529" y="195"/>
                  <a:pt x="529" y="195"/>
                </a:cubicBezTo>
                <a:cubicBezTo>
                  <a:pt x="528" y="195"/>
                  <a:pt x="529" y="195"/>
                  <a:pt x="529" y="196"/>
                </a:cubicBezTo>
                <a:close/>
                <a:moveTo>
                  <a:pt x="529" y="200"/>
                </a:moveTo>
                <a:cubicBezTo>
                  <a:pt x="529" y="200"/>
                  <a:pt x="529" y="200"/>
                  <a:pt x="529" y="200"/>
                </a:cubicBezTo>
                <a:cubicBezTo>
                  <a:pt x="529" y="200"/>
                  <a:pt x="529" y="200"/>
                  <a:pt x="529" y="200"/>
                </a:cubicBezTo>
                <a:cubicBezTo>
                  <a:pt x="529" y="200"/>
                  <a:pt x="529" y="200"/>
                  <a:pt x="529" y="200"/>
                </a:cubicBezTo>
                <a:cubicBezTo>
                  <a:pt x="529" y="200"/>
                  <a:pt x="529" y="200"/>
                  <a:pt x="529" y="200"/>
                </a:cubicBezTo>
                <a:close/>
                <a:moveTo>
                  <a:pt x="530" y="197"/>
                </a:moveTo>
                <a:cubicBezTo>
                  <a:pt x="530" y="197"/>
                  <a:pt x="530" y="197"/>
                  <a:pt x="530" y="196"/>
                </a:cubicBezTo>
                <a:cubicBezTo>
                  <a:pt x="530" y="196"/>
                  <a:pt x="530" y="196"/>
                  <a:pt x="530" y="196"/>
                </a:cubicBezTo>
                <a:cubicBezTo>
                  <a:pt x="530" y="196"/>
                  <a:pt x="529" y="196"/>
                  <a:pt x="529" y="197"/>
                </a:cubicBezTo>
                <a:cubicBezTo>
                  <a:pt x="529" y="197"/>
                  <a:pt x="530" y="197"/>
                  <a:pt x="530" y="197"/>
                </a:cubicBezTo>
                <a:close/>
                <a:moveTo>
                  <a:pt x="530" y="202"/>
                </a:moveTo>
                <a:cubicBezTo>
                  <a:pt x="530" y="202"/>
                  <a:pt x="530" y="203"/>
                  <a:pt x="530" y="203"/>
                </a:cubicBezTo>
                <a:cubicBezTo>
                  <a:pt x="531" y="203"/>
                  <a:pt x="531" y="203"/>
                  <a:pt x="532" y="202"/>
                </a:cubicBezTo>
                <a:cubicBezTo>
                  <a:pt x="531" y="202"/>
                  <a:pt x="531" y="202"/>
                  <a:pt x="531" y="202"/>
                </a:cubicBezTo>
                <a:cubicBezTo>
                  <a:pt x="530" y="202"/>
                  <a:pt x="530" y="202"/>
                  <a:pt x="530" y="202"/>
                </a:cubicBezTo>
                <a:close/>
                <a:moveTo>
                  <a:pt x="528" y="192"/>
                </a:moveTo>
                <a:cubicBezTo>
                  <a:pt x="528" y="192"/>
                  <a:pt x="528" y="193"/>
                  <a:pt x="528" y="193"/>
                </a:cubicBezTo>
                <a:cubicBezTo>
                  <a:pt x="528" y="193"/>
                  <a:pt x="528" y="193"/>
                  <a:pt x="529" y="192"/>
                </a:cubicBezTo>
                <a:cubicBezTo>
                  <a:pt x="528" y="192"/>
                  <a:pt x="528" y="192"/>
                  <a:pt x="528" y="192"/>
                </a:cubicBezTo>
                <a:cubicBezTo>
                  <a:pt x="528" y="192"/>
                  <a:pt x="528" y="192"/>
                  <a:pt x="528" y="192"/>
                </a:cubicBezTo>
                <a:close/>
                <a:moveTo>
                  <a:pt x="525" y="182"/>
                </a:moveTo>
                <a:cubicBezTo>
                  <a:pt x="525" y="182"/>
                  <a:pt x="525" y="182"/>
                  <a:pt x="526" y="182"/>
                </a:cubicBezTo>
                <a:cubicBezTo>
                  <a:pt x="526" y="182"/>
                  <a:pt x="526" y="182"/>
                  <a:pt x="526" y="182"/>
                </a:cubicBezTo>
                <a:cubicBezTo>
                  <a:pt x="526" y="182"/>
                  <a:pt x="526" y="182"/>
                  <a:pt x="526" y="181"/>
                </a:cubicBezTo>
                <a:cubicBezTo>
                  <a:pt x="526" y="182"/>
                  <a:pt x="525" y="182"/>
                  <a:pt x="525" y="182"/>
                </a:cubicBezTo>
                <a:close/>
                <a:moveTo>
                  <a:pt x="524" y="208"/>
                </a:moveTo>
                <a:cubicBezTo>
                  <a:pt x="524" y="208"/>
                  <a:pt x="524" y="208"/>
                  <a:pt x="524" y="208"/>
                </a:cubicBezTo>
                <a:cubicBezTo>
                  <a:pt x="524" y="208"/>
                  <a:pt x="524" y="209"/>
                  <a:pt x="524" y="209"/>
                </a:cubicBezTo>
                <a:cubicBezTo>
                  <a:pt x="524" y="209"/>
                  <a:pt x="524" y="209"/>
                  <a:pt x="524" y="209"/>
                </a:cubicBezTo>
                <a:cubicBezTo>
                  <a:pt x="524" y="209"/>
                  <a:pt x="524" y="209"/>
                  <a:pt x="524" y="208"/>
                </a:cubicBezTo>
                <a:close/>
                <a:moveTo>
                  <a:pt x="526" y="207"/>
                </a:moveTo>
                <a:cubicBezTo>
                  <a:pt x="527" y="207"/>
                  <a:pt x="527" y="207"/>
                  <a:pt x="527" y="206"/>
                </a:cubicBezTo>
                <a:cubicBezTo>
                  <a:pt x="527" y="206"/>
                  <a:pt x="528" y="206"/>
                  <a:pt x="528" y="206"/>
                </a:cubicBezTo>
                <a:cubicBezTo>
                  <a:pt x="529" y="206"/>
                  <a:pt x="530" y="206"/>
                  <a:pt x="531" y="207"/>
                </a:cubicBezTo>
                <a:cubicBezTo>
                  <a:pt x="531" y="207"/>
                  <a:pt x="531" y="207"/>
                  <a:pt x="531" y="207"/>
                </a:cubicBezTo>
                <a:cubicBezTo>
                  <a:pt x="531" y="207"/>
                  <a:pt x="532" y="207"/>
                  <a:pt x="531" y="206"/>
                </a:cubicBezTo>
                <a:cubicBezTo>
                  <a:pt x="531" y="206"/>
                  <a:pt x="530" y="205"/>
                  <a:pt x="529" y="205"/>
                </a:cubicBezTo>
                <a:cubicBezTo>
                  <a:pt x="528" y="206"/>
                  <a:pt x="527" y="206"/>
                  <a:pt x="527" y="204"/>
                </a:cubicBezTo>
                <a:cubicBezTo>
                  <a:pt x="527" y="204"/>
                  <a:pt x="527" y="204"/>
                  <a:pt x="526" y="204"/>
                </a:cubicBezTo>
                <a:cubicBezTo>
                  <a:pt x="526" y="204"/>
                  <a:pt x="525" y="205"/>
                  <a:pt x="524" y="205"/>
                </a:cubicBezTo>
                <a:cubicBezTo>
                  <a:pt x="524" y="205"/>
                  <a:pt x="524" y="205"/>
                  <a:pt x="524" y="205"/>
                </a:cubicBezTo>
                <a:cubicBezTo>
                  <a:pt x="524" y="205"/>
                  <a:pt x="524" y="205"/>
                  <a:pt x="524" y="205"/>
                </a:cubicBezTo>
                <a:cubicBezTo>
                  <a:pt x="525" y="205"/>
                  <a:pt x="526" y="205"/>
                  <a:pt x="526" y="205"/>
                </a:cubicBezTo>
                <a:cubicBezTo>
                  <a:pt x="526" y="205"/>
                  <a:pt x="527" y="206"/>
                  <a:pt x="527" y="206"/>
                </a:cubicBezTo>
                <a:cubicBezTo>
                  <a:pt x="527" y="206"/>
                  <a:pt x="526" y="206"/>
                  <a:pt x="526" y="206"/>
                </a:cubicBezTo>
                <a:cubicBezTo>
                  <a:pt x="526" y="206"/>
                  <a:pt x="526" y="207"/>
                  <a:pt x="526" y="207"/>
                </a:cubicBezTo>
                <a:cubicBezTo>
                  <a:pt x="526" y="207"/>
                  <a:pt x="526" y="207"/>
                  <a:pt x="526" y="207"/>
                </a:cubicBezTo>
                <a:close/>
                <a:moveTo>
                  <a:pt x="530" y="214"/>
                </a:moveTo>
                <a:cubicBezTo>
                  <a:pt x="529" y="214"/>
                  <a:pt x="529" y="214"/>
                  <a:pt x="529" y="214"/>
                </a:cubicBezTo>
                <a:cubicBezTo>
                  <a:pt x="529" y="214"/>
                  <a:pt x="530" y="215"/>
                  <a:pt x="530" y="215"/>
                </a:cubicBezTo>
                <a:cubicBezTo>
                  <a:pt x="530" y="215"/>
                  <a:pt x="530" y="214"/>
                  <a:pt x="530" y="214"/>
                </a:cubicBezTo>
                <a:cubicBezTo>
                  <a:pt x="530" y="214"/>
                  <a:pt x="530" y="214"/>
                  <a:pt x="530" y="214"/>
                </a:cubicBezTo>
                <a:close/>
                <a:moveTo>
                  <a:pt x="528" y="213"/>
                </a:moveTo>
                <a:cubicBezTo>
                  <a:pt x="528" y="214"/>
                  <a:pt x="528" y="214"/>
                  <a:pt x="528" y="214"/>
                </a:cubicBezTo>
                <a:cubicBezTo>
                  <a:pt x="528" y="214"/>
                  <a:pt x="528" y="214"/>
                  <a:pt x="528" y="214"/>
                </a:cubicBezTo>
                <a:cubicBezTo>
                  <a:pt x="528" y="214"/>
                  <a:pt x="528" y="214"/>
                  <a:pt x="528" y="214"/>
                </a:cubicBezTo>
                <a:cubicBezTo>
                  <a:pt x="528" y="214"/>
                  <a:pt x="528" y="214"/>
                  <a:pt x="528" y="213"/>
                </a:cubicBezTo>
                <a:close/>
                <a:moveTo>
                  <a:pt x="528" y="209"/>
                </a:moveTo>
                <a:cubicBezTo>
                  <a:pt x="528" y="209"/>
                  <a:pt x="528" y="209"/>
                  <a:pt x="528" y="209"/>
                </a:cubicBezTo>
                <a:cubicBezTo>
                  <a:pt x="528" y="209"/>
                  <a:pt x="528" y="209"/>
                  <a:pt x="527" y="209"/>
                </a:cubicBezTo>
                <a:cubicBezTo>
                  <a:pt x="527" y="209"/>
                  <a:pt x="527" y="209"/>
                  <a:pt x="527" y="209"/>
                </a:cubicBezTo>
                <a:cubicBezTo>
                  <a:pt x="527" y="209"/>
                  <a:pt x="528" y="209"/>
                  <a:pt x="528" y="209"/>
                </a:cubicBezTo>
                <a:close/>
                <a:moveTo>
                  <a:pt x="533" y="215"/>
                </a:moveTo>
                <a:cubicBezTo>
                  <a:pt x="533" y="215"/>
                  <a:pt x="533" y="214"/>
                  <a:pt x="533" y="214"/>
                </a:cubicBezTo>
                <a:cubicBezTo>
                  <a:pt x="532" y="214"/>
                  <a:pt x="532" y="213"/>
                  <a:pt x="531" y="212"/>
                </a:cubicBezTo>
                <a:cubicBezTo>
                  <a:pt x="531" y="212"/>
                  <a:pt x="531" y="212"/>
                  <a:pt x="531" y="212"/>
                </a:cubicBezTo>
                <a:cubicBezTo>
                  <a:pt x="531" y="212"/>
                  <a:pt x="531" y="213"/>
                  <a:pt x="531" y="213"/>
                </a:cubicBezTo>
                <a:cubicBezTo>
                  <a:pt x="531" y="213"/>
                  <a:pt x="531" y="213"/>
                  <a:pt x="531" y="214"/>
                </a:cubicBezTo>
                <a:cubicBezTo>
                  <a:pt x="531" y="214"/>
                  <a:pt x="530" y="214"/>
                  <a:pt x="530" y="215"/>
                </a:cubicBezTo>
                <a:cubicBezTo>
                  <a:pt x="530" y="215"/>
                  <a:pt x="530" y="216"/>
                  <a:pt x="530" y="216"/>
                </a:cubicBezTo>
                <a:cubicBezTo>
                  <a:pt x="530" y="216"/>
                  <a:pt x="529" y="217"/>
                  <a:pt x="529" y="216"/>
                </a:cubicBezTo>
                <a:cubicBezTo>
                  <a:pt x="529" y="216"/>
                  <a:pt x="529" y="216"/>
                  <a:pt x="528" y="215"/>
                </a:cubicBezTo>
                <a:cubicBezTo>
                  <a:pt x="528" y="215"/>
                  <a:pt x="528" y="215"/>
                  <a:pt x="528" y="215"/>
                </a:cubicBezTo>
                <a:cubicBezTo>
                  <a:pt x="528" y="216"/>
                  <a:pt x="528" y="216"/>
                  <a:pt x="528" y="216"/>
                </a:cubicBezTo>
                <a:cubicBezTo>
                  <a:pt x="528" y="217"/>
                  <a:pt x="529" y="217"/>
                  <a:pt x="530" y="217"/>
                </a:cubicBezTo>
                <a:cubicBezTo>
                  <a:pt x="530" y="217"/>
                  <a:pt x="530" y="217"/>
                  <a:pt x="531" y="217"/>
                </a:cubicBezTo>
                <a:cubicBezTo>
                  <a:pt x="531" y="217"/>
                  <a:pt x="531" y="217"/>
                  <a:pt x="532" y="216"/>
                </a:cubicBezTo>
                <a:cubicBezTo>
                  <a:pt x="532" y="216"/>
                  <a:pt x="532" y="215"/>
                  <a:pt x="533" y="215"/>
                </a:cubicBezTo>
                <a:cubicBezTo>
                  <a:pt x="533" y="215"/>
                  <a:pt x="533" y="215"/>
                  <a:pt x="533" y="215"/>
                </a:cubicBezTo>
                <a:close/>
                <a:moveTo>
                  <a:pt x="533" y="214"/>
                </a:moveTo>
                <a:cubicBezTo>
                  <a:pt x="533" y="213"/>
                  <a:pt x="533" y="213"/>
                  <a:pt x="533" y="213"/>
                </a:cubicBezTo>
                <a:cubicBezTo>
                  <a:pt x="533" y="213"/>
                  <a:pt x="533" y="213"/>
                  <a:pt x="533" y="213"/>
                </a:cubicBezTo>
                <a:cubicBezTo>
                  <a:pt x="533" y="214"/>
                  <a:pt x="533" y="214"/>
                  <a:pt x="533" y="214"/>
                </a:cubicBezTo>
                <a:cubicBezTo>
                  <a:pt x="533" y="214"/>
                  <a:pt x="533" y="214"/>
                  <a:pt x="533" y="214"/>
                </a:cubicBezTo>
                <a:close/>
                <a:moveTo>
                  <a:pt x="534" y="204"/>
                </a:moveTo>
                <a:cubicBezTo>
                  <a:pt x="534" y="204"/>
                  <a:pt x="534" y="204"/>
                  <a:pt x="533" y="204"/>
                </a:cubicBezTo>
                <a:cubicBezTo>
                  <a:pt x="533" y="204"/>
                  <a:pt x="533" y="205"/>
                  <a:pt x="533" y="205"/>
                </a:cubicBezTo>
                <a:cubicBezTo>
                  <a:pt x="533" y="205"/>
                  <a:pt x="533" y="205"/>
                  <a:pt x="533" y="205"/>
                </a:cubicBezTo>
                <a:cubicBezTo>
                  <a:pt x="533" y="205"/>
                  <a:pt x="534" y="205"/>
                  <a:pt x="534" y="204"/>
                </a:cubicBezTo>
                <a:close/>
                <a:moveTo>
                  <a:pt x="535" y="214"/>
                </a:moveTo>
                <a:cubicBezTo>
                  <a:pt x="535" y="213"/>
                  <a:pt x="535" y="213"/>
                  <a:pt x="535" y="212"/>
                </a:cubicBezTo>
                <a:cubicBezTo>
                  <a:pt x="535" y="213"/>
                  <a:pt x="534" y="213"/>
                  <a:pt x="534" y="213"/>
                </a:cubicBezTo>
                <a:cubicBezTo>
                  <a:pt x="534" y="213"/>
                  <a:pt x="534" y="214"/>
                  <a:pt x="535" y="214"/>
                </a:cubicBezTo>
                <a:cubicBezTo>
                  <a:pt x="535" y="214"/>
                  <a:pt x="535" y="214"/>
                  <a:pt x="535" y="214"/>
                </a:cubicBezTo>
                <a:close/>
                <a:moveTo>
                  <a:pt x="536" y="206"/>
                </a:moveTo>
                <a:cubicBezTo>
                  <a:pt x="536" y="206"/>
                  <a:pt x="536" y="206"/>
                  <a:pt x="536" y="206"/>
                </a:cubicBezTo>
                <a:cubicBezTo>
                  <a:pt x="535" y="207"/>
                  <a:pt x="535" y="206"/>
                  <a:pt x="534" y="206"/>
                </a:cubicBezTo>
                <a:cubicBezTo>
                  <a:pt x="534" y="206"/>
                  <a:pt x="534" y="207"/>
                  <a:pt x="534" y="207"/>
                </a:cubicBezTo>
                <a:cubicBezTo>
                  <a:pt x="534" y="207"/>
                  <a:pt x="535" y="208"/>
                  <a:pt x="535" y="208"/>
                </a:cubicBezTo>
                <a:cubicBezTo>
                  <a:pt x="535" y="208"/>
                  <a:pt x="536" y="207"/>
                  <a:pt x="536" y="206"/>
                </a:cubicBezTo>
                <a:close/>
                <a:moveTo>
                  <a:pt x="537" y="215"/>
                </a:moveTo>
                <a:cubicBezTo>
                  <a:pt x="537" y="214"/>
                  <a:pt x="537" y="214"/>
                  <a:pt x="537" y="214"/>
                </a:cubicBezTo>
                <a:cubicBezTo>
                  <a:pt x="536" y="214"/>
                  <a:pt x="536" y="215"/>
                  <a:pt x="536" y="215"/>
                </a:cubicBezTo>
                <a:cubicBezTo>
                  <a:pt x="536" y="215"/>
                  <a:pt x="536" y="216"/>
                  <a:pt x="536" y="216"/>
                </a:cubicBezTo>
                <a:cubicBezTo>
                  <a:pt x="537" y="215"/>
                  <a:pt x="538" y="216"/>
                  <a:pt x="537" y="215"/>
                </a:cubicBezTo>
                <a:close/>
                <a:moveTo>
                  <a:pt x="538" y="208"/>
                </a:moveTo>
                <a:cubicBezTo>
                  <a:pt x="538" y="208"/>
                  <a:pt x="538" y="208"/>
                  <a:pt x="538" y="208"/>
                </a:cubicBezTo>
                <a:cubicBezTo>
                  <a:pt x="538" y="208"/>
                  <a:pt x="538" y="208"/>
                  <a:pt x="538" y="208"/>
                </a:cubicBezTo>
                <a:cubicBezTo>
                  <a:pt x="538" y="208"/>
                  <a:pt x="538" y="207"/>
                  <a:pt x="538" y="207"/>
                </a:cubicBezTo>
                <a:cubicBezTo>
                  <a:pt x="538" y="207"/>
                  <a:pt x="538" y="207"/>
                  <a:pt x="538" y="207"/>
                </a:cubicBezTo>
                <a:cubicBezTo>
                  <a:pt x="538" y="207"/>
                  <a:pt x="538" y="208"/>
                  <a:pt x="538" y="208"/>
                </a:cubicBezTo>
                <a:cubicBezTo>
                  <a:pt x="537" y="208"/>
                  <a:pt x="537" y="208"/>
                  <a:pt x="537" y="207"/>
                </a:cubicBezTo>
                <a:cubicBezTo>
                  <a:pt x="537" y="207"/>
                  <a:pt x="537" y="207"/>
                  <a:pt x="537" y="207"/>
                </a:cubicBezTo>
                <a:cubicBezTo>
                  <a:pt x="537" y="208"/>
                  <a:pt x="536" y="208"/>
                  <a:pt x="536" y="208"/>
                </a:cubicBezTo>
                <a:cubicBezTo>
                  <a:pt x="536" y="209"/>
                  <a:pt x="536" y="208"/>
                  <a:pt x="537" y="209"/>
                </a:cubicBezTo>
                <a:cubicBezTo>
                  <a:pt x="537" y="209"/>
                  <a:pt x="537" y="209"/>
                  <a:pt x="537" y="209"/>
                </a:cubicBezTo>
                <a:cubicBezTo>
                  <a:pt x="537" y="209"/>
                  <a:pt x="538" y="209"/>
                  <a:pt x="538" y="209"/>
                </a:cubicBezTo>
                <a:cubicBezTo>
                  <a:pt x="538" y="209"/>
                  <a:pt x="538" y="209"/>
                  <a:pt x="538" y="208"/>
                </a:cubicBezTo>
                <a:close/>
                <a:moveTo>
                  <a:pt x="540" y="217"/>
                </a:moveTo>
                <a:cubicBezTo>
                  <a:pt x="540" y="216"/>
                  <a:pt x="539" y="216"/>
                  <a:pt x="539" y="216"/>
                </a:cubicBezTo>
                <a:cubicBezTo>
                  <a:pt x="539" y="216"/>
                  <a:pt x="539" y="216"/>
                  <a:pt x="538" y="216"/>
                </a:cubicBezTo>
                <a:cubicBezTo>
                  <a:pt x="539" y="217"/>
                  <a:pt x="539" y="217"/>
                  <a:pt x="539" y="217"/>
                </a:cubicBezTo>
                <a:cubicBezTo>
                  <a:pt x="539" y="217"/>
                  <a:pt x="540" y="217"/>
                  <a:pt x="540" y="217"/>
                </a:cubicBezTo>
                <a:close/>
                <a:moveTo>
                  <a:pt x="540" y="211"/>
                </a:moveTo>
                <a:cubicBezTo>
                  <a:pt x="540" y="212"/>
                  <a:pt x="540" y="212"/>
                  <a:pt x="540" y="212"/>
                </a:cubicBezTo>
                <a:cubicBezTo>
                  <a:pt x="540" y="212"/>
                  <a:pt x="541" y="212"/>
                  <a:pt x="541" y="211"/>
                </a:cubicBezTo>
                <a:cubicBezTo>
                  <a:pt x="541" y="211"/>
                  <a:pt x="541" y="211"/>
                  <a:pt x="541" y="210"/>
                </a:cubicBezTo>
                <a:cubicBezTo>
                  <a:pt x="541" y="210"/>
                  <a:pt x="541" y="210"/>
                  <a:pt x="541" y="210"/>
                </a:cubicBezTo>
                <a:cubicBezTo>
                  <a:pt x="540" y="210"/>
                  <a:pt x="541" y="209"/>
                  <a:pt x="540" y="209"/>
                </a:cubicBezTo>
                <a:cubicBezTo>
                  <a:pt x="540" y="209"/>
                  <a:pt x="540" y="209"/>
                  <a:pt x="540" y="209"/>
                </a:cubicBezTo>
                <a:cubicBezTo>
                  <a:pt x="539" y="209"/>
                  <a:pt x="540" y="210"/>
                  <a:pt x="540" y="210"/>
                </a:cubicBezTo>
                <a:cubicBezTo>
                  <a:pt x="540" y="211"/>
                  <a:pt x="540" y="211"/>
                  <a:pt x="540" y="211"/>
                </a:cubicBezTo>
                <a:close/>
                <a:moveTo>
                  <a:pt x="541" y="213"/>
                </a:moveTo>
                <a:cubicBezTo>
                  <a:pt x="541" y="213"/>
                  <a:pt x="540" y="213"/>
                  <a:pt x="540" y="213"/>
                </a:cubicBezTo>
                <a:cubicBezTo>
                  <a:pt x="540" y="213"/>
                  <a:pt x="540" y="213"/>
                  <a:pt x="540" y="213"/>
                </a:cubicBezTo>
                <a:cubicBezTo>
                  <a:pt x="540" y="213"/>
                  <a:pt x="540" y="213"/>
                  <a:pt x="541" y="213"/>
                </a:cubicBezTo>
                <a:cubicBezTo>
                  <a:pt x="541" y="213"/>
                  <a:pt x="541" y="213"/>
                  <a:pt x="541" y="213"/>
                </a:cubicBezTo>
                <a:close/>
                <a:moveTo>
                  <a:pt x="544" y="203"/>
                </a:moveTo>
                <a:cubicBezTo>
                  <a:pt x="544" y="203"/>
                  <a:pt x="543" y="203"/>
                  <a:pt x="543" y="203"/>
                </a:cubicBezTo>
                <a:cubicBezTo>
                  <a:pt x="543" y="202"/>
                  <a:pt x="543" y="202"/>
                  <a:pt x="543" y="202"/>
                </a:cubicBezTo>
                <a:cubicBezTo>
                  <a:pt x="543" y="204"/>
                  <a:pt x="542" y="203"/>
                  <a:pt x="541" y="204"/>
                </a:cubicBezTo>
                <a:cubicBezTo>
                  <a:pt x="541" y="204"/>
                  <a:pt x="540" y="204"/>
                  <a:pt x="540" y="204"/>
                </a:cubicBezTo>
                <a:cubicBezTo>
                  <a:pt x="540" y="204"/>
                  <a:pt x="540" y="204"/>
                  <a:pt x="540" y="203"/>
                </a:cubicBezTo>
                <a:cubicBezTo>
                  <a:pt x="540" y="203"/>
                  <a:pt x="539" y="203"/>
                  <a:pt x="539" y="206"/>
                </a:cubicBezTo>
                <a:cubicBezTo>
                  <a:pt x="539" y="206"/>
                  <a:pt x="539" y="207"/>
                  <a:pt x="538" y="207"/>
                </a:cubicBezTo>
                <a:cubicBezTo>
                  <a:pt x="538" y="207"/>
                  <a:pt x="538" y="208"/>
                  <a:pt x="538" y="208"/>
                </a:cubicBezTo>
                <a:cubicBezTo>
                  <a:pt x="538" y="208"/>
                  <a:pt x="539" y="208"/>
                  <a:pt x="539" y="208"/>
                </a:cubicBezTo>
                <a:cubicBezTo>
                  <a:pt x="539" y="208"/>
                  <a:pt x="539" y="208"/>
                  <a:pt x="539" y="208"/>
                </a:cubicBezTo>
                <a:cubicBezTo>
                  <a:pt x="540" y="208"/>
                  <a:pt x="540" y="208"/>
                  <a:pt x="540" y="208"/>
                </a:cubicBezTo>
                <a:cubicBezTo>
                  <a:pt x="540" y="207"/>
                  <a:pt x="540" y="207"/>
                  <a:pt x="541" y="207"/>
                </a:cubicBezTo>
                <a:cubicBezTo>
                  <a:pt x="541" y="208"/>
                  <a:pt x="541" y="208"/>
                  <a:pt x="541" y="208"/>
                </a:cubicBezTo>
                <a:cubicBezTo>
                  <a:pt x="540" y="208"/>
                  <a:pt x="541" y="209"/>
                  <a:pt x="541" y="209"/>
                </a:cubicBezTo>
                <a:cubicBezTo>
                  <a:pt x="542" y="208"/>
                  <a:pt x="542" y="208"/>
                  <a:pt x="542" y="209"/>
                </a:cubicBezTo>
                <a:cubicBezTo>
                  <a:pt x="542" y="209"/>
                  <a:pt x="543" y="209"/>
                  <a:pt x="543" y="209"/>
                </a:cubicBezTo>
                <a:cubicBezTo>
                  <a:pt x="543" y="208"/>
                  <a:pt x="543" y="208"/>
                  <a:pt x="543" y="208"/>
                </a:cubicBezTo>
                <a:cubicBezTo>
                  <a:pt x="542" y="207"/>
                  <a:pt x="541" y="207"/>
                  <a:pt x="542" y="206"/>
                </a:cubicBezTo>
                <a:cubicBezTo>
                  <a:pt x="542" y="206"/>
                  <a:pt x="542" y="206"/>
                  <a:pt x="542" y="205"/>
                </a:cubicBezTo>
                <a:cubicBezTo>
                  <a:pt x="542" y="205"/>
                  <a:pt x="542" y="205"/>
                  <a:pt x="542" y="205"/>
                </a:cubicBezTo>
                <a:cubicBezTo>
                  <a:pt x="543" y="205"/>
                  <a:pt x="543" y="204"/>
                  <a:pt x="543" y="204"/>
                </a:cubicBezTo>
                <a:cubicBezTo>
                  <a:pt x="543" y="204"/>
                  <a:pt x="544" y="204"/>
                  <a:pt x="544" y="203"/>
                </a:cubicBezTo>
                <a:close/>
                <a:moveTo>
                  <a:pt x="544" y="196"/>
                </a:moveTo>
                <a:cubicBezTo>
                  <a:pt x="544" y="196"/>
                  <a:pt x="543" y="196"/>
                  <a:pt x="543" y="195"/>
                </a:cubicBezTo>
                <a:cubicBezTo>
                  <a:pt x="543" y="196"/>
                  <a:pt x="543" y="196"/>
                  <a:pt x="543" y="196"/>
                </a:cubicBezTo>
                <a:cubicBezTo>
                  <a:pt x="543" y="196"/>
                  <a:pt x="543" y="197"/>
                  <a:pt x="543" y="197"/>
                </a:cubicBezTo>
                <a:cubicBezTo>
                  <a:pt x="543" y="197"/>
                  <a:pt x="543" y="196"/>
                  <a:pt x="544" y="196"/>
                </a:cubicBezTo>
                <a:close/>
                <a:moveTo>
                  <a:pt x="547" y="203"/>
                </a:moveTo>
                <a:cubicBezTo>
                  <a:pt x="547" y="203"/>
                  <a:pt x="548" y="203"/>
                  <a:pt x="548" y="203"/>
                </a:cubicBezTo>
                <a:cubicBezTo>
                  <a:pt x="548" y="203"/>
                  <a:pt x="548" y="203"/>
                  <a:pt x="548" y="203"/>
                </a:cubicBezTo>
                <a:cubicBezTo>
                  <a:pt x="548" y="203"/>
                  <a:pt x="548" y="203"/>
                  <a:pt x="547" y="203"/>
                </a:cubicBezTo>
                <a:cubicBezTo>
                  <a:pt x="547" y="203"/>
                  <a:pt x="547" y="203"/>
                  <a:pt x="547" y="203"/>
                </a:cubicBezTo>
                <a:close/>
                <a:moveTo>
                  <a:pt x="546" y="202"/>
                </a:moveTo>
                <a:cubicBezTo>
                  <a:pt x="546" y="202"/>
                  <a:pt x="547" y="202"/>
                  <a:pt x="547" y="202"/>
                </a:cubicBezTo>
                <a:cubicBezTo>
                  <a:pt x="547" y="202"/>
                  <a:pt x="547" y="202"/>
                  <a:pt x="547" y="201"/>
                </a:cubicBezTo>
                <a:cubicBezTo>
                  <a:pt x="547" y="201"/>
                  <a:pt x="547" y="201"/>
                  <a:pt x="547" y="201"/>
                </a:cubicBezTo>
                <a:cubicBezTo>
                  <a:pt x="547" y="201"/>
                  <a:pt x="547" y="201"/>
                  <a:pt x="546" y="202"/>
                </a:cubicBezTo>
                <a:close/>
                <a:moveTo>
                  <a:pt x="544" y="199"/>
                </a:moveTo>
                <a:cubicBezTo>
                  <a:pt x="544" y="199"/>
                  <a:pt x="544" y="199"/>
                  <a:pt x="544" y="199"/>
                </a:cubicBezTo>
                <a:cubicBezTo>
                  <a:pt x="545" y="199"/>
                  <a:pt x="545" y="199"/>
                  <a:pt x="545" y="199"/>
                </a:cubicBezTo>
                <a:cubicBezTo>
                  <a:pt x="545" y="199"/>
                  <a:pt x="545" y="199"/>
                  <a:pt x="545" y="199"/>
                </a:cubicBezTo>
                <a:cubicBezTo>
                  <a:pt x="544" y="199"/>
                  <a:pt x="544" y="199"/>
                  <a:pt x="544" y="199"/>
                </a:cubicBezTo>
                <a:close/>
                <a:moveTo>
                  <a:pt x="545" y="201"/>
                </a:moveTo>
                <a:cubicBezTo>
                  <a:pt x="545" y="201"/>
                  <a:pt x="545" y="201"/>
                  <a:pt x="545" y="201"/>
                </a:cubicBezTo>
                <a:cubicBezTo>
                  <a:pt x="544" y="201"/>
                  <a:pt x="544" y="201"/>
                  <a:pt x="544" y="201"/>
                </a:cubicBezTo>
                <a:cubicBezTo>
                  <a:pt x="544" y="201"/>
                  <a:pt x="544" y="202"/>
                  <a:pt x="544" y="202"/>
                </a:cubicBezTo>
                <a:cubicBezTo>
                  <a:pt x="545" y="202"/>
                  <a:pt x="545" y="201"/>
                  <a:pt x="545" y="201"/>
                </a:cubicBezTo>
                <a:close/>
                <a:moveTo>
                  <a:pt x="546" y="187"/>
                </a:moveTo>
                <a:cubicBezTo>
                  <a:pt x="546" y="187"/>
                  <a:pt x="546" y="187"/>
                  <a:pt x="546" y="186"/>
                </a:cubicBezTo>
                <a:cubicBezTo>
                  <a:pt x="546" y="186"/>
                  <a:pt x="546" y="186"/>
                  <a:pt x="546" y="186"/>
                </a:cubicBezTo>
                <a:cubicBezTo>
                  <a:pt x="545" y="186"/>
                  <a:pt x="545" y="186"/>
                  <a:pt x="545" y="186"/>
                </a:cubicBezTo>
                <a:cubicBezTo>
                  <a:pt x="545" y="186"/>
                  <a:pt x="545" y="187"/>
                  <a:pt x="546" y="187"/>
                </a:cubicBezTo>
                <a:close/>
                <a:moveTo>
                  <a:pt x="547" y="194"/>
                </a:moveTo>
                <a:cubicBezTo>
                  <a:pt x="547" y="194"/>
                  <a:pt x="546" y="193"/>
                  <a:pt x="546" y="193"/>
                </a:cubicBezTo>
                <a:cubicBezTo>
                  <a:pt x="546" y="193"/>
                  <a:pt x="546" y="194"/>
                  <a:pt x="546" y="194"/>
                </a:cubicBezTo>
                <a:cubicBezTo>
                  <a:pt x="546" y="194"/>
                  <a:pt x="546" y="194"/>
                  <a:pt x="546" y="194"/>
                </a:cubicBezTo>
                <a:cubicBezTo>
                  <a:pt x="546" y="194"/>
                  <a:pt x="547" y="194"/>
                  <a:pt x="547" y="194"/>
                </a:cubicBezTo>
                <a:close/>
                <a:moveTo>
                  <a:pt x="547" y="192"/>
                </a:moveTo>
                <a:cubicBezTo>
                  <a:pt x="546" y="192"/>
                  <a:pt x="546" y="192"/>
                  <a:pt x="546" y="192"/>
                </a:cubicBezTo>
                <a:cubicBezTo>
                  <a:pt x="546" y="192"/>
                  <a:pt x="546" y="192"/>
                  <a:pt x="545" y="192"/>
                </a:cubicBezTo>
                <a:cubicBezTo>
                  <a:pt x="546" y="192"/>
                  <a:pt x="546" y="193"/>
                  <a:pt x="546" y="193"/>
                </a:cubicBezTo>
                <a:cubicBezTo>
                  <a:pt x="546" y="192"/>
                  <a:pt x="546" y="192"/>
                  <a:pt x="547" y="192"/>
                </a:cubicBezTo>
                <a:close/>
                <a:moveTo>
                  <a:pt x="548" y="190"/>
                </a:moveTo>
                <a:cubicBezTo>
                  <a:pt x="548" y="190"/>
                  <a:pt x="548" y="189"/>
                  <a:pt x="548" y="189"/>
                </a:cubicBezTo>
                <a:cubicBezTo>
                  <a:pt x="548" y="189"/>
                  <a:pt x="547" y="190"/>
                  <a:pt x="547" y="190"/>
                </a:cubicBezTo>
                <a:cubicBezTo>
                  <a:pt x="547" y="190"/>
                  <a:pt x="547" y="190"/>
                  <a:pt x="547" y="190"/>
                </a:cubicBezTo>
                <a:cubicBezTo>
                  <a:pt x="548" y="190"/>
                  <a:pt x="548" y="190"/>
                  <a:pt x="548" y="190"/>
                </a:cubicBezTo>
                <a:close/>
                <a:moveTo>
                  <a:pt x="549" y="184"/>
                </a:moveTo>
                <a:cubicBezTo>
                  <a:pt x="549" y="184"/>
                  <a:pt x="549" y="184"/>
                  <a:pt x="548" y="184"/>
                </a:cubicBezTo>
                <a:cubicBezTo>
                  <a:pt x="548" y="184"/>
                  <a:pt x="548" y="184"/>
                  <a:pt x="548" y="184"/>
                </a:cubicBezTo>
                <a:cubicBezTo>
                  <a:pt x="548" y="184"/>
                  <a:pt x="548" y="185"/>
                  <a:pt x="548" y="185"/>
                </a:cubicBezTo>
                <a:cubicBezTo>
                  <a:pt x="549" y="184"/>
                  <a:pt x="549" y="184"/>
                  <a:pt x="549" y="184"/>
                </a:cubicBezTo>
                <a:close/>
                <a:moveTo>
                  <a:pt x="549" y="178"/>
                </a:moveTo>
                <a:cubicBezTo>
                  <a:pt x="549" y="178"/>
                  <a:pt x="548" y="178"/>
                  <a:pt x="548" y="178"/>
                </a:cubicBezTo>
                <a:cubicBezTo>
                  <a:pt x="548" y="179"/>
                  <a:pt x="548" y="179"/>
                  <a:pt x="548" y="179"/>
                </a:cubicBezTo>
                <a:cubicBezTo>
                  <a:pt x="548" y="179"/>
                  <a:pt x="548" y="179"/>
                  <a:pt x="548" y="179"/>
                </a:cubicBezTo>
                <a:cubicBezTo>
                  <a:pt x="548" y="179"/>
                  <a:pt x="548" y="179"/>
                  <a:pt x="548" y="179"/>
                </a:cubicBezTo>
                <a:cubicBezTo>
                  <a:pt x="548" y="179"/>
                  <a:pt x="549" y="179"/>
                  <a:pt x="549" y="179"/>
                </a:cubicBezTo>
                <a:cubicBezTo>
                  <a:pt x="549" y="179"/>
                  <a:pt x="549" y="178"/>
                  <a:pt x="549" y="178"/>
                </a:cubicBezTo>
                <a:close/>
                <a:moveTo>
                  <a:pt x="553" y="183"/>
                </a:moveTo>
                <a:cubicBezTo>
                  <a:pt x="553" y="183"/>
                  <a:pt x="553" y="183"/>
                  <a:pt x="553" y="184"/>
                </a:cubicBezTo>
                <a:cubicBezTo>
                  <a:pt x="553" y="185"/>
                  <a:pt x="553" y="185"/>
                  <a:pt x="555" y="186"/>
                </a:cubicBezTo>
                <a:cubicBezTo>
                  <a:pt x="555" y="186"/>
                  <a:pt x="555" y="186"/>
                  <a:pt x="555" y="186"/>
                </a:cubicBezTo>
                <a:cubicBezTo>
                  <a:pt x="555" y="185"/>
                  <a:pt x="555" y="185"/>
                  <a:pt x="555" y="185"/>
                </a:cubicBezTo>
                <a:cubicBezTo>
                  <a:pt x="554" y="185"/>
                  <a:pt x="554" y="184"/>
                  <a:pt x="554" y="183"/>
                </a:cubicBezTo>
                <a:cubicBezTo>
                  <a:pt x="554" y="183"/>
                  <a:pt x="554" y="183"/>
                  <a:pt x="553" y="183"/>
                </a:cubicBezTo>
                <a:close/>
                <a:moveTo>
                  <a:pt x="552" y="174"/>
                </a:moveTo>
                <a:cubicBezTo>
                  <a:pt x="552" y="174"/>
                  <a:pt x="552" y="174"/>
                  <a:pt x="553" y="174"/>
                </a:cubicBezTo>
                <a:cubicBezTo>
                  <a:pt x="553" y="174"/>
                  <a:pt x="553" y="174"/>
                  <a:pt x="553" y="173"/>
                </a:cubicBezTo>
                <a:cubicBezTo>
                  <a:pt x="553" y="173"/>
                  <a:pt x="553" y="173"/>
                  <a:pt x="553" y="173"/>
                </a:cubicBezTo>
                <a:cubicBezTo>
                  <a:pt x="552" y="173"/>
                  <a:pt x="552" y="173"/>
                  <a:pt x="552" y="174"/>
                </a:cubicBezTo>
                <a:close/>
                <a:moveTo>
                  <a:pt x="552" y="193"/>
                </a:moveTo>
                <a:cubicBezTo>
                  <a:pt x="552" y="193"/>
                  <a:pt x="552" y="193"/>
                  <a:pt x="552" y="193"/>
                </a:cubicBezTo>
                <a:cubicBezTo>
                  <a:pt x="552" y="193"/>
                  <a:pt x="551" y="193"/>
                  <a:pt x="551" y="192"/>
                </a:cubicBezTo>
                <a:cubicBezTo>
                  <a:pt x="550" y="192"/>
                  <a:pt x="550" y="193"/>
                  <a:pt x="550" y="193"/>
                </a:cubicBezTo>
                <a:cubicBezTo>
                  <a:pt x="550" y="193"/>
                  <a:pt x="549" y="193"/>
                  <a:pt x="549" y="193"/>
                </a:cubicBezTo>
                <a:cubicBezTo>
                  <a:pt x="549" y="194"/>
                  <a:pt x="550" y="193"/>
                  <a:pt x="550" y="193"/>
                </a:cubicBezTo>
                <a:cubicBezTo>
                  <a:pt x="551" y="194"/>
                  <a:pt x="551" y="194"/>
                  <a:pt x="551" y="194"/>
                </a:cubicBezTo>
                <a:cubicBezTo>
                  <a:pt x="551" y="194"/>
                  <a:pt x="552" y="194"/>
                  <a:pt x="552" y="193"/>
                </a:cubicBezTo>
                <a:close/>
                <a:moveTo>
                  <a:pt x="554" y="191"/>
                </a:moveTo>
                <a:cubicBezTo>
                  <a:pt x="553" y="191"/>
                  <a:pt x="553" y="190"/>
                  <a:pt x="553" y="190"/>
                </a:cubicBezTo>
                <a:cubicBezTo>
                  <a:pt x="552" y="191"/>
                  <a:pt x="552" y="191"/>
                  <a:pt x="552" y="191"/>
                </a:cubicBezTo>
                <a:cubicBezTo>
                  <a:pt x="552" y="191"/>
                  <a:pt x="552" y="192"/>
                  <a:pt x="553" y="192"/>
                </a:cubicBezTo>
                <a:cubicBezTo>
                  <a:pt x="553" y="192"/>
                  <a:pt x="553" y="191"/>
                  <a:pt x="554" y="191"/>
                </a:cubicBezTo>
                <a:close/>
                <a:moveTo>
                  <a:pt x="554" y="194"/>
                </a:moveTo>
                <a:cubicBezTo>
                  <a:pt x="554" y="193"/>
                  <a:pt x="554" y="193"/>
                  <a:pt x="554" y="193"/>
                </a:cubicBezTo>
                <a:cubicBezTo>
                  <a:pt x="553" y="192"/>
                  <a:pt x="553" y="193"/>
                  <a:pt x="553" y="193"/>
                </a:cubicBezTo>
                <a:cubicBezTo>
                  <a:pt x="553" y="194"/>
                  <a:pt x="553" y="194"/>
                  <a:pt x="553" y="194"/>
                </a:cubicBezTo>
                <a:cubicBezTo>
                  <a:pt x="553" y="194"/>
                  <a:pt x="553" y="195"/>
                  <a:pt x="553" y="195"/>
                </a:cubicBezTo>
                <a:cubicBezTo>
                  <a:pt x="553" y="195"/>
                  <a:pt x="554" y="195"/>
                  <a:pt x="554" y="195"/>
                </a:cubicBezTo>
                <a:cubicBezTo>
                  <a:pt x="554" y="194"/>
                  <a:pt x="554" y="194"/>
                  <a:pt x="554" y="194"/>
                </a:cubicBezTo>
                <a:close/>
                <a:moveTo>
                  <a:pt x="555" y="191"/>
                </a:moveTo>
                <a:cubicBezTo>
                  <a:pt x="555" y="191"/>
                  <a:pt x="555" y="191"/>
                  <a:pt x="555" y="191"/>
                </a:cubicBezTo>
                <a:cubicBezTo>
                  <a:pt x="555" y="191"/>
                  <a:pt x="554" y="191"/>
                  <a:pt x="554" y="191"/>
                </a:cubicBezTo>
                <a:cubicBezTo>
                  <a:pt x="554" y="191"/>
                  <a:pt x="554" y="191"/>
                  <a:pt x="555" y="192"/>
                </a:cubicBezTo>
                <a:cubicBezTo>
                  <a:pt x="555" y="192"/>
                  <a:pt x="555" y="191"/>
                  <a:pt x="555" y="191"/>
                </a:cubicBezTo>
                <a:close/>
                <a:moveTo>
                  <a:pt x="556" y="133"/>
                </a:moveTo>
                <a:cubicBezTo>
                  <a:pt x="556" y="133"/>
                  <a:pt x="556" y="133"/>
                  <a:pt x="555" y="133"/>
                </a:cubicBezTo>
                <a:cubicBezTo>
                  <a:pt x="555" y="133"/>
                  <a:pt x="555" y="133"/>
                  <a:pt x="555" y="133"/>
                </a:cubicBezTo>
                <a:cubicBezTo>
                  <a:pt x="555" y="133"/>
                  <a:pt x="556" y="133"/>
                  <a:pt x="556" y="133"/>
                </a:cubicBezTo>
                <a:cubicBezTo>
                  <a:pt x="556" y="133"/>
                  <a:pt x="556" y="133"/>
                  <a:pt x="556" y="133"/>
                </a:cubicBezTo>
                <a:close/>
                <a:moveTo>
                  <a:pt x="559" y="193"/>
                </a:moveTo>
                <a:cubicBezTo>
                  <a:pt x="559" y="193"/>
                  <a:pt x="559" y="192"/>
                  <a:pt x="559" y="192"/>
                </a:cubicBezTo>
                <a:cubicBezTo>
                  <a:pt x="559" y="192"/>
                  <a:pt x="558" y="192"/>
                  <a:pt x="558" y="192"/>
                </a:cubicBezTo>
                <a:cubicBezTo>
                  <a:pt x="558" y="193"/>
                  <a:pt x="558" y="193"/>
                  <a:pt x="557" y="194"/>
                </a:cubicBezTo>
                <a:cubicBezTo>
                  <a:pt x="557" y="194"/>
                  <a:pt x="557" y="194"/>
                  <a:pt x="558" y="194"/>
                </a:cubicBezTo>
                <a:cubicBezTo>
                  <a:pt x="558" y="194"/>
                  <a:pt x="558" y="194"/>
                  <a:pt x="558" y="194"/>
                </a:cubicBezTo>
                <a:cubicBezTo>
                  <a:pt x="558" y="194"/>
                  <a:pt x="559" y="193"/>
                  <a:pt x="559" y="193"/>
                </a:cubicBezTo>
                <a:close/>
                <a:moveTo>
                  <a:pt x="559" y="134"/>
                </a:moveTo>
                <a:cubicBezTo>
                  <a:pt x="559" y="133"/>
                  <a:pt x="560" y="133"/>
                  <a:pt x="560" y="133"/>
                </a:cubicBezTo>
                <a:cubicBezTo>
                  <a:pt x="560" y="133"/>
                  <a:pt x="560" y="133"/>
                  <a:pt x="560" y="133"/>
                </a:cubicBezTo>
                <a:cubicBezTo>
                  <a:pt x="560" y="132"/>
                  <a:pt x="560" y="132"/>
                  <a:pt x="560" y="132"/>
                </a:cubicBezTo>
                <a:cubicBezTo>
                  <a:pt x="559" y="133"/>
                  <a:pt x="559" y="133"/>
                  <a:pt x="559" y="133"/>
                </a:cubicBezTo>
                <a:cubicBezTo>
                  <a:pt x="559" y="133"/>
                  <a:pt x="559" y="133"/>
                  <a:pt x="559" y="133"/>
                </a:cubicBezTo>
                <a:cubicBezTo>
                  <a:pt x="559" y="133"/>
                  <a:pt x="559" y="134"/>
                  <a:pt x="559" y="134"/>
                </a:cubicBezTo>
                <a:close/>
                <a:moveTo>
                  <a:pt x="560" y="137"/>
                </a:moveTo>
                <a:cubicBezTo>
                  <a:pt x="560" y="137"/>
                  <a:pt x="560" y="137"/>
                  <a:pt x="560" y="136"/>
                </a:cubicBezTo>
                <a:cubicBezTo>
                  <a:pt x="560" y="136"/>
                  <a:pt x="559" y="137"/>
                  <a:pt x="559" y="137"/>
                </a:cubicBezTo>
                <a:cubicBezTo>
                  <a:pt x="559" y="137"/>
                  <a:pt x="559" y="137"/>
                  <a:pt x="559" y="137"/>
                </a:cubicBezTo>
                <a:cubicBezTo>
                  <a:pt x="560" y="137"/>
                  <a:pt x="560" y="137"/>
                  <a:pt x="560" y="137"/>
                </a:cubicBezTo>
                <a:cubicBezTo>
                  <a:pt x="560" y="137"/>
                  <a:pt x="560" y="137"/>
                  <a:pt x="560" y="137"/>
                </a:cubicBezTo>
                <a:close/>
                <a:moveTo>
                  <a:pt x="565" y="199"/>
                </a:moveTo>
                <a:cubicBezTo>
                  <a:pt x="565" y="199"/>
                  <a:pt x="565" y="199"/>
                  <a:pt x="565" y="199"/>
                </a:cubicBezTo>
                <a:cubicBezTo>
                  <a:pt x="565" y="199"/>
                  <a:pt x="565" y="200"/>
                  <a:pt x="565" y="200"/>
                </a:cubicBezTo>
                <a:cubicBezTo>
                  <a:pt x="565" y="200"/>
                  <a:pt x="565" y="200"/>
                  <a:pt x="565" y="200"/>
                </a:cubicBezTo>
                <a:cubicBezTo>
                  <a:pt x="565" y="200"/>
                  <a:pt x="565" y="200"/>
                  <a:pt x="565" y="199"/>
                </a:cubicBezTo>
                <a:close/>
                <a:moveTo>
                  <a:pt x="568" y="193"/>
                </a:moveTo>
                <a:cubicBezTo>
                  <a:pt x="567" y="193"/>
                  <a:pt x="567" y="193"/>
                  <a:pt x="567" y="192"/>
                </a:cubicBezTo>
                <a:cubicBezTo>
                  <a:pt x="567" y="192"/>
                  <a:pt x="567" y="192"/>
                  <a:pt x="567" y="192"/>
                </a:cubicBezTo>
                <a:cubicBezTo>
                  <a:pt x="566" y="192"/>
                  <a:pt x="566" y="192"/>
                  <a:pt x="566" y="192"/>
                </a:cubicBezTo>
                <a:cubicBezTo>
                  <a:pt x="566" y="192"/>
                  <a:pt x="566" y="193"/>
                  <a:pt x="565" y="194"/>
                </a:cubicBezTo>
                <a:cubicBezTo>
                  <a:pt x="565" y="194"/>
                  <a:pt x="566" y="194"/>
                  <a:pt x="566" y="194"/>
                </a:cubicBezTo>
                <a:cubicBezTo>
                  <a:pt x="566" y="194"/>
                  <a:pt x="566" y="194"/>
                  <a:pt x="566" y="194"/>
                </a:cubicBezTo>
                <a:cubicBezTo>
                  <a:pt x="567" y="194"/>
                  <a:pt x="567" y="193"/>
                  <a:pt x="568" y="193"/>
                </a:cubicBezTo>
                <a:close/>
                <a:moveTo>
                  <a:pt x="566" y="122"/>
                </a:moveTo>
                <a:cubicBezTo>
                  <a:pt x="566" y="122"/>
                  <a:pt x="566" y="122"/>
                  <a:pt x="566" y="122"/>
                </a:cubicBezTo>
                <a:cubicBezTo>
                  <a:pt x="566" y="123"/>
                  <a:pt x="567" y="123"/>
                  <a:pt x="567" y="123"/>
                </a:cubicBezTo>
                <a:cubicBezTo>
                  <a:pt x="567" y="123"/>
                  <a:pt x="568" y="122"/>
                  <a:pt x="568" y="122"/>
                </a:cubicBezTo>
                <a:cubicBezTo>
                  <a:pt x="568" y="122"/>
                  <a:pt x="568" y="122"/>
                  <a:pt x="569" y="122"/>
                </a:cubicBezTo>
                <a:cubicBezTo>
                  <a:pt x="569" y="122"/>
                  <a:pt x="569" y="122"/>
                  <a:pt x="568" y="122"/>
                </a:cubicBezTo>
                <a:cubicBezTo>
                  <a:pt x="568" y="121"/>
                  <a:pt x="568" y="120"/>
                  <a:pt x="568" y="119"/>
                </a:cubicBezTo>
                <a:cubicBezTo>
                  <a:pt x="567" y="119"/>
                  <a:pt x="568" y="117"/>
                  <a:pt x="567" y="117"/>
                </a:cubicBezTo>
                <a:cubicBezTo>
                  <a:pt x="566" y="117"/>
                  <a:pt x="567" y="119"/>
                  <a:pt x="566" y="119"/>
                </a:cubicBezTo>
                <a:cubicBezTo>
                  <a:pt x="566" y="119"/>
                  <a:pt x="566" y="121"/>
                  <a:pt x="566" y="121"/>
                </a:cubicBezTo>
                <a:cubicBezTo>
                  <a:pt x="566" y="121"/>
                  <a:pt x="566" y="121"/>
                  <a:pt x="566" y="122"/>
                </a:cubicBezTo>
                <a:close/>
                <a:moveTo>
                  <a:pt x="570" y="93"/>
                </a:moveTo>
                <a:cubicBezTo>
                  <a:pt x="570" y="92"/>
                  <a:pt x="570" y="92"/>
                  <a:pt x="569" y="92"/>
                </a:cubicBezTo>
                <a:cubicBezTo>
                  <a:pt x="569" y="91"/>
                  <a:pt x="569" y="91"/>
                  <a:pt x="569" y="91"/>
                </a:cubicBezTo>
                <a:cubicBezTo>
                  <a:pt x="569" y="91"/>
                  <a:pt x="569" y="91"/>
                  <a:pt x="570" y="91"/>
                </a:cubicBezTo>
                <a:cubicBezTo>
                  <a:pt x="570" y="90"/>
                  <a:pt x="570" y="90"/>
                  <a:pt x="570" y="90"/>
                </a:cubicBezTo>
                <a:cubicBezTo>
                  <a:pt x="570" y="90"/>
                  <a:pt x="569" y="90"/>
                  <a:pt x="569" y="90"/>
                </a:cubicBezTo>
                <a:cubicBezTo>
                  <a:pt x="568" y="89"/>
                  <a:pt x="568" y="89"/>
                  <a:pt x="567" y="89"/>
                </a:cubicBezTo>
                <a:cubicBezTo>
                  <a:pt x="566" y="89"/>
                  <a:pt x="566" y="89"/>
                  <a:pt x="566" y="89"/>
                </a:cubicBezTo>
                <a:cubicBezTo>
                  <a:pt x="566" y="89"/>
                  <a:pt x="566" y="89"/>
                  <a:pt x="566" y="89"/>
                </a:cubicBezTo>
                <a:cubicBezTo>
                  <a:pt x="567" y="90"/>
                  <a:pt x="567" y="90"/>
                  <a:pt x="567" y="91"/>
                </a:cubicBezTo>
                <a:cubicBezTo>
                  <a:pt x="566" y="91"/>
                  <a:pt x="566" y="92"/>
                  <a:pt x="566" y="92"/>
                </a:cubicBezTo>
                <a:cubicBezTo>
                  <a:pt x="566" y="92"/>
                  <a:pt x="566" y="93"/>
                  <a:pt x="566" y="93"/>
                </a:cubicBezTo>
                <a:cubicBezTo>
                  <a:pt x="566" y="93"/>
                  <a:pt x="566" y="93"/>
                  <a:pt x="566" y="93"/>
                </a:cubicBezTo>
                <a:cubicBezTo>
                  <a:pt x="567" y="92"/>
                  <a:pt x="567" y="91"/>
                  <a:pt x="567" y="91"/>
                </a:cubicBezTo>
                <a:cubicBezTo>
                  <a:pt x="567" y="91"/>
                  <a:pt x="568" y="91"/>
                  <a:pt x="568" y="91"/>
                </a:cubicBezTo>
                <a:cubicBezTo>
                  <a:pt x="568" y="91"/>
                  <a:pt x="568" y="91"/>
                  <a:pt x="568" y="91"/>
                </a:cubicBezTo>
                <a:cubicBezTo>
                  <a:pt x="568" y="92"/>
                  <a:pt x="568" y="92"/>
                  <a:pt x="567" y="94"/>
                </a:cubicBezTo>
                <a:cubicBezTo>
                  <a:pt x="567" y="93"/>
                  <a:pt x="567" y="94"/>
                  <a:pt x="566" y="94"/>
                </a:cubicBezTo>
                <a:cubicBezTo>
                  <a:pt x="566" y="94"/>
                  <a:pt x="566" y="94"/>
                  <a:pt x="567" y="94"/>
                </a:cubicBezTo>
                <a:cubicBezTo>
                  <a:pt x="567" y="94"/>
                  <a:pt x="567" y="95"/>
                  <a:pt x="566" y="95"/>
                </a:cubicBezTo>
                <a:cubicBezTo>
                  <a:pt x="566" y="95"/>
                  <a:pt x="566" y="95"/>
                  <a:pt x="567" y="95"/>
                </a:cubicBezTo>
                <a:cubicBezTo>
                  <a:pt x="567" y="95"/>
                  <a:pt x="567" y="95"/>
                  <a:pt x="567" y="95"/>
                </a:cubicBezTo>
                <a:cubicBezTo>
                  <a:pt x="567" y="94"/>
                  <a:pt x="567" y="94"/>
                  <a:pt x="567" y="94"/>
                </a:cubicBezTo>
                <a:cubicBezTo>
                  <a:pt x="567" y="94"/>
                  <a:pt x="567" y="94"/>
                  <a:pt x="567" y="94"/>
                </a:cubicBezTo>
                <a:cubicBezTo>
                  <a:pt x="567" y="94"/>
                  <a:pt x="567" y="94"/>
                  <a:pt x="568" y="94"/>
                </a:cubicBezTo>
                <a:cubicBezTo>
                  <a:pt x="568" y="94"/>
                  <a:pt x="568" y="95"/>
                  <a:pt x="568" y="95"/>
                </a:cubicBezTo>
                <a:cubicBezTo>
                  <a:pt x="568" y="95"/>
                  <a:pt x="568" y="95"/>
                  <a:pt x="568" y="95"/>
                </a:cubicBezTo>
                <a:cubicBezTo>
                  <a:pt x="568" y="95"/>
                  <a:pt x="569" y="95"/>
                  <a:pt x="569" y="94"/>
                </a:cubicBezTo>
                <a:cubicBezTo>
                  <a:pt x="569" y="94"/>
                  <a:pt x="569" y="94"/>
                  <a:pt x="568" y="94"/>
                </a:cubicBezTo>
                <a:cubicBezTo>
                  <a:pt x="568" y="94"/>
                  <a:pt x="569" y="94"/>
                  <a:pt x="569" y="94"/>
                </a:cubicBezTo>
                <a:cubicBezTo>
                  <a:pt x="569" y="93"/>
                  <a:pt x="569" y="93"/>
                  <a:pt x="570" y="93"/>
                </a:cubicBezTo>
                <a:close/>
                <a:moveTo>
                  <a:pt x="569" y="97"/>
                </a:moveTo>
                <a:cubicBezTo>
                  <a:pt x="569" y="97"/>
                  <a:pt x="569" y="97"/>
                  <a:pt x="569" y="97"/>
                </a:cubicBezTo>
                <a:cubicBezTo>
                  <a:pt x="568" y="97"/>
                  <a:pt x="568" y="97"/>
                  <a:pt x="568" y="98"/>
                </a:cubicBezTo>
                <a:cubicBezTo>
                  <a:pt x="568" y="98"/>
                  <a:pt x="568" y="98"/>
                  <a:pt x="568" y="98"/>
                </a:cubicBezTo>
                <a:cubicBezTo>
                  <a:pt x="568" y="98"/>
                  <a:pt x="569" y="98"/>
                  <a:pt x="569" y="98"/>
                </a:cubicBezTo>
                <a:cubicBezTo>
                  <a:pt x="569" y="98"/>
                  <a:pt x="569" y="97"/>
                  <a:pt x="569" y="97"/>
                </a:cubicBezTo>
                <a:cubicBezTo>
                  <a:pt x="569" y="97"/>
                  <a:pt x="569" y="97"/>
                  <a:pt x="569" y="97"/>
                </a:cubicBezTo>
                <a:close/>
                <a:moveTo>
                  <a:pt x="572" y="72"/>
                </a:moveTo>
                <a:cubicBezTo>
                  <a:pt x="572" y="72"/>
                  <a:pt x="572" y="72"/>
                  <a:pt x="572" y="72"/>
                </a:cubicBezTo>
                <a:cubicBezTo>
                  <a:pt x="573" y="72"/>
                  <a:pt x="573" y="72"/>
                  <a:pt x="573" y="72"/>
                </a:cubicBezTo>
                <a:cubicBezTo>
                  <a:pt x="574" y="72"/>
                  <a:pt x="574" y="72"/>
                  <a:pt x="574" y="72"/>
                </a:cubicBezTo>
                <a:cubicBezTo>
                  <a:pt x="574" y="72"/>
                  <a:pt x="573" y="71"/>
                  <a:pt x="573" y="71"/>
                </a:cubicBezTo>
                <a:cubicBezTo>
                  <a:pt x="573" y="71"/>
                  <a:pt x="572" y="72"/>
                  <a:pt x="572" y="72"/>
                </a:cubicBezTo>
                <a:cubicBezTo>
                  <a:pt x="572" y="72"/>
                  <a:pt x="572" y="72"/>
                  <a:pt x="572" y="72"/>
                </a:cubicBezTo>
                <a:close/>
                <a:moveTo>
                  <a:pt x="572" y="74"/>
                </a:moveTo>
                <a:cubicBezTo>
                  <a:pt x="572" y="74"/>
                  <a:pt x="572" y="74"/>
                  <a:pt x="572" y="75"/>
                </a:cubicBezTo>
                <a:cubicBezTo>
                  <a:pt x="572" y="74"/>
                  <a:pt x="573" y="74"/>
                  <a:pt x="573" y="74"/>
                </a:cubicBezTo>
                <a:cubicBezTo>
                  <a:pt x="572" y="74"/>
                  <a:pt x="572" y="74"/>
                  <a:pt x="572" y="74"/>
                </a:cubicBezTo>
                <a:cubicBezTo>
                  <a:pt x="572" y="74"/>
                  <a:pt x="572" y="74"/>
                  <a:pt x="572" y="74"/>
                </a:cubicBezTo>
                <a:close/>
                <a:moveTo>
                  <a:pt x="572" y="72"/>
                </a:moveTo>
                <a:cubicBezTo>
                  <a:pt x="572" y="72"/>
                  <a:pt x="572" y="72"/>
                  <a:pt x="572" y="72"/>
                </a:cubicBezTo>
                <a:close/>
                <a:moveTo>
                  <a:pt x="572" y="72"/>
                </a:moveTo>
                <a:cubicBezTo>
                  <a:pt x="572" y="72"/>
                  <a:pt x="571" y="71"/>
                  <a:pt x="571" y="71"/>
                </a:cubicBezTo>
                <a:cubicBezTo>
                  <a:pt x="571" y="71"/>
                  <a:pt x="571" y="72"/>
                  <a:pt x="570" y="72"/>
                </a:cubicBezTo>
                <a:cubicBezTo>
                  <a:pt x="571" y="72"/>
                  <a:pt x="571" y="72"/>
                  <a:pt x="571" y="72"/>
                </a:cubicBezTo>
                <a:cubicBezTo>
                  <a:pt x="571" y="72"/>
                  <a:pt x="572" y="72"/>
                  <a:pt x="572" y="72"/>
                </a:cubicBezTo>
                <a:close/>
                <a:moveTo>
                  <a:pt x="572" y="69"/>
                </a:moveTo>
                <a:cubicBezTo>
                  <a:pt x="572" y="69"/>
                  <a:pt x="572" y="69"/>
                  <a:pt x="571" y="69"/>
                </a:cubicBezTo>
                <a:cubicBezTo>
                  <a:pt x="571" y="69"/>
                  <a:pt x="571" y="69"/>
                  <a:pt x="571" y="69"/>
                </a:cubicBezTo>
                <a:cubicBezTo>
                  <a:pt x="571" y="69"/>
                  <a:pt x="571" y="70"/>
                  <a:pt x="571" y="70"/>
                </a:cubicBezTo>
                <a:cubicBezTo>
                  <a:pt x="571" y="70"/>
                  <a:pt x="571" y="69"/>
                  <a:pt x="572" y="69"/>
                </a:cubicBezTo>
                <a:close/>
                <a:moveTo>
                  <a:pt x="570" y="74"/>
                </a:moveTo>
                <a:cubicBezTo>
                  <a:pt x="570" y="74"/>
                  <a:pt x="570" y="74"/>
                  <a:pt x="570" y="74"/>
                </a:cubicBezTo>
                <a:cubicBezTo>
                  <a:pt x="570" y="75"/>
                  <a:pt x="570" y="75"/>
                  <a:pt x="570" y="75"/>
                </a:cubicBezTo>
                <a:cubicBezTo>
                  <a:pt x="570" y="75"/>
                  <a:pt x="570" y="75"/>
                  <a:pt x="570" y="74"/>
                </a:cubicBezTo>
                <a:cubicBezTo>
                  <a:pt x="570" y="74"/>
                  <a:pt x="570" y="74"/>
                  <a:pt x="570" y="74"/>
                </a:cubicBezTo>
                <a:close/>
                <a:moveTo>
                  <a:pt x="570" y="77"/>
                </a:moveTo>
                <a:cubicBezTo>
                  <a:pt x="570" y="77"/>
                  <a:pt x="570" y="77"/>
                  <a:pt x="570" y="77"/>
                </a:cubicBezTo>
                <a:cubicBezTo>
                  <a:pt x="570" y="77"/>
                  <a:pt x="571" y="77"/>
                  <a:pt x="571" y="76"/>
                </a:cubicBezTo>
                <a:cubicBezTo>
                  <a:pt x="571" y="76"/>
                  <a:pt x="571" y="76"/>
                  <a:pt x="571" y="76"/>
                </a:cubicBezTo>
                <a:cubicBezTo>
                  <a:pt x="570" y="76"/>
                  <a:pt x="570" y="76"/>
                  <a:pt x="570" y="77"/>
                </a:cubicBezTo>
                <a:close/>
                <a:moveTo>
                  <a:pt x="569" y="78"/>
                </a:moveTo>
                <a:cubicBezTo>
                  <a:pt x="569" y="78"/>
                  <a:pt x="569" y="78"/>
                  <a:pt x="569" y="78"/>
                </a:cubicBezTo>
                <a:cubicBezTo>
                  <a:pt x="570" y="79"/>
                  <a:pt x="571" y="79"/>
                  <a:pt x="572" y="79"/>
                </a:cubicBezTo>
                <a:cubicBezTo>
                  <a:pt x="572" y="79"/>
                  <a:pt x="572" y="79"/>
                  <a:pt x="571" y="78"/>
                </a:cubicBezTo>
                <a:cubicBezTo>
                  <a:pt x="570" y="78"/>
                  <a:pt x="570" y="78"/>
                  <a:pt x="569" y="78"/>
                </a:cubicBezTo>
                <a:close/>
                <a:moveTo>
                  <a:pt x="574" y="98"/>
                </a:moveTo>
                <a:cubicBezTo>
                  <a:pt x="574" y="99"/>
                  <a:pt x="574" y="99"/>
                  <a:pt x="574" y="99"/>
                </a:cubicBezTo>
                <a:cubicBezTo>
                  <a:pt x="574" y="99"/>
                  <a:pt x="573" y="99"/>
                  <a:pt x="573" y="99"/>
                </a:cubicBezTo>
                <a:cubicBezTo>
                  <a:pt x="573" y="100"/>
                  <a:pt x="573" y="100"/>
                  <a:pt x="573" y="100"/>
                </a:cubicBezTo>
                <a:cubicBezTo>
                  <a:pt x="573" y="101"/>
                  <a:pt x="573" y="100"/>
                  <a:pt x="573" y="100"/>
                </a:cubicBezTo>
                <a:cubicBezTo>
                  <a:pt x="574" y="100"/>
                  <a:pt x="574" y="100"/>
                  <a:pt x="575" y="100"/>
                </a:cubicBezTo>
                <a:cubicBezTo>
                  <a:pt x="575" y="100"/>
                  <a:pt x="575" y="100"/>
                  <a:pt x="575" y="100"/>
                </a:cubicBezTo>
                <a:cubicBezTo>
                  <a:pt x="575" y="100"/>
                  <a:pt x="575" y="101"/>
                  <a:pt x="575" y="101"/>
                </a:cubicBezTo>
                <a:cubicBezTo>
                  <a:pt x="574" y="101"/>
                  <a:pt x="574" y="101"/>
                  <a:pt x="574" y="101"/>
                </a:cubicBezTo>
                <a:cubicBezTo>
                  <a:pt x="573" y="101"/>
                  <a:pt x="574" y="101"/>
                  <a:pt x="574" y="102"/>
                </a:cubicBezTo>
                <a:cubicBezTo>
                  <a:pt x="575" y="102"/>
                  <a:pt x="575" y="101"/>
                  <a:pt x="575" y="101"/>
                </a:cubicBezTo>
                <a:cubicBezTo>
                  <a:pt x="575" y="100"/>
                  <a:pt x="576" y="99"/>
                  <a:pt x="574" y="99"/>
                </a:cubicBezTo>
                <a:cubicBezTo>
                  <a:pt x="574" y="99"/>
                  <a:pt x="574" y="99"/>
                  <a:pt x="574" y="99"/>
                </a:cubicBezTo>
                <a:cubicBezTo>
                  <a:pt x="575" y="99"/>
                  <a:pt x="575" y="99"/>
                  <a:pt x="575" y="99"/>
                </a:cubicBezTo>
                <a:cubicBezTo>
                  <a:pt x="575" y="99"/>
                  <a:pt x="575" y="98"/>
                  <a:pt x="575" y="98"/>
                </a:cubicBezTo>
                <a:cubicBezTo>
                  <a:pt x="575" y="98"/>
                  <a:pt x="575" y="98"/>
                  <a:pt x="574" y="98"/>
                </a:cubicBezTo>
                <a:cubicBezTo>
                  <a:pt x="574" y="98"/>
                  <a:pt x="575" y="98"/>
                  <a:pt x="575" y="97"/>
                </a:cubicBezTo>
                <a:cubicBezTo>
                  <a:pt x="574" y="97"/>
                  <a:pt x="574" y="98"/>
                  <a:pt x="574" y="98"/>
                </a:cubicBezTo>
                <a:cubicBezTo>
                  <a:pt x="574" y="98"/>
                  <a:pt x="574" y="98"/>
                  <a:pt x="574" y="98"/>
                </a:cubicBezTo>
                <a:close/>
                <a:moveTo>
                  <a:pt x="577" y="112"/>
                </a:moveTo>
                <a:cubicBezTo>
                  <a:pt x="577" y="112"/>
                  <a:pt x="577" y="111"/>
                  <a:pt x="577" y="111"/>
                </a:cubicBezTo>
                <a:cubicBezTo>
                  <a:pt x="578" y="111"/>
                  <a:pt x="578" y="110"/>
                  <a:pt x="577" y="110"/>
                </a:cubicBezTo>
                <a:cubicBezTo>
                  <a:pt x="577" y="110"/>
                  <a:pt x="577" y="110"/>
                  <a:pt x="577" y="110"/>
                </a:cubicBezTo>
                <a:cubicBezTo>
                  <a:pt x="577" y="110"/>
                  <a:pt x="577" y="110"/>
                  <a:pt x="577" y="110"/>
                </a:cubicBezTo>
                <a:cubicBezTo>
                  <a:pt x="577" y="111"/>
                  <a:pt x="577" y="111"/>
                  <a:pt x="577" y="111"/>
                </a:cubicBezTo>
                <a:cubicBezTo>
                  <a:pt x="577" y="111"/>
                  <a:pt x="576" y="112"/>
                  <a:pt x="577" y="112"/>
                </a:cubicBezTo>
                <a:close/>
                <a:moveTo>
                  <a:pt x="585" y="96"/>
                </a:moveTo>
                <a:cubicBezTo>
                  <a:pt x="584" y="95"/>
                  <a:pt x="584" y="95"/>
                  <a:pt x="584" y="95"/>
                </a:cubicBezTo>
                <a:cubicBezTo>
                  <a:pt x="584" y="95"/>
                  <a:pt x="584" y="95"/>
                  <a:pt x="583" y="96"/>
                </a:cubicBezTo>
                <a:cubicBezTo>
                  <a:pt x="583" y="96"/>
                  <a:pt x="583" y="96"/>
                  <a:pt x="584" y="96"/>
                </a:cubicBezTo>
                <a:cubicBezTo>
                  <a:pt x="584" y="96"/>
                  <a:pt x="584" y="96"/>
                  <a:pt x="585" y="96"/>
                </a:cubicBezTo>
                <a:close/>
                <a:moveTo>
                  <a:pt x="585" y="102"/>
                </a:moveTo>
                <a:cubicBezTo>
                  <a:pt x="584" y="102"/>
                  <a:pt x="584" y="102"/>
                  <a:pt x="584" y="102"/>
                </a:cubicBezTo>
                <a:cubicBezTo>
                  <a:pt x="584" y="102"/>
                  <a:pt x="585" y="102"/>
                  <a:pt x="585" y="103"/>
                </a:cubicBezTo>
                <a:cubicBezTo>
                  <a:pt x="585" y="103"/>
                  <a:pt x="585" y="102"/>
                  <a:pt x="585" y="102"/>
                </a:cubicBezTo>
                <a:cubicBezTo>
                  <a:pt x="585" y="102"/>
                  <a:pt x="585" y="102"/>
                  <a:pt x="585" y="102"/>
                </a:cubicBezTo>
                <a:close/>
                <a:moveTo>
                  <a:pt x="583" y="104"/>
                </a:moveTo>
                <a:cubicBezTo>
                  <a:pt x="583" y="104"/>
                  <a:pt x="582" y="104"/>
                  <a:pt x="582" y="104"/>
                </a:cubicBezTo>
                <a:cubicBezTo>
                  <a:pt x="582" y="104"/>
                  <a:pt x="582" y="104"/>
                  <a:pt x="582" y="105"/>
                </a:cubicBezTo>
                <a:cubicBezTo>
                  <a:pt x="582" y="105"/>
                  <a:pt x="582" y="105"/>
                  <a:pt x="582" y="105"/>
                </a:cubicBezTo>
                <a:cubicBezTo>
                  <a:pt x="583" y="106"/>
                  <a:pt x="583" y="106"/>
                  <a:pt x="583" y="107"/>
                </a:cubicBezTo>
                <a:cubicBezTo>
                  <a:pt x="583" y="107"/>
                  <a:pt x="584" y="107"/>
                  <a:pt x="584" y="107"/>
                </a:cubicBezTo>
                <a:cubicBezTo>
                  <a:pt x="584" y="107"/>
                  <a:pt x="584" y="107"/>
                  <a:pt x="584" y="106"/>
                </a:cubicBezTo>
                <a:cubicBezTo>
                  <a:pt x="584" y="106"/>
                  <a:pt x="584" y="106"/>
                  <a:pt x="584" y="105"/>
                </a:cubicBezTo>
                <a:cubicBezTo>
                  <a:pt x="584" y="105"/>
                  <a:pt x="584" y="105"/>
                  <a:pt x="584" y="104"/>
                </a:cubicBezTo>
                <a:cubicBezTo>
                  <a:pt x="583" y="104"/>
                  <a:pt x="583" y="104"/>
                  <a:pt x="583" y="104"/>
                </a:cubicBezTo>
                <a:close/>
                <a:moveTo>
                  <a:pt x="585" y="153"/>
                </a:moveTo>
                <a:cubicBezTo>
                  <a:pt x="585" y="152"/>
                  <a:pt x="584" y="153"/>
                  <a:pt x="584" y="153"/>
                </a:cubicBezTo>
                <a:cubicBezTo>
                  <a:pt x="584" y="153"/>
                  <a:pt x="584" y="153"/>
                  <a:pt x="584" y="153"/>
                </a:cubicBezTo>
                <a:cubicBezTo>
                  <a:pt x="584" y="154"/>
                  <a:pt x="585" y="154"/>
                  <a:pt x="585" y="154"/>
                </a:cubicBezTo>
                <a:cubicBezTo>
                  <a:pt x="585" y="154"/>
                  <a:pt x="585" y="154"/>
                  <a:pt x="585" y="153"/>
                </a:cubicBezTo>
                <a:cubicBezTo>
                  <a:pt x="585" y="153"/>
                  <a:pt x="585" y="153"/>
                  <a:pt x="585" y="153"/>
                </a:cubicBezTo>
                <a:close/>
                <a:moveTo>
                  <a:pt x="585" y="148"/>
                </a:moveTo>
                <a:cubicBezTo>
                  <a:pt x="586" y="148"/>
                  <a:pt x="586" y="148"/>
                  <a:pt x="586" y="148"/>
                </a:cubicBezTo>
                <a:cubicBezTo>
                  <a:pt x="586" y="148"/>
                  <a:pt x="586" y="148"/>
                  <a:pt x="585" y="147"/>
                </a:cubicBezTo>
                <a:cubicBezTo>
                  <a:pt x="585" y="148"/>
                  <a:pt x="585" y="148"/>
                  <a:pt x="585" y="148"/>
                </a:cubicBezTo>
                <a:cubicBezTo>
                  <a:pt x="585" y="148"/>
                  <a:pt x="585" y="148"/>
                  <a:pt x="585" y="148"/>
                </a:cubicBezTo>
                <a:close/>
                <a:moveTo>
                  <a:pt x="584" y="160"/>
                </a:moveTo>
                <a:cubicBezTo>
                  <a:pt x="584" y="160"/>
                  <a:pt x="584" y="160"/>
                  <a:pt x="584" y="160"/>
                </a:cubicBezTo>
                <a:cubicBezTo>
                  <a:pt x="584" y="160"/>
                  <a:pt x="585" y="160"/>
                  <a:pt x="585" y="160"/>
                </a:cubicBezTo>
                <a:cubicBezTo>
                  <a:pt x="584" y="160"/>
                  <a:pt x="584" y="160"/>
                  <a:pt x="584" y="160"/>
                </a:cubicBezTo>
                <a:cubicBezTo>
                  <a:pt x="584" y="160"/>
                  <a:pt x="584" y="160"/>
                  <a:pt x="584" y="160"/>
                </a:cubicBezTo>
                <a:close/>
                <a:moveTo>
                  <a:pt x="584" y="162"/>
                </a:moveTo>
                <a:cubicBezTo>
                  <a:pt x="584" y="162"/>
                  <a:pt x="585" y="162"/>
                  <a:pt x="585" y="162"/>
                </a:cubicBezTo>
                <a:cubicBezTo>
                  <a:pt x="585" y="162"/>
                  <a:pt x="584" y="161"/>
                  <a:pt x="584" y="161"/>
                </a:cubicBezTo>
                <a:cubicBezTo>
                  <a:pt x="584" y="161"/>
                  <a:pt x="584" y="161"/>
                  <a:pt x="584" y="161"/>
                </a:cubicBezTo>
                <a:cubicBezTo>
                  <a:pt x="584" y="162"/>
                  <a:pt x="583" y="162"/>
                  <a:pt x="584" y="162"/>
                </a:cubicBezTo>
                <a:close/>
                <a:moveTo>
                  <a:pt x="583" y="166"/>
                </a:moveTo>
                <a:cubicBezTo>
                  <a:pt x="583" y="166"/>
                  <a:pt x="583" y="166"/>
                  <a:pt x="583" y="166"/>
                </a:cubicBezTo>
                <a:cubicBezTo>
                  <a:pt x="584" y="165"/>
                  <a:pt x="584" y="165"/>
                  <a:pt x="584" y="164"/>
                </a:cubicBezTo>
                <a:cubicBezTo>
                  <a:pt x="584" y="164"/>
                  <a:pt x="584" y="164"/>
                  <a:pt x="584" y="164"/>
                </a:cubicBezTo>
                <a:cubicBezTo>
                  <a:pt x="584" y="164"/>
                  <a:pt x="584" y="164"/>
                  <a:pt x="584" y="164"/>
                </a:cubicBezTo>
                <a:cubicBezTo>
                  <a:pt x="583" y="164"/>
                  <a:pt x="583" y="165"/>
                  <a:pt x="583" y="166"/>
                </a:cubicBezTo>
                <a:close/>
                <a:moveTo>
                  <a:pt x="582" y="174"/>
                </a:moveTo>
                <a:cubicBezTo>
                  <a:pt x="581" y="174"/>
                  <a:pt x="581" y="174"/>
                  <a:pt x="580" y="175"/>
                </a:cubicBezTo>
                <a:cubicBezTo>
                  <a:pt x="580" y="175"/>
                  <a:pt x="580" y="175"/>
                  <a:pt x="580" y="175"/>
                </a:cubicBezTo>
                <a:cubicBezTo>
                  <a:pt x="580" y="175"/>
                  <a:pt x="580" y="175"/>
                  <a:pt x="580" y="175"/>
                </a:cubicBezTo>
                <a:cubicBezTo>
                  <a:pt x="581" y="175"/>
                  <a:pt x="582" y="175"/>
                  <a:pt x="582" y="176"/>
                </a:cubicBezTo>
                <a:cubicBezTo>
                  <a:pt x="582" y="176"/>
                  <a:pt x="582" y="175"/>
                  <a:pt x="582" y="175"/>
                </a:cubicBezTo>
                <a:cubicBezTo>
                  <a:pt x="583" y="175"/>
                  <a:pt x="582" y="174"/>
                  <a:pt x="582" y="174"/>
                </a:cubicBezTo>
                <a:close/>
                <a:moveTo>
                  <a:pt x="582" y="180"/>
                </a:moveTo>
                <a:cubicBezTo>
                  <a:pt x="582" y="180"/>
                  <a:pt x="583" y="180"/>
                  <a:pt x="583" y="181"/>
                </a:cubicBezTo>
                <a:cubicBezTo>
                  <a:pt x="583" y="180"/>
                  <a:pt x="583" y="180"/>
                  <a:pt x="583" y="180"/>
                </a:cubicBezTo>
                <a:cubicBezTo>
                  <a:pt x="583" y="180"/>
                  <a:pt x="583" y="180"/>
                  <a:pt x="583" y="180"/>
                </a:cubicBezTo>
                <a:cubicBezTo>
                  <a:pt x="583" y="180"/>
                  <a:pt x="583" y="180"/>
                  <a:pt x="582" y="180"/>
                </a:cubicBezTo>
                <a:close/>
                <a:moveTo>
                  <a:pt x="582" y="179"/>
                </a:moveTo>
                <a:cubicBezTo>
                  <a:pt x="581" y="179"/>
                  <a:pt x="581" y="179"/>
                  <a:pt x="581" y="179"/>
                </a:cubicBezTo>
                <a:cubicBezTo>
                  <a:pt x="581" y="179"/>
                  <a:pt x="581" y="180"/>
                  <a:pt x="581" y="180"/>
                </a:cubicBezTo>
                <a:cubicBezTo>
                  <a:pt x="582" y="179"/>
                  <a:pt x="582" y="179"/>
                  <a:pt x="582" y="179"/>
                </a:cubicBezTo>
                <a:cubicBezTo>
                  <a:pt x="582" y="179"/>
                  <a:pt x="582" y="179"/>
                  <a:pt x="582" y="179"/>
                </a:cubicBezTo>
                <a:close/>
                <a:moveTo>
                  <a:pt x="580" y="172"/>
                </a:moveTo>
                <a:cubicBezTo>
                  <a:pt x="580" y="172"/>
                  <a:pt x="580" y="172"/>
                  <a:pt x="580" y="173"/>
                </a:cubicBezTo>
                <a:cubicBezTo>
                  <a:pt x="580" y="173"/>
                  <a:pt x="580" y="173"/>
                  <a:pt x="580" y="173"/>
                </a:cubicBezTo>
                <a:cubicBezTo>
                  <a:pt x="580" y="173"/>
                  <a:pt x="581" y="173"/>
                  <a:pt x="581" y="173"/>
                </a:cubicBezTo>
                <a:cubicBezTo>
                  <a:pt x="581" y="172"/>
                  <a:pt x="581" y="172"/>
                  <a:pt x="581" y="172"/>
                </a:cubicBezTo>
                <a:cubicBezTo>
                  <a:pt x="581" y="172"/>
                  <a:pt x="581" y="172"/>
                  <a:pt x="581" y="172"/>
                </a:cubicBezTo>
                <a:cubicBezTo>
                  <a:pt x="581" y="172"/>
                  <a:pt x="580" y="171"/>
                  <a:pt x="580" y="171"/>
                </a:cubicBezTo>
                <a:cubicBezTo>
                  <a:pt x="580" y="171"/>
                  <a:pt x="580" y="172"/>
                  <a:pt x="580" y="172"/>
                </a:cubicBezTo>
                <a:close/>
                <a:moveTo>
                  <a:pt x="580" y="167"/>
                </a:moveTo>
                <a:cubicBezTo>
                  <a:pt x="580" y="167"/>
                  <a:pt x="581" y="166"/>
                  <a:pt x="581" y="166"/>
                </a:cubicBezTo>
                <a:cubicBezTo>
                  <a:pt x="581" y="166"/>
                  <a:pt x="580" y="166"/>
                  <a:pt x="580" y="165"/>
                </a:cubicBezTo>
                <a:cubicBezTo>
                  <a:pt x="580" y="166"/>
                  <a:pt x="580" y="166"/>
                  <a:pt x="580" y="166"/>
                </a:cubicBezTo>
                <a:cubicBezTo>
                  <a:pt x="580" y="166"/>
                  <a:pt x="580" y="166"/>
                  <a:pt x="580" y="167"/>
                </a:cubicBezTo>
                <a:close/>
                <a:moveTo>
                  <a:pt x="583" y="134"/>
                </a:moveTo>
                <a:cubicBezTo>
                  <a:pt x="583" y="133"/>
                  <a:pt x="583" y="133"/>
                  <a:pt x="582" y="133"/>
                </a:cubicBezTo>
                <a:cubicBezTo>
                  <a:pt x="582" y="133"/>
                  <a:pt x="582" y="133"/>
                  <a:pt x="582" y="134"/>
                </a:cubicBezTo>
                <a:cubicBezTo>
                  <a:pt x="582" y="134"/>
                  <a:pt x="582" y="135"/>
                  <a:pt x="582" y="135"/>
                </a:cubicBezTo>
                <a:cubicBezTo>
                  <a:pt x="582" y="135"/>
                  <a:pt x="582" y="135"/>
                  <a:pt x="582" y="135"/>
                </a:cubicBezTo>
                <a:cubicBezTo>
                  <a:pt x="582" y="134"/>
                  <a:pt x="582" y="134"/>
                  <a:pt x="583" y="134"/>
                </a:cubicBezTo>
                <a:close/>
                <a:moveTo>
                  <a:pt x="582" y="151"/>
                </a:moveTo>
                <a:cubicBezTo>
                  <a:pt x="582" y="152"/>
                  <a:pt x="582" y="152"/>
                  <a:pt x="582" y="152"/>
                </a:cubicBezTo>
                <a:cubicBezTo>
                  <a:pt x="582" y="152"/>
                  <a:pt x="583" y="152"/>
                  <a:pt x="583" y="152"/>
                </a:cubicBezTo>
                <a:cubicBezTo>
                  <a:pt x="583" y="151"/>
                  <a:pt x="583" y="151"/>
                  <a:pt x="582" y="151"/>
                </a:cubicBezTo>
                <a:cubicBezTo>
                  <a:pt x="582" y="151"/>
                  <a:pt x="582" y="151"/>
                  <a:pt x="582" y="151"/>
                </a:cubicBezTo>
                <a:close/>
                <a:moveTo>
                  <a:pt x="583" y="170"/>
                </a:moveTo>
                <a:cubicBezTo>
                  <a:pt x="583" y="170"/>
                  <a:pt x="583" y="170"/>
                  <a:pt x="583" y="170"/>
                </a:cubicBezTo>
                <a:cubicBezTo>
                  <a:pt x="584" y="170"/>
                  <a:pt x="584" y="169"/>
                  <a:pt x="584" y="169"/>
                </a:cubicBezTo>
                <a:cubicBezTo>
                  <a:pt x="584" y="168"/>
                  <a:pt x="583" y="170"/>
                  <a:pt x="583" y="169"/>
                </a:cubicBezTo>
                <a:cubicBezTo>
                  <a:pt x="582" y="169"/>
                  <a:pt x="582" y="169"/>
                  <a:pt x="582" y="170"/>
                </a:cubicBezTo>
                <a:cubicBezTo>
                  <a:pt x="582" y="170"/>
                  <a:pt x="583" y="170"/>
                  <a:pt x="583" y="170"/>
                </a:cubicBezTo>
                <a:close/>
                <a:moveTo>
                  <a:pt x="584" y="124"/>
                </a:moveTo>
                <a:cubicBezTo>
                  <a:pt x="584" y="124"/>
                  <a:pt x="584" y="124"/>
                  <a:pt x="583" y="124"/>
                </a:cubicBezTo>
                <a:cubicBezTo>
                  <a:pt x="583" y="123"/>
                  <a:pt x="583" y="124"/>
                  <a:pt x="583" y="124"/>
                </a:cubicBezTo>
                <a:cubicBezTo>
                  <a:pt x="583" y="124"/>
                  <a:pt x="582" y="125"/>
                  <a:pt x="582" y="125"/>
                </a:cubicBezTo>
                <a:cubicBezTo>
                  <a:pt x="583" y="125"/>
                  <a:pt x="583" y="125"/>
                  <a:pt x="583" y="125"/>
                </a:cubicBezTo>
                <a:cubicBezTo>
                  <a:pt x="583" y="125"/>
                  <a:pt x="583" y="124"/>
                  <a:pt x="584" y="124"/>
                </a:cubicBezTo>
                <a:close/>
                <a:moveTo>
                  <a:pt x="582" y="109"/>
                </a:moveTo>
                <a:cubicBezTo>
                  <a:pt x="582" y="109"/>
                  <a:pt x="583" y="109"/>
                  <a:pt x="583" y="109"/>
                </a:cubicBezTo>
                <a:cubicBezTo>
                  <a:pt x="583" y="108"/>
                  <a:pt x="583" y="107"/>
                  <a:pt x="582" y="107"/>
                </a:cubicBezTo>
                <a:cubicBezTo>
                  <a:pt x="582" y="107"/>
                  <a:pt x="582" y="107"/>
                  <a:pt x="582" y="107"/>
                </a:cubicBezTo>
                <a:cubicBezTo>
                  <a:pt x="582" y="107"/>
                  <a:pt x="582" y="109"/>
                  <a:pt x="582" y="109"/>
                </a:cubicBezTo>
                <a:close/>
                <a:moveTo>
                  <a:pt x="582" y="101"/>
                </a:moveTo>
                <a:cubicBezTo>
                  <a:pt x="582" y="101"/>
                  <a:pt x="582" y="101"/>
                  <a:pt x="581" y="101"/>
                </a:cubicBezTo>
                <a:cubicBezTo>
                  <a:pt x="581" y="101"/>
                  <a:pt x="581" y="101"/>
                  <a:pt x="581" y="101"/>
                </a:cubicBezTo>
                <a:cubicBezTo>
                  <a:pt x="581" y="102"/>
                  <a:pt x="581" y="102"/>
                  <a:pt x="582" y="102"/>
                </a:cubicBezTo>
                <a:cubicBezTo>
                  <a:pt x="582" y="102"/>
                  <a:pt x="582" y="102"/>
                  <a:pt x="582" y="101"/>
                </a:cubicBezTo>
                <a:close/>
                <a:moveTo>
                  <a:pt x="581" y="124"/>
                </a:moveTo>
                <a:cubicBezTo>
                  <a:pt x="581" y="124"/>
                  <a:pt x="581" y="124"/>
                  <a:pt x="582" y="124"/>
                </a:cubicBezTo>
                <a:cubicBezTo>
                  <a:pt x="582" y="124"/>
                  <a:pt x="582" y="124"/>
                  <a:pt x="582" y="124"/>
                </a:cubicBezTo>
                <a:cubicBezTo>
                  <a:pt x="582" y="123"/>
                  <a:pt x="582" y="123"/>
                  <a:pt x="582" y="123"/>
                </a:cubicBezTo>
                <a:cubicBezTo>
                  <a:pt x="581" y="123"/>
                  <a:pt x="581" y="123"/>
                  <a:pt x="581" y="124"/>
                </a:cubicBezTo>
                <a:close/>
                <a:moveTo>
                  <a:pt x="581" y="148"/>
                </a:moveTo>
                <a:cubicBezTo>
                  <a:pt x="581" y="148"/>
                  <a:pt x="581" y="148"/>
                  <a:pt x="581" y="148"/>
                </a:cubicBezTo>
                <a:cubicBezTo>
                  <a:pt x="581" y="148"/>
                  <a:pt x="581" y="148"/>
                  <a:pt x="581" y="148"/>
                </a:cubicBezTo>
                <a:cubicBezTo>
                  <a:pt x="581" y="148"/>
                  <a:pt x="581" y="148"/>
                  <a:pt x="581" y="148"/>
                </a:cubicBezTo>
                <a:cubicBezTo>
                  <a:pt x="581" y="148"/>
                  <a:pt x="581" y="148"/>
                  <a:pt x="581" y="148"/>
                </a:cubicBezTo>
                <a:close/>
                <a:moveTo>
                  <a:pt x="581" y="125"/>
                </a:moveTo>
                <a:cubicBezTo>
                  <a:pt x="581" y="124"/>
                  <a:pt x="581" y="124"/>
                  <a:pt x="581" y="124"/>
                </a:cubicBezTo>
                <a:cubicBezTo>
                  <a:pt x="580" y="125"/>
                  <a:pt x="580" y="125"/>
                  <a:pt x="580" y="125"/>
                </a:cubicBezTo>
                <a:cubicBezTo>
                  <a:pt x="580" y="126"/>
                  <a:pt x="580" y="126"/>
                  <a:pt x="580" y="126"/>
                </a:cubicBezTo>
                <a:cubicBezTo>
                  <a:pt x="581" y="125"/>
                  <a:pt x="581" y="125"/>
                  <a:pt x="581" y="125"/>
                </a:cubicBezTo>
                <a:close/>
                <a:moveTo>
                  <a:pt x="578" y="149"/>
                </a:moveTo>
                <a:cubicBezTo>
                  <a:pt x="578" y="149"/>
                  <a:pt x="578" y="149"/>
                  <a:pt x="578" y="149"/>
                </a:cubicBezTo>
                <a:cubicBezTo>
                  <a:pt x="578" y="149"/>
                  <a:pt x="578" y="150"/>
                  <a:pt x="578" y="150"/>
                </a:cubicBezTo>
                <a:cubicBezTo>
                  <a:pt x="578" y="150"/>
                  <a:pt x="578" y="149"/>
                  <a:pt x="578" y="149"/>
                </a:cubicBezTo>
                <a:cubicBezTo>
                  <a:pt x="578" y="149"/>
                  <a:pt x="578" y="149"/>
                  <a:pt x="578" y="149"/>
                </a:cubicBezTo>
                <a:cubicBezTo>
                  <a:pt x="578" y="148"/>
                  <a:pt x="578" y="148"/>
                  <a:pt x="578" y="148"/>
                </a:cubicBezTo>
                <a:cubicBezTo>
                  <a:pt x="578" y="149"/>
                  <a:pt x="578" y="149"/>
                  <a:pt x="578" y="149"/>
                </a:cubicBezTo>
                <a:close/>
                <a:moveTo>
                  <a:pt x="578" y="146"/>
                </a:moveTo>
                <a:cubicBezTo>
                  <a:pt x="578" y="146"/>
                  <a:pt x="578" y="145"/>
                  <a:pt x="579" y="145"/>
                </a:cubicBezTo>
                <a:cubicBezTo>
                  <a:pt x="578" y="145"/>
                  <a:pt x="578" y="145"/>
                  <a:pt x="578" y="145"/>
                </a:cubicBezTo>
                <a:cubicBezTo>
                  <a:pt x="578" y="145"/>
                  <a:pt x="578" y="145"/>
                  <a:pt x="577" y="145"/>
                </a:cubicBezTo>
                <a:cubicBezTo>
                  <a:pt x="578" y="146"/>
                  <a:pt x="578" y="146"/>
                  <a:pt x="578" y="146"/>
                </a:cubicBezTo>
                <a:close/>
                <a:moveTo>
                  <a:pt x="578" y="155"/>
                </a:moveTo>
                <a:cubicBezTo>
                  <a:pt x="578" y="156"/>
                  <a:pt x="579" y="156"/>
                  <a:pt x="579" y="156"/>
                </a:cubicBezTo>
                <a:cubicBezTo>
                  <a:pt x="579" y="157"/>
                  <a:pt x="579" y="157"/>
                  <a:pt x="579" y="157"/>
                </a:cubicBezTo>
                <a:cubicBezTo>
                  <a:pt x="579" y="157"/>
                  <a:pt x="580" y="157"/>
                  <a:pt x="580" y="157"/>
                </a:cubicBezTo>
                <a:cubicBezTo>
                  <a:pt x="580" y="157"/>
                  <a:pt x="580" y="156"/>
                  <a:pt x="581" y="156"/>
                </a:cubicBezTo>
                <a:cubicBezTo>
                  <a:pt x="581" y="156"/>
                  <a:pt x="581" y="156"/>
                  <a:pt x="580" y="156"/>
                </a:cubicBezTo>
                <a:cubicBezTo>
                  <a:pt x="580" y="156"/>
                  <a:pt x="580" y="156"/>
                  <a:pt x="579" y="155"/>
                </a:cubicBezTo>
                <a:cubicBezTo>
                  <a:pt x="579" y="155"/>
                  <a:pt x="580" y="155"/>
                  <a:pt x="579" y="155"/>
                </a:cubicBezTo>
                <a:cubicBezTo>
                  <a:pt x="579" y="155"/>
                  <a:pt x="579" y="154"/>
                  <a:pt x="578" y="154"/>
                </a:cubicBezTo>
                <a:cubicBezTo>
                  <a:pt x="578" y="155"/>
                  <a:pt x="578" y="155"/>
                  <a:pt x="578" y="155"/>
                </a:cubicBezTo>
                <a:close/>
                <a:moveTo>
                  <a:pt x="580" y="145"/>
                </a:moveTo>
                <a:cubicBezTo>
                  <a:pt x="580" y="144"/>
                  <a:pt x="580" y="143"/>
                  <a:pt x="580" y="144"/>
                </a:cubicBezTo>
                <a:cubicBezTo>
                  <a:pt x="579" y="144"/>
                  <a:pt x="579" y="144"/>
                  <a:pt x="579" y="144"/>
                </a:cubicBezTo>
                <a:cubicBezTo>
                  <a:pt x="579" y="144"/>
                  <a:pt x="580" y="145"/>
                  <a:pt x="580" y="145"/>
                </a:cubicBezTo>
                <a:cubicBezTo>
                  <a:pt x="580" y="145"/>
                  <a:pt x="580" y="145"/>
                  <a:pt x="580" y="145"/>
                </a:cubicBezTo>
                <a:close/>
                <a:moveTo>
                  <a:pt x="580" y="153"/>
                </a:moveTo>
                <a:cubicBezTo>
                  <a:pt x="580" y="153"/>
                  <a:pt x="580" y="153"/>
                  <a:pt x="580" y="153"/>
                </a:cubicBezTo>
                <a:cubicBezTo>
                  <a:pt x="580" y="154"/>
                  <a:pt x="580" y="154"/>
                  <a:pt x="580" y="154"/>
                </a:cubicBezTo>
                <a:cubicBezTo>
                  <a:pt x="580" y="154"/>
                  <a:pt x="581" y="153"/>
                  <a:pt x="581" y="153"/>
                </a:cubicBezTo>
                <a:cubicBezTo>
                  <a:pt x="580" y="153"/>
                  <a:pt x="580" y="153"/>
                  <a:pt x="580" y="153"/>
                </a:cubicBezTo>
                <a:close/>
                <a:moveTo>
                  <a:pt x="579" y="112"/>
                </a:moveTo>
                <a:cubicBezTo>
                  <a:pt x="579" y="112"/>
                  <a:pt x="579" y="113"/>
                  <a:pt x="580" y="113"/>
                </a:cubicBezTo>
                <a:cubicBezTo>
                  <a:pt x="580" y="113"/>
                  <a:pt x="580" y="113"/>
                  <a:pt x="579" y="112"/>
                </a:cubicBezTo>
                <a:close/>
                <a:moveTo>
                  <a:pt x="580" y="111"/>
                </a:moveTo>
                <a:cubicBezTo>
                  <a:pt x="580" y="111"/>
                  <a:pt x="579" y="111"/>
                  <a:pt x="579" y="111"/>
                </a:cubicBezTo>
                <a:cubicBezTo>
                  <a:pt x="579" y="111"/>
                  <a:pt x="579" y="111"/>
                  <a:pt x="579" y="111"/>
                </a:cubicBezTo>
                <a:cubicBezTo>
                  <a:pt x="579" y="111"/>
                  <a:pt x="579" y="112"/>
                  <a:pt x="579" y="112"/>
                </a:cubicBezTo>
                <a:cubicBezTo>
                  <a:pt x="579" y="112"/>
                  <a:pt x="579" y="112"/>
                  <a:pt x="580" y="111"/>
                </a:cubicBezTo>
                <a:close/>
                <a:moveTo>
                  <a:pt x="581" y="106"/>
                </a:moveTo>
                <a:cubicBezTo>
                  <a:pt x="581" y="106"/>
                  <a:pt x="580" y="106"/>
                  <a:pt x="580" y="105"/>
                </a:cubicBezTo>
                <a:cubicBezTo>
                  <a:pt x="580" y="106"/>
                  <a:pt x="580" y="106"/>
                  <a:pt x="580" y="106"/>
                </a:cubicBezTo>
                <a:cubicBezTo>
                  <a:pt x="580" y="106"/>
                  <a:pt x="580" y="107"/>
                  <a:pt x="580" y="107"/>
                </a:cubicBezTo>
                <a:cubicBezTo>
                  <a:pt x="580" y="106"/>
                  <a:pt x="580" y="106"/>
                  <a:pt x="581" y="106"/>
                </a:cubicBezTo>
                <a:close/>
                <a:moveTo>
                  <a:pt x="579" y="112"/>
                </a:moveTo>
                <a:cubicBezTo>
                  <a:pt x="579" y="112"/>
                  <a:pt x="579" y="112"/>
                  <a:pt x="579" y="112"/>
                </a:cubicBezTo>
                <a:cubicBezTo>
                  <a:pt x="579" y="112"/>
                  <a:pt x="580" y="112"/>
                  <a:pt x="580" y="112"/>
                </a:cubicBezTo>
                <a:cubicBezTo>
                  <a:pt x="580" y="112"/>
                  <a:pt x="580" y="112"/>
                  <a:pt x="579" y="112"/>
                </a:cubicBezTo>
                <a:close/>
                <a:moveTo>
                  <a:pt x="580" y="104"/>
                </a:moveTo>
                <a:cubicBezTo>
                  <a:pt x="580" y="104"/>
                  <a:pt x="579" y="104"/>
                  <a:pt x="579" y="103"/>
                </a:cubicBezTo>
                <a:cubicBezTo>
                  <a:pt x="579" y="104"/>
                  <a:pt x="579" y="104"/>
                  <a:pt x="579" y="104"/>
                </a:cubicBezTo>
                <a:cubicBezTo>
                  <a:pt x="579" y="104"/>
                  <a:pt x="579" y="105"/>
                  <a:pt x="579" y="105"/>
                </a:cubicBezTo>
                <a:cubicBezTo>
                  <a:pt x="579" y="105"/>
                  <a:pt x="579" y="105"/>
                  <a:pt x="579" y="105"/>
                </a:cubicBezTo>
                <a:cubicBezTo>
                  <a:pt x="579" y="105"/>
                  <a:pt x="580" y="105"/>
                  <a:pt x="580" y="105"/>
                </a:cubicBezTo>
                <a:cubicBezTo>
                  <a:pt x="580" y="105"/>
                  <a:pt x="580" y="104"/>
                  <a:pt x="580" y="104"/>
                </a:cubicBezTo>
                <a:close/>
                <a:moveTo>
                  <a:pt x="579" y="133"/>
                </a:moveTo>
                <a:cubicBezTo>
                  <a:pt x="578" y="133"/>
                  <a:pt x="578" y="133"/>
                  <a:pt x="578" y="133"/>
                </a:cubicBezTo>
                <a:cubicBezTo>
                  <a:pt x="578" y="133"/>
                  <a:pt x="578" y="133"/>
                  <a:pt x="579" y="134"/>
                </a:cubicBezTo>
                <a:cubicBezTo>
                  <a:pt x="579" y="134"/>
                  <a:pt x="579" y="133"/>
                  <a:pt x="579" y="133"/>
                </a:cubicBezTo>
                <a:cubicBezTo>
                  <a:pt x="579" y="133"/>
                  <a:pt x="579" y="133"/>
                  <a:pt x="579" y="133"/>
                </a:cubicBezTo>
                <a:close/>
                <a:moveTo>
                  <a:pt x="579" y="126"/>
                </a:moveTo>
                <a:cubicBezTo>
                  <a:pt x="579" y="126"/>
                  <a:pt x="579" y="126"/>
                  <a:pt x="579" y="126"/>
                </a:cubicBezTo>
                <a:cubicBezTo>
                  <a:pt x="578" y="126"/>
                  <a:pt x="578" y="126"/>
                  <a:pt x="578" y="126"/>
                </a:cubicBezTo>
                <a:cubicBezTo>
                  <a:pt x="578" y="126"/>
                  <a:pt x="578" y="126"/>
                  <a:pt x="578" y="126"/>
                </a:cubicBezTo>
                <a:cubicBezTo>
                  <a:pt x="578" y="126"/>
                  <a:pt x="578" y="126"/>
                  <a:pt x="579" y="126"/>
                </a:cubicBezTo>
                <a:close/>
                <a:moveTo>
                  <a:pt x="578" y="109"/>
                </a:moveTo>
                <a:cubicBezTo>
                  <a:pt x="578" y="109"/>
                  <a:pt x="578" y="109"/>
                  <a:pt x="578" y="109"/>
                </a:cubicBezTo>
                <a:cubicBezTo>
                  <a:pt x="578" y="109"/>
                  <a:pt x="578" y="110"/>
                  <a:pt x="578" y="110"/>
                </a:cubicBezTo>
                <a:cubicBezTo>
                  <a:pt x="578" y="109"/>
                  <a:pt x="578" y="109"/>
                  <a:pt x="578" y="109"/>
                </a:cubicBezTo>
                <a:close/>
                <a:moveTo>
                  <a:pt x="578" y="109"/>
                </a:moveTo>
                <a:cubicBezTo>
                  <a:pt x="578" y="109"/>
                  <a:pt x="578" y="108"/>
                  <a:pt x="578" y="108"/>
                </a:cubicBezTo>
                <a:cubicBezTo>
                  <a:pt x="578" y="108"/>
                  <a:pt x="578" y="109"/>
                  <a:pt x="578" y="109"/>
                </a:cubicBezTo>
                <a:close/>
                <a:moveTo>
                  <a:pt x="578" y="105"/>
                </a:moveTo>
                <a:cubicBezTo>
                  <a:pt x="578" y="105"/>
                  <a:pt x="578" y="104"/>
                  <a:pt x="578" y="104"/>
                </a:cubicBezTo>
                <a:cubicBezTo>
                  <a:pt x="578" y="104"/>
                  <a:pt x="578" y="104"/>
                  <a:pt x="578" y="104"/>
                </a:cubicBezTo>
                <a:cubicBezTo>
                  <a:pt x="578" y="104"/>
                  <a:pt x="578" y="104"/>
                  <a:pt x="577" y="104"/>
                </a:cubicBezTo>
                <a:cubicBezTo>
                  <a:pt x="578" y="104"/>
                  <a:pt x="578" y="105"/>
                  <a:pt x="578" y="105"/>
                </a:cubicBezTo>
                <a:close/>
                <a:moveTo>
                  <a:pt x="577" y="110"/>
                </a:moveTo>
                <a:cubicBezTo>
                  <a:pt x="577" y="110"/>
                  <a:pt x="577" y="110"/>
                  <a:pt x="577" y="110"/>
                </a:cubicBezTo>
                <a:cubicBezTo>
                  <a:pt x="577" y="110"/>
                  <a:pt x="577" y="110"/>
                  <a:pt x="577" y="110"/>
                </a:cubicBezTo>
                <a:close/>
                <a:moveTo>
                  <a:pt x="577" y="183"/>
                </a:moveTo>
                <a:cubicBezTo>
                  <a:pt x="577" y="183"/>
                  <a:pt x="577" y="183"/>
                  <a:pt x="577" y="183"/>
                </a:cubicBezTo>
                <a:cubicBezTo>
                  <a:pt x="577" y="183"/>
                  <a:pt x="577" y="183"/>
                  <a:pt x="577" y="183"/>
                </a:cubicBezTo>
                <a:cubicBezTo>
                  <a:pt x="577" y="183"/>
                  <a:pt x="577" y="184"/>
                  <a:pt x="577" y="184"/>
                </a:cubicBezTo>
                <a:cubicBezTo>
                  <a:pt x="577" y="183"/>
                  <a:pt x="577" y="183"/>
                  <a:pt x="577" y="183"/>
                </a:cubicBezTo>
                <a:close/>
                <a:moveTo>
                  <a:pt x="577" y="196"/>
                </a:moveTo>
                <a:cubicBezTo>
                  <a:pt x="577" y="196"/>
                  <a:pt x="577" y="196"/>
                  <a:pt x="577" y="196"/>
                </a:cubicBezTo>
                <a:cubicBezTo>
                  <a:pt x="577" y="196"/>
                  <a:pt x="577" y="196"/>
                  <a:pt x="577" y="197"/>
                </a:cubicBezTo>
                <a:cubicBezTo>
                  <a:pt x="577" y="196"/>
                  <a:pt x="577" y="196"/>
                  <a:pt x="577" y="196"/>
                </a:cubicBezTo>
                <a:cubicBezTo>
                  <a:pt x="577" y="196"/>
                  <a:pt x="577" y="196"/>
                  <a:pt x="577" y="196"/>
                </a:cubicBezTo>
                <a:close/>
                <a:moveTo>
                  <a:pt x="577" y="183"/>
                </a:moveTo>
                <a:cubicBezTo>
                  <a:pt x="576" y="183"/>
                  <a:pt x="576" y="184"/>
                  <a:pt x="576" y="184"/>
                </a:cubicBezTo>
                <a:cubicBezTo>
                  <a:pt x="576" y="184"/>
                  <a:pt x="576" y="184"/>
                  <a:pt x="576" y="184"/>
                </a:cubicBezTo>
                <a:cubicBezTo>
                  <a:pt x="576" y="184"/>
                  <a:pt x="575" y="184"/>
                  <a:pt x="575" y="184"/>
                </a:cubicBezTo>
                <a:cubicBezTo>
                  <a:pt x="576" y="184"/>
                  <a:pt x="576" y="184"/>
                  <a:pt x="576" y="184"/>
                </a:cubicBezTo>
                <a:cubicBezTo>
                  <a:pt x="576" y="184"/>
                  <a:pt x="576" y="184"/>
                  <a:pt x="577" y="184"/>
                </a:cubicBezTo>
                <a:cubicBezTo>
                  <a:pt x="577" y="184"/>
                  <a:pt x="576" y="184"/>
                  <a:pt x="577" y="183"/>
                </a:cubicBezTo>
                <a:close/>
                <a:moveTo>
                  <a:pt x="571" y="181"/>
                </a:moveTo>
                <a:cubicBezTo>
                  <a:pt x="571" y="181"/>
                  <a:pt x="571" y="182"/>
                  <a:pt x="571" y="182"/>
                </a:cubicBezTo>
                <a:cubicBezTo>
                  <a:pt x="572" y="182"/>
                  <a:pt x="572" y="182"/>
                  <a:pt x="572" y="182"/>
                </a:cubicBezTo>
                <a:cubicBezTo>
                  <a:pt x="572" y="181"/>
                  <a:pt x="572" y="181"/>
                  <a:pt x="571" y="181"/>
                </a:cubicBezTo>
                <a:cubicBezTo>
                  <a:pt x="571" y="181"/>
                  <a:pt x="571" y="181"/>
                  <a:pt x="571" y="181"/>
                </a:cubicBezTo>
                <a:close/>
                <a:moveTo>
                  <a:pt x="571" y="161"/>
                </a:moveTo>
                <a:cubicBezTo>
                  <a:pt x="571" y="161"/>
                  <a:pt x="571" y="161"/>
                  <a:pt x="571" y="162"/>
                </a:cubicBezTo>
                <a:cubicBezTo>
                  <a:pt x="571" y="162"/>
                  <a:pt x="571" y="162"/>
                  <a:pt x="572" y="162"/>
                </a:cubicBezTo>
                <a:cubicBezTo>
                  <a:pt x="572" y="161"/>
                  <a:pt x="572" y="161"/>
                  <a:pt x="572" y="161"/>
                </a:cubicBezTo>
                <a:cubicBezTo>
                  <a:pt x="572" y="160"/>
                  <a:pt x="572" y="160"/>
                  <a:pt x="572" y="160"/>
                </a:cubicBezTo>
                <a:cubicBezTo>
                  <a:pt x="571" y="160"/>
                  <a:pt x="571" y="160"/>
                  <a:pt x="571" y="160"/>
                </a:cubicBezTo>
                <a:cubicBezTo>
                  <a:pt x="571" y="161"/>
                  <a:pt x="571" y="161"/>
                  <a:pt x="571" y="161"/>
                </a:cubicBezTo>
                <a:close/>
                <a:moveTo>
                  <a:pt x="572" y="181"/>
                </a:moveTo>
                <a:cubicBezTo>
                  <a:pt x="572" y="180"/>
                  <a:pt x="572" y="180"/>
                  <a:pt x="572" y="180"/>
                </a:cubicBezTo>
                <a:cubicBezTo>
                  <a:pt x="572" y="180"/>
                  <a:pt x="572" y="180"/>
                  <a:pt x="572" y="180"/>
                </a:cubicBezTo>
                <a:cubicBezTo>
                  <a:pt x="572" y="180"/>
                  <a:pt x="572" y="180"/>
                  <a:pt x="572" y="180"/>
                </a:cubicBezTo>
                <a:cubicBezTo>
                  <a:pt x="572" y="180"/>
                  <a:pt x="572" y="180"/>
                  <a:pt x="572" y="181"/>
                </a:cubicBezTo>
                <a:close/>
                <a:moveTo>
                  <a:pt x="572" y="188"/>
                </a:moveTo>
                <a:cubicBezTo>
                  <a:pt x="572" y="188"/>
                  <a:pt x="572" y="188"/>
                  <a:pt x="572" y="189"/>
                </a:cubicBezTo>
                <a:cubicBezTo>
                  <a:pt x="573" y="188"/>
                  <a:pt x="573" y="188"/>
                  <a:pt x="573" y="188"/>
                </a:cubicBezTo>
                <a:cubicBezTo>
                  <a:pt x="573" y="188"/>
                  <a:pt x="573" y="188"/>
                  <a:pt x="572" y="187"/>
                </a:cubicBezTo>
                <a:cubicBezTo>
                  <a:pt x="572" y="188"/>
                  <a:pt x="572" y="188"/>
                  <a:pt x="572" y="188"/>
                </a:cubicBezTo>
                <a:close/>
                <a:moveTo>
                  <a:pt x="573" y="136"/>
                </a:moveTo>
                <a:cubicBezTo>
                  <a:pt x="573" y="136"/>
                  <a:pt x="573" y="136"/>
                  <a:pt x="573" y="136"/>
                </a:cubicBezTo>
                <a:cubicBezTo>
                  <a:pt x="573" y="136"/>
                  <a:pt x="573" y="136"/>
                  <a:pt x="573" y="136"/>
                </a:cubicBezTo>
                <a:cubicBezTo>
                  <a:pt x="573" y="136"/>
                  <a:pt x="573" y="136"/>
                  <a:pt x="573" y="136"/>
                </a:cubicBezTo>
                <a:cubicBezTo>
                  <a:pt x="573" y="136"/>
                  <a:pt x="573" y="136"/>
                  <a:pt x="573" y="136"/>
                </a:cubicBezTo>
                <a:close/>
                <a:moveTo>
                  <a:pt x="573" y="131"/>
                </a:moveTo>
                <a:cubicBezTo>
                  <a:pt x="573" y="131"/>
                  <a:pt x="573" y="131"/>
                  <a:pt x="572" y="130"/>
                </a:cubicBezTo>
                <a:cubicBezTo>
                  <a:pt x="572" y="130"/>
                  <a:pt x="570" y="131"/>
                  <a:pt x="570" y="131"/>
                </a:cubicBezTo>
                <a:cubicBezTo>
                  <a:pt x="570" y="131"/>
                  <a:pt x="570" y="131"/>
                  <a:pt x="570" y="132"/>
                </a:cubicBezTo>
                <a:cubicBezTo>
                  <a:pt x="571" y="132"/>
                  <a:pt x="571" y="132"/>
                  <a:pt x="572" y="132"/>
                </a:cubicBezTo>
                <a:cubicBezTo>
                  <a:pt x="572" y="131"/>
                  <a:pt x="572" y="131"/>
                  <a:pt x="573" y="132"/>
                </a:cubicBezTo>
                <a:cubicBezTo>
                  <a:pt x="573" y="132"/>
                  <a:pt x="573" y="132"/>
                  <a:pt x="573" y="131"/>
                </a:cubicBezTo>
                <a:close/>
                <a:moveTo>
                  <a:pt x="569" y="131"/>
                </a:moveTo>
                <a:cubicBezTo>
                  <a:pt x="569" y="131"/>
                  <a:pt x="569" y="130"/>
                  <a:pt x="568" y="130"/>
                </a:cubicBezTo>
                <a:cubicBezTo>
                  <a:pt x="568" y="130"/>
                  <a:pt x="568" y="129"/>
                  <a:pt x="568" y="129"/>
                </a:cubicBezTo>
                <a:cubicBezTo>
                  <a:pt x="568" y="129"/>
                  <a:pt x="568" y="129"/>
                  <a:pt x="567" y="129"/>
                </a:cubicBezTo>
                <a:cubicBezTo>
                  <a:pt x="567" y="129"/>
                  <a:pt x="567" y="129"/>
                  <a:pt x="567" y="129"/>
                </a:cubicBezTo>
                <a:cubicBezTo>
                  <a:pt x="567" y="129"/>
                  <a:pt x="567" y="130"/>
                  <a:pt x="567" y="130"/>
                </a:cubicBezTo>
                <a:cubicBezTo>
                  <a:pt x="567" y="130"/>
                  <a:pt x="567" y="130"/>
                  <a:pt x="568" y="131"/>
                </a:cubicBezTo>
                <a:cubicBezTo>
                  <a:pt x="568" y="131"/>
                  <a:pt x="569" y="131"/>
                  <a:pt x="569" y="131"/>
                </a:cubicBezTo>
                <a:close/>
                <a:moveTo>
                  <a:pt x="568" y="132"/>
                </a:moveTo>
                <a:cubicBezTo>
                  <a:pt x="567" y="133"/>
                  <a:pt x="567" y="133"/>
                  <a:pt x="567" y="133"/>
                </a:cubicBezTo>
                <a:cubicBezTo>
                  <a:pt x="567" y="133"/>
                  <a:pt x="567" y="134"/>
                  <a:pt x="568" y="134"/>
                </a:cubicBezTo>
                <a:cubicBezTo>
                  <a:pt x="568" y="133"/>
                  <a:pt x="568" y="133"/>
                  <a:pt x="568" y="133"/>
                </a:cubicBezTo>
                <a:cubicBezTo>
                  <a:pt x="568" y="133"/>
                  <a:pt x="568" y="132"/>
                  <a:pt x="568" y="132"/>
                </a:cubicBezTo>
                <a:close/>
                <a:moveTo>
                  <a:pt x="567" y="124"/>
                </a:moveTo>
                <a:cubicBezTo>
                  <a:pt x="567" y="124"/>
                  <a:pt x="566" y="124"/>
                  <a:pt x="566" y="125"/>
                </a:cubicBezTo>
                <a:cubicBezTo>
                  <a:pt x="566" y="125"/>
                  <a:pt x="566" y="125"/>
                  <a:pt x="566" y="126"/>
                </a:cubicBezTo>
                <a:cubicBezTo>
                  <a:pt x="566" y="126"/>
                  <a:pt x="567" y="126"/>
                  <a:pt x="567" y="126"/>
                </a:cubicBezTo>
                <a:cubicBezTo>
                  <a:pt x="567" y="126"/>
                  <a:pt x="567" y="126"/>
                  <a:pt x="567" y="125"/>
                </a:cubicBezTo>
                <a:cubicBezTo>
                  <a:pt x="567" y="125"/>
                  <a:pt x="567" y="125"/>
                  <a:pt x="567" y="125"/>
                </a:cubicBezTo>
                <a:cubicBezTo>
                  <a:pt x="567" y="124"/>
                  <a:pt x="568" y="124"/>
                  <a:pt x="567" y="124"/>
                </a:cubicBezTo>
                <a:close/>
                <a:moveTo>
                  <a:pt x="568" y="126"/>
                </a:moveTo>
                <a:cubicBezTo>
                  <a:pt x="568" y="126"/>
                  <a:pt x="569" y="126"/>
                  <a:pt x="569" y="126"/>
                </a:cubicBezTo>
                <a:cubicBezTo>
                  <a:pt x="569" y="125"/>
                  <a:pt x="568" y="125"/>
                  <a:pt x="568" y="125"/>
                </a:cubicBezTo>
                <a:cubicBezTo>
                  <a:pt x="568" y="125"/>
                  <a:pt x="568" y="126"/>
                  <a:pt x="568" y="126"/>
                </a:cubicBezTo>
                <a:cubicBezTo>
                  <a:pt x="568" y="126"/>
                  <a:pt x="568" y="126"/>
                  <a:pt x="568" y="126"/>
                </a:cubicBezTo>
                <a:close/>
                <a:moveTo>
                  <a:pt x="570" y="181"/>
                </a:moveTo>
                <a:cubicBezTo>
                  <a:pt x="570" y="181"/>
                  <a:pt x="570" y="181"/>
                  <a:pt x="569" y="181"/>
                </a:cubicBezTo>
                <a:cubicBezTo>
                  <a:pt x="569" y="181"/>
                  <a:pt x="569" y="181"/>
                  <a:pt x="568" y="181"/>
                </a:cubicBezTo>
                <a:cubicBezTo>
                  <a:pt x="568" y="181"/>
                  <a:pt x="568" y="181"/>
                  <a:pt x="568" y="181"/>
                </a:cubicBezTo>
                <a:cubicBezTo>
                  <a:pt x="568" y="181"/>
                  <a:pt x="568" y="181"/>
                  <a:pt x="568" y="181"/>
                </a:cubicBezTo>
                <a:cubicBezTo>
                  <a:pt x="568" y="181"/>
                  <a:pt x="569" y="181"/>
                  <a:pt x="569" y="181"/>
                </a:cubicBezTo>
                <a:cubicBezTo>
                  <a:pt x="569" y="181"/>
                  <a:pt x="569" y="181"/>
                  <a:pt x="569" y="181"/>
                </a:cubicBezTo>
                <a:cubicBezTo>
                  <a:pt x="570" y="181"/>
                  <a:pt x="570" y="181"/>
                  <a:pt x="570" y="181"/>
                </a:cubicBezTo>
                <a:close/>
                <a:moveTo>
                  <a:pt x="569" y="188"/>
                </a:moveTo>
                <a:cubicBezTo>
                  <a:pt x="569" y="188"/>
                  <a:pt x="569" y="188"/>
                  <a:pt x="568" y="188"/>
                </a:cubicBezTo>
                <a:cubicBezTo>
                  <a:pt x="568" y="188"/>
                  <a:pt x="568" y="188"/>
                  <a:pt x="568" y="188"/>
                </a:cubicBezTo>
                <a:cubicBezTo>
                  <a:pt x="569" y="188"/>
                  <a:pt x="569" y="188"/>
                  <a:pt x="569" y="188"/>
                </a:cubicBezTo>
                <a:cubicBezTo>
                  <a:pt x="569" y="188"/>
                  <a:pt x="569" y="188"/>
                  <a:pt x="569" y="188"/>
                </a:cubicBezTo>
                <a:close/>
                <a:moveTo>
                  <a:pt x="570" y="121"/>
                </a:moveTo>
                <a:cubicBezTo>
                  <a:pt x="570" y="121"/>
                  <a:pt x="570" y="121"/>
                  <a:pt x="570" y="121"/>
                </a:cubicBezTo>
                <a:cubicBezTo>
                  <a:pt x="570" y="121"/>
                  <a:pt x="570" y="121"/>
                  <a:pt x="570" y="121"/>
                </a:cubicBezTo>
                <a:close/>
                <a:moveTo>
                  <a:pt x="574" y="102"/>
                </a:moveTo>
                <a:cubicBezTo>
                  <a:pt x="573" y="102"/>
                  <a:pt x="573" y="102"/>
                  <a:pt x="573" y="103"/>
                </a:cubicBezTo>
                <a:cubicBezTo>
                  <a:pt x="573" y="103"/>
                  <a:pt x="573" y="103"/>
                  <a:pt x="573" y="103"/>
                </a:cubicBezTo>
                <a:cubicBezTo>
                  <a:pt x="574" y="103"/>
                  <a:pt x="574" y="103"/>
                  <a:pt x="574" y="102"/>
                </a:cubicBezTo>
                <a:cubicBezTo>
                  <a:pt x="574" y="102"/>
                  <a:pt x="574" y="102"/>
                  <a:pt x="574" y="102"/>
                </a:cubicBezTo>
                <a:close/>
                <a:moveTo>
                  <a:pt x="574" y="107"/>
                </a:moveTo>
                <a:cubicBezTo>
                  <a:pt x="573" y="108"/>
                  <a:pt x="573" y="108"/>
                  <a:pt x="573" y="108"/>
                </a:cubicBezTo>
                <a:cubicBezTo>
                  <a:pt x="573" y="108"/>
                  <a:pt x="573" y="108"/>
                  <a:pt x="573" y="108"/>
                </a:cubicBezTo>
                <a:cubicBezTo>
                  <a:pt x="574" y="108"/>
                  <a:pt x="574" y="108"/>
                  <a:pt x="574" y="108"/>
                </a:cubicBezTo>
                <a:cubicBezTo>
                  <a:pt x="574" y="108"/>
                  <a:pt x="574" y="107"/>
                  <a:pt x="574" y="107"/>
                </a:cubicBezTo>
                <a:close/>
                <a:moveTo>
                  <a:pt x="574" y="110"/>
                </a:moveTo>
                <a:cubicBezTo>
                  <a:pt x="574" y="110"/>
                  <a:pt x="574" y="110"/>
                  <a:pt x="574" y="111"/>
                </a:cubicBezTo>
                <a:cubicBezTo>
                  <a:pt x="574" y="111"/>
                  <a:pt x="575" y="111"/>
                  <a:pt x="575" y="111"/>
                </a:cubicBezTo>
                <a:cubicBezTo>
                  <a:pt x="575" y="111"/>
                  <a:pt x="575" y="111"/>
                  <a:pt x="575" y="111"/>
                </a:cubicBezTo>
                <a:cubicBezTo>
                  <a:pt x="575" y="110"/>
                  <a:pt x="575" y="110"/>
                  <a:pt x="575" y="110"/>
                </a:cubicBezTo>
                <a:cubicBezTo>
                  <a:pt x="575" y="110"/>
                  <a:pt x="575" y="110"/>
                  <a:pt x="575" y="109"/>
                </a:cubicBezTo>
                <a:cubicBezTo>
                  <a:pt x="575" y="109"/>
                  <a:pt x="575" y="109"/>
                  <a:pt x="574" y="109"/>
                </a:cubicBezTo>
                <a:cubicBezTo>
                  <a:pt x="574" y="109"/>
                  <a:pt x="574" y="109"/>
                  <a:pt x="574" y="110"/>
                </a:cubicBezTo>
                <a:close/>
                <a:moveTo>
                  <a:pt x="574" y="122"/>
                </a:moveTo>
                <a:cubicBezTo>
                  <a:pt x="574" y="122"/>
                  <a:pt x="574" y="122"/>
                  <a:pt x="574" y="122"/>
                </a:cubicBezTo>
                <a:cubicBezTo>
                  <a:pt x="574" y="122"/>
                  <a:pt x="574" y="122"/>
                  <a:pt x="574" y="122"/>
                </a:cubicBezTo>
                <a:cubicBezTo>
                  <a:pt x="573" y="123"/>
                  <a:pt x="573" y="123"/>
                  <a:pt x="573" y="123"/>
                </a:cubicBezTo>
                <a:cubicBezTo>
                  <a:pt x="574" y="123"/>
                  <a:pt x="575" y="124"/>
                  <a:pt x="575" y="123"/>
                </a:cubicBezTo>
                <a:cubicBezTo>
                  <a:pt x="576" y="123"/>
                  <a:pt x="576" y="123"/>
                  <a:pt x="576" y="123"/>
                </a:cubicBezTo>
                <a:cubicBezTo>
                  <a:pt x="576" y="123"/>
                  <a:pt x="576" y="123"/>
                  <a:pt x="576" y="123"/>
                </a:cubicBezTo>
                <a:cubicBezTo>
                  <a:pt x="575" y="122"/>
                  <a:pt x="574" y="123"/>
                  <a:pt x="574" y="122"/>
                </a:cubicBezTo>
                <a:close/>
                <a:moveTo>
                  <a:pt x="575" y="130"/>
                </a:moveTo>
                <a:cubicBezTo>
                  <a:pt x="575" y="130"/>
                  <a:pt x="575" y="129"/>
                  <a:pt x="575" y="129"/>
                </a:cubicBezTo>
                <a:cubicBezTo>
                  <a:pt x="575" y="129"/>
                  <a:pt x="575" y="129"/>
                  <a:pt x="575" y="128"/>
                </a:cubicBezTo>
                <a:cubicBezTo>
                  <a:pt x="574" y="128"/>
                  <a:pt x="573" y="127"/>
                  <a:pt x="574" y="130"/>
                </a:cubicBezTo>
                <a:cubicBezTo>
                  <a:pt x="574" y="130"/>
                  <a:pt x="574" y="130"/>
                  <a:pt x="574" y="130"/>
                </a:cubicBezTo>
                <a:cubicBezTo>
                  <a:pt x="574" y="131"/>
                  <a:pt x="574" y="131"/>
                  <a:pt x="575" y="131"/>
                </a:cubicBezTo>
                <a:cubicBezTo>
                  <a:pt x="575" y="131"/>
                  <a:pt x="575" y="131"/>
                  <a:pt x="576" y="130"/>
                </a:cubicBezTo>
                <a:cubicBezTo>
                  <a:pt x="576" y="130"/>
                  <a:pt x="576" y="130"/>
                  <a:pt x="575" y="130"/>
                </a:cubicBezTo>
                <a:cubicBezTo>
                  <a:pt x="575" y="130"/>
                  <a:pt x="575" y="130"/>
                  <a:pt x="575" y="130"/>
                </a:cubicBezTo>
                <a:close/>
                <a:moveTo>
                  <a:pt x="576" y="149"/>
                </a:moveTo>
                <a:cubicBezTo>
                  <a:pt x="576" y="148"/>
                  <a:pt x="575" y="148"/>
                  <a:pt x="575" y="148"/>
                </a:cubicBezTo>
                <a:cubicBezTo>
                  <a:pt x="575" y="148"/>
                  <a:pt x="575" y="149"/>
                  <a:pt x="575" y="149"/>
                </a:cubicBezTo>
                <a:cubicBezTo>
                  <a:pt x="575" y="149"/>
                  <a:pt x="575" y="149"/>
                  <a:pt x="575" y="149"/>
                </a:cubicBezTo>
                <a:cubicBezTo>
                  <a:pt x="575" y="149"/>
                  <a:pt x="576" y="149"/>
                  <a:pt x="576" y="149"/>
                </a:cubicBezTo>
                <a:close/>
                <a:moveTo>
                  <a:pt x="575" y="181"/>
                </a:moveTo>
                <a:cubicBezTo>
                  <a:pt x="575" y="181"/>
                  <a:pt x="575" y="181"/>
                  <a:pt x="575" y="181"/>
                </a:cubicBezTo>
                <a:cubicBezTo>
                  <a:pt x="575" y="182"/>
                  <a:pt x="575" y="182"/>
                  <a:pt x="576" y="182"/>
                </a:cubicBezTo>
                <a:cubicBezTo>
                  <a:pt x="576" y="182"/>
                  <a:pt x="576" y="182"/>
                  <a:pt x="576" y="181"/>
                </a:cubicBezTo>
                <a:cubicBezTo>
                  <a:pt x="576" y="181"/>
                  <a:pt x="576" y="181"/>
                  <a:pt x="575" y="181"/>
                </a:cubicBezTo>
                <a:close/>
                <a:moveTo>
                  <a:pt x="574" y="158"/>
                </a:moveTo>
                <a:cubicBezTo>
                  <a:pt x="574" y="158"/>
                  <a:pt x="574" y="158"/>
                  <a:pt x="574" y="158"/>
                </a:cubicBezTo>
                <a:cubicBezTo>
                  <a:pt x="574" y="158"/>
                  <a:pt x="574" y="158"/>
                  <a:pt x="574" y="158"/>
                </a:cubicBezTo>
                <a:cubicBezTo>
                  <a:pt x="574" y="158"/>
                  <a:pt x="575" y="158"/>
                  <a:pt x="575" y="158"/>
                </a:cubicBezTo>
                <a:cubicBezTo>
                  <a:pt x="575" y="158"/>
                  <a:pt x="574" y="158"/>
                  <a:pt x="574" y="158"/>
                </a:cubicBezTo>
                <a:close/>
                <a:moveTo>
                  <a:pt x="574" y="169"/>
                </a:moveTo>
                <a:cubicBezTo>
                  <a:pt x="574" y="169"/>
                  <a:pt x="574" y="169"/>
                  <a:pt x="573" y="169"/>
                </a:cubicBezTo>
                <a:cubicBezTo>
                  <a:pt x="573" y="169"/>
                  <a:pt x="574" y="169"/>
                  <a:pt x="574" y="169"/>
                </a:cubicBezTo>
                <a:cubicBezTo>
                  <a:pt x="574" y="169"/>
                  <a:pt x="574" y="169"/>
                  <a:pt x="574" y="169"/>
                </a:cubicBezTo>
                <a:cubicBezTo>
                  <a:pt x="574" y="169"/>
                  <a:pt x="574" y="169"/>
                  <a:pt x="574" y="169"/>
                </a:cubicBezTo>
                <a:close/>
                <a:moveTo>
                  <a:pt x="570" y="127"/>
                </a:moveTo>
                <a:cubicBezTo>
                  <a:pt x="571" y="127"/>
                  <a:pt x="571" y="128"/>
                  <a:pt x="571" y="128"/>
                </a:cubicBezTo>
                <a:cubicBezTo>
                  <a:pt x="571" y="128"/>
                  <a:pt x="571" y="128"/>
                  <a:pt x="571" y="128"/>
                </a:cubicBezTo>
                <a:cubicBezTo>
                  <a:pt x="572" y="127"/>
                  <a:pt x="572" y="128"/>
                  <a:pt x="572" y="128"/>
                </a:cubicBezTo>
                <a:cubicBezTo>
                  <a:pt x="572" y="128"/>
                  <a:pt x="572" y="127"/>
                  <a:pt x="572" y="127"/>
                </a:cubicBezTo>
                <a:cubicBezTo>
                  <a:pt x="572" y="127"/>
                  <a:pt x="571" y="127"/>
                  <a:pt x="571" y="127"/>
                </a:cubicBezTo>
                <a:cubicBezTo>
                  <a:pt x="571" y="127"/>
                  <a:pt x="571" y="127"/>
                  <a:pt x="570" y="127"/>
                </a:cubicBezTo>
                <a:close/>
                <a:moveTo>
                  <a:pt x="571" y="126"/>
                </a:moveTo>
                <a:cubicBezTo>
                  <a:pt x="572" y="125"/>
                  <a:pt x="572" y="125"/>
                  <a:pt x="573" y="125"/>
                </a:cubicBezTo>
                <a:cubicBezTo>
                  <a:pt x="572" y="124"/>
                  <a:pt x="572" y="124"/>
                  <a:pt x="571" y="124"/>
                </a:cubicBezTo>
                <a:cubicBezTo>
                  <a:pt x="571" y="124"/>
                  <a:pt x="571" y="124"/>
                  <a:pt x="571" y="125"/>
                </a:cubicBezTo>
                <a:cubicBezTo>
                  <a:pt x="571" y="125"/>
                  <a:pt x="571" y="125"/>
                  <a:pt x="571" y="126"/>
                </a:cubicBezTo>
                <a:close/>
                <a:moveTo>
                  <a:pt x="571" y="129"/>
                </a:moveTo>
                <a:cubicBezTo>
                  <a:pt x="571" y="129"/>
                  <a:pt x="572" y="129"/>
                  <a:pt x="572" y="129"/>
                </a:cubicBezTo>
                <a:cubicBezTo>
                  <a:pt x="572" y="129"/>
                  <a:pt x="572" y="130"/>
                  <a:pt x="573" y="130"/>
                </a:cubicBezTo>
                <a:cubicBezTo>
                  <a:pt x="573" y="129"/>
                  <a:pt x="573" y="129"/>
                  <a:pt x="573" y="129"/>
                </a:cubicBezTo>
                <a:cubicBezTo>
                  <a:pt x="573" y="129"/>
                  <a:pt x="573" y="129"/>
                  <a:pt x="573" y="128"/>
                </a:cubicBezTo>
                <a:cubicBezTo>
                  <a:pt x="573" y="129"/>
                  <a:pt x="572" y="129"/>
                  <a:pt x="572" y="129"/>
                </a:cubicBezTo>
                <a:cubicBezTo>
                  <a:pt x="572" y="129"/>
                  <a:pt x="571" y="129"/>
                  <a:pt x="571" y="129"/>
                </a:cubicBezTo>
                <a:close/>
                <a:moveTo>
                  <a:pt x="573" y="121"/>
                </a:moveTo>
                <a:cubicBezTo>
                  <a:pt x="573" y="120"/>
                  <a:pt x="572" y="120"/>
                  <a:pt x="572" y="120"/>
                </a:cubicBezTo>
                <a:cubicBezTo>
                  <a:pt x="572" y="121"/>
                  <a:pt x="572" y="121"/>
                  <a:pt x="572" y="121"/>
                </a:cubicBezTo>
                <a:cubicBezTo>
                  <a:pt x="572" y="121"/>
                  <a:pt x="573" y="121"/>
                  <a:pt x="573" y="121"/>
                </a:cubicBezTo>
                <a:cubicBezTo>
                  <a:pt x="573" y="121"/>
                  <a:pt x="573" y="121"/>
                  <a:pt x="573" y="121"/>
                </a:cubicBezTo>
                <a:close/>
                <a:moveTo>
                  <a:pt x="573" y="187"/>
                </a:moveTo>
                <a:cubicBezTo>
                  <a:pt x="574" y="187"/>
                  <a:pt x="574" y="187"/>
                  <a:pt x="574" y="187"/>
                </a:cubicBezTo>
                <a:cubicBezTo>
                  <a:pt x="575" y="187"/>
                  <a:pt x="575" y="187"/>
                  <a:pt x="576" y="187"/>
                </a:cubicBezTo>
                <a:cubicBezTo>
                  <a:pt x="576" y="186"/>
                  <a:pt x="576" y="186"/>
                  <a:pt x="576" y="186"/>
                </a:cubicBezTo>
                <a:cubicBezTo>
                  <a:pt x="576" y="186"/>
                  <a:pt x="575" y="185"/>
                  <a:pt x="575" y="185"/>
                </a:cubicBezTo>
                <a:cubicBezTo>
                  <a:pt x="575" y="186"/>
                  <a:pt x="574" y="186"/>
                  <a:pt x="574" y="186"/>
                </a:cubicBezTo>
                <a:cubicBezTo>
                  <a:pt x="574" y="186"/>
                  <a:pt x="574" y="187"/>
                  <a:pt x="573" y="187"/>
                </a:cubicBezTo>
                <a:close/>
                <a:moveTo>
                  <a:pt x="574" y="192"/>
                </a:moveTo>
                <a:cubicBezTo>
                  <a:pt x="574" y="192"/>
                  <a:pt x="574" y="192"/>
                  <a:pt x="574" y="192"/>
                </a:cubicBezTo>
                <a:cubicBezTo>
                  <a:pt x="575" y="192"/>
                  <a:pt x="575" y="192"/>
                  <a:pt x="575" y="192"/>
                </a:cubicBezTo>
                <a:cubicBezTo>
                  <a:pt x="575" y="192"/>
                  <a:pt x="576" y="191"/>
                  <a:pt x="576" y="191"/>
                </a:cubicBezTo>
                <a:cubicBezTo>
                  <a:pt x="576" y="191"/>
                  <a:pt x="576" y="191"/>
                  <a:pt x="575" y="191"/>
                </a:cubicBezTo>
                <a:cubicBezTo>
                  <a:pt x="575" y="190"/>
                  <a:pt x="575" y="190"/>
                  <a:pt x="575" y="189"/>
                </a:cubicBezTo>
                <a:cubicBezTo>
                  <a:pt x="575" y="189"/>
                  <a:pt x="575" y="188"/>
                  <a:pt x="575" y="188"/>
                </a:cubicBezTo>
                <a:cubicBezTo>
                  <a:pt x="574" y="189"/>
                  <a:pt x="574" y="189"/>
                  <a:pt x="574" y="189"/>
                </a:cubicBezTo>
                <a:cubicBezTo>
                  <a:pt x="574" y="190"/>
                  <a:pt x="574" y="190"/>
                  <a:pt x="574" y="191"/>
                </a:cubicBezTo>
                <a:cubicBezTo>
                  <a:pt x="574" y="191"/>
                  <a:pt x="574" y="191"/>
                  <a:pt x="574" y="191"/>
                </a:cubicBezTo>
                <a:cubicBezTo>
                  <a:pt x="574" y="191"/>
                  <a:pt x="574" y="192"/>
                  <a:pt x="574" y="192"/>
                </a:cubicBezTo>
                <a:close/>
                <a:moveTo>
                  <a:pt x="574" y="196"/>
                </a:moveTo>
                <a:cubicBezTo>
                  <a:pt x="574" y="196"/>
                  <a:pt x="574" y="196"/>
                  <a:pt x="574" y="196"/>
                </a:cubicBezTo>
                <a:cubicBezTo>
                  <a:pt x="575" y="196"/>
                  <a:pt x="576" y="195"/>
                  <a:pt x="576" y="195"/>
                </a:cubicBezTo>
                <a:cubicBezTo>
                  <a:pt x="576" y="194"/>
                  <a:pt x="576" y="194"/>
                  <a:pt x="576" y="194"/>
                </a:cubicBezTo>
                <a:cubicBezTo>
                  <a:pt x="575" y="194"/>
                  <a:pt x="575" y="194"/>
                  <a:pt x="576" y="194"/>
                </a:cubicBezTo>
                <a:cubicBezTo>
                  <a:pt x="575" y="195"/>
                  <a:pt x="575" y="195"/>
                  <a:pt x="575" y="195"/>
                </a:cubicBezTo>
                <a:cubicBezTo>
                  <a:pt x="575" y="195"/>
                  <a:pt x="575" y="195"/>
                  <a:pt x="574" y="195"/>
                </a:cubicBezTo>
                <a:cubicBezTo>
                  <a:pt x="574" y="195"/>
                  <a:pt x="574" y="196"/>
                  <a:pt x="574" y="196"/>
                </a:cubicBezTo>
                <a:close/>
                <a:moveTo>
                  <a:pt x="576" y="126"/>
                </a:moveTo>
                <a:cubicBezTo>
                  <a:pt x="576" y="126"/>
                  <a:pt x="576" y="126"/>
                  <a:pt x="576" y="126"/>
                </a:cubicBezTo>
                <a:cubicBezTo>
                  <a:pt x="575" y="126"/>
                  <a:pt x="575" y="126"/>
                  <a:pt x="575" y="127"/>
                </a:cubicBezTo>
                <a:cubicBezTo>
                  <a:pt x="575" y="127"/>
                  <a:pt x="575" y="128"/>
                  <a:pt x="575" y="128"/>
                </a:cubicBezTo>
                <a:cubicBezTo>
                  <a:pt x="576" y="128"/>
                  <a:pt x="576" y="128"/>
                  <a:pt x="576" y="129"/>
                </a:cubicBezTo>
                <a:cubicBezTo>
                  <a:pt x="576" y="128"/>
                  <a:pt x="576" y="128"/>
                  <a:pt x="576" y="128"/>
                </a:cubicBezTo>
                <a:cubicBezTo>
                  <a:pt x="576" y="127"/>
                  <a:pt x="577" y="127"/>
                  <a:pt x="577" y="127"/>
                </a:cubicBezTo>
                <a:cubicBezTo>
                  <a:pt x="577" y="126"/>
                  <a:pt x="577" y="126"/>
                  <a:pt x="577" y="126"/>
                </a:cubicBezTo>
                <a:cubicBezTo>
                  <a:pt x="576" y="126"/>
                  <a:pt x="576" y="126"/>
                  <a:pt x="576" y="126"/>
                </a:cubicBezTo>
                <a:close/>
                <a:moveTo>
                  <a:pt x="576" y="116"/>
                </a:moveTo>
                <a:cubicBezTo>
                  <a:pt x="576" y="115"/>
                  <a:pt x="576" y="115"/>
                  <a:pt x="576" y="115"/>
                </a:cubicBezTo>
                <a:cubicBezTo>
                  <a:pt x="576" y="115"/>
                  <a:pt x="575" y="116"/>
                  <a:pt x="575" y="116"/>
                </a:cubicBezTo>
                <a:cubicBezTo>
                  <a:pt x="575" y="116"/>
                  <a:pt x="576" y="116"/>
                  <a:pt x="576" y="116"/>
                </a:cubicBezTo>
                <a:cubicBezTo>
                  <a:pt x="576" y="116"/>
                  <a:pt x="576" y="116"/>
                  <a:pt x="576" y="116"/>
                </a:cubicBezTo>
                <a:close/>
                <a:moveTo>
                  <a:pt x="574" y="92"/>
                </a:moveTo>
                <a:cubicBezTo>
                  <a:pt x="575" y="92"/>
                  <a:pt x="575" y="92"/>
                  <a:pt x="575" y="92"/>
                </a:cubicBezTo>
                <a:cubicBezTo>
                  <a:pt x="575" y="92"/>
                  <a:pt x="575" y="92"/>
                  <a:pt x="576" y="92"/>
                </a:cubicBezTo>
                <a:cubicBezTo>
                  <a:pt x="576" y="92"/>
                  <a:pt x="575" y="92"/>
                  <a:pt x="575" y="92"/>
                </a:cubicBezTo>
                <a:cubicBezTo>
                  <a:pt x="575" y="92"/>
                  <a:pt x="575" y="92"/>
                  <a:pt x="574" y="92"/>
                </a:cubicBezTo>
                <a:close/>
                <a:moveTo>
                  <a:pt x="576" y="86"/>
                </a:moveTo>
                <a:cubicBezTo>
                  <a:pt x="576" y="86"/>
                  <a:pt x="576" y="86"/>
                  <a:pt x="576" y="86"/>
                </a:cubicBezTo>
                <a:cubicBezTo>
                  <a:pt x="576" y="86"/>
                  <a:pt x="575" y="86"/>
                  <a:pt x="575" y="86"/>
                </a:cubicBezTo>
                <a:cubicBezTo>
                  <a:pt x="575" y="86"/>
                  <a:pt x="575" y="86"/>
                  <a:pt x="575" y="86"/>
                </a:cubicBezTo>
                <a:cubicBezTo>
                  <a:pt x="575" y="86"/>
                  <a:pt x="575" y="86"/>
                  <a:pt x="576" y="86"/>
                </a:cubicBezTo>
                <a:close/>
                <a:moveTo>
                  <a:pt x="572" y="106"/>
                </a:moveTo>
                <a:cubicBezTo>
                  <a:pt x="572" y="106"/>
                  <a:pt x="572" y="106"/>
                  <a:pt x="572" y="106"/>
                </a:cubicBezTo>
                <a:cubicBezTo>
                  <a:pt x="573" y="106"/>
                  <a:pt x="573" y="106"/>
                  <a:pt x="573" y="106"/>
                </a:cubicBezTo>
                <a:cubicBezTo>
                  <a:pt x="573" y="105"/>
                  <a:pt x="573" y="105"/>
                  <a:pt x="573" y="105"/>
                </a:cubicBezTo>
                <a:cubicBezTo>
                  <a:pt x="572" y="105"/>
                  <a:pt x="572" y="106"/>
                  <a:pt x="572" y="106"/>
                </a:cubicBezTo>
                <a:close/>
                <a:moveTo>
                  <a:pt x="571" y="104"/>
                </a:moveTo>
                <a:cubicBezTo>
                  <a:pt x="571" y="104"/>
                  <a:pt x="571" y="104"/>
                  <a:pt x="572" y="103"/>
                </a:cubicBezTo>
                <a:cubicBezTo>
                  <a:pt x="572" y="103"/>
                  <a:pt x="572" y="103"/>
                  <a:pt x="572" y="103"/>
                </a:cubicBezTo>
                <a:cubicBezTo>
                  <a:pt x="572" y="103"/>
                  <a:pt x="572" y="103"/>
                  <a:pt x="572" y="103"/>
                </a:cubicBezTo>
                <a:cubicBezTo>
                  <a:pt x="571" y="103"/>
                  <a:pt x="571" y="103"/>
                  <a:pt x="571" y="103"/>
                </a:cubicBezTo>
                <a:cubicBezTo>
                  <a:pt x="571" y="103"/>
                  <a:pt x="571" y="103"/>
                  <a:pt x="571" y="104"/>
                </a:cubicBezTo>
                <a:cubicBezTo>
                  <a:pt x="571" y="104"/>
                  <a:pt x="571" y="104"/>
                  <a:pt x="571" y="104"/>
                </a:cubicBezTo>
                <a:close/>
                <a:moveTo>
                  <a:pt x="571" y="108"/>
                </a:moveTo>
                <a:cubicBezTo>
                  <a:pt x="570" y="109"/>
                  <a:pt x="570" y="109"/>
                  <a:pt x="570" y="109"/>
                </a:cubicBezTo>
                <a:cubicBezTo>
                  <a:pt x="570" y="109"/>
                  <a:pt x="571" y="109"/>
                  <a:pt x="571" y="109"/>
                </a:cubicBezTo>
                <a:cubicBezTo>
                  <a:pt x="571" y="109"/>
                  <a:pt x="571" y="109"/>
                  <a:pt x="571" y="109"/>
                </a:cubicBezTo>
                <a:cubicBezTo>
                  <a:pt x="571" y="109"/>
                  <a:pt x="571" y="108"/>
                  <a:pt x="571" y="108"/>
                </a:cubicBezTo>
                <a:close/>
                <a:moveTo>
                  <a:pt x="572" y="94"/>
                </a:moveTo>
                <a:cubicBezTo>
                  <a:pt x="572" y="94"/>
                  <a:pt x="572" y="94"/>
                  <a:pt x="572" y="94"/>
                </a:cubicBezTo>
                <a:cubicBezTo>
                  <a:pt x="572" y="94"/>
                  <a:pt x="571" y="93"/>
                  <a:pt x="570" y="93"/>
                </a:cubicBezTo>
                <a:cubicBezTo>
                  <a:pt x="570" y="93"/>
                  <a:pt x="570" y="94"/>
                  <a:pt x="570" y="94"/>
                </a:cubicBezTo>
                <a:cubicBezTo>
                  <a:pt x="570" y="94"/>
                  <a:pt x="570" y="94"/>
                  <a:pt x="570" y="94"/>
                </a:cubicBezTo>
                <a:cubicBezTo>
                  <a:pt x="571" y="95"/>
                  <a:pt x="572" y="94"/>
                  <a:pt x="572" y="94"/>
                </a:cubicBezTo>
                <a:close/>
                <a:moveTo>
                  <a:pt x="570" y="96"/>
                </a:moveTo>
                <a:cubicBezTo>
                  <a:pt x="570" y="96"/>
                  <a:pt x="570" y="96"/>
                  <a:pt x="570" y="96"/>
                </a:cubicBezTo>
                <a:cubicBezTo>
                  <a:pt x="570" y="96"/>
                  <a:pt x="570" y="96"/>
                  <a:pt x="570" y="96"/>
                </a:cubicBezTo>
                <a:cubicBezTo>
                  <a:pt x="570" y="96"/>
                  <a:pt x="570" y="96"/>
                  <a:pt x="570" y="96"/>
                </a:cubicBezTo>
                <a:cubicBezTo>
                  <a:pt x="570" y="96"/>
                  <a:pt x="570" y="96"/>
                  <a:pt x="570" y="96"/>
                </a:cubicBezTo>
                <a:close/>
                <a:moveTo>
                  <a:pt x="568" y="79"/>
                </a:moveTo>
                <a:cubicBezTo>
                  <a:pt x="568" y="79"/>
                  <a:pt x="568" y="79"/>
                  <a:pt x="568" y="80"/>
                </a:cubicBezTo>
                <a:cubicBezTo>
                  <a:pt x="569" y="80"/>
                  <a:pt x="569" y="80"/>
                  <a:pt x="569" y="79"/>
                </a:cubicBezTo>
                <a:cubicBezTo>
                  <a:pt x="570" y="79"/>
                  <a:pt x="570" y="79"/>
                  <a:pt x="570" y="79"/>
                </a:cubicBezTo>
                <a:cubicBezTo>
                  <a:pt x="570" y="79"/>
                  <a:pt x="569" y="78"/>
                  <a:pt x="569" y="78"/>
                </a:cubicBezTo>
                <a:cubicBezTo>
                  <a:pt x="569" y="78"/>
                  <a:pt x="568" y="79"/>
                  <a:pt x="568" y="79"/>
                </a:cubicBezTo>
                <a:close/>
                <a:moveTo>
                  <a:pt x="569" y="84"/>
                </a:moveTo>
                <a:cubicBezTo>
                  <a:pt x="569" y="84"/>
                  <a:pt x="569" y="85"/>
                  <a:pt x="569" y="85"/>
                </a:cubicBezTo>
                <a:cubicBezTo>
                  <a:pt x="569" y="85"/>
                  <a:pt x="569" y="84"/>
                  <a:pt x="569" y="84"/>
                </a:cubicBezTo>
                <a:cubicBezTo>
                  <a:pt x="569" y="84"/>
                  <a:pt x="569" y="84"/>
                  <a:pt x="569" y="84"/>
                </a:cubicBezTo>
                <a:cubicBezTo>
                  <a:pt x="569" y="84"/>
                  <a:pt x="569" y="84"/>
                  <a:pt x="569" y="84"/>
                </a:cubicBezTo>
                <a:close/>
                <a:moveTo>
                  <a:pt x="569" y="82"/>
                </a:moveTo>
                <a:cubicBezTo>
                  <a:pt x="569" y="83"/>
                  <a:pt x="570" y="83"/>
                  <a:pt x="570" y="83"/>
                </a:cubicBezTo>
                <a:cubicBezTo>
                  <a:pt x="570" y="83"/>
                  <a:pt x="570" y="83"/>
                  <a:pt x="570" y="83"/>
                </a:cubicBezTo>
                <a:cubicBezTo>
                  <a:pt x="570" y="82"/>
                  <a:pt x="571" y="82"/>
                  <a:pt x="571" y="82"/>
                </a:cubicBezTo>
                <a:cubicBezTo>
                  <a:pt x="571" y="82"/>
                  <a:pt x="570" y="82"/>
                  <a:pt x="570" y="82"/>
                </a:cubicBezTo>
                <a:cubicBezTo>
                  <a:pt x="570" y="82"/>
                  <a:pt x="570" y="82"/>
                  <a:pt x="569" y="82"/>
                </a:cubicBezTo>
                <a:cubicBezTo>
                  <a:pt x="569" y="82"/>
                  <a:pt x="569" y="82"/>
                  <a:pt x="569" y="82"/>
                </a:cubicBezTo>
                <a:cubicBezTo>
                  <a:pt x="569" y="82"/>
                  <a:pt x="569" y="82"/>
                  <a:pt x="569" y="82"/>
                </a:cubicBezTo>
                <a:close/>
                <a:moveTo>
                  <a:pt x="571" y="80"/>
                </a:moveTo>
                <a:cubicBezTo>
                  <a:pt x="571" y="80"/>
                  <a:pt x="572" y="80"/>
                  <a:pt x="572" y="80"/>
                </a:cubicBezTo>
                <a:cubicBezTo>
                  <a:pt x="572" y="80"/>
                  <a:pt x="572" y="80"/>
                  <a:pt x="572" y="80"/>
                </a:cubicBezTo>
                <a:cubicBezTo>
                  <a:pt x="572" y="80"/>
                  <a:pt x="572" y="80"/>
                  <a:pt x="570" y="79"/>
                </a:cubicBezTo>
                <a:cubicBezTo>
                  <a:pt x="571" y="79"/>
                  <a:pt x="571" y="79"/>
                  <a:pt x="571" y="80"/>
                </a:cubicBezTo>
                <a:close/>
                <a:moveTo>
                  <a:pt x="569" y="78"/>
                </a:moveTo>
                <a:cubicBezTo>
                  <a:pt x="569" y="77"/>
                  <a:pt x="568" y="76"/>
                  <a:pt x="567" y="76"/>
                </a:cubicBezTo>
                <a:cubicBezTo>
                  <a:pt x="567" y="76"/>
                  <a:pt x="567" y="76"/>
                  <a:pt x="567" y="77"/>
                </a:cubicBezTo>
                <a:cubicBezTo>
                  <a:pt x="567" y="77"/>
                  <a:pt x="567" y="77"/>
                  <a:pt x="568" y="78"/>
                </a:cubicBezTo>
                <a:cubicBezTo>
                  <a:pt x="568" y="78"/>
                  <a:pt x="569" y="78"/>
                  <a:pt x="569" y="78"/>
                </a:cubicBezTo>
                <a:close/>
                <a:moveTo>
                  <a:pt x="570" y="101"/>
                </a:moveTo>
                <a:cubicBezTo>
                  <a:pt x="570" y="101"/>
                  <a:pt x="570" y="101"/>
                  <a:pt x="570" y="101"/>
                </a:cubicBezTo>
                <a:cubicBezTo>
                  <a:pt x="571" y="101"/>
                  <a:pt x="571" y="101"/>
                  <a:pt x="571" y="101"/>
                </a:cubicBezTo>
                <a:cubicBezTo>
                  <a:pt x="571" y="100"/>
                  <a:pt x="571" y="100"/>
                  <a:pt x="571" y="100"/>
                </a:cubicBezTo>
                <a:cubicBezTo>
                  <a:pt x="571" y="100"/>
                  <a:pt x="571" y="100"/>
                  <a:pt x="571" y="99"/>
                </a:cubicBezTo>
                <a:cubicBezTo>
                  <a:pt x="571" y="100"/>
                  <a:pt x="570" y="100"/>
                  <a:pt x="570" y="100"/>
                </a:cubicBezTo>
                <a:cubicBezTo>
                  <a:pt x="570" y="100"/>
                  <a:pt x="570" y="100"/>
                  <a:pt x="570" y="101"/>
                </a:cubicBezTo>
                <a:cubicBezTo>
                  <a:pt x="570" y="101"/>
                  <a:pt x="570" y="101"/>
                  <a:pt x="570" y="101"/>
                </a:cubicBezTo>
                <a:close/>
                <a:moveTo>
                  <a:pt x="569" y="120"/>
                </a:moveTo>
                <a:cubicBezTo>
                  <a:pt x="569" y="120"/>
                  <a:pt x="569" y="121"/>
                  <a:pt x="569" y="121"/>
                </a:cubicBezTo>
                <a:cubicBezTo>
                  <a:pt x="569" y="121"/>
                  <a:pt x="569" y="121"/>
                  <a:pt x="569" y="121"/>
                </a:cubicBezTo>
                <a:cubicBezTo>
                  <a:pt x="569" y="121"/>
                  <a:pt x="569" y="121"/>
                  <a:pt x="569" y="121"/>
                </a:cubicBezTo>
                <a:cubicBezTo>
                  <a:pt x="570" y="121"/>
                  <a:pt x="570" y="121"/>
                  <a:pt x="570" y="121"/>
                </a:cubicBezTo>
                <a:cubicBezTo>
                  <a:pt x="570" y="120"/>
                  <a:pt x="570" y="120"/>
                  <a:pt x="570" y="120"/>
                </a:cubicBezTo>
                <a:cubicBezTo>
                  <a:pt x="570" y="120"/>
                  <a:pt x="570" y="120"/>
                  <a:pt x="570" y="120"/>
                </a:cubicBezTo>
                <a:cubicBezTo>
                  <a:pt x="570" y="119"/>
                  <a:pt x="571" y="119"/>
                  <a:pt x="571" y="119"/>
                </a:cubicBezTo>
                <a:cubicBezTo>
                  <a:pt x="571" y="119"/>
                  <a:pt x="571" y="119"/>
                  <a:pt x="571" y="120"/>
                </a:cubicBezTo>
                <a:cubicBezTo>
                  <a:pt x="571" y="120"/>
                  <a:pt x="571" y="120"/>
                  <a:pt x="571" y="120"/>
                </a:cubicBezTo>
                <a:cubicBezTo>
                  <a:pt x="572" y="120"/>
                  <a:pt x="572" y="120"/>
                  <a:pt x="572" y="119"/>
                </a:cubicBezTo>
                <a:cubicBezTo>
                  <a:pt x="572" y="119"/>
                  <a:pt x="572" y="119"/>
                  <a:pt x="572" y="119"/>
                </a:cubicBezTo>
                <a:cubicBezTo>
                  <a:pt x="573" y="119"/>
                  <a:pt x="573" y="119"/>
                  <a:pt x="573" y="119"/>
                </a:cubicBezTo>
                <a:cubicBezTo>
                  <a:pt x="573" y="120"/>
                  <a:pt x="574" y="120"/>
                  <a:pt x="574" y="119"/>
                </a:cubicBezTo>
                <a:cubicBezTo>
                  <a:pt x="574" y="119"/>
                  <a:pt x="575" y="119"/>
                  <a:pt x="575" y="118"/>
                </a:cubicBezTo>
                <a:cubicBezTo>
                  <a:pt x="574" y="118"/>
                  <a:pt x="575" y="117"/>
                  <a:pt x="575" y="117"/>
                </a:cubicBezTo>
                <a:cubicBezTo>
                  <a:pt x="575" y="117"/>
                  <a:pt x="575" y="116"/>
                  <a:pt x="575" y="116"/>
                </a:cubicBezTo>
                <a:cubicBezTo>
                  <a:pt x="574" y="116"/>
                  <a:pt x="574" y="116"/>
                  <a:pt x="574" y="116"/>
                </a:cubicBezTo>
                <a:cubicBezTo>
                  <a:pt x="574" y="117"/>
                  <a:pt x="574" y="117"/>
                  <a:pt x="574" y="117"/>
                </a:cubicBezTo>
                <a:cubicBezTo>
                  <a:pt x="574" y="118"/>
                  <a:pt x="573" y="118"/>
                  <a:pt x="572" y="118"/>
                </a:cubicBezTo>
                <a:cubicBezTo>
                  <a:pt x="572" y="118"/>
                  <a:pt x="572" y="118"/>
                  <a:pt x="571" y="118"/>
                </a:cubicBezTo>
                <a:cubicBezTo>
                  <a:pt x="571" y="117"/>
                  <a:pt x="570" y="118"/>
                  <a:pt x="570" y="118"/>
                </a:cubicBezTo>
                <a:cubicBezTo>
                  <a:pt x="569" y="119"/>
                  <a:pt x="570" y="120"/>
                  <a:pt x="569" y="120"/>
                </a:cubicBezTo>
                <a:close/>
                <a:moveTo>
                  <a:pt x="566" y="183"/>
                </a:moveTo>
                <a:cubicBezTo>
                  <a:pt x="566" y="183"/>
                  <a:pt x="566" y="183"/>
                  <a:pt x="566" y="183"/>
                </a:cubicBezTo>
                <a:cubicBezTo>
                  <a:pt x="567" y="183"/>
                  <a:pt x="567" y="183"/>
                  <a:pt x="567" y="182"/>
                </a:cubicBezTo>
                <a:cubicBezTo>
                  <a:pt x="567" y="182"/>
                  <a:pt x="567" y="182"/>
                  <a:pt x="567" y="182"/>
                </a:cubicBezTo>
                <a:cubicBezTo>
                  <a:pt x="567" y="182"/>
                  <a:pt x="566" y="182"/>
                  <a:pt x="566" y="183"/>
                </a:cubicBezTo>
                <a:close/>
                <a:moveTo>
                  <a:pt x="569" y="195"/>
                </a:moveTo>
                <a:cubicBezTo>
                  <a:pt x="569" y="195"/>
                  <a:pt x="569" y="195"/>
                  <a:pt x="568" y="195"/>
                </a:cubicBezTo>
                <a:cubicBezTo>
                  <a:pt x="568" y="195"/>
                  <a:pt x="568" y="195"/>
                  <a:pt x="567" y="195"/>
                </a:cubicBezTo>
                <a:cubicBezTo>
                  <a:pt x="567" y="195"/>
                  <a:pt x="567" y="195"/>
                  <a:pt x="567" y="195"/>
                </a:cubicBezTo>
                <a:cubicBezTo>
                  <a:pt x="568" y="196"/>
                  <a:pt x="568" y="196"/>
                  <a:pt x="568" y="196"/>
                </a:cubicBezTo>
                <a:cubicBezTo>
                  <a:pt x="568" y="196"/>
                  <a:pt x="568" y="196"/>
                  <a:pt x="568" y="196"/>
                </a:cubicBezTo>
                <a:cubicBezTo>
                  <a:pt x="569" y="196"/>
                  <a:pt x="569" y="196"/>
                  <a:pt x="569" y="195"/>
                </a:cubicBezTo>
                <a:close/>
                <a:moveTo>
                  <a:pt x="570" y="192"/>
                </a:moveTo>
                <a:cubicBezTo>
                  <a:pt x="570" y="192"/>
                  <a:pt x="570" y="192"/>
                  <a:pt x="570" y="192"/>
                </a:cubicBezTo>
                <a:cubicBezTo>
                  <a:pt x="569" y="192"/>
                  <a:pt x="569" y="192"/>
                  <a:pt x="569" y="192"/>
                </a:cubicBezTo>
                <a:cubicBezTo>
                  <a:pt x="569" y="192"/>
                  <a:pt x="569" y="193"/>
                  <a:pt x="569" y="193"/>
                </a:cubicBezTo>
                <a:cubicBezTo>
                  <a:pt x="570" y="193"/>
                  <a:pt x="570" y="192"/>
                  <a:pt x="570" y="192"/>
                </a:cubicBezTo>
                <a:close/>
                <a:moveTo>
                  <a:pt x="570" y="187"/>
                </a:moveTo>
                <a:cubicBezTo>
                  <a:pt x="570" y="187"/>
                  <a:pt x="570" y="186"/>
                  <a:pt x="570" y="186"/>
                </a:cubicBezTo>
                <a:cubicBezTo>
                  <a:pt x="570" y="186"/>
                  <a:pt x="570" y="187"/>
                  <a:pt x="570" y="187"/>
                </a:cubicBezTo>
                <a:cubicBezTo>
                  <a:pt x="570" y="187"/>
                  <a:pt x="570" y="187"/>
                  <a:pt x="570" y="187"/>
                </a:cubicBezTo>
                <a:cubicBezTo>
                  <a:pt x="570" y="187"/>
                  <a:pt x="570" y="187"/>
                  <a:pt x="570" y="187"/>
                </a:cubicBezTo>
                <a:close/>
                <a:moveTo>
                  <a:pt x="571" y="199"/>
                </a:moveTo>
                <a:cubicBezTo>
                  <a:pt x="571" y="199"/>
                  <a:pt x="571" y="198"/>
                  <a:pt x="571" y="198"/>
                </a:cubicBezTo>
                <a:cubicBezTo>
                  <a:pt x="571" y="198"/>
                  <a:pt x="571" y="198"/>
                  <a:pt x="570" y="198"/>
                </a:cubicBezTo>
                <a:cubicBezTo>
                  <a:pt x="570" y="199"/>
                  <a:pt x="571" y="199"/>
                  <a:pt x="571" y="199"/>
                </a:cubicBezTo>
                <a:cubicBezTo>
                  <a:pt x="571" y="199"/>
                  <a:pt x="571" y="199"/>
                  <a:pt x="571" y="199"/>
                </a:cubicBezTo>
                <a:close/>
                <a:moveTo>
                  <a:pt x="571" y="196"/>
                </a:moveTo>
                <a:cubicBezTo>
                  <a:pt x="571" y="196"/>
                  <a:pt x="571" y="195"/>
                  <a:pt x="571" y="195"/>
                </a:cubicBezTo>
                <a:cubicBezTo>
                  <a:pt x="571" y="195"/>
                  <a:pt x="571" y="195"/>
                  <a:pt x="571" y="195"/>
                </a:cubicBezTo>
                <a:cubicBezTo>
                  <a:pt x="571" y="196"/>
                  <a:pt x="570" y="196"/>
                  <a:pt x="571" y="196"/>
                </a:cubicBezTo>
                <a:cubicBezTo>
                  <a:pt x="571" y="196"/>
                  <a:pt x="571" y="197"/>
                  <a:pt x="571" y="197"/>
                </a:cubicBezTo>
                <a:cubicBezTo>
                  <a:pt x="571" y="197"/>
                  <a:pt x="571" y="197"/>
                  <a:pt x="571" y="197"/>
                </a:cubicBezTo>
                <a:cubicBezTo>
                  <a:pt x="571" y="197"/>
                  <a:pt x="571" y="197"/>
                  <a:pt x="571" y="197"/>
                </a:cubicBezTo>
                <a:cubicBezTo>
                  <a:pt x="571" y="197"/>
                  <a:pt x="571" y="197"/>
                  <a:pt x="571" y="196"/>
                </a:cubicBezTo>
                <a:cubicBezTo>
                  <a:pt x="571" y="196"/>
                  <a:pt x="571" y="196"/>
                  <a:pt x="571" y="196"/>
                </a:cubicBezTo>
                <a:close/>
                <a:moveTo>
                  <a:pt x="572" y="194"/>
                </a:moveTo>
                <a:cubicBezTo>
                  <a:pt x="573" y="194"/>
                  <a:pt x="573" y="194"/>
                  <a:pt x="573" y="194"/>
                </a:cubicBezTo>
                <a:cubicBezTo>
                  <a:pt x="573" y="194"/>
                  <a:pt x="573" y="194"/>
                  <a:pt x="572" y="193"/>
                </a:cubicBezTo>
                <a:cubicBezTo>
                  <a:pt x="572" y="193"/>
                  <a:pt x="572" y="193"/>
                  <a:pt x="571" y="193"/>
                </a:cubicBezTo>
                <a:cubicBezTo>
                  <a:pt x="571" y="194"/>
                  <a:pt x="571" y="194"/>
                  <a:pt x="571" y="194"/>
                </a:cubicBezTo>
                <a:cubicBezTo>
                  <a:pt x="571" y="194"/>
                  <a:pt x="571" y="194"/>
                  <a:pt x="571" y="194"/>
                </a:cubicBezTo>
                <a:cubicBezTo>
                  <a:pt x="572" y="194"/>
                  <a:pt x="572" y="194"/>
                  <a:pt x="572" y="194"/>
                </a:cubicBezTo>
                <a:close/>
                <a:moveTo>
                  <a:pt x="573" y="203"/>
                </a:moveTo>
                <a:cubicBezTo>
                  <a:pt x="573" y="203"/>
                  <a:pt x="573" y="203"/>
                  <a:pt x="572" y="202"/>
                </a:cubicBezTo>
                <a:cubicBezTo>
                  <a:pt x="572" y="202"/>
                  <a:pt x="572" y="203"/>
                  <a:pt x="572" y="203"/>
                </a:cubicBezTo>
                <a:cubicBezTo>
                  <a:pt x="572" y="203"/>
                  <a:pt x="572" y="203"/>
                  <a:pt x="572" y="203"/>
                </a:cubicBezTo>
                <a:cubicBezTo>
                  <a:pt x="572" y="203"/>
                  <a:pt x="573" y="203"/>
                  <a:pt x="573" y="203"/>
                </a:cubicBezTo>
                <a:close/>
                <a:moveTo>
                  <a:pt x="575" y="198"/>
                </a:moveTo>
                <a:cubicBezTo>
                  <a:pt x="575" y="198"/>
                  <a:pt x="575" y="197"/>
                  <a:pt x="574" y="197"/>
                </a:cubicBezTo>
                <a:cubicBezTo>
                  <a:pt x="573" y="198"/>
                  <a:pt x="573" y="198"/>
                  <a:pt x="573" y="197"/>
                </a:cubicBezTo>
                <a:cubicBezTo>
                  <a:pt x="573" y="197"/>
                  <a:pt x="572" y="197"/>
                  <a:pt x="572" y="197"/>
                </a:cubicBezTo>
                <a:cubicBezTo>
                  <a:pt x="572" y="197"/>
                  <a:pt x="572" y="197"/>
                  <a:pt x="572" y="197"/>
                </a:cubicBezTo>
                <a:cubicBezTo>
                  <a:pt x="572" y="198"/>
                  <a:pt x="572" y="198"/>
                  <a:pt x="573" y="198"/>
                </a:cubicBezTo>
                <a:cubicBezTo>
                  <a:pt x="573" y="198"/>
                  <a:pt x="573" y="198"/>
                  <a:pt x="573" y="198"/>
                </a:cubicBezTo>
                <a:cubicBezTo>
                  <a:pt x="574" y="198"/>
                  <a:pt x="574" y="198"/>
                  <a:pt x="575" y="198"/>
                </a:cubicBezTo>
                <a:cubicBezTo>
                  <a:pt x="575" y="198"/>
                  <a:pt x="575" y="198"/>
                  <a:pt x="575" y="198"/>
                </a:cubicBezTo>
                <a:close/>
                <a:moveTo>
                  <a:pt x="577" y="204"/>
                </a:moveTo>
                <a:cubicBezTo>
                  <a:pt x="577" y="203"/>
                  <a:pt x="576" y="203"/>
                  <a:pt x="575" y="203"/>
                </a:cubicBezTo>
                <a:cubicBezTo>
                  <a:pt x="575" y="203"/>
                  <a:pt x="575" y="203"/>
                  <a:pt x="575" y="203"/>
                </a:cubicBezTo>
                <a:cubicBezTo>
                  <a:pt x="575" y="203"/>
                  <a:pt x="575" y="204"/>
                  <a:pt x="575" y="204"/>
                </a:cubicBezTo>
                <a:cubicBezTo>
                  <a:pt x="576" y="204"/>
                  <a:pt x="576" y="204"/>
                  <a:pt x="577" y="204"/>
                </a:cubicBezTo>
                <a:cubicBezTo>
                  <a:pt x="577" y="205"/>
                  <a:pt x="578" y="204"/>
                  <a:pt x="578" y="206"/>
                </a:cubicBezTo>
                <a:cubicBezTo>
                  <a:pt x="578" y="206"/>
                  <a:pt x="578" y="206"/>
                  <a:pt x="578" y="206"/>
                </a:cubicBezTo>
                <a:cubicBezTo>
                  <a:pt x="578" y="206"/>
                  <a:pt x="579" y="206"/>
                  <a:pt x="579" y="206"/>
                </a:cubicBezTo>
                <a:cubicBezTo>
                  <a:pt x="579" y="205"/>
                  <a:pt x="579" y="205"/>
                  <a:pt x="580" y="204"/>
                </a:cubicBezTo>
                <a:cubicBezTo>
                  <a:pt x="579" y="204"/>
                  <a:pt x="579" y="204"/>
                  <a:pt x="578" y="204"/>
                </a:cubicBezTo>
                <a:cubicBezTo>
                  <a:pt x="578" y="204"/>
                  <a:pt x="578" y="204"/>
                  <a:pt x="577" y="204"/>
                </a:cubicBezTo>
                <a:close/>
                <a:moveTo>
                  <a:pt x="579" y="162"/>
                </a:moveTo>
                <a:cubicBezTo>
                  <a:pt x="579" y="162"/>
                  <a:pt x="579" y="162"/>
                  <a:pt x="579" y="162"/>
                </a:cubicBezTo>
                <a:cubicBezTo>
                  <a:pt x="579" y="161"/>
                  <a:pt x="578" y="161"/>
                  <a:pt x="578" y="161"/>
                </a:cubicBezTo>
                <a:cubicBezTo>
                  <a:pt x="578" y="161"/>
                  <a:pt x="578" y="162"/>
                  <a:pt x="577" y="162"/>
                </a:cubicBezTo>
                <a:cubicBezTo>
                  <a:pt x="577" y="162"/>
                  <a:pt x="577" y="162"/>
                  <a:pt x="577" y="162"/>
                </a:cubicBezTo>
                <a:cubicBezTo>
                  <a:pt x="577" y="163"/>
                  <a:pt x="578" y="163"/>
                  <a:pt x="578" y="163"/>
                </a:cubicBezTo>
                <a:cubicBezTo>
                  <a:pt x="578" y="163"/>
                  <a:pt x="578" y="163"/>
                  <a:pt x="578" y="163"/>
                </a:cubicBezTo>
                <a:cubicBezTo>
                  <a:pt x="578" y="163"/>
                  <a:pt x="579" y="162"/>
                  <a:pt x="579" y="162"/>
                </a:cubicBezTo>
                <a:close/>
                <a:moveTo>
                  <a:pt x="578" y="187"/>
                </a:moveTo>
                <a:cubicBezTo>
                  <a:pt x="578" y="188"/>
                  <a:pt x="578" y="188"/>
                  <a:pt x="579" y="188"/>
                </a:cubicBezTo>
                <a:cubicBezTo>
                  <a:pt x="579" y="188"/>
                  <a:pt x="579" y="188"/>
                  <a:pt x="579" y="188"/>
                </a:cubicBezTo>
                <a:cubicBezTo>
                  <a:pt x="579" y="188"/>
                  <a:pt x="579" y="187"/>
                  <a:pt x="579" y="187"/>
                </a:cubicBezTo>
                <a:cubicBezTo>
                  <a:pt x="579" y="187"/>
                  <a:pt x="578" y="187"/>
                  <a:pt x="578" y="187"/>
                </a:cubicBezTo>
                <a:close/>
                <a:moveTo>
                  <a:pt x="579" y="190"/>
                </a:moveTo>
                <a:cubicBezTo>
                  <a:pt x="579" y="190"/>
                  <a:pt x="579" y="190"/>
                  <a:pt x="579" y="190"/>
                </a:cubicBezTo>
                <a:cubicBezTo>
                  <a:pt x="579" y="189"/>
                  <a:pt x="579" y="189"/>
                  <a:pt x="579" y="189"/>
                </a:cubicBezTo>
                <a:cubicBezTo>
                  <a:pt x="579" y="189"/>
                  <a:pt x="578" y="189"/>
                  <a:pt x="578" y="190"/>
                </a:cubicBezTo>
                <a:cubicBezTo>
                  <a:pt x="578" y="190"/>
                  <a:pt x="579" y="190"/>
                  <a:pt x="579" y="190"/>
                </a:cubicBezTo>
                <a:cubicBezTo>
                  <a:pt x="579" y="191"/>
                  <a:pt x="579" y="191"/>
                  <a:pt x="579" y="191"/>
                </a:cubicBezTo>
                <a:cubicBezTo>
                  <a:pt x="579" y="191"/>
                  <a:pt x="579" y="191"/>
                  <a:pt x="579" y="190"/>
                </a:cubicBezTo>
                <a:cubicBezTo>
                  <a:pt x="579" y="190"/>
                  <a:pt x="579" y="190"/>
                  <a:pt x="579" y="190"/>
                </a:cubicBezTo>
                <a:close/>
                <a:moveTo>
                  <a:pt x="580" y="160"/>
                </a:moveTo>
                <a:cubicBezTo>
                  <a:pt x="581" y="160"/>
                  <a:pt x="581" y="160"/>
                  <a:pt x="581" y="160"/>
                </a:cubicBezTo>
                <a:cubicBezTo>
                  <a:pt x="581" y="160"/>
                  <a:pt x="581" y="160"/>
                  <a:pt x="581" y="159"/>
                </a:cubicBezTo>
                <a:cubicBezTo>
                  <a:pt x="582" y="159"/>
                  <a:pt x="582" y="159"/>
                  <a:pt x="581" y="159"/>
                </a:cubicBezTo>
                <a:cubicBezTo>
                  <a:pt x="581" y="159"/>
                  <a:pt x="580" y="158"/>
                  <a:pt x="579" y="158"/>
                </a:cubicBezTo>
                <a:cubicBezTo>
                  <a:pt x="579" y="158"/>
                  <a:pt x="579" y="159"/>
                  <a:pt x="579" y="159"/>
                </a:cubicBezTo>
                <a:cubicBezTo>
                  <a:pt x="579" y="159"/>
                  <a:pt x="579" y="159"/>
                  <a:pt x="579" y="159"/>
                </a:cubicBezTo>
                <a:cubicBezTo>
                  <a:pt x="580" y="159"/>
                  <a:pt x="580" y="160"/>
                  <a:pt x="580" y="160"/>
                </a:cubicBezTo>
                <a:close/>
                <a:moveTo>
                  <a:pt x="581" y="188"/>
                </a:moveTo>
                <a:cubicBezTo>
                  <a:pt x="581" y="188"/>
                  <a:pt x="581" y="188"/>
                  <a:pt x="581" y="188"/>
                </a:cubicBezTo>
                <a:cubicBezTo>
                  <a:pt x="580" y="188"/>
                  <a:pt x="580" y="188"/>
                  <a:pt x="580" y="188"/>
                </a:cubicBezTo>
                <a:cubicBezTo>
                  <a:pt x="580" y="188"/>
                  <a:pt x="580" y="188"/>
                  <a:pt x="580" y="188"/>
                </a:cubicBezTo>
                <a:cubicBezTo>
                  <a:pt x="580" y="188"/>
                  <a:pt x="581" y="189"/>
                  <a:pt x="581" y="188"/>
                </a:cubicBezTo>
                <a:cubicBezTo>
                  <a:pt x="582" y="188"/>
                  <a:pt x="581" y="188"/>
                  <a:pt x="581" y="188"/>
                </a:cubicBezTo>
                <a:close/>
                <a:moveTo>
                  <a:pt x="583" y="192"/>
                </a:moveTo>
                <a:cubicBezTo>
                  <a:pt x="583" y="191"/>
                  <a:pt x="583" y="191"/>
                  <a:pt x="583" y="191"/>
                </a:cubicBezTo>
                <a:cubicBezTo>
                  <a:pt x="582" y="191"/>
                  <a:pt x="582" y="192"/>
                  <a:pt x="582" y="192"/>
                </a:cubicBezTo>
                <a:cubicBezTo>
                  <a:pt x="582" y="192"/>
                  <a:pt x="582" y="192"/>
                  <a:pt x="582" y="192"/>
                </a:cubicBezTo>
                <a:cubicBezTo>
                  <a:pt x="583" y="192"/>
                  <a:pt x="583" y="192"/>
                  <a:pt x="583" y="192"/>
                </a:cubicBezTo>
                <a:close/>
                <a:moveTo>
                  <a:pt x="584" y="184"/>
                </a:moveTo>
                <a:cubicBezTo>
                  <a:pt x="584" y="184"/>
                  <a:pt x="584" y="183"/>
                  <a:pt x="584" y="183"/>
                </a:cubicBezTo>
                <a:cubicBezTo>
                  <a:pt x="584" y="183"/>
                  <a:pt x="583" y="183"/>
                  <a:pt x="583" y="182"/>
                </a:cubicBezTo>
                <a:cubicBezTo>
                  <a:pt x="583" y="182"/>
                  <a:pt x="583" y="182"/>
                  <a:pt x="583" y="183"/>
                </a:cubicBezTo>
                <a:cubicBezTo>
                  <a:pt x="583" y="183"/>
                  <a:pt x="582" y="184"/>
                  <a:pt x="582" y="184"/>
                </a:cubicBezTo>
                <a:cubicBezTo>
                  <a:pt x="582" y="184"/>
                  <a:pt x="582" y="185"/>
                  <a:pt x="583" y="185"/>
                </a:cubicBezTo>
                <a:cubicBezTo>
                  <a:pt x="583" y="185"/>
                  <a:pt x="584" y="185"/>
                  <a:pt x="584" y="185"/>
                </a:cubicBezTo>
                <a:cubicBezTo>
                  <a:pt x="584" y="185"/>
                  <a:pt x="584" y="185"/>
                  <a:pt x="585" y="185"/>
                </a:cubicBezTo>
                <a:cubicBezTo>
                  <a:pt x="584" y="185"/>
                  <a:pt x="584" y="185"/>
                  <a:pt x="584" y="185"/>
                </a:cubicBezTo>
                <a:cubicBezTo>
                  <a:pt x="584" y="185"/>
                  <a:pt x="584" y="185"/>
                  <a:pt x="584" y="184"/>
                </a:cubicBezTo>
                <a:close/>
                <a:moveTo>
                  <a:pt x="585" y="177"/>
                </a:moveTo>
                <a:cubicBezTo>
                  <a:pt x="584" y="177"/>
                  <a:pt x="584" y="177"/>
                  <a:pt x="584" y="177"/>
                </a:cubicBezTo>
                <a:cubicBezTo>
                  <a:pt x="584" y="176"/>
                  <a:pt x="584" y="176"/>
                  <a:pt x="583" y="176"/>
                </a:cubicBezTo>
                <a:cubicBezTo>
                  <a:pt x="583" y="176"/>
                  <a:pt x="583" y="176"/>
                  <a:pt x="583" y="177"/>
                </a:cubicBezTo>
                <a:cubicBezTo>
                  <a:pt x="582" y="177"/>
                  <a:pt x="583" y="177"/>
                  <a:pt x="583" y="177"/>
                </a:cubicBezTo>
                <a:cubicBezTo>
                  <a:pt x="583" y="177"/>
                  <a:pt x="583" y="177"/>
                  <a:pt x="584" y="177"/>
                </a:cubicBezTo>
                <a:cubicBezTo>
                  <a:pt x="584" y="177"/>
                  <a:pt x="584" y="177"/>
                  <a:pt x="584" y="177"/>
                </a:cubicBezTo>
                <a:cubicBezTo>
                  <a:pt x="584" y="177"/>
                  <a:pt x="584" y="177"/>
                  <a:pt x="585" y="177"/>
                </a:cubicBezTo>
                <a:close/>
                <a:moveTo>
                  <a:pt x="587" y="171"/>
                </a:moveTo>
                <a:cubicBezTo>
                  <a:pt x="587" y="171"/>
                  <a:pt x="587" y="171"/>
                  <a:pt x="586" y="171"/>
                </a:cubicBezTo>
                <a:cubicBezTo>
                  <a:pt x="586" y="172"/>
                  <a:pt x="586" y="172"/>
                  <a:pt x="585" y="171"/>
                </a:cubicBezTo>
                <a:cubicBezTo>
                  <a:pt x="585" y="171"/>
                  <a:pt x="585" y="171"/>
                  <a:pt x="586" y="170"/>
                </a:cubicBezTo>
                <a:cubicBezTo>
                  <a:pt x="586" y="170"/>
                  <a:pt x="586" y="170"/>
                  <a:pt x="586" y="169"/>
                </a:cubicBezTo>
                <a:cubicBezTo>
                  <a:pt x="586" y="169"/>
                  <a:pt x="586" y="169"/>
                  <a:pt x="585" y="168"/>
                </a:cubicBezTo>
                <a:cubicBezTo>
                  <a:pt x="585" y="168"/>
                  <a:pt x="585" y="168"/>
                  <a:pt x="584" y="168"/>
                </a:cubicBezTo>
                <a:cubicBezTo>
                  <a:pt x="584" y="168"/>
                  <a:pt x="585" y="169"/>
                  <a:pt x="585" y="169"/>
                </a:cubicBezTo>
                <a:cubicBezTo>
                  <a:pt x="585" y="169"/>
                  <a:pt x="585" y="170"/>
                  <a:pt x="585" y="170"/>
                </a:cubicBezTo>
                <a:cubicBezTo>
                  <a:pt x="584" y="170"/>
                  <a:pt x="584" y="170"/>
                  <a:pt x="584" y="171"/>
                </a:cubicBezTo>
                <a:cubicBezTo>
                  <a:pt x="584" y="171"/>
                  <a:pt x="584" y="171"/>
                  <a:pt x="584" y="172"/>
                </a:cubicBezTo>
                <a:cubicBezTo>
                  <a:pt x="584" y="172"/>
                  <a:pt x="584" y="172"/>
                  <a:pt x="584" y="173"/>
                </a:cubicBezTo>
                <a:cubicBezTo>
                  <a:pt x="584" y="173"/>
                  <a:pt x="585" y="173"/>
                  <a:pt x="585" y="174"/>
                </a:cubicBezTo>
                <a:cubicBezTo>
                  <a:pt x="585" y="174"/>
                  <a:pt x="585" y="174"/>
                  <a:pt x="586" y="174"/>
                </a:cubicBezTo>
                <a:cubicBezTo>
                  <a:pt x="586" y="175"/>
                  <a:pt x="586" y="175"/>
                  <a:pt x="586" y="175"/>
                </a:cubicBezTo>
                <a:cubicBezTo>
                  <a:pt x="586" y="174"/>
                  <a:pt x="586" y="174"/>
                  <a:pt x="586" y="174"/>
                </a:cubicBezTo>
                <a:cubicBezTo>
                  <a:pt x="586" y="174"/>
                  <a:pt x="586" y="173"/>
                  <a:pt x="586" y="173"/>
                </a:cubicBezTo>
                <a:cubicBezTo>
                  <a:pt x="585" y="172"/>
                  <a:pt x="586" y="172"/>
                  <a:pt x="586" y="172"/>
                </a:cubicBezTo>
                <a:cubicBezTo>
                  <a:pt x="586" y="172"/>
                  <a:pt x="586" y="172"/>
                  <a:pt x="586" y="172"/>
                </a:cubicBezTo>
                <a:cubicBezTo>
                  <a:pt x="586" y="172"/>
                  <a:pt x="586" y="173"/>
                  <a:pt x="586" y="173"/>
                </a:cubicBezTo>
                <a:cubicBezTo>
                  <a:pt x="586" y="173"/>
                  <a:pt x="587" y="173"/>
                  <a:pt x="587" y="173"/>
                </a:cubicBezTo>
                <a:cubicBezTo>
                  <a:pt x="587" y="173"/>
                  <a:pt x="587" y="173"/>
                  <a:pt x="587" y="173"/>
                </a:cubicBezTo>
                <a:cubicBezTo>
                  <a:pt x="587" y="173"/>
                  <a:pt x="587" y="172"/>
                  <a:pt x="587" y="172"/>
                </a:cubicBezTo>
                <a:cubicBezTo>
                  <a:pt x="587" y="172"/>
                  <a:pt x="587" y="171"/>
                  <a:pt x="587" y="171"/>
                </a:cubicBezTo>
                <a:close/>
                <a:moveTo>
                  <a:pt x="586" y="166"/>
                </a:moveTo>
                <a:cubicBezTo>
                  <a:pt x="586" y="166"/>
                  <a:pt x="586" y="166"/>
                  <a:pt x="586" y="166"/>
                </a:cubicBezTo>
                <a:cubicBezTo>
                  <a:pt x="586" y="166"/>
                  <a:pt x="586" y="166"/>
                  <a:pt x="586" y="165"/>
                </a:cubicBezTo>
                <a:cubicBezTo>
                  <a:pt x="586" y="166"/>
                  <a:pt x="586" y="166"/>
                  <a:pt x="586" y="166"/>
                </a:cubicBezTo>
                <a:cubicBezTo>
                  <a:pt x="586" y="166"/>
                  <a:pt x="586" y="166"/>
                  <a:pt x="586" y="166"/>
                </a:cubicBezTo>
                <a:close/>
                <a:moveTo>
                  <a:pt x="588" y="163"/>
                </a:moveTo>
                <a:cubicBezTo>
                  <a:pt x="587" y="162"/>
                  <a:pt x="587" y="162"/>
                  <a:pt x="586" y="162"/>
                </a:cubicBezTo>
                <a:cubicBezTo>
                  <a:pt x="586" y="162"/>
                  <a:pt x="586" y="162"/>
                  <a:pt x="586" y="163"/>
                </a:cubicBezTo>
                <a:cubicBezTo>
                  <a:pt x="586" y="163"/>
                  <a:pt x="586" y="164"/>
                  <a:pt x="586" y="164"/>
                </a:cubicBezTo>
                <a:cubicBezTo>
                  <a:pt x="585" y="164"/>
                  <a:pt x="586" y="164"/>
                  <a:pt x="586" y="164"/>
                </a:cubicBezTo>
                <a:cubicBezTo>
                  <a:pt x="586" y="164"/>
                  <a:pt x="587" y="164"/>
                  <a:pt x="588" y="163"/>
                </a:cubicBezTo>
                <a:close/>
                <a:moveTo>
                  <a:pt x="588" y="168"/>
                </a:moveTo>
                <a:cubicBezTo>
                  <a:pt x="588" y="168"/>
                  <a:pt x="588" y="168"/>
                  <a:pt x="588" y="169"/>
                </a:cubicBezTo>
                <a:cubicBezTo>
                  <a:pt x="588" y="169"/>
                  <a:pt x="588" y="169"/>
                  <a:pt x="588" y="169"/>
                </a:cubicBezTo>
                <a:cubicBezTo>
                  <a:pt x="588" y="169"/>
                  <a:pt x="589" y="169"/>
                  <a:pt x="589" y="168"/>
                </a:cubicBezTo>
                <a:cubicBezTo>
                  <a:pt x="588" y="168"/>
                  <a:pt x="588" y="168"/>
                  <a:pt x="588" y="168"/>
                </a:cubicBezTo>
                <a:close/>
                <a:moveTo>
                  <a:pt x="586" y="156"/>
                </a:moveTo>
                <a:cubicBezTo>
                  <a:pt x="586" y="156"/>
                  <a:pt x="587" y="157"/>
                  <a:pt x="587" y="157"/>
                </a:cubicBezTo>
                <a:cubicBezTo>
                  <a:pt x="587" y="156"/>
                  <a:pt x="588" y="157"/>
                  <a:pt x="588" y="156"/>
                </a:cubicBezTo>
                <a:cubicBezTo>
                  <a:pt x="588" y="156"/>
                  <a:pt x="589" y="156"/>
                  <a:pt x="589" y="156"/>
                </a:cubicBezTo>
                <a:cubicBezTo>
                  <a:pt x="588" y="155"/>
                  <a:pt x="588" y="155"/>
                  <a:pt x="588" y="154"/>
                </a:cubicBezTo>
                <a:cubicBezTo>
                  <a:pt x="588" y="154"/>
                  <a:pt x="588" y="154"/>
                  <a:pt x="588" y="154"/>
                </a:cubicBezTo>
                <a:cubicBezTo>
                  <a:pt x="588" y="154"/>
                  <a:pt x="587" y="154"/>
                  <a:pt x="587" y="154"/>
                </a:cubicBezTo>
                <a:cubicBezTo>
                  <a:pt x="587" y="155"/>
                  <a:pt x="587" y="156"/>
                  <a:pt x="586" y="156"/>
                </a:cubicBezTo>
                <a:close/>
                <a:moveTo>
                  <a:pt x="590" y="127"/>
                </a:moveTo>
                <a:cubicBezTo>
                  <a:pt x="590" y="127"/>
                  <a:pt x="590" y="127"/>
                  <a:pt x="590" y="127"/>
                </a:cubicBezTo>
                <a:cubicBezTo>
                  <a:pt x="590" y="127"/>
                  <a:pt x="590" y="127"/>
                  <a:pt x="590" y="127"/>
                </a:cubicBezTo>
                <a:cubicBezTo>
                  <a:pt x="590" y="126"/>
                  <a:pt x="590" y="126"/>
                  <a:pt x="590" y="126"/>
                </a:cubicBezTo>
                <a:cubicBezTo>
                  <a:pt x="590" y="126"/>
                  <a:pt x="590" y="126"/>
                  <a:pt x="590" y="127"/>
                </a:cubicBezTo>
                <a:close/>
                <a:moveTo>
                  <a:pt x="589" y="142"/>
                </a:moveTo>
                <a:cubicBezTo>
                  <a:pt x="589" y="142"/>
                  <a:pt x="589" y="142"/>
                  <a:pt x="589" y="142"/>
                </a:cubicBezTo>
                <a:cubicBezTo>
                  <a:pt x="590" y="142"/>
                  <a:pt x="590" y="142"/>
                  <a:pt x="590" y="142"/>
                </a:cubicBezTo>
                <a:cubicBezTo>
                  <a:pt x="590" y="141"/>
                  <a:pt x="590" y="141"/>
                  <a:pt x="590" y="141"/>
                </a:cubicBezTo>
                <a:cubicBezTo>
                  <a:pt x="589" y="141"/>
                  <a:pt x="589" y="142"/>
                  <a:pt x="589" y="142"/>
                </a:cubicBezTo>
                <a:close/>
                <a:moveTo>
                  <a:pt x="589" y="139"/>
                </a:moveTo>
                <a:cubicBezTo>
                  <a:pt x="589" y="139"/>
                  <a:pt x="589" y="139"/>
                  <a:pt x="589" y="139"/>
                </a:cubicBezTo>
                <a:cubicBezTo>
                  <a:pt x="589" y="139"/>
                  <a:pt x="589" y="139"/>
                  <a:pt x="589" y="138"/>
                </a:cubicBezTo>
                <a:cubicBezTo>
                  <a:pt x="589" y="138"/>
                  <a:pt x="589" y="138"/>
                  <a:pt x="589" y="138"/>
                </a:cubicBezTo>
                <a:cubicBezTo>
                  <a:pt x="589" y="138"/>
                  <a:pt x="589" y="139"/>
                  <a:pt x="589" y="139"/>
                </a:cubicBezTo>
                <a:close/>
                <a:moveTo>
                  <a:pt x="585" y="133"/>
                </a:moveTo>
                <a:cubicBezTo>
                  <a:pt x="585" y="133"/>
                  <a:pt x="585" y="132"/>
                  <a:pt x="585" y="132"/>
                </a:cubicBezTo>
                <a:cubicBezTo>
                  <a:pt x="584" y="132"/>
                  <a:pt x="584" y="133"/>
                  <a:pt x="584" y="133"/>
                </a:cubicBezTo>
                <a:cubicBezTo>
                  <a:pt x="584" y="133"/>
                  <a:pt x="584" y="134"/>
                  <a:pt x="583" y="134"/>
                </a:cubicBezTo>
                <a:cubicBezTo>
                  <a:pt x="583" y="134"/>
                  <a:pt x="584" y="134"/>
                  <a:pt x="584" y="134"/>
                </a:cubicBezTo>
                <a:cubicBezTo>
                  <a:pt x="584" y="134"/>
                  <a:pt x="584" y="134"/>
                  <a:pt x="584" y="133"/>
                </a:cubicBezTo>
                <a:cubicBezTo>
                  <a:pt x="584" y="133"/>
                  <a:pt x="584" y="134"/>
                  <a:pt x="584" y="134"/>
                </a:cubicBezTo>
                <a:cubicBezTo>
                  <a:pt x="584" y="134"/>
                  <a:pt x="584" y="133"/>
                  <a:pt x="584" y="133"/>
                </a:cubicBezTo>
                <a:cubicBezTo>
                  <a:pt x="584" y="133"/>
                  <a:pt x="585" y="133"/>
                  <a:pt x="585" y="133"/>
                </a:cubicBezTo>
                <a:cubicBezTo>
                  <a:pt x="585" y="133"/>
                  <a:pt x="585" y="134"/>
                  <a:pt x="585" y="134"/>
                </a:cubicBezTo>
                <a:cubicBezTo>
                  <a:pt x="586" y="134"/>
                  <a:pt x="586" y="134"/>
                  <a:pt x="587" y="134"/>
                </a:cubicBezTo>
                <a:cubicBezTo>
                  <a:pt x="587" y="134"/>
                  <a:pt x="587" y="134"/>
                  <a:pt x="586" y="133"/>
                </a:cubicBezTo>
                <a:cubicBezTo>
                  <a:pt x="586" y="133"/>
                  <a:pt x="586" y="134"/>
                  <a:pt x="587" y="134"/>
                </a:cubicBezTo>
                <a:cubicBezTo>
                  <a:pt x="587" y="134"/>
                  <a:pt x="587" y="133"/>
                  <a:pt x="587" y="133"/>
                </a:cubicBezTo>
                <a:cubicBezTo>
                  <a:pt x="587" y="133"/>
                  <a:pt x="587" y="133"/>
                  <a:pt x="586" y="133"/>
                </a:cubicBezTo>
                <a:cubicBezTo>
                  <a:pt x="586" y="133"/>
                  <a:pt x="585" y="133"/>
                  <a:pt x="585" y="133"/>
                </a:cubicBezTo>
                <a:close/>
                <a:moveTo>
                  <a:pt x="585" y="125"/>
                </a:moveTo>
                <a:cubicBezTo>
                  <a:pt x="585" y="125"/>
                  <a:pt x="585" y="126"/>
                  <a:pt x="585" y="126"/>
                </a:cubicBezTo>
                <a:cubicBezTo>
                  <a:pt x="585" y="127"/>
                  <a:pt x="585" y="127"/>
                  <a:pt x="585" y="127"/>
                </a:cubicBezTo>
                <a:cubicBezTo>
                  <a:pt x="585" y="127"/>
                  <a:pt x="585" y="127"/>
                  <a:pt x="585" y="127"/>
                </a:cubicBezTo>
                <a:cubicBezTo>
                  <a:pt x="586" y="127"/>
                  <a:pt x="586" y="126"/>
                  <a:pt x="586" y="125"/>
                </a:cubicBezTo>
                <a:cubicBezTo>
                  <a:pt x="586" y="125"/>
                  <a:pt x="586" y="125"/>
                  <a:pt x="586" y="125"/>
                </a:cubicBezTo>
                <a:cubicBezTo>
                  <a:pt x="585" y="125"/>
                  <a:pt x="585" y="125"/>
                  <a:pt x="585" y="125"/>
                </a:cubicBezTo>
                <a:close/>
                <a:moveTo>
                  <a:pt x="584" y="90"/>
                </a:moveTo>
                <a:cubicBezTo>
                  <a:pt x="584" y="90"/>
                  <a:pt x="584" y="90"/>
                  <a:pt x="584" y="90"/>
                </a:cubicBezTo>
                <a:cubicBezTo>
                  <a:pt x="584" y="90"/>
                  <a:pt x="584" y="89"/>
                  <a:pt x="585" y="89"/>
                </a:cubicBezTo>
                <a:cubicBezTo>
                  <a:pt x="584" y="89"/>
                  <a:pt x="584" y="89"/>
                  <a:pt x="584" y="89"/>
                </a:cubicBezTo>
                <a:cubicBezTo>
                  <a:pt x="584" y="89"/>
                  <a:pt x="584" y="89"/>
                  <a:pt x="584" y="90"/>
                </a:cubicBezTo>
                <a:close/>
                <a:moveTo>
                  <a:pt x="582" y="93"/>
                </a:moveTo>
                <a:cubicBezTo>
                  <a:pt x="583" y="93"/>
                  <a:pt x="583" y="94"/>
                  <a:pt x="583" y="94"/>
                </a:cubicBezTo>
                <a:cubicBezTo>
                  <a:pt x="584" y="94"/>
                  <a:pt x="584" y="94"/>
                  <a:pt x="585" y="95"/>
                </a:cubicBezTo>
                <a:cubicBezTo>
                  <a:pt x="585" y="95"/>
                  <a:pt x="585" y="95"/>
                  <a:pt x="585" y="95"/>
                </a:cubicBezTo>
                <a:cubicBezTo>
                  <a:pt x="585" y="95"/>
                  <a:pt x="585" y="95"/>
                  <a:pt x="585" y="95"/>
                </a:cubicBezTo>
                <a:cubicBezTo>
                  <a:pt x="586" y="94"/>
                  <a:pt x="586" y="94"/>
                  <a:pt x="586" y="94"/>
                </a:cubicBezTo>
                <a:cubicBezTo>
                  <a:pt x="586" y="94"/>
                  <a:pt x="586" y="93"/>
                  <a:pt x="585" y="93"/>
                </a:cubicBezTo>
                <a:cubicBezTo>
                  <a:pt x="585" y="93"/>
                  <a:pt x="585" y="93"/>
                  <a:pt x="585" y="92"/>
                </a:cubicBezTo>
                <a:cubicBezTo>
                  <a:pt x="585" y="92"/>
                  <a:pt x="584" y="92"/>
                  <a:pt x="584" y="92"/>
                </a:cubicBezTo>
                <a:cubicBezTo>
                  <a:pt x="584" y="93"/>
                  <a:pt x="584" y="93"/>
                  <a:pt x="583" y="93"/>
                </a:cubicBezTo>
                <a:cubicBezTo>
                  <a:pt x="583" y="93"/>
                  <a:pt x="583" y="93"/>
                  <a:pt x="582" y="93"/>
                </a:cubicBezTo>
                <a:close/>
                <a:moveTo>
                  <a:pt x="582" y="92"/>
                </a:moveTo>
                <a:cubicBezTo>
                  <a:pt x="582" y="92"/>
                  <a:pt x="582" y="92"/>
                  <a:pt x="582" y="92"/>
                </a:cubicBezTo>
                <a:cubicBezTo>
                  <a:pt x="582" y="92"/>
                  <a:pt x="582" y="92"/>
                  <a:pt x="583" y="92"/>
                </a:cubicBezTo>
                <a:cubicBezTo>
                  <a:pt x="582" y="92"/>
                  <a:pt x="582" y="91"/>
                  <a:pt x="582" y="91"/>
                </a:cubicBezTo>
                <a:cubicBezTo>
                  <a:pt x="582" y="91"/>
                  <a:pt x="581" y="92"/>
                  <a:pt x="582" y="92"/>
                </a:cubicBezTo>
                <a:close/>
                <a:moveTo>
                  <a:pt x="580" y="98"/>
                </a:moveTo>
                <a:cubicBezTo>
                  <a:pt x="581" y="98"/>
                  <a:pt x="580" y="99"/>
                  <a:pt x="580" y="99"/>
                </a:cubicBezTo>
                <a:cubicBezTo>
                  <a:pt x="581" y="100"/>
                  <a:pt x="581" y="100"/>
                  <a:pt x="582" y="100"/>
                </a:cubicBezTo>
                <a:cubicBezTo>
                  <a:pt x="582" y="100"/>
                  <a:pt x="582" y="100"/>
                  <a:pt x="583" y="100"/>
                </a:cubicBezTo>
                <a:cubicBezTo>
                  <a:pt x="583" y="100"/>
                  <a:pt x="583" y="100"/>
                  <a:pt x="583" y="99"/>
                </a:cubicBezTo>
                <a:cubicBezTo>
                  <a:pt x="583" y="99"/>
                  <a:pt x="583" y="99"/>
                  <a:pt x="583" y="98"/>
                </a:cubicBezTo>
                <a:cubicBezTo>
                  <a:pt x="583" y="98"/>
                  <a:pt x="583" y="98"/>
                  <a:pt x="583" y="98"/>
                </a:cubicBezTo>
                <a:cubicBezTo>
                  <a:pt x="583" y="98"/>
                  <a:pt x="583" y="98"/>
                  <a:pt x="582" y="98"/>
                </a:cubicBezTo>
                <a:cubicBezTo>
                  <a:pt x="582" y="99"/>
                  <a:pt x="582" y="98"/>
                  <a:pt x="582" y="98"/>
                </a:cubicBezTo>
                <a:cubicBezTo>
                  <a:pt x="582" y="98"/>
                  <a:pt x="582" y="97"/>
                  <a:pt x="581" y="97"/>
                </a:cubicBezTo>
                <a:cubicBezTo>
                  <a:pt x="581" y="97"/>
                  <a:pt x="581" y="98"/>
                  <a:pt x="580" y="98"/>
                </a:cubicBezTo>
                <a:close/>
                <a:moveTo>
                  <a:pt x="580" y="88"/>
                </a:moveTo>
                <a:cubicBezTo>
                  <a:pt x="580" y="88"/>
                  <a:pt x="580" y="88"/>
                  <a:pt x="580" y="88"/>
                </a:cubicBezTo>
                <a:cubicBezTo>
                  <a:pt x="580" y="88"/>
                  <a:pt x="580" y="88"/>
                  <a:pt x="581" y="88"/>
                </a:cubicBezTo>
                <a:cubicBezTo>
                  <a:pt x="581" y="88"/>
                  <a:pt x="580" y="87"/>
                  <a:pt x="580" y="87"/>
                </a:cubicBezTo>
                <a:cubicBezTo>
                  <a:pt x="580" y="88"/>
                  <a:pt x="580" y="88"/>
                  <a:pt x="580" y="88"/>
                </a:cubicBezTo>
                <a:close/>
                <a:moveTo>
                  <a:pt x="578" y="85"/>
                </a:moveTo>
                <a:cubicBezTo>
                  <a:pt x="578" y="85"/>
                  <a:pt x="578" y="86"/>
                  <a:pt x="579" y="86"/>
                </a:cubicBezTo>
                <a:cubicBezTo>
                  <a:pt x="579" y="86"/>
                  <a:pt x="579" y="86"/>
                  <a:pt x="579" y="86"/>
                </a:cubicBezTo>
                <a:cubicBezTo>
                  <a:pt x="579" y="86"/>
                  <a:pt x="579" y="85"/>
                  <a:pt x="579" y="85"/>
                </a:cubicBezTo>
                <a:cubicBezTo>
                  <a:pt x="579" y="85"/>
                  <a:pt x="579" y="84"/>
                  <a:pt x="578" y="84"/>
                </a:cubicBezTo>
                <a:cubicBezTo>
                  <a:pt x="578" y="84"/>
                  <a:pt x="578" y="85"/>
                  <a:pt x="578" y="85"/>
                </a:cubicBezTo>
                <a:close/>
                <a:moveTo>
                  <a:pt x="578" y="101"/>
                </a:moveTo>
                <a:cubicBezTo>
                  <a:pt x="578" y="101"/>
                  <a:pt x="578" y="102"/>
                  <a:pt x="578" y="102"/>
                </a:cubicBezTo>
                <a:cubicBezTo>
                  <a:pt x="579" y="102"/>
                  <a:pt x="580" y="103"/>
                  <a:pt x="580" y="103"/>
                </a:cubicBezTo>
                <a:cubicBezTo>
                  <a:pt x="580" y="103"/>
                  <a:pt x="581" y="103"/>
                  <a:pt x="581" y="102"/>
                </a:cubicBezTo>
                <a:cubicBezTo>
                  <a:pt x="581" y="102"/>
                  <a:pt x="581" y="102"/>
                  <a:pt x="581" y="102"/>
                </a:cubicBezTo>
                <a:cubicBezTo>
                  <a:pt x="580" y="102"/>
                  <a:pt x="580" y="102"/>
                  <a:pt x="580" y="102"/>
                </a:cubicBezTo>
                <a:cubicBezTo>
                  <a:pt x="580" y="102"/>
                  <a:pt x="579" y="101"/>
                  <a:pt x="579" y="101"/>
                </a:cubicBezTo>
                <a:cubicBezTo>
                  <a:pt x="579" y="101"/>
                  <a:pt x="579" y="101"/>
                  <a:pt x="579" y="101"/>
                </a:cubicBezTo>
                <a:cubicBezTo>
                  <a:pt x="578" y="101"/>
                  <a:pt x="578" y="101"/>
                  <a:pt x="578" y="101"/>
                </a:cubicBezTo>
                <a:close/>
                <a:moveTo>
                  <a:pt x="577" y="94"/>
                </a:moveTo>
                <a:cubicBezTo>
                  <a:pt x="577" y="94"/>
                  <a:pt x="577" y="94"/>
                  <a:pt x="578" y="94"/>
                </a:cubicBezTo>
                <a:cubicBezTo>
                  <a:pt x="578" y="94"/>
                  <a:pt x="578" y="94"/>
                  <a:pt x="578" y="94"/>
                </a:cubicBezTo>
                <a:cubicBezTo>
                  <a:pt x="578" y="94"/>
                  <a:pt x="578" y="94"/>
                  <a:pt x="577" y="94"/>
                </a:cubicBezTo>
                <a:cubicBezTo>
                  <a:pt x="577" y="94"/>
                  <a:pt x="577" y="94"/>
                  <a:pt x="577" y="94"/>
                </a:cubicBezTo>
                <a:close/>
                <a:moveTo>
                  <a:pt x="577" y="102"/>
                </a:moveTo>
                <a:cubicBezTo>
                  <a:pt x="577" y="102"/>
                  <a:pt x="577" y="102"/>
                  <a:pt x="576" y="102"/>
                </a:cubicBezTo>
                <a:cubicBezTo>
                  <a:pt x="576" y="102"/>
                  <a:pt x="576" y="102"/>
                  <a:pt x="576" y="102"/>
                </a:cubicBezTo>
                <a:cubicBezTo>
                  <a:pt x="576" y="102"/>
                  <a:pt x="576" y="103"/>
                  <a:pt x="576" y="103"/>
                </a:cubicBezTo>
                <a:cubicBezTo>
                  <a:pt x="576" y="103"/>
                  <a:pt x="576" y="103"/>
                  <a:pt x="576" y="103"/>
                </a:cubicBezTo>
                <a:cubicBezTo>
                  <a:pt x="577" y="103"/>
                  <a:pt x="577" y="103"/>
                  <a:pt x="577" y="102"/>
                </a:cubicBezTo>
                <a:cubicBezTo>
                  <a:pt x="577" y="102"/>
                  <a:pt x="577" y="102"/>
                  <a:pt x="577" y="102"/>
                </a:cubicBezTo>
                <a:cubicBezTo>
                  <a:pt x="577" y="102"/>
                  <a:pt x="577" y="102"/>
                  <a:pt x="577" y="102"/>
                </a:cubicBezTo>
                <a:close/>
                <a:moveTo>
                  <a:pt x="577" y="72"/>
                </a:moveTo>
                <a:cubicBezTo>
                  <a:pt x="577" y="72"/>
                  <a:pt x="577" y="72"/>
                  <a:pt x="577" y="72"/>
                </a:cubicBezTo>
                <a:cubicBezTo>
                  <a:pt x="577" y="72"/>
                  <a:pt x="578" y="73"/>
                  <a:pt x="578" y="73"/>
                </a:cubicBezTo>
                <a:cubicBezTo>
                  <a:pt x="579" y="73"/>
                  <a:pt x="579" y="74"/>
                  <a:pt x="579" y="75"/>
                </a:cubicBezTo>
                <a:cubicBezTo>
                  <a:pt x="579" y="75"/>
                  <a:pt x="579" y="75"/>
                  <a:pt x="579" y="75"/>
                </a:cubicBezTo>
                <a:cubicBezTo>
                  <a:pt x="579" y="75"/>
                  <a:pt x="579" y="76"/>
                  <a:pt x="579" y="76"/>
                </a:cubicBezTo>
                <a:cubicBezTo>
                  <a:pt x="580" y="76"/>
                  <a:pt x="580" y="75"/>
                  <a:pt x="580" y="75"/>
                </a:cubicBezTo>
                <a:cubicBezTo>
                  <a:pt x="580" y="74"/>
                  <a:pt x="580" y="74"/>
                  <a:pt x="580" y="73"/>
                </a:cubicBezTo>
                <a:cubicBezTo>
                  <a:pt x="581" y="73"/>
                  <a:pt x="581" y="73"/>
                  <a:pt x="580" y="73"/>
                </a:cubicBezTo>
                <a:cubicBezTo>
                  <a:pt x="580" y="73"/>
                  <a:pt x="579" y="73"/>
                  <a:pt x="579" y="72"/>
                </a:cubicBezTo>
                <a:cubicBezTo>
                  <a:pt x="580" y="72"/>
                  <a:pt x="579" y="71"/>
                  <a:pt x="579" y="71"/>
                </a:cubicBezTo>
                <a:cubicBezTo>
                  <a:pt x="579" y="70"/>
                  <a:pt x="579" y="70"/>
                  <a:pt x="579" y="70"/>
                </a:cubicBezTo>
                <a:cubicBezTo>
                  <a:pt x="579" y="70"/>
                  <a:pt x="579" y="70"/>
                  <a:pt x="579" y="70"/>
                </a:cubicBezTo>
                <a:cubicBezTo>
                  <a:pt x="578" y="70"/>
                  <a:pt x="578" y="72"/>
                  <a:pt x="577" y="72"/>
                </a:cubicBezTo>
                <a:close/>
                <a:moveTo>
                  <a:pt x="577" y="75"/>
                </a:moveTo>
                <a:cubicBezTo>
                  <a:pt x="577" y="75"/>
                  <a:pt x="577" y="75"/>
                  <a:pt x="577" y="75"/>
                </a:cubicBezTo>
                <a:cubicBezTo>
                  <a:pt x="577" y="76"/>
                  <a:pt x="577" y="76"/>
                  <a:pt x="577" y="76"/>
                </a:cubicBezTo>
                <a:cubicBezTo>
                  <a:pt x="577" y="76"/>
                  <a:pt x="577" y="75"/>
                  <a:pt x="578" y="75"/>
                </a:cubicBezTo>
                <a:cubicBezTo>
                  <a:pt x="577" y="75"/>
                  <a:pt x="577" y="75"/>
                  <a:pt x="577" y="75"/>
                </a:cubicBezTo>
                <a:close/>
                <a:moveTo>
                  <a:pt x="576" y="67"/>
                </a:moveTo>
                <a:cubicBezTo>
                  <a:pt x="577" y="67"/>
                  <a:pt x="577" y="67"/>
                  <a:pt x="577" y="67"/>
                </a:cubicBezTo>
                <a:cubicBezTo>
                  <a:pt x="577" y="67"/>
                  <a:pt x="578" y="66"/>
                  <a:pt x="578" y="66"/>
                </a:cubicBezTo>
                <a:cubicBezTo>
                  <a:pt x="578" y="66"/>
                  <a:pt x="578" y="66"/>
                  <a:pt x="578" y="66"/>
                </a:cubicBezTo>
                <a:cubicBezTo>
                  <a:pt x="578" y="65"/>
                  <a:pt x="577" y="65"/>
                  <a:pt x="577" y="65"/>
                </a:cubicBezTo>
                <a:cubicBezTo>
                  <a:pt x="577" y="65"/>
                  <a:pt x="576" y="66"/>
                  <a:pt x="576" y="66"/>
                </a:cubicBezTo>
                <a:cubicBezTo>
                  <a:pt x="576" y="66"/>
                  <a:pt x="576" y="67"/>
                  <a:pt x="576" y="67"/>
                </a:cubicBezTo>
                <a:close/>
                <a:moveTo>
                  <a:pt x="576" y="68"/>
                </a:moveTo>
                <a:cubicBezTo>
                  <a:pt x="576" y="68"/>
                  <a:pt x="576" y="69"/>
                  <a:pt x="576" y="69"/>
                </a:cubicBezTo>
                <a:cubicBezTo>
                  <a:pt x="577" y="69"/>
                  <a:pt x="577" y="68"/>
                  <a:pt x="577" y="68"/>
                </a:cubicBezTo>
                <a:cubicBezTo>
                  <a:pt x="577" y="68"/>
                  <a:pt x="577" y="68"/>
                  <a:pt x="576" y="67"/>
                </a:cubicBezTo>
                <a:cubicBezTo>
                  <a:pt x="576" y="68"/>
                  <a:pt x="576" y="68"/>
                  <a:pt x="576" y="68"/>
                </a:cubicBezTo>
                <a:close/>
                <a:moveTo>
                  <a:pt x="574" y="72"/>
                </a:moveTo>
                <a:cubicBezTo>
                  <a:pt x="574" y="72"/>
                  <a:pt x="575" y="72"/>
                  <a:pt x="575" y="73"/>
                </a:cubicBezTo>
                <a:cubicBezTo>
                  <a:pt x="575" y="72"/>
                  <a:pt x="576" y="72"/>
                  <a:pt x="576" y="72"/>
                </a:cubicBezTo>
                <a:cubicBezTo>
                  <a:pt x="576" y="71"/>
                  <a:pt x="576" y="71"/>
                  <a:pt x="575" y="71"/>
                </a:cubicBezTo>
                <a:cubicBezTo>
                  <a:pt x="575" y="71"/>
                  <a:pt x="574" y="71"/>
                  <a:pt x="574" y="72"/>
                </a:cubicBezTo>
                <a:close/>
                <a:moveTo>
                  <a:pt x="575" y="73"/>
                </a:moveTo>
                <a:cubicBezTo>
                  <a:pt x="575" y="73"/>
                  <a:pt x="575" y="74"/>
                  <a:pt x="575" y="74"/>
                </a:cubicBezTo>
                <a:cubicBezTo>
                  <a:pt x="575" y="74"/>
                  <a:pt x="575" y="74"/>
                  <a:pt x="575" y="74"/>
                </a:cubicBezTo>
                <a:cubicBezTo>
                  <a:pt x="575" y="74"/>
                  <a:pt x="575" y="74"/>
                  <a:pt x="575" y="74"/>
                </a:cubicBezTo>
                <a:cubicBezTo>
                  <a:pt x="575" y="73"/>
                  <a:pt x="575" y="73"/>
                  <a:pt x="575" y="73"/>
                </a:cubicBezTo>
                <a:close/>
                <a:moveTo>
                  <a:pt x="573" y="77"/>
                </a:moveTo>
                <a:cubicBezTo>
                  <a:pt x="573" y="76"/>
                  <a:pt x="573" y="76"/>
                  <a:pt x="572" y="77"/>
                </a:cubicBezTo>
                <a:cubicBezTo>
                  <a:pt x="572" y="77"/>
                  <a:pt x="572" y="78"/>
                  <a:pt x="573" y="78"/>
                </a:cubicBezTo>
                <a:cubicBezTo>
                  <a:pt x="573" y="78"/>
                  <a:pt x="574" y="78"/>
                  <a:pt x="573" y="79"/>
                </a:cubicBezTo>
                <a:cubicBezTo>
                  <a:pt x="573" y="80"/>
                  <a:pt x="574" y="81"/>
                  <a:pt x="575" y="82"/>
                </a:cubicBezTo>
                <a:cubicBezTo>
                  <a:pt x="575" y="82"/>
                  <a:pt x="575" y="82"/>
                  <a:pt x="576" y="82"/>
                </a:cubicBezTo>
                <a:cubicBezTo>
                  <a:pt x="576" y="82"/>
                  <a:pt x="576" y="81"/>
                  <a:pt x="577" y="81"/>
                </a:cubicBezTo>
                <a:cubicBezTo>
                  <a:pt x="577" y="81"/>
                  <a:pt x="578" y="81"/>
                  <a:pt x="578" y="80"/>
                </a:cubicBezTo>
                <a:cubicBezTo>
                  <a:pt x="578" y="80"/>
                  <a:pt x="578" y="79"/>
                  <a:pt x="578" y="79"/>
                </a:cubicBezTo>
                <a:cubicBezTo>
                  <a:pt x="578" y="79"/>
                  <a:pt x="578" y="78"/>
                  <a:pt x="577" y="78"/>
                </a:cubicBezTo>
                <a:cubicBezTo>
                  <a:pt x="577" y="78"/>
                  <a:pt x="577" y="78"/>
                  <a:pt x="576" y="78"/>
                </a:cubicBezTo>
                <a:cubicBezTo>
                  <a:pt x="576" y="78"/>
                  <a:pt x="576" y="79"/>
                  <a:pt x="575" y="79"/>
                </a:cubicBezTo>
                <a:cubicBezTo>
                  <a:pt x="575" y="79"/>
                  <a:pt x="574" y="78"/>
                  <a:pt x="574" y="78"/>
                </a:cubicBezTo>
                <a:cubicBezTo>
                  <a:pt x="575" y="77"/>
                  <a:pt x="574" y="77"/>
                  <a:pt x="573" y="77"/>
                </a:cubicBezTo>
                <a:close/>
                <a:moveTo>
                  <a:pt x="574" y="69"/>
                </a:moveTo>
                <a:cubicBezTo>
                  <a:pt x="574" y="69"/>
                  <a:pt x="573" y="69"/>
                  <a:pt x="573" y="69"/>
                </a:cubicBezTo>
                <a:cubicBezTo>
                  <a:pt x="573" y="69"/>
                  <a:pt x="573" y="69"/>
                  <a:pt x="573" y="69"/>
                </a:cubicBezTo>
                <a:cubicBezTo>
                  <a:pt x="573" y="69"/>
                  <a:pt x="573" y="69"/>
                  <a:pt x="573" y="69"/>
                </a:cubicBezTo>
                <a:cubicBezTo>
                  <a:pt x="573" y="70"/>
                  <a:pt x="573" y="70"/>
                  <a:pt x="573" y="70"/>
                </a:cubicBezTo>
                <a:cubicBezTo>
                  <a:pt x="573" y="70"/>
                  <a:pt x="573" y="70"/>
                  <a:pt x="574" y="70"/>
                </a:cubicBezTo>
                <a:cubicBezTo>
                  <a:pt x="574" y="70"/>
                  <a:pt x="574" y="69"/>
                  <a:pt x="574" y="69"/>
                </a:cubicBezTo>
                <a:close/>
                <a:moveTo>
                  <a:pt x="572" y="65"/>
                </a:moveTo>
                <a:cubicBezTo>
                  <a:pt x="572" y="65"/>
                  <a:pt x="573" y="66"/>
                  <a:pt x="573" y="66"/>
                </a:cubicBezTo>
                <a:cubicBezTo>
                  <a:pt x="573" y="66"/>
                  <a:pt x="574" y="66"/>
                  <a:pt x="574" y="66"/>
                </a:cubicBezTo>
                <a:cubicBezTo>
                  <a:pt x="574" y="66"/>
                  <a:pt x="574" y="66"/>
                  <a:pt x="574" y="66"/>
                </a:cubicBezTo>
                <a:cubicBezTo>
                  <a:pt x="573" y="65"/>
                  <a:pt x="573" y="65"/>
                  <a:pt x="573" y="65"/>
                </a:cubicBezTo>
                <a:cubicBezTo>
                  <a:pt x="573" y="64"/>
                  <a:pt x="572" y="64"/>
                  <a:pt x="572" y="64"/>
                </a:cubicBezTo>
                <a:cubicBezTo>
                  <a:pt x="572" y="64"/>
                  <a:pt x="572" y="65"/>
                  <a:pt x="572" y="65"/>
                </a:cubicBezTo>
                <a:close/>
                <a:moveTo>
                  <a:pt x="570" y="64"/>
                </a:moveTo>
                <a:cubicBezTo>
                  <a:pt x="570" y="64"/>
                  <a:pt x="571" y="64"/>
                  <a:pt x="571" y="64"/>
                </a:cubicBezTo>
                <a:cubicBezTo>
                  <a:pt x="571" y="63"/>
                  <a:pt x="571" y="63"/>
                  <a:pt x="571" y="62"/>
                </a:cubicBezTo>
                <a:cubicBezTo>
                  <a:pt x="571" y="62"/>
                  <a:pt x="571" y="62"/>
                  <a:pt x="571" y="62"/>
                </a:cubicBezTo>
                <a:cubicBezTo>
                  <a:pt x="570" y="62"/>
                  <a:pt x="570" y="62"/>
                  <a:pt x="570" y="62"/>
                </a:cubicBezTo>
                <a:cubicBezTo>
                  <a:pt x="570" y="62"/>
                  <a:pt x="570" y="64"/>
                  <a:pt x="570" y="64"/>
                </a:cubicBezTo>
                <a:close/>
                <a:moveTo>
                  <a:pt x="568" y="64"/>
                </a:moveTo>
                <a:cubicBezTo>
                  <a:pt x="568" y="64"/>
                  <a:pt x="568" y="65"/>
                  <a:pt x="568" y="65"/>
                </a:cubicBezTo>
                <a:cubicBezTo>
                  <a:pt x="568" y="64"/>
                  <a:pt x="568" y="64"/>
                  <a:pt x="569" y="64"/>
                </a:cubicBezTo>
                <a:cubicBezTo>
                  <a:pt x="568" y="64"/>
                  <a:pt x="568" y="63"/>
                  <a:pt x="568" y="63"/>
                </a:cubicBezTo>
                <a:cubicBezTo>
                  <a:pt x="568" y="63"/>
                  <a:pt x="568" y="64"/>
                  <a:pt x="568" y="64"/>
                </a:cubicBezTo>
                <a:close/>
                <a:moveTo>
                  <a:pt x="565" y="67"/>
                </a:moveTo>
                <a:cubicBezTo>
                  <a:pt x="565" y="67"/>
                  <a:pt x="565" y="68"/>
                  <a:pt x="566" y="68"/>
                </a:cubicBezTo>
                <a:cubicBezTo>
                  <a:pt x="566" y="67"/>
                  <a:pt x="567" y="68"/>
                  <a:pt x="567" y="68"/>
                </a:cubicBezTo>
                <a:cubicBezTo>
                  <a:pt x="568" y="68"/>
                  <a:pt x="568" y="68"/>
                  <a:pt x="569" y="68"/>
                </a:cubicBezTo>
                <a:cubicBezTo>
                  <a:pt x="569" y="68"/>
                  <a:pt x="570" y="68"/>
                  <a:pt x="569" y="68"/>
                </a:cubicBezTo>
                <a:cubicBezTo>
                  <a:pt x="569" y="68"/>
                  <a:pt x="569" y="69"/>
                  <a:pt x="569" y="69"/>
                </a:cubicBezTo>
                <a:cubicBezTo>
                  <a:pt x="568" y="69"/>
                  <a:pt x="568" y="68"/>
                  <a:pt x="568" y="68"/>
                </a:cubicBezTo>
                <a:cubicBezTo>
                  <a:pt x="568" y="68"/>
                  <a:pt x="568" y="68"/>
                  <a:pt x="568" y="69"/>
                </a:cubicBezTo>
                <a:cubicBezTo>
                  <a:pt x="568" y="69"/>
                  <a:pt x="568" y="69"/>
                  <a:pt x="568" y="69"/>
                </a:cubicBezTo>
                <a:cubicBezTo>
                  <a:pt x="569" y="69"/>
                  <a:pt x="569" y="70"/>
                  <a:pt x="570" y="70"/>
                </a:cubicBezTo>
                <a:cubicBezTo>
                  <a:pt x="570" y="70"/>
                  <a:pt x="570" y="70"/>
                  <a:pt x="570" y="70"/>
                </a:cubicBezTo>
                <a:cubicBezTo>
                  <a:pt x="570" y="69"/>
                  <a:pt x="570" y="69"/>
                  <a:pt x="570" y="69"/>
                </a:cubicBezTo>
                <a:cubicBezTo>
                  <a:pt x="570" y="69"/>
                  <a:pt x="570" y="69"/>
                  <a:pt x="571" y="69"/>
                </a:cubicBezTo>
                <a:cubicBezTo>
                  <a:pt x="571" y="69"/>
                  <a:pt x="571" y="69"/>
                  <a:pt x="571" y="69"/>
                </a:cubicBezTo>
                <a:cubicBezTo>
                  <a:pt x="571" y="69"/>
                  <a:pt x="570" y="69"/>
                  <a:pt x="570" y="69"/>
                </a:cubicBezTo>
                <a:cubicBezTo>
                  <a:pt x="570" y="68"/>
                  <a:pt x="571" y="68"/>
                  <a:pt x="571" y="67"/>
                </a:cubicBezTo>
                <a:cubicBezTo>
                  <a:pt x="571" y="67"/>
                  <a:pt x="571" y="67"/>
                  <a:pt x="571" y="67"/>
                </a:cubicBezTo>
                <a:cubicBezTo>
                  <a:pt x="572" y="66"/>
                  <a:pt x="572" y="66"/>
                  <a:pt x="571" y="66"/>
                </a:cubicBezTo>
                <a:cubicBezTo>
                  <a:pt x="571" y="65"/>
                  <a:pt x="570" y="66"/>
                  <a:pt x="570" y="66"/>
                </a:cubicBezTo>
                <a:cubicBezTo>
                  <a:pt x="570" y="66"/>
                  <a:pt x="570" y="67"/>
                  <a:pt x="570" y="67"/>
                </a:cubicBezTo>
                <a:cubicBezTo>
                  <a:pt x="570" y="67"/>
                  <a:pt x="570" y="67"/>
                  <a:pt x="570" y="67"/>
                </a:cubicBezTo>
                <a:cubicBezTo>
                  <a:pt x="570" y="66"/>
                  <a:pt x="569" y="65"/>
                  <a:pt x="568" y="66"/>
                </a:cubicBezTo>
                <a:cubicBezTo>
                  <a:pt x="568" y="66"/>
                  <a:pt x="567" y="66"/>
                  <a:pt x="567" y="66"/>
                </a:cubicBezTo>
                <a:cubicBezTo>
                  <a:pt x="566" y="66"/>
                  <a:pt x="565" y="66"/>
                  <a:pt x="565" y="67"/>
                </a:cubicBezTo>
                <a:close/>
                <a:moveTo>
                  <a:pt x="566" y="68"/>
                </a:moveTo>
                <a:cubicBezTo>
                  <a:pt x="566" y="68"/>
                  <a:pt x="566" y="68"/>
                  <a:pt x="566" y="68"/>
                </a:cubicBezTo>
                <a:cubicBezTo>
                  <a:pt x="566" y="68"/>
                  <a:pt x="566" y="68"/>
                  <a:pt x="565" y="68"/>
                </a:cubicBezTo>
                <a:cubicBezTo>
                  <a:pt x="566" y="69"/>
                  <a:pt x="566" y="69"/>
                  <a:pt x="566" y="69"/>
                </a:cubicBezTo>
                <a:cubicBezTo>
                  <a:pt x="566" y="69"/>
                  <a:pt x="566" y="69"/>
                  <a:pt x="566" y="68"/>
                </a:cubicBezTo>
                <a:close/>
                <a:moveTo>
                  <a:pt x="566" y="70"/>
                </a:moveTo>
                <a:cubicBezTo>
                  <a:pt x="566" y="70"/>
                  <a:pt x="565" y="70"/>
                  <a:pt x="565" y="70"/>
                </a:cubicBezTo>
                <a:cubicBezTo>
                  <a:pt x="565" y="70"/>
                  <a:pt x="565" y="71"/>
                  <a:pt x="565" y="71"/>
                </a:cubicBezTo>
                <a:cubicBezTo>
                  <a:pt x="566" y="70"/>
                  <a:pt x="566" y="70"/>
                  <a:pt x="566" y="70"/>
                </a:cubicBezTo>
                <a:cubicBezTo>
                  <a:pt x="566" y="70"/>
                  <a:pt x="566" y="70"/>
                  <a:pt x="566" y="70"/>
                </a:cubicBezTo>
                <a:close/>
                <a:moveTo>
                  <a:pt x="565" y="71"/>
                </a:moveTo>
                <a:cubicBezTo>
                  <a:pt x="565" y="71"/>
                  <a:pt x="564" y="71"/>
                  <a:pt x="564" y="71"/>
                </a:cubicBezTo>
                <a:cubicBezTo>
                  <a:pt x="564" y="71"/>
                  <a:pt x="564" y="71"/>
                  <a:pt x="564" y="71"/>
                </a:cubicBezTo>
                <a:cubicBezTo>
                  <a:pt x="564" y="72"/>
                  <a:pt x="566" y="73"/>
                  <a:pt x="566" y="73"/>
                </a:cubicBezTo>
                <a:cubicBezTo>
                  <a:pt x="567" y="73"/>
                  <a:pt x="568" y="74"/>
                  <a:pt x="568" y="73"/>
                </a:cubicBezTo>
                <a:cubicBezTo>
                  <a:pt x="570" y="73"/>
                  <a:pt x="570" y="73"/>
                  <a:pt x="569" y="72"/>
                </a:cubicBezTo>
                <a:cubicBezTo>
                  <a:pt x="569" y="72"/>
                  <a:pt x="569" y="71"/>
                  <a:pt x="569" y="71"/>
                </a:cubicBezTo>
                <a:cubicBezTo>
                  <a:pt x="569" y="71"/>
                  <a:pt x="568" y="70"/>
                  <a:pt x="568" y="71"/>
                </a:cubicBezTo>
                <a:cubicBezTo>
                  <a:pt x="567" y="72"/>
                  <a:pt x="566" y="72"/>
                  <a:pt x="565" y="71"/>
                </a:cubicBezTo>
                <a:close/>
                <a:moveTo>
                  <a:pt x="565" y="91"/>
                </a:moveTo>
                <a:cubicBezTo>
                  <a:pt x="565" y="91"/>
                  <a:pt x="564" y="91"/>
                  <a:pt x="564" y="91"/>
                </a:cubicBezTo>
                <a:cubicBezTo>
                  <a:pt x="565" y="91"/>
                  <a:pt x="565" y="91"/>
                  <a:pt x="565" y="91"/>
                </a:cubicBezTo>
                <a:cubicBezTo>
                  <a:pt x="565" y="91"/>
                  <a:pt x="565" y="91"/>
                  <a:pt x="565" y="91"/>
                </a:cubicBezTo>
                <a:close/>
                <a:moveTo>
                  <a:pt x="565" y="90"/>
                </a:moveTo>
                <a:cubicBezTo>
                  <a:pt x="565" y="90"/>
                  <a:pt x="565" y="91"/>
                  <a:pt x="565" y="91"/>
                </a:cubicBezTo>
                <a:cubicBezTo>
                  <a:pt x="565" y="90"/>
                  <a:pt x="566" y="90"/>
                  <a:pt x="566" y="90"/>
                </a:cubicBezTo>
                <a:cubicBezTo>
                  <a:pt x="566" y="90"/>
                  <a:pt x="566" y="90"/>
                  <a:pt x="565" y="90"/>
                </a:cubicBezTo>
                <a:close/>
                <a:moveTo>
                  <a:pt x="566" y="77"/>
                </a:moveTo>
                <a:cubicBezTo>
                  <a:pt x="566" y="77"/>
                  <a:pt x="566" y="77"/>
                  <a:pt x="565" y="77"/>
                </a:cubicBezTo>
                <a:cubicBezTo>
                  <a:pt x="565" y="77"/>
                  <a:pt x="565" y="77"/>
                  <a:pt x="565" y="77"/>
                </a:cubicBezTo>
                <a:cubicBezTo>
                  <a:pt x="565" y="77"/>
                  <a:pt x="565" y="77"/>
                  <a:pt x="566" y="77"/>
                </a:cubicBezTo>
                <a:cubicBezTo>
                  <a:pt x="566" y="77"/>
                  <a:pt x="566" y="77"/>
                  <a:pt x="566" y="77"/>
                </a:cubicBezTo>
                <a:close/>
                <a:moveTo>
                  <a:pt x="564" y="91"/>
                </a:moveTo>
                <a:cubicBezTo>
                  <a:pt x="564" y="91"/>
                  <a:pt x="564" y="91"/>
                  <a:pt x="564" y="91"/>
                </a:cubicBezTo>
                <a:cubicBezTo>
                  <a:pt x="564" y="91"/>
                  <a:pt x="564" y="91"/>
                  <a:pt x="564" y="91"/>
                </a:cubicBezTo>
                <a:close/>
                <a:moveTo>
                  <a:pt x="563" y="64"/>
                </a:moveTo>
                <a:cubicBezTo>
                  <a:pt x="563" y="64"/>
                  <a:pt x="563" y="65"/>
                  <a:pt x="564" y="65"/>
                </a:cubicBezTo>
                <a:cubicBezTo>
                  <a:pt x="564" y="65"/>
                  <a:pt x="564" y="64"/>
                  <a:pt x="564" y="64"/>
                </a:cubicBezTo>
                <a:cubicBezTo>
                  <a:pt x="564" y="64"/>
                  <a:pt x="564" y="64"/>
                  <a:pt x="564" y="64"/>
                </a:cubicBezTo>
                <a:cubicBezTo>
                  <a:pt x="564" y="64"/>
                  <a:pt x="563" y="64"/>
                  <a:pt x="563" y="64"/>
                </a:cubicBezTo>
                <a:close/>
                <a:moveTo>
                  <a:pt x="561" y="65"/>
                </a:moveTo>
                <a:cubicBezTo>
                  <a:pt x="561" y="65"/>
                  <a:pt x="561" y="66"/>
                  <a:pt x="561" y="66"/>
                </a:cubicBezTo>
                <a:cubicBezTo>
                  <a:pt x="562" y="66"/>
                  <a:pt x="562" y="65"/>
                  <a:pt x="562" y="65"/>
                </a:cubicBezTo>
                <a:cubicBezTo>
                  <a:pt x="562" y="65"/>
                  <a:pt x="562" y="65"/>
                  <a:pt x="562" y="65"/>
                </a:cubicBezTo>
                <a:cubicBezTo>
                  <a:pt x="561" y="65"/>
                  <a:pt x="561" y="65"/>
                  <a:pt x="561" y="65"/>
                </a:cubicBezTo>
                <a:close/>
                <a:moveTo>
                  <a:pt x="563" y="73"/>
                </a:moveTo>
                <a:cubicBezTo>
                  <a:pt x="563" y="73"/>
                  <a:pt x="564" y="72"/>
                  <a:pt x="564" y="72"/>
                </a:cubicBezTo>
                <a:cubicBezTo>
                  <a:pt x="564" y="72"/>
                  <a:pt x="564" y="72"/>
                  <a:pt x="563" y="71"/>
                </a:cubicBezTo>
                <a:cubicBezTo>
                  <a:pt x="563" y="71"/>
                  <a:pt x="563" y="71"/>
                  <a:pt x="563" y="71"/>
                </a:cubicBezTo>
                <a:cubicBezTo>
                  <a:pt x="564" y="70"/>
                  <a:pt x="564" y="70"/>
                  <a:pt x="564" y="69"/>
                </a:cubicBezTo>
                <a:cubicBezTo>
                  <a:pt x="565" y="68"/>
                  <a:pt x="564" y="68"/>
                  <a:pt x="564" y="67"/>
                </a:cubicBezTo>
                <a:cubicBezTo>
                  <a:pt x="564" y="67"/>
                  <a:pt x="563" y="67"/>
                  <a:pt x="563" y="68"/>
                </a:cubicBezTo>
                <a:cubicBezTo>
                  <a:pt x="563" y="69"/>
                  <a:pt x="562" y="69"/>
                  <a:pt x="561" y="70"/>
                </a:cubicBezTo>
                <a:cubicBezTo>
                  <a:pt x="561" y="70"/>
                  <a:pt x="561" y="70"/>
                  <a:pt x="561" y="70"/>
                </a:cubicBezTo>
                <a:cubicBezTo>
                  <a:pt x="562" y="71"/>
                  <a:pt x="562" y="72"/>
                  <a:pt x="563" y="73"/>
                </a:cubicBezTo>
                <a:close/>
                <a:moveTo>
                  <a:pt x="563" y="96"/>
                </a:moveTo>
                <a:cubicBezTo>
                  <a:pt x="563" y="95"/>
                  <a:pt x="563" y="95"/>
                  <a:pt x="562" y="95"/>
                </a:cubicBezTo>
                <a:cubicBezTo>
                  <a:pt x="562" y="95"/>
                  <a:pt x="562" y="95"/>
                  <a:pt x="562" y="95"/>
                </a:cubicBezTo>
                <a:cubicBezTo>
                  <a:pt x="562" y="95"/>
                  <a:pt x="561" y="95"/>
                  <a:pt x="561" y="95"/>
                </a:cubicBezTo>
                <a:cubicBezTo>
                  <a:pt x="561" y="96"/>
                  <a:pt x="562" y="96"/>
                  <a:pt x="562" y="96"/>
                </a:cubicBezTo>
                <a:cubicBezTo>
                  <a:pt x="562" y="96"/>
                  <a:pt x="562" y="96"/>
                  <a:pt x="563" y="96"/>
                </a:cubicBezTo>
                <a:cubicBezTo>
                  <a:pt x="563" y="96"/>
                  <a:pt x="563" y="96"/>
                  <a:pt x="563" y="96"/>
                </a:cubicBezTo>
                <a:close/>
                <a:moveTo>
                  <a:pt x="565" y="104"/>
                </a:moveTo>
                <a:cubicBezTo>
                  <a:pt x="565" y="105"/>
                  <a:pt x="566" y="105"/>
                  <a:pt x="565" y="106"/>
                </a:cubicBezTo>
                <a:cubicBezTo>
                  <a:pt x="565" y="106"/>
                  <a:pt x="565" y="106"/>
                  <a:pt x="565" y="107"/>
                </a:cubicBezTo>
                <a:cubicBezTo>
                  <a:pt x="565" y="107"/>
                  <a:pt x="565" y="107"/>
                  <a:pt x="566" y="107"/>
                </a:cubicBezTo>
                <a:cubicBezTo>
                  <a:pt x="566" y="106"/>
                  <a:pt x="566" y="106"/>
                  <a:pt x="567" y="106"/>
                </a:cubicBezTo>
                <a:cubicBezTo>
                  <a:pt x="567" y="106"/>
                  <a:pt x="567" y="106"/>
                  <a:pt x="567" y="106"/>
                </a:cubicBezTo>
                <a:cubicBezTo>
                  <a:pt x="567" y="105"/>
                  <a:pt x="567" y="105"/>
                  <a:pt x="567" y="104"/>
                </a:cubicBezTo>
                <a:cubicBezTo>
                  <a:pt x="566" y="104"/>
                  <a:pt x="566" y="103"/>
                  <a:pt x="567" y="103"/>
                </a:cubicBezTo>
                <a:cubicBezTo>
                  <a:pt x="568" y="103"/>
                  <a:pt x="568" y="102"/>
                  <a:pt x="568" y="102"/>
                </a:cubicBezTo>
                <a:cubicBezTo>
                  <a:pt x="568" y="102"/>
                  <a:pt x="568" y="103"/>
                  <a:pt x="568" y="103"/>
                </a:cubicBezTo>
                <a:cubicBezTo>
                  <a:pt x="568" y="104"/>
                  <a:pt x="568" y="104"/>
                  <a:pt x="568" y="104"/>
                </a:cubicBezTo>
                <a:cubicBezTo>
                  <a:pt x="568" y="105"/>
                  <a:pt x="567" y="105"/>
                  <a:pt x="568" y="106"/>
                </a:cubicBezTo>
                <a:cubicBezTo>
                  <a:pt x="569" y="106"/>
                  <a:pt x="568" y="105"/>
                  <a:pt x="569" y="105"/>
                </a:cubicBezTo>
                <a:cubicBezTo>
                  <a:pt x="570" y="104"/>
                  <a:pt x="569" y="104"/>
                  <a:pt x="569" y="104"/>
                </a:cubicBezTo>
                <a:cubicBezTo>
                  <a:pt x="569" y="103"/>
                  <a:pt x="569" y="103"/>
                  <a:pt x="569" y="102"/>
                </a:cubicBezTo>
                <a:cubicBezTo>
                  <a:pt x="569" y="101"/>
                  <a:pt x="569" y="101"/>
                  <a:pt x="568" y="101"/>
                </a:cubicBezTo>
                <a:cubicBezTo>
                  <a:pt x="568" y="101"/>
                  <a:pt x="568" y="101"/>
                  <a:pt x="568" y="101"/>
                </a:cubicBezTo>
                <a:cubicBezTo>
                  <a:pt x="568" y="101"/>
                  <a:pt x="568" y="100"/>
                  <a:pt x="568" y="100"/>
                </a:cubicBezTo>
                <a:cubicBezTo>
                  <a:pt x="568" y="100"/>
                  <a:pt x="568" y="100"/>
                  <a:pt x="569" y="100"/>
                </a:cubicBezTo>
                <a:cubicBezTo>
                  <a:pt x="569" y="100"/>
                  <a:pt x="569" y="99"/>
                  <a:pt x="569" y="99"/>
                </a:cubicBezTo>
                <a:cubicBezTo>
                  <a:pt x="569" y="99"/>
                  <a:pt x="569" y="99"/>
                  <a:pt x="568" y="100"/>
                </a:cubicBezTo>
                <a:cubicBezTo>
                  <a:pt x="568" y="100"/>
                  <a:pt x="568" y="100"/>
                  <a:pt x="568" y="100"/>
                </a:cubicBezTo>
                <a:cubicBezTo>
                  <a:pt x="568" y="99"/>
                  <a:pt x="567" y="98"/>
                  <a:pt x="566" y="97"/>
                </a:cubicBezTo>
                <a:cubicBezTo>
                  <a:pt x="566" y="97"/>
                  <a:pt x="565" y="96"/>
                  <a:pt x="564" y="95"/>
                </a:cubicBezTo>
                <a:cubicBezTo>
                  <a:pt x="564" y="95"/>
                  <a:pt x="564" y="95"/>
                  <a:pt x="564" y="96"/>
                </a:cubicBezTo>
                <a:cubicBezTo>
                  <a:pt x="564" y="96"/>
                  <a:pt x="564" y="96"/>
                  <a:pt x="564" y="96"/>
                </a:cubicBezTo>
                <a:cubicBezTo>
                  <a:pt x="564" y="97"/>
                  <a:pt x="565" y="97"/>
                  <a:pt x="564" y="98"/>
                </a:cubicBezTo>
                <a:cubicBezTo>
                  <a:pt x="564" y="98"/>
                  <a:pt x="564" y="98"/>
                  <a:pt x="564" y="99"/>
                </a:cubicBezTo>
                <a:cubicBezTo>
                  <a:pt x="564" y="99"/>
                  <a:pt x="565" y="99"/>
                  <a:pt x="565" y="98"/>
                </a:cubicBezTo>
                <a:cubicBezTo>
                  <a:pt x="565" y="98"/>
                  <a:pt x="565" y="98"/>
                  <a:pt x="565" y="98"/>
                </a:cubicBezTo>
                <a:cubicBezTo>
                  <a:pt x="565" y="98"/>
                  <a:pt x="566" y="98"/>
                  <a:pt x="566" y="98"/>
                </a:cubicBezTo>
                <a:cubicBezTo>
                  <a:pt x="566" y="98"/>
                  <a:pt x="566" y="98"/>
                  <a:pt x="566" y="98"/>
                </a:cubicBezTo>
                <a:cubicBezTo>
                  <a:pt x="565" y="99"/>
                  <a:pt x="565" y="100"/>
                  <a:pt x="566" y="100"/>
                </a:cubicBezTo>
                <a:cubicBezTo>
                  <a:pt x="566" y="101"/>
                  <a:pt x="566" y="101"/>
                  <a:pt x="566" y="101"/>
                </a:cubicBezTo>
                <a:cubicBezTo>
                  <a:pt x="567" y="101"/>
                  <a:pt x="567" y="102"/>
                  <a:pt x="567" y="102"/>
                </a:cubicBezTo>
                <a:cubicBezTo>
                  <a:pt x="566" y="103"/>
                  <a:pt x="566" y="103"/>
                  <a:pt x="565" y="102"/>
                </a:cubicBezTo>
                <a:cubicBezTo>
                  <a:pt x="565" y="102"/>
                  <a:pt x="564" y="102"/>
                  <a:pt x="565" y="101"/>
                </a:cubicBezTo>
                <a:cubicBezTo>
                  <a:pt x="565" y="101"/>
                  <a:pt x="565" y="101"/>
                  <a:pt x="565" y="101"/>
                </a:cubicBezTo>
                <a:cubicBezTo>
                  <a:pt x="565" y="101"/>
                  <a:pt x="564" y="101"/>
                  <a:pt x="564" y="101"/>
                </a:cubicBezTo>
                <a:cubicBezTo>
                  <a:pt x="564" y="102"/>
                  <a:pt x="564" y="102"/>
                  <a:pt x="563" y="102"/>
                </a:cubicBezTo>
                <a:cubicBezTo>
                  <a:pt x="563" y="102"/>
                  <a:pt x="563" y="103"/>
                  <a:pt x="563" y="103"/>
                </a:cubicBezTo>
                <a:cubicBezTo>
                  <a:pt x="563" y="103"/>
                  <a:pt x="564" y="103"/>
                  <a:pt x="564" y="103"/>
                </a:cubicBezTo>
                <a:cubicBezTo>
                  <a:pt x="564" y="104"/>
                  <a:pt x="565" y="103"/>
                  <a:pt x="565" y="104"/>
                </a:cubicBezTo>
                <a:close/>
                <a:moveTo>
                  <a:pt x="567" y="107"/>
                </a:moveTo>
                <a:cubicBezTo>
                  <a:pt x="567" y="107"/>
                  <a:pt x="566" y="107"/>
                  <a:pt x="566" y="108"/>
                </a:cubicBezTo>
                <a:cubicBezTo>
                  <a:pt x="567" y="108"/>
                  <a:pt x="567" y="108"/>
                  <a:pt x="567" y="108"/>
                </a:cubicBezTo>
                <a:cubicBezTo>
                  <a:pt x="568" y="108"/>
                  <a:pt x="568" y="108"/>
                  <a:pt x="568" y="107"/>
                </a:cubicBezTo>
                <a:cubicBezTo>
                  <a:pt x="567" y="107"/>
                  <a:pt x="567" y="107"/>
                  <a:pt x="567" y="107"/>
                </a:cubicBezTo>
                <a:close/>
                <a:moveTo>
                  <a:pt x="561" y="117"/>
                </a:moveTo>
                <a:cubicBezTo>
                  <a:pt x="561" y="117"/>
                  <a:pt x="561" y="117"/>
                  <a:pt x="560" y="116"/>
                </a:cubicBezTo>
                <a:cubicBezTo>
                  <a:pt x="560" y="117"/>
                  <a:pt x="560" y="117"/>
                  <a:pt x="560" y="117"/>
                </a:cubicBezTo>
                <a:cubicBezTo>
                  <a:pt x="560" y="117"/>
                  <a:pt x="560" y="117"/>
                  <a:pt x="561" y="117"/>
                </a:cubicBezTo>
                <a:cubicBezTo>
                  <a:pt x="561" y="117"/>
                  <a:pt x="561" y="117"/>
                  <a:pt x="561" y="117"/>
                </a:cubicBezTo>
                <a:close/>
                <a:moveTo>
                  <a:pt x="563" y="108"/>
                </a:moveTo>
                <a:cubicBezTo>
                  <a:pt x="563" y="109"/>
                  <a:pt x="564" y="108"/>
                  <a:pt x="564" y="107"/>
                </a:cubicBezTo>
                <a:cubicBezTo>
                  <a:pt x="564" y="107"/>
                  <a:pt x="564" y="106"/>
                  <a:pt x="564" y="106"/>
                </a:cubicBezTo>
                <a:cubicBezTo>
                  <a:pt x="564" y="106"/>
                  <a:pt x="563" y="106"/>
                  <a:pt x="563" y="106"/>
                </a:cubicBezTo>
                <a:cubicBezTo>
                  <a:pt x="563" y="106"/>
                  <a:pt x="563" y="106"/>
                  <a:pt x="563" y="107"/>
                </a:cubicBezTo>
                <a:cubicBezTo>
                  <a:pt x="563" y="107"/>
                  <a:pt x="563" y="107"/>
                  <a:pt x="563" y="107"/>
                </a:cubicBezTo>
                <a:cubicBezTo>
                  <a:pt x="563" y="107"/>
                  <a:pt x="563" y="107"/>
                  <a:pt x="563" y="107"/>
                </a:cubicBezTo>
                <a:cubicBezTo>
                  <a:pt x="563" y="107"/>
                  <a:pt x="563" y="108"/>
                  <a:pt x="563" y="107"/>
                </a:cubicBezTo>
                <a:cubicBezTo>
                  <a:pt x="563" y="107"/>
                  <a:pt x="563" y="107"/>
                  <a:pt x="563" y="107"/>
                </a:cubicBezTo>
                <a:cubicBezTo>
                  <a:pt x="562" y="107"/>
                  <a:pt x="562" y="106"/>
                  <a:pt x="561" y="106"/>
                </a:cubicBezTo>
                <a:cubicBezTo>
                  <a:pt x="561" y="106"/>
                  <a:pt x="561" y="107"/>
                  <a:pt x="562" y="108"/>
                </a:cubicBezTo>
                <a:cubicBezTo>
                  <a:pt x="562" y="108"/>
                  <a:pt x="562" y="108"/>
                  <a:pt x="563" y="108"/>
                </a:cubicBezTo>
                <a:close/>
                <a:moveTo>
                  <a:pt x="563" y="118"/>
                </a:moveTo>
                <a:cubicBezTo>
                  <a:pt x="563" y="118"/>
                  <a:pt x="563" y="118"/>
                  <a:pt x="563" y="118"/>
                </a:cubicBezTo>
                <a:cubicBezTo>
                  <a:pt x="563" y="118"/>
                  <a:pt x="562" y="118"/>
                  <a:pt x="562" y="119"/>
                </a:cubicBezTo>
                <a:cubicBezTo>
                  <a:pt x="562" y="119"/>
                  <a:pt x="563" y="119"/>
                  <a:pt x="563" y="119"/>
                </a:cubicBezTo>
                <a:cubicBezTo>
                  <a:pt x="563" y="119"/>
                  <a:pt x="563" y="119"/>
                  <a:pt x="563" y="118"/>
                </a:cubicBezTo>
                <a:close/>
                <a:moveTo>
                  <a:pt x="564" y="116"/>
                </a:moveTo>
                <a:cubicBezTo>
                  <a:pt x="564" y="116"/>
                  <a:pt x="564" y="116"/>
                  <a:pt x="563" y="116"/>
                </a:cubicBezTo>
                <a:cubicBezTo>
                  <a:pt x="563" y="116"/>
                  <a:pt x="563" y="116"/>
                  <a:pt x="562" y="117"/>
                </a:cubicBezTo>
                <a:cubicBezTo>
                  <a:pt x="563" y="117"/>
                  <a:pt x="563" y="117"/>
                  <a:pt x="563" y="117"/>
                </a:cubicBezTo>
                <a:cubicBezTo>
                  <a:pt x="564" y="117"/>
                  <a:pt x="564" y="117"/>
                  <a:pt x="564" y="116"/>
                </a:cubicBezTo>
                <a:close/>
                <a:moveTo>
                  <a:pt x="565" y="120"/>
                </a:moveTo>
                <a:cubicBezTo>
                  <a:pt x="565" y="119"/>
                  <a:pt x="565" y="119"/>
                  <a:pt x="565" y="119"/>
                </a:cubicBezTo>
                <a:cubicBezTo>
                  <a:pt x="565" y="119"/>
                  <a:pt x="564" y="119"/>
                  <a:pt x="564" y="119"/>
                </a:cubicBezTo>
                <a:cubicBezTo>
                  <a:pt x="564" y="120"/>
                  <a:pt x="564" y="120"/>
                  <a:pt x="564" y="120"/>
                </a:cubicBezTo>
                <a:cubicBezTo>
                  <a:pt x="565" y="120"/>
                  <a:pt x="565" y="120"/>
                  <a:pt x="565" y="120"/>
                </a:cubicBezTo>
                <a:close/>
                <a:moveTo>
                  <a:pt x="566" y="110"/>
                </a:moveTo>
                <a:cubicBezTo>
                  <a:pt x="567" y="110"/>
                  <a:pt x="567" y="110"/>
                  <a:pt x="567" y="111"/>
                </a:cubicBezTo>
                <a:cubicBezTo>
                  <a:pt x="567" y="111"/>
                  <a:pt x="567" y="112"/>
                  <a:pt x="567" y="112"/>
                </a:cubicBezTo>
                <a:cubicBezTo>
                  <a:pt x="567" y="112"/>
                  <a:pt x="567" y="112"/>
                  <a:pt x="567" y="112"/>
                </a:cubicBezTo>
                <a:cubicBezTo>
                  <a:pt x="567" y="112"/>
                  <a:pt x="568" y="112"/>
                  <a:pt x="568" y="112"/>
                </a:cubicBezTo>
                <a:cubicBezTo>
                  <a:pt x="568" y="112"/>
                  <a:pt x="568" y="112"/>
                  <a:pt x="568" y="111"/>
                </a:cubicBezTo>
                <a:cubicBezTo>
                  <a:pt x="568" y="111"/>
                  <a:pt x="568" y="110"/>
                  <a:pt x="568" y="110"/>
                </a:cubicBezTo>
                <a:cubicBezTo>
                  <a:pt x="567" y="110"/>
                  <a:pt x="567" y="110"/>
                  <a:pt x="567" y="109"/>
                </a:cubicBezTo>
                <a:cubicBezTo>
                  <a:pt x="567" y="109"/>
                  <a:pt x="567" y="109"/>
                  <a:pt x="567" y="108"/>
                </a:cubicBezTo>
                <a:cubicBezTo>
                  <a:pt x="567" y="109"/>
                  <a:pt x="567" y="109"/>
                  <a:pt x="567" y="109"/>
                </a:cubicBezTo>
                <a:cubicBezTo>
                  <a:pt x="566" y="109"/>
                  <a:pt x="566" y="109"/>
                  <a:pt x="565" y="109"/>
                </a:cubicBezTo>
                <a:cubicBezTo>
                  <a:pt x="565" y="109"/>
                  <a:pt x="564" y="109"/>
                  <a:pt x="564" y="110"/>
                </a:cubicBezTo>
                <a:cubicBezTo>
                  <a:pt x="563" y="110"/>
                  <a:pt x="563" y="110"/>
                  <a:pt x="563" y="110"/>
                </a:cubicBezTo>
                <a:cubicBezTo>
                  <a:pt x="563" y="110"/>
                  <a:pt x="564" y="110"/>
                  <a:pt x="564" y="110"/>
                </a:cubicBezTo>
                <a:cubicBezTo>
                  <a:pt x="564" y="110"/>
                  <a:pt x="565" y="110"/>
                  <a:pt x="565" y="110"/>
                </a:cubicBezTo>
                <a:cubicBezTo>
                  <a:pt x="565" y="111"/>
                  <a:pt x="566" y="110"/>
                  <a:pt x="566" y="110"/>
                </a:cubicBezTo>
                <a:close/>
                <a:moveTo>
                  <a:pt x="565" y="126"/>
                </a:moveTo>
                <a:cubicBezTo>
                  <a:pt x="565" y="127"/>
                  <a:pt x="565" y="127"/>
                  <a:pt x="566" y="127"/>
                </a:cubicBezTo>
                <a:cubicBezTo>
                  <a:pt x="566" y="127"/>
                  <a:pt x="566" y="127"/>
                  <a:pt x="566" y="126"/>
                </a:cubicBezTo>
                <a:cubicBezTo>
                  <a:pt x="566" y="126"/>
                  <a:pt x="566" y="126"/>
                  <a:pt x="566" y="126"/>
                </a:cubicBezTo>
                <a:cubicBezTo>
                  <a:pt x="565" y="126"/>
                  <a:pt x="565" y="126"/>
                  <a:pt x="565" y="126"/>
                </a:cubicBezTo>
                <a:close/>
                <a:moveTo>
                  <a:pt x="565" y="195"/>
                </a:moveTo>
                <a:cubicBezTo>
                  <a:pt x="565" y="195"/>
                  <a:pt x="565" y="195"/>
                  <a:pt x="565" y="196"/>
                </a:cubicBezTo>
                <a:cubicBezTo>
                  <a:pt x="565" y="196"/>
                  <a:pt x="565" y="195"/>
                  <a:pt x="565" y="195"/>
                </a:cubicBezTo>
                <a:cubicBezTo>
                  <a:pt x="565" y="195"/>
                  <a:pt x="565" y="195"/>
                  <a:pt x="565" y="195"/>
                </a:cubicBezTo>
                <a:cubicBezTo>
                  <a:pt x="565" y="195"/>
                  <a:pt x="565" y="195"/>
                  <a:pt x="565" y="195"/>
                </a:cubicBezTo>
                <a:close/>
                <a:moveTo>
                  <a:pt x="564" y="190"/>
                </a:moveTo>
                <a:cubicBezTo>
                  <a:pt x="564" y="190"/>
                  <a:pt x="564" y="190"/>
                  <a:pt x="564" y="190"/>
                </a:cubicBezTo>
                <a:cubicBezTo>
                  <a:pt x="564" y="190"/>
                  <a:pt x="564" y="190"/>
                  <a:pt x="564" y="190"/>
                </a:cubicBezTo>
                <a:cubicBezTo>
                  <a:pt x="564" y="190"/>
                  <a:pt x="564" y="190"/>
                  <a:pt x="565" y="190"/>
                </a:cubicBezTo>
                <a:cubicBezTo>
                  <a:pt x="564" y="190"/>
                  <a:pt x="564" y="190"/>
                  <a:pt x="564" y="190"/>
                </a:cubicBezTo>
                <a:close/>
                <a:moveTo>
                  <a:pt x="564" y="183"/>
                </a:moveTo>
                <a:cubicBezTo>
                  <a:pt x="564" y="183"/>
                  <a:pt x="563" y="183"/>
                  <a:pt x="563" y="183"/>
                </a:cubicBezTo>
                <a:cubicBezTo>
                  <a:pt x="562" y="183"/>
                  <a:pt x="562" y="183"/>
                  <a:pt x="562" y="184"/>
                </a:cubicBezTo>
                <a:cubicBezTo>
                  <a:pt x="562" y="184"/>
                  <a:pt x="563" y="184"/>
                  <a:pt x="563" y="184"/>
                </a:cubicBezTo>
                <a:cubicBezTo>
                  <a:pt x="563" y="184"/>
                  <a:pt x="564" y="184"/>
                  <a:pt x="564" y="183"/>
                </a:cubicBezTo>
                <a:close/>
                <a:moveTo>
                  <a:pt x="563" y="189"/>
                </a:moveTo>
                <a:cubicBezTo>
                  <a:pt x="562" y="189"/>
                  <a:pt x="562" y="189"/>
                  <a:pt x="562" y="190"/>
                </a:cubicBezTo>
                <a:cubicBezTo>
                  <a:pt x="562" y="190"/>
                  <a:pt x="562" y="190"/>
                  <a:pt x="562" y="190"/>
                </a:cubicBezTo>
                <a:cubicBezTo>
                  <a:pt x="562" y="190"/>
                  <a:pt x="563" y="190"/>
                  <a:pt x="563" y="190"/>
                </a:cubicBezTo>
                <a:cubicBezTo>
                  <a:pt x="563" y="190"/>
                  <a:pt x="563" y="189"/>
                  <a:pt x="563" y="189"/>
                </a:cubicBezTo>
                <a:close/>
                <a:moveTo>
                  <a:pt x="563" y="139"/>
                </a:moveTo>
                <a:cubicBezTo>
                  <a:pt x="563" y="139"/>
                  <a:pt x="563" y="139"/>
                  <a:pt x="563" y="139"/>
                </a:cubicBezTo>
                <a:cubicBezTo>
                  <a:pt x="563" y="139"/>
                  <a:pt x="563" y="139"/>
                  <a:pt x="562" y="139"/>
                </a:cubicBezTo>
                <a:cubicBezTo>
                  <a:pt x="562" y="139"/>
                  <a:pt x="562" y="139"/>
                  <a:pt x="562" y="139"/>
                </a:cubicBezTo>
                <a:cubicBezTo>
                  <a:pt x="562" y="139"/>
                  <a:pt x="563" y="139"/>
                  <a:pt x="563" y="139"/>
                </a:cubicBezTo>
                <a:close/>
                <a:moveTo>
                  <a:pt x="563" y="126"/>
                </a:moveTo>
                <a:cubicBezTo>
                  <a:pt x="563" y="126"/>
                  <a:pt x="564" y="127"/>
                  <a:pt x="564" y="127"/>
                </a:cubicBezTo>
                <a:cubicBezTo>
                  <a:pt x="564" y="127"/>
                  <a:pt x="564" y="126"/>
                  <a:pt x="564" y="126"/>
                </a:cubicBezTo>
                <a:cubicBezTo>
                  <a:pt x="564" y="126"/>
                  <a:pt x="564" y="126"/>
                  <a:pt x="564" y="126"/>
                </a:cubicBezTo>
                <a:cubicBezTo>
                  <a:pt x="563" y="126"/>
                  <a:pt x="563" y="126"/>
                  <a:pt x="563" y="126"/>
                </a:cubicBezTo>
                <a:close/>
                <a:moveTo>
                  <a:pt x="562" y="126"/>
                </a:moveTo>
                <a:cubicBezTo>
                  <a:pt x="562" y="126"/>
                  <a:pt x="562" y="126"/>
                  <a:pt x="562" y="126"/>
                </a:cubicBezTo>
                <a:cubicBezTo>
                  <a:pt x="562" y="126"/>
                  <a:pt x="563" y="126"/>
                  <a:pt x="563" y="126"/>
                </a:cubicBezTo>
                <a:cubicBezTo>
                  <a:pt x="563" y="125"/>
                  <a:pt x="563" y="125"/>
                  <a:pt x="563" y="125"/>
                </a:cubicBezTo>
                <a:cubicBezTo>
                  <a:pt x="562" y="125"/>
                  <a:pt x="562" y="125"/>
                  <a:pt x="562" y="126"/>
                </a:cubicBezTo>
                <a:close/>
                <a:moveTo>
                  <a:pt x="562" y="133"/>
                </a:moveTo>
                <a:cubicBezTo>
                  <a:pt x="562" y="133"/>
                  <a:pt x="562" y="134"/>
                  <a:pt x="562" y="134"/>
                </a:cubicBezTo>
                <a:cubicBezTo>
                  <a:pt x="563" y="134"/>
                  <a:pt x="563" y="134"/>
                  <a:pt x="563" y="134"/>
                </a:cubicBezTo>
                <a:cubicBezTo>
                  <a:pt x="563" y="133"/>
                  <a:pt x="563" y="133"/>
                  <a:pt x="562" y="133"/>
                </a:cubicBezTo>
                <a:cubicBezTo>
                  <a:pt x="562" y="133"/>
                  <a:pt x="562" y="133"/>
                  <a:pt x="562" y="133"/>
                </a:cubicBezTo>
                <a:close/>
                <a:moveTo>
                  <a:pt x="561" y="136"/>
                </a:moveTo>
                <a:cubicBezTo>
                  <a:pt x="561" y="136"/>
                  <a:pt x="561" y="136"/>
                  <a:pt x="561" y="136"/>
                </a:cubicBezTo>
                <a:cubicBezTo>
                  <a:pt x="561" y="136"/>
                  <a:pt x="561" y="136"/>
                  <a:pt x="561" y="136"/>
                </a:cubicBezTo>
                <a:cubicBezTo>
                  <a:pt x="561" y="136"/>
                  <a:pt x="561" y="136"/>
                  <a:pt x="561" y="136"/>
                </a:cubicBezTo>
                <a:cubicBezTo>
                  <a:pt x="561" y="136"/>
                  <a:pt x="561" y="136"/>
                  <a:pt x="561" y="136"/>
                </a:cubicBezTo>
                <a:close/>
                <a:moveTo>
                  <a:pt x="562" y="198"/>
                </a:moveTo>
                <a:cubicBezTo>
                  <a:pt x="562" y="197"/>
                  <a:pt x="562" y="197"/>
                  <a:pt x="562" y="197"/>
                </a:cubicBezTo>
                <a:cubicBezTo>
                  <a:pt x="561" y="197"/>
                  <a:pt x="561" y="196"/>
                  <a:pt x="561" y="197"/>
                </a:cubicBezTo>
                <a:cubicBezTo>
                  <a:pt x="561" y="197"/>
                  <a:pt x="561" y="197"/>
                  <a:pt x="561" y="197"/>
                </a:cubicBezTo>
                <a:cubicBezTo>
                  <a:pt x="561" y="197"/>
                  <a:pt x="561" y="197"/>
                  <a:pt x="562" y="198"/>
                </a:cubicBezTo>
                <a:close/>
                <a:moveTo>
                  <a:pt x="563" y="191"/>
                </a:moveTo>
                <a:cubicBezTo>
                  <a:pt x="563" y="191"/>
                  <a:pt x="563" y="191"/>
                  <a:pt x="563" y="191"/>
                </a:cubicBezTo>
                <a:cubicBezTo>
                  <a:pt x="562" y="191"/>
                  <a:pt x="562" y="191"/>
                  <a:pt x="562" y="192"/>
                </a:cubicBezTo>
                <a:cubicBezTo>
                  <a:pt x="562" y="192"/>
                  <a:pt x="562" y="193"/>
                  <a:pt x="562" y="193"/>
                </a:cubicBezTo>
                <a:cubicBezTo>
                  <a:pt x="561" y="193"/>
                  <a:pt x="562" y="194"/>
                  <a:pt x="562" y="194"/>
                </a:cubicBezTo>
                <a:cubicBezTo>
                  <a:pt x="562" y="194"/>
                  <a:pt x="562" y="195"/>
                  <a:pt x="562" y="195"/>
                </a:cubicBezTo>
                <a:cubicBezTo>
                  <a:pt x="563" y="195"/>
                  <a:pt x="563" y="194"/>
                  <a:pt x="563" y="194"/>
                </a:cubicBezTo>
                <a:cubicBezTo>
                  <a:pt x="563" y="194"/>
                  <a:pt x="563" y="193"/>
                  <a:pt x="563" y="193"/>
                </a:cubicBezTo>
                <a:cubicBezTo>
                  <a:pt x="563" y="193"/>
                  <a:pt x="563" y="192"/>
                  <a:pt x="563" y="191"/>
                </a:cubicBezTo>
                <a:close/>
                <a:moveTo>
                  <a:pt x="564" y="200"/>
                </a:moveTo>
                <a:cubicBezTo>
                  <a:pt x="564" y="200"/>
                  <a:pt x="564" y="199"/>
                  <a:pt x="565" y="199"/>
                </a:cubicBezTo>
                <a:cubicBezTo>
                  <a:pt x="565" y="199"/>
                  <a:pt x="564" y="199"/>
                  <a:pt x="564" y="199"/>
                </a:cubicBezTo>
                <a:cubicBezTo>
                  <a:pt x="564" y="199"/>
                  <a:pt x="564" y="199"/>
                  <a:pt x="563" y="199"/>
                </a:cubicBezTo>
                <a:cubicBezTo>
                  <a:pt x="563" y="200"/>
                  <a:pt x="564" y="200"/>
                  <a:pt x="564" y="200"/>
                </a:cubicBezTo>
                <a:close/>
                <a:moveTo>
                  <a:pt x="358" y="59"/>
                </a:moveTo>
                <a:cubicBezTo>
                  <a:pt x="358" y="59"/>
                  <a:pt x="358" y="59"/>
                  <a:pt x="358" y="59"/>
                </a:cubicBezTo>
                <a:cubicBezTo>
                  <a:pt x="358" y="59"/>
                  <a:pt x="358" y="59"/>
                  <a:pt x="358" y="59"/>
                </a:cubicBezTo>
                <a:cubicBezTo>
                  <a:pt x="358" y="59"/>
                  <a:pt x="358" y="59"/>
                  <a:pt x="358" y="59"/>
                </a:cubicBezTo>
                <a:close/>
                <a:moveTo>
                  <a:pt x="373" y="227"/>
                </a:moveTo>
                <a:cubicBezTo>
                  <a:pt x="373" y="227"/>
                  <a:pt x="373" y="227"/>
                  <a:pt x="373" y="227"/>
                </a:cubicBezTo>
                <a:cubicBezTo>
                  <a:pt x="373" y="227"/>
                  <a:pt x="373" y="227"/>
                  <a:pt x="373" y="227"/>
                </a:cubicBezTo>
                <a:close/>
                <a:moveTo>
                  <a:pt x="200" y="230"/>
                </a:moveTo>
                <a:cubicBezTo>
                  <a:pt x="200" y="230"/>
                  <a:pt x="200" y="230"/>
                  <a:pt x="200" y="230"/>
                </a:cubicBezTo>
                <a:cubicBezTo>
                  <a:pt x="200" y="230"/>
                  <a:pt x="200" y="230"/>
                  <a:pt x="200" y="230"/>
                </a:cubicBezTo>
                <a:cubicBezTo>
                  <a:pt x="200" y="230"/>
                  <a:pt x="200" y="230"/>
                  <a:pt x="200" y="230"/>
                </a:cubicBezTo>
                <a:close/>
                <a:moveTo>
                  <a:pt x="358" y="53"/>
                </a:moveTo>
                <a:cubicBezTo>
                  <a:pt x="358" y="53"/>
                  <a:pt x="359" y="53"/>
                  <a:pt x="359" y="53"/>
                </a:cubicBezTo>
                <a:cubicBezTo>
                  <a:pt x="359" y="53"/>
                  <a:pt x="358" y="52"/>
                  <a:pt x="358" y="52"/>
                </a:cubicBezTo>
                <a:cubicBezTo>
                  <a:pt x="358" y="52"/>
                  <a:pt x="358" y="52"/>
                  <a:pt x="358" y="52"/>
                </a:cubicBezTo>
                <a:cubicBezTo>
                  <a:pt x="358" y="53"/>
                  <a:pt x="358" y="53"/>
                  <a:pt x="358" y="53"/>
                </a:cubicBezTo>
                <a:close/>
                <a:moveTo>
                  <a:pt x="585" y="133"/>
                </a:moveTo>
                <a:cubicBezTo>
                  <a:pt x="585" y="133"/>
                  <a:pt x="585" y="133"/>
                  <a:pt x="586" y="133"/>
                </a:cubicBezTo>
                <a:cubicBezTo>
                  <a:pt x="585" y="133"/>
                  <a:pt x="585" y="133"/>
                  <a:pt x="585" y="133"/>
                </a:cubicBezTo>
                <a:close/>
                <a:moveTo>
                  <a:pt x="331" y="85"/>
                </a:moveTo>
                <a:cubicBezTo>
                  <a:pt x="331" y="85"/>
                  <a:pt x="331" y="86"/>
                  <a:pt x="331" y="86"/>
                </a:cubicBezTo>
                <a:cubicBezTo>
                  <a:pt x="331" y="86"/>
                  <a:pt x="332" y="86"/>
                  <a:pt x="332" y="85"/>
                </a:cubicBezTo>
                <a:cubicBezTo>
                  <a:pt x="332" y="85"/>
                  <a:pt x="332" y="85"/>
                  <a:pt x="331" y="85"/>
                </a:cubicBezTo>
                <a:close/>
                <a:moveTo>
                  <a:pt x="91" y="225"/>
                </a:moveTo>
                <a:cubicBezTo>
                  <a:pt x="91" y="225"/>
                  <a:pt x="91" y="225"/>
                  <a:pt x="91" y="225"/>
                </a:cubicBezTo>
                <a:cubicBezTo>
                  <a:pt x="91" y="225"/>
                  <a:pt x="91" y="225"/>
                  <a:pt x="91" y="225"/>
                </a:cubicBezTo>
                <a:cubicBezTo>
                  <a:pt x="91" y="225"/>
                  <a:pt x="91" y="225"/>
                  <a:pt x="91" y="225"/>
                </a:cubicBezTo>
                <a:close/>
                <a:moveTo>
                  <a:pt x="263" y="215"/>
                </a:moveTo>
                <a:cubicBezTo>
                  <a:pt x="263" y="215"/>
                  <a:pt x="263" y="215"/>
                  <a:pt x="263" y="215"/>
                </a:cubicBezTo>
                <a:cubicBezTo>
                  <a:pt x="263" y="215"/>
                  <a:pt x="263" y="215"/>
                  <a:pt x="263" y="215"/>
                </a:cubicBezTo>
                <a:cubicBezTo>
                  <a:pt x="263" y="215"/>
                  <a:pt x="263" y="215"/>
                  <a:pt x="263" y="215"/>
                </a:cubicBezTo>
                <a:close/>
                <a:moveTo>
                  <a:pt x="336" y="66"/>
                </a:moveTo>
                <a:cubicBezTo>
                  <a:pt x="336" y="65"/>
                  <a:pt x="336" y="65"/>
                  <a:pt x="336" y="65"/>
                </a:cubicBezTo>
                <a:cubicBezTo>
                  <a:pt x="336" y="65"/>
                  <a:pt x="336" y="65"/>
                  <a:pt x="336" y="66"/>
                </a:cubicBezTo>
                <a:cubicBezTo>
                  <a:pt x="336" y="66"/>
                  <a:pt x="336" y="66"/>
                  <a:pt x="336" y="66"/>
                </a:cubicBezTo>
                <a:cubicBezTo>
                  <a:pt x="336" y="66"/>
                  <a:pt x="336" y="66"/>
                  <a:pt x="336" y="66"/>
                </a:cubicBezTo>
                <a:close/>
                <a:moveTo>
                  <a:pt x="205" y="42"/>
                </a:moveTo>
                <a:cubicBezTo>
                  <a:pt x="205" y="42"/>
                  <a:pt x="205" y="42"/>
                  <a:pt x="205" y="42"/>
                </a:cubicBezTo>
                <a:cubicBezTo>
                  <a:pt x="205" y="42"/>
                  <a:pt x="205" y="42"/>
                  <a:pt x="205" y="42"/>
                </a:cubicBezTo>
                <a:close/>
                <a:moveTo>
                  <a:pt x="225" y="201"/>
                </a:moveTo>
                <a:cubicBezTo>
                  <a:pt x="225" y="200"/>
                  <a:pt x="225" y="200"/>
                  <a:pt x="225" y="200"/>
                </a:cubicBezTo>
                <a:cubicBezTo>
                  <a:pt x="225" y="200"/>
                  <a:pt x="225" y="200"/>
                  <a:pt x="225" y="200"/>
                </a:cubicBezTo>
                <a:cubicBezTo>
                  <a:pt x="225" y="200"/>
                  <a:pt x="225" y="201"/>
                  <a:pt x="225" y="201"/>
                </a:cubicBezTo>
                <a:close/>
                <a:moveTo>
                  <a:pt x="271" y="23"/>
                </a:moveTo>
                <a:cubicBezTo>
                  <a:pt x="271" y="23"/>
                  <a:pt x="271" y="23"/>
                  <a:pt x="271" y="23"/>
                </a:cubicBezTo>
                <a:cubicBezTo>
                  <a:pt x="271" y="23"/>
                  <a:pt x="272" y="24"/>
                  <a:pt x="272" y="24"/>
                </a:cubicBezTo>
                <a:cubicBezTo>
                  <a:pt x="272" y="23"/>
                  <a:pt x="272" y="23"/>
                  <a:pt x="271" y="23"/>
                </a:cubicBezTo>
                <a:close/>
                <a:moveTo>
                  <a:pt x="231" y="31"/>
                </a:moveTo>
                <a:cubicBezTo>
                  <a:pt x="231" y="31"/>
                  <a:pt x="231" y="31"/>
                  <a:pt x="231" y="31"/>
                </a:cubicBezTo>
                <a:cubicBezTo>
                  <a:pt x="231" y="31"/>
                  <a:pt x="231" y="31"/>
                  <a:pt x="231" y="31"/>
                </a:cubicBezTo>
                <a:cubicBezTo>
                  <a:pt x="231" y="31"/>
                  <a:pt x="231" y="31"/>
                  <a:pt x="231" y="31"/>
                </a:cubicBezTo>
                <a:close/>
                <a:moveTo>
                  <a:pt x="220" y="159"/>
                </a:moveTo>
                <a:cubicBezTo>
                  <a:pt x="220" y="159"/>
                  <a:pt x="220" y="159"/>
                  <a:pt x="220" y="159"/>
                </a:cubicBezTo>
                <a:cubicBezTo>
                  <a:pt x="220" y="159"/>
                  <a:pt x="220" y="159"/>
                  <a:pt x="219" y="160"/>
                </a:cubicBezTo>
                <a:cubicBezTo>
                  <a:pt x="220" y="160"/>
                  <a:pt x="220" y="160"/>
                  <a:pt x="220" y="160"/>
                </a:cubicBezTo>
                <a:cubicBezTo>
                  <a:pt x="220" y="160"/>
                  <a:pt x="220" y="159"/>
                  <a:pt x="220" y="159"/>
                </a:cubicBezTo>
                <a:close/>
                <a:moveTo>
                  <a:pt x="460" y="70"/>
                </a:moveTo>
                <a:cubicBezTo>
                  <a:pt x="459" y="70"/>
                  <a:pt x="459" y="70"/>
                  <a:pt x="459" y="70"/>
                </a:cubicBezTo>
                <a:cubicBezTo>
                  <a:pt x="459" y="70"/>
                  <a:pt x="460" y="70"/>
                  <a:pt x="460" y="70"/>
                </a:cubicBezTo>
                <a:cubicBezTo>
                  <a:pt x="460" y="70"/>
                  <a:pt x="460" y="70"/>
                  <a:pt x="460" y="69"/>
                </a:cubicBezTo>
                <a:cubicBezTo>
                  <a:pt x="460" y="69"/>
                  <a:pt x="460" y="70"/>
                  <a:pt x="460" y="70"/>
                </a:cubicBezTo>
                <a:close/>
                <a:moveTo>
                  <a:pt x="224" y="200"/>
                </a:moveTo>
                <a:cubicBezTo>
                  <a:pt x="224" y="200"/>
                  <a:pt x="224" y="200"/>
                  <a:pt x="224" y="200"/>
                </a:cubicBezTo>
                <a:close/>
                <a:moveTo>
                  <a:pt x="476" y="67"/>
                </a:moveTo>
                <a:cubicBezTo>
                  <a:pt x="476" y="67"/>
                  <a:pt x="476" y="67"/>
                  <a:pt x="475" y="67"/>
                </a:cubicBezTo>
                <a:cubicBezTo>
                  <a:pt x="475" y="67"/>
                  <a:pt x="476" y="67"/>
                  <a:pt x="476" y="67"/>
                </a:cubicBezTo>
                <a:cubicBezTo>
                  <a:pt x="476" y="67"/>
                  <a:pt x="476" y="67"/>
                  <a:pt x="476" y="67"/>
                </a:cubicBezTo>
                <a:close/>
                <a:moveTo>
                  <a:pt x="452" y="7"/>
                </a:moveTo>
                <a:cubicBezTo>
                  <a:pt x="452" y="7"/>
                  <a:pt x="452" y="7"/>
                  <a:pt x="452" y="7"/>
                </a:cubicBezTo>
                <a:cubicBezTo>
                  <a:pt x="452" y="7"/>
                  <a:pt x="452" y="7"/>
                  <a:pt x="452" y="7"/>
                </a:cubicBezTo>
                <a:cubicBezTo>
                  <a:pt x="452" y="7"/>
                  <a:pt x="452" y="7"/>
                  <a:pt x="452" y="7"/>
                </a:cubicBezTo>
                <a:cubicBezTo>
                  <a:pt x="451" y="7"/>
                  <a:pt x="451" y="7"/>
                  <a:pt x="451" y="8"/>
                </a:cubicBezTo>
                <a:cubicBezTo>
                  <a:pt x="451" y="8"/>
                  <a:pt x="451" y="8"/>
                  <a:pt x="452" y="7"/>
                </a:cubicBezTo>
                <a:close/>
                <a:moveTo>
                  <a:pt x="74" y="218"/>
                </a:moveTo>
                <a:cubicBezTo>
                  <a:pt x="74" y="218"/>
                  <a:pt x="74" y="218"/>
                  <a:pt x="74" y="217"/>
                </a:cubicBezTo>
                <a:cubicBezTo>
                  <a:pt x="74" y="218"/>
                  <a:pt x="74" y="219"/>
                  <a:pt x="74" y="219"/>
                </a:cubicBezTo>
                <a:cubicBezTo>
                  <a:pt x="74" y="219"/>
                  <a:pt x="74" y="219"/>
                  <a:pt x="74" y="218"/>
                </a:cubicBezTo>
                <a:close/>
                <a:moveTo>
                  <a:pt x="437" y="4"/>
                </a:moveTo>
                <a:cubicBezTo>
                  <a:pt x="437" y="4"/>
                  <a:pt x="437" y="4"/>
                  <a:pt x="437" y="3"/>
                </a:cubicBezTo>
                <a:cubicBezTo>
                  <a:pt x="437" y="3"/>
                  <a:pt x="437" y="3"/>
                  <a:pt x="437" y="3"/>
                </a:cubicBezTo>
                <a:cubicBezTo>
                  <a:pt x="437" y="3"/>
                  <a:pt x="437" y="3"/>
                  <a:pt x="437" y="3"/>
                </a:cubicBezTo>
                <a:cubicBezTo>
                  <a:pt x="437" y="4"/>
                  <a:pt x="437" y="4"/>
                  <a:pt x="437" y="4"/>
                </a:cubicBezTo>
                <a:close/>
                <a:moveTo>
                  <a:pt x="59" y="141"/>
                </a:moveTo>
                <a:cubicBezTo>
                  <a:pt x="59" y="141"/>
                  <a:pt x="59" y="141"/>
                  <a:pt x="59" y="141"/>
                </a:cubicBezTo>
                <a:cubicBezTo>
                  <a:pt x="59" y="141"/>
                  <a:pt x="59" y="141"/>
                  <a:pt x="60" y="141"/>
                </a:cubicBezTo>
                <a:cubicBezTo>
                  <a:pt x="59" y="141"/>
                  <a:pt x="59" y="141"/>
                  <a:pt x="59" y="141"/>
                </a:cubicBezTo>
                <a:close/>
                <a:moveTo>
                  <a:pt x="73" y="154"/>
                </a:moveTo>
                <a:cubicBezTo>
                  <a:pt x="73" y="154"/>
                  <a:pt x="73" y="154"/>
                  <a:pt x="73" y="155"/>
                </a:cubicBezTo>
                <a:cubicBezTo>
                  <a:pt x="73" y="155"/>
                  <a:pt x="73" y="155"/>
                  <a:pt x="73" y="155"/>
                </a:cubicBezTo>
                <a:cubicBezTo>
                  <a:pt x="73" y="154"/>
                  <a:pt x="73" y="154"/>
                  <a:pt x="73" y="154"/>
                </a:cubicBezTo>
                <a:close/>
                <a:moveTo>
                  <a:pt x="276" y="187"/>
                </a:moveTo>
                <a:cubicBezTo>
                  <a:pt x="276" y="187"/>
                  <a:pt x="276" y="187"/>
                  <a:pt x="276" y="187"/>
                </a:cubicBezTo>
                <a:cubicBezTo>
                  <a:pt x="276" y="187"/>
                  <a:pt x="276" y="187"/>
                  <a:pt x="276" y="187"/>
                </a:cubicBezTo>
                <a:cubicBezTo>
                  <a:pt x="276" y="187"/>
                  <a:pt x="276" y="187"/>
                  <a:pt x="276" y="187"/>
                </a:cubicBezTo>
                <a:close/>
                <a:moveTo>
                  <a:pt x="35" y="233"/>
                </a:moveTo>
                <a:cubicBezTo>
                  <a:pt x="36" y="233"/>
                  <a:pt x="36" y="233"/>
                  <a:pt x="36" y="233"/>
                </a:cubicBezTo>
                <a:cubicBezTo>
                  <a:pt x="36" y="233"/>
                  <a:pt x="36" y="233"/>
                  <a:pt x="36" y="233"/>
                </a:cubicBezTo>
                <a:cubicBezTo>
                  <a:pt x="36" y="233"/>
                  <a:pt x="36" y="233"/>
                  <a:pt x="35" y="233"/>
                </a:cubicBezTo>
                <a:close/>
                <a:moveTo>
                  <a:pt x="122" y="76"/>
                </a:moveTo>
                <a:cubicBezTo>
                  <a:pt x="122" y="76"/>
                  <a:pt x="122" y="76"/>
                  <a:pt x="122" y="76"/>
                </a:cubicBezTo>
                <a:cubicBezTo>
                  <a:pt x="122" y="76"/>
                  <a:pt x="122" y="76"/>
                  <a:pt x="122" y="76"/>
                </a:cubicBezTo>
                <a:cubicBezTo>
                  <a:pt x="122" y="76"/>
                  <a:pt x="122" y="76"/>
                  <a:pt x="122" y="76"/>
                </a:cubicBezTo>
                <a:cubicBezTo>
                  <a:pt x="122" y="76"/>
                  <a:pt x="122" y="76"/>
                  <a:pt x="122" y="76"/>
                </a:cubicBezTo>
                <a:close/>
                <a:moveTo>
                  <a:pt x="223" y="210"/>
                </a:moveTo>
                <a:cubicBezTo>
                  <a:pt x="223" y="210"/>
                  <a:pt x="223" y="210"/>
                  <a:pt x="223" y="210"/>
                </a:cubicBezTo>
                <a:cubicBezTo>
                  <a:pt x="223" y="210"/>
                  <a:pt x="223" y="210"/>
                  <a:pt x="223" y="210"/>
                </a:cubicBezTo>
                <a:cubicBezTo>
                  <a:pt x="223" y="210"/>
                  <a:pt x="223" y="210"/>
                  <a:pt x="223" y="210"/>
                </a:cubicBezTo>
                <a:close/>
                <a:moveTo>
                  <a:pt x="252" y="172"/>
                </a:moveTo>
                <a:cubicBezTo>
                  <a:pt x="252" y="172"/>
                  <a:pt x="252" y="172"/>
                  <a:pt x="252" y="172"/>
                </a:cubicBezTo>
                <a:cubicBezTo>
                  <a:pt x="252" y="172"/>
                  <a:pt x="251" y="172"/>
                  <a:pt x="251" y="172"/>
                </a:cubicBezTo>
                <a:cubicBezTo>
                  <a:pt x="251" y="172"/>
                  <a:pt x="252" y="172"/>
                  <a:pt x="252" y="172"/>
                </a:cubicBezTo>
                <a:close/>
                <a:moveTo>
                  <a:pt x="459" y="62"/>
                </a:moveTo>
                <a:cubicBezTo>
                  <a:pt x="459" y="62"/>
                  <a:pt x="459" y="62"/>
                  <a:pt x="459" y="62"/>
                </a:cubicBezTo>
                <a:cubicBezTo>
                  <a:pt x="459" y="62"/>
                  <a:pt x="459" y="62"/>
                  <a:pt x="459" y="62"/>
                </a:cubicBezTo>
                <a:cubicBezTo>
                  <a:pt x="459" y="62"/>
                  <a:pt x="459" y="62"/>
                  <a:pt x="459" y="62"/>
                </a:cubicBezTo>
                <a:cubicBezTo>
                  <a:pt x="459" y="62"/>
                  <a:pt x="459" y="62"/>
                  <a:pt x="459" y="62"/>
                </a:cubicBezTo>
                <a:close/>
                <a:moveTo>
                  <a:pt x="505" y="73"/>
                </a:moveTo>
                <a:cubicBezTo>
                  <a:pt x="505" y="73"/>
                  <a:pt x="505" y="73"/>
                  <a:pt x="505" y="73"/>
                </a:cubicBezTo>
                <a:cubicBezTo>
                  <a:pt x="505" y="73"/>
                  <a:pt x="505" y="73"/>
                  <a:pt x="505" y="73"/>
                </a:cubicBezTo>
                <a:cubicBezTo>
                  <a:pt x="505" y="73"/>
                  <a:pt x="506" y="73"/>
                  <a:pt x="506" y="74"/>
                </a:cubicBezTo>
                <a:cubicBezTo>
                  <a:pt x="506" y="73"/>
                  <a:pt x="505" y="73"/>
                  <a:pt x="505" y="73"/>
                </a:cubicBezTo>
                <a:close/>
                <a:moveTo>
                  <a:pt x="503" y="258"/>
                </a:moveTo>
                <a:cubicBezTo>
                  <a:pt x="503" y="258"/>
                  <a:pt x="503" y="258"/>
                  <a:pt x="503" y="258"/>
                </a:cubicBezTo>
                <a:cubicBezTo>
                  <a:pt x="503" y="258"/>
                  <a:pt x="503" y="258"/>
                  <a:pt x="503" y="258"/>
                </a:cubicBezTo>
                <a:close/>
                <a:moveTo>
                  <a:pt x="499" y="256"/>
                </a:moveTo>
                <a:cubicBezTo>
                  <a:pt x="500" y="256"/>
                  <a:pt x="500" y="256"/>
                  <a:pt x="500" y="256"/>
                </a:cubicBezTo>
                <a:cubicBezTo>
                  <a:pt x="500" y="256"/>
                  <a:pt x="500" y="256"/>
                  <a:pt x="500" y="256"/>
                </a:cubicBezTo>
                <a:cubicBezTo>
                  <a:pt x="500" y="256"/>
                  <a:pt x="499" y="256"/>
                  <a:pt x="499" y="256"/>
                </a:cubicBezTo>
                <a:close/>
                <a:moveTo>
                  <a:pt x="511" y="258"/>
                </a:moveTo>
                <a:cubicBezTo>
                  <a:pt x="511" y="258"/>
                  <a:pt x="511" y="258"/>
                  <a:pt x="511" y="258"/>
                </a:cubicBezTo>
                <a:cubicBezTo>
                  <a:pt x="512" y="258"/>
                  <a:pt x="512" y="258"/>
                  <a:pt x="512" y="258"/>
                </a:cubicBezTo>
                <a:cubicBezTo>
                  <a:pt x="512" y="257"/>
                  <a:pt x="512" y="257"/>
                  <a:pt x="512" y="257"/>
                </a:cubicBezTo>
                <a:cubicBezTo>
                  <a:pt x="512" y="257"/>
                  <a:pt x="512" y="257"/>
                  <a:pt x="511" y="258"/>
                </a:cubicBezTo>
                <a:close/>
                <a:moveTo>
                  <a:pt x="500" y="256"/>
                </a:moveTo>
                <a:cubicBezTo>
                  <a:pt x="500" y="257"/>
                  <a:pt x="500" y="257"/>
                  <a:pt x="500" y="257"/>
                </a:cubicBezTo>
                <a:cubicBezTo>
                  <a:pt x="499" y="257"/>
                  <a:pt x="499" y="257"/>
                  <a:pt x="499" y="257"/>
                </a:cubicBezTo>
                <a:cubicBezTo>
                  <a:pt x="500" y="257"/>
                  <a:pt x="501" y="257"/>
                  <a:pt x="502" y="258"/>
                </a:cubicBezTo>
                <a:cubicBezTo>
                  <a:pt x="502" y="258"/>
                  <a:pt x="502" y="258"/>
                  <a:pt x="502" y="257"/>
                </a:cubicBezTo>
                <a:cubicBezTo>
                  <a:pt x="501" y="257"/>
                  <a:pt x="501" y="257"/>
                  <a:pt x="500" y="256"/>
                </a:cubicBezTo>
                <a:close/>
                <a:moveTo>
                  <a:pt x="512" y="257"/>
                </a:moveTo>
                <a:cubicBezTo>
                  <a:pt x="513" y="257"/>
                  <a:pt x="513" y="257"/>
                  <a:pt x="513" y="257"/>
                </a:cubicBezTo>
                <a:cubicBezTo>
                  <a:pt x="513" y="257"/>
                  <a:pt x="513" y="257"/>
                  <a:pt x="512" y="257"/>
                </a:cubicBezTo>
                <a:close/>
                <a:moveTo>
                  <a:pt x="515" y="257"/>
                </a:moveTo>
                <a:cubicBezTo>
                  <a:pt x="514" y="257"/>
                  <a:pt x="514" y="257"/>
                  <a:pt x="514" y="257"/>
                </a:cubicBezTo>
                <a:cubicBezTo>
                  <a:pt x="515" y="257"/>
                  <a:pt x="515" y="257"/>
                  <a:pt x="515" y="257"/>
                </a:cubicBezTo>
                <a:close/>
                <a:moveTo>
                  <a:pt x="366" y="273"/>
                </a:moveTo>
                <a:cubicBezTo>
                  <a:pt x="366" y="273"/>
                  <a:pt x="366" y="272"/>
                  <a:pt x="365" y="272"/>
                </a:cubicBezTo>
                <a:cubicBezTo>
                  <a:pt x="365" y="272"/>
                  <a:pt x="365" y="273"/>
                  <a:pt x="365" y="273"/>
                </a:cubicBezTo>
                <a:cubicBezTo>
                  <a:pt x="366" y="273"/>
                  <a:pt x="366" y="273"/>
                  <a:pt x="366" y="273"/>
                </a:cubicBezTo>
                <a:close/>
                <a:moveTo>
                  <a:pt x="368" y="299"/>
                </a:moveTo>
                <a:cubicBezTo>
                  <a:pt x="368" y="299"/>
                  <a:pt x="368" y="299"/>
                  <a:pt x="368" y="299"/>
                </a:cubicBezTo>
                <a:cubicBezTo>
                  <a:pt x="368" y="299"/>
                  <a:pt x="368" y="299"/>
                  <a:pt x="368" y="299"/>
                </a:cubicBezTo>
                <a:cubicBezTo>
                  <a:pt x="368" y="299"/>
                  <a:pt x="368" y="299"/>
                  <a:pt x="368" y="299"/>
                </a:cubicBezTo>
                <a:cubicBezTo>
                  <a:pt x="368" y="299"/>
                  <a:pt x="368" y="299"/>
                  <a:pt x="368" y="299"/>
                </a:cubicBezTo>
                <a:close/>
                <a:moveTo>
                  <a:pt x="342" y="272"/>
                </a:moveTo>
                <a:cubicBezTo>
                  <a:pt x="343" y="272"/>
                  <a:pt x="343" y="273"/>
                  <a:pt x="343" y="273"/>
                </a:cubicBezTo>
                <a:cubicBezTo>
                  <a:pt x="343" y="273"/>
                  <a:pt x="343" y="273"/>
                  <a:pt x="344" y="273"/>
                </a:cubicBezTo>
                <a:cubicBezTo>
                  <a:pt x="343" y="273"/>
                  <a:pt x="343" y="273"/>
                  <a:pt x="343" y="272"/>
                </a:cubicBezTo>
                <a:cubicBezTo>
                  <a:pt x="343" y="272"/>
                  <a:pt x="343" y="272"/>
                  <a:pt x="342" y="272"/>
                </a:cubicBezTo>
                <a:close/>
                <a:moveTo>
                  <a:pt x="281" y="90"/>
                </a:moveTo>
                <a:cubicBezTo>
                  <a:pt x="281" y="89"/>
                  <a:pt x="281" y="89"/>
                  <a:pt x="281" y="89"/>
                </a:cubicBezTo>
                <a:cubicBezTo>
                  <a:pt x="281" y="89"/>
                  <a:pt x="281" y="90"/>
                  <a:pt x="281" y="90"/>
                </a:cubicBezTo>
                <a:close/>
                <a:moveTo>
                  <a:pt x="243" y="214"/>
                </a:moveTo>
                <a:cubicBezTo>
                  <a:pt x="243" y="214"/>
                  <a:pt x="243" y="214"/>
                  <a:pt x="243" y="214"/>
                </a:cubicBezTo>
                <a:cubicBezTo>
                  <a:pt x="243" y="214"/>
                  <a:pt x="243" y="214"/>
                  <a:pt x="243" y="215"/>
                </a:cubicBezTo>
                <a:cubicBezTo>
                  <a:pt x="243" y="214"/>
                  <a:pt x="243" y="214"/>
                  <a:pt x="243" y="214"/>
                </a:cubicBezTo>
                <a:close/>
                <a:moveTo>
                  <a:pt x="348" y="275"/>
                </a:moveTo>
                <a:cubicBezTo>
                  <a:pt x="348" y="275"/>
                  <a:pt x="348" y="275"/>
                  <a:pt x="348" y="275"/>
                </a:cubicBezTo>
                <a:cubicBezTo>
                  <a:pt x="348" y="275"/>
                  <a:pt x="348" y="275"/>
                  <a:pt x="348" y="275"/>
                </a:cubicBezTo>
                <a:close/>
                <a:moveTo>
                  <a:pt x="119" y="243"/>
                </a:moveTo>
                <a:cubicBezTo>
                  <a:pt x="120" y="243"/>
                  <a:pt x="120" y="243"/>
                  <a:pt x="120" y="243"/>
                </a:cubicBezTo>
                <a:cubicBezTo>
                  <a:pt x="120" y="243"/>
                  <a:pt x="120" y="243"/>
                  <a:pt x="120" y="243"/>
                </a:cubicBezTo>
                <a:cubicBezTo>
                  <a:pt x="120" y="243"/>
                  <a:pt x="120" y="243"/>
                  <a:pt x="119" y="243"/>
                </a:cubicBezTo>
                <a:close/>
                <a:moveTo>
                  <a:pt x="352" y="165"/>
                </a:moveTo>
                <a:cubicBezTo>
                  <a:pt x="352" y="165"/>
                  <a:pt x="352" y="165"/>
                  <a:pt x="352" y="165"/>
                </a:cubicBezTo>
                <a:cubicBezTo>
                  <a:pt x="352" y="165"/>
                  <a:pt x="352" y="165"/>
                  <a:pt x="352" y="165"/>
                </a:cubicBezTo>
                <a:close/>
                <a:moveTo>
                  <a:pt x="409" y="272"/>
                </a:moveTo>
                <a:cubicBezTo>
                  <a:pt x="409" y="272"/>
                  <a:pt x="409" y="272"/>
                  <a:pt x="409" y="272"/>
                </a:cubicBezTo>
                <a:close/>
                <a:moveTo>
                  <a:pt x="269" y="124"/>
                </a:moveTo>
                <a:cubicBezTo>
                  <a:pt x="269" y="124"/>
                  <a:pt x="269" y="124"/>
                  <a:pt x="269" y="124"/>
                </a:cubicBezTo>
                <a:cubicBezTo>
                  <a:pt x="270" y="124"/>
                  <a:pt x="270" y="124"/>
                  <a:pt x="271" y="124"/>
                </a:cubicBezTo>
                <a:cubicBezTo>
                  <a:pt x="270" y="124"/>
                  <a:pt x="270" y="124"/>
                  <a:pt x="269" y="124"/>
                </a:cubicBezTo>
                <a:cubicBezTo>
                  <a:pt x="269" y="124"/>
                  <a:pt x="269" y="124"/>
                  <a:pt x="269" y="124"/>
                </a:cubicBezTo>
                <a:close/>
                <a:moveTo>
                  <a:pt x="359" y="26"/>
                </a:moveTo>
                <a:cubicBezTo>
                  <a:pt x="359" y="26"/>
                  <a:pt x="359" y="26"/>
                  <a:pt x="359" y="26"/>
                </a:cubicBezTo>
                <a:cubicBezTo>
                  <a:pt x="359" y="26"/>
                  <a:pt x="359" y="26"/>
                  <a:pt x="359" y="26"/>
                </a:cubicBezTo>
                <a:cubicBezTo>
                  <a:pt x="359" y="26"/>
                  <a:pt x="359" y="26"/>
                  <a:pt x="359" y="26"/>
                </a:cubicBezTo>
                <a:close/>
                <a:moveTo>
                  <a:pt x="183" y="329"/>
                </a:moveTo>
                <a:cubicBezTo>
                  <a:pt x="183" y="329"/>
                  <a:pt x="183" y="329"/>
                  <a:pt x="183" y="329"/>
                </a:cubicBezTo>
                <a:cubicBezTo>
                  <a:pt x="183" y="328"/>
                  <a:pt x="184" y="328"/>
                  <a:pt x="184" y="328"/>
                </a:cubicBezTo>
                <a:cubicBezTo>
                  <a:pt x="184" y="328"/>
                  <a:pt x="184" y="327"/>
                  <a:pt x="184" y="327"/>
                </a:cubicBezTo>
                <a:cubicBezTo>
                  <a:pt x="184" y="328"/>
                  <a:pt x="183" y="328"/>
                  <a:pt x="183" y="329"/>
                </a:cubicBezTo>
                <a:close/>
                <a:moveTo>
                  <a:pt x="222" y="297"/>
                </a:moveTo>
                <a:cubicBezTo>
                  <a:pt x="222" y="297"/>
                  <a:pt x="222" y="297"/>
                  <a:pt x="222" y="297"/>
                </a:cubicBezTo>
                <a:cubicBezTo>
                  <a:pt x="222" y="297"/>
                  <a:pt x="222" y="297"/>
                  <a:pt x="222" y="297"/>
                </a:cubicBezTo>
                <a:cubicBezTo>
                  <a:pt x="222" y="297"/>
                  <a:pt x="222" y="297"/>
                  <a:pt x="222" y="297"/>
                </a:cubicBezTo>
                <a:close/>
                <a:moveTo>
                  <a:pt x="318" y="283"/>
                </a:moveTo>
                <a:cubicBezTo>
                  <a:pt x="318" y="283"/>
                  <a:pt x="317" y="284"/>
                  <a:pt x="317" y="284"/>
                </a:cubicBezTo>
                <a:cubicBezTo>
                  <a:pt x="318" y="284"/>
                  <a:pt x="318" y="284"/>
                  <a:pt x="318" y="283"/>
                </a:cubicBezTo>
                <a:cubicBezTo>
                  <a:pt x="318" y="283"/>
                  <a:pt x="318" y="283"/>
                  <a:pt x="318" y="283"/>
                </a:cubicBezTo>
                <a:close/>
                <a:moveTo>
                  <a:pt x="169" y="216"/>
                </a:moveTo>
                <a:cubicBezTo>
                  <a:pt x="169" y="216"/>
                  <a:pt x="169" y="216"/>
                  <a:pt x="169" y="216"/>
                </a:cubicBezTo>
                <a:cubicBezTo>
                  <a:pt x="169" y="216"/>
                  <a:pt x="169" y="215"/>
                  <a:pt x="169" y="215"/>
                </a:cubicBezTo>
                <a:cubicBezTo>
                  <a:pt x="169" y="215"/>
                  <a:pt x="169" y="216"/>
                  <a:pt x="169" y="216"/>
                </a:cubicBezTo>
                <a:close/>
                <a:moveTo>
                  <a:pt x="360" y="286"/>
                </a:moveTo>
                <a:cubicBezTo>
                  <a:pt x="360" y="286"/>
                  <a:pt x="360" y="286"/>
                  <a:pt x="360" y="286"/>
                </a:cubicBezTo>
                <a:cubicBezTo>
                  <a:pt x="360" y="286"/>
                  <a:pt x="360" y="286"/>
                  <a:pt x="360" y="286"/>
                </a:cubicBezTo>
                <a:cubicBezTo>
                  <a:pt x="360" y="286"/>
                  <a:pt x="360" y="286"/>
                  <a:pt x="360" y="286"/>
                </a:cubicBezTo>
                <a:close/>
                <a:moveTo>
                  <a:pt x="352" y="273"/>
                </a:moveTo>
                <a:cubicBezTo>
                  <a:pt x="352" y="273"/>
                  <a:pt x="352" y="273"/>
                  <a:pt x="352" y="274"/>
                </a:cubicBezTo>
                <a:cubicBezTo>
                  <a:pt x="352" y="274"/>
                  <a:pt x="352" y="274"/>
                  <a:pt x="352" y="274"/>
                </a:cubicBezTo>
                <a:cubicBezTo>
                  <a:pt x="352" y="273"/>
                  <a:pt x="352" y="273"/>
                  <a:pt x="352" y="273"/>
                </a:cubicBezTo>
                <a:cubicBezTo>
                  <a:pt x="352" y="273"/>
                  <a:pt x="352" y="273"/>
                  <a:pt x="352" y="273"/>
                </a:cubicBezTo>
                <a:close/>
                <a:moveTo>
                  <a:pt x="212" y="191"/>
                </a:moveTo>
                <a:cubicBezTo>
                  <a:pt x="212" y="191"/>
                  <a:pt x="212" y="191"/>
                  <a:pt x="212" y="191"/>
                </a:cubicBezTo>
                <a:cubicBezTo>
                  <a:pt x="213" y="191"/>
                  <a:pt x="213" y="192"/>
                  <a:pt x="214" y="192"/>
                </a:cubicBezTo>
                <a:cubicBezTo>
                  <a:pt x="214" y="192"/>
                  <a:pt x="213" y="191"/>
                  <a:pt x="212" y="191"/>
                </a:cubicBezTo>
                <a:cubicBezTo>
                  <a:pt x="212" y="191"/>
                  <a:pt x="212" y="191"/>
                  <a:pt x="212" y="191"/>
                </a:cubicBezTo>
                <a:close/>
                <a:moveTo>
                  <a:pt x="494" y="262"/>
                </a:moveTo>
                <a:cubicBezTo>
                  <a:pt x="495" y="262"/>
                  <a:pt x="495" y="262"/>
                  <a:pt x="495" y="262"/>
                </a:cubicBezTo>
                <a:cubicBezTo>
                  <a:pt x="495" y="262"/>
                  <a:pt x="495" y="262"/>
                  <a:pt x="495" y="262"/>
                </a:cubicBezTo>
                <a:cubicBezTo>
                  <a:pt x="495" y="262"/>
                  <a:pt x="494" y="261"/>
                  <a:pt x="493" y="261"/>
                </a:cubicBezTo>
                <a:cubicBezTo>
                  <a:pt x="494" y="261"/>
                  <a:pt x="494" y="262"/>
                  <a:pt x="494" y="262"/>
                </a:cubicBezTo>
                <a:close/>
                <a:moveTo>
                  <a:pt x="221" y="219"/>
                </a:moveTo>
                <a:cubicBezTo>
                  <a:pt x="221" y="219"/>
                  <a:pt x="221" y="219"/>
                  <a:pt x="221" y="219"/>
                </a:cubicBezTo>
                <a:close/>
                <a:moveTo>
                  <a:pt x="216" y="297"/>
                </a:moveTo>
                <a:cubicBezTo>
                  <a:pt x="216" y="297"/>
                  <a:pt x="216" y="297"/>
                  <a:pt x="216" y="297"/>
                </a:cubicBezTo>
                <a:close/>
                <a:moveTo>
                  <a:pt x="304" y="166"/>
                </a:moveTo>
                <a:cubicBezTo>
                  <a:pt x="304" y="166"/>
                  <a:pt x="304" y="167"/>
                  <a:pt x="303" y="167"/>
                </a:cubicBezTo>
                <a:cubicBezTo>
                  <a:pt x="303" y="167"/>
                  <a:pt x="303" y="167"/>
                  <a:pt x="304" y="167"/>
                </a:cubicBezTo>
                <a:cubicBezTo>
                  <a:pt x="304" y="167"/>
                  <a:pt x="304" y="166"/>
                  <a:pt x="304" y="166"/>
                </a:cubicBezTo>
                <a:close/>
                <a:moveTo>
                  <a:pt x="443" y="34"/>
                </a:moveTo>
                <a:cubicBezTo>
                  <a:pt x="443" y="34"/>
                  <a:pt x="443" y="34"/>
                  <a:pt x="443" y="34"/>
                </a:cubicBezTo>
                <a:cubicBezTo>
                  <a:pt x="443" y="34"/>
                  <a:pt x="443" y="34"/>
                  <a:pt x="443" y="34"/>
                </a:cubicBezTo>
                <a:close/>
                <a:moveTo>
                  <a:pt x="401" y="39"/>
                </a:moveTo>
                <a:cubicBezTo>
                  <a:pt x="402" y="38"/>
                  <a:pt x="403" y="38"/>
                  <a:pt x="403" y="38"/>
                </a:cubicBezTo>
                <a:cubicBezTo>
                  <a:pt x="402" y="38"/>
                  <a:pt x="402" y="38"/>
                  <a:pt x="401" y="39"/>
                </a:cubicBezTo>
                <a:close/>
                <a:moveTo>
                  <a:pt x="533" y="217"/>
                </a:moveTo>
                <a:cubicBezTo>
                  <a:pt x="533" y="217"/>
                  <a:pt x="533" y="217"/>
                  <a:pt x="533" y="217"/>
                </a:cubicBezTo>
                <a:cubicBezTo>
                  <a:pt x="533" y="217"/>
                  <a:pt x="533" y="217"/>
                  <a:pt x="533" y="217"/>
                </a:cubicBezTo>
                <a:cubicBezTo>
                  <a:pt x="533" y="217"/>
                  <a:pt x="533" y="217"/>
                  <a:pt x="533" y="217"/>
                </a:cubicBezTo>
                <a:cubicBezTo>
                  <a:pt x="533" y="217"/>
                  <a:pt x="533" y="217"/>
                  <a:pt x="533" y="217"/>
                </a:cubicBezTo>
                <a:close/>
                <a:moveTo>
                  <a:pt x="400" y="40"/>
                </a:moveTo>
                <a:cubicBezTo>
                  <a:pt x="400" y="40"/>
                  <a:pt x="400" y="40"/>
                  <a:pt x="400" y="40"/>
                </a:cubicBezTo>
                <a:cubicBezTo>
                  <a:pt x="400" y="40"/>
                  <a:pt x="400" y="40"/>
                  <a:pt x="400" y="40"/>
                </a:cubicBezTo>
                <a:cubicBezTo>
                  <a:pt x="400" y="40"/>
                  <a:pt x="400" y="39"/>
                  <a:pt x="400" y="39"/>
                </a:cubicBezTo>
                <a:cubicBezTo>
                  <a:pt x="400" y="40"/>
                  <a:pt x="400" y="40"/>
                  <a:pt x="400" y="40"/>
                </a:cubicBezTo>
                <a:close/>
                <a:moveTo>
                  <a:pt x="508" y="261"/>
                </a:moveTo>
                <a:cubicBezTo>
                  <a:pt x="508" y="261"/>
                  <a:pt x="508" y="261"/>
                  <a:pt x="508" y="261"/>
                </a:cubicBezTo>
                <a:cubicBezTo>
                  <a:pt x="508" y="261"/>
                  <a:pt x="508" y="260"/>
                  <a:pt x="508" y="260"/>
                </a:cubicBezTo>
                <a:cubicBezTo>
                  <a:pt x="508" y="260"/>
                  <a:pt x="508" y="260"/>
                  <a:pt x="508" y="261"/>
                </a:cubicBezTo>
                <a:close/>
                <a:moveTo>
                  <a:pt x="289" y="58"/>
                </a:moveTo>
                <a:cubicBezTo>
                  <a:pt x="288" y="58"/>
                  <a:pt x="288" y="57"/>
                  <a:pt x="287" y="56"/>
                </a:cubicBezTo>
                <a:cubicBezTo>
                  <a:pt x="287" y="57"/>
                  <a:pt x="288" y="57"/>
                  <a:pt x="289" y="58"/>
                </a:cubicBezTo>
                <a:cubicBezTo>
                  <a:pt x="289" y="58"/>
                  <a:pt x="289" y="58"/>
                  <a:pt x="289" y="58"/>
                </a:cubicBezTo>
                <a:close/>
                <a:moveTo>
                  <a:pt x="307" y="74"/>
                </a:moveTo>
                <a:cubicBezTo>
                  <a:pt x="307" y="73"/>
                  <a:pt x="307" y="73"/>
                  <a:pt x="307" y="73"/>
                </a:cubicBezTo>
                <a:cubicBezTo>
                  <a:pt x="307" y="73"/>
                  <a:pt x="307" y="73"/>
                  <a:pt x="307" y="73"/>
                </a:cubicBezTo>
                <a:cubicBezTo>
                  <a:pt x="307" y="73"/>
                  <a:pt x="307" y="73"/>
                  <a:pt x="307" y="74"/>
                </a:cubicBezTo>
                <a:close/>
                <a:moveTo>
                  <a:pt x="234" y="235"/>
                </a:moveTo>
                <a:cubicBezTo>
                  <a:pt x="235" y="235"/>
                  <a:pt x="235" y="235"/>
                  <a:pt x="236" y="235"/>
                </a:cubicBezTo>
                <a:cubicBezTo>
                  <a:pt x="236" y="235"/>
                  <a:pt x="236" y="235"/>
                  <a:pt x="236" y="235"/>
                </a:cubicBezTo>
                <a:cubicBezTo>
                  <a:pt x="236" y="235"/>
                  <a:pt x="235" y="235"/>
                  <a:pt x="235" y="234"/>
                </a:cubicBezTo>
                <a:cubicBezTo>
                  <a:pt x="234" y="235"/>
                  <a:pt x="234" y="235"/>
                  <a:pt x="234" y="235"/>
                </a:cubicBezTo>
                <a:close/>
                <a:moveTo>
                  <a:pt x="441" y="267"/>
                </a:moveTo>
                <a:cubicBezTo>
                  <a:pt x="441" y="267"/>
                  <a:pt x="441" y="267"/>
                  <a:pt x="441" y="267"/>
                </a:cubicBezTo>
                <a:cubicBezTo>
                  <a:pt x="441" y="267"/>
                  <a:pt x="441" y="267"/>
                  <a:pt x="441" y="267"/>
                </a:cubicBezTo>
                <a:cubicBezTo>
                  <a:pt x="441" y="267"/>
                  <a:pt x="441" y="267"/>
                  <a:pt x="441" y="266"/>
                </a:cubicBezTo>
                <a:cubicBezTo>
                  <a:pt x="441" y="266"/>
                  <a:pt x="441" y="267"/>
                  <a:pt x="441" y="267"/>
                </a:cubicBezTo>
                <a:close/>
                <a:moveTo>
                  <a:pt x="281" y="90"/>
                </a:moveTo>
                <a:cubicBezTo>
                  <a:pt x="279" y="90"/>
                  <a:pt x="280" y="90"/>
                  <a:pt x="281" y="90"/>
                </a:cubicBezTo>
                <a:close/>
                <a:moveTo>
                  <a:pt x="458" y="31"/>
                </a:moveTo>
                <a:cubicBezTo>
                  <a:pt x="458" y="30"/>
                  <a:pt x="459" y="30"/>
                  <a:pt x="459" y="30"/>
                </a:cubicBezTo>
                <a:cubicBezTo>
                  <a:pt x="459" y="30"/>
                  <a:pt x="458" y="30"/>
                  <a:pt x="458" y="30"/>
                </a:cubicBezTo>
                <a:cubicBezTo>
                  <a:pt x="458" y="30"/>
                  <a:pt x="458" y="31"/>
                  <a:pt x="458" y="31"/>
                </a:cubicBezTo>
                <a:close/>
                <a:moveTo>
                  <a:pt x="479" y="225"/>
                </a:moveTo>
                <a:cubicBezTo>
                  <a:pt x="479" y="224"/>
                  <a:pt x="479" y="224"/>
                  <a:pt x="479" y="224"/>
                </a:cubicBezTo>
                <a:cubicBezTo>
                  <a:pt x="479" y="224"/>
                  <a:pt x="479" y="224"/>
                  <a:pt x="479" y="225"/>
                </a:cubicBezTo>
                <a:close/>
                <a:moveTo>
                  <a:pt x="458" y="32"/>
                </a:moveTo>
                <a:cubicBezTo>
                  <a:pt x="458" y="32"/>
                  <a:pt x="458" y="32"/>
                  <a:pt x="458" y="32"/>
                </a:cubicBezTo>
                <a:close/>
                <a:moveTo>
                  <a:pt x="230" y="233"/>
                </a:moveTo>
                <a:cubicBezTo>
                  <a:pt x="230" y="233"/>
                  <a:pt x="230" y="233"/>
                  <a:pt x="230" y="233"/>
                </a:cubicBezTo>
                <a:cubicBezTo>
                  <a:pt x="230" y="234"/>
                  <a:pt x="230" y="234"/>
                  <a:pt x="230" y="234"/>
                </a:cubicBezTo>
                <a:cubicBezTo>
                  <a:pt x="230" y="233"/>
                  <a:pt x="230" y="233"/>
                  <a:pt x="230" y="233"/>
                </a:cubicBezTo>
                <a:close/>
                <a:moveTo>
                  <a:pt x="454" y="265"/>
                </a:moveTo>
                <a:cubicBezTo>
                  <a:pt x="454" y="265"/>
                  <a:pt x="454" y="265"/>
                  <a:pt x="454" y="265"/>
                </a:cubicBezTo>
                <a:cubicBezTo>
                  <a:pt x="454" y="265"/>
                  <a:pt x="454" y="265"/>
                  <a:pt x="454" y="265"/>
                </a:cubicBezTo>
                <a:cubicBezTo>
                  <a:pt x="454" y="265"/>
                  <a:pt x="454" y="265"/>
                  <a:pt x="454" y="265"/>
                </a:cubicBezTo>
                <a:cubicBezTo>
                  <a:pt x="454" y="265"/>
                  <a:pt x="454" y="265"/>
                  <a:pt x="454" y="265"/>
                </a:cubicBezTo>
                <a:close/>
                <a:moveTo>
                  <a:pt x="479" y="267"/>
                </a:moveTo>
                <a:cubicBezTo>
                  <a:pt x="479" y="267"/>
                  <a:pt x="479" y="267"/>
                  <a:pt x="479" y="267"/>
                </a:cubicBezTo>
                <a:cubicBezTo>
                  <a:pt x="479" y="267"/>
                  <a:pt x="479" y="267"/>
                  <a:pt x="479" y="267"/>
                </a:cubicBezTo>
                <a:cubicBezTo>
                  <a:pt x="479" y="267"/>
                  <a:pt x="479" y="267"/>
                  <a:pt x="479" y="268"/>
                </a:cubicBezTo>
                <a:cubicBezTo>
                  <a:pt x="479" y="267"/>
                  <a:pt x="479" y="267"/>
                  <a:pt x="479" y="267"/>
                </a:cubicBezTo>
                <a:close/>
                <a:moveTo>
                  <a:pt x="155" y="237"/>
                </a:moveTo>
                <a:cubicBezTo>
                  <a:pt x="155" y="237"/>
                  <a:pt x="155" y="237"/>
                  <a:pt x="155" y="237"/>
                </a:cubicBezTo>
                <a:close/>
                <a:moveTo>
                  <a:pt x="514" y="257"/>
                </a:moveTo>
                <a:cubicBezTo>
                  <a:pt x="514" y="257"/>
                  <a:pt x="514" y="257"/>
                  <a:pt x="513" y="257"/>
                </a:cubicBezTo>
                <a:cubicBezTo>
                  <a:pt x="513" y="257"/>
                  <a:pt x="513" y="257"/>
                  <a:pt x="513" y="257"/>
                </a:cubicBezTo>
                <a:cubicBezTo>
                  <a:pt x="514" y="257"/>
                  <a:pt x="514" y="257"/>
                  <a:pt x="514" y="257"/>
                </a:cubicBezTo>
                <a:cubicBezTo>
                  <a:pt x="514" y="257"/>
                  <a:pt x="514" y="257"/>
                  <a:pt x="514" y="257"/>
                </a:cubicBezTo>
                <a:close/>
                <a:moveTo>
                  <a:pt x="238" y="192"/>
                </a:moveTo>
                <a:cubicBezTo>
                  <a:pt x="237" y="192"/>
                  <a:pt x="237" y="192"/>
                  <a:pt x="237" y="192"/>
                </a:cubicBezTo>
                <a:cubicBezTo>
                  <a:pt x="237" y="192"/>
                  <a:pt x="236" y="193"/>
                  <a:pt x="236" y="193"/>
                </a:cubicBezTo>
                <a:cubicBezTo>
                  <a:pt x="236" y="193"/>
                  <a:pt x="236" y="193"/>
                  <a:pt x="236" y="193"/>
                </a:cubicBezTo>
                <a:cubicBezTo>
                  <a:pt x="236" y="193"/>
                  <a:pt x="236" y="193"/>
                  <a:pt x="236" y="193"/>
                </a:cubicBezTo>
                <a:cubicBezTo>
                  <a:pt x="236" y="193"/>
                  <a:pt x="237" y="192"/>
                  <a:pt x="238" y="192"/>
                </a:cubicBezTo>
                <a:close/>
                <a:moveTo>
                  <a:pt x="278" y="178"/>
                </a:moveTo>
                <a:cubicBezTo>
                  <a:pt x="278" y="178"/>
                  <a:pt x="278" y="178"/>
                  <a:pt x="278" y="178"/>
                </a:cubicBezTo>
                <a:cubicBezTo>
                  <a:pt x="278" y="178"/>
                  <a:pt x="277" y="177"/>
                  <a:pt x="276" y="177"/>
                </a:cubicBezTo>
                <a:cubicBezTo>
                  <a:pt x="276" y="177"/>
                  <a:pt x="275" y="177"/>
                  <a:pt x="275" y="177"/>
                </a:cubicBezTo>
                <a:cubicBezTo>
                  <a:pt x="276" y="177"/>
                  <a:pt x="277" y="178"/>
                  <a:pt x="278" y="178"/>
                </a:cubicBezTo>
                <a:close/>
                <a:moveTo>
                  <a:pt x="538" y="208"/>
                </a:moveTo>
                <a:cubicBezTo>
                  <a:pt x="538" y="208"/>
                  <a:pt x="538" y="208"/>
                  <a:pt x="538" y="208"/>
                </a:cubicBezTo>
                <a:cubicBezTo>
                  <a:pt x="538" y="208"/>
                  <a:pt x="538" y="208"/>
                  <a:pt x="538" y="208"/>
                </a:cubicBezTo>
                <a:cubicBezTo>
                  <a:pt x="538" y="208"/>
                  <a:pt x="538" y="208"/>
                  <a:pt x="538" y="208"/>
                </a:cubicBezTo>
                <a:cubicBezTo>
                  <a:pt x="538" y="208"/>
                  <a:pt x="538" y="208"/>
                  <a:pt x="538" y="208"/>
                </a:cubicBezTo>
                <a:close/>
                <a:moveTo>
                  <a:pt x="283" y="141"/>
                </a:moveTo>
                <a:cubicBezTo>
                  <a:pt x="283" y="141"/>
                  <a:pt x="283" y="141"/>
                  <a:pt x="283" y="141"/>
                </a:cubicBezTo>
                <a:cubicBezTo>
                  <a:pt x="283" y="141"/>
                  <a:pt x="283" y="141"/>
                  <a:pt x="283" y="140"/>
                </a:cubicBezTo>
                <a:lnTo>
                  <a:pt x="283" y="141"/>
                </a:lnTo>
                <a:close/>
                <a:moveTo>
                  <a:pt x="375" y="179"/>
                </a:moveTo>
                <a:cubicBezTo>
                  <a:pt x="375" y="179"/>
                  <a:pt x="374" y="179"/>
                  <a:pt x="374" y="179"/>
                </a:cubicBezTo>
                <a:cubicBezTo>
                  <a:pt x="374" y="179"/>
                  <a:pt x="374" y="179"/>
                  <a:pt x="374" y="179"/>
                </a:cubicBezTo>
                <a:cubicBezTo>
                  <a:pt x="374" y="179"/>
                  <a:pt x="375" y="179"/>
                  <a:pt x="375" y="179"/>
                </a:cubicBezTo>
                <a:close/>
                <a:moveTo>
                  <a:pt x="370" y="173"/>
                </a:moveTo>
                <a:cubicBezTo>
                  <a:pt x="370" y="173"/>
                  <a:pt x="370" y="173"/>
                  <a:pt x="369" y="173"/>
                </a:cubicBezTo>
                <a:cubicBezTo>
                  <a:pt x="370" y="173"/>
                  <a:pt x="370" y="173"/>
                  <a:pt x="370" y="173"/>
                </a:cubicBezTo>
                <a:close/>
                <a:moveTo>
                  <a:pt x="301" y="77"/>
                </a:moveTo>
                <a:cubicBezTo>
                  <a:pt x="301" y="77"/>
                  <a:pt x="301" y="77"/>
                  <a:pt x="301" y="77"/>
                </a:cubicBezTo>
                <a:cubicBezTo>
                  <a:pt x="301" y="77"/>
                  <a:pt x="301" y="77"/>
                  <a:pt x="301" y="77"/>
                </a:cubicBezTo>
                <a:cubicBezTo>
                  <a:pt x="301" y="77"/>
                  <a:pt x="301" y="77"/>
                  <a:pt x="301" y="77"/>
                </a:cubicBezTo>
                <a:close/>
                <a:moveTo>
                  <a:pt x="132" y="229"/>
                </a:moveTo>
                <a:cubicBezTo>
                  <a:pt x="132" y="229"/>
                  <a:pt x="132" y="229"/>
                  <a:pt x="132" y="229"/>
                </a:cubicBezTo>
                <a:close/>
                <a:moveTo>
                  <a:pt x="254" y="167"/>
                </a:moveTo>
                <a:cubicBezTo>
                  <a:pt x="254" y="167"/>
                  <a:pt x="254" y="167"/>
                  <a:pt x="254" y="167"/>
                </a:cubicBezTo>
                <a:close/>
                <a:moveTo>
                  <a:pt x="360" y="17"/>
                </a:moveTo>
                <a:cubicBezTo>
                  <a:pt x="361" y="17"/>
                  <a:pt x="361" y="17"/>
                  <a:pt x="361" y="17"/>
                </a:cubicBezTo>
                <a:cubicBezTo>
                  <a:pt x="361" y="17"/>
                  <a:pt x="361" y="17"/>
                  <a:pt x="360" y="17"/>
                </a:cubicBezTo>
                <a:close/>
                <a:moveTo>
                  <a:pt x="237" y="174"/>
                </a:moveTo>
                <a:cubicBezTo>
                  <a:pt x="237" y="174"/>
                  <a:pt x="237" y="174"/>
                  <a:pt x="237" y="174"/>
                </a:cubicBezTo>
                <a:cubicBezTo>
                  <a:pt x="237" y="174"/>
                  <a:pt x="237" y="174"/>
                  <a:pt x="237" y="174"/>
                </a:cubicBezTo>
                <a:cubicBezTo>
                  <a:pt x="237" y="174"/>
                  <a:pt x="237" y="174"/>
                  <a:pt x="237" y="174"/>
                </a:cubicBezTo>
                <a:close/>
                <a:moveTo>
                  <a:pt x="228" y="162"/>
                </a:moveTo>
                <a:cubicBezTo>
                  <a:pt x="228" y="162"/>
                  <a:pt x="228" y="162"/>
                  <a:pt x="228" y="162"/>
                </a:cubicBezTo>
                <a:cubicBezTo>
                  <a:pt x="228" y="162"/>
                  <a:pt x="228" y="162"/>
                  <a:pt x="228" y="162"/>
                </a:cubicBezTo>
                <a:cubicBezTo>
                  <a:pt x="228" y="162"/>
                  <a:pt x="228" y="162"/>
                  <a:pt x="228" y="162"/>
                </a:cubicBezTo>
                <a:close/>
                <a:moveTo>
                  <a:pt x="385" y="275"/>
                </a:moveTo>
                <a:cubicBezTo>
                  <a:pt x="386" y="275"/>
                  <a:pt x="386" y="275"/>
                  <a:pt x="386" y="275"/>
                </a:cubicBezTo>
                <a:cubicBezTo>
                  <a:pt x="386" y="275"/>
                  <a:pt x="386" y="275"/>
                  <a:pt x="386" y="275"/>
                </a:cubicBezTo>
                <a:lnTo>
                  <a:pt x="385" y="275"/>
                </a:lnTo>
                <a:close/>
                <a:moveTo>
                  <a:pt x="410" y="221"/>
                </a:moveTo>
                <a:cubicBezTo>
                  <a:pt x="410" y="221"/>
                  <a:pt x="410" y="220"/>
                  <a:pt x="410" y="220"/>
                </a:cubicBezTo>
                <a:cubicBezTo>
                  <a:pt x="410" y="220"/>
                  <a:pt x="410" y="220"/>
                  <a:pt x="410" y="220"/>
                </a:cubicBezTo>
                <a:cubicBezTo>
                  <a:pt x="410" y="221"/>
                  <a:pt x="410" y="221"/>
                  <a:pt x="410" y="221"/>
                </a:cubicBezTo>
                <a:close/>
                <a:moveTo>
                  <a:pt x="254" y="167"/>
                </a:moveTo>
                <a:cubicBezTo>
                  <a:pt x="254" y="167"/>
                  <a:pt x="254" y="167"/>
                  <a:pt x="254" y="167"/>
                </a:cubicBezTo>
                <a:cubicBezTo>
                  <a:pt x="254" y="167"/>
                  <a:pt x="254" y="167"/>
                  <a:pt x="254" y="167"/>
                </a:cubicBezTo>
                <a:close/>
                <a:moveTo>
                  <a:pt x="220" y="176"/>
                </a:moveTo>
                <a:cubicBezTo>
                  <a:pt x="221" y="175"/>
                  <a:pt x="221" y="174"/>
                  <a:pt x="222" y="173"/>
                </a:cubicBezTo>
                <a:cubicBezTo>
                  <a:pt x="221" y="174"/>
                  <a:pt x="221" y="175"/>
                  <a:pt x="220" y="176"/>
                </a:cubicBezTo>
                <a:cubicBezTo>
                  <a:pt x="220" y="176"/>
                  <a:pt x="220" y="176"/>
                  <a:pt x="220" y="176"/>
                </a:cubicBezTo>
                <a:close/>
                <a:moveTo>
                  <a:pt x="423" y="51"/>
                </a:moveTo>
                <a:cubicBezTo>
                  <a:pt x="424" y="51"/>
                  <a:pt x="424" y="52"/>
                  <a:pt x="424" y="52"/>
                </a:cubicBezTo>
                <a:cubicBezTo>
                  <a:pt x="424" y="51"/>
                  <a:pt x="423" y="51"/>
                  <a:pt x="423" y="51"/>
                </a:cubicBezTo>
                <a:cubicBezTo>
                  <a:pt x="423" y="51"/>
                  <a:pt x="423" y="51"/>
                  <a:pt x="423" y="51"/>
                </a:cubicBezTo>
                <a:close/>
                <a:moveTo>
                  <a:pt x="122" y="225"/>
                </a:moveTo>
                <a:cubicBezTo>
                  <a:pt x="122" y="225"/>
                  <a:pt x="122" y="225"/>
                  <a:pt x="121" y="225"/>
                </a:cubicBezTo>
                <a:cubicBezTo>
                  <a:pt x="122" y="225"/>
                  <a:pt x="122" y="225"/>
                  <a:pt x="122" y="225"/>
                </a:cubicBezTo>
                <a:cubicBezTo>
                  <a:pt x="122" y="225"/>
                  <a:pt x="122" y="225"/>
                  <a:pt x="122" y="225"/>
                </a:cubicBezTo>
                <a:close/>
                <a:moveTo>
                  <a:pt x="65" y="212"/>
                </a:moveTo>
                <a:cubicBezTo>
                  <a:pt x="65" y="212"/>
                  <a:pt x="64" y="212"/>
                  <a:pt x="64" y="212"/>
                </a:cubicBezTo>
                <a:cubicBezTo>
                  <a:pt x="64" y="212"/>
                  <a:pt x="64" y="212"/>
                  <a:pt x="64" y="212"/>
                </a:cubicBezTo>
                <a:cubicBezTo>
                  <a:pt x="64" y="212"/>
                  <a:pt x="65" y="212"/>
                  <a:pt x="65" y="212"/>
                </a:cubicBezTo>
                <a:close/>
                <a:moveTo>
                  <a:pt x="568" y="94"/>
                </a:moveTo>
                <a:cubicBezTo>
                  <a:pt x="567" y="94"/>
                  <a:pt x="567" y="94"/>
                  <a:pt x="567" y="94"/>
                </a:cubicBezTo>
                <a:cubicBezTo>
                  <a:pt x="567" y="94"/>
                  <a:pt x="567" y="94"/>
                  <a:pt x="567" y="94"/>
                </a:cubicBezTo>
                <a:cubicBezTo>
                  <a:pt x="567" y="94"/>
                  <a:pt x="567" y="94"/>
                  <a:pt x="567" y="94"/>
                </a:cubicBezTo>
                <a:cubicBezTo>
                  <a:pt x="567" y="94"/>
                  <a:pt x="567" y="94"/>
                  <a:pt x="567" y="94"/>
                </a:cubicBezTo>
                <a:cubicBezTo>
                  <a:pt x="568" y="94"/>
                  <a:pt x="568" y="94"/>
                  <a:pt x="568" y="94"/>
                </a:cubicBezTo>
                <a:cubicBezTo>
                  <a:pt x="568" y="94"/>
                  <a:pt x="568" y="94"/>
                  <a:pt x="568" y="94"/>
                </a:cubicBezTo>
                <a:close/>
                <a:moveTo>
                  <a:pt x="64" y="211"/>
                </a:moveTo>
                <a:cubicBezTo>
                  <a:pt x="64" y="211"/>
                  <a:pt x="64" y="211"/>
                  <a:pt x="64" y="212"/>
                </a:cubicBezTo>
                <a:cubicBezTo>
                  <a:pt x="64" y="212"/>
                  <a:pt x="64" y="212"/>
                  <a:pt x="64" y="212"/>
                </a:cubicBezTo>
                <a:cubicBezTo>
                  <a:pt x="64" y="211"/>
                  <a:pt x="64" y="211"/>
                  <a:pt x="64" y="211"/>
                </a:cubicBezTo>
                <a:close/>
                <a:moveTo>
                  <a:pt x="574" y="99"/>
                </a:moveTo>
                <a:cubicBezTo>
                  <a:pt x="574" y="99"/>
                  <a:pt x="574" y="98"/>
                  <a:pt x="574" y="98"/>
                </a:cubicBezTo>
                <a:cubicBezTo>
                  <a:pt x="574" y="98"/>
                  <a:pt x="574" y="98"/>
                  <a:pt x="574" y="98"/>
                </a:cubicBezTo>
                <a:lnTo>
                  <a:pt x="574" y="99"/>
                </a:lnTo>
                <a:close/>
                <a:moveTo>
                  <a:pt x="407" y="225"/>
                </a:moveTo>
                <a:cubicBezTo>
                  <a:pt x="407" y="225"/>
                  <a:pt x="407" y="225"/>
                  <a:pt x="407" y="225"/>
                </a:cubicBezTo>
                <a:cubicBezTo>
                  <a:pt x="407" y="225"/>
                  <a:pt x="407" y="225"/>
                  <a:pt x="406" y="225"/>
                </a:cubicBezTo>
                <a:cubicBezTo>
                  <a:pt x="407" y="225"/>
                  <a:pt x="407" y="225"/>
                  <a:pt x="407" y="225"/>
                </a:cubicBezTo>
                <a:cubicBezTo>
                  <a:pt x="407" y="225"/>
                  <a:pt x="407" y="225"/>
                  <a:pt x="407" y="225"/>
                </a:cubicBezTo>
                <a:close/>
                <a:moveTo>
                  <a:pt x="305" y="135"/>
                </a:moveTo>
                <a:cubicBezTo>
                  <a:pt x="305" y="135"/>
                  <a:pt x="306" y="135"/>
                  <a:pt x="306" y="135"/>
                </a:cubicBezTo>
                <a:cubicBezTo>
                  <a:pt x="306" y="135"/>
                  <a:pt x="306" y="135"/>
                  <a:pt x="305" y="135"/>
                </a:cubicBezTo>
                <a:cubicBezTo>
                  <a:pt x="305" y="135"/>
                  <a:pt x="305" y="135"/>
                  <a:pt x="305" y="135"/>
                </a:cubicBezTo>
                <a:close/>
                <a:moveTo>
                  <a:pt x="313" y="135"/>
                </a:moveTo>
                <a:cubicBezTo>
                  <a:pt x="313" y="135"/>
                  <a:pt x="313" y="135"/>
                  <a:pt x="313" y="135"/>
                </a:cubicBezTo>
                <a:cubicBezTo>
                  <a:pt x="313" y="135"/>
                  <a:pt x="313" y="135"/>
                  <a:pt x="313" y="134"/>
                </a:cubicBezTo>
                <a:cubicBezTo>
                  <a:pt x="313" y="135"/>
                  <a:pt x="313" y="135"/>
                  <a:pt x="313" y="135"/>
                </a:cubicBezTo>
                <a:close/>
                <a:moveTo>
                  <a:pt x="301" y="75"/>
                </a:moveTo>
                <a:cubicBezTo>
                  <a:pt x="301" y="75"/>
                  <a:pt x="301" y="75"/>
                  <a:pt x="301" y="75"/>
                </a:cubicBezTo>
                <a:close/>
                <a:moveTo>
                  <a:pt x="324" y="131"/>
                </a:moveTo>
                <a:cubicBezTo>
                  <a:pt x="324" y="131"/>
                  <a:pt x="324" y="131"/>
                  <a:pt x="324" y="131"/>
                </a:cubicBezTo>
                <a:cubicBezTo>
                  <a:pt x="324" y="131"/>
                  <a:pt x="324" y="131"/>
                  <a:pt x="324" y="131"/>
                </a:cubicBezTo>
                <a:cubicBezTo>
                  <a:pt x="324" y="131"/>
                  <a:pt x="324" y="131"/>
                  <a:pt x="324" y="131"/>
                </a:cubicBezTo>
                <a:close/>
                <a:moveTo>
                  <a:pt x="140" y="334"/>
                </a:moveTo>
                <a:cubicBezTo>
                  <a:pt x="140" y="334"/>
                  <a:pt x="141" y="333"/>
                  <a:pt x="141" y="333"/>
                </a:cubicBezTo>
                <a:cubicBezTo>
                  <a:pt x="141" y="333"/>
                  <a:pt x="141" y="333"/>
                  <a:pt x="140" y="333"/>
                </a:cubicBezTo>
                <a:cubicBezTo>
                  <a:pt x="140" y="333"/>
                  <a:pt x="140" y="333"/>
                  <a:pt x="140" y="333"/>
                </a:cubicBezTo>
                <a:cubicBezTo>
                  <a:pt x="140" y="333"/>
                  <a:pt x="140" y="333"/>
                  <a:pt x="140" y="333"/>
                </a:cubicBezTo>
                <a:cubicBezTo>
                  <a:pt x="140" y="333"/>
                  <a:pt x="140" y="334"/>
                  <a:pt x="140" y="334"/>
                </a:cubicBezTo>
                <a:cubicBezTo>
                  <a:pt x="140" y="334"/>
                  <a:pt x="140" y="335"/>
                  <a:pt x="140" y="335"/>
                </a:cubicBezTo>
                <a:cubicBezTo>
                  <a:pt x="140" y="335"/>
                  <a:pt x="140" y="335"/>
                  <a:pt x="140" y="335"/>
                </a:cubicBezTo>
                <a:cubicBezTo>
                  <a:pt x="140" y="335"/>
                  <a:pt x="140" y="335"/>
                  <a:pt x="140" y="334"/>
                </a:cubicBezTo>
                <a:cubicBezTo>
                  <a:pt x="140" y="334"/>
                  <a:pt x="140" y="334"/>
                  <a:pt x="140" y="334"/>
                </a:cubicBezTo>
                <a:close/>
                <a:moveTo>
                  <a:pt x="408" y="220"/>
                </a:moveTo>
                <a:cubicBezTo>
                  <a:pt x="408" y="220"/>
                  <a:pt x="408" y="220"/>
                  <a:pt x="408" y="220"/>
                </a:cubicBezTo>
                <a:cubicBezTo>
                  <a:pt x="409" y="220"/>
                  <a:pt x="409" y="220"/>
                  <a:pt x="408" y="220"/>
                </a:cubicBezTo>
                <a:close/>
                <a:moveTo>
                  <a:pt x="352" y="162"/>
                </a:moveTo>
                <a:cubicBezTo>
                  <a:pt x="352" y="162"/>
                  <a:pt x="352" y="162"/>
                  <a:pt x="352" y="161"/>
                </a:cubicBezTo>
                <a:cubicBezTo>
                  <a:pt x="352" y="161"/>
                  <a:pt x="352" y="162"/>
                  <a:pt x="352" y="162"/>
                </a:cubicBezTo>
                <a:cubicBezTo>
                  <a:pt x="352" y="162"/>
                  <a:pt x="352" y="162"/>
                  <a:pt x="352" y="162"/>
                </a:cubicBezTo>
                <a:cubicBezTo>
                  <a:pt x="352" y="162"/>
                  <a:pt x="352" y="162"/>
                  <a:pt x="352" y="162"/>
                </a:cubicBezTo>
                <a:close/>
                <a:moveTo>
                  <a:pt x="373" y="28"/>
                </a:moveTo>
                <a:cubicBezTo>
                  <a:pt x="373" y="28"/>
                  <a:pt x="373" y="28"/>
                  <a:pt x="373" y="28"/>
                </a:cubicBezTo>
                <a:cubicBezTo>
                  <a:pt x="373" y="28"/>
                  <a:pt x="373" y="28"/>
                  <a:pt x="373" y="28"/>
                </a:cubicBezTo>
                <a:cubicBezTo>
                  <a:pt x="373" y="28"/>
                  <a:pt x="373" y="28"/>
                  <a:pt x="373" y="28"/>
                </a:cubicBezTo>
                <a:close/>
                <a:moveTo>
                  <a:pt x="341" y="115"/>
                </a:moveTo>
                <a:cubicBezTo>
                  <a:pt x="341" y="115"/>
                  <a:pt x="341" y="115"/>
                  <a:pt x="342" y="115"/>
                </a:cubicBezTo>
                <a:cubicBezTo>
                  <a:pt x="342" y="114"/>
                  <a:pt x="342" y="114"/>
                  <a:pt x="343" y="114"/>
                </a:cubicBezTo>
                <a:cubicBezTo>
                  <a:pt x="343" y="115"/>
                  <a:pt x="343" y="115"/>
                  <a:pt x="343" y="116"/>
                </a:cubicBezTo>
                <a:cubicBezTo>
                  <a:pt x="343" y="116"/>
                  <a:pt x="342" y="116"/>
                  <a:pt x="342" y="117"/>
                </a:cubicBezTo>
                <a:cubicBezTo>
                  <a:pt x="342" y="117"/>
                  <a:pt x="342" y="117"/>
                  <a:pt x="342" y="117"/>
                </a:cubicBezTo>
                <a:cubicBezTo>
                  <a:pt x="342" y="117"/>
                  <a:pt x="342" y="117"/>
                  <a:pt x="342" y="117"/>
                </a:cubicBezTo>
                <a:cubicBezTo>
                  <a:pt x="343" y="117"/>
                  <a:pt x="343" y="117"/>
                  <a:pt x="344" y="117"/>
                </a:cubicBezTo>
                <a:cubicBezTo>
                  <a:pt x="344" y="117"/>
                  <a:pt x="345" y="117"/>
                  <a:pt x="345" y="117"/>
                </a:cubicBezTo>
                <a:cubicBezTo>
                  <a:pt x="346" y="117"/>
                  <a:pt x="345" y="118"/>
                  <a:pt x="345" y="118"/>
                </a:cubicBezTo>
                <a:cubicBezTo>
                  <a:pt x="345" y="118"/>
                  <a:pt x="346" y="119"/>
                  <a:pt x="345" y="119"/>
                </a:cubicBezTo>
                <a:cubicBezTo>
                  <a:pt x="345" y="119"/>
                  <a:pt x="345" y="120"/>
                  <a:pt x="346" y="120"/>
                </a:cubicBezTo>
                <a:cubicBezTo>
                  <a:pt x="346" y="120"/>
                  <a:pt x="347" y="120"/>
                  <a:pt x="347" y="120"/>
                </a:cubicBezTo>
                <a:cubicBezTo>
                  <a:pt x="347" y="120"/>
                  <a:pt x="348" y="120"/>
                  <a:pt x="348" y="120"/>
                </a:cubicBezTo>
                <a:cubicBezTo>
                  <a:pt x="348" y="120"/>
                  <a:pt x="348" y="120"/>
                  <a:pt x="347" y="120"/>
                </a:cubicBezTo>
                <a:cubicBezTo>
                  <a:pt x="347" y="119"/>
                  <a:pt x="347" y="119"/>
                  <a:pt x="347" y="119"/>
                </a:cubicBezTo>
                <a:cubicBezTo>
                  <a:pt x="348" y="118"/>
                  <a:pt x="348" y="118"/>
                  <a:pt x="347" y="118"/>
                </a:cubicBezTo>
                <a:cubicBezTo>
                  <a:pt x="347" y="117"/>
                  <a:pt x="348" y="117"/>
                  <a:pt x="348" y="117"/>
                </a:cubicBezTo>
                <a:cubicBezTo>
                  <a:pt x="348" y="117"/>
                  <a:pt x="349" y="117"/>
                  <a:pt x="349" y="117"/>
                </a:cubicBezTo>
                <a:cubicBezTo>
                  <a:pt x="349" y="118"/>
                  <a:pt x="349" y="118"/>
                  <a:pt x="349" y="118"/>
                </a:cubicBezTo>
                <a:cubicBezTo>
                  <a:pt x="349" y="118"/>
                  <a:pt x="349" y="118"/>
                  <a:pt x="349" y="118"/>
                </a:cubicBezTo>
                <a:cubicBezTo>
                  <a:pt x="349" y="118"/>
                  <a:pt x="350" y="117"/>
                  <a:pt x="350" y="118"/>
                </a:cubicBezTo>
                <a:cubicBezTo>
                  <a:pt x="351" y="118"/>
                  <a:pt x="351" y="119"/>
                  <a:pt x="352" y="119"/>
                </a:cubicBezTo>
                <a:cubicBezTo>
                  <a:pt x="352" y="119"/>
                  <a:pt x="352" y="119"/>
                  <a:pt x="352" y="120"/>
                </a:cubicBezTo>
                <a:cubicBezTo>
                  <a:pt x="352" y="120"/>
                  <a:pt x="351" y="120"/>
                  <a:pt x="351" y="120"/>
                </a:cubicBezTo>
                <a:cubicBezTo>
                  <a:pt x="350" y="119"/>
                  <a:pt x="350" y="119"/>
                  <a:pt x="350" y="120"/>
                </a:cubicBezTo>
                <a:cubicBezTo>
                  <a:pt x="350" y="120"/>
                  <a:pt x="350" y="120"/>
                  <a:pt x="350" y="121"/>
                </a:cubicBezTo>
                <a:cubicBezTo>
                  <a:pt x="350" y="121"/>
                  <a:pt x="350" y="121"/>
                  <a:pt x="351" y="121"/>
                </a:cubicBezTo>
                <a:cubicBezTo>
                  <a:pt x="351" y="121"/>
                  <a:pt x="351" y="122"/>
                  <a:pt x="351" y="122"/>
                </a:cubicBezTo>
                <a:cubicBezTo>
                  <a:pt x="351" y="123"/>
                  <a:pt x="351" y="123"/>
                  <a:pt x="351" y="124"/>
                </a:cubicBezTo>
                <a:cubicBezTo>
                  <a:pt x="351" y="124"/>
                  <a:pt x="350" y="124"/>
                  <a:pt x="350" y="124"/>
                </a:cubicBezTo>
                <a:cubicBezTo>
                  <a:pt x="350" y="124"/>
                  <a:pt x="350" y="123"/>
                  <a:pt x="349" y="123"/>
                </a:cubicBezTo>
                <a:cubicBezTo>
                  <a:pt x="349" y="124"/>
                  <a:pt x="348" y="123"/>
                  <a:pt x="349" y="124"/>
                </a:cubicBezTo>
                <a:cubicBezTo>
                  <a:pt x="349" y="124"/>
                  <a:pt x="348" y="124"/>
                  <a:pt x="348" y="124"/>
                </a:cubicBezTo>
                <a:cubicBezTo>
                  <a:pt x="347" y="125"/>
                  <a:pt x="347" y="125"/>
                  <a:pt x="348" y="126"/>
                </a:cubicBezTo>
                <a:cubicBezTo>
                  <a:pt x="348" y="126"/>
                  <a:pt x="348" y="126"/>
                  <a:pt x="348" y="126"/>
                </a:cubicBezTo>
                <a:cubicBezTo>
                  <a:pt x="348" y="127"/>
                  <a:pt x="348" y="127"/>
                  <a:pt x="348" y="127"/>
                </a:cubicBezTo>
                <a:cubicBezTo>
                  <a:pt x="348" y="127"/>
                  <a:pt x="348" y="127"/>
                  <a:pt x="348" y="126"/>
                </a:cubicBezTo>
                <a:cubicBezTo>
                  <a:pt x="348" y="126"/>
                  <a:pt x="348" y="126"/>
                  <a:pt x="348" y="126"/>
                </a:cubicBezTo>
                <a:cubicBezTo>
                  <a:pt x="348" y="125"/>
                  <a:pt x="349" y="125"/>
                  <a:pt x="349" y="124"/>
                </a:cubicBezTo>
                <a:cubicBezTo>
                  <a:pt x="350" y="124"/>
                  <a:pt x="350" y="124"/>
                  <a:pt x="351" y="124"/>
                </a:cubicBezTo>
                <a:cubicBezTo>
                  <a:pt x="351" y="124"/>
                  <a:pt x="352" y="124"/>
                  <a:pt x="352" y="124"/>
                </a:cubicBezTo>
                <a:cubicBezTo>
                  <a:pt x="352" y="125"/>
                  <a:pt x="352" y="125"/>
                  <a:pt x="351" y="126"/>
                </a:cubicBezTo>
                <a:cubicBezTo>
                  <a:pt x="351" y="126"/>
                  <a:pt x="351" y="126"/>
                  <a:pt x="350" y="126"/>
                </a:cubicBezTo>
                <a:cubicBezTo>
                  <a:pt x="350" y="125"/>
                  <a:pt x="350" y="125"/>
                  <a:pt x="350" y="126"/>
                </a:cubicBezTo>
                <a:cubicBezTo>
                  <a:pt x="350" y="126"/>
                  <a:pt x="349" y="126"/>
                  <a:pt x="349" y="126"/>
                </a:cubicBezTo>
                <a:cubicBezTo>
                  <a:pt x="349" y="127"/>
                  <a:pt x="350" y="127"/>
                  <a:pt x="349" y="127"/>
                </a:cubicBezTo>
                <a:cubicBezTo>
                  <a:pt x="348" y="128"/>
                  <a:pt x="349" y="129"/>
                  <a:pt x="349" y="130"/>
                </a:cubicBezTo>
                <a:cubicBezTo>
                  <a:pt x="349" y="130"/>
                  <a:pt x="349" y="130"/>
                  <a:pt x="349" y="131"/>
                </a:cubicBezTo>
                <a:cubicBezTo>
                  <a:pt x="348" y="131"/>
                  <a:pt x="348" y="132"/>
                  <a:pt x="347" y="132"/>
                </a:cubicBezTo>
                <a:cubicBezTo>
                  <a:pt x="347" y="132"/>
                  <a:pt x="347" y="132"/>
                  <a:pt x="346" y="132"/>
                </a:cubicBezTo>
                <a:cubicBezTo>
                  <a:pt x="346" y="132"/>
                  <a:pt x="346" y="132"/>
                  <a:pt x="345" y="133"/>
                </a:cubicBezTo>
                <a:cubicBezTo>
                  <a:pt x="345" y="134"/>
                  <a:pt x="345" y="134"/>
                  <a:pt x="344" y="135"/>
                </a:cubicBezTo>
                <a:cubicBezTo>
                  <a:pt x="344" y="135"/>
                  <a:pt x="344" y="135"/>
                  <a:pt x="344" y="136"/>
                </a:cubicBezTo>
                <a:cubicBezTo>
                  <a:pt x="344" y="136"/>
                  <a:pt x="344" y="136"/>
                  <a:pt x="343" y="136"/>
                </a:cubicBezTo>
                <a:cubicBezTo>
                  <a:pt x="343" y="136"/>
                  <a:pt x="343" y="136"/>
                  <a:pt x="342" y="136"/>
                </a:cubicBezTo>
                <a:cubicBezTo>
                  <a:pt x="342" y="136"/>
                  <a:pt x="343" y="136"/>
                  <a:pt x="343" y="137"/>
                </a:cubicBezTo>
                <a:cubicBezTo>
                  <a:pt x="343" y="137"/>
                  <a:pt x="343" y="137"/>
                  <a:pt x="343" y="138"/>
                </a:cubicBezTo>
                <a:cubicBezTo>
                  <a:pt x="343" y="138"/>
                  <a:pt x="342" y="139"/>
                  <a:pt x="342" y="138"/>
                </a:cubicBezTo>
                <a:cubicBezTo>
                  <a:pt x="342" y="138"/>
                  <a:pt x="341" y="138"/>
                  <a:pt x="341" y="137"/>
                </a:cubicBezTo>
                <a:cubicBezTo>
                  <a:pt x="341" y="136"/>
                  <a:pt x="341" y="136"/>
                  <a:pt x="340" y="137"/>
                </a:cubicBezTo>
                <a:cubicBezTo>
                  <a:pt x="340" y="137"/>
                  <a:pt x="340" y="137"/>
                  <a:pt x="340" y="137"/>
                </a:cubicBezTo>
                <a:cubicBezTo>
                  <a:pt x="339" y="137"/>
                  <a:pt x="339" y="137"/>
                  <a:pt x="339" y="137"/>
                </a:cubicBezTo>
                <a:cubicBezTo>
                  <a:pt x="338" y="137"/>
                  <a:pt x="338" y="136"/>
                  <a:pt x="338" y="136"/>
                </a:cubicBezTo>
                <a:cubicBezTo>
                  <a:pt x="338" y="136"/>
                  <a:pt x="337" y="136"/>
                  <a:pt x="337" y="136"/>
                </a:cubicBezTo>
                <a:cubicBezTo>
                  <a:pt x="336" y="136"/>
                  <a:pt x="336" y="135"/>
                  <a:pt x="337" y="135"/>
                </a:cubicBezTo>
                <a:cubicBezTo>
                  <a:pt x="337" y="135"/>
                  <a:pt x="338" y="135"/>
                  <a:pt x="337" y="134"/>
                </a:cubicBezTo>
                <a:cubicBezTo>
                  <a:pt x="337" y="134"/>
                  <a:pt x="338" y="133"/>
                  <a:pt x="338" y="133"/>
                </a:cubicBezTo>
                <a:cubicBezTo>
                  <a:pt x="338" y="133"/>
                  <a:pt x="338" y="133"/>
                  <a:pt x="338" y="134"/>
                </a:cubicBezTo>
                <a:cubicBezTo>
                  <a:pt x="338" y="134"/>
                  <a:pt x="337" y="134"/>
                  <a:pt x="338" y="134"/>
                </a:cubicBezTo>
                <a:cubicBezTo>
                  <a:pt x="339" y="134"/>
                  <a:pt x="339" y="134"/>
                  <a:pt x="339" y="134"/>
                </a:cubicBezTo>
                <a:cubicBezTo>
                  <a:pt x="339" y="133"/>
                  <a:pt x="339" y="132"/>
                  <a:pt x="340" y="132"/>
                </a:cubicBezTo>
                <a:cubicBezTo>
                  <a:pt x="340" y="132"/>
                  <a:pt x="340" y="132"/>
                  <a:pt x="340" y="132"/>
                </a:cubicBezTo>
                <a:cubicBezTo>
                  <a:pt x="341" y="132"/>
                  <a:pt x="341" y="132"/>
                  <a:pt x="341" y="131"/>
                </a:cubicBezTo>
                <a:cubicBezTo>
                  <a:pt x="341" y="131"/>
                  <a:pt x="341" y="131"/>
                  <a:pt x="341" y="131"/>
                </a:cubicBezTo>
                <a:cubicBezTo>
                  <a:pt x="341" y="131"/>
                  <a:pt x="341" y="131"/>
                  <a:pt x="342" y="131"/>
                </a:cubicBezTo>
                <a:cubicBezTo>
                  <a:pt x="342" y="131"/>
                  <a:pt x="342" y="131"/>
                  <a:pt x="342" y="131"/>
                </a:cubicBezTo>
                <a:cubicBezTo>
                  <a:pt x="342" y="131"/>
                  <a:pt x="342" y="131"/>
                  <a:pt x="342" y="131"/>
                </a:cubicBezTo>
                <a:cubicBezTo>
                  <a:pt x="341" y="132"/>
                  <a:pt x="341" y="132"/>
                  <a:pt x="341" y="133"/>
                </a:cubicBezTo>
                <a:cubicBezTo>
                  <a:pt x="340" y="134"/>
                  <a:pt x="339" y="134"/>
                  <a:pt x="341" y="135"/>
                </a:cubicBezTo>
                <a:cubicBezTo>
                  <a:pt x="340" y="135"/>
                  <a:pt x="340" y="135"/>
                  <a:pt x="340" y="135"/>
                </a:cubicBezTo>
                <a:cubicBezTo>
                  <a:pt x="340" y="135"/>
                  <a:pt x="340" y="135"/>
                  <a:pt x="339" y="135"/>
                </a:cubicBezTo>
                <a:cubicBezTo>
                  <a:pt x="340" y="135"/>
                  <a:pt x="340" y="135"/>
                  <a:pt x="340" y="136"/>
                </a:cubicBezTo>
                <a:cubicBezTo>
                  <a:pt x="341" y="136"/>
                  <a:pt x="342" y="136"/>
                  <a:pt x="342" y="135"/>
                </a:cubicBezTo>
                <a:cubicBezTo>
                  <a:pt x="342" y="134"/>
                  <a:pt x="342" y="134"/>
                  <a:pt x="342" y="134"/>
                </a:cubicBezTo>
                <a:cubicBezTo>
                  <a:pt x="343" y="135"/>
                  <a:pt x="343" y="134"/>
                  <a:pt x="344" y="134"/>
                </a:cubicBezTo>
                <a:cubicBezTo>
                  <a:pt x="344" y="134"/>
                  <a:pt x="344" y="133"/>
                  <a:pt x="344" y="133"/>
                </a:cubicBezTo>
                <a:cubicBezTo>
                  <a:pt x="343" y="132"/>
                  <a:pt x="344" y="132"/>
                  <a:pt x="345" y="132"/>
                </a:cubicBezTo>
                <a:cubicBezTo>
                  <a:pt x="345" y="131"/>
                  <a:pt x="345" y="131"/>
                  <a:pt x="345" y="131"/>
                </a:cubicBezTo>
                <a:cubicBezTo>
                  <a:pt x="345" y="131"/>
                  <a:pt x="345" y="131"/>
                  <a:pt x="345" y="130"/>
                </a:cubicBezTo>
                <a:cubicBezTo>
                  <a:pt x="345" y="130"/>
                  <a:pt x="345" y="130"/>
                  <a:pt x="345" y="131"/>
                </a:cubicBezTo>
                <a:cubicBezTo>
                  <a:pt x="345" y="131"/>
                  <a:pt x="344" y="131"/>
                  <a:pt x="344" y="131"/>
                </a:cubicBezTo>
                <a:cubicBezTo>
                  <a:pt x="343" y="132"/>
                  <a:pt x="343" y="131"/>
                  <a:pt x="343" y="131"/>
                </a:cubicBezTo>
                <a:cubicBezTo>
                  <a:pt x="343" y="131"/>
                  <a:pt x="343" y="131"/>
                  <a:pt x="343" y="131"/>
                </a:cubicBezTo>
                <a:cubicBezTo>
                  <a:pt x="344" y="131"/>
                  <a:pt x="344" y="130"/>
                  <a:pt x="344" y="130"/>
                </a:cubicBezTo>
                <a:cubicBezTo>
                  <a:pt x="344" y="129"/>
                  <a:pt x="345" y="129"/>
                  <a:pt x="346" y="129"/>
                </a:cubicBezTo>
                <a:cubicBezTo>
                  <a:pt x="347" y="129"/>
                  <a:pt x="347" y="129"/>
                  <a:pt x="347" y="128"/>
                </a:cubicBezTo>
                <a:cubicBezTo>
                  <a:pt x="347" y="127"/>
                  <a:pt x="347" y="127"/>
                  <a:pt x="346" y="127"/>
                </a:cubicBezTo>
                <a:cubicBezTo>
                  <a:pt x="345" y="127"/>
                  <a:pt x="345" y="126"/>
                  <a:pt x="346" y="126"/>
                </a:cubicBezTo>
                <a:cubicBezTo>
                  <a:pt x="346" y="126"/>
                  <a:pt x="346" y="126"/>
                  <a:pt x="346" y="125"/>
                </a:cubicBezTo>
                <a:cubicBezTo>
                  <a:pt x="346" y="125"/>
                  <a:pt x="346" y="125"/>
                  <a:pt x="346" y="125"/>
                </a:cubicBezTo>
                <a:cubicBezTo>
                  <a:pt x="345" y="125"/>
                  <a:pt x="344" y="125"/>
                  <a:pt x="345" y="126"/>
                </a:cubicBezTo>
                <a:cubicBezTo>
                  <a:pt x="345" y="126"/>
                  <a:pt x="344" y="127"/>
                  <a:pt x="344" y="127"/>
                </a:cubicBezTo>
                <a:cubicBezTo>
                  <a:pt x="344" y="127"/>
                  <a:pt x="345" y="128"/>
                  <a:pt x="344" y="128"/>
                </a:cubicBezTo>
                <a:cubicBezTo>
                  <a:pt x="343" y="127"/>
                  <a:pt x="343" y="127"/>
                  <a:pt x="343" y="127"/>
                </a:cubicBezTo>
                <a:cubicBezTo>
                  <a:pt x="342" y="127"/>
                  <a:pt x="342" y="127"/>
                  <a:pt x="342" y="128"/>
                </a:cubicBezTo>
                <a:cubicBezTo>
                  <a:pt x="342" y="128"/>
                  <a:pt x="342" y="128"/>
                  <a:pt x="342" y="128"/>
                </a:cubicBezTo>
                <a:cubicBezTo>
                  <a:pt x="342" y="129"/>
                  <a:pt x="342" y="129"/>
                  <a:pt x="342" y="129"/>
                </a:cubicBezTo>
                <a:cubicBezTo>
                  <a:pt x="342" y="129"/>
                  <a:pt x="342" y="129"/>
                  <a:pt x="341" y="129"/>
                </a:cubicBezTo>
                <a:cubicBezTo>
                  <a:pt x="341" y="128"/>
                  <a:pt x="342" y="127"/>
                  <a:pt x="341" y="127"/>
                </a:cubicBezTo>
                <a:cubicBezTo>
                  <a:pt x="340" y="126"/>
                  <a:pt x="341" y="125"/>
                  <a:pt x="341" y="124"/>
                </a:cubicBezTo>
                <a:cubicBezTo>
                  <a:pt x="341" y="124"/>
                  <a:pt x="341" y="124"/>
                  <a:pt x="341" y="123"/>
                </a:cubicBezTo>
                <a:cubicBezTo>
                  <a:pt x="342" y="123"/>
                  <a:pt x="342" y="123"/>
                  <a:pt x="342" y="123"/>
                </a:cubicBezTo>
                <a:cubicBezTo>
                  <a:pt x="342" y="122"/>
                  <a:pt x="342" y="122"/>
                  <a:pt x="343" y="122"/>
                </a:cubicBezTo>
                <a:cubicBezTo>
                  <a:pt x="343" y="122"/>
                  <a:pt x="343" y="122"/>
                  <a:pt x="343" y="122"/>
                </a:cubicBezTo>
                <a:cubicBezTo>
                  <a:pt x="343" y="122"/>
                  <a:pt x="343" y="123"/>
                  <a:pt x="344" y="122"/>
                </a:cubicBezTo>
                <a:cubicBezTo>
                  <a:pt x="344" y="122"/>
                  <a:pt x="344" y="122"/>
                  <a:pt x="344" y="122"/>
                </a:cubicBezTo>
                <a:cubicBezTo>
                  <a:pt x="344" y="121"/>
                  <a:pt x="344" y="121"/>
                  <a:pt x="344" y="120"/>
                </a:cubicBezTo>
                <a:cubicBezTo>
                  <a:pt x="344" y="121"/>
                  <a:pt x="343" y="121"/>
                  <a:pt x="343" y="121"/>
                </a:cubicBezTo>
                <a:cubicBezTo>
                  <a:pt x="343" y="121"/>
                  <a:pt x="343" y="120"/>
                  <a:pt x="343" y="119"/>
                </a:cubicBezTo>
                <a:cubicBezTo>
                  <a:pt x="343" y="119"/>
                  <a:pt x="343" y="119"/>
                  <a:pt x="343" y="119"/>
                </a:cubicBezTo>
                <a:cubicBezTo>
                  <a:pt x="343" y="119"/>
                  <a:pt x="344" y="119"/>
                  <a:pt x="344" y="119"/>
                </a:cubicBezTo>
                <a:cubicBezTo>
                  <a:pt x="344" y="119"/>
                  <a:pt x="344" y="118"/>
                  <a:pt x="343" y="119"/>
                </a:cubicBezTo>
                <a:cubicBezTo>
                  <a:pt x="343" y="118"/>
                  <a:pt x="343" y="118"/>
                  <a:pt x="343" y="119"/>
                </a:cubicBezTo>
                <a:cubicBezTo>
                  <a:pt x="343" y="119"/>
                  <a:pt x="343" y="118"/>
                  <a:pt x="342" y="118"/>
                </a:cubicBezTo>
                <a:cubicBezTo>
                  <a:pt x="341" y="118"/>
                  <a:pt x="342" y="117"/>
                  <a:pt x="341" y="117"/>
                </a:cubicBezTo>
                <a:cubicBezTo>
                  <a:pt x="341" y="117"/>
                  <a:pt x="341" y="117"/>
                  <a:pt x="341" y="117"/>
                </a:cubicBezTo>
                <a:cubicBezTo>
                  <a:pt x="342" y="116"/>
                  <a:pt x="341" y="116"/>
                  <a:pt x="341" y="115"/>
                </a:cubicBezTo>
                <a:close/>
                <a:moveTo>
                  <a:pt x="344" y="124"/>
                </a:moveTo>
                <a:cubicBezTo>
                  <a:pt x="344" y="124"/>
                  <a:pt x="344" y="123"/>
                  <a:pt x="343" y="123"/>
                </a:cubicBezTo>
                <a:cubicBezTo>
                  <a:pt x="343" y="123"/>
                  <a:pt x="343" y="124"/>
                  <a:pt x="343" y="124"/>
                </a:cubicBezTo>
                <a:cubicBezTo>
                  <a:pt x="343" y="124"/>
                  <a:pt x="343" y="124"/>
                  <a:pt x="343" y="124"/>
                </a:cubicBezTo>
                <a:cubicBezTo>
                  <a:pt x="342" y="125"/>
                  <a:pt x="342" y="125"/>
                  <a:pt x="342" y="125"/>
                </a:cubicBezTo>
                <a:cubicBezTo>
                  <a:pt x="342" y="125"/>
                  <a:pt x="343" y="125"/>
                  <a:pt x="343" y="125"/>
                </a:cubicBezTo>
                <a:cubicBezTo>
                  <a:pt x="344" y="125"/>
                  <a:pt x="344" y="125"/>
                  <a:pt x="344" y="124"/>
                </a:cubicBezTo>
                <a:close/>
                <a:moveTo>
                  <a:pt x="348" y="121"/>
                </a:moveTo>
                <a:cubicBezTo>
                  <a:pt x="348" y="121"/>
                  <a:pt x="348" y="121"/>
                  <a:pt x="349" y="121"/>
                </a:cubicBezTo>
                <a:cubicBezTo>
                  <a:pt x="349" y="121"/>
                  <a:pt x="349" y="121"/>
                  <a:pt x="349" y="121"/>
                </a:cubicBezTo>
                <a:cubicBezTo>
                  <a:pt x="349" y="121"/>
                  <a:pt x="349" y="120"/>
                  <a:pt x="349" y="120"/>
                </a:cubicBezTo>
                <a:cubicBezTo>
                  <a:pt x="348" y="120"/>
                  <a:pt x="348" y="121"/>
                  <a:pt x="348" y="121"/>
                </a:cubicBezTo>
                <a:close/>
                <a:moveTo>
                  <a:pt x="347" y="129"/>
                </a:moveTo>
                <a:cubicBezTo>
                  <a:pt x="347" y="129"/>
                  <a:pt x="348" y="129"/>
                  <a:pt x="348" y="130"/>
                </a:cubicBezTo>
                <a:cubicBezTo>
                  <a:pt x="348" y="130"/>
                  <a:pt x="348" y="129"/>
                  <a:pt x="348" y="129"/>
                </a:cubicBezTo>
                <a:cubicBezTo>
                  <a:pt x="348" y="129"/>
                  <a:pt x="348" y="129"/>
                  <a:pt x="348" y="129"/>
                </a:cubicBezTo>
                <a:cubicBezTo>
                  <a:pt x="347" y="129"/>
                  <a:pt x="347" y="129"/>
                  <a:pt x="347" y="129"/>
                </a:cubicBezTo>
                <a:close/>
                <a:moveTo>
                  <a:pt x="346" y="123"/>
                </a:moveTo>
                <a:cubicBezTo>
                  <a:pt x="346" y="123"/>
                  <a:pt x="346" y="123"/>
                  <a:pt x="346" y="123"/>
                </a:cubicBezTo>
                <a:cubicBezTo>
                  <a:pt x="346" y="123"/>
                  <a:pt x="347" y="123"/>
                  <a:pt x="347" y="123"/>
                </a:cubicBezTo>
                <a:cubicBezTo>
                  <a:pt x="347" y="123"/>
                  <a:pt x="347" y="123"/>
                  <a:pt x="346" y="123"/>
                </a:cubicBezTo>
                <a:cubicBezTo>
                  <a:pt x="346" y="123"/>
                  <a:pt x="346" y="123"/>
                  <a:pt x="346" y="123"/>
                </a:cubicBezTo>
                <a:close/>
                <a:moveTo>
                  <a:pt x="344" y="123"/>
                </a:moveTo>
                <a:cubicBezTo>
                  <a:pt x="344" y="124"/>
                  <a:pt x="344" y="124"/>
                  <a:pt x="344" y="124"/>
                </a:cubicBezTo>
                <a:cubicBezTo>
                  <a:pt x="345" y="124"/>
                  <a:pt x="345" y="124"/>
                  <a:pt x="345" y="124"/>
                </a:cubicBezTo>
                <a:cubicBezTo>
                  <a:pt x="345" y="123"/>
                  <a:pt x="345" y="123"/>
                  <a:pt x="345" y="123"/>
                </a:cubicBezTo>
                <a:cubicBezTo>
                  <a:pt x="345" y="123"/>
                  <a:pt x="344" y="123"/>
                  <a:pt x="344" y="123"/>
                </a:cubicBezTo>
                <a:close/>
                <a:moveTo>
                  <a:pt x="344" y="122"/>
                </a:moveTo>
                <a:cubicBezTo>
                  <a:pt x="344" y="122"/>
                  <a:pt x="343" y="121"/>
                  <a:pt x="343" y="121"/>
                </a:cubicBezTo>
                <a:cubicBezTo>
                  <a:pt x="343" y="121"/>
                  <a:pt x="343" y="122"/>
                  <a:pt x="343" y="122"/>
                </a:cubicBezTo>
                <a:cubicBezTo>
                  <a:pt x="343" y="122"/>
                  <a:pt x="343" y="122"/>
                  <a:pt x="343" y="122"/>
                </a:cubicBezTo>
                <a:cubicBezTo>
                  <a:pt x="343" y="122"/>
                  <a:pt x="343" y="122"/>
                  <a:pt x="344" y="122"/>
                </a:cubicBezTo>
                <a:close/>
                <a:moveTo>
                  <a:pt x="343" y="119"/>
                </a:moveTo>
                <a:cubicBezTo>
                  <a:pt x="343" y="119"/>
                  <a:pt x="343" y="119"/>
                  <a:pt x="343" y="119"/>
                </a:cubicBezTo>
                <a:cubicBezTo>
                  <a:pt x="343" y="119"/>
                  <a:pt x="343" y="119"/>
                  <a:pt x="343" y="119"/>
                </a:cubicBezTo>
                <a:cubicBezTo>
                  <a:pt x="343" y="119"/>
                  <a:pt x="343" y="119"/>
                  <a:pt x="343" y="119"/>
                </a:cubicBezTo>
                <a:close/>
                <a:moveTo>
                  <a:pt x="348" y="126"/>
                </a:moveTo>
                <a:cubicBezTo>
                  <a:pt x="348" y="126"/>
                  <a:pt x="348" y="126"/>
                  <a:pt x="348" y="126"/>
                </a:cubicBezTo>
                <a:cubicBezTo>
                  <a:pt x="348" y="126"/>
                  <a:pt x="348" y="126"/>
                  <a:pt x="348" y="126"/>
                </a:cubicBezTo>
                <a:cubicBezTo>
                  <a:pt x="348" y="126"/>
                  <a:pt x="348" y="126"/>
                  <a:pt x="348" y="126"/>
                </a:cubicBezTo>
                <a:close/>
                <a:moveTo>
                  <a:pt x="513" y="97"/>
                </a:moveTo>
                <a:cubicBezTo>
                  <a:pt x="513" y="96"/>
                  <a:pt x="513" y="96"/>
                  <a:pt x="513" y="96"/>
                </a:cubicBezTo>
                <a:cubicBezTo>
                  <a:pt x="513" y="96"/>
                  <a:pt x="513" y="96"/>
                  <a:pt x="513" y="96"/>
                </a:cubicBezTo>
                <a:cubicBezTo>
                  <a:pt x="513" y="96"/>
                  <a:pt x="513" y="96"/>
                  <a:pt x="513" y="96"/>
                </a:cubicBezTo>
                <a:cubicBezTo>
                  <a:pt x="513" y="96"/>
                  <a:pt x="513" y="96"/>
                  <a:pt x="513" y="97"/>
                </a:cubicBezTo>
                <a:close/>
                <a:moveTo>
                  <a:pt x="503" y="88"/>
                </a:moveTo>
                <a:cubicBezTo>
                  <a:pt x="503" y="88"/>
                  <a:pt x="504" y="89"/>
                  <a:pt x="504" y="89"/>
                </a:cubicBezTo>
                <a:cubicBezTo>
                  <a:pt x="504" y="89"/>
                  <a:pt x="505" y="89"/>
                  <a:pt x="505" y="89"/>
                </a:cubicBezTo>
                <a:cubicBezTo>
                  <a:pt x="505" y="88"/>
                  <a:pt x="506" y="88"/>
                  <a:pt x="506" y="89"/>
                </a:cubicBezTo>
                <a:cubicBezTo>
                  <a:pt x="506" y="89"/>
                  <a:pt x="506" y="90"/>
                  <a:pt x="507" y="90"/>
                </a:cubicBezTo>
                <a:cubicBezTo>
                  <a:pt x="507" y="90"/>
                  <a:pt x="508" y="90"/>
                  <a:pt x="508" y="89"/>
                </a:cubicBezTo>
                <a:cubicBezTo>
                  <a:pt x="508" y="89"/>
                  <a:pt x="508" y="89"/>
                  <a:pt x="508" y="89"/>
                </a:cubicBezTo>
                <a:cubicBezTo>
                  <a:pt x="507" y="88"/>
                  <a:pt x="508" y="88"/>
                  <a:pt x="508" y="87"/>
                </a:cubicBezTo>
                <a:cubicBezTo>
                  <a:pt x="508" y="87"/>
                  <a:pt x="508" y="86"/>
                  <a:pt x="508" y="86"/>
                </a:cubicBezTo>
                <a:cubicBezTo>
                  <a:pt x="508" y="86"/>
                  <a:pt x="509" y="86"/>
                  <a:pt x="509" y="86"/>
                </a:cubicBezTo>
                <a:cubicBezTo>
                  <a:pt x="509" y="86"/>
                  <a:pt x="509" y="86"/>
                  <a:pt x="509" y="86"/>
                </a:cubicBezTo>
                <a:cubicBezTo>
                  <a:pt x="508" y="88"/>
                  <a:pt x="509" y="88"/>
                  <a:pt x="510" y="89"/>
                </a:cubicBezTo>
                <a:cubicBezTo>
                  <a:pt x="511" y="89"/>
                  <a:pt x="511" y="89"/>
                  <a:pt x="511" y="89"/>
                </a:cubicBezTo>
                <a:cubicBezTo>
                  <a:pt x="512" y="89"/>
                  <a:pt x="512" y="89"/>
                  <a:pt x="512" y="88"/>
                </a:cubicBezTo>
                <a:cubicBezTo>
                  <a:pt x="512" y="88"/>
                  <a:pt x="512" y="89"/>
                  <a:pt x="513" y="90"/>
                </a:cubicBezTo>
                <a:cubicBezTo>
                  <a:pt x="513" y="90"/>
                  <a:pt x="513" y="90"/>
                  <a:pt x="513" y="91"/>
                </a:cubicBezTo>
                <a:cubicBezTo>
                  <a:pt x="512" y="91"/>
                  <a:pt x="512" y="90"/>
                  <a:pt x="511" y="90"/>
                </a:cubicBezTo>
                <a:cubicBezTo>
                  <a:pt x="511" y="90"/>
                  <a:pt x="511" y="91"/>
                  <a:pt x="511" y="91"/>
                </a:cubicBezTo>
                <a:cubicBezTo>
                  <a:pt x="511" y="91"/>
                  <a:pt x="511" y="91"/>
                  <a:pt x="512" y="92"/>
                </a:cubicBezTo>
                <a:cubicBezTo>
                  <a:pt x="512" y="91"/>
                  <a:pt x="512" y="91"/>
                  <a:pt x="513" y="91"/>
                </a:cubicBezTo>
                <a:cubicBezTo>
                  <a:pt x="513" y="91"/>
                  <a:pt x="514" y="90"/>
                  <a:pt x="514" y="92"/>
                </a:cubicBezTo>
                <a:cubicBezTo>
                  <a:pt x="514" y="92"/>
                  <a:pt x="514" y="92"/>
                  <a:pt x="514" y="92"/>
                </a:cubicBezTo>
                <a:cubicBezTo>
                  <a:pt x="514" y="92"/>
                  <a:pt x="515" y="92"/>
                  <a:pt x="515" y="92"/>
                </a:cubicBezTo>
                <a:cubicBezTo>
                  <a:pt x="515" y="91"/>
                  <a:pt x="516" y="92"/>
                  <a:pt x="517" y="91"/>
                </a:cubicBezTo>
                <a:cubicBezTo>
                  <a:pt x="517" y="91"/>
                  <a:pt x="517" y="91"/>
                  <a:pt x="517" y="90"/>
                </a:cubicBezTo>
                <a:cubicBezTo>
                  <a:pt x="517" y="90"/>
                  <a:pt x="517" y="90"/>
                  <a:pt x="517" y="90"/>
                </a:cubicBezTo>
                <a:cubicBezTo>
                  <a:pt x="518" y="90"/>
                  <a:pt x="518" y="90"/>
                  <a:pt x="518" y="91"/>
                </a:cubicBezTo>
                <a:cubicBezTo>
                  <a:pt x="518" y="92"/>
                  <a:pt x="518" y="92"/>
                  <a:pt x="519" y="92"/>
                </a:cubicBezTo>
                <a:cubicBezTo>
                  <a:pt x="519" y="92"/>
                  <a:pt x="519" y="92"/>
                  <a:pt x="520" y="92"/>
                </a:cubicBezTo>
                <a:cubicBezTo>
                  <a:pt x="520" y="91"/>
                  <a:pt x="520" y="91"/>
                  <a:pt x="521" y="91"/>
                </a:cubicBezTo>
                <a:cubicBezTo>
                  <a:pt x="521" y="92"/>
                  <a:pt x="522" y="92"/>
                  <a:pt x="522" y="93"/>
                </a:cubicBezTo>
                <a:cubicBezTo>
                  <a:pt x="522" y="93"/>
                  <a:pt x="522" y="93"/>
                  <a:pt x="522" y="93"/>
                </a:cubicBezTo>
                <a:cubicBezTo>
                  <a:pt x="523" y="93"/>
                  <a:pt x="523" y="93"/>
                  <a:pt x="523" y="94"/>
                </a:cubicBezTo>
                <a:cubicBezTo>
                  <a:pt x="523" y="94"/>
                  <a:pt x="522" y="94"/>
                  <a:pt x="522" y="94"/>
                </a:cubicBezTo>
                <a:cubicBezTo>
                  <a:pt x="523" y="95"/>
                  <a:pt x="523" y="96"/>
                  <a:pt x="522" y="97"/>
                </a:cubicBezTo>
                <a:cubicBezTo>
                  <a:pt x="522" y="97"/>
                  <a:pt x="522" y="97"/>
                  <a:pt x="523" y="97"/>
                </a:cubicBezTo>
                <a:cubicBezTo>
                  <a:pt x="523" y="97"/>
                  <a:pt x="522" y="98"/>
                  <a:pt x="522" y="98"/>
                </a:cubicBezTo>
                <a:cubicBezTo>
                  <a:pt x="522" y="98"/>
                  <a:pt x="521" y="97"/>
                  <a:pt x="521" y="96"/>
                </a:cubicBezTo>
                <a:cubicBezTo>
                  <a:pt x="521" y="96"/>
                  <a:pt x="521" y="95"/>
                  <a:pt x="521" y="95"/>
                </a:cubicBezTo>
                <a:cubicBezTo>
                  <a:pt x="522" y="95"/>
                  <a:pt x="522" y="95"/>
                  <a:pt x="522" y="94"/>
                </a:cubicBezTo>
                <a:cubicBezTo>
                  <a:pt x="522" y="94"/>
                  <a:pt x="521" y="94"/>
                  <a:pt x="521" y="94"/>
                </a:cubicBezTo>
                <a:cubicBezTo>
                  <a:pt x="521" y="94"/>
                  <a:pt x="520" y="94"/>
                  <a:pt x="520" y="95"/>
                </a:cubicBezTo>
                <a:cubicBezTo>
                  <a:pt x="520" y="96"/>
                  <a:pt x="519" y="96"/>
                  <a:pt x="518" y="97"/>
                </a:cubicBezTo>
                <a:cubicBezTo>
                  <a:pt x="518" y="97"/>
                  <a:pt x="517" y="98"/>
                  <a:pt x="516" y="98"/>
                </a:cubicBezTo>
                <a:cubicBezTo>
                  <a:pt x="515" y="98"/>
                  <a:pt x="515" y="98"/>
                  <a:pt x="515" y="98"/>
                </a:cubicBezTo>
                <a:cubicBezTo>
                  <a:pt x="515" y="98"/>
                  <a:pt x="515" y="98"/>
                  <a:pt x="515" y="98"/>
                </a:cubicBezTo>
                <a:cubicBezTo>
                  <a:pt x="514" y="98"/>
                  <a:pt x="514" y="98"/>
                  <a:pt x="514" y="99"/>
                </a:cubicBezTo>
                <a:cubicBezTo>
                  <a:pt x="514" y="99"/>
                  <a:pt x="513" y="99"/>
                  <a:pt x="513" y="99"/>
                </a:cubicBezTo>
                <a:cubicBezTo>
                  <a:pt x="513" y="99"/>
                  <a:pt x="512" y="98"/>
                  <a:pt x="511" y="99"/>
                </a:cubicBezTo>
                <a:cubicBezTo>
                  <a:pt x="511" y="99"/>
                  <a:pt x="510" y="98"/>
                  <a:pt x="510" y="97"/>
                </a:cubicBezTo>
                <a:cubicBezTo>
                  <a:pt x="510" y="97"/>
                  <a:pt x="510" y="97"/>
                  <a:pt x="510" y="97"/>
                </a:cubicBezTo>
                <a:cubicBezTo>
                  <a:pt x="510" y="97"/>
                  <a:pt x="510" y="97"/>
                  <a:pt x="511" y="97"/>
                </a:cubicBezTo>
                <a:cubicBezTo>
                  <a:pt x="511" y="98"/>
                  <a:pt x="512" y="98"/>
                  <a:pt x="512" y="98"/>
                </a:cubicBezTo>
                <a:cubicBezTo>
                  <a:pt x="513" y="98"/>
                  <a:pt x="513" y="98"/>
                  <a:pt x="513" y="98"/>
                </a:cubicBezTo>
                <a:cubicBezTo>
                  <a:pt x="513" y="98"/>
                  <a:pt x="513" y="98"/>
                  <a:pt x="513" y="97"/>
                </a:cubicBezTo>
                <a:cubicBezTo>
                  <a:pt x="513" y="97"/>
                  <a:pt x="513" y="97"/>
                  <a:pt x="513" y="97"/>
                </a:cubicBezTo>
                <a:cubicBezTo>
                  <a:pt x="513" y="97"/>
                  <a:pt x="513" y="97"/>
                  <a:pt x="514" y="98"/>
                </a:cubicBezTo>
                <a:cubicBezTo>
                  <a:pt x="514" y="97"/>
                  <a:pt x="514" y="97"/>
                  <a:pt x="514" y="97"/>
                </a:cubicBezTo>
                <a:cubicBezTo>
                  <a:pt x="514" y="96"/>
                  <a:pt x="514" y="96"/>
                  <a:pt x="515" y="95"/>
                </a:cubicBezTo>
                <a:cubicBezTo>
                  <a:pt x="516" y="94"/>
                  <a:pt x="515" y="93"/>
                  <a:pt x="514" y="95"/>
                </a:cubicBezTo>
                <a:cubicBezTo>
                  <a:pt x="514" y="95"/>
                  <a:pt x="514" y="96"/>
                  <a:pt x="513" y="96"/>
                </a:cubicBezTo>
                <a:cubicBezTo>
                  <a:pt x="513" y="96"/>
                  <a:pt x="513" y="96"/>
                  <a:pt x="513" y="95"/>
                </a:cubicBezTo>
                <a:cubicBezTo>
                  <a:pt x="513" y="96"/>
                  <a:pt x="513" y="96"/>
                  <a:pt x="513" y="96"/>
                </a:cubicBezTo>
                <a:cubicBezTo>
                  <a:pt x="513" y="96"/>
                  <a:pt x="513" y="96"/>
                  <a:pt x="513" y="96"/>
                </a:cubicBezTo>
                <a:cubicBezTo>
                  <a:pt x="513" y="96"/>
                  <a:pt x="513" y="96"/>
                  <a:pt x="513" y="96"/>
                </a:cubicBezTo>
                <a:cubicBezTo>
                  <a:pt x="513" y="98"/>
                  <a:pt x="513" y="98"/>
                  <a:pt x="512" y="98"/>
                </a:cubicBezTo>
                <a:cubicBezTo>
                  <a:pt x="512" y="97"/>
                  <a:pt x="511" y="96"/>
                  <a:pt x="511" y="95"/>
                </a:cubicBezTo>
                <a:cubicBezTo>
                  <a:pt x="511" y="94"/>
                  <a:pt x="511" y="93"/>
                  <a:pt x="510" y="92"/>
                </a:cubicBezTo>
                <a:cubicBezTo>
                  <a:pt x="510" y="91"/>
                  <a:pt x="510" y="91"/>
                  <a:pt x="510" y="91"/>
                </a:cubicBezTo>
                <a:cubicBezTo>
                  <a:pt x="509" y="91"/>
                  <a:pt x="509" y="91"/>
                  <a:pt x="509" y="91"/>
                </a:cubicBezTo>
                <a:cubicBezTo>
                  <a:pt x="509" y="92"/>
                  <a:pt x="509" y="92"/>
                  <a:pt x="509" y="92"/>
                </a:cubicBezTo>
                <a:cubicBezTo>
                  <a:pt x="508" y="91"/>
                  <a:pt x="508" y="91"/>
                  <a:pt x="508" y="92"/>
                </a:cubicBezTo>
                <a:cubicBezTo>
                  <a:pt x="507" y="92"/>
                  <a:pt x="507" y="93"/>
                  <a:pt x="506" y="93"/>
                </a:cubicBezTo>
                <a:cubicBezTo>
                  <a:pt x="506" y="94"/>
                  <a:pt x="506" y="94"/>
                  <a:pt x="504" y="94"/>
                </a:cubicBezTo>
                <a:cubicBezTo>
                  <a:pt x="504" y="93"/>
                  <a:pt x="503" y="93"/>
                  <a:pt x="504" y="92"/>
                </a:cubicBezTo>
                <a:cubicBezTo>
                  <a:pt x="504" y="92"/>
                  <a:pt x="504" y="91"/>
                  <a:pt x="504" y="90"/>
                </a:cubicBezTo>
                <a:cubicBezTo>
                  <a:pt x="504" y="90"/>
                  <a:pt x="503" y="90"/>
                  <a:pt x="503" y="89"/>
                </a:cubicBezTo>
                <a:cubicBezTo>
                  <a:pt x="503" y="89"/>
                  <a:pt x="503" y="90"/>
                  <a:pt x="503" y="90"/>
                </a:cubicBezTo>
                <a:cubicBezTo>
                  <a:pt x="502" y="90"/>
                  <a:pt x="502" y="90"/>
                  <a:pt x="502" y="90"/>
                </a:cubicBezTo>
                <a:cubicBezTo>
                  <a:pt x="502" y="90"/>
                  <a:pt x="502" y="89"/>
                  <a:pt x="502" y="89"/>
                </a:cubicBezTo>
                <a:cubicBezTo>
                  <a:pt x="502" y="89"/>
                  <a:pt x="503" y="89"/>
                  <a:pt x="503" y="88"/>
                </a:cubicBezTo>
                <a:cubicBezTo>
                  <a:pt x="503" y="88"/>
                  <a:pt x="503" y="88"/>
                  <a:pt x="503" y="88"/>
                </a:cubicBezTo>
                <a:close/>
                <a:moveTo>
                  <a:pt x="518" y="95"/>
                </a:moveTo>
                <a:cubicBezTo>
                  <a:pt x="518" y="95"/>
                  <a:pt x="518" y="95"/>
                  <a:pt x="518" y="95"/>
                </a:cubicBezTo>
                <a:cubicBezTo>
                  <a:pt x="518" y="95"/>
                  <a:pt x="519" y="95"/>
                  <a:pt x="519" y="95"/>
                </a:cubicBezTo>
                <a:cubicBezTo>
                  <a:pt x="519" y="95"/>
                  <a:pt x="518" y="95"/>
                  <a:pt x="518" y="95"/>
                </a:cubicBezTo>
                <a:cubicBezTo>
                  <a:pt x="518" y="95"/>
                  <a:pt x="518" y="95"/>
                  <a:pt x="518" y="95"/>
                </a:cubicBezTo>
                <a:close/>
                <a:moveTo>
                  <a:pt x="516" y="97"/>
                </a:moveTo>
                <a:cubicBezTo>
                  <a:pt x="516" y="97"/>
                  <a:pt x="516" y="97"/>
                  <a:pt x="516" y="97"/>
                </a:cubicBezTo>
                <a:cubicBezTo>
                  <a:pt x="517" y="97"/>
                  <a:pt x="517" y="97"/>
                  <a:pt x="517" y="97"/>
                </a:cubicBezTo>
                <a:cubicBezTo>
                  <a:pt x="517" y="97"/>
                  <a:pt x="517" y="96"/>
                  <a:pt x="517" y="96"/>
                </a:cubicBezTo>
                <a:cubicBezTo>
                  <a:pt x="517" y="96"/>
                  <a:pt x="517" y="95"/>
                  <a:pt x="517" y="95"/>
                </a:cubicBezTo>
                <a:cubicBezTo>
                  <a:pt x="517" y="95"/>
                  <a:pt x="516" y="95"/>
                  <a:pt x="516" y="95"/>
                </a:cubicBezTo>
                <a:cubicBezTo>
                  <a:pt x="516" y="96"/>
                  <a:pt x="516" y="96"/>
                  <a:pt x="516" y="97"/>
                </a:cubicBezTo>
                <a:close/>
                <a:moveTo>
                  <a:pt x="513" y="95"/>
                </a:moveTo>
                <a:cubicBezTo>
                  <a:pt x="513" y="95"/>
                  <a:pt x="513" y="95"/>
                  <a:pt x="513" y="95"/>
                </a:cubicBezTo>
                <a:cubicBezTo>
                  <a:pt x="513" y="93"/>
                  <a:pt x="513" y="94"/>
                  <a:pt x="513" y="94"/>
                </a:cubicBezTo>
                <a:cubicBezTo>
                  <a:pt x="513" y="94"/>
                  <a:pt x="513" y="94"/>
                  <a:pt x="513" y="95"/>
                </a:cubicBezTo>
                <a:close/>
                <a:moveTo>
                  <a:pt x="505" y="92"/>
                </a:moveTo>
                <a:cubicBezTo>
                  <a:pt x="505" y="92"/>
                  <a:pt x="505" y="92"/>
                  <a:pt x="505" y="92"/>
                </a:cubicBezTo>
                <a:cubicBezTo>
                  <a:pt x="505" y="93"/>
                  <a:pt x="505" y="93"/>
                  <a:pt x="505" y="93"/>
                </a:cubicBezTo>
                <a:cubicBezTo>
                  <a:pt x="505" y="93"/>
                  <a:pt x="505" y="93"/>
                  <a:pt x="505" y="92"/>
                </a:cubicBezTo>
                <a:cubicBezTo>
                  <a:pt x="505" y="92"/>
                  <a:pt x="505" y="92"/>
                  <a:pt x="505" y="92"/>
                </a:cubicBezTo>
                <a:cubicBezTo>
                  <a:pt x="505" y="92"/>
                  <a:pt x="505" y="92"/>
                  <a:pt x="505" y="92"/>
                </a:cubicBezTo>
                <a:cubicBezTo>
                  <a:pt x="505" y="91"/>
                  <a:pt x="505" y="91"/>
                  <a:pt x="505" y="91"/>
                </a:cubicBezTo>
                <a:cubicBezTo>
                  <a:pt x="505" y="91"/>
                  <a:pt x="505" y="91"/>
                  <a:pt x="505" y="92"/>
                </a:cubicBezTo>
                <a:close/>
                <a:moveTo>
                  <a:pt x="378" y="87"/>
                </a:moveTo>
                <a:cubicBezTo>
                  <a:pt x="378" y="86"/>
                  <a:pt x="379" y="86"/>
                  <a:pt x="379" y="86"/>
                </a:cubicBezTo>
                <a:cubicBezTo>
                  <a:pt x="378" y="85"/>
                  <a:pt x="378" y="85"/>
                  <a:pt x="378" y="84"/>
                </a:cubicBezTo>
                <a:cubicBezTo>
                  <a:pt x="378" y="84"/>
                  <a:pt x="378" y="84"/>
                  <a:pt x="378" y="83"/>
                </a:cubicBezTo>
                <a:cubicBezTo>
                  <a:pt x="379" y="84"/>
                  <a:pt x="379" y="84"/>
                  <a:pt x="379" y="84"/>
                </a:cubicBezTo>
                <a:cubicBezTo>
                  <a:pt x="380" y="84"/>
                  <a:pt x="380" y="84"/>
                  <a:pt x="379" y="85"/>
                </a:cubicBezTo>
                <a:cubicBezTo>
                  <a:pt x="379" y="85"/>
                  <a:pt x="379" y="86"/>
                  <a:pt x="379" y="86"/>
                </a:cubicBezTo>
                <a:cubicBezTo>
                  <a:pt x="379" y="86"/>
                  <a:pt x="380" y="86"/>
                  <a:pt x="380" y="86"/>
                </a:cubicBezTo>
                <a:cubicBezTo>
                  <a:pt x="380" y="86"/>
                  <a:pt x="380" y="86"/>
                  <a:pt x="380" y="86"/>
                </a:cubicBezTo>
                <a:cubicBezTo>
                  <a:pt x="380" y="86"/>
                  <a:pt x="380" y="85"/>
                  <a:pt x="380" y="85"/>
                </a:cubicBezTo>
                <a:cubicBezTo>
                  <a:pt x="380" y="85"/>
                  <a:pt x="381" y="85"/>
                  <a:pt x="381" y="85"/>
                </a:cubicBezTo>
                <a:cubicBezTo>
                  <a:pt x="381" y="86"/>
                  <a:pt x="381" y="86"/>
                  <a:pt x="381" y="86"/>
                </a:cubicBezTo>
                <a:cubicBezTo>
                  <a:pt x="382" y="86"/>
                  <a:pt x="382" y="87"/>
                  <a:pt x="382" y="86"/>
                </a:cubicBezTo>
                <a:cubicBezTo>
                  <a:pt x="383" y="85"/>
                  <a:pt x="384" y="87"/>
                  <a:pt x="385" y="87"/>
                </a:cubicBezTo>
                <a:cubicBezTo>
                  <a:pt x="385" y="87"/>
                  <a:pt x="385" y="88"/>
                  <a:pt x="385" y="88"/>
                </a:cubicBezTo>
                <a:cubicBezTo>
                  <a:pt x="385" y="88"/>
                  <a:pt x="385" y="88"/>
                  <a:pt x="385" y="88"/>
                </a:cubicBezTo>
                <a:cubicBezTo>
                  <a:pt x="385" y="88"/>
                  <a:pt x="385" y="88"/>
                  <a:pt x="385" y="88"/>
                </a:cubicBezTo>
                <a:cubicBezTo>
                  <a:pt x="386" y="87"/>
                  <a:pt x="386" y="87"/>
                  <a:pt x="385" y="87"/>
                </a:cubicBezTo>
                <a:cubicBezTo>
                  <a:pt x="385" y="86"/>
                  <a:pt x="385" y="86"/>
                  <a:pt x="386" y="86"/>
                </a:cubicBezTo>
                <a:cubicBezTo>
                  <a:pt x="386" y="86"/>
                  <a:pt x="386" y="86"/>
                  <a:pt x="386" y="86"/>
                </a:cubicBezTo>
                <a:cubicBezTo>
                  <a:pt x="386" y="87"/>
                  <a:pt x="387" y="87"/>
                  <a:pt x="387" y="86"/>
                </a:cubicBezTo>
                <a:cubicBezTo>
                  <a:pt x="388" y="86"/>
                  <a:pt x="388" y="85"/>
                  <a:pt x="389" y="85"/>
                </a:cubicBezTo>
                <a:cubicBezTo>
                  <a:pt x="389" y="84"/>
                  <a:pt x="389" y="84"/>
                  <a:pt x="389" y="84"/>
                </a:cubicBezTo>
                <a:cubicBezTo>
                  <a:pt x="388" y="84"/>
                  <a:pt x="388" y="83"/>
                  <a:pt x="388" y="83"/>
                </a:cubicBezTo>
                <a:cubicBezTo>
                  <a:pt x="388" y="82"/>
                  <a:pt x="388" y="82"/>
                  <a:pt x="387" y="82"/>
                </a:cubicBezTo>
                <a:cubicBezTo>
                  <a:pt x="387" y="83"/>
                  <a:pt x="387" y="83"/>
                  <a:pt x="387" y="84"/>
                </a:cubicBezTo>
                <a:cubicBezTo>
                  <a:pt x="387" y="84"/>
                  <a:pt x="387" y="85"/>
                  <a:pt x="387" y="85"/>
                </a:cubicBezTo>
                <a:cubicBezTo>
                  <a:pt x="386" y="85"/>
                  <a:pt x="385" y="85"/>
                  <a:pt x="384" y="86"/>
                </a:cubicBezTo>
                <a:cubicBezTo>
                  <a:pt x="384" y="86"/>
                  <a:pt x="383" y="86"/>
                  <a:pt x="383" y="86"/>
                </a:cubicBezTo>
                <a:cubicBezTo>
                  <a:pt x="383" y="85"/>
                  <a:pt x="383" y="85"/>
                  <a:pt x="383" y="85"/>
                </a:cubicBezTo>
                <a:cubicBezTo>
                  <a:pt x="383" y="84"/>
                  <a:pt x="383" y="84"/>
                  <a:pt x="383" y="84"/>
                </a:cubicBezTo>
                <a:cubicBezTo>
                  <a:pt x="383" y="84"/>
                  <a:pt x="384" y="84"/>
                  <a:pt x="384" y="84"/>
                </a:cubicBezTo>
                <a:cubicBezTo>
                  <a:pt x="385" y="84"/>
                  <a:pt x="385" y="83"/>
                  <a:pt x="385" y="83"/>
                </a:cubicBezTo>
                <a:cubicBezTo>
                  <a:pt x="385" y="82"/>
                  <a:pt x="386" y="82"/>
                  <a:pt x="386" y="81"/>
                </a:cubicBezTo>
                <a:cubicBezTo>
                  <a:pt x="386" y="81"/>
                  <a:pt x="387" y="81"/>
                  <a:pt x="387" y="81"/>
                </a:cubicBezTo>
                <a:cubicBezTo>
                  <a:pt x="387" y="81"/>
                  <a:pt x="388" y="80"/>
                  <a:pt x="389" y="80"/>
                </a:cubicBezTo>
                <a:cubicBezTo>
                  <a:pt x="389" y="80"/>
                  <a:pt x="390" y="80"/>
                  <a:pt x="390" y="81"/>
                </a:cubicBezTo>
                <a:cubicBezTo>
                  <a:pt x="389" y="81"/>
                  <a:pt x="390" y="82"/>
                  <a:pt x="390" y="82"/>
                </a:cubicBezTo>
                <a:cubicBezTo>
                  <a:pt x="391" y="81"/>
                  <a:pt x="392" y="81"/>
                  <a:pt x="393" y="82"/>
                </a:cubicBezTo>
                <a:cubicBezTo>
                  <a:pt x="393" y="82"/>
                  <a:pt x="393" y="82"/>
                  <a:pt x="394" y="83"/>
                </a:cubicBezTo>
                <a:cubicBezTo>
                  <a:pt x="394" y="83"/>
                  <a:pt x="394" y="83"/>
                  <a:pt x="394" y="83"/>
                </a:cubicBezTo>
                <a:cubicBezTo>
                  <a:pt x="393" y="84"/>
                  <a:pt x="392" y="85"/>
                  <a:pt x="391" y="84"/>
                </a:cubicBezTo>
                <a:cubicBezTo>
                  <a:pt x="391" y="84"/>
                  <a:pt x="391" y="84"/>
                  <a:pt x="390" y="84"/>
                </a:cubicBezTo>
                <a:cubicBezTo>
                  <a:pt x="391" y="84"/>
                  <a:pt x="391" y="83"/>
                  <a:pt x="391" y="83"/>
                </a:cubicBezTo>
                <a:cubicBezTo>
                  <a:pt x="392" y="83"/>
                  <a:pt x="392" y="83"/>
                  <a:pt x="392" y="82"/>
                </a:cubicBezTo>
                <a:cubicBezTo>
                  <a:pt x="392" y="82"/>
                  <a:pt x="391" y="82"/>
                  <a:pt x="391" y="82"/>
                </a:cubicBezTo>
                <a:cubicBezTo>
                  <a:pt x="390" y="82"/>
                  <a:pt x="390" y="82"/>
                  <a:pt x="390" y="83"/>
                </a:cubicBezTo>
                <a:cubicBezTo>
                  <a:pt x="390" y="83"/>
                  <a:pt x="390" y="84"/>
                  <a:pt x="390" y="84"/>
                </a:cubicBezTo>
                <a:cubicBezTo>
                  <a:pt x="390" y="85"/>
                  <a:pt x="390" y="85"/>
                  <a:pt x="391" y="85"/>
                </a:cubicBezTo>
                <a:cubicBezTo>
                  <a:pt x="392" y="85"/>
                  <a:pt x="392" y="85"/>
                  <a:pt x="391" y="86"/>
                </a:cubicBezTo>
                <a:cubicBezTo>
                  <a:pt x="391" y="86"/>
                  <a:pt x="391" y="87"/>
                  <a:pt x="391" y="87"/>
                </a:cubicBezTo>
                <a:cubicBezTo>
                  <a:pt x="391" y="87"/>
                  <a:pt x="391" y="88"/>
                  <a:pt x="390" y="87"/>
                </a:cubicBezTo>
                <a:cubicBezTo>
                  <a:pt x="389" y="87"/>
                  <a:pt x="390" y="87"/>
                  <a:pt x="390" y="87"/>
                </a:cubicBezTo>
                <a:cubicBezTo>
                  <a:pt x="389" y="86"/>
                  <a:pt x="389" y="86"/>
                  <a:pt x="389" y="86"/>
                </a:cubicBezTo>
                <a:cubicBezTo>
                  <a:pt x="389" y="86"/>
                  <a:pt x="389" y="85"/>
                  <a:pt x="389" y="86"/>
                </a:cubicBezTo>
                <a:cubicBezTo>
                  <a:pt x="388" y="86"/>
                  <a:pt x="388" y="87"/>
                  <a:pt x="388" y="87"/>
                </a:cubicBezTo>
                <a:cubicBezTo>
                  <a:pt x="389" y="87"/>
                  <a:pt x="389" y="88"/>
                  <a:pt x="390" y="88"/>
                </a:cubicBezTo>
                <a:cubicBezTo>
                  <a:pt x="390" y="88"/>
                  <a:pt x="390" y="89"/>
                  <a:pt x="390" y="89"/>
                </a:cubicBezTo>
                <a:cubicBezTo>
                  <a:pt x="390" y="89"/>
                  <a:pt x="390" y="89"/>
                  <a:pt x="390" y="89"/>
                </a:cubicBezTo>
                <a:cubicBezTo>
                  <a:pt x="389" y="89"/>
                  <a:pt x="388" y="90"/>
                  <a:pt x="388" y="89"/>
                </a:cubicBezTo>
                <a:cubicBezTo>
                  <a:pt x="387" y="89"/>
                  <a:pt x="387" y="89"/>
                  <a:pt x="387" y="89"/>
                </a:cubicBezTo>
                <a:cubicBezTo>
                  <a:pt x="387" y="89"/>
                  <a:pt x="387" y="89"/>
                  <a:pt x="387" y="89"/>
                </a:cubicBezTo>
                <a:cubicBezTo>
                  <a:pt x="387" y="90"/>
                  <a:pt x="387" y="90"/>
                  <a:pt x="387" y="90"/>
                </a:cubicBezTo>
                <a:cubicBezTo>
                  <a:pt x="387" y="90"/>
                  <a:pt x="388" y="91"/>
                  <a:pt x="388" y="91"/>
                </a:cubicBezTo>
                <a:cubicBezTo>
                  <a:pt x="388" y="90"/>
                  <a:pt x="389" y="90"/>
                  <a:pt x="389" y="90"/>
                </a:cubicBezTo>
                <a:cubicBezTo>
                  <a:pt x="389" y="91"/>
                  <a:pt x="389" y="91"/>
                  <a:pt x="389" y="91"/>
                </a:cubicBezTo>
                <a:cubicBezTo>
                  <a:pt x="389" y="92"/>
                  <a:pt x="389" y="92"/>
                  <a:pt x="389" y="93"/>
                </a:cubicBezTo>
                <a:cubicBezTo>
                  <a:pt x="389" y="93"/>
                  <a:pt x="389" y="93"/>
                  <a:pt x="389" y="93"/>
                </a:cubicBezTo>
                <a:cubicBezTo>
                  <a:pt x="389" y="93"/>
                  <a:pt x="388" y="93"/>
                  <a:pt x="388" y="93"/>
                </a:cubicBezTo>
                <a:cubicBezTo>
                  <a:pt x="388" y="92"/>
                  <a:pt x="388" y="92"/>
                  <a:pt x="387" y="92"/>
                </a:cubicBezTo>
                <a:cubicBezTo>
                  <a:pt x="387" y="91"/>
                  <a:pt x="386" y="91"/>
                  <a:pt x="386" y="90"/>
                </a:cubicBezTo>
                <a:cubicBezTo>
                  <a:pt x="386" y="90"/>
                  <a:pt x="386" y="90"/>
                  <a:pt x="386" y="90"/>
                </a:cubicBezTo>
                <a:cubicBezTo>
                  <a:pt x="385" y="90"/>
                  <a:pt x="385" y="90"/>
                  <a:pt x="385" y="90"/>
                </a:cubicBezTo>
                <a:cubicBezTo>
                  <a:pt x="385" y="90"/>
                  <a:pt x="385" y="90"/>
                  <a:pt x="385" y="90"/>
                </a:cubicBezTo>
                <a:cubicBezTo>
                  <a:pt x="385" y="91"/>
                  <a:pt x="385" y="92"/>
                  <a:pt x="384" y="92"/>
                </a:cubicBezTo>
                <a:cubicBezTo>
                  <a:pt x="384" y="91"/>
                  <a:pt x="384" y="92"/>
                  <a:pt x="383" y="92"/>
                </a:cubicBezTo>
                <a:cubicBezTo>
                  <a:pt x="383" y="92"/>
                  <a:pt x="383" y="91"/>
                  <a:pt x="382" y="91"/>
                </a:cubicBezTo>
                <a:cubicBezTo>
                  <a:pt x="382" y="91"/>
                  <a:pt x="382" y="90"/>
                  <a:pt x="382" y="90"/>
                </a:cubicBezTo>
                <a:cubicBezTo>
                  <a:pt x="381" y="90"/>
                  <a:pt x="380" y="89"/>
                  <a:pt x="379" y="90"/>
                </a:cubicBezTo>
                <a:cubicBezTo>
                  <a:pt x="379" y="90"/>
                  <a:pt x="379" y="90"/>
                  <a:pt x="379" y="90"/>
                </a:cubicBezTo>
                <a:cubicBezTo>
                  <a:pt x="379" y="91"/>
                  <a:pt x="379" y="91"/>
                  <a:pt x="378" y="91"/>
                </a:cubicBezTo>
                <a:cubicBezTo>
                  <a:pt x="378" y="91"/>
                  <a:pt x="378" y="91"/>
                  <a:pt x="378" y="91"/>
                </a:cubicBezTo>
                <a:cubicBezTo>
                  <a:pt x="378" y="91"/>
                  <a:pt x="378" y="91"/>
                  <a:pt x="378" y="90"/>
                </a:cubicBezTo>
                <a:cubicBezTo>
                  <a:pt x="378" y="90"/>
                  <a:pt x="379" y="90"/>
                  <a:pt x="379" y="90"/>
                </a:cubicBezTo>
                <a:cubicBezTo>
                  <a:pt x="379" y="90"/>
                  <a:pt x="378" y="89"/>
                  <a:pt x="378" y="89"/>
                </a:cubicBezTo>
                <a:cubicBezTo>
                  <a:pt x="378" y="89"/>
                  <a:pt x="377" y="89"/>
                  <a:pt x="377" y="89"/>
                </a:cubicBezTo>
                <a:cubicBezTo>
                  <a:pt x="376" y="89"/>
                  <a:pt x="376" y="89"/>
                  <a:pt x="376" y="89"/>
                </a:cubicBezTo>
                <a:cubicBezTo>
                  <a:pt x="376" y="88"/>
                  <a:pt x="376" y="88"/>
                  <a:pt x="376" y="88"/>
                </a:cubicBezTo>
                <a:cubicBezTo>
                  <a:pt x="376" y="88"/>
                  <a:pt x="376" y="88"/>
                  <a:pt x="376" y="87"/>
                </a:cubicBezTo>
                <a:cubicBezTo>
                  <a:pt x="376" y="87"/>
                  <a:pt x="376" y="87"/>
                  <a:pt x="376" y="87"/>
                </a:cubicBezTo>
                <a:cubicBezTo>
                  <a:pt x="376" y="87"/>
                  <a:pt x="376" y="87"/>
                  <a:pt x="376" y="87"/>
                </a:cubicBezTo>
                <a:cubicBezTo>
                  <a:pt x="377" y="87"/>
                  <a:pt x="377" y="87"/>
                  <a:pt x="377" y="87"/>
                </a:cubicBezTo>
                <a:cubicBezTo>
                  <a:pt x="378" y="87"/>
                  <a:pt x="378" y="87"/>
                  <a:pt x="378" y="87"/>
                </a:cubicBezTo>
                <a:close/>
                <a:moveTo>
                  <a:pt x="382" y="89"/>
                </a:moveTo>
                <a:cubicBezTo>
                  <a:pt x="382" y="89"/>
                  <a:pt x="383" y="90"/>
                  <a:pt x="383" y="90"/>
                </a:cubicBezTo>
                <a:cubicBezTo>
                  <a:pt x="383" y="90"/>
                  <a:pt x="383" y="89"/>
                  <a:pt x="384" y="89"/>
                </a:cubicBezTo>
                <a:cubicBezTo>
                  <a:pt x="384" y="89"/>
                  <a:pt x="384" y="89"/>
                  <a:pt x="384" y="89"/>
                </a:cubicBezTo>
                <a:cubicBezTo>
                  <a:pt x="384" y="88"/>
                  <a:pt x="383" y="87"/>
                  <a:pt x="383" y="87"/>
                </a:cubicBezTo>
                <a:cubicBezTo>
                  <a:pt x="382" y="88"/>
                  <a:pt x="382" y="88"/>
                  <a:pt x="382" y="89"/>
                </a:cubicBezTo>
                <a:close/>
                <a:moveTo>
                  <a:pt x="380" y="88"/>
                </a:moveTo>
                <a:cubicBezTo>
                  <a:pt x="380" y="88"/>
                  <a:pt x="380" y="88"/>
                  <a:pt x="381" y="88"/>
                </a:cubicBezTo>
                <a:cubicBezTo>
                  <a:pt x="381" y="88"/>
                  <a:pt x="381" y="88"/>
                  <a:pt x="381" y="88"/>
                </a:cubicBezTo>
                <a:cubicBezTo>
                  <a:pt x="381" y="87"/>
                  <a:pt x="380" y="87"/>
                  <a:pt x="380" y="87"/>
                </a:cubicBezTo>
                <a:cubicBezTo>
                  <a:pt x="380" y="87"/>
                  <a:pt x="380" y="87"/>
                  <a:pt x="380" y="88"/>
                </a:cubicBezTo>
                <a:close/>
                <a:moveTo>
                  <a:pt x="291" y="297"/>
                </a:moveTo>
                <a:cubicBezTo>
                  <a:pt x="291" y="297"/>
                  <a:pt x="291" y="297"/>
                  <a:pt x="291" y="298"/>
                </a:cubicBezTo>
                <a:cubicBezTo>
                  <a:pt x="291" y="298"/>
                  <a:pt x="291" y="298"/>
                  <a:pt x="291" y="298"/>
                </a:cubicBezTo>
                <a:cubicBezTo>
                  <a:pt x="291" y="298"/>
                  <a:pt x="291" y="297"/>
                  <a:pt x="291" y="297"/>
                </a:cubicBezTo>
                <a:close/>
                <a:moveTo>
                  <a:pt x="296" y="303"/>
                </a:moveTo>
                <a:cubicBezTo>
                  <a:pt x="296" y="303"/>
                  <a:pt x="296" y="303"/>
                  <a:pt x="296" y="303"/>
                </a:cubicBezTo>
                <a:cubicBezTo>
                  <a:pt x="296" y="303"/>
                  <a:pt x="296" y="302"/>
                  <a:pt x="296" y="302"/>
                </a:cubicBezTo>
                <a:cubicBezTo>
                  <a:pt x="297" y="302"/>
                  <a:pt x="297" y="301"/>
                  <a:pt x="296" y="300"/>
                </a:cubicBezTo>
                <a:cubicBezTo>
                  <a:pt x="296" y="299"/>
                  <a:pt x="297" y="299"/>
                  <a:pt x="297" y="299"/>
                </a:cubicBezTo>
                <a:cubicBezTo>
                  <a:pt x="297" y="299"/>
                  <a:pt x="298" y="299"/>
                  <a:pt x="298" y="299"/>
                </a:cubicBezTo>
                <a:cubicBezTo>
                  <a:pt x="297" y="298"/>
                  <a:pt x="297" y="298"/>
                  <a:pt x="296" y="299"/>
                </a:cubicBezTo>
                <a:cubicBezTo>
                  <a:pt x="296" y="299"/>
                  <a:pt x="296" y="298"/>
                  <a:pt x="296" y="298"/>
                </a:cubicBezTo>
                <a:cubicBezTo>
                  <a:pt x="296" y="298"/>
                  <a:pt x="296" y="298"/>
                  <a:pt x="296" y="298"/>
                </a:cubicBezTo>
                <a:cubicBezTo>
                  <a:pt x="297" y="298"/>
                  <a:pt x="297" y="297"/>
                  <a:pt x="296" y="297"/>
                </a:cubicBezTo>
                <a:cubicBezTo>
                  <a:pt x="296" y="297"/>
                  <a:pt x="296" y="296"/>
                  <a:pt x="296" y="296"/>
                </a:cubicBezTo>
                <a:cubicBezTo>
                  <a:pt x="297" y="296"/>
                  <a:pt x="297" y="296"/>
                  <a:pt x="297" y="296"/>
                </a:cubicBezTo>
                <a:cubicBezTo>
                  <a:pt x="298" y="296"/>
                  <a:pt x="298" y="296"/>
                  <a:pt x="298" y="296"/>
                </a:cubicBezTo>
                <a:cubicBezTo>
                  <a:pt x="298" y="296"/>
                  <a:pt x="297" y="295"/>
                  <a:pt x="297" y="295"/>
                </a:cubicBezTo>
                <a:cubicBezTo>
                  <a:pt x="297" y="295"/>
                  <a:pt x="297" y="295"/>
                  <a:pt x="296" y="295"/>
                </a:cubicBezTo>
                <a:cubicBezTo>
                  <a:pt x="297" y="295"/>
                  <a:pt x="297" y="295"/>
                  <a:pt x="297" y="295"/>
                </a:cubicBezTo>
                <a:cubicBezTo>
                  <a:pt x="298" y="295"/>
                  <a:pt x="298" y="295"/>
                  <a:pt x="299" y="295"/>
                </a:cubicBezTo>
                <a:cubicBezTo>
                  <a:pt x="299" y="295"/>
                  <a:pt x="300" y="295"/>
                  <a:pt x="300" y="294"/>
                </a:cubicBezTo>
                <a:cubicBezTo>
                  <a:pt x="300" y="294"/>
                  <a:pt x="301" y="293"/>
                  <a:pt x="301" y="293"/>
                </a:cubicBezTo>
                <a:cubicBezTo>
                  <a:pt x="301" y="293"/>
                  <a:pt x="301" y="293"/>
                  <a:pt x="301" y="293"/>
                </a:cubicBezTo>
                <a:cubicBezTo>
                  <a:pt x="301" y="293"/>
                  <a:pt x="301" y="293"/>
                  <a:pt x="301" y="293"/>
                </a:cubicBezTo>
                <a:cubicBezTo>
                  <a:pt x="301" y="293"/>
                  <a:pt x="301" y="294"/>
                  <a:pt x="301" y="294"/>
                </a:cubicBezTo>
                <a:cubicBezTo>
                  <a:pt x="301" y="294"/>
                  <a:pt x="302" y="294"/>
                  <a:pt x="302" y="294"/>
                </a:cubicBezTo>
                <a:cubicBezTo>
                  <a:pt x="302" y="293"/>
                  <a:pt x="303" y="294"/>
                  <a:pt x="304" y="294"/>
                </a:cubicBezTo>
                <a:cubicBezTo>
                  <a:pt x="304" y="294"/>
                  <a:pt x="304" y="293"/>
                  <a:pt x="304" y="293"/>
                </a:cubicBezTo>
                <a:cubicBezTo>
                  <a:pt x="304" y="293"/>
                  <a:pt x="304" y="292"/>
                  <a:pt x="304" y="292"/>
                </a:cubicBezTo>
                <a:cubicBezTo>
                  <a:pt x="304" y="292"/>
                  <a:pt x="303" y="292"/>
                  <a:pt x="303" y="291"/>
                </a:cubicBezTo>
                <a:cubicBezTo>
                  <a:pt x="303" y="291"/>
                  <a:pt x="303" y="292"/>
                  <a:pt x="303" y="291"/>
                </a:cubicBezTo>
                <a:cubicBezTo>
                  <a:pt x="303" y="291"/>
                  <a:pt x="303" y="290"/>
                  <a:pt x="303" y="290"/>
                </a:cubicBezTo>
                <a:cubicBezTo>
                  <a:pt x="303" y="290"/>
                  <a:pt x="302" y="290"/>
                  <a:pt x="302" y="290"/>
                </a:cubicBezTo>
                <a:cubicBezTo>
                  <a:pt x="302" y="290"/>
                  <a:pt x="302" y="290"/>
                  <a:pt x="301" y="291"/>
                </a:cubicBezTo>
                <a:cubicBezTo>
                  <a:pt x="301" y="292"/>
                  <a:pt x="300" y="292"/>
                  <a:pt x="300" y="293"/>
                </a:cubicBezTo>
                <a:cubicBezTo>
                  <a:pt x="300" y="293"/>
                  <a:pt x="299" y="293"/>
                  <a:pt x="299" y="293"/>
                </a:cubicBezTo>
                <a:cubicBezTo>
                  <a:pt x="299" y="293"/>
                  <a:pt x="299" y="293"/>
                  <a:pt x="299" y="292"/>
                </a:cubicBezTo>
                <a:cubicBezTo>
                  <a:pt x="299" y="292"/>
                  <a:pt x="298" y="292"/>
                  <a:pt x="298" y="292"/>
                </a:cubicBezTo>
                <a:cubicBezTo>
                  <a:pt x="297" y="292"/>
                  <a:pt x="297" y="292"/>
                  <a:pt x="297" y="293"/>
                </a:cubicBezTo>
                <a:cubicBezTo>
                  <a:pt x="297" y="293"/>
                  <a:pt x="298" y="294"/>
                  <a:pt x="297" y="294"/>
                </a:cubicBezTo>
                <a:cubicBezTo>
                  <a:pt x="296" y="294"/>
                  <a:pt x="296" y="294"/>
                  <a:pt x="296" y="294"/>
                </a:cubicBezTo>
                <a:cubicBezTo>
                  <a:pt x="295" y="294"/>
                  <a:pt x="295" y="294"/>
                  <a:pt x="295" y="294"/>
                </a:cubicBezTo>
                <a:cubicBezTo>
                  <a:pt x="295" y="295"/>
                  <a:pt x="296" y="296"/>
                  <a:pt x="295" y="296"/>
                </a:cubicBezTo>
                <a:cubicBezTo>
                  <a:pt x="295" y="296"/>
                  <a:pt x="295" y="296"/>
                  <a:pt x="295" y="296"/>
                </a:cubicBezTo>
                <a:cubicBezTo>
                  <a:pt x="295" y="297"/>
                  <a:pt x="295" y="297"/>
                  <a:pt x="295" y="297"/>
                </a:cubicBezTo>
                <a:cubicBezTo>
                  <a:pt x="294" y="297"/>
                  <a:pt x="294" y="298"/>
                  <a:pt x="294" y="298"/>
                </a:cubicBezTo>
                <a:cubicBezTo>
                  <a:pt x="294" y="298"/>
                  <a:pt x="295" y="299"/>
                  <a:pt x="295" y="299"/>
                </a:cubicBezTo>
                <a:cubicBezTo>
                  <a:pt x="295" y="300"/>
                  <a:pt x="294" y="299"/>
                  <a:pt x="294" y="299"/>
                </a:cubicBezTo>
                <a:cubicBezTo>
                  <a:pt x="294" y="299"/>
                  <a:pt x="294" y="299"/>
                  <a:pt x="293" y="299"/>
                </a:cubicBezTo>
                <a:cubicBezTo>
                  <a:pt x="293" y="299"/>
                  <a:pt x="293" y="300"/>
                  <a:pt x="294" y="300"/>
                </a:cubicBezTo>
                <a:cubicBezTo>
                  <a:pt x="294" y="300"/>
                  <a:pt x="295" y="300"/>
                  <a:pt x="294" y="301"/>
                </a:cubicBezTo>
                <a:cubicBezTo>
                  <a:pt x="294" y="301"/>
                  <a:pt x="294" y="301"/>
                  <a:pt x="293" y="300"/>
                </a:cubicBezTo>
                <a:cubicBezTo>
                  <a:pt x="293" y="300"/>
                  <a:pt x="293" y="300"/>
                  <a:pt x="293" y="300"/>
                </a:cubicBezTo>
                <a:cubicBezTo>
                  <a:pt x="293" y="300"/>
                  <a:pt x="292" y="301"/>
                  <a:pt x="292" y="300"/>
                </a:cubicBezTo>
                <a:cubicBezTo>
                  <a:pt x="292" y="299"/>
                  <a:pt x="292" y="299"/>
                  <a:pt x="292" y="299"/>
                </a:cubicBezTo>
                <a:cubicBezTo>
                  <a:pt x="293" y="298"/>
                  <a:pt x="293" y="298"/>
                  <a:pt x="293" y="298"/>
                </a:cubicBezTo>
                <a:cubicBezTo>
                  <a:pt x="293" y="297"/>
                  <a:pt x="293" y="296"/>
                  <a:pt x="293" y="295"/>
                </a:cubicBezTo>
                <a:cubicBezTo>
                  <a:pt x="293" y="295"/>
                  <a:pt x="293" y="295"/>
                  <a:pt x="293" y="295"/>
                </a:cubicBezTo>
                <a:cubicBezTo>
                  <a:pt x="292" y="295"/>
                  <a:pt x="292" y="295"/>
                  <a:pt x="292" y="295"/>
                </a:cubicBezTo>
                <a:cubicBezTo>
                  <a:pt x="291" y="295"/>
                  <a:pt x="290" y="295"/>
                  <a:pt x="290" y="295"/>
                </a:cubicBezTo>
                <a:cubicBezTo>
                  <a:pt x="290" y="294"/>
                  <a:pt x="289" y="294"/>
                  <a:pt x="289" y="293"/>
                </a:cubicBezTo>
                <a:cubicBezTo>
                  <a:pt x="289" y="293"/>
                  <a:pt x="289" y="293"/>
                  <a:pt x="289" y="293"/>
                </a:cubicBezTo>
                <a:cubicBezTo>
                  <a:pt x="289" y="293"/>
                  <a:pt x="289" y="293"/>
                  <a:pt x="289" y="293"/>
                </a:cubicBezTo>
                <a:cubicBezTo>
                  <a:pt x="288" y="294"/>
                  <a:pt x="288" y="294"/>
                  <a:pt x="287" y="294"/>
                </a:cubicBezTo>
                <a:cubicBezTo>
                  <a:pt x="287" y="294"/>
                  <a:pt x="287" y="295"/>
                  <a:pt x="287" y="295"/>
                </a:cubicBezTo>
                <a:cubicBezTo>
                  <a:pt x="287" y="295"/>
                  <a:pt x="287" y="295"/>
                  <a:pt x="287" y="295"/>
                </a:cubicBezTo>
                <a:cubicBezTo>
                  <a:pt x="287" y="295"/>
                  <a:pt x="288" y="295"/>
                  <a:pt x="288" y="295"/>
                </a:cubicBezTo>
                <a:cubicBezTo>
                  <a:pt x="288" y="294"/>
                  <a:pt x="288" y="294"/>
                  <a:pt x="288" y="294"/>
                </a:cubicBezTo>
                <a:cubicBezTo>
                  <a:pt x="289" y="295"/>
                  <a:pt x="289" y="295"/>
                  <a:pt x="289" y="295"/>
                </a:cubicBezTo>
                <a:cubicBezTo>
                  <a:pt x="289" y="295"/>
                  <a:pt x="289" y="295"/>
                  <a:pt x="289" y="295"/>
                </a:cubicBezTo>
                <a:cubicBezTo>
                  <a:pt x="289" y="295"/>
                  <a:pt x="288" y="295"/>
                  <a:pt x="288" y="295"/>
                </a:cubicBezTo>
                <a:cubicBezTo>
                  <a:pt x="288" y="295"/>
                  <a:pt x="288" y="296"/>
                  <a:pt x="288" y="296"/>
                </a:cubicBezTo>
                <a:cubicBezTo>
                  <a:pt x="288" y="296"/>
                  <a:pt x="288" y="296"/>
                  <a:pt x="288" y="296"/>
                </a:cubicBezTo>
                <a:cubicBezTo>
                  <a:pt x="288" y="296"/>
                  <a:pt x="289" y="297"/>
                  <a:pt x="289" y="297"/>
                </a:cubicBezTo>
                <a:cubicBezTo>
                  <a:pt x="289" y="297"/>
                  <a:pt x="290" y="296"/>
                  <a:pt x="290" y="296"/>
                </a:cubicBezTo>
                <a:cubicBezTo>
                  <a:pt x="290" y="296"/>
                  <a:pt x="291" y="296"/>
                  <a:pt x="291" y="296"/>
                </a:cubicBezTo>
                <a:cubicBezTo>
                  <a:pt x="291" y="295"/>
                  <a:pt x="291" y="295"/>
                  <a:pt x="291" y="296"/>
                </a:cubicBezTo>
                <a:cubicBezTo>
                  <a:pt x="291" y="296"/>
                  <a:pt x="291" y="297"/>
                  <a:pt x="291" y="297"/>
                </a:cubicBezTo>
                <a:cubicBezTo>
                  <a:pt x="291" y="297"/>
                  <a:pt x="291" y="297"/>
                  <a:pt x="291" y="297"/>
                </a:cubicBezTo>
                <a:cubicBezTo>
                  <a:pt x="291" y="297"/>
                  <a:pt x="291" y="297"/>
                  <a:pt x="292" y="298"/>
                </a:cubicBezTo>
                <a:cubicBezTo>
                  <a:pt x="292" y="298"/>
                  <a:pt x="292" y="298"/>
                  <a:pt x="291" y="298"/>
                </a:cubicBezTo>
                <a:cubicBezTo>
                  <a:pt x="292" y="298"/>
                  <a:pt x="292" y="299"/>
                  <a:pt x="291" y="299"/>
                </a:cubicBezTo>
                <a:cubicBezTo>
                  <a:pt x="291" y="299"/>
                  <a:pt x="291" y="299"/>
                  <a:pt x="291" y="299"/>
                </a:cubicBezTo>
                <a:cubicBezTo>
                  <a:pt x="291" y="299"/>
                  <a:pt x="291" y="299"/>
                  <a:pt x="291" y="299"/>
                </a:cubicBezTo>
                <a:cubicBezTo>
                  <a:pt x="291" y="298"/>
                  <a:pt x="291" y="298"/>
                  <a:pt x="291" y="298"/>
                </a:cubicBezTo>
                <a:cubicBezTo>
                  <a:pt x="290" y="297"/>
                  <a:pt x="290" y="297"/>
                  <a:pt x="290" y="298"/>
                </a:cubicBezTo>
                <a:cubicBezTo>
                  <a:pt x="290" y="299"/>
                  <a:pt x="289" y="299"/>
                  <a:pt x="288" y="300"/>
                </a:cubicBezTo>
                <a:cubicBezTo>
                  <a:pt x="288" y="300"/>
                  <a:pt x="288" y="300"/>
                  <a:pt x="288" y="300"/>
                </a:cubicBezTo>
                <a:cubicBezTo>
                  <a:pt x="288" y="299"/>
                  <a:pt x="286" y="299"/>
                  <a:pt x="287" y="298"/>
                </a:cubicBezTo>
                <a:cubicBezTo>
                  <a:pt x="287" y="298"/>
                  <a:pt x="287" y="297"/>
                  <a:pt x="286" y="297"/>
                </a:cubicBezTo>
                <a:cubicBezTo>
                  <a:pt x="286" y="297"/>
                  <a:pt x="286" y="298"/>
                  <a:pt x="286" y="298"/>
                </a:cubicBezTo>
                <a:cubicBezTo>
                  <a:pt x="286" y="299"/>
                  <a:pt x="286" y="300"/>
                  <a:pt x="285" y="300"/>
                </a:cubicBezTo>
                <a:cubicBezTo>
                  <a:pt x="285" y="300"/>
                  <a:pt x="285" y="300"/>
                  <a:pt x="284" y="301"/>
                </a:cubicBezTo>
                <a:cubicBezTo>
                  <a:pt x="285" y="301"/>
                  <a:pt x="285" y="301"/>
                  <a:pt x="285" y="301"/>
                </a:cubicBezTo>
                <a:cubicBezTo>
                  <a:pt x="286" y="301"/>
                  <a:pt x="287" y="302"/>
                  <a:pt x="287" y="303"/>
                </a:cubicBezTo>
                <a:cubicBezTo>
                  <a:pt x="287" y="303"/>
                  <a:pt x="288" y="303"/>
                  <a:pt x="288" y="303"/>
                </a:cubicBezTo>
                <a:cubicBezTo>
                  <a:pt x="288" y="303"/>
                  <a:pt x="289" y="302"/>
                  <a:pt x="289" y="302"/>
                </a:cubicBezTo>
                <a:cubicBezTo>
                  <a:pt x="289" y="302"/>
                  <a:pt x="289" y="302"/>
                  <a:pt x="289" y="301"/>
                </a:cubicBezTo>
                <a:cubicBezTo>
                  <a:pt x="289" y="301"/>
                  <a:pt x="288" y="301"/>
                  <a:pt x="289" y="300"/>
                </a:cubicBezTo>
                <a:cubicBezTo>
                  <a:pt x="289" y="300"/>
                  <a:pt x="289" y="300"/>
                  <a:pt x="290" y="299"/>
                </a:cubicBezTo>
                <a:cubicBezTo>
                  <a:pt x="290" y="299"/>
                  <a:pt x="291" y="300"/>
                  <a:pt x="291" y="300"/>
                </a:cubicBezTo>
                <a:cubicBezTo>
                  <a:pt x="290" y="300"/>
                  <a:pt x="291" y="300"/>
                  <a:pt x="292" y="301"/>
                </a:cubicBezTo>
                <a:cubicBezTo>
                  <a:pt x="292" y="301"/>
                  <a:pt x="293" y="302"/>
                  <a:pt x="294" y="302"/>
                </a:cubicBezTo>
                <a:cubicBezTo>
                  <a:pt x="294" y="302"/>
                  <a:pt x="295" y="302"/>
                  <a:pt x="296" y="301"/>
                </a:cubicBezTo>
                <a:cubicBezTo>
                  <a:pt x="296" y="301"/>
                  <a:pt x="296" y="301"/>
                  <a:pt x="296" y="301"/>
                </a:cubicBezTo>
                <a:cubicBezTo>
                  <a:pt x="296" y="301"/>
                  <a:pt x="296" y="301"/>
                  <a:pt x="296" y="301"/>
                </a:cubicBezTo>
                <a:cubicBezTo>
                  <a:pt x="296" y="302"/>
                  <a:pt x="295" y="302"/>
                  <a:pt x="295" y="302"/>
                </a:cubicBezTo>
                <a:cubicBezTo>
                  <a:pt x="295" y="303"/>
                  <a:pt x="295" y="303"/>
                  <a:pt x="296" y="303"/>
                </a:cubicBezTo>
                <a:cubicBezTo>
                  <a:pt x="296" y="303"/>
                  <a:pt x="297" y="303"/>
                  <a:pt x="298" y="304"/>
                </a:cubicBezTo>
                <a:cubicBezTo>
                  <a:pt x="298" y="305"/>
                  <a:pt x="299" y="304"/>
                  <a:pt x="299" y="304"/>
                </a:cubicBezTo>
                <a:cubicBezTo>
                  <a:pt x="299" y="303"/>
                  <a:pt x="299" y="303"/>
                  <a:pt x="299" y="303"/>
                </a:cubicBezTo>
                <a:cubicBezTo>
                  <a:pt x="299" y="302"/>
                  <a:pt x="299" y="302"/>
                  <a:pt x="299" y="302"/>
                </a:cubicBezTo>
                <a:cubicBezTo>
                  <a:pt x="298" y="302"/>
                  <a:pt x="297" y="302"/>
                  <a:pt x="296" y="303"/>
                </a:cubicBezTo>
                <a:close/>
                <a:moveTo>
                  <a:pt x="395" y="300"/>
                </a:moveTo>
                <a:cubicBezTo>
                  <a:pt x="395" y="300"/>
                  <a:pt x="395" y="300"/>
                  <a:pt x="395" y="300"/>
                </a:cubicBezTo>
                <a:cubicBezTo>
                  <a:pt x="395" y="300"/>
                  <a:pt x="395" y="300"/>
                  <a:pt x="395" y="300"/>
                </a:cubicBezTo>
                <a:cubicBezTo>
                  <a:pt x="394" y="300"/>
                  <a:pt x="394" y="299"/>
                  <a:pt x="394" y="299"/>
                </a:cubicBezTo>
                <a:cubicBezTo>
                  <a:pt x="393" y="298"/>
                  <a:pt x="393" y="299"/>
                  <a:pt x="393" y="299"/>
                </a:cubicBezTo>
                <a:cubicBezTo>
                  <a:pt x="392" y="299"/>
                  <a:pt x="392" y="299"/>
                  <a:pt x="392" y="300"/>
                </a:cubicBezTo>
                <a:cubicBezTo>
                  <a:pt x="392" y="300"/>
                  <a:pt x="392" y="300"/>
                  <a:pt x="393" y="300"/>
                </a:cubicBezTo>
                <a:cubicBezTo>
                  <a:pt x="393" y="300"/>
                  <a:pt x="393" y="300"/>
                  <a:pt x="393" y="300"/>
                </a:cubicBezTo>
                <a:cubicBezTo>
                  <a:pt x="393" y="301"/>
                  <a:pt x="394" y="301"/>
                  <a:pt x="393" y="301"/>
                </a:cubicBezTo>
                <a:cubicBezTo>
                  <a:pt x="393" y="301"/>
                  <a:pt x="393" y="302"/>
                  <a:pt x="393" y="302"/>
                </a:cubicBezTo>
                <a:cubicBezTo>
                  <a:pt x="393" y="302"/>
                  <a:pt x="393" y="302"/>
                  <a:pt x="392" y="302"/>
                </a:cubicBezTo>
                <a:cubicBezTo>
                  <a:pt x="392" y="302"/>
                  <a:pt x="392" y="302"/>
                  <a:pt x="392" y="302"/>
                </a:cubicBezTo>
                <a:cubicBezTo>
                  <a:pt x="391" y="301"/>
                  <a:pt x="391" y="301"/>
                  <a:pt x="391" y="302"/>
                </a:cubicBezTo>
                <a:cubicBezTo>
                  <a:pt x="391" y="302"/>
                  <a:pt x="391" y="302"/>
                  <a:pt x="391" y="302"/>
                </a:cubicBezTo>
                <a:cubicBezTo>
                  <a:pt x="391" y="303"/>
                  <a:pt x="390" y="304"/>
                  <a:pt x="390" y="304"/>
                </a:cubicBezTo>
                <a:cubicBezTo>
                  <a:pt x="390" y="304"/>
                  <a:pt x="388" y="303"/>
                  <a:pt x="388" y="302"/>
                </a:cubicBezTo>
                <a:cubicBezTo>
                  <a:pt x="388" y="302"/>
                  <a:pt x="388" y="302"/>
                  <a:pt x="388" y="302"/>
                </a:cubicBezTo>
                <a:cubicBezTo>
                  <a:pt x="387" y="302"/>
                  <a:pt x="387" y="302"/>
                  <a:pt x="387" y="303"/>
                </a:cubicBezTo>
                <a:cubicBezTo>
                  <a:pt x="387" y="304"/>
                  <a:pt x="387" y="304"/>
                  <a:pt x="386" y="303"/>
                </a:cubicBezTo>
                <a:cubicBezTo>
                  <a:pt x="386" y="303"/>
                  <a:pt x="385" y="303"/>
                  <a:pt x="385" y="303"/>
                </a:cubicBezTo>
                <a:cubicBezTo>
                  <a:pt x="384" y="303"/>
                  <a:pt x="383" y="303"/>
                  <a:pt x="382" y="304"/>
                </a:cubicBezTo>
                <a:cubicBezTo>
                  <a:pt x="382" y="304"/>
                  <a:pt x="382" y="304"/>
                  <a:pt x="382" y="304"/>
                </a:cubicBezTo>
                <a:cubicBezTo>
                  <a:pt x="382" y="304"/>
                  <a:pt x="381" y="303"/>
                  <a:pt x="382" y="303"/>
                </a:cubicBezTo>
                <a:cubicBezTo>
                  <a:pt x="382" y="303"/>
                  <a:pt x="382" y="303"/>
                  <a:pt x="382" y="303"/>
                </a:cubicBezTo>
                <a:cubicBezTo>
                  <a:pt x="383" y="303"/>
                  <a:pt x="383" y="303"/>
                  <a:pt x="384" y="303"/>
                </a:cubicBezTo>
                <a:cubicBezTo>
                  <a:pt x="384" y="303"/>
                  <a:pt x="384" y="302"/>
                  <a:pt x="384" y="302"/>
                </a:cubicBezTo>
                <a:cubicBezTo>
                  <a:pt x="384" y="302"/>
                  <a:pt x="384" y="302"/>
                  <a:pt x="384" y="302"/>
                </a:cubicBezTo>
                <a:cubicBezTo>
                  <a:pt x="384" y="302"/>
                  <a:pt x="384" y="302"/>
                  <a:pt x="383" y="302"/>
                </a:cubicBezTo>
                <a:cubicBezTo>
                  <a:pt x="383" y="301"/>
                  <a:pt x="383" y="301"/>
                  <a:pt x="383" y="301"/>
                </a:cubicBezTo>
                <a:cubicBezTo>
                  <a:pt x="383" y="301"/>
                  <a:pt x="383" y="301"/>
                  <a:pt x="384" y="301"/>
                </a:cubicBezTo>
                <a:cubicBezTo>
                  <a:pt x="384" y="301"/>
                  <a:pt x="384" y="301"/>
                  <a:pt x="384" y="301"/>
                </a:cubicBezTo>
                <a:cubicBezTo>
                  <a:pt x="384" y="301"/>
                  <a:pt x="385" y="300"/>
                  <a:pt x="385" y="300"/>
                </a:cubicBezTo>
                <a:cubicBezTo>
                  <a:pt x="383" y="300"/>
                  <a:pt x="384" y="298"/>
                  <a:pt x="384" y="298"/>
                </a:cubicBezTo>
                <a:cubicBezTo>
                  <a:pt x="384" y="297"/>
                  <a:pt x="383" y="297"/>
                  <a:pt x="383" y="297"/>
                </a:cubicBezTo>
                <a:cubicBezTo>
                  <a:pt x="383" y="298"/>
                  <a:pt x="382" y="297"/>
                  <a:pt x="381" y="297"/>
                </a:cubicBezTo>
                <a:cubicBezTo>
                  <a:pt x="381" y="298"/>
                  <a:pt x="380" y="297"/>
                  <a:pt x="379" y="298"/>
                </a:cubicBezTo>
                <a:cubicBezTo>
                  <a:pt x="379" y="298"/>
                  <a:pt x="378" y="298"/>
                  <a:pt x="378" y="298"/>
                </a:cubicBezTo>
                <a:cubicBezTo>
                  <a:pt x="377" y="298"/>
                  <a:pt x="377" y="298"/>
                  <a:pt x="377" y="297"/>
                </a:cubicBezTo>
                <a:cubicBezTo>
                  <a:pt x="377" y="297"/>
                  <a:pt x="378" y="297"/>
                  <a:pt x="378" y="297"/>
                </a:cubicBezTo>
                <a:cubicBezTo>
                  <a:pt x="378" y="297"/>
                  <a:pt x="379" y="297"/>
                  <a:pt x="379" y="297"/>
                </a:cubicBezTo>
                <a:cubicBezTo>
                  <a:pt x="379" y="296"/>
                  <a:pt x="380" y="296"/>
                  <a:pt x="380" y="296"/>
                </a:cubicBezTo>
                <a:cubicBezTo>
                  <a:pt x="381" y="297"/>
                  <a:pt x="381" y="297"/>
                  <a:pt x="381" y="296"/>
                </a:cubicBezTo>
                <a:cubicBezTo>
                  <a:pt x="382" y="296"/>
                  <a:pt x="382" y="296"/>
                  <a:pt x="383" y="296"/>
                </a:cubicBezTo>
                <a:cubicBezTo>
                  <a:pt x="383" y="296"/>
                  <a:pt x="384" y="296"/>
                  <a:pt x="384" y="296"/>
                </a:cubicBezTo>
                <a:cubicBezTo>
                  <a:pt x="385" y="296"/>
                  <a:pt x="385" y="296"/>
                  <a:pt x="385" y="296"/>
                </a:cubicBezTo>
                <a:cubicBezTo>
                  <a:pt x="386" y="295"/>
                  <a:pt x="387" y="295"/>
                  <a:pt x="388" y="295"/>
                </a:cubicBezTo>
                <a:cubicBezTo>
                  <a:pt x="389" y="295"/>
                  <a:pt x="389" y="295"/>
                  <a:pt x="389" y="296"/>
                </a:cubicBezTo>
                <a:cubicBezTo>
                  <a:pt x="389" y="296"/>
                  <a:pt x="389" y="296"/>
                  <a:pt x="389" y="296"/>
                </a:cubicBezTo>
                <a:cubicBezTo>
                  <a:pt x="389" y="296"/>
                  <a:pt x="389" y="296"/>
                  <a:pt x="389" y="296"/>
                </a:cubicBezTo>
                <a:cubicBezTo>
                  <a:pt x="390" y="296"/>
                  <a:pt x="390" y="295"/>
                  <a:pt x="391" y="295"/>
                </a:cubicBezTo>
                <a:cubicBezTo>
                  <a:pt x="391" y="295"/>
                  <a:pt x="391" y="295"/>
                  <a:pt x="391" y="295"/>
                </a:cubicBezTo>
                <a:cubicBezTo>
                  <a:pt x="391" y="295"/>
                  <a:pt x="391" y="295"/>
                  <a:pt x="391" y="295"/>
                </a:cubicBezTo>
                <a:cubicBezTo>
                  <a:pt x="391" y="296"/>
                  <a:pt x="391" y="297"/>
                  <a:pt x="390" y="297"/>
                </a:cubicBezTo>
                <a:cubicBezTo>
                  <a:pt x="389" y="297"/>
                  <a:pt x="390" y="297"/>
                  <a:pt x="390" y="298"/>
                </a:cubicBezTo>
                <a:cubicBezTo>
                  <a:pt x="391" y="298"/>
                  <a:pt x="391" y="298"/>
                  <a:pt x="391" y="297"/>
                </a:cubicBezTo>
                <a:cubicBezTo>
                  <a:pt x="392" y="297"/>
                  <a:pt x="392" y="297"/>
                  <a:pt x="391" y="297"/>
                </a:cubicBezTo>
                <a:cubicBezTo>
                  <a:pt x="392" y="297"/>
                  <a:pt x="392" y="296"/>
                  <a:pt x="392" y="296"/>
                </a:cubicBezTo>
                <a:cubicBezTo>
                  <a:pt x="392" y="296"/>
                  <a:pt x="392" y="297"/>
                  <a:pt x="393" y="297"/>
                </a:cubicBezTo>
                <a:cubicBezTo>
                  <a:pt x="392" y="297"/>
                  <a:pt x="393" y="297"/>
                  <a:pt x="393" y="297"/>
                </a:cubicBezTo>
                <a:cubicBezTo>
                  <a:pt x="393" y="297"/>
                  <a:pt x="394" y="297"/>
                  <a:pt x="394" y="298"/>
                </a:cubicBezTo>
                <a:cubicBezTo>
                  <a:pt x="394" y="298"/>
                  <a:pt x="394" y="298"/>
                  <a:pt x="394" y="298"/>
                </a:cubicBezTo>
                <a:cubicBezTo>
                  <a:pt x="394" y="298"/>
                  <a:pt x="394" y="298"/>
                  <a:pt x="395" y="298"/>
                </a:cubicBezTo>
                <a:cubicBezTo>
                  <a:pt x="395" y="298"/>
                  <a:pt x="395" y="298"/>
                  <a:pt x="395" y="298"/>
                </a:cubicBezTo>
                <a:cubicBezTo>
                  <a:pt x="395" y="298"/>
                  <a:pt x="395" y="298"/>
                  <a:pt x="395" y="298"/>
                </a:cubicBezTo>
                <a:cubicBezTo>
                  <a:pt x="395" y="298"/>
                  <a:pt x="395" y="299"/>
                  <a:pt x="395" y="300"/>
                </a:cubicBezTo>
                <a:close/>
                <a:moveTo>
                  <a:pt x="389" y="299"/>
                </a:moveTo>
                <a:cubicBezTo>
                  <a:pt x="389" y="300"/>
                  <a:pt x="389" y="300"/>
                  <a:pt x="389" y="300"/>
                </a:cubicBezTo>
                <a:cubicBezTo>
                  <a:pt x="389" y="300"/>
                  <a:pt x="389" y="299"/>
                  <a:pt x="389" y="299"/>
                </a:cubicBezTo>
                <a:cubicBezTo>
                  <a:pt x="389" y="299"/>
                  <a:pt x="389" y="299"/>
                  <a:pt x="389" y="299"/>
                </a:cubicBezTo>
                <a:close/>
                <a:moveTo>
                  <a:pt x="386" y="300"/>
                </a:moveTo>
                <a:cubicBezTo>
                  <a:pt x="386" y="300"/>
                  <a:pt x="386" y="300"/>
                  <a:pt x="386" y="300"/>
                </a:cubicBezTo>
                <a:cubicBezTo>
                  <a:pt x="386" y="300"/>
                  <a:pt x="386" y="299"/>
                  <a:pt x="386" y="299"/>
                </a:cubicBezTo>
                <a:cubicBezTo>
                  <a:pt x="386" y="299"/>
                  <a:pt x="385" y="299"/>
                  <a:pt x="385" y="298"/>
                </a:cubicBezTo>
                <a:cubicBezTo>
                  <a:pt x="385" y="298"/>
                  <a:pt x="384" y="298"/>
                  <a:pt x="384" y="298"/>
                </a:cubicBezTo>
                <a:cubicBezTo>
                  <a:pt x="384" y="299"/>
                  <a:pt x="385" y="300"/>
                  <a:pt x="386" y="300"/>
                </a:cubicBezTo>
                <a:close/>
                <a:moveTo>
                  <a:pt x="386" y="301"/>
                </a:moveTo>
                <a:cubicBezTo>
                  <a:pt x="386" y="301"/>
                  <a:pt x="386" y="301"/>
                  <a:pt x="386" y="301"/>
                </a:cubicBezTo>
                <a:cubicBezTo>
                  <a:pt x="386" y="301"/>
                  <a:pt x="386" y="301"/>
                  <a:pt x="386" y="301"/>
                </a:cubicBezTo>
                <a:cubicBezTo>
                  <a:pt x="385" y="301"/>
                  <a:pt x="386" y="301"/>
                  <a:pt x="386" y="302"/>
                </a:cubicBezTo>
                <a:cubicBezTo>
                  <a:pt x="386" y="302"/>
                  <a:pt x="386" y="301"/>
                  <a:pt x="386" y="301"/>
                </a:cubicBezTo>
                <a:close/>
                <a:moveTo>
                  <a:pt x="387" y="296"/>
                </a:moveTo>
                <a:cubicBezTo>
                  <a:pt x="387" y="296"/>
                  <a:pt x="387" y="296"/>
                  <a:pt x="388" y="296"/>
                </a:cubicBezTo>
                <a:cubicBezTo>
                  <a:pt x="388" y="296"/>
                  <a:pt x="388" y="296"/>
                  <a:pt x="388" y="296"/>
                </a:cubicBezTo>
                <a:cubicBezTo>
                  <a:pt x="388" y="296"/>
                  <a:pt x="388" y="296"/>
                  <a:pt x="388" y="295"/>
                </a:cubicBezTo>
                <a:cubicBezTo>
                  <a:pt x="388" y="295"/>
                  <a:pt x="388" y="295"/>
                  <a:pt x="387" y="295"/>
                </a:cubicBezTo>
                <a:cubicBezTo>
                  <a:pt x="387" y="295"/>
                  <a:pt x="387" y="295"/>
                  <a:pt x="387" y="295"/>
                </a:cubicBezTo>
                <a:cubicBezTo>
                  <a:pt x="387" y="295"/>
                  <a:pt x="387" y="296"/>
                  <a:pt x="386" y="296"/>
                </a:cubicBezTo>
                <a:cubicBezTo>
                  <a:pt x="387" y="296"/>
                  <a:pt x="387" y="296"/>
                  <a:pt x="387" y="296"/>
                </a:cubicBezTo>
                <a:close/>
                <a:moveTo>
                  <a:pt x="388" y="298"/>
                </a:moveTo>
                <a:cubicBezTo>
                  <a:pt x="389" y="298"/>
                  <a:pt x="389" y="298"/>
                  <a:pt x="389" y="297"/>
                </a:cubicBezTo>
                <a:cubicBezTo>
                  <a:pt x="389" y="297"/>
                  <a:pt x="388" y="297"/>
                  <a:pt x="388" y="297"/>
                </a:cubicBezTo>
                <a:cubicBezTo>
                  <a:pt x="388" y="297"/>
                  <a:pt x="388" y="297"/>
                  <a:pt x="388" y="297"/>
                </a:cubicBezTo>
                <a:cubicBezTo>
                  <a:pt x="388" y="298"/>
                  <a:pt x="388" y="298"/>
                  <a:pt x="387" y="297"/>
                </a:cubicBezTo>
                <a:cubicBezTo>
                  <a:pt x="387" y="297"/>
                  <a:pt x="387" y="297"/>
                  <a:pt x="387" y="297"/>
                </a:cubicBezTo>
                <a:cubicBezTo>
                  <a:pt x="387" y="298"/>
                  <a:pt x="387" y="298"/>
                  <a:pt x="387" y="298"/>
                </a:cubicBezTo>
                <a:cubicBezTo>
                  <a:pt x="387" y="298"/>
                  <a:pt x="388" y="298"/>
                  <a:pt x="388" y="298"/>
                </a:cubicBezTo>
                <a:cubicBezTo>
                  <a:pt x="388" y="298"/>
                  <a:pt x="388" y="298"/>
                  <a:pt x="388" y="298"/>
                </a:cubicBezTo>
                <a:close/>
                <a:moveTo>
                  <a:pt x="389" y="300"/>
                </a:moveTo>
                <a:cubicBezTo>
                  <a:pt x="388" y="300"/>
                  <a:pt x="388" y="300"/>
                  <a:pt x="388" y="300"/>
                </a:cubicBezTo>
                <a:cubicBezTo>
                  <a:pt x="388" y="300"/>
                  <a:pt x="388" y="300"/>
                  <a:pt x="388" y="300"/>
                </a:cubicBezTo>
                <a:cubicBezTo>
                  <a:pt x="388" y="300"/>
                  <a:pt x="388" y="301"/>
                  <a:pt x="388" y="301"/>
                </a:cubicBezTo>
                <a:cubicBezTo>
                  <a:pt x="388" y="301"/>
                  <a:pt x="388" y="301"/>
                  <a:pt x="389" y="300"/>
                </a:cubicBezTo>
                <a:close/>
                <a:moveTo>
                  <a:pt x="390" y="300"/>
                </a:moveTo>
                <a:cubicBezTo>
                  <a:pt x="390" y="300"/>
                  <a:pt x="389" y="299"/>
                  <a:pt x="389" y="300"/>
                </a:cubicBezTo>
                <a:cubicBezTo>
                  <a:pt x="389" y="300"/>
                  <a:pt x="389" y="300"/>
                  <a:pt x="390" y="300"/>
                </a:cubicBezTo>
                <a:cubicBezTo>
                  <a:pt x="390" y="300"/>
                  <a:pt x="390" y="300"/>
                  <a:pt x="390" y="300"/>
                </a:cubicBezTo>
                <a:close/>
                <a:moveTo>
                  <a:pt x="486" y="93"/>
                </a:moveTo>
                <a:cubicBezTo>
                  <a:pt x="486" y="93"/>
                  <a:pt x="486" y="93"/>
                  <a:pt x="486" y="93"/>
                </a:cubicBezTo>
                <a:cubicBezTo>
                  <a:pt x="486" y="93"/>
                  <a:pt x="486" y="93"/>
                  <a:pt x="486" y="94"/>
                </a:cubicBezTo>
                <a:cubicBezTo>
                  <a:pt x="486" y="94"/>
                  <a:pt x="486" y="94"/>
                  <a:pt x="486" y="94"/>
                </a:cubicBezTo>
                <a:cubicBezTo>
                  <a:pt x="485" y="93"/>
                  <a:pt x="485" y="93"/>
                  <a:pt x="484" y="93"/>
                </a:cubicBezTo>
                <a:cubicBezTo>
                  <a:pt x="484" y="93"/>
                  <a:pt x="483" y="92"/>
                  <a:pt x="483" y="91"/>
                </a:cubicBezTo>
                <a:cubicBezTo>
                  <a:pt x="483" y="91"/>
                  <a:pt x="482" y="92"/>
                  <a:pt x="482" y="91"/>
                </a:cubicBezTo>
                <a:cubicBezTo>
                  <a:pt x="482" y="91"/>
                  <a:pt x="481" y="91"/>
                  <a:pt x="481" y="91"/>
                </a:cubicBezTo>
                <a:cubicBezTo>
                  <a:pt x="481" y="91"/>
                  <a:pt x="480" y="91"/>
                  <a:pt x="480" y="91"/>
                </a:cubicBezTo>
                <a:cubicBezTo>
                  <a:pt x="480" y="91"/>
                  <a:pt x="481" y="91"/>
                  <a:pt x="481" y="91"/>
                </a:cubicBezTo>
                <a:cubicBezTo>
                  <a:pt x="481" y="91"/>
                  <a:pt x="482" y="91"/>
                  <a:pt x="482" y="90"/>
                </a:cubicBezTo>
                <a:cubicBezTo>
                  <a:pt x="482" y="90"/>
                  <a:pt x="483" y="89"/>
                  <a:pt x="483" y="89"/>
                </a:cubicBezTo>
                <a:cubicBezTo>
                  <a:pt x="484" y="89"/>
                  <a:pt x="484" y="89"/>
                  <a:pt x="484" y="90"/>
                </a:cubicBezTo>
                <a:cubicBezTo>
                  <a:pt x="484" y="90"/>
                  <a:pt x="484" y="90"/>
                  <a:pt x="484" y="90"/>
                </a:cubicBezTo>
                <a:cubicBezTo>
                  <a:pt x="484" y="90"/>
                  <a:pt x="484" y="91"/>
                  <a:pt x="484" y="91"/>
                </a:cubicBezTo>
                <a:cubicBezTo>
                  <a:pt x="485" y="90"/>
                  <a:pt x="485" y="90"/>
                  <a:pt x="485" y="90"/>
                </a:cubicBezTo>
                <a:cubicBezTo>
                  <a:pt x="485" y="90"/>
                  <a:pt x="484" y="89"/>
                  <a:pt x="484" y="89"/>
                </a:cubicBezTo>
                <a:cubicBezTo>
                  <a:pt x="485" y="88"/>
                  <a:pt x="485" y="86"/>
                  <a:pt x="485" y="85"/>
                </a:cubicBezTo>
                <a:cubicBezTo>
                  <a:pt x="485" y="85"/>
                  <a:pt x="486" y="85"/>
                  <a:pt x="486" y="85"/>
                </a:cubicBezTo>
                <a:cubicBezTo>
                  <a:pt x="486" y="85"/>
                  <a:pt x="486" y="85"/>
                  <a:pt x="486" y="85"/>
                </a:cubicBezTo>
                <a:cubicBezTo>
                  <a:pt x="486" y="86"/>
                  <a:pt x="487" y="86"/>
                  <a:pt x="487" y="87"/>
                </a:cubicBezTo>
                <a:cubicBezTo>
                  <a:pt x="487" y="88"/>
                  <a:pt x="487" y="87"/>
                  <a:pt x="488" y="87"/>
                </a:cubicBezTo>
                <a:cubicBezTo>
                  <a:pt x="488" y="87"/>
                  <a:pt x="488" y="87"/>
                  <a:pt x="488" y="87"/>
                </a:cubicBezTo>
                <a:cubicBezTo>
                  <a:pt x="488" y="87"/>
                  <a:pt x="488" y="86"/>
                  <a:pt x="488" y="86"/>
                </a:cubicBezTo>
                <a:cubicBezTo>
                  <a:pt x="488" y="85"/>
                  <a:pt x="488" y="84"/>
                  <a:pt x="487" y="84"/>
                </a:cubicBezTo>
                <a:cubicBezTo>
                  <a:pt x="485" y="84"/>
                  <a:pt x="485" y="83"/>
                  <a:pt x="486" y="82"/>
                </a:cubicBezTo>
                <a:cubicBezTo>
                  <a:pt x="486" y="82"/>
                  <a:pt x="487" y="82"/>
                  <a:pt x="487" y="82"/>
                </a:cubicBezTo>
                <a:cubicBezTo>
                  <a:pt x="487" y="82"/>
                  <a:pt x="487" y="83"/>
                  <a:pt x="488" y="83"/>
                </a:cubicBezTo>
                <a:cubicBezTo>
                  <a:pt x="488" y="82"/>
                  <a:pt x="488" y="82"/>
                  <a:pt x="488" y="82"/>
                </a:cubicBezTo>
                <a:cubicBezTo>
                  <a:pt x="487" y="81"/>
                  <a:pt x="487" y="81"/>
                  <a:pt x="487" y="80"/>
                </a:cubicBezTo>
                <a:cubicBezTo>
                  <a:pt x="488" y="80"/>
                  <a:pt x="488" y="79"/>
                  <a:pt x="487" y="79"/>
                </a:cubicBezTo>
                <a:cubicBezTo>
                  <a:pt x="487" y="79"/>
                  <a:pt x="486" y="79"/>
                  <a:pt x="486" y="79"/>
                </a:cubicBezTo>
                <a:cubicBezTo>
                  <a:pt x="486" y="79"/>
                  <a:pt x="486" y="79"/>
                  <a:pt x="486" y="79"/>
                </a:cubicBezTo>
                <a:cubicBezTo>
                  <a:pt x="486" y="78"/>
                  <a:pt x="486" y="78"/>
                  <a:pt x="486" y="78"/>
                </a:cubicBezTo>
                <a:cubicBezTo>
                  <a:pt x="488" y="78"/>
                  <a:pt x="488" y="78"/>
                  <a:pt x="488" y="77"/>
                </a:cubicBezTo>
                <a:cubicBezTo>
                  <a:pt x="488" y="77"/>
                  <a:pt x="488" y="77"/>
                  <a:pt x="488" y="76"/>
                </a:cubicBezTo>
                <a:cubicBezTo>
                  <a:pt x="488" y="76"/>
                  <a:pt x="488" y="76"/>
                  <a:pt x="488" y="76"/>
                </a:cubicBezTo>
                <a:cubicBezTo>
                  <a:pt x="489" y="77"/>
                  <a:pt x="489" y="77"/>
                  <a:pt x="489" y="78"/>
                </a:cubicBezTo>
                <a:cubicBezTo>
                  <a:pt x="489" y="79"/>
                  <a:pt x="489" y="79"/>
                  <a:pt x="489" y="79"/>
                </a:cubicBezTo>
                <a:cubicBezTo>
                  <a:pt x="489" y="80"/>
                  <a:pt x="489" y="80"/>
                  <a:pt x="489" y="79"/>
                </a:cubicBezTo>
                <a:cubicBezTo>
                  <a:pt x="488" y="79"/>
                  <a:pt x="488" y="79"/>
                  <a:pt x="488" y="80"/>
                </a:cubicBezTo>
                <a:cubicBezTo>
                  <a:pt x="488" y="80"/>
                  <a:pt x="488" y="80"/>
                  <a:pt x="488" y="80"/>
                </a:cubicBezTo>
                <a:cubicBezTo>
                  <a:pt x="489" y="81"/>
                  <a:pt x="490" y="80"/>
                  <a:pt x="490" y="81"/>
                </a:cubicBezTo>
                <a:cubicBezTo>
                  <a:pt x="490" y="81"/>
                  <a:pt x="490" y="81"/>
                  <a:pt x="490" y="81"/>
                </a:cubicBezTo>
                <a:cubicBezTo>
                  <a:pt x="490" y="80"/>
                  <a:pt x="490" y="79"/>
                  <a:pt x="491" y="79"/>
                </a:cubicBezTo>
                <a:cubicBezTo>
                  <a:pt x="491" y="79"/>
                  <a:pt x="492" y="79"/>
                  <a:pt x="492" y="79"/>
                </a:cubicBezTo>
                <a:cubicBezTo>
                  <a:pt x="492" y="79"/>
                  <a:pt x="492" y="79"/>
                  <a:pt x="492" y="80"/>
                </a:cubicBezTo>
                <a:cubicBezTo>
                  <a:pt x="492" y="80"/>
                  <a:pt x="492" y="80"/>
                  <a:pt x="492" y="80"/>
                </a:cubicBezTo>
                <a:cubicBezTo>
                  <a:pt x="491" y="81"/>
                  <a:pt x="491" y="81"/>
                  <a:pt x="492" y="82"/>
                </a:cubicBezTo>
                <a:cubicBezTo>
                  <a:pt x="492" y="82"/>
                  <a:pt x="492" y="82"/>
                  <a:pt x="492" y="82"/>
                </a:cubicBezTo>
                <a:cubicBezTo>
                  <a:pt x="492" y="82"/>
                  <a:pt x="492" y="82"/>
                  <a:pt x="492" y="82"/>
                </a:cubicBezTo>
                <a:cubicBezTo>
                  <a:pt x="492" y="82"/>
                  <a:pt x="492" y="82"/>
                  <a:pt x="492" y="82"/>
                </a:cubicBezTo>
                <a:cubicBezTo>
                  <a:pt x="492" y="82"/>
                  <a:pt x="492" y="82"/>
                  <a:pt x="492" y="81"/>
                </a:cubicBezTo>
                <a:cubicBezTo>
                  <a:pt x="492" y="81"/>
                  <a:pt x="492" y="80"/>
                  <a:pt x="493" y="80"/>
                </a:cubicBezTo>
                <a:cubicBezTo>
                  <a:pt x="494" y="80"/>
                  <a:pt x="495" y="80"/>
                  <a:pt x="494" y="79"/>
                </a:cubicBezTo>
                <a:cubicBezTo>
                  <a:pt x="495" y="79"/>
                  <a:pt x="495" y="78"/>
                  <a:pt x="495" y="78"/>
                </a:cubicBezTo>
                <a:cubicBezTo>
                  <a:pt x="495" y="78"/>
                  <a:pt x="495" y="78"/>
                  <a:pt x="496" y="78"/>
                </a:cubicBezTo>
                <a:cubicBezTo>
                  <a:pt x="496" y="78"/>
                  <a:pt x="495" y="79"/>
                  <a:pt x="496" y="79"/>
                </a:cubicBezTo>
                <a:cubicBezTo>
                  <a:pt x="496" y="79"/>
                  <a:pt x="496" y="80"/>
                  <a:pt x="497" y="79"/>
                </a:cubicBezTo>
                <a:cubicBezTo>
                  <a:pt x="497" y="79"/>
                  <a:pt x="497" y="79"/>
                  <a:pt x="498" y="79"/>
                </a:cubicBezTo>
                <a:cubicBezTo>
                  <a:pt x="498" y="79"/>
                  <a:pt x="498" y="80"/>
                  <a:pt x="498" y="80"/>
                </a:cubicBezTo>
                <a:cubicBezTo>
                  <a:pt x="497" y="81"/>
                  <a:pt x="496" y="81"/>
                  <a:pt x="495" y="81"/>
                </a:cubicBezTo>
                <a:cubicBezTo>
                  <a:pt x="495" y="81"/>
                  <a:pt x="494" y="81"/>
                  <a:pt x="494" y="81"/>
                </a:cubicBezTo>
                <a:cubicBezTo>
                  <a:pt x="494" y="81"/>
                  <a:pt x="494" y="81"/>
                  <a:pt x="494" y="81"/>
                </a:cubicBezTo>
                <a:cubicBezTo>
                  <a:pt x="494" y="82"/>
                  <a:pt x="494" y="82"/>
                  <a:pt x="494" y="82"/>
                </a:cubicBezTo>
                <a:cubicBezTo>
                  <a:pt x="495" y="82"/>
                  <a:pt x="495" y="83"/>
                  <a:pt x="495" y="83"/>
                </a:cubicBezTo>
                <a:cubicBezTo>
                  <a:pt x="495" y="84"/>
                  <a:pt x="495" y="84"/>
                  <a:pt x="495" y="84"/>
                </a:cubicBezTo>
                <a:cubicBezTo>
                  <a:pt x="495" y="84"/>
                  <a:pt x="494" y="84"/>
                  <a:pt x="494" y="84"/>
                </a:cubicBezTo>
                <a:cubicBezTo>
                  <a:pt x="494" y="83"/>
                  <a:pt x="494" y="83"/>
                  <a:pt x="494" y="83"/>
                </a:cubicBezTo>
                <a:cubicBezTo>
                  <a:pt x="494" y="83"/>
                  <a:pt x="493" y="82"/>
                  <a:pt x="493" y="83"/>
                </a:cubicBezTo>
                <a:cubicBezTo>
                  <a:pt x="492" y="83"/>
                  <a:pt x="492" y="83"/>
                  <a:pt x="491" y="84"/>
                </a:cubicBezTo>
                <a:cubicBezTo>
                  <a:pt x="491" y="84"/>
                  <a:pt x="491" y="84"/>
                  <a:pt x="491" y="83"/>
                </a:cubicBezTo>
                <a:cubicBezTo>
                  <a:pt x="491" y="83"/>
                  <a:pt x="490" y="83"/>
                  <a:pt x="490" y="83"/>
                </a:cubicBezTo>
                <a:cubicBezTo>
                  <a:pt x="490" y="83"/>
                  <a:pt x="490" y="83"/>
                  <a:pt x="490" y="83"/>
                </a:cubicBezTo>
                <a:cubicBezTo>
                  <a:pt x="490" y="84"/>
                  <a:pt x="490" y="84"/>
                  <a:pt x="489" y="84"/>
                </a:cubicBezTo>
                <a:cubicBezTo>
                  <a:pt x="489" y="84"/>
                  <a:pt x="489" y="85"/>
                  <a:pt x="489" y="85"/>
                </a:cubicBezTo>
                <a:cubicBezTo>
                  <a:pt x="490" y="86"/>
                  <a:pt x="490" y="86"/>
                  <a:pt x="489" y="86"/>
                </a:cubicBezTo>
                <a:cubicBezTo>
                  <a:pt x="489" y="87"/>
                  <a:pt x="489" y="87"/>
                  <a:pt x="489" y="87"/>
                </a:cubicBezTo>
                <a:cubicBezTo>
                  <a:pt x="489" y="88"/>
                  <a:pt x="489" y="88"/>
                  <a:pt x="490" y="88"/>
                </a:cubicBezTo>
                <a:cubicBezTo>
                  <a:pt x="490" y="88"/>
                  <a:pt x="490" y="88"/>
                  <a:pt x="490" y="88"/>
                </a:cubicBezTo>
                <a:cubicBezTo>
                  <a:pt x="490" y="88"/>
                  <a:pt x="490" y="88"/>
                  <a:pt x="490" y="88"/>
                </a:cubicBezTo>
                <a:cubicBezTo>
                  <a:pt x="489" y="88"/>
                  <a:pt x="488" y="88"/>
                  <a:pt x="487" y="88"/>
                </a:cubicBezTo>
                <a:cubicBezTo>
                  <a:pt x="487" y="88"/>
                  <a:pt x="487" y="88"/>
                  <a:pt x="487" y="88"/>
                </a:cubicBezTo>
                <a:cubicBezTo>
                  <a:pt x="487" y="88"/>
                  <a:pt x="487" y="88"/>
                  <a:pt x="487" y="88"/>
                </a:cubicBezTo>
                <a:cubicBezTo>
                  <a:pt x="488" y="89"/>
                  <a:pt x="488" y="89"/>
                  <a:pt x="488" y="90"/>
                </a:cubicBezTo>
                <a:cubicBezTo>
                  <a:pt x="488" y="90"/>
                  <a:pt x="488" y="90"/>
                  <a:pt x="488" y="91"/>
                </a:cubicBezTo>
                <a:cubicBezTo>
                  <a:pt x="488" y="92"/>
                  <a:pt x="488" y="92"/>
                  <a:pt x="487" y="91"/>
                </a:cubicBezTo>
                <a:cubicBezTo>
                  <a:pt x="487" y="91"/>
                  <a:pt x="486" y="91"/>
                  <a:pt x="486" y="91"/>
                </a:cubicBezTo>
                <a:cubicBezTo>
                  <a:pt x="486" y="92"/>
                  <a:pt x="485" y="92"/>
                  <a:pt x="486" y="93"/>
                </a:cubicBezTo>
                <a:close/>
                <a:moveTo>
                  <a:pt x="486" y="90"/>
                </a:moveTo>
                <a:cubicBezTo>
                  <a:pt x="486" y="90"/>
                  <a:pt x="486" y="90"/>
                  <a:pt x="486" y="90"/>
                </a:cubicBezTo>
                <a:cubicBezTo>
                  <a:pt x="486" y="90"/>
                  <a:pt x="487" y="90"/>
                  <a:pt x="487" y="89"/>
                </a:cubicBezTo>
                <a:cubicBezTo>
                  <a:pt x="487" y="89"/>
                  <a:pt x="487" y="89"/>
                  <a:pt x="487" y="89"/>
                </a:cubicBezTo>
                <a:cubicBezTo>
                  <a:pt x="486" y="89"/>
                  <a:pt x="486" y="89"/>
                  <a:pt x="486" y="90"/>
                </a:cubicBezTo>
                <a:close/>
                <a:moveTo>
                  <a:pt x="343" y="292"/>
                </a:moveTo>
                <a:cubicBezTo>
                  <a:pt x="343" y="293"/>
                  <a:pt x="342" y="293"/>
                  <a:pt x="343" y="294"/>
                </a:cubicBezTo>
                <a:cubicBezTo>
                  <a:pt x="342" y="294"/>
                  <a:pt x="342" y="295"/>
                  <a:pt x="341" y="295"/>
                </a:cubicBezTo>
                <a:cubicBezTo>
                  <a:pt x="341" y="296"/>
                  <a:pt x="341" y="296"/>
                  <a:pt x="341" y="296"/>
                </a:cubicBezTo>
                <a:cubicBezTo>
                  <a:pt x="341" y="296"/>
                  <a:pt x="341" y="296"/>
                  <a:pt x="341" y="295"/>
                </a:cubicBezTo>
                <a:cubicBezTo>
                  <a:pt x="340" y="295"/>
                  <a:pt x="340" y="295"/>
                  <a:pt x="340" y="295"/>
                </a:cubicBezTo>
                <a:cubicBezTo>
                  <a:pt x="340" y="295"/>
                  <a:pt x="340" y="295"/>
                  <a:pt x="340" y="295"/>
                </a:cubicBezTo>
                <a:cubicBezTo>
                  <a:pt x="340" y="296"/>
                  <a:pt x="340" y="296"/>
                  <a:pt x="339" y="296"/>
                </a:cubicBezTo>
                <a:cubicBezTo>
                  <a:pt x="339" y="296"/>
                  <a:pt x="339" y="296"/>
                  <a:pt x="339" y="296"/>
                </a:cubicBezTo>
                <a:cubicBezTo>
                  <a:pt x="339" y="296"/>
                  <a:pt x="339" y="296"/>
                  <a:pt x="338" y="295"/>
                </a:cubicBezTo>
                <a:cubicBezTo>
                  <a:pt x="338" y="295"/>
                  <a:pt x="338" y="296"/>
                  <a:pt x="338" y="296"/>
                </a:cubicBezTo>
                <a:cubicBezTo>
                  <a:pt x="338" y="297"/>
                  <a:pt x="338" y="296"/>
                  <a:pt x="339" y="296"/>
                </a:cubicBezTo>
                <a:cubicBezTo>
                  <a:pt x="339" y="297"/>
                  <a:pt x="340" y="297"/>
                  <a:pt x="340" y="298"/>
                </a:cubicBezTo>
                <a:cubicBezTo>
                  <a:pt x="339" y="298"/>
                  <a:pt x="339" y="299"/>
                  <a:pt x="338" y="300"/>
                </a:cubicBezTo>
                <a:cubicBezTo>
                  <a:pt x="338" y="300"/>
                  <a:pt x="337" y="300"/>
                  <a:pt x="337" y="300"/>
                </a:cubicBezTo>
                <a:cubicBezTo>
                  <a:pt x="336" y="300"/>
                  <a:pt x="336" y="300"/>
                  <a:pt x="336" y="299"/>
                </a:cubicBezTo>
                <a:cubicBezTo>
                  <a:pt x="336" y="299"/>
                  <a:pt x="336" y="299"/>
                  <a:pt x="337" y="299"/>
                </a:cubicBezTo>
                <a:cubicBezTo>
                  <a:pt x="337" y="299"/>
                  <a:pt x="337" y="299"/>
                  <a:pt x="338" y="299"/>
                </a:cubicBezTo>
                <a:cubicBezTo>
                  <a:pt x="337" y="299"/>
                  <a:pt x="337" y="298"/>
                  <a:pt x="336" y="299"/>
                </a:cubicBezTo>
                <a:cubicBezTo>
                  <a:pt x="336" y="298"/>
                  <a:pt x="336" y="299"/>
                  <a:pt x="336" y="299"/>
                </a:cubicBezTo>
                <a:cubicBezTo>
                  <a:pt x="335" y="299"/>
                  <a:pt x="334" y="300"/>
                  <a:pt x="334" y="299"/>
                </a:cubicBezTo>
                <a:cubicBezTo>
                  <a:pt x="334" y="299"/>
                  <a:pt x="333" y="299"/>
                  <a:pt x="333" y="300"/>
                </a:cubicBezTo>
                <a:cubicBezTo>
                  <a:pt x="333" y="300"/>
                  <a:pt x="333" y="300"/>
                  <a:pt x="332" y="300"/>
                </a:cubicBezTo>
                <a:cubicBezTo>
                  <a:pt x="332" y="300"/>
                  <a:pt x="331" y="301"/>
                  <a:pt x="332" y="301"/>
                </a:cubicBezTo>
                <a:cubicBezTo>
                  <a:pt x="332" y="302"/>
                  <a:pt x="332" y="302"/>
                  <a:pt x="332" y="302"/>
                </a:cubicBezTo>
                <a:cubicBezTo>
                  <a:pt x="331" y="302"/>
                  <a:pt x="331" y="302"/>
                  <a:pt x="331" y="302"/>
                </a:cubicBezTo>
                <a:cubicBezTo>
                  <a:pt x="331" y="301"/>
                  <a:pt x="331" y="300"/>
                  <a:pt x="331" y="300"/>
                </a:cubicBezTo>
                <a:cubicBezTo>
                  <a:pt x="331" y="299"/>
                  <a:pt x="331" y="299"/>
                  <a:pt x="331" y="299"/>
                </a:cubicBezTo>
                <a:cubicBezTo>
                  <a:pt x="331" y="299"/>
                  <a:pt x="331" y="299"/>
                  <a:pt x="331" y="299"/>
                </a:cubicBezTo>
                <a:cubicBezTo>
                  <a:pt x="331" y="299"/>
                  <a:pt x="331" y="299"/>
                  <a:pt x="330" y="299"/>
                </a:cubicBezTo>
                <a:cubicBezTo>
                  <a:pt x="330" y="299"/>
                  <a:pt x="330" y="299"/>
                  <a:pt x="330" y="299"/>
                </a:cubicBezTo>
                <a:cubicBezTo>
                  <a:pt x="330" y="299"/>
                  <a:pt x="330" y="299"/>
                  <a:pt x="330" y="299"/>
                </a:cubicBezTo>
                <a:cubicBezTo>
                  <a:pt x="330" y="299"/>
                  <a:pt x="330" y="298"/>
                  <a:pt x="330" y="298"/>
                </a:cubicBezTo>
                <a:cubicBezTo>
                  <a:pt x="330" y="298"/>
                  <a:pt x="330" y="298"/>
                  <a:pt x="330" y="298"/>
                </a:cubicBezTo>
                <a:cubicBezTo>
                  <a:pt x="329" y="298"/>
                  <a:pt x="329" y="299"/>
                  <a:pt x="329" y="299"/>
                </a:cubicBezTo>
                <a:cubicBezTo>
                  <a:pt x="329" y="299"/>
                  <a:pt x="329" y="298"/>
                  <a:pt x="329" y="298"/>
                </a:cubicBezTo>
                <a:cubicBezTo>
                  <a:pt x="329" y="298"/>
                  <a:pt x="329" y="298"/>
                  <a:pt x="329" y="298"/>
                </a:cubicBezTo>
                <a:cubicBezTo>
                  <a:pt x="329" y="298"/>
                  <a:pt x="329" y="298"/>
                  <a:pt x="329" y="297"/>
                </a:cubicBezTo>
                <a:cubicBezTo>
                  <a:pt x="330" y="297"/>
                  <a:pt x="330" y="296"/>
                  <a:pt x="329" y="296"/>
                </a:cubicBezTo>
                <a:cubicBezTo>
                  <a:pt x="328" y="296"/>
                  <a:pt x="328" y="296"/>
                  <a:pt x="328" y="296"/>
                </a:cubicBezTo>
                <a:cubicBezTo>
                  <a:pt x="328" y="296"/>
                  <a:pt x="328" y="295"/>
                  <a:pt x="328" y="295"/>
                </a:cubicBezTo>
                <a:cubicBezTo>
                  <a:pt x="328" y="295"/>
                  <a:pt x="328" y="295"/>
                  <a:pt x="328" y="295"/>
                </a:cubicBezTo>
                <a:cubicBezTo>
                  <a:pt x="329" y="295"/>
                  <a:pt x="329" y="293"/>
                  <a:pt x="330" y="294"/>
                </a:cubicBezTo>
                <a:cubicBezTo>
                  <a:pt x="330" y="295"/>
                  <a:pt x="330" y="295"/>
                  <a:pt x="330" y="295"/>
                </a:cubicBezTo>
                <a:cubicBezTo>
                  <a:pt x="330" y="295"/>
                  <a:pt x="331" y="295"/>
                  <a:pt x="331" y="295"/>
                </a:cubicBezTo>
                <a:cubicBezTo>
                  <a:pt x="331" y="295"/>
                  <a:pt x="331" y="295"/>
                  <a:pt x="332" y="295"/>
                </a:cubicBezTo>
                <a:cubicBezTo>
                  <a:pt x="332" y="295"/>
                  <a:pt x="331" y="294"/>
                  <a:pt x="331" y="294"/>
                </a:cubicBezTo>
                <a:cubicBezTo>
                  <a:pt x="330" y="293"/>
                  <a:pt x="330" y="294"/>
                  <a:pt x="330" y="294"/>
                </a:cubicBezTo>
                <a:cubicBezTo>
                  <a:pt x="330" y="293"/>
                  <a:pt x="330" y="293"/>
                  <a:pt x="330" y="292"/>
                </a:cubicBezTo>
                <a:cubicBezTo>
                  <a:pt x="330" y="292"/>
                  <a:pt x="329" y="291"/>
                  <a:pt x="329" y="291"/>
                </a:cubicBezTo>
                <a:cubicBezTo>
                  <a:pt x="330" y="291"/>
                  <a:pt x="330" y="290"/>
                  <a:pt x="330" y="290"/>
                </a:cubicBezTo>
                <a:cubicBezTo>
                  <a:pt x="331" y="290"/>
                  <a:pt x="332" y="290"/>
                  <a:pt x="332" y="290"/>
                </a:cubicBezTo>
                <a:cubicBezTo>
                  <a:pt x="332" y="290"/>
                  <a:pt x="332" y="290"/>
                  <a:pt x="332" y="291"/>
                </a:cubicBezTo>
                <a:cubicBezTo>
                  <a:pt x="332" y="291"/>
                  <a:pt x="332" y="291"/>
                  <a:pt x="332" y="291"/>
                </a:cubicBezTo>
                <a:cubicBezTo>
                  <a:pt x="332" y="291"/>
                  <a:pt x="332" y="291"/>
                  <a:pt x="331" y="291"/>
                </a:cubicBezTo>
                <a:cubicBezTo>
                  <a:pt x="331" y="291"/>
                  <a:pt x="331" y="292"/>
                  <a:pt x="331" y="293"/>
                </a:cubicBezTo>
                <a:cubicBezTo>
                  <a:pt x="331" y="293"/>
                  <a:pt x="331" y="293"/>
                  <a:pt x="331" y="293"/>
                </a:cubicBezTo>
                <a:cubicBezTo>
                  <a:pt x="331" y="293"/>
                  <a:pt x="332" y="293"/>
                  <a:pt x="332" y="293"/>
                </a:cubicBezTo>
                <a:cubicBezTo>
                  <a:pt x="332" y="291"/>
                  <a:pt x="334" y="291"/>
                  <a:pt x="335" y="291"/>
                </a:cubicBezTo>
                <a:cubicBezTo>
                  <a:pt x="335" y="291"/>
                  <a:pt x="335" y="292"/>
                  <a:pt x="335" y="292"/>
                </a:cubicBezTo>
                <a:cubicBezTo>
                  <a:pt x="336" y="292"/>
                  <a:pt x="336" y="292"/>
                  <a:pt x="336" y="293"/>
                </a:cubicBezTo>
                <a:cubicBezTo>
                  <a:pt x="335" y="293"/>
                  <a:pt x="335" y="293"/>
                  <a:pt x="335" y="293"/>
                </a:cubicBezTo>
                <a:cubicBezTo>
                  <a:pt x="334" y="293"/>
                  <a:pt x="333" y="293"/>
                  <a:pt x="333" y="294"/>
                </a:cubicBezTo>
                <a:cubicBezTo>
                  <a:pt x="333" y="294"/>
                  <a:pt x="333" y="294"/>
                  <a:pt x="333" y="294"/>
                </a:cubicBezTo>
                <a:cubicBezTo>
                  <a:pt x="333" y="294"/>
                  <a:pt x="332" y="295"/>
                  <a:pt x="332" y="295"/>
                </a:cubicBezTo>
                <a:cubicBezTo>
                  <a:pt x="332" y="295"/>
                  <a:pt x="333" y="295"/>
                  <a:pt x="333" y="295"/>
                </a:cubicBezTo>
                <a:cubicBezTo>
                  <a:pt x="334" y="295"/>
                  <a:pt x="334" y="295"/>
                  <a:pt x="334" y="296"/>
                </a:cubicBezTo>
                <a:cubicBezTo>
                  <a:pt x="334" y="296"/>
                  <a:pt x="334" y="296"/>
                  <a:pt x="333" y="296"/>
                </a:cubicBezTo>
                <a:cubicBezTo>
                  <a:pt x="333" y="296"/>
                  <a:pt x="333" y="296"/>
                  <a:pt x="333" y="296"/>
                </a:cubicBezTo>
                <a:cubicBezTo>
                  <a:pt x="333" y="296"/>
                  <a:pt x="333" y="297"/>
                  <a:pt x="333" y="297"/>
                </a:cubicBezTo>
                <a:cubicBezTo>
                  <a:pt x="333" y="297"/>
                  <a:pt x="333" y="298"/>
                  <a:pt x="333" y="298"/>
                </a:cubicBezTo>
                <a:cubicBezTo>
                  <a:pt x="333" y="298"/>
                  <a:pt x="334" y="298"/>
                  <a:pt x="334" y="298"/>
                </a:cubicBezTo>
                <a:cubicBezTo>
                  <a:pt x="334" y="297"/>
                  <a:pt x="334" y="297"/>
                  <a:pt x="335" y="297"/>
                </a:cubicBezTo>
                <a:cubicBezTo>
                  <a:pt x="335" y="298"/>
                  <a:pt x="335" y="298"/>
                  <a:pt x="335" y="298"/>
                </a:cubicBezTo>
                <a:cubicBezTo>
                  <a:pt x="336" y="297"/>
                  <a:pt x="337" y="298"/>
                  <a:pt x="337" y="297"/>
                </a:cubicBezTo>
                <a:cubicBezTo>
                  <a:pt x="337" y="297"/>
                  <a:pt x="336" y="296"/>
                  <a:pt x="336" y="296"/>
                </a:cubicBezTo>
                <a:cubicBezTo>
                  <a:pt x="336" y="295"/>
                  <a:pt x="336" y="295"/>
                  <a:pt x="336" y="295"/>
                </a:cubicBezTo>
                <a:cubicBezTo>
                  <a:pt x="336" y="295"/>
                  <a:pt x="336" y="295"/>
                  <a:pt x="336" y="295"/>
                </a:cubicBezTo>
                <a:cubicBezTo>
                  <a:pt x="336" y="295"/>
                  <a:pt x="336" y="295"/>
                  <a:pt x="336" y="295"/>
                </a:cubicBezTo>
                <a:cubicBezTo>
                  <a:pt x="336" y="295"/>
                  <a:pt x="337" y="295"/>
                  <a:pt x="337" y="295"/>
                </a:cubicBezTo>
                <a:cubicBezTo>
                  <a:pt x="337" y="295"/>
                  <a:pt x="338" y="295"/>
                  <a:pt x="338" y="294"/>
                </a:cubicBezTo>
                <a:cubicBezTo>
                  <a:pt x="338" y="293"/>
                  <a:pt x="338" y="293"/>
                  <a:pt x="339" y="293"/>
                </a:cubicBezTo>
                <a:cubicBezTo>
                  <a:pt x="339" y="293"/>
                  <a:pt x="339" y="292"/>
                  <a:pt x="339" y="292"/>
                </a:cubicBezTo>
                <a:cubicBezTo>
                  <a:pt x="338" y="292"/>
                  <a:pt x="338" y="292"/>
                  <a:pt x="338" y="292"/>
                </a:cubicBezTo>
                <a:cubicBezTo>
                  <a:pt x="338" y="292"/>
                  <a:pt x="338" y="292"/>
                  <a:pt x="337" y="292"/>
                </a:cubicBezTo>
                <a:cubicBezTo>
                  <a:pt x="337" y="292"/>
                  <a:pt x="337" y="292"/>
                  <a:pt x="337" y="291"/>
                </a:cubicBezTo>
                <a:cubicBezTo>
                  <a:pt x="338" y="291"/>
                  <a:pt x="338" y="291"/>
                  <a:pt x="338" y="291"/>
                </a:cubicBezTo>
                <a:cubicBezTo>
                  <a:pt x="339" y="291"/>
                  <a:pt x="339" y="292"/>
                  <a:pt x="339" y="291"/>
                </a:cubicBezTo>
                <a:cubicBezTo>
                  <a:pt x="339" y="291"/>
                  <a:pt x="340" y="291"/>
                  <a:pt x="340" y="291"/>
                </a:cubicBezTo>
                <a:cubicBezTo>
                  <a:pt x="340" y="292"/>
                  <a:pt x="340" y="293"/>
                  <a:pt x="340" y="293"/>
                </a:cubicBezTo>
                <a:cubicBezTo>
                  <a:pt x="340" y="294"/>
                  <a:pt x="340" y="294"/>
                  <a:pt x="341" y="294"/>
                </a:cubicBezTo>
                <a:cubicBezTo>
                  <a:pt x="341" y="294"/>
                  <a:pt x="341" y="294"/>
                  <a:pt x="341" y="294"/>
                </a:cubicBezTo>
                <a:cubicBezTo>
                  <a:pt x="342" y="294"/>
                  <a:pt x="342" y="293"/>
                  <a:pt x="342" y="293"/>
                </a:cubicBezTo>
                <a:cubicBezTo>
                  <a:pt x="342" y="292"/>
                  <a:pt x="342" y="292"/>
                  <a:pt x="343" y="292"/>
                </a:cubicBezTo>
                <a:close/>
                <a:moveTo>
                  <a:pt x="332" y="297"/>
                </a:moveTo>
                <a:cubicBezTo>
                  <a:pt x="332" y="297"/>
                  <a:pt x="332" y="296"/>
                  <a:pt x="332" y="296"/>
                </a:cubicBezTo>
                <a:cubicBezTo>
                  <a:pt x="331" y="296"/>
                  <a:pt x="331" y="297"/>
                  <a:pt x="331" y="297"/>
                </a:cubicBezTo>
                <a:cubicBezTo>
                  <a:pt x="331" y="297"/>
                  <a:pt x="332" y="297"/>
                  <a:pt x="332" y="297"/>
                </a:cubicBezTo>
                <a:cubicBezTo>
                  <a:pt x="332" y="297"/>
                  <a:pt x="332" y="297"/>
                  <a:pt x="332" y="297"/>
                </a:cubicBezTo>
                <a:close/>
                <a:moveTo>
                  <a:pt x="336" y="299"/>
                </a:moveTo>
                <a:cubicBezTo>
                  <a:pt x="336" y="299"/>
                  <a:pt x="336" y="299"/>
                  <a:pt x="336" y="299"/>
                </a:cubicBezTo>
                <a:cubicBezTo>
                  <a:pt x="336" y="299"/>
                  <a:pt x="336" y="299"/>
                  <a:pt x="336" y="299"/>
                </a:cubicBezTo>
                <a:cubicBezTo>
                  <a:pt x="336" y="299"/>
                  <a:pt x="336" y="299"/>
                  <a:pt x="336" y="299"/>
                </a:cubicBezTo>
                <a:close/>
                <a:moveTo>
                  <a:pt x="579" y="61"/>
                </a:moveTo>
                <a:cubicBezTo>
                  <a:pt x="579" y="61"/>
                  <a:pt x="579" y="61"/>
                  <a:pt x="579" y="61"/>
                </a:cubicBezTo>
                <a:cubicBezTo>
                  <a:pt x="579" y="61"/>
                  <a:pt x="579" y="61"/>
                  <a:pt x="579" y="61"/>
                </a:cubicBezTo>
                <a:cubicBezTo>
                  <a:pt x="579" y="61"/>
                  <a:pt x="579" y="61"/>
                  <a:pt x="579" y="61"/>
                </a:cubicBezTo>
                <a:close/>
                <a:moveTo>
                  <a:pt x="578" y="54"/>
                </a:moveTo>
                <a:cubicBezTo>
                  <a:pt x="578" y="54"/>
                  <a:pt x="578" y="53"/>
                  <a:pt x="577" y="53"/>
                </a:cubicBezTo>
                <a:cubicBezTo>
                  <a:pt x="577" y="53"/>
                  <a:pt x="577" y="53"/>
                  <a:pt x="577" y="53"/>
                </a:cubicBezTo>
                <a:cubicBezTo>
                  <a:pt x="576" y="54"/>
                  <a:pt x="576" y="53"/>
                  <a:pt x="576" y="53"/>
                </a:cubicBezTo>
                <a:cubicBezTo>
                  <a:pt x="576" y="53"/>
                  <a:pt x="576" y="52"/>
                  <a:pt x="576" y="52"/>
                </a:cubicBezTo>
                <a:cubicBezTo>
                  <a:pt x="576" y="52"/>
                  <a:pt x="576" y="52"/>
                  <a:pt x="576" y="52"/>
                </a:cubicBezTo>
                <a:cubicBezTo>
                  <a:pt x="577" y="53"/>
                  <a:pt x="578" y="52"/>
                  <a:pt x="578" y="53"/>
                </a:cubicBezTo>
                <a:cubicBezTo>
                  <a:pt x="578" y="53"/>
                  <a:pt x="579" y="54"/>
                  <a:pt x="579" y="54"/>
                </a:cubicBezTo>
                <a:cubicBezTo>
                  <a:pt x="579" y="54"/>
                  <a:pt x="580" y="54"/>
                  <a:pt x="580" y="54"/>
                </a:cubicBezTo>
                <a:cubicBezTo>
                  <a:pt x="580" y="54"/>
                  <a:pt x="581" y="54"/>
                  <a:pt x="582" y="54"/>
                </a:cubicBezTo>
                <a:cubicBezTo>
                  <a:pt x="583" y="54"/>
                  <a:pt x="583" y="54"/>
                  <a:pt x="583" y="55"/>
                </a:cubicBezTo>
                <a:cubicBezTo>
                  <a:pt x="583" y="55"/>
                  <a:pt x="583" y="55"/>
                  <a:pt x="582" y="55"/>
                </a:cubicBezTo>
                <a:cubicBezTo>
                  <a:pt x="582" y="55"/>
                  <a:pt x="582" y="55"/>
                  <a:pt x="582" y="55"/>
                </a:cubicBezTo>
                <a:cubicBezTo>
                  <a:pt x="581" y="55"/>
                  <a:pt x="581" y="55"/>
                  <a:pt x="581" y="55"/>
                </a:cubicBezTo>
                <a:cubicBezTo>
                  <a:pt x="581" y="55"/>
                  <a:pt x="581" y="56"/>
                  <a:pt x="581" y="56"/>
                </a:cubicBezTo>
                <a:cubicBezTo>
                  <a:pt x="582" y="56"/>
                  <a:pt x="582" y="56"/>
                  <a:pt x="582" y="57"/>
                </a:cubicBezTo>
                <a:cubicBezTo>
                  <a:pt x="582" y="57"/>
                  <a:pt x="582" y="58"/>
                  <a:pt x="582" y="58"/>
                </a:cubicBezTo>
                <a:cubicBezTo>
                  <a:pt x="582" y="58"/>
                  <a:pt x="581" y="58"/>
                  <a:pt x="581" y="58"/>
                </a:cubicBezTo>
                <a:cubicBezTo>
                  <a:pt x="581" y="58"/>
                  <a:pt x="581" y="57"/>
                  <a:pt x="581" y="57"/>
                </a:cubicBezTo>
                <a:cubicBezTo>
                  <a:pt x="581" y="57"/>
                  <a:pt x="581" y="57"/>
                  <a:pt x="581" y="57"/>
                </a:cubicBezTo>
                <a:cubicBezTo>
                  <a:pt x="580" y="57"/>
                  <a:pt x="580" y="57"/>
                  <a:pt x="580" y="57"/>
                </a:cubicBezTo>
                <a:cubicBezTo>
                  <a:pt x="580" y="57"/>
                  <a:pt x="581" y="58"/>
                  <a:pt x="580" y="58"/>
                </a:cubicBezTo>
                <a:cubicBezTo>
                  <a:pt x="580" y="59"/>
                  <a:pt x="580" y="59"/>
                  <a:pt x="581" y="60"/>
                </a:cubicBezTo>
                <a:cubicBezTo>
                  <a:pt x="581" y="60"/>
                  <a:pt x="582" y="60"/>
                  <a:pt x="582" y="60"/>
                </a:cubicBezTo>
                <a:cubicBezTo>
                  <a:pt x="582" y="60"/>
                  <a:pt x="582" y="61"/>
                  <a:pt x="582" y="61"/>
                </a:cubicBezTo>
                <a:cubicBezTo>
                  <a:pt x="582" y="61"/>
                  <a:pt x="582" y="61"/>
                  <a:pt x="582" y="62"/>
                </a:cubicBezTo>
                <a:cubicBezTo>
                  <a:pt x="581" y="62"/>
                  <a:pt x="581" y="62"/>
                  <a:pt x="581" y="62"/>
                </a:cubicBezTo>
                <a:cubicBezTo>
                  <a:pt x="581" y="62"/>
                  <a:pt x="581" y="62"/>
                  <a:pt x="582" y="62"/>
                </a:cubicBezTo>
                <a:cubicBezTo>
                  <a:pt x="582" y="63"/>
                  <a:pt x="583" y="62"/>
                  <a:pt x="583" y="63"/>
                </a:cubicBezTo>
                <a:cubicBezTo>
                  <a:pt x="583" y="63"/>
                  <a:pt x="583" y="63"/>
                  <a:pt x="584" y="63"/>
                </a:cubicBezTo>
                <a:cubicBezTo>
                  <a:pt x="584" y="63"/>
                  <a:pt x="585" y="63"/>
                  <a:pt x="585" y="63"/>
                </a:cubicBezTo>
                <a:cubicBezTo>
                  <a:pt x="586" y="63"/>
                  <a:pt x="587" y="63"/>
                  <a:pt x="586" y="65"/>
                </a:cubicBezTo>
                <a:cubicBezTo>
                  <a:pt x="586" y="65"/>
                  <a:pt x="586" y="65"/>
                  <a:pt x="586" y="66"/>
                </a:cubicBezTo>
                <a:cubicBezTo>
                  <a:pt x="586" y="66"/>
                  <a:pt x="586" y="66"/>
                  <a:pt x="586" y="67"/>
                </a:cubicBezTo>
                <a:cubicBezTo>
                  <a:pt x="587" y="67"/>
                  <a:pt x="586" y="68"/>
                  <a:pt x="586" y="68"/>
                </a:cubicBezTo>
                <a:cubicBezTo>
                  <a:pt x="585" y="69"/>
                  <a:pt x="585" y="68"/>
                  <a:pt x="585" y="68"/>
                </a:cubicBezTo>
                <a:cubicBezTo>
                  <a:pt x="585" y="67"/>
                  <a:pt x="584" y="67"/>
                  <a:pt x="584" y="67"/>
                </a:cubicBezTo>
                <a:cubicBezTo>
                  <a:pt x="583" y="68"/>
                  <a:pt x="583" y="67"/>
                  <a:pt x="583" y="67"/>
                </a:cubicBezTo>
                <a:cubicBezTo>
                  <a:pt x="583" y="66"/>
                  <a:pt x="583" y="66"/>
                  <a:pt x="583" y="66"/>
                </a:cubicBezTo>
                <a:cubicBezTo>
                  <a:pt x="583" y="66"/>
                  <a:pt x="583" y="65"/>
                  <a:pt x="583" y="65"/>
                </a:cubicBezTo>
                <a:cubicBezTo>
                  <a:pt x="582" y="65"/>
                  <a:pt x="582" y="64"/>
                  <a:pt x="581" y="64"/>
                </a:cubicBezTo>
                <a:cubicBezTo>
                  <a:pt x="581" y="63"/>
                  <a:pt x="581" y="62"/>
                  <a:pt x="580" y="62"/>
                </a:cubicBezTo>
                <a:cubicBezTo>
                  <a:pt x="579" y="62"/>
                  <a:pt x="579" y="62"/>
                  <a:pt x="579" y="61"/>
                </a:cubicBezTo>
                <a:cubicBezTo>
                  <a:pt x="579" y="61"/>
                  <a:pt x="579" y="61"/>
                  <a:pt x="579" y="61"/>
                </a:cubicBezTo>
                <a:cubicBezTo>
                  <a:pt x="580" y="61"/>
                  <a:pt x="580" y="61"/>
                  <a:pt x="580" y="61"/>
                </a:cubicBezTo>
                <a:cubicBezTo>
                  <a:pt x="580" y="60"/>
                  <a:pt x="580" y="60"/>
                  <a:pt x="579" y="61"/>
                </a:cubicBezTo>
                <a:cubicBezTo>
                  <a:pt x="580" y="60"/>
                  <a:pt x="579" y="61"/>
                  <a:pt x="579" y="61"/>
                </a:cubicBezTo>
                <a:cubicBezTo>
                  <a:pt x="579" y="61"/>
                  <a:pt x="578" y="61"/>
                  <a:pt x="578" y="61"/>
                </a:cubicBezTo>
                <a:cubicBezTo>
                  <a:pt x="577" y="60"/>
                  <a:pt x="577" y="60"/>
                  <a:pt x="576" y="60"/>
                </a:cubicBezTo>
                <a:cubicBezTo>
                  <a:pt x="576" y="61"/>
                  <a:pt x="575" y="60"/>
                  <a:pt x="575" y="60"/>
                </a:cubicBezTo>
                <a:cubicBezTo>
                  <a:pt x="574" y="60"/>
                  <a:pt x="574" y="59"/>
                  <a:pt x="575" y="59"/>
                </a:cubicBezTo>
                <a:cubicBezTo>
                  <a:pt x="575" y="58"/>
                  <a:pt x="575" y="57"/>
                  <a:pt x="574" y="57"/>
                </a:cubicBezTo>
                <a:cubicBezTo>
                  <a:pt x="574" y="57"/>
                  <a:pt x="573" y="57"/>
                  <a:pt x="574" y="57"/>
                </a:cubicBezTo>
                <a:cubicBezTo>
                  <a:pt x="575" y="56"/>
                  <a:pt x="575" y="55"/>
                  <a:pt x="576" y="54"/>
                </a:cubicBezTo>
                <a:cubicBezTo>
                  <a:pt x="576" y="54"/>
                  <a:pt x="576" y="54"/>
                  <a:pt x="577" y="54"/>
                </a:cubicBezTo>
                <a:cubicBezTo>
                  <a:pt x="577" y="55"/>
                  <a:pt x="578" y="54"/>
                  <a:pt x="578" y="54"/>
                </a:cubicBezTo>
                <a:close/>
                <a:moveTo>
                  <a:pt x="584" y="65"/>
                </a:moveTo>
                <a:cubicBezTo>
                  <a:pt x="584" y="65"/>
                  <a:pt x="584" y="65"/>
                  <a:pt x="584" y="65"/>
                </a:cubicBezTo>
                <a:cubicBezTo>
                  <a:pt x="585" y="65"/>
                  <a:pt x="585" y="65"/>
                  <a:pt x="585" y="65"/>
                </a:cubicBezTo>
                <a:cubicBezTo>
                  <a:pt x="585" y="64"/>
                  <a:pt x="585" y="64"/>
                  <a:pt x="585" y="64"/>
                </a:cubicBezTo>
                <a:cubicBezTo>
                  <a:pt x="585" y="64"/>
                  <a:pt x="584" y="64"/>
                  <a:pt x="584" y="65"/>
                </a:cubicBezTo>
                <a:close/>
                <a:moveTo>
                  <a:pt x="580" y="55"/>
                </a:moveTo>
                <a:cubicBezTo>
                  <a:pt x="580" y="55"/>
                  <a:pt x="580" y="56"/>
                  <a:pt x="580" y="56"/>
                </a:cubicBezTo>
                <a:cubicBezTo>
                  <a:pt x="580" y="56"/>
                  <a:pt x="580" y="56"/>
                  <a:pt x="581" y="55"/>
                </a:cubicBezTo>
                <a:cubicBezTo>
                  <a:pt x="581" y="55"/>
                  <a:pt x="580" y="55"/>
                  <a:pt x="580" y="55"/>
                </a:cubicBezTo>
                <a:cubicBezTo>
                  <a:pt x="580" y="55"/>
                  <a:pt x="580" y="55"/>
                  <a:pt x="580" y="55"/>
                </a:cubicBezTo>
                <a:close/>
                <a:moveTo>
                  <a:pt x="579" y="58"/>
                </a:moveTo>
                <a:cubicBezTo>
                  <a:pt x="579" y="58"/>
                  <a:pt x="579" y="59"/>
                  <a:pt x="579" y="59"/>
                </a:cubicBezTo>
                <a:cubicBezTo>
                  <a:pt x="579" y="59"/>
                  <a:pt x="579" y="59"/>
                  <a:pt x="579" y="59"/>
                </a:cubicBezTo>
                <a:cubicBezTo>
                  <a:pt x="579" y="58"/>
                  <a:pt x="579" y="58"/>
                  <a:pt x="579" y="58"/>
                </a:cubicBezTo>
                <a:cubicBezTo>
                  <a:pt x="579" y="58"/>
                  <a:pt x="579" y="58"/>
                  <a:pt x="579" y="58"/>
                </a:cubicBezTo>
                <a:close/>
                <a:moveTo>
                  <a:pt x="578" y="60"/>
                </a:moveTo>
                <a:cubicBezTo>
                  <a:pt x="578" y="60"/>
                  <a:pt x="578" y="60"/>
                  <a:pt x="578" y="60"/>
                </a:cubicBezTo>
                <a:cubicBezTo>
                  <a:pt x="578" y="60"/>
                  <a:pt x="579" y="60"/>
                  <a:pt x="579" y="60"/>
                </a:cubicBezTo>
                <a:cubicBezTo>
                  <a:pt x="579" y="60"/>
                  <a:pt x="579" y="59"/>
                  <a:pt x="578" y="59"/>
                </a:cubicBezTo>
                <a:cubicBezTo>
                  <a:pt x="578" y="59"/>
                  <a:pt x="578" y="60"/>
                  <a:pt x="578" y="60"/>
                </a:cubicBezTo>
                <a:close/>
                <a:moveTo>
                  <a:pt x="577" y="57"/>
                </a:moveTo>
                <a:cubicBezTo>
                  <a:pt x="577" y="57"/>
                  <a:pt x="577" y="57"/>
                  <a:pt x="577" y="58"/>
                </a:cubicBezTo>
                <a:cubicBezTo>
                  <a:pt x="577" y="58"/>
                  <a:pt x="577" y="58"/>
                  <a:pt x="577" y="58"/>
                </a:cubicBezTo>
                <a:cubicBezTo>
                  <a:pt x="577" y="58"/>
                  <a:pt x="578" y="58"/>
                  <a:pt x="578" y="57"/>
                </a:cubicBezTo>
                <a:cubicBezTo>
                  <a:pt x="578" y="57"/>
                  <a:pt x="577" y="57"/>
                  <a:pt x="577" y="57"/>
                </a:cubicBezTo>
                <a:close/>
                <a:moveTo>
                  <a:pt x="492" y="95"/>
                </a:moveTo>
                <a:cubicBezTo>
                  <a:pt x="493" y="95"/>
                  <a:pt x="493" y="95"/>
                  <a:pt x="493" y="95"/>
                </a:cubicBezTo>
                <a:cubicBezTo>
                  <a:pt x="493" y="95"/>
                  <a:pt x="493" y="94"/>
                  <a:pt x="494" y="94"/>
                </a:cubicBezTo>
                <a:cubicBezTo>
                  <a:pt x="494" y="94"/>
                  <a:pt x="494" y="94"/>
                  <a:pt x="494" y="94"/>
                </a:cubicBezTo>
                <a:cubicBezTo>
                  <a:pt x="495" y="95"/>
                  <a:pt x="495" y="95"/>
                  <a:pt x="496" y="95"/>
                </a:cubicBezTo>
                <a:cubicBezTo>
                  <a:pt x="496" y="94"/>
                  <a:pt x="496" y="93"/>
                  <a:pt x="497" y="94"/>
                </a:cubicBezTo>
                <a:cubicBezTo>
                  <a:pt x="497" y="94"/>
                  <a:pt x="498" y="94"/>
                  <a:pt x="498" y="94"/>
                </a:cubicBezTo>
                <a:cubicBezTo>
                  <a:pt x="497" y="94"/>
                  <a:pt x="497" y="95"/>
                  <a:pt x="497" y="95"/>
                </a:cubicBezTo>
                <a:cubicBezTo>
                  <a:pt x="497" y="95"/>
                  <a:pt x="497" y="96"/>
                  <a:pt x="497" y="96"/>
                </a:cubicBezTo>
                <a:cubicBezTo>
                  <a:pt x="497" y="96"/>
                  <a:pt x="498" y="96"/>
                  <a:pt x="498" y="97"/>
                </a:cubicBezTo>
                <a:cubicBezTo>
                  <a:pt x="498" y="97"/>
                  <a:pt x="498" y="97"/>
                  <a:pt x="498" y="98"/>
                </a:cubicBezTo>
                <a:cubicBezTo>
                  <a:pt x="497" y="98"/>
                  <a:pt x="497" y="98"/>
                  <a:pt x="497" y="97"/>
                </a:cubicBezTo>
                <a:cubicBezTo>
                  <a:pt x="497" y="97"/>
                  <a:pt x="497" y="97"/>
                  <a:pt x="496" y="97"/>
                </a:cubicBezTo>
                <a:cubicBezTo>
                  <a:pt x="496" y="97"/>
                  <a:pt x="496" y="96"/>
                  <a:pt x="496" y="96"/>
                </a:cubicBezTo>
                <a:cubicBezTo>
                  <a:pt x="495" y="96"/>
                  <a:pt x="494" y="96"/>
                  <a:pt x="494" y="97"/>
                </a:cubicBezTo>
                <a:cubicBezTo>
                  <a:pt x="493" y="97"/>
                  <a:pt x="493" y="97"/>
                  <a:pt x="494" y="97"/>
                </a:cubicBezTo>
                <a:cubicBezTo>
                  <a:pt x="494" y="97"/>
                  <a:pt x="494" y="98"/>
                  <a:pt x="494" y="98"/>
                </a:cubicBezTo>
                <a:cubicBezTo>
                  <a:pt x="494" y="98"/>
                  <a:pt x="494" y="98"/>
                  <a:pt x="493" y="99"/>
                </a:cubicBezTo>
                <a:cubicBezTo>
                  <a:pt x="493" y="99"/>
                  <a:pt x="493" y="98"/>
                  <a:pt x="493" y="98"/>
                </a:cubicBezTo>
                <a:cubicBezTo>
                  <a:pt x="493" y="98"/>
                  <a:pt x="493" y="97"/>
                  <a:pt x="493" y="97"/>
                </a:cubicBezTo>
                <a:cubicBezTo>
                  <a:pt x="493" y="97"/>
                  <a:pt x="493" y="97"/>
                  <a:pt x="492" y="97"/>
                </a:cubicBezTo>
                <a:cubicBezTo>
                  <a:pt x="492" y="98"/>
                  <a:pt x="491" y="97"/>
                  <a:pt x="490" y="98"/>
                </a:cubicBezTo>
                <a:cubicBezTo>
                  <a:pt x="490" y="98"/>
                  <a:pt x="489" y="97"/>
                  <a:pt x="488" y="98"/>
                </a:cubicBezTo>
                <a:cubicBezTo>
                  <a:pt x="488" y="98"/>
                  <a:pt x="488" y="98"/>
                  <a:pt x="488" y="97"/>
                </a:cubicBezTo>
                <a:cubicBezTo>
                  <a:pt x="488" y="97"/>
                  <a:pt x="488" y="95"/>
                  <a:pt x="489" y="95"/>
                </a:cubicBezTo>
                <a:cubicBezTo>
                  <a:pt x="489" y="95"/>
                  <a:pt x="489" y="95"/>
                  <a:pt x="489" y="95"/>
                </a:cubicBezTo>
                <a:cubicBezTo>
                  <a:pt x="489" y="94"/>
                  <a:pt x="489" y="94"/>
                  <a:pt x="490" y="94"/>
                </a:cubicBezTo>
                <a:cubicBezTo>
                  <a:pt x="490" y="94"/>
                  <a:pt x="490" y="94"/>
                  <a:pt x="490" y="94"/>
                </a:cubicBezTo>
                <a:cubicBezTo>
                  <a:pt x="491" y="93"/>
                  <a:pt x="491" y="93"/>
                  <a:pt x="492" y="93"/>
                </a:cubicBezTo>
                <a:cubicBezTo>
                  <a:pt x="492" y="92"/>
                  <a:pt x="491" y="92"/>
                  <a:pt x="490" y="92"/>
                </a:cubicBezTo>
                <a:cubicBezTo>
                  <a:pt x="490" y="92"/>
                  <a:pt x="489" y="92"/>
                  <a:pt x="489" y="91"/>
                </a:cubicBezTo>
                <a:cubicBezTo>
                  <a:pt x="489" y="91"/>
                  <a:pt x="489" y="90"/>
                  <a:pt x="489" y="90"/>
                </a:cubicBezTo>
                <a:cubicBezTo>
                  <a:pt x="489" y="89"/>
                  <a:pt x="490" y="89"/>
                  <a:pt x="490" y="89"/>
                </a:cubicBezTo>
                <a:cubicBezTo>
                  <a:pt x="491" y="89"/>
                  <a:pt x="492" y="89"/>
                  <a:pt x="492" y="90"/>
                </a:cubicBezTo>
                <a:cubicBezTo>
                  <a:pt x="492" y="90"/>
                  <a:pt x="492" y="91"/>
                  <a:pt x="492" y="91"/>
                </a:cubicBezTo>
                <a:cubicBezTo>
                  <a:pt x="492" y="91"/>
                  <a:pt x="492" y="90"/>
                  <a:pt x="492" y="90"/>
                </a:cubicBezTo>
                <a:cubicBezTo>
                  <a:pt x="492" y="90"/>
                  <a:pt x="492" y="90"/>
                  <a:pt x="492" y="89"/>
                </a:cubicBezTo>
                <a:cubicBezTo>
                  <a:pt x="492" y="89"/>
                  <a:pt x="493" y="89"/>
                  <a:pt x="493" y="89"/>
                </a:cubicBezTo>
                <a:cubicBezTo>
                  <a:pt x="494" y="89"/>
                  <a:pt x="495" y="89"/>
                  <a:pt x="495" y="90"/>
                </a:cubicBezTo>
                <a:cubicBezTo>
                  <a:pt x="496" y="90"/>
                  <a:pt x="496" y="90"/>
                  <a:pt x="496" y="89"/>
                </a:cubicBezTo>
                <a:cubicBezTo>
                  <a:pt x="496" y="89"/>
                  <a:pt x="496" y="89"/>
                  <a:pt x="496" y="89"/>
                </a:cubicBezTo>
                <a:cubicBezTo>
                  <a:pt x="497" y="89"/>
                  <a:pt x="496" y="87"/>
                  <a:pt x="497" y="88"/>
                </a:cubicBezTo>
                <a:cubicBezTo>
                  <a:pt x="498" y="88"/>
                  <a:pt x="497" y="89"/>
                  <a:pt x="497" y="89"/>
                </a:cubicBezTo>
                <a:cubicBezTo>
                  <a:pt x="497" y="90"/>
                  <a:pt x="497" y="90"/>
                  <a:pt x="498" y="90"/>
                </a:cubicBezTo>
                <a:cubicBezTo>
                  <a:pt x="498" y="90"/>
                  <a:pt x="498" y="90"/>
                  <a:pt x="499" y="90"/>
                </a:cubicBezTo>
                <a:cubicBezTo>
                  <a:pt x="499" y="90"/>
                  <a:pt x="499" y="91"/>
                  <a:pt x="500" y="91"/>
                </a:cubicBezTo>
                <a:cubicBezTo>
                  <a:pt x="500" y="91"/>
                  <a:pt x="501" y="92"/>
                  <a:pt x="500" y="92"/>
                </a:cubicBezTo>
                <a:cubicBezTo>
                  <a:pt x="500" y="92"/>
                  <a:pt x="500" y="92"/>
                  <a:pt x="499" y="92"/>
                </a:cubicBezTo>
                <a:cubicBezTo>
                  <a:pt x="499" y="92"/>
                  <a:pt x="498" y="92"/>
                  <a:pt x="498" y="91"/>
                </a:cubicBezTo>
                <a:cubicBezTo>
                  <a:pt x="498" y="91"/>
                  <a:pt x="498" y="91"/>
                  <a:pt x="497" y="91"/>
                </a:cubicBezTo>
                <a:cubicBezTo>
                  <a:pt x="496" y="91"/>
                  <a:pt x="496" y="91"/>
                  <a:pt x="496" y="92"/>
                </a:cubicBezTo>
                <a:cubicBezTo>
                  <a:pt x="495" y="93"/>
                  <a:pt x="495" y="93"/>
                  <a:pt x="494" y="93"/>
                </a:cubicBezTo>
                <a:cubicBezTo>
                  <a:pt x="493" y="92"/>
                  <a:pt x="493" y="93"/>
                  <a:pt x="493" y="93"/>
                </a:cubicBezTo>
                <a:cubicBezTo>
                  <a:pt x="493" y="93"/>
                  <a:pt x="493" y="94"/>
                  <a:pt x="492" y="94"/>
                </a:cubicBezTo>
                <a:cubicBezTo>
                  <a:pt x="492" y="94"/>
                  <a:pt x="492" y="94"/>
                  <a:pt x="492" y="95"/>
                </a:cubicBezTo>
                <a:close/>
                <a:moveTo>
                  <a:pt x="493" y="91"/>
                </a:moveTo>
                <a:cubicBezTo>
                  <a:pt x="493" y="91"/>
                  <a:pt x="494" y="91"/>
                  <a:pt x="494" y="91"/>
                </a:cubicBezTo>
                <a:cubicBezTo>
                  <a:pt x="494" y="91"/>
                  <a:pt x="494" y="91"/>
                  <a:pt x="495" y="90"/>
                </a:cubicBezTo>
                <a:cubicBezTo>
                  <a:pt x="495" y="90"/>
                  <a:pt x="495" y="90"/>
                  <a:pt x="495" y="90"/>
                </a:cubicBezTo>
                <a:cubicBezTo>
                  <a:pt x="494" y="90"/>
                  <a:pt x="494" y="90"/>
                  <a:pt x="494" y="90"/>
                </a:cubicBezTo>
                <a:cubicBezTo>
                  <a:pt x="494" y="90"/>
                  <a:pt x="494" y="91"/>
                  <a:pt x="493" y="91"/>
                </a:cubicBezTo>
                <a:cubicBezTo>
                  <a:pt x="493" y="91"/>
                  <a:pt x="493" y="91"/>
                  <a:pt x="493" y="91"/>
                </a:cubicBezTo>
                <a:close/>
                <a:moveTo>
                  <a:pt x="492" y="96"/>
                </a:moveTo>
                <a:cubicBezTo>
                  <a:pt x="492" y="96"/>
                  <a:pt x="492" y="96"/>
                  <a:pt x="492" y="96"/>
                </a:cubicBezTo>
                <a:cubicBezTo>
                  <a:pt x="492" y="96"/>
                  <a:pt x="492" y="96"/>
                  <a:pt x="492" y="96"/>
                </a:cubicBezTo>
                <a:cubicBezTo>
                  <a:pt x="492" y="96"/>
                  <a:pt x="492" y="96"/>
                  <a:pt x="492" y="96"/>
                </a:cubicBezTo>
                <a:cubicBezTo>
                  <a:pt x="492" y="96"/>
                  <a:pt x="492" y="96"/>
                  <a:pt x="492" y="96"/>
                </a:cubicBezTo>
                <a:close/>
                <a:moveTo>
                  <a:pt x="352" y="119"/>
                </a:moveTo>
                <a:cubicBezTo>
                  <a:pt x="352" y="118"/>
                  <a:pt x="352" y="118"/>
                  <a:pt x="352" y="118"/>
                </a:cubicBezTo>
                <a:cubicBezTo>
                  <a:pt x="352" y="117"/>
                  <a:pt x="351" y="117"/>
                  <a:pt x="351" y="117"/>
                </a:cubicBezTo>
                <a:cubicBezTo>
                  <a:pt x="352" y="117"/>
                  <a:pt x="352" y="117"/>
                  <a:pt x="352" y="116"/>
                </a:cubicBezTo>
                <a:cubicBezTo>
                  <a:pt x="352" y="116"/>
                  <a:pt x="352" y="116"/>
                  <a:pt x="353" y="116"/>
                </a:cubicBezTo>
                <a:cubicBezTo>
                  <a:pt x="353" y="116"/>
                  <a:pt x="352" y="116"/>
                  <a:pt x="352" y="115"/>
                </a:cubicBezTo>
                <a:cubicBezTo>
                  <a:pt x="352" y="115"/>
                  <a:pt x="352" y="114"/>
                  <a:pt x="352" y="114"/>
                </a:cubicBezTo>
                <a:cubicBezTo>
                  <a:pt x="351" y="114"/>
                  <a:pt x="351" y="115"/>
                  <a:pt x="351" y="115"/>
                </a:cubicBezTo>
                <a:cubicBezTo>
                  <a:pt x="351" y="115"/>
                  <a:pt x="351" y="115"/>
                  <a:pt x="350" y="115"/>
                </a:cubicBezTo>
                <a:cubicBezTo>
                  <a:pt x="350" y="115"/>
                  <a:pt x="350" y="115"/>
                  <a:pt x="350" y="115"/>
                </a:cubicBezTo>
                <a:cubicBezTo>
                  <a:pt x="350" y="115"/>
                  <a:pt x="350" y="114"/>
                  <a:pt x="350" y="114"/>
                </a:cubicBezTo>
                <a:cubicBezTo>
                  <a:pt x="350" y="113"/>
                  <a:pt x="351" y="115"/>
                  <a:pt x="351" y="114"/>
                </a:cubicBezTo>
                <a:cubicBezTo>
                  <a:pt x="351" y="113"/>
                  <a:pt x="351" y="113"/>
                  <a:pt x="351" y="113"/>
                </a:cubicBezTo>
                <a:cubicBezTo>
                  <a:pt x="351" y="113"/>
                  <a:pt x="351" y="112"/>
                  <a:pt x="351" y="113"/>
                </a:cubicBezTo>
                <a:cubicBezTo>
                  <a:pt x="351" y="113"/>
                  <a:pt x="352" y="113"/>
                  <a:pt x="352" y="113"/>
                </a:cubicBezTo>
                <a:cubicBezTo>
                  <a:pt x="352" y="112"/>
                  <a:pt x="352" y="112"/>
                  <a:pt x="352" y="111"/>
                </a:cubicBezTo>
                <a:cubicBezTo>
                  <a:pt x="352" y="111"/>
                  <a:pt x="351" y="111"/>
                  <a:pt x="351" y="111"/>
                </a:cubicBezTo>
                <a:cubicBezTo>
                  <a:pt x="351" y="111"/>
                  <a:pt x="351" y="110"/>
                  <a:pt x="351" y="110"/>
                </a:cubicBezTo>
                <a:cubicBezTo>
                  <a:pt x="351" y="110"/>
                  <a:pt x="352" y="110"/>
                  <a:pt x="352" y="110"/>
                </a:cubicBezTo>
                <a:cubicBezTo>
                  <a:pt x="353" y="112"/>
                  <a:pt x="353" y="112"/>
                  <a:pt x="354" y="111"/>
                </a:cubicBezTo>
                <a:cubicBezTo>
                  <a:pt x="354" y="111"/>
                  <a:pt x="354" y="111"/>
                  <a:pt x="355" y="111"/>
                </a:cubicBezTo>
                <a:cubicBezTo>
                  <a:pt x="355" y="111"/>
                  <a:pt x="355" y="111"/>
                  <a:pt x="355" y="111"/>
                </a:cubicBezTo>
                <a:cubicBezTo>
                  <a:pt x="355" y="112"/>
                  <a:pt x="355" y="112"/>
                  <a:pt x="354" y="112"/>
                </a:cubicBezTo>
                <a:cubicBezTo>
                  <a:pt x="353" y="112"/>
                  <a:pt x="353" y="112"/>
                  <a:pt x="353" y="113"/>
                </a:cubicBezTo>
                <a:cubicBezTo>
                  <a:pt x="353" y="114"/>
                  <a:pt x="353" y="115"/>
                  <a:pt x="353" y="116"/>
                </a:cubicBezTo>
                <a:cubicBezTo>
                  <a:pt x="353" y="116"/>
                  <a:pt x="353" y="116"/>
                  <a:pt x="353" y="116"/>
                </a:cubicBezTo>
                <a:cubicBezTo>
                  <a:pt x="353" y="117"/>
                  <a:pt x="353" y="117"/>
                  <a:pt x="353" y="118"/>
                </a:cubicBezTo>
                <a:cubicBezTo>
                  <a:pt x="354" y="118"/>
                  <a:pt x="353" y="118"/>
                  <a:pt x="353" y="119"/>
                </a:cubicBezTo>
                <a:cubicBezTo>
                  <a:pt x="353" y="120"/>
                  <a:pt x="354" y="120"/>
                  <a:pt x="354" y="119"/>
                </a:cubicBezTo>
                <a:cubicBezTo>
                  <a:pt x="355" y="119"/>
                  <a:pt x="355" y="119"/>
                  <a:pt x="355" y="119"/>
                </a:cubicBezTo>
                <a:cubicBezTo>
                  <a:pt x="355" y="119"/>
                  <a:pt x="355" y="120"/>
                  <a:pt x="355" y="120"/>
                </a:cubicBezTo>
                <a:cubicBezTo>
                  <a:pt x="355" y="120"/>
                  <a:pt x="355" y="121"/>
                  <a:pt x="355" y="121"/>
                </a:cubicBezTo>
                <a:cubicBezTo>
                  <a:pt x="355" y="121"/>
                  <a:pt x="356" y="122"/>
                  <a:pt x="356" y="122"/>
                </a:cubicBezTo>
                <a:cubicBezTo>
                  <a:pt x="356" y="122"/>
                  <a:pt x="356" y="121"/>
                  <a:pt x="356" y="121"/>
                </a:cubicBezTo>
                <a:cubicBezTo>
                  <a:pt x="356" y="121"/>
                  <a:pt x="356" y="121"/>
                  <a:pt x="356" y="121"/>
                </a:cubicBezTo>
                <a:cubicBezTo>
                  <a:pt x="356" y="121"/>
                  <a:pt x="356" y="120"/>
                  <a:pt x="357" y="120"/>
                </a:cubicBezTo>
                <a:cubicBezTo>
                  <a:pt x="357" y="121"/>
                  <a:pt x="358" y="121"/>
                  <a:pt x="357" y="121"/>
                </a:cubicBezTo>
                <a:cubicBezTo>
                  <a:pt x="357" y="122"/>
                  <a:pt x="357" y="122"/>
                  <a:pt x="358" y="123"/>
                </a:cubicBezTo>
                <a:cubicBezTo>
                  <a:pt x="358" y="123"/>
                  <a:pt x="358" y="123"/>
                  <a:pt x="358" y="123"/>
                </a:cubicBezTo>
                <a:cubicBezTo>
                  <a:pt x="358" y="123"/>
                  <a:pt x="358" y="123"/>
                  <a:pt x="357" y="123"/>
                </a:cubicBezTo>
                <a:cubicBezTo>
                  <a:pt x="357" y="123"/>
                  <a:pt x="357" y="123"/>
                  <a:pt x="357" y="123"/>
                </a:cubicBezTo>
                <a:cubicBezTo>
                  <a:pt x="357" y="123"/>
                  <a:pt x="357" y="123"/>
                  <a:pt x="357" y="122"/>
                </a:cubicBezTo>
                <a:cubicBezTo>
                  <a:pt x="356" y="122"/>
                  <a:pt x="355" y="123"/>
                  <a:pt x="355" y="122"/>
                </a:cubicBezTo>
                <a:cubicBezTo>
                  <a:pt x="355" y="122"/>
                  <a:pt x="355" y="122"/>
                  <a:pt x="355" y="123"/>
                </a:cubicBezTo>
                <a:cubicBezTo>
                  <a:pt x="355" y="123"/>
                  <a:pt x="355" y="124"/>
                  <a:pt x="355" y="125"/>
                </a:cubicBezTo>
                <a:cubicBezTo>
                  <a:pt x="355" y="124"/>
                  <a:pt x="356" y="124"/>
                  <a:pt x="356" y="124"/>
                </a:cubicBezTo>
                <a:cubicBezTo>
                  <a:pt x="356" y="123"/>
                  <a:pt x="357" y="123"/>
                  <a:pt x="357" y="123"/>
                </a:cubicBezTo>
                <a:cubicBezTo>
                  <a:pt x="357" y="123"/>
                  <a:pt x="357" y="123"/>
                  <a:pt x="357" y="124"/>
                </a:cubicBezTo>
                <a:cubicBezTo>
                  <a:pt x="357" y="124"/>
                  <a:pt x="356" y="124"/>
                  <a:pt x="356" y="125"/>
                </a:cubicBezTo>
                <a:cubicBezTo>
                  <a:pt x="357" y="126"/>
                  <a:pt x="357" y="126"/>
                  <a:pt x="358" y="126"/>
                </a:cubicBezTo>
                <a:cubicBezTo>
                  <a:pt x="357" y="126"/>
                  <a:pt x="357" y="127"/>
                  <a:pt x="356" y="127"/>
                </a:cubicBezTo>
                <a:cubicBezTo>
                  <a:pt x="355" y="128"/>
                  <a:pt x="355" y="127"/>
                  <a:pt x="354" y="127"/>
                </a:cubicBezTo>
                <a:cubicBezTo>
                  <a:pt x="354" y="127"/>
                  <a:pt x="353" y="127"/>
                  <a:pt x="353" y="127"/>
                </a:cubicBezTo>
                <a:cubicBezTo>
                  <a:pt x="353" y="127"/>
                  <a:pt x="353" y="128"/>
                  <a:pt x="353" y="128"/>
                </a:cubicBezTo>
                <a:cubicBezTo>
                  <a:pt x="353" y="129"/>
                  <a:pt x="355" y="129"/>
                  <a:pt x="354" y="130"/>
                </a:cubicBezTo>
                <a:cubicBezTo>
                  <a:pt x="354" y="130"/>
                  <a:pt x="355" y="131"/>
                  <a:pt x="355" y="131"/>
                </a:cubicBezTo>
                <a:cubicBezTo>
                  <a:pt x="355" y="132"/>
                  <a:pt x="356" y="132"/>
                  <a:pt x="356" y="131"/>
                </a:cubicBezTo>
                <a:cubicBezTo>
                  <a:pt x="357" y="131"/>
                  <a:pt x="357" y="131"/>
                  <a:pt x="357" y="132"/>
                </a:cubicBezTo>
                <a:cubicBezTo>
                  <a:pt x="357" y="132"/>
                  <a:pt x="357" y="132"/>
                  <a:pt x="356" y="132"/>
                </a:cubicBezTo>
                <a:cubicBezTo>
                  <a:pt x="356" y="132"/>
                  <a:pt x="356" y="133"/>
                  <a:pt x="356" y="133"/>
                </a:cubicBezTo>
                <a:cubicBezTo>
                  <a:pt x="355" y="134"/>
                  <a:pt x="355" y="135"/>
                  <a:pt x="355" y="135"/>
                </a:cubicBezTo>
                <a:cubicBezTo>
                  <a:pt x="354" y="135"/>
                  <a:pt x="354" y="135"/>
                  <a:pt x="353" y="135"/>
                </a:cubicBezTo>
                <a:cubicBezTo>
                  <a:pt x="353" y="134"/>
                  <a:pt x="353" y="133"/>
                  <a:pt x="354" y="132"/>
                </a:cubicBezTo>
                <a:cubicBezTo>
                  <a:pt x="355" y="132"/>
                  <a:pt x="354" y="131"/>
                  <a:pt x="354" y="131"/>
                </a:cubicBezTo>
                <a:cubicBezTo>
                  <a:pt x="354" y="130"/>
                  <a:pt x="353" y="131"/>
                  <a:pt x="353" y="131"/>
                </a:cubicBezTo>
                <a:cubicBezTo>
                  <a:pt x="353" y="131"/>
                  <a:pt x="353" y="130"/>
                  <a:pt x="352" y="131"/>
                </a:cubicBezTo>
                <a:cubicBezTo>
                  <a:pt x="352" y="130"/>
                  <a:pt x="352" y="130"/>
                  <a:pt x="352" y="130"/>
                </a:cubicBezTo>
                <a:cubicBezTo>
                  <a:pt x="352" y="130"/>
                  <a:pt x="351" y="130"/>
                  <a:pt x="351" y="130"/>
                </a:cubicBezTo>
                <a:cubicBezTo>
                  <a:pt x="351" y="131"/>
                  <a:pt x="350" y="131"/>
                  <a:pt x="350" y="131"/>
                </a:cubicBezTo>
                <a:cubicBezTo>
                  <a:pt x="350" y="131"/>
                  <a:pt x="350" y="131"/>
                  <a:pt x="350" y="131"/>
                </a:cubicBezTo>
                <a:cubicBezTo>
                  <a:pt x="350" y="131"/>
                  <a:pt x="350" y="131"/>
                  <a:pt x="350" y="131"/>
                </a:cubicBezTo>
                <a:cubicBezTo>
                  <a:pt x="350" y="130"/>
                  <a:pt x="351" y="129"/>
                  <a:pt x="352" y="128"/>
                </a:cubicBezTo>
                <a:cubicBezTo>
                  <a:pt x="353" y="128"/>
                  <a:pt x="353" y="128"/>
                  <a:pt x="353" y="128"/>
                </a:cubicBezTo>
                <a:cubicBezTo>
                  <a:pt x="352" y="126"/>
                  <a:pt x="352" y="126"/>
                  <a:pt x="353" y="126"/>
                </a:cubicBezTo>
                <a:cubicBezTo>
                  <a:pt x="354" y="125"/>
                  <a:pt x="353" y="125"/>
                  <a:pt x="353" y="124"/>
                </a:cubicBezTo>
                <a:cubicBezTo>
                  <a:pt x="353" y="124"/>
                  <a:pt x="352" y="124"/>
                  <a:pt x="352" y="124"/>
                </a:cubicBezTo>
                <a:cubicBezTo>
                  <a:pt x="352" y="124"/>
                  <a:pt x="352" y="124"/>
                  <a:pt x="352" y="124"/>
                </a:cubicBezTo>
                <a:cubicBezTo>
                  <a:pt x="352" y="123"/>
                  <a:pt x="352" y="123"/>
                  <a:pt x="352" y="123"/>
                </a:cubicBezTo>
                <a:cubicBezTo>
                  <a:pt x="352" y="123"/>
                  <a:pt x="353" y="122"/>
                  <a:pt x="354" y="122"/>
                </a:cubicBezTo>
                <a:cubicBezTo>
                  <a:pt x="354" y="122"/>
                  <a:pt x="354" y="122"/>
                  <a:pt x="354" y="122"/>
                </a:cubicBezTo>
                <a:cubicBezTo>
                  <a:pt x="354" y="122"/>
                  <a:pt x="355" y="121"/>
                  <a:pt x="354" y="121"/>
                </a:cubicBezTo>
                <a:cubicBezTo>
                  <a:pt x="353" y="120"/>
                  <a:pt x="353" y="120"/>
                  <a:pt x="353" y="119"/>
                </a:cubicBezTo>
                <a:cubicBezTo>
                  <a:pt x="353" y="119"/>
                  <a:pt x="352" y="119"/>
                  <a:pt x="352" y="119"/>
                </a:cubicBezTo>
                <a:close/>
                <a:moveTo>
                  <a:pt x="356" y="125"/>
                </a:moveTo>
                <a:cubicBezTo>
                  <a:pt x="356" y="125"/>
                  <a:pt x="356" y="125"/>
                  <a:pt x="356" y="125"/>
                </a:cubicBezTo>
                <a:cubicBezTo>
                  <a:pt x="356" y="125"/>
                  <a:pt x="356" y="125"/>
                  <a:pt x="356" y="125"/>
                </a:cubicBezTo>
                <a:close/>
                <a:moveTo>
                  <a:pt x="355" y="124"/>
                </a:moveTo>
                <a:cubicBezTo>
                  <a:pt x="354" y="124"/>
                  <a:pt x="354" y="124"/>
                  <a:pt x="354" y="125"/>
                </a:cubicBezTo>
                <a:cubicBezTo>
                  <a:pt x="354" y="125"/>
                  <a:pt x="355" y="125"/>
                  <a:pt x="355" y="125"/>
                </a:cubicBezTo>
                <a:cubicBezTo>
                  <a:pt x="355" y="126"/>
                  <a:pt x="354" y="126"/>
                  <a:pt x="354" y="126"/>
                </a:cubicBezTo>
                <a:cubicBezTo>
                  <a:pt x="354" y="126"/>
                  <a:pt x="354" y="127"/>
                  <a:pt x="354" y="127"/>
                </a:cubicBezTo>
                <a:cubicBezTo>
                  <a:pt x="355" y="127"/>
                  <a:pt x="356" y="126"/>
                  <a:pt x="355" y="125"/>
                </a:cubicBezTo>
                <a:cubicBezTo>
                  <a:pt x="355" y="125"/>
                  <a:pt x="355" y="124"/>
                  <a:pt x="355" y="124"/>
                </a:cubicBezTo>
                <a:close/>
                <a:moveTo>
                  <a:pt x="381" y="69"/>
                </a:moveTo>
                <a:cubicBezTo>
                  <a:pt x="381" y="68"/>
                  <a:pt x="380" y="68"/>
                  <a:pt x="381" y="68"/>
                </a:cubicBezTo>
                <a:cubicBezTo>
                  <a:pt x="382" y="68"/>
                  <a:pt x="382" y="68"/>
                  <a:pt x="383" y="68"/>
                </a:cubicBezTo>
                <a:cubicBezTo>
                  <a:pt x="383" y="69"/>
                  <a:pt x="383" y="69"/>
                  <a:pt x="382" y="69"/>
                </a:cubicBezTo>
                <a:cubicBezTo>
                  <a:pt x="382" y="70"/>
                  <a:pt x="382" y="70"/>
                  <a:pt x="382" y="70"/>
                </a:cubicBezTo>
                <a:cubicBezTo>
                  <a:pt x="382" y="70"/>
                  <a:pt x="383" y="71"/>
                  <a:pt x="383" y="71"/>
                </a:cubicBezTo>
                <a:cubicBezTo>
                  <a:pt x="383" y="71"/>
                  <a:pt x="383" y="71"/>
                  <a:pt x="383" y="71"/>
                </a:cubicBezTo>
                <a:cubicBezTo>
                  <a:pt x="383" y="70"/>
                  <a:pt x="383" y="69"/>
                  <a:pt x="383" y="68"/>
                </a:cubicBezTo>
                <a:cubicBezTo>
                  <a:pt x="383" y="67"/>
                  <a:pt x="383" y="67"/>
                  <a:pt x="382" y="67"/>
                </a:cubicBezTo>
                <a:cubicBezTo>
                  <a:pt x="382" y="67"/>
                  <a:pt x="381" y="67"/>
                  <a:pt x="381" y="67"/>
                </a:cubicBezTo>
                <a:cubicBezTo>
                  <a:pt x="381" y="67"/>
                  <a:pt x="380" y="67"/>
                  <a:pt x="381" y="66"/>
                </a:cubicBezTo>
                <a:cubicBezTo>
                  <a:pt x="381" y="66"/>
                  <a:pt x="381" y="65"/>
                  <a:pt x="381" y="65"/>
                </a:cubicBezTo>
                <a:cubicBezTo>
                  <a:pt x="381" y="64"/>
                  <a:pt x="381" y="63"/>
                  <a:pt x="382" y="63"/>
                </a:cubicBezTo>
                <a:cubicBezTo>
                  <a:pt x="382" y="63"/>
                  <a:pt x="382" y="62"/>
                  <a:pt x="383" y="63"/>
                </a:cubicBezTo>
                <a:cubicBezTo>
                  <a:pt x="383" y="63"/>
                  <a:pt x="383" y="63"/>
                  <a:pt x="383" y="63"/>
                </a:cubicBezTo>
                <a:cubicBezTo>
                  <a:pt x="382" y="64"/>
                  <a:pt x="382" y="64"/>
                  <a:pt x="382" y="64"/>
                </a:cubicBezTo>
                <a:cubicBezTo>
                  <a:pt x="382" y="64"/>
                  <a:pt x="382" y="65"/>
                  <a:pt x="382" y="65"/>
                </a:cubicBezTo>
                <a:cubicBezTo>
                  <a:pt x="382" y="65"/>
                  <a:pt x="383" y="65"/>
                  <a:pt x="383" y="65"/>
                </a:cubicBezTo>
                <a:cubicBezTo>
                  <a:pt x="383" y="64"/>
                  <a:pt x="383" y="64"/>
                  <a:pt x="384" y="63"/>
                </a:cubicBezTo>
                <a:cubicBezTo>
                  <a:pt x="384" y="63"/>
                  <a:pt x="384" y="63"/>
                  <a:pt x="384" y="63"/>
                </a:cubicBezTo>
                <a:cubicBezTo>
                  <a:pt x="385" y="63"/>
                  <a:pt x="385" y="63"/>
                  <a:pt x="385" y="64"/>
                </a:cubicBezTo>
                <a:cubicBezTo>
                  <a:pt x="385" y="64"/>
                  <a:pt x="384" y="64"/>
                  <a:pt x="384" y="65"/>
                </a:cubicBezTo>
                <a:cubicBezTo>
                  <a:pt x="385" y="65"/>
                  <a:pt x="385" y="65"/>
                  <a:pt x="384" y="66"/>
                </a:cubicBezTo>
                <a:cubicBezTo>
                  <a:pt x="384" y="66"/>
                  <a:pt x="384" y="66"/>
                  <a:pt x="385" y="67"/>
                </a:cubicBezTo>
                <a:cubicBezTo>
                  <a:pt x="385" y="67"/>
                  <a:pt x="386" y="68"/>
                  <a:pt x="386" y="69"/>
                </a:cubicBezTo>
                <a:cubicBezTo>
                  <a:pt x="386" y="69"/>
                  <a:pt x="386" y="70"/>
                  <a:pt x="387" y="70"/>
                </a:cubicBezTo>
                <a:cubicBezTo>
                  <a:pt x="387" y="70"/>
                  <a:pt x="387" y="70"/>
                  <a:pt x="387" y="71"/>
                </a:cubicBezTo>
                <a:cubicBezTo>
                  <a:pt x="387" y="71"/>
                  <a:pt x="387" y="71"/>
                  <a:pt x="387" y="72"/>
                </a:cubicBezTo>
                <a:cubicBezTo>
                  <a:pt x="387" y="72"/>
                  <a:pt x="387" y="71"/>
                  <a:pt x="388" y="71"/>
                </a:cubicBezTo>
                <a:cubicBezTo>
                  <a:pt x="388" y="71"/>
                  <a:pt x="388" y="71"/>
                  <a:pt x="389" y="72"/>
                </a:cubicBezTo>
                <a:cubicBezTo>
                  <a:pt x="389" y="72"/>
                  <a:pt x="390" y="72"/>
                  <a:pt x="390" y="73"/>
                </a:cubicBezTo>
                <a:cubicBezTo>
                  <a:pt x="390" y="73"/>
                  <a:pt x="389" y="74"/>
                  <a:pt x="389" y="73"/>
                </a:cubicBezTo>
                <a:cubicBezTo>
                  <a:pt x="389" y="73"/>
                  <a:pt x="389" y="73"/>
                  <a:pt x="388" y="73"/>
                </a:cubicBezTo>
                <a:cubicBezTo>
                  <a:pt x="388" y="72"/>
                  <a:pt x="387" y="74"/>
                  <a:pt x="387" y="73"/>
                </a:cubicBezTo>
                <a:cubicBezTo>
                  <a:pt x="387" y="72"/>
                  <a:pt x="386" y="72"/>
                  <a:pt x="386" y="72"/>
                </a:cubicBezTo>
                <a:cubicBezTo>
                  <a:pt x="385" y="72"/>
                  <a:pt x="385" y="72"/>
                  <a:pt x="385" y="72"/>
                </a:cubicBezTo>
                <a:cubicBezTo>
                  <a:pt x="385" y="73"/>
                  <a:pt x="385" y="73"/>
                  <a:pt x="386" y="73"/>
                </a:cubicBezTo>
                <a:cubicBezTo>
                  <a:pt x="386" y="73"/>
                  <a:pt x="386" y="73"/>
                  <a:pt x="386" y="73"/>
                </a:cubicBezTo>
                <a:cubicBezTo>
                  <a:pt x="386" y="73"/>
                  <a:pt x="386" y="74"/>
                  <a:pt x="386" y="74"/>
                </a:cubicBezTo>
                <a:cubicBezTo>
                  <a:pt x="385" y="74"/>
                  <a:pt x="385" y="74"/>
                  <a:pt x="384" y="75"/>
                </a:cubicBezTo>
                <a:cubicBezTo>
                  <a:pt x="384" y="75"/>
                  <a:pt x="383" y="75"/>
                  <a:pt x="383" y="75"/>
                </a:cubicBezTo>
                <a:cubicBezTo>
                  <a:pt x="383" y="74"/>
                  <a:pt x="382" y="74"/>
                  <a:pt x="382" y="75"/>
                </a:cubicBezTo>
                <a:cubicBezTo>
                  <a:pt x="382" y="75"/>
                  <a:pt x="382" y="76"/>
                  <a:pt x="382" y="76"/>
                </a:cubicBezTo>
                <a:cubicBezTo>
                  <a:pt x="382" y="76"/>
                  <a:pt x="382" y="76"/>
                  <a:pt x="382" y="76"/>
                </a:cubicBezTo>
                <a:cubicBezTo>
                  <a:pt x="382" y="76"/>
                  <a:pt x="382" y="76"/>
                  <a:pt x="382" y="76"/>
                </a:cubicBezTo>
                <a:cubicBezTo>
                  <a:pt x="382" y="76"/>
                  <a:pt x="382" y="76"/>
                  <a:pt x="382" y="75"/>
                </a:cubicBezTo>
                <a:cubicBezTo>
                  <a:pt x="382" y="75"/>
                  <a:pt x="382" y="75"/>
                  <a:pt x="382" y="75"/>
                </a:cubicBezTo>
                <a:cubicBezTo>
                  <a:pt x="382" y="74"/>
                  <a:pt x="381" y="75"/>
                  <a:pt x="381" y="75"/>
                </a:cubicBezTo>
                <a:cubicBezTo>
                  <a:pt x="381" y="75"/>
                  <a:pt x="381" y="75"/>
                  <a:pt x="381" y="75"/>
                </a:cubicBezTo>
                <a:cubicBezTo>
                  <a:pt x="381" y="75"/>
                  <a:pt x="381" y="74"/>
                  <a:pt x="381" y="74"/>
                </a:cubicBezTo>
                <a:cubicBezTo>
                  <a:pt x="380" y="73"/>
                  <a:pt x="380" y="73"/>
                  <a:pt x="381" y="72"/>
                </a:cubicBezTo>
                <a:cubicBezTo>
                  <a:pt x="381" y="72"/>
                  <a:pt x="381" y="71"/>
                  <a:pt x="381" y="71"/>
                </a:cubicBezTo>
                <a:cubicBezTo>
                  <a:pt x="381" y="71"/>
                  <a:pt x="381" y="70"/>
                  <a:pt x="380" y="70"/>
                </a:cubicBezTo>
                <a:cubicBezTo>
                  <a:pt x="380" y="70"/>
                  <a:pt x="380" y="70"/>
                  <a:pt x="380" y="71"/>
                </a:cubicBezTo>
                <a:cubicBezTo>
                  <a:pt x="380" y="71"/>
                  <a:pt x="380" y="71"/>
                  <a:pt x="380" y="71"/>
                </a:cubicBezTo>
                <a:cubicBezTo>
                  <a:pt x="380" y="71"/>
                  <a:pt x="379" y="71"/>
                  <a:pt x="379" y="71"/>
                </a:cubicBezTo>
                <a:cubicBezTo>
                  <a:pt x="379" y="70"/>
                  <a:pt x="379" y="70"/>
                  <a:pt x="379" y="70"/>
                </a:cubicBezTo>
                <a:cubicBezTo>
                  <a:pt x="380" y="70"/>
                  <a:pt x="380" y="70"/>
                  <a:pt x="380" y="70"/>
                </a:cubicBezTo>
                <a:cubicBezTo>
                  <a:pt x="381" y="70"/>
                  <a:pt x="381" y="69"/>
                  <a:pt x="381" y="69"/>
                </a:cubicBezTo>
                <a:close/>
                <a:moveTo>
                  <a:pt x="385" y="71"/>
                </a:moveTo>
                <a:cubicBezTo>
                  <a:pt x="385" y="71"/>
                  <a:pt x="385" y="71"/>
                  <a:pt x="385" y="71"/>
                </a:cubicBezTo>
                <a:cubicBezTo>
                  <a:pt x="385" y="71"/>
                  <a:pt x="385" y="71"/>
                  <a:pt x="386" y="71"/>
                </a:cubicBezTo>
                <a:cubicBezTo>
                  <a:pt x="385" y="71"/>
                  <a:pt x="385" y="71"/>
                  <a:pt x="385" y="71"/>
                </a:cubicBezTo>
                <a:cubicBezTo>
                  <a:pt x="385" y="71"/>
                  <a:pt x="385" y="71"/>
                  <a:pt x="385" y="71"/>
                </a:cubicBezTo>
                <a:close/>
                <a:moveTo>
                  <a:pt x="382" y="72"/>
                </a:moveTo>
                <a:cubicBezTo>
                  <a:pt x="382" y="72"/>
                  <a:pt x="382" y="72"/>
                  <a:pt x="383" y="72"/>
                </a:cubicBezTo>
                <a:cubicBezTo>
                  <a:pt x="383" y="72"/>
                  <a:pt x="383" y="72"/>
                  <a:pt x="384" y="72"/>
                </a:cubicBezTo>
                <a:cubicBezTo>
                  <a:pt x="383" y="72"/>
                  <a:pt x="383" y="71"/>
                  <a:pt x="383" y="71"/>
                </a:cubicBezTo>
                <a:cubicBezTo>
                  <a:pt x="382" y="71"/>
                  <a:pt x="382" y="71"/>
                  <a:pt x="382" y="72"/>
                </a:cubicBezTo>
                <a:close/>
                <a:moveTo>
                  <a:pt x="382" y="73"/>
                </a:moveTo>
                <a:cubicBezTo>
                  <a:pt x="382" y="73"/>
                  <a:pt x="382" y="73"/>
                  <a:pt x="382" y="74"/>
                </a:cubicBezTo>
                <a:cubicBezTo>
                  <a:pt x="382" y="74"/>
                  <a:pt x="382" y="73"/>
                  <a:pt x="382" y="73"/>
                </a:cubicBezTo>
                <a:cubicBezTo>
                  <a:pt x="382" y="73"/>
                  <a:pt x="382" y="73"/>
                  <a:pt x="382" y="73"/>
                </a:cubicBezTo>
                <a:cubicBezTo>
                  <a:pt x="382" y="73"/>
                  <a:pt x="382" y="73"/>
                  <a:pt x="382" y="73"/>
                </a:cubicBezTo>
                <a:close/>
                <a:moveTo>
                  <a:pt x="392" y="114"/>
                </a:moveTo>
                <a:cubicBezTo>
                  <a:pt x="392" y="113"/>
                  <a:pt x="392" y="113"/>
                  <a:pt x="391" y="113"/>
                </a:cubicBezTo>
                <a:cubicBezTo>
                  <a:pt x="391" y="113"/>
                  <a:pt x="392" y="114"/>
                  <a:pt x="392" y="114"/>
                </a:cubicBezTo>
                <a:cubicBezTo>
                  <a:pt x="392" y="114"/>
                  <a:pt x="392" y="114"/>
                  <a:pt x="392" y="115"/>
                </a:cubicBezTo>
                <a:cubicBezTo>
                  <a:pt x="392" y="115"/>
                  <a:pt x="391" y="115"/>
                  <a:pt x="391" y="115"/>
                </a:cubicBezTo>
                <a:cubicBezTo>
                  <a:pt x="391" y="115"/>
                  <a:pt x="390" y="115"/>
                  <a:pt x="390" y="114"/>
                </a:cubicBezTo>
                <a:cubicBezTo>
                  <a:pt x="390" y="114"/>
                  <a:pt x="390" y="114"/>
                  <a:pt x="390" y="114"/>
                </a:cubicBezTo>
                <a:cubicBezTo>
                  <a:pt x="389" y="113"/>
                  <a:pt x="389" y="113"/>
                  <a:pt x="389" y="114"/>
                </a:cubicBezTo>
                <a:cubicBezTo>
                  <a:pt x="389" y="114"/>
                  <a:pt x="389" y="114"/>
                  <a:pt x="388" y="114"/>
                </a:cubicBezTo>
                <a:cubicBezTo>
                  <a:pt x="388" y="114"/>
                  <a:pt x="388" y="114"/>
                  <a:pt x="388" y="114"/>
                </a:cubicBezTo>
                <a:cubicBezTo>
                  <a:pt x="388" y="114"/>
                  <a:pt x="388" y="114"/>
                  <a:pt x="388" y="114"/>
                </a:cubicBezTo>
                <a:cubicBezTo>
                  <a:pt x="388" y="113"/>
                  <a:pt x="388" y="113"/>
                  <a:pt x="388" y="113"/>
                </a:cubicBezTo>
                <a:cubicBezTo>
                  <a:pt x="388" y="113"/>
                  <a:pt x="388" y="113"/>
                  <a:pt x="388" y="112"/>
                </a:cubicBezTo>
                <a:cubicBezTo>
                  <a:pt x="387" y="112"/>
                  <a:pt x="386" y="113"/>
                  <a:pt x="385" y="112"/>
                </a:cubicBezTo>
                <a:cubicBezTo>
                  <a:pt x="385" y="112"/>
                  <a:pt x="384" y="112"/>
                  <a:pt x="384" y="113"/>
                </a:cubicBezTo>
                <a:cubicBezTo>
                  <a:pt x="384" y="113"/>
                  <a:pt x="384" y="113"/>
                  <a:pt x="384" y="113"/>
                </a:cubicBezTo>
                <a:cubicBezTo>
                  <a:pt x="384" y="113"/>
                  <a:pt x="384" y="114"/>
                  <a:pt x="385" y="114"/>
                </a:cubicBezTo>
                <a:cubicBezTo>
                  <a:pt x="385" y="114"/>
                  <a:pt x="386" y="113"/>
                  <a:pt x="386" y="114"/>
                </a:cubicBezTo>
                <a:cubicBezTo>
                  <a:pt x="387" y="115"/>
                  <a:pt x="387" y="115"/>
                  <a:pt x="388" y="115"/>
                </a:cubicBezTo>
                <a:cubicBezTo>
                  <a:pt x="388" y="115"/>
                  <a:pt x="388" y="115"/>
                  <a:pt x="389" y="115"/>
                </a:cubicBezTo>
                <a:cubicBezTo>
                  <a:pt x="388" y="115"/>
                  <a:pt x="388" y="115"/>
                  <a:pt x="388" y="115"/>
                </a:cubicBezTo>
                <a:cubicBezTo>
                  <a:pt x="388" y="116"/>
                  <a:pt x="387" y="115"/>
                  <a:pt x="387" y="116"/>
                </a:cubicBezTo>
                <a:cubicBezTo>
                  <a:pt x="387" y="116"/>
                  <a:pt x="388" y="116"/>
                  <a:pt x="388" y="116"/>
                </a:cubicBezTo>
                <a:cubicBezTo>
                  <a:pt x="388" y="117"/>
                  <a:pt x="388" y="117"/>
                  <a:pt x="388" y="117"/>
                </a:cubicBezTo>
                <a:cubicBezTo>
                  <a:pt x="388" y="117"/>
                  <a:pt x="387" y="118"/>
                  <a:pt x="387" y="118"/>
                </a:cubicBezTo>
                <a:cubicBezTo>
                  <a:pt x="387" y="117"/>
                  <a:pt x="386" y="117"/>
                  <a:pt x="385" y="117"/>
                </a:cubicBezTo>
                <a:cubicBezTo>
                  <a:pt x="385" y="117"/>
                  <a:pt x="384" y="116"/>
                  <a:pt x="384" y="116"/>
                </a:cubicBezTo>
                <a:cubicBezTo>
                  <a:pt x="385" y="115"/>
                  <a:pt x="384" y="115"/>
                  <a:pt x="384" y="115"/>
                </a:cubicBezTo>
                <a:cubicBezTo>
                  <a:pt x="384" y="115"/>
                  <a:pt x="384" y="115"/>
                  <a:pt x="384" y="116"/>
                </a:cubicBezTo>
                <a:cubicBezTo>
                  <a:pt x="384" y="116"/>
                  <a:pt x="384" y="117"/>
                  <a:pt x="384" y="117"/>
                </a:cubicBezTo>
                <a:cubicBezTo>
                  <a:pt x="384" y="118"/>
                  <a:pt x="383" y="117"/>
                  <a:pt x="383" y="118"/>
                </a:cubicBezTo>
                <a:cubicBezTo>
                  <a:pt x="383" y="118"/>
                  <a:pt x="383" y="119"/>
                  <a:pt x="382" y="119"/>
                </a:cubicBezTo>
                <a:cubicBezTo>
                  <a:pt x="382" y="120"/>
                  <a:pt x="382" y="120"/>
                  <a:pt x="382" y="121"/>
                </a:cubicBezTo>
                <a:cubicBezTo>
                  <a:pt x="383" y="121"/>
                  <a:pt x="383" y="121"/>
                  <a:pt x="384" y="121"/>
                </a:cubicBezTo>
                <a:cubicBezTo>
                  <a:pt x="384" y="120"/>
                  <a:pt x="384" y="120"/>
                  <a:pt x="384" y="120"/>
                </a:cubicBezTo>
                <a:cubicBezTo>
                  <a:pt x="384" y="119"/>
                  <a:pt x="384" y="119"/>
                  <a:pt x="385" y="119"/>
                </a:cubicBezTo>
                <a:cubicBezTo>
                  <a:pt x="385" y="118"/>
                  <a:pt x="386" y="118"/>
                  <a:pt x="386" y="118"/>
                </a:cubicBezTo>
                <a:cubicBezTo>
                  <a:pt x="386" y="118"/>
                  <a:pt x="387" y="119"/>
                  <a:pt x="387" y="119"/>
                </a:cubicBezTo>
                <a:cubicBezTo>
                  <a:pt x="387" y="119"/>
                  <a:pt x="387" y="119"/>
                  <a:pt x="386" y="119"/>
                </a:cubicBezTo>
                <a:cubicBezTo>
                  <a:pt x="386" y="119"/>
                  <a:pt x="386" y="120"/>
                  <a:pt x="386" y="120"/>
                </a:cubicBezTo>
                <a:cubicBezTo>
                  <a:pt x="386" y="121"/>
                  <a:pt x="387" y="121"/>
                  <a:pt x="387" y="122"/>
                </a:cubicBezTo>
                <a:cubicBezTo>
                  <a:pt x="387" y="122"/>
                  <a:pt x="388" y="122"/>
                  <a:pt x="388" y="122"/>
                </a:cubicBezTo>
                <a:cubicBezTo>
                  <a:pt x="388" y="122"/>
                  <a:pt x="389" y="121"/>
                  <a:pt x="389" y="121"/>
                </a:cubicBezTo>
                <a:cubicBezTo>
                  <a:pt x="388" y="121"/>
                  <a:pt x="388" y="120"/>
                  <a:pt x="388" y="120"/>
                </a:cubicBezTo>
                <a:cubicBezTo>
                  <a:pt x="389" y="120"/>
                  <a:pt x="389" y="120"/>
                  <a:pt x="389" y="120"/>
                </a:cubicBezTo>
                <a:cubicBezTo>
                  <a:pt x="390" y="120"/>
                  <a:pt x="390" y="120"/>
                  <a:pt x="390" y="120"/>
                </a:cubicBezTo>
                <a:cubicBezTo>
                  <a:pt x="391" y="121"/>
                  <a:pt x="391" y="121"/>
                  <a:pt x="391" y="120"/>
                </a:cubicBezTo>
                <a:cubicBezTo>
                  <a:pt x="391" y="119"/>
                  <a:pt x="391" y="119"/>
                  <a:pt x="391" y="119"/>
                </a:cubicBezTo>
                <a:cubicBezTo>
                  <a:pt x="392" y="118"/>
                  <a:pt x="391" y="118"/>
                  <a:pt x="391" y="118"/>
                </a:cubicBezTo>
                <a:cubicBezTo>
                  <a:pt x="391" y="118"/>
                  <a:pt x="391" y="118"/>
                  <a:pt x="390" y="118"/>
                </a:cubicBezTo>
                <a:cubicBezTo>
                  <a:pt x="390" y="118"/>
                  <a:pt x="390" y="117"/>
                  <a:pt x="390" y="117"/>
                </a:cubicBezTo>
                <a:cubicBezTo>
                  <a:pt x="390" y="117"/>
                  <a:pt x="390" y="117"/>
                  <a:pt x="391" y="117"/>
                </a:cubicBezTo>
                <a:cubicBezTo>
                  <a:pt x="391" y="117"/>
                  <a:pt x="391" y="117"/>
                  <a:pt x="391" y="117"/>
                </a:cubicBezTo>
                <a:cubicBezTo>
                  <a:pt x="392" y="117"/>
                  <a:pt x="393" y="115"/>
                  <a:pt x="392" y="114"/>
                </a:cubicBezTo>
                <a:close/>
                <a:moveTo>
                  <a:pt x="530" y="261"/>
                </a:moveTo>
                <a:cubicBezTo>
                  <a:pt x="530" y="262"/>
                  <a:pt x="531" y="262"/>
                  <a:pt x="531" y="263"/>
                </a:cubicBezTo>
                <a:cubicBezTo>
                  <a:pt x="530" y="263"/>
                  <a:pt x="530" y="264"/>
                  <a:pt x="529" y="264"/>
                </a:cubicBezTo>
                <a:cubicBezTo>
                  <a:pt x="529" y="264"/>
                  <a:pt x="529" y="264"/>
                  <a:pt x="529" y="264"/>
                </a:cubicBezTo>
                <a:cubicBezTo>
                  <a:pt x="528" y="263"/>
                  <a:pt x="529" y="263"/>
                  <a:pt x="529" y="263"/>
                </a:cubicBezTo>
                <a:cubicBezTo>
                  <a:pt x="530" y="263"/>
                  <a:pt x="529" y="262"/>
                  <a:pt x="529" y="262"/>
                </a:cubicBezTo>
                <a:cubicBezTo>
                  <a:pt x="529" y="262"/>
                  <a:pt x="529" y="262"/>
                  <a:pt x="529" y="262"/>
                </a:cubicBezTo>
                <a:cubicBezTo>
                  <a:pt x="529" y="261"/>
                  <a:pt x="529" y="261"/>
                  <a:pt x="529" y="261"/>
                </a:cubicBezTo>
                <a:cubicBezTo>
                  <a:pt x="529" y="261"/>
                  <a:pt x="529" y="261"/>
                  <a:pt x="529" y="261"/>
                </a:cubicBezTo>
                <a:cubicBezTo>
                  <a:pt x="528" y="261"/>
                  <a:pt x="527" y="261"/>
                  <a:pt x="528" y="262"/>
                </a:cubicBezTo>
                <a:cubicBezTo>
                  <a:pt x="528" y="262"/>
                  <a:pt x="527" y="263"/>
                  <a:pt x="527" y="263"/>
                </a:cubicBezTo>
                <a:cubicBezTo>
                  <a:pt x="527" y="263"/>
                  <a:pt x="527" y="263"/>
                  <a:pt x="527" y="263"/>
                </a:cubicBezTo>
                <a:cubicBezTo>
                  <a:pt x="527" y="264"/>
                  <a:pt x="528" y="266"/>
                  <a:pt x="528" y="266"/>
                </a:cubicBezTo>
                <a:cubicBezTo>
                  <a:pt x="528" y="266"/>
                  <a:pt x="528" y="266"/>
                  <a:pt x="527" y="266"/>
                </a:cubicBezTo>
                <a:cubicBezTo>
                  <a:pt x="527" y="266"/>
                  <a:pt x="527" y="266"/>
                  <a:pt x="527" y="266"/>
                </a:cubicBezTo>
                <a:cubicBezTo>
                  <a:pt x="527" y="266"/>
                  <a:pt x="527" y="264"/>
                  <a:pt x="526" y="266"/>
                </a:cubicBezTo>
                <a:cubicBezTo>
                  <a:pt x="526" y="267"/>
                  <a:pt x="525" y="266"/>
                  <a:pt x="524" y="267"/>
                </a:cubicBezTo>
                <a:cubicBezTo>
                  <a:pt x="524" y="267"/>
                  <a:pt x="524" y="267"/>
                  <a:pt x="524" y="267"/>
                </a:cubicBezTo>
                <a:cubicBezTo>
                  <a:pt x="523" y="266"/>
                  <a:pt x="524" y="264"/>
                  <a:pt x="522" y="266"/>
                </a:cubicBezTo>
                <a:cubicBezTo>
                  <a:pt x="522" y="265"/>
                  <a:pt x="521" y="265"/>
                  <a:pt x="521" y="264"/>
                </a:cubicBezTo>
                <a:cubicBezTo>
                  <a:pt x="521" y="264"/>
                  <a:pt x="522" y="263"/>
                  <a:pt x="521" y="263"/>
                </a:cubicBezTo>
                <a:cubicBezTo>
                  <a:pt x="521" y="263"/>
                  <a:pt x="521" y="262"/>
                  <a:pt x="521" y="262"/>
                </a:cubicBezTo>
                <a:cubicBezTo>
                  <a:pt x="521" y="261"/>
                  <a:pt x="521" y="261"/>
                  <a:pt x="521" y="261"/>
                </a:cubicBezTo>
                <a:cubicBezTo>
                  <a:pt x="522" y="262"/>
                  <a:pt x="522" y="262"/>
                  <a:pt x="522" y="261"/>
                </a:cubicBezTo>
                <a:cubicBezTo>
                  <a:pt x="523" y="261"/>
                  <a:pt x="523" y="261"/>
                  <a:pt x="523" y="261"/>
                </a:cubicBezTo>
                <a:cubicBezTo>
                  <a:pt x="523" y="261"/>
                  <a:pt x="523" y="261"/>
                  <a:pt x="523" y="261"/>
                </a:cubicBezTo>
                <a:cubicBezTo>
                  <a:pt x="522" y="260"/>
                  <a:pt x="522" y="260"/>
                  <a:pt x="523" y="259"/>
                </a:cubicBezTo>
                <a:cubicBezTo>
                  <a:pt x="523" y="259"/>
                  <a:pt x="523" y="258"/>
                  <a:pt x="524" y="259"/>
                </a:cubicBezTo>
                <a:cubicBezTo>
                  <a:pt x="524" y="260"/>
                  <a:pt x="524" y="260"/>
                  <a:pt x="525" y="259"/>
                </a:cubicBezTo>
                <a:cubicBezTo>
                  <a:pt x="525" y="259"/>
                  <a:pt x="526" y="259"/>
                  <a:pt x="526" y="259"/>
                </a:cubicBezTo>
                <a:cubicBezTo>
                  <a:pt x="527" y="260"/>
                  <a:pt x="528" y="260"/>
                  <a:pt x="528" y="259"/>
                </a:cubicBezTo>
                <a:cubicBezTo>
                  <a:pt x="528" y="259"/>
                  <a:pt x="528" y="259"/>
                  <a:pt x="528" y="258"/>
                </a:cubicBezTo>
                <a:cubicBezTo>
                  <a:pt x="528" y="259"/>
                  <a:pt x="528" y="259"/>
                  <a:pt x="528" y="259"/>
                </a:cubicBezTo>
                <a:cubicBezTo>
                  <a:pt x="529" y="260"/>
                  <a:pt x="529" y="260"/>
                  <a:pt x="530" y="261"/>
                </a:cubicBezTo>
                <a:cubicBezTo>
                  <a:pt x="531" y="261"/>
                  <a:pt x="530" y="261"/>
                  <a:pt x="530" y="261"/>
                </a:cubicBezTo>
                <a:close/>
                <a:moveTo>
                  <a:pt x="525" y="262"/>
                </a:moveTo>
                <a:cubicBezTo>
                  <a:pt x="525" y="262"/>
                  <a:pt x="525" y="261"/>
                  <a:pt x="526" y="261"/>
                </a:cubicBezTo>
                <a:cubicBezTo>
                  <a:pt x="526" y="261"/>
                  <a:pt x="526" y="261"/>
                  <a:pt x="526" y="261"/>
                </a:cubicBezTo>
                <a:cubicBezTo>
                  <a:pt x="525" y="261"/>
                  <a:pt x="525" y="261"/>
                  <a:pt x="524" y="261"/>
                </a:cubicBezTo>
                <a:cubicBezTo>
                  <a:pt x="524" y="261"/>
                  <a:pt x="524" y="261"/>
                  <a:pt x="524" y="261"/>
                </a:cubicBezTo>
                <a:cubicBezTo>
                  <a:pt x="524" y="262"/>
                  <a:pt x="524" y="262"/>
                  <a:pt x="524" y="262"/>
                </a:cubicBezTo>
                <a:cubicBezTo>
                  <a:pt x="524" y="262"/>
                  <a:pt x="524" y="263"/>
                  <a:pt x="524" y="263"/>
                </a:cubicBezTo>
                <a:cubicBezTo>
                  <a:pt x="525" y="263"/>
                  <a:pt x="525" y="262"/>
                  <a:pt x="525" y="262"/>
                </a:cubicBezTo>
                <a:close/>
                <a:moveTo>
                  <a:pt x="526" y="264"/>
                </a:moveTo>
                <a:cubicBezTo>
                  <a:pt x="526" y="264"/>
                  <a:pt x="526" y="263"/>
                  <a:pt x="526" y="263"/>
                </a:cubicBezTo>
                <a:cubicBezTo>
                  <a:pt x="526" y="263"/>
                  <a:pt x="526" y="264"/>
                  <a:pt x="525" y="264"/>
                </a:cubicBezTo>
                <a:cubicBezTo>
                  <a:pt x="526" y="264"/>
                  <a:pt x="526" y="264"/>
                  <a:pt x="526" y="264"/>
                </a:cubicBezTo>
                <a:cubicBezTo>
                  <a:pt x="526" y="264"/>
                  <a:pt x="526" y="264"/>
                  <a:pt x="526" y="264"/>
                </a:cubicBezTo>
                <a:close/>
                <a:moveTo>
                  <a:pt x="431" y="73"/>
                </a:moveTo>
                <a:cubicBezTo>
                  <a:pt x="431" y="73"/>
                  <a:pt x="431" y="73"/>
                  <a:pt x="432" y="72"/>
                </a:cubicBezTo>
                <a:cubicBezTo>
                  <a:pt x="432" y="72"/>
                  <a:pt x="432" y="72"/>
                  <a:pt x="432" y="71"/>
                </a:cubicBezTo>
                <a:cubicBezTo>
                  <a:pt x="432" y="71"/>
                  <a:pt x="432" y="70"/>
                  <a:pt x="433" y="70"/>
                </a:cubicBezTo>
                <a:cubicBezTo>
                  <a:pt x="433" y="69"/>
                  <a:pt x="432" y="68"/>
                  <a:pt x="432" y="68"/>
                </a:cubicBezTo>
                <a:cubicBezTo>
                  <a:pt x="431" y="67"/>
                  <a:pt x="431" y="67"/>
                  <a:pt x="432" y="66"/>
                </a:cubicBezTo>
                <a:cubicBezTo>
                  <a:pt x="432" y="66"/>
                  <a:pt x="432" y="66"/>
                  <a:pt x="433" y="66"/>
                </a:cubicBezTo>
                <a:cubicBezTo>
                  <a:pt x="433" y="65"/>
                  <a:pt x="433" y="65"/>
                  <a:pt x="433" y="65"/>
                </a:cubicBezTo>
                <a:cubicBezTo>
                  <a:pt x="433" y="65"/>
                  <a:pt x="433" y="65"/>
                  <a:pt x="432" y="65"/>
                </a:cubicBezTo>
                <a:cubicBezTo>
                  <a:pt x="432" y="64"/>
                  <a:pt x="432" y="64"/>
                  <a:pt x="431" y="65"/>
                </a:cubicBezTo>
                <a:cubicBezTo>
                  <a:pt x="431" y="65"/>
                  <a:pt x="431" y="66"/>
                  <a:pt x="430" y="66"/>
                </a:cubicBezTo>
                <a:cubicBezTo>
                  <a:pt x="430" y="66"/>
                  <a:pt x="430" y="66"/>
                  <a:pt x="430" y="66"/>
                </a:cubicBezTo>
                <a:cubicBezTo>
                  <a:pt x="430" y="66"/>
                  <a:pt x="430" y="66"/>
                  <a:pt x="430" y="66"/>
                </a:cubicBezTo>
                <a:cubicBezTo>
                  <a:pt x="430" y="65"/>
                  <a:pt x="430" y="65"/>
                  <a:pt x="430" y="65"/>
                </a:cubicBezTo>
                <a:cubicBezTo>
                  <a:pt x="430" y="64"/>
                  <a:pt x="430" y="64"/>
                  <a:pt x="430" y="64"/>
                </a:cubicBezTo>
                <a:cubicBezTo>
                  <a:pt x="429" y="64"/>
                  <a:pt x="429" y="64"/>
                  <a:pt x="429" y="64"/>
                </a:cubicBezTo>
                <a:cubicBezTo>
                  <a:pt x="429" y="65"/>
                  <a:pt x="428" y="65"/>
                  <a:pt x="428" y="66"/>
                </a:cubicBezTo>
                <a:cubicBezTo>
                  <a:pt x="428" y="66"/>
                  <a:pt x="428" y="67"/>
                  <a:pt x="427" y="66"/>
                </a:cubicBezTo>
                <a:cubicBezTo>
                  <a:pt x="427" y="66"/>
                  <a:pt x="427" y="66"/>
                  <a:pt x="427" y="66"/>
                </a:cubicBezTo>
                <a:cubicBezTo>
                  <a:pt x="427" y="65"/>
                  <a:pt x="427" y="65"/>
                  <a:pt x="427" y="65"/>
                </a:cubicBezTo>
                <a:cubicBezTo>
                  <a:pt x="427" y="65"/>
                  <a:pt x="427" y="65"/>
                  <a:pt x="426" y="65"/>
                </a:cubicBezTo>
                <a:cubicBezTo>
                  <a:pt x="426" y="65"/>
                  <a:pt x="426" y="65"/>
                  <a:pt x="426" y="65"/>
                </a:cubicBezTo>
                <a:cubicBezTo>
                  <a:pt x="426" y="66"/>
                  <a:pt x="426" y="66"/>
                  <a:pt x="426" y="67"/>
                </a:cubicBezTo>
                <a:cubicBezTo>
                  <a:pt x="425" y="67"/>
                  <a:pt x="425" y="66"/>
                  <a:pt x="424" y="66"/>
                </a:cubicBezTo>
                <a:cubicBezTo>
                  <a:pt x="424" y="66"/>
                  <a:pt x="424" y="66"/>
                  <a:pt x="424" y="66"/>
                </a:cubicBezTo>
                <a:cubicBezTo>
                  <a:pt x="424" y="66"/>
                  <a:pt x="423" y="66"/>
                  <a:pt x="423" y="66"/>
                </a:cubicBezTo>
                <a:cubicBezTo>
                  <a:pt x="423" y="66"/>
                  <a:pt x="423" y="66"/>
                  <a:pt x="423" y="66"/>
                </a:cubicBezTo>
                <a:cubicBezTo>
                  <a:pt x="424" y="67"/>
                  <a:pt x="424" y="68"/>
                  <a:pt x="424" y="69"/>
                </a:cubicBezTo>
                <a:cubicBezTo>
                  <a:pt x="424" y="69"/>
                  <a:pt x="425" y="69"/>
                  <a:pt x="425" y="69"/>
                </a:cubicBezTo>
                <a:cubicBezTo>
                  <a:pt x="425" y="69"/>
                  <a:pt x="425" y="69"/>
                  <a:pt x="425" y="68"/>
                </a:cubicBezTo>
                <a:cubicBezTo>
                  <a:pt x="426" y="68"/>
                  <a:pt x="426" y="67"/>
                  <a:pt x="426" y="68"/>
                </a:cubicBezTo>
                <a:cubicBezTo>
                  <a:pt x="427" y="68"/>
                  <a:pt x="427" y="68"/>
                  <a:pt x="427" y="68"/>
                </a:cubicBezTo>
                <a:cubicBezTo>
                  <a:pt x="428" y="68"/>
                  <a:pt x="428" y="69"/>
                  <a:pt x="428" y="69"/>
                </a:cubicBezTo>
                <a:cubicBezTo>
                  <a:pt x="428" y="70"/>
                  <a:pt x="428" y="70"/>
                  <a:pt x="428" y="70"/>
                </a:cubicBezTo>
                <a:cubicBezTo>
                  <a:pt x="428" y="70"/>
                  <a:pt x="428" y="70"/>
                  <a:pt x="428" y="70"/>
                </a:cubicBezTo>
                <a:cubicBezTo>
                  <a:pt x="428" y="71"/>
                  <a:pt x="429" y="70"/>
                  <a:pt x="429" y="70"/>
                </a:cubicBezTo>
                <a:cubicBezTo>
                  <a:pt x="429" y="70"/>
                  <a:pt x="429" y="70"/>
                  <a:pt x="429" y="70"/>
                </a:cubicBezTo>
                <a:cubicBezTo>
                  <a:pt x="429" y="70"/>
                  <a:pt x="429" y="69"/>
                  <a:pt x="429" y="69"/>
                </a:cubicBezTo>
                <a:cubicBezTo>
                  <a:pt x="429" y="70"/>
                  <a:pt x="430" y="70"/>
                  <a:pt x="430" y="70"/>
                </a:cubicBezTo>
                <a:cubicBezTo>
                  <a:pt x="430" y="70"/>
                  <a:pt x="430" y="71"/>
                  <a:pt x="430" y="71"/>
                </a:cubicBezTo>
                <a:cubicBezTo>
                  <a:pt x="430" y="71"/>
                  <a:pt x="429" y="71"/>
                  <a:pt x="429" y="71"/>
                </a:cubicBezTo>
                <a:cubicBezTo>
                  <a:pt x="429" y="72"/>
                  <a:pt x="429" y="72"/>
                  <a:pt x="430" y="72"/>
                </a:cubicBezTo>
                <a:cubicBezTo>
                  <a:pt x="430" y="72"/>
                  <a:pt x="430" y="72"/>
                  <a:pt x="431" y="73"/>
                </a:cubicBezTo>
                <a:close/>
                <a:moveTo>
                  <a:pt x="423" y="163"/>
                </a:moveTo>
                <a:cubicBezTo>
                  <a:pt x="423" y="163"/>
                  <a:pt x="423" y="163"/>
                  <a:pt x="422" y="163"/>
                </a:cubicBezTo>
                <a:cubicBezTo>
                  <a:pt x="422" y="163"/>
                  <a:pt x="424" y="162"/>
                  <a:pt x="422" y="162"/>
                </a:cubicBezTo>
                <a:cubicBezTo>
                  <a:pt x="422" y="162"/>
                  <a:pt x="422" y="161"/>
                  <a:pt x="422" y="160"/>
                </a:cubicBezTo>
                <a:cubicBezTo>
                  <a:pt x="422" y="160"/>
                  <a:pt x="422" y="160"/>
                  <a:pt x="421" y="160"/>
                </a:cubicBezTo>
                <a:cubicBezTo>
                  <a:pt x="421" y="160"/>
                  <a:pt x="421" y="160"/>
                  <a:pt x="421" y="160"/>
                </a:cubicBezTo>
                <a:cubicBezTo>
                  <a:pt x="421" y="161"/>
                  <a:pt x="421" y="161"/>
                  <a:pt x="421" y="161"/>
                </a:cubicBezTo>
                <a:cubicBezTo>
                  <a:pt x="421" y="161"/>
                  <a:pt x="421" y="161"/>
                  <a:pt x="420" y="161"/>
                </a:cubicBezTo>
                <a:cubicBezTo>
                  <a:pt x="420" y="161"/>
                  <a:pt x="420" y="161"/>
                  <a:pt x="420" y="161"/>
                </a:cubicBezTo>
                <a:cubicBezTo>
                  <a:pt x="420" y="160"/>
                  <a:pt x="419" y="160"/>
                  <a:pt x="418" y="160"/>
                </a:cubicBezTo>
                <a:cubicBezTo>
                  <a:pt x="417" y="160"/>
                  <a:pt x="417" y="158"/>
                  <a:pt x="416" y="159"/>
                </a:cubicBezTo>
                <a:cubicBezTo>
                  <a:pt x="416" y="159"/>
                  <a:pt x="416" y="158"/>
                  <a:pt x="416" y="158"/>
                </a:cubicBezTo>
                <a:cubicBezTo>
                  <a:pt x="416" y="158"/>
                  <a:pt x="417" y="158"/>
                  <a:pt x="417" y="157"/>
                </a:cubicBezTo>
                <a:cubicBezTo>
                  <a:pt x="417" y="157"/>
                  <a:pt x="417" y="157"/>
                  <a:pt x="417" y="156"/>
                </a:cubicBezTo>
                <a:cubicBezTo>
                  <a:pt x="418" y="156"/>
                  <a:pt x="418" y="156"/>
                  <a:pt x="418" y="156"/>
                </a:cubicBezTo>
                <a:cubicBezTo>
                  <a:pt x="420" y="156"/>
                  <a:pt x="420" y="156"/>
                  <a:pt x="419" y="155"/>
                </a:cubicBezTo>
                <a:cubicBezTo>
                  <a:pt x="419" y="155"/>
                  <a:pt x="420" y="155"/>
                  <a:pt x="420" y="156"/>
                </a:cubicBezTo>
                <a:cubicBezTo>
                  <a:pt x="420" y="156"/>
                  <a:pt x="420" y="156"/>
                  <a:pt x="420" y="156"/>
                </a:cubicBezTo>
                <a:cubicBezTo>
                  <a:pt x="421" y="156"/>
                  <a:pt x="421" y="156"/>
                  <a:pt x="421" y="156"/>
                </a:cubicBezTo>
                <a:cubicBezTo>
                  <a:pt x="421" y="155"/>
                  <a:pt x="421" y="155"/>
                  <a:pt x="421" y="155"/>
                </a:cubicBezTo>
                <a:cubicBezTo>
                  <a:pt x="420" y="154"/>
                  <a:pt x="420" y="153"/>
                  <a:pt x="421" y="153"/>
                </a:cubicBezTo>
                <a:cubicBezTo>
                  <a:pt x="421" y="152"/>
                  <a:pt x="421" y="152"/>
                  <a:pt x="422" y="152"/>
                </a:cubicBezTo>
                <a:cubicBezTo>
                  <a:pt x="422" y="153"/>
                  <a:pt x="423" y="153"/>
                  <a:pt x="423" y="154"/>
                </a:cubicBezTo>
                <a:cubicBezTo>
                  <a:pt x="423" y="154"/>
                  <a:pt x="423" y="154"/>
                  <a:pt x="423" y="155"/>
                </a:cubicBezTo>
                <a:cubicBezTo>
                  <a:pt x="423" y="155"/>
                  <a:pt x="423" y="155"/>
                  <a:pt x="424" y="155"/>
                </a:cubicBezTo>
                <a:cubicBezTo>
                  <a:pt x="424" y="155"/>
                  <a:pt x="424" y="155"/>
                  <a:pt x="424" y="156"/>
                </a:cubicBezTo>
                <a:cubicBezTo>
                  <a:pt x="423" y="156"/>
                  <a:pt x="423" y="156"/>
                  <a:pt x="424" y="157"/>
                </a:cubicBezTo>
                <a:cubicBezTo>
                  <a:pt x="424" y="157"/>
                  <a:pt x="424" y="157"/>
                  <a:pt x="424" y="157"/>
                </a:cubicBezTo>
                <a:cubicBezTo>
                  <a:pt x="422" y="158"/>
                  <a:pt x="424" y="159"/>
                  <a:pt x="424" y="159"/>
                </a:cubicBezTo>
                <a:cubicBezTo>
                  <a:pt x="424" y="159"/>
                  <a:pt x="425" y="160"/>
                  <a:pt x="424" y="160"/>
                </a:cubicBezTo>
                <a:cubicBezTo>
                  <a:pt x="423" y="160"/>
                  <a:pt x="424" y="161"/>
                  <a:pt x="424" y="161"/>
                </a:cubicBezTo>
                <a:cubicBezTo>
                  <a:pt x="424" y="161"/>
                  <a:pt x="424" y="161"/>
                  <a:pt x="424" y="162"/>
                </a:cubicBezTo>
                <a:cubicBezTo>
                  <a:pt x="423" y="162"/>
                  <a:pt x="423" y="163"/>
                  <a:pt x="423" y="163"/>
                </a:cubicBezTo>
                <a:close/>
                <a:moveTo>
                  <a:pt x="420" y="159"/>
                </a:moveTo>
                <a:cubicBezTo>
                  <a:pt x="420" y="158"/>
                  <a:pt x="420" y="158"/>
                  <a:pt x="420" y="158"/>
                </a:cubicBezTo>
                <a:cubicBezTo>
                  <a:pt x="419" y="158"/>
                  <a:pt x="418" y="158"/>
                  <a:pt x="418" y="157"/>
                </a:cubicBezTo>
                <a:cubicBezTo>
                  <a:pt x="418" y="157"/>
                  <a:pt x="418" y="157"/>
                  <a:pt x="418" y="157"/>
                </a:cubicBezTo>
                <a:cubicBezTo>
                  <a:pt x="417" y="157"/>
                  <a:pt x="417" y="157"/>
                  <a:pt x="417" y="158"/>
                </a:cubicBezTo>
                <a:cubicBezTo>
                  <a:pt x="417" y="158"/>
                  <a:pt x="419" y="159"/>
                  <a:pt x="420" y="159"/>
                </a:cubicBezTo>
                <a:cubicBezTo>
                  <a:pt x="420" y="159"/>
                  <a:pt x="420" y="159"/>
                  <a:pt x="420" y="159"/>
                </a:cubicBezTo>
                <a:close/>
                <a:moveTo>
                  <a:pt x="422" y="156"/>
                </a:moveTo>
                <a:cubicBezTo>
                  <a:pt x="422" y="156"/>
                  <a:pt x="422" y="156"/>
                  <a:pt x="422" y="156"/>
                </a:cubicBezTo>
                <a:cubicBezTo>
                  <a:pt x="422" y="156"/>
                  <a:pt x="422" y="156"/>
                  <a:pt x="422" y="156"/>
                </a:cubicBezTo>
                <a:cubicBezTo>
                  <a:pt x="422" y="156"/>
                  <a:pt x="422" y="156"/>
                  <a:pt x="422" y="156"/>
                </a:cubicBezTo>
                <a:cubicBezTo>
                  <a:pt x="422" y="156"/>
                  <a:pt x="422" y="156"/>
                  <a:pt x="422" y="156"/>
                </a:cubicBezTo>
                <a:close/>
                <a:moveTo>
                  <a:pt x="315" y="299"/>
                </a:moveTo>
                <a:cubicBezTo>
                  <a:pt x="315" y="298"/>
                  <a:pt x="315" y="298"/>
                  <a:pt x="316" y="298"/>
                </a:cubicBezTo>
                <a:cubicBezTo>
                  <a:pt x="316" y="298"/>
                  <a:pt x="316" y="297"/>
                  <a:pt x="316" y="297"/>
                </a:cubicBezTo>
                <a:cubicBezTo>
                  <a:pt x="315" y="297"/>
                  <a:pt x="315" y="297"/>
                  <a:pt x="315" y="297"/>
                </a:cubicBezTo>
                <a:cubicBezTo>
                  <a:pt x="314" y="298"/>
                  <a:pt x="314" y="298"/>
                  <a:pt x="314" y="297"/>
                </a:cubicBezTo>
                <a:cubicBezTo>
                  <a:pt x="314" y="297"/>
                  <a:pt x="312" y="297"/>
                  <a:pt x="313" y="296"/>
                </a:cubicBezTo>
                <a:cubicBezTo>
                  <a:pt x="313" y="296"/>
                  <a:pt x="313" y="296"/>
                  <a:pt x="313" y="295"/>
                </a:cubicBezTo>
                <a:cubicBezTo>
                  <a:pt x="313" y="296"/>
                  <a:pt x="313" y="296"/>
                  <a:pt x="312" y="296"/>
                </a:cubicBezTo>
                <a:cubicBezTo>
                  <a:pt x="312" y="296"/>
                  <a:pt x="312" y="296"/>
                  <a:pt x="312" y="297"/>
                </a:cubicBezTo>
                <a:cubicBezTo>
                  <a:pt x="312" y="297"/>
                  <a:pt x="312" y="297"/>
                  <a:pt x="312" y="297"/>
                </a:cubicBezTo>
                <a:cubicBezTo>
                  <a:pt x="311" y="297"/>
                  <a:pt x="311" y="297"/>
                  <a:pt x="311" y="296"/>
                </a:cubicBezTo>
                <a:cubicBezTo>
                  <a:pt x="311" y="296"/>
                  <a:pt x="311" y="296"/>
                  <a:pt x="311" y="296"/>
                </a:cubicBezTo>
                <a:cubicBezTo>
                  <a:pt x="311" y="296"/>
                  <a:pt x="311" y="296"/>
                  <a:pt x="311" y="295"/>
                </a:cubicBezTo>
                <a:cubicBezTo>
                  <a:pt x="311" y="296"/>
                  <a:pt x="311" y="296"/>
                  <a:pt x="310" y="296"/>
                </a:cubicBezTo>
                <a:cubicBezTo>
                  <a:pt x="310" y="296"/>
                  <a:pt x="310" y="296"/>
                  <a:pt x="310" y="297"/>
                </a:cubicBezTo>
                <a:cubicBezTo>
                  <a:pt x="310" y="297"/>
                  <a:pt x="311" y="297"/>
                  <a:pt x="310" y="297"/>
                </a:cubicBezTo>
                <a:cubicBezTo>
                  <a:pt x="309" y="297"/>
                  <a:pt x="310" y="298"/>
                  <a:pt x="310" y="298"/>
                </a:cubicBezTo>
                <a:cubicBezTo>
                  <a:pt x="310" y="299"/>
                  <a:pt x="311" y="299"/>
                  <a:pt x="312" y="299"/>
                </a:cubicBezTo>
                <a:cubicBezTo>
                  <a:pt x="312" y="299"/>
                  <a:pt x="312" y="299"/>
                  <a:pt x="312" y="298"/>
                </a:cubicBezTo>
                <a:cubicBezTo>
                  <a:pt x="312" y="298"/>
                  <a:pt x="312" y="298"/>
                  <a:pt x="312" y="298"/>
                </a:cubicBezTo>
                <a:cubicBezTo>
                  <a:pt x="312" y="298"/>
                  <a:pt x="312" y="297"/>
                  <a:pt x="312" y="297"/>
                </a:cubicBezTo>
                <a:cubicBezTo>
                  <a:pt x="312" y="297"/>
                  <a:pt x="312" y="297"/>
                  <a:pt x="312" y="297"/>
                </a:cubicBezTo>
                <a:cubicBezTo>
                  <a:pt x="312" y="298"/>
                  <a:pt x="312" y="298"/>
                  <a:pt x="312" y="298"/>
                </a:cubicBezTo>
                <a:cubicBezTo>
                  <a:pt x="312" y="299"/>
                  <a:pt x="313" y="299"/>
                  <a:pt x="313" y="299"/>
                </a:cubicBezTo>
                <a:cubicBezTo>
                  <a:pt x="313" y="298"/>
                  <a:pt x="314" y="299"/>
                  <a:pt x="314" y="299"/>
                </a:cubicBezTo>
                <a:cubicBezTo>
                  <a:pt x="314" y="299"/>
                  <a:pt x="314" y="299"/>
                  <a:pt x="314" y="299"/>
                </a:cubicBezTo>
                <a:cubicBezTo>
                  <a:pt x="313" y="300"/>
                  <a:pt x="312" y="300"/>
                  <a:pt x="311" y="300"/>
                </a:cubicBezTo>
                <a:cubicBezTo>
                  <a:pt x="310" y="300"/>
                  <a:pt x="310" y="300"/>
                  <a:pt x="311" y="301"/>
                </a:cubicBezTo>
                <a:cubicBezTo>
                  <a:pt x="311" y="301"/>
                  <a:pt x="311" y="301"/>
                  <a:pt x="311" y="301"/>
                </a:cubicBezTo>
                <a:cubicBezTo>
                  <a:pt x="310" y="301"/>
                  <a:pt x="309" y="301"/>
                  <a:pt x="309" y="300"/>
                </a:cubicBezTo>
                <a:cubicBezTo>
                  <a:pt x="309" y="300"/>
                  <a:pt x="309" y="300"/>
                  <a:pt x="309" y="300"/>
                </a:cubicBezTo>
                <a:cubicBezTo>
                  <a:pt x="308" y="300"/>
                  <a:pt x="308" y="300"/>
                  <a:pt x="307" y="300"/>
                </a:cubicBezTo>
                <a:cubicBezTo>
                  <a:pt x="307" y="300"/>
                  <a:pt x="307" y="300"/>
                  <a:pt x="307" y="301"/>
                </a:cubicBezTo>
                <a:cubicBezTo>
                  <a:pt x="307" y="301"/>
                  <a:pt x="307" y="301"/>
                  <a:pt x="307" y="301"/>
                </a:cubicBezTo>
                <a:cubicBezTo>
                  <a:pt x="308" y="301"/>
                  <a:pt x="308" y="301"/>
                  <a:pt x="309" y="301"/>
                </a:cubicBezTo>
                <a:cubicBezTo>
                  <a:pt x="309" y="301"/>
                  <a:pt x="310" y="301"/>
                  <a:pt x="309" y="302"/>
                </a:cubicBezTo>
                <a:cubicBezTo>
                  <a:pt x="309" y="302"/>
                  <a:pt x="309" y="303"/>
                  <a:pt x="310" y="303"/>
                </a:cubicBezTo>
                <a:cubicBezTo>
                  <a:pt x="310" y="303"/>
                  <a:pt x="310" y="303"/>
                  <a:pt x="310" y="303"/>
                </a:cubicBezTo>
                <a:cubicBezTo>
                  <a:pt x="310" y="304"/>
                  <a:pt x="311" y="304"/>
                  <a:pt x="311" y="303"/>
                </a:cubicBezTo>
                <a:cubicBezTo>
                  <a:pt x="311" y="303"/>
                  <a:pt x="312" y="303"/>
                  <a:pt x="311" y="302"/>
                </a:cubicBezTo>
                <a:cubicBezTo>
                  <a:pt x="311" y="302"/>
                  <a:pt x="311" y="302"/>
                  <a:pt x="311" y="302"/>
                </a:cubicBezTo>
                <a:cubicBezTo>
                  <a:pt x="312" y="302"/>
                  <a:pt x="313" y="302"/>
                  <a:pt x="314" y="303"/>
                </a:cubicBezTo>
                <a:cubicBezTo>
                  <a:pt x="314" y="303"/>
                  <a:pt x="314" y="303"/>
                  <a:pt x="314" y="303"/>
                </a:cubicBezTo>
                <a:cubicBezTo>
                  <a:pt x="313" y="303"/>
                  <a:pt x="313" y="303"/>
                  <a:pt x="313" y="303"/>
                </a:cubicBezTo>
                <a:cubicBezTo>
                  <a:pt x="313" y="303"/>
                  <a:pt x="313" y="303"/>
                  <a:pt x="313" y="303"/>
                </a:cubicBezTo>
                <a:cubicBezTo>
                  <a:pt x="313" y="303"/>
                  <a:pt x="313" y="303"/>
                  <a:pt x="312" y="303"/>
                </a:cubicBezTo>
                <a:cubicBezTo>
                  <a:pt x="312" y="303"/>
                  <a:pt x="312" y="304"/>
                  <a:pt x="312" y="304"/>
                </a:cubicBezTo>
                <a:cubicBezTo>
                  <a:pt x="312" y="305"/>
                  <a:pt x="311" y="305"/>
                  <a:pt x="311" y="304"/>
                </a:cubicBezTo>
                <a:cubicBezTo>
                  <a:pt x="311" y="304"/>
                  <a:pt x="310" y="305"/>
                  <a:pt x="309" y="305"/>
                </a:cubicBezTo>
                <a:cubicBezTo>
                  <a:pt x="310" y="305"/>
                  <a:pt x="310" y="304"/>
                  <a:pt x="310" y="304"/>
                </a:cubicBezTo>
                <a:cubicBezTo>
                  <a:pt x="309" y="304"/>
                  <a:pt x="309" y="304"/>
                  <a:pt x="309" y="303"/>
                </a:cubicBezTo>
                <a:cubicBezTo>
                  <a:pt x="309" y="303"/>
                  <a:pt x="309" y="303"/>
                  <a:pt x="308" y="303"/>
                </a:cubicBezTo>
                <a:cubicBezTo>
                  <a:pt x="308" y="304"/>
                  <a:pt x="308" y="304"/>
                  <a:pt x="308" y="304"/>
                </a:cubicBezTo>
                <a:cubicBezTo>
                  <a:pt x="307" y="305"/>
                  <a:pt x="308" y="304"/>
                  <a:pt x="307" y="304"/>
                </a:cubicBezTo>
                <a:cubicBezTo>
                  <a:pt x="307" y="303"/>
                  <a:pt x="307" y="303"/>
                  <a:pt x="307" y="303"/>
                </a:cubicBezTo>
                <a:cubicBezTo>
                  <a:pt x="307" y="303"/>
                  <a:pt x="306" y="304"/>
                  <a:pt x="306" y="304"/>
                </a:cubicBezTo>
                <a:cubicBezTo>
                  <a:pt x="307" y="304"/>
                  <a:pt x="307" y="305"/>
                  <a:pt x="308" y="305"/>
                </a:cubicBezTo>
                <a:cubicBezTo>
                  <a:pt x="308" y="305"/>
                  <a:pt x="309" y="305"/>
                  <a:pt x="308" y="305"/>
                </a:cubicBezTo>
                <a:cubicBezTo>
                  <a:pt x="308" y="305"/>
                  <a:pt x="308" y="306"/>
                  <a:pt x="308" y="306"/>
                </a:cubicBezTo>
                <a:cubicBezTo>
                  <a:pt x="307" y="306"/>
                  <a:pt x="307" y="307"/>
                  <a:pt x="308" y="307"/>
                </a:cubicBezTo>
                <a:cubicBezTo>
                  <a:pt x="308" y="307"/>
                  <a:pt x="308" y="307"/>
                  <a:pt x="308" y="307"/>
                </a:cubicBezTo>
                <a:cubicBezTo>
                  <a:pt x="309" y="307"/>
                  <a:pt x="309" y="307"/>
                  <a:pt x="309" y="306"/>
                </a:cubicBezTo>
                <a:cubicBezTo>
                  <a:pt x="310" y="306"/>
                  <a:pt x="310" y="306"/>
                  <a:pt x="310" y="306"/>
                </a:cubicBezTo>
                <a:cubicBezTo>
                  <a:pt x="311" y="306"/>
                  <a:pt x="311" y="306"/>
                  <a:pt x="312" y="306"/>
                </a:cubicBezTo>
                <a:cubicBezTo>
                  <a:pt x="312" y="306"/>
                  <a:pt x="312" y="306"/>
                  <a:pt x="312" y="306"/>
                </a:cubicBezTo>
                <a:cubicBezTo>
                  <a:pt x="312" y="305"/>
                  <a:pt x="312" y="305"/>
                  <a:pt x="313" y="304"/>
                </a:cubicBezTo>
                <a:cubicBezTo>
                  <a:pt x="313" y="304"/>
                  <a:pt x="314" y="304"/>
                  <a:pt x="314" y="304"/>
                </a:cubicBezTo>
                <a:cubicBezTo>
                  <a:pt x="315" y="304"/>
                  <a:pt x="314" y="304"/>
                  <a:pt x="314" y="305"/>
                </a:cubicBezTo>
                <a:cubicBezTo>
                  <a:pt x="314" y="305"/>
                  <a:pt x="314" y="305"/>
                  <a:pt x="314" y="305"/>
                </a:cubicBezTo>
                <a:cubicBezTo>
                  <a:pt x="315" y="305"/>
                  <a:pt x="315" y="305"/>
                  <a:pt x="315" y="304"/>
                </a:cubicBezTo>
                <a:cubicBezTo>
                  <a:pt x="315" y="303"/>
                  <a:pt x="315" y="303"/>
                  <a:pt x="315" y="303"/>
                </a:cubicBezTo>
                <a:cubicBezTo>
                  <a:pt x="314" y="302"/>
                  <a:pt x="313" y="301"/>
                  <a:pt x="314" y="300"/>
                </a:cubicBezTo>
                <a:cubicBezTo>
                  <a:pt x="315" y="299"/>
                  <a:pt x="315" y="299"/>
                  <a:pt x="315" y="299"/>
                </a:cubicBezTo>
                <a:close/>
                <a:moveTo>
                  <a:pt x="468" y="9"/>
                </a:moveTo>
                <a:cubicBezTo>
                  <a:pt x="468" y="8"/>
                  <a:pt x="467" y="9"/>
                  <a:pt x="467" y="9"/>
                </a:cubicBezTo>
                <a:cubicBezTo>
                  <a:pt x="466" y="10"/>
                  <a:pt x="467" y="10"/>
                  <a:pt x="467" y="10"/>
                </a:cubicBezTo>
                <a:cubicBezTo>
                  <a:pt x="467" y="10"/>
                  <a:pt x="468" y="11"/>
                  <a:pt x="468" y="11"/>
                </a:cubicBezTo>
                <a:cubicBezTo>
                  <a:pt x="468" y="11"/>
                  <a:pt x="468" y="12"/>
                  <a:pt x="467" y="12"/>
                </a:cubicBezTo>
                <a:cubicBezTo>
                  <a:pt x="467" y="12"/>
                  <a:pt x="467" y="11"/>
                  <a:pt x="466" y="11"/>
                </a:cubicBezTo>
                <a:cubicBezTo>
                  <a:pt x="466" y="11"/>
                  <a:pt x="466" y="11"/>
                  <a:pt x="466" y="11"/>
                </a:cubicBezTo>
                <a:cubicBezTo>
                  <a:pt x="466" y="12"/>
                  <a:pt x="466" y="12"/>
                  <a:pt x="466" y="13"/>
                </a:cubicBezTo>
                <a:cubicBezTo>
                  <a:pt x="467" y="13"/>
                  <a:pt x="467" y="13"/>
                  <a:pt x="467" y="14"/>
                </a:cubicBezTo>
                <a:cubicBezTo>
                  <a:pt x="467" y="14"/>
                  <a:pt x="466" y="15"/>
                  <a:pt x="467" y="15"/>
                </a:cubicBezTo>
                <a:cubicBezTo>
                  <a:pt x="467" y="16"/>
                  <a:pt x="466" y="16"/>
                  <a:pt x="467" y="16"/>
                </a:cubicBezTo>
                <a:cubicBezTo>
                  <a:pt x="467" y="16"/>
                  <a:pt x="467" y="17"/>
                  <a:pt x="467" y="17"/>
                </a:cubicBezTo>
                <a:cubicBezTo>
                  <a:pt x="467" y="17"/>
                  <a:pt x="468" y="17"/>
                  <a:pt x="468" y="17"/>
                </a:cubicBezTo>
                <a:cubicBezTo>
                  <a:pt x="469" y="17"/>
                  <a:pt x="470" y="17"/>
                  <a:pt x="469" y="18"/>
                </a:cubicBezTo>
                <a:cubicBezTo>
                  <a:pt x="469" y="19"/>
                  <a:pt x="468" y="18"/>
                  <a:pt x="468" y="18"/>
                </a:cubicBezTo>
                <a:cubicBezTo>
                  <a:pt x="468" y="18"/>
                  <a:pt x="468" y="18"/>
                  <a:pt x="467" y="18"/>
                </a:cubicBezTo>
                <a:cubicBezTo>
                  <a:pt x="467" y="18"/>
                  <a:pt x="467" y="18"/>
                  <a:pt x="467" y="18"/>
                </a:cubicBezTo>
                <a:cubicBezTo>
                  <a:pt x="467" y="18"/>
                  <a:pt x="467" y="18"/>
                  <a:pt x="467" y="18"/>
                </a:cubicBezTo>
                <a:cubicBezTo>
                  <a:pt x="467" y="18"/>
                  <a:pt x="467" y="19"/>
                  <a:pt x="467" y="19"/>
                </a:cubicBezTo>
                <a:cubicBezTo>
                  <a:pt x="466" y="19"/>
                  <a:pt x="467" y="20"/>
                  <a:pt x="467" y="20"/>
                </a:cubicBezTo>
                <a:cubicBezTo>
                  <a:pt x="468" y="20"/>
                  <a:pt x="468" y="20"/>
                  <a:pt x="469" y="20"/>
                </a:cubicBezTo>
                <a:cubicBezTo>
                  <a:pt x="469" y="19"/>
                  <a:pt x="470" y="19"/>
                  <a:pt x="470" y="18"/>
                </a:cubicBezTo>
                <a:cubicBezTo>
                  <a:pt x="470" y="18"/>
                  <a:pt x="471" y="17"/>
                  <a:pt x="470" y="17"/>
                </a:cubicBezTo>
                <a:cubicBezTo>
                  <a:pt x="469" y="17"/>
                  <a:pt x="470" y="16"/>
                  <a:pt x="469" y="16"/>
                </a:cubicBezTo>
                <a:cubicBezTo>
                  <a:pt x="469" y="16"/>
                  <a:pt x="469" y="16"/>
                  <a:pt x="469" y="15"/>
                </a:cubicBezTo>
                <a:cubicBezTo>
                  <a:pt x="468" y="15"/>
                  <a:pt x="468" y="15"/>
                  <a:pt x="468" y="15"/>
                </a:cubicBezTo>
                <a:cubicBezTo>
                  <a:pt x="468" y="15"/>
                  <a:pt x="468" y="14"/>
                  <a:pt x="468" y="14"/>
                </a:cubicBezTo>
                <a:cubicBezTo>
                  <a:pt x="468" y="14"/>
                  <a:pt x="469" y="14"/>
                  <a:pt x="469" y="14"/>
                </a:cubicBezTo>
                <a:cubicBezTo>
                  <a:pt x="470" y="14"/>
                  <a:pt x="470" y="13"/>
                  <a:pt x="470" y="13"/>
                </a:cubicBezTo>
                <a:cubicBezTo>
                  <a:pt x="470" y="13"/>
                  <a:pt x="470" y="12"/>
                  <a:pt x="470" y="12"/>
                </a:cubicBezTo>
                <a:cubicBezTo>
                  <a:pt x="471" y="12"/>
                  <a:pt x="471" y="10"/>
                  <a:pt x="471" y="10"/>
                </a:cubicBezTo>
                <a:cubicBezTo>
                  <a:pt x="471" y="9"/>
                  <a:pt x="471" y="9"/>
                  <a:pt x="471" y="9"/>
                </a:cubicBezTo>
                <a:cubicBezTo>
                  <a:pt x="471" y="8"/>
                  <a:pt x="471" y="8"/>
                  <a:pt x="470" y="7"/>
                </a:cubicBezTo>
                <a:cubicBezTo>
                  <a:pt x="470" y="8"/>
                  <a:pt x="470" y="8"/>
                  <a:pt x="470" y="9"/>
                </a:cubicBezTo>
                <a:cubicBezTo>
                  <a:pt x="470" y="9"/>
                  <a:pt x="470" y="9"/>
                  <a:pt x="470" y="9"/>
                </a:cubicBezTo>
                <a:cubicBezTo>
                  <a:pt x="470" y="10"/>
                  <a:pt x="470" y="10"/>
                  <a:pt x="470" y="10"/>
                </a:cubicBezTo>
                <a:cubicBezTo>
                  <a:pt x="470" y="10"/>
                  <a:pt x="470" y="10"/>
                  <a:pt x="470" y="10"/>
                </a:cubicBezTo>
                <a:cubicBezTo>
                  <a:pt x="470" y="10"/>
                  <a:pt x="470" y="10"/>
                  <a:pt x="469" y="10"/>
                </a:cubicBezTo>
                <a:cubicBezTo>
                  <a:pt x="469" y="10"/>
                  <a:pt x="468" y="9"/>
                  <a:pt x="468" y="9"/>
                </a:cubicBezTo>
                <a:close/>
                <a:moveTo>
                  <a:pt x="223" y="36"/>
                </a:moveTo>
                <a:cubicBezTo>
                  <a:pt x="223" y="36"/>
                  <a:pt x="223" y="35"/>
                  <a:pt x="223" y="35"/>
                </a:cubicBezTo>
                <a:cubicBezTo>
                  <a:pt x="223" y="34"/>
                  <a:pt x="223" y="34"/>
                  <a:pt x="222" y="34"/>
                </a:cubicBezTo>
                <a:cubicBezTo>
                  <a:pt x="222" y="34"/>
                  <a:pt x="222" y="34"/>
                  <a:pt x="222" y="33"/>
                </a:cubicBezTo>
                <a:cubicBezTo>
                  <a:pt x="222" y="33"/>
                  <a:pt x="222" y="33"/>
                  <a:pt x="222" y="33"/>
                </a:cubicBezTo>
                <a:cubicBezTo>
                  <a:pt x="222" y="32"/>
                  <a:pt x="222" y="32"/>
                  <a:pt x="221" y="32"/>
                </a:cubicBezTo>
                <a:cubicBezTo>
                  <a:pt x="221" y="32"/>
                  <a:pt x="221" y="32"/>
                  <a:pt x="221" y="31"/>
                </a:cubicBezTo>
                <a:cubicBezTo>
                  <a:pt x="221" y="31"/>
                  <a:pt x="222" y="31"/>
                  <a:pt x="222" y="31"/>
                </a:cubicBezTo>
                <a:cubicBezTo>
                  <a:pt x="222" y="32"/>
                  <a:pt x="222" y="32"/>
                  <a:pt x="222" y="32"/>
                </a:cubicBezTo>
                <a:cubicBezTo>
                  <a:pt x="223" y="33"/>
                  <a:pt x="223" y="33"/>
                  <a:pt x="223" y="32"/>
                </a:cubicBezTo>
                <a:cubicBezTo>
                  <a:pt x="223" y="32"/>
                  <a:pt x="223" y="32"/>
                  <a:pt x="223" y="32"/>
                </a:cubicBezTo>
                <a:cubicBezTo>
                  <a:pt x="224" y="31"/>
                  <a:pt x="224" y="31"/>
                  <a:pt x="224" y="32"/>
                </a:cubicBezTo>
                <a:cubicBezTo>
                  <a:pt x="225" y="32"/>
                  <a:pt x="225" y="32"/>
                  <a:pt x="225" y="33"/>
                </a:cubicBezTo>
                <a:cubicBezTo>
                  <a:pt x="225" y="32"/>
                  <a:pt x="225" y="32"/>
                  <a:pt x="225" y="32"/>
                </a:cubicBezTo>
                <a:cubicBezTo>
                  <a:pt x="225" y="32"/>
                  <a:pt x="225" y="32"/>
                  <a:pt x="225" y="31"/>
                </a:cubicBezTo>
                <a:cubicBezTo>
                  <a:pt x="225" y="31"/>
                  <a:pt x="224" y="31"/>
                  <a:pt x="225" y="31"/>
                </a:cubicBezTo>
                <a:cubicBezTo>
                  <a:pt x="225" y="31"/>
                  <a:pt x="225" y="31"/>
                  <a:pt x="226" y="31"/>
                </a:cubicBezTo>
                <a:cubicBezTo>
                  <a:pt x="226" y="31"/>
                  <a:pt x="226" y="32"/>
                  <a:pt x="226" y="32"/>
                </a:cubicBezTo>
                <a:cubicBezTo>
                  <a:pt x="226" y="32"/>
                  <a:pt x="226" y="32"/>
                  <a:pt x="226" y="32"/>
                </a:cubicBezTo>
                <a:cubicBezTo>
                  <a:pt x="227" y="31"/>
                  <a:pt x="226" y="31"/>
                  <a:pt x="227" y="31"/>
                </a:cubicBezTo>
                <a:cubicBezTo>
                  <a:pt x="227" y="31"/>
                  <a:pt x="227" y="31"/>
                  <a:pt x="227" y="31"/>
                </a:cubicBezTo>
                <a:cubicBezTo>
                  <a:pt x="227" y="32"/>
                  <a:pt x="228" y="32"/>
                  <a:pt x="227" y="32"/>
                </a:cubicBezTo>
                <a:cubicBezTo>
                  <a:pt x="226" y="32"/>
                  <a:pt x="226" y="33"/>
                  <a:pt x="227" y="33"/>
                </a:cubicBezTo>
                <a:cubicBezTo>
                  <a:pt x="228" y="34"/>
                  <a:pt x="229" y="34"/>
                  <a:pt x="230" y="34"/>
                </a:cubicBezTo>
                <a:cubicBezTo>
                  <a:pt x="230" y="34"/>
                  <a:pt x="229" y="35"/>
                  <a:pt x="229" y="35"/>
                </a:cubicBezTo>
                <a:cubicBezTo>
                  <a:pt x="228" y="35"/>
                  <a:pt x="228" y="36"/>
                  <a:pt x="228" y="37"/>
                </a:cubicBezTo>
                <a:cubicBezTo>
                  <a:pt x="228" y="37"/>
                  <a:pt x="228" y="37"/>
                  <a:pt x="228" y="37"/>
                </a:cubicBezTo>
                <a:cubicBezTo>
                  <a:pt x="228" y="37"/>
                  <a:pt x="229" y="37"/>
                  <a:pt x="229" y="37"/>
                </a:cubicBezTo>
                <a:cubicBezTo>
                  <a:pt x="229" y="36"/>
                  <a:pt x="229" y="36"/>
                  <a:pt x="229" y="35"/>
                </a:cubicBezTo>
                <a:cubicBezTo>
                  <a:pt x="229" y="35"/>
                  <a:pt x="230" y="35"/>
                  <a:pt x="230" y="35"/>
                </a:cubicBezTo>
                <a:cubicBezTo>
                  <a:pt x="230" y="35"/>
                  <a:pt x="230" y="36"/>
                  <a:pt x="230" y="36"/>
                </a:cubicBezTo>
                <a:cubicBezTo>
                  <a:pt x="230" y="36"/>
                  <a:pt x="230" y="36"/>
                  <a:pt x="230" y="37"/>
                </a:cubicBezTo>
                <a:cubicBezTo>
                  <a:pt x="230" y="38"/>
                  <a:pt x="230" y="38"/>
                  <a:pt x="228" y="38"/>
                </a:cubicBezTo>
                <a:cubicBezTo>
                  <a:pt x="228" y="38"/>
                  <a:pt x="228" y="38"/>
                  <a:pt x="228" y="38"/>
                </a:cubicBezTo>
                <a:cubicBezTo>
                  <a:pt x="227" y="38"/>
                  <a:pt x="227" y="37"/>
                  <a:pt x="226" y="37"/>
                </a:cubicBezTo>
                <a:cubicBezTo>
                  <a:pt x="226" y="37"/>
                  <a:pt x="226" y="37"/>
                  <a:pt x="226" y="37"/>
                </a:cubicBezTo>
                <a:cubicBezTo>
                  <a:pt x="226" y="37"/>
                  <a:pt x="225" y="37"/>
                  <a:pt x="225" y="37"/>
                </a:cubicBezTo>
                <a:cubicBezTo>
                  <a:pt x="225" y="36"/>
                  <a:pt x="225" y="36"/>
                  <a:pt x="223" y="36"/>
                </a:cubicBezTo>
                <a:close/>
                <a:moveTo>
                  <a:pt x="226" y="35"/>
                </a:moveTo>
                <a:cubicBezTo>
                  <a:pt x="226" y="35"/>
                  <a:pt x="226" y="36"/>
                  <a:pt x="226" y="36"/>
                </a:cubicBezTo>
                <a:cubicBezTo>
                  <a:pt x="226" y="36"/>
                  <a:pt x="227" y="36"/>
                  <a:pt x="227" y="35"/>
                </a:cubicBezTo>
                <a:cubicBezTo>
                  <a:pt x="227" y="35"/>
                  <a:pt x="227" y="35"/>
                  <a:pt x="226" y="35"/>
                </a:cubicBezTo>
                <a:cubicBezTo>
                  <a:pt x="226" y="35"/>
                  <a:pt x="226" y="35"/>
                  <a:pt x="226" y="35"/>
                </a:cubicBezTo>
                <a:close/>
                <a:moveTo>
                  <a:pt x="403" y="82"/>
                </a:moveTo>
                <a:cubicBezTo>
                  <a:pt x="403" y="82"/>
                  <a:pt x="403" y="82"/>
                  <a:pt x="403" y="83"/>
                </a:cubicBezTo>
                <a:cubicBezTo>
                  <a:pt x="403" y="83"/>
                  <a:pt x="403" y="83"/>
                  <a:pt x="403" y="83"/>
                </a:cubicBezTo>
                <a:cubicBezTo>
                  <a:pt x="403" y="82"/>
                  <a:pt x="403" y="82"/>
                  <a:pt x="403" y="82"/>
                </a:cubicBezTo>
                <a:cubicBezTo>
                  <a:pt x="403" y="82"/>
                  <a:pt x="403" y="82"/>
                  <a:pt x="403" y="82"/>
                </a:cubicBezTo>
                <a:close/>
                <a:moveTo>
                  <a:pt x="403" y="84"/>
                </a:moveTo>
                <a:cubicBezTo>
                  <a:pt x="403" y="84"/>
                  <a:pt x="403" y="83"/>
                  <a:pt x="403" y="83"/>
                </a:cubicBezTo>
                <a:cubicBezTo>
                  <a:pt x="403" y="82"/>
                  <a:pt x="404" y="82"/>
                  <a:pt x="404" y="82"/>
                </a:cubicBezTo>
                <a:cubicBezTo>
                  <a:pt x="404" y="82"/>
                  <a:pt x="404" y="82"/>
                  <a:pt x="403" y="82"/>
                </a:cubicBezTo>
                <a:cubicBezTo>
                  <a:pt x="403" y="81"/>
                  <a:pt x="403" y="81"/>
                  <a:pt x="403" y="82"/>
                </a:cubicBezTo>
                <a:cubicBezTo>
                  <a:pt x="403" y="82"/>
                  <a:pt x="403" y="82"/>
                  <a:pt x="403" y="82"/>
                </a:cubicBezTo>
                <a:cubicBezTo>
                  <a:pt x="402" y="83"/>
                  <a:pt x="402" y="83"/>
                  <a:pt x="402" y="83"/>
                </a:cubicBezTo>
                <a:cubicBezTo>
                  <a:pt x="402" y="84"/>
                  <a:pt x="401" y="83"/>
                  <a:pt x="400" y="83"/>
                </a:cubicBezTo>
                <a:cubicBezTo>
                  <a:pt x="400" y="83"/>
                  <a:pt x="400" y="83"/>
                  <a:pt x="400" y="82"/>
                </a:cubicBezTo>
                <a:cubicBezTo>
                  <a:pt x="400" y="82"/>
                  <a:pt x="401" y="81"/>
                  <a:pt x="401" y="81"/>
                </a:cubicBezTo>
                <a:cubicBezTo>
                  <a:pt x="401" y="81"/>
                  <a:pt x="402" y="81"/>
                  <a:pt x="402" y="81"/>
                </a:cubicBezTo>
                <a:cubicBezTo>
                  <a:pt x="402" y="81"/>
                  <a:pt x="404" y="80"/>
                  <a:pt x="404" y="79"/>
                </a:cubicBezTo>
                <a:cubicBezTo>
                  <a:pt x="404" y="79"/>
                  <a:pt x="404" y="79"/>
                  <a:pt x="404" y="79"/>
                </a:cubicBezTo>
                <a:cubicBezTo>
                  <a:pt x="405" y="79"/>
                  <a:pt x="404" y="80"/>
                  <a:pt x="405" y="80"/>
                </a:cubicBezTo>
                <a:cubicBezTo>
                  <a:pt x="406" y="79"/>
                  <a:pt x="406" y="79"/>
                  <a:pt x="406" y="80"/>
                </a:cubicBezTo>
                <a:cubicBezTo>
                  <a:pt x="406" y="80"/>
                  <a:pt x="406" y="80"/>
                  <a:pt x="406" y="80"/>
                </a:cubicBezTo>
                <a:cubicBezTo>
                  <a:pt x="406" y="80"/>
                  <a:pt x="406" y="80"/>
                  <a:pt x="406" y="80"/>
                </a:cubicBezTo>
                <a:cubicBezTo>
                  <a:pt x="406" y="81"/>
                  <a:pt x="406" y="81"/>
                  <a:pt x="406" y="81"/>
                </a:cubicBezTo>
                <a:cubicBezTo>
                  <a:pt x="406" y="81"/>
                  <a:pt x="407" y="81"/>
                  <a:pt x="407" y="82"/>
                </a:cubicBezTo>
                <a:cubicBezTo>
                  <a:pt x="407" y="82"/>
                  <a:pt x="407" y="82"/>
                  <a:pt x="406" y="82"/>
                </a:cubicBezTo>
                <a:cubicBezTo>
                  <a:pt x="406" y="82"/>
                  <a:pt x="405" y="83"/>
                  <a:pt x="406" y="84"/>
                </a:cubicBezTo>
                <a:cubicBezTo>
                  <a:pt x="406" y="84"/>
                  <a:pt x="406" y="85"/>
                  <a:pt x="406" y="84"/>
                </a:cubicBezTo>
                <a:cubicBezTo>
                  <a:pt x="407" y="84"/>
                  <a:pt x="407" y="84"/>
                  <a:pt x="407" y="84"/>
                </a:cubicBezTo>
                <a:cubicBezTo>
                  <a:pt x="407" y="84"/>
                  <a:pt x="407" y="84"/>
                  <a:pt x="407" y="84"/>
                </a:cubicBezTo>
                <a:cubicBezTo>
                  <a:pt x="407" y="85"/>
                  <a:pt x="406" y="85"/>
                  <a:pt x="406" y="86"/>
                </a:cubicBezTo>
                <a:cubicBezTo>
                  <a:pt x="406" y="86"/>
                  <a:pt x="405" y="85"/>
                  <a:pt x="405" y="85"/>
                </a:cubicBezTo>
                <a:cubicBezTo>
                  <a:pt x="405" y="85"/>
                  <a:pt x="405" y="84"/>
                  <a:pt x="405" y="84"/>
                </a:cubicBezTo>
                <a:cubicBezTo>
                  <a:pt x="404" y="84"/>
                  <a:pt x="405" y="83"/>
                  <a:pt x="404" y="83"/>
                </a:cubicBezTo>
                <a:cubicBezTo>
                  <a:pt x="403" y="83"/>
                  <a:pt x="404" y="84"/>
                  <a:pt x="404" y="84"/>
                </a:cubicBezTo>
                <a:cubicBezTo>
                  <a:pt x="404" y="84"/>
                  <a:pt x="403" y="85"/>
                  <a:pt x="403" y="85"/>
                </a:cubicBezTo>
                <a:cubicBezTo>
                  <a:pt x="402" y="85"/>
                  <a:pt x="402" y="86"/>
                  <a:pt x="402" y="87"/>
                </a:cubicBezTo>
                <a:cubicBezTo>
                  <a:pt x="402" y="87"/>
                  <a:pt x="402" y="87"/>
                  <a:pt x="402" y="87"/>
                </a:cubicBezTo>
                <a:cubicBezTo>
                  <a:pt x="402" y="87"/>
                  <a:pt x="402" y="87"/>
                  <a:pt x="402" y="87"/>
                </a:cubicBezTo>
                <a:cubicBezTo>
                  <a:pt x="401" y="86"/>
                  <a:pt x="401" y="86"/>
                  <a:pt x="401" y="86"/>
                </a:cubicBezTo>
                <a:cubicBezTo>
                  <a:pt x="401" y="85"/>
                  <a:pt x="401" y="85"/>
                  <a:pt x="401" y="85"/>
                </a:cubicBezTo>
                <a:cubicBezTo>
                  <a:pt x="401" y="85"/>
                  <a:pt x="401" y="86"/>
                  <a:pt x="401" y="86"/>
                </a:cubicBezTo>
                <a:cubicBezTo>
                  <a:pt x="400" y="86"/>
                  <a:pt x="400" y="87"/>
                  <a:pt x="400" y="87"/>
                </a:cubicBezTo>
                <a:cubicBezTo>
                  <a:pt x="400" y="88"/>
                  <a:pt x="400" y="86"/>
                  <a:pt x="399" y="87"/>
                </a:cubicBezTo>
                <a:cubicBezTo>
                  <a:pt x="399" y="88"/>
                  <a:pt x="399" y="88"/>
                  <a:pt x="399" y="88"/>
                </a:cubicBezTo>
                <a:cubicBezTo>
                  <a:pt x="399" y="89"/>
                  <a:pt x="399" y="89"/>
                  <a:pt x="399" y="89"/>
                </a:cubicBezTo>
                <a:cubicBezTo>
                  <a:pt x="399" y="89"/>
                  <a:pt x="398" y="89"/>
                  <a:pt x="398" y="88"/>
                </a:cubicBezTo>
                <a:cubicBezTo>
                  <a:pt x="398" y="88"/>
                  <a:pt x="398" y="87"/>
                  <a:pt x="399" y="87"/>
                </a:cubicBezTo>
                <a:cubicBezTo>
                  <a:pt x="399" y="87"/>
                  <a:pt x="398" y="86"/>
                  <a:pt x="398" y="86"/>
                </a:cubicBezTo>
                <a:cubicBezTo>
                  <a:pt x="398" y="85"/>
                  <a:pt x="398" y="86"/>
                  <a:pt x="397" y="86"/>
                </a:cubicBezTo>
                <a:cubicBezTo>
                  <a:pt x="397" y="86"/>
                  <a:pt x="397" y="86"/>
                  <a:pt x="397" y="86"/>
                </a:cubicBezTo>
                <a:cubicBezTo>
                  <a:pt x="397" y="86"/>
                  <a:pt x="397" y="85"/>
                  <a:pt x="397" y="85"/>
                </a:cubicBezTo>
                <a:cubicBezTo>
                  <a:pt x="398" y="85"/>
                  <a:pt x="399" y="85"/>
                  <a:pt x="400" y="85"/>
                </a:cubicBezTo>
                <a:cubicBezTo>
                  <a:pt x="401" y="85"/>
                  <a:pt x="402" y="84"/>
                  <a:pt x="403" y="84"/>
                </a:cubicBezTo>
                <a:close/>
                <a:moveTo>
                  <a:pt x="400" y="86"/>
                </a:moveTo>
                <a:cubicBezTo>
                  <a:pt x="400" y="85"/>
                  <a:pt x="400" y="85"/>
                  <a:pt x="400" y="85"/>
                </a:cubicBezTo>
                <a:cubicBezTo>
                  <a:pt x="400" y="85"/>
                  <a:pt x="399" y="85"/>
                  <a:pt x="399" y="86"/>
                </a:cubicBezTo>
                <a:cubicBezTo>
                  <a:pt x="399" y="86"/>
                  <a:pt x="400" y="86"/>
                  <a:pt x="400" y="86"/>
                </a:cubicBezTo>
                <a:cubicBezTo>
                  <a:pt x="400" y="86"/>
                  <a:pt x="400" y="86"/>
                  <a:pt x="400" y="86"/>
                </a:cubicBezTo>
                <a:close/>
                <a:moveTo>
                  <a:pt x="535" y="124"/>
                </a:moveTo>
                <a:cubicBezTo>
                  <a:pt x="534" y="124"/>
                  <a:pt x="534" y="124"/>
                  <a:pt x="534" y="123"/>
                </a:cubicBezTo>
                <a:cubicBezTo>
                  <a:pt x="535" y="123"/>
                  <a:pt x="535" y="122"/>
                  <a:pt x="535" y="122"/>
                </a:cubicBezTo>
                <a:cubicBezTo>
                  <a:pt x="536" y="121"/>
                  <a:pt x="536" y="121"/>
                  <a:pt x="536" y="121"/>
                </a:cubicBezTo>
                <a:cubicBezTo>
                  <a:pt x="536" y="121"/>
                  <a:pt x="537" y="121"/>
                  <a:pt x="537" y="122"/>
                </a:cubicBezTo>
                <a:cubicBezTo>
                  <a:pt x="537" y="122"/>
                  <a:pt x="538" y="122"/>
                  <a:pt x="538" y="121"/>
                </a:cubicBezTo>
                <a:cubicBezTo>
                  <a:pt x="538" y="121"/>
                  <a:pt x="538" y="121"/>
                  <a:pt x="538" y="121"/>
                </a:cubicBezTo>
                <a:cubicBezTo>
                  <a:pt x="538" y="120"/>
                  <a:pt x="538" y="120"/>
                  <a:pt x="537" y="120"/>
                </a:cubicBezTo>
                <a:cubicBezTo>
                  <a:pt x="537" y="120"/>
                  <a:pt x="537" y="120"/>
                  <a:pt x="537" y="119"/>
                </a:cubicBezTo>
                <a:cubicBezTo>
                  <a:pt x="537" y="119"/>
                  <a:pt x="537" y="118"/>
                  <a:pt x="537" y="118"/>
                </a:cubicBezTo>
                <a:cubicBezTo>
                  <a:pt x="537" y="118"/>
                  <a:pt x="537" y="117"/>
                  <a:pt x="537" y="117"/>
                </a:cubicBezTo>
                <a:cubicBezTo>
                  <a:pt x="537" y="117"/>
                  <a:pt x="536" y="118"/>
                  <a:pt x="536" y="118"/>
                </a:cubicBezTo>
                <a:cubicBezTo>
                  <a:pt x="536" y="118"/>
                  <a:pt x="536" y="118"/>
                  <a:pt x="536" y="119"/>
                </a:cubicBezTo>
                <a:cubicBezTo>
                  <a:pt x="536" y="119"/>
                  <a:pt x="537" y="119"/>
                  <a:pt x="536" y="119"/>
                </a:cubicBezTo>
                <a:cubicBezTo>
                  <a:pt x="536" y="120"/>
                  <a:pt x="536" y="119"/>
                  <a:pt x="536" y="119"/>
                </a:cubicBezTo>
                <a:cubicBezTo>
                  <a:pt x="535" y="119"/>
                  <a:pt x="535" y="119"/>
                  <a:pt x="535" y="119"/>
                </a:cubicBezTo>
                <a:cubicBezTo>
                  <a:pt x="535" y="118"/>
                  <a:pt x="535" y="117"/>
                  <a:pt x="534" y="118"/>
                </a:cubicBezTo>
                <a:cubicBezTo>
                  <a:pt x="534" y="118"/>
                  <a:pt x="533" y="117"/>
                  <a:pt x="533" y="117"/>
                </a:cubicBezTo>
                <a:cubicBezTo>
                  <a:pt x="533" y="117"/>
                  <a:pt x="533" y="116"/>
                  <a:pt x="532" y="116"/>
                </a:cubicBezTo>
                <a:cubicBezTo>
                  <a:pt x="532" y="116"/>
                  <a:pt x="531" y="116"/>
                  <a:pt x="532" y="116"/>
                </a:cubicBezTo>
                <a:cubicBezTo>
                  <a:pt x="532" y="115"/>
                  <a:pt x="532" y="115"/>
                  <a:pt x="533" y="115"/>
                </a:cubicBezTo>
                <a:cubicBezTo>
                  <a:pt x="533" y="115"/>
                  <a:pt x="533" y="114"/>
                  <a:pt x="533" y="114"/>
                </a:cubicBezTo>
                <a:cubicBezTo>
                  <a:pt x="533" y="114"/>
                  <a:pt x="532" y="114"/>
                  <a:pt x="532" y="114"/>
                </a:cubicBezTo>
                <a:cubicBezTo>
                  <a:pt x="531" y="114"/>
                  <a:pt x="532" y="113"/>
                  <a:pt x="531" y="113"/>
                </a:cubicBezTo>
                <a:cubicBezTo>
                  <a:pt x="530" y="113"/>
                  <a:pt x="530" y="113"/>
                  <a:pt x="530" y="112"/>
                </a:cubicBezTo>
                <a:cubicBezTo>
                  <a:pt x="530" y="111"/>
                  <a:pt x="530" y="111"/>
                  <a:pt x="529" y="111"/>
                </a:cubicBezTo>
                <a:cubicBezTo>
                  <a:pt x="529" y="111"/>
                  <a:pt x="529" y="111"/>
                  <a:pt x="529" y="112"/>
                </a:cubicBezTo>
                <a:cubicBezTo>
                  <a:pt x="529" y="112"/>
                  <a:pt x="528" y="112"/>
                  <a:pt x="528" y="112"/>
                </a:cubicBezTo>
                <a:cubicBezTo>
                  <a:pt x="528" y="112"/>
                  <a:pt x="528" y="112"/>
                  <a:pt x="528" y="113"/>
                </a:cubicBezTo>
                <a:cubicBezTo>
                  <a:pt x="529" y="113"/>
                  <a:pt x="529" y="113"/>
                  <a:pt x="529" y="114"/>
                </a:cubicBezTo>
                <a:cubicBezTo>
                  <a:pt x="529" y="114"/>
                  <a:pt x="530" y="114"/>
                  <a:pt x="530" y="114"/>
                </a:cubicBezTo>
                <a:cubicBezTo>
                  <a:pt x="531" y="114"/>
                  <a:pt x="531" y="114"/>
                  <a:pt x="531" y="115"/>
                </a:cubicBezTo>
                <a:cubicBezTo>
                  <a:pt x="531" y="116"/>
                  <a:pt x="531" y="116"/>
                  <a:pt x="531" y="117"/>
                </a:cubicBezTo>
                <a:cubicBezTo>
                  <a:pt x="531" y="117"/>
                  <a:pt x="531" y="117"/>
                  <a:pt x="532" y="117"/>
                </a:cubicBezTo>
                <a:cubicBezTo>
                  <a:pt x="532" y="117"/>
                  <a:pt x="532" y="117"/>
                  <a:pt x="532" y="117"/>
                </a:cubicBezTo>
                <a:cubicBezTo>
                  <a:pt x="532" y="117"/>
                  <a:pt x="532" y="118"/>
                  <a:pt x="532" y="118"/>
                </a:cubicBezTo>
                <a:cubicBezTo>
                  <a:pt x="532" y="118"/>
                  <a:pt x="531" y="118"/>
                  <a:pt x="531" y="118"/>
                </a:cubicBezTo>
                <a:cubicBezTo>
                  <a:pt x="531" y="118"/>
                  <a:pt x="531" y="118"/>
                  <a:pt x="531" y="118"/>
                </a:cubicBezTo>
                <a:cubicBezTo>
                  <a:pt x="531" y="118"/>
                  <a:pt x="531" y="118"/>
                  <a:pt x="531" y="119"/>
                </a:cubicBezTo>
                <a:cubicBezTo>
                  <a:pt x="531" y="119"/>
                  <a:pt x="531" y="119"/>
                  <a:pt x="532" y="119"/>
                </a:cubicBezTo>
                <a:cubicBezTo>
                  <a:pt x="532" y="119"/>
                  <a:pt x="532" y="119"/>
                  <a:pt x="533" y="119"/>
                </a:cubicBezTo>
                <a:cubicBezTo>
                  <a:pt x="533" y="119"/>
                  <a:pt x="533" y="119"/>
                  <a:pt x="533" y="119"/>
                </a:cubicBezTo>
                <a:cubicBezTo>
                  <a:pt x="532" y="119"/>
                  <a:pt x="532" y="118"/>
                  <a:pt x="532" y="118"/>
                </a:cubicBezTo>
                <a:cubicBezTo>
                  <a:pt x="532" y="118"/>
                  <a:pt x="532" y="118"/>
                  <a:pt x="533" y="118"/>
                </a:cubicBezTo>
                <a:cubicBezTo>
                  <a:pt x="533" y="118"/>
                  <a:pt x="533" y="118"/>
                  <a:pt x="533" y="118"/>
                </a:cubicBezTo>
                <a:cubicBezTo>
                  <a:pt x="533" y="118"/>
                  <a:pt x="533" y="119"/>
                  <a:pt x="533" y="119"/>
                </a:cubicBezTo>
                <a:cubicBezTo>
                  <a:pt x="533" y="119"/>
                  <a:pt x="533" y="119"/>
                  <a:pt x="533" y="119"/>
                </a:cubicBezTo>
                <a:cubicBezTo>
                  <a:pt x="534" y="119"/>
                  <a:pt x="535" y="119"/>
                  <a:pt x="535" y="120"/>
                </a:cubicBezTo>
                <a:cubicBezTo>
                  <a:pt x="536" y="120"/>
                  <a:pt x="534" y="121"/>
                  <a:pt x="534" y="121"/>
                </a:cubicBezTo>
                <a:cubicBezTo>
                  <a:pt x="534" y="121"/>
                  <a:pt x="535" y="122"/>
                  <a:pt x="534" y="122"/>
                </a:cubicBezTo>
                <a:cubicBezTo>
                  <a:pt x="533" y="122"/>
                  <a:pt x="533" y="123"/>
                  <a:pt x="533" y="124"/>
                </a:cubicBezTo>
                <a:cubicBezTo>
                  <a:pt x="533" y="124"/>
                  <a:pt x="533" y="125"/>
                  <a:pt x="533" y="125"/>
                </a:cubicBezTo>
                <a:cubicBezTo>
                  <a:pt x="533" y="125"/>
                  <a:pt x="533" y="126"/>
                  <a:pt x="533" y="126"/>
                </a:cubicBezTo>
                <a:cubicBezTo>
                  <a:pt x="533" y="126"/>
                  <a:pt x="534" y="126"/>
                  <a:pt x="534" y="126"/>
                </a:cubicBezTo>
                <a:cubicBezTo>
                  <a:pt x="534" y="125"/>
                  <a:pt x="535" y="125"/>
                  <a:pt x="535" y="125"/>
                </a:cubicBezTo>
                <a:cubicBezTo>
                  <a:pt x="535" y="125"/>
                  <a:pt x="535" y="124"/>
                  <a:pt x="535" y="124"/>
                </a:cubicBezTo>
                <a:close/>
                <a:moveTo>
                  <a:pt x="506" y="43"/>
                </a:moveTo>
                <a:cubicBezTo>
                  <a:pt x="506" y="43"/>
                  <a:pt x="506" y="43"/>
                  <a:pt x="506" y="43"/>
                </a:cubicBezTo>
                <a:cubicBezTo>
                  <a:pt x="506" y="42"/>
                  <a:pt x="506" y="42"/>
                  <a:pt x="507" y="42"/>
                </a:cubicBezTo>
                <a:cubicBezTo>
                  <a:pt x="508" y="43"/>
                  <a:pt x="509" y="43"/>
                  <a:pt x="510" y="43"/>
                </a:cubicBezTo>
                <a:cubicBezTo>
                  <a:pt x="510" y="43"/>
                  <a:pt x="510" y="43"/>
                  <a:pt x="510" y="44"/>
                </a:cubicBezTo>
                <a:cubicBezTo>
                  <a:pt x="510" y="44"/>
                  <a:pt x="510" y="44"/>
                  <a:pt x="510" y="44"/>
                </a:cubicBezTo>
                <a:cubicBezTo>
                  <a:pt x="509" y="44"/>
                  <a:pt x="509" y="44"/>
                  <a:pt x="508" y="43"/>
                </a:cubicBezTo>
                <a:cubicBezTo>
                  <a:pt x="508" y="44"/>
                  <a:pt x="507" y="44"/>
                  <a:pt x="507" y="43"/>
                </a:cubicBezTo>
                <a:cubicBezTo>
                  <a:pt x="507" y="43"/>
                  <a:pt x="506" y="43"/>
                  <a:pt x="506" y="44"/>
                </a:cubicBezTo>
                <a:cubicBezTo>
                  <a:pt x="506" y="44"/>
                  <a:pt x="506" y="44"/>
                  <a:pt x="506" y="44"/>
                </a:cubicBezTo>
                <a:cubicBezTo>
                  <a:pt x="507" y="44"/>
                  <a:pt x="507" y="45"/>
                  <a:pt x="507" y="45"/>
                </a:cubicBezTo>
                <a:cubicBezTo>
                  <a:pt x="508" y="45"/>
                  <a:pt x="508" y="46"/>
                  <a:pt x="509" y="45"/>
                </a:cubicBezTo>
                <a:cubicBezTo>
                  <a:pt x="510" y="45"/>
                  <a:pt x="510" y="45"/>
                  <a:pt x="511" y="45"/>
                </a:cubicBezTo>
                <a:cubicBezTo>
                  <a:pt x="511" y="45"/>
                  <a:pt x="511" y="46"/>
                  <a:pt x="511" y="46"/>
                </a:cubicBezTo>
                <a:cubicBezTo>
                  <a:pt x="509" y="45"/>
                  <a:pt x="509" y="47"/>
                  <a:pt x="508" y="47"/>
                </a:cubicBezTo>
                <a:cubicBezTo>
                  <a:pt x="508" y="48"/>
                  <a:pt x="508" y="48"/>
                  <a:pt x="508" y="48"/>
                </a:cubicBezTo>
                <a:cubicBezTo>
                  <a:pt x="509" y="48"/>
                  <a:pt x="509" y="49"/>
                  <a:pt x="508" y="49"/>
                </a:cubicBezTo>
                <a:cubicBezTo>
                  <a:pt x="508" y="50"/>
                  <a:pt x="508" y="50"/>
                  <a:pt x="507" y="50"/>
                </a:cubicBezTo>
                <a:cubicBezTo>
                  <a:pt x="507" y="50"/>
                  <a:pt x="506" y="50"/>
                  <a:pt x="506" y="50"/>
                </a:cubicBezTo>
                <a:cubicBezTo>
                  <a:pt x="506" y="50"/>
                  <a:pt x="507" y="51"/>
                  <a:pt x="507" y="51"/>
                </a:cubicBezTo>
                <a:cubicBezTo>
                  <a:pt x="507" y="51"/>
                  <a:pt x="507" y="51"/>
                  <a:pt x="507" y="51"/>
                </a:cubicBezTo>
                <a:cubicBezTo>
                  <a:pt x="507" y="52"/>
                  <a:pt x="506" y="52"/>
                  <a:pt x="506" y="52"/>
                </a:cubicBezTo>
                <a:cubicBezTo>
                  <a:pt x="506" y="52"/>
                  <a:pt x="506" y="51"/>
                  <a:pt x="506" y="51"/>
                </a:cubicBezTo>
                <a:cubicBezTo>
                  <a:pt x="506" y="50"/>
                  <a:pt x="506" y="50"/>
                  <a:pt x="506" y="49"/>
                </a:cubicBezTo>
                <a:cubicBezTo>
                  <a:pt x="506" y="48"/>
                  <a:pt x="505" y="47"/>
                  <a:pt x="503" y="47"/>
                </a:cubicBezTo>
                <a:cubicBezTo>
                  <a:pt x="503" y="47"/>
                  <a:pt x="503" y="47"/>
                  <a:pt x="503" y="47"/>
                </a:cubicBezTo>
                <a:cubicBezTo>
                  <a:pt x="503" y="47"/>
                  <a:pt x="502" y="47"/>
                  <a:pt x="502" y="47"/>
                </a:cubicBezTo>
                <a:cubicBezTo>
                  <a:pt x="502" y="46"/>
                  <a:pt x="502" y="46"/>
                  <a:pt x="503" y="46"/>
                </a:cubicBezTo>
                <a:cubicBezTo>
                  <a:pt x="503" y="45"/>
                  <a:pt x="503" y="45"/>
                  <a:pt x="503" y="45"/>
                </a:cubicBezTo>
                <a:cubicBezTo>
                  <a:pt x="503" y="44"/>
                  <a:pt x="503" y="44"/>
                  <a:pt x="504" y="44"/>
                </a:cubicBezTo>
                <a:cubicBezTo>
                  <a:pt x="505" y="45"/>
                  <a:pt x="506" y="45"/>
                  <a:pt x="506" y="43"/>
                </a:cubicBezTo>
                <a:close/>
                <a:moveTo>
                  <a:pt x="506" y="48"/>
                </a:moveTo>
                <a:cubicBezTo>
                  <a:pt x="506" y="48"/>
                  <a:pt x="506" y="49"/>
                  <a:pt x="506" y="49"/>
                </a:cubicBezTo>
                <a:cubicBezTo>
                  <a:pt x="507" y="48"/>
                  <a:pt x="507" y="48"/>
                  <a:pt x="508" y="47"/>
                </a:cubicBezTo>
                <a:cubicBezTo>
                  <a:pt x="508" y="47"/>
                  <a:pt x="507" y="47"/>
                  <a:pt x="507" y="47"/>
                </a:cubicBezTo>
                <a:cubicBezTo>
                  <a:pt x="507" y="47"/>
                  <a:pt x="506" y="48"/>
                  <a:pt x="506" y="48"/>
                </a:cubicBezTo>
                <a:close/>
                <a:moveTo>
                  <a:pt x="521" y="251"/>
                </a:moveTo>
                <a:cubicBezTo>
                  <a:pt x="521" y="251"/>
                  <a:pt x="521" y="250"/>
                  <a:pt x="521" y="250"/>
                </a:cubicBezTo>
                <a:cubicBezTo>
                  <a:pt x="522" y="250"/>
                  <a:pt x="522" y="249"/>
                  <a:pt x="522" y="249"/>
                </a:cubicBezTo>
                <a:cubicBezTo>
                  <a:pt x="524" y="249"/>
                  <a:pt x="524" y="248"/>
                  <a:pt x="525" y="247"/>
                </a:cubicBezTo>
                <a:cubicBezTo>
                  <a:pt x="526" y="246"/>
                  <a:pt x="526" y="246"/>
                  <a:pt x="526" y="247"/>
                </a:cubicBezTo>
                <a:cubicBezTo>
                  <a:pt x="526" y="247"/>
                  <a:pt x="526" y="248"/>
                  <a:pt x="526" y="248"/>
                </a:cubicBezTo>
                <a:cubicBezTo>
                  <a:pt x="526" y="248"/>
                  <a:pt x="527" y="249"/>
                  <a:pt x="527" y="249"/>
                </a:cubicBezTo>
                <a:cubicBezTo>
                  <a:pt x="527" y="249"/>
                  <a:pt x="527" y="249"/>
                  <a:pt x="527" y="248"/>
                </a:cubicBezTo>
                <a:cubicBezTo>
                  <a:pt x="527" y="248"/>
                  <a:pt x="527" y="248"/>
                  <a:pt x="527" y="248"/>
                </a:cubicBezTo>
                <a:cubicBezTo>
                  <a:pt x="527" y="248"/>
                  <a:pt x="528" y="247"/>
                  <a:pt x="528" y="247"/>
                </a:cubicBezTo>
                <a:cubicBezTo>
                  <a:pt x="528" y="248"/>
                  <a:pt x="529" y="247"/>
                  <a:pt x="530" y="248"/>
                </a:cubicBezTo>
                <a:cubicBezTo>
                  <a:pt x="530" y="247"/>
                  <a:pt x="531" y="248"/>
                  <a:pt x="531" y="248"/>
                </a:cubicBezTo>
                <a:cubicBezTo>
                  <a:pt x="531" y="248"/>
                  <a:pt x="531" y="248"/>
                  <a:pt x="531" y="249"/>
                </a:cubicBezTo>
                <a:cubicBezTo>
                  <a:pt x="532" y="248"/>
                  <a:pt x="532" y="248"/>
                  <a:pt x="532" y="248"/>
                </a:cubicBezTo>
                <a:cubicBezTo>
                  <a:pt x="532" y="248"/>
                  <a:pt x="532" y="247"/>
                  <a:pt x="532" y="247"/>
                </a:cubicBezTo>
                <a:cubicBezTo>
                  <a:pt x="532" y="246"/>
                  <a:pt x="532" y="247"/>
                  <a:pt x="532" y="246"/>
                </a:cubicBezTo>
                <a:cubicBezTo>
                  <a:pt x="531" y="246"/>
                  <a:pt x="530" y="247"/>
                  <a:pt x="530" y="246"/>
                </a:cubicBezTo>
                <a:cubicBezTo>
                  <a:pt x="530" y="245"/>
                  <a:pt x="529" y="245"/>
                  <a:pt x="529" y="246"/>
                </a:cubicBezTo>
                <a:cubicBezTo>
                  <a:pt x="528" y="246"/>
                  <a:pt x="528" y="245"/>
                  <a:pt x="528" y="245"/>
                </a:cubicBezTo>
                <a:cubicBezTo>
                  <a:pt x="528" y="245"/>
                  <a:pt x="528" y="245"/>
                  <a:pt x="528" y="244"/>
                </a:cubicBezTo>
                <a:cubicBezTo>
                  <a:pt x="528" y="244"/>
                  <a:pt x="528" y="244"/>
                  <a:pt x="528" y="244"/>
                </a:cubicBezTo>
                <a:cubicBezTo>
                  <a:pt x="528" y="244"/>
                  <a:pt x="527" y="244"/>
                  <a:pt x="527" y="244"/>
                </a:cubicBezTo>
                <a:cubicBezTo>
                  <a:pt x="527" y="244"/>
                  <a:pt x="527" y="245"/>
                  <a:pt x="527" y="245"/>
                </a:cubicBezTo>
                <a:cubicBezTo>
                  <a:pt x="527" y="246"/>
                  <a:pt x="527" y="246"/>
                  <a:pt x="527" y="246"/>
                </a:cubicBezTo>
                <a:cubicBezTo>
                  <a:pt x="526" y="246"/>
                  <a:pt x="526" y="246"/>
                  <a:pt x="526" y="246"/>
                </a:cubicBezTo>
                <a:cubicBezTo>
                  <a:pt x="525" y="246"/>
                  <a:pt x="524" y="246"/>
                  <a:pt x="523" y="247"/>
                </a:cubicBezTo>
                <a:cubicBezTo>
                  <a:pt x="523" y="248"/>
                  <a:pt x="523" y="248"/>
                  <a:pt x="523" y="247"/>
                </a:cubicBezTo>
                <a:cubicBezTo>
                  <a:pt x="522" y="247"/>
                  <a:pt x="522" y="247"/>
                  <a:pt x="522" y="247"/>
                </a:cubicBezTo>
                <a:cubicBezTo>
                  <a:pt x="522" y="246"/>
                  <a:pt x="522" y="246"/>
                  <a:pt x="521" y="247"/>
                </a:cubicBezTo>
                <a:cubicBezTo>
                  <a:pt x="521" y="248"/>
                  <a:pt x="521" y="248"/>
                  <a:pt x="521" y="248"/>
                </a:cubicBezTo>
                <a:cubicBezTo>
                  <a:pt x="521" y="249"/>
                  <a:pt x="521" y="249"/>
                  <a:pt x="520" y="249"/>
                </a:cubicBezTo>
                <a:cubicBezTo>
                  <a:pt x="519" y="249"/>
                  <a:pt x="519" y="249"/>
                  <a:pt x="518" y="249"/>
                </a:cubicBezTo>
                <a:cubicBezTo>
                  <a:pt x="518" y="249"/>
                  <a:pt x="518" y="250"/>
                  <a:pt x="518" y="250"/>
                </a:cubicBezTo>
                <a:cubicBezTo>
                  <a:pt x="517" y="250"/>
                  <a:pt x="518" y="250"/>
                  <a:pt x="518" y="250"/>
                </a:cubicBezTo>
                <a:cubicBezTo>
                  <a:pt x="518" y="250"/>
                  <a:pt x="518" y="250"/>
                  <a:pt x="518" y="250"/>
                </a:cubicBezTo>
                <a:cubicBezTo>
                  <a:pt x="518" y="250"/>
                  <a:pt x="518" y="250"/>
                  <a:pt x="518" y="250"/>
                </a:cubicBezTo>
                <a:cubicBezTo>
                  <a:pt x="519" y="249"/>
                  <a:pt x="520" y="249"/>
                  <a:pt x="520" y="250"/>
                </a:cubicBezTo>
                <a:cubicBezTo>
                  <a:pt x="521" y="251"/>
                  <a:pt x="521" y="251"/>
                  <a:pt x="521" y="251"/>
                </a:cubicBezTo>
                <a:close/>
                <a:moveTo>
                  <a:pt x="228" y="315"/>
                </a:moveTo>
                <a:cubicBezTo>
                  <a:pt x="228" y="316"/>
                  <a:pt x="228" y="316"/>
                  <a:pt x="227" y="317"/>
                </a:cubicBezTo>
                <a:cubicBezTo>
                  <a:pt x="227" y="318"/>
                  <a:pt x="226" y="316"/>
                  <a:pt x="225" y="317"/>
                </a:cubicBezTo>
                <a:cubicBezTo>
                  <a:pt x="225" y="317"/>
                  <a:pt x="225" y="317"/>
                  <a:pt x="225" y="317"/>
                </a:cubicBezTo>
                <a:cubicBezTo>
                  <a:pt x="225" y="316"/>
                  <a:pt x="225" y="316"/>
                  <a:pt x="224" y="317"/>
                </a:cubicBezTo>
                <a:cubicBezTo>
                  <a:pt x="224" y="317"/>
                  <a:pt x="224" y="317"/>
                  <a:pt x="224" y="317"/>
                </a:cubicBezTo>
                <a:cubicBezTo>
                  <a:pt x="223" y="317"/>
                  <a:pt x="223" y="318"/>
                  <a:pt x="223" y="319"/>
                </a:cubicBezTo>
                <a:cubicBezTo>
                  <a:pt x="223" y="319"/>
                  <a:pt x="223" y="319"/>
                  <a:pt x="222" y="319"/>
                </a:cubicBezTo>
                <a:cubicBezTo>
                  <a:pt x="222" y="319"/>
                  <a:pt x="222" y="319"/>
                  <a:pt x="221" y="319"/>
                </a:cubicBezTo>
                <a:cubicBezTo>
                  <a:pt x="221" y="318"/>
                  <a:pt x="221" y="318"/>
                  <a:pt x="221" y="318"/>
                </a:cubicBezTo>
                <a:cubicBezTo>
                  <a:pt x="221" y="318"/>
                  <a:pt x="221" y="318"/>
                  <a:pt x="221" y="317"/>
                </a:cubicBezTo>
                <a:cubicBezTo>
                  <a:pt x="220" y="318"/>
                  <a:pt x="220" y="316"/>
                  <a:pt x="220" y="316"/>
                </a:cubicBezTo>
                <a:cubicBezTo>
                  <a:pt x="220" y="315"/>
                  <a:pt x="220" y="315"/>
                  <a:pt x="220" y="315"/>
                </a:cubicBezTo>
                <a:cubicBezTo>
                  <a:pt x="219" y="316"/>
                  <a:pt x="219" y="315"/>
                  <a:pt x="219" y="315"/>
                </a:cubicBezTo>
                <a:cubicBezTo>
                  <a:pt x="219" y="315"/>
                  <a:pt x="219" y="314"/>
                  <a:pt x="219" y="314"/>
                </a:cubicBezTo>
                <a:cubicBezTo>
                  <a:pt x="220" y="314"/>
                  <a:pt x="221" y="314"/>
                  <a:pt x="222" y="314"/>
                </a:cubicBezTo>
                <a:cubicBezTo>
                  <a:pt x="222" y="314"/>
                  <a:pt x="223" y="314"/>
                  <a:pt x="223" y="315"/>
                </a:cubicBezTo>
                <a:cubicBezTo>
                  <a:pt x="222" y="315"/>
                  <a:pt x="223" y="315"/>
                  <a:pt x="223" y="315"/>
                </a:cubicBezTo>
                <a:cubicBezTo>
                  <a:pt x="223" y="315"/>
                  <a:pt x="224" y="316"/>
                  <a:pt x="224" y="315"/>
                </a:cubicBezTo>
                <a:cubicBezTo>
                  <a:pt x="224" y="315"/>
                  <a:pt x="225" y="315"/>
                  <a:pt x="225" y="314"/>
                </a:cubicBezTo>
                <a:cubicBezTo>
                  <a:pt x="225" y="313"/>
                  <a:pt x="226" y="313"/>
                  <a:pt x="227" y="313"/>
                </a:cubicBezTo>
                <a:cubicBezTo>
                  <a:pt x="227" y="314"/>
                  <a:pt x="228" y="314"/>
                  <a:pt x="228" y="315"/>
                </a:cubicBezTo>
                <a:cubicBezTo>
                  <a:pt x="228" y="315"/>
                  <a:pt x="228" y="315"/>
                  <a:pt x="228" y="315"/>
                </a:cubicBezTo>
                <a:close/>
                <a:moveTo>
                  <a:pt x="222" y="315"/>
                </a:moveTo>
                <a:cubicBezTo>
                  <a:pt x="222" y="315"/>
                  <a:pt x="222" y="315"/>
                  <a:pt x="222" y="315"/>
                </a:cubicBezTo>
                <a:cubicBezTo>
                  <a:pt x="222" y="315"/>
                  <a:pt x="221" y="315"/>
                  <a:pt x="221" y="315"/>
                </a:cubicBezTo>
                <a:cubicBezTo>
                  <a:pt x="221" y="315"/>
                  <a:pt x="221" y="315"/>
                  <a:pt x="221" y="315"/>
                </a:cubicBezTo>
                <a:cubicBezTo>
                  <a:pt x="221" y="315"/>
                  <a:pt x="220" y="316"/>
                  <a:pt x="221" y="316"/>
                </a:cubicBezTo>
                <a:cubicBezTo>
                  <a:pt x="221" y="316"/>
                  <a:pt x="221" y="316"/>
                  <a:pt x="221" y="316"/>
                </a:cubicBezTo>
                <a:cubicBezTo>
                  <a:pt x="221" y="316"/>
                  <a:pt x="222" y="316"/>
                  <a:pt x="222" y="316"/>
                </a:cubicBezTo>
                <a:cubicBezTo>
                  <a:pt x="222" y="316"/>
                  <a:pt x="222" y="316"/>
                  <a:pt x="222" y="315"/>
                </a:cubicBezTo>
                <a:close/>
                <a:moveTo>
                  <a:pt x="226" y="315"/>
                </a:moveTo>
                <a:cubicBezTo>
                  <a:pt x="226" y="315"/>
                  <a:pt x="226" y="314"/>
                  <a:pt x="226" y="314"/>
                </a:cubicBezTo>
                <a:cubicBezTo>
                  <a:pt x="226" y="314"/>
                  <a:pt x="226" y="315"/>
                  <a:pt x="226" y="315"/>
                </a:cubicBezTo>
                <a:cubicBezTo>
                  <a:pt x="226" y="315"/>
                  <a:pt x="226" y="315"/>
                  <a:pt x="226" y="315"/>
                </a:cubicBezTo>
                <a:cubicBezTo>
                  <a:pt x="226" y="315"/>
                  <a:pt x="226" y="315"/>
                  <a:pt x="226" y="315"/>
                </a:cubicBezTo>
                <a:close/>
                <a:moveTo>
                  <a:pt x="227" y="315"/>
                </a:moveTo>
                <a:cubicBezTo>
                  <a:pt x="227" y="315"/>
                  <a:pt x="227" y="315"/>
                  <a:pt x="227" y="315"/>
                </a:cubicBezTo>
                <a:cubicBezTo>
                  <a:pt x="227" y="315"/>
                  <a:pt x="227" y="315"/>
                  <a:pt x="227" y="315"/>
                </a:cubicBezTo>
                <a:cubicBezTo>
                  <a:pt x="227" y="315"/>
                  <a:pt x="227" y="315"/>
                  <a:pt x="227" y="315"/>
                </a:cubicBezTo>
                <a:cubicBezTo>
                  <a:pt x="227" y="316"/>
                  <a:pt x="227" y="315"/>
                  <a:pt x="227" y="315"/>
                </a:cubicBezTo>
                <a:close/>
                <a:moveTo>
                  <a:pt x="278" y="308"/>
                </a:moveTo>
                <a:cubicBezTo>
                  <a:pt x="277" y="307"/>
                  <a:pt x="277" y="307"/>
                  <a:pt x="278" y="307"/>
                </a:cubicBezTo>
                <a:cubicBezTo>
                  <a:pt x="278" y="306"/>
                  <a:pt x="279" y="306"/>
                  <a:pt x="279" y="305"/>
                </a:cubicBezTo>
                <a:cubicBezTo>
                  <a:pt x="278" y="305"/>
                  <a:pt x="278" y="304"/>
                  <a:pt x="277" y="304"/>
                </a:cubicBezTo>
                <a:cubicBezTo>
                  <a:pt x="277" y="303"/>
                  <a:pt x="278" y="303"/>
                  <a:pt x="278" y="302"/>
                </a:cubicBezTo>
                <a:cubicBezTo>
                  <a:pt x="278" y="302"/>
                  <a:pt x="278" y="302"/>
                  <a:pt x="278" y="302"/>
                </a:cubicBezTo>
                <a:cubicBezTo>
                  <a:pt x="278" y="301"/>
                  <a:pt x="278" y="301"/>
                  <a:pt x="278" y="300"/>
                </a:cubicBezTo>
                <a:cubicBezTo>
                  <a:pt x="278" y="300"/>
                  <a:pt x="279" y="300"/>
                  <a:pt x="279" y="300"/>
                </a:cubicBezTo>
                <a:cubicBezTo>
                  <a:pt x="280" y="301"/>
                  <a:pt x="280" y="301"/>
                  <a:pt x="281" y="301"/>
                </a:cubicBezTo>
                <a:cubicBezTo>
                  <a:pt x="281" y="301"/>
                  <a:pt x="281" y="301"/>
                  <a:pt x="281" y="301"/>
                </a:cubicBezTo>
                <a:cubicBezTo>
                  <a:pt x="282" y="300"/>
                  <a:pt x="281" y="300"/>
                  <a:pt x="281" y="300"/>
                </a:cubicBezTo>
                <a:cubicBezTo>
                  <a:pt x="281" y="300"/>
                  <a:pt x="281" y="299"/>
                  <a:pt x="280" y="299"/>
                </a:cubicBezTo>
                <a:cubicBezTo>
                  <a:pt x="280" y="300"/>
                  <a:pt x="280" y="299"/>
                  <a:pt x="279" y="299"/>
                </a:cubicBezTo>
                <a:cubicBezTo>
                  <a:pt x="279" y="299"/>
                  <a:pt x="279" y="299"/>
                  <a:pt x="278" y="299"/>
                </a:cubicBezTo>
                <a:cubicBezTo>
                  <a:pt x="278" y="300"/>
                  <a:pt x="278" y="299"/>
                  <a:pt x="278" y="299"/>
                </a:cubicBezTo>
                <a:cubicBezTo>
                  <a:pt x="277" y="300"/>
                  <a:pt x="276" y="300"/>
                  <a:pt x="276" y="301"/>
                </a:cubicBezTo>
                <a:cubicBezTo>
                  <a:pt x="276" y="301"/>
                  <a:pt x="276" y="302"/>
                  <a:pt x="276" y="302"/>
                </a:cubicBezTo>
                <a:cubicBezTo>
                  <a:pt x="276" y="302"/>
                  <a:pt x="275" y="302"/>
                  <a:pt x="276" y="302"/>
                </a:cubicBezTo>
                <a:cubicBezTo>
                  <a:pt x="276" y="302"/>
                  <a:pt x="276" y="302"/>
                  <a:pt x="276" y="302"/>
                </a:cubicBezTo>
                <a:cubicBezTo>
                  <a:pt x="276" y="303"/>
                  <a:pt x="277" y="302"/>
                  <a:pt x="277" y="303"/>
                </a:cubicBezTo>
                <a:cubicBezTo>
                  <a:pt x="277" y="304"/>
                  <a:pt x="277" y="305"/>
                  <a:pt x="276" y="306"/>
                </a:cubicBezTo>
                <a:cubicBezTo>
                  <a:pt x="276" y="306"/>
                  <a:pt x="276" y="306"/>
                  <a:pt x="276" y="306"/>
                </a:cubicBezTo>
                <a:cubicBezTo>
                  <a:pt x="277" y="307"/>
                  <a:pt x="276" y="307"/>
                  <a:pt x="276" y="308"/>
                </a:cubicBezTo>
                <a:cubicBezTo>
                  <a:pt x="276" y="308"/>
                  <a:pt x="276" y="309"/>
                  <a:pt x="275" y="308"/>
                </a:cubicBezTo>
                <a:cubicBezTo>
                  <a:pt x="275" y="309"/>
                  <a:pt x="275" y="309"/>
                  <a:pt x="275" y="309"/>
                </a:cubicBezTo>
                <a:cubicBezTo>
                  <a:pt x="275" y="309"/>
                  <a:pt x="275" y="309"/>
                  <a:pt x="275" y="309"/>
                </a:cubicBezTo>
                <a:cubicBezTo>
                  <a:pt x="275" y="309"/>
                  <a:pt x="276" y="309"/>
                  <a:pt x="276" y="309"/>
                </a:cubicBezTo>
                <a:cubicBezTo>
                  <a:pt x="276" y="309"/>
                  <a:pt x="276" y="310"/>
                  <a:pt x="276" y="310"/>
                </a:cubicBezTo>
                <a:cubicBezTo>
                  <a:pt x="276" y="310"/>
                  <a:pt x="276" y="310"/>
                  <a:pt x="276" y="310"/>
                </a:cubicBezTo>
                <a:cubicBezTo>
                  <a:pt x="276" y="310"/>
                  <a:pt x="275" y="310"/>
                  <a:pt x="275" y="310"/>
                </a:cubicBezTo>
                <a:cubicBezTo>
                  <a:pt x="275" y="311"/>
                  <a:pt x="276" y="311"/>
                  <a:pt x="276" y="311"/>
                </a:cubicBezTo>
                <a:cubicBezTo>
                  <a:pt x="276" y="311"/>
                  <a:pt x="277" y="311"/>
                  <a:pt x="278" y="310"/>
                </a:cubicBezTo>
                <a:cubicBezTo>
                  <a:pt x="278" y="310"/>
                  <a:pt x="278" y="309"/>
                  <a:pt x="277" y="309"/>
                </a:cubicBezTo>
                <a:cubicBezTo>
                  <a:pt x="277" y="309"/>
                  <a:pt x="277" y="308"/>
                  <a:pt x="278" y="308"/>
                </a:cubicBezTo>
                <a:cubicBezTo>
                  <a:pt x="278" y="308"/>
                  <a:pt x="278" y="308"/>
                  <a:pt x="279" y="308"/>
                </a:cubicBezTo>
                <a:cubicBezTo>
                  <a:pt x="278" y="308"/>
                  <a:pt x="278" y="308"/>
                  <a:pt x="278" y="308"/>
                </a:cubicBezTo>
                <a:close/>
                <a:moveTo>
                  <a:pt x="308" y="287"/>
                </a:moveTo>
                <a:cubicBezTo>
                  <a:pt x="308" y="287"/>
                  <a:pt x="308" y="287"/>
                  <a:pt x="308" y="287"/>
                </a:cubicBezTo>
                <a:cubicBezTo>
                  <a:pt x="308" y="287"/>
                  <a:pt x="309" y="287"/>
                  <a:pt x="309" y="287"/>
                </a:cubicBezTo>
                <a:cubicBezTo>
                  <a:pt x="308" y="287"/>
                  <a:pt x="308" y="287"/>
                  <a:pt x="308" y="287"/>
                </a:cubicBezTo>
                <a:cubicBezTo>
                  <a:pt x="308" y="287"/>
                  <a:pt x="308" y="287"/>
                  <a:pt x="308" y="287"/>
                </a:cubicBezTo>
                <a:close/>
                <a:moveTo>
                  <a:pt x="303" y="284"/>
                </a:moveTo>
                <a:cubicBezTo>
                  <a:pt x="303" y="284"/>
                  <a:pt x="303" y="285"/>
                  <a:pt x="303" y="285"/>
                </a:cubicBezTo>
                <a:cubicBezTo>
                  <a:pt x="302" y="285"/>
                  <a:pt x="302" y="286"/>
                  <a:pt x="302" y="286"/>
                </a:cubicBezTo>
                <a:cubicBezTo>
                  <a:pt x="302" y="286"/>
                  <a:pt x="302" y="287"/>
                  <a:pt x="303" y="287"/>
                </a:cubicBezTo>
                <a:cubicBezTo>
                  <a:pt x="303" y="287"/>
                  <a:pt x="303" y="287"/>
                  <a:pt x="304" y="287"/>
                </a:cubicBezTo>
                <a:cubicBezTo>
                  <a:pt x="304" y="287"/>
                  <a:pt x="304" y="287"/>
                  <a:pt x="304" y="288"/>
                </a:cubicBezTo>
                <a:cubicBezTo>
                  <a:pt x="305" y="288"/>
                  <a:pt x="305" y="288"/>
                  <a:pt x="304" y="289"/>
                </a:cubicBezTo>
                <a:cubicBezTo>
                  <a:pt x="304" y="289"/>
                  <a:pt x="304" y="289"/>
                  <a:pt x="304" y="289"/>
                </a:cubicBezTo>
                <a:cubicBezTo>
                  <a:pt x="304" y="290"/>
                  <a:pt x="305" y="291"/>
                  <a:pt x="306" y="291"/>
                </a:cubicBezTo>
                <a:cubicBezTo>
                  <a:pt x="307" y="291"/>
                  <a:pt x="308" y="290"/>
                  <a:pt x="308" y="289"/>
                </a:cubicBezTo>
                <a:cubicBezTo>
                  <a:pt x="308" y="289"/>
                  <a:pt x="308" y="288"/>
                  <a:pt x="308" y="287"/>
                </a:cubicBezTo>
                <a:cubicBezTo>
                  <a:pt x="308" y="287"/>
                  <a:pt x="308" y="287"/>
                  <a:pt x="308" y="287"/>
                </a:cubicBezTo>
                <a:cubicBezTo>
                  <a:pt x="308" y="287"/>
                  <a:pt x="308" y="287"/>
                  <a:pt x="308" y="287"/>
                </a:cubicBezTo>
                <a:cubicBezTo>
                  <a:pt x="308" y="286"/>
                  <a:pt x="308" y="286"/>
                  <a:pt x="308" y="286"/>
                </a:cubicBezTo>
                <a:cubicBezTo>
                  <a:pt x="308" y="286"/>
                  <a:pt x="308" y="286"/>
                  <a:pt x="308" y="286"/>
                </a:cubicBezTo>
                <a:cubicBezTo>
                  <a:pt x="308" y="286"/>
                  <a:pt x="308" y="286"/>
                  <a:pt x="309" y="286"/>
                </a:cubicBezTo>
                <a:cubicBezTo>
                  <a:pt x="309" y="286"/>
                  <a:pt x="309" y="286"/>
                  <a:pt x="309" y="286"/>
                </a:cubicBezTo>
                <a:cubicBezTo>
                  <a:pt x="309" y="287"/>
                  <a:pt x="309" y="287"/>
                  <a:pt x="309" y="287"/>
                </a:cubicBezTo>
                <a:cubicBezTo>
                  <a:pt x="310" y="287"/>
                  <a:pt x="310" y="287"/>
                  <a:pt x="310" y="286"/>
                </a:cubicBezTo>
                <a:cubicBezTo>
                  <a:pt x="309" y="286"/>
                  <a:pt x="309" y="285"/>
                  <a:pt x="308" y="285"/>
                </a:cubicBezTo>
                <a:cubicBezTo>
                  <a:pt x="308" y="285"/>
                  <a:pt x="307" y="285"/>
                  <a:pt x="307" y="285"/>
                </a:cubicBezTo>
                <a:cubicBezTo>
                  <a:pt x="306" y="285"/>
                  <a:pt x="306" y="286"/>
                  <a:pt x="306" y="287"/>
                </a:cubicBezTo>
                <a:cubicBezTo>
                  <a:pt x="306" y="287"/>
                  <a:pt x="306" y="287"/>
                  <a:pt x="307" y="287"/>
                </a:cubicBezTo>
                <a:cubicBezTo>
                  <a:pt x="307" y="287"/>
                  <a:pt x="307" y="287"/>
                  <a:pt x="306" y="287"/>
                </a:cubicBezTo>
                <a:cubicBezTo>
                  <a:pt x="307" y="288"/>
                  <a:pt x="307" y="288"/>
                  <a:pt x="307" y="288"/>
                </a:cubicBezTo>
                <a:cubicBezTo>
                  <a:pt x="307" y="288"/>
                  <a:pt x="308" y="289"/>
                  <a:pt x="307" y="289"/>
                </a:cubicBezTo>
                <a:cubicBezTo>
                  <a:pt x="307" y="289"/>
                  <a:pt x="307" y="289"/>
                  <a:pt x="307" y="289"/>
                </a:cubicBezTo>
                <a:cubicBezTo>
                  <a:pt x="306" y="289"/>
                  <a:pt x="306" y="289"/>
                  <a:pt x="306" y="289"/>
                </a:cubicBezTo>
                <a:cubicBezTo>
                  <a:pt x="306" y="288"/>
                  <a:pt x="306" y="287"/>
                  <a:pt x="306" y="287"/>
                </a:cubicBezTo>
                <a:cubicBezTo>
                  <a:pt x="306" y="287"/>
                  <a:pt x="305" y="287"/>
                  <a:pt x="305" y="287"/>
                </a:cubicBezTo>
                <a:cubicBezTo>
                  <a:pt x="305" y="286"/>
                  <a:pt x="304" y="286"/>
                  <a:pt x="304" y="286"/>
                </a:cubicBezTo>
                <a:cubicBezTo>
                  <a:pt x="303" y="287"/>
                  <a:pt x="303" y="287"/>
                  <a:pt x="303" y="286"/>
                </a:cubicBezTo>
                <a:cubicBezTo>
                  <a:pt x="303" y="286"/>
                  <a:pt x="303" y="285"/>
                  <a:pt x="303" y="285"/>
                </a:cubicBezTo>
                <a:cubicBezTo>
                  <a:pt x="303" y="285"/>
                  <a:pt x="304" y="285"/>
                  <a:pt x="303" y="284"/>
                </a:cubicBezTo>
                <a:close/>
                <a:moveTo>
                  <a:pt x="306" y="287"/>
                </a:moveTo>
                <a:cubicBezTo>
                  <a:pt x="306" y="287"/>
                  <a:pt x="306" y="287"/>
                  <a:pt x="306" y="287"/>
                </a:cubicBezTo>
                <a:cubicBezTo>
                  <a:pt x="306" y="287"/>
                  <a:pt x="305" y="287"/>
                  <a:pt x="305" y="287"/>
                </a:cubicBezTo>
                <a:cubicBezTo>
                  <a:pt x="305" y="287"/>
                  <a:pt x="305" y="287"/>
                  <a:pt x="305" y="287"/>
                </a:cubicBezTo>
                <a:cubicBezTo>
                  <a:pt x="306" y="287"/>
                  <a:pt x="306" y="287"/>
                  <a:pt x="306" y="287"/>
                </a:cubicBezTo>
                <a:cubicBezTo>
                  <a:pt x="306" y="287"/>
                  <a:pt x="306" y="287"/>
                  <a:pt x="306" y="287"/>
                </a:cubicBezTo>
                <a:close/>
                <a:moveTo>
                  <a:pt x="194" y="242"/>
                </a:moveTo>
                <a:cubicBezTo>
                  <a:pt x="193" y="242"/>
                  <a:pt x="193" y="242"/>
                  <a:pt x="193" y="243"/>
                </a:cubicBezTo>
                <a:cubicBezTo>
                  <a:pt x="192" y="244"/>
                  <a:pt x="192" y="244"/>
                  <a:pt x="193" y="245"/>
                </a:cubicBezTo>
                <a:cubicBezTo>
                  <a:pt x="193" y="246"/>
                  <a:pt x="193" y="246"/>
                  <a:pt x="193" y="246"/>
                </a:cubicBezTo>
                <a:cubicBezTo>
                  <a:pt x="192" y="247"/>
                  <a:pt x="192" y="247"/>
                  <a:pt x="193" y="247"/>
                </a:cubicBezTo>
                <a:cubicBezTo>
                  <a:pt x="194" y="247"/>
                  <a:pt x="195" y="246"/>
                  <a:pt x="195" y="247"/>
                </a:cubicBezTo>
                <a:cubicBezTo>
                  <a:pt x="195" y="248"/>
                  <a:pt x="196" y="247"/>
                  <a:pt x="196" y="248"/>
                </a:cubicBezTo>
                <a:cubicBezTo>
                  <a:pt x="197" y="248"/>
                  <a:pt x="198" y="248"/>
                  <a:pt x="198" y="249"/>
                </a:cubicBezTo>
                <a:cubicBezTo>
                  <a:pt x="198" y="249"/>
                  <a:pt x="198" y="249"/>
                  <a:pt x="198" y="250"/>
                </a:cubicBezTo>
                <a:cubicBezTo>
                  <a:pt x="198" y="249"/>
                  <a:pt x="199" y="249"/>
                  <a:pt x="199" y="249"/>
                </a:cubicBezTo>
                <a:cubicBezTo>
                  <a:pt x="199" y="249"/>
                  <a:pt x="198" y="249"/>
                  <a:pt x="198" y="249"/>
                </a:cubicBezTo>
                <a:cubicBezTo>
                  <a:pt x="198" y="248"/>
                  <a:pt x="198" y="248"/>
                  <a:pt x="198" y="248"/>
                </a:cubicBezTo>
                <a:cubicBezTo>
                  <a:pt x="198" y="248"/>
                  <a:pt x="199" y="247"/>
                  <a:pt x="199" y="247"/>
                </a:cubicBezTo>
                <a:cubicBezTo>
                  <a:pt x="199" y="248"/>
                  <a:pt x="200" y="248"/>
                  <a:pt x="200" y="247"/>
                </a:cubicBezTo>
                <a:cubicBezTo>
                  <a:pt x="201" y="247"/>
                  <a:pt x="201" y="247"/>
                  <a:pt x="202" y="247"/>
                </a:cubicBezTo>
                <a:cubicBezTo>
                  <a:pt x="202" y="247"/>
                  <a:pt x="203" y="247"/>
                  <a:pt x="203" y="246"/>
                </a:cubicBezTo>
                <a:cubicBezTo>
                  <a:pt x="203" y="246"/>
                  <a:pt x="203" y="245"/>
                  <a:pt x="202" y="245"/>
                </a:cubicBezTo>
                <a:cubicBezTo>
                  <a:pt x="202" y="245"/>
                  <a:pt x="201" y="245"/>
                  <a:pt x="201" y="244"/>
                </a:cubicBezTo>
                <a:cubicBezTo>
                  <a:pt x="201" y="244"/>
                  <a:pt x="201" y="244"/>
                  <a:pt x="201" y="244"/>
                </a:cubicBezTo>
                <a:cubicBezTo>
                  <a:pt x="201" y="244"/>
                  <a:pt x="201" y="244"/>
                  <a:pt x="201" y="244"/>
                </a:cubicBezTo>
                <a:cubicBezTo>
                  <a:pt x="201" y="245"/>
                  <a:pt x="201" y="245"/>
                  <a:pt x="201" y="246"/>
                </a:cubicBezTo>
                <a:cubicBezTo>
                  <a:pt x="201" y="246"/>
                  <a:pt x="201" y="247"/>
                  <a:pt x="200" y="246"/>
                </a:cubicBezTo>
                <a:cubicBezTo>
                  <a:pt x="200" y="246"/>
                  <a:pt x="199" y="247"/>
                  <a:pt x="199" y="247"/>
                </a:cubicBezTo>
                <a:cubicBezTo>
                  <a:pt x="198" y="247"/>
                  <a:pt x="198" y="246"/>
                  <a:pt x="198" y="247"/>
                </a:cubicBezTo>
                <a:cubicBezTo>
                  <a:pt x="197" y="247"/>
                  <a:pt x="197" y="247"/>
                  <a:pt x="197" y="247"/>
                </a:cubicBezTo>
                <a:cubicBezTo>
                  <a:pt x="196" y="247"/>
                  <a:pt x="197" y="247"/>
                  <a:pt x="197" y="246"/>
                </a:cubicBezTo>
                <a:cubicBezTo>
                  <a:pt x="197" y="246"/>
                  <a:pt x="198" y="246"/>
                  <a:pt x="198" y="245"/>
                </a:cubicBezTo>
                <a:cubicBezTo>
                  <a:pt x="198" y="245"/>
                  <a:pt x="197" y="245"/>
                  <a:pt x="197" y="245"/>
                </a:cubicBezTo>
                <a:cubicBezTo>
                  <a:pt x="197" y="245"/>
                  <a:pt x="197" y="245"/>
                  <a:pt x="197" y="245"/>
                </a:cubicBezTo>
                <a:cubicBezTo>
                  <a:pt x="196" y="245"/>
                  <a:pt x="196" y="246"/>
                  <a:pt x="196" y="246"/>
                </a:cubicBezTo>
                <a:cubicBezTo>
                  <a:pt x="195" y="245"/>
                  <a:pt x="195" y="246"/>
                  <a:pt x="194" y="246"/>
                </a:cubicBezTo>
                <a:cubicBezTo>
                  <a:pt x="194" y="246"/>
                  <a:pt x="194" y="246"/>
                  <a:pt x="194" y="246"/>
                </a:cubicBezTo>
                <a:cubicBezTo>
                  <a:pt x="193" y="246"/>
                  <a:pt x="194" y="246"/>
                  <a:pt x="194" y="246"/>
                </a:cubicBezTo>
                <a:cubicBezTo>
                  <a:pt x="193" y="245"/>
                  <a:pt x="193" y="245"/>
                  <a:pt x="193" y="245"/>
                </a:cubicBezTo>
                <a:cubicBezTo>
                  <a:pt x="193" y="244"/>
                  <a:pt x="194" y="244"/>
                  <a:pt x="194" y="244"/>
                </a:cubicBezTo>
                <a:cubicBezTo>
                  <a:pt x="194" y="244"/>
                  <a:pt x="194" y="243"/>
                  <a:pt x="194" y="243"/>
                </a:cubicBezTo>
                <a:cubicBezTo>
                  <a:pt x="194" y="243"/>
                  <a:pt x="194" y="243"/>
                  <a:pt x="194" y="243"/>
                </a:cubicBezTo>
                <a:cubicBezTo>
                  <a:pt x="194" y="243"/>
                  <a:pt x="194" y="242"/>
                  <a:pt x="194" y="242"/>
                </a:cubicBezTo>
                <a:close/>
                <a:moveTo>
                  <a:pt x="332" y="150"/>
                </a:moveTo>
                <a:cubicBezTo>
                  <a:pt x="332" y="150"/>
                  <a:pt x="332" y="149"/>
                  <a:pt x="332" y="149"/>
                </a:cubicBezTo>
                <a:cubicBezTo>
                  <a:pt x="332" y="149"/>
                  <a:pt x="331" y="148"/>
                  <a:pt x="331" y="148"/>
                </a:cubicBezTo>
                <a:cubicBezTo>
                  <a:pt x="330" y="148"/>
                  <a:pt x="330" y="148"/>
                  <a:pt x="330" y="147"/>
                </a:cubicBezTo>
                <a:cubicBezTo>
                  <a:pt x="330" y="147"/>
                  <a:pt x="331" y="146"/>
                  <a:pt x="330" y="146"/>
                </a:cubicBezTo>
                <a:cubicBezTo>
                  <a:pt x="329" y="146"/>
                  <a:pt x="330" y="147"/>
                  <a:pt x="329" y="147"/>
                </a:cubicBezTo>
                <a:cubicBezTo>
                  <a:pt x="329" y="147"/>
                  <a:pt x="329" y="148"/>
                  <a:pt x="329" y="148"/>
                </a:cubicBezTo>
                <a:cubicBezTo>
                  <a:pt x="329" y="148"/>
                  <a:pt x="329" y="148"/>
                  <a:pt x="329" y="148"/>
                </a:cubicBezTo>
                <a:cubicBezTo>
                  <a:pt x="328" y="148"/>
                  <a:pt x="328" y="148"/>
                  <a:pt x="328" y="148"/>
                </a:cubicBezTo>
                <a:cubicBezTo>
                  <a:pt x="328" y="149"/>
                  <a:pt x="328" y="149"/>
                  <a:pt x="328" y="149"/>
                </a:cubicBezTo>
                <a:cubicBezTo>
                  <a:pt x="328" y="150"/>
                  <a:pt x="328" y="150"/>
                  <a:pt x="328" y="150"/>
                </a:cubicBezTo>
                <a:cubicBezTo>
                  <a:pt x="329" y="149"/>
                  <a:pt x="330" y="150"/>
                  <a:pt x="330" y="149"/>
                </a:cubicBezTo>
                <a:cubicBezTo>
                  <a:pt x="331" y="149"/>
                  <a:pt x="331" y="149"/>
                  <a:pt x="331" y="149"/>
                </a:cubicBezTo>
                <a:cubicBezTo>
                  <a:pt x="331" y="149"/>
                  <a:pt x="331" y="150"/>
                  <a:pt x="331" y="150"/>
                </a:cubicBezTo>
                <a:cubicBezTo>
                  <a:pt x="330" y="150"/>
                  <a:pt x="330" y="150"/>
                  <a:pt x="330" y="151"/>
                </a:cubicBezTo>
                <a:cubicBezTo>
                  <a:pt x="330" y="151"/>
                  <a:pt x="329" y="151"/>
                  <a:pt x="328" y="151"/>
                </a:cubicBezTo>
                <a:cubicBezTo>
                  <a:pt x="328" y="151"/>
                  <a:pt x="327" y="151"/>
                  <a:pt x="327" y="150"/>
                </a:cubicBezTo>
                <a:cubicBezTo>
                  <a:pt x="327" y="150"/>
                  <a:pt x="326" y="149"/>
                  <a:pt x="326" y="150"/>
                </a:cubicBezTo>
                <a:cubicBezTo>
                  <a:pt x="326" y="150"/>
                  <a:pt x="326" y="150"/>
                  <a:pt x="326" y="150"/>
                </a:cubicBezTo>
                <a:cubicBezTo>
                  <a:pt x="326" y="151"/>
                  <a:pt x="326" y="152"/>
                  <a:pt x="327" y="152"/>
                </a:cubicBezTo>
                <a:cubicBezTo>
                  <a:pt x="327" y="153"/>
                  <a:pt x="327" y="153"/>
                  <a:pt x="327" y="153"/>
                </a:cubicBezTo>
                <a:cubicBezTo>
                  <a:pt x="326" y="154"/>
                  <a:pt x="327" y="154"/>
                  <a:pt x="327" y="154"/>
                </a:cubicBezTo>
                <a:cubicBezTo>
                  <a:pt x="328" y="154"/>
                  <a:pt x="328" y="153"/>
                  <a:pt x="328" y="154"/>
                </a:cubicBezTo>
                <a:cubicBezTo>
                  <a:pt x="328" y="154"/>
                  <a:pt x="328" y="154"/>
                  <a:pt x="329" y="155"/>
                </a:cubicBezTo>
                <a:cubicBezTo>
                  <a:pt x="329" y="155"/>
                  <a:pt x="329" y="154"/>
                  <a:pt x="330" y="154"/>
                </a:cubicBezTo>
                <a:cubicBezTo>
                  <a:pt x="330" y="154"/>
                  <a:pt x="330" y="153"/>
                  <a:pt x="329" y="153"/>
                </a:cubicBezTo>
                <a:cubicBezTo>
                  <a:pt x="329" y="153"/>
                  <a:pt x="329" y="153"/>
                  <a:pt x="329" y="153"/>
                </a:cubicBezTo>
                <a:cubicBezTo>
                  <a:pt x="330" y="152"/>
                  <a:pt x="330" y="151"/>
                  <a:pt x="332" y="150"/>
                </a:cubicBezTo>
                <a:close/>
                <a:moveTo>
                  <a:pt x="279" y="162"/>
                </a:moveTo>
                <a:cubicBezTo>
                  <a:pt x="279" y="161"/>
                  <a:pt x="280" y="161"/>
                  <a:pt x="280" y="162"/>
                </a:cubicBezTo>
                <a:cubicBezTo>
                  <a:pt x="281" y="162"/>
                  <a:pt x="280" y="161"/>
                  <a:pt x="280" y="161"/>
                </a:cubicBezTo>
                <a:cubicBezTo>
                  <a:pt x="281" y="160"/>
                  <a:pt x="280" y="161"/>
                  <a:pt x="280" y="160"/>
                </a:cubicBezTo>
                <a:cubicBezTo>
                  <a:pt x="279" y="160"/>
                  <a:pt x="280" y="160"/>
                  <a:pt x="280" y="159"/>
                </a:cubicBezTo>
                <a:cubicBezTo>
                  <a:pt x="279" y="159"/>
                  <a:pt x="279" y="159"/>
                  <a:pt x="279" y="159"/>
                </a:cubicBezTo>
                <a:cubicBezTo>
                  <a:pt x="278" y="159"/>
                  <a:pt x="278" y="159"/>
                  <a:pt x="278" y="159"/>
                </a:cubicBezTo>
                <a:cubicBezTo>
                  <a:pt x="278" y="159"/>
                  <a:pt x="278" y="159"/>
                  <a:pt x="279" y="159"/>
                </a:cubicBezTo>
                <a:cubicBezTo>
                  <a:pt x="279" y="159"/>
                  <a:pt x="280" y="159"/>
                  <a:pt x="279" y="158"/>
                </a:cubicBezTo>
                <a:cubicBezTo>
                  <a:pt x="279" y="158"/>
                  <a:pt x="280" y="158"/>
                  <a:pt x="279" y="158"/>
                </a:cubicBezTo>
                <a:cubicBezTo>
                  <a:pt x="279" y="157"/>
                  <a:pt x="279" y="156"/>
                  <a:pt x="279" y="156"/>
                </a:cubicBezTo>
                <a:cubicBezTo>
                  <a:pt x="278" y="157"/>
                  <a:pt x="278" y="157"/>
                  <a:pt x="278" y="158"/>
                </a:cubicBezTo>
                <a:cubicBezTo>
                  <a:pt x="278" y="158"/>
                  <a:pt x="278" y="158"/>
                  <a:pt x="278" y="159"/>
                </a:cubicBezTo>
                <a:cubicBezTo>
                  <a:pt x="277" y="159"/>
                  <a:pt x="277" y="159"/>
                  <a:pt x="277" y="159"/>
                </a:cubicBezTo>
                <a:cubicBezTo>
                  <a:pt x="277" y="159"/>
                  <a:pt x="277" y="159"/>
                  <a:pt x="277" y="159"/>
                </a:cubicBezTo>
                <a:cubicBezTo>
                  <a:pt x="277" y="158"/>
                  <a:pt x="277" y="158"/>
                  <a:pt x="277" y="158"/>
                </a:cubicBezTo>
                <a:cubicBezTo>
                  <a:pt x="277" y="158"/>
                  <a:pt x="277" y="158"/>
                  <a:pt x="276" y="158"/>
                </a:cubicBezTo>
                <a:cubicBezTo>
                  <a:pt x="276" y="158"/>
                  <a:pt x="276" y="158"/>
                  <a:pt x="276" y="158"/>
                </a:cubicBezTo>
                <a:cubicBezTo>
                  <a:pt x="276" y="159"/>
                  <a:pt x="276" y="159"/>
                  <a:pt x="276" y="159"/>
                </a:cubicBezTo>
                <a:cubicBezTo>
                  <a:pt x="277" y="160"/>
                  <a:pt x="277" y="160"/>
                  <a:pt x="276" y="161"/>
                </a:cubicBezTo>
                <a:cubicBezTo>
                  <a:pt x="275" y="161"/>
                  <a:pt x="275" y="161"/>
                  <a:pt x="275" y="161"/>
                </a:cubicBezTo>
                <a:cubicBezTo>
                  <a:pt x="275" y="162"/>
                  <a:pt x="276" y="162"/>
                  <a:pt x="275" y="163"/>
                </a:cubicBezTo>
                <a:cubicBezTo>
                  <a:pt x="275" y="163"/>
                  <a:pt x="275" y="163"/>
                  <a:pt x="275" y="163"/>
                </a:cubicBezTo>
                <a:cubicBezTo>
                  <a:pt x="275" y="163"/>
                  <a:pt x="276" y="164"/>
                  <a:pt x="276" y="163"/>
                </a:cubicBezTo>
                <a:cubicBezTo>
                  <a:pt x="276" y="163"/>
                  <a:pt x="277" y="163"/>
                  <a:pt x="277" y="164"/>
                </a:cubicBezTo>
                <a:cubicBezTo>
                  <a:pt x="277" y="164"/>
                  <a:pt x="277" y="164"/>
                  <a:pt x="277" y="164"/>
                </a:cubicBezTo>
                <a:cubicBezTo>
                  <a:pt x="277" y="164"/>
                  <a:pt x="278" y="164"/>
                  <a:pt x="278" y="164"/>
                </a:cubicBezTo>
                <a:cubicBezTo>
                  <a:pt x="278" y="164"/>
                  <a:pt x="278" y="164"/>
                  <a:pt x="279" y="164"/>
                </a:cubicBezTo>
                <a:cubicBezTo>
                  <a:pt x="278" y="163"/>
                  <a:pt x="278" y="163"/>
                  <a:pt x="278" y="163"/>
                </a:cubicBezTo>
                <a:cubicBezTo>
                  <a:pt x="277" y="163"/>
                  <a:pt x="277" y="163"/>
                  <a:pt x="277" y="162"/>
                </a:cubicBezTo>
                <a:cubicBezTo>
                  <a:pt x="277" y="162"/>
                  <a:pt x="278" y="161"/>
                  <a:pt x="277" y="160"/>
                </a:cubicBezTo>
                <a:cubicBezTo>
                  <a:pt x="277" y="160"/>
                  <a:pt x="278" y="160"/>
                  <a:pt x="278" y="160"/>
                </a:cubicBezTo>
                <a:cubicBezTo>
                  <a:pt x="278" y="160"/>
                  <a:pt x="279" y="161"/>
                  <a:pt x="278" y="161"/>
                </a:cubicBezTo>
                <a:cubicBezTo>
                  <a:pt x="278" y="161"/>
                  <a:pt x="278" y="162"/>
                  <a:pt x="279" y="162"/>
                </a:cubicBezTo>
                <a:close/>
                <a:moveTo>
                  <a:pt x="351" y="291"/>
                </a:moveTo>
                <a:cubicBezTo>
                  <a:pt x="350" y="291"/>
                  <a:pt x="350" y="291"/>
                  <a:pt x="351" y="291"/>
                </a:cubicBezTo>
                <a:cubicBezTo>
                  <a:pt x="351" y="290"/>
                  <a:pt x="351" y="290"/>
                  <a:pt x="351" y="290"/>
                </a:cubicBezTo>
                <a:cubicBezTo>
                  <a:pt x="352" y="290"/>
                  <a:pt x="352" y="290"/>
                  <a:pt x="351" y="290"/>
                </a:cubicBezTo>
                <a:cubicBezTo>
                  <a:pt x="351" y="290"/>
                  <a:pt x="351" y="289"/>
                  <a:pt x="350" y="289"/>
                </a:cubicBezTo>
                <a:cubicBezTo>
                  <a:pt x="350" y="289"/>
                  <a:pt x="350" y="289"/>
                  <a:pt x="350" y="289"/>
                </a:cubicBezTo>
                <a:cubicBezTo>
                  <a:pt x="350" y="289"/>
                  <a:pt x="350" y="289"/>
                  <a:pt x="350" y="289"/>
                </a:cubicBezTo>
                <a:cubicBezTo>
                  <a:pt x="350" y="289"/>
                  <a:pt x="350" y="290"/>
                  <a:pt x="350" y="290"/>
                </a:cubicBezTo>
                <a:cubicBezTo>
                  <a:pt x="350" y="290"/>
                  <a:pt x="350" y="290"/>
                  <a:pt x="350" y="290"/>
                </a:cubicBezTo>
                <a:cubicBezTo>
                  <a:pt x="349" y="291"/>
                  <a:pt x="349" y="291"/>
                  <a:pt x="349" y="290"/>
                </a:cubicBezTo>
                <a:cubicBezTo>
                  <a:pt x="348" y="290"/>
                  <a:pt x="348" y="289"/>
                  <a:pt x="348" y="289"/>
                </a:cubicBezTo>
                <a:cubicBezTo>
                  <a:pt x="348" y="289"/>
                  <a:pt x="347" y="289"/>
                  <a:pt x="347" y="289"/>
                </a:cubicBezTo>
                <a:cubicBezTo>
                  <a:pt x="347" y="290"/>
                  <a:pt x="347" y="290"/>
                  <a:pt x="347" y="290"/>
                </a:cubicBezTo>
                <a:cubicBezTo>
                  <a:pt x="346" y="290"/>
                  <a:pt x="346" y="290"/>
                  <a:pt x="345" y="291"/>
                </a:cubicBezTo>
                <a:cubicBezTo>
                  <a:pt x="345" y="291"/>
                  <a:pt x="344" y="291"/>
                  <a:pt x="345" y="292"/>
                </a:cubicBezTo>
                <a:cubicBezTo>
                  <a:pt x="345" y="292"/>
                  <a:pt x="346" y="292"/>
                  <a:pt x="345" y="293"/>
                </a:cubicBezTo>
                <a:cubicBezTo>
                  <a:pt x="345" y="294"/>
                  <a:pt x="346" y="294"/>
                  <a:pt x="347" y="293"/>
                </a:cubicBezTo>
                <a:cubicBezTo>
                  <a:pt x="346" y="293"/>
                  <a:pt x="346" y="293"/>
                  <a:pt x="346" y="292"/>
                </a:cubicBezTo>
                <a:cubicBezTo>
                  <a:pt x="346" y="292"/>
                  <a:pt x="347" y="292"/>
                  <a:pt x="347" y="291"/>
                </a:cubicBezTo>
                <a:cubicBezTo>
                  <a:pt x="347" y="291"/>
                  <a:pt x="347" y="291"/>
                  <a:pt x="348" y="291"/>
                </a:cubicBezTo>
                <a:cubicBezTo>
                  <a:pt x="348" y="291"/>
                  <a:pt x="348" y="291"/>
                  <a:pt x="348" y="292"/>
                </a:cubicBezTo>
                <a:cubicBezTo>
                  <a:pt x="348" y="292"/>
                  <a:pt x="348" y="292"/>
                  <a:pt x="347" y="293"/>
                </a:cubicBezTo>
                <a:cubicBezTo>
                  <a:pt x="348" y="292"/>
                  <a:pt x="348" y="293"/>
                  <a:pt x="348" y="293"/>
                </a:cubicBezTo>
                <a:cubicBezTo>
                  <a:pt x="348" y="293"/>
                  <a:pt x="348" y="293"/>
                  <a:pt x="347" y="294"/>
                </a:cubicBezTo>
                <a:cubicBezTo>
                  <a:pt x="348" y="294"/>
                  <a:pt x="349" y="293"/>
                  <a:pt x="349" y="293"/>
                </a:cubicBezTo>
                <a:cubicBezTo>
                  <a:pt x="350" y="292"/>
                  <a:pt x="350" y="292"/>
                  <a:pt x="351" y="292"/>
                </a:cubicBezTo>
                <a:cubicBezTo>
                  <a:pt x="351" y="292"/>
                  <a:pt x="351" y="292"/>
                  <a:pt x="351" y="292"/>
                </a:cubicBezTo>
                <a:cubicBezTo>
                  <a:pt x="351" y="292"/>
                  <a:pt x="351" y="293"/>
                  <a:pt x="351" y="293"/>
                </a:cubicBezTo>
                <a:cubicBezTo>
                  <a:pt x="351" y="293"/>
                  <a:pt x="351" y="293"/>
                  <a:pt x="351" y="293"/>
                </a:cubicBezTo>
                <a:cubicBezTo>
                  <a:pt x="351" y="293"/>
                  <a:pt x="351" y="293"/>
                  <a:pt x="351" y="293"/>
                </a:cubicBezTo>
                <a:cubicBezTo>
                  <a:pt x="351" y="293"/>
                  <a:pt x="352" y="293"/>
                  <a:pt x="352" y="292"/>
                </a:cubicBezTo>
                <a:cubicBezTo>
                  <a:pt x="352" y="291"/>
                  <a:pt x="351" y="291"/>
                  <a:pt x="351" y="291"/>
                </a:cubicBezTo>
                <a:close/>
                <a:moveTo>
                  <a:pt x="347" y="293"/>
                </a:moveTo>
                <a:cubicBezTo>
                  <a:pt x="347" y="293"/>
                  <a:pt x="347" y="293"/>
                  <a:pt x="347" y="293"/>
                </a:cubicBezTo>
                <a:cubicBezTo>
                  <a:pt x="347" y="293"/>
                  <a:pt x="347" y="293"/>
                  <a:pt x="347" y="293"/>
                </a:cubicBezTo>
                <a:cubicBezTo>
                  <a:pt x="347" y="294"/>
                  <a:pt x="347" y="294"/>
                  <a:pt x="347" y="294"/>
                </a:cubicBezTo>
                <a:cubicBezTo>
                  <a:pt x="347" y="294"/>
                  <a:pt x="347" y="293"/>
                  <a:pt x="347" y="293"/>
                </a:cubicBezTo>
                <a:close/>
                <a:moveTo>
                  <a:pt x="516" y="51"/>
                </a:moveTo>
                <a:cubicBezTo>
                  <a:pt x="516" y="51"/>
                  <a:pt x="515" y="51"/>
                  <a:pt x="515" y="51"/>
                </a:cubicBezTo>
                <a:cubicBezTo>
                  <a:pt x="515" y="51"/>
                  <a:pt x="515" y="51"/>
                  <a:pt x="515" y="51"/>
                </a:cubicBezTo>
                <a:cubicBezTo>
                  <a:pt x="515" y="51"/>
                  <a:pt x="515" y="51"/>
                  <a:pt x="515" y="50"/>
                </a:cubicBezTo>
                <a:cubicBezTo>
                  <a:pt x="516" y="50"/>
                  <a:pt x="516" y="50"/>
                  <a:pt x="515" y="49"/>
                </a:cubicBezTo>
                <a:cubicBezTo>
                  <a:pt x="515" y="49"/>
                  <a:pt x="515" y="49"/>
                  <a:pt x="515" y="49"/>
                </a:cubicBezTo>
                <a:cubicBezTo>
                  <a:pt x="515" y="49"/>
                  <a:pt x="515" y="49"/>
                  <a:pt x="515" y="49"/>
                </a:cubicBezTo>
                <a:cubicBezTo>
                  <a:pt x="515" y="49"/>
                  <a:pt x="515" y="50"/>
                  <a:pt x="515" y="50"/>
                </a:cubicBezTo>
                <a:cubicBezTo>
                  <a:pt x="513" y="50"/>
                  <a:pt x="514" y="51"/>
                  <a:pt x="514" y="52"/>
                </a:cubicBezTo>
                <a:cubicBezTo>
                  <a:pt x="515" y="53"/>
                  <a:pt x="516" y="54"/>
                  <a:pt x="517" y="54"/>
                </a:cubicBezTo>
                <a:cubicBezTo>
                  <a:pt x="517" y="54"/>
                  <a:pt x="518" y="54"/>
                  <a:pt x="518" y="54"/>
                </a:cubicBezTo>
                <a:cubicBezTo>
                  <a:pt x="518" y="54"/>
                  <a:pt x="519" y="54"/>
                  <a:pt x="519" y="55"/>
                </a:cubicBezTo>
                <a:cubicBezTo>
                  <a:pt x="519" y="55"/>
                  <a:pt x="520" y="55"/>
                  <a:pt x="520" y="55"/>
                </a:cubicBezTo>
                <a:cubicBezTo>
                  <a:pt x="520" y="55"/>
                  <a:pt x="521" y="55"/>
                  <a:pt x="521" y="55"/>
                </a:cubicBezTo>
                <a:cubicBezTo>
                  <a:pt x="521" y="55"/>
                  <a:pt x="521" y="55"/>
                  <a:pt x="521" y="54"/>
                </a:cubicBezTo>
                <a:cubicBezTo>
                  <a:pt x="520" y="54"/>
                  <a:pt x="520" y="54"/>
                  <a:pt x="519" y="54"/>
                </a:cubicBezTo>
                <a:cubicBezTo>
                  <a:pt x="519" y="54"/>
                  <a:pt x="519" y="54"/>
                  <a:pt x="519" y="54"/>
                </a:cubicBezTo>
                <a:cubicBezTo>
                  <a:pt x="519" y="53"/>
                  <a:pt x="519" y="53"/>
                  <a:pt x="520" y="53"/>
                </a:cubicBezTo>
                <a:cubicBezTo>
                  <a:pt x="520" y="53"/>
                  <a:pt x="520" y="53"/>
                  <a:pt x="520" y="53"/>
                </a:cubicBezTo>
                <a:cubicBezTo>
                  <a:pt x="520" y="52"/>
                  <a:pt x="521" y="52"/>
                  <a:pt x="522" y="52"/>
                </a:cubicBezTo>
                <a:cubicBezTo>
                  <a:pt x="522" y="52"/>
                  <a:pt x="522" y="52"/>
                  <a:pt x="522" y="52"/>
                </a:cubicBezTo>
                <a:cubicBezTo>
                  <a:pt x="522" y="51"/>
                  <a:pt x="522" y="51"/>
                  <a:pt x="522" y="51"/>
                </a:cubicBezTo>
                <a:cubicBezTo>
                  <a:pt x="522" y="51"/>
                  <a:pt x="521" y="51"/>
                  <a:pt x="521" y="51"/>
                </a:cubicBezTo>
                <a:cubicBezTo>
                  <a:pt x="521" y="51"/>
                  <a:pt x="521" y="51"/>
                  <a:pt x="521" y="51"/>
                </a:cubicBezTo>
                <a:cubicBezTo>
                  <a:pt x="520" y="51"/>
                  <a:pt x="520" y="50"/>
                  <a:pt x="519" y="51"/>
                </a:cubicBezTo>
                <a:cubicBezTo>
                  <a:pt x="519" y="51"/>
                  <a:pt x="519" y="51"/>
                  <a:pt x="519" y="50"/>
                </a:cubicBezTo>
                <a:cubicBezTo>
                  <a:pt x="519" y="50"/>
                  <a:pt x="519" y="50"/>
                  <a:pt x="518" y="50"/>
                </a:cubicBezTo>
                <a:cubicBezTo>
                  <a:pt x="518" y="50"/>
                  <a:pt x="518" y="50"/>
                  <a:pt x="518" y="50"/>
                </a:cubicBezTo>
                <a:cubicBezTo>
                  <a:pt x="518" y="51"/>
                  <a:pt x="519" y="51"/>
                  <a:pt x="519" y="52"/>
                </a:cubicBezTo>
                <a:cubicBezTo>
                  <a:pt x="519" y="52"/>
                  <a:pt x="519" y="52"/>
                  <a:pt x="518" y="52"/>
                </a:cubicBezTo>
                <a:cubicBezTo>
                  <a:pt x="518" y="52"/>
                  <a:pt x="518" y="52"/>
                  <a:pt x="517" y="51"/>
                </a:cubicBezTo>
                <a:cubicBezTo>
                  <a:pt x="516" y="51"/>
                  <a:pt x="516" y="51"/>
                  <a:pt x="516" y="51"/>
                </a:cubicBezTo>
                <a:close/>
                <a:moveTo>
                  <a:pt x="538" y="100"/>
                </a:moveTo>
                <a:cubicBezTo>
                  <a:pt x="539" y="100"/>
                  <a:pt x="539" y="99"/>
                  <a:pt x="539" y="99"/>
                </a:cubicBezTo>
                <a:cubicBezTo>
                  <a:pt x="539" y="99"/>
                  <a:pt x="538" y="98"/>
                  <a:pt x="538" y="98"/>
                </a:cubicBezTo>
                <a:cubicBezTo>
                  <a:pt x="537" y="98"/>
                  <a:pt x="538" y="99"/>
                  <a:pt x="538" y="99"/>
                </a:cubicBezTo>
                <a:cubicBezTo>
                  <a:pt x="538" y="99"/>
                  <a:pt x="538" y="99"/>
                  <a:pt x="537" y="99"/>
                </a:cubicBezTo>
                <a:cubicBezTo>
                  <a:pt x="537" y="99"/>
                  <a:pt x="537" y="99"/>
                  <a:pt x="537" y="98"/>
                </a:cubicBezTo>
                <a:cubicBezTo>
                  <a:pt x="537" y="98"/>
                  <a:pt x="537" y="98"/>
                  <a:pt x="537" y="98"/>
                </a:cubicBezTo>
                <a:cubicBezTo>
                  <a:pt x="538" y="98"/>
                  <a:pt x="538" y="97"/>
                  <a:pt x="538" y="97"/>
                </a:cubicBezTo>
                <a:cubicBezTo>
                  <a:pt x="538" y="96"/>
                  <a:pt x="537" y="97"/>
                  <a:pt x="537" y="96"/>
                </a:cubicBezTo>
                <a:cubicBezTo>
                  <a:pt x="536" y="96"/>
                  <a:pt x="536" y="96"/>
                  <a:pt x="536" y="97"/>
                </a:cubicBezTo>
                <a:cubicBezTo>
                  <a:pt x="536" y="97"/>
                  <a:pt x="536" y="98"/>
                  <a:pt x="536" y="98"/>
                </a:cubicBezTo>
                <a:cubicBezTo>
                  <a:pt x="536" y="98"/>
                  <a:pt x="535" y="98"/>
                  <a:pt x="535" y="99"/>
                </a:cubicBezTo>
                <a:cubicBezTo>
                  <a:pt x="535" y="98"/>
                  <a:pt x="535" y="98"/>
                  <a:pt x="535" y="99"/>
                </a:cubicBezTo>
                <a:cubicBezTo>
                  <a:pt x="535" y="100"/>
                  <a:pt x="535" y="101"/>
                  <a:pt x="535" y="102"/>
                </a:cubicBezTo>
                <a:cubicBezTo>
                  <a:pt x="535" y="102"/>
                  <a:pt x="535" y="103"/>
                  <a:pt x="534" y="103"/>
                </a:cubicBezTo>
                <a:cubicBezTo>
                  <a:pt x="534" y="104"/>
                  <a:pt x="534" y="104"/>
                  <a:pt x="533" y="104"/>
                </a:cubicBezTo>
                <a:cubicBezTo>
                  <a:pt x="533" y="104"/>
                  <a:pt x="534" y="105"/>
                  <a:pt x="534" y="105"/>
                </a:cubicBezTo>
                <a:cubicBezTo>
                  <a:pt x="534" y="105"/>
                  <a:pt x="534" y="104"/>
                  <a:pt x="535" y="104"/>
                </a:cubicBezTo>
                <a:cubicBezTo>
                  <a:pt x="535" y="104"/>
                  <a:pt x="535" y="103"/>
                  <a:pt x="536" y="103"/>
                </a:cubicBezTo>
                <a:cubicBezTo>
                  <a:pt x="536" y="103"/>
                  <a:pt x="536" y="103"/>
                  <a:pt x="536" y="103"/>
                </a:cubicBezTo>
                <a:cubicBezTo>
                  <a:pt x="537" y="102"/>
                  <a:pt x="536" y="102"/>
                  <a:pt x="537" y="101"/>
                </a:cubicBezTo>
                <a:cubicBezTo>
                  <a:pt x="537" y="101"/>
                  <a:pt x="536" y="101"/>
                  <a:pt x="536" y="100"/>
                </a:cubicBezTo>
                <a:cubicBezTo>
                  <a:pt x="537" y="100"/>
                  <a:pt x="537" y="101"/>
                  <a:pt x="537" y="101"/>
                </a:cubicBezTo>
                <a:cubicBezTo>
                  <a:pt x="537" y="101"/>
                  <a:pt x="537" y="102"/>
                  <a:pt x="537" y="102"/>
                </a:cubicBezTo>
                <a:cubicBezTo>
                  <a:pt x="537" y="102"/>
                  <a:pt x="538" y="102"/>
                  <a:pt x="538" y="102"/>
                </a:cubicBezTo>
                <a:cubicBezTo>
                  <a:pt x="538" y="102"/>
                  <a:pt x="538" y="102"/>
                  <a:pt x="538" y="102"/>
                </a:cubicBezTo>
                <a:cubicBezTo>
                  <a:pt x="538" y="101"/>
                  <a:pt x="538" y="101"/>
                  <a:pt x="539" y="101"/>
                </a:cubicBezTo>
                <a:cubicBezTo>
                  <a:pt x="539" y="101"/>
                  <a:pt x="539" y="101"/>
                  <a:pt x="539" y="101"/>
                </a:cubicBezTo>
                <a:cubicBezTo>
                  <a:pt x="539" y="101"/>
                  <a:pt x="539" y="100"/>
                  <a:pt x="539" y="100"/>
                </a:cubicBezTo>
                <a:cubicBezTo>
                  <a:pt x="539" y="100"/>
                  <a:pt x="538" y="100"/>
                  <a:pt x="538" y="100"/>
                </a:cubicBezTo>
                <a:cubicBezTo>
                  <a:pt x="538" y="100"/>
                  <a:pt x="537" y="100"/>
                  <a:pt x="538" y="100"/>
                </a:cubicBezTo>
                <a:cubicBezTo>
                  <a:pt x="538" y="100"/>
                  <a:pt x="538" y="100"/>
                  <a:pt x="538" y="100"/>
                </a:cubicBezTo>
                <a:close/>
                <a:moveTo>
                  <a:pt x="46" y="232"/>
                </a:moveTo>
                <a:cubicBezTo>
                  <a:pt x="46" y="233"/>
                  <a:pt x="45" y="233"/>
                  <a:pt x="45" y="233"/>
                </a:cubicBezTo>
                <a:cubicBezTo>
                  <a:pt x="45" y="233"/>
                  <a:pt x="45" y="233"/>
                  <a:pt x="45" y="233"/>
                </a:cubicBezTo>
                <a:cubicBezTo>
                  <a:pt x="44" y="232"/>
                  <a:pt x="43" y="233"/>
                  <a:pt x="43" y="232"/>
                </a:cubicBezTo>
                <a:cubicBezTo>
                  <a:pt x="43" y="232"/>
                  <a:pt x="43" y="232"/>
                  <a:pt x="43" y="232"/>
                </a:cubicBezTo>
                <a:cubicBezTo>
                  <a:pt x="43" y="233"/>
                  <a:pt x="42" y="233"/>
                  <a:pt x="42" y="233"/>
                </a:cubicBezTo>
                <a:cubicBezTo>
                  <a:pt x="41" y="233"/>
                  <a:pt x="41" y="232"/>
                  <a:pt x="41" y="232"/>
                </a:cubicBezTo>
                <a:cubicBezTo>
                  <a:pt x="41" y="232"/>
                  <a:pt x="41" y="231"/>
                  <a:pt x="41" y="231"/>
                </a:cubicBezTo>
                <a:cubicBezTo>
                  <a:pt x="41" y="230"/>
                  <a:pt x="42" y="230"/>
                  <a:pt x="42" y="231"/>
                </a:cubicBezTo>
                <a:cubicBezTo>
                  <a:pt x="43" y="231"/>
                  <a:pt x="43" y="230"/>
                  <a:pt x="43" y="230"/>
                </a:cubicBezTo>
                <a:cubicBezTo>
                  <a:pt x="43" y="230"/>
                  <a:pt x="43" y="230"/>
                  <a:pt x="43" y="230"/>
                </a:cubicBezTo>
                <a:cubicBezTo>
                  <a:pt x="43" y="230"/>
                  <a:pt x="43" y="229"/>
                  <a:pt x="42" y="230"/>
                </a:cubicBezTo>
                <a:cubicBezTo>
                  <a:pt x="42" y="230"/>
                  <a:pt x="41" y="230"/>
                  <a:pt x="41" y="229"/>
                </a:cubicBezTo>
                <a:cubicBezTo>
                  <a:pt x="41" y="229"/>
                  <a:pt x="41" y="228"/>
                  <a:pt x="41" y="228"/>
                </a:cubicBezTo>
                <a:cubicBezTo>
                  <a:pt x="40" y="227"/>
                  <a:pt x="40" y="226"/>
                  <a:pt x="40" y="225"/>
                </a:cubicBezTo>
                <a:cubicBezTo>
                  <a:pt x="40" y="225"/>
                  <a:pt x="40" y="225"/>
                  <a:pt x="40" y="225"/>
                </a:cubicBezTo>
                <a:cubicBezTo>
                  <a:pt x="40" y="226"/>
                  <a:pt x="41" y="226"/>
                  <a:pt x="41" y="226"/>
                </a:cubicBezTo>
                <a:cubicBezTo>
                  <a:pt x="40" y="227"/>
                  <a:pt x="41" y="228"/>
                  <a:pt x="42" y="228"/>
                </a:cubicBezTo>
                <a:cubicBezTo>
                  <a:pt x="43" y="228"/>
                  <a:pt x="43" y="228"/>
                  <a:pt x="44" y="229"/>
                </a:cubicBezTo>
                <a:cubicBezTo>
                  <a:pt x="44" y="229"/>
                  <a:pt x="44" y="229"/>
                  <a:pt x="45" y="229"/>
                </a:cubicBezTo>
                <a:cubicBezTo>
                  <a:pt x="45" y="229"/>
                  <a:pt x="46" y="230"/>
                  <a:pt x="45" y="231"/>
                </a:cubicBezTo>
                <a:cubicBezTo>
                  <a:pt x="45" y="231"/>
                  <a:pt x="45" y="231"/>
                  <a:pt x="45" y="231"/>
                </a:cubicBezTo>
                <a:cubicBezTo>
                  <a:pt x="46" y="231"/>
                  <a:pt x="46" y="231"/>
                  <a:pt x="46" y="232"/>
                </a:cubicBezTo>
                <a:close/>
                <a:moveTo>
                  <a:pt x="42" y="228"/>
                </a:moveTo>
                <a:cubicBezTo>
                  <a:pt x="42" y="228"/>
                  <a:pt x="42" y="228"/>
                  <a:pt x="42" y="228"/>
                </a:cubicBezTo>
                <a:cubicBezTo>
                  <a:pt x="42" y="228"/>
                  <a:pt x="42" y="228"/>
                  <a:pt x="42" y="228"/>
                </a:cubicBezTo>
                <a:cubicBezTo>
                  <a:pt x="42" y="228"/>
                  <a:pt x="42" y="229"/>
                  <a:pt x="42" y="229"/>
                </a:cubicBezTo>
                <a:cubicBezTo>
                  <a:pt x="42" y="229"/>
                  <a:pt x="42" y="229"/>
                  <a:pt x="42" y="228"/>
                </a:cubicBezTo>
                <a:close/>
                <a:moveTo>
                  <a:pt x="297" y="167"/>
                </a:moveTo>
                <a:cubicBezTo>
                  <a:pt x="297" y="167"/>
                  <a:pt x="297" y="167"/>
                  <a:pt x="297" y="167"/>
                </a:cubicBezTo>
                <a:cubicBezTo>
                  <a:pt x="297" y="168"/>
                  <a:pt x="298" y="168"/>
                  <a:pt x="298" y="168"/>
                </a:cubicBezTo>
                <a:cubicBezTo>
                  <a:pt x="299" y="167"/>
                  <a:pt x="299" y="167"/>
                  <a:pt x="298" y="167"/>
                </a:cubicBezTo>
                <a:cubicBezTo>
                  <a:pt x="297" y="166"/>
                  <a:pt x="297" y="165"/>
                  <a:pt x="296" y="165"/>
                </a:cubicBezTo>
                <a:cubicBezTo>
                  <a:pt x="297" y="164"/>
                  <a:pt x="297" y="164"/>
                  <a:pt x="298" y="163"/>
                </a:cubicBezTo>
                <a:cubicBezTo>
                  <a:pt x="298" y="163"/>
                  <a:pt x="298" y="163"/>
                  <a:pt x="298" y="163"/>
                </a:cubicBezTo>
                <a:cubicBezTo>
                  <a:pt x="297" y="163"/>
                  <a:pt x="297" y="163"/>
                  <a:pt x="296" y="163"/>
                </a:cubicBezTo>
                <a:cubicBezTo>
                  <a:pt x="296" y="163"/>
                  <a:pt x="295" y="163"/>
                  <a:pt x="295" y="163"/>
                </a:cubicBezTo>
                <a:cubicBezTo>
                  <a:pt x="295" y="163"/>
                  <a:pt x="296" y="164"/>
                  <a:pt x="296" y="164"/>
                </a:cubicBezTo>
                <a:cubicBezTo>
                  <a:pt x="296" y="164"/>
                  <a:pt x="296" y="164"/>
                  <a:pt x="296" y="164"/>
                </a:cubicBezTo>
                <a:cubicBezTo>
                  <a:pt x="295" y="165"/>
                  <a:pt x="294" y="165"/>
                  <a:pt x="294" y="164"/>
                </a:cubicBezTo>
                <a:cubicBezTo>
                  <a:pt x="294" y="164"/>
                  <a:pt x="293" y="163"/>
                  <a:pt x="293" y="163"/>
                </a:cubicBezTo>
                <a:cubicBezTo>
                  <a:pt x="292" y="163"/>
                  <a:pt x="291" y="163"/>
                  <a:pt x="290" y="163"/>
                </a:cubicBezTo>
                <a:cubicBezTo>
                  <a:pt x="290" y="163"/>
                  <a:pt x="290" y="163"/>
                  <a:pt x="290" y="163"/>
                </a:cubicBezTo>
                <a:cubicBezTo>
                  <a:pt x="290" y="163"/>
                  <a:pt x="290" y="164"/>
                  <a:pt x="290" y="164"/>
                </a:cubicBezTo>
                <a:cubicBezTo>
                  <a:pt x="290" y="164"/>
                  <a:pt x="291" y="164"/>
                  <a:pt x="292" y="164"/>
                </a:cubicBezTo>
                <a:cubicBezTo>
                  <a:pt x="292" y="165"/>
                  <a:pt x="292" y="166"/>
                  <a:pt x="293" y="165"/>
                </a:cubicBezTo>
                <a:cubicBezTo>
                  <a:pt x="293" y="165"/>
                  <a:pt x="294" y="166"/>
                  <a:pt x="294" y="167"/>
                </a:cubicBezTo>
                <a:cubicBezTo>
                  <a:pt x="295" y="166"/>
                  <a:pt x="296" y="167"/>
                  <a:pt x="297" y="167"/>
                </a:cubicBezTo>
                <a:close/>
                <a:moveTo>
                  <a:pt x="551" y="105"/>
                </a:moveTo>
                <a:cubicBezTo>
                  <a:pt x="551" y="104"/>
                  <a:pt x="551" y="104"/>
                  <a:pt x="551" y="103"/>
                </a:cubicBezTo>
                <a:cubicBezTo>
                  <a:pt x="550" y="103"/>
                  <a:pt x="549" y="102"/>
                  <a:pt x="550" y="101"/>
                </a:cubicBezTo>
                <a:cubicBezTo>
                  <a:pt x="550" y="101"/>
                  <a:pt x="550" y="101"/>
                  <a:pt x="550" y="101"/>
                </a:cubicBezTo>
                <a:cubicBezTo>
                  <a:pt x="548" y="101"/>
                  <a:pt x="548" y="101"/>
                  <a:pt x="548" y="101"/>
                </a:cubicBezTo>
                <a:cubicBezTo>
                  <a:pt x="548" y="102"/>
                  <a:pt x="547" y="102"/>
                  <a:pt x="547" y="101"/>
                </a:cubicBezTo>
                <a:cubicBezTo>
                  <a:pt x="547" y="100"/>
                  <a:pt x="546" y="100"/>
                  <a:pt x="545" y="100"/>
                </a:cubicBezTo>
                <a:cubicBezTo>
                  <a:pt x="545" y="100"/>
                  <a:pt x="545" y="100"/>
                  <a:pt x="545" y="100"/>
                </a:cubicBezTo>
                <a:cubicBezTo>
                  <a:pt x="544" y="99"/>
                  <a:pt x="544" y="99"/>
                  <a:pt x="544" y="100"/>
                </a:cubicBezTo>
                <a:cubicBezTo>
                  <a:pt x="544" y="101"/>
                  <a:pt x="544" y="102"/>
                  <a:pt x="543" y="103"/>
                </a:cubicBezTo>
                <a:cubicBezTo>
                  <a:pt x="543" y="103"/>
                  <a:pt x="544" y="105"/>
                  <a:pt x="544" y="105"/>
                </a:cubicBezTo>
                <a:cubicBezTo>
                  <a:pt x="544" y="105"/>
                  <a:pt x="544" y="105"/>
                  <a:pt x="544" y="105"/>
                </a:cubicBezTo>
                <a:cubicBezTo>
                  <a:pt x="544" y="105"/>
                  <a:pt x="546" y="104"/>
                  <a:pt x="546" y="104"/>
                </a:cubicBezTo>
                <a:cubicBezTo>
                  <a:pt x="546" y="103"/>
                  <a:pt x="545" y="103"/>
                  <a:pt x="545" y="103"/>
                </a:cubicBezTo>
                <a:cubicBezTo>
                  <a:pt x="545" y="102"/>
                  <a:pt x="544" y="102"/>
                  <a:pt x="545" y="102"/>
                </a:cubicBezTo>
                <a:cubicBezTo>
                  <a:pt x="545" y="102"/>
                  <a:pt x="545" y="101"/>
                  <a:pt x="545" y="101"/>
                </a:cubicBezTo>
                <a:cubicBezTo>
                  <a:pt x="545" y="101"/>
                  <a:pt x="546" y="102"/>
                  <a:pt x="546" y="101"/>
                </a:cubicBezTo>
                <a:cubicBezTo>
                  <a:pt x="547" y="101"/>
                  <a:pt x="547" y="102"/>
                  <a:pt x="547" y="102"/>
                </a:cubicBezTo>
                <a:cubicBezTo>
                  <a:pt x="547" y="102"/>
                  <a:pt x="547" y="103"/>
                  <a:pt x="547" y="103"/>
                </a:cubicBezTo>
                <a:cubicBezTo>
                  <a:pt x="548" y="102"/>
                  <a:pt x="548" y="103"/>
                  <a:pt x="549" y="103"/>
                </a:cubicBezTo>
                <a:cubicBezTo>
                  <a:pt x="550" y="103"/>
                  <a:pt x="550" y="104"/>
                  <a:pt x="550" y="105"/>
                </a:cubicBezTo>
                <a:cubicBezTo>
                  <a:pt x="550" y="105"/>
                  <a:pt x="550" y="105"/>
                  <a:pt x="550" y="105"/>
                </a:cubicBezTo>
                <a:cubicBezTo>
                  <a:pt x="551" y="105"/>
                  <a:pt x="551" y="105"/>
                  <a:pt x="551" y="105"/>
                </a:cubicBezTo>
                <a:close/>
                <a:moveTo>
                  <a:pt x="150" y="286"/>
                </a:moveTo>
                <a:cubicBezTo>
                  <a:pt x="150" y="286"/>
                  <a:pt x="150" y="286"/>
                  <a:pt x="150" y="286"/>
                </a:cubicBezTo>
                <a:cubicBezTo>
                  <a:pt x="151" y="286"/>
                  <a:pt x="151" y="286"/>
                  <a:pt x="151" y="286"/>
                </a:cubicBezTo>
                <a:cubicBezTo>
                  <a:pt x="151" y="285"/>
                  <a:pt x="150" y="285"/>
                  <a:pt x="150" y="285"/>
                </a:cubicBezTo>
                <a:cubicBezTo>
                  <a:pt x="150" y="284"/>
                  <a:pt x="150" y="284"/>
                  <a:pt x="150" y="284"/>
                </a:cubicBezTo>
                <a:cubicBezTo>
                  <a:pt x="149" y="283"/>
                  <a:pt x="151" y="283"/>
                  <a:pt x="150" y="283"/>
                </a:cubicBezTo>
                <a:cubicBezTo>
                  <a:pt x="150" y="282"/>
                  <a:pt x="149" y="282"/>
                  <a:pt x="149" y="282"/>
                </a:cubicBezTo>
                <a:cubicBezTo>
                  <a:pt x="149" y="282"/>
                  <a:pt x="149" y="282"/>
                  <a:pt x="149" y="282"/>
                </a:cubicBezTo>
                <a:cubicBezTo>
                  <a:pt x="149" y="281"/>
                  <a:pt x="148" y="281"/>
                  <a:pt x="148" y="282"/>
                </a:cubicBezTo>
                <a:cubicBezTo>
                  <a:pt x="148" y="282"/>
                  <a:pt x="147" y="282"/>
                  <a:pt x="147" y="283"/>
                </a:cubicBezTo>
                <a:cubicBezTo>
                  <a:pt x="147" y="284"/>
                  <a:pt x="147" y="284"/>
                  <a:pt x="146" y="284"/>
                </a:cubicBezTo>
                <a:cubicBezTo>
                  <a:pt x="145" y="284"/>
                  <a:pt x="145" y="285"/>
                  <a:pt x="146" y="285"/>
                </a:cubicBezTo>
                <a:cubicBezTo>
                  <a:pt x="146" y="286"/>
                  <a:pt x="146" y="287"/>
                  <a:pt x="146" y="288"/>
                </a:cubicBezTo>
                <a:cubicBezTo>
                  <a:pt x="145" y="289"/>
                  <a:pt x="146" y="289"/>
                  <a:pt x="146" y="289"/>
                </a:cubicBezTo>
                <a:cubicBezTo>
                  <a:pt x="146" y="290"/>
                  <a:pt x="147" y="290"/>
                  <a:pt x="147" y="289"/>
                </a:cubicBezTo>
                <a:cubicBezTo>
                  <a:pt x="147" y="289"/>
                  <a:pt x="148" y="289"/>
                  <a:pt x="148" y="290"/>
                </a:cubicBezTo>
                <a:cubicBezTo>
                  <a:pt x="148" y="290"/>
                  <a:pt x="148" y="290"/>
                  <a:pt x="149" y="290"/>
                </a:cubicBezTo>
                <a:cubicBezTo>
                  <a:pt x="148" y="290"/>
                  <a:pt x="148" y="289"/>
                  <a:pt x="148" y="289"/>
                </a:cubicBezTo>
                <a:cubicBezTo>
                  <a:pt x="148" y="289"/>
                  <a:pt x="148" y="288"/>
                  <a:pt x="147" y="288"/>
                </a:cubicBezTo>
                <a:cubicBezTo>
                  <a:pt x="147" y="288"/>
                  <a:pt x="146" y="288"/>
                  <a:pt x="146" y="288"/>
                </a:cubicBezTo>
                <a:cubicBezTo>
                  <a:pt x="146" y="287"/>
                  <a:pt x="146" y="287"/>
                  <a:pt x="147" y="287"/>
                </a:cubicBezTo>
                <a:cubicBezTo>
                  <a:pt x="148" y="287"/>
                  <a:pt x="148" y="287"/>
                  <a:pt x="148" y="286"/>
                </a:cubicBezTo>
                <a:cubicBezTo>
                  <a:pt x="148" y="286"/>
                  <a:pt x="148" y="286"/>
                  <a:pt x="149" y="286"/>
                </a:cubicBezTo>
                <a:cubicBezTo>
                  <a:pt x="149" y="286"/>
                  <a:pt x="149" y="285"/>
                  <a:pt x="149" y="285"/>
                </a:cubicBezTo>
                <a:cubicBezTo>
                  <a:pt x="149" y="285"/>
                  <a:pt x="149" y="285"/>
                  <a:pt x="148" y="285"/>
                </a:cubicBezTo>
                <a:cubicBezTo>
                  <a:pt x="148" y="285"/>
                  <a:pt x="148" y="285"/>
                  <a:pt x="148" y="285"/>
                </a:cubicBezTo>
                <a:cubicBezTo>
                  <a:pt x="148" y="285"/>
                  <a:pt x="148" y="284"/>
                  <a:pt x="148" y="284"/>
                </a:cubicBezTo>
                <a:cubicBezTo>
                  <a:pt x="148" y="284"/>
                  <a:pt x="149" y="283"/>
                  <a:pt x="149" y="284"/>
                </a:cubicBezTo>
                <a:cubicBezTo>
                  <a:pt x="149" y="284"/>
                  <a:pt x="150" y="285"/>
                  <a:pt x="150" y="286"/>
                </a:cubicBezTo>
                <a:cubicBezTo>
                  <a:pt x="150" y="286"/>
                  <a:pt x="150" y="286"/>
                  <a:pt x="150" y="286"/>
                </a:cubicBezTo>
                <a:close/>
                <a:moveTo>
                  <a:pt x="403" y="116"/>
                </a:moveTo>
                <a:cubicBezTo>
                  <a:pt x="403" y="116"/>
                  <a:pt x="402" y="116"/>
                  <a:pt x="402" y="117"/>
                </a:cubicBezTo>
                <a:cubicBezTo>
                  <a:pt x="402" y="117"/>
                  <a:pt x="402" y="118"/>
                  <a:pt x="402" y="118"/>
                </a:cubicBezTo>
                <a:cubicBezTo>
                  <a:pt x="402" y="118"/>
                  <a:pt x="402" y="119"/>
                  <a:pt x="402" y="119"/>
                </a:cubicBezTo>
                <a:cubicBezTo>
                  <a:pt x="401" y="119"/>
                  <a:pt x="400" y="119"/>
                  <a:pt x="400" y="118"/>
                </a:cubicBezTo>
                <a:cubicBezTo>
                  <a:pt x="400" y="117"/>
                  <a:pt x="400" y="118"/>
                  <a:pt x="400" y="118"/>
                </a:cubicBezTo>
                <a:cubicBezTo>
                  <a:pt x="399" y="119"/>
                  <a:pt x="398" y="119"/>
                  <a:pt x="398" y="118"/>
                </a:cubicBezTo>
                <a:cubicBezTo>
                  <a:pt x="397" y="118"/>
                  <a:pt x="397" y="117"/>
                  <a:pt x="396" y="117"/>
                </a:cubicBezTo>
                <a:cubicBezTo>
                  <a:pt x="396" y="117"/>
                  <a:pt x="396" y="116"/>
                  <a:pt x="396" y="116"/>
                </a:cubicBezTo>
                <a:cubicBezTo>
                  <a:pt x="396" y="116"/>
                  <a:pt x="397" y="116"/>
                  <a:pt x="397" y="116"/>
                </a:cubicBezTo>
                <a:cubicBezTo>
                  <a:pt x="397" y="117"/>
                  <a:pt x="398" y="117"/>
                  <a:pt x="399" y="117"/>
                </a:cubicBezTo>
                <a:cubicBezTo>
                  <a:pt x="400" y="117"/>
                  <a:pt x="400" y="117"/>
                  <a:pt x="400" y="116"/>
                </a:cubicBezTo>
                <a:cubicBezTo>
                  <a:pt x="400" y="116"/>
                  <a:pt x="400" y="115"/>
                  <a:pt x="400" y="115"/>
                </a:cubicBezTo>
                <a:cubicBezTo>
                  <a:pt x="400" y="115"/>
                  <a:pt x="400" y="114"/>
                  <a:pt x="399" y="114"/>
                </a:cubicBezTo>
                <a:cubicBezTo>
                  <a:pt x="399" y="114"/>
                  <a:pt x="399" y="113"/>
                  <a:pt x="399" y="113"/>
                </a:cubicBezTo>
                <a:cubicBezTo>
                  <a:pt x="399" y="112"/>
                  <a:pt x="399" y="112"/>
                  <a:pt x="399" y="111"/>
                </a:cubicBezTo>
                <a:cubicBezTo>
                  <a:pt x="399" y="111"/>
                  <a:pt x="399" y="111"/>
                  <a:pt x="399" y="111"/>
                </a:cubicBezTo>
                <a:cubicBezTo>
                  <a:pt x="400" y="111"/>
                  <a:pt x="400" y="111"/>
                  <a:pt x="400" y="111"/>
                </a:cubicBezTo>
                <a:cubicBezTo>
                  <a:pt x="400" y="112"/>
                  <a:pt x="400" y="112"/>
                  <a:pt x="400" y="112"/>
                </a:cubicBezTo>
                <a:cubicBezTo>
                  <a:pt x="400" y="112"/>
                  <a:pt x="400" y="113"/>
                  <a:pt x="400" y="113"/>
                </a:cubicBezTo>
                <a:cubicBezTo>
                  <a:pt x="400" y="114"/>
                  <a:pt x="401" y="114"/>
                  <a:pt x="401" y="114"/>
                </a:cubicBezTo>
                <a:cubicBezTo>
                  <a:pt x="401" y="115"/>
                  <a:pt x="401" y="115"/>
                  <a:pt x="402" y="114"/>
                </a:cubicBezTo>
                <a:cubicBezTo>
                  <a:pt x="402" y="114"/>
                  <a:pt x="402" y="114"/>
                  <a:pt x="402" y="115"/>
                </a:cubicBezTo>
                <a:cubicBezTo>
                  <a:pt x="402" y="115"/>
                  <a:pt x="403" y="115"/>
                  <a:pt x="403" y="115"/>
                </a:cubicBezTo>
                <a:cubicBezTo>
                  <a:pt x="403" y="115"/>
                  <a:pt x="404" y="116"/>
                  <a:pt x="403" y="116"/>
                </a:cubicBezTo>
                <a:close/>
                <a:moveTo>
                  <a:pt x="401" y="117"/>
                </a:moveTo>
                <a:cubicBezTo>
                  <a:pt x="401" y="117"/>
                  <a:pt x="401" y="117"/>
                  <a:pt x="401" y="117"/>
                </a:cubicBezTo>
                <a:cubicBezTo>
                  <a:pt x="401" y="117"/>
                  <a:pt x="401" y="117"/>
                  <a:pt x="401" y="117"/>
                </a:cubicBezTo>
                <a:cubicBezTo>
                  <a:pt x="401" y="117"/>
                  <a:pt x="401" y="118"/>
                  <a:pt x="401" y="118"/>
                </a:cubicBezTo>
                <a:cubicBezTo>
                  <a:pt x="401" y="118"/>
                  <a:pt x="401" y="118"/>
                  <a:pt x="401" y="117"/>
                </a:cubicBezTo>
                <a:close/>
                <a:moveTo>
                  <a:pt x="463" y="158"/>
                </a:moveTo>
                <a:cubicBezTo>
                  <a:pt x="463" y="157"/>
                  <a:pt x="462" y="157"/>
                  <a:pt x="462" y="157"/>
                </a:cubicBezTo>
                <a:cubicBezTo>
                  <a:pt x="462" y="156"/>
                  <a:pt x="461" y="157"/>
                  <a:pt x="461" y="157"/>
                </a:cubicBezTo>
                <a:cubicBezTo>
                  <a:pt x="460" y="157"/>
                  <a:pt x="459" y="156"/>
                  <a:pt x="458" y="156"/>
                </a:cubicBezTo>
                <a:cubicBezTo>
                  <a:pt x="458" y="156"/>
                  <a:pt x="458" y="156"/>
                  <a:pt x="458" y="156"/>
                </a:cubicBezTo>
                <a:cubicBezTo>
                  <a:pt x="458" y="156"/>
                  <a:pt x="458" y="155"/>
                  <a:pt x="458" y="155"/>
                </a:cubicBezTo>
                <a:cubicBezTo>
                  <a:pt x="458" y="154"/>
                  <a:pt x="458" y="154"/>
                  <a:pt x="458" y="154"/>
                </a:cubicBezTo>
                <a:cubicBezTo>
                  <a:pt x="458" y="154"/>
                  <a:pt x="457" y="153"/>
                  <a:pt x="457" y="154"/>
                </a:cubicBezTo>
                <a:cubicBezTo>
                  <a:pt x="457" y="155"/>
                  <a:pt x="456" y="155"/>
                  <a:pt x="456" y="154"/>
                </a:cubicBezTo>
                <a:cubicBezTo>
                  <a:pt x="456" y="154"/>
                  <a:pt x="455" y="154"/>
                  <a:pt x="455" y="154"/>
                </a:cubicBezTo>
                <a:cubicBezTo>
                  <a:pt x="455" y="154"/>
                  <a:pt x="455" y="154"/>
                  <a:pt x="455" y="154"/>
                </a:cubicBezTo>
                <a:cubicBezTo>
                  <a:pt x="455" y="154"/>
                  <a:pt x="454" y="154"/>
                  <a:pt x="455" y="154"/>
                </a:cubicBezTo>
                <a:cubicBezTo>
                  <a:pt x="455" y="155"/>
                  <a:pt x="455" y="156"/>
                  <a:pt x="455" y="156"/>
                </a:cubicBezTo>
                <a:cubicBezTo>
                  <a:pt x="457" y="156"/>
                  <a:pt x="456" y="157"/>
                  <a:pt x="457" y="157"/>
                </a:cubicBezTo>
                <a:cubicBezTo>
                  <a:pt x="457" y="158"/>
                  <a:pt x="457" y="159"/>
                  <a:pt x="458" y="159"/>
                </a:cubicBezTo>
                <a:cubicBezTo>
                  <a:pt x="458" y="159"/>
                  <a:pt x="458" y="159"/>
                  <a:pt x="458" y="159"/>
                </a:cubicBezTo>
                <a:cubicBezTo>
                  <a:pt x="458" y="158"/>
                  <a:pt x="459" y="157"/>
                  <a:pt x="459" y="158"/>
                </a:cubicBezTo>
                <a:cubicBezTo>
                  <a:pt x="460" y="159"/>
                  <a:pt x="461" y="158"/>
                  <a:pt x="462" y="159"/>
                </a:cubicBezTo>
                <a:cubicBezTo>
                  <a:pt x="462" y="158"/>
                  <a:pt x="463" y="158"/>
                  <a:pt x="463" y="158"/>
                </a:cubicBezTo>
                <a:close/>
                <a:moveTo>
                  <a:pt x="303" y="298"/>
                </a:moveTo>
                <a:cubicBezTo>
                  <a:pt x="303" y="298"/>
                  <a:pt x="304" y="298"/>
                  <a:pt x="304" y="298"/>
                </a:cubicBezTo>
                <a:cubicBezTo>
                  <a:pt x="303" y="298"/>
                  <a:pt x="303" y="298"/>
                  <a:pt x="303" y="298"/>
                </a:cubicBezTo>
                <a:cubicBezTo>
                  <a:pt x="303" y="298"/>
                  <a:pt x="303" y="298"/>
                  <a:pt x="302" y="298"/>
                </a:cubicBezTo>
                <a:cubicBezTo>
                  <a:pt x="302" y="298"/>
                  <a:pt x="302" y="298"/>
                  <a:pt x="301" y="298"/>
                </a:cubicBezTo>
                <a:cubicBezTo>
                  <a:pt x="301" y="298"/>
                  <a:pt x="302" y="299"/>
                  <a:pt x="302" y="299"/>
                </a:cubicBezTo>
                <a:cubicBezTo>
                  <a:pt x="302" y="299"/>
                  <a:pt x="302" y="299"/>
                  <a:pt x="301" y="299"/>
                </a:cubicBezTo>
                <a:cubicBezTo>
                  <a:pt x="301" y="299"/>
                  <a:pt x="300" y="300"/>
                  <a:pt x="300" y="299"/>
                </a:cubicBezTo>
                <a:cubicBezTo>
                  <a:pt x="300" y="299"/>
                  <a:pt x="301" y="298"/>
                  <a:pt x="301" y="298"/>
                </a:cubicBezTo>
                <a:cubicBezTo>
                  <a:pt x="301" y="297"/>
                  <a:pt x="301" y="297"/>
                  <a:pt x="301" y="297"/>
                </a:cubicBezTo>
                <a:cubicBezTo>
                  <a:pt x="301" y="297"/>
                  <a:pt x="300" y="296"/>
                  <a:pt x="300" y="296"/>
                </a:cubicBezTo>
                <a:cubicBezTo>
                  <a:pt x="299" y="296"/>
                  <a:pt x="299" y="297"/>
                  <a:pt x="298" y="297"/>
                </a:cubicBezTo>
                <a:cubicBezTo>
                  <a:pt x="298" y="297"/>
                  <a:pt x="298" y="297"/>
                  <a:pt x="298" y="297"/>
                </a:cubicBezTo>
                <a:cubicBezTo>
                  <a:pt x="299" y="297"/>
                  <a:pt x="299" y="298"/>
                  <a:pt x="300" y="298"/>
                </a:cubicBezTo>
                <a:cubicBezTo>
                  <a:pt x="300" y="298"/>
                  <a:pt x="300" y="298"/>
                  <a:pt x="300" y="298"/>
                </a:cubicBezTo>
                <a:cubicBezTo>
                  <a:pt x="300" y="298"/>
                  <a:pt x="300" y="298"/>
                  <a:pt x="300" y="298"/>
                </a:cubicBezTo>
                <a:cubicBezTo>
                  <a:pt x="300" y="299"/>
                  <a:pt x="299" y="299"/>
                  <a:pt x="299" y="299"/>
                </a:cubicBezTo>
                <a:cubicBezTo>
                  <a:pt x="298" y="298"/>
                  <a:pt x="298" y="299"/>
                  <a:pt x="298" y="299"/>
                </a:cubicBezTo>
                <a:cubicBezTo>
                  <a:pt x="298" y="300"/>
                  <a:pt x="297" y="300"/>
                  <a:pt x="298" y="301"/>
                </a:cubicBezTo>
                <a:cubicBezTo>
                  <a:pt x="298" y="301"/>
                  <a:pt x="298" y="301"/>
                  <a:pt x="298" y="301"/>
                </a:cubicBezTo>
                <a:cubicBezTo>
                  <a:pt x="299" y="302"/>
                  <a:pt x="299" y="302"/>
                  <a:pt x="300" y="301"/>
                </a:cubicBezTo>
                <a:cubicBezTo>
                  <a:pt x="300" y="300"/>
                  <a:pt x="301" y="300"/>
                  <a:pt x="301" y="301"/>
                </a:cubicBezTo>
                <a:cubicBezTo>
                  <a:pt x="302" y="301"/>
                  <a:pt x="302" y="302"/>
                  <a:pt x="302" y="302"/>
                </a:cubicBezTo>
                <a:cubicBezTo>
                  <a:pt x="302" y="302"/>
                  <a:pt x="302" y="302"/>
                  <a:pt x="302" y="302"/>
                </a:cubicBezTo>
                <a:cubicBezTo>
                  <a:pt x="302" y="302"/>
                  <a:pt x="302" y="302"/>
                  <a:pt x="302" y="302"/>
                </a:cubicBezTo>
                <a:cubicBezTo>
                  <a:pt x="302" y="301"/>
                  <a:pt x="302" y="301"/>
                  <a:pt x="303" y="300"/>
                </a:cubicBezTo>
                <a:cubicBezTo>
                  <a:pt x="303" y="300"/>
                  <a:pt x="303" y="300"/>
                  <a:pt x="303" y="300"/>
                </a:cubicBezTo>
                <a:cubicBezTo>
                  <a:pt x="302" y="299"/>
                  <a:pt x="303" y="299"/>
                  <a:pt x="303" y="298"/>
                </a:cubicBezTo>
                <a:close/>
                <a:moveTo>
                  <a:pt x="266" y="304"/>
                </a:moveTo>
                <a:cubicBezTo>
                  <a:pt x="265" y="303"/>
                  <a:pt x="266" y="303"/>
                  <a:pt x="266" y="302"/>
                </a:cubicBezTo>
                <a:cubicBezTo>
                  <a:pt x="266" y="302"/>
                  <a:pt x="267" y="302"/>
                  <a:pt x="266" y="302"/>
                </a:cubicBezTo>
                <a:cubicBezTo>
                  <a:pt x="265" y="301"/>
                  <a:pt x="266" y="300"/>
                  <a:pt x="266" y="300"/>
                </a:cubicBezTo>
                <a:cubicBezTo>
                  <a:pt x="266" y="300"/>
                  <a:pt x="266" y="300"/>
                  <a:pt x="265" y="300"/>
                </a:cubicBezTo>
                <a:cubicBezTo>
                  <a:pt x="265" y="300"/>
                  <a:pt x="265" y="301"/>
                  <a:pt x="265" y="301"/>
                </a:cubicBezTo>
                <a:cubicBezTo>
                  <a:pt x="265" y="302"/>
                  <a:pt x="264" y="302"/>
                  <a:pt x="264" y="302"/>
                </a:cubicBezTo>
                <a:cubicBezTo>
                  <a:pt x="264" y="302"/>
                  <a:pt x="264" y="302"/>
                  <a:pt x="264" y="302"/>
                </a:cubicBezTo>
                <a:cubicBezTo>
                  <a:pt x="264" y="302"/>
                  <a:pt x="263" y="302"/>
                  <a:pt x="263" y="302"/>
                </a:cubicBezTo>
                <a:cubicBezTo>
                  <a:pt x="263" y="302"/>
                  <a:pt x="263" y="302"/>
                  <a:pt x="263" y="303"/>
                </a:cubicBezTo>
                <a:cubicBezTo>
                  <a:pt x="263" y="303"/>
                  <a:pt x="264" y="303"/>
                  <a:pt x="264" y="303"/>
                </a:cubicBezTo>
                <a:cubicBezTo>
                  <a:pt x="264" y="303"/>
                  <a:pt x="265" y="303"/>
                  <a:pt x="265" y="303"/>
                </a:cubicBezTo>
                <a:cubicBezTo>
                  <a:pt x="265" y="303"/>
                  <a:pt x="265" y="304"/>
                  <a:pt x="265" y="304"/>
                </a:cubicBezTo>
                <a:cubicBezTo>
                  <a:pt x="265" y="305"/>
                  <a:pt x="265" y="305"/>
                  <a:pt x="265" y="305"/>
                </a:cubicBezTo>
                <a:cubicBezTo>
                  <a:pt x="264" y="306"/>
                  <a:pt x="264" y="306"/>
                  <a:pt x="265" y="307"/>
                </a:cubicBezTo>
                <a:cubicBezTo>
                  <a:pt x="265" y="307"/>
                  <a:pt x="265" y="307"/>
                  <a:pt x="264" y="307"/>
                </a:cubicBezTo>
                <a:cubicBezTo>
                  <a:pt x="264" y="308"/>
                  <a:pt x="264" y="308"/>
                  <a:pt x="263" y="308"/>
                </a:cubicBezTo>
                <a:cubicBezTo>
                  <a:pt x="262" y="307"/>
                  <a:pt x="261" y="309"/>
                  <a:pt x="262" y="310"/>
                </a:cubicBezTo>
                <a:cubicBezTo>
                  <a:pt x="262" y="311"/>
                  <a:pt x="263" y="311"/>
                  <a:pt x="263" y="312"/>
                </a:cubicBezTo>
                <a:cubicBezTo>
                  <a:pt x="263" y="312"/>
                  <a:pt x="263" y="312"/>
                  <a:pt x="263" y="312"/>
                </a:cubicBezTo>
                <a:cubicBezTo>
                  <a:pt x="264" y="311"/>
                  <a:pt x="264" y="311"/>
                  <a:pt x="263" y="310"/>
                </a:cubicBezTo>
                <a:cubicBezTo>
                  <a:pt x="263" y="310"/>
                  <a:pt x="263" y="310"/>
                  <a:pt x="262" y="310"/>
                </a:cubicBezTo>
                <a:cubicBezTo>
                  <a:pt x="262" y="310"/>
                  <a:pt x="262" y="309"/>
                  <a:pt x="262" y="309"/>
                </a:cubicBezTo>
                <a:cubicBezTo>
                  <a:pt x="262" y="309"/>
                  <a:pt x="262" y="309"/>
                  <a:pt x="263" y="309"/>
                </a:cubicBezTo>
                <a:cubicBezTo>
                  <a:pt x="263" y="309"/>
                  <a:pt x="264" y="309"/>
                  <a:pt x="265" y="308"/>
                </a:cubicBezTo>
                <a:cubicBezTo>
                  <a:pt x="266" y="308"/>
                  <a:pt x="266" y="307"/>
                  <a:pt x="267" y="306"/>
                </a:cubicBezTo>
                <a:cubicBezTo>
                  <a:pt x="267" y="305"/>
                  <a:pt x="267" y="304"/>
                  <a:pt x="266" y="304"/>
                </a:cubicBezTo>
                <a:close/>
                <a:moveTo>
                  <a:pt x="462" y="10"/>
                </a:moveTo>
                <a:cubicBezTo>
                  <a:pt x="463" y="10"/>
                  <a:pt x="463" y="10"/>
                  <a:pt x="463" y="10"/>
                </a:cubicBezTo>
                <a:cubicBezTo>
                  <a:pt x="463" y="11"/>
                  <a:pt x="463" y="12"/>
                  <a:pt x="463" y="13"/>
                </a:cubicBezTo>
                <a:cubicBezTo>
                  <a:pt x="464" y="13"/>
                  <a:pt x="464" y="14"/>
                  <a:pt x="463" y="14"/>
                </a:cubicBezTo>
                <a:cubicBezTo>
                  <a:pt x="462" y="15"/>
                  <a:pt x="463" y="16"/>
                  <a:pt x="463" y="17"/>
                </a:cubicBezTo>
                <a:cubicBezTo>
                  <a:pt x="463" y="17"/>
                  <a:pt x="464" y="19"/>
                  <a:pt x="464" y="19"/>
                </a:cubicBezTo>
                <a:cubicBezTo>
                  <a:pt x="465" y="19"/>
                  <a:pt x="465" y="19"/>
                  <a:pt x="466" y="19"/>
                </a:cubicBezTo>
                <a:cubicBezTo>
                  <a:pt x="466" y="19"/>
                  <a:pt x="466" y="19"/>
                  <a:pt x="466" y="19"/>
                </a:cubicBezTo>
                <a:cubicBezTo>
                  <a:pt x="466" y="19"/>
                  <a:pt x="466" y="18"/>
                  <a:pt x="466" y="18"/>
                </a:cubicBezTo>
                <a:cubicBezTo>
                  <a:pt x="465" y="18"/>
                  <a:pt x="465" y="18"/>
                  <a:pt x="464" y="18"/>
                </a:cubicBezTo>
                <a:cubicBezTo>
                  <a:pt x="464" y="18"/>
                  <a:pt x="464" y="18"/>
                  <a:pt x="464" y="17"/>
                </a:cubicBezTo>
                <a:cubicBezTo>
                  <a:pt x="465" y="17"/>
                  <a:pt x="465" y="16"/>
                  <a:pt x="464" y="16"/>
                </a:cubicBezTo>
                <a:cubicBezTo>
                  <a:pt x="463" y="16"/>
                  <a:pt x="463" y="15"/>
                  <a:pt x="464" y="15"/>
                </a:cubicBezTo>
                <a:cubicBezTo>
                  <a:pt x="465" y="14"/>
                  <a:pt x="464" y="13"/>
                  <a:pt x="464" y="12"/>
                </a:cubicBezTo>
                <a:cubicBezTo>
                  <a:pt x="464" y="12"/>
                  <a:pt x="464" y="12"/>
                  <a:pt x="465" y="12"/>
                </a:cubicBezTo>
                <a:cubicBezTo>
                  <a:pt x="465" y="12"/>
                  <a:pt x="465" y="11"/>
                  <a:pt x="465" y="11"/>
                </a:cubicBezTo>
                <a:cubicBezTo>
                  <a:pt x="465" y="10"/>
                  <a:pt x="465" y="9"/>
                  <a:pt x="464" y="9"/>
                </a:cubicBezTo>
                <a:cubicBezTo>
                  <a:pt x="464" y="9"/>
                  <a:pt x="463" y="8"/>
                  <a:pt x="463" y="8"/>
                </a:cubicBezTo>
                <a:cubicBezTo>
                  <a:pt x="462" y="8"/>
                  <a:pt x="462" y="9"/>
                  <a:pt x="462" y="9"/>
                </a:cubicBezTo>
                <a:cubicBezTo>
                  <a:pt x="462" y="9"/>
                  <a:pt x="462" y="9"/>
                  <a:pt x="462" y="10"/>
                </a:cubicBezTo>
                <a:close/>
                <a:moveTo>
                  <a:pt x="326" y="148"/>
                </a:moveTo>
                <a:cubicBezTo>
                  <a:pt x="326" y="148"/>
                  <a:pt x="325" y="149"/>
                  <a:pt x="325" y="149"/>
                </a:cubicBezTo>
                <a:cubicBezTo>
                  <a:pt x="325" y="149"/>
                  <a:pt x="325" y="149"/>
                  <a:pt x="325" y="149"/>
                </a:cubicBezTo>
                <a:cubicBezTo>
                  <a:pt x="325" y="148"/>
                  <a:pt x="324" y="148"/>
                  <a:pt x="323" y="147"/>
                </a:cubicBezTo>
                <a:cubicBezTo>
                  <a:pt x="323" y="147"/>
                  <a:pt x="323" y="147"/>
                  <a:pt x="324" y="147"/>
                </a:cubicBezTo>
                <a:cubicBezTo>
                  <a:pt x="325" y="148"/>
                  <a:pt x="325" y="148"/>
                  <a:pt x="324" y="148"/>
                </a:cubicBezTo>
                <a:cubicBezTo>
                  <a:pt x="325" y="148"/>
                  <a:pt x="325" y="148"/>
                  <a:pt x="325" y="148"/>
                </a:cubicBezTo>
                <a:cubicBezTo>
                  <a:pt x="325" y="148"/>
                  <a:pt x="325" y="148"/>
                  <a:pt x="325" y="148"/>
                </a:cubicBezTo>
                <a:cubicBezTo>
                  <a:pt x="325" y="148"/>
                  <a:pt x="325" y="148"/>
                  <a:pt x="324" y="147"/>
                </a:cubicBezTo>
                <a:cubicBezTo>
                  <a:pt x="324" y="146"/>
                  <a:pt x="324" y="146"/>
                  <a:pt x="323" y="146"/>
                </a:cubicBezTo>
                <a:cubicBezTo>
                  <a:pt x="323" y="145"/>
                  <a:pt x="324" y="145"/>
                  <a:pt x="324" y="145"/>
                </a:cubicBezTo>
                <a:cubicBezTo>
                  <a:pt x="325" y="145"/>
                  <a:pt x="326" y="146"/>
                  <a:pt x="325" y="144"/>
                </a:cubicBezTo>
                <a:cubicBezTo>
                  <a:pt x="325" y="144"/>
                  <a:pt x="326" y="143"/>
                  <a:pt x="327" y="144"/>
                </a:cubicBezTo>
                <a:cubicBezTo>
                  <a:pt x="327" y="145"/>
                  <a:pt x="328" y="143"/>
                  <a:pt x="328" y="144"/>
                </a:cubicBezTo>
                <a:cubicBezTo>
                  <a:pt x="329" y="144"/>
                  <a:pt x="329" y="144"/>
                  <a:pt x="329" y="144"/>
                </a:cubicBezTo>
                <a:cubicBezTo>
                  <a:pt x="329" y="144"/>
                  <a:pt x="329" y="144"/>
                  <a:pt x="328" y="144"/>
                </a:cubicBezTo>
                <a:cubicBezTo>
                  <a:pt x="328" y="145"/>
                  <a:pt x="328" y="144"/>
                  <a:pt x="327" y="145"/>
                </a:cubicBezTo>
                <a:cubicBezTo>
                  <a:pt x="327" y="145"/>
                  <a:pt x="327" y="145"/>
                  <a:pt x="327" y="145"/>
                </a:cubicBezTo>
                <a:cubicBezTo>
                  <a:pt x="327" y="145"/>
                  <a:pt x="327" y="145"/>
                  <a:pt x="327" y="145"/>
                </a:cubicBezTo>
                <a:cubicBezTo>
                  <a:pt x="328" y="146"/>
                  <a:pt x="328" y="146"/>
                  <a:pt x="328" y="146"/>
                </a:cubicBezTo>
                <a:cubicBezTo>
                  <a:pt x="329" y="147"/>
                  <a:pt x="328" y="147"/>
                  <a:pt x="328" y="147"/>
                </a:cubicBezTo>
                <a:cubicBezTo>
                  <a:pt x="328" y="148"/>
                  <a:pt x="327" y="148"/>
                  <a:pt x="327" y="148"/>
                </a:cubicBezTo>
                <a:cubicBezTo>
                  <a:pt x="327" y="148"/>
                  <a:pt x="326" y="148"/>
                  <a:pt x="326" y="148"/>
                </a:cubicBezTo>
                <a:close/>
                <a:moveTo>
                  <a:pt x="327" y="147"/>
                </a:moveTo>
                <a:cubicBezTo>
                  <a:pt x="327" y="147"/>
                  <a:pt x="327" y="147"/>
                  <a:pt x="327" y="148"/>
                </a:cubicBezTo>
                <a:cubicBezTo>
                  <a:pt x="327" y="147"/>
                  <a:pt x="327" y="147"/>
                  <a:pt x="328" y="147"/>
                </a:cubicBezTo>
                <a:cubicBezTo>
                  <a:pt x="328" y="146"/>
                  <a:pt x="327" y="146"/>
                  <a:pt x="327" y="146"/>
                </a:cubicBezTo>
                <a:cubicBezTo>
                  <a:pt x="327" y="147"/>
                  <a:pt x="327" y="147"/>
                  <a:pt x="327" y="147"/>
                </a:cubicBezTo>
                <a:close/>
                <a:moveTo>
                  <a:pt x="275" y="298"/>
                </a:moveTo>
                <a:cubicBezTo>
                  <a:pt x="275" y="298"/>
                  <a:pt x="276" y="298"/>
                  <a:pt x="276" y="298"/>
                </a:cubicBezTo>
                <a:cubicBezTo>
                  <a:pt x="277" y="298"/>
                  <a:pt x="277" y="298"/>
                  <a:pt x="278" y="298"/>
                </a:cubicBezTo>
                <a:cubicBezTo>
                  <a:pt x="278" y="298"/>
                  <a:pt x="278" y="297"/>
                  <a:pt x="278" y="297"/>
                </a:cubicBezTo>
                <a:cubicBezTo>
                  <a:pt x="278" y="297"/>
                  <a:pt x="278" y="297"/>
                  <a:pt x="279" y="297"/>
                </a:cubicBezTo>
                <a:cubicBezTo>
                  <a:pt x="280" y="297"/>
                  <a:pt x="280" y="297"/>
                  <a:pt x="281" y="296"/>
                </a:cubicBezTo>
                <a:cubicBezTo>
                  <a:pt x="281" y="296"/>
                  <a:pt x="281" y="296"/>
                  <a:pt x="282" y="296"/>
                </a:cubicBezTo>
                <a:cubicBezTo>
                  <a:pt x="282" y="296"/>
                  <a:pt x="282" y="296"/>
                  <a:pt x="282" y="297"/>
                </a:cubicBezTo>
                <a:cubicBezTo>
                  <a:pt x="283" y="297"/>
                  <a:pt x="283" y="297"/>
                  <a:pt x="283" y="296"/>
                </a:cubicBezTo>
                <a:cubicBezTo>
                  <a:pt x="283" y="295"/>
                  <a:pt x="283" y="295"/>
                  <a:pt x="284" y="296"/>
                </a:cubicBezTo>
                <a:cubicBezTo>
                  <a:pt x="284" y="296"/>
                  <a:pt x="284" y="296"/>
                  <a:pt x="284" y="296"/>
                </a:cubicBezTo>
                <a:cubicBezTo>
                  <a:pt x="284" y="296"/>
                  <a:pt x="284" y="295"/>
                  <a:pt x="284" y="295"/>
                </a:cubicBezTo>
                <a:cubicBezTo>
                  <a:pt x="284" y="295"/>
                  <a:pt x="284" y="295"/>
                  <a:pt x="284" y="295"/>
                </a:cubicBezTo>
                <a:cubicBezTo>
                  <a:pt x="282" y="295"/>
                  <a:pt x="282" y="294"/>
                  <a:pt x="281" y="293"/>
                </a:cubicBezTo>
                <a:cubicBezTo>
                  <a:pt x="281" y="293"/>
                  <a:pt x="281" y="293"/>
                  <a:pt x="280" y="293"/>
                </a:cubicBezTo>
                <a:cubicBezTo>
                  <a:pt x="280" y="293"/>
                  <a:pt x="280" y="293"/>
                  <a:pt x="280" y="293"/>
                </a:cubicBezTo>
                <a:cubicBezTo>
                  <a:pt x="279" y="294"/>
                  <a:pt x="279" y="294"/>
                  <a:pt x="280" y="294"/>
                </a:cubicBezTo>
                <a:cubicBezTo>
                  <a:pt x="280" y="294"/>
                  <a:pt x="280" y="294"/>
                  <a:pt x="281" y="294"/>
                </a:cubicBezTo>
                <a:cubicBezTo>
                  <a:pt x="280" y="295"/>
                  <a:pt x="280" y="296"/>
                  <a:pt x="279" y="296"/>
                </a:cubicBezTo>
                <a:cubicBezTo>
                  <a:pt x="279" y="296"/>
                  <a:pt x="279" y="296"/>
                  <a:pt x="279" y="296"/>
                </a:cubicBezTo>
                <a:cubicBezTo>
                  <a:pt x="279" y="296"/>
                  <a:pt x="278" y="296"/>
                  <a:pt x="278" y="296"/>
                </a:cubicBezTo>
                <a:cubicBezTo>
                  <a:pt x="278" y="297"/>
                  <a:pt x="277" y="297"/>
                  <a:pt x="276" y="296"/>
                </a:cubicBezTo>
                <a:cubicBezTo>
                  <a:pt x="276" y="296"/>
                  <a:pt x="276" y="296"/>
                  <a:pt x="276" y="297"/>
                </a:cubicBezTo>
                <a:cubicBezTo>
                  <a:pt x="275" y="297"/>
                  <a:pt x="275" y="297"/>
                  <a:pt x="275" y="298"/>
                </a:cubicBezTo>
                <a:close/>
                <a:moveTo>
                  <a:pt x="208" y="34"/>
                </a:moveTo>
                <a:cubicBezTo>
                  <a:pt x="209" y="34"/>
                  <a:pt x="209" y="34"/>
                  <a:pt x="209" y="34"/>
                </a:cubicBezTo>
                <a:cubicBezTo>
                  <a:pt x="210" y="34"/>
                  <a:pt x="210" y="33"/>
                  <a:pt x="211" y="33"/>
                </a:cubicBezTo>
                <a:cubicBezTo>
                  <a:pt x="211" y="33"/>
                  <a:pt x="212" y="33"/>
                  <a:pt x="212" y="33"/>
                </a:cubicBezTo>
                <a:cubicBezTo>
                  <a:pt x="212" y="34"/>
                  <a:pt x="213" y="34"/>
                  <a:pt x="213" y="35"/>
                </a:cubicBezTo>
                <a:cubicBezTo>
                  <a:pt x="213" y="35"/>
                  <a:pt x="212" y="36"/>
                  <a:pt x="212" y="36"/>
                </a:cubicBezTo>
                <a:cubicBezTo>
                  <a:pt x="212" y="36"/>
                  <a:pt x="212" y="36"/>
                  <a:pt x="212" y="37"/>
                </a:cubicBezTo>
                <a:cubicBezTo>
                  <a:pt x="212" y="37"/>
                  <a:pt x="212" y="37"/>
                  <a:pt x="212" y="38"/>
                </a:cubicBezTo>
                <a:cubicBezTo>
                  <a:pt x="211" y="38"/>
                  <a:pt x="211" y="37"/>
                  <a:pt x="210" y="37"/>
                </a:cubicBezTo>
                <a:cubicBezTo>
                  <a:pt x="210" y="37"/>
                  <a:pt x="209" y="38"/>
                  <a:pt x="208" y="37"/>
                </a:cubicBezTo>
                <a:cubicBezTo>
                  <a:pt x="208" y="37"/>
                  <a:pt x="208" y="37"/>
                  <a:pt x="208" y="37"/>
                </a:cubicBezTo>
                <a:cubicBezTo>
                  <a:pt x="208" y="38"/>
                  <a:pt x="208" y="38"/>
                  <a:pt x="209" y="38"/>
                </a:cubicBezTo>
                <a:cubicBezTo>
                  <a:pt x="209" y="38"/>
                  <a:pt x="209" y="38"/>
                  <a:pt x="210" y="38"/>
                </a:cubicBezTo>
                <a:cubicBezTo>
                  <a:pt x="210" y="39"/>
                  <a:pt x="210" y="39"/>
                  <a:pt x="210" y="39"/>
                </a:cubicBezTo>
                <a:cubicBezTo>
                  <a:pt x="210" y="39"/>
                  <a:pt x="209" y="40"/>
                  <a:pt x="210" y="40"/>
                </a:cubicBezTo>
                <a:cubicBezTo>
                  <a:pt x="210" y="40"/>
                  <a:pt x="211" y="40"/>
                  <a:pt x="211" y="39"/>
                </a:cubicBezTo>
                <a:cubicBezTo>
                  <a:pt x="212" y="39"/>
                  <a:pt x="212" y="37"/>
                  <a:pt x="214" y="38"/>
                </a:cubicBezTo>
                <a:cubicBezTo>
                  <a:pt x="214" y="38"/>
                  <a:pt x="214" y="38"/>
                  <a:pt x="214" y="38"/>
                </a:cubicBezTo>
                <a:cubicBezTo>
                  <a:pt x="214" y="38"/>
                  <a:pt x="214" y="37"/>
                  <a:pt x="214" y="37"/>
                </a:cubicBezTo>
                <a:cubicBezTo>
                  <a:pt x="214" y="36"/>
                  <a:pt x="214" y="37"/>
                  <a:pt x="214" y="37"/>
                </a:cubicBezTo>
                <a:cubicBezTo>
                  <a:pt x="213" y="37"/>
                  <a:pt x="213" y="37"/>
                  <a:pt x="213" y="37"/>
                </a:cubicBezTo>
                <a:cubicBezTo>
                  <a:pt x="213" y="36"/>
                  <a:pt x="213" y="35"/>
                  <a:pt x="213" y="35"/>
                </a:cubicBezTo>
                <a:cubicBezTo>
                  <a:pt x="213" y="34"/>
                  <a:pt x="213" y="33"/>
                  <a:pt x="212" y="32"/>
                </a:cubicBezTo>
                <a:cubicBezTo>
                  <a:pt x="212" y="32"/>
                  <a:pt x="211" y="32"/>
                  <a:pt x="211" y="32"/>
                </a:cubicBezTo>
                <a:cubicBezTo>
                  <a:pt x="211" y="31"/>
                  <a:pt x="211" y="31"/>
                  <a:pt x="210" y="31"/>
                </a:cubicBezTo>
                <a:cubicBezTo>
                  <a:pt x="210" y="31"/>
                  <a:pt x="210" y="32"/>
                  <a:pt x="210" y="32"/>
                </a:cubicBezTo>
                <a:cubicBezTo>
                  <a:pt x="209" y="32"/>
                  <a:pt x="209" y="33"/>
                  <a:pt x="209" y="33"/>
                </a:cubicBezTo>
                <a:cubicBezTo>
                  <a:pt x="208" y="33"/>
                  <a:pt x="208" y="34"/>
                  <a:pt x="208" y="34"/>
                </a:cubicBezTo>
                <a:close/>
                <a:moveTo>
                  <a:pt x="327" y="109"/>
                </a:moveTo>
                <a:cubicBezTo>
                  <a:pt x="327" y="109"/>
                  <a:pt x="328" y="109"/>
                  <a:pt x="328" y="109"/>
                </a:cubicBezTo>
                <a:cubicBezTo>
                  <a:pt x="328" y="109"/>
                  <a:pt x="328" y="109"/>
                  <a:pt x="328" y="108"/>
                </a:cubicBezTo>
                <a:cubicBezTo>
                  <a:pt x="329" y="108"/>
                  <a:pt x="329" y="108"/>
                  <a:pt x="328" y="108"/>
                </a:cubicBezTo>
                <a:cubicBezTo>
                  <a:pt x="328" y="107"/>
                  <a:pt x="328" y="108"/>
                  <a:pt x="328" y="108"/>
                </a:cubicBezTo>
                <a:cubicBezTo>
                  <a:pt x="327" y="108"/>
                  <a:pt x="327" y="108"/>
                  <a:pt x="327" y="108"/>
                </a:cubicBezTo>
                <a:cubicBezTo>
                  <a:pt x="327" y="108"/>
                  <a:pt x="327" y="107"/>
                  <a:pt x="327" y="107"/>
                </a:cubicBezTo>
                <a:cubicBezTo>
                  <a:pt x="327" y="107"/>
                  <a:pt x="327" y="106"/>
                  <a:pt x="327" y="106"/>
                </a:cubicBezTo>
                <a:cubicBezTo>
                  <a:pt x="327" y="106"/>
                  <a:pt x="326" y="106"/>
                  <a:pt x="326" y="106"/>
                </a:cubicBezTo>
                <a:cubicBezTo>
                  <a:pt x="325" y="107"/>
                  <a:pt x="325" y="107"/>
                  <a:pt x="325" y="108"/>
                </a:cubicBezTo>
                <a:cubicBezTo>
                  <a:pt x="325" y="108"/>
                  <a:pt x="325" y="108"/>
                  <a:pt x="325" y="108"/>
                </a:cubicBezTo>
                <a:cubicBezTo>
                  <a:pt x="324" y="108"/>
                  <a:pt x="324" y="109"/>
                  <a:pt x="325" y="110"/>
                </a:cubicBezTo>
                <a:cubicBezTo>
                  <a:pt x="325" y="110"/>
                  <a:pt x="325" y="110"/>
                  <a:pt x="325" y="110"/>
                </a:cubicBezTo>
                <a:cubicBezTo>
                  <a:pt x="325" y="110"/>
                  <a:pt x="325" y="111"/>
                  <a:pt x="324" y="111"/>
                </a:cubicBezTo>
                <a:cubicBezTo>
                  <a:pt x="324" y="111"/>
                  <a:pt x="324" y="111"/>
                  <a:pt x="324" y="111"/>
                </a:cubicBezTo>
                <a:cubicBezTo>
                  <a:pt x="324" y="111"/>
                  <a:pt x="324" y="110"/>
                  <a:pt x="324" y="110"/>
                </a:cubicBezTo>
                <a:cubicBezTo>
                  <a:pt x="323" y="110"/>
                  <a:pt x="323" y="110"/>
                  <a:pt x="323" y="110"/>
                </a:cubicBezTo>
                <a:cubicBezTo>
                  <a:pt x="323" y="110"/>
                  <a:pt x="323" y="110"/>
                  <a:pt x="323" y="111"/>
                </a:cubicBezTo>
                <a:cubicBezTo>
                  <a:pt x="323" y="111"/>
                  <a:pt x="324" y="111"/>
                  <a:pt x="323" y="112"/>
                </a:cubicBezTo>
                <a:cubicBezTo>
                  <a:pt x="323" y="112"/>
                  <a:pt x="323" y="113"/>
                  <a:pt x="323" y="113"/>
                </a:cubicBezTo>
                <a:cubicBezTo>
                  <a:pt x="324" y="114"/>
                  <a:pt x="324" y="113"/>
                  <a:pt x="324" y="113"/>
                </a:cubicBezTo>
                <a:cubicBezTo>
                  <a:pt x="325" y="113"/>
                  <a:pt x="325" y="113"/>
                  <a:pt x="325" y="113"/>
                </a:cubicBezTo>
                <a:cubicBezTo>
                  <a:pt x="326" y="113"/>
                  <a:pt x="326" y="113"/>
                  <a:pt x="326" y="112"/>
                </a:cubicBezTo>
                <a:cubicBezTo>
                  <a:pt x="325" y="112"/>
                  <a:pt x="325" y="112"/>
                  <a:pt x="325" y="112"/>
                </a:cubicBezTo>
                <a:cubicBezTo>
                  <a:pt x="325" y="111"/>
                  <a:pt x="325" y="111"/>
                  <a:pt x="325" y="111"/>
                </a:cubicBezTo>
                <a:cubicBezTo>
                  <a:pt x="326" y="111"/>
                  <a:pt x="326" y="110"/>
                  <a:pt x="326" y="111"/>
                </a:cubicBezTo>
                <a:cubicBezTo>
                  <a:pt x="326" y="111"/>
                  <a:pt x="327" y="111"/>
                  <a:pt x="327" y="111"/>
                </a:cubicBezTo>
                <a:cubicBezTo>
                  <a:pt x="327" y="111"/>
                  <a:pt x="327" y="111"/>
                  <a:pt x="327" y="111"/>
                </a:cubicBezTo>
                <a:cubicBezTo>
                  <a:pt x="327" y="111"/>
                  <a:pt x="328" y="111"/>
                  <a:pt x="327" y="111"/>
                </a:cubicBezTo>
                <a:cubicBezTo>
                  <a:pt x="327" y="110"/>
                  <a:pt x="327" y="110"/>
                  <a:pt x="327" y="110"/>
                </a:cubicBezTo>
                <a:cubicBezTo>
                  <a:pt x="326" y="109"/>
                  <a:pt x="327" y="109"/>
                  <a:pt x="327" y="109"/>
                </a:cubicBezTo>
                <a:close/>
                <a:moveTo>
                  <a:pt x="507" y="96"/>
                </a:moveTo>
                <a:cubicBezTo>
                  <a:pt x="508" y="96"/>
                  <a:pt x="508" y="96"/>
                  <a:pt x="508" y="97"/>
                </a:cubicBezTo>
                <a:cubicBezTo>
                  <a:pt x="508" y="98"/>
                  <a:pt x="508" y="98"/>
                  <a:pt x="508" y="99"/>
                </a:cubicBezTo>
                <a:cubicBezTo>
                  <a:pt x="509" y="99"/>
                  <a:pt x="509" y="99"/>
                  <a:pt x="509" y="100"/>
                </a:cubicBezTo>
                <a:cubicBezTo>
                  <a:pt x="509" y="100"/>
                  <a:pt x="509" y="100"/>
                  <a:pt x="509" y="100"/>
                </a:cubicBezTo>
                <a:cubicBezTo>
                  <a:pt x="510" y="100"/>
                  <a:pt x="511" y="101"/>
                  <a:pt x="511" y="101"/>
                </a:cubicBezTo>
                <a:cubicBezTo>
                  <a:pt x="511" y="102"/>
                  <a:pt x="512" y="102"/>
                  <a:pt x="512" y="102"/>
                </a:cubicBezTo>
                <a:cubicBezTo>
                  <a:pt x="513" y="101"/>
                  <a:pt x="513" y="101"/>
                  <a:pt x="513" y="101"/>
                </a:cubicBezTo>
                <a:cubicBezTo>
                  <a:pt x="514" y="101"/>
                  <a:pt x="514" y="101"/>
                  <a:pt x="514" y="101"/>
                </a:cubicBezTo>
                <a:cubicBezTo>
                  <a:pt x="514" y="101"/>
                  <a:pt x="513" y="100"/>
                  <a:pt x="513" y="100"/>
                </a:cubicBezTo>
                <a:cubicBezTo>
                  <a:pt x="513" y="100"/>
                  <a:pt x="512" y="101"/>
                  <a:pt x="512" y="100"/>
                </a:cubicBezTo>
                <a:cubicBezTo>
                  <a:pt x="511" y="99"/>
                  <a:pt x="510" y="100"/>
                  <a:pt x="510" y="99"/>
                </a:cubicBezTo>
                <a:cubicBezTo>
                  <a:pt x="510" y="99"/>
                  <a:pt x="509" y="99"/>
                  <a:pt x="509" y="99"/>
                </a:cubicBezTo>
                <a:cubicBezTo>
                  <a:pt x="509" y="98"/>
                  <a:pt x="509" y="98"/>
                  <a:pt x="509" y="97"/>
                </a:cubicBezTo>
                <a:cubicBezTo>
                  <a:pt x="509" y="96"/>
                  <a:pt x="510" y="96"/>
                  <a:pt x="510" y="96"/>
                </a:cubicBezTo>
                <a:cubicBezTo>
                  <a:pt x="510" y="95"/>
                  <a:pt x="510" y="95"/>
                  <a:pt x="510" y="94"/>
                </a:cubicBezTo>
                <a:cubicBezTo>
                  <a:pt x="510" y="94"/>
                  <a:pt x="509" y="93"/>
                  <a:pt x="509" y="93"/>
                </a:cubicBezTo>
                <a:cubicBezTo>
                  <a:pt x="508" y="93"/>
                  <a:pt x="508" y="94"/>
                  <a:pt x="507" y="94"/>
                </a:cubicBezTo>
                <a:cubicBezTo>
                  <a:pt x="507" y="95"/>
                  <a:pt x="507" y="95"/>
                  <a:pt x="507" y="96"/>
                </a:cubicBezTo>
                <a:close/>
                <a:moveTo>
                  <a:pt x="452" y="161"/>
                </a:moveTo>
                <a:cubicBezTo>
                  <a:pt x="452" y="160"/>
                  <a:pt x="452" y="160"/>
                  <a:pt x="452" y="159"/>
                </a:cubicBezTo>
                <a:cubicBezTo>
                  <a:pt x="452" y="159"/>
                  <a:pt x="452" y="159"/>
                  <a:pt x="452" y="158"/>
                </a:cubicBezTo>
                <a:cubicBezTo>
                  <a:pt x="452" y="158"/>
                  <a:pt x="452" y="157"/>
                  <a:pt x="452" y="157"/>
                </a:cubicBezTo>
                <a:cubicBezTo>
                  <a:pt x="452" y="156"/>
                  <a:pt x="451" y="156"/>
                  <a:pt x="451" y="157"/>
                </a:cubicBezTo>
                <a:cubicBezTo>
                  <a:pt x="450" y="157"/>
                  <a:pt x="449" y="157"/>
                  <a:pt x="449" y="157"/>
                </a:cubicBezTo>
                <a:cubicBezTo>
                  <a:pt x="448" y="156"/>
                  <a:pt x="448" y="157"/>
                  <a:pt x="448" y="157"/>
                </a:cubicBezTo>
                <a:cubicBezTo>
                  <a:pt x="448" y="158"/>
                  <a:pt x="447" y="158"/>
                  <a:pt x="446" y="159"/>
                </a:cubicBezTo>
                <a:cubicBezTo>
                  <a:pt x="446" y="160"/>
                  <a:pt x="446" y="160"/>
                  <a:pt x="446" y="161"/>
                </a:cubicBezTo>
                <a:cubicBezTo>
                  <a:pt x="446" y="161"/>
                  <a:pt x="446" y="161"/>
                  <a:pt x="446" y="161"/>
                </a:cubicBezTo>
                <a:cubicBezTo>
                  <a:pt x="446" y="161"/>
                  <a:pt x="446" y="161"/>
                  <a:pt x="446" y="161"/>
                </a:cubicBezTo>
                <a:cubicBezTo>
                  <a:pt x="447" y="161"/>
                  <a:pt x="447" y="161"/>
                  <a:pt x="447" y="160"/>
                </a:cubicBezTo>
                <a:cubicBezTo>
                  <a:pt x="448" y="160"/>
                  <a:pt x="448" y="160"/>
                  <a:pt x="448" y="160"/>
                </a:cubicBezTo>
                <a:cubicBezTo>
                  <a:pt x="449" y="161"/>
                  <a:pt x="449" y="160"/>
                  <a:pt x="449" y="160"/>
                </a:cubicBezTo>
                <a:cubicBezTo>
                  <a:pt x="449" y="159"/>
                  <a:pt x="449" y="159"/>
                  <a:pt x="449" y="158"/>
                </a:cubicBezTo>
                <a:cubicBezTo>
                  <a:pt x="449" y="158"/>
                  <a:pt x="450" y="158"/>
                  <a:pt x="450" y="158"/>
                </a:cubicBezTo>
                <a:cubicBezTo>
                  <a:pt x="451" y="158"/>
                  <a:pt x="451" y="159"/>
                  <a:pt x="452" y="159"/>
                </a:cubicBezTo>
                <a:cubicBezTo>
                  <a:pt x="452" y="159"/>
                  <a:pt x="452" y="159"/>
                  <a:pt x="452" y="159"/>
                </a:cubicBezTo>
                <a:cubicBezTo>
                  <a:pt x="451" y="159"/>
                  <a:pt x="451" y="161"/>
                  <a:pt x="452" y="161"/>
                </a:cubicBezTo>
                <a:cubicBezTo>
                  <a:pt x="452" y="161"/>
                  <a:pt x="452" y="161"/>
                  <a:pt x="452" y="161"/>
                </a:cubicBezTo>
                <a:close/>
                <a:moveTo>
                  <a:pt x="330" y="13"/>
                </a:moveTo>
                <a:cubicBezTo>
                  <a:pt x="330" y="13"/>
                  <a:pt x="330" y="13"/>
                  <a:pt x="330" y="13"/>
                </a:cubicBezTo>
                <a:cubicBezTo>
                  <a:pt x="331" y="12"/>
                  <a:pt x="333" y="12"/>
                  <a:pt x="334" y="12"/>
                </a:cubicBezTo>
                <a:cubicBezTo>
                  <a:pt x="335" y="12"/>
                  <a:pt x="336" y="13"/>
                  <a:pt x="337" y="11"/>
                </a:cubicBezTo>
                <a:cubicBezTo>
                  <a:pt x="337" y="11"/>
                  <a:pt x="338" y="11"/>
                  <a:pt x="338" y="11"/>
                </a:cubicBezTo>
                <a:cubicBezTo>
                  <a:pt x="339" y="12"/>
                  <a:pt x="340" y="13"/>
                  <a:pt x="341" y="13"/>
                </a:cubicBezTo>
                <a:cubicBezTo>
                  <a:pt x="341" y="13"/>
                  <a:pt x="341" y="13"/>
                  <a:pt x="341" y="13"/>
                </a:cubicBezTo>
                <a:cubicBezTo>
                  <a:pt x="341" y="13"/>
                  <a:pt x="341" y="13"/>
                  <a:pt x="340" y="13"/>
                </a:cubicBezTo>
                <a:cubicBezTo>
                  <a:pt x="340" y="14"/>
                  <a:pt x="339" y="13"/>
                  <a:pt x="338" y="13"/>
                </a:cubicBezTo>
                <a:cubicBezTo>
                  <a:pt x="338" y="12"/>
                  <a:pt x="337" y="14"/>
                  <a:pt x="337" y="13"/>
                </a:cubicBezTo>
                <a:cubicBezTo>
                  <a:pt x="336" y="13"/>
                  <a:pt x="336" y="13"/>
                  <a:pt x="335" y="13"/>
                </a:cubicBezTo>
                <a:cubicBezTo>
                  <a:pt x="335" y="13"/>
                  <a:pt x="334" y="13"/>
                  <a:pt x="334" y="14"/>
                </a:cubicBezTo>
                <a:cubicBezTo>
                  <a:pt x="334" y="14"/>
                  <a:pt x="334" y="14"/>
                  <a:pt x="334" y="14"/>
                </a:cubicBezTo>
                <a:cubicBezTo>
                  <a:pt x="333" y="14"/>
                  <a:pt x="333" y="14"/>
                  <a:pt x="332" y="14"/>
                </a:cubicBezTo>
                <a:cubicBezTo>
                  <a:pt x="332" y="14"/>
                  <a:pt x="332" y="14"/>
                  <a:pt x="332" y="14"/>
                </a:cubicBezTo>
                <a:cubicBezTo>
                  <a:pt x="331" y="13"/>
                  <a:pt x="331" y="13"/>
                  <a:pt x="330" y="13"/>
                </a:cubicBezTo>
                <a:cubicBezTo>
                  <a:pt x="330" y="13"/>
                  <a:pt x="330" y="13"/>
                  <a:pt x="330" y="13"/>
                </a:cubicBezTo>
                <a:close/>
                <a:moveTo>
                  <a:pt x="333" y="13"/>
                </a:moveTo>
                <a:cubicBezTo>
                  <a:pt x="333" y="13"/>
                  <a:pt x="333" y="14"/>
                  <a:pt x="333" y="14"/>
                </a:cubicBezTo>
                <a:cubicBezTo>
                  <a:pt x="333" y="13"/>
                  <a:pt x="333" y="13"/>
                  <a:pt x="333" y="13"/>
                </a:cubicBezTo>
                <a:cubicBezTo>
                  <a:pt x="333" y="13"/>
                  <a:pt x="333" y="13"/>
                  <a:pt x="333" y="13"/>
                </a:cubicBezTo>
                <a:cubicBezTo>
                  <a:pt x="333" y="13"/>
                  <a:pt x="333" y="13"/>
                  <a:pt x="333" y="13"/>
                </a:cubicBezTo>
                <a:close/>
                <a:moveTo>
                  <a:pt x="553" y="202"/>
                </a:moveTo>
                <a:cubicBezTo>
                  <a:pt x="553" y="202"/>
                  <a:pt x="553" y="202"/>
                  <a:pt x="553" y="203"/>
                </a:cubicBezTo>
                <a:cubicBezTo>
                  <a:pt x="554" y="203"/>
                  <a:pt x="553" y="203"/>
                  <a:pt x="553" y="204"/>
                </a:cubicBezTo>
                <a:cubicBezTo>
                  <a:pt x="553" y="204"/>
                  <a:pt x="552" y="204"/>
                  <a:pt x="552" y="204"/>
                </a:cubicBezTo>
                <a:cubicBezTo>
                  <a:pt x="551" y="203"/>
                  <a:pt x="551" y="203"/>
                  <a:pt x="551" y="204"/>
                </a:cubicBezTo>
                <a:cubicBezTo>
                  <a:pt x="551" y="205"/>
                  <a:pt x="551" y="205"/>
                  <a:pt x="551" y="205"/>
                </a:cubicBezTo>
                <a:cubicBezTo>
                  <a:pt x="550" y="206"/>
                  <a:pt x="550" y="207"/>
                  <a:pt x="550" y="207"/>
                </a:cubicBezTo>
                <a:cubicBezTo>
                  <a:pt x="550" y="207"/>
                  <a:pt x="550" y="208"/>
                  <a:pt x="550" y="208"/>
                </a:cubicBezTo>
                <a:cubicBezTo>
                  <a:pt x="551" y="208"/>
                  <a:pt x="552" y="207"/>
                  <a:pt x="552" y="206"/>
                </a:cubicBezTo>
                <a:cubicBezTo>
                  <a:pt x="553" y="205"/>
                  <a:pt x="553" y="205"/>
                  <a:pt x="553" y="204"/>
                </a:cubicBezTo>
                <a:cubicBezTo>
                  <a:pt x="554" y="203"/>
                  <a:pt x="554" y="204"/>
                  <a:pt x="555" y="204"/>
                </a:cubicBezTo>
                <a:cubicBezTo>
                  <a:pt x="555" y="205"/>
                  <a:pt x="556" y="205"/>
                  <a:pt x="556" y="205"/>
                </a:cubicBezTo>
                <a:cubicBezTo>
                  <a:pt x="556" y="205"/>
                  <a:pt x="556" y="204"/>
                  <a:pt x="556" y="204"/>
                </a:cubicBezTo>
                <a:cubicBezTo>
                  <a:pt x="557" y="204"/>
                  <a:pt x="556" y="203"/>
                  <a:pt x="556" y="203"/>
                </a:cubicBezTo>
                <a:cubicBezTo>
                  <a:pt x="555" y="203"/>
                  <a:pt x="555" y="203"/>
                  <a:pt x="555" y="203"/>
                </a:cubicBezTo>
                <a:cubicBezTo>
                  <a:pt x="556" y="202"/>
                  <a:pt x="556" y="202"/>
                  <a:pt x="555" y="201"/>
                </a:cubicBezTo>
                <a:cubicBezTo>
                  <a:pt x="555" y="201"/>
                  <a:pt x="555" y="201"/>
                  <a:pt x="554" y="201"/>
                </a:cubicBezTo>
                <a:cubicBezTo>
                  <a:pt x="554" y="201"/>
                  <a:pt x="554" y="201"/>
                  <a:pt x="554" y="201"/>
                </a:cubicBezTo>
                <a:cubicBezTo>
                  <a:pt x="554" y="202"/>
                  <a:pt x="553" y="202"/>
                  <a:pt x="553" y="202"/>
                </a:cubicBezTo>
                <a:close/>
                <a:moveTo>
                  <a:pt x="395" y="117"/>
                </a:moveTo>
                <a:cubicBezTo>
                  <a:pt x="396" y="117"/>
                  <a:pt x="396" y="117"/>
                  <a:pt x="396" y="117"/>
                </a:cubicBezTo>
                <a:cubicBezTo>
                  <a:pt x="396" y="116"/>
                  <a:pt x="396" y="116"/>
                  <a:pt x="396" y="116"/>
                </a:cubicBezTo>
                <a:cubicBezTo>
                  <a:pt x="396" y="115"/>
                  <a:pt x="396" y="115"/>
                  <a:pt x="396" y="115"/>
                </a:cubicBezTo>
                <a:cubicBezTo>
                  <a:pt x="396" y="115"/>
                  <a:pt x="397" y="115"/>
                  <a:pt x="397" y="115"/>
                </a:cubicBezTo>
                <a:cubicBezTo>
                  <a:pt x="397" y="116"/>
                  <a:pt x="398" y="116"/>
                  <a:pt x="398" y="115"/>
                </a:cubicBezTo>
                <a:cubicBezTo>
                  <a:pt x="399" y="115"/>
                  <a:pt x="399" y="114"/>
                  <a:pt x="398" y="114"/>
                </a:cubicBezTo>
                <a:cubicBezTo>
                  <a:pt x="398" y="114"/>
                  <a:pt x="398" y="114"/>
                  <a:pt x="397" y="114"/>
                </a:cubicBezTo>
                <a:cubicBezTo>
                  <a:pt x="397" y="114"/>
                  <a:pt x="396" y="114"/>
                  <a:pt x="396" y="114"/>
                </a:cubicBezTo>
                <a:cubicBezTo>
                  <a:pt x="396" y="114"/>
                  <a:pt x="396" y="113"/>
                  <a:pt x="396" y="113"/>
                </a:cubicBezTo>
                <a:cubicBezTo>
                  <a:pt x="396" y="112"/>
                  <a:pt x="396" y="112"/>
                  <a:pt x="397" y="112"/>
                </a:cubicBezTo>
                <a:cubicBezTo>
                  <a:pt x="397" y="112"/>
                  <a:pt x="397" y="111"/>
                  <a:pt x="397" y="111"/>
                </a:cubicBezTo>
                <a:cubicBezTo>
                  <a:pt x="397" y="111"/>
                  <a:pt x="397" y="111"/>
                  <a:pt x="397" y="111"/>
                </a:cubicBezTo>
                <a:cubicBezTo>
                  <a:pt x="397" y="111"/>
                  <a:pt x="396" y="111"/>
                  <a:pt x="396" y="111"/>
                </a:cubicBezTo>
                <a:cubicBezTo>
                  <a:pt x="396" y="111"/>
                  <a:pt x="395" y="111"/>
                  <a:pt x="395" y="111"/>
                </a:cubicBezTo>
                <a:cubicBezTo>
                  <a:pt x="396" y="112"/>
                  <a:pt x="394" y="112"/>
                  <a:pt x="394" y="113"/>
                </a:cubicBezTo>
                <a:cubicBezTo>
                  <a:pt x="394" y="113"/>
                  <a:pt x="393" y="113"/>
                  <a:pt x="393" y="113"/>
                </a:cubicBezTo>
                <a:cubicBezTo>
                  <a:pt x="393" y="114"/>
                  <a:pt x="394" y="114"/>
                  <a:pt x="394" y="114"/>
                </a:cubicBezTo>
                <a:cubicBezTo>
                  <a:pt x="394" y="114"/>
                  <a:pt x="395" y="114"/>
                  <a:pt x="395" y="114"/>
                </a:cubicBezTo>
                <a:cubicBezTo>
                  <a:pt x="395" y="114"/>
                  <a:pt x="395" y="114"/>
                  <a:pt x="395" y="115"/>
                </a:cubicBezTo>
                <a:cubicBezTo>
                  <a:pt x="395" y="115"/>
                  <a:pt x="395" y="115"/>
                  <a:pt x="395" y="115"/>
                </a:cubicBezTo>
                <a:cubicBezTo>
                  <a:pt x="395" y="115"/>
                  <a:pt x="395" y="115"/>
                  <a:pt x="394" y="115"/>
                </a:cubicBezTo>
                <a:cubicBezTo>
                  <a:pt x="394" y="116"/>
                  <a:pt x="394" y="116"/>
                  <a:pt x="394" y="116"/>
                </a:cubicBezTo>
                <a:cubicBezTo>
                  <a:pt x="395" y="116"/>
                  <a:pt x="395" y="117"/>
                  <a:pt x="395" y="117"/>
                </a:cubicBezTo>
                <a:cubicBezTo>
                  <a:pt x="395" y="117"/>
                  <a:pt x="395" y="117"/>
                  <a:pt x="395" y="117"/>
                </a:cubicBezTo>
                <a:close/>
                <a:moveTo>
                  <a:pt x="528" y="96"/>
                </a:moveTo>
                <a:cubicBezTo>
                  <a:pt x="527" y="95"/>
                  <a:pt x="527" y="95"/>
                  <a:pt x="526" y="95"/>
                </a:cubicBezTo>
                <a:cubicBezTo>
                  <a:pt x="526" y="95"/>
                  <a:pt x="526" y="96"/>
                  <a:pt x="526" y="96"/>
                </a:cubicBezTo>
                <a:cubicBezTo>
                  <a:pt x="526" y="97"/>
                  <a:pt x="526" y="97"/>
                  <a:pt x="527" y="97"/>
                </a:cubicBezTo>
                <a:cubicBezTo>
                  <a:pt x="527" y="97"/>
                  <a:pt x="527" y="97"/>
                  <a:pt x="528" y="97"/>
                </a:cubicBezTo>
                <a:cubicBezTo>
                  <a:pt x="528" y="97"/>
                  <a:pt x="528" y="97"/>
                  <a:pt x="528" y="97"/>
                </a:cubicBezTo>
                <a:cubicBezTo>
                  <a:pt x="527" y="98"/>
                  <a:pt x="528" y="98"/>
                  <a:pt x="528" y="99"/>
                </a:cubicBezTo>
                <a:cubicBezTo>
                  <a:pt x="527" y="99"/>
                  <a:pt x="527" y="99"/>
                  <a:pt x="526" y="99"/>
                </a:cubicBezTo>
                <a:cubicBezTo>
                  <a:pt x="526" y="99"/>
                  <a:pt x="526" y="98"/>
                  <a:pt x="526" y="98"/>
                </a:cubicBezTo>
                <a:cubicBezTo>
                  <a:pt x="526" y="98"/>
                  <a:pt x="525" y="98"/>
                  <a:pt x="525" y="98"/>
                </a:cubicBezTo>
                <a:cubicBezTo>
                  <a:pt x="525" y="98"/>
                  <a:pt x="525" y="98"/>
                  <a:pt x="525" y="98"/>
                </a:cubicBezTo>
                <a:cubicBezTo>
                  <a:pt x="525" y="98"/>
                  <a:pt x="525" y="98"/>
                  <a:pt x="525" y="98"/>
                </a:cubicBezTo>
                <a:cubicBezTo>
                  <a:pt x="525" y="99"/>
                  <a:pt x="525" y="100"/>
                  <a:pt x="526" y="99"/>
                </a:cubicBezTo>
                <a:cubicBezTo>
                  <a:pt x="526" y="100"/>
                  <a:pt x="526" y="101"/>
                  <a:pt x="526" y="101"/>
                </a:cubicBezTo>
                <a:cubicBezTo>
                  <a:pt x="526" y="101"/>
                  <a:pt x="526" y="101"/>
                  <a:pt x="526" y="102"/>
                </a:cubicBezTo>
                <a:cubicBezTo>
                  <a:pt x="527" y="101"/>
                  <a:pt x="527" y="102"/>
                  <a:pt x="528" y="101"/>
                </a:cubicBezTo>
                <a:cubicBezTo>
                  <a:pt x="528" y="101"/>
                  <a:pt x="529" y="101"/>
                  <a:pt x="528" y="100"/>
                </a:cubicBezTo>
                <a:cubicBezTo>
                  <a:pt x="528" y="99"/>
                  <a:pt x="528" y="99"/>
                  <a:pt x="528" y="99"/>
                </a:cubicBezTo>
                <a:cubicBezTo>
                  <a:pt x="529" y="98"/>
                  <a:pt x="529" y="97"/>
                  <a:pt x="529" y="96"/>
                </a:cubicBezTo>
                <a:cubicBezTo>
                  <a:pt x="529" y="96"/>
                  <a:pt x="529" y="96"/>
                  <a:pt x="529" y="96"/>
                </a:cubicBezTo>
                <a:cubicBezTo>
                  <a:pt x="528" y="96"/>
                  <a:pt x="528" y="96"/>
                  <a:pt x="528" y="96"/>
                </a:cubicBezTo>
                <a:close/>
                <a:moveTo>
                  <a:pt x="359" y="123"/>
                </a:moveTo>
                <a:cubicBezTo>
                  <a:pt x="359" y="123"/>
                  <a:pt x="359" y="123"/>
                  <a:pt x="360" y="124"/>
                </a:cubicBezTo>
                <a:cubicBezTo>
                  <a:pt x="360" y="124"/>
                  <a:pt x="360" y="124"/>
                  <a:pt x="360" y="124"/>
                </a:cubicBezTo>
                <a:cubicBezTo>
                  <a:pt x="360" y="124"/>
                  <a:pt x="361" y="123"/>
                  <a:pt x="360" y="123"/>
                </a:cubicBezTo>
                <a:cubicBezTo>
                  <a:pt x="360" y="123"/>
                  <a:pt x="360" y="123"/>
                  <a:pt x="360" y="123"/>
                </a:cubicBezTo>
                <a:cubicBezTo>
                  <a:pt x="361" y="122"/>
                  <a:pt x="361" y="120"/>
                  <a:pt x="361" y="119"/>
                </a:cubicBezTo>
                <a:cubicBezTo>
                  <a:pt x="361" y="119"/>
                  <a:pt x="361" y="119"/>
                  <a:pt x="361" y="118"/>
                </a:cubicBezTo>
                <a:cubicBezTo>
                  <a:pt x="361" y="118"/>
                  <a:pt x="361" y="118"/>
                  <a:pt x="361" y="118"/>
                </a:cubicBezTo>
                <a:cubicBezTo>
                  <a:pt x="361" y="118"/>
                  <a:pt x="360" y="118"/>
                  <a:pt x="360" y="118"/>
                </a:cubicBezTo>
                <a:cubicBezTo>
                  <a:pt x="360" y="118"/>
                  <a:pt x="360" y="117"/>
                  <a:pt x="360" y="117"/>
                </a:cubicBezTo>
                <a:cubicBezTo>
                  <a:pt x="360" y="117"/>
                  <a:pt x="360" y="116"/>
                  <a:pt x="360" y="116"/>
                </a:cubicBezTo>
                <a:cubicBezTo>
                  <a:pt x="361" y="116"/>
                  <a:pt x="361" y="115"/>
                  <a:pt x="362" y="115"/>
                </a:cubicBezTo>
                <a:cubicBezTo>
                  <a:pt x="362" y="115"/>
                  <a:pt x="362" y="114"/>
                  <a:pt x="361" y="114"/>
                </a:cubicBezTo>
                <a:cubicBezTo>
                  <a:pt x="361" y="114"/>
                  <a:pt x="361" y="114"/>
                  <a:pt x="361" y="114"/>
                </a:cubicBezTo>
                <a:cubicBezTo>
                  <a:pt x="361" y="114"/>
                  <a:pt x="361" y="114"/>
                  <a:pt x="361" y="114"/>
                </a:cubicBezTo>
                <a:cubicBezTo>
                  <a:pt x="360" y="116"/>
                  <a:pt x="360" y="116"/>
                  <a:pt x="358" y="116"/>
                </a:cubicBezTo>
                <a:cubicBezTo>
                  <a:pt x="358" y="116"/>
                  <a:pt x="358" y="116"/>
                  <a:pt x="357" y="116"/>
                </a:cubicBezTo>
                <a:cubicBezTo>
                  <a:pt x="357" y="116"/>
                  <a:pt x="357" y="117"/>
                  <a:pt x="357" y="117"/>
                </a:cubicBezTo>
                <a:cubicBezTo>
                  <a:pt x="357" y="117"/>
                  <a:pt x="357" y="117"/>
                  <a:pt x="357" y="117"/>
                </a:cubicBezTo>
                <a:cubicBezTo>
                  <a:pt x="358" y="117"/>
                  <a:pt x="359" y="118"/>
                  <a:pt x="360" y="119"/>
                </a:cubicBezTo>
                <a:cubicBezTo>
                  <a:pt x="360" y="119"/>
                  <a:pt x="360" y="119"/>
                  <a:pt x="360" y="120"/>
                </a:cubicBezTo>
                <a:cubicBezTo>
                  <a:pt x="359" y="120"/>
                  <a:pt x="359" y="120"/>
                  <a:pt x="359" y="120"/>
                </a:cubicBezTo>
                <a:cubicBezTo>
                  <a:pt x="360" y="121"/>
                  <a:pt x="360" y="122"/>
                  <a:pt x="359" y="122"/>
                </a:cubicBezTo>
                <a:cubicBezTo>
                  <a:pt x="359" y="123"/>
                  <a:pt x="359" y="123"/>
                  <a:pt x="359" y="123"/>
                </a:cubicBezTo>
                <a:close/>
                <a:moveTo>
                  <a:pt x="436" y="59"/>
                </a:moveTo>
                <a:cubicBezTo>
                  <a:pt x="436" y="59"/>
                  <a:pt x="436" y="59"/>
                  <a:pt x="436" y="59"/>
                </a:cubicBezTo>
                <a:cubicBezTo>
                  <a:pt x="437" y="59"/>
                  <a:pt x="437" y="59"/>
                  <a:pt x="437" y="60"/>
                </a:cubicBezTo>
                <a:cubicBezTo>
                  <a:pt x="437" y="60"/>
                  <a:pt x="437" y="60"/>
                  <a:pt x="437" y="61"/>
                </a:cubicBezTo>
                <a:cubicBezTo>
                  <a:pt x="437" y="61"/>
                  <a:pt x="437" y="61"/>
                  <a:pt x="437" y="62"/>
                </a:cubicBezTo>
                <a:cubicBezTo>
                  <a:pt x="437" y="62"/>
                  <a:pt x="437" y="62"/>
                  <a:pt x="437" y="62"/>
                </a:cubicBezTo>
                <a:cubicBezTo>
                  <a:pt x="438" y="62"/>
                  <a:pt x="438" y="61"/>
                  <a:pt x="439" y="62"/>
                </a:cubicBezTo>
                <a:cubicBezTo>
                  <a:pt x="439" y="62"/>
                  <a:pt x="439" y="61"/>
                  <a:pt x="439" y="61"/>
                </a:cubicBezTo>
                <a:cubicBezTo>
                  <a:pt x="439" y="61"/>
                  <a:pt x="439" y="61"/>
                  <a:pt x="439" y="61"/>
                </a:cubicBezTo>
                <a:cubicBezTo>
                  <a:pt x="438" y="60"/>
                  <a:pt x="439" y="60"/>
                  <a:pt x="439" y="60"/>
                </a:cubicBezTo>
                <a:cubicBezTo>
                  <a:pt x="439" y="60"/>
                  <a:pt x="440" y="60"/>
                  <a:pt x="440" y="61"/>
                </a:cubicBezTo>
                <a:cubicBezTo>
                  <a:pt x="440" y="62"/>
                  <a:pt x="440" y="62"/>
                  <a:pt x="441" y="62"/>
                </a:cubicBezTo>
                <a:cubicBezTo>
                  <a:pt x="441" y="62"/>
                  <a:pt x="441" y="62"/>
                  <a:pt x="442" y="61"/>
                </a:cubicBezTo>
                <a:cubicBezTo>
                  <a:pt x="442" y="60"/>
                  <a:pt x="442" y="59"/>
                  <a:pt x="442" y="59"/>
                </a:cubicBezTo>
                <a:cubicBezTo>
                  <a:pt x="441" y="59"/>
                  <a:pt x="440" y="59"/>
                  <a:pt x="439" y="60"/>
                </a:cubicBezTo>
                <a:cubicBezTo>
                  <a:pt x="439" y="60"/>
                  <a:pt x="438" y="60"/>
                  <a:pt x="438" y="60"/>
                </a:cubicBezTo>
                <a:cubicBezTo>
                  <a:pt x="438" y="59"/>
                  <a:pt x="438" y="59"/>
                  <a:pt x="438" y="59"/>
                </a:cubicBezTo>
                <a:cubicBezTo>
                  <a:pt x="439" y="59"/>
                  <a:pt x="439" y="59"/>
                  <a:pt x="439" y="58"/>
                </a:cubicBezTo>
                <a:cubicBezTo>
                  <a:pt x="439" y="58"/>
                  <a:pt x="438" y="58"/>
                  <a:pt x="438" y="58"/>
                </a:cubicBezTo>
                <a:cubicBezTo>
                  <a:pt x="438" y="58"/>
                  <a:pt x="437" y="58"/>
                  <a:pt x="437" y="57"/>
                </a:cubicBezTo>
                <a:cubicBezTo>
                  <a:pt x="437" y="57"/>
                  <a:pt x="436" y="58"/>
                  <a:pt x="436" y="58"/>
                </a:cubicBezTo>
                <a:cubicBezTo>
                  <a:pt x="437" y="58"/>
                  <a:pt x="435" y="59"/>
                  <a:pt x="436" y="59"/>
                </a:cubicBezTo>
                <a:close/>
                <a:moveTo>
                  <a:pt x="215" y="320"/>
                </a:moveTo>
                <a:cubicBezTo>
                  <a:pt x="215" y="320"/>
                  <a:pt x="215" y="320"/>
                  <a:pt x="214" y="321"/>
                </a:cubicBezTo>
                <a:cubicBezTo>
                  <a:pt x="214" y="321"/>
                  <a:pt x="213" y="321"/>
                  <a:pt x="213" y="320"/>
                </a:cubicBezTo>
                <a:cubicBezTo>
                  <a:pt x="213" y="320"/>
                  <a:pt x="213" y="320"/>
                  <a:pt x="213" y="320"/>
                </a:cubicBezTo>
                <a:cubicBezTo>
                  <a:pt x="213" y="320"/>
                  <a:pt x="213" y="319"/>
                  <a:pt x="214" y="319"/>
                </a:cubicBezTo>
                <a:cubicBezTo>
                  <a:pt x="214" y="318"/>
                  <a:pt x="214" y="319"/>
                  <a:pt x="214" y="319"/>
                </a:cubicBezTo>
                <a:cubicBezTo>
                  <a:pt x="215" y="319"/>
                  <a:pt x="215" y="319"/>
                  <a:pt x="215" y="319"/>
                </a:cubicBezTo>
                <a:cubicBezTo>
                  <a:pt x="215" y="319"/>
                  <a:pt x="215" y="318"/>
                  <a:pt x="215" y="318"/>
                </a:cubicBezTo>
                <a:cubicBezTo>
                  <a:pt x="214" y="318"/>
                  <a:pt x="214" y="318"/>
                  <a:pt x="215" y="317"/>
                </a:cubicBezTo>
                <a:cubicBezTo>
                  <a:pt x="215" y="317"/>
                  <a:pt x="216" y="316"/>
                  <a:pt x="217" y="317"/>
                </a:cubicBezTo>
                <a:cubicBezTo>
                  <a:pt x="217" y="317"/>
                  <a:pt x="218" y="317"/>
                  <a:pt x="218" y="317"/>
                </a:cubicBezTo>
                <a:cubicBezTo>
                  <a:pt x="218" y="316"/>
                  <a:pt x="218" y="316"/>
                  <a:pt x="218" y="316"/>
                </a:cubicBezTo>
                <a:cubicBezTo>
                  <a:pt x="218" y="316"/>
                  <a:pt x="218" y="316"/>
                  <a:pt x="218" y="317"/>
                </a:cubicBezTo>
                <a:cubicBezTo>
                  <a:pt x="219" y="317"/>
                  <a:pt x="219" y="317"/>
                  <a:pt x="219" y="318"/>
                </a:cubicBezTo>
                <a:cubicBezTo>
                  <a:pt x="219" y="318"/>
                  <a:pt x="219" y="318"/>
                  <a:pt x="218" y="319"/>
                </a:cubicBezTo>
                <a:cubicBezTo>
                  <a:pt x="218" y="319"/>
                  <a:pt x="218" y="319"/>
                  <a:pt x="217" y="319"/>
                </a:cubicBezTo>
                <a:cubicBezTo>
                  <a:pt x="217" y="319"/>
                  <a:pt x="217" y="319"/>
                  <a:pt x="218" y="320"/>
                </a:cubicBezTo>
                <a:cubicBezTo>
                  <a:pt x="217" y="320"/>
                  <a:pt x="217" y="320"/>
                  <a:pt x="217" y="320"/>
                </a:cubicBezTo>
                <a:cubicBezTo>
                  <a:pt x="217" y="320"/>
                  <a:pt x="216" y="319"/>
                  <a:pt x="215" y="320"/>
                </a:cubicBezTo>
                <a:close/>
                <a:moveTo>
                  <a:pt x="216" y="318"/>
                </a:moveTo>
                <a:cubicBezTo>
                  <a:pt x="216" y="318"/>
                  <a:pt x="216" y="319"/>
                  <a:pt x="216" y="319"/>
                </a:cubicBezTo>
                <a:cubicBezTo>
                  <a:pt x="217" y="319"/>
                  <a:pt x="217" y="318"/>
                  <a:pt x="217" y="318"/>
                </a:cubicBezTo>
                <a:cubicBezTo>
                  <a:pt x="217" y="318"/>
                  <a:pt x="217" y="318"/>
                  <a:pt x="216" y="317"/>
                </a:cubicBezTo>
                <a:cubicBezTo>
                  <a:pt x="216" y="318"/>
                  <a:pt x="216" y="318"/>
                  <a:pt x="216" y="318"/>
                </a:cubicBezTo>
                <a:close/>
                <a:moveTo>
                  <a:pt x="213" y="257"/>
                </a:moveTo>
                <a:cubicBezTo>
                  <a:pt x="213" y="257"/>
                  <a:pt x="213" y="257"/>
                  <a:pt x="214" y="257"/>
                </a:cubicBezTo>
                <a:cubicBezTo>
                  <a:pt x="214" y="257"/>
                  <a:pt x="215" y="257"/>
                  <a:pt x="215" y="257"/>
                </a:cubicBezTo>
                <a:cubicBezTo>
                  <a:pt x="215" y="257"/>
                  <a:pt x="216" y="256"/>
                  <a:pt x="216" y="256"/>
                </a:cubicBezTo>
                <a:cubicBezTo>
                  <a:pt x="215" y="256"/>
                  <a:pt x="216" y="255"/>
                  <a:pt x="216" y="255"/>
                </a:cubicBezTo>
                <a:cubicBezTo>
                  <a:pt x="216" y="255"/>
                  <a:pt x="215" y="254"/>
                  <a:pt x="215" y="254"/>
                </a:cubicBezTo>
                <a:cubicBezTo>
                  <a:pt x="215" y="254"/>
                  <a:pt x="215" y="255"/>
                  <a:pt x="214" y="255"/>
                </a:cubicBezTo>
                <a:cubicBezTo>
                  <a:pt x="214" y="255"/>
                  <a:pt x="215" y="255"/>
                  <a:pt x="214" y="255"/>
                </a:cubicBezTo>
                <a:cubicBezTo>
                  <a:pt x="214" y="256"/>
                  <a:pt x="214" y="256"/>
                  <a:pt x="214" y="256"/>
                </a:cubicBezTo>
                <a:cubicBezTo>
                  <a:pt x="214" y="256"/>
                  <a:pt x="214" y="256"/>
                  <a:pt x="214" y="255"/>
                </a:cubicBezTo>
                <a:cubicBezTo>
                  <a:pt x="213" y="255"/>
                  <a:pt x="213" y="254"/>
                  <a:pt x="213" y="254"/>
                </a:cubicBezTo>
                <a:cubicBezTo>
                  <a:pt x="213" y="254"/>
                  <a:pt x="213" y="254"/>
                  <a:pt x="213" y="254"/>
                </a:cubicBezTo>
                <a:cubicBezTo>
                  <a:pt x="212" y="254"/>
                  <a:pt x="211" y="255"/>
                  <a:pt x="210" y="255"/>
                </a:cubicBezTo>
                <a:cubicBezTo>
                  <a:pt x="210" y="255"/>
                  <a:pt x="210" y="256"/>
                  <a:pt x="211" y="256"/>
                </a:cubicBezTo>
                <a:cubicBezTo>
                  <a:pt x="211" y="256"/>
                  <a:pt x="211" y="257"/>
                  <a:pt x="211" y="257"/>
                </a:cubicBezTo>
                <a:cubicBezTo>
                  <a:pt x="212" y="257"/>
                  <a:pt x="212" y="257"/>
                  <a:pt x="212" y="257"/>
                </a:cubicBezTo>
                <a:cubicBezTo>
                  <a:pt x="211" y="258"/>
                  <a:pt x="211" y="258"/>
                  <a:pt x="211" y="259"/>
                </a:cubicBezTo>
                <a:cubicBezTo>
                  <a:pt x="211" y="259"/>
                  <a:pt x="212" y="259"/>
                  <a:pt x="213" y="258"/>
                </a:cubicBezTo>
                <a:cubicBezTo>
                  <a:pt x="213" y="258"/>
                  <a:pt x="213" y="258"/>
                  <a:pt x="213" y="258"/>
                </a:cubicBezTo>
                <a:cubicBezTo>
                  <a:pt x="213" y="258"/>
                  <a:pt x="213" y="258"/>
                  <a:pt x="214" y="258"/>
                </a:cubicBezTo>
                <a:cubicBezTo>
                  <a:pt x="213" y="258"/>
                  <a:pt x="213" y="258"/>
                  <a:pt x="213" y="258"/>
                </a:cubicBezTo>
                <a:cubicBezTo>
                  <a:pt x="213" y="258"/>
                  <a:pt x="212" y="257"/>
                  <a:pt x="212" y="257"/>
                </a:cubicBezTo>
                <a:cubicBezTo>
                  <a:pt x="212" y="257"/>
                  <a:pt x="213" y="257"/>
                  <a:pt x="213" y="257"/>
                </a:cubicBezTo>
                <a:close/>
                <a:moveTo>
                  <a:pt x="204" y="242"/>
                </a:moveTo>
                <a:cubicBezTo>
                  <a:pt x="203" y="242"/>
                  <a:pt x="203" y="242"/>
                  <a:pt x="203" y="243"/>
                </a:cubicBezTo>
                <a:cubicBezTo>
                  <a:pt x="203" y="243"/>
                  <a:pt x="205" y="243"/>
                  <a:pt x="204" y="244"/>
                </a:cubicBezTo>
                <a:cubicBezTo>
                  <a:pt x="204" y="244"/>
                  <a:pt x="204" y="244"/>
                  <a:pt x="204" y="244"/>
                </a:cubicBezTo>
                <a:cubicBezTo>
                  <a:pt x="205" y="244"/>
                  <a:pt x="205" y="244"/>
                  <a:pt x="205" y="245"/>
                </a:cubicBezTo>
                <a:cubicBezTo>
                  <a:pt x="205" y="245"/>
                  <a:pt x="205" y="245"/>
                  <a:pt x="205" y="245"/>
                </a:cubicBezTo>
                <a:cubicBezTo>
                  <a:pt x="206" y="245"/>
                  <a:pt x="206" y="245"/>
                  <a:pt x="205" y="245"/>
                </a:cubicBezTo>
                <a:cubicBezTo>
                  <a:pt x="205" y="244"/>
                  <a:pt x="205" y="244"/>
                  <a:pt x="206" y="244"/>
                </a:cubicBezTo>
                <a:cubicBezTo>
                  <a:pt x="206" y="244"/>
                  <a:pt x="206" y="245"/>
                  <a:pt x="207" y="244"/>
                </a:cubicBezTo>
                <a:cubicBezTo>
                  <a:pt x="207" y="244"/>
                  <a:pt x="208" y="244"/>
                  <a:pt x="209" y="244"/>
                </a:cubicBezTo>
                <a:cubicBezTo>
                  <a:pt x="209" y="244"/>
                  <a:pt x="210" y="244"/>
                  <a:pt x="210" y="244"/>
                </a:cubicBezTo>
                <a:cubicBezTo>
                  <a:pt x="211" y="244"/>
                  <a:pt x="211" y="244"/>
                  <a:pt x="211" y="243"/>
                </a:cubicBezTo>
                <a:cubicBezTo>
                  <a:pt x="211" y="243"/>
                  <a:pt x="211" y="243"/>
                  <a:pt x="211" y="243"/>
                </a:cubicBezTo>
                <a:cubicBezTo>
                  <a:pt x="211" y="243"/>
                  <a:pt x="211" y="243"/>
                  <a:pt x="211" y="243"/>
                </a:cubicBezTo>
                <a:cubicBezTo>
                  <a:pt x="210" y="243"/>
                  <a:pt x="210" y="244"/>
                  <a:pt x="210" y="243"/>
                </a:cubicBezTo>
                <a:cubicBezTo>
                  <a:pt x="210" y="243"/>
                  <a:pt x="210" y="242"/>
                  <a:pt x="210" y="242"/>
                </a:cubicBezTo>
                <a:cubicBezTo>
                  <a:pt x="210" y="242"/>
                  <a:pt x="209" y="241"/>
                  <a:pt x="208" y="241"/>
                </a:cubicBezTo>
                <a:cubicBezTo>
                  <a:pt x="208" y="241"/>
                  <a:pt x="208" y="241"/>
                  <a:pt x="209" y="242"/>
                </a:cubicBezTo>
                <a:cubicBezTo>
                  <a:pt x="209" y="242"/>
                  <a:pt x="208" y="242"/>
                  <a:pt x="208" y="242"/>
                </a:cubicBezTo>
                <a:cubicBezTo>
                  <a:pt x="207" y="242"/>
                  <a:pt x="207" y="243"/>
                  <a:pt x="206" y="242"/>
                </a:cubicBezTo>
                <a:cubicBezTo>
                  <a:pt x="205" y="242"/>
                  <a:pt x="205" y="243"/>
                  <a:pt x="204" y="243"/>
                </a:cubicBezTo>
                <a:cubicBezTo>
                  <a:pt x="204" y="243"/>
                  <a:pt x="204" y="243"/>
                  <a:pt x="204" y="242"/>
                </a:cubicBezTo>
                <a:cubicBezTo>
                  <a:pt x="204" y="242"/>
                  <a:pt x="204" y="242"/>
                  <a:pt x="204" y="242"/>
                </a:cubicBezTo>
                <a:close/>
                <a:moveTo>
                  <a:pt x="507" y="100"/>
                </a:moveTo>
                <a:cubicBezTo>
                  <a:pt x="507" y="100"/>
                  <a:pt x="508" y="100"/>
                  <a:pt x="508" y="100"/>
                </a:cubicBezTo>
                <a:cubicBezTo>
                  <a:pt x="508" y="100"/>
                  <a:pt x="508" y="100"/>
                  <a:pt x="508" y="100"/>
                </a:cubicBezTo>
                <a:cubicBezTo>
                  <a:pt x="508" y="99"/>
                  <a:pt x="508" y="99"/>
                  <a:pt x="508" y="99"/>
                </a:cubicBezTo>
                <a:cubicBezTo>
                  <a:pt x="507" y="99"/>
                  <a:pt x="507" y="99"/>
                  <a:pt x="507" y="99"/>
                </a:cubicBezTo>
                <a:cubicBezTo>
                  <a:pt x="506" y="99"/>
                  <a:pt x="506" y="98"/>
                  <a:pt x="506" y="98"/>
                </a:cubicBezTo>
                <a:cubicBezTo>
                  <a:pt x="506" y="97"/>
                  <a:pt x="506" y="98"/>
                  <a:pt x="506" y="98"/>
                </a:cubicBezTo>
                <a:cubicBezTo>
                  <a:pt x="507" y="98"/>
                  <a:pt x="507" y="97"/>
                  <a:pt x="507" y="97"/>
                </a:cubicBezTo>
                <a:cubicBezTo>
                  <a:pt x="506" y="97"/>
                  <a:pt x="507" y="96"/>
                  <a:pt x="505" y="95"/>
                </a:cubicBezTo>
                <a:cubicBezTo>
                  <a:pt x="505" y="95"/>
                  <a:pt x="505" y="95"/>
                  <a:pt x="505" y="95"/>
                </a:cubicBezTo>
                <a:cubicBezTo>
                  <a:pt x="505" y="95"/>
                  <a:pt x="505" y="96"/>
                  <a:pt x="505" y="96"/>
                </a:cubicBezTo>
                <a:cubicBezTo>
                  <a:pt x="505" y="96"/>
                  <a:pt x="506" y="97"/>
                  <a:pt x="505" y="97"/>
                </a:cubicBezTo>
                <a:cubicBezTo>
                  <a:pt x="505" y="97"/>
                  <a:pt x="504" y="97"/>
                  <a:pt x="504" y="97"/>
                </a:cubicBezTo>
                <a:cubicBezTo>
                  <a:pt x="505" y="98"/>
                  <a:pt x="505" y="98"/>
                  <a:pt x="504" y="99"/>
                </a:cubicBezTo>
                <a:cubicBezTo>
                  <a:pt x="504" y="99"/>
                  <a:pt x="504" y="100"/>
                  <a:pt x="504" y="100"/>
                </a:cubicBezTo>
                <a:cubicBezTo>
                  <a:pt x="504" y="101"/>
                  <a:pt x="505" y="101"/>
                  <a:pt x="505" y="101"/>
                </a:cubicBezTo>
                <a:cubicBezTo>
                  <a:pt x="505" y="101"/>
                  <a:pt x="505" y="101"/>
                  <a:pt x="505" y="101"/>
                </a:cubicBezTo>
                <a:cubicBezTo>
                  <a:pt x="505" y="101"/>
                  <a:pt x="505" y="102"/>
                  <a:pt x="505" y="102"/>
                </a:cubicBezTo>
                <a:cubicBezTo>
                  <a:pt x="505" y="102"/>
                  <a:pt x="505" y="102"/>
                  <a:pt x="505" y="102"/>
                </a:cubicBezTo>
                <a:cubicBezTo>
                  <a:pt x="505" y="103"/>
                  <a:pt x="505" y="103"/>
                  <a:pt x="505" y="103"/>
                </a:cubicBezTo>
                <a:cubicBezTo>
                  <a:pt x="506" y="103"/>
                  <a:pt x="506" y="103"/>
                  <a:pt x="506" y="102"/>
                </a:cubicBezTo>
                <a:cubicBezTo>
                  <a:pt x="506" y="102"/>
                  <a:pt x="506" y="101"/>
                  <a:pt x="507" y="102"/>
                </a:cubicBezTo>
                <a:cubicBezTo>
                  <a:pt x="507" y="102"/>
                  <a:pt x="507" y="102"/>
                  <a:pt x="507" y="102"/>
                </a:cubicBezTo>
                <a:cubicBezTo>
                  <a:pt x="508" y="102"/>
                  <a:pt x="508" y="101"/>
                  <a:pt x="508" y="101"/>
                </a:cubicBezTo>
                <a:cubicBezTo>
                  <a:pt x="507" y="101"/>
                  <a:pt x="507" y="101"/>
                  <a:pt x="507" y="101"/>
                </a:cubicBezTo>
                <a:cubicBezTo>
                  <a:pt x="506" y="101"/>
                  <a:pt x="505" y="100"/>
                  <a:pt x="505" y="99"/>
                </a:cubicBezTo>
                <a:cubicBezTo>
                  <a:pt x="505" y="99"/>
                  <a:pt x="505" y="99"/>
                  <a:pt x="505" y="99"/>
                </a:cubicBezTo>
                <a:cubicBezTo>
                  <a:pt x="505" y="99"/>
                  <a:pt x="505" y="99"/>
                  <a:pt x="505" y="99"/>
                </a:cubicBezTo>
                <a:cubicBezTo>
                  <a:pt x="506" y="99"/>
                  <a:pt x="507" y="100"/>
                  <a:pt x="507" y="100"/>
                </a:cubicBezTo>
                <a:close/>
                <a:moveTo>
                  <a:pt x="77" y="230"/>
                </a:moveTo>
                <a:cubicBezTo>
                  <a:pt x="78" y="230"/>
                  <a:pt x="79" y="231"/>
                  <a:pt x="79" y="232"/>
                </a:cubicBezTo>
                <a:cubicBezTo>
                  <a:pt x="79" y="232"/>
                  <a:pt x="79" y="233"/>
                  <a:pt x="79" y="233"/>
                </a:cubicBezTo>
                <a:cubicBezTo>
                  <a:pt x="79" y="233"/>
                  <a:pt x="80" y="233"/>
                  <a:pt x="80" y="232"/>
                </a:cubicBezTo>
                <a:cubicBezTo>
                  <a:pt x="80" y="231"/>
                  <a:pt x="80" y="232"/>
                  <a:pt x="81" y="232"/>
                </a:cubicBezTo>
                <a:cubicBezTo>
                  <a:pt x="81" y="232"/>
                  <a:pt x="82" y="232"/>
                  <a:pt x="82" y="232"/>
                </a:cubicBezTo>
                <a:cubicBezTo>
                  <a:pt x="82" y="231"/>
                  <a:pt x="82" y="231"/>
                  <a:pt x="82" y="230"/>
                </a:cubicBezTo>
                <a:cubicBezTo>
                  <a:pt x="82" y="230"/>
                  <a:pt x="81" y="230"/>
                  <a:pt x="80" y="229"/>
                </a:cubicBezTo>
                <a:cubicBezTo>
                  <a:pt x="79" y="229"/>
                  <a:pt x="78" y="229"/>
                  <a:pt x="78" y="229"/>
                </a:cubicBezTo>
                <a:cubicBezTo>
                  <a:pt x="77" y="229"/>
                  <a:pt x="77" y="229"/>
                  <a:pt x="77" y="230"/>
                </a:cubicBezTo>
                <a:cubicBezTo>
                  <a:pt x="77" y="230"/>
                  <a:pt x="77" y="230"/>
                  <a:pt x="77" y="230"/>
                </a:cubicBezTo>
                <a:close/>
                <a:moveTo>
                  <a:pt x="525" y="240"/>
                </a:moveTo>
                <a:cubicBezTo>
                  <a:pt x="525" y="240"/>
                  <a:pt x="525" y="240"/>
                  <a:pt x="525" y="241"/>
                </a:cubicBezTo>
                <a:cubicBezTo>
                  <a:pt x="525" y="241"/>
                  <a:pt x="525" y="242"/>
                  <a:pt x="525" y="242"/>
                </a:cubicBezTo>
                <a:cubicBezTo>
                  <a:pt x="526" y="242"/>
                  <a:pt x="527" y="241"/>
                  <a:pt x="527" y="241"/>
                </a:cubicBezTo>
                <a:cubicBezTo>
                  <a:pt x="528" y="241"/>
                  <a:pt x="528" y="241"/>
                  <a:pt x="528" y="241"/>
                </a:cubicBezTo>
                <a:cubicBezTo>
                  <a:pt x="529" y="241"/>
                  <a:pt x="529" y="241"/>
                  <a:pt x="529" y="241"/>
                </a:cubicBezTo>
                <a:cubicBezTo>
                  <a:pt x="530" y="242"/>
                  <a:pt x="530" y="242"/>
                  <a:pt x="530" y="243"/>
                </a:cubicBezTo>
                <a:cubicBezTo>
                  <a:pt x="530" y="243"/>
                  <a:pt x="529" y="243"/>
                  <a:pt x="529" y="244"/>
                </a:cubicBezTo>
                <a:cubicBezTo>
                  <a:pt x="529" y="244"/>
                  <a:pt x="529" y="244"/>
                  <a:pt x="529" y="244"/>
                </a:cubicBezTo>
                <a:cubicBezTo>
                  <a:pt x="529" y="245"/>
                  <a:pt x="530" y="245"/>
                  <a:pt x="530" y="245"/>
                </a:cubicBezTo>
                <a:cubicBezTo>
                  <a:pt x="530" y="245"/>
                  <a:pt x="531" y="245"/>
                  <a:pt x="531" y="245"/>
                </a:cubicBezTo>
                <a:cubicBezTo>
                  <a:pt x="531" y="245"/>
                  <a:pt x="531" y="244"/>
                  <a:pt x="531" y="244"/>
                </a:cubicBezTo>
                <a:cubicBezTo>
                  <a:pt x="532" y="244"/>
                  <a:pt x="532" y="243"/>
                  <a:pt x="531" y="243"/>
                </a:cubicBezTo>
                <a:cubicBezTo>
                  <a:pt x="530" y="243"/>
                  <a:pt x="531" y="242"/>
                  <a:pt x="531" y="241"/>
                </a:cubicBezTo>
                <a:cubicBezTo>
                  <a:pt x="531" y="241"/>
                  <a:pt x="530" y="242"/>
                  <a:pt x="530" y="240"/>
                </a:cubicBezTo>
                <a:cubicBezTo>
                  <a:pt x="530" y="240"/>
                  <a:pt x="530" y="240"/>
                  <a:pt x="529" y="240"/>
                </a:cubicBezTo>
                <a:cubicBezTo>
                  <a:pt x="529" y="240"/>
                  <a:pt x="528" y="240"/>
                  <a:pt x="527" y="240"/>
                </a:cubicBezTo>
                <a:cubicBezTo>
                  <a:pt x="527" y="240"/>
                  <a:pt x="526" y="240"/>
                  <a:pt x="526" y="239"/>
                </a:cubicBezTo>
                <a:cubicBezTo>
                  <a:pt x="526" y="239"/>
                  <a:pt x="526" y="239"/>
                  <a:pt x="526" y="238"/>
                </a:cubicBezTo>
                <a:cubicBezTo>
                  <a:pt x="526" y="238"/>
                  <a:pt x="526" y="239"/>
                  <a:pt x="526" y="239"/>
                </a:cubicBezTo>
                <a:cubicBezTo>
                  <a:pt x="526" y="240"/>
                  <a:pt x="525" y="239"/>
                  <a:pt x="525" y="240"/>
                </a:cubicBezTo>
                <a:cubicBezTo>
                  <a:pt x="524" y="240"/>
                  <a:pt x="525" y="240"/>
                  <a:pt x="525" y="240"/>
                </a:cubicBezTo>
                <a:close/>
                <a:moveTo>
                  <a:pt x="385" y="97"/>
                </a:moveTo>
                <a:cubicBezTo>
                  <a:pt x="385" y="98"/>
                  <a:pt x="385" y="99"/>
                  <a:pt x="386" y="100"/>
                </a:cubicBezTo>
                <a:cubicBezTo>
                  <a:pt x="386" y="100"/>
                  <a:pt x="386" y="100"/>
                  <a:pt x="386" y="100"/>
                </a:cubicBezTo>
                <a:cubicBezTo>
                  <a:pt x="386" y="101"/>
                  <a:pt x="387" y="101"/>
                  <a:pt x="387" y="101"/>
                </a:cubicBezTo>
                <a:cubicBezTo>
                  <a:pt x="387" y="100"/>
                  <a:pt x="387" y="100"/>
                  <a:pt x="387" y="100"/>
                </a:cubicBezTo>
                <a:cubicBezTo>
                  <a:pt x="387" y="100"/>
                  <a:pt x="387" y="99"/>
                  <a:pt x="387" y="99"/>
                </a:cubicBezTo>
                <a:cubicBezTo>
                  <a:pt x="387" y="99"/>
                  <a:pt x="388" y="99"/>
                  <a:pt x="387" y="99"/>
                </a:cubicBezTo>
                <a:cubicBezTo>
                  <a:pt x="386" y="99"/>
                  <a:pt x="386" y="98"/>
                  <a:pt x="386" y="98"/>
                </a:cubicBezTo>
                <a:cubicBezTo>
                  <a:pt x="385" y="97"/>
                  <a:pt x="385" y="97"/>
                  <a:pt x="386" y="96"/>
                </a:cubicBezTo>
                <a:cubicBezTo>
                  <a:pt x="387" y="96"/>
                  <a:pt x="387" y="96"/>
                  <a:pt x="387" y="95"/>
                </a:cubicBezTo>
                <a:cubicBezTo>
                  <a:pt x="387" y="95"/>
                  <a:pt x="387" y="95"/>
                  <a:pt x="387" y="95"/>
                </a:cubicBezTo>
                <a:cubicBezTo>
                  <a:pt x="387" y="95"/>
                  <a:pt x="387" y="95"/>
                  <a:pt x="388" y="95"/>
                </a:cubicBezTo>
                <a:cubicBezTo>
                  <a:pt x="388" y="95"/>
                  <a:pt x="388" y="96"/>
                  <a:pt x="389" y="95"/>
                </a:cubicBezTo>
                <a:cubicBezTo>
                  <a:pt x="389" y="95"/>
                  <a:pt x="389" y="95"/>
                  <a:pt x="389" y="95"/>
                </a:cubicBezTo>
                <a:cubicBezTo>
                  <a:pt x="390" y="95"/>
                  <a:pt x="390" y="96"/>
                  <a:pt x="390" y="95"/>
                </a:cubicBezTo>
                <a:cubicBezTo>
                  <a:pt x="390" y="95"/>
                  <a:pt x="390" y="95"/>
                  <a:pt x="390" y="95"/>
                </a:cubicBezTo>
                <a:cubicBezTo>
                  <a:pt x="389" y="94"/>
                  <a:pt x="389" y="94"/>
                  <a:pt x="388" y="94"/>
                </a:cubicBezTo>
                <a:cubicBezTo>
                  <a:pt x="387" y="94"/>
                  <a:pt x="387" y="93"/>
                  <a:pt x="387" y="93"/>
                </a:cubicBezTo>
                <a:cubicBezTo>
                  <a:pt x="387" y="93"/>
                  <a:pt x="387" y="92"/>
                  <a:pt x="387" y="92"/>
                </a:cubicBezTo>
                <a:cubicBezTo>
                  <a:pt x="387" y="92"/>
                  <a:pt x="387" y="93"/>
                  <a:pt x="387" y="93"/>
                </a:cubicBezTo>
                <a:cubicBezTo>
                  <a:pt x="387" y="93"/>
                  <a:pt x="387" y="93"/>
                  <a:pt x="387" y="94"/>
                </a:cubicBezTo>
                <a:cubicBezTo>
                  <a:pt x="385" y="94"/>
                  <a:pt x="386" y="96"/>
                  <a:pt x="385" y="96"/>
                </a:cubicBezTo>
                <a:cubicBezTo>
                  <a:pt x="385" y="97"/>
                  <a:pt x="385" y="97"/>
                  <a:pt x="385" y="97"/>
                </a:cubicBezTo>
                <a:close/>
                <a:moveTo>
                  <a:pt x="290" y="164"/>
                </a:moveTo>
                <a:cubicBezTo>
                  <a:pt x="289" y="164"/>
                  <a:pt x="288" y="165"/>
                  <a:pt x="287" y="164"/>
                </a:cubicBezTo>
                <a:cubicBezTo>
                  <a:pt x="287" y="164"/>
                  <a:pt x="287" y="164"/>
                  <a:pt x="287" y="164"/>
                </a:cubicBezTo>
                <a:cubicBezTo>
                  <a:pt x="287" y="164"/>
                  <a:pt x="286" y="164"/>
                  <a:pt x="286" y="163"/>
                </a:cubicBezTo>
                <a:cubicBezTo>
                  <a:pt x="286" y="163"/>
                  <a:pt x="285" y="162"/>
                  <a:pt x="286" y="162"/>
                </a:cubicBezTo>
                <a:cubicBezTo>
                  <a:pt x="286" y="162"/>
                  <a:pt x="286" y="162"/>
                  <a:pt x="286" y="161"/>
                </a:cubicBezTo>
                <a:cubicBezTo>
                  <a:pt x="286" y="161"/>
                  <a:pt x="285" y="162"/>
                  <a:pt x="285" y="160"/>
                </a:cubicBezTo>
                <a:cubicBezTo>
                  <a:pt x="285" y="161"/>
                  <a:pt x="285" y="161"/>
                  <a:pt x="284" y="161"/>
                </a:cubicBezTo>
                <a:cubicBezTo>
                  <a:pt x="284" y="161"/>
                  <a:pt x="284" y="161"/>
                  <a:pt x="284" y="161"/>
                </a:cubicBezTo>
                <a:cubicBezTo>
                  <a:pt x="283" y="160"/>
                  <a:pt x="283" y="161"/>
                  <a:pt x="283" y="161"/>
                </a:cubicBezTo>
                <a:cubicBezTo>
                  <a:pt x="283" y="161"/>
                  <a:pt x="282" y="162"/>
                  <a:pt x="282" y="161"/>
                </a:cubicBezTo>
                <a:cubicBezTo>
                  <a:pt x="282" y="161"/>
                  <a:pt x="281" y="161"/>
                  <a:pt x="281" y="161"/>
                </a:cubicBezTo>
                <a:cubicBezTo>
                  <a:pt x="281" y="161"/>
                  <a:pt x="281" y="162"/>
                  <a:pt x="281" y="162"/>
                </a:cubicBezTo>
                <a:cubicBezTo>
                  <a:pt x="282" y="162"/>
                  <a:pt x="283" y="162"/>
                  <a:pt x="284" y="162"/>
                </a:cubicBezTo>
                <a:cubicBezTo>
                  <a:pt x="285" y="162"/>
                  <a:pt x="285" y="162"/>
                  <a:pt x="285" y="163"/>
                </a:cubicBezTo>
                <a:cubicBezTo>
                  <a:pt x="286" y="164"/>
                  <a:pt x="286" y="164"/>
                  <a:pt x="287" y="165"/>
                </a:cubicBezTo>
                <a:cubicBezTo>
                  <a:pt x="287" y="165"/>
                  <a:pt x="287" y="165"/>
                  <a:pt x="288" y="166"/>
                </a:cubicBezTo>
                <a:cubicBezTo>
                  <a:pt x="288" y="166"/>
                  <a:pt x="288" y="166"/>
                  <a:pt x="288" y="166"/>
                </a:cubicBezTo>
                <a:cubicBezTo>
                  <a:pt x="288" y="166"/>
                  <a:pt x="288" y="167"/>
                  <a:pt x="288" y="167"/>
                </a:cubicBezTo>
                <a:cubicBezTo>
                  <a:pt x="288" y="167"/>
                  <a:pt x="288" y="166"/>
                  <a:pt x="288" y="166"/>
                </a:cubicBezTo>
                <a:cubicBezTo>
                  <a:pt x="289" y="165"/>
                  <a:pt x="289" y="165"/>
                  <a:pt x="290" y="165"/>
                </a:cubicBezTo>
                <a:cubicBezTo>
                  <a:pt x="290" y="165"/>
                  <a:pt x="290" y="165"/>
                  <a:pt x="290" y="165"/>
                </a:cubicBezTo>
                <a:cubicBezTo>
                  <a:pt x="291" y="165"/>
                  <a:pt x="291" y="164"/>
                  <a:pt x="290" y="164"/>
                </a:cubicBezTo>
                <a:close/>
                <a:moveTo>
                  <a:pt x="511" y="57"/>
                </a:moveTo>
                <a:cubicBezTo>
                  <a:pt x="510" y="56"/>
                  <a:pt x="510" y="55"/>
                  <a:pt x="511" y="55"/>
                </a:cubicBezTo>
                <a:cubicBezTo>
                  <a:pt x="511" y="55"/>
                  <a:pt x="511" y="55"/>
                  <a:pt x="511" y="55"/>
                </a:cubicBezTo>
                <a:cubicBezTo>
                  <a:pt x="511" y="55"/>
                  <a:pt x="511" y="54"/>
                  <a:pt x="511" y="54"/>
                </a:cubicBezTo>
                <a:cubicBezTo>
                  <a:pt x="510" y="54"/>
                  <a:pt x="510" y="55"/>
                  <a:pt x="509" y="54"/>
                </a:cubicBezTo>
                <a:cubicBezTo>
                  <a:pt x="509" y="54"/>
                  <a:pt x="508" y="54"/>
                  <a:pt x="508" y="54"/>
                </a:cubicBezTo>
                <a:cubicBezTo>
                  <a:pt x="508" y="54"/>
                  <a:pt x="508" y="55"/>
                  <a:pt x="508" y="55"/>
                </a:cubicBezTo>
                <a:cubicBezTo>
                  <a:pt x="508" y="55"/>
                  <a:pt x="508" y="56"/>
                  <a:pt x="509" y="56"/>
                </a:cubicBezTo>
                <a:cubicBezTo>
                  <a:pt x="510" y="57"/>
                  <a:pt x="509" y="57"/>
                  <a:pt x="509" y="57"/>
                </a:cubicBezTo>
                <a:cubicBezTo>
                  <a:pt x="508" y="57"/>
                  <a:pt x="508" y="57"/>
                  <a:pt x="507" y="57"/>
                </a:cubicBezTo>
                <a:cubicBezTo>
                  <a:pt x="507" y="57"/>
                  <a:pt x="506" y="57"/>
                  <a:pt x="506" y="57"/>
                </a:cubicBezTo>
                <a:cubicBezTo>
                  <a:pt x="506" y="57"/>
                  <a:pt x="506" y="58"/>
                  <a:pt x="506" y="58"/>
                </a:cubicBezTo>
                <a:cubicBezTo>
                  <a:pt x="506" y="58"/>
                  <a:pt x="505" y="58"/>
                  <a:pt x="506" y="58"/>
                </a:cubicBezTo>
                <a:cubicBezTo>
                  <a:pt x="506" y="59"/>
                  <a:pt x="506" y="59"/>
                  <a:pt x="506" y="59"/>
                </a:cubicBezTo>
                <a:cubicBezTo>
                  <a:pt x="507" y="59"/>
                  <a:pt x="507" y="58"/>
                  <a:pt x="508" y="59"/>
                </a:cubicBezTo>
                <a:cubicBezTo>
                  <a:pt x="508" y="59"/>
                  <a:pt x="508" y="58"/>
                  <a:pt x="508" y="58"/>
                </a:cubicBezTo>
                <a:cubicBezTo>
                  <a:pt x="509" y="59"/>
                  <a:pt x="510" y="58"/>
                  <a:pt x="510" y="58"/>
                </a:cubicBezTo>
                <a:cubicBezTo>
                  <a:pt x="510" y="58"/>
                  <a:pt x="511" y="58"/>
                  <a:pt x="511" y="58"/>
                </a:cubicBezTo>
                <a:cubicBezTo>
                  <a:pt x="511" y="58"/>
                  <a:pt x="512" y="57"/>
                  <a:pt x="511" y="57"/>
                </a:cubicBezTo>
                <a:close/>
                <a:moveTo>
                  <a:pt x="168" y="247"/>
                </a:moveTo>
                <a:cubicBezTo>
                  <a:pt x="167" y="247"/>
                  <a:pt x="167" y="246"/>
                  <a:pt x="167" y="246"/>
                </a:cubicBezTo>
                <a:cubicBezTo>
                  <a:pt x="167" y="246"/>
                  <a:pt x="167" y="246"/>
                  <a:pt x="167" y="246"/>
                </a:cubicBezTo>
                <a:cubicBezTo>
                  <a:pt x="167" y="246"/>
                  <a:pt x="167" y="246"/>
                  <a:pt x="167" y="246"/>
                </a:cubicBezTo>
                <a:cubicBezTo>
                  <a:pt x="166" y="246"/>
                  <a:pt x="166" y="246"/>
                  <a:pt x="167" y="247"/>
                </a:cubicBezTo>
                <a:cubicBezTo>
                  <a:pt x="167" y="247"/>
                  <a:pt x="167" y="247"/>
                  <a:pt x="166" y="247"/>
                </a:cubicBezTo>
                <a:cubicBezTo>
                  <a:pt x="166" y="247"/>
                  <a:pt x="166" y="247"/>
                  <a:pt x="166" y="247"/>
                </a:cubicBezTo>
                <a:cubicBezTo>
                  <a:pt x="166" y="246"/>
                  <a:pt x="166" y="246"/>
                  <a:pt x="165" y="245"/>
                </a:cubicBezTo>
                <a:cubicBezTo>
                  <a:pt x="165" y="245"/>
                  <a:pt x="165" y="245"/>
                  <a:pt x="165" y="245"/>
                </a:cubicBezTo>
                <a:cubicBezTo>
                  <a:pt x="166" y="245"/>
                  <a:pt x="167" y="244"/>
                  <a:pt x="166" y="244"/>
                </a:cubicBezTo>
                <a:cubicBezTo>
                  <a:pt x="166" y="243"/>
                  <a:pt x="165" y="244"/>
                  <a:pt x="165" y="244"/>
                </a:cubicBezTo>
                <a:cubicBezTo>
                  <a:pt x="164" y="244"/>
                  <a:pt x="164" y="244"/>
                  <a:pt x="164" y="245"/>
                </a:cubicBezTo>
                <a:cubicBezTo>
                  <a:pt x="164" y="245"/>
                  <a:pt x="164" y="246"/>
                  <a:pt x="164" y="246"/>
                </a:cubicBezTo>
                <a:cubicBezTo>
                  <a:pt x="164" y="245"/>
                  <a:pt x="164" y="245"/>
                  <a:pt x="164" y="245"/>
                </a:cubicBezTo>
                <a:cubicBezTo>
                  <a:pt x="163" y="245"/>
                  <a:pt x="163" y="245"/>
                  <a:pt x="163" y="245"/>
                </a:cubicBezTo>
                <a:cubicBezTo>
                  <a:pt x="163" y="245"/>
                  <a:pt x="163" y="246"/>
                  <a:pt x="163" y="246"/>
                </a:cubicBezTo>
                <a:cubicBezTo>
                  <a:pt x="163" y="246"/>
                  <a:pt x="163" y="247"/>
                  <a:pt x="164" y="247"/>
                </a:cubicBezTo>
                <a:cubicBezTo>
                  <a:pt x="165" y="247"/>
                  <a:pt x="165" y="247"/>
                  <a:pt x="165" y="248"/>
                </a:cubicBezTo>
                <a:cubicBezTo>
                  <a:pt x="165" y="248"/>
                  <a:pt x="165" y="249"/>
                  <a:pt x="165" y="249"/>
                </a:cubicBezTo>
                <a:cubicBezTo>
                  <a:pt x="165" y="249"/>
                  <a:pt x="166" y="249"/>
                  <a:pt x="166" y="249"/>
                </a:cubicBezTo>
                <a:cubicBezTo>
                  <a:pt x="166" y="249"/>
                  <a:pt x="166" y="249"/>
                  <a:pt x="166" y="249"/>
                </a:cubicBezTo>
                <a:cubicBezTo>
                  <a:pt x="168" y="249"/>
                  <a:pt x="168" y="248"/>
                  <a:pt x="168" y="247"/>
                </a:cubicBezTo>
                <a:close/>
                <a:moveTo>
                  <a:pt x="203" y="256"/>
                </a:moveTo>
                <a:cubicBezTo>
                  <a:pt x="203" y="255"/>
                  <a:pt x="204" y="256"/>
                  <a:pt x="204" y="257"/>
                </a:cubicBezTo>
                <a:cubicBezTo>
                  <a:pt x="204" y="257"/>
                  <a:pt x="205" y="257"/>
                  <a:pt x="205" y="257"/>
                </a:cubicBezTo>
                <a:cubicBezTo>
                  <a:pt x="205" y="257"/>
                  <a:pt x="205" y="257"/>
                  <a:pt x="206" y="256"/>
                </a:cubicBezTo>
                <a:cubicBezTo>
                  <a:pt x="207" y="255"/>
                  <a:pt x="207" y="255"/>
                  <a:pt x="208" y="254"/>
                </a:cubicBezTo>
                <a:cubicBezTo>
                  <a:pt x="208" y="254"/>
                  <a:pt x="208" y="253"/>
                  <a:pt x="208" y="253"/>
                </a:cubicBezTo>
                <a:cubicBezTo>
                  <a:pt x="207" y="253"/>
                  <a:pt x="207" y="253"/>
                  <a:pt x="206" y="253"/>
                </a:cubicBezTo>
                <a:cubicBezTo>
                  <a:pt x="206" y="254"/>
                  <a:pt x="206" y="254"/>
                  <a:pt x="206" y="254"/>
                </a:cubicBezTo>
                <a:cubicBezTo>
                  <a:pt x="206" y="255"/>
                  <a:pt x="206" y="255"/>
                  <a:pt x="206" y="254"/>
                </a:cubicBezTo>
                <a:cubicBezTo>
                  <a:pt x="205" y="254"/>
                  <a:pt x="205" y="254"/>
                  <a:pt x="205" y="254"/>
                </a:cubicBezTo>
                <a:cubicBezTo>
                  <a:pt x="205" y="255"/>
                  <a:pt x="204" y="255"/>
                  <a:pt x="204" y="255"/>
                </a:cubicBezTo>
                <a:cubicBezTo>
                  <a:pt x="203" y="255"/>
                  <a:pt x="203" y="255"/>
                  <a:pt x="203" y="255"/>
                </a:cubicBezTo>
                <a:cubicBezTo>
                  <a:pt x="202" y="255"/>
                  <a:pt x="202" y="256"/>
                  <a:pt x="201" y="256"/>
                </a:cubicBezTo>
                <a:cubicBezTo>
                  <a:pt x="200" y="257"/>
                  <a:pt x="200" y="257"/>
                  <a:pt x="199" y="256"/>
                </a:cubicBezTo>
                <a:cubicBezTo>
                  <a:pt x="199" y="256"/>
                  <a:pt x="199" y="255"/>
                  <a:pt x="198" y="255"/>
                </a:cubicBezTo>
                <a:cubicBezTo>
                  <a:pt x="198" y="255"/>
                  <a:pt x="198" y="255"/>
                  <a:pt x="198" y="255"/>
                </a:cubicBezTo>
                <a:cubicBezTo>
                  <a:pt x="198" y="256"/>
                  <a:pt x="199" y="257"/>
                  <a:pt x="199" y="257"/>
                </a:cubicBezTo>
                <a:cubicBezTo>
                  <a:pt x="200" y="257"/>
                  <a:pt x="201" y="257"/>
                  <a:pt x="202" y="257"/>
                </a:cubicBezTo>
                <a:cubicBezTo>
                  <a:pt x="202" y="256"/>
                  <a:pt x="203" y="256"/>
                  <a:pt x="203" y="256"/>
                </a:cubicBezTo>
                <a:close/>
                <a:moveTo>
                  <a:pt x="540" y="263"/>
                </a:moveTo>
                <a:cubicBezTo>
                  <a:pt x="540" y="263"/>
                  <a:pt x="539" y="263"/>
                  <a:pt x="539" y="262"/>
                </a:cubicBezTo>
                <a:cubicBezTo>
                  <a:pt x="539" y="263"/>
                  <a:pt x="539" y="263"/>
                  <a:pt x="539" y="263"/>
                </a:cubicBezTo>
                <a:cubicBezTo>
                  <a:pt x="539" y="263"/>
                  <a:pt x="539" y="263"/>
                  <a:pt x="538" y="263"/>
                </a:cubicBezTo>
                <a:cubicBezTo>
                  <a:pt x="539" y="262"/>
                  <a:pt x="537" y="261"/>
                  <a:pt x="539" y="261"/>
                </a:cubicBezTo>
                <a:cubicBezTo>
                  <a:pt x="539" y="261"/>
                  <a:pt x="539" y="260"/>
                  <a:pt x="539" y="260"/>
                </a:cubicBezTo>
                <a:cubicBezTo>
                  <a:pt x="539" y="259"/>
                  <a:pt x="539" y="259"/>
                  <a:pt x="538" y="259"/>
                </a:cubicBezTo>
                <a:cubicBezTo>
                  <a:pt x="538" y="259"/>
                  <a:pt x="538" y="259"/>
                  <a:pt x="538" y="259"/>
                </a:cubicBezTo>
                <a:cubicBezTo>
                  <a:pt x="537" y="260"/>
                  <a:pt x="537" y="260"/>
                  <a:pt x="537" y="262"/>
                </a:cubicBezTo>
                <a:cubicBezTo>
                  <a:pt x="537" y="262"/>
                  <a:pt x="537" y="262"/>
                  <a:pt x="537" y="263"/>
                </a:cubicBezTo>
                <a:cubicBezTo>
                  <a:pt x="536" y="264"/>
                  <a:pt x="537" y="264"/>
                  <a:pt x="537" y="265"/>
                </a:cubicBezTo>
                <a:cubicBezTo>
                  <a:pt x="537" y="265"/>
                  <a:pt x="538" y="265"/>
                  <a:pt x="538" y="264"/>
                </a:cubicBezTo>
                <a:cubicBezTo>
                  <a:pt x="538" y="264"/>
                  <a:pt x="538" y="264"/>
                  <a:pt x="538" y="264"/>
                </a:cubicBezTo>
                <a:cubicBezTo>
                  <a:pt x="539" y="264"/>
                  <a:pt x="539" y="264"/>
                  <a:pt x="539" y="265"/>
                </a:cubicBezTo>
                <a:cubicBezTo>
                  <a:pt x="539" y="265"/>
                  <a:pt x="539" y="265"/>
                  <a:pt x="539" y="266"/>
                </a:cubicBezTo>
                <a:cubicBezTo>
                  <a:pt x="539" y="266"/>
                  <a:pt x="539" y="266"/>
                  <a:pt x="539" y="266"/>
                </a:cubicBezTo>
                <a:cubicBezTo>
                  <a:pt x="539" y="266"/>
                  <a:pt x="540" y="265"/>
                  <a:pt x="540" y="265"/>
                </a:cubicBezTo>
                <a:cubicBezTo>
                  <a:pt x="540" y="265"/>
                  <a:pt x="540" y="265"/>
                  <a:pt x="540" y="265"/>
                </a:cubicBezTo>
                <a:cubicBezTo>
                  <a:pt x="539" y="265"/>
                  <a:pt x="539" y="264"/>
                  <a:pt x="539" y="264"/>
                </a:cubicBezTo>
                <a:cubicBezTo>
                  <a:pt x="539" y="264"/>
                  <a:pt x="540" y="264"/>
                  <a:pt x="540" y="264"/>
                </a:cubicBezTo>
                <a:cubicBezTo>
                  <a:pt x="540" y="264"/>
                  <a:pt x="540" y="264"/>
                  <a:pt x="540" y="264"/>
                </a:cubicBezTo>
                <a:cubicBezTo>
                  <a:pt x="541" y="265"/>
                  <a:pt x="541" y="265"/>
                  <a:pt x="541" y="264"/>
                </a:cubicBezTo>
                <a:cubicBezTo>
                  <a:pt x="541" y="264"/>
                  <a:pt x="541" y="264"/>
                  <a:pt x="541" y="264"/>
                </a:cubicBezTo>
                <a:cubicBezTo>
                  <a:pt x="541" y="264"/>
                  <a:pt x="541" y="263"/>
                  <a:pt x="541" y="263"/>
                </a:cubicBezTo>
                <a:cubicBezTo>
                  <a:pt x="541" y="263"/>
                  <a:pt x="540" y="263"/>
                  <a:pt x="540" y="263"/>
                </a:cubicBezTo>
                <a:close/>
                <a:moveTo>
                  <a:pt x="529" y="95"/>
                </a:moveTo>
                <a:cubicBezTo>
                  <a:pt x="529" y="96"/>
                  <a:pt x="529" y="96"/>
                  <a:pt x="529" y="96"/>
                </a:cubicBezTo>
                <a:cubicBezTo>
                  <a:pt x="530" y="96"/>
                  <a:pt x="530" y="96"/>
                  <a:pt x="530" y="96"/>
                </a:cubicBezTo>
                <a:cubicBezTo>
                  <a:pt x="531" y="96"/>
                  <a:pt x="532" y="97"/>
                  <a:pt x="532" y="98"/>
                </a:cubicBezTo>
                <a:cubicBezTo>
                  <a:pt x="531" y="98"/>
                  <a:pt x="531" y="99"/>
                  <a:pt x="531" y="99"/>
                </a:cubicBezTo>
                <a:cubicBezTo>
                  <a:pt x="531" y="100"/>
                  <a:pt x="530" y="100"/>
                  <a:pt x="530" y="100"/>
                </a:cubicBezTo>
                <a:cubicBezTo>
                  <a:pt x="530" y="101"/>
                  <a:pt x="530" y="101"/>
                  <a:pt x="530" y="101"/>
                </a:cubicBezTo>
                <a:cubicBezTo>
                  <a:pt x="530" y="101"/>
                  <a:pt x="531" y="101"/>
                  <a:pt x="531" y="101"/>
                </a:cubicBezTo>
                <a:cubicBezTo>
                  <a:pt x="531" y="101"/>
                  <a:pt x="531" y="102"/>
                  <a:pt x="532" y="101"/>
                </a:cubicBezTo>
                <a:cubicBezTo>
                  <a:pt x="532" y="101"/>
                  <a:pt x="532" y="100"/>
                  <a:pt x="532" y="100"/>
                </a:cubicBezTo>
                <a:cubicBezTo>
                  <a:pt x="532" y="100"/>
                  <a:pt x="532" y="100"/>
                  <a:pt x="532" y="101"/>
                </a:cubicBezTo>
                <a:cubicBezTo>
                  <a:pt x="533" y="101"/>
                  <a:pt x="533" y="101"/>
                  <a:pt x="533" y="101"/>
                </a:cubicBezTo>
                <a:cubicBezTo>
                  <a:pt x="533" y="102"/>
                  <a:pt x="533" y="102"/>
                  <a:pt x="534" y="102"/>
                </a:cubicBezTo>
                <a:cubicBezTo>
                  <a:pt x="534" y="101"/>
                  <a:pt x="533" y="101"/>
                  <a:pt x="533" y="101"/>
                </a:cubicBezTo>
                <a:cubicBezTo>
                  <a:pt x="533" y="101"/>
                  <a:pt x="533" y="100"/>
                  <a:pt x="533" y="100"/>
                </a:cubicBezTo>
                <a:cubicBezTo>
                  <a:pt x="534" y="99"/>
                  <a:pt x="534" y="99"/>
                  <a:pt x="533" y="98"/>
                </a:cubicBezTo>
                <a:cubicBezTo>
                  <a:pt x="532" y="98"/>
                  <a:pt x="533" y="98"/>
                  <a:pt x="533" y="97"/>
                </a:cubicBezTo>
                <a:cubicBezTo>
                  <a:pt x="533" y="97"/>
                  <a:pt x="533" y="97"/>
                  <a:pt x="533" y="97"/>
                </a:cubicBezTo>
                <a:cubicBezTo>
                  <a:pt x="532" y="96"/>
                  <a:pt x="532" y="97"/>
                  <a:pt x="532" y="96"/>
                </a:cubicBezTo>
                <a:cubicBezTo>
                  <a:pt x="532" y="95"/>
                  <a:pt x="531" y="95"/>
                  <a:pt x="530" y="95"/>
                </a:cubicBezTo>
                <a:cubicBezTo>
                  <a:pt x="530" y="95"/>
                  <a:pt x="530" y="95"/>
                  <a:pt x="530" y="95"/>
                </a:cubicBezTo>
                <a:cubicBezTo>
                  <a:pt x="529" y="94"/>
                  <a:pt x="529" y="95"/>
                  <a:pt x="529" y="95"/>
                </a:cubicBezTo>
                <a:close/>
                <a:moveTo>
                  <a:pt x="273" y="303"/>
                </a:moveTo>
                <a:cubicBezTo>
                  <a:pt x="273" y="302"/>
                  <a:pt x="272" y="302"/>
                  <a:pt x="272" y="302"/>
                </a:cubicBezTo>
                <a:cubicBezTo>
                  <a:pt x="271" y="301"/>
                  <a:pt x="271" y="302"/>
                  <a:pt x="271" y="303"/>
                </a:cubicBezTo>
                <a:cubicBezTo>
                  <a:pt x="271" y="303"/>
                  <a:pt x="271" y="303"/>
                  <a:pt x="271" y="303"/>
                </a:cubicBezTo>
                <a:cubicBezTo>
                  <a:pt x="270" y="303"/>
                  <a:pt x="270" y="303"/>
                  <a:pt x="269" y="303"/>
                </a:cubicBezTo>
                <a:cubicBezTo>
                  <a:pt x="270" y="303"/>
                  <a:pt x="270" y="303"/>
                  <a:pt x="270" y="303"/>
                </a:cubicBezTo>
                <a:cubicBezTo>
                  <a:pt x="270" y="302"/>
                  <a:pt x="270" y="302"/>
                  <a:pt x="269" y="302"/>
                </a:cubicBezTo>
                <a:cubicBezTo>
                  <a:pt x="269" y="302"/>
                  <a:pt x="269" y="301"/>
                  <a:pt x="269" y="301"/>
                </a:cubicBezTo>
                <a:cubicBezTo>
                  <a:pt x="269" y="301"/>
                  <a:pt x="269" y="301"/>
                  <a:pt x="269" y="300"/>
                </a:cubicBezTo>
                <a:cubicBezTo>
                  <a:pt x="269" y="300"/>
                  <a:pt x="269" y="300"/>
                  <a:pt x="269" y="300"/>
                </a:cubicBezTo>
                <a:cubicBezTo>
                  <a:pt x="268" y="301"/>
                  <a:pt x="268" y="302"/>
                  <a:pt x="267" y="302"/>
                </a:cubicBezTo>
                <a:cubicBezTo>
                  <a:pt x="267" y="302"/>
                  <a:pt x="267" y="303"/>
                  <a:pt x="268" y="303"/>
                </a:cubicBezTo>
                <a:cubicBezTo>
                  <a:pt x="268" y="303"/>
                  <a:pt x="268" y="303"/>
                  <a:pt x="268" y="304"/>
                </a:cubicBezTo>
                <a:cubicBezTo>
                  <a:pt x="268" y="304"/>
                  <a:pt x="268" y="305"/>
                  <a:pt x="269" y="304"/>
                </a:cubicBezTo>
                <a:cubicBezTo>
                  <a:pt x="269" y="304"/>
                  <a:pt x="269" y="304"/>
                  <a:pt x="270" y="304"/>
                </a:cubicBezTo>
                <a:cubicBezTo>
                  <a:pt x="270" y="305"/>
                  <a:pt x="270" y="305"/>
                  <a:pt x="270" y="305"/>
                </a:cubicBezTo>
                <a:cubicBezTo>
                  <a:pt x="270" y="305"/>
                  <a:pt x="270" y="306"/>
                  <a:pt x="270" y="306"/>
                </a:cubicBezTo>
                <a:cubicBezTo>
                  <a:pt x="271" y="306"/>
                  <a:pt x="271" y="305"/>
                  <a:pt x="271" y="305"/>
                </a:cubicBezTo>
                <a:cubicBezTo>
                  <a:pt x="271" y="304"/>
                  <a:pt x="271" y="304"/>
                  <a:pt x="273" y="303"/>
                </a:cubicBezTo>
                <a:cubicBezTo>
                  <a:pt x="273" y="303"/>
                  <a:pt x="273" y="303"/>
                  <a:pt x="273" y="303"/>
                </a:cubicBezTo>
                <a:close/>
                <a:moveTo>
                  <a:pt x="358" y="154"/>
                </a:moveTo>
                <a:cubicBezTo>
                  <a:pt x="359" y="153"/>
                  <a:pt x="358" y="153"/>
                  <a:pt x="358" y="152"/>
                </a:cubicBezTo>
                <a:cubicBezTo>
                  <a:pt x="358" y="152"/>
                  <a:pt x="358" y="151"/>
                  <a:pt x="358" y="151"/>
                </a:cubicBezTo>
                <a:cubicBezTo>
                  <a:pt x="358" y="150"/>
                  <a:pt x="357" y="150"/>
                  <a:pt x="357" y="150"/>
                </a:cubicBezTo>
                <a:cubicBezTo>
                  <a:pt x="357" y="150"/>
                  <a:pt x="357" y="149"/>
                  <a:pt x="357" y="150"/>
                </a:cubicBezTo>
                <a:cubicBezTo>
                  <a:pt x="356" y="150"/>
                  <a:pt x="356" y="150"/>
                  <a:pt x="356" y="150"/>
                </a:cubicBezTo>
                <a:cubicBezTo>
                  <a:pt x="357" y="151"/>
                  <a:pt x="357" y="151"/>
                  <a:pt x="356" y="151"/>
                </a:cubicBezTo>
                <a:cubicBezTo>
                  <a:pt x="356" y="151"/>
                  <a:pt x="356" y="152"/>
                  <a:pt x="355" y="152"/>
                </a:cubicBezTo>
                <a:cubicBezTo>
                  <a:pt x="355" y="152"/>
                  <a:pt x="354" y="151"/>
                  <a:pt x="354" y="151"/>
                </a:cubicBezTo>
                <a:cubicBezTo>
                  <a:pt x="355" y="151"/>
                  <a:pt x="354" y="150"/>
                  <a:pt x="354" y="150"/>
                </a:cubicBezTo>
                <a:cubicBezTo>
                  <a:pt x="354" y="150"/>
                  <a:pt x="354" y="149"/>
                  <a:pt x="354" y="149"/>
                </a:cubicBezTo>
                <a:cubicBezTo>
                  <a:pt x="354" y="150"/>
                  <a:pt x="353" y="150"/>
                  <a:pt x="354" y="150"/>
                </a:cubicBezTo>
                <a:cubicBezTo>
                  <a:pt x="354" y="151"/>
                  <a:pt x="354" y="151"/>
                  <a:pt x="354" y="152"/>
                </a:cubicBezTo>
                <a:cubicBezTo>
                  <a:pt x="354" y="152"/>
                  <a:pt x="354" y="152"/>
                  <a:pt x="354" y="152"/>
                </a:cubicBezTo>
                <a:cubicBezTo>
                  <a:pt x="354" y="153"/>
                  <a:pt x="355" y="154"/>
                  <a:pt x="355" y="154"/>
                </a:cubicBezTo>
                <a:cubicBezTo>
                  <a:pt x="355" y="155"/>
                  <a:pt x="356" y="154"/>
                  <a:pt x="356" y="154"/>
                </a:cubicBezTo>
                <a:cubicBezTo>
                  <a:pt x="356" y="154"/>
                  <a:pt x="356" y="154"/>
                  <a:pt x="356" y="154"/>
                </a:cubicBezTo>
                <a:cubicBezTo>
                  <a:pt x="356" y="153"/>
                  <a:pt x="356" y="153"/>
                  <a:pt x="356" y="153"/>
                </a:cubicBezTo>
                <a:cubicBezTo>
                  <a:pt x="356" y="153"/>
                  <a:pt x="357" y="152"/>
                  <a:pt x="357" y="152"/>
                </a:cubicBezTo>
                <a:cubicBezTo>
                  <a:pt x="358" y="152"/>
                  <a:pt x="357" y="153"/>
                  <a:pt x="357" y="153"/>
                </a:cubicBezTo>
                <a:cubicBezTo>
                  <a:pt x="358" y="154"/>
                  <a:pt x="358" y="154"/>
                  <a:pt x="358" y="154"/>
                </a:cubicBezTo>
                <a:cubicBezTo>
                  <a:pt x="358" y="154"/>
                  <a:pt x="358" y="154"/>
                  <a:pt x="358" y="154"/>
                </a:cubicBezTo>
                <a:close/>
                <a:moveTo>
                  <a:pt x="342" y="153"/>
                </a:moveTo>
                <a:cubicBezTo>
                  <a:pt x="341" y="153"/>
                  <a:pt x="341" y="153"/>
                  <a:pt x="341" y="152"/>
                </a:cubicBezTo>
                <a:cubicBezTo>
                  <a:pt x="341" y="152"/>
                  <a:pt x="341" y="152"/>
                  <a:pt x="341" y="151"/>
                </a:cubicBezTo>
                <a:cubicBezTo>
                  <a:pt x="341" y="151"/>
                  <a:pt x="340" y="152"/>
                  <a:pt x="340" y="152"/>
                </a:cubicBezTo>
                <a:cubicBezTo>
                  <a:pt x="340" y="152"/>
                  <a:pt x="340" y="152"/>
                  <a:pt x="340" y="152"/>
                </a:cubicBezTo>
                <a:cubicBezTo>
                  <a:pt x="340" y="152"/>
                  <a:pt x="340" y="153"/>
                  <a:pt x="340" y="153"/>
                </a:cubicBezTo>
                <a:cubicBezTo>
                  <a:pt x="339" y="153"/>
                  <a:pt x="339" y="152"/>
                  <a:pt x="339" y="152"/>
                </a:cubicBezTo>
                <a:cubicBezTo>
                  <a:pt x="339" y="152"/>
                  <a:pt x="339" y="151"/>
                  <a:pt x="338" y="151"/>
                </a:cubicBezTo>
                <a:cubicBezTo>
                  <a:pt x="338" y="151"/>
                  <a:pt x="338" y="152"/>
                  <a:pt x="337" y="152"/>
                </a:cubicBezTo>
                <a:cubicBezTo>
                  <a:pt x="337" y="152"/>
                  <a:pt x="337" y="152"/>
                  <a:pt x="337" y="152"/>
                </a:cubicBezTo>
                <a:cubicBezTo>
                  <a:pt x="337" y="153"/>
                  <a:pt x="338" y="153"/>
                  <a:pt x="338" y="153"/>
                </a:cubicBezTo>
                <a:cubicBezTo>
                  <a:pt x="339" y="153"/>
                  <a:pt x="339" y="153"/>
                  <a:pt x="339" y="154"/>
                </a:cubicBezTo>
                <a:cubicBezTo>
                  <a:pt x="340" y="155"/>
                  <a:pt x="341" y="155"/>
                  <a:pt x="341" y="156"/>
                </a:cubicBezTo>
                <a:cubicBezTo>
                  <a:pt x="341" y="157"/>
                  <a:pt x="341" y="156"/>
                  <a:pt x="341" y="156"/>
                </a:cubicBezTo>
                <a:cubicBezTo>
                  <a:pt x="341" y="156"/>
                  <a:pt x="341" y="156"/>
                  <a:pt x="341" y="156"/>
                </a:cubicBezTo>
                <a:cubicBezTo>
                  <a:pt x="343" y="155"/>
                  <a:pt x="343" y="154"/>
                  <a:pt x="342" y="153"/>
                </a:cubicBezTo>
                <a:close/>
                <a:moveTo>
                  <a:pt x="394" y="80"/>
                </a:moveTo>
                <a:cubicBezTo>
                  <a:pt x="394" y="81"/>
                  <a:pt x="393" y="81"/>
                  <a:pt x="393" y="81"/>
                </a:cubicBezTo>
                <a:cubicBezTo>
                  <a:pt x="393" y="81"/>
                  <a:pt x="393" y="81"/>
                  <a:pt x="393" y="81"/>
                </a:cubicBezTo>
                <a:cubicBezTo>
                  <a:pt x="393" y="82"/>
                  <a:pt x="393" y="82"/>
                  <a:pt x="394" y="82"/>
                </a:cubicBezTo>
                <a:cubicBezTo>
                  <a:pt x="394" y="82"/>
                  <a:pt x="394" y="82"/>
                  <a:pt x="394" y="82"/>
                </a:cubicBezTo>
                <a:cubicBezTo>
                  <a:pt x="395" y="81"/>
                  <a:pt x="395" y="80"/>
                  <a:pt x="396" y="80"/>
                </a:cubicBezTo>
                <a:cubicBezTo>
                  <a:pt x="396" y="80"/>
                  <a:pt x="396" y="80"/>
                  <a:pt x="396" y="80"/>
                </a:cubicBezTo>
                <a:cubicBezTo>
                  <a:pt x="395" y="79"/>
                  <a:pt x="394" y="78"/>
                  <a:pt x="394" y="77"/>
                </a:cubicBezTo>
                <a:cubicBezTo>
                  <a:pt x="392" y="77"/>
                  <a:pt x="391" y="76"/>
                  <a:pt x="392" y="75"/>
                </a:cubicBezTo>
                <a:cubicBezTo>
                  <a:pt x="392" y="74"/>
                  <a:pt x="392" y="74"/>
                  <a:pt x="392" y="74"/>
                </a:cubicBezTo>
                <a:cubicBezTo>
                  <a:pt x="392" y="74"/>
                  <a:pt x="391" y="74"/>
                  <a:pt x="391" y="74"/>
                </a:cubicBezTo>
                <a:cubicBezTo>
                  <a:pt x="391" y="74"/>
                  <a:pt x="391" y="74"/>
                  <a:pt x="391" y="74"/>
                </a:cubicBezTo>
                <a:cubicBezTo>
                  <a:pt x="391" y="75"/>
                  <a:pt x="391" y="75"/>
                  <a:pt x="391" y="76"/>
                </a:cubicBezTo>
                <a:cubicBezTo>
                  <a:pt x="391" y="76"/>
                  <a:pt x="391" y="77"/>
                  <a:pt x="391" y="78"/>
                </a:cubicBezTo>
                <a:cubicBezTo>
                  <a:pt x="391" y="78"/>
                  <a:pt x="391" y="78"/>
                  <a:pt x="391" y="78"/>
                </a:cubicBezTo>
                <a:cubicBezTo>
                  <a:pt x="393" y="78"/>
                  <a:pt x="393" y="80"/>
                  <a:pt x="394" y="80"/>
                </a:cubicBezTo>
                <a:cubicBezTo>
                  <a:pt x="395" y="80"/>
                  <a:pt x="394" y="80"/>
                  <a:pt x="394" y="80"/>
                </a:cubicBezTo>
                <a:close/>
                <a:moveTo>
                  <a:pt x="379" y="111"/>
                </a:moveTo>
                <a:cubicBezTo>
                  <a:pt x="379" y="112"/>
                  <a:pt x="378" y="112"/>
                  <a:pt x="378" y="112"/>
                </a:cubicBezTo>
                <a:cubicBezTo>
                  <a:pt x="378" y="112"/>
                  <a:pt x="377" y="112"/>
                  <a:pt x="377" y="111"/>
                </a:cubicBezTo>
                <a:cubicBezTo>
                  <a:pt x="377" y="111"/>
                  <a:pt x="376" y="111"/>
                  <a:pt x="377" y="111"/>
                </a:cubicBezTo>
                <a:cubicBezTo>
                  <a:pt x="377" y="110"/>
                  <a:pt x="377" y="110"/>
                  <a:pt x="378" y="110"/>
                </a:cubicBezTo>
                <a:cubicBezTo>
                  <a:pt x="378" y="110"/>
                  <a:pt x="378" y="111"/>
                  <a:pt x="378" y="111"/>
                </a:cubicBezTo>
                <a:cubicBezTo>
                  <a:pt x="379" y="111"/>
                  <a:pt x="379" y="111"/>
                  <a:pt x="379" y="111"/>
                </a:cubicBezTo>
                <a:cubicBezTo>
                  <a:pt x="379" y="110"/>
                  <a:pt x="380" y="109"/>
                  <a:pt x="381" y="109"/>
                </a:cubicBezTo>
                <a:cubicBezTo>
                  <a:pt x="381" y="109"/>
                  <a:pt x="381" y="109"/>
                  <a:pt x="381" y="109"/>
                </a:cubicBezTo>
                <a:cubicBezTo>
                  <a:pt x="381" y="108"/>
                  <a:pt x="381" y="108"/>
                  <a:pt x="381" y="108"/>
                </a:cubicBezTo>
                <a:cubicBezTo>
                  <a:pt x="381" y="108"/>
                  <a:pt x="380" y="108"/>
                  <a:pt x="380" y="108"/>
                </a:cubicBezTo>
                <a:cubicBezTo>
                  <a:pt x="380" y="108"/>
                  <a:pt x="379" y="108"/>
                  <a:pt x="379" y="108"/>
                </a:cubicBezTo>
                <a:cubicBezTo>
                  <a:pt x="380" y="107"/>
                  <a:pt x="380" y="107"/>
                  <a:pt x="380" y="107"/>
                </a:cubicBezTo>
                <a:cubicBezTo>
                  <a:pt x="381" y="107"/>
                  <a:pt x="382" y="108"/>
                  <a:pt x="383" y="109"/>
                </a:cubicBezTo>
                <a:cubicBezTo>
                  <a:pt x="383" y="109"/>
                  <a:pt x="383" y="109"/>
                  <a:pt x="383" y="109"/>
                </a:cubicBezTo>
                <a:cubicBezTo>
                  <a:pt x="384" y="109"/>
                  <a:pt x="384" y="109"/>
                  <a:pt x="384" y="109"/>
                </a:cubicBezTo>
                <a:cubicBezTo>
                  <a:pt x="384" y="110"/>
                  <a:pt x="383" y="111"/>
                  <a:pt x="382" y="110"/>
                </a:cubicBezTo>
                <a:cubicBezTo>
                  <a:pt x="382" y="111"/>
                  <a:pt x="382" y="111"/>
                  <a:pt x="382" y="110"/>
                </a:cubicBezTo>
                <a:cubicBezTo>
                  <a:pt x="381" y="110"/>
                  <a:pt x="382" y="109"/>
                  <a:pt x="381" y="110"/>
                </a:cubicBezTo>
                <a:cubicBezTo>
                  <a:pt x="381" y="110"/>
                  <a:pt x="381" y="110"/>
                  <a:pt x="381" y="111"/>
                </a:cubicBezTo>
                <a:cubicBezTo>
                  <a:pt x="381" y="111"/>
                  <a:pt x="380" y="111"/>
                  <a:pt x="380" y="111"/>
                </a:cubicBezTo>
                <a:cubicBezTo>
                  <a:pt x="380" y="111"/>
                  <a:pt x="379" y="111"/>
                  <a:pt x="379" y="111"/>
                </a:cubicBezTo>
                <a:close/>
                <a:moveTo>
                  <a:pt x="382" y="109"/>
                </a:moveTo>
                <a:cubicBezTo>
                  <a:pt x="383" y="110"/>
                  <a:pt x="383" y="110"/>
                  <a:pt x="382" y="110"/>
                </a:cubicBezTo>
                <a:cubicBezTo>
                  <a:pt x="383" y="110"/>
                  <a:pt x="383" y="110"/>
                  <a:pt x="383" y="109"/>
                </a:cubicBezTo>
                <a:cubicBezTo>
                  <a:pt x="383" y="109"/>
                  <a:pt x="383" y="109"/>
                  <a:pt x="383" y="109"/>
                </a:cubicBezTo>
                <a:cubicBezTo>
                  <a:pt x="383" y="109"/>
                  <a:pt x="383" y="109"/>
                  <a:pt x="382" y="109"/>
                </a:cubicBezTo>
                <a:close/>
                <a:moveTo>
                  <a:pt x="143" y="265"/>
                </a:moveTo>
                <a:cubicBezTo>
                  <a:pt x="143" y="265"/>
                  <a:pt x="142" y="265"/>
                  <a:pt x="142" y="265"/>
                </a:cubicBezTo>
                <a:cubicBezTo>
                  <a:pt x="141" y="266"/>
                  <a:pt x="142" y="265"/>
                  <a:pt x="142" y="266"/>
                </a:cubicBezTo>
                <a:cubicBezTo>
                  <a:pt x="142" y="266"/>
                  <a:pt x="143" y="266"/>
                  <a:pt x="143" y="267"/>
                </a:cubicBezTo>
                <a:cubicBezTo>
                  <a:pt x="143" y="267"/>
                  <a:pt x="142" y="268"/>
                  <a:pt x="143" y="267"/>
                </a:cubicBezTo>
                <a:cubicBezTo>
                  <a:pt x="144" y="267"/>
                  <a:pt x="145" y="268"/>
                  <a:pt x="146" y="267"/>
                </a:cubicBezTo>
                <a:cubicBezTo>
                  <a:pt x="146" y="267"/>
                  <a:pt x="147" y="267"/>
                  <a:pt x="147" y="267"/>
                </a:cubicBezTo>
                <a:cubicBezTo>
                  <a:pt x="147" y="267"/>
                  <a:pt x="147" y="268"/>
                  <a:pt x="146" y="268"/>
                </a:cubicBezTo>
                <a:cubicBezTo>
                  <a:pt x="146" y="268"/>
                  <a:pt x="146" y="268"/>
                  <a:pt x="145" y="268"/>
                </a:cubicBezTo>
                <a:cubicBezTo>
                  <a:pt x="145" y="268"/>
                  <a:pt x="145" y="269"/>
                  <a:pt x="145" y="269"/>
                </a:cubicBezTo>
                <a:cubicBezTo>
                  <a:pt x="145" y="269"/>
                  <a:pt x="146" y="269"/>
                  <a:pt x="146" y="269"/>
                </a:cubicBezTo>
                <a:cubicBezTo>
                  <a:pt x="147" y="269"/>
                  <a:pt x="148" y="268"/>
                  <a:pt x="148" y="267"/>
                </a:cubicBezTo>
                <a:cubicBezTo>
                  <a:pt x="148" y="267"/>
                  <a:pt x="148" y="267"/>
                  <a:pt x="149" y="266"/>
                </a:cubicBezTo>
                <a:cubicBezTo>
                  <a:pt x="149" y="266"/>
                  <a:pt x="148" y="266"/>
                  <a:pt x="148" y="266"/>
                </a:cubicBezTo>
                <a:cubicBezTo>
                  <a:pt x="148" y="266"/>
                  <a:pt x="148" y="266"/>
                  <a:pt x="148" y="267"/>
                </a:cubicBezTo>
                <a:cubicBezTo>
                  <a:pt x="148" y="267"/>
                  <a:pt x="147" y="267"/>
                  <a:pt x="147" y="267"/>
                </a:cubicBezTo>
                <a:cubicBezTo>
                  <a:pt x="147" y="266"/>
                  <a:pt x="146" y="266"/>
                  <a:pt x="145" y="266"/>
                </a:cubicBezTo>
                <a:cubicBezTo>
                  <a:pt x="145" y="266"/>
                  <a:pt x="145" y="266"/>
                  <a:pt x="145" y="266"/>
                </a:cubicBezTo>
                <a:cubicBezTo>
                  <a:pt x="144" y="266"/>
                  <a:pt x="143" y="267"/>
                  <a:pt x="143" y="265"/>
                </a:cubicBezTo>
                <a:close/>
                <a:moveTo>
                  <a:pt x="346" y="280"/>
                </a:moveTo>
                <a:cubicBezTo>
                  <a:pt x="346" y="281"/>
                  <a:pt x="346" y="281"/>
                  <a:pt x="345" y="281"/>
                </a:cubicBezTo>
                <a:cubicBezTo>
                  <a:pt x="345" y="281"/>
                  <a:pt x="344" y="281"/>
                  <a:pt x="344" y="281"/>
                </a:cubicBezTo>
                <a:cubicBezTo>
                  <a:pt x="343" y="281"/>
                  <a:pt x="343" y="281"/>
                  <a:pt x="343" y="282"/>
                </a:cubicBezTo>
                <a:cubicBezTo>
                  <a:pt x="343" y="283"/>
                  <a:pt x="344" y="283"/>
                  <a:pt x="344" y="284"/>
                </a:cubicBezTo>
                <a:cubicBezTo>
                  <a:pt x="344" y="284"/>
                  <a:pt x="345" y="284"/>
                  <a:pt x="345" y="284"/>
                </a:cubicBezTo>
                <a:cubicBezTo>
                  <a:pt x="345" y="283"/>
                  <a:pt x="345" y="283"/>
                  <a:pt x="345" y="282"/>
                </a:cubicBezTo>
                <a:cubicBezTo>
                  <a:pt x="345" y="282"/>
                  <a:pt x="345" y="282"/>
                  <a:pt x="345" y="282"/>
                </a:cubicBezTo>
                <a:cubicBezTo>
                  <a:pt x="346" y="283"/>
                  <a:pt x="346" y="282"/>
                  <a:pt x="347" y="281"/>
                </a:cubicBezTo>
                <a:cubicBezTo>
                  <a:pt x="347" y="281"/>
                  <a:pt x="347" y="281"/>
                  <a:pt x="347" y="281"/>
                </a:cubicBezTo>
                <a:cubicBezTo>
                  <a:pt x="347" y="283"/>
                  <a:pt x="348" y="281"/>
                  <a:pt x="348" y="282"/>
                </a:cubicBezTo>
                <a:cubicBezTo>
                  <a:pt x="348" y="281"/>
                  <a:pt x="349" y="281"/>
                  <a:pt x="349" y="281"/>
                </a:cubicBezTo>
                <a:cubicBezTo>
                  <a:pt x="348" y="280"/>
                  <a:pt x="348" y="281"/>
                  <a:pt x="348" y="281"/>
                </a:cubicBezTo>
                <a:cubicBezTo>
                  <a:pt x="348" y="280"/>
                  <a:pt x="347" y="280"/>
                  <a:pt x="347" y="280"/>
                </a:cubicBezTo>
                <a:cubicBezTo>
                  <a:pt x="348" y="279"/>
                  <a:pt x="348" y="279"/>
                  <a:pt x="347" y="279"/>
                </a:cubicBezTo>
                <a:cubicBezTo>
                  <a:pt x="347" y="278"/>
                  <a:pt x="347" y="279"/>
                  <a:pt x="346" y="279"/>
                </a:cubicBezTo>
                <a:cubicBezTo>
                  <a:pt x="346" y="279"/>
                  <a:pt x="346" y="280"/>
                  <a:pt x="346" y="280"/>
                </a:cubicBezTo>
                <a:close/>
                <a:moveTo>
                  <a:pt x="420" y="64"/>
                </a:moveTo>
                <a:cubicBezTo>
                  <a:pt x="421" y="64"/>
                  <a:pt x="421" y="64"/>
                  <a:pt x="422" y="64"/>
                </a:cubicBezTo>
                <a:cubicBezTo>
                  <a:pt x="422" y="64"/>
                  <a:pt x="422" y="64"/>
                  <a:pt x="422" y="64"/>
                </a:cubicBezTo>
                <a:cubicBezTo>
                  <a:pt x="422" y="63"/>
                  <a:pt x="422" y="63"/>
                  <a:pt x="422" y="63"/>
                </a:cubicBezTo>
                <a:cubicBezTo>
                  <a:pt x="422" y="63"/>
                  <a:pt x="422" y="63"/>
                  <a:pt x="422" y="63"/>
                </a:cubicBezTo>
                <a:cubicBezTo>
                  <a:pt x="423" y="63"/>
                  <a:pt x="423" y="64"/>
                  <a:pt x="423" y="64"/>
                </a:cubicBezTo>
                <a:cubicBezTo>
                  <a:pt x="424" y="64"/>
                  <a:pt x="424" y="64"/>
                  <a:pt x="424" y="64"/>
                </a:cubicBezTo>
                <a:cubicBezTo>
                  <a:pt x="424" y="64"/>
                  <a:pt x="424" y="64"/>
                  <a:pt x="424" y="63"/>
                </a:cubicBezTo>
                <a:cubicBezTo>
                  <a:pt x="424" y="63"/>
                  <a:pt x="424" y="63"/>
                  <a:pt x="423" y="63"/>
                </a:cubicBezTo>
                <a:cubicBezTo>
                  <a:pt x="423" y="63"/>
                  <a:pt x="423" y="62"/>
                  <a:pt x="423" y="62"/>
                </a:cubicBezTo>
                <a:cubicBezTo>
                  <a:pt x="424" y="62"/>
                  <a:pt x="424" y="62"/>
                  <a:pt x="424" y="62"/>
                </a:cubicBezTo>
                <a:cubicBezTo>
                  <a:pt x="425" y="63"/>
                  <a:pt x="425" y="62"/>
                  <a:pt x="425" y="62"/>
                </a:cubicBezTo>
                <a:cubicBezTo>
                  <a:pt x="425" y="61"/>
                  <a:pt x="424" y="61"/>
                  <a:pt x="424" y="61"/>
                </a:cubicBezTo>
                <a:cubicBezTo>
                  <a:pt x="424" y="60"/>
                  <a:pt x="424" y="61"/>
                  <a:pt x="423" y="61"/>
                </a:cubicBezTo>
                <a:cubicBezTo>
                  <a:pt x="423" y="61"/>
                  <a:pt x="423" y="60"/>
                  <a:pt x="422" y="60"/>
                </a:cubicBezTo>
                <a:cubicBezTo>
                  <a:pt x="422" y="61"/>
                  <a:pt x="421" y="61"/>
                  <a:pt x="421" y="61"/>
                </a:cubicBezTo>
                <a:cubicBezTo>
                  <a:pt x="421" y="61"/>
                  <a:pt x="421" y="62"/>
                  <a:pt x="421" y="62"/>
                </a:cubicBezTo>
                <a:cubicBezTo>
                  <a:pt x="421" y="63"/>
                  <a:pt x="421" y="63"/>
                  <a:pt x="421" y="64"/>
                </a:cubicBezTo>
                <a:cubicBezTo>
                  <a:pt x="420" y="64"/>
                  <a:pt x="420" y="64"/>
                  <a:pt x="420" y="64"/>
                </a:cubicBezTo>
                <a:close/>
                <a:moveTo>
                  <a:pt x="293" y="303"/>
                </a:moveTo>
                <a:cubicBezTo>
                  <a:pt x="292" y="303"/>
                  <a:pt x="291" y="302"/>
                  <a:pt x="291" y="302"/>
                </a:cubicBezTo>
                <a:cubicBezTo>
                  <a:pt x="290" y="303"/>
                  <a:pt x="290" y="302"/>
                  <a:pt x="290" y="302"/>
                </a:cubicBezTo>
                <a:cubicBezTo>
                  <a:pt x="290" y="302"/>
                  <a:pt x="290" y="301"/>
                  <a:pt x="290" y="301"/>
                </a:cubicBezTo>
                <a:cubicBezTo>
                  <a:pt x="289" y="301"/>
                  <a:pt x="289" y="302"/>
                  <a:pt x="289" y="302"/>
                </a:cubicBezTo>
                <a:cubicBezTo>
                  <a:pt x="289" y="302"/>
                  <a:pt x="289" y="303"/>
                  <a:pt x="289" y="303"/>
                </a:cubicBezTo>
                <a:cubicBezTo>
                  <a:pt x="289" y="303"/>
                  <a:pt x="289" y="303"/>
                  <a:pt x="290" y="303"/>
                </a:cubicBezTo>
                <a:cubicBezTo>
                  <a:pt x="290" y="303"/>
                  <a:pt x="290" y="303"/>
                  <a:pt x="290" y="303"/>
                </a:cubicBezTo>
                <a:cubicBezTo>
                  <a:pt x="290" y="304"/>
                  <a:pt x="291" y="304"/>
                  <a:pt x="291" y="304"/>
                </a:cubicBezTo>
                <a:cubicBezTo>
                  <a:pt x="291" y="305"/>
                  <a:pt x="290" y="306"/>
                  <a:pt x="290" y="306"/>
                </a:cubicBezTo>
                <a:cubicBezTo>
                  <a:pt x="289" y="306"/>
                  <a:pt x="289" y="306"/>
                  <a:pt x="289" y="306"/>
                </a:cubicBezTo>
                <a:cubicBezTo>
                  <a:pt x="289" y="306"/>
                  <a:pt x="289" y="306"/>
                  <a:pt x="288" y="306"/>
                </a:cubicBezTo>
                <a:cubicBezTo>
                  <a:pt x="289" y="306"/>
                  <a:pt x="289" y="307"/>
                  <a:pt x="289" y="307"/>
                </a:cubicBezTo>
                <a:cubicBezTo>
                  <a:pt x="289" y="306"/>
                  <a:pt x="289" y="306"/>
                  <a:pt x="290" y="306"/>
                </a:cubicBezTo>
                <a:cubicBezTo>
                  <a:pt x="290" y="306"/>
                  <a:pt x="290" y="306"/>
                  <a:pt x="290" y="306"/>
                </a:cubicBezTo>
                <a:cubicBezTo>
                  <a:pt x="290" y="306"/>
                  <a:pt x="290" y="307"/>
                  <a:pt x="290" y="307"/>
                </a:cubicBezTo>
                <a:cubicBezTo>
                  <a:pt x="290" y="307"/>
                  <a:pt x="289" y="308"/>
                  <a:pt x="289" y="307"/>
                </a:cubicBezTo>
                <a:cubicBezTo>
                  <a:pt x="289" y="308"/>
                  <a:pt x="289" y="308"/>
                  <a:pt x="289" y="308"/>
                </a:cubicBezTo>
                <a:cubicBezTo>
                  <a:pt x="289" y="308"/>
                  <a:pt x="290" y="308"/>
                  <a:pt x="290" y="308"/>
                </a:cubicBezTo>
                <a:cubicBezTo>
                  <a:pt x="290" y="308"/>
                  <a:pt x="291" y="307"/>
                  <a:pt x="291" y="307"/>
                </a:cubicBezTo>
                <a:cubicBezTo>
                  <a:pt x="290" y="306"/>
                  <a:pt x="292" y="305"/>
                  <a:pt x="291" y="304"/>
                </a:cubicBezTo>
                <a:cubicBezTo>
                  <a:pt x="291" y="304"/>
                  <a:pt x="291" y="304"/>
                  <a:pt x="292" y="304"/>
                </a:cubicBezTo>
                <a:cubicBezTo>
                  <a:pt x="292" y="304"/>
                  <a:pt x="292" y="305"/>
                  <a:pt x="292" y="305"/>
                </a:cubicBezTo>
                <a:cubicBezTo>
                  <a:pt x="291" y="305"/>
                  <a:pt x="292" y="306"/>
                  <a:pt x="292" y="306"/>
                </a:cubicBezTo>
                <a:cubicBezTo>
                  <a:pt x="292" y="306"/>
                  <a:pt x="292" y="306"/>
                  <a:pt x="292" y="307"/>
                </a:cubicBezTo>
                <a:cubicBezTo>
                  <a:pt x="292" y="307"/>
                  <a:pt x="292" y="306"/>
                  <a:pt x="292" y="306"/>
                </a:cubicBezTo>
                <a:cubicBezTo>
                  <a:pt x="293" y="305"/>
                  <a:pt x="292" y="304"/>
                  <a:pt x="293" y="303"/>
                </a:cubicBezTo>
                <a:cubicBezTo>
                  <a:pt x="293" y="303"/>
                  <a:pt x="293" y="303"/>
                  <a:pt x="293" y="303"/>
                </a:cubicBezTo>
                <a:close/>
                <a:moveTo>
                  <a:pt x="445" y="155"/>
                </a:moveTo>
                <a:cubicBezTo>
                  <a:pt x="445" y="155"/>
                  <a:pt x="445" y="155"/>
                  <a:pt x="445" y="155"/>
                </a:cubicBezTo>
                <a:cubicBezTo>
                  <a:pt x="445" y="155"/>
                  <a:pt x="445" y="155"/>
                  <a:pt x="444" y="155"/>
                </a:cubicBezTo>
                <a:cubicBezTo>
                  <a:pt x="444" y="155"/>
                  <a:pt x="444" y="155"/>
                  <a:pt x="444" y="155"/>
                </a:cubicBezTo>
                <a:cubicBezTo>
                  <a:pt x="444" y="154"/>
                  <a:pt x="444" y="154"/>
                  <a:pt x="444" y="155"/>
                </a:cubicBezTo>
                <a:cubicBezTo>
                  <a:pt x="443" y="155"/>
                  <a:pt x="443" y="155"/>
                  <a:pt x="443" y="155"/>
                </a:cubicBezTo>
                <a:cubicBezTo>
                  <a:pt x="442" y="155"/>
                  <a:pt x="442" y="154"/>
                  <a:pt x="442" y="155"/>
                </a:cubicBezTo>
                <a:cubicBezTo>
                  <a:pt x="442" y="156"/>
                  <a:pt x="441" y="157"/>
                  <a:pt x="442" y="157"/>
                </a:cubicBezTo>
                <a:cubicBezTo>
                  <a:pt x="442" y="157"/>
                  <a:pt x="442" y="158"/>
                  <a:pt x="442" y="158"/>
                </a:cubicBezTo>
                <a:cubicBezTo>
                  <a:pt x="442" y="159"/>
                  <a:pt x="442" y="159"/>
                  <a:pt x="443" y="159"/>
                </a:cubicBezTo>
                <a:cubicBezTo>
                  <a:pt x="444" y="159"/>
                  <a:pt x="444" y="158"/>
                  <a:pt x="444" y="158"/>
                </a:cubicBezTo>
                <a:cubicBezTo>
                  <a:pt x="445" y="158"/>
                  <a:pt x="445" y="157"/>
                  <a:pt x="445" y="157"/>
                </a:cubicBezTo>
                <a:cubicBezTo>
                  <a:pt x="445" y="156"/>
                  <a:pt x="445" y="156"/>
                  <a:pt x="446" y="155"/>
                </a:cubicBezTo>
                <a:cubicBezTo>
                  <a:pt x="446" y="155"/>
                  <a:pt x="445" y="155"/>
                  <a:pt x="445" y="155"/>
                </a:cubicBezTo>
                <a:close/>
                <a:moveTo>
                  <a:pt x="480" y="86"/>
                </a:moveTo>
                <a:cubicBezTo>
                  <a:pt x="480" y="86"/>
                  <a:pt x="479" y="86"/>
                  <a:pt x="478" y="86"/>
                </a:cubicBezTo>
                <a:cubicBezTo>
                  <a:pt x="478" y="86"/>
                  <a:pt x="478" y="87"/>
                  <a:pt x="478" y="87"/>
                </a:cubicBezTo>
                <a:cubicBezTo>
                  <a:pt x="478" y="87"/>
                  <a:pt x="478" y="87"/>
                  <a:pt x="478" y="87"/>
                </a:cubicBezTo>
                <a:cubicBezTo>
                  <a:pt x="477" y="87"/>
                  <a:pt x="477" y="88"/>
                  <a:pt x="476" y="87"/>
                </a:cubicBezTo>
                <a:cubicBezTo>
                  <a:pt x="476" y="87"/>
                  <a:pt x="476" y="87"/>
                  <a:pt x="476" y="87"/>
                </a:cubicBezTo>
                <a:cubicBezTo>
                  <a:pt x="476" y="88"/>
                  <a:pt x="477" y="89"/>
                  <a:pt x="477" y="89"/>
                </a:cubicBezTo>
                <a:cubicBezTo>
                  <a:pt x="478" y="89"/>
                  <a:pt x="478" y="89"/>
                  <a:pt x="478" y="89"/>
                </a:cubicBezTo>
                <a:cubicBezTo>
                  <a:pt x="479" y="89"/>
                  <a:pt x="479" y="89"/>
                  <a:pt x="479" y="89"/>
                </a:cubicBezTo>
                <a:cubicBezTo>
                  <a:pt x="480" y="88"/>
                  <a:pt x="480" y="89"/>
                  <a:pt x="481" y="88"/>
                </a:cubicBezTo>
                <a:cubicBezTo>
                  <a:pt x="481" y="88"/>
                  <a:pt x="481" y="88"/>
                  <a:pt x="481" y="88"/>
                </a:cubicBezTo>
                <a:cubicBezTo>
                  <a:pt x="482" y="88"/>
                  <a:pt x="482" y="88"/>
                  <a:pt x="482" y="88"/>
                </a:cubicBezTo>
                <a:cubicBezTo>
                  <a:pt x="482" y="88"/>
                  <a:pt x="482" y="87"/>
                  <a:pt x="482" y="87"/>
                </a:cubicBezTo>
                <a:cubicBezTo>
                  <a:pt x="481" y="87"/>
                  <a:pt x="480" y="87"/>
                  <a:pt x="480" y="86"/>
                </a:cubicBezTo>
                <a:close/>
                <a:moveTo>
                  <a:pt x="522" y="238"/>
                </a:moveTo>
                <a:cubicBezTo>
                  <a:pt x="522" y="239"/>
                  <a:pt x="523" y="239"/>
                  <a:pt x="523" y="239"/>
                </a:cubicBezTo>
                <a:cubicBezTo>
                  <a:pt x="524" y="239"/>
                  <a:pt x="524" y="239"/>
                  <a:pt x="524" y="239"/>
                </a:cubicBezTo>
                <a:cubicBezTo>
                  <a:pt x="525" y="238"/>
                  <a:pt x="524" y="238"/>
                  <a:pt x="524" y="238"/>
                </a:cubicBezTo>
                <a:cubicBezTo>
                  <a:pt x="523" y="237"/>
                  <a:pt x="524" y="237"/>
                  <a:pt x="524" y="237"/>
                </a:cubicBezTo>
                <a:cubicBezTo>
                  <a:pt x="523" y="235"/>
                  <a:pt x="523" y="235"/>
                  <a:pt x="525" y="235"/>
                </a:cubicBezTo>
                <a:cubicBezTo>
                  <a:pt x="525" y="235"/>
                  <a:pt x="525" y="235"/>
                  <a:pt x="525" y="235"/>
                </a:cubicBezTo>
                <a:cubicBezTo>
                  <a:pt x="526" y="235"/>
                  <a:pt x="526" y="235"/>
                  <a:pt x="526" y="235"/>
                </a:cubicBezTo>
                <a:cubicBezTo>
                  <a:pt x="527" y="235"/>
                  <a:pt x="526" y="235"/>
                  <a:pt x="526" y="234"/>
                </a:cubicBezTo>
                <a:cubicBezTo>
                  <a:pt x="526" y="234"/>
                  <a:pt x="525" y="233"/>
                  <a:pt x="525" y="233"/>
                </a:cubicBezTo>
                <a:cubicBezTo>
                  <a:pt x="525" y="233"/>
                  <a:pt x="525" y="233"/>
                  <a:pt x="524" y="233"/>
                </a:cubicBezTo>
                <a:cubicBezTo>
                  <a:pt x="524" y="233"/>
                  <a:pt x="524" y="234"/>
                  <a:pt x="525" y="234"/>
                </a:cubicBezTo>
                <a:cubicBezTo>
                  <a:pt x="525" y="234"/>
                  <a:pt x="525" y="234"/>
                  <a:pt x="525" y="234"/>
                </a:cubicBezTo>
                <a:cubicBezTo>
                  <a:pt x="525" y="234"/>
                  <a:pt x="525" y="234"/>
                  <a:pt x="525" y="234"/>
                </a:cubicBezTo>
                <a:cubicBezTo>
                  <a:pt x="525" y="234"/>
                  <a:pt x="525" y="234"/>
                  <a:pt x="525" y="234"/>
                </a:cubicBezTo>
                <a:cubicBezTo>
                  <a:pt x="523" y="234"/>
                  <a:pt x="523" y="235"/>
                  <a:pt x="522" y="235"/>
                </a:cubicBezTo>
                <a:cubicBezTo>
                  <a:pt x="521" y="236"/>
                  <a:pt x="522" y="236"/>
                  <a:pt x="522" y="236"/>
                </a:cubicBezTo>
                <a:cubicBezTo>
                  <a:pt x="522" y="236"/>
                  <a:pt x="522" y="236"/>
                  <a:pt x="522" y="236"/>
                </a:cubicBezTo>
                <a:cubicBezTo>
                  <a:pt x="522" y="236"/>
                  <a:pt x="523" y="236"/>
                  <a:pt x="523" y="236"/>
                </a:cubicBezTo>
                <a:cubicBezTo>
                  <a:pt x="523" y="237"/>
                  <a:pt x="523" y="237"/>
                  <a:pt x="523" y="237"/>
                </a:cubicBezTo>
                <a:cubicBezTo>
                  <a:pt x="523" y="237"/>
                  <a:pt x="523" y="237"/>
                  <a:pt x="522" y="237"/>
                </a:cubicBezTo>
                <a:cubicBezTo>
                  <a:pt x="522" y="237"/>
                  <a:pt x="522" y="238"/>
                  <a:pt x="522" y="238"/>
                </a:cubicBezTo>
                <a:cubicBezTo>
                  <a:pt x="522" y="238"/>
                  <a:pt x="522" y="238"/>
                  <a:pt x="522" y="238"/>
                </a:cubicBezTo>
                <a:close/>
                <a:moveTo>
                  <a:pt x="525" y="234"/>
                </a:moveTo>
                <a:cubicBezTo>
                  <a:pt x="525" y="234"/>
                  <a:pt x="525" y="234"/>
                  <a:pt x="524" y="234"/>
                </a:cubicBezTo>
                <a:cubicBezTo>
                  <a:pt x="525" y="234"/>
                  <a:pt x="525" y="234"/>
                  <a:pt x="525" y="234"/>
                </a:cubicBezTo>
                <a:cubicBezTo>
                  <a:pt x="525" y="234"/>
                  <a:pt x="525" y="234"/>
                  <a:pt x="525" y="234"/>
                </a:cubicBezTo>
                <a:cubicBezTo>
                  <a:pt x="525" y="234"/>
                  <a:pt x="525" y="234"/>
                  <a:pt x="525" y="234"/>
                </a:cubicBezTo>
                <a:close/>
                <a:moveTo>
                  <a:pt x="264" y="294"/>
                </a:moveTo>
                <a:cubicBezTo>
                  <a:pt x="264" y="294"/>
                  <a:pt x="265" y="294"/>
                  <a:pt x="265" y="295"/>
                </a:cubicBezTo>
                <a:cubicBezTo>
                  <a:pt x="265" y="294"/>
                  <a:pt x="266" y="295"/>
                  <a:pt x="266" y="294"/>
                </a:cubicBezTo>
                <a:cubicBezTo>
                  <a:pt x="266" y="294"/>
                  <a:pt x="266" y="293"/>
                  <a:pt x="267" y="293"/>
                </a:cubicBezTo>
                <a:cubicBezTo>
                  <a:pt x="267" y="293"/>
                  <a:pt x="267" y="294"/>
                  <a:pt x="268" y="294"/>
                </a:cubicBezTo>
                <a:cubicBezTo>
                  <a:pt x="268" y="294"/>
                  <a:pt x="268" y="293"/>
                  <a:pt x="268" y="293"/>
                </a:cubicBezTo>
                <a:cubicBezTo>
                  <a:pt x="268" y="293"/>
                  <a:pt x="268" y="293"/>
                  <a:pt x="268" y="293"/>
                </a:cubicBezTo>
                <a:cubicBezTo>
                  <a:pt x="267" y="292"/>
                  <a:pt x="267" y="292"/>
                  <a:pt x="266" y="293"/>
                </a:cubicBezTo>
                <a:cubicBezTo>
                  <a:pt x="266" y="293"/>
                  <a:pt x="265" y="292"/>
                  <a:pt x="265" y="292"/>
                </a:cubicBezTo>
                <a:cubicBezTo>
                  <a:pt x="265" y="292"/>
                  <a:pt x="265" y="291"/>
                  <a:pt x="266" y="291"/>
                </a:cubicBezTo>
                <a:cubicBezTo>
                  <a:pt x="266" y="291"/>
                  <a:pt x="267" y="291"/>
                  <a:pt x="268" y="292"/>
                </a:cubicBezTo>
                <a:cubicBezTo>
                  <a:pt x="268" y="292"/>
                  <a:pt x="268" y="292"/>
                  <a:pt x="268" y="292"/>
                </a:cubicBezTo>
                <a:cubicBezTo>
                  <a:pt x="268" y="292"/>
                  <a:pt x="268" y="291"/>
                  <a:pt x="268" y="291"/>
                </a:cubicBezTo>
                <a:cubicBezTo>
                  <a:pt x="268" y="291"/>
                  <a:pt x="267" y="291"/>
                  <a:pt x="267" y="291"/>
                </a:cubicBezTo>
                <a:cubicBezTo>
                  <a:pt x="267" y="291"/>
                  <a:pt x="266" y="290"/>
                  <a:pt x="266" y="290"/>
                </a:cubicBezTo>
                <a:cubicBezTo>
                  <a:pt x="266" y="290"/>
                  <a:pt x="266" y="290"/>
                  <a:pt x="266" y="290"/>
                </a:cubicBezTo>
                <a:cubicBezTo>
                  <a:pt x="266" y="290"/>
                  <a:pt x="266" y="290"/>
                  <a:pt x="266" y="290"/>
                </a:cubicBezTo>
                <a:cubicBezTo>
                  <a:pt x="263" y="292"/>
                  <a:pt x="263" y="292"/>
                  <a:pt x="264" y="294"/>
                </a:cubicBezTo>
                <a:close/>
                <a:moveTo>
                  <a:pt x="167" y="333"/>
                </a:moveTo>
                <a:cubicBezTo>
                  <a:pt x="166" y="334"/>
                  <a:pt x="165" y="334"/>
                  <a:pt x="164" y="334"/>
                </a:cubicBezTo>
                <a:cubicBezTo>
                  <a:pt x="163" y="333"/>
                  <a:pt x="162" y="334"/>
                  <a:pt x="162" y="334"/>
                </a:cubicBezTo>
                <a:cubicBezTo>
                  <a:pt x="161" y="334"/>
                  <a:pt x="161" y="334"/>
                  <a:pt x="160" y="335"/>
                </a:cubicBezTo>
                <a:cubicBezTo>
                  <a:pt x="160" y="335"/>
                  <a:pt x="160" y="335"/>
                  <a:pt x="160" y="335"/>
                </a:cubicBezTo>
                <a:cubicBezTo>
                  <a:pt x="160" y="335"/>
                  <a:pt x="160" y="335"/>
                  <a:pt x="160" y="336"/>
                </a:cubicBezTo>
                <a:cubicBezTo>
                  <a:pt x="161" y="336"/>
                  <a:pt x="161" y="335"/>
                  <a:pt x="162" y="335"/>
                </a:cubicBezTo>
                <a:cubicBezTo>
                  <a:pt x="163" y="334"/>
                  <a:pt x="163" y="335"/>
                  <a:pt x="164" y="335"/>
                </a:cubicBezTo>
                <a:cubicBezTo>
                  <a:pt x="164" y="336"/>
                  <a:pt x="165" y="336"/>
                  <a:pt x="165" y="336"/>
                </a:cubicBezTo>
                <a:cubicBezTo>
                  <a:pt x="166" y="336"/>
                  <a:pt x="166" y="335"/>
                  <a:pt x="166" y="335"/>
                </a:cubicBezTo>
                <a:cubicBezTo>
                  <a:pt x="166" y="335"/>
                  <a:pt x="167" y="335"/>
                  <a:pt x="167" y="334"/>
                </a:cubicBezTo>
                <a:cubicBezTo>
                  <a:pt x="167" y="334"/>
                  <a:pt x="167" y="334"/>
                  <a:pt x="167" y="334"/>
                </a:cubicBezTo>
                <a:cubicBezTo>
                  <a:pt x="167" y="333"/>
                  <a:pt x="167" y="333"/>
                  <a:pt x="167" y="333"/>
                </a:cubicBezTo>
                <a:cubicBezTo>
                  <a:pt x="167" y="333"/>
                  <a:pt x="167" y="333"/>
                  <a:pt x="167" y="333"/>
                </a:cubicBezTo>
                <a:close/>
                <a:moveTo>
                  <a:pt x="312" y="284"/>
                </a:moveTo>
                <a:cubicBezTo>
                  <a:pt x="312" y="284"/>
                  <a:pt x="313" y="285"/>
                  <a:pt x="313" y="285"/>
                </a:cubicBezTo>
                <a:cubicBezTo>
                  <a:pt x="313" y="285"/>
                  <a:pt x="313" y="284"/>
                  <a:pt x="313" y="284"/>
                </a:cubicBezTo>
                <a:cubicBezTo>
                  <a:pt x="313" y="284"/>
                  <a:pt x="313" y="284"/>
                  <a:pt x="312" y="283"/>
                </a:cubicBezTo>
                <a:cubicBezTo>
                  <a:pt x="312" y="284"/>
                  <a:pt x="311" y="284"/>
                  <a:pt x="310" y="284"/>
                </a:cubicBezTo>
                <a:cubicBezTo>
                  <a:pt x="310" y="284"/>
                  <a:pt x="310" y="284"/>
                  <a:pt x="310" y="285"/>
                </a:cubicBezTo>
                <a:cubicBezTo>
                  <a:pt x="311" y="285"/>
                  <a:pt x="311" y="286"/>
                  <a:pt x="311" y="286"/>
                </a:cubicBezTo>
                <a:cubicBezTo>
                  <a:pt x="311" y="287"/>
                  <a:pt x="312" y="287"/>
                  <a:pt x="312" y="288"/>
                </a:cubicBezTo>
                <a:cubicBezTo>
                  <a:pt x="312" y="288"/>
                  <a:pt x="312" y="289"/>
                  <a:pt x="312" y="289"/>
                </a:cubicBezTo>
                <a:cubicBezTo>
                  <a:pt x="313" y="289"/>
                  <a:pt x="313" y="288"/>
                  <a:pt x="314" y="288"/>
                </a:cubicBezTo>
                <a:cubicBezTo>
                  <a:pt x="314" y="288"/>
                  <a:pt x="315" y="289"/>
                  <a:pt x="315" y="289"/>
                </a:cubicBezTo>
                <a:cubicBezTo>
                  <a:pt x="315" y="288"/>
                  <a:pt x="314" y="288"/>
                  <a:pt x="314" y="288"/>
                </a:cubicBezTo>
                <a:cubicBezTo>
                  <a:pt x="314" y="287"/>
                  <a:pt x="313" y="286"/>
                  <a:pt x="312" y="286"/>
                </a:cubicBezTo>
                <a:cubicBezTo>
                  <a:pt x="312" y="286"/>
                  <a:pt x="312" y="286"/>
                  <a:pt x="311" y="285"/>
                </a:cubicBezTo>
                <a:cubicBezTo>
                  <a:pt x="311" y="285"/>
                  <a:pt x="311" y="285"/>
                  <a:pt x="311" y="285"/>
                </a:cubicBezTo>
                <a:cubicBezTo>
                  <a:pt x="311" y="285"/>
                  <a:pt x="312" y="284"/>
                  <a:pt x="312" y="284"/>
                </a:cubicBezTo>
                <a:close/>
                <a:moveTo>
                  <a:pt x="171" y="247"/>
                </a:moveTo>
                <a:cubicBezTo>
                  <a:pt x="171" y="247"/>
                  <a:pt x="170" y="246"/>
                  <a:pt x="170" y="246"/>
                </a:cubicBezTo>
                <a:cubicBezTo>
                  <a:pt x="170" y="246"/>
                  <a:pt x="170" y="246"/>
                  <a:pt x="170" y="246"/>
                </a:cubicBezTo>
                <a:cubicBezTo>
                  <a:pt x="170" y="245"/>
                  <a:pt x="171" y="245"/>
                  <a:pt x="170" y="245"/>
                </a:cubicBezTo>
                <a:cubicBezTo>
                  <a:pt x="170" y="245"/>
                  <a:pt x="169" y="244"/>
                  <a:pt x="169" y="244"/>
                </a:cubicBezTo>
                <a:cubicBezTo>
                  <a:pt x="169" y="244"/>
                  <a:pt x="170" y="244"/>
                  <a:pt x="169" y="243"/>
                </a:cubicBezTo>
                <a:cubicBezTo>
                  <a:pt x="169" y="243"/>
                  <a:pt x="168" y="243"/>
                  <a:pt x="168" y="243"/>
                </a:cubicBezTo>
                <a:cubicBezTo>
                  <a:pt x="168" y="243"/>
                  <a:pt x="168" y="243"/>
                  <a:pt x="168" y="243"/>
                </a:cubicBezTo>
                <a:cubicBezTo>
                  <a:pt x="168" y="243"/>
                  <a:pt x="168" y="243"/>
                  <a:pt x="168" y="242"/>
                </a:cubicBezTo>
                <a:cubicBezTo>
                  <a:pt x="168" y="243"/>
                  <a:pt x="168" y="243"/>
                  <a:pt x="168" y="243"/>
                </a:cubicBezTo>
                <a:cubicBezTo>
                  <a:pt x="168" y="243"/>
                  <a:pt x="168" y="244"/>
                  <a:pt x="168" y="245"/>
                </a:cubicBezTo>
                <a:cubicBezTo>
                  <a:pt x="168" y="245"/>
                  <a:pt x="169" y="245"/>
                  <a:pt x="169" y="245"/>
                </a:cubicBezTo>
                <a:cubicBezTo>
                  <a:pt x="168" y="246"/>
                  <a:pt x="168" y="246"/>
                  <a:pt x="169" y="247"/>
                </a:cubicBezTo>
                <a:cubicBezTo>
                  <a:pt x="169" y="247"/>
                  <a:pt x="169" y="248"/>
                  <a:pt x="168" y="248"/>
                </a:cubicBezTo>
                <a:cubicBezTo>
                  <a:pt x="168" y="248"/>
                  <a:pt x="168" y="249"/>
                  <a:pt x="168" y="249"/>
                </a:cubicBezTo>
                <a:cubicBezTo>
                  <a:pt x="168" y="249"/>
                  <a:pt x="168" y="250"/>
                  <a:pt x="168" y="250"/>
                </a:cubicBezTo>
                <a:cubicBezTo>
                  <a:pt x="168" y="250"/>
                  <a:pt x="169" y="250"/>
                  <a:pt x="169" y="249"/>
                </a:cubicBezTo>
                <a:cubicBezTo>
                  <a:pt x="169" y="248"/>
                  <a:pt x="170" y="248"/>
                  <a:pt x="171" y="248"/>
                </a:cubicBezTo>
                <a:cubicBezTo>
                  <a:pt x="171" y="248"/>
                  <a:pt x="171" y="247"/>
                  <a:pt x="171" y="247"/>
                </a:cubicBezTo>
                <a:close/>
                <a:moveTo>
                  <a:pt x="308" y="299"/>
                </a:moveTo>
                <a:cubicBezTo>
                  <a:pt x="309" y="299"/>
                  <a:pt x="309" y="299"/>
                  <a:pt x="308" y="298"/>
                </a:cubicBezTo>
                <a:cubicBezTo>
                  <a:pt x="308" y="298"/>
                  <a:pt x="307" y="297"/>
                  <a:pt x="307" y="297"/>
                </a:cubicBezTo>
                <a:cubicBezTo>
                  <a:pt x="307" y="297"/>
                  <a:pt x="306" y="297"/>
                  <a:pt x="306" y="297"/>
                </a:cubicBezTo>
                <a:cubicBezTo>
                  <a:pt x="305" y="297"/>
                  <a:pt x="304" y="298"/>
                  <a:pt x="304" y="299"/>
                </a:cubicBezTo>
                <a:cubicBezTo>
                  <a:pt x="304" y="300"/>
                  <a:pt x="306" y="300"/>
                  <a:pt x="305" y="301"/>
                </a:cubicBezTo>
                <a:cubicBezTo>
                  <a:pt x="306" y="301"/>
                  <a:pt x="306" y="301"/>
                  <a:pt x="307" y="301"/>
                </a:cubicBezTo>
                <a:cubicBezTo>
                  <a:pt x="306" y="299"/>
                  <a:pt x="307" y="300"/>
                  <a:pt x="308" y="299"/>
                </a:cubicBezTo>
                <a:close/>
                <a:moveTo>
                  <a:pt x="203" y="258"/>
                </a:moveTo>
                <a:cubicBezTo>
                  <a:pt x="203" y="258"/>
                  <a:pt x="204" y="260"/>
                  <a:pt x="205" y="259"/>
                </a:cubicBezTo>
                <a:cubicBezTo>
                  <a:pt x="205" y="259"/>
                  <a:pt x="205" y="259"/>
                  <a:pt x="205" y="259"/>
                </a:cubicBezTo>
                <a:cubicBezTo>
                  <a:pt x="206" y="259"/>
                  <a:pt x="206" y="260"/>
                  <a:pt x="207" y="259"/>
                </a:cubicBezTo>
                <a:cubicBezTo>
                  <a:pt x="207" y="259"/>
                  <a:pt x="208" y="259"/>
                  <a:pt x="208" y="259"/>
                </a:cubicBezTo>
                <a:cubicBezTo>
                  <a:pt x="208" y="258"/>
                  <a:pt x="209" y="258"/>
                  <a:pt x="209" y="258"/>
                </a:cubicBezTo>
                <a:cubicBezTo>
                  <a:pt x="210" y="258"/>
                  <a:pt x="210" y="257"/>
                  <a:pt x="210" y="257"/>
                </a:cubicBezTo>
                <a:cubicBezTo>
                  <a:pt x="210" y="256"/>
                  <a:pt x="209" y="257"/>
                  <a:pt x="209" y="257"/>
                </a:cubicBezTo>
                <a:cubicBezTo>
                  <a:pt x="208" y="257"/>
                  <a:pt x="208" y="257"/>
                  <a:pt x="207" y="257"/>
                </a:cubicBezTo>
                <a:cubicBezTo>
                  <a:pt x="207" y="257"/>
                  <a:pt x="207" y="257"/>
                  <a:pt x="206" y="258"/>
                </a:cubicBezTo>
                <a:cubicBezTo>
                  <a:pt x="206" y="258"/>
                  <a:pt x="206" y="258"/>
                  <a:pt x="205" y="257"/>
                </a:cubicBezTo>
                <a:cubicBezTo>
                  <a:pt x="205" y="257"/>
                  <a:pt x="205" y="258"/>
                  <a:pt x="204" y="258"/>
                </a:cubicBezTo>
                <a:cubicBezTo>
                  <a:pt x="204" y="258"/>
                  <a:pt x="204" y="258"/>
                  <a:pt x="204" y="258"/>
                </a:cubicBezTo>
                <a:cubicBezTo>
                  <a:pt x="203" y="258"/>
                  <a:pt x="203" y="258"/>
                  <a:pt x="203" y="257"/>
                </a:cubicBezTo>
                <a:cubicBezTo>
                  <a:pt x="202" y="258"/>
                  <a:pt x="202" y="258"/>
                  <a:pt x="202" y="258"/>
                </a:cubicBezTo>
                <a:cubicBezTo>
                  <a:pt x="202" y="258"/>
                  <a:pt x="202" y="259"/>
                  <a:pt x="203" y="258"/>
                </a:cubicBezTo>
                <a:close/>
                <a:moveTo>
                  <a:pt x="522" y="106"/>
                </a:moveTo>
                <a:cubicBezTo>
                  <a:pt x="522" y="106"/>
                  <a:pt x="522" y="106"/>
                  <a:pt x="523" y="106"/>
                </a:cubicBezTo>
                <a:cubicBezTo>
                  <a:pt x="523" y="106"/>
                  <a:pt x="523" y="106"/>
                  <a:pt x="523" y="106"/>
                </a:cubicBezTo>
                <a:cubicBezTo>
                  <a:pt x="524" y="106"/>
                  <a:pt x="524" y="106"/>
                  <a:pt x="524" y="106"/>
                </a:cubicBezTo>
                <a:cubicBezTo>
                  <a:pt x="524" y="106"/>
                  <a:pt x="524" y="105"/>
                  <a:pt x="524" y="105"/>
                </a:cubicBezTo>
                <a:cubicBezTo>
                  <a:pt x="523" y="105"/>
                  <a:pt x="523" y="105"/>
                  <a:pt x="523" y="105"/>
                </a:cubicBezTo>
                <a:cubicBezTo>
                  <a:pt x="523" y="104"/>
                  <a:pt x="523" y="103"/>
                  <a:pt x="524" y="103"/>
                </a:cubicBezTo>
                <a:cubicBezTo>
                  <a:pt x="524" y="103"/>
                  <a:pt x="523" y="102"/>
                  <a:pt x="523" y="102"/>
                </a:cubicBezTo>
                <a:cubicBezTo>
                  <a:pt x="523" y="103"/>
                  <a:pt x="523" y="102"/>
                  <a:pt x="522" y="102"/>
                </a:cubicBezTo>
                <a:cubicBezTo>
                  <a:pt x="522" y="101"/>
                  <a:pt x="522" y="101"/>
                  <a:pt x="521" y="102"/>
                </a:cubicBezTo>
                <a:cubicBezTo>
                  <a:pt x="520" y="102"/>
                  <a:pt x="521" y="103"/>
                  <a:pt x="520" y="103"/>
                </a:cubicBezTo>
                <a:cubicBezTo>
                  <a:pt x="519" y="103"/>
                  <a:pt x="520" y="104"/>
                  <a:pt x="519" y="105"/>
                </a:cubicBezTo>
                <a:cubicBezTo>
                  <a:pt x="519" y="105"/>
                  <a:pt x="520" y="105"/>
                  <a:pt x="520" y="105"/>
                </a:cubicBezTo>
                <a:cubicBezTo>
                  <a:pt x="520" y="104"/>
                  <a:pt x="521" y="104"/>
                  <a:pt x="521" y="103"/>
                </a:cubicBezTo>
                <a:cubicBezTo>
                  <a:pt x="521" y="103"/>
                  <a:pt x="522" y="103"/>
                  <a:pt x="522" y="103"/>
                </a:cubicBezTo>
                <a:cubicBezTo>
                  <a:pt x="522" y="103"/>
                  <a:pt x="523" y="104"/>
                  <a:pt x="523" y="104"/>
                </a:cubicBezTo>
                <a:cubicBezTo>
                  <a:pt x="522" y="104"/>
                  <a:pt x="522" y="105"/>
                  <a:pt x="521" y="105"/>
                </a:cubicBezTo>
                <a:cubicBezTo>
                  <a:pt x="521" y="106"/>
                  <a:pt x="521" y="106"/>
                  <a:pt x="522" y="106"/>
                </a:cubicBezTo>
                <a:close/>
                <a:moveTo>
                  <a:pt x="325" y="150"/>
                </a:moveTo>
                <a:cubicBezTo>
                  <a:pt x="325" y="150"/>
                  <a:pt x="324" y="151"/>
                  <a:pt x="324" y="151"/>
                </a:cubicBezTo>
                <a:cubicBezTo>
                  <a:pt x="323" y="151"/>
                  <a:pt x="323" y="152"/>
                  <a:pt x="322" y="152"/>
                </a:cubicBezTo>
                <a:cubicBezTo>
                  <a:pt x="323" y="153"/>
                  <a:pt x="323" y="153"/>
                  <a:pt x="323" y="154"/>
                </a:cubicBezTo>
                <a:cubicBezTo>
                  <a:pt x="323" y="154"/>
                  <a:pt x="324" y="155"/>
                  <a:pt x="324" y="155"/>
                </a:cubicBezTo>
                <a:cubicBezTo>
                  <a:pt x="324" y="155"/>
                  <a:pt x="325" y="155"/>
                  <a:pt x="325" y="155"/>
                </a:cubicBezTo>
                <a:cubicBezTo>
                  <a:pt x="325" y="153"/>
                  <a:pt x="326" y="152"/>
                  <a:pt x="326" y="151"/>
                </a:cubicBezTo>
                <a:cubicBezTo>
                  <a:pt x="326" y="150"/>
                  <a:pt x="326" y="150"/>
                  <a:pt x="325" y="150"/>
                </a:cubicBezTo>
                <a:close/>
                <a:moveTo>
                  <a:pt x="353" y="276"/>
                </a:moveTo>
                <a:cubicBezTo>
                  <a:pt x="353" y="275"/>
                  <a:pt x="353" y="275"/>
                  <a:pt x="352" y="275"/>
                </a:cubicBezTo>
                <a:cubicBezTo>
                  <a:pt x="352" y="275"/>
                  <a:pt x="351" y="275"/>
                  <a:pt x="351" y="275"/>
                </a:cubicBezTo>
                <a:cubicBezTo>
                  <a:pt x="351" y="275"/>
                  <a:pt x="351" y="276"/>
                  <a:pt x="351" y="276"/>
                </a:cubicBezTo>
                <a:cubicBezTo>
                  <a:pt x="351" y="276"/>
                  <a:pt x="351" y="277"/>
                  <a:pt x="352" y="277"/>
                </a:cubicBezTo>
                <a:cubicBezTo>
                  <a:pt x="352" y="276"/>
                  <a:pt x="352" y="277"/>
                  <a:pt x="352" y="276"/>
                </a:cubicBezTo>
                <a:cubicBezTo>
                  <a:pt x="352" y="277"/>
                  <a:pt x="353" y="278"/>
                  <a:pt x="352" y="278"/>
                </a:cubicBezTo>
                <a:cubicBezTo>
                  <a:pt x="351" y="278"/>
                  <a:pt x="351" y="279"/>
                  <a:pt x="351" y="279"/>
                </a:cubicBezTo>
                <a:cubicBezTo>
                  <a:pt x="351" y="279"/>
                  <a:pt x="351" y="280"/>
                  <a:pt x="351" y="280"/>
                </a:cubicBezTo>
                <a:cubicBezTo>
                  <a:pt x="351" y="280"/>
                  <a:pt x="352" y="281"/>
                  <a:pt x="352" y="280"/>
                </a:cubicBezTo>
                <a:cubicBezTo>
                  <a:pt x="352" y="280"/>
                  <a:pt x="352" y="280"/>
                  <a:pt x="353" y="280"/>
                </a:cubicBezTo>
                <a:cubicBezTo>
                  <a:pt x="353" y="280"/>
                  <a:pt x="353" y="281"/>
                  <a:pt x="353" y="281"/>
                </a:cubicBezTo>
                <a:cubicBezTo>
                  <a:pt x="353" y="281"/>
                  <a:pt x="354" y="281"/>
                  <a:pt x="354" y="281"/>
                </a:cubicBezTo>
                <a:cubicBezTo>
                  <a:pt x="354" y="280"/>
                  <a:pt x="354" y="280"/>
                  <a:pt x="354" y="280"/>
                </a:cubicBezTo>
                <a:cubicBezTo>
                  <a:pt x="354" y="280"/>
                  <a:pt x="353" y="279"/>
                  <a:pt x="353" y="279"/>
                </a:cubicBezTo>
                <a:cubicBezTo>
                  <a:pt x="353" y="279"/>
                  <a:pt x="353" y="278"/>
                  <a:pt x="353" y="278"/>
                </a:cubicBezTo>
                <a:cubicBezTo>
                  <a:pt x="353" y="278"/>
                  <a:pt x="354" y="277"/>
                  <a:pt x="354" y="277"/>
                </a:cubicBezTo>
                <a:cubicBezTo>
                  <a:pt x="354" y="277"/>
                  <a:pt x="353" y="277"/>
                  <a:pt x="353" y="276"/>
                </a:cubicBezTo>
                <a:close/>
                <a:moveTo>
                  <a:pt x="503" y="80"/>
                </a:moveTo>
                <a:cubicBezTo>
                  <a:pt x="502" y="80"/>
                  <a:pt x="502" y="81"/>
                  <a:pt x="502" y="81"/>
                </a:cubicBezTo>
                <a:cubicBezTo>
                  <a:pt x="502" y="82"/>
                  <a:pt x="503" y="83"/>
                  <a:pt x="504" y="83"/>
                </a:cubicBezTo>
                <a:cubicBezTo>
                  <a:pt x="504" y="83"/>
                  <a:pt x="504" y="83"/>
                  <a:pt x="504" y="83"/>
                </a:cubicBezTo>
                <a:cubicBezTo>
                  <a:pt x="504" y="82"/>
                  <a:pt x="504" y="82"/>
                  <a:pt x="504" y="82"/>
                </a:cubicBezTo>
                <a:cubicBezTo>
                  <a:pt x="505" y="81"/>
                  <a:pt x="505" y="81"/>
                  <a:pt x="505" y="80"/>
                </a:cubicBezTo>
                <a:cubicBezTo>
                  <a:pt x="506" y="80"/>
                  <a:pt x="506" y="80"/>
                  <a:pt x="506" y="80"/>
                </a:cubicBezTo>
                <a:cubicBezTo>
                  <a:pt x="506" y="80"/>
                  <a:pt x="506" y="79"/>
                  <a:pt x="505" y="79"/>
                </a:cubicBezTo>
                <a:cubicBezTo>
                  <a:pt x="505" y="79"/>
                  <a:pt x="505" y="79"/>
                  <a:pt x="504" y="79"/>
                </a:cubicBezTo>
                <a:cubicBezTo>
                  <a:pt x="504" y="78"/>
                  <a:pt x="503" y="79"/>
                  <a:pt x="503" y="79"/>
                </a:cubicBezTo>
                <a:cubicBezTo>
                  <a:pt x="503" y="80"/>
                  <a:pt x="503" y="80"/>
                  <a:pt x="503" y="80"/>
                </a:cubicBezTo>
                <a:close/>
                <a:moveTo>
                  <a:pt x="511" y="84"/>
                </a:moveTo>
                <a:cubicBezTo>
                  <a:pt x="511" y="84"/>
                  <a:pt x="511" y="84"/>
                  <a:pt x="511" y="85"/>
                </a:cubicBezTo>
                <a:cubicBezTo>
                  <a:pt x="512" y="86"/>
                  <a:pt x="512" y="86"/>
                  <a:pt x="513" y="85"/>
                </a:cubicBezTo>
                <a:cubicBezTo>
                  <a:pt x="514" y="84"/>
                  <a:pt x="515" y="83"/>
                  <a:pt x="516" y="83"/>
                </a:cubicBezTo>
                <a:cubicBezTo>
                  <a:pt x="516" y="83"/>
                  <a:pt x="516" y="83"/>
                  <a:pt x="516" y="82"/>
                </a:cubicBezTo>
                <a:cubicBezTo>
                  <a:pt x="516" y="82"/>
                  <a:pt x="516" y="82"/>
                  <a:pt x="515" y="82"/>
                </a:cubicBezTo>
                <a:cubicBezTo>
                  <a:pt x="515" y="82"/>
                  <a:pt x="515" y="83"/>
                  <a:pt x="515" y="83"/>
                </a:cubicBezTo>
                <a:cubicBezTo>
                  <a:pt x="515" y="83"/>
                  <a:pt x="515" y="83"/>
                  <a:pt x="514" y="83"/>
                </a:cubicBezTo>
                <a:cubicBezTo>
                  <a:pt x="514" y="83"/>
                  <a:pt x="514" y="83"/>
                  <a:pt x="514" y="82"/>
                </a:cubicBezTo>
                <a:cubicBezTo>
                  <a:pt x="514" y="82"/>
                  <a:pt x="515" y="81"/>
                  <a:pt x="515" y="81"/>
                </a:cubicBezTo>
                <a:cubicBezTo>
                  <a:pt x="515" y="81"/>
                  <a:pt x="515" y="81"/>
                  <a:pt x="515" y="80"/>
                </a:cubicBezTo>
                <a:cubicBezTo>
                  <a:pt x="514" y="80"/>
                  <a:pt x="514" y="81"/>
                  <a:pt x="514" y="81"/>
                </a:cubicBezTo>
                <a:cubicBezTo>
                  <a:pt x="514" y="81"/>
                  <a:pt x="514" y="81"/>
                  <a:pt x="514" y="82"/>
                </a:cubicBezTo>
                <a:cubicBezTo>
                  <a:pt x="513" y="82"/>
                  <a:pt x="513" y="83"/>
                  <a:pt x="514" y="83"/>
                </a:cubicBezTo>
                <a:cubicBezTo>
                  <a:pt x="514" y="83"/>
                  <a:pt x="514" y="84"/>
                  <a:pt x="514" y="84"/>
                </a:cubicBezTo>
                <a:cubicBezTo>
                  <a:pt x="514" y="84"/>
                  <a:pt x="513" y="84"/>
                  <a:pt x="513" y="84"/>
                </a:cubicBezTo>
                <a:cubicBezTo>
                  <a:pt x="513" y="83"/>
                  <a:pt x="512" y="84"/>
                  <a:pt x="511" y="84"/>
                </a:cubicBezTo>
                <a:close/>
                <a:moveTo>
                  <a:pt x="312" y="157"/>
                </a:moveTo>
                <a:cubicBezTo>
                  <a:pt x="312" y="157"/>
                  <a:pt x="312" y="157"/>
                  <a:pt x="313" y="157"/>
                </a:cubicBezTo>
                <a:cubicBezTo>
                  <a:pt x="313" y="156"/>
                  <a:pt x="313" y="155"/>
                  <a:pt x="313" y="154"/>
                </a:cubicBezTo>
                <a:cubicBezTo>
                  <a:pt x="313" y="154"/>
                  <a:pt x="313" y="154"/>
                  <a:pt x="313" y="154"/>
                </a:cubicBezTo>
                <a:cubicBezTo>
                  <a:pt x="313" y="154"/>
                  <a:pt x="313" y="154"/>
                  <a:pt x="313" y="154"/>
                </a:cubicBezTo>
                <a:cubicBezTo>
                  <a:pt x="312" y="155"/>
                  <a:pt x="312" y="155"/>
                  <a:pt x="312" y="156"/>
                </a:cubicBezTo>
                <a:cubicBezTo>
                  <a:pt x="311" y="155"/>
                  <a:pt x="312" y="154"/>
                  <a:pt x="312" y="154"/>
                </a:cubicBezTo>
                <a:cubicBezTo>
                  <a:pt x="312" y="153"/>
                  <a:pt x="312" y="153"/>
                  <a:pt x="312" y="153"/>
                </a:cubicBezTo>
                <a:cubicBezTo>
                  <a:pt x="312" y="153"/>
                  <a:pt x="312" y="153"/>
                  <a:pt x="312" y="153"/>
                </a:cubicBezTo>
                <a:cubicBezTo>
                  <a:pt x="312" y="153"/>
                  <a:pt x="312" y="152"/>
                  <a:pt x="312" y="152"/>
                </a:cubicBezTo>
                <a:cubicBezTo>
                  <a:pt x="311" y="152"/>
                  <a:pt x="311" y="152"/>
                  <a:pt x="311" y="153"/>
                </a:cubicBezTo>
                <a:cubicBezTo>
                  <a:pt x="311" y="154"/>
                  <a:pt x="310" y="153"/>
                  <a:pt x="309" y="153"/>
                </a:cubicBezTo>
                <a:cubicBezTo>
                  <a:pt x="309" y="153"/>
                  <a:pt x="309" y="154"/>
                  <a:pt x="309" y="154"/>
                </a:cubicBezTo>
                <a:cubicBezTo>
                  <a:pt x="309" y="154"/>
                  <a:pt x="309" y="154"/>
                  <a:pt x="309" y="154"/>
                </a:cubicBezTo>
                <a:cubicBezTo>
                  <a:pt x="310" y="154"/>
                  <a:pt x="311" y="155"/>
                  <a:pt x="311" y="155"/>
                </a:cubicBezTo>
                <a:cubicBezTo>
                  <a:pt x="311" y="156"/>
                  <a:pt x="311" y="156"/>
                  <a:pt x="312" y="157"/>
                </a:cubicBezTo>
                <a:close/>
                <a:moveTo>
                  <a:pt x="199" y="261"/>
                </a:moveTo>
                <a:cubicBezTo>
                  <a:pt x="199" y="261"/>
                  <a:pt x="199" y="260"/>
                  <a:pt x="199" y="260"/>
                </a:cubicBezTo>
                <a:cubicBezTo>
                  <a:pt x="199" y="260"/>
                  <a:pt x="198" y="259"/>
                  <a:pt x="197" y="259"/>
                </a:cubicBezTo>
                <a:cubicBezTo>
                  <a:pt x="197" y="259"/>
                  <a:pt x="196" y="259"/>
                  <a:pt x="196" y="259"/>
                </a:cubicBezTo>
                <a:cubicBezTo>
                  <a:pt x="195" y="259"/>
                  <a:pt x="195" y="259"/>
                  <a:pt x="195" y="259"/>
                </a:cubicBezTo>
                <a:cubicBezTo>
                  <a:pt x="195" y="259"/>
                  <a:pt x="195" y="258"/>
                  <a:pt x="196" y="258"/>
                </a:cubicBezTo>
                <a:cubicBezTo>
                  <a:pt x="196" y="258"/>
                  <a:pt x="196" y="258"/>
                  <a:pt x="196" y="257"/>
                </a:cubicBezTo>
                <a:cubicBezTo>
                  <a:pt x="195" y="257"/>
                  <a:pt x="195" y="257"/>
                  <a:pt x="195" y="257"/>
                </a:cubicBezTo>
                <a:cubicBezTo>
                  <a:pt x="194" y="259"/>
                  <a:pt x="194" y="259"/>
                  <a:pt x="193" y="259"/>
                </a:cubicBezTo>
                <a:cubicBezTo>
                  <a:pt x="192" y="258"/>
                  <a:pt x="192" y="258"/>
                  <a:pt x="192" y="259"/>
                </a:cubicBezTo>
                <a:cubicBezTo>
                  <a:pt x="192" y="259"/>
                  <a:pt x="192" y="259"/>
                  <a:pt x="192" y="259"/>
                </a:cubicBezTo>
                <a:cubicBezTo>
                  <a:pt x="193" y="260"/>
                  <a:pt x="193" y="260"/>
                  <a:pt x="194" y="260"/>
                </a:cubicBezTo>
                <a:cubicBezTo>
                  <a:pt x="195" y="260"/>
                  <a:pt x="196" y="260"/>
                  <a:pt x="196" y="260"/>
                </a:cubicBezTo>
                <a:cubicBezTo>
                  <a:pt x="197" y="260"/>
                  <a:pt x="197" y="260"/>
                  <a:pt x="197" y="261"/>
                </a:cubicBezTo>
                <a:cubicBezTo>
                  <a:pt x="197" y="261"/>
                  <a:pt x="197" y="261"/>
                  <a:pt x="197" y="261"/>
                </a:cubicBezTo>
                <a:cubicBezTo>
                  <a:pt x="198" y="260"/>
                  <a:pt x="198" y="261"/>
                  <a:pt x="199" y="261"/>
                </a:cubicBezTo>
                <a:close/>
                <a:moveTo>
                  <a:pt x="535" y="93"/>
                </a:moveTo>
                <a:cubicBezTo>
                  <a:pt x="534" y="93"/>
                  <a:pt x="534" y="93"/>
                  <a:pt x="534" y="94"/>
                </a:cubicBezTo>
                <a:cubicBezTo>
                  <a:pt x="534" y="94"/>
                  <a:pt x="534" y="95"/>
                  <a:pt x="533" y="95"/>
                </a:cubicBezTo>
                <a:cubicBezTo>
                  <a:pt x="533" y="95"/>
                  <a:pt x="533" y="95"/>
                  <a:pt x="533" y="95"/>
                </a:cubicBezTo>
                <a:cubicBezTo>
                  <a:pt x="533" y="95"/>
                  <a:pt x="533" y="96"/>
                  <a:pt x="534" y="96"/>
                </a:cubicBezTo>
                <a:cubicBezTo>
                  <a:pt x="534" y="96"/>
                  <a:pt x="534" y="95"/>
                  <a:pt x="534" y="95"/>
                </a:cubicBezTo>
                <a:cubicBezTo>
                  <a:pt x="534" y="94"/>
                  <a:pt x="535" y="94"/>
                  <a:pt x="535" y="94"/>
                </a:cubicBezTo>
                <a:cubicBezTo>
                  <a:pt x="536" y="95"/>
                  <a:pt x="536" y="94"/>
                  <a:pt x="536" y="94"/>
                </a:cubicBezTo>
                <a:cubicBezTo>
                  <a:pt x="536" y="94"/>
                  <a:pt x="536" y="94"/>
                  <a:pt x="536" y="94"/>
                </a:cubicBezTo>
                <a:cubicBezTo>
                  <a:pt x="536" y="94"/>
                  <a:pt x="536" y="94"/>
                  <a:pt x="536" y="95"/>
                </a:cubicBezTo>
                <a:cubicBezTo>
                  <a:pt x="537" y="94"/>
                  <a:pt x="537" y="94"/>
                  <a:pt x="537" y="94"/>
                </a:cubicBezTo>
                <a:cubicBezTo>
                  <a:pt x="537" y="94"/>
                  <a:pt x="537" y="93"/>
                  <a:pt x="537" y="93"/>
                </a:cubicBezTo>
                <a:cubicBezTo>
                  <a:pt x="537" y="93"/>
                  <a:pt x="536" y="93"/>
                  <a:pt x="536" y="93"/>
                </a:cubicBezTo>
                <a:cubicBezTo>
                  <a:pt x="536" y="93"/>
                  <a:pt x="536" y="93"/>
                  <a:pt x="537" y="93"/>
                </a:cubicBezTo>
                <a:cubicBezTo>
                  <a:pt x="537" y="93"/>
                  <a:pt x="537" y="92"/>
                  <a:pt x="537" y="92"/>
                </a:cubicBezTo>
                <a:cubicBezTo>
                  <a:pt x="537" y="92"/>
                  <a:pt x="537" y="92"/>
                  <a:pt x="537" y="92"/>
                </a:cubicBezTo>
                <a:cubicBezTo>
                  <a:pt x="536" y="92"/>
                  <a:pt x="535" y="92"/>
                  <a:pt x="536" y="91"/>
                </a:cubicBezTo>
                <a:cubicBezTo>
                  <a:pt x="536" y="91"/>
                  <a:pt x="536" y="90"/>
                  <a:pt x="536" y="90"/>
                </a:cubicBezTo>
                <a:cubicBezTo>
                  <a:pt x="536" y="90"/>
                  <a:pt x="535" y="90"/>
                  <a:pt x="535" y="90"/>
                </a:cubicBezTo>
                <a:cubicBezTo>
                  <a:pt x="535" y="90"/>
                  <a:pt x="535" y="90"/>
                  <a:pt x="535" y="90"/>
                </a:cubicBezTo>
                <a:cubicBezTo>
                  <a:pt x="535" y="91"/>
                  <a:pt x="535" y="91"/>
                  <a:pt x="534" y="92"/>
                </a:cubicBezTo>
                <a:cubicBezTo>
                  <a:pt x="534" y="92"/>
                  <a:pt x="534" y="92"/>
                  <a:pt x="535" y="93"/>
                </a:cubicBezTo>
                <a:close/>
                <a:moveTo>
                  <a:pt x="214" y="247"/>
                </a:moveTo>
                <a:cubicBezTo>
                  <a:pt x="214" y="247"/>
                  <a:pt x="214" y="247"/>
                  <a:pt x="214" y="247"/>
                </a:cubicBezTo>
                <a:cubicBezTo>
                  <a:pt x="214" y="246"/>
                  <a:pt x="214" y="245"/>
                  <a:pt x="213" y="246"/>
                </a:cubicBezTo>
                <a:cubicBezTo>
                  <a:pt x="213" y="246"/>
                  <a:pt x="212" y="245"/>
                  <a:pt x="212" y="245"/>
                </a:cubicBezTo>
                <a:cubicBezTo>
                  <a:pt x="212" y="246"/>
                  <a:pt x="212" y="246"/>
                  <a:pt x="213" y="246"/>
                </a:cubicBezTo>
                <a:cubicBezTo>
                  <a:pt x="213" y="246"/>
                  <a:pt x="213" y="247"/>
                  <a:pt x="213" y="247"/>
                </a:cubicBezTo>
                <a:cubicBezTo>
                  <a:pt x="212" y="247"/>
                  <a:pt x="212" y="247"/>
                  <a:pt x="212" y="247"/>
                </a:cubicBezTo>
                <a:cubicBezTo>
                  <a:pt x="212" y="247"/>
                  <a:pt x="211" y="247"/>
                  <a:pt x="211" y="247"/>
                </a:cubicBezTo>
                <a:cubicBezTo>
                  <a:pt x="211" y="248"/>
                  <a:pt x="211" y="248"/>
                  <a:pt x="211" y="249"/>
                </a:cubicBezTo>
                <a:cubicBezTo>
                  <a:pt x="211" y="249"/>
                  <a:pt x="211" y="249"/>
                  <a:pt x="211" y="250"/>
                </a:cubicBezTo>
                <a:cubicBezTo>
                  <a:pt x="213" y="250"/>
                  <a:pt x="214" y="249"/>
                  <a:pt x="214" y="248"/>
                </a:cubicBezTo>
                <a:cubicBezTo>
                  <a:pt x="214" y="248"/>
                  <a:pt x="214" y="248"/>
                  <a:pt x="214" y="248"/>
                </a:cubicBezTo>
                <a:cubicBezTo>
                  <a:pt x="214" y="248"/>
                  <a:pt x="214" y="247"/>
                  <a:pt x="214" y="247"/>
                </a:cubicBezTo>
                <a:close/>
                <a:moveTo>
                  <a:pt x="428" y="61"/>
                </a:moveTo>
                <a:cubicBezTo>
                  <a:pt x="428" y="61"/>
                  <a:pt x="428" y="62"/>
                  <a:pt x="428" y="62"/>
                </a:cubicBezTo>
                <a:cubicBezTo>
                  <a:pt x="428" y="62"/>
                  <a:pt x="429" y="63"/>
                  <a:pt x="429" y="63"/>
                </a:cubicBezTo>
                <a:cubicBezTo>
                  <a:pt x="430" y="63"/>
                  <a:pt x="430" y="63"/>
                  <a:pt x="431" y="63"/>
                </a:cubicBezTo>
                <a:cubicBezTo>
                  <a:pt x="431" y="63"/>
                  <a:pt x="432" y="63"/>
                  <a:pt x="431" y="63"/>
                </a:cubicBezTo>
                <a:cubicBezTo>
                  <a:pt x="431" y="62"/>
                  <a:pt x="431" y="62"/>
                  <a:pt x="432" y="62"/>
                </a:cubicBezTo>
                <a:cubicBezTo>
                  <a:pt x="432" y="61"/>
                  <a:pt x="432" y="61"/>
                  <a:pt x="432" y="61"/>
                </a:cubicBezTo>
                <a:cubicBezTo>
                  <a:pt x="432" y="61"/>
                  <a:pt x="431" y="61"/>
                  <a:pt x="431" y="60"/>
                </a:cubicBezTo>
                <a:cubicBezTo>
                  <a:pt x="431" y="60"/>
                  <a:pt x="432" y="60"/>
                  <a:pt x="432" y="60"/>
                </a:cubicBezTo>
                <a:cubicBezTo>
                  <a:pt x="432" y="59"/>
                  <a:pt x="432" y="59"/>
                  <a:pt x="432" y="59"/>
                </a:cubicBezTo>
                <a:cubicBezTo>
                  <a:pt x="432" y="58"/>
                  <a:pt x="432" y="59"/>
                  <a:pt x="432" y="59"/>
                </a:cubicBezTo>
                <a:cubicBezTo>
                  <a:pt x="431" y="59"/>
                  <a:pt x="431" y="59"/>
                  <a:pt x="431" y="60"/>
                </a:cubicBezTo>
                <a:cubicBezTo>
                  <a:pt x="431" y="61"/>
                  <a:pt x="430" y="60"/>
                  <a:pt x="430" y="61"/>
                </a:cubicBezTo>
                <a:cubicBezTo>
                  <a:pt x="430" y="61"/>
                  <a:pt x="430" y="61"/>
                  <a:pt x="430" y="61"/>
                </a:cubicBezTo>
                <a:cubicBezTo>
                  <a:pt x="430" y="61"/>
                  <a:pt x="429" y="61"/>
                  <a:pt x="429" y="62"/>
                </a:cubicBezTo>
                <a:cubicBezTo>
                  <a:pt x="429" y="61"/>
                  <a:pt x="429" y="61"/>
                  <a:pt x="429" y="61"/>
                </a:cubicBezTo>
                <a:cubicBezTo>
                  <a:pt x="429" y="61"/>
                  <a:pt x="428" y="61"/>
                  <a:pt x="428" y="61"/>
                </a:cubicBezTo>
                <a:close/>
                <a:moveTo>
                  <a:pt x="502" y="43"/>
                </a:moveTo>
                <a:cubicBezTo>
                  <a:pt x="502" y="43"/>
                  <a:pt x="502" y="43"/>
                  <a:pt x="502" y="43"/>
                </a:cubicBezTo>
                <a:cubicBezTo>
                  <a:pt x="502" y="43"/>
                  <a:pt x="502" y="43"/>
                  <a:pt x="502" y="43"/>
                </a:cubicBezTo>
                <a:cubicBezTo>
                  <a:pt x="503" y="42"/>
                  <a:pt x="504" y="43"/>
                  <a:pt x="504" y="44"/>
                </a:cubicBezTo>
                <a:cubicBezTo>
                  <a:pt x="504" y="44"/>
                  <a:pt x="504" y="44"/>
                  <a:pt x="505" y="43"/>
                </a:cubicBezTo>
                <a:cubicBezTo>
                  <a:pt x="505" y="43"/>
                  <a:pt x="505" y="43"/>
                  <a:pt x="505" y="43"/>
                </a:cubicBezTo>
                <a:cubicBezTo>
                  <a:pt x="505" y="43"/>
                  <a:pt x="504" y="43"/>
                  <a:pt x="504" y="43"/>
                </a:cubicBezTo>
                <a:cubicBezTo>
                  <a:pt x="503" y="42"/>
                  <a:pt x="503" y="42"/>
                  <a:pt x="504" y="41"/>
                </a:cubicBezTo>
                <a:cubicBezTo>
                  <a:pt x="504" y="40"/>
                  <a:pt x="504" y="40"/>
                  <a:pt x="504" y="40"/>
                </a:cubicBezTo>
                <a:cubicBezTo>
                  <a:pt x="504" y="40"/>
                  <a:pt x="504" y="40"/>
                  <a:pt x="504" y="40"/>
                </a:cubicBezTo>
                <a:cubicBezTo>
                  <a:pt x="504" y="40"/>
                  <a:pt x="503" y="40"/>
                  <a:pt x="503" y="40"/>
                </a:cubicBezTo>
                <a:cubicBezTo>
                  <a:pt x="503" y="40"/>
                  <a:pt x="503" y="40"/>
                  <a:pt x="503" y="39"/>
                </a:cubicBezTo>
                <a:cubicBezTo>
                  <a:pt x="503" y="39"/>
                  <a:pt x="503" y="39"/>
                  <a:pt x="504" y="39"/>
                </a:cubicBezTo>
                <a:cubicBezTo>
                  <a:pt x="504" y="39"/>
                  <a:pt x="503" y="39"/>
                  <a:pt x="503" y="38"/>
                </a:cubicBezTo>
                <a:cubicBezTo>
                  <a:pt x="503" y="38"/>
                  <a:pt x="503" y="39"/>
                  <a:pt x="503" y="39"/>
                </a:cubicBezTo>
                <a:cubicBezTo>
                  <a:pt x="503" y="39"/>
                  <a:pt x="502" y="40"/>
                  <a:pt x="501" y="41"/>
                </a:cubicBezTo>
                <a:cubicBezTo>
                  <a:pt x="501" y="41"/>
                  <a:pt x="501" y="41"/>
                  <a:pt x="501" y="42"/>
                </a:cubicBezTo>
                <a:cubicBezTo>
                  <a:pt x="501" y="42"/>
                  <a:pt x="502" y="42"/>
                  <a:pt x="502" y="43"/>
                </a:cubicBezTo>
                <a:close/>
                <a:moveTo>
                  <a:pt x="518" y="228"/>
                </a:moveTo>
                <a:cubicBezTo>
                  <a:pt x="518" y="228"/>
                  <a:pt x="517" y="228"/>
                  <a:pt x="517" y="227"/>
                </a:cubicBezTo>
                <a:cubicBezTo>
                  <a:pt x="517" y="227"/>
                  <a:pt x="516" y="227"/>
                  <a:pt x="516" y="227"/>
                </a:cubicBezTo>
                <a:cubicBezTo>
                  <a:pt x="516" y="228"/>
                  <a:pt x="516" y="228"/>
                  <a:pt x="516" y="228"/>
                </a:cubicBezTo>
                <a:cubicBezTo>
                  <a:pt x="516" y="228"/>
                  <a:pt x="517" y="229"/>
                  <a:pt x="517" y="229"/>
                </a:cubicBezTo>
                <a:cubicBezTo>
                  <a:pt x="518" y="231"/>
                  <a:pt x="519" y="232"/>
                  <a:pt x="520" y="233"/>
                </a:cubicBezTo>
                <a:cubicBezTo>
                  <a:pt x="520" y="233"/>
                  <a:pt x="520" y="233"/>
                  <a:pt x="520" y="232"/>
                </a:cubicBezTo>
                <a:cubicBezTo>
                  <a:pt x="520" y="232"/>
                  <a:pt x="520" y="232"/>
                  <a:pt x="520" y="232"/>
                </a:cubicBezTo>
                <a:cubicBezTo>
                  <a:pt x="520" y="231"/>
                  <a:pt x="519" y="231"/>
                  <a:pt x="519" y="231"/>
                </a:cubicBezTo>
                <a:cubicBezTo>
                  <a:pt x="519" y="231"/>
                  <a:pt x="519" y="231"/>
                  <a:pt x="519" y="230"/>
                </a:cubicBezTo>
                <a:cubicBezTo>
                  <a:pt x="519" y="230"/>
                  <a:pt x="519" y="230"/>
                  <a:pt x="519" y="230"/>
                </a:cubicBezTo>
                <a:cubicBezTo>
                  <a:pt x="520" y="230"/>
                  <a:pt x="520" y="230"/>
                  <a:pt x="520" y="229"/>
                </a:cubicBezTo>
                <a:cubicBezTo>
                  <a:pt x="520" y="229"/>
                  <a:pt x="520" y="228"/>
                  <a:pt x="520" y="228"/>
                </a:cubicBezTo>
                <a:cubicBezTo>
                  <a:pt x="520" y="228"/>
                  <a:pt x="520" y="228"/>
                  <a:pt x="519" y="228"/>
                </a:cubicBezTo>
                <a:cubicBezTo>
                  <a:pt x="519" y="229"/>
                  <a:pt x="519" y="229"/>
                  <a:pt x="518" y="228"/>
                </a:cubicBezTo>
                <a:close/>
                <a:moveTo>
                  <a:pt x="525" y="227"/>
                </a:moveTo>
                <a:cubicBezTo>
                  <a:pt x="525" y="228"/>
                  <a:pt x="525" y="228"/>
                  <a:pt x="525" y="228"/>
                </a:cubicBezTo>
                <a:cubicBezTo>
                  <a:pt x="526" y="228"/>
                  <a:pt x="527" y="229"/>
                  <a:pt x="527" y="229"/>
                </a:cubicBezTo>
                <a:cubicBezTo>
                  <a:pt x="527" y="230"/>
                  <a:pt x="527" y="230"/>
                  <a:pt x="527" y="231"/>
                </a:cubicBezTo>
                <a:cubicBezTo>
                  <a:pt x="528" y="231"/>
                  <a:pt x="528" y="231"/>
                  <a:pt x="527" y="231"/>
                </a:cubicBezTo>
                <a:cubicBezTo>
                  <a:pt x="527" y="231"/>
                  <a:pt x="527" y="231"/>
                  <a:pt x="526" y="231"/>
                </a:cubicBezTo>
                <a:cubicBezTo>
                  <a:pt x="526" y="231"/>
                  <a:pt x="526" y="232"/>
                  <a:pt x="526" y="232"/>
                </a:cubicBezTo>
                <a:cubicBezTo>
                  <a:pt x="526" y="232"/>
                  <a:pt x="527" y="232"/>
                  <a:pt x="527" y="233"/>
                </a:cubicBezTo>
                <a:cubicBezTo>
                  <a:pt x="528" y="232"/>
                  <a:pt x="528" y="232"/>
                  <a:pt x="528" y="231"/>
                </a:cubicBezTo>
                <a:cubicBezTo>
                  <a:pt x="528" y="231"/>
                  <a:pt x="528" y="231"/>
                  <a:pt x="529" y="231"/>
                </a:cubicBezTo>
                <a:cubicBezTo>
                  <a:pt x="529" y="231"/>
                  <a:pt x="529" y="231"/>
                  <a:pt x="529" y="231"/>
                </a:cubicBezTo>
                <a:cubicBezTo>
                  <a:pt x="529" y="231"/>
                  <a:pt x="529" y="231"/>
                  <a:pt x="529" y="231"/>
                </a:cubicBezTo>
                <a:cubicBezTo>
                  <a:pt x="530" y="230"/>
                  <a:pt x="529" y="229"/>
                  <a:pt x="529" y="229"/>
                </a:cubicBezTo>
                <a:cubicBezTo>
                  <a:pt x="529" y="229"/>
                  <a:pt x="529" y="228"/>
                  <a:pt x="529" y="228"/>
                </a:cubicBezTo>
                <a:cubicBezTo>
                  <a:pt x="529" y="228"/>
                  <a:pt x="529" y="229"/>
                  <a:pt x="529" y="229"/>
                </a:cubicBezTo>
                <a:cubicBezTo>
                  <a:pt x="529" y="229"/>
                  <a:pt x="529" y="230"/>
                  <a:pt x="528" y="230"/>
                </a:cubicBezTo>
                <a:cubicBezTo>
                  <a:pt x="528" y="230"/>
                  <a:pt x="527" y="230"/>
                  <a:pt x="528" y="229"/>
                </a:cubicBezTo>
                <a:cubicBezTo>
                  <a:pt x="528" y="229"/>
                  <a:pt x="528" y="229"/>
                  <a:pt x="528" y="229"/>
                </a:cubicBezTo>
                <a:cubicBezTo>
                  <a:pt x="528" y="228"/>
                  <a:pt x="526" y="228"/>
                  <a:pt x="526" y="227"/>
                </a:cubicBezTo>
                <a:cubicBezTo>
                  <a:pt x="525" y="227"/>
                  <a:pt x="525" y="227"/>
                  <a:pt x="525" y="227"/>
                </a:cubicBezTo>
                <a:close/>
                <a:moveTo>
                  <a:pt x="504" y="97"/>
                </a:moveTo>
                <a:cubicBezTo>
                  <a:pt x="504" y="97"/>
                  <a:pt x="504" y="96"/>
                  <a:pt x="504" y="96"/>
                </a:cubicBezTo>
                <a:cubicBezTo>
                  <a:pt x="504" y="96"/>
                  <a:pt x="503" y="95"/>
                  <a:pt x="503" y="94"/>
                </a:cubicBezTo>
                <a:cubicBezTo>
                  <a:pt x="503" y="94"/>
                  <a:pt x="503" y="94"/>
                  <a:pt x="503" y="94"/>
                </a:cubicBezTo>
                <a:cubicBezTo>
                  <a:pt x="502" y="94"/>
                  <a:pt x="502" y="94"/>
                  <a:pt x="502" y="95"/>
                </a:cubicBezTo>
                <a:cubicBezTo>
                  <a:pt x="502" y="94"/>
                  <a:pt x="502" y="94"/>
                  <a:pt x="502" y="94"/>
                </a:cubicBezTo>
                <a:cubicBezTo>
                  <a:pt x="502" y="93"/>
                  <a:pt x="502" y="92"/>
                  <a:pt x="503" y="92"/>
                </a:cubicBezTo>
                <a:cubicBezTo>
                  <a:pt x="503" y="92"/>
                  <a:pt x="503" y="91"/>
                  <a:pt x="503" y="91"/>
                </a:cubicBezTo>
                <a:cubicBezTo>
                  <a:pt x="503" y="91"/>
                  <a:pt x="502" y="91"/>
                  <a:pt x="502" y="91"/>
                </a:cubicBezTo>
                <a:cubicBezTo>
                  <a:pt x="502" y="91"/>
                  <a:pt x="501" y="90"/>
                  <a:pt x="501" y="91"/>
                </a:cubicBezTo>
                <a:cubicBezTo>
                  <a:pt x="501" y="92"/>
                  <a:pt x="501" y="92"/>
                  <a:pt x="501" y="92"/>
                </a:cubicBezTo>
                <a:cubicBezTo>
                  <a:pt x="501" y="93"/>
                  <a:pt x="501" y="93"/>
                  <a:pt x="501" y="93"/>
                </a:cubicBezTo>
                <a:cubicBezTo>
                  <a:pt x="501" y="93"/>
                  <a:pt x="501" y="93"/>
                  <a:pt x="500" y="93"/>
                </a:cubicBezTo>
                <a:cubicBezTo>
                  <a:pt x="501" y="94"/>
                  <a:pt x="500" y="94"/>
                  <a:pt x="501" y="95"/>
                </a:cubicBezTo>
                <a:cubicBezTo>
                  <a:pt x="502" y="95"/>
                  <a:pt x="503" y="96"/>
                  <a:pt x="504" y="97"/>
                </a:cubicBezTo>
                <a:cubicBezTo>
                  <a:pt x="504" y="97"/>
                  <a:pt x="504" y="97"/>
                  <a:pt x="504" y="97"/>
                </a:cubicBezTo>
                <a:close/>
                <a:moveTo>
                  <a:pt x="379" y="81"/>
                </a:moveTo>
                <a:cubicBezTo>
                  <a:pt x="380" y="81"/>
                  <a:pt x="380" y="81"/>
                  <a:pt x="380" y="81"/>
                </a:cubicBezTo>
                <a:cubicBezTo>
                  <a:pt x="380" y="80"/>
                  <a:pt x="380" y="80"/>
                  <a:pt x="381" y="80"/>
                </a:cubicBezTo>
                <a:cubicBezTo>
                  <a:pt x="381" y="80"/>
                  <a:pt x="381" y="80"/>
                  <a:pt x="382" y="81"/>
                </a:cubicBezTo>
                <a:cubicBezTo>
                  <a:pt x="382" y="81"/>
                  <a:pt x="382" y="82"/>
                  <a:pt x="383" y="83"/>
                </a:cubicBezTo>
                <a:cubicBezTo>
                  <a:pt x="383" y="84"/>
                  <a:pt x="384" y="82"/>
                  <a:pt x="384" y="83"/>
                </a:cubicBezTo>
                <a:cubicBezTo>
                  <a:pt x="384" y="83"/>
                  <a:pt x="385" y="83"/>
                  <a:pt x="385" y="82"/>
                </a:cubicBezTo>
                <a:cubicBezTo>
                  <a:pt x="385" y="82"/>
                  <a:pt x="385" y="82"/>
                  <a:pt x="385" y="82"/>
                </a:cubicBezTo>
                <a:cubicBezTo>
                  <a:pt x="385" y="82"/>
                  <a:pt x="385" y="82"/>
                  <a:pt x="385" y="82"/>
                </a:cubicBezTo>
                <a:cubicBezTo>
                  <a:pt x="385" y="81"/>
                  <a:pt x="384" y="81"/>
                  <a:pt x="384" y="81"/>
                </a:cubicBezTo>
                <a:cubicBezTo>
                  <a:pt x="384" y="81"/>
                  <a:pt x="384" y="81"/>
                  <a:pt x="384" y="82"/>
                </a:cubicBezTo>
                <a:cubicBezTo>
                  <a:pt x="384" y="82"/>
                  <a:pt x="384" y="82"/>
                  <a:pt x="384" y="82"/>
                </a:cubicBezTo>
                <a:cubicBezTo>
                  <a:pt x="384" y="82"/>
                  <a:pt x="383" y="82"/>
                  <a:pt x="383" y="82"/>
                </a:cubicBezTo>
                <a:cubicBezTo>
                  <a:pt x="383" y="82"/>
                  <a:pt x="383" y="81"/>
                  <a:pt x="383" y="81"/>
                </a:cubicBezTo>
                <a:cubicBezTo>
                  <a:pt x="383" y="81"/>
                  <a:pt x="383" y="79"/>
                  <a:pt x="383" y="79"/>
                </a:cubicBezTo>
                <a:cubicBezTo>
                  <a:pt x="382" y="80"/>
                  <a:pt x="382" y="80"/>
                  <a:pt x="381" y="79"/>
                </a:cubicBezTo>
                <a:cubicBezTo>
                  <a:pt x="381" y="79"/>
                  <a:pt x="381" y="79"/>
                  <a:pt x="381" y="79"/>
                </a:cubicBezTo>
                <a:cubicBezTo>
                  <a:pt x="380" y="79"/>
                  <a:pt x="380" y="79"/>
                  <a:pt x="380" y="79"/>
                </a:cubicBezTo>
                <a:cubicBezTo>
                  <a:pt x="380" y="80"/>
                  <a:pt x="379" y="80"/>
                  <a:pt x="379" y="81"/>
                </a:cubicBezTo>
                <a:cubicBezTo>
                  <a:pt x="379" y="81"/>
                  <a:pt x="379" y="81"/>
                  <a:pt x="379" y="81"/>
                </a:cubicBezTo>
                <a:close/>
                <a:moveTo>
                  <a:pt x="594" y="195"/>
                </a:moveTo>
                <a:cubicBezTo>
                  <a:pt x="594" y="195"/>
                  <a:pt x="594" y="195"/>
                  <a:pt x="594" y="195"/>
                </a:cubicBezTo>
                <a:cubicBezTo>
                  <a:pt x="594" y="195"/>
                  <a:pt x="594" y="195"/>
                  <a:pt x="594" y="196"/>
                </a:cubicBezTo>
                <a:cubicBezTo>
                  <a:pt x="594" y="196"/>
                  <a:pt x="593" y="196"/>
                  <a:pt x="593" y="196"/>
                </a:cubicBezTo>
                <a:cubicBezTo>
                  <a:pt x="592" y="196"/>
                  <a:pt x="594" y="197"/>
                  <a:pt x="593" y="197"/>
                </a:cubicBezTo>
                <a:cubicBezTo>
                  <a:pt x="593" y="197"/>
                  <a:pt x="593" y="197"/>
                  <a:pt x="593" y="197"/>
                </a:cubicBezTo>
                <a:cubicBezTo>
                  <a:pt x="593" y="197"/>
                  <a:pt x="593" y="197"/>
                  <a:pt x="594" y="197"/>
                </a:cubicBezTo>
                <a:cubicBezTo>
                  <a:pt x="594" y="197"/>
                  <a:pt x="594" y="197"/>
                  <a:pt x="594" y="197"/>
                </a:cubicBezTo>
                <a:cubicBezTo>
                  <a:pt x="595" y="197"/>
                  <a:pt x="595" y="198"/>
                  <a:pt x="594" y="198"/>
                </a:cubicBezTo>
                <a:cubicBezTo>
                  <a:pt x="593" y="199"/>
                  <a:pt x="594" y="200"/>
                  <a:pt x="595" y="200"/>
                </a:cubicBezTo>
                <a:cubicBezTo>
                  <a:pt x="595" y="200"/>
                  <a:pt x="595" y="200"/>
                  <a:pt x="595" y="200"/>
                </a:cubicBezTo>
                <a:cubicBezTo>
                  <a:pt x="595" y="201"/>
                  <a:pt x="595" y="201"/>
                  <a:pt x="595" y="201"/>
                </a:cubicBezTo>
                <a:cubicBezTo>
                  <a:pt x="594" y="201"/>
                  <a:pt x="594" y="200"/>
                  <a:pt x="594" y="201"/>
                </a:cubicBezTo>
                <a:cubicBezTo>
                  <a:pt x="594" y="201"/>
                  <a:pt x="594" y="202"/>
                  <a:pt x="594" y="202"/>
                </a:cubicBezTo>
                <a:cubicBezTo>
                  <a:pt x="594" y="202"/>
                  <a:pt x="595" y="202"/>
                  <a:pt x="595" y="202"/>
                </a:cubicBezTo>
                <a:cubicBezTo>
                  <a:pt x="596" y="201"/>
                  <a:pt x="596" y="200"/>
                  <a:pt x="596" y="199"/>
                </a:cubicBezTo>
                <a:cubicBezTo>
                  <a:pt x="596" y="198"/>
                  <a:pt x="595" y="197"/>
                  <a:pt x="595" y="196"/>
                </a:cubicBezTo>
                <a:cubicBezTo>
                  <a:pt x="595" y="196"/>
                  <a:pt x="595" y="195"/>
                  <a:pt x="594" y="195"/>
                </a:cubicBezTo>
                <a:close/>
                <a:moveTo>
                  <a:pt x="354" y="283"/>
                </a:moveTo>
                <a:cubicBezTo>
                  <a:pt x="354" y="283"/>
                  <a:pt x="355" y="283"/>
                  <a:pt x="355" y="283"/>
                </a:cubicBezTo>
                <a:cubicBezTo>
                  <a:pt x="355" y="284"/>
                  <a:pt x="355" y="285"/>
                  <a:pt x="356" y="285"/>
                </a:cubicBezTo>
                <a:cubicBezTo>
                  <a:pt x="357" y="285"/>
                  <a:pt x="357" y="285"/>
                  <a:pt x="357" y="286"/>
                </a:cubicBezTo>
                <a:cubicBezTo>
                  <a:pt x="357" y="286"/>
                  <a:pt x="357" y="287"/>
                  <a:pt x="357" y="287"/>
                </a:cubicBezTo>
                <a:cubicBezTo>
                  <a:pt x="356" y="287"/>
                  <a:pt x="356" y="288"/>
                  <a:pt x="355" y="287"/>
                </a:cubicBezTo>
                <a:cubicBezTo>
                  <a:pt x="355" y="287"/>
                  <a:pt x="354" y="288"/>
                  <a:pt x="354" y="288"/>
                </a:cubicBezTo>
                <a:cubicBezTo>
                  <a:pt x="354" y="288"/>
                  <a:pt x="354" y="288"/>
                  <a:pt x="354" y="287"/>
                </a:cubicBezTo>
                <a:cubicBezTo>
                  <a:pt x="354" y="287"/>
                  <a:pt x="354" y="287"/>
                  <a:pt x="354" y="286"/>
                </a:cubicBezTo>
                <a:cubicBezTo>
                  <a:pt x="355" y="286"/>
                  <a:pt x="355" y="286"/>
                  <a:pt x="355" y="286"/>
                </a:cubicBezTo>
                <a:cubicBezTo>
                  <a:pt x="353" y="285"/>
                  <a:pt x="354" y="284"/>
                  <a:pt x="354" y="283"/>
                </a:cubicBezTo>
                <a:cubicBezTo>
                  <a:pt x="354" y="283"/>
                  <a:pt x="354" y="283"/>
                  <a:pt x="354" y="283"/>
                </a:cubicBezTo>
                <a:close/>
                <a:moveTo>
                  <a:pt x="355" y="287"/>
                </a:moveTo>
                <a:cubicBezTo>
                  <a:pt x="355" y="287"/>
                  <a:pt x="356" y="287"/>
                  <a:pt x="356" y="287"/>
                </a:cubicBezTo>
                <a:cubicBezTo>
                  <a:pt x="356" y="287"/>
                  <a:pt x="356" y="287"/>
                  <a:pt x="356" y="286"/>
                </a:cubicBezTo>
                <a:cubicBezTo>
                  <a:pt x="356" y="286"/>
                  <a:pt x="356" y="286"/>
                  <a:pt x="355" y="286"/>
                </a:cubicBezTo>
                <a:cubicBezTo>
                  <a:pt x="355" y="286"/>
                  <a:pt x="355" y="287"/>
                  <a:pt x="355" y="287"/>
                </a:cubicBezTo>
                <a:close/>
                <a:moveTo>
                  <a:pt x="512" y="53"/>
                </a:moveTo>
                <a:cubicBezTo>
                  <a:pt x="512" y="54"/>
                  <a:pt x="513" y="55"/>
                  <a:pt x="514" y="55"/>
                </a:cubicBezTo>
                <a:cubicBezTo>
                  <a:pt x="514" y="55"/>
                  <a:pt x="514" y="55"/>
                  <a:pt x="515" y="55"/>
                </a:cubicBezTo>
                <a:cubicBezTo>
                  <a:pt x="515" y="54"/>
                  <a:pt x="515" y="54"/>
                  <a:pt x="515" y="54"/>
                </a:cubicBezTo>
                <a:cubicBezTo>
                  <a:pt x="513" y="53"/>
                  <a:pt x="514" y="52"/>
                  <a:pt x="513" y="51"/>
                </a:cubicBezTo>
                <a:cubicBezTo>
                  <a:pt x="513" y="51"/>
                  <a:pt x="513" y="50"/>
                  <a:pt x="514" y="49"/>
                </a:cubicBezTo>
                <a:cubicBezTo>
                  <a:pt x="514" y="49"/>
                  <a:pt x="514" y="49"/>
                  <a:pt x="514" y="49"/>
                </a:cubicBezTo>
                <a:cubicBezTo>
                  <a:pt x="513" y="49"/>
                  <a:pt x="513" y="49"/>
                  <a:pt x="513" y="49"/>
                </a:cubicBezTo>
                <a:cubicBezTo>
                  <a:pt x="513" y="49"/>
                  <a:pt x="512" y="49"/>
                  <a:pt x="512" y="49"/>
                </a:cubicBezTo>
                <a:cubicBezTo>
                  <a:pt x="512" y="49"/>
                  <a:pt x="512" y="50"/>
                  <a:pt x="512" y="50"/>
                </a:cubicBezTo>
                <a:cubicBezTo>
                  <a:pt x="511" y="50"/>
                  <a:pt x="511" y="51"/>
                  <a:pt x="512" y="51"/>
                </a:cubicBezTo>
                <a:cubicBezTo>
                  <a:pt x="512" y="51"/>
                  <a:pt x="513" y="52"/>
                  <a:pt x="512" y="52"/>
                </a:cubicBezTo>
                <a:cubicBezTo>
                  <a:pt x="512" y="52"/>
                  <a:pt x="512" y="53"/>
                  <a:pt x="512" y="53"/>
                </a:cubicBezTo>
                <a:close/>
                <a:moveTo>
                  <a:pt x="370" y="61"/>
                </a:moveTo>
                <a:cubicBezTo>
                  <a:pt x="371" y="61"/>
                  <a:pt x="370" y="60"/>
                  <a:pt x="370" y="59"/>
                </a:cubicBezTo>
                <a:cubicBezTo>
                  <a:pt x="368" y="60"/>
                  <a:pt x="367" y="61"/>
                  <a:pt x="366" y="63"/>
                </a:cubicBezTo>
                <a:cubicBezTo>
                  <a:pt x="366" y="63"/>
                  <a:pt x="366" y="63"/>
                  <a:pt x="365" y="63"/>
                </a:cubicBezTo>
                <a:cubicBezTo>
                  <a:pt x="365" y="64"/>
                  <a:pt x="366" y="64"/>
                  <a:pt x="365" y="64"/>
                </a:cubicBezTo>
                <a:cubicBezTo>
                  <a:pt x="365" y="65"/>
                  <a:pt x="366" y="65"/>
                  <a:pt x="366" y="65"/>
                </a:cubicBezTo>
                <a:cubicBezTo>
                  <a:pt x="366" y="65"/>
                  <a:pt x="366" y="65"/>
                  <a:pt x="367" y="64"/>
                </a:cubicBezTo>
                <a:cubicBezTo>
                  <a:pt x="367" y="64"/>
                  <a:pt x="367" y="63"/>
                  <a:pt x="368" y="62"/>
                </a:cubicBezTo>
                <a:cubicBezTo>
                  <a:pt x="368" y="62"/>
                  <a:pt x="369" y="62"/>
                  <a:pt x="369" y="61"/>
                </a:cubicBezTo>
                <a:cubicBezTo>
                  <a:pt x="369" y="61"/>
                  <a:pt x="369" y="61"/>
                  <a:pt x="370" y="61"/>
                </a:cubicBezTo>
                <a:close/>
                <a:moveTo>
                  <a:pt x="557" y="95"/>
                </a:moveTo>
                <a:cubicBezTo>
                  <a:pt x="557" y="95"/>
                  <a:pt x="557" y="95"/>
                  <a:pt x="557" y="94"/>
                </a:cubicBezTo>
                <a:cubicBezTo>
                  <a:pt x="558" y="94"/>
                  <a:pt x="558" y="94"/>
                  <a:pt x="558" y="94"/>
                </a:cubicBezTo>
                <a:cubicBezTo>
                  <a:pt x="558" y="93"/>
                  <a:pt x="557" y="92"/>
                  <a:pt x="557" y="92"/>
                </a:cubicBezTo>
                <a:cubicBezTo>
                  <a:pt x="556" y="92"/>
                  <a:pt x="556" y="93"/>
                  <a:pt x="555" y="93"/>
                </a:cubicBezTo>
                <a:cubicBezTo>
                  <a:pt x="555" y="93"/>
                  <a:pt x="555" y="94"/>
                  <a:pt x="555" y="94"/>
                </a:cubicBezTo>
                <a:cubicBezTo>
                  <a:pt x="555" y="94"/>
                  <a:pt x="554" y="95"/>
                  <a:pt x="555" y="95"/>
                </a:cubicBezTo>
                <a:cubicBezTo>
                  <a:pt x="556" y="95"/>
                  <a:pt x="556" y="96"/>
                  <a:pt x="556" y="97"/>
                </a:cubicBezTo>
                <a:cubicBezTo>
                  <a:pt x="555" y="97"/>
                  <a:pt x="556" y="98"/>
                  <a:pt x="557" y="98"/>
                </a:cubicBezTo>
                <a:cubicBezTo>
                  <a:pt x="557" y="97"/>
                  <a:pt x="556" y="96"/>
                  <a:pt x="557" y="95"/>
                </a:cubicBezTo>
                <a:close/>
                <a:moveTo>
                  <a:pt x="442" y="64"/>
                </a:moveTo>
                <a:cubicBezTo>
                  <a:pt x="442" y="65"/>
                  <a:pt x="442" y="66"/>
                  <a:pt x="442" y="67"/>
                </a:cubicBezTo>
                <a:cubicBezTo>
                  <a:pt x="442" y="67"/>
                  <a:pt x="442" y="67"/>
                  <a:pt x="442" y="67"/>
                </a:cubicBezTo>
                <a:cubicBezTo>
                  <a:pt x="442" y="67"/>
                  <a:pt x="442" y="67"/>
                  <a:pt x="442" y="67"/>
                </a:cubicBezTo>
                <a:cubicBezTo>
                  <a:pt x="443" y="67"/>
                  <a:pt x="442" y="67"/>
                  <a:pt x="443" y="66"/>
                </a:cubicBezTo>
                <a:cubicBezTo>
                  <a:pt x="443" y="66"/>
                  <a:pt x="443" y="65"/>
                  <a:pt x="444" y="65"/>
                </a:cubicBezTo>
                <a:cubicBezTo>
                  <a:pt x="445" y="65"/>
                  <a:pt x="446" y="65"/>
                  <a:pt x="447" y="64"/>
                </a:cubicBezTo>
                <a:cubicBezTo>
                  <a:pt x="447" y="64"/>
                  <a:pt x="448" y="64"/>
                  <a:pt x="448" y="63"/>
                </a:cubicBezTo>
                <a:cubicBezTo>
                  <a:pt x="448" y="63"/>
                  <a:pt x="448" y="62"/>
                  <a:pt x="447" y="63"/>
                </a:cubicBezTo>
                <a:cubicBezTo>
                  <a:pt x="446" y="63"/>
                  <a:pt x="445" y="63"/>
                  <a:pt x="445" y="64"/>
                </a:cubicBezTo>
                <a:cubicBezTo>
                  <a:pt x="445" y="64"/>
                  <a:pt x="445" y="64"/>
                  <a:pt x="445" y="64"/>
                </a:cubicBezTo>
                <a:cubicBezTo>
                  <a:pt x="444" y="63"/>
                  <a:pt x="443" y="64"/>
                  <a:pt x="442" y="64"/>
                </a:cubicBezTo>
                <a:close/>
                <a:moveTo>
                  <a:pt x="447" y="153"/>
                </a:moveTo>
                <a:cubicBezTo>
                  <a:pt x="446" y="153"/>
                  <a:pt x="446" y="153"/>
                  <a:pt x="446" y="153"/>
                </a:cubicBezTo>
                <a:cubicBezTo>
                  <a:pt x="446" y="153"/>
                  <a:pt x="445" y="152"/>
                  <a:pt x="445" y="152"/>
                </a:cubicBezTo>
                <a:cubicBezTo>
                  <a:pt x="444" y="151"/>
                  <a:pt x="444" y="151"/>
                  <a:pt x="444" y="151"/>
                </a:cubicBezTo>
                <a:cubicBezTo>
                  <a:pt x="443" y="151"/>
                  <a:pt x="442" y="152"/>
                  <a:pt x="442" y="152"/>
                </a:cubicBezTo>
                <a:cubicBezTo>
                  <a:pt x="441" y="153"/>
                  <a:pt x="441" y="153"/>
                  <a:pt x="441" y="154"/>
                </a:cubicBezTo>
                <a:cubicBezTo>
                  <a:pt x="441" y="154"/>
                  <a:pt x="441" y="155"/>
                  <a:pt x="442" y="155"/>
                </a:cubicBezTo>
                <a:cubicBezTo>
                  <a:pt x="442" y="155"/>
                  <a:pt x="442" y="154"/>
                  <a:pt x="442" y="154"/>
                </a:cubicBezTo>
                <a:cubicBezTo>
                  <a:pt x="443" y="154"/>
                  <a:pt x="443" y="153"/>
                  <a:pt x="444" y="152"/>
                </a:cubicBezTo>
                <a:cubicBezTo>
                  <a:pt x="444" y="153"/>
                  <a:pt x="445" y="153"/>
                  <a:pt x="445" y="154"/>
                </a:cubicBezTo>
                <a:cubicBezTo>
                  <a:pt x="445" y="154"/>
                  <a:pt x="445" y="154"/>
                  <a:pt x="445" y="154"/>
                </a:cubicBezTo>
                <a:cubicBezTo>
                  <a:pt x="446" y="154"/>
                  <a:pt x="446" y="153"/>
                  <a:pt x="447" y="153"/>
                </a:cubicBezTo>
                <a:close/>
                <a:moveTo>
                  <a:pt x="195" y="240"/>
                </a:moveTo>
                <a:cubicBezTo>
                  <a:pt x="196" y="240"/>
                  <a:pt x="197" y="241"/>
                  <a:pt x="197" y="242"/>
                </a:cubicBezTo>
                <a:cubicBezTo>
                  <a:pt x="197" y="242"/>
                  <a:pt x="197" y="242"/>
                  <a:pt x="197" y="242"/>
                </a:cubicBezTo>
                <a:cubicBezTo>
                  <a:pt x="197" y="242"/>
                  <a:pt x="197" y="242"/>
                  <a:pt x="197" y="242"/>
                </a:cubicBezTo>
                <a:cubicBezTo>
                  <a:pt x="198" y="241"/>
                  <a:pt x="198" y="241"/>
                  <a:pt x="199" y="241"/>
                </a:cubicBezTo>
                <a:cubicBezTo>
                  <a:pt x="199" y="240"/>
                  <a:pt x="199" y="240"/>
                  <a:pt x="200" y="240"/>
                </a:cubicBezTo>
                <a:cubicBezTo>
                  <a:pt x="200" y="239"/>
                  <a:pt x="200" y="239"/>
                  <a:pt x="199" y="239"/>
                </a:cubicBezTo>
                <a:cubicBezTo>
                  <a:pt x="199" y="239"/>
                  <a:pt x="199" y="239"/>
                  <a:pt x="198" y="239"/>
                </a:cubicBezTo>
                <a:cubicBezTo>
                  <a:pt x="197" y="240"/>
                  <a:pt x="197" y="240"/>
                  <a:pt x="197" y="239"/>
                </a:cubicBezTo>
                <a:cubicBezTo>
                  <a:pt x="196" y="238"/>
                  <a:pt x="196" y="239"/>
                  <a:pt x="195" y="239"/>
                </a:cubicBezTo>
                <a:cubicBezTo>
                  <a:pt x="195" y="239"/>
                  <a:pt x="195" y="240"/>
                  <a:pt x="195" y="240"/>
                </a:cubicBezTo>
                <a:close/>
                <a:moveTo>
                  <a:pt x="316" y="114"/>
                </a:moveTo>
                <a:cubicBezTo>
                  <a:pt x="317" y="114"/>
                  <a:pt x="316" y="114"/>
                  <a:pt x="316" y="115"/>
                </a:cubicBezTo>
                <a:cubicBezTo>
                  <a:pt x="316" y="116"/>
                  <a:pt x="318" y="114"/>
                  <a:pt x="318" y="115"/>
                </a:cubicBezTo>
                <a:cubicBezTo>
                  <a:pt x="318" y="116"/>
                  <a:pt x="318" y="116"/>
                  <a:pt x="319" y="116"/>
                </a:cubicBezTo>
                <a:cubicBezTo>
                  <a:pt x="319" y="116"/>
                  <a:pt x="318" y="116"/>
                  <a:pt x="319" y="115"/>
                </a:cubicBezTo>
                <a:cubicBezTo>
                  <a:pt x="319" y="115"/>
                  <a:pt x="319" y="114"/>
                  <a:pt x="318" y="114"/>
                </a:cubicBezTo>
                <a:cubicBezTo>
                  <a:pt x="318" y="113"/>
                  <a:pt x="318" y="113"/>
                  <a:pt x="318" y="112"/>
                </a:cubicBezTo>
                <a:cubicBezTo>
                  <a:pt x="318" y="112"/>
                  <a:pt x="318" y="111"/>
                  <a:pt x="318" y="111"/>
                </a:cubicBezTo>
                <a:cubicBezTo>
                  <a:pt x="319" y="111"/>
                  <a:pt x="318" y="111"/>
                  <a:pt x="318" y="110"/>
                </a:cubicBezTo>
                <a:cubicBezTo>
                  <a:pt x="318" y="110"/>
                  <a:pt x="318" y="110"/>
                  <a:pt x="318" y="110"/>
                </a:cubicBezTo>
                <a:cubicBezTo>
                  <a:pt x="317" y="111"/>
                  <a:pt x="316" y="111"/>
                  <a:pt x="316" y="112"/>
                </a:cubicBezTo>
                <a:cubicBezTo>
                  <a:pt x="316" y="112"/>
                  <a:pt x="316" y="112"/>
                  <a:pt x="316" y="112"/>
                </a:cubicBezTo>
                <a:cubicBezTo>
                  <a:pt x="316" y="112"/>
                  <a:pt x="316" y="112"/>
                  <a:pt x="316" y="112"/>
                </a:cubicBezTo>
                <a:cubicBezTo>
                  <a:pt x="316" y="112"/>
                  <a:pt x="317" y="112"/>
                  <a:pt x="317" y="113"/>
                </a:cubicBezTo>
                <a:cubicBezTo>
                  <a:pt x="317" y="114"/>
                  <a:pt x="317" y="113"/>
                  <a:pt x="316" y="113"/>
                </a:cubicBezTo>
                <a:cubicBezTo>
                  <a:pt x="316" y="113"/>
                  <a:pt x="316" y="114"/>
                  <a:pt x="316" y="114"/>
                </a:cubicBezTo>
                <a:cubicBezTo>
                  <a:pt x="316" y="114"/>
                  <a:pt x="316" y="114"/>
                  <a:pt x="316" y="114"/>
                </a:cubicBezTo>
                <a:close/>
                <a:moveTo>
                  <a:pt x="369" y="122"/>
                </a:moveTo>
                <a:cubicBezTo>
                  <a:pt x="368" y="122"/>
                  <a:pt x="369" y="123"/>
                  <a:pt x="369" y="123"/>
                </a:cubicBezTo>
                <a:cubicBezTo>
                  <a:pt x="369" y="123"/>
                  <a:pt x="369" y="123"/>
                  <a:pt x="369" y="122"/>
                </a:cubicBezTo>
                <a:cubicBezTo>
                  <a:pt x="369" y="122"/>
                  <a:pt x="369" y="122"/>
                  <a:pt x="369" y="122"/>
                </a:cubicBezTo>
                <a:cubicBezTo>
                  <a:pt x="370" y="123"/>
                  <a:pt x="370" y="123"/>
                  <a:pt x="370" y="123"/>
                </a:cubicBezTo>
                <a:cubicBezTo>
                  <a:pt x="370" y="123"/>
                  <a:pt x="371" y="123"/>
                  <a:pt x="371" y="123"/>
                </a:cubicBezTo>
                <a:cubicBezTo>
                  <a:pt x="371" y="122"/>
                  <a:pt x="371" y="122"/>
                  <a:pt x="371" y="122"/>
                </a:cubicBezTo>
                <a:cubicBezTo>
                  <a:pt x="370" y="121"/>
                  <a:pt x="371" y="120"/>
                  <a:pt x="371" y="119"/>
                </a:cubicBezTo>
                <a:cubicBezTo>
                  <a:pt x="371" y="118"/>
                  <a:pt x="371" y="118"/>
                  <a:pt x="370" y="118"/>
                </a:cubicBezTo>
                <a:cubicBezTo>
                  <a:pt x="370" y="118"/>
                  <a:pt x="369" y="118"/>
                  <a:pt x="369" y="118"/>
                </a:cubicBezTo>
                <a:cubicBezTo>
                  <a:pt x="369" y="118"/>
                  <a:pt x="369" y="118"/>
                  <a:pt x="369" y="119"/>
                </a:cubicBezTo>
                <a:cubicBezTo>
                  <a:pt x="370" y="119"/>
                  <a:pt x="370" y="119"/>
                  <a:pt x="370" y="120"/>
                </a:cubicBezTo>
                <a:cubicBezTo>
                  <a:pt x="369" y="120"/>
                  <a:pt x="369" y="121"/>
                  <a:pt x="369" y="122"/>
                </a:cubicBezTo>
                <a:close/>
                <a:moveTo>
                  <a:pt x="390" y="66"/>
                </a:moveTo>
                <a:cubicBezTo>
                  <a:pt x="390" y="65"/>
                  <a:pt x="390" y="65"/>
                  <a:pt x="390" y="65"/>
                </a:cubicBezTo>
                <a:cubicBezTo>
                  <a:pt x="389" y="66"/>
                  <a:pt x="389" y="65"/>
                  <a:pt x="389" y="65"/>
                </a:cubicBezTo>
                <a:cubicBezTo>
                  <a:pt x="389" y="65"/>
                  <a:pt x="389" y="64"/>
                  <a:pt x="389" y="64"/>
                </a:cubicBezTo>
                <a:cubicBezTo>
                  <a:pt x="388" y="63"/>
                  <a:pt x="388" y="63"/>
                  <a:pt x="388" y="63"/>
                </a:cubicBezTo>
                <a:cubicBezTo>
                  <a:pt x="387" y="64"/>
                  <a:pt x="387" y="64"/>
                  <a:pt x="386" y="64"/>
                </a:cubicBezTo>
                <a:cubicBezTo>
                  <a:pt x="386" y="64"/>
                  <a:pt x="386" y="65"/>
                  <a:pt x="386" y="65"/>
                </a:cubicBezTo>
                <a:cubicBezTo>
                  <a:pt x="386" y="65"/>
                  <a:pt x="387" y="65"/>
                  <a:pt x="387" y="65"/>
                </a:cubicBezTo>
                <a:cubicBezTo>
                  <a:pt x="387" y="65"/>
                  <a:pt x="387" y="65"/>
                  <a:pt x="388" y="65"/>
                </a:cubicBezTo>
                <a:cubicBezTo>
                  <a:pt x="388" y="65"/>
                  <a:pt x="388" y="65"/>
                  <a:pt x="388" y="65"/>
                </a:cubicBezTo>
                <a:cubicBezTo>
                  <a:pt x="387" y="66"/>
                  <a:pt x="389" y="66"/>
                  <a:pt x="389" y="67"/>
                </a:cubicBezTo>
                <a:cubicBezTo>
                  <a:pt x="390" y="67"/>
                  <a:pt x="390" y="67"/>
                  <a:pt x="390" y="68"/>
                </a:cubicBezTo>
                <a:cubicBezTo>
                  <a:pt x="391" y="68"/>
                  <a:pt x="391" y="68"/>
                  <a:pt x="391" y="68"/>
                </a:cubicBezTo>
                <a:cubicBezTo>
                  <a:pt x="391" y="68"/>
                  <a:pt x="391" y="68"/>
                  <a:pt x="391" y="67"/>
                </a:cubicBezTo>
                <a:cubicBezTo>
                  <a:pt x="390" y="67"/>
                  <a:pt x="390" y="66"/>
                  <a:pt x="390" y="66"/>
                </a:cubicBezTo>
                <a:close/>
                <a:moveTo>
                  <a:pt x="529" y="105"/>
                </a:moveTo>
                <a:cubicBezTo>
                  <a:pt x="529" y="105"/>
                  <a:pt x="529" y="105"/>
                  <a:pt x="529" y="105"/>
                </a:cubicBezTo>
                <a:cubicBezTo>
                  <a:pt x="528" y="105"/>
                  <a:pt x="527" y="104"/>
                  <a:pt x="527" y="104"/>
                </a:cubicBezTo>
                <a:cubicBezTo>
                  <a:pt x="526" y="103"/>
                  <a:pt x="526" y="103"/>
                  <a:pt x="526" y="103"/>
                </a:cubicBezTo>
                <a:cubicBezTo>
                  <a:pt x="526" y="103"/>
                  <a:pt x="526" y="103"/>
                  <a:pt x="526" y="103"/>
                </a:cubicBezTo>
                <a:cubicBezTo>
                  <a:pt x="525" y="103"/>
                  <a:pt x="525" y="104"/>
                  <a:pt x="525" y="104"/>
                </a:cubicBezTo>
                <a:cubicBezTo>
                  <a:pt x="525" y="105"/>
                  <a:pt x="526" y="106"/>
                  <a:pt x="525" y="106"/>
                </a:cubicBezTo>
                <a:cubicBezTo>
                  <a:pt x="525" y="106"/>
                  <a:pt x="524" y="106"/>
                  <a:pt x="524" y="107"/>
                </a:cubicBezTo>
                <a:cubicBezTo>
                  <a:pt x="525" y="107"/>
                  <a:pt x="525" y="107"/>
                  <a:pt x="525" y="107"/>
                </a:cubicBezTo>
                <a:cubicBezTo>
                  <a:pt x="525" y="108"/>
                  <a:pt x="525" y="107"/>
                  <a:pt x="525" y="107"/>
                </a:cubicBezTo>
                <a:cubicBezTo>
                  <a:pt x="525" y="106"/>
                  <a:pt x="527" y="107"/>
                  <a:pt x="526" y="106"/>
                </a:cubicBezTo>
                <a:cubicBezTo>
                  <a:pt x="527" y="106"/>
                  <a:pt x="527" y="106"/>
                  <a:pt x="527" y="106"/>
                </a:cubicBezTo>
                <a:cubicBezTo>
                  <a:pt x="528" y="107"/>
                  <a:pt x="528" y="106"/>
                  <a:pt x="529" y="106"/>
                </a:cubicBezTo>
                <a:cubicBezTo>
                  <a:pt x="529" y="106"/>
                  <a:pt x="529" y="105"/>
                  <a:pt x="529" y="105"/>
                </a:cubicBezTo>
                <a:close/>
                <a:moveTo>
                  <a:pt x="603" y="175"/>
                </a:moveTo>
                <a:cubicBezTo>
                  <a:pt x="603" y="175"/>
                  <a:pt x="602" y="175"/>
                  <a:pt x="602" y="175"/>
                </a:cubicBezTo>
                <a:cubicBezTo>
                  <a:pt x="602" y="175"/>
                  <a:pt x="602" y="174"/>
                  <a:pt x="602" y="174"/>
                </a:cubicBezTo>
                <a:cubicBezTo>
                  <a:pt x="602" y="173"/>
                  <a:pt x="602" y="173"/>
                  <a:pt x="602" y="173"/>
                </a:cubicBezTo>
                <a:cubicBezTo>
                  <a:pt x="602" y="172"/>
                  <a:pt x="602" y="172"/>
                  <a:pt x="602" y="172"/>
                </a:cubicBezTo>
                <a:cubicBezTo>
                  <a:pt x="601" y="173"/>
                  <a:pt x="600" y="173"/>
                  <a:pt x="600" y="173"/>
                </a:cubicBezTo>
                <a:cubicBezTo>
                  <a:pt x="599" y="173"/>
                  <a:pt x="599" y="173"/>
                  <a:pt x="599" y="173"/>
                </a:cubicBezTo>
                <a:cubicBezTo>
                  <a:pt x="599" y="173"/>
                  <a:pt x="598" y="174"/>
                  <a:pt x="598" y="174"/>
                </a:cubicBezTo>
                <a:cubicBezTo>
                  <a:pt x="598" y="175"/>
                  <a:pt x="599" y="174"/>
                  <a:pt x="599" y="174"/>
                </a:cubicBezTo>
                <a:cubicBezTo>
                  <a:pt x="599" y="174"/>
                  <a:pt x="600" y="174"/>
                  <a:pt x="600" y="174"/>
                </a:cubicBezTo>
                <a:cubicBezTo>
                  <a:pt x="600" y="174"/>
                  <a:pt x="600" y="176"/>
                  <a:pt x="601" y="175"/>
                </a:cubicBezTo>
                <a:cubicBezTo>
                  <a:pt x="601" y="175"/>
                  <a:pt x="602" y="175"/>
                  <a:pt x="602" y="175"/>
                </a:cubicBezTo>
                <a:cubicBezTo>
                  <a:pt x="602" y="175"/>
                  <a:pt x="603" y="175"/>
                  <a:pt x="603" y="175"/>
                </a:cubicBezTo>
                <a:close/>
                <a:moveTo>
                  <a:pt x="323" y="158"/>
                </a:moveTo>
                <a:cubicBezTo>
                  <a:pt x="323" y="157"/>
                  <a:pt x="323" y="157"/>
                  <a:pt x="322" y="157"/>
                </a:cubicBezTo>
                <a:cubicBezTo>
                  <a:pt x="322" y="157"/>
                  <a:pt x="322" y="156"/>
                  <a:pt x="322" y="156"/>
                </a:cubicBezTo>
                <a:cubicBezTo>
                  <a:pt x="322" y="155"/>
                  <a:pt x="321" y="155"/>
                  <a:pt x="321" y="155"/>
                </a:cubicBezTo>
                <a:cubicBezTo>
                  <a:pt x="321" y="156"/>
                  <a:pt x="320" y="156"/>
                  <a:pt x="320" y="156"/>
                </a:cubicBezTo>
                <a:cubicBezTo>
                  <a:pt x="320" y="155"/>
                  <a:pt x="320" y="155"/>
                  <a:pt x="320" y="155"/>
                </a:cubicBezTo>
                <a:cubicBezTo>
                  <a:pt x="321" y="154"/>
                  <a:pt x="321" y="154"/>
                  <a:pt x="320" y="154"/>
                </a:cubicBezTo>
                <a:cubicBezTo>
                  <a:pt x="318" y="154"/>
                  <a:pt x="318" y="154"/>
                  <a:pt x="319" y="155"/>
                </a:cubicBezTo>
                <a:cubicBezTo>
                  <a:pt x="319" y="155"/>
                  <a:pt x="319" y="156"/>
                  <a:pt x="319" y="156"/>
                </a:cubicBezTo>
                <a:cubicBezTo>
                  <a:pt x="319" y="156"/>
                  <a:pt x="319" y="156"/>
                  <a:pt x="319" y="157"/>
                </a:cubicBezTo>
                <a:cubicBezTo>
                  <a:pt x="319" y="157"/>
                  <a:pt x="319" y="157"/>
                  <a:pt x="319" y="157"/>
                </a:cubicBezTo>
                <a:cubicBezTo>
                  <a:pt x="320" y="156"/>
                  <a:pt x="320" y="157"/>
                  <a:pt x="321" y="157"/>
                </a:cubicBezTo>
                <a:cubicBezTo>
                  <a:pt x="321" y="156"/>
                  <a:pt x="321" y="156"/>
                  <a:pt x="321" y="157"/>
                </a:cubicBezTo>
                <a:cubicBezTo>
                  <a:pt x="321" y="158"/>
                  <a:pt x="321" y="158"/>
                  <a:pt x="322" y="158"/>
                </a:cubicBezTo>
                <a:cubicBezTo>
                  <a:pt x="322" y="158"/>
                  <a:pt x="323" y="158"/>
                  <a:pt x="323" y="158"/>
                </a:cubicBezTo>
                <a:close/>
                <a:moveTo>
                  <a:pt x="554" y="59"/>
                </a:moveTo>
                <a:cubicBezTo>
                  <a:pt x="553" y="60"/>
                  <a:pt x="553" y="60"/>
                  <a:pt x="555" y="61"/>
                </a:cubicBezTo>
                <a:cubicBezTo>
                  <a:pt x="555" y="61"/>
                  <a:pt x="556" y="61"/>
                  <a:pt x="556" y="61"/>
                </a:cubicBezTo>
                <a:cubicBezTo>
                  <a:pt x="557" y="60"/>
                  <a:pt x="557" y="60"/>
                  <a:pt x="558" y="60"/>
                </a:cubicBezTo>
                <a:cubicBezTo>
                  <a:pt x="558" y="60"/>
                  <a:pt x="558" y="60"/>
                  <a:pt x="558" y="60"/>
                </a:cubicBezTo>
                <a:cubicBezTo>
                  <a:pt x="558" y="60"/>
                  <a:pt x="558" y="60"/>
                  <a:pt x="558" y="60"/>
                </a:cubicBezTo>
                <a:cubicBezTo>
                  <a:pt x="558" y="59"/>
                  <a:pt x="557" y="59"/>
                  <a:pt x="557" y="58"/>
                </a:cubicBezTo>
                <a:cubicBezTo>
                  <a:pt x="557" y="58"/>
                  <a:pt x="556" y="58"/>
                  <a:pt x="556" y="58"/>
                </a:cubicBezTo>
                <a:cubicBezTo>
                  <a:pt x="556" y="58"/>
                  <a:pt x="556" y="58"/>
                  <a:pt x="556" y="58"/>
                </a:cubicBezTo>
                <a:cubicBezTo>
                  <a:pt x="556" y="59"/>
                  <a:pt x="556" y="59"/>
                  <a:pt x="556" y="59"/>
                </a:cubicBezTo>
                <a:cubicBezTo>
                  <a:pt x="556" y="60"/>
                  <a:pt x="555" y="60"/>
                  <a:pt x="555" y="60"/>
                </a:cubicBezTo>
                <a:cubicBezTo>
                  <a:pt x="555" y="60"/>
                  <a:pt x="555" y="60"/>
                  <a:pt x="554" y="60"/>
                </a:cubicBezTo>
                <a:cubicBezTo>
                  <a:pt x="554" y="60"/>
                  <a:pt x="554" y="59"/>
                  <a:pt x="554" y="59"/>
                </a:cubicBezTo>
                <a:cubicBezTo>
                  <a:pt x="555" y="59"/>
                  <a:pt x="555" y="59"/>
                  <a:pt x="555" y="58"/>
                </a:cubicBezTo>
                <a:cubicBezTo>
                  <a:pt x="555" y="58"/>
                  <a:pt x="555" y="58"/>
                  <a:pt x="555" y="58"/>
                </a:cubicBezTo>
                <a:cubicBezTo>
                  <a:pt x="555" y="58"/>
                  <a:pt x="555" y="58"/>
                  <a:pt x="555" y="58"/>
                </a:cubicBezTo>
                <a:cubicBezTo>
                  <a:pt x="554" y="58"/>
                  <a:pt x="554" y="59"/>
                  <a:pt x="554" y="59"/>
                </a:cubicBezTo>
                <a:close/>
                <a:moveTo>
                  <a:pt x="389" y="107"/>
                </a:moveTo>
                <a:cubicBezTo>
                  <a:pt x="389" y="107"/>
                  <a:pt x="389" y="107"/>
                  <a:pt x="389" y="107"/>
                </a:cubicBezTo>
                <a:cubicBezTo>
                  <a:pt x="389" y="107"/>
                  <a:pt x="389" y="107"/>
                  <a:pt x="389" y="107"/>
                </a:cubicBezTo>
                <a:cubicBezTo>
                  <a:pt x="388" y="107"/>
                  <a:pt x="387" y="107"/>
                  <a:pt x="386" y="107"/>
                </a:cubicBezTo>
                <a:cubicBezTo>
                  <a:pt x="386" y="107"/>
                  <a:pt x="386" y="108"/>
                  <a:pt x="387" y="108"/>
                </a:cubicBezTo>
                <a:cubicBezTo>
                  <a:pt x="387" y="108"/>
                  <a:pt x="387" y="108"/>
                  <a:pt x="387" y="108"/>
                </a:cubicBezTo>
                <a:cubicBezTo>
                  <a:pt x="386" y="108"/>
                  <a:pt x="385" y="109"/>
                  <a:pt x="385" y="109"/>
                </a:cubicBezTo>
                <a:cubicBezTo>
                  <a:pt x="384" y="108"/>
                  <a:pt x="384" y="108"/>
                  <a:pt x="384" y="109"/>
                </a:cubicBezTo>
                <a:cubicBezTo>
                  <a:pt x="384" y="109"/>
                  <a:pt x="384" y="110"/>
                  <a:pt x="385" y="110"/>
                </a:cubicBezTo>
                <a:cubicBezTo>
                  <a:pt x="385" y="110"/>
                  <a:pt x="385" y="110"/>
                  <a:pt x="386" y="110"/>
                </a:cubicBezTo>
                <a:cubicBezTo>
                  <a:pt x="386" y="109"/>
                  <a:pt x="386" y="109"/>
                  <a:pt x="387" y="110"/>
                </a:cubicBezTo>
                <a:cubicBezTo>
                  <a:pt x="387" y="110"/>
                  <a:pt x="387" y="110"/>
                  <a:pt x="387" y="111"/>
                </a:cubicBezTo>
                <a:cubicBezTo>
                  <a:pt x="387" y="111"/>
                  <a:pt x="387" y="111"/>
                  <a:pt x="387" y="111"/>
                </a:cubicBezTo>
                <a:cubicBezTo>
                  <a:pt x="388" y="111"/>
                  <a:pt x="388" y="110"/>
                  <a:pt x="388" y="110"/>
                </a:cubicBezTo>
                <a:cubicBezTo>
                  <a:pt x="387" y="110"/>
                  <a:pt x="387" y="109"/>
                  <a:pt x="388" y="109"/>
                </a:cubicBezTo>
                <a:cubicBezTo>
                  <a:pt x="388" y="109"/>
                  <a:pt x="389" y="108"/>
                  <a:pt x="387" y="108"/>
                </a:cubicBezTo>
                <a:cubicBezTo>
                  <a:pt x="388" y="108"/>
                  <a:pt x="388" y="108"/>
                  <a:pt x="388" y="108"/>
                </a:cubicBezTo>
                <a:cubicBezTo>
                  <a:pt x="388" y="107"/>
                  <a:pt x="389" y="107"/>
                  <a:pt x="389" y="107"/>
                </a:cubicBezTo>
                <a:close/>
                <a:moveTo>
                  <a:pt x="433" y="62"/>
                </a:moveTo>
                <a:cubicBezTo>
                  <a:pt x="433" y="63"/>
                  <a:pt x="434" y="62"/>
                  <a:pt x="434" y="62"/>
                </a:cubicBezTo>
                <a:cubicBezTo>
                  <a:pt x="434" y="62"/>
                  <a:pt x="435" y="62"/>
                  <a:pt x="435" y="62"/>
                </a:cubicBezTo>
                <a:cubicBezTo>
                  <a:pt x="435" y="62"/>
                  <a:pt x="435" y="61"/>
                  <a:pt x="435" y="61"/>
                </a:cubicBezTo>
                <a:cubicBezTo>
                  <a:pt x="435" y="60"/>
                  <a:pt x="435" y="60"/>
                  <a:pt x="435" y="59"/>
                </a:cubicBezTo>
                <a:cubicBezTo>
                  <a:pt x="435" y="59"/>
                  <a:pt x="434" y="58"/>
                  <a:pt x="434" y="58"/>
                </a:cubicBezTo>
                <a:cubicBezTo>
                  <a:pt x="434" y="58"/>
                  <a:pt x="434" y="58"/>
                  <a:pt x="433" y="58"/>
                </a:cubicBezTo>
                <a:cubicBezTo>
                  <a:pt x="433" y="58"/>
                  <a:pt x="433" y="59"/>
                  <a:pt x="433" y="59"/>
                </a:cubicBezTo>
                <a:cubicBezTo>
                  <a:pt x="434" y="59"/>
                  <a:pt x="434" y="60"/>
                  <a:pt x="433" y="60"/>
                </a:cubicBezTo>
                <a:cubicBezTo>
                  <a:pt x="432" y="60"/>
                  <a:pt x="433" y="61"/>
                  <a:pt x="433" y="61"/>
                </a:cubicBezTo>
                <a:cubicBezTo>
                  <a:pt x="433" y="62"/>
                  <a:pt x="433" y="62"/>
                  <a:pt x="433" y="62"/>
                </a:cubicBezTo>
                <a:close/>
                <a:moveTo>
                  <a:pt x="570" y="211"/>
                </a:moveTo>
                <a:cubicBezTo>
                  <a:pt x="569" y="211"/>
                  <a:pt x="569" y="211"/>
                  <a:pt x="569" y="210"/>
                </a:cubicBezTo>
                <a:cubicBezTo>
                  <a:pt x="570" y="209"/>
                  <a:pt x="569" y="209"/>
                  <a:pt x="568" y="208"/>
                </a:cubicBezTo>
                <a:cubicBezTo>
                  <a:pt x="568" y="207"/>
                  <a:pt x="568" y="208"/>
                  <a:pt x="567" y="208"/>
                </a:cubicBezTo>
                <a:cubicBezTo>
                  <a:pt x="567" y="208"/>
                  <a:pt x="567" y="209"/>
                  <a:pt x="567" y="209"/>
                </a:cubicBezTo>
                <a:cubicBezTo>
                  <a:pt x="567" y="209"/>
                  <a:pt x="567" y="210"/>
                  <a:pt x="567" y="210"/>
                </a:cubicBezTo>
                <a:cubicBezTo>
                  <a:pt x="568" y="211"/>
                  <a:pt x="568" y="211"/>
                  <a:pt x="567" y="211"/>
                </a:cubicBezTo>
                <a:cubicBezTo>
                  <a:pt x="567" y="211"/>
                  <a:pt x="568" y="212"/>
                  <a:pt x="568" y="212"/>
                </a:cubicBezTo>
                <a:cubicBezTo>
                  <a:pt x="568" y="212"/>
                  <a:pt x="569" y="212"/>
                  <a:pt x="569" y="212"/>
                </a:cubicBezTo>
                <a:cubicBezTo>
                  <a:pt x="569" y="212"/>
                  <a:pt x="569" y="212"/>
                  <a:pt x="570" y="212"/>
                </a:cubicBezTo>
                <a:cubicBezTo>
                  <a:pt x="570" y="212"/>
                  <a:pt x="570" y="212"/>
                  <a:pt x="570" y="212"/>
                </a:cubicBezTo>
                <a:cubicBezTo>
                  <a:pt x="570" y="211"/>
                  <a:pt x="570" y="211"/>
                  <a:pt x="570" y="211"/>
                </a:cubicBezTo>
                <a:close/>
                <a:moveTo>
                  <a:pt x="477" y="13"/>
                </a:moveTo>
                <a:cubicBezTo>
                  <a:pt x="477" y="13"/>
                  <a:pt x="477" y="13"/>
                  <a:pt x="477" y="14"/>
                </a:cubicBezTo>
                <a:cubicBezTo>
                  <a:pt x="477" y="14"/>
                  <a:pt x="477" y="14"/>
                  <a:pt x="477" y="14"/>
                </a:cubicBezTo>
                <a:cubicBezTo>
                  <a:pt x="477" y="14"/>
                  <a:pt x="477" y="14"/>
                  <a:pt x="478" y="14"/>
                </a:cubicBezTo>
                <a:cubicBezTo>
                  <a:pt x="478" y="14"/>
                  <a:pt x="478" y="14"/>
                  <a:pt x="478" y="14"/>
                </a:cubicBezTo>
                <a:cubicBezTo>
                  <a:pt x="478" y="14"/>
                  <a:pt x="478" y="14"/>
                  <a:pt x="479" y="14"/>
                </a:cubicBezTo>
                <a:cubicBezTo>
                  <a:pt x="479" y="14"/>
                  <a:pt x="479" y="15"/>
                  <a:pt x="480" y="15"/>
                </a:cubicBezTo>
                <a:cubicBezTo>
                  <a:pt x="480" y="14"/>
                  <a:pt x="480" y="14"/>
                  <a:pt x="480" y="14"/>
                </a:cubicBezTo>
                <a:cubicBezTo>
                  <a:pt x="479" y="13"/>
                  <a:pt x="480" y="13"/>
                  <a:pt x="479" y="12"/>
                </a:cubicBezTo>
                <a:cubicBezTo>
                  <a:pt x="479" y="12"/>
                  <a:pt x="479" y="12"/>
                  <a:pt x="479" y="12"/>
                </a:cubicBezTo>
                <a:cubicBezTo>
                  <a:pt x="478" y="13"/>
                  <a:pt x="478" y="12"/>
                  <a:pt x="478" y="12"/>
                </a:cubicBezTo>
                <a:cubicBezTo>
                  <a:pt x="477" y="11"/>
                  <a:pt x="477" y="11"/>
                  <a:pt x="477" y="12"/>
                </a:cubicBezTo>
                <a:cubicBezTo>
                  <a:pt x="477" y="12"/>
                  <a:pt x="476" y="12"/>
                  <a:pt x="476" y="12"/>
                </a:cubicBezTo>
                <a:cubicBezTo>
                  <a:pt x="476" y="11"/>
                  <a:pt x="476" y="11"/>
                  <a:pt x="476" y="11"/>
                </a:cubicBezTo>
                <a:cubicBezTo>
                  <a:pt x="476" y="12"/>
                  <a:pt x="476" y="12"/>
                  <a:pt x="476" y="12"/>
                </a:cubicBezTo>
                <a:cubicBezTo>
                  <a:pt x="476" y="12"/>
                  <a:pt x="476" y="13"/>
                  <a:pt x="477" y="13"/>
                </a:cubicBezTo>
                <a:close/>
                <a:moveTo>
                  <a:pt x="68" y="224"/>
                </a:moveTo>
                <a:cubicBezTo>
                  <a:pt x="68" y="224"/>
                  <a:pt x="68" y="224"/>
                  <a:pt x="68" y="224"/>
                </a:cubicBezTo>
                <a:cubicBezTo>
                  <a:pt x="67" y="224"/>
                  <a:pt x="67" y="224"/>
                  <a:pt x="67" y="224"/>
                </a:cubicBezTo>
                <a:cubicBezTo>
                  <a:pt x="66" y="224"/>
                  <a:pt x="65" y="224"/>
                  <a:pt x="64" y="224"/>
                </a:cubicBezTo>
                <a:cubicBezTo>
                  <a:pt x="64" y="224"/>
                  <a:pt x="63" y="225"/>
                  <a:pt x="63" y="225"/>
                </a:cubicBezTo>
                <a:cubicBezTo>
                  <a:pt x="62" y="225"/>
                  <a:pt x="63" y="226"/>
                  <a:pt x="63" y="226"/>
                </a:cubicBezTo>
                <a:cubicBezTo>
                  <a:pt x="63" y="226"/>
                  <a:pt x="63" y="226"/>
                  <a:pt x="63" y="226"/>
                </a:cubicBezTo>
                <a:cubicBezTo>
                  <a:pt x="64" y="226"/>
                  <a:pt x="66" y="225"/>
                  <a:pt x="67" y="225"/>
                </a:cubicBezTo>
                <a:cubicBezTo>
                  <a:pt x="68" y="226"/>
                  <a:pt x="68" y="225"/>
                  <a:pt x="68" y="224"/>
                </a:cubicBezTo>
                <a:close/>
                <a:moveTo>
                  <a:pt x="533" y="85"/>
                </a:moveTo>
                <a:cubicBezTo>
                  <a:pt x="532" y="86"/>
                  <a:pt x="533" y="86"/>
                  <a:pt x="533" y="86"/>
                </a:cubicBezTo>
                <a:cubicBezTo>
                  <a:pt x="533" y="86"/>
                  <a:pt x="534" y="85"/>
                  <a:pt x="534" y="85"/>
                </a:cubicBezTo>
                <a:cubicBezTo>
                  <a:pt x="534" y="85"/>
                  <a:pt x="534" y="85"/>
                  <a:pt x="534" y="84"/>
                </a:cubicBezTo>
                <a:cubicBezTo>
                  <a:pt x="533" y="84"/>
                  <a:pt x="533" y="84"/>
                  <a:pt x="534" y="83"/>
                </a:cubicBezTo>
                <a:cubicBezTo>
                  <a:pt x="534" y="83"/>
                  <a:pt x="534" y="83"/>
                  <a:pt x="534" y="83"/>
                </a:cubicBezTo>
                <a:cubicBezTo>
                  <a:pt x="535" y="82"/>
                  <a:pt x="535" y="82"/>
                  <a:pt x="534" y="82"/>
                </a:cubicBezTo>
                <a:cubicBezTo>
                  <a:pt x="534" y="82"/>
                  <a:pt x="533" y="82"/>
                  <a:pt x="533" y="82"/>
                </a:cubicBezTo>
                <a:cubicBezTo>
                  <a:pt x="532" y="82"/>
                  <a:pt x="531" y="82"/>
                  <a:pt x="532" y="82"/>
                </a:cubicBezTo>
                <a:cubicBezTo>
                  <a:pt x="532" y="83"/>
                  <a:pt x="532" y="83"/>
                  <a:pt x="532" y="84"/>
                </a:cubicBezTo>
                <a:cubicBezTo>
                  <a:pt x="531" y="85"/>
                  <a:pt x="533" y="84"/>
                  <a:pt x="533" y="85"/>
                </a:cubicBezTo>
                <a:close/>
                <a:moveTo>
                  <a:pt x="391" y="111"/>
                </a:moveTo>
                <a:cubicBezTo>
                  <a:pt x="391" y="111"/>
                  <a:pt x="391" y="111"/>
                  <a:pt x="392" y="111"/>
                </a:cubicBezTo>
                <a:cubicBezTo>
                  <a:pt x="392" y="112"/>
                  <a:pt x="392" y="112"/>
                  <a:pt x="392" y="111"/>
                </a:cubicBezTo>
                <a:cubicBezTo>
                  <a:pt x="393" y="111"/>
                  <a:pt x="393" y="111"/>
                  <a:pt x="394" y="111"/>
                </a:cubicBezTo>
                <a:cubicBezTo>
                  <a:pt x="394" y="111"/>
                  <a:pt x="394" y="110"/>
                  <a:pt x="395" y="110"/>
                </a:cubicBezTo>
                <a:cubicBezTo>
                  <a:pt x="394" y="110"/>
                  <a:pt x="394" y="109"/>
                  <a:pt x="394" y="109"/>
                </a:cubicBezTo>
                <a:cubicBezTo>
                  <a:pt x="393" y="109"/>
                  <a:pt x="393" y="110"/>
                  <a:pt x="393" y="110"/>
                </a:cubicBezTo>
                <a:cubicBezTo>
                  <a:pt x="393" y="110"/>
                  <a:pt x="393" y="110"/>
                  <a:pt x="393" y="111"/>
                </a:cubicBezTo>
                <a:cubicBezTo>
                  <a:pt x="393" y="110"/>
                  <a:pt x="392" y="110"/>
                  <a:pt x="392" y="110"/>
                </a:cubicBezTo>
                <a:cubicBezTo>
                  <a:pt x="392" y="109"/>
                  <a:pt x="392" y="109"/>
                  <a:pt x="391" y="109"/>
                </a:cubicBezTo>
                <a:cubicBezTo>
                  <a:pt x="391" y="109"/>
                  <a:pt x="391" y="109"/>
                  <a:pt x="391" y="109"/>
                </a:cubicBezTo>
                <a:cubicBezTo>
                  <a:pt x="391" y="108"/>
                  <a:pt x="390" y="108"/>
                  <a:pt x="390" y="109"/>
                </a:cubicBezTo>
                <a:cubicBezTo>
                  <a:pt x="389" y="109"/>
                  <a:pt x="390" y="110"/>
                  <a:pt x="390" y="110"/>
                </a:cubicBezTo>
                <a:cubicBezTo>
                  <a:pt x="390" y="110"/>
                  <a:pt x="390" y="111"/>
                  <a:pt x="390" y="111"/>
                </a:cubicBezTo>
                <a:cubicBezTo>
                  <a:pt x="390" y="111"/>
                  <a:pt x="390" y="111"/>
                  <a:pt x="391" y="111"/>
                </a:cubicBezTo>
                <a:close/>
                <a:moveTo>
                  <a:pt x="528" y="258"/>
                </a:moveTo>
                <a:cubicBezTo>
                  <a:pt x="529" y="259"/>
                  <a:pt x="530" y="259"/>
                  <a:pt x="530" y="259"/>
                </a:cubicBezTo>
                <a:cubicBezTo>
                  <a:pt x="531" y="259"/>
                  <a:pt x="531" y="259"/>
                  <a:pt x="531" y="258"/>
                </a:cubicBezTo>
                <a:cubicBezTo>
                  <a:pt x="532" y="258"/>
                  <a:pt x="532" y="258"/>
                  <a:pt x="532" y="258"/>
                </a:cubicBezTo>
                <a:cubicBezTo>
                  <a:pt x="533" y="258"/>
                  <a:pt x="533" y="258"/>
                  <a:pt x="533" y="257"/>
                </a:cubicBezTo>
                <a:cubicBezTo>
                  <a:pt x="533" y="257"/>
                  <a:pt x="533" y="257"/>
                  <a:pt x="532" y="257"/>
                </a:cubicBezTo>
                <a:cubicBezTo>
                  <a:pt x="532" y="257"/>
                  <a:pt x="532" y="257"/>
                  <a:pt x="532" y="257"/>
                </a:cubicBezTo>
                <a:cubicBezTo>
                  <a:pt x="532" y="256"/>
                  <a:pt x="531" y="256"/>
                  <a:pt x="531" y="256"/>
                </a:cubicBezTo>
                <a:cubicBezTo>
                  <a:pt x="530" y="257"/>
                  <a:pt x="529" y="257"/>
                  <a:pt x="529" y="257"/>
                </a:cubicBezTo>
                <a:cubicBezTo>
                  <a:pt x="528" y="257"/>
                  <a:pt x="528" y="258"/>
                  <a:pt x="528" y="258"/>
                </a:cubicBezTo>
                <a:close/>
                <a:moveTo>
                  <a:pt x="422" y="74"/>
                </a:moveTo>
                <a:cubicBezTo>
                  <a:pt x="423" y="73"/>
                  <a:pt x="424" y="72"/>
                  <a:pt x="425" y="73"/>
                </a:cubicBezTo>
                <a:cubicBezTo>
                  <a:pt x="425" y="73"/>
                  <a:pt x="426" y="73"/>
                  <a:pt x="426" y="73"/>
                </a:cubicBezTo>
                <a:cubicBezTo>
                  <a:pt x="426" y="72"/>
                  <a:pt x="426" y="72"/>
                  <a:pt x="427" y="71"/>
                </a:cubicBezTo>
                <a:cubicBezTo>
                  <a:pt x="426" y="71"/>
                  <a:pt x="426" y="70"/>
                  <a:pt x="426" y="70"/>
                </a:cubicBezTo>
                <a:cubicBezTo>
                  <a:pt x="426" y="70"/>
                  <a:pt x="426" y="70"/>
                  <a:pt x="426" y="71"/>
                </a:cubicBezTo>
                <a:cubicBezTo>
                  <a:pt x="425" y="71"/>
                  <a:pt x="425" y="71"/>
                  <a:pt x="425" y="71"/>
                </a:cubicBezTo>
                <a:cubicBezTo>
                  <a:pt x="424" y="71"/>
                  <a:pt x="424" y="71"/>
                  <a:pt x="423" y="71"/>
                </a:cubicBezTo>
                <a:cubicBezTo>
                  <a:pt x="423" y="71"/>
                  <a:pt x="423" y="72"/>
                  <a:pt x="422" y="72"/>
                </a:cubicBezTo>
                <a:cubicBezTo>
                  <a:pt x="422" y="72"/>
                  <a:pt x="422" y="72"/>
                  <a:pt x="422" y="72"/>
                </a:cubicBezTo>
                <a:cubicBezTo>
                  <a:pt x="422" y="73"/>
                  <a:pt x="422" y="73"/>
                  <a:pt x="422" y="73"/>
                </a:cubicBezTo>
                <a:cubicBezTo>
                  <a:pt x="422" y="73"/>
                  <a:pt x="422" y="73"/>
                  <a:pt x="422" y="74"/>
                </a:cubicBezTo>
                <a:cubicBezTo>
                  <a:pt x="422" y="74"/>
                  <a:pt x="422" y="74"/>
                  <a:pt x="422" y="74"/>
                </a:cubicBezTo>
                <a:close/>
                <a:moveTo>
                  <a:pt x="517" y="59"/>
                </a:moveTo>
                <a:cubicBezTo>
                  <a:pt x="518" y="59"/>
                  <a:pt x="518" y="59"/>
                  <a:pt x="518" y="59"/>
                </a:cubicBezTo>
                <a:cubicBezTo>
                  <a:pt x="518" y="59"/>
                  <a:pt x="519" y="59"/>
                  <a:pt x="519" y="60"/>
                </a:cubicBezTo>
                <a:cubicBezTo>
                  <a:pt x="520" y="60"/>
                  <a:pt x="520" y="60"/>
                  <a:pt x="521" y="60"/>
                </a:cubicBezTo>
                <a:cubicBezTo>
                  <a:pt x="521" y="60"/>
                  <a:pt x="521" y="60"/>
                  <a:pt x="521" y="60"/>
                </a:cubicBezTo>
                <a:cubicBezTo>
                  <a:pt x="521" y="60"/>
                  <a:pt x="522" y="60"/>
                  <a:pt x="522" y="60"/>
                </a:cubicBezTo>
                <a:cubicBezTo>
                  <a:pt x="522" y="60"/>
                  <a:pt x="522" y="59"/>
                  <a:pt x="522" y="59"/>
                </a:cubicBezTo>
                <a:cubicBezTo>
                  <a:pt x="522" y="59"/>
                  <a:pt x="521" y="59"/>
                  <a:pt x="521" y="59"/>
                </a:cubicBezTo>
                <a:cubicBezTo>
                  <a:pt x="521" y="58"/>
                  <a:pt x="520" y="58"/>
                  <a:pt x="520" y="58"/>
                </a:cubicBezTo>
                <a:cubicBezTo>
                  <a:pt x="519" y="57"/>
                  <a:pt x="520" y="56"/>
                  <a:pt x="519" y="56"/>
                </a:cubicBezTo>
                <a:cubicBezTo>
                  <a:pt x="519" y="56"/>
                  <a:pt x="519" y="56"/>
                  <a:pt x="519" y="56"/>
                </a:cubicBezTo>
                <a:cubicBezTo>
                  <a:pt x="519" y="56"/>
                  <a:pt x="518" y="56"/>
                  <a:pt x="518" y="56"/>
                </a:cubicBezTo>
                <a:cubicBezTo>
                  <a:pt x="518" y="57"/>
                  <a:pt x="519" y="58"/>
                  <a:pt x="517" y="59"/>
                </a:cubicBezTo>
                <a:close/>
                <a:moveTo>
                  <a:pt x="516" y="269"/>
                </a:moveTo>
                <a:cubicBezTo>
                  <a:pt x="516" y="269"/>
                  <a:pt x="517" y="269"/>
                  <a:pt x="517" y="268"/>
                </a:cubicBezTo>
                <a:cubicBezTo>
                  <a:pt x="517" y="268"/>
                  <a:pt x="518" y="268"/>
                  <a:pt x="518" y="268"/>
                </a:cubicBezTo>
                <a:cubicBezTo>
                  <a:pt x="518" y="268"/>
                  <a:pt x="518" y="268"/>
                  <a:pt x="518" y="269"/>
                </a:cubicBezTo>
                <a:cubicBezTo>
                  <a:pt x="518" y="269"/>
                  <a:pt x="518" y="269"/>
                  <a:pt x="518" y="269"/>
                </a:cubicBezTo>
                <a:cubicBezTo>
                  <a:pt x="518" y="269"/>
                  <a:pt x="518" y="269"/>
                  <a:pt x="518" y="270"/>
                </a:cubicBezTo>
                <a:cubicBezTo>
                  <a:pt x="518" y="269"/>
                  <a:pt x="518" y="269"/>
                  <a:pt x="518" y="269"/>
                </a:cubicBezTo>
                <a:cubicBezTo>
                  <a:pt x="518" y="269"/>
                  <a:pt x="518" y="269"/>
                  <a:pt x="518" y="269"/>
                </a:cubicBezTo>
                <a:cubicBezTo>
                  <a:pt x="519" y="269"/>
                  <a:pt x="519" y="269"/>
                  <a:pt x="519" y="269"/>
                </a:cubicBezTo>
                <a:cubicBezTo>
                  <a:pt x="519" y="269"/>
                  <a:pt x="519" y="268"/>
                  <a:pt x="519" y="268"/>
                </a:cubicBezTo>
                <a:cubicBezTo>
                  <a:pt x="519" y="268"/>
                  <a:pt x="519" y="268"/>
                  <a:pt x="519" y="268"/>
                </a:cubicBezTo>
                <a:cubicBezTo>
                  <a:pt x="519" y="267"/>
                  <a:pt x="519" y="267"/>
                  <a:pt x="519" y="267"/>
                </a:cubicBezTo>
                <a:cubicBezTo>
                  <a:pt x="519" y="266"/>
                  <a:pt x="519" y="266"/>
                  <a:pt x="519" y="266"/>
                </a:cubicBezTo>
                <a:cubicBezTo>
                  <a:pt x="518" y="266"/>
                  <a:pt x="518" y="266"/>
                  <a:pt x="518" y="266"/>
                </a:cubicBezTo>
                <a:cubicBezTo>
                  <a:pt x="517" y="267"/>
                  <a:pt x="517" y="267"/>
                  <a:pt x="516" y="267"/>
                </a:cubicBezTo>
                <a:cubicBezTo>
                  <a:pt x="516" y="267"/>
                  <a:pt x="515" y="267"/>
                  <a:pt x="515" y="267"/>
                </a:cubicBezTo>
                <a:cubicBezTo>
                  <a:pt x="515" y="267"/>
                  <a:pt x="515" y="267"/>
                  <a:pt x="516" y="268"/>
                </a:cubicBezTo>
                <a:cubicBezTo>
                  <a:pt x="516" y="268"/>
                  <a:pt x="516" y="268"/>
                  <a:pt x="516" y="268"/>
                </a:cubicBezTo>
                <a:cubicBezTo>
                  <a:pt x="516" y="268"/>
                  <a:pt x="515" y="268"/>
                  <a:pt x="515" y="268"/>
                </a:cubicBezTo>
                <a:cubicBezTo>
                  <a:pt x="515" y="268"/>
                  <a:pt x="515" y="268"/>
                  <a:pt x="515" y="268"/>
                </a:cubicBezTo>
                <a:cubicBezTo>
                  <a:pt x="515" y="268"/>
                  <a:pt x="514" y="268"/>
                  <a:pt x="514" y="268"/>
                </a:cubicBezTo>
                <a:cubicBezTo>
                  <a:pt x="514" y="268"/>
                  <a:pt x="514" y="269"/>
                  <a:pt x="514" y="269"/>
                </a:cubicBezTo>
                <a:cubicBezTo>
                  <a:pt x="515" y="269"/>
                  <a:pt x="516" y="269"/>
                  <a:pt x="516" y="269"/>
                </a:cubicBezTo>
                <a:close/>
                <a:moveTo>
                  <a:pt x="535" y="87"/>
                </a:moveTo>
                <a:cubicBezTo>
                  <a:pt x="535" y="88"/>
                  <a:pt x="535" y="88"/>
                  <a:pt x="535" y="88"/>
                </a:cubicBezTo>
                <a:cubicBezTo>
                  <a:pt x="535" y="88"/>
                  <a:pt x="536" y="89"/>
                  <a:pt x="536" y="88"/>
                </a:cubicBezTo>
                <a:cubicBezTo>
                  <a:pt x="536" y="87"/>
                  <a:pt x="537" y="87"/>
                  <a:pt x="537" y="86"/>
                </a:cubicBezTo>
                <a:cubicBezTo>
                  <a:pt x="537" y="86"/>
                  <a:pt x="537" y="86"/>
                  <a:pt x="537" y="86"/>
                </a:cubicBezTo>
                <a:cubicBezTo>
                  <a:pt x="537" y="86"/>
                  <a:pt x="538" y="87"/>
                  <a:pt x="538" y="87"/>
                </a:cubicBezTo>
                <a:cubicBezTo>
                  <a:pt x="538" y="87"/>
                  <a:pt x="538" y="86"/>
                  <a:pt x="538" y="86"/>
                </a:cubicBezTo>
                <a:cubicBezTo>
                  <a:pt x="538" y="86"/>
                  <a:pt x="538" y="86"/>
                  <a:pt x="538" y="86"/>
                </a:cubicBezTo>
                <a:cubicBezTo>
                  <a:pt x="539" y="86"/>
                  <a:pt x="539" y="85"/>
                  <a:pt x="539" y="85"/>
                </a:cubicBezTo>
                <a:cubicBezTo>
                  <a:pt x="539" y="85"/>
                  <a:pt x="539" y="85"/>
                  <a:pt x="539" y="85"/>
                </a:cubicBezTo>
                <a:cubicBezTo>
                  <a:pt x="538" y="85"/>
                  <a:pt x="538" y="84"/>
                  <a:pt x="537" y="84"/>
                </a:cubicBezTo>
                <a:cubicBezTo>
                  <a:pt x="537" y="84"/>
                  <a:pt x="537" y="84"/>
                  <a:pt x="537" y="84"/>
                </a:cubicBezTo>
                <a:cubicBezTo>
                  <a:pt x="537" y="84"/>
                  <a:pt x="537" y="84"/>
                  <a:pt x="536" y="84"/>
                </a:cubicBezTo>
                <a:cubicBezTo>
                  <a:pt x="536" y="84"/>
                  <a:pt x="535" y="84"/>
                  <a:pt x="536" y="85"/>
                </a:cubicBezTo>
                <a:cubicBezTo>
                  <a:pt x="536" y="86"/>
                  <a:pt x="536" y="87"/>
                  <a:pt x="535" y="87"/>
                </a:cubicBezTo>
                <a:close/>
                <a:moveTo>
                  <a:pt x="373" y="158"/>
                </a:moveTo>
                <a:cubicBezTo>
                  <a:pt x="373" y="158"/>
                  <a:pt x="373" y="158"/>
                  <a:pt x="374" y="158"/>
                </a:cubicBezTo>
                <a:cubicBezTo>
                  <a:pt x="373" y="158"/>
                  <a:pt x="373" y="157"/>
                  <a:pt x="373" y="157"/>
                </a:cubicBezTo>
                <a:cubicBezTo>
                  <a:pt x="372" y="157"/>
                  <a:pt x="372" y="157"/>
                  <a:pt x="372" y="156"/>
                </a:cubicBezTo>
                <a:cubicBezTo>
                  <a:pt x="373" y="156"/>
                  <a:pt x="372" y="155"/>
                  <a:pt x="372" y="154"/>
                </a:cubicBezTo>
                <a:cubicBezTo>
                  <a:pt x="372" y="155"/>
                  <a:pt x="371" y="155"/>
                  <a:pt x="371" y="155"/>
                </a:cubicBezTo>
                <a:cubicBezTo>
                  <a:pt x="371" y="156"/>
                  <a:pt x="370" y="156"/>
                  <a:pt x="370" y="156"/>
                </a:cubicBezTo>
                <a:cubicBezTo>
                  <a:pt x="370" y="157"/>
                  <a:pt x="370" y="157"/>
                  <a:pt x="370" y="157"/>
                </a:cubicBezTo>
                <a:cubicBezTo>
                  <a:pt x="371" y="158"/>
                  <a:pt x="371" y="158"/>
                  <a:pt x="370" y="158"/>
                </a:cubicBezTo>
                <a:cubicBezTo>
                  <a:pt x="370" y="158"/>
                  <a:pt x="369" y="158"/>
                  <a:pt x="370" y="158"/>
                </a:cubicBezTo>
                <a:cubicBezTo>
                  <a:pt x="370" y="159"/>
                  <a:pt x="370" y="159"/>
                  <a:pt x="370" y="159"/>
                </a:cubicBezTo>
                <a:cubicBezTo>
                  <a:pt x="371" y="158"/>
                  <a:pt x="372" y="157"/>
                  <a:pt x="373" y="158"/>
                </a:cubicBezTo>
                <a:close/>
                <a:moveTo>
                  <a:pt x="417" y="155"/>
                </a:moveTo>
                <a:cubicBezTo>
                  <a:pt x="417" y="155"/>
                  <a:pt x="418" y="155"/>
                  <a:pt x="419" y="155"/>
                </a:cubicBezTo>
                <a:cubicBezTo>
                  <a:pt x="419" y="155"/>
                  <a:pt x="419" y="155"/>
                  <a:pt x="419" y="154"/>
                </a:cubicBezTo>
                <a:cubicBezTo>
                  <a:pt x="419" y="154"/>
                  <a:pt x="419" y="153"/>
                  <a:pt x="418" y="153"/>
                </a:cubicBezTo>
                <a:cubicBezTo>
                  <a:pt x="418" y="153"/>
                  <a:pt x="418" y="153"/>
                  <a:pt x="417" y="154"/>
                </a:cubicBezTo>
                <a:cubicBezTo>
                  <a:pt x="417" y="154"/>
                  <a:pt x="417" y="154"/>
                  <a:pt x="417" y="154"/>
                </a:cubicBezTo>
                <a:cubicBezTo>
                  <a:pt x="416" y="154"/>
                  <a:pt x="416" y="154"/>
                  <a:pt x="415" y="154"/>
                </a:cubicBezTo>
                <a:cubicBezTo>
                  <a:pt x="414" y="154"/>
                  <a:pt x="415" y="155"/>
                  <a:pt x="415" y="155"/>
                </a:cubicBezTo>
                <a:cubicBezTo>
                  <a:pt x="414" y="155"/>
                  <a:pt x="414" y="155"/>
                  <a:pt x="414" y="155"/>
                </a:cubicBezTo>
                <a:cubicBezTo>
                  <a:pt x="414" y="155"/>
                  <a:pt x="414" y="156"/>
                  <a:pt x="414" y="156"/>
                </a:cubicBezTo>
                <a:cubicBezTo>
                  <a:pt x="415" y="156"/>
                  <a:pt x="415" y="156"/>
                  <a:pt x="416" y="156"/>
                </a:cubicBezTo>
                <a:cubicBezTo>
                  <a:pt x="416" y="156"/>
                  <a:pt x="417" y="156"/>
                  <a:pt x="416" y="155"/>
                </a:cubicBezTo>
                <a:cubicBezTo>
                  <a:pt x="416" y="155"/>
                  <a:pt x="417" y="155"/>
                  <a:pt x="417" y="155"/>
                </a:cubicBezTo>
                <a:close/>
                <a:moveTo>
                  <a:pt x="364" y="98"/>
                </a:moveTo>
                <a:cubicBezTo>
                  <a:pt x="364" y="97"/>
                  <a:pt x="364" y="97"/>
                  <a:pt x="363" y="97"/>
                </a:cubicBezTo>
                <a:cubicBezTo>
                  <a:pt x="363" y="97"/>
                  <a:pt x="362" y="98"/>
                  <a:pt x="361" y="97"/>
                </a:cubicBezTo>
                <a:cubicBezTo>
                  <a:pt x="361" y="97"/>
                  <a:pt x="361" y="97"/>
                  <a:pt x="361" y="97"/>
                </a:cubicBezTo>
                <a:cubicBezTo>
                  <a:pt x="361" y="98"/>
                  <a:pt x="361" y="98"/>
                  <a:pt x="360" y="98"/>
                </a:cubicBezTo>
                <a:cubicBezTo>
                  <a:pt x="360" y="98"/>
                  <a:pt x="359" y="98"/>
                  <a:pt x="359" y="98"/>
                </a:cubicBezTo>
                <a:cubicBezTo>
                  <a:pt x="359" y="98"/>
                  <a:pt x="359" y="99"/>
                  <a:pt x="359" y="99"/>
                </a:cubicBezTo>
                <a:cubicBezTo>
                  <a:pt x="359" y="99"/>
                  <a:pt x="359" y="99"/>
                  <a:pt x="359" y="99"/>
                </a:cubicBezTo>
                <a:cubicBezTo>
                  <a:pt x="360" y="99"/>
                  <a:pt x="361" y="99"/>
                  <a:pt x="361" y="98"/>
                </a:cubicBezTo>
                <a:cubicBezTo>
                  <a:pt x="361" y="97"/>
                  <a:pt x="362" y="98"/>
                  <a:pt x="362" y="98"/>
                </a:cubicBezTo>
                <a:cubicBezTo>
                  <a:pt x="362" y="99"/>
                  <a:pt x="363" y="99"/>
                  <a:pt x="364" y="100"/>
                </a:cubicBezTo>
                <a:cubicBezTo>
                  <a:pt x="364" y="100"/>
                  <a:pt x="364" y="100"/>
                  <a:pt x="364" y="100"/>
                </a:cubicBezTo>
                <a:cubicBezTo>
                  <a:pt x="364" y="99"/>
                  <a:pt x="365" y="99"/>
                  <a:pt x="365" y="98"/>
                </a:cubicBezTo>
                <a:cubicBezTo>
                  <a:pt x="365" y="98"/>
                  <a:pt x="364" y="98"/>
                  <a:pt x="364" y="98"/>
                </a:cubicBezTo>
                <a:close/>
                <a:moveTo>
                  <a:pt x="535" y="226"/>
                </a:moveTo>
                <a:cubicBezTo>
                  <a:pt x="535" y="226"/>
                  <a:pt x="535" y="226"/>
                  <a:pt x="534" y="226"/>
                </a:cubicBezTo>
                <a:cubicBezTo>
                  <a:pt x="534" y="226"/>
                  <a:pt x="534" y="226"/>
                  <a:pt x="534" y="226"/>
                </a:cubicBezTo>
                <a:cubicBezTo>
                  <a:pt x="535" y="227"/>
                  <a:pt x="535" y="228"/>
                  <a:pt x="536" y="227"/>
                </a:cubicBezTo>
                <a:cubicBezTo>
                  <a:pt x="536" y="227"/>
                  <a:pt x="537" y="227"/>
                  <a:pt x="537" y="227"/>
                </a:cubicBezTo>
                <a:cubicBezTo>
                  <a:pt x="537" y="228"/>
                  <a:pt x="537" y="228"/>
                  <a:pt x="537" y="229"/>
                </a:cubicBezTo>
                <a:cubicBezTo>
                  <a:pt x="537" y="229"/>
                  <a:pt x="537" y="229"/>
                  <a:pt x="537" y="229"/>
                </a:cubicBezTo>
                <a:cubicBezTo>
                  <a:pt x="537" y="229"/>
                  <a:pt x="537" y="229"/>
                  <a:pt x="538" y="229"/>
                </a:cubicBezTo>
                <a:cubicBezTo>
                  <a:pt x="538" y="228"/>
                  <a:pt x="538" y="227"/>
                  <a:pt x="539" y="227"/>
                </a:cubicBezTo>
                <a:cubicBezTo>
                  <a:pt x="539" y="227"/>
                  <a:pt x="539" y="227"/>
                  <a:pt x="539" y="227"/>
                </a:cubicBezTo>
                <a:cubicBezTo>
                  <a:pt x="539" y="227"/>
                  <a:pt x="539" y="226"/>
                  <a:pt x="539" y="226"/>
                </a:cubicBezTo>
                <a:cubicBezTo>
                  <a:pt x="538" y="227"/>
                  <a:pt x="538" y="226"/>
                  <a:pt x="538" y="226"/>
                </a:cubicBezTo>
                <a:cubicBezTo>
                  <a:pt x="537" y="225"/>
                  <a:pt x="536" y="225"/>
                  <a:pt x="536" y="225"/>
                </a:cubicBezTo>
                <a:cubicBezTo>
                  <a:pt x="536" y="225"/>
                  <a:pt x="535" y="225"/>
                  <a:pt x="535" y="225"/>
                </a:cubicBezTo>
                <a:cubicBezTo>
                  <a:pt x="535" y="225"/>
                  <a:pt x="535" y="226"/>
                  <a:pt x="536" y="226"/>
                </a:cubicBezTo>
                <a:cubicBezTo>
                  <a:pt x="536" y="226"/>
                  <a:pt x="536" y="226"/>
                  <a:pt x="536" y="226"/>
                </a:cubicBezTo>
                <a:cubicBezTo>
                  <a:pt x="536" y="226"/>
                  <a:pt x="535" y="226"/>
                  <a:pt x="535" y="226"/>
                </a:cubicBezTo>
                <a:cubicBezTo>
                  <a:pt x="535" y="226"/>
                  <a:pt x="535" y="226"/>
                  <a:pt x="535" y="226"/>
                </a:cubicBezTo>
                <a:close/>
                <a:moveTo>
                  <a:pt x="191" y="257"/>
                </a:moveTo>
                <a:cubicBezTo>
                  <a:pt x="191" y="257"/>
                  <a:pt x="191" y="258"/>
                  <a:pt x="192" y="257"/>
                </a:cubicBezTo>
                <a:cubicBezTo>
                  <a:pt x="192" y="257"/>
                  <a:pt x="192" y="257"/>
                  <a:pt x="193" y="257"/>
                </a:cubicBezTo>
                <a:cubicBezTo>
                  <a:pt x="193" y="258"/>
                  <a:pt x="193" y="258"/>
                  <a:pt x="194" y="257"/>
                </a:cubicBezTo>
                <a:cubicBezTo>
                  <a:pt x="194" y="257"/>
                  <a:pt x="195" y="257"/>
                  <a:pt x="194" y="256"/>
                </a:cubicBezTo>
                <a:cubicBezTo>
                  <a:pt x="194" y="255"/>
                  <a:pt x="195" y="255"/>
                  <a:pt x="195" y="255"/>
                </a:cubicBezTo>
                <a:cubicBezTo>
                  <a:pt x="195" y="254"/>
                  <a:pt x="196" y="254"/>
                  <a:pt x="195" y="254"/>
                </a:cubicBezTo>
                <a:cubicBezTo>
                  <a:pt x="194" y="254"/>
                  <a:pt x="193" y="254"/>
                  <a:pt x="193" y="256"/>
                </a:cubicBezTo>
                <a:cubicBezTo>
                  <a:pt x="193" y="256"/>
                  <a:pt x="193" y="256"/>
                  <a:pt x="193" y="256"/>
                </a:cubicBezTo>
                <a:cubicBezTo>
                  <a:pt x="192" y="256"/>
                  <a:pt x="192" y="257"/>
                  <a:pt x="191" y="257"/>
                </a:cubicBezTo>
                <a:cubicBezTo>
                  <a:pt x="191" y="257"/>
                  <a:pt x="191" y="257"/>
                  <a:pt x="191" y="257"/>
                </a:cubicBezTo>
                <a:close/>
                <a:moveTo>
                  <a:pt x="529" y="117"/>
                </a:moveTo>
                <a:cubicBezTo>
                  <a:pt x="528" y="117"/>
                  <a:pt x="527" y="117"/>
                  <a:pt x="527" y="116"/>
                </a:cubicBezTo>
                <a:cubicBezTo>
                  <a:pt x="527" y="116"/>
                  <a:pt x="527" y="115"/>
                  <a:pt x="527" y="116"/>
                </a:cubicBezTo>
                <a:cubicBezTo>
                  <a:pt x="526" y="117"/>
                  <a:pt x="525" y="117"/>
                  <a:pt x="524" y="117"/>
                </a:cubicBezTo>
                <a:cubicBezTo>
                  <a:pt x="524" y="117"/>
                  <a:pt x="524" y="117"/>
                  <a:pt x="524" y="117"/>
                </a:cubicBezTo>
                <a:cubicBezTo>
                  <a:pt x="524" y="117"/>
                  <a:pt x="524" y="118"/>
                  <a:pt x="524" y="118"/>
                </a:cubicBezTo>
                <a:cubicBezTo>
                  <a:pt x="525" y="118"/>
                  <a:pt x="525" y="118"/>
                  <a:pt x="526" y="117"/>
                </a:cubicBezTo>
                <a:cubicBezTo>
                  <a:pt x="526" y="117"/>
                  <a:pt x="527" y="117"/>
                  <a:pt x="527" y="118"/>
                </a:cubicBezTo>
                <a:cubicBezTo>
                  <a:pt x="527" y="118"/>
                  <a:pt x="527" y="119"/>
                  <a:pt x="527" y="119"/>
                </a:cubicBezTo>
                <a:cubicBezTo>
                  <a:pt x="528" y="119"/>
                  <a:pt x="529" y="118"/>
                  <a:pt x="529" y="117"/>
                </a:cubicBezTo>
                <a:cubicBezTo>
                  <a:pt x="529" y="117"/>
                  <a:pt x="529" y="116"/>
                  <a:pt x="529" y="117"/>
                </a:cubicBezTo>
                <a:close/>
                <a:moveTo>
                  <a:pt x="357" y="114"/>
                </a:moveTo>
                <a:cubicBezTo>
                  <a:pt x="357" y="114"/>
                  <a:pt x="357" y="114"/>
                  <a:pt x="358" y="114"/>
                </a:cubicBezTo>
                <a:cubicBezTo>
                  <a:pt x="358" y="113"/>
                  <a:pt x="358" y="113"/>
                  <a:pt x="358" y="113"/>
                </a:cubicBezTo>
                <a:cubicBezTo>
                  <a:pt x="359" y="112"/>
                  <a:pt x="359" y="112"/>
                  <a:pt x="359" y="112"/>
                </a:cubicBezTo>
                <a:cubicBezTo>
                  <a:pt x="360" y="113"/>
                  <a:pt x="360" y="113"/>
                  <a:pt x="359" y="113"/>
                </a:cubicBezTo>
                <a:cubicBezTo>
                  <a:pt x="359" y="114"/>
                  <a:pt x="360" y="114"/>
                  <a:pt x="360" y="114"/>
                </a:cubicBezTo>
                <a:cubicBezTo>
                  <a:pt x="360" y="114"/>
                  <a:pt x="360" y="114"/>
                  <a:pt x="360" y="114"/>
                </a:cubicBezTo>
                <a:cubicBezTo>
                  <a:pt x="360" y="113"/>
                  <a:pt x="360" y="113"/>
                  <a:pt x="361" y="113"/>
                </a:cubicBezTo>
                <a:cubicBezTo>
                  <a:pt x="361" y="113"/>
                  <a:pt x="361" y="113"/>
                  <a:pt x="361" y="113"/>
                </a:cubicBezTo>
                <a:cubicBezTo>
                  <a:pt x="361" y="112"/>
                  <a:pt x="361" y="112"/>
                  <a:pt x="361" y="112"/>
                </a:cubicBezTo>
                <a:cubicBezTo>
                  <a:pt x="360" y="112"/>
                  <a:pt x="360" y="112"/>
                  <a:pt x="359" y="112"/>
                </a:cubicBezTo>
                <a:cubicBezTo>
                  <a:pt x="358" y="111"/>
                  <a:pt x="357" y="111"/>
                  <a:pt x="356" y="113"/>
                </a:cubicBezTo>
                <a:cubicBezTo>
                  <a:pt x="356" y="113"/>
                  <a:pt x="356" y="113"/>
                  <a:pt x="356" y="113"/>
                </a:cubicBezTo>
                <a:cubicBezTo>
                  <a:pt x="356" y="113"/>
                  <a:pt x="357" y="113"/>
                  <a:pt x="357" y="114"/>
                </a:cubicBezTo>
                <a:close/>
                <a:moveTo>
                  <a:pt x="587" y="208"/>
                </a:moveTo>
                <a:cubicBezTo>
                  <a:pt x="588" y="208"/>
                  <a:pt x="589" y="207"/>
                  <a:pt x="590" y="207"/>
                </a:cubicBezTo>
                <a:cubicBezTo>
                  <a:pt x="590" y="207"/>
                  <a:pt x="590" y="206"/>
                  <a:pt x="590" y="206"/>
                </a:cubicBezTo>
                <a:cubicBezTo>
                  <a:pt x="590" y="206"/>
                  <a:pt x="590" y="206"/>
                  <a:pt x="590" y="206"/>
                </a:cubicBezTo>
                <a:cubicBezTo>
                  <a:pt x="589" y="206"/>
                  <a:pt x="588" y="206"/>
                  <a:pt x="588" y="205"/>
                </a:cubicBezTo>
                <a:cubicBezTo>
                  <a:pt x="588" y="205"/>
                  <a:pt x="587" y="205"/>
                  <a:pt x="587" y="205"/>
                </a:cubicBezTo>
                <a:cubicBezTo>
                  <a:pt x="587" y="205"/>
                  <a:pt x="587" y="206"/>
                  <a:pt x="587" y="206"/>
                </a:cubicBezTo>
                <a:cubicBezTo>
                  <a:pt x="587" y="206"/>
                  <a:pt x="588" y="206"/>
                  <a:pt x="588" y="207"/>
                </a:cubicBezTo>
                <a:cubicBezTo>
                  <a:pt x="588" y="207"/>
                  <a:pt x="588" y="207"/>
                  <a:pt x="588" y="207"/>
                </a:cubicBezTo>
                <a:cubicBezTo>
                  <a:pt x="587" y="207"/>
                  <a:pt x="587" y="207"/>
                  <a:pt x="587" y="207"/>
                </a:cubicBezTo>
                <a:cubicBezTo>
                  <a:pt x="586" y="208"/>
                  <a:pt x="586" y="208"/>
                  <a:pt x="586" y="208"/>
                </a:cubicBezTo>
                <a:cubicBezTo>
                  <a:pt x="585" y="209"/>
                  <a:pt x="586" y="209"/>
                  <a:pt x="586" y="209"/>
                </a:cubicBezTo>
                <a:cubicBezTo>
                  <a:pt x="586" y="209"/>
                  <a:pt x="587" y="209"/>
                  <a:pt x="587" y="209"/>
                </a:cubicBezTo>
                <a:cubicBezTo>
                  <a:pt x="587" y="209"/>
                  <a:pt x="587" y="209"/>
                  <a:pt x="587" y="209"/>
                </a:cubicBezTo>
                <a:cubicBezTo>
                  <a:pt x="587" y="208"/>
                  <a:pt x="587" y="208"/>
                  <a:pt x="587" y="208"/>
                </a:cubicBezTo>
                <a:close/>
                <a:moveTo>
                  <a:pt x="325" y="295"/>
                </a:moveTo>
                <a:cubicBezTo>
                  <a:pt x="325" y="295"/>
                  <a:pt x="326" y="296"/>
                  <a:pt x="326" y="296"/>
                </a:cubicBezTo>
                <a:cubicBezTo>
                  <a:pt x="326" y="296"/>
                  <a:pt x="326" y="296"/>
                  <a:pt x="326" y="296"/>
                </a:cubicBezTo>
                <a:cubicBezTo>
                  <a:pt x="327" y="295"/>
                  <a:pt x="327" y="295"/>
                  <a:pt x="327" y="295"/>
                </a:cubicBezTo>
                <a:cubicBezTo>
                  <a:pt x="327" y="294"/>
                  <a:pt x="328" y="294"/>
                  <a:pt x="328" y="293"/>
                </a:cubicBezTo>
                <a:cubicBezTo>
                  <a:pt x="327" y="293"/>
                  <a:pt x="328" y="293"/>
                  <a:pt x="328" y="292"/>
                </a:cubicBezTo>
                <a:cubicBezTo>
                  <a:pt x="328" y="292"/>
                  <a:pt x="329" y="292"/>
                  <a:pt x="329" y="291"/>
                </a:cubicBezTo>
                <a:cubicBezTo>
                  <a:pt x="329" y="291"/>
                  <a:pt x="329" y="291"/>
                  <a:pt x="329" y="291"/>
                </a:cubicBezTo>
                <a:cubicBezTo>
                  <a:pt x="329" y="291"/>
                  <a:pt x="329" y="290"/>
                  <a:pt x="329" y="290"/>
                </a:cubicBezTo>
                <a:cubicBezTo>
                  <a:pt x="329" y="290"/>
                  <a:pt x="328" y="290"/>
                  <a:pt x="328" y="290"/>
                </a:cubicBezTo>
                <a:cubicBezTo>
                  <a:pt x="328" y="290"/>
                  <a:pt x="328" y="291"/>
                  <a:pt x="328" y="291"/>
                </a:cubicBezTo>
                <a:cubicBezTo>
                  <a:pt x="328" y="293"/>
                  <a:pt x="327" y="293"/>
                  <a:pt x="326" y="293"/>
                </a:cubicBezTo>
                <a:cubicBezTo>
                  <a:pt x="326" y="293"/>
                  <a:pt x="326" y="293"/>
                  <a:pt x="325" y="293"/>
                </a:cubicBezTo>
                <a:cubicBezTo>
                  <a:pt x="326" y="294"/>
                  <a:pt x="325" y="295"/>
                  <a:pt x="325" y="295"/>
                </a:cubicBezTo>
                <a:close/>
                <a:moveTo>
                  <a:pt x="535" y="249"/>
                </a:moveTo>
                <a:cubicBezTo>
                  <a:pt x="534" y="249"/>
                  <a:pt x="534" y="248"/>
                  <a:pt x="534" y="248"/>
                </a:cubicBezTo>
                <a:cubicBezTo>
                  <a:pt x="533" y="248"/>
                  <a:pt x="533" y="249"/>
                  <a:pt x="533" y="249"/>
                </a:cubicBezTo>
                <a:cubicBezTo>
                  <a:pt x="533" y="250"/>
                  <a:pt x="533" y="250"/>
                  <a:pt x="533" y="250"/>
                </a:cubicBezTo>
                <a:cubicBezTo>
                  <a:pt x="533" y="250"/>
                  <a:pt x="533" y="250"/>
                  <a:pt x="533" y="250"/>
                </a:cubicBezTo>
                <a:cubicBezTo>
                  <a:pt x="532" y="250"/>
                  <a:pt x="532" y="250"/>
                  <a:pt x="532" y="250"/>
                </a:cubicBezTo>
                <a:cubicBezTo>
                  <a:pt x="532" y="249"/>
                  <a:pt x="532" y="249"/>
                  <a:pt x="531" y="250"/>
                </a:cubicBezTo>
                <a:cubicBezTo>
                  <a:pt x="531" y="250"/>
                  <a:pt x="530" y="250"/>
                  <a:pt x="530" y="250"/>
                </a:cubicBezTo>
                <a:cubicBezTo>
                  <a:pt x="530" y="250"/>
                  <a:pt x="530" y="250"/>
                  <a:pt x="529" y="250"/>
                </a:cubicBezTo>
                <a:cubicBezTo>
                  <a:pt x="530" y="250"/>
                  <a:pt x="530" y="250"/>
                  <a:pt x="530" y="250"/>
                </a:cubicBezTo>
                <a:cubicBezTo>
                  <a:pt x="530" y="251"/>
                  <a:pt x="531" y="252"/>
                  <a:pt x="532" y="251"/>
                </a:cubicBezTo>
                <a:cubicBezTo>
                  <a:pt x="532" y="251"/>
                  <a:pt x="533" y="251"/>
                  <a:pt x="533" y="251"/>
                </a:cubicBezTo>
                <a:cubicBezTo>
                  <a:pt x="534" y="251"/>
                  <a:pt x="534" y="250"/>
                  <a:pt x="535" y="249"/>
                </a:cubicBezTo>
                <a:cubicBezTo>
                  <a:pt x="535" y="249"/>
                  <a:pt x="535" y="249"/>
                  <a:pt x="535" y="249"/>
                </a:cubicBezTo>
                <a:close/>
                <a:moveTo>
                  <a:pt x="50" y="166"/>
                </a:moveTo>
                <a:cubicBezTo>
                  <a:pt x="50" y="167"/>
                  <a:pt x="50" y="167"/>
                  <a:pt x="50" y="168"/>
                </a:cubicBezTo>
                <a:cubicBezTo>
                  <a:pt x="50" y="168"/>
                  <a:pt x="51" y="168"/>
                  <a:pt x="51" y="168"/>
                </a:cubicBezTo>
                <a:cubicBezTo>
                  <a:pt x="51" y="168"/>
                  <a:pt x="52" y="168"/>
                  <a:pt x="52" y="168"/>
                </a:cubicBezTo>
                <a:cubicBezTo>
                  <a:pt x="52" y="168"/>
                  <a:pt x="53" y="167"/>
                  <a:pt x="53" y="167"/>
                </a:cubicBezTo>
                <a:cubicBezTo>
                  <a:pt x="53" y="167"/>
                  <a:pt x="52" y="167"/>
                  <a:pt x="52" y="167"/>
                </a:cubicBezTo>
                <a:cubicBezTo>
                  <a:pt x="52" y="167"/>
                  <a:pt x="52" y="167"/>
                  <a:pt x="51" y="167"/>
                </a:cubicBezTo>
                <a:cubicBezTo>
                  <a:pt x="51" y="167"/>
                  <a:pt x="51" y="166"/>
                  <a:pt x="51" y="166"/>
                </a:cubicBezTo>
                <a:cubicBezTo>
                  <a:pt x="51" y="166"/>
                  <a:pt x="51" y="166"/>
                  <a:pt x="51" y="166"/>
                </a:cubicBezTo>
                <a:cubicBezTo>
                  <a:pt x="52" y="166"/>
                  <a:pt x="52" y="166"/>
                  <a:pt x="53" y="166"/>
                </a:cubicBezTo>
                <a:cubicBezTo>
                  <a:pt x="53" y="166"/>
                  <a:pt x="52" y="165"/>
                  <a:pt x="53" y="165"/>
                </a:cubicBezTo>
                <a:cubicBezTo>
                  <a:pt x="53" y="165"/>
                  <a:pt x="53" y="165"/>
                  <a:pt x="53" y="165"/>
                </a:cubicBezTo>
                <a:cubicBezTo>
                  <a:pt x="53" y="164"/>
                  <a:pt x="54" y="164"/>
                  <a:pt x="54" y="164"/>
                </a:cubicBezTo>
                <a:cubicBezTo>
                  <a:pt x="54" y="164"/>
                  <a:pt x="53" y="164"/>
                  <a:pt x="53" y="164"/>
                </a:cubicBezTo>
                <a:cubicBezTo>
                  <a:pt x="53" y="164"/>
                  <a:pt x="52" y="164"/>
                  <a:pt x="52" y="164"/>
                </a:cubicBezTo>
                <a:cubicBezTo>
                  <a:pt x="51" y="164"/>
                  <a:pt x="51" y="164"/>
                  <a:pt x="51" y="164"/>
                </a:cubicBezTo>
                <a:cubicBezTo>
                  <a:pt x="51" y="164"/>
                  <a:pt x="51" y="164"/>
                  <a:pt x="51" y="164"/>
                </a:cubicBezTo>
                <a:cubicBezTo>
                  <a:pt x="51" y="164"/>
                  <a:pt x="52" y="165"/>
                  <a:pt x="52" y="165"/>
                </a:cubicBezTo>
                <a:cubicBezTo>
                  <a:pt x="52" y="165"/>
                  <a:pt x="52" y="165"/>
                  <a:pt x="52" y="165"/>
                </a:cubicBezTo>
                <a:cubicBezTo>
                  <a:pt x="52" y="165"/>
                  <a:pt x="52" y="165"/>
                  <a:pt x="52" y="165"/>
                </a:cubicBezTo>
                <a:cubicBezTo>
                  <a:pt x="51" y="165"/>
                  <a:pt x="51" y="165"/>
                  <a:pt x="51" y="165"/>
                </a:cubicBezTo>
                <a:cubicBezTo>
                  <a:pt x="51" y="165"/>
                  <a:pt x="50" y="165"/>
                  <a:pt x="50" y="165"/>
                </a:cubicBezTo>
                <a:cubicBezTo>
                  <a:pt x="51" y="166"/>
                  <a:pt x="50" y="166"/>
                  <a:pt x="50" y="166"/>
                </a:cubicBezTo>
                <a:close/>
                <a:moveTo>
                  <a:pt x="390" y="69"/>
                </a:moveTo>
                <a:cubicBezTo>
                  <a:pt x="390" y="69"/>
                  <a:pt x="390" y="69"/>
                  <a:pt x="389" y="69"/>
                </a:cubicBezTo>
                <a:cubicBezTo>
                  <a:pt x="389" y="69"/>
                  <a:pt x="389" y="69"/>
                  <a:pt x="389" y="69"/>
                </a:cubicBezTo>
                <a:cubicBezTo>
                  <a:pt x="389" y="70"/>
                  <a:pt x="389" y="71"/>
                  <a:pt x="390" y="71"/>
                </a:cubicBezTo>
                <a:cubicBezTo>
                  <a:pt x="390" y="72"/>
                  <a:pt x="390" y="71"/>
                  <a:pt x="390" y="71"/>
                </a:cubicBezTo>
                <a:cubicBezTo>
                  <a:pt x="390" y="71"/>
                  <a:pt x="390" y="71"/>
                  <a:pt x="391" y="71"/>
                </a:cubicBezTo>
                <a:cubicBezTo>
                  <a:pt x="391" y="71"/>
                  <a:pt x="391" y="71"/>
                  <a:pt x="391" y="71"/>
                </a:cubicBezTo>
                <a:cubicBezTo>
                  <a:pt x="390" y="71"/>
                  <a:pt x="391" y="72"/>
                  <a:pt x="390" y="72"/>
                </a:cubicBezTo>
                <a:cubicBezTo>
                  <a:pt x="390" y="72"/>
                  <a:pt x="390" y="73"/>
                  <a:pt x="390" y="73"/>
                </a:cubicBezTo>
                <a:cubicBezTo>
                  <a:pt x="390" y="73"/>
                  <a:pt x="391" y="73"/>
                  <a:pt x="391" y="73"/>
                </a:cubicBezTo>
                <a:cubicBezTo>
                  <a:pt x="391" y="73"/>
                  <a:pt x="391" y="72"/>
                  <a:pt x="392" y="72"/>
                </a:cubicBezTo>
                <a:cubicBezTo>
                  <a:pt x="393" y="72"/>
                  <a:pt x="392" y="71"/>
                  <a:pt x="393" y="71"/>
                </a:cubicBezTo>
                <a:cubicBezTo>
                  <a:pt x="392" y="70"/>
                  <a:pt x="392" y="70"/>
                  <a:pt x="391" y="70"/>
                </a:cubicBezTo>
                <a:cubicBezTo>
                  <a:pt x="390" y="70"/>
                  <a:pt x="391" y="69"/>
                  <a:pt x="390" y="69"/>
                </a:cubicBezTo>
                <a:close/>
                <a:moveTo>
                  <a:pt x="123" y="327"/>
                </a:moveTo>
                <a:cubicBezTo>
                  <a:pt x="123" y="327"/>
                  <a:pt x="123" y="327"/>
                  <a:pt x="123" y="327"/>
                </a:cubicBezTo>
                <a:cubicBezTo>
                  <a:pt x="123" y="326"/>
                  <a:pt x="123" y="326"/>
                  <a:pt x="123" y="325"/>
                </a:cubicBezTo>
                <a:cubicBezTo>
                  <a:pt x="123" y="325"/>
                  <a:pt x="123" y="325"/>
                  <a:pt x="123" y="325"/>
                </a:cubicBezTo>
                <a:cubicBezTo>
                  <a:pt x="124" y="324"/>
                  <a:pt x="124" y="324"/>
                  <a:pt x="123" y="324"/>
                </a:cubicBezTo>
                <a:cubicBezTo>
                  <a:pt x="123" y="324"/>
                  <a:pt x="123" y="324"/>
                  <a:pt x="122" y="323"/>
                </a:cubicBezTo>
                <a:cubicBezTo>
                  <a:pt x="122" y="323"/>
                  <a:pt x="122" y="323"/>
                  <a:pt x="122" y="323"/>
                </a:cubicBezTo>
                <a:cubicBezTo>
                  <a:pt x="122" y="323"/>
                  <a:pt x="122" y="323"/>
                  <a:pt x="123" y="323"/>
                </a:cubicBezTo>
                <a:cubicBezTo>
                  <a:pt x="123" y="323"/>
                  <a:pt x="123" y="323"/>
                  <a:pt x="123" y="323"/>
                </a:cubicBezTo>
                <a:cubicBezTo>
                  <a:pt x="123" y="323"/>
                  <a:pt x="123" y="322"/>
                  <a:pt x="123" y="322"/>
                </a:cubicBezTo>
                <a:cubicBezTo>
                  <a:pt x="123" y="322"/>
                  <a:pt x="122" y="322"/>
                  <a:pt x="122" y="322"/>
                </a:cubicBezTo>
                <a:cubicBezTo>
                  <a:pt x="121" y="322"/>
                  <a:pt x="121" y="323"/>
                  <a:pt x="121" y="323"/>
                </a:cubicBezTo>
                <a:cubicBezTo>
                  <a:pt x="122" y="324"/>
                  <a:pt x="122" y="324"/>
                  <a:pt x="122" y="324"/>
                </a:cubicBezTo>
                <a:cubicBezTo>
                  <a:pt x="122" y="325"/>
                  <a:pt x="122" y="325"/>
                  <a:pt x="121" y="326"/>
                </a:cubicBezTo>
                <a:cubicBezTo>
                  <a:pt x="121" y="326"/>
                  <a:pt x="121" y="326"/>
                  <a:pt x="121" y="326"/>
                </a:cubicBezTo>
                <a:cubicBezTo>
                  <a:pt x="122" y="326"/>
                  <a:pt x="122" y="327"/>
                  <a:pt x="123" y="327"/>
                </a:cubicBezTo>
                <a:close/>
                <a:moveTo>
                  <a:pt x="122" y="318"/>
                </a:moveTo>
                <a:cubicBezTo>
                  <a:pt x="122" y="318"/>
                  <a:pt x="122" y="319"/>
                  <a:pt x="123" y="319"/>
                </a:cubicBezTo>
                <a:cubicBezTo>
                  <a:pt x="123" y="319"/>
                  <a:pt x="123" y="318"/>
                  <a:pt x="124" y="318"/>
                </a:cubicBezTo>
                <a:cubicBezTo>
                  <a:pt x="124" y="318"/>
                  <a:pt x="124" y="318"/>
                  <a:pt x="124" y="319"/>
                </a:cubicBezTo>
                <a:cubicBezTo>
                  <a:pt x="124" y="320"/>
                  <a:pt x="125" y="320"/>
                  <a:pt x="125" y="320"/>
                </a:cubicBezTo>
                <a:cubicBezTo>
                  <a:pt x="125" y="320"/>
                  <a:pt x="125" y="320"/>
                  <a:pt x="125" y="320"/>
                </a:cubicBezTo>
                <a:cubicBezTo>
                  <a:pt x="125" y="320"/>
                  <a:pt x="125" y="319"/>
                  <a:pt x="125" y="319"/>
                </a:cubicBezTo>
                <a:cubicBezTo>
                  <a:pt x="125" y="319"/>
                  <a:pt x="126" y="318"/>
                  <a:pt x="125" y="318"/>
                </a:cubicBezTo>
                <a:cubicBezTo>
                  <a:pt x="125" y="318"/>
                  <a:pt x="125" y="317"/>
                  <a:pt x="124" y="316"/>
                </a:cubicBezTo>
                <a:cubicBezTo>
                  <a:pt x="124" y="316"/>
                  <a:pt x="124" y="315"/>
                  <a:pt x="123" y="315"/>
                </a:cubicBezTo>
                <a:cubicBezTo>
                  <a:pt x="123" y="316"/>
                  <a:pt x="123" y="316"/>
                  <a:pt x="123" y="316"/>
                </a:cubicBezTo>
                <a:cubicBezTo>
                  <a:pt x="123" y="316"/>
                  <a:pt x="123" y="317"/>
                  <a:pt x="123" y="317"/>
                </a:cubicBezTo>
                <a:cubicBezTo>
                  <a:pt x="124" y="318"/>
                  <a:pt x="123" y="318"/>
                  <a:pt x="122" y="318"/>
                </a:cubicBezTo>
                <a:close/>
                <a:moveTo>
                  <a:pt x="500" y="49"/>
                </a:moveTo>
                <a:cubicBezTo>
                  <a:pt x="500" y="49"/>
                  <a:pt x="500" y="49"/>
                  <a:pt x="500" y="50"/>
                </a:cubicBezTo>
                <a:cubicBezTo>
                  <a:pt x="499" y="50"/>
                  <a:pt x="499" y="51"/>
                  <a:pt x="500" y="52"/>
                </a:cubicBezTo>
                <a:cubicBezTo>
                  <a:pt x="500" y="52"/>
                  <a:pt x="500" y="52"/>
                  <a:pt x="500" y="52"/>
                </a:cubicBezTo>
                <a:cubicBezTo>
                  <a:pt x="501" y="51"/>
                  <a:pt x="501" y="52"/>
                  <a:pt x="501" y="53"/>
                </a:cubicBezTo>
                <a:cubicBezTo>
                  <a:pt x="501" y="53"/>
                  <a:pt x="502" y="53"/>
                  <a:pt x="502" y="53"/>
                </a:cubicBezTo>
                <a:cubicBezTo>
                  <a:pt x="502" y="53"/>
                  <a:pt x="502" y="53"/>
                  <a:pt x="502" y="53"/>
                </a:cubicBezTo>
                <a:cubicBezTo>
                  <a:pt x="502" y="53"/>
                  <a:pt x="502" y="52"/>
                  <a:pt x="502" y="52"/>
                </a:cubicBezTo>
                <a:cubicBezTo>
                  <a:pt x="502" y="52"/>
                  <a:pt x="502" y="52"/>
                  <a:pt x="502" y="51"/>
                </a:cubicBezTo>
                <a:cubicBezTo>
                  <a:pt x="501" y="50"/>
                  <a:pt x="501" y="50"/>
                  <a:pt x="501" y="49"/>
                </a:cubicBezTo>
                <a:cubicBezTo>
                  <a:pt x="501" y="49"/>
                  <a:pt x="501" y="49"/>
                  <a:pt x="500" y="49"/>
                </a:cubicBezTo>
                <a:close/>
                <a:moveTo>
                  <a:pt x="454" y="161"/>
                </a:moveTo>
                <a:cubicBezTo>
                  <a:pt x="454" y="160"/>
                  <a:pt x="454" y="159"/>
                  <a:pt x="455" y="159"/>
                </a:cubicBezTo>
                <a:cubicBezTo>
                  <a:pt x="455" y="159"/>
                  <a:pt x="455" y="159"/>
                  <a:pt x="456" y="158"/>
                </a:cubicBezTo>
                <a:cubicBezTo>
                  <a:pt x="456" y="158"/>
                  <a:pt x="455" y="157"/>
                  <a:pt x="455" y="157"/>
                </a:cubicBezTo>
                <a:cubicBezTo>
                  <a:pt x="456" y="157"/>
                  <a:pt x="455" y="156"/>
                  <a:pt x="455" y="156"/>
                </a:cubicBezTo>
                <a:cubicBezTo>
                  <a:pt x="454" y="157"/>
                  <a:pt x="453" y="157"/>
                  <a:pt x="454" y="158"/>
                </a:cubicBezTo>
                <a:cubicBezTo>
                  <a:pt x="453" y="159"/>
                  <a:pt x="454" y="160"/>
                  <a:pt x="453" y="161"/>
                </a:cubicBezTo>
                <a:cubicBezTo>
                  <a:pt x="453" y="161"/>
                  <a:pt x="453" y="161"/>
                  <a:pt x="453" y="161"/>
                </a:cubicBezTo>
                <a:cubicBezTo>
                  <a:pt x="453" y="161"/>
                  <a:pt x="453" y="161"/>
                  <a:pt x="454" y="161"/>
                </a:cubicBezTo>
                <a:close/>
                <a:moveTo>
                  <a:pt x="354" y="290"/>
                </a:moveTo>
                <a:cubicBezTo>
                  <a:pt x="354" y="289"/>
                  <a:pt x="353" y="289"/>
                  <a:pt x="353" y="289"/>
                </a:cubicBezTo>
                <a:cubicBezTo>
                  <a:pt x="353" y="289"/>
                  <a:pt x="352" y="289"/>
                  <a:pt x="352" y="290"/>
                </a:cubicBezTo>
                <a:cubicBezTo>
                  <a:pt x="352" y="290"/>
                  <a:pt x="352" y="290"/>
                  <a:pt x="353" y="290"/>
                </a:cubicBezTo>
                <a:cubicBezTo>
                  <a:pt x="353" y="290"/>
                  <a:pt x="353" y="291"/>
                  <a:pt x="353" y="291"/>
                </a:cubicBezTo>
                <a:cubicBezTo>
                  <a:pt x="353" y="292"/>
                  <a:pt x="354" y="293"/>
                  <a:pt x="353" y="294"/>
                </a:cubicBezTo>
                <a:cubicBezTo>
                  <a:pt x="353" y="295"/>
                  <a:pt x="354" y="295"/>
                  <a:pt x="354" y="294"/>
                </a:cubicBezTo>
                <a:cubicBezTo>
                  <a:pt x="355" y="294"/>
                  <a:pt x="355" y="294"/>
                  <a:pt x="354" y="293"/>
                </a:cubicBezTo>
                <a:cubicBezTo>
                  <a:pt x="354" y="293"/>
                  <a:pt x="354" y="292"/>
                  <a:pt x="355" y="292"/>
                </a:cubicBezTo>
                <a:cubicBezTo>
                  <a:pt x="355" y="292"/>
                  <a:pt x="355" y="293"/>
                  <a:pt x="355" y="293"/>
                </a:cubicBezTo>
                <a:cubicBezTo>
                  <a:pt x="355" y="292"/>
                  <a:pt x="355" y="292"/>
                  <a:pt x="355" y="292"/>
                </a:cubicBezTo>
                <a:cubicBezTo>
                  <a:pt x="354" y="291"/>
                  <a:pt x="354" y="291"/>
                  <a:pt x="354" y="290"/>
                </a:cubicBezTo>
                <a:close/>
                <a:moveTo>
                  <a:pt x="547" y="85"/>
                </a:moveTo>
                <a:cubicBezTo>
                  <a:pt x="547" y="86"/>
                  <a:pt x="546" y="86"/>
                  <a:pt x="546" y="87"/>
                </a:cubicBezTo>
                <a:cubicBezTo>
                  <a:pt x="546" y="86"/>
                  <a:pt x="546" y="86"/>
                  <a:pt x="546" y="85"/>
                </a:cubicBezTo>
                <a:cubicBezTo>
                  <a:pt x="546" y="85"/>
                  <a:pt x="546" y="85"/>
                  <a:pt x="546" y="85"/>
                </a:cubicBezTo>
                <a:cubicBezTo>
                  <a:pt x="545" y="85"/>
                  <a:pt x="544" y="85"/>
                  <a:pt x="544" y="85"/>
                </a:cubicBezTo>
                <a:cubicBezTo>
                  <a:pt x="544" y="86"/>
                  <a:pt x="543" y="86"/>
                  <a:pt x="543" y="86"/>
                </a:cubicBezTo>
                <a:cubicBezTo>
                  <a:pt x="543" y="86"/>
                  <a:pt x="545" y="87"/>
                  <a:pt x="545" y="87"/>
                </a:cubicBezTo>
                <a:cubicBezTo>
                  <a:pt x="545" y="86"/>
                  <a:pt x="546" y="87"/>
                  <a:pt x="546" y="87"/>
                </a:cubicBezTo>
                <a:cubicBezTo>
                  <a:pt x="547" y="88"/>
                  <a:pt x="547" y="87"/>
                  <a:pt x="547" y="87"/>
                </a:cubicBezTo>
                <a:cubicBezTo>
                  <a:pt x="548" y="87"/>
                  <a:pt x="548" y="86"/>
                  <a:pt x="547" y="86"/>
                </a:cubicBezTo>
                <a:cubicBezTo>
                  <a:pt x="547" y="85"/>
                  <a:pt x="547" y="85"/>
                  <a:pt x="547" y="85"/>
                </a:cubicBezTo>
                <a:close/>
                <a:moveTo>
                  <a:pt x="547" y="87"/>
                </a:moveTo>
                <a:cubicBezTo>
                  <a:pt x="547" y="88"/>
                  <a:pt x="546" y="89"/>
                  <a:pt x="545" y="89"/>
                </a:cubicBezTo>
                <a:cubicBezTo>
                  <a:pt x="545" y="89"/>
                  <a:pt x="545" y="90"/>
                  <a:pt x="545" y="90"/>
                </a:cubicBezTo>
                <a:cubicBezTo>
                  <a:pt x="546" y="91"/>
                  <a:pt x="546" y="92"/>
                  <a:pt x="547" y="92"/>
                </a:cubicBezTo>
                <a:cubicBezTo>
                  <a:pt x="547" y="92"/>
                  <a:pt x="547" y="92"/>
                  <a:pt x="547" y="92"/>
                </a:cubicBezTo>
                <a:cubicBezTo>
                  <a:pt x="548" y="92"/>
                  <a:pt x="548" y="91"/>
                  <a:pt x="548" y="91"/>
                </a:cubicBezTo>
                <a:cubicBezTo>
                  <a:pt x="548" y="91"/>
                  <a:pt x="548" y="91"/>
                  <a:pt x="548" y="90"/>
                </a:cubicBezTo>
                <a:cubicBezTo>
                  <a:pt x="548" y="90"/>
                  <a:pt x="547" y="90"/>
                  <a:pt x="547" y="90"/>
                </a:cubicBezTo>
                <a:cubicBezTo>
                  <a:pt x="547" y="90"/>
                  <a:pt x="547" y="90"/>
                  <a:pt x="547" y="91"/>
                </a:cubicBezTo>
                <a:cubicBezTo>
                  <a:pt x="547" y="91"/>
                  <a:pt x="547" y="91"/>
                  <a:pt x="547" y="91"/>
                </a:cubicBezTo>
                <a:cubicBezTo>
                  <a:pt x="547" y="90"/>
                  <a:pt x="545" y="90"/>
                  <a:pt x="547" y="90"/>
                </a:cubicBezTo>
                <a:cubicBezTo>
                  <a:pt x="547" y="89"/>
                  <a:pt x="548" y="89"/>
                  <a:pt x="548" y="88"/>
                </a:cubicBezTo>
                <a:cubicBezTo>
                  <a:pt x="548" y="88"/>
                  <a:pt x="548" y="88"/>
                  <a:pt x="548" y="88"/>
                </a:cubicBezTo>
                <a:cubicBezTo>
                  <a:pt x="548" y="88"/>
                  <a:pt x="548" y="87"/>
                  <a:pt x="547" y="87"/>
                </a:cubicBezTo>
                <a:close/>
                <a:moveTo>
                  <a:pt x="384" y="306"/>
                </a:moveTo>
                <a:cubicBezTo>
                  <a:pt x="384" y="306"/>
                  <a:pt x="384" y="306"/>
                  <a:pt x="385" y="306"/>
                </a:cubicBezTo>
                <a:cubicBezTo>
                  <a:pt x="385" y="305"/>
                  <a:pt x="385" y="305"/>
                  <a:pt x="386" y="305"/>
                </a:cubicBezTo>
                <a:cubicBezTo>
                  <a:pt x="386" y="305"/>
                  <a:pt x="386" y="305"/>
                  <a:pt x="386" y="305"/>
                </a:cubicBezTo>
                <a:cubicBezTo>
                  <a:pt x="386" y="304"/>
                  <a:pt x="386" y="304"/>
                  <a:pt x="386" y="304"/>
                </a:cubicBezTo>
                <a:cubicBezTo>
                  <a:pt x="386" y="304"/>
                  <a:pt x="385" y="304"/>
                  <a:pt x="385" y="304"/>
                </a:cubicBezTo>
                <a:cubicBezTo>
                  <a:pt x="385" y="305"/>
                  <a:pt x="384" y="304"/>
                  <a:pt x="384" y="305"/>
                </a:cubicBezTo>
                <a:cubicBezTo>
                  <a:pt x="384" y="306"/>
                  <a:pt x="383" y="305"/>
                  <a:pt x="383" y="305"/>
                </a:cubicBezTo>
                <a:cubicBezTo>
                  <a:pt x="383" y="305"/>
                  <a:pt x="383" y="305"/>
                  <a:pt x="383" y="305"/>
                </a:cubicBezTo>
                <a:cubicBezTo>
                  <a:pt x="383" y="305"/>
                  <a:pt x="382" y="305"/>
                  <a:pt x="382" y="306"/>
                </a:cubicBezTo>
                <a:cubicBezTo>
                  <a:pt x="383" y="306"/>
                  <a:pt x="383" y="306"/>
                  <a:pt x="383" y="306"/>
                </a:cubicBezTo>
                <a:cubicBezTo>
                  <a:pt x="383" y="306"/>
                  <a:pt x="382" y="307"/>
                  <a:pt x="382" y="307"/>
                </a:cubicBezTo>
                <a:cubicBezTo>
                  <a:pt x="381" y="307"/>
                  <a:pt x="382" y="307"/>
                  <a:pt x="382" y="307"/>
                </a:cubicBezTo>
                <a:cubicBezTo>
                  <a:pt x="382" y="307"/>
                  <a:pt x="382" y="308"/>
                  <a:pt x="382" y="308"/>
                </a:cubicBezTo>
                <a:cubicBezTo>
                  <a:pt x="383" y="307"/>
                  <a:pt x="383" y="307"/>
                  <a:pt x="384" y="307"/>
                </a:cubicBezTo>
                <a:cubicBezTo>
                  <a:pt x="385" y="307"/>
                  <a:pt x="385" y="307"/>
                  <a:pt x="384" y="306"/>
                </a:cubicBezTo>
                <a:close/>
                <a:moveTo>
                  <a:pt x="490" y="268"/>
                </a:moveTo>
                <a:cubicBezTo>
                  <a:pt x="490" y="268"/>
                  <a:pt x="490" y="267"/>
                  <a:pt x="490" y="267"/>
                </a:cubicBezTo>
                <a:cubicBezTo>
                  <a:pt x="490" y="267"/>
                  <a:pt x="490" y="267"/>
                  <a:pt x="490" y="267"/>
                </a:cubicBezTo>
                <a:cubicBezTo>
                  <a:pt x="490" y="268"/>
                  <a:pt x="489" y="268"/>
                  <a:pt x="488" y="269"/>
                </a:cubicBezTo>
                <a:cubicBezTo>
                  <a:pt x="488" y="269"/>
                  <a:pt x="487" y="270"/>
                  <a:pt x="487" y="270"/>
                </a:cubicBezTo>
                <a:cubicBezTo>
                  <a:pt x="487" y="271"/>
                  <a:pt x="487" y="271"/>
                  <a:pt x="488" y="271"/>
                </a:cubicBezTo>
                <a:cubicBezTo>
                  <a:pt x="488" y="271"/>
                  <a:pt x="490" y="271"/>
                  <a:pt x="490" y="270"/>
                </a:cubicBezTo>
                <a:cubicBezTo>
                  <a:pt x="490" y="270"/>
                  <a:pt x="490" y="270"/>
                  <a:pt x="490" y="270"/>
                </a:cubicBezTo>
                <a:cubicBezTo>
                  <a:pt x="490" y="269"/>
                  <a:pt x="490" y="269"/>
                  <a:pt x="490" y="269"/>
                </a:cubicBezTo>
                <a:cubicBezTo>
                  <a:pt x="490" y="270"/>
                  <a:pt x="489" y="270"/>
                  <a:pt x="489" y="270"/>
                </a:cubicBezTo>
                <a:cubicBezTo>
                  <a:pt x="489" y="269"/>
                  <a:pt x="489" y="269"/>
                  <a:pt x="489" y="269"/>
                </a:cubicBezTo>
                <a:cubicBezTo>
                  <a:pt x="490" y="269"/>
                  <a:pt x="490" y="268"/>
                  <a:pt x="490" y="268"/>
                </a:cubicBezTo>
                <a:close/>
                <a:moveTo>
                  <a:pt x="499" y="83"/>
                </a:moveTo>
                <a:cubicBezTo>
                  <a:pt x="499" y="83"/>
                  <a:pt x="499" y="83"/>
                  <a:pt x="500" y="84"/>
                </a:cubicBezTo>
                <a:cubicBezTo>
                  <a:pt x="500" y="85"/>
                  <a:pt x="501" y="85"/>
                  <a:pt x="500" y="87"/>
                </a:cubicBezTo>
                <a:cubicBezTo>
                  <a:pt x="500" y="87"/>
                  <a:pt x="500" y="87"/>
                  <a:pt x="501" y="87"/>
                </a:cubicBezTo>
                <a:cubicBezTo>
                  <a:pt x="501" y="88"/>
                  <a:pt x="501" y="87"/>
                  <a:pt x="501" y="87"/>
                </a:cubicBezTo>
                <a:cubicBezTo>
                  <a:pt x="501" y="87"/>
                  <a:pt x="501" y="86"/>
                  <a:pt x="501" y="86"/>
                </a:cubicBezTo>
                <a:cubicBezTo>
                  <a:pt x="501" y="86"/>
                  <a:pt x="502" y="86"/>
                  <a:pt x="502" y="86"/>
                </a:cubicBezTo>
                <a:cubicBezTo>
                  <a:pt x="503" y="86"/>
                  <a:pt x="503" y="86"/>
                  <a:pt x="503" y="85"/>
                </a:cubicBezTo>
                <a:cubicBezTo>
                  <a:pt x="503" y="84"/>
                  <a:pt x="503" y="84"/>
                  <a:pt x="502" y="84"/>
                </a:cubicBezTo>
                <a:cubicBezTo>
                  <a:pt x="501" y="84"/>
                  <a:pt x="500" y="85"/>
                  <a:pt x="500" y="83"/>
                </a:cubicBezTo>
                <a:cubicBezTo>
                  <a:pt x="500" y="83"/>
                  <a:pt x="500" y="83"/>
                  <a:pt x="499" y="83"/>
                </a:cubicBezTo>
                <a:close/>
                <a:moveTo>
                  <a:pt x="309" y="292"/>
                </a:moveTo>
                <a:cubicBezTo>
                  <a:pt x="309" y="292"/>
                  <a:pt x="309" y="292"/>
                  <a:pt x="309" y="292"/>
                </a:cubicBezTo>
                <a:cubicBezTo>
                  <a:pt x="309" y="293"/>
                  <a:pt x="309" y="293"/>
                  <a:pt x="309" y="293"/>
                </a:cubicBezTo>
                <a:cubicBezTo>
                  <a:pt x="309" y="293"/>
                  <a:pt x="309" y="293"/>
                  <a:pt x="309" y="293"/>
                </a:cubicBezTo>
                <a:cubicBezTo>
                  <a:pt x="310" y="293"/>
                  <a:pt x="310" y="292"/>
                  <a:pt x="311" y="292"/>
                </a:cubicBezTo>
                <a:cubicBezTo>
                  <a:pt x="311" y="293"/>
                  <a:pt x="312" y="292"/>
                  <a:pt x="312" y="292"/>
                </a:cubicBezTo>
                <a:cubicBezTo>
                  <a:pt x="313" y="292"/>
                  <a:pt x="312" y="291"/>
                  <a:pt x="312" y="291"/>
                </a:cubicBezTo>
                <a:cubicBezTo>
                  <a:pt x="312" y="291"/>
                  <a:pt x="312" y="290"/>
                  <a:pt x="312" y="290"/>
                </a:cubicBezTo>
                <a:cubicBezTo>
                  <a:pt x="312" y="290"/>
                  <a:pt x="311" y="290"/>
                  <a:pt x="311" y="290"/>
                </a:cubicBezTo>
                <a:cubicBezTo>
                  <a:pt x="311" y="291"/>
                  <a:pt x="312" y="291"/>
                  <a:pt x="311" y="291"/>
                </a:cubicBezTo>
                <a:cubicBezTo>
                  <a:pt x="310" y="291"/>
                  <a:pt x="310" y="291"/>
                  <a:pt x="309" y="291"/>
                </a:cubicBezTo>
                <a:cubicBezTo>
                  <a:pt x="308" y="291"/>
                  <a:pt x="308" y="291"/>
                  <a:pt x="309" y="292"/>
                </a:cubicBezTo>
                <a:close/>
                <a:moveTo>
                  <a:pt x="57" y="223"/>
                </a:moveTo>
                <a:cubicBezTo>
                  <a:pt x="57" y="223"/>
                  <a:pt x="58" y="223"/>
                  <a:pt x="58" y="222"/>
                </a:cubicBezTo>
                <a:cubicBezTo>
                  <a:pt x="57" y="222"/>
                  <a:pt x="56" y="222"/>
                  <a:pt x="56" y="222"/>
                </a:cubicBezTo>
                <a:cubicBezTo>
                  <a:pt x="56" y="223"/>
                  <a:pt x="55" y="223"/>
                  <a:pt x="55" y="223"/>
                </a:cubicBezTo>
                <a:cubicBezTo>
                  <a:pt x="54" y="224"/>
                  <a:pt x="54" y="225"/>
                  <a:pt x="53" y="224"/>
                </a:cubicBezTo>
                <a:cubicBezTo>
                  <a:pt x="53" y="224"/>
                  <a:pt x="52" y="224"/>
                  <a:pt x="52" y="225"/>
                </a:cubicBezTo>
                <a:cubicBezTo>
                  <a:pt x="52" y="225"/>
                  <a:pt x="52" y="225"/>
                  <a:pt x="52" y="225"/>
                </a:cubicBezTo>
                <a:cubicBezTo>
                  <a:pt x="53" y="225"/>
                  <a:pt x="53" y="225"/>
                  <a:pt x="53" y="225"/>
                </a:cubicBezTo>
                <a:cubicBezTo>
                  <a:pt x="53" y="225"/>
                  <a:pt x="54" y="225"/>
                  <a:pt x="54" y="225"/>
                </a:cubicBezTo>
                <a:cubicBezTo>
                  <a:pt x="55" y="225"/>
                  <a:pt x="55" y="224"/>
                  <a:pt x="56" y="225"/>
                </a:cubicBezTo>
                <a:cubicBezTo>
                  <a:pt x="56" y="225"/>
                  <a:pt x="56" y="224"/>
                  <a:pt x="56" y="224"/>
                </a:cubicBezTo>
                <a:cubicBezTo>
                  <a:pt x="56" y="223"/>
                  <a:pt x="56" y="223"/>
                  <a:pt x="57" y="223"/>
                </a:cubicBezTo>
                <a:close/>
                <a:moveTo>
                  <a:pt x="558" y="102"/>
                </a:moveTo>
                <a:cubicBezTo>
                  <a:pt x="558" y="101"/>
                  <a:pt x="557" y="101"/>
                  <a:pt x="557" y="100"/>
                </a:cubicBezTo>
                <a:cubicBezTo>
                  <a:pt x="557" y="100"/>
                  <a:pt x="557" y="100"/>
                  <a:pt x="557" y="100"/>
                </a:cubicBezTo>
                <a:cubicBezTo>
                  <a:pt x="557" y="101"/>
                  <a:pt x="556" y="100"/>
                  <a:pt x="556" y="100"/>
                </a:cubicBezTo>
                <a:cubicBezTo>
                  <a:pt x="556" y="100"/>
                  <a:pt x="555" y="101"/>
                  <a:pt x="555" y="101"/>
                </a:cubicBezTo>
                <a:cubicBezTo>
                  <a:pt x="556" y="101"/>
                  <a:pt x="556" y="101"/>
                  <a:pt x="556" y="102"/>
                </a:cubicBezTo>
                <a:cubicBezTo>
                  <a:pt x="557" y="102"/>
                  <a:pt x="557" y="102"/>
                  <a:pt x="558" y="103"/>
                </a:cubicBezTo>
                <a:cubicBezTo>
                  <a:pt x="558" y="103"/>
                  <a:pt x="558" y="103"/>
                  <a:pt x="559" y="103"/>
                </a:cubicBezTo>
                <a:cubicBezTo>
                  <a:pt x="559" y="102"/>
                  <a:pt x="559" y="102"/>
                  <a:pt x="560" y="102"/>
                </a:cubicBezTo>
                <a:cubicBezTo>
                  <a:pt x="560" y="102"/>
                  <a:pt x="560" y="101"/>
                  <a:pt x="560" y="101"/>
                </a:cubicBezTo>
                <a:cubicBezTo>
                  <a:pt x="560" y="101"/>
                  <a:pt x="559" y="100"/>
                  <a:pt x="559" y="100"/>
                </a:cubicBezTo>
                <a:cubicBezTo>
                  <a:pt x="559" y="100"/>
                  <a:pt x="559" y="100"/>
                  <a:pt x="559" y="100"/>
                </a:cubicBezTo>
                <a:cubicBezTo>
                  <a:pt x="558" y="100"/>
                  <a:pt x="558" y="100"/>
                  <a:pt x="558" y="100"/>
                </a:cubicBezTo>
                <a:cubicBezTo>
                  <a:pt x="558" y="101"/>
                  <a:pt x="559" y="101"/>
                  <a:pt x="559" y="101"/>
                </a:cubicBezTo>
                <a:cubicBezTo>
                  <a:pt x="559" y="101"/>
                  <a:pt x="559" y="102"/>
                  <a:pt x="559" y="102"/>
                </a:cubicBezTo>
                <a:cubicBezTo>
                  <a:pt x="558" y="102"/>
                  <a:pt x="558" y="102"/>
                  <a:pt x="558" y="102"/>
                </a:cubicBezTo>
                <a:close/>
                <a:moveTo>
                  <a:pt x="187" y="250"/>
                </a:moveTo>
                <a:cubicBezTo>
                  <a:pt x="187" y="251"/>
                  <a:pt x="187" y="251"/>
                  <a:pt x="187" y="251"/>
                </a:cubicBezTo>
                <a:cubicBezTo>
                  <a:pt x="187" y="251"/>
                  <a:pt x="187" y="252"/>
                  <a:pt x="187" y="252"/>
                </a:cubicBezTo>
                <a:cubicBezTo>
                  <a:pt x="188" y="252"/>
                  <a:pt x="188" y="252"/>
                  <a:pt x="188" y="252"/>
                </a:cubicBezTo>
                <a:cubicBezTo>
                  <a:pt x="188" y="252"/>
                  <a:pt x="187" y="252"/>
                  <a:pt x="187" y="252"/>
                </a:cubicBezTo>
                <a:cubicBezTo>
                  <a:pt x="187" y="252"/>
                  <a:pt x="187" y="252"/>
                  <a:pt x="186" y="252"/>
                </a:cubicBezTo>
                <a:cubicBezTo>
                  <a:pt x="186" y="252"/>
                  <a:pt x="186" y="253"/>
                  <a:pt x="186" y="253"/>
                </a:cubicBezTo>
                <a:cubicBezTo>
                  <a:pt x="186" y="253"/>
                  <a:pt x="186" y="253"/>
                  <a:pt x="186" y="253"/>
                </a:cubicBezTo>
                <a:cubicBezTo>
                  <a:pt x="187" y="253"/>
                  <a:pt x="188" y="253"/>
                  <a:pt x="188" y="252"/>
                </a:cubicBezTo>
                <a:cubicBezTo>
                  <a:pt x="188" y="252"/>
                  <a:pt x="189" y="252"/>
                  <a:pt x="189" y="252"/>
                </a:cubicBezTo>
                <a:cubicBezTo>
                  <a:pt x="189" y="253"/>
                  <a:pt x="190" y="253"/>
                  <a:pt x="190" y="252"/>
                </a:cubicBezTo>
                <a:cubicBezTo>
                  <a:pt x="190" y="252"/>
                  <a:pt x="190" y="252"/>
                  <a:pt x="190" y="252"/>
                </a:cubicBezTo>
                <a:cubicBezTo>
                  <a:pt x="190" y="251"/>
                  <a:pt x="189" y="251"/>
                  <a:pt x="190" y="251"/>
                </a:cubicBezTo>
                <a:cubicBezTo>
                  <a:pt x="190" y="251"/>
                  <a:pt x="190" y="251"/>
                  <a:pt x="190" y="251"/>
                </a:cubicBezTo>
                <a:cubicBezTo>
                  <a:pt x="190" y="250"/>
                  <a:pt x="189" y="250"/>
                  <a:pt x="189" y="251"/>
                </a:cubicBezTo>
                <a:cubicBezTo>
                  <a:pt x="189" y="251"/>
                  <a:pt x="189" y="251"/>
                  <a:pt x="189" y="251"/>
                </a:cubicBezTo>
                <a:cubicBezTo>
                  <a:pt x="188" y="251"/>
                  <a:pt x="188" y="251"/>
                  <a:pt x="187" y="251"/>
                </a:cubicBezTo>
                <a:cubicBezTo>
                  <a:pt x="187" y="251"/>
                  <a:pt x="187" y="251"/>
                  <a:pt x="187" y="250"/>
                </a:cubicBezTo>
                <a:close/>
                <a:moveTo>
                  <a:pt x="543" y="116"/>
                </a:moveTo>
                <a:cubicBezTo>
                  <a:pt x="543" y="116"/>
                  <a:pt x="543" y="116"/>
                  <a:pt x="543" y="116"/>
                </a:cubicBezTo>
                <a:cubicBezTo>
                  <a:pt x="543" y="115"/>
                  <a:pt x="543" y="115"/>
                  <a:pt x="543" y="115"/>
                </a:cubicBezTo>
                <a:cubicBezTo>
                  <a:pt x="543" y="113"/>
                  <a:pt x="543" y="113"/>
                  <a:pt x="541" y="114"/>
                </a:cubicBezTo>
                <a:cubicBezTo>
                  <a:pt x="541" y="114"/>
                  <a:pt x="541" y="114"/>
                  <a:pt x="541" y="115"/>
                </a:cubicBezTo>
                <a:cubicBezTo>
                  <a:pt x="540" y="115"/>
                  <a:pt x="540" y="115"/>
                  <a:pt x="540" y="115"/>
                </a:cubicBezTo>
                <a:cubicBezTo>
                  <a:pt x="540" y="115"/>
                  <a:pt x="540" y="116"/>
                  <a:pt x="540" y="116"/>
                </a:cubicBezTo>
                <a:cubicBezTo>
                  <a:pt x="540" y="116"/>
                  <a:pt x="540" y="116"/>
                  <a:pt x="540" y="116"/>
                </a:cubicBezTo>
                <a:cubicBezTo>
                  <a:pt x="540" y="116"/>
                  <a:pt x="541" y="116"/>
                  <a:pt x="541" y="116"/>
                </a:cubicBezTo>
                <a:cubicBezTo>
                  <a:pt x="541" y="116"/>
                  <a:pt x="542" y="117"/>
                  <a:pt x="543" y="116"/>
                </a:cubicBezTo>
                <a:close/>
                <a:moveTo>
                  <a:pt x="329" y="288"/>
                </a:moveTo>
                <a:cubicBezTo>
                  <a:pt x="329" y="288"/>
                  <a:pt x="330" y="287"/>
                  <a:pt x="330" y="287"/>
                </a:cubicBezTo>
                <a:cubicBezTo>
                  <a:pt x="330" y="287"/>
                  <a:pt x="330" y="286"/>
                  <a:pt x="330" y="286"/>
                </a:cubicBezTo>
                <a:cubicBezTo>
                  <a:pt x="330" y="285"/>
                  <a:pt x="330" y="284"/>
                  <a:pt x="329" y="283"/>
                </a:cubicBezTo>
                <a:cubicBezTo>
                  <a:pt x="329" y="283"/>
                  <a:pt x="329" y="283"/>
                  <a:pt x="329" y="283"/>
                </a:cubicBezTo>
                <a:cubicBezTo>
                  <a:pt x="329" y="283"/>
                  <a:pt x="329" y="283"/>
                  <a:pt x="328" y="283"/>
                </a:cubicBezTo>
                <a:cubicBezTo>
                  <a:pt x="328" y="284"/>
                  <a:pt x="328" y="284"/>
                  <a:pt x="328" y="284"/>
                </a:cubicBezTo>
                <a:cubicBezTo>
                  <a:pt x="327" y="285"/>
                  <a:pt x="328" y="285"/>
                  <a:pt x="328" y="285"/>
                </a:cubicBezTo>
                <a:cubicBezTo>
                  <a:pt x="329" y="285"/>
                  <a:pt x="329" y="286"/>
                  <a:pt x="329" y="287"/>
                </a:cubicBezTo>
                <a:cubicBezTo>
                  <a:pt x="328" y="287"/>
                  <a:pt x="329" y="288"/>
                  <a:pt x="329" y="288"/>
                </a:cubicBezTo>
                <a:close/>
                <a:moveTo>
                  <a:pt x="299" y="161"/>
                </a:moveTo>
                <a:cubicBezTo>
                  <a:pt x="299" y="161"/>
                  <a:pt x="299" y="160"/>
                  <a:pt x="299" y="160"/>
                </a:cubicBezTo>
                <a:cubicBezTo>
                  <a:pt x="298" y="160"/>
                  <a:pt x="298" y="160"/>
                  <a:pt x="298" y="159"/>
                </a:cubicBezTo>
                <a:cubicBezTo>
                  <a:pt x="298" y="159"/>
                  <a:pt x="298" y="159"/>
                  <a:pt x="298" y="159"/>
                </a:cubicBezTo>
                <a:cubicBezTo>
                  <a:pt x="298" y="159"/>
                  <a:pt x="298" y="159"/>
                  <a:pt x="298" y="159"/>
                </a:cubicBezTo>
                <a:cubicBezTo>
                  <a:pt x="298" y="160"/>
                  <a:pt x="298" y="160"/>
                  <a:pt x="298" y="160"/>
                </a:cubicBezTo>
                <a:cubicBezTo>
                  <a:pt x="297" y="160"/>
                  <a:pt x="297" y="160"/>
                  <a:pt x="296" y="160"/>
                </a:cubicBezTo>
                <a:cubicBezTo>
                  <a:pt x="296" y="160"/>
                  <a:pt x="296" y="160"/>
                  <a:pt x="296" y="160"/>
                </a:cubicBezTo>
                <a:cubicBezTo>
                  <a:pt x="296" y="161"/>
                  <a:pt x="296" y="161"/>
                  <a:pt x="296" y="161"/>
                </a:cubicBezTo>
                <a:cubicBezTo>
                  <a:pt x="296" y="161"/>
                  <a:pt x="296" y="161"/>
                  <a:pt x="296" y="161"/>
                </a:cubicBezTo>
                <a:cubicBezTo>
                  <a:pt x="297" y="161"/>
                  <a:pt x="297" y="162"/>
                  <a:pt x="298" y="162"/>
                </a:cubicBezTo>
                <a:cubicBezTo>
                  <a:pt x="298" y="163"/>
                  <a:pt x="298" y="163"/>
                  <a:pt x="299" y="162"/>
                </a:cubicBezTo>
                <a:cubicBezTo>
                  <a:pt x="300" y="162"/>
                  <a:pt x="298" y="161"/>
                  <a:pt x="299" y="161"/>
                </a:cubicBezTo>
                <a:close/>
                <a:moveTo>
                  <a:pt x="402" y="75"/>
                </a:moveTo>
                <a:cubicBezTo>
                  <a:pt x="403" y="76"/>
                  <a:pt x="403" y="77"/>
                  <a:pt x="402" y="77"/>
                </a:cubicBezTo>
                <a:cubicBezTo>
                  <a:pt x="402" y="77"/>
                  <a:pt x="403" y="78"/>
                  <a:pt x="403" y="78"/>
                </a:cubicBezTo>
                <a:cubicBezTo>
                  <a:pt x="403" y="78"/>
                  <a:pt x="403" y="78"/>
                  <a:pt x="403" y="78"/>
                </a:cubicBezTo>
                <a:cubicBezTo>
                  <a:pt x="403" y="77"/>
                  <a:pt x="404" y="76"/>
                  <a:pt x="404" y="75"/>
                </a:cubicBezTo>
                <a:cubicBezTo>
                  <a:pt x="404" y="75"/>
                  <a:pt x="404" y="75"/>
                  <a:pt x="404" y="75"/>
                </a:cubicBezTo>
                <a:cubicBezTo>
                  <a:pt x="405" y="75"/>
                  <a:pt x="405" y="75"/>
                  <a:pt x="405" y="75"/>
                </a:cubicBezTo>
                <a:cubicBezTo>
                  <a:pt x="405" y="74"/>
                  <a:pt x="406" y="74"/>
                  <a:pt x="406" y="73"/>
                </a:cubicBezTo>
                <a:cubicBezTo>
                  <a:pt x="406" y="73"/>
                  <a:pt x="406" y="73"/>
                  <a:pt x="406" y="73"/>
                </a:cubicBezTo>
                <a:cubicBezTo>
                  <a:pt x="406" y="73"/>
                  <a:pt x="405" y="72"/>
                  <a:pt x="405" y="72"/>
                </a:cubicBezTo>
                <a:cubicBezTo>
                  <a:pt x="405" y="73"/>
                  <a:pt x="405" y="73"/>
                  <a:pt x="405" y="73"/>
                </a:cubicBezTo>
                <a:cubicBezTo>
                  <a:pt x="404" y="74"/>
                  <a:pt x="404" y="74"/>
                  <a:pt x="404" y="75"/>
                </a:cubicBezTo>
                <a:cubicBezTo>
                  <a:pt x="404" y="76"/>
                  <a:pt x="403" y="76"/>
                  <a:pt x="403" y="75"/>
                </a:cubicBezTo>
                <a:cubicBezTo>
                  <a:pt x="403" y="75"/>
                  <a:pt x="402" y="75"/>
                  <a:pt x="402" y="75"/>
                </a:cubicBezTo>
                <a:close/>
                <a:moveTo>
                  <a:pt x="363" y="109"/>
                </a:moveTo>
                <a:cubicBezTo>
                  <a:pt x="363" y="109"/>
                  <a:pt x="363" y="108"/>
                  <a:pt x="362" y="108"/>
                </a:cubicBezTo>
                <a:cubicBezTo>
                  <a:pt x="362" y="108"/>
                  <a:pt x="362" y="108"/>
                  <a:pt x="362" y="108"/>
                </a:cubicBezTo>
                <a:cubicBezTo>
                  <a:pt x="361" y="108"/>
                  <a:pt x="361" y="108"/>
                  <a:pt x="361" y="108"/>
                </a:cubicBezTo>
                <a:cubicBezTo>
                  <a:pt x="360" y="108"/>
                  <a:pt x="360" y="109"/>
                  <a:pt x="359" y="109"/>
                </a:cubicBezTo>
                <a:cubicBezTo>
                  <a:pt x="359" y="109"/>
                  <a:pt x="359" y="110"/>
                  <a:pt x="359" y="110"/>
                </a:cubicBezTo>
                <a:cubicBezTo>
                  <a:pt x="359" y="110"/>
                  <a:pt x="359" y="110"/>
                  <a:pt x="360" y="110"/>
                </a:cubicBezTo>
                <a:cubicBezTo>
                  <a:pt x="360" y="110"/>
                  <a:pt x="361" y="109"/>
                  <a:pt x="362" y="110"/>
                </a:cubicBezTo>
                <a:cubicBezTo>
                  <a:pt x="362" y="110"/>
                  <a:pt x="363" y="109"/>
                  <a:pt x="363" y="109"/>
                </a:cubicBezTo>
                <a:close/>
                <a:moveTo>
                  <a:pt x="263" y="296"/>
                </a:moveTo>
                <a:cubicBezTo>
                  <a:pt x="264" y="296"/>
                  <a:pt x="265" y="296"/>
                  <a:pt x="266" y="297"/>
                </a:cubicBezTo>
                <a:cubicBezTo>
                  <a:pt x="266" y="297"/>
                  <a:pt x="267" y="297"/>
                  <a:pt x="267" y="297"/>
                </a:cubicBezTo>
                <a:cubicBezTo>
                  <a:pt x="267" y="297"/>
                  <a:pt x="267" y="296"/>
                  <a:pt x="267" y="296"/>
                </a:cubicBezTo>
                <a:cubicBezTo>
                  <a:pt x="267" y="296"/>
                  <a:pt x="267" y="296"/>
                  <a:pt x="267" y="296"/>
                </a:cubicBezTo>
                <a:cubicBezTo>
                  <a:pt x="266" y="295"/>
                  <a:pt x="266" y="295"/>
                  <a:pt x="266" y="296"/>
                </a:cubicBezTo>
                <a:cubicBezTo>
                  <a:pt x="265" y="296"/>
                  <a:pt x="265" y="296"/>
                  <a:pt x="265" y="295"/>
                </a:cubicBezTo>
                <a:cubicBezTo>
                  <a:pt x="265" y="294"/>
                  <a:pt x="264" y="295"/>
                  <a:pt x="264" y="294"/>
                </a:cubicBezTo>
                <a:cubicBezTo>
                  <a:pt x="264" y="294"/>
                  <a:pt x="263" y="295"/>
                  <a:pt x="263" y="295"/>
                </a:cubicBezTo>
                <a:cubicBezTo>
                  <a:pt x="263" y="295"/>
                  <a:pt x="263" y="295"/>
                  <a:pt x="263" y="296"/>
                </a:cubicBezTo>
                <a:cubicBezTo>
                  <a:pt x="263" y="296"/>
                  <a:pt x="263" y="296"/>
                  <a:pt x="263" y="296"/>
                </a:cubicBezTo>
                <a:close/>
                <a:moveTo>
                  <a:pt x="331" y="304"/>
                </a:moveTo>
                <a:cubicBezTo>
                  <a:pt x="330" y="303"/>
                  <a:pt x="330" y="303"/>
                  <a:pt x="330" y="302"/>
                </a:cubicBezTo>
                <a:cubicBezTo>
                  <a:pt x="330" y="302"/>
                  <a:pt x="330" y="302"/>
                  <a:pt x="330" y="302"/>
                </a:cubicBezTo>
                <a:cubicBezTo>
                  <a:pt x="330" y="302"/>
                  <a:pt x="329" y="302"/>
                  <a:pt x="329" y="302"/>
                </a:cubicBezTo>
                <a:cubicBezTo>
                  <a:pt x="329" y="304"/>
                  <a:pt x="328" y="303"/>
                  <a:pt x="328" y="303"/>
                </a:cubicBezTo>
                <a:cubicBezTo>
                  <a:pt x="328" y="303"/>
                  <a:pt x="327" y="303"/>
                  <a:pt x="327" y="303"/>
                </a:cubicBezTo>
                <a:cubicBezTo>
                  <a:pt x="327" y="303"/>
                  <a:pt x="327" y="303"/>
                  <a:pt x="327" y="303"/>
                </a:cubicBezTo>
                <a:cubicBezTo>
                  <a:pt x="327" y="303"/>
                  <a:pt x="327" y="303"/>
                  <a:pt x="327" y="303"/>
                </a:cubicBezTo>
                <a:cubicBezTo>
                  <a:pt x="327" y="303"/>
                  <a:pt x="327" y="303"/>
                  <a:pt x="326" y="304"/>
                </a:cubicBezTo>
                <a:cubicBezTo>
                  <a:pt x="326" y="304"/>
                  <a:pt x="326" y="304"/>
                  <a:pt x="326" y="304"/>
                </a:cubicBezTo>
                <a:cubicBezTo>
                  <a:pt x="326" y="304"/>
                  <a:pt x="327" y="304"/>
                  <a:pt x="327" y="304"/>
                </a:cubicBezTo>
                <a:cubicBezTo>
                  <a:pt x="327" y="304"/>
                  <a:pt x="328" y="304"/>
                  <a:pt x="329" y="304"/>
                </a:cubicBezTo>
                <a:cubicBezTo>
                  <a:pt x="329" y="304"/>
                  <a:pt x="330" y="304"/>
                  <a:pt x="330" y="305"/>
                </a:cubicBezTo>
                <a:cubicBezTo>
                  <a:pt x="330" y="305"/>
                  <a:pt x="330" y="305"/>
                  <a:pt x="331" y="305"/>
                </a:cubicBezTo>
                <a:cubicBezTo>
                  <a:pt x="331" y="304"/>
                  <a:pt x="331" y="304"/>
                  <a:pt x="331" y="304"/>
                </a:cubicBezTo>
                <a:close/>
                <a:moveTo>
                  <a:pt x="261" y="310"/>
                </a:moveTo>
                <a:cubicBezTo>
                  <a:pt x="260" y="310"/>
                  <a:pt x="261" y="310"/>
                  <a:pt x="261" y="310"/>
                </a:cubicBezTo>
                <a:cubicBezTo>
                  <a:pt x="261" y="309"/>
                  <a:pt x="261" y="309"/>
                  <a:pt x="261" y="308"/>
                </a:cubicBezTo>
                <a:cubicBezTo>
                  <a:pt x="261" y="308"/>
                  <a:pt x="260" y="308"/>
                  <a:pt x="260" y="308"/>
                </a:cubicBezTo>
                <a:cubicBezTo>
                  <a:pt x="259" y="309"/>
                  <a:pt x="259" y="309"/>
                  <a:pt x="259" y="308"/>
                </a:cubicBezTo>
                <a:cubicBezTo>
                  <a:pt x="259" y="308"/>
                  <a:pt x="259" y="307"/>
                  <a:pt x="259" y="307"/>
                </a:cubicBezTo>
                <a:cubicBezTo>
                  <a:pt x="258" y="307"/>
                  <a:pt x="258" y="308"/>
                  <a:pt x="258" y="308"/>
                </a:cubicBezTo>
                <a:cubicBezTo>
                  <a:pt x="258" y="308"/>
                  <a:pt x="258" y="308"/>
                  <a:pt x="258" y="309"/>
                </a:cubicBezTo>
                <a:cubicBezTo>
                  <a:pt x="258" y="309"/>
                  <a:pt x="258" y="309"/>
                  <a:pt x="258" y="310"/>
                </a:cubicBezTo>
                <a:cubicBezTo>
                  <a:pt x="258" y="310"/>
                  <a:pt x="259" y="309"/>
                  <a:pt x="259" y="310"/>
                </a:cubicBezTo>
                <a:cubicBezTo>
                  <a:pt x="259" y="310"/>
                  <a:pt x="260" y="311"/>
                  <a:pt x="260" y="311"/>
                </a:cubicBezTo>
                <a:cubicBezTo>
                  <a:pt x="260" y="312"/>
                  <a:pt x="260" y="311"/>
                  <a:pt x="260" y="311"/>
                </a:cubicBezTo>
                <a:cubicBezTo>
                  <a:pt x="261" y="311"/>
                  <a:pt x="261" y="310"/>
                  <a:pt x="261" y="310"/>
                </a:cubicBezTo>
                <a:close/>
                <a:moveTo>
                  <a:pt x="567" y="207"/>
                </a:moveTo>
                <a:cubicBezTo>
                  <a:pt x="567" y="206"/>
                  <a:pt x="566" y="206"/>
                  <a:pt x="565" y="207"/>
                </a:cubicBezTo>
                <a:cubicBezTo>
                  <a:pt x="565" y="207"/>
                  <a:pt x="566" y="207"/>
                  <a:pt x="565" y="208"/>
                </a:cubicBezTo>
                <a:cubicBezTo>
                  <a:pt x="565" y="208"/>
                  <a:pt x="565" y="208"/>
                  <a:pt x="565" y="208"/>
                </a:cubicBezTo>
                <a:cubicBezTo>
                  <a:pt x="565" y="208"/>
                  <a:pt x="565" y="208"/>
                  <a:pt x="565" y="209"/>
                </a:cubicBezTo>
                <a:cubicBezTo>
                  <a:pt x="565" y="209"/>
                  <a:pt x="565" y="209"/>
                  <a:pt x="565" y="209"/>
                </a:cubicBezTo>
                <a:cubicBezTo>
                  <a:pt x="565" y="210"/>
                  <a:pt x="565" y="210"/>
                  <a:pt x="564" y="210"/>
                </a:cubicBezTo>
                <a:cubicBezTo>
                  <a:pt x="564" y="210"/>
                  <a:pt x="564" y="210"/>
                  <a:pt x="564" y="209"/>
                </a:cubicBezTo>
                <a:cubicBezTo>
                  <a:pt x="564" y="209"/>
                  <a:pt x="563" y="209"/>
                  <a:pt x="563" y="209"/>
                </a:cubicBezTo>
                <a:cubicBezTo>
                  <a:pt x="563" y="209"/>
                  <a:pt x="563" y="210"/>
                  <a:pt x="563" y="210"/>
                </a:cubicBezTo>
                <a:cubicBezTo>
                  <a:pt x="564" y="210"/>
                  <a:pt x="564" y="210"/>
                  <a:pt x="564" y="210"/>
                </a:cubicBezTo>
                <a:cubicBezTo>
                  <a:pt x="566" y="210"/>
                  <a:pt x="567" y="210"/>
                  <a:pt x="566" y="209"/>
                </a:cubicBezTo>
                <a:cubicBezTo>
                  <a:pt x="566" y="208"/>
                  <a:pt x="566" y="208"/>
                  <a:pt x="567" y="208"/>
                </a:cubicBezTo>
                <a:cubicBezTo>
                  <a:pt x="567" y="208"/>
                  <a:pt x="567" y="207"/>
                  <a:pt x="567" y="207"/>
                </a:cubicBezTo>
                <a:close/>
                <a:moveTo>
                  <a:pt x="466" y="7"/>
                </a:moveTo>
                <a:cubicBezTo>
                  <a:pt x="466" y="7"/>
                  <a:pt x="465" y="7"/>
                  <a:pt x="466" y="7"/>
                </a:cubicBezTo>
                <a:cubicBezTo>
                  <a:pt x="467" y="7"/>
                  <a:pt x="467" y="7"/>
                  <a:pt x="468" y="7"/>
                </a:cubicBezTo>
                <a:cubicBezTo>
                  <a:pt x="468" y="7"/>
                  <a:pt x="469" y="7"/>
                  <a:pt x="469" y="7"/>
                </a:cubicBezTo>
                <a:cubicBezTo>
                  <a:pt x="470" y="6"/>
                  <a:pt x="470" y="6"/>
                  <a:pt x="470" y="6"/>
                </a:cubicBezTo>
                <a:cubicBezTo>
                  <a:pt x="469" y="5"/>
                  <a:pt x="469" y="5"/>
                  <a:pt x="468" y="6"/>
                </a:cubicBezTo>
                <a:cubicBezTo>
                  <a:pt x="468" y="7"/>
                  <a:pt x="468" y="7"/>
                  <a:pt x="467" y="6"/>
                </a:cubicBezTo>
                <a:cubicBezTo>
                  <a:pt x="467" y="5"/>
                  <a:pt x="467" y="5"/>
                  <a:pt x="466" y="5"/>
                </a:cubicBezTo>
                <a:cubicBezTo>
                  <a:pt x="466" y="5"/>
                  <a:pt x="466" y="5"/>
                  <a:pt x="466" y="5"/>
                </a:cubicBezTo>
                <a:cubicBezTo>
                  <a:pt x="465" y="5"/>
                  <a:pt x="465" y="6"/>
                  <a:pt x="465" y="6"/>
                </a:cubicBezTo>
                <a:cubicBezTo>
                  <a:pt x="465" y="6"/>
                  <a:pt x="465" y="6"/>
                  <a:pt x="465" y="6"/>
                </a:cubicBezTo>
                <a:cubicBezTo>
                  <a:pt x="466" y="6"/>
                  <a:pt x="466" y="6"/>
                  <a:pt x="466" y="7"/>
                </a:cubicBezTo>
                <a:close/>
                <a:moveTo>
                  <a:pt x="185" y="246"/>
                </a:moveTo>
                <a:cubicBezTo>
                  <a:pt x="185" y="246"/>
                  <a:pt x="184" y="246"/>
                  <a:pt x="184" y="247"/>
                </a:cubicBezTo>
                <a:cubicBezTo>
                  <a:pt x="184" y="247"/>
                  <a:pt x="184" y="248"/>
                  <a:pt x="185" y="248"/>
                </a:cubicBezTo>
                <a:cubicBezTo>
                  <a:pt x="185" y="248"/>
                  <a:pt x="185" y="249"/>
                  <a:pt x="185" y="249"/>
                </a:cubicBezTo>
                <a:cubicBezTo>
                  <a:pt x="185" y="250"/>
                  <a:pt x="185" y="250"/>
                  <a:pt x="186" y="250"/>
                </a:cubicBezTo>
                <a:cubicBezTo>
                  <a:pt x="186" y="250"/>
                  <a:pt x="186" y="250"/>
                  <a:pt x="186" y="249"/>
                </a:cubicBezTo>
                <a:cubicBezTo>
                  <a:pt x="186" y="249"/>
                  <a:pt x="186" y="249"/>
                  <a:pt x="187" y="248"/>
                </a:cubicBezTo>
                <a:cubicBezTo>
                  <a:pt x="187" y="248"/>
                  <a:pt x="187" y="247"/>
                  <a:pt x="187" y="247"/>
                </a:cubicBezTo>
                <a:cubicBezTo>
                  <a:pt x="186" y="247"/>
                  <a:pt x="185" y="247"/>
                  <a:pt x="186" y="246"/>
                </a:cubicBezTo>
                <a:cubicBezTo>
                  <a:pt x="186" y="246"/>
                  <a:pt x="185" y="246"/>
                  <a:pt x="185" y="246"/>
                </a:cubicBezTo>
                <a:close/>
                <a:moveTo>
                  <a:pt x="278" y="291"/>
                </a:moveTo>
                <a:cubicBezTo>
                  <a:pt x="278" y="291"/>
                  <a:pt x="278" y="291"/>
                  <a:pt x="278" y="291"/>
                </a:cubicBezTo>
                <a:cubicBezTo>
                  <a:pt x="277" y="290"/>
                  <a:pt x="277" y="290"/>
                  <a:pt x="276" y="291"/>
                </a:cubicBezTo>
                <a:cubicBezTo>
                  <a:pt x="276" y="291"/>
                  <a:pt x="276" y="291"/>
                  <a:pt x="276" y="292"/>
                </a:cubicBezTo>
                <a:cubicBezTo>
                  <a:pt x="276" y="292"/>
                  <a:pt x="277" y="293"/>
                  <a:pt x="277" y="293"/>
                </a:cubicBezTo>
                <a:cubicBezTo>
                  <a:pt x="279" y="293"/>
                  <a:pt x="279" y="292"/>
                  <a:pt x="279" y="291"/>
                </a:cubicBezTo>
                <a:cubicBezTo>
                  <a:pt x="280" y="291"/>
                  <a:pt x="279" y="290"/>
                  <a:pt x="278" y="290"/>
                </a:cubicBezTo>
                <a:cubicBezTo>
                  <a:pt x="278" y="290"/>
                  <a:pt x="278" y="290"/>
                  <a:pt x="278" y="290"/>
                </a:cubicBezTo>
                <a:cubicBezTo>
                  <a:pt x="278" y="290"/>
                  <a:pt x="278" y="291"/>
                  <a:pt x="279" y="291"/>
                </a:cubicBezTo>
                <a:cubicBezTo>
                  <a:pt x="279" y="291"/>
                  <a:pt x="278" y="292"/>
                  <a:pt x="278" y="292"/>
                </a:cubicBezTo>
                <a:cubicBezTo>
                  <a:pt x="278" y="292"/>
                  <a:pt x="278" y="292"/>
                  <a:pt x="278" y="291"/>
                </a:cubicBezTo>
                <a:close/>
                <a:moveTo>
                  <a:pt x="573" y="208"/>
                </a:moveTo>
                <a:cubicBezTo>
                  <a:pt x="572" y="208"/>
                  <a:pt x="572" y="207"/>
                  <a:pt x="572" y="208"/>
                </a:cubicBezTo>
                <a:cubicBezTo>
                  <a:pt x="572" y="209"/>
                  <a:pt x="570" y="209"/>
                  <a:pt x="571" y="210"/>
                </a:cubicBezTo>
                <a:cubicBezTo>
                  <a:pt x="571" y="211"/>
                  <a:pt x="571" y="212"/>
                  <a:pt x="572" y="211"/>
                </a:cubicBezTo>
                <a:cubicBezTo>
                  <a:pt x="572" y="211"/>
                  <a:pt x="573" y="211"/>
                  <a:pt x="573" y="211"/>
                </a:cubicBezTo>
                <a:cubicBezTo>
                  <a:pt x="573" y="210"/>
                  <a:pt x="573" y="210"/>
                  <a:pt x="573" y="210"/>
                </a:cubicBezTo>
                <a:cubicBezTo>
                  <a:pt x="572" y="209"/>
                  <a:pt x="572" y="209"/>
                  <a:pt x="573" y="209"/>
                </a:cubicBezTo>
                <a:cubicBezTo>
                  <a:pt x="573" y="208"/>
                  <a:pt x="573" y="208"/>
                  <a:pt x="573" y="208"/>
                </a:cubicBezTo>
                <a:close/>
                <a:moveTo>
                  <a:pt x="491" y="87"/>
                </a:moveTo>
                <a:cubicBezTo>
                  <a:pt x="491" y="89"/>
                  <a:pt x="492" y="87"/>
                  <a:pt x="493" y="87"/>
                </a:cubicBezTo>
                <a:cubicBezTo>
                  <a:pt x="493" y="88"/>
                  <a:pt x="493" y="88"/>
                  <a:pt x="493" y="88"/>
                </a:cubicBezTo>
                <a:cubicBezTo>
                  <a:pt x="494" y="88"/>
                  <a:pt x="494" y="88"/>
                  <a:pt x="494" y="88"/>
                </a:cubicBezTo>
                <a:cubicBezTo>
                  <a:pt x="494" y="87"/>
                  <a:pt x="495" y="87"/>
                  <a:pt x="495" y="87"/>
                </a:cubicBezTo>
                <a:cubicBezTo>
                  <a:pt x="495" y="87"/>
                  <a:pt x="495" y="87"/>
                  <a:pt x="496" y="87"/>
                </a:cubicBezTo>
                <a:cubicBezTo>
                  <a:pt x="495" y="86"/>
                  <a:pt x="495" y="86"/>
                  <a:pt x="494" y="86"/>
                </a:cubicBezTo>
                <a:cubicBezTo>
                  <a:pt x="494" y="86"/>
                  <a:pt x="494" y="86"/>
                  <a:pt x="494" y="86"/>
                </a:cubicBezTo>
                <a:cubicBezTo>
                  <a:pt x="494" y="86"/>
                  <a:pt x="493" y="87"/>
                  <a:pt x="493" y="87"/>
                </a:cubicBezTo>
                <a:cubicBezTo>
                  <a:pt x="493" y="87"/>
                  <a:pt x="493" y="87"/>
                  <a:pt x="493" y="87"/>
                </a:cubicBezTo>
                <a:cubicBezTo>
                  <a:pt x="493" y="86"/>
                  <a:pt x="493" y="86"/>
                  <a:pt x="492" y="86"/>
                </a:cubicBezTo>
                <a:cubicBezTo>
                  <a:pt x="492" y="86"/>
                  <a:pt x="492" y="86"/>
                  <a:pt x="492" y="86"/>
                </a:cubicBezTo>
                <a:cubicBezTo>
                  <a:pt x="492" y="86"/>
                  <a:pt x="492" y="85"/>
                  <a:pt x="492" y="85"/>
                </a:cubicBezTo>
                <a:cubicBezTo>
                  <a:pt x="491" y="85"/>
                  <a:pt x="491" y="85"/>
                  <a:pt x="491" y="85"/>
                </a:cubicBezTo>
                <a:cubicBezTo>
                  <a:pt x="491" y="85"/>
                  <a:pt x="491" y="85"/>
                  <a:pt x="491" y="85"/>
                </a:cubicBezTo>
                <a:cubicBezTo>
                  <a:pt x="491" y="85"/>
                  <a:pt x="491" y="85"/>
                  <a:pt x="491" y="86"/>
                </a:cubicBezTo>
                <a:cubicBezTo>
                  <a:pt x="491" y="86"/>
                  <a:pt x="491" y="87"/>
                  <a:pt x="491" y="87"/>
                </a:cubicBezTo>
                <a:close/>
                <a:moveTo>
                  <a:pt x="283" y="173"/>
                </a:moveTo>
                <a:cubicBezTo>
                  <a:pt x="283" y="173"/>
                  <a:pt x="283" y="173"/>
                  <a:pt x="284" y="174"/>
                </a:cubicBezTo>
                <a:cubicBezTo>
                  <a:pt x="284" y="174"/>
                  <a:pt x="284" y="174"/>
                  <a:pt x="285" y="174"/>
                </a:cubicBezTo>
                <a:cubicBezTo>
                  <a:pt x="285" y="173"/>
                  <a:pt x="285" y="173"/>
                  <a:pt x="285" y="173"/>
                </a:cubicBezTo>
                <a:cubicBezTo>
                  <a:pt x="284" y="172"/>
                  <a:pt x="284" y="172"/>
                  <a:pt x="284" y="170"/>
                </a:cubicBezTo>
                <a:cubicBezTo>
                  <a:pt x="284" y="169"/>
                  <a:pt x="284" y="169"/>
                  <a:pt x="283" y="169"/>
                </a:cubicBezTo>
                <a:cubicBezTo>
                  <a:pt x="282" y="169"/>
                  <a:pt x="282" y="169"/>
                  <a:pt x="282" y="169"/>
                </a:cubicBezTo>
                <a:cubicBezTo>
                  <a:pt x="282" y="170"/>
                  <a:pt x="282" y="170"/>
                  <a:pt x="283" y="170"/>
                </a:cubicBezTo>
                <a:cubicBezTo>
                  <a:pt x="283" y="170"/>
                  <a:pt x="283" y="171"/>
                  <a:pt x="283" y="171"/>
                </a:cubicBezTo>
                <a:cubicBezTo>
                  <a:pt x="283" y="172"/>
                  <a:pt x="283" y="172"/>
                  <a:pt x="283" y="173"/>
                </a:cubicBezTo>
                <a:close/>
                <a:moveTo>
                  <a:pt x="543" y="133"/>
                </a:moveTo>
                <a:cubicBezTo>
                  <a:pt x="543" y="133"/>
                  <a:pt x="543" y="134"/>
                  <a:pt x="542" y="134"/>
                </a:cubicBezTo>
                <a:cubicBezTo>
                  <a:pt x="542" y="134"/>
                  <a:pt x="542" y="134"/>
                  <a:pt x="543" y="135"/>
                </a:cubicBezTo>
                <a:cubicBezTo>
                  <a:pt x="543" y="135"/>
                  <a:pt x="543" y="135"/>
                  <a:pt x="543" y="135"/>
                </a:cubicBezTo>
                <a:cubicBezTo>
                  <a:pt x="544" y="135"/>
                  <a:pt x="544" y="135"/>
                  <a:pt x="544" y="134"/>
                </a:cubicBezTo>
                <a:cubicBezTo>
                  <a:pt x="543" y="132"/>
                  <a:pt x="544" y="132"/>
                  <a:pt x="545" y="132"/>
                </a:cubicBezTo>
                <a:cubicBezTo>
                  <a:pt x="545" y="131"/>
                  <a:pt x="546" y="131"/>
                  <a:pt x="546" y="131"/>
                </a:cubicBezTo>
                <a:cubicBezTo>
                  <a:pt x="546" y="131"/>
                  <a:pt x="546" y="130"/>
                  <a:pt x="546" y="130"/>
                </a:cubicBezTo>
                <a:cubicBezTo>
                  <a:pt x="546" y="130"/>
                  <a:pt x="546" y="130"/>
                  <a:pt x="546" y="130"/>
                </a:cubicBezTo>
                <a:cubicBezTo>
                  <a:pt x="545" y="130"/>
                  <a:pt x="545" y="130"/>
                  <a:pt x="545" y="130"/>
                </a:cubicBezTo>
                <a:cubicBezTo>
                  <a:pt x="545" y="130"/>
                  <a:pt x="544" y="131"/>
                  <a:pt x="544" y="131"/>
                </a:cubicBezTo>
                <a:cubicBezTo>
                  <a:pt x="543" y="131"/>
                  <a:pt x="543" y="132"/>
                  <a:pt x="543" y="133"/>
                </a:cubicBezTo>
                <a:close/>
                <a:moveTo>
                  <a:pt x="522" y="255"/>
                </a:moveTo>
                <a:cubicBezTo>
                  <a:pt x="522" y="255"/>
                  <a:pt x="522" y="256"/>
                  <a:pt x="521" y="256"/>
                </a:cubicBezTo>
                <a:cubicBezTo>
                  <a:pt x="521" y="256"/>
                  <a:pt x="521" y="257"/>
                  <a:pt x="521" y="257"/>
                </a:cubicBezTo>
                <a:cubicBezTo>
                  <a:pt x="521" y="257"/>
                  <a:pt x="521" y="258"/>
                  <a:pt x="521" y="258"/>
                </a:cubicBezTo>
                <a:cubicBezTo>
                  <a:pt x="522" y="257"/>
                  <a:pt x="522" y="256"/>
                  <a:pt x="523" y="257"/>
                </a:cubicBezTo>
                <a:cubicBezTo>
                  <a:pt x="523" y="256"/>
                  <a:pt x="523" y="256"/>
                  <a:pt x="523" y="256"/>
                </a:cubicBezTo>
                <a:cubicBezTo>
                  <a:pt x="523" y="256"/>
                  <a:pt x="524" y="255"/>
                  <a:pt x="524" y="254"/>
                </a:cubicBezTo>
                <a:cubicBezTo>
                  <a:pt x="524" y="254"/>
                  <a:pt x="523" y="254"/>
                  <a:pt x="523" y="254"/>
                </a:cubicBezTo>
                <a:cubicBezTo>
                  <a:pt x="522" y="253"/>
                  <a:pt x="522" y="254"/>
                  <a:pt x="522" y="255"/>
                </a:cubicBezTo>
                <a:close/>
                <a:moveTo>
                  <a:pt x="203" y="249"/>
                </a:moveTo>
                <a:cubicBezTo>
                  <a:pt x="203" y="249"/>
                  <a:pt x="203" y="248"/>
                  <a:pt x="203" y="248"/>
                </a:cubicBezTo>
                <a:cubicBezTo>
                  <a:pt x="203" y="248"/>
                  <a:pt x="202" y="248"/>
                  <a:pt x="202" y="248"/>
                </a:cubicBezTo>
                <a:cubicBezTo>
                  <a:pt x="201" y="249"/>
                  <a:pt x="200" y="250"/>
                  <a:pt x="199" y="250"/>
                </a:cubicBezTo>
                <a:cubicBezTo>
                  <a:pt x="199" y="250"/>
                  <a:pt x="199" y="250"/>
                  <a:pt x="198" y="250"/>
                </a:cubicBezTo>
                <a:cubicBezTo>
                  <a:pt x="198" y="250"/>
                  <a:pt x="198" y="250"/>
                  <a:pt x="198" y="250"/>
                </a:cubicBezTo>
                <a:cubicBezTo>
                  <a:pt x="198" y="250"/>
                  <a:pt x="199" y="251"/>
                  <a:pt x="199" y="251"/>
                </a:cubicBezTo>
                <a:cubicBezTo>
                  <a:pt x="199" y="251"/>
                  <a:pt x="200" y="250"/>
                  <a:pt x="200" y="250"/>
                </a:cubicBezTo>
                <a:cubicBezTo>
                  <a:pt x="201" y="250"/>
                  <a:pt x="201" y="250"/>
                  <a:pt x="202" y="250"/>
                </a:cubicBezTo>
                <a:cubicBezTo>
                  <a:pt x="202" y="251"/>
                  <a:pt x="202" y="251"/>
                  <a:pt x="202" y="251"/>
                </a:cubicBezTo>
                <a:cubicBezTo>
                  <a:pt x="203" y="250"/>
                  <a:pt x="204" y="250"/>
                  <a:pt x="204" y="249"/>
                </a:cubicBezTo>
                <a:cubicBezTo>
                  <a:pt x="204" y="249"/>
                  <a:pt x="204" y="249"/>
                  <a:pt x="204" y="249"/>
                </a:cubicBezTo>
                <a:cubicBezTo>
                  <a:pt x="204" y="249"/>
                  <a:pt x="203" y="249"/>
                  <a:pt x="203" y="250"/>
                </a:cubicBezTo>
                <a:cubicBezTo>
                  <a:pt x="203" y="250"/>
                  <a:pt x="203" y="250"/>
                  <a:pt x="202" y="250"/>
                </a:cubicBezTo>
                <a:cubicBezTo>
                  <a:pt x="202" y="250"/>
                  <a:pt x="202" y="249"/>
                  <a:pt x="202" y="249"/>
                </a:cubicBezTo>
                <a:cubicBezTo>
                  <a:pt x="202" y="249"/>
                  <a:pt x="203" y="249"/>
                  <a:pt x="203" y="249"/>
                </a:cubicBezTo>
                <a:close/>
                <a:moveTo>
                  <a:pt x="331" y="16"/>
                </a:moveTo>
                <a:cubicBezTo>
                  <a:pt x="331" y="16"/>
                  <a:pt x="331" y="16"/>
                  <a:pt x="330" y="16"/>
                </a:cubicBezTo>
                <a:cubicBezTo>
                  <a:pt x="330" y="17"/>
                  <a:pt x="329" y="18"/>
                  <a:pt x="329" y="16"/>
                </a:cubicBezTo>
                <a:cubicBezTo>
                  <a:pt x="329" y="16"/>
                  <a:pt x="328" y="16"/>
                  <a:pt x="328" y="16"/>
                </a:cubicBezTo>
                <a:cubicBezTo>
                  <a:pt x="328" y="16"/>
                  <a:pt x="328" y="17"/>
                  <a:pt x="328" y="17"/>
                </a:cubicBezTo>
                <a:cubicBezTo>
                  <a:pt x="329" y="17"/>
                  <a:pt x="329" y="18"/>
                  <a:pt x="329" y="18"/>
                </a:cubicBezTo>
                <a:cubicBezTo>
                  <a:pt x="329" y="18"/>
                  <a:pt x="330" y="18"/>
                  <a:pt x="330" y="18"/>
                </a:cubicBezTo>
                <a:cubicBezTo>
                  <a:pt x="330" y="18"/>
                  <a:pt x="331" y="18"/>
                  <a:pt x="332" y="18"/>
                </a:cubicBezTo>
                <a:cubicBezTo>
                  <a:pt x="332" y="18"/>
                  <a:pt x="332" y="18"/>
                  <a:pt x="332" y="18"/>
                </a:cubicBezTo>
                <a:cubicBezTo>
                  <a:pt x="332" y="17"/>
                  <a:pt x="332" y="16"/>
                  <a:pt x="332" y="16"/>
                </a:cubicBezTo>
                <a:cubicBezTo>
                  <a:pt x="332" y="16"/>
                  <a:pt x="331" y="16"/>
                  <a:pt x="331" y="16"/>
                </a:cubicBezTo>
                <a:close/>
                <a:moveTo>
                  <a:pt x="530" y="266"/>
                </a:moveTo>
                <a:cubicBezTo>
                  <a:pt x="529" y="266"/>
                  <a:pt x="529" y="266"/>
                  <a:pt x="529" y="266"/>
                </a:cubicBezTo>
                <a:cubicBezTo>
                  <a:pt x="528" y="267"/>
                  <a:pt x="528" y="267"/>
                  <a:pt x="528" y="268"/>
                </a:cubicBezTo>
                <a:cubicBezTo>
                  <a:pt x="527" y="269"/>
                  <a:pt x="527" y="270"/>
                  <a:pt x="526" y="270"/>
                </a:cubicBezTo>
                <a:cubicBezTo>
                  <a:pt x="526" y="270"/>
                  <a:pt x="526" y="271"/>
                  <a:pt x="526" y="271"/>
                </a:cubicBezTo>
                <a:cubicBezTo>
                  <a:pt x="527" y="271"/>
                  <a:pt x="527" y="269"/>
                  <a:pt x="528" y="269"/>
                </a:cubicBezTo>
                <a:cubicBezTo>
                  <a:pt x="528" y="268"/>
                  <a:pt x="528" y="268"/>
                  <a:pt x="529" y="268"/>
                </a:cubicBezTo>
                <a:cubicBezTo>
                  <a:pt x="529" y="268"/>
                  <a:pt x="529" y="268"/>
                  <a:pt x="529" y="268"/>
                </a:cubicBezTo>
                <a:cubicBezTo>
                  <a:pt x="529" y="268"/>
                  <a:pt x="529" y="267"/>
                  <a:pt x="530" y="267"/>
                </a:cubicBezTo>
                <a:cubicBezTo>
                  <a:pt x="530" y="267"/>
                  <a:pt x="530" y="266"/>
                  <a:pt x="530" y="266"/>
                </a:cubicBezTo>
                <a:close/>
                <a:moveTo>
                  <a:pt x="305" y="150"/>
                </a:moveTo>
                <a:cubicBezTo>
                  <a:pt x="305" y="150"/>
                  <a:pt x="304" y="149"/>
                  <a:pt x="303" y="149"/>
                </a:cubicBezTo>
                <a:cubicBezTo>
                  <a:pt x="303" y="149"/>
                  <a:pt x="303" y="149"/>
                  <a:pt x="303" y="149"/>
                </a:cubicBezTo>
                <a:cubicBezTo>
                  <a:pt x="303" y="149"/>
                  <a:pt x="303" y="150"/>
                  <a:pt x="303" y="150"/>
                </a:cubicBezTo>
                <a:cubicBezTo>
                  <a:pt x="303" y="150"/>
                  <a:pt x="303" y="151"/>
                  <a:pt x="303" y="151"/>
                </a:cubicBezTo>
                <a:cubicBezTo>
                  <a:pt x="302" y="151"/>
                  <a:pt x="302" y="150"/>
                  <a:pt x="302" y="150"/>
                </a:cubicBezTo>
                <a:cubicBezTo>
                  <a:pt x="302" y="150"/>
                  <a:pt x="302" y="150"/>
                  <a:pt x="302" y="150"/>
                </a:cubicBezTo>
                <a:cubicBezTo>
                  <a:pt x="302" y="150"/>
                  <a:pt x="301" y="150"/>
                  <a:pt x="301" y="150"/>
                </a:cubicBezTo>
                <a:cubicBezTo>
                  <a:pt x="302" y="151"/>
                  <a:pt x="302" y="152"/>
                  <a:pt x="303" y="152"/>
                </a:cubicBezTo>
                <a:cubicBezTo>
                  <a:pt x="303" y="152"/>
                  <a:pt x="303" y="152"/>
                  <a:pt x="303" y="152"/>
                </a:cubicBezTo>
                <a:cubicBezTo>
                  <a:pt x="305" y="152"/>
                  <a:pt x="305" y="152"/>
                  <a:pt x="305" y="150"/>
                </a:cubicBezTo>
                <a:close/>
                <a:moveTo>
                  <a:pt x="609" y="153"/>
                </a:moveTo>
                <a:cubicBezTo>
                  <a:pt x="609" y="153"/>
                  <a:pt x="609" y="153"/>
                  <a:pt x="609" y="153"/>
                </a:cubicBezTo>
                <a:cubicBezTo>
                  <a:pt x="609" y="152"/>
                  <a:pt x="608" y="151"/>
                  <a:pt x="607" y="151"/>
                </a:cubicBezTo>
                <a:cubicBezTo>
                  <a:pt x="607" y="152"/>
                  <a:pt x="606" y="152"/>
                  <a:pt x="606" y="153"/>
                </a:cubicBezTo>
                <a:cubicBezTo>
                  <a:pt x="605" y="153"/>
                  <a:pt x="605" y="154"/>
                  <a:pt x="606" y="154"/>
                </a:cubicBezTo>
                <a:cubicBezTo>
                  <a:pt x="606" y="154"/>
                  <a:pt x="606" y="154"/>
                  <a:pt x="606" y="153"/>
                </a:cubicBezTo>
                <a:cubicBezTo>
                  <a:pt x="607" y="152"/>
                  <a:pt x="607" y="152"/>
                  <a:pt x="608" y="153"/>
                </a:cubicBezTo>
                <a:cubicBezTo>
                  <a:pt x="608" y="154"/>
                  <a:pt x="609" y="154"/>
                  <a:pt x="609" y="153"/>
                </a:cubicBezTo>
                <a:close/>
                <a:moveTo>
                  <a:pt x="494" y="72"/>
                </a:moveTo>
                <a:cubicBezTo>
                  <a:pt x="494" y="72"/>
                  <a:pt x="494" y="72"/>
                  <a:pt x="493" y="71"/>
                </a:cubicBezTo>
                <a:cubicBezTo>
                  <a:pt x="493" y="71"/>
                  <a:pt x="493" y="71"/>
                  <a:pt x="493" y="71"/>
                </a:cubicBezTo>
                <a:cubicBezTo>
                  <a:pt x="493" y="71"/>
                  <a:pt x="493" y="71"/>
                  <a:pt x="493" y="71"/>
                </a:cubicBezTo>
                <a:cubicBezTo>
                  <a:pt x="493" y="72"/>
                  <a:pt x="493" y="72"/>
                  <a:pt x="493" y="73"/>
                </a:cubicBezTo>
                <a:cubicBezTo>
                  <a:pt x="493" y="73"/>
                  <a:pt x="494" y="73"/>
                  <a:pt x="494" y="74"/>
                </a:cubicBezTo>
                <a:cubicBezTo>
                  <a:pt x="494" y="74"/>
                  <a:pt x="494" y="74"/>
                  <a:pt x="495" y="74"/>
                </a:cubicBezTo>
                <a:cubicBezTo>
                  <a:pt x="495" y="74"/>
                  <a:pt x="495" y="74"/>
                  <a:pt x="495" y="74"/>
                </a:cubicBezTo>
                <a:cubicBezTo>
                  <a:pt x="496" y="73"/>
                  <a:pt x="496" y="73"/>
                  <a:pt x="496" y="72"/>
                </a:cubicBezTo>
                <a:cubicBezTo>
                  <a:pt x="496" y="72"/>
                  <a:pt x="495" y="72"/>
                  <a:pt x="495" y="72"/>
                </a:cubicBezTo>
                <a:cubicBezTo>
                  <a:pt x="494" y="71"/>
                  <a:pt x="495" y="72"/>
                  <a:pt x="495" y="72"/>
                </a:cubicBezTo>
                <a:cubicBezTo>
                  <a:pt x="495" y="73"/>
                  <a:pt x="495" y="73"/>
                  <a:pt x="494" y="72"/>
                </a:cubicBezTo>
                <a:close/>
                <a:moveTo>
                  <a:pt x="575" y="209"/>
                </a:moveTo>
                <a:cubicBezTo>
                  <a:pt x="574" y="209"/>
                  <a:pt x="575" y="208"/>
                  <a:pt x="575" y="207"/>
                </a:cubicBezTo>
                <a:cubicBezTo>
                  <a:pt x="575" y="206"/>
                  <a:pt x="574" y="206"/>
                  <a:pt x="574" y="206"/>
                </a:cubicBezTo>
                <a:cubicBezTo>
                  <a:pt x="573" y="206"/>
                  <a:pt x="573" y="206"/>
                  <a:pt x="573" y="207"/>
                </a:cubicBezTo>
                <a:cubicBezTo>
                  <a:pt x="573" y="208"/>
                  <a:pt x="573" y="208"/>
                  <a:pt x="574" y="209"/>
                </a:cubicBezTo>
                <a:cubicBezTo>
                  <a:pt x="574" y="209"/>
                  <a:pt x="575" y="209"/>
                  <a:pt x="574" y="210"/>
                </a:cubicBezTo>
                <a:cubicBezTo>
                  <a:pt x="574" y="210"/>
                  <a:pt x="574" y="211"/>
                  <a:pt x="574" y="211"/>
                </a:cubicBezTo>
                <a:cubicBezTo>
                  <a:pt x="575" y="211"/>
                  <a:pt x="575" y="210"/>
                  <a:pt x="575" y="210"/>
                </a:cubicBezTo>
                <a:cubicBezTo>
                  <a:pt x="575" y="210"/>
                  <a:pt x="575" y="209"/>
                  <a:pt x="575" y="209"/>
                </a:cubicBezTo>
                <a:close/>
                <a:moveTo>
                  <a:pt x="391" y="106"/>
                </a:moveTo>
                <a:cubicBezTo>
                  <a:pt x="391" y="106"/>
                  <a:pt x="391" y="107"/>
                  <a:pt x="391" y="108"/>
                </a:cubicBezTo>
                <a:cubicBezTo>
                  <a:pt x="391" y="108"/>
                  <a:pt x="392" y="108"/>
                  <a:pt x="392" y="108"/>
                </a:cubicBezTo>
                <a:cubicBezTo>
                  <a:pt x="392" y="108"/>
                  <a:pt x="392" y="108"/>
                  <a:pt x="392" y="108"/>
                </a:cubicBezTo>
                <a:cubicBezTo>
                  <a:pt x="392" y="107"/>
                  <a:pt x="392" y="107"/>
                  <a:pt x="393" y="106"/>
                </a:cubicBezTo>
                <a:cubicBezTo>
                  <a:pt x="393" y="105"/>
                  <a:pt x="393" y="105"/>
                  <a:pt x="394" y="105"/>
                </a:cubicBezTo>
                <a:cubicBezTo>
                  <a:pt x="394" y="105"/>
                  <a:pt x="394" y="105"/>
                  <a:pt x="394" y="105"/>
                </a:cubicBezTo>
                <a:cubicBezTo>
                  <a:pt x="394" y="104"/>
                  <a:pt x="394" y="104"/>
                  <a:pt x="393" y="104"/>
                </a:cubicBezTo>
                <a:cubicBezTo>
                  <a:pt x="393" y="104"/>
                  <a:pt x="392" y="104"/>
                  <a:pt x="392" y="105"/>
                </a:cubicBezTo>
                <a:cubicBezTo>
                  <a:pt x="391" y="105"/>
                  <a:pt x="391" y="105"/>
                  <a:pt x="391" y="106"/>
                </a:cubicBezTo>
                <a:close/>
                <a:moveTo>
                  <a:pt x="525" y="79"/>
                </a:moveTo>
                <a:cubicBezTo>
                  <a:pt x="525" y="80"/>
                  <a:pt x="525" y="81"/>
                  <a:pt x="527" y="81"/>
                </a:cubicBezTo>
                <a:cubicBezTo>
                  <a:pt x="527" y="81"/>
                  <a:pt x="527" y="81"/>
                  <a:pt x="528" y="81"/>
                </a:cubicBezTo>
                <a:cubicBezTo>
                  <a:pt x="528" y="81"/>
                  <a:pt x="528" y="81"/>
                  <a:pt x="528" y="81"/>
                </a:cubicBezTo>
                <a:cubicBezTo>
                  <a:pt x="528" y="81"/>
                  <a:pt x="528" y="81"/>
                  <a:pt x="528" y="81"/>
                </a:cubicBezTo>
                <a:cubicBezTo>
                  <a:pt x="528" y="80"/>
                  <a:pt x="528" y="80"/>
                  <a:pt x="528" y="80"/>
                </a:cubicBezTo>
                <a:cubicBezTo>
                  <a:pt x="528" y="79"/>
                  <a:pt x="527" y="79"/>
                  <a:pt x="527" y="79"/>
                </a:cubicBezTo>
                <a:cubicBezTo>
                  <a:pt x="527" y="79"/>
                  <a:pt x="527" y="79"/>
                  <a:pt x="526" y="79"/>
                </a:cubicBezTo>
                <a:cubicBezTo>
                  <a:pt x="526" y="79"/>
                  <a:pt x="526" y="79"/>
                  <a:pt x="526" y="79"/>
                </a:cubicBezTo>
                <a:cubicBezTo>
                  <a:pt x="526" y="79"/>
                  <a:pt x="526" y="78"/>
                  <a:pt x="525" y="78"/>
                </a:cubicBezTo>
                <a:cubicBezTo>
                  <a:pt x="525" y="78"/>
                  <a:pt x="525" y="79"/>
                  <a:pt x="525" y="79"/>
                </a:cubicBezTo>
                <a:close/>
                <a:moveTo>
                  <a:pt x="520" y="101"/>
                </a:moveTo>
                <a:cubicBezTo>
                  <a:pt x="520" y="101"/>
                  <a:pt x="520" y="102"/>
                  <a:pt x="520" y="102"/>
                </a:cubicBezTo>
                <a:cubicBezTo>
                  <a:pt x="520" y="102"/>
                  <a:pt x="520" y="102"/>
                  <a:pt x="520" y="101"/>
                </a:cubicBezTo>
                <a:cubicBezTo>
                  <a:pt x="520" y="101"/>
                  <a:pt x="520" y="101"/>
                  <a:pt x="521" y="101"/>
                </a:cubicBezTo>
                <a:cubicBezTo>
                  <a:pt x="522" y="100"/>
                  <a:pt x="522" y="100"/>
                  <a:pt x="521" y="99"/>
                </a:cubicBezTo>
                <a:cubicBezTo>
                  <a:pt x="520" y="99"/>
                  <a:pt x="521" y="98"/>
                  <a:pt x="520" y="98"/>
                </a:cubicBezTo>
                <a:cubicBezTo>
                  <a:pt x="520" y="97"/>
                  <a:pt x="520" y="97"/>
                  <a:pt x="520" y="97"/>
                </a:cubicBezTo>
                <a:cubicBezTo>
                  <a:pt x="520" y="97"/>
                  <a:pt x="519" y="97"/>
                  <a:pt x="519" y="98"/>
                </a:cubicBezTo>
                <a:cubicBezTo>
                  <a:pt x="520" y="98"/>
                  <a:pt x="520" y="98"/>
                  <a:pt x="520" y="98"/>
                </a:cubicBezTo>
                <a:cubicBezTo>
                  <a:pt x="518" y="99"/>
                  <a:pt x="520" y="100"/>
                  <a:pt x="520" y="101"/>
                </a:cubicBezTo>
                <a:close/>
                <a:moveTo>
                  <a:pt x="475" y="70"/>
                </a:moveTo>
                <a:cubicBezTo>
                  <a:pt x="475" y="70"/>
                  <a:pt x="475" y="70"/>
                  <a:pt x="475" y="70"/>
                </a:cubicBezTo>
                <a:cubicBezTo>
                  <a:pt x="475" y="71"/>
                  <a:pt x="475" y="71"/>
                  <a:pt x="475" y="71"/>
                </a:cubicBezTo>
                <a:cubicBezTo>
                  <a:pt x="475" y="71"/>
                  <a:pt x="475" y="72"/>
                  <a:pt x="475" y="72"/>
                </a:cubicBezTo>
                <a:cubicBezTo>
                  <a:pt x="475" y="72"/>
                  <a:pt x="475" y="72"/>
                  <a:pt x="476" y="72"/>
                </a:cubicBezTo>
                <a:cubicBezTo>
                  <a:pt x="476" y="72"/>
                  <a:pt x="476" y="71"/>
                  <a:pt x="477" y="71"/>
                </a:cubicBezTo>
                <a:cubicBezTo>
                  <a:pt x="476" y="70"/>
                  <a:pt x="476" y="70"/>
                  <a:pt x="476" y="70"/>
                </a:cubicBezTo>
                <a:cubicBezTo>
                  <a:pt x="475" y="69"/>
                  <a:pt x="474" y="69"/>
                  <a:pt x="473" y="68"/>
                </a:cubicBezTo>
                <a:cubicBezTo>
                  <a:pt x="472" y="68"/>
                  <a:pt x="472" y="68"/>
                  <a:pt x="472" y="69"/>
                </a:cubicBezTo>
                <a:cubicBezTo>
                  <a:pt x="472" y="69"/>
                  <a:pt x="472" y="69"/>
                  <a:pt x="471" y="69"/>
                </a:cubicBezTo>
                <a:cubicBezTo>
                  <a:pt x="472" y="69"/>
                  <a:pt x="472" y="69"/>
                  <a:pt x="472" y="69"/>
                </a:cubicBezTo>
                <a:cubicBezTo>
                  <a:pt x="472" y="69"/>
                  <a:pt x="473" y="69"/>
                  <a:pt x="474" y="69"/>
                </a:cubicBezTo>
                <a:cubicBezTo>
                  <a:pt x="474" y="70"/>
                  <a:pt x="475" y="70"/>
                  <a:pt x="475" y="70"/>
                </a:cubicBezTo>
                <a:close/>
                <a:moveTo>
                  <a:pt x="463" y="272"/>
                </a:moveTo>
                <a:cubicBezTo>
                  <a:pt x="463" y="272"/>
                  <a:pt x="463" y="272"/>
                  <a:pt x="463" y="272"/>
                </a:cubicBezTo>
                <a:cubicBezTo>
                  <a:pt x="463" y="272"/>
                  <a:pt x="463" y="272"/>
                  <a:pt x="463" y="272"/>
                </a:cubicBezTo>
                <a:cubicBezTo>
                  <a:pt x="462" y="271"/>
                  <a:pt x="463" y="271"/>
                  <a:pt x="462" y="271"/>
                </a:cubicBezTo>
                <a:cubicBezTo>
                  <a:pt x="462" y="271"/>
                  <a:pt x="462" y="272"/>
                  <a:pt x="462" y="272"/>
                </a:cubicBezTo>
                <a:cubicBezTo>
                  <a:pt x="462" y="273"/>
                  <a:pt x="462" y="273"/>
                  <a:pt x="462" y="273"/>
                </a:cubicBezTo>
                <a:cubicBezTo>
                  <a:pt x="461" y="274"/>
                  <a:pt x="462" y="274"/>
                  <a:pt x="462" y="274"/>
                </a:cubicBezTo>
                <a:cubicBezTo>
                  <a:pt x="463" y="274"/>
                  <a:pt x="463" y="274"/>
                  <a:pt x="463" y="275"/>
                </a:cubicBezTo>
                <a:cubicBezTo>
                  <a:pt x="462" y="275"/>
                  <a:pt x="462" y="275"/>
                  <a:pt x="462" y="275"/>
                </a:cubicBezTo>
                <a:cubicBezTo>
                  <a:pt x="462" y="275"/>
                  <a:pt x="462" y="275"/>
                  <a:pt x="462" y="275"/>
                </a:cubicBezTo>
                <a:cubicBezTo>
                  <a:pt x="462" y="275"/>
                  <a:pt x="462" y="275"/>
                  <a:pt x="462" y="275"/>
                </a:cubicBezTo>
                <a:cubicBezTo>
                  <a:pt x="463" y="275"/>
                  <a:pt x="464" y="274"/>
                  <a:pt x="464" y="274"/>
                </a:cubicBezTo>
                <a:cubicBezTo>
                  <a:pt x="464" y="273"/>
                  <a:pt x="464" y="273"/>
                  <a:pt x="463" y="272"/>
                </a:cubicBezTo>
                <a:close/>
                <a:moveTo>
                  <a:pt x="430" y="160"/>
                </a:moveTo>
                <a:cubicBezTo>
                  <a:pt x="430" y="160"/>
                  <a:pt x="430" y="160"/>
                  <a:pt x="430" y="159"/>
                </a:cubicBezTo>
                <a:cubicBezTo>
                  <a:pt x="430" y="159"/>
                  <a:pt x="430" y="159"/>
                  <a:pt x="431" y="159"/>
                </a:cubicBezTo>
                <a:cubicBezTo>
                  <a:pt x="432" y="159"/>
                  <a:pt x="431" y="158"/>
                  <a:pt x="431" y="158"/>
                </a:cubicBezTo>
                <a:cubicBezTo>
                  <a:pt x="430" y="158"/>
                  <a:pt x="430" y="158"/>
                  <a:pt x="430" y="157"/>
                </a:cubicBezTo>
                <a:cubicBezTo>
                  <a:pt x="430" y="157"/>
                  <a:pt x="430" y="157"/>
                  <a:pt x="429" y="157"/>
                </a:cubicBezTo>
                <a:cubicBezTo>
                  <a:pt x="429" y="157"/>
                  <a:pt x="429" y="157"/>
                  <a:pt x="429" y="157"/>
                </a:cubicBezTo>
                <a:cubicBezTo>
                  <a:pt x="429" y="158"/>
                  <a:pt x="429" y="158"/>
                  <a:pt x="429" y="158"/>
                </a:cubicBezTo>
                <a:cubicBezTo>
                  <a:pt x="430" y="158"/>
                  <a:pt x="429" y="159"/>
                  <a:pt x="429" y="158"/>
                </a:cubicBezTo>
                <a:cubicBezTo>
                  <a:pt x="428" y="158"/>
                  <a:pt x="428" y="158"/>
                  <a:pt x="427" y="158"/>
                </a:cubicBezTo>
                <a:cubicBezTo>
                  <a:pt x="427" y="159"/>
                  <a:pt x="427" y="159"/>
                  <a:pt x="428" y="159"/>
                </a:cubicBezTo>
                <a:cubicBezTo>
                  <a:pt x="429" y="159"/>
                  <a:pt x="429" y="160"/>
                  <a:pt x="429" y="160"/>
                </a:cubicBezTo>
                <a:cubicBezTo>
                  <a:pt x="429" y="160"/>
                  <a:pt x="430" y="162"/>
                  <a:pt x="430" y="160"/>
                </a:cubicBezTo>
                <a:close/>
                <a:moveTo>
                  <a:pt x="41" y="218"/>
                </a:moveTo>
                <a:cubicBezTo>
                  <a:pt x="43" y="218"/>
                  <a:pt x="43" y="218"/>
                  <a:pt x="43" y="216"/>
                </a:cubicBezTo>
                <a:cubicBezTo>
                  <a:pt x="43" y="216"/>
                  <a:pt x="43" y="216"/>
                  <a:pt x="43" y="216"/>
                </a:cubicBezTo>
                <a:cubicBezTo>
                  <a:pt x="42" y="216"/>
                  <a:pt x="41" y="217"/>
                  <a:pt x="40" y="217"/>
                </a:cubicBezTo>
                <a:cubicBezTo>
                  <a:pt x="40" y="217"/>
                  <a:pt x="39" y="217"/>
                  <a:pt x="39" y="217"/>
                </a:cubicBezTo>
                <a:cubicBezTo>
                  <a:pt x="39" y="217"/>
                  <a:pt x="39" y="217"/>
                  <a:pt x="40" y="217"/>
                </a:cubicBezTo>
                <a:cubicBezTo>
                  <a:pt x="40" y="218"/>
                  <a:pt x="41" y="218"/>
                  <a:pt x="41" y="218"/>
                </a:cubicBezTo>
                <a:close/>
                <a:moveTo>
                  <a:pt x="477" y="83"/>
                </a:moveTo>
                <a:cubicBezTo>
                  <a:pt x="478" y="83"/>
                  <a:pt x="478" y="84"/>
                  <a:pt x="478" y="85"/>
                </a:cubicBezTo>
                <a:cubicBezTo>
                  <a:pt x="478" y="86"/>
                  <a:pt x="479" y="85"/>
                  <a:pt x="480" y="85"/>
                </a:cubicBezTo>
                <a:cubicBezTo>
                  <a:pt x="480" y="85"/>
                  <a:pt x="480" y="85"/>
                  <a:pt x="480" y="84"/>
                </a:cubicBezTo>
                <a:cubicBezTo>
                  <a:pt x="480" y="84"/>
                  <a:pt x="480" y="84"/>
                  <a:pt x="480" y="84"/>
                </a:cubicBezTo>
                <a:cubicBezTo>
                  <a:pt x="480" y="84"/>
                  <a:pt x="480" y="84"/>
                  <a:pt x="480" y="83"/>
                </a:cubicBezTo>
                <a:cubicBezTo>
                  <a:pt x="480" y="82"/>
                  <a:pt x="480" y="82"/>
                  <a:pt x="479" y="83"/>
                </a:cubicBezTo>
                <a:cubicBezTo>
                  <a:pt x="479" y="83"/>
                  <a:pt x="479" y="83"/>
                  <a:pt x="479" y="83"/>
                </a:cubicBezTo>
                <a:cubicBezTo>
                  <a:pt x="478" y="82"/>
                  <a:pt x="477" y="83"/>
                  <a:pt x="477" y="83"/>
                </a:cubicBezTo>
                <a:cubicBezTo>
                  <a:pt x="477" y="83"/>
                  <a:pt x="477" y="83"/>
                  <a:pt x="477" y="83"/>
                </a:cubicBezTo>
                <a:close/>
                <a:moveTo>
                  <a:pt x="256" y="310"/>
                </a:moveTo>
                <a:cubicBezTo>
                  <a:pt x="256" y="310"/>
                  <a:pt x="256" y="310"/>
                  <a:pt x="256" y="310"/>
                </a:cubicBezTo>
                <a:cubicBezTo>
                  <a:pt x="255" y="311"/>
                  <a:pt x="255" y="312"/>
                  <a:pt x="255" y="313"/>
                </a:cubicBezTo>
                <a:cubicBezTo>
                  <a:pt x="255" y="313"/>
                  <a:pt x="255" y="313"/>
                  <a:pt x="255" y="313"/>
                </a:cubicBezTo>
                <a:cubicBezTo>
                  <a:pt x="255" y="313"/>
                  <a:pt x="255" y="313"/>
                  <a:pt x="256" y="313"/>
                </a:cubicBezTo>
                <a:cubicBezTo>
                  <a:pt x="256" y="313"/>
                  <a:pt x="256" y="313"/>
                  <a:pt x="256" y="313"/>
                </a:cubicBezTo>
                <a:cubicBezTo>
                  <a:pt x="256" y="313"/>
                  <a:pt x="256" y="313"/>
                  <a:pt x="257" y="313"/>
                </a:cubicBezTo>
                <a:cubicBezTo>
                  <a:pt x="257" y="312"/>
                  <a:pt x="256" y="312"/>
                  <a:pt x="256" y="312"/>
                </a:cubicBezTo>
                <a:cubicBezTo>
                  <a:pt x="256" y="312"/>
                  <a:pt x="256" y="312"/>
                  <a:pt x="256" y="311"/>
                </a:cubicBezTo>
                <a:cubicBezTo>
                  <a:pt x="256" y="311"/>
                  <a:pt x="257" y="311"/>
                  <a:pt x="257" y="310"/>
                </a:cubicBezTo>
                <a:cubicBezTo>
                  <a:pt x="257" y="310"/>
                  <a:pt x="257" y="309"/>
                  <a:pt x="257" y="309"/>
                </a:cubicBezTo>
                <a:cubicBezTo>
                  <a:pt x="256" y="308"/>
                  <a:pt x="256" y="309"/>
                  <a:pt x="256" y="310"/>
                </a:cubicBezTo>
                <a:close/>
                <a:moveTo>
                  <a:pt x="531" y="234"/>
                </a:moveTo>
                <a:cubicBezTo>
                  <a:pt x="531" y="234"/>
                  <a:pt x="530" y="235"/>
                  <a:pt x="530" y="235"/>
                </a:cubicBezTo>
                <a:cubicBezTo>
                  <a:pt x="530" y="235"/>
                  <a:pt x="530" y="235"/>
                  <a:pt x="531" y="235"/>
                </a:cubicBezTo>
                <a:cubicBezTo>
                  <a:pt x="531" y="236"/>
                  <a:pt x="531" y="236"/>
                  <a:pt x="531" y="236"/>
                </a:cubicBezTo>
                <a:cubicBezTo>
                  <a:pt x="530" y="236"/>
                  <a:pt x="530" y="236"/>
                  <a:pt x="530" y="236"/>
                </a:cubicBezTo>
                <a:cubicBezTo>
                  <a:pt x="530" y="236"/>
                  <a:pt x="529" y="236"/>
                  <a:pt x="529" y="236"/>
                </a:cubicBezTo>
                <a:cubicBezTo>
                  <a:pt x="529" y="235"/>
                  <a:pt x="528" y="236"/>
                  <a:pt x="528" y="236"/>
                </a:cubicBezTo>
                <a:cubicBezTo>
                  <a:pt x="528" y="236"/>
                  <a:pt x="528" y="237"/>
                  <a:pt x="528" y="237"/>
                </a:cubicBezTo>
                <a:cubicBezTo>
                  <a:pt x="527" y="237"/>
                  <a:pt x="527" y="237"/>
                  <a:pt x="527" y="237"/>
                </a:cubicBezTo>
                <a:cubicBezTo>
                  <a:pt x="528" y="237"/>
                  <a:pt x="528" y="237"/>
                  <a:pt x="528" y="237"/>
                </a:cubicBezTo>
                <a:cubicBezTo>
                  <a:pt x="529" y="237"/>
                  <a:pt x="529" y="239"/>
                  <a:pt x="529" y="237"/>
                </a:cubicBezTo>
                <a:cubicBezTo>
                  <a:pt x="529" y="237"/>
                  <a:pt x="530" y="237"/>
                  <a:pt x="530" y="237"/>
                </a:cubicBezTo>
                <a:cubicBezTo>
                  <a:pt x="531" y="236"/>
                  <a:pt x="531" y="237"/>
                  <a:pt x="532" y="237"/>
                </a:cubicBezTo>
                <a:cubicBezTo>
                  <a:pt x="532" y="237"/>
                  <a:pt x="532" y="237"/>
                  <a:pt x="532" y="237"/>
                </a:cubicBezTo>
                <a:cubicBezTo>
                  <a:pt x="532" y="237"/>
                  <a:pt x="532" y="237"/>
                  <a:pt x="532" y="237"/>
                </a:cubicBezTo>
                <a:cubicBezTo>
                  <a:pt x="531" y="236"/>
                  <a:pt x="531" y="236"/>
                  <a:pt x="531" y="235"/>
                </a:cubicBezTo>
                <a:cubicBezTo>
                  <a:pt x="531" y="235"/>
                  <a:pt x="531" y="234"/>
                  <a:pt x="531" y="234"/>
                </a:cubicBezTo>
                <a:close/>
                <a:moveTo>
                  <a:pt x="350" y="133"/>
                </a:moveTo>
                <a:cubicBezTo>
                  <a:pt x="350" y="132"/>
                  <a:pt x="350" y="132"/>
                  <a:pt x="349" y="132"/>
                </a:cubicBezTo>
                <a:cubicBezTo>
                  <a:pt x="349" y="133"/>
                  <a:pt x="349" y="133"/>
                  <a:pt x="349" y="133"/>
                </a:cubicBezTo>
                <a:cubicBezTo>
                  <a:pt x="350" y="134"/>
                  <a:pt x="350" y="134"/>
                  <a:pt x="349" y="134"/>
                </a:cubicBezTo>
                <a:cubicBezTo>
                  <a:pt x="348" y="134"/>
                  <a:pt x="348" y="134"/>
                  <a:pt x="348" y="134"/>
                </a:cubicBezTo>
                <a:cubicBezTo>
                  <a:pt x="348" y="135"/>
                  <a:pt x="348" y="135"/>
                  <a:pt x="348" y="135"/>
                </a:cubicBezTo>
                <a:cubicBezTo>
                  <a:pt x="348" y="135"/>
                  <a:pt x="348" y="136"/>
                  <a:pt x="349" y="135"/>
                </a:cubicBezTo>
                <a:cubicBezTo>
                  <a:pt x="349" y="135"/>
                  <a:pt x="350" y="134"/>
                  <a:pt x="350" y="135"/>
                </a:cubicBezTo>
                <a:cubicBezTo>
                  <a:pt x="351" y="135"/>
                  <a:pt x="352" y="134"/>
                  <a:pt x="352" y="135"/>
                </a:cubicBezTo>
                <a:cubicBezTo>
                  <a:pt x="352" y="134"/>
                  <a:pt x="352" y="134"/>
                  <a:pt x="352" y="134"/>
                </a:cubicBezTo>
                <a:cubicBezTo>
                  <a:pt x="352" y="134"/>
                  <a:pt x="352" y="134"/>
                  <a:pt x="352" y="134"/>
                </a:cubicBezTo>
                <a:cubicBezTo>
                  <a:pt x="352" y="133"/>
                  <a:pt x="352" y="133"/>
                  <a:pt x="352" y="132"/>
                </a:cubicBezTo>
                <a:cubicBezTo>
                  <a:pt x="351" y="132"/>
                  <a:pt x="351" y="133"/>
                  <a:pt x="351" y="133"/>
                </a:cubicBezTo>
                <a:cubicBezTo>
                  <a:pt x="350" y="133"/>
                  <a:pt x="350" y="134"/>
                  <a:pt x="350" y="133"/>
                </a:cubicBezTo>
                <a:close/>
                <a:moveTo>
                  <a:pt x="397" y="81"/>
                </a:moveTo>
                <a:cubicBezTo>
                  <a:pt x="397" y="80"/>
                  <a:pt x="396" y="81"/>
                  <a:pt x="396" y="81"/>
                </a:cubicBezTo>
                <a:cubicBezTo>
                  <a:pt x="395" y="81"/>
                  <a:pt x="396" y="81"/>
                  <a:pt x="396" y="82"/>
                </a:cubicBezTo>
                <a:cubicBezTo>
                  <a:pt x="396" y="82"/>
                  <a:pt x="395" y="82"/>
                  <a:pt x="395" y="82"/>
                </a:cubicBezTo>
                <a:cubicBezTo>
                  <a:pt x="395" y="82"/>
                  <a:pt x="395" y="82"/>
                  <a:pt x="394" y="82"/>
                </a:cubicBezTo>
                <a:cubicBezTo>
                  <a:pt x="394" y="82"/>
                  <a:pt x="394" y="82"/>
                  <a:pt x="394" y="82"/>
                </a:cubicBezTo>
                <a:cubicBezTo>
                  <a:pt x="394" y="82"/>
                  <a:pt x="394" y="82"/>
                  <a:pt x="394" y="82"/>
                </a:cubicBezTo>
                <a:cubicBezTo>
                  <a:pt x="394" y="82"/>
                  <a:pt x="394" y="83"/>
                  <a:pt x="395" y="83"/>
                </a:cubicBezTo>
                <a:cubicBezTo>
                  <a:pt x="396" y="83"/>
                  <a:pt x="396" y="83"/>
                  <a:pt x="397" y="84"/>
                </a:cubicBezTo>
                <a:cubicBezTo>
                  <a:pt x="397" y="84"/>
                  <a:pt x="398" y="84"/>
                  <a:pt x="398" y="83"/>
                </a:cubicBezTo>
                <a:cubicBezTo>
                  <a:pt x="398" y="83"/>
                  <a:pt x="398" y="83"/>
                  <a:pt x="398" y="83"/>
                </a:cubicBezTo>
                <a:cubicBezTo>
                  <a:pt x="397" y="82"/>
                  <a:pt x="397" y="82"/>
                  <a:pt x="397" y="81"/>
                </a:cubicBezTo>
                <a:close/>
                <a:moveTo>
                  <a:pt x="336" y="15"/>
                </a:moveTo>
                <a:cubicBezTo>
                  <a:pt x="336" y="15"/>
                  <a:pt x="335" y="15"/>
                  <a:pt x="335" y="15"/>
                </a:cubicBezTo>
                <a:cubicBezTo>
                  <a:pt x="334" y="15"/>
                  <a:pt x="334" y="15"/>
                  <a:pt x="333" y="15"/>
                </a:cubicBezTo>
                <a:cubicBezTo>
                  <a:pt x="333" y="15"/>
                  <a:pt x="333" y="16"/>
                  <a:pt x="333" y="16"/>
                </a:cubicBezTo>
                <a:cubicBezTo>
                  <a:pt x="333" y="16"/>
                  <a:pt x="333" y="16"/>
                  <a:pt x="333" y="16"/>
                </a:cubicBezTo>
                <a:cubicBezTo>
                  <a:pt x="334" y="16"/>
                  <a:pt x="334" y="16"/>
                  <a:pt x="335" y="17"/>
                </a:cubicBezTo>
                <a:cubicBezTo>
                  <a:pt x="335" y="17"/>
                  <a:pt x="336" y="17"/>
                  <a:pt x="336" y="17"/>
                </a:cubicBezTo>
                <a:cubicBezTo>
                  <a:pt x="336" y="17"/>
                  <a:pt x="337" y="16"/>
                  <a:pt x="337" y="16"/>
                </a:cubicBezTo>
                <a:cubicBezTo>
                  <a:pt x="337" y="16"/>
                  <a:pt x="336" y="15"/>
                  <a:pt x="336" y="15"/>
                </a:cubicBezTo>
                <a:close/>
                <a:moveTo>
                  <a:pt x="155" y="334"/>
                </a:moveTo>
                <a:cubicBezTo>
                  <a:pt x="155" y="334"/>
                  <a:pt x="155" y="334"/>
                  <a:pt x="155" y="334"/>
                </a:cubicBezTo>
                <a:cubicBezTo>
                  <a:pt x="154" y="335"/>
                  <a:pt x="154" y="335"/>
                  <a:pt x="153" y="335"/>
                </a:cubicBezTo>
                <a:cubicBezTo>
                  <a:pt x="152" y="335"/>
                  <a:pt x="152" y="335"/>
                  <a:pt x="152" y="336"/>
                </a:cubicBezTo>
                <a:cubicBezTo>
                  <a:pt x="152" y="336"/>
                  <a:pt x="151" y="337"/>
                  <a:pt x="151" y="337"/>
                </a:cubicBezTo>
                <a:cubicBezTo>
                  <a:pt x="151" y="337"/>
                  <a:pt x="151" y="338"/>
                  <a:pt x="151" y="338"/>
                </a:cubicBezTo>
                <a:cubicBezTo>
                  <a:pt x="152" y="338"/>
                  <a:pt x="152" y="338"/>
                  <a:pt x="152" y="338"/>
                </a:cubicBezTo>
                <a:cubicBezTo>
                  <a:pt x="152" y="338"/>
                  <a:pt x="153" y="337"/>
                  <a:pt x="153" y="337"/>
                </a:cubicBezTo>
                <a:cubicBezTo>
                  <a:pt x="153" y="336"/>
                  <a:pt x="153" y="336"/>
                  <a:pt x="154" y="336"/>
                </a:cubicBezTo>
                <a:cubicBezTo>
                  <a:pt x="154" y="336"/>
                  <a:pt x="155" y="335"/>
                  <a:pt x="155" y="335"/>
                </a:cubicBezTo>
                <a:cubicBezTo>
                  <a:pt x="155" y="334"/>
                  <a:pt x="155" y="334"/>
                  <a:pt x="155" y="334"/>
                </a:cubicBezTo>
                <a:close/>
                <a:moveTo>
                  <a:pt x="345" y="115"/>
                </a:moveTo>
                <a:cubicBezTo>
                  <a:pt x="345" y="116"/>
                  <a:pt x="345" y="115"/>
                  <a:pt x="345" y="115"/>
                </a:cubicBezTo>
                <a:cubicBezTo>
                  <a:pt x="346" y="115"/>
                  <a:pt x="346" y="115"/>
                  <a:pt x="346" y="115"/>
                </a:cubicBezTo>
                <a:cubicBezTo>
                  <a:pt x="347" y="114"/>
                  <a:pt x="348" y="113"/>
                  <a:pt x="349" y="113"/>
                </a:cubicBezTo>
                <a:cubicBezTo>
                  <a:pt x="349" y="113"/>
                  <a:pt x="349" y="113"/>
                  <a:pt x="349" y="113"/>
                </a:cubicBezTo>
                <a:cubicBezTo>
                  <a:pt x="349" y="113"/>
                  <a:pt x="349" y="113"/>
                  <a:pt x="349" y="113"/>
                </a:cubicBezTo>
                <a:cubicBezTo>
                  <a:pt x="348" y="113"/>
                  <a:pt x="348" y="113"/>
                  <a:pt x="347" y="112"/>
                </a:cubicBezTo>
                <a:cubicBezTo>
                  <a:pt x="347" y="113"/>
                  <a:pt x="347" y="113"/>
                  <a:pt x="347" y="113"/>
                </a:cubicBezTo>
                <a:cubicBezTo>
                  <a:pt x="347" y="114"/>
                  <a:pt x="346" y="114"/>
                  <a:pt x="346" y="114"/>
                </a:cubicBezTo>
                <a:cubicBezTo>
                  <a:pt x="346" y="115"/>
                  <a:pt x="345" y="115"/>
                  <a:pt x="345" y="114"/>
                </a:cubicBezTo>
                <a:cubicBezTo>
                  <a:pt x="345" y="114"/>
                  <a:pt x="345" y="114"/>
                  <a:pt x="345" y="114"/>
                </a:cubicBezTo>
                <a:cubicBezTo>
                  <a:pt x="345" y="114"/>
                  <a:pt x="343" y="114"/>
                  <a:pt x="344" y="115"/>
                </a:cubicBezTo>
                <a:cubicBezTo>
                  <a:pt x="344" y="115"/>
                  <a:pt x="344" y="115"/>
                  <a:pt x="345" y="115"/>
                </a:cubicBezTo>
                <a:close/>
                <a:moveTo>
                  <a:pt x="533" y="103"/>
                </a:moveTo>
                <a:cubicBezTo>
                  <a:pt x="533" y="103"/>
                  <a:pt x="533" y="103"/>
                  <a:pt x="534" y="103"/>
                </a:cubicBezTo>
                <a:cubicBezTo>
                  <a:pt x="534" y="103"/>
                  <a:pt x="534" y="103"/>
                  <a:pt x="534" y="103"/>
                </a:cubicBezTo>
                <a:cubicBezTo>
                  <a:pt x="534" y="103"/>
                  <a:pt x="534" y="102"/>
                  <a:pt x="533" y="102"/>
                </a:cubicBezTo>
                <a:cubicBezTo>
                  <a:pt x="532" y="102"/>
                  <a:pt x="532" y="102"/>
                  <a:pt x="531" y="103"/>
                </a:cubicBezTo>
                <a:cubicBezTo>
                  <a:pt x="530" y="103"/>
                  <a:pt x="530" y="104"/>
                  <a:pt x="530" y="104"/>
                </a:cubicBezTo>
                <a:cubicBezTo>
                  <a:pt x="530" y="105"/>
                  <a:pt x="531" y="105"/>
                  <a:pt x="532" y="105"/>
                </a:cubicBezTo>
                <a:cubicBezTo>
                  <a:pt x="532" y="105"/>
                  <a:pt x="532" y="104"/>
                  <a:pt x="532" y="104"/>
                </a:cubicBezTo>
                <a:cubicBezTo>
                  <a:pt x="532" y="103"/>
                  <a:pt x="532" y="103"/>
                  <a:pt x="533" y="103"/>
                </a:cubicBezTo>
                <a:close/>
                <a:moveTo>
                  <a:pt x="336" y="154"/>
                </a:moveTo>
                <a:cubicBezTo>
                  <a:pt x="336" y="154"/>
                  <a:pt x="336" y="153"/>
                  <a:pt x="337" y="153"/>
                </a:cubicBezTo>
                <a:cubicBezTo>
                  <a:pt x="336" y="153"/>
                  <a:pt x="337" y="152"/>
                  <a:pt x="336" y="152"/>
                </a:cubicBezTo>
                <a:cubicBezTo>
                  <a:pt x="336" y="151"/>
                  <a:pt x="336" y="151"/>
                  <a:pt x="336" y="151"/>
                </a:cubicBezTo>
                <a:cubicBezTo>
                  <a:pt x="336" y="150"/>
                  <a:pt x="336" y="151"/>
                  <a:pt x="336" y="151"/>
                </a:cubicBezTo>
                <a:cubicBezTo>
                  <a:pt x="336" y="151"/>
                  <a:pt x="337" y="150"/>
                  <a:pt x="336" y="150"/>
                </a:cubicBezTo>
                <a:cubicBezTo>
                  <a:pt x="336" y="149"/>
                  <a:pt x="336" y="150"/>
                  <a:pt x="336" y="150"/>
                </a:cubicBezTo>
                <a:cubicBezTo>
                  <a:pt x="335" y="150"/>
                  <a:pt x="335" y="150"/>
                  <a:pt x="335" y="151"/>
                </a:cubicBezTo>
                <a:cubicBezTo>
                  <a:pt x="335" y="152"/>
                  <a:pt x="335" y="152"/>
                  <a:pt x="335" y="153"/>
                </a:cubicBezTo>
                <a:cubicBezTo>
                  <a:pt x="335" y="153"/>
                  <a:pt x="336" y="154"/>
                  <a:pt x="336" y="154"/>
                </a:cubicBezTo>
                <a:close/>
                <a:moveTo>
                  <a:pt x="592" y="213"/>
                </a:moveTo>
                <a:cubicBezTo>
                  <a:pt x="593" y="213"/>
                  <a:pt x="594" y="213"/>
                  <a:pt x="593" y="212"/>
                </a:cubicBezTo>
                <a:cubicBezTo>
                  <a:pt x="593" y="212"/>
                  <a:pt x="593" y="212"/>
                  <a:pt x="593" y="212"/>
                </a:cubicBezTo>
                <a:cubicBezTo>
                  <a:pt x="593" y="212"/>
                  <a:pt x="593" y="212"/>
                  <a:pt x="592" y="212"/>
                </a:cubicBezTo>
                <a:cubicBezTo>
                  <a:pt x="592" y="211"/>
                  <a:pt x="592" y="211"/>
                  <a:pt x="592" y="212"/>
                </a:cubicBezTo>
                <a:cubicBezTo>
                  <a:pt x="592" y="213"/>
                  <a:pt x="591" y="213"/>
                  <a:pt x="591" y="213"/>
                </a:cubicBezTo>
                <a:cubicBezTo>
                  <a:pt x="591" y="213"/>
                  <a:pt x="590" y="212"/>
                  <a:pt x="590" y="213"/>
                </a:cubicBezTo>
                <a:cubicBezTo>
                  <a:pt x="590" y="213"/>
                  <a:pt x="590" y="213"/>
                  <a:pt x="590" y="214"/>
                </a:cubicBezTo>
                <a:cubicBezTo>
                  <a:pt x="590" y="214"/>
                  <a:pt x="590" y="214"/>
                  <a:pt x="590" y="214"/>
                </a:cubicBezTo>
                <a:cubicBezTo>
                  <a:pt x="590" y="215"/>
                  <a:pt x="589" y="215"/>
                  <a:pt x="590" y="215"/>
                </a:cubicBezTo>
                <a:cubicBezTo>
                  <a:pt x="590" y="215"/>
                  <a:pt x="590" y="215"/>
                  <a:pt x="590" y="215"/>
                </a:cubicBezTo>
                <a:cubicBezTo>
                  <a:pt x="591" y="214"/>
                  <a:pt x="591" y="214"/>
                  <a:pt x="591" y="213"/>
                </a:cubicBezTo>
                <a:cubicBezTo>
                  <a:pt x="591" y="213"/>
                  <a:pt x="592" y="213"/>
                  <a:pt x="592" y="213"/>
                </a:cubicBezTo>
                <a:close/>
                <a:moveTo>
                  <a:pt x="435" y="74"/>
                </a:moveTo>
                <a:cubicBezTo>
                  <a:pt x="434" y="73"/>
                  <a:pt x="434" y="73"/>
                  <a:pt x="433" y="73"/>
                </a:cubicBezTo>
                <a:cubicBezTo>
                  <a:pt x="433" y="73"/>
                  <a:pt x="433" y="73"/>
                  <a:pt x="433" y="73"/>
                </a:cubicBezTo>
                <a:cubicBezTo>
                  <a:pt x="432" y="74"/>
                  <a:pt x="431" y="74"/>
                  <a:pt x="432" y="75"/>
                </a:cubicBezTo>
                <a:cubicBezTo>
                  <a:pt x="432" y="76"/>
                  <a:pt x="433" y="75"/>
                  <a:pt x="433" y="75"/>
                </a:cubicBezTo>
                <a:cubicBezTo>
                  <a:pt x="435" y="75"/>
                  <a:pt x="435" y="75"/>
                  <a:pt x="435" y="74"/>
                </a:cubicBezTo>
                <a:close/>
                <a:moveTo>
                  <a:pt x="488" y="75"/>
                </a:moveTo>
                <a:cubicBezTo>
                  <a:pt x="489" y="75"/>
                  <a:pt x="489" y="76"/>
                  <a:pt x="489" y="76"/>
                </a:cubicBezTo>
                <a:cubicBezTo>
                  <a:pt x="489" y="75"/>
                  <a:pt x="490" y="75"/>
                  <a:pt x="490" y="75"/>
                </a:cubicBezTo>
                <a:cubicBezTo>
                  <a:pt x="490" y="75"/>
                  <a:pt x="490" y="75"/>
                  <a:pt x="490" y="75"/>
                </a:cubicBezTo>
                <a:cubicBezTo>
                  <a:pt x="490" y="74"/>
                  <a:pt x="490" y="73"/>
                  <a:pt x="490" y="72"/>
                </a:cubicBezTo>
                <a:cubicBezTo>
                  <a:pt x="490" y="72"/>
                  <a:pt x="490" y="72"/>
                  <a:pt x="490" y="72"/>
                </a:cubicBezTo>
                <a:cubicBezTo>
                  <a:pt x="489" y="72"/>
                  <a:pt x="489" y="72"/>
                  <a:pt x="489" y="72"/>
                </a:cubicBezTo>
                <a:cubicBezTo>
                  <a:pt x="489" y="73"/>
                  <a:pt x="489" y="74"/>
                  <a:pt x="488" y="74"/>
                </a:cubicBezTo>
                <a:cubicBezTo>
                  <a:pt x="488" y="75"/>
                  <a:pt x="488" y="75"/>
                  <a:pt x="488" y="75"/>
                </a:cubicBezTo>
                <a:close/>
                <a:moveTo>
                  <a:pt x="325" y="302"/>
                </a:moveTo>
                <a:cubicBezTo>
                  <a:pt x="324" y="302"/>
                  <a:pt x="324" y="302"/>
                  <a:pt x="323" y="301"/>
                </a:cubicBezTo>
                <a:cubicBezTo>
                  <a:pt x="323" y="301"/>
                  <a:pt x="323" y="301"/>
                  <a:pt x="323" y="301"/>
                </a:cubicBezTo>
                <a:cubicBezTo>
                  <a:pt x="322" y="301"/>
                  <a:pt x="322" y="301"/>
                  <a:pt x="322" y="301"/>
                </a:cubicBezTo>
                <a:cubicBezTo>
                  <a:pt x="322" y="301"/>
                  <a:pt x="322" y="301"/>
                  <a:pt x="321" y="301"/>
                </a:cubicBezTo>
                <a:cubicBezTo>
                  <a:pt x="321" y="301"/>
                  <a:pt x="321" y="302"/>
                  <a:pt x="321" y="302"/>
                </a:cubicBezTo>
                <a:cubicBezTo>
                  <a:pt x="322" y="302"/>
                  <a:pt x="322" y="302"/>
                  <a:pt x="322" y="301"/>
                </a:cubicBezTo>
                <a:cubicBezTo>
                  <a:pt x="323" y="301"/>
                  <a:pt x="323" y="301"/>
                  <a:pt x="323" y="302"/>
                </a:cubicBezTo>
                <a:cubicBezTo>
                  <a:pt x="323" y="302"/>
                  <a:pt x="322" y="303"/>
                  <a:pt x="323" y="303"/>
                </a:cubicBezTo>
                <a:cubicBezTo>
                  <a:pt x="324" y="303"/>
                  <a:pt x="323" y="303"/>
                  <a:pt x="324" y="303"/>
                </a:cubicBezTo>
                <a:cubicBezTo>
                  <a:pt x="324" y="303"/>
                  <a:pt x="324" y="303"/>
                  <a:pt x="325" y="303"/>
                </a:cubicBezTo>
                <a:cubicBezTo>
                  <a:pt x="325" y="303"/>
                  <a:pt x="325" y="303"/>
                  <a:pt x="325" y="303"/>
                </a:cubicBezTo>
                <a:cubicBezTo>
                  <a:pt x="325" y="303"/>
                  <a:pt x="326" y="303"/>
                  <a:pt x="326" y="303"/>
                </a:cubicBezTo>
                <a:cubicBezTo>
                  <a:pt x="326" y="303"/>
                  <a:pt x="326" y="302"/>
                  <a:pt x="326" y="302"/>
                </a:cubicBezTo>
                <a:cubicBezTo>
                  <a:pt x="326" y="302"/>
                  <a:pt x="325" y="302"/>
                  <a:pt x="325" y="302"/>
                </a:cubicBezTo>
                <a:close/>
                <a:moveTo>
                  <a:pt x="343" y="89"/>
                </a:moveTo>
                <a:cubicBezTo>
                  <a:pt x="344" y="89"/>
                  <a:pt x="344" y="88"/>
                  <a:pt x="343" y="88"/>
                </a:cubicBezTo>
                <a:cubicBezTo>
                  <a:pt x="343" y="88"/>
                  <a:pt x="343" y="89"/>
                  <a:pt x="343" y="88"/>
                </a:cubicBezTo>
                <a:cubicBezTo>
                  <a:pt x="343" y="87"/>
                  <a:pt x="343" y="87"/>
                  <a:pt x="342" y="87"/>
                </a:cubicBezTo>
                <a:cubicBezTo>
                  <a:pt x="342" y="87"/>
                  <a:pt x="342" y="87"/>
                  <a:pt x="342" y="87"/>
                </a:cubicBezTo>
                <a:cubicBezTo>
                  <a:pt x="341" y="87"/>
                  <a:pt x="341" y="87"/>
                  <a:pt x="341" y="87"/>
                </a:cubicBezTo>
                <a:cubicBezTo>
                  <a:pt x="342" y="88"/>
                  <a:pt x="342" y="88"/>
                  <a:pt x="342" y="88"/>
                </a:cubicBezTo>
                <a:cubicBezTo>
                  <a:pt x="342" y="89"/>
                  <a:pt x="342" y="89"/>
                  <a:pt x="342" y="89"/>
                </a:cubicBezTo>
                <a:cubicBezTo>
                  <a:pt x="341" y="90"/>
                  <a:pt x="341" y="90"/>
                  <a:pt x="342" y="90"/>
                </a:cubicBezTo>
                <a:cubicBezTo>
                  <a:pt x="342" y="90"/>
                  <a:pt x="342" y="90"/>
                  <a:pt x="343" y="91"/>
                </a:cubicBezTo>
                <a:cubicBezTo>
                  <a:pt x="343" y="90"/>
                  <a:pt x="343" y="90"/>
                  <a:pt x="343" y="89"/>
                </a:cubicBezTo>
                <a:cubicBezTo>
                  <a:pt x="343" y="89"/>
                  <a:pt x="343" y="89"/>
                  <a:pt x="343" y="89"/>
                </a:cubicBezTo>
                <a:close/>
                <a:moveTo>
                  <a:pt x="592" y="157"/>
                </a:moveTo>
                <a:cubicBezTo>
                  <a:pt x="593" y="157"/>
                  <a:pt x="593" y="156"/>
                  <a:pt x="593" y="156"/>
                </a:cubicBezTo>
                <a:cubicBezTo>
                  <a:pt x="593" y="156"/>
                  <a:pt x="592" y="156"/>
                  <a:pt x="592" y="156"/>
                </a:cubicBezTo>
                <a:cubicBezTo>
                  <a:pt x="591" y="156"/>
                  <a:pt x="590" y="157"/>
                  <a:pt x="590" y="158"/>
                </a:cubicBezTo>
                <a:cubicBezTo>
                  <a:pt x="591" y="158"/>
                  <a:pt x="591" y="159"/>
                  <a:pt x="592" y="159"/>
                </a:cubicBezTo>
                <a:cubicBezTo>
                  <a:pt x="592" y="159"/>
                  <a:pt x="592" y="158"/>
                  <a:pt x="592" y="158"/>
                </a:cubicBezTo>
                <a:cubicBezTo>
                  <a:pt x="592" y="157"/>
                  <a:pt x="591" y="157"/>
                  <a:pt x="592" y="157"/>
                </a:cubicBezTo>
                <a:close/>
                <a:moveTo>
                  <a:pt x="490" y="40"/>
                </a:moveTo>
                <a:cubicBezTo>
                  <a:pt x="490" y="41"/>
                  <a:pt x="490" y="41"/>
                  <a:pt x="490" y="41"/>
                </a:cubicBezTo>
                <a:cubicBezTo>
                  <a:pt x="491" y="41"/>
                  <a:pt x="491" y="41"/>
                  <a:pt x="491" y="41"/>
                </a:cubicBezTo>
                <a:cubicBezTo>
                  <a:pt x="491" y="40"/>
                  <a:pt x="492" y="40"/>
                  <a:pt x="492" y="39"/>
                </a:cubicBezTo>
                <a:cubicBezTo>
                  <a:pt x="491" y="38"/>
                  <a:pt x="491" y="38"/>
                  <a:pt x="490" y="38"/>
                </a:cubicBezTo>
                <a:cubicBezTo>
                  <a:pt x="490" y="38"/>
                  <a:pt x="490" y="38"/>
                  <a:pt x="489" y="38"/>
                </a:cubicBezTo>
                <a:cubicBezTo>
                  <a:pt x="489" y="38"/>
                  <a:pt x="490" y="39"/>
                  <a:pt x="490" y="39"/>
                </a:cubicBezTo>
                <a:cubicBezTo>
                  <a:pt x="490" y="39"/>
                  <a:pt x="490" y="40"/>
                  <a:pt x="490" y="40"/>
                </a:cubicBezTo>
                <a:close/>
                <a:moveTo>
                  <a:pt x="588" y="70"/>
                </a:moveTo>
                <a:cubicBezTo>
                  <a:pt x="589" y="70"/>
                  <a:pt x="590" y="71"/>
                  <a:pt x="590" y="71"/>
                </a:cubicBezTo>
                <a:cubicBezTo>
                  <a:pt x="590" y="72"/>
                  <a:pt x="590" y="72"/>
                  <a:pt x="591" y="72"/>
                </a:cubicBezTo>
                <a:cubicBezTo>
                  <a:pt x="591" y="71"/>
                  <a:pt x="591" y="71"/>
                  <a:pt x="591" y="71"/>
                </a:cubicBezTo>
                <a:cubicBezTo>
                  <a:pt x="591" y="70"/>
                  <a:pt x="591" y="70"/>
                  <a:pt x="590" y="70"/>
                </a:cubicBezTo>
                <a:cubicBezTo>
                  <a:pt x="590" y="71"/>
                  <a:pt x="590" y="70"/>
                  <a:pt x="590" y="70"/>
                </a:cubicBezTo>
                <a:cubicBezTo>
                  <a:pt x="591" y="69"/>
                  <a:pt x="590" y="69"/>
                  <a:pt x="590" y="68"/>
                </a:cubicBezTo>
                <a:cubicBezTo>
                  <a:pt x="590" y="68"/>
                  <a:pt x="590" y="68"/>
                  <a:pt x="590" y="67"/>
                </a:cubicBezTo>
                <a:cubicBezTo>
                  <a:pt x="590" y="68"/>
                  <a:pt x="589" y="68"/>
                  <a:pt x="590" y="68"/>
                </a:cubicBezTo>
                <a:cubicBezTo>
                  <a:pt x="590" y="69"/>
                  <a:pt x="589" y="69"/>
                  <a:pt x="588" y="69"/>
                </a:cubicBezTo>
                <a:cubicBezTo>
                  <a:pt x="588" y="69"/>
                  <a:pt x="588" y="69"/>
                  <a:pt x="588" y="69"/>
                </a:cubicBezTo>
                <a:cubicBezTo>
                  <a:pt x="588" y="70"/>
                  <a:pt x="588" y="70"/>
                  <a:pt x="588" y="70"/>
                </a:cubicBezTo>
                <a:close/>
                <a:moveTo>
                  <a:pt x="217" y="34"/>
                </a:moveTo>
                <a:cubicBezTo>
                  <a:pt x="216" y="35"/>
                  <a:pt x="217" y="35"/>
                  <a:pt x="218" y="35"/>
                </a:cubicBezTo>
                <a:cubicBezTo>
                  <a:pt x="218" y="35"/>
                  <a:pt x="218" y="35"/>
                  <a:pt x="218" y="36"/>
                </a:cubicBezTo>
                <a:cubicBezTo>
                  <a:pt x="218" y="36"/>
                  <a:pt x="218" y="36"/>
                  <a:pt x="219" y="36"/>
                </a:cubicBezTo>
                <a:cubicBezTo>
                  <a:pt x="219" y="36"/>
                  <a:pt x="219" y="36"/>
                  <a:pt x="220" y="36"/>
                </a:cubicBezTo>
                <a:cubicBezTo>
                  <a:pt x="219" y="35"/>
                  <a:pt x="219" y="35"/>
                  <a:pt x="219" y="35"/>
                </a:cubicBezTo>
                <a:cubicBezTo>
                  <a:pt x="219" y="35"/>
                  <a:pt x="219" y="35"/>
                  <a:pt x="218" y="35"/>
                </a:cubicBezTo>
                <a:cubicBezTo>
                  <a:pt x="219" y="35"/>
                  <a:pt x="219" y="34"/>
                  <a:pt x="219" y="34"/>
                </a:cubicBezTo>
                <a:cubicBezTo>
                  <a:pt x="219" y="34"/>
                  <a:pt x="219" y="34"/>
                  <a:pt x="219" y="34"/>
                </a:cubicBezTo>
                <a:cubicBezTo>
                  <a:pt x="220" y="34"/>
                  <a:pt x="220" y="34"/>
                  <a:pt x="220" y="34"/>
                </a:cubicBezTo>
                <a:cubicBezTo>
                  <a:pt x="220" y="34"/>
                  <a:pt x="220" y="34"/>
                  <a:pt x="220" y="34"/>
                </a:cubicBezTo>
                <a:cubicBezTo>
                  <a:pt x="219" y="33"/>
                  <a:pt x="219" y="33"/>
                  <a:pt x="219" y="33"/>
                </a:cubicBezTo>
                <a:cubicBezTo>
                  <a:pt x="218" y="33"/>
                  <a:pt x="218" y="33"/>
                  <a:pt x="218" y="33"/>
                </a:cubicBezTo>
                <a:cubicBezTo>
                  <a:pt x="218" y="34"/>
                  <a:pt x="217" y="34"/>
                  <a:pt x="217" y="34"/>
                </a:cubicBezTo>
                <a:close/>
                <a:moveTo>
                  <a:pt x="134" y="314"/>
                </a:moveTo>
                <a:cubicBezTo>
                  <a:pt x="135" y="314"/>
                  <a:pt x="135" y="314"/>
                  <a:pt x="135" y="314"/>
                </a:cubicBezTo>
                <a:cubicBezTo>
                  <a:pt x="136" y="315"/>
                  <a:pt x="137" y="314"/>
                  <a:pt x="137" y="313"/>
                </a:cubicBezTo>
                <a:cubicBezTo>
                  <a:pt x="137" y="313"/>
                  <a:pt x="137" y="313"/>
                  <a:pt x="137" y="313"/>
                </a:cubicBezTo>
                <a:cubicBezTo>
                  <a:pt x="136" y="313"/>
                  <a:pt x="135" y="312"/>
                  <a:pt x="135" y="312"/>
                </a:cubicBezTo>
                <a:cubicBezTo>
                  <a:pt x="135" y="312"/>
                  <a:pt x="134" y="312"/>
                  <a:pt x="134" y="312"/>
                </a:cubicBezTo>
                <a:cubicBezTo>
                  <a:pt x="134" y="312"/>
                  <a:pt x="134" y="313"/>
                  <a:pt x="134" y="313"/>
                </a:cubicBezTo>
                <a:cubicBezTo>
                  <a:pt x="134" y="313"/>
                  <a:pt x="134" y="314"/>
                  <a:pt x="134" y="314"/>
                </a:cubicBezTo>
                <a:close/>
                <a:moveTo>
                  <a:pt x="305" y="155"/>
                </a:moveTo>
                <a:cubicBezTo>
                  <a:pt x="306" y="155"/>
                  <a:pt x="306" y="155"/>
                  <a:pt x="307" y="155"/>
                </a:cubicBezTo>
                <a:cubicBezTo>
                  <a:pt x="308" y="155"/>
                  <a:pt x="308" y="154"/>
                  <a:pt x="307" y="153"/>
                </a:cubicBezTo>
                <a:cubicBezTo>
                  <a:pt x="307" y="153"/>
                  <a:pt x="307" y="152"/>
                  <a:pt x="306" y="153"/>
                </a:cubicBezTo>
                <a:cubicBezTo>
                  <a:pt x="306" y="153"/>
                  <a:pt x="305" y="153"/>
                  <a:pt x="305" y="154"/>
                </a:cubicBezTo>
                <a:cubicBezTo>
                  <a:pt x="305" y="154"/>
                  <a:pt x="305" y="155"/>
                  <a:pt x="305" y="155"/>
                </a:cubicBezTo>
                <a:cubicBezTo>
                  <a:pt x="305" y="155"/>
                  <a:pt x="305" y="155"/>
                  <a:pt x="305" y="155"/>
                </a:cubicBezTo>
                <a:close/>
                <a:moveTo>
                  <a:pt x="296" y="289"/>
                </a:moveTo>
                <a:cubicBezTo>
                  <a:pt x="297" y="289"/>
                  <a:pt x="297" y="288"/>
                  <a:pt x="297" y="288"/>
                </a:cubicBezTo>
                <a:cubicBezTo>
                  <a:pt x="297" y="287"/>
                  <a:pt x="297" y="287"/>
                  <a:pt x="297" y="287"/>
                </a:cubicBezTo>
                <a:cubicBezTo>
                  <a:pt x="296" y="286"/>
                  <a:pt x="295" y="286"/>
                  <a:pt x="294" y="286"/>
                </a:cubicBezTo>
                <a:cubicBezTo>
                  <a:pt x="294" y="286"/>
                  <a:pt x="294" y="286"/>
                  <a:pt x="294" y="286"/>
                </a:cubicBezTo>
                <a:cubicBezTo>
                  <a:pt x="295" y="287"/>
                  <a:pt x="295" y="287"/>
                  <a:pt x="295" y="287"/>
                </a:cubicBezTo>
                <a:cubicBezTo>
                  <a:pt x="296" y="287"/>
                  <a:pt x="296" y="287"/>
                  <a:pt x="296" y="288"/>
                </a:cubicBezTo>
                <a:cubicBezTo>
                  <a:pt x="296" y="288"/>
                  <a:pt x="296" y="288"/>
                  <a:pt x="295" y="289"/>
                </a:cubicBezTo>
                <a:cubicBezTo>
                  <a:pt x="295" y="289"/>
                  <a:pt x="296" y="289"/>
                  <a:pt x="296" y="290"/>
                </a:cubicBezTo>
                <a:cubicBezTo>
                  <a:pt x="296" y="290"/>
                  <a:pt x="296" y="290"/>
                  <a:pt x="296" y="289"/>
                </a:cubicBezTo>
                <a:close/>
                <a:moveTo>
                  <a:pt x="609" y="170"/>
                </a:moveTo>
                <a:cubicBezTo>
                  <a:pt x="609" y="170"/>
                  <a:pt x="609" y="170"/>
                  <a:pt x="608" y="170"/>
                </a:cubicBezTo>
                <a:cubicBezTo>
                  <a:pt x="608" y="170"/>
                  <a:pt x="608" y="171"/>
                  <a:pt x="608" y="171"/>
                </a:cubicBezTo>
                <a:cubicBezTo>
                  <a:pt x="609" y="171"/>
                  <a:pt x="609" y="172"/>
                  <a:pt x="608" y="172"/>
                </a:cubicBezTo>
                <a:cubicBezTo>
                  <a:pt x="608" y="173"/>
                  <a:pt x="609" y="174"/>
                  <a:pt x="609" y="174"/>
                </a:cubicBezTo>
                <a:cubicBezTo>
                  <a:pt x="610" y="174"/>
                  <a:pt x="610" y="173"/>
                  <a:pt x="610" y="173"/>
                </a:cubicBezTo>
                <a:cubicBezTo>
                  <a:pt x="610" y="173"/>
                  <a:pt x="610" y="172"/>
                  <a:pt x="610" y="172"/>
                </a:cubicBezTo>
                <a:cubicBezTo>
                  <a:pt x="610" y="171"/>
                  <a:pt x="610" y="171"/>
                  <a:pt x="609" y="170"/>
                </a:cubicBezTo>
                <a:close/>
                <a:moveTo>
                  <a:pt x="206" y="242"/>
                </a:moveTo>
                <a:cubicBezTo>
                  <a:pt x="207" y="241"/>
                  <a:pt x="207" y="241"/>
                  <a:pt x="207" y="240"/>
                </a:cubicBezTo>
                <a:cubicBezTo>
                  <a:pt x="207" y="240"/>
                  <a:pt x="208" y="240"/>
                  <a:pt x="208" y="240"/>
                </a:cubicBezTo>
                <a:cubicBezTo>
                  <a:pt x="208" y="239"/>
                  <a:pt x="209" y="239"/>
                  <a:pt x="208" y="239"/>
                </a:cubicBezTo>
                <a:cubicBezTo>
                  <a:pt x="208" y="239"/>
                  <a:pt x="208" y="239"/>
                  <a:pt x="207" y="239"/>
                </a:cubicBezTo>
                <a:cubicBezTo>
                  <a:pt x="207" y="239"/>
                  <a:pt x="207" y="239"/>
                  <a:pt x="207" y="240"/>
                </a:cubicBezTo>
                <a:cubicBezTo>
                  <a:pt x="207" y="241"/>
                  <a:pt x="206" y="240"/>
                  <a:pt x="206" y="240"/>
                </a:cubicBezTo>
                <a:cubicBezTo>
                  <a:pt x="206" y="240"/>
                  <a:pt x="205" y="239"/>
                  <a:pt x="205" y="239"/>
                </a:cubicBezTo>
                <a:cubicBezTo>
                  <a:pt x="205" y="240"/>
                  <a:pt x="205" y="240"/>
                  <a:pt x="205" y="240"/>
                </a:cubicBezTo>
                <a:cubicBezTo>
                  <a:pt x="205" y="240"/>
                  <a:pt x="205" y="241"/>
                  <a:pt x="205" y="241"/>
                </a:cubicBezTo>
                <a:cubicBezTo>
                  <a:pt x="205" y="241"/>
                  <a:pt x="205" y="241"/>
                  <a:pt x="206" y="241"/>
                </a:cubicBezTo>
                <a:cubicBezTo>
                  <a:pt x="206" y="242"/>
                  <a:pt x="206" y="242"/>
                  <a:pt x="206" y="242"/>
                </a:cubicBezTo>
                <a:close/>
                <a:moveTo>
                  <a:pt x="406" y="152"/>
                </a:moveTo>
                <a:cubicBezTo>
                  <a:pt x="406" y="152"/>
                  <a:pt x="405" y="151"/>
                  <a:pt x="405" y="151"/>
                </a:cubicBezTo>
                <a:cubicBezTo>
                  <a:pt x="405" y="151"/>
                  <a:pt x="405" y="152"/>
                  <a:pt x="405" y="152"/>
                </a:cubicBezTo>
                <a:cubicBezTo>
                  <a:pt x="404" y="153"/>
                  <a:pt x="404" y="153"/>
                  <a:pt x="403" y="154"/>
                </a:cubicBezTo>
                <a:cubicBezTo>
                  <a:pt x="403" y="154"/>
                  <a:pt x="403" y="154"/>
                  <a:pt x="403" y="155"/>
                </a:cubicBezTo>
                <a:cubicBezTo>
                  <a:pt x="404" y="155"/>
                  <a:pt x="404" y="155"/>
                  <a:pt x="404" y="155"/>
                </a:cubicBezTo>
                <a:cubicBezTo>
                  <a:pt x="404" y="155"/>
                  <a:pt x="404" y="154"/>
                  <a:pt x="404" y="154"/>
                </a:cubicBezTo>
                <a:cubicBezTo>
                  <a:pt x="405" y="154"/>
                  <a:pt x="405" y="154"/>
                  <a:pt x="405" y="155"/>
                </a:cubicBezTo>
                <a:cubicBezTo>
                  <a:pt x="405" y="155"/>
                  <a:pt x="405" y="155"/>
                  <a:pt x="405" y="155"/>
                </a:cubicBezTo>
                <a:cubicBezTo>
                  <a:pt x="405" y="156"/>
                  <a:pt x="405" y="156"/>
                  <a:pt x="405" y="156"/>
                </a:cubicBezTo>
                <a:cubicBezTo>
                  <a:pt x="405" y="156"/>
                  <a:pt x="406" y="155"/>
                  <a:pt x="406" y="155"/>
                </a:cubicBezTo>
                <a:cubicBezTo>
                  <a:pt x="406" y="155"/>
                  <a:pt x="406" y="154"/>
                  <a:pt x="405" y="154"/>
                </a:cubicBezTo>
                <a:cubicBezTo>
                  <a:pt x="405" y="153"/>
                  <a:pt x="406" y="153"/>
                  <a:pt x="406" y="152"/>
                </a:cubicBezTo>
                <a:close/>
                <a:moveTo>
                  <a:pt x="378" y="100"/>
                </a:moveTo>
                <a:cubicBezTo>
                  <a:pt x="379" y="100"/>
                  <a:pt x="379" y="99"/>
                  <a:pt x="379" y="99"/>
                </a:cubicBezTo>
                <a:cubicBezTo>
                  <a:pt x="379" y="99"/>
                  <a:pt x="379" y="98"/>
                  <a:pt x="379" y="98"/>
                </a:cubicBezTo>
                <a:cubicBezTo>
                  <a:pt x="378" y="97"/>
                  <a:pt x="379" y="97"/>
                  <a:pt x="379" y="97"/>
                </a:cubicBezTo>
                <a:cubicBezTo>
                  <a:pt x="379" y="96"/>
                  <a:pt x="379" y="96"/>
                  <a:pt x="379" y="96"/>
                </a:cubicBezTo>
                <a:cubicBezTo>
                  <a:pt x="379" y="96"/>
                  <a:pt x="379" y="95"/>
                  <a:pt x="379" y="95"/>
                </a:cubicBezTo>
                <a:cubicBezTo>
                  <a:pt x="378" y="96"/>
                  <a:pt x="378" y="96"/>
                  <a:pt x="378" y="96"/>
                </a:cubicBezTo>
                <a:cubicBezTo>
                  <a:pt x="378" y="97"/>
                  <a:pt x="377" y="98"/>
                  <a:pt x="378" y="98"/>
                </a:cubicBezTo>
                <a:cubicBezTo>
                  <a:pt x="378" y="99"/>
                  <a:pt x="377" y="99"/>
                  <a:pt x="377" y="100"/>
                </a:cubicBezTo>
                <a:cubicBezTo>
                  <a:pt x="378" y="100"/>
                  <a:pt x="377" y="100"/>
                  <a:pt x="378" y="100"/>
                </a:cubicBezTo>
                <a:cubicBezTo>
                  <a:pt x="378" y="100"/>
                  <a:pt x="378" y="100"/>
                  <a:pt x="378" y="100"/>
                </a:cubicBezTo>
                <a:close/>
                <a:moveTo>
                  <a:pt x="388" y="75"/>
                </a:moveTo>
                <a:cubicBezTo>
                  <a:pt x="388" y="75"/>
                  <a:pt x="388" y="75"/>
                  <a:pt x="388" y="75"/>
                </a:cubicBezTo>
                <a:cubicBezTo>
                  <a:pt x="388" y="75"/>
                  <a:pt x="388" y="75"/>
                  <a:pt x="388" y="75"/>
                </a:cubicBezTo>
                <a:cubicBezTo>
                  <a:pt x="388" y="75"/>
                  <a:pt x="388" y="74"/>
                  <a:pt x="388" y="75"/>
                </a:cubicBezTo>
                <a:cubicBezTo>
                  <a:pt x="387" y="76"/>
                  <a:pt x="386" y="75"/>
                  <a:pt x="385" y="75"/>
                </a:cubicBezTo>
                <a:cubicBezTo>
                  <a:pt x="385" y="75"/>
                  <a:pt x="385" y="76"/>
                  <a:pt x="385" y="76"/>
                </a:cubicBezTo>
                <a:cubicBezTo>
                  <a:pt x="385" y="76"/>
                  <a:pt x="385" y="77"/>
                  <a:pt x="386" y="77"/>
                </a:cubicBezTo>
                <a:cubicBezTo>
                  <a:pt x="386" y="77"/>
                  <a:pt x="386" y="77"/>
                  <a:pt x="386" y="77"/>
                </a:cubicBezTo>
                <a:cubicBezTo>
                  <a:pt x="386" y="76"/>
                  <a:pt x="387" y="76"/>
                  <a:pt x="387" y="77"/>
                </a:cubicBezTo>
                <a:cubicBezTo>
                  <a:pt x="387" y="77"/>
                  <a:pt x="388" y="77"/>
                  <a:pt x="388" y="77"/>
                </a:cubicBezTo>
                <a:cubicBezTo>
                  <a:pt x="388" y="77"/>
                  <a:pt x="388" y="76"/>
                  <a:pt x="388" y="76"/>
                </a:cubicBezTo>
                <a:cubicBezTo>
                  <a:pt x="388" y="76"/>
                  <a:pt x="387" y="76"/>
                  <a:pt x="388" y="75"/>
                </a:cubicBezTo>
                <a:close/>
                <a:moveTo>
                  <a:pt x="368" y="10"/>
                </a:moveTo>
                <a:cubicBezTo>
                  <a:pt x="368" y="10"/>
                  <a:pt x="369" y="9"/>
                  <a:pt x="369" y="9"/>
                </a:cubicBezTo>
                <a:cubicBezTo>
                  <a:pt x="369" y="8"/>
                  <a:pt x="368" y="7"/>
                  <a:pt x="367" y="7"/>
                </a:cubicBezTo>
                <a:cubicBezTo>
                  <a:pt x="367" y="7"/>
                  <a:pt x="367" y="7"/>
                  <a:pt x="367" y="7"/>
                </a:cubicBezTo>
                <a:cubicBezTo>
                  <a:pt x="367" y="7"/>
                  <a:pt x="367" y="8"/>
                  <a:pt x="367" y="8"/>
                </a:cubicBezTo>
                <a:cubicBezTo>
                  <a:pt x="367" y="8"/>
                  <a:pt x="367" y="9"/>
                  <a:pt x="367" y="9"/>
                </a:cubicBezTo>
                <a:cubicBezTo>
                  <a:pt x="367" y="9"/>
                  <a:pt x="367" y="10"/>
                  <a:pt x="368" y="10"/>
                </a:cubicBezTo>
                <a:close/>
                <a:moveTo>
                  <a:pt x="604" y="169"/>
                </a:moveTo>
                <a:cubicBezTo>
                  <a:pt x="604" y="169"/>
                  <a:pt x="603" y="169"/>
                  <a:pt x="603" y="169"/>
                </a:cubicBezTo>
                <a:cubicBezTo>
                  <a:pt x="603" y="170"/>
                  <a:pt x="603" y="170"/>
                  <a:pt x="604" y="170"/>
                </a:cubicBezTo>
                <a:cubicBezTo>
                  <a:pt x="604" y="170"/>
                  <a:pt x="604" y="171"/>
                  <a:pt x="604" y="171"/>
                </a:cubicBezTo>
                <a:cubicBezTo>
                  <a:pt x="604" y="171"/>
                  <a:pt x="604" y="171"/>
                  <a:pt x="604" y="171"/>
                </a:cubicBezTo>
                <a:cubicBezTo>
                  <a:pt x="603" y="171"/>
                  <a:pt x="603" y="171"/>
                  <a:pt x="603" y="172"/>
                </a:cubicBezTo>
                <a:cubicBezTo>
                  <a:pt x="603" y="172"/>
                  <a:pt x="603" y="172"/>
                  <a:pt x="604" y="172"/>
                </a:cubicBezTo>
                <a:cubicBezTo>
                  <a:pt x="604" y="173"/>
                  <a:pt x="605" y="172"/>
                  <a:pt x="605" y="171"/>
                </a:cubicBezTo>
                <a:cubicBezTo>
                  <a:pt x="605" y="171"/>
                  <a:pt x="605" y="171"/>
                  <a:pt x="605" y="171"/>
                </a:cubicBezTo>
                <a:cubicBezTo>
                  <a:pt x="606" y="170"/>
                  <a:pt x="604" y="170"/>
                  <a:pt x="604" y="169"/>
                </a:cubicBezTo>
                <a:close/>
                <a:moveTo>
                  <a:pt x="118" y="272"/>
                </a:moveTo>
                <a:cubicBezTo>
                  <a:pt x="118" y="272"/>
                  <a:pt x="118" y="273"/>
                  <a:pt x="118" y="273"/>
                </a:cubicBezTo>
                <a:cubicBezTo>
                  <a:pt x="119" y="273"/>
                  <a:pt x="119" y="272"/>
                  <a:pt x="119" y="272"/>
                </a:cubicBezTo>
                <a:cubicBezTo>
                  <a:pt x="119" y="272"/>
                  <a:pt x="118" y="271"/>
                  <a:pt x="118" y="271"/>
                </a:cubicBezTo>
                <a:cubicBezTo>
                  <a:pt x="117" y="271"/>
                  <a:pt x="117" y="271"/>
                  <a:pt x="117" y="272"/>
                </a:cubicBezTo>
                <a:cubicBezTo>
                  <a:pt x="117" y="272"/>
                  <a:pt x="116" y="272"/>
                  <a:pt x="116" y="273"/>
                </a:cubicBezTo>
                <a:cubicBezTo>
                  <a:pt x="116" y="273"/>
                  <a:pt x="116" y="273"/>
                  <a:pt x="115" y="273"/>
                </a:cubicBezTo>
                <a:cubicBezTo>
                  <a:pt x="116" y="274"/>
                  <a:pt x="116" y="274"/>
                  <a:pt x="117" y="274"/>
                </a:cubicBezTo>
                <a:cubicBezTo>
                  <a:pt x="117" y="274"/>
                  <a:pt x="117" y="274"/>
                  <a:pt x="117" y="273"/>
                </a:cubicBezTo>
                <a:cubicBezTo>
                  <a:pt x="117" y="273"/>
                  <a:pt x="117" y="273"/>
                  <a:pt x="117" y="273"/>
                </a:cubicBezTo>
                <a:cubicBezTo>
                  <a:pt x="117" y="272"/>
                  <a:pt x="117" y="272"/>
                  <a:pt x="118" y="272"/>
                </a:cubicBezTo>
                <a:close/>
                <a:moveTo>
                  <a:pt x="481" y="75"/>
                </a:moveTo>
                <a:cubicBezTo>
                  <a:pt x="482" y="76"/>
                  <a:pt x="482" y="77"/>
                  <a:pt x="482" y="78"/>
                </a:cubicBezTo>
                <a:cubicBezTo>
                  <a:pt x="482" y="78"/>
                  <a:pt x="482" y="78"/>
                  <a:pt x="482" y="78"/>
                </a:cubicBezTo>
                <a:cubicBezTo>
                  <a:pt x="482" y="78"/>
                  <a:pt x="482" y="78"/>
                  <a:pt x="482" y="78"/>
                </a:cubicBezTo>
                <a:cubicBezTo>
                  <a:pt x="483" y="77"/>
                  <a:pt x="483" y="77"/>
                  <a:pt x="482" y="76"/>
                </a:cubicBezTo>
                <a:cubicBezTo>
                  <a:pt x="482" y="76"/>
                  <a:pt x="482" y="76"/>
                  <a:pt x="482" y="75"/>
                </a:cubicBezTo>
                <a:cubicBezTo>
                  <a:pt x="482" y="75"/>
                  <a:pt x="483" y="75"/>
                  <a:pt x="483" y="75"/>
                </a:cubicBezTo>
                <a:cubicBezTo>
                  <a:pt x="483" y="75"/>
                  <a:pt x="483" y="75"/>
                  <a:pt x="483" y="74"/>
                </a:cubicBezTo>
                <a:cubicBezTo>
                  <a:pt x="484" y="74"/>
                  <a:pt x="483" y="74"/>
                  <a:pt x="483" y="74"/>
                </a:cubicBezTo>
                <a:cubicBezTo>
                  <a:pt x="483" y="74"/>
                  <a:pt x="483" y="74"/>
                  <a:pt x="482" y="74"/>
                </a:cubicBezTo>
                <a:cubicBezTo>
                  <a:pt x="482" y="74"/>
                  <a:pt x="481" y="75"/>
                  <a:pt x="481" y="75"/>
                </a:cubicBezTo>
                <a:close/>
                <a:moveTo>
                  <a:pt x="62" y="136"/>
                </a:moveTo>
                <a:cubicBezTo>
                  <a:pt x="62" y="136"/>
                  <a:pt x="62" y="136"/>
                  <a:pt x="62" y="136"/>
                </a:cubicBezTo>
                <a:cubicBezTo>
                  <a:pt x="61" y="137"/>
                  <a:pt x="60" y="136"/>
                  <a:pt x="60" y="136"/>
                </a:cubicBezTo>
                <a:cubicBezTo>
                  <a:pt x="60" y="136"/>
                  <a:pt x="60" y="135"/>
                  <a:pt x="59" y="136"/>
                </a:cubicBezTo>
                <a:cubicBezTo>
                  <a:pt x="59" y="136"/>
                  <a:pt x="59" y="136"/>
                  <a:pt x="59" y="137"/>
                </a:cubicBezTo>
                <a:cubicBezTo>
                  <a:pt x="59" y="137"/>
                  <a:pt x="59" y="137"/>
                  <a:pt x="59" y="137"/>
                </a:cubicBezTo>
                <a:cubicBezTo>
                  <a:pt x="60" y="138"/>
                  <a:pt x="60" y="138"/>
                  <a:pt x="60" y="138"/>
                </a:cubicBezTo>
                <a:cubicBezTo>
                  <a:pt x="60" y="138"/>
                  <a:pt x="61" y="138"/>
                  <a:pt x="61" y="138"/>
                </a:cubicBezTo>
                <a:cubicBezTo>
                  <a:pt x="61" y="137"/>
                  <a:pt x="62" y="137"/>
                  <a:pt x="62" y="136"/>
                </a:cubicBezTo>
                <a:close/>
                <a:moveTo>
                  <a:pt x="381" y="94"/>
                </a:moveTo>
                <a:cubicBezTo>
                  <a:pt x="380" y="93"/>
                  <a:pt x="380" y="93"/>
                  <a:pt x="380" y="93"/>
                </a:cubicBezTo>
                <a:cubicBezTo>
                  <a:pt x="379" y="93"/>
                  <a:pt x="379" y="93"/>
                  <a:pt x="379" y="93"/>
                </a:cubicBezTo>
                <a:cubicBezTo>
                  <a:pt x="379" y="93"/>
                  <a:pt x="379" y="93"/>
                  <a:pt x="379" y="93"/>
                </a:cubicBezTo>
                <a:cubicBezTo>
                  <a:pt x="378" y="93"/>
                  <a:pt x="377" y="93"/>
                  <a:pt x="378" y="94"/>
                </a:cubicBezTo>
                <a:cubicBezTo>
                  <a:pt x="378" y="94"/>
                  <a:pt x="378" y="94"/>
                  <a:pt x="378" y="94"/>
                </a:cubicBezTo>
                <a:cubicBezTo>
                  <a:pt x="378" y="94"/>
                  <a:pt x="378" y="94"/>
                  <a:pt x="378" y="94"/>
                </a:cubicBezTo>
                <a:cubicBezTo>
                  <a:pt x="378" y="93"/>
                  <a:pt x="379" y="93"/>
                  <a:pt x="379" y="93"/>
                </a:cubicBezTo>
                <a:cubicBezTo>
                  <a:pt x="379" y="93"/>
                  <a:pt x="379" y="94"/>
                  <a:pt x="379" y="94"/>
                </a:cubicBezTo>
                <a:cubicBezTo>
                  <a:pt x="379" y="94"/>
                  <a:pt x="379" y="94"/>
                  <a:pt x="379" y="95"/>
                </a:cubicBezTo>
                <a:cubicBezTo>
                  <a:pt x="379" y="95"/>
                  <a:pt x="379" y="95"/>
                  <a:pt x="380" y="95"/>
                </a:cubicBezTo>
                <a:cubicBezTo>
                  <a:pt x="380" y="95"/>
                  <a:pt x="380" y="95"/>
                  <a:pt x="380" y="94"/>
                </a:cubicBezTo>
                <a:cubicBezTo>
                  <a:pt x="380" y="94"/>
                  <a:pt x="381" y="94"/>
                  <a:pt x="381" y="94"/>
                </a:cubicBezTo>
                <a:close/>
                <a:moveTo>
                  <a:pt x="508" y="30"/>
                </a:moveTo>
                <a:cubicBezTo>
                  <a:pt x="508" y="29"/>
                  <a:pt x="508" y="29"/>
                  <a:pt x="508" y="30"/>
                </a:cubicBezTo>
                <a:cubicBezTo>
                  <a:pt x="507" y="30"/>
                  <a:pt x="507" y="31"/>
                  <a:pt x="507" y="31"/>
                </a:cubicBezTo>
                <a:cubicBezTo>
                  <a:pt x="507" y="31"/>
                  <a:pt x="507" y="32"/>
                  <a:pt x="508" y="32"/>
                </a:cubicBezTo>
                <a:cubicBezTo>
                  <a:pt x="508" y="32"/>
                  <a:pt x="508" y="32"/>
                  <a:pt x="509" y="32"/>
                </a:cubicBezTo>
                <a:cubicBezTo>
                  <a:pt x="509" y="32"/>
                  <a:pt x="509" y="32"/>
                  <a:pt x="510" y="32"/>
                </a:cubicBezTo>
                <a:cubicBezTo>
                  <a:pt x="510" y="32"/>
                  <a:pt x="510" y="32"/>
                  <a:pt x="510" y="32"/>
                </a:cubicBezTo>
                <a:cubicBezTo>
                  <a:pt x="510" y="32"/>
                  <a:pt x="510" y="32"/>
                  <a:pt x="510" y="31"/>
                </a:cubicBezTo>
                <a:cubicBezTo>
                  <a:pt x="510" y="31"/>
                  <a:pt x="509" y="31"/>
                  <a:pt x="509" y="31"/>
                </a:cubicBezTo>
                <a:cubicBezTo>
                  <a:pt x="509" y="30"/>
                  <a:pt x="508" y="31"/>
                  <a:pt x="508" y="30"/>
                </a:cubicBezTo>
                <a:close/>
                <a:moveTo>
                  <a:pt x="558" y="199"/>
                </a:moveTo>
                <a:cubicBezTo>
                  <a:pt x="557" y="200"/>
                  <a:pt x="558" y="201"/>
                  <a:pt x="557" y="201"/>
                </a:cubicBezTo>
                <a:cubicBezTo>
                  <a:pt x="557" y="201"/>
                  <a:pt x="557" y="201"/>
                  <a:pt x="557" y="201"/>
                </a:cubicBezTo>
                <a:cubicBezTo>
                  <a:pt x="557" y="201"/>
                  <a:pt x="557" y="201"/>
                  <a:pt x="557" y="201"/>
                </a:cubicBezTo>
                <a:cubicBezTo>
                  <a:pt x="558" y="202"/>
                  <a:pt x="559" y="202"/>
                  <a:pt x="559" y="201"/>
                </a:cubicBezTo>
                <a:cubicBezTo>
                  <a:pt x="560" y="200"/>
                  <a:pt x="560" y="200"/>
                  <a:pt x="560" y="199"/>
                </a:cubicBezTo>
                <a:cubicBezTo>
                  <a:pt x="560" y="199"/>
                  <a:pt x="559" y="199"/>
                  <a:pt x="559" y="199"/>
                </a:cubicBezTo>
                <a:cubicBezTo>
                  <a:pt x="558" y="199"/>
                  <a:pt x="558" y="199"/>
                  <a:pt x="558" y="199"/>
                </a:cubicBezTo>
                <a:close/>
                <a:moveTo>
                  <a:pt x="402" y="90"/>
                </a:moveTo>
                <a:cubicBezTo>
                  <a:pt x="402" y="90"/>
                  <a:pt x="402" y="90"/>
                  <a:pt x="403" y="89"/>
                </a:cubicBezTo>
                <a:cubicBezTo>
                  <a:pt x="403" y="89"/>
                  <a:pt x="403" y="89"/>
                  <a:pt x="403" y="88"/>
                </a:cubicBezTo>
                <a:cubicBezTo>
                  <a:pt x="402" y="88"/>
                  <a:pt x="402" y="88"/>
                  <a:pt x="402" y="88"/>
                </a:cubicBezTo>
                <a:cubicBezTo>
                  <a:pt x="401" y="88"/>
                  <a:pt x="401" y="88"/>
                  <a:pt x="401" y="88"/>
                </a:cubicBezTo>
                <a:cubicBezTo>
                  <a:pt x="401" y="89"/>
                  <a:pt x="402" y="91"/>
                  <a:pt x="401" y="92"/>
                </a:cubicBezTo>
                <a:cubicBezTo>
                  <a:pt x="401" y="92"/>
                  <a:pt x="401" y="92"/>
                  <a:pt x="401" y="92"/>
                </a:cubicBezTo>
                <a:cubicBezTo>
                  <a:pt x="402" y="91"/>
                  <a:pt x="402" y="91"/>
                  <a:pt x="402" y="90"/>
                </a:cubicBezTo>
                <a:close/>
                <a:moveTo>
                  <a:pt x="178" y="257"/>
                </a:moveTo>
                <a:cubicBezTo>
                  <a:pt x="178" y="257"/>
                  <a:pt x="178" y="257"/>
                  <a:pt x="178" y="258"/>
                </a:cubicBezTo>
                <a:cubicBezTo>
                  <a:pt x="178" y="258"/>
                  <a:pt x="178" y="258"/>
                  <a:pt x="178" y="258"/>
                </a:cubicBezTo>
                <a:cubicBezTo>
                  <a:pt x="179" y="258"/>
                  <a:pt x="179" y="257"/>
                  <a:pt x="180" y="257"/>
                </a:cubicBezTo>
                <a:cubicBezTo>
                  <a:pt x="180" y="257"/>
                  <a:pt x="180" y="257"/>
                  <a:pt x="180" y="256"/>
                </a:cubicBezTo>
                <a:cubicBezTo>
                  <a:pt x="180" y="256"/>
                  <a:pt x="180" y="255"/>
                  <a:pt x="180" y="255"/>
                </a:cubicBezTo>
                <a:cubicBezTo>
                  <a:pt x="180" y="255"/>
                  <a:pt x="180" y="255"/>
                  <a:pt x="179" y="255"/>
                </a:cubicBezTo>
                <a:cubicBezTo>
                  <a:pt x="179" y="255"/>
                  <a:pt x="179" y="255"/>
                  <a:pt x="179" y="255"/>
                </a:cubicBezTo>
                <a:cubicBezTo>
                  <a:pt x="178" y="255"/>
                  <a:pt x="178" y="255"/>
                  <a:pt x="178" y="255"/>
                </a:cubicBezTo>
                <a:cubicBezTo>
                  <a:pt x="179" y="256"/>
                  <a:pt x="179" y="256"/>
                  <a:pt x="179" y="256"/>
                </a:cubicBezTo>
                <a:cubicBezTo>
                  <a:pt x="179" y="257"/>
                  <a:pt x="179" y="257"/>
                  <a:pt x="179" y="257"/>
                </a:cubicBezTo>
                <a:cubicBezTo>
                  <a:pt x="178" y="257"/>
                  <a:pt x="178" y="257"/>
                  <a:pt x="178" y="257"/>
                </a:cubicBezTo>
                <a:close/>
                <a:moveTo>
                  <a:pt x="473" y="91"/>
                </a:moveTo>
                <a:cubicBezTo>
                  <a:pt x="473" y="90"/>
                  <a:pt x="472" y="90"/>
                  <a:pt x="472" y="90"/>
                </a:cubicBezTo>
                <a:cubicBezTo>
                  <a:pt x="473" y="89"/>
                  <a:pt x="473" y="89"/>
                  <a:pt x="472" y="89"/>
                </a:cubicBezTo>
                <a:cubicBezTo>
                  <a:pt x="472" y="89"/>
                  <a:pt x="471" y="89"/>
                  <a:pt x="471" y="90"/>
                </a:cubicBezTo>
                <a:cubicBezTo>
                  <a:pt x="470" y="90"/>
                  <a:pt x="471" y="92"/>
                  <a:pt x="471" y="92"/>
                </a:cubicBezTo>
                <a:cubicBezTo>
                  <a:pt x="472" y="92"/>
                  <a:pt x="472" y="92"/>
                  <a:pt x="472" y="91"/>
                </a:cubicBezTo>
                <a:cubicBezTo>
                  <a:pt x="473" y="91"/>
                  <a:pt x="473" y="91"/>
                  <a:pt x="473" y="91"/>
                </a:cubicBezTo>
                <a:close/>
                <a:moveTo>
                  <a:pt x="523" y="224"/>
                </a:moveTo>
                <a:cubicBezTo>
                  <a:pt x="523" y="224"/>
                  <a:pt x="524" y="225"/>
                  <a:pt x="524" y="225"/>
                </a:cubicBezTo>
                <a:cubicBezTo>
                  <a:pt x="524" y="224"/>
                  <a:pt x="524" y="224"/>
                  <a:pt x="524" y="224"/>
                </a:cubicBezTo>
                <a:cubicBezTo>
                  <a:pt x="524" y="224"/>
                  <a:pt x="523" y="223"/>
                  <a:pt x="524" y="223"/>
                </a:cubicBezTo>
                <a:cubicBezTo>
                  <a:pt x="525" y="223"/>
                  <a:pt x="525" y="223"/>
                  <a:pt x="525" y="223"/>
                </a:cubicBezTo>
                <a:cubicBezTo>
                  <a:pt x="525" y="223"/>
                  <a:pt x="525" y="222"/>
                  <a:pt x="525" y="222"/>
                </a:cubicBezTo>
                <a:cubicBezTo>
                  <a:pt x="525" y="222"/>
                  <a:pt x="525" y="222"/>
                  <a:pt x="525" y="222"/>
                </a:cubicBezTo>
                <a:cubicBezTo>
                  <a:pt x="524" y="222"/>
                  <a:pt x="524" y="223"/>
                  <a:pt x="523" y="223"/>
                </a:cubicBezTo>
                <a:cubicBezTo>
                  <a:pt x="523" y="223"/>
                  <a:pt x="523" y="222"/>
                  <a:pt x="522" y="222"/>
                </a:cubicBezTo>
                <a:cubicBezTo>
                  <a:pt x="522" y="222"/>
                  <a:pt x="522" y="222"/>
                  <a:pt x="522" y="221"/>
                </a:cubicBezTo>
                <a:cubicBezTo>
                  <a:pt x="522" y="221"/>
                  <a:pt x="522" y="221"/>
                  <a:pt x="522" y="221"/>
                </a:cubicBezTo>
                <a:cubicBezTo>
                  <a:pt x="522" y="222"/>
                  <a:pt x="521" y="222"/>
                  <a:pt x="521" y="222"/>
                </a:cubicBezTo>
                <a:cubicBezTo>
                  <a:pt x="522" y="222"/>
                  <a:pt x="522" y="222"/>
                  <a:pt x="522" y="223"/>
                </a:cubicBezTo>
                <a:cubicBezTo>
                  <a:pt x="522" y="224"/>
                  <a:pt x="523" y="224"/>
                  <a:pt x="523" y="224"/>
                </a:cubicBezTo>
                <a:close/>
                <a:moveTo>
                  <a:pt x="50" y="220"/>
                </a:moveTo>
                <a:cubicBezTo>
                  <a:pt x="50" y="220"/>
                  <a:pt x="50" y="220"/>
                  <a:pt x="50" y="220"/>
                </a:cubicBezTo>
                <a:cubicBezTo>
                  <a:pt x="49" y="219"/>
                  <a:pt x="49" y="219"/>
                  <a:pt x="49" y="219"/>
                </a:cubicBezTo>
                <a:cubicBezTo>
                  <a:pt x="48" y="219"/>
                  <a:pt x="48" y="219"/>
                  <a:pt x="47" y="219"/>
                </a:cubicBezTo>
                <a:cubicBezTo>
                  <a:pt x="47" y="219"/>
                  <a:pt x="47" y="220"/>
                  <a:pt x="47" y="220"/>
                </a:cubicBezTo>
                <a:cubicBezTo>
                  <a:pt x="47" y="220"/>
                  <a:pt x="47" y="220"/>
                  <a:pt x="48" y="220"/>
                </a:cubicBezTo>
                <a:cubicBezTo>
                  <a:pt x="48" y="220"/>
                  <a:pt x="48" y="219"/>
                  <a:pt x="48" y="220"/>
                </a:cubicBezTo>
                <a:cubicBezTo>
                  <a:pt x="49" y="221"/>
                  <a:pt x="49" y="222"/>
                  <a:pt x="50" y="221"/>
                </a:cubicBezTo>
                <a:cubicBezTo>
                  <a:pt x="50" y="221"/>
                  <a:pt x="50" y="221"/>
                  <a:pt x="51" y="221"/>
                </a:cubicBezTo>
                <a:cubicBezTo>
                  <a:pt x="50" y="221"/>
                  <a:pt x="50" y="221"/>
                  <a:pt x="50" y="220"/>
                </a:cubicBezTo>
                <a:close/>
                <a:moveTo>
                  <a:pt x="578" y="216"/>
                </a:moveTo>
                <a:cubicBezTo>
                  <a:pt x="578" y="216"/>
                  <a:pt x="577" y="216"/>
                  <a:pt x="577" y="216"/>
                </a:cubicBezTo>
                <a:cubicBezTo>
                  <a:pt x="577" y="216"/>
                  <a:pt x="577" y="216"/>
                  <a:pt x="576" y="216"/>
                </a:cubicBezTo>
                <a:cubicBezTo>
                  <a:pt x="576" y="216"/>
                  <a:pt x="576" y="216"/>
                  <a:pt x="576" y="217"/>
                </a:cubicBezTo>
                <a:cubicBezTo>
                  <a:pt x="576" y="217"/>
                  <a:pt x="577" y="218"/>
                  <a:pt x="578" y="218"/>
                </a:cubicBezTo>
                <a:cubicBezTo>
                  <a:pt x="578" y="218"/>
                  <a:pt x="578" y="218"/>
                  <a:pt x="578" y="218"/>
                </a:cubicBezTo>
                <a:cubicBezTo>
                  <a:pt x="578" y="217"/>
                  <a:pt x="578" y="217"/>
                  <a:pt x="578" y="216"/>
                </a:cubicBezTo>
                <a:cubicBezTo>
                  <a:pt x="578" y="216"/>
                  <a:pt x="578" y="216"/>
                  <a:pt x="578" y="216"/>
                </a:cubicBezTo>
                <a:close/>
                <a:moveTo>
                  <a:pt x="351" y="297"/>
                </a:moveTo>
                <a:cubicBezTo>
                  <a:pt x="351" y="297"/>
                  <a:pt x="351" y="297"/>
                  <a:pt x="351" y="296"/>
                </a:cubicBezTo>
                <a:cubicBezTo>
                  <a:pt x="351" y="296"/>
                  <a:pt x="352" y="296"/>
                  <a:pt x="352" y="295"/>
                </a:cubicBezTo>
                <a:cubicBezTo>
                  <a:pt x="352" y="295"/>
                  <a:pt x="351" y="295"/>
                  <a:pt x="351" y="295"/>
                </a:cubicBezTo>
                <a:cubicBezTo>
                  <a:pt x="351" y="295"/>
                  <a:pt x="351" y="295"/>
                  <a:pt x="351" y="295"/>
                </a:cubicBezTo>
                <a:cubicBezTo>
                  <a:pt x="350" y="296"/>
                  <a:pt x="351" y="297"/>
                  <a:pt x="349" y="297"/>
                </a:cubicBezTo>
                <a:cubicBezTo>
                  <a:pt x="349" y="297"/>
                  <a:pt x="349" y="298"/>
                  <a:pt x="349" y="298"/>
                </a:cubicBezTo>
                <a:cubicBezTo>
                  <a:pt x="350" y="298"/>
                  <a:pt x="350" y="299"/>
                  <a:pt x="350" y="299"/>
                </a:cubicBezTo>
                <a:cubicBezTo>
                  <a:pt x="351" y="299"/>
                  <a:pt x="351" y="298"/>
                  <a:pt x="352" y="298"/>
                </a:cubicBezTo>
                <a:cubicBezTo>
                  <a:pt x="352" y="297"/>
                  <a:pt x="351" y="297"/>
                  <a:pt x="351" y="297"/>
                </a:cubicBezTo>
                <a:close/>
                <a:moveTo>
                  <a:pt x="285" y="301"/>
                </a:moveTo>
                <a:cubicBezTo>
                  <a:pt x="285" y="301"/>
                  <a:pt x="284" y="302"/>
                  <a:pt x="284" y="301"/>
                </a:cubicBezTo>
                <a:cubicBezTo>
                  <a:pt x="284" y="301"/>
                  <a:pt x="284" y="301"/>
                  <a:pt x="284" y="301"/>
                </a:cubicBezTo>
                <a:cubicBezTo>
                  <a:pt x="283" y="302"/>
                  <a:pt x="282" y="302"/>
                  <a:pt x="281" y="302"/>
                </a:cubicBezTo>
                <a:cubicBezTo>
                  <a:pt x="281" y="302"/>
                  <a:pt x="281" y="302"/>
                  <a:pt x="281" y="303"/>
                </a:cubicBezTo>
                <a:cubicBezTo>
                  <a:pt x="281" y="303"/>
                  <a:pt x="281" y="303"/>
                  <a:pt x="281" y="303"/>
                </a:cubicBezTo>
                <a:cubicBezTo>
                  <a:pt x="282" y="303"/>
                  <a:pt x="283" y="302"/>
                  <a:pt x="284" y="303"/>
                </a:cubicBezTo>
                <a:cubicBezTo>
                  <a:pt x="284" y="303"/>
                  <a:pt x="285" y="302"/>
                  <a:pt x="285" y="301"/>
                </a:cubicBezTo>
                <a:close/>
                <a:moveTo>
                  <a:pt x="263" y="307"/>
                </a:moveTo>
                <a:cubicBezTo>
                  <a:pt x="264" y="307"/>
                  <a:pt x="264" y="307"/>
                  <a:pt x="264" y="306"/>
                </a:cubicBezTo>
                <a:cubicBezTo>
                  <a:pt x="263" y="306"/>
                  <a:pt x="264" y="305"/>
                  <a:pt x="263" y="305"/>
                </a:cubicBezTo>
                <a:cubicBezTo>
                  <a:pt x="263" y="305"/>
                  <a:pt x="263" y="304"/>
                  <a:pt x="263" y="304"/>
                </a:cubicBezTo>
                <a:cubicBezTo>
                  <a:pt x="263" y="304"/>
                  <a:pt x="262" y="304"/>
                  <a:pt x="262" y="304"/>
                </a:cubicBezTo>
                <a:cubicBezTo>
                  <a:pt x="261" y="305"/>
                  <a:pt x="262" y="305"/>
                  <a:pt x="262" y="305"/>
                </a:cubicBezTo>
                <a:cubicBezTo>
                  <a:pt x="261" y="306"/>
                  <a:pt x="262" y="307"/>
                  <a:pt x="263" y="307"/>
                </a:cubicBezTo>
                <a:close/>
                <a:moveTo>
                  <a:pt x="432" y="267"/>
                </a:moveTo>
                <a:cubicBezTo>
                  <a:pt x="432" y="267"/>
                  <a:pt x="433" y="267"/>
                  <a:pt x="432" y="267"/>
                </a:cubicBezTo>
                <a:cubicBezTo>
                  <a:pt x="432" y="266"/>
                  <a:pt x="431" y="267"/>
                  <a:pt x="431" y="267"/>
                </a:cubicBezTo>
                <a:cubicBezTo>
                  <a:pt x="431" y="267"/>
                  <a:pt x="431" y="268"/>
                  <a:pt x="431" y="268"/>
                </a:cubicBezTo>
                <a:cubicBezTo>
                  <a:pt x="431" y="268"/>
                  <a:pt x="432" y="268"/>
                  <a:pt x="432" y="269"/>
                </a:cubicBezTo>
                <a:cubicBezTo>
                  <a:pt x="432" y="269"/>
                  <a:pt x="431" y="269"/>
                  <a:pt x="431" y="270"/>
                </a:cubicBezTo>
                <a:cubicBezTo>
                  <a:pt x="431" y="270"/>
                  <a:pt x="432" y="270"/>
                  <a:pt x="432" y="270"/>
                </a:cubicBezTo>
                <a:cubicBezTo>
                  <a:pt x="432" y="270"/>
                  <a:pt x="433" y="270"/>
                  <a:pt x="433" y="270"/>
                </a:cubicBezTo>
                <a:cubicBezTo>
                  <a:pt x="433" y="269"/>
                  <a:pt x="433" y="269"/>
                  <a:pt x="433" y="269"/>
                </a:cubicBezTo>
                <a:cubicBezTo>
                  <a:pt x="433" y="268"/>
                  <a:pt x="433" y="268"/>
                  <a:pt x="433" y="268"/>
                </a:cubicBezTo>
                <a:cubicBezTo>
                  <a:pt x="432" y="268"/>
                  <a:pt x="432" y="268"/>
                  <a:pt x="432" y="267"/>
                </a:cubicBezTo>
                <a:close/>
                <a:moveTo>
                  <a:pt x="335" y="291"/>
                </a:moveTo>
                <a:cubicBezTo>
                  <a:pt x="336" y="291"/>
                  <a:pt x="336" y="291"/>
                  <a:pt x="337" y="292"/>
                </a:cubicBezTo>
                <a:cubicBezTo>
                  <a:pt x="337" y="292"/>
                  <a:pt x="337" y="292"/>
                  <a:pt x="337" y="292"/>
                </a:cubicBezTo>
                <a:cubicBezTo>
                  <a:pt x="337" y="292"/>
                  <a:pt x="337" y="291"/>
                  <a:pt x="337" y="291"/>
                </a:cubicBezTo>
                <a:cubicBezTo>
                  <a:pt x="338" y="290"/>
                  <a:pt x="337" y="290"/>
                  <a:pt x="337" y="289"/>
                </a:cubicBezTo>
                <a:cubicBezTo>
                  <a:pt x="336" y="289"/>
                  <a:pt x="336" y="290"/>
                  <a:pt x="336" y="290"/>
                </a:cubicBezTo>
                <a:cubicBezTo>
                  <a:pt x="336" y="290"/>
                  <a:pt x="335" y="290"/>
                  <a:pt x="335" y="290"/>
                </a:cubicBezTo>
                <a:cubicBezTo>
                  <a:pt x="335" y="290"/>
                  <a:pt x="335" y="290"/>
                  <a:pt x="334" y="290"/>
                </a:cubicBezTo>
                <a:cubicBezTo>
                  <a:pt x="335" y="290"/>
                  <a:pt x="335" y="290"/>
                  <a:pt x="335" y="291"/>
                </a:cubicBezTo>
                <a:close/>
                <a:moveTo>
                  <a:pt x="351" y="95"/>
                </a:moveTo>
                <a:cubicBezTo>
                  <a:pt x="351" y="95"/>
                  <a:pt x="352" y="95"/>
                  <a:pt x="352" y="94"/>
                </a:cubicBezTo>
                <a:cubicBezTo>
                  <a:pt x="352" y="94"/>
                  <a:pt x="351" y="94"/>
                  <a:pt x="351" y="94"/>
                </a:cubicBezTo>
                <a:cubicBezTo>
                  <a:pt x="350" y="94"/>
                  <a:pt x="350" y="93"/>
                  <a:pt x="349" y="92"/>
                </a:cubicBezTo>
                <a:cubicBezTo>
                  <a:pt x="349" y="92"/>
                  <a:pt x="349" y="92"/>
                  <a:pt x="349" y="93"/>
                </a:cubicBezTo>
                <a:cubicBezTo>
                  <a:pt x="349" y="93"/>
                  <a:pt x="349" y="93"/>
                  <a:pt x="349" y="93"/>
                </a:cubicBezTo>
                <a:cubicBezTo>
                  <a:pt x="349" y="93"/>
                  <a:pt x="350" y="94"/>
                  <a:pt x="350" y="94"/>
                </a:cubicBezTo>
                <a:cubicBezTo>
                  <a:pt x="350" y="95"/>
                  <a:pt x="349" y="95"/>
                  <a:pt x="349" y="96"/>
                </a:cubicBezTo>
                <a:cubicBezTo>
                  <a:pt x="349" y="96"/>
                  <a:pt x="349" y="96"/>
                  <a:pt x="349" y="96"/>
                </a:cubicBezTo>
                <a:cubicBezTo>
                  <a:pt x="349" y="96"/>
                  <a:pt x="350" y="96"/>
                  <a:pt x="350" y="96"/>
                </a:cubicBezTo>
                <a:cubicBezTo>
                  <a:pt x="350" y="96"/>
                  <a:pt x="350" y="95"/>
                  <a:pt x="350" y="95"/>
                </a:cubicBezTo>
                <a:cubicBezTo>
                  <a:pt x="351" y="95"/>
                  <a:pt x="351" y="95"/>
                  <a:pt x="351" y="95"/>
                </a:cubicBezTo>
                <a:close/>
                <a:moveTo>
                  <a:pt x="218" y="254"/>
                </a:moveTo>
                <a:cubicBezTo>
                  <a:pt x="218" y="254"/>
                  <a:pt x="218" y="254"/>
                  <a:pt x="218" y="254"/>
                </a:cubicBezTo>
                <a:cubicBezTo>
                  <a:pt x="219" y="253"/>
                  <a:pt x="219" y="253"/>
                  <a:pt x="219" y="252"/>
                </a:cubicBezTo>
                <a:cubicBezTo>
                  <a:pt x="219" y="252"/>
                  <a:pt x="219" y="251"/>
                  <a:pt x="218" y="251"/>
                </a:cubicBezTo>
                <a:cubicBezTo>
                  <a:pt x="218" y="251"/>
                  <a:pt x="218" y="252"/>
                  <a:pt x="218" y="252"/>
                </a:cubicBezTo>
                <a:cubicBezTo>
                  <a:pt x="218" y="252"/>
                  <a:pt x="217" y="252"/>
                  <a:pt x="217" y="252"/>
                </a:cubicBezTo>
                <a:cubicBezTo>
                  <a:pt x="217" y="252"/>
                  <a:pt x="217" y="252"/>
                  <a:pt x="217" y="253"/>
                </a:cubicBezTo>
                <a:cubicBezTo>
                  <a:pt x="217" y="253"/>
                  <a:pt x="216" y="253"/>
                  <a:pt x="216" y="253"/>
                </a:cubicBezTo>
                <a:cubicBezTo>
                  <a:pt x="216" y="253"/>
                  <a:pt x="217" y="253"/>
                  <a:pt x="217" y="253"/>
                </a:cubicBezTo>
                <a:cubicBezTo>
                  <a:pt x="217" y="253"/>
                  <a:pt x="218" y="253"/>
                  <a:pt x="218" y="254"/>
                </a:cubicBezTo>
                <a:cubicBezTo>
                  <a:pt x="218" y="254"/>
                  <a:pt x="218" y="254"/>
                  <a:pt x="218" y="254"/>
                </a:cubicBezTo>
                <a:close/>
                <a:moveTo>
                  <a:pt x="458" y="273"/>
                </a:moveTo>
                <a:cubicBezTo>
                  <a:pt x="458" y="273"/>
                  <a:pt x="458" y="273"/>
                  <a:pt x="458" y="273"/>
                </a:cubicBezTo>
                <a:cubicBezTo>
                  <a:pt x="458" y="273"/>
                  <a:pt x="458" y="274"/>
                  <a:pt x="458" y="274"/>
                </a:cubicBezTo>
                <a:cubicBezTo>
                  <a:pt x="458" y="275"/>
                  <a:pt x="458" y="275"/>
                  <a:pt x="457" y="275"/>
                </a:cubicBezTo>
                <a:cubicBezTo>
                  <a:pt x="457" y="275"/>
                  <a:pt x="457" y="275"/>
                  <a:pt x="457" y="275"/>
                </a:cubicBezTo>
                <a:cubicBezTo>
                  <a:pt x="457" y="276"/>
                  <a:pt x="456" y="276"/>
                  <a:pt x="456" y="276"/>
                </a:cubicBezTo>
                <a:cubicBezTo>
                  <a:pt x="456" y="277"/>
                  <a:pt x="457" y="277"/>
                  <a:pt x="457" y="277"/>
                </a:cubicBezTo>
                <a:cubicBezTo>
                  <a:pt x="458" y="276"/>
                  <a:pt x="458" y="276"/>
                  <a:pt x="459" y="276"/>
                </a:cubicBezTo>
                <a:cubicBezTo>
                  <a:pt x="459" y="276"/>
                  <a:pt x="459" y="275"/>
                  <a:pt x="459" y="275"/>
                </a:cubicBezTo>
                <a:cubicBezTo>
                  <a:pt x="459" y="275"/>
                  <a:pt x="459" y="275"/>
                  <a:pt x="459" y="275"/>
                </a:cubicBezTo>
                <a:cubicBezTo>
                  <a:pt x="459" y="275"/>
                  <a:pt x="459" y="274"/>
                  <a:pt x="459" y="274"/>
                </a:cubicBezTo>
                <a:cubicBezTo>
                  <a:pt x="458" y="274"/>
                  <a:pt x="458" y="273"/>
                  <a:pt x="458" y="273"/>
                </a:cubicBezTo>
                <a:close/>
                <a:moveTo>
                  <a:pt x="395" y="124"/>
                </a:moveTo>
                <a:cubicBezTo>
                  <a:pt x="396" y="124"/>
                  <a:pt x="396" y="124"/>
                  <a:pt x="396" y="125"/>
                </a:cubicBezTo>
                <a:cubicBezTo>
                  <a:pt x="396" y="125"/>
                  <a:pt x="396" y="125"/>
                  <a:pt x="396" y="125"/>
                </a:cubicBezTo>
                <a:cubicBezTo>
                  <a:pt x="396" y="125"/>
                  <a:pt x="397" y="125"/>
                  <a:pt x="397" y="125"/>
                </a:cubicBezTo>
                <a:cubicBezTo>
                  <a:pt x="397" y="124"/>
                  <a:pt x="397" y="124"/>
                  <a:pt x="397" y="124"/>
                </a:cubicBezTo>
                <a:cubicBezTo>
                  <a:pt x="397" y="123"/>
                  <a:pt x="397" y="122"/>
                  <a:pt x="396" y="123"/>
                </a:cubicBezTo>
                <a:cubicBezTo>
                  <a:pt x="396" y="123"/>
                  <a:pt x="395" y="123"/>
                  <a:pt x="395" y="123"/>
                </a:cubicBezTo>
                <a:cubicBezTo>
                  <a:pt x="395" y="123"/>
                  <a:pt x="395" y="123"/>
                  <a:pt x="394" y="123"/>
                </a:cubicBezTo>
                <a:cubicBezTo>
                  <a:pt x="394" y="123"/>
                  <a:pt x="394" y="123"/>
                  <a:pt x="395" y="123"/>
                </a:cubicBezTo>
                <a:cubicBezTo>
                  <a:pt x="395" y="124"/>
                  <a:pt x="395" y="124"/>
                  <a:pt x="395" y="124"/>
                </a:cubicBezTo>
                <a:close/>
                <a:moveTo>
                  <a:pt x="514" y="56"/>
                </a:moveTo>
                <a:cubicBezTo>
                  <a:pt x="514" y="56"/>
                  <a:pt x="514" y="57"/>
                  <a:pt x="513" y="57"/>
                </a:cubicBezTo>
                <a:cubicBezTo>
                  <a:pt x="513" y="57"/>
                  <a:pt x="513" y="57"/>
                  <a:pt x="512" y="58"/>
                </a:cubicBezTo>
                <a:cubicBezTo>
                  <a:pt x="512" y="58"/>
                  <a:pt x="512" y="58"/>
                  <a:pt x="512" y="58"/>
                </a:cubicBezTo>
                <a:cubicBezTo>
                  <a:pt x="513" y="58"/>
                  <a:pt x="513" y="59"/>
                  <a:pt x="513" y="59"/>
                </a:cubicBezTo>
                <a:cubicBezTo>
                  <a:pt x="513" y="60"/>
                  <a:pt x="513" y="60"/>
                  <a:pt x="513" y="60"/>
                </a:cubicBezTo>
                <a:cubicBezTo>
                  <a:pt x="514" y="60"/>
                  <a:pt x="514" y="60"/>
                  <a:pt x="514" y="59"/>
                </a:cubicBezTo>
                <a:cubicBezTo>
                  <a:pt x="514" y="59"/>
                  <a:pt x="514" y="58"/>
                  <a:pt x="514" y="57"/>
                </a:cubicBezTo>
                <a:cubicBezTo>
                  <a:pt x="514" y="57"/>
                  <a:pt x="515" y="57"/>
                  <a:pt x="514" y="56"/>
                </a:cubicBezTo>
                <a:close/>
                <a:moveTo>
                  <a:pt x="138" y="300"/>
                </a:moveTo>
                <a:cubicBezTo>
                  <a:pt x="139" y="300"/>
                  <a:pt x="139" y="300"/>
                  <a:pt x="139" y="300"/>
                </a:cubicBezTo>
                <a:cubicBezTo>
                  <a:pt x="139" y="300"/>
                  <a:pt x="139" y="300"/>
                  <a:pt x="140" y="300"/>
                </a:cubicBezTo>
                <a:cubicBezTo>
                  <a:pt x="140" y="300"/>
                  <a:pt x="139" y="300"/>
                  <a:pt x="139" y="300"/>
                </a:cubicBezTo>
                <a:cubicBezTo>
                  <a:pt x="139" y="300"/>
                  <a:pt x="138" y="300"/>
                  <a:pt x="138" y="300"/>
                </a:cubicBezTo>
                <a:cubicBezTo>
                  <a:pt x="137" y="301"/>
                  <a:pt x="137" y="301"/>
                  <a:pt x="137" y="302"/>
                </a:cubicBezTo>
                <a:cubicBezTo>
                  <a:pt x="137" y="302"/>
                  <a:pt x="137" y="302"/>
                  <a:pt x="137" y="302"/>
                </a:cubicBezTo>
                <a:cubicBezTo>
                  <a:pt x="138" y="302"/>
                  <a:pt x="138" y="302"/>
                  <a:pt x="139" y="302"/>
                </a:cubicBezTo>
                <a:cubicBezTo>
                  <a:pt x="139" y="302"/>
                  <a:pt x="139" y="302"/>
                  <a:pt x="140" y="302"/>
                </a:cubicBezTo>
                <a:cubicBezTo>
                  <a:pt x="140" y="302"/>
                  <a:pt x="140" y="302"/>
                  <a:pt x="140" y="301"/>
                </a:cubicBezTo>
                <a:cubicBezTo>
                  <a:pt x="140" y="301"/>
                  <a:pt x="140" y="301"/>
                  <a:pt x="140" y="301"/>
                </a:cubicBezTo>
                <a:cubicBezTo>
                  <a:pt x="139" y="301"/>
                  <a:pt x="139" y="301"/>
                  <a:pt x="139" y="301"/>
                </a:cubicBezTo>
                <a:cubicBezTo>
                  <a:pt x="138" y="301"/>
                  <a:pt x="138" y="301"/>
                  <a:pt x="138" y="301"/>
                </a:cubicBezTo>
                <a:cubicBezTo>
                  <a:pt x="138" y="301"/>
                  <a:pt x="138" y="301"/>
                  <a:pt x="138" y="300"/>
                </a:cubicBezTo>
                <a:close/>
                <a:moveTo>
                  <a:pt x="116" y="66"/>
                </a:moveTo>
                <a:cubicBezTo>
                  <a:pt x="116" y="66"/>
                  <a:pt x="116" y="66"/>
                  <a:pt x="117" y="66"/>
                </a:cubicBezTo>
                <a:cubicBezTo>
                  <a:pt x="117" y="66"/>
                  <a:pt x="117" y="65"/>
                  <a:pt x="117" y="65"/>
                </a:cubicBezTo>
                <a:cubicBezTo>
                  <a:pt x="117" y="64"/>
                  <a:pt x="117" y="64"/>
                  <a:pt x="117" y="64"/>
                </a:cubicBezTo>
                <a:cubicBezTo>
                  <a:pt x="117" y="64"/>
                  <a:pt x="117" y="63"/>
                  <a:pt x="117" y="63"/>
                </a:cubicBezTo>
                <a:cubicBezTo>
                  <a:pt x="117" y="63"/>
                  <a:pt x="116" y="63"/>
                  <a:pt x="116" y="64"/>
                </a:cubicBezTo>
                <a:cubicBezTo>
                  <a:pt x="116" y="64"/>
                  <a:pt x="116" y="65"/>
                  <a:pt x="116" y="65"/>
                </a:cubicBezTo>
                <a:cubicBezTo>
                  <a:pt x="116" y="65"/>
                  <a:pt x="116" y="66"/>
                  <a:pt x="116" y="66"/>
                </a:cubicBezTo>
                <a:close/>
                <a:moveTo>
                  <a:pt x="506" y="24"/>
                </a:moveTo>
                <a:cubicBezTo>
                  <a:pt x="507" y="24"/>
                  <a:pt x="507" y="24"/>
                  <a:pt x="508" y="25"/>
                </a:cubicBezTo>
                <a:cubicBezTo>
                  <a:pt x="508" y="25"/>
                  <a:pt x="508" y="25"/>
                  <a:pt x="508" y="25"/>
                </a:cubicBezTo>
                <a:cubicBezTo>
                  <a:pt x="509" y="24"/>
                  <a:pt x="509" y="24"/>
                  <a:pt x="508" y="23"/>
                </a:cubicBezTo>
                <a:cubicBezTo>
                  <a:pt x="508" y="23"/>
                  <a:pt x="507" y="23"/>
                  <a:pt x="507" y="22"/>
                </a:cubicBezTo>
                <a:cubicBezTo>
                  <a:pt x="507" y="22"/>
                  <a:pt x="506" y="22"/>
                  <a:pt x="506" y="22"/>
                </a:cubicBezTo>
                <a:cubicBezTo>
                  <a:pt x="506" y="23"/>
                  <a:pt x="506" y="23"/>
                  <a:pt x="505" y="24"/>
                </a:cubicBezTo>
                <a:cubicBezTo>
                  <a:pt x="505" y="24"/>
                  <a:pt x="506" y="24"/>
                  <a:pt x="506" y="24"/>
                </a:cubicBezTo>
                <a:close/>
                <a:moveTo>
                  <a:pt x="344" y="161"/>
                </a:moveTo>
                <a:cubicBezTo>
                  <a:pt x="345" y="161"/>
                  <a:pt x="346" y="161"/>
                  <a:pt x="346" y="160"/>
                </a:cubicBezTo>
                <a:cubicBezTo>
                  <a:pt x="346" y="160"/>
                  <a:pt x="346" y="160"/>
                  <a:pt x="346" y="160"/>
                </a:cubicBezTo>
                <a:cubicBezTo>
                  <a:pt x="346" y="160"/>
                  <a:pt x="346" y="160"/>
                  <a:pt x="346" y="160"/>
                </a:cubicBezTo>
                <a:cubicBezTo>
                  <a:pt x="345" y="160"/>
                  <a:pt x="344" y="160"/>
                  <a:pt x="344" y="159"/>
                </a:cubicBezTo>
                <a:cubicBezTo>
                  <a:pt x="343" y="159"/>
                  <a:pt x="343" y="159"/>
                  <a:pt x="343" y="159"/>
                </a:cubicBezTo>
                <a:cubicBezTo>
                  <a:pt x="343" y="159"/>
                  <a:pt x="343" y="159"/>
                  <a:pt x="343" y="160"/>
                </a:cubicBezTo>
                <a:cubicBezTo>
                  <a:pt x="343" y="160"/>
                  <a:pt x="344" y="161"/>
                  <a:pt x="344" y="161"/>
                </a:cubicBezTo>
                <a:close/>
                <a:moveTo>
                  <a:pt x="332" y="105"/>
                </a:moveTo>
                <a:cubicBezTo>
                  <a:pt x="332" y="105"/>
                  <a:pt x="332" y="105"/>
                  <a:pt x="332" y="105"/>
                </a:cubicBezTo>
                <a:cubicBezTo>
                  <a:pt x="331" y="105"/>
                  <a:pt x="330" y="106"/>
                  <a:pt x="329" y="106"/>
                </a:cubicBezTo>
                <a:cubicBezTo>
                  <a:pt x="328" y="106"/>
                  <a:pt x="328" y="106"/>
                  <a:pt x="329" y="107"/>
                </a:cubicBezTo>
                <a:cubicBezTo>
                  <a:pt x="329" y="108"/>
                  <a:pt x="329" y="108"/>
                  <a:pt x="330" y="108"/>
                </a:cubicBezTo>
                <a:cubicBezTo>
                  <a:pt x="330" y="108"/>
                  <a:pt x="330" y="107"/>
                  <a:pt x="330" y="107"/>
                </a:cubicBezTo>
                <a:cubicBezTo>
                  <a:pt x="330" y="106"/>
                  <a:pt x="330" y="106"/>
                  <a:pt x="331" y="107"/>
                </a:cubicBezTo>
                <a:cubicBezTo>
                  <a:pt x="331" y="107"/>
                  <a:pt x="331" y="107"/>
                  <a:pt x="331" y="107"/>
                </a:cubicBezTo>
                <a:cubicBezTo>
                  <a:pt x="331" y="107"/>
                  <a:pt x="331" y="107"/>
                  <a:pt x="331" y="107"/>
                </a:cubicBezTo>
                <a:cubicBezTo>
                  <a:pt x="331" y="107"/>
                  <a:pt x="332" y="106"/>
                  <a:pt x="332" y="106"/>
                </a:cubicBezTo>
                <a:cubicBezTo>
                  <a:pt x="333" y="106"/>
                  <a:pt x="333" y="106"/>
                  <a:pt x="332" y="105"/>
                </a:cubicBezTo>
                <a:close/>
                <a:moveTo>
                  <a:pt x="596" y="185"/>
                </a:moveTo>
                <a:cubicBezTo>
                  <a:pt x="596" y="185"/>
                  <a:pt x="596" y="185"/>
                  <a:pt x="596" y="184"/>
                </a:cubicBezTo>
                <a:cubicBezTo>
                  <a:pt x="596" y="184"/>
                  <a:pt x="596" y="184"/>
                  <a:pt x="595" y="184"/>
                </a:cubicBezTo>
                <a:cubicBezTo>
                  <a:pt x="595" y="184"/>
                  <a:pt x="595" y="184"/>
                  <a:pt x="595" y="184"/>
                </a:cubicBezTo>
                <a:cubicBezTo>
                  <a:pt x="594" y="184"/>
                  <a:pt x="595" y="185"/>
                  <a:pt x="594" y="185"/>
                </a:cubicBezTo>
                <a:cubicBezTo>
                  <a:pt x="594" y="185"/>
                  <a:pt x="594" y="185"/>
                  <a:pt x="594" y="186"/>
                </a:cubicBezTo>
                <a:cubicBezTo>
                  <a:pt x="594" y="186"/>
                  <a:pt x="594" y="186"/>
                  <a:pt x="593" y="187"/>
                </a:cubicBezTo>
                <a:cubicBezTo>
                  <a:pt x="593" y="187"/>
                  <a:pt x="593" y="187"/>
                  <a:pt x="593" y="187"/>
                </a:cubicBezTo>
                <a:cubicBezTo>
                  <a:pt x="594" y="187"/>
                  <a:pt x="594" y="187"/>
                  <a:pt x="594" y="187"/>
                </a:cubicBezTo>
                <a:cubicBezTo>
                  <a:pt x="594" y="186"/>
                  <a:pt x="595" y="185"/>
                  <a:pt x="596" y="185"/>
                </a:cubicBezTo>
                <a:close/>
                <a:moveTo>
                  <a:pt x="454" y="272"/>
                </a:moveTo>
                <a:cubicBezTo>
                  <a:pt x="453" y="272"/>
                  <a:pt x="453" y="272"/>
                  <a:pt x="453" y="272"/>
                </a:cubicBezTo>
                <a:cubicBezTo>
                  <a:pt x="453" y="272"/>
                  <a:pt x="452" y="272"/>
                  <a:pt x="452" y="272"/>
                </a:cubicBezTo>
                <a:cubicBezTo>
                  <a:pt x="452" y="274"/>
                  <a:pt x="452" y="274"/>
                  <a:pt x="453" y="273"/>
                </a:cubicBezTo>
                <a:cubicBezTo>
                  <a:pt x="454" y="273"/>
                  <a:pt x="454" y="273"/>
                  <a:pt x="454" y="274"/>
                </a:cubicBezTo>
                <a:cubicBezTo>
                  <a:pt x="454" y="274"/>
                  <a:pt x="454" y="274"/>
                  <a:pt x="454" y="274"/>
                </a:cubicBezTo>
                <a:cubicBezTo>
                  <a:pt x="454" y="275"/>
                  <a:pt x="454" y="275"/>
                  <a:pt x="454" y="275"/>
                </a:cubicBezTo>
                <a:cubicBezTo>
                  <a:pt x="455" y="275"/>
                  <a:pt x="455" y="275"/>
                  <a:pt x="455" y="274"/>
                </a:cubicBezTo>
                <a:cubicBezTo>
                  <a:pt x="454" y="273"/>
                  <a:pt x="454" y="273"/>
                  <a:pt x="454" y="272"/>
                </a:cubicBezTo>
                <a:close/>
                <a:moveTo>
                  <a:pt x="301" y="290"/>
                </a:moveTo>
                <a:cubicBezTo>
                  <a:pt x="302" y="290"/>
                  <a:pt x="302" y="290"/>
                  <a:pt x="301" y="290"/>
                </a:cubicBezTo>
                <a:cubicBezTo>
                  <a:pt x="301" y="289"/>
                  <a:pt x="300" y="289"/>
                  <a:pt x="299" y="289"/>
                </a:cubicBezTo>
                <a:cubicBezTo>
                  <a:pt x="299" y="289"/>
                  <a:pt x="298" y="289"/>
                  <a:pt x="298" y="289"/>
                </a:cubicBezTo>
                <a:cubicBezTo>
                  <a:pt x="298" y="289"/>
                  <a:pt x="298" y="289"/>
                  <a:pt x="297" y="289"/>
                </a:cubicBezTo>
                <a:cubicBezTo>
                  <a:pt x="298" y="290"/>
                  <a:pt x="298" y="290"/>
                  <a:pt x="298" y="290"/>
                </a:cubicBezTo>
                <a:cubicBezTo>
                  <a:pt x="299" y="289"/>
                  <a:pt x="300" y="290"/>
                  <a:pt x="301" y="290"/>
                </a:cubicBezTo>
                <a:cubicBezTo>
                  <a:pt x="301" y="290"/>
                  <a:pt x="301" y="290"/>
                  <a:pt x="301" y="290"/>
                </a:cubicBezTo>
                <a:close/>
                <a:moveTo>
                  <a:pt x="275" y="308"/>
                </a:moveTo>
                <a:cubicBezTo>
                  <a:pt x="275" y="308"/>
                  <a:pt x="275" y="308"/>
                  <a:pt x="275" y="308"/>
                </a:cubicBezTo>
                <a:cubicBezTo>
                  <a:pt x="275" y="308"/>
                  <a:pt x="275" y="308"/>
                  <a:pt x="275" y="307"/>
                </a:cubicBezTo>
                <a:cubicBezTo>
                  <a:pt x="275" y="307"/>
                  <a:pt x="275" y="306"/>
                  <a:pt x="275" y="305"/>
                </a:cubicBezTo>
                <a:cubicBezTo>
                  <a:pt x="275" y="305"/>
                  <a:pt x="274" y="305"/>
                  <a:pt x="274" y="305"/>
                </a:cubicBezTo>
                <a:cubicBezTo>
                  <a:pt x="273" y="305"/>
                  <a:pt x="273" y="305"/>
                  <a:pt x="273" y="305"/>
                </a:cubicBezTo>
                <a:cubicBezTo>
                  <a:pt x="273" y="305"/>
                  <a:pt x="273" y="305"/>
                  <a:pt x="272" y="305"/>
                </a:cubicBezTo>
                <a:cubicBezTo>
                  <a:pt x="272" y="305"/>
                  <a:pt x="272" y="306"/>
                  <a:pt x="272" y="306"/>
                </a:cubicBezTo>
                <a:cubicBezTo>
                  <a:pt x="273" y="306"/>
                  <a:pt x="273" y="306"/>
                  <a:pt x="273" y="306"/>
                </a:cubicBezTo>
                <a:cubicBezTo>
                  <a:pt x="274" y="306"/>
                  <a:pt x="275" y="307"/>
                  <a:pt x="275" y="308"/>
                </a:cubicBezTo>
                <a:close/>
                <a:moveTo>
                  <a:pt x="390" y="294"/>
                </a:moveTo>
                <a:cubicBezTo>
                  <a:pt x="391" y="294"/>
                  <a:pt x="392" y="294"/>
                  <a:pt x="392" y="293"/>
                </a:cubicBezTo>
                <a:cubicBezTo>
                  <a:pt x="392" y="293"/>
                  <a:pt x="392" y="293"/>
                  <a:pt x="392" y="293"/>
                </a:cubicBezTo>
                <a:cubicBezTo>
                  <a:pt x="392" y="292"/>
                  <a:pt x="392" y="292"/>
                  <a:pt x="392" y="292"/>
                </a:cubicBezTo>
                <a:cubicBezTo>
                  <a:pt x="391" y="293"/>
                  <a:pt x="390" y="293"/>
                  <a:pt x="389" y="293"/>
                </a:cubicBezTo>
                <a:cubicBezTo>
                  <a:pt x="389" y="293"/>
                  <a:pt x="388" y="294"/>
                  <a:pt x="388" y="294"/>
                </a:cubicBezTo>
                <a:cubicBezTo>
                  <a:pt x="388" y="294"/>
                  <a:pt x="389" y="294"/>
                  <a:pt x="389" y="294"/>
                </a:cubicBezTo>
                <a:cubicBezTo>
                  <a:pt x="390" y="294"/>
                  <a:pt x="390" y="294"/>
                  <a:pt x="390" y="294"/>
                </a:cubicBezTo>
                <a:close/>
                <a:moveTo>
                  <a:pt x="356" y="110"/>
                </a:moveTo>
                <a:cubicBezTo>
                  <a:pt x="356" y="110"/>
                  <a:pt x="356" y="110"/>
                  <a:pt x="357" y="110"/>
                </a:cubicBezTo>
                <a:cubicBezTo>
                  <a:pt x="357" y="110"/>
                  <a:pt x="357" y="110"/>
                  <a:pt x="357" y="110"/>
                </a:cubicBezTo>
                <a:cubicBezTo>
                  <a:pt x="357" y="110"/>
                  <a:pt x="357" y="110"/>
                  <a:pt x="357" y="110"/>
                </a:cubicBezTo>
                <a:cubicBezTo>
                  <a:pt x="357" y="109"/>
                  <a:pt x="356" y="108"/>
                  <a:pt x="356" y="108"/>
                </a:cubicBezTo>
                <a:cubicBezTo>
                  <a:pt x="356" y="107"/>
                  <a:pt x="356" y="107"/>
                  <a:pt x="355" y="107"/>
                </a:cubicBezTo>
                <a:cubicBezTo>
                  <a:pt x="355" y="107"/>
                  <a:pt x="355" y="108"/>
                  <a:pt x="355" y="108"/>
                </a:cubicBezTo>
                <a:cubicBezTo>
                  <a:pt x="355" y="109"/>
                  <a:pt x="355" y="109"/>
                  <a:pt x="355" y="110"/>
                </a:cubicBezTo>
                <a:cubicBezTo>
                  <a:pt x="355" y="110"/>
                  <a:pt x="356" y="110"/>
                  <a:pt x="356" y="110"/>
                </a:cubicBezTo>
                <a:close/>
                <a:moveTo>
                  <a:pt x="507" y="87"/>
                </a:moveTo>
                <a:cubicBezTo>
                  <a:pt x="508" y="87"/>
                  <a:pt x="508" y="87"/>
                  <a:pt x="508" y="86"/>
                </a:cubicBezTo>
                <a:cubicBezTo>
                  <a:pt x="507" y="86"/>
                  <a:pt x="507" y="86"/>
                  <a:pt x="507" y="86"/>
                </a:cubicBezTo>
                <a:cubicBezTo>
                  <a:pt x="507" y="86"/>
                  <a:pt x="506" y="86"/>
                  <a:pt x="506" y="86"/>
                </a:cubicBezTo>
                <a:cubicBezTo>
                  <a:pt x="505" y="86"/>
                  <a:pt x="505" y="86"/>
                  <a:pt x="505" y="86"/>
                </a:cubicBezTo>
                <a:cubicBezTo>
                  <a:pt x="504" y="86"/>
                  <a:pt x="504" y="87"/>
                  <a:pt x="504" y="87"/>
                </a:cubicBezTo>
                <a:cubicBezTo>
                  <a:pt x="504" y="87"/>
                  <a:pt x="505" y="88"/>
                  <a:pt x="505" y="88"/>
                </a:cubicBezTo>
                <a:cubicBezTo>
                  <a:pt x="506" y="88"/>
                  <a:pt x="506" y="87"/>
                  <a:pt x="507" y="87"/>
                </a:cubicBezTo>
                <a:close/>
                <a:moveTo>
                  <a:pt x="387" y="310"/>
                </a:moveTo>
                <a:cubicBezTo>
                  <a:pt x="387" y="310"/>
                  <a:pt x="386" y="311"/>
                  <a:pt x="387" y="311"/>
                </a:cubicBezTo>
                <a:cubicBezTo>
                  <a:pt x="387" y="311"/>
                  <a:pt x="387" y="311"/>
                  <a:pt x="387" y="312"/>
                </a:cubicBezTo>
                <a:cubicBezTo>
                  <a:pt x="387" y="312"/>
                  <a:pt x="387" y="312"/>
                  <a:pt x="387" y="312"/>
                </a:cubicBezTo>
                <a:cubicBezTo>
                  <a:pt x="387" y="312"/>
                  <a:pt x="387" y="313"/>
                  <a:pt x="387" y="313"/>
                </a:cubicBezTo>
                <a:cubicBezTo>
                  <a:pt x="387" y="313"/>
                  <a:pt x="388" y="313"/>
                  <a:pt x="388" y="313"/>
                </a:cubicBezTo>
                <a:cubicBezTo>
                  <a:pt x="388" y="313"/>
                  <a:pt x="388" y="312"/>
                  <a:pt x="388" y="312"/>
                </a:cubicBezTo>
                <a:cubicBezTo>
                  <a:pt x="388" y="311"/>
                  <a:pt x="388" y="311"/>
                  <a:pt x="389" y="311"/>
                </a:cubicBezTo>
                <a:cubicBezTo>
                  <a:pt x="389" y="311"/>
                  <a:pt x="389" y="310"/>
                  <a:pt x="389" y="310"/>
                </a:cubicBezTo>
                <a:cubicBezTo>
                  <a:pt x="389" y="310"/>
                  <a:pt x="389" y="310"/>
                  <a:pt x="389" y="310"/>
                </a:cubicBezTo>
                <a:cubicBezTo>
                  <a:pt x="388" y="309"/>
                  <a:pt x="388" y="310"/>
                  <a:pt x="387" y="310"/>
                </a:cubicBezTo>
                <a:close/>
                <a:moveTo>
                  <a:pt x="583" y="215"/>
                </a:moveTo>
                <a:cubicBezTo>
                  <a:pt x="583" y="215"/>
                  <a:pt x="583" y="215"/>
                  <a:pt x="583" y="215"/>
                </a:cubicBezTo>
                <a:cubicBezTo>
                  <a:pt x="582" y="216"/>
                  <a:pt x="581" y="215"/>
                  <a:pt x="580" y="216"/>
                </a:cubicBezTo>
                <a:cubicBezTo>
                  <a:pt x="580" y="216"/>
                  <a:pt x="580" y="217"/>
                  <a:pt x="580" y="217"/>
                </a:cubicBezTo>
                <a:cubicBezTo>
                  <a:pt x="580" y="217"/>
                  <a:pt x="580" y="217"/>
                  <a:pt x="580" y="217"/>
                </a:cubicBezTo>
                <a:cubicBezTo>
                  <a:pt x="581" y="217"/>
                  <a:pt x="582" y="216"/>
                  <a:pt x="583" y="217"/>
                </a:cubicBezTo>
                <a:cubicBezTo>
                  <a:pt x="583" y="217"/>
                  <a:pt x="583" y="216"/>
                  <a:pt x="584" y="216"/>
                </a:cubicBezTo>
                <a:cubicBezTo>
                  <a:pt x="584" y="216"/>
                  <a:pt x="583" y="215"/>
                  <a:pt x="583" y="215"/>
                </a:cubicBezTo>
                <a:close/>
                <a:moveTo>
                  <a:pt x="427" y="152"/>
                </a:moveTo>
                <a:cubicBezTo>
                  <a:pt x="427" y="152"/>
                  <a:pt x="427" y="151"/>
                  <a:pt x="426" y="151"/>
                </a:cubicBezTo>
                <a:cubicBezTo>
                  <a:pt x="426" y="151"/>
                  <a:pt x="426" y="151"/>
                  <a:pt x="425" y="151"/>
                </a:cubicBezTo>
                <a:cubicBezTo>
                  <a:pt x="425" y="151"/>
                  <a:pt x="425" y="151"/>
                  <a:pt x="424" y="151"/>
                </a:cubicBezTo>
                <a:cubicBezTo>
                  <a:pt x="424" y="152"/>
                  <a:pt x="424" y="152"/>
                  <a:pt x="425" y="152"/>
                </a:cubicBezTo>
                <a:cubicBezTo>
                  <a:pt x="425" y="152"/>
                  <a:pt x="425" y="153"/>
                  <a:pt x="425" y="153"/>
                </a:cubicBezTo>
                <a:cubicBezTo>
                  <a:pt x="425" y="153"/>
                  <a:pt x="425" y="154"/>
                  <a:pt x="425" y="154"/>
                </a:cubicBezTo>
                <a:cubicBezTo>
                  <a:pt x="426" y="154"/>
                  <a:pt x="425" y="153"/>
                  <a:pt x="426" y="153"/>
                </a:cubicBezTo>
                <a:cubicBezTo>
                  <a:pt x="426" y="153"/>
                  <a:pt x="426" y="152"/>
                  <a:pt x="427" y="152"/>
                </a:cubicBezTo>
                <a:close/>
                <a:moveTo>
                  <a:pt x="502" y="101"/>
                </a:moveTo>
                <a:cubicBezTo>
                  <a:pt x="502" y="101"/>
                  <a:pt x="502" y="101"/>
                  <a:pt x="502" y="101"/>
                </a:cubicBezTo>
                <a:cubicBezTo>
                  <a:pt x="502" y="101"/>
                  <a:pt x="502" y="101"/>
                  <a:pt x="502" y="101"/>
                </a:cubicBezTo>
                <a:cubicBezTo>
                  <a:pt x="501" y="101"/>
                  <a:pt x="501" y="101"/>
                  <a:pt x="501" y="101"/>
                </a:cubicBezTo>
                <a:cubicBezTo>
                  <a:pt x="501" y="101"/>
                  <a:pt x="501" y="100"/>
                  <a:pt x="500" y="100"/>
                </a:cubicBezTo>
                <a:cubicBezTo>
                  <a:pt x="500" y="99"/>
                  <a:pt x="500" y="100"/>
                  <a:pt x="500" y="100"/>
                </a:cubicBezTo>
                <a:cubicBezTo>
                  <a:pt x="500" y="100"/>
                  <a:pt x="499" y="100"/>
                  <a:pt x="499" y="100"/>
                </a:cubicBezTo>
                <a:cubicBezTo>
                  <a:pt x="499" y="100"/>
                  <a:pt x="498" y="101"/>
                  <a:pt x="498" y="101"/>
                </a:cubicBezTo>
                <a:cubicBezTo>
                  <a:pt x="498" y="101"/>
                  <a:pt x="499" y="101"/>
                  <a:pt x="499" y="101"/>
                </a:cubicBezTo>
                <a:cubicBezTo>
                  <a:pt x="499" y="101"/>
                  <a:pt x="500" y="102"/>
                  <a:pt x="500" y="102"/>
                </a:cubicBezTo>
                <a:cubicBezTo>
                  <a:pt x="501" y="102"/>
                  <a:pt x="501" y="102"/>
                  <a:pt x="502" y="102"/>
                </a:cubicBezTo>
                <a:cubicBezTo>
                  <a:pt x="502" y="102"/>
                  <a:pt x="502" y="101"/>
                  <a:pt x="502" y="101"/>
                </a:cubicBezTo>
                <a:close/>
                <a:moveTo>
                  <a:pt x="211" y="253"/>
                </a:moveTo>
                <a:cubicBezTo>
                  <a:pt x="212" y="253"/>
                  <a:pt x="212" y="253"/>
                  <a:pt x="211" y="252"/>
                </a:cubicBezTo>
                <a:cubicBezTo>
                  <a:pt x="211" y="252"/>
                  <a:pt x="210" y="252"/>
                  <a:pt x="211" y="251"/>
                </a:cubicBezTo>
                <a:cubicBezTo>
                  <a:pt x="211" y="251"/>
                  <a:pt x="211" y="251"/>
                  <a:pt x="211" y="251"/>
                </a:cubicBezTo>
                <a:cubicBezTo>
                  <a:pt x="211" y="250"/>
                  <a:pt x="210" y="250"/>
                  <a:pt x="210" y="251"/>
                </a:cubicBezTo>
                <a:cubicBezTo>
                  <a:pt x="210" y="251"/>
                  <a:pt x="210" y="252"/>
                  <a:pt x="210" y="252"/>
                </a:cubicBezTo>
                <a:cubicBezTo>
                  <a:pt x="210" y="253"/>
                  <a:pt x="210" y="254"/>
                  <a:pt x="211" y="253"/>
                </a:cubicBezTo>
                <a:close/>
                <a:moveTo>
                  <a:pt x="306" y="296"/>
                </a:moveTo>
                <a:cubicBezTo>
                  <a:pt x="306" y="296"/>
                  <a:pt x="307" y="296"/>
                  <a:pt x="307" y="296"/>
                </a:cubicBezTo>
                <a:cubicBezTo>
                  <a:pt x="307" y="296"/>
                  <a:pt x="307" y="296"/>
                  <a:pt x="307" y="295"/>
                </a:cubicBezTo>
                <a:cubicBezTo>
                  <a:pt x="307" y="296"/>
                  <a:pt x="308" y="296"/>
                  <a:pt x="308" y="296"/>
                </a:cubicBezTo>
                <a:cubicBezTo>
                  <a:pt x="308" y="296"/>
                  <a:pt x="308" y="296"/>
                  <a:pt x="308" y="296"/>
                </a:cubicBezTo>
                <a:cubicBezTo>
                  <a:pt x="308" y="295"/>
                  <a:pt x="308" y="295"/>
                  <a:pt x="308" y="295"/>
                </a:cubicBezTo>
                <a:cubicBezTo>
                  <a:pt x="308" y="295"/>
                  <a:pt x="307" y="295"/>
                  <a:pt x="307" y="294"/>
                </a:cubicBezTo>
                <a:cubicBezTo>
                  <a:pt x="306" y="293"/>
                  <a:pt x="306" y="293"/>
                  <a:pt x="305" y="294"/>
                </a:cubicBezTo>
                <a:cubicBezTo>
                  <a:pt x="305" y="294"/>
                  <a:pt x="305" y="294"/>
                  <a:pt x="304" y="294"/>
                </a:cubicBezTo>
                <a:cubicBezTo>
                  <a:pt x="304" y="294"/>
                  <a:pt x="304" y="294"/>
                  <a:pt x="304" y="294"/>
                </a:cubicBezTo>
                <a:cubicBezTo>
                  <a:pt x="304" y="294"/>
                  <a:pt x="304" y="295"/>
                  <a:pt x="304" y="295"/>
                </a:cubicBezTo>
                <a:cubicBezTo>
                  <a:pt x="305" y="294"/>
                  <a:pt x="306" y="294"/>
                  <a:pt x="306" y="296"/>
                </a:cubicBezTo>
                <a:close/>
                <a:moveTo>
                  <a:pt x="251" y="313"/>
                </a:moveTo>
                <a:cubicBezTo>
                  <a:pt x="251" y="313"/>
                  <a:pt x="251" y="313"/>
                  <a:pt x="251" y="313"/>
                </a:cubicBezTo>
                <a:cubicBezTo>
                  <a:pt x="250" y="312"/>
                  <a:pt x="249" y="311"/>
                  <a:pt x="248" y="311"/>
                </a:cubicBezTo>
                <a:cubicBezTo>
                  <a:pt x="248" y="311"/>
                  <a:pt x="248" y="311"/>
                  <a:pt x="247" y="311"/>
                </a:cubicBezTo>
                <a:cubicBezTo>
                  <a:pt x="247" y="311"/>
                  <a:pt x="247" y="311"/>
                  <a:pt x="247" y="311"/>
                </a:cubicBezTo>
                <a:cubicBezTo>
                  <a:pt x="247" y="312"/>
                  <a:pt x="248" y="312"/>
                  <a:pt x="248" y="312"/>
                </a:cubicBezTo>
                <a:cubicBezTo>
                  <a:pt x="248" y="313"/>
                  <a:pt x="248" y="313"/>
                  <a:pt x="247" y="313"/>
                </a:cubicBezTo>
                <a:cubicBezTo>
                  <a:pt x="247" y="314"/>
                  <a:pt x="246" y="314"/>
                  <a:pt x="246" y="314"/>
                </a:cubicBezTo>
                <a:cubicBezTo>
                  <a:pt x="246" y="314"/>
                  <a:pt x="247" y="314"/>
                  <a:pt x="247" y="314"/>
                </a:cubicBezTo>
                <a:cubicBezTo>
                  <a:pt x="248" y="314"/>
                  <a:pt x="248" y="314"/>
                  <a:pt x="248" y="313"/>
                </a:cubicBezTo>
                <a:cubicBezTo>
                  <a:pt x="248" y="312"/>
                  <a:pt x="249" y="313"/>
                  <a:pt x="250" y="313"/>
                </a:cubicBezTo>
                <a:cubicBezTo>
                  <a:pt x="250" y="313"/>
                  <a:pt x="250" y="313"/>
                  <a:pt x="251" y="313"/>
                </a:cubicBezTo>
                <a:cubicBezTo>
                  <a:pt x="251" y="313"/>
                  <a:pt x="251" y="313"/>
                  <a:pt x="251" y="313"/>
                </a:cubicBezTo>
                <a:close/>
                <a:moveTo>
                  <a:pt x="586" y="213"/>
                </a:moveTo>
                <a:cubicBezTo>
                  <a:pt x="586" y="213"/>
                  <a:pt x="586" y="213"/>
                  <a:pt x="586" y="213"/>
                </a:cubicBezTo>
                <a:cubicBezTo>
                  <a:pt x="585" y="213"/>
                  <a:pt x="585" y="212"/>
                  <a:pt x="585" y="211"/>
                </a:cubicBezTo>
                <a:cubicBezTo>
                  <a:pt x="584" y="211"/>
                  <a:pt x="584" y="211"/>
                  <a:pt x="584" y="211"/>
                </a:cubicBezTo>
                <a:cubicBezTo>
                  <a:pt x="584" y="211"/>
                  <a:pt x="583" y="212"/>
                  <a:pt x="583" y="212"/>
                </a:cubicBezTo>
                <a:cubicBezTo>
                  <a:pt x="583" y="212"/>
                  <a:pt x="583" y="212"/>
                  <a:pt x="583" y="212"/>
                </a:cubicBezTo>
                <a:cubicBezTo>
                  <a:pt x="584" y="213"/>
                  <a:pt x="584" y="214"/>
                  <a:pt x="586" y="213"/>
                </a:cubicBezTo>
                <a:cubicBezTo>
                  <a:pt x="586" y="213"/>
                  <a:pt x="586" y="213"/>
                  <a:pt x="586" y="213"/>
                </a:cubicBezTo>
                <a:close/>
                <a:moveTo>
                  <a:pt x="548" y="96"/>
                </a:moveTo>
                <a:cubicBezTo>
                  <a:pt x="548" y="96"/>
                  <a:pt x="548" y="96"/>
                  <a:pt x="547" y="96"/>
                </a:cubicBezTo>
                <a:cubicBezTo>
                  <a:pt x="547" y="96"/>
                  <a:pt x="547" y="96"/>
                  <a:pt x="547" y="96"/>
                </a:cubicBezTo>
                <a:cubicBezTo>
                  <a:pt x="547" y="96"/>
                  <a:pt x="547" y="97"/>
                  <a:pt x="547" y="97"/>
                </a:cubicBezTo>
                <a:cubicBezTo>
                  <a:pt x="547" y="97"/>
                  <a:pt x="548" y="97"/>
                  <a:pt x="548" y="97"/>
                </a:cubicBezTo>
                <a:cubicBezTo>
                  <a:pt x="548" y="98"/>
                  <a:pt x="548" y="98"/>
                  <a:pt x="549" y="98"/>
                </a:cubicBezTo>
                <a:cubicBezTo>
                  <a:pt x="549" y="97"/>
                  <a:pt x="549" y="97"/>
                  <a:pt x="549" y="96"/>
                </a:cubicBezTo>
                <a:cubicBezTo>
                  <a:pt x="549" y="96"/>
                  <a:pt x="549" y="95"/>
                  <a:pt x="549" y="95"/>
                </a:cubicBezTo>
                <a:cubicBezTo>
                  <a:pt x="549" y="95"/>
                  <a:pt x="549" y="95"/>
                  <a:pt x="549" y="95"/>
                </a:cubicBezTo>
                <a:cubicBezTo>
                  <a:pt x="549" y="95"/>
                  <a:pt x="549" y="95"/>
                  <a:pt x="549" y="95"/>
                </a:cubicBezTo>
                <a:cubicBezTo>
                  <a:pt x="549" y="95"/>
                  <a:pt x="549" y="95"/>
                  <a:pt x="549" y="96"/>
                </a:cubicBezTo>
                <a:cubicBezTo>
                  <a:pt x="549" y="96"/>
                  <a:pt x="549" y="96"/>
                  <a:pt x="548" y="97"/>
                </a:cubicBezTo>
                <a:cubicBezTo>
                  <a:pt x="548" y="97"/>
                  <a:pt x="548" y="96"/>
                  <a:pt x="548" y="96"/>
                </a:cubicBezTo>
                <a:close/>
                <a:moveTo>
                  <a:pt x="499" y="88"/>
                </a:moveTo>
                <a:cubicBezTo>
                  <a:pt x="499" y="87"/>
                  <a:pt x="499" y="87"/>
                  <a:pt x="499" y="87"/>
                </a:cubicBezTo>
                <a:cubicBezTo>
                  <a:pt x="498" y="87"/>
                  <a:pt x="498" y="87"/>
                  <a:pt x="498" y="87"/>
                </a:cubicBezTo>
                <a:cubicBezTo>
                  <a:pt x="497" y="88"/>
                  <a:pt x="498" y="88"/>
                  <a:pt x="498" y="88"/>
                </a:cubicBezTo>
                <a:cubicBezTo>
                  <a:pt x="499" y="88"/>
                  <a:pt x="499" y="89"/>
                  <a:pt x="499" y="89"/>
                </a:cubicBezTo>
                <a:cubicBezTo>
                  <a:pt x="500" y="89"/>
                  <a:pt x="500" y="89"/>
                  <a:pt x="500" y="90"/>
                </a:cubicBezTo>
                <a:cubicBezTo>
                  <a:pt x="500" y="90"/>
                  <a:pt x="500" y="90"/>
                  <a:pt x="500" y="90"/>
                </a:cubicBezTo>
                <a:cubicBezTo>
                  <a:pt x="501" y="90"/>
                  <a:pt x="500" y="89"/>
                  <a:pt x="501" y="89"/>
                </a:cubicBezTo>
                <a:cubicBezTo>
                  <a:pt x="501" y="89"/>
                  <a:pt x="501" y="89"/>
                  <a:pt x="501" y="89"/>
                </a:cubicBezTo>
                <a:cubicBezTo>
                  <a:pt x="501" y="88"/>
                  <a:pt x="500" y="88"/>
                  <a:pt x="500" y="88"/>
                </a:cubicBezTo>
                <a:cubicBezTo>
                  <a:pt x="499" y="88"/>
                  <a:pt x="499" y="88"/>
                  <a:pt x="499" y="88"/>
                </a:cubicBezTo>
                <a:close/>
                <a:moveTo>
                  <a:pt x="553" y="90"/>
                </a:moveTo>
                <a:cubicBezTo>
                  <a:pt x="552" y="90"/>
                  <a:pt x="551" y="90"/>
                  <a:pt x="552" y="91"/>
                </a:cubicBezTo>
                <a:cubicBezTo>
                  <a:pt x="552" y="91"/>
                  <a:pt x="552" y="91"/>
                  <a:pt x="552" y="91"/>
                </a:cubicBezTo>
                <a:cubicBezTo>
                  <a:pt x="552" y="91"/>
                  <a:pt x="551" y="91"/>
                  <a:pt x="551" y="91"/>
                </a:cubicBezTo>
                <a:cubicBezTo>
                  <a:pt x="551" y="91"/>
                  <a:pt x="551" y="91"/>
                  <a:pt x="551" y="91"/>
                </a:cubicBezTo>
                <a:cubicBezTo>
                  <a:pt x="552" y="91"/>
                  <a:pt x="552" y="91"/>
                  <a:pt x="553" y="91"/>
                </a:cubicBezTo>
                <a:cubicBezTo>
                  <a:pt x="553" y="91"/>
                  <a:pt x="553" y="90"/>
                  <a:pt x="554" y="91"/>
                </a:cubicBezTo>
                <a:cubicBezTo>
                  <a:pt x="555" y="91"/>
                  <a:pt x="555" y="91"/>
                  <a:pt x="555" y="90"/>
                </a:cubicBezTo>
                <a:cubicBezTo>
                  <a:pt x="554" y="90"/>
                  <a:pt x="553" y="90"/>
                  <a:pt x="553" y="90"/>
                </a:cubicBezTo>
                <a:close/>
                <a:moveTo>
                  <a:pt x="354" y="105"/>
                </a:moveTo>
                <a:cubicBezTo>
                  <a:pt x="354" y="106"/>
                  <a:pt x="355" y="105"/>
                  <a:pt x="355" y="105"/>
                </a:cubicBezTo>
                <a:cubicBezTo>
                  <a:pt x="355" y="105"/>
                  <a:pt x="356" y="104"/>
                  <a:pt x="356" y="104"/>
                </a:cubicBezTo>
                <a:cubicBezTo>
                  <a:pt x="356" y="104"/>
                  <a:pt x="356" y="104"/>
                  <a:pt x="356" y="103"/>
                </a:cubicBezTo>
                <a:cubicBezTo>
                  <a:pt x="356" y="104"/>
                  <a:pt x="355" y="103"/>
                  <a:pt x="355" y="104"/>
                </a:cubicBezTo>
                <a:cubicBezTo>
                  <a:pt x="355" y="104"/>
                  <a:pt x="355" y="104"/>
                  <a:pt x="354" y="103"/>
                </a:cubicBezTo>
                <a:cubicBezTo>
                  <a:pt x="354" y="103"/>
                  <a:pt x="354" y="103"/>
                  <a:pt x="353" y="103"/>
                </a:cubicBezTo>
                <a:cubicBezTo>
                  <a:pt x="353" y="103"/>
                  <a:pt x="353" y="104"/>
                  <a:pt x="353" y="104"/>
                </a:cubicBezTo>
                <a:cubicBezTo>
                  <a:pt x="353" y="105"/>
                  <a:pt x="353" y="105"/>
                  <a:pt x="354" y="105"/>
                </a:cubicBezTo>
                <a:close/>
                <a:moveTo>
                  <a:pt x="521" y="54"/>
                </a:moveTo>
                <a:cubicBezTo>
                  <a:pt x="522" y="55"/>
                  <a:pt x="522" y="56"/>
                  <a:pt x="522" y="56"/>
                </a:cubicBezTo>
                <a:cubicBezTo>
                  <a:pt x="523" y="56"/>
                  <a:pt x="523" y="55"/>
                  <a:pt x="523" y="55"/>
                </a:cubicBezTo>
                <a:cubicBezTo>
                  <a:pt x="523" y="55"/>
                  <a:pt x="523" y="54"/>
                  <a:pt x="523" y="54"/>
                </a:cubicBezTo>
                <a:cubicBezTo>
                  <a:pt x="524" y="54"/>
                  <a:pt x="524" y="53"/>
                  <a:pt x="524" y="53"/>
                </a:cubicBezTo>
                <a:cubicBezTo>
                  <a:pt x="524" y="53"/>
                  <a:pt x="523" y="53"/>
                  <a:pt x="523" y="53"/>
                </a:cubicBezTo>
                <a:cubicBezTo>
                  <a:pt x="523" y="52"/>
                  <a:pt x="523" y="52"/>
                  <a:pt x="523" y="52"/>
                </a:cubicBezTo>
                <a:cubicBezTo>
                  <a:pt x="523" y="53"/>
                  <a:pt x="522" y="54"/>
                  <a:pt x="522" y="54"/>
                </a:cubicBezTo>
                <a:cubicBezTo>
                  <a:pt x="521" y="54"/>
                  <a:pt x="521" y="54"/>
                  <a:pt x="521" y="54"/>
                </a:cubicBezTo>
                <a:close/>
                <a:moveTo>
                  <a:pt x="381" y="123"/>
                </a:moveTo>
                <a:cubicBezTo>
                  <a:pt x="382" y="123"/>
                  <a:pt x="382" y="123"/>
                  <a:pt x="383" y="124"/>
                </a:cubicBezTo>
                <a:cubicBezTo>
                  <a:pt x="383" y="124"/>
                  <a:pt x="383" y="124"/>
                  <a:pt x="383" y="124"/>
                </a:cubicBezTo>
                <a:cubicBezTo>
                  <a:pt x="384" y="124"/>
                  <a:pt x="384" y="123"/>
                  <a:pt x="384" y="123"/>
                </a:cubicBezTo>
                <a:cubicBezTo>
                  <a:pt x="384" y="122"/>
                  <a:pt x="382" y="122"/>
                  <a:pt x="381" y="122"/>
                </a:cubicBezTo>
                <a:cubicBezTo>
                  <a:pt x="381" y="122"/>
                  <a:pt x="381" y="122"/>
                  <a:pt x="380" y="122"/>
                </a:cubicBezTo>
                <a:cubicBezTo>
                  <a:pt x="381" y="123"/>
                  <a:pt x="381" y="123"/>
                  <a:pt x="381" y="123"/>
                </a:cubicBezTo>
                <a:close/>
                <a:moveTo>
                  <a:pt x="332" y="138"/>
                </a:moveTo>
                <a:cubicBezTo>
                  <a:pt x="331" y="139"/>
                  <a:pt x="331" y="139"/>
                  <a:pt x="331" y="140"/>
                </a:cubicBezTo>
                <a:cubicBezTo>
                  <a:pt x="331" y="140"/>
                  <a:pt x="331" y="140"/>
                  <a:pt x="331" y="140"/>
                </a:cubicBezTo>
                <a:cubicBezTo>
                  <a:pt x="331" y="140"/>
                  <a:pt x="331" y="140"/>
                  <a:pt x="331" y="140"/>
                </a:cubicBezTo>
                <a:cubicBezTo>
                  <a:pt x="332" y="140"/>
                  <a:pt x="332" y="140"/>
                  <a:pt x="332" y="140"/>
                </a:cubicBezTo>
                <a:cubicBezTo>
                  <a:pt x="332" y="139"/>
                  <a:pt x="332" y="139"/>
                  <a:pt x="332" y="139"/>
                </a:cubicBezTo>
                <a:cubicBezTo>
                  <a:pt x="332" y="138"/>
                  <a:pt x="333" y="138"/>
                  <a:pt x="334" y="138"/>
                </a:cubicBezTo>
                <a:cubicBezTo>
                  <a:pt x="334" y="138"/>
                  <a:pt x="334" y="138"/>
                  <a:pt x="334" y="138"/>
                </a:cubicBezTo>
                <a:cubicBezTo>
                  <a:pt x="334" y="137"/>
                  <a:pt x="333" y="137"/>
                  <a:pt x="333" y="137"/>
                </a:cubicBezTo>
                <a:cubicBezTo>
                  <a:pt x="332" y="137"/>
                  <a:pt x="332" y="137"/>
                  <a:pt x="332" y="138"/>
                </a:cubicBezTo>
                <a:close/>
                <a:moveTo>
                  <a:pt x="543" y="255"/>
                </a:moveTo>
                <a:cubicBezTo>
                  <a:pt x="543" y="256"/>
                  <a:pt x="542" y="257"/>
                  <a:pt x="542" y="258"/>
                </a:cubicBezTo>
                <a:cubicBezTo>
                  <a:pt x="542" y="258"/>
                  <a:pt x="542" y="258"/>
                  <a:pt x="542" y="258"/>
                </a:cubicBezTo>
                <a:cubicBezTo>
                  <a:pt x="542" y="259"/>
                  <a:pt x="542" y="259"/>
                  <a:pt x="542" y="259"/>
                </a:cubicBezTo>
                <a:cubicBezTo>
                  <a:pt x="543" y="259"/>
                  <a:pt x="543" y="259"/>
                  <a:pt x="543" y="258"/>
                </a:cubicBezTo>
                <a:cubicBezTo>
                  <a:pt x="543" y="258"/>
                  <a:pt x="543" y="257"/>
                  <a:pt x="544" y="257"/>
                </a:cubicBezTo>
                <a:cubicBezTo>
                  <a:pt x="544" y="257"/>
                  <a:pt x="544" y="257"/>
                  <a:pt x="544" y="256"/>
                </a:cubicBezTo>
                <a:cubicBezTo>
                  <a:pt x="544" y="256"/>
                  <a:pt x="544" y="256"/>
                  <a:pt x="544" y="256"/>
                </a:cubicBezTo>
                <a:cubicBezTo>
                  <a:pt x="544" y="256"/>
                  <a:pt x="543" y="256"/>
                  <a:pt x="543" y="255"/>
                </a:cubicBezTo>
                <a:close/>
                <a:moveTo>
                  <a:pt x="532" y="226"/>
                </a:moveTo>
                <a:cubicBezTo>
                  <a:pt x="532" y="226"/>
                  <a:pt x="531" y="226"/>
                  <a:pt x="531" y="226"/>
                </a:cubicBezTo>
                <a:cubicBezTo>
                  <a:pt x="531" y="227"/>
                  <a:pt x="532" y="228"/>
                  <a:pt x="531" y="229"/>
                </a:cubicBezTo>
                <a:cubicBezTo>
                  <a:pt x="531" y="229"/>
                  <a:pt x="532" y="229"/>
                  <a:pt x="532" y="229"/>
                </a:cubicBezTo>
                <a:cubicBezTo>
                  <a:pt x="532" y="229"/>
                  <a:pt x="533" y="229"/>
                  <a:pt x="533" y="229"/>
                </a:cubicBezTo>
                <a:cubicBezTo>
                  <a:pt x="533" y="228"/>
                  <a:pt x="533" y="228"/>
                  <a:pt x="533" y="228"/>
                </a:cubicBezTo>
                <a:cubicBezTo>
                  <a:pt x="533" y="227"/>
                  <a:pt x="532" y="227"/>
                  <a:pt x="532" y="226"/>
                </a:cubicBezTo>
                <a:cubicBezTo>
                  <a:pt x="532" y="226"/>
                  <a:pt x="532" y="226"/>
                  <a:pt x="532" y="226"/>
                </a:cubicBezTo>
                <a:close/>
                <a:moveTo>
                  <a:pt x="496" y="60"/>
                </a:moveTo>
                <a:cubicBezTo>
                  <a:pt x="495" y="59"/>
                  <a:pt x="495" y="59"/>
                  <a:pt x="495" y="59"/>
                </a:cubicBezTo>
                <a:cubicBezTo>
                  <a:pt x="495" y="59"/>
                  <a:pt x="494" y="59"/>
                  <a:pt x="494" y="59"/>
                </a:cubicBezTo>
                <a:cubicBezTo>
                  <a:pt x="494" y="59"/>
                  <a:pt x="494" y="58"/>
                  <a:pt x="494" y="59"/>
                </a:cubicBezTo>
                <a:cubicBezTo>
                  <a:pt x="493" y="59"/>
                  <a:pt x="493" y="59"/>
                  <a:pt x="494" y="60"/>
                </a:cubicBezTo>
                <a:cubicBezTo>
                  <a:pt x="494" y="60"/>
                  <a:pt x="495" y="61"/>
                  <a:pt x="496" y="61"/>
                </a:cubicBezTo>
                <a:cubicBezTo>
                  <a:pt x="496" y="62"/>
                  <a:pt x="496" y="62"/>
                  <a:pt x="496" y="62"/>
                </a:cubicBezTo>
                <a:cubicBezTo>
                  <a:pt x="496" y="61"/>
                  <a:pt x="496" y="61"/>
                  <a:pt x="496" y="61"/>
                </a:cubicBezTo>
                <a:cubicBezTo>
                  <a:pt x="496" y="61"/>
                  <a:pt x="496" y="60"/>
                  <a:pt x="496" y="60"/>
                </a:cubicBezTo>
                <a:close/>
                <a:moveTo>
                  <a:pt x="283" y="165"/>
                </a:moveTo>
                <a:cubicBezTo>
                  <a:pt x="283" y="165"/>
                  <a:pt x="284" y="165"/>
                  <a:pt x="284" y="165"/>
                </a:cubicBezTo>
                <a:cubicBezTo>
                  <a:pt x="284" y="165"/>
                  <a:pt x="284" y="165"/>
                  <a:pt x="284" y="164"/>
                </a:cubicBezTo>
                <a:cubicBezTo>
                  <a:pt x="284" y="164"/>
                  <a:pt x="284" y="164"/>
                  <a:pt x="284" y="163"/>
                </a:cubicBezTo>
                <a:cubicBezTo>
                  <a:pt x="283" y="163"/>
                  <a:pt x="283" y="163"/>
                  <a:pt x="282" y="163"/>
                </a:cubicBezTo>
                <a:cubicBezTo>
                  <a:pt x="281" y="163"/>
                  <a:pt x="281" y="163"/>
                  <a:pt x="281" y="164"/>
                </a:cubicBezTo>
                <a:cubicBezTo>
                  <a:pt x="281" y="164"/>
                  <a:pt x="282" y="164"/>
                  <a:pt x="282" y="164"/>
                </a:cubicBezTo>
                <a:cubicBezTo>
                  <a:pt x="282" y="164"/>
                  <a:pt x="282" y="164"/>
                  <a:pt x="282" y="164"/>
                </a:cubicBezTo>
                <a:cubicBezTo>
                  <a:pt x="282" y="164"/>
                  <a:pt x="283" y="164"/>
                  <a:pt x="283" y="164"/>
                </a:cubicBezTo>
                <a:cubicBezTo>
                  <a:pt x="283" y="164"/>
                  <a:pt x="283" y="164"/>
                  <a:pt x="283" y="164"/>
                </a:cubicBezTo>
                <a:cubicBezTo>
                  <a:pt x="283" y="165"/>
                  <a:pt x="283" y="165"/>
                  <a:pt x="283" y="165"/>
                </a:cubicBezTo>
                <a:close/>
                <a:moveTo>
                  <a:pt x="382" y="83"/>
                </a:moveTo>
                <a:cubicBezTo>
                  <a:pt x="382" y="83"/>
                  <a:pt x="381" y="83"/>
                  <a:pt x="380" y="83"/>
                </a:cubicBezTo>
                <a:cubicBezTo>
                  <a:pt x="380" y="83"/>
                  <a:pt x="380" y="83"/>
                  <a:pt x="380" y="83"/>
                </a:cubicBezTo>
                <a:cubicBezTo>
                  <a:pt x="380" y="83"/>
                  <a:pt x="380" y="83"/>
                  <a:pt x="380" y="84"/>
                </a:cubicBezTo>
                <a:cubicBezTo>
                  <a:pt x="380" y="84"/>
                  <a:pt x="381" y="85"/>
                  <a:pt x="382" y="85"/>
                </a:cubicBezTo>
                <a:cubicBezTo>
                  <a:pt x="382" y="84"/>
                  <a:pt x="382" y="84"/>
                  <a:pt x="383" y="84"/>
                </a:cubicBezTo>
                <a:cubicBezTo>
                  <a:pt x="383" y="83"/>
                  <a:pt x="383" y="83"/>
                  <a:pt x="382" y="83"/>
                </a:cubicBezTo>
                <a:close/>
                <a:moveTo>
                  <a:pt x="339" y="89"/>
                </a:moveTo>
                <a:cubicBezTo>
                  <a:pt x="339" y="88"/>
                  <a:pt x="340" y="88"/>
                  <a:pt x="340" y="88"/>
                </a:cubicBezTo>
                <a:cubicBezTo>
                  <a:pt x="341" y="88"/>
                  <a:pt x="340" y="87"/>
                  <a:pt x="340" y="87"/>
                </a:cubicBezTo>
                <a:cubicBezTo>
                  <a:pt x="340" y="87"/>
                  <a:pt x="339" y="88"/>
                  <a:pt x="338" y="87"/>
                </a:cubicBezTo>
                <a:cubicBezTo>
                  <a:pt x="338" y="87"/>
                  <a:pt x="338" y="87"/>
                  <a:pt x="338" y="88"/>
                </a:cubicBezTo>
                <a:cubicBezTo>
                  <a:pt x="338" y="88"/>
                  <a:pt x="338" y="89"/>
                  <a:pt x="338" y="89"/>
                </a:cubicBezTo>
                <a:cubicBezTo>
                  <a:pt x="338" y="89"/>
                  <a:pt x="339" y="89"/>
                  <a:pt x="339" y="89"/>
                </a:cubicBezTo>
                <a:close/>
                <a:moveTo>
                  <a:pt x="158" y="262"/>
                </a:moveTo>
                <a:cubicBezTo>
                  <a:pt x="158" y="261"/>
                  <a:pt x="158" y="261"/>
                  <a:pt x="158" y="261"/>
                </a:cubicBezTo>
                <a:cubicBezTo>
                  <a:pt x="158" y="262"/>
                  <a:pt x="157" y="262"/>
                  <a:pt x="157" y="262"/>
                </a:cubicBezTo>
                <a:cubicBezTo>
                  <a:pt x="157" y="262"/>
                  <a:pt x="156" y="263"/>
                  <a:pt x="157" y="263"/>
                </a:cubicBezTo>
                <a:cubicBezTo>
                  <a:pt x="157" y="263"/>
                  <a:pt x="157" y="263"/>
                  <a:pt x="158" y="263"/>
                </a:cubicBezTo>
                <a:cubicBezTo>
                  <a:pt x="158" y="263"/>
                  <a:pt x="159" y="263"/>
                  <a:pt x="159" y="263"/>
                </a:cubicBezTo>
                <a:cubicBezTo>
                  <a:pt x="159" y="263"/>
                  <a:pt x="159" y="264"/>
                  <a:pt x="159" y="264"/>
                </a:cubicBezTo>
                <a:cubicBezTo>
                  <a:pt x="160" y="264"/>
                  <a:pt x="160" y="263"/>
                  <a:pt x="160" y="263"/>
                </a:cubicBezTo>
                <a:cubicBezTo>
                  <a:pt x="160" y="263"/>
                  <a:pt x="159" y="262"/>
                  <a:pt x="159" y="262"/>
                </a:cubicBezTo>
                <a:cubicBezTo>
                  <a:pt x="159" y="262"/>
                  <a:pt x="158" y="262"/>
                  <a:pt x="158" y="262"/>
                </a:cubicBezTo>
                <a:close/>
                <a:moveTo>
                  <a:pt x="281" y="159"/>
                </a:moveTo>
                <a:cubicBezTo>
                  <a:pt x="281" y="159"/>
                  <a:pt x="281" y="159"/>
                  <a:pt x="281" y="160"/>
                </a:cubicBezTo>
                <a:cubicBezTo>
                  <a:pt x="281" y="159"/>
                  <a:pt x="281" y="159"/>
                  <a:pt x="281" y="159"/>
                </a:cubicBezTo>
                <a:cubicBezTo>
                  <a:pt x="281" y="158"/>
                  <a:pt x="283" y="159"/>
                  <a:pt x="283" y="158"/>
                </a:cubicBezTo>
                <a:cubicBezTo>
                  <a:pt x="283" y="157"/>
                  <a:pt x="283" y="157"/>
                  <a:pt x="283" y="157"/>
                </a:cubicBezTo>
                <a:cubicBezTo>
                  <a:pt x="283" y="157"/>
                  <a:pt x="282" y="157"/>
                  <a:pt x="282" y="157"/>
                </a:cubicBezTo>
                <a:cubicBezTo>
                  <a:pt x="282" y="158"/>
                  <a:pt x="282" y="158"/>
                  <a:pt x="281" y="157"/>
                </a:cubicBezTo>
                <a:cubicBezTo>
                  <a:pt x="281" y="157"/>
                  <a:pt x="280" y="156"/>
                  <a:pt x="280" y="157"/>
                </a:cubicBezTo>
                <a:cubicBezTo>
                  <a:pt x="279" y="157"/>
                  <a:pt x="280" y="157"/>
                  <a:pt x="280" y="158"/>
                </a:cubicBezTo>
                <a:cubicBezTo>
                  <a:pt x="281" y="158"/>
                  <a:pt x="281" y="159"/>
                  <a:pt x="281" y="159"/>
                </a:cubicBezTo>
                <a:close/>
                <a:moveTo>
                  <a:pt x="480" y="77"/>
                </a:moveTo>
                <a:cubicBezTo>
                  <a:pt x="479" y="78"/>
                  <a:pt x="478" y="78"/>
                  <a:pt x="479" y="79"/>
                </a:cubicBezTo>
                <a:cubicBezTo>
                  <a:pt x="479" y="80"/>
                  <a:pt x="479" y="80"/>
                  <a:pt x="479" y="80"/>
                </a:cubicBezTo>
                <a:cubicBezTo>
                  <a:pt x="479" y="81"/>
                  <a:pt x="479" y="81"/>
                  <a:pt x="480" y="81"/>
                </a:cubicBezTo>
                <a:cubicBezTo>
                  <a:pt x="480" y="80"/>
                  <a:pt x="481" y="80"/>
                  <a:pt x="480" y="80"/>
                </a:cubicBezTo>
                <a:cubicBezTo>
                  <a:pt x="479" y="79"/>
                  <a:pt x="479" y="79"/>
                  <a:pt x="480" y="78"/>
                </a:cubicBezTo>
                <a:cubicBezTo>
                  <a:pt x="480" y="78"/>
                  <a:pt x="480" y="78"/>
                  <a:pt x="480" y="77"/>
                </a:cubicBezTo>
                <a:cubicBezTo>
                  <a:pt x="480" y="77"/>
                  <a:pt x="480" y="77"/>
                  <a:pt x="480" y="77"/>
                </a:cubicBezTo>
                <a:close/>
                <a:moveTo>
                  <a:pt x="365" y="305"/>
                </a:moveTo>
                <a:cubicBezTo>
                  <a:pt x="365" y="305"/>
                  <a:pt x="365" y="305"/>
                  <a:pt x="365" y="305"/>
                </a:cubicBezTo>
                <a:cubicBezTo>
                  <a:pt x="365" y="306"/>
                  <a:pt x="364" y="307"/>
                  <a:pt x="365" y="307"/>
                </a:cubicBezTo>
                <a:cubicBezTo>
                  <a:pt x="365" y="308"/>
                  <a:pt x="365" y="308"/>
                  <a:pt x="364" y="308"/>
                </a:cubicBezTo>
                <a:cubicBezTo>
                  <a:pt x="364" y="308"/>
                  <a:pt x="364" y="309"/>
                  <a:pt x="364" y="309"/>
                </a:cubicBezTo>
                <a:cubicBezTo>
                  <a:pt x="365" y="309"/>
                  <a:pt x="365" y="309"/>
                  <a:pt x="365" y="308"/>
                </a:cubicBezTo>
                <a:cubicBezTo>
                  <a:pt x="365" y="308"/>
                  <a:pt x="366" y="308"/>
                  <a:pt x="365" y="307"/>
                </a:cubicBezTo>
                <a:cubicBezTo>
                  <a:pt x="365" y="307"/>
                  <a:pt x="366" y="307"/>
                  <a:pt x="366" y="306"/>
                </a:cubicBezTo>
                <a:cubicBezTo>
                  <a:pt x="366" y="306"/>
                  <a:pt x="366" y="305"/>
                  <a:pt x="365" y="305"/>
                </a:cubicBezTo>
                <a:close/>
                <a:moveTo>
                  <a:pt x="217" y="321"/>
                </a:moveTo>
                <a:cubicBezTo>
                  <a:pt x="217" y="321"/>
                  <a:pt x="217" y="321"/>
                  <a:pt x="217" y="322"/>
                </a:cubicBezTo>
                <a:cubicBezTo>
                  <a:pt x="216" y="322"/>
                  <a:pt x="216" y="322"/>
                  <a:pt x="216" y="323"/>
                </a:cubicBezTo>
                <a:cubicBezTo>
                  <a:pt x="216" y="323"/>
                  <a:pt x="216" y="323"/>
                  <a:pt x="216" y="323"/>
                </a:cubicBezTo>
                <a:cubicBezTo>
                  <a:pt x="216" y="323"/>
                  <a:pt x="216" y="323"/>
                  <a:pt x="216" y="323"/>
                </a:cubicBezTo>
                <a:cubicBezTo>
                  <a:pt x="217" y="322"/>
                  <a:pt x="217" y="323"/>
                  <a:pt x="217" y="323"/>
                </a:cubicBezTo>
                <a:cubicBezTo>
                  <a:pt x="218" y="324"/>
                  <a:pt x="218" y="324"/>
                  <a:pt x="218" y="323"/>
                </a:cubicBezTo>
                <a:cubicBezTo>
                  <a:pt x="219" y="323"/>
                  <a:pt x="219" y="323"/>
                  <a:pt x="219" y="323"/>
                </a:cubicBezTo>
                <a:cubicBezTo>
                  <a:pt x="219" y="322"/>
                  <a:pt x="219" y="322"/>
                  <a:pt x="219" y="322"/>
                </a:cubicBezTo>
                <a:cubicBezTo>
                  <a:pt x="218" y="322"/>
                  <a:pt x="217" y="323"/>
                  <a:pt x="217" y="321"/>
                </a:cubicBezTo>
                <a:close/>
                <a:moveTo>
                  <a:pt x="485" y="85"/>
                </a:moveTo>
                <a:cubicBezTo>
                  <a:pt x="485" y="84"/>
                  <a:pt x="485" y="84"/>
                  <a:pt x="484" y="83"/>
                </a:cubicBezTo>
                <a:cubicBezTo>
                  <a:pt x="484" y="83"/>
                  <a:pt x="484" y="83"/>
                  <a:pt x="484" y="83"/>
                </a:cubicBezTo>
                <a:cubicBezTo>
                  <a:pt x="483" y="83"/>
                  <a:pt x="483" y="84"/>
                  <a:pt x="483" y="84"/>
                </a:cubicBezTo>
                <a:cubicBezTo>
                  <a:pt x="483" y="85"/>
                  <a:pt x="484" y="85"/>
                  <a:pt x="484" y="86"/>
                </a:cubicBezTo>
                <a:cubicBezTo>
                  <a:pt x="484" y="86"/>
                  <a:pt x="484" y="86"/>
                  <a:pt x="484" y="86"/>
                </a:cubicBezTo>
                <a:cubicBezTo>
                  <a:pt x="484" y="86"/>
                  <a:pt x="484" y="86"/>
                  <a:pt x="484" y="86"/>
                </a:cubicBezTo>
                <a:cubicBezTo>
                  <a:pt x="485" y="85"/>
                  <a:pt x="485" y="85"/>
                  <a:pt x="485" y="85"/>
                </a:cubicBezTo>
                <a:close/>
                <a:moveTo>
                  <a:pt x="618" y="171"/>
                </a:moveTo>
                <a:cubicBezTo>
                  <a:pt x="617" y="171"/>
                  <a:pt x="617" y="171"/>
                  <a:pt x="617" y="171"/>
                </a:cubicBezTo>
                <a:cubicBezTo>
                  <a:pt x="617" y="172"/>
                  <a:pt x="616" y="172"/>
                  <a:pt x="616" y="173"/>
                </a:cubicBezTo>
                <a:cubicBezTo>
                  <a:pt x="616" y="173"/>
                  <a:pt x="616" y="173"/>
                  <a:pt x="615" y="173"/>
                </a:cubicBezTo>
                <a:cubicBezTo>
                  <a:pt x="615" y="173"/>
                  <a:pt x="615" y="174"/>
                  <a:pt x="615" y="174"/>
                </a:cubicBezTo>
                <a:cubicBezTo>
                  <a:pt x="616" y="175"/>
                  <a:pt x="616" y="175"/>
                  <a:pt x="617" y="174"/>
                </a:cubicBezTo>
                <a:cubicBezTo>
                  <a:pt x="617" y="173"/>
                  <a:pt x="617" y="172"/>
                  <a:pt x="618" y="172"/>
                </a:cubicBezTo>
                <a:cubicBezTo>
                  <a:pt x="618" y="171"/>
                  <a:pt x="618" y="171"/>
                  <a:pt x="618" y="171"/>
                </a:cubicBezTo>
                <a:close/>
                <a:moveTo>
                  <a:pt x="506" y="41"/>
                </a:moveTo>
                <a:cubicBezTo>
                  <a:pt x="507" y="41"/>
                  <a:pt x="507" y="41"/>
                  <a:pt x="508" y="41"/>
                </a:cubicBezTo>
                <a:cubicBezTo>
                  <a:pt x="508" y="41"/>
                  <a:pt x="509" y="40"/>
                  <a:pt x="508" y="40"/>
                </a:cubicBezTo>
                <a:cubicBezTo>
                  <a:pt x="508" y="39"/>
                  <a:pt x="507" y="39"/>
                  <a:pt x="507" y="38"/>
                </a:cubicBezTo>
                <a:cubicBezTo>
                  <a:pt x="506" y="38"/>
                  <a:pt x="506" y="39"/>
                  <a:pt x="506" y="39"/>
                </a:cubicBezTo>
                <a:cubicBezTo>
                  <a:pt x="506" y="39"/>
                  <a:pt x="506" y="39"/>
                  <a:pt x="506" y="39"/>
                </a:cubicBezTo>
                <a:cubicBezTo>
                  <a:pt x="506" y="39"/>
                  <a:pt x="507" y="39"/>
                  <a:pt x="507" y="39"/>
                </a:cubicBezTo>
                <a:cubicBezTo>
                  <a:pt x="507" y="39"/>
                  <a:pt x="508" y="39"/>
                  <a:pt x="507" y="40"/>
                </a:cubicBezTo>
                <a:cubicBezTo>
                  <a:pt x="507" y="41"/>
                  <a:pt x="507" y="40"/>
                  <a:pt x="506" y="40"/>
                </a:cubicBezTo>
                <a:cubicBezTo>
                  <a:pt x="506" y="40"/>
                  <a:pt x="506" y="40"/>
                  <a:pt x="506" y="40"/>
                </a:cubicBezTo>
                <a:cubicBezTo>
                  <a:pt x="506" y="40"/>
                  <a:pt x="506" y="41"/>
                  <a:pt x="506" y="41"/>
                </a:cubicBezTo>
                <a:cubicBezTo>
                  <a:pt x="506" y="41"/>
                  <a:pt x="506" y="41"/>
                  <a:pt x="506" y="41"/>
                </a:cubicBezTo>
                <a:close/>
                <a:moveTo>
                  <a:pt x="484" y="15"/>
                </a:moveTo>
                <a:cubicBezTo>
                  <a:pt x="484" y="15"/>
                  <a:pt x="484" y="15"/>
                  <a:pt x="484" y="15"/>
                </a:cubicBezTo>
                <a:cubicBezTo>
                  <a:pt x="484" y="15"/>
                  <a:pt x="484" y="14"/>
                  <a:pt x="484" y="14"/>
                </a:cubicBezTo>
                <a:cubicBezTo>
                  <a:pt x="484" y="14"/>
                  <a:pt x="483" y="14"/>
                  <a:pt x="483" y="14"/>
                </a:cubicBezTo>
                <a:cubicBezTo>
                  <a:pt x="483" y="14"/>
                  <a:pt x="483" y="14"/>
                  <a:pt x="483" y="13"/>
                </a:cubicBezTo>
                <a:cubicBezTo>
                  <a:pt x="483" y="13"/>
                  <a:pt x="483" y="12"/>
                  <a:pt x="482" y="13"/>
                </a:cubicBezTo>
                <a:cubicBezTo>
                  <a:pt x="482" y="13"/>
                  <a:pt x="481" y="13"/>
                  <a:pt x="481" y="13"/>
                </a:cubicBezTo>
                <a:cubicBezTo>
                  <a:pt x="481" y="14"/>
                  <a:pt x="483" y="15"/>
                  <a:pt x="484" y="15"/>
                </a:cubicBezTo>
                <a:close/>
                <a:moveTo>
                  <a:pt x="422" y="70"/>
                </a:moveTo>
                <a:cubicBezTo>
                  <a:pt x="422" y="70"/>
                  <a:pt x="422" y="69"/>
                  <a:pt x="421" y="69"/>
                </a:cubicBezTo>
                <a:cubicBezTo>
                  <a:pt x="421" y="69"/>
                  <a:pt x="421" y="68"/>
                  <a:pt x="421" y="68"/>
                </a:cubicBezTo>
                <a:cubicBezTo>
                  <a:pt x="422" y="68"/>
                  <a:pt x="422" y="67"/>
                  <a:pt x="421" y="67"/>
                </a:cubicBezTo>
                <a:cubicBezTo>
                  <a:pt x="421" y="67"/>
                  <a:pt x="421" y="67"/>
                  <a:pt x="421" y="67"/>
                </a:cubicBezTo>
                <a:cubicBezTo>
                  <a:pt x="419" y="68"/>
                  <a:pt x="421" y="69"/>
                  <a:pt x="420" y="70"/>
                </a:cubicBezTo>
                <a:cubicBezTo>
                  <a:pt x="420" y="70"/>
                  <a:pt x="421" y="70"/>
                  <a:pt x="421" y="70"/>
                </a:cubicBezTo>
                <a:cubicBezTo>
                  <a:pt x="421" y="70"/>
                  <a:pt x="421" y="70"/>
                  <a:pt x="422" y="70"/>
                </a:cubicBezTo>
                <a:cubicBezTo>
                  <a:pt x="422" y="70"/>
                  <a:pt x="422" y="70"/>
                  <a:pt x="422" y="70"/>
                </a:cubicBezTo>
                <a:close/>
                <a:moveTo>
                  <a:pt x="133" y="271"/>
                </a:moveTo>
                <a:cubicBezTo>
                  <a:pt x="132" y="271"/>
                  <a:pt x="132" y="271"/>
                  <a:pt x="132" y="271"/>
                </a:cubicBezTo>
                <a:cubicBezTo>
                  <a:pt x="131" y="270"/>
                  <a:pt x="131" y="270"/>
                  <a:pt x="131" y="270"/>
                </a:cubicBezTo>
                <a:cubicBezTo>
                  <a:pt x="131" y="270"/>
                  <a:pt x="130" y="270"/>
                  <a:pt x="130" y="270"/>
                </a:cubicBezTo>
                <a:cubicBezTo>
                  <a:pt x="130" y="271"/>
                  <a:pt x="130" y="271"/>
                  <a:pt x="130" y="271"/>
                </a:cubicBezTo>
                <a:cubicBezTo>
                  <a:pt x="130" y="272"/>
                  <a:pt x="131" y="272"/>
                  <a:pt x="131" y="272"/>
                </a:cubicBezTo>
                <a:cubicBezTo>
                  <a:pt x="132" y="272"/>
                  <a:pt x="132" y="272"/>
                  <a:pt x="133" y="271"/>
                </a:cubicBezTo>
                <a:cubicBezTo>
                  <a:pt x="133" y="271"/>
                  <a:pt x="134" y="271"/>
                  <a:pt x="133" y="271"/>
                </a:cubicBezTo>
                <a:cubicBezTo>
                  <a:pt x="133" y="271"/>
                  <a:pt x="133" y="271"/>
                  <a:pt x="133" y="271"/>
                </a:cubicBezTo>
                <a:close/>
                <a:moveTo>
                  <a:pt x="526" y="270"/>
                </a:moveTo>
                <a:cubicBezTo>
                  <a:pt x="526" y="270"/>
                  <a:pt x="526" y="269"/>
                  <a:pt x="525" y="269"/>
                </a:cubicBezTo>
                <a:cubicBezTo>
                  <a:pt x="525" y="270"/>
                  <a:pt x="524" y="270"/>
                  <a:pt x="524" y="270"/>
                </a:cubicBezTo>
                <a:cubicBezTo>
                  <a:pt x="524" y="271"/>
                  <a:pt x="523" y="271"/>
                  <a:pt x="523" y="270"/>
                </a:cubicBezTo>
                <a:cubicBezTo>
                  <a:pt x="523" y="270"/>
                  <a:pt x="523" y="270"/>
                  <a:pt x="523" y="270"/>
                </a:cubicBezTo>
                <a:cubicBezTo>
                  <a:pt x="523" y="270"/>
                  <a:pt x="523" y="270"/>
                  <a:pt x="523" y="271"/>
                </a:cubicBezTo>
                <a:cubicBezTo>
                  <a:pt x="523" y="271"/>
                  <a:pt x="524" y="271"/>
                  <a:pt x="524" y="272"/>
                </a:cubicBezTo>
                <a:cubicBezTo>
                  <a:pt x="524" y="272"/>
                  <a:pt x="525" y="272"/>
                  <a:pt x="525" y="271"/>
                </a:cubicBezTo>
                <a:cubicBezTo>
                  <a:pt x="525" y="271"/>
                  <a:pt x="525" y="270"/>
                  <a:pt x="526" y="270"/>
                </a:cubicBezTo>
                <a:close/>
                <a:moveTo>
                  <a:pt x="145" y="336"/>
                </a:moveTo>
                <a:cubicBezTo>
                  <a:pt x="145" y="336"/>
                  <a:pt x="144" y="337"/>
                  <a:pt x="144" y="336"/>
                </a:cubicBezTo>
                <a:cubicBezTo>
                  <a:pt x="144" y="336"/>
                  <a:pt x="144" y="336"/>
                  <a:pt x="144" y="336"/>
                </a:cubicBezTo>
                <a:cubicBezTo>
                  <a:pt x="144" y="336"/>
                  <a:pt x="144" y="336"/>
                  <a:pt x="144" y="337"/>
                </a:cubicBezTo>
                <a:cubicBezTo>
                  <a:pt x="145" y="337"/>
                  <a:pt x="144" y="338"/>
                  <a:pt x="145" y="338"/>
                </a:cubicBezTo>
                <a:cubicBezTo>
                  <a:pt x="145" y="339"/>
                  <a:pt x="145" y="339"/>
                  <a:pt x="145" y="339"/>
                </a:cubicBezTo>
                <a:cubicBezTo>
                  <a:pt x="144" y="339"/>
                  <a:pt x="144" y="339"/>
                  <a:pt x="144" y="339"/>
                </a:cubicBezTo>
                <a:cubicBezTo>
                  <a:pt x="144" y="340"/>
                  <a:pt x="144" y="340"/>
                  <a:pt x="144" y="340"/>
                </a:cubicBezTo>
                <a:cubicBezTo>
                  <a:pt x="144" y="340"/>
                  <a:pt x="144" y="340"/>
                  <a:pt x="144" y="340"/>
                </a:cubicBezTo>
                <a:cubicBezTo>
                  <a:pt x="145" y="340"/>
                  <a:pt x="145" y="340"/>
                  <a:pt x="145" y="338"/>
                </a:cubicBezTo>
                <a:cubicBezTo>
                  <a:pt x="145" y="338"/>
                  <a:pt x="146" y="337"/>
                  <a:pt x="145" y="337"/>
                </a:cubicBezTo>
                <a:cubicBezTo>
                  <a:pt x="145" y="337"/>
                  <a:pt x="145" y="336"/>
                  <a:pt x="145" y="336"/>
                </a:cubicBezTo>
                <a:close/>
                <a:moveTo>
                  <a:pt x="589" y="191"/>
                </a:moveTo>
                <a:cubicBezTo>
                  <a:pt x="590" y="190"/>
                  <a:pt x="590" y="191"/>
                  <a:pt x="590" y="191"/>
                </a:cubicBezTo>
                <a:cubicBezTo>
                  <a:pt x="591" y="190"/>
                  <a:pt x="591" y="190"/>
                  <a:pt x="591" y="190"/>
                </a:cubicBezTo>
                <a:cubicBezTo>
                  <a:pt x="591" y="190"/>
                  <a:pt x="591" y="189"/>
                  <a:pt x="591" y="189"/>
                </a:cubicBezTo>
                <a:cubicBezTo>
                  <a:pt x="591" y="189"/>
                  <a:pt x="591" y="189"/>
                  <a:pt x="590" y="189"/>
                </a:cubicBezTo>
                <a:cubicBezTo>
                  <a:pt x="590" y="189"/>
                  <a:pt x="590" y="189"/>
                  <a:pt x="590" y="189"/>
                </a:cubicBezTo>
                <a:cubicBezTo>
                  <a:pt x="590" y="188"/>
                  <a:pt x="590" y="188"/>
                  <a:pt x="589" y="188"/>
                </a:cubicBezTo>
                <a:cubicBezTo>
                  <a:pt x="589" y="188"/>
                  <a:pt x="589" y="188"/>
                  <a:pt x="589" y="188"/>
                </a:cubicBezTo>
                <a:cubicBezTo>
                  <a:pt x="589" y="188"/>
                  <a:pt x="589" y="188"/>
                  <a:pt x="589" y="188"/>
                </a:cubicBezTo>
                <a:cubicBezTo>
                  <a:pt x="590" y="189"/>
                  <a:pt x="589" y="190"/>
                  <a:pt x="589" y="190"/>
                </a:cubicBezTo>
                <a:cubicBezTo>
                  <a:pt x="589" y="190"/>
                  <a:pt x="589" y="191"/>
                  <a:pt x="589" y="191"/>
                </a:cubicBezTo>
                <a:close/>
                <a:moveTo>
                  <a:pt x="353" y="99"/>
                </a:moveTo>
                <a:cubicBezTo>
                  <a:pt x="353" y="99"/>
                  <a:pt x="354" y="98"/>
                  <a:pt x="354" y="98"/>
                </a:cubicBezTo>
                <a:cubicBezTo>
                  <a:pt x="354" y="97"/>
                  <a:pt x="354" y="97"/>
                  <a:pt x="353" y="96"/>
                </a:cubicBezTo>
                <a:cubicBezTo>
                  <a:pt x="353" y="96"/>
                  <a:pt x="353" y="96"/>
                  <a:pt x="353" y="96"/>
                </a:cubicBezTo>
                <a:cubicBezTo>
                  <a:pt x="352" y="96"/>
                  <a:pt x="352" y="96"/>
                  <a:pt x="352" y="97"/>
                </a:cubicBezTo>
                <a:cubicBezTo>
                  <a:pt x="352" y="98"/>
                  <a:pt x="352" y="99"/>
                  <a:pt x="353" y="99"/>
                </a:cubicBezTo>
                <a:close/>
                <a:moveTo>
                  <a:pt x="517" y="271"/>
                </a:moveTo>
                <a:cubicBezTo>
                  <a:pt x="517" y="271"/>
                  <a:pt x="517" y="271"/>
                  <a:pt x="516" y="270"/>
                </a:cubicBezTo>
                <a:cubicBezTo>
                  <a:pt x="516" y="271"/>
                  <a:pt x="516" y="271"/>
                  <a:pt x="516" y="271"/>
                </a:cubicBezTo>
                <a:cubicBezTo>
                  <a:pt x="516" y="271"/>
                  <a:pt x="516" y="272"/>
                  <a:pt x="517" y="272"/>
                </a:cubicBezTo>
                <a:cubicBezTo>
                  <a:pt x="517" y="273"/>
                  <a:pt x="517" y="273"/>
                  <a:pt x="517" y="273"/>
                </a:cubicBezTo>
                <a:cubicBezTo>
                  <a:pt x="518" y="272"/>
                  <a:pt x="519" y="272"/>
                  <a:pt x="519" y="271"/>
                </a:cubicBezTo>
                <a:cubicBezTo>
                  <a:pt x="519" y="271"/>
                  <a:pt x="518" y="271"/>
                  <a:pt x="517" y="271"/>
                </a:cubicBezTo>
                <a:close/>
                <a:moveTo>
                  <a:pt x="324" y="159"/>
                </a:moveTo>
                <a:cubicBezTo>
                  <a:pt x="324" y="159"/>
                  <a:pt x="325" y="158"/>
                  <a:pt x="325" y="158"/>
                </a:cubicBezTo>
                <a:cubicBezTo>
                  <a:pt x="326" y="157"/>
                  <a:pt x="325" y="157"/>
                  <a:pt x="325" y="157"/>
                </a:cubicBezTo>
                <a:cubicBezTo>
                  <a:pt x="325" y="157"/>
                  <a:pt x="324" y="157"/>
                  <a:pt x="324" y="157"/>
                </a:cubicBezTo>
                <a:cubicBezTo>
                  <a:pt x="324" y="157"/>
                  <a:pt x="324" y="157"/>
                  <a:pt x="324" y="157"/>
                </a:cubicBezTo>
                <a:cubicBezTo>
                  <a:pt x="323" y="157"/>
                  <a:pt x="323" y="158"/>
                  <a:pt x="323" y="159"/>
                </a:cubicBezTo>
                <a:cubicBezTo>
                  <a:pt x="323" y="159"/>
                  <a:pt x="323" y="159"/>
                  <a:pt x="323" y="159"/>
                </a:cubicBezTo>
                <a:cubicBezTo>
                  <a:pt x="323" y="159"/>
                  <a:pt x="324" y="159"/>
                  <a:pt x="324" y="159"/>
                </a:cubicBezTo>
                <a:close/>
                <a:moveTo>
                  <a:pt x="530" y="102"/>
                </a:moveTo>
                <a:cubicBezTo>
                  <a:pt x="530" y="101"/>
                  <a:pt x="530" y="101"/>
                  <a:pt x="529" y="101"/>
                </a:cubicBezTo>
                <a:cubicBezTo>
                  <a:pt x="529" y="101"/>
                  <a:pt x="529" y="101"/>
                  <a:pt x="529" y="101"/>
                </a:cubicBezTo>
                <a:cubicBezTo>
                  <a:pt x="528" y="102"/>
                  <a:pt x="528" y="102"/>
                  <a:pt x="528" y="102"/>
                </a:cubicBezTo>
                <a:cubicBezTo>
                  <a:pt x="527" y="102"/>
                  <a:pt x="527" y="103"/>
                  <a:pt x="528" y="103"/>
                </a:cubicBezTo>
                <a:cubicBezTo>
                  <a:pt x="528" y="104"/>
                  <a:pt x="529" y="104"/>
                  <a:pt x="529" y="103"/>
                </a:cubicBezTo>
                <a:cubicBezTo>
                  <a:pt x="530" y="103"/>
                  <a:pt x="530" y="102"/>
                  <a:pt x="530" y="102"/>
                </a:cubicBezTo>
                <a:close/>
                <a:moveTo>
                  <a:pt x="267" y="299"/>
                </a:moveTo>
                <a:cubicBezTo>
                  <a:pt x="267" y="299"/>
                  <a:pt x="268" y="299"/>
                  <a:pt x="268" y="299"/>
                </a:cubicBezTo>
                <a:cubicBezTo>
                  <a:pt x="269" y="298"/>
                  <a:pt x="269" y="298"/>
                  <a:pt x="269" y="297"/>
                </a:cubicBezTo>
                <a:cubicBezTo>
                  <a:pt x="268" y="297"/>
                  <a:pt x="268" y="298"/>
                  <a:pt x="267" y="298"/>
                </a:cubicBezTo>
                <a:cubicBezTo>
                  <a:pt x="267" y="298"/>
                  <a:pt x="267" y="298"/>
                  <a:pt x="267" y="299"/>
                </a:cubicBezTo>
                <a:cubicBezTo>
                  <a:pt x="267" y="299"/>
                  <a:pt x="266" y="300"/>
                  <a:pt x="266" y="300"/>
                </a:cubicBezTo>
                <a:cubicBezTo>
                  <a:pt x="267" y="301"/>
                  <a:pt x="267" y="301"/>
                  <a:pt x="267" y="299"/>
                </a:cubicBezTo>
                <a:close/>
                <a:moveTo>
                  <a:pt x="501" y="55"/>
                </a:moveTo>
                <a:cubicBezTo>
                  <a:pt x="502" y="55"/>
                  <a:pt x="503" y="55"/>
                  <a:pt x="504" y="55"/>
                </a:cubicBezTo>
                <a:cubicBezTo>
                  <a:pt x="504" y="55"/>
                  <a:pt x="504" y="55"/>
                  <a:pt x="504" y="55"/>
                </a:cubicBezTo>
                <a:cubicBezTo>
                  <a:pt x="504" y="55"/>
                  <a:pt x="504" y="55"/>
                  <a:pt x="504" y="54"/>
                </a:cubicBezTo>
                <a:cubicBezTo>
                  <a:pt x="503" y="54"/>
                  <a:pt x="503" y="54"/>
                  <a:pt x="502" y="54"/>
                </a:cubicBezTo>
                <a:cubicBezTo>
                  <a:pt x="501" y="54"/>
                  <a:pt x="501" y="54"/>
                  <a:pt x="501" y="55"/>
                </a:cubicBezTo>
                <a:cubicBezTo>
                  <a:pt x="500" y="55"/>
                  <a:pt x="500" y="55"/>
                  <a:pt x="500" y="55"/>
                </a:cubicBezTo>
                <a:cubicBezTo>
                  <a:pt x="501" y="55"/>
                  <a:pt x="501" y="55"/>
                  <a:pt x="501" y="55"/>
                </a:cubicBezTo>
                <a:close/>
                <a:moveTo>
                  <a:pt x="564" y="51"/>
                </a:moveTo>
                <a:cubicBezTo>
                  <a:pt x="564" y="51"/>
                  <a:pt x="563" y="50"/>
                  <a:pt x="563" y="50"/>
                </a:cubicBezTo>
                <a:cubicBezTo>
                  <a:pt x="563" y="50"/>
                  <a:pt x="563" y="50"/>
                  <a:pt x="562" y="50"/>
                </a:cubicBezTo>
                <a:cubicBezTo>
                  <a:pt x="562" y="50"/>
                  <a:pt x="562" y="50"/>
                  <a:pt x="562" y="50"/>
                </a:cubicBezTo>
                <a:cubicBezTo>
                  <a:pt x="562" y="51"/>
                  <a:pt x="563" y="51"/>
                  <a:pt x="563" y="51"/>
                </a:cubicBezTo>
                <a:cubicBezTo>
                  <a:pt x="563" y="52"/>
                  <a:pt x="563" y="53"/>
                  <a:pt x="564" y="53"/>
                </a:cubicBezTo>
                <a:cubicBezTo>
                  <a:pt x="564" y="53"/>
                  <a:pt x="564" y="53"/>
                  <a:pt x="564" y="53"/>
                </a:cubicBezTo>
                <a:cubicBezTo>
                  <a:pt x="564" y="52"/>
                  <a:pt x="564" y="52"/>
                  <a:pt x="564" y="51"/>
                </a:cubicBezTo>
                <a:close/>
                <a:moveTo>
                  <a:pt x="282" y="301"/>
                </a:moveTo>
                <a:cubicBezTo>
                  <a:pt x="282" y="301"/>
                  <a:pt x="283" y="301"/>
                  <a:pt x="283" y="301"/>
                </a:cubicBezTo>
                <a:cubicBezTo>
                  <a:pt x="283" y="301"/>
                  <a:pt x="284" y="300"/>
                  <a:pt x="284" y="300"/>
                </a:cubicBezTo>
                <a:cubicBezTo>
                  <a:pt x="284" y="300"/>
                  <a:pt x="284" y="300"/>
                  <a:pt x="284" y="299"/>
                </a:cubicBezTo>
                <a:cubicBezTo>
                  <a:pt x="284" y="299"/>
                  <a:pt x="284" y="299"/>
                  <a:pt x="284" y="299"/>
                </a:cubicBezTo>
                <a:cubicBezTo>
                  <a:pt x="283" y="299"/>
                  <a:pt x="283" y="299"/>
                  <a:pt x="282" y="299"/>
                </a:cubicBezTo>
                <a:cubicBezTo>
                  <a:pt x="282" y="299"/>
                  <a:pt x="282" y="299"/>
                  <a:pt x="282" y="299"/>
                </a:cubicBezTo>
                <a:cubicBezTo>
                  <a:pt x="282" y="300"/>
                  <a:pt x="282" y="300"/>
                  <a:pt x="282" y="301"/>
                </a:cubicBezTo>
                <a:close/>
                <a:moveTo>
                  <a:pt x="523" y="116"/>
                </a:moveTo>
                <a:cubicBezTo>
                  <a:pt x="523" y="116"/>
                  <a:pt x="524" y="116"/>
                  <a:pt x="525" y="115"/>
                </a:cubicBezTo>
                <a:cubicBezTo>
                  <a:pt x="525" y="115"/>
                  <a:pt x="525" y="115"/>
                  <a:pt x="525" y="115"/>
                </a:cubicBezTo>
                <a:cubicBezTo>
                  <a:pt x="525" y="115"/>
                  <a:pt x="525" y="115"/>
                  <a:pt x="524" y="115"/>
                </a:cubicBezTo>
                <a:cubicBezTo>
                  <a:pt x="524" y="114"/>
                  <a:pt x="523" y="115"/>
                  <a:pt x="523" y="114"/>
                </a:cubicBezTo>
                <a:cubicBezTo>
                  <a:pt x="523" y="114"/>
                  <a:pt x="522" y="114"/>
                  <a:pt x="522" y="114"/>
                </a:cubicBezTo>
                <a:cubicBezTo>
                  <a:pt x="522" y="114"/>
                  <a:pt x="521" y="115"/>
                  <a:pt x="522" y="115"/>
                </a:cubicBezTo>
                <a:cubicBezTo>
                  <a:pt x="522" y="115"/>
                  <a:pt x="522" y="116"/>
                  <a:pt x="523" y="116"/>
                </a:cubicBezTo>
                <a:close/>
                <a:moveTo>
                  <a:pt x="427" y="159"/>
                </a:moveTo>
                <a:cubicBezTo>
                  <a:pt x="427" y="159"/>
                  <a:pt x="427" y="159"/>
                  <a:pt x="427" y="159"/>
                </a:cubicBezTo>
                <a:cubicBezTo>
                  <a:pt x="427" y="158"/>
                  <a:pt x="427" y="158"/>
                  <a:pt x="427" y="158"/>
                </a:cubicBezTo>
                <a:cubicBezTo>
                  <a:pt x="427" y="157"/>
                  <a:pt x="427" y="156"/>
                  <a:pt x="427" y="155"/>
                </a:cubicBezTo>
                <a:cubicBezTo>
                  <a:pt x="427" y="155"/>
                  <a:pt x="427" y="155"/>
                  <a:pt x="427" y="155"/>
                </a:cubicBezTo>
                <a:cubicBezTo>
                  <a:pt x="426" y="155"/>
                  <a:pt x="426" y="157"/>
                  <a:pt x="426" y="157"/>
                </a:cubicBezTo>
                <a:cubicBezTo>
                  <a:pt x="426" y="158"/>
                  <a:pt x="426" y="158"/>
                  <a:pt x="427" y="159"/>
                </a:cubicBezTo>
                <a:close/>
                <a:moveTo>
                  <a:pt x="237" y="28"/>
                </a:moveTo>
                <a:cubicBezTo>
                  <a:pt x="237" y="28"/>
                  <a:pt x="237" y="27"/>
                  <a:pt x="237" y="27"/>
                </a:cubicBezTo>
                <a:cubicBezTo>
                  <a:pt x="237" y="26"/>
                  <a:pt x="236" y="26"/>
                  <a:pt x="236" y="27"/>
                </a:cubicBezTo>
                <a:cubicBezTo>
                  <a:pt x="236" y="27"/>
                  <a:pt x="235" y="27"/>
                  <a:pt x="235" y="27"/>
                </a:cubicBezTo>
                <a:cubicBezTo>
                  <a:pt x="235" y="27"/>
                  <a:pt x="235" y="27"/>
                  <a:pt x="235" y="26"/>
                </a:cubicBezTo>
                <a:cubicBezTo>
                  <a:pt x="235" y="27"/>
                  <a:pt x="234" y="27"/>
                  <a:pt x="234" y="27"/>
                </a:cubicBezTo>
                <a:cubicBezTo>
                  <a:pt x="234" y="27"/>
                  <a:pt x="234" y="27"/>
                  <a:pt x="234" y="27"/>
                </a:cubicBezTo>
                <a:cubicBezTo>
                  <a:pt x="235" y="28"/>
                  <a:pt x="236" y="28"/>
                  <a:pt x="237" y="28"/>
                </a:cubicBezTo>
                <a:close/>
                <a:moveTo>
                  <a:pt x="133" y="338"/>
                </a:moveTo>
                <a:cubicBezTo>
                  <a:pt x="133" y="338"/>
                  <a:pt x="133" y="339"/>
                  <a:pt x="133" y="339"/>
                </a:cubicBezTo>
                <a:cubicBezTo>
                  <a:pt x="133" y="339"/>
                  <a:pt x="133" y="340"/>
                  <a:pt x="134" y="340"/>
                </a:cubicBezTo>
                <a:cubicBezTo>
                  <a:pt x="134" y="340"/>
                  <a:pt x="135" y="340"/>
                  <a:pt x="135" y="339"/>
                </a:cubicBezTo>
                <a:cubicBezTo>
                  <a:pt x="135" y="339"/>
                  <a:pt x="134" y="338"/>
                  <a:pt x="133" y="338"/>
                </a:cubicBezTo>
                <a:close/>
                <a:moveTo>
                  <a:pt x="509" y="37"/>
                </a:moveTo>
                <a:cubicBezTo>
                  <a:pt x="509" y="37"/>
                  <a:pt x="508" y="36"/>
                  <a:pt x="508" y="36"/>
                </a:cubicBezTo>
                <a:cubicBezTo>
                  <a:pt x="508" y="36"/>
                  <a:pt x="508" y="36"/>
                  <a:pt x="508" y="36"/>
                </a:cubicBezTo>
                <a:cubicBezTo>
                  <a:pt x="508" y="37"/>
                  <a:pt x="507" y="37"/>
                  <a:pt x="508" y="37"/>
                </a:cubicBezTo>
                <a:cubicBezTo>
                  <a:pt x="508" y="37"/>
                  <a:pt x="508" y="38"/>
                  <a:pt x="508" y="38"/>
                </a:cubicBezTo>
                <a:cubicBezTo>
                  <a:pt x="508" y="39"/>
                  <a:pt x="509" y="39"/>
                  <a:pt x="509" y="39"/>
                </a:cubicBezTo>
                <a:cubicBezTo>
                  <a:pt x="509" y="39"/>
                  <a:pt x="509" y="38"/>
                  <a:pt x="509" y="38"/>
                </a:cubicBezTo>
                <a:cubicBezTo>
                  <a:pt x="509" y="38"/>
                  <a:pt x="509" y="38"/>
                  <a:pt x="509" y="38"/>
                </a:cubicBezTo>
                <a:cubicBezTo>
                  <a:pt x="510" y="37"/>
                  <a:pt x="510" y="38"/>
                  <a:pt x="510" y="37"/>
                </a:cubicBezTo>
                <a:cubicBezTo>
                  <a:pt x="510" y="37"/>
                  <a:pt x="509" y="37"/>
                  <a:pt x="509" y="37"/>
                </a:cubicBezTo>
                <a:close/>
                <a:moveTo>
                  <a:pt x="149" y="273"/>
                </a:moveTo>
                <a:cubicBezTo>
                  <a:pt x="149" y="273"/>
                  <a:pt x="148" y="273"/>
                  <a:pt x="148" y="272"/>
                </a:cubicBezTo>
                <a:cubicBezTo>
                  <a:pt x="148" y="272"/>
                  <a:pt x="148" y="273"/>
                  <a:pt x="148" y="273"/>
                </a:cubicBezTo>
                <a:cubicBezTo>
                  <a:pt x="148" y="273"/>
                  <a:pt x="147" y="273"/>
                  <a:pt x="147" y="274"/>
                </a:cubicBezTo>
                <a:cubicBezTo>
                  <a:pt x="147" y="274"/>
                  <a:pt x="147" y="274"/>
                  <a:pt x="148" y="275"/>
                </a:cubicBezTo>
                <a:cubicBezTo>
                  <a:pt x="148" y="275"/>
                  <a:pt x="149" y="275"/>
                  <a:pt x="149" y="275"/>
                </a:cubicBezTo>
                <a:cubicBezTo>
                  <a:pt x="149" y="275"/>
                  <a:pt x="150" y="275"/>
                  <a:pt x="150" y="275"/>
                </a:cubicBezTo>
                <a:cubicBezTo>
                  <a:pt x="150" y="275"/>
                  <a:pt x="149" y="275"/>
                  <a:pt x="149" y="274"/>
                </a:cubicBezTo>
                <a:cubicBezTo>
                  <a:pt x="149" y="274"/>
                  <a:pt x="148" y="274"/>
                  <a:pt x="149" y="273"/>
                </a:cubicBezTo>
                <a:close/>
                <a:moveTo>
                  <a:pt x="463" y="156"/>
                </a:moveTo>
                <a:cubicBezTo>
                  <a:pt x="463" y="156"/>
                  <a:pt x="463" y="156"/>
                  <a:pt x="463" y="156"/>
                </a:cubicBezTo>
                <a:cubicBezTo>
                  <a:pt x="463" y="156"/>
                  <a:pt x="463" y="156"/>
                  <a:pt x="463" y="156"/>
                </a:cubicBezTo>
                <a:cubicBezTo>
                  <a:pt x="464" y="157"/>
                  <a:pt x="464" y="157"/>
                  <a:pt x="464" y="157"/>
                </a:cubicBezTo>
                <a:cubicBezTo>
                  <a:pt x="465" y="157"/>
                  <a:pt x="465" y="157"/>
                  <a:pt x="465" y="157"/>
                </a:cubicBezTo>
                <a:cubicBezTo>
                  <a:pt x="465" y="156"/>
                  <a:pt x="465" y="155"/>
                  <a:pt x="465" y="154"/>
                </a:cubicBezTo>
                <a:cubicBezTo>
                  <a:pt x="465" y="154"/>
                  <a:pt x="465" y="154"/>
                  <a:pt x="465" y="154"/>
                </a:cubicBezTo>
                <a:cubicBezTo>
                  <a:pt x="464" y="154"/>
                  <a:pt x="464" y="154"/>
                  <a:pt x="464" y="154"/>
                </a:cubicBezTo>
                <a:cubicBezTo>
                  <a:pt x="463" y="154"/>
                  <a:pt x="463" y="154"/>
                  <a:pt x="464" y="154"/>
                </a:cubicBezTo>
                <a:cubicBezTo>
                  <a:pt x="464" y="154"/>
                  <a:pt x="464" y="155"/>
                  <a:pt x="464" y="155"/>
                </a:cubicBezTo>
                <a:cubicBezTo>
                  <a:pt x="464" y="155"/>
                  <a:pt x="464" y="155"/>
                  <a:pt x="464" y="156"/>
                </a:cubicBezTo>
                <a:cubicBezTo>
                  <a:pt x="464" y="156"/>
                  <a:pt x="464" y="156"/>
                  <a:pt x="463" y="156"/>
                </a:cubicBezTo>
                <a:close/>
                <a:moveTo>
                  <a:pt x="539" y="54"/>
                </a:moveTo>
                <a:cubicBezTo>
                  <a:pt x="539" y="54"/>
                  <a:pt x="539" y="53"/>
                  <a:pt x="539" y="53"/>
                </a:cubicBezTo>
                <a:cubicBezTo>
                  <a:pt x="540" y="53"/>
                  <a:pt x="540" y="53"/>
                  <a:pt x="540" y="52"/>
                </a:cubicBezTo>
                <a:cubicBezTo>
                  <a:pt x="540" y="52"/>
                  <a:pt x="540" y="51"/>
                  <a:pt x="540" y="51"/>
                </a:cubicBezTo>
                <a:cubicBezTo>
                  <a:pt x="540" y="51"/>
                  <a:pt x="539" y="51"/>
                  <a:pt x="539" y="51"/>
                </a:cubicBezTo>
                <a:cubicBezTo>
                  <a:pt x="539" y="51"/>
                  <a:pt x="539" y="51"/>
                  <a:pt x="539" y="51"/>
                </a:cubicBezTo>
                <a:cubicBezTo>
                  <a:pt x="539" y="52"/>
                  <a:pt x="539" y="52"/>
                  <a:pt x="539" y="52"/>
                </a:cubicBezTo>
                <a:cubicBezTo>
                  <a:pt x="538" y="52"/>
                  <a:pt x="538" y="53"/>
                  <a:pt x="538" y="54"/>
                </a:cubicBezTo>
                <a:cubicBezTo>
                  <a:pt x="538" y="54"/>
                  <a:pt x="538" y="55"/>
                  <a:pt x="538" y="55"/>
                </a:cubicBezTo>
                <a:cubicBezTo>
                  <a:pt x="539" y="55"/>
                  <a:pt x="538" y="54"/>
                  <a:pt x="539" y="54"/>
                </a:cubicBezTo>
                <a:close/>
                <a:moveTo>
                  <a:pt x="190" y="241"/>
                </a:moveTo>
                <a:cubicBezTo>
                  <a:pt x="189" y="241"/>
                  <a:pt x="189" y="242"/>
                  <a:pt x="188" y="241"/>
                </a:cubicBezTo>
                <a:cubicBezTo>
                  <a:pt x="188" y="241"/>
                  <a:pt x="188" y="241"/>
                  <a:pt x="188" y="241"/>
                </a:cubicBezTo>
                <a:cubicBezTo>
                  <a:pt x="188" y="241"/>
                  <a:pt x="188" y="241"/>
                  <a:pt x="188" y="241"/>
                </a:cubicBezTo>
                <a:cubicBezTo>
                  <a:pt x="188" y="242"/>
                  <a:pt x="189" y="242"/>
                  <a:pt x="189" y="242"/>
                </a:cubicBezTo>
                <a:cubicBezTo>
                  <a:pt x="190" y="242"/>
                  <a:pt x="191" y="242"/>
                  <a:pt x="191" y="242"/>
                </a:cubicBezTo>
                <a:cubicBezTo>
                  <a:pt x="192" y="242"/>
                  <a:pt x="192" y="242"/>
                  <a:pt x="192" y="242"/>
                </a:cubicBezTo>
                <a:cubicBezTo>
                  <a:pt x="192" y="241"/>
                  <a:pt x="191" y="241"/>
                  <a:pt x="191" y="241"/>
                </a:cubicBezTo>
                <a:cubicBezTo>
                  <a:pt x="191" y="242"/>
                  <a:pt x="190" y="241"/>
                  <a:pt x="190" y="241"/>
                </a:cubicBezTo>
                <a:close/>
                <a:moveTo>
                  <a:pt x="58" y="139"/>
                </a:moveTo>
                <a:cubicBezTo>
                  <a:pt x="58" y="138"/>
                  <a:pt x="59" y="137"/>
                  <a:pt x="59" y="136"/>
                </a:cubicBezTo>
                <a:cubicBezTo>
                  <a:pt x="59" y="136"/>
                  <a:pt x="59" y="136"/>
                  <a:pt x="59" y="136"/>
                </a:cubicBezTo>
                <a:cubicBezTo>
                  <a:pt x="58" y="137"/>
                  <a:pt x="57" y="137"/>
                  <a:pt x="57" y="138"/>
                </a:cubicBezTo>
                <a:cubicBezTo>
                  <a:pt x="57" y="138"/>
                  <a:pt x="57" y="138"/>
                  <a:pt x="57" y="139"/>
                </a:cubicBezTo>
                <a:cubicBezTo>
                  <a:pt x="57" y="139"/>
                  <a:pt x="58" y="139"/>
                  <a:pt x="58" y="139"/>
                </a:cubicBezTo>
                <a:close/>
                <a:moveTo>
                  <a:pt x="161" y="246"/>
                </a:moveTo>
                <a:cubicBezTo>
                  <a:pt x="162" y="246"/>
                  <a:pt x="162" y="245"/>
                  <a:pt x="162" y="245"/>
                </a:cubicBezTo>
                <a:cubicBezTo>
                  <a:pt x="163" y="245"/>
                  <a:pt x="163" y="245"/>
                  <a:pt x="163" y="244"/>
                </a:cubicBezTo>
                <a:cubicBezTo>
                  <a:pt x="163" y="243"/>
                  <a:pt x="162" y="244"/>
                  <a:pt x="162" y="244"/>
                </a:cubicBezTo>
                <a:cubicBezTo>
                  <a:pt x="162" y="244"/>
                  <a:pt x="162" y="243"/>
                  <a:pt x="162" y="243"/>
                </a:cubicBezTo>
                <a:cubicBezTo>
                  <a:pt x="162" y="244"/>
                  <a:pt x="161" y="244"/>
                  <a:pt x="161" y="244"/>
                </a:cubicBezTo>
                <a:cubicBezTo>
                  <a:pt x="162" y="245"/>
                  <a:pt x="161" y="245"/>
                  <a:pt x="161" y="246"/>
                </a:cubicBezTo>
                <a:cubicBezTo>
                  <a:pt x="161" y="246"/>
                  <a:pt x="161" y="246"/>
                  <a:pt x="161" y="246"/>
                </a:cubicBezTo>
                <a:close/>
                <a:moveTo>
                  <a:pt x="63" y="227"/>
                </a:moveTo>
                <a:cubicBezTo>
                  <a:pt x="63" y="227"/>
                  <a:pt x="63" y="227"/>
                  <a:pt x="63" y="227"/>
                </a:cubicBezTo>
                <a:cubicBezTo>
                  <a:pt x="62" y="227"/>
                  <a:pt x="62" y="227"/>
                  <a:pt x="61" y="227"/>
                </a:cubicBezTo>
                <a:cubicBezTo>
                  <a:pt x="60" y="227"/>
                  <a:pt x="60" y="228"/>
                  <a:pt x="60" y="229"/>
                </a:cubicBezTo>
                <a:cubicBezTo>
                  <a:pt x="61" y="229"/>
                  <a:pt x="61" y="229"/>
                  <a:pt x="61" y="230"/>
                </a:cubicBezTo>
                <a:cubicBezTo>
                  <a:pt x="61" y="229"/>
                  <a:pt x="61" y="229"/>
                  <a:pt x="62" y="229"/>
                </a:cubicBezTo>
                <a:cubicBezTo>
                  <a:pt x="62" y="228"/>
                  <a:pt x="62" y="228"/>
                  <a:pt x="63" y="227"/>
                </a:cubicBezTo>
                <a:cubicBezTo>
                  <a:pt x="63" y="227"/>
                  <a:pt x="63" y="227"/>
                  <a:pt x="63" y="227"/>
                </a:cubicBezTo>
                <a:close/>
                <a:moveTo>
                  <a:pt x="334" y="100"/>
                </a:moveTo>
                <a:cubicBezTo>
                  <a:pt x="333" y="101"/>
                  <a:pt x="333" y="101"/>
                  <a:pt x="333" y="101"/>
                </a:cubicBezTo>
                <a:cubicBezTo>
                  <a:pt x="332" y="101"/>
                  <a:pt x="331" y="102"/>
                  <a:pt x="332" y="104"/>
                </a:cubicBezTo>
                <a:cubicBezTo>
                  <a:pt x="332" y="104"/>
                  <a:pt x="332" y="104"/>
                  <a:pt x="332" y="104"/>
                </a:cubicBezTo>
                <a:cubicBezTo>
                  <a:pt x="333" y="104"/>
                  <a:pt x="333" y="104"/>
                  <a:pt x="333" y="104"/>
                </a:cubicBezTo>
                <a:cubicBezTo>
                  <a:pt x="333" y="103"/>
                  <a:pt x="333" y="102"/>
                  <a:pt x="334" y="101"/>
                </a:cubicBezTo>
                <a:cubicBezTo>
                  <a:pt x="334" y="101"/>
                  <a:pt x="334" y="100"/>
                  <a:pt x="334" y="100"/>
                </a:cubicBezTo>
                <a:close/>
                <a:moveTo>
                  <a:pt x="510" y="105"/>
                </a:moveTo>
                <a:cubicBezTo>
                  <a:pt x="511" y="105"/>
                  <a:pt x="511" y="104"/>
                  <a:pt x="511" y="104"/>
                </a:cubicBezTo>
                <a:cubicBezTo>
                  <a:pt x="511" y="104"/>
                  <a:pt x="510" y="104"/>
                  <a:pt x="510" y="103"/>
                </a:cubicBezTo>
                <a:cubicBezTo>
                  <a:pt x="510" y="103"/>
                  <a:pt x="508" y="103"/>
                  <a:pt x="508" y="102"/>
                </a:cubicBezTo>
                <a:cubicBezTo>
                  <a:pt x="508" y="102"/>
                  <a:pt x="508" y="102"/>
                  <a:pt x="508" y="102"/>
                </a:cubicBezTo>
                <a:cubicBezTo>
                  <a:pt x="508" y="103"/>
                  <a:pt x="508" y="103"/>
                  <a:pt x="508" y="103"/>
                </a:cubicBezTo>
                <a:cubicBezTo>
                  <a:pt x="509" y="104"/>
                  <a:pt x="509" y="105"/>
                  <a:pt x="510" y="105"/>
                </a:cubicBezTo>
                <a:cubicBezTo>
                  <a:pt x="510" y="105"/>
                  <a:pt x="510" y="105"/>
                  <a:pt x="510" y="105"/>
                </a:cubicBezTo>
                <a:close/>
                <a:moveTo>
                  <a:pt x="113" y="73"/>
                </a:moveTo>
                <a:cubicBezTo>
                  <a:pt x="112" y="73"/>
                  <a:pt x="112" y="74"/>
                  <a:pt x="112" y="74"/>
                </a:cubicBezTo>
                <a:cubicBezTo>
                  <a:pt x="112" y="74"/>
                  <a:pt x="112" y="75"/>
                  <a:pt x="112" y="75"/>
                </a:cubicBezTo>
                <a:cubicBezTo>
                  <a:pt x="113" y="75"/>
                  <a:pt x="113" y="75"/>
                  <a:pt x="113" y="75"/>
                </a:cubicBezTo>
                <a:cubicBezTo>
                  <a:pt x="114" y="75"/>
                  <a:pt x="114" y="75"/>
                  <a:pt x="114" y="74"/>
                </a:cubicBezTo>
                <a:cubicBezTo>
                  <a:pt x="114" y="74"/>
                  <a:pt x="114" y="73"/>
                  <a:pt x="114" y="73"/>
                </a:cubicBezTo>
                <a:cubicBezTo>
                  <a:pt x="114" y="73"/>
                  <a:pt x="114" y="73"/>
                  <a:pt x="113" y="73"/>
                </a:cubicBezTo>
                <a:cubicBezTo>
                  <a:pt x="113" y="73"/>
                  <a:pt x="113" y="73"/>
                  <a:pt x="113" y="73"/>
                </a:cubicBezTo>
                <a:close/>
                <a:moveTo>
                  <a:pt x="375" y="303"/>
                </a:moveTo>
                <a:cubicBezTo>
                  <a:pt x="375" y="303"/>
                  <a:pt x="376" y="303"/>
                  <a:pt x="376" y="303"/>
                </a:cubicBezTo>
                <a:cubicBezTo>
                  <a:pt x="376" y="303"/>
                  <a:pt x="376" y="303"/>
                  <a:pt x="376" y="303"/>
                </a:cubicBezTo>
                <a:cubicBezTo>
                  <a:pt x="376" y="302"/>
                  <a:pt x="376" y="301"/>
                  <a:pt x="376" y="301"/>
                </a:cubicBezTo>
                <a:cubicBezTo>
                  <a:pt x="376" y="300"/>
                  <a:pt x="375" y="300"/>
                  <a:pt x="375" y="300"/>
                </a:cubicBezTo>
                <a:cubicBezTo>
                  <a:pt x="375" y="300"/>
                  <a:pt x="374" y="301"/>
                  <a:pt x="374" y="301"/>
                </a:cubicBezTo>
                <a:cubicBezTo>
                  <a:pt x="374" y="301"/>
                  <a:pt x="374" y="301"/>
                  <a:pt x="374" y="301"/>
                </a:cubicBezTo>
                <a:cubicBezTo>
                  <a:pt x="374" y="301"/>
                  <a:pt x="374" y="302"/>
                  <a:pt x="374" y="302"/>
                </a:cubicBezTo>
                <a:cubicBezTo>
                  <a:pt x="375" y="302"/>
                  <a:pt x="375" y="302"/>
                  <a:pt x="375" y="303"/>
                </a:cubicBezTo>
                <a:cubicBezTo>
                  <a:pt x="375" y="303"/>
                  <a:pt x="375" y="303"/>
                  <a:pt x="375" y="303"/>
                </a:cubicBezTo>
                <a:close/>
                <a:moveTo>
                  <a:pt x="197" y="251"/>
                </a:moveTo>
                <a:cubicBezTo>
                  <a:pt x="196" y="251"/>
                  <a:pt x="196" y="251"/>
                  <a:pt x="195" y="251"/>
                </a:cubicBezTo>
                <a:cubicBezTo>
                  <a:pt x="195" y="250"/>
                  <a:pt x="194" y="251"/>
                  <a:pt x="194" y="251"/>
                </a:cubicBezTo>
                <a:cubicBezTo>
                  <a:pt x="194" y="251"/>
                  <a:pt x="194" y="251"/>
                  <a:pt x="194" y="252"/>
                </a:cubicBezTo>
                <a:cubicBezTo>
                  <a:pt x="194" y="252"/>
                  <a:pt x="194" y="252"/>
                  <a:pt x="195" y="252"/>
                </a:cubicBezTo>
                <a:cubicBezTo>
                  <a:pt x="195" y="252"/>
                  <a:pt x="195" y="252"/>
                  <a:pt x="195" y="252"/>
                </a:cubicBezTo>
                <a:cubicBezTo>
                  <a:pt x="196" y="252"/>
                  <a:pt x="196" y="252"/>
                  <a:pt x="197" y="252"/>
                </a:cubicBezTo>
                <a:cubicBezTo>
                  <a:pt x="197" y="252"/>
                  <a:pt x="198" y="251"/>
                  <a:pt x="197" y="251"/>
                </a:cubicBezTo>
                <a:cubicBezTo>
                  <a:pt x="197" y="250"/>
                  <a:pt x="197" y="251"/>
                  <a:pt x="197" y="251"/>
                </a:cubicBezTo>
                <a:close/>
                <a:moveTo>
                  <a:pt x="517" y="263"/>
                </a:moveTo>
                <a:cubicBezTo>
                  <a:pt x="517" y="263"/>
                  <a:pt x="518" y="263"/>
                  <a:pt x="518" y="263"/>
                </a:cubicBezTo>
                <a:cubicBezTo>
                  <a:pt x="518" y="263"/>
                  <a:pt x="519" y="263"/>
                  <a:pt x="519" y="263"/>
                </a:cubicBezTo>
                <a:cubicBezTo>
                  <a:pt x="519" y="263"/>
                  <a:pt x="518" y="262"/>
                  <a:pt x="518" y="262"/>
                </a:cubicBezTo>
                <a:cubicBezTo>
                  <a:pt x="518" y="262"/>
                  <a:pt x="518" y="261"/>
                  <a:pt x="517" y="261"/>
                </a:cubicBezTo>
                <a:cubicBezTo>
                  <a:pt x="517" y="262"/>
                  <a:pt x="516" y="261"/>
                  <a:pt x="517" y="263"/>
                </a:cubicBezTo>
                <a:cubicBezTo>
                  <a:pt x="517" y="263"/>
                  <a:pt x="517" y="263"/>
                  <a:pt x="517" y="263"/>
                </a:cubicBezTo>
                <a:close/>
                <a:moveTo>
                  <a:pt x="461" y="278"/>
                </a:moveTo>
                <a:cubicBezTo>
                  <a:pt x="461" y="278"/>
                  <a:pt x="460" y="277"/>
                  <a:pt x="460" y="279"/>
                </a:cubicBezTo>
                <a:cubicBezTo>
                  <a:pt x="460" y="279"/>
                  <a:pt x="461" y="280"/>
                  <a:pt x="460" y="280"/>
                </a:cubicBezTo>
                <a:cubicBezTo>
                  <a:pt x="460" y="280"/>
                  <a:pt x="459" y="280"/>
                  <a:pt x="460" y="281"/>
                </a:cubicBezTo>
                <a:cubicBezTo>
                  <a:pt x="460" y="281"/>
                  <a:pt x="460" y="281"/>
                  <a:pt x="460" y="280"/>
                </a:cubicBezTo>
                <a:cubicBezTo>
                  <a:pt x="461" y="280"/>
                  <a:pt x="461" y="280"/>
                  <a:pt x="461" y="280"/>
                </a:cubicBezTo>
                <a:cubicBezTo>
                  <a:pt x="462" y="280"/>
                  <a:pt x="461" y="279"/>
                  <a:pt x="462" y="279"/>
                </a:cubicBezTo>
                <a:cubicBezTo>
                  <a:pt x="462" y="279"/>
                  <a:pt x="463" y="278"/>
                  <a:pt x="461" y="278"/>
                </a:cubicBezTo>
                <a:close/>
                <a:moveTo>
                  <a:pt x="495" y="34"/>
                </a:moveTo>
                <a:cubicBezTo>
                  <a:pt x="495" y="34"/>
                  <a:pt x="494" y="35"/>
                  <a:pt x="494" y="35"/>
                </a:cubicBezTo>
                <a:cubicBezTo>
                  <a:pt x="495" y="35"/>
                  <a:pt x="495" y="36"/>
                  <a:pt x="495" y="37"/>
                </a:cubicBezTo>
                <a:cubicBezTo>
                  <a:pt x="495" y="37"/>
                  <a:pt x="495" y="37"/>
                  <a:pt x="496" y="37"/>
                </a:cubicBezTo>
                <a:cubicBezTo>
                  <a:pt x="496" y="37"/>
                  <a:pt x="497" y="37"/>
                  <a:pt x="497" y="36"/>
                </a:cubicBezTo>
                <a:cubicBezTo>
                  <a:pt x="497" y="36"/>
                  <a:pt x="496" y="36"/>
                  <a:pt x="496" y="36"/>
                </a:cubicBezTo>
                <a:cubicBezTo>
                  <a:pt x="496" y="35"/>
                  <a:pt x="496" y="35"/>
                  <a:pt x="496" y="35"/>
                </a:cubicBezTo>
                <a:cubicBezTo>
                  <a:pt x="495" y="35"/>
                  <a:pt x="495" y="35"/>
                  <a:pt x="495" y="34"/>
                </a:cubicBezTo>
                <a:close/>
                <a:moveTo>
                  <a:pt x="536" y="229"/>
                </a:moveTo>
                <a:cubicBezTo>
                  <a:pt x="536" y="229"/>
                  <a:pt x="536" y="229"/>
                  <a:pt x="536" y="229"/>
                </a:cubicBezTo>
                <a:cubicBezTo>
                  <a:pt x="535" y="230"/>
                  <a:pt x="535" y="230"/>
                  <a:pt x="534" y="231"/>
                </a:cubicBezTo>
                <a:cubicBezTo>
                  <a:pt x="534" y="231"/>
                  <a:pt x="534" y="231"/>
                  <a:pt x="534" y="231"/>
                </a:cubicBezTo>
                <a:cubicBezTo>
                  <a:pt x="534" y="231"/>
                  <a:pt x="535" y="231"/>
                  <a:pt x="535" y="231"/>
                </a:cubicBezTo>
                <a:cubicBezTo>
                  <a:pt x="535" y="231"/>
                  <a:pt x="536" y="231"/>
                  <a:pt x="536" y="231"/>
                </a:cubicBezTo>
                <a:cubicBezTo>
                  <a:pt x="537" y="231"/>
                  <a:pt x="536" y="230"/>
                  <a:pt x="536" y="229"/>
                </a:cubicBezTo>
                <a:cubicBezTo>
                  <a:pt x="536" y="229"/>
                  <a:pt x="536" y="229"/>
                  <a:pt x="536" y="229"/>
                </a:cubicBezTo>
                <a:cubicBezTo>
                  <a:pt x="536" y="229"/>
                  <a:pt x="537" y="229"/>
                  <a:pt x="536" y="229"/>
                </a:cubicBezTo>
                <a:close/>
                <a:moveTo>
                  <a:pt x="132" y="312"/>
                </a:moveTo>
                <a:cubicBezTo>
                  <a:pt x="132" y="312"/>
                  <a:pt x="132" y="312"/>
                  <a:pt x="133" y="312"/>
                </a:cubicBezTo>
                <a:cubicBezTo>
                  <a:pt x="133" y="312"/>
                  <a:pt x="133" y="313"/>
                  <a:pt x="133" y="312"/>
                </a:cubicBezTo>
                <a:cubicBezTo>
                  <a:pt x="134" y="312"/>
                  <a:pt x="133" y="311"/>
                  <a:pt x="133" y="311"/>
                </a:cubicBezTo>
                <a:cubicBezTo>
                  <a:pt x="133" y="311"/>
                  <a:pt x="132" y="311"/>
                  <a:pt x="131" y="310"/>
                </a:cubicBezTo>
                <a:cubicBezTo>
                  <a:pt x="131" y="310"/>
                  <a:pt x="131" y="311"/>
                  <a:pt x="130" y="311"/>
                </a:cubicBezTo>
                <a:cubicBezTo>
                  <a:pt x="131" y="311"/>
                  <a:pt x="131" y="311"/>
                  <a:pt x="131" y="311"/>
                </a:cubicBezTo>
                <a:cubicBezTo>
                  <a:pt x="132" y="311"/>
                  <a:pt x="132" y="311"/>
                  <a:pt x="131" y="312"/>
                </a:cubicBezTo>
                <a:cubicBezTo>
                  <a:pt x="131" y="312"/>
                  <a:pt x="131" y="312"/>
                  <a:pt x="132" y="312"/>
                </a:cubicBezTo>
                <a:close/>
                <a:moveTo>
                  <a:pt x="368" y="152"/>
                </a:moveTo>
                <a:cubicBezTo>
                  <a:pt x="369" y="152"/>
                  <a:pt x="369" y="152"/>
                  <a:pt x="369" y="152"/>
                </a:cubicBezTo>
                <a:cubicBezTo>
                  <a:pt x="369" y="152"/>
                  <a:pt x="369" y="152"/>
                  <a:pt x="369" y="152"/>
                </a:cubicBezTo>
                <a:cubicBezTo>
                  <a:pt x="368" y="152"/>
                  <a:pt x="368" y="151"/>
                  <a:pt x="368" y="151"/>
                </a:cubicBezTo>
                <a:cubicBezTo>
                  <a:pt x="368" y="150"/>
                  <a:pt x="368" y="150"/>
                  <a:pt x="368" y="150"/>
                </a:cubicBezTo>
                <a:cubicBezTo>
                  <a:pt x="367" y="150"/>
                  <a:pt x="367" y="150"/>
                  <a:pt x="367" y="151"/>
                </a:cubicBezTo>
                <a:cubicBezTo>
                  <a:pt x="367" y="151"/>
                  <a:pt x="367" y="152"/>
                  <a:pt x="367" y="152"/>
                </a:cubicBezTo>
                <a:cubicBezTo>
                  <a:pt x="367" y="152"/>
                  <a:pt x="367" y="152"/>
                  <a:pt x="366" y="152"/>
                </a:cubicBezTo>
                <a:cubicBezTo>
                  <a:pt x="367" y="152"/>
                  <a:pt x="367" y="152"/>
                  <a:pt x="367" y="152"/>
                </a:cubicBezTo>
                <a:cubicBezTo>
                  <a:pt x="367" y="152"/>
                  <a:pt x="367" y="152"/>
                  <a:pt x="368" y="152"/>
                </a:cubicBezTo>
                <a:cubicBezTo>
                  <a:pt x="368" y="152"/>
                  <a:pt x="368" y="152"/>
                  <a:pt x="368" y="152"/>
                </a:cubicBezTo>
                <a:close/>
                <a:moveTo>
                  <a:pt x="273" y="165"/>
                </a:moveTo>
                <a:cubicBezTo>
                  <a:pt x="273" y="165"/>
                  <a:pt x="274" y="165"/>
                  <a:pt x="274" y="165"/>
                </a:cubicBezTo>
                <a:cubicBezTo>
                  <a:pt x="274" y="164"/>
                  <a:pt x="274" y="164"/>
                  <a:pt x="274" y="164"/>
                </a:cubicBezTo>
                <a:cubicBezTo>
                  <a:pt x="275" y="163"/>
                  <a:pt x="274" y="162"/>
                  <a:pt x="274" y="162"/>
                </a:cubicBezTo>
                <a:cubicBezTo>
                  <a:pt x="274" y="162"/>
                  <a:pt x="273" y="162"/>
                  <a:pt x="273" y="162"/>
                </a:cubicBezTo>
                <a:cubicBezTo>
                  <a:pt x="273" y="163"/>
                  <a:pt x="274" y="164"/>
                  <a:pt x="273" y="164"/>
                </a:cubicBezTo>
                <a:cubicBezTo>
                  <a:pt x="273" y="164"/>
                  <a:pt x="273" y="165"/>
                  <a:pt x="273" y="165"/>
                </a:cubicBezTo>
                <a:close/>
                <a:moveTo>
                  <a:pt x="525" y="142"/>
                </a:moveTo>
                <a:cubicBezTo>
                  <a:pt x="525" y="142"/>
                  <a:pt x="526" y="142"/>
                  <a:pt x="526" y="141"/>
                </a:cubicBezTo>
                <a:cubicBezTo>
                  <a:pt x="526" y="140"/>
                  <a:pt x="526" y="140"/>
                  <a:pt x="526" y="140"/>
                </a:cubicBezTo>
                <a:cubicBezTo>
                  <a:pt x="525" y="140"/>
                  <a:pt x="525" y="140"/>
                  <a:pt x="525" y="141"/>
                </a:cubicBezTo>
                <a:cubicBezTo>
                  <a:pt x="525" y="141"/>
                  <a:pt x="524" y="141"/>
                  <a:pt x="524" y="141"/>
                </a:cubicBezTo>
                <a:cubicBezTo>
                  <a:pt x="523" y="141"/>
                  <a:pt x="523" y="141"/>
                  <a:pt x="523" y="141"/>
                </a:cubicBezTo>
                <a:cubicBezTo>
                  <a:pt x="523" y="141"/>
                  <a:pt x="523" y="141"/>
                  <a:pt x="523" y="141"/>
                </a:cubicBezTo>
                <a:cubicBezTo>
                  <a:pt x="523" y="141"/>
                  <a:pt x="524" y="142"/>
                  <a:pt x="525" y="142"/>
                </a:cubicBezTo>
                <a:close/>
                <a:moveTo>
                  <a:pt x="394" y="156"/>
                </a:moveTo>
                <a:cubicBezTo>
                  <a:pt x="394" y="155"/>
                  <a:pt x="394" y="154"/>
                  <a:pt x="394" y="153"/>
                </a:cubicBezTo>
                <a:cubicBezTo>
                  <a:pt x="394" y="153"/>
                  <a:pt x="394" y="153"/>
                  <a:pt x="394" y="153"/>
                </a:cubicBezTo>
                <a:cubicBezTo>
                  <a:pt x="394" y="153"/>
                  <a:pt x="394" y="153"/>
                  <a:pt x="393" y="153"/>
                </a:cubicBezTo>
                <a:cubicBezTo>
                  <a:pt x="393" y="153"/>
                  <a:pt x="393" y="154"/>
                  <a:pt x="393" y="154"/>
                </a:cubicBezTo>
                <a:cubicBezTo>
                  <a:pt x="394" y="155"/>
                  <a:pt x="393" y="155"/>
                  <a:pt x="394" y="156"/>
                </a:cubicBezTo>
                <a:cubicBezTo>
                  <a:pt x="393" y="156"/>
                  <a:pt x="393" y="156"/>
                  <a:pt x="393" y="157"/>
                </a:cubicBezTo>
                <a:cubicBezTo>
                  <a:pt x="393" y="157"/>
                  <a:pt x="394" y="157"/>
                  <a:pt x="394" y="156"/>
                </a:cubicBezTo>
                <a:cubicBezTo>
                  <a:pt x="395" y="156"/>
                  <a:pt x="394" y="156"/>
                  <a:pt x="394" y="156"/>
                </a:cubicBezTo>
                <a:close/>
                <a:moveTo>
                  <a:pt x="170" y="260"/>
                </a:moveTo>
                <a:cubicBezTo>
                  <a:pt x="170" y="260"/>
                  <a:pt x="170" y="260"/>
                  <a:pt x="170" y="261"/>
                </a:cubicBezTo>
                <a:cubicBezTo>
                  <a:pt x="170" y="261"/>
                  <a:pt x="171" y="261"/>
                  <a:pt x="171" y="261"/>
                </a:cubicBezTo>
                <a:cubicBezTo>
                  <a:pt x="171" y="261"/>
                  <a:pt x="173" y="260"/>
                  <a:pt x="173" y="260"/>
                </a:cubicBezTo>
                <a:cubicBezTo>
                  <a:pt x="172" y="260"/>
                  <a:pt x="172" y="260"/>
                  <a:pt x="172" y="260"/>
                </a:cubicBezTo>
                <a:cubicBezTo>
                  <a:pt x="172" y="259"/>
                  <a:pt x="171" y="259"/>
                  <a:pt x="170" y="260"/>
                </a:cubicBezTo>
                <a:close/>
                <a:moveTo>
                  <a:pt x="139" y="294"/>
                </a:moveTo>
                <a:cubicBezTo>
                  <a:pt x="139" y="295"/>
                  <a:pt x="138" y="294"/>
                  <a:pt x="138" y="294"/>
                </a:cubicBezTo>
                <a:cubicBezTo>
                  <a:pt x="138" y="294"/>
                  <a:pt x="137" y="294"/>
                  <a:pt x="137" y="294"/>
                </a:cubicBezTo>
                <a:cubicBezTo>
                  <a:pt x="137" y="295"/>
                  <a:pt x="137" y="295"/>
                  <a:pt x="137" y="295"/>
                </a:cubicBezTo>
                <a:cubicBezTo>
                  <a:pt x="137" y="296"/>
                  <a:pt x="137" y="296"/>
                  <a:pt x="137" y="296"/>
                </a:cubicBezTo>
                <a:cubicBezTo>
                  <a:pt x="137" y="296"/>
                  <a:pt x="138" y="296"/>
                  <a:pt x="138" y="296"/>
                </a:cubicBezTo>
                <a:cubicBezTo>
                  <a:pt x="138" y="295"/>
                  <a:pt x="139" y="296"/>
                  <a:pt x="140" y="295"/>
                </a:cubicBezTo>
                <a:cubicBezTo>
                  <a:pt x="140" y="295"/>
                  <a:pt x="140" y="295"/>
                  <a:pt x="140" y="295"/>
                </a:cubicBezTo>
                <a:cubicBezTo>
                  <a:pt x="140" y="294"/>
                  <a:pt x="140" y="294"/>
                  <a:pt x="139" y="294"/>
                </a:cubicBezTo>
                <a:close/>
                <a:moveTo>
                  <a:pt x="582" y="69"/>
                </a:moveTo>
                <a:cubicBezTo>
                  <a:pt x="582" y="69"/>
                  <a:pt x="582" y="68"/>
                  <a:pt x="582" y="68"/>
                </a:cubicBezTo>
                <a:cubicBezTo>
                  <a:pt x="582" y="67"/>
                  <a:pt x="582" y="67"/>
                  <a:pt x="582" y="66"/>
                </a:cubicBezTo>
                <a:cubicBezTo>
                  <a:pt x="582" y="66"/>
                  <a:pt x="582" y="65"/>
                  <a:pt x="581" y="65"/>
                </a:cubicBezTo>
                <a:cubicBezTo>
                  <a:pt x="581" y="65"/>
                  <a:pt x="581" y="65"/>
                  <a:pt x="581" y="65"/>
                </a:cubicBezTo>
                <a:cubicBezTo>
                  <a:pt x="581" y="65"/>
                  <a:pt x="581" y="65"/>
                  <a:pt x="581" y="65"/>
                </a:cubicBezTo>
                <a:cubicBezTo>
                  <a:pt x="581" y="66"/>
                  <a:pt x="581" y="67"/>
                  <a:pt x="581" y="67"/>
                </a:cubicBezTo>
                <a:cubicBezTo>
                  <a:pt x="581" y="68"/>
                  <a:pt x="581" y="69"/>
                  <a:pt x="582" y="69"/>
                </a:cubicBezTo>
                <a:close/>
                <a:moveTo>
                  <a:pt x="376" y="304"/>
                </a:moveTo>
                <a:cubicBezTo>
                  <a:pt x="376" y="304"/>
                  <a:pt x="376" y="305"/>
                  <a:pt x="376" y="305"/>
                </a:cubicBezTo>
                <a:cubicBezTo>
                  <a:pt x="376" y="305"/>
                  <a:pt x="376" y="305"/>
                  <a:pt x="376" y="306"/>
                </a:cubicBezTo>
                <a:cubicBezTo>
                  <a:pt x="376" y="307"/>
                  <a:pt x="376" y="307"/>
                  <a:pt x="376" y="308"/>
                </a:cubicBezTo>
                <a:cubicBezTo>
                  <a:pt x="376" y="308"/>
                  <a:pt x="377" y="308"/>
                  <a:pt x="377" y="308"/>
                </a:cubicBezTo>
                <a:cubicBezTo>
                  <a:pt x="377" y="308"/>
                  <a:pt x="377" y="308"/>
                  <a:pt x="377" y="307"/>
                </a:cubicBezTo>
                <a:cubicBezTo>
                  <a:pt x="377" y="306"/>
                  <a:pt x="377" y="306"/>
                  <a:pt x="377" y="305"/>
                </a:cubicBezTo>
                <a:cubicBezTo>
                  <a:pt x="377" y="305"/>
                  <a:pt x="376" y="304"/>
                  <a:pt x="376" y="304"/>
                </a:cubicBezTo>
                <a:close/>
                <a:moveTo>
                  <a:pt x="497" y="76"/>
                </a:moveTo>
                <a:cubicBezTo>
                  <a:pt x="497" y="75"/>
                  <a:pt x="496" y="75"/>
                  <a:pt x="496" y="75"/>
                </a:cubicBezTo>
                <a:cubicBezTo>
                  <a:pt x="496" y="75"/>
                  <a:pt x="496" y="75"/>
                  <a:pt x="496" y="75"/>
                </a:cubicBezTo>
                <a:cubicBezTo>
                  <a:pt x="495" y="76"/>
                  <a:pt x="496" y="77"/>
                  <a:pt x="496" y="78"/>
                </a:cubicBezTo>
                <a:cubicBezTo>
                  <a:pt x="497" y="78"/>
                  <a:pt x="497" y="78"/>
                  <a:pt x="497" y="78"/>
                </a:cubicBezTo>
                <a:cubicBezTo>
                  <a:pt x="497" y="78"/>
                  <a:pt x="497" y="77"/>
                  <a:pt x="497" y="77"/>
                </a:cubicBezTo>
                <a:cubicBezTo>
                  <a:pt x="497" y="77"/>
                  <a:pt x="497" y="76"/>
                  <a:pt x="497" y="76"/>
                </a:cubicBezTo>
                <a:close/>
                <a:moveTo>
                  <a:pt x="81" y="235"/>
                </a:moveTo>
                <a:cubicBezTo>
                  <a:pt x="80" y="235"/>
                  <a:pt x="80" y="235"/>
                  <a:pt x="79" y="234"/>
                </a:cubicBezTo>
                <a:cubicBezTo>
                  <a:pt x="79" y="234"/>
                  <a:pt x="79" y="234"/>
                  <a:pt x="79" y="234"/>
                </a:cubicBezTo>
                <a:cubicBezTo>
                  <a:pt x="78" y="234"/>
                  <a:pt x="78" y="235"/>
                  <a:pt x="78" y="235"/>
                </a:cubicBezTo>
                <a:cubicBezTo>
                  <a:pt x="79" y="236"/>
                  <a:pt x="80" y="236"/>
                  <a:pt x="81" y="236"/>
                </a:cubicBezTo>
                <a:cubicBezTo>
                  <a:pt x="81" y="236"/>
                  <a:pt x="81" y="236"/>
                  <a:pt x="81" y="235"/>
                </a:cubicBezTo>
                <a:cubicBezTo>
                  <a:pt x="82" y="235"/>
                  <a:pt x="81" y="235"/>
                  <a:pt x="81" y="235"/>
                </a:cubicBezTo>
                <a:close/>
                <a:moveTo>
                  <a:pt x="368" y="130"/>
                </a:moveTo>
                <a:cubicBezTo>
                  <a:pt x="368" y="130"/>
                  <a:pt x="368" y="131"/>
                  <a:pt x="368" y="131"/>
                </a:cubicBezTo>
                <a:cubicBezTo>
                  <a:pt x="368" y="131"/>
                  <a:pt x="368" y="131"/>
                  <a:pt x="368" y="131"/>
                </a:cubicBezTo>
                <a:cubicBezTo>
                  <a:pt x="368" y="131"/>
                  <a:pt x="369" y="131"/>
                  <a:pt x="369" y="131"/>
                </a:cubicBezTo>
                <a:cubicBezTo>
                  <a:pt x="369" y="130"/>
                  <a:pt x="370" y="130"/>
                  <a:pt x="370" y="129"/>
                </a:cubicBezTo>
                <a:cubicBezTo>
                  <a:pt x="370" y="129"/>
                  <a:pt x="370" y="129"/>
                  <a:pt x="370" y="129"/>
                </a:cubicBezTo>
                <a:cubicBezTo>
                  <a:pt x="370" y="128"/>
                  <a:pt x="370" y="128"/>
                  <a:pt x="370" y="128"/>
                </a:cubicBezTo>
                <a:cubicBezTo>
                  <a:pt x="369" y="129"/>
                  <a:pt x="368" y="129"/>
                  <a:pt x="368" y="130"/>
                </a:cubicBezTo>
                <a:close/>
                <a:moveTo>
                  <a:pt x="396" y="159"/>
                </a:moveTo>
                <a:cubicBezTo>
                  <a:pt x="395" y="159"/>
                  <a:pt x="395" y="159"/>
                  <a:pt x="396" y="159"/>
                </a:cubicBezTo>
                <a:cubicBezTo>
                  <a:pt x="396" y="159"/>
                  <a:pt x="396" y="160"/>
                  <a:pt x="396" y="160"/>
                </a:cubicBezTo>
                <a:cubicBezTo>
                  <a:pt x="397" y="159"/>
                  <a:pt x="397" y="159"/>
                  <a:pt x="397" y="159"/>
                </a:cubicBezTo>
                <a:cubicBezTo>
                  <a:pt x="398" y="159"/>
                  <a:pt x="396" y="158"/>
                  <a:pt x="397" y="158"/>
                </a:cubicBezTo>
                <a:cubicBezTo>
                  <a:pt x="397" y="158"/>
                  <a:pt x="397" y="158"/>
                  <a:pt x="397" y="158"/>
                </a:cubicBezTo>
                <a:cubicBezTo>
                  <a:pt x="397" y="158"/>
                  <a:pt x="397" y="157"/>
                  <a:pt x="397" y="157"/>
                </a:cubicBezTo>
                <a:cubicBezTo>
                  <a:pt x="397" y="158"/>
                  <a:pt x="396" y="157"/>
                  <a:pt x="396" y="158"/>
                </a:cubicBezTo>
                <a:cubicBezTo>
                  <a:pt x="395" y="158"/>
                  <a:pt x="396" y="158"/>
                  <a:pt x="396" y="158"/>
                </a:cubicBezTo>
                <a:cubicBezTo>
                  <a:pt x="396" y="158"/>
                  <a:pt x="396" y="159"/>
                  <a:pt x="396" y="159"/>
                </a:cubicBezTo>
                <a:close/>
                <a:moveTo>
                  <a:pt x="576" y="212"/>
                </a:moveTo>
                <a:cubicBezTo>
                  <a:pt x="577" y="213"/>
                  <a:pt x="577" y="211"/>
                  <a:pt x="578" y="212"/>
                </a:cubicBezTo>
                <a:cubicBezTo>
                  <a:pt x="578" y="211"/>
                  <a:pt x="578" y="211"/>
                  <a:pt x="578" y="211"/>
                </a:cubicBezTo>
                <a:cubicBezTo>
                  <a:pt x="578" y="211"/>
                  <a:pt x="578" y="210"/>
                  <a:pt x="578" y="211"/>
                </a:cubicBezTo>
                <a:cubicBezTo>
                  <a:pt x="577" y="211"/>
                  <a:pt x="576" y="212"/>
                  <a:pt x="575" y="211"/>
                </a:cubicBezTo>
                <a:cubicBezTo>
                  <a:pt x="575" y="211"/>
                  <a:pt x="575" y="211"/>
                  <a:pt x="575" y="211"/>
                </a:cubicBezTo>
                <a:cubicBezTo>
                  <a:pt x="575" y="212"/>
                  <a:pt x="575" y="212"/>
                  <a:pt x="575" y="212"/>
                </a:cubicBezTo>
                <a:cubicBezTo>
                  <a:pt x="575" y="212"/>
                  <a:pt x="575" y="212"/>
                  <a:pt x="575" y="212"/>
                </a:cubicBezTo>
                <a:cubicBezTo>
                  <a:pt x="576" y="212"/>
                  <a:pt x="576" y="212"/>
                  <a:pt x="576" y="212"/>
                </a:cubicBezTo>
                <a:close/>
                <a:moveTo>
                  <a:pt x="487" y="14"/>
                </a:moveTo>
                <a:cubicBezTo>
                  <a:pt x="487" y="14"/>
                  <a:pt x="487" y="14"/>
                  <a:pt x="488" y="14"/>
                </a:cubicBezTo>
                <a:cubicBezTo>
                  <a:pt x="488" y="14"/>
                  <a:pt x="488" y="14"/>
                  <a:pt x="489" y="14"/>
                </a:cubicBezTo>
                <a:cubicBezTo>
                  <a:pt x="489" y="14"/>
                  <a:pt x="489" y="14"/>
                  <a:pt x="489" y="14"/>
                </a:cubicBezTo>
                <a:cubicBezTo>
                  <a:pt x="489" y="14"/>
                  <a:pt x="489" y="14"/>
                  <a:pt x="489" y="13"/>
                </a:cubicBezTo>
                <a:cubicBezTo>
                  <a:pt x="488" y="13"/>
                  <a:pt x="488" y="13"/>
                  <a:pt x="487" y="13"/>
                </a:cubicBezTo>
                <a:cubicBezTo>
                  <a:pt x="487" y="13"/>
                  <a:pt x="486" y="13"/>
                  <a:pt x="486" y="14"/>
                </a:cubicBezTo>
                <a:cubicBezTo>
                  <a:pt x="486" y="15"/>
                  <a:pt x="487" y="14"/>
                  <a:pt x="487" y="14"/>
                </a:cubicBezTo>
                <a:close/>
                <a:moveTo>
                  <a:pt x="180" y="253"/>
                </a:moveTo>
                <a:cubicBezTo>
                  <a:pt x="180" y="253"/>
                  <a:pt x="180" y="253"/>
                  <a:pt x="180" y="253"/>
                </a:cubicBezTo>
                <a:cubicBezTo>
                  <a:pt x="181" y="253"/>
                  <a:pt x="182" y="253"/>
                  <a:pt x="183" y="252"/>
                </a:cubicBezTo>
                <a:cubicBezTo>
                  <a:pt x="183" y="252"/>
                  <a:pt x="183" y="252"/>
                  <a:pt x="183" y="252"/>
                </a:cubicBezTo>
                <a:cubicBezTo>
                  <a:pt x="183" y="251"/>
                  <a:pt x="183" y="251"/>
                  <a:pt x="183" y="251"/>
                </a:cubicBezTo>
                <a:cubicBezTo>
                  <a:pt x="182" y="252"/>
                  <a:pt x="181" y="252"/>
                  <a:pt x="180" y="253"/>
                </a:cubicBezTo>
                <a:cubicBezTo>
                  <a:pt x="180" y="253"/>
                  <a:pt x="180" y="253"/>
                  <a:pt x="180" y="253"/>
                </a:cubicBezTo>
                <a:close/>
                <a:moveTo>
                  <a:pt x="470" y="152"/>
                </a:moveTo>
                <a:cubicBezTo>
                  <a:pt x="470" y="152"/>
                  <a:pt x="470" y="151"/>
                  <a:pt x="470" y="151"/>
                </a:cubicBezTo>
                <a:cubicBezTo>
                  <a:pt x="470" y="151"/>
                  <a:pt x="470" y="151"/>
                  <a:pt x="470" y="151"/>
                </a:cubicBezTo>
                <a:cubicBezTo>
                  <a:pt x="470" y="151"/>
                  <a:pt x="469" y="150"/>
                  <a:pt x="468" y="150"/>
                </a:cubicBezTo>
                <a:cubicBezTo>
                  <a:pt x="468" y="150"/>
                  <a:pt x="468" y="150"/>
                  <a:pt x="468" y="150"/>
                </a:cubicBezTo>
                <a:cubicBezTo>
                  <a:pt x="468" y="151"/>
                  <a:pt x="469" y="152"/>
                  <a:pt x="470" y="152"/>
                </a:cubicBezTo>
                <a:close/>
                <a:moveTo>
                  <a:pt x="578" y="213"/>
                </a:moveTo>
                <a:cubicBezTo>
                  <a:pt x="578" y="213"/>
                  <a:pt x="578" y="213"/>
                  <a:pt x="578" y="213"/>
                </a:cubicBezTo>
                <a:cubicBezTo>
                  <a:pt x="577" y="213"/>
                  <a:pt x="576" y="213"/>
                  <a:pt x="577" y="214"/>
                </a:cubicBezTo>
                <a:cubicBezTo>
                  <a:pt x="577" y="214"/>
                  <a:pt x="576" y="214"/>
                  <a:pt x="576" y="214"/>
                </a:cubicBezTo>
                <a:cubicBezTo>
                  <a:pt x="576" y="214"/>
                  <a:pt x="576" y="215"/>
                  <a:pt x="576" y="215"/>
                </a:cubicBezTo>
                <a:cubicBezTo>
                  <a:pt x="576" y="215"/>
                  <a:pt x="576" y="215"/>
                  <a:pt x="576" y="215"/>
                </a:cubicBezTo>
                <a:cubicBezTo>
                  <a:pt x="577" y="215"/>
                  <a:pt x="577" y="215"/>
                  <a:pt x="577" y="214"/>
                </a:cubicBezTo>
                <a:cubicBezTo>
                  <a:pt x="578" y="214"/>
                  <a:pt x="578" y="214"/>
                  <a:pt x="578" y="213"/>
                </a:cubicBezTo>
                <a:cubicBezTo>
                  <a:pt x="579" y="213"/>
                  <a:pt x="580" y="214"/>
                  <a:pt x="580" y="213"/>
                </a:cubicBezTo>
                <a:cubicBezTo>
                  <a:pt x="579" y="212"/>
                  <a:pt x="579" y="214"/>
                  <a:pt x="578" y="213"/>
                </a:cubicBezTo>
                <a:close/>
                <a:moveTo>
                  <a:pt x="114" y="68"/>
                </a:moveTo>
                <a:cubicBezTo>
                  <a:pt x="114" y="69"/>
                  <a:pt x="115" y="69"/>
                  <a:pt x="115" y="69"/>
                </a:cubicBezTo>
                <a:cubicBezTo>
                  <a:pt x="115" y="68"/>
                  <a:pt x="115" y="68"/>
                  <a:pt x="116" y="68"/>
                </a:cubicBezTo>
                <a:cubicBezTo>
                  <a:pt x="116" y="67"/>
                  <a:pt x="116" y="67"/>
                  <a:pt x="115" y="66"/>
                </a:cubicBezTo>
                <a:cubicBezTo>
                  <a:pt x="115" y="66"/>
                  <a:pt x="115" y="66"/>
                  <a:pt x="115" y="66"/>
                </a:cubicBezTo>
                <a:cubicBezTo>
                  <a:pt x="115" y="67"/>
                  <a:pt x="114" y="67"/>
                  <a:pt x="114" y="67"/>
                </a:cubicBezTo>
                <a:cubicBezTo>
                  <a:pt x="114" y="67"/>
                  <a:pt x="114" y="67"/>
                  <a:pt x="114" y="68"/>
                </a:cubicBezTo>
                <a:cubicBezTo>
                  <a:pt x="114" y="68"/>
                  <a:pt x="114" y="68"/>
                  <a:pt x="114" y="68"/>
                </a:cubicBezTo>
                <a:close/>
                <a:moveTo>
                  <a:pt x="43" y="219"/>
                </a:moveTo>
                <a:cubicBezTo>
                  <a:pt x="43" y="219"/>
                  <a:pt x="43" y="220"/>
                  <a:pt x="43" y="220"/>
                </a:cubicBezTo>
                <a:cubicBezTo>
                  <a:pt x="43" y="221"/>
                  <a:pt x="44" y="221"/>
                  <a:pt x="44" y="221"/>
                </a:cubicBezTo>
                <a:cubicBezTo>
                  <a:pt x="45" y="221"/>
                  <a:pt x="45" y="220"/>
                  <a:pt x="45" y="220"/>
                </a:cubicBezTo>
                <a:cubicBezTo>
                  <a:pt x="45" y="220"/>
                  <a:pt x="44" y="220"/>
                  <a:pt x="45" y="219"/>
                </a:cubicBezTo>
                <a:cubicBezTo>
                  <a:pt x="45" y="219"/>
                  <a:pt x="45" y="219"/>
                  <a:pt x="45" y="219"/>
                </a:cubicBezTo>
                <a:cubicBezTo>
                  <a:pt x="45" y="219"/>
                  <a:pt x="45" y="220"/>
                  <a:pt x="45" y="220"/>
                </a:cubicBezTo>
                <a:cubicBezTo>
                  <a:pt x="45" y="220"/>
                  <a:pt x="45" y="220"/>
                  <a:pt x="45" y="220"/>
                </a:cubicBezTo>
                <a:cubicBezTo>
                  <a:pt x="46" y="220"/>
                  <a:pt x="46" y="220"/>
                  <a:pt x="46" y="220"/>
                </a:cubicBezTo>
                <a:cubicBezTo>
                  <a:pt x="46" y="219"/>
                  <a:pt x="45" y="219"/>
                  <a:pt x="45" y="219"/>
                </a:cubicBezTo>
                <a:cubicBezTo>
                  <a:pt x="44" y="219"/>
                  <a:pt x="44" y="219"/>
                  <a:pt x="44" y="219"/>
                </a:cubicBezTo>
                <a:cubicBezTo>
                  <a:pt x="44" y="218"/>
                  <a:pt x="43" y="218"/>
                  <a:pt x="43" y="219"/>
                </a:cubicBezTo>
                <a:close/>
                <a:moveTo>
                  <a:pt x="357" y="91"/>
                </a:moveTo>
                <a:cubicBezTo>
                  <a:pt x="357" y="91"/>
                  <a:pt x="357" y="92"/>
                  <a:pt x="357" y="92"/>
                </a:cubicBezTo>
                <a:cubicBezTo>
                  <a:pt x="357" y="92"/>
                  <a:pt x="358" y="92"/>
                  <a:pt x="358" y="92"/>
                </a:cubicBezTo>
                <a:cubicBezTo>
                  <a:pt x="358" y="92"/>
                  <a:pt x="359" y="92"/>
                  <a:pt x="359" y="92"/>
                </a:cubicBezTo>
                <a:cubicBezTo>
                  <a:pt x="359" y="91"/>
                  <a:pt x="359" y="90"/>
                  <a:pt x="359" y="89"/>
                </a:cubicBezTo>
                <a:cubicBezTo>
                  <a:pt x="359" y="89"/>
                  <a:pt x="359" y="89"/>
                  <a:pt x="359" y="89"/>
                </a:cubicBezTo>
                <a:cubicBezTo>
                  <a:pt x="359" y="89"/>
                  <a:pt x="358" y="89"/>
                  <a:pt x="358" y="89"/>
                </a:cubicBezTo>
                <a:cubicBezTo>
                  <a:pt x="358" y="90"/>
                  <a:pt x="358" y="91"/>
                  <a:pt x="357" y="91"/>
                </a:cubicBezTo>
                <a:close/>
                <a:moveTo>
                  <a:pt x="244" y="318"/>
                </a:moveTo>
                <a:cubicBezTo>
                  <a:pt x="244" y="318"/>
                  <a:pt x="244" y="318"/>
                  <a:pt x="244" y="318"/>
                </a:cubicBezTo>
                <a:cubicBezTo>
                  <a:pt x="243" y="318"/>
                  <a:pt x="243" y="317"/>
                  <a:pt x="243" y="319"/>
                </a:cubicBezTo>
                <a:cubicBezTo>
                  <a:pt x="243" y="319"/>
                  <a:pt x="243" y="319"/>
                  <a:pt x="243" y="320"/>
                </a:cubicBezTo>
                <a:cubicBezTo>
                  <a:pt x="243" y="320"/>
                  <a:pt x="244" y="320"/>
                  <a:pt x="244" y="320"/>
                </a:cubicBezTo>
                <a:cubicBezTo>
                  <a:pt x="244" y="319"/>
                  <a:pt x="245" y="320"/>
                  <a:pt x="245" y="319"/>
                </a:cubicBezTo>
                <a:cubicBezTo>
                  <a:pt x="245" y="319"/>
                  <a:pt x="245" y="319"/>
                  <a:pt x="244" y="318"/>
                </a:cubicBezTo>
                <a:close/>
                <a:moveTo>
                  <a:pt x="524" y="226"/>
                </a:moveTo>
                <a:cubicBezTo>
                  <a:pt x="524" y="226"/>
                  <a:pt x="524" y="225"/>
                  <a:pt x="524" y="225"/>
                </a:cubicBezTo>
                <a:cubicBezTo>
                  <a:pt x="524" y="225"/>
                  <a:pt x="523" y="225"/>
                  <a:pt x="523" y="226"/>
                </a:cubicBezTo>
                <a:cubicBezTo>
                  <a:pt x="522" y="226"/>
                  <a:pt x="522" y="226"/>
                  <a:pt x="522" y="226"/>
                </a:cubicBezTo>
                <a:cubicBezTo>
                  <a:pt x="522" y="227"/>
                  <a:pt x="522" y="227"/>
                  <a:pt x="523" y="227"/>
                </a:cubicBezTo>
                <a:cubicBezTo>
                  <a:pt x="524" y="227"/>
                  <a:pt x="524" y="226"/>
                  <a:pt x="524" y="226"/>
                </a:cubicBezTo>
                <a:close/>
                <a:moveTo>
                  <a:pt x="411" y="81"/>
                </a:moveTo>
                <a:cubicBezTo>
                  <a:pt x="412" y="81"/>
                  <a:pt x="412" y="81"/>
                  <a:pt x="412" y="82"/>
                </a:cubicBezTo>
                <a:cubicBezTo>
                  <a:pt x="412" y="81"/>
                  <a:pt x="413" y="81"/>
                  <a:pt x="413" y="80"/>
                </a:cubicBezTo>
                <a:cubicBezTo>
                  <a:pt x="413" y="80"/>
                  <a:pt x="413" y="80"/>
                  <a:pt x="413" y="79"/>
                </a:cubicBezTo>
                <a:cubicBezTo>
                  <a:pt x="413" y="79"/>
                  <a:pt x="413" y="79"/>
                  <a:pt x="413" y="79"/>
                </a:cubicBezTo>
                <a:cubicBezTo>
                  <a:pt x="413" y="79"/>
                  <a:pt x="412" y="78"/>
                  <a:pt x="412" y="79"/>
                </a:cubicBezTo>
                <a:cubicBezTo>
                  <a:pt x="412" y="79"/>
                  <a:pt x="411" y="80"/>
                  <a:pt x="411" y="81"/>
                </a:cubicBezTo>
                <a:close/>
                <a:moveTo>
                  <a:pt x="360" y="148"/>
                </a:moveTo>
                <a:cubicBezTo>
                  <a:pt x="359" y="148"/>
                  <a:pt x="359" y="148"/>
                  <a:pt x="359" y="149"/>
                </a:cubicBezTo>
                <a:cubicBezTo>
                  <a:pt x="359" y="149"/>
                  <a:pt x="359" y="149"/>
                  <a:pt x="359" y="149"/>
                </a:cubicBezTo>
                <a:cubicBezTo>
                  <a:pt x="358" y="149"/>
                  <a:pt x="358" y="149"/>
                  <a:pt x="359" y="150"/>
                </a:cubicBezTo>
                <a:cubicBezTo>
                  <a:pt x="359" y="150"/>
                  <a:pt x="359" y="150"/>
                  <a:pt x="359" y="150"/>
                </a:cubicBezTo>
                <a:cubicBezTo>
                  <a:pt x="359" y="150"/>
                  <a:pt x="359" y="151"/>
                  <a:pt x="360" y="151"/>
                </a:cubicBezTo>
                <a:cubicBezTo>
                  <a:pt x="360" y="151"/>
                  <a:pt x="360" y="150"/>
                  <a:pt x="360" y="150"/>
                </a:cubicBezTo>
                <a:cubicBezTo>
                  <a:pt x="360" y="150"/>
                  <a:pt x="360" y="149"/>
                  <a:pt x="360" y="149"/>
                </a:cubicBezTo>
                <a:cubicBezTo>
                  <a:pt x="360" y="149"/>
                  <a:pt x="360" y="149"/>
                  <a:pt x="360" y="149"/>
                </a:cubicBezTo>
                <a:cubicBezTo>
                  <a:pt x="360" y="149"/>
                  <a:pt x="360" y="148"/>
                  <a:pt x="360" y="148"/>
                </a:cubicBezTo>
                <a:close/>
                <a:moveTo>
                  <a:pt x="611" y="150"/>
                </a:moveTo>
                <a:cubicBezTo>
                  <a:pt x="610" y="149"/>
                  <a:pt x="610" y="149"/>
                  <a:pt x="609" y="150"/>
                </a:cubicBezTo>
                <a:cubicBezTo>
                  <a:pt x="609" y="150"/>
                  <a:pt x="609" y="150"/>
                  <a:pt x="609" y="150"/>
                </a:cubicBezTo>
                <a:cubicBezTo>
                  <a:pt x="609" y="150"/>
                  <a:pt x="609" y="151"/>
                  <a:pt x="609" y="151"/>
                </a:cubicBezTo>
                <a:cubicBezTo>
                  <a:pt x="610" y="151"/>
                  <a:pt x="611" y="151"/>
                  <a:pt x="611" y="151"/>
                </a:cubicBezTo>
                <a:cubicBezTo>
                  <a:pt x="611" y="151"/>
                  <a:pt x="612" y="151"/>
                  <a:pt x="612" y="151"/>
                </a:cubicBezTo>
                <a:cubicBezTo>
                  <a:pt x="611" y="151"/>
                  <a:pt x="612" y="150"/>
                  <a:pt x="611" y="150"/>
                </a:cubicBezTo>
                <a:close/>
                <a:moveTo>
                  <a:pt x="208" y="247"/>
                </a:moveTo>
                <a:cubicBezTo>
                  <a:pt x="208" y="247"/>
                  <a:pt x="208" y="247"/>
                  <a:pt x="208" y="247"/>
                </a:cubicBezTo>
                <a:cubicBezTo>
                  <a:pt x="208" y="247"/>
                  <a:pt x="207" y="247"/>
                  <a:pt x="207" y="248"/>
                </a:cubicBezTo>
                <a:cubicBezTo>
                  <a:pt x="207" y="249"/>
                  <a:pt x="208" y="249"/>
                  <a:pt x="208" y="250"/>
                </a:cubicBezTo>
                <a:cubicBezTo>
                  <a:pt x="209" y="250"/>
                  <a:pt x="209" y="250"/>
                  <a:pt x="209" y="250"/>
                </a:cubicBezTo>
                <a:cubicBezTo>
                  <a:pt x="209" y="250"/>
                  <a:pt x="209" y="250"/>
                  <a:pt x="209" y="250"/>
                </a:cubicBezTo>
                <a:cubicBezTo>
                  <a:pt x="209" y="249"/>
                  <a:pt x="209" y="249"/>
                  <a:pt x="209" y="249"/>
                </a:cubicBezTo>
                <a:cubicBezTo>
                  <a:pt x="208" y="249"/>
                  <a:pt x="208" y="248"/>
                  <a:pt x="208" y="247"/>
                </a:cubicBezTo>
                <a:close/>
                <a:moveTo>
                  <a:pt x="532" y="267"/>
                </a:moveTo>
                <a:cubicBezTo>
                  <a:pt x="532" y="267"/>
                  <a:pt x="532" y="268"/>
                  <a:pt x="532" y="268"/>
                </a:cubicBezTo>
                <a:cubicBezTo>
                  <a:pt x="532" y="268"/>
                  <a:pt x="532" y="268"/>
                  <a:pt x="532" y="268"/>
                </a:cubicBezTo>
                <a:cubicBezTo>
                  <a:pt x="532" y="268"/>
                  <a:pt x="532" y="269"/>
                  <a:pt x="532" y="269"/>
                </a:cubicBezTo>
                <a:cubicBezTo>
                  <a:pt x="533" y="268"/>
                  <a:pt x="534" y="268"/>
                  <a:pt x="534" y="268"/>
                </a:cubicBezTo>
                <a:cubicBezTo>
                  <a:pt x="534" y="268"/>
                  <a:pt x="535" y="268"/>
                  <a:pt x="535" y="268"/>
                </a:cubicBezTo>
                <a:cubicBezTo>
                  <a:pt x="535" y="268"/>
                  <a:pt x="534" y="267"/>
                  <a:pt x="534" y="267"/>
                </a:cubicBezTo>
                <a:cubicBezTo>
                  <a:pt x="533" y="268"/>
                  <a:pt x="533" y="267"/>
                  <a:pt x="532" y="267"/>
                </a:cubicBezTo>
                <a:close/>
                <a:moveTo>
                  <a:pt x="503" y="100"/>
                </a:moveTo>
                <a:cubicBezTo>
                  <a:pt x="503" y="100"/>
                  <a:pt x="503" y="99"/>
                  <a:pt x="503" y="99"/>
                </a:cubicBezTo>
                <a:cubicBezTo>
                  <a:pt x="503" y="99"/>
                  <a:pt x="503" y="98"/>
                  <a:pt x="503" y="97"/>
                </a:cubicBezTo>
                <a:cubicBezTo>
                  <a:pt x="503" y="97"/>
                  <a:pt x="502" y="97"/>
                  <a:pt x="502" y="97"/>
                </a:cubicBezTo>
                <a:cubicBezTo>
                  <a:pt x="502" y="98"/>
                  <a:pt x="502" y="98"/>
                  <a:pt x="501" y="98"/>
                </a:cubicBezTo>
                <a:cubicBezTo>
                  <a:pt x="501" y="98"/>
                  <a:pt x="501" y="99"/>
                  <a:pt x="501" y="99"/>
                </a:cubicBezTo>
                <a:cubicBezTo>
                  <a:pt x="501" y="99"/>
                  <a:pt x="501" y="99"/>
                  <a:pt x="502" y="99"/>
                </a:cubicBezTo>
                <a:cubicBezTo>
                  <a:pt x="502" y="99"/>
                  <a:pt x="503" y="99"/>
                  <a:pt x="503" y="100"/>
                </a:cubicBezTo>
                <a:close/>
                <a:moveTo>
                  <a:pt x="338" y="92"/>
                </a:moveTo>
                <a:cubicBezTo>
                  <a:pt x="339" y="92"/>
                  <a:pt x="340" y="92"/>
                  <a:pt x="340" y="92"/>
                </a:cubicBezTo>
                <a:cubicBezTo>
                  <a:pt x="340" y="92"/>
                  <a:pt x="341" y="91"/>
                  <a:pt x="340" y="91"/>
                </a:cubicBezTo>
                <a:cubicBezTo>
                  <a:pt x="340" y="91"/>
                  <a:pt x="339" y="91"/>
                  <a:pt x="339" y="91"/>
                </a:cubicBezTo>
                <a:cubicBezTo>
                  <a:pt x="338" y="91"/>
                  <a:pt x="338" y="91"/>
                  <a:pt x="338" y="91"/>
                </a:cubicBezTo>
                <a:cubicBezTo>
                  <a:pt x="338" y="91"/>
                  <a:pt x="337" y="92"/>
                  <a:pt x="338" y="92"/>
                </a:cubicBezTo>
                <a:cubicBezTo>
                  <a:pt x="338" y="92"/>
                  <a:pt x="338" y="92"/>
                  <a:pt x="338" y="92"/>
                </a:cubicBezTo>
                <a:close/>
                <a:moveTo>
                  <a:pt x="545" y="115"/>
                </a:moveTo>
                <a:cubicBezTo>
                  <a:pt x="544" y="115"/>
                  <a:pt x="544" y="116"/>
                  <a:pt x="544" y="116"/>
                </a:cubicBezTo>
                <a:cubicBezTo>
                  <a:pt x="544" y="117"/>
                  <a:pt x="545" y="117"/>
                  <a:pt x="545" y="117"/>
                </a:cubicBezTo>
                <a:cubicBezTo>
                  <a:pt x="545" y="117"/>
                  <a:pt x="546" y="117"/>
                  <a:pt x="546" y="117"/>
                </a:cubicBezTo>
                <a:cubicBezTo>
                  <a:pt x="546" y="117"/>
                  <a:pt x="546" y="117"/>
                  <a:pt x="546" y="117"/>
                </a:cubicBezTo>
                <a:cubicBezTo>
                  <a:pt x="546" y="116"/>
                  <a:pt x="545" y="116"/>
                  <a:pt x="545" y="115"/>
                </a:cubicBezTo>
                <a:cubicBezTo>
                  <a:pt x="545" y="115"/>
                  <a:pt x="545" y="115"/>
                  <a:pt x="545" y="115"/>
                </a:cubicBezTo>
                <a:cubicBezTo>
                  <a:pt x="545" y="115"/>
                  <a:pt x="545" y="115"/>
                  <a:pt x="545" y="115"/>
                </a:cubicBezTo>
                <a:close/>
                <a:moveTo>
                  <a:pt x="348" y="285"/>
                </a:moveTo>
                <a:cubicBezTo>
                  <a:pt x="349" y="285"/>
                  <a:pt x="349" y="284"/>
                  <a:pt x="348" y="284"/>
                </a:cubicBezTo>
                <a:cubicBezTo>
                  <a:pt x="348" y="284"/>
                  <a:pt x="348" y="284"/>
                  <a:pt x="347" y="284"/>
                </a:cubicBezTo>
                <a:cubicBezTo>
                  <a:pt x="346" y="285"/>
                  <a:pt x="347" y="285"/>
                  <a:pt x="347" y="285"/>
                </a:cubicBezTo>
                <a:cubicBezTo>
                  <a:pt x="348" y="285"/>
                  <a:pt x="348" y="285"/>
                  <a:pt x="348" y="285"/>
                </a:cubicBezTo>
                <a:cubicBezTo>
                  <a:pt x="347" y="285"/>
                  <a:pt x="347" y="286"/>
                  <a:pt x="347" y="286"/>
                </a:cubicBezTo>
                <a:cubicBezTo>
                  <a:pt x="347" y="286"/>
                  <a:pt x="347" y="287"/>
                  <a:pt x="348" y="287"/>
                </a:cubicBezTo>
                <a:cubicBezTo>
                  <a:pt x="348" y="287"/>
                  <a:pt x="348" y="286"/>
                  <a:pt x="348" y="286"/>
                </a:cubicBezTo>
                <a:cubicBezTo>
                  <a:pt x="348" y="286"/>
                  <a:pt x="348" y="285"/>
                  <a:pt x="348" y="285"/>
                </a:cubicBezTo>
                <a:close/>
                <a:moveTo>
                  <a:pt x="510" y="266"/>
                </a:moveTo>
                <a:cubicBezTo>
                  <a:pt x="510" y="267"/>
                  <a:pt x="509" y="267"/>
                  <a:pt x="509" y="267"/>
                </a:cubicBezTo>
                <a:cubicBezTo>
                  <a:pt x="510" y="268"/>
                  <a:pt x="511" y="268"/>
                  <a:pt x="512" y="269"/>
                </a:cubicBezTo>
                <a:cubicBezTo>
                  <a:pt x="512" y="269"/>
                  <a:pt x="512" y="269"/>
                  <a:pt x="512" y="269"/>
                </a:cubicBezTo>
                <a:cubicBezTo>
                  <a:pt x="512" y="268"/>
                  <a:pt x="512" y="267"/>
                  <a:pt x="511" y="267"/>
                </a:cubicBezTo>
                <a:cubicBezTo>
                  <a:pt x="511" y="267"/>
                  <a:pt x="510" y="267"/>
                  <a:pt x="510" y="267"/>
                </a:cubicBezTo>
                <a:cubicBezTo>
                  <a:pt x="510" y="267"/>
                  <a:pt x="510" y="267"/>
                  <a:pt x="510" y="266"/>
                </a:cubicBezTo>
                <a:close/>
                <a:moveTo>
                  <a:pt x="360" y="155"/>
                </a:moveTo>
                <a:cubicBezTo>
                  <a:pt x="360" y="154"/>
                  <a:pt x="361" y="154"/>
                  <a:pt x="361" y="153"/>
                </a:cubicBezTo>
                <a:cubicBezTo>
                  <a:pt x="361" y="153"/>
                  <a:pt x="361" y="153"/>
                  <a:pt x="361" y="153"/>
                </a:cubicBezTo>
                <a:cubicBezTo>
                  <a:pt x="361" y="153"/>
                  <a:pt x="360" y="153"/>
                  <a:pt x="360" y="153"/>
                </a:cubicBezTo>
                <a:cubicBezTo>
                  <a:pt x="359" y="153"/>
                  <a:pt x="359" y="154"/>
                  <a:pt x="358" y="154"/>
                </a:cubicBezTo>
                <a:cubicBezTo>
                  <a:pt x="358" y="154"/>
                  <a:pt x="358" y="154"/>
                  <a:pt x="358" y="154"/>
                </a:cubicBezTo>
                <a:cubicBezTo>
                  <a:pt x="359" y="155"/>
                  <a:pt x="359" y="155"/>
                  <a:pt x="360" y="155"/>
                </a:cubicBezTo>
                <a:close/>
                <a:moveTo>
                  <a:pt x="540" y="259"/>
                </a:moveTo>
                <a:cubicBezTo>
                  <a:pt x="540" y="259"/>
                  <a:pt x="540" y="259"/>
                  <a:pt x="540" y="259"/>
                </a:cubicBezTo>
                <a:cubicBezTo>
                  <a:pt x="540" y="260"/>
                  <a:pt x="540" y="260"/>
                  <a:pt x="540" y="261"/>
                </a:cubicBezTo>
                <a:cubicBezTo>
                  <a:pt x="539" y="261"/>
                  <a:pt x="539" y="261"/>
                  <a:pt x="540" y="262"/>
                </a:cubicBezTo>
                <a:cubicBezTo>
                  <a:pt x="540" y="262"/>
                  <a:pt x="541" y="262"/>
                  <a:pt x="541" y="261"/>
                </a:cubicBezTo>
                <a:cubicBezTo>
                  <a:pt x="541" y="261"/>
                  <a:pt x="541" y="260"/>
                  <a:pt x="541" y="260"/>
                </a:cubicBezTo>
                <a:cubicBezTo>
                  <a:pt x="541" y="260"/>
                  <a:pt x="541" y="260"/>
                  <a:pt x="541" y="260"/>
                </a:cubicBezTo>
                <a:cubicBezTo>
                  <a:pt x="541" y="259"/>
                  <a:pt x="541" y="259"/>
                  <a:pt x="540" y="259"/>
                </a:cubicBezTo>
                <a:close/>
                <a:moveTo>
                  <a:pt x="188" y="259"/>
                </a:moveTo>
                <a:cubicBezTo>
                  <a:pt x="189" y="259"/>
                  <a:pt x="189" y="259"/>
                  <a:pt x="189" y="258"/>
                </a:cubicBezTo>
                <a:cubicBezTo>
                  <a:pt x="189" y="258"/>
                  <a:pt x="189" y="258"/>
                  <a:pt x="189" y="258"/>
                </a:cubicBezTo>
                <a:cubicBezTo>
                  <a:pt x="189" y="258"/>
                  <a:pt x="189" y="258"/>
                  <a:pt x="189" y="258"/>
                </a:cubicBezTo>
                <a:cubicBezTo>
                  <a:pt x="188" y="258"/>
                  <a:pt x="188" y="258"/>
                  <a:pt x="188" y="258"/>
                </a:cubicBezTo>
                <a:cubicBezTo>
                  <a:pt x="187" y="258"/>
                  <a:pt x="187" y="259"/>
                  <a:pt x="187" y="260"/>
                </a:cubicBezTo>
                <a:cubicBezTo>
                  <a:pt x="187" y="260"/>
                  <a:pt x="187" y="260"/>
                  <a:pt x="187" y="260"/>
                </a:cubicBezTo>
                <a:cubicBezTo>
                  <a:pt x="187" y="261"/>
                  <a:pt x="188" y="261"/>
                  <a:pt x="188" y="261"/>
                </a:cubicBezTo>
                <a:cubicBezTo>
                  <a:pt x="188" y="261"/>
                  <a:pt x="188" y="260"/>
                  <a:pt x="188" y="260"/>
                </a:cubicBezTo>
                <a:cubicBezTo>
                  <a:pt x="188" y="260"/>
                  <a:pt x="188" y="260"/>
                  <a:pt x="188" y="260"/>
                </a:cubicBezTo>
                <a:cubicBezTo>
                  <a:pt x="188" y="259"/>
                  <a:pt x="187" y="259"/>
                  <a:pt x="188" y="259"/>
                </a:cubicBezTo>
                <a:close/>
                <a:moveTo>
                  <a:pt x="526" y="249"/>
                </a:moveTo>
                <a:cubicBezTo>
                  <a:pt x="525" y="249"/>
                  <a:pt x="525" y="249"/>
                  <a:pt x="525" y="249"/>
                </a:cubicBezTo>
                <a:cubicBezTo>
                  <a:pt x="525" y="249"/>
                  <a:pt x="524" y="249"/>
                  <a:pt x="525" y="249"/>
                </a:cubicBezTo>
                <a:cubicBezTo>
                  <a:pt x="525" y="250"/>
                  <a:pt x="526" y="250"/>
                  <a:pt x="527" y="251"/>
                </a:cubicBezTo>
                <a:cubicBezTo>
                  <a:pt x="527" y="251"/>
                  <a:pt x="527" y="251"/>
                  <a:pt x="527" y="250"/>
                </a:cubicBezTo>
                <a:cubicBezTo>
                  <a:pt x="527" y="250"/>
                  <a:pt x="527" y="250"/>
                  <a:pt x="527" y="250"/>
                </a:cubicBezTo>
                <a:cubicBezTo>
                  <a:pt x="527" y="249"/>
                  <a:pt x="526" y="249"/>
                  <a:pt x="526" y="249"/>
                </a:cubicBezTo>
                <a:close/>
                <a:moveTo>
                  <a:pt x="532" y="57"/>
                </a:moveTo>
                <a:cubicBezTo>
                  <a:pt x="532" y="57"/>
                  <a:pt x="532" y="57"/>
                  <a:pt x="532" y="57"/>
                </a:cubicBezTo>
                <a:cubicBezTo>
                  <a:pt x="533" y="57"/>
                  <a:pt x="533" y="57"/>
                  <a:pt x="533" y="58"/>
                </a:cubicBezTo>
                <a:cubicBezTo>
                  <a:pt x="533" y="58"/>
                  <a:pt x="533" y="59"/>
                  <a:pt x="533" y="58"/>
                </a:cubicBezTo>
                <a:cubicBezTo>
                  <a:pt x="534" y="58"/>
                  <a:pt x="534" y="58"/>
                  <a:pt x="534" y="58"/>
                </a:cubicBezTo>
                <a:cubicBezTo>
                  <a:pt x="534" y="57"/>
                  <a:pt x="534" y="57"/>
                  <a:pt x="534" y="57"/>
                </a:cubicBezTo>
                <a:cubicBezTo>
                  <a:pt x="533" y="57"/>
                  <a:pt x="533" y="57"/>
                  <a:pt x="533" y="56"/>
                </a:cubicBezTo>
                <a:cubicBezTo>
                  <a:pt x="533" y="56"/>
                  <a:pt x="533" y="56"/>
                  <a:pt x="533" y="56"/>
                </a:cubicBezTo>
                <a:cubicBezTo>
                  <a:pt x="533" y="56"/>
                  <a:pt x="532" y="57"/>
                  <a:pt x="532" y="57"/>
                </a:cubicBezTo>
                <a:close/>
                <a:moveTo>
                  <a:pt x="549" y="205"/>
                </a:moveTo>
                <a:cubicBezTo>
                  <a:pt x="548" y="205"/>
                  <a:pt x="548" y="205"/>
                  <a:pt x="548" y="206"/>
                </a:cubicBezTo>
                <a:cubicBezTo>
                  <a:pt x="548" y="207"/>
                  <a:pt x="548" y="207"/>
                  <a:pt x="549" y="207"/>
                </a:cubicBezTo>
                <a:cubicBezTo>
                  <a:pt x="549" y="207"/>
                  <a:pt x="550" y="206"/>
                  <a:pt x="550" y="206"/>
                </a:cubicBezTo>
                <a:cubicBezTo>
                  <a:pt x="550" y="205"/>
                  <a:pt x="549" y="205"/>
                  <a:pt x="549" y="205"/>
                </a:cubicBezTo>
                <a:close/>
                <a:moveTo>
                  <a:pt x="70" y="129"/>
                </a:moveTo>
                <a:cubicBezTo>
                  <a:pt x="71" y="130"/>
                  <a:pt x="72" y="130"/>
                  <a:pt x="72" y="131"/>
                </a:cubicBezTo>
                <a:cubicBezTo>
                  <a:pt x="72" y="131"/>
                  <a:pt x="72" y="130"/>
                  <a:pt x="72" y="130"/>
                </a:cubicBezTo>
                <a:cubicBezTo>
                  <a:pt x="72" y="129"/>
                  <a:pt x="71" y="128"/>
                  <a:pt x="70" y="128"/>
                </a:cubicBezTo>
                <a:cubicBezTo>
                  <a:pt x="70" y="128"/>
                  <a:pt x="70" y="129"/>
                  <a:pt x="70" y="129"/>
                </a:cubicBezTo>
                <a:cubicBezTo>
                  <a:pt x="70" y="129"/>
                  <a:pt x="70" y="129"/>
                  <a:pt x="70" y="129"/>
                </a:cubicBezTo>
                <a:close/>
                <a:moveTo>
                  <a:pt x="328" y="14"/>
                </a:moveTo>
                <a:cubicBezTo>
                  <a:pt x="328" y="15"/>
                  <a:pt x="328" y="15"/>
                  <a:pt x="329" y="15"/>
                </a:cubicBezTo>
                <a:cubicBezTo>
                  <a:pt x="329" y="15"/>
                  <a:pt x="329" y="16"/>
                  <a:pt x="329" y="16"/>
                </a:cubicBezTo>
                <a:cubicBezTo>
                  <a:pt x="329" y="16"/>
                  <a:pt x="329" y="16"/>
                  <a:pt x="329" y="16"/>
                </a:cubicBezTo>
                <a:cubicBezTo>
                  <a:pt x="330" y="16"/>
                  <a:pt x="330" y="16"/>
                  <a:pt x="330" y="16"/>
                </a:cubicBezTo>
                <a:cubicBezTo>
                  <a:pt x="330" y="15"/>
                  <a:pt x="330" y="15"/>
                  <a:pt x="330" y="15"/>
                </a:cubicBezTo>
                <a:cubicBezTo>
                  <a:pt x="330" y="15"/>
                  <a:pt x="330" y="15"/>
                  <a:pt x="330" y="15"/>
                </a:cubicBezTo>
                <a:cubicBezTo>
                  <a:pt x="330" y="15"/>
                  <a:pt x="330" y="14"/>
                  <a:pt x="329" y="14"/>
                </a:cubicBezTo>
                <a:cubicBezTo>
                  <a:pt x="329" y="14"/>
                  <a:pt x="328" y="14"/>
                  <a:pt x="328" y="14"/>
                </a:cubicBezTo>
                <a:close/>
                <a:moveTo>
                  <a:pt x="549" y="105"/>
                </a:moveTo>
                <a:cubicBezTo>
                  <a:pt x="549" y="105"/>
                  <a:pt x="548" y="105"/>
                  <a:pt x="549" y="106"/>
                </a:cubicBezTo>
                <a:cubicBezTo>
                  <a:pt x="549" y="107"/>
                  <a:pt x="549" y="107"/>
                  <a:pt x="550" y="107"/>
                </a:cubicBezTo>
                <a:cubicBezTo>
                  <a:pt x="550" y="107"/>
                  <a:pt x="550" y="107"/>
                  <a:pt x="550" y="107"/>
                </a:cubicBezTo>
                <a:cubicBezTo>
                  <a:pt x="550" y="107"/>
                  <a:pt x="550" y="106"/>
                  <a:pt x="550" y="106"/>
                </a:cubicBezTo>
                <a:cubicBezTo>
                  <a:pt x="550" y="106"/>
                  <a:pt x="550" y="106"/>
                  <a:pt x="550" y="105"/>
                </a:cubicBezTo>
                <a:cubicBezTo>
                  <a:pt x="550" y="105"/>
                  <a:pt x="550" y="105"/>
                  <a:pt x="549" y="105"/>
                </a:cubicBezTo>
                <a:close/>
                <a:moveTo>
                  <a:pt x="371" y="159"/>
                </a:moveTo>
                <a:cubicBezTo>
                  <a:pt x="371" y="159"/>
                  <a:pt x="371" y="159"/>
                  <a:pt x="371" y="159"/>
                </a:cubicBezTo>
                <a:cubicBezTo>
                  <a:pt x="370" y="159"/>
                  <a:pt x="370" y="159"/>
                  <a:pt x="370" y="159"/>
                </a:cubicBezTo>
                <a:cubicBezTo>
                  <a:pt x="370" y="160"/>
                  <a:pt x="370" y="159"/>
                  <a:pt x="369" y="159"/>
                </a:cubicBezTo>
                <a:cubicBezTo>
                  <a:pt x="369" y="159"/>
                  <a:pt x="368" y="160"/>
                  <a:pt x="369" y="160"/>
                </a:cubicBezTo>
                <a:cubicBezTo>
                  <a:pt x="369" y="160"/>
                  <a:pt x="369" y="161"/>
                  <a:pt x="369" y="161"/>
                </a:cubicBezTo>
                <a:cubicBezTo>
                  <a:pt x="370" y="161"/>
                  <a:pt x="370" y="161"/>
                  <a:pt x="370" y="160"/>
                </a:cubicBezTo>
                <a:cubicBezTo>
                  <a:pt x="370" y="160"/>
                  <a:pt x="371" y="160"/>
                  <a:pt x="371" y="160"/>
                </a:cubicBezTo>
                <a:cubicBezTo>
                  <a:pt x="371" y="160"/>
                  <a:pt x="371" y="160"/>
                  <a:pt x="371" y="159"/>
                </a:cubicBezTo>
                <a:close/>
                <a:moveTo>
                  <a:pt x="472" y="25"/>
                </a:moveTo>
                <a:cubicBezTo>
                  <a:pt x="472" y="25"/>
                  <a:pt x="473" y="24"/>
                  <a:pt x="473" y="24"/>
                </a:cubicBezTo>
                <a:cubicBezTo>
                  <a:pt x="473" y="24"/>
                  <a:pt x="472" y="23"/>
                  <a:pt x="472" y="23"/>
                </a:cubicBezTo>
                <a:cubicBezTo>
                  <a:pt x="471" y="23"/>
                  <a:pt x="471" y="23"/>
                  <a:pt x="471" y="23"/>
                </a:cubicBezTo>
                <a:cubicBezTo>
                  <a:pt x="471" y="23"/>
                  <a:pt x="471" y="24"/>
                  <a:pt x="471" y="24"/>
                </a:cubicBezTo>
                <a:cubicBezTo>
                  <a:pt x="471" y="24"/>
                  <a:pt x="472" y="25"/>
                  <a:pt x="472" y="25"/>
                </a:cubicBezTo>
                <a:cubicBezTo>
                  <a:pt x="472" y="25"/>
                  <a:pt x="472" y="25"/>
                  <a:pt x="472" y="25"/>
                </a:cubicBezTo>
                <a:close/>
                <a:moveTo>
                  <a:pt x="445" y="54"/>
                </a:moveTo>
                <a:cubicBezTo>
                  <a:pt x="445" y="54"/>
                  <a:pt x="446" y="54"/>
                  <a:pt x="446" y="54"/>
                </a:cubicBezTo>
                <a:cubicBezTo>
                  <a:pt x="446" y="54"/>
                  <a:pt x="447" y="54"/>
                  <a:pt x="447" y="53"/>
                </a:cubicBezTo>
                <a:cubicBezTo>
                  <a:pt x="447" y="53"/>
                  <a:pt x="447" y="53"/>
                  <a:pt x="448" y="52"/>
                </a:cubicBezTo>
                <a:cubicBezTo>
                  <a:pt x="447" y="52"/>
                  <a:pt x="447" y="52"/>
                  <a:pt x="447" y="52"/>
                </a:cubicBezTo>
                <a:cubicBezTo>
                  <a:pt x="446" y="53"/>
                  <a:pt x="446" y="53"/>
                  <a:pt x="445" y="53"/>
                </a:cubicBezTo>
                <a:cubicBezTo>
                  <a:pt x="445" y="53"/>
                  <a:pt x="445" y="54"/>
                  <a:pt x="445" y="54"/>
                </a:cubicBezTo>
                <a:close/>
                <a:moveTo>
                  <a:pt x="420" y="273"/>
                </a:moveTo>
                <a:cubicBezTo>
                  <a:pt x="420" y="273"/>
                  <a:pt x="420" y="274"/>
                  <a:pt x="420" y="274"/>
                </a:cubicBezTo>
                <a:cubicBezTo>
                  <a:pt x="420" y="274"/>
                  <a:pt x="420" y="274"/>
                  <a:pt x="420" y="274"/>
                </a:cubicBezTo>
                <a:cubicBezTo>
                  <a:pt x="420" y="274"/>
                  <a:pt x="421" y="275"/>
                  <a:pt x="421" y="274"/>
                </a:cubicBezTo>
                <a:cubicBezTo>
                  <a:pt x="421" y="274"/>
                  <a:pt x="422" y="274"/>
                  <a:pt x="422" y="274"/>
                </a:cubicBezTo>
                <a:cubicBezTo>
                  <a:pt x="422" y="273"/>
                  <a:pt x="421" y="273"/>
                  <a:pt x="421" y="272"/>
                </a:cubicBezTo>
                <a:cubicBezTo>
                  <a:pt x="421" y="272"/>
                  <a:pt x="420" y="272"/>
                  <a:pt x="420" y="273"/>
                </a:cubicBezTo>
                <a:close/>
                <a:moveTo>
                  <a:pt x="602" y="169"/>
                </a:moveTo>
                <a:cubicBezTo>
                  <a:pt x="603" y="169"/>
                  <a:pt x="603" y="169"/>
                  <a:pt x="604" y="168"/>
                </a:cubicBezTo>
                <a:cubicBezTo>
                  <a:pt x="604" y="168"/>
                  <a:pt x="604" y="168"/>
                  <a:pt x="604" y="168"/>
                </a:cubicBezTo>
                <a:cubicBezTo>
                  <a:pt x="604" y="168"/>
                  <a:pt x="604" y="168"/>
                  <a:pt x="604" y="168"/>
                </a:cubicBezTo>
                <a:cubicBezTo>
                  <a:pt x="603" y="167"/>
                  <a:pt x="602" y="168"/>
                  <a:pt x="602" y="168"/>
                </a:cubicBezTo>
                <a:cubicBezTo>
                  <a:pt x="601" y="168"/>
                  <a:pt x="601" y="168"/>
                  <a:pt x="602" y="169"/>
                </a:cubicBezTo>
                <a:cubicBezTo>
                  <a:pt x="602" y="169"/>
                  <a:pt x="602" y="169"/>
                  <a:pt x="602" y="168"/>
                </a:cubicBezTo>
                <a:cubicBezTo>
                  <a:pt x="602" y="169"/>
                  <a:pt x="602" y="169"/>
                  <a:pt x="602" y="169"/>
                </a:cubicBezTo>
                <a:close/>
                <a:moveTo>
                  <a:pt x="493" y="153"/>
                </a:moveTo>
                <a:cubicBezTo>
                  <a:pt x="494" y="153"/>
                  <a:pt x="494" y="153"/>
                  <a:pt x="494" y="153"/>
                </a:cubicBezTo>
                <a:cubicBezTo>
                  <a:pt x="494" y="153"/>
                  <a:pt x="494" y="152"/>
                  <a:pt x="494" y="152"/>
                </a:cubicBezTo>
                <a:cubicBezTo>
                  <a:pt x="493" y="152"/>
                  <a:pt x="493" y="152"/>
                  <a:pt x="493" y="151"/>
                </a:cubicBezTo>
                <a:cubicBezTo>
                  <a:pt x="493" y="151"/>
                  <a:pt x="492" y="151"/>
                  <a:pt x="492" y="152"/>
                </a:cubicBezTo>
                <a:cubicBezTo>
                  <a:pt x="492" y="152"/>
                  <a:pt x="491" y="152"/>
                  <a:pt x="492" y="153"/>
                </a:cubicBezTo>
                <a:cubicBezTo>
                  <a:pt x="492" y="153"/>
                  <a:pt x="492" y="153"/>
                  <a:pt x="492" y="153"/>
                </a:cubicBezTo>
                <a:cubicBezTo>
                  <a:pt x="492" y="153"/>
                  <a:pt x="492" y="153"/>
                  <a:pt x="493" y="152"/>
                </a:cubicBezTo>
                <a:cubicBezTo>
                  <a:pt x="493" y="153"/>
                  <a:pt x="493" y="153"/>
                  <a:pt x="493" y="153"/>
                </a:cubicBezTo>
                <a:cubicBezTo>
                  <a:pt x="493" y="153"/>
                  <a:pt x="493" y="153"/>
                  <a:pt x="493" y="153"/>
                </a:cubicBezTo>
                <a:close/>
                <a:moveTo>
                  <a:pt x="408" y="81"/>
                </a:moveTo>
                <a:cubicBezTo>
                  <a:pt x="408" y="81"/>
                  <a:pt x="409" y="82"/>
                  <a:pt x="409" y="82"/>
                </a:cubicBezTo>
                <a:cubicBezTo>
                  <a:pt x="410" y="83"/>
                  <a:pt x="410" y="82"/>
                  <a:pt x="410" y="82"/>
                </a:cubicBezTo>
                <a:cubicBezTo>
                  <a:pt x="409" y="81"/>
                  <a:pt x="410" y="81"/>
                  <a:pt x="410" y="81"/>
                </a:cubicBezTo>
                <a:cubicBezTo>
                  <a:pt x="411" y="81"/>
                  <a:pt x="411" y="81"/>
                  <a:pt x="411" y="80"/>
                </a:cubicBezTo>
                <a:cubicBezTo>
                  <a:pt x="411" y="80"/>
                  <a:pt x="411" y="80"/>
                  <a:pt x="410" y="80"/>
                </a:cubicBezTo>
                <a:cubicBezTo>
                  <a:pt x="410" y="80"/>
                  <a:pt x="409" y="81"/>
                  <a:pt x="408" y="81"/>
                </a:cubicBezTo>
                <a:cubicBezTo>
                  <a:pt x="408" y="81"/>
                  <a:pt x="408" y="81"/>
                  <a:pt x="408" y="81"/>
                </a:cubicBezTo>
                <a:close/>
                <a:moveTo>
                  <a:pt x="456" y="151"/>
                </a:moveTo>
                <a:cubicBezTo>
                  <a:pt x="456" y="151"/>
                  <a:pt x="456" y="152"/>
                  <a:pt x="456" y="152"/>
                </a:cubicBezTo>
                <a:cubicBezTo>
                  <a:pt x="457" y="152"/>
                  <a:pt x="457" y="152"/>
                  <a:pt x="457" y="152"/>
                </a:cubicBezTo>
                <a:cubicBezTo>
                  <a:pt x="457" y="151"/>
                  <a:pt x="457" y="151"/>
                  <a:pt x="457" y="150"/>
                </a:cubicBezTo>
                <a:cubicBezTo>
                  <a:pt x="457" y="150"/>
                  <a:pt x="457" y="150"/>
                  <a:pt x="457" y="149"/>
                </a:cubicBezTo>
                <a:cubicBezTo>
                  <a:pt x="457" y="149"/>
                  <a:pt x="457" y="149"/>
                  <a:pt x="457" y="149"/>
                </a:cubicBezTo>
                <a:cubicBezTo>
                  <a:pt x="457" y="149"/>
                  <a:pt x="457" y="149"/>
                  <a:pt x="457" y="149"/>
                </a:cubicBezTo>
                <a:cubicBezTo>
                  <a:pt x="457" y="150"/>
                  <a:pt x="457" y="150"/>
                  <a:pt x="456" y="150"/>
                </a:cubicBezTo>
                <a:cubicBezTo>
                  <a:pt x="456" y="150"/>
                  <a:pt x="456" y="150"/>
                  <a:pt x="456" y="151"/>
                </a:cubicBezTo>
                <a:close/>
                <a:moveTo>
                  <a:pt x="234" y="315"/>
                </a:moveTo>
                <a:cubicBezTo>
                  <a:pt x="234" y="315"/>
                  <a:pt x="233" y="316"/>
                  <a:pt x="233" y="316"/>
                </a:cubicBezTo>
                <a:cubicBezTo>
                  <a:pt x="233" y="316"/>
                  <a:pt x="233" y="316"/>
                  <a:pt x="233" y="317"/>
                </a:cubicBezTo>
                <a:cubicBezTo>
                  <a:pt x="233" y="317"/>
                  <a:pt x="233" y="318"/>
                  <a:pt x="234" y="318"/>
                </a:cubicBezTo>
                <a:cubicBezTo>
                  <a:pt x="234" y="318"/>
                  <a:pt x="234" y="317"/>
                  <a:pt x="234" y="317"/>
                </a:cubicBezTo>
                <a:cubicBezTo>
                  <a:pt x="234" y="316"/>
                  <a:pt x="235" y="316"/>
                  <a:pt x="235" y="316"/>
                </a:cubicBezTo>
                <a:cubicBezTo>
                  <a:pt x="235" y="316"/>
                  <a:pt x="235" y="316"/>
                  <a:pt x="235" y="316"/>
                </a:cubicBezTo>
                <a:cubicBezTo>
                  <a:pt x="235" y="316"/>
                  <a:pt x="234" y="315"/>
                  <a:pt x="234" y="315"/>
                </a:cubicBezTo>
                <a:close/>
                <a:moveTo>
                  <a:pt x="252" y="314"/>
                </a:moveTo>
                <a:cubicBezTo>
                  <a:pt x="251" y="314"/>
                  <a:pt x="251" y="314"/>
                  <a:pt x="250" y="315"/>
                </a:cubicBezTo>
                <a:cubicBezTo>
                  <a:pt x="250" y="315"/>
                  <a:pt x="250" y="315"/>
                  <a:pt x="250" y="315"/>
                </a:cubicBezTo>
                <a:cubicBezTo>
                  <a:pt x="250" y="315"/>
                  <a:pt x="251" y="316"/>
                  <a:pt x="251" y="316"/>
                </a:cubicBezTo>
                <a:cubicBezTo>
                  <a:pt x="251" y="316"/>
                  <a:pt x="251" y="316"/>
                  <a:pt x="251" y="316"/>
                </a:cubicBezTo>
                <a:cubicBezTo>
                  <a:pt x="252" y="316"/>
                  <a:pt x="252" y="315"/>
                  <a:pt x="252" y="314"/>
                </a:cubicBezTo>
                <a:cubicBezTo>
                  <a:pt x="252" y="314"/>
                  <a:pt x="252" y="314"/>
                  <a:pt x="252" y="314"/>
                </a:cubicBezTo>
                <a:close/>
                <a:moveTo>
                  <a:pt x="490" y="35"/>
                </a:moveTo>
                <a:cubicBezTo>
                  <a:pt x="491" y="35"/>
                  <a:pt x="491" y="35"/>
                  <a:pt x="492" y="34"/>
                </a:cubicBezTo>
                <a:cubicBezTo>
                  <a:pt x="492" y="34"/>
                  <a:pt x="492" y="34"/>
                  <a:pt x="492" y="34"/>
                </a:cubicBezTo>
                <a:cubicBezTo>
                  <a:pt x="492" y="33"/>
                  <a:pt x="492" y="33"/>
                  <a:pt x="491" y="33"/>
                </a:cubicBezTo>
                <a:cubicBezTo>
                  <a:pt x="491" y="33"/>
                  <a:pt x="491" y="33"/>
                  <a:pt x="491" y="33"/>
                </a:cubicBezTo>
                <a:cubicBezTo>
                  <a:pt x="491" y="34"/>
                  <a:pt x="490" y="33"/>
                  <a:pt x="490" y="34"/>
                </a:cubicBezTo>
                <a:cubicBezTo>
                  <a:pt x="490" y="34"/>
                  <a:pt x="490" y="35"/>
                  <a:pt x="490" y="35"/>
                </a:cubicBezTo>
                <a:cubicBezTo>
                  <a:pt x="490" y="35"/>
                  <a:pt x="490" y="35"/>
                  <a:pt x="490" y="35"/>
                </a:cubicBezTo>
                <a:close/>
                <a:moveTo>
                  <a:pt x="317" y="294"/>
                </a:moveTo>
                <a:cubicBezTo>
                  <a:pt x="316" y="295"/>
                  <a:pt x="316" y="295"/>
                  <a:pt x="315" y="296"/>
                </a:cubicBezTo>
                <a:cubicBezTo>
                  <a:pt x="315" y="296"/>
                  <a:pt x="315" y="296"/>
                  <a:pt x="315" y="296"/>
                </a:cubicBezTo>
                <a:cubicBezTo>
                  <a:pt x="315" y="296"/>
                  <a:pt x="315" y="296"/>
                  <a:pt x="315" y="296"/>
                </a:cubicBezTo>
                <a:cubicBezTo>
                  <a:pt x="315" y="296"/>
                  <a:pt x="315" y="296"/>
                  <a:pt x="316" y="296"/>
                </a:cubicBezTo>
                <a:cubicBezTo>
                  <a:pt x="316" y="296"/>
                  <a:pt x="316" y="296"/>
                  <a:pt x="316" y="296"/>
                </a:cubicBezTo>
                <a:cubicBezTo>
                  <a:pt x="317" y="296"/>
                  <a:pt x="317" y="295"/>
                  <a:pt x="317" y="294"/>
                </a:cubicBezTo>
                <a:cubicBezTo>
                  <a:pt x="317" y="294"/>
                  <a:pt x="317" y="294"/>
                  <a:pt x="317" y="294"/>
                </a:cubicBezTo>
                <a:cubicBezTo>
                  <a:pt x="317" y="294"/>
                  <a:pt x="317" y="294"/>
                  <a:pt x="317" y="294"/>
                </a:cubicBezTo>
                <a:close/>
                <a:moveTo>
                  <a:pt x="408" y="153"/>
                </a:moveTo>
                <a:cubicBezTo>
                  <a:pt x="408" y="152"/>
                  <a:pt x="408" y="152"/>
                  <a:pt x="407" y="153"/>
                </a:cubicBezTo>
                <a:cubicBezTo>
                  <a:pt x="407" y="153"/>
                  <a:pt x="406" y="153"/>
                  <a:pt x="406" y="154"/>
                </a:cubicBezTo>
                <a:cubicBezTo>
                  <a:pt x="406" y="155"/>
                  <a:pt x="407" y="155"/>
                  <a:pt x="407" y="155"/>
                </a:cubicBezTo>
                <a:cubicBezTo>
                  <a:pt x="407" y="155"/>
                  <a:pt x="407" y="155"/>
                  <a:pt x="407" y="155"/>
                </a:cubicBezTo>
                <a:cubicBezTo>
                  <a:pt x="408" y="154"/>
                  <a:pt x="408" y="154"/>
                  <a:pt x="408" y="153"/>
                </a:cubicBezTo>
                <a:cubicBezTo>
                  <a:pt x="408" y="153"/>
                  <a:pt x="408" y="153"/>
                  <a:pt x="408" y="153"/>
                </a:cubicBezTo>
                <a:close/>
                <a:moveTo>
                  <a:pt x="362" y="93"/>
                </a:moveTo>
                <a:cubicBezTo>
                  <a:pt x="362" y="93"/>
                  <a:pt x="362" y="93"/>
                  <a:pt x="362" y="93"/>
                </a:cubicBezTo>
                <a:cubicBezTo>
                  <a:pt x="362" y="93"/>
                  <a:pt x="361" y="93"/>
                  <a:pt x="361" y="93"/>
                </a:cubicBezTo>
                <a:cubicBezTo>
                  <a:pt x="361" y="94"/>
                  <a:pt x="362" y="94"/>
                  <a:pt x="362" y="94"/>
                </a:cubicBezTo>
                <a:cubicBezTo>
                  <a:pt x="362" y="94"/>
                  <a:pt x="363" y="94"/>
                  <a:pt x="363" y="94"/>
                </a:cubicBezTo>
                <a:cubicBezTo>
                  <a:pt x="363" y="94"/>
                  <a:pt x="364" y="94"/>
                  <a:pt x="364" y="94"/>
                </a:cubicBezTo>
                <a:cubicBezTo>
                  <a:pt x="364" y="94"/>
                  <a:pt x="363" y="93"/>
                  <a:pt x="363" y="93"/>
                </a:cubicBezTo>
                <a:cubicBezTo>
                  <a:pt x="363" y="93"/>
                  <a:pt x="363" y="93"/>
                  <a:pt x="362" y="93"/>
                </a:cubicBezTo>
                <a:close/>
                <a:moveTo>
                  <a:pt x="123" y="60"/>
                </a:moveTo>
                <a:cubicBezTo>
                  <a:pt x="124" y="60"/>
                  <a:pt x="124" y="60"/>
                  <a:pt x="124" y="59"/>
                </a:cubicBezTo>
                <a:cubicBezTo>
                  <a:pt x="124" y="59"/>
                  <a:pt x="124" y="59"/>
                  <a:pt x="124" y="59"/>
                </a:cubicBezTo>
                <a:cubicBezTo>
                  <a:pt x="124" y="59"/>
                  <a:pt x="124" y="58"/>
                  <a:pt x="124" y="58"/>
                </a:cubicBezTo>
                <a:cubicBezTo>
                  <a:pt x="123" y="59"/>
                  <a:pt x="123" y="59"/>
                  <a:pt x="122" y="59"/>
                </a:cubicBezTo>
                <a:cubicBezTo>
                  <a:pt x="122" y="59"/>
                  <a:pt x="122" y="60"/>
                  <a:pt x="122" y="60"/>
                </a:cubicBezTo>
                <a:cubicBezTo>
                  <a:pt x="122" y="60"/>
                  <a:pt x="123" y="60"/>
                  <a:pt x="123" y="60"/>
                </a:cubicBezTo>
                <a:close/>
                <a:moveTo>
                  <a:pt x="521" y="269"/>
                </a:moveTo>
                <a:cubicBezTo>
                  <a:pt x="521" y="269"/>
                  <a:pt x="522" y="268"/>
                  <a:pt x="522" y="268"/>
                </a:cubicBezTo>
                <a:cubicBezTo>
                  <a:pt x="522" y="267"/>
                  <a:pt x="521" y="268"/>
                  <a:pt x="521" y="268"/>
                </a:cubicBezTo>
                <a:cubicBezTo>
                  <a:pt x="520" y="268"/>
                  <a:pt x="520" y="267"/>
                  <a:pt x="520" y="267"/>
                </a:cubicBezTo>
                <a:cubicBezTo>
                  <a:pt x="520" y="267"/>
                  <a:pt x="520" y="267"/>
                  <a:pt x="520" y="268"/>
                </a:cubicBezTo>
                <a:cubicBezTo>
                  <a:pt x="519" y="268"/>
                  <a:pt x="520" y="269"/>
                  <a:pt x="520" y="269"/>
                </a:cubicBezTo>
                <a:cubicBezTo>
                  <a:pt x="521" y="269"/>
                  <a:pt x="521" y="269"/>
                  <a:pt x="521" y="269"/>
                </a:cubicBezTo>
                <a:close/>
                <a:moveTo>
                  <a:pt x="216" y="252"/>
                </a:moveTo>
                <a:cubicBezTo>
                  <a:pt x="215" y="252"/>
                  <a:pt x="215" y="252"/>
                  <a:pt x="215" y="251"/>
                </a:cubicBezTo>
                <a:cubicBezTo>
                  <a:pt x="215" y="251"/>
                  <a:pt x="215" y="251"/>
                  <a:pt x="214" y="251"/>
                </a:cubicBezTo>
                <a:cubicBezTo>
                  <a:pt x="214" y="251"/>
                  <a:pt x="214" y="251"/>
                  <a:pt x="214" y="251"/>
                </a:cubicBezTo>
                <a:cubicBezTo>
                  <a:pt x="214" y="251"/>
                  <a:pt x="214" y="252"/>
                  <a:pt x="214" y="252"/>
                </a:cubicBezTo>
                <a:cubicBezTo>
                  <a:pt x="214" y="252"/>
                  <a:pt x="214" y="253"/>
                  <a:pt x="214" y="253"/>
                </a:cubicBezTo>
                <a:cubicBezTo>
                  <a:pt x="215" y="253"/>
                  <a:pt x="216" y="253"/>
                  <a:pt x="216" y="252"/>
                </a:cubicBezTo>
                <a:cubicBezTo>
                  <a:pt x="216" y="252"/>
                  <a:pt x="216" y="252"/>
                  <a:pt x="216" y="252"/>
                </a:cubicBezTo>
                <a:cubicBezTo>
                  <a:pt x="216" y="251"/>
                  <a:pt x="216" y="252"/>
                  <a:pt x="216" y="252"/>
                </a:cubicBezTo>
                <a:close/>
                <a:moveTo>
                  <a:pt x="111" y="68"/>
                </a:moveTo>
                <a:cubicBezTo>
                  <a:pt x="111" y="68"/>
                  <a:pt x="111" y="69"/>
                  <a:pt x="111" y="69"/>
                </a:cubicBezTo>
                <a:cubicBezTo>
                  <a:pt x="112" y="68"/>
                  <a:pt x="112" y="68"/>
                  <a:pt x="113" y="67"/>
                </a:cubicBezTo>
                <a:cubicBezTo>
                  <a:pt x="112" y="67"/>
                  <a:pt x="112" y="67"/>
                  <a:pt x="112" y="67"/>
                </a:cubicBezTo>
                <a:cubicBezTo>
                  <a:pt x="111" y="67"/>
                  <a:pt x="112" y="66"/>
                  <a:pt x="111" y="66"/>
                </a:cubicBezTo>
                <a:cubicBezTo>
                  <a:pt x="110" y="66"/>
                  <a:pt x="111" y="67"/>
                  <a:pt x="111" y="67"/>
                </a:cubicBezTo>
                <a:cubicBezTo>
                  <a:pt x="111" y="68"/>
                  <a:pt x="111" y="68"/>
                  <a:pt x="111" y="68"/>
                </a:cubicBezTo>
                <a:close/>
                <a:moveTo>
                  <a:pt x="514" y="119"/>
                </a:moveTo>
                <a:cubicBezTo>
                  <a:pt x="514" y="119"/>
                  <a:pt x="515" y="119"/>
                  <a:pt x="515" y="119"/>
                </a:cubicBezTo>
                <a:cubicBezTo>
                  <a:pt x="515" y="118"/>
                  <a:pt x="515" y="118"/>
                  <a:pt x="515" y="117"/>
                </a:cubicBezTo>
                <a:cubicBezTo>
                  <a:pt x="515" y="117"/>
                  <a:pt x="514" y="117"/>
                  <a:pt x="514" y="117"/>
                </a:cubicBezTo>
                <a:cubicBezTo>
                  <a:pt x="514" y="117"/>
                  <a:pt x="514" y="117"/>
                  <a:pt x="514" y="117"/>
                </a:cubicBezTo>
                <a:cubicBezTo>
                  <a:pt x="514" y="118"/>
                  <a:pt x="514" y="118"/>
                  <a:pt x="513" y="118"/>
                </a:cubicBezTo>
                <a:cubicBezTo>
                  <a:pt x="513" y="118"/>
                  <a:pt x="513" y="119"/>
                  <a:pt x="513" y="119"/>
                </a:cubicBezTo>
                <a:cubicBezTo>
                  <a:pt x="513" y="119"/>
                  <a:pt x="513" y="119"/>
                  <a:pt x="514" y="119"/>
                </a:cubicBezTo>
                <a:cubicBezTo>
                  <a:pt x="514" y="119"/>
                  <a:pt x="514" y="119"/>
                  <a:pt x="514" y="119"/>
                </a:cubicBezTo>
                <a:close/>
                <a:moveTo>
                  <a:pt x="337" y="96"/>
                </a:moveTo>
                <a:cubicBezTo>
                  <a:pt x="337" y="96"/>
                  <a:pt x="337" y="96"/>
                  <a:pt x="337" y="96"/>
                </a:cubicBezTo>
                <a:cubicBezTo>
                  <a:pt x="337" y="96"/>
                  <a:pt x="337" y="96"/>
                  <a:pt x="336" y="97"/>
                </a:cubicBezTo>
                <a:cubicBezTo>
                  <a:pt x="336" y="97"/>
                  <a:pt x="336" y="97"/>
                  <a:pt x="336" y="97"/>
                </a:cubicBezTo>
                <a:cubicBezTo>
                  <a:pt x="336" y="97"/>
                  <a:pt x="336" y="97"/>
                  <a:pt x="336" y="98"/>
                </a:cubicBezTo>
                <a:cubicBezTo>
                  <a:pt x="337" y="98"/>
                  <a:pt x="338" y="97"/>
                  <a:pt x="338" y="98"/>
                </a:cubicBezTo>
                <a:cubicBezTo>
                  <a:pt x="338" y="98"/>
                  <a:pt x="338" y="98"/>
                  <a:pt x="338" y="97"/>
                </a:cubicBezTo>
                <a:cubicBezTo>
                  <a:pt x="338" y="97"/>
                  <a:pt x="338" y="97"/>
                  <a:pt x="338" y="97"/>
                </a:cubicBezTo>
                <a:cubicBezTo>
                  <a:pt x="338" y="97"/>
                  <a:pt x="338" y="97"/>
                  <a:pt x="338" y="97"/>
                </a:cubicBezTo>
                <a:cubicBezTo>
                  <a:pt x="337" y="97"/>
                  <a:pt x="337" y="96"/>
                  <a:pt x="337" y="96"/>
                </a:cubicBezTo>
                <a:cubicBezTo>
                  <a:pt x="337" y="96"/>
                  <a:pt x="337" y="96"/>
                  <a:pt x="337" y="96"/>
                </a:cubicBezTo>
                <a:close/>
                <a:moveTo>
                  <a:pt x="41" y="224"/>
                </a:moveTo>
                <a:cubicBezTo>
                  <a:pt x="41" y="224"/>
                  <a:pt x="42" y="224"/>
                  <a:pt x="42" y="224"/>
                </a:cubicBezTo>
                <a:cubicBezTo>
                  <a:pt x="42" y="224"/>
                  <a:pt x="42" y="224"/>
                  <a:pt x="42" y="223"/>
                </a:cubicBezTo>
                <a:cubicBezTo>
                  <a:pt x="43" y="223"/>
                  <a:pt x="43" y="223"/>
                  <a:pt x="42" y="222"/>
                </a:cubicBezTo>
                <a:cubicBezTo>
                  <a:pt x="42" y="222"/>
                  <a:pt x="42" y="222"/>
                  <a:pt x="42" y="221"/>
                </a:cubicBezTo>
                <a:cubicBezTo>
                  <a:pt x="41" y="222"/>
                  <a:pt x="41" y="222"/>
                  <a:pt x="41" y="222"/>
                </a:cubicBezTo>
                <a:cubicBezTo>
                  <a:pt x="41" y="222"/>
                  <a:pt x="41" y="222"/>
                  <a:pt x="41" y="223"/>
                </a:cubicBezTo>
                <a:cubicBezTo>
                  <a:pt x="41" y="223"/>
                  <a:pt x="41" y="224"/>
                  <a:pt x="41" y="224"/>
                </a:cubicBezTo>
                <a:close/>
                <a:moveTo>
                  <a:pt x="38" y="229"/>
                </a:moveTo>
                <a:cubicBezTo>
                  <a:pt x="38" y="229"/>
                  <a:pt x="38" y="229"/>
                  <a:pt x="38" y="229"/>
                </a:cubicBezTo>
                <a:cubicBezTo>
                  <a:pt x="38" y="228"/>
                  <a:pt x="39" y="228"/>
                  <a:pt x="40" y="228"/>
                </a:cubicBezTo>
                <a:cubicBezTo>
                  <a:pt x="40" y="228"/>
                  <a:pt x="40" y="228"/>
                  <a:pt x="40" y="228"/>
                </a:cubicBezTo>
                <a:cubicBezTo>
                  <a:pt x="40" y="228"/>
                  <a:pt x="40" y="228"/>
                  <a:pt x="40" y="228"/>
                </a:cubicBezTo>
                <a:cubicBezTo>
                  <a:pt x="39" y="228"/>
                  <a:pt x="39" y="227"/>
                  <a:pt x="39" y="227"/>
                </a:cubicBezTo>
                <a:cubicBezTo>
                  <a:pt x="39" y="226"/>
                  <a:pt x="39" y="226"/>
                  <a:pt x="38" y="227"/>
                </a:cubicBezTo>
                <a:cubicBezTo>
                  <a:pt x="37" y="227"/>
                  <a:pt x="38" y="227"/>
                  <a:pt x="38" y="228"/>
                </a:cubicBezTo>
                <a:cubicBezTo>
                  <a:pt x="38" y="228"/>
                  <a:pt x="38" y="229"/>
                  <a:pt x="38" y="229"/>
                </a:cubicBezTo>
                <a:close/>
                <a:moveTo>
                  <a:pt x="350" y="117"/>
                </a:moveTo>
                <a:cubicBezTo>
                  <a:pt x="351" y="117"/>
                  <a:pt x="351" y="117"/>
                  <a:pt x="351" y="117"/>
                </a:cubicBezTo>
                <a:cubicBezTo>
                  <a:pt x="351" y="116"/>
                  <a:pt x="351" y="116"/>
                  <a:pt x="351" y="116"/>
                </a:cubicBezTo>
                <a:cubicBezTo>
                  <a:pt x="350" y="117"/>
                  <a:pt x="350" y="116"/>
                  <a:pt x="349" y="115"/>
                </a:cubicBezTo>
                <a:cubicBezTo>
                  <a:pt x="349" y="115"/>
                  <a:pt x="349" y="115"/>
                  <a:pt x="348" y="115"/>
                </a:cubicBezTo>
                <a:cubicBezTo>
                  <a:pt x="348" y="115"/>
                  <a:pt x="348" y="116"/>
                  <a:pt x="348" y="116"/>
                </a:cubicBezTo>
                <a:cubicBezTo>
                  <a:pt x="348" y="116"/>
                  <a:pt x="350" y="117"/>
                  <a:pt x="350" y="117"/>
                </a:cubicBezTo>
                <a:close/>
                <a:moveTo>
                  <a:pt x="601" y="171"/>
                </a:moveTo>
                <a:cubicBezTo>
                  <a:pt x="602" y="171"/>
                  <a:pt x="602" y="171"/>
                  <a:pt x="602" y="170"/>
                </a:cubicBezTo>
                <a:cubicBezTo>
                  <a:pt x="603" y="169"/>
                  <a:pt x="602" y="170"/>
                  <a:pt x="601" y="170"/>
                </a:cubicBezTo>
                <a:cubicBezTo>
                  <a:pt x="601" y="170"/>
                  <a:pt x="601" y="170"/>
                  <a:pt x="601" y="169"/>
                </a:cubicBezTo>
                <a:cubicBezTo>
                  <a:pt x="601" y="169"/>
                  <a:pt x="600" y="169"/>
                  <a:pt x="600" y="170"/>
                </a:cubicBezTo>
                <a:cubicBezTo>
                  <a:pt x="600" y="170"/>
                  <a:pt x="600" y="170"/>
                  <a:pt x="600" y="171"/>
                </a:cubicBezTo>
                <a:cubicBezTo>
                  <a:pt x="600" y="171"/>
                  <a:pt x="601" y="171"/>
                  <a:pt x="601" y="171"/>
                </a:cubicBezTo>
                <a:close/>
                <a:moveTo>
                  <a:pt x="154" y="286"/>
                </a:moveTo>
                <a:cubicBezTo>
                  <a:pt x="154" y="286"/>
                  <a:pt x="153" y="286"/>
                  <a:pt x="153" y="286"/>
                </a:cubicBezTo>
                <a:cubicBezTo>
                  <a:pt x="152" y="286"/>
                  <a:pt x="152" y="288"/>
                  <a:pt x="153" y="288"/>
                </a:cubicBezTo>
                <a:cubicBezTo>
                  <a:pt x="153" y="288"/>
                  <a:pt x="153" y="288"/>
                  <a:pt x="154" y="288"/>
                </a:cubicBezTo>
                <a:cubicBezTo>
                  <a:pt x="154" y="288"/>
                  <a:pt x="154" y="288"/>
                  <a:pt x="154" y="288"/>
                </a:cubicBezTo>
                <a:cubicBezTo>
                  <a:pt x="154" y="287"/>
                  <a:pt x="153" y="287"/>
                  <a:pt x="154" y="286"/>
                </a:cubicBezTo>
                <a:close/>
                <a:moveTo>
                  <a:pt x="339" y="150"/>
                </a:moveTo>
                <a:cubicBezTo>
                  <a:pt x="339" y="150"/>
                  <a:pt x="338" y="151"/>
                  <a:pt x="338" y="151"/>
                </a:cubicBezTo>
                <a:cubicBezTo>
                  <a:pt x="340" y="151"/>
                  <a:pt x="340" y="150"/>
                  <a:pt x="341" y="149"/>
                </a:cubicBezTo>
                <a:cubicBezTo>
                  <a:pt x="340" y="149"/>
                  <a:pt x="340" y="149"/>
                  <a:pt x="339" y="148"/>
                </a:cubicBezTo>
                <a:cubicBezTo>
                  <a:pt x="339" y="149"/>
                  <a:pt x="339" y="149"/>
                  <a:pt x="339" y="150"/>
                </a:cubicBezTo>
                <a:close/>
                <a:moveTo>
                  <a:pt x="550" y="36"/>
                </a:moveTo>
                <a:cubicBezTo>
                  <a:pt x="550" y="36"/>
                  <a:pt x="550" y="35"/>
                  <a:pt x="550" y="35"/>
                </a:cubicBezTo>
                <a:cubicBezTo>
                  <a:pt x="551" y="35"/>
                  <a:pt x="551" y="35"/>
                  <a:pt x="550" y="35"/>
                </a:cubicBezTo>
                <a:cubicBezTo>
                  <a:pt x="550" y="34"/>
                  <a:pt x="549" y="34"/>
                  <a:pt x="549" y="34"/>
                </a:cubicBezTo>
                <a:cubicBezTo>
                  <a:pt x="549" y="34"/>
                  <a:pt x="549" y="34"/>
                  <a:pt x="549" y="33"/>
                </a:cubicBezTo>
                <a:cubicBezTo>
                  <a:pt x="549" y="34"/>
                  <a:pt x="549" y="34"/>
                  <a:pt x="549" y="34"/>
                </a:cubicBezTo>
                <a:cubicBezTo>
                  <a:pt x="548" y="35"/>
                  <a:pt x="549" y="36"/>
                  <a:pt x="550" y="36"/>
                </a:cubicBezTo>
                <a:close/>
                <a:moveTo>
                  <a:pt x="280" y="305"/>
                </a:moveTo>
                <a:cubicBezTo>
                  <a:pt x="280" y="305"/>
                  <a:pt x="280" y="305"/>
                  <a:pt x="279" y="306"/>
                </a:cubicBezTo>
                <a:cubicBezTo>
                  <a:pt x="279" y="306"/>
                  <a:pt x="279" y="306"/>
                  <a:pt x="279" y="307"/>
                </a:cubicBezTo>
                <a:cubicBezTo>
                  <a:pt x="279" y="307"/>
                  <a:pt x="279" y="308"/>
                  <a:pt x="280" y="308"/>
                </a:cubicBezTo>
                <a:cubicBezTo>
                  <a:pt x="280" y="308"/>
                  <a:pt x="280" y="308"/>
                  <a:pt x="280" y="308"/>
                </a:cubicBezTo>
                <a:cubicBezTo>
                  <a:pt x="280" y="307"/>
                  <a:pt x="281" y="307"/>
                  <a:pt x="281" y="306"/>
                </a:cubicBezTo>
                <a:cubicBezTo>
                  <a:pt x="281" y="306"/>
                  <a:pt x="280" y="305"/>
                  <a:pt x="280" y="305"/>
                </a:cubicBezTo>
                <a:close/>
                <a:moveTo>
                  <a:pt x="224" y="313"/>
                </a:moveTo>
                <a:cubicBezTo>
                  <a:pt x="225" y="313"/>
                  <a:pt x="225" y="313"/>
                  <a:pt x="225" y="312"/>
                </a:cubicBezTo>
                <a:cubicBezTo>
                  <a:pt x="225" y="312"/>
                  <a:pt x="225" y="312"/>
                  <a:pt x="225" y="311"/>
                </a:cubicBezTo>
                <a:cubicBezTo>
                  <a:pt x="225" y="311"/>
                  <a:pt x="225" y="311"/>
                  <a:pt x="225" y="311"/>
                </a:cubicBezTo>
                <a:cubicBezTo>
                  <a:pt x="224" y="311"/>
                  <a:pt x="224" y="311"/>
                  <a:pt x="224" y="311"/>
                </a:cubicBezTo>
                <a:cubicBezTo>
                  <a:pt x="224" y="311"/>
                  <a:pt x="224" y="312"/>
                  <a:pt x="224" y="312"/>
                </a:cubicBezTo>
                <a:cubicBezTo>
                  <a:pt x="224" y="312"/>
                  <a:pt x="224" y="312"/>
                  <a:pt x="224" y="312"/>
                </a:cubicBezTo>
                <a:cubicBezTo>
                  <a:pt x="224" y="313"/>
                  <a:pt x="224" y="313"/>
                  <a:pt x="224" y="313"/>
                </a:cubicBezTo>
                <a:close/>
                <a:moveTo>
                  <a:pt x="561" y="210"/>
                </a:moveTo>
                <a:cubicBezTo>
                  <a:pt x="560" y="210"/>
                  <a:pt x="560" y="211"/>
                  <a:pt x="560" y="211"/>
                </a:cubicBezTo>
                <a:cubicBezTo>
                  <a:pt x="560" y="211"/>
                  <a:pt x="560" y="211"/>
                  <a:pt x="560" y="211"/>
                </a:cubicBezTo>
                <a:cubicBezTo>
                  <a:pt x="561" y="212"/>
                  <a:pt x="561" y="212"/>
                  <a:pt x="561" y="211"/>
                </a:cubicBezTo>
                <a:cubicBezTo>
                  <a:pt x="562" y="211"/>
                  <a:pt x="562" y="212"/>
                  <a:pt x="562" y="212"/>
                </a:cubicBezTo>
                <a:cubicBezTo>
                  <a:pt x="562" y="212"/>
                  <a:pt x="562" y="211"/>
                  <a:pt x="562" y="211"/>
                </a:cubicBezTo>
                <a:cubicBezTo>
                  <a:pt x="562" y="211"/>
                  <a:pt x="562" y="211"/>
                  <a:pt x="562" y="211"/>
                </a:cubicBezTo>
                <a:cubicBezTo>
                  <a:pt x="562" y="211"/>
                  <a:pt x="561" y="211"/>
                  <a:pt x="561" y="210"/>
                </a:cubicBezTo>
                <a:close/>
                <a:moveTo>
                  <a:pt x="517" y="275"/>
                </a:moveTo>
                <a:cubicBezTo>
                  <a:pt x="517" y="275"/>
                  <a:pt x="517" y="276"/>
                  <a:pt x="517" y="276"/>
                </a:cubicBezTo>
                <a:cubicBezTo>
                  <a:pt x="518" y="277"/>
                  <a:pt x="517" y="276"/>
                  <a:pt x="516" y="277"/>
                </a:cubicBezTo>
                <a:cubicBezTo>
                  <a:pt x="516" y="277"/>
                  <a:pt x="516" y="277"/>
                  <a:pt x="516" y="277"/>
                </a:cubicBezTo>
                <a:cubicBezTo>
                  <a:pt x="517" y="278"/>
                  <a:pt x="517" y="278"/>
                  <a:pt x="518" y="278"/>
                </a:cubicBezTo>
                <a:cubicBezTo>
                  <a:pt x="518" y="278"/>
                  <a:pt x="518" y="277"/>
                  <a:pt x="518" y="277"/>
                </a:cubicBezTo>
                <a:cubicBezTo>
                  <a:pt x="518" y="276"/>
                  <a:pt x="518" y="276"/>
                  <a:pt x="518" y="276"/>
                </a:cubicBezTo>
                <a:cubicBezTo>
                  <a:pt x="518" y="275"/>
                  <a:pt x="517" y="275"/>
                  <a:pt x="517" y="275"/>
                </a:cubicBezTo>
                <a:close/>
                <a:moveTo>
                  <a:pt x="428" y="276"/>
                </a:moveTo>
                <a:cubicBezTo>
                  <a:pt x="428" y="276"/>
                  <a:pt x="428" y="275"/>
                  <a:pt x="428" y="275"/>
                </a:cubicBezTo>
                <a:cubicBezTo>
                  <a:pt x="427" y="275"/>
                  <a:pt x="427" y="275"/>
                  <a:pt x="427" y="276"/>
                </a:cubicBezTo>
                <a:cubicBezTo>
                  <a:pt x="427" y="276"/>
                  <a:pt x="427" y="276"/>
                  <a:pt x="427" y="276"/>
                </a:cubicBezTo>
                <a:cubicBezTo>
                  <a:pt x="428" y="276"/>
                  <a:pt x="428" y="277"/>
                  <a:pt x="427" y="277"/>
                </a:cubicBezTo>
                <a:cubicBezTo>
                  <a:pt x="427" y="277"/>
                  <a:pt x="427" y="277"/>
                  <a:pt x="427" y="278"/>
                </a:cubicBezTo>
                <a:cubicBezTo>
                  <a:pt x="427" y="278"/>
                  <a:pt x="427" y="278"/>
                  <a:pt x="427" y="278"/>
                </a:cubicBezTo>
                <a:cubicBezTo>
                  <a:pt x="427" y="278"/>
                  <a:pt x="428" y="277"/>
                  <a:pt x="428" y="277"/>
                </a:cubicBezTo>
                <a:cubicBezTo>
                  <a:pt x="428" y="277"/>
                  <a:pt x="428" y="277"/>
                  <a:pt x="429" y="278"/>
                </a:cubicBezTo>
                <a:cubicBezTo>
                  <a:pt x="429" y="277"/>
                  <a:pt x="429" y="277"/>
                  <a:pt x="429" y="277"/>
                </a:cubicBezTo>
                <a:cubicBezTo>
                  <a:pt x="428" y="276"/>
                  <a:pt x="428" y="276"/>
                  <a:pt x="428" y="276"/>
                </a:cubicBezTo>
                <a:close/>
                <a:moveTo>
                  <a:pt x="402" y="293"/>
                </a:moveTo>
                <a:cubicBezTo>
                  <a:pt x="402" y="293"/>
                  <a:pt x="403" y="294"/>
                  <a:pt x="403" y="294"/>
                </a:cubicBezTo>
                <a:cubicBezTo>
                  <a:pt x="404" y="294"/>
                  <a:pt x="404" y="293"/>
                  <a:pt x="405" y="293"/>
                </a:cubicBezTo>
                <a:cubicBezTo>
                  <a:pt x="404" y="293"/>
                  <a:pt x="404" y="292"/>
                  <a:pt x="404" y="292"/>
                </a:cubicBezTo>
                <a:cubicBezTo>
                  <a:pt x="403" y="292"/>
                  <a:pt x="403" y="293"/>
                  <a:pt x="402" y="293"/>
                </a:cubicBezTo>
                <a:close/>
                <a:moveTo>
                  <a:pt x="516" y="87"/>
                </a:moveTo>
                <a:cubicBezTo>
                  <a:pt x="515" y="87"/>
                  <a:pt x="516" y="88"/>
                  <a:pt x="516" y="88"/>
                </a:cubicBezTo>
                <a:cubicBezTo>
                  <a:pt x="516" y="88"/>
                  <a:pt x="516" y="88"/>
                  <a:pt x="516" y="89"/>
                </a:cubicBezTo>
                <a:cubicBezTo>
                  <a:pt x="516" y="89"/>
                  <a:pt x="516" y="89"/>
                  <a:pt x="516" y="90"/>
                </a:cubicBezTo>
                <a:cubicBezTo>
                  <a:pt x="516" y="90"/>
                  <a:pt x="516" y="89"/>
                  <a:pt x="517" y="89"/>
                </a:cubicBezTo>
                <a:cubicBezTo>
                  <a:pt x="517" y="89"/>
                  <a:pt x="517" y="89"/>
                  <a:pt x="517" y="89"/>
                </a:cubicBezTo>
                <a:cubicBezTo>
                  <a:pt x="517" y="88"/>
                  <a:pt x="516" y="88"/>
                  <a:pt x="516" y="87"/>
                </a:cubicBezTo>
                <a:cubicBezTo>
                  <a:pt x="516" y="87"/>
                  <a:pt x="516" y="87"/>
                  <a:pt x="516" y="87"/>
                </a:cubicBezTo>
                <a:close/>
                <a:moveTo>
                  <a:pt x="186" y="258"/>
                </a:moveTo>
                <a:cubicBezTo>
                  <a:pt x="186" y="257"/>
                  <a:pt x="186" y="257"/>
                  <a:pt x="185" y="257"/>
                </a:cubicBezTo>
                <a:cubicBezTo>
                  <a:pt x="185" y="258"/>
                  <a:pt x="184" y="258"/>
                  <a:pt x="184" y="258"/>
                </a:cubicBezTo>
                <a:cubicBezTo>
                  <a:pt x="184" y="258"/>
                  <a:pt x="184" y="258"/>
                  <a:pt x="184" y="258"/>
                </a:cubicBezTo>
                <a:cubicBezTo>
                  <a:pt x="185" y="259"/>
                  <a:pt x="185" y="258"/>
                  <a:pt x="185" y="259"/>
                </a:cubicBezTo>
                <a:cubicBezTo>
                  <a:pt x="185" y="259"/>
                  <a:pt x="185" y="259"/>
                  <a:pt x="186" y="259"/>
                </a:cubicBezTo>
                <a:cubicBezTo>
                  <a:pt x="186" y="259"/>
                  <a:pt x="186" y="258"/>
                  <a:pt x="186" y="258"/>
                </a:cubicBezTo>
                <a:close/>
                <a:moveTo>
                  <a:pt x="570" y="59"/>
                </a:moveTo>
                <a:cubicBezTo>
                  <a:pt x="570" y="59"/>
                  <a:pt x="572" y="58"/>
                  <a:pt x="572" y="58"/>
                </a:cubicBezTo>
                <a:cubicBezTo>
                  <a:pt x="572" y="58"/>
                  <a:pt x="571" y="57"/>
                  <a:pt x="571" y="57"/>
                </a:cubicBezTo>
                <a:cubicBezTo>
                  <a:pt x="571" y="57"/>
                  <a:pt x="570" y="56"/>
                  <a:pt x="570" y="57"/>
                </a:cubicBezTo>
                <a:cubicBezTo>
                  <a:pt x="570" y="58"/>
                  <a:pt x="570" y="58"/>
                  <a:pt x="570" y="59"/>
                </a:cubicBezTo>
                <a:cubicBezTo>
                  <a:pt x="570" y="59"/>
                  <a:pt x="570" y="59"/>
                  <a:pt x="570" y="59"/>
                </a:cubicBezTo>
                <a:close/>
                <a:moveTo>
                  <a:pt x="387" y="68"/>
                </a:moveTo>
                <a:cubicBezTo>
                  <a:pt x="387" y="68"/>
                  <a:pt x="387" y="68"/>
                  <a:pt x="387" y="68"/>
                </a:cubicBezTo>
                <a:cubicBezTo>
                  <a:pt x="387" y="68"/>
                  <a:pt x="386" y="68"/>
                  <a:pt x="386" y="69"/>
                </a:cubicBezTo>
                <a:cubicBezTo>
                  <a:pt x="386" y="69"/>
                  <a:pt x="387" y="70"/>
                  <a:pt x="388" y="70"/>
                </a:cubicBezTo>
                <a:cubicBezTo>
                  <a:pt x="388" y="70"/>
                  <a:pt x="388" y="70"/>
                  <a:pt x="388" y="70"/>
                </a:cubicBezTo>
                <a:cubicBezTo>
                  <a:pt x="388" y="69"/>
                  <a:pt x="388" y="69"/>
                  <a:pt x="387" y="68"/>
                </a:cubicBezTo>
                <a:close/>
                <a:moveTo>
                  <a:pt x="327" y="13"/>
                </a:moveTo>
                <a:cubicBezTo>
                  <a:pt x="327" y="13"/>
                  <a:pt x="327" y="13"/>
                  <a:pt x="327" y="13"/>
                </a:cubicBezTo>
                <a:cubicBezTo>
                  <a:pt x="327" y="12"/>
                  <a:pt x="328" y="12"/>
                  <a:pt x="328" y="13"/>
                </a:cubicBezTo>
                <a:cubicBezTo>
                  <a:pt x="328" y="13"/>
                  <a:pt x="328" y="13"/>
                  <a:pt x="329" y="13"/>
                </a:cubicBezTo>
                <a:cubicBezTo>
                  <a:pt x="329" y="13"/>
                  <a:pt x="329" y="13"/>
                  <a:pt x="329" y="13"/>
                </a:cubicBezTo>
                <a:cubicBezTo>
                  <a:pt x="329" y="12"/>
                  <a:pt x="329" y="12"/>
                  <a:pt x="328" y="12"/>
                </a:cubicBezTo>
                <a:cubicBezTo>
                  <a:pt x="328" y="12"/>
                  <a:pt x="327" y="12"/>
                  <a:pt x="327" y="11"/>
                </a:cubicBezTo>
                <a:cubicBezTo>
                  <a:pt x="327" y="12"/>
                  <a:pt x="327" y="12"/>
                  <a:pt x="326" y="12"/>
                </a:cubicBezTo>
                <a:cubicBezTo>
                  <a:pt x="326" y="12"/>
                  <a:pt x="326" y="13"/>
                  <a:pt x="326" y="13"/>
                </a:cubicBezTo>
                <a:cubicBezTo>
                  <a:pt x="326" y="13"/>
                  <a:pt x="326" y="13"/>
                  <a:pt x="327" y="13"/>
                </a:cubicBezTo>
                <a:close/>
                <a:moveTo>
                  <a:pt x="131" y="336"/>
                </a:moveTo>
                <a:cubicBezTo>
                  <a:pt x="131" y="336"/>
                  <a:pt x="131" y="335"/>
                  <a:pt x="131" y="335"/>
                </a:cubicBezTo>
                <a:cubicBezTo>
                  <a:pt x="130" y="335"/>
                  <a:pt x="130" y="336"/>
                  <a:pt x="130" y="336"/>
                </a:cubicBezTo>
                <a:cubicBezTo>
                  <a:pt x="130" y="336"/>
                  <a:pt x="130" y="337"/>
                  <a:pt x="130" y="337"/>
                </a:cubicBezTo>
                <a:cubicBezTo>
                  <a:pt x="130" y="337"/>
                  <a:pt x="130" y="337"/>
                  <a:pt x="129" y="337"/>
                </a:cubicBezTo>
                <a:cubicBezTo>
                  <a:pt x="130" y="337"/>
                  <a:pt x="130" y="337"/>
                  <a:pt x="130" y="337"/>
                </a:cubicBezTo>
                <a:cubicBezTo>
                  <a:pt x="131" y="337"/>
                  <a:pt x="131" y="337"/>
                  <a:pt x="132" y="337"/>
                </a:cubicBezTo>
                <a:cubicBezTo>
                  <a:pt x="132" y="337"/>
                  <a:pt x="132" y="336"/>
                  <a:pt x="132" y="336"/>
                </a:cubicBezTo>
                <a:cubicBezTo>
                  <a:pt x="132" y="336"/>
                  <a:pt x="131" y="336"/>
                  <a:pt x="131" y="336"/>
                </a:cubicBezTo>
                <a:close/>
                <a:moveTo>
                  <a:pt x="217" y="248"/>
                </a:moveTo>
                <a:cubicBezTo>
                  <a:pt x="217" y="248"/>
                  <a:pt x="216" y="248"/>
                  <a:pt x="216" y="248"/>
                </a:cubicBezTo>
                <a:cubicBezTo>
                  <a:pt x="216" y="249"/>
                  <a:pt x="217" y="249"/>
                  <a:pt x="217" y="249"/>
                </a:cubicBezTo>
                <a:cubicBezTo>
                  <a:pt x="217" y="249"/>
                  <a:pt x="217" y="250"/>
                  <a:pt x="218" y="249"/>
                </a:cubicBezTo>
                <a:cubicBezTo>
                  <a:pt x="218" y="249"/>
                  <a:pt x="217" y="248"/>
                  <a:pt x="218" y="248"/>
                </a:cubicBezTo>
                <a:cubicBezTo>
                  <a:pt x="218" y="248"/>
                  <a:pt x="218" y="247"/>
                  <a:pt x="218" y="247"/>
                </a:cubicBezTo>
                <a:cubicBezTo>
                  <a:pt x="217" y="247"/>
                  <a:pt x="217" y="248"/>
                  <a:pt x="217" y="248"/>
                </a:cubicBezTo>
                <a:close/>
                <a:moveTo>
                  <a:pt x="502" y="58"/>
                </a:moveTo>
                <a:cubicBezTo>
                  <a:pt x="502" y="58"/>
                  <a:pt x="503" y="58"/>
                  <a:pt x="503" y="58"/>
                </a:cubicBezTo>
                <a:cubicBezTo>
                  <a:pt x="503" y="57"/>
                  <a:pt x="504" y="57"/>
                  <a:pt x="504" y="57"/>
                </a:cubicBezTo>
                <a:cubicBezTo>
                  <a:pt x="504" y="57"/>
                  <a:pt x="504" y="56"/>
                  <a:pt x="504" y="56"/>
                </a:cubicBezTo>
                <a:cubicBezTo>
                  <a:pt x="504" y="56"/>
                  <a:pt x="504" y="56"/>
                  <a:pt x="504" y="56"/>
                </a:cubicBezTo>
                <a:cubicBezTo>
                  <a:pt x="504" y="56"/>
                  <a:pt x="504" y="56"/>
                  <a:pt x="504" y="56"/>
                </a:cubicBezTo>
                <a:cubicBezTo>
                  <a:pt x="504" y="57"/>
                  <a:pt x="503" y="57"/>
                  <a:pt x="502" y="57"/>
                </a:cubicBezTo>
                <a:cubicBezTo>
                  <a:pt x="502" y="57"/>
                  <a:pt x="502" y="57"/>
                  <a:pt x="501" y="57"/>
                </a:cubicBezTo>
                <a:cubicBezTo>
                  <a:pt x="502" y="57"/>
                  <a:pt x="502" y="58"/>
                  <a:pt x="502" y="58"/>
                </a:cubicBezTo>
                <a:close/>
                <a:moveTo>
                  <a:pt x="290" y="153"/>
                </a:moveTo>
                <a:cubicBezTo>
                  <a:pt x="290" y="153"/>
                  <a:pt x="289" y="153"/>
                  <a:pt x="289" y="153"/>
                </a:cubicBezTo>
                <a:cubicBezTo>
                  <a:pt x="289" y="154"/>
                  <a:pt x="289" y="154"/>
                  <a:pt x="288" y="154"/>
                </a:cubicBezTo>
                <a:cubicBezTo>
                  <a:pt x="288" y="154"/>
                  <a:pt x="288" y="154"/>
                  <a:pt x="288" y="154"/>
                </a:cubicBezTo>
                <a:cubicBezTo>
                  <a:pt x="288" y="154"/>
                  <a:pt x="288" y="154"/>
                  <a:pt x="288" y="154"/>
                </a:cubicBezTo>
                <a:cubicBezTo>
                  <a:pt x="288" y="154"/>
                  <a:pt x="288" y="155"/>
                  <a:pt x="288" y="155"/>
                </a:cubicBezTo>
                <a:cubicBezTo>
                  <a:pt x="288" y="155"/>
                  <a:pt x="289" y="154"/>
                  <a:pt x="289" y="154"/>
                </a:cubicBezTo>
                <a:cubicBezTo>
                  <a:pt x="290" y="154"/>
                  <a:pt x="290" y="154"/>
                  <a:pt x="290" y="153"/>
                </a:cubicBezTo>
                <a:cubicBezTo>
                  <a:pt x="290" y="153"/>
                  <a:pt x="290" y="153"/>
                  <a:pt x="290" y="153"/>
                </a:cubicBezTo>
                <a:close/>
                <a:moveTo>
                  <a:pt x="61" y="224"/>
                </a:moveTo>
                <a:cubicBezTo>
                  <a:pt x="61" y="224"/>
                  <a:pt x="61" y="223"/>
                  <a:pt x="60" y="223"/>
                </a:cubicBezTo>
                <a:cubicBezTo>
                  <a:pt x="60" y="223"/>
                  <a:pt x="60" y="224"/>
                  <a:pt x="60" y="224"/>
                </a:cubicBezTo>
                <a:cubicBezTo>
                  <a:pt x="60" y="224"/>
                  <a:pt x="60" y="225"/>
                  <a:pt x="60" y="225"/>
                </a:cubicBezTo>
                <a:cubicBezTo>
                  <a:pt x="60" y="225"/>
                  <a:pt x="60" y="225"/>
                  <a:pt x="60" y="225"/>
                </a:cubicBezTo>
                <a:cubicBezTo>
                  <a:pt x="60" y="225"/>
                  <a:pt x="60" y="226"/>
                  <a:pt x="60" y="225"/>
                </a:cubicBezTo>
                <a:cubicBezTo>
                  <a:pt x="60" y="225"/>
                  <a:pt x="61" y="225"/>
                  <a:pt x="61" y="224"/>
                </a:cubicBezTo>
                <a:close/>
                <a:moveTo>
                  <a:pt x="152" y="43"/>
                </a:moveTo>
                <a:cubicBezTo>
                  <a:pt x="153" y="43"/>
                  <a:pt x="154" y="43"/>
                  <a:pt x="154" y="43"/>
                </a:cubicBezTo>
                <a:cubicBezTo>
                  <a:pt x="154" y="44"/>
                  <a:pt x="155" y="44"/>
                  <a:pt x="155" y="43"/>
                </a:cubicBezTo>
                <a:cubicBezTo>
                  <a:pt x="155" y="43"/>
                  <a:pt x="155" y="43"/>
                  <a:pt x="155" y="42"/>
                </a:cubicBezTo>
                <a:cubicBezTo>
                  <a:pt x="154" y="42"/>
                  <a:pt x="154" y="42"/>
                  <a:pt x="154" y="42"/>
                </a:cubicBezTo>
                <a:cubicBezTo>
                  <a:pt x="153" y="42"/>
                  <a:pt x="153" y="42"/>
                  <a:pt x="152" y="42"/>
                </a:cubicBezTo>
                <a:cubicBezTo>
                  <a:pt x="152" y="42"/>
                  <a:pt x="152" y="43"/>
                  <a:pt x="152" y="43"/>
                </a:cubicBezTo>
                <a:cubicBezTo>
                  <a:pt x="152" y="43"/>
                  <a:pt x="152" y="43"/>
                  <a:pt x="152" y="43"/>
                </a:cubicBezTo>
                <a:close/>
                <a:moveTo>
                  <a:pt x="363" y="135"/>
                </a:moveTo>
                <a:cubicBezTo>
                  <a:pt x="363" y="135"/>
                  <a:pt x="363" y="134"/>
                  <a:pt x="363" y="134"/>
                </a:cubicBezTo>
                <a:cubicBezTo>
                  <a:pt x="362" y="134"/>
                  <a:pt x="362" y="134"/>
                  <a:pt x="362" y="134"/>
                </a:cubicBezTo>
                <a:cubicBezTo>
                  <a:pt x="361" y="134"/>
                  <a:pt x="361" y="135"/>
                  <a:pt x="361" y="135"/>
                </a:cubicBezTo>
                <a:cubicBezTo>
                  <a:pt x="361" y="135"/>
                  <a:pt x="361" y="135"/>
                  <a:pt x="361" y="135"/>
                </a:cubicBezTo>
                <a:cubicBezTo>
                  <a:pt x="361" y="135"/>
                  <a:pt x="361" y="135"/>
                  <a:pt x="361" y="136"/>
                </a:cubicBezTo>
                <a:cubicBezTo>
                  <a:pt x="362" y="135"/>
                  <a:pt x="362" y="135"/>
                  <a:pt x="363" y="135"/>
                </a:cubicBezTo>
                <a:close/>
                <a:moveTo>
                  <a:pt x="397" y="72"/>
                </a:moveTo>
                <a:cubicBezTo>
                  <a:pt x="397" y="72"/>
                  <a:pt x="397" y="73"/>
                  <a:pt x="397" y="73"/>
                </a:cubicBezTo>
                <a:cubicBezTo>
                  <a:pt x="397" y="74"/>
                  <a:pt x="397" y="74"/>
                  <a:pt x="398" y="74"/>
                </a:cubicBezTo>
                <a:cubicBezTo>
                  <a:pt x="398" y="74"/>
                  <a:pt x="399" y="73"/>
                  <a:pt x="399" y="73"/>
                </a:cubicBezTo>
                <a:cubicBezTo>
                  <a:pt x="399" y="73"/>
                  <a:pt x="398" y="72"/>
                  <a:pt x="397" y="72"/>
                </a:cubicBezTo>
                <a:close/>
                <a:moveTo>
                  <a:pt x="84" y="244"/>
                </a:moveTo>
                <a:cubicBezTo>
                  <a:pt x="84" y="245"/>
                  <a:pt x="85" y="245"/>
                  <a:pt x="85" y="245"/>
                </a:cubicBezTo>
                <a:cubicBezTo>
                  <a:pt x="86" y="245"/>
                  <a:pt x="86" y="245"/>
                  <a:pt x="87" y="244"/>
                </a:cubicBezTo>
                <a:cubicBezTo>
                  <a:pt x="87" y="244"/>
                  <a:pt x="87" y="244"/>
                  <a:pt x="87" y="244"/>
                </a:cubicBezTo>
                <a:cubicBezTo>
                  <a:pt x="86" y="244"/>
                  <a:pt x="86" y="244"/>
                  <a:pt x="85" y="243"/>
                </a:cubicBezTo>
                <a:cubicBezTo>
                  <a:pt x="85" y="244"/>
                  <a:pt x="84" y="244"/>
                  <a:pt x="84" y="244"/>
                </a:cubicBezTo>
                <a:close/>
                <a:moveTo>
                  <a:pt x="554" y="104"/>
                </a:moveTo>
                <a:cubicBezTo>
                  <a:pt x="554" y="105"/>
                  <a:pt x="555" y="105"/>
                  <a:pt x="555" y="105"/>
                </a:cubicBezTo>
                <a:cubicBezTo>
                  <a:pt x="555" y="104"/>
                  <a:pt x="555" y="104"/>
                  <a:pt x="556" y="103"/>
                </a:cubicBezTo>
                <a:cubicBezTo>
                  <a:pt x="555" y="103"/>
                  <a:pt x="555" y="103"/>
                  <a:pt x="555" y="103"/>
                </a:cubicBezTo>
                <a:cubicBezTo>
                  <a:pt x="554" y="103"/>
                  <a:pt x="554" y="103"/>
                  <a:pt x="554" y="103"/>
                </a:cubicBezTo>
                <a:cubicBezTo>
                  <a:pt x="554" y="103"/>
                  <a:pt x="554" y="103"/>
                  <a:pt x="554" y="103"/>
                </a:cubicBezTo>
                <a:cubicBezTo>
                  <a:pt x="554" y="103"/>
                  <a:pt x="554" y="104"/>
                  <a:pt x="554" y="104"/>
                </a:cubicBezTo>
                <a:close/>
                <a:moveTo>
                  <a:pt x="350" y="157"/>
                </a:moveTo>
                <a:cubicBezTo>
                  <a:pt x="351" y="157"/>
                  <a:pt x="351" y="157"/>
                  <a:pt x="351" y="157"/>
                </a:cubicBezTo>
                <a:cubicBezTo>
                  <a:pt x="351" y="157"/>
                  <a:pt x="351" y="158"/>
                  <a:pt x="352" y="158"/>
                </a:cubicBezTo>
                <a:cubicBezTo>
                  <a:pt x="352" y="157"/>
                  <a:pt x="352" y="157"/>
                  <a:pt x="352" y="157"/>
                </a:cubicBezTo>
                <a:cubicBezTo>
                  <a:pt x="351" y="157"/>
                  <a:pt x="351" y="156"/>
                  <a:pt x="350" y="156"/>
                </a:cubicBezTo>
                <a:cubicBezTo>
                  <a:pt x="350" y="156"/>
                  <a:pt x="350" y="156"/>
                  <a:pt x="350" y="156"/>
                </a:cubicBezTo>
                <a:cubicBezTo>
                  <a:pt x="350" y="156"/>
                  <a:pt x="350" y="156"/>
                  <a:pt x="350" y="156"/>
                </a:cubicBezTo>
                <a:cubicBezTo>
                  <a:pt x="350" y="156"/>
                  <a:pt x="350" y="158"/>
                  <a:pt x="350" y="158"/>
                </a:cubicBezTo>
                <a:cubicBezTo>
                  <a:pt x="350" y="158"/>
                  <a:pt x="350" y="158"/>
                  <a:pt x="350" y="157"/>
                </a:cubicBezTo>
                <a:close/>
                <a:moveTo>
                  <a:pt x="527" y="111"/>
                </a:moveTo>
                <a:cubicBezTo>
                  <a:pt x="527" y="111"/>
                  <a:pt x="526" y="111"/>
                  <a:pt x="526" y="111"/>
                </a:cubicBezTo>
                <a:cubicBezTo>
                  <a:pt x="526" y="112"/>
                  <a:pt x="527" y="112"/>
                  <a:pt x="527" y="113"/>
                </a:cubicBezTo>
                <a:cubicBezTo>
                  <a:pt x="527" y="113"/>
                  <a:pt x="527" y="113"/>
                  <a:pt x="527" y="113"/>
                </a:cubicBezTo>
                <a:cubicBezTo>
                  <a:pt x="528" y="112"/>
                  <a:pt x="528" y="112"/>
                  <a:pt x="528" y="111"/>
                </a:cubicBezTo>
                <a:cubicBezTo>
                  <a:pt x="528" y="111"/>
                  <a:pt x="527" y="110"/>
                  <a:pt x="527" y="111"/>
                </a:cubicBezTo>
                <a:close/>
                <a:moveTo>
                  <a:pt x="532" y="264"/>
                </a:moveTo>
                <a:cubicBezTo>
                  <a:pt x="533" y="264"/>
                  <a:pt x="533" y="263"/>
                  <a:pt x="532" y="263"/>
                </a:cubicBezTo>
                <a:cubicBezTo>
                  <a:pt x="532" y="263"/>
                  <a:pt x="531" y="263"/>
                  <a:pt x="531" y="263"/>
                </a:cubicBezTo>
                <a:cubicBezTo>
                  <a:pt x="531" y="264"/>
                  <a:pt x="531" y="264"/>
                  <a:pt x="531" y="265"/>
                </a:cubicBezTo>
                <a:cubicBezTo>
                  <a:pt x="531" y="265"/>
                  <a:pt x="531" y="265"/>
                  <a:pt x="532" y="264"/>
                </a:cubicBezTo>
                <a:close/>
                <a:moveTo>
                  <a:pt x="233" y="243"/>
                </a:moveTo>
                <a:cubicBezTo>
                  <a:pt x="233" y="243"/>
                  <a:pt x="233" y="243"/>
                  <a:pt x="233" y="243"/>
                </a:cubicBezTo>
                <a:cubicBezTo>
                  <a:pt x="233" y="243"/>
                  <a:pt x="234" y="243"/>
                  <a:pt x="234" y="243"/>
                </a:cubicBezTo>
                <a:cubicBezTo>
                  <a:pt x="234" y="242"/>
                  <a:pt x="234" y="242"/>
                  <a:pt x="233" y="242"/>
                </a:cubicBezTo>
                <a:cubicBezTo>
                  <a:pt x="233" y="242"/>
                  <a:pt x="233" y="241"/>
                  <a:pt x="233" y="242"/>
                </a:cubicBezTo>
                <a:cubicBezTo>
                  <a:pt x="232" y="242"/>
                  <a:pt x="232" y="242"/>
                  <a:pt x="232" y="242"/>
                </a:cubicBezTo>
                <a:cubicBezTo>
                  <a:pt x="231" y="242"/>
                  <a:pt x="231" y="242"/>
                  <a:pt x="231" y="243"/>
                </a:cubicBezTo>
                <a:cubicBezTo>
                  <a:pt x="231" y="243"/>
                  <a:pt x="232" y="243"/>
                  <a:pt x="232" y="243"/>
                </a:cubicBezTo>
                <a:cubicBezTo>
                  <a:pt x="232" y="243"/>
                  <a:pt x="232" y="243"/>
                  <a:pt x="233" y="243"/>
                </a:cubicBezTo>
                <a:close/>
                <a:moveTo>
                  <a:pt x="349" y="283"/>
                </a:moveTo>
                <a:cubicBezTo>
                  <a:pt x="349" y="283"/>
                  <a:pt x="349" y="283"/>
                  <a:pt x="349" y="284"/>
                </a:cubicBezTo>
                <a:cubicBezTo>
                  <a:pt x="350" y="284"/>
                  <a:pt x="350" y="284"/>
                  <a:pt x="350" y="284"/>
                </a:cubicBezTo>
                <a:cubicBezTo>
                  <a:pt x="350" y="284"/>
                  <a:pt x="350" y="283"/>
                  <a:pt x="350" y="283"/>
                </a:cubicBezTo>
                <a:cubicBezTo>
                  <a:pt x="350" y="283"/>
                  <a:pt x="350" y="283"/>
                  <a:pt x="350" y="282"/>
                </a:cubicBezTo>
                <a:cubicBezTo>
                  <a:pt x="350" y="282"/>
                  <a:pt x="351" y="281"/>
                  <a:pt x="350" y="281"/>
                </a:cubicBezTo>
                <a:cubicBezTo>
                  <a:pt x="349" y="281"/>
                  <a:pt x="350" y="282"/>
                  <a:pt x="349" y="282"/>
                </a:cubicBezTo>
                <a:cubicBezTo>
                  <a:pt x="349" y="283"/>
                  <a:pt x="349" y="283"/>
                  <a:pt x="349" y="283"/>
                </a:cubicBezTo>
                <a:close/>
                <a:moveTo>
                  <a:pt x="326" y="92"/>
                </a:moveTo>
                <a:cubicBezTo>
                  <a:pt x="326" y="92"/>
                  <a:pt x="325" y="93"/>
                  <a:pt x="325" y="93"/>
                </a:cubicBezTo>
                <a:cubicBezTo>
                  <a:pt x="324" y="94"/>
                  <a:pt x="325" y="94"/>
                  <a:pt x="325" y="94"/>
                </a:cubicBezTo>
                <a:cubicBezTo>
                  <a:pt x="325" y="94"/>
                  <a:pt x="325" y="94"/>
                  <a:pt x="325" y="94"/>
                </a:cubicBezTo>
                <a:cubicBezTo>
                  <a:pt x="326" y="93"/>
                  <a:pt x="326" y="93"/>
                  <a:pt x="327" y="92"/>
                </a:cubicBezTo>
                <a:cubicBezTo>
                  <a:pt x="327" y="92"/>
                  <a:pt x="327" y="92"/>
                  <a:pt x="327" y="91"/>
                </a:cubicBezTo>
                <a:cubicBezTo>
                  <a:pt x="326" y="91"/>
                  <a:pt x="326" y="91"/>
                  <a:pt x="326" y="92"/>
                </a:cubicBezTo>
                <a:close/>
                <a:moveTo>
                  <a:pt x="37" y="227"/>
                </a:moveTo>
                <a:cubicBezTo>
                  <a:pt x="37" y="227"/>
                  <a:pt x="36" y="226"/>
                  <a:pt x="36" y="226"/>
                </a:cubicBezTo>
                <a:cubicBezTo>
                  <a:pt x="36" y="226"/>
                  <a:pt x="37" y="226"/>
                  <a:pt x="37" y="226"/>
                </a:cubicBezTo>
                <a:cubicBezTo>
                  <a:pt x="37" y="226"/>
                  <a:pt x="37" y="226"/>
                  <a:pt x="37" y="226"/>
                </a:cubicBezTo>
                <a:cubicBezTo>
                  <a:pt x="36" y="225"/>
                  <a:pt x="36" y="225"/>
                  <a:pt x="36" y="226"/>
                </a:cubicBezTo>
                <a:cubicBezTo>
                  <a:pt x="35" y="227"/>
                  <a:pt x="35" y="227"/>
                  <a:pt x="36" y="227"/>
                </a:cubicBezTo>
                <a:cubicBezTo>
                  <a:pt x="36" y="228"/>
                  <a:pt x="36" y="228"/>
                  <a:pt x="37" y="228"/>
                </a:cubicBezTo>
                <a:cubicBezTo>
                  <a:pt x="37" y="227"/>
                  <a:pt x="37" y="227"/>
                  <a:pt x="37" y="227"/>
                </a:cubicBezTo>
                <a:close/>
                <a:moveTo>
                  <a:pt x="596" y="163"/>
                </a:moveTo>
                <a:cubicBezTo>
                  <a:pt x="596" y="163"/>
                  <a:pt x="596" y="163"/>
                  <a:pt x="596" y="163"/>
                </a:cubicBezTo>
                <a:cubicBezTo>
                  <a:pt x="597" y="163"/>
                  <a:pt x="597" y="163"/>
                  <a:pt x="597" y="163"/>
                </a:cubicBezTo>
                <a:cubicBezTo>
                  <a:pt x="597" y="163"/>
                  <a:pt x="597" y="163"/>
                  <a:pt x="597" y="162"/>
                </a:cubicBezTo>
                <a:cubicBezTo>
                  <a:pt x="597" y="162"/>
                  <a:pt x="597" y="162"/>
                  <a:pt x="596" y="161"/>
                </a:cubicBezTo>
                <a:cubicBezTo>
                  <a:pt x="596" y="161"/>
                  <a:pt x="596" y="160"/>
                  <a:pt x="596" y="161"/>
                </a:cubicBezTo>
                <a:cubicBezTo>
                  <a:pt x="596" y="162"/>
                  <a:pt x="595" y="162"/>
                  <a:pt x="595" y="162"/>
                </a:cubicBezTo>
                <a:cubicBezTo>
                  <a:pt x="595" y="163"/>
                  <a:pt x="596" y="163"/>
                  <a:pt x="596" y="163"/>
                </a:cubicBezTo>
                <a:close/>
                <a:moveTo>
                  <a:pt x="494" y="26"/>
                </a:moveTo>
                <a:cubicBezTo>
                  <a:pt x="494" y="26"/>
                  <a:pt x="494" y="27"/>
                  <a:pt x="495" y="26"/>
                </a:cubicBezTo>
                <a:cubicBezTo>
                  <a:pt x="495" y="26"/>
                  <a:pt x="495" y="26"/>
                  <a:pt x="495" y="26"/>
                </a:cubicBezTo>
                <a:cubicBezTo>
                  <a:pt x="495" y="26"/>
                  <a:pt x="495" y="25"/>
                  <a:pt x="494" y="25"/>
                </a:cubicBezTo>
                <a:cubicBezTo>
                  <a:pt x="494" y="25"/>
                  <a:pt x="493" y="24"/>
                  <a:pt x="493" y="25"/>
                </a:cubicBezTo>
                <a:cubicBezTo>
                  <a:pt x="493" y="26"/>
                  <a:pt x="493" y="25"/>
                  <a:pt x="494" y="26"/>
                </a:cubicBezTo>
                <a:close/>
                <a:moveTo>
                  <a:pt x="526" y="92"/>
                </a:moveTo>
                <a:cubicBezTo>
                  <a:pt x="526" y="92"/>
                  <a:pt x="526" y="92"/>
                  <a:pt x="526" y="92"/>
                </a:cubicBezTo>
                <a:cubicBezTo>
                  <a:pt x="526" y="93"/>
                  <a:pt x="526" y="93"/>
                  <a:pt x="527" y="93"/>
                </a:cubicBezTo>
                <a:cubicBezTo>
                  <a:pt x="527" y="93"/>
                  <a:pt x="528" y="93"/>
                  <a:pt x="528" y="92"/>
                </a:cubicBezTo>
                <a:cubicBezTo>
                  <a:pt x="528" y="92"/>
                  <a:pt x="528" y="92"/>
                  <a:pt x="527" y="91"/>
                </a:cubicBezTo>
                <a:cubicBezTo>
                  <a:pt x="527" y="92"/>
                  <a:pt x="527" y="92"/>
                  <a:pt x="526" y="92"/>
                </a:cubicBezTo>
                <a:close/>
                <a:moveTo>
                  <a:pt x="560" y="46"/>
                </a:moveTo>
                <a:cubicBezTo>
                  <a:pt x="560" y="45"/>
                  <a:pt x="561" y="45"/>
                  <a:pt x="561" y="45"/>
                </a:cubicBezTo>
                <a:cubicBezTo>
                  <a:pt x="561" y="45"/>
                  <a:pt x="561" y="44"/>
                  <a:pt x="561" y="44"/>
                </a:cubicBezTo>
                <a:cubicBezTo>
                  <a:pt x="561" y="44"/>
                  <a:pt x="560" y="43"/>
                  <a:pt x="560" y="43"/>
                </a:cubicBezTo>
                <a:cubicBezTo>
                  <a:pt x="559" y="43"/>
                  <a:pt x="560" y="45"/>
                  <a:pt x="559" y="45"/>
                </a:cubicBezTo>
                <a:cubicBezTo>
                  <a:pt x="559" y="45"/>
                  <a:pt x="559" y="45"/>
                  <a:pt x="559" y="45"/>
                </a:cubicBezTo>
                <a:cubicBezTo>
                  <a:pt x="559" y="45"/>
                  <a:pt x="559" y="45"/>
                  <a:pt x="560" y="46"/>
                </a:cubicBezTo>
                <a:close/>
                <a:moveTo>
                  <a:pt x="511" y="35"/>
                </a:moveTo>
                <a:cubicBezTo>
                  <a:pt x="511" y="35"/>
                  <a:pt x="511" y="35"/>
                  <a:pt x="511" y="35"/>
                </a:cubicBezTo>
                <a:cubicBezTo>
                  <a:pt x="512" y="35"/>
                  <a:pt x="512" y="35"/>
                  <a:pt x="512" y="34"/>
                </a:cubicBezTo>
                <a:cubicBezTo>
                  <a:pt x="512" y="34"/>
                  <a:pt x="511" y="33"/>
                  <a:pt x="511" y="33"/>
                </a:cubicBezTo>
                <a:cubicBezTo>
                  <a:pt x="511" y="33"/>
                  <a:pt x="510" y="34"/>
                  <a:pt x="510" y="34"/>
                </a:cubicBezTo>
                <a:cubicBezTo>
                  <a:pt x="511" y="34"/>
                  <a:pt x="511" y="34"/>
                  <a:pt x="511" y="35"/>
                </a:cubicBezTo>
                <a:close/>
                <a:moveTo>
                  <a:pt x="613" y="173"/>
                </a:moveTo>
                <a:cubicBezTo>
                  <a:pt x="612" y="173"/>
                  <a:pt x="613" y="174"/>
                  <a:pt x="613" y="174"/>
                </a:cubicBezTo>
                <a:cubicBezTo>
                  <a:pt x="613" y="175"/>
                  <a:pt x="613" y="175"/>
                  <a:pt x="614" y="176"/>
                </a:cubicBezTo>
                <a:cubicBezTo>
                  <a:pt x="614" y="176"/>
                  <a:pt x="614" y="176"/>
                  <a:pt x="614" y="176"/>
                </a:cubicBezTo>
                <a:cubicBezTo>
                  <a:pt x="614" y="176"/>
                  <a:pt x="614" y="176"/>
                  <a:pt x="614" y="176"/>
                </a:cubicBezTo>
                <a:cubicBezTo>
                  <a:pt x="614" y="176"/>
                  <a:pt x="614" y="175"/>
                  <a:pt x="614" y="175"/>
                </a:cubicBezTo>
                <a:cubicBezTo>
                  <a:pt x="614" y="175"/>
                  <a:pt x="614" y="174"/>
                  <a:pt x="614" y="174"/>
                </a:cubicBezTo>
                <a:cubicBezTo>
                  <a:pt x="614" y="173"/>
                  <a:pt x="613" y="173"/>
                  <a:pt x="613" y="173"/>
                </a:cubicBezTo>
                <a:close/>
                <a:moveTo>
                  <a:pt x="529" y="92"/>
                </a:moveTo>
                <a:cubicBezTo>
                  <a:pt x="529" y="92"/>
                  <a:pt x="529" y="92"/>
                  <a:pt x="529" y="92"/>
                </a:cubicBezTo>
                <a:cubicBezTo>
                  <a:pt x="530" y="92"/>
                  <a:pt x="530" y="93"/>
                  <a:pt x="530" y="93"/>
                </a:cubicBezTo>
                <a:cubicBezTo>
                  <a:pt x="530" y="94"/>
                  <a:pt x="530" y="94"/>
                  <a:pt x="531" y="94"/>
                </a:cubicBezTo>
                <a:cubicBezTo>
                  <a:pt x="531" y="94"/>
                  <a:pt x="531" y="94"/>
                  <a:pt x="531" y="94"/>
                </a:cubicBezTo>
                <a:cubicBezTo>
                  <a:pt x="531" y="93"/>
                  <a:pt x="530" y="91"/>
                  <a:pt x="529" y="91"/>
                </a:cubicBezTo>
                <a:cubicBezTo>
                  <a:pt x="529" y="92"/>
                  <a:pt x="529" y="92"/>
                  <a:pt x="529" y="92"/>
                </a:cubicBezTo>
                <a:close/>
                <a:moveTo>
                  <a:pt x="82" y="234"/>
                </a:moveTo>
                <a:cubicBezTo>
                  <a:pt x="82" y="234"/>
                  <a:pt x="81" y="235"/>
                  <a:pt x="81" y="235"/>
                </a:cubicBezTo>
                <a:cubicBezTo>
                  <a:pt x="82" y="235"/>
                  <a:pt x="82" y="236"/>
                  <a:pt x="83" y="235"/>
                </a:cubicBezTo>
                <a:cubicBezTo>
                  <a:pt x="83" y="235"/>
                  <a:pt x="83" y="234"/>
                  <a:pt x="83" y="234"/>
                </a:cubicBezTo>
                <a:cubicBezTo>
                  <a:pt x="84" y="233"/>
                  <a:pt x="83" y="233"/>
                  <a:pt x="83" y="233"/>
                </a:cubicBezTo>
                <a:cubicBezTo>
                  <a:pt x="83" y="233"/>
                  <a:pt x="83" y="233"/>
                  <a:pt x="83" y="233"/>
                </a:cubicBezTo>
                <a:cubicBezTo>
                  <a:pt x="82" y="234"/>
                  <a:pt x="82" y="234"/>
                  <a:pt x="82" y="234"/>
                </a:cubicBezTo>
                <a:close/>
                <a:moveTo>
                  <a:pt x="591" y="209"/>
                </a:moveTo>
                <a:cubicBezTo>
                  <a:pt x="589" y="209"/>
                  <a:pt x="590" y="210"/>
                  <a:pt x="590" y="210"/>
                </a:cubicBezTo>
                <a:cubicBezTo>
                  <a:pt x="590" y="210"/>
                  <a:pt x="590" y="210"/>
                  <a:pt x="590" y="210"/>
                </a:cubicBezTo>
                <a:cubicBezTo>
                  <a:pt x="589" y="211"/>
                  <a:pt x="590" y="211"/>
                  <a:pt x="590" y="211"/>
                </a:cubicBezTo>
                <a:cubicBezTo>
                  <a:pt x="590" y="211"/>
                  <a:pt x="590" y="211"/>
                  <a:pt x="591" y="211"/>
                </a:cubicBezTo>
                <a:cubicBezTo>
                  <a:pt x="591" y="211"/>
                  <a:pt x="591" y="211"/>
                  <a:pt x="591" y="211"/>
                </a:cubicBezTo>
                <a:cubicBezTo>
                  <a:pt x="591" y="210"/>
                  <a:pt x="591" y="210"/>
                  <a:pt x="591" y="210"/>
                </a:cubicBezTo>
                <a:cubicBezTo>
                  <a:pt x="591" y="210"/>
                  <a:pt x="591" y="209"/>
                  <a:pt x="591" y="209"/>
                </a:cubicBezTo>
                <a:close/>
                <a:moveTo>
                  <a:pt x="538" y="104"/>
                </a:moveTo>
                <a:cubicBezTo>
                  <a:pt x="538" y="104"/>
                  <a:pt x="538" y="104"/>
                  <a:pt x="538" y="104"/>
                </a:cubicBezTo>
                <a:cubicBezTo>
                  <a:pt x="538" y="104"/>
                  <a:pt x="538" y="104"/>
                  <a:pt x="539" y="105"/>
                </a:cubicBezTo>
                <a:cubicBezTo>
                  <a:pt x="539" y="104"/>
                  <a:pt x="540" y="104"/>
                  <a:pt x="541" y="104"/>
                </a:cubicBezTo>
                <a:cubicBezTo>
                  <a:pt x="541" y="104"/>
                  <a:pt x="541" y="104"/>
                  <a:pt x="541" y="104"/>
                </a:cubicBezTo>
                <a:cubicBezTo>
                  <a:pt x="541" y="104"/>
                  <a:pt x="540" y="104"/>
                  <a:pt x="540" y="104"/>
                </a:cubicBezTo>
                <a:cubicBezTo>
                  <a:pt x="540" y="104"/>
                  <a:pt x="539" y="103"/>
                  <a:pt x="538" y="104"/>
                </a:cubicBezTo>
                <a:close/>
                <a:moveTo>
                  <a:pt x="384" y="125"/>
                </a:moveTo>
                <a:cubicBezTo>
                  <a:pt x="383" y="125"/>
                  <a:pt x="383" y="125"/>
                  <a:pt x="382" y="125"/>
                </a:cubicBezTo>
                <a:cubicBezTo>
                  <a:pt x="382" y="125"/>
                  <a:pt x="382" y="126"/>
                  <a:pt x="382" y="126"/>
                </a:cubicBezTo>
                <a:cubicBezTo>
                  <a:pt x="382" y="126"/>
                  <a:pt x="382" y="126"/>
                  <a:pt x="382" y="127"/>
                </a:cubicBezTo>
                <a:cubicBezTo>
                  <a:pt x="382" y="127"/>
                  <a:pt x="382" y="127"/>
                  <a:pt x="383" y="127"/>
                </a:cubicBezTo>
                <a:cubicBezTo>
                  <a:pt x="383" y="127"/>
                  <a:pt x="383" y="126"/>
                  <a:pt x="384" y="126"/>
                </a:cubicBezTo>
                <a:cubicBezTo>
                  <a:pt x="384" y="126"/>
                  <a:pt x="384" y="125"/>
                  <a:pt x="384" y="125"/>
                </a:cubicBezTo>
                <a:close/>
                <a:moveTo>
                  <a:pt x="270" y="313"/>
                </a:moveTo>
                <a:cubicBezTo>
                  <a:pt x="269" y="313"/>
                  <a:pt x="269" y="314"/>
                  <a:pt x="269" y="314"/>
                </a:cubicBezTo>
                <a:cubicBezTo>
                  <a:pt x="268" y="314"/>
                  <a:pt x="268" y="314"/>
                  <a:pt x="268" y="314"/>
                </a:cubicBezTo>
                <a:cubicBezTo>
                  <a:pt x="268" y="314"/>
                  <a:pt x="268" y="314"/>
                  <a:pt x="269" y="315"/>
                </a:cubicBezTo>
                <a:cubicBezTo>
                  <a:pt x="269" y="315"/>
                  <a:pt x="269" y="315"/>
                  <a:pt x="269" y="315"/>
                </a:cubicBezTo>
                <a:cubicBezTo>
                  <a:pt x="270" y="315"/>
                  <a:pt x="270" y="315"/>
                  <a:pt x="270" y="315"/>
                </a:cubicBezTo>
                <a:cubicBezTo>
                  <a:pt x="270" y="314"/>
                  <a:pt x="270" y="314"/>
                  <a:pt x="271" y="314"/>
                </a:cubicBezTo>
                <a:cubicBezTo>
                  <a:pt x="271" y="314"/>
                  <a:pt x="271" y="314"/>
                  <a:pt x="270" y="313"/>
                </a:cubicBezTo>
                <a:cubicBezTo>
                  <a:pt x="270" y="313"/>
                  <a:pt x="270" y="313"/>
                  <a:pt x="270" y="313"/>
                </a:cubicBezTo>
                <a:close/>
                <a:moveTo>
                  <a:pt x="553" y="37"/>
                </a:moveTo>
                <a:cubicBezTo>
                  <a:pt x="553" y="37"/>
                  <a:pt x="553" y="37"/>
                  <a:pt x="553" y="37"/>
                </a:cubicBezTo>
                <a:cubicBezTo>
                  <a:pt x="553" y="37"/>
                  <a:pt x="554" y="37"/>
                  <a:pt x="554" y="38"/>
                </a:cubicBezTo>
                <a:cubicBezTo>
                  <a:pt x="554" y="38"/>
                  <a:pt x="555" y="37"/>
                  <a:pt x="555" y="37"/>
                </a:cubicBezTo>
                <a:cubicBezTo>
                  <a:pt x="555" y="37"/>
                  <a:pt x="555" y="36"/>
                  <a:pt x="555" y="36"/>
                </a:cubicBezTo>
                <a:cubicBezTo>
                  <a:pt x="554" y="36"/>
                  <a:pt x="554" y="36"/>
                  <a:pt x="554" y="36"/>
                </a:cubicBezTo>
                <a:cubicBezTo>
                  <a:pt x="553" y="36"/>
                  <a:pt x="553" y="36"/>
                  <a:pt x="553" y="36"/>
                </a:cubicBezTo>
                <a:cubicBezTo>
                  <a:pt x="553" y="36"/>
                  <a:pt x="553" y="36"/>
                  <a:pt x="553" y="37"/>
                </a:cubicBezTo>
                <a:close/>
                <a:moveTo>
                  <a:pt x="413" y="275"/>
                </a:moveTo>
                <a:cubicBezTo>
                  <a:pt x="413" y="276"/>
                  <a:pt x="413" y="276"/>
                  <a:pt x="414" y="276"/>
                </a:cubicBezTo>
                <a:cubicBezTo>
                  <a:pt x="414" y="276"/>
                  <a:pt x="414" y="276"/>
                  <a:pt x="414" y="275"/>
                </a:cubicBezTo>
                <a:cubicBezTo>
                  <a:pt x="415" y="275"/>
                  <a:pt x="414" y="275"/>
                  <a:pt x="413" y="274"/>
                </a:cubicBezTo>
                <a:cubicBezTo>
                  <a:pt x="413" y="275"/>
                  <a:pt x="413" y="275"/>
                  <a:pt x="413" y="275"/>
                </a:cubicBezTo>
                <a:close/>
                <a:moveTo>
                  <a:pt x="75" y="233"/>
                </a:moveTo>
                <a:cubicBezTo>
                  <a:pt x="75" y="233"/>
                  <a:pt x="75" y="233"/>
                  <a:pt x="75" y="232"/>
                </a:cubicBezTo>
                <a:cubicBezTo>
                  <a:pt x="75" y="232"/>
                  <a:pt x="74" y="232"/>
                  <a:pt x="74" y="231"/>
                </a:cubicBezTo>
                <a:cubicBezTo>
                  <a:pt x="74" y="231"/>
                  <a:pt x="73" y="231"/>
                  <a:pt x="73" y="232"/>
                </a:cubicBezTo>
                <a:cubicBezTo>
                  <a:pt x="73" y="233"/>
                  <a:pt x="74" y="233"/>
                  <a:pt x="75" y="233"/>
                </a:cubicBezTo>
                <a:cubicBezTo>
                  <a:pt x="75" y="233"/>
                  <a:pt x="75" y="233"/>
                  <a:pt x="75" y="233"/>
                </a:cubicBezTo>
                <a:close/>
                <a:moveTo>
                  <a:pt x="473" y="274"/>
                </a:moveTo>
                <a:cubicBezTo>
                  <a:pt x="472" y="273"/>
                  <a:pt x="472" y="274"/>
                  <a:pt x="472" y="274"/>
                </a:cubicBezTo>
                <a:cubicBezTo>
                  <a:pt x="472" y="274"/>
                  <a:pt x="472" y="274"/>
                  <a:pt x="472" y="274"/>
                </a:cubicBezTo>
                <a:cubicBezTo>
                  <a:pt x="473" y="274"/>
                  <a:pt x="472" y="276"/>
                  <a:pt x="473" y="275"/>
                </a:cubicBezTo>
                <a:cubicBezTo>
                  <a:pt x="473" y="275"/>
                  <a:pt x="473" y="275"/>
                  <a:pt x="473" y="275"/>
                </a:cubicBezTo>
                <a:cubicBezTo>
                  <a:pt x="474" y="275"/>
                  <a:pt x="474" y="275"/>
                  <a:pt x="474" y="275"/>
                </a:cubicBezTo>
                <a:cubicBezTo>
                  <a:pt x="474" y="275"/>
                  <a:pt x="474" y="275"/>
                  <a:pt x="474" y="275"/>
                </a:cubicBezTo>
                <a:cubicBezTo>
                  <a:pt x="473" y="274"/>
                  <a:pt x="473" y="274"/>
                  <a:pt x="473" y="274"/>
                </a:cubicBezTo>
                <a:close/>
                <a:moveTo>
                  <a:pt x="286" y="166"/>
                </a:moveTo>
                <a:cubicBezTo>
                  <a:pt x="286" y="166"/>
                  <a:pt x="286" y="166"/>
                  <a:pt x="286" y="166"/>
                </a:cubicBezTo>
                <a:cubicBezTo>
                  <a:pt x="286" y="166"/>
                  <a:pt x="286" y="166"/>
                  <a:pt x="286" y="165"/>
                </a:cubicBezTo>
                <a:cubicBezTo>
                  <a:pt x="286" y="166"/>
                  <a:pt x="285" y="166"/>
                  <a:pt x="285" y="166"/>
                </a:cubicBezTo>
                <a:cubicBezTo>
                  <a:pt x="285" y="167"/>
                  <a:pt x="285" y="167"/>
                  <a:pt x="284" y="167"/>
                </a:cubicBezTo>
                <a:cubicBezTo>
                  <a:pt x="284" y="167"/>
                  <a:pt x="284" y="167"/>
                  <a:pt x="284" y="167"/>
                </a:cubicBezTo>
                <a:cubicBezTo>
                  <a:pt x="283" y="166"/>
                  <a:pt x="283" y="166"/>
                  <a:pt x="283" y="167"/>
                </a:cubicBezTo>
                <a:cubicBezTo>
                  <a:pt x="283" y="167"/>
                  <a:pt x="283" y="167"/>
                  <a:pt x="283" y="167"/>
                </a:cubicBezTo>
                <a:cubicBezTo>
                  <a:pt x="284" y="167"/>
                  <a:pt x="284" y="168"/>
                  <a:pt x="284" y="168"/>
                </a:cubicBezTo>
                <a:cubicBezTo>
                  <a:pt x="285" y="168"/>
                  <a:pt x="286" y="167"/>
                  <a:pt x="286" y="166"/>
                </a:cubicBezTo>
                <a:close/>
                <a:moveTo>
                  <a:pt x="328" y="102"/>
                </a:moveTo>
                <a:cubicBezTo>
                  <a:pt x="328" y="102"/>
                  <a:pt x="328" y="102"/>
                  <a:pt x="328" y="102"/>
                </a:cubicBezTo>
                <a:cubicBezTo>
                  <a:pt x="329" y="102"/>
                  <a:pt x="330" y="102"/>
                  <a:pt x="330" y="101"/>
                </a:cubicBezTo>
                <a:cubicBezTo>
                  <a:pt x="330" y="101"/>
                  <a:pt x="330" y="100"/>
                  <a:pt x="330" y="100"/>
                </a:cubicBezTo>
                <a:cubicBezTo>
                  <a:pt x="329" y="101"/>
                  <a:pt x="329" y="101"/>
                  <a:pt x="329" y="100"/>
                </a:cubicBezTo>
                <a:cubicBezTo>
                  <a:pt x="329" y="101"/>
                  <a:pt x="328" y="101"/>
                  <a:pt x="328" y="102"/>
                </a:cubicBezTo>
                <a:close/>
                <a:moveTo>
                  <a:pt x="592" y="203"/>
                </a:moveTo>
                <a:cubicBezTo>
                  <a:pt x="592" y="203"/>
                  <a:pt x="592" y="203"/>
                  <a:pt x="592" y="202"/>
                </a:cubicBezTo>
                <a:cubicBezTo>
                  <a:pt x="592" y="202"/>
                  <a:pt x="592" y="202"/>
                  <a:pt x="592" y="202"/>
                </a:cubicBezTo>
                <a:cubicBezTo>
                  <a:pt x="591" y="202"/>
                  <a:pt x="591" y="202"/>
                  <a:pt x="591" y="202"/>
                </a:cubicBezTo>
                <a:cubicBezTo>
                  <a:pt x="591" y="202"/>
                  <a:pt x="591" y="202"/>
                  <a:pt x="590" y="203"/>
                </a:cubicBezTo>
                <a:cubicBezTo>
                  <a:pt x="591" y="203"/>
                  <a:pt x="590" y="203"/>
                  <a:pt x="590" y="204"/>
                </a:cubicBezTo>
                <a:cubicBezTo>
                  <a:pt x="590" y="204"/>
                  <a:pt x="591" y="204"/>
                  <a:pt x="591" y="204"/>
                </a:cubicBezTo>
                <a:cubicBezTo>
                  <a:pt x="591" y="204"/>
                  <a:pt x="591" y="204"/>
                  <a:pt x="592" y="204"/>
                </a:cubicBezTo>
                <a:cubicBezTo>
                  <a:pt x="592" y="204"/>
                  <a:pt x="592" y="204"/>
                  <a:pt x="592" y="203"/>
                </a:cubicBezTo>
                <a:close/>
                <a:moveTo>
                  <a:pt x="518" y="99"/>
                </a:moveTo>
                <a:cubicBezTo>
                  <a:pt x="518" y="99"/>
                  <a:pt x="518" y="99"/>
                  <a:pt x="517" y="99"/>
                </a:cubicBezTo>
                <a:cubicBezTo>
                  <a:pt x="517" y="99"/>
                  <a:pt x="517" y="99"/>
                  <a:pt x="517" y="100"/>
                </a:cubicBezTo>
                <a:cubicBezTo>
                  <a:pt x="517" y="100"/>
                  <a:pt x="517" y="101"/>
                  <a:pt x="517" y="101"/>
                </a:cubicBezTo>
                <a:cubicBezTo>
                  <a:pt x="518" y="101"/>
                  <a:pt x="518" y="101"/>
                  <a:pt x="518" y="101"/>
                </a:cubicBezTo>
                <a:cubicBezTo>
                  <a:pt x="518" y="101"/>
                  <a:pt x="518" y="100"/>
                  <a:pt x="518" y="100"/>
                </a:cubicBezTo>
                <a:cubicBezTo>
                  <a:pt x="518" y="100"/>
                  <a:pt x="518" y="99"/>
                  <a:pt x="518" y="99"/>
                </a:cubicBezTo>
                <a:close/>
                <a:moveTo>
                  <a:pt x="418" y="3"/>
                </a:moveTo>
                <a:cubicBezTo>
                  <a:pt x="418" y="3"/>
                  <a:pt x="418" y="3"/>
                  <a:pt x="418" y="3"/>
                </a:cubicBezTo>
                <a:cubicBezTo>
                  <a:pt x="418" y="2"/>
                  <a:pt x="418" y="2"/>
                  <a:pt x="418" y="2"/>
                </a:cubicBezTo>
                <a:cubicBezTo>
                  <a:pt x="417" y="1"/>
                  <a:pt x="417" y="1"/>
                  <a:pt x="417" y="1"/>
                </a:cubicBezTo>
                <a:cubicBezTo>
                  <a:pt x="417" y="1"/>
                  <a:pt x="417" y="2"/>
                  <a:pt x="417" y="2"/>
                </a:cubicBezTo>
                <a:cubicBezTo>
                  <a:pt x="417" y="2"/>
                  <a:pt x="416" y="2"/>
                  <a:pt x="416" y="2"/>
                </a:cubicBezTo>
                <a:cubicBezTo>
                  <a:pt x="416" y="2"/>
                  <a:pt x="416" y="3"/>
                  <a:pt x="416" y="3"/>
                </a:cubicBezTo>
                <a:cubicBezTo>
                  <a:pt x="417" y="3"/>
                  <a:pt x="417" y="3"/>
                  <a:pt x="418" y="3"/>
                </a:cubicBezTo>
                <a:close/>
                <a:moveTo>
                  <a:pt x="582" y="217"/>
                </a:moveTo>
                <a:cubicBezTo>
                  <a:pt x="582" y="217"/>
                  <a:pt x="581" y="218"/>
                  <a:pt x="581" y="218"/>
                </a:cubicBezTo>
                <a:cubicBezTo>
                  <a:pt x="581" y="219"/>
                  <a:pt x="581" y="219"/>
                  <a:pt x="581" y="219"/>
                </a:cubicBezTo>
                <a:cubicBezTo>
                  <a:pt x="581" y="219"/>
                  <a:pt x="581" y="219"/>
                  <a:pt x="581" y="219"/>
                </a:cubicBezTo>
                <a:cubicBezTo>
                  <a:pt x="582" y="219"/>
                  <a:pt x="582" y="218"/>
                  <a:pt x="583" y="218"/>
                </a:cubicBezTo>
                <a:cubicBezTo>
                  <a:pt x="583" y="218"/>
                  <a:pt x="583" y="218"/>
                  <a:pt x="583" y="217"/>
                </a:cubicBezTo>
                <a:cubicBezTo>
                  <a:pt x="583" y="217"/>
                  <a:pt x="583" y="217"/>
                  <a:pt x="582" y="217"/>
                </a:cubicBezTo>
                <a:close/>
                <a:moveTo>
                  <a:pt x="553" y="105"/>
                </a:moveTo>
                <a:cubicBezTo>
                  <a:pt x="553" y="105"/>
                  <a:pt x="553" y="105"/>
                  <a:pt x="553" y="105"/>
                </a:cubicBezTo>
                <a:cubicBezTo>
                  <a:pt x="553" y="105"/>
                  <a:pt x="553" y="104"/>
                  <a:pt x="553" y="104"/>
                </a:cubicBezTo>
                <a:cubicBezTo>
                  <a:pt x="553" y="104"/>
                  <a:pt x="553" y="104"/>
                  <a:pt x="553" y="104"/>
                </a:cubicBezTo>
                <a:cubicBezTo>
                  <a:pt x="552" y="105"/>
                  <a:pt x="552" y="105"/>
                  <a:pt x="551" y="106"/>
                </a:cubicBezTo>
                <a:cubicBezTo>
                  <a:pt x="551" y="106"/>
                  <a:pt x="551" y="106"/>
                  <a:pt x="551" y="106"/>
                </a:cubicBezTo>
                <a:cubicBezTo>
                  <a:pt x="551" y="106"/>
                  <a:pt x="551" y="107"/>
                  <a:pt x="552" y="107"/>
                </a:cubicBezTo>
                <a:cubicBezTo>
                  <a:pt x="552" y="107"/>
                  <a:pt x="552" y="107"/>
                  <a:pt x="552" y="107"/>
                </a:cubicBezTo>
                <a:cubicBezTo>
                  <a:pt x="552" y="106"/>
                  <a:pt x="553" y="106"/>
                  <a:pt x="553" y="105"/>
                </a:cubicBezTo>
                <a:close/>
                <a:moveTo>
                  <a:pt x="447" y="55"/>
                </a:moveTo>
                <a:cubicBezTo>
                  <a:pt x="447" y="55"/>
                  <a:pt x="448" y="54"/>
                  <a:pt x="448" y="54"/>
                </a:cubicBezTo>
                <a:cubicBezTo>
                  <a:pt x="448" y="54"/>
                  <a:pt x="448" y="54"/>
                  <a:pt x="448" y="53"/>
                </a:cubicBezTo>
                <a:cubicBezTo>
                  <a:pt x="447" y="54"/>
                  <a:pt x="447" y="54"/>
                  <a:pt x="446" y="55"/>
                </a:cubicBezTo>
                <a:cubicBezTo>
                  <a:pt x="446" y="55"/>
                  <a:pt x="446" y="55"/>
                  <a:pt x="446" y="55"/>
                </a:cubicBezTo>
                <a:cubicBezTo>
                  <a:pt x="446" y="55"/>
                  <a:pt x="446" y="55"/>
                  <a:pt x="447" y="55"/>
                </a:cubicBezTo>
                <a:close/>
                <a:moveTo>
                  <a:pt x="431" y="56"/>
                </a:moveTo>
                <a:cubicBezTo>
                  <a:pt x="431" y="56"/>
                  <a:pt x="431" y="56"/>
                  <a:pt x="431" y="56"/>
                </a:cubicBezTo>
                <a:cubicBezTo>
                  <a:pt x="431" y="56"/>
                  <a:pt x="431" y="56"/>
                  <a:pt x="431" y="56"/>
                </a:cubicBezTo>
                <a:cubicBezTo>
                  <a:pt x="431" y="56"/>
                  <a:pt x="430" y="56"/>
                  <a:pt x="430" y="56"/>
                </a:cubicBezTo>
                <a:cubicBezTo>
                  <a:pt x="430" y="56"/>
                  <a:pt x="430" y="56"/>
                  <a:pt x="429" y="56"/>
                </a:cubicBezTo>
                <a:cubicBezTo>
                  <a:pt x="429" y="57"/>
                  <a:pt x="429" y="57"/>
                  <a:pt x="429" y="57"/>
                </a:cubicBezTo>
                <a:cubicBezTo>
                  <a:pt x="430" y="57"/>
                  <a:pt x="430" y="58"/>
                  <a:pt x="430" y="58"/>
                </a:cubicBezTo>
                <a:cubicBezTo>
                  <a:pt x="431" y="57"/>
                  <a:pt x="430" y="56"/>
                  <a:pt x="431" y="56"/>
                </a:cubicBezTo>
                <a:close/>
                <a:moveTo>
                  <a:pt x="569" y="58"/>
                </a:moveTo>
                <a:cubicBezTo>
                  <a:pt x="569" y="59"/>
                  <a:pt x="569" y="58"/>
                  <a:pt x="569" y="58"/>
                </a:cubicBezTo>
                <a:cubicBezTo>
                  <a:pt x="569" y="58"/>
                  <a:pt x="568" y="57"/>
                  <a:pt x="568" y="57"/>
                </a:cubicBezTo>
                <a:cubicBezTo>
                  <a:pt x="568" y="56"/>
                  <a:pt x="568" y="56"/>
                  <a:pt x="567" y="56"/>
                </a:cubicBezTo>
                <a:cubicBezTo>
                  <a:pt x="567" y="56"/>
                  <a:pt x="567" y="57"/>
                  <a:pt x="567" y="57"/>
                </a:cubicBezTo>
                <a:cubicBezTo>
                  <a:pt x="568" y="58"/>
                  <a:pt x="568" y="58"/>
                  <a:pt x="569" y="58"/>
                </a:cubicBezTo>
                <a:close/>
                <a:moveTo>
                  <a:pt x="410" y="156"/>
                </a:moveTo>
                <a:cubicBezTo>
                  <a:pt x="410" y="156"/>
                  <a:pt x="410" y="156"/>
                  <a:pt x="410" y="156"/>
                </a:cubicBezTo>
                <a:cubicBezTo>
                  <a:pt x="410" y="156"/>
                  <a:pt x="409" y="155"/>
                  <a:pt x="408" y="155"/>
                </a:cubicBezTo>
                <a:cubicBezTo>
                  <a:pt x="408" y="155"/>
                  <a:pt x="408" y="155"/>
                  <a:pt x="408" y="155"/>
                </a:cubicBezTo>
                <a:cubicBezTo>
                  <a:pt x="408" y="155"/>
                  <a:pt x="408" y="156"/>
                  <a:pt x="408" y="156"/>
                </a:cubicBezTo>
                <a:cubicBezTo>
                  <a:pt x="409" y="156"/>
                  <a:pt x="409" y="156"/>
                  <a:pt x="410" y="156"/>
                </a:cubicBezTo>
                <a:close/>
                <a:moveTo>
                  <a:pt x="449" y="16"/>
                </a:moveTo>
                <a:cubicBezTo>
                  <a:pt x="449" y="16"/>
                  <a:pt x="449" y="16"/>
                  <a:pt x="449" y="16"/>
                </a:cubicBezTo>
                <a:cubicBezTo>
                  <a:pt x="450" y="16"/>
                  <a:pt x="450" y="16"/>
                  <a:pt x="450" y="15"/>
                </a:cubicBezTo>
                <a:cubicBezTo>
                  <a:pt x="450" y="15"/>
                  <a:pt x="450" y="15"/>
                  <a:pt x="449" y="15"/>
                </a:cubicBezTo>
                <a:cubicBezTo>
                  <a:pt x="449" y="15"/>
                  <a:pt x="449" y="15"/>
                  <a:pt x="448" y="15"/>
                </a:cubicBezTo>
                <a:cubicBezTo>
                  <a:pt x="448" y="15"/>
                  <a:pt x="448" y="15"/>
                  <a:pt x="447" y="15"/>
                </a:cubicBezTo>
                <a:cubicBezTo>
                  <a:pt x="448" y="15"/>
                  <a:pt x="448" y="16"/>
                  <a:pt x="448" y="16"/>
                </a:cubicBezTo>
                <a:cubicBezTo>
                  <a:pt x="448" y="16"/>
                  <a:pt x="448" y="16"/>
                  <a:pt x="449" y="16"/>
                </a:cubicBezTo>
                <a:close/>
                <a:moveTo>
                  <a:pt x="414" y="106"/>
                </a:moveTo>
                <a:cubicBezTo>
                  <a:pt x="415" y="106"/>
                  <a:pt x="415" y="105"/>
                  <a:pt x="415" y="105"/>
                </a:cubicBezTo>
                <a:cubicBezTo>
                  <a:pt x="416" y="105"/>
                  <a:pt x="415" y="105"/>
                  <a:pt x="415" y="105"/>
                </a:cubicBezTo>
                <a:cubicBezTo>
                  <a:pt x="415" y="104"/>
                  <a:pt x="414" y="104"/>
                  <a:pt x="414" y="105"/>
                </a:cubicBezTo>
                <a:cubicBezTo>
                  <a:pt x="414" y="105"/>
                  <a:pt x="414" y="105"/>
                  <a:pt x="414" y="105"/>
                </a:cubicBezTo>
                <a:cubicBezTo>
                  <a:pt x="414" y="106"/>
                  <a:pt x="414" y="106"/>
                  <a:pt x="414" y="106"/>
                </a:cubicBezTo>
                <a:close/>
                <a:moveTo>
                  <a:pt x="332" y="134"/>
                </a:moveTo>
                <a:cubicBezTo>
                  <a:pt x="332" y="134"/>
                  <a:pt x="331" y="134"/>
                  <a:pt x="331" y="134"/>
                </a:cubicBezTo>
                <a:cubicBezTo>
                  <a:pt x="331" y="134"/>
                  <a:pt x="331" y="134"/>
                  <a:pt x="331" y="134"/>
                </a:cubicBezTo>
                <a:cubicBezTo>
                  <a:pt x="331" y="135"/>
                  <a:pt x="330" y="135"/>
                  <a:pt x="331" y="136"/>
                </a:cubicBezTo>
                <a:cubicBezTo>
                  <a:pt x="331" y="136"/>
                  <a:pt x="331" y="136"/>
                  <a:pt x="331" y="136"/>
                </a:cubicBezTo>
                <a:cubicBezTo>
                  <a:pt x="331" y="136"/>
                  <a:pt x="331" y="136"/>
                  <a:pt x="331" y="136"/>
                </a:cubicBezTo>
                <a:cubicBezTo>
                  <a:pt x="331" y="137"/>
                  <a:pt x="331" y="137"/>
                  <a:pt x="331" y="137"/>
                </a:cubicBezTo>
                <a:cubicBezTo>
                  <a:pt x="331" y="137"/>
                  <a:pt x="331" y="137"/>
                  <a:pt x="331" y="137"/>
                </a:cubicBezTo>
                <a:cubicBezTo>
                  <a:pt x="332" y="137"/>
                  <a:pt x="332" y="136"/>
                  <a:pt x="332" y="136"/>
                </a:cubicBezTo>
                <a:cubicBezTo>
                  <a:pt x="332" y="135"/>
                  <a:pt x="332" y="135"/>
                  <a:pt x="332" y="134"/>
                </a:cubicBezTo>
                <a:close/>
                <a:moveTo>
                  <a:pt x="434" y="65"/>
                </a:moveTo>
                <a:cubicBezTo>
                  <a:pt x="434" y="65"/>
                  <a:pt x="435" y="64"/>
                  <a:pt x="435" y="64"/>
                </a:cubicBezTo>
                <a:cubicBezTo>
                  <a:pt x="435" y="64"/>
                  <a:pt x="435" y="64"/>
                  <a:pt x="435" y="63"/>
                </a:cubicBezTo>
                <a:cubicBezTo>
                  <a:pt x="434" y="64"/>
                  <a:pt x="434" y="63"/>
                  <a:pt x="434" y="63"/>
                </a:cubicBezTo>
                <a:cubicBezTo>
                  <a:pt x="434" y="63"/>
                  <a:pt x="433" y="63"/>
                  <a:pt x="433" y="63"/>
                </a:cubicBezTo>
                <a:cubicBezTo>
                  <a:pt x="433" y="63"/>
                  <a:pt x="433" y="63"/>
                  <a:pt x="433" y="63"/>
                </a:cubicBezTo>
                <a:cubicBezTo>
                  <a:pt x="433" y="64"/>
                  <a:pt x="434" y="64"/>
                  <a:pt x="434" y="64"/>
                </a:cubicBezTo>
                <a:cubicBezTo>
                  <a:pt x="433" y="64"/>
                  <a:pt x="433" y="65"/>
                  <a:pt x="434" y="65"/>
                </a:cubicBezTo>
                <a:close/>
                <a:moveTo>
                  <a:pt x="435" y="69"/>
                </a:moveTo>
                <a:cubicBezTo>
                  <a:pt x="435" y="69"/>
                  <a:pt x="435" y="69"/>
                  <a:pt x="435" y="69"/>
                </a:cubicBezTo>
                <a:cubicBezTo>
                  <a:pt x="435" y="69"/>
                  <a:pt x="435" y="68"/>
                  <a:pt x="435" y="68"/>
                </a:cubicBezTo>
                <a:cubicBezTo>
                  <a:pt x="435" y="68"/>
                  <a:pt x="435" y="67"/>
                  <a:pt x="435" y="67"/>
                </a:cubicBezTo>
                <a:cubicBezTo>
                  <a:pt x="435" y="67"/>
                  <a:pt x="434" y="67"/>
                  <a:pt x="434" y="67"/>
                </a:cubicBezTo>
                <a:cubicBezTo>
                  <a:pt x="434" y="67"/>
                  <a:pt x="433" y="67"/>
                  <a:pt x="433" y="67"/>
                </a:cubicBezTo>
                <a:cubicBezTo>
                  <a:pt x="433" y="67"/>
                  <a:pt x="433" y="68"/>
                  <a:pt x="433" y="68"/>
                </a:cubicBezTo>
                <a:cubicBezTo>
                  <a:pt x="434" y="68"/>
                  <a:pt x="435" y="68"/>
                  <a:pt x="435" y="69"/>
                </a:cubicBezTo>
                <a:cubicBezTo>
                  <a:pt x="435" y="69"/>
                  <a:pt x="435" y="69"/>
                  <a:pt x="435" y="69"/>
                </a:cubicBezTo>
                <a:close/>
                <a:moveTo>
                  <a:pt x="357" y="94"/>
                </a:moveTo>
                <a:cubicBezTo>
                  <a:pt x="357" y="94"/>
                  <a:pt x="358" y="94"/>
                  <a:pt x="358" y="94"/>
                </a:cubicBezTo>
                <a:cubicBezTo>
                  <a:pt x="358" y="94"/>
                  <a:pt x="358" y="94"/>
                  <a:pt x="359" y="94"/>
                </a:cubicBezTo>
                <a:cubicBezTo>
                  <a:pt x="359" y="94"/>
                  <a:pt x="359" y="94"/>
                  <a:pt x="360" y="93"/>
                </a:cubicBezTo>
                <a:cubicBezTo>
                  <a:pt x="360" y="93"/>
                  <a:pt x="360" y="93"/>
                  <a:pt x="360" y="93"/>
                </a:cubicBezTo>
                <a:cubicBezTo>
                  <a:pt x="360" y="93"/>
                  <a:pt x="360" y="93"/>
                  <a:pt x="360" y="93"/>
                </a:cubicBezTo>
                <a:cubicBezTo>
                  <a:pt x="359" y="93"/>
                  <a:pt x="358" y="93"/>
                  <a:pt x="358" y="93"/>
                </a:cubicBezTo>
                <a:cubicBezTo>
                  <a:pt x="358" y="93"/>
                  <a:pt x="357" y="94"/>
                  <a:pt x="357" y="94"/>
                </a:cubicBezTo>
                <a:close/>
                <a:moveTo>
                  <a:pt x="347" y="95"/>
                </a:moveTo>
                <a:cubicBezTo>
                  <a:pt x="348" y="95"/>
                  <a:pt x="348" y="94"/>
                  <a:pt x="348" y="94"/>
                </a:cubicBezTo>
                <a:cubicBezTo>
                  <a:pt x="348" y="94"/>
                  <a:pt x="347" y="94"/>
                  <a:pt x="347" y="93"/>
                </a:cubicBezTo>
                <a:cubicBezTo>
                  <a:pt x="347" y="93"/>
                  <a:pt x="346" y="94"/>
                  <a:pt x="346" y="94"/>
                </a:cubicBezTo>
                <a:cubicBezTo>
                  <a:pt x="346" y="94"/>
                  <a:pt x="346" y="95"/>
                  <a:pt x="347" y="95"/>
                </a:cubicBezTo>
                <a:close/>
                <a:moveTo>
                  <a:pt x="335" y="147"/>
                </a:moveTo>
                <a:cubicBezTo>
                  <a:pt x="335" y="147"/>
                  <a:pt x="335" y="147"/>
                  <a:pt x="336" y="147"/>
                </a:cubicBezTo>
                <a:cubicBezTo>
                  <a:pt x="336" y="148"/>
                  <a:pt x="336" y="147"/>
                  <a:pt x="336" y="147"/>
                </a:cubicBezTo>
                <a:cubicBezTo>
                  <a:pt x="336" y="147"/>
                  <a:pt x="336" y="147"/>
                  <a:pt x="336" y="146"/>
                </a:cubicBezTo>
                <a:cubicBezTo>
                  <a:pt x="337" y="146"/>
                  <a:pt x="336" y="146"/>
                  <a:pt x="336" y="146"/>
                </a:cubicBezTo>
                <a:cubicBezTo>
                  <a:pt x="335" y="146"/>
                  <a:pt x="335" y="147"/>
                  <a:pt x="334" y="147"/>
                </a:cubicBezTo>
                <a:cubicBezTo>
                  <a:pt x="334" y="147"/>
                  <a:pt x="334" y="147"/>
                  <a:pt x="334" y="147"/>
                </a:cubicBezTo>
                <a:cubicBezTo>
                  <a:pt x="334" y="148"/>
                  <a:pt x="334" y="148"/>
                  <a:pt x="334" y="148"/>
                </a:cubicBezTo>
                <a:cubicBezTo>
                  <a:pt x="334" y="148"/>
                  <a:pt x="334" y="148"/>
                  <a:pt x="335" y="148"/>
                </a:cubicBezTo>
                <a:cubicBezTo>
                  <a:pt x="335" y="148"/>
                  <a:pt x="335" y="148"/>
                  <a:pt x="335" y="147"/>
                </a:cubicBezTo>
                <a:close/>
                <a:moveTo>
                  <a:pt x="520" y="228"/>
                </a:moveTo>
                <a:cubicBezTo>
                  <a:pt x="520" y="228"/>
                  <a:pt x="520" y="227"/>
                  <a:pt x="521" y="227"/>
                </a:cubicBezTo>
                <a:cubicBezTo>
                  <a:pt x="521" y="227"/>
                  <a:pt x="522" y="227"/>
                  <a:pt x="521" y="226"/>
                </a:cubicBezTo>
                <a:cubicBezTo>
                  <a:pt x="521" y="226"/>
                  <a:pt x="520" y="226"/>
                  <a:pt x="520" y="226"/>
                </a:cubicBezTo>
                <a:cubicBezTo>
                  <a:pt x="520" y="227"/>
                  <a:pt x="520" y="227"/>
                  <a:pt x="520" y="228"/>
                </a:cubicBezTo>
                <a:close/>
                <a:moveTo>
                  <a:pt x="522" y="232"/>
                </a:moveTo>
                <a:cubicBezTo>
                  <a:pt x="522" y="233"/>
                  <a:pt x="523" y="233"/>
                  <a:pt x="523" y="234"/>
                </a:cubicBezTo>
                <a:cubicBezTo>
                  <a:pt x="523" y="233"/>
                  <a:pt x="523" y="233"/>
                  <a:pt x="523" y="232"/>
                </a:cubicBezTo>
                <a:cubicBezTo>
                  <a:pt x="523" y="232"/>
                  <a:pt x="523" y="231"/>
                  <a:pt x="523" y="231"/>
                </a:cubicBezTo>
                <a:cubicBezTo>
                  <a:pt x="523" y="231"/>
                  <a:pt x="522" y="231"/>
                  <a:pt x="522" y="231"/>
                </a:cubicBezTo>
                <a:cubicBezTo>
                  <a:pt x="522" y="231"/>
                  <a:pt x="522" y="231"/>
                  <a:pt x="522" y="231"/>
                </a:cubicBezTo>
                <a:cubicBezTo>
                  <a:pt x="522" y="231"/>
                  <a:pt x="522" y="232"/>
                  <a:pt x="522" y="232"/>
                </a:cubicBezTo>
                <a:close/>
                <a:moveTo>
                  <a:pt x="534" y="234"/>
                </a:moveTo>
                <a:cubicBezTo>
                  <a:pt x="534" y="234"/>
                  <a:pt x="533" y="234"/>
                  <a:pt x="533" y="234"/>
                </a:cubicBezTo>
                <a:cubicBezTo>
                  <a:pt x="534" y="235"/>
                  <a:pt x="534" y="236"/>
                  <a:pt x="535" y="236"/>
                </a:cubicBezTo>
                <a:cubicBezTo>
                  <a:pt x="535" y="236"/>
                  <a:pt x="535" y="236"/>
                  <a:pt x="535" y="236"/>
                </a:cubicBezTo>
                <a:cubicBezTo>
                  <a:pt x="535" y="236"/>
                  <a:pt x="535" y="236"/>
                  <a:pt x="535" y="236"/>
                </a:cubicBezTo>
                <a:cubicBezTo>
                  <a:pt x="535" y="235"/>
                  <a:pt x="534" y="235"/>
                  <a:pt x="534" y="234"/>
                </a:cubicBezTo>
                <a:cubicBezTo>
                  <a:pt x="534" y="234"/>
                  <a:pt x="534" y="234"/>
                  <a:pt x="534" y="234"/>
                </a:cubicBezTo>
                <a:close/>
                <a:moveTo>
                  <a:pt x="218" y="236"/>
                </a:moveTo>
                <a:cubicBezTo>
                  <a:pt x="218" y="236"/>
                  <a:pt x="218" y="236"/>
                  <a:pt x="218" y="235"/>
                </a:cubicBezTo>
                <a:cubicBezTo>
                  <a:pt x="218" y="235"/>
                  <a:pt x="218" y="235"/>
                  <a:pt x="217" y="235"/>
                </a:cubicBezTo>
                <a:cubicBezTo>
                  <a:pt x="217" y="236"/>
                  <a:pt x="217" y="236"/>
                  <a:pt x="216" y="237"/>
                </a:cubicBezTo>
                <a:cubicBezTo>
                  <a:pt x="216" y="237"/>
                  <a:pt x="216" y="237"/>
                  <a:pt x="217" y="237"/>
                </a:cubicBezTo>
                <a:cubicBezTo>
                  <a:pt x="217" y="237"/>
                  <a:pt x="218" y="237"/>
                  <a:pt x="218" y="236"/>
                </a:cubicBezTo>
                <a:close/>
                <a:moveTo>
                  <a:pt x="379" y="78"/>
                </a:moveTo>
                <a:cubicBezTo>
                  <a:pt x="379" y="78"/>
                  <a:pt x="380" y="78"/>
                  <a:pt x="380" y="78"/>
                </a:cubicBezTo>
                <a:cubicBezTo>
                  <a:pt x="380" y="77"/>
                  <a:pt x="380" y="77"/>
                  <a:pt x="379" y="77"/>
                </a:cubicBezTo>
                <a:cubicBezTo>
                  <a:pt x="379" y="77"/>
                  <a:pt x="378" y="77"/>
                  <a:pt x="378" y="77"/>
                </a:cubicBezTo>
                <a:cubicBezTo>
                  <a:pt x="378" y="77"/>
                  <a:pt x="378" y="78"/>
                  <a:pt x="378" y="78"/>
                </a:cubicBezTo>
                <a:cubicBezTo>
                  <a:pt x="378" y="78"/>
                  <a:pt x="379" y="78"/>
                  <a:pt x="379" y="78"/>
                </a:cubicBezTo>
                <a:close/>
                <a:moveTo>
                  <a:pt x="181" y="244"/>
                </a:moveTo>
                <a:cubicBezTo>
                  <a:pt x="181" y="243"/>
                  <a:pt x="180" y="243"/>
                  <a:pt x="180" y="244"/>
                </a:cubicBezTo>
                <a:cubicBezTo>
                  <a:pt x="180" y="244"/>
                  <a:pt x="180" y="244"/>
                  <a:pt x="180" y="244"/>
                </a:cubicBezTo>
                <a:cubicBezTo>
                  <a:pt x="180" y="244"/>
                  <a:pt x="181" y="244"/>
                  <a:pt x="181" y="244"/>
                </a:cubicBezTo>
                <a:cubicBezTo>
                  <a:pt x="181" y="244"/>
                  <a:pt x="181" y="244"/>
                  <a:pt x="181" y="244"/>
                </a:cubicBezTo>
                <a:cubicBezTo>
                  <a:pt x="182" y="244"/>
                  <a:pt x="183" y="244"/>
                  <a:pt x="182" y="243"/>
                </a:cubicBezTo>
                <a:cubicBezTo>
                  <a:pt x="182" y="243"/>
                  <a:pt x="182" y="243"/>
                  <a:pt x="182" y="243"/>
                </a:cubicBezTo>
                <a:cubicBezTo>
                  <a:pt x="182" y="243"/>
                  <a:pt x="182" y="243"/>
                  <a:pt x="182" y="243"/>
                </a:cubicBezTo>
                <a:cubicBezTo>
                  <a:pt x="181" y="243"/>
                  <a:pt x="182" y="244"/>
                  <a:pt x="181" y="244"/>
                </a:cubicBezTo>
                <a:close/>
                <a:moveTo>
                  <a:pt x="221" y="246"/>
                </a:moveTo>
                <a:cubicBezTo>
                  <a:pt x="221" y="245"/>
                  <a:pt x="221" y="245"/>
                  <a:pt x="222" y="245"/>
                </a:cubicBezTo>
                <a:cubicBezTo>
                  <a:pt x="222" y="245"/>
                  <a:pt x="222" y="244"/>
                  <a:pt x="222" y="244"/>
                </a:cubicBezTo>
                <a:cubicBezTo>
                  <a:pt x="221" y="244"/>
                  <a:pt x="221" y="244"/>
                  <a:pt x="221" y="243"/>
                </a:cubicBezTo>
                <a:cubicBezTo>
                  <a:pt x="221" y="244"/>
                  <a:pt x="221" y="244"/>
                  <a:pt x="221" y="244"/>
                </a:cubicBezTo>
                <a:cubicBezTo>
                  <a:pt x="221" y="244"/>
                  <a:pt x="220" y="245"/>
                  <a:pt x="220" y="245"/>
                </a:cubicBezTo>
                <a:cubicBezTo>
                  <a:pt x="220" y="245"/>
                  <a:pt x="220" y="245"/>
                  <a:pt x="220" y="245"/>
                </a:cubicBezTo>
                <a:cubicBezTo>
                  <a:pt x="220" y="245"/>
                  <a:pt x="220" y="246"/>
                  <a:pt x="221" y="246"/>
                </a:cubicBezTo>
                <a:close/>
                <a:moveTo>
                  <a:pt x="182" y="246"/>
                </a:moveTo>
                <a:cubicBezTo>
                  <a:pt x="182" y="246"/>
                  <a:pt x="182" y="246"/>
                  <a:pt x="182" y="247"/>
                </a:cubicBezTo>
                <a:cubicBezTo>
                  <a:pt x="182" y="247"/>
                  <a:pt x="183" y="247"/>
                  <a:pt x="183" y="247"/>
                </a:cubicBezTo>
                <a:cubicBezTo>
                  <a:pt x="184" y="247"/>
                  <a:pt x="183" y="247"/>
                  <a:pt x="183" y="246"/>
                </a:cubicBezTo>
                <a:cubicBezTo>
                  <a:pt x="183" y="246"/>
                  <a:pt x="183" y="246"/>
                  <a:pt x="183" y="246"/>
                </a:cubicBezTo>
                <a:cubicBezTo>
                  <a:pt x="184" y="245"/>
                  <a:pt x="184" y="245"/>
                  <a:pt x="184" y="245"/>
                </a:cubicBezTo>
                <a:cubicBezTo>
                  <a:pt x="184" y="245"/>
                  <a:pt x="182" y="245"/>
                  <a:pt x="182" y="246"/>
                </a:cubicBezTo>
                <a:close/>
                <a:moveTo>
                  <a:pt x="541" y="251"/>
                </a:moveTo>
                <a:cubicBezTo>
                  <a:pt x="541" y="251"/>
                  <a:pt x="541" y="251"/>
                  <a:pt x="541" y="251"/>
                </a:cubicBezTo>
                <a:cubicBezTo>
                  <a:pt x="540" y="252"/>
                  <a:pt x="541" y="253"/>
                  <a:pt x="542" y="253"/>
                </a:cubicBezTo>
                <a:cubicBezTo>
                  <a:pt x="542" y="253"/>
                  <a:pt x="542" y="253"/>
                  <a:pt x="543" y="253"/>
                </a:cubicBezTo>
                <a:cubicBezTo>
                  <a:pt x="543" y="253"/>
                  <a:pt x="542" y="252"/>
                  <a:pt x="542" y="252"/>
                </a:cubicBezTo>
                <a:cubicBezTo>
                  <a:pt x="542" y="252"/>
                  <a:pt x="541" y="252"/>
                  <a:pt x="541" y="251"/>
                </a:cubicBezTo>
                <a:cubicBezTo>
                  <a:pt x="541" y="251"/>
                  <a:pt x="541" y="251"/>
                  <a:pt x="541" y="251"/>
                </a:cubicBezTo>
                <a:close/>
                <a:moveTo>
                  <a:pt x="554" y="120"/>
                </a:moveTo>
                <a:cubicBezTo>
                  <a:pt x="554" y="119"/>
                  <a:pt x="554" y="119"/>
                  <a:pt x="554" y="119"/>
                </a:cubicBezTo>
                <a:cubicBezTo>
                  <a:pt x="554" y="119"/>
                  <a:pt x="554" y="119"/>
                  <a:pt x="553" y="119"/>
                </a:cubicBezTo>
                <a:cubicBezTo>
                  <a:pt x="553" y="119"/>
                  <a:pt x="553" y="119"/>
                  <a:pt x="553" y="119"/>
                </a:cubicBezTo>
                <a:cubicBezTo>
                  <a:pt x="553" y="119"/>
                  <a:pt x="552" y="120"/>
                  <a:pt x="552" y="120"/>
                </a:cubicBezTo>
                <a:cubicBezTo>
                  <a:pt x="552" y="120"/>
                  <a:pt x="553" y="120"/>
                  <a:pt x="553" y="120"/>
                </a:cubicBezTo>
                <a:cubicBezTo>
                  <a:pt x="554" y="121"/>
                  <a:pt x="554" y="120"/>
                  <a:pt x="554" y="120"/>
                </a:cubicBezTo>
                <a:close/>
                <a:moveTo>
                  <a:pt x="532" y="254"/>
                </a:moveTo>
                <a:cubicBezTo>
                  <a:pt x="532" y="254"/>
                  <a:pt x="532" y="255"/>
                  <a:pt x="532" y="255"/>
                </a:cubicBezTo>
                <a:cubicBezTo>
                  <a:pt x="533" y="255"/>
                  <a:pt x="533" y="256"/>
                  <a:pt x="534" y="255"/>
                </a:cubicBezTo>
                <a:cubicBezTo>
                  <a:pt x="534" y="255"/>
                  <a:pt x="534" y="255"/>
                  <a:pt x="534" y="255"/>
                </a:cubicBezTo>
                <a:cubicBezTo>
                  <a:pt x="534" y="254"/>
                  <a:pt x="533" y="254"/>
                  <a:pt x="532" y="253"/>
                </a:cubicBezTo>
                <a:cubicBezTo>
                  <a:pt x="532" y="254"/>
                  <a:pt x="532" y="254"/>
                  <a:pt x="532" y="254"/>
                </a:cubicBezTo>
                <a:close/>
                <a:moveTo>
                  <a:pt x="270" y="288"/>
                </a:moveTo>
                <a:cubicBezTo>
                  <a:pt x="270" y="288"/>
                  <a:pt x="269" y="288"/>
                  <a:pt x="269" y="288"/>
                </a:cubicBezTo>
                <a:cubicBezTo>
                  <a:pt x="269" y="289"/>
                  <a:pt x="270" y="289"/>
                  <a:pt x="270" y="289"/>
                </a:cubicBezTo>
                <a:cubicBezTo>
                  <a:pt x="270" y="289"/>
                  <a:pt x="270" y="290"/>
                  <a:pt x="270" y="290"/>
                </a:cubicBezTo>
                <a:cubicBezTo>
                  <a:pt x="271" y="289"/>
                  <a:pt x="271" y="289"/>
                  <a:pt x="271" y="289"/>
                </a:cubicBezTo>
                <a:cubicBezTo>
                  <a:pt x="271" y="289"/>
                  <a:pt x="271" y="288"/>
                  <a:pt x="271" y="288"/>
                </a:cubicBezTo>
                <a:cubicBezTo>
                  <a:pt x="271" y="288"/>
                  <a:pt x="270" y="288"/>
                  <a:pt x="270" y="288"/>
                </a:cubicBezTo>
                <a:close/>
                <a:moveTo>
                  <a:pt x="318" y="292"/>
                </a:moveTo>
                <a:cubicBezTo>
                  <a:pt x="318" y="292"/>
                  <a:pt x="318" y="292"/>
                  <a:pt x="317" y="292"/>
                </a:cubicBezTo>
                <a:cubicBezTo>
                  <a:pt x="317" y="292"/>
                  <a:pt x="317" y="292"/>
                  <a:pt x="317" y="291"/>
                </a:cubicBezTo>
                <a:cubicBezTo>
                  <a:pt x="316" y="291"/>
                  <a:pt x="316" y="291"/>
                  <a:pt x="316" y="291"/>
                </a:cubicBezTo>
                <a:cubicBezTo>
                  <a:pt x="316" y="291"/>
                  <a:pt x="316" y="292"/>
                  <a:pt x="316" y="292"/>
                </a:cubicBezTo>
                <a:cubicBezTo>
                  <a:pt x="316" y="293"/>
                  <a:pt x="317" y="293"/>
                  <a:pt x="317" y="293"/>
                </a:cubicBezTo>
                <a:cubicBezTo>
                  <a:pt x="317" y="293"/>
                  <a:pt x="317" y="293"/>
                  <a:pt x="317" y="293"/>
                </a:cubicBezTo>
                <a:cubicBezTo>
                  <a:pt x="317" y="293"/>
                  <a:pt x="318" y="292"/>
                  <a:pt x="318" y="292"/>
                </a:cubicBezTo>
                <a:close/>
                <a:moveTo>
                  <a:pt x="275" y="301"/>
                </a:moveTo>
                <a:cubicBezTo>
                  <a:pt x="275" y="301"/>
                  <a:pt x="275" y="301"/>
                  <a:pt x="275" y="300"/>
                </a:cubicBezTo>
                <a:cubicBezTo>
                  <a:pt x="275" y="300"/>
                  <a:pt x="275" y="300"/>
                  <a:pt x="275" y="300"/>
                </a:cubicBezTo>
                <a:cubicBezTo>
                  <a:pt x="274" y="301"/>
                  <a:pt x="274" y="301"/>
                  <a:pt x="273" y="301"/>
                </a:cubicBezTo>
                <a:cubicBezTo>
                  <a:pt x="273" y="302"/>
                  <a:pt x="273" y="302"/>
                  <a:pt x="273" y="303"/>
                </a:cubicBezTo>
                <a:cubicBezTo>
                  <a:pt x="273" y="302"/>
                  <a:pt x="274" y="302"/>
                  <a:pt x="274" y="302"/>
                </a:cubicBezTo>
                <a:cubicBezTo>
                  <a:pt x="275" y="302"/>
                  <a:pt x="275" y="301"/>
                  <a:pt x="275" y="301"/>
                </a:cubicBezTo>
                <a:close/>
                <a:moveTo>
                  <a:pt x="301" y="303"/>
                </a:moveTo>
                <a:cubicBezTo>
                  <a:pt x="301" y="303"/>
                  <a:pt x="300" y="303"/>
                  <a:pt x="300" y="303"/>
                </a:cubicBezTo>
                <a:cubicBezTo>
                  <a:pt x="300" y="303"/>
                  <a:pt x="300" y="303"/>
                  <a:pt x="300" y="304"/>
                </a:cubicBezTo>
                <a:cubicBezTo>
                  <a:pt x="301" y="304"/>
                  <a:pt x="301" y="304"/>
                  <a:pt x="301" y="304"/>
                </a:cubicBezTo>
                <a:cubicBezTo>
                  <a:pt x="301" y="304"/>
                  <a:pt x="301" y="305"/>
                  <a:pt x="301" y="305"/>
                </a:cubicBezTo>
                <a:cubicBezTo>
                  <a:pt x="302" y="305"/>
                  <a:pt x="302" y="304"/>
                  <a:pt x="302" y="304"/>
                </a:cubicBezTo>
                <a:cubicBezTo>
                  <a:pt x="302" y="303"/>
                  <a:pt x="302" y="303"/>
                  <a:pt x="301" y="302"/>
                </a:cubicBezTo>
                <a:cubicBezTo>
                  <a:pt x="301" y="302"/>
                  <a:pt x="301" y="302"/>
                  <a:pt x="301" y="303"/>
                </a:cubicBezTo>
                <a:close/>
                <a:moveTo>
                  <a:pt x="334" y="305"/>
                </a:moveTo>
                <a:cubicBezTo>
                  <a:pt x="334" y="305"/>
                  <a:pt x="334" y="305"/>
                  <a:pt x="334" y="305"/>
                </a:cubicBezTo>
                <a:cubicBezTo>
                  <a:pt x="334" y="305"/>
                  <a:pt x="333" y="305"/>
                  <a:pt x="333" y="305"/>
                </a:cubicBezTo>
                <a:cubicBezTo>
                  <a:pt x="333" y="306"/>
                  <a:pt x="333" y="306"/>
                  <a:pt x="333" y="306"/>
                </a:cubicBezTo>
                <a:cubicBezTo>
                  <a:pt x="333" y="306"/>
                  <a:pt x="332" y="307"/>
                  <a:pt x="333" y="307"/>
                </a:cubicBezTo>
                <a:cubicBezTo>
                  <a:pt x="333" y="307"/>
                  <a:pt x="333" y="307"/>
                  <a:pt x="333" y="307"/>
                </a:cubicBezTo>
                <a:cubicBezTo>
                  <a:pt x="333" y="307"/>
                  <a:pt x="333" y="307"/>
                  <a:pt x="333" y="307"/>
                </a:cubicBezTo>
                <a:cubicBezTo>
                  <a:pt x="334" y="307"/>
                  <a:pt x="335" y="307"/>
                  <a:pt x="334" y="306"/>
                </a:cubicBezTo>
                <a:cubicBezTo>
                  <a:pt x="334" y="306"/>
                  <a:pt x="334" y="306"/>
                  <a:pt x="334" y="305"/>
                </a:cubicBezTo>
                <a:close/>
                <a:moveTo>
                  <a:pt x="365" y="135"/>
                </a:moveTo>
                <a:cubicBezTo>
                  <a:pt x="365" y="134"/>
                  <a:pt x="366" y="134"/>
                  <a:pt x="366" y="134"/>
                </a:cubicBezTo>
                <a:cubicBezTo>
                  <a:pt x="366" y="134"/>
                  <a:pt x="366" y="133"/>
                  <a:pt x="365" y="133"/>
                </a:cubicBezTo>
                <a:cubicBezTo>
                  <a:pt x="365" y="133"/>
                  <a:pt x="364" y="132"/>
                  <a:pt x="364" y="132"/>
                </a:cubicBezTo>
                <a:cubicBezTo>
                  <a:pt x="364" y="133"/>
                  <a:pt x="364" y="133"/>
                  <a:pt x="365" y="133"/>
                </a:cubicBezTo>
                <a:cubicBezTo>
                  <a:pt x="365" y="134"/>
                  <a:pt x="365" y="134"/>
                  <a:pt x="365" y="134"/>
                </a:cubicBezTo>
                <a:cubicBezTo>
                  <a:pt x="365" y="134"/>
                  <a:pt x="365" y="135"/>
                  <a:pt x="365" y="135"/>
                </a:cubicBezTo>
                <a:close/>
                <a:moveTo>
                  <a:pt x="232" y="318"/>
                </a:moveTo>
                <a:cubicBezTo>
                  <a:pt x="232" y="318"/>
                  <a:pt x="232" y="318"/>
                  <a:pt x="231" y="318"/>
                </a:cubicBezTo>
                <a:cubicBezTo>
                  <a:pt x="231" y="318"/>
                  <a:pt x="231" y="317"/>
                  <a:pt x="231" y="318"/>
                </a:cubicBezTo>
                <a:cubicBezTo>
                  <a:pt x="231" y="318"/>
                  <a:pt x="231" y="319"/>
                  <a:pt x="231" y="319"/>
                </a:cubicBezTo>
                <a:cubicBezTo>
                  <a:pt x="230" y="319"/>
                  <a:pt x="230" y="320"/>
                  <a:pt x="231" y="319"/>
                </a:cubicBezTo>
                <a:cubicBezTo>
                  <a:pt x="231" y="319"/>
                  <a:pt x="231" y="319"/>
                  <a:pt x="231" y="319"/>
                </a:cubicBezTo>
                <a:cubicBezTo>
                  <a:pt x="232" y="319"/>
                  <a:pt x="233" y="319"/>
                  <a:pt x="233" y="318"/>
                </a:cubicBezTo>
                <a:cubicBezTo>
                  <a:pt x="233" y="318"/>
                  <a:pt x="232" y="318"/>
                  <a:pt x="232" y="318"/>
                </a:cubicBezTo>
                <a:close/>
                <a:moveTo>
                  <a:pt x="152" y="334"/>
                </a:moveTo>
                <a:cubicBezTo>
                  <a:pt x="152" y="334"/>
                  <a:pt x="153" y="334"/>
                  <a:pt x="153" y="334"/>
                </a:cubicBezTo>
                <a:cubicBezTo>
                  <a:pt x="153" y="334"/>
                  <a:pt x="152" y="333"/>
                  <a:pt x="152" y="333"/>
                </a:cubicBezTo>
                <a:cubicBezTo>
                  <a:pt x="152" y="333"/>
                  <a:pt x="152" y="333"/>
                  <a:pt x="151" y="333"/>
                </a:cubicBezTo>
                <a:cubicBezTo>
                  <a:pt x="151" y="333"/>
                  <a:pt x="151" y="333"/>
                  <a:pt x="151" y="333"/>
                </a:cubicBezTo>
                <a:cubicBezTo>
                  <a:pt x="150" y="333"/>
                  <a:pt x="150" y="334"/>
                  <a:pt x="150" y="334"/>
                </a:cubicBezTo>
                <a:cubicBezTo>
                  <a:pt x="150" y="334"/>
                  <a:pt x="151" y="334"/>
                  <a:pt x="151" y="334"/>
                </a:cubicBezTo>
                <a:cubicBezTo>
                  <a:pt x="151" y="334"/>
                  <a:pt x="151" y="334"/>
                  <a:pt x="152" y="334"/>
                </a:cubicBezTo>
                <a:cubicBezTo>
                  <a:pt x="152" y="334"/>
                  <a:pt x="152" y="334"/>
                  <a:pt x="152" y="334"/>
                </a:cubicBezTo>
                <a:close/>
                <a:moveTo>
                  <a:pt x="138" y="338"/>
                </a:moveTo>
                <a:cubicBezTo>
                  <a:pt x="138" y="338"/>
                  <a:pt x="138" y="338"/>
                  <a:pt x="138" y="338"/>
                </a:cubicBezTo>
                <a:cubicBezTo>
                  <a:pt x="137" y="338"/>
                  <a:pt x="137" y="339"/>
                  <a:pt x="137" y="339"/>
                </a:cubicBezTo>
                <a:cubicBezTo>
                  <a:pt x="137" y="339"/>
                  <a:pt x="138" y="340"/>
                  <a:pt x="139" y="340"/>
                </a:cubicBezTo>
                <a:cubicBezTo>
                  <a:pt x="139" y="339"/>
                  <a:pt x="139" y="339"/>
                  <a:pt x="139" y="339"/>
                </a:cubicBezTo>
                <a:cubicBezTo>
                  <a:pt x="139" y="339"/>
                  <a:pt x="138" y="338"/>
                  <a:pt x="138" y="338"/>
                </a:cubicBezTo>
                <a:cubicBezTo>
                  <a:pt x="138" y="338"/>
                  <a:pt x="138" y="338"/>
                  <a:pt x="138" y="338"/>
                </a:cubicBezTo>
                <a:close/>
                <a:moveTo>
                  <a:pt x="376" y="107"/>
                </a:moveTo>
                <a:cubicBezTo>
                  <a:pt x="375" y="107"/>
                  <a:pt x="375" y="107"/>
                  <a:pt x="374" y="107"/>
                </a:cubicBezTo>
                <a:cubicBezTo>
                  <a:pt x="374" y="107"/>
                  <a:pt x="374" y="107"/>
                  <a:pt x="374" y="107"/>
                </a:cubicBezTo>
                <a:cubicBezTo>
                  <a:pt x="373" y="107"/>
                  <a:pt x="373" y="107"/>
                  <a:pt x="373" y="108"/>
                </a:cubicBezTo>
                <a:cubicBezTo>
                  <a:pt x="373" y="109"/>
                  <a:pt x="374" y="108"/>
                  <a:pt x="374" y="108"/>
                </a:cubicBezTo>
                <a:cubicBezTo>
                  <a:pt x="374" y="108"/>
                  <a:pt x="375" y="108"/>
                  <a:pt x="376" y="108"/>
                </a:cubicBezTo>
                <a:cubicBezTo>
                  <a:pt x="376" y="108"/>
                  <a:pt x="376" y="108"/>
                  <a:pt x="377" y="108"/>
                </a:cubicBezTo>
                <a:cubicBezTo>
                  <a:pt x="376" y="108"/>
                  <a:pt x="376" y="108"/>
                  <a:pt x="376" y="107"/>
                </a:cubicBezTo>
                <a:close/>
                <a:moveTo>
                  <a:pt x="512" y="43"/>
                </a:moveTo>
                <a:cubicBezTo>
                  <a:pt x="512" y="43"/>
                  <a:pt x="512" y="44"/>
                  <a:pt x="512" y="44"/>
                </a:cubicBezTo>
                <a:cubicBezTo>
                  <a:pt x="513" y="44"/>
                  <a:pt x="513" y="42"/>
                  <a:pt x="514" y="43"/>
                </a:cubicBezTo>
                <a:cubicBezTo>
                  <a:pt x="514" y="43"/>
                  <a:pt x="514" y="43"/>
                  <a:pt x="514" y="43"/>
                </a:cubicBezTo>
                <a:cubicBezTo>
                  <a:pt x="514" y="42"/>
                  <a:pt x="514" y="42"/>
                  <a:pt x="513" y="42"/>
                </a:cubicBezTo>
                <a:cubicBezTo>
                  <a:pt x="513" y="42"/>
                  <a:pt x="514" y="41"/>
                  <a:pt x="513" y="41"/>
                </a:cubicBezTo>
                <a:cubicBezTo>
                  <a:pt x="513" y="41"/>
                  <a:pt x="513" y="41"/>
                  <a:pt x="513" y="42"/>
                </a:cubicBezTo>
                <a:cubicBezTo>
                  <a:pt x="513" y="42"/>
                  <a:pt x="513" y="42"/>
                  <a:pt x="512" y="42"/>
                </a:cubicBezTo>
                <a:cubicBezTo>
                  <a:pt x="512" y="42"/>
                  <a:pt x="512" y="43"/>
                  <a:pt x="512" y="43"/>
                </a:cubicBezTo>
                <a:close/>
                <a:moveTo>
                  <a:pt x="53" y="221"/>
                </a:moveTo>
                <a:cubicBezTo>
                  <a:pt x="53" y="221"/>
                  <a:pt x="53" y="221"/>
                  <a:pt x="53" y="221"/>
                </a:cubicBezTo>
                <a:cubicBezTo>
                  <a:pt x="54" y="222"/>
                  <a:pt x="56" y="221"/>
                  <a:pt x="56" y="220"/>
                </a:cubicBezTo>
                <a:cubicBezTo>
                  <a:pt x="56" y="220"/>
                  <a:pt x="56" y="220"/>
                  <a:pt x="56" y="220"/>
                </a:cubicBezTo>
                <a:cubicBezTo>
                  <a:pt x="56" y="220"/>
                  <a:pt x="56" y="220"/>
                  <a:pt x="56" y="220"/>
                </a:cubicBezTo>
                <a:cubicBezTo>
                  <a:pt x="55" y="220"/>
                  <a:pt x="55" y="220"/>
                  <a:pt x="55" y="220"/>
                </a:cubicBezTo>
                <a:cubicBezTo>
                  <a:pt x="55" y="220"/>
                  <a:pt x="54" y="221"/>
                  <a:pt x="53" y="221"/>
                </a:cubicBezTo>
                <a:cubicBezTo>
                  <a:pt x="53" y="221"/>
                  <a:pt x="53" y="221"/>
                  <a:pt x="53" y="221"/>
                </a:cubicBezTo>
                <a:close/>
                <a:moveTo>
                  <a:pt x="345" y="151"/>
                </a:moveTo>
                <a:cubicBezTo>
                  <a:pt x="345" y="151"/>
                  <a:pt x="345" y="151"/>
                  <a:pt x="345" y="151"/>
                </a:cubicBezTo>
                <a:cubicBezTo>
                  <a:pt x="345" y="151"/>
                  <a:pt x="345" y="151"/>
                  <a:pt x="345" y="150"/>
                </a:cubicBezTo>
                <a:cubicBezTo>
                  <a:pt x="345" y="150"/>
                  <a:pt x="345" y="149"/>
                  <a:pt x="345" y="149"/>
                </a:cubicBezTo>
                <a:cubicBezTo>
                  <a:pt x="345" y="149"/>
                  <a:pt x="344" y="149"/>
                  <a:pt x="344" y="149"/>
                </a:cubicBezTo>
                <a:cubicBezTo>
                  <a:pt x="344" y="149"/>
                  <a:pt x="344" y="149"/>
                  <a:pt x="344" y="149"/>
                </a:cubicBezTo>
                <a:cubicBezTo>
                  <a:pt x="345" y="150"/>
                  <a:pt x="344" y="150"/>
                  <a:pt x="345" y="151"/>
                </a:cubicBezTo>
                <a:cubicBezTo>
                  <a:pt x="345" y="151"/>
                  <a:pt x="345" y="151"/>
                  <a:pt x="345" y="151"/>
                </a:cubicBezTo>
                <a:close/>
                <a:moveTo>
                  <a:pt x="466" y="274"/>
                </a:moveTo>
                <a:cubicBezTo>
                  <a:pt x="465" y="274"/>
                  <a:pt x="465" y="274"/>
                  <a:pt x="465" y="275"/>
                </a:cubicBezTo>
                <a:cubicBezTo>
                  <a:pt x="465" y="275"/>
                  <a:pt x="466" y="275"/>
                  <a:pt x="466" y="275"/>
                </a:cubicBezTo>
                <a:cubicBezTo>
                  <a:pt x="467" y="275"/>
                  <a:pt x="467" y="274"/>
                  <a:pt x="468" y="274"/>
                </a:cubicBezTo>
                <a:cubicBezTo>
                  <a:pt x="468" y="274"/>
                  <a:pt x="468" y="274"/>
                  <a:pt x="468" y="274"/>
                </a:cubicBezTo>
                <a:cubicBezTo>
                  <a:pt x="468" y="274"/>
                  <a:pt x="468" y="274"/>
                  <a:pt x="468" y="274"/>
                </a:cubicBezTo>
                <a:cubicBezTo>
                  <a:pt x="467" y="273"/>
                  <a:pt x="466" y="274"/>
                  <a:pt x="466" y="274"/>
                </a:cubicBezTo>
                <a:close/>
                <a:moveTo>
                  <a:pt x="562" y="48"/>
                </a:moveTo>
                <a:cubicBezTo>
                  <a:pt x="562" y="48"/>
                  <a:pt x="562" y="48"/>
                  <a:pt x="562" y="48"/>
                </a:cubicBezTo>
                <a:cubicBezTo>
                  <a:pt x="562" y="48"/>
                  <a:pt x="563" y="48"/>
                  <a:pt x="563" y="47"/>
                </a:cubicBezTo>
                <a:cubicBezTo>
                  <a:pt x="563" y="47"/>
                  <a:pt x="564" y="47"/>
                  <a:pt x="564" y="47"/>
                </a:cubicBezTo>
                <a:cubicBezTo>
                  <a:pt x="564" y="47"/>
                  <a:pt x="564" y="47"/>
                  <a:pt x="564" y="47"/>
                </a:cubicBezTo>
                <a:cubicBezTo>
                  <a:pt x="564" y="46"/>
                  <a:pt x="563" y="46"/>
                  <a:pt x="563" y="46"/>
                </a:cubicBezTo>
                <a:cubicBezTo>
                  <a:pt x="562" y="46"/>
                  <a:pt x="562" y="47"/>
                  <a:pt x="562" y="48"/>
                </a:cubicBezTo>
                <a:close/>
                <a:moveTo>
                  <a:pt x="601" y="159"/>
                </a:moveTo>
                <a:cubicBezTo>
                  <a:pt x="601" y="158"/>
                  <a:pt x="601" y="158"/>
                  <a:pt x="601" y="158"/>
                </a:cubicBezTo>
                <a:cubicBezTo>
                  <a:pt x="600" y="158"/>
                  <a:pt x="600" y="157"/>
                  <a:pt x="600" y="157"/>
                </a:cubicBezTo>
                <a:cubicBezTo>
                  <a:pt x="600" y="157"/>
                  <a:pt x="600" y="157"/>
                  <a:pt x="600" y="157"/>
                </a:cubicBezTo>
                <a:cubicBezTo>
                  <a:pt x="600" y="157"/>
                  <a:pt x="599" y="157"/>
                  <a:pt x="599" y="157"/>
                </a:cubicBezTo>
                <a:cubicBezTo>
                  <a:pt x="599" y="158"/>
                  <a:pt x="599" y="158"/>
                  <a:pt x="600" y="158"/>
                </a:cubicBezTo>
                <a:cubicBezTo>
                  <a:pt x="600" y="159"/>
                  <a:pt x="600" y="159"/>
                  <a:pt x="601" y="159"/>
                </a:cubicBezTo>
                <a:close/>
                <a:moveTo>
                  <a:pt x="364" y="10"/>
                </a:moveTo>
                <a:cubicBezTo>
                  <a:pt x="364" y="10"/>
                  <a:pt x="365" y="10"/>
                  <a:pt x="365" y="10"/>
                </a:cubicBezTo>
                <a:cubicBezTo>
                  <a:pt x="365" y="9"/>
                  <a:pt x="365" y="9"/>
                  <a:pt x="365" y="9"/>
                </a:cubicBezTo>
                <a:cubicBezTo>
                  <a:pt x="365" y="9"/>
                  <a:pt x="365" y="9"/>
                  <a:pt x="365" y="8"/>
                </a:cubicBezTo>
                <a:cubicBezTo>
                  <a:pt x="365" y="8"/>
                  <a:pt x="364" y="8"/>
                  <a:pt x="364" y="8"/>
                </a:cubicBezTo>
                <a:cubicBezTo>
                  <a:pt x="364" y="8"/>
                  <a:pt x="364" y="8"/>
                  <a:pt x="364" y="8"/>
                </a:cubicBezTo>
                <a:cubicBezTo>
                  <a:pt x="364" y="9"/>
                  <a:pt x="363" y="9"/>
                  <a:pt x="363" y="9"/>
                </a:cubicBezTo>
                <a:cubicBezTo>
                  <a:pt x="363" y="9"/>
                  <a:pt x="363" y="10"/>
                  <a:pt x="363" y="10"/>
                </a:cubicBezTo>
                <a:cubicBezTo>
                  <a:pt x="364" y="10"/>
                  <a:pt x="364" y="10"/>
                  <a:pt x="364" y="10"/>
                </a:cubicBezTo>
                <a:close/>
                <a:moveTo>
                  <a:pt x="499" y="42"/>
                </a:moveTo>
                <a:cubicBezTo>
                  <a:pt x="499" y="42"/>
                  <a:pt x="500" y="42"/>
                  <a:pt x="500" y="41"/>
                </a:cubicBezTo>
                <a:cubicBezTo>
                  <a:pt x="500" y="41"/>
                  <a:pt x="500" y="41"/>
                  <a:pt x="500" y="40"/>
                </a:cubicBezTo>
                <a:cubicBezTo>
                  <a:pt x="499" y="40"/>
                  <a:pt x="499" y="41"/>
                  <a:pt x="499" y="41"/>
                </a:cubicBezTo>
                <a:cubicBezTo>
                  <a:pt x="499" y="41"/>
                  <a:pt x="499" y="41"/>
                  <a:pt x="498" y="41"/>
                </a:cubicBezTo>
                <a:cubicBezTo>
                  <a:pt x="498" y="41"/>
                  <a:pt x="498" y="41"/>
                  <a:pt x="498" y="41"/>
                </a:cubicBezTo>
                <a:cubicBezTo>
                  <a:pt x="498" y="41"/>
                  <a:pt x="497" y="41"/>
                  <a:pt x="497" y="41"/>
                </a:cubicBezTo>
                <a:cubicBezTo>
                  <a:pt x="497" y="41"/>
                  <a:pt x="497" y="41"/>
                  <a:pt x="498" y="41"/>
                </a:cubicBezTo>
                <a:cubicBezTo>
                  <a:pt x="498" y="42"/>
                  <a:pt x="499" y="41"/>
                  <a:pt x="499" y="42"/>
                </a:cubicBezTo>
                <a:close/>
                <a:moveTo>
                  <a:pt x="54" y="140"/>
                </a:moveTo>
                <a:cubicBezTo>
                  <a:pt x="54" y="140"/>
                  <a:pt x="54" y="140"/>
                  <a:pt x="54" y="141"/>
                </a:cubicBezTo>
                <a:cubicBezTo>
                  <a:pt x="54" y="141"/>
                  <a:pt x="54" y="141"/>
                  <a:pt x="54" y="141"/>
                </a:cubicBezTo>
                <a:cubicBezTo>
                  <a:pt x="54" y="141"/>
                  <a:pt x="54" y="141"/>
                  <a:pt x="54" y="141"/>
                </a:cubicBezTo>
                <a:cubicBezTo>
                  <a:pt x="53" y="141"/>
                  <a:pt x="54" y="142"/>
                  <a:pt x="54" y="142"/>
                </a:cubicBezTo>
                <a:cubicBezTo>
                  <a:pt x="55" y="142"/>
                  <a:pt x="55" y="142"/>
                  <a:pt x="55" y="142"/>
                </a:cubicBezTo>
                <a:cubicBezTo>
                  <a:pt x="55" y="142"/>
                  <a:pt x="55" y="141"/>
                  <a:pt x="55" y="140"/>
                </a:cubicBezTo>
                <a:cubicBezTo>
                  <a:pt x="55" y="140"/>
                  <a:pt x="55" y="140"/>
                  <a:pt x="55" y="140"/>
                </a:cubicBezTo>
                <a:cubicBezTo>
                  <a:pt x="54" y="140"/>
                  <a:pt x="54" y="140"/>
                  <a:pt x="54" y="140"/>
                </a:cubicBezTo>
                <a:close/>
                <a:moveTo>
                  <a:pt x="528" y="121"/>
                </a:moveTo>
                <a:cubicBezTo>
                  <a:pt x="528" y="121"/>
                  <a:pt x="529" y="121"/>
                  <a:pt x="528" y="121"/>
                </a:cubicBezTo>
                <a:cubicBezTo>
                  <a:pt x="528" y="120"/>
                  <a:pt x="528" y="120"/>
                  <a:pt x="528" y="119"/>
                </a:cubicBezTo>
                <a:cubicBezTo>
                  <a:pt x="527" y="119"/>
                  <a:pt x="527" y="119"/>
                  <a:pt x="527" y="119"/>
                </a:cubicBezTo>
                <a:cubicBezTo>
                  <a:pt x="527" y="119"/>
                  <a:pt x="527" y="119"/>
                  <a:pt x="527" y="119"/>
                </a:cubicBezTo>
                <a:cubicBezTo>
                  <a:pt x="527" y="120"/>
                  <a:pt x="527" y="121"/>
                  <a:pt x="528" y="121"/>
                </a:cubicBezTo>
                <a:cubicBezTo>
                  <a:pt x="528" y="121"/>
                  <a:pt x="528" y="121"/>
                  <a:pt x="528" y="121"/>
                </a:cubicBezTo>
                <a:close/>
                <a:moveTo>
                  <a:pt x="494" y="77"/>
                </a:moveTo>
                <a:cubicBezTo>
                  <a:pt x="494" y="77"/>
                  <a:pt x="494" y="77"/>
                  <a:pt x="494" y="76"/>
                </a:cubicBezTo>
                <a:cubicBezTo>
                  <a:pt x="494" y="76"/>
                  <a:pt x="494" y="76"/>
                  <a:pt x="494" y="76"/>
                </a:cubicBezTo>
                <a:cubicBezTo>
                  <a:pt x="494" y="75"/>
                  <a:pt x="494" y="75"/>
                  <a:pt x="494" y="75"/>
                </a:cubicBezTo>
                <a:cubicBezTo>
                  <a:pt x="494" y="75"/>
                  <a:pt x="494" y="74"/>
                  <a:pt x="494" y="74"/>
                </a:cubicBezTo>
                <a:cubicBezTo>
                  <a:pt x="493" y="74"/>
                  <a:pt x="493" y="75"/>
                  <a:pt x="493" y="75"/>
                </a:cubicBezTo>
                <a:cubicBezTo>
                  <a:pt x="494" y="76"/>
                  <a:pt x="493" y="76"/>
                  <a:pt x="493" y="76"/>
                </a:cubicBezTo>
                <a:cubicBezTo>
                  <a:pt x="493" y="77"/>
                  <a:pt x="493" y="77"/>
                  <a:pt x="494" y="77"/>
                </a:cubicBezTo>
                <a:close/>
                <a:moveTo>
                  <a:pt x="331" y="94"/>
                </a:moveTo>
                <a:cubicBezTo>
                  <a:pt x="331" y="94"/>
                  <a:pt x="332" y="94"/>
                  <a:pt x="332" y="94"/>
                </a:cubicBezTo>
                <a:cubicBezTo>
                  <a:pt x="332" y="94"/>
                  <a:pt x="332" y="93"/>
                  <a:pt x="332" y="93"/>
                </a:cubicBezTo>
                <a:cubicBezTo>
                  <a:pt x="332" y="93"/>
                  <a:pt x="332" y="93"/>
                  <a:pt x="332" y="93"/>
                </a:cubicBezTo>
                <a:cubicBezTo>
                  <a:pt x="331" y="93"/>
                  <a:pt x="331" y="93"/>
                  <a:pt x="331" y="93"/>
                </a:cubicBezTo>
                <a:cubicBezTo>
                  <a:pt x="330" y="93"/>
                  <a:pt x="330" y="94"/>
                  <a:pt x="330" y="94"/>
                </a:cubicBezTo>
                <a:cubicBezTo>
                  <a:pt x="331" y="95"/>
                  <a:pt x="331" y="94"/>
                  <a:pt x="331" y="94"/>
                </a:cubicBezTo>
                <a:close/>
                <a:moveTo>
                  <a:pt x="523" y="89"/>
                </a:moveTo>
                <a:cubicBezTo>
                  <a:pt x="523" y="89"/>
                  <a:pt x="523" y="90"/>
                  <a:pt x="523" y="90"/>
                </a:cubicBezTo>
                <a:cubicBezTo>
                  <a:pt x="523" y="91"/>
                  <a:pt x="523" y="91"/>
                  <a:pt x="524" y="91"/>
                </a:cubicBezTo>
                <a:cubicBezTo>
                  <a:pt x="524" y="91"/>
                  <a:pt x="524" y="91"/>
                  <a:pt x="524" y="90"/>
                </a:cubicBezTo>
                <a:cubicBezTo>
                  <a:pt x="524" y="90"/>
                  <a:pt x="524" y="90"/>
                  <a:pt x="525" y="90"/>
                </a:cubicBezTo>
                <a:cubicBezTo>
                  <a:pt x="524" y="90"/>
                  <a:pt x="524" y="89"/>
                  <a:pt x="524" y="89"/>
                </a:cubicBezTo>
                <a:cubicBezTo>
                  <a:pt x="524" y="89"/>
                  <a:pt x="523" y="89"/>
                  <a:pt x="523" y="89"/>
                </a:cubicBezTo>
                <a:close/>
                <a:moveTo>
                  <a:pt x="514" y="107"/>
                </a:moveTo>
                <a:cubicBezTo>
                  <a:pt x="514" y="107"/>
                  <a:pt x="514" y="107"/>
                  <a:pt x="514" y="107"/>
                </a:cubicBezTo>
                <a:cubicBezTo>
                  <a:pt x="513" y="107"/>
                  <a:pt x="513" y="107"/>
                  <a:pt x="513" y="107"/>
                </a:cubicBezTo>
                <a:cubicBezTo>
                  <a:pt x="513" y="107"/>
                  <a:pt x="512" y="107"/>
                  <a:pt x="512" y="107"/>
                </a:cubicBezTo>
                <a:cubicBezTo>
                  <a:pt x="512" y="108"/>
                  <a:pt x="512" y="108"/>
                  <a:pt x="512" y="108"/>
                </a:cubicBezTo>
                <a:cubicBezTo>
                  <a:pt x="513" y="108"/>
                  <a:pt x="514" y="108"/>
                  <a:pt x="514" y="108"/>
                </a:cubicBezTo>
                <a:cubicBezTo>
                  <a:pt x="514" y="108"/>
                  <a:pt x="514" y="107"/>
                  <a:pt x="514" y="107"/>
                </a:cubicBezTo>
                <a:close/>
                <a:moveTo>
                  <a:pt x="471" y="19"/>
                </a:moveTo>
                <a:cubicBezTo>
                  <a:pt x="471" y="19"/>
                  <a:pt x="471" y="19"/>
                  <a:pt x="471" y="19"/>
                </a:cubicBezTo>
                <a:cubicBezTo>
                  <a:pt x="471" y="19"/>
                  <a:pt x="471" y="19"/>
                  <a:pt x="471" y="19"/>
                </a:cubicBezTo>
                <a:close/>
                <a:moveTo>
                  <a:pt x="471" y="20"/>
                </a:moveTo>
                <a:cubicBezTo>
                  <a:pt x="471" y="20"/>
                  <a:pt x="472" y="19"/>
                  <a:pt x="472" y="19"/>
                </a:cubicBezTo>
                <a:cubicBezTo>
                  <a:pt x="472" y="19"/>
                  <a:pt x="472" y="18"/>
                  <a:pt x="473" y="18"/>
                </a:cubicBezTo>
                <a:cubicBezTo>
                  <a:pt x="473" y="18"/>
                  <a:pt x="473" y="17"/>
                  <a:pt x="472" y="17"/>
                </a:cubicBezTo>
                <a:cubicBezTo>
                  <a:pt x="472" y="17"/>
                  <a:pt x="472" y="17"/>
                  <a:pt x="472" y="17"/>
                </a:cubicBezTo>
                <a:cubicBezTo>
                  <a:pt x="472" y="18"/>
                  <a:pt x="471" y="18"/>
                  <a:pt x="471" y="19"/>
                </a:cubicBezTo>
                <a:cubicBezTo>
                  <a:pt x="471" y="20"/>
                  <a:pt x="471" y="20"/>
                  <a:pt x="471" y="20"/>
                </a:cubicBezTo>
                <a:close/>
                <a:moveTo>
                  <a:pt x="556" y="98"/>
                </a:moveTo>
                <a:cubicBezTo>
                  <a:pt x="555" y="98"/>
                  <a:pt x="555" y="98"/>
                  <a:pt x="555" y="98"/>
                </a:cubicBezTo>
                <a:cubicBezTo>
                  <a:pt x="554" y="98"/>
                  <a:pt x="554" y="98"/>
                  <a:pt x="554" y="98"/>
                </a:cubicBezTo>
                <a:cubicBezTo>
                  <a:pt x="554" y="98"/>
                  <a:pt x="555" y="99"/>
                  <a:pt x="555" y="99"/>
                </a:cubicBezTo>
                <a:cubicBezTo>
                  <a:pt x="555" y="99"/>
                  <a:pt x="555" y="99"/>
                  <a:pt x="554" y="99"/>
                </a:cubicBezTo>
                <a:cubicBezTo>
                  <a:pt x="554" y="99"/>
                  <a:pt x="554" y="99"/>
                  <a:pt x="554" y="99"/>
                </a:cubicBezTo>
                <a:cubicBezTo>
                  <a:pt x="554" y="100"/>
                  <a:pt x="555" y="100"/>
                  <a:pt x="555" y="100"/>
                </a:cubicBezTo>
                <a:cubicBezTo>
                  <a:pt x="555" y="99"/>
                  <a:pt x="556" y="99"/>
                  <a:pt x="556" y="98"/>
                </a:cubicBezTo>
                <a:cubicBezTo>
                  <a:pt x="556" y="98"/>
                  <a:pt x="556" y="98"/>
                  <a:pt x="556" y="98"/>
                </a:cubicBezTo>
                <a:close/>
                <a:moveTo>
                  <a:pt x="535" y="261"/>
                </a:moveTo>
                <a:cubicBezTo>
                  <a:pt x="535" y="261"/>
                  <a:pt x="534" y="261"/>
                  <a:pt x="534" y="261"/>
                </a:cubicBezTo>
                <a:cubicBezTo>
                  <a:pt x="533" y="261"/>
                  <a:pt x="533" y="261"/>
                  <a:pt x="533" y="262"/>
                </a:cubicBezTo>
                <a:cubicBezTo>
                  <a:pt x="533" y="262"/>
                  <a:pt x="533" y="262"/>
                  <a:pt x="533" y="262"/>
                </a:cubicBezTo>
                <a:cubicBezTo>
                  <a:pt x="534" y="263"/>
                  <a:pt x="535" y="262"/>
                  <a:pt x="535" y="261"/>
                </a:cubicBezTo>
                <a:close/>
                <a:moveTo>
                  <a:pt x="520" y="89"/>
                </a:moveTo>
                <a:cubicBezTo>
                  <a:pt x="520" y="90"/>
                  <a:pt x="520" y="90"/>
                  <a:pt x="520" y="90"/>
                </a:cubicBezTo>
                <a:cubicBezTo>
                  <a:pt x="521" y="90"/>
                  <a:pt x="521" y="91"/>
                  <a:pt x="521" y="91"/>
                </a:cubicBezTo>
                <a:cubicBezTo>
                  <a:pt x="521" y="91"/>
                  <a:pt x="521" y="91"/>
                  <a:pt x="522" y="91"/>
                </a:cubicBezTo>
                <a:cubicBezTo>
                  <a:pt x="522" y="91"/>
                  <a:pt x="522" y="91"/>
                  <a:pt x="522" y="91"/>
                </a:cubicBezTo>
                <a:cubicBezTo>
                  <a:pt x="522" y="90"/>
                  <a:pt x="521" y="90"/>
                  <a:pt x="521" y="89"/>
                </a:cubicBezTo>
                <a:cubicBezTo>
                  <a:pt x="521" y="89"/>
                  <a:pt x="520" y="89"/>
                  <a:pt x="520" y="89"/>
                </a:cubicBezTo>
                <a:close/>
                <a:moveTo>
                  <a:pt x="122" y="330"/>
                </a:moveTo>
                <a:cubicBezTo>
                  <a:pt x="122" y="330"/>
                  <a:pt x="122" y="329"/>
                  <a:pt x="122" y="329"/>
                </a:cubicBezTo>
                <a:cubicBezTo>
                  <a:pt x="122" y="328"/>
                  <a:pt x="122" y="328"/>
                  <a:pt x="121" y="328"/>
                </a:cubicBezTo>
                <a:cubicBezTo>
                  <a:pt x="121" y="328"/>
                  <a:pt x="121" y="328"/>
                  <a:pt x="121" y="328"/>
                </a:cubicBezTo>
                <a:cubicBezTo>
                  <a:pt x="121" y="329"/>
                  <a:pt x="122" y="329"/>
                  <a:pt x="121" y="330"/>
                </a:cubicBezTo>
                <a:cubicBezTo>
                  <a:pt x="122" y="330"/>
                  <a:pt x="122" y="330"/>
                  <a:pt x="122" y="330"/>
                </a:cubicBezTo>
                <a:close/>
                <a:moveTo>
                  <a:pt x="126" y="318"/>
                </a:moveTo>
                <a:cubicBezTo>
                  <a:pt x="126" y="319"/>
                  <a:pt x="126" y="319"/>
                  <a:pt x="126" y="319"/>
                </a:cubicBezTo>
                <a:cubicBezTo>
                  <a:pt x="127" y="320"/>
                  <a:pt x="127" y="320"/>
                  <a:pt x="127" y="320"/>
                </a:cubicBezTo>
                <a:cubicBezTo>
                  <a:pt x="128" y="320"/>
                  <a:pt x="127" y="319"/>
                  <a:pt x="127" y="319"/>
                </a:cubicBezTo>
                <a:cubicBezTo>
                  <a:pt x="127" y="319"/>
                  <a:pt x="127" y="319"/>
                  <a:pt x="127" y="318"/>
                </a:cubicBezTo>
                <a:cubicBezTo>
                  <a:pt x="127" y="318"/>
                  <a:pt x="127" y="318"/>
                  <a:pt x="127" y="318"/>
                </a:cubicBezTo>
                <a:cubicBezTo>
                  <a:pt x="127" y="318"/>
                  <a:pt x="127" y="318"/>
                  <a:pt x="128" y="318"/>
                </a:cubicBezTo>
                <a:cubicBezTo>
                  <a:pt x="127" y="318"/>
                  <a:pt x="127" y="318"/>
                  <a:pt x="127" y="318"/>
                </a:cubicBezTo>
                <a:cubicBezTo>
                  <a:pt x="127" y="318"/>
                  <a:pt x="126" y="318"/>
                  <a:pt x="126" y="318"/>
                </a:cubicBezTo>
                <a:close/>
                <a:moveTo>
                  <a:pt x="553" y="99"/>
                </a:moveTo>
                <a:cubicBezTo>
                  <a:pt x="553" y="98"/>
                  <a:pt x="554" y="98"/>
                  <a:pt x="554" y="98"/>
                </a:cubicBezTo>
                <a:cubicBezTo>
                  <a:pt x="555" y="98"/>
                  <a:pt x="554" y="98"/>
                  <a:pt x="554" y="97"/>
                </a:cubicBezTo>
                <a:cubicBezTo>
                  <a:pt x="554" y="97"/>
                  <a:pt x="554" y="96"/>
                  <a:pt x="554" y="96"/>
                </a:cubicBezTo>
                <a:cubicBezTo>
                  <a:pt x="553" y="96"/>
                  <a:pt x="553" y="97"/>
                  <a:pt x="553" y="97"/>
                </a:cubicBezTo>
                <a:cubicBezTo>
                  <a:pt x="553" y="97"/>
                  <a:pt x="553" y="98"/>
                  <a:pt x="553" y="98"/>
                </a:cubicBezTo>
                <a:cubicBezTo>
                  <a:pt x="553" y="98"/>
                  <a:pt x="553" y="98"/>
                  <a:pt x="553" y="99"/>
                </a:cubicBezTo>
                <a:close/>
                <a:moveTo>
                  <a:pt x="169" y="261"/>
                </a:moveTo>
                <a:cubicBezTo>
                  <a:pt x="169" y="261"/>
                  <a:pt x="169" y="261"/>
                  <a:pt x="169" y="261"/>
                </a:cubicBezTo>
                <a:cubicBezTo>
                  <a:pt x="169" y="261"/>
                  <a:pt x="168" y="261"/>
                  <a:pt x="168" y="261"/>
                </a:cubicBezTo>
                <a:cubicBezTo>
                  <a:pt x="168" y="261"/>
                  <a:pt x="168" y="261"/>
                  <a:pt x="168" y="261"/>
                </a:cubicBezTo>
                <a:cubicBezTo>
                  <a:pt x="168" y="262"/>
                  <a:pt x="168" y="262"/>
                  <a:pt x="169" y="262"/>
                </a:cubicBezTo>
                <a:cubicBezTo>
                  <a:pt x="169" y="262"/>
                  <a:pt x="169" y="262"/>
                  <a:pt x="169" y="262"/>
                </a:cubicBezTo>
                <a:cubicBezTo>
                  <a:pt x="169" y="262"/>
                  <a:pt x="169" y="261"/>
                  <a:pt x="169" y="261"/>
                </a:cubicBezTo>
                <a:close/>
                <a:moveTo>
                  <a:pt x="260" y="312"/>
                </a:moveTo>
                <a:cubicBezTo>
                  <a:pt x="260" y="312"/>
                  <a:pt x="260" y="312"/>
                  <a:pt x="261" y="313"/>
                </a:cubicBezTo>
                <a:cubicBezTo>
                  <a:pt x="261" y="313"/>
                  <a:pt x="261" y="313"/>
                  <a:pt x="262" y="313"/>
                </a:cubicBezTo>
                <a:cubicBezTo>
                  <a:pt x="262" y="312"/>
                  <a:pt x="262" y="312"/>
                  <a:pt x="262" y="311"/>
                </a:cubicBezTo>
                <a:cubicBezTo>
                  <a:pt x="262" y="311"/>
                  <a:pt x="262" y="311"/>
                  <a:pt x="262" y="311"/>
                </a:cubicBezTo>
                <a:cubicBezTo>
                  <a:pt x="261" y="311"/>
                  <a:pt x="261" y="311"/>
                  <a:pt x="260" y="312"/>
                </a:cubicBezTo>
                <a:close/>
                <a:moveTo>
                  <a:pt x="387" y="309"/>
                </a:moveTo>
                <a:cubicBezTo>
                  <a:pt x="387" y="309"/>
                  <a:pt x="387" y="308"/>
                  <a:pt x="386" y="308"/>
                </a:cubicBezTo>
                <a:cubicBezTo>
                  <a:pt x="386" y="308"/>
                  <a:pt x="386" y="308"/>
                  <a:pt x="386" y="307"/>
                </a:cubicBezTo>
                <a:cubicBezTo>
                  <a:pt x="386" y="308"/>
                  <a:pt x="386" y="308"/>
                  <a:pt x="386" y="308"/>
                </a:cubicBezTo>
                <a:cubicBezTo>
                  <a:pt x="386" y="308"/>
                  <a:pt x="386" y="309"/>
                  <a:pt x="385" y="309"/>
                </a:cubicBezTo>
                <a:cubicBezTo>
                  <a:pt x="386" y="309"/>
                  <a:pt x="386" y="309"/>
                  <a:pt x="386" y="310"/>
                </a:cubicBezTo>
                <a:cubicBezTo>
                  <a:pt x="386" y="309"/>
                  <a:pt x="387" y="309"/>
                  <a:pt x="387" y="309"/>
                </a:cubicBezTo>
                <a:close/>
                <a:moveTo>
                  <a:pt x="407" y="157"/>
                </a:moveTo>
                <a:cubicBezTo>
                  <a:pt x="407" y="157"/>
                  <a:pt x="407" y="157"/>
                  <a:pt x="407" y="157"/>
                </a:cubicBezTo>
                <a:cubicBezTo>
                  <a:pt x="407" y="157"/>
                  <a:pt x="407" y="158"/>
                  <a:pt x="407" y="158"/>
                </a:cubicBezTo>
                <a:cubicBezTo>
                  <a:pt x="407" y="158"/>
                  <a:pt x="408" y="157"/>
                  <a:pt x="408" y="157"/>
                </a:cubicBezTo>
                <a:cubicBezTo>
                  <a:pt x="408" y="157"/>
                  <a:pt x="408" y="157"/>
                  <a:pt x="408" y="157"/>
                </a:cubicBezTo>
                <a:cubicBezTo>
                  <a:pt x="407" y="156"/>
                  <a:pt x="407" y="156"/>
                  <a:pt x="406" y="156"/>
                </a:cubicBezTo>
                <a:cubicBezTo>
                  <a:pt x="406" y="157"/>
                  <a:pt x="406" y="157"/>
                  <a:pt x="406" y="157"/>
                </a:cubicBezTo>
                <a:cubicBezTo>
                  <a:pt x="406" y="157"/>
                  <a:pt x="406" y="158"/>
                  <a:pt x="407" y="157"/>
                </a:cubicBezTo>
                <a:close/>
                <a:moveTo>
                  <a:pt x="433" y="154"/>
                </a:moveTo>
                <a:cubicBezTo>
                  <a:pt x="433" y="154"/>
                  <a:pt x="434" y="153"/>
                  <a:pt x="434" y="153"/>
                </a:cubicBezTo>
                <a:cubicBezTo>
                  <a:pt x="433" y="153"/>
                  <a:pt x="433" y="152"/>
                  <a:pt x="433" y="152"/>
                </a:cubicBezTo>
                <a:cubicBezTo>
                  <a:pt x="433" y="152"/>
                  <a:pt x="433" y="152"/>
                  <a:pt x="432" y="152"/>
                </a:cubicBezTo>
                <a:cubicBezTo>
                  <a:pt x="432" y="152"/>
                  <a:pt x="432" y="154"/>
                  <a:pt x="433" y="154"/>
                </a:cubicBezTo>
                <a:cubicBezTo>
                  <a:pt x="433" y="154"/>
                  <a:pt x="433" y="154"/>
                  <a:pt x="433" y="154"/>
                </a:cubicBezTo>
                <a:close/>
                <a:moveTo>
                  <a:pt x="268" y="307"/>
                </a:moveTo>
                <a:cubicBezTo>
                  <a:pt x="268" y="307"/>
                  <a:pt x="268" y="307"/>
                  <a:pt x="267" y="306"/>
                </a:cubicBezTo>
                <a:cubicBezTo>
                  <a:pt x="267" y="306"/>
                  <a:pt x="267" y="306"/>
                  <a:pt x="267" y="306"/>
                </a:cubicBezTo>
                <a:cubicBezTo>
                  <a:pt x="267" y="306"/>
                  <a:pt x="267" y="307"/>
                  <a:pt x="267" y="307"/>
                </a:cubicBezTo>
                <a:cubicBezTo>
                  <a:pt x="267" y="307"/>
                  <a:pt x="266" y="307"/>
                  <a:pt x="267" y="308"/>
                </a:cubicBezTo>
                <a:cubicBezTo>
                  <a:pt x="267" y="308"/>
                  <a:pt x="268" y="308"/>
                  <a:pt x="268" y="308"/>
                </a:cubicBezTo>
                <a:cubicBezTo>
                  <a:pt x="269" y="308"/>
                  <a:pt x="268" y="307"/>
                  <a:pt x="268" y="307"/>
                </a:cubicBezTo>
                <a:close/>
                <a:moveTo>
                  <a:pt x="60" y="134"/>
                </a:moveTo>
                <a:cubicBezTo>
                  <a:pt x="60" y="134"/>
                  <a:pt x="59" y="134"/>
                  <a:pt x="59" y="134"/>
                </a:cubicBezTo>
                <a:cubicBezTo>
                  <a:pt x="59" y="134"/>
                  <a:pt x="59" y="134"/>
                  <a:pt x="59" y="134"/>
                </a:cubicBezTo>
                <a:cubicBezTo>
                  <a:pt x="59" y="135"/>
                  <a:pt x="60" y="135"/>
                  <a:pt x="61" y="135"/>
                </a:cubicBezTo>
                <a:cubicBezTo>
                  <a:pt x="61" y="135"/>
                  <a:pt x="60" y="134"/>
                  <a:pt x="60" y="134"/>
                </a:cubicBezTo>
                <a:close/>
                <a:moveTo>
                  <a:pt x="495" y="155"/>
                </a:moveTo>
                <a:cubicBezTo>
                  <a:pt x="496" y="155"/>
                  <a:pt x="496" y="154"/>
                  <a:pt x="496" y="154"/>
                </a:cubicBezTo>
                <a:cubicBezTo>
                  <a:pt x="496" y="153"/>
                  <a:pt x="496" y="153"/>
                  <a:pt x="496" y="152"/>
                </a:cubicBezTo>
                <a:cubicBezTo>
                  <a:pt x="496" y="152"/>
                  <a:pt x="496" y="152"/>
                  <a:pt x="496" y="152"/>
                </a:cubicBezTo>
                <a:cubicBezTo>
                  <a:pt x="496" y="152"/>
                  <a:pt x="496" y="152"/>
                  <a:pt x="496" y="152"/>
                </a:cubicBezTo>
                <a:cubicBezTo>
                  <a:pt x="496" y="153"/>
                  <a:pt x="495" y="153"/>
                  <a:pt x="495" y="154"/>
                </a:cubicBezTo>
                <a:cubicBezTo>
                  <a:pt x="495" y="154"/>
                  <a:pt x="495" y="155"/>
                  <a:pt x="495" y="155"/>
                </a:cubicBezTo>
                <a:close/>
                <a:moveTo>
                  <a:pt x="479" y="152"/>
                </a:moveTo>
                <a:cubicBezTo>
                  <a:pt x="479" y="153"/>
                  <a:pt x="480" y="153"/>
                  <a:pt x="480" y="153"/>
                </a:cubicBezTo>
                <a:cubicBezTo>
                  <a:pt x="480" y="153"/>
                  <a:pt x="480" y="152"/>
                  <a:pt x="480" y="152"/>
                </a:cubicBezTo>
                <a:cubicBezTo>
                  <a:pt x="480" y="151"/>
                  <a:pt x="479" y="151"/>
                  <a:pt x="479" y="151"/>
                </a:cubicBezTo>
                <a:cubicBezTo>
                  <a:pt x="479" y="151"/>
                  <a:pt x="479" y="151"/>
                  <a:pt x="478" y="151"/>
                </a:cubicBezTo>
                <a:cubicBezTo>
                  <a:pt x="478" y="151"/>
                  <a:pt x="478" y="151"/>
                  <a:pt x="478" y="151"/>
                </a:cubicBezTo>
                <a:cubicBezTo>
                  <a:pt x="478" y="151"/>
                  <a:pt x="478" y="151"/>
                  <a:pt x="478" y="152"/>
                </a:cubicBezTo>
                <a:cubicBezTo>
                  <a:pt x="479" y="152"/>
                  <a:pt x="479" y="152"/>
                  <a:pt x="479" y="152"/>
                </a:cubicBezTo>
                <a:close/>
                <a:moveTo>
                  <a:pt x="471" y="70"/>
                </a:moveTo>
                <a:cubicBezTo>
                  <a:pt x="471" y="70"/>
                  <a:pt x="471" y="70"/>
                  <a:pt x="471" y="70"/>
                </a:cubicBezTo>
                <a:cubicBezTo>
                  <a:pt x="471" y="70"/>
                  <a:pt x="471" y="71"/>
                  <a:pt x="471" y="71"/>
                </a:cubicBezTo>
                <a:cubicBezTo>
                  <a:pt x="471" y="71"/>
                  <a:pt x="471" y="71"/>
                  <a:pt x="471" y="71"/>
                </a:cubicBezTo>
                <a:cubicBezTo>
                  <a:pt x="472" y="71"/>
                  <a:pt x="472" y="71"/>
                  <a:pt x="472" y="71"/>
                </a:cubicBezTo>
                <a:cubicBezTo>
                  <a:pt x="472" y="71"/>
                  <a:pt x="472" y="71"/>
                  <a:pt x="472" y="71"/>
                </a:cubicBezTo>
                <a:cubicBezTo>
                  <a:pt x="472" y="70"/>
                  <a:pt x="471" y="70"/>
                  <a:pt x="471" y="70"/>
                </a:cubicBezTo>
                <a:close/>
                <a:moveTo>
                  <a:pt x="82" y="238"/>
                </a:moveTo>
                <a:cubicBezTo>
                  <a:pt x="82" y="237"/>
                  <a:pt x="82" y="237"/>
                  <a:pt x="82" y="237"/>
                </a:cubicBezTo>
                <a:cubicBezTo>
                  <a:pt x="82" y="237"/>
                  <a:pt x="81" y="238"/>
                  <a:pt x="81" y="238"/>
                </a:cubicBezTo>
                <a:cubicBezTo>
                  <a:pt x="82" y="238"/>
                  <a:pt x="81" y="239"/>
                  <a:pt x="81" y="239"/>
                </a:cubicBezTo>
                <a:cubicBezTo>
                  <a:pt x="81" y="239"/>
                  <a:pt x="81" y="239"/>
                  <a:pt x="81" y="239"/>
                </a:cubicBezTo>
                <a:cubicBezTo>
                  <a:pt x="81" y="240"/>
                  <a:pt x="82" y="240"/>
                  <a:pt x="82" y="239"/>
                </a:cubicBezTo>
                <a:cubicBezTo>
                  <a:pt x="82" y="239"/>
                  <a:pt x="82" y="238"/>
                  <a:pt x="82" y="238"/>
                </a:cubicBezTo>
                <a:cubicBezTo>
                  <a:pt x="82" y="238"/>
                  <a:pt x="82" y="238"/>
                  <a:pt x="82" y="238"/>
                </a:cubicBezTo>
                <a:close/>
                <a:moveTo>
                  <a:pt x="207" y="37"/>
                </a:moveTo>
                <a:cubicBezTo>
                  <a:pt x="207" y="37"/>
                  <a:pt x="208" y="37"/>
                  <a:pt x="208" y="37"/>
                </a:cubicBezTo>
                <a:cubicBezTo>
                  <a:pt x="208" y="37"/>
                  <a:pt x="207" y="36"/>
                  <a:pt x="207" y="36"/>
                </a:cubicBezTo>
                <a:cubicBezTo>
                  <a:pt x="206" y="36"/>
                  <a:pt x="207" y="36"/>
                  <a:pt x="206" y="37"/>
                </a:cubicBezTo>
                <a:cubicBezTo>
                  <a:pt x="207" y="37"/>
                  <a:pt x="207" y="38"/>
                  <a:pt x="207" y="37"/>
                </a:cubicBezTo>
                <a:close/>
                <a:moveTo>
                  <a:pt x="323" y="110"/>
                </a:moveTo>
                <a:cubicBezTo>
                  <a:pt x="323" y="110"/>
                  <a:pt x="323" y="110"/>
                  <a:pt x="323" y="110"/>
                </a:cubicBezTo>
                <a:cubicBezTo>
                  <a:pt x="323" y="110"/>
                  <a:pt x="323" y="110"/>
                  <a:pt x="323" y="109"/>
                </a:cubicBezTo>
                <a:cubicBezTo>
                  <a:pt x="324" y="109"/>
                  <a:pt x="324" y="109"/>
                  <a:pt x="323" y="108"/>
                </a:cubicBezTo>
                <a:cubicBezTo>
                  <a:pt x="323" y="108"/>
                  <a:pt x="323" y="108"/>
                  <a:pt x="323" y="108"/>
                </a:cubicBezTo>
                <a:cubicBezTo>
                  <a:pt x="322" y="108"/>
                  <a:pt x="323" y="109"/>
                  <a:pt x="322" y="109"/>
                </a:cubicBezTo>
                <a:cubicBezTo>
                  <a:pt x="322" y="109"/>
                  <a:pt x="322" y="110"/>
                  <a:pt x="322" y="110"/>
                </a:cubicBezTo>
                <a:cubicBezTo>
                  <a:pt x="322" y="110"/>
                  <a:pt x="323" y="110"/>
                  <a:pt x="323" y="110"/>
                </a:cubicBezTo>
                <a:close/>
                <a:moveTo>
                  <a:pt x="140" y="291"/>
                </a:moveTo>
                <a:cubicBezTo>
                  <a:pt x="139" y="291"/>
                  <a:pt x="139" y="291"/>
                  <a:pt x="139" y="291"/>
                </a:cubicBezTo>
                <a:cubicBezTo>
                  <a:pt x="139" y="291"/>
                  <a:pt x="138" y="291"/>
                  <a:pt x="138" y="292"/>
                </a:cubicBezTo>
                <a:cubicBezTo>
                  <a:pt x="138" y="292"/>
                  <a:pt x="138" y="292"/>
                  <a:pt x="138" y="293"/>
                </a:cubicBezTo>
                <a:cubicBezTo>
                  <a:pt x="139" y="293"/>
                  <a:pt x="139" y="293"/>
                  <a:pt x="140" y="293"/>
                </a:cubicBezTo>
                <a:cubicBezTo>
                  <a:pt x="140" y="292"/>
                  <a:pt x="140" y="292"/>
                  <a:pt x="139" y="292"/>
                </a:cubicBezTo>
                <a:cubicBezTo>
                  <a:pt x="139" y="292"/>
                  <a:pt x="139" y="292"/>
                  <a:pt x="140" y="291"/>
                </a:cubicBezTo>
                <a:close/>
                <a:moveTo>
                  <a:pt x="540" y="121"/>
                </a:moveTo>
                <a:cubicBezTo>
                  <a:pt x="540" y="121"/>
                  <a:pt x="540" y="121"/>
                  <a:pt x="540" y="121"/>
                </a:cubicBezTo>
                <a:cubicBezTo>
                  <a:pt x="540" y="121"/>
                  <a:pt x="540" y="121"/>
                  <a:pt x="541" y="121"/>
                </a:cubicBezTo>
                <a:cubicBezTo>
                  <a:pt x="541" y="121"/>
                  <a:pt x="541" y="121"/>
                  <a:pt x="541" y="121"/>
                </a:cubicBezTo>
                <a:cubicBezTo>
                  <a:pt x="541" y="120"/>
                  <a:pt x="541" y="120"/>
                  <a:pt x="541" y="119"/>
                </a:cubicBezTo>
                <a:cubicBezTo>
                  <a:pt x="541" y="119"/>
                  <a:pt x="541" y="119"/>
                  <a:pt x="540" y="119"/>
                </a:cubicBezTo>
                <a:cubicBezTo>
                  <a:pt x="540" y="119"/>
                  <a:pt x="540" y="119"/>
                  <a:pt x="540" y="120"/>
                </a:cubicBezTo>
                <a:cubicBezTo>
                  <a:pt x="540" y="120"/>
                  <a:pt x="540" y="120"/>
                  <a:pt x="540" y="120"/>
                </a:cubicBezTo>
                <a:cubicBezTo>
                  <a:pt x="540" y="120"/>
                  <a:pt x="540" y="120"/>
                  <a:pt x="540" y="121"/>
                </a:cubicBezTo>
                <a:cubicBezTo>
                  <a:pt x="540" y="121"/>
                  <a:pt x="540" y="120"/>
                  <a:pt x="540" y="120"/>
                </a:cubicBezTo>
                <a:cubicBezTo>
                  <a:pt x="540" y="120"/>
                  <a:pt x="540" y="121"/>
                  <a:pt x="540" y="121"/>
                </a:cubicBezTo>
                <a:close/>
                <a:moveTo>
                  <a:pt x="272" y="288"/>
                </a:moveTo>
                <a:cubicBezTo>
                  <a:pt x="272" y="289"/>
                  <a:pt x="272" y="289"/>
                  <a:pt x="272" y="289"/>
                </a:cubicBezTo>
                <a:cubicBezTo>
                  <a:pt x="272" y="289"/>
                  <a:pt x="272" y="290"/>
                  <a:pt x="272" y="290"/>
                </a:cubicBezTo>
                <a:cubicBezTo>
                  <a:pt x="272" y="290"/>
                  <a:pt x="273" y="290"/>
                  <a:pt x="273" y="290"/>
                </a:cubicBezTo>
                <a:cubicBezTo>
                  <a:pt x="273" y="290"/>
                  <a:pt x="273" y="289"/>
                  <a:pt x="273" y="289"/>
                </a:cubicBezTo>
                <a:cubicBezTo>
                  <a:pt x="273" y="289"/>
                  <a:pt x="273" y="288"/>
                  <a:pt x="273" y="288"/>
                </a:cubicBezTo>
                <a:cubicBezTo>
                  <a:pt x="273" y="288"/>
                  <a:pt x="272" y="287"/>
                  <a:pt x="272" y="288"/>
                </a:cubicBezTo>
                <a:close/>
                <a:moveTo>
                  <a:pt x="549" y="129"/>
                </a:moveTo>
                <a:cubicBezTo>
                  <a:pt x="549" y="129"/>
                  <a:pt x="549" y="128"/>
                  <a:pt x="549" y="128"/>
                </a:cubicBezTo>
                <a:cubicBezTo>
                  <a:pt x="548" y="128"/>
                  <a:pt x="548" y="128"/>
                  <a:pt x="548" y="129"/>
                </a:cubicBezTo>
                <a:cubicBezTo>
                  <a:pt x="548" y="129"/>
                  <a:pt x="549" y="129"/>
                  <a:pt x="549" y="130"/>
                </a:cubicBezTo>
                <a:cubicBezTo>
                  <a:pt x="549" y="130"/>
                  <a:pt x="549" y="129"/>
                  <a:pt x="549" y="129"/>
                </a:cubicBezTo>
                <a:close/>
                <a:moveTo>
                  <a:pt x="513" y="47"/>
                </a:moveTo>
                <a:cubicBezTo>
                  <a:pt x="514" y="48"/>
                  <a:pt x="514" y="47"/>
                  <a:pt x="515" y="47"/>
                </a:cubicBezTo>
                <a:cubicBezTo>
                  <a:pt x="515" y="47"/>
                  <a:pt x="515" y="47"/>
                  <a:pt x="515" y="47"/>
                </a:cubicBezTo>
                <a:cubicBezTo>
                  <a:pt x="515" y="47"/>
                  <a:pt x="515" y="47"/>
                  <a:pt x="516" y="47"/>
                </a:cubicBezTo>
                <a:cubicBezTo>
                  <a:pt x="515" y="47"/>
                  <a:pt x="515" y="46"/>
                  <a:pt x="515" y="46"/>
                </a:cubicBezTo>
                <a:cubicBezTo>
                  <a:pt x="515" y="46"/>
                  <a:pt x="514" y="46"/>
                  <a:pt x="514" y="46"/>
                </a:cubicBezTo>
                <a:cubicBezTo>
                  <a:pt x="514" y="47"/>
                  <a:pt x="513" y="47"/>
                  <a:pt x="513" y="47"/>
                </a:cubicBezTo>
                <a:close/>
                <a:moveTo>
                  <a:pt x="137" y="285"/>
                </a:moveTo>
                <a:cubicBezTo>
                  <a:pt x="137" y="285"/>
                  <a:pt x="137" y="284"/>
                  <a:pt x="137" y="284"/>
                </a:cubicBezTo>
                <a:cubicBezTo>
                  <a:pt x="137" y="285"/>
                  <a:pt x="136" y="285"/>
                  <a:pt x="136" y="285"/>
                </a:cubicBezTo>
                <a:cubicBezTo>
                  <a:pt x="136" y="285"/>
                  <a:pt x="136" y="286"/>
                  <a:pt x="136" y="286"/>
                </a:cubicBezTo>
                <a:cubicBezTo>
                  <a:pt x="137" y="286"/>
                  <a:pt x="137" y="286"/>
                  <a:pt x="138" y="286"/>
                </a:cubicBezTo>
                <a:cubicBezTo>
                  <a:pt x="138" y="286"/>
                  <a:pt x="138" y="286"/>
                  <a:pt x="138" y="286"/>
                </a:cubicBezTo>
                <a:cubicBezTo>
                  <a:pt x="138" y="285"/>
                  <a:pt x="137" y="285"/>
                  <a:pt x="137" y="285"/>
                </a:cubicBezTo>
                <a:close/>
                <a:moveTo>
                  <a:pt x="121" y="106"/>
                </a:moveTo>
                <a:cubicBezTo>
                  <a:pt x="121" y="106"/>
                  <a:pt x="121" y="106"/>
                  <a:pt x="122" y="107"/>
                </a:cubicBezTo>
                <a:cubicBezTo>
                  <a:pt x="122" y="107"/>
                  <a:pt x="122" y="106"/>
                  <a:pt x="122" y="106"/>
                </a:cubicBezTo>
                <a:cubicBezTo>
                  <a:pt x="122" y="105"/>
                  <a:pt x="122" y="105"/>
                  <a:pt x="122" y="105"/>
                </a:cubicBezTo>
                <a:cubicBezTo>
                  <a:pt x="121" y="105"/>
                  <a:pt x="121" y="106"/>
                  <a:pt x="121" y="106"/>
                </a:cubicBezTo>
                <a:close/>
                <a:moveTo>
                  <a:pt x="150" y="279"/>
                </a:moveTo>
                <a:cubicBezTo>
                  <a:pt x="150" y="279"/>
                  <a:pt x="150" y="279"/>
                  <a:pt x="150" y="279"/>
                </a:cubicBezTo>
                <a:cubicBezTo>
                  <a:pt x="150" y="279"/>
                  <a:pt x="149" y="279"/>
                  <a:pt x="149" y="279"/>
                </a:cubicBezTo>
                <a:cubicBezTo>
                  <a:pt x="150" y="280"/>
                  <a:pt x="150" y="281"/>
                  <a:pt x="150" y="281"/>
                </a:cubicBezTo>
                <a:cubicBezTo>
                  <a:pt x="150" y="281"/>
                  <a:pt x="150" y="282"/>
                  <a:pt x="150" y="282"/>
                </a:cubicBezTo>
                <a:cubicBezTo>
                  <a:pt x="150" y="282"/>
                  <a:pt x="150" y="282"/>
                  <a:pt x="150" y="282"/>
                </a:cubicBezTo>
                <a:cubicBezTo>
                  <a:pt x="150" y="281"/>
                  <a:pt x="151" y="281"/>
                  <a:pt x="151" y="280"/>
                </a:cubicBezTo>
                <a:cubicBezTo>
                  <a:pt x="151" y="280"/>
                  <a:pt x="150" y="279"/>
                  <a:pt x="150" y="279"/>
                </a:cubicBezTo>
                <a:close/>
                <a:moveTo>
                  <a:pt x="410" y="277"/>
                </a:moveTo>
                <a:cubicBezTo>
                  <a:pt x="409" y="277"/>
                  <a:pt x="409" y="276"/>
                  <a:pt x="409" y="276"/>
                </a:cubicBezTo>
                <a:cubicBezTo>
                  <a:pt x="408" y="276"/>
                  <a:pt x="408" y="277"/>
                  <a:pt x="408" y="277"/>
                </a:cubicBezTo>
                <a:cubicBezTo>
                  <a:pt x="408" y="277"/>
                  <a:pt x="407" y="278"/>
                  <a:pt x="407" y="278"/>
                </a:cubicBezTo>
                <a:cubicBezTo>
                  <a:pt x="407" y="278"/>
                  <a:pt x="408" y="278"/>
                  <a:pt x="408" y="278"/>
                </a:cubicBezTo>
                <a:cubicBezTo>
                  <a:pt x="408" y="278"/>
                  <a:pt x="408" y="278"/>
                  <a:pt x="409" y="278"/>
                </a:cubicBezTo>
                <a:cubicBezTo>
                  <a:pt x="409" y="278"/>
                  <a:pt x="409" y="277"/>
                  <a:pt x="410" y="277"/>
                </a:cubicBezTo>
                <a:close/>
                <a:moveTo>
                  <a:pt x="445" y="276"/>
                </a:moveTo>
                <a:cubicBezTo>
                  <a:pt x="445" y="276"/>
                  <a:pt x="445" y="276"/>
                  <a:pt x="445" y="277"/>
                </a:cubicBezTo>
                <a:cubicBezTo>
                  <a:pt x="445" y="277"/>
                  <a:pt x="445" y="277"/>
                  <a:pt x="445" y="278"/>
                </a:cubicBezTo>
                <a:cubicBezTo>
                  <a:pt x="445" y="278"/>
                  <a:pt x="445" y="279"/>
                  <a:pt x="445" y="279"/>
                </a:cubicBezTo>
                <a:cubicBezTo>
                  <a:pt x="445" y="279"/>
                  <a:pt x="445" y="278"/>
                  <a:pt x="446" y="278"/>
                </a:cubicBezTo>
                <a:cubicBezTo>
                  <a:pt x="446" y="277"/>
                  <a:pt x="446" y="277"/>
                  <a:pt x="446" y="277"/>
                </a:cubicBezTo>
                <a:cubicBezTo>
                  <a:pt x="446" y="276"/>
                  <a:pt x="445" y="276"/>
                  <a:pt x="445" y="276"/>
                </a:cubicBezTo>
                <a:close/>
                <a:moveTo>
                  <a:pt x="281" y="150"/>
                </a:moveTo>
                <a:cubicBezTo>
                  <a:pt x="281" y="150"/>
                  <a:pt x="281" y="150"/>
                  <a:pt x="281" y="150"/>
                </a:cubicBezTo>
                <a:cubicBezTo>
                  <a:pt x="280" y="150"/>
                  <a:pt x="280" y="150"/>
                  <a:pt x="280" y="150"/>
                </a:cubicBezTo>
                <a:cubicBezTo>
                  <a:pt x="281" y="151"/>
                  <a:pt x="280" y="152"/>
                  <a:pt x="279" y="152"/>
                </a:cubicBezTo>
                <a:cubicBezTo>
                  <a:pt x="279" y="152"/>
                  <a:pt x="279" y="153"/>
                  <a:pt x="279" y="153"/>
                </a:cubicBezTo>
                <a:cubicBezTo>
                  <a:pt x="279" y="153"/>
                  <a:pt x="280" y="153"/>
                  <a:pt x="280" y="153"/>
                </a:cubicBezTo>
                <a:cubicBezTo>
                  <a:pt x="280" y="152"/>
                  <a:pt x="281" y="152"/>
                  <a:pt x="281" y="151"/>
                </a:cubicBezTo>
                <a:cubicBezTo>
                  <a:pt x="281" y="151"/>
                  <a:pt x="281" y="151"/>
                  <a:pt x="281" y="150"/>
                </a:cubicBezTo>
                <a:close/>
                <a:moveTo>
                  <a:pt x="269" y="290"/>
                </a:moveTo>
                <a:cubicBezTo>
                  <a:pt x="269" y="290"/>
                  <a:pt x="268" y="290"/>
                  <a:pt x="268" y="290"/>
                </a:cubicBezTo>
                <a:cubicBezTo>
                  <a:pt x="268" y="290"/>
                  <a:pt x="268" y="291"/>
                  <a:pt x="268" y="291"/>
                </a:cubicBezTo>
                <a:cubicBezTo>
                  <a:pt x="269" y="291"/>
                  <a:pt x="269" y="291"/>
                  <a:pt x="269" y="291"/>
                </a:cubicBezTo>
                <a:cubicBezTo>
                  <a:pt x="270" y="291"/>
                  <a:pt x="270" y="291"/>
                  <a:pt x="270" y="290"/>
                </a:cubicBezTo>
                <a:cubicBezTo>
                  <a:pt x="270" y="289"/>
                  <a:pt x="269" y="290"/>
                  <a:pt x="269" y="290"/>
                </a:cubicBezTo>
                <a:close/>
                <a:moveTo>
                  <a:pt x="394" y="73"/>
                </a:moveTo>
                <a:cubicBezTo>
                  <a:pt x="394" y="73"/>
                  <a:pt x="395" y="73"/>
                  <a:pt x="395" y="73"/>
                </a:cubicBezTo>
                <a:cubicBezTo>
                  <a:pt x="395" y="73"/>
                  <a:pt x="395" y="73"/>
                  <a:pt x="396" y="72"/>
                </a:cubicBezTo>
                <a:cubicBezTo>
                  <a:pt x="396" y="72"/>
                  <a:pt x="395" y="72"/>
                  <a:pt x="395" y="71"/>
                </a:cubicBezTo>
                <a:cubicBezTo>
                  <a:pt x="395" y="71"/>
                  <a:pt x="394" y="72"/>
                  <a:pt x="394" y="73"/>
                </a:cubicBezTo>
                <a:close/>
                <a:moveTo>
                  <a:pt x="477" y="10"/>
                </a:moveTo>
                <a:cubicBezTo>
                  <a:pt x="477" y="10"/>
                  <a:pt x="477" y="11"/>
                  <a:pt x="477" y="11"/>
                </a:cubicBezTo>
                <a:cubicBezTo>
                  <a:pt x="477" y="11"/>
                  <a:pt x="478" y="11"/>
                  <a:pt x="478" y="10"/>
                </a:cubicBezTo>
                <a:cubicBezTo>
                  <a:pt x="478" y="10"/>
                  <a:pt x="478" y="10"/>
                  <a:pt x="478" y="10"/>
                </a:cubicBezTo>
                <a:cubicBezTo>
                  <a:pt x="478" y="10"/>
                  <a:pt x="477" y="9"/>
                  <a:pt x="477" y="9"/>
                </a:cubicBezTo>
                <a:cubicBezTo>
                  <a:pt x="477" y="9"/>
                  <a:pt x="477" y="9"/>
                  <a:pt x="477" y="9"/>
                </a:cubicBezTo>
                <a:cubicBezTo>
                  <a:pt x="477" y="9"/>
                  <a:pt x="477" y="9"/>
                  <a:pt x="477" y="9"/>
                </a:cubicBezTo>
                <a:cubicBezTo>
                  <a:pt x="477" y="10"/>
                  <a:pt x="477" y="10"/>
                  <a:pt x="477" y="10"/>
                </a:cubicBezTo>
                <a:close/>
                <a:moveTo>
                  <a:pt x="603" y="164"/>
                </a:moveTo>
                <a:cubicBezTo>
                  <a:pt x="603" y="164"/>
                  <a:pt x="603" y="164"/>
                  <a:pt x="603" y="164"/>
                </a:cubicBezTo>
                <a:cubicBezTo>
                  <a:pt x="604" y="164"/>
                  <a:pt x="604" y="164"/>
                  <a:pt x="604" y="164"/>
                </a:cubicBezTo>
                <a:cubicBezTo>
                  <a:pt x="603" y="163"/>
                  <a:pt x="603" y="163"/>
                  <a:pt x="604" y="162"/>
                </a:cubicBezTo>
                <a:cubicBezTo>
                  <a:pt x="604" y="162"/>
                  <a:pt x="604" y="162"/>
                  <a:pt x="603" y="162"/>
                </a:cubicBezTo>
                <a:cubicBezTo>
                  <a:pt x="603" y="162"/>
                  <a:pt x="603" y="162"/>
                  <a:pt x="603" y="162"/>
                </a:cubicBezTo>
                <a:cubicBezTo>
                  <a:pt x="603" y="162"/>
                  <a:pt x="603" y="163"/>
                  <a:pt x="603" y="163"/>
                </a:cubicBezTo>
                <a:cubicBezTo>
                  <a:pt x="603" y="163"/>
                  <a:pt x="603" y="164"/>
                  <a:pt x="603" y="164"/>
                </a:cubicBezTo>
                <a:close/>
                <a:moveTo>
                  <a:pt x="271" y="294"/>
                </a:moveTo>
                <a:cubicBezTo>
                  <a:pt x="271" y="294"/>
                  <a:pt x="272" y="295"/>
                  <a:pt x="272" y="295"/>
                </a:cubicBezTo>
                <a:cubicBezTo>
                  <a:pt x="272" y="294"/>
                  <a:pt x="273" y="294"/>
                  <a:pt x="273" y="293"/>
                </a:cubicBezTo>
                <a:cubicBezTo>
                  <a:pt x="273" y="293"/>
                  <a:pt x="272" y="293"/>
                  <a:pt x="272" y="293"/>
                </a:cubicBezTo>
                <a:cubicBezTo>
                  <a:pt x="272" y="293"/>
                  <a:pt x="271" y="294"/>
                  <a:pt x="271" y="294"/>
                </a:cubicBezTo>
                <a:close/>
                <a:moveTo>
                  <a:pt x="343" y="97"/>
                </a:moveTo>
                <a:cubicBezTo>
                  <a:pt x="344" y="97"/>
                  <a:pt x="344" y="97"/>
                  <a:pt x="344" y="97"/>
                </a:cubicBezTo>
                <a:cubicBezTo>
                  <a:pt x="344" y="96"/>
                  <a:pt x="344" y="96"/>
                  <a:pt x="343" y="95"/>
                </a:cubicBezTo>
                <a:cubicBezTo>
                  <a:pt x="343" y="96"/>
                  <a:pt x="343" y="96"/>
                  <a:pt x="343" y="97"/>
                </a:cubicBezTo>
                <a:cubicBezTo>
                  <a:pt x="343" y="97"/>
                  <a:pt x="343" y="97"/>
                  <a:pt x="343" y="97"/>
                </a:cubicBezTo>
                <a:close/>
                <a:moveTo>
                  <a:pt x="306" y="149"/>
                </a:moveTo>
                <a:cubicBezTo>
                  <a:pt x="307" y="149"/>
                  <a:pt x="306" y="149"/>
                  <a:pt x="306" y="148"/>
                </a:cubicBezTo>
                <a:cubicBezTo>
                  <a:pt x="306" y="148"/>
                  <a:pt x="306" y="147"/>
                  <a:pt x="306" y="147"/>
                </a:cubicBezTo>
                <a:cubicBezTo>
                  <a:pt x="306" y="147"/>
                  <a:pt x="306" y="147"/>
                  <a:pt x="306" y="147"/>
                </a:cubicBezTo>
                <a:cubicBezTo>
                  <a:pt x="305" y="147"/>
                  <a:pt x="305" y="147"/>
                  <a:pt x="305" y="147"/>
                </a:cubicBezTo>
                <a:cubicBezTo>
                  <a:pt x="305" y="147"/>
                  <a:pt x="305" y="148"/>
                  <a:pt x="305" y="148"/>
                </a:cubicBezTo>
                <a:cubicBezTo>
                  <a:pt x="305" y="148"/>
                  <a:pt x="305" y="148"/>
                  <a:pt x="305" y="148"/>
                </a:cubicBezTo>
                <a:cubicBezTo>
                  <a:pt x="305" y="149"/>
                  <a:pt x="305" y="149"/>
                  <a:pt x="306" y="149"/>
                </a:cubicBezTo>
                <a:close/>
                <a:moveTo>
                  <a:pt x="141" y="298"/>
                </a:moveTo>
                <a:cubicBezTo>
                  <a:pt x="141" y="298"/>
                  <a:pt x="141" y="299"/>
                  <a:pt x="142" y="299"/>
                </a:cubicBezTo>
                <a:cubicBezTo>
                  <a:pt x="142" y="299"/>
                  <a:pt x="142" y="298"/>
                  <a:pt x="142" y="298"/>
                </a:cubicBezTo>
                <a:cubicBezTo>
                  <a:pt x="142" y="297"/>
                  <a:pt x="142" y="297"/>
                  <a:pt x="141" y="297"/>
                </a:cubicBezTo>
                <a:cubicBezTo>
                  <a:pt x="141" y="297"/>
                  <a:pt x="141" y="297"/>
                  <a:pt x="141" y="298"/>
                </a:cubicBezTo>
                <a:close/>
                <a:moveTo>
                  <a:pt x="341" y="302"/>
                </a:moveTo>
                <a:cubicBezTo>
                  <a:pt x="340" y="301"/>
                  <a:pt x="341" y="301"/>
                  <a:pt x="340" y="301"/>
                </a:cubicBezTo>
                <a:cubicBezTo>
                  <a:pt x="339" y="301"/>
                  <a:pt x="339" y="301"/>
                  <a:pt x="339" y="301"/>
                </a:cubicBezTo>
                <a:cubicBezTo>
                  <a:pt x="339" y="302"/>
                  <a:pt x="340" y="302"/>
                  <a:pt x="340" y="302"/>
                </a:cubicBezTo>
                <a:cubicBezTo>
                  <a:pt x="340" y="302"/>
                  <a:pt x="340" y="302"/>
                  <a:pt x="341" y="302"/>
                </a:cubicBezTo>
                <a:close/>
                <a:moveTo>
                  <a:pt x="68" y="226"/>
                </a:moveTo>
                <a:cubicBezTo>
                  <a:pt x="67" y="227"/>
                  <a:pt x="67" y="227"/>
                  <a:pt x="67" y="227"/>
                </a:cubicBezTo>
                <a:cubicBezTo>
                  <a:pt x="67" y="227"/>
                  <a:pt x="67" y="228"/>
                  <a:pt x="67" y="228"/>
                </a:cubicBezTo>
                <a:cubicBezTo>
                  <a:pt x="67" y="228"/>
                  <a:pt x="67" y="228"/>
                  <a:pt x="67" y="229"/>
                </a:cubicBezTo>
                <a:cubicBezTo>
                  <a:pt x="67" y="228"/>
                  <a:pt x="68" y="228"/>
                  <a:pt x="68" y="228"/>
                </a:cubicBezTo>
                <a:cubicBezTo>
                  <a:pt x="68" y="228"/>
                  <a:pt x="68" y="228"/>
                  <a:pt x="68" y="228"/>
                </a:cubicBezTo>
                <a:cubicBezTo>
                  <a:pt x="68" y="227"/>
                  <a:pt x="68" y="227"/>
                  <a:pt x="68" y="227"/>
                </a:cubicBezTo>
                <a:cubicBezTo>
                  <a:pt x="68" y="227"/>
                  <a:pt x="68" y="226"/>
                  <a:pt x="68" y="226"/>
                </a:cubicBezTo>
                <a:close/>
                <a:moveTo>
                  <a:pt x="499" y="55"/>
                </a:moveTo>
                <a:cubicBezTo>
                  <a:pt x="499" y="55"/>
                  <a:pt x="499" y="55"/>
                  <a:pt x="499" y="55"/>
                </a:cubicBezTo>
                <a:cubicBezTo>
                  <a:pt x="499" y="56"/>
                  <a:pt x="499" y="56"/>
                  <a:pt x="500" y="57"/>
                </a:cubicBezTo>
                <a:cubicBezTo>
                  <a:pt x="500" y="57"/>
                  <a:pt x="500" y="57"/>
                  <a:pt x="500" y="57"/>
                </a:cubicBezTo>
                <a:cubicBezTo>
                  <a:pt x="500" y="57"/>
                  <a:pt x="500" y="57"/>
                  <a:pt x="500" y="57"/>
                </a:cubicBezTo>
                <a:cubicBezTo>
                  <a:pt x="500" y="56"/>
                  <a:pt x="500" y="55"/>
                  <a:pt x="499" y="55"/>
                </a:cubicBezTo>
                <a:close/>
                <a:moveTo>
                  <a:pt x="47" y="223"/>
                </a:moveTo>
                <a:cubicBezTo>
                  <a:pt x="47" y="223"/>
                  <a:pt x="47" y="223"/>
                  <a:pt x="47" y="224"/>
                </a:cubicBezTo>
                <a:cubicBezTo>
                  <a:pt x="47" y="224"/>
                  <a:pt x="48" y="223"/>
                  <a:pt x="48" y="223"/>
                </a:cubicBezTo>
                <a:cubicBezTo>
                  <a:pt x="48" y="222"/>
                  <a:pt x="48" y="222"/>
                  <a:pt x="47" y="222"/>
                </a:cubicBezTo>
                <a:cubicBezTo>
                  <a:pt x="47" y="222"/>
                  <a:pt x="47" y="223"/>
                  <a:pt x="47" y="223"/>
                </a:cubicBezTo>
                <a:close/>
                <a:moveTo>
                  <a:pt x="308" y="156"/>
                </a:moveTo>
                <a:cubicBezTo>
                  <a:pt x="308" y="156"/>
                  <a:pt x="309" y="157"/>
                  <a:pt x="309" y="156"/>
                </a:cubicBezTo>
                <a:cubicBezTo>
                  <a:pt x="309" y="156"/>
                  <a:pt x="310" y="156"/>
                  <a:pt x="310" y="156"/>
                </a:cubicBezTo>
                <a:cubicBezTo>
                  <a:pt x="310" y="156"/>
                  <a:pt x="310" y="156"/>
                  <a:pt x="309" y="156"/>
                </a:cubicBezTo>
                <a:cubicBezTo>
                  <a:pt x="309" y="156"/>
                  <a:pt x="309" y="156"/>
                  <a:pt x="309" y="155"/>
                </a:cubicBezTo>
                <a:cubicBezTo>
                  <a:pt x="308" y="156"/>
                  <a:pt x="308" y="156"/>
                  <a:pt x="308" y="156"/>
                </a:cubicBezTo>
                <a:cubicBezTo>
                  <a:pt x="307" y="156"/>
                  <a:pt x="307" y="156"/>
                  <a:pt x="307" y="157"/>
                </a:cubicBezTo>
                <a:cubicBezTo>
                  <a:pt x="307" y="157"/>
                  <a:pt x="307" y="157"/>
                  <a:pt x="308" y="156"/>
                </a:cubicBezTo>
                <a:close/>
                <a:moveTo>
                  <a:pt x="598" y="189"/>
                </a:moveTo>
                <a:cubicBezTo>
                  <a:pt x="598" y="189"/>
                  <a:pt x="598" y="188"/>
                  <a:pt x="598" y="188"/>
                </a:cubicBezTo>
                <a:cubicBezTo>
                  <a:pt x="598" y="188"/>
                  <a:pt x="598" y="188"/>
                  <a:pt x="597" y="188"/>
                </a:cubicBezTo>
                <a:cubicBezTo>
                  <a:pt x="597" y="188"/>
                  <a:pt x="597" y="188"/>
                  <a:pt x="597" y="188"/>
                </a:cubicBezTo>
                <a:cubicBezTo>
                  <a:pt x="598" y="188"/>
                  <a:pt x="597" y="189"/>
                  <a:pt x="597" y="190"/>
                </a:cubicBezTo>
                <a:cubicBezTo>
                  <a:pt x="597" y="190"/>
                  <a:pt x="597" y="190"/>
                  <a:pt x="597" y="190"/>
                </a:cubicBezTo>
                <a:cubicBezTo>
                  <a:pt x="598" y="190"/>
                  <a:pt x="598" y="190"/>
                  <a:pt x="598" y="190"/>
                </a:cubicBezTo>
                <a:cubicBezTo>
                  <a:pt x="598" y="190"/>
                  <a:pt x="598" y="189"/>
                  <a:pt x="598" y="189"/>
                </a:cubicBezTo>
                <a:close/>
                <a:moveTo>
                  <a:pt x="417" y="63"/>
                </a:moveTo>
                <a:cubicBezTo>
                  <a:pt x="417" y="63"/>
                  <a:pt x="417" y="64"/>
                  <a:pt x="417" y="64"/>
                </a:cubicBezTo>
                <a:cubicBezTo>
                  <a:pt x="417" y="65"/>
                  <a:pt x="416" y="65"/>
                  <a:pt x="416" y="65"/>
                </a:cubicBezTo>
                <a:cubicBezTo>
                  <a:pt x="416" y="65"/>
                  <a:pt x="416" y="66"/>
                  <a:pt x="417" y="66"/>
                </a:cubicBezTo>
                <a:cubicBezTo>
                  <a:pt x="417" y="65"/>
                  <a:pt x="417" y="65"/>
                  <a:pt x="417" y="65"/>
                </a:cubicBezTo>
                <a:cubicBezTo>
                  <a:pt x="418" y="64"/>
                  <a:pt x="418" y="64"/>
                  <a:pt x="417" y="63"/>
                </a:cubicBezTo>
                <a:close/>
                <a:moveTo>
                  <a:pt x="398" y="78"/>
                </a:moveTo>
                <a:cubicBezTo>
                  <a:pt x="398" y="79"/>
                  <a:pt x="398" y="79"/>
                  <a:pt x="398" y="79"/>
                </a:cubicBezTo>
                <a:cubicBezTo>
                  <a:pt x="398" y="80"/>
                  <a:pt x="398" y="80"/>
                  <a:pt x="398" y="80"/>
                </a:cubicBezTo>
                <a:cubicBezTo>
                  <a:pt x="399" y="79"/>
                  <a:pt x="399" y="79"/>
                  <a:pt x="400" y="79"/>
                </a:cubicBezTo>
                <a:cubicBezTo>
                  <a:pt x="399" y="78"/>
                  <a:pt x="399" y="78"/>
                  <a:pt x="399" y="78"/>
                </a:cubicBezTo>
                <a:cubicBezTo>
                  <a:pt x="399" y="78"/>
                  <a:pt x="399" y="78"/>
                  <a:pt x="398" y="78"/>
                </a:cubicBezTo>
                <a:close/>
                <a:moveTo>
                  <a:pt x="374" y="308"/>
                </a:moveTo>
                <a:cubicBezTo>
                  <a:pt x="374" y="308"/>
                  <a:pt x="374" y="308"/>
                  <a:pt x="374" y="308"/>
                </a:cubicBezTo>
                <a:cubicBezTo>
                  <a:pt x="374" y="308"/>
                  <a:pt x="374" y="308"/>
                  <a:pt x="374" y="308"/>
                </a:cubicBezTo>
                <a:cubicBezTo>
                  <a:pt x="374" y="308"/>
                  <a:pt x="375" y="309"/>
                  <a:pt x="374" y="309"/>
                </a:cubicBezTo>
                <a:cubicBezTo>
                  <a:pt x="374" y="309"/>
                  <a:pt x="375" y="309"/>
                  <a:pt x="375" y="310"/>
                </a:cubicBezTo>
                <a:cubicBezTo>
                  <a:pt x="375" y="309"/>
                  <a:pt x="375" y="309"/>
                  <a:pt x="375" y="309"/>
                </a:cubicBezTo>
                <a:cubicBezTo>
                  <a:pt x="376" y="308"/>
                  <a:pt x="375" y="308"/>
                  <a:pt x="374" y="308"/>
                </a:cubicBezTo>
                <a:close/>
                <a:moveTo>
                  <a:pt x="252" y="309"/>
                </a:moveTo>
                <a:cubicBezTo>
                  <a:pt x="252" y="309"/>
                  <a:pt x="252" y="309"/>
                  <a:pt x="252" y="309"/>
                </a:cubicBezTo>
                <a:cubicBezTo>
                  <a:pt x="252" y="310"/>
                  <a:pt x="252" y="310"/>
                  <a:pt x="252" y="310"/>
                </a:cubicBezTo>
                <a:cubicBezTo>
                  <a:pt x="252" y="310"/>
                  <a:pt x="253" y="310"/>
                  <a:pt x="253" y="310"/>
                </a:cubicBezTo>
                <a:cubicBezTo>
                  <a:pt x="253" y="310"/>
                  <a:pt x="253" y="309"/>
                  <a:pt x="254" y="309"/>
                </a:cubicBezTo>
                <a:cubicBezTo>
                  <a:pt x="254" y="309"/>
                  <a:pt x="253" y="308"/>
                  <a:pt x="253" y="309"/>
                </a:cubicBezTo>
                <a:cubicBezTo>
                  <a:pt x="253" y="309"/>
                  <a:pt x="253" y="309"/>
                  <a:pt x="252" y="309"/>
                </a:cubicBezTo>
                <a:close/>
                <a:moveTo>
                  <a:pt x="470" y="24"/>
                </a:moveTo>
                <a:cubicBezTo>
                  <a:pt x="470" y="24"/>
                  <a:pt x="470" y="24"/>
                  <a:pt x="470" y="25"/>
                </a:cubicBezTo>
                <a:cubicBezTo>
                  <a:pt x="470" y="25"/>
                  <a:pt x="470" y="25"/>
                  <a:pt x="470" y="25"/>
                </a:cubicBezTo>
                <a:cubicBezTo>
                  <a:pt x="470" y="25"/>
                  <a:pt x="470" y="26"/>
                  <a:pt x="470" y="26"/>
                </a:cubicBezTo>
                <a:cubicBezTo>
                  <a:pt x="470" y="26"/>
                  <a:pt x="470" y="26"/>
                  <a:pt x="470" y="26"/>
                </a:cubicBezTo>
                <a:cubicBezTo>
                  <a:pt x="470" y="26"/>
                  <a:pt x="471" y="26"/>
                  <a:pt x="471" y="25"/>
                </a:cubicBezTo>
                <a:cubicBezTo>
                  <a:pt x="471" y="25"/>
                  <a:pt x="470" y="25"/>
                  <a:pt x="470" y="24"/>
                </a:cubicBezTo>
                <a:close/>
                <a:moveTo>
                  <a:pt x="385" y="105"/>
                </a:moveTo>
                <a:cubicBezTo>
                  <a:pt x="385" y="105"/>
                  <a:pt x="385" y="105"/>
                  <a:pt x="385" y="105"/>
                </a:cubicBezTo>
                <a:cubicBezTo>
                  <a:pt x="386" y="105"/>
                  <a:pt x="387" y="105"/>
                  <a:pt x="386" y="105"/>
                </a:cubicBezTo>
                <a:cubicBezTo>
                  <a:pt x="386" y="104"/>
                  <a:pt x="385" y="104"/>
                  <a:pt x="385" y="105"/>
                </a:cubicBezTo>
                <a:cubicBezTo>
                  <a:pt x="385" y="105"/>
                  <a:pt x="384" y="104"/>
                  <a:pt x="384" y="104"/>
                </a:cubicBezTo>
                <a:cubicBezTo>
                  <a:pt x="384" y="104"/>
                  <a:pt x="384" y="105"/>
                  <a:pt x="384" y="105"/>
                </a:cubicBezTo>
                <a:cubicBezTo>
                  <a:pt x="384" y="105"/>
                  <a:pt x="384" y="105"/>
                  <a:pt x="384" y="105"/>
                </a:cubicBezTo>
                <a:cubicBezTo>
                  <a:pt x="384" y="105"/>
                  <a:pt x="384" y="105"/>
                  <a:pt x="385" y="105"/>
                </a:cubicBezTo>
                <a:close/>
                <a:moveTo>
                  <a:pt x="202" y="325"/>
                </a:moveTo>
                <a:cubicBezTo>
                  <a:pt x="202" y="325"/>
                  <a:pt x="202" y="324"/>
                  <a:pt x="202" y="324"/>
                </a:cubicBezTo>
                <a:cubicBezTo>
                  <a:pt x="202" y="324"/>
                  <a:pt x="201" y="324"/>
                  <a:pt x="201" y="325"/>
                </a:cubicBezTo>
                <a:cubicBezTo>
                  <a:pt x="201" y="325"/>
                  <a:pt x="201" y="325"/>
                  <a:pt x="201" y="325"/>
                </a:cubicBezTo>
                <a:cubicBezTo>
                  <a:pt x="201" y="326"/>
                  <a:pt x="202" y="326"/>
                  <a:pt x="202" y="326"/>
                </a:cubicBezTo>
                <a:cubicBezTo>
                  <a:pt x="202" y="326"/>
                  <a:pt x="202" y="326"/>
                  <a:pt x="202" y="326"/>
                </a:cubicBezTo>
                <a:cubicBezTo>
                  <a:pt x="202" y="326"/>
                  <a:pt x="202" y="326"/>
                  <a:pt x="202" y="326"/>
                </a:cubicBezTo>
                <a:cubicBezTo>
                  <a:pt x="202" y="326"/>
                  <a:pt x="202" y="326"/>
                  <a:pt x="202" y="325"/>
                </a:cubicBezTo>
                <a:cubicBezTo>
                  <a:pt x="202" y="325"/>
                  <a:pt x="202" y="325"/>
                  <a:pt x="202" y="325"/>
                </a:cubicBezTo>
                <a:close/>
                <a:moveTo>
                  <a:pt x="338" y="100"/>
                </a:moveTo>
                <a:cubicBezTo>
                  <a:pt x="338" y="100"/>
                  <a:pt x="338" y="100"/>
                  <a:pt x="337" y="100"/>
                </a:cubicBezTo>
                <a:cubicBezTo>
                  <a:pt x="337" y="100"/>
                  <a:pt x="337" y="101"/>
                  <a:pt x="337" y="101"/>
                </a:cubicBezTo>
                <a:cubicBezTo>
                  <a:pt x="337" y="101"/>
                  <a:pt x="337" y="101"/>
                  <a:pt x="338" y="102"/>
                </a:cubicBezTo>
                <a:cubicBezTo>
                  <a:pt x="338" y="102"/>
                  <a:pt x="338" y="102"/>
                  <a:pt x="338" y="102"/>
                </a:cubicBezTo>
                <a:cubicBezTo>
                  <a:pt x="338" y="101"/>
                  <a:pt x="339" y="101"/>
                  <a:pt x="339" y="101"/>
                </a:cubicBezTo>
                <a:cubicBezTo>
                  <a:pt x="339" y="101"/>
                  <a:pt x="339" y="100"/>
                  <a:pt x="338" y="100"/>
                </a:cubicBezTo>
                <a:close/>
                <a:moveTo>
                  <a:pt x="347" y="153"/>
                </a:moveTo>
                <a:cubicBezTo>
                  <a:pt x="347" y="153"/>
                  <a:pt x="347" y="153"/>
                  <a:pt x="348" y="153"/>
                </a:cubicBezTo>
                <a:cubicBezTo>
                  <a:pt x="348" y="153"/>
                  <a:pt x="348" y="152"/>
                  <a:pt x="348" y="152"/>
                </a:cubicBezTo>
                <a:cubicBezTo>
                  <a:pt x="348" y="152"/>
                  <a:pt x="348" y="152"/>
                  <a:pt x="348" y="152"/>
                </a:cubicBezTo>
                <a:cubicBezTo>
                  <a:pt x="348" y="152"/>
                  <a:pt x="347" y="152"/>
                  <a:pt x="347" y="152"/>
                </a:cubicBezTo>
                <a:cubicBezTo>
                  <a:pt x="347" y="152"/>
                  <a:pt x="347" y="152"/>
                  <a:pt x="347" y="152"/>
                </a:cubicBezTo>
                <a:cubicBezTo>
                  <a:pt x="346" y="153"/>
                  <a:pt x="347" y="153"/>
                  <a:pt x="347" y="153"/>
                </a:cubicBezTo>
                <a:close/>
                <a:moveTo>
                  <a:pt x="340" y="138"/>
                </a:moveTo>
                <a:cubicBezTo>
                  <a:pt x="339" y="137"/>
                  <a:pt x="339" y="138"/>
                  <a:pt x="339" y="138"/>
                </a:cubicBezTo>
                <a:cubicBezTo>
                  <a:pt x="339" y="138"/>
                  <a:pt x="340" y="139"/>
                  <a:pt x="340" y="139"/>
                </a:cubicBezTo>
                <a:cubicBezTo>
                  <a:pt x="340" y="139"/>
                  <a:pt x="340" y="139"/>
                  <a:pt x="340" y="139"/>
                </a:cubicBezTo>
                <a:cubicBezTo>
                  <a:pt x="341" y="139"/>
                  <a:pt x="341" y="138"/>
                  <a:pt x="341" y="138"/>
                </a:cubicBezTo>
                <a:cubicBezTo>
                  <a:pt x="341" y="137"/>
                  <a:pt x="340" y="138"/>
                  <a:pt x="340" y="138"/>
                </a:cubicBezTo>
                <a:close/>
                <a:moveTo>
                  <a:pt x="483" y="87"/>
                </a:moveTo>
                <a:cubicBezTo>
                  <a:pt x="482" y="87"/>
                  <a:pt x="482" y="87"/>
                  <a:pt x="482" y="87"/>
                </a:cubicBezTo>
                <a:cubicBezTo>
                  <a:pt x="482" y="87"/>
                  <a:pt x="483" y="88"/>
                  <a:pt x="483" y="88"/>
                </a:cubicBezTo>
                <a:cubicBezTo>
                  <a:pt x="483" y="88"/>
                  <a:pt x="484" y="88"/>
                  <a:pt x="484" y="88"/>
                </a:cubicBezTo>
                <a:cubicBezTo>
                  <a:pt x="484" y="87"/>
                  <a:pt x="483" y="86"/>
                  <a:pt x="483" y="87"/>
                </a:cubicBezTo>
                <a:close/>
                <a:moveTo>
                  <a:pt x="325" y="100"/>
                </a:moveTo>
                <a:cubicBezTo>
                  <a:pt x="325" y="100"/>
                  <a:pt x="324" y="100"/>
                  <a:pt x="325" y="100"/>
                </a:cubicBezTo>
                <a:cubicBezTo>
                  <a:pt x="325" y="100"/>
                  <a:pt x="325" y="101"/>
                  <a:pt x="325" y="101"/>
                </a:cubicBezTo>
                <a:cubicBezTo>
                  <a:pt x="325" y="101"/>
                  <a:pt x="325" y="101"/>
                  <a:pt x="326" y="101"/>
                </a:cubicBezTo>
                <a:cubicBezTo>
                  <a:pt x="326" y="101"/>
                  <a:pt x="326" y="101"/>
                  <a:pt x="326" y="101"/>
                </a:cubicBezTo>
                <a:cubicBezTo>
                  <a:pt x="326" y="100"/>
                  <a:pt x="327" y="100"/>
                  <a:pt x="326" y="100"/>
                </a:cubicBezTo>
                <a:cubicBezTo>
                  <a:pt x="325" y="100"/>
                  <a:pt x="325" y="100"/>
                  <a:pt x="325" y="100"/>
                </a:cubicBezTo>
                <a:close/>
                <a:moveTo>
                  <a:pt x="211" y="245"/>
                </a:moveTo>
                <a:cubicBezTo>
                  <a:pt x="211" y="245"/>
                  <a:pt x="210" y="245"/>
                  <a:pt x="210" y="246"/>
                </a:cubicBezTo>
                <a:cubicBezTo>
                  <a:pt x="210" y="246"/>
                  <a:pt x="210" y="246"/>
                  <a:pt x="210" y="247"/>
                </a:cubicBezTo>
                <a:cubicBezTo>
                  <a:pt x="210" y="247"/>
                  <a:pt x="210" y="247"/>
                  <a:pt x="211" y="247"/>
                </a:cubicBezTo>
                <a:cubicBezTo>
                  <a:pt x="211" y="247"/>
                  <a:pt x="211" y="246"/>
                  <a:pt x="211" y="246"/>
                </a:cubicBezTo>
                <a:cubicBezTo>
                  <a:pt x="211" y="246"/>
                  <a:pt x="211" y="245"/>
                  <a:pt x="211" y="245"/>
                </a:cubicBezTo>
                <a:close/>
                <a:moveTo>
                  <a:pt x="382" y="114"/>
                </a:moveTo>
                <a:cubicBezTo>
                  <a:pt x="382" y="114"/>
                  <a:pt x="382" y="113"/>
                  <a:pt x="382" y="113"/>
                </a:cubicBezTo>
                <a:cubicBezTo>
                  <a:pt x="382" y="113"/>
                  <a:pt x="382" y="113"/>
                  <a:pt x="382" y="113"/>
                </a:cubicBezTo>
                <a:cubicBezTo>
                  <a:pt x="382" y="113"/>
                  <a:pt x="382" y="113"/>
                  <a:pt x="381" y="113"/>
                </a:cubicBezTo>
                <a:cubicBezTo>
                  <a:pt x="381" y="114"/>
                  <a:pt x="381" y="114"/>
                  <a:pt x="381" y="115"/>
                </a:cubicBezTo>
                <a:cubicBezTo>
                  <a:pt x="381" y="115"/>
                  <a:pt x="381" y="115"/>
                  <a:pt x="381" y="115"/>
                </a:cubicBezTo>
                <a:cubicBezTo>
                  <a:pt x="381" y="114"/>
                  <a:pt x="382" y="115"/>
                  <a:pt x="382" y="114"/>
                </a:cubicBezTo>
                <a:close/>
                <a:moveTo>
                  <a:pt x="512" y="87"/>
                </a:moveTo>
                <a:cubicBezTo>
                  <a:pt x="511" y="87"/>
                  <a:pt x="512" y="86"/>
                  <a:pt x="511" y="86"/>
                </a:cubicBezTo>
                <a:cubicBezTo>
                  <a:pt x="510" y="86"/>
                  <a:pt x="511" y="87"/>
                  <a:pt x="510" y="87"/>
                </a:cubicBezTo>
                <a:cubicBezTo>
                  <a:pt x="511" y="87"/>
                  <a:pt x="511" y="88"/>
                  <a:pt x="512" y="88"/>
                </a:cubicBezTo>
                <a:cubicBezTo>
                  <a:pt x="512" y="88"/>
                  <a:pt x="512" y="88"/>
                  <a:pt x="512" y="87"/>
                </a:cubicBezTo>
                <a:close/>
                <a:moveTo>
                  <a:pt x="518" y="253"/>
                </a:moveTo>
                <a:cubicBezTo>
                  <a:pt x="518" y="254"/>
                  <a:pt x="519" y="253"/>
                  <a:pt x="519" y="253"/>
                </a:cubicBezTo>
                <a:cubicBezTo>
                  <a:pt x="519" y="253"/>
                  <a:pt x="519" y="253"/>
                  <a:pt x="519" y="253"/>
                </a:cubicBezTo>
                <a:cubicBezTo>
                  <a:pt x="519" y="253"/>
                  <a:pt x="520" y="253"/>
                  <a:pt x="520" y="253"/>
                </a:cubicBezTo>
                <a:cubicBezTo>
                  <a:pt x="520" y="253"/>
                  <a:pt x="520" y="253"/>
                  <a:pt x="520" y="253"/>
                </a:cubicBezTo>
                <a:cubicBezTo>
                  <a:pt x="519" y="252"/>
                  <a:pt x="519" y="252"/>
                  <a:pt x="519" y="252"/>
                </a:cubicBezTo>
                <a:cubicBezTo>
                  <a:pt x="518" y="252"/>
                  <a:pt x="518" y="253"/>
                  <a:pt x="518" y="253"/>
                </a:cubicBezTo>
                <a:close/>
                <a:moveTo>
                  <a:pt x="366" y="91"/>
                </a:moveTo>
                <a:cubicBezTo>
                  <a:pt x="365" y="91"/>
                  <a:pt x="365" y="91"/>
                  <a:pt x="364" y="91"/>
                </a:cubicBezTo>
                <a:cubicBezTo>
                  <a:pt x="364" y="91"/>
                  <a:pt x="364" y="92"/>
                  <a:pt x="364" y="92"/>
                </a:cubicBezTo>
                <a:cubicBezTo>
                  <a:pt x="364" y="93"/>
                  <a:pt x="364" y="92"/>
                  <a:pt x="365" y="92"/>
                </a:cubicBezTo>
                <a:cubicBezTo>
                  <a:pt x="365" y="92"/>
                  <a:pt x="365" y="92"/>
                  <a:pt x="366" y="92"/>
                </a:cubicBezTo>
                <a:cubicBezTo>
                  <a:pt x="366" y="92"/>
                  <a:pt x="366" y="92"/>
                  <a:pt x="366" y="92"/>
                </a:cubicBezTo>
                <a:cubicBezTo>
                  <a:pt x="366" y="92"/>
                  <a:pt x="366" y="91"/>
                  <a:pt x="366" y="91"/>
                </a:cubicBezTo>
                <a:close/>
                <a:moveTo>
                  <a:pt x="375" y="102"/>
                </a:moveTo>
                <a:cubicBezTo>
                  <a:pt x="375" y="103"/>
                  <a:pt x="375" y="103"/>
                  <a:pt x="375" y="103"/>
                </a:cubicBezTo>
                <a:cubicBezTo>
                  <a:pt x="376" y="102"/>
                  <a:pt x="376" y="102"/>
                  <a:pt x="376" y="102"/>
                </a:cubicBezTo>
                <a:cubicBezTo>
                  <a:pt x="376" y="102"/>
                  <a:pt x="376" y="102"/>
                  <a:pt x="377" y="101"/>
                </a:cubicBezTo>
                <a:cubicBezTo>
                  <a:pt x="376" y="101"/>
                  <a:pt x="376" y="101"/>
                  <a:pt x="376" y="100"/>
                </a:cubicBezTo>
                <a:cubicBezTo>
                  <a:pt x="375" y="100"/>
                  <a:pt x="375" y="101"/>
                  <a:pt x="375" y="101"/>
                </a:cubicBezTo>
                <a:cubicBezTo>
                  <a:pt x="375" y="101"/>
                  <a:pt x="375" y="102"/>
                  <a:pt x="375" y="102"/>
                </a:cubicBezTo>
                <a:cubicBezTo>
                  <a:pt x="375" y="102"/>
                  <a:pt x="375" y="102"/>
                  <a:pt x="375" y="102"/>
                </a:cubicBezTo>
                <a:close/>
                <a:moveTo>
                  <a:pt x="347" y="155"/>
                </a:moveTo>
                <a:cubicBezTo>
                  <a:pt x="347" y="155"/>
                  <a:pt x="347" y="155"/>
                  <a:pt x="347" y="155"/>
                </a:cubicBezTo>
                <a:cubicBezTo>
                  <a:pt x="348" y="155"/>
                  <a:pt x="348" y="156"/>
                  <a:pt x="348" y="155"/>
                </a:cubicBezTo>
                <a:cubicBezTo>
                  <a:pt x="348" y="155"/>
                  <a:pt x="348" y="155"/>
                  <a:pt x="348" y="154"/>
                </a:cubicBezTo>
                <a:cubicBezTo>
                  <a:pt x="348" y="154"/>
                  <a:pt x="347" y="154"/>
                  <a:pt x="347" y="154"/>
                </a:cubicBezTo>
                <a:cubicBezTo>
                  <a:pt x="347" y="154"/>
                  <a:pt x="346" y="154"/>
                  <a:pt x="346" y="154"/>
                </a:cubicBezTo>
                <a:cubicBezTo>
                  <a:pt x="346" y="155"/>
                  <a:pt x="346" y="155"/>
                  <a:pt x="347" y="155"/>
                </a:cubicBezTo>
                <a:close/>
                <a:moveTo>
                  <a:pt x="439" y="76"/>
                </a:moveTo>
                <a:cubicBezTo>
                  <a:pt x="439" y="76"/>
                  <a:pt x="439" y="76"/>
                  <a:pt x="439" y="76"/>
                </a:cubicBezTo>
                <a:cubicBezTo>
                  <a:pt x="439" y="75"/>
                  <a:pt x="438" y="75"/>
                  <a:pt x="438" y="75"/>
                </a:cubicBezTo>
                <a:cubicBezTo>
                  <a:pt x="438" y="75"/>
                  <a:pt x="438" y="75"/>
                  <a:pt x="438" y="75"/>
                </a:cubicBezTo>
                <a:cubicBezTo>
                  <a:pt x="438" y="76"/>
                  <a:pt x="438" y="76"/>
                  <a:pt x="439" y="77"/>
                </a:cubicBezTo>
                <a:cubicBezTo>
                  <a:pt x="439" y="77"/>
                  <a:pt x="439" y="76"/>
                  <a:pt x="439" y="76"/>
                </a:cubicBezTo>
                <a:close/>
                <a:moveTo>
                  <a:pt x="468" y="89"/>
                </a:moveTo>
                <a:cubicBezTo>
                  <a:pt x="468" y="89"/>
                  <a:pt x="468" y="89"/>
                  <a:pt x="467" y="90"/>
                </a:cubicBezTo>
                <a:cubicBezTo>
                  <a:pt x="467" y="90"/>
                  <a:pt x="468" y="90"/>
                  <a:pt x="468" y="90"/>
                </a:cubicBezTo>
                <a:cubicBezTo>
                  <a:pt x="469" y="90"/>
                  <a:pt x="469" y="90"/>
                  <a:pt x="469" y="91"/>
                </a:cubicBezTo>
                <a:cubicBezTo>
                  <a:pt x="470" y="91"/>
                  <a:pt x="470" y="90"/>
                  <a:pt x="470" y="90"/>
                </a:cubicBezTo>
                <a:cubicBezTo>
                  <a:pt x="470" y="90"/>
                  <a:pt x="469" y="90"/>
                  <a:pt x="469" y="90"/>
                </a:cubicBezTo>
                <a:cubicBezTo>
                  <a:pt x="469" y="89"/>
                  <a:pt x="469" y="90"/>
                  <a:pt x="468" y="89"/>
                </a:cubicBezTo>
                <a:close/>
                <a:moveTo>
                  <a:pt x="170" y="258"/>
                </a:moveTo>
                <a:cubicBezTo>
                  <a:pt x="170" y="258"/>
                  <a:pt x="170" y="259"/>
                  <a:pt x="170" y="258"/>
                </a:cubicBezTo>
                <a:cubicBezTo>
                  <a:pt x="171" y="258"/>
                  <a:pt x="171" y="258"/>
                  <a:pt x="171" y="258"/>
                </a:cubicBezTo>
                <a:cubicBezTo>
                  <a:pt x="170" y="257"/>
                  <a:pt x="170" y="257"/>
                  <a:pt x="171" y="256"/>
                </a:cubicBezTo>
                <a:cubicBezTo>
                  <a:pt x="171" y="256"/>
                  <a:pt x="171" y="256"/>
                  <a:pt x="171" y="256"/>
                </a:cubicBezTo>
                <a:cubicBezTo>
                  <a:pt x="171" y="256"/>
                  <a:pt x="171" y="256"/>
                  <a:pt x="171" y="256"/>
                </a:cubicBezTo>
                <a:cubicBezTo>
                  <a:pt x="170" y="256"/>
                  <a:pt x="170" y="258"/>
                  <a:pt x="170" y="258"/>
                </a:cubicBezTo>
                <a:close/>
                <a:moveTo>
                  <a:pt x="435" y="160"/>
                </a:moveTo>
                <a:cubicBezTo>
                  <a:pt x="435" y="160"/>
                  <a:pt x="436" y="160"/>
                  <a:pt x="436" y="160"/>
                </a:cubicBezTo>
                <a:cubicBezTo>
                  <a:pt x="436" y="159"/>
                  <a:pt x="436" y="159"/>
                  <a:pt x="436" y="159"/>
                </a:cubicBezTo>
                <a:cubicBezTo>
                  <a:pt x="436" y="158"/>
                  <a:pt x="436" y="158"/>
                  <a:pt x="436" y="158"/>
                </a:cubicBezTo>
                <a:cubicBezTo>
                  <a:pt x="436" y="158"/>
                  <a:pt x="436" y="158"/>
                  <a:pt x="435" y="158"/>
                </a:cubicBezTo>
                <a:cubicBezTo>
                  <a:pt x="435" y="159"/>
                  <a:pt x="435" y="159"/>
                  <a:pt x="435" y="159"/>
                </a:cubicBezTo>
                <a:cubicBezTo>
                  <a:pt x="435" y="159"/>
                  <a:pt x="435" y="160"/>
                  <a:pt x="435" y="160"/>
                </a:cubicBezTo>
                <a:close/>
                <a:moveTo>
                  <a:pt x="371" y="62"/>
                </a:moveTo>
                <a:cubicBezTo>
                  <a:pt x="372" y="63"/>
                  <a:pt x="372" y="63"/>
                  <a:pt x="372" y="63"/>
                </a:cubicBezTo>
                <a:cubicBezTo>
                  <a:pt x="372" y="63"/>
                  <a:pt x="372" y="63"/>
                  <a:pt x="372" y="62"/>
                </a:cubicBezTo>
                <a:cubicBezTo>
                  <a:pt x="372" y="62"/>
                  <a:pt x="372" y="62"/>
                  <a:pt x="372" y="61"/>
                </a:cubicBezTo>
                <a:cubicBezTo>
                  <a:pt x="372" y="61"/>
                  <a:pt x="372" y="61"/>
                  <a:pt x="371" y="61"/>
                </a:cubicBezTo>
                <a:cubicBezTo>
                  <a:pt x="371" y="61"/>
                  <a:pt x="371" y="61"/>
                  <a:pt x="371" y="61"/>
                </a:cubicBezTo>
                <a:cubicBezTo>
                  <a:pt x="371" y="62"/>
                  <a:pt x="371" y="62"/>
                  <a:pt x="371" y="62"/>
                </a:cubicBezTo>
                <a:cubicBezTo>
                  <a:pt x="371" y="62"/>
                  <a:pt x="371" y="62"/>
                  <a:pt x="371" y="62"/>
                </a:cubicBezTo>
                <a:close/>
                <a:moveTo>
                  <a:pt x="535" y="263"/>
                </a:moveTo>
                <a:cubicBezTo>
                  <a:pt x="536" y="263"/>
                  <a:pt x="535" y="263"/>
                  <a:pt x="535" y="262"/>
                </a:cubicBezTo>
                <a:cubicBezTo>
                  <a:pt x="535" y="263"/>
                  <a:pt x="535" y="263"/>
                  <a:pt x="535" y="263"/>
                </a:cubicBezTo>
                <a:cubicBezTo>
                  <a:pt x="535" y="263"/>
                  <a:pt x="535" y="263"/>
                  <a:pt x="535" y="263"/>
                </a:cubicBezTo>
                <a:cubicBezTo>
                  <a:pt x="535" y="264"/>
                  <a:pt x="535" y="264"/>
                  <a:pt x="535" y="264"/>
                </a:cubicBezTo>
                <a:cubicBezTo>
                  <a:pt x="535" y="264"/>
                  <a:pt x="535" y="265"/>
                  <a:pt x="535" y="265"/>
                </a:cubicBezTo>
                <a:cubicBezTo>
                  <a:pt x="535" y="265"/>
                  <a:pt x="535" y="265"/>
                  <a:pt x="536" y="264"/>
                </a:cubicBezTo>
                <a:cubicBezTo>
                  <a:pt x="536" y="264"/>
                  <a:pt x="535" y="264"/>
                  <a:pt x="535" y="263"/>
                </a:cubicBezTo>
                <a:close/>
                <a:moveTo>
                  <a:pt x="448" y="162"/>
                </a:moveTo>
                <a:cubicBezTo>
                  <a:pt x="448" y="162"/>
                  <a:pt x="448" y="162"/>
                  <a:pt x="448" y="162"/>
                </a:cubicBezTo>
                <a:cubicBezTo>
                  <a:pt x="448" y="162"/>
                  <a:pt x="448" y="161"/>
                  <a:pt x="448" y="161"/>
                </a:cubicBezTo>
                <a:cubicBezTo>
                  <a:pt x="447" y="162"/>
                  <a:pt x="447" y="162"/>
                  <a:pt x="446" y="162"/>
                </a:cubicBezTo>
                <a:cubicBezTo>
                  <a:pt x="446" y="162"/>
                  <a:pt x="446" y="163"/>
                  <a:pt x="446" y="163"/>
                </a:cubicBezTo>
                <a:cubicBezTo>
                  <a:pt x="446" y="163"/>
                  <a:pt x="447" y="163"/>
                  <a:pt x="447" y="164"/>
                </a:cubicBezTo>
                <a:cubicBezTo>
                  <a:pt x="447" y="164"/>
                  <a:pt x="447" y="164"/>
                  <a:pt x="447" y="164"/>
                </a:cubicBezTo>
                <a:cubicBezTo>
                  <a:pt x="447" y="163"/>
                  <a:pt x="448" y="163"/>
                  <a:pt x="448" y="162"/>
                </a:cubicBezTo>
                <a:close/>
                <a:moveTo>
                  <a:pt x="531" y="89"/>
                </a:moveTo>
                <a:cubicBezTo>
                  <a:pt x="531" y="89"/>
                  <a:pt x="531" y="89"/>
                  <a:pt x="531" y="89"/>
                </a:cubicBezTo>
                <a:cubicBezTo>
                  <a:pt x="531" y="89"/>
                  <a:pt x="531" y="90"/>
                  <a:pt x="531" y="90"/>
                </a:cubicBezTo>
                <a:cubicBezTo>
                  <a:pt x="531" y="90"/>
                  <a:pt x="531" y="90"/>
                  <a:pt x="531" y="90"/>
                </a:cubicBezTo>
                <a:cubicBezTo>
                  <a:pt x="531" y="91"/>
                  <a:pt x="532" y="91"/>
                  <a:pt x="532" y="92"/>
                </a:cubicBezTo>
                <a:cubicBezTo>
                  <a:pt x="532" y="92"/>
                  <a:pt x="532" y="92"/>
                  <a:pt x="532" y="92"/>
                </a:cubicBezTo>
                <a:cubicBezTo>
                  <a:pt x="532" y="92"/>
                  <a:pt x="532" y="92"/>
                  <a:pt x="532" y="92"/>
                </a:cubicBezTo>
                <a:cubicBezTo>
                  <a:pt x="532" y="91"/>
                  <a:pt x="532" y="91"/>
                  <a:pt x="532" y="91"/>
                </a:cubicBezTo>
                <a:cubicBezTo>
                  <a:pt x="532" y="90"/>
                  <a:pt x="532" y="90"/>
                  <a:pt x="532" y="90"/>
                </a:cubicBezTo>
                <a:cubicBezTo>
                  <a:pt x="532" y="89"/>
                  <a:pt x="532" y="89"/>
                  <a:pt x="531" y="89"/>
                </a:cubicBezTo>
                <a:close/>
                <a:moveTo>
                  <a:pt x="523" y="220"/>
                </a:moveTo>
                <a:cubicBezTo>
                  <a:pt x="523" y="220"/>
                  <a:pt x="523" y="220"/>
                  <a:pt x="523" y="220"/>
                </a:cubicBezTo>
                <a:cubicBezTo>
                  <a:pt x="524" y="220"/>
                  <a:pt x="524" y="220"/>
                  <a:pt x="524" y="220"/>
                </a:cubicBezTo>
                <a:cubicBezTo>
                  <a:pt x="523" y="219"/>
                  <a:pt x="523" y="219"/>
                  <a:pt x="523" y="219"/>
                </a:cubicBezTo>
                <a:cubicBezTo>
                  <a:pt x="522" y="219"/>
                  <a:pt x="522" y="219"/>
                  <a:pt x="521" y="219"/>
                </a:cubicBezTo>
                <a:cubicBezTo>
                  <a:pt x="521" y="220"/>
                  <a:pt x="522" y="220"/>
                  <a:pt x="522" y="220"/>
                </a:cubicBezTo>
                <a:cubicBezTo>
                  <a:pt x="522" y="220"/>
                  <a:pt x="523" y="220"/>
                  <a:pt x="523" y="220"/>
                </a:cubicBezTo>
                <a:close/>
                <a:moveTo>
                  <a:pt x="373" y="105"/>
                </a:moveTo>
                <a:cubicBezTo>
                  <a:pt x="374" y="106"/>
                  <a:pt x="374" y="106"/>
                  <a:pt x="374" y="106"/>
                </a:cubicBezTo>
                <a:cubicBezTo>
                  <a:pt x="374" y="106"/>
                  <a:pt x="374" y="106"/>
                  <a:pt x="375" y="106"/>
                </a:cubicBezTo>
                <a:cubicBezTo>
                  <a:pt x="375" y="106"/>
                  <a:pt x="375" y="106"/>
                  <a:pt x="375" y="106"/>
                </a:cubicBezTo>
                <a:cubicBezTo>
                  <a:pt x="375" y="105"/>
                  <a:pt x="376" y="107"/>
                  <a:pt x="376" y="106"/>
                </a:cubicBezTo>
                <a:cubicBezTo>
                  <a:pt x="376" y="105"/>
                  <a:pt x="375" y="105"/>
                  <a:pt x="375" y="105"/>
                </a:cubicBezTo>
                <a:cubicBezTo>
                  <a:pt x="375" y="105"/>
                  <a:pt x="374" y="105"/>
                  <a:pt x="374" y="105"/>
                </a:cubicBezTo>
                <a:cubicBezTo>
                  <a:pt x="374" y="105"/>
                  <a:pt x="374" y="105"/>
                  <a:pt x="373" y="105"/>
                </a:cubicBezTo>
                <a:close/>
                <a:moveTo>
                  <a:pt x="532" y="111"/>
                </a:moveTo>
                <a:cubicBezTo>
                  <a:pt x="532" y="111"/>
                  <a:pt x="532" y="111"/>
                  <a:pt x="532" y="111"/>
                </a:cubicBezTo>
                <a:cubicBezTo>
                  <a:pt x="533" y="111"/>
                  <a:pt x="532" y="110"/>
                  <a:pt x="531" y="110"/>
                </a:cubicBezTo>
                <a:cubicBezTo>
                  <a:pt x="531" y="110"/>
                  <a:pt x="531" y="110"/>
                  <a:pt x="531" y="110"/>
                </a:cubicBezTo>
                <a:cubicBezTo>
                  <a:pt x="531" y="111"/>
                  <a:pt x="531" y="111"/>
                  <a:pt x="531" y="111"/>
                </a:cubicBezTo>
                <a:cubicBezTo>
                  <a:pt x="532" y="112"/>
                  <a:pt x="532" y="111"/>
                  <a:pt x="532" y="111"/>
                </a:cubicBezTo>
                <a:close/>
                <a:moveTo>
                  <a:pt x="417" y="271"/>
                </a:moveTo>
                <a:cubicBezTo>
                  <a:pt x="417" y="271"/>
                  <a:pt x="417" y="271"/>
                  <a:pt x="417" y="271"/>
                </a:cubicBezTo>
                <a:cubicBezTo>
                  <a:pt x="417" y="271"/>
                  <a:pt x="416" y="271"/>
                  <a:pt x="416" y="271"/>
                </a:cubicBezTo>
                <a:cubicBezTo>
                  <a:pt x="416" y="271"/>
                  <a:pt x="417" y="271"/>
                  <a:pt x="417" y="271"/>
                </a:cubicBezTo>
                <a:cubicBezTo>
                  <a:pt x="417" y="271"/>
                  <a:pt x="417" y="273"/>
                  <a:pt x="418" y="272"/>
                </a:cubicBezTo>
                <a:cubicBezTo>
                  <a:pt x="418" y="272"/>
                  <a:pt x="418" y="271"/>
                  <a:pt x="418" y="271"/>
                </a:cubicBezTo>
                <a:cubicBezTo>
                  <a:pt x="419" y="271"/>
                  <a:pt x="418" y="271"/>
                  <a:pt x="418" y="270"/>
                </a:cubicBezTo>
                <a:cubicBezTo>
                  <a:pt x="418" y="270"/>
                  <a:pt x="418" y="270"/>
                  <a:pt x="418" y="270"/>
                </a:cubicBezTo>
                <a:cubicBezTo>
                  <a:pt x="418" y="270"/>
                  <a:pt x="418" y="270"/>
                  <a:pt x="418" y="270"/>
                </a:cubicBezTo>
                <a:cubicBezTo>
                  <a:pt x="418" y="271"/>
                  <a:pt x="417" y="271"/>
                  <a:pt x="417" y="271"/>
                </a:cubicBezTo>
                <a:close/>
                <a:moveTo>
                  <a:pt x="590" y="194"/>
                </a:moveTo>
                <a:cubicBezTo>
                  <a:pt x="591" y="194"/>
                  <a:pt x="591" y="194"/>
                  <a:pt x="591" y="194"/>
                </a:cubicBezTo>
                <a:cubicBezTo>
                  <a:pt x="591" y="194"/>
                  <a:pt x="591" y="194"/>
                  <a:pt x="591" y="193"/>
                </a:cubicBezTo>
                <a:cubicBezTo>
                  <a:pt x="591" y="193"/>
                  <a:pt x="591" y="193"/>
                  <a:pt x="591" y="193"/>
                </a:cubicBezTo>
                <a:cubicBezTo>
                  <a:pt x="591" y="193"/>
                  <a:pt x="590" y="193"/>
                  <a:pt x="590" y="192"/>
                </a:cubicBezTo>
                <a:cubicBezTo>
                  <a:pt x="590" y="192"/>
                  <a:pt x="590" y="192"/>
                  <a:pt x="590" y="192"/>
                </a:cubicBezTo>
                <a:cubicBezTo>
                  <a:pt x="590" y="193"/>
                  <a:pt x="590" y="193"/>
                  <a:pt x="590" y="193"/>
                </a:cubicBezTo>
                <a:cubicBezTo>
                  <a:pt x="590" y="194"/>
                  <a:pt x="590" y="194"/>
                  <a:pt x="590" y="194"/>
                </a:cubicBezTo>
                <a:close/>
                <a:moveTo>
                  <a:pt x="522" y="273"/>
                </a:moveTo>
                <a:cubicBezTo>
                  <a:pt x="521" y="273"/>
                  <a:pt x="521" y="273"/>
                  <a:pt x="521" y="273"/>
                </a:cubicBezTo>
                <a:cubicBezTo>
                  <a:pt x="521" y="273"/>
                  <a:pt x="521" y="273"/>
                  <a:pt x="520" y="273"/>
                </a:cubicBezTo>
                <a:cubicBezTo>
                  <a:pt x="521" y="274"/>
                  <a:pt x="521" y="274"/>
                  <a:pt x="521" y="274"/>
                </a:cubicBezTo>
                <a:cubicBezTo>
                  <a:pt x="521" y="274"/>
                  <a:pt x="522" y="274"/>
                  <a:pt x="522" y="274"/>
                </a:cubicBezTo>
                <a:cubicBezTo>
                  <a:pt x="522" y="275"/>
                  <a:pt x="522" y="274"/>
                  <a:pt x="522" y="274"/>
                </a:cubicBezTo>
                <a:cubicBezTo>
                  <a:pt x="523" y="274"/>
                  <a:pt x="523" y="274"/>
                  <a:pt x="523" y="273"/>
                </a:cubicBezTo>
                <a:cubicBezTo>
                  <a:pt x="523" y="273"/>
                  <a:pt x="522" y="273"/>
                  <a:pt x="522" y="273"/>
                </a:cubicBezTo>
                <a:cubicBezTo>
                  <a:pt x="522" y="273"/>
                  <a:pt x="522" y="273"/>
                  <a:pt x="522" y="273"/>
                </a:cubicBezTo>
                <a:close/>
                <a:moveTo>
                  <a:pt x="552" y="94"/>
                </a:moveTo>
                <a:cubicBezTo>
                  <a:pt x="551" y="94"/>
                  <a:pt x="551" y="94"/>
                  <a:pt x="551" y="95"/>
                </a:cubicBezTo>
                <a:cubicBezTo>
                  <a:pt x="551" y="95"/>
                  <a:pt x="551" y="96"/>
                  <a:pt x="552" y="96"/>
                </a:cubicBezTo>
                <a:cubicBezTo>
                  <a:pt x="552" y="96"/>
                  <a:pt x="552" y="96"/>
                  <a:pt x="552" y="96"/>
                </a:cubicBezTo>
                <a:cubicBezTo>
                  <a:pt x="551" y="95"/>
                  <a:pt x="552" y="95"/>
                  <a:pt x="552" y="94"/>
                </a:cubicBezTo>
                <a:cubicBezTo>
                  <a:pt x="552" y="94"/>
                  <a:pt x="552" y="94"/>
                  <a:pt x="552" y="94"/>
                </a:cubicBezTo>
                <a:close/>
                <a:moveTo>
                  <a:pt x="472" y="275"/>
                </a:moveTo>
                <a:cubicBezTo>
                  <a:pt x="472" y="275"/>
                  <a:pt x="472" y="275"/>
                  <a:pt x="471" y="275"/>
                </a:cubicBezTo>
                <a:cubicBezTo>
                  <a:pt x="471" y="275"/>
                  <a:pt x="471" y="275"/>
                  <a:pt x="471" y="276"/>
                </a:cubicBezTo>
                <a:cubicBezTo>
                  <a:pt x="471" y="276"/>
                  <a:pt x="471" y="276"/>
                  <a:pt x="471" y="276"/>
                </a:cubicBezTo>
                <a:cubicBezTo>
                  <a:pt x="471" y="277"/>
                  <a:pt x="472" y="277"/>
                  <a:pt x="472" y="277"/>
                </a:cubicBezTo>
                <a:cubicBezTo>
                  <a:pt x="472" y="276"/>
                  <a:pt x="472" y="276"/>
                  <a:pt x="473" y="276"/>
                </a:cubicBezTo>
                <a:cubicBezTo>
                  <a:pt x="473" y="276"/>
                  <a:pt x="473" y="275"/>
                  <a:pt x="472" y="275"/>
                </a:cubicBezTo>
                <a:close/>
                <a:moveTo>
                  <a:pt x="146" y="278"/>
                </a:moveTo>
                <a:cubicBezTo>
                  <a:pt x="146" y="279"/>
                  <a:pt x="146" y="279"/>
                  <a:pt x="146" y="279"/>
                </a:cubicBezTo>
                <a:cubicBezTo>
                  <a:pt x="147" y="279"/>
                  <a:pt x="147" y="279"/>
                  <a:pt x="147" y="279"/>
                </a:cubicBezTo>
                <a:cubicBezTo>
                  <a:pt x="147" y="279"/>
                  <a:pt x="148" y="279"/>
                  <a:pt x="148" y="279"/>
                </a:cubicBezTo>
                <a:cubicBezTo>
                  <a:pt x="149" y="278"/>
                  <a:pt x="148" y="278"/>
                  <a:pt x="148" y="278"/>
                </a:cubicBezTo>
                <a:cubicBezTo>
                  <a:pt x="148" y="278"/>
                  <a:pt x="146" y="278"/>
                  <a:pt x="146" y="278"/>
                </a:cubicBezTo>
                <a:close/>
                <a:moveTo>
                  <a:pt x="500" y="97"/>
                </a:moveTo>
                <a:cubicBezTo>
                  <a:pt x="500" y="97"/>
                  <a:pt x="500" y="97"/>
                  <a:pt x="500" y="97"/>
                </a:cubicBezTo>
                <a:cubicBezTo>
                  <a:pt x="501" y="97"/>
                  <a:pt x="501" y="97"/>
                  <a:pt x="501" y="96"/>
                </a:cubicBezTo>
                <a:cubicBezTo>
                  <a:pt x="501" y="96"/>
                  <a:pt x="501" y="96"/>
                  <a:pt x="501" y="95"/>
                </a:cubicBezTo>
                <a:cubicBezTo>
                  <a:pt x="500" y="96"/>
                  <a:pt x="500" y="96"/>
                  <a:pt x="500" y="97"/>
                </a:cubicBezTo>
                <a:close/>
                <a:moveTo>
                  <a:pt x="514" y="88"/>
                </a:moveTo>
                <a:cubicBezTo>
                  <a:pt x="514" y="88"/>
                  <a:pt x="514" y="88"/>
                  <a:pt x="514" y="89"/>
                </a:cubicBezTo>
                <a:cubicBezTo>
                  <a:pt x="514" y="89"/>
                  <a:pt x="514" y="89"/>
                  <a:pt x="514" y="90"/>
                </a:cubicBezTo>
                <a:cubicBezTo>
                  <a:pt x="514" y="90"/>
                  <a:pt x="514" y="90"/>
                  <a:pt x="514" y="90"/>
                </a:cubicBezTo>
                <a:cubicBezTo>
                  <a:pt x="514" y="90"/>
                  <a:pt x="515" y="90"/>
                  <a:pt x="515" y="90"/>
                </a:cubicBezTo>
                <a:cubicBezTo>
                  <a:pt x="515" y="90"/>
                  <a:pt x="515" y="89"/>
                  <a:pt x="515" y="89"/>
                </a:cubicBezTo>
                <a:cubicBezTo>
                  <a:pt x="515" y="89"/>
                  <a:pt x="515" y="89"/>
                  <a:pt x="515" y="89"/>
                </a:cubicBezTo>
                <a:cubicBezTo>
                  <a:pt x="515" y="88"/>
                  <a:pt x="514" y="88"/>
                  <a:pt x="514" y="88"/>
                </a:cubicBezTo>
                <a:close/>
                <a:moveTo>
                  <a:pt x="363" y="151"/>
                </a:moveTo>
                <a:cubicBezTo>
                  <a:pt x="363" y="151"/>
                  <a:pt x="364" y="151"/>
                  <a:pt x="364" y="150"/>
                </a:cubicBezTo>
                <a:cubicBezTo>
                  <a:pt x="364" y="150"/>
                  <a:pt x="363" y="149"/>
                  <a:pt x="363" y="149"/>
                </a:cubicBezTo>
                <a:cubicBezTo>
                  <a:pt x="363" y="149"/>
                  <a:pt x="362" y="150"/>
                  <a:pt x="362" y="150"/>
                </a:cubicBezTo>
                <a:cubicBezTo>
                  <a:pt x="362" y="151"/>
                  <a:pt x="362" y="151"/>
                  <a:pt x="362" y="151"/>
                </a:cubicBezTo>
                <a:cubicBezTo>
                  <a:pt x="362" y="151"/>
                  <a:pt x="363" y="151"/>
                  <a:pt x="363" y="151"/>
                </a:cubicBezTo>
                <a:close/>
                <a:moveTo>
                  <a:pt x="361" y="110"/>
                </a:moveTo>
                <a:cubicBezTo>
                  <a:pt x="361" y="110"/>
                  <a:pt x="360" y="110"/>
                  <a:pt x="360" y="110"/>
                </a:cubicBezTo>
                <a:cubicBezTo>
                  <a:pt x="360" y="111"/>
                  <a:pt x="360" y="111"/>
                  <a:pt x="360" y="111"/>
                </a:cubicBezTo>
                <a:cubicBezTo>
                  <a:pt x="361" y="111"/>
                  <a:pt x="361" y="111"/>
                  <a:pt x="361" y="112"/>
                </a:cubicBezTo>
                <a:cubicBezTo>
                  <a:pt x="361" y="112"/>
                  <a:pt x="362" y="112"/>
                  <a:pt x="362" y="112"/>
                </a:cubicBezTo>
                <a:cubicBezTo>
                  <a:pt x="362" y="112"/>
                  <a:pt x="362" y="112"/>
                  <a:pt x="362" y="112"/>
                </a:cubicBezTo>
                <a:cubicBezTo>
                  <a:pt x="362" y="111"/>
                  <a:pt x="362" y="111"/>
                  <a:pt x="361" y="110"/>
                </a:cubicBezTo>
                <a:cubicBezTo>
                  <a:pt x="361" y="110"/>
                  <a:pt x="361" y="110"/>
                  <a:pt x="361" y="110"/>
                </a:cubicBezTo>
                <a:close/>
                <a:moveTo>
                  <a:pt x="335" y="286"/>
                </a:moveTo>
                <a:cubicBezTo>
                  <a:pt x="335" y="286"/>
                  <a:pt x="335" y="286"/>
                  <a:pt x="336" y="287"/>
                </a:cubicBezTo>
                <a:cubicBezTo>
                  <a:pt x="336" y="287"/>
                  <a:pt x="336" y="287"/>
                  <a:pt x="336" y="287"/>
                </a:cubicBezTo>
                <a:cubicBezTo>
                  <a:pt x="336" y="286"/>
                  <a:pt x="337" y="286"/>
                  <a:pt x="337" y="286"/>
                </a:cubicBezTo>
                <a:cubicBezTo>
                  <a:pt x="337" y="286"/>
                  <a:pt x="336" y="285"/>
                  <a:pt x="337" y="285"/>
                </a:cubicBezTo>
                <a:cubicBezTo>
                  <a:pt x="337" y="285"/>
                  <a:pt x="337" y="285"/>
                  <a:pt x="337" y="285"/>
                </a:cubicBezTo>
                <a:cubicBezTo>
                  <a:pt x="336" y="285"/>
                  <a:pt x="336" y="285"/>
                  <a:pt x="336" y="285"/>
                </a:cubicBezTo>
                <a:cubicBezTo>
                  <a:pt x="336" y="285"/>
                  <a:pt x="336" y="285"/>
                  <a:pt x="336" y="285"/>
                </a:cubicBezTo>
                <a:cubicBezTo>
                  <a:pt x="336" y="286"/>
                  <a:pt x="336" y="286"/>
                  <a:pt x="336" y="286"/>
                </a:cubicBezTo>
                <a:cubicBezTo>
                  <a:pt x="336" y="286"/>
                  <a:pt x="335" y="286"/>
                  <a:pt x="335" y="286"/>
                </a:cubicBezTo>
                <a:close/>
                <a:moveTo>
                  <a:pt x="330" y="95"/>
                </a:moveTo>
                <a:cubicBezTo>
                  <a:pt x="329" y="95"/>
                  <a:pt x="329" y="95"/>
                  <a:pt x="329" y="95"/>
                </a:cubicBezTo>
                <a:cubicBezTo>
                  <a:pt x="330" y="96"/>
                  <a:pt x="330" y="97"/>
                  <a:pt x="330" y="97"/>
                </a:cubicBezTo>
                <a:cubicBezTo>
                  <a:pt x="330" y="98"/>
                  <a:pt x="330" y="98"/>
                  <a:pt x="330" y="98"/>
                </a:cubicBezTo>
                <a:cubicBezTo>
                  <a:pt x="330" y="98"/>
                  <a:pt x="330" y="98"/>
                  <a:pt x="330" y="98"/>
                </a:cubicBezTo>
                <a:cubicBezTo>
                  <a:pt x="330" y="97"/>
                  <a:pt x="331" y="97"/>
                  <a:pt x="331" y="97"/>
                </a:cubicBezTo>
                <a:cubicBezTo>
                  <a:pt x="331" y="96"/>
                  <a:pt x="330" y="95"/>
                  <a:pt x="330" y="95"/>
                </a:cubicBezTo>
                <a:close/>
                <a:moveTo>
                  <a:pt x="22" y="184"/>
                </a:moveTo>
                <a:cubicBezTo>
                  <a:pt x="22" y="184"/>
                  <a:pt x="22" y="184"/>
                  <a:pt x="22" y="184"/>
                </a:cubicBezTo>
                <a:cubicBezTo>
                  <a:pt x="22" y="183"/>
                  <a:pt x="21" y="183"/>
                  <a:pt x="21" y="183"/>
                </a:cubicBezTo>
                <a:cubicBezTo>
                  <a:pt x="21" y="183"/>
                  <a:pt x="21" y="183"/>
                  <a:pt x="21" y="183"/>
                </a:cubicBezTo>
                <a:cubicBezTo>
                  <a:pt x="21" y="184"/>
                  <a:pt x="21" y="184"/>
                  <a:pt x="22" y="184"/>
                </a:cubicBezTo>
                <a:close/>
                <a:moveTo>
                  <a:pt x="504" y="23"/>
                </a:moveTo>
                <a:cubicBezTo>
                  <a:pt x="504" y="23"/>
                  <a:pt x="505" y="23"/>
                  <a:pt x="505" y="24"/>
                </a:cubicBezTo>
                <a:cubicBezTo>
                  <a:pt x="505" y="23"/>
                  <a:pt x="505" y="23"/>
                  <a:pt x="505" y="23"/>
                </a:cubicBezTo>
                <a:cubicBezTo>
                  <a:pt x="505" y="22"/>
                  <a:pt x="504" y="22"/>
                  <a:pt x="504" y="21"/>
                </a:cubicBezTo>
                <a:cubicBezTo>
                  <a:pt x="504" y="22"/>
                  <a:pt x="504" y="22"/>
                  <a:pt x="504" y="22"/>
                </a:cubicBezTo>
                <a:cubicBezTo>
                  <a:pt x="504" y="22"/>
                  <a:pt x="504" y="22"/>
                  <a:pt x="504" y="22"/>
                </a:cubicBezTo>
                <a:cubicBezTo>
                  <a:pt x="504" y="23"/>
                  <a:pt x="504" y="22"/>
                  <a:pt x="504" y="23"/>
                </a:cubicBezTo>
                <a:close/>
                <a:moveTo>
                  <a:pt x="341" y="159"/>
                </a:moveTo>
                <a:cubicBezTo>
                  <a:pt x="342" y="158"/>
                  <a:pt x="342" y="158"/>
                  <a:pt x="342" y="157"/>
                </a:cubicBezTo>
                <a:cubicBezTo>
                  <a:pt x="342" y="157"/>
                  <a:pt x="342" y="157"/>
                  <a:pt x="342" y="157"/>
                </a:cubicBezTo>
                <a:cubicBezTo>
                  <a:pt x="342" y="157"/>
                  <a:pt x="341" y="157"/>
                  <a:pt x="341" y="157"/>
                </a:cubicBezTo>
                <a:cubicBezTo>
                  <a:pt x="341" y="157"/>
                  <a:pt x="341" y="157"/>
                  <a:pt x="341" y="157"/>
                </a:cubicBezTo>
                <a:cubicBezTo>
                  <a:pt x="341" y="158"/>
                  <a:pt x="340" y="158"/>
                  <a:pt x="341" y="159"/>
                </a:cubicBezTo>
                <a:cubicBezTo>
                  <a:pt x="341" y="159"/>
                  <a:pt x="341" y="159"/>
                  <a:pt x="341" y="160"/>
                </a:cubicBezTo>
                <a:cubicBezTo>
                  <a:pt x="341" y="159"/>
                  <a:pt x="341" y="159"/>
                  <a:pt x="341" y="159"/>
                </a:cubicBezTo>
                <a:close/>
                <a:moveTo>
                  <a:pt x="352" y="156"/>
                </a:moveTo>
                <a:cubicBezTo>
                  <a:pt x="352" y="155"/>
                  <a:pt x="352" y="155"/>
                  <a:pt x="352" y="155"/>
                </a:cubicBezTo>
                <a:cubicBezTo>
                  <a:pt x="352" y="154"/>
                  <a:pt x="352" y="154"/>
                  <a:pt x="352" y="154"/>
                </a:cubicBezTo>
                <a:cubicBezTo>
                  <a:pt x="351" y="154"/>
                  <a:pt x="351" y="155"/>
                  <a:pt x="351" y="155"/>
                </a:cubicBezTo>
                <a:cubicBezTo>
                  <a:pt x="351" y="155"/>
                  <a:pt x="351" y="155"/>
                  <a:pt x="351" y="156"/>
                </a:cubicBezTo>
                <a:cubicBezTo>
                  <a:pt x="351" y="156"/>
                  <a:pt x="351" y="156"/>
                  <a:pt x="351" y="156"/>
                </a:cubicBezTo>
                <a:cubicBezTo>
                  <a:pt x="352" y="156"/>
                  <a:pt x="352" y="156"/>
                  <a:pt x="352" y="156"/>
                </a:cubicBezTo>
                <a:close/>
                <a:moveTo>
                  <a:pt x="383" y="111"/>
                </a:moveTo>
                <a:cubicBezTo>
                  <a:pt x="383" y="111"/>
                  <a:pt x="383" y="111"/>
                  <a:pt x="382" y="111"/>
                </a:cubicBezTo>
                <a:cubicBezTo>
                  <a:pt x="383" y="111"/>
                  <a:pt x="383" y="111"/>
                  <a:pt x="383" y="111"/>
                </a:cubicBezTo>
                <a:cubicBezTo>
                  <a:pt x="383" y="111"/>
                  <a:pt x="384" y="111"/>
                  <a:pt x="384" y="112"/>
                </a:cubicBezTo>
                <a:cubicBezTo>
                  <a:pt x="384" y="112"/>
                  <a:pt x="385" y="112"/>
                  <a:pt x="385" y="111"/>
                </a:cubicBezTo>
                <a:cubicBezTo>
                  <a:pt x="385" y="111"/>
                  <a:pt x="385" y="110"/>
                  <a:pt x="385" y="110"/>
                </a:cubicBezTo>
                <a:cubicBezTo>
                  <a:pt x="384" y="110"/>
                  <a:pt x="384" y="110"/>
                  <a:pt x="384" y="111"/>
                </a:cubicBezTo>
                <a:cubicBezTo>
                  <a:pt x="384" y="111"/>
                  <a:pt x="383" y="111"/>
                  <a:pt x="383" y="111"/>
                </a:cubicBezTo>
                <a:close/>
                <a:moveTo>
                  <a:pt x="509" y="42"/>
                </a:moveTo>
                <a:cubicBezTo>
                  <a:pt x="509" y="42"/>
                  <a:pt x="510" y="42"/>
                  <a:pt x="511" y="41"/>
                </a:cubicBezTo>
                <a:cubicBezTo>
                  <a:pt x="510" y="41"/>
                  <a:pt x="509" y="41"/>
                  <a:pt x="509" y="41"/>
                </a:cubicBezTo>
                <a:cubicBezTo>
                  <a:pt x="509" y="41"/>
                  <a:pt x="508" y="41"/>
                  <a:pt x="508" y="41"/>
                </a:cubicBezTo>
                <a:cubicBezTo>
                  <a:pt x="509" y="41"/>
                  <a:pt x="508" y="42"/>
                  <a:pt x="509" y="42"/>
                </a:cubicBezTo>
                <a:close/>
                <a:moveTo>
                  <a:pt x="551" y="130"/>
                </a:moveTo>
                <a:cubicBezTo>
                  <a:pt x="551" y="130"/>
                  <a:pt x="551" y="130"/>
                  <a:pt x="551" y="130"/>
                </a:cubicBezTo>
                <a:cubicBezTo>
                  <a:pt x="551" y="130"/>
                  <a:pt x="552" y="129"/>
                  <a:pt x="552" y="129"/>
                </a:cubicBezTo>
                <a:cubicBezTo>
                  <a:pt x="551" y="129"/>
                  <a:pt x="551" y="128"/>
                  <a:pt x="551" y="128"/>
                </a:cubicBezTo>
                <a:cubicBezTo>
                  <a:pt x="551" y="128"/>
                  <a:pt x="551" y="128"/>
                  <a:pt x="551" y="128"/>
                </a:cubicBezTo>
                <a:cubicBezTo>
                  <a:pt x="551" y="128"/>
                  <a:pt x="551" y="128"/>
                  <a:pt x="551" y="128"/>
                </a:cubicBezTo>
                <a:cubicBezTo>
                  <a:pt x="551" y="128"/>
                  <a:pt x="551" y="129"/>
                  <a:pt x="550" y="129"/>
                </a:cubicBezTo>
                <a:cubicBezTo>
                  <a:pt x="550" y="129"/>
                  <a:pt x="550" y="130"/>
                  <a:pt x="551" y="130"/>
                </a:cubicBezTo>
                <a:close/>
                <a:moveTo>
                  <a:pt x="348" y="158"/>
                </a:moveTo>
                <a:cubicBezTo>
                  <a:pt x="348" y="158"/>
                  <a:pt x="348" y="158"/>
                  <a:pt x="348" y="158"/>
                </a:cubicBezTo>
                <a:cubicBezTo>
                  <a:pt x="348" y="158"/>
                  <a:pt x="348" y="158"/>
                  <a:pt x="348" y="157"/>
                </a:cubicBezTo>
                <a:cubicBezTo>
                  <a:pt x="347" y="157"/>
                  <a:pt x="347" y="157"/>
                  <a:pt x="347" y="157"/>
                </a:cubicBezTo>
                <a:cubicBezTo>
                  <a:pt x="347" y="157"/>
                  <a:pt x="346" y="158"/>
                  <a:pt x="346" y="158"/>
                </a:cubicBezTo>
                <a:cubicBezTo>
                  <a:pt x="346" y="158"/>
                  <a:pt x="347" y="158"/>
                  <a:pt x="347" y="159"/>
                </a:cubicBezTo>
                <a:cubicBezTo>
                  <a:pt x="347" y="158"/>
                  <a:pt x="348" y="158"/>
                  <a:pt x="348" y="158"/>
                </a:cubicBezTo>
                <a:close/>
                <a:moveTo>
                  <a:pt x="537" y="58"/>
                </a:moveTo>
                <a:cubicBezTo>
                  <a:pt x="537" y="58"/>
                  <a:pt x="537" y="57"/>
                  <a:pt x="537" y="57"/>
                </a:cubicBezTo>
                <a:cubicBezTo>
                  <a:pt x="537" y="57"/>
                  <a:pt x="537" y="57"/>
                  <a:pt x="537" y="56"/>
                </a:cubicBezTo>
                <a:cubicBezTo>
                  <a:pt x="537" y="57"/>
                  <a:pt x="536" y="56"/>
                  <a:pt x="536" y="56"/>
                </a:cubicBezTo>
                <a:cubicBezTo>
                  <a:pt x="536" y="56"/>
                  <a:pt x="536" y="56"/>
                  <a:pt x="536" y="56"/>
                </a:cubicBezTo>
                <a:cubicBezTo>
                  <a:pt x="536" y="56"/>
                  <a:pt x="536" y="57"/>
                  <a:pt x="536" y="57"/>
                </a:cubicBezTo>
                <a:cubicBezTo>
                  <a:pt x="536" y="57"/>
                  <a:pt x="536" y="57"/>
                  <a:pt x="537" y="58"/>
                </a:cubicBezTo>
                <a:cubicBezTo>
                  <a:pt x="537" y="58"/>
                  <a:pt x="537" y="58"/>
                  <a:pt x="537" y="58"/>
                </a:cubicBezTo>
                <a:close/>
                <a:moveTo>
                  <a:pt x="322" y="107"/>
                </a:moveTo>
                <a:cubicBezTo>
                  <a:pt x="322" y="107"/>
                  <a:pt x="322" y="107"/>
                  <a:pt x="322" y="107"/>
                </a:cubicBezTo>
                <a:cubicBezTo>
                  <a:pt x="322" y="106"/>
                  <a:pt x="322" y="106"/>
                  <a:pt x="322" y="106"/>
                </a:cubicBezTo>
                <a:cubicBezTo>
                  <a:pt x="323" y="105"/>
                  <a:pt x="323" y="105"/>
                  <a:pt x="323" y="105"/>
                </a:cubicBezTo>
                <a:cubicBezTo>
                  <a:pt x="322" y="104"/>
                  <a:pt x="322" y="105"/>
                  <a:pt x="322" y="105"/>
                </a:cubicBezTo>
                <a:cubicBezTo>
                  <a:pt x="322" y="105"/>
                  <a:pt x="322" y="105"/>
                  <a:pt x="321" y="105"/>
                </a:cubicBezTo>
                <a:cubicBezTo>
                  <a:pt x="321" y="105"/>
                  <a:pt x="321" y="105"/>
                  <a:pt x="321" y="106"/>
                </a:cubicBezTo>
                <a:cubicBezTo>
                  <a:pt x="322" y="105"/>
                  <a:pt x="322" y="106"/>
                  <a:pt x="322" y="107"/>
                </a:cubicBezTo>
                <a:close/>
                <a:moveTo>
                  <a:pt x="595" y="220"/>
                </a:moveTo>
                <a:cubicBezTo>
                  <a:pt x="595" y="220"/>
                  <a:pt x="595" y="221"/>
                  <a:pt x="594" y="222"/>
                </a:cubicBezTo>
                <a:cubicBezTo>
                  <a:pt x="594" y="222"/>
                  <a:pt x="595" y="222"/>
                  <a:pt x="595" y="222"/>
                </a:cubicBezTo>
                <a:cubicBezTo>
                  <a:pt x="595" y="222"/>
                  <a:pt x="595" y="222"/>
                  <a:pt x="595" y="222"/>
                </a:cubicBezTo>
                <a:cubicBezTo>
                  <a:pt x="595" y="221"/>
                  <a:pt x="596" y="221"/>
                  <a:pt x="596" y="220"/>
                </a:cubicBezTo>
                <a:cubicBezTo>
                  <a:pt x="596" y="220"/>
                  <a:pt x="596" y="220"/>
                  <a:pt x="595" y="220"/>
                </a:cubicBezTo>
                <a:cubicBezTo>
                  <a:pt x="595" y="220"/>
                  <a:pt x="595" y="220"/>
                  <a:pt x="595" y="220"/>
                </a:cubicBezTo>
                <a:close/>
                <a:moveTo>
                  <a:pt x="294" y="162"/>
                </a:moveTo>
                <a:cubicBezTo>
                  <a:pt x="294" y="163"/>
                  <a:pt x="294" y="163"/>
                  <a:pt x="294" y="163"/>
                </a:cubicBezTo>
                <a:cubicBezTo>
                  <a:pt x="295" y="163"/>
                  <a:pt x="295" y="163"/>
                  <a:pt x="296" y="163"/>
                </a:cubicBezTo>
                <a:cubicBezTo>
                  <a:pt x="296" y="163"/>
                  <a:pt x="296" y="163"/>
                  <a:pt x="296" y="163"/>
                </a:cubicBezTo>
                <a:cubicBezTo>
                  <a:pt x="296" y="162"/>
                  <a:pt x="296" y="162"/>
                  <a:pt x="296" y="162"/>
                </a:cubicBezTo>
                <a:cubicBezTo>
                  <a:pt x="295" y="162"/>
                  <a:pt x="294" y="162"/>
                  <a:pt x="294" y="162"/>
                </a:cubicBezTo>
                <a:cubicBezTo>
                  <a:pt x="294" y="162"/>
                  <a:pt x="293" y="162"/>
                  <a:pt x="294" y="162"/>
                </a:cubicBezTo>
                <a:close/>
                <a:moveTo>
                  <a:pt x="382" y="115"/>
                </a:moveTo>
                <a:cubicBezTo>
                  <a:pt x="382" y="114"/>
                  <a:pt x="381" y="115"/>
                  <a:pt x="382" y="116"/>
                </a:cubicBezTo>
                <a:cubicBezTo>
                  <a:pt x="382" y="116"/>
                  <a:pt x="382" y="116"/>
                  <a:pt x="382" y="116"/>
                </a:cubicBezTo>
                <a:cubicBezTo>
                  <a:pt x="382" y="116"/>
                  <a:pt x="383" y="116"/>
                  <a:pt x="383" y="115"/>
                </a:cubicBezTo>
                <a:cubicBezTo>
                  <a:pt x="383" y="115"/>
                  <a:pt x="382" y="115"/>
                  <a:pt x="382" y="115"/>
                </a:cubicBezTo>
                <a:close/>
                <a:moveTo>
                  <a:pt x="603" y="180"/>
                </a:moveTo>
                <a:cubicBezTo>
                  <a:pt x="603" y="180"/>
                  <a:pt x="603" y="179"/>
                  <a:pt x="603" y="179"/>
                </a:cubicBezTo>
                <a:cubicBezTo>
                  <a:pt x="603" y="179"/>
                  <a:pt x="603" y="178"/>
                  <a:pt x="603" y="178"/>
                </a:cubicBezTo>
                <a:cubicBezTo>
                  <a:pt x="602" y="178"/>
                  <a:pt x="602" y="178"/>
                  <a:pt x="602" y="178"/>
                </a:cubicBezTo>
                <a:cubicBezTo>
                  <a:pt x="602" y="179"/>
                  <a:pt x="602" y="179"/>
                  <a:pt x="602" y="179"/>
                </a:cubicBezTo>
                <a:cubicBezTo>
                  <a:pt x="602" y="180"/>
                  <a:pt x="602" y="180"/>
                  <a:pt x="603" y="180"/>
                </a:cubicBezTo>
                <a:cubicBezTo>
                  <a:pt x="603" y="180"/>
                  <a:pt x="603" y="180"/>
                  <a:pt x="603" y="180"/>
                </a:cubicBezTo>
                <a:close/>
                <a:moveTo>
                  <a:pt x="537" y="246"/>
                </a:moveTo>
                <a:cubicBezTo>
                  <a:pt x="537" y="246"/>
                  <a:pt x="537" y="245"/>
                  <a:pt x="537" y="245"/>
                </a:cubicBezTo>
                <a:cubicBezTo>
                  <a:pt x="536" y="245"/>
                  <a:pt x="536" y="245"/>
                  <a:pt x="536" y="245"/>
                </a:cubicBezTo>
                <a:cubicBezTo>
                  <a:pt x="536" y="246"/>
                  <a:pt x="536" y="246"/>
                  <a:pt x="536" y="246"/>
                </a:cubicBezTo>
                <a:cubicBezTo>
                  <a:pt x="535" y="246"/>
                  <a:pt x="534" y="246"/>
                  <a:pt x="535" y="247"/>
                </a:cubicBezTo>
                <a:cubicBezTo>
                  <a:pt x="535" y="247"/>
                  <a:pt x="536" y="247"/>
                  <a:pt x="536" y="246"/>
                </a:cubicBezTo>
                <a:cubicBezTo>
                  <a:pt x="536" y="246"/>
                  <a:pt x="536" y="246"/>
                  <a:pt x="537" y="246"/>
                </a:cubicBezTo>
                <a:cubicBezTo>
                  <a:pt x="537" y="246"/>
                  <a:pt x="537" y="246"/>
                  <a:pt x="537" y="246"/>
                </a:cubicBezTo>
                <a:close/>
                <a:moveTo>
                  <a:pt x="552" y="101"/>
                </a:moveTo>
                <a:cubicBezTo>
                  <a:pt x="551" y="101"/>
                  <a:pt x="551" y="101"/>
                  <a:pt x="550" y="101"/>
                </a:cubicBezTo>
                <a:cubicBezTo>
                  <a:pt x="551" y="101"/>
                  <a:pt x="551" y="102"/>
                  <a:pt x="552" y="102"/>
                </a:cubicBezTo>
                <a:cubicBezTo>
                  <a:pt x="552" y="102"/>
                  <a:pt x="552" y="102"/>
                  <a:pt x="552" y="102"/>
                </a:cubicBezTo>
                <a:cubicBezTo>
                  <a:pt x="552" y="102"/>
                  <a:pt x="553" y="102"/>
                  <a:pt x="553" y="102"/>
                </a:cubicBezTo>
                <a:cubicBezTo>
                  <a:pt x="553" y="101"/>
                  <a:pt x="552" y="101"/>
                  <a:pt x="552" y="101"/>
                </a:cubicBezTo>
                <a:cubicBezTo>
                  <a:pt x="552" y="101"/>
                  <a:pt x="552" y="101"/>
                  <a:pt x="552" y="101"/>
                </a:cubicBezTo>
                <a:close/>
                <a:moveTo>
                  <a:pt x="535" y="114"/>
                </a:moveTo>
                <a:cubicBezTo>
                  <a:pt x="535" y="114"/>
                  <a:pt x="535" y="114"/>
                  <a:pt x="535" y="113"/>
                </a:cubicBezTo>
                <a:cubicBezTo>
                  <a:pt x="535" y="113"/>
                  <a:pt x="534" y="113"/>
                  <a:pt x="534" y="112"/>
                </a:cubicBezTo>
                <a:cubicBezTo>
                  <a:pt x="534" y="112"/>
                  <a:pt x="534" y="112"/>
                  <a:pt x="534" y="112"/>
                </a:cubicBezTo>
                <a:cubicBezTo>
                  <a:pt x="534" y="113"/>
                  <a:pt x="533" y="113"/>
                  <a:pt x="533" y="113"/>
                </a:cubicBezTo>
                <a:cubicBezTo>
                  <a:pt x="533" y="113"/>
                  <a:pt x="534" y="114"/>
                  <a:pt x="534" y="114"/>
                </a:cubicBezTo>
                <a:cubicBezTo>
                  <a:pt x="534" y="114"/>
                  <a:pt x="534" y="114"/>
                  <a:pt x="535" y="114"/>
                </a:cubicBezTo>
                <a:close/>
                <a:moveTo>
                  <a:pt x="448" y="47"/>
                </a:moveTo>
                <a:cubicBezTo>
                  <a:pt x="448" y="47"/>
                  <a:pt x="449" y="47"/>
                  <a:pt x="449" y="47"/>
                </a:cubicBezTo>
                <a:cubicBezTo>
                  <a:pt x="449" y="47"/>
                  <a:pt x="449" y="46"/>
                  <a:pt x="449" y="46"/>
                </a:cubicBezTo>
                <a:cubicBezTo>
                  <a:pt x="449" y="46"/>
                  <a:pt x="449" y="46"/>
                  <a:pt x="449" y="46"/>
                </a:cubicBezTo>
                <a:cubicBezTo>
                  <a:pt x="448" y="46"/>
                  <a:pt x="448" y="46"/>
                  <a:pt x="448" y="47"/>
                </a:cubicBezTo>
                <a:cubicBezTo>
                  <a:pt x="447" y="47"/>
                  <a:pt x="447" y="47"/>
                  <a:pt x="447" y="48"/>
                </a:cubicBezTo>
                <a:cubicBezTo>
                  <a:pt x="448" y="48"/>
                  <a:pt x="448" y="47"/>
                  <a:pt x="448" y="47"/>
                </a:cubicBezTo>
                <a:close/>
                <a:moveTo>
                  <a:pt x="528" y="86"/>
                </a:moveTo>
                <a:cubicBezTo>
                  <a:pt x="528" y="86"/>
                  <a:pt x="527" y="86"/>
                  <a:pt x="527" y="87"/>
                </a:cubicBezTo>
                <a:cubicBezTo>
                  <a:pt x="527" y="87"/>
                  <a:pt x="527" y="87"/>
                  <a:pt x="527" y="88"/>
                </a:cubicBezTo>
                <a:cubicBezTo>
                  <a:pt x="527" y="88"/>
                  <a:pt x="527" y="88"/>
                  <a:pt x="528" y="88"/>
                </a:cubicBezTo>
                <a:cubicBezTo>
                  <a:pt x="528" y="88"/>
                  <a:pt x="528" y="88"/>
                  <a:pt x="528" y="88"/>
                </a:cubicBezTo>
                <a:cubicBezTo>
                  <a:pt x="528" y="87"/>
                  <a:pt x="528" y="87"/>
                  <a:pt x="528" y="87"/>
                </a:cubicBezTo>
                <a:cubicBezTo>
                  <a:pt x="528" y="86"/>
                  <a:pt x="528" y="86"/>
                  <a:pt x="528" y="86"/>
                </a:cubicBezTo>
                <a:close/>
                <a:moveTo>
                  <a:pt x="612" y="154"/>
                </a:moveTo>
                <a:cubicBezTo>
                  <a:pt x="613" y="154"/>
                  <a:pt x="613" y="154"/>
                  <a:pt x="613" y="153"/>
                </a:cubicBezTo>
                <a:cubicBezTo>
                  <a:pt x="613" y="153"/>
                  <a:pt x="613" y="153"/>
                  <a:pt x="614" y="153"/>
                </a:cubicBezTo>
                <a:cubicBezTo>
                  <a:pt x="613" y="153"/>
                  <a:pt x="613" y="153"/>
                  <a:pt x="613" y="153"/>
                </a:cubicBezTo>
                <a:cubicBezTo>
                  <a:pt x="613" y="152"/>
                  <a:pt x="613" y="152"/>
                  <a:pt x="612" y="153"/>
                </a:cubicBezTo>
                <a:cubicBezTo>
                  <a:pt x="612" y="153"/>
                  <a:pt x="612" y="153"/>
                  <a:pt x="612" y="154"/>
                </a:cubicBezTo>
                <a:cubicBezTo>
                  <a:pt x="612" y="154"/>
                  <a:pt x="612" y="154"/>
                  <a:pt x="612" y="154"/>
                </a:cubicBezTo>
                <a:close/>
                <a:moveTo>
                  <a:pt x="481" y="85"/>
                </a:moveTo>
                <a:cubicBezTo>
                  <a:pt x="481" y="85"/>
                  <a:pt x="482" y="86"/>
                  <a:pt x="482" y="86"/>
                </a:cubicBezTo>
                <a:cubicBezTo>
                  <a:pt x="482" y="85"/>
                  <a:pt x="482" y="85"/>
                  <a:pt x="482" y="85"/>
                </a:cubicBezTo>
                <a:cubicBezTo>
                  <a:pt x="482" y="85"/>
                  <a:pt x="482" y="84"/>
                  <a:pt x="482" y="84"/>
                </a:cubicBezTo>
                <a:cubicBezTo>
                  <a:pt x="482" y="84"/>
                  <a:pt x="482" y="84"/>
                  <a:pt x="482" y="84"/>
                </a:cubicBezTo>
                <a:cubicBezTo>
                  <a:pt x="482" y="84"/>
                  <a:pt x="481" y="84"/>
                  <a:pt x="481" y="84"/>
                </a:cubicBezTo>
                <a:cubicBezTo>
                  <a:pt x="481" y="84"/>
                  <a:pt x="481" y="84"/>
                  <a:pt x="481" y="85"/>
                </a:cubicBezTo>
                <a:cubicBezTo>
                  <a:pt x="481" y="85"/>
                  <a:pt x="481" y="85"/>
                  <a:pt x="481" y="85"/>
                </a:cubicBezTo>
                <a:close/>
                <a:moveTo>
                  <a:pt x="552" y="110"/>
                </a:moveTo>
                <a:cubicBezTo>
                  <a:pt x="552" y="110"/>
                  <a:pt x="553" y="109"/>
                  <a:pt x="553" y="109"/>
                </a:cubicBezTo>
                <a:cubicBezTo>
                  <a:pt x="553" y="108"/>
                  <a:pt x="552" y="108"/>
                  <a:pt x="552" y="108"/>
                </a:cubicBezTo>
                <a:cubicBezTo>
                  <a:pt x="552" y="108"/>
                  <a:pt x="552" y="108"/>
                  <a:pt x="552" y="109"/>
                </a:cubicBezTo>
                <a:cubicBezTo>
                  <a:pt x="552" y="109"/>
                  <a:pt x="551" y="110"/>
                  <a:pt x="552" y="110"/>
                </a:cubicBezTo>
                <a:close/>
                <a:moveTo>
                  <a:pt x="375" y="153"/>
                </a:moveTo>
                <a:cubicBezTo>
                  <a:pt x="375" y="153"/>
                  <a:pt x="375" y="153"/>
                  <a:pt x="375" y="153"/>
                </a:cubicBezTo>
                <a:cubicBezTo>
                  <a:pt x="374" y="153"/>
                  <a:pt x="374" y="153"/>
                  <a:pt x="373" y="153"/>
                </a:cubicBezTo>
                <a:cubicBezTo>
                  <a:pt x="373" y="153"/>
                  <a:pt x="373" y="153"/>
                  <a:pt x="373" y="154"/>
                </a:cubicBezTo>
                <a:cubicBezTo>
                  <a:pt x="373" y="154"/>
                  <a:pt x="373" y="154"/>
                  <a:pt x="373" y="155"/>
                </a:cubicBezTo>
                <a:cubicBezTo>
                  <a:pt x="373" y="154"/>
                  <a:pt x="373" y="154"/>
                  <a:pt x="374" y="154"/>
                </a:cubicBezTo>
                <a:cubicBezTo>
                  <a:pt x="374" y="154"/>
                  <a:pt x="374" y="154"/>
                  <a:pt x="375" y="153"/>
                </a:cubicBezTo>
                <a:close/>
                <a:moveTo>
                  <a:pt x="191" y="250"/>
                </a:moveTo>
                <a:cubicBezTo>
                  <a:pt x="191" y="251"/>
                  <a:pt x="192" y="251"/>
                  <a:pt x="192" y="251"/>
                </a:cubicBezTo>
                <a:cubicBezTo>
                  <a:pt x="192" y="251"/>
                  <a:pt x="193" y="251"/>
                  <a:pt x="193" y="250"/>
                </a:cubicBezTo>
                <a:cubicBezTo>
                  <a:pt x="193" y="250"/>
                  <a:pt x="192" y="250"/>
                  <a:pt x="192" y="250"/>
                </a:cubicBezTo>
                <a:cubicBezTo>
                  <a:pt x="191" y="250"/>
                  <a:pt x="191" y="250"/>
                  <a:pt x="191" y="250"/>
                </a:cubicBezTo>
                <a:close/>
                <a:moveTo>
                  <a:pt x="379" y="122"/>
                </a:moveTo>
                <a:cubicBezTo>
                  <a:pt x="379" y="121"/>
                  <a:pt x="379" y="121"/>
                  <a:pt x="379" y="121"/>
                </a:cubicBezTo>
                <a:cubicBezTo>
                  <a:pt x="379" y="121"/>
                  <a:pt x="379" y="121"/>
                  <a:pt x="379" y="120"/>
                </a:cubicBezTo>
                <a:cubicBezTo>
                  <a:pt x="379" y="120"/>
                  <a:pt x="379" y="120"/>
                  <a:pt x="379" y="120"/>
                </a:cubicBezTo>
                <a:cubicBezTo>
                  <a:pt x="379" y="121"/>
                  <a:pt x="378" y="121"/>
                  <a:pt x="379" y="121"/>
                </a:cubicBezTo>
                <a:cubicBezTo>
                  <a:pt x="379" y="122"/>
                  <a:pt x="379" y="122"/>
                  <a:pt x="379" y="123"/>
                </a:cubicBezTo>
                <a:cubicBezTo>
                  <a:pt x="378" y="123"/>
                  <a:pt x="378" y="123"/>
                  <a:pt x="379" y="123"/>
                </a:cubicBezTo>
                <a:cubicBezTo>
                  <a:pt x="379" y="123"/>
                  <a:pt x="379" y="123"/>
                  <a:pt x="379" y="123"/>
                </a:cubicBezTo>
                <a:cubicBezTo>
                  <a:pt x="379" y="122"/>
                  <a:pt x="379" y="122"/>
                  <a:pt x="379" y="122"/>
                </a:cubicBezTo>
                <a:close/>
                <a:moveTo>
                  <a:pt x="523" y="101"/>
                </a:moveTo>
                <a:cubicBezTo>
                  <a:pt x="523" y="101"/>
                  <a:pt x="523" y="101"/>
                  <a:pt x="524" y="101"/>
                </a:cubicBezTo>
                <a:cubicBezTo>
                  <a:pt x="524" y="102"/>
                  <a:pt x="524" y="102"/>
                  <a:pt x="525" y="102"/>
                </a:cubicBezTo>
                <a:cubicBezTo>
                  <a:pt x="525" y="102"/>
                  <a:pt x="525" y="101"/>
                  <a:pt x="525" y="101"/>
                </a:cubicBezTo>
                <a:cubicBezTo>
                  <a:pt x="525" y="101"/>
                  <a:pt x="524" y="101"/>
                  <a:pt x="524" y="100"/>
                </a:cubicBezTo>
                <a:cubicBezTo>
                  <a:pt x="524" y="100"/>
                  <a:pt x="523" y="101"/>
                  <a:pt x="523" y="101"/>
                </a:cubicBezTo>
                <a:close/>
                <a:moveTo>
                  <a:pt x="351" y="112"/>
                </a:moveTo>
                <a:cubicBezTo>
                  <a:pt x="351" y="112"/>
                  <a:pt x="351" y="112"/>
                  <a:pt x="351" y="111"/>
                </a:cubicBezTo>
                <a:cubicBezTo>
                  <a:pt x="351" y="111"/>
                  <a:pt x="350" y="111"/>
                  <a:pt x="350" y="111"/>
                </a:cubicBezTo>
                <a:cubicBezTo>
                  <a:pt x="350" y="111"/>
                  <a:pt x="350" y="111"/>
                  <a:pt x="349" y="111"/>
                </a:cubicBezTo>
                <a:cubicBezTo>
                  <a:pt x="349" y="112"/>
                  <a:pt x="349" y="112"/>
                  <a:pt x="350" y="112"/>
                </a:cubicBezTo>
                <a:cubicBezTo>
                  <a:pt x="350" y="112"/>
                  <a:pt x="350" y="112"/>
                  <a:pt x="350" y="112"/>
                </a:cubicBezTo>
                <a:cubicBezTo>
                  <a:pt x="351" y="112"/>
                  <a:pt x="351" y="112"/>
                  <a:pt x="351" y="112"/>
                </a:cubicBezTo>
                <a:close/>
                <a:moveTo>
                  <a:pt x="528" y="255"/>
                </a:moveTo>
                <a:cubicBezTo>
                  <a:pt x="529" y="255"/>
                  <a:pt x="529" y="255"/>
                  <a:pt x="529" y="255"/>
                </a:cubicBezTo>
                <a:cubicBezTo>
                  <a:pt x="529" y="254"/>
                  <a:pt x="529" y="254"/>
                  <a:pt x="529" y="253"/>
                </a:cubicBezTo>
                <a:cubicBezTo>
                  <a:pt x="529" y="253"/>
                  <a:pt x="529" y="253"/>
                  <a:pt x="529" y="253"/>
                </a:cubicBezTo>
                <a:cubicBezTo>
                  <a:pt x="529" y="253"/>
                  <a:pt x="529" y="253"/>
                  <a:pt x="529" y="253"/>
                </a:cubicBezTo>
                <a:cubicBezTo>
                  <a:pt x="529" y="254"/>
                  <a:pt x="528" y="254"/>
                  <a:pt x="528" y="254"/>
                </a:cubicBezTo>
                <a:cubicBezTo>
                  <a:pt x="528" y="255"/>
                  <a:pt x="528" y="255"/>
                  <a:pt x="528" y="255"/>
                </a:cubicBezTo>
                <a:close/>
                <a:moveTo>
                  <a:pt x="515" y="44"/>
                </a:moveTo>
                <a:cubicBezTo>
                  <a:pt x="516" y="44"/>
                  <a:pt x="516" y="44"/>
                  <a:pt x="516" y="44"/>
                </a:cubicBezTo>
                <a:cubicBezTo>
                  <a:pt x="516" y="44"/>
                  <a:pt x="515" y="43"/>
                  <a:pt x="515" y="43"/>
                </a:cubicBezTo>
                <a:cubicBezTo>
                  <a:pt x="515" y="43"/>
                  <a:pt x="514" y="44"/>
                  <a:pt x="514" y="44"/>
                </a:cubicBezTo>
                <a:cubicBezTo>
                  <a:pt x="514" y="44"/>
                  <a:pt x="514" y="44"/>
                  <a:pt x="514" y="45"/>
                </a:cubicBezTo>
                <a:cubicBezTo>
                  <a:pt x="515" y="45"/>
                  <a:pt x="515" y="45"/>
                  <a:pt x="515" y="44"/>
                </a:cubicBezTo>
                <a:close/>
                <a:moveTo>
                  <a:pt x="448" y="75"/>
                </a:moveTo>
                <a:cubicBezTo>
                  <a:pt x="448" y="75"/>
                  <a:pt x="448" y="75"/>
                  <a:pt x="447" y="75"/>
                </a:cubicBezTo>
                <a:cubicBezTo>
                  <a:pt x="447" y="74"/>
                  <a:pt x="447" y="74"/>
                  <a:pt x="446" y="75"/>
                </a:cubicBezTo>
                <a:cubicBezTo>
                  <a:pt x="446" y="75"/>
                  <a:pt x="446" y="75"/>
                  <a:pt x="446" y="75"/>
                </a:cubicBezTo>
                <a:cubicBezTo>
                  <a:pt x="446" y="75"/>
                  <a:pt x="446" y="75"/>
                  <a:pt x="446" y="75"/>
                </a:cubicBezTo>
                <a:cubicBezTo>
                  <a:pt x="447" y="75"/>
                  <a:pt x="447" y="75"/>
                  <a:pt x="447" y="75"/>
                </a:cubicBezTo>
                <a:cubicBezTo>
                  <a:pt x="448" y="75"/>
                  <a:pt x="448" y="75"/>
                  <a:pt x="448" y="75"/>
                </a:cubicBezTo>
                <a:close/>
                <a:moveTo>
                  <a:pt x="270" y="295"/>
                </a:moveTo>
                <a:cubicBezTo>
                  <a:pt x="270" y="296"/>
                  <a:pt x="269" y="296"/>
                  <a:pt x="269" y="296"/>
                </a:cubicBezTo>
                <a:cubicBezTo>
                  <a:pt x="269" y="296"/>
                  <a:pt x="269" y="297"/>
                  <a:pt x="269" y="297"/>
                </a:cubicBezTo>
                <a:cubicBezTo>
                  <a:pt x="270" y="297"/>
                  <a:pt x="270" y="297"/>
                  <a:pt x="270" y="296"/>
                </a:cubicBezTo>
                <a:cubicBezTo>
                  <a:pt x="271" y="296"/>
                  <a:pt x="270" y="296"/>
                  <a:pt x="270" y="295"/>
                </a:cubicBezTo>
                <a:close/>
                <a:moveTo>
                  <a:pt x="355" y="296"/>
                </a:moveTo>
                <a:cubicBezTo>
                  <a:pt x="355" y="296"/>
                  <a:pt x="355" y="296"/>
                  <a:pt x="355" y="296"/>
                </a:cubicBezTo>
                <a:cubicBezTo>
                  <a:pt x="354" y="296"/>
                  <a:pt x="353" y="296"/>
                  <a:pt x="354" y="297"/>
                </a:cubicBezTo>
                <a:cubicBezTo>
                  <a:pt x="353" y="298"/>
                  <a:pt x="353" y="298"/>
                  <a:pt x="354" y="298"/>
                </a:cubicBezTo>
                <a:cubicBezTo>
                  <a:pt x="354" y="298"/>
                  <a:pt x="354" y="298"/>
                  <a:pt x="355" y="298"/>
                </a:cubicBezTo>
                <a:cubicBezTo>
                  <a:pt x="354" y="297"/>
                  <a:pt x="355" y="297"/>
                  <a:pt x="355" y="296"/>
                </a:cubicBezTo>
                <a:cubicBezTo>
                  <a:pt x="355" y="296"/>
                  <a:pt x="355" y="296"/>
                  <a:pt x="355" y="296"/>
                </a:cubicBezTo>
                <a:close/>
                <a:moveTo>
                  <a:pt x="265" y="298"/>
                </a:moveTo>
                <a:cubicBezTo>
                  <a:pt x="265" y="298"/>
                  <a:pt x="265" y="298"/>
                  <a:pt x="265" y="298"/>
                </a:cubicBezTo>
                <a:cubicBezTo>
                  <a:pt x="265" y="298"/>
                  <a:pt x="264" y="298"/>
                  <a:pt x="264" y="298"/>
                </a:cubicBezTo>
                <a:cubicBezTo>
                  <a:pt x="264" y="299"/>
                  <a:pt x="264" y="299"/>
                  <a:pt x="264" y="300"/>
                </a:cubicBezTo>
                <a:cubicBezTo>
                  <a:pt x="264" y="300"/>
                  <a:pt x="265" y="300"/>
                  <a:pt x="265" y="300"/>
                </a:cubicBezTo>
                <a:cubicBezTo>
                  <a:pt x="265" y="300"/>
                  <a:pt x="265" y="300"/>
                  <a:pt x="265" y="300"/>
                </a:cubicBezTo>
                <a:cubicBezTo>
                  <a:pt x="265" y="299"/>
                  <a:pt x="265" y="299"/>
                  <a:pt x="265" y="299"/>
                </a:cubicBezTo>
                <a:cubicBezTo>
                  <a:pt x="265" y="299"/>
                  <a:pt x="265" y="299"/>
                  <a:pt x="265" y="298"/>
                </a:cubicBezTo>
                <a:close/>
                <a:moveTo>
                  <a:pt x="535" y="254"/>
                </a:moveTo>
                <a:cubicBezTo>
                  <a:pt x="535" y="254"/>
                  <a:pt x="535" y="255"/>
                  <a:pt x="535" y="255"/>
                </a:cubicBezTo>
                <a:cubicBezTo>
                  <a:pt x="536" y="255"/>
                  <a:pt x="536" y="255"/>
                  <a:pt x="536" y="254"/>
                </a:cubicBezTo>
                <a:cubicBezTo>
                  <a:pt x="536" y="254"/>
                  <a:pt x="536" y="254"/>
                  <a:pt x="536" y="253"/>
                </a:cubicBezTo>
                <a:cubicBezTo>
                  <a:pt x="536" y="253"/>
                  <a:pt x="536" y="253"/>
                  <a:pt x="536" y="253"/>
                </a:cubicBezTo>
                <a:cubicBezTo>
                  <a:pt x="536" y="253"/>
                  <a:pt x="536" y="254"/>
                  <a:pt x="535" y="254"/>
                </a:cubicBezTo>
                <a:close/>
                <a:moveTo>
                  <a:pt x="272" y="301"/>
                </a:moveTo>
                <a:cubicBezTo>
                  <a:pt x="272" y="301"/>
                  <a:pt x="272" y="301"/>
                  <a:pt x="273" y="301"/>
                </a:cubicBezTo>
                <a:cubicBezTo>
                  <a:pt x="273" y="301"/>
                  <a:pt x="273" y="301"/>
                  <a:pt x="273" y="301"/>
                </a:cubicBezTo>
                <a:cubicBezTo>
                  <a:pt x="273" y="301"/>
                  <a:pt x="273" y="300"/>
                  <a:pt x="272" y="300"/>
                </a:cubicBezTo>
                <a:cubicBezTo>
                  <a:pt x="272" y="300"/>
                  <a:pt x="272" y="300"/>
                  <a:pt x="271" y="300"/>
                </a:cubicBezTo>
                <a:cubicBezTo>
                  <a:pt x="272" y="300"/>
                  <a:pt x="272" y="301"/>
                  <a:pt x="272" y="301"/>
                </a:cubicBezTo>
                <a:close/>
                <a:moveTo>
                  <a:pt x="327" y="101"/>
                </a:moveTo>
                <a:cubicBezTo>
                  <a:pt x="327" y="101"/>
                  <a:pt x="328" y="101"/>
                  <a:pt x="328" y="101"/>
                </a:cubicBezTo>
                <a:cubicBezTo>
                  <a:pt x="328" y="101"/>
                  <a:pt x="328" y="100"/>
                  <a:pt x="328" y="100"/>
                </a:cubicBezTo>
                <a:cubicBezTo>
                  <a:pt x="328" y="100"/>
                  <a:pt x="328" y="100"/>
                  <a:pt x="328" y="100"/>
                </a:cubicBezTo>
                <a:cubicBezTo>
                  <a:pt x="328" y="99"/>
                  <a:pt x="327" y="99"/>
                  <a:pt x="327" y="99"/>
                </a:cubicBezTo>
                <a:cubicBezTo>
                  <a:pt x="327" y="99"/>
                  <a:pt x="327" y="99"/>
                  <a:pt x="327" y="99"/>
                </a:cubicBezTo>
                <a:cubicBezTo>
                  <a:pt x="326" y="99"/>
                  <a:pt x="326" y="100"/>
                  <a:pt x="327" y="100"/>
                </a:cubicBezTo>
                <a:cubicBezTo>
                  <a:pt x="327" y="100"/>
                  <a:pt x="327" y="101"/>
                  <a:pt x="327" y="101"/>
                </a:cubicBezTo>
                <a:cubicBezTo>
                  <a:pt x="327" y="101"/>
                  <a:pt x="327" y="101"/>
                  <a:pt x="327" y="101"/>
                </a:cubicBezTo>
                <a:close/>
                <a:moveTo>
                  <a:pt x="599" y="182"/>
                </a:moveTo>
                <a:cubicBezTo>
                  <a:pt x="599" y="182"/>
                  <a:pt x="598" y="181"/>
                  <a:pt x="598" y="181"/>
                </a:cubicBezTo>
                <a:cubicBezTo>
                  <a:pt x="598" y="181"/>
                  <a:pt x="597" y="181"/>
                  <a:pt x="596" y="181"/>
                </a:cubicBezTo>
                <a:cubicBezTo>
                  <a:pt x="596" y="181"/>
                  <a:pt x="596" y="181"/>
                  <a:pt x="596" y="181"/>
                </a:cubicBezTo>
                <a:cubicBezTo>
                  <a:pt x="596" y="181"/>
                  <a:pt x="596" y="181"/>
                  <a:pt x="596" y="181"/>
                </a:cubicBezTo>
                <a:cubicBezTo>
                  <a:pt x="597" y="181"/>
                  <a:pt x="597" y="182"/>
                  <a:pt x="598" y="182"/>
                </a:cubicBezTo>
                <a:cubicBezTo>
                  <a:pt x="598" y="182"/>
                  <a:pt x="599" y="182"/>
                  <a:pt x="599" y="182"/>
                </a:cubicBezTo>
                <a:close/>
                <a:moveTo>
                  <a:pt x="599" y="177"/>
                </a:moveTo>
                <a:cubicBezTo>
                  <a:pt x="599" y="177"/>
                  <a:pt x="599" y="177"/>
                  <a:pt x="598" y="178"/>
                </a:cubicBezTo>
                <a:cubicBezTo>
                  <a:pt x="599" y="178"/>
                  <a:pt x="599" y="178"/>
                  <a:pt x="600" y="179"/>
                </a:cubicBezTo>
                <a:cubicBezTo>
                  <a:pt x="600" y="178"/>
                  <a:pt x="600" y="178"/>
                  <a:pt x="600" y="178"/>
                </a:cubicBezTo>
                <a:cubicBezTo>
                  <a:pt x="600" y="177"/>
                  <a:pt x="600" y="177"/>
                  <a:pt x="599" y="177"/>
                </a:cubicBezTo>
                <a:close/>
                <a:moveTo>
                  <a:pt x="212" y="35"/>
                </a:moveTo>
                <a:cubicBezTo>
                  <a:pt x="212" y="35"/>
                  <a:pt x="212" y="34"/>
                  <a:pt x="211" y="34"/>
                </a:cubicBezTo>
                <a:cubicBezTo>
                  <a:pt x="211" y="34"/>
                  <a:pt x="211" y="34"/>
                  <a:pt x="211" y="34"/>
                </a:cubicBezTo>
                <a:cubicBezTo>
                  <a:pt x="211" y="34"/>
                  <a:pt x="210" y="34"/>
                  <a:pt x="210" y="34"/>
                </a:cubicBezTo>
                <a:cubicBezTo>
                  <a:pt x="210" y="34"/>
                  <a:pt x="210" y="35"/>
                  <a:pt x="210" y="35"/>
                </a:cubicBezTo>
                <a:cubicBezTo>
                  <a:pt x="211" y="35"/>
                  <a:pt x="211" y="35"/>
                  <a:pt x="211" y="35"/>
                </a:cubicBezTo>
                <a:cubicBezTo>
                  <a:pt x="212" y="35"/>
                  <a:pt x="212" y="35"/>
                  <a:pt x="212" y="35"/>
                </a:cubicBezTo>
                <a:close/>
                <a:moveTo>
                  <a:pt x="339" y="98"/>
                </a:moveTo>
                <a:cubicBezTo>
                  <a:pt x="339" y="97"/>
                  <a:pt x="339" y="98"/>
                  <a:pt x="338" y="98"/>
                </a:cubicBezTo>
                <a:cubicBezTo>
                  <a:pt x="338" y="98"/>
                  <a:pt x="338" y="98"/>
                  <a:pt x="338" y="98"/>
                </a:cubicBezTo>
                <a:cubicBezTo>
                  <a:pt x="339" y="98"/>
                  <a:pt x="339" y="99"/>
                  <a:pt x="339" y="99"/>
                </a:cubicBezTo>
                <a:cubicBezTo>
                  <a:pt x="340" y="98"/>
                  <a:pt x="340" y="99"/>
                  <a:pt x="341" y="98"/>
                </a:cubicBezTo>
                <a:cubicBezTo>
                  <a:pt x="340" y="98"/>
                  <a:pt x="340" y="98"/>
                  <a:pt x="339" y="98"/>
                </a:cubicBezTo>
                <a:close/>
                <a:moveTo>
                  <a:pt x="128" y="313"/>
                </a:moveTo>
                <a:cubicBezTo>
                  <a:pt x="128" y="313"/>
                  <a:pt x="129" y="313"/>
                  <a:pt x="129" y="313"/>
                </a:cubicBezTo>
                <a:cubicBezTo>
                  <a:pt x="128" y="312"/>
                  <a:pt x="128" y="312"/>
                  <a:pt x="127" y="312"/>
                </a:cubicBezTo>
                <a:cubicBezTo>
                  <a:pt x="127" y="312"/>
                  <a:pt x="127" y="312"/>
                  <a:pt x="127" y="313"/>
                </a:cubicBezTo>
                <a:cubicBezTo>
                  <a:pt x="127" y="313"/>
                  <a:pt x="128" y="313"/>
                  <a:pt x="128" y="313"/>
                </a:cubicBezTo>
                <a:close/>
                <a:moveTo>
                  <a:pt x="138" y="341"/>
                </a:moveTo>
                <a:cubicBezTo>
                  <a:pt x="138" y="341"/>
                  <a:pt x="138" y="341"/>
                  <a:pt x="138" y="340"/>
                </a:cubicBezTo>
                <a:cubicBezTo>
                  <a:pt x="138" y="341"/>
                  <a:pt x="137" y="341"/>
                  <a:pt x="137" y="341"/>
                </a:cubicBezTo>
                <a:cubicBezTo>
                  <a:pt x="137" y="342"/>
                  <a:pt x="138" y="342"/>
                  <a:pt x="137" y="343"/>
                </a:cubicBezTo>
                <a:cubicBezTo>
                  <a:pt x="137" y="343"/>
                  <a:pt x="137" y="343"/>
                  <a:pt x="137" y="344"/>
                </a:cubicBezTo>
                <a:cubicBezTo>
                  <a:pt x="137" y="343"/>
                  <a:pt x="138" y="343"/>
                  <a:pt x="138" y="343"/>
                </a:cubicBezTo>
                <a:cubicBezTo>
                  <a:pt x="138" y="343"/>
                  <a:pt x="138" y="342"/>
                  <a:pt x="138" y="342"/>
                </a:cubicBezTo>
                <a:cubicBezTo>
                  <a:pt x="138" y="342"/>
                  <a:pt x="138" y="341"/>
                  <a:pt x="138" y="341"/>
                </a:cubicBezTo>
                <a:close/>
                <a:moveTo>
                  <a:pt x="530" y="256"/>
                </a:moveTo>
                <a:cubicBezTo>
                  <a:pt x="530" y="257"/>
                  <a:pt x="530" y="256"/>
                  <a:pt x="531" y="256"/>
                </a:cubicBezTo>
                <a:cubicBezTo>
                  <a:pt x="531" y="256"/>
                  <a:pt x="531" y="256"/>
                  <a:pt x="532" y="256"/>
                </a:cubicBezTo>
                <a:cubicBezTo>
                  <a:pt x="532" y="255"/>
                  <a:pt x="532" y="255"/>
                  <a:pt x="532" y="255"/>
                </a:cubicBezTo>
                <a:cubicBezTo>
                  <a:pt x="532" y="255"/>
                  <a:pt x="532" y="255"/>
                  <a:pt x="532" y="255"/>
                </a:cubicBezTo>
                <a:cubicBezTo>
                  <a:pt x="531" y="255"/>
                  <a:pt x="531" y="255"/>
                  <a:pt x="531" y="255"/>
                </a:cubicBezTo>
                <a:cubicBezTo>
                  <a:pt x="530" y="255"/>
                  <a:pt x="530" y="255"/>
                  <a:pt x="530" y="256"/>
                </a:cubicBezTo>
                <a:close/>
                <a:moveTo>
                  <a:pt x="212" y="322"/>
                </a:moveTo>
                <a:cubicBezTo>
                  <a:pt x="212" y="322"/>
                  <a:pt x="212" y="322"/>
                  <a:pt x="212" y="322"/>
                </a:cubicBezTo>
                <a:cubicBezTo>
                  <a:pt x="212" y="323"/>
                  <a:pt x="212" y="324"/>
                  <a:pt x="212" y="324"/>
                </a:cubicBezTo>
                <a:cubicBezTo>
                  <a:pt x="212" y="324"/>
                  <a:pt x="212" y="324"/>
                  <a:pt x="212" y="324"/>
                </a:cubicBezTo>
                <a:cubicBezTo>
                  <a:pt x="213" y="324"/>
                  <a:pt x="213" y="324"/>
                  <a:pt x="213" y="323"/>
                </a:cubicBezTo>
                <a:cubicBezTo>
                  <a:pt x="212" y="323"/>
                  <a:pt x="212" y="323"/>
                  <a:pt x="212" y="322"/>
                </a:cubicBezTo>
                <a:close/>
                <a:moveTo>
                  <a:pt x="120" y="327"/>
                </a:moveTo>
                <a:cubicBezTo>
                  <a:pt x="120" y="327"/>
                  <a:pt x="120" y="327"/>
                  <a:pt x="120" y="327"/>
                </a:cubicBezTo>
                <a:cubicBezTo>
                  <a:pt x="120" y="327"/>
                  <a:pt x="119" y="327"/>
                  <a:pt x="119" y="327"/>
                </a:cubicBezTo>
                <a:cubicBezTo>
                  <a:pt x="119" y="327"/>
                  <a:pt x="119" y="327"/>
                  <a:pt x="119" y="328"/>
                </a:cubicBezTo>
                <a:cubicBezTo>
                  <a:pt x="119" y="328"/>
                  <a:pt x="119" y="329"/>
                  <a:pt x="119" y="329"/>
                </a:cubicBezTo>
                <a:cubicBezTo>
                  <a:pt x="120" y="329"/>
                  <a:pt x="119" y="328"/>
                  <a:pt x="120" y="328"/>
                </a:cubicBezTo>
                <a:cubicBezTo>
                  <a:pt x="120" y="328"/>
                  <a:pt x="120" y="327"/>
                  <a:pt x="120" y="327"/>
                </a:cubicBezTo>
                <a:close/>
                <a:moveTo>
                  <a:pt x="432" y="158"/>
                </a:moveTo>
                <a:cubicBezTo>
                  <a:pt x="432" y="158"/>
                  <a:pt x="432" y="158"/>
                  <a:pt x="432" y="157"/>
                </a:cubicBezTo>
                <a:cubicBezTo>
                  <a:pt x="432" y="157"/>
                  <a:pt x="431" y="156"/>
                  <a:pt x="430" y="156"/>
                </a:cubicBezTo>
                <a:cubicBezTo>
                  <a:pt x="430" y="156"/>
                  <a:pt x="430" y="156"/>
                  <a:pt x="430" y="156"/>
                </a:cubicBezTo>
                <a:cubicBezTo>
                  <a:pt x="430" y="156"/>
                  <a:pt x="430" y="156"/>
                  <a:pt x="430" y="156"/>
                </a:cubicBezTo>
                <a:cubicBezTo>
                  <a:pt x="431" y="157"/>
                  <a:pt x="431" y="157"/>
                  <a:pt x="431" y="158"/>
                </a:cubicBezTo>
                <a:cubicBezTo>
                  <a:pt x="431" y="158"/>
                  <a:pt x="431" y="158"/>
                  <a:pt x="432" y="158"/>
                </a:cubicBezTo>
                <a:close/>
                <a:moveTo>
                  <a:pt x="430" y="268"/>
                </a:moveTo>
                <a:cubicBezTo>
                  <a:pt x="429" y="268"/>
                  <a:pt x="430" y="268"/>
                  <a:pt x="430" y="269"/>
                </a:cubicBezTo>
                <a:cubicBezTo>
                  <a:pt x="430" y="269"/>
                  <a:pt x="430" y="269"/>
                  <a:pt x="430" y="269"/>
                </a:cubicBezTo>
                <a:cubicBezTo>
                  <a:pt x="430" y="269"/>
                  <a:pt x="430" y="269"/>
                  <a:pt x="431" y="270"/>
                </a:cubicBezTo>
                <a:cubicBezTo>
                  <a:pt x="431" y="269"/>
                  <a:pt x="431" y="269"/>
                  <a:pt x="431" y="269"/>
                </a:cubicBezTo>
                <a:cubicBezTo>
                  <a:pt x="431" y="269"/>
                  <a:pt x="431" y="269"/>
                  <a:pt x="431" y="269"/>
                </a:cubicBezTo>
                <a:cubicBezTo>
                  <a:pt x="431" y="268"/>
                  <a:pt x="430" y="268"/>
                  <a:pt x="430" y="268"/>
                </a:cubicBezTo>
                <a:close/>
                <a:moveTo>
                  <a:pt x="590" y="185"/>
                </a:moveTo>
                <a:cubicBezTo>
                  <a:pt x="589" y="185"/>
                  <a:pt x="589" y="185"/>
                  <a:pt x="589" y="185"/>
                </a:cubicBezTo>
                <a:cubicBezTo>
                  <a:pt x="589" y="184"/>
                  <a:pt x="589" y="185"/>
                  <a:pt x="589" y="185"/>
                </a:cubicBezTo>
                <a:cubicBezTo>
                  <a:pt x="589" y="185"/>
                  <a:pt x="588" y="184"/>
                  <a:pt x="588" y="185"/>
                </a:cubicBezTo>
                <a:cubicBezTo>
                  <a:pt x="588" y="185"/>
                  <a:pt x="588" y="185"/>
                  <a:pt x="588" y="185"/>
                </a:cubicBezTo>
                <a:cubicBezTo>
                  <a:pt x="588" y="185"/>
                  <a:pt x="588" y="186"/>
                  <a:pt x="588" y="186"/>
                </a:cubicBezTo>
                <a:cubicBezTo>
                  <a:pt x="588" y="186"/>
                  <a:pt x="588" y="186"/>
                  <a:pt x="589" y="185"/>
                </a:cubicBezTo>
                <a:cubicBezTo>
                  <a:pt x="589" y="185"/>
                  <a:pt x="589" y="185"/>
                  <a:pt x="589" y="185"/>
                </a:cubicBezTo>
                <a:cubicBezTo>
                  <a:pt x="589" y="185"/>
                  <a:pt x="589" y="185"/>
                  <a:pt x="590" y="185"/>
                </a:cubicBezTo>
                <a:close/>
                <a:moveTo>
                  <a:pt x="606" y="157"/>
                </a:moveTo>
                <a:cubicBezTo>
                  <a:pt x="606" y="156"/>
                  <a:pt x="606" y="156"/>
                  <a:pt x="605" y="156"/>
                </a:cubicBezTo>
                <a:cubicBezTo>
                  <a:pt x="605" y="156"/>
                  <a:pt x="605" y="156"/>
                  <a:pt x="605" y="156"/>
                </a:cubicBezTo>
                <a:cubicBezTo>
                  <a:pt x="605" y="156"/>
                  <a:pt x="605" y="157"/>
                  <a:pt x="605" y="157"/>
                </a:cubicBezTo>
                <a:cubicBezTo>
                  <a:pt x="606" y="157"/>
                  <a:pt x="606" y="157"/>
                  <a:pt x="606" y="157"/>
                </a:cubicBezTo>
                <a:cubicBezTo>
                  <a:pt x="606" y="157"/>
                  <a:pt x="606" y="157"/>
                  <a:pt x="606" y="157"/>
                </a:cubicBezTo>
                <a:close/>
                <a:moveTo>
                  <a:pt x="496" y="74"/>
                </a:moveTo>
                <a:cubicBezTo>
                  <a:pt x="496" y="74"/>
                  <a:pt x="496" y="74"/>
                  <a:pt x="496" y="74"/>
                </a:cubicBezTo>
                <a:cubicBezTo>
                  <a:pt x="497" y="74"/>
                  <a:pt x="497" y="74"/>
                  <a:pt x="497" y="75"/>
                </a:cubicBezTo>
                <a:cubicBezTo>
                  <a:pt x="497" y="75"/>
                  <a:pt x="498" y="75"/>
                  <a:pt x="498" y="75"/>
                </a:cubicBezTo>
                <a:cubicBezTo>
                  <a:pt x="498" y="74"/>
                  <a:pt x="498" y="74"/>
                  <a:pt x="498" y="74"/>
                </a:cubicBezTo>
                <a:cubicBezTo>
                  <a:pt x="498" y="74"/>
                  <a:pt x="497" y="74"/>
                  <a:pt x="497" y="74"/>
                </a:cubicBezTo>
                <a:cubicBezTo>
                  <a:pt x="497" y="74"/>
                  <a:pt x="497" y="74"/>
                  <a:pt x="496" y="74"/>
                </a:cubicBezTo>
                <a:close/>
                <a:moveTo>
                  <a:pt x="450" y="272"/>
                </a:moveTo>
                <a:cubicBezTo>
                  <a:pt x="450" y="272"/>
                  <a:pt x="450" y="273"/>
                  <a:pt x="450" y="273"/>
                </a:cubicBezTo>
                <a:cubicBezTo>
                  <a:pt x="451" y="273"/>
                  <a:pt x="451" y="272"/>
                  <a:pt x="451" y="272"/>
                </a:cubicBezTo>
                <a:cubicBezTo>
                  <a:pt x="451" y="272"/>
                  <a:pt x="451" y="272"/>
                  <a:pt x="451" y="271"/>
                </a:cubicBezTo>
                <a:cubicBezTo>
                  <a:pt x="450" y="272"/>
                  <a:pt x="450" y="272"/>
                  <a:pt x="450" y="272"/>
                </a:cubicBezTo>
                <a:close/>
                <a:moveTo>
                  <a:pt x="576" y="42"/>
                </a:moveTo>
                <a:cubicBezTo>
                  <a:pt x="577" y="42"/>
                  <a:pt x="577" y="42"/>
                  <a:pt x="577" y="42"/>
                </a:cubicBezTo>
                <a:cubicBezTo>
                  <a:pt x="577" y="42"/>
                  <a:pt x="577" y="42"/>
                  <a:pt x="577" y="42"/>
                </a:cubicBezTo>
                <a:cubicBezTo>
                  <a:pt x="577" y="41"/>
                  <a:pt x="577" y="41"/>
                  <a:pt x="577" y="41"/>
                </a:cubicBezTo>
                <a:cubicBezTo>
                  <a:pt x="577" y="41"/>
                  <a:pt x="577" y="41"/>
                  <a:pt x="577" y="41"/>
                </a:cubicBezTo>
                <a:cubicBezTo>
                  <a:pt x="577" y="41"/>
                  <a:pt x="577" y="41"/>
                  <a:pt x="576" y="41"/>
                </a:cubicBezTo>
                <a:cubicBezTo>
                  <a:pt x="576" y="41"/>
                  <a:pt x="576" y="42"/>
                  <a:pt x="576" y="42"/>
                </a:cubicBezTo>
                <a:cubicBezTo>
                  <a:pt x="576" y="42"/>
                  <a:pt x="576" y="42"/>
                  <a:pt x="576" y="42"/>
                </a:cubicBezTo>
                <a:cubicBezTo>
                  <a:pt x="576" y="42"/>
                  <a:pt x="576" y="42"/>
                  <a:pt x="576" y="42"/>
                </a:cubicBezTo>
                <a:close/>
                <a:moveTo>
                  <a:pt x="416" y="273"/>
                </a:moveTo>
                <a:cubicBezTo>
                  <a:pt x="416" y="274"/>
                  <a:pt x="416" y="274"/>
                  <a:pt x="417" y="274"/>
                </a:cubicBezTo>
                <a:cubicBezTo>
                  <a:pt x="417" y="274"/>
                  <a:pt x="417" y="273"/>
                  <a:pt x="418" y="273"/>
                </a:cubicBezTo>
                <a:cubicBezTo>
                  <a:pt x="417" y="273"/>
                  <a:pt x="417" y="273"/>
                  <a:pt x="416" y="272"/>
                </a:cubicBezTo>
                <a:cubicBezTo>
                  <a:pt x="416" y="272"/>
                  <a:pt x="416" y="273"/>
                  <a:pt x="416" y="273"/>
                </a:cubicBezTo>
                <a:close/>
                <a:moveTo>
                  <a:pt x="503" y="49"/>
                </a:moveTo>
                <a:cubicBezTo>
                  <a:pt x="503" y="48"/>
                  <a:pt x="503" y="48"/>
                  <a:pt x="503" y="47"/>
                </a:cubicBezTo>
                <a:cubicBezTo>
                  <a:pt x="503" y="47"/>
                  <a:pt x="502" y="47"/>
                  <a:pt x="502" y="47"/>
                </a:cubicBezTo>
                <a:cubicBezTo>
                  <a:pt x="502" y="48"/>
                  <a:pt x="502" y="48"/>
                  <a:pt x="501" y="48"/>
                </a:cubicBezTo>
                <a:cubicBezTo>
                  <a:pt x="502" y="49"/>
                  <a:pt x="502" y="49"/>
                  <a:pt x="502" y="49"/>
                </a:cubicBezTo>
                <a:cubicBezTo>
                  <a:pt x="502" y="49"/>
                  <a:pt x="503" y="49"/>
                  <a:pt x="503" y="49"/>
                </a:cubicBezTo>
                <a:close/>
                <a:moveTo>
                  <a:pt x="492" y="267"/>
                </a:moveTo>
                <a:cubicBezTo>
                  <a:pt x="492" y="267"/>
                  <a:pt x="492" y="267"/>
                  <a:pt x="492" y="267"/>
                </a:cubicBezTo>
                <a:cubicBezTo>
                  <a:pt x="492" y="267"/>
                  <a:pt x="492" y="267"/>
                  <a:pt x="492" y="267"/>
                </a:cubicBezTo>
                <a:cubicBezTo>
                  <a:pt x="493" y="267"/>
                  <a:pt x="493" y="267"/>
                  <a:pt x="493" y="267"/>
                </a:cubicBezTo>
                <a:cubicBezTo>
                  <a:pt x="493" y="267"/>
                  <a:pt x="494" y="267"/>
                  <a:pt x="494" y="267"/>
                </a:cubicBezTo>
                <a:cubicBezTo>
                  <a:pt x="494" y="267"/>
                  <a:pt x="493" y="267"/>
                  <a:pt x="493" y="266"/>
                </a:cubicBezTo>
                <a:cubicBezTo>
                  <a:pt x="493" y="266"/>
                  <a:pt x="492" y="266"/>
                  <a:pt x="492" y="267"/>
                </a:cubicBezTo>
                <a:close/>
                <a:moveTo>
                  <a:pt x="589" y="80"/>
                </a:moveTo>
                <a:cubicBezTo>
                  <a:pt x="589" y="80"/>
                  <a:pt x="589" y="81"/>
                  <a:pt x="589" y="81"/>
                </a:cubicBezTo>
                <a:cubicBezTo>
                  <a:pt x="589" y="81"/>
                  <a:pt x="589" y="81"/>
                  <a:pt x="589" y="81"/>
                </a:cubicBezTo>
                <a:cubicBezTo>
                  <a:pt x="589" y="82"/>
                  <a:pt x="589" y="82"/>
                  <a:pt x="589" y="82"/>
                </a:cubicBezTo>
                <a:cubicBezTo>
                  <a:pt x="589" y="82"/>
                  <a:pt x="590" y="80"/>
                  <a:pt x="590" y="80"/>
                </a:cubicBezTo>
                <a:cubicBezTo>
                  <a:pt x="590" y="80"/>
                  <a:pt x="589" y="80"/>
                  <a:pt x="589" y="80"/>
                </a:cubicBezTo>
                <a:cubicBezTo>
                  <a:pt x="589" y="80"/>
                  <a:pt x="589" y="80"/>
                  <a:pt x="589" y="80"/>
                </a:cubicBezTo>
                <a:close/>
                <a:moveTo>
                  <a:pt x="552" y="89"/>
                </a:moveTo>
                <a:cubicBezTo>
                  <a:pt x="551" y="89"/>
                  <a:pt x="551" y="89"/>
                  <a:pt x="551" y="89"/>
                </a:cubicBezTo>
                <a:cubicBezTo>
                  <a:pt x="551" y="89"/>
                  <a:pt x="550" y="89"/>
                  <a:pt x="550" y="89"/>
                </a:cubicBezTo>
                <a:cubicBezTo>
                  <a:pt x="550" y="89"/>
                  <a:pt x="550" y="89"/>
                  <a:pt x="550" y="89"/>
                </a:cubicBezTo>
                <a:cubicBezTo>
                  <a:pt x="550" y="89"/>
                  <a:pt x="550" y="90"/>
                  <a:pt x="550" y="90"/>
                </a:cubicBezTo>
                <a:cubicBezTo>
                  <a:pt x="550" y="90"/>
                  <a:pt x="551" y="90"/>
                  <a:pt x="551" y="90"/>
                </a:cubicBezTo>
                <a:cubicBezTo>
                  <a:pt x="551" y="90"/>
                  <a:pt x="551" y="89"/>
                  <a:pt x="552" y="89"/>
                </a:cubicBezTo>
                <a:close/>
                <a:moveTo>
                  <a:pt x="125" y="275"/>
                </a:moveTo>
                <a:cubicBezTo>
                  <a:pt x="125" y="275"/>
                  <a:pt x="125" y="276"/>
                  <a:pt x="126" y="276"/>
                </a:cubicBezTo>
                <a:cubicBezTo>
                  <a:pt x="126" y="276"/>
                  <a:pt x="126" y="275"/>
                  <a:pt x="127" y="275"/>
                </a:cubicBezTo>
                <a:cubicBezTo>
                  <a:pt x="126" y="275"/>
                  <a:pt x="126" y="275"/>
                  <a:pt x="125" y="275"/>
                </a:cubicBezTo>
                <a:cubicBezTo>
                  <a:pt x="125" y="274"/>
                  <a:pt x="125" y="275"/>
                  <a:pt x="125" y="275"/>
                </a:cubicBezTo>
                <a:close/>
                <a:moveTo>
                  <a:pt x="60" y="221"/>
                </a:moveTo>
                <a:cubicBezTo>
                  <a:pt x="60" y="221"/>
                  <a:pt x="60" y="220"/>
                  <a:pt x="60" y="220"/>
                </a:cubicBezTo>
                <a:cubicBezTo>
                  <a:pt x="59" y="221"/>
                  <a:pt x="59" y="221"/>
                  <a:pt x="59" y="221"/>
                </a:cubicBezTo>
                <a:cubicBezTo>
                  <a:pt x="59" y="221"/>
                  <a:pt x="59" y="222"/>
                  <a:pt x="59" y="222"/>
                </a:cubicBezTo>
                <a:cubicBezTo>
                  <a:pt x="59" y="222"/>
                  <a:pt x="59" y="222"/>
                  <a:pt x="59" y="222"/>
                </a:cubicBezTo>
                <a:cubicBezTo>
                  <a:pt x="60" y="221"/>
                  <a:pt x="60" y="221"/>
                  <a:pt x="60" y="221"/>
                </a:cubicBezTo>
                <a:close/>
                <a:moveTo>
                  <a:pt x="395" y="68"/>
                </a:moveTo>
                <a:cubicBezTo>
                  <a:pt x="395" y="68"/>
                  <a:pt x="396" y="68"/>
                  <a:pt x="396" y="67"/>
                </a:cubicBezTo>
                <a:cubicBezTo>
                  <a:pt x="396" y="67"/>
                  <a:pt x="395" y="67"/>
                  <a:pt x="395" y="66"/>
                </a:cubicBezTo>
                <a:cubicBezTo>
                  <a:pt x="395" y="67"/>
                  <a:pt x="394" y="67"/>
                  <a:pt x="394" y="67"/>
                </a:cubicBezTo>
                <a:cubicBezTo>
                  <a:pt x="394" y="67"/>
                  <a:pt x="395" y="68"/>
                  <a:pt x="395" y="68"/>
                </a:cubicBezTo>
                <a:close/>
                <a:moveTo>
                  <a:pt x="314" y="279"/>
                </a:moveTo>
                <a:cubicBezTo>
                  <a:pt x="314" y="279"/>
                  <a:pt x="314" y="279"/>
                  <a:pt x="315" y="279"/>
                </a:cubicBezTo>
                <a:cubicBezTo>
                  <a:pt x="314" y="278"/>
                  <a:pt x="314" y="278"/>
                  <a:pt x="314" y="278"/>
                </a:cubicBezTo>
                <a:cubicBezTo>
                  <a:pt x="314" y="278"/>
                  <a:pt x="313" y="278"/>
                  <a:pt x="313" y="278"/>
                </a:cubicBezTo>
                <a:cubicBezTo>
                  <a:pt x="313" y="278"/>
                  <a:pt x="313" y="279"/>
                  <a:pt x="314" y="279"/>
                </a:cubicBezTo>
                <a:close/>
                <a:moveTo>
                  <a:pt x="363" y="122"/>
                </a:moveTo>
                <a:cubicBezTo>
                  <a:pt x="364" y="122"/>
                  <a:pt x="364" y="121"/>
                  <a:pt x="364" y="121"/>
                </a:cubicBezTo>
                <a:cubicBezTo>
                  <a:pt x="364" y="121"/>
                  <a:pt x="364" y="121"/>
                  <a:pt x="364" y="121"/>
                </a:cubicBezTo>
                <a:cubicBezTo>
                  <a:pt x="364" y="121"/>
                  <a:pt x="363" y="121"/>
                  <a:pt x="363" y="120"/>
                </a:cubicBezTo>
                <a:cubicBezTo>
                  <a:pt x="363" y="121"/>
                  <a:pt x="363" y="121"/>
                  <a:pt x="363" y="121"/>
                </a:cubicBezTo>
                <a:cubicBezTo>
                  <a:pt x="363" y="121"/>
                  <a:pt x="363" y="122"/>
                  <a:pt x="363" y="122"/>
                </a:cubicBezTo>
                <a:cubicBezTo>
                  <a:pt x="363" y="122"/>
                  <a:pt x="363" y="122"/>
                  <a:pt x="363" y="123"/>
                </a:cubicBezTo>
                <a:cubicBezTo>
                  <a:pt x="363" y="122"/>
                  <a:pt x="363" y="122"/>
                  <a:pt x="363" y="122"/>
                </a:cubicBezTo>
                <a:close/>
                <a:moveTo>
                  <a:pt x="478" y="17"/>
                </a:moveTo>
                <a:cubicBezTo>
                  <a:pt x="478" y="17"/>
                  <a:pt x="478" y="17"/>
                  <a:pt x="477" y="17"/>
                </a:cubicBezTo>
                <a:cubicBezTo>
                  <a:pt x="477" y="17"/>
                  <a:pt x="477" y="18"/>
                  <a:pt x="477" y="18"/>
                </a:cubicBezTo>
                <a:cubicBezTo>
                  <a:pt x="477" y="18"/>
                  <a:pt x="478" y="18"/>
                  <a:pt x="478" y="19"/>
                </a:cubicBezTo>
                <a:cubicBezTo>
                  <a:pt x="478" y="19"/>
                  <a:pt x="478" y="19"/>
                  <a:pt x="478" y="19"/>
                </a:cubicBezTo>
                <a:cubicBezTo>
                  <a:pt x="478" y="19"/>
                  <a:pt x="479" y="19"/>
                  <a:pt x="479" y="18"/>
                </a:cubicBezTo>
                <a:cubicBezTo>
                  <a:pt x="478" y="18"/>
                  <a:pt x="478" y="18"/>
                  <a:pt x="478" y="17"/>
                </a:cubicBezTo>
                <a:close/>
                <a:moveTo>
                  <a:pt x="426" y="75"/>
                </a:moveTo>
                <a:cubicBezTo>
                  <a:pt x="426" y="75"/>
                  <a:pt x="426" y="75"/>
                  <a:pt x="426" y="75"/>
                </a:cubicBezTo>
                <a:cubicBezTo>
                  <a:pt x="426" y="75"/>
                  <a:pt x="427" y="75"/>
                  <a:pt x="427" y="75"/>
                </a:cubicBezTo>
                <a:cubicBezTo>
                  <a:pt x="427" y="75"/>
                  <a:pt x="427" y="74"/>
                  <a:pt x="427" y="74"/>
                </a:cubicBezTo>
                <a:cubicBezTo>
                  <a:pt x="427" y="74"/>
                  <a:pt x="427" y="73"/>
                  <a:pt x="426" y="73"/>
                </a:cubicBezTo>
                <a:cubicBezTo>
                  <a:pt x="426" y="73"/>
                  <a:pt x="426" y="73"/>
                  <a:pt x="426" y="73"/>
                </a:cubicBezTo>
                <a:cubicBezTo>
                  <a:pt x="426" y="73"/>
                  <a:pt x="426" y="73"/>
                  <a:pt x="426" y="73"/>
                </a:cubicBezTo>
                <a:cubicBezTo>
                  <a:pt x="426" y="74"/>
                  <a:pt x="427" y="74"/>
                  <a:pt x="426" y="75"/>
                </a:cubicBezTo>
                <a:close/>
                <a:moveTo>
                  <a:pt x="377" y="121"/>
                </a:moveTo>
                <a:cubicBezTo>
                  <a:pt x="376" y="121"/>
                  <a:pt x="376" y="120"/>
                  <a:pt x="375" y="120"/>
                </a:cubicBezTo>
                <a:cubicBezTo>
                  <a:pt x="375" y="120"/>
                  <a:pt x="375" y="120"/>
                  <a:pt x="375" y="120"/>
                </a:cubicBezTo>
                <a:cubicBezTo>
                  <a:pt x="375" y="121"/>
                  <a:pt x="375" y="121"/>
                  <a:pt x="375" y="121"/>
                </a:cubicBezTo>
                <a:cubicBezTo>
                  <a:pt x="375" y="121"/>
                  <a:pt x="376" y="121"/>
                  <a:pt x="376" y="122"/>
                </a:cubicBezTo>
                <a:cubicBezTo>
                  <a:pt x="376" y="122"/>
                  <a:pt x="377" y="121"/>
                  <a:pt x="377" y="121"/>
                </a:cubicBezTo>
                <a:close/>
                <a:moveTo>
                  <a:pt x="375" y="96"/>
                </a:moveTo>
                <a:cubicBezTo>
                  <a:pt x="374" y="97"/>
                  <a:pt x="374" y="97"/>
                  <a:pt x="375" y="97"/>
                </a:cubicBezTo>
                <a:cubicBezTo>
                  <a:pt x="375" y="97"/>
                  <a:pt x="375" y="97"/>
                  <a:pt x="375" y="97"/>
                </a:cubicBezTo>
                <a:cubicBezTo>
                  <a:pt x="375" y="98"/>
                  <a:pt x="375" y="98"/>
                  <a:pt x="375" y="98"/>
                </a:cubicBezTo>
                <a:cubicBezTo>
                  <a:pt x="375" y="98"/>
                  <a:pt x="376" y="98"/>
                  <a:pt x="376" y="97"/>
                </a:cubicBezTo>
                <a:cubicBezTo>
                  <a:pt x="376" y="97"/>
                  <a:pt x="375" y="97"/>
                  <a:pt x="375" y="96"/>
                </a:cubicBezTo>
                <a:cubicBezTo>
                  <a:pt x="375" y="96"/>
                  <a:pt x="375" y="96"/>
                  <a:pt x="375" y="96"/>
                </a:cubicBezTo>
                <a:close/>
                <a:moveTo>
                  <a:pt x="497" y="105"/>
                </a:moveTo>
                <a:cubicBezTo>
                  <a:pt x="497" y="104"/>
                  <a:pt x="497" y="104"/>
                  <a:pt x="497" y="104"/>
                </a:cubicBezTo>
                <a:cubicBezTo>
                  <a:pt x="496" y="104"/>
                  <a:pt x="496" y="104"/>
                  <a:pt x="496" y="105"/>
                </a:cubicBezTo>
                <a:cubicBezTo>
                  <a:pt x="496" y="105"/>
                  <a:pt x="496" y="105"/>
                  <a:pt x="496" y="105"/>
                </a:cubicBezTo>
                <a:cubicBezTo>
                  <a:pt x="496" y="106"/>
                  <a:pt x="496" y="106"/>
                  <a:pt x="496" y="106"/>
                </a:cubicBezTo>
                <a:cubicBezTo>
                  <a:pt x="497" y="106"/>
                  <a:pt x="497" y="106"/>
                  <a:pt x="497" y="105"/>
                </a:cubicBezTo>
                <a:cubicBezTo>
                  <a:pt x="497" y="105"/>
                  <a:pt x="497" y="105"/>
                  <a:pt x="497" y="105"/>
                </a:cubicBezTo>
                <a:close/>
                <a:moveTo>
                  <a:pt x="472" y="21"/>
                </a:moveTo>
                <a:cubicBezTo>
                  <a:pt x="472" y="21"/>
                  <a:pt x="472" y="21"/>
                  <a:pt x="472" y="21"/>
                </a:cubicBezTo>
                <a:cubicBezTo>
                  <a:pt x="472" y="21"/>
                  <a:pt x="471" y="21"/>
                  <a:pt x="471" y="21"/>
                </a:cubicBezTo>
                <a:cubicBezTo>
                  <a:pt x="472" y="21"/>
                  <a:pt x="472" y="21"/>
                  <a:pt x="472" y="21"/>
                </a:cubicBezTo>
                <a:cubicBezTo>
                  <a:pt x="472" y="22"/>
                  <a:pt x="472" y="21"/>
                  <a:pt x="473" y="21"/>
                </a:cubicBezTo>
                <a:cubicBezTo>
                  <a:pt x="473" y="21"/>
                  <a:pt x="473" y="21"/>
                  <a:pt x="473" y="21"/>
                </a:cubicBezTo>
                <a:cubicBezTo>
                  <a:pt x="473" y="20"/>
                  <a:pt x="473" y="21"/>
                  <a:pt x="472" y="21"/>
                </a:cubicBezTo>
                <a:close/>
                <a:moveTo>
                  <a:pt x="370" y="117"/>
                </a:moveTo>
                <a:cubicBezTo>
                  <a:pt x="370" y="117"/>
                  <a:pt x="370" y="117"/>
                  <a:pt x="370" y="117"/>
                </a:cubicBezTo>
                <a:cubicBezTo>
                  <a:pt x="371" y="117"/>
                  <a:pt x="371" y="117"/>
                  <a:pt x="372" y="117"/>
                </a:cubicBezTo>
                <a:cubicBezTo>
                  <a:pt x="372" y="117"/>
                  <a:pt x="372" y="117"/>
                  <a:pt x="372" y="117"/>
                </a:cubicBezTo>
                <a:cubicBezTo>
                  <a:pt x="371" y="117"/>
                  <a:pt x="371" y="116"/>
                  <a:pt x="370" y="116"/>
                </a:cubicBezTo>
                <a:cubicBezTo>
                  <a:pt x="370" y="116"/>
                  <a:pt x="370" y="117"/>
                  <a:pt x="370" y="117"/>
                </a:cubicBezTo>
                <a:close/>
                <a:moveTo>
                  <a:pt x="411" y="72"/>
                </a:moveTo>
                <a:cubicBezTo>
                  <a:pt x="410" y="73"/>
                  <a:pt x="410" y="73"/>
                  <a:pt x="410" y="73"/>
                </a:cubicBezTo>
                <a:cubicBezTo>
                  <a:pt x="410" y="74"/>
                  <a:pt x="410" y="74"/>
                  <a:pt x="410" y="74"/>
                </a:cubicBezTo>
                <a:cubicBezTo>
                  <a:pt x="411" y="74"/>
                  <a:pt x="411" y="74"/>
                  <a:pt x="411" y="73"/>
                </a:cubicBezTo>
                <a:cubicBezTo>
                  <a:pt x="411" y="73"/>
                  <a:pt x="411" y="73"/>
                  <a:pt x="411" y="72"/>
                </a:cubicBezTo>
                <a:close/>
                <a:moveTo>
                  <a:pt x="371" y="115"/>
                </a:moveTo>
                <a:cubicBezTo>
                  <a:pt x="371" y="115"/>
                  <a:pt x="371" y="115"/>
                  <a:pt x="371" y="115"/>
                </a:cubicBezTo>
                <a:cubicBezTo>
                  <a:pt x="371" y="116"/>
                  <a:pt x="372" y="116"/>
                  <a:pt x="372" y="116"/>
                </a:cubicBezTo>
                <a:cubicBezTo>
                  <a:pt x="372" y="116"/>
                  <a:pt x="372" y="116"/>
                  <a:pt x="372" y="116"/>
                </a:cubicBezTo>
                <a:cubicBezTo>
                  <a:pt x="372" y="115"/>
                  <a:pt x="372" y="115"/>
                  <a:pt x="372" y="115"/>
                </a:cubicBezTo>
                <a:cubicBezTo>
                  <a:pt x="371" y="115"/>
                  <a:pt x="371" y="115"/>
                  <a:pt x="371" y="115"/>
                </a:cubicBezTo>
                <a:close/>
                <a:moveTo>
                  <a:pt x="474" y="24"/>
                </a:moveTo>
                <a:cubicBezTo>
                  <a:pt x="474" y="24"/>
                  <a:pt x="474" y="24"/>
                  <a:pt x="474" y="25"/>
                </a:cubicBezTo>
                <a:cubicBezTo>
                  <a:pt x="475" y="25"/>
                  <a:pt x="476" y="24"/>
                  <a:pt x="476" y="24"/>
                </a:cubicBezTo>
                <a:cubicBezTo>
                  <a:pt x="476" y="24"/>
                  <a:pt x="476" y="23"/>
                  <a:pt x="476" y="23"/>
                </a:cubicBezTo>
                <a:cubicBezTo>
                  <a:pt x="475" y="23"/>
                  <a:pt x="474" y="24"/>
                  <a:pt x="474" y="24"/>
                </a:cubicBezTo>
                <a:close/>
                <a:moveTo>
                  <a:pt x="353" y="146"/>
                </a:moveTo>
                <a:cubicBezTo>
                  <a:pt x="353" y="146"/>
                  <a:pt x="352" y="146"/>
                  <a:pt x="352" y="146"/>
                </a:cubicBezTo>
                <a:cubicBezTo>
                  <a:pt x="352" y="145"/>
                  <a:pt x="352" y="145"/>
                  <a:pt x="351" y="146"/>
                </a:cubicBezTo>
                <a:cubicBezTo>
                  <a:pt x="351" y="146"/>
                  <a:pt x="351" y="146"/>
                  <a:pt x="352" y="146"/>
                </a:cubicBezTo>
                <a:cubicBezTo>
                  <a:pt x="352" y="147"/>
                  <a:pt x="352" y="147"/>
                  <a:pt x="352" y="147"/>
                </a:cubicBezTo>
                <a:cubicBezTo>
                  <a:pt x="353" y="147"/>
                  <a:pt x="353" y="147"/>
                  <a:pt x="353" y="147"/>
                </a:cubicBezTo>
                <a:cubicBezTo>
                  <a:pt x="353" y="146"/>
                  <a:pt x="353" y="146"/>
                  <a:pt x="353" y="146"/>
                </a:cubicBezTo>
                <a:close/>
                <a:moveTo>
                  <a:pt x="57" y="224"/>
                </a:moveTo>
                <a:cubicBezTo>
                  <a:pt x="57" y="225"/>
                  <a:pt x="58" y="225"/>
                  <a:pt x="58" y="225"/>
                </a:cubicBezTo>
                <a:cubicBezTo>
                  <a:pt x="58" y="225"/>
                  <a:pt x="59" y="225"/>
                  <a:pt x="59" y="225"/>
                </a:cubicBezTo>
                <a:cubicBezTo>
                  <a:pt x="59" y="225"/>
                  <a:pt x="59" y="224"/>
                  <a:pt x="59" y="224"/>
                </a:cubicBezTo>
                <a:cubicBezTo>
                  <a:pt x="59" y="224"/>
                  <a:pt x="59" y="224"/>
                  <a:pt x="59" y="224"/>
                </a:cubicBezTo>
                <a:cubicBezTo>
                  <a:pt x="59" y="224"/>
                  <a:pt x="58" y="224"/>
                  <a:pt x="58" y="224"/>
                </a:cubicBezTo>
                <a:cubicBezTo>
                  <a:pt x="58" y="224"/>
                  <a:pt x="57" y="224"/>
                  <a:pt x="57" y="224"/>
                </a:cubicBezTo>
                <a:close/>
                <a:moveTo>
                  <a:pt x="481" y="122"/>
                </a:moveTo>
                <a:cubicBezTo>
                  <a:pt x="481" y="122"/>
                  <a:pt x="480" y="121"/>
                  <a:pt x="480" y="121"/>
                </a:cubicBezTo>
                <a:cubicBezTo>
                  <a:pt x="480" y="121"/>
                  <a:pt x="480" y="122"/>
                  <a:pt x="480" y="122"/>
                </a:cubicBezTo>
                <a:cubicBezTo>
                  <a:pt x="480" y="122"/>
                  <a:pt x="480" y="123"/>
                  <a:pt x="481" y="123"/>
                </a:cubicBezTo>
                <a:cubicBezTo>
                  <a:pt x="481" y="123"/>
                  <a:pt x="481" y="123"/>
                  <a:pt x="481" y="122"/>
                </a:cubicBezTo>
                <a:close/>
                <a:moveTo>
                  <a:pt x="553" y="101"/>
                </a:moveTo>
                <a:cubicBezTo>
                  <a:pt x="553" y="101"/>
                  <a:pt x="553" y="101"/>
                  <a:pt x="553" y="101"/>
                </a:cubicBezTo>
                <a:cubicBezTo>
                  <a:pt x="553" y="101"/>
                  <a:pt x="553" y="101"/>
                  <a:pt x="554" y="101"/>
                </a:cubicBezTo>
                <a:cubicBezTo>
                  <a:pt x="554" y="101"/>
                  <a:pt x="554" y="101"/>
                  <a:pt x="554" y="101"/>
                </a:cubicBezTo>
                <a:cubicBezTo>
                  <a:pt x="554" y="101"/>
                  <a:pt x="555" y="101"/>
                  <a:pt x="555" y="101"/>
                </a:cubicBezTo>
                <a:cubicBezTo>
                  <a:pt x="555" y="100"/>
                  <a:pt x="554" y="100"/>
                  <a:pt x="554" y="100"/>
                </a:cubicBezTo>
                <a:cubicBezTo>
                  <a:pt x="554" y="100"/>
                  <a:pt x="554" y="100"/>
                  <a:pt x="554" y="100"/>
                </a:cubicBezTo>
                <a:cubicBezTo>
                  <a:pt x="553" y="101"/>
                  <a:pt x="553" y="100"/>
                  <a:pt x="553" y="101"/>
                </a:cubicBezTo>
                <a:close/>
                <a:moveTo>
                  <a:pt x="357" y="145"/>
                </a:moveTo>
                <a:cubicBezTo>
                  <a:pt x="357" y="145"/>
                  <a:pt x="357" y="146"/>
                  <a:pt x="357" y="146"/>
                </a:cubicBezTo>
                <a:cubicBezTo>
                  <a:pt x="357" y="146"/>
                  <a:pt x="358" y="145"/>
                  <a:pt x="358" y="145"/>
                </a:cubicBezTo>
                <a:cubicBezTo>
                  <a:pt x="358" y="145"/>
                  <a:pt x="358" y="144"/>
                  <a:pt x="358" y="144"/>
                </a:cubicBezTo>
                <a:cubicBezTo>
                  <a:pt x="356" y="144"/>
                  <a:pt x="357" y="145"/>
                  <a:pt x="357" y="145"/>
                </a:cubicBezTo>
                <a:close/>
                <a:moveTo>
                  <a:pt x="412" y="289"/>
                </a:moveTo>
                <a:cubicBezTo>
                  <a:pt x="412" y="290"/>
                  <a:pt x="412" y="290"/>
                  <a:pt x="412" y="290"/>
                </a:cubicBezTo>
                <a:cubicBezTo>
                  <a:pt x="413" y="290"/>
                  <a:pt x="414" y="289"/>
                  <a:pt x="414" y="289"/>
                </a:cubicBezTo>
                <a:cubicBezTo>
                  <a:pt x="413" y="288"/>
                  <a:pt x="413" y="288"/>
                  <a:pt x="413" y="288"/>
                </a:cubicBezTo>
                <a:cubicBezTo>
                  <a:pt x="413" y="289"/>
                  <a:pt x="412" y="289"/>
                  <a:pt x="412" y="289"/>
                </a:cubicBezTo>
                <a:close/>
                <a:moveTo>
                  <a:pt x="589" y="211"/>
                </a:moveTo>
                <a:cubicBezTo>
                  <a:pt x="589" y="211"/>
                  <a:pt x="589" y="212"/>
                  <a:pt x="589" y="212"/>
                </a:cubicBezTo>
                <a:cubicBezTo>
                  <a:pt x="589" y="213"/>
                  <a:pt x="589" y="213"/>
                  <a:pt x="589" y="213"/>
                </a:cubicBezTo>
                <a:cubicBezTo>
                  <a:pt x="589" y="213"/>
                  <a:pt x="590" y="213"/>
                  <a:pt x="590" y="212"/>
                </a:cubicBezTo>
                <a:cubicBezTo>
                  <a:pt x="590" y="212"/>
                  <a:pt x="589" y="211"/>
                  <a:pt x="589" y="211"/>
                </a:cubicBezTo>
                <a:close/>
                <a:moveTo>
                  <a:pt x="306" y="145"/>
                </a:moveTo>
                <a:cubicBezTo>
                  <a:pt x="306" y="145"/>
                  <a:pt x="307" y="145"/>
                  <a:pt x="307" y="145"/>
                </a:cubicBezTo>
                <a:cubicBezTo>
                  <a:pt x="307" y="144"/>
                  <a:pt x="306" y="144"/>
                  <a:pt x="306" y="144"/>
                </a:cubicBezTo>
                <a:cubicBezTo>
                  <a:pt x="306" y="144"/>
                  <a:pt x="305" y="144"/>
                  <a:pt x="305" y="144"/>
                </a:cubicBezTo>
                <a:cubicBezTo>
                  <a:pt x="305" y="144"/>
                  <a:pt x="305" y="145"/>
                  <a:pt x="305" y="145"/>
                </a:cubicBezTo>
                <a:cubicBezTo>
                  <a:pt x="305" y="145"/>
                  <a:pt x="305" y="145"/>
                  <a:pt x="305" y="145"/>
                </a:cubicBezTo>
                <a:cubicBezTo>
                  <a:pt x="305" y="145"/>
                  <a:pt x="306" y="145"/>
                  <a:pt x="306" y="145"/>
                </a:cubicBezTo>
                <a:close/>
                <a:moveTo>
                  <a:pt x="115" y="77"/>
                </a:moveTo>
                <a:cubicBezTo>
                  <a:pt x="115" y="77"/>
                  <a:pt x="115" y="77"/>
                  <a:pt x="114" y="77"/>
                </a:cubicBezTo>
                <a:cubicBezTo>
                  <a:pt x="115" y="78"/>
                  <a:pt x="115" y="78"/>
                  <a:pt x="115" y="78"/>
                </a:cubicBezTo>
                <a:cubicBezTo>
                  <a:pt x="116" y="78"/>
                  <a:pt x="116" y="78"/>
                  <a:pt x="116" y="78"/>
                </a:cubicBezTo>
                <a:cubicBezTo>
                  <a:pt x="116" y="77"/>
                  <a:pt x="116" y="77"/>
                  <a:pt x="115" y="77"/>
                </a:cubicBezTo>
                <a:close/>
                <a:moveTo>
                  <a:pt x="269" y="292"/>
                </a:moveTo>
                <a:cubicBezTo>
                  <a:pt x="269" y="293"/>
                  <a:pt x="270" y="293"/>
                  <a:pt x="270" y="293"/>
                </a:cubicBezTo>
                <a:cubicBezTo>
                  <a:pt x="270" y="293"/>
                  <a:pt x="271" y="293"/>
                  <a:pt x="271" y="293"/>
                </a:cubicBezTo>
                <a:cubicBezTo>
                  <a:pt x="270" y="292"/>
                  <a:pt x="270" y="292"/>
                  <a:pt x="270" y="291"/>
                </a:cubicBezTo>
                <a:cubicBezTo>
                  <a:pt x="270" y="292"/>
                  <a:pt x="269" y="292"/>
                  <a:pt x="269" y="292"/>
                </a:cubicBezTo>
                <a:close/>
                <a:moveTo>
                  <a:pt x="420" y="62"/>
                </a:moveTo>
                <a:cubicBezTo>
                  <a:pt x="419" y="62"/>
                  <a:pt x="419" y="63"/>
                  <a:pt x="418" y="63"/>
                </a:cubicBezTo>
                <a:cubicBezTo>
                  <a:pt x="418" y="63"/>
                  <a:pt x="418" y="63"/>
                  <a:pt x="418" y="63"/>
                </a:cubicBezTo>
                <a:cubicBezTo>
                  <a:pt x="418" y="64"/>
                  <a:pt x="419" y="64"/>
                  <a:pt x="419" y="64"/>
                </a:cubicBezTo>
                <a:cubicBezTo>
                  <a:pt x="419" y="63"/>
                  <a:pt x="420" y="63"/>
                  <a:pt x="420" y="63"/>
                </a:cubicBezTo>
                <a:cubicBezTo>
                  <a:pt x="420" y="62"/>
                  <a:pt x="420" y="62"/>
                  <a:pt x="420" y="62"/>
                </a:cubicBezTo>
                <a:close/>
                <a:moveTo>
                  <a:pt x="478" y="91"/>
                </a:moveTo>
                <a:cubicBezTo>
                  <a:pt x="478" y="91"/>
                  <a:pt x="478" y="91"/>
                  <a:pt x="478" y="91"/>
                </a:cubicBezTo>
                <a:cubicBezTo>
                  <a:pt x="477" y="91"/>
                  <a:pt x="477" y="91"/>
                  <a:pt x="477" y="91"/>
                </a:cubicBezTo>
                <a:cubicBezTo>
                  <a:pt x="476" y="91"/>
                  <a:pt x="476" y="91"/>
                  <a:pt x="476" y="91"/>
                </a:cubicBezTo>
                <a:cubicBezTo>
                  <a:pt x="476" y="92"/>
                  <a:pt x="477" y="92"/>
                  <a:pt x="477" y="92"/>
                </a:cubicBezTo>
                <a:cubicBezTo>
                  <a:pt x="477" y="92"/>
                  <a:pt x="478" y="91"/>
                  <a:pt x="478" y="91"/>
                </a:cubicBezTo>
                <a:close/>
                <a:moveTo>
                  <a:pt x="354" y="102"/>
                </a:moveTo>
                <a:cubicBezTo>
                  <a:pt x="354" y="102"/>
                  <a:pt x="354" y="102"/>
                  <a:pt x="354" y="102"/>
                </a:cubicBezTo>
                <a:cubicBezTo>
                  <a:pt x="354" y="101"/>
                  <a:pt x="354" y="101"/>
                  <a:pt x="354" y="101"/>
                </a:cubicBezTo>
                <a:cubicBezTo>
                  <a:pt x="354" y="101"/>
                  <a:pt x="353" y="100"/>
                  <a:pt x="353" y="100"/>
                </a:cubicBezTo>
                <a:cubicBezTo>
                  <a:pt x="353" y="100"/>
                  <a:pt x="353" y="100"/>
                  <a:pt x="353" y="100"/>
                </a:cubicBezTo>
                <a:cubicBezTo>
                  <a:pt x="353" y="100"/>
                  <a:pt x="352" y="100"/>
                  <a:pt x="353" y="101"/>
                </a:cubicBezTo>
                <a:cubicBezTo>
                  <a:pt x="353" y="101"/>
                  <a:pt x="353" y="101"/>
                  <a:pt x="354" y="102"/>
                </a:cubicBezTo>
                <a:close/>
                <a:moveTo>
                  <a:pt x="596" y="157"/>
                </a:moveTo>
                <a:cubicBezTo>
                  <a:pt x="596" y="158"/>
                  <a:pt x="597" y="158"/>
                  <a:pt x="597" y="158"/>
                </a:cubicBezTo>
                <a:cubicBezTo>
                  <a:pt x="597" y="158"/>
                  <a:pt x="597" y="157"/>
                  <a:pt x="597" y="157"/>
                </a:cubicBezTo>
                <a:cubicBezTo>
                  <a:pt x="597" y="157"/>
                  <a:pt x="597" y="157"/>
                  <a:pt x="597" y="157"/>
                </a:cubicBezTo>
                <a:cubicBezTo>
                  <a:pt x="597" y="157"/>
                  <a:pt x="596" y="157"/>
                  <a:pt x="596" y="156"/>
                </a:cubicBezTo>
                <a:cubicBezTo>
                  <a:pt x="596" y="157"/>
                  <a:pt x="596" y="157"/>
                  <a:pt x="596" y="157"/>
                </a:cubicBezTo>
                <a:cubicBezTo>
                  <a:pt x="596" y="157"/>
                  <a:pt x="596" y="157"/>
                  <a:pt x="596" y="157"/>
                </a:cubicBezTo>
                <a:close/>
                <a:moveTo>
                  <a:pt x="357" y="134"/>
                </a:moveTo>
                <a:cubicBezTo>
                  <a:pt x="357" y="134"/>
                  <a:pt x="357" y="135"/>
                  <a:pt x="357" y="135"/>
                </a:cubicBezTo>
                <a:cubicBezTo>
                  <a:pt x="357" y="135"/>
                  <a:pt x="358" y="134"/>
                  <a:pt x="358" y="134"/>
                </a:cubicBezTo>
                <a:cubicBezTo>
                  <a:pt x="358" y="134"/>
                  <a:pt x="358" y="133"/>
                  <a:pt x="358" y="133"/>
                </a:cubicBezTo>
                <a:cubicBezTo>
                  <a:pt x="358" y="133"/>
                  <a:pt x="357" y="134"/>
                  <a:pt x="357" y="134"/>
                </a:cubicBezTo>
                <a:close/>
                <a:moveTo>
                  <a:pt x="521" y="87"/>
                </a:moveTo>
                <a:cubicBezTo>
                  <a:pt x="522" y="87"/>
                  <a:pt x="522" y="87"/>
                  <a:pt x="522" y="87"/>
                </a:cubicBezTo>
                <a:cubicBezTo>
                  <a:pt x="522" y="87"/>
                  <a:pt x="523" y="87"/>
                  <a:pt x="523" y="87"/>
                </a:cubicBezTo>
                <a:cubicBezTo>
                  <a:pt x="523" y="87"/>
                  <a:pt x="523" y="87"/>
                  <a:pt x="523" y="86"/>
                </a:cubicBezTo>
                <a:cubicBezTo>
                  <a:pt x="522" y="86"/>
                  <a:pt x="522" y="87"/>
                  <a:pt x="522" y="87"/>
                </a:cubicBezTo>
                <a:cubicBezTo>
                  <a:pt x="522" y="87"/>
                  <a:pt x="522" y="87"/>
                  <a:pt x="521" y="87"/>
                </a:cubicBezTo>
                <a:close/>
                <a:moveTo>
                  <a:pt x="149" y="340"/>
                </a:moveTo>
                <a:cubicBezTo>
                  <a:pt x="149" y="340"/>
                  <a:pt x="149" y="340"/>
                  <a:pt x="149" y="340"/>
                </a:cubicBezTo>
                <a:cubicBezTo>
                  <a:pt x="149" y="339"/>
                  <a:pt x="149" y="339"/>
                  <a:pt x="149" y="339"/>
                </a:cubicBezTo>
                <a:cubicBezTo>
                  <a:pt x="149" y="339"/>
                  <a:pt x="149" y="339"/>
                  <a:pt x="149" y="340"/>
                </a:cubicBezTo>
                <a:cubicBezTo>
                  <a:pt x="148" y="340"/>
                  <a:pt x="148" y="340"/>
                  <a:pt x="148" y="340"/>
                </a:cubicBezTo>
                <a:cubicBezTo>
                  <a:pt x="148" y="341"/>
                  <a:pt x="148" y="341"/>
                  <a:pt x="148" y="341"/>
                </a:cubicBezTo>
                <a:cubicBezTo>
                  <a:pt x="148" y="341"/>
                  <a:pt x="148" y="341"/>
                  <a:pt x="149" y="341"/>
                </a:cubicBezTo>
                <a:cubicBezTo>
                  <a:pt x="149" y="341"/>
                  <a:pt x="149" y="341"/>
                  <a:pt x="149" y="340"/>
                </a:cubicBezTo>
                <a:close/>
                <a:moveTo>
                  <a:pt x="327" y="297"/>
                </a:moveTo>
                <a:cubicBezTo>
                  <a:pt x="327" y="298"/>
                  <a:pt x="327" y="298"/>
                  <a:pt x="327" y="298"/>
                </a:cubicBezTo>
                <a:cubicBezTo>
                  <a:pt x="327" y="299"/>
                  <a:pt x="327" y="299"/>
                  <a:pt x="327" y="299"/>
                </a:cubicBezTo>
                <a:cubicBezTo>
                  <a:pt x="327" y="299"/>
                  <a:pt x="327" y="299"/>
                  <a:pt x="328" y="299"/>
                </a:cubicBezTo>
                <a:cubicBezTo>
                  <a:pt x="328" y="298"/>
                  <a:pt x="328" y="298"/>
                  <a:pt x="328" y="298"/>
                </a:cubicBezTo>
                <a:cubicBezTo>
                  <a:pt x="328" y="297"/>
                  <a:pt x="328" y="297"/>
                  <a:pt x="328" y="297"/>
                </a:cubicBezTo>
                <a:cubicBezTo>
                  <a:pt x="328" y="297"/>
                  <a:pt x="327" y="297"/>
                  <a:pt x="327" y="297"/>
                </a:cubicBezTo>
                <a:close/>
                <a:moveTo>
                  <a:pt x="49" y="166"/>
                </a:moveTo>
                <a:cubicBezTo>
                  <a:pt x="49" y="166"/>
                  <a:pt x="49" y="166"/>
                  <a:pt x="50" y="166"/>
                </a:cubicBezTo>
                <a:cubicBezTo>
                  <a:pt x="50" y="165"/>
                  <a:pt x="50" y="165"/>
                  <a:pt x="50" y="165"/>
                </a:cubicBezTo>
                <a:cubicBezTo>
                  <a:pt x="49" y="165"/>
                  <a:pt x="49" y="165"/>
                  <a:pt x="49" y="164"/>
                </a:cubicBezTo>
                <a:cubicBezTo>
                  <a:pt x="49" y="164"/>
                  <a:pt x="49" y="164"/>
                  <a:pt x="48" y="164"/>
                </a:cubicBezTo>
                <a:cubicBezTo>
                  <a:pt x="48" y="164"/>
                  <a:pt x="48" y="165"/>
                  <a:pt x="48" y="165"/>
                </a:cubicBezTo>
                <a:cubicBezTo>
                  <a:pt x="48" y="165"/>
                  <a:pt x="49" y="166"/>
                  <a:pt x="49" y="166"/>
                </a:cubicBezTo>
                <a:close/>
                <a:moveTo>
                  <a:pt x="106" y="111"/>
                </a:moveTo>
                <a:cubicBezTo>
                  <a:pt x="106" y="111"/>
                  <a:pt x="107" y="111"/>
                  <a:pt x="107" y="111"/>
                </a:cubicBezTo>
                <a:cubicBezTo>
                  <a:pt x="107" y="111"/>
                  <a:pt x="108" y="112"/>
                  <a:pt x="108" y="111"/>
                </a:cubicBezTo>
                <a:cubicBezTo>
                  <a:pt x="108" y="111"/>
                  <a:pt x="108" y="111"/>
                  <a:pt x="108" y="111"/>
                </a:cubicBezTo>
                <a:cubicBezTo>
                  <a:pt x="108" y="111"/>
                  <a:pt x="108" y="111"/>
                  <a:pt x="108" y="111"/>
                </a:cubicBezTo>
                <a:cubicBezTo>
                  <a:pt x="107" y="111"/>
                  <a:pt x="107" y="111"/>
                  <a:pt x="106" y="111"/>
                </a:cubicBezTo>
                <a:cubicBezTo>
                  <a:pt x="106" y="111"/>
                  <a:pt x="106" y="111"/>
                  <a:pt x="106" y="111"/>
                </a:cubicBezTo>
                <a:cubicBezTo>
                  <a:pt x="106" y="111"/>
                  <a:pt x="106" y="111"/>
                  <a:pt x="106" y="111"/>
                </a:cubicBezTo>
                <a:close/>
                <a:moveTo>
                  <a:pt x="318" y="150"/>
                </a:moveTo>
                <a:cubicBezTo>
                  <a:pt x="318" y="150"/>
                  <a:pt x="317" y="150"/>
                  <a:pt x="317" y="150"/>
                </a:cubicBezTo>
                <a:cubicBezTo>
                  <a:pt x="317" y="151"/>
                  <a:pt x="318" y="151"/>
                  <a:pt x="318" y="152"/>
                </a:cubicBezTo>
                <a:cubicBezTo>
                  <a:pt x="318" y="152"/>
                  <a:pt x="318" y="152"/>
                  <a:pt x="318" y="152"/>
                </a:cubicBezTo>
                <a:cubicBezTo>
                  <a:pt x="318" y="152"/>
                  <a:pt x="318" y="152"/>
                  <a:pt x="318" y="152"/>
                </a:cubicBezTo>
                <a:cubicBezTo>
                  <a:pt x="318" y="152"/>
                  <a:pt x="318" y="151"/>
                  <a:pt x="318" y="151"/>
                </a:cubicBezTo>
                <a:cubicBezTo>
                  <a:pt x="318" y="151"/>
                  <a:pt x="318" y="150"/>
                  <a:pt x="318" y="150"/>
                </a:cubicBezTo>
                <a:cubicBezTo>
                  <a:pt x="318" y="150"/>
                  <a:pt x="318" y="150"/>
                  <a:pt x="318" y="150"/>
                </a:cubicBezTo>
                <a:close/>
                <a:moveTo>
                  <a:pt x="383" y="93"/>
                </a:moveTo>
                <a:cubicBezTo>
                  <a:pt x="383" y="93"/>
                  <a:pt x="382" y="93"/>
                  <a:pt x="382" y="93"/>
                </a:cubicBezTo>
                <a:cubicBezTo>
                  <a:pt x="382" y="93"/>
                  <a:pt x="383" y="94"/>
                  <a:pt x="383" y="94"/>
                </a:cubicBezTo>
                <a:cubicBezTo>
                  <a:pt x="384" y="94"/>
                  <a:pt x="384" y="94"/>
                  <a:pt x="384" y="94"/>
                </a:cubicBezTo>
                <a:cubicBezTo>
                  <a:pt x="384" y="93"/>
                  <a:pt x="383" y="93"/>
                  <a:pt x="383" y="93"/>
                </a:cubicBezTo>
                <a:close/>
                <a:moveTo>
                  <a:pt x="392" y="123"/>
                </a:moveTo>
                <a:cubicBezTo>
                  <a:pt x="392" y="122"/>
                  <a:pt x="391" y="122"/>
                  <a:pt x="391" y="122"/>
                </a:cubicBezTo>
                <a:cubicBezTo>
                  <a:pt x="390" y="122"/>
                  <a:pt x="390" y="122"/>
                  <a:pt x="390" y="123"/>
                </a:cubicBezTo>
                <a:cubicBezTo>
                  <a:pt x="390" y="123"/>
                  <a:pt x="390" y="123"/>
                  <a:pt x="391" y="123"/>
                </a:cubicBezTo>
                <a:cubicBezTo>
                  <a:pt x="391" y="123"/>
                  <a:pt x="392" y="123"/>
                  <a:pt x="392" y="123"/>
                </a:cubicBezTo>
                <a:close/>
                <a:moveTo>
                  <a:pt x="383" y="97"/>
                </a:moveTo>
                <a:cubicBezTo>
                  <a:pt x="383" y="98"/>
                  <a:pt x="383" y="98"/>
                  <a:pt x="382" y="98"/>
                </a:cubicBezTo>
                <a:cubicBezTo>
                  <a:pt x="382" y="98"/>
                  <a:pt x="383" y="99"/>
                  <a:pt x="383" y="99"/>
                </a:cubicBezTo>
                <a:cubicBezTo>
                  <a:pt x="383" y="99"/>
                  <a:pt x="384" y="98"/>
                  <a:pt x="384" y="98"/>
                </a:cubicBezTo>
                <a:cubicBezTo>
                  <a:pt x="384" y="98"/>
                  <a:pt x="383" y="98"/>
                  <a:pt x="383" y="97"/>
                </a:cubicBezTo>
                <a:close/>
                <a:moveTo>
                  <a:pt x="116" y="72"/>
                </a:moveTo>
                <a:cubicBezTo>
                  <a:pt x="116" y="71"/>
                  <a:pt x="117" y="71"/>
                  <a:pt x="116" y="71"/>
                </a:cubicBezTo>
                <a:cubicBezTo>
                  <a:pt x="116" y="70"/>
                  <a:pt x="116" y="70"/>
                  <a:pt x="116" y="70"/>
                </a:cubicBezTo>
                <a:cubicBezTo>
                  <a:pt x="116" y="70"/>
                  <a:pt x="116" y="70"/>
                  <a:pt x="116" y="71"/>
                </a:cubicBezTo>
                <a:cubicBezTo>
                  <a:pt x="116" y="71"/>
                  <a:pt x="116" y="71"/>
                  <a:pt x="116" y="72"/>
                </a:cubicBezTo>
                <a:cubicBezTo>
                  <a:pt x="116" y="72"/>
                  <a:pt x="116" y="72"/>
                  <a:pt x="116" y="72"/>
                </a:cubicBezTo>
                <a:cubicBezTo>
                  <a:pt x="116" y="72"/>
                  <a:pt x="116" y="72"/>
                  <a:pt x="116" y="72"/>
                </a:cubicBezTo>
                <a:close/>
                <a:moveTo>
                  <a:pt x="504" y="71"/>
                </a:moveTo>
                <a:cubicBezTo>
                  <a:pt x="504" y="71"/>
                  <a:pt x="505" y="71"/>
                  <a:pt x="505" y="71"/>
                </a:cubicBezTo>
                <a:cubicBezTo>
                  <a:pt x="505" y="71"/>
                  <a:pt x="506" y="70"/>
                  <a:pt x="506" y="70"/>
                </a:cubicBezTo>
                <a:cubicBezTo>
                  <a:pt x="506" y="70"/>
                  <a:pt x="506" y="70"/>
                  <a:pt x="506" y="70"/>
                </a:cubicBezTo>
                <a:cubicBezTo>
                  <a:pt x="506" y="70"/>
                  <a:pt x="506" y="70"/>
                  <a:pt x="505" y="70"/>
                </a:cubicBezTo>
                <a:cubicBezTo>
                  <a:pt x="505" y="70"/>
                  <a:pt x="505" y="70"/>
                  <a:pt x="505" y="70"/>
                </a:cubicBezTo>
                <a:cubicBezTo>
                  <a:pt x="505" y="70"/>
                  <a:pt x="504" y="70"/>
                  <a:pt x="504" y="71"/>
                </a:cubicBezTo>
                <a:close/>
                <a:moveTo>
                  <a:pt x="360" y="106"/>
                </a:moveTo>
                <a:cubicBezTo>
                  <a:pt x="359" y="105"/>
                  <a:pt x="359" y="106"/>
                  <a:pt x="359" y="106"/>
                </a:cubicBezTo>
                <a:cubicBezTo>
                  <a:pt x="359" y="106"/>
                  <a:pt x="359" y="106"/>
                  <a:pt x="359" y="106"/>
                </a:cubicBezTo>
                <a:cubicBezTo>
                  <a:pt x="359" y="106"/>
                  <a:pt x="359" y="107"/>
                  <a:pt x="360" y="107"/>
                </a:cubicBezTo>
                <a:cubicBezTo>
                  <a:pt x="360" y="107"/>
                  <a:pt x="360" y="107"/>
                  <a:pt x="360" y="106"/>
                </a:cubicBezTo>
                <a:cubicBezTo>
                  <a:pt x="360" y="106"/>
                  <a:pt x="360" y="106"/>
                  <a:pt x="360" y="106"/>
                </a:cubicBezTo>
                <a:cubicBezTo>
                  <a:pt x="360" y="106"/>
                  <a:pt x="360" y="106"/>
                  <a:pt x="360" y="106"/>
                </a:cubicBezTo>
                <a:close/>
                <a:moveTo>
                  <a:pt x="418" y="70"/>
                </a:moveTo>
                <a:cubicBezTo>
                  <a:pt x="418" y="70"/>
                  <a:pt x="417" y="70"/>
                  <a:pt x="417" y="70"/>
                </a:cubicBezTo>
                <a:cubicBezTo>
                  <a:pt x="417" y="70"/>
                  <a:pt x="416" y="70"/>
                  <a:pt x="416" y="70"/>
                </a:cubicBezTo>
                <a:cubicBezTo>
                  <a:pt x="417" y="70"/>
                  <a:pt x="417" y="71"/>
                  <a:pt x="417" y="71"/>
                </a:cubicBezTo>
                <a:cubicBezTo>
                  <a:pt x="417" y="71"/>
                  <a:pt x="418" y="71"/>
                  <a:pt x="418" y="70"/>
                </a:cubicBezTo>
                <a:close/>
                <a:moveTo>
                  <a:pt x="362" y="87"/>
                </a:moveTo>
                <a:cubicBezTo>
                  <a:pt x="362" y="87"/>
                  <a:pt x="362" y="87"/>
                  <a:pt x="362" y="87"/>
                </a:cubicBezTo>
                <a:cubicBezTo>
                  <a:pt x="362" y="86"/>
                  <a:pt x="362" y="86"/>
                  <a:pt x="362" y="86"/>
                </a:cubicBezTo>
                <a:cubicBezTo>
                  <a:pt x="362" y="86"/>
                  <a:pt x="362" y="86"/>
                  <a:pt x="361" y="86"/>
                </a:cubicBezTo>
                <a:cubicBezTo>
                  <a:pt x="361" y="87"/>
                  <a:pt x="361" y="87"/>
                  <a:pt x="361" y="88"/>
                </a:cubicBezTo>
                <a:cubicBezTo>
                  <a:pt x="361" y="88"/>
                  <a:pt x="361" y="88"/>
                  <a:pt x="361" y="88"/>
                </a:cubicBezTo>
                <a:cubicBezTo>
                  <a:pt x="361" y="88"/>
                  <a:pt x="361" y="88"/>
                  <a:pt x="361" y="88"/>
                </a:cubicBezTo>
                <a:cubicBezTo>
                  <a:pt x="362" y="87"/>
                  <a:pt x="362" y="87"/>
                  <a:pt x="362" y="87"/>
                </a:cubicBezTo>
                <a:close/>
                <a:moveTo>
                  <a:pt x="386" y="157"/>
                </a:moveTo>
                <a:cubicBezTo>
                  <a:pt x="386" y="158"/>
                  <a:pt x="386" y="158"/>
                  <a:pt x="387" y="158"/>
                </a:cubicBezTo>
                <a:cubicBezTo>
                  <a:pt x="387" y="158"/>
                  <a:pt x="387" y="158"/>
                  <a:pt x="387" y="158"/>
                </a:cubicBezTo>
                <a:cubicBezTo>
                  <a:pt x="387" y="157"/>
                  <a:pt x="387" y="157"/>
                  <a:pt x="386" y="157"/>
                </a:cubicBezTo>
                <a:cubicBezTo>
                  <a:pt x="386" y="157"/>
                  <a:pt x="386" y="157"/>
                  <a:pt x="386" y="157"/>
                </a:cubicBezTo>
                <a:close/>
                <a:moveTo>
                  <a:pt x="593" y="201"/>
                </a:moveTo>
                <a:cubicBezTo>
                  <a:pt x="593" y="201"/>
                  <a:pt x="594" y="201"/>
                  <a:pt x="594" y="201"/>
                </a:cubicBezTo>
                <a:cubicBezTo>
                  <a:pt x="593" y="201"/>
                  <a:pt x="593" y="200"/>
                  <a:pt x="593" y="200"/>
                </a:cubicBezTo>
                <a:cubicBezTo>
                  <a:pt x="593" y="200"/>
                  <a:pt x="593" y="200"/>
                  <a:pt x="593" y="200"/>
                </a:cubicBezTo>
                <a:cubicBezTo>
                  <a:pt x="592" y="200"/>
                  <a:pt x="592" y="200"/>
                  <a:pt x="592" y="200"/>
                </a:cubicBezTo>
                <a:cubicBezTo>
                  <a:pt x="592" y="200"/>
                  <a:pt x="593" y="201"/>
                  <a:pt x="593" y="201"/>
                </a:cubicBezTo>
                <a:cubicBezTo>
                  <a:pt x="593" y="201"/>
                  <a:pt x="593" y="201"/>
                  <a:pt x="593" y="201"/>
                </a:cubicBezTo>
                <a:close/>
                <a:moveTo>
                  <a:pt x="540" y="102"/>
                </a:moveTo>
                <a:cubicBezTo>
                  <a:pt x="540" y="103"/>
                  <a:pt x="540" y="103"/>
                  <a:pt x="541" y="103"/>
                </a:cubicBezTo>
                <a:cubicBezTo>
                  <a:pt x="541" y="103"/>
                  <a:pt x="541" y="103"/>
                  <a:pt x="541" y="103"/>
                </a:cubicBezTo>
                <a:cubicBezTo>
                  <a:pt x="542" y="103"/>
                  <a:pt x="542" y="103"/>
                  <a:pt x="542" y="103"/>
                </a:cubicBezTo>
                <a:cubicBezTo>
                  <a:pt x="542" y="103"/>
                  <a:pt x="541" y="102"/>
                  <a:pt x="541" y="102"/>
                </a:cubicBezTo>
                <a:cubicBezTo>
                  <a:pt x="541" y="102"/>
                  <a:pt x="540" y="102"/>
                  <a:pt x="540" y="102"/>
                </a:cubicBezTo>
                <a:close/>
                <a:moveTo>
                  <a:pt x="485" y="71"/>
                </a:moveTo>
                <a:cubicBezTo>
                  <a:pt x="485" y="71"/>
                  <a:pt x="486" y="70"/>
                  <a:pt x="486" y="70"/>
                </a:cubicBezTo>
                <a:cubicBezTo>
                  <a:pt x="486" y="70"/>
                  <a:pt x="486" y="70"/>
                  <a:pt x="486" y="70"/>
                </a:cubicBezTo>
                <a:cubicBezTo>
                  <a:pt x="486" y="70"/>
                  <a:pt x="485" y="69"/>
                  <a:pt x="484" y="69"/>
                </a:cubicBezTo>
                <a:cubicBezTo>
                  <a:pt x="485" y="69"/>
                  <a:pt x="484" y="69"/>
                  <a:pt x="484" y="70"/>
                </a:cubicBezTo>
                <a:cubicBezTo>
                  <a:pt x="484" y="70"/>
                  <a:pt x="484" y="70"/>
                  <a:pt x="485" y="71"/>
                </a:cubicBezTo>
                <a:close/>
                <a:moveTo>
                  <a:pt x="214" y="237"/>
                </a:moveTo>
                <a:cubicBezTo>
                  <a:pt x="214" y="237"/>
                  <a:pt x="214" y="237"/>
                  <a:pt x="214" y="236"/>
                </a:cubicBezTo>
                <a:cubicBezTo>
                  <a:pt x="214" y="236"/>
                  <a:pt x="214" y="236"/>
                  <a:pt x="215" y="236"/>
                </a:cubicBezTo>
                <a:cubicBezTo>
                  <a:pt x="214" y="235"/>
                  <a:pt x="214" y="235"/>
                  <a:pt x="214" y="235"/>
                </a:cubicBezTo>
                <a:cubicBezTo>
                  <a:pt x="214" y="235"/>
                  <a:pt x="213" y="236"/>
                  <a:pt x="213" y="236"/>
                </a:cubicBezTo>
                <a:cubicBezTo>
                  <a:pt x="213" y="236"/>
                  <a:pt x="213" y="237"/>
                  <a:pt x="214" y="237"/>
                </a:cubicBezTo>
                <a:close/>
                <a:moveTo>
                  <a:pt x="195" y="234"/>
                </a:moveTo>
                <a:cubicBezTo>
                  <a:pt x="195" y="234"/>
                  <a:pt x="195" y="235"/>
                  <a:pt x="195" y="235"/>
                </a:cubicBezTo>
                <a:cubicBezTo>
                  <a:pt x="195" y="235"/>
                  <a:pt x="195" y="236"/>
                  <a:pt x="196" y="236"/>
                </a:cubicBezTo>
                <a:cubicBezTo>
                  <a:pt x="196" y="236"/>
                  <a:pt x="196" y="235"/>
                  <a:pt x="196" y="235"/>
                </a:cubicBezTo>
                <a:cubicBezTo>
                  <a:pt x="196" y="235"/>
                  <a:pt x="196" y="234"/>
                  <a:pt x="195" y="234"/>
                </a:cubicBezTo>
                <a:close/>
                <a:moveTo>
                  <a:pt x="372" y="161"/>
                </a:moveTo>
                <a:cubicBezTo>
                  <a:pt x="371" y="161"/>
                  <a:pt x="371" y="161"/>
                  <a:pt x="371" y="161"/>
                </a:cubicBezTo>
                <a:cubicBezTo>
                  <a:pt x="371" y="161"/>
                  <a:pt x="371" y="161"/>
                  <a:pt x="370" y="161"/>
                </a:cubicBezTo>
                <a:cubicBezTo>
                  <a:pt x="370" y="161"/>
                  <a:pt x="370" y="162"/>
                  <a:pt x="370" y="162"/>
                </a:cubicBezTo>
                <a:cubicBezTo>
                  <a:pt x="370" y="162"/>
                  <a:pt x="370" y="162"/>
                  <a:pt x="370" y="162"/>
                </a:cubicBezTo>
                <a:cubicBezTo>
                  <a:pt x="371" y="162"/>
                  <a:pt x="371" y="162"/>
                  <a:pt x="371" y="162"/>
                </a:cubicBezTo>
                <a:cubicBezTo>
                  <a:pt x="371" y="162"/>
                  <a:pt x="372" y="162"/>
                  <a:pt x="372" y="162"/>
                </a:cubicBezTo>
                <a:cubicBezTo>
                  <a:pt x="371" y="162"/>
                  <a:pt x="372" y="161"/>
                  <a:pt x="372" y="161"/>
                </a:cubicBezTo>
                <a:cubicBezTo>
                  <a:pt x="372" y="161"/>
                  <a:pt x="372" y="161"/>
                  <a:pt x="372" y="161"/>
                </a:cubicBezTo>
                <a:close/>
                <a:moveTo>
                  <a:pt x="503" y="52"/>
                </a:moveTo>
                <a:cubicBezTo>
                  <a:pt x="503" y="52"/>
                  <a:pt x="503" y="52"/>
                  <a:pt x="503" y="52"/>
                </a:cubicBezTo>
                <a:cubicBezTo>
                  <a:pt x="504" y="53"/>
                  <a:pt x="504" y="53"/>
                  <a:pt x="504" y="54"/>
                </a:cubicBezTo>
                <a:cubicBezTo>
                  <a:pt x="504" y="54"/>
                  <a:pt x="505" y="54"/>
                  <a:pt x="505" y="54"/>
                </a:cubicBezTo>
                <a:cubicBezTo>
                  <a:pt x="505" y="53"/>
                  <a:pt x="504" y="52"/>
                  <a:pt x="503" y="52"/>
                </a:cubicBezTo>
                <a:close/>
                <a:moveTo>
                  <a:pt x="485" y="149"/>
                </a:moveTo>
                <a:cubicBezTo>
                  <a:pt x="485" y="149"/>
                  <a:pt x="485" y="149"/>
                  <a:pt x="484" y="149"/>
                </a:cubicBezTo>
                <a:cubicBezTo>
                  <a:pt x="485" y="150"/>
                  <a:pt x="485" y="150"/>
                  <a:pt x="485" y="150"/>
                </a:cubicBezTo>
                <a:cubicBezTo>
                  <a:pt x="485" y="151"/>
                  <a:pt x="485" y="151"/>
                  <a:pt x="486" y="151"/>
                </a:cubicBezTo>
                <a:cubicBezTo>
                  <a:pt x="486" y="151"/>
                  <a:pt x="486" y="151"/>
                  <a:pt x="486" y="151"/>
                </a:cubicBezTo>
                <a:cubicBezTo>
                  <a:pt x="486" y="150"/>
                  <a:pt x="486" y="150"/>
                  <a:pt x="486" y="150"/>
                </a:cubicBezTo>
                <a:cubicBezTo>
                  <a:pt x="486" y="150"/>
                  <a:pt x="485" y="150"/>
                  <a:pt x="485" y="149"/>
                </a:cubicBezTo>
                <a:close/>
                <a:moveTo>
                  <a:pt x="383" y="313"/>
                </a:moveTo>
                <a:cubicBezTo>
                  <a:pt x="383" y="313"/>
                  <a:pt x="382" y="313"/>
                  <a:pt x="382" y="313"/>
                </a:cubicBezTo>
                <a:cubicBezTo>
                  <a:pt x="382" y="314"/>
                  <a:pt x="383" y="314"/>
                  <a:pt x="383" y="314"/>
                </a:cubicBezTo>
                <a:cubicBezTo>
                  <a:pt x="383" y="314"/>
                  <a:pt x="383" y="314"/>
                  <a:pt x="383" y="314"/>
                </a:cubicBezTo>
                <a:cubicBezTo>
                  <a:pt x="383" y="314"/>
                  <a:pt x="384" y="314"/>
                  <a:pt x="384" y="314"/>
                </a:cubicBezTo>
                <a:cubicBezTo>
                  <a:pt x="384" y="314"/>
                  <a:pt x="383" y="313"/>
                  <a:pt x="383" y="313"/>
                </a:cubicBezTo>
                <a:cubicBezTo>
                  <a:pt x="383" y="313"/>
                  <a:pt x="383" y="313"/>
                  <a:pt x="383" y="313"/>
                </a:cubicBezTo>
                <a:close/>
                <a:moveTo>
                  <a:pt x="413" y="156"/>
                </a:moveTo>
                <a:cubicBezTo>
                  <a:pt x="413" y="156"/>
                  <a:pt x="414" y="156"/>
                  <a:pt x="414" y="156"/>
                </a:cubicBezTo>
                <a:cubicBezTo>
                  <a:pt x="414" y="155"/>
                  <a:pt x="414" y="155"/>
                  <a:pt x="414" y="155"/>
                </a:cubicBezTo>
                <a:cubicBezTo>
                  <a:pt x="413" y="155"/>
                  <a:pt x="413" y="154"/>
                  <a:pt x="413" y="154"/>
                </a:cubicBezTo>
                <a:cubicBezTo>
                  <a:pt x="413" y="154"/>
                  <a:pt x="413" y="155"/>
                  <a:pt x="413" y="155"/>
                </a:cubicBezTo>
                <a:cubicBezTo>
                  <a:pt x="413" y="155"/>
                  <a:pt x="413" y="156"/>
                  <a:pt x="413" y="156"/>
                </a:cubicBezTo>
                <a:cubicBezTo>
                  <a:pt x="413" y="156"/>
                  <a:pt x="413" y="156"/>
                  <a:pt x="413" y="156"/>
                </a:cubicBezTo>
                <a:close/>
                <a:moveTo>
                  <a:pt x="541" y="97"/>
                </a:moveTo>
                <a:cubicBezTo>
                  <a:pt x="542" y="97"/>
                  <a:pt x="542" y="96"/>
                  <a:pt x="542" y="96"/>
                </a:cubicBezTo>
                <a:cubicBezTo>
                  <a:pt x="542" y="96"/>
                  <a:pt x="543" y="96"/>
                  <a:pt x="543" y="95"/>
                </a:cubicBezTo>
                <a:cubicBezTo>
                  <a:pt x="543" y="95"/>
                  <a:pt x="543" y="95"/>
                  <a:pt x="542" y="95"/>
                </a:cubicBezTo>
                <a:cubicBezTo>
                  <a:pt x="542" y="95"/>
                  <a:pt x="542" y="96"/>
                  <a:pt x="541" y="96"/>
                </a:cubicBezTo>
                <a:cubicBezTo>
                  <a:pt x="541" y="96"/>
                  <a:pt x="541" y="96"/>
                  <a:pt x="541" y="97"/>
                </a:cubicBezTo>
                <a:close/>
                <a:moveTo>
                  <a:pt x="370" y="99"/>
                </a:moveTo>
                <a:cubicBezTo>
                  <a:pt x="370" y="100"/>
                  <a:pt x="369" y="100"/>
                  <a:pt x="369" y="101"/>
                </a:cubicBezTo>
                <a:cubicBezTo>
                  <a:pt x="370" y="101"/>
                  <a:pt x="370" y="101"/>
                  <a:pt x="370" y="101"/>
                </a:cubicBezTo>
                <a:cubicBezTo>
                  <a:pt x="370" y="101"/>
                  <a:pt x="370" y="101"/>
                  <a:pt x="370" y="101"/>
                </a:cubicBezTo>
                <a:cubicBezTo>
                  <a:pt x="370" y="101"/>
                  <a:pt x="371" y="100"/>
                  <a:pt x="371" y="100"/>
                </a:cubicBezTo>
                <a:cubicBezTo>
                  <a:pt x="371" y="100"/>
                  <a:pt x="371" y="100"/>
                  <a:pt x="371" y="100"/>
                </a:cubicBezTo>
                <a:cubicBezTo>
                  <a:pt x="371" y="99"/>
                  <a:pt x="370" y="99"/>
                  <a:pt x="370" y="99"/>
                </a:cubicBezTo>
                <a:close/>
                <a:moveTo>
                  <a:pt x="413" y="116"/>
                </a:moveTo>
                <a:cubicBezTo>
                  <a:pt x="413" y="116"/>
                  <a:pt x="413" y="116"/>
                  <a:pt x="413" y="117"/>
                </a:cubicBezTo>
                <a:cubicBezTo>
                  <a:pt x="413" y="117"/>
                  <a:pt x="413" y="117"/>
                  <a:pt x="413" y="117"/>
                </a:cubicBezTo>
                <a:cubicBezTo>
                  <a:pt x="413" y="117"/>
                  <a:pt x="413" y="117"/>
                  <a:pt x="414" y="117"/>
                </a:cubicBezTo>
                <a:cubicBezTo>
                  <a:pt x="414" y="116"/>
                  <a:pt x="413" y="116"/>
                  <a:pt x="413" y="116"/>
                </a:cubicBezTo>
                <a:cubicBezTo>
                  <a:pt x="413" y="115"/>
                  <a:pt x="412" y="115"/>
                  <a:pt x="412" y="116"/>
                </a:cubicBezTo>
                <a:cubicBezTo>
                  <a:pt x="412" y="116"/>
                  <a:pt x="413" y="116"/>
                  <a:pt x="413" y="116"/>
                </a:cubicBezTo>
                <a:close/>
                <a:moveTo>
                  <a:pt x="538" y="113"/>
                </a:moveTo>
                <a:cubicBezTo>
                  <a:pt x="538" y="113"/>
                  <a:pt x="537" y="114"/>
                  <a:pt x="537" y="114"/>
                </a:cubicBezTo>
                <a:cubicBezTo>
                  <a:pt x="537" y="115"/>
                  <a:pt x="538" y="115"/>
                  <a:pt x="538" y="115"/>
                </a:cubicBezTo>
                <a:cubicBezTo>
                  <a:pt x="538" y="115"/>
                  <a:pt x="538" y="115"/>
                  <a:pt x="539" y="114"/>
                </a:cubicBezTo>
                <a:cubicBezTo>
                  <a:pt x="538" y="114"/>
                  <a:pt x="538" y="113"/>
                  <a:pt x="538" y="113"/>
                </a:cubicBezTo>
                <a:close/>
                <a:moveTo>
                  <a:pt x="149" y="264"/>
                </a:moveTo>
                <a:cubicBezTo>
                  <a:pt x="149" y="264"/>
                  <a:pt x="148" y="264"/>
                  <a:pt x="148" y="264"/>
                </a:cubicBezTo>
                <a:cubicBezTo>
                  <a:pt x="148" y="264"/>
                  <a:pt x="149" y="265"/>
                  <a:pt x="149" y="265"/>
                </a:cubicBezTo>
                <a:cubicBezTo>
                  <a:pt x="149" y="265"/>
                  <a:pt x="149" y="265"/>
                  <a:pt x="149" y="265"/>
                </a:cubicBezTo>
                <a:cubicBezTo>
                  <a:pt x="149" y="264"/>
                  <a:pt x="149" y="264"/>
                  <a:pt x="149" y="264"/>
                </a:cubicBezTo>
                <a:close/>
                <a:moveTo>
                  <a:pt x="152" y="339"/>
                </a:moveTo>
                <a:cubicBezTo>
                  <a:pt x="152" y="339"/>
                  <a:pt x="152" y="339"/>
                  <a:pt x="152" y="339"/>
                </a:cubicBezTo>
                <a:cubicBezTo>
                  <a:pt x="152" y="340"/>
                  <a:pt x="153" y="340"/>
                  <a:pt x="153" y="340"/>
                </a:cubicBezTo>
                <a:cubicBezTo>
                  <a:pt x="153" y="340"/>
                  <a:pt x="153" y="340"/>
                  <a:pt x="153" y="340"/>
                </a:cubicBezTo>
                <a:cubicBezTo>
                  <a:pt x="153" y="339"/>
                  <a:pt x="153" y="339"/>
                  <a:pt x="152" y="339"/>
                </a:cubicBezTo>
                <a:cubicBezTo>
                  <a:pt x="152" y="339"/>
                  <a:pt x="152" y="339"/>
                  <a:pt x="152" y="339"/>
                </a:cubicBezTo>
                <a:close/>
                <a:moveTo>
                  <a:pt x="367" y="121"/>
                </a:moveTo>
                <a:cubicBezTo>
                  <a:pt x="367" y="121"/>
                  <a:pt x="367" y="121"/>
                  <a:pt x="367" y="121"/>
                </a:cubicBezTo>
                <a:cubicBezTo>
                  <a:pt x="367" y="120"/>
                  <a:pt x="366" y="120"/>
                  <a:pt x="366" y="120"/>
                </a:cubicBezTo>
                <a:cubicBezTo>
                  <a:pt x="366" y="120"/>
                  <a:pt x="366" y="120"/>
                  <a:pt x="366" y="120"/>
                </a:cubicBezTo>
                <a:cubicBezTo>
                  <a:pt x="366" y="120"/>
                  <a:pt x="366" y="121"/>
                  <a:pt x="366" y="121"/>
                </a:cubicBezTo>
                <a:cubicBezTo>
                  <a:pt x="367" y="121"/>
                  <a:pt x="367" y="121"/>
                  <a:pt x="367" y="121"/>
                </a:cubicBezTo>
                <a:close/>
                <a:moveTo>
                  <a:pt x="492" y="154"/>
                </a:moveTo>
                <a:cubicBezTo>
                  <a:pt x="491" y="154"/>
                  <a:pt x="491" y="155"/>
                  <a:pt x="491" y="155"/>
                </a:cubicBezTo>
                <a:cubicBezTo>
                  <a:pt x="491" y="155"/>
                  <a:pt x="492" y="155"/>
                  <a:pt x="492" y="156"/>
                </a:cubicBezTo>
                <a:cubicBezTo>
                  <a:pt x="492" y="155"/>
                  <a:pt x="492" y="155"/>
                  <a:pt x="493" y="155"/>
                </a:cubicBezTo>
                <a:cubicBezTo>
                  <a:pt x="492" y="154"/>
                  <a:pt x="492" y="154"/>
                  <a:pt x="492" y="154"/>
                </a:cubicBezTo>
                <a:close/>
                <a:moveTo>
                  <a:pt x="566" y="57"/>
                </a:moveTo>
                <a:cubicBezTo>
                  <a:pt x="566" y="57"/>
                  <a:pt x="566" y="57"/>
                  <a:pt x="566" y="56"/>
                </a:cubicBezTo>
                <a:cubicBezTo>
                  <a:pt x="566" y="56"/>
                  <a:pt x="566" y="56"/>
                  <a:pt x="566" y="56"/>
                </a:cubicBezTo>
                <a:cubicBezTo>
                  <a:pt x="565" y="56"/>
                  <a:pt x="565" y="56"/>
                  <a:pt x="565" y="56"/>
                </a:cubicBezTo>
                <a:cubicBezTo>
                  <a:pt x="565" y="57"/>
                  <a:pt x="566" y="57"/>
                  <a:pt x="566" y="58"/>
                </a:cubicBezTo>
                <a:cubicBezTo>
                  <a:pt x="566" y="57"/>
                  <a:pt x="566" y="57"/>
                  <a:pt x="566" y="57"/>
                </a:cubicBezTo>
                <a:close/>
                <a:moveTo>
                  <a:pt x="136" y="272"/>
                </a:moveTo>
                <a:cubicBezTo>
                  <a:pt x="136" y="272"/>
                  <a:pt x="136" y="273"/>
                  <a:pt x="136" y="273"/>
                </a:cubicBezTo>
                <a:cubicBezTo>
                  <a:pt x="136" y="273"/>
                  <a:pt x="136" y="274"/>
                  <a:pt x="136" y="274"/>
                </a:cubicBezTo>
                <a:cubicBezTo>
                  <a:pt x="136" y="274"/>
                  <a:pt x="136" y="274"/>
                  <a:pt x="136" y="274"/>
                </a:cubicBezTo>
                <a:cubicBezTo>
                  <a:pt x="136" y="274"/>
                  <a:pt x="137" y="273"/>
                  <a:pt x="136" y="272"/>
                </a:cubicBezTo>
                <a:cubicBezTo>
                  <a:pt x="136" y="272"/>
                  <a:pt x="136" y="272"/>
                  <a:pt x="136" y="272"/>
                </a:cubicBezTo>
                <a:close/>
                <a:moveTo>
                  <a:pt x="377" y="58"/>
                </a:moveTo>
                <a:cubicBezTo>
                  <a:pt x="377" y="58"/>
                  <a:pt x="377" y="58"/>
                  <a:pt x="377" y="58"/>
                </a:cubicBezTo>
                <a:cubicBezTo>
                  <a:pt x="377" y="58"/>
                  <a:pt x="377" y="58"/>
                  <a:pt x="377" y="58"/>
                </a:cubicBezTo>
                <a:cubicBezTo>
                  <a:pt x="377" y="59"/>
                  <a:pt x="377" y="59"/>
                  <a:pt x="377" y="59"/>
                </a:cubicBezTo>
                <a:cubicBezTo>
                  <a:pt x="377" y="59"/>
                  <a:pt x="377" y="59"/>
                  <a:pt x="377" y="59"/>
                </a:cubicBezTo>
                <a:cubicBezTo>
                  <a:pt x="377" y="59"/>
                  <a:pt x="377" y="59"/>
                  <a:pt x="377" y="59"/>
                </a:cubicBezTo>
                <a:cubicBezTo>
                  <a:pt x="378" y="59"/>
                  <a:pt x="377" y="59"/>
                  <a:pt x="377" y="59"/>
                </a:cubicBezTo>
                <a:cubicBezTo>
                  <a:pt x="377" y="58"/>
                  <a:pt x="378" y="58"/>
                  <a:pt x="377" y="58"/>
                </a:cubicBezTo>
                <a:close/>
                <a:moveTo>
                  <a:pt x="120" y="66"/>
                </a:moveTo>
                <a:cubicBezTo>
                  <a:pt x="120" y="66"/>
                  <a:pt x="121" y="66"/>
                  <a:pt x="120" y="65"/>
                </a:cubicBezTo>
                <a:cubicBezTo>
                  <a:pt x="120" y="65"/>
                  <a:pt x="120" y="65"/>
                  <a:pt x="120" y="64"/>
                </a:cubicBezTo>
                <a:cubicBezTo>
                  <a:pt x="120" y="64"/>
                  <a:pt x="119" y="64"/>
                  <a:pt x="119" y="64"/>
                </a:cubicBezTo>
                <a:cubicBezTo>
                  <a:pt x="119" y="64"/>
                  <a:pt x="119" y="64"/>
                  <a:pt x="119" y="64"/>
                </a:cubicBezTo>
                <a:cubicBezTo>
                  <a:pt x="119" y="65"/>
                  <a:pt x="119" y="65"/>
                  <a:pt x="119" y="65"/>
                </a:cubicBezTo>
                <a:cubicBezTo>
                  <a:pt x="119" y="66"/>
                  <a:pt x="120" y="66"/>
                  <a:pt x="120" y="66"/>
                </a:cubicBezTo>
                <a:close/>
                <a:moveTo>
                  <a:pt x="199" y="244"/>
                </a:moveTo>
                <a:cubicBezTo>
                  <a:pt x="199" y="244"/>
                  <a:pt x="199" y="245"/>
                  <a:pt x="198" y="245"/>
                </a:cubicBezTo>
                <a:cubicBezTo>
                  <a:pt x="198" y="245"/>
                  <a:pt x="198" y="245"/>
                  <a:pt x="199" y="245"/>
                </a:cubicBezTo>
                <a:cubicBezTo>
                  <a:pt x="199" y="245"/>
                  <a:pt x="199" y="245"/>
                  <a:pt x="199" y="246"/>
                </a:cubicBezTo>
                <a:cubicBezTo>
                  <a:pt x="199" y="245"/>
                  <a:pt x="200" y="245"/>
                  <a:pt x="200" y="244"/>
                </a:cubicBezTo>
                <a:cubicBezTo>
                  <a:pt x="200" y="244"/>
                  <a:pt x="200" y="244"/>
                  <a:pt x="200" y="244"/>
                </a:cubicBezTo>
                <a:cubicBezTo>
                  <a:pt x="200" y="244"/>
                  <a:pt x="199" y="244"/>
                  <a:pt x="199" y="244"/>
                </a:cubicBezTo>
                <a:close/>
                <a:moveTo>
                  <a:pt x="414" y="66"/>
                </a:moveTo>
                <a:cubicBezTo>
                  <a:pt x="414" y="67"/>
                  <a:pt x="414" y="67"/>
                  <a:pt x="414" y="67"/>
                </a:cubicBezTo>
                <a:cubicBezTo>
                  <a:pt x="414" y="67"/>
                  <a:pt x="414" y="68"/>
                  <a:pt x="414" y="68"/>
                </a:cubicBezTo>
                <a:cubicBezTo>
                  <a:pt x="414" y="68"/>
                  <a:pt x="414" y="68"/>
                  <a:pt x="414" y="68"/>
                </a:cubicBezTo>
                <a:cubicBezTo>
                  <a:pt x="414" y="68"/>
                  <a:pt x="414" y="68"/>
                  <a:pt x="414" y="68"/>
                </a:cubicBezTo>
                <a:cubicBezTo>
                  <a:pt x="414" y="68"/>
                  <a:pt x="414" y="68"/>
                  <a:pt x="414" y="67"/>
                </a:cubicBezTo>
                <a:cubicBezTo>
                  <a:pt x="414" y="67"/>
                  <a:pt x="415" y="67"/>
                  <a:pt x="414" y="67"/>
                </a:cubicBezTo>
                <a:cubicBezTo>
                  <a:pt x="414" y="67"/>
                  <a:pt x="414" y="67"/>
                  <a:pt x="414" y="66"/>
                </a:cubicBezTo>
                <a:close/>
                <a:moveTo>
                  <a:pt x="437" y="162"/>
                </a:moveTo>
                <a:cubicBezTo>
                  <a:pt x="437" y="162"/>
                  <a:pt x="437" y="162"/>
                  <a:pt x="437" y="162"/>
                </a:cubicBezTo>
                <a:cubicBezTo>
                  <a:pt x="437" y="162"/>
                  <a:pt x="436" y="162"/>
                  <a:pt x="436" y="161"/>
                </a:cubicBezTo>
                <a:cubicBezTo>
                  <a:pt x="436" y="161"/>
                  <a:pt x="435" y="162"/>
                  <a:pt x="435" y="162"/>
                </a:cubicBezTo>
                <a:cubicBezTo>
                  <a:pt x="435" y="162"/>
                  <a:pt x="435" y="162"/>
                  <a:pt x="436" y="162"/>
                </a:cubicBezTo>
                <a:cubicBezTo>
                  <a:pt x="436" y="162"/>
                  <a:pt x="437" y="162"/>
                  <a:pt x="437" y="163"/>
                </a:cubicBezTo>
                <a:cubicBezTo>
                  <a:pt x="437" y="163"/>
                  <a:pt x="437" y="163"/>
                  <a:pt x="437" y="162"/>
                </a:cubicBezTo>
                <a:close/>
                <a:moveTo>
                  <a:pt x="482" y="69"/>
                </a:moveTo>
                <a:cubicBezTo>
                  <a:pt x="483" y="69"/>
                  <a:pt x="483" y="68"/>
                  <a:pt x="483" y="68"/>
                </a:cubicBezTo>
                <a:cubicBezTo>
                  <a:pt x="483" y="68"/>
                  <a:pt x="483" y="68"/>
                  <a:pt x="482" y="67"/>
                </a:cubicBezTo>
                <a:cubicBezTo>
                  <a:pt x="482" y="68"/>
                  <a:pt x="482" y="68"/>
                  <a:pt x="482" y="68"/>
                </a:cubicBezTo>
                <a:cubicBezTo>
                  <a:pt x="482" y="68"/>
                  <a:pt x="482" y="69"/>
                  <a:pt x="482" y="69"/>
                </a:cubicBezTo>
                <a:close/>
                <a:moveTo>
                  <a:pt x="464" y="90"/>
                </a:moveTo>
                <a:cubicBezTo>
                  <a:pt x="464" y="91"/>
                  <a:pt x="465" y="91"/>
                  <a:pt x="465" y="91"/>
                </a:cubicBezTo>
                <a:cubicBezTo>
                  <a:pt x="465" y="91"/>
                  <a:pt x="465" y="90"/>
                  <a:pt x="465" y="90"/>
                </a:cubicBezTo>
                <a:cubicBezTo>
                  <a:pt x="465" y="90"/>
                  <a:pt x="465" y="90"/>
                  <a:pt x="465" y="89"/>
                </a:cubicBezTo>
                <a:cubicBezTo>
                  <a:pt x="465" y="89"/>
                  <a:pt x="465" y="89"/>
                  <a:pt x="465" y="89"/>
                </a:cubicBezTo>
                <a:cubicBezTo>
                  <a:pt x="464" y="89"/>
                  <a:pt x="464" y="89"/>
                  <a:pt x="464" y="90"/>
                </a:cubicBezTo>
                <a:cubicBezTo>
                  <a:pt x="464" y="90"/>
                  <a:pt x="464" y="90"/>
                  <a:pt x="464" y="90"/>
                </a:cubicBezTo>
                <a:close/>
                <a:moveTo>
                  <a:pt x="150" y="277"/>
                </a:moveTo>
                <a:cubicBezTo>
                  <a:pt x="150" y="277"/>
                  <a:pt x="150" y="277"/>
                  <a:pt x="150" y="276"/>
                </a:cubicBezTo>
                <a:cubicBezTo>
                  <a:pt x="149" y="276"/>
                  <a:pt x="149" y="277"/>
                  <a:pt x="148" y="277"/>
                </a:cubicBezTo>
                <a:cubicBezTo>
                  <a:pt x="148" y="277"/>
                  <a:pt x="148" y="277"/>
                  <a:pt x="148" y="278"/>
                </a:cubicBezTo>
                <a:cubicBezTo>
                  <a:pt x="149" y="277"/>
                  <a:pt x="149" y="277"/>
                  <a:pt x="150" y="277"/>
                </a:cubicBezTo>
                <a:close/>
                <a:moveTo>
                  <a:pt x="403" y="127"/>
                </a:moveTo>
                <a:cubicBezTo>
                  <a:pt x="402" y="126"/>
                  <a:pt x="402" y="126"/>
                  <a:pt x="402" y="126"/>
                </a:cubicBezTo>
                <a:cubicBezTo>
                  <a:pt x="401" y="126"/>
                  <a:pt x="401" y="126"/>
                  <a:pt x="401" y="126"/>
                </a:cubicBezTo>
                <a:cubicBezTo>
                  <a:pt x="401" y="126"/>
                  <a:pt x="402" y="127"/>
                  <a:pt x="402" y="128"/>
                </a:cubicBezTo>
                <a:cubicBezTo>
                  <a:pt x="402" y="127"/>
                  <a:pt x="402" y="127"/>
                  <a:pt x="403" y="127"/>
                </a:cubicBezTo>
                <a:cubicBezTo>
                  <a:pt x="403" y="127"/>
                  <a:pt x="403" y="127"/>
                  <a:pt x="403" y="127"/>
                </a:cubicBezTo>
                <a:close/>
                <a:moveTo>
                  <a:pt x="376" y="93"/>
                </a:moveTo>
                <a:cubicBezTo>
                  <a:pt x="376" y="93"/>
                  <a:pt x="377" y="92"/>
                  <a:pt x="377" y="92"/>
                </a:cubicBezTo>
                <a:cubicBezTo>
                  <a:pt x="377" y="92"/>
                  <a:pt x="377" y="91"/>
                  <a:pt x="377" y="91"/>
                </a:cubicBezTo>
                <a:cubicBezTo>
                  <a:pt x="376" y="91"/>
                  <a:pt x="376" y="91"/>
                  <a:pt x="376" y="91"/>
                </a:cubicBezTo>
                <a:cubicBezTo>
                  <a:pt x="376" y="92"/>
                  <a:pt x="376" y="92"/>
                  <a:pt x="376" y="93"/>
                </a:cubicBezTo>
                <a:close/>
                <a:moveTo>
                  <a:pt x="478" y="76"/>
                </a:moveTo>
                <a:cubicBezTo>
                  <a:pt x="478" y="76"/>
                  <a:pt x="477" y="76"/>
                  <a:pt x="477" y="76"/>
                </a:cubicBezTo>
                <a:cubicBezTo>
                  <a:pt x="478" y="76"/>
                  <a:pt x="478" y="77"/>
                  <a:pt x="478" y="77"/>
                </a:cubicBezTo>
                <a:cubicBezTo>
                  <a:pt x="478" y="77"/>
                  <a:pt x="479" y="77"/>
                  <a:pt x="479" y="76"/>
                </a:cubicBezTo>
                <a:cubicBezTo>
                  <a:pt x="479" y="76"/>
                  <a:pt x="478" y="76"/>
                  <a:pt x="478" y="76"/>
                </a:cubicBezTo>
                <a:close/>
                <a:moveTo>
                  <a:pt x="555" y="92"/>
                </a:moveTo>
                <a:cubicBezTo>
                  <a:pt x="555" y="92"/>
                  <a:pt x="553" y="91"/>
                  <a:pt x="553" y="91"/>
                </a:cubicBezTo>
                <a:cubicBezTo>
                  <a:pt x="553" y="91"/>
                  <a:pt x="553" y="92"/>
                  <a:pt x="553" y="92"/>
                </a:cubicBezTo>
                <a:cubicBezTo>
                  <a:pt x="553" y="92"/>
                  <a:pt x="554" y="92"/>
                  <a:pt x="555" y="93"/>
                </a:cubicBezTo>
                <a:cubicBezTo>
                  <a:pt x="555" y="93"/>
                  <a:pt x="555" y="92"/>
                  <a:pt x="555" y="92"/>
                </a:cubicBezTo>
                <a:cubicBezTo>
                  <a:pt x="555" y="92"/>
                  <a:pt x="555" y="92"/>
                  <a:pt x="555" y="92"/>
                </a:cubicBezTo>
                <a:close/>
                <a:moveTo>
                  <a:pt x="467" y="94"/>
                </a:moveTo>
                <a:cubicBezTo>
                  <a:pt x="467" y="93"/>
                  <a:pt x="468" y="93"/>
                  <a:pt x="467" y="93"/>
                </a:cubicBezTo>
                <a:cubicBezTo>
                  <a:pt x="467" y="93"/>
                  <a:pt x="466" y="93"/>
                  <a:pt x="466" y="93"/>
                </a:cubicBezTo>
                <a:cubicBezTo>
                  <a:pt x="466" y="94"/>
                  <a:pt x="467" y="94"/>
                  <a:pt x="467" y="94"/>
                </a:cubicBezTo>
                <a:cubicBezTo>
                  <a:pt x="467" y="94"/>
                  <a:pt x="467" y="94"/>
                  <a:pt x="467" y="94"/>
                </a:cubicBezTo>
                <a:close/>
                <a:moveTo>
                  <a:pt x="377" y="161"/>
                </a:moveTo>
                <a:cubicBezTo>
                  <a:pt x="378" y="160"/>
                  <a:pt x="378" y="160"/>
                  <a:pt x="378" y="159"/>
                </a:cubicBezTo>
                <a:cubicBezTo>
                  <a:pt x="378" y="159"/>
                  <a:pt x="378" y="159"/>
                  <a:pt x="378" y="159"/>
                </a:cubicBezTo>
                <a:cubicBezTo>
                  <a:pt x="378" y="159"/>
                  <a:pt x="378" y="159"/>
                  <a:pt x="378" y="159"/>
                </a:cubicBezTo>
                <a:cubicBezTo>
                  <a:pt x="377" y="160"/>
                  <a:pt x="377" y="160"/>
                  <a:pt x="377" y="161"/>
                </a:cubicBezTo>
                <a:cubicBezTo>
                  <a:pt x="377" y="161"/>
                  <a:pt x="377" y="161"/>
                  <a:pt x="377" y="161"/>
                </a:cubicBezTo>
                <a:cubicBezTo>
                  <a:pt x="377" y="161"/>
                  <a:pt x="377" y="161"/>
                  <a:pt x="377" y="161"/>
                </a:cubicBezTo>
                <a:close/>
                <a:moveTo>
                  <a:pt x="183" y="249"/>
                </a:moveTo>
                <a:cubicBezTo>
                  <a:pt x="183" y="249"/>
                  <a:pt x="183" y="249"/>
                  <a:pt x="183" y="249"/>
                </a:cubicBezTo>
                <a:cubicBezTo>
                  <a:pt x="183" y="249"/>
                  <a:pt x="183" y="250"/>
                  <a:pt x="184" y="250"/>
                </a:cubicBezTo>
                <a:cubicBezTo>
                  <a:pt x="184" y="250"/>
                  <a:pt x="184" y="249"/>
                  <a:pt x="184" y="249"/>
                </a:cubicBezTo>
                <a:cubicBezTo>
                  <a:pt x="184" y="248"/>
                  <a:pt x="184" y="249"/>
                  <a:pt x="183" y="249"/>
                </a:cubicBezTo>
                <a:close/>
                <a:moveTo>
                  <a:pt x="480" y="97"/>
                </a:moveTo>
                <a:cubicBezTo>
                  <a:pt x="480" y="97"/>
                  <a:pt x="480" y="97"/>
                  <a:pt x="480" y="97"/>
                </a:cubicBezTo>
                <a:close/>
                <a:moveTo>
                  <a:pt x="480" y="97"/>
                </a:moveTo>
                <a:cubicBezTo>
                  <a:pt x="480" y="97"/>
                  <a:pt x="480" y="97"/>
                  <a:pt x="480" y="97"/>
                </a:cubicBezTo>
                <a:cubicBezTo>
                  <a:pt x="480" y="97"/>
                  <a:pt x="480" y="97"/>
                  <a:pt x="480" y="97"/>
                </a:cubicBezTo>
                <a:cubicBezTo>
                  <a:pt x="480" y="97"/>
                  <a:pt x="480" y="97"/>
                  <a:pt x="480" y="97"/>
                </a:cubicBezTo>
                <a:close/>
                <a:moveTo>
                  <a:pt x="480" y="97"/>
                </a:moveTo>
                <a:cubicBezTo>
                  <a:pt x="480" y="97"/>
                  <a:pt x="480" y="96"/>
                  <a:pt x="480" y="96"/>
                </a:cubicBezTo>
                <a:cubicBezTo>
                  <a:pt x="480" y="96"/>
                  <a:pt x="480" y="96"/>
                  <a:pt x="480" y="96"/>
                </a:cubicBezTo>
                <a:cubicBezTo>
                  <a:pt x="480" y="96"/>
                  <a:pt x="480" y="96"/>
                  <a:pt x="479" y="96"/>
                </a:cubicBezTo>
                <a:cubicBezTo>
                  <a:pt x="479" y="96"/>
                  <a:pt x="479" y="96"/>
                  <a:pt x="479" y="97"/>
                </a:cubicBezTo>
                <a:cubicBezTo>
                  <a:pt x="479" y="97"/>
                  <a:pt x="479" y="97"/>
                  <a:pt x="479" y="97"/>
                </a:cubicBezTo>
                <a:cubicBezTo>
                  <a:pt x="480" y="97"/>
                  <a:pt x="480" y="97"/>
                  <a:pt x="480" y="97"/>
                </a:cubicBezTo>
                <a:close/>
                <a:moveTo>
                  <a:pt x="381" y="161"/>
                </a:moveTo>
                <a:cubicBezTo>
                  <a:pt x="381" y="161"/>
                  <a:pt x="381" y="161"/>
                  <a:pt x="381" y="161"/>
                </a:cubicBezTo>
                <a:cubicBezTo>
                  <a:pt x="381" y="161"/>
                  <a:pt x="381" y="161"/>
                  <a:pt x="381" y="161"/>
                </a:cubicBezTo>
                <a:cubicBezTo>
                  <a:pt x="381" y="161"/>
                  <a:pt x="381" y="161"/>
                  <a:pt x="381" y="161"/>
                </a:cubicBezTo>
                <a:cubicBezTo>
                  <a:pt x="381" y="160"/>
                  <a:pt x="380" y="160"/>
                  <a:pt x="380" y="160"/>
                </a:cubicBezTo>
                <a:cubicBezTo>
                  <a:pt x="380" y="160"/>
                  <a:pt x="380" y="160"/>
                  <a:pt x="380" y="160"/>
                </a:cubicBezTo>
                <a:cubicBezTo>
                  <a:pt x="380" y="161"/>
                  <a:pt x="380" y="161"/>
                  <a:pt x="381" y="161"/>
                </a:cubicBezTo>
                <a:close/>
                <a:moveTo>
                  <a:pt x="596" y="191"/>
                </a:moveTo>
                <a:cubicBezTo>
                  <a:pt x="596" y="192"/>
                  <a:pt x="596" y="192"/>
                  <a:pt x="596" y="192"/>
                </a:cubicBezTo>
                <a:cubicBezTo>
                  <a:pt x="596" y="192"/>
                  <a:pt x="597" y="193"/>
                  <a:pt x="597" y="193"/>
                </a:cubicBezTo>
                <a:cubicBezTo>
                  <a:pt x="597" y="192"/>
                  <a:pt x="597" y="192"/>
                  <a:pt x="597" y="192"/>
                </a:cubicBezTo>
                <a:cubicBezTo>
                  <a:pt x="597" y="192"/>
                  <a:pt x="597" y="191"/>
                  <a:pt x="596" y="191"/>
                </a:cubicBezTo>
                <a:close/>
                <a:moveTo>
                  <a:pt x="213" y="252"/>
                </a:moveTo>
                <a:cubicBezTo>
                  <a:pt x="213" y="252"/>
                  <a:pt x="213" y="252"/>
                  <a:pt x="213" y="252"/>
                </a:cubicBezTo>
                <a:cubicBezTo>
                  <a:pt x="213" y="251"/>
                  <a:pt x="213" y="251"/>
                  <a:pt x="212" y="250"/>
                </a:cubicBezTo>
                <a:cubicBezTo>
                  <a:pt x="212" y="250"/>
                  <a:pt x="212" y="250"/>
                  <a:pt x="212" y="250"/>
                </a:cubicBezTo>
                <a:cubicBezTo>
                  <a:pt x="212" y="251"/>
                  <a:pt x="212" y="251"/>
                  <a:pt x="212" y="251"/>
                </a:cubicBezTo>
                <a:cubicBezTo>
                  <a:pt x="212" y="251"/>
                  <a:pt x="212" y="252"/>
                  <a:pt x="213" y="252"/>
                </a:cubicBezTo>
                <a:cubicBezTo>
                  <a:pt x="213" y="252"/>
                  <a:pt x="213" y="252"/>
                  <a:pt x="213" y="252"/>
                </a:cubicBezTo>
                <a:close/>
                <a:moveTo>
                  <a:pt x="560" y="98"/>
                </a:moveTo>
                <a:cubicBezTo>
                  <a:pt x="560" y="98"/>
                  <a:pt x="559" y="98"/>
                  <a:pt x="559" y="98"/>
                </a:cubicBezTo>
                <a:cubicBezTo>
                  <a:pt x="559" y="98"/>
                  <a:pt x="558" y="98"/>
                  <a:pt x="558" y="99"/>
                </a:cubicBezTo>
                <a:cubicBezTo>
                  <a:pt x="558" y="99"/>
                  <a:pt x="559" y="99"/>
                  <a:pt x="559" y="99"/>
                </a:cubicBezTo>
                <a:cubicBezTo>
                  <a:pt x="559" y="99"/>
                  <a:pt x="559" y="98"/>
                  <a:pt x="560" y="98"/>
                </a:cubicBezTo>
                <a:close/>
                <a:moveTo>
                  <a:pt x="55" y="161"/>
                </a:moveTo>
                <a:cubicBezTo>
                  <a:pt x="56" y="161"/>
                  <a:pt x="56" y="161"/>
                  <a:pt x="56" y="161"/>
                </a:cubicBezTo>
                <a:cubicBezTo>
                  <a:pt x="56" y="161"/>
                  <a:pt x="55" y="160"/>
                  <a:pt x="55" y="160"/>
                </a:cubicBezTo>
                <a:cubicBezTo>
                  <a:pt x="55" y="160"/>
                  <a:pt x="55" y="161"/>
                  <a:pt x="55" y="161"/>
                </a:cubicBezTo>
                <a:cubicBezTo>
                  <a:pt x="54" y="161"/>
                  <a:pt x="55" y="161"/>
                  <a:pt x="55" y="161"/>
                </a:cubicBezTo>
                <a:close/>
                <a:moveTo>
                  <a:pt x="486" y="77"/>
                </a:moveTo>
                <a:cubicBezTo>
                  <a:pt x="486" y="77"/>
                  <a:pt x="487" y="77"/>
                  <a:pt x="487" y="77"/>
                </a:cubicBezTo>
                <a:cubicBezTo>
                  <a:pt x="487" y="76"/>
                  <a:pt x="487" y="76"/>
                  <a:pt x="487" y="76"/>
                </a:cubicBezTo>
                <a:cubicBezTo>
                  <a:pt x="487" y="76"/>
                  <a:pt x="487" y="75"/>
                  <a:pt x="487" y="75"/>
                </a:cubicBezTo>
                <a:cubicBezTo>
                  <a:pt x="486" y="76"/>
                  <a:pt x="486" y="76"/>
                  <a:pt x="485" y="77"/>
                </a:cubicBezTo>
                <a:cubicBezTo>
                  <a:pt x="486" y="77"/>
                  <a:pt x="486" y="77"/>
                  <a:pt x="486" y="77"/>
                </a:cubicBezTo>
                <a:close/>
                <a:moveTo>
                  <a:pt x="476" y="83"/>
                </a:moveTo>
                <a:cubicBezTo>
                  <a:pt x="476" y="83"/>
                  <a:pt x="476" y="83"/>
                  <a:pt x="476" y="83"/>
                </a:cubicBezTo>
                <a:cubicBezTo>
                  <a:pt x="476" y="84"/>
                  <a:pt x="476" y="84"/>
                  <a:pt x="476" y="84"/>
                </a:cubicBezTo>
                <a:cubicBezTo>
                  <a:pt x="476" y="84"/>
                  <a:pt x="477" y="84"/>
                  <a:pt x="477" y="84"/>
                </a:cubicBezTo>
                <a:cubicBezTo>
                  <a:pt x="477" y="83"/>
                  <a:pt x="476" y="83"/>
                  <a:pt x="476" y="83"/>
                </a:cubicBezTo>
                <a:close/>
                <a:moveTo>
                  <a:pt x="404" y="285"/>
                </a:moveTo>
                <a:cubicBezTo>
                  <a:pt x="404" y="285"/>
                  <a:pt x="404" y="285"/>
                  <a:pt x="404" y="285"/>
                </a:cubicBezTo>
                <a:cubicBezTo>
                  <a:pt x="404" y="285"/>
                  <a:pt x="404" y="286"/>
                  <a:pt x="404" y="286"/>
                </a:cubicBezTo>
                <a:cubicBezTo>
                  <a:pt x="404" y="286"/>
                  <a:pt x="405" y="286"/>
                  <a:pt x="405" y="286"/>
                </a:cubicBezTo>
                <a:cubicBezTo>
                  <a:pt x="405" y="286"/>
                  <a:pt x="405" y="286"/>
                  <a:pt x="405" y="286"/>
                </a:cubicBezTo>
                <a:cubicBezTo>
                  <a:pt x="405" y="286"/>
                  <a:pt x="405" y="285"/>
                  <a:pt x="405" y="285"/>
                </a:cubicBezTo>
                <a:cubicBezTo>
                  <a:pt x="405" y="285"/>
                  <a:pt x="404" y="285"/>
                  <a:pt x="404" y="285"/>
                </a:cubicBezTo>
                <a:close/>
                <a:moveTo>
                  <a:pt x="365" y="119"/>
                </a:moveTo>
                <a:cubicBezTo>
                  <a:pt x="366" y="119"/>
                  <a:pt x="366" y="118"/>
                  <a:pt x="366" y="117"/>
                </a:cubicBezTo>
                <a:cubicBezTo>
                  <a:pt x="366" y="117"/>
                  <a:pt x="365" y="117"/>
                  <a:pt x="365" y="117"/>
                </a:cubicBezTo>
                <a:cubicBezTo>
                  <a:pt x="365" y="118"/>
                  <a:pt x="365" y="118"/>
                  <a:pt x="365" y="118"/>
                </a:cubicBezTo>
                <a:cubicBezTo>
                  <a:pt x="365" y="118"/>
                  <a:pt x="365" y="119"/>
                  <a:pt x="365" y="119"/>
                </a:cubicBezTo>
                <a:cubicBezTo>
                  <a:pt x="365" y="119"/>
                  <a:pt x="365" y="119"/>
                  <a:pt x="365" y="119"/>
                </a:cubicBezTo>
                <a:close/>
                <a:moveTo>
                  <a:pt x="52" y="162"/>
                </a:moveTo>
                <a:cubicBezTo>
                  <a:pt x="53" y="162"/>
                  <a:pt x="53" y="162"/>
                  <a:pt x="53" y="161"/>
                </a:cubicBezTo>
                <a:cubicBezTo>
                  <a:pt x="53" y="161"/>
                  <a:pt x="52" y="161"/>
                  <a:pt x="52" y="161"/>
                </a:cubicBezTo>
                <a:cubicBezTo>
                  <a:pt x="52" y="161"/>
                  <a:pt x="52" y="161"/>
                  <a:pt x="52" y="161"/>
                </a:cubicBezTo>
                <a:cubicBezTo>
                  <a:pt x="52" y="161"/>
                  <a:pt x="51" y="161"/>
                  <a:pt x="51" y="161"/>
                </a:cubicBezTo>
                <a:cubicBezTo>
                  <a:pt x="52" y="162"/>
                  <a:pt x="52" y="162"/>
                  <a:pt x="52" y="162"/>
                </a:cubicBezTo>
                <a:close/>
                <a:moveTo>
                  <a:pt x="341" y="105"/>
                </a:moveTo>
                <a:cubicBezTo>
                  <a:pt x="341" y="105"/>
                  <a:pt x="341" y="105"/>
                  <a:pt x="342" y="105"/>
                </a:cubicBezTo>
                <a:cubicBezTo>
                  <a:pt x="342" y="105"/>
                  <a:pt x="342" y="105"/>
                  <a:pt x="343" y="105"/>
                </a:cubicBezTo>
                <a:cubicBezTo>
                  <a:pt x="342" y="104"/>
                  <a:pt x="342" y="105"/>
                  <a:pt x="342" y="104"/>
                </a:cubicBezTo>
                <a:cubicBezTo>
                  <a:pt x="341" y="104"/>
                  <a:pt x="341" y="104"/>
                  <a:pt x="341" y="104"/>
                </a:cubicBezTo>
                <a:cubicBezTo>
                  <a:pt x="341" y="104"/>
                  <a:pt x="341" y="104"/>
                  <a:pt x="341" y="104"/>
                </a:cubicBezTo>
                <a:cubicBezTo>
                  <a:pt x="341" y="104"/>
                  <a:pt x="341" y="105"/>
                  <a:pt x="341" y="105"/>
                </a:cubicBezTo>
                <a:close/>
                <a:moveTo>
                  <a:pt x="390" y="150"/>
                </a:moveTo>
                <a:cubicBezTo>
                  <a:pt x="390" y="150"/>
                  <a:pt x="390" y="150"/>
                  <a:pt x="390" y="150"/>
                </a:cubicBezTo>
                <a:cubicBezTo>
                  <a:pt x="390" y="150"/>
                  <a:pt x="389" y="150"/>
                  <a:pt x="389" y="150"/>
                </a:cubicBezTo>
                <a:cubicBezTo>
                  <a:pt x="389" y="150"/>
                  <a:pt x="388" y="150"/>
                  <a:pt x="388" y="150"/>
                </a:cubicBezTo>
                <a:cubicBezTo>
                  <a:pt x="388" y="150"/>
                  <a:pt x="388" y="151"/>
                  <a:pt x="388" y="151"/>
                </a:cubicBezTo>
                <a:cubicBezTo>
                  <a:pt x="388" y="151"/>
                  <a:pt x="388" y="151"/>
                  <a:pt x="388" y="151"/>
                </a:cubicBezTo>
                <a:cubicBezTo>
                  <a:pt x="389" y="151"/>
                  <a:pt x="389" y="151"/>
                  <a:pt x="389" y="151"/>
                </a:cubicBezTo>
                <a:cubicBezTo>
                  <a:pt x="389" y="151"/>
                  <a:pt x="390" y="151"/>
                  <a:pt x="390" y="150"/>
                </a:cubicBezTo>
                <a:close/>
                <a:moveTo>
                  <a:pt x="118" y="81"/>
                </a:moveTo>
                <a:cubicBezTo>
                  <a:pt x="118" y="81"/>
                  <a:pt x="118" y="81"/>
                  <a:pt x="119" y="82"/>
                </a:cubicBezTo>
                <a:cubicBezTo>
                  <a:pt x="119" y="82"/>
                  <a:pt x="119" y="82"/>
                  <a:pt x="120" y="81"/>
                </a:cubicBezTo>
                <a:cubicBezTo>
                  <a:pt x="120" y="82"/>
                  <a:pt x="120" y="82"/>
                  <a:pt x="120" y="82"/>
                </a:cubicBezTo>
                <a:cubicBezTo>
                  <a:pt x="120" y="82"/>
                  <a:pt x="120" y="82"/>
                  <a:pt x="120" y="82"/>
                </a:cubicBezTo>
                <a:cubicBezTo>
                  <a:pt x="120" y="82"/>
                  <a:pt x="120" y="82"/>
                  <a:pt x="120" y="82"/>
                </a:cubicBezTo>
                <a:cubicBezTo>
                  <a:pt x="120" y="82"/>
                  <a:pt x="120" y="81"/>
                  <a:pt x="120" y="81"/>
                </a:cubicBezTo>
                <a:cubicBezTo>
                  <a:pt x="120" y="81"/>
                  <a:pt x="120" y="81"/>
                  <a:pt x="120" y="80"/>
                </a:cubicBezTo>
                <a:cubicBezTo>
                  <a:pt x="120" y="81"/>
                  <a:pt x="120" y="81"/>
                  <a:pt x="120" y="81"/>
                </a:cubicBezTo>
                <a:cubicBezTo>
                  <a:pt x="120" y="81"/>
                  <a:pt x="120" y="81"/>
                  <a:pt x="120" y="81"/>
                </a:cubicBezTo>
                <a:cubicBezTo>
                  <a:pt x="119" y="81"/>
                  <a:pt x="118" y="81"/>
                  <a:pt x="118" y="80"/>
                </a:cubicBezTo>
                <a:lnTo>
                  <a:pt x="118" y="81"/>
                </a:lnTo>
                <a:close/>
                <a:moveTo>
                  <a:pt x="447" y="73"/>
                </a:moveTo>
                <a:cubicBezTo>
                  <a:pt x="447" y="73"/>
                  <a:pt x="447" y="73"/>
                  <a:pt x="448" y="72"/>
                </a:cubicBezTo>
                <a:cubicBezTo>
                  <a:pt x="447" y="72"/>
                  <a:pt x="447" y="72"/>
                  <a:pt x="446" y="72"/>
                </a:cubicBezTo>
                <a:cubicBezTo>
                  <a:pt x="446" y="72"/>
                  <a:pt x="446" y="72"/>
                  <a:pt x="446" y="72"/>
                </a:cubicBezTo>
                <a:cubicBezTo>
                  <a:pt x="446" y="72"/>
                  <a:pt x="446" y="73"/>
                  <a:pt x="447" y="73"/>
                </a:cubicBezTo>
                <a:close/>
                <a:moveTo>
                  <a:pt x="295" y="290"/>
                </a:moveTo>
                <a:cubicBezTo>
                  <a:pt x="295" y="290"/>
                  <a:pt x="295" y="290"/>
                  <a:pt x="295" y="290"/>
                </a:cubicBezTo>
                <a:cubicBezTo>
                  <a:pt x="295" y="291"/>
                  <a:pt x="295" y="291"/>
                  <a:pt x="295" y="292"/>
                </a:cubicBezTo>
                <a:cubicBezTo>
                  <a:pt x="296" y="291"/>
                  <a:pt x="296" y="291"/>
                  <a:pt x="296" y="291"/>
                </a:cubicBezTo>
                <a:cubicBezTo>
                  <a:pt x="296" y="290"/>
                  <a:pt x="295" y="290"/>
                  <a:pt x="295" y="290"/>
                </a:cubicBezTo>
                <a:close/>
                <a:moveTo>
                  <a:pt x="65" y="129"/>
                </a:moveTo>
                <a:cubicBezTo>
                  <a:pt x="65" y="129"/>
                  <a:pt x="65" y="129"/>
                  <a:pt x="65" y="129"/>
                </a:cubicBezTo>
                <a:cubicBezTo>
                  <a:pt x="65" y="128"/>
                  <a:pt x="64" y="128"/>
                  <a:pt x="64" y="128"/>
                </a:cubicBezTo>
                <a:cubicBezTo>
                  <a:pt x="64" y="128"/>
                  <a:pt x="64" y="128"/>
                  <a:pt x="63" y="128"/>
                </a:cubicBezTo>
                <a:cubicBezTo>
                  <a:pt x="63" y="128"/>
                  <a:pt x="63" y="129"/>
                  <a:pt x="63" y="129"/>
                </a:cubicBezTo>
                <a:cubicBezTo>
                  <a:pt x="63" y="129"/>
                  <a:pt x="64" y="130"/>
                  <a:pt x="65" y="129"/>
                </a:cubicBezTo>
                <a:close/>
                <a:moveTo>
                  <a:pt x="310" y="158"/>
                </a:moveTo>
                <a:cubicBezTo>
                  <a:pt x="310" y="158"/>
                  <a:pt x="311" y="158"/>
                  <a:pt x="311" y="157"/>
                </a:cubicBezTo>
                <a:cubicBezTo>
                  <a:pt x="311" y="157"/>
                  <a:pt x="311" y="157"/>
                  <a:pt x="310" y="157"/>
                </a:cubicBezTo>
                <a:cubicBezTo>
                  <a:pt x="310" y="157"/>
                  <a:pt x="310" y="158"/>
                  <a:pt x="309" y="158"/>
                </a:cubicBezTo>
                <a:cubicBezTo>
                  <a:pt x="309" y="158"/>
                  <a:pt x="310" y="158"/>
                  <a:pt x="310" y="158"/>
                </a:cubicBezTo>
                <a:cubicBezTo>
                  <a:pt x="310" y="159"/>
                  <a:pt x="310" y="159"/>
                  <a:pt x="310" y="158"/>
                </a:cubicBezTo>
                <a:close/>
                <a:moveTo>
                  <a:pt x="46" y="227"/>
                </a:moveTo>
                <a:cubicBezTo>
                  <a:pt x="46" y="227"/>
                  <a:pt x="45" y="226"/>
                  <a:pt x="45" y="226"/>
                </a:cubicBezTo>
                <a:cubicBezTo>
                  <a:pt x="45" y="226"/>
                  <a:pt x="45" y="226"/>
                  <a:pt x="45" y="226"/>
                </a:cubicBezTo>
                <a:cubicBezTo>
                  <a:pt x="45" y="226"/>
                  <a:pt x="45" y="227"/>
                  <a:pt x="46" y="227"/>
                </a:cubicBezTo>
                <a:cubicBezTo>
                  <a:pt x="46" y="227"/>
                  <a:pt x="46" y="227"/>
                  <a:pt x="46" y="227"/>
                </a:cubicBezTo>
                <a:close/>
                <a:moveTo>
                  <a:pt x="594" y="157"/>
                </a:moveTo>
                <a:cubicBezTo>
                  <a:pt x="594" y="157"/>
                  <a:pt x="595" y="157"/>
                  <a:pt x="595" y="157"/>
                </a:cubicBezTo>
                <a:cubicBezTo>
                  <a:pt x="595" y="157"/>
                  <a:pt x="595" y="157"/>
                  <a:pt x="596" y="156"/>
                </a:cubicBezTo>
                <a:cubicBezTo>
                  <a:pt x="595" y="156"/>
                  <a:pt x="595" y="156"/>
                  <a:pt x="595" y="156"/>
                </a:cubicBezTo>
                <a:cubicBezTo>
                  <a:pt x="594" y="156"/>
                  <a:pt x="594" y="156"/>
                  <a:pt x="594" y="157"/>
                </a:cubicBezTo>
                <a:close/>
                <a:moveTo>
                  <a:pt x="450" y="2"/>
                </a:moveTo>
                <a:cubicBezTo>
                  <a:pt x="450" y="2"/>
                  <a:pt x="450" y="2"/>
                  <a:pt x="449" y="1"/>
                </a:cubicBezTo>
                <a:cubicBezTo>
                  <a:pt x="449" y="2"/>
                  <a:pt x="449" y="2"/>
                  <a:pt x="448" y="3"/>
                </a:cubicBezTo>
                <a:cubicBezTo>
                  <a:pt x="449" y="3"/>
                  <a:pt x="449" y="3"/>
                  <a:pt x="449" y="3"/>
                </a:cubicBezTo>
                <a:cubicBezTo>
                  <a:pt x="449" y="3"/>
                  <a:pt x="450" y="2"/>
                  <a:pt x="450" y="2"/>
                </a:cubicBezTo>
                <a:close/>
                <a:moveTo>
                  <a:pt x="533" y="107"/>
                </a:moveTo>
                <a:cubicBezTo>
                  <a:pt x="533" y="107"/>
                  <a:pt x="532" y="106"/>
                  <a:pt x="532" y="106"/>
                </a:cubicBezTo>
                <a:cubicBezTo>
                  <a:pt x="532" y="106"/>
                  <a:pt x="532" y="106"/>
                  <a:pt x="532" y="107"/>
                </a:cubicBezTo>
                <a:cubicBezTo>
                  <a:pt x="532" y="107"/>
                  <a:pt x="532" y="107"/>
                  <a:pt x="533" y="107"/>
                </a:cubicBezTo>
                <a:cubicBezTo>
                  <a:pt x="533" y="107"/>
                  <a:pt x="533" y="107"/>
                  <a:pt x="533" y="107"/>
                </a:cubicBezTo>
                <a:close/>
                <a:moveTo>
                  <a:pt x="464" y="7"/>
                </a:moveTo>
                <a:cubicBezTo>
                  <a:pt x="464" y="7"/>
                  <a:pt x="464" y="7"/>
                  <a:pt x="464" y="7"/>
                </a:cubicBezTo>
                <a:cubicBezTo>
                  <a:pt x="464" y="6"/>
                  <a:pt x="463" y="6"/>
                  <a:pt x="463" y="6"/>
                </a:cubicBezTo>
                <a:cubicBezTo>
                  <a:pt x="463" y="6"/>
                  <a:pt x="463" y="6"/>
                  <a:pt x="462" y="6"/>
                </a:cubicBezTo>
                <a:cubicBezTo>
                  <a:pt x="462" y="6"/>
                  <a:pt x="462" y="7"/>
                  <a:pt x="462" y="7"/>
                </a:cubicBezTo>
                <a:cubicBezTo>
                  <a:pt x="462" y="7"/>
                  <a:pt x="463" y="7"/>
                  <a:pt x="464" y="7"/>
                </a:cubicBezTo>
                <a:close/>
                <a:moveTo>
                  <a:pt x="57" y="226"/>
                </a:moveTo>
                <a:cubicBezTo>
                  <a:pt x="57" y="226"/>
                  <a:pt x="57" y="227"/>
                  <a:pt x="57" y="227"/>
                </a:cubicBezTo>
                <a:cubicBezTo>
                  <a:pt x="57" y="227"/>
                  <a:pt x="56" y="227"/>
                  <a:pt x="56" y="227"/>
                </a:cubicBezTo>
                <a:cubicBezTo>
                  <a:pt x="57" y="227"/>
                  <a:pt x="57" y="228"/>
                  <a:pt x="58" y="228"/>
                </a:cubicBezTo>
                <a:cubicBezTo>
                  <a:pt x="58" y="228"/>
                  <a:pt x="58" y="228"/>
                  <a:pt x="58" y="228"/>
                </a:cubicBezTo>
                <a:cubicBezTo>
                  <a:pt x="58" y="228"/>
                  <a:pt x="57" y="227"/>
                  <a:pt x="57" y="226"/>
                </a:cubicBezTo>
                <a:close/>
                <a:moveTo>
                  <a:pt x="580" y="214"/>
                </a:moveTo>
                <a:cubicBezTo>
                  <a:pt x="580" y="214"/>
                  <a:pt x="580" y="215"/>
                  <a:pt x="580" y="215"/>
                </a:cubicBezTo>
                <a:cubicBezTo>
                  <a:pt x="581" y="215"/>
                  <a:pt x="581" y="214"/>
                  <a:pt x="582" y="214"/>
                </a:cubicBezTo>
                <a:cubicBezTo>
                  <a:pt x="582" y="214"/>
                  <a:pt x="582" y="214"/>
                  <a:pt x="582" y="214"/>
                </a:cubicBezTo>
                <a:cubicBezTo>
                  <a:pt x="582" y="214"/>
                  <a:pt x="581" y="214"/>
                  <a:pt x="581" y="213"/>
                </a:cubicBezTo>
                <a:cubicBezTo>
                  <a:pt x="581" y="213"/>
                  <a:pt x="580" y="214"/>
                  <a:pt x="580" y="214"/>
                </a:cubicBezTo>
                <a:close/>
                <a:moveTo>
                  <a:pt x="201" y="260"/>
                </a:moveTo>
                <a:cubicBezTo>
                  <a:pt x="201" y="260"/>
                  <a:pt x="200" y="261"/>
                  <a:pt x="200" y="261"/>
                </a:cubicBezTo>
                <a:cubicBezTo>
                  <a:pt x="200" y="261"/>
                  <a:pt x="200" y="261"/>
                  <a:pt x="200" y="261"/>
                </a:cubicBezTo>
                <a:cubicBezTo>
                  <a:pt x="200" y="261"/>
                  <a:pt x="200" y="262"/>
                  <a:pt x="201" y="262"/>
                </a:cubicBezTo>
                <a:cubicBezTo>
                  <a:pt x="201" y="262"/>
                  <a:pt x="201" y="262"/>
                  <a:pt x="201" y="262"/>
                </a:cubicBezTo>
                <a:cubicBezTo>
                  <a:pt x="201" y="262"/>
                  <a:pt x="201" y="261"/>
                  <a:pt x="201" y="261"/>
                </a:cubicBezTo>
                <a:cubicBezTo>
                  <a:pt x="201" y="261"/>
                  <a:pt x="201" y="261"/>
                  <a:pt x="201" y="260"/>
                </a:cubicBezTo>
                <a:close/>
                <a:moveTo>
                  <a:pt x="307" y="13"/>
                </a:moveTo>
                <a:cubicBezTo>
                  <a:pt x="307" y="13"/>
                  <a:pt x="307" y="13"/>
                  <a:pt x="307" y="13"/>
                </a:cubicBezTo>
                <a:cubicBezTo>
                  <a:pt x="306" y="13"/>
                  <a:pt x="306" y="14"/>
                  <a:pt x="306" y="14"/>
                </a:cubicBezTo>
                <a:cubicBezTo>
                  <a:pt x="306" y="14"/>
                  <a:pt x="306" y="14"/>
                  <a:pt x="306" y="15"/>
                </a:cubicBezTo>
                <a:cubicBezTo>
                  <a:pt x="307" y="14"/>
                  <a:pt x="307" y="14"/>
                  <a:pt x="307" y="13"/>
                </a:cubicBezTo>
                <a:close/>
                <a:moveTo>
                  <a:pt x="598" y="183"/>
                </a:moveTo>
                <a:cubicBezTo>
                  <a:pt x="598" y="184"/>
                  <a:pt x="598" y="184"/>
                  <a:pt x="598" y="184"/>
                </a:cubicBezTo>
                <a:cubicBezTo>
                  <a:pt x="598" y="184"/>
                  <a:pt x="598" y="185"/>
                  <a:pt x="598" y="185"/>
                </a:cubicBezTo>
                <a:cubicBezTo>
                  <a:pt x="598" y="185"/>
                  <a:pt x="598" y="185"/>
                  <a:pt x="599" y="185"/>
                </a:cubicBezTo>
                <a:cubicBezTo>
                  <a:pt x="599" y="185"/>
                  <a:pt x="599" y="185"/>
                  <a:pt x="599" y="185"/>
                </a:cubicBezTo>
                <a:cubicBezTo>
                  <a:pt x="599" y="184"/>
                  <a:pt x="598" y="184"/>
                  <a:pt x="598" y="183"/>
                </a:cubicBezTo>
                <a:cubicBezTo>
                  <a:pt x="598" y="183"/>
                  <a:pt x="598" y="183"/>
                  <a:pt x="598" y="183"/>
                </a:cubicBezTo>
                <a:close/>
                <a:moveTo>
                  <a:pt x="85" y="228"/>
                </a:moveTo>
                <a:cubicBezTo>
                  <a:pt x="85" y="228"/>
                  <a:pt x="85" y="228"/>
                  <a:pt x="84" y="228"/>
                </a:cubicBezTo>
                <a:cubicBezTo>
                  <a:pt x="84" y="228"/>
                  <a:pt x="84" y="229"/>
                  <a:pt x="84" y="229"/>
                </a:cubicBezTo>
                <a:cubicBezTo>
                  <a:pt x="85" y="229"/>
                  <a:pt x="85" y="229"/>
                  <a:pt x="85" y="229"/>
                </a:cubicBezTo>
                <a:cubicBezTo>
                  <a:pt x="85" y="229"/>
                  <a:pt x="86" y="229"/>
                  <a:pt x="86" y="229"/>
                </a:cubicBezTo>
                <a:cubicBezTo>
                  <a:pt x="86" y="229"/>
                  <a:pt x="86" y="228"/>
                  <a:pt x="86" y="228"/>
                </a:cubicBezTo>
                <a:cubicBezTo>
                  <a:pt x="86" y="228"/>
                  <a:pt x="86" y="228"/>
                  <a:pt x="86" y="228"/>
                </a:cubicBezTo>
                <a:cubicBezTo>
                  <a:pt x="85" y="228"/>
                  <a:pt x="85" y="228"/>
                  <a:pt x="85" y="228"/>
                </a:cubicBezTo>
                <a:close/>
                <a:moveTo>
                  <a:pt x="337" y="14"/>
                </a:moveTo>
                <a:cubicBezTo>
                  <a:pt x="337" y="14"/>
                  <a:pt x="338" y="15"/>
                  <a:pt x="338" y="15"/>
                </a:cubicBezTo>
                <a:cubicBezTo>
                  <a:pt x="338" y="15"/>
                  <a:pt x="338" y="15"/>
                  <a:pt x="338" y="15"/>
                </a:cubicBezTo>
                <a:cubicBezTo>
                  <a:pt x="338" y="15"/>
                  <a:pt x="339" y="15"/>
                  <a:pt x="339" y="15"/>
                </a:cubicBezTo>
                <a:cubicBezTo>
                  <a:pt x="339" y="15"/>
                  <a:pt x="339" y="15"/>
                  <a:pt x="339" y="15"/>
                </a:cubicBezTo>
                <a:cubicBezTo>
                  <a:pt x="339" y="14"/>
                  <a:pt x="338" y="14"/>
                  <a:pt x="338" y="14"/>
                </a:cubicBezTo>
                <a:cubicBezTo>
                  <a:pt x="338" y="14"/>
                  <a:pt x="338" y="14"/>
                  <a:pt x="337" y="14"/>
                </a:cubicBezTo>
                <a:close/>
                <a:moveTo>
                  <a:pt x="327" y="16"/>
                </a:moveTo>
                <a:cubicBezTo>
                  <a:pt x="328" y="15"/>
                  <a:pt x="327" y="15"/>
                  <a:pt x="327" y="14"/>
                </a:cubicBezTo>
                <a:cubicBezTo>
                  <a:pt x="327" y="15"/>
                  <a:pt x="326" y="16"/>
                  <a:pt x="326" y="16"/>
                </a:cubicBezTo>
                <a:cubicBezTo>
                  <a:pt x="326" y="16"/>
                  <a:pt x="326" y="16"/>
                  <a:pt x="326" y="16"/>
                </a:cubicBezTo>
                <a:cubicBezTo>
                  <a:pt x="327" y="16"/>
                  <a:pt x="327" y="16"/>
                  <a:pt x="327" y="16"/>
                </a:cubicBezTo>
                <a:close/>
                <a:moveTo>
                  <a:pt x="498" y="72"/>
                </a:moveTo>
                <a:cubicBezTo>
                  <a:pt x="498" y="71"/>
                  <a:pt x="498" y="71"/>
                  <a:pt x="498" y="71"/>
                </a:cubicBezTo>
                <a:cubicBezTo>
                  <a:pt x="498" y="71"/>
                  <a:pt x="498" y="71"/>
                  <a:pt x="498" y="70"/>
                </a:cubicBezTo>
                <a:cubicBezTo>
                  <a:pt x="498" y="70"/>
                  <a:pt x="498" y="70"/>
                  <a:pt x="498" y="70"/>
                </a:cubicBezTo>
                <a:cubicBezTo>
                  <a:pt x="497" y="70"/>
                  <a:pt x="497" y="71"/>
                  <a:pt x="497" y="72"/>
                </a:cubicBezTo>
                <a:cubicBezTo>
                  <a:pt x="497" y="72"/>
                  <a:pt x="498" y="72"/>
                  <a:pt x="498" y="72"/>
                </a:cubicBezTo>
                <a:cubicBezTo>
                  <a:pt x="498" y="72"/>
                  <a:pt x="498" y="72"/>
                  <a:pt x="498" y="72"/>
                </a:cubicBezTo>
                <a:close/>
                <a:moveTo>
                  <a:pt x="334" y="146"/>
                </a:moveTo>
                <a:cubicBezTo>
                  <a:pt x="333" y="146"/>
                  <a:pt x="333" y="146"/>
                  <a:pt x="333" y="146"/>
                </a:cubicBezTo>
                <a:cubicBezTo>
                  <a:pt x="333" y="146"/>
                  <a:pt x="332" y="146"/>
                  <a:pt x="332" y="147"/>
                </a:cubicBezTo>
                <a:cubicBezTo>
                  <a:pt x="332" y="147"/>
                  <a:pt x="332" y="147"/>
                  <a:pt x="332" y="147"/>
                </a:cubicBezTo>
                <a:cubicBezTo>
                  <a:pt x="333" y="147"/>
                  <a:pt x="333" y="147"/>
                  <a:pt x="334" y="146"/>
                </a:cubicBezTo>
                <a:close/>
                <a:moveTo>
                  <a:pt x="521" y="229"/>
                </a:moveTo>
                <a:cubicBezTo>
                  <a:pt x="521" y="229"/>
                  <a:pt x="521" y="229"/>
                  <a:pt x="520" y="229"/>
                </a:cubicBezTo>
                <a:cubicBezTo>
                  <a:pt x="521" y="230"/>
                  <a:pt x="521" y="230"/>
                  <a:pt x="521" y="230"/>
                </a:cubicBezTo>
                <a:cubicBezTo>
                  <a:pt x="521" y="230"/>
                  <a:pt x="522" y="230"/>
                  <a:pt x="522" y="229"/>
                </a:cubicBezTo>
                <a:cubicBezTo>
                  <a:pt x="522" y="229"/>
                  <a:pt x="522" y="229"/>
                  <a:pt x="521" y="229"/>
                </a:cubicBezTo>
                <a:close/>
                <a:moveTo>
                  <a:pt x="59" y="229"/>
                </a:moveTo>
                <a:cubicBezTo>
                  <a:pt x="59" y="229"/>
                  <a:pt x="59" y="230"/>
                  <a:pt x="58" y="230"/>
                </a:cubicBezTo>
                <a:cubicBezTo>
                  <a:pt x="58" y="230"/>
                  <a:pt x="58" y="230"/>
                  <a:pt x="58" y="230"/>
                </a:cubicBezTo>
                <a:cubicBezTo>
                  <a:pt x="58" y="230"/>
                  <a:pt x="58" y="230"/>
                  <a:pt x="58" y="230"/>
                </a:cubicBezTo>
                <a:cubicBezTo>
                  <a:pt x="58" y="230"/>
                  <a:pt x="58" y="230"/>
                  <a:pt x="59" y="230"/>
                </a:cubicBezTo>
                <a:cubicBezTo>
                  <a:pt x="59" y="230"/>
                  <a:pt x="59" y="230"/>
                  <a:pt x="60" y="230"/>
                </a:cubicBezTo>
                <a:cubicBezTo>
                  <a:pt x="60" y="230"/>
                  <a:pt x="60" y="230"/>
                  <a:pt x="60" y="229"/>
                </a:cubicBezTo>
                <a:cubicBezTo>
                  <a:pt x="60" y="229"/>
                  <a:pt x="60" y="229"/>
                  <a:pt x="59" y="229"/>
                </a:cubicBezTo>
                <a:close/>
                <a:moveTo>
                  <a:pt x="84" y="229"/>
                </a:moveTo>
                <a:cubicBezTo>
                  <a:pt x="84" y="229"/>
                  <a:pt x="84" y="229"/>
                  <a:pt x="84" y="229"/>
                </a:cubicBezTo>
                <a:cubicBezTo>
                  <a:pt x="83" y="230"/>
                  <a:pt x="83" y="230"/>
                  <a:pt x="83" y="230"/>
                </a:cubicBezTo>
                <a:cubicBezTo>
                  <a:pt x="83" y="231"/>
                  <a:pt x="83" y="231"/>
                  <a:pt x="83" y="231"/>
                </a:cubicBezTo>
                <a:cubicBezTo>
                  <a:pt x="83" y="231"/>
                  <a:pt x="83" y="231"/>
                  <a:pt x="83" y="231"/>
                </a:cubicBezTo>
                <a:cubicBezTo>
                  <a:pt x="83" y="230"/>
                  <a:pt x="84" y="230"/>
                  <a:pt x="84" y="230"/>
                </a:cubicBezTo>
                <a:cubicBezTo>
                  <a:pt x="84" y="230"/>
                  <a:pt x="84" y="229"/>
                  <a:pt x="84" y="229"/>
                </a:cubicBezTo>
                <a:close/>
                <a:moveTo>
                  <a:pt x="245" y="26"/>
                </a:moveTo>
                <a:cubicBezTo>
                  <a:pt x="245" y="26"/>
                  <a:pt x="246" y="26"/>
                  <a:pt x="246" y="26"/>
                </a:cubicBezTo>
                <a:cubicBezTo>
                  <a:pt x="246" y="26"/>
                  <a:pt x="245" y="26"/>
                  <a:pt x="245" y="26"/>
                </a:cubicBezTo>
                <a:cubicBezTo>
                  <a:pt x="245" y="25"/>
                  <a:pt x="245" y="26"/>
                  <a:pt x="245" y="26"/>
                </a:cubicBezTo>
                <a:cubicBezTo>
                  <a:pt x="245" y="26"/>
                  <a:pt x="245" y="25"/>
                  <a:pt x="244" y="26"/>
                </a:cubicBezTo>
                <a:cubicBezTo>
                  <a:pt x="244" y="26"/>
                  <a:pt x="244" y="26"/>
                  <a:pt x="244" y="26"/>
                </a:cubicBezTo>
                <a:cubicBezTo>
                  <a:pt x="244" y="26"/>
                  <a:pt x="244" y="26"/>
                  <a:pt x="244" y="26"/>
                </a:cubicBezTo>
                <a:cubicBezTo>
                  <a:pt x="245" y="26"/>
                  <a:pt x="245" y="26"/>
                  <a:pt x="245" y="26"/>
                </a:cubicBezTo>
                <a:close/>
                <a:moveTo>
                  <a:pt x="525" y="230"/>
                </a:moveTo>
                <a:cubicBezTo>
                  <a:pt x="525" y="229"/>
                  <a:pt x="525" y="229"/>
                  <a:pt x="524" y="230"/>
                </a:cubicBezTo>
                <a:cubicBezTo>
                  <a:pt x="524" y="230"/>
                  <a:pt x="524" y="230"/>
                  <a:pt x="524" y="230"/>
                </a:cubicBezTo>
                <a:cubicBezTo>
                  <a:pt x="525" y="230"/>
                  <a:pt x="524" y="231"/>
                  <a:pt x="525" y="231"/>
                </a:cubicBezTo>
                <a:cubicBezTo>
                  <a:pt x="525" y="231"/>
                  <a:pt x="525" y="230"/>
                  <a:pt x="525" y="230"/>
                </a:cubicBezTo>
                <a:close/>
                <a:moveTo>
                  <a:pt x="279" y="304"/>
                </a:moveTo>
                <a:cubicBezTo>
                  <a:pt x="279" y="304"/>
                  <a:pt x="279" y="304"/>
                  <a:pt x="279" y="304"/>
                </a:cubicBezTo>
                <a:cubicBezTo>
                  <a:pt x="279" y="304"/>
                  <a:pt x="280" y="304"/>
                  <a:pt x="280" y="304"/>
                </a:cubicBezTo>
                <a:cubicBezTo>
                  <a:pt x="280" y="304"/>
                  <a:pt x="280" y="304"/>
                  <a:pt x="281" y="304"/>
                </a:cubicBezTo>
                <a:cubicBezTo>
                  <a:pt x="281" y="304"/>
                  <a:pt x="281" y="304"/>
                  <a:pt x="281" y="304"/>
                </a:cubicBezTo>
                <a:cubicBezTo>
                  <a:pt x="281" y="304"/>
                  <a:pt x="280" y="303"/>
                  <a:pt x="279" y="304"/>
                </a:cubicBezTo>
                <a:close/>
                <a:moveTo>
                  <a:pt x="133" y="305"/>
                </a:moveTo>
                <a:cubicBezTo>
                  <a:pt x="133" y="305"/>
                  <a:pt x="133" y="305"/>
                  <a:pt x="133" y="306"/>
                </a:cubicBezTo>
                <a:cubicBezTo>
                  <a:pt x="133" y="306"/>
                  <a:pt x="134" y="305"/>
                  <a:pt x="134" y="305"/>
                </a:cubicBezTo>
                <a:cubicBezTo>
                  <a:pt x="134" y="305"/>
                  <a:pt x="133" y="305"/>
                  <a:pt x="133" y="304"/>
                </a:cubicBezTo>
                <a:cubicBezTo>
                  <a:pt x="133" y="304"/>
                  <a:pt x="133" y="305"/>
                  <a:pt x="133" y="305"/>
                </a:cubicBezTo>
                <a:close/>
                <a:moveTo>
                  <a:pt x="338" y="144"/>
                </a:moveTo>
                <a:cubicBezTo>
                  <a:pt x="338" y="145"/>
                  <a:pt x="338" y="145"/>
                  <a:pt x="339" y="145"/>
                </a:cubicBezTo>
                <a:cubicBezTo>
                  <a:pt x="339" y="145"/>
                  <a:pt x="339" y="145"/>
                  <a:pt x="339" y="145"/>
                </a:cubicBezTo>
                <a:cubicBezTo>
                  <a:pt x="339" y="145"/>
                  <a:pt x="339" y="144"/>
                  <a:pt x="338" y="144"/>
                </a:cubicBezTo>
                <a:cubicBezTo>
                  <a:pt x="338" y="144"/>
                  <a:pt x="338" y="144"/>
                  <a:pt x="338" y="144"/>
                </a:cubicBezTo>
                <a:close/>
                <a:moveTo>
                  <a:pt x="370" y="144"/>
                </a:moveTo>
                <a:cubicBezTo>
                  <a:pt x="370" y="144"/>
                  <a:pt x="370" y="144"/>
                  <a:pt x="370" y="144"/>
                </a:cubicBezTo>
                <a:cubicBezTo>
                  <a:pt x="370" y="143"/>
                  <a:pt x="370" y="143"/>
                  <a:pt x="369" y="143"/>
                </a:cubicBezTo>
                <a:cubicBezTo>
                  <a:pt x="369" y="143"/>
                  <a:pt x="369" y="143"/>
                  <a:pt x="369" y="144"/>
                </a:cubicBezTo>
                <a:cubicBezTo>
                  <a:pt x="369" y="144"/>
                  <a:pt x="369" y="144"/>
                  <a:pt x="369" y="145"/>
                </a:cubicBezTo>
                <a:cubicBezTo>
                  <a:pt x="369" y="145"/>
                  <a:pt x="370" y="145"/>
                  <a:pt x="370" y="145"/>
                </a:cubicBezTo>
                <a:cubicBezTo>
                  <a:pt x="370" y="145"/>
                  <a:pt x="370" y="145"/>
                  <a:pt x="370" y="145"/>
                </a:cubicBezTo>
                <a:cubicBezTo>
                  <a:pt x="370" y="144"/>
                  <a:pt x="370" y="144"/>
                  <a:pt x="370" y="144"/>
                </a:cubicBezTo>
                <a:close/>
                <a:moveTo>
                  <a:pt x="316" y="152"/>
                </a:moveTo>
                <a:cubicBezTo>
                  <a:pt x="316" y="152"/>
                  <a:pt x="317" y="153"/>
                  <a:pt x="317" y="153"/>
                </a:cubicBezTo>
                <a:cubicBezTo>
                  <a:pt x="317" y="153"/>
                  <a:pt x="317" y="153"/>
                  <a:pt x="317" y="153"/>
                </a:cubicBezTo>
                <a:cubicBezTo>
                  <a:pt x="317" y="152"/>
                  <a:pt x="317" y="152"/>
                  <a:pt x="316" y="152"/>
                </a:cubicBezTo>
                <a:cubicBezTo>
                  <a:pt x="316" y="152"/>
                  <a:pt x="316" y="152"/>
                  <a:pt x="316" y="152"/>
                </a:cubicBezTo>
                <a:close/>
                <a:moveTo>
                  <a:pt x="381" y="305"/>
                </a:moveTo>
                <a:cubicBezTo>
                  <a:pt x="381" y="306"/>
                  <a:pt x="380" y="306"/>
                  <a:pt x="380" y="306"/>
                </a:cubicBezTo>
                <a:cubicBezTo>
                  <a:pt x="380" y="306"/>
                  <a:pt x="381" y="307"/>
                  <a:pt x="381" y="307"/>
                </a:cubicBezTo>
                <a:cubicBezTo>
                  <a:pt x="381" y="307"/>
                  <a:pt x="382" y="306"/>
                  <a:pt x="381" y="306"/>
                </a:cubicBezTo>
                <a:cubicBezTo>
                  <a:pt x="381" y="306"/>
                  <a:pt x="381" y="306"/>
                  <a:pt x="381" y="305"/>
                </a:cubicBezTo>
                <a:close/>
                <a:moveTo>
                  <a:pt x="488" y="34"/>
                </a:moveTo>
                <a:cubicBezTo>
                  <a:pt x="488" y="34"/>
                  <a:pt x="488" y="34"/>
                  <a:pt x="488" y="34"/>
                </a:cubicBezTo>
                <a:cubicBezTo>
                  <a:pt x="488" y="35"/>
                  <a:pt x="489" y="35"/>
                  <a:pt x="489" y="35"/>
                </a:cubicBezTo>
                <a:cubicBezTo>
                  <a:pt x="489" y="35"/>
                  <a:pt x="489" y="35"/>
                  <a:pt x="489" y="35"/>
                </a:cubicBezTo>
                <a:cubicBezTo>
                  <a:pt x="489" y="35"/>
                  <a:pt x="489" y="35"/>
                  <a:pt x="489" y="35"/>
                </a:cubicBezTo>
                <a:cubicBezTo>
                  <a:pt x="489" y="35"/>
                  <a:pt x="488" y="34"/>
                  <a:pt x="488" y="34"/>
                </a:cubicBezTo>
                <a:cubicBezTo>
                  <a:pt x="488" y="34"/>
                  <a:pt x="488" y="34"/>
                  <a:pt x="488" y="34"/>
                </a:cubicBezTo>
                <a:close/>
                <a:moveTo>
                  <a:pt x="220" y="35"/>
                </a:moveTo>
                <a:cubicBezTo>
                  <a:pt x="220" y="35"/>
                  <a:pt x="220" y="35"/>
                  <a:pt x="220" y="35"/>
                </a:cubicBezTo>
                <a:cubicBezTo>
                  <a:pt x="221" y="35"/>
                  <a:pt x="221" y="35"/>
                  <a:pt x="221" y="35"/>
                </a:cubicBezTo>
                <a:cubicBezTo>
                  <a:pt x="221" y="35"/>
                  <a:pt x="221" y="35"/>
                  <a:pt x="222" y="35"/>
                </a:cubicBezTo>
                <a:cubicBezTo>
                  <a:pt x="221" y="35"/>
                  <a:pt x="221" y="35"/>
                  <a:pt x="221" y="35"/>
                </a:cubicBezTo>
                <a:cubicBezTo>
                  <a:pt x="221" y="35"/>
                  <a:pt x="221" y="34"/>
                  <a:pt x="220" y="34"/>
                </a:cubicBezTo>
                <a:cubicBezTo>
                  <a:pt x="220" y="35"/>
                  <a:pt x="220" y="35"/>
                  <a:pt x="219" y="35"/>
                </a:cubicBezTo>
                <a:cubicBezTo>
                  <a:pt x="219" y="35"/>
                  <a:pt x="220" y="35"/>
                  <a:pt x="220" y="35"/>
                </a:cubicBezTo>
                <a:close/>
                <a:moveTo>
                  <a:pt x="314" y="307"/>
                </a:moveTo>
                <a:cubicBezTo>
                  <a:pt x="314" y="307"/>
                  <a:pt x="313" y="307"/>
                  <a:pt x="313" y="307"/>
                </a:cubicBezTo>
                <a:cubicBezTo>
                  <a:pt x="313" y="307"/>
                  <a:pt x="314" y="308"/>
                  <a:pt x="314" y="308"/>
                </a:cubicBezTo>
                <a:cubicBezTo>
                  <a:pt x="314" y="308"/>
                  <a:pt x="314" y="308"/>
                  <a:pt x="314" y="307"/>
                </a:cubicBezTo>
                <a:cubicBezTo>
                  <a:pt x="314" y="307"/>
                  <a:pt x="314" y="307"/>
                  <a:pt x="314" y="307"/>
                </a:cubicBezTo>
                <a:close/>
                <a:moveTo>
                  <a:pt x="396" y="77"/>
                </a:moveTo>
                <a:cubicBezTo>
                  <a:pt x="396" y="77"/>
                  <a:pt x="396" y="77"/>
                  <a:pt x="395" y="77"/>
                </a:cubicBezTo>
                <a:cubicBezTo>
                  <a:pt x="395" y="78"/>
                  <a:pt x="396" y="78"/>
                  <a:pt x="396" y="78"/>
                </a:cubicBezTo>
                <a:cubicBezTo>
                  <a:pt x="396" y="79"/>
                  <a:pt x="396" y="78"/>
                  <a:pt x="396" y="78"/>
                </a:cubicBezTo>
                <a:cubicBezTo>
                  <a:pt x="396" y="78"/>
                  <a:pt x="397" y="78"/>
                  <a:pt x="397" y="78"/>
                </a:cubicBezTo>
                <a:cubicBezTo>
                  <a:pt x="397" y="78"/>
                  <a:pt x="397" y="77"/>
                  <a:pt x="397" y="77"/>
                </a:cubicBezTo>
                <a:cubicBezTo>
                  <a:pt x="397" y="77"/>
                  <a:pt x="396" y="77"/>
                  <a:pt x="396" y="77"/>
                </a:cubicBezTo>
                <a:close/>
                <a:moveTo>
                  <a:pt x="248" y="310"/>
                </a:moveTo>
                <a:cubicBezTo>
                  <a:pt x="249" y="310"/>
                  <a:pt x="249" y="310"/>
                  <a:pt x="249" y="310"/>
                </a:cubicBezTo>
                <a:cubicBezTo>
                  <a:pt x="249" y="309"/>
                  <a:pt x="248" y="309"/>
                  <a:pt x="248" y="309"/>
                </a:cubicBezTo>
                <a:cubicBezTo>
                  <a:pt x="248" y="309"/>
                  <a:pt x="247" y="309"/>
                  <a:pt x="247" y="309"/>
                </a:cubicBezTo>
                <a:cubicBezTo>
                  <a:pt x="247" y="309"/>
                  <a:pt x="247" y="310"/>
                  <a:pt x="248" y="310"/>
                </a:cubicBezTo>
                <a:cubicBezTo>
                  <a:pt x="248" y="310"/>
                  <a:pt x="248" y="309"/>
                  <a:pt x="248" y="310"/>
                </a:cubicBezTo>
                <a:close/>
                <a:moveTo>
                  <a:pt x="270" y="309"/>
                </a:moveTo>
                <a:cubicBezTo>
                  <a:pt x="269" y="309"/>
                  <a:pt x="269" y="309"/>
                  <a:pt x="269" y="310"/>
                </a:cubicBezTo>
                <a:cubicBezTo>
                  <a:pt x="269" y="310"/>
                  <a:pt x="269" y="310"/>
                  <a:pt x="269" y="310"/>
                </a:cubicBezTo>
                <a:cubicBezTo>
                  <a:pt x="269" y="310"/>
                  <a:pt x="270" y="310"/>
                  <a:pt x="270" y="309"/>
                </a:cubicBezTo>
                <a:cubicBezTo>
                  <a:pt x="270" y="309"/>
                  <a:pt x="270" y="309"/>
                  <a:pt x="270" y="309"/>
                </a:cubicBezTo>
                <a:close/>
                <a:moveTo>
                  <a:pt x="375" y="311"/>
                </a:moveTo>
                <a:cubicBezTo>
                  <a:pt x="375" y="311"/>
                  <a:pt x="374" y="311"/>
                  <a:pt x="374" y="311"/>
                </a:cubicBezTo>
                <a:cubicBezTo>
                  <a:pt x="374" y="311"/>
                  <a:pt x="374" y="312"/>
                  <a:pt x="374" y="313"/>
                </a:cubicBezTo>
                <a:cubicBezTo>
                  <a:pt x="374" y="313"/>
                  <a:pt x="375" y="313"/>
                  <a:pt x="375" y="313"/>
                </a:cubicBezTo>
                <a:cubicBezTo>
                  <a:pt x="375" y="313"/>
                  <a:pt x="375" y="313"/>
                  <a:pt x="375" y="312"/>
                </a:cubicBezTo>
                <a:cubicBezTo>
                  <a:pt x="375" y="312"/>
                  <a:pt x="375" y="312"/>
                  <a:pt x="375" y="312"/>
                </a:cubicBezTo>
                <a:cubicBezTo>
                  <a:pt x="375" y="311"/>
                  <a:pt x="375" y="311"/>
                  <a:pt x="375" y="311"/>
                </a:cubicBezTo>
                <a:cubicBezTo>
                  <a:pt x="375" y="311"/>
                  <a:pt x="375" y="311"/>
                  <a:pt x="375" y="311"/>
                </a:cubicBezTo>
                <a:close/>
                <a:moveTo>
                  <a:pt x="183" y="267"/>
                </a:moveTo>
                <a:cubicBezTo>
                  <a:pt x="183" y="267"/>
                  <a:pt x="184" y="267"/>
                  <a:pt x="184" y="266"/>
                </a:cubicBezTo>
                <a:cubicBezTo>
                  <a:pt x="184" y="266"/>
                  <a:pt x="184" y="266"/>
                  <a:pt x="183" y="266"/>
                </a:cubicBezTo>
                <a:cubicBezTo>
                  <a:pt x="183" y="266"/>
                  <a:pt x="183" y="267"/>
                  <a:pt x="183" y="267"/>
                </a:cubicBezTo>
                <a:cubicBezTo>
                  <a:pt x="183" y="267"/>
                  <a:pt x="183" y="267"/>
                  <a:pt x="183" y="267"/>
                </a:cubicBezTo>
                <a:close/>
                <a:moveTo>
                  <a:pt x="500" y="38"/>
                </a:moveTo>
                <a:cubicBezTo>
                  <a:pt x="500" y="37"/>
                  <a:pt x="500" y="37"/>
                  <a:pt x="500" y="37"/>
                </a:cubicBezTo>
                <a:cubicBezTo>
                  <a:pt x="500" y="37"/>
                  <a:pt x="500" y="36"/>
                  <a:pt x="499" y="36"/>
                </a:cubicBezTo>
                <a:cubicBezTo>
                  <a:pt x="499" y="36"/>
                  <a:pt x="499" y="37"/>
                  <a:pt x="499" y="37"/>
                </a:cubicBezTo>
                <a:cubicBezTo>
                  <a:pt x="499" y="37"/>
                  <a:pt x="499" y="37"/>
                  <a:pt x="500" y="38"/>
                </a:cubicBezTo>
                <a:close/>
                <a:moveTo>
                  <a:pt x="161" y="40"/>
                </a:moveTo>
                <a:cubicBezTo>
                  <a:pt x="161" y="40"/>
                  <a:pt x="161" y="40"/>
                  <a:pt x="161" y="39"/>
                </a:cubicBezTo>
                <a:cubicBezTo>
                  <a:pt x="161" y="39"/>
                  <a:pt x="161" y="39"/>
                  <a:pt x="161" y="39"/>
                </a:cubicBezTo>
                <a:cubicBezTo>
                  <a:pt x="161" y="39"/>
                  <a:pt x="161" y="39"/>
                  <a:pt x="160" y="39"/>
                </a:cubicBezTo>
                <a:cubicBezTo>
                  <a:pt x="160" y="39"/>
                  <a:pt x="160" y="39"/>
                  <a:pt x="160" y="39"/>
                </a:cubicBezTo>
                <a:cubicBezTo>
                  <a:pt x="160" y="39"/>
                  <a:pt x="160" y="40"/>
                  <a:pt x="160" y="40"/>
                </a:cubicBezTo>
                <a:cubicBezTo>
                  <a:pt x="160" y="40"/>
                  <a:pt x="160" y="40"/>
                  <a:pt x="161" y="40"/>
                </a:cubicBezTo>
                <a:close/>
                <a:moveTo>
                  <a:pt x="334" y="141"/>
                </a:moveTo>
                <a:cubicBezTo>
                  <a:pt x="334" y="141"/>
                  <a:pt x="333" y="141"/>
                  <a:pt x="333" y="140"/>
                </a:cubicBezTo>
                <a:cubicBezTo>
                  <a:pt x="333" y="141"/>
                  <a:pt x="333" y="141"/>
                  <a:pt x="333" y="141"/>
                </a:cubicBezTo>
                <a:cubicBezTo>
                  <a:pt x="333" y="141"/>
                  <a:pt x="333" y="141"/>
                  <a:pt x="333" y="141"/>
                </a:cubicBezTo>
                <a:cubicBezTo>
                  <a:pt x="333" y="142"/>
                  <a:pt x="334" y="142"/>
                  <a:pt x="334" y="142"/>
                </a:cubicBezTo>
                <a:cubicBezTo>
                  <a:pt x="334" y="142"/>
                  <a:pt x="334" y="142"/>
                  <a:pt x="334" y="142"/>
                </a:cubicBezTo>
                <a:cubicBezTo>
                  <a:pt x="334" y="141"/>
                  <a:pt x="334" y="141"/>
                  <a:pt x="334" y="141"/>
                </a:cubicBezTo>
                <a:close/>
                <a:moveTo>
                  <a:pt x="348" y="109"/>
                </a:moveTo>
                <a:cubicBezTo>
                  <a:pt x="348" y="109"/>
                  <a:pt x="348" y="110"/>
                  <a:pt x="349" y="110"/>
                </a:cubicBezTo>
                <a:cubicBezTo>
                  <a:pt x="349" y="110"/>
                  <a:pt x="349" y="110"/>
                  <a:pt x="349" y="110"/>
                </a:cubicBezTo>
                <a:cubicBezTo>
                  <a:pt x="349" y="110"/>
                  <a:pt x="349" y="109"/>
                  <a:pt x="349" y="109"/>
                </a:cubicBezTo>
                <a:cubicBezTo>
                  <a:pt x="349" y="109"/>
                  <a:pt x="349" y="109"/>
                  <a:pt x="348" y="108"/>
                </a:cubicBezTo>
                <a:cubicBezTo>
                  <a:pt x="348" y="109"/>
                  <a:pt x="348" y="109"/>
                  <a:pt x="348" y="109"/>
                </a:cubicBezTo>
                <a:close/>
                <a:moveTo>
                  <a:pt x="121" y="317"/>
                </a:moveTo>
                <a:cubicBezTo>
                  <a:pt x="121" y="317"/>
                  <a:pt x="121" y="317"/>
                  <a:pt x="121" y="317"/>
                </a:cubicBezTo>
                <a:cubicBezTo>
                  <a:pt x="120" y="316"/>
                  <a:pt x="120" y="316"/>
                  <a:pt x="120" y="316"/>
                </a:cubicBezTo>
                <a:cubicBezTo>
                  <a:pt x="120" y="316"/>
                  <a:pt x="120" y="316"/>
                  <a:pt x="120" y="315"/>
                </a:cubicBezTo>
                <a:cubicBezTo>
                  <a:pt x="119" y="316"/>
                  <a:pt x="119" y="316"/>
                  <a:pt x="119" y="316"/>
                </a:cubicBezTo>
                <a:cubicBezTo>
                  <a:pt x="119" y="316"/>
                  <a:pt x="119" y="316"/>
                  <a:pt x="120" y="317"/>
                </a:cubicBezTo>
                <a:cubicBezTo>
                  <a:pt x="120" y="317"/>
                  <a:pt x="120" y="317"/>
                  <a:pt x="121" y="317"/>
                </a:cubicBezTo>
                <a:close/>
                <a:moveTo>
                  <a:pt x="453" y="162"/>
                </a:moveTo>
                <a:cubicBezTo>
                  <a:pt x="452" y="162"/>
                  <a:pt x="452" y="162"/>
                  <a:pt x="452" y="162"/>
                </a:cubicBezTo>
                <a:cubicBezTo>
                  <a:pt x="453" y="162"/>
                  <a:pt x="453" y="163"/>
                  <a:pt x="453" y="163"/>
                </a:cubicBezTo>
                <a:cubicBezTo>
                  <a:pt x="453" y="163"/>
                  <a:pt x="453" y="163"/>
                  <a:pt x="453" y="164"/>
                </a:cubicBezTo>
                <a:cubicBezTo>
                  <a:pt x="454" y="163"/>
                  <a:pt x="454" y="163"/>
                  <a:pt x="454" y="163"/>
                </a:cubicBezTo>
                <a:cubicBezTo>
                  <a:pt x="454" y="162"/>
                  <a:pt x="453" y="162"/>
                  <a:pt x="453" y="162"/>
                </a:cubicBezTo>
                <a:cubicBezTo>
                  <a:pt x="453" y="162"/>
                  <a:pt x="453" y="162"/>
                  <a:pt x="453" y="162"/>
                </a:cubicBezTo>
                <a:close/>
                <a:moveTo>
                  <a:pt x="564" y="45"/>
                </a:moveTo>
                <a:cubicBezTo>
                  <a:pt x="563" y="45"/>
                  <a:pt x="563" y="44"/>
                  <a:pt x="562" y="44"/>
                </a:cubicBezTo>
                <a:cubicBezTo>
                  <a:pt x="562" y="44"/>
                  <a:pt x="562" y="45"/>
                  <a:pt x="561" y="45"/>
                </a:cubicBezTo>
                <a:cubicBezTo>
                  <a:pt x="562" y="45"/>
                  <a:pt x="562" y="45"/>
                  <a:pt x="563" y="45"/>
                </a:cubicBezTo>
                <a:cubicBezTo>
                  <a:pt x="563" y="45"/>
                  <a:pt x="563" y="45"/>
                  <a:pt x="564" y="45"/>
                </a:cubicBezTo>
                <a:close/>
                <a:moveTo>
                  <a:pt x="147" y="47"/>
                </a:moveTo>
                <a:cubicBezTo>
                  <a:pt x="147" y="47"/>
                  <a:pt x="148" y="47"/>
                  <a:pt x="148" y="47"/>
                </a:cubicBezTo>
                <a:cubicBezTo>
                  <a:pt x="148" y="46"/>
                  <a:pt x="148" y="46"/>
                  <a:pt x="148" y="46"/>
                </a:cubicBezTo>
                <a:cubicBezTo>
                  <a:pt x="148" y="46"/>
                  <a:pt x="148" y="46"/>
                  <a:pt x="148" y="46"/>
                </a:cubicBezTo>
                <a:cubicBezTo>
                  <a:pt x="148" y="45"/>
                  <a:pt x="148" y="45"/>
                  <a:pt x="148" y="45"/>
                </a:cubicBezTo>
                <a:cubicBezTo>
                  <a:pt x="147" y="45"/>
                  <a:pt x="147" y="45"/>
                  <a:pt x="147" y="46"/>
                </a:cubicBezTo>
                <a:cubicBezTo>
                  <a:pt x="147" y="46"/>
                  <a:pt x="147" y="46"/>
                  <a:pt x="147" y="46"/>
                </a:cubicBezTo>
                <a:cubicBezTo>
                  <a:pt x="147" y="47"/>
                  <a:pt x="147" y="47"/>
                  <a:pt x="147" y="47"/>
                </a:cubicBezTo>
                <a:close/>
                <a:moveTo>
                  <a:pt x="149" y="269"/>
                </a:moveTo>
                <a:cubicBezTo>
                  <a:pt x="149" y="269"/>
                  <a:pt x="149" y="269"/>
                  <a:pt x="149" y="269"/>
                </a:cubicBezTo>
                <a:cubicBezTo>
                  <a:pt x="148" y="269"/>
                  <a:pt x="148" y="269"/>
                  <a:pt x="148" y="269"/>
                </a:cubicBezTo>
                <a:cubicBezTo>
                  <a:pt x="148" y="270"/>
                  <a:pt x="148" y="270"/>
                  <a:pt x="148" y="270"/>
                </a:cubicBezTo>
                <a:cubicBezTo>
                  <a:pt x="148" y="270"/>
                  <a:pt x="149" y="269"/>
                  <a:pt x="149" y="269"/>
                </a:cubicBezTo>
                <a:close/>
                <a:moveTo>
                  <a:pt x="221" y="319"/>
                </a:moveTo>
                <a:cubicBezTo>
                  <a:pt x="221" y="319"/>
                  <a:pt x="221" y="319"/>
                  <a:pt x="221" y="319"/>
                </a:cubicBezTo>
                <a:cubicBezTo>
                  <a:pt x="221" y="319"/>
                  <a:pt x="221" y="319"/>
                  <a:pt x="221" y="319"/>
                </a:cubicBezTo>
                <a:cubicBezTo>
                  <a:pt x="221" y="320"/>
                  <a:pt x="221" y="320"/>
                  <a:pt x="221" y="320"/>
                </a:cubicBezTo>
                <a:cubicBezTo>
                  <a:pt x="221" y="320"/>
                  <a:pt x="221" y="320"/>
                  <a:pt x="221" y="320"/>
                </a:cubicBezTo>
                <a:cubicBezTo>
                  <a:pt x="221" y="320"/>
                  <a:pt x="221" y="320"/>
                  <a:pt x="221" y="320"/>
                </a:cubicBezTo>
                <a:cubicBezTo>
                  <a:pt x="222" y="320"/>
                  <a:pt x="222" y="319"/>
                  <a:pt x="221" y="319"/>
                </a:cubicBezTo>
                <a:close/>
                <a:moveTo>
                  <a:pt x="517" y="48"/>
                </a:moveTo>
                <a:cubicBezTo>
                  <a:pt x="517" y="48"/>
                  <a:pt x="517" y="48"/>
                  <a:pt x="517" y="48"/>
                </a:cubicBezTo>
                <a:cubicBezTo>
                  <a:pt x="517" y="48"/>
                  <a:pt x="517" y="48"/>
                  <a:pt x="518" y="48"/>
                </a:cubicBezTo>
                <a:cubicBezTo>
                  <a:pt x="518" y="48"/>
                  <a:pt x="518" y="47"/>
                  <a:pt x="518" y="47"/>
                </a:cubicBezTo>
                <a:cubicBezTo>
                  <a:pt x="517" y="47"/>
                  <a:pt x="517" y="47"/>
                  <a:pt x="517" y="47"/>
                </a:cubicBezTo>
                <a:cubicBezTo>
                  <a:pt x="516" y="47"/>
                  <a:pt x="517" y="47"/>
                  <a:pt x="517" y="48"/>
                </a:cubicBezTo>
                <a:close/>
                <a:moveTo>
                  <a:pt x="526" y="237"/>
                </a:moveTo>
                <a:cubicBezTo>
                  <a:pt x="526" y="237"/>
                  <a:pt x="526" y="237"/>
                  <a:pt x="526" y="237"/>
                </a:cubicBezTo>
                <a:cubicBezTo>
                  <a:pt x="526" y="236"/>
                  <a:pt x="526" y="236"/>
                  <a:pt x="526" y="236"/>
                </a:cubicBezTo>
                <a:cubicBezTo>
                  <a:pt x="526" y="236"/>
                  <a:pt x="526" y="236"/>
                  <a:pt x="526" y="235"/>
                </a:cubicBezTo>
                <a:cubicBezTo>
                  <a:pt x="526" y="235"/>
                  <a:pt x="525" y="235"/>
                  <a:pt x="525" y="235"/>
                </a:cubicBezTo>
                <a:cubicBezTo>
                  <a:pt x="525" y="236"/>
                  <a:pt x="525" y="236"/>
                  <a:pt x="526" y="237"/>
                </a:cubicBezTo>
                <a:close/>
                <a:moveTo>
                  <a:pt x="190" y="326"/>
                </a:moveTo>
                <a:cubicBezTo>
                  <a:pt x="189" y="326"/>
                  <a:pt x="190" y="327"/>
                  <a:pt x="189" y="327"/>
                </a:cubicBezTo>
                <a:cubicBezTo>
                  <a:pt x="189" y="327"/>
                  <a:pt x="189" y="327"/>
                  <a:pt x="189" y="327"/>
                </a:cubicBezTo>
                <a:cubicBezTo>
                  <a:pt x="189" y="327"/>
                  <a:pt x="189" y="327"/>
                  <a:pt x="189" y="327"/>
                </a:cubicBezTo>
                <a:cubicBezTo>
                  <a:pt x="189" y="327"/>
                  <a:pt x="189" y="327"/>
                  <a:pt x="189" y="328"/>
                </a:cubicBezTo>
                <a:cubicBezTo>
                  <a:pt x="189" y="328"/>
                  <a:pt x="189" y="328"/>
                  <a:pt x="190" y="327"/>
                </a:cubicBezTo>
                <a:cubicBezTo>
                  <a:pt x="190" y="327"/>
                  <a:pt x="190" y="327"/>
                  <a:pt x="190" y="326"/>
                </a:cubicBezTo>
                <a:cubicBezTo>
                  <a:pt x="190" y="326"/>
                  <a:pt x="190" y="326"/>
                  <a:pt x="190" y="326"/>
                </a:cubicBezTo>
                <a:close/>
                <a:moveTo>
                  <a:pt x="138" y="270"/>
                </a:moveTo>
                <a:cubicBezTo>
                  <a:pt x="138" y="270"/>
                  <a:pt x="138" y="271"/>
                  <a:pt x="138" y="271"/>
                </a:cubicBezTo>
                <a:cubicBezTo>
                  <a:pt x="139" y="271"/>
                  <a:pt x="139" y="270"/>
                  <a:pt x="140" y="270"/>
                </a:cubicBezTo>
                <a:cubicBezTo>
                  <a:pt x="140" y="270"/>
                  <a:pt x="139" y="270"/>
                  <a:pt x="139" y="270"/>
                </a:cubicBezTo>
                <a:cubicBezTo>
                  <a:pt x="139" y="269"/>
                  <a:pt x="138" y="270"/>
                  <a:pt x="138" y="270"/>
                </a:cubicBezTo>
                <a:close/>
                <a:moveTo>
                  <a:pt x="512" y="270"/>
                </a:moveTo>
                <a:cubicBezTo>
                  <a:pt x="512" y="270"/>
                  <a:pt x="512" y="270"/>
                  <a:pt x="512" y="270"/>
                </a:cubicBezTo>
                <a:cubicBezTo>
                  <a:pt x="512" y="270"/>
                  <a:pt x="512" y="270"/>
                  <a:pt x="512" y="270"/>
                </a:cubicBezTo>
                <a:cubicBezTo>
                  <a:pt x="513" y="271"/>
                  <a:pt x="513" y="270"/>
                  <a:pt x="513" y="270"/>
                </a:cubicBezTo>
                <a:cubicBezTo>
                  <a:pt x="513" y="270"/>
                  <a:pt x="513" y="271"/>
                  <a:pt x="513" y="270"/>
                </a:cubicBezTo>
                <a:cubicBezTo>
                  <a:pt x="513" y="270"/>
                  <a:pt x="514" y="270"/>
                  <a:pt x="514" y="270"/>
                </a:cubicBezTo>
                <a:cubicBezTo>
                  <a:pt x="514" y="270"/>
                  <a:pt x="513" y="270"/>
                  <a:pt x="513" y="270"/>
                </a:cubicBezTo>
                <a:cubicBezTo>
                  <a:pt x="513" y="270"/>
                  <a:pt x="513" y="270"/>
                  <a:pt x="512" y="270"/>
                </a:cubicBezTo>
                <a:close/>
                <a:moveTo>
                  <a:pt x="507" y="53"/>
                </a:moveTo>
                <a:cubicBezTo>
                  <a:pt x="507" y="53"/>
                  <a:pt x="506" y="53"/>
                  <a:pt x="506" y="53"/>
                </a:cubicBezTo>
                <a:cubicBezTo>
                  <a:pt x="506" y="52"/>
                  <a:pt x="506" y="52"/>
                  <a:pt x="506" y="52"/>
                </a:cubicBezTo>
                <a:cubicBezTo>
                  <a:pt x="506" y="52"/>
                  <a:pt x="506" y="52"/>
                  <a:pt x="506" y="53"/>
                </a:cubicBezTo>
                <a:cubicBezTo>
                  <a:pt x="506" y="53"/>
                  <a:pt x="506" y="53"/>
                  <a:pt x="506" y="53"/>
                </a:cubicBezTo>
                <a:cubicBezTo>
                  <a:pt x="506" y="53"/>
                  <a:pt x="506" y="53"/>
                  <a:pt x="506" y="53"/>
                </a:cubicBezTo>
                <a:cubicBezTo>
                  <a:pt x="506" y="54"/>
                  <a:pt x="506" y="54"/>
                  <a:pt x="506" y="54"/>
                </a:cubicBezTo>
                <a:cubicBezTo>
                  <a:pt x="506" y="54"/>
                  <a:pt x="507" y="54"/>
                  <a:pt x="507" y="53"/>
                </a:cubicBezTo>
                <a:close/>
                <a:moveTo>
                  <a:pt x="177" y="335"/>
                </a:moveTo>
                <a:cubicBezTo>
                  <a:pt x="177" y="336"/>
                  <a:pt x="177" y="336"/>
                  <a:pt x="177" y="336"/>
                </a:cubicBezTo>
                <a:cubicBezTo>
                  <a:pt x="178" y="336"/>
                  <a:pt x="178" y="336"/>
                  <a:pt x="178" y="336"/>
                </a:cubicBezTo>
                <a:cubicBezTo>
                  <a:pt x="178" y="335"/>
                  <a:pt x="178" y="335"/>
                  <a:pt x="178" y="334"/>
                </a:cubicBezTo>
                <a:cubicBezTo>
                  <a:pt x="177" y="335"/>
                  <a:pt x="177" y="335"/>
                  <a:pt x="177" y="335"/>
                </a:cubicBezTo>
                <a:close/>
                <a:moveTo>
                  <a:pt x="528" y="271"/>
                </a:moveTo>
                <a:cubicBezTo>
                  <a:pt x="528" y="271"/>
                  <a:pt x="528" y="271"/>
                  <a:pt x="529" y="272"/>
                </a:cubicBezTo>
                <a:cubicBezTo>
                  <a:pt x="529" y="272"/>
                  <a:pt x="529" y="271"/>
                  <a:pt x="529" y="271"/>
                </a:cubicBezTo>
                <a:cubicBezTo>
                  <a:pt x="529" y="271"/>
                  <a:pt x="529" y="270"/>
                  <a:pt x="529" y="270"/>
                </a:cubicBezTo>
                <a:cubicBezTo>
                  <a:pt x="529" y="270"/>
                  <a:pt x="528" y="270"/>
                  <a:pt x="528" y="271"/>
                </a:cubicBezTo>
                <a:close/>
                <a:moveTo>
                  <a:pt x="157" y="336"/>
                </a:moveTo>
                <a:cubicBezTo>
                  <a:pt x="157" y="336"/>
                  <a:pt x="157" y="337"/>
                  <a:pt x="158" y="337"/>
                </a:cubicBezTo>
                <a:cubicBezTo>
                  <a:pt x="158" y="337"/>
                  <a:pt x="158" y="336"/>
                  <a:pt x="158" y="336"/>
                </a:cubicBezTo>
                <a:cubicBezTo>
                  <a:pt x="158" y="336"/>
                  <a:pt x="157" y="336"/>
                  <a:pt x="157" y="336"/>
                </a:cubicBezTo>
                <a:cubicBezTo>
                  <a:pt x="157" y="336"/>
                  <a:pt x="157" y="336"/>
                  <a:pt x="157" y="336"/>
                </a:cubicBezTo>
                <a:close/>
                <a:moveTo>
                  <a:pt x="464" y="271"/>
                </a:moveTo>
                <a:cubicBezTo>
                  <a:pt x="464" y="270"/>
                  <a:pt x="464" y="271"/>
                  <a:pt x="463" y="271"/>
                </a:cubicBezTo>
                <a:cubicBezTo>
                  <a:pt x="463" y="271"/>
                  <a:pt x="463" y="271"/>
                  <a:pt x="464" y="271"/>
                </a:cubicBezTo>
                <a:cubicBezTo>
                  <a:pt x="464" y="271"/>
                  <a:pt x="464" y="272"/>
                  <a:pt x="465" y="272"/>
                </a:cubicBezTo>
                <a:cubicBezTo>
                  <a:pt x="465" y="272"/>
                  <a:pt x="465" y="272"/>
                  <a:pt x="465" y="272"/>
                </a:cubicBezTo>
                <a:cubicBezTo>
                  <a:pt x="465" y="272"/>
                  <a:pt x="465" y="272"/>
                  <a:pt x="465" y="272"/>
                </a:cubicBezTo>
                <a:cubicBezTo>
                  <a:pt x="465" y="271"/>
                  <a:pt x="464" y="271"/>
                  <a:pt x="464" y="271"/>
                </a:cubicBezTo>
                <a:close/>
                <a:moveTo>
                  <a:pt x="384" y="121"/>
                </a:moveTo>
                <a:cubicBezTo>
                  <a:pt x="384" y="121"/>
                  <a:pt x="384" y="121"/>
                  <a:pt x="384" y="121"/>
                </a:cubicBezTo>
                <a:cubicBezTo>
                  <a:pt x="384" y="121"/>
                  <a:pt x="384" y="122"/>
                  <a:pt x="384" y="121"/>
                </a:cubicBezTo>
                <a:cubicBezTo>
                  <a:pt x="384" y="121"/>
                  <a:pt x="385" y="121"/>
                  <a:pt x="385" y="121"/>
                </a:cubicBezTo>
                <a:cubicBezTo>
                  <a:pt x="385" y="121"/>
                  <a:pt x="385" y="120"/>
                  <a:pt x="385" y="120"/>
                </a:cubicBezTo>
                <a:cubicBezTo>
                  <a:pt x="385" y="120"/>
                  <a:pt x="384" y="120"/>
                  <a:pt x="384" y="120"/>
                </a:cubicBezTo>
                <a:cubicBezTo>
                  <a:pt x="384" y="120"/>
                  <a:pt x="384" y="121"/>
                  <a:pt x="384" y="121"/>
                </a:cubicBezTo>
                <a:close/>
                <a:moveTo>
                  <a:pt x="371" y="112"/>
                </a:moveTo>
                <a:cubicBezTo>
                  <a:pt x="371" y="112"/>
                  <a:pt x="371" y="112"/>
                  <a:pt x="372" y="112"/>
                </a:cubicBezTo>
                <a:cubicBezTo>
                  <a:pt x="372" y="112"/>
                  <a:pt x="372" y="112"/>
                  <a:pt x="372" y="112"/>
                </a:cubicBezTo>
                <a:cubicBezTo>
                  <a:pt x="372" y="112"/>
                  <a:pt x="372" y="111"/>
                  <a:pt x="372" y="111"/>
                </a:cubicBezTo>
                <a:cubicBezTo>
                  <a:pt x="371" y="111"/>
                  <a:pt x="371" y="111"/>
                  <a:pt x="371" y="112"/>
                </a:cubicBezTo>
                <a:close/>
                <a:moveTo>
                  <a:pt x="366" y="103"/>
                </a:moveTo>
                <a:cubicBezTo>
                  <a:pt x="367" y="103"/>
                  <a:pt x="367" y="102"/>
                  <a:pt x="368" y="102"/>
                </a:cubicBezTo>
                <a:cubicBezTo>
                  <a:pt x="368" y="102"/>
                  <a:pt x="367" y="102"/>
                  <a:pt x="367" y="102"/>
                </a:cubicBezTo>
                <a:cubicBezTo>
                  <a:pt x="367" y="102"/>
                  <a:pt x="366" y="102"/>
                  <a:pt x="366" y="103"/>
                </a:cubicBezTo>
                <a:cubicBezTo>
                  <a:pt x="366" y="103"/>
                  <a:pt x="366" y="103"/>
                  <a:pt x="366" y="103"/>
                </a:cubicBezTo>
                <a:close/>
                <a:moveTo>
                  <a:pt x="547" y="110"/>
                </a:moveTo>
                <a:cubicBezTo>
                  <a:pt x="547" y="110"/>
                  <a:pt x="547" y="110"/>
                  <a:pt x="547" y="110"/>
                </a:cubicBezTo>
                <a:cubicBezTo>
                  <a:pt x="546" y="111"/>
                  <a:pt x="546" y="110"/>
                  <a:pt x="546" y="111"/>
                </a:cubicBezTo>
                <a:cubicBezTo>
                  <a:pt x="546" y="111"/>
                  <a:pt x="546" y="111"/>
                  <a:pt x="546" y="111"/>
                </a:cubicBezTo>
                <a:cubicBezTo>
                  <a:pt x="546" y="111"/>
                  <a:pt x="547" y="111"/>
                  <a:pt x="547" y="111"/>
                </a:cubicBezTo>
                <a:cubicBezTo>
                  <a:pt x="548" y="111"/>
                  <a:pt x="547" y="111"/>
                  <a:pt x="547" y="110"/>
                </a:cubicBezTo>
                <a:close/>
                <a:moveTo>
                  <a:pt x="163" y="272"/>
                </a:moveTo>
                <a:cubicBezTo>
                  <a:pt x="163" y="272"/>
                  <a:pt x="163" y="272"/>
                  <a:pt x="163" y="272"/>
                </a:cubicBezTo>
                <a:cubicBezTo>
                  <a:pt x="163" y="271"/>
                  <a:pt x="162" y="271"/>
                  <a:pt x="162" y="271"/>
                </a:cubicBezTo>
                <a:cubicBezTo>
                  <a:pt x="162" y="271"/>
                  <a:pt x="161" y="271"/>
                  <a:pt x="161" y="271"/>
                </a:cubicBezTo>
                <a:cubicBezTo>
                  <a:pt x="162" y="272"/>
                  <a:pt x="162" y="272"/>
                  <a:pt x="162" y="272"/>
                </a:cubicBezTo>
                <a:cubicBezTo>
                  <a:pt x="162" y="272"/>
                  <a:pt x="163" y="272"/>
                  <a:pt x="163" y="272"/>
                </a:cubicBezTo>
                <a:close/>
                <a:moveTo>
                  <a:pt x="529" y="135"/>
                </a:moveTo>
                <a:cubicBezTo>
                  <a:pt x="529" y="135"/>
                  <a:pt x="528" y="134"/>
                  <a:pt x="528" y="134"/>
                </a:cubicBezTo>
                <a:cubicBezTo>
                  <a:pt x="528" y="134"/>
                  <a:pt x="528" y="134"/>
                  <a:pt x="528" y="135"/>
                </a:cubicBezTo>
                <a:cubicBezTo>
                  <a:pt x="528" y="135"/>
                  <a:pt x="528" y="135"/>
                  <a:pt x="528" y="136"/>
                </a:cubicBezTo>
                <a:cubicBezTo>
                  <a:pt x="528" y="135"/>
                  <a:pt x="529" y="135"/>
                  <a:pt x="529" y="135"/>
                </a:cubicBezTo>
                <a:close/>
                <a:moveTo>
                  <a:pt x="498" y="83"/>
                </a:moveTo>
                <a:cubicBezTo>
                  <a:pt x="498" y="83"/>
                  <a:pt x="498" y="83"/>
                  <a:pt x="498" y="83"/>
                </a:cubicBezTo>
                <a:cubicBezTo>
                  <a:pt x="498" y="83"/>
                  <a:pt x="498" y="83"/>
                  <a:pt x="497" y="82"/>
                </a:cubicBezTo>
                <a:cubicBezTo>
                  <a:pt x="497" y="82"/>
                  <a:pt x="497" y="82"/>
                  <a:pt x="497" y="82"/>
                </a:cubicBezTo>
                <a:cubicBezTo>
                  <a:pt x="497" y="82"/>
                  <a:pt x="497" y="82"/>
                  <a:pt x="497" y="83"/>
                </a:cubicBezTo>
                <a:cubicBezTo>
                  <a:pt x="497" y="83"/>
                  <a:pt x="497" y="84"/>
                  <a:pt x="498" y="83"/>
                </a:cubicBezTo>
                <a:cubicBezTo>
                  <a:pt x="498" y="83"/>
                  <a:pt x="498" y="83"/>
                  <a:pt x="498" y="83"/>
                </a:cubicBezTo>
                <a:close/>
                <a:moveTo>
                  <a:pt x="425" y="271"/>
                </a:moveTo>
                <a:cubicBezTo>
                  <a:pt x="425" y="271"/>
                  <a:pt x="424" y="272"/>
                  <a:pt x="424" y="272"/>
                </a:cubicBezTo>
                <a:cubicBezTo>
                  <a:pt x="424" y="272"/>
                  <a:pt x="425" y="272"/>
                  <a:pt x="425" y="272"/>
                </a:cubicBezTo>
                <a:cubicBezTo>
                  <a:pt x="425" y="272"/>
                  <a:pt x="426" y="272"/>
                  <a:pt x="426" y="272"/>
                </a:cubicBezTo>
                <a:cubicBezTo>
                  <a:pt x="426" y="271"/>
                  <a:pt x="425" y="271"/>
                  <a:pt x="425" y="271"/>
                </a:cubicBezTo>
                <a:close/>
                <a:moveTo>
                  <a:pt x="510" y="101"/>
                </a:moveTo>
                <a:cubicBezTo>
                  <a:pt x="510" y="101"/>
                  <a:pt x="510" y="102"/>
                  <a:pt x="510" y="102"/>
                </a:cubicBezTo>
                <a:cubicBezTo>
                  <a:pt x="510" y="102"/>
                  <a:pt x="510" y="103"/>
                  <a:pt x="510" y="103"/>
                </a:cubicBezTo>
                <a:cubicBezTo>
                  <a:pt x="510" y="103"/>
                  <a:pt x="511" y="102"/>
                  <a:pt x="511" y="102"/>
                </a:cubicBezTo>
                <a:cubicBezTo>
                  <a:pt x="511" y="102"/>
                  <a:pt x="511" y="101"/>
                  <a:pt x="510" y="101"/>
                </a:cubicBezTo>
                <a:close/>
                <a:moveTo>
                  <a:pt x="345" y="111"/>
                </a:moveTo>
                <a:cubicBezTo>
                  <a:pt x="346" y="111"/>
                  <a:pt x="346" y="111"/>
                  <a:pt x="346" y="111"/>
                </a:cubicBezTo>
                <a:cubicBezTo>
                  <a:pt x="346" y="111"/>
                  <a:pt x="347" y="111"/>
                  <a:pt x="347" y="111"/>
                </a:cubicBezTo>
                <a:cubicBezTo>
                  <a:pt x="346" y="111"/>
                  <a:pt x="346" y="110"/>
                  <a:pt x="346" y="110"/>
                </a:cubicBezTo>
                <a:cubicBezTo>
                  <a:pt x="346" y="110"/>
                  <a:pt x="345" y="110"/>
                  <a:pt x="345" y="111"/>
                </a:cubicBezTo>
                <a:close/>
                <a:moveTo>
                  <a:pt x="537" y="115"/>
                </a:moveTo>
                <a:cubicBezTo>
                  <a:pt x="537" y="115"/>
                  <a:pt x="537" y="115"/>
                  <a:pt x="537" y="115"/>
                </a:cubicBezTo>
                <a:cubicBezTo>
                  <a:pt x="537" y="115"/>
                  <a:pt x="537" y="115"/>
                  <a:pt x="537" y="115"/>
                </a:cubicBezTo>
                <a:cubicBezTo>
                  <a:pt x="536" y="115"/>
                  <a:pt x="536" y="115"/>
                  <a:pt x="536" y="115"/>
                </a:cubicBezTo>
                <a:cubicBezTo>
                  <a:pt x="536" y="115"/>
                  <a:pt x="536" y="115"/>
                  <a:pt x="536" y="116"/>
                </a:cubicBezTo>
                <a:cubicBezTo>
                  <a:pt x="536" y="116"/>
                  <a:pt x="536" y="116"/>
                  <a:pt x="536" y="116"/>
                </a:cubicBezTo>
                <a:cubicBezTo>
                  <a:pt x="536" y="116"/>
                  <a:pt x="536" y="116"/>
                  <a:pt x="537" y="115"/>
                </a:cubicBezTo>
                <a:close/>
                <a:moveTo>
                  <a:pt x="594" y="215"/>
                </a:moveTo>
                <a:cubicBezTo>
                  <a:pt x="594" y="215"/>
                  <a:pt x="594" y="215"/>
                  <a:pt x="594" y="215"/>
                </a:cubicBezTo>
                <a:cubicBezTo>
                  <a:pt x="593" y="215"/>
                  <a:pt x="593" y="216"/>
                  <a:pt x="593" y="216"/>
                </a:cubicBezTo>
                <a:cubicBezTo>
                  <a:pt x="593" y="216"/>
                  <a:pt x="593" y="216"/>
                  <a:pt x="593" y="216"/>
                </a:cubicBezTo>
                <a:cubicBezTo>
                  <a:pt x="593" y="216"/>
                  <a:pt x="593" y="216"/>
                  <a:pt x="594" y="216"/>
                </a:cubicBezTo>
                <a:cubicBezTo>
                  <a:pt x="594" y="216"/>
                  <a:pt x="594" y="216"/>
                  <a:pt x="594" y="216"/>
                </a:cubicBezTo>
                <a:cubicBezTo>
                  <a:pt x="595" y="216"/>
                  <a:pt x="594" y="215"/>
                  <a:pt x="594" y="215"/>
                </a:cubicBezTo>
                <a:close/>
                <a:moveTo>
                  <a:pt x="333" y="110"/>
                </a:moveTo>
                <a:cubicBezTo>
                  <a:pt x="333" y="110"/>
                  <a:pt x="333" y="110"/>
                  <a:pt x="333" y="110"/>
                </a:cubicBezTo>
                <a:cubicBezTo>
                  <a:pt x="333" y="110"/>
                  <a:pt x="332" y="110"/>
                  <a:pt x="332" y="110"/>
                </a:cubicBezTo>
                <a:cubicBezTo>
                  <a:pt x="332" y="111"/>
                  <a:pt x="332" y="111"/>
                  <a:pt x="333" y="111"/>
                </a:cubicBezTo>
                <a:cubicBezTo>
                  <a:pt x="333" y="111"/>
                  <a:pt x="333" y="110"/>
                  <a:pt x="333" y="110"/>
                </a:cubicBezTo>
                <a:close/>
                <a:moveTo>
                  <a:pt x="517" y="131"/>
                </a:moveTo>
                <a:cubicBezTo>
                  <a:pt x="518" y="131"/>
                  <a:pt x="518" y="131"/>
                  <a:pt x="518" y="131"/>
                </a:cubicBezTo>
                <a:cubicBezTo>
                  <a:pt x="518" y="131"/>
                  <a:pt x="518" y="130"/>
                  <a:pt x="518" y="130"/>
                </a:cubicBezTo>
                <a:cubicBezTo>
                  <a:pt x="517" y="130"/>
                  <a:pt x="517" y="131"/>
                  <a:pt x="517" y="131"/>
                </a:cubicBezTo>
                <a:cubicBezTo>
                  <a:pt x="517" y="131"/>
                  <a:pt x="517" y="131"/>
                  <a:pt x="517" y="131"/>
                </a:cubicBezTo>
                <a:close/>
                <a:moveTo>
                  <a:pt x="516" y="274"/>
                </a:moveTo>
                <a:cubicBezTo>
                  <a:pt x="516" y="274"/>
                  <a:pt x="515" y="274"/>
                  <a:pt x="515" y="274"/>
                </a:cubicBezTo>
                <a:cubicBezTo>
                  <a:pt x="515" y="274"/>
                  <a:pt x="515" y="274"/>
                  <a:pt x="515" y="274"/>
                </a:cubicBezTo>
                <a:cubicBezTo>
                  <a:pt x="515" y="275"/>
                  <a:pt x="515" y="275"/>
                  <a:pt x="516" y="275"/>
                </a:cubicBezTo>
                <a:cubicBezTo>
                  <a:pt x="516" y="275"/>
                  <a:pt x="516" y="275"/>
                  <a:pt x="517" y="275"/>
                </a:cubicBezTo>
                <a:cubicBezTo>
                  <a:pt x="516" y="275"/>
                  <a:pt x="516" y="274"/>
                  <a:pt x="516" y="274"/>
                </a:cubicBezTo>
                <a:close/>
                <a:moveTo>
                  <a:pt x="200" y="241"/>
                </a:moveTo>
                <a:cubicBezTo>
                  <a:pt x="200" y="241"/>
                  <a:pt x="200" y="241"/>
                  <a:pt x="200" y="241"/>
                </a:cubicBezTo>
                <a:cubicBezTo>
                  <a:pt x="200" y="241"/>
                  <a:pt x="200" y="241"/>
                  <a:pt x="200" y="241"/>
                </a:cubicBezTo>
                <a:cubicBezTo>
                  <a:pt x="199" y="241"/>
                  <a:pt x="199" y="241"/>
                  <a:pt x="199" y="242"/>
                </a:cubicBezTo>
                <a:cubicBezTo>
                  <a:pt x="199" y="242"/>
                  <a:pt x="199" y="242"/>
                  <a:pt x="199" y="242"/>
                </a:cubicBezTo>
                <a:cubicBezTo>
                  <a:pt x="199" y="242"/>
                  <a:pt x="200" y="242"/>
                  <a:pt x="200" y="242"/>
                </a:cubicBezTo>
                <a:cubicBezTo>
                  <a:pt x="200" y="241"/>
                  <a:pt x="200" y="241"/>
                  <a:pt x="200" y="241"/>
                </a:cubicBezTo>
                <a:close/>
                <a:moveTo>
                  <a:pt x="417" y="110"/>
                </a:moveTo>
                <a:cubicBezTo>
                  <a:pt x="417" y="110"/>
                  <a:pt x="417" y="110"/>
                  <a:pt x="417" y="111"/>
                </a:cubicBezTo>
                <a:cubicBezTo>
                  <a:pt x="418" y="110"/>
                  <a:pt x="418" y="110"/>
                  <a:pt x="418" y="110"/>
                </a:cubicBezTo>
                <a:cubicBezTo>
                  <a:pt x="418" y="110"/>
                  <a:pt x="418" y="110"/>
                  <a:pt x="418" y="109"/>
                </a:cubicBezTo>
                <a:cubicBezTo>
                  <a:pt x="418" y="110"/>
                  <a:pt x="417" y="110"/>
                  <a:pt x="417" y="110"/>
                </a:cubicBezTo>
                <a:close/>
                <a:moveTo>
                  <a:pt x="556" y="51"/>
                </a:moveTo>
                <a:cubicBezTo>
                  <a:pt x="557" y="51"/>
                  <a:pt x="557" y="51"/>
                  <a:pt x="557" y="50"/>
                </a:cubicBezTo>
                <a:cubicBezTo>
                  <a:pt x="557" y="50"/>
                  <a:pt x="557" y="50"/>
                  <a:pt x="557" y="50"/>
                </a:cubicBezTo>
                <a:cubicBezTo>
                  <a:pt x="556" y="50"/>
                  <a:pt x="556" y="50"/>
                  <a:pt x="556" y="51"/>
                </a:cubicBezTo>
                <a:cubicBezTo>
                  <a:pt x="556" y="51"/>
                  <a:pt x="556" y="51"/>
                  <a:pt x="556" y="51"/>
                </a:cubicBezTo>
                <a:close/>
                <a:moveTo>
                  <a:pt x="451" y="155"/>
                </a:moveTo>
                <a:cubicBezTo>
                  <a:pt x="451" y="156"/>
                  <a:pt x="451" y="156"/>
                  <a:pt x="451" y="156"/>
                </a:cubicBezTo>
                <a:cubicBezTo>
                  <a:pt x="451" y="155"/>
                  <a:pt x="451" y="155"/>
                  <a:pt x="451" y="155"/>
                </a:cubicBezTo>
                <a:cubicBezTo>
                  <a:pt x="451" y="155"/>
                  <a:pt x="451" y="154"/>
                  <a:pt x="451" y="154"/>
                </a:cubicBezTo>
                <a:cubicBezTo>
                  <a:pt x="451" y="154"/>
                  <a:pt x="451" y="154"/>
                  <a:pt x="451" y="154"/>
                </a:cubicBezTo>
                <a:cubicBezTo>
                  <a:pt x="450" y="154"/>
                  <a:pt x="450" y="154"/>
                  <a:pt x="450" y="155"/>
                </a:cubicBezTo>
                <a:cubicBezTo>
                  <a:pt x="450" y="155"/>
                  <a:pt x="450" y="155"/>
                  <a:pt x="451" y="155"/>
                </a:cubicBezTo>
                <a:close/>
                <a:moveTo>
                  <a:pt x="416" y="277"/>
                </a:moveTo>
                <a:cubicBezTo>
                  <a:pt x="416" y="276"/>
                  <a:pt x="416" y="276"/>
                  <a:pt x="416" y="276"/>
                </a:cubicBezTo>
                <a:cubicBezTo>
                  <a:pt x="415" y="276"/>
                  <a:pt x="415" y="277"/>
                  <a:pt x="415" y="277"/>
                </a:cubicBezTo>
                <a:cubicBezTo>
                  <a:pt x="416" y="277"/>
                  <a:pt x="416" y="277"/>
                  <a:pt x="416" y="278"/>
                </a:cubicBezTo>
                <a:cubicBezTo>
                  <a:pt x="416" y="278"/>
                  <a:pt x="417" y="277"/>
                  <a:pt x="417" y="277"/>
                </a:cubicBezTo>
                <a:cubicBezTo>
                  <a:pt x="417" y="277"/>
                  <a:pt x="416" y="277"/>
                  <a:pt x="416" y="277"/>
                </a:cubicBezTo>
                <a:close/>
                <a:moveTo>
                  <a:pt x="485" y="74"/>
                </a:moveTo>
                <a:cubicBezTo>
                  <a:pt x="485" y="74"/>
                  <a:pt x="485" y="74"/>
                  <a:pt x="486" y="74"/>
                </a:cubicBezTo>
                <a:cubicBezTo>
                  <a:pt x="486" y="74"/>
                  <a:pt x="486" y="74"/>
                  <a:pt x="487" y="73"/>
                </a:cubicBezTo>
                <a:cubicBezTo>
                  <a:pt x="487" y="73"/>
                  <a:pt x="487" y="73"/>
                  <a:pt x="486" y="73"/>
                </a:cubicBezTo>
                <a:cubicBezTo>
                  <a:pt x="486" y="73"/>
                  <a:pt x="486" y="74"/>
                  <a:pt x="485" y="74"/>
                </a:cubicBezTo>
                <a:close/>
                <a:moveTo>
                  <a:pt x="321" y="154"/>
                </a:moveTo>
                <a:cubicBezTo>
                  <a:pt x="321" y="154"/>
                  <a:pt x="321" y="154"/>
                  <a:pt x="321" y="154"/>
                </a:cubicBezTo>
                <a:cubicBezTo>
                  <a:pt x="322" y="154"/>
                  <a:pt x="322" y="154"/>
                  <a:pt x="322" y="154"/>
                </a:cubicBezTo>
                <a:cubicBezTo>
                  <a:pt x="322" y="153"/>
                  <a:pt x="322" y="153"/>
                  <a:pt x="322" y="153"/>
                </a:cubicBezTo>
                <a:cubicBezTo>
                  <a:pt x="321" y="153"/>
                  <a:pt x="321" y="154"/>
                  <a:pt x="321" y="154"/>
                </a:cubicBezTo>
                <a:close/>
                <a:moveTo>
                  <a:pt x="385" y="126"/>
                </a:moveTo>
                <a:cubicBezTo>
                  <a:pt x="385" y="126"/>
                  <a:pt x="385" y="127"/>
                  <a:pt x="384" y="127"/>
                </a:cubicBezTo>
                <a:cubicBezTo>
                  <a:pt x="384" y="127"/>
                  <a:pt x="385" y="127"/>
                  <a:pt x="385" y="128"/>
                </a:cubicBezTo>
                <a:cubicBezTo>
                  <a:pt x="385" y="127"/>
                  <a:pt x="385" y="127"/>
                  <a:pt x="385" y="127"/>
                </a:cubicBezTo>
                <a:cubicBezTo>
                  <a:pt x="386" y="127"/>
                  <a:pt x="385" y="126"/>
                  <a:pt x="385" y="126"/>
                </a:cubicBezTo>
                <a:close/>
                <a:moveTo>
                  <a:pt x="215" y="247"/>
                </a:moveTo>
                <a:cubicBezTo>
                  <a:pt x="215" y="247"/>
                  <a:pt x="215" y="247"/>
                  <a:pt x="214" y="247"/>
                </a:cubicBezTo>
                <a:cubicBezTo>
                  <a:pt x="214" y="248"/>
                  <a:pt x="214" y="248"/>
                  <a:pt x="214" y="248"/>
                </a:cubicBezTo>
                <a:cubicBezTo>
                  <a:pt x="215" y="248"/>
                  <a:pt x="216" y="248"/>
                  <a:pt x="216" y="247"/>
                </a:cubicBezTo>
                <a:cubicBezTo>
                  <a:pt x="216" y="247"/>
                  <a:pt x="216" y="247"/>
                  <a:pt x="216" y="247"/>
                </a:cubicBezTo>
                <a:cubicBezTo>
                  <a:pt x="216" y="247"/>
                  <a:pt x="215" y="247"/>
                  <a:pt x="215" y="247"/>
                </a:cubicBezTo>
                <a:close/>
                <a:moveTo>
                  <a:pt x="382" y="104"/>
                </a:moveTo>
                <a:cubicBezTo>
                  <a:pt x="382" y="104"/>
                  <a:pt x="382" y="105"/>
                  <a:pt x="382" y="105"/>
                </a:cubicBezTo>
                <a:cubicBezTo>
                  <a:pt x="382" y="105"/>
                  <a:pt x="383" y="105"/>
                  <a:pt x="383" y="104"/>
                </a:cubicBezTo>
                <a:cubicBezTo>
                  <a:pt x="383" y="104"/>
                  <a:pt x="383" y="104"/>
                  <a:pt x="383" y="104"/>
                </a:cubicBezTo>
                <a:cubicBezTo>
                  <a:pt x="383" y="104"/>
                  <a:pt x="382" y="104"/>
                  <a:pt x="382" y="104"/>
                </a:cubicBezTo>
                <a:cubicBezTo>
                  <a:pt x="382" y="104"/>
                  <a:pt x="382" y="104"/>
                  <a:pt x="382" y="104"/>
                </a:cubicBezTo>
                <a:close/>
                <a:moveTo>
                  <a:pt x="348" y="92"/>
                </a:moveTo>
                <a:cubicBezTo>
                  <a:pt x="348" y="91"/>
                  <a:pt x="347" y="91"/>
                  <a:pt x="347" y="91"/>
                </a:cubicBezTo>
                <a:cubicBezTo>
                  <a:pt x="347" y="91"/>
                  <a:pt x="346" y="91"/>
                  <a:pt x="346" y="91"/>
                </a:cubicBezTo>
                <a:cubicBezTo>
                  <a:pt x="347" y="92"/>
                  <a:pt x="347" y="92"/>
                  <a:pt x="348" y="92"/>
                </a:cubicBezTo>
                <a:cubicBezTo>
                  <a:pt x="348" y="92"/>
                  <a:pt x="348" y="92"/>
                  <a:pt x="348" y="92"/>
                </a:cubicBezTo>
                <a:close/>
                <a:moveTo>
                  <a:pt x="546" y="42"/>
                </a:moveTo>
                <a:cubicBezTo>
                  <a:pt x="547" y="41"/>
                  <a:pt x="546" y="41"/>
                  <a:pt x="546" y="41"/>
                </a:cubicBezTo>
                <a:cubicBezTo>
                  <a:pt x="546" y="41"/>
                  <a:pt x="546" y="41"/>
                  <a:pt x="546" y="41"/>
                </a:cubicBezTo>
                <a:cubicBezTo>
                  <a:pt x="547" y="40"/>
                  <a:pt x="546" y="40"/>
                  <a:pt x="546" y="40"/>
                </a:cubicBezTo>
                <a:cubicBezTo>
                  <a:pt x="546" y="40"/>
                  <a:pt x="545" y="40"/>
                  <a:pt x="545" y="40"/>
                </a:cubicBezTo>
                <a:cubicBezTo>
                  <a:pt x="545" y="41"/>
                  <a:pt x="545" y="41"/>
                  <a:pt x="545" y="41"/>
                </a:cubicBezTo>
                <a:cubicBezTo>
                  <a:pt x="545" y="41"/>
                  <a:pt x="546" y="42"/>
                  <a:pt x="546" y="42"/>
                </a:cubicBezTo>
                <a:close/>
                <a:moveTo>
                  <a:pt x="499" y="152"/>
                </a:moveTo>
                <a:cubicBezTo>
                  <a:pt x="498" y="152"/>
                  <a:pt x="498" y="153"/>
                  <a:pt x="498" y="153"/>
                </a:cubicBezTo>
                <a:cubicBezTo>
                  <a:pt x="498" y="153"/>
                  <a:pt x="498" y="154"/>
                  <a:pt x="499" y="154"/>
                </a:cubicBezTo>
                <a:cubicBezTo>
                  <a:pt x="499" y="154"/>
                  <a:pt x="499" y="153"/>
                  <a:pt x="499" y="153"/>
                </a:cubicBezTo>
                <a:cubicBezTo>
                  <a:pt x="499" y="153"/>
                  <a:pt x="499" y="153"/>
                  <a:pt x="499" y="152"/>
                </a:cubicBezTo>
                <a:close/>
                <a:moveTo>
                  <a:pt x="429" y="163"/>
                </a:moveTo>
                <a:cubicBezTo>
                  <a:pt x="429" y="163"/>
                  <a:pt x="429" y="163"/>
                  <a:pt x="429" y="163"/>
                </a:cubicBezTo>
                <a:cubicBezTo>
                  <a:pt x="430" y="163"/>
                  <a:pt x="430" y="163"/>
                  <a:pt x="431" y="163"/>
                </a:cubicBezTo>
                <a:cubicBezTo>
                  <a:pt x="430" y="162"/>
                  <a:pt x="430" y="162"/>
                  <a:pt x="429" y="162"/>
                </a:cubicBezTo>
                <a:cubicBezTo>
                  <a:pt x="429" y="162"/>
                  <a:pt x="429" y="163"/>
                  <a:pt x="429" y="163"/>
                </a:cubicBezTo>
                <a:close/>
                <a:moveTo>
                  <a:pt x="516" y="36"/>
                </a:moveTo>
                <a:cubicBezTo>
                  <a:pt x="516" y="36"/>
                  <a:pt x="516" y="36"/>
                  <a:pt x="516" y="35"/>
                </a:cubicBezTo>
                <a:cubicBezTo>
                  <a:pt x="516" y="35"/>
                  <a:pt x="516" y="35"/>
                  <a:pt x="516" y="35"/>
                </a:cubicBezTo>
                <a:cubicBezTo>
                  <a:pt x="515" y="35"/>
                  <a:pt x="515" y="35"/>
                  <a:pt x="515" y="36"/>
                </a:cubicBezTo>
                <a:cubicBezTo>
                  <a:pt x="515" y="36"/>
                  <a:pt x="515" y="36"/>
                  <a:pt x="516" y="36"/>
                </a:cubicBezTo>
                <a:close/>
                <a:moveTo>
                  <a:pt x="281" y="289"/>
                </a:moveTo>
                <a:cubicBezTo>
                  <a:pt x="281" y="289"/>
                  <a:pt x="281" y="289"/>
                  <a:pt x="281" y="289"/>
                </a:cubicBezTo>
                <a:cubicBezTo>
                  <a:pt x="281" y="289"/>
                  <a:pt x="280" y="289"/>
                  <a:pt x="280" y="289"/>
                </a:cubicBezTo>
                <a:cubicBezTo>
                  <a:pt x="280" y="289"/>
                  <a:pt x="280" y="289"/>
                  <a:pt x="280" y="290"/>
                </a:cubicBezTo>
                <a:cubicBezTo>
                  <a:pt x="280" y="290"/>
                  <a:pt x="280" y="290"/>
                  <a:pt x="280" y="290"/>
                </a:cubicBezTo>
                <a:cubicBezTo>
                  <a:pt x="280" y="290"/>
                  <a:pt x="281" y="289"/>
                  <a:pt x="281" y="289"/>
                </a:cubicBezTo>
                <a:close/>
                <a:moveTo>
                  <a:pt x="200" y="254"/>
                </a:moveTo>
                <a:cubicBezTo>
                  <a:pt x="201" y="254"/>
                  <a:pt x="201" y="253"/>
                  <a:pt x="202" y="253"/>
                </a:cubicBezTo>
                <a:cubicBezTo>
                  <a:pt x="201" y="253"/>
                  <a:pt x="201" y="253"/>
                  <a:pt x="201" y="253"/>
                </a:cubicBezTo>
                <a:cubicBezTo>
                  <a:pt x="200" y="253"/>
                  <a:pt x="200" y="253"/>
                  <a:pt x="200" y="253"/>
                </a:cubicBezTo>
                <a:cubicBezTo>
                  <a:pt x="200" y="253"/>
                  <a:pt x="200" y="254"/>
                  <a:pt x="200" y="254"/>
                </a:cubicBezTo>
                <a:close/>
                <a:moveTo>
                  <a:pt x="214" y="36"/>
                </a:moveTo>
                <a:cubicBezTo>
                  <a:pt x="214" y="36"/>
                  <a:pt x="214" y="36"/>
                  <a:pt x="214" y="36"/>
                </a:cubicBezTo>
                <a:cubicBezTo>
                  <a:pt x="215" y="36"/>
                  <a:pt x="215" y="35"/>
                  <a:pt x="216" y="35"/>
                </a:cubicBezTo>
                <a:cubicBezTo>
                  <a:pt x="216" y="35"/>
                  <a:pt x="216" y="35"/>
                  <a:pt x="216" y="35"/>
                </a:cubicBezTo>
                <a:cubicBezTo>
                  <a:pt x="215" y="35"/>
                  <a:pt x="215" y="35"/>
                  <a:pt x="214" y="36"/>
                </a:cubicBezTo>
                <a:cubicBezTo>
                  <a:pt x="214" y="36"/>
                  <a:pt x="214" y="36"/>
                  <a:pt x="214" y="36"/>
                </a:cubicBezTo>
                <a:cubicBezTo>
                  <a:pt x="214" y="36"/>
                  <a:pt x="214" y="36"/>
                  <a:pt x="214" y="36"/>
                </a:cubicBezTo>
                <a:close/>
                <a:moveTo>
                  <a:pt x="182" y="255"/>
                </a:moveTo>
                <a:cubicBezTo>
                  <a:pt x="182" y="255"/>
                  <a:pt x="182" y="254"/>
                  <a:pt x="182" y="254"/>
                </a:cubicBezTo>
                <a:cubicBezTo>
                  <a:pt x="181" y="254"/>
                  <a:pt x="182" y="255"/>
                  <a:pt x="182" y="255"/>
                </a:cubicBezTo>
                <a:cubicBezTo>
                  <a:pt x="182" y="255"/>
                  <a:pt x="182" y="256"/>
                  <a:pt x="182" y="256"/>
                </a:cubicBezTo>
                <a:cubicBezTo>
                  <a:pt x="182" y="256"/>
                  <a:pt x="182" y="255"/>
                  <a:pt x="182" y="255"/>
                </a:cubicBezTo>
                <a:close/>
                <a:moveTo>
                  <a:pt x="344" y="292"/>
                </a:moveTo>
                <a:cubicBezTo>
                  <a:pt x="344" y="292"/>
                  <a:pt x="344" y="291"/>
                  <a:pt x="343" y="291"/>
                </a:cubicBezTo>
                <a:cubicBezTo>
                  <a:pt x="343" y="291"/>
                  <a:pt x="343" y="291"/>
                  <a:pt x="343" y="292"/>
                </a:cubicBezTo>
                <a:cubicBezTo>
                  <a:pt x="343" y="292"/>
                  <a:pt x="343" y="292"/>
                  <a:pt x="343" y="292"/>
                </a:cubicBezTo>
                <a:cubicBezTo>
                  <a:pt x="344" y="292"/>
                  <a:pt x="344" y="293"/>
                  <a:pt x="344" y="292"/>
                </a:cubicBezTo>
                <a:close/>
                <a:moveTo>
                  <a:pt x="507" y="152"/>
                </a:moveTo>
                <a:cubicBezTo>
                  <a:pt x="507" y="153"/>
                  <a:pt x="507" y="152"/>
                  <a:pt x="507" y="152"/>
                </a:cubicBezTo>
                <a:cubicBezTo>
                  <a:pt x="507" y="152"/>
                  <a:pt x="507" y="151"/>
                  <a:pt x="508" y="151"/>
                </a:cubicBezTo>
                <a:cubicBezTo>
                  <a:pt x="507" y="151"/>
                  <a:pt x="507" y="151"/>
                  <a:pt x="507" y="151"/>
                </a:cubicBezTo>
                <a:cubicBezTo>
                  <a:pt x="507" y="151"/>
                  <a:pt x="506" y="151"/>
                  <a:pt x="506" y="152"/>
                </a:cubicBezTo>
                <a:cubicBezTo>
                  <a:pt x="506" y="152"/>
                  <a:pt x="506" y="152"/>
                  <a:pt x="507" y="152"/>
                </a:cubicBezTo>
                <a:close/>
                <a:moveTo>
                  <a:pt x="394" y="100"/>
                </a:moveTo>
                <a:cubicBezTo>
                  <a:pt x="394" y="99"/>
                  <a:pt x="394" y="99"/>
                  <a:pt x="394" y="98"/>
                </a:cubicBezTo>
                <a:cubicBezTo>
                  <a:pt x="394" y="99"/>
                  <a:pt x="393" y="99"/>
                  <a:pt x="393" y="99"/>
                </a:cubicBezTo>
                <a:cubicBezTo>
                  <a:pt x="393" y="99"/>
                  <a:pt x="394" y="100"/>
                  <a:pt x="394" y="100"/>
                </a:cubicBezTo>
                <a:cubicBezTo>
                  <a:pt x="394" y="100"/>
                  <a:pt x="394" y="100"/>
                  <a:pt x="394" y="100"/>
                </a:cubicBezTo>
                <a:close/>
                <a:moveTo>
                  <a:pt x="394" y="116"/>
                </a:moveTo>
                <a:cubicBezTo>
                  <a:pt x="393" y="116"/>
                  <a:pt x="393" y="116"/>
                  <a:pt x="393" y="117"/>
                </a:cubicBezTo>
                <a:cubicBezTo>
                  <a:pt x="393" y="117"/>
                  <a:pt x="393" y="117"/>
                  <a:pt x="393" y="117"/>
                </a:cubicBezTo>
                <a:cubicBezTo>
                  <a:pt x="394" y="117"/>
                  <a:pt x="394" y="117"/>
                  <a:pt x="394" y="116"/>
                </a:cubicBezTo>
                <a:cubicBezTo>
                  <a:pt x="394" y="116"/>
                  <a:pt x="394" y="116"/>
                  <a:pt x="394" y="116"/>
                </a:cubicBezTo>
                <a:close/>
                <a:moveTo>
                  <a:pt x="311" y="293"/>
                </a:moveTo>
                <a:cubicBezTo>
                  <a:pt x="311" y="293"/>
                  <a:pt x="311" y="293"/>
                  <a:pt x="310" y="293"/>
                </a:cubicBezTo>
                <a:cubicBezTo>
                  <a:pt x="310" y="294"/>
                  <a:pt x="310" y="294"/>
                  <a:pt x="310" y="294"/>
                </a:cubicBezTo>
                <a:cubicBezTo>
                  <a:pt x="310" y="294"/>
                  <a:pt x="310" y="295"/>
                  <a:pt x="310" y="295"/>
                </a:cubicBezTo>
                <a:cubicBezTo>
                  <a:pt x="310" y="295"/>
                  <a:pt x="310" y="295"/>
                  <a:pt x="310" y="295"/>
                </a:cubicBezTo>
                <a:cubicBezTo>
                  <a:pt x="311" y="295"/>
                  <a:pt x="311" y="294"/>
                  <a:pt x="311" y="293"/>
                </a:cubicBezTo>
                <a:close/>
                <a:moveTo>
                  <a:pt x="536" y="223"/>
                </a:moveTo>
                <a:cubicBezTo>
                  <a:pt x="536" y="224"/>
                  <a:pt x="536" y="225"/>
                  <a:pt x="537" y="225"/>
                </a:cubicBezTo>
                <a:cubicBezTo>
                  <a:pt x="537" y="225"/>
                  <a:pt x="537" y="225"/>
                  <a:pt x="537" y="225"/>
                </a:cubicBezTo>
                <a:cubicBezTo>
                  <a:pt x="537" y="224"/>
                  <a:pt x="536" y="223"/>
                  <a:pt x="536" y="223"/>
                </a:cubicBezTo>
                <a:cubicBezTo>
                  <a:pt x="536" y="223"/>
                  <a:pt x="536" y="223"/>
                  <a:pt x="536" y="223"/>
                </a:cubicBezTo>
                <a:close/>
                <a:moveTo>
                  <a:pt x="315" y="295"/>
                </a:moveTo>
                <a:cubicBezTo>
                  <a:pt x="316" y="295"/>
                  <a:pt x="316" y="295"/>
                  <a:pt x="316" y="294"/>
                </a:cubicBezTo>
                <a:cubicBezTo>
                  <a:pt x="316" y="294"/>
                  <a:pt x="316" y="294"/>
                  <a:pt x="316" y="294"/>
                </a:cubicBezTo>
                <a:cubicBezTo>
                  <a:pt x="315" y="294"/>
                  <a:pt x="315" y="294"/>
                  <a:pt x="315" y="294"/>
                </a:cubicBezTo>
                <a:cubicBezTo>
                  <a:pt x="315" y="294"/>
                  <a:pt x="315" y="295"/>
                  <a:pt x="315" y="295"/>
                </a:cubicBezTo>
                <a:close/>
                <a:moveTo>
                  <a:pt x="337" y="125"/>
                </a:moveTo>
                <a:cubicBezTo>
                  <a:pt x="337" y="125"/>
                  <a:pt x="338" y="125"/>
                  <a:pt x="338" y="125"/>
                </a:cubicBezTo>
                <a:cubicBezTo>
                  <a:pt x="338" y="125"/>
                  <a:pt x="338" y="125"/>
                  <a:pt x="337" y="124"/>
                </a:cubicBezTo>
                <a:cubicBezTo>
                  <a:pt x="337" y="124"/>
                  <a:pt x="337" y="124"/>
                  <a:pt x="337" y="123"/>
                </a:cubicBezTo>
                <a:cubicBezTo>
                  <a:pt x="337" y="124"/>
                  <a:pt x="337" y="124"/>
                  <a:pt x="337" y="124"/>
                </a:cubicBezTo>
                <a:cubicBezTo>
                  <a:pt x="337" y="125"/>
                  <a:pt x="337" y="125"/>
                  <a:pt x="337" y="125"/>
                </a:cubicBezTo>
                <a:close/>
                <a:moveTo>
                  <a:pt x="390" y="104"/>
                </a:moveTo>
                <a:cubicBezTo>
                  <a:pt x="390" y="104"/>
                  <a:pt x="390" y="104"/>
                  <a:pt x="390" y="104"/>
                </a:cubicBezTo>
                <a:cubicBezTo>
                  <a:pt x="389" y="104"/>
                  <a:pt x="389" y="104"/>
                  <a:pt x="389" y="104"/>
                </a:cubicBezTo>
                <a:cubicBezTo>
                  <a:pt x="389" y="104"/>
                  <a:pt x="389" y="105"/>
                  <a:pt x="390" y="105"/>
                </a:cubicBezTo>
                <a:cubicBezTo>
                  <a:pt x="390" y="105"/>
                  <a:pt x="390" y="104"/>
                  <a:pt x="390" y="104"/>
                </a:cubicBezTo>
                <a:close/>
                <a:moveTo>
                  <a:pt x="541" y="99"/>
                </a:moveTo>
                <a:cubicBezTo>
                  <a:pt x="541" y="100"/>
                  <a:pt x="542" y="100"/>
                  <a:pt x="542" y="100"/>
                </a:cubicBezTo>
                <a:cubicBezTo>
                  <a:pt x="542" y="99"/>
                  <a:pt x="542" y="99"/>
                  <a:pt x="543" y="99"/>
                </a:cubicBezTo>
                <a:cubicBezTo>
                  <a:pt x="543" y="98"/>
                  <a:pt x="543" y="98"/>
                  <a:pt x="543" y="98"/>
                </a:cubicBezTo>
                <a:cubicBezTo>
                  <a:pt x="542" y="99"/>
                  <a:pt x="542" y="99"/>
                  <a:pt x="541" y="99"/>
                </a:cubicBezTo>
                <a:close/>
                <a:moveTo>
                  <a:pt x="362" y="147"/>
                </a:moveTo>
                <a:cubicBezTo>
                  <a:pt x="362" y="147"/>
                  <a:pt x="362" y="147"/>
                  <a:pt x="363" y="147"/>
                </a:cubicBezTo>
                <a:cubicBezTo>
                  <a:pt x="363" y="147"/>
                  <a:pt x="363" y="147"/>
                  <a:pt x="363" y="147"/>
                </a:cubicBezTo>
                <a:cubicBezTo>
                  <a:pt x="362" y="146"/>
                  <a:pt x="362" y="146"/>
                  <a:pt x="362" y="146"/>
                </a:cubicBezTo>
                <a:cubicBezTo>
                  <a:pt x="362" y="146"/>
                  <a:pt x="361" y="146"/>
                  <a:pt x="361" y="146"/>
                </a:cubicBezTo>
                <a:cubicBezTo>
                  <a:pt x="361" y="147"/>
                  <a:pt x="361" y="147"/>
                  <a:pt x="362" y="147"/>
                </a:cubicBezTo>
                <a:close/>
                <a:moveTo>
                  <a:pt x="273" y="297"/>
                </a:moveTo>
                <a:cubicBezTo>
                  <a:pt x="273" y="297"/>
                  <a:pt x="273" y="297"/>
                  <a:pt x="274" y="297"/>
                </a:cubicBezTo>
                <a:cubicBezTo>
                  <a:pt x="274" y="297"/>
                  <a:pt x="273" y="297"/>
                  <a:pt x="273" y="297"/>
                </a:cubicBezTo>
                <a:cubicBezTo>
                  <a:pt x="273" y="296"/>
                  <a:pt x="272" y="296"/>
                  <a:pt x="272" y="296"/>
                </a:cubicBezTo>
                <a:cubicBezTo>
                  <a:pt x="272" y="296"/>
                  <a:pt x="272" y="296"/>
                  <a:pt x="272" y="296"/>
                </a:cubicBezTo>
                <a:cubicBezTo>
                  <a:pt x="272" y="297"/>
                  <a:pt x="273" y="297"/>
                  <a:pt x="273" y="297"/>
                </a:cubicBezTo>
                <a:close/>
                <a:moveTo>
                  <a:pt x="524" y="257"/>
                </a:moveTo>
                <a:cubicBezTo>
                  <a:pt x="524" y="257"/>
                  <a:pt x="525" y="258"/>
                  <a:pt x="525" y="258"/>
                </a:cubicBezTo>
                <a:cubicBezTo>
                  <a:pt x="525" y="257"/>
                  <a:pt x="525" y="257"/>
                  <a:pt x="526" y="257"/>
                </a:cubicBezTo>
                <a:cubicBezTo>
                  <a:pt x="526" y="257"/>
                  <a:pt x="525" y="257"/>
                  <a:pt x="525" y="257"/>
                </a:cubicBezTo>
                <a:cubicBezTo>
                  <a:pt x="525" y="257"/>
                  <a:pt x="524" y="257"/>
                  <a:pt x="524" y="257"/>
                </a:cubicBezTo>
                <a:cubicBezTo>
                  <a:pt x="524" y="257"/>
                  <a:pt x="524" y="257"/>
                  <a:pt x="524" y="257"/>
                </a:cubicBezTo>
                <a:close/>
                <a:moveTo>
                  <a:pt x="353" y="297"/>
                </a:moveTo>
                <a:cubicBezTo>
                  <a:pt x="353" y="297"/>
                  <a:pt x="353" y="296"/>
                  <a:pt x="353" y="296"/>
                </a:cubicBezTo>
                <a:cubicBezTo>
                  <a:pt x="352" y="297"/>
                  <a:pt x="352" y="297"/>
                  <a:pt x="352" y="297"/>
                </a:cubicBezTo>
                <a:cubicBezTo>
                  <a:pt x="352" y="297"/>
                  <a:pt x="352" y="298"/>
                  <a:pt x="353" y="298"/>
                </a:cubicBezTo>
                <a:cubicBezTo>
                  <a:pt x="354" y="298"/>
                  <a:pt x="352" y="297"/>
                  <a:pt x="353" y="297"/>
                </a:cubicBezTo>
                <a:close/>
                <a:moveTo>
                  <a:pt x="341" y="297"/>
                </a:moveTo>
                <a:cubicBezTo>
                  <a:pt x="341" y="297"/>
                  <a:pt x="341" y="297"/>
                  <a:pt x="341" y="297"/>
                </a:cubicBezTo>
                <a:cubicBezTo>
                  <a:pt x="341" y="297"/>
                  <a:pt x="340" y="297"/>
                  <a:pt x="340" y="297"/>
                </a:cubicBezTo>
                <a:cubicBezTo>
                  <a:pt x="340" y="298"/>
                  <a:pt x="341" y="298"/>
                  <a:pt x="341" y="298"/>
                </a:cubicBezTo>
                <a:cubicBezTo>
                  <a:pt x="342" y="298"/>
                  <a:pt x="341" y="297"/>
                  <a:pt x="341" y="297"/>
                </a:cubicBezTo>
                <a:close/>
                <a:moveTo>
                  <a:pt x="393" y="124"/>
                </a:moveTo>
                <a:cubicBezTo>
                  <a:pt x="393" y="124"/>
                  <a:pt x="393" y="124"/>
                  <a:pt x="393" y="124"/>
                </a:cubicBezTo>
                <a:cubicBezTo>
                  <a:pt x="394" y="123"/>
                  <a:pt x="393" y="123"/>
                  <a:pt x="393" y="122"/>
                </a:cubicBezTo>
                <a:cubicBezTo>
                  <a:pt x="393" y="123"/>
                  <a:pt x="393" y="123"/>
                  <a:pt x="393" y="123"/>
                </a:cubicBezTo>
                <a:cubicBezTo>
                  <a:pt x="393" y="123"/>
                  <a:pt x="392" y="124"/>
                  <a:pt x="393" y="124"/>
                </a:cubicBezTo>
                <a:close/>
                <a:moveTo>
                  <a:pt x="536" y="107"/>
                </a:moveTo>
                <a:cubicBezTo>
                  <a:pt x="536" y="107"/>
                  <a:pt x="536" y="106"/>
                  <a:pt x="536" y="107"/>
                </a:cubicBezTo>
                <a:cubicBezTo>
                  <a:pt x="535" y="107"/>
                  <a:pt x="535" y="107"/>
                  <a:pt x="535" y="107"/>
                </a:cubicBezTo>
                <a:cubicBezTo>
                  <a:pt x="535" y="107"/>
                  <a:pt x="535" y="108"/>
                  <a:pt x="536" y="108"/>
                </a:cubicBezTo>
                <a:cubicBezTo>
                  <a:pt x="536" y="108"/>
                  <a:pt x="536" y="108"/>
                  <a:pt x="536" y="107"/>
                </a:cubicBezTo>
                <a:close/>
                <a:moveTo>
                  <a:pt x="617" y="148"/>
                </a:moveTo>
                <a:cubicBezTo>
                  <a:pt x="617" y="148"/>
                  <a:pt x="617" y="148"/>
                  <a:pt x="617" y="148"/>
                </a:cubicBezTo>
                <a:cubicBezTo>
                  <a:pt x="617" y="148"/>
                  <a:pt x="617" y="148"/>
                  <a:pt x="617" y="147"/>
                </a:cubicBezTo>
                <a:cubicBezTo>
                  <a:pt x="617" y="147"/>
                  <a:pt x="617" y="147"/>
                  <a:pt x="617" y="147"/>
                </a:cubicBezTo>
                <a:cubicBezTo>
                  <a:pt x="617" y="147"/>
                  <a:pt x="616" y="146"/>
                  <a:pt x="616" y="146"/>
                </a:cubicBezTo>
                <a:cubicBezTo>
                  <a:pt x="616" y="147"/>
                  <a:pt x="616" y="147"/>
                  <a:pt x="616" y="147"/>
                </a:cubicBezTo>
                <a:cubicBezTo>
                  <a:pt x="616" y="147"/>
                  <a:pt x="616" y="147"/>
                  <a:pt x="616" y="148"/>
                </a:cubicBezTo>
                <a:cubicBezTo>
                  <a:pt x="616" y="148"/>
                  <a:pt x="616" y="148"/>
                  <a:pt x="617" y="148"/>
                </a:cubicBezTo>
                <a:close/>
                <a:moveTo>
                  <a:pt x="479" y="16"/>
                </a:moveTo>
                <a:cubicBezTo>
                  <a:pt x="479" y="16"/>
                  <a:pt x="479" y="16"/>
                  <a:pt x="479" y="17"/>
                </a:cubicBezTo>
                <a:cubicBezTo>
                  <a:pt x="479" y="17"/>
                  <a:pt x="479" y="17"/>
                  <a:pt x="479" y="17"/>
                </a:cubicBezTo>
                <a:cubicBezTo>
                  <a:pt x="479" y="17"/>
                  <a:pt x="480" y="17"/>
                  <a:pt x="480" y="16"/>
                </a:cubicBezTo>
                <a:cubicBezTo>
                  <a:pt x="480" y="16"/>
                  <a:pt x="480" y="16"/>
                  <a:pt x="479" y="16"/>
                </a:cubicBezTo>
                <a:close/>
                <a:moveTo>
                  <a:pt x="346" y="147"/>
                </a:moveTo>
                <a:cubicBezTo>
                  <a:pt x="346" y="147"/>
                  <a:pt x="345" y="147"/>
                  <a:pt x="345" y="147"/>
                </a:cubicBezTo>
                <a:cubicBezTo>
                  <a:pt x="345" y="147"/>
                  <a:pt x="345" y="148"/>
                  <a:pt x="345" y="148"/>
                </a:cubicBezTo>
                <a:cubicBezTo>
                  <a:pt x="345" y="148"/>
                  <a:pt x="346" y="148"/>
                  <a:pt x="346" y="148"/>
                </a:cubicBezTo>
                <a:cubicBezTo>
                  <a:pt x="346" y="148"/>
                  <a:pt x="346" y="148"/>
                  <a:pt x="346" y="148"/>
                </a:cubicBezTo>
                <a:cubicBezTo>
                  <a:pt x="346" y="148"/>
                  <a:pt x="346" y="147"/>
                  <a:pt x="346" y="147"/>
                </a:cubicBezTo>
                <a:close/>
                <a:moveTo>
                  <a:pt x="307" y="16"/>
                </a:moveTo>
                <a:cubicBezTo>
                  <a:pt x="307" y="16"/>
                  <a:pt x="306" y="15"/>
                  <a:pt x="306" y="15"/>
                </a:cubicBezTo>
                <a:cubicBezTo>
                  <a:pt x="306" y="15"/>
                  <a:pt x="306" y="16"/>
                  <a:pt x="305" y="16"/>
                </a:cubicBezTo>
                <a:cubicBezTo>
                  <a:pt x="306" y="16"/>
                  <a:pt x="306" y="16"/>
                  <a:pt x="306" y="16"/>
                </a:cubicBezTo>
                <a:cubicBezTo>
                  <a:pt x="306" y="16"/>
                  <a:pt x="307" y="16"/>
                  <a:pt x="307" y="16"/>
                </a:cubicBezTo>
                <a:close/>
                <a:moveTo>
                  <a:pt x="476" y="148"/>
                </a:moveTo>
                <a:cubicBezTo>
                  <a:pt x="476" y="148"/>
                  <a:pt x="476" y="148"/>
                  <a:pt x="476" y="148"/>
                </a:cubicBezTo>
                <a:cubicBezTo>
                  <a:pt x="476" y="148"/>
                  <a:pt x="477" y="148"/>
                  <a:pt x="477" y="148"/>
                </a:cubicBezTo>
                <a:cubicBezTo>
                  <a:pt x="477" y="147"/>
                  <a:pt x="476" y="147"/>
                  <a:pt x="476" y="146"/>
                </a:cubicBezTo>
                <a:cubicBezTo>
                  <a:pt x="476" y="147"/>
                  <a:pt x="476" y="148"/>
                  <a:pt x="476" y="148"/>
                </a:cubicBezTo>
                <a:close/>
                <a:moveTo>
                  <a:pt x="521" y="261"/>
                </a:moveTo>
                <a:cubicBezTo>
                  <a:pt x="521" y="261"/>
                  <a:pt x="522" y="261"/>
                  <a:pt x="522" y="260"/>
                </a:cubicBezTo>
                <a:cubicBezTo>
                  <a:pt x="522" y="260"/>
                  <a:pt x="522" y="260"/>
                  <a:pt x="521" y="259"/>
                </a:cubicBezTo>
                <a:cubicBezTo>
                  <a:pt x="521" y="260"/>
                  <a:pt x="521" y="260"/>
                  <a:pt x="521" y="260"/>
                </a:cubicBezTo>
                <a:cubicBezTo>
                  <a:pt x="521" y="260"/>
                  <a:pt x="521" y="261"/>
                  <a:pt x="521" y="261"/>
                </a:cubicBezTo>
                <a:close/>
                <a:moveTo>
                  <a:pt x="43" y="225"/>
                </a:moveTo>
                <a:cubicBezTo>
                  <a:pt x="43" y="226"/>
                  <a:pt x="43" y="226"/>
                  <a:pt x="43" y="226"/>
                </a:cubicBezTo>
                <a:cubicBezTo>
                  <a:pt x="43" y="226"/>
                  <a:pt x="43" y="226"/>
                  <a:pt x="43" y="226"/>
                </a:cubicBezTo>
                <a:cubicBezTo>
                  <a:pt x="43" y="227"/>
                  <a:pt x="43" y="227"/>
                  <a:pt x="44" y="227"/>
                </a:cubicBezTo>
                <a:cubicBezTo>
                  <a:pt x="44" y="227"/>
                  <a:pt x="44" y="227"/>
                  <a:pt x="44" y="227"/>
                </a:cubicBezTo>
                <a:cubicBezTo>
                  <a:pt x="44" y="226"/>
                  <a:pt x="44" y="226"/>
                  <a:pt x="44" y="226"/>
                </a:cubicBezTo>
                <a:cubicBezTo>
                  <a:pt x="44" y="226"/>
                  <a:pt x="44" y="226"/>
                  <a:pt x="43" y="225"/>
                </a:cubicBezTo>
                <a:close/>
                <a:moveTo>
                  <a:pt x="487" y="99"/>
                </a:moveTo>
                <a:cubicBezTo>
                  <a:pt x="487" y="99"/>
                  <a:pt x="488" y="99"/>
                  <a:pt x="487" y="98"/>
                </a:cubicBezTo>
                <a:cubicBezTo>
                  <a:pt x="487" y="98"/>
                  <a:pt x="487" y="98"/>
                  <a:pt x="487" y="98"/>
                </a:cubicBezTo>
                <a:cubicBezTo>
                  <a:pt x="487" y="98"/>
                  <a:pt x="486" y="97"/>
                  <a:pt x="486" y="98"/>
                </a:cubicBezTo>
                <a:cubicBezTo>
                  <a:pt x="486" y="98"/>
                  <a:pt x="487" y="99"/>
                  <a:pt x="487" y="99"/>
                </a:cubicBezTo>
                <a:close/>
                <a:moveTo>
                  <a:pt x="325" y="301"/>
                </a:moveTo>
                <a:cubicBezTo>
                  <a:pt x="324" y="301"/>
                  <a:pt x="325" y="301"/>
                  <a:pt x="325" y="301"/>
                </a:cubicBezTo>
                <a:cubicBezTo>
                  <a:pt x="325" y="301"/>
                  <a:pt x="326" y="301"/>
                  <a:pt x="326" y="300"/>
                </a:cubicBezTo>
                <a:cubicBezTo>
                  <a:pt x="326" y="300"/>
                  <a:pt x="325" y="300"/>
                  <a:pt x="325" y="300"/>
                </a:cubicBezTo>
                <a:cubicBezTo>
                  <a:pt x="325" y="300"/>
                  <a:pt x="325" y="301"/>
                  <a:pt x="325" y="301"/>
                </a:cubicBezTo>
                <a:close/>
                <a:moveTo>
                  <a:pt x="381" y="301"/>
                </a:moveTo>
                <a:cubicBezTo>
                  <a:pt x="381" y="301"/>
                  <a:pt x="381" y="301"/>
                  <a:pt x="381" y="301"/>
                </a:cubicBezTo>
                <a:cubicBezTo>
                  <a:pt x="381" y="301"/>
                  <a:pt x="382" y="301"/>
                  <a:pt x="382" y="300"/>
                </a:cubicBezTo>
                <a:cubicBezTo>
                  <a:pt x="382" y="300"/>
                  <a:pt x="382" y="300"/>
                  <a:pt x="382" y="300"/>
                </a:cubicBezTo>
                <a:cubicBezTo>
                  <a:pt x="381" y="300"/>
                  <a:pt x="381" y="301"/>
                  <a:pt x="381" y="301"/>
                </a:cubicBezTo>
                <a:close/>
                <a:moveTo>
                  <a:pt x="587" y="214"/>
                </a:moveTo>
                <a:cubicBezTo>
                  <a:pt x="587" y="214"/>
                  <a:pt x="587" y="215"/>
                  <a:pt x="588" y="215"/>
                </a:cubicBezTo>
                <a:cubicBezTo>
                  <a:pt x="588" y="215"/>
                  <a:pt x="588" y="215"/>
                  <a:pt x="588" y="215"/>
                </a:cubicBezTo>
                <a:cubicBezTo>
                  <a:pt x="588" y="215"/>
                  <a:pt x="588" y="215"/>
                  <a:pt x="588" y="215"/>
                </a:cubicBezTo>
                <a:cubicBezTo>
                  <a:pt x="588" y="214"/>
                  <a:pt x="588" y="214"/>
                  <a:pt x="588" y="214"/>
                </a:cubicBezTo>
                <a:cubicBezTo>
                  <a:pt x="587" y="214"/>
                  <a:pt x="587" y="214"/>
                  <a:pt x="587" y="214"/>
                </a:cubicBezTo>
                <a:close/>
                <a:moveTo>
                  <a:pt x="474" y="13"/>
                </a:moveTo>
                <a:cubicBezTo>
                  <a:pt x="474" y="13"/>
                  <a:pt x="474" y="13"/>
                  <a:pt x="474" y="13"/>
                </a:cubicBezTo>
                <a:cubicBezTo>
                  <a:pt x="474" y="13"/>
                  <a:pt x="475" y="13"/>
                  <a:pt x="475" y="12"/>
                </a:cubicBezTo>
                <a:cubicBezTo>
                  <a:pt x="475" y="12"/>
                  <a:pt x="475" y="12"/>
                  <a:pt x="475" y="12"/>
                </a:cubicBezTo>
                <a:cubicBezTo>
                  <a:pt x="475" y="12"/>
                  <a:pt x="474" y="11"/>
                  <a:pt x="474" y="11"/>
                </a:cubicBezTo>
                <a:cubicBezTo>
                  <a:pt x="474" y="11"/>
                  <a:pt x="474" y="12"/>
                  <a:pt x="474" y="12"/>
                </a:cubicBezTo>
                <a:cubicBezTo>
                  <a:pt x="474" y="12"/>
                  <a:pt x="474" y="12"/>
                  <a:pt x="474" y="12"/>
                </a:cubicBezTo>
                <a:cubicBezTo>
                  <a:pt x="473" y="12"/>
                  <a:pt x="474" y="13"/>
                  <a:pt x="474" y="13"/>
                </a:cubicBezTo>
                <a:close/>
                <a:moveTo>
                  <a:pt x="384" y="114"/>
                </a:moveTo>
                <a:cubicBezTo>
                  <a:pt x="384" y="114"/>
                  <a:pt x="383" y="113"/>
                  <a:pt x="383" y="113"/>
                </a:cubicBezTo>
                <a:cubicBezTo>
                  <a:pt x="383" y="113"/>
                  <a:pt x="382" y="113"/>
                  <a:pt x="382" y="114"/>
                </a:cubicBezTo>
                <a:cubicBezTo>
                  <a:pt x="382" y="114"/>
                  <a:pt x="383" y="114"/>
                  <a:pt x="383" y="114"/>
                </a:cubicBezTo>
                <a:cubicBezTo>
                  <a:pt x="383" y="114"/>
                  <a:pt x="383" y="114"/>
                  <a:pt x="384" y="115"/>
                </a:cubicBezTo>
                <a:cubicBezTo>
                  <a:pt x="384" y="115"/>
                  <a:pt x="384" y="114"/>
                  <a:pt x="384" y="114"/>
                </a:cubicBezTo>
                <a:close/>
                <a:moveTo>
                  <a:pt x="61" y="149"/>
                </a:moveTo>
                <a:cubicBezTo>
                  <a:pt x="61" y="149"/>
                  <a:pt x="61" y="149"/>
                  <a:pt x="61" y="150"/>
                </a:cubicBezTo>
                <a:cubicBezTo>
                  <a:pt x="61" y="150"/>
                  <a:pt x="61" y="150"/>
                  <a:pt x="61" y="150"/>
                </a:cubicBezTo>
                <a:cubicBezTo>
                  <a:pt x="62" y="150"/>
                  <a:pt x="62" y="150"/>
                  <a:pt x="62" y="150"/>
                </a:cubicBezTo>
                <a:cubicBezTo>
                  <a:pt x="62" y="150"/>
                  <a:pt x="62" y="149"/>
                  <a:pt x="63" y="149"/>
                </a:cubicBezTo>
                <a:cubicBezTo>
                  <a:pt x="62" y="149"/>
                  <a:pt x="62" y="149"/>
                  <a:pt x="62" y="149"/>
                </a:cubicBezTo>
                <a:cubicBezTo>
                  <a:pt x="61" y="148"/>
                  <a:pt x="62" y="149"/>
                  <a:pt x="62" y="149"/>
                </a:cubicBezTo>
                <a:cubicBezTo>
                  <a:pt x="62" y="149"/>
                  <a:pt x="61" y="149"/>
                  <a:pt x="61" y="149"/>
                </a:cubicBezTo>
                <a:close/>
                <a:moveTo>
                  <a:pt x="154" y="261"/>
                </a:moveTo>
                <a:cubicBezTo>
                  <a:pt x="154" y="262"/>
                  <a:pt x="154" y="262"/>
                  <a:pt x="155" y="262"/>
                </a:cubicBezTo>
                <a:cubicBezTo>
                  <a:pt x="155" y="262"/>
                  <a:pt x="155" y="262"/>
                  <a:pt x="155" y="262"/>
                </a:cubicBezTo>
                <a:cubicBezTo>
                  <a:pt x="155" y="261"/>
                  <a:pt x="155" y="261"/>
                  <a:pt x="155" y="261"/>
                </a:cubicBezTo>
                <a:cubicBezTo>
                  <a:pt x="155" y="261"/>
                  <a:pt x="154" y="261"/>
                  <a:pt x="154" y="261"/>
                </a:cubicBezTo>
                <a:close/>
                <a:moveTo>
                  <a:pt x="193" y="261"/>
                </a:moveTo>
                <a:cubicBezTo>
                  <a:pt x="193" y="262"/>
                  <a:pt x="194" y="262"/>
                  <a:pt x="194" y="262"/>
                </a:cubicBezTo>
                <a:cubicBezTo>
                  <a:pt x="194" y="262"/>
                  <a:pt x="194" y="261"/>
                  <a:pt x="195" y="261"/>
                </a:cubicBezTo>
                <a:cubicBezTo>
                  <a:pt x="194" y="261"/>
                  <a:pt x="194" y="261"/>
                  <a:pt x="194" y="261"/>
                </a:cubicBezTo>
                <a:cubicBezTo>
                  <a:pt x="193" y="261"/>
                  <a:pt x="193" y="261"/>
                  <a:pt x="193" y="261"/>
                </a:cubicBezTo>
                <a:close/>
                <a:moveTo>
                  <a:pt x="360" y="8"/>
                </a:moveTo>
                <a:cubicBezTo>
                  <a:pt x="360" y="8"/>
                  <a:pt x="360" y="8"/>
                  <a:pt x="361" y="7"/>
                </a:cubicBezTo>
                <a:cubicBezTo>
                  <a:pt x="360" y="7"/>
                  <a:pt x="360" y="7"/>
                  <a:pt x="360" y="7"/>
                </a:cubicBezTo>
                <a:cubicBezTo>
                  <a:pt x="359" y="7"/>
                  <a:pt x="359" y="7"/>
                  <a:pt x="359" y="7"/>
                </a:cubicBezTo>
                <a:cubicBezTo>
                  <a:pt x="359" y="8"/>
                  <a:pt x="359" y="8"/>
                  <a:pt x="360" y="8"/>
                </a:cubicBezTo>
                <a:close/>
                <a:moveTo>
                  <a:pt x="304" y="303"/>
                </a:moveTo>
                <a:cubicBezTo>
                  <a:pt x="304" y="303"/>
                  <a:pt x="304" y="303"/>
                  <a:pt x="304" y="303"/>
                </a:cubicBezTo>
                <a:cubicBezTo>
                  <a:pt x="303" y="303"/>
                  <a:pt x="303" y="303"/>
                  <a:pt x="303" y="303"/>
                </a:cubicBezTo>
                <a:cubicBezTo>
                  <a:pt x="303" y="303"/>
                  <a:pt x="303" y="303"/>
                  <a:pt x="303" y="303"/>
                </a:cubicBezTo>
                <a:cubicBezTo>
                  <a:pt x="304" y="303"/>
                  <a:pt x="304" y="303"/>
                  <a:pt x="305" y="303"/>
                </a:cubicBezTo>
                <a:cubicBezTo>
                  <a:pt x="305" y="303"/>
                  <a:pt x="305" y="303"/>
                  <a:pt x="305" y="303"/>
                </a:cubicBezTo>
                <a:cubicBezTo>
                  <a:pt x="305" y="303"/>
                  <a:pt x="305" y="303"/>
                  <a:pt x="306" y="303"/>
                </a:cubicBezTo>
                <a:cubicBezTo>
                  <a:pt x="306" y="303"/>
                  <a:pt x="306" y="302"/>
                  <a:pt x="306" y="302"/>
                </a:cubicBezTo>
                <a:cubicBezTo>
                  <a:pt x="305" y="302"/>
                  <a:pt x="305" y="302"/>
                  <a:pt x="304" y="303"/>
                </a:cubicBezTo>
                <a:close/>
                <a:moveTo>
                  <a:pt x="182" y="261"/>
                </a:moveTo>
                <a:cubicBezTo>
                  <a:pt x="182" y="261"/>
                  <a:pt x="182" y="261"/>
                  <a:pt x="182" y="261"/>
                </a:cubicBezTo>
                <a:cubicBezTo>
                  <a:pt x="182" y="261"/>
                  <a:pt x="181" y="262"/>
                  <a:pt x="181" y="262"/>
                </a:cubicBezTo>
                <a:cubicBezTo>
                  <a:pt x="181" y="262"/>
                  <a:pt x="181" y="262"/>
                  <a:pt x="181" y="262"/>
                </a:cubicBezTo>
                <a:cubicBezTo>
                  <a:pt x="182" y="262"/>
                  <a:pt x="182" y="262"/>
                  <a:pt x="182" y="262"/>
                </a:cubicBezTo>
                <a:cubicBezTo>
                  <a:pt x="182" y="262"/>
                  <a:pt x="182" y="262"/>
                  <a:pt x="182" y="261"/>
                </a:cubicBezTo>
                <a:close/>
                <a:moveTo>
                  <a:pt x="73" y="128"/>
                </a:moveTo>
                <a:cubicBezTo>
                  <a:pt x="73" y="128"/>
                  <a:pt x="73" y="128"/>
                  <a:pt x="73" y="128"/>
                </a:cubicBezTo>
                <a:cubicBezTo>
                  <a:pt x="73" y="127"/>
                  <a:pt x="72" y="127"/>
                  <a:pt x="72" y="128"/>
                </a:cubicBezTo>
                <a:cubicBezTo>
                  <a:pt x="72" y="128"/>
                  <a:pt x="72" y="128"/>
                  <a:pt x="72" y="128"/>
                </a:cubicBezTo>
                <a:cubicBezTo>
                  <a:pt x="72" y="128"/>
                  <a:pt x="73" y="128"/>
                  <a:pt x="73" y="128"/>
                </a:cubicBezTo>
                <a:close/>
                <a:moveTo>
                  <a:pt x="392" y="85"/>
                </a:moveTo>
                <a:cubicBezTo>
                  <a:pt x="392" y="85"/>
                  <a:pt x="392" y="86"/>
                  <a:pt x="392" y="86"/>
                </a:cubicBezTo>
                <a:cubicBezTo>
                  <a:pt x="393" y="86"/>
                  <a:pt x="393" y="86"/>
                  <a:pt x="394" y="85"/>
                </a:cubicBezTo>
                <a:cubicBezTo>
                  <a:pt x="394" y="85"/>
                  <a:pt x="394" y="85"/>
                  <a:pt x="394" y="85"/>
                </a:cubicBezTo>
                <a:cubicBezTo>
                  <a:pt x="394" y="85"/>
                  <a:pt x="394" y="85"/>
                  <a:pt x="393" y="85"/>
                </a:cubicBezTo>
                <a:cubicBezTo>
                  <a:pt x="393" y="85"/>
                  <a:pt x="393" y="85"/>
                  <a:pt x="392" y="85"/>
                </a:cubicBezTo>
                <a:close/>
                <a:moveTo>
                  <a:pt x="355" y="98"/>
                </a:moveTo>
                <a:cubicBezTo>
                  <a:pt x="355" y="98"/>
                  <a:pt x="356" y="97"/>
                  <a:pt x="356" y="97"/>
                </a:cubicBezTo>
                <a:cubicBezTo>
                  <a:pt x="356" y="97"/>
                  <a:pt x="355" y="97"/>
                  <a:pt x="355" y="96"/>
                </a:cubicBezTo>
                <a:cubicBezTo>
                  <a:pt x="355" y="97"/>
                  <a:pt x="355" y="97"/>
                  <a:pt x="355" y="98"/>
                </a:cubicBezTo>
                <a:cubicBezTo>
                  <a:pt x="355" y="98"/>
                  <a:pt x="355" y="98"/>
                  <a:pt x="355" y="98"/>
                </a:cubicBezTo>
                <a:close/>
                <a:moveTo>
                  <a:pt x="190" y="263"/>
                </a:moveTo>
                <a:cubicBezTo>
                  <a:pt x="190" y="263"/>
                  <a:pt x="191" y="262"/>
                  <a:pt x="191" y="262"/>
                </a:cubicBezTo>
                <a:cubicBezTo>
                  <a:pt x="191" y="262"/>
                  <a:pt x="191" y="262"/>
                  <a:pt x="191" y="261"/>
                </a:cubicBezTo>
                <a:cubicBezTo>
                  <a:pt x="190" y="262"/>
                  <a:pt x="190" y="262"/>
                  <a:pt x="190" y="262"/>
                </a:cubicBezTo>
                <a:cubicBezTo>
                  <a:pt x="190" y="262"/>
                  <a:pt x="190" y="263"/>
                  <a:pt x="190" y="263"/>
                </a:cubicBezTo>
                <a:close/>
                <a:moveTo>
                  <a:pt x="378" y="306"/>
                </a:moveTo>
                <a:cubicBezTo>
                  <a:pt x="378" y="306"/>
                  <a:pt x="378" y="305"/>
                  <a:pt x="378" y="305"/>
                </a:cubicBezTo>
                <a:cubicBezTo>
                  <a:pt x="378" y="305"/>
                  <a:pt x="378" y="305"/>
                  <a:pt x="378" y="305"/>
                </a:cubicBezTo>
                <a:cubicBezTo>
                  <a:pt x="378" y="305"/>
                  <a:pt x="377" y="306"/>
                  <a:pt x="378" y="306"/>
                </a:cubicBezTo>
                <a:cubicBezTo>
                  <a:pt x="378" y="306"/>
                  <a:pt x="378" y="306"/>
                  <a:pt x="378" y="306"/>
                </a:cubicBezTo>
                <a:close/>
                <a:moveTo>
                  <a:pt x="537" y="117"/>
                </a:moveTo>
                <a:cubicBezTo>
                  <a:pt x="538" y="117"/>
                  <a:pt x="538" y="118"/>
                  <a:pt x="538" y="118"/>
                </a:cubicBezTo>
                <a:cubicBezTo>
                  <a:pt x="538" y="118"/>
                  <a:pt x="539" y="118"/>
                  <a:pt x="539" y="118"/>
                </a:cubicBezTo>
                <a:cubicBezTo>
                  <a:pt x="538" y="117"/>
                  <a:pt x="538" y="117"/>
                  <a:pt x="538" y="117"/>
                </a:cubicBezTo>
                <a:cubicBezTo>
                  <a:pt x="538" y="117"/>
                  <a:pt x="537" y="117"/>
                  <a:pt x="537" y="117"/>
                </a:cubicBezTo>
                <a:close/>
                <a:moveTo>
                  <a:pt x="282" y="305"/>
                </a:moveTo>
                <a:cubicBezTo>
                  <a:pt x="282" y="305"/>
                  <a:pt x="282" y="306"/>
                  <a:pt x="281" y="306"/>
                </a:cubicBezTo>
                <a:cubicBezTo>
                  <a:pt x="281" y="306"/>
                  <a:pt x="282" y="306"/>
                  <a:pt x="282" y="307"/>
                </a:cubicBezTo>
                <a:cubicBezTo>
                  <a:pt x="282" y="306"/>
                  <a:pt x="282" y="306"/>
                  <a:pt x="283" y="306"/>
                </a:cubicBezTo>
                <a:cubicBezTo>
                  <a:pt x="283" y="306"/>
                  <a:pt x="282" y="305"/>
                  <a:pt x="282" y="305"/>
                </a:cubicBezTo>
                <a:close/>
                <a:moveTo>
                  <a:pt x="397" y="69"/>
                </a:moveTo>
                <a:cubicBezTo>
                  <a:pt x="397" y="69"/>
                  <a:pt x="397" y="69"/>
                  <a:pt x="397" y="70"/>
                </a:cubicBezTo>
                <a:cubicBezTo>
                  <a:pt x="396" y="70"/>
                  <a:pt x="396" y="70"/>
                  <a:pt x="396" y="70"/>
                </a:cubicBezTo>
                <a:cubicBezTo>
                  <a:pt x="396" y="70"/>
                  <a:pt x="396" y="70"/>
                  <a:pt x="396" y="70"/>
                </a:cubicBezTo>
                <a:cubicBezTo>
                  <a:pt x="396" y="71"/>
                  <a:pt x="397" y="71"/>
                  <a:pt x="397" y="71"/>
                </a:cubicBezTo>
                <a:cubicBezTo>
                  <a:pt x="397" y="71"/>
                  <a:pt x="397" y="70"/>
                  <a:pt x="397" y="70"/>
                </a:cubicBezTo>
                <a:cubicBezTo>
                  <a:pt x="397" y="70"/>
                  <a:pt x="397" y="70"/>
                  <a:pt x="397" y="70"/>
                </a:cubicBezTo>
                <a:cubicBezTo>
                  <a:pt x="397" y="69"/>
                  <a:pt x="397" y="69"/>
                  <a:pt x="397" y="69"/>
                </a:cubicBezTo>
                <a:close/>
                <a:moveTo>
                  <a:pt x="401" y="75"/>
                </a:moveTo>
                <a:cubicBezTo>
                  <a:pt x="401" y="75"/>
                  <a:pt x="401" y="75"/>
                  <a:pt x="401" y="75"/>
                </a:cubicBezTo>
                <a:cubicBezTo>
                  <a:pt x="401" y="75"/>
                  <a:pt x="401" y="75"/>
                  <a:pt x="401" y="76"/>
                </a:cubicBezTo>
                <a:cubicBezTo>
                  <a:pt x="401" y="76"/>
                  <a:pt x="401" y="76"/>
                  <a:pt x="401" y="76"/>
                </a:cubicBezTo>
                <a:cubicBezTo>
                  <a:pt x="401" y="76"/>
                  <a:pt x="401" y="76"/>
                  <a:pt x="401" y="77"/>
                </a:cubicBezTo>
                <a:cubicBezTo>
                  <a:pt x="401" y="77"/>
                  <a:pt x="401" y="77"/>
                  <a:pt x="402" y="77"/>
                </a:cubicBezTo>
                <a:cubicBezTo>
                  <a:pt x="402" y="76"/>
                  <a:pt x="402" y="76"/>
                  <a:pt x="402" y="76"/>
                </a:cubicBezTo>
                <a:cubicBezTo>
                  <a:pt x="401" y="76"/>
                  <a:pt x="402" y="75"/>
                  <a:pt x="402" y="75"/>
                </a:cubicBezTo>
                <a:cubicBezTo>
                  <a:pt x="402" y="75"/>
                  <a:pt x="401" y="75"/>
                  <a:pt x="401" y="75"/>
                </a:cubicBezTo>
                <a:close/>
                <a:moveTo>
                  <a:pt x="395" y="87"/>
                </a:moveTo>
                <a:cubicBezTo>
                  <a:pt x="395" y="87"/>
                  <a:pt x="395" y="87"/>
                  <a:pt x="395" y="86"/>
                </a:cubicBezTo>
                <a:cubicBezTo>
                  <a:pt x="395" y="86"/>
                  <a:pt x="395" y="86"/>
                  <a:pt x="395" y="85"/>
                </a:cubicBezTo>
                <a:cubicBezTo>
                  <a:pt x="395" y="85"/>
                  <a:pt x="394" y="85"/>
                  <a:pt x="394" y="85"/>
                </a:cubicBezTo>
                <a:cubicBezTo>
                  <a:pt x="394" y="86"/>
                  <a:pt x="394" y="86"/>
                  <a:pt x="395" y="87"/>
                </a:cubicBezTo>
                <a:cubicBezTo>
                  <a:pt x="395" y="87"/>
                  <a:pt x="395" y="87"/>
                  <a:pt x="395" y="87"/>
                </a:cubicBezTo>
                <a:close/>
                <a:moveTo>
                  <a:pt x="412" y="86"/>
                </a:moveTo>
                <a:cubicBezTo>
                  <a:pt x="412" y="85"/>
                  <a:pt x="412" y="85"/>
                  <a:pt x="412" y="85"/>
                </a:cubicBezTo>
                <a:cubicBezTo>
                  <a:pt x="411" y="86"/>
                  <a:pt x="411" y="86"/>
                  <a:pt x="411" y="86"/>
                </a:cubicBezTo>
                <a:cubicBezTo>
                  <a:pt x="411" y="86"/>
                  <a:pt x="411" y="86"/>
                  <a:pt x="411" y="86"/>
                </a:cubicBezTo>
                <a:cubicBezTo>
                  <a:pt x="412" y="87"/>
                  <a:pt x="412" y="86"/>
                  <a:pt x="412" y="86"/>
                </a:cubicBezTo>
                <a:close/>
                <a:moveTo>
                  <a:pt x="514" y="228"/>
                </a:moveTo>
                <a:cubicBezTo>
                  <a:pt x="514" y="229"/>
                  <a:pt x="514" y="229"/>
                  <a:pt x="515" y="229"/>
                </a:cubicBezTo>
                <a:cubicBezTo>
                  <a:pt x="515" y="229"/>
                  <a:pt x="515" y="228"/>
                  <a:pt x="516" y="228"/>
                </a:cubicBezTo>
                <a:cubicBezTo>
                  <a:pt x="515" y="228"/>
                  <a:pt x="515" y="228"/>
                  <a:pt x="514" y="228"/>
                </a:cubicBezTo>
                <a:cubicBezTo>
                  <a:pt x="514" y="228"/>
                  <a:pt x="514" y="228"/>
                  <a:pt x="514" y="228"/>
                </a:cubicBezTo>
                <a:close/>
                <a:moveTo>
                  <a:pt x="417" y="116"/>
                </a:moveTo>
                <a:cubicBezTo>
                  <a:pt x="416" y="116"/>
                  <a:pt x="416" y="116"/>
                  <a:pt x="416" y="116"/>
                </a:cubicBezTo>
                <a:cubicBezTo>
                  <a:pt x="416" y="116"/>
                  <a:pt x="416" y="116"/>
                  <a:pt x="416" y="117"/>
                </a:cubicBezTo>
                <a:cubicBezTo>
                  <a:pt x="416" y="117"/>
                  <a:pt x="416" y="117"/>
                  <a:pt x="416" y="117"/>
                </a:cubicBezTo>
                <a:cubicBezTo>
                  <a:pt x="416" y="117"/>
                  <a:pt x="416" y="118"/>
                  <a:pt x="416" y="118"/>
                </a:cubicBezTo>
                <a:cubicBezTo>
                  <a:pt x="416" y="118"/>
                  <a:pt x="417" y="117"/>
                  <a:pt x="417" y="117"/>
                </a:cubicBezTo>
                <a:cubicBezTo>
                  <a:pt x="417" y="117"/>
                  <a:pt x="417" y="116"/>
                  <a:pt x="417" y="116"/>
                </a:cubicBezTo>
                <a:cubicBezTo>
                  <a:pt x="417" y="116"/>
                  <a:pt x="417" y="116"/>
                  <a:pt x="417" y="116"/>
                </a:cubicBezTo>
                <a:close/>
                <a:moveTo>
                  <a:pt x="395" y="96"/>
                </a:moveTo>
                <a:cubicBezTo>
                  <a:pt x="394" y="95"/>
                  <a:pt x="394" y="95"/>
                  <a:pt x="394" y="94"/>
                </a:cubicBezTo>
                <a:cubicBezTo>
                  <a:pt x="394" y="95"/>
                  <a:pt x="394" y="95"/>
                  <a:pt x="394" y="95"/>
                </a:cubicBezTo>
                <a:cubicBezTo>
                  <a:pt x="394" y="96"/>
                  <a:pt x="394" y="96"/>
                  <a:pt x="394" y="96"/>
                </a:cubicBezTo>
                <a:cubicBezTo>
                  <a:pt x="395" y="96"/>
                  <a:pt x="395" y="96"/>
                  <a:pt x="395" y="96"/>
                </a:cubicBezTo>
                <a:close/>
                <a:moveTo>
                  <a:pt x="488" y="94"/>
                </a:moveTo>
                <a:cubicBezTo>
                  <a:pt x="487" y="94"/>
                  <a:pt x="487" y="94"/>
                  <a:pt x="486" y="94"/>
                </a:cubicBezTo>
                <a:cubicBezTo>
                  <a:pt x="486" y="94"/>
                  <a:pt x="486" y="94"/>
                  <a:pt x="486" y="94"/>
                </a:cubicBezTo>
                <a:cubicBezTo>
                  <a:pt x="487" y="95"/>
                  <a:pt x="487" y="95"/>
                  <a:pt x="487" y="95"/>
                </a:cubicBezTo>
                <a:cubicBezTo>
                  <a:pt x="488" y="95"/>
                  <a:pt x="488" y="95"/>
                  <a:pt x="488" y="95"/>
                </a:cubicBezTo>
                <a:cubicBezTo>
                  <a:pt x="488" y="95"/>
                  <a:pt x="488" y="95"/>
                  <a:pt x="488" y="94"/>
                </a:cubicBezTo>
                <a:close/>
                <a:moveTo>
                  <a:pt x="403" y="86"/>
                </a:moveTo>
                <a:cubicBezTo>
                  <a:pt x="403" y="86"/>
                  <a:pt x="403" y="86"/>
                  <a:pt x="403" y="87"/>
                </a:cubicBezTo>
                <a:cubicBezTo>
                  <a:pt x="404" y="87"/>
                  <a:pt x="404" y="87"/>
                  <a:pt x="404" y="86"/>
                </a:cubicBezTo>
                <a:cubicBezTo>
                  <a:pt x="404" y="86"/>
                  <a:pt x="404" y="86"/>
                  <a:pt x="404" y="85"/>
                </a:cubicBezTo>
                <a:cubicBezTo>
                  <a:pt x="403" y="86"/>
                  <a:pt x="403" y="86"/>
                  <a:pt x="403" y="86"/>
                </a:cubicBezTo>
                <a:close/>
                <a:moveTo>
                  <a:pt x="145" y="265"/>
                </a:moveTo>
                <a:cubicBezTo>
                  <a:pt x="145" y="265"/>
                  <a:pt x="145" y="265"/>
                  <a:pt x="145" y="266"/>
                </a:cubicBezTo>
                <a:cubicBezTo>
                  <a:pt x="145" y="265"/>
                  <a:pt x="145" y="265"/>
                  <a:pt x="145" y="265"/>
                </a:cubicBezTo>
                <a:cubicBezTo>
                  <a:pt x="146" y="265"/>
                  <a:pt x="146" y="265"/>
                  <a:pt x="146" y="264"/>
                </a:cubicBezTo>
                <a:cubicBezTo>
                  <a:pt x="146" y="264"/>
                  <a:pt x="146" y="264"/>
                  <a:pt x="146" y="264"/>
                </a:cubicBezTo>
                <a:cubicBezTo>
                  <a:pt x="145" y="264"/>
                  <a:pt x="145" y="264"/>
                  <a:pt x="145" y="264"/>
                </a:cubicBezTo>
                <a:cubicBezTo>
                  <a:pt x="145" y="264"/>
                  <a:pt x="145" y="264"/>
                  <a:pt x="145" y="264"/>
                </a:cubicBezTo>
                <a:cubicBezTo>
                  <a:pt x="145" y="265"/>
                  <a:pt x="145" y="265"/>
                  <a:pt x="145" y="265"/>
                </a:cubicBezTo>
                <a:close/>
                <a:moveTo>
                  <a:pt x="478" y="93"/>
                </a:moveTo>
                <a:cubicBezTo>
                  <a:pt x="478" y="93"/>
                  <a:pt x="478" y="93"/>
                  <a:pt x="478" y="93"/>
                </a:cubicBezTo>
                <a:cubicBezTo>
                  <a:pt x="479" y="93"/>
                  <a:pt x="479" y="94"/>
                  <a:pt x="479" y="94"/>
                </a:cubicBezTo>
                <a:cubicBezTo>
                  <a:pt x="480" y="94"/>
                  <a:pt x="480" y="94"/>
                  <a:pt x="480" y="94"/>
                </a:cubicBezTo>
                <a:cubicBezTo>
                  <a:pt x="479" y="94"/>
                  <a:pt x="479" y="93"/>
                  <a:pt x="478" y="93"/>
                </a:cubicBezTo>
                <a:close/>
                <a:moveTo>
                  <a:pt x="122" y="314"/>
                </a:moveTo>
                <a:cubicBezTo>
                  <a:pt x="122" y="314"/>
                  <a:pt x="121" y="314"/>
                  <a:pt x="121" y="315"/>
                </a:cubicBezTo>
                <a:cubicBezTo>
                  <a:pt x="122" y="315"/>
                  <a:pt x="122" y="315"/>
                  <a:pt x="122" y="315"/>
                </a:cubicBezTo>
                <a:cubicBezTo>
                  <a:pt x="123" y="315"/>
                  <a:pt x="123" y="315"/>
                  <a:pt x="123" y="314"/>
                </a:cubicBezTo>
                <a:cubicBezTo>
                  <a:pt x="123" y="314"/>
                  <a:pt x="122" y="314"/>
                  <a:pt x="122" y="314"/>
                </a:cubicBezTo>
                <a:close/>
                <a:moveTo>
                  <a:pt x="530" y="265"/>
                </a:moveTo>
                <a:cubicBezTo>
                  <a:pt x="530" y="265"/>
                  <a:pt x="530" y="265"/>
                  <a:pt x="530" y="265"/>
                </a:cubicBezTo>
                <a:cubicBezTo>
                  <a:pt x="530" y="265"/>
                  <a:pt x="531" y="266"/>
                  <a:pt x="531" y="266"/>
                </a:cubicBezTo>
                <a:cubicBezTo>
                  <a:pt x="531" y="266"/>
                  <a:pt x="531" y="266"/>
                  <a:pt x="531" y="266"/>
                </a:cubicBezTo>
                <a:cubicBezTo>
                  <a:pt x="531" y="265"/>
                  <a:pt x="531" y="265"/>
                  <a:pt x="530" y="265"/>
                </a:cubicBezTo>
                <a:close/>
                <a:moveTo>
                  <a:pt x="532" y="266"/>
                </a:moveTo>
                <a:cubicBezTo>
                  <a:pt x="533" y="266"/>
                  <a:pt x="533" y="266"/>
                  <a:pt x="534" y="266"/>
                </a:cubicBezTo>
                <a:cubicBezTo>
                  <a:pt x="533" y="265"/>
                  <a:pt x="533" y="265"/>
                  <a:pt x="533" y="265"/>
                </a:cubicBezTo>
                <a:cubicBezTo>
                  <a:pt x="533" y="265"/>
                  <a:pt x="532" y="265"/>
                  <a:pt x="532" y="265"/>
                </a:cubicBezTo>
                <a:cubicBezTo>
                  <a:pt x="532" y="266"/>
                  <a:pt x="532" y="266"/>
                  <a:pt x="532" y="266"/>
                </a:cubicBezTo>
                <a:close/>
                <a:moveTo>
                  <a:pt x="232" y="316"/>
                </a:moveTo>
                <a:cubicBezTo>
                  <a:pt x="232" y="316"/>
                  <a:pt x="232" y="316"/>
                  <a:pt x="232" y="316"/>
                </a:cubicBezTo>
                <a:cubicBezTo>
                  <a:pt x="232" y="316"/>
                  <a:pt x="232" y="315"/>
                  <a:pt x="231" y="316"/>
                </a:cubicBezTo>
                <a:cubicBezTo>
                  <a:pt x="231" y="316"/>
                  <a:pt x="231" y="316"/>
                  <a:pt x="231" y="316"/>
                </a:cubicBezTo>
                <a:cubicBezTo>
                  <a:pt x="231" y="317"/>
                  <a:pt x="232" y="316"/>
                  <a:pt x="232" y="316"/>
                </a:cubicBezTo>
                <a:close/>
                <a:moveTo>
                  <a:pt x="374" y="113"/>
                </a:moveTo>
                <a:cubicBezTo>
                  <a:pt x="374" y="113"/>
                  <a:pt x="373" y="112"/>
                  <a:pt x="372" y="112"/>
                </a:cubicBezTo>
                <a:cubicBezTo>
                  <a:pt x="372" y="112"/>
                  <a:pt x="372" y="113"/>
                  <a:pt x="372" y="113"/>
                </a:cubicBezTo>
                <a:cubicBezTo>
                  <a:pt x="372" y="113"/>
                  <a:pt x="372" y="113"/>
                  <a:pt x="372" y="113"/>
                </a:cubicBezTo>
                <a:cubicBezTo>
                  <a:pt x="373" y="112"/>
                  <a:pt x="373" y="113"/>
                  <a:pt x="373" y="113"/>
                </a:cubicBezTo>
                <a:cubicBezTo>
                  <a:pt x="374" y="113"/>
                  <a:pt x="374" y="113"/>
                  <a:pt x="374" y="113"/>
                </a:cubicBezTo>
                <a:close/>
                <a:moveTo>
                  <a:pt x="182" y="266"/>
                </a:moveTo>
                <a:cubicBezTo>
                  <a:pt x="182" y="266"/>
                  <a:pt x="182" y="266"/>
                  <a:pt x="182" y="266"/>
                </a:cubicBezTo>
                <a:cubicBezTo>
                  <a:pt x="182" y="266"/>
                  <a:pt x="181" y="266"/>
                  <a:pt x="181" y="266"/>
                </a:cubicBezTo>
                <a:cubicBezTo>
                  <a:pt x="181" y="267"/>
                  <a:pt x="180" y="267"/>
                  <a:pt x="180" y="267"/>
                </a:cubicBezTo>
                <a:cubicBezTo>
                  <a:pt x="180" y="267"/>
                  <a:pt x="181" y="267"/>
                  <a:pt x="181" y="267"/>
                </a:cubicBezTo>
                <a:cubicBezTo>
                  <a:pt x="182" y="267"/>
                  <a:pt x="182" y="267"/>
                  <a:pt x="182" y="266"/>
                </a:cubicBezTo>
                <a:close/>
                <a:moveTo>
                  <a:pt x="540" y="87"/>
                </a:moveTo>
                <a:cubicBezTo>
                  <a:pt x="539" y="87"/>
                  <a:pt x="539" y="88"/>
                  <a:pt x="539" y="88"/>
                </a:cubicBezTo>
                <a:cubicBezTo>
                  <a:pt x="539" y="88"/>
                  <a:pt x="539" y="88"/>
                  <a:pt x="539" y="88"/>
                </a:cubicBezTo>
                <a:cubicBezTo>
                  <a:pt x="540" y="88"/>
                  <a:pt x="539" y="87"/>
                  <a:pt x="540" y="87"/>
                </a:cubicBezTo>
                <a:cubicBezTo>
                  <a:pt x="540" y="87"/>
                  <a:pt x="540" y="87"/>
                  <a:pt x="540" y="87"/>
                </a:cubicBezTo>
                <a:cubicBezTo>
                  <a:pt x="540" y="87"/>
                  <a:pt x="540" y="86"/>
                  <a:pt x="540" y="87"/>
                </a:cubicBezTo>
                <a:close/>
                <a:moveTo>
                  <a:pt x="240" y="318"/>
                </a:moveTo>
                <a:cubicBezTo>
                  <a:pt x="241" y="319"/>
                  <a:pt x="241" y="319"/>
                  <a:pt x="241" y="319"/>
                </a:cubicBezTo>
                <a:cubicBezTo>
                  <a:pt x="241" y="319"/>
                  <a:pt x="242" y="319"/>
                  <a:pt x="242" y="318"/>
                </a:cubicBezTo>
                <a:cubicBezTo>
                  <a:pt x="242" y="318"/>
                  <a:pt x="242" y="318"/>
                  <a:pt x="241" y="318"/>
                </a:cubicBezTo>
                <a:cubicBezTo>
                  <a:pt x="241" y="318"/>
                  <a:pt x="241" y="318"/>
                  <a:pt x="240" y="318"/>
                </a:cubicBezTo>
                <a:close/>
                <a:moveTo>
                  <a:pt x="550" y="127"/>
                </a:moveTo>
                <a:cubicBezTo>
                  <a:pt x="550" y="127"/>
                  <a:pt x="550" y="127"/>
                  <a:pt x="551" y="128"/>
                </a:cubicBezTo>
                <a:cubicBezTo>
                  <a:pt x="551" y="127"/>
                  <a:pt x="551" y="127"/>
                  <a:pt x="551" y="127"/>
                </a:cubicBezTo>
                <a:cubicBezTo>
                  <a:pt x="551" y="126"/>
                  <a:pt x="551" y="126"/>
                  <a:pt x="551" y="126"/>
                </a:cubicBezTo>
                <a:cubicBezTo>
                  <a:pt x="551" y="126"/>
                  <a:pt x="550" y="126"/>
                  <a:pt x="550" y="127"/>
                </a:cubicBezTo>
                <a:close/>
                <a:moveTo>
                  <a:pt x="538" y="230"/>
                </a:moveTo>
                <a:cubicBezTo>
                  <a:pt x="538" y="231"/>
                  <a:pt x="538" y="231"/>
                  <a:pt x="538" y="231"/>
                </a:cubicBezTo>
                <a:cubicBezTo>
                  <a:pt x="538" y="231"/>
                  <a:pt x="538" y="231"/>
                  <a:pt x="538" y="232"/>
                </a:cubicBezTo>
                <a:cubicBezTo>
                  <a:pt x="538" y="232"/>
                  <a:pt x="538" y="232"/>
                  <a:pt x="539" y="232"/>
                </a:cubicBezTo>
                <a:cubicBezTo>
                  <a:pt x="539" y="232"/>
                  <a:pt x="539" y="232"/>
                  <a:pt x="539" y="232"/>
                </a:cubicBezTo>
                <a:cubicBezTo>
                  <a:pt x="539" y="231"/>
                  <a:pt x="539" y="231"/>
                  <a:pt x="538" y="231"/>
                </a:cubicBezTo>
                <a:cubicBezTo>
                  <a:pt x="538" y="231"/>
                  <a:pt x="538" y="231"/>
                  <a:pt x="538" y="230"/>
                </a:cubicBezTo>
                <a:close/>
                <a:moveTo>
                  <a:pt x="440" y="156"/>
                </a:moveTo>
                <a:cubicBezTo>
                  <a:pt x="440" y="156"/>
                  <a:pt x="441" y="156"/>
                  <a:pt x="441" y="156"/>
                </a:cubicBezTo>
                <a:cubicBezTo>
                  <a:pt x="441" y="155"/>
                  <a:pt x="440" y="155"/>
                  <a:pt x="440" y="155"/>
                </a:cubicBezTo>
                <a:cubicBezTo>
                  <a:pt x="440" y="155"/>
                  <a:pt x="440" y="156"/>
                  <a:pt x="439" y="156"/>
                </a:cubicBezTo>
                <a:cubicBezTo>
                  <a:pt x="440" y="156"/>
                  <a:pt x="440" y="156"/>
                  <a:pt x="440" y="156"/>
                </a:cubicBezTo>
                <a:close/>
                <a:moveTo>
                  <a:pt x="504" y="69"/>
                </a:moveTo>
                <a:cubicBezTo>
                  <a:pt x="504" y="69"/>
                  <a:pt x="504" y="69"/>
                  <a:pt x="504" y="69"/>
                </a:cubicBezTo>
                <a:cubicBezTo>
                  <a:pt x="504" y="69"/>
                  <a:pt x="505" y="69"/>
                  <a:pt x="505" y="68"/>
                </a:cubicBezTo>
                <a:cubicBezTo>
                  <a:pt x="505" y="68"/>
                  <a:pt x="505" y="68"/>
                  <a:pt x="505" y="68"/>
                </a:cubicBezTo>
                <a:cubicBezTo>
                  <a:pt x="505" y="68"/>
                  <a:pt x="505" y="68"/>
                  <a:pt x="504" y="68"/>
                </a:cubicBezTo>
                <a:cubicBezTo>
                  <a:pt x="504" y="68"/>
                  <a:pt x="504" y="68"/>
                  <a:pt x="504" y="69"/>
                </a:cubicBezTo>
                <a:close/>
                <a:moveTo>
                  <a:pt x="524" y="232"/>
                </a:moveTo>
                <a:cubicBezTo>
                  <a:pt x="524" y="232"/>
                  <a:pt x="524" y="232"/>
                  <a:pt x="525" y="232"/>
                </a:cubicBezTo>
                <a:cubicBezTo>
                  <a:pt x="524" y="231"/>
                  <a:pt x="525" y="231"/>
                  <a:pt x="524" y="231"/>
                </a:cubicBezTo>
                <a:cubicBezTo>
                  <a:pt x="524" y="231"/>
                  <a:pt x="524" y="231"/>
                  <a:pt x="524" y="231"/>
                </a:cubicBezTo>
                <a:cubicBezTo>
                  <a:pt x="524" y="232"/>
                  <a:pt x="523" y="232"/>
                  <a:pt x="524" y="232"/>
                </a:cubicBezTo>
                <a:close/>
                <a:moveTo>
                  <a:pt x="193" y="326"/>
                </a:moveTo>
                <a:cubicBezTo>
                  <a:pt x="193" y="326"/>
                  <a:pt x="193" y="326"/>
                  <a:pt x="193" y="326"/>
                </a:cubicBezTo>
                <a:cubicBezTo>
                  <a:pt x="193" y="326"/>
                  <a:pt x="194" y="326"/>
                  <a:pt x="194" y="326"/>
                </a:cubicBezTo>
                <a:cubicBezTo>
                  <a:pt x="194" y="326"/>
                  <a:pt x="194" y="325"/>
                  <a:pt x="195" y="325"/>
                </a:cubicBezTo>
                <a:cubicBezTo>
                  <a:pt x="194" y="325"/>
                  <a:pt x="194" y="324"/>
                  <a:pt x="194" y="324"/>
                </a:cubicBezTo>
                <a:cubicBezTo>
                  <a:pt x="194" y="325"/>
                  <a:pt x="193" y="325"/>
                  <a:pt x="193" y="326"/>
                </a:cubicBezTo>
                <a:close/>
                <a:moveTo>
                  <a:pt x="528" y="82"/>
                </a:moveTo>
                <a:cubicBezTo>
                  <a:pt x="528" y="82"/>
                  <a:pt x="527" y="82"/>
                  <a:pt x="527" y="82"/>
                </a:cubicBezTo>
                <a:cubicBezTo>
                  <a:pt x="527" y="82"/>
                  <a:pt x="526" y="81"/>
                  <a:pt x="526" y="82"/>
                </a:cubicBezTo>
                <a:cubicBezTo>
                  <a:pt x="526" y="82"/>
                  <a:pt x="527" y="82"/>
                  <a:pt x="527" y="83"/>
                </a:cubicBezTo>
                <a:cubicBezTo>
                  <a:pt x="527" y="83"/>
                  <a:pt x="528" y="83"/>
                  <a:pt x="528" y="82"/>
                </a:cubicBezTo>
                <a:close/>
                <a:moveTo>
                  <a:pt x="560" y="199"/>
                </a:moveTo>
                <a:cubicBezTo>
                  <a:pt x="560" y="199"/>
                  <a:pt x="560" y="199"/>
                  <a:pt x="561" y="200"/>
                </a:cubicBezTo>
                <a:cubicBezTo>
                  <a:pt x="561" y="200"/>
                  <a:pt x="561" y="200"/>
                  <a:pt x="561" y="200"/>
                </a:cubicBezTo>
                <a:cubicBezTo>
                  <a:pt x="561" y="199"/>
                  <a:pt x="561" y="199"/>
                  <a:pt x="561" y="199"/>
                </a:cubicBezTo>
                <a:cubicBezTo>
                  <a:pt x="561" y="199"/>
                  <a:pt x="560" y="198"/>
                  <a:pt x="560" y="199"/>
                </a:cubicBezTo>
                <a:close/>
                <a:moveTo>
                  <a:pt x="392" y="67"/>
                </a:moveTo>
                <a:cubicBezTo>
                  <a:pt x="392" y="67"/>
                  <a:pt x="392" y="67"/>
                  <a:pt x="393" y="67"/>
                </a:cubicBezTo>
                <a:cubicBezTo>
                  <a:pt x="393" y="67"/>
                  <a:pt x="393" y="67"/>
                  <a:pt x="393" y="66"/>
                </a:cubicBezTo>
                <a:cubicBezTo>
                  <a:pt x="393" y="66"/>
                  <a:pt x="392" y="66"/>
                  <a:pt x="392" y="66"/>
                </a:cubicBezTo>
                <a:cubicBezTo>
                  <a:pt x="392" y="66"/>
                  <a:pt x="392" y="66"/>
                  <a:pt x="392" y="67"/>
                </a:cubicBezTo>
                <a:close/>
                <a:moveTo>
                  <a:pt x="123" y="330"/>
                </a:moveTo>
                <a:cubicBezTo>
                  <a:pt x="123" y="330"/>
                  <a:pt x="124" y="330"/>
                  <a:pt x="124" y="330"/>
                </a:cubicBezTo>
                <a:cubicBezTo>
                  <a:pt x="124" y="330"/>
                  <a:pt x="124" y="330"/>
                  <a:pt x="124" y="330"/>
                </a:cubicBezTo>
                <a:cubicBezTo>
                  <a:pt x="124" y="329"/>
                  <a:pt x="124" y="329"/>
                  <a:pt x="124" y="329"/>
                </a:cubicBezTo>
                <a:cubicBezTo>
                  <a:pt x="124" y="329"/>
                  <a:pt x="123" y="330"/>
                  <a:pt x="123" y="330"/>
                </a:cubicBezTo>
                <a:close/>
                <a:moveTo>
                  <a:pt x="185" y="330"/>
                </a:moveTo>
                <a:cubicBezTo>
                  <a:pt x="185" y="331"/>
                  <a:pt x="185" y="331"/>
                  <a:pt x="186" y="332"/>
                </a:cubicBezTo>
                <a:cubicBezTo>
                  <a:pt x="186" y="331"/>
                  <a:pt x="186" y="331"/>
                  <a:pt x="186" y="331"/>
                </a:cubicBezTo>
                <a:cubicBezTo>
                  <a:pt x="186" y="331"/>
                  <a:pt x="185" y="330"/>
                  <a:pt x="185" y="330"/>
                </a:cubicBezTo>
                <a:cubicBezTo>
                  <a:pt x="185" y="330"/>
                  <a:pt x="185" y="330"/>
                  <a:pt x="185" y="330"/>
                </a:cubicBezTo>
                <a:close/>
                <a:moveTo>
                  <a:pt x="364" y="156"/>
                </a:moveTo>
                <a:cubicBezTo>
                  <a:pt x="365" y="156"/>
                  <a:pt x="365" y="156"/>
                  <a:pt x="365" y="156"/>
                </a:cubicBezTo>
                <a:cubicBezTo>
                  <a:pt x="364" y="156"/>
                  <a:pt x="364" y="155"/>
                  <a:pt x="363" y="155"/>
                </a:cubicBezTo>
                <a:cubicBezTo>
                  <a:pt x="363" y="155"/>
                  <a:pt x="363" y="155"/>
                  <a:pt x="363" y="155"/>
                </a:cubicBezTo>
                <a:cubicBezTo>
                  <a:pt x="364" y="156"/>
                  <a:pt x="364" y="156"/>
                  <a:pt x="364" y="156"/>
                </a:cubicBezTo>
                <a:cubicBezTo>
                  <a:pt x="364" y="156"/>
                  <a:pt x="364" y="156"/>
                  <a:pt x="364" y="156"/>
                </a:cubicBezTo>
                <a:close/>
                <a:moveTo>
                  <a:pt x="399" y="81"/>
                </a:moveTo>
                <a:cubicBezTo>
                  <a:pt x="399" y="81"/>
                  <a:pt x="399" y="81"/>
                  <a:pt x="399" y="81"/>
                </a:cubicBezTo>
                <a:cubicBezTo>
                  <a:pt x="398" y="81"/>
                  <a:pt x="398" y="81"/>
                  <a:pt x="398" y="81"/>
                </a:cubicBezTo>
                <a:cubicBezTo>
                  <a:pt x="398" y="81"/>
                  <a:pt x="398" y="81"/>
                  <a:pt x="398" y="81"/>
                </a:cubicBezTo>
                <a:cubicBezTo>
                  <a:pt x="398" y="82"/>
                  <a:pt x="398" y="81"/>
                  <a:pt x="399" y="81"/>
                </a:cubicBezTo>
                <a:cubicBezTo>
                  <a:pt x="399" y="81"/>
                  <a:pt x="399" y="81"/>
                  <a:pt x="399" y="81"/>
                </a:cubicBezTo>
                <a:cubicBezTo>
                  <a:pt x="399" y="81"/>
                  <a:pt x="399" y="81"/>
                  <a:pt x="399" y="81"/>
                </a:cubicBezTo>
                <a:cubicBezTo>
                  <a:pt x="399" y="81"/>
                  <a:pt x="399" y="81"/>
                  <a:pt x="400" y="81"/>
                </a:cubicBezTo>
                <a:cubicBezTo>
                  <a:pt x="399" y="81"/>
                  <a:pt x="399" y="81"/>
                  <a:pt x="399" y="81"/>
                </a:cubicBezTo>
                <a:close/>
                <a:moveTo>
                  <a:pt x="321" y="149"/>
                </a:moveTo>
                <a:cubicBezTo>
                  <a:pt x="321" y="149"/>
                  <a:pt x="321" y="149"/>
                  <a:pt x="321" y="149"/>
                </a:cubicBezTo>
                <a:cubicBezTo>
                  <a:pt x="321" y="150"/>
                  <a:pt x="321" y="150"/>
                  <a:pt x="321" y="150"/>
                </a:cubicBezTo>
                <a:cubicBezTo>
                  <a:pt x="321" y="150"/>
                  <a:pt x="321" y="151"/>
                  <a:pt x="322" y="151"/>
                </a:cubicBezTo>
                <a:cubicBezTo>
                  <a:pt x="322" y="150"/>
                  <a:pt x="322" y="150"/>
                  <a:pt x="322" y="150"/>
                </a:cubicBezTo>
                <a:cubicBezTo>
                  <a:pt x="322" y="150"/>
                  <a:pt x="322" y="149"/>
                  <a:pt x="321" y="149"/>
                </a:cubicBezTo>
                <a:cubicBezTo>
                  <a:pt x="321" y="149"/>
                  <a:pt x="321" y="149"/>
                  <a:pt x="321" y="149"/>
                </a:cubicBezTo>
                <a:close/>
                <a:moveTo>
                  <a:pt x="543" y="91"/>
                </a:moveTo>
                <a:cubicBezTo>
                  <a:pt x="543" y="91"/>
                  <a:pt x="544" y="91"/>
                  <a:pt x="544" y="91"/>
                </a:cubicBezTo>
                <a:cubicBezTo>
                  <a:pt x="544" y="90"/>
                  <a:pt x="544" y="90"/>
                  <a:pt x="544" y="90"/>
                </a:cubicBezTo>
                <a:cubicBezTo>
                  <a:pt x="544" y="90"/>
                  <a:pt x="543" y="90"/>
                  <a:pt x="543" y="90"/>
                </a:cubicBezTo>
                <a:cubicBezTo>
                  <a:pt x="543" y="91"/>
                  <a:pt x="543" y="91"/>
                  <a:pt x="543" y="91"/>
                </a:cubicBezTo>
                <a:close/>
                <a:moveTo>
                  <a:pt x="554" y="95"/>
                </a:moveTo>
                <a:cubicBezTo>
                  <a:pt x="554" y="95"/>
                  <a:pt x="554" y="94"/>
                  <a:pt x="554" y="94"/>
                </a:cubicBezTo>
                <a:cubicBezTo>
                  <a:pt x="554" y="94"/>
                  <a:pt x="554" y="94"/>
                  <a:pt x="553" y="94"/>
                </a:cubicBezTo>
                <a:cubicBezTo>
                  <a:pt x="554" y="95"/>
                  <a:pt x="554" y="95"/>
                  <a:pt x="554" y="95"/>
                </a:cubicBezTo>
                <a:cubicBezTo>
                  <a:pt x="554" y="95"/>
                  <a:pt x="554" y="95"/>
                  <a:pt x="554" y="95"/>
                </a:cubicBezTo>
                <a:close/>
                <a:moveTo>
                  <a:pt x="392" y="98"/>
                </a:moveTo>
                <a:cubicBezTo>
                  <a:pt x="392" y="98"/>
                  <a:pt x="393" y="98"/>
                  <a:pt x="393" y="98"/>
                </a:cubicBezTo>
                <a:cubicBezTo>
                  <a:pt x="393" y="98"/>
                  <a:pt x="393" y="98"/>
                  <a:pt x="393" y="97"/>
                </a:cubicBezTo>
                <a:cubicBezTo>
                  <a:pt x="393" y="97"/>
                  <a:pt x="392" y="97"/>
                  <a:pt x="392" y="96"/>
                </a:cubicBezTo>
                <a:cubicBezTo>
                  <a:pt x="392" y="96"/>
                  <a:pt x="392" y="97"/>
                  <a:pt x="392" y="97"/>
                </a:cubicBezTo>
                <a:cubicBezTo>
                  <a:pt x="392" y="97"/>
                  <a:pt x="392" y="97"/>
                  <a:pt x="392" y="98"/>
                </a:cubicBezTo>
                <a:close/>
                <a:moveTo>
                  <a:pt x="544" y="98"/>
                </a:moveTo>
                <a:cubicBezTo>
                  <a:pt x="545" y="98"/>
                  <a:pt x="545" y="98"/>
                  <a:pt x="545" y="97"/>
                </a:cubicBezTo>
                <a:cubicBezTo>
                  <a:pt x="545" y="97"/>
                  <a:pt x="545" y="97"/>
                  <a:pt x="544" y="96"/>
                </a:cubicBezTo>
                <a:cubicBezTo>
                  <a:pt x="544" y="97"/>
                  <a:pt x="544" y="97"/>
                  <a:pt x="544" y="97"/>
                </a:cubicBezTo>
                <a:cubicBezTo>
                  <a:pt x="544" y="97"/>
                  <a:pt x="544" y="98"/>
                  <a:pt x="544" y="98"/>
                </a:cubicBezTo>
                <a:close/>
                <a:moveTo>
                  <a:pt x="367" y="98"/>
                </a:moveTo>
                <a:cubicBezTo>
                  <a:pt x="367" y="98"/>
                  <a:pt x="367" y="98"/>
                  <a:pt x="367" y="98"/>
                </a:cubicBezTo>
                <a:cubicBezTo>
                  <a:pt x="367" y="98"/>
                  <a:pt x="367" y="97"/>
                  <a:pt x="367" y="97"/>
                </a:cubicBezTo>
                <a:cubicBezTo>
                  <a:pt x="367" y="98"/>
                  <a:pt x="366" y="98"/>
                  <a:pt x="366" y="98"/>
                </a:cubicBezTo>
                <a:cubicBezTo>
                  <a:pt x="367" y="98"/>
                  <a:pt x="367" y="99"/>
                  <a:pt x="367" y="99"/>
                </a:cubicBezTo>
                <a:cubicBezTo>
                  <a:pt x="367" y="99"/>
                  <a:pt x="367" y="99"/>
                  <a:pt x="367" y="98"/>
                </a:cubicBezTo>
                <a:close/>
                <a:moveTo>
                  <a:pt x="59" y="227"/>
                </a:moveTo>
                <a:cubicBezTo>
                  <a:pt x="59" y="227"/>
                  <a:pt x="59" y="227"/>
                  <a:pt x="59" y="228"/>
                </a:cubicBezTo>
                <a:cubicBezTo>
                  <a:pt x="59" y="228"/>
                  <a:pt x="59" y="227"/>
                  <a:pt x="60" y="227"/>
                </a:cubicBezTo>
                <a:cubicBezTo>
                  <a:pt x="59" y="227"/>
                  <a:pt x="59" y="227"/>
                  <a:pt x="59" y="226"/>
                </a:cubicBezTo>
                <a:lnTo>
                  <a:pt x="59" y="227"/>
                </a:lnTo>
                <a:close/>
                <a:moveTo>
                  <a:pt x="344" y="103"/>
                </a:moveTo>
                <a:cubicBezTo>
                  <a:pt x="345" y="103"/>
                  <a:pt x="345" y="103"/>
                  <a:pt x="345" y="102"/>
                </a:cubicBezTo>
                <a:cubicBezTo>
                  <a:pt x="345" y="102"/>
                  <a:pt x="345" y="102"/>
                  <a:pt x="345" y="102"/>
                </a:cubicBezTo>
                <a:cubicBezTo>
                  <a:pt x="345" y="102"/>
                  <a:pt x="345" y="102"/>
                  <a:pt x="345" y="102"/>
                </a:cubicBezTo>
                <a:cubicBezTo>
                  <a:pt x="345" y="102"/>
                  <a:pt x="344" y="102"/>
                  <a:pt x="344" y="103"/>
                </a:cubicBezTo>
                <a:close/>
                <a:moveTo>
                  <a:pt x="409" y="103"/>
                </a:moveTo>
                <a:cubicBezTo>
                  <a:pt x="409" y="103"/>
                  <a:pt x="409" y="103"/>
                  <a:pt x="409" y="103"/>
                </a:cubicBezTo>
                <a:cubicBezTo>
                  <a:pt x="408" y="103"/>
                  <a:pt x="408" y="103"/>
                  <a:pt x="407" y="104"/>
                </a:cubicBezTo>
                <a:cubicBezTo>
                  <a:pt x="407" y="104"/>
                  <a:pt x="407" y="104"/>
                  <a:pt x="407" y="104"/>
                </a:cubicBezTo>
                <a:cubicBezTo>
                  <a:pt x="408" y="104"/>
                  <a:pt x="408" y="104"/>
                  <a:pt x="408" y="104"/>
                </a:cubicBezTo>
                <a:cubicBezTo>
                  <a:pt x="408" y="104"/>
                  <a:pt x="408" y="104"/>
                  <a:pt x="409" y="104"/>
                </a:cubicBezTo>
                <a:cubicBezTo>
                  <a:pt x="409" y="104"/>
                  <a:pt x="409" y="103"/>
                  <a:pt x="409" y="103"/>
                </a:cubicBezTo>
                <a:close/>
                <a:moveTo>
                  <a:pt x="337" y="104"/>
                </a:moveTo>
                <a:cubicBezTo>
                  <a:pt x="336" y="104"/>
                  <a:pt x="336" y="104"/>
                  <a:pt x="335" y="103"/>
                </a:cubicBezTo>
                <a:cubicBezTo>
                  <a:pt x="335" y="104"/>
                  <a:pt x="335" y="104"/>
                  <a:pt x="335" y="104"/>
                </a:cubicBezTo>
                <a:cubicBezTo>
                  <a:pt x="335" y="105"/>
                  <a:pt x="336" y="104"/>
                  <a:pt x="336" y="104"/>
                </a:cubicBezTo>
                <a:cubicBezTo>
                  <a:pt x="336" y="104"/>
                  <a:pt x="336" y="104"/>
                  <a:pt x="337" y="104"/>
                </a:cubicBezTo>
                <a:close/>
                <a:moveTo>
                  <a:pt x="118" y="106"/>
                </a:moveTo>
                <a:cubicBezTo>
                  <a:pt x="118" y="106"/>
                  <a:pt x="119" y="105"/>
                  <a:pt x="119" y="105"/>
                </a:cubicBezTo>
                <a:cubicBezTo>
                  <a:pt x="119" y="105"/>
                  <a:pt x="119" y="105"/>
                  <a:pt x="119" y="104"/>
                </a:cubicBezTo>
                <a:cubicBezTo>
                  <a:pt x="118" y="105"/>
                  <a:pt x="118" y="105"/>
                  <a:pt x="118" y="105"/>
                </a:cubicBezTo>
                <a:cubicBezTo>
                  <a:pt x="118" y="105"/>
                  <a:pt x="118" y="106"/>
                  <a:pt x="118" y="106"/>
                </a:cubicBezTo>
                <a:close/>
                <a:moveTo>
                  <a:pt x="402" y="104"/>
                </a:moveTo>
                <a:cubicBezTo>
                  <a:pt x="402" y="105"/>
                  <a:pt x="402" y="105"/>
                  <a:pt x="402" y="105"/>
                </a:cubicBezTo>
                <a:cubicBezTo>
                  <a:pt x="402" y="105"/>
                  <a:pt x="402" y="106"/>
                  <a:pt x="402" y="106"/>
                </a:cubicBezTo>
                <a:cubicBezTo>
                  <a:pt x="402" y="105"/>
                  <a:pt x="403" y="105"/>
                  <a:pt x="403" y="105"/>
                </a:cubicBezTo>
                <a:cubicBezTo>
                  <a:pt x="403" y="105"/>
                  <a:pt x="402" y="105"/>
                  <a:pt x="402" y="104"/>
                </a:cubicBezTo>
                <a:close/>
                <a:moveTo>
                  <a:pt x="466" y="270"/>
                </a:moveTo>
                <a:cubicBezTo>
                  <a:pt x="466" y="270"/>
                  <a:pt x="466" y="270"/>
                  <a:pt x="465" y="270"/>
                </a:cubicBezTo>
                <a:cubicBezTo>
                  <a:pt x="465" y="269"/>
                  <a:pt x="465" y="269"/>
                  <a:pt x="465" y="269"/>
                </a:cubicBezTo>
                <a:cubicBezTo>
                  <a:pt x="465" y="270"/>
                  <a:pt x="465" y="270"/>
                  <a:pt x="465" y="270"/>
                </a:cubicBezTo>
                <a:cubicBezTo>
                  <a:pt x="465" y="270"/>
                  <a:pt x="465" y="271"/>
                  <a:pt x="465" y="271"/>
                </a:cubicBezTo>
                <a:cubicBezTo>
                  <a:pt x="466" y="271"/>
                  <a:pt x="466" y="271"/>
                  <a:pt x="466" y="270"/>
                </a:cubicBezTo>
                <a:close/>
                <a:moveTo>
                  <a:pt x="500" y="271"/>
                </a:moveTo>
                <a:cubicBezTo>
                  <a:pt x="500" y="271"/>
                  <a:pt x="500" y="271"/>
                  <a:pt x="500" y="271"/>
                </a:cubicBezTo>
                <a:cubicBezTo>
                  <a:pt x="500" y="271"/>
                  <a:pt x="500" y="271"/>
                  <a:pt x="500" y="270"/>
                </a:cubicBezTo>
                <a:cubicBezTo>
                  <a:pt x="500" y="270"/>
                  <a:pt x="500" y="270"/>
                  <a:pt x="500" y="270"/>
                </a:cubicBezTo>
                <a:cubicBezTo>
                  <a:pt x="500" y="270"/>
                  <a:pt x="500" y="270"/>
                  <a:pt x="500" y="271"/>
                </a:cubicBezTo>
                <a:close/>
                <a:moveTo>
                  <a:pt x="397" y="107"/>
                </a:moveTo>
                <a:cubicBezTo>
                  <a:pt x="397" y="107"/>
                  <a:pt x="397" y="107"/>
                  <a:pt x="397" y="106"/>
                </a:cubicBezTo>
                <a:cubicBezTo>
                  <a:pt x="397" y="106"/>
                  <a:pt x="397" y="106"/>
                  <a:pt x="397" y="106"/>
                </a:cubicBezTo>
                <a:cubicBezTo>
                  <a:pt x="397" y="106"/>
                  <a:pt x="396" y="106"/>
                  <a:pt x="396" y="106"/>
                </a:cubicBezTo>
                <a:cubicBezTo>
                  <a:pt x="396" y="107"/>
                  <a:pt x="396" y="107"/>
                  <a:pt x="397" y="107"/>
                </a:cubicBezTo>
                <a:close/>
                <a:moveTo>
                  <a:pt x="612" y="171"/>
                </a:moveTo>
                <a:cubicBezTo>
                  <a:pt x="612" y="171"/>
                  <a:pt x="612" y="171"/>
                  <a:pt x="612" y="171"/>
                </a:cubicBezTo>
                <a:cubicBezTo>
                  <a:pt x="612" y="172"/>
                  <a:pt x="612" y="172"/>
                  <a:pt x="612" y="172"/>
                </a:cubicBezTo>
                <a:cubicBezTo>
                  <a:pt x="613" y="172"/>
                  <a:pt x="613" y="172"/>
                  <a:pt x="613" y="172"/>
                </a:cubicBezTo>
                <a:cubicBezTo>
                  <a:pt x="613" y="172"/>
                  <a:pt x="612" y="171"/>
                  <a:pt x="612" y="171"/>
                </a:cubicBezTo>
                <a:close/>
                <a:moveTo>
                  <a:pt x="118" y="107"/>
                </a:moveTo>
                <a:cubicBezTo>
                  <a:pt x="118" y="107"/>
                  <a:pt x="118" y="107"/>
                  <a:pt x="119" y="107"/>
                </a:cubicBezTo>
                <a:cubicBezTo>
                  <a:pt x="119" y="107"/>
                  <a:pt x="119" y="106"/>
                  <a:pt x="119" y="106"/>
                </a:cubicBezTo>
                <a:cubicBezTo>
                  <a:pt x="119" y="106"/>
                  <a:pt x="119" y="106"/>
                  <a:pt x="118" y="106"/>
                </a:cubicBezTo>
                <a:cubicBezTo>
                  <a:pt x="118" y="106"/>
                  <a:pt x="118" y="107"/>
                  <a:pt x="117" y="107"/>
                </a:cubicBezTo>
                <a:cubicBezTo>
                  <a:pt x="118" y="107"/>
                  <a:pt x="118" y="107"/>
                  <a:pt x="118" y="107"/>
                </a:cubicBezTo>
                <a:close/>
                <a:moveTo>
                  <a:pt x="363" y="108"/>
                </a:moveTo>
                <a:cubicBezTo>
                  <a:pt x="363" y="107"/>
                  <a:pt x="363" y="107"/>
                  <a:pt x="363" y="106"/>
                </a:cubicBezTo>
                <a:cubicBezTo>
                  <a:pt x="362" y="107"/>
                  <a:pt x="362" y="107"/>
                  <a:pt x="362" y="107"/>
                </a:cubicBezTo>
                <a:cubicBezTo>
                  <a:pt x="362" y="108"/>
                  <a:pt x="362" y="108"/>
                  <a:pt x="363" y="108"/>
                </a:cubicBezTo>
                <a:cubicBezTo>
                  <a:pt x="363" y="108"/>
                  <a:pt x="363" y="108"/>
                  <a:pt x="363" y="108"/>
                </a:cubicBezTo>
                <a:close/>
                <a:moveTo>
                  <a:pt x="395" y="107"/>
                </a:moveTo>
                <a:cubicBezTo>
                  <a:pt x="394" y="107"/>
                  <a:pt x="394" y="107"/>
                  <a:pt x="394" y="107"/>
                </a:cubicBezTo>
                <a:cubicBezTo>
                  <a:pt x="394" y="107"/>
                  <a:pt x="394" y="107"/>
                  <a:pt x="394" y="108"/>
                </a:cubicBezTo>
                <a:cubicBezTo>
                  <a:pt x="394" y="108"/>
                  <a:pt x="394" y="108"/>
                  <a:pt x="394" y="108"/>
                </a:cubicBezTo>
                <a:cubicBezTo>
                  <a:pt x="395" y="108"/>
                  <a:pt x="395" y="107"/>
                  <a:pt x="395" y="107"/>
                </a:cubicBezTo>
                <a:cubicBezTo>
                  <a:pt x="395" y="107"/>
                  <a:pt x="395" y="107"/>
                  <a:pt x="395" y="107"/>
                </a:cubicBezTo>
                <a:close/>
                <a:moveTo>
                  <a:pt x="520" y="107"/>
                </a:moveTo>
                <a:cubicBezTo>
                  <a:pt x="520" y="107"/>
                  <a:pt x="520" y="107"/>
                  <a:pt x="520" y="107"/>
                </a:cubicBezTo>
                <a:cubicBezTo>
                  <a:pt x="519" y="107"/>
                  <a:pt x="519" y="107"/>
                  <a:pt x="519" y="107"/>
                </a:cubicBezTo>
                <a:cubicBezTo>
                  <a:pt x="519" y="107"/>
                  <a:pt x="519" y="107"/>
                  <a:pt x="518" y="108"/>
                </a:cubicBezTo>
                <a:cubicBezTo>
                  <a:pt x="518" y="108"/>
                  <a:pt x="518" y="108"/>
                  <a:pt x="519" y="108"/>
                </a:cubicBezTo>
                <a:cubicBezTo>
                  <a:pt x="519" y="108"/>
                  <a:pt x="519" y="107"/>
                  <a:pt x="520" y="107"/>
                </a:cubicBezTo>
                <a:close/>
                <a:moveTo>
                  <a:pt x="525" y="272"/>
                </a:moveTo>
                <a:cubicBezTo>
                  <a:pt x="526" y="272"/>
                  <a:pt x="526" y="272"/>
                  <a:pt x="526" y="271"/>
                </a:cubicBezTo>
                <a:cubicBezTo>
                  <a:pt x="526" y="271"/>
                  <a:pt x="526" y="271"/>
                  <a:pt x="526" y="271"/>
                </a:cubicBezTo>
                <a:cubicBezTo>
                  <a:pt x="526" y="271"/>
                  <a:pt x="525" y="271"/>
                  <a:pt x="525" y="271"/>
                </a:cubicBezTo>
                <a:cubicBezTo>
                  <a:pt x="525" y="272"/>
                  <a:pt x="525" y="272"/>
                  <a:pt x="525" y="272"/>
                </a:cubicBezTo>
                <a:close/>
                <a:moveTo>
                  <a:pt x="546" y="108"/>
                </a:moveTo>
                <a:cubicBezTo>
                  <a:pt x="546" y="108"/>
                  <a:pt x="545" y="108"/>
                  <a:pt x="545" y="108"/>
                </a:cubicBezTo>
                <a:cubicBezTo>
                  <a:pt x="545" y="108"/>
                  <a:pt x="546" y="109"/>
                  <a:pt x="546" y="109"/>
                </a:cubicBezTo>
                <a:cubicBezTo>
                  <a:pt x="546" y="109"/>
                  <a:pt x="546" y="109"/>
                  <a:pt x="546" y="109"/>
                </a:cubicBezTo>
                <a:cubicBezTo>
                  <a:pt x="546" y="109"/>
                  <a:pt x="546" y="109"/>
                  <a:pt x="546" y="108"/>
                </a:cubicBezTo>
                <a:cubicBezTo>
                  <a:pt x="546" y="108"/>
                  <a:pt x="546" y="108"/>
                  <a:pt x="546" y="108"/>
                </a:cubicBezTo>
                <a:close/>
                <a:moveTo>
                  <a:pt x="448" y="162"/>
                </a:moveTo>
                <a:cubicBezTo>
                  <a:pt x="448" y="162"/>
                  <a:pt x="449" y="162"/>
                  <a:pt x="449" y="162"/>
                </a:cubicBezTo>
                <a:cubicBezTo>
                  <a:pt x="449" y="162"/>
                  <a:pt x="449" y="162"/>
                  <a:pt x="450" y="162"/>
                </a:cubicBezTo>
                <a:cubicBezTo>
                  <a:pt x="449" y="161"/>
                  <a:pt x="449" y="161"/>
                  <a:pt x="449" y="161"/>
                </a:cubicBezTo>
                <a:cubicBezTo>
                  <a:pt x="449" y="161"/>
                  <a:pt x="449" y="162"/>
                  <a:pt x="448" y="162"/>
                </a:cubicBezTo>
                <a:close/>
                <a:moveTo>
                  <a:pt x="336" y="109"/>
                </a:moveTo>
                <a:cubicBezTo>
                  <a:pt x="336" y="109"/>
                  <a:pt x="336" y="109"/>
                  <a:pt x="336" y="110"/>
                </a:cubicBezTo>
                <a:cubicBezTo>
                  <a:pt x="336" y="109"/>
                  <a:pt x="337" y="109"/>
                  <a:pt x="337" y="109"/>
                </a:cubicBezTo>
                <a:cubicBezTo>
                  <a:pt x="337" y="109"/>
                  <a:pt x="337" y="108"/>
                  <a:pt x="337" y="108"/>
                </a:cubicBezTo>
                <a:cubicBezTo>
                  <a:pt x="336" y="108"/>
                  <a:pt x="336" y="109"/>
                  <a:pt x="336" y="109"/>
                </a:cubicBezTo>
                <a:close/>
                <a:moveTo>
                  <a:pt x="400" y="110"/>
                </a:moveTo>
                <a:cubicBezTo>
                  <a:pt x="400" y="110"/>
                  <a:pt x="400" y="110"/>
                  <a:pt x="401" y="109"/>
                </a:cubicBezTo>
                <a:cubicBezTo>
                  <a:pt x="401" y="109"/>
                  <a:pt x="400" y="109"/>
                  <a:pt x="400" y="109"/>
                </a:cubicBezTo>
                <a:cubicBezTo>
                  <a:pt x="400" y="109"/>
                  <a:pt x="400" y="109"/>
                  <a:pt x="399" y="109"/>
                </a:cubicBezTo>
                <a:cubicBezTo>
                  <a:pt x="400" y="110"/>
                  <a:pt x="400" y="110"/>
                  <a:pt x="400" y="110"/>
                </a:cubicBezTo>
                <a:close/>
                <a:moveTo>
                  <a:pt x="551" y="111"/>
                </a:moveTo>
                <a:cubicBezTo>
                  <a:pt x="551" y="110"/>
                  <a:pt x="551" y="110"/>
                  <a:pt x="551" y="110"/>
                </a:cubicBezTo>
                <a:cubicBezTo>
                  <a:pt x="551" y="110"/>
                  <a:pt x="551" y="110"/>
                  <a:pt x="550" y="110"/>
                </a:cubicBezTo>
                <a:cubicBezTo>
                  <a:pt x="550" y="110"/>
                  <a:pt x="551" y="111"/>
                  <a:pt x="551" y="111"/>
                </a:cubicBezTo>
                <a:cubicBezTo>
                  <a:pt x="551" y="111"/>
                  <a:pt x="551" y="111"/>
                  <a:pt x="551" y="111"/>
                </a:cubicBezTo>
                <a:close/>
                <a:moveTo>
                  <a:pt x="414" y="112"/>
                </a:moveTo>
                <a:cubicBezTo>
                  <a:pt x="414" y="112"/>
                  <a:pt x="414" y="112"/>
                  <a:pt x="415" y="112"/>
                </a:cubicBezTo>
                <a:cubicBezTo>
                  <a:pt x="415" y="112"/>
                  <a:pt x="415" y="111"/>
                  <a:pt x="415" y="111"/>
                </a:cubicBezTo>
                <a:cubicBezTo>
                  <a:pt x="415" y="111"/>
                  <a:pt x="415" y="111"/>
                  <a:pt x="414" y="111"/>
                </a:cubicBezTo>
                <a:cubicBezTo>
                  <a:pt x="414" y="111"/>
                  <a:pt x="414" y="111"/>
                  <a:pt x="414" y="112"/>
                </a:cubicBezTo>
                <a:close/>
                <a:moveTo>
                  <a:pt x="418" y="112"/>
                </a:moveTo>
                <a:cubicBezTo>
                  <a:pt x="418" y="112"/>
                  <a:pt x="419" y="112"/>
                  <a:pt x="419" y="112"/>
                </a:cubicBezTo>
                <a:cubicBezTo>
                  <a:pt x="419" y="112"/>
                  <a:pt x="418" y="112"/>
                  <a:pt x="418" y="112"/>
                </a:cubicBezTo>
                <a:cubicBezTo>
                  <a:pt x="418" y="112"/>
                  <a:pt x="418" y="112"/>
                  <a:pt x="417" y="112"/>
                </a:cubicBezTo>
                <a:cubicBezTo>
                  <a:pt x="417" y="112"/>
                  <a:pt x="417" y="112"/>
                  <a:pt x="417" y="112"/>
                </a:cubicBezTo>
                <a:cubicBezTo>
                  <a:pt x="417" y="112"/>
                  <a:pt x="417" y="112"/>
                  <a:pt x="417" y="112"/>
                </a:cubicBezTo>
                <a:cubicBezTo>
                  <a:pt x="417" y="112"/>
                  <a:pt x="418" y="112"/>
                  <a:pt x="418" y="112"/>
                </a:cubicBezTo>
                <a:close/>
                <a:moveTo>
                  <a:pt x="415" y="272"/>
                </a:moveTo>
                <a:cubicBezTo>
                  <a:pt x="414" y="272"/>
                  <a:pt x="414" y="273"/>
                  <a:pt x="414" y="273"/>
                </a:cubicBezTo>
                <a:cubicBezTo>
                  <a:pt x="414" y="273"/>
                  <a:pt x="415" y="273"/>
                  <a:pt x="415" y="274"/>
                </a:cubicBezTo>
                <a:cubicBezTo>
                  <a:pt x="415" y="273"/>
                  <a:pt x="415" y="273"/>
                  <a:pt x="415" y="272"/>
                </a:cubicBezTo>
                <a:cubicBezTo>
                  <a:pt x="415" y="272"/>
                  <a:pt x="415" y="272"/>
                  <a:pt x="415" y="272"/>
                </a:cubicBezTo>
                <a:close/>
                <a:moveTo>
                  <a:pt x="491" y="272"/>
                </a:moveTo>
                <a:cubicBezTo>
                  <a:pt x="491" y="272"/>
                  <a:pt x="491" y="272"/>
                  <a:pt x="491" y="272"/>
                </a:cubicBezTo>
                <a:cubicBezTo>
                  <a:pt x="491" y="273"/>
                  <a:pt x="491" y="273"/>
                  <a:pt x="491" y="273"/>
                </a:cubicBezTo>
                <a:cubicBezTo>
                  <a:pt x="491" y="273"/>
                  <a:pt x="491" y="274"/>
                  <a:pt x="491" y="274"/>
                </a:cubicBezTo>
                <a:cubicBezTo>
                  <a:pt x="492" y="273"/>
                  <a:pt x="492" y="273"/>
                  <a:pt x="492" y="272"/>
                </a:cubicBezTo>
                <a:cubicBezTo>
                  <a:pt x="492" y="272"/>
                  <a:pt x="492" y="272"/>
                  <a:pt x="492" y="272"/>
                </a:cubicBezTo>
                <a:cubicBezTo>
                  <a:pt x="492" y="272"/>
                  <a:pt x="491" y="272"/>
                  <a:pt x="491" y="272"/>
                </a:cubicBezTo>
                <a:close/>
                <a:moveTo>
                  <a:pt x="525" y="114"/>
                </a:moveTo>
                <a:cubicBezTo>
                  <a:pt x="525" y="114"/>
                  <a:pt x="526" y="114"/>
                  <a:pt x="526" y="114"/>
                </a:cubicBezTo>
                <a:cubicBezTo>
                  <a:pt x="526" y="114"/>
                  <a:pt x="525" y="113"/>
                  <a:pt x="525" y="113"/>
                </a:cubicBezTo>
                <a:cubicBezTo>
                  <a:pt x="525" y="113"/>
                  <a:pt x="525" y="113"/>
                  <a:pt x="525" y="113"/>
                </a:cubicBezTo>
                <a:cubicBezTo>
                  <a:pt x="525" y="114"/>
                  <a:pt x="525" y="114"/>
                  <a:pt x="525" y="114"/>
                </a:cubicBezTo>
                <a:close/>
                <a:moveTo>
                  <a:pt x="476" y="273"/>
                </a:moveTo>
                <a:cubicBezTo>
                  <a:pt x="477" y="273"/>
                  <a:pt x="477" y="274"/>
                  <a:pt x="477" y="274"/>
                </a:cubicBezTo>
                <a:cubicBezTo>
                  <a:pt x="477" y="273"/>
                  <a:pt x="478" y="273"/>
                  <a:pt x="478" y="273"/>
                </a:cubicBezTo>
                <a:cubicBezTo>
                  <a:pt x="478" y="273"/>
                  <a:pt x="477" y="273"/>
                  <a:pt x="477" y="273"/>
                </a:cubicBezTo>
                <a:cubicBezTo>
                  <a:pt x="477" y="273"/>
                  <a:pt x="477" y="273"/>
                  <a:pt x="476" y="273"/>
                </a:cubicBezTo>
                <a:close/>
                <a:moveTo>
                  <a:pt x="528" y="114"/>
                </a:moveTo>
                <a:cubicBezTo>
                  <a:pt x="528" y="114"/>
                  <a:pt x="527" y="115"/>
                  <a:pt x="528" y="115"/>
                </a:cubicBezTo>
                <a:cubicBezTo>
                  <a:pt x="528" y="115"/>
                  <a:pt x="528" y="115"/>
                  <a:pt x="528" y="115"/>
                </a:cubicBezTo>
                <a:cubicBezTo>
                  <a:pt x="528" y="114"/>
                  <a:pt x="528" y="114"/>
                  <a:pt x="528" y="114"/>
                </a:cubicBezTo>
                <a:cubicBezTo>
                  <a:pt x="528" y="114"/>
                  <a:pt x="528" y="114"/>
                  <a:pt x="528" y="114"/>
                </a:cubicBezTo>
                <a:close/>
                <a:moveTo>
                  <a:pt x="288" y="163"/>
                </a:moveTo>
                <a:cubicBezTo>
                  <a:pt x="288" y="162"/>
                  <a:pt x="288" y="162"/>
                  <a:pt x="287" y="162"/>
                </a:cubicBezTo>
                <a:cubicBezTo>
                  <a:pt x="287" y="162"/>
                  <a:pt x="287" y="162"/>
                  <a:pt x="287" y="162"/>
                </a:cubicBezTo>
                <a:cubicBezTo>
                  <a:pt x="287" y="162"/>
                  <a:pt x="287" y="163"/>
                  <a:pt x="288" y="163"/>
                </a:cubicBezTo>
                <a:cubicBezTo>
                  <a:pt x="288" y="163"/>
                  <a:pt x="288" y="163"/>
                  <a:pt x="288" y="163"/>
                </a:cubicBezTo>
                <a:close/>
                <a:moveTo>
                  <a:pt x="448" y="274"/>
                </a:moveTo>
                <a:cubicBezTo>
                  <a:pt x="448" y="274"/>
                  <a:pt x="448" y="274"/>
                  <a:pt x="447" y="274"/>
                </a:cubicBezTo>
                <a:cubicBezTo>
                  <a:pt x="448" y="274"/>
                  <a:pt x="448" y="274"/>
                  <a:pt x="448" y="274"/>
                </a:cubicBezTo>
                <a:cubicBezTo>
                  <a:pt x="448" y="274"/>
                  <a:pt x="449" y="274"/>
                  <a:pt x="449" y="274"/>
                </a:cubicBezTo>
                <a:cubicBezTo>
                  <a:pt x="449" y="274"/>
                  <a:pt x="449" y="274"/>
                  <a:pt x="449" y="274"/>
                </a:cubicBezTo>
                <a:cubicBezTo>
                  <a:pt x="449" y="274"/>
                  <a:pt x="448" y="274"/>
                  <a:pt x="448" y="274"/>
                </a:cubicBezTo>
                <a:close/>
                <a:moveTo>
                  <a:pt x="400" y="115"/>
                </a:moveTo>
                <a:cubicBezTo>
                  <a:pt x="400" y="115"/>
                  <a:pt x="399" y="115"/>
                  <a:pt x="399" y="115"/>
                </a:cubicBezTo>
                <a:cubicBezTo>
                  <a:pt x="399" y="115"/>
                  <a:pt x="399" y="115"/>
                  <a:pt x="399" y="115"/>
                </a:cubicBezTo>
                <a:cubicBezTo>
                  <a:pt x="399" y="116"/>
                  <a:pt x="399" y="116"/>
                  <a:pt x="399" y="116"/>
                </a:cubicBezTo>
                <a:cubicBezTo>
                  <a:pt x="400" y="116"/>
                  <a:pt x="400" y="116"/>
                  <a:pt x="400" y="115"/>
                </a:cubicBezTo>
                <a:close/>
                <a:moveTo>
                  <a:pt x="416" y="275"/>
                </a:moveTo>
                <a:cubicBezTo>
                  <a:pt x="416" y="274"/>
                  <a:pt x="416" y="274"/>
                  <a:pt x="415" y="274"/>
                </a:cubicBezTo>
                <a:cubicBezTo>
                  <a:pt x="415" y="274"/>
                  <a:pt x="415" y="274"/>
                  <a:pt x="415" y="274"/>
                </a:cubicBezTo>
                <a:cubicBezTo>
                  <a:pt x="415" y="275"/>
                  <a:pt x="415" y="275"/>
                  <a:pt x="416" y="275"/>
                </a:cubicBezTo>
                <a:cubicBezTo>
                  <a:pt x="416" y="275"/>
                  <a:pt x="416" y="275"/>
                  <a:pt x="416" y="275"/>
                </a:cubicBezTo>
                <a:close/>
                <a:moveTo>
                  <a:pt x="341" y="119"/>
                </a:moveTo>
                <a:cubicBezTo>
                  <a:pt x="341" y="119"/>
                  <a:pt x="341" y="119"/>
                  <a:pt x="341" y="119"/>
                </a:cubicBezTo>
                <a:cubicBezTo>
                  <a:pt x="341" y="120"/>
                  <a:pt x="341" y="120"/>
                  <a:pt x="341" y="120"/>
                </a:cubicBezTo>
                <a:cubicBezTo>
                  <a:pt x="341" y="120"/>
                  <a:pt x="341" y="120"/>
                  <a:pt x="341" y="120"/>
                </a:cubicBezTo>
                <a:cubicBezTo>
                  <a:pt x="341" y="120"/>
                  <a:pt x="342" y="119"/>
                  <a:pt x="341" y="119"/>
                </a:cubicBezTo>
                <a:close/>
                <a:moveTo>
                  <a:pt x="451" y="163"/>
                </a:moveTo>
                <a:cubicBezTo>
                  <a:pt x="451" y="163"/>
                  <a:pt x="451" y="163"/>
                  <a:pt x="452" y="164"/>
                </a:cubicBezTo>
                <a:cubicBezTo>
                  <a:pt x="452" y="163"/>
                  <a:pt x="452" y="163"/>
                  <a:pt x="452" y="163"/>
                </a:cubicBezTo>
                <a:cubicBezTo>
                  <a:pt x="452" y="163"/>
                  <a:pt x="452" y="162"/>
                  <a:pt x="451" y="162"/>
                </a:cubicBezTo>
                <a:lnTo>
                  <a:pt x="451" y="163"/>
                </a:lnTo>
                <a:close/>
                <a:moveTo>
                  <a:pt x="598" y="163"/>
                </a:moveTo>
                <a:cubicBezTo>
                  <a:pt x="598" y="163"/>
                  <a:pt x="598" y="163"/>
                  <a:pt x="598" y="164"/>
                </a:cubicBezTo>
                <a:cubicBezTo>
                  <a:pt x="598" y="163"/>
                  <a:pt x="599" y="163"/>
                  <a:pt x="599" y="163"/>
                </a:cubicBezTo>
                <a:cubicBezTo>
                  <a:pt x="599" y="162"/>
                  <a:pt x="599" y="162"/>
                  <a:pt x="598" y="162"/>
                </a:cubicBezTo>
                <a:cubicBezTo>
                  <a:pt x="598" y="162"/>
                  <a:pt x="598" y="163"/>
                  <a:pt x="598" y="163"/>
                </a:cubicBezTo>
                <a:close/>
                <a:moveTo>
                  <a:pt x="367" y="123"/>
                </a:moveTo>
                <a:cubicBezTo>
                  <a:pt x="367" y="123"/>
                  <a:pt x="367" y="123"/>
                  <a:pt x="367" y="123"/>
                </a:cubicBezTo>
                <a:cubicBezTo>
                  <a:pt x="367" y="123"/>
                  <a:pt x="367" y="123"/>
                  <a:pt x="367" y="123"/>
                </a:cubicBezTo>
                <a:cubicBezTo>
                  <a:pt x="367" y="123"/>
                  <a:pt x="366" y="123"/>
                  <a:pt x="366" y="123"/>
                </a:cubicBezTo>
                <a:cubicBezTo>
                  <a:pt x="366" y="123"/>
                  <a:pt x="366" y="123"/>
                  <a:pt x="366" y="123"/>
                </a:cubicBezTo>
                <a:cubicBezTo>
                  <a:pt x="366" y="123"/>
                  <a:pt x="367" y="123"/>
                  <a:pt x="367" y="124"/>
                </a:cubicBezTo>
                <a:cubicBezTo>
                  <a:pt x="367" y="123"/>
                  <a:pt x="367" y="123"/>
                  <a:pt x="367" y="123"/>
                </a:cubicBezTo>
                <a:close/>
                <a:moveTo>
                  <a:pt x="86" y="124"/>
                </a:moveTo>
                <a:cubicBezTo>
                  <a:pt x="86" y="123"/>
                  <a:pt x="85" y="123"/>
                  <a:pt x="85" y="123"/>
                </a:cubicBezTo>
                <a:cubicBezTo>
                  <a:pt x="85" y="123"/>
                  <a:pt x="85" y="123"/>
                  <a:pt x="84" y="124"/>
                </a:cubicBezTo>
                <a:cubicBezTo>
                  <a:pt x="85" y="124"/>
                  <a:pt x="85" y="124"/>
                  <a:pt x="85" y="124"/>
                </a:cubicBezTo>
                <a:cubicBezTo>
                  <a:pt x="85" y="124"/>
                  <a:pt x="86" y="124"/>
                  <a:pt x="86" y="124"/>
                </a:cubicBezTo>
                <a:close/>
                <a:moveTo>
                  <a:pt x="436" y="278"/>
                </a:moveTo>
                <a:cubicBezTo>
                  <a:pt x="436" y="278"/>
                  <a:pt x="437" y="278"/>
                  <a:pt x="437" y="278"/>
                </a:cubicBezTo>
                <a:cubicBezTo>
                  <a:pt x="437" y="278"/>
                  <a:pt x="437" y="278"/>
                  <a:pt x="437" y="278"/>
                </a:cubicBezTo>
                <a:cubicBezTo>
                  <a:pt x="437" y="277"/>
                  <a:pt x="437" y="277"/>
                  <a:pt x="436" y="277"/>
                </a:cubicBezTo>
                <a:cubicBezTo>
                  <a:pt x="436" y="277"/>
                  <a:pt x="436" y="277"/>
                  <a:pt x="436" y="278"/>
                </a:cubicBezTo>
                <a:close/>
                <a:moveTo>
                  <a:pt x="150" y="278"/>
                </a:moveTo>
                <a:cubicBezTo>
                  <a:pt x="150" y="278"/>
                  <a:pt x="150" y="278"/>
                  <a:pt x="150" y="278"/>
                </a:cubicBezTo>
                <a:cubicBezTo>
                  <a:pt x="151" y="278"/>
                  <a:pt x="151" y="278"/>
                  <a:pt x="152" y="277"/>
                </a:cubicBezTo>
                <a:cubicBezTo>
                  <a:pt x="151" y="277"/>
                  <a:pt x="151" y="277"/>
                  <a:pt x="151" y="277"/>
                </a:cubicBezTo>
                <a:cubicBezTo>
                  <a:pt x="150" y="277"/>
                  <a:pt x="150" y="277"/>
                  <a:pt x="150" y="278"/>
                </a:cubicBezTo>
                <a:close/>
                <a:moveTo>
                  <a:pt x="360" y="125"/>
                </a:moveTo>
                <a:cubicBezTo>
                  <a:pt x="360" y="125"/>
                  <a:pt x="360" y="125"/>
                  <a:pt x="360" y="125"/>
                </a:cubicBezTo>
                <a:cubicBezTo>
                  <a:pt x="360" y="126"/>
                  <a:pt x="360" y="126"/>
                  <a:pt x="360" y="126"/>
                </a:cubicBezTo>
                <a:cubicBezTo>
                  <a:pt x="360" y="126"/>
                  <a:pt x="361" y="126"/>
                  <a:pt x="361" y="125"/>
                </a:cubicBezTo>
                <a:cubicBezTo>
                  <a:pt x="361" y="125"/>
                  <a:pt x="360" y="125"/>
                  <a:pt x="360" y="125"/>
                </a:cubicBezTo>
                <a:close/>
                <a:moveTo>
                  <a:pt x="544" y="126"/>
                </a:moveTo>
                <a:cubicBezTo>
                  <a:pt x="545" y="126"/>
                  <a:pt x="545" y="125"/>
                  <a:pt x="545" y="125"/>
                </a:cubicBezTo>
                <a:cubicBezTo>
                  <a:pt x="545" y="125"/>
                  <a:pt x="545" y="125"/>
                  <a:pt x="545" y="125"/>
                </a:cubicBezTo>
                <a:cubicBezTo>
                  <a:pt x="545" y="125"/>
                  <a:pt x="544" y="125"/>
                  <a:pt x="544" y="125"/>
                </a:cubicBezTo>
                <a:cubicBezTo>
                  <a:pt x="544" y="126"/>
                  <a:pt x="544" y="126"/>
                  <a:pt x="544" y="126"/>
                </a:cubicBezTo>
                <a:cubicBezTo>
                  <a:pt x="544" y="126"/>
                  <a:pt x="544" y="126"/>
                  <a:pt x="544" y="126"/>
                </a:cubicBezTo>
                <a:close/>
                <a:moveTo>
                  <a:pt x="392" y="126"/>
                </a:moveTo>
                <a:cubicBezTo>
                  <a:pt x="392" y="126"/>
                  <a:pt x="392" y="125"/>
                  <a:pt x="392" y="125"/>
                </a:cubicBezTo>
                <a:cubicBezTo>
                  <a:pt x="391" y="125"/>
                  <a:pt x="391" y="125"/>
                  <a:pt x="391" y="125"/>
                </a:cubicBezTo>
                <a:cubicBezTo>
                  <a:pt x="391" y="125"/>
                  <a:pt x="391" y="125"/>
                  <a:pt x="390" y="125"/>
                </a:cubicBezTo>
                <a:cubicBezTo>
                  <a:pt x="391" y="126"/>
                  <a:pt x="391" y="126"/>
                  <a:pt x="391" y="126"/>
                </a:cubicBezTo>
                <a:cubicBezTo>
                  <a:pt x="391" y="126"/>
                  <a:pt x="392" y="126"/>
                  <a:pt x="392" y="126"/>
                </a:cubicBezTo>
                <a:close/>
                <a:moveTo>
                  <a:pt x="540" y="235"/>
                </a:moveTo>
                <a:cubicBezTo>
                  <a:pt x="540" y="235"/>
                  <a:pt x="541" y="234"/>
                  <a:pt x="541" y="234"/>
                </a:cubicBezTo>
                <a:cubicBezTo>
                  <a:pt x="541" y="234"/>
                  <a:pt x="540" y="234"/>
                  <a:pt x="540" y="234"/>
                </a:cubicBezTo>
                <a:cubicBezTo>
                  <a:pt x="540" y="234"/>
                  <a:pt x="540" y="234"/>
                  <a:pt x="540" y="234"/>
                </a:cubicBezTo>
                <a:cubicBezTo>
                  <a:pt x="540" y="235"/>
                  <a:pt x="540" y="235"/>
                  <a:pt x="540" y="235"/>
                </a:cubicBezTo>
                <a:close/>
                <a:moveTo>
                  <a:pt x="200" y="235"/>
                </a:moveTo>
                <a:cubicBezTo>
                  <a:pt x="200" y="235"/>
                  <a:pt x="200" y="235"/>
                  <a:pt x="200" y="235"/>
                </a:cubicBezTo>
                <a:cubicBezTo>
                  <a:pt x="200" y="235"/>
                  <a:pt x="200" y="235"/>
                  <a:pt x="199" y="234"/>
                </a:cubicBezTo>
                <a:cubicBezTo>
                  <a:pt x="199" y="234"/>
                  <a:pt x="199" y="235"/>
                  <a:pt x="199" y="235"/>
                </a:cubicBezTo>
                <a:cubicBezTo>
                  <a:pt x="199" y="236"/>
                  <a:pt x="199" y="235"/>
                  <a:pt x="200" y="235"/>
                </a:cubicBezTo>
                <a:close/>
                <a:moveTo>
                  <a:pt x="151" y="274"/>
                </a:moveTo>
                <a:cubicBezTo>
                  <a:pt x="151" y="274"/>
                  <a:pt x="151" y="274"/>
                  <a:pt x="151" y="274"/>
                </a:cubicBezTo>
                <a:cubicBezTo>
                  <a:pt x="152" y="274"/>
                  <a:pt x="152" y="274"/>
                  <a:pt x="152" y="274"/>
                </a:cubicBezTo>
                <a:cubicBezTo>
                  <a:pt x="152" y="274"/>
                  <a:pt x="152" y="274"/>
                  <a:pt x="153" y="273"/>
                </a:cubicBezTo>
                <a:cubicBezTo>
                  <a:pt x="153" y="273"/>
                  <a:pt x="153" y="273"/>
                  <a:pt x="152" y="273"/>
                </a:cubicBezTo>
                <a:cubicBezTo>
                  <a:pt x="152" y="273"/>
                  <a:pt x="152" y="273"/>
                  <a:pt x="152" y="273"/>
                </a:cubicBezTo>
                <a:cubicBezTo>
                  <a:pt x="152" y="273"/>
                  <a:pt x="152" y="273"/>
                  <a:pt x="151" y="274"/>
                </a:cubicBezTo>
                <a:close/>
                <a:moveTo>
                  <a:pt x="73" y="130"/>
                </a:moveTo>
                <a:cubicBezTo>
                  <a:pt x="74" y="130"/>
                  <a:pt x="74" y="130"/>
                  <a:pt x="74" y="129"/>
                </a:cubicBezTo>
                <a:cubicBezTo>
                  <a:pt x="74" y="129"/>
                  <a:pt x="74" y="129"/>
                  <a:pt x="74" y="129"/>
                </a:cubicBezTo>
                <a:cubicBezTo>
                  <a:pt x="74" y="129"/>
                  <a:pt x="74" y="129"/>
                  <a:pt x="74" y="129"/>
                </a:cubicBezTo>
                <a:cubicBezTo>
                  <a:pt x="73" y="129"/>
                  <a:pt x="73" y="129"/>
                  <a:pt x="73" y="130"/>
                </a:cubicBezTo>
                <a:cubicBezTo>
                  <a:pt x="73" y="130"/>
                  <a:pt x="73" y="130"/>
                  <a:pt x="73" y="130"/>
                </a:cubicBezTo>
                <a:close/>
                <a:moveTo>
                  <a:pt x="353" y="131"/>
                </a:moveTo>
                <a:cubicBezTo>
                  <a:pt x="353" y="131"/>
                  <a:pt x="353" y="131"/>
                  <a:pt x="353" y="131"/>
                </a:cubicBezTo>
                <a:cubicBezTo>
                  <a:pt x="353" y="131"/>
                  <a:pt x="352" y="132"/>
                  <a:pt x="352" y="132"/>
                </a:cubicBezTo>
                <a:cubicBezTo>
                  <a:pt x="352" y="132"/>
                  <a:pt x="353" y="132"/>
                  <a:pt x="353" y="131"/>
                </a:cubicBezTo>
                <a:close/>
                <a:moveTo>
                  <a:pt x="370" y="132"/>
                </a:moveTo>
                <a:cubicBezTo>
                  <a:pt x="369" y="132"/>
                  <a:pt x="369" y="132"/>
                  <a:pt x="369" y="133"/>
                </a:cubicBezTo>
                <a:cubicBezTo>
                  <a:pt x="369" y="133"/>
                  <a:pt x="369" y="133"/>
                  <a:pt x="370" y="133"/>
                </a:cubicBezTo>
                <a:cubicBezTo>
                  <a:pt x="370" y="133"/>
                  <a:pt x="370" y="133"/>
                  <a:pt x="370" y="133"/>
                </a:cubicBezTo>
                <a:cubicBezTo>
                  <a:pt x="370" y="132"/>
                  <a:pt x="370" y="132"/>
                  <a:pt x="370" y="132"/>
                </a:cubicBezTo>
                <a:close/>
                <a:moveTo>
                  <a:pt x="202" y="239"/>
                </a:moveTo>
                <a:cubicBezTo>
                  <a:pt x="202" y="239"/>
                  <a:pt x="202" y="238"/>
                  <a:pt x="201" y="238"/>
                </a:cubicBezTo>
                <a:cubicBezTo>
                  <a:pt x="201" y="239"/>
                  <a:pt x="201" y="239"/>
                  <a:pt x="201" y="239"/>
                </a:cubicBezTo>
                <a:cubicBezTo>
                  <a:pt x="201" y="239"/>
                  <a:pt x="201" y="239"/>
                  <a:pt x="201" y="239"/>
                </a:cubicBezTo>
                <a:cubicBezTo>
                  <a:pt x="201" y="239"/>
                  <a:pt x="202" y="239"/>
                  <a:pt x="202" y="239"/>
                </a:cubicBezTo>
                <a:close/>
                <a:moveTo>
                  <a:pt x="334" y="135"/>
                </a:moveTo>
                <a:cubicBezTo>
                  <a:pt x="333" y="135"/>
                  <a:pt x="333" y="135"/>
                  <a:pt x="333" y="135"/>
                </a:cubicBezTo>
                <a:cubicBezTo>
                  <a:pt x="333" y="136"/>
                  <a:pt x="333" y="136"/>
                  <a:pt x="333" y="136"/>
                </a:cubicBezTo>
                <a:cubicBezTo>
                  <a:pt x="333" y="136"/>
                  <a:pt x="334" y="136"/>
                  <a:pt x="334" y="136"/>
                </a:cubicBezTo>
                <a:cubicBezTo>
                  <a:pt x="334" y="136"/>
                  <a:pt x="334" y="136"/>
                  <a:pt x="334" y="136"/>
                </a:cubicBezTo>
                <a:cubicBezTo>
                  <a:pt x="334" y="135"/>
                  <a:pt x="334" y="135"/>
                  <a:pt x="334" y="135"/>
                </a:cubicBezTo>
                <a:cubicBezTo>
                  <a:pt x="334" y="135"/>
                  <a:pt x="334" y="135"/>
                  <a:pt x="334" y="135"/>
                </a:cubicBezTo>
                <a:close/>
                <a:moveTo>
                  <a:pt x="355" y="136"/>
                </a:moveTo>
                <a:cubicBezTo>
                  <a:pt x="355" y="136"/>
                  <a:pt x="355" y="136"/>
                  <a:pt x="355" y="136"/>
                </a:cubicBezTo>
                <a:cubicBezTo>
                  <a:pt x="355" y="136"/>
                  <a:pt x="354" y="136"/>
                  <a:pt x="354" y="136"/>
                </a:cubicBezTo>
                <a:cubicBezTo>
                  <a:pt x="354" y="136"/>
                  <a:pt x="354" y="136"/>
                  <a:pt x="354" y="136"/>
                </a:cubicBezTo>
                <a:cubicBezTo>
                  <a:pt x="354" y="136"/>
                  <a:pt x="354" y="136"/>
                  <a:pt x="354" y="136"/>
                </a:cubicBezTo>
                <a:cubicBezTo>
                  <a:pt x="355" y="136"/>
                  <a:pt x="355" y="136"/>
                  <a:pt x="355" y="136"/>
                </a:cubicBezTo>
                <a:cubicBezTo>
                  <a:pt x="355" y="136"/>
                  <a:pt x="355" y="136"/>
                  <a:pt x="356" y="136"/>
                </a:cubicBezTo>
                <a:cubicBezTo>
                  <a:pt x="356" y="136"/>
                  <a:pt x="355" y="136"/>
                  <a:pt x="355" y="136"/>
                </a:cubicBezTo>
                <a:close/>
                <a:moveTo>
                  <a:pt x="360" y="136"/>
                </a:moveTo>
                <a:cubicBezTo>
                  <a:pt x="360" y="136"/>
                  <a:pt x="360" y="136"/>
                  <a:pt x="360" y="136"/>
                </a:cubicBezTo>
                <a:cubicBezTo>
                  <a:pt x="360" y="136"/>
                  <a:pt x="360" y="136"/>
                  <a:pt x="359" y="136"/>
                </a:cubicBezTo>
                <a:cubicBezTo>
                  <a:pt x="359" y="136"/>
                  <a:pt x="359" y="136"/>
                  <a:pt x="359" y="136"/>
                </a:cubicBezTo>
                <a:cubicBezTo>
                  <a:pt x="360" y="136"/>
                  <a:pt x="360" y="137"/>
                  <a:pt x="360" y="137"/>
                </a:cubicBezTo>
                <a:cubicBezTo>
                  <a:pt x="360" y="137"/>
                  <a:pt x="360" y="137"/>
                  <a:pt x="360" y="137"/>
                </a:cubicBezTo>
                <a:cubicBezTo>
                  <a:pt x="361" y="137"/>
                  <a:pt x="361" y="136"/>
                  <a:pt x="360" y="136"/>
                </a:cubicBezTo>
                <a:close/>
                <a:moveTo>
                  <a:pt x="333" y="140"/>
                </a:moveTo>
                <a:cubicBezTo>
                  <a:pt x="334" y="140"/>
                  <a:pt x="334" y="139"/>
                  <a:pt x="334" y="139"/>
                </a:cubicBezTo>
                <a:cubicBezTo>
                  <a:pt x="334" y="139"/>
                  <a:pt x="334" y="139"/>
                  <a:pt x="334" y="139"/>
                </a:cubicBezTo>
                <a:cubicBezTo>
                  <a:pt x="334" y="139"/>
                  <a:pt x="333" y="139"/>
                  <a:pt x="333" y="139"/>
                </a:cubicBezTo>
                <a:cubicBezTo>
                  <a:pt x="333" y="139"/>
                  <a:pt x="333" y="140"/>
                  <a:pt x="333" y="140"/>
                </a:cubicBezTo>
                <a:cubicBezTo>
                  <a:pt x="333" y="140"/>
                  <a:pt x="333" y="140"/>
                  <a:pt x="333" y="140"/>
                </a:cubicBezTo>
                <a:close/>
                <a:moveTo>
                  <a:pt x="274" y="287"/>
                </a:moveTo>
                <a:cubicBezTo>
                  <a:pt x="275" y="287"/>
                  <a:pt x="275" y="286"/>
                  <a:pt x="275" y="286"/>
                </a:cubicBezTo>
                <a:cubicBezTo>
                  <a:pt x="274" y="286"/>
                  <a:pt x="274" y="286"/>
                  <a:pt x="273" y="286"/>
                </a:cubicBezTo>
                <a:cubicBezTo>
                  <a:pt x="273" y="286"/>
                  <a:pt x="273" y="287"/>
                  <a:pt x="274" y="287"/>
                </a:cubicBezTo>
                <a:cubicBezTo>
                  <a:pt x="274" y="287"/>
                  <a:pt x="274" y="287"/>
                  <a:pt x="274" y="287"/>
                </a:cubicBezTo>
                <a:close/>
                <a:moveTo>
                  <a:pt x="351" y="287"/>
                </a:moveTo>
                <a:cubicBezTo>
                  <a:pt x="351" y="287"/>
                  <a:pt x="351" y="287"/>
                  <a:pt x="351" y="287"/>
                </a:cubicBezTo>
                <a:cubicBezTo>
                  <a:pt x="351" y="287"/>
                  <a:pt x="351" y="287"/>
                  <a:pt x="351" y="287"/>
                </a:cubicBezTo>
                <a:cubicBezTo>
                  <a:pt x="351" y="287"/>
                  <a:pt x="351" y="286"/>
                  <a:pt x="352" y="287"/>
                </a:cubicBezTo>
                <a:cubicBezTo>
                  <a:pt x="352" y="286"/>
                  <a:pt x="352" y="286"/>
                  <a:pt x="352" y="286"/>
                </a:cubicBezTo>
                <a:cubicBezTo>
                  <a:pt x="352" y="286"/>
                  <a:pt x="351" y="286"/>
                  <a:pt x="351" y="286"/>
                </a:cubicBezTo>
                <a:cubicBezTo>
                  <a:pt x="351" y="286"/>
                  <a:pt x="351" y="287"/>
                  <a:pt x="351" y="287"/>
                </a:cubicBezTo>
                <a:close/>
                <a:moveTo>
                  <a:pt x="276" y="287"/>
                </a:moveTo>
                <a:cubicBezTo>
                  <a:pt x="276" y="287"/>
                  <a:pt x="276" y="287"/>
                  <a:pt x="276" y="287"/>
                </a:cubicBezTo>
                <a:cubicBezTo>
                  <a:pt x="276" y="287"/>
                  <a:pt x="275" y="287"/>
                  <a:pt x="275" y="287"/>
                </a:cubicBezTo>
                <a:cubicBezTo>
                  <a:pt x="275" y="287"/>
                  <a:pt x="275" y="287"/>
                  <a:pt x="276" y="288"/>
                </a:cubicBezTo>
                <a:cubicBezTo>
                  <a:pt x="276" y="287"/>
                  <a:pt x="276" y="287"/>
                  <a:pt x="276" y="287"/>
                </a:cubicBezTo>
                <a:close/>
                <a:moveTo>
                  <a:pt x="57" y="145"/>
                </a:moveTo>
                <a:cubicBezTo>
                  <a:pt x="57" y="145"/>
                  <a:pt x="57" y="145"/>
                  <a:pt x="56" y="144"/>
                </a:cubicBezTo>
                <a:cubicBezTo>
                  <a:pt x="56" y="145"/>
                  <a:pt x="56" y="145"/>
                  <a:pt x="56" y="145"/>
                </a:cubicBezTo>
                <a:cubicBezTo>
                  <a:pt x="56" y="145"/>
                  <a:pt x="56" y="145"/>
                  <a:pt x="56" y="145"/>
                </a:cubicBezTo>
                <a:cubicBezTo>
                  <a:pt x="56" y="145"/>
                  <a:pt x="57" y="145"/>
                  <a:pt x="57" y="145"/>
                </a:cubicBezTo>
                <a:close/>
                <a:moveTo>
                  <a:pt x="54" y="147"/>
                </a:moveTo>
                <a:cubicBezTo>
                  <a:pt x="54" y="147"/>
                  <a:pt x="54" y="147"/>
                  <a:pt x="54" y="147"/>
                </a:cubicBezTo>
                <a:cubicBezTo>
                  <a:pt x="54" y="147"/>
                  <a:pt x="55" y="147"/>
                  <a:pt x="55" y="147"/>
                </a:cubicBezTo>
                <a:cubicBezTo>
                  <a:pt x="54" y="147"/>
                  <a:pt x="54" y="146"/>
                  <a:pt x="53" y="146"/>
                </a:cubicBezTo>
                <a:cubicBezTo>
                  <a:pt x="53" y="146"/>
                  <a:pt x="53" y="146"/>
                  <a:pt x="53" y="146"/>
                </a:cubicBezTo>
                <a:cubicBezTo>
                  <a:pt x="53" y="146"/>
                  <a:pt x="53" y="146"/>
                  <a:pt x="53" y="146"/>
                </a:cubicBezTo>
                <a:cubicBezTo>
                  <a:pt x="54" y="147"/>
                  <a:pt x="54" y="147"/>
                  <a:pt x="54" y="147"/>
                </a:cubicBezTo>
                <a:close/>
                <a:moveTo>
                  <a:pt x="229" y="243"/>
                </a:moveTo>
                <a:cubicBezTo>
                  <a:pt x="229" y="243"/>
                  <a:pt x="229" y="243"/>
                  <a:pt x="229" y="243"/>
                </a:cubicBezTo>
                <a:cubicBezTo>
                  <a:pt x="228" y="243"/>
                  <a:pt x="228" y="243"/>
                  <a:pt x="228" y="243"/>
                </a:cubicBezTo>
                <a:cubicBezTo>
                  <a:pt x="228" y="243"/>
                  <a:pt x="228" y="244"/>
                  <a:pt x="228" y="244"/>
                </a:cubicBezTo>
                <a:cubicBezTo>
                  <a:pt x="228" y="244"/>
                  <a:pt x="229" y="244"/>
                  <a:pt x="229" y="243"/>
                </a:cubicBezTo>
                <a:close/>
                <a:moveTo>
                  <a:pt x="59" y="150"/>
                </a:moveTo>
                <a:cubicBezTo>
                  <a:pt x="59" y="150"/>
                  <a:pt x="59" y="149"/>
                  <a:pt x="59" y="149"/>
                </a:cubicBezTo>
                <a:cubicBezTo>
                  <a:pt x="59" y="149"/>
                  <a:pt x="59" y="149"/>
                  <a:pt x="59" y="148"/>
                </a:cubicBezTo>
                <a:cubicBezTo>
                  <a:pt x="59" y="148"/>
                  <a:pt x="59" y="148"/>
                  <a:pt x="59" y="148"/>
                </a:cubicBezTo>
                <a:cubicBezTo>
                  <a:pt x="59" y="148"/>
                  <a:pt x="59" y="148"/>
                  <a:pt x="59" y="148"/>
                </a:cubicBezTo>
                <a:cubicBezTo>
                  <a:pt x="59" y="148"/>
                  <a:pt x="59" y="149"/>
                  <a:pt x="59" y="149"/>
                </a:cubicBezTo>
                <a:cubicBezTo>
                  <a:pt x="59" y="149"/>
                  <a:pt x="59" y="149"/>
                  <a:pt x="59" y="149"/>
                </a:cubicBezTo>
                <a:cubicBezTo>
                  <a:pt x="59" y="149"/>
                  <a:pt x="59" y="150"/>
                  <a:pt x="59" y="150"/>
                </a:cubicBezTo>
                <a:cubicBezTo>
                  <a:pt x="59" y="150"/>
                  <a:pt x="59" y="150"/>
                  <a:pt x="59" y="150"/>
                </a:cubicBezTo>
                <a:close/>
                <a:moveTo>
                  <a:pt x="441" y="3"/>
                </a:moveTo>
                <a:cubicBezTo>
                  <a:pt x="441" y="3"/>
                  <a:pt x="441" y="3"/>
                  <a:pt x="441" y="3"/>
                </a:cubicBezTo>
                <a:cubicBezTo>
                  <a:pt x="440" y="3"/>
                  <a:pt x="440" y="3"/>
                  <a:pt x="440" y="3"/>
                </a:cubicBezTo>
                <a:cubicBezTo>
                  <a:pt x="440" y="3"/>
                  <a:pt x="440" y="3"/>
                  <a:pt x="440" y="4"/>
                </a:cubicBezTo>
                <a:cubicBezTo>
                  <a:pt x="441" y="4"/>
                  <a:pt x="441" y="4"/>
                  <a:pt x="441" y="3"/>
                </a:cubicBezTo>
                <a:close/>
                <a:moveTo>
                  <a:pt x="447" y="3"/>
                </a:moveTo>
                <a:cubicBezTo>
                  <a:pt x="447" y="3"/>
                  <a:pt x="447" y="3"/>
                  <a:pt x="447" y="3"/>
                </a:cubicBezTo>
                <a:cubicBezTo>
                  <a:pt x="446" y="3"/>
                  <a:pt x="446" y="3"/>
                  <a:pt x="446" y="3"/>
                </a:cubicBezTo>
                <a:cubicBezTo>
                  <a:pt x="446" y="3"/>
                  <a:pt x="446" y="3"/>
                  <a:pt x="446" y="4"/>
                </a:cubicBezTo>
                <a:cubicBezTo>
                  <a:pt x="446" y="4"/>
                  <a:pt x="447" y="3"/>
                  <a:pt x="447" y="3"/>
                </a:cubicBezTo>
                <a:close/>
                <a:moveTo>
                  <a:pt x="423" y="7"/>
                </a:moveTo>
                <a:cubicBezTo>
                  <a:pt x="423" y="7"/>
                  <a:pt x="424" y="7"/>
                  <a:pt x="424" y="7"/>
                </a:cubicBezTo>
                <a:cubicBezTo>
                  <a:pt x="424" y="6"/>
                  <a:pt x="423" y="6"/>
                  <a:pt x="423" y="5"/>
                </a:cubicBezTo>
                <a:cubicBezTo>
                  <a:pt x="423" y="6"/>
                  <a:pt x="423" y="6"/>
                  <a:pt x="423" y="6"/>
                </a:cubicBezTo>
                <a:cubicBezTo>
                  <a:pt x="423" y="6"/>
                  <a:pt x="423" y="7"/>
                  <a:pt x="423" y="7"/>
                </a:cubicBezTo>
                <a:close/>
                <a:moveTo>
                  <a:pt x="380" y="9"/>
                </a:moveTo>
                <a:cubicBezTo>
                  <a:pt x="380" y="9"/>
                  <a:pt x="380" y="9"/>
                  <a:pt x="380" y="9"/>
                </a:cubicBezTo>
                <a:cubicBezTo>
                  <a:pt x="380" y="9"/>
                  <a:pt x="380" y="9"/>
                  <a:pt x="380" y="8"/>
                </a:cubicBezTo>
                <a:cubicBezTo>
                  <a:pt x="379" y="8"/>
                  <a:pt x="379" y="8"/>
                  <a:pt x="379" y="9"/>
                </a:cubicBezTo>
                <a:cubicBezTo>
                  <a:pt x="379" y="9"/>
                  <a:pt x="379" y="9"/>
                  <a:pt x="380" y="9"/>
                </a:cubicBezTo>
                <a:close/>
                <a:moveTo>
                  <a:pt x="504" y="25"/>
                </a:moveTo>
                <a:cubicBezTo>
                  <a:pt x="503" y="25"/>
                  <a:pt x="503" y="24"/>
                  <a:pt x="503" y="24"/>
                </a:cubicBezTo>
                <a:cubicBezTo>
                  <a:pt x="503" y="24"/>
                  <a:pt x="502" y="25"/>
                  <a:pt x="502" y="25"/>
                </a:cubicBezTo>
                <a:cubicBezTo>
                  <a:pt x="502" y="25"/>
                  <a:pt x="503" y="25"/>
                  <a:pt x="503" y="25"/>
                </a:cubicBezTo>
                <a:cubicBezTo>
                  <a:pt x="503" y="25"/>
                  <a:pt x="503" y="25"/>
                  <a:pt x="504" y="25"/>
                </a:cubicBezTo>
                <a:close/>
                <a:moveTo>
                  <a:pt x="515" y="26"/>
                </a:moveTo>
                <a:cubicBezTo>
                  <a:pt x="515" y="25"/>
                  <a:pt x="515" y="25"/>
                  <a:pt x="515" y="25"/>
                </a:cubicBezTo>
                <a:cubicBezTo>
                  <a:pt x="515" y="25"/>
                  <a:pt x="514" y="25"/>
                  <a:pt x="514" y="24"/>
                </a:cubicBezTo>
                <a:cubicBezTo>
                  <a:pt x="514" y="24"/>
                  <a:pt x="514" y="25"/>
                  <a:pt x="514" y="25"/>
                </a:cubicBezTo>
                <a:cubicBezTo>
                  <a:pt x="514" y="25"/>
                  <a:pt x="514" y="25"/>
                  <a:pt x="515" y="26"/>
                </a:cubicBezTo>
                <a:cubicBezTo>
                  <a:pt x="515" y="26"/>
                  <a:pt x="515" y="26"/>
                  <a:pt x="515" y="26"/>
                </a:cubicBezTo>
                <a:close/>
                <a:moveTo>
                  <a:pt x="287" y="292"/>
                </a:moveTo>
                <a:cubicBezTo>
                  <a:pt x="287" y="291"/>
                  <a:pt x="286" y="291"/>
                  <a:pt x="286" y="291"/>
                </a:cubicBezTo>
                <a:cubicBezTo>
                  <a:pt x="286" y="291"/>
                  <a:pt x="286" y="292"/>
                  <a:pt x="286" y="292"/>
                </a:cubicBezTo>
                <a:cubicBezTo>
                  <a:pt x="286" y="292"/>
                  <a:pt x="286" y="292"/>
                  <a:pt x="286" y="292"/>
                </a:cubicBezTo>
                <a:cubicBezTo>
                  <a:pt x="286" y="292"/>
                  <a:pt x="287" y="292"/>
                  <a:pt x="287" y="292"/>
                </a:cubicBezTo>
                <a:close/>
                <a:moveTo>
                  <a:pt x="606" y="175"/>
                </a:moveTo>
                <a:cubicBezTo>
                  <a:pt x="606" y="175"/>
                  <a:pt x="606" y="175"/>
                  <a:pt x="606" y="175"/>
                </a:cubicBezTo>
                <a:cubicBezTo>
                  <a:pt x="606" y="175"/>
                  <a:pt x="606" y="175"/>
                  <a:pt x="607" y="175"/>
                </a:cubicBezTo>
                <a:cubicBezTo>
                  <a:pt x="606" y="174"/>
                  <a:pt x="606" y="174"/>
                  <a:pt x="606" y="174"/>
                </a:cubicBezTo>
                <a:cubicBezTo>
                  <a:pt x="606" y="174"/>
                  <a:pt x="606" y="174"/>
                  <a:pt x="606" y="175"/>
                </a:cubicBezTo>
                <a:close/>
                <a:moveTo>
                  <a:pt x="394" y="151"/>
                </a:moveTo>
                <a:cubicBezTo>
                  <a:pt x="394" y="151"/>
                  <a:pt x="394" y="151"/>
                  <a:pt x="394" y="151"/>
                </a:cubicBezTo>
                <a:cubicBezTo>
                  <a:pt x="394" y="150"/>
                  <a:pt x="394" y="150"/>
                  <a:pt x="393" y="150"/>
                </a:cubicBezTo>
                <a:cubicBezTo>
                  <a:pt x="393" y="150"/>
                  <a:pt x="393" y="150"/>
                  <a:pt x="393" y="150"/>
                </a:cubicBezTo>
                <a:cubicBezTo>
                  <a:pt x="393" y="150"/>
                  <a:pt x="393" y="151"/>
                  <a:pt x="393" y="151"/>
                </a:cubicBezTo>
                <a:cubicBezTo>
                  <a:pt x="393" y="151"/>
                  <a:pt x="393" y="151"/>
                  <a:pt x="394" y="151"/>
                </a:cubicBezTo>
                <a:close/>
                <a:moveTo>
                  <a:pt x="396" y="150"/>
                </a:moveTo>
                <a:cubicBezTo>
                  <a:pt x="396" y="150"/>
                  <a:pt x="395" y="150"/>
                  <a:pt x="395" y="150"/>
                </a:cubicBezTo>
                <a:cubicBezTo>
                  <a:pt x="395" y="150"/>
                  <a:pt x="395" y="150"/>
                  <a:pt x="395" y="150"/>
                </a:cubicBezTo>
                <a:cubicBezTo>
                  <a:pt x="395" y="151"/>
                  <a:pt x="395" y="151"/>
                  <a:pt x="395" y="151"/>
                </a:cubicBezTo>
                <a:cubicBezTo>
                  <a:pt x="396" y="151"/>
                  <a:pt x="396" y="151"/>
                  <a:pt x="396" y="150"/>
                </a:cubicBezTo>
                <a:close/>
                <a:moveTo>
                  <a:pt x="446" y="150"/>
                </a:moveTo>
                <a:cubicBezTo>
                  <a:pt x="445" y="150"/>
                  <a:pt x="445" y="150"/>
                  <a:pt x="445" y="150"/>
                </a:cubicBezTo>
                <a:cubicBezTo>
                  <a:pt x="445" y="151"/>
                  <a:pt x="446" y="151"/>
                  <a:pt x="446" y="151"/>
                </a:cubicBezTo>
                <a:cubicBezTo>
                  <a:pt x="446" y="151"/>
                  <a:pt x="446" y="150"/>
                  <a:pt x="446" y="150"/>
                </a:cubicBezTo>
                <a:cubicBezTo>
                  <a:pt x="446" y="150"/>
                  <a:pt x="446" y="150"/>
                  <a:pt x="446" y="150"/>
                </a:cubicBezTo>
                <a:close/>
                <a:moveTo>
                  <a:pt x="497" y="30"/>
                </a:moveTo>
                <a:cubicBezTo>
                  <a:pt x="497" y="30"/>
                  <a:pt x="497" y="30"/>
                  <a:pt x="497" y="30"/>
                </a:cubicBezTo>
                <a:cubicBezTo>
                  <a:pt x="496" y="30"/>
                  <a:pt x="496" y="30"/>
                  <a:pt x="496" y="31"/>
                </a:cubicBezTo>
                <a:cubicBezTo>
                  <a:pt x="496" y="31"/>
                  <a:pt x="496" y="31"/>
                  <a:pt x="496" y="31"/>
                </a:cubicBezTo>
                <a:cubicBezTo>
                  <a:pt x="496" y="31"/>
                  <a:pt x="497" y="31"/>
                  <a:pt x="497" y="30"/>
                </a:cubicBezTo>
                <a:close/>
                <a:moveTo>
                  <a:pt x="378" y="152"/>
                </a:moveTo>
                <a:cubicBezTo>
                  <a:pt x="378" y="152"/>
                  <a:pt x="377" y="151"/>
                  <a:pt x="378" y="152"/>
                </a:cubicBezTo>
                <a:cubicBezTo>
                  <a:pt x="378" y="152"/>
                  <a:pt x="378" y="152"/>
                  <a:pt x="378" y="153"/>
                </a:cubicBezTo>
                <a:cubicBezTo>
                  <a:pt x="378" y="152"/>
                  <a:pt x="379" y="152"/>
                  <a:pt x="379" y="152"/>
                </a:cubicBezTo>
                <a:cubicBezTo>
                  <a:pt x="379" y="152"/>
                  <a:pt x="378" y="152"/>
                  <a:pt x="378" y="152"/>
                </a:cubicBezTo>
                <a:close/>
                <a:moveTo>
                  <a:pt x="140" y="294"/>
                </a:moveTo>
                <a:cubicBezTo>
                  <a:pt x="140" y="294"/>
                  <a:pt x="140" y="294"/>
                  <a:pt x="140" y="294"/>
                </a:cubicBezTo>
                <a:cubicBezTo>
                  <a:pt x="140" y="294"/>
                  <a:pt x="141" y="295"/>
                  <a:pt x="141" y="295"/>
                </a:cubicBezTo>
                <a:cubicBezTo>
                  <a:pt x="141" y="295"/>
                  <a:pt x="141" y="295"/>
                  <a:pt x="141" y="295"/>
                </a:cubicBezTo>
                <a:cubicBezTo>
                  <a:pt x="141" y="294"/>
                  <a:pt x="141" y="294"/>
                  <a:pt x="141" y="294"/>
                </a:cubicBezTo>
                <a:cubicBezTo>
                  <a:pt x="141" y="294"/>
                  <a:pt x="140" y="294"/>
                  <a:pt x="140" y="294"/>
                </a:cubicBezTo>
                <a:close/>
                <a:moveTo>
                  <a:pt x="390" y="153"/>
                </a:moveTo>
                <a:cubicBezTo>
                  <a:pt x="390" y="153"/>
                  <a:pt x="390" y="152"/>
                  <a:pt x="390" y="152"/>
                </a:cubicBezTo>
                <a:cubicBezTo>
                  <a:pt x="389" y="152"/>
                  <a:pt x="389" y="152"/>
                  <a:pt x="389" y="152"/>
                </a:cubicBezTo>
                <a:cubicBezTo>
                  <a:pt x="388" y="152"/>
                  <a:pt x="388" y="152"/>
                  <a:pt x="388" y="152"/>
                </a:cubicBezTo>
                <a:cubicBezTo>
                  <a:pt x="389" y="152"/>
                  <a:pt x="389" y="153"/>
                  <a:pt x="389" y="153"/>
                </a:cubicBezTo>
                <a:cubicBezTo>
                  <a:pt x="389" y="153"/>
                  <a:pt x="390" y="153"/>
                  <a:pt x="390" y="153"/>
                </a:cubicBezTo>
                <a:close/>
                <a:moveTo>
                  <a:pt x="494" y="35"/>
                </a:moveTo>
                <a:cubicBezTo>
                  <a:pt x="494" y="35"/>
                  <a:pt x="493" y="34"/>
                  <a:pt x="493" y="34"/>
                </a:cubicBezTo>
                <a:cubicBezTo>
                  <a:pt x="493" y="35"/>
                  <a:pt x="493" y="35"/>
                  <a:pt x="492" y="35"/>
                </a:cubicBezTo>
                <a:cubicBezTo>
                  <a:pt x="493" y="35"/>
                  <a:pt x="493" y="35"/>
                  <a:pt x="493" y="35"/>
                </a:cubicBezTo>
                <a:cubicBezTo>
                  <a:pt x="493" y="35"/>
                  <a:pt x="494" y="36"/>
                  <a:pt x="494" y="35"/>
                </a:cubicBezTo>
                <a:close/>
                <a:moveTo>
                  <a:pt x="194" y="249"/>
                </a:moveTo>
                <a:cubicBezTo>
                  <a:pt x="194" y="249"/>
                  <a:pt x="195" y="249"/>
                  <a:pt x="195" y="250"/>
                </a:cubicBezTo>
                <a:cubicBezTo>
                  <a:pt x="195" y="250"/>
                  <a:pt x="195" y="249"/>
                  <a:pt x="196" y="249"/>
                </a:cubicBezTo>
                <a:cubicBezTo>
                  <a:pt x="195" y="249"/>
                  <a:pt x="195" y="249"/>
                  <a:pt x="194" y="249"/>
                </a:cubicBezTo>
                <a:cubicBezTo>
                  <a:pt x="194" y="249"/>
                  <a:pt x="194" y="249"/>
                  <a:pt x="194" y="249"/>
                </a:cubicBezTo>
                <a:close/>
                <a:moveTo>
                  <a:pt x="206" y="250"/>
                </a:moveTo>
                <a:cubicBezTo>
                  <a:pt x="206" y="250"/>
                  <a:pt x="206" y="249"/>
                  <a:pt x="206" y="249"/>
                </a:cubicBezTo>
                <a:cubicBezTo>
                  <a:pt x="206" y="249"/>
                  <a:pt x="205" y="249"/>
                  <a:pt x="205" y="249"/>
                </a:cubicBezTo>
                <a:cubicBezTo>
                  <a:pt x="205" y="249"/>
                  <a:pt x="205" y="249"/>
                  <a:pt x="205" y="249"/>
                </a:cubicBezTo>
                <a:cubicBezTo>
                  <a:pt x="205" y="249"/>
                  <a:pt x="205" y="249"/>
                  <a:pt x="205" y="249"/>
                </a:cubicBezTo>
                <a:cubicBezTo>
                  <a:pt x="205" y="250"/>
                  <a:pt x="205" y="250"/>
                  <a:pt x="205" y="250"/>
                </a:cubicBezTo>
                <a:cubicBezTo>
                  <a:pt x="205" y="250"/>
                  <a:pt x="205" y="250"/>
                  <a:pt x="206" y="250"/>
                </a:cubicBezTo>
                <a:close/>
                <a:moveTo>
                  <a:pt x="343" y="295"/>
                </a:moveTo>
                <a:cubicBezTo>
                  <a:pt x="343" y="295"/>
                  <a:pt x="343" y="296"/>
                  <a:pt x="344" y="296"/>
                </a:cubicBezTo>
                <a:cubicBezTo>
                  <a:pt x="344" y="296"/>
                  <a:pt x="344" y="295"/>
                  <a:pt x="344" y="295"/>
                </a:cubicBezTo>
                <a:cubicBezTo>
                  <a:pt x="344" y="295"/>
                  <a:pt x="343" y="295"/>
                  <a:pt x="343" y="294"/>
                </a:cubicBezTo>
                <a:cubicBezTo>
                  <a:pt x="343" y="295"/>
                  <a:pt x="343" y="295"/>
                  <a:pt x="343" y="295"/>
                </a:cubicBezTo>
                <a:close/>
                <a:moveTo>
                  <a:pt x="514" y="251"/>
                </a:moveTo>
                <a:cubicBezTo>
                  <a:pt x="514" y="251"/>
                  <a:pt x="515" y="251"/>
                  <a:pt x="515" y="251"/>
                </a:cubicBezTo>
                <a:cubicBezTo>
                  <a:pt x="515" y="251"/>
                  <a:pt x="515" y="251"/>
                  <a:pt x="516" y="251"/>
                </a:cubicBezTo>
                <a:cubicBezTo>
                  <a:pt x="515" y="250"/>
                  <a:pt x="515" y="250"/>
                  <a:pt x="515" y="250"/>
                </a:cubicBezTo>
                <a:cubicBezTo>
                  <a:pt x="515" y="251"/>
                  <a:pt x="515" y="251"/>
                  <a:pt x="514" y="251"/>
                </a:cubicBezTo>
                <a:close/>
                <a:moveTo>
                  <a:pt x="552" y="39"/>
                </a:moveTo>
                <a:cubicBezTo>
                  <a:pt x="553" y="39"/>
                  <a:pt x="553" y="39"/>
                  <a:pt x="553" y="39"/>
                </a:cubicBezTo>
                <a:cubicBezTo>
                  <a:pt x="553" y="38"/>
                  <a:pt x="553" y="38"/>
                  <a:pt x="552" y="37"/>
                </a:cubicBezTo>
                <a:cubicBezTo>
                  <a:pt x="552" y="38"/>
                  <a:pt x="552" y="38"/>
                  <a:pt x="552" y="38"/>
                </a:cubicBezTo>
                <a:cubicBezTo>
                  <a:pt x="552" y="38"/>
                  <a:pt x="552" y="39"/>
                  <a:pt x="552" y="39"/>
                </a:cubicBezTo>
                <a:close/>
                <a:moveTo>
                  <a:pt x="532" y="40"/>
                </a:moveTo>
                <a:cubicBezTo>
                  <a:pt x="533" y="39"/>
                  <a:pt x="533" y="39"/>
                  <a:pt x="533" y="39"/>
                </a:cubicBezTo>
                <a:cubicBezTo>
                  <a:pt x="533" y="39"/>
                  <a:pt x="533" y="38"/>
                  <a:pt x="533" y="38"/>
                </a:cubicBezTo>
                <a:cubicBezTo>
                  <a:pt x="532" y="38"/>
                  <a:pt x="532" y="38"/>
                  <a:pt x="532" y="39"/>
                </a:cubicBezTo>
                <a:cubicBezTo>
                  <a:pt x="532" y="39"/>
                  <a:pt x="532" y="39"/>
                  <a:pt x="532" y="39"/>
                </a:cubicBezTo>
                <a:cubicBezTo>
                  <a:pt x="532" y="39"/>
                  <a:pt x="532" y="39"/>
                  <a:pt x="532" y="40"/>
                </a:cubicBezTo>
                <a:cubicBezTo>
                  <a:pt x="532" y="40"/>
                  <a:pt x="532" y="40"/>
                  <a:pt x="532" y="40"/>
                </a:cubicBezTo>
                <a:close/>
                <a:moveTo>
                  <a:pt x="324" y="299"/>
                </a:moveTo>
                <a:cubicBezTo>
                  <a:pt x="324" y="299"/>
                  <a:pt x="324" y="299"/>
                  <a:pt x="324" y="299"/>
                </a:cubicBezTo>
                <a:cubicBezTo>
                  <a:pt x="325" y="299"/>
                  <a:pt x="325" y="299"/>
                  <a:pt x="325" y="298"/>
                </a:cubicBezTo>
                <a:cubicBezTo>
                  <a:pt x="325" y="298"/>
                  <a:pt x="325" y="298"/>
                  <a:pt x="325" y="298"/>
                </a:cubicBezTo>
                <a:cubicBezTo>
                  <a:pt x="324" y="298"/>
                  <a:pt x="324" y="298"/>
                  <a:pt x="324" y="299"/>
                </a:cubicBezTo>
                <a:close/>
                <a:moveTo>
                  <a:pt x="222" y="253"/>
                </a:moveTo>
                <a:cubicBezTo>
                  <a:pt x="222" y="253"/>
                  <a:pt x="222" y="253"/>
                  <a:pt x="222" y="253"/>
                </a:cubicBezTo>
                <a:cubicBezTo>
                  <a:pt x="222" y="253"/>
                  <a:pt x="223" y="253"/>
                  <a:pt x="223" y="253"/>
                </a:cubicBezTo>
                <a:cubicBezTo>
                  <a:pt x="223" y="252"/>
                  <a:pt x="223" y="252"/>
                  <a:pt x="223" y="252"/>
                </a:cubicBezTo>
                <a:cubicBezTo>
                  <a:pt x="222" y="252"/>
                  <a:pt x="222" y="252"/>
                  <a:pt x="222" y="253"/>
                </a:cubicBezTo>
                <a:close/>
                <a:moveTo>
                  <a:pt x="225" y="253"/>
                </a:moveTo>
                <a:cubicBezTo>
                  <a:pt x="225" y="253"/>
                  <a:pt x="225" y="253"/>
                  <a:pt x="225" y="253"/>
                </a:cubicBezTo>
                <a:cubicBezTo>
                  <a:pt x="225" y="253"/>
                  <a:pt x="224" y="252"/>
                  <a:pt x="224" y="252"/>
                </a:cubicBezTo>
                <a:cubicBezTo>
                  <a:pt x="224" y="252"/>
                  <a:pt x="224" y="253"/>
                  <a:pt x="224" y="253"/>
                </a:cubicBezTo>
                <a:cubicBezTo>
                  <a:pt x="224" y="253"/>
                  <a:pt x="224" y="253"/>
                  <a:pt x="225" y="253"/>
                </a:cubicBezTo>
                <a:close/>
                <a:moveTo>
                  <a:pt x="315" y="154"/>
                </a:moveTo>
                <a:cubicBezTo>
                  <a:pt x="315" y="154"/>
                  <a:pt x="315" y="154"/>
                  <a:pt x="315" y="154"/>
                </a:cubicBezTo>
                <a:cubicBezTo>
                  <a:pt x="315" y="154"/>
                  <a:pt x="315" y="153"/>
                  <a:pt x="315" y="153"/>
                </a:cubicBezTo>
                <a:cubicBezTo>
                  <a:pt x="315" y="153"/>
                  <a:pt x="314" y="154"/>
                  <a:pt x="314" y="154"/>
                </a:cubicBezTo>
                <a:cubicBezTo>
                  <a:pt x="314" y="154"/>
                  <a:pt x="314" y="154"/>
                  <a:pt x="315" y="154"/>
                </a:cubicBezTo>
                <a:close/>
                <a:moveTo>
                  <a:pt x="371" y="154"/>
                </a:moveTo>
                <a:cubicBezTo>
                  <a:pt x="371" y="154"/>
                  <a:pt x="371" y="154"/>
                  <a:pt x="371" y="153"/>
                </a:cubicBezTo>
                <a:cubicBezTo>
                  <a:pt x="371" y="153"/>
                  <a:pt x="371" y="153"/>
                  <a:pt x="371" y="153"/>
                </a:cubicBezTo>
                <a:cubicBezTo>
                  <a:pt x="371" y="153"/>
                  <a:pt x="370" y="153"/>
                  <a:pt x="370" y="153"/>
                </a:cubicBezTo>
                <a:cubicBezTo>
                  <a:pt x="370" y="154"/>
                  <a:pt x="371" y="154"/>
                  <a:pt x="371" y="154"/>
                </a:cubicBezTo>
                <a:close/>
                <a:moveTo>
                  <a:pt x="558" y="45"/>
                </a:moveTo>
                <a:cubicBezTo>
                  <a:pt x="558" y="45"/>
                  <a:pt x="558" y="45"/>
                  <a:pt x="558" y="45"/>
                </a:cubicBezTo>
                <a:cubicBezTo>
                  <a:pt x="558" y="45"/>
                  <a:pt x="558" y="45"/>
                  <a:pt x="558" y="44"/>
                </a:cubicBezTo>
                <a:cubicBezTo>
                  <a:pt x="558" y="44"/>
                  <a:pt x="558" y="44"/>
                  <a:pt x="558" y="44"/>
                </a:cubicBezTo>
                <a:cubicBezTo>
                  <a:pt x="557" y="44"/>
                  <a:pt x="557" y="44"/>
                  <a:pt x="557" y="44"/>
                </a:cubicBezTo>
                <a:cubicBezTo>
                  <a:pt x="557" y="45"/>
                  <a:pt x="557" y="45"/>
                  <a:pt x="557" y="45"/>
                </a:cubicBezTo>
                <a:cubicBezTo>
                  <a:pt x="557" y="45"/>
                  <a:pt x="558" y="45"/>
                  <a:pt x="558" y="45"/>
                </a:cubicBezTo>
                <a:close/>
                <a:moveTo>
                  <a:pt x="47" y="168"/>
                </a:moveTo>
                <a:cubicBezTo>
                  <a:pt x="47" y="168"/>
                  <a:pt x="46" y="168"/>
                  <a:pt x="46" y="168"/>
                </a:cubicBezTo>
                <a:cubicBezTo>
                  <a:pt x="46" y="168"/>
                  <a:pt x="46" y="168"/>
                  <a:pt x="46" y="169"/>
                </a:cubicBezTo>
                <a:cubicBezTo>
                  <a:pt x="46" y="169"/>
                  <a:pt x="46" y="169"/>
                  <a:pt x="46" y="169"/>
                </a:cubicBezTo>
                <a:cubicBezTo>
                  <a:pt x="46" y="169"/>
                  <a:pt x="47" y="169"/>
                  <a:pt x="47" y="168"/>
                </a:cubicBezTo>
                <a:close/>
                <a:moveTo>
                  <a:pt x="530" y="254"/>
                </a:moveTo>
                <a:cubicBezTo>
                  <a:pt x="530" y="254"/>
                  <a:pt x="530" y="254"/>
                  <a:pt x="530" y="255"/>
                </a:cubicBezTo>
                <a:cubicBezTo>
                  <a:pt x="531" y="254"/>
                  <a:pt x="531" y="254"/>
                  <a:pt x="531" y="254"/>
                </a:cubicBezTo>
                <a:cubicBezTo>
                  <a:pt x="531" y="254"/>
                  <a:pt x="531" y="254"/>
                  <a:pt x="531" y="254"/>
                </a:cubicBezTo>
                <a:cubicBezTo>
                  <a:pt x="530" y="254"/>
                  <a:pt x="530" y="253"/>
                  <a:pt x="530" y="254"/>
                </a:cubicBezTo>
                <a:close/>
                <a:moveTo>
                  <a:pt x="549" y="49"/>
                </a:moveTo>
                <a:cubicBezTo>
                  <a:pt x="550" y="49"/>
                  <a:pt x="550" y="49"/>
                  <a:pt x="550" y="49"/>
                </a:cubicBezTo>
                <a:cubicBezTo>
                  <a:pt x="550" y="49"/>
                  <a:pt x="551" y="49"/>
                  <a:pt x="551" y="49"/>
                </a:cubicBezTo>
                <a:cubicBezTo>
                  <a:pt x="551" y="48"/>
                  <a:pt x="550" y="48"/>
                  <a:pt x="550" y="48"/>
                </a:cubicBezTo>
                <a:cubicBezTo>
                  <a:pt x="550" y="48"/>
                  <a:pt x="550" y="49"/>
                  <a:pt x="549" y="49"/>
                </a:cubicBezTo>
                <a:close/>
                <a:moveTo>
                  <a:pt x="573" y="51"/>
                </a:moveTo>
                <a:cubicBezTo>
                  <a:pt x="574" y="50"/>
                  <a:pt x="574" y="50"/>
                  <a:pt x="574" y="50"/>
                </a:cubicBezTo>
                <a:cubicBezTo>
                  <a:pt x="574" y="50"/>
                  <a:pt x="573" y="49"/>
                  <a:pt x="573" y="49"/>
                </a:cubicBezTo>
                <a:cubicBezTo>
                  <a:pt x="573" y="49"/>
                  <a:pt x="573" y="49"/>
                  <a:pt x="573" y="49"/>
                </a:cubicBezTo>
                <a:cubicBezTo>
                  <a:pt x="573" y="50"/>
                  <a:pt x="573" y="50"/>
                  <a:pt x="573" y="51"/>
                </a:cubicBezTo>
                <a:cubicBezTo>
                  <a:pt x="573" y="51"/>
                  <a:pt x="573" y="51"/>
                  <a:pt x="573" y="51"/>
                </a:cubicBezTo>
                <a:close/>
                <a:moveTo>
                  <a:pt x="505" y="51"/>
                </a:moveTo>
                <a:cubicBezTo>
                  <a:pt x="504" y="51"/>
                  <a:pt x="504" y="51"/>
                  <a:pt x="504" y="50"/>
                </a:cubicBezTo>
                <a:cubicBezTo>
                  <a:pt x="504" y="51"/>
                  <a:pt x="504" y="51"/>
                  <a:pt x="504" y="51"/>
                </a:cubicBezTo>
                <a:cubicBezTo>
                  <a:pt x="504" y="51"/>
                  <a:pt x="503" y="52"/>
                  <a:pt x="504" y="52"/>
                </a:cubicBezTo>
                <a:cubicBezTo>
                  <a:pt x="504" y="52"/>
                  <a:pt x="504" y="52"/>
                  <a:pt x="505" y="51"/>
                </a:cubicBezTo>
                <a:close/>
                <a:moveTo>
                  <a:pt x="320" y="302"/>
                </a:moveTo>
                <a:cubicBezTo>
                  <a:pt x="320" y="303"/>
                  <a:pt x="320" y="303"/>
                  <a:pt x="321" y="303"/>
                </a:cubicBezTo>
                <a:cubicBezTo>
                  <a:pt x="321" y="303"/>
                  <a:pt x="321" y="303"/>
                  <a:pt x="321" y="303"/>
                </a:cubicBezTo>
                <a:cubicBezTo>
                  <a:pt x="321" y="303"/>
                  <a:pt x="321" y="302"/>
                  <a:pt x="320" y="302"/>
                </a:cubicBezTo>
                <a:close/>
                <a:moveTo>
                  <a:pt x="606" y="167"/>
                </a:moveTo>
                <a:cubicBezTo>
                  <a:pt x="606" y="167"/>
                  <a:pt x="606" y="167"/>
                  <a:pt x="606" y="166"/>
                </a:cubicBezTo>
                <a:cubicBezTo>
                  <a:pt x="606" y="166"/>
                  <a:pt x="606" y="166"/>
                  <a:pt x="606" y="166"/>
                </a:cubicBezTo>
                <a:cubicBezTo>
                  <a:pt x="606" y="166"/>
                  <a:pt x="606" y="166"/>
                  <a:pt x="606" y="166"/>
                </a:cubicBezTo>
                <a:cubicBezTo>
                  <a:pt x="606" y="167"/>
                  <a:pt x="606" y="167"/>
                  <a:pt x="606" y="167"/>
                </a:cubicBezTo>
                <a:close/>
                <a:moveTo>
                  <a:pt x="197" y="255"/>
                </a:moveTo>
                <a:cubicBezTo>
                  <a:pt x="197" y="255"/>
                  <a:pt x="197" y="256"/>
                  <a:pt x="196" y="256"/>
                </a:cubicBezTo>
                <a:cubicBezTo>
                  <a:pt x="196" y="256"/>
                  <a:pt x="196" y="256"/>
                  <a:pt x="197" y="256"/>
                </a:cubicBezTo>
                <a:cubicBezTo>
                  <a:pt x="197" y="256"/>
                  <a:pt x="197" y="256"/>
                  <a:pt x="198" y="256"/>
                </a:cubicBezTo>
                <a:cubicBezTo>
                  <a:pt x="197" y="255"/>
                  <a:pt x="197" y="255"/>
                  <a:pt x="197" y="255"/>
                </a:cubicBezTo>
                <a:close/>
                <a:moveTo>
                  <a:pt x="334" y="303"/>
                </a:moveTo>
                <a:cubicBezTo>
                  <a:pt x="334" y="303"/>
                  <a:pt x="334" y="303"/>
                  <a:pt x="334" y="303"/>
                </a:cubicBezTo>
                <a:cubicBezTo>
                  <a:pt x="334" y="304"/>
                  <a:pt x="334" y="304"/>
                  <a:pt x="335" y="304"/>
                </a:cubicBezTo>
                <a:cubicBezTo>
                  <a:pt x="335" y="304"/>
                  <a:pt x="335" y="304"/>
                  <a:pt x="335" y="304"/>
                </a:cubicBezTo>
                <a:cubicBezTo>
                  <a:pt x="335" y="303"/>
                  <a:pt x="335" y="303"/>
                  <a:pt x="334" y="303"/>
                </a:cubicBezTo>
                <a:close/>
                <a:moveTo>
                  <a:pt x="366" y="156"/>
                </a:moveTo>
                <a:cubicBezTo>
                  <a:pt x="366" y="155"/>
                  <a:pt x="366" y="155"/>
                  <a:pt x="366" y="155"/>
                </a:cubicBezTo>
                <a:cubicBezTo>
                  <a:pt x="366" y="155"/>
                  <a:pt x="365" y="155"/>
                  <a:pt x="365" y="154"/>
                </a:cubicBezTo>
                <a:cubicBezTo>
                  <a:pt x="365" y="154"/>
                  <a:pt x="365" y="155"/>
                  <a:pt x="365" y="155"/>
                </a:cubicBezTo>
                <a:cubicBezTo>
                  <a:pt x="365" y="155"/>
                  <a:pt x="365" y="155"/>
                  <a:pt x="365" y="155"/>
                </a:cubicBezTo>
                <a:cubicBezTo>
                  <a:pt x="365" y="155"/>
                  <a:pt x="366" y="155"/>
                  <a:pt x="366" y="156"/>
                </a:cubicBezTo>
                <a:close/>
                <a:moveTo>
                  <a:pt x="349" y="304"/>
                </a:moveTo>
                <a:cubicBezTo>
                  <a:pt x="349" y="304"/>
                  <a:pt x="349" y="305"/>
                  <a:pt x="349" y="305"/>
                </a:cubicBezTo>
                <a:cubicBezTo>
                  <a:pt x="350" y="305"/>
                  <a:pt x="350" y="304"/>
                  <a:pt x="350" y="304"/>
                </a:cubicBezTo>
                <a:cubicBezTo>
                  <a:pt x="350" y="304"/>
                  <a:pt x="350" y="304"/>
                  <a:pt x="350" y="304"/>
                </a:cubicBezTo>
                <a:cubicBezTo>
                  <a:pt x="349" y="304"/>
                  <a:pt x="349" y="304"/>
                  <a:pt x="349" y="304"/>
                </a:cubicBezTo>
                <a:close/>
                <a:moveTo>
                  <a:pt x="53" y="220"/>
                </a:moveTo>
                <a:cubicBezTo>
                  <a:pt x="53" y="220"/>
                  <a:pt x="53" y="220"/>
                  <a:pt x="53" y="219"/>
                </a:cubicBezTo>
                <a:cubicBezTo>
                  <a:pt x="53" y="219"/>
                  <a:pt x="53" y="219"/>
                  <a:pt x="53" y="219"/>
                </a:cubicBezTo>
                <a:cubicBezTo>
                  <a:pt x="53" y="219"/>
                  <a:pt x="52" y="220"/>
                  <a:pt x="52" y="220"/>
                </a:cubicBezTo>
                <a:cubicBezTo>
                  <a:pt x="52" y="220"/>
                  <a:pt x="52" y="220"/>
                  <a:pt x="52" y="220"/>
                </a:cubicBezTo>
                <a:cubicBezTo>
                  <a:pt x="52" y="220"/>
                  <a:pt x="53" y="220"/>
                  <a:pt x="53" y="220"/>
                </a:cubicBezTo>
                <a:close/>
                <a:moveTo>
                  <a:pt x="528" y="220"/>
                </a:moveTo>
                <a:cubicBezTo>
                  <a:pt x="528" y="220"/>
                  <a:pt x="527" y="219"/>
                  <a:pt x="527" y="219"/>
                </a:cubicBezTo>
                <a:cubicBezTo>
                  <a:pt x="527" y="219"/>
                  <a:pt x="527" y="220"/>
                  <a:pt x="526" y="220"/>
                </a:cubicBezTo>
                <a:cubicBezTo>
                  <a:pt x="526" y="220"/>
                  <a:pt x="527" y="220"/>
                  <a:pt x="527" y="220"/>
                </a:cubicBezTo>
                <a:cubicBezTo>
                  <a:pt x="527" y="220"/>
                  <a:pt x="527" y="220"/>
                  <a:pt x="528" y="220"/>
                </a:cubicBezTo>
                <a:close/>
                <a:moveTo>
                  <a:pt x="336" y="307"/>
                </a:moveTo>
                <a:cubicBezTo>
                  <a:pt x="336" y="307"/>
                  <a:pt x="336" y="307"/>
                  <a:pt x="337" y="307"/>
                </a:cubicBezTo>
                <a:cubicBezTo>
                  <a:pt x="337" y="307"/>
                  <a:pt x="337" y="307"/>
                  <a:pt x="337" y="307"/>
                </a:cubicBezTo>
                <a:cubicBezTo>
                  <a:pt x="337" y="307"/>
                  <a:pt x="337" y="307"/>
                  <a:pt x="337" y="307"/>
                </a:cubicBezTo>
                <a:cubicBezTo>
                  <a:pt x="336" y="307"/>
                  <a:pt x="336" y="307"/>
                  <a:pt x="336" y="307"/>
                </a:cubicBezTo>
                <a:close/>
                <a:moveTo>
                  <a:pt x="257" y="308"/>
                </a:moveTo>
                <a:cubicBezTo>
                  <a:pt x="256" y="308"/>
                  <a:pt x="256" y="308"/>
                  <a:pt x="255" y="307"/>
                </a:cubicBezTo>
                <a:cubicBezTo>
                  <a:pt x="255" y="307"/>
                  <a:pt x="255" y="308"/>
                  <a:pt x="255" y="308"/>
                </a:cubicBezTo>
                <a:cubicBezTo>
                  <a:pt x="255" y="308"/>
                  <a:pt x="256" y="308"/>
                  <a:pt x="256" y="308"/>
                </a:cubicBezTo>
                <a:cubicBezTo>
                  <a:pt x="256" y="308"/>
                  <a:pt x="256" y="308"/>
                  <a:pt x="257" y="308"/>
                </a:cubicBezTo>
                <a:close/>
                <a:moveTo>
                  <a:pt x="525" y="258"/>
                </a:moveTo>
                <a:cubicBezTo>
                  <a:pt x="525" y="258"/>
                  <a:pt x="525" y="258"/>
                  <a:pt x="525" y="258"/>
                </a:cubicBezTo>
                <a:cubicBezTo>
                  <a:pt x="525" y="258"/>
                  <a:pt x="525" y="258"/>
                  <a:pt x="525" y="258"/>
                </a:cubicBezTo>
                <a:cubicBezTo>
                  <a:pt x="526" y="258"/>
                  <a:pt x="526" y="258"/>
                  <a:pt x="526" y="258"/>
                </a:cubicBezTo>
                <a:cubicBezTo>
                  <a:pt x="526" y="258"/>
                  <a:pt x="526" y="258"/>
                  <a:pt x="526" y="258"/>
                </a:cubicBezTo>
                <a:cubicBezTo>
                  <a:pt x="526" y="258"/>
                  <a:pt x="525" y="258"/>
                  <a:pt x="525" y="258"/>
                </a:cubicBezTo>
                <a:close/>
                <a:moveTo>
                  <a:pt x="500" y="61"/>
                </a:moveTo>
                <a:cubicBezTo>
                  <a:pt x="500" y="61"/>
                  <a:pt x="500" y="60"/>
                  <a:pt x="500" y="60"/>
                </a:cubicBezTo>
                <a:cubicBezTo>
                  <a:pt x="500" y="60"/>
                  <a:pt x="500" y="60"/>
                  <a:pt x="499" y="61"/>
                </a:cubicBezTo>
                <a:cubicBezTo>
                  <a:pt x="500" y="61"/>
                  <a:pt x="500" y="61"/>
                  <a:pt x="500" y="62"/>
                </a:cubicBezTo>
                <a:cubicBezTo>
                  <a:pt x="500" y="61"/>
                  <a:pt x="500" y="61"/>
                  <a:pt x="500" y="61"/>
                </a:cubicBezTo>
                <a:close/>
                <a:moveTo>
                  <a:pt x="379" y="310"/>
                </a:moveTo>
                <a:cubicBezTo>
                  <a:pt x="379" y="310"/>
                  <a:pt x="379" y="311"/>
                  <a:pt x="379" y="310"/>
                </a:cubicBezTo>
                <a:cubicBezTo>
                  <a:pt x="380" y="310"/>
                  <a:pt x="380" y="310"/>
                  <a:pt x="380" y="310"/>
                </a:cubicBezTo>
                <a:cubicBezTo>
                  <a:pt x="380" y="309"/>
                  <a:pt x="380" y="309"/>
                  <a:pt x="380" y="309"/>
                </a:cubicBezTo>
                <a:cubicBezTo>
                  <a:pt x="380" y="309"/>
                  <a:pt x="379" y="310"/>
                  <a:pt x="379" y="310"/>
                </a:cubicBezTo>
                <a:close/>
                <a:moveTo>
                  <a:pt x="536" y="260"/>
                </a:moveTo>
                <a:cubicBezTo>
                  <a:pt x="536" y="260"/>
                  <a:pt x="535" y="259"/>
                  <a:pt x="535" y="259"/>
                </a:cubicBezTo>
                <a:cubicBezTo>
                  <a:pt x="535" y="259"/>
                  <a:pt x="535" y="259"/>
                  <a:pt x="535" y="260"/>
                </a:cubicBezTo>
                <a:cubicBezTo>
                  <a:pt x="535" y="260"/>
                  <a:pt x="535" y="260"/>
                  <a:pt x="536" y="260"/>
                </a:cubicBezTo>
                <a:cubicBezTo>
                  <a:pt x="536" y="260"/>
                  <a:pt x="536" y="260"/>
                  <a:pt x="536" y="260"/>
                </a:cubicBezTo>
                <a:close/>
                <a:moveTo>
                  <a:pt x="401" y="67"/>
                </a:moveTo>
                <a:cubicBezTo>
                  <a:pt x="401" y="68"/>
                  <a:pt x="401" y="68"/>
                  <a:pt x="401" y="68"/>
                </a:cubicBezTo>
                <a:cubicBezTo>
                  <a:pt x="401" y="68"/>
                  <a:pt x="401" y="68"/>
                  <a:pt x="401" y="68"/>
                </a:cubicBezTo>
                <a:cubicBezTo>
                  <a:pt x="401" y="69"/>
                  <a:pt x="401" y="69"/>
                  <a:pt x="401" y="69"/>
                </a:cubicBezTo>
                <a:cubicBezTo>
                  <a:pt x="402" y="69"/>
                  <a:pt x="402" y="69"/>
                  <a:pt x="402" y="69"/>
                </a:cubicBezTo>
                <a:cubicBezTo>
                  <a:pt x="402" y="68"/>
                  <a:pt x="401" y="68"/>
                  <a:pt x="401" y="68"/>
                </a:cubicBezTo>
                <a:cubicBezTo>
                  <a:pt x="401" y="68"/>
                  <a:pt x="401" y="68"/>
                  <a:pt x="401" y="67"/>
                </a:cubicBezTo>
                <a:close/>
                <a:moveTo>
                  <a:pt x="263" y="314"/>
                </a:moveTo>
                <a:cubicBezTo>
                  <a:pt x="263" y="314"/>
                  <a:pt x="263" y="315"/>
                  <a:pt x="263" y="315"/>
                </a:cubicBezTo>
                <a:cubicBezTo>
                  <a:pt x="263" y="315"/>
                  <a:pt x="264" y="315"/>
                  <a:pt x="264" y="315"/>
                </a:cubicBezTo>
                <a:cubicBezTo>
                  <a:pt x="264" y="314"/>
                  <a:pt x="264" y="314"/>
                  <a:pt x="264" y="314"/>
                </a:cubicBezTo>
                <a:cubicBezTo>
                  <a:pt x="264" y="313"/>
                  <a:pt x="264" y="313"/>
                  <a:pt x="264" y="313"/>
                </a:cubicBezTo>
                <a:cubicBezTo>
                  <a:pt x="263" y="314"/>
                  <a:pt x="263" y="314"/>
                  <a:pt x="263" y="314"/>
                </a:cubicBezTo>
                <a:close/>
                <a:moveTo>
                  <a:pt x="533" y="221"/>
                </a:moveTo>
                <a:cubicBezTo>
                  <a:pt x="533" y="221"/>
                  <a:pt x="533" y="221"/>
                  <a:pt x="533" y="221"/>
                </a:cubicBezTo>
                <a:cubicBezTo>
                  <a:pt x="534" y="222"/>
                  <a:pt x="534" y="221"/>
                  <a:pt x="534" y="221"/>
                </a:cubicBezTo>
                <a:cubicBezTo>
                  <a:pt x="534" y="221"/>
                  <a:pt x="534" y="221"/>
                  <a:pt x="534" y="221"/>
                </a:cubicBezTo>
                <a:cubicBezTo>
                  <a:pt x="533" y="221"/>
                  <a:pt x="533" y="221"/>
                  <a:pt x="533" y="221"/>
                </a:cubicBezTo>
                <a:close/>
                <a:moveTo>
                  <a:pt x="273" y="314"/>
                </a:moveTo>
                <a:cubicBezTo>
                  <a:pt x="273" y="314"/>
                  <a:pt x="274" y="315"/>
                  <a:pt x="274" y="315"/>
                </a:cubicBezTo>
                <a:cubicBezTo>
                  <a:pt x="274" y="315"/>
                  <a:pt x="274" y="315"/>
                  <a:pt x="275" y="314"/>
                </a:cubicBezTo>
                <a:cubicBezTo>
                  <a:pt x="274" y="314"/>
                  <a:pt x="274" y="314"/>
                  <a:pt x="274" y="314"/>
                </a:cubicBezTo>
                <a:cubicBezTo>
                  <a:pt x="274" y="314"/>
                  <a:pt x="273" y="314"/>
                  <a:pt x="273" y="314"/>
                </a:cubicBezTo>
                <a:close/>
                <a:moveTo>
                  <a:pt x="419" y="69"/>
                </a:moveTo>
                <a:cubicBezTo>
                  <a:pt x="419" y="69"/>
                  <a:pt x="418" y="69"/>
                  <a:pt x="418" y="68"/>
                </a:cubicBezTo>
                <a:cubicBezTo>
                  <a:pt x="418" y="69"/>
                  <a:pt x="418" y="69"/>
                  <a:pt x="418" y="69"/>
                </a:cubicBezTo>
                <a:cubicBezTo>
                  <a:pt x="418" y="69"/>
                  <a:pt x="418" y="70"/>
                  <a:pt x="419" y="70"/>
                </a:cubicBezTo>
                <a:cubicBezTo>
                  <a:pt x="419" y="70"/>
                  <a:pt x="419" y="70"/>
                  <a:pt x="419" y="69"/>
                </a:cubicBezTo>
                <a:cubicBezTo>
                  <a:pt x="419" y="69"/>
                  <a:pt x="419" y="69"/>
                  <a:pt x="419" y="69"/>
                </a:cubicBezTo>
                <a:close/>
                <a:moveTo>
                  <a:pt x="401" y="71"/>
                </a:moveTo>
                <a:cubicBezTo>
                  <a:pt x="402" y="71"/>
                  <a:pt x="402" y="70"/>
                  <a:pt x="402" y="70"/>
                </a:cubicBezTo>
                <a:cubicBezTo>
                  <a:pt x="402" y="70"/>
                  <a:pt x="401" y="70"/>
                  <a:pt x="401" y="69"/>
                </a:cubicBezTo>
                <a:cubicBezTo>
                  <a:pt x="401" y="70"/>
                  <a:pt x="401" y="70"/>
                  <a:pt x="401" y="71"/>
                </a:cubicBezTo>
                <a:cubicBezTo>
                  <a:pt x="401" y="71"/>
                  <a:pt x="401" y="71"/>
                  <a:pt x="401" y="71"/>
                </a:cubicBezTo>
                <a:close/>
                <a:moveTo>
                  <a:pt x="113" y="71"/>
                </a:moveTo>
                <a:cubicBezTo>
                  <a:pt x="113" y="71"/>
                  <a:pt x="113" y="71"/>
                  <a:pt x="113" y="71"/>
                </a:cubicBezTo>
                <a:cubicBezTo>
                  <a:pt x="113" y="71"/>
                  <a:pt x="112" y="71"/>
                  <a:pt x="112" y="72"/>
                </a:cubicBezTo>
                <a:cubicBezTo>
                  <a:pt x="112" y="72"/>
                  <a:pt x="112" y="72"/>
                  <a:pt x="113" y="72"/>
                </a:cubicBezTo>
                <a:cubicBezTo>
                  <a:pt x="113" y="72"/>
                  <a:pt x="113" y="72"/>
                  <a:pt x="113" y="72"/>
                </a:cubicBezTo>
                <a:cubicBezTo>
                  <a:pt x="113" y="72"/>
                  <a:pt x="113" y="71"/>
                  <a:pt x="113" y="71"/>
                </a:cubicBezTo>
                <a:close/>
                <a:moveTo>
                  <a:pt x="117" y="317"/>
                </a:moveTo>
                <a:cubicBezTo>
                  <a:pt x="117" y="317"/>
                  <a:pt x="117" y="317"/>
                  <a:pt x="117" y="317"/>
                </a:cubicBezTo>
                <a:cubicBezTo>
                  <a:pt x="117" y="317"/>
                  <a:pt x="118" y="317"/>
                  <a:pt x="118" y="317"/>
                </a:cubicBezTo>
                <a:cubicBezTo>
                  <a:pt x="118" y="317"/>
                  <a:pt x="118" y="316"/>
                  <a:pt x="118" y="316"/>
                </a:cubicBezTo>
                <a:cubicBezTo>
                  <a:pt x="118" y="316"/>
                  <a:pt x="118" y="316"/>
                  <a:pt x="118" y="316"/>
                </a:cubicBezTo>
                <a:cubicBezTo>
                  <a:pt x="118" y="316"/>
                  <a:pt x="117" y="316"/>
                  <a:pt x="117" y="317"/>
                </a:cubicBezTo>
                <a:close/>
                <a:moveTo>
                  <a:pt x="467" y="72"/>
                </a:moveTo>
                <a:cubicBezTo>
                  <a:pt x="467" y="72"/>
                  <a:pt x="467" y="72"/>
                  <a:pt x="467" y="71"/>
                </a:cubicBezTo>
                <a:cubicBezTo>
                  <a:pt x="466" y="72"/>
                  <a:pt x="466" y="72"/>
                  <a:pt x="466" y="72"/>
                </a:cubicBezTo>
                <a:cubicBezTo>
                  <a:pt x="466" y="72"/>
                  <a:pt x="466" y="72"/>
                  <a:pt x="466" y="72"/>
                </a:cubicBezTo>
                <a:cubicBezTo>
                  <a:pt x="466" y="72"/>
                  <a:pt x="467" y="72"/>
                  <a:pt x="467" y="72"/>
                </a:cubicBezTo>
                <a:close/>
                <a:moveTo>
                  <a:pt x="245" y="317"/>
                </a:moveTo>
                <a:cubicBezTo>
                  <a:pt x="245" y="317"/>
                  <a:pt x="245" y="317"/>
                  <a:pt x="245" y="317"/>
                </a:cubicBezTo>
                <a:cubicBezTo>
                  <a:pt x="245" y="317"/>
                  <a:pt x="246" y="317"/>
                  <a:pt x="246" y="317"/>
                </a:cubicBezTo>
                <a:cubicBezTo>
                  <a:pt x="246" y="317"/>
                  <a:pt x="246" y="316"/>
                  <a:pt x="246" y="316"/>
                </a:cubicBezTo>
                <a:cubicBezTo>
                  <a:pt x="245" y="316"/>
                  <a:pt x="245" y="317"/>
                  <a:pt x="245" y="317"/>
                </a:cubicBezTo>
                <a:close/>
                <a:moveTo>
                  <a:pt x="114" y="72"/>
                </a:moveTo>
                <a:cubicBezTo>
                  <a:pt x="114" y="72"/>
                  <a:pt x="114" y="72"/>
                  <a:pt x="114" y="72"/>
                </a:cubicBezTo>
                <a:cubicBezTo>
                  <a:pt x="114" y="73"/>
                  <a:pt x="115" y="73"/>
                  <a:pt x="115" y="73"/>
                </a:cubicBezTo>
                <a:cubicBezTo>
                  <a:pt x="115" y="73"/>
                  <a:pt x="115" y="73"/>
                  <a:pt x="116" y="72"/>
                </a:cubicBezTo>
                <a:cubicBezTo>
                  <a:pt x="115" y="72"/>
                  <a:pt x="115" y="72"/>
                  <a:pt x="114" y="72"/>
                </a:cubicBezTo>
                <a:close/>
                <a:moveTo>
                  <a:pt x="119" y="73"/>
                </a:moveTo>
                <a:cubicBezTo>
                  <a:pt x="119" y="73"/>
                  <a:pt x="119" y="73"/>
                  <a:pt x="120" y="73"/>
                </a:cubicBezTo>
                <a:cubicBezTo>
                  <a:pt x="119" y="73"/>
                  <a:pt x="119" y="73"/>
                  <a:pt x="119" y="72"/>
                </a:cubicBezTo>
                <a:cubicBezTo>
                  <a:pt x="119" y="72"/>
                  <a:pt x="119" y="72"/>
                  <a:pt x="119" y="72"/>
                </a:cubicBezTo>
                <a:cubicBezTo>
                  <a:pt x="119" y="72"/>
                  <a:pt x="118" y="72"/>
                  <a:pt x="118" y="73"/>
                </a:cubicBezTo>
                <a:cubicBezTo>
                  <a:pt x="118" y="73"/>
                  <a:pt x="118" y="73"/>
                  <a:pt x="119" y="73"/>
                </a:cubicBezTo>
                <a:cubicBezTo>
                  <a:pt x="119" y="73"/>
                  <a:pt x="119" y="73"/>
                  <a:pt x="119" y="73"/>
                </a:cubicBezTo>
                <a:close/>
                <a:moveTo>
                  <a:pt x="379" y="75"/>
                </a:moveTo>
                <a:cubicBezTo>
                  <a:pt x="379" y="75"/>
                  <a:pt x="379" y="75"/>
                  <a:pt x="379" y="75"/>
                </a:cubicBezTo>
                <a:cubicBezTo>
                  <a:pt x="379" y="75"/>
                  <a:pt x="380" y="75"/>
                  <a:pt x="380" y="75"/>
                </a:cubicBezTo>
                <a:cubicBezTo>
                  <a:pt x="380" y="74"/>
                  <a:pt x="380" y="74"/>
                  <a:pt x="379" y="74"/>
                </a:cubicBezTo>
                <a:cubicBezTo>
                  <a:pt x="379" y="74"/>
                  <a:pt x="379" y="74"/>
                  <a:pt x="379" y="74"/>
                </a:cubicBezTo>
                <a:cubicBezTo>
                  <a:pt x="379" y="75"/>
                  <a:pt x="379" y="75"/>
                  <a:pt x="379" y="75"/>
                </a:cubicBezTo>
                <a:close/>
                <a:moveTo>
                  <a:pt x="548" y="198"/>
                </a:moveTo>
                <a:cubicBezTo>
                  <a:pt x="548" y="198"/>
                  <a:pt x="549" y="198"/>
                  <a:pt x="549" y="198"/>
                </a:cubicBezTo>
                <a:cubicBezTo>
                  <a:pt x="549" y="198"/>
                  <a:pt x="549" y="198"/>
                  <a:pt x="549" y="198"/>
                </a:cubicBezTo>
                <a:cubicBezTo>
                  <a:pt x="548" y="198"/>
                  <a:pt x="548" y="198"/>
                  <a:pt x="548" y="198"/>
                </a:cubicBezTo>
                <a:cubicBezTo>
                  <a:pt x="548" y="198"/>
                  <a:pt x="548" y="198"/>
                  <a:pt x="548" y="198"/>
                </a:cubicBezTo>
                <a:close/>
                <a:moveTo>
                  <a:pt x="219" y="319"/>
                </a:moveTo>
                <a:cubicBezTo>
                  <a:pt x="219" y="319"/>
                  <a:pt x="219" y="319"/>
                  <a:pt x="219" y="319"/>
                </a:cubicBezTo>
                <a:cubicBezTo>
                  <a:pt x="219" y="319"/>
                  <a:pt x="219" y="319"/>
                  <a:pt x="219" y="320"/>
                </a:cubicBezTo>
                <a:cubicBezTo>
                  <a:pt x="219" y="320"/>
                  <a:pt x="219" y="320"/>
                  <a:pt x="219" y="321"/>
                </a:cubicBezTo>
                <a:cubicBezTo>
                  <a:pt x="219" y="321"/>
                  <a:pt x="220" y="321"/>
                  <a:pt x="220" y="321"/>
                </a:cubicBezTo>
                <a:cubicBezTo>
                  <a:pt x="220" y="321"/>
                  <a:pt x="220" y="321"/>
                  <a:pt x="220" y="321"/>
                </a:cubicBezTo>
                <a:cubicBezTo>
                  <a:pt x="220" y="320"/>
                  <a:pt x="220" y="320"/>
                  <a:pt x="220" y="320"/>
                </a:cubicBezTo>
                <a:cubicBezTo>
                  <a:pt x="220" y="320"/>
                  <a:pt x="220" y="320"/>
                  <a:pt x="220" y="320"/>
                </a:cubicBezTo>
                <a:cubicBezTo>
                  <a:pt x="220" y="319"/>
                  <a:pt x="220" y="319"/>
                  <a:pt x="219" y="319"/>
                </a:cubicBezTo>
                <a:close/>
                <a:moveTo>
                  <a:pt x="223" y="320"/>
                </a:moveTo>
                <a:cubicBezTo>
                  <a:pt x="224" y="320"/>
                  <a:pt x="224" y="320"/>
                  <a:pt x="224" y="321"/>
                </a:cubicBezTo>
                <a:cubicBezTo>
                  <a:pt x="224" y="320"/>
                  <a:pt x="224" y="320"/>
                  <a:pt x="225" y="320"/>
                </a:cubicBezTo>
                <a:cubicBezTo>
                  <a:pt x="225" y="320"/>
                  <a:pt x="224" y="320"/>
                  <a:pt x="224" y="319"/>
                </a:cubicBezTo>
                <a:cubicBezTo>
                  <a:pt x="224" y="320"/>
                  <a:pt x="224" y="320"/>
                  <a:pt x="223" y="320"/>
                </a:cubicBezTo>
                <a:close/>
                <a:moveTo>
                  <a:pt x="395" y="76"/>
                </a:moveTo>
                <a:cubicBezTo>
                  <a:pt x="395" y="76"/>
                  <a:pt x="394" y="75"/>
                  <a:pt x="394" y="75"/>
                </a:cubicBezTo>
                <a:cubicBezTo>
                  <a:pt x="394" y="75"/>
                  <a:pt x="394" y="76"/>
                  <a:pt x="394" y="76"/>
                </a:cubicBezTo>
                <a:cubicBezTo>
                  <a:pt x="394" y="76"/>
                  <a:pt x="394" y="76"/>
                  <a:pt x="394" y="77"/>
                </a:cubicBezTo>
                <a:cubicBezTo>
                  <a:pt x="395" y="76"/>
                  <a:pt x="395" y="76"/>
                  <a:pt x="395" y="76"/>
                </a:cubicBezTo>
                <a:close/>
                <a:moveTo>
                  <a:pt x="471" y="79"/>
                </a:moveTo>
                <a:cubicBezTo>
                  <a:pt x="471" y="79"/>
                  <a:pt x="471" y="79"/>
                  <a:pt x="471" y="79"/>
                </a:cubicBezTo>
                <a:cubicBezTo>
                  <a:pt x="472" y="79"/>
                  <a:pt x="472" y="79"/>
                  <a:pt x="472" y="78"/>
                </a:cubicBezTo>
                <a:cubicBezTo>
                  <a:pt x="472" y="78"/>
                  <a:pt x="472" y="78"/>
                  <a:pt x="472" y="78"/>
                </a:cubicBezTo>
                <a:cubicBezTo>
                  <a:pt x="472" y="78"/>
                  <a:pt x="471" y="78"/>
                  <a:pt x="471" y="79"/>
                </a:cubicBezTo>
                <a:close/>
                <a:moveTo>
                  <a:pt x="384" y="79"/>
                </a:moveTo>
                <a:cubicBezTo>
                  <a:pt x="384" y="79"/>
                  <a:pt x="384" y="80"/>
                  <a:pt x="384" y="80"/>
                </a:cubicBezTo>
                <a:cubicBezTo>
                  <a:pt x="385" y="80"/>
                  <a:pt x="384" y="79"/>
                  <a:pt x="385" y="79"/>
                </a:cubicBezTo>
                <a:cubicBezTo>
                  <a:pt x="385" y="79"/>
                  <a:pt x="385" y="79"/>
                  <a:pt x="385" y="79"/>
                </a:cubicBezTo>
                <a:cubicBezTo>
                  <a:pt x="384" y="79"/>
                  <a:pt x="384" y="79"/>
                  <a:pt x="384" y="79"/>
                </a:cubicBezTo>
                <a:close/>
                <a:moveTo>
                  <a:pt x="402" y="79"/>
                </a:moveTo>
                <a:cubicBezTo>
                  <a:pt x="402" y="80"/>
                  <a:pt x="402" y="80"/>
                  <a:pt x="402" y="80"/>
                </a:cubicBezTo>
                <a:cubicBezTo>
                  <a:pt x="403" y="79"/>
                  <a:pt x="403" y="79"/>
                  <a:pt x="403" y="79"/>
                </a:cubicBezTo>
                <a:cubicBezTo>
                  <a:pt x="403" y="79"/>
                  <a:pt x="402" y="78"/>
                  <a:pt x="402" y="79"/>
                </a:cubicBezTo>
                <a:cubicBezTo>
                  <a:pt x="402" y="79"/>
                  <a:pt x="402" y="79"/>
                  <a:pt x="402" y="79"/>
                </a:cubicBezTo>
                <a:close/>
                <a:moveTo>
                  <a:pt x="448" y="79"/>
                </a:moveTo>
                <a:cubicBezTo>
                  <a:pt x="449" y="79"/>
                  <a:pt x="449" y="79"/>
                  <a:pt x="449" y="79"/>
                </a:cubicBezTo>
                <a:cubicBezTo>
                  <a:pt x="449" y="79"/>
                  <a:pt x="450" y="79"/>
                  <a:pt x="450" y="79"/>
                </a:cubicBezTo>
                <a:cubicBezTo>
                  <a:pt x="450" y="79"/>
                  <a:pt x="449" y="79"/>
                  <a:pt x="449" y="79"/>
                </a:cubicBezTo>
                <a:cubicBezTo>
                  <a:pt x="449" y="78"/>
                  <a:pt x="449" y="79"/>
                  <a:pt x="448" y="79"/>
                </a:cubicBezTo>
                <a:close/>
                <a:moveTo>
                  <a:pt x="390" y="80"/>
                </a:moveTo>
                <a:cubicBezTo>
                  <a:pt x="391" y="80"/>
                  <a:pt x="391" y="80"/>
                  <a:pt x="391" y="80"/>
                </a:cubicBezTo>
                <a:cubicBezTo>
                  <a:pt x="391" y="80"/>
                  <a:pt x="391" y="79"/>
                  <a:pt x="391" y="79"/>
                </a:cubicBezTo>
                <a:cubicBezTo>
                  <a:pt x="390" y="79"/>
                  <a:pt x="390" y="79"/>
                  <a:pt x="390" y="79"/>
                </a:cubicBezTo>
                <a:cubicBezTo>
                  <a:pt x="390" y="80"/>
                  <a:pt x="390" y="80"/>
                  <a:pt x="390" y="80"/>
                </a:cubicBezTo>
                <a:close/>
                <a:moveTo>
                  <a:pt x="123" y="327"/>
                </a:moveTo>
                <a:cubicBezTo>
                  <a:pt x="123" y="328"/>
                  <a:pt x="123" y="328"/>
                  <a:pt x="123" y="328"/>
                </a:cubicBezTo>
                <a:cubicBezTo>
                  <a:pt x="124" y="328"/>
                  <a:pt x="124" y="328"/>
                  <a:pt x="124" y="328"/>
                </a:cubicBezTo>
                <a:cubicBezTo>
                  <a:pt x="124" y="327"/>
                  <a:pt x="124" y="327"/>
                  <a:pt x="124" y="327"/>
                </a:cubicBezTo>
                <a:cubicBezTo>
                  <a:pt x="123" y="327"/>
                  <a:pt x="123" y="327"/>
                  <a:pt x="123" y="327"/>
                </a:cubicBezTo>
                <a:close/>
                <a:moveTo>
                  <a:pt x="483" y="82"/>
                </a:moveTo>
                <a:cubicBezTo>
                  <a:pt x="483" y="82"/>
                  <a:pt x="483" y="82"/>
                  <a:pt x="484" y="83"/>
                </a:cubicBezTo>
                <a:cubicBezTo>
                  <a:pt x="484" y="83"/>
                  <a:pt x="484" y="82"/>
                  <a:pt x="484" y="82"/>
                </a:cubicBezTo>
                <a:cubicBezTo>
                  <a:pt x="484" y="82"/>
                  <a:pt x="484" y="82"/>
                  <a:pt x="484" y="82"/>
                </a:cubicBezTo>
                <a:cubicBezTo>
                  <a:pt x="483" y="82"/>
                  <a:pt x="483" y="82"/>
                  <a:pt x="483" y="82"/>
                </a:cubicBezTo>
                <a:close/>
                <a:moveTo>
                  <a:pt x="128" y="330"/>
                </a:moveTo>
                <a:cubicBezTo>
                  <a:pt x="128" y="330"/>
                  <a:pt x="128" y="330"/>
                  <a:pt x="127" y="330"/>
                </a:cubicBezTo>
                <a:cubicBezTo>
                  <a:pt x="127" y="330"/>
                  <a:pt x="127" y="330"/>
                  <a:pt x="127" y="330"/>
                </a:cubicBezTo>
                <a:cubicBezTo>
                  <a:pt x="128" y="331"/>
                  <a:pt x="128" y="331"/>
                  <a:pt x="128" y="331"/>
                </a:cubicBezTo>
                <a:cubicBezTo>
                  <a:pt x="128" y="331"/>
                  <a:pt x="128" y="331"/>
                  <a:pt x="128" y="331"/>
                </a:cubicBezTo>
                <a:cubicBezTo>
                  <a:pt x="128" y="331"/>
                  <a:pt x="128" y="331"/>
                  <a:pt x="128" y="330"/>
                </a:cubicBezTo>
                <a:cubicBezTo>
                  <a:pt x="128" y="330"/>
                  <a:pt x="128" y="330"/>
                  <a:pt x="128" y="330"/>
                </a:cubicBezTo>
                <a:close/>
                <a:moveTo>
                  <a:pt x="533" y="224"/>
                </a:moveTo>
                <a:cubicBezTo>
                  <a:pt x="534" y="225"/>
                  <a:pt x="534" y="225"/>
                  <a:pt x="534" y="225"/>
                </a:cubicBezTo>
                <a:cubicBezTo>
                  <a:pt x="534" y="225"/>
                  <a:pt x="535" y="224"/>
                  <a:pt x="535" y="224"/>
                </a:cubicBezTo>
                <a:cubicBezTo>
                  <a:pt x="535" y="224"/>
                  <a:pt x="534" y="224"/>
                  <a:pt x="534" y="224"/>
                </a:cubicBezTo>
                <a:cubicBezTo>
                  <a:pt x="534" y="224"/>
                  <a:pt x="534" y="224"/>
                  <a:pt x="533" y="224"/>
                </a:cubicBezTo>
                <a:close/>
                <a:moveTo>
                  <a:pt x="193" y="254"/>
                </a:moveTo>
                <a:cubicBezTo>
                  <a:pt x="193" y="254"/>
                  <a:pt x="193" y="254"/>
                  <a:pt x="193" y="254"/>
                </a:cubicBezTo>
                <a:cubicBezTo>
                  <a:pt x="194" y="254"/>
                  <a:pt x="194" y="254"/>
                  <a:pt x="194" y="253"/>
                </a:cubicBezTo>
                <a:cubicBezTo>
                  <a:pt x="194" y="253"/>
                  <a:pt x="194" y="253"/>
                  <a:pt x="194" y="253"/>
                </a:cubicBezTo>
                <a:cubicBezTo>
                  <a:pt x="194" y="253"/>
                  <a:pt x="193" y="253"/>
                  <a:pt x="193" y="254"/>
                </a:cubicBezTo>
                <a:close/>
                <a:moveTo>
                  <a:pt x="197" y="253"/>
                </a:moveTo>
                <a:cubicBezTo>
                  <a:pt x="197" y="253"/>
                  <a:pt x="197" y="253"/>
                  <a:pt x="197" y="254"/>
                </a:cubicBezTo>
                <a:cubicBezTo>
                  <a:pt x="197" y="254"/>
                  <a:pt x="197" y="254"/>
                  <a:pt x="197" y="254"/>
                </a:cubicBezTo>
                <a:cubicBezTo>
                  <a:pt x="197" y="254"/>
                  <a:pt x="197" y="254"/>
                  <a:pt x="198" y="253"/>
                </a:cubicBezTo>
                <a:cubicBezTo>
                  <a:pt x="198" y="253"/>
                  <a:pt x="197" y="253"/>
                  <a:pt x="197" y="253"/>
                </a:cubicBezTo>
                <a:close/>
                <a:moveTo>
                  <a:pt x="447" y="152"/>
                </a:moveTo>
                <a:cubicBezTo>
                  <a:pt x="447" y="152"/>
                  <a:pt x="447" y="152"/>
                  <a:pt x="448" y="152"/>
                </a:cubicBezTo>
                <a:cubicBezTo>
                  <a:pt x="447" y="151"/>
                  <a:pt x="447" y="151"/>
                  <a:pt x="447" y="151"/>
                </a:cubicBezTo>
                <a:cubicBezTo>
                  <a:pt x="447" y="151"/>
                  <a:pt x="447" y="151"/>
                  <a:pt x="447" y="151"/>
                </a:cubicBezTo>
                <a:cubicBezTo>
                  <a:pt x="447" y="151"/>
                  <a:pt x="447" y="152"/>
                  <a:pt x="447" y="152"/>
                </a:cubicBezTo>
                <a:close/>
                <a:moveTo>
                  <a:pt x="509" y="19"/>
                </a:moveTo>
                <a:cubicBezTo>
                  <a:pt x="509" y="19"/>
                  <a:pt x="509" y="19"/>
                  <a:pt x="509" y="18"/>
                </a:cubicBezTo>
                <a:cubicBezTo>
                  <a:pt x="508" y="19"/>
                  <a:pt x="508" y="19"/>
                  <a:pt x="508" y="19"/>
                </a:cubicBezTo>
                <a:cubicBezTo>
                  <a:pt x="508" y="19"/>
                  <a:pt x="508" y="20"/>
                  <a:pt x="508" y="20"/>
                </a:cubicBezTo>
                <a:cubicBezTo>
                  <a:pt x="508" y="19"/>
                  <a:pt x="509" y="19"/>
                  <a:pt x="509" y="19"/>
                </a:cubicBezTo>
                <a:close/>
                <a:moveTo>
                  <a:pt x="486" y="18"/>
                </a:moveTo>
                <a:cubicBezTo>
                  <a:pt x="486" y="18"/>
                  <a:pt x="486" y="18"/>
                  <a:pt x="486" y="18"/>
                </a:cubicBezTo>
                <a:cubicBezTo>
                  <a:pt x="486" y="18"/>
                  <a:pt x="486" y="18"/>
                  <a:pt x="486" y="18"/>
                </a:cubicBezTo>
                <a:cubicBezTo>
                  <a:pt x="486" y="18"/>
                  <a:pt x="485" y="18"/>
                  <a:pt x="485" y="18"/>
                </a:cubicBezTo>
                <a:cubicBezTo>
                  <a:pt x="485" y="18"/>
                  <a:pt x="486" y="18"/>
                  <a:pt x="486" y="18"/>
                </a:cubicBezTo>
                <a:close/>
                <a:moveTo>
                  <a:pt x="390" y="148"/>
                </a:moveTo>
                <a:cubicBezTo>
                  <a:pt x="390" y="148"/>
                  <a:pt x="391" y="148"/>
                  <a:pt x="391" y="147"/>
                </a:cubicBezTo>
                <a:cubicBezTo>
                  <a:pt x="391" y="147"/>
                  <a:pt x="390" y="147"/>
                  <a:pt x="390" y="147"/>
                </a:cubicBezTo>
                <a:cubicBezTo>
                  <a:pt x="390" y="147"/>
                  <a:pt x="390" y="147"/>
                  <a:pt x="390" y="147"/>
                </a:cubicBezTo>
                <a:cubicBezTo>
                  <a:pt x="390" y="147"/>
                  <a:pt x="390" y="148"/>
                  <a:pt x="390" y="148"/>
                </a:cubicBezTo>
                <a:close/>
                <a:moveTo>
                  <a:pt x="67" y="147"/>
                </a:moveTo>
                <a:cubicBezTo>
                  <a:pt x="67" y="147"/>
                  <a:pt x="67" y="147"/>
                  <a:pt x="67" y="148"/>
                </a:cubicBezTo>
                <a:cubicBezTo>
                  <a:pt x="67" y="148"/>
                  <a:pt x="67" y="148"/>
                  <a:pt x="67" y="148"/>
                </a:cubicBezTo>
                <a:cubicBezTo>
                  <a:pt x="67" y="148"/>
                  <a:pt x="67" y="148"/>
                  <a:pt x="68" y="148"/>
                </a:cubicBezTo>
                <a:cubicBezTo>
                  <a:pt x="67" y="147"/>
                  <a:pt x="67" y="147"/>
                  <a:pt x="67" y="147"/>
                </a:cubicBezTo>
                <a:close/>
                <a:moveTo>
                  <a:pt x="527" y="256"/>
                </a:moveTo>
                <a:cubicBezTo>
                  <a:pt x="527" y="256"/>
                  <a:pt x="528" y="255"/>
                  <a:pt x="528" y="255"/>
                </a:cubicBezTo>
                <a:cubicBezTo>
                  <a:pt x="528" y="255"/>
                  <a:pt x="527" y="255"/>
                  <a:pt x="527" y="255"/>
                </a:cubicBezTo>
                <a:cubicBezTo>
                  <a:pt x="527" y="255"/>
                  <a:pt x="527" y="255"/>
                  <a:pt x="527" y="255"/>
                </a:cubicBezTo>
                <a:cubicBezTo>
                  <a:pt x="527" y="255"/>
                  <a:pt x="527" y="256"/>
                  <a:pt x="527" y="256"/>
                </a:cubicBezTo>
                <a:close/>
                <a:moveTo>
                  <a:pt x="269" y="151"/>
                </a:moveTo>
                <a:cubicBezTo>
                  <a:pt x="269" y="151"/>
                  <a:pt x="269" y="152"/>
                  <a:pt x="269" y="152"/>
                </a:cubicBezTo>
                <a:cubicBezTo>
                  <a:pt x="269" y="152"/>
                  <a:pt x="270" y="152"/>
                  <a:pt x="270" y="151"/>
                </a:cubicBezTo>
                <a:cubicBezTo>
                  <a:pt x="270" y="151"/>
                  <a:pt x="269" y="151"/>
                  <a:pt x="269" y="151"/>
                </a:cubicBezTo>
                <a:cubicBezTo>
                  <a:pt x="269" y="151"/>
                  <a:pt x="269" y="151"/>
                  <a:pt x="269" y="151"/>
                </a:cubicBezTo>
                <a:close/>
                <a:moveTo>
                  <a:pt x="448" y="13"/>
                </a:moveTo>
                <a:cubicBezTo>
                  <a:pt x="448" y="13"/>
                  <a:pt x="448" y="13"/>
                  <a:pt x="448" y="12"/>
                </a:cubicBezTo>
                <a:cubicBezTo>
                  <a:pt x="448" y="13"/>
                  <a:pt x="447" y="13"/>
                  <a:pt x="447" y="13"/>
                </a:cubicBezTo>
                <a:cubicBezTo>
                  <a:pt x="447" y="13"/>
                  <a:pt x="448" y="13"/>
                  <a:pt x="448" y="13"/>
                </a:cubicBezTo>
                <a:cubicBezTo>
                  <a:pt x="448" y="13"/>
                  <a:pt x="448" y="13"/>
                  <a:pt x="448" y="13"/>
                </a:cubicBezTo>
                <a:close/>
                <a:moveTo>
                  <a:pt x="600" y="161"/>
                </a:moveTo>
                <a:cubicBezTo>
                  <a:pt x="599" y="161"/>
                  <a:pt x="599" y="161"/>
                  <a:pt x="599" y="160"/>
                </a:cubicBezTo>
                <a:cubicBezTo>
                  <a:pt x="599" y="160"/>
                  <a:pt x="599" y="161"/>
                  <a:pt x="599" y="161"/>
                </a:cubicBezTo>
                <a:cubicBezTo>
                  <a:pt x="599" y="161"/>
                  <a:pt x="599" y="161"/>
                  <a:pt x="599" y="161"/>
                </a:cubicBezTo>
                <a:cubicBezTo>
                  <a:pt x="599" y="161"/>
                  <a:pt x="600" y="161"/>
                  <a:pt x="600" y="161"/>
                </a:cubicBezTo>
                <a:close/>
                <a:moveTo>
                  <a:pt x="534" y="107"/>
                </a:moveTo>
                <a:cubicBezTo>
                  <a:pt x="534" y="107"/>
                  <a:pt x="534" y="107"/>
                  <a:pt x="534" y="107"/>
                </a:cubicBezTo>
                <a:cubicBezTo>
                  <a:pt x="534" y="107"/>
                  <a:pt x="534" y="107"/>
                  <a:pt x="534" y="107"/>
                </a:cubicBezTo>
                <a:cubicBezTo>
                  <a:pt x="534" y="106"/>
                  <a:pt x="534" y="106"/>
                  <a:pt x="533" y="106"/>
                </a:cubicBezTo>
                <a:cubicBezTo>
                  <a:pt x="533" y="106"/>
                  <a:pt x="533" y="106"/>
                  <a:pt x="533" y="106"/>
                </a:cubicBezTo>
                <a:cubicBezTo>
                  <a:pt x="533" y="106"/>
                  <a:pt x="533" y="107"/>
                  <a:pt x="533" y="107"/>
                </a:cubicBezTo>
                <a:cubicBezTo>
                  <a:pt x="533" y="107"/>
                  <a:pt x="533" y="107"/>
                  <a:pt x="534" y="107"/>
                </a:cubicBezTo>
                <a:close/>
                <a:moveTo>
                  <a:pt x="333" y="149"/>
                </a:moveTo>
                <a:cubicBezTo>
                  <a:pt x="333" y="149"/>
                  <a:pt x="334" y="149"/>
                  <a:pt x="334" y="148"/>
                </a:cubicBezTo>
                <a:cubicBezTo>
                  <a:pt x="334" y="148"/>
                  <a:pt x="334" y="148"/>
                  <a:pt x="334" y="148"/>
                </a:cubicBezTo>
                <a:cubicBezTo>
                  <a:pt x="333" y="148"/>
                  <a:pt x="333" y="149"/>
                  <a:pt x="333" y="149"/>
                </a:cubicBezTo>
                <a:cubicBezTo>
                  <a:pt x="333" y="149"/>
                  <a:pt x="333" y="149"/>
                  <a:pt x="333" y="149"/>
                </a:cubicBezTo>
                <a:close/>
                <a:moveTo>
                  <a:pt x="370" y="7"/>
                </a:moveTo>
                <a:cubicBezTo>
                  <a:pt x="370" y="7"/>
                  <a:pt x="370" y="7"/>
                  <a:pt x="370" y="7"/>
                </a:cubicBezTo>
                <a:cubicBezTo>
                  <a:pt x="369" y="7"/>
                  <a:pt x="369" y="7"/>
                  <a:pt x="369" y="7"/>
                </a:cubicBezTo>
                <a:cubicBezTo>
                  <a:pt x="369" y="7"/>
                  <a:pt x="369" y="8"/>
                  <a:pt x="369" y="8"/>
                </a:cubicBezTo>
                <a:cubicBezTo>
                  <a:pt x="370" y="8"/>
                  <a:pt x="370" y="8"/>
                  <a:pt x="370" y="7"/>
                </a:cubicBezTo>
                <a:close/>
                <a:moveTo>
                  <a:pt x="391" y="6"/>
                </a:moveTo>
                <a:cubicBezTo>
                  <a:pt x="391" y="7"/>
                  <a:pt x="392" y="6"/>
                  <a:pt x="392" y="6"/>
                </a:cubicBezTo>
                <a:cubicBezTo>
                  <a:pt x="392" y="6"/>
                  <a:pt x="392" y="6"/>
                  <a:pt x="392" y="5"/>
                </a:cubicBezTo>
                <a:cubicBezTo>
                  <a:pt x="392" y="6"/>
                  <a:pt x="391" y="5"/>
                  <a:pt x="391" y="6"/>
                </a:cubicBezTo>
                <a:close/>
                <a:moveTo>
                  <a:pt x="454" y="4"/>
                </a:moveTo>
                <a:cubicBezTo>
                  <a:pt x="454" y="4"/>
                  <a:pt x="454" y="4"/>
                  <a:pt x="455" y="4"/>
                </a:cubicBezTo>
                <a:cubicBezTo>
                  <a:pt x="454" y="4"/>
                  <a:pt x="454" y="4"/>
                  <a:pt x="454" y="4"/>
                </a:cubicBezTo>
                <a:cubicBezTo>
                  <a:pt x="454" y="4"/>
                  <a:pt x="453" y="4"/>
                  <a:pt x="453" y="4"/>
                </a:cubicBezTo>
                <a:cubicBezTo>
                  <a:pt x="453" y="4"/>
                  <a:pt x="454" y="4"/>
                  <a:pt x="454" y="4"/>
                </a:cubicBezTo>
                <a:close/>
                <a:moveTo>
                  <a:pt x="537" y="256"/>
                </a:moveTo>
                <a:cubicBezTo>
                  <a:pt x="537" y="257"/>
                  <a:pt x="537" y="257"/>
                  <a:pt x="537" y="257"/>
                </a:cubicBezTo>
                <a:cubicBezTo>
                  <a:pt x="537" y="257"/>
                  <a:pt x="537" y="257"/>
                  <a:pt x="537" y="258"/>
                </a:cubicBezTo>
                <a:cubicBezTo>
                  <a:pt x="537" y="257"/>
                  <a:pt x="537" y="257"/>
                  <a:pt x="537" y="257"/>
                </a:cubicBezTo>
                <a:cubicBezTo>
                  <a:pt x="537" y="257"/>
                  <a:pt x="537" y="256"/>
                  <a:pt x="537" y="256"/>
                </a:cubicBezTo>
                <a:close/>
                <a:moveTo>
                  <a:pt x="444" y="3"/>
                </a:moveTo>
                <a:cubicBezTo>
                  <a:pt x="444" y="3"/>
                  <a:pt x="444" y="3"/>
                  <a:pt x="443" y="3"/>
                </a:cubicBezTo>
                <a:cubicBezTo>
                  <a:pt x="443" y="3"/>
                  <a:pt x="443" y="3"/>
                  <a:pt x="443" y="3"/>
                </a:cubicBezTo>
                <a:cubicBezTo>
                  <a:pt x="443" y="3"/>
                  <a:pt x="443" y="4"/>
                  <a:pt x="443" y="4"/>
                </a:cubicBezTo>
                <a:cubicBezTo>
                  <a:pt x="444" y="4"/>
                  <a:pt x="444" y="4"/>
                  <a:pt x="444" y="3"/>
                </a:cubicBezTo>
                <a:close/>
                <a:moveTo>
                  <a:pt x="386" y="107"/>
                </a:moveTo>
                <a:cubicBezTo>
                  <a:pt x="386" y="107"/>
                  <a:pt x="386" y="106"/>
                  <a:pt x="386" y="106"/>
                </a:cubicBezTo>
                <a:cubicBezTo>
                  <a:pt x="386" y="106"/>
                  <a:pt x="386" y="106"/>
                  <a:pt x="386" y="107"/>
                </a:cubicBezTo>
                <a:cubicBezTo>
                  <a:pt x="385" y="107"/>
                  <a:pt x="386" y="107"/>
                  <a:pt x="386" y="107"/>
                </a:cubicBezTo>
                <a:cubicBezTo>
                  <a:pt x="386" y="107"/>
                  <a:pt x="386" y="107"/>
                  <a:pt x="386" y="107"/>
                </a:cubicBezTo>
                <a:close/>
                <a:moveTo>
                  <a:pt x="382" y="107"/>
                </a:moveTo>
                <a:cubicBezTo>
                  <a:pt x="381" y="107"/>
                  <a:pt x="382" y="107"/>
                  <a:pt x="382" y="107"/>
                </a:cubicBezTo>
                <a:cubicBezTo>
                  <a:pt x="382" y="107"/>
                  <a:pt x="382" y="107"/>
                  <a:pt x="382" y="107"/>
                </a:cubicBezTo>
                <a:cubicBezTo>
                  <a:pt x="382" y="106"/>
                  <a:pt x="382" y="106"/>
                  <a:pt x="382" y="106"/>
                </a:cubicBezTo>
                <a:cubicBezTo>
                  <a:pt x="382" y="106"/>
                  <a:pt x="382" y="106"/>
                  <a:pt x="382" y="107"/>
                </a:cubicBezTo>
                <a:close/>
                <a:moveTo>
                  <a:pt x="370" y="107"/>
                </a:moveTo>
                <a:cubicBezTo>
                  <a:pt x="370" y="107"/>
                  <a:pt x="370" y="107"/>
                  <a:pt x="371" y="107"/>
                </a:cubicBezTo>
                <a:cubicBezTo>
                  <a:pt x="371" y="107"/>
                  <a:pt x="371" y="107"/>
                  <a:pt x="371" y="107"/>
                </a:cubicBezTo>
                <a:cubicBezTo>
                  <a:pt x="371" y="107"/>
                  <a:pt x="371" y="106"/>
                  <a:pt x="371" y="106"/>
                </a:cubicBezTo>
                <a:cubicBezTo>
                  <a:pt x="370" y="106"/>
                  <a:pt x="370" y="107"/>
                  <a:pt x="370" y="107"/>
                </a:cubicBezTo>
                <a:close/>
                <a:moveTo>
                  <a:pt x="594" y="161"/>
                </a:moveTo>
                <a:cubicBezTo>
                  <a:pt x="594" y="161"/>
                  <a:pt x="594" y="161"/>
                  <a:pt x="594" y="161"/>
                </a:cubicBezTo>
                <a:cubicBezTo>
                  <a:pt x="594" y="161"/>
                  <a:pt x="595" y="161"/>
                  <a:pt x="595" y="161"/>
                </a:cubicBezTo>
                <a:cubicBezTo>
                  <a:pt x="595" y="161"/>
                  <a:pt x="594" y="161"/>
                  <a:pt x="594" y="160"/>
                </a:cubicBezTo>
                <a:cubicBezTo>
                  <a:pt x="594" y="160"/>
                  <a:pt x="594" y="161"/>
                  <a:pt x="594" y="161"/>
                </a:cubicBezTo>
                <a:close/>
                <a:moveTo>
                  <a:pt x="408" y="123"/>
                </a:moveTo>
                <a:cubicBezTo>
                  <a:pt x="408" y="123"/>
                  <a:pt x="408" y="122"/>
                  <a:pt x="408" y="122"/>
                </a:cubicBezTo>
                <a:cubicBezTo>
                  <a:pt x="408" y="122"/>
                  <a:pt x="408" y="122"/>
                  <a:pt x="408" y="122"/>
                </a:cubicBezTo>
                <a:cubicBezTo>
                  <a:pt x="408" y="122"/>
                  <a:pt x="407" y="122"/>
                  <a:pt x="407" y="122"/>
                </a:cubicBezTo>
                <a:cubicBezTo>
                  <a:pt x="407" y="122"/>
                  <a:pt x="408" y="123"/>
                  <a:pt x="408" y="123"/>
                </a:cubicBezTo>
                <a:close/>
                <a:moveTo>
                  <a:pt x="553" y="122"/>
                </a:moveTo>
                <a:cubicBezTo>
                  <a:pt x="553" y="122"/>
                  <a:pt x="553" y="122"/>
                  <a:pt x="553" y="123"/>
                </a:cubicBezTo>
                <a:cubicBezTo>
                  <a:pt x="553" y="122"/>
                  <a:pt x="553" y="122"/>
                  <a:pt x="553" y="122"/>
                </a:cubicBezTo>
                <a:cubicBezTo>
                  <a:pt x="553" y="122"/>
                  <a:pt x="553" y="122"/>
                  <a:pt x="553" y="121"/>
                </a:cubicBezTo>
                <a:cubicBezTo>
                  <a:pt x="553" y="122"/>
                  <a:pt x="553" y="122"/>
                  <a:pt x="553" y="122"/>
                </a:cubicBezTo>
                <a:close/>
                <a:moveTo>
                  <a:pt x="601" y="162"/>
                </a:moveTo>
                <a:cubicBezTo>
                  <a:pt x="601" y="162"/>
                  <a:pt x="601" y="163"/>
                  <a:pt x="601" y="163"/>
                </a:cubicBezTo>
                <a:cubicBezTo>
                  <a:pt x="601" y="163"/>
                  <a:pt x="601" y="163"/>
                  <a:pt x="601" y="163"/>
                </a:cubicBezTo>
                <a:cubicBezTo>
                  <a:pt x="601" y="163"/>
                  <a:pt x="601" y="163"/>
                  <a:pt x="602" y="163"/>
                </a:cubicBezTo>
                <a:cubicBezTo>
                  <a:pt x="601" y="163"/>
                  <a:pt x="601" y="162"/>
                  <a:pt x="601" y="162"/>
                </a:cubicBezTo>
                <a:close/>
                <a:moveTo>
                  <a:pt x="377" y="150"/>
                </a:moveTo>
                <a:cubicBezTo>
                  <a:pt x="377" y="150"/>
                  <a:pt x="377" y="150"/>
                  <a:pt x="378" y="149"/>
                </a:cubicBezTo>
                <a:cubicBezTo>
                  <a:pt x="377" y="149"/>
                  <a:pt x="377" y="149"/>
                  <a:pt x="377" y="149"/>
                </a:cubicBezTo>
                <a:cubicBezTo>
                  <a:pt x="377" y="149"/>
                  <a:pt x="377" y="149"/>
                  <a:pt x="377" y="149"/>
                </a:cubicBezTo>
                <a:cubicBezTo>
                  <a:pt x="377" y="149"/>
                  <a:pt x="377" y="150"/>
                  <a:pt x="377" y="150"/>
                </a:cubicBezTo>
                <a:close/>
                <a:moveTo>
                  <a:pt x="181" y="259"/>
                </a:moveTo>
                <a:cubicBezTo>
                  <a:pt x="181" y="259"/>
                  <a:pt x="181" y="259"/>
                  <a:pt x="181" y="259"/>
                </a:cubicBezTo>
                <a:cubicBezTo>
                  <a:pt x="181" y="259"/>
                  <a:pt x="181" y="259"/>
                  <a:pt x="181" y="258"/>
                </a:cubicBezTo>
                <a:cubicBezTo>
                  <a:pt x="180" y="259"/>
                  <a:pt x="180" y="259"/>
                  <a:pt x="180" y="259"/>
                </a:cubicBezTo>
                <a:cubicBezTo>
                  <a:pt x="180" y="259"/>
                  <a:pt x="181" y="259"/>
                  <a:pt x="181" y="259"/>
                </a:cubicBezTo>
                <a:close/>
                <a:moveTo>
                  <a:pt x="512" y="106"/>
                </a:moveTo>
                <a:cubicBezTo>
                  <a:pt x="512" y="106"/>
                  <a:pt x="512" y="106"/>
                  <a:pt x="511" y="105"/>
                </a:cubicBezTo>
                <a:cubicBezTo>
                  <a:pt x="511" y="105"/>
                  <a:pt x="511" y="106"/>
                  <a:pt x="511" y="106"/>
                </a:cubicBezTo>
                <a:cubicBezTo>
                  <a:pt x="511" y="106"/>
                  <a:pt x="512" y="106"/>
                  <a:pt x="512" y="107"/>
                </a:cubicBezTo>
                <a:cubicBezTo>
                  <a:pt x="512" y="106"/>
                  <a:pt x="512" y="106"/>
                  <a:pt x="512" y="106"/>
                </a:cubicBezTo>
                <a:close/>
                <a:moveTo>
                  <a:pt x="591" y="184"/>
                </a:moveTo>
                <a:cubicBezTo>
                  <a:pt x="591" y="184"/>
                  <a:pt x="591" y="184"/>
                  <a:pt x="591" y="185"/>
                </a:cubicBezTo>
                <a:cubicBezTo>
                  <a:pt x="592" y="185"/>
                  <a:pt x="592" y="185"/>
                  <a:pt x="592" y="185"/>
                </a:cubicBezTo>
                <a:cubicBezTo>
                  <a:pt x="592" y="185"/>
                  <a:pt x="592" y="185"/>
                  <a:pt x="592" y="185"/>
                </a:cubicBezTo>
                <a:cubicBezTo>
                  <a:pt x="592" y="185"/>
                  <a:pt x="592" y="184"/>
                  <a:pt x="591" y="184"/>
                </a:cubicBezTo>
                <a:close/>
                <a:moveTo>
                  <a:pt x="364" y="106"/>
                </a:moveTo>
                <a:cubicBezTo>
                  <a:pt x="364" y="105"/>
                  <a:pt x="363" y="105"/>
                  <a:pt x="363" y="105"/>
                </a:cubicBezTo>
                <a:cubicBezTo>
                  <a:pt x="363" y="105"/>
                  <a:pt x="363" y="106"/>
                  <a:pt x="363" y="106"/>
                </a:cubicBezTo>
                <a:cubicBezTo>
                  <a:pt x="363" y="106"/>
                  <a:pt x="363" y="106"/>
                  <a:pt x="363" y="106"/>
                </a:cubicBezTo>
                <a:cubicBezTo>
                  <a:pt x="363" y="106"/>
                  <a:pt x="364" y="106"/>
                  <a:pt x="364" y="106"/>
                </a:cubicBezTo>
                <a:close/>
                <a:moveTo>
                  <a:pt x="326" y="105"/>
                </a:moveTo>
                <a:cubicBezTo>
                  <a:pt x="326" y="105"/>
                  <a:pt x="326" y="105"/>
                  <a:pt x="326" y="105"/>
                </a:cubicBezTo>
                <a:cubicBezTo>
                  <a:pt x="326" y="105"/>
                  <a:pt x="327" y="105"/>
                  <a:pt x="327" y="105"/>
                </a:cubicBezTo>
                <a:cubicBezTo>
                  <a:pt x="327" y="105"/>
                  <a:pt x="326" y="104"/>
                  <a:pt x="326" y="104"/>
                </a:cubicBezTo>
                <a:cubicBezTo>
                  <a:pt x="326" y="104"/>
                  <a:pt x="326" y="105"/>
                  <a:pt x="326" y="105"/>
                </a:cubicBezTo>
                <a:close/>
                <a:moveTo>
                  <a:pt x="503" y="104"/>
                </a:moveTo>
                <a:cubicBezTo>
                  <a:pt x="503" y="104"/>
                  <a:pt x="503" y="103"/>
                  <a:pt x="503" y="103"/>
                </a:cubicBezTo>
                <a:cubicBezTo>
                  <a:pt x="502" y="104"/>
                  <a:pt x="502" y="104"/>
                  <a:pt x="502" y="104"/>
                </a:cubicBezTo>
                <a:cubicBezTo>
                  <a:pt x="502" y="104"/>
                  <a:pt x="503" y="104"/>
                  <a:pt x="503" y="104"/>
                </a:cubicBezTo>
                <a:cubicBezTo>
                  <a:pt x="503" y="104"/>
                  <a:pt x="503" y="104"/>
                  <a:pt x="503" y="104"/>
                </a:cubicBezTo>
                <a:close/>
                <a:moveTo>
                  <a:pt x="352" y="151"/>
                </a:moveTo>
                <a:cubicBezTo>
                  <a:pt x="352" y="151"/>
                  <a:pt x="352" y="151"/>
                  <a:pt x="352" y="151"/>
                </a:cubicBezTo>
                <a:cubicBezTo>
                  <a:pt x="352" y="150"/>
                  <a:pt x="352" y="150"/>
                  <a:pt x="352" y="150"/>
                </a:cubicBezTo>
                <a:cubicBezTo>
                  <a:pt x="351" y="150"/>
                  <a:pt x="351" y="150"/>
                  <a:pt x="351" y="150"/>
                </a:cubicBezTo>
                <a:cubicBezTo>
                  <a:pt x="351" y="150"/>
                  <a:pt x="351" y="151"/>
                  <a:pt x="352" y="151"/>
                </a:cubicBezTo>
                <a:cubicBezTo>
                  <a:pt x="352" y="151"/>
                  <a:pt x="352" y="151"/>
                  <a:pt x="352" y="151"/>
                </a:cubicBezTo>
                <a:close/>
                <a:moveTo>
                  <a:pt x="386" y="160"/>
                </a:moveTo>
                <a:cubicBezTo>
                  <a:pt x="385" y="160"/>
                  <a:pt x="385" y="160"/>
                  <a:pt x="385" y="160"/>
                </a:cubicBezTo>
                <a:cubicBezTo>
                  <a:pt x="385" y="160"/>
                  <a:pt x="385" y="160"/>
                  <a:pt x="385" y="161"/>
                </a:cubicBezTo>
                <a:cubicBezTo>
                  <a:pt x="385" y="161"/>
                  <a:pt x="385" y="161"/>
                  <a:pt x="385" y="161"/>
                </a:cubicBezTo>
                <a:cubicBezTo>
                  <a:pt x="385" y="161"/>
                  <a:pt x="385" y="161"/>
                  <a:pt x="386" y="160"/>
                </a:cubicBezTo>
                <a:close/>
                <a:moveTo>
                  <a:pt x="414" y="151"/>
                </a:moveTo>
                <a:cubicBezTo>
                  <a:pt x="415" y="151"/>
                  <a:pt x="415" y="150"/>
                  <a:pt x="415" y="150"/>
                </a:cubicBezTo>
                <a:cubicBezTo>
                  <a:pt x="415" y="150"/>
                  <a:pt x="415" y="150"/>
                  <a:pt x="414" y="150"/>
                </a:cubicBezTo>
                <a:cubicBezTo>
                  <a:pt x="414" y="150"/>
                  <a:pt x="414" y="150"/>
                  <a:pt x="414" y="150"/>
                </a:cubicBezTo>
                <a:cubicBezTo>
                  <a:pt x="414" y="150"/>
                  <a:pt x="414" y="151"/>
                  <a:pt x="414" y="151"/>
                </a:cubicBezTo>
                <a:close/>
                <a:moveTo>
                  <a:pt x="348" y="103"/>
                </a:moveTo>
                <a:cubicBezTo>
                  <a:pt x="348" y="103"/>
                  <a:pt x="348" y="103"/>
                  <a:pt x="348" y="103"/>
                </a:cubicBezTo>
                <a:cubicBezTo>
                  <a:pt x="348" y="103"/>
                  <a:pt x="347" y="103"/>
                  <a:pt x="347" y="103"/>
                </a:cubicBezTo>
                <a:cubicBezTo>
                  <a:pt x="347" y="103"/>
                  <a:pt x="347" y="103"/>
                  <a:pt x="348" y="104"/>
                </a:cubicBezTo>
                <a:cubicBezTo>
                  <a:pt x="348" y="103"/>
                  <a:pt x="348" y="103"/>
                  <a:pt x="348" y="103"/>
                </a:cubicBezTo>
                <a:close/>
                <a:moveTo>
                  <a:pt x="444" y="162"/>
                </a:moveTo>
                <a:cubicBezTo>
                  <a:pt x="444" y="162"/>
                  <a:pt x="444" y="162"/>
                  <a:pt x="444" y="163"/>
                </a:cubicBezTo>
                <a:cubicBezTo>
                  <a:pt x="444" y="163"/>
                  <a:pt x="444" y="163"/>
                  <a:pt x="444" y="163"/>
                </a:cubicBezTo>
                <a:cubicBezTo>
                  <a:pt x="444" y="163"/>
                  <a:pt x="444" y="163"/>
                  <a:pt x="444" y="163"/>
                </a:cubicBezTo>
                <a:cubicBezTo>
                  <a:pt x="444" y="162"/>
                  <a:pt x="444" y="162"/>
                  <a:pt x="444" y="162"/>
                </a:cubicBezTo>
                <a:cubicBezTo>
                  <a:pt x="444" y="162"/>
                  <a:pt x="444" y="162"/>
                  <a:pt x="444" y="162"/>
                </a:cubicBezTo>
                <a:cubicBezTo>
                  <a:pt x="444" y="162"/>
                  <a:pt x="444" y="162"/>
                  <a:pt x="444" y="162"/>
                </a:cubicBezTo>
                <a:close/>
                <a:moveTo>
                  <a:pt x="584" y="214"/>
                </a:moveTo>
                <a:cubicBezTo>
                  <a:pt x="584" y="214"/>
                  <a:pt x="584" y="214"/>
                  <a:pt x="584" y="214"/>
                </a:cubicBezTo>
                <a:cubicBezTo>
                  <a:pt x="584" y="214"/>
                  <a:pt x="583" y="214"/>
                  <a:pt x="583" y="214"/>
                </a:cubicBezTo>
                <a:cubicBezTo>
                  <a:pt x="583" y="215"/>
                  <a:pt x="583" y="215"/>
                  <a:pt x="583" y="215"/>
                </a:cubicBezTo>
                <a:cubicBezTo>
                  <a:pt x="584" y="215"/>
                  <a:pt x="584" y="215"/>
                  <a:pt x="584" y="214"/>
                </a:cubicBezTo>
                <a:close/>
                <a:moveTo>
                  <a:pt x="592" y="214"/>
                </a:moveTo>
                <a:cubicBezTo>
                  <a:pt x="592" y="214"/>
                  <a:pt x="592" y="215"/>
                  <a:pt x="592" y="215"/>
                </a:cubicBezTo>
                <a:cubicBezTo>
                  <a:pt x="592" y="215"/>
                  <a:pt x="593" y="215"/>
                  <a:pt x="593" y="214"/>
                </a:cubicBezTo>
                <a:cubicBezTo>
                  <a:pt x="593" y="214"/>
                  <a:pt x="592" y="214"/>
                  <a:pt x="592" y="214"/>
                </a:cubicBezTo>
                <a:cubicBezTo>
                  <a:pt x="592" y="214"/>
                  <a:pt x="592" y="214"/>
                  <a:pt x="592" y="214"/>
                </a:cubicBezTo>
                <a:close/>
                <a:moveTo>
                  <a:pt x="496" y="100"/>
                </a:moveTo>
                <a:cubicBezTo>
                  <a:pt x="496" y="100"/>
                  <a:pt x="496" y="101"/>
                  <a:pt x="496" y="101"/>
                </a:cubicBezTo>
                <a:cubicBezTo>
                  <a:pt x="496" y="101"/>
                  <a:pt x="496" y="101"/>
                  <a:pt x="496" y="101"/>
                </a:cubicBezTo>
                <a:cubicBezTo>
                  <a:pt x="497" y="101"/>
                  <a:pt x="497" y="101"/>
                  <a:pt x="497" y="101"/>
                </a:cubicBezTo>
                <a:cubicBezTo>
                  <a:pt x="497" y="101"/>
                  <a:pt x="497" y="100"/>
                  <a:pt x="496" y="100"/>
                </a:cubicBezTo>
                <a:close/>
                <a:moveTo>
                  <a:pt x="544" y="100"/>
                </a:moveTo>
                <a:cubicBezTo>
                  <a:pt x="544" y="100"/>
                  <a:pt x="543" y="100"/>
                  <a:pt x="543" y="100"/>
                </a:cubicBezTo>
                <a:cubicBezTo>
                  <a:pt x="543" y="100"/>
                  <a:pt x="543" y="100"/>
                  <a:pt x="543" y="100"/>
                </a:cubicBezTo>
                <a:cubicBezTo>
                  <a:pt x="543" y="101"/>
                  <a:pt x="543" y="101"/>
                  <a:pt x="543" y="101"/>
                </a:cubicBezTo>
                <a:cubicBezTo>
                  <a:pt x="543" y="101"/>
                  <a:pt x="544" y="101"/>
                  <a:pt x="544" y="100"/>
                </a:cubicBezTo>
                <a:close/>
                <a:moveTo>
                  <a:pt x="373" y="100"/>
                </a:moveTo>
                <a:cubicBezTo>
                  <a:pt x="373" y="100"/>
                  <a:pt x="373" y="100"/>
                  <a:pt x="373" y="100"/>
                </a:cubicBezTo>
                <a:cubicBezTo>
                  <a:pt x="373" y="100"/>
                  <a:pt x="373" y="101"/>
                  <a:pt x="373" y="101"/>
                </a:cubicBezTo>
                <a:cubicBezTo>
                  <a:pt x="373" y="101"/>
                  <a:pt x="373" y="101"/>
                  <a:pt x="373" y="101"/>
                </a:cubicBezTo>
                <a:cubicBezTo>
                  <a:pt x="373" y="101"/>
                  <a:pt x="373" y="101"/>
                  <a:pt x="374" y="101"/>
                </a:cubicBezTo>
                <a:cubicBezTo>
                  <a:pt x="373" y="100"/>
                  <a:pt x="374" y="100"/>
                  <a:pt x="373" y="100"/>
                </a:cubicBezTo>
                <a:cubicBezTo>
                  <a:pt x="373" y="100"/>
                  <a:pt x="373" y="100"/>
                  <a:pt x="373" y="100"/>
                </a:cubicBezTo>
                <a:close/>
                <a:moveTo>
                  <a:pt x="367" y="101"/>
                </a:moveTo>
                <a:cubicBezTo>
                  <a:pt x="367" y="101"/>
                  <a:pt x="367" y="100"/>
                  <a:pt x="367" y="100"/>
                </a:cubicBezTo>
                <a:cubicBezTo>
                  <a:pt x="367" y="100"/>
                  <a:pt x="367" y="100"/>
                  <a:pt x="367" y="100"/>
                </a:cubicBezTo>
                <a:cubicBezTo>
                  <a:pt x="366" y="100"/>
                  <a:pt x="366" y="100"/>
                  <a:pt x="366" y="100"/>
                </a:cubicBezTo>
                <a:cubicBezTo>
                  <a:pt x="366" y="100"/>
                  <a:pt x="366" y="101"/>
                  <a:pt x="367" y="101"/>
                </a:cubicBezTo>
                <a:close/>
                <a:moveTo>
                  <a:pt x="517" y="100"/>
                </a:moveTo>
                <a:cubicBezTo>
                  <a:pt x="516" y="100"/>
                  <a:pt x="516" y="99"/>
                  <a:pt x="516" y="99"/>
                </a:cubicBezTo>
                <a:cubicBezTo>
                  <a:pt x="516" y="99"/>
                  <a:pt x="516" y="100"/>
                  <a:pt x="516" y="100"/>
                </a:cubicBezTo>
                <a:cubicBezTo>
                  <a:pt x="516" y="100"/>
                  <a:pt x="516" y="100"/>
                  <a:pt x="516" y="100"/>
                </a:cubicBezTo>
                <a:cubicBezTo>
                  <a:pt x="516" y="100"/>
                  <a:pt x="516" y="100"/>
                  <a:pt x="517" y="100"/>
                </a:cubicBezTo>
                <a:close/>
                <a:moveTo>
                  <a:pt x="492" y="100"/>
                </a:moveTo>
                <a:cubicBezTo>
                  <a:pt x="492" y="100"/>
                  <a:pt x="492" y="100"/>
                  <a:pt x="492" y="99"/>
                </a:cubicBezTo>
                <a:cubicBezTo>
                  <a:pt x="492" y="100"/>
                  <a:pt x="492" y="100"/>
                  <a:pt x="492" y="100"/>
                </a:cubicBezTo>
                <a:cubicBezTo>
                  <a:pt x="492" y="100"/>
                  <a:pt x="492" y="100"/>
                  <a:pt x="492" y="100"/>
                </a:cubicBezTo>
                <a:cubicBezTo>
                  <a:pt x="492" y="100"/>
                  <a:pt x="492" y="100"/>
                  <a:pt x="492" y="100"/>
                </a:cubicBezTo>
                <a:close/>
                <a:moveTo>
                  <a:pt x="353" y="100"/>
                </a:moveTo>
                <a:cubicBezTo>
                  <a:pt x="352" y="99"/>
                  <a:pt x="352" y="99"/>
                  <a:pt x="352" y="99"/>
                </a:cubicBezTo>
                <a:cubicBezTo>
                  <a:pt x="352" y="99"/>
                  <a:pt x="352" y="99"/>
                  <a:pt x="352" y="99"/>
                </a:cubicBezTo>
                <a:cubicBezTo>
                  <a:pt x="352" y="100"/>
                  <a:pt x="352" y="100"/>
                  <a:pt x="352" y="100"/>
                </a:cubicBezTo>
                <a:cubicBezTo>
                  <a:pt x="352" y="100"/>
                  <a:pt x="353" y="100"/>
                  <a:pt x="353" y="100"/>
                </a:cubicBezTo>
                <a:close/>
                <a:moveTo>
                  <a:pt x="335" y="99"/>
                </a:moveTo>
                <a:cubicBezTo>
                  <a:pt x="336" y="99"/>
                  <a:pt x="336" y="99"/>
                  <a:pt x="336" y="99"/>
                </a:cubicBezTo>
                <a:cubicBezTo>
                  <a:pt x="336" y="99"/>
                  <a:pt x="337" y="99"/>
                  <a:pt x="337" y="99"/>
                </a:cubicBezTo>
                <a:cubicBezTo>
                  <a:pt x="337" y="99"/>
                  <a:pt x="337" y="99"/>
                  <a:pt x="337" y="99"/>
                </a:cubicBezTo>
                <a:cubicBezTo>
                  <a:pt x="336" y="99"/>
                  <a:pt x="336" y="99"/>
                  <a:pt x="335" y="99"/>
                </a:cubicBezTo>
                <a:cubicBezTo>
                  <a:pt x="335" y="99"/>
                  <a:pt x="335" y="99"/>
                  <a:pt x="335" y="99"/>
                </a:cubicBezTo>
                <a:close/>
                <a:moveTo>
                  <a:pt x="330" y="99"/>
                </a:moveTo>
                <a:cubicBezTo>
                  <a:pt x="330" y="99"/>
                  <a:pt x="330" y="99"/>
                  <a:pt x="330" y="99"/>
                </a:cubicBezTo>
                <a:cubicBezTo>
                  <a:pt x="330" y="100"/>
                  <a:pt x="330" y="100"/>
                  <a:pt x="330" y="100"/>
                </a:cubicBezTo>
                <a:cubicBezTo>
                  <a:pt x="330" y="100"/>
                  <a:pt x="331" y="100"/>
                  <a:pt x="331" y="100"/>
                </a:cubicBezTo>
                <a:cubicBezTo>
                  <a:pt x="331" y="99"/>
                  <a:pt x="330" y="99"/>
                  <a:pt x="330" y="99"/>
                </a:cubicBezTo>
                <a:close/>
                <a:moveTo>
                  <a:pt x="549" y="99"/>
                </a:moveTo>
                <a:cubicBezTo>
                  <a:pt x="549" y="99"/>
                  <a:pt x="549" y="99"/>
                  <a:pt x="549" y="99"/>
                </a:cubicBezTo>
                <a:cubicBezTo>
                  <a:pt x="549" y="99"/>
                  <a:pt x="548" y="99"/>
                  <a:pt x="548" y="99"/>
                </a:cubicBezTo>
                <a:cubicBezTo>
                  <a:pt x="548" y="99"/>
                  <a:pt x="548" y="100"/>
                  <a:pt x="548" y="100"/>
                </a:cubicBezTo>
                <a:cubicBezTo>
                  <a:pt x="548" y="100"/>
                  <a:pt x="549" y="100"/>
                  <a:pt x="549" y="100"/>
                </a:cubicBezTo>
                <a:cubicBezTo>
                  <a:pt x="549" y="100"/>
                  <a:pt x="549" y="100"/>
                  <a:pt x="549" y="99"/>
                </a:cubicBezTo>
                <a:close/>
                <a:moveTo>
                  <a:pt x="344" y="99"/>
                </a:moveTo>
                <a:cubicBezTo>
                  <a:pt x="344" y="99"/>
                  <a:pt x="344" y="99"/>
                  <a:pt x="344" y="99"/>
                </a:cubicBezTo>
                <a:cubicBezTo>
                  <a:pt x="344" y="99"/>
                  <a:pt x="344" y="99"/>
                  <a:pt x="345" y="99"/>
                </a:cubicBezTo>
                <a:cubicBezTo>
                  <a:pt x="345" y="99"/>
                  <a:pt x="344" y="99"/>
                  <a:pt x="344" y="98"/>
                </a:cubicBezTo>
                <a:cubicBezTo>
                  <a:pt x="344" y="99"/>
                  <a:pt x="344" y="99"/>
                  <a:pt x="344" y="99"/>
                </a:cubicBezTo>
                <a:close/>
                <a:moveTo>
                  <a:pt x="561" y="99"/>
                </a:moveTo>
                <a:cubicBezTo>
                  <a:pt x="561" y="98"/>
                  <a:pt x="561" y="98"/>
                  <a:pt x="561" y="98"/>
                </a:cubicBezTo>
                <a:cubicBezTo>
                  <a:pt x="560" y="98"/>
                  <a:pt x="560" y="98"/>
                  <a:pt x="560" y="99"/>
                </a:cubicBezTo>
                <a:cubicBezTo>
                  <a:pt x="560" y="99"/>
                  <a:pt x="560" y="99"/>
                  <a:pt x="560" y="99"/>
                </a:cubicBezTo>
                <a:cubicBezTo>
                  <a:pt x="561" y="99"/>
                  <a:pt x="561" y="99"/>
                  <a:pt x="561" y="99"/>
                </a:cubicBezTo>
                <a:close/>
                <a:moveTo>
                  <a:pt x="381" y="124"/>
                </a:moveTo>
                <a:cubicBezTo>
                  <a:pt x="381" y="124"/>
                  <a:pt x="381" y="124"/>
                  <a:pt x="381" y="124"/>
                </a:cubicBezTo>
                <a:cubicBezTo>
                  <a:pt x="381" y="124"/>
                  <a:pt x="380" y="124"/>
                  <a:pt x="380" y="124"/>
                </a:cubicBezTo>
                <a:cubicBezTo>
                  <a:pt x="380" y="124"/>
                  <a:pt x="380" y="124"/>
                  <a:pt x="381" y="125"/>
                </a:cubicBezTo>
                <a:cubicBezTo>
                  <a:pt x="381" y="124"/>
                  <a:pt x="381" y="124"/>
                  <a:pt x="381" y="124"/>
                </a:cubicBezTo>
                <a:close/>
                <a:moveTo>
                  <a:pt x="524" y="124"/>
                </a:moveTo>
                <a:cubicBezTo>
                  <a:pt x="523" y="124"/>
                  <a:pt x="523" y="123"/>
                  <a:pt x="523" y="124"/>
                </a:cubicBezTo>
                <a:cubicBezTo>
                  <a:pt x="523" y="124"/>
                  <a:pt x="523" y="124"/>
                  <a:pt x="523" y="124"/>
                </a:cubicBezTo>
                <a:cubicBezTo>
                  <a:pt x="523" y="124"/>
                  <a:pt x="523" y="124"/>
                  <a:pt x="523" y="124"/>
                </a:cubicBezTo>
                <a:cubicBezTo>
                  <a:pt x="523" y="124"/>
                  <a:pt x="524" y="124"/>
                  <a:pt x="524" y="124"/>
                </a:cubicBezTo>
                <a:close/>
                <a:moveTo>
                  <a:pt x="415" y="98"/>
                </a:moveTo>
                <a:cubicBezTo>
                  <a:pt x="415" y="98"/>
                  <a:pt x="415" y="98"/>
                  <a:pt x="415" y="99"/>
                </a:cubicBezTo>
                <a:cubicBezTo>
                  <a:pt x="416" y="98"/>
                  <a:pt x="416" y="98"/>
                  <a:pt x="416" y="98"/>
                </a:cubicBezTo>
                <a:cubicBezTo>
                  <a:pt x="416" y="98"/>
                  <a:pt x="416" y="98"/>
                  <a:pt x="415" y="98"/>
                </a:cubicBezTo>
                <a:cubicBezTo>
                  <a:pt x="415" y="98"/>
                  <a:pt x="415" y="98"/>
                  <a:pt x="415" y="98"/>
                </a:cubicBezTo>
                <a:close/>
                <a:moveTo>
                  <a:pt x="406" y="99"/>
                </a:moveTo>
                <a:cubicBezTo>
                  <a:pt x="407" y="98"/>
                  <a:pt x="407" y="98"/>
                  <a:pt x="407" y="98"/>
                </a:cubicBezTo>
                <a:cubicBezTo>
                  <a:pt x="407" y="98"/>
                  <a:pt x="407" y="98"/>
                  <a:pt x="406" y="97"/>
                </a:cubicBezTo>
                <a:cubicBezTo>
                  <a:pt x="406" y="98"/>
                  <a:pt x="406" y="98"/>
                  <a:pt x="406" y="98"/>
                </a:cubicBezTo>
                <a:cubicBezTo>
                  <a:pt x="406" y="98"/>
                  <a:pt x="406" y="99"/>
                  <a:pt x="406" y="99"/>
                </a:cubicBezTo>
                <a:close/>
                <a:moveTo>
                  <a:pt x="342" y="98"/>
                </a:moveTo>
                <a:cubicBezTo>
                  <a:pt x="342" y="98"/>
                  <a:pt x="342" y="98"/>
                  <a:pt x="341" y="98"/>
                </a:cubicBezTo>
                <a:cubicBezTo>
                  <a:pt x="341" y="98"/>
                  <a:pt x="341" y="98"/>
                  <a:pt x="341" y="98"/>
                </a:cubicBezTo>
                <a:cubicBezTo>
                  <a:pt x="341" y="98"/>
                  <a:pt x="341" y="98"/>
                  <a:pt x="342" y="99"/>
                </a:cubicBezTo>
                <a:cubicBezTo>
                  <a:pt x="342" y="99"/>
                  <a:pt x="342" y="98"/>
                  <a:pt x="342" y="98"/>
                </a:cubicBezTo>
                <a:close/>
                <a:moveTo>
                  <a:pt x="508" y="117"/>
                </a:moveTo>
                <a:cubicBezTo>
                  <a:pt x="509" y="117"/>
                  <a:pt x="509" y="117"/>
                  <a:pt x="509" y="116"/>
                </a:cubicBezTo>
                <a:cubicBezTo>
                  <a:pt x="509" y="116"/>
                  <a:pt x="509" y="116"/>
                  <a:pt x="508" y="116"/>
                </a:cubicBezTo>
                <a:cubicBezTo>
                  <a:pt x="508" y="116"/>
                  <a:pt x="508" y="116"/>
                  <a:pt x="508" y="116"/>
                </a:cubicBezTo>
                <a:cubicBezTo>
                  <a:pt x="508" y="116"/>
                  <a:pt x="508" y="117"/>
                  <a:pt x="508" y="117"/>
                </a:cubicBezTo>
                <a:close/>
                <a:moveTo>
                  <a:pt x="395" y="97"/>
                </a:moveTo>
                <a:cubicBezTo>
                  <a:pt x="395" y="97"/>
                  <a:pt x="395" y="98"/>
                  <a:pt x="394" y="98"/>
                </a:cubicBezTo>
                <a:cubicBezTo>
                  <a:pt x="395" y="98"/>
                  <a:pt x="395" y="98"/>
                  <a:pt x="395" y="98"/>
                </a:cubicBezTo>
                <a:cubicBezTo>
                  <a:pt x="395" y="98"/>
                  <a:pt x="395" y="98"/>
                  <a:pt x="396" y="97"/>
                </a:cubicBezTo>
                <a:cubicBezTo>
                  <a:pt x="396" y="97"/>
                  <a:pt x="395" y="97"/>
                  <a:pt x="395" y="97"/>
                </a:cubicBezTo>
                <a:close/>
                <a:moveTo>
                  <a:pt x="382" y="96"/>
                </a:moveTo>
                <a:cubicBezTo>
                  <a:pt x="381" y="96"/>
                  <a:pt x="381" y="97"/>
                  <a:pt x="381" y="97"/>
                </a:cubicBezTo>
                <a:cubicBezTo>
                  <a:pt x="381" y="97"/>
                  <a:pt x="381" y="97"/>
                  <a:pt x="381" y="97"/>
                </a:cubicBezTo>
                <a:cubicBezTo>
                  <a:pt x="382" y="97"/>
                  <a:pt x="382" y="97"/>
                  <a:pt x="382" y="97"/>
                </a:cubicBezTo>
                <a:cubicBezTo>
                  <a:pt x="382" y="97"/>
                  <a:pt x="382" y="96"/>
                  <a:pt x="382" y="96"/>
                </a:cubicBezTo>
                <a:close/>
                <a:moveTo>
                  <a:pt x="372" y="98"/>
                </a:moveTo>
                <a:cubicBezTo>
                  <a:pt x="373" y="98"/>
                  <a:pt x="373" y="97"/>
                  <a:pt x="373" y="97"/>
                </a:cubicBezTo>
                <a:cubicBezTo>
                  <a:pt x="373" y="97"/>
                  <a:pt x="373" y="97"/>
                  <a:pt x="373" y="96"/>
                </a:cubicBezTo>
                <a:cubicBezTo>
                  <a:pt x="373" y="97"/>
                  <a:pt x="372" y="97"/>
                  <a:pt x="372" y="97"/>
                </a:cubicBezTo>
                <a:cubicBezTo>
                  <a:pt x="372" y="98"/>
                  <a:pt x="372" y="98"/>
                  <a:pt x="372" y="98"/>
                </a:cubicBezTo>
                <a:close/>
                <a:moveTo>
                  <a:pt x="125" y="96"/>
                </a:moveTo>
                <a:cubicBezTo>
                  <a:pt x="125" y="96"/>
                  <a:pt x="125" y="96"/>
                  <a:pt x="125" y="96"/>
                </a:cubicBezTo>
                <a:cubicBezTo>
                  <a:pt x="125" y="96"/>
                  <a:pt x="125" y="96"/>
                  <a:pt x="125" y="96"/>
                </a:cubicBezTo>
                <a:cubicBezTo>
                  <a:pt x="125" y="96"/>
                  <a:pt x="125" y="97"/>
                  <a:pt x="125" y="97"/>
                </a:cubicBezTo>
                <a:cubicBezTo>
                  <a:pt x="125" y="97"/>
                  <a:pt x="125" y="97"/>
                  <a:pt x="125" y="96"/>
                </a:cubicBezTo>
                <a:close/>
                <a:moveTo>
                  <a:pt x="359" y="125"/>
                </a:moveTo>
                <a:cubicBezTo>
                  <a:pt x="359" y="125"/>
                  <a:pt x="359" y="125"/>
                  <a:pt x="358" y="124"/>
                </a:cubicBezTo>
                <a:cubicBezTo>
                  <a:pt x="358" y="125"/>
                  <a:pt x="358" y="125"/>
                  <a:pt x="358" y="126"/>
                </a:cubicBezTo>
                <a:cubicBezTo>
                  <a:pt x="358" y="126"/>
                  <a:pt x="358" y="126"/>
                  <a:pt x="358" y="126"/>
                </a:cubicBezTo>
                <a:cubicBezTo>
                  <a:pt x="358" y="126"/>
                  <a:pt x="358" y="125"/>
                  <a:pt x="359" y="125"/>
                </a:cubicBezTo>
                <a:cubicBezTo>
                  <a:pt x="359" y="125"/>
                  <a:pt x="359" y="125"/>
                  <a:pt x="359" y="125"/>
                </a:cubicBezTo>
                <a:close/>
                <a:moveTo>
                  <a:pt x="341" y="160"/>
                </a:moveTo>
                <a:cubicBezTo>
                  <a:pt x="341" y="160"/>
                  <a:pt x="340" y="160"/>
                  <a:pt x="340" y="160"/>
                </a:cubicBezTo>
                <a:cubicBezTo>
                  <a:pt x="340" y="160"/>
                  <a:pt x="340" y="160"/>
                  <a:pt x="340" y="160"/>
                </a:cubicBezTo>
                <a:cubicBezTo>
                  <a:pt x="341" y="160"/>
                  <a:pt x="341" y="160"/>
                  <a:pt x="341" y="160"/>
                </a:cubicBezTo>
                <a:cubicBezTo>
                  <a:pt x="341" y="160"/>
                  <a:pt x="341" y="160"/>
                  <a:pt x="341" y="160"/>
                </a:cubicBezTo>
                <a:close/>
                <a:moveTo>
                  <a:pt x="384" y="96"/>
                </a:moveTo>
                <a:cubicBezTo>
                  <a:pt x="384" y="96"/>
                  <a:pt x="384" y="96"/>
                  <a:pt x="384" y="96"/>
                </a:cubicBezTo>
                <a:cubicBezTo>
                  <a:pt x="384" y="96"/>
                  <a:pt x="385" y="96"/>
                  <a:pt x="385" y="95"/>
                </a:cubicBezTo>
                <a:cubicBezTo>
                  <a:pt x="384" y="95"/>
                  <a:pt x="384" y="95"/>
                  <a:pt x="384" y="95"/>
                </a:cubicBezTo>
                <a:cubicBezTo>
                  <a:pt x="384" y="95"/>
                  <a:pt x="384" y="95"/>
                  <a:pt x="384" y="96"/>
                </a:cubicBezTo>
                <a:close/>
                <a:moveTo>
                  <a:pt x="365" y="95"/>
                </a:moveTo>
                <a:cubicBezTo>
                  <a:pt x="365" y="94"/>
                  <a:pt x="365" y="94"/>
                  <a:pt x="365" y="94"/>
                </a:cubicBezTo>
                <a:cubicBezTo>
                  <a:pt x="365" y="94"/>
                  <a:pt x="365" y="94"/>
                  <a:pt x="365" y="95"/>
                </a:cubicBezTo>
                <a:cubicBezTo>
                  <a:pt x="365" y="95"/>
                  <a:pt x="365" y="95"/>
                  <a:pt x="365" y="95"/>
                </a:cubicBezTo>
                <a:cubicBezTo>
                  <a:pt x="365" y="95"/>
                  <a:pt x="365" y="95"/>
                  <a:pt x="365" y="95"/>
                </a:cubicBezTo>
                <a:close/>
                <a:moveTo>
                  <a:pt x="200" y="266"/>
                </a:moveTo>
                <a:cubicBezTo>
                  <a:pt x="200" y="267"/>
                  <a:pt x="200" y="267"/>
                  <a:pt x="201" y="267"/>
                </a:cubicBezTo>
                <a:cubicBezTo>
                  <a:pt x="201" y="267"/>
                  <a:pt x="201" y="267"/>
                  <a:pt x="201" y="267"/>
                </a:cubicBezTo>
                <a:cubicBezTo>
                  <a:pt x="201" y="266"/>
                  <a:pt x="201" y="266"/>
                  <a:pt x="201" y="266"/>
                </a:cubicBezTo>
                <a:cubicBezTo>
                  <a:pt x="201" y="266"/>
                  <a:pt x="200" y="266"/>
                  <a:pt x="200" y="266"/>
                </a:cubicBezTo>
                <a:close/>
                <a:moveTo>
                  <a:pt x="486" y="266"/>
                </a:moveTo>
                <a:cubicBezTo>
                  <a:pt x="486" y="266"/>
                  <a:pt x="486" y="266"/>
                  <a:pt x="485" y="266"/>
                </a:cubicBezTo>
                <a:cubicBezTo>
                  <a:pt x="485" y="266"/>
                  <a:pt x="485" y="267"/>
                  <a:pt x="485" y="267"/>
                </a:cubicBezTo>
                <a:cubicBezTo>
                  <a:pt x="485" y="267"/>
                  <a:pt x="485" y="267"/>
                  <a:pt x="486" y="267"/>
                </a:cubicBezTo>
                <a:cubicBezTo>
                  <a:pt x="486" y="267"/>
                  <a:pt x="486" y="267"/>
                  <a:pt x="486" y="267"/>
                </a:cubicBezTo>
                <a:cubicBezTo>
                  <a:pt x="486" y="267"/>
                  <a:pt x="486" y="267"/>
                  <a:pt x="486" y="266"/>
                </a:cubicBezTo>
                <a:close/>
                <a:moveTo>
                  <a:pt x="476" y="92"/>
                </a:moveTo>
                <a:cubicBezTo>
                  <a:pt x="476" y="92"/>
                  <a:pt x="476" y="93"/>
                  <a:pt x="476" y="93"/>
                </a:cubicBezTo>
                <a:cubicBezTo>
                  <a:pt x="476" y="93"/>
                  <a:pt x="476" y="93"/>
                  <a:pt x="476" y="93"/>
                </a:cubicBezTo>
                <a:cubicBezTo>
                  <a:pt x="476" y="93"/>
                  <a:pt x="477" y="93"/>
                  <a:pt x="477" y="93"/>
                </a:cubicBezTo>
                <a:cubicBezTo>
                  <a:pt x="477" y="93"/>
                  <a:pt x="477" y="92"/>
                  <a:pt x="476" y="92"/>
                </a:cubicBezTo>
                <a:close/>
                <a:moveTo>
                  <a:pt x="507" y="266"/>
                </a:moveTo>
                <a:cubicBezTo>
                  <a:pt x="507" y="267"/>
                  <a:pt x="507" y="267"/>
                  <a:pt x="507" y="267"/>
                </a:cubicBezTo>
                <a:cubicBezTo>
                  <a:pt x="507" y="267"/>
                  <a:pt x="507" y="267"/>
                  <a:pt x="508" y="268"/>
                </a:cubicBezTo>
                <a:cubicBezTo>
                  <a:pt x="508" y="267"/>
                  <a:pt x="508" y="267"/>
                  <a:pt x="508" y="267"/>
                </a:cubicBezTo>
                <a:cubicBezTo>
                  <a:pt x="508" y="267"/>
                  <a:pt x="508" y="267"/>
                  <a:pt x="507" y="266"/>
                </a:cubicBezTo>
                <a:close/>
                <a:moveTo>
                  <a:pt x="394" y="91"/>
                </a:moveTo>
                <a:cubicBezTo>
                  <a:pt x="394" y="91"/>
                  <a:pt x="394" y="92"/>
                  <a:pt x="394" y="92"/>
                </a:cubicBezTo>
                <a:cubicBezTo>
                  <a:pt x="394" y="92"/>
                  <a:pt x="394" y="92"/>
                  <a:pt x="394" y="93"/>
                </a:cubicBezTo>
                <a:cubicBezTo>
                  <a:pt x="395" y="92"/>
                  <a:pt x="395" y="92"/>
                  <a:pt x="395" y="92"/>
                </a:cubicBezTo>
                <a:cubicBezTo>
                  <a:pt x="395" y="92"/>
                  <a:pt x="395" y="92"/>
                  <a:pt x="394" y="91"/>
                </a:cubicBezTo>
                <a:close/>
                <a:moveTo>
                  <a:pt x="477" y="267"/>
                </a:moveTo>
                <a:cubicBezTo>
                  <a:pt x="477" y="267"/>
                  <a:pt x="477" y="267"/>
                  <a:pt x="476" y="267"/>
                </a:cubicBezTo>
                <a:cubicBezTo>
                  <a:pt x="476" y="267"/>
                  <a:pt x="476" y="267"/>
                  <a:pt x="476" y="267"/>
                </a:cubicBezTo>
                <a:cubicBezTo>
                  <a:pt x="476" y="268"/>
                  <a:pt x="476" y="268"/>
                  <a:pt x="476" y="268"/>
                </a:cubicBezTo>
                <a:cubicBezTo>
                  <a:pt x="477" y="268"/>
                  <a:pt x="477" y="268"/>
                  <a:pt x="477" y="267"/>
                </a:cubicBezTo>
                <a:close/>
                <a:moveTo>
                  <a:pt x="196" y="268"/>
                </a:moveTo>
                <a:cubicBezTo>
                  <a:pt x="196" y="268"/>
                  <a:pt x="197" y="268"/>
                  <a:pt x="197" y="268"/>
                </a:cubicBezTo>
                <a:cubicBezTo>
                  <a:pt x="197" y="268"/>
                  <a:pt x="197" y="268"/>
                  <a:pt x="197" y="268"/>
                </a:cubicBezTo>
                <a:cubicBezTo>
                  <a:pt x="197" y="268"/>
                  <a:pt x="197" y="267"/>
                  <a:pt x="197" y="267"/>
                </a:cubicBezTo>
                <a:cubicBezTo>
                  <a:pt x="196" y="268"/>
                  <a:pt x="196" y="268"/>
                  <a:pt x="196" y="268"/>
                </a:cubicBezTo>
                <a:close/>
                <a:moveTo>
                  <a:pt x="550" y="92"/>
                </a:moveTo>
                <a:cubicBezTo>
                  <a:pt x="550" y="92"/>
                  <a:pt x="551" y="91"/>
                  <a:pt x="551" y="91"/>
                </a:cubicBezTo>
                <a:cubicBezTo>
                  <a:pt x="551" y="91"/>
                  <a:pt x="550" y="91"/>
                  <a:pt x="550" y="91"/>
                </a:cubicBezTo>
                <a:cubicBezTo>
                  <a:pt x="550" y="91"/>
                  <a:pt x="550" y="91"/>
                  <a:pt x="549" y="91"/>
                </a:cubicBezTo>
                <a:cubicBezTo>
                  <a:pt x="550" y="91"/>
                  <a:pt x="550" y="92"/>
                  <a:pt x="550" y="92"/>
                </a:cubicBezTo>
                <a:close/>
                <a:moveTo>
                  <a:pt x="360" y="91"/>
                </a:moveTo>
                <a:cubicBezTo>
                  <a:pt x="360" y="92"/>
                  <a:pt x="360" y="92"/>
                  <a:pt x="361" y="92"/>
                </a:cubicBezTo>
                <a:cubicBezTo>
                  <a:pt x="361" y="92"/>
                  <a:pt x="361" y="92"/>
                  <a:pt x="361" y="91"/>
                </a:cubicBezTo>
                <a:cubicBezTo>
                  <a:pt x="361" y="91"/>
                  <a:pt x="361" y="91"/>
                  <a:pt x="361" y="91"/>
                </a:cubicBezTo>
                <a:cubicBezTo>
                  <a:pt x="360" y="91"/>
                  <a:pt x="360" y="91"/>
                  <a:pt x="360" y="91"/>
                </a:cubicBezTo>
                <a:close/>
                <a:moveTo>
                  <a:pt x="410" y="90"/>
                </a:moveTo>
                <a:cubicBezTo>
                  <a:pt x="410" y="90"/>
                  <a:pt x="410" y="91"/>
                  <a:pt x="410" y="91"/>
                </a:cubicBezTo>
                <a:cubicBezTo>
                  <a:pt x="410" y="91"/>
                  <a:pt x="410" y="91"/>
                  <a:pt x="410" y="91"/>
                </a:cubicBezTo>
                <a:cubicBezTo>
                  <a:pt x="410" y="91"/>
                  <a:pt x="410" y="91"/>
                  <a:pt x="410" y="91"/>
                </a:cubicBezTo>
                <a:cubicBezTo>
                  <a:pt x="410" y="90"/>
                  <a:pt x="410" y="90"/>
                  <a:pt x="410" y="90"/>
                </a:cubicBezTo>
                <a:close/>
                <a:moveTo>
                  <a:pt x="475" y="268"/>
                </a:moveTo>
                <a:cubicBezTo>
                  <a:pt x="475" y="268"/>
                  <a:pt x="475" y="269"/>
                  <a:pt x="475" y="269"/>
                </a:cubicBezTo>
                <a:cubicBezTo>
                  <a:pt x="475" y="269"/>
                  <a:pt x="475" y="268"/>
                  <a:pt x="475" y="268"/>
                </a:cubicBezTo>
                <a:cubicBezTo>
                  <a:pt x="476" y="268"/>
                  <a:pt x="475" y="268"/>
                  <a:pt x="475" y="268"/>
                </a:cubicBezTo>
                <a:cubicBezTo>
                  <a:pt x="475" y="268"/>
                  <a:pt x="475" y="268"/>
                  <a:pt x="475" y="268"/>
                </a:cubicBezTo>
                <a:close/>
                <a:moveTo>
                  <a:pt x="343" y="90"/>
                </a:moveTo>
                <a:cubicBezTo>
                  <a:pt x="343" y="91"/>
                  <a:pt x="344" y="91"/>
                  <a:pt x="344" y="91"/>
                </a:cubicBezTo>
                <a:cubicBezTo>
                  <a:pt x="344" y="91"/>
                  <a:pt x="344" y="91"/>
                  <a:pt x="344" y="91"/>
                </a:cubicBezTo>
                <a:cubicBezTo>
                  <a:pt x="344" y="91"/>
                  <a:pt x="344" y="90"/>
                  <a:pt x="344" y="90"/>
                </a:cubicBezTo>
                <a:cubicBezTo>
                  <a:pt x="344" y="90"/>
                  <a:pt x="344" y="90"/>
                  <a:pt x="343" y="90"/>
                </a:cubicBezTo>
                <a:cubicBezTo>
                  <a:pt x="343" y="90"/>
                  <a:pt x="343" y="90"/>
                  <a:pt x="343" y="90"/>
                </a:cubicBezTo>
                <a:close/>
                <a:moveTo>
                  <a:pt x="491" y="269"/>
                </a:moveTo>
                <a:cubicBezTo>
                  <a:pt x="491" y="269"/>
                  <a:pt x="491" y="269"/>
                  <a:pt x="492" y="269"/>
                </a:cubicBezTo>
                <a:cubicBezTo>
                  <a:pt x="492" y="269"/>
                  <a:pt x="492" y="269"/>
                  <a:pt x="492" y="268"/>
                </a:cubicBezTo>
                <a:cubicBezTo>
                  <a:pt x="492" y="268"/>
                  <a:pt x="492" y="268"/>
                  <a:pt x="492" y="268"/>
                </a:cubicBezTo>
                <a:cubicBezTo>
                  <a:pt x="492" y="268"/>
                  <a:pt x="491" y="269"/>
                  <a:pt x="491" y="269"/>
                </a:cubicBezTo>
                <a:close/>
                <a:moveTo>
                  <a:pt x="548" y="126"/>
                </a:moveTo>
                <a:cubicBezTo>
                  <a:pt x="548" y="126"/>
                  <a:pt x="548" y="126"/>
                  <a:pt x="548" y="126"/>
                </a:cubicBezTo>
                <a:cubicBezTo>
                  <a:pt x="547" y="126"/>
                  <a:pt x="547" y="126"/>
                  <a:pt x="547" y="126"/>
                </a:cubicBezTo>
                <a:cubicBezTo>
                  <a:pt x="547" y="126"/>
                  <a:pt x="547" y="126"/>
                  <a:pt x="547" y="127"/>
                </a:cubicBezTo>
                <a:cubicBezTo>
                  <a:pt x="547" y="127"/>
                  <a:pt x="547" y="127"/>
                  <a:pt x="547" y="127"/>
                </a:cubicBezTo>
                <a:cubicBezTo>
                  <a:pt x="547" y="127"/>
                  <a:pt x="547" y="127"/>
                  <a:pt x="547" y="127"/>
                </a:cubicBezTo>
                <a:cubicBezTo>
                  <a:pt x="547" y="127"/>
                  <a:pt x="548" y="126"/>
                  <a:pt x="548" y="126"/>
                </a:cubicBezTo>
                <a:close/>
                <a:moveTo>
                  <a:pt x="439" y="269"/>
                </a:moveTo>
                <a:cubicBezTo>
                  <a:pt x="439" y="269"/>
                  <a:pt x="439" y="269"/>
                  <a:pt x="438" y="269"/>
                </a:cubicBezTo>
                <a:cubicBezTo>
                  <a:pt x="438" y="269"/>
                  <a:pt x="438" y="269"/>
                  <a:pt x="438" y="269"/>
                </a:cubicBezTo>
                <a:cubicBezTo>
                  <a:pt x="438" y="269"/>
                  <a:pt x="438" y="270"/>
                  <a:pt x="439" y="270"/>
                </a:cubicBezTo>
                <a:cubicBezTo>
                  <a:pt x="439" y="269"/>
                  <a:pt x="439" y="269"/>
                  <a:pt x="439" y="269"/>
                </a:cubicBezTo>
                <a:close/>
                <a:moveTo>
                  <a:pt x="378" y="115"/>
                </a:moveTo>
                <a:cubicBezTo>
                  <a:pt x="377" y="115"/>
                  <a:pt x="377" y="115"/>
                  <a:pt x="377" y="115"/>
                </a:cubicBezTo>
                <a:cubicBezTo>
                  <a:pt x="377" y="115"/>
                  <a:pt x="377" y="115"/>
                  <a:pt x="377" y="115"/>
                </a:cubicBezTo>
                <a:cubicBezTo>
                  <a:pt x="377" y="116"/>
                  <a:pt x="378" y="116"/>
                  <a:pt x="378" y="116"/>
                </a:cubicBezTo>
                <a:cubicBezTo>
                  <a:pt x="378" y="116"/>
                  <a:pt x="378" y="116"/>
                  <a:pt x="378" y="116"/>
                </a:cubicBezTo>
                <a:cubicBezTo>
                  <a:pt x="378" y="116"/>
                  <a:pt x="378" y="116"/>
                  <a:pt x="378" y="116"/>
                </a:cubicBezTo>
                <a:cubicBezTo>
                  <a:pt x="378" y="115"/>
                  <a:pt x="378" y="115"/>
                  <a:pt x="378" y="115"/>
                </a:cubicBezTo>
                <a:close/>
                <a:moveTo>
                  <a:pt x="504" y="269"/>
                </a:moveTo>
                <a:cubicBezTo>
                  <a:pt x="504" y="269"/>
                  <a:pt x="504" y="269"/>
                  <a:pt x="504" y="269"/>
                </a:cubicBezTo>
                <a:cubicBezTo>
                  <a:pt x="504" y="269"/>
                  <a:pt x="504" y="270"/>
                  <a:pt x="504" y="270"/>
                </a:cubicBezTo>
                <a:cubicBezTo>
                  <a:pt x="504" y="270"/>
                  <a:pt x="504" y="270"/>
                  <a:pt x="504" y="270"/>
                </a:cubicBezTo>
                <a:cubicBezTo>
                  <a:pt x="504" y="270"/>
                  <a:pt x="504" y="270"/>
                  <a:pt x="504" y="270"/>
                </a:cubicBezTo>
                <a:cubicBezTo>
                  <a:pt x="504" y="269"/>
                  <a:pt x="504" y="269"/>
                  <a:pt x="504" y="269"/>
                </a:cubicBezTo>
                <a:cubicBezTo>
                  <a:pt x="504" y="269"/>
                  <a:pt x="504" y="269"/>
                  <a:pt x="504" y="269"/>
                </a:cubicBezTo>
                <a:close/>
                <a:moveTo>
                  <a:pt x="509" y="269"/>
                </a:moveTo>
                <a:cubicBezTo>
                  <a:pt x="509" y="269"/>
                  <a:pt x="509" y="269"/>
                  <a:pt x="509" y="270"/>
                </a:cubicBezTo>
                <a:cubicBezTo>
                  <a:pt x="509" y="270"/>
                  <a:pt x="510" y="269"/>
                  <a:pt x="510" y="269"/>
                </a:cubicBezTo>
                <a:cubicBezTo>
                  <a:pt x="510" y="269"/>
                  <a:pt x="510" y="269"/>
                  <a:pt x="509" y="269"/>
                </a:cubicBezTo>
                <a:cubicBezTo>
                  <a:pt x="509" y="269"/>
                  <a:pt x="509" y="269"/>
                  <a:pt x="509" y="269"/>
                </a:cubicBezTo>
                <a:close/>
                <a:moveTo>
                  <a:pt x="463" y="270"/>
                </a:moveTo>
                <a:cubicBezTo>
                  <a:pt x="463" y="270"/>
                  <a:pt x="463" y="270"/>
                  <a:pt x="463" y="269"/>
                </a:cubicBezTo>
                <a:cubicBezTo>
                  <a:pt x="463" y="269"/>
                  <a:pt x="463" y="269"/>
                  <a:pt x="463" y="269"/>
                </a:cubicBezTo>
                <a:cubicBezTo>
                  <a:pt x="462" y="269"/>
                  <a:pt x="462" y="270"/>
                  <a:pt x="462" y="270"/>
                </a:cubicBezTo>
                <a:cubicBezTo>
                  <a:pt x="462" y="270"/>
                  <a:pt x="462" y="270"/>
                  <a:pt x="462" y="270"/>
                </a:cubicBezTo>
                <a:cubicBezTo>
                  <a:pt x="462" y="270"/>
                  <a:pt x="462" y="270"/>
                  <a:pt x="462" y="270"/>
                </a:cubicBezTo>
                <a:cubicBezTo>
                  <a:pt x="462" y="270"/>
                  <a:pt x="463" y="270"/>
                  <a:pt x="463" y="270"/>
                </a:cubicBezTo>
                <a:close/>
                <a:moveTo>
                  <a:pt x="477" y="270"/>
                </a:moveTo>
                <a:cubicBezTo>
                  <a:pt x="477" y="270"/>
                  <a:pt x="477" y="270"/>
                  <a:pt x="477" y="270"/>
                </a:cubicBezTo>
                <a:cubicBezTo>
                  <a:pt x="477" y="269"/>
                  <a:pt x="477" y="269"/>
                  <a:pt x="477" y="269"/>
                </a:cubicBezTo>
                <a:cubicBezTo>
                  <a:pt x="477" y="269"/>
                  <a:pt x="477" y="269"/>
                  <a:pt x="476" y="269"/>
                </a:cubicBezTo>
                <a:cubicBezTo>
                  <a:pt x="477" y="270"/>
                  <a:pt x="477" y="270"/>
                  <a:pt x="477" y="270"/>
                </a:cubicBezTo>
                <a:close/>
                <a:moveTo>
                  <a:pt x="501" y="269"/>
                </a:moveTo>
                <a:cubicBezTo>
                  <a:pt x="501" y="270"/>
                  <a:pt x="501" y="270"/>
                  <a:pt x="501" y="270"/>
                </a:cubicBezTo>
                <a:cubicBezTo>
                  <a:pt x="501" y="270"/>
                  <a:pt x="502" y="270"/>
                  <a:pt x="502" y="270"/>
                </a:cubicBezTo>
                <a:cubicBezTo>
                  <a:pt x="502" y="270"/>
                  <a:pt x="502" y="270"/>
                  <a:pt x="502" y="269"/>
                </a:cubicBezTo>
                <a:cubicBezTo>
                  <a:pt x="502" y="269"/>
                  <a:pt x="502" y="269"/>
                  <a:pt x="501" y="269"/>
                </a:cubicBezTo>
                <a:cubicBezTo>
                  <a:pt x="501" y="269"/>
                  <a:pt x="501" y="269"/>
                  <a:pt x="501" y="269"/>
                </a:cubicBezTo>
                <a:close/>
                <a:moveTo>
                  <a:pt x="394" y="89"/>
                </a:moveTo>
                <a:cubicBezTo>
                  <a:pt x="394" y="89"/>
                  <a:pt x="394" y="89"/>
                  <a:pt x="394" y="89"/>
                </a:cubicBezTo>
                <a:cubicBezTo>
                  <a:pt x="395" y="89"/>
                  <a:pt x="395" y="89"/>
                  <a:pt x="395" y="89"/>
                </a:cubicBezTo>
                <a:cubicBezTo>
                  <a:pt x="395" y="89"/>
                  <a:pt x="394" y="89"/>
                  <a:pt x="394" y="88"/>
                </a:cubicBezTo>
                <a:cubicBezTo>
                  <a:pt x="394" y="89"/>
                  <a:pt x="394" y="89"/>
                  <a:pt x="394" y="89"/>
                </a:cubicBezTo>
                <a:close/>
                <a:moveTo>
                  <a:pt x="173" y="270"/>
                </a:moveTo>
                <a:cubicBezTo>
                  <a:pt x="173" y="270"/>
                  <a:pt x="173" y="270"/>
                  <a:pt x="173" y="270"/>
                </a:cubicBezTo>
                <a:cubicBezTo>
                  <a:pt x="173" y="270"/>
                  <a:pt x="173" y="270"/>
                  <a:pt x="173" y="269"/>
                </a:cubicBezTo>
                <a:cubicBezTo>
                  <a:pt x="172" y="270"/>
                  <a:pt x="172" y="270"/>
                  <a:pt x="172" y="270"/>
                </a:cubicBezTo>
                <a:cubicBezTo>
                  <a:pt x="172" y="270"/>
                  <a:pt x="173" y="270"/>
                  <a:pt x="173" y="270"/>
                </a:cubicBezTo>
                <a:close/>
                <a:moveTo>
                  <a:pt x="584" y="219"/>
                </a:moveTo>
                <a:cubicBezTo>
                  <a:pt x="584" y="220"/>
                  <a:pt x="584" y="220"/>
                  <a:pt x="584" y="220"/>
                </a:cubicBezTo>
                <a:cubicBezTo>
                  <a:pt x="584" y="220"/>
                  <a:pt x="584" y="221"/>
                  <a:pt x="584" y="221"/>
                </a:cubicBezTo>
                <a:cubicBezTo>
                  <a:pt x="584" y="220"/>
                  <a:pt x="585" y="220"/>
                  <a:pt x="585" y="220"/>
                </a:cubicBezTo>
                <a:cubicBezTo>
                  <a:pt x="585" y="220"/>
                  <a:pt x="584" y="220"/>
                  <a:pt x="584" y="219"/>
                </a:cubicBezTo>
                <a:close/>
                <a:moveTo>
                  <a:pt x="603" y="181"/>
                </a:moveTo>
                <a:cubicBezTo>
                  <a:pt x="603" y="181"/>
                  <a:pt x="603" y="181"/>
                  <a:pt x="602" y="181"/>
                </a:cubicBezTo>
                <a:cubicBezTo>
                  <a:pt x="602" y="181"/>
                  <a:pt x="603" y="182"/>
                  <a:pt x="603" y="182"/>
                </a:cubicBezTo>
                <a:cubicBezTo>
                  <a:pt x="603" y="182"/>
                  <a:pt x="603" y="182"/>
                  <a:pt x="604" y="181"/>
                </a:cubicBezTo>
                <a:cubicBezTo>
                  <a:pt x="603" y="181"/>
                  <a:pt x="603" y="181"/>
                  <a:pt x="603" y="181"/>
                </a:cubicBezTo>
                <a:close/>
                <a:moveTo>
                  <a:pt x="512" y="87"/>
                </a:moveTo>
                <a:cubicBezTo>
                  <a:pt x="512" y="87"/>
                  <a:pt x="512" y="87"/>
                  <a:pt x="513" y="87"/>
                </a:cubicBezTo>
                <a:cubicBezTo>
                  <a:pt x="513" y="87"/>
                  <a:pt x="513" y="87"/>
                  <a:pt x="513" y="87"/>
                </a:cubicBezTo>
                <a:cubicBezTo>
                  <a:pt x="513" y="87"/>
                  <a:pt x="513" y="87"/>
                  <a:pt x="512" y="87"/>
                </a:cubicBezTo>
                <a:cubicBezTo>
                  <a:pt x="512" y="87"/>
                  <a:pt x="512" y="87"/>
                  <a:pt x="512" y="87"/>
                </a:cubicBezTo>
                <a:close/>
                <a:moveTo>
                  <a:pt x="510" y="87"/>
                </a:moveTo>
                <a:cubicBezTo>
                  <a:pt x="510" y="87"/>
                  <a:pt x="510" y="86"/>
                  <a:pt x="510" y="86"/>
                </a:cubicBezTo>
                <a:cubicBezTo>
                  <a:pt x="510" y="86"/>
                  <a:pt x="509" y="86"/>
                  <a:pt x="509" y="86"/>
                </a:cubicBezTo>
                <a:cubicBezTo>
                  <a:pt x="509" y="87"/>
                  <a:pt x="510" y="87"/>
                  <a:pt x="510" y="87"/>
                </a:cubicBezTo>
                <a:cubicBezTo>
                  <a:pt x="510" y="87"/>
                  <a:pt x="510" y="87"/>
                  <a:pt x="510" y="87"/>
                </a:cubicBezTo>
                <a:close/>
                <a:moveTo>
                  <a:pt x="612" y="173"/>
                </a:moveTo>
                <a:cubicBezTo>
                  <a:pt x="612" y="173"/>
                  <a:pt x="612" y="173"/>
                  <a:pt x="612" y="173"/>
                </a:cubicBezTo>
                <a:cubicBezTo>
                  <a:pt x="611" y="173"/>
                  <a:pt x="611" y="173"/>
                  <a:pt x="611" y="172"/>
                </a:cubicBezTo>
                <a:cubicBezTo>
                  <a:pt x="611" y="173"/>
                  <a:pt x="611" y="173"/>
                  <a:pt x="611" y="173"/>
                </a:cubicBezTo>
                <a:cubicBezTo>
                  <a:pt x="611" y="173"/>
                  <a:pt x="611" y="173"/>
                  <a:pt x="611" y="173"/>
                </a:cubicBezTo>
                <a:cubicBezTo>
                  <a:pt x="611" y="173"/>
                  <a:pt x="611" y="173"/>
                  <a:pt x="611" y="173"/>
                </a:cubicBezTo>
                <a:cubicBezTo>
                  <a:pt x="611" y="173"/>
                  <a:pt x="612" y="173"/>
                  <a:pt x="612" y="173"/>
                </a:cubicBezTo>
                <a:close/>
                <a:moveTo>
                  <a:pt x="438" y="271"/>
                </a:moveTo>
                <a:cubicBezTo>
                  <a:pt x="438" y="271"/>
                  <a:pt x="437" y="271"/>
                  <a:pt x="437" y="271"/>
                </a:cubicBezTo>
                <a:cubicBezTo>
                  <a:pt x="437" y="271"/>
                  <a:pt x="437" y="271"/>
                  <a:pt x="438" y="271"/>
                </a:cubicBezTo>
                <a:cubicBezTo>
                  <a:pt x="438" y="271"/>
                  <a:pt x="438" y="271"/>
                  <a:pt x="438" y="271"/>
                </a:cubicBezTo>
                <a:cubicBezTo>
                  <a:pt x="438" y="271"/>
                  <a:pt x="438" y="270"/>
                  <a:pt x="438" y="271"/>
                </a:cubicBezTo>
                <a:close/>
                <a:moveTo>
                  <a:pt x="358" y="127"/>
                </a:moveTo>
                <a:cubicBezTo>
                  <a:pt x="358" y="127"/>
                  <a:pt x="358" y="127"/>
                  <a:pt x="358" y="127"/>
                </a:cubicBezTo>
                <a:cubicBezTo>
                  <a:pt x="358" y="127"/>
                  <a:pt x="358" y="128"/>
                  <a:pt x="358" y="128"/>
                </a:cubicBezTo>
                <a:cubicBezTo>
                  <a:pt x="358" y="128"/>
                  <a:pt x="359" y="128"/>
                  <a:pt x="359" y="128"/>
                </a:cubicBezTo>
                <a:cubicBezTo>
                  <a:pt x="359" y="128"/>
                  <a:pt x="359" y="128"/>
                  <a:pt x="359" y="127"/>
                </a:cubicBezTo>
                <a:cubicBezTo>
                  <a:pt x="359" y="127"/>
                  <a:pt x="359" y="127"/>
                  <a:pt x="358" y="127"/>
                </a:cubicBezTo>
                <a:cubicBezTo>
                  <a:pt x="358" y="127"/>
                  <a:pt x="358" y="127"/>
                  <a:pt x="358" y="127"/>
                </a:cubicBezTo>
                <a:close/>
                <a:moveTo>
                  <a:pt x="414" y="158"/>
                </a:moveTo>
                <a:cubicBezTo>
                  <a:pt x="414" y="158"/>
                  <a:pt x="414" y="158"/>
                  <a:pt x="414" y="158"/>
                </a:cubicBezTo>
                <a:cubicBezTo>
                  <a:pt x="414" y="158"/>
                  <a:pt x="414" y="158"/>
                  <a:pt x="414" y="158"/>
                </a:cubicBezTo>
                <a:cubicBezTo>
                  <a:pt x="414" y="158"/>
                  <a:pt x="413" y="157"/>
                  <a:pt x="413" y="157"/>
                </a:cubicBezTo>
                <a:cubicBezTo>
                  <a:pt x="413" y="157"/>
                  <a:pt x="413" y="157"/>
                  <a:pt x="413" y="157"/>
                </a:cubicBezTo>
                <a:cubicBezTo>
                  <a:pt x="413" y="158"/>
                  <a:pt x="413" y="158"/>
                  <a:pt x="413" y="158"/>
                </a:cubicBezTo>
                <a:cubicBezTo>
                  <a:pt x="413" y="158"/>
                  <a:pt x="413" y="158"/>
                  <a:pt x="414" y="158"/>
                </a:cubicBezTo>
                <a:close/>
                <a:moveTo>
                  <a:pt x="516" y="115"/>
                </a:moveTo>
                <a:cubicBezTo>
                  <a:pt x="516" y="114"/>
                  <a:pt x="516" y="114"/>
                  <a:pt x="516" y="114"/>
                </a:cubicBezTo>
                <a:cubicBezTo>
                  <a:pt x="516" y="114"/>
                  <a:pt x="516" y="114"/>
                  <a:pt x="516" y="115"/>
                </a:cubicBezTo>
                <a:cubicBezTo>
                  <a:pt x="516" y="115"/>
                  <a:pt x="516" y="115"/>
                  <a:pt x="516" y="115"/>
                </a:cubicBezTo>
                <a:cubicBezTo>
                  <a:pt x="516" y="115"/>
                  <a:pt x="516" y="115"/>
                  <a:pt x="516" y="115"/>
                </a:cubicBezTo>
                <a:close/>
                <a:moveTo>
                  <a:pt x="532" y="223"/>
                </a:moveTo>
                <a:cubicBezTo>
                  <a:pt x="532" y="223"/>
                  <a:pt x="532" y="223"/>
                  <a:pt x="532" y="223"/>
                </a:cubicBezTo>
                <a:cubicBezTo>
                  <a:pt x="533" y="222"/>
                  <a:pt x="533" y="222"/>
                  <a:pt x="533" y="222"/>
                </a:cubicBezTo>
                <a:cubicBezTo>
                  <a:pt x="533" y="222"/>
                  <a:pt x="533" y="222"/>
                  <a:pt x="533" y="221"/>
                </a:cubicBezTo>
                <a:cubicBezTo>
                  <a:pt x="532" y="222"/>
                  <a:pt x="532" y="222"/>
                  <a:pt x="532" y="223"/>
                </a:cubicBezTo>
                <a:close/>
                <a:moveTo>
                  <a:pt x="58" y="222"/>
                </a:moveTo>
                <a:cubicBezTo>
                  <a:pt x="58" y="222"/>
                  <a:pt x="59" y="222"/>
                  <a:pt x="59" y="223"/>
                </a:cubicBezTo>
                <a:cubicBezTo>
                  <a:pt x="59" y="223"/>
                  <a:pt x="59" y="223"/>
                  <a:pt x="59" y="223"/>
                </a:cubicBezTo>
                <a:cubicBezTo>
                  <a:pt x="59" y="223"/>
                  <a:pt x="59" y="223"/>
                  <a:pt x="59" y="223"/>
                </a:cubicBezTo>
                <a:cubicBezTo>
                  <a:pt x="59" y="222"/>
                  <a:pt x="59" y="222"/>
                  <a:pt x="59" y="222"/>
                </a:cubicBezTo>
                <a:cubicBezTo>
                  <a:pt x="59" y="222"/>
                  <a:pt x="59" y="222"/>
                  <a:pt x="58" y="222"/>
                </a:cubicBezTo>
                <a:close/>
                <a:moveTo>
                  <a:pt x="68" y="223"/>
                </a:moveTo>
                <a:cubicBezTo>
                  <a:pt x="68" y="222"/>
                  <a:pt x="67" y="222"/>
                  <a:pt x="67" y="222"/>
                </a:cubicBezTo>
                <a:cubicBezTo>
                  <a:pt x="67" y="222"/>
                  <a:pt x="67" y="222"/>
                  <a:pt x="67" y="222"/>
                </a:cubicBezTo>
                <a:cubicBezTo>
                  <a:pt x="67" y="223"/>
                  <a:pt x="68" y="223"/>
                  <a:pt x="68" y="223"/>
                </a:cubicBezTo>
                <a:cubicBezTo>
                  <a:pt x="68" y="223"/>
                  <a:pt x="68" y="223"/>
                  <a:pt x="68" y="223"/>
                </a:cubicBezTo>
                <a:close/>
                <a:moveTo>
                  <a:pt x="414" y="86"/>
                </a:moveTo>
                <a:cubicBezTo>
                  <a:pt x="414" y="86"/>
                  <a:pt x="414" y="85"/>
                  <a:pt x="415" y="85"/>
                </a:cubicBezTo>
                <a:cubicBezTo>
                  <a:pt x="414" y="85"/>
                  <a:pt x="414" y="85"/>
                  <a:pt x="414" y="85"/>
                </a:cubicBezTo>
                <a:cubicBezTo>
                  <a:pt x="414" y="85"/>
                  <a:pt x="414" y="85"/>
                  <a:pt x="414" y="85"/>
                </a:cubicBezTo>
                <a:cubicBezTo>
                  <a:pt x="414" y="85"/>
                  <a:pt x="414" y="86"/>
                  <a:pt x="414" y="86"/>
                </a:cubicBezTo>
                <a:close/>
                <a:moveTo>
                  <a:pt x="588" y="85"/>
                </a:moveTo>
                <a:cubicBezTo>
                  <a:pt x="588" y="85"/>
                  <a:pt x="588" y="85"/>
                  <a:pt x="588" y="85"/>
                </a:cubicBezTo>
                <a:cubicBezTo>
                  <a:pt x="588" y="85"/>
                  <a:pt x="588" y="84"/>
                  <a:pt x="588" y="84"/>
                </a:cubicBezTo>
                <a:cubicBezTo>
                  <a:pt x="588" y="84"/>
                  <a:pt x="587" y="85"/>
                  <a:pt x="587" y="85"/>
                </a:cubicBezTo>
                <a:cubicBezTo>
                  <a:pt x="587" y="85"/>
                  <a:pt x="588" y="85"/>
                  <a:pt x="588" y="85"/>
                </a:cubicBezTo>
                <a:close/>
                <a:moveTo>
                  <a:pt x="431" y="272"/>
                </a:moveTo>
                <a:cubicBezTo>
                  <a:pt x="431" y="272"/>
                  <a:pt x="431" y="272"/>
                  <a:pt x="431" y="272"/>
                </a:cubicBezTo>
                <a:cubicBezTo>
                  <a:pt x="431" y="272"/>
                  <a:pt x="431" y="273"/>
                  <a:pt x="431" y="273"/>
                </a:cubicBezTo>
                <a:cubicBezTo>
                  <a:pt x="432" y="273"/>
                  <a:pt x="432" y="272"/>
                  <a:pt x="432" y="272"/>
                </a:cubicBezTo>
                <a:cubicBezTo>
                  <a:pt x="432" y="272"/>
                  <a:pt x="431" y="272"/>
                  <a:pt x="431" y="272"/>
                </a:cubicBezTo>
                <a:close/>
                <a:moveTo>
                  <a:pt x="534" y="272"/>
                </a:moveTo>
                <a:cubicBezTo>
                  <a:pt x="534" y="272"/>
                  <a:pt x="534" y="272"/>
                  <a:pt x="533" y="273"/>
                </a:cubicBezTo>
                <a:cubicBezTo>
                  <a:pt x="533" y="273"/>
                  <a:pt x="533" y="273"/>
                  <a:pt x="534" y="273"/>
                </a:cubicBezTo>
                <a:cubicBezTo>
                  <a:pt x="534" y="273"/>
                  <a:pt x="534" y="273"/>
                  <a:pt x="534" y="273"/>
                </a:cubicBezTo>
                <a:cubicBezTo>
                  <a:pt x="534" y="273"/>
                  <a:pt x="534" y="273"/>
                  <a:pt x="534" y="272"/>
                </a:cubicBezTo>
                <a:cubicBezTo>
                  <a:pt x="534" y="272"/>
                  <a:pt x="534" y="272"/>
                  <a:pt x="534" y="272"/>
                </a:cubicBezTo>
                <a:close/>
                <a:moveTo>
                  <a:pt x="119" y="85"/>
                </a:moveTo>
                <a:cubicBezTo>
                  <a:pt x="119" y="85"/>
                  <a:pt x="119" y="85"/>
                  <a:pt x="119" y="86"/>
                </a:cubicBezTo>
                <a:cubicBezTo>
                  <a:pt x="120" y="85"/>
                  <a:pt x="120" y="85"/>
                  <a:pt x="120" y="85"/>
                </a:cubicBezTo>
                <a:cubicBezTo>
                  <a:pt x="119" y="85"/>
                  <a:pt x="119" y="85"/>
                  <a:pt x="119" y="84"/>
                </a:cubicBezTo>
                <a:cubicBezTo>
                  <a:pt x="119" y="85"/>
                  <a:pt x="119" y="85"/>
                  <a:pt x="119" y="85"/>
                </a:cubicBezTo>
                <a:close/>
                <a:moveTo>
                  <a:pt x="473" y="85"/>
                </a:moveTo>
                <a:cubicBezTo>
                  <a:pt x="473" y="84"/>
                  <a:pt x="473" y="84"/>
                  <a:pt x="473" y="83"/>
                </a:cubicBezTo>
                <a:cubicBezTo>
                  <a:pt x="472" y="83"/>
                  <a:pt x="472" y="83"/>
                  <a:pt x="472" y="83"/>
                </a:cubicBezTo>
                <a:cubicBezTo>
                  <a:pt x="472" y="84"/>
                  <a:pt x="472" y="84"/>
                  <a:pt x="472" y="84"/>
                </a:cubicBezTo>
                <a:cubicBezTo>
                  <a:pt x="472" y="85"/>
                  <a:pt x="473" y="85"/>
                  <a:pt x="473" y="85"/>
                </a:cubicBezTo>
                <a:cubicBezTo>
                  <a:pt x="473" y="85"/>
                  <a:pt x="473" y="85"/>
                  <a:pt x="473" y="85"/>
                </a:cubicBezTo>
                <a:close/>
                <a:moveTo>
                  <a:pt x="525" y="44"/>
                </a:moveTo>
                <a:cubicBezTo>
                  <a:pt x="525" y="44"/>
                  <a:pt x="526" y="44"/>
                  <a:pt x="526" y="43"/>
                </a:cubicBezTo>
                <a:cubicBezTo>
                  <a:pt x="526" y="43"/>
                  <a:pt x="526" y="43"/>
                  <a:pt x="525" y="43"/>
                </a:cubicBezTo>
                <a:cubicBezTo>
                  <a:pt x="525" y="43"/>
                  <a:pt x="525" y="43"/>
                  <a:pt x="525" y="43"/>
                </a:cubicBezTo>
                <a:cubicBezTo>
                  <a:pt x="525" y="43"/>
                  <a:pt x="525" y="44"/>
                  <a:pt x="525" y="44"/>
                </a:cubicBezTo>
                <a:close/>
                <a:moveTo>
                  <a:pt x="531" y="83"/>
                </a:moveTo>
                <a:cubicBezTo>
                  <a:pt x="531" y="83"/>
                  <a:pt x="530" y="83"/>
                  <a:pt x="530" y="83"/>
                </a:cubicBezTo>
                <a:cubicBezTo>
                  <a:pt x="530" y="84"/>
                  <a:pt x="530" y="84"/>
                  <a:pt x="531" y="84"/>
                </a:cubicBezTo>
                <a:cubicBezTo>
                  <a:pt x="531" y="84"/>
                  <a:pt x="531" y="84"/>
                  <a:pt x="531" y="84"/>
                </a:cubicBezTo>
                <a:cubicBezTo>
                  <a:pt x="531" y="83"/>
                  <a:pt x="531" y="83"/>
                  <a:pt x="531" y="83"/>
                </a:cubicBezTo>
                <a:close/>
                <a:moveTo>
                  <a:pt x="512" y="272"/>
                </a:moveTo>
                <a:cubicBezTo>
                  <a:pt x="512" y="273"/>
                  <a:pt x="512" y="273"/>
                  <a:pt x="513" y="273"/>
                </a:cubicBezTo>
                <a:cubicBezTo>
                  <a:pt x="513" y="273"/>
                  <a:pt x="513" y="273"/>
                  <a:pt x="513" y="273"/>
                </a:cubicBezTo>
                <a:cubicBezTo>
                  <a:pt x="513" y="273"/>
                  <a:pt x="513" y="272"/>
                  <a:pt x="512" y="272"/>
                </a:cubicBezTo>
                <a:cubicBezTo>
                  <a:pt x="512" y="272"/>
                  <a:pt x="512" y="272"/>
                  <a:pt x="512" y="272"/>
                </a:cubicBezTo>
                <a:close/>
                <a:moveTo>
                  <a:pt x="413" y="83"/>
                </a:moveTo>
                <a:cubicBezTo>
                  <a:pt x="413" y="82"/>
                  <a:pt x="414" y="82"/>
                  <a:pt x="414" y="82"/>
                </a:cubicBezTo>
                <a:cubicBezTo>
                  <a:pt x="413" y="82"/>
                  <a:pt x="413" y="82"/>
                  <a:pt x="413" y="82"/>
                </a:cubicBezTo>
                <a:cubicBezTo>
                  <a:pt x="413" y="82"/>
                  <a:pt x="413" y="82"/>
                  <a:pt x="413" y="82"/>
                </a:cubicBezTo>
                <a:cubicBezTo>
                  <a:pt x="413" y="82"/>
                  <a:pt x="413" y="82"/>
                  <a:pt x="413" y="83"/>
                </a:cubicBezTo>
                <a:close/>
                <a:moveTo>
                  <a:pt x="587" y="222"/>
                </a:moveTo>
                <a:cubicBezTo>
                  <a:pt x="587" y="222"/>
                  <a:pt x="587" y="223"/>
                  <a:pt x="587" y="223"/>
                </a:cubicBezTo>
                <a:cubicBezTo>
                  <a:pt x="587" y="223"/>
                  <a:pt x="587" y="223"/>
                  <a:pt x="587" y="223"/>
                </a:cubicBezTo>
                <a:cubicBezTo>
                  <a:pt x="587" y="223"/>
                  <a:pt x="588" y="223"/>
                  <a:pt x="588" y="223"/>
                </a:cubicBezTo>
                <a:cubicBezTo>
                  <a:pt x="588" y="223"/>
                  <a:pt x="587" y="222"/>
                  <a:pt x="587" y="222"/>
                </a:cubicBezTo>
                <a:close/>
                <a:moveTo>
                  <a:pt x="44" y="223"/>
                </a:moveTo>
                <a:cubicBezTo>
                  <a:pt x="44" y="223"/>
                  <a:pt x="44" y="223"/>
                  <a:pt x="43" y="223"/>
                </a:cubicBezTo>
                <a:cubicBezTo>
                  <a:pt x="44" y="223"/>
                  <a:pt x="44" y="224"/>
                  <a:pt x="44" y="224"/>
                </a:cubicBezTo>
                <a:cubicBezTo>
                  <a:pt x="44" y="224"/>
                  <a:pt x="45" y="223"/>
                  <a:pt x="45" y="223"/>
                </a:cubicBezTo>
                <a:cubicBezTo>
                  <a:pt x="45" y="223"/>
                  <a:pt x="44" y="223"/>
                  <a:pt x="44" y="223"/>
                </a:cubicBezTo>
                <a:close/>
                <a:moveTo>
                  <a:pt x="510" y="82"/>
                </a:moveTo>
                <a:cubicBezTo>
                  <a:pt x="510" y="82"/>
                  <a:pt x="510" y="82"/>
                  <a:pt x="510" y="82"/>
                </a:cubicBezTo>
                <a:cubicBezTo>
                  <a:pt x="511" y="82"/>
                  <a:pt x="511" y="82"/>
                  <a:pt x="511" y="82"/>
                </a:cubicBezTo>
                <a:cubicBezTo>
                  <a:pt x="511" y="81"/>
                  <a:pt x="511" y="81"/>
                  <a:pt x="511" y="81"/>
                </a:cubicBezTo>
                <a:cubicBezTo>
                  <a:pt x="510" y="81"/>
                  <a:pt x="510" y="81"/>
                  <a:pt x="510" y="82"/>
                </a:cubicBezTo>
                <a:close/>
                <a:moveTo>
                  <a:pt x="469" y="274"/>
                </a:moveTo>
                <a:cubicBezTo>
                  <a:pt x="469" y="274"/>
                  <a:pt x="470" y="274"/>
                  <a:pt x="470" y="274"/>
                </a:cubicBezTo>
                <a:cubicBezTo>
                  <a:pt x="470" y="275"/>
                  <a:pt x="470" y="274"/>
                  <a:pt x="470" y="274"/>
                </a:cubicBezTo>
                <a:cubicBezTo>
                  <a:pt x="470" y="274"/>
                  <a:pt x="470" y="274"/>
                  <a:pt x="470" y="274"/>
                </a:cubicBezTo>
                <a:cubicBezTo>
                  <a:pt x="469" y="274"/>
                  <a:pt x="469" y="274"/>
                  <a:pt x="469" y="274"/>
                </a:cubicBezTo>
                <a:close/>
                <a:moveTo>
                  <a:pt x="119" y="274"/>
                </a:moveTo>
                <a:cubicBezTo>
                  <a:pt x="119" y="274"/>
                  <a:pt x="118" y="274"/>
                  <a:pt x="118" y="274"/>
                </a:cubicBezTo>
                <a:cubicBezTo>
                  <a:pt x="118" y="274"/>
                  <a:pt x="118" y="274"/>
                  <a:pt x="118" y="274"/>
                </a:cubicBezTo>
                <a:cubicBezTo>
                  <a:pt x="118" y="275"/>
                  <a:pt x="118" y="275"/>
                  <a:pt x="118" y="275"/>
                </a:cubicBezTo>
                <a:cubicBezTo>
                  <a:pt x="118" y="275"/>
                  <a:pt x="119" y="275"/>
                  <a:pt x="119" y="274"/>
                </a:cubicBezTo>
                <a:close/>
                <a:moveTo>
                  <a:pt x="410" y="78"/>
                </a:moveTo>
                <a:cubicBezTo>
                  <a:pt x="410" y="79"/>
                  <a:pt x="410" y="79"/>
                  <a:pt x="410" y="79"/>
                </a:cubicBezTo>
                <a:cubicBezTo>
                  <a:pt x="410" y="79"/>
                  <a:pt x="410" y="79"/>
                  <a:pt x="410" y="79"/>
                </a:cubicBezTo>
                <a:cubicBezTo>
                  <a:pt x="411" y="79"/>
                  <a:pt x="411" y="79"/>
                  <a:pt x="411" y="79"/>
                </a:cubicBezTo>
                <a:cubicBezTo>
                  <a:pt x="411" y="79"/>
                  <a:pt x="411" y="79"/>
                  <a:pt x="410" y="78"/>
                </a:cubicBezTo>
                <a:close/>
                <a:moveTo>
                  <a:pt x="424" y="275"/>
                </a:moveTo>
                <a:cubicBezTo>
                  <a:pt x="424" y="275"/>
                  <a:pt x="425" y="275"/>
                  <a:pt x="425" y="275"/>
                </a:cubicBezTo>
                <a:cubicBezTo>
                  <a:pt x="425" y="275"/>
                  <a:pt x="425" y="275"/>
                  <a:pt x="425" y="274"/>
                </a:cubicBezTo>
                <a:cubicBezTo>
                  <a:pt x="425" y="274"/>
                  <a:pt x="425" y="274"/>
                  <a:pt x="425" y="274"/>
                </a:cubicBezTo>
                <a:cubicBezTo>
                  <a:pt x="425" y="274"/>
                  <a:pt x="424" y="274"/>
                  <a:pt x="424" y="275"/>
                </a:cubicBezTo>
                <a:close/>
                <a:moveTo>
                  <a:pt x="438" y="274"/>
                </a:moveTo>
                <a:cubicBezTo>
                  <a:pt x="438" y="275"/>
                  <a:pt x="438" y="275"/>
                  <a:pt x="439" y="275"/>
                </a:cubicBezTo>
                <a:cubicBezTo>
                  <a:pt x="439" y="275"/>
                  <a:pt x="439" y="275"/>
                  <a:pt x="439" y="275"/>
                </a:cubicBezTo>
                <a:cubicBezTo>
                  <a:pt x="439" y="274"/>
                  <a:pt x="439" y="274"/>
                  <a:pt x="439" y="274"/>
                </a:cubicBezTo>
                <a:cubicBezTo>
                  <a:pt x="438" y="274"/>
                  <a:pt x="438" y="274"/>
                  <a:pt x="438" y="274"/>
                </a:cubicBezTo>
                <a:close/>
                <a:moveTo>
                  <a:pt x="129" y="275"/>
                </a:moveTo>
                <a:cubicBezTo>
                  <a:pt x="130" y="275"/>
                  <a:pt x="130" y="275"/>
                  <a:pt x="130" y="275"/>
                </a:cubicBezTo>
                <a:cubicBezTo>
                  <a:pt x="130" y="275"/>
                  <a:pt x="130" y="275"/>
                  <a:pt x="131" y="275"/>
                </a:cubicBezTo>
                <a:cubicBezTo>
                  <a:pt x="130" y="275"/>
                  <a:pt x="130" y="275"/>
                  <a:pt x="130" y="275"/>
                </a:cubicBezTo>
                <a:cubicBezTo>
                  <a:pt x="130" y="274"/>
                  <a:pt x="130" y="275"/>
                  <a:pt x="129" y="275"/>
                </a:cubicBezTo>
                <a:close/>
                <a:moveTo>
                  <a:pt x="381" y="78"/>
                </a:moveTo>
                <a:cubicBezTo>
                  <a:pt x="381" y="78"/>
                  <a:pt x="381" y="78"/>
                  <a:pt x="381" y="78"/>
                </a:cubicBezTo>
                <a:cubicBezTo>
                  <a:pt x="382" y="77"/>
                  <a:pt x="381" y="77"/>
                  <a:pt x="381" y="77"/>
                </a:cubicBezTo>
                <a:cubicBezTo>
                  <a:pt x="381" y="77"/>
                  <a:pt x="381" y="78"/>
                  <a:pt x="381" y="78"/>
                </a:cubicBezTo>
                <a:cubicBezTo>
                  <a:pt x="381" y="78"/>
                  <a:pt x="381" y="78"/>
                  <a:pt x="381" y="78"/>
                </a:cubicBezTo>
                <a:close/>
                <a:moveTo>
                  <a:pt x="527" y="77"/>
                </a:moveTo>
                <a:cubicBezTo>
                  <a:pt x="526" y="77"/>
                  <a:pt x="526" y="76"/>
                  <a:pt x="526" y="76"/>
                </a:cubicBezTo>
                <a:cubicBezTo>
                  <a:pt x="526" y="76"/>
                  <a:pt x="526" y="77"/>
                  <a:pt x="525" y="77"/>
                </a:cubicBezTo>
                <a:cubicBezTo>
                  <a:pt x="526" y="77"/>
                  <a:pt x="526" y="77"/>
                  <a:pt x="526" y="77"/>
                </a:cubicBezTo>
                <a:cubicBezTo>
                  <a:pt x="526" y="77"/>
                  <a:pt x="527" y="77"/>
                  <a:pt x="527" y="77"/>
                </a:cubicBezTo>
                <a:close/>
                <a:moveTo>
                  <a:pt x="491" y="77"/>
                </a:moveTo>
                <a:cubicBezTo>
                  <a:pt x="491" y="77"/>
                  <a:pt x="492" y="77"/>
                  <a:pt x="492" y="77"/>
                </a:cubicBezTo>
                <a:cubicBezTo>
                  <a:pt x="492" y="77"/>
                  <a:pt x="492" y="77"/>
                  <a:pt x="493" y="77"/>
                </a:cubicBezTo>
                <a:cubicBezTo>
                  <a:pt x="493" y="77"/>
                  <a:pt x="493" y="77"/>
                  <a:pt x="493" y="76"/>
                </a:cubicBezTo>
                <a:cubicBezTo>
                  <a:pt x="492" y="76"/>
                  <a:pt x="492" y="76"/>
                  <a:pt x="491" y="76"/>
                </a:cubicBezTo>
                <a:cubicBezTo>
                  <a:pt x="491" y="77"/>
                  <a:pt x="491" y="77"/>
                  <a:pt x="491" y="77"/>
                </a:cubicBezTo>
                <a:close/>
                <a:moveTo>
                  <a:pt x="46" y="224"/>
                </a:moveTo>
                <a:cubicBezTo>
                  <a:pt x="46" y="224"/>
                  <a:pt x="46" y="225"/>
                  <a:pt x="45" y="225"/>
                </a:cubicBezTo>
                <a:cubicBezTo>
                  <a:pt x="45" y="225"/>
                  <a:pt x="46" y="225"/>
                  <a:pt x="46" y="225"/>
                </a:cubicBezTo>
                <a:cubicBezTo>
                  <a:pt x="46" y="225"/>
                  <a:pt x="46" y="225"/>
                  <a:pt x="47" y="225"/>
                </a:cubicBezTo>
                <a:cubicBezTo>
                  <a:pt x="46" y="225"/>
                  <a:pt x="46" y="224"/>
                  <a:pt x="46" y="224"/>
                </a:cubicBezTo>
                <a:close/>
                <a:moveTo>
                  <a:pt x="408" y="76"/>
                </a:moveTo>
                <a:cubicBezTo>
                  <a:pt x="408" y="77"/>
                  <a:pt x="408" y="77"/>
                  <a:pt x="407" y="77"/>
                </a:cubicBezTo>
                <a:cubicBezTo>
                  <a:pt x="407" y="77"/>
                  <a:pt x="407" y="77"/>
                  <a:pt x="407" y="78"/>
                </a:cubicBezTo>
                <a:cubicBezTo>
                  <a:pt x="408" y="78"/>
                  <a:pt x="408" y="78"/>
                  <a:pt x="408" y="78"/>
                </a:cubicBezTo>
                <a:cubicBezTo>
                  <a:pt x="408" y="77"/>
                  <a:pt x="408" y="77"/>
                  <a:pt x="408" y="77"/>
                </a:cubicBezTo>
                <a:cubicBezTo>
                  <a:pt x="408" y="77"/>
                  <a:pt x="408" y="76"/>
                  <a:pt x="408" y="76"/>
                </a:cubicBezTo>
                <a:close/>
                <a:moveTo>
                  <a:pt x="542" y="129"/>
                </a:moveTo>
                <a:cubicBezTo>
                  <a:pt x="542" y="130"/>
                  <a:pt x="542" y="130"/>
                  <a:pt x="543" y="130"/>
                </a:cubicBezTo>
                <a:cubicBezTo>
                  <a:pt x="543" y="129"/>
                  <a:pt x="543" y="129"/>
                  <a:pt x="544" y="129"/>
                </a:cubicBezTo>
                <a:cubicBezTo>
                  <a:pt x="543" y="129"/>
                  <a:pt x="543" y="129"/>
                  <a:pt x="543" y="129"/>
                </a:cubicBezTo>
                <a:cubicBezTo>
                  <a:pt x="543" y="129"/>
                  <a:pt x="542" y="129"/>
                  <a:pt x="542" y="129"/>
                </a:cubicBezTo>
                <a:close/>
                <a:moveTo>
                  <a:pt x="491" y="75"/>
                </a:moveTo>
                <a:cubicBezTo>
                  <a:pt x="491" y="76"/>
                  <a:pt x="491" y="76"/>
                  <a:pt x="491" y="76"/>
                </a:cubicBezTo>
                <a:cubicBezTo>
                  <a:pt x="491" y="76"/>
                  <a:pt x="491" y="76"/>
                  <a:pt x="492" y="75"/>
                </a:cubicBezTo>
                <a:cubicBezTo>
                  <a:pt x="491" y="75"/>
                  <a:pt x="491" y="75"/>
                  <a:pt x="491" y="75"/>
                </a:cubicBezTo>
                <a:cubicBezTo>
                  <a:pt x="491" y="75"/>
                  <a:pt x="491" y="75"/>
                  <a:pt x="491" y="75"/>
                </a:cubicBezTo>
                <a:close/>
                <a:moveTo>
                  <a:pt x="460" y="75"/>
                </a:moveTo>
                <a:cubicBezTo>
                  <a:pt x="460" y="75"/>
                  <a:pt x="460" y="75"/>
                  <a:pt x="459" y="75"/>
                </a:cubicBezTo>
                <a:cubicBezTo>
                  <a:pt x="459" y="75"/>
                  <a:pt x="459" y="75"/>
                  <a:pt x="459" y="75"/>
                </a:cubicBezTo>
                <a:cubicBezTo>
                  <a:pt x="459" y="76"/>
                  <a:pt x="459" y="76"/>
                  <a:pt x="459" y="76"/>
                </a:cubicBezTo>
                <a:cubicBezTo>
                  <a:pt x="460" y="76"/>
                  <a:pt x="460" y="75"/>
                  <a:pt x="460" y="75"/>
                </a:cubicBezTo>
                <a:close/>
                <a:moveTo>
                  <a:pt x="360" y="130"/>
                </a:moveTo>
                <a:cubicBezTo>
                  <a:pt x="360" y="130"/>
                  <a:pt x="360" y="130"/>
                  <a:pt x="360" y="130"/>
                </a:cubicBezTo>
                <a:cubicBezTo>
                  <a:pt x="360" y="130"/>
                  <a:pt x="360" y="129"/>
                  <a:pt x="359" y="129"/>
                </a:cubicBezTo>
                <a:cubicBezTo>
                  <a:pt x="359" y="129"/>
                  <a:pt x="359" y="129"/>
                  <a:pt x="359" y="129"/>
                </a:cubicBezTo>
                <a:cubicBezTo>
                  <a:pt x="359" y="130"/>
                  <a:pt x="359" y="130"/>
                  <a:pt x="359" y="130"/>
                </a:cubicBezTo>
                <a:cubicBezTo>
                  <a:pt x="359" y="130"/>
                  <a:pt x="359" y="130"/>
                  <a:pt x="360" y="130"/>
                </a:cubicBezTo>
                <a:cubicBezTo>
                  <a:pt x="360" y="130"/>
                  <a:pt x="360" y="130"/>
                  <a:pt x="360" y="130"/>
                </a:cubicBezTo>
                <a:close/>
                <a:moveTo>
                  <a:pt x="398" y="75"/>
                </a:moveTo>
                <a:cubicBezTo>
                  <a:pt x="398" y="75"/>
                  <a:pt x="398" y="75"/>
                  <a:pt x="398" y="75"/>
                </a:cubicBezTo>
                <a:cubicBezTo>
                  <a:pt x="398" y="75"/>
                  <a:pt x="398" y="75"/>
                  <a:pt x="398" y="75"/>
                </a:cubicBezTo>
                <a:cubicBezTo>
                  <a:pt x="398" y="75"/>
                  <a:pt x="398" y="76"/>
                  <a:pt x="398" y="76"/>
                </a:cubicBezTo>
                <a:cubicBezTo>
                  <a:pt x="398" y="76"/>
                  <a:pt x="398" y="76"/>
                  <a:pt x="398" y="76"/>
                </a:cubicBezTo>
                <a:cubicBezTo>
                  <a:pt x="398" y="76"/>
                  <a:pt x="398" y="75"/>
                  <a:pt x="398" y="75"/>
                </a:cubicBezTo>
                <a:cubicBezTo>
                  <a:pt x="398" y="75"/>
                  <a:pt x="398" y="75"/>
                  <a:pt x="398" y="75"/>
                </a:cubicBezTo>
                <a:close/>
                <a:moveTo>
                  <a:pt x="49" y="167"/>
                </a:moveTo>
                <a:cubicBezTo>
                  <a:pt x="49" y="167"/>
                  <a:pt x="49" y="167"/>
                  <a:pt x="49" y="167"/>
                </a:cubicBezTo>
                <a:cubicBezTo>
                  <a:pt x="48" y="167"/>
                  <a:pt x="48" y="167"/>
                  <a:pt x="48" y="167"/>
                </a:cubicBezTo>
                <a:cubicBezTo>
                  <a:pt x="48" y="167"/>
                  <a:pt x="48" y="167"/>
                  <a:pt x="48" y="168"/>
                </a:cubicBezTo>
                <a:cubicBezTo>
                  <a:pt x="48" y="167"/>
                  <a:pt x="49" y="167"/>
                  <a:pt x="49" y="167"/>
                </a:cubicBezTo>
                <a:close/>
                <a:moveTo>
                  <a:pt x="343" y="279"/>
                </a:moveTo>
                <a:cubicBezTo>
                  <a:pt x="343" y="279"/>
                  <a:pt x="343" y="279"/>
                  <a:pt x="343" y="279"/>
                </a:cubicBezTo>
                <a:cubicBezTo>
                  <a:pt x="344" y="279"/>
                  <a:pt x="344" y="279"/>
                  <a:pt x="344" y="279"/>
                </a:cubicBezTo>
                <a:cubicBezTo>
                  <a:pt x="344" y="279"/>
                  <a:pt x="344" y="279"/>
                  <a:pt x="344" y="278"/>
                </a:cubicBezTo>
                <a:cubicBezTo>
                  <a:pt x="343" y="279"/>
                  <a:pt x="343" y="279"/>
                  <a:pt x="343" y="279"/>
                </a:cubicBezTo>
                <a:close/>
                <a:moveTo>
                  <a:pt x="360" y="279"/>
                </a:moveTo>
                <a:cubicBezTo>
                  <a:pt x="360" y="279"/>
                  <a:pt x="360" y="279"/>
                  <a:pt x="360" y="279"/>
                </a:cubicBezTo>
                <a:cubicBezTo>
                  <a:pt x="359" y="279"/>
                  <a:pt x="359" y="279"/>
                  <a:pt x="359" y="280"/>
                </a:cubicBezTo>
                <a:cubicBezTo>
                  <a:pt x="359" y="280"/>
                  <a:pt x="359" y="280"/>
                  <a:pt x="359" y="280"/>
                </a:cubicBezTo>
                <a:cubicBezTo>
                  <a:pt x="359" y="280"/>
                  <a:pt x="360" y="279"/>
                  <a:pt x="360" y="279"/>
                </a:cubicBezTo>
                <a:close/>
                <a:moveTo>
                  <a:pt x="462" y="74"/>
                </a:moveTo>
                <a:cubicBezTo>
                  <a:pt x="462" y="74"/>
                  <a:pt x="462" y="74"/>
                  <a:pt x="462" y="74"/>
                </a:cubicBezTo>
                <a:cubicBezTo>
                  <a:pt x="462" y="74"/>
                  <a:pt x="462" y="75"/>
                  <a:pt x="462" y="74"/>
                </a:cubicBezTo>
                <a:cubicBezTo>
                  <a:pt x="462" y="74"/>
                  <a:pt x="462" y="74"/>
                  <a:pt x="463" y="74"/>
                </a:cubicBezTo>
                <a:cubicBezTo>
                  <a:pt x="462" y="74"/>
                  <a:pt x="462" y="74"/>
                  <a:pt x="462" y="74"/>
                </a:cubicBezTo>
                <a:close/>
                <a:moveTo>
                  <a:pt x="438" y="74"/>
                </a:moveTo>
                <a:cubicBezTo>
                  <a:pt x="437" y="74"/>
                  <a:pt x="437" y="74"/>
                  <a:pt x="437" y="74"/>
                </a:cubicBezTo>
                <a:cubicBezTo>
                  <a:pt x="437" y="74"/>
                  <a:pt x="437" y="74"/>
                  <a:pt x="437" y="75"/>
                </a:cubicBezTo>
                <a:cubicBezTo>
                  <a:pt x="438" y="74"/>
                  <a:pt x="438" y="74"/>
                  <a:pt x="438" y="74"/>
                </a:cubicBezTo>
                <a:cubicBezTo>
                  <a:pt x="438" y="74"/>
                  <a:pt x="438" y="74"/>
                  <a:pt x="438" y="74"/>
                </a:cubicBezTo>
                <a:close/>
                <a:moveTo>
                  <a:pt x="144" y="280"/>
                </a:moveTo>
                <a:cubicBezTo>
                  <a:pt x="144" y="281"/>
                  <a:pt x="144" y="281"/>
                  <a:pt x="145" y="281"/>
                </a:cubicBezTo>
                <a:cubicBezTo>
                  <a:pt x="145" y="281"/>
                  <a:pt x="145" y="280"/>
                  <a:pt x="145" y="280"/>
                </a:cubicBezTo>
                <a:cubicBezTo>
                  <a:pt x="145" y="280"/>
                  <a:pt x="145" y="280"/>
                  <a:pt x="145" y="280"/>
                </a:cubicBezTo>
                <a:cubicBezTo>
                  <a:pt x="144" y="280"/>
                  <a:pt x="144" y="280"/>
                  <a:pt x="144" y="280"/>
                </a:cubicBezTo>
                <a:close/>
                <a:moveTo>
                  <a:pt x="417" y="74"/>
                </a:moveTo>
                <a:cubicBezTo>
                  <a:pt x="417" y="74"/>
                  <a:pt x="418" y="74"/>
                  <a:pt x="418" y="74"/>
                </a:cubicBezTo>
                <a:cubicBezTo>
                  <a:pt x="418" y="74"/>
                  <a:pt x="418" y="74"/>
                  <a:pt x="418" y="74"/>
                </a:cubicBezTo>
                <a:cubicBezTo>
                  <a:pt x="418" y="73"/>
                  <a:pt x="418" y="73"/>
                  <a:pt x="417" y="73"/>
                </a:cubicBezTo>
                <a:cubicBezTo>
                  <a:pt x="417" y="73"/>
                  <a:pt x="417" y="74"/>
                  <a:pt x="417" y="74"/>
                </a:cubicBezTo>
                <a:close/>
                <a:moveTo>
                  <a:pt x="414" y="74"/>
                </a:moveTo>
                <a:cubicBezTo>
                  <a:pt x="414" y="74"/>
                  <a:pt x="414" y="74"/>
                  <a:pt x="415" y="74"/>
                </a:cubicBezTo>
                <a:cubicBezTo>
                  <a:pt x="415" y="74"/>
                  <a:pt x="415" y="74"/>
                  <a:pt x="415" y="74"/>
                </a:cubicBezTo>
                <a:cubicBezTo>
                  <a:pt x="415" y="73"/>
                  <a:pt x="415" y="73"/>
                  <a:pt x="414" y="73"/>
                </a:cubicBezTo>
                <a:cubicBezTo>
                  <a:pt x="414" y="73"/>
                  <a:pt x="414" y="74"/>
                  <a:pt x="414" y="74"/>
                </a:cubicBezTo>
                <a:close/>
                <a:moveTo>
                  <a:pt x="588" y="72"/>
                </a:moveTo>
                <a:cubicBezTo>
                  <a:pt x="588" y="72"/>
                  <a:pt x="587" y="72"/>
                  <a:pt x="587" y="72"/>
                </a:cubicBezTo>
                <a:cubicBezTo>
                  <a:pt x="587" y="73"/>
                  <a:pt x="587" y="73"/>
                  <a:pt x="588" y="73"/>
                </a:cubicBezTo>
                <a:cubicBezTo>
                  <a:pt x="588" y="73"/>
                  <a:pt x="588" y="73"/>
                  <a:pt x="588" y="73"/>
                </a:cubicBezTo>
                <a:cubicBezTo>
                  <a:pt x="588" y="73"/>
                  <a:pt x="588" y="72"/>
                  <a:pt x="588" y="72"/>
                </a:cubicBezTo>
                <a:close/>
                <a:moveTo>
                  <a:pt x="355" y="282"/>
                </a:moveTo>
                <a:cubicBezTo>
                  <a:pt x="355" y="282"/>
                  <a:pt x="355" y="282"/>
                  <a:pt x="355" y="282"/>
                </a:cubicBezTo>
                <a:cubicBezTo>
                  <a:pt x="355" y="282"/>
                  <a:pt x="355" y="281"/>
                  <a:pt x="354" y="281"/>
                </a:cubicBezTo>
                <a:cubicBezTo>
                  <a:pt x="354" y="281"/>
                  <a:pt x="354" y="281"/>
                  <a:pt x="354" y="281"/>
                </a:cubicBezTo>
                <a:cubicBezTo>
                  <a:pt x="354" y="282"/>
                  <a:pt x="354" y="282"/>
                  <a:pt x="355" y="282"/>
                </a:cubicBezTo>
                <a:close/>
                <a:moveTo>
                  <a:pt x="586" y="72"/>
                </a:moveTo>
                <a:cubicBezTo>
                  <a:pt x="586" y="72"/>
                  <a:pt x="586" y="73"/>
                  <a:pt x="586" y="73"/>
                </a:cubicBezTo>
                <a:cubicBezTo>
                  <a:pt x="586" y="73"/>
                  <a:pt x="586" y="73"/>
                  <a:pt x="587" y="74"/>
                </a:cubicBezTo>
                <a:cubicBezTo>
                  <a:pt x="587" y="73"/>
                  <a:pt x="587" y="73"/>
                  <a:pt x="587" y="73"/>
                </a:cubicBezTo>
                <a:cubicBezTo>
                  <a:pt x="587" y="73"/>
                  <a:pt x="586" y="73"/>
                  <a:pt x="586" y="72"/>
                </a:cubicBezTo>
                <a:close/>
                <a:moveTo>
                  <a:pt x="429" y="72"/>
                </a:moveTo>
                <a:cubicBezTo>
                  <a:pt x="429" y="72"/>
                  <a:pt x="428" y="72"/>
                  <a:pt x="428" y="73"/>
                </a:cubicBezTo>
                <a:cubicBezTo>
                  <a:pt x="429" y="73"/>
                  <a:pt x="429" y="73"/>
                  <a:pt x="429" y="73"/>
                </a:cubicBezTo>
                <a:cubicBezTo>
                  <a:pt x="429" y="73"/>
                  <a:pt x="429" y="73"/>
                  <a:pt x="430" y="72"/>
                </a:cubicBezTo>
                <a:cubicBezTo>
                  <a:pt x="429" y="72"/>
                  <a:pt x="429" y="72"/>
                  <a:pt x="429" y="72"/>
                </a:cubicBezTo>
                <a:cubicBezTo>
                  <a:pt x="429" y="72"/>
                  <a:pt x="429" y="72"/>
                  <a:pt x="429" y="72"/>
                </a:cubicBezTo>
                <a:close/>
                <a:moveTo>
                  <a:pt x="146" y="283"/>
                </a:moveTo>
                <a:cubicBezTo>
                  <a:pt x="146" y="282"/>
                  <a:pt x="146" y="282"/>
                  <a:pt x="146" y="282"/>
                </a:cubicBezTo>
                <a:cubicBezTo>
                  <a:pt x="146" y="282"/>
                  <a:pt x="146" y="283"/>
                  <a:pt x="145" y="283"/>
                </a:cubicBezTo>
                <a:cubicBezTo>
                  <a:pt x="146" y="283"/>
                  <a:pt x="146" y="283"/>
                  <a:pt x="146" y="283"/>
                </a:cubicBezTo>
                <a:cubicBezTo>
                  <a:pt x="146" y="283"/>
                  <a:pt x="146" y="283"/>
                  <a:pt x="146" y="283"/>
                </a:cubicBezTo>
                <a:close/>
                <a:moveTo>
                  <a:pt x="586" y="72"/>
                </a:moveTo>
                <a:cubicBezTo>
                  <a:pt x="587" y="72"/>
                  <a:pt x="587" y="72"/>
                  <a:pt x="587" y="72"/>
                </a:cubicBezTo>
                <a:cubicBezTo>
                  <a:pt x="587" y="72"/>
                  <a:pt x="587" y="72"/>
                  <a:pt x="587" y="71"/>
                </a:cubicBezTo>
                <a:cubicBezTo>
                  <a:pt x="587" y="71"/>
                  <a:pt x="586" y="72"/>
                  <a:pt x="586" y="72"/>
                </a:cubicBezTo>
                <a:close/>
                <a:moveTo>
                  <a:pt x="537" y="131"/>
                </a:moveTo>
                <a:cubicBezTo>
                  <a:pt x="537" y="132"/>
                  <a:pt x="537" y="132"/>
                  <a:pt x="538" y="132"/>
                </a:cubicBezTo>
                <a:cubicBezTo>
                  <a:pt x="538" y="132"/>
                  <a:pt x="538" y="132"/>
                  <a:pt x="538" y="131"/>
                </a:cubicBezTo>
                <a:cubicBezTo>
                  <a:pt x="538" y="131"/>
                  <a:pt x="538" y="131"/>
                  <a:pt x="537" y="131"/>
                </a:cubicBezTo>
                <a:cubicBezTo>
                  <a:pt x="537" y="131"/>
                  <a:pt x="537" y="131"/>
                  <a:pt x="537" y="131"/>
                </a:cubicBezTo>
                <a:close/>
                <a:moveTo>
                  <a:pt x="47" y="226"/>
                </a:moveTo>
                <a:cubicBezTo>
                  <a:pt x="47" y="226"/>
                  <a:pt x="47" y="226"/>
                  <a:pt x="47" y="227"/>
                </a:cubicBezTo>
                <a:cubicBezTo>
                  <a:pt x="47" y="227"/>
                  <a:pt x="47" y="227"/>
                  <a:pt x="47" y="227"/>
                </a:cubicBezTo>
                <a:cubicBezTo>
                  <a:pt x="47" y="227"/>
                  <a:pt x="47" y="227"/>
                  <a:pt x="47" y="227"/>
                </a:cubicBezTo>
                <a:cubicBezTo>
                  <a:pt x="48" y="227"/>
                  <a:pt x="48" y="227"/>
                  <a:pt x="48" y="227"/>
                </a:cubicBezTo>
                <a:cubicBezTo>
                  <a:pt x="48" y="227"/>
                  <a:pt x="48" y="227"/>
                  <a:pt x="48" y="227"/>
                </a:cubicBezTo>
                <a:cubicBezTo>
                  <a:pt x="48" y="227"/>
                  <a:pt x="47" y="227"/>
                  <a:pt x="47" y="226"/>
                </a:cubicBezTo>
                <a:close/>
                <a:moveTo>
                  <a:pt x="428" y="72"/>
                </a:moveTo>
                <a:cubicBezTo>
                  <a:pt x="428" y="72"/>
                  <a:pt x="427" y="71"/>
                  <a:pt x="427" y="71"/>
                </a:cubicBezTo>
                <a:cubicBezTo>
                  <a:pt x="427" y="72"/>
                  <a:pt x="427" y="72"/>
                  <a:pt x="427" y="72"/>
                </a:cubicBezTo>
                <a:cubicBezTo>
                  <a:pt x="427" y="72"/>
                  <a:pt x="427" y="72"/>
                  <a:pt x="427" y="72"/>
                </a:cubicBezTo>
                <a:cubicBezTo>
                  <a:pt x="428" y="72"/>
                  <a:pt x="428" y="72"/>
                  <a:pt x="428" y="72"/>
                </a:cubicBezTo>
                <a:close/>
                <a:moveTo>
                  <a:pt x="412" y="71"/>
                </a:moveTo>
                <a:cubicBezTo>
                  <a:pt x="412" y="72"/>
                  <a:pt x="411" y="72"/>
                  <a:pt x="411" y="72"/>
                </a:cubicBezTo>
                <a:cubicBezTo>
                  <a:pt x="412" y="72"/>
                  <a:pt x="412" y="72"/>
                  <a:pt x="412" y="73"/>
                </a:cubicBezTo>
                <a:cubicBezTo>
                  <a:pt x="412" y="73"/>
                  <a:pt x="412" y="72"/>
                  <a:pt x="412" y="72"/>
                </a:cubicBezTo>
                <a:cubicBezTo>
                  <a:pt x="412" y="72"/>
                  <a:pt x="412" y="72"/>
                  <a:pt x="412" y="71"/>
                </a:cubicBezTo>
                <a:close/>
                <a:moveTo>
                  <a:pt x="353" y="283"/>
                </a:moveTo>
                <a:cubicBezTo>
                  <a:pt x="353" y="283"/>
                  <a:pt x="353" y="283"/>
                  <a:pt x="353" y="283"/>
                </a:cubicBezTo>
                <a:cubicBezTo>
                  <a:pt x="353" y="283"/>
                  <a:pt x="353" y="283"/>
                  <a:pt x="353" y="283"/>
                </a:cubicBezTo>
                <a:cubicBezTo>
                  <a:pt x="353" y="283"/>
                  <a:pt x="352" y="283"/>
                  <a:pt x="352" y="283"/>
                </a:cubicBezTo>
                <a:cubicBezTo>
                  <a:pt x="352" y="283"/>
                  <a:pt x="352" y="283"/>
                  <a:pt x="352" y="283"/>
                </a:cubicBezTo>
                <a:cubicBezTo>
                  <a:pt x="352" y="283"/>
                  <a:pt x="352" y="283"/>
                  <a:pt x="352" y="283"/>
                </a:cubicBezTo>
                <a:cubicBezTo>
                  <a:pt x="353" y="283"/>
                  <a:pt x="353" y="283"/>
                  <a:pt x="353" y="283"/>
                </a:cubicBezTo>
                <a:cubicBezTo>
                  <a:pt x="353" y="283"/>
                  <a:pt x="353" y="283"/>
                  <a:pt x="353" y="283"/>
                </a:cubicBezTo>
                <a:close/>
                <a:moveTo>
                  <a:pt x="141" y="285"/>
                </a:moveTo>
                <a:cubicBezTo>
                  <a:pt x="141" y="285"/>
                  <a:pt x="141" y="284"/>
                  <a:pt x="141" y="284"/>
                </a:cubicBezTo>
                <a:cubicBezTo>
                  <a:pt x="141" y="284"/>
                  <a:pt x="141" y="284"/>
                  <a:pt x="141" y="284"/>
                </a:cubicBezTo>
                <a:cubicBezTo>
                  <a:pt x="140" y="284"/>
                  <a:pt x="140" y="284"/>
                  <a:pt x="140" y="284"/>
                </a:cubicBezTo>
                <a:cubicBezTo>
                  <a:pt x="140" y="285"/>
                  <a:pt x="140" y="285"/>
                  <a:pt x="141" y="285"/>
                </a:cubicBezTo>
                <a:close/>
                <a:moveTo>
                  <a:pt x="380" y="113"/>
                </a:moveTo>
                <a:cubicBezTo>
                  <a:pt x="380" y="113"/>
                  <a:pt x="380" y="113"/>
                  <a:pt x="380" y="113"/>
                </a:cubicBezTo>
                <a:cubicBezTo>
                  <a:pt x="380" y="113"/>
                  <a:pt x="381" y="112"/>
                  <a:pt x="381" y="112"/>
                </a:cubicBezTo>
                <a:cubicBezTo>
                  <a:pt x="381" y="112"/>
                  <a:pt x="381" y="112"/>
                  <a:pt x="381" y="112"/>
                </a:cubicBezTo>
                <a:cubicBezTo>
                  <a:pt x="380" y="112"/>
                  <a:pt x="380" y="112"/>
                  <a:pt x="380" y="113"/>
                </a:cubicBezTo>
                <a:close/>
                <a:moveTo>
                  <a:pt x="351" y="285"/>
                </a:moveTo>
                <a:cubicBezTo>
                  <a:pt x="351" y="285"/>
                  <a:pt x="352" y="284"/>
                  <a:pt x="352" y="284"/>
                </a:cubicBezTo>
                <a:cubicBezTo>
                  <a:pt x="352" y="284"/>
                  <a:pt x="351" y="284"/>
                  <a:pt x="351" y="284"/>
                </a:cubicBezTo>
                <a:cubicBezTo>
                  <a:pt x="351" y="284"/>
                  <a:pt x="351" y="284"/>
                  <a:pt x="351" y="284"/>
                </a:cubicBezTo>
                <a:cubicBezTo>
                  <a:pt x="351" y="285"/>
                  <a:pt x="351" y="285"/>
                  <a:pt x="351" y="285"/>
                </a:cubicBezTo>
                <a:close/>
                <a:moveTo>
                  <a:pt x="89" y="228"/>
                </a:moveTo>
                <a:cubicBezTo>
                  <a:pt x="89" y="228"/>
                  <a:pt x="89" y="228"/>
                  <a:pt x="90" y="228"/>
                </a:cubicBezTo>
                <a:cubicBezTo>
                  <a:pt x="89" y="228"/>
                  <a:pt x="89" y="227"/>
                  <a:pt x="89" y="227"/>
                </a:cubicBezTo>
                <a:cubicBezTo>
                  <a:pt x="89" y="227"/>
                  <a:pt x="89" y="228"/>
                  <a:pt x="88" y="228"/>
                </a:cubicBezTo>
                <a:cubicBezTo>
                  <a:pt x="88" y="228"/>
                  <a:pt x="89" y="228"/>
                  <a:pt x="89" y="228"/>
                </a:cubicBezTo>
                <a:close/>
                <a:moveTo>
                  <a:pt x="407" y="284"/>
                </a:moveTo>
                <a:cubicBezTo>
                  <a:pt x="407" y="284"/>
                  <a:pt x="407" y="284"/>
                  <a:pt x="407" y="284"/>
                </a:cubicBezTo>
                <a:cubicBezTo>
                  <a:pt x="407" y="284"/>
                  <a:pt x="407" y="285"/>
                  <a:pt x="407" y="285"/>
                </a:cubicBezTo>
                <a:cubicBezTo>
                  <a:pt x="407" y="285"/>
                  <a:pt x="407" y="285"/>
                  <a:pt x="408" y="286"/>
                </a:cubicBezTo>
                <a:cubicBezTo>
                  <a:pt x="408" y="285"/>
                  <a:pt x="408" y="285"/>
                  <a:pt x="408" y="285"/>
                </a:cubicBezTo>
                <a:cubicBezTo>
                  <a:pt x="408" y="285"/>
                  <a:pt x="408" y="284"/>
                  <a:pt x="408" y="284"/>
                </a:cubicBezTo>
                <a:cubicBezTo>
                  <a:pt x="408" y="284"/>
                  <a:pt x="408" y="284"/>
                  <a:pt x="407" y="284"/>
                </a:cubicBezTo>
                <a:close/>
                <a:moveTo>
                  <a:pt x="588" y="71"/>
                </a:moveTo>
                <a:cubicBezTo>
                  <a:pt x="588" y="71"/>
                  <a:pt x="588" y="71"/>
                  <a:pt x="588" y="70"/>
                </a:cubicBezTo>
                <a:cubicBezTo>
                  <a:pt x="588" y="71"/>
                  <a:pt x="587" y="71"/>
                  <a:pt x="587" y="71"/>
                </a:cubicBezTo>
                <a:cubicBezTo>
                  <a:pt x="587" y="71"/>
                  <a:pt x="587" y="71"/>
                  <a:pt x="587" y="71"/>
                </a:cubicBezTo>
                <a:cubicBezTo>
                  <a:pt x="588" y="71"/>
                  <a:pt x="588" y="71"/>
                  <a:pt x="588" y="71"/>
                </a:cubicBezTo>
                <a:close/>
                <a:moveTo>
                  <a:pt x="323" y="156"/>
                </a:moveTo>
                <a:cubicBezTo>
                  <a:pt x="323" y="156"/>
                  <a:pt x="323" y="156"/>
                  <a:pt x="323" y="156"/>
                </a:cubicBezTo>
                <a:cubicBezTo>
                  <a:pt x="323" y="156"/>
                  <a:pt x="323" y="157"/>
                  <a:pt x="323" y="157"/>
                </a:cubicBezTo>
                <a:cubicBezTo>
                  <a:pt x="323" y="157"/>
                  <a:pt x="323" y="157"/>
                  <a:pt x="324" y="156"/>
                </a:cubicBezTo>
                <a:cubicBezTo>
                  <a:pt x="324" y="156"/>
                  <a:pt x="324" y="156"/>
                  <a:pt x="323" y="156"/>
                </a:cubicBezTo>
                <a:close/>
                <a:moveTo>
                  <a:pt x="466" y="70"/>
                </a:moveTo>
                <a:cubicBezTo>
                  <a:pt x="466" y="70"/>
                  <a:pt x="466" y="70"/>
                  <a:pt x="466" y="70"/>
                </a:cubicBezTo>
                <a:cubicBezTo>
                  <a:pt x="466" y="70"/>
                  <a:pt x="466" y="70"/>
                  <a:pt x="466" y="70"/>
                </a:cubicBezTo>
                <a:cubicBezTo>
                  <a:pt x="466" y="71"/>
                  <a:pt x="466" y="70"/>
                  <a:pt x="467" y="70"/>
                </a:cubicBezTo>
                <a:cubicBezTo>
                  <a:pt x="467" y="70"/>
                  <a:pt x="466" y="70"/>
                  <a:pt x="466" y="70"/>
                </a:cubicBezTo>
                <a:close/>
                <a:moveTo>
                  <a:pt x="410" y="70"/>
                </a:moveTo>
                <a:cubicBezTo>
                  <a:pt x="409" y="70"/>
                  <a:pt x="409" y="70"/>
                  <a:pt x="409" y="70"/>
                </a:cubicBezTo>
                <a:cubicBezTo>
                  <a:pt x="409" y="70"/>
                  <a:pt x="409" y="70"/>
                  <a:pt x="409" y="71"/>
                </a:cubicBezTo>
                <a:cubicBezTo>
                  <a:pt x="410" y="70"/>
                  <a:pt x="410" y="70"/>
                  <a:pt x="410" y="70"/>
                </a:cubicBezTo>
                <a:cubicBezTo>
                  <a:pt x="410" y="70"/>
                  <a:pt x="410" y="70"/>
                  <a:pt x="410" y="70"/>
                </a:cubicBezTo>
                <a:close/>
                <a:moveTo>
                  <a:pt x="488" y="69"/>
                </a:moveTo>
                <a:cubicBezTo>
                  <a:pt x="488" y="69"/>
                  <a:pt x="488" y="69"/>
                  <a:pt x="488" y="70"/>
                </a:cubicBezTo>
                <a:cubicBezTo>
                  <a:pt x="487" y="70"/>
                  <a:pt x="488" y="70"/>
                  <a:pt x="488" y="70"/>
                </a:cubicBezTo>
                <a:cubicBezTo>
                  <a:pt x="488" y="70"/>
                  <a:pt x="488" y="70"/>
                  <a:pt x="489" y="70"/>
                </a:cubicBezTo>
                <a:cubicBezTo>
                  <a:pt x="488" y="69"/>
                  <a:pt x="488" y="69"/>
                  <a:pt x="488" y="69"/>
                </a:cubicBezTo>
                <a:close/>
                <a:moveTo>
                  <a:pt x="393" y="70"/>
                </a:moveTo>
                <a:cubicBezTo>
                  <a:pt x="393" y="70"/>
                  <a:pt x="393" y="70"/>
                  <a:pt x="394" y="70"/>
                </a:cubicBezTo>
                <a:cubicBezTo>
                  <a:pt x="394" y="70"/>
                  <a:pt x="394" y="70"/>
                  <a:pt x="394" y="70"/>
                </a:cubicBezTo>
                <a:cubicBezTo>
                  <a:pt x="394" y="69"/>
                  <a:pt x="394" y="69"/>
                  <a:pt x="393" y="69"/>
                </a:cubicBezTo>
                <a:cubicBezTo>
                  <a:pt x="393" y="69"/>
                  <a:pt x="393" y="70"/>
                  <a:pt x="393" y="70"/>
                </a:cubicBezTo>
                <a:close/>
                <a:moveTo>
                  <a:pt x="480" y="68"/>
                </a:moveTo>
                <a:cubicBezTo>
                  <a:pt x="480" y="69"/>
                  <a:pt x="480" y="69"/>
                  <a:pt x="480" y="69"/>
                </a:cubicBezTo>
                <a:cubicBezTo>
                  <a:pt x="480" y="69"/>
                  <a:pt x="480" y="70"/>
                  <a:pt x="480" y="70"/>
                </a:cubicBezTo>
                <a:cubicBezTo>
                  <a:pt x="481" y="69"/>
                  <a:pt x="481" y="69"/>
                  <a:pt x="481" y="69"/>
                </a:cubicBezTo>
                <a:cubicBezTo>
                  <a:pt x="481" y="69"/>
                  <a:pt x="481" y="69"/>
                  <a:pt x="480" y="68"/>
                </a:cubicBezTo>
                <a:close/>
                <a:moveTo>
                  <a:pt x="600" y="167"/>
                </a:moveTo>
                <a:cubicBezTo>
                  <a:pt x="600" y="167"/>
                  <a:pt x="600" y="167"/>
                  <a:pt x="600" y="167"/>
                </a:cubicBezTo>
                <a:cubicBezTo>
                  <a:pt x="600" y="167"/>
                  <a:pt x="600" y="166"/>
                  <a:pt x="599" y="166"/>
                </a:cubicBezTo>
                <a:cubicBezTo>
                  <a:pt x="599" y="166"/>
                  <a:pt x="599" y="167"/>
                  <a:pt x="599" y="167"/>
                </a:cubicBezTo>
                <a:cubicBezTo>
                  <a:pt x="599" y="167"/>
                  <a:pt x="599" y="167"/>
                  <a:pt x="599" y="167"/>
                </a:cubicBezTo>
                <a:cubicBezTo>
                  <a:pt x="599" y="167"/>
                  <a:pt x="600" y="167"/>
                  <a:pt x="600" y="167"/>
                </a:cubicBezTo>
                <a:close/>
                <a:moveTo>
                  <a:pt x="344" y="287"/>
                </a:moveTo>
                <a:cubicBezTo>
                  <a:pt x="344" y="288"/>
                  <a:pt x="345" y="287"/>
                  <a:pt x="345" y="287"/>
                </a:cubicBezTo>
                <a:cubicBezTo>
                  <a:pt x="345" y="287"/>
                  <a:pt x="345" y="287"/>
                  <a:pt x="345" y="287"/>
                </a:cubicBezTo>
                <a:cubicBezTo>
                  <a:pt x="345" y="287"/>
                  <a:pt x="345" y="287"/>
                  <a:pt x="344" y="287"/>
                </a:cubicBezTo>
                <a:cubicBezTo>
                  <a:pt x="344" y="287"/>
                  <a:pt x="344" y="287"/>
                  <a:pt x="344" y="287"/>
                </a:cubicBezTo>
                <a:close/>
                <a:moveTo>
                  <a:pt x="410" y="287"/>
                </a:moveTo>
                <a:cubicBezTo>
                  <a:pt x="410" y="287"/>
                  <a:pt x="410" y="287"/>
                  <a:pt x="410" y="287"/>
                </a:cubicBezTo>
                <a:cubicBezTo>
                  <a:pt x="410" y="287"/>
                  <a:pt x="410" y="287"/>
                  <a:pt x="410" y="288"/>
                </a:cubicBezTo>
                <a:cubicBezTo>
                  <a:pt x="410" y="287"/>
                  <a:pt x="410" y="287"/>
                  <a:pt x="410" y="287"/>
                </a:cubicBezTo>
                <a:cubicBezTo>
                  <a:pt x="410" y="287"/>
                  <a:pt x="410" y="287"/>
                  <a:pt x="410" y="287"/>
                </a:cubicBezTo>
                <a:close/>
                <a:moveTo>
                  <a:pt x="329" y="112"/>
                </a:moveTo>
                <a:cubicBezTo>
                  <a:pt x="329" y="112"/>
                  <a:pt x="328" y="112"/>
                  <a:pt x="328" y="111"/>
                </a:cubicBezTo>
                <a:cubicBezTo>
                  <a:pt x="328" y="112"/>
                  <a:pt x="328" y="112"/>
                  <a:pt x="328" y="112"/>
                </a:cubicBezTo>
                <a:cubicBezTo>
                  <a:pt x="328" y="112"/>
                  <a:pt x="328" y="112"/>
                  <a:pt x="328" y="112"/>
                </a:cubicBezTo>
                <a:cubicBezTo>
                  <a:pt x="328" y="112"/>
                  <a:pt x="329" y="112"/>
                  <a:pt x="329" y="112"/>
                </a:cubicBezTo>
                <a:close/>
                <a:moveTo>
                  <a:pt x="389" y="162"/>
                </a:moveTo>
                <a:cubicBezTo>
                  <a:pt x="389" y="162"/>
                  <a:pt x="389" y="162"/>
                  <a:pt x="389" y="162"/>
                </a:cubicBezTo>
                <a:cubicBezTo>
                  <a:pt x="389" y="162"/>
                  <a:pt x="390" y="162"/>
                  <a:pt x="390" y="162"/>
                </a:cubicBezTo>
                <a:cubicBezTo>
                  <a:pt x="389" y="162"/>
                  <a:pt x="389" y="161"/>
                  <a:pt x="389" y="161"/>
                </a:cubicBezTo>
                <a:cubicBezTo>
                  <a:pt x="389" y="161"/>
                  <a:pt x="389" y="162"/>
                  <a:pt x="389" y="162"/>
                </a:cubicBezTo>
                <a:close/>
                <a:moveTo>
                  <a:pt x="435" y="156"/>
                </a:moveTo>
                <a:cubicBezTo>
                  <a:pt x="436" y="156"/>
                  <a:pt x="436" y="156"/>
                  <a:pt x="436" y="156"/>
                </a:cubicBezTo>
                <a:cubicBezTo>
                  <a:pt x="436" y="156"/>
                  <a:pt x="436" y="156"/>
                  <a:pt x="436" y="156"/>
                </a:cubicBezTo>
                <a:cubicBezTo>
                  <a:pt x="436" y="156"/>
                  <a:pt x="436" y="156"/>
                  <a:pt x="435" y="155"/>
                </a:cubicBezTo>
                <a:cubicBezTo>
                  <a:pt x="435" y="155"/>
                  <a:pt x="435" y="155"/>
                  <a:pt x="435" y="155"/>
                </a:cubicBezTo>
                <a:cubicBezTo>
                  <a:pt x="435" y="155"/>
                  <a:pt x="435" y="156"/>
                  <a:pt x="435" y="156"/>
                </a:cubicBezTo>
                <a:cubicBezTo>
                  <a:pt x="435" y="156"/>
                  <a:pt x="435" y="156"/>
                  <a:pt x="435" y="156"/>
                </a:cubicBezTo>
                <a:close/>
                <a:moveTo>
                  <a:pt x="62" y="230"/>
                </a:moveTo>
                <a:cubicBezTo>
                  <a:pt x="62" y="230"/>
                  <a:pt x="63" y="230"/>
                  <a:pt x="63" y="230"/>
                </a:cubicBezTo>
                <a:cubicBezTo>
                  <a:pt x="63" y="230"/>
                  <a:pt x="63" y="230"/>
                  <a:pt x="64" y="230"/>
                </a:cubicBezTo>
                <a:cubicBezTo>
                  <a:pt x="63" y="230"/>
                  <a:pt x="63" y="229"/>
                  <a:pt x="63" y="230"/>
                </a:cubicBezTo>
                <a:cubicBezTo>
                  <a:pt x="63" y="230"/>
                  <a:pt x="62" y="230"/>
                  <a:pt x="62" y="230"/>
                </a:cubicBezTo>
                <a:close/>
                <a:moveTo>
                  <a:pt x="68" y="230"/>
                </a:moveTo>
                <a:cubicBezTo>
                  <a:pt x="69" y="230"/>
                  <a:pt x="69" y="230"/>
                  <a:pt x="69" y="230"/>
                </a:cubicBezTo>
                <a:cubicBezTo>
                  <a:pt x="69" y="230"/>
                  <a:pt x="69" y="230"/>
                  <a:pt x="69" y="230"/>
                </a:cubicBezTo>
                <a:cubicBezTo>
                  <a:pt x="69" y="230"/>
                  <a:pt x="69" y="230"/>
                  <a:pt x="69" y="230"/>
                </a:cubicBezTo>
                <a:cubicBezTo>
                  <a:pt x="69" y="230"/>
                  <a:pt x="69" y="230"/>
                  <a:pt x="68" y="230"/>
                </a:cubicBezTo>
                <a:close/>
                <a:moveTo>
                  <a:pt x="505" y="66"/>
                </a:moveTo>
                <a:cubicBezTo>
                  <a:pt x="505" y="66"/>
                  <a:pt x="504" y="66"/>
                  <a:pt x="504" y="66"/>
                </a:cubicBezTo>
                <a:cubicBezTo>
                  <a:pt x="505" y="67"/>
                  <a:pt x="505" y="67"/>
                  <a:pt x="505" y="67"/>
                </a:cubicBezTo>
                <a:cubicBezTo>
                  <a:pt x="505" y="67"/>
                  <a:pt x="505" y="67"/>
                  <a:pt x="505" y="67"/>
                </a:cubicBezTo>
                <a:cubicBezTo>
                  <a:pt x="505" y="66"/>
                  <a:pt x="505" y="66"/>
                  <a:pt x="505" y="66"/>
                </a:cubicBezTo>
                <a:close/>
                <a:moveTo>
                  <a:pt x="266" y="290"/>
                </a:moveTo>
                <a:cubicBezTo>
                  <a:pt x="266" y="290"/>
                  <a:pt x="266" y="290"/>
                  <a:pt x="267" y="289"/>
                </a:cubicBezTo>
                <a:cubicBezTo>
                  <a:pt x="266" y="289"/>
                  <a:pt x="266" y="289"/>
                  <a:pt x="266" y="289"/>
                </a:cubicBezTo>
                <a:cubicBezTo>
                  <a:pt x="266" y="289"/>
                  <a:pt x="266" y="289"/>
                  <a:pt x="265" y="289"/>
                </a:cubicBezTo>
                <a:cubicBezTo>
                  <a:pt x="265" y="289"/>
                  <a:pt x="265" y="290"/>
                  <a:pt x="265" y="290"/>
                </a:cubicBezTo>
                <a:cubicBezTo>
                  <a:pt x="265" y="290"/>
                  <a:pt x="265" y="290"/>
                  <a:pt x="265" y="290"/>
                </a:cubicBezTo>
                <a:cubicBezTo>
                  <a:pt x="266" y="290"/>
                  <a:pt x="266" y="290"/>
                  <a:pt x="266" y="290"/>
                </a:cubicBezTo>
                <a:close/>
                <a:moveTo>
                  <a:pt x="329" y="110"/>
                </a:moveTo>
                <a:cubicBezTo>
                  <a:pt x="329" y="110"/>
                  <a:pt x="329" y="110"/>
                  <a:pt x="329" y="111"/>
                </a:cubicBezTo>
                <a:cubicBezTo>
                  <a:pt x="328" y="111"/>
                  <a:pt x="329" y="111"/>
                  <a:pt x="329" y="111"/>
                </a:cubicBezTo>
                <a:cubicBezTo>
                  <a:pt x="329" y="111"/>
                  <a:pt x="329" y="111"/>
                  <a:pt x="330" y="111"/>
                </a:cubicBezTo>
                <a:cubicBezTo>
                  <a:pt x="329" y="110"/>
                  <a:pt x="329" y="110"/>
                  <a:pt x="329" y="110"/>
                </a:cubicBezTo>
                <a:close/>
                <a:moveTo>
                  <a:pt x="113" y="66"/>
                </a:moveTo>
                <a:cubicBezTo>
                  <a:pt x="113" y="66"/>
                  <a:pt x="113" y="66"/>
                  <a:pt x="114" y="66"/>
                </a:cubicBezTo>
                <a:cubicBezTo>
                  <a:pt x="113" y="66"/>
                  <a:pt x="113" y="66"/>
                  <a:pt x="113" y="66"/>
                </a:cubicBezTo>
                <a:cubicBezTo>
                  <a:pt x="113" y="66"/>
                  <a:pt x="112" y="66"/>
                  <a:pt x="112" y="66"/>
                </a:cubicBezTo>
                <a:cubicBezTo>
                  <a:pt x="113" y="66"/>
                  <a:pt x="113" y="66"/>
                  <a:pt x="113" y="66"/>
                </a:cubicBezTo>
                <a:close/>
                <a:moveTo>
                  <a:pt x="403" y="118"/>
                </a:moveTo>
                <a:cubicBezTo>
                  <a:pt x="403" y="118"/>
                  <a:pt x="404" y="118"/>
                  <a:pt x="404" y="118"/>
                </a:cubicBezTo>
                <a:cubicBezTo>
                  <a:pt x="404" y="118"/>
                  <a:pt x="404" y="118"/>
                  <a:pt x="404" y="118"/>
                </a:cubicBezTo>
                <a:cubicBezTo>
                  <a:pt x="404" y="118"/>
                  <a:pt x="404" y="117"/>
                  <a:pt x="405" y="117"/>
                </a:cubicBezTo>
                <a:cubicBezTo>
                  <a:pt x="404" y="117"/>
                  <a:pt x="404" y="117"/>
                  <a:pt x="404" y="117"/>
                </a:cubicBezTo>
                <a:cubicBezTo>
                  <a:pt x="404" y="117"/>
                  <a:pt x="404" y="118"/>
                  <a:pt x="403" y="118"/>
                </a:cubicBezTo>
                <a:cubicBezTo>
                  <a:pt x="403" y="118"/>
                  <a:pt x="403" y="118"/>
                  <a:pt x="403" y="118"/>
                </a:cubicBezTo>
                <a:close/>
                <a:moveTo>
                  <a:pt x="263" y="290"/>
                </a:moveTo>
                <a:cubicBezTo>
                  <a:pt x="263" y="291"/>
                  <a:pt x="263" y="291"/>
                  <a:pt x="264" y="291"/>
                </a:cubicBezTo>
                <a:cubicBezTo>
                  <a:pt x="264" y="291"/>
                  <a:pt x="264" y="291"/>
                  <a:pt x="264" y="291"/>
                </a:cubicBezTo>
                <a:cubicBezTo>
                  <a:pt x="264" y="290"/>
                  <a:pt x="264" y="290"/>
                  <a:pt x="263" y="290"/>
                </a:cubicBezTo>
                <a:cubicBezTo>
                  <a:pt x="263" y="290"/>
                  <a:pt x="263" y="290"/>
                  <a:pt x="263" y="290"/>
                </a:cubicBezTo>
                <a:close/>
                <a:moveTo>
                  <a:pt x="299" y="291"/>
                </a:moveTo>
                <a:cubicBezTo>
                  <a:pt x="299" y="291"/>
                  <a:pt x="299" y="291"/>
                  <a:pt x="299" y="291"/>
                </a:cubicBezTo>
                <a:cubicBezTo>
                  <a:pt x="299" y="291"/>
                  <a:pt x="299" y="290"/>
                  <a:pt x="299" y="290"/>
                </a:cubicBezTo>
                <a:cubicBezTo>
                  <a:pt x="299" y="290"/>
                  <a:pt x="298" y="290"/>
                  <a:pt x="298" y="291"/>
                </a:cubicBezTo>
                <a:cubicBezTo>
                  <a:pt x="298" y="291"/>
                  <a:pt x="299" y="291"/>
                  <a:pt x="299" y="291"/>
                </a:cubicBezTo>
                <a:close/>
                <a:moveTo>
                  <a:pt x="386" y="63"/>
                </a:moveTo>
                <a:cubicBezTo>
                  <a:pt x="386" y="63"/>
                  <a:pt x="386" y="63"/>
                  <a:pt x="386" y="63"/>
                </a:cubicBezTo>
                <a:cubicBezTo>
                  <a:pt x="386" y="63"/>
                  <a:pt x="386" y="63"/>
                  <a:pt x="386" y="62"/>
                </a:cubicBezTo>
                <a:cubicBezTo>
                  <a:pt x="386" y="63"/>
                  <a:pt x="386" y="63"/>
                  <a:pt x="386" y="63"/>
                </a:cubicBezTo>
                <a:cubicBezTo>
                  <a:pt x="386" y="63"/>
                  <a:pt x="386" y="63"/>
                  <a:pt x="386" y="63"/>
                </a:cubicBezTo>
                <a:close/>
                <a:moveTo>
                  <a:pt x="119" y="64"/>
                </a:moveTo>
                <a:cubicBezTo>
                  <a:pt x="120" y="64"/>
                  <a:pt x="120" y="63"/>
                  <a:pt x="120" y="63"/>
                </a:cubicBezTo>
                <a:cubicBezTo>
                  <a:pt x="120" y="63"/>
                  <a:pt x="120" y="63"/>
                  <a:pt x="120" y="63"/>
                </a:cubicBezTo>
                <a:cubicBezTo>
                  <a:pt x="120" y="63"/>
                  <a:pt x="120" y="63"/>
                  <a:pt x="120" y="63"/>
                </a:cubicBezTo>
                <a:cubicBezTo>
                  <a:pt x="120" y="63"/>
                  <a:pt x="119" y="63"/>
                  <a:pt x="119" y="63"/>
                </a:cubicBezTo>
                <a:cubicBezTo>
                  <a:pt x="119" y="63"/>
                  <a:pt x="119" y="64"/>
                  <a:pt x="119" y="64"/>
                </a:cubicBezTo>
                <a:close/>
                <a:moveTo>
                  <a:pt x="499" y="63"/>
                </a:moveTo>
                <a:cubicBezTo>
                  <a:pt x="499" y="63"/>
                  <a:pt x="499" y="63"/>
                  <a:pt x="499" y="63"/>
                </a:cubicBezTo>
                <a:cubicBezTo>
                  <a:pt x="499" y="63"/>
                  <a:pt x="499" y="63"/>
                  <a:pt x="500" y="63"/>
                </a:cubicBezTo>
                <a:cubicBezTo>
                  <a:pt x="499" y="62"/>
                  <a:pt x="499" y="62"/>
                  <a:pt x="499" y="62"/>
                </a:cubicBezTo>
                <a:cubicBezTo>
                  <a:pt x="499" y="62"/>
                  <a:pt x="499" y="63"/>
                  <a:pt x="499" y="63"/>
                </a:cubicBezTo>
                <a:close/>
                <a:moveTo>
                  <a:pt x="561" y="62"/>
                </a:moveTo>
                <a:cubicBezTo>
                  <a:pt x="561" y="61"/>
                  <a:pt x="560" y="61"/>
                  <a:pt x="560" y="61"/>
                </a:cubicBezTo>
                <a:cubicBezTo>
                  <a:pt x="560" y="61"/>
                  <a:pt x="560" y="61"/>
                  <a:pt x="560" y="62"/>
                </a:cubicBezTo>
                <a:cubicBezTo>
                  <a:pt x="560" y="62"/>
                  <a:pt x="560" y="62"/>
                  <a:pt x="560" y="62"/>
                </a:cubicBezTo>
                <a:cubicBezTo>
                  <a:pt x="560" y="62"/>
                  <a:pt x="560" y="62"/>
                  <a:pt x="561" y="62"/>
                </a:cubicBezTo>
                <a:close/>
                <a:moveTo>
                  <a:pt x="55" y="135"/>
                </a:moveTo>
                <a:cubicBezTo>
                  <a:pt x="54" y="135"/>
                  <a:pt x="54" y="134"/>
                  <a:pt x="54" y="134"/>
                </a:cubicBezTo>
                <a:cubicBezTo>
                  <a:pt x="54" y="134"/>
                  <a:pt x="54" y="134"/>
                  <a:pt x="54" y="135"/>
                </a:cubicBezTo>
                <a:cubicBezTo>
                  <a:pt x="54" y="135"/>
                  <a:pt x="54" y="135"/>
                  <a:pt x="54" y="136"/>
                </a:cubicBezTo>
                <a:cubicBezTo>
                  <a:pt x="54" y="135"/>
                  <a:pt x="55" y="135"/>
                  <a:pt x="55" y="135"/>
                </a:cubicBezTo>
                <a:close/>
                <a:moveTo>
                  <a:pt x="419" y="61"/>
                </a:moveTo>
                <a:cubicBezTo>
                  <a:pt x="419" y="61"/>
                  <a:pt x="419" y="61"/>
                  <a:pt x="418" y="61"/>
                </a:cubicBezTo>
                <a:cubicBezTo>
                  <a:pt x="418" y="61"/>
                  <a:pt x="418" y="62"/>
                  <a:pt x="418" y="62"/>
                </a:cubicBezTo>
                <a:cubicBezTo>
                  <a:pt x="418" y="62"/>
                  <a:pt x="418" y="62"/>
                  <a:pt x="418" y="62"/>
                </a:cubicBezTo>
                <a:cubicBezTo>
                  <a:pt x="418" y="62"/>
                  <a:pt x="419" y="62"/>
                  <a:pt x="419" y="61"/>
                </a:cubicBezTo>
                <a:close/>
                <a:moveTo>
                  <a:pt x="445" y="60"/>
                </a:moveTo>
                <a:cubicBezTo>
                  <a:pt x="445" y="60"/>
                  <a:pt x="445" y="60"/>
                  <a:pt x="445" y="60"/>
                </a:cubicBezTo>
                <a:cubicBezTo>
                  <a:pt x="445" y="61"/>
                  <a:pt x="445" y="61"/>
                  <a:pt x="445" y="61"/>
                </a:cubicBezTo>
                <a:cubicBezTo>
                  <a:pt x="445" y="61"/>
                  <a:pt x="445" y="61"/>
                  <a:pt x="446" y="60"/>
                </a:cubicBezTo>
                <a:cubicBezTo>
                  <a:pt x="445" y="60"/>
                  <a:pt x="445" y="60"/>
                  <a:pt x="445" y="60"/>
                </a:cubicBezTo>
                <a:close/>
                <a:moveTo>
                  <a:pt x="373" y="60"/>
                </a:moveTo>
                <a:cubicBezTo>
                  <a:pt x="373" y="60"/>
                  <a:pt x="373" y="60"/>
                  <a:pt x="373" y="60"/>
                </a:cubicBezTo>
                <a:cubicBezTo>
                  <a:pt x="373" y="60"/>
                  <a:pt x="373" y="61"/>
                  <a:pt x="373" y="61"/>
                </a:cubicBezTo>
                <a:cubicBezTo>
                  <a:pt x="373" y="61"/>
                  <a:pt x="373" y="60"/>
                  <a:pt x="374" y="60"/>
                </a:cubicBezTo>
                <a:cubicBezTo>
                  <a:pt x="373" y="60"/>
                  <a:pt x="373" y="60"/>
                  <a:pt x="373" y="60"/>
                </a:cubicBezTo>
                <a:close/>
                <a:moveTo>
                  <a:pt x="137" y="293"/>
                </a:moveTo>
                <a:cubicBezTo>
                  <a:pt x="137" y="293"/>
                  <a:pt x="138" y="293"/>
                  <a:pt x="138" y="293"/>
                </a:cubicBezTo>
                <a:cubicBezTo>
                  <a:pt x="138" y="293"/>
                  <a:pt x="138" y="293"/>
                  <a:pt x="138" y="293"/>
                </a:cubicBezTo>
                <a:cubicBezTo>
                  <a:pt x="137" y="293"/>
                  <a:pt x="137" y="293"/>
                  <a:pt x="137" y="292"/>
                </a:cubicBezTo>
                <a:cubicBezTo>
                  <a:pt x="137" y="293"/>
                  <a:pt x="137" y="293"/>
                  <a:pt x="137" y="293"/>
                </a:cubicBezTo>
                <a:cubicBezTo>
                  <a:pt x="137" y="293"/>
                  <a:pt x="137" y="293"/>
                  <a:pt x="137" y="293"/>
                </a:cubicBezTo>
                <a:close/>
                <a:moveTo>
                  <a:pt x="584" y="60"/>
                </a:moveTo>
                <a:cubicBezTo>
                  <a:pt x="584" y="60"/>
                  <a:pt x="584" y="59"/>
                  <a:pt x="585" y="59"/>
                </a:cubicBezTo>
                <a:cubicBezTo>
                  <a:pt x="584" y="59"/>
                  <a:pt x="584" y="59"/>
                  <a:pt x="584" y="59"/>
                </a:cubicBezTo>
                <a:cubicBezTo>
                  <a:pt x="584" y="59"/>
                  <a:pt x="584" y="59"/>
                  <a:pt x="583" y="59"/>
                </a:cubicBezTo>
                <a:cubicBezTo>
                  <a:pt x="583" y="59"/>
                  <a:pt x="584" y="60"/>
                  <a:pt x="584" y="60"/>
                </a:cubicBezTo>
                <a:close/>
                <a:moveTo>
                  <a:pt x="529" y="232"/>
                </a:moveTo>
                <a:cubicBezTo>
                  <a:pt x="529" y="232"/>
                  <a:pt x="529" y="232"/>
                  <a:pt x="530" y="232"/>
                </a:cubicBezTo>
                <a:cubicBezTo>
                  <a:pt x="530" y="232"/>
                  <a:pt x="530" y="232"/>
                  <a:pt x="530" y="232"/>
                </a:cubicBezTo>
                <a:cubicBezTo>
                  <a:pt x="530" y="232"/>
                  <a:pt x="530" y="231"/>
                  <a:pt x="530" y="231"/>
                </a:cubicBezTo>
                <a:cubicBezTo>
                  <a:pt x="530" y="231"/>
                  <a:pt x="529" y="231"/>
                  <a:pt x="529" y="232"/>
                </a:cubicBezTo>
                <a:close/>
                <a:moveTo>
                  <a:pt x="397" y="156"/>
                </a:moveTo>
                <a:cubicBezTo>
                  <a:pt x="397" y="156"/>
                  <a:pt x="397" y="156"/>
                  <a:pt x="397" y="156"/>
                </a:cubicBezTo>
                <a:cubicBezTo>
                  <a:pt x="397" y="156"/>
                  <a:pt x="397" y="156"/>
                  <a:pt x="397" y="156"/>
                </a:cubicBezTo>
                <a:cubicBezTo>
                  <a:pt x="397" y="155"/>
                  <a:pt x="397" y="155"/>
                  <a:pt x="397" y="155"/>
                </a:cubicBezTo>
                <a:cubicBezTo>
                  <a:pt x="397" y="155"/>
                  <a:pt x="397" y="155"/>
                  <a:pt x="397" y="155"/>
                </a:cubicBezTo>
                <a:cubicBezTo>
                  <a:pt x="397" y="155"/>
                  <a:pt x="397" y="156"/>
                  <a:pt x="397" y="156"/>
                </a:cubicBezTo>
                <a:close/>
                <a:moveTo>
                  <a:pt x="258" y="294"/>
                </a:moveTo>
                <a:cubicBezTo>
                  <a:pt x="258" y="294"/>
                  <a:pt x="258" y="294"/>
                  <a:pt x="258" y="294"/>
                </a:cubicBezTo>
                <a:cubicBezTo>
                  <a:pt x="258" y="294"/>
                  <a:pt x="258" y="294"/>
                  <a:pt x="258" y="295"/>
                </a:cubicBezTo>
                <a:cubicBezTo>
                  <a:pt x="258" y="294"/>
                  <a:pt x="259" y="294"/>
                  <a:pt x="259" y="294"/>
                </a:cubicBezTo>
                <a:cubicBezTo>
                  <a:pt x="259" y="294"/>
                  <a:pt x="259" y="294"/>
                  <a:pt x="259" y="294"/>
                </a:cubicBezTo>
                <a:cubicBezTo>
                  <a:pt x="258" y="293"/>
                  <a:pt x="258" y="293"/>
                  <a:pt x="258" y="293"/>
                </a:cubicBezTo>
                <a:cubicBezTo>
                  <a:pt x="258" y="293"/>
                  <a:pt x="258" y="294"/>
                  <a:pt x="258" y="294"/>
                </a:cubicBezTo>
                <a:close/>
                <a:moveTo>
                  <a:pt x="565" y="59"/>
                </a:moveTo>
                <a:cubicBezTo>
                  <a:pt x="564" y="58"/>
                  <a:pt x="564" y="58"/>
                  <a:pt x="564" y="58"/>
                </a:cubicBezTo>
                <a:cubicBezTo>
                  <a:pt x="564" y="58"/>
                  <a:pt x="563" y="59"/>
                  <a:pt x="563" y="59"/>
                </a:cubicBezTo>
                <a:cubicBezTo>
                  <a:pt x="563" y="59"/>
                  <a:pt x="564" y="59"/>
                  <a:pt x="564" y="59"/>
                </a:cubicBezTo>
                <a:cubicBezTo>
                  <a:pt x="564" y="59"/>
                  <a:pt x="564" y="59"/>
                  <a:pt x="565" y="59"/>
                </a:cubicBezTo>
                <a:close/>
                <a:moveTo>
                  <a:pt x="364" y="118"/>
                </a:moveTo>
                <a:cubicBezTo>
                  <a:pt x="364" y="118"/>
                  <a:pt x="364" y="117"/>
                  <a:pt x="364" y="117"/>
                </a:cubicBezTo>
                <a:cubicBezTo>
                  <a:pt x="363" y="117"/>
                  <a:pt x="363" y="118"/>
                  <a:pt x="363" y="118"/>
                </a:cubicBezTo>
                <a:cubicBezTo>
                  <a:pt x="363" y="118"/>
                  <a:pt x="364" y="118"/>
                  <a:pt x="364" y="118"/>
                </a:cubicBezTo>
                <a:cubicBezTo>
                  <a:pt x="364" y="118"/>
                  <a:pt x="364" y="118"/>
                  <a:pt x="364" y="118"/>
                </a:cubicBezTo>
                <a:close/>
                <a:moveTo>
                  <a:pt x="604" y="179"/>
                </a:moveTo>
                <a:cubicBezTo>
                  <a:pt x="604" y="179"/>
                  <a:pt x="604" y="179"/>
                  <a:pt x="604" y="180"/>
                </a:cubicBezTo>
                <a:cubicBezTo>
                  <a:pt x="604" y="179"/>
                  <a:pt x="604" y="179"/>
                  <a:pt x="605" y="179"/>
                </a:cubicBezTo>
                <a:cubicBezTo>
                  <a:pt x="604" y="179"/>
                  <a:pt x="604" y="179"/>
                  <a:pt x="604" y="178"/>
                </a:cubicBezTo>
                <a:cubicBezTo>
                  <a:pt x="604" y="179"/>
                  <a:pt x="604" y="179"/>
                  <a:pt x="604" y="179"/>
                </a:cubicBezTo>
                <a:close/>
                <a:moveTo>
                  <a:pt x="279" y="294"/>
                </a:moveTo>
                <a:cubicBezTo>
                  <a:pt x="279" y="295"/>
                  <a:pt x="279" y="295"/>
                  <a:pt x="279" y="295"/>
                </a:cubicBezTo>
                <a:cubicBezTo>
                  <a:pt x="279" y="295"/>
                  <a:pt x="279" y="295"/>
                  <a:pt x="279" y="295"/>
                </a:cubicBezTo>
                <a:cubicBezTo>
                  <a:pt x="279" y="295"/>
                  <a:pt x="279" y="295"/>
                  <a:pt x="279" y="295"/>
                </a:cubicBezTo>
                <a:cubicBezTo>
                  <a:pt x="280" y="295"/>
                  <a:pt x="279" y="295"/>
                  <a:pt x="279" y="294"/>
                </a:cubicBezTo>
                <a:close/>
                <a:moveTo>
                  <a:pt x="520" y="56"/>
                </a:moveTo>
                <a:cubicBezTo>
                  <a:pt x="520" y="56"/>
                  <a:pt x="520" y="57"/>
                  <a:pt x="520" y="57"/>
                </a:cubicBezTo>
                <a:cubicBezTo>
                  <a:pt x="520" y="57"/>
                  <a:pt x="520" y="57"/>
                  <a:pt x="521" y="57"/>
                </a:cubicBezTo>
                <a:cubicBezTo>
                  <a:pt x="521" y="57"/>
                  <a:pt x="521" y="57"/>
                  <a:pt x="521" y="57"/>
                </a:cubicBezTo>
                <a:cubicBezTo>
                  <a:pt x="521" y="57"/>
                  <a:pt x="521" y="56"/>
                  <a:pt x="520" y="56"/>
                </a:cubicBezTo>
                <a:close/>
                <a:moveTo>
                  <a:pt x="362" y="295"/>
                </a:moveTo>
                <a:cubicBezTo>
                  <a:pt x="361" y="295"/>
                  <a:pt x="361" y="295"/>
                  <a:pt x="361" y="295"/>
                </a:cubicBezTo>
                <a:cubicBezTo>
                  <a:pt x="361" y="295"/>
                  <a:pt x="361" y="295"/>
                  <a:pt x="361" y="295"/>
                </a:cubicBezTo>
                <a:cubicBezTo>
                  <a:pt x="361" y="295"/>
                  <a:pt x="361" y="295"/>
                  <a:pt x="361" y="295"/>
                </a:cubicBezTo>
                <a:cubicBezTo>
                  <a:pt x="361" y="295"/>
                  <a:pt x="361" y="295"/>
                  <a:pt x="362" y="295"/>
                </a:cubicBezTo>
                <a:close/>
                <a:moveTo>
                  <a:pt x="137" y="295"/>
                </a:moveTo>
                <a:cubicBezTo>
                  <a:pt x="137" y="295"/>
                  <a:pt x="137" y="295"/>
                  <a:pt x="136" y="295"/>
                </a:cubicBezTo>
                <a:cubicBezTo>
                  <a:pt x="136" y="295"/>
                  <a:pt x="136" y="295"/>
                  <a:pt x="136" y="295"/>
                </a:cubicBezTo>
                <a:cubicBezTo>
                  <a:pt x="136" y="296"/>
                  <a:pt x="136" y="296"/>
                  <a:pt x="137" y="296"/>
                </a:cubicBezTo>
                <a:cubicBezTo>
                  <a:pt x="137" y="296"/>
                  <a:pt x="137" y="296"/>
                  <a:pt x="137" y="295"/>
                </a:cubicBezTo>
                <a:close/>
                <a:moveTo>
                  <a:pt x="273" y="296"/>
                </a:moveTo>
                <a:cubicBezTo>
                  <a:pt x="273" y="296"/>
                  <a:pt x="274" y="296"/>
                  <a:pt x="274" y="296"/>
                </a:cubicBezTo>
                <a:cubicBezTo>
                  <a:pt x="274" y="296"/>
                  <a:pt x="274" y="296"/>
                  <a:pt x="274" y="296"/>
                </a:cubicBezTo>
                <a:cubicBezTo>
                  <a:pt x="274" y="296"/>
                  <a:pt x="274" y="296"/>
                  <a:pt x="274" y="295"/>
                </a:cubicBezTo>
                <a:cubicBezTo>
                  <a:pt x="274" y="295"/>
                  <a:pt x="273" y="296"/>
                  <a:pt x="273" y="296"/>
                </a:cubicBezTo>
                <a:close/>
                <a:moveTo>
                  <a:pt x="140" y="297"/>
                </a:moveTo>
                <a:cubicBezTo>
                  <a:pt x="140" y="297"/>
                  <a:pt x="141" y="297"/>
                  <a:pt x="141" y="296"/>
                </a:cubicBezTo>
                <a:cubicBezTo>
                  <a:pt x="141" y="296"/>
                  <a:pt x="141" y="296"/>
                  <a:pt x="140" y="296"/>
                </a:cubicBezTo>
                <a:cubicBezTo>
                  <a:pt x="140" y="296"/>
                  <a:pt x="140" y="296"/>
                  <a:pt x="140" y="296"/>
                </a:cubicBezTo>
                <a:cubicBezTo>
                  <a:pt x="140" y="297"/>
                  <a:pt x="140" y="297"/>
                  <a:pt x="140" y="297"/>
                </a:cubicBezTo>
                <a:close/>
                <a:moveTo>
                  <a:pt x="399" y="136"/>
                </a:moveTo>
                <a:cubicBezTo>
                  <a:pt x="399" y="136"/>
                  <a:pt x="400" y="136"/>
                  <a:pt x="400" y="136"/>
                </a:cubicBezTo>
                <a:cubicBezTo>
                  <a:pt x="400" y="136"/>
                  <a:pt x="400" y="136"/>
                  <a:pt x="400" y="136"/>
                </a:cubicBezTo>
                <a:cubicBezTo>
                  <a:pt x="400" y="136"/>
                  <a:pt x="400" y="136"/>
                  <a:pt x="400" y="136"/>
                </a:cubicBezTo>
                <a:cubicBezTo>
                  <a:pt x="400" y="136"/>
                  <a:pt x="399" y="136"/>
                  <a:pt x="399" y="136"/>
                </a:cubicBezTo>
                <a:close/>
                <a:moveTo>
                  <a:pt x="528" y="235"/>
                </a:moveTo>
                <a:cubicBezTo>
                  <a:pt x="528" y="234"/>
                  <a:pt x="528" y="234"/>
                  <a:pt x="528" y="234"/>
                </a:cubicBezTo>
                <a:cubicBezTo>
                  <a:pt x="527" y="234"/>
                  <a:pt x="527" y="234"/>
                  <a:pt x="527" y="234"/>
                </a:cubicBezTo>
                <a:cubicBezTo>
                  <a:pt x="527" y="234"/>
                  <a:pt x="527" y="235"/>
                  <a:pt x="527" y="235"/>
                </a:cubicBezTo>
                <a:cubicBezTo>
                  <a:pt x="528" y="235"/>
                  <a:pt x="528" y="235"/>
                  <a:pt x="528" y="235"/>
                </a:cubicBezTo>
                <a:close/>
                <a:moveTo>
                  <a:pt x="500" y="53"/>
                </a:moveTo>
                <a:cubicBezTo>
                  <a:pt x="500" y="53"/>
                  <a:pt x="500" y="53"/>
                  <a:pt x="500" y="53"/>
                </a:cubicBezTo>
                <a:cubicBezTo>
                  <a:pt x="500" y="53"/>
                  <a:pt x="500" y="53"/>
                  <a:pt x="500" y="54"/>
                </a:cubicBezTo>
                <a:cubicBezTo>
                  <a:pt x="500" y="54"/>
                  <a:pt x="500" y="54"/>
                  <a:pt x="500" y="54"/>
                </a:cubicBezTo>
                <a:cubicBezTo>
                  <a:pt x="500" y="54"/>
                  <a:pt x="500" y="54"/>
                  <a:pt x="500" y="54"/>
                </a:cubicBezTo>
                <a:cubicBezTo>
                  <a:pt x="500" y="54"/>
                  <a:pt x="500" y="53"/>
                  <a:pt x="500" y="53"/>
                </a:cubicBezTo>
                <a:cubicBezTo>
                  <a:pt x="500" y="53"/>
                  <a:pt x="500" y="53"/>
                  <a:pt x="500" y="53"/>
                </a:cubicBezTo>
                <a:close/>
                <a:moveTo>
                  <a:pt x="379" y="155"/>
                </a:moveTo>
                <a:cubicBezTo>
                  <a:pt x="379" y="154"/>
                  <a:pt x="379" y="154"/>
                  <a:pt x="378" y="154"/>
                </a:cubicBezTo>
                <a:cubicBezTo>
                  <a:pt x="378" y="154"/>
                  <a:pt x="378" y="155"/>
                  <a:pt x="378" y="155"/>
                </a:cubicBezTo>
                <a:cubicBezTo>
                  <a:pt x="378" y="155"/>
                  <a:pt x="378" y="155"/>
                  <a:pt x="378" y="155"/>
                </a:cubicBezTo>
                <a:cubicBezTo>
                  <a:pt x="379" y="155"/>
                  <a:pt x="379" y="155"/>
                  <a:pt x="379" y="155"/>
                </a:cubicBezTo>
                <a:close/>
                <a:moveTo>
                  <a:pt x="382" y="299"/>
                </a:moveTo>
                <a:cubicBezTo>
                  <a:pt x="382" y="299"/>
                  <a:pt x="382" y="299"/>
                  <a:pt x="383" y="299"/>
                </a:cubicBezTo>
                <a:cubicBezTo>
                  <a:pt x="382" y="298"/>
                  <a:pt x="382" y="298"/>
                  <a:pt x="382" y="298"/>
                </a:cubicBezTo>
                <a:cubicBezTo>
                  <a:pt x="382" y="298"/>
                  <a:pt x="382" y="298"/>
                  <a:pt x="381" y="298"/>
                </a:cubicBezTo>
                <a:cubicBezTo>
                  <a:pt x="382" y="299"/>
                  <a:pt x="382" y="299"/>
                  <a:pt x="382" y="299"/>
                </a:cubicBezTo>
                <a:close/>
                <a:moveTo>
                  <a:pt x="571" y="53"/>
                </a:moveTo>
                <a:cubicBezTo>
                  <a:pt x="571" y="53"/>
                  <a:pt x="572" y="53"/>
                  <a:pt x="572" y="53"/>
                </a:cubicBezTo>
                <a:cubicBezTo>
                  <a:pt x="572" y="52"/>
                  <a:pt x="571" y="52"/>
                  <a:pt x="571" y="52"/>
                </a:cubicBezTo>
                <a:cubicBezTo>
                  <a:pt x="571" y="52"/>
                  <a:pt x="571" y="53"/>
                  <a:pt x="571" y="53"/>
                </a:cubicBezTo>
                <a:cubicBezTo>
                  <a:pt x="571" y="53"/>
                  <a:pt x="571" y="53"/>
                  <a:pt x="571" y="53"/>
                </a:cubicBezTo>
                <a:close/>
                <a:moveTo>
                  <a:pt x="525" y="53"/>
                </a:moveTo>
                <a:cubicBezTo>
                  <a:pt x="525" y="53"/>
                  <a:pt x="525" y="52"/>
                  <a:pt x="525" y="52"/>
                </a:cubicBezTo>
                <a:cubicBezTo>
                  <a:pt x="525" y="53"/>
                  <a:pt x="525" y="53"/>
                  <a:pt x="525" y="53"/>
                </a:cubicBezTo>
                <a:cubicBezTo>
                  <a:pt x="524" y="53"/>
                  <a:pt x="525" y="53"/>
                  <a:pt x="525" y="54"/>
                </a:cubicBezTo>
                <a:cubicBezTo>
                  <a:pt x="525" y="53"/>
                  <a:pt x="525" y="53"/>
                  <a:pt x="525" y="53"/>
                </a:cubicBezTo>
                <a:close/>
                <a:moveTo>
                  <a:pt x="275" y="300"/>
                </a:moveTo>
                <a:cubicBezTo>
                  <a:pt x="275" y="300"/>
                  <a:pt x="275" y="299"/>
                  <a:pt x="275" y="299"/>
                </a:cubicBezTo>
                <a:cubicBezTo>
                  <a:pt x="275" y="299"/>
                  <a:pt x="275" y="299"/>
                  <a:pt x="275" y="299"/>
                </a:cubicBezTo>
                <a:cubicBezTo>
                  <a:pt x="275" y="299"/>
                  <a:pt x="274" y="299"/>
                  <a:pt x="274" y="299"/>
                </a:cubicBezTo>
                <a:cubicBezTo>
                  <a:pt x="274" y="299"/>
                  <a:pt x="275" y="300"/>
                  <a:pt x="275" y="300"/>
                </a:cubicBezTo>
                <a:close/>
                <a:moveTo>
                  <a:pt x="328" y="299"/>
                </a:moveTo>
                <a:cubicBezTo>
                  <a:pt x="328" y="300"/>
                  <a:pt x="328" y="300"/>
                  <a:pt x="328" y="300"/>
                </a:cubicBezTo>
                <a:cubicBezTo>
                  <a:pt x="328" y="300"/>
                  <a:pt x="328" y="300"/>
                  <a:pt x="328" y="300"/>
                </a:cubicBezTo>
                <a:cubicBezTo>
                  <a:pt x="328" y="300"/>
                  <a:pt x="328" y="300"/>
                  <a:pt x="328" y="300"/>
                </a:cubicBezTo>
                <a:cubicBezTo>
                  <a:pt x="328" y="300"/>
                  <a:pt x="328" y="300"/>
                  <a:pt x="328" y="299"/>
                </a:cubicBezTo>
                <a:close/>
                <a:moveTo>
                  <a:pt x="560" y="51"/>
                </a:moveTo>
                <a:cubicBezTo>
                  <a:pt x="560" y="51"/>
                  <a:pt x="559" y="51"/>
                  <a:pt x="559" y="51"/>
                </a:cubicBezTo>
                <a:cubicBezTo>
                  <a:pt x="559" y="51"/>
                  <a:pt x="559" y="52"/>
                  <a:pt x="560" y="52"/>
                </a:cubicBezTo>
                <a:cubicBezTo>
                  <a:pt x="560" y="52"/>
                  <a:pt x="560" y="52"/>
                  <a:pt x="560" y="51"/>
                </a:cubicBezTo>
                <a:cubicBezTo>
                  <a:pt x="560" y="51"/>
                  <a:pt x="560" y="51"/>
                  <a:pt x="560" y="51"/>
                </a:cubicBezTo>
                <a:close/>
                <a:moveTo>
                  <a:pt x="336" y="301"/>
                </a:moveTo>
                <a:cubicBezTo>
                  <a:pt x="336" y="301"/>
                  <a:pt x="335" y="301"/>
                  <a:pt x="335" y="301"/>
                </a:cubicBezTo>
                <a:cubicBezTo>
                  <a:pt x="335" y="301"/>
                  <a:pt x="335" y="301"/>
                  <a:pt x="335" y="301"/>
                </a:cubicBezTo>
                <a:cubicBezTo>
                  <a:pt x="335" y="301"/>
                  <a:pt x="335" y="301"/>
                  <a:pt x="335" y="301"/>
                </a:cubicBezTo>
                <a:cubicBezTo>
                  <a:pt x="336" y="301"/>
                  <a:pt x="336" y="301"/>
                  <a:pt x="336" y="301"/>
                </a:cubicBezTo>
                <a:cubicBezTo>
                  <a:pt x="336" y="301"/>
                  <a:pt x="336" y="301"/>
                  <a:pt x="336" y="301"/>
                </a:cubicBezTo>
                <a:close/>
                <a:moveTo>
                  <a:pt x="328" y="302"/>
                </a:moveTo>
                <a:cubicBezTo>
                  <a:pt x="328" y="302"/>
                  <a:pt x="328" y="302"/>
                  <a:pt x="328" y="303"/>
                </a:cubicBezTo>
                <a:cubicBezTo>
                  <a:pt x="328" y="302"/>
                  <a:pt x="329" y="302"/>
                  <a:pt x="328" y="302"/>
                </a:cubicBezTo>
                <a:cubicBezTo>
                  <a:pt x="328" y="302"/>
                  <a:pt x="328" y="302"/>
                  <a:pt x="328" y="301"/>
                </a:cubicBezTo>
                <a:cubicBezTo>
                  <a:pt x="328" y="301"/>
                  <a:pt x="328" y="302"/>
                  <a:pt x="328" y="302"/>
                </a:cubicBezTo>
                <a:close/>
                <a:moveTo>
                  <a:pt x="132" y="302"/>
                </a:moveTo>
                <a:cubicBezTo>
                  <a:pt x="132" y="302"/>
                  <a:pt x="132" y="302"/>
                  <a:pt x="131" y="302"/>
                </a:cubicBezTo>
                <a:cubicBezTo>
                  <a:pt x="131" y="302"/>
                  <a:pt x="131" y="302"/>
                  <a:pt x="131" y="302"/>
                </a:cubicBezTo>
                <a:cubicBezTo>
                  <a:pt x="131" y="302"/>
                  <a:pt x="131" y="302"/>
                  <a:pt x="132" y="302"/>
                </a:cubicBezTo>
                <a:cubicBezTo>
                  <a:pt x="132" y="302"/>
                  <a:pt x="132" y="302"/>
                  <a:pt x="132" y="302"/>
                </a:cubicBezTo>
                <a:cubicBezTo>
                  <a:pt x="132" y="302"/>
                  <a:pt x="132" y="302"/>
                  <a:pt x="132" y="302"/>
                </a:cubicBezTo>
                <a:cubicBezTo>
                  <a:pt x="132" y="302"/>
                  <a:pt x="132" y="302"/>
                  <a:pt x="132" y="302"/>
                </a:cubicBezTo>
                <a:close/>
                <a:moveTo>
                  <a:pt x="393" y="163"/>
                </a:moveTo>
                <a:cubicBezTo>
                  <a:pt x="393" y="162"/>
                  <a:pt x="393" y="162"/>
                  <a:pt x="393" y="162"/>
                </a:cubicBezTo>
                <a:cubicBezTo>
                  <a:pt x="392" y="162"/>
                  <a:pt x="392" y="163"/>
                  <a:pt x="392" y="163"/>
                </a:cubicBezTo>
                <a:cubicBezTo>
                  <a:pt x="392" y="163"/>
                  <a:pt x="393" y="163"/>
                  <a:pt x="393" y="163"/>
                </a:cubicBezTo>
                <a:cubicBezTo>
                  <a:pt x="393" y="163"/>
                  <a:pt x="393" y="163"/>
                  <a:pt x="393" y="163"/>
                </a:cubicBezTo>
                <a:close/>
                <a:moveTo>
                  <a:pt x="344" y="302"/>
                </a:moveTo>
                <a:cubicBezTo>
                  <a:pt x="344" y="302"/>
                  <a:pt x="344" y="302"/>
                  <a:pt x="344" y="302"/>
                </a:cubicBezTo>
                <a:cubicBezTo>
                  <a:pt x="344" y="302"/>
                  <a:pt x="344" y="303"/>
                  <a:pt x="344" y="303"/>
                </a:cubicBezTo>
                <a:cubicBezTo>
                  <a:pt x="344" y="302"/>
                  <a:pt x="345" y="302"/>
                  <a:pt x="345" y="302"/>
                </a:cubicBezTo>
                <a:cubicBezTo>
                  <a:pt x="345" y="302"/>
                  <a:pt x="345" y="302"/>
                  <a:pt x="344" y="302"/>
                </a:cubicBezTo>
                <a:close/>
                <a:moveTo>
                  <a:pt x="529" y="239"/>
                </a:moveTo>
                <a:cubicBezTo>
                  <a:pt x="530" y="239"/>
                  <a:pt x="530" y="239"/>
                  <a:pt x="530" y="239"/>
                </a:cubicBezTo>
                <a:cubicBezTo>
                  <a:pt x="530" y="239"/>
                  <a:pt x="530" y="239"/>
                  <a:pt x="531" y="239"/>
                </a:cubicBezTo>
                <a:cubicBezTo>
                  <a:pt x="530" y="239"/>
                  <a:pt x="530" y="238"/>
                  <a:pt x="530" y="238"/>
                </a:cubicBezTo>
                <a:cubicBezTo>
                  <a:pt x="530" y="239"/>
                  <a:pt x="530" y="239"/>
                  <a:pt x="529" y="239"/>
                </a:cubicBezTo>
                <a:close/>
                <a:moveTo>
                  <a:pt x="367" y="154"/>
                </a:moveTo>
                <a:cubicBezTo>
                  <a:pt x="367" y="154"/>
                  <a:pt x="367" y="155"/>
                  <a:pt x="367" y="155"/>
                </a:cubicBezTo>
                <a:cubicBezTo>
                  <a:pt x="367" y="155"/>
                  <a:pt x="368" y="154"/>
                  <a:pt x="368" y="154"/>
                </a:cubicBezTo>
                <a:cubicBezTo>
                  <a:pt x="368" y="154"/>
                  <a:pt x="367" y="154"/>
                  <a:pt x="367" y="154"/>
                </a:cubicBezTo>
                <a:cubicBezTo>
                  <a:pt x="367" y="154"/>
                  <a:pt x="367" y="154"/>
                  <a:pt x="367" y="154"/>
                </a:cubicBezTo>
                <a:close/>
                <a:moveTo>
                  <a:pt x="273" y="304"/>
                </a:moveTo>
                <a:cubicBezTo>
                  <a:pt x="273" y="304"/>
                  <a:pt x="274" y="304"/>
                  <a:pt x="274" y="305"/>
                </a:cubicBezTo>
                <a:cubicBezTo>
                  <a:pt x="274" y="304"/>
                  <a:pt x="274" y="304"/>
                  <a:pt x="274" y="304"/>
                </a:cubicBezTo>
                <a:cubicBezTo>
                  <a:pt x="274" y="304"/>
                  <a:pt x="274" y="304"/>
                  <a:pt x="274" y="303"/>
                </a:cubicBezTo>
                <a:cubicBezTo>
                  <a:pt x="273" y="304"/>
                  <a:pt x="273" y="304"/>
                  <a:pt x="273" y="304"/>
                </a:cubicBezTo>
                <a:close/>
                <a:moveTo>
                  <a:pt x="534" y="240"/>
                </a:moveTo>
                <a:cubicBezTo>
                  <a:pt x="534" y="240"/>
                  <a:pt x="534" y="240"/>
                  <a:pt x="534" y="240"/>
                </a:cubicBezTo>
                <a:cubicBezTo>
                  <a:pt x="534" y="240"/>
                  <a:pt x="534" y="241"/>
                  <a:pt x="534" y="241"/>
                </a:cubicBezTo>
                <a:cubicBezTo>
                  <a:pt x="534" y="241"/>
                  <a:pt x="535" y="240"/>
                  <a:pt x="535" y="240"/>
                </a:cubicBezTo>
                <a:cubicBezTo>
                  <a:pt x="535" y="240"/>
                  <a:pt x="534" y="240"/>
                  <a:pt x="534" y="240"/>
                </a:cubicBezTo>
                <a:close/>
                <a:moveTo>
                  <a:pt x="289" y="304"/>
                </a:moveTo>
                <a:cubicBezTo>
                  <a:pt x="289" y="304"/>
                  <a:pt x="289" y="304"/>
                  <a:pt x="289" y="304"/>
                </a:cubicBezTo>
                <a:cubicBezTo>
                  <a:pt x="289" y="305"/>
                  <a:pt x="289" y="305"/>
                  <a:pt x="289" y="305"/>
                </a:cubicBezTo>
                <a:cubicBezTo>
                  <a:pt x="290" y="305"/>
                  <a:pt x="290" y="304"/>
                  <a:pt x="290" y="304"/>
                </a:cubicBezTo>
                <a:cubicBezTo>
                  <a:pt x="290" y="304"/>
                  <a:pt x="289" y="304"/>
                  <a:pt x="289" y="304"/>
                </a:cubicBezTo>
                <a:close/>
                <a:moveTo>
                  <a:pt x="532" y="240"/>
                </a:moveTo>
                <a:cubicBezTo>
                  <a:pt x="532" y="241"/>
                  <a:pt x="532" y="241"/>
                  <a:pt x="533" y="241"/>
                </a:cubicBezTo>
                <a:cubicBezTo>
                  <a:pt x="533" y="241"/>
                  <a:pt x="533" y="241"/>
                  <a:pt x="533" y="240"/>
                </a:cubicBezTo>
                <a:cubicBezTo>
                  <a:pt x="533" y="240"/>
                  <a:pt x="533" y="240"/>
                  <a:pt x="533" y="240"/>
                </a:cubicBezTo>
                <a:cubicBezTo>
                  <a:pt x="533" y="240"/>
                  <a:pt x="532" y="240"/>
                  <a:pt x="532" y="240"/>
                </a:cubicBezTo>
                <a:close/>
                <a:moveTo>
                  <a:pt x="81" y="241"/>
                </a:moveTo>
                <a:cubicBezTo>
                  <a:pt x="81" y="241"/>
                  <a:pt x="82" y="241"/>
                  <a:pt x="82" y="242"/>
                </a:cubicBezTo>
                <a:cubicBezTo>
                  <a:pt x="82" y="241"/>
                  <a:pt x="82" y="241"/>
                  <a:pt x="82" y="241"/>
                </a:cubicBezTo>
                <a:cubicBezTo>
                  <a:pt x="82" y="241"/>
                  <a:pt x="82" y="241"/>
                  <a:pt x="82" y="240"/>
                </a:cubicBezTo>
                <a:cubicBezTo>
                  <a:pt x="82" y="241"/>
                  <a:pt x="81" y="241"/>
                  <a:pt x="81" y="241"/>
                </a:cubicBezTo>
                <a:close/>
                <a:moveTo>
                  <a:pt x="350" y="139"/>
                </a:moveTo>
                <a:cubicBezTo>
                  <a:pt x="350" y="139"/>
                  <a:pt x="350" y="139"/>
                  <a:pt x="349" y="139"/>
                </a:cubicBezTo>
                <a:cubicBezTo>
                  <a:pt x="349" y="139"/>
                  <a:pt x="349" y="139"/>
                  <a:pt x="349" y="140"/>
                </a:cubicBezTo>
                <a:cubicBezTo>
                  <a:pt x="349" y="140"/>
                  <a:pt x="349" y="140"/>
                  <a:pt x="350" y="140"/>
                </a:cubicBezTo>
                <a:cubicBezTo>
                  <a:pt x="350" y="140"/>
                  <a:pt x="350" y="140"/>
                  <a:pt x="350" y="139"/>
                </a:cubicBezTo>
                <a:close/>
                <a:moveTo>
                  <a:pt x="257" y="305"/>
                </a:moveTo>
                <a:cubicBezTo>
                  <a:pt x="257" y="305"/>
                  <a:pt x="256" y="306"/>
                  <a:pt x="256" y="306"/>
                </a:cubicBezTo>
                <a:cubicBezTo>
                  <a:pt x="256" y="306"/>
                  <a:pt x="257" y="306"/>
                  <a:pt x="257" y="306"/>
                </a:cubicBezTo>
                <a:cubicBezTo>
                  <a:pt x="257" y="306"/>
                  <a:pt x="257" y="306"/>
                  <a:pt x="257" y="306"/>
                </a:cubicBezTo>
                <a:cubicBezTo>
                  <a:pt x="257" y="305"/>
                  <a:pt x="257" y="305"/>
                  <a:pt x="257" y="305"/>
                </a:cubicBezTo>
                <a:close/>
                <a:moveTo>
                  <a:pt x="284" y="306"/>
                </a:moveTo>
                <a:cubicBezTo>
                  <a:pt x="284" y="306"/>
                  <a:pt x="283" y="306"/>
                  <a:pt x="283" y="306"/>
                </a:cubicBezTo>
                <a:cubicBezTo>
                  <a:pt x="283" y="306"/>
                  <a:pt x="283" y="306"/>
                  <a:pt x="284" y="307"/>
                </a:cubicBezTo>
                <a:cubicBezTo>
                  <a:pt x="284" y="307"/>
                  <a:pt x="284" y="306"/>
                  <a:pt x="284" y="306"/>
                </a:cubicBezTo>
                <a:cubicBezTo>
                  <a:pt x="284" y="306"/>
                  <a:pt x="284" y="306"/>
                  <a:pt x="284" y="306"/>
                </a:cubicBezTo>
                <a:close/>
                <a:moveTo>
                  <a:pt x="415" y="108"/>
                </a:moveTo>
                <a:cubicBezTo>
                  <a:pt x="415" y="108"/>
                  <a:pt x="414" y="109"/>
                  <a:pt x="414" y="109"/>
                </a:cubicBezTo>
                <a:cubicBezTo>
                  <a:pt x="414" y="109"/>
                  <a:pt x="414" y="109"/>
                  <a:pt x="414" y="109"/>
                </a:cubicBezTo>
                <a:cubicBezTo>
                  <a:pt x="415" y="109"/>
                  <a:pt x="415" y="109"/>
                  <a:pt x="415" y="109"/>
                </a:cubicBezTo>
                <a:cubicBezTo>
                  <a:pt x="415" y="108"/>
                  <a:pt x="415" y="108"/>
                  <a:pt x="415" y="108"/>
                </a:cubicBezTo>
                <a:close/>
                <a:moveTo>
                  <a:pt x="330" y="307"/>
                </a:moveTo>
                <a:cubicBezTo>
                  <a:pt x="330" y="307"/>
                  <a:pt x="331" y="307"/>
                  <a:pt x="331" y="307"/>
                </a:cubicBezTo>
                <a:cubicBezTo>
                  <a:pt x="331" y="307"/>
                  <a:pt x="331" y="307"/>
                  <a:pt x="331" y="307"/>
                </a:cubicBezTo>
                <a:cubicBezTo>
                  <a:pt x="331" y="307"/>
                  <a:pt x="331" y="307"/>
                  <a:pt x="331" y="307"/>
                </a:cubicBezTo>
                <a:cubicBezTo>
                  <a:pt x="331" y="307"/>
                  <a:pt x="330" y="307"/>
                  <a:pt x="330" y="307"/>
                </a:cubicBezTo>
                <a:close/>
                <a:moveTo>
                  <a:pt x="304" y="307"/>
                </a:moveTo>
                <a:cubicBezTo>
                  <a:pt x="304" y="308"/>
                  <a:pt x="304" y="308"/>
                  <a:pt x="304" y="308"/>
                </a:cubicBezTo>
                <a:cubicBezTo>
                  <a:pt x="304" y="308"/>
                  <a:pt x="304" y="308"/>
                  <a:pt x="304" y="307"/>
                </a:cubicBezTo>
                <a:cubicBezTo>
                  <a:pt x="304" y="307"/>
                  <a:pt x="304" y="307"/>
                  <a:pt x="304" y="307"/>
                </a:cubicBezTo>
                <a:cubicBezTo>
                  <a:pt x="304" y="307"/>
                  <a:pt x="304" y="307"/>
                  <a:pt x="304" y="307"/>
                </a:cubicBezTo>
                <a:close/>
                <a:moveTo>
                  <a:pt x="377" y="109"/>
                </a:moveTo>
                <a:cubicBezTo>
                  <a:pt x="377" y="109"/>
                  <a:pt x="377" y="109"/>
                  <a:pt x="378" y="109"/>
                </a:cubicBezTo>
                <a:cubicBezTo>
                  <a:pt x="377" y="109"/>
                  <a:pt x="377" y="108"/>
                  <a:pt x="377" y="108"/>
                </a:cubicBezTo>
                <a:cubicBezTo>
                  <a:pt x="377" y="108"/>
                  <a:pt x="377" y="108"/>
                  <a:pt x="377" y="109"/>
                </a:cubicBezTo>
                <a:cubicBezTo>
                  <a:pt x="377" y="109"/>
                  <a:pt x="377" y="109"/>
                  <a:pt x="377" y="109"/>
                </a:cubicBezTo>
                <a:close/>
                <a:moveTo>
                  <a:pt x="296" y="308"/>
                </a:moveTo>
                <a:cubicBezTo>
                  <a:pt x="296" y="308"/>
                  <a:pt x="297" y="308"/>
                  <a:pt x="297" y="308"/>
                </a:cubicBezTo>
                <a:cubicBezTo>
                  <a:pt x="297" y="308"/>
                  <a:pt x="297" y="308"/>
                  <a:pt x="297" y="308"/>
                </a:cubicBezTo>
                <a:cubicBezTo>
                  <a:pt x="297" y="308"/>
                  <a:pt x="297" y="308"/>
                  <a:pt x="297" y="307"/>
                </a:cubicBezTo>
                <a:cubicBezTo>
                  <a:pt x="296" y="308"/>
                  <a:pt x="296" y="308"/>
                  <a:pt x="296" y="308"/>
                </a:cubicBezTo>
                <a:close/>
                <a:moveTo>
                  <a:pt x="340" y="109"/>
                </a:moveTo>
                <a:cubicBezTo>
                  <a:pt x="340" y="109"/>
                  <a:pt x="340" y="109"/>
                  <a:pt x="340" y="109"/>
                </a:cubicBezTo>
                <a:cubicBezTo>
                  <a:pt x="340" y="109"/>
                  <a:pt x="340" y="109"/>
                  <a:pt x="340" y="108"/>
                </a:cubicBezTo>
                <a:cubicBezTo>
                  <a:pt x="340" y="109"/>
                  <a:pt x="339" y="109"/>
                  <a:pt x="339" y="109"/>
                </a:cubicBezTo>
                <a:cubicBezTo>
                  <a:pt x="339" y="109"/>
                  <a:pt x="339" y="109"/>
                  <a:pt x="339" y="109"/>
                </a:cubicBezTo>
                <a:cubicBezTo>
                  <a:pt x="339" y="109"/>
                  <a:pt x="339" y="109"/>
                  <a:pt x="340" y="109"/>
                </a:cubicBezTo>
                <a:close/>
                <a:moveTo>
                  <a:pt x="279" y="309"/>
                </a:moveTo>
                <a:cubicBezTo>
                  <a:pt x="279" y="309"/>
                  <a:pt x="279" y="309"/>
                  <a:pt x="279" y="309"/>
                </a:cubicBezTo>
                <a:cubicBezTo>
                  <a:pt x="279" y="309"/>
                  <a:pt x="279" y="310"/>
                  <a:pt x="279" y="310"/>
                </a:cubicBezTo>
                <a:cubicBezTo>
                  <a:pt x="279" y="310"/>
                  <a:pt x="279" y="309"/>
                  <a:pt x="280" y="309"/>
                </a:cubicBezTo>
                <a:cubicBezTo>
                  <a:pt x="279" y="309"/>
                  <a:pt x="279" y="309"/>
                  <a:pt x="279" y="309"/>
                </a:cubicBezTo>
                <a:close/>
                <a:moveTo>
                  <a:pt x="342" y="141"/>
                </a:moveTo>
                <a:cubicBezTo>
                  <a:pt x="343" y="141"/>
                  <a:pt x="343" y="141"/>
                  <a:pt x="343" y="141"/>
                </a:cubicBezTo>
                <a:cubicBezTo>
                  <a:pt x="343" y="141"/>
                  <a:pt x="343" y="141"/>
                  <a:pt x="344" y="141"/>
                </a:cubicBezTo>
                <a:cubicBezTo>
                  <a:pt x="343" y="141"/>
                  <a:pt x="343" y="140"/>
                  <a:pt x="343" y="140"/>
                </a:cubicBezTo>
                <a:cubicBezTo>
                  <a:pt x="343" y="141"/>
                  <a:pt x="343" y="141"/>
                  <a:pt x="342" y="141"/>
                </a:cubicBezTo>
                <a:close/>
                <a:moveTo>
                  <a:pt x="189" y="245"/>
                </a:moveTo>
                <a:cubicBezTo>
                  <a:pt x="189" y="245"/>
                  <a:pt x="189" y="245"/>
                  <a:pt x="190" y="245"/>
                </a:cubicBezTo>
                <a:cubicBezTo>
                  <a:pt x="190" y="245"/>
                  <a:pt x="190" y="245"/>
                  <a:pt x="190" y="245"/>
                </a:cubicBezTo>
                <a:cubicBezTo>
                  <a:pt x="190" y="244"/>
                  <a:pt x="190" y="244"/>
                  <a:pt x="190" y="244"/>
                </a:cubicBezTo>
                <a:cubicBezTo>
                  <a:pt x="189" y="244"/>
                  <a:pt x="189" y="245"/>
                  <a:pt x="189" y="245"/>
                </a:cubicBezTo>
                <a:close/>
                <a:moveTo>
                  <a:pt x="511" y="38"/>
                </a:moveTo>
                <a:cubicBezTo>
                  <a:pt x="510" y="38"/>
                  <a:pt x="510" y="39"/>
                  <a:pt x="510" y="39"/>
                </a:cubicBezTo>
                <a:cubicBezTo>
                  <a:pt x="510" y="39"/>
                  <a:pt x="510" y="39"/>
                  <a:pt x="510" y="39"/>
                </a:cubicBezTo>
                <a:cubicBezTo>
                  <a:pt x="510" y="39"/>
                  <a:pt x="511" y="39"/>
                  <a:pt x="511" y="39"/>
                </a:cubicBezTo>
                <a:cubicBezTo>
                  <a:pt x="511" y="38"/>
                  <a:pt x="511" y="38"/>
                  <a:pt x="511" y="38"/>
                </a:cubicBezTo>
                <a:close/>
                <a:moveTo>
                  <a:pt x="206" y="245"/>
                </a:moveTo>
                <a:cubicBezTo>
                  <a:pt x="207" y="245"/>
                  <a:pt x="207" y="245"/>
                  <a:pt x="207" y="246"/>
                </a:cubicBezTo>
                <a:cubicBezTo>
                  <a:pt x="207" y="246"/>
                  <a:pt x="207" y="245"/>
                  <a:pt x="208" y="245"/>
                </a:cubicBezTo>
                <a:cubicBezTo>
                  <a:pt x="207" y="245"/>
                  <a:pt x="207" y="245"/>
                  <a:pt x="207" y="245"/>
                </a:cubicBezTo>
                <a:cubicBezTo>
                  <a:pt x="207" y="245"/>
                  <a:pt x="207" y="245"/>
                  <a:pt x="206" y="245"/>
                </a:cubicBezTo>
                <a:close/>
                <a:moveTo>
                  <a:pt x="210" y="245"/>
                </a:moveTo>
                <a:cubicBezTo>
                  <a:pt x="210" y="245"/>
                  <a:pt x="209" y="245"/>
                  <a:pt x="209" y="244"/>
                </a:cubicBezTo>
                <a:cubicBezTo>
                  <a:pt x="209" y="245"/>
                  <a:pt x="209" y="245"/>
                  <a:pt x="209" y="245"/>
                </a:cubicBezTo>
                <a:cubicBezTo>
                  <a:pt x="209" y="245"/>
                  <a:pt x="209" y="246"/>
                  <a:pt x="209" y="246"/>
                </a:cubicBezTo>
                <a:cubicBezTo>
                  <a:pt x="209" y="245"/>
                  <a:pt x="209" y="245"/>
                  <a:pt x="210" y="245"/>
                </a:cubicBezTo>
                <a:close/>
                <a:moveTo>
                  <a:pt x="337" y="141"/>
                </a:moveTo>
                <a:cubicBezTo>
                  <a:pt x="337" y="141"/>
                  <a:pt x="337" y="142"/>
                  <a:pt x="337" y="142"/>
                </a:cubicBezTo>
                <a:cubicBezTo>
                  <a:pt x="336" y="142"/>
                  <a:pt x="337" y="142"/>
                  <a:pt x="337" y="142"/>
                </a:cubicBezTo>
                <a:cubicBezTo>
                  <a:pt x="337" y="142"/>
                  <a:pt x="337" y="142"/>
                  <a:pt x="337" y="141"/>
                </a:cubicBezTo>
                <a:cubicBezTo>
                  <a:pt x="337" y="141"/>
                  <a:pt x="337" y="141"/>
                  <a:pt x="337" y="141"/>
                </a:cubicBezTo>
                <a:close/>
                <a:moveTo>
                  <a:pt x="496" y="39"/>
                </a:moveTo>
                <a:cubicBezTo>
                  <a:pt x="496" y="38"/>
                  <a:pt x="496" y="38"/>
                  <a:pt x="496" y="37"/>
                </a:cubicBezTo>
                <a:cubicBezTo>
                  <a:pt x="495" y="38"/>
                  <a:pt x="495" y="38"/>
                  <a:pt x="496" y="39"/>
                </a:cubicBezTo>
                <a:close/>
                <a:moveTo>
                  <a:pt x="576" y="210"/>
                </a:moveTo>
                <a:cubicBezTo>
                  <a:pt x="576" y="210"/>
                  <a:pt x="576" y="210"/>
                  <a:pt x="577" y="210"/>
                </a:cubicBezTo>
                <a:cubicBezTo>
                  <a:pt x="577" y="210"/>
                  <a:pt x="577" y="210"/>
                  <a:pt x="577" y="210"/>
                </a:cubicBezTo>
                <a:cubicBezTo>
                  <a:pt x="577" y="210"/>
                  <a:pt x="577" y="209"/>
                  <a:pt x="576" y="209"/>
                </a:cubicBezTo>
                <a:cubicBezTo>
                  <a:pt x="576" y="209"/>
                  <a:pt x="576" y="210"/>
                  <a:pt x="576" y="210"/>
                </a:cubicBezTo>
                <a:close/>
                <a:moveTo>
                  <a:pt x="561" y="37"/>
                </a:moveTo>
                <a:cubicBezTo>
                  <a:pt x="561" y="37"/>
                  <a:pt x="561" y="37"/>
                  <a:pt x="561" y="37"/>
                </a:cubicBezTo>
                <a:cubicBezTo>
                  <a:pt x="561" y="36"/>
                  <a:pt x="561" y="36"/>
                  <a:pt x="560" y="36"/>
                </a:cubicBezTo>
                <a:cubicBezTo>
                  <a:pt x="560" y="36"/>
                  <a:pt x="560" y="37"/>
                  <a:pt x="560" y="37"/>
                </a:cubicBezTo>
                <a:cubicBezTo>
                  <a:pt x="560" y="37"/>
                  <a:pt x="560" y="37"/>
                  <a:pt x="561" y="37"/>
                </a:cubicBezTo>
                <a:close/>
                <a:moveTo>
                  <a:pt x="174" y="37"/>
                </a:moveTo>
                <a:cubicBezTo>
                  <a:pt x="174" y="37"/>
                  <a:pt x="175" y="36"/>
                  <a:pt x="175" y="36"/>
                </a:cubicBezTo>
                <a:cubicBezTo>
                  <a:pt x="175" y="36"/>
                  <a:pt x="175" y="36"/>
                  <a:pt x="174" y="36"/>
                </a:cubicBezTo>
                <a:cubicBezTo>
                  <a:pt x="174" y="36"/>
                  <a:pt x="174" y="36"/>
                  <a:pt x="174" y="36"/>
                </a:cubicBezTo>
                <a:cubicBezTo>
                  <a:pt x="174" y="36"/>
                  <a:pt x="174" y="37"/>
                  <a:pt x="174" y="37"/>
                </a:cubicBezTo>
                <a:close/>
                <a:moveTo>
                  <a:pt x="505" y="36"/>
                </a:moveTo>
                <a:cubicBezTo>
                  <a:pt x="505" y="36"/>
                  <a:pt x="504" y="35"/>
                  <a:pt x="504" y="35"/>
                </a:cubicBezTo>
                <a:cubicBezTo>
                  <a:pt x="504" y="35"/>
                  <a:pt x="504" y="35"/>
                  <a:pt x="504" y="36"/>
                </a:cubicBezTo>
                <a:cubicBezTo>
                  <a:pt x="504" y="36"/>
                  <a:pt x="504" y="36"/>
                  <a:pt x="505" y="36"/>
                </a:cubicBezTo>
                <a:cubicBezTo>
                  <a:pt x="505" y="36"/>
                  <a:pt x="505" y="36"/>
                  <a:pt x="505" y="36"/>
                </a:cubicBezTo>
                <a:close/>
                <a:moveTo>
                  <a:pt x="183" y="34"/>
                </a:moveTo>
                <a:cubicBezTo>
                  <a:pt x="183" y="34"/>
                  <a:pt x="183" y="34"/>
                  <a:pt x="184" y="34"/>
                </a:cubicBezTo>
                <a:cubicBezTo>
                  <a:pt x="183" y="34"/>
                  <a:pt x="183" y="34"/>
                  <a:pt x="183" y="34"/>
                </a:cubicBezTo>
                <a:cubicBezTo>
                  <a:pt x="183" y="34"/>
                  <a:pt x="183" y="34"/>
                  <a:pt x="182" y="34"/>
                </a:cubicBezTo>
                <a:cubicBezTo>
                  <a:pt x="182" y="34"/>
                  <a:pt x="183" y="34"/>
                  <a:pt x="183" y="34"/>
                </a:cubicBezTo>
                <a:close/>
                <a:moveTo>
                  <a:pt x="228" y="315"/>
                </a:moveTo>
                <a:cubicBezTo>
                  <a:pt x="228" y="315"/>
                  <a:pt x="228" y="315"/>
                  <a:pt x="228" y="315"/>
                </a:cubicBezTo>
                <a:cubicBezTo>
                  <a:pt x="228" y="315"/>
                  <a:pt x="229" y="316"/>
                  <a:pt x="229" y="315"/>
                </a:cubicBezTo>
                <a:cubicBezTo>
                  <a:pt x="229" y="315"/>
                  <a:pt x="229" y="315"/>
                  <a:pt x="229" y="315"/>
                </a:cubicBezTo>
                <a:cubicBezTo>
                  <a:pt x="229" y="315"/>
                  <a:pt x="229" y="315"/>
                  <a:pt x="229" y="315"/>
                </a:cubicBezTo>
                <a:cubicBezTo>
                  <a:pt x="229" y="315"/>
                  <a:pt x="229" y="315"/>
                  <a:pt x="229" y="315"/>
                </a:cubicBezTo>
                <a:cubicBezTo>
                  <a:pt x="229" y="315"/>
                  <a:pt x="229" y="315"/>
                  <a:pt x="228" y="315"/>
                </a:cubicBezTo>
                <a:close/>
                <a:moveTo>
                  <a:pt x="333" y="143"/>
                </a:moveTo>
                <a:cubicBezTo>
                  <a:pt x="332" y="142"/>
                  <a:pt x="332" y="142"/>
                  <a:pt x="332" y="142"/>
                </a:cubicBezTo>
                <a:cubicBezTo>
                  <a:pt x="332" y="142"/>
                  <a:pt x="332" y="142"/>
                  <a:pt x="332" y="143"/>
                </a:cubicBezTo>
                <a:cubicBezTo>
                  <a:pt x="332" y="143"/>
                  <a:pt x="332" y="143"/>
                  <a:pt x="332" y="143"/>
                </a:cubicBezTo>
                <a:cubicBezTo>
                  <a:pt x="332" y="143"/>
                  <a:pt x="332" y="143"/>
                  <a:pt x="333" y="143"/>
                </a:cubicBezTo>
                <a:close/>
                <a:moveTo>
                  <a:pt x="164" y="247"/>
                </a:moveTo>
                <a:cubicBezTo>
                  <a:pt x="164" y="248"/>
                  <a:pt x="163" y="248"/>
                  <a:pt x="163" y="248"/>
                </a:cubicBezTo>
                <a:cubicBezTo>
                  <a:pt x="163" y="248"/>
                  <a:pt x="163" y="248"/>
                  <a:pt x="163" y="249"/>
                </a:cubicBezTo>
                <a:cubicBezTo>
                  <a:pt x="163" y="248"/>
                  <a:pt x="164" y="248"/>
                  <a:pt x="164" y="248"/>
                </a:cubicBezTo>
                <a:cubicBezTo>
                  <a:pt x="164" y="248"/>
                  <a:pt x="164" y="248"/>
                  <a:pt x="164" y="248"/>
                </a:cubicBezTo>
                <a:cubicBezTo>
                  <a:pt x="164" y="248"/>
                  <a:pt x="164" y="247"/>
                  <a:pt x="164" y="247"/>
                </a:cubicBezTo>
                <a:cubicBezTo>
                  <a:pt x="164" y="247"/>
                  <a:pt x="164" y="247"/>
                  <a:pt x="164" y="247"/>
                </a:cubicBezTo>
                <a:close/>
                <a:moveTo>
                  <a:pt x="411" y="108"/>
                </a:moveTo>
                <a:cubicBezTo>
                  <a:pt x="411" y="108"/>
                  <a:pt x="411" y="108"/>
                  <a:pt x="411" y="108"/>
                </a:cubicBezTo>
                <a:cubicBezTo>
                  <a:pt x="411" y="108"/>
                  <a:pt x="411" y="108"/>
                  <a:pt x="411" y="108"/>
                </a:cubicBezTo>
                <a:cubicBezTo>
                  <a:pt x="411" y="108"/>
                  <a:pt x="411" y="108"/>
                  <a:pt x="410" y="109"/>
                </a:cubicBezTo>
                <a:cubicBezTo>
                  <a:pt x="410" y="109"/>
                  <a:pt x="410" y="109"/>
                  <a:pt x="411" y="109"/>
                </a:cubicBezTo>
                <a:cubicBezTo>
                  <a:pt x="411" y="109"/>
                  <a:pt x="411" y="109"/>
                  <a:pt x="411" y="109"/>
                </a:cubicBezTo>
                <a:cubicBezTo>
                  <a:pt x="411" y="109"/>
                  <a:pt x="411" y="109"/>
                  <a:pt x="411" y="108"/>
                </a:cubicBezTo>
                <a:close/>
                <a:moveTo>
                  <a:pt x="239" y="318"/>
                </a:moveTo>
                <a:cubicBezTo>
                  <a:pt x="239" y="318"/>
                  <a:pt x="239" y="318"/>
                  <a:pt x="239" y="318"/>
                </a:cubicBezTo>
                <a:cubicBezTo>
                  <a:pt x="239" y="318"/>
                  <a:pt x="239" y="319"/>
                  <a:pt x="239" y="319"/>
                </a:cubicBezTo>
                <a:cubicBezTo>
                  <a:pt x="239" y="318"/>
                  <a:pt x="239" y="318"/>
                  <a:pt x="239" y="318"/>
                </a:cubicBezTo>
                <a:cubicBezTo>
                  <a:pt x="239" y="318"/>
                  <a:pt x="239" y="318"/>
                  <a:pt x="239" y="318"/>
                </a:cubicBezTo>
                <a:close/>
                <a:moveTo>
                  <a:pt x="191" y="249"/>
                </a:moveTo>
                <a:cubicBezTo>
                  <a:pt x="191" y="249"/>
                  <a:pt x="191" y="248"/>
                  <a:pt x="190" y="248"/>
                </a:cubicBezTo>
                <a:cubicBezTo>
                  <a:pt x="190" y="248"/>
                  <a:pt x="190" y="248"/>
                  <a:pt x="190" y="249"/>
                </a:cubicBezTo>
                <a:cubicBezTo>
                  <a:pt x="190" y="249"/>
                  <a:pt x="190" y="249"/>
                  <a:pt x="190" y="249"/>
                </a:cubicBezTo>
                <a:cubicBezTo>
                  <a:pt x="190" y="249"/>
                  <a:pt x="191" y="249"/>
                  <a:pt x="191" y="249"/>
                </a:cubicBezTo>
                <a:close/>
                <a:moveTo>
                  <a:pt x="335" y="109"/>
                </a:moveTo>
                <a:cubicBezTo>
                  <a:pt x="335" y="109"/>
                  <a:pt x="336" y="108"/>
                  <a:pt x="336" y="108"/>
                </a:cubicBezTo>
                <a:cubicBezTo>
                  <a:pt x="336" y="108"/>
                  <a:pt x="335" y="108"/>
                  <a:pt x="335" y="108"/>
                </a:cubicBezTo>
                <a:cubicBezTo>
                  <a:pt x="335" y="108"/>
                  <a:pt x="335" y="108"/>
                  <a:pt x="335" y="108"/>
                </a:cubicBezTo>
                <a:cubicBezTo>
                  <a:pt x="335" y="109"/>
                  <a:pt x="335" y="109"/>
                  <a:pt x="335" y="109"/>
                </a:cubicBezTo>
                <a:close/>
                <a:moveTo>
                  <a:pt x="437" y="152"/>
                </a:moveTo>
                <a:cubicBezTo>
                  <a:pt x="437" y="152"/>
                  <a:pt x="436" y="152"/>
                  <a:pt x="436" y="152"/>
                </a:cubicBezTo>
                <a:cubicBezTo>
                  <a:pt x="436" y="152"/>
                  <a:pt x="437" y="152"/>
                  <a:pt x="437" y="152"/>
                </a:cubicBezTo>
                <a:cubicBezTo>
                  <a:pt x="437" y="152"/>
                  <a:pt x="437" y="152"/>
                  <a:pt x="437" y="152"/>
                </a:cubicBezTo>
                <a:cubicBezTo>
                  <a:pt x="437" y="152"/>
                  <a:pt x="437" y="152"/>
                  <a:pt x="437" y="152"/>
                </a:cubicBezTo>
                <a:close/>
                <a:moveTo>
                  <a:pt x="504" y="31"/>
                </a:moveTo>
                <a:cubicBezTo>
                  <a:pt x="504" y="31"/>
                  <a:pt x="505" y="31"/>
                  <a:pt x="505" y="31"/>
                </a:cubicBezTo>
                <a:cubicBezTo>
                  <a:pt x="505" y="31"/>
                  <a:pt x="505" y="31"/>
                  <a:pt x="505" y="31"/>
                </a:cubicBezTo>
                <a:cubicBezTo>
                  <a:pt x="505" y="31"/>
                  <a:pt x="505" y="30"/>
                  <a:pt x="505" y="30"/>
                </a:cubicBezTo>
                <a:cubicBezTo>
                  <a:pt x="504" y="31"/>
                  <a:pt x="504" y="31"/>
                  <a:pt x="504" y="31"/>
                </a:cubicBezTo>
                <a:cubicBezTo>
                  <a:pt x="504" y="31"/>
                  <a:pt x="504" y="31"/>
                  <a:pt x="504" y="31"/>
                </a:cubicBezTo>
                <a:close/>
                <a:moveTo>
                  <a:pt x="212" y="31"/>
                </a:moveTo>
                <a:cubicBezTo>
                  <a:pt x="212" y="31"/>
                  <a:pt x="213" y="31"/>
                  <a:pt x="213" y="31"/>
                </a:cubicBezTo>
                <a:cubicBezTo>
                  <a:pt x="213" y="31"/>
                  <a:pt x="212" y="30"/>
                  <a:pt x="212" y="30"/>
                </a:cubicBezTo>
                <a:cubicBezTo>
                  <a:pt x="212" y="31"/>
                  <a:pt x="212" y="31"/>
                  <a:pt x="212" y="31"/>
                </a:cubicBezTo>
                <a:cubicBezTo>
                  <a:pt x="212" y="31"/>
                  <a:pt x="212" y="31"/>
                  <a:pt x="212" y="31"/>
                </a:cubicBezTo>
                <a:close/>
                <a:moveTo>
                  <a:pt x="318" y="109"/>
                </a:moveTo>
                <a:cubicBezTo>
                  <a:pt x="318" y="109"/>
                  <a:pt x="318" y="109"/>
                  <a:pt x="318" y="109"/>
                </a:cubicBezTo>
                <a:cubicBezTo>
                  <a:pt x="318" y="109"/>
                  <a:pt x="318" y="109"/>
                  <a:pt x="319" y="109"/>
                </a:cubicBezTo>
                <a:cubicBezTo>
                  <a:pt x="318" y="108"/>
                  <a:pt x="318" y="108"/>
                  <a:pt x="318" y="108"/>
                </a:cubicBezTo>
                <a:cubicBezTo>
                  <a:pt x="318" y="108"/>
                  <a:pt x="318" y="108"/>
                  <a:pt x="318" y="109"/>
                </a:cubicBezTo>
                <a:close/>
                <a:moveTo>
                  <a:pt x="355" y="145"/>
                </a:moveTo>
                <a:cubicBezTo>
                  <a:pt x="355" y="145"/>
                  <a:pt x="355" y="144"/>
                  <a:pt x="355" y="144"/>
                </a:cubicBezTo>
                <a:cubicBezTo>
                  <a:pt x="354" y="144"/>
                  <a:pt x="354" y="144"/>
                  <a:pt x="354" y="144"/>
                </a:cubicBezTo>
                <a:cubicBezTo>
                  <a:pt x="354" y="144"/>
                  <a:pt x="354" y="145"/>
                  <a:pt x="355" y="145"/>
                </a:cubicBezTo>
                <a:cubicBezTo>
                  <a:pt x="355" y="145"/>
                  <a:pt x="355" y="145"/>
                  <a:pt x="355" y="145"/>
                </a:cubicBezTo>
                <a:cubicBezTo>
                  <a:pt x="355" y="145"/>
                  <a:pt x="355" y="145"/>
                  <a:pt x="355" y="145"/>
                </a:cubicBezTo>
                <a:close/>
                <a:moveTo>
                  <a:pt x="544" y="28"/>
                </a:moveTo>
                <a:cubicBezTo>
                  <a:pt x="544" y="27"/>
                  <a:pt x="543" y="27"/>
                  <a:pt x="543" y="27"/>
                </a:cubicBezTo>
                <a:cubicBezTo>
                  <a:pt x="543" y="27"/>
                  <a:pt x="543" y="28"/>
                  <a:pt x="543" y="28"/>
                </a:cubicBezTo>
                <a:cubicBezTo>
                  <a:pt x="543" y="28"/>
                  <a:pt x="543" y="28"/>
                  <a:pt x="543" y="28"/>
                </a:cubicBezTo>
                <a:cubicBezTo>
                  <a:pt x="543" y="28"/>
                  <a:pt x="544" y="28"/>
                  <a:pt x="544" y="28"/>
                </a:cubicBezTo>
                <a:close/>
                <a:moveTo>
                  <a:pt x="526" y="28"/>
                </a:moveTo>
                <a:cubicBezTo>
                  <a:pt x="526" y="27"/>
                  <a:pt x="526" y="27"/>
                  <a:pt x="526" y="27"/>
                </a:cubicBezTo>
                <a:cubicBezTo>
                  <a:pt x="526" y="27"/>
                  <a:pt x="526" y="28"/>
                  <a:pt x="525" y="28"/>
                </a:cubicBezTo>
                <a:cubicBezTo>
                  <a:pt x="526" y="28"/>
                  <a:pt x="526" y="28"/>
                  <a:pt x="526" y="28"/>
                </a:cubicBezTo>
                <a:cubicBezTo>
                  <a:pt x="526" y="28"/>
                  <a:pt x="526" y="28"/>
                  <a:pt x="526" y="28"/>
                </a:cubicBezTo>
                <a:close/>
                <a:moveTo>
                  <a:pt x="187" y="325"/>
                </a:moveTo>
                <a:cubicBezTo>
                  <a:pt x="187" y="325"/>
                  <a:pt x="188" y="326"/>
                  <a:pt x="188" y="326"/>
                </a:cubicBezTo>
                <a:cubicBezTo>
                  <a:pt x="188" y="326"/>
                  <a:pt x="188" y="326"/>
                  <a:pt x="188" y="325"/>
                </a:cubicBezTo>
                <a:cubicBezTo>
                  <a:pt x="188" y="325"/>
                  <a:pt x="188" y="325"/>
                  <a:pt x="188" y="325"/>
                </a:cubicBezTo>
                <a:cubicBezTo>
                  <a:pt x="188" y="325"/>
                  <a:pt x="187" y="325"/>
                  <a:pt x="187" y="325"/>
                </a:cubicBezTo>
                <a:close/>
                <a:moveTo>
                  <a:pt x="204" y="325"/>
                </a:moveTo>
                <a:cubicBezTo>
                  <a:pt x="204" y="325"/>
                  <a:pt x="204" y="325"/>
                  <a:pt x="204" y="325"/>
                </a:cubicBezTo>
                <a:cubicBezTo>
                  <a:pt x="204" y="325"/>
                  <a:pt x="204" y="326"/>
                  <a:pt x="204" y="326"/>
                </a:cubicBezTo>
                <a:cubicBezTo>
                  <a:pt x="204" y="326"/>
                  <a:pt x="205" y="325"/>
                  <a:pt x="205" y="325"/>
                </a:cubicBezTo>
                <a:cubicBezTo>
                  <a:pt x="205" y="325"/>
                  <a:pt x="204" y="325"/>
                  <a:pt x="204" y="325"/>
                </a:cubicBezTo>
                <a:close/>
                <a:moveTo>
                  <a:pt x="238" y="27"/>
                </a:moveTo>
                <a:cubicBezTo>
                  <a:pt x="239" y="27"/>
                  <a:pt x="239" y="27"/>
                  <a:pt x="239" y="27"/>
                </a:cubicBezTo>
                <a:cubicBezTo>
                  <a:pt x="239" y="27"/>
                  <a:pt x="239" y="26"/>
                  <a:pt x="239" y="26"/>
                </a:cubicBezTo>
                <a:cubicBezTo>
                  <a:pt x="238" y="27"/>
                  <a:pt x="238" y="27"/>
                  <a:pt x="238" y="27"/>
                </a:cubicBezTo>
                <a:cubicBezTo>
                  <a:pt x="238" y="27"/>
                  <a:pt x="238" y="27"/>
                  <a:pt x="238" y="27"/>
                </a:cubicBezTo>
                <a:close/>
                <a:moveTo>
                  <a:pt x="491" y="25"/>
                </a:moveTo>
                <a:cubicBezTo>
                  <a:pt x="492" y="25"/>
                  <a:pt x="491" y="25"/>
                  <a:pt x="491" y="25"/>
                </a:cubicBezTo>
                <a:cubicBezTo>
                  <a:pt x="491" y="25"/>
                  <a:pt x="491" y="25"/>
                  <a:pt x="491" y="26"/>
                </a:cubicBezTo>
                <a:cubicBezTo>
                  <a:pt x="491" y="26"/>
                  <a:pt x="491" y="26"/>
                  <a:pt x="491" y="26"/>
                </a:cubicBezTo>
                <a:cubicBezTo>
                  <a:pt x="491" y="26"/>
                  <a:pt x="491" y="26"/>
                  <a:pt x="491" y="25"/>
                </a:cubicBezTo>
                <a:close/>
                <a:moveTo>
                  <a:pt x="243" y="26"/>
                </a:moveTo>
                <a:cubicBezTo>
                  <a:pt x="243" y="25"/>
                  <a:pt x="243" y="25"/>
                  <a:pt x="243" y="25"/>
                </a:cubicBezTo>
                <a:cubicBezTo>
                  <a:pt x="242" y="25"/>
                  <a:pt x="242" y="25"/>
                  <a:pt x="242" y="25"/>
                </a:cubicBezTo>
                <a:cubicBezTo>
                  <a:pt x="242" y="26"/>
                  <a:pt x="242" y="26"/>
                  <a:pt x="242" y="26"/>
                </a:cubicBezTo>
                <a:cubicBezTo>
                  <a:pt x="243" y="26"/>
                  <a:pt x="243" y="26"/>
                  <a:pt x="243" y="26"/>
                </a:cubicBezTo>
                <a:close/>
                <a:moveTo>
                  <a:pt x="123" y="333"/>
                </a:moveTo>
                <a:cubicBezTo>
                  <a:pt x="123" y="334"/>
                  <a:pt x="123" y="334"/>
                  <a:pt x="123" y="334"/>
                </a:cubicBezTo>
                <a:cubicBezTo>
                  <a:pt x="123" y="334"/>
                  <a:pt x="123" y="334"/>
                  <a:pt x="123" y="334"/>
                </a:cubicBezTo>
                <a:cubicBezTo>
                  <a:pt x="123" y="334"/>
                  <a:pt x="123" y="334"/>
                  <a:pt x="123" y="334"/>
                </a:cubicBezTo>
                <a:cubicBezTo>
                  <a:pt x="123" y="334"/>
                  <a:pt x="124" y="334"/>
                  <a:pt x="124" y="334"/>
                </a:cubicBezTo>
                <a:cubicBezTo>
                  <a:pt x="124" y="334"/>
                  <a:pt x="124" y="333"/>
                  <a:pt x="124" y="333"/>
                </a:cubicBezTo>
                <a:cubicBezTo>
                  <a:pt x="123" y="333"/>
                  <a:pt x="123" y="333"/>
                  <a:pt x="123" y="333"/>
                </a:cubicBezTo>
                <a:close/>
                <a:moveTo>
                  <a:pt x="365" y="108"/>
                </a:moveTo>
                <a:cubicBezTo>
                  <a:pt x="365" y="108"/>
                  <a:pt x="365" y="108"/>
                  <a:pt x="366" y="108"/>
                </a:cubicBezTo>
                <a:cubicBezTo>
                  <a:pt x="366" y="108"/>
                  <a:pt x="366" y="107"/>
                  <a:pt x="366" y="107"/>
                </a:cubicBezTo>
                <a:cubicBezTo>
                  <a:pt x="366" y="107"/>
                  <a:pt x="366" y="107"/>
                  <a:pt x="366" y="107"/>
                </a:cubicBezTo>
                <a:cubicBezTo>
                  <a:pt x="366" y="107"/>
                  <a:pt x="365" y="108"/>
                  <a:pt x="365" y="108"/>
                </a:cubicBezTo>
                <a:close/>
                <a:moveTo>
                  <a:pt x="136" y="337"/>
                </a:moveTo>
                <a:cubicBezTo>
                  <a:pt x="136" y="337"/>
                  <a:pt x="136" y="337"/>
                  <a:pt x="136" y="338"/>
                </a:cubicBezTo>
                <a:cubicBezTo>
                  <a:pt x="136" y="338"/>
                  <a:pt x="136" y="338"/>
                  <a:pt x="137" y="338"/>
                </a:cubicBezTo>
                <a:cubicBezTo>
                  <a:pt x="137" y="338"/>
                  <a:pt x="137" y="338"/>
                  <a:pt x="137" y="338"/>
                </a:cubicBezTo>
                <a:cubicBezTo>
                  <a:pt x="137" y="337"/>
                  <a:pt x="137" y="337"/>
                  <a:pt x="136" y="336"/>
                </a:cubicBezTo>
                <a:cubicBezTo>
                  <a:pt x="136" y="337"/>
                  <a:pt x="136" y="337"/>
                  <a:pt x="136" y="337"/>
                </a:cubicBezTo>
                <a:close/>
                <a:moveTo>
                  <a:pt x="126" y="338"/>
                </a:moveTo>
                <a:cubicBezTo>
                  <a:pt x="126" y="338"/>
                  <a:pt x="126" y="338"/>
                  <a:pt x="126" y="338"/>
                </a:cubicBezTo>
                <a:cubicBezTo>
                  <a:pt x="126" y="338"/>
                  <a:pt x="127" y="338"/>
                  <a:pt x="127" y="338"/>
                </a:cubicBezTo>
                <a:cubicBezTo>
                  <a:pt x="127" y="337"/>
                  <a:pt x="126" y="337"/>
                  <a:pt x="126" y="337"/>
                </a:cubicBezTo>
                <a:cubicBezTo>
                  <a:pt x="126" y="337"/>
                  <a:pt x="126" y="338"/>
                  <a:pt x="126" y="338"/>
                </a:cubicBezTo>
                <a:close/>
                <a:moveTo>
                  <a:pt x="563" y="213"/>
                </a:moveTo>
                <a:cubicBezTo>
                  <a:pt x="563" y="213"/>
                  <a:pt x="563" y="213"/>
                  <a:pt x="564" y="214"/>
                </a:cubicBezTo>
                <a:cubicBezTo>
                  <a:pt x="564" y="214"/>
                  <a:pt x="564" y="214"/>
                  <a:pt x="564" y="214"/>
                </a:cubicBezTo>
                <a:cubicBezTo>
                  <a:pt x="564" y="214"/>
                  <a:pt x="564" y="214"/>
                  <a:pt x="564" y="213"/>
                </a:cubicBezTo>
                <a:cubicBezTo>
                  <a:pt x="564" y="213"/>
                  <a:pt x="564" y="213"/>
                  <a:pt x="564" y="213"/>
                </a:cubicBezTo>
                <a:lnTo>
                  <a:pt x="563" y="213"/>
                </a:lnTo>
                <a:close/>
                <a:moveTo>
                  <a:pt x="481" y="152"/>
                </a:moveTo>
                <a:cubicBezTo>
                  <a:pt x="481" y="152"/>
                  <a:pt x="482" y="151"/>
                  <a:pt x="482" y="151"/>
                </a:cubicBezTo>
                <a:cubicBezTo>
                  <a:pt x="482" y="151"/>
                  <a:pt x="481" y="151"/>
                  <a:pt x="481" y="151"/>
                </a:cubicBezTo>
                <a:cubicBezTo>
                  <a:pt x="481" y="151"/>
                  <a:pt x="481" y="151"/>
                  <a:pt x="481" y="151"/>
                </a:cubicBezTo>
                <a:cubicBezTo>
                  <a:pt x="481" y="151"/>
                  <a:pt x="481" y="152"/>
                  <a:pt x="481" y="152"/>
                </a:cubicBezTo>
                <a:close/>
                <a:moveTo>
                  <a:pt x="155" y="339"/>
                </a:moveTo>
                <a:cubicBezTo>
                  <a:pt x="155" y="339"/>
                  <a:pt x="156" y="340"/>
                  <a:pt x="156" y="340"/>
                </a:cubicBezTo>
                <a:cubicBezTo>
                  <a:pt x="156" y="339"/>
                  <a:pt x="156" y="339"/>
                  <a:pt x="156" y="339"/>
                </a:cubicBezTo>
                <a:cubicBezTo>
                  <a:pt x="156" y="339"/>
                  <a:pt x="156" y="339"/>
                  <a:pt x="156" y="339"/>
                </a:cubicBezTo>
                <a:cubicBezTo>
                  <a:pt x="155" y="339"/>
                  <a:pt x="155" y="339"/>
                  <a:pt x="155" y="339"/>
                </a:cubicBezTo>
                <a:close/>
                <a:moveTo>
                  <a:pt x="539" y="254"/>
                </a:moveTo>
                <a:cubicBezTo>
                  <a:pt x="539" y="254"/>
                  <a:pt x="539" y="253"/>
                  <a:pt x="539" y="253"/>
                </a:cubicBezTo>
                <a:cubicBezTo>
                  <a:pt x="539" y="253"/>
                  <a:pt x="539" y="253"/>
                  <a:pt x="539" y="253"/>
                </a:cubicBezTo>
                <a:cubicBezTo>
                  <a:pt x="539" y="253"/>
                  <a:pt x="538" y="253"/>
                  <a:pt x="538" y="253"/>
                </a:cubicBezTo>
                <a:cubicBezTo>
                  <a:pt x="538" y="253"/>
                  <a:pt x="539" y="254"/>
                  <a:pt x="539" y="254"/>
                </a:cubicBezTo>
                <a:close/>
                <a:moveTo>
                  <a:pt x="400" y="97"/>
                </a:moveTo>
                <a:cubicBezTo>
                  <a:pt x="400" y="97"/>
                  <a:pt x="400" y="98"/>
                  <a:pt x="400" y="98"/>
                </a:cubicBezTo>
                <a:cubicBezTo>
                  <a:pt x="400" y="98"/>
                  <a:pt x="400" y="98"/>
                  <a:pt x="400" y="98"/>
                </a:cubicBezTo>
                <a:cubicBezTo>
                  <a:pt x="400" y="98"/>
                  <a:pt x="401" y="98"/>
                  <a:pt x="401" y="98"/>
                </a:cubicBezTo>
                <a:cubicBezTo>
                  <a:pt x="401" y="97"/>
                  <a:pt x="401" y="97"/>
                  <a:pt x="400" y="97"/>
                </a:cubicBezTo>
                <a:close/>
                <a:moveTo>
                  <a:pt x="329" y="98"/>
                </a:moveTo>
                <a:cubicBezTo>
                  <a:pt x="329" y="98"/>
                  <a:pt x="329" y="98"/>
                  <a:pt x="329" y="98"/>
                </a:cubicBezTo>
                <a:cubicBezTo>
                  <a:pt x="329" y="98"/>
                  <a:pt x="330" y="98"/>
                  <a:pt x="330" y="98"/>
                </a:cubicBezTo>
                <a:cubicBezTo>
                  <a:pt x="330" y="98"/>
                  <a:pt x="330" y="98"/>
                  <a:pt x="330" y="98"/>
                </a:cubicBezTo>
                <a:cubicBezTo>
                  <a:pt x="329" y="98"/>
                  <a:pt x="329" y="98"/>
                  <a:pt x="329" y="98"/>
                </a:cubicBezTo>
                <a:close/>
                <a:moveTo>
                  <a:pt x="383" y="100"/>
                </a:moveTo>
                <a:cubicBezTo>
                  <a:pt x="383" y="100"/>
                  <a:pt x="383" y="100"/>
                  <a:pt x="384" y="100"/>
                </a:cubicBezTo>
                <a:cubicBezTo>
                  <a:pt x="384" y="100"/>
                  <a:pt x="384" y="100"/>
                  <a:pt x="384" y="100"/>
                </a:cubicBezTo>
                <a:cubicBezTo>
                  <a:pt x="384" y="100"/>
                  <a:pt x="384" y="100"/>
                  <a:pt x="384" y="100"/>
                </a:cubicBezTo>
                <a:cubicBezTo>
                  <a:pt x="383" y="100"/>
                  <a:pt x="383" y="100"/>
                  <a:pt x="383" y="100"/>
                </a:cubicBezTo>
                <a:close/>
                <a:moveTo>
                  <a:pt x="344" y="101"/>
                </a:moveTo>
                <a:cubicBezTo>
                  <a:pt x="344" y="101"/>
                  <a:pt x="344" y="101"/>
                  <a:pt x="343" y="101"/>
                </a:cubicBezTo>
                <a:cubicBezTo>
                  <a:pt x="343" y="101"/>
                  <a:pt x="343" y="101"/>
                  <a:pt x="343" y="101"/>
                </a:cubicBezTo>
                <a:cubicBezTo>
                  <a:pt x="343" y="101"/>
                  <a:pt x="344" y="102"/>
                  <a:pt x="344" y="102"/>
                </a:cubicBezTo>
                <a:cubicBezTo>
                  <a:pt x="344" y="102"/>
                  <a:pt x="344" y="101"/>
                  <a:pt x="344" y="101"/>
                </a:cubicBezTo>
                <a:close/>
                <a:moveTo>
                  <a:pt x="349" y="101"/>
                </a:moveTo>
                <a:cubicBezTo>
                  <a:pt x="349" y="101"/>
                  <a:pt x="349" y="101"/>
                  <a:pt x="349" y="101"/>
                </a:cubicBezTo>
                <a:cubicBezTo>
                  <a:pt x="349" y="101"/>
                  <a:pt x="348" y="101"/>
                  <a:pt x="349" y="101"/>
                </a:cubicBezTo>
                <a:cubicBezTo>
                  <a:pt x="349" y="102"/>
                  <a:pt x="349" y="102"/>
                  <a:pt x="350" y="102"/>
                </a:cubicBezTo>
                <a:cubicBezTo>
                  <a:pt x="349" y="101"/>
                  <a:pt x="349" y="101"/>
                  <a:pt x="349" y="101"/>
                </a:cubicBezTo>
                <a:close/>
                <a:moveTo>
                  <a:pt x="474" y="103"/>
                </a:moveTo>
                <a:cubicBezTo>
                  <a:pt x="474" y="102"/>
                  <a:pt x="474" y="102"/>
                  <a:pt x="473" y="102"/>
                </a:cubicBezTo>
                <a:cubicBezTo>
                  <a:pt x="473" y="102"/>
                  <a:pt x="473" y="102"/>
                  <a:pt x="473" y="102"/>
                </a:cubicBezTo>
                <a:cubicBezTo>
                  <a:pt x="473" y="103"/>
                  <a:pt x="473" y="103"/>
                  <a:pt x="473" y="103"/>
                </a:cubicBezTo>
                <a:cubicBezTo>
                  <a:pt x="474" y="103"/>
                  <a:pt x="474" y="103"/>
                  <a:pt x="474" y="103"/>
                </a:cubicBezTo>
                <a:close/>
                <a:moveTo>
                  <a:pt x="461" y="103"/>
                </a:moveTo>
                <a:cubicBezTo>
                  <a:pt x="461" y="103"/>
                  <a:pt x="461" y="103"/>
                  <a:pt x="461" y="103"/>
                </a:cubicBezTo>
                <a:cubicBezTo>
                  <a:pt x="462" y="103"/>
                  <a:pt x="462" y="103"/>
                  <a:pt x="462" y="103"/>
                </a:cubicBezTo>
                <a:cubicBezTo>
                  <a:pt x="462" y="103"/>
                  <a:pt x="462" y="103"/>
                  <a:pt x="462" y="102"/>
                </a:cubicBezTo>
                <a:cubicBezTo>
                  <a:pt x="461" y="103"/>
                  <a:pt x="461" y="103"/>
                  <a:pt x="461" y="103"/>
                </a:cubicBezTo>
                <a:close/>
                <a:moveTo>
                  <a:pt x="419" y="103"/>
                </a:moveTo>
                <a:cubicBezTo>
                  <a:pt x="419" y="103"/>
                  <a:pt x="418" y="104"/>
                  <a:pt x="418" y="104"/>
                </a:cubicBezTo>
                <a:cubicBezTo>
                  <a:pt x="418" y="104"/>
                  <a:pt x="418" y="104"/>
                  <a:pt x="419" y="104"/>
                </a:cubicBezTo>
                <a:cubicBezTo>
                  <a:pt x="419" y="104"/>
                  <a:pt x="419" y="104"/>
                  <a:pt x="419" y="104"/>
                </a:cubicBezTo>
                <a:cubicBezTo>
                  <a:pt x="419" y="104"/>
                  <a:pt x="419" y="103"/>
                  <a:pt x="419" y="103"/>
                </a:cubicBezTo>
                <a:close/>
                <a:moveTo>
                  <a:pt x="88" y="225"/>
                </a:moveTo>
                <a:cubicBezTo>
                  <a:pt x="88" y="225"/>
                  <a:pt x="88" y="225"/>
                  <a:pt x="88" y="225"/>
                </a:cubicBezTo>
                <a:cubicBezTo>
                  <a:pt x="88" y="225"/>
                  <a:pt x="89" y="225"/>
                  <a:pt x="89" y="225"/>
                </a:cubicBezTo>
                <a:cubicBezTo>
                  <a:pt x="89" y="225"/>
                  <a:pt x="89" y="225"/>
                  <a:pt x="88" y="225"/>
                </a:cubicBezTo>
                <a:cubicBezTo>
                  <a:pt x="88" y="225"/>
                  <a:pt x="88" y="225"/>
                  <a:pt x="88" y="225"/>
                </a:cubicBezTo>
                <a:close/>
                <a:moveTo>
                  <a:pt x="360" y="104"/>
                </a:moveTo>
                <a:cubicBezTo>
                  <a:pt x="360" y="104"/>
                  <a:pt x="360" y="105"/>
                  <a:pt x="360" y="105"/>
                </a:cubicBezTo>
                <a:cubicBezTo>
                  <a:pt x="361" y="105"/>
                  <a:pt x="361" y="105"/>
                  <a:pt x="361" y="105"/>
                </a:cubicBezTo>
                <a:cubicBezTo>
                  <a:pt x="361" y="104"/>
                  <a:pt x="361" y="104"/>
                  <a:pt x="360" y="104"/>
                </a:cubicBezTo>
                <a:cubicBezTo>
                  <a:pt x="360" y="104"/>
                  <a:pt x="360" y="104"/>
                  <a:pt x="360" y="104"/>
                </a:cubicBezTo>
                <a:close/>
                <a:moveTo>
                  <a:pt x="534" y="266"/>
                </a:moveTo>
                <a:cubicBezTo>
                  <a:pt x="534" y="266"/>
                  <a:pt x="535" y="266"/>
                  <a:pt x="535" y="266"/>
                </a:cubicBezTo>
                <a:cubicBezTo>
                  <a:pt x="535" y="266"/>
                  <a:pt x="535" y="266"/>
                  <a:pt x="535" y="266"/>
                </a:cubicBezTo>
                <a:cubicBezTo>
                  <a:pt x="535" y="266"/>
                  <a:pt x="535" y="265"/>
                  <a:pt x="535" y="265"/>
                </a:cubicBezTo>
                <a:cubicBezTo>
                  <a:pt x="534" y="265"/>
                  <a:pt x="534" y="266"/>
                  <a:pt x="534" y="266"/>
                </a:cubicBezTo>
                <a:close/>
                <a:moveTo>
                  <a:pt x="506" y="104"/>
                </a:moveTo>
                <a:cubicBezTo>
                  <a:pt x="506" y="104"/>
                  <a:pt x="506" y="104"/>
                  <a:pt x="505" y="104"/>
                </a:cubicBezTo>
                <a:cubicBezTo>
                  <a:pt x="506" y="104"/>
                  <a:pt x="506" y="105"/>
                  <a:pt x="506" y="105"/>
                </a:cubicBezTo>
                <a:cubicBezTo>
                  <a:pt x="506" y="105"/>
                  <a:pt x="506" y="105"/>
                  <a:pt x="506" y="104"/>
                </a:cubicBezTo>
                <a:cubicBezTo>
                  <a:pt x="506" y="104"/>
                  <a:pt x="506" y="104"/>
                  <a:pt x="506" y="104"/>
                </a:cubicBezTo>
                <a:close/>
                <a:moveTo>
                  <a:pt x="513" y="104"/>
                </a:moveTo>
                <a:cubicBezTo>
                  <a:pt x="513" y="105"/>
                  <a:pt x="513" y="105"/>
                  <a:pt x="514" y="105"/>
                </a:cubicBezTo>
                <a:cubicBezTo>
                  <a:pt x="514" y="105"/>
                  <a:pt x="514" y="105"/>
                  <a:pt x="514" y="105"/>
                </a:cubicBezTo>
                <a:cubicBezTo>
                  <a:pt x="514" y="105"/>
                  <a:pt x="514" y="104"/>
                  <a:pt x="514" y="104"/>
                </a:cubicBezTo>
                <a:cubicBezTo>
                  <a:pt x="513" y="104"/>
                  <a:pt x="513" y="104"/>
                  <a:pt x="513" y="104"/>
                </a:cubicBezTo>
                <a:close/>
                <a:moveTo>
                  <a:pt x="141" y="266"/>
                </a:moveTo>
                <a:cubicBezTo>
                  <a:pt x="141" y="267"/>
                  <a:pt x="141" y="267"/>
                  <a:pt x="141" y="267"/>
                </a:cubicBezTo>
                <a:cubicBezTo>
                  <a:pt x="141" y="267"/>
                  <a:pt x="141" y="267"/>
                  <a:pt x="141" y="267"/>
                </a:cubicBezTo>
                <a:cubicBezTo>
                  <a:pt x="141" y="267"/>
                  <a:pt x="141" y="266"/>
                  <a:pt x="141" y="266"/>
                </a:cubicBezTo>
                <a:cubicBezTo>
                  <a:pt x="141" y="266"/>
                  <a:pt x="141" y="266"/>
                  <a:pt x="141" y="266"/>
                </a:cubicBezTo>
                <a:close/>
                <a:moveTo>
                  <a:pt x="536" y="107"/>
                </a:moveTo>
                <a:cubicBezTo>
                  <a:pt x="536" y="107"/>
                  <a:pt x="537" y="106"/>
                  <a:pt x="537" y="106"/>
                </a:cubicBezTo>
                <a:cubicBezTo>
                  <a:pt x="537" y="106"/>
                  <a:pt x="537" y="106"/>
                  <a:pt x="536" y="106"/>
                </a:cubicBezTo>
                <a:cubicBezTo>
                  <a:pt x="536" y="106"/>
                  <a:pt x="536" y="106"/>
                  <a:pt x="536" y="106"/>
                </a:cubicBezTo>
                <a:cubicBezTo>
                  <a:pt x="536" y="106"/>
                  <a:pt x="536" y="107"/>
                  <a:pt x="536" y="107"/>
                </a:cubicBezTo>
                <a:close/>
                <a:moveTo>
                  <a:pt x="547" y="106"/>
                </a:moveTo>
                <a:cubicBezTo>
                  <a:pt x="547" y="106"/>
                  <a:pt x="547" y="106"/>
                  <a:pt x="546" y="106"/>
                </a:cubicBezTo>
                <a:cubicBezTo>
                  <a:pt x="546" y="106"/>
                  <a:pt x="546" y="106"/>
                  <a:pt x="546" y="106"/>
                </a:cubicBezTo>
                <a:cubicBezTo>
                  <a:pt x="546" y="107"/>
                  <a:pt x="546" y="107"/>
                  <a:pt x="547" y="107"/>
                </a:cubicBezTo>
                <a:cubicBezTo>
                  <a:pt x="547" y="107"/>
                  <a:pt x="547" y="107"/>
                  <a:pt x="547" y="106"/>
                </a:cubicBezTo>
                <a:close/>
                <a:moveTo>
                  <a:pt x="339" y="106"/>
                </a:moveTo>
                <a:cubicBezTo>
                  <a:pt x="339" y="106"/>
                  <a:pt x="339" y="106"/>
                  <a:pt x="339" y="107"/>
                </a:cubicBezTo>
                <a:cubicBezTo>
                  <a:pt x="339" y="107"/>
                  <a:pt x="339" y="107"/>
                  <a:pt x="339" y="107"/>
                </a:cubicBezTo>
                <a:cubicBezTo>
                  <a:pt x="340" y="107"/>
                  <a:pt x="340" y="107"/>
                  <a:pt x="340" y="107"/>
                </a:cubicBezTo>
                <a:cubicBezTo>
                  <a:pt x="340" y="107"/>
                  <a:pt x="340" y="106"/>
                  <a:pt x="339" y="106"/>
                </a:cubicBezTo>
                <a:close/>
                <a:moveTo>
                  <a:pt x="377" y="107"/>
                </a:moveTo>
                <a:cubicBezTo>
                  <a:pt x="377" y="107"/>
                  <a:pt x="377" y="107"/>
                  <a:pt x="377" y="107"/>
                </a:cubicBezTo>
                <a:cubicBezTo>
                  <a:pt x="377" y="107"/>
                  <a:pt x="377" y="107"/>
                  <a:pt x="378" y="107"/>
                </a:cubicBezTo>
                <a:cubicBezTo>
                  <a:pt x="377" y="107"/>
                  <a:pt x="377" y="107"/>
                  <a:pt x="377" y="107"/>
                </a:cubicBezTo>
                <a:cubicBezTo>
                  <a:pt x="377" y="107"/>
                  <a:pt x="377" y="107"/>
                  <a:pt x="377" y="107"/>
                </a:cubicBezTo>
                <a:close/>
                <a:moveTo>
                  <a:pt x="383" y="107"/>
                </a:moveTo>
                <a:cubicBezTo>
                  <a:pt x="383" y="108"/>
                  <a:pt x="383" y="108"/>
                  <a:pt x="384" y="108"/>
                </a:cubicBezTo>
                <a:cubicBezTo>
                  <a:pt x="384" y="108"/>
                  <a:pt x="384" y="108"/>
                  <a:pt x="384" y="108"/>
                </a:cubicBezTo>
                <a:cubicBezTo>
                  <a:pt x="384" y="107"/>
                  <a:pt x="384" y="107"/>
                  <a:pt x="384" y="107"/>
                </a:cubicBezTo>
                <a:cubicBezTo>
                  <a:pt x="383" y="107"/>
                  <a:pt x="383" y="107"/>
                  <a:pt x="383" y="107"/>
                </a:cubicBezTo>
                <a:close/>
                <a:moveTo>
                  <a:pt x="522" y="107"/>
                </a:moveTo>
                <a:cubicBezTo>
                  <a:pt x="522" y="107"/>
                  <a:pt x="522" y="107"/>
                  <a:pt x="522" y="107"/>
                </a:cubicBezTo>
                <a:cubicBezTo>
                  <a:pt x="522" y="108"/>
                  <a:pt x="522" y="108"/>
                  <a:pt x="522" y="108"/>
                </a:cubicBezTo>
                <a:cubicBezTo>
                  <a:pt x="522" y="108"/>
                  <a:pt x="523" y="108"/>
                  <a:pt x="523" y="108"/>
                </a:cubicBezTo>
                <a:cubicBezTo>
                  <a:pt x="522" y="107"/>
                  <a:pt x="522" y="107"/>
                  <a:pt x="522" y="107"/>
                </a:cubicBezTo>
                <a:close/>
                <a:moveTo>
                  <a:pt x="185" y="268"/>
                </a:moveTo>
                <a:cubicBezTo>
                  <a:pt x="185" y="268"/>
                  <a:pt x="185" y="267"/>
                  <a:pt x="185" y="267"/>
                </a:cubicBezTo>
                <a:cubicBezTo>
                  <a:pt x="186" y="267"/>
                  <a:pt x="185" y="267"/>
                  <a:pt x="185" y="267"/>
                </a:cubicBezTo>
                <a:cubicBezTo>
                  <a:pt x="185" y="267"/>
                  <a:pt x="185" y="267"/>
                  <a:pt x="185" y="267"/>
                </a:cubicBezTo>
                <a:cubicBezTo>
                  <a:pt x="185" y="267"/>
                  <a:pt x="185" y="268"/>
                  <a:pt x="185" y="268"/>
                </a:cubicBezTo>
                <a:close/>
                <a:moveTo>
                  <a:pt x="416" y="108"/>
                </a:moveTo>
                <a:cubicBezTo>
                  <a:pt x="416" y="108"/>
                  <a:pt x="416" y="108"/>
                  <a:pt x="416" y="107"/>
                </a:cubicBezTo>
                <a:cubicBezTo>
                  <a:pt x="416" y="108"/>
                  <a:pt x="416" y="108"/>
                  <a:pt x="415" y="108"/>
                </a:cubicBezTo>
                <a:cubicBezTo>
                  <a:pt x="415" y="108"/>
                  <a:pt x="415" y="108"/>
                  <a:pt x="416" y="108"/>
                </a:cubicBezTo>
                <a:cubicBezTo>
                  <a:pt x="416" y="108"/>
                  <a:pt x="416" y="108"/>
                  <a:pt x="416" y="108"/>
                </a:cubicBezTo>
                <a:close/>
                <a:moveTo>
                  <a:pt x="396" y="109"/>
                </a:moveTo>
                <a:cubicBezTo>
                  <a:pt x="396" y="108"/>
                  <a:pt x="396" y="108"/>
                  <a:pt x="396" y="108"/>
                </a:cubicBezTo>
                <a:cubicBezTo>
                  <a:pt x="396" y="108"/>
                  <a:pt x="395" y="109"/>
                  <a:pt x="395" y="109"/>
                </a:cubicBezTo>
                <a:cubicBezTo>
                  <a:pt x="395" y="109"/>
                  <a:pt x="395" y="109"/>
                  <a:pt x="395" y="109"/>
                </a:cubicBezTo>
                <a:cubicBezTo>
                  <a:pt x="396" y="109"/>
                  <a:pt x="396" y="109"/>
                  <a:pt x="396" y="109"/>
                </a:cubicBezTo>
                <a:close/>
                <a:moveTo>
                  <a:pt x="532" y="108"/>
                </a:moveTo>
                <a:cubicBezTo>
                  <a:pt x="532" y="108"/>
                  <a:pt x="532" y="108"/>
                  <a:pt x="532" y="109"/>
                </a:cubicBezTo>
                <a:cubicBezTo>
                  <a:pt x="532" y="109"/>
                  <a:pt x="532" y="109"/>
                  <a:pt x="532" y="109"/>
                </a:cubicBezTo>
                <a:cubicBezTo>
                  <a:pt x="532" y="109"/>
                  <a:pt x="532" y="109"/>
                  <a:pt x="533" y="109"/>
                </a:cubicBezTo>
                <a:cubicBezTo>
                  <a:pt x="532" y="109"/>
                  <a:pt x="532" y="108"/>
                  <a:pt x="532" y="108"/>
                </a:cubicBezTo>
                <a:close/>
                <a:moveTo>
                  <a:pt x="541" y="109"/>
                </a:moveTo>
                <a:cubicBezTo>
                  <a:pt x="540" y="109"/>
                  <a:pt x="540" y="109"/>
                  <a:pt x="540" y="108"/>
                </a:cubicBezTo>
                <a:cubicBezTo>
                  <a:pt x="540" y="109"/>
                  <a:pt x="540" y="109"/>
                  <a:pt x="540" y="109"/>
                </a:cubicBezTo>
                <a:cubicBezTo>
                  <a:pt x="540" y="109"/>
                  <a:pt x="540" y="109"/>
                  <a:pt x="540" y="109"/>
                </a:cubicBezTo>
                <a:cubicBezTo>
                  <a:pt x="540" y="109"/>
                  <a:pt x="540" y="109"/>
                  <a:pt x="541" y="109"/>
                </a:cubicBezTo>
                <a:close/>
                <a:moveTo>
                  <a:pt x="372" y="109"/>
                </a:moveTo>
                <a:cubicBezTo>
                  <a:pt x="372" y="110"/>
                  <a:pt x="372" y="110"/>
                  <a:pt x="372" y="110"/>
                </a:cubicBezTo>
                <a:cubicBezTo>
                  <a:pt x="372" y="110"/>
                  <a:pt x="372" y="110"/>
                  <a:pt x="373" y="109"/>
                </a:cubicBezTo>
                <a:cubicBezTo>
                  <a:pt x="372" y="109"/>
                  <a:pt x="372" y="109"/>
                  <a:pt x="372" y="109"/>
                </a:cubicBezTo>
                <a:cubicBezTo>
                  <a:pt x="372" y="109"/>
                  <a:pt x="372" y="109"/>
                  <a:pt x="372" y="109"/>
                </a:cubicBezTo>
                <a:close/>
                <a:moveTo>
                  <a:pt x="535" y="110"/>
                </a:moveTo>
                <a:cubicBezTo>
                  <a:pt x="535" y="110"/>
                  <a:pt x="535" y="110"/>
                  <a:pt x="535" y="110"/>
                </a:cubicBezTo>
                <a:cubicBezTo>
                  <a:pt x="535" y="110"/>
                  <a:pt x="535" y="110"/>
                  <a:pt x="535" y="111"/>
                </a:cubicBezTo>
                <a:cubicBezTo>
                  <a:pt x="535" y="111"/>
                  <a:pt x="535" y="110"/>
                  <a:pt x="536" y="110"/>
                </a:cubicBezTo>
                <a:cubicBezTo>
                  <a:pt x="535" y="110"/>
                  <a:pt x="535" y="110"/>
                  <a:pt x="535" y="110"/>
                </a:cubicBezTo>
                <a:close/>
                <a:moveTo>
                  <a:pt x="542" y="111"/>
                </a:moveTo>
                <a:cubicBezTo>
                  <a:pt x="542" y="110"/>
                  <a:pt x="542" y="110"/>
                  <a:pt x="543" y="110"/>
                </a:cubicBezTo>
                <a:cubicBezTo>
                  <a:pt x="543" y="110"/>
                  <a:pt x="542" y="110"/>
                  <a:pt x="542" y="110"/>
                </a:cubicBezTo>
                <a:cubicBezTo>
                  <a:pt x="542" y="110"/>
                  <a:pt x="542" y="110"/>
                  <a:pt x="542" y="110"/>
                </a:cubicBezTo>
                <a:cubicBezTo>
                  <a:pt x="542" y="110"/>
                  <a:pt x="542" y="110"/>
                  <a:pt x="542" y="111"/>
                </a:cubicBezTo>
                <a:close/>
                <a:moveTo>
                  <a:pt x="517" y="111"/>
                </a:moveTo>
                <a:cubicBezTo>
                  <a:pt x="517" y="111"/>
                  <a:pt x="517" y="110"/>
                  <a:pt x="517" y="110"/>
                </a:cubicBezTo>
                <a:cubicBezTo>
                  <a:pt x="517" y="110"/>
                  <a:pt x="516" y="111"/>
                  <a:pt x="516" y="111"/>
                </a:cubicBezTo>
                <a:cubicBezTo>
                  <a:pt x="517" y="111"/>
                  <a:pt x="517" y="111"/>
                  <a:pt x="517" y="111"/>
                </a:cubicBezTo>
                <a:cubicBezTo>
                  <a:pt x="517" y="111"/>
                  <a:pt x="517" y="111"/>
                  <a:pt x="517" y="111"/>
                </a:cubicBezTo>
                <a:close/>
                <a:moveTo>
                  <a:pt x="338" y="111"/>
                </a:moveTo>
                <a:cubicBezTo>
                  <a:pt x="338" y="111"/>
                  <a:pt x="338" y="111"/>
                  <a:pt x="338" y="111"/>
                </a:cubicBezTo>
                <a:cubicBezTo>
                  <a:pt x="337" y="111"/>
                  <a:pt x="337" y="111"/>
                  <a:pt x="337" y="111"/>
                </a:cubicBezTo>
                <a:cubicBezTo>
                  <a:pt x="337" y="111"/>
                  <a:pt x="337" y="111"/>
                  <a:pt x="337" y="111"/>
                </a:cubicBezTo>
                <a:cubicBezTo>
                  <a:pt x="338" y="111"/>
                  <a:pt x="338" y="111"/>
                  <a:pt x="338" y="111"/>
                </a:cubicBezTo>
                <a:close/>
                <a:moveTo>
                  <a:pt x="505" y="111"/>
                </a:moveTo>
                <a:cubicBezTo>
                  <a:pt x="505" y="112"/>
                  <a:pt x="505" y="112"/>
                  <a:pt x="505" y="112"/>
                </a:cubicBezTo>
                <a:cubicBezTo>
                  <a:pt x="506" y="112"/>
                  <a:pt x="506" y="111"/>
                  <a:pt x="506" y="111"/>
                </a:cubicBezTo>
                <a:cubicBezTo>
                  <a:pt x="506" y="111"/>
                  <a:pt x="506" y="111"/>
                  <a:pt x="506" y="111"/>
                </a:cubicBezTo>
                <a:cubicBezTo>
                  <a:pt x="506" y="111"/>
                  <a:pt x="505" y="111"/>
                  <a:pt x="505" y="111"/>
                </a:cubicBezTo>
                <a:close/>
                <a:moveTo>
                  <a:pt x="332" y="112"/>
                </a:moveTo>
                <a:cubicBezTo>
                  <a:pt x="332" y="112"/>
                  <a:pt x="332" y="112"/>
                  <a:pt x="332" y="112"/>
                </a:cubicBezTo>
                <a:cubicBezTo>
                  <a:pt x="332" y="112"/>
                  <a:pt x="332" y="112"/>
                  <a:pt x="332" y="111"/>
                </a:cubicBezTo>
                <a:cubicBezTo>
                  <a:pt x="332" y="112"/>
                  <a:pt x="331" y="112"/>
                  <a:pt x="331" y="112"/>
                </a:cubicBezTo>
                <a:cubicBezTo>
                  <a:pt x="331" y="112"/>
                  <a:pt x="331" y="112"/>
                  <a:pt x="332" y="112"/>
                </a:cubicBezTo>
                <a:close/>
                <a:moveTo>
                  <a:pt x="365" y="112"/>
                </a:moveTo>
                <a:cubicBezTo>
                  <a:pt x="365" y="112"/>
                  <a:pt x="365" y="112"/>
                  <a:pt x="366" y="112"/>
                </a:cubicBezTo>
                <a:cubicBezTo>
                  <a:pt x="365" y="112"/>
                  <a:pt x="365" y="112"/>
                  <a:pt x="365" y="111"/>
                </a:cubicBezTo>
                <a:cubicBezTo>
                  <a:pt x="365" y="112"/>
                  <a:pt x="365" y="112"/>
                  <a:pt x="365" y="112"/>
                </a:cubicBezTo>
                <a:cubicBezTo>
                  <a:pt x="365" y="112"/>
                  <a:pt x="365" y="112"/>
                  <a:pt x="365" y="112"/>
                </a:cubicBezTo>
                <a:close/>
                <a:moveTo>
                  <a:pt x="413" y="112"/>
                </a:moveTo>
                <a:cubicBezTo>
                  <a:pt x="413" y="112"/>
                  <a:pt x="413" y="112"/>
                  <a:pt x="413" y="112"/>
                </a:cubicBezTo>
                <a:cubicBezTo>
                  <a:pt x="413" y="112"/>
                  <a:pt x="413" y="112"/>
                  <a:pt x="413" y="111"/>
                </a:cubicBezTo>
                <a:cubicBezTo>
                  <a:pt x="413" y="112"/>
                  <a:pt x="413" y="112"/>
                  <a:pt x="412" y="112"/>
                </a:cubicBezTo>
                <a:cubicBezTo>
                  <a:pt x="412" y="112"/>
                  <a:pt x="413" y="112"/>
                  <a:pt x="413" y="112"/>
                </a:cubicBezTo>
                <a:close/>
                <a:moveTo>
                  <a:pt x="344" y="113"/>
                </a:moveTo>
                <a:cubicBezTo>
                  <a:pt x="344" y="113"/>
                  <a:pt x="344" y="113"/>
                  <a:pt x="345" y="113"/>
                </a:cubicBezTo>
                <a:cubicBezTo>
                  <a:pt x="344" y="113"/>
                  <a:pt x="344" y="112"/>
                  <a:pt x="344" y="112"/>
                </a:cubicBezTo>
                <a:cubicBezTo>
                  <a:pt x="344" y="113"/>
                  <a:pt x="344" y="113"/>
                  <a:pt x="344" y="113"/>
                </a:cubicBezTo>
                <a:cubicBezTo>
                  <a:pt x="344" y="113"/>
                  <a:pt x="344" y="113"/>
                  <a:pt x="344" y="113"/>
                </a:cubicBezTo>
                <a:close/>
                <a:moveTo>
                  <a:pt x="377" y="113"/>
                </a:moveTo>
                <a:cubicBezTo>
                  <a:pt x="378" y="113"/>
                  <a:pt x="378" y="113"/>
                  <a:pt x="377" y="113"/>
                </a:cubicBezTo>
                <a:cubicBezTo>
                  <a:pt x="377" y="113"/>
                  <a:pt x="377" y="113"/>
                  <a:pt x="377" y="113"/>
                </a:cubicBezTo>
                <a:cubicBezTo>
                  <a:pt x="377" y="113"/>
                  <a:pt x="377" y="113"/>
                  <a:pt x="377" y="114"/>
                </a:cubicBezTo>
                <a:cubicBezTo>
                  <a:pt x="377" y="114"/>
                  <a:pt x="377" y="114"/>
                  <a:pt x="377" y="113"/>
                </a:cubicBezTo>
                <a:close/>
                <a:moveTo>
                  <a:pt x="177" y="269"/>
                </a:moveTo>
                <a:cubicBezTo>
                  <a:pt x="178" y="269"/>
                  <a:pt x="178" y="269"/>
                  <a:pt x="178" y="269"/>
                </a:cubicBezTo>
                <a:cubicBezTo>
                  <a:pt x="178" y="268"/>
                  <a:pt x="178" y="268"/>
                  <a:pt x="178" y="268"/>
                </a:cubicBezTo>
                <a:cubicBezTo>
                  <a:pt x="178" y="268"/>
                  <a:pt x="177" y="268"/>
                  <a:pt x="177" y="268"/>
                </a:cubicBezTo>
                <a:cubicBezTo>
                  <a:pt x="177" y="269"/>
                  <a:pt x="177" y="269"/>
                  <a:pt x="177" y="269"/>
                </a:cubicBezTo>
                <a:close/>
                <a:moveTo>
                  <a:pt x="365" y="115"/>
                </a:moveTo>
                <a:cubicBezTo>
                  <a:pt x="365" y="114"/>
                  <a:pt x="365" y="114"/>
                  <a:pt x="365" y="114"/>
                </a:cubicBezTo>
                <a:cubicBezTo>
                  <a:pt x="365" y="114"/>
                  <a:pt x="364" y="115"/>
                  <a:pt x="364" y="115"/>
                </a:cubicBezTo>
                <a:cubicBezTo>
                  <a:pt x="364" y="115"/>
                  <a:pt x="364" y="115"/>
                  <a:pt x="364" y="115"/>
                </a:cubicBezTo>
                <a:cubicBezTo>
                  <a:pt x="365" y="115"/>
                  <a:pt x="365" y="115"/>
                  <a:pt x="365" y="115"/>
                </a:cubicBezTo>
                <a:close/>
                <a:moveTo>
                  <a:pt x="380" y="115"/>
                </a:moveTo>
                <a:cubicBezTo>
                  <a:pt x="380" y="114"/>
                  <a:pt x="380" y="114"/>
                  <a:pt x="379" y="114"/>
                </a:cubicBezTo>
                <a:cubicBezTo>
                  <a:pt x="379" y="114"/>
                  <a:pt x="379" y="115"/>
                  <a:pt x="379" y="115"/>
                </a:cubicBezTo>
                <a:cubicBezTo>
                  <a:pt x="379" y="115"/>
                  <a:pt x="380" y="115"/>
                  <a:pt x="380" y="115"/>
                </a:cubicBezTo>
                <a:cubicBezTo>
                  <a:pt x="380" y="115"/>
                  <a:pt x="380" y="115"/>
                  <a:pt x="380" y="115"/>
                </a:cubicBezTo>
                <a:close/>
                <a:moveTo>
                  <a:pt x="415" y="115"/>
                </a:moveTo>
                <a:cubicBezTo>
                  <a:pt x="415" y="115"/>
                  <a:pt x="415" y="114"/>
                  <a:pt x="414" y="114"/>
                </a:cubicBezTo>
                <a:cubicBezTo>
                  <a:pt x="414" y="114"/>
                  <a:pt x="414" y="115"/>
                  <a:pt x="414" y="115"/>
                </a:cubicBezTo>
                <a:cubicBezTo>
                  <a:pt x="414" y="115"/>
                  <a:pt x="414" y="115"/>
                  <a:pt x="415" y="115"/>
                </a:cubicBezTo>
                <a:cubicBezTo>
                  <a:pt x="415" y="115"/>
                  <a:pt x="415" y="115"/>
                  <a:pt x="415" y="115"/>
                </a:cubicBezTo>
                <a:close/>
                <a:moveTo>
                  <a:pt x="511" y="115"/>
                </a:moveTo>
                <a:cubicBezTo>
                  <a:pt x="511" y="115"/>
                  <a:pt x="511" y="115"/>
                  <a:pt x="511" y="115"/>
                </a:cubicBezTo>
                <a:cubicBezTo>
                  <a:pt x="511" y="115"/>
                  <a:pt x="510" y="115"/>
                  <a:pt x="510" y="115"/>
                </a:cubicBezTo>
                <a:cubicBezTo>
                  <a:pt x="510" y="115"/>
                  <a:pt x="510" y="115"/>
                  <a:pt x="511" y="115"/>
                </a:cubicBezTo>
                <a:cubicBezTo>
                  <a:pt x="511" y="115"/>
                  <a:pt x="511" y="115"/>
                  <a:pt x="511" y="115"/>
                </a:cubicBezTo>
                <a:close/>
                <a:moveTo>
                  <a:pt x="536" y="117"/>
                </a:moveTo>
                <a:cubicBezTo>
                  <a:pt x="535" y="117"/>
                  <a:pt x="535" y="116"/>
                  <a:pt x="535" y="116"/>
                </a:cubicBezTo>
                <a:cubicBezTo>
                  <a:pt x="535" y="116"/>
                  <a:pt x="535" y="116"/>
                  <a:pt x="534" y="117"/>
                </a:cubicBezTo>
                <a:cubicBezTo>
                  <a:pt x="535" y="117"/>
                  <a:pt x="535" y="117"/>
                  <a:pt x="535" y="117"/>
                </a:cubicBezTo>
                <a:cubicBezTo>
                  <a:pt x="535" y="117"/>
                  <a:pt x="535" y="117"/>
                  <a:pt x="536" y="117"/>
                </a:cubicBezTo>
                <a:close/>
                <a:moveTo>
                  <a:pt x="379" y="117"/>
                </a:moveTo>
                <a:cubicBezTo>
                  <a:pt x="379" y="117"/>
                  <a:pt x="379" y="117"/>
                  <a:pt x="379" y="117"/>
                </a:cubicBezTo>
                <a:cubicBezTo>
                  <a:pt x="379" y="117"/>
                  <a:pt x="379" y="118"/>
                  <a:pt x="379" y="118"/>
                </a:cubicBezTo>
                <a:cubicBezTo>
                  <a:pt x="379" y="117"/>
                  <a:pt x="380" y="117"/>
                  <a:pt x="380" y="117"/>
                </a:cubicBezTo>
                <a:cubicBezTo>
                  <a:pt x="380" y="117"/>
                  <a:pt x="379" y="117"/>
                  <a:pt x="379" y="117"/>
                </a:cubicBezTo>
                <a:close/>
                <a:moveTo>
                  <a:pt x="531" y="117"/>
                </a:moveTo>
                <a:cubicBezTo>
                  <a:pt x="530" y="117"/>
                  <a:pt x="530" y="117"/>
                  <a:pt x="530" y="117"/>
                </a:cubicBezTo>
                <a:cubicBezTo>
                  <a:pt x="530" y="117"/>
                  <a:pt x="530" y="118"/>
                  <a:pt x="530" y="118"/>
                </a:cubicBezTo>
                <a:cubicBezTo>
                  <a:pt x="530" y="117"/>
                  <a:pt x="530" y="117"/>
                  <a:pt x="531" y="117"/>
                </a:cubicBezTo>
                <a:cubicBezTo>
                  <a:pt x="531" y="117"/>
                  <a:pt x="531" y="117"/>
                  <a:pt x="531" y="117"/>
                </a:cubicBezTo>
                <a:close/>
                <a:moveTo>
                  <a:pt x="378" y="117"/>
                </a:moveTo>
                <a:cubicBezTo>
                  <a:pt x="378" y="117"/>
                  <a:pt x="378" y="117"/>
                  <a:pt x="378" y="118"/>
                </a:cubicBezTo>
                <a:cubicBezTo>
                  <a:pt x="377" y="118"/>
                  <a:pt x="378" y="118"/>
                  <a:pt x="378" y="118"/>
                </a:cubicBezTo>
                <a:cubicBezTo>
                  <a:pt x="378" y="118"/>
                  <a:pt x="378" y="118"/>
                  <a:pt x="378" y="118"/>
                </a:cubicBezTo>
                <a:cubicBezTo>
                  <a:pt x="378" y="117"/>
                  <a:pt x="378" y="117"/>
                  <a:pt x="378" y="117"/>
                </a:cubicBezTo>
                <a:close/>
                <a:moveTo>
                  <a:pt x="533" y="227"/>
                </a:moveTo>
                <a:cubicBezTo>
                  <a:pt x="533" y="227"/>
                  <a:pt x="533" y="227"/>
                  <a:pt x="533" y="227"/>
                </a:cubicBezTo>
                <a:cubicBezTo>
                  <a:pt x="533" y="227"/>
                  <a:pt x="533" y="227"/>
                  <a:pt x="533" y="227"/>
                </a:cubicBezTo>
                <a:cubicBezTo>
                  <a:pt x="533" y="227"/>
                  <a:pt x="533" y="227"/>
                  <a:pt x="533" y="226"/>
                </a:cubicBezTo>
                <a:cubicBezTo>
                  <a:pt x="533" y="227"/>
                  <a:pt x="533" y="227"/>
                  <a:pt x="533" y="227"/>
                </a:cubicBezTo>
                <a:close/>
                <a:moveTo>
                  <a:pt x="476" y="119"/>
                </a:moveTo>
                <a:cubicBezTo>
                  <a:pt x="476" y="119"/>
                  <a:pt x="476" y="119"/>
                  <a:pt x="475" y="119"/>
                </a:cubicBezTo>
                <a:cubicBezTo>
                  <a:pt x="475" y="119"/>
                  <a:pt x="475" y="119"/>
                  <a:pt x="475" y="119"/>
                </a:cubicBezTo>
                <a:cubicBezTo>
                  <a:pt x="475" y="119"/>
                  <a:pt x="475" y="119"/>
                  <a:pt x="475" y="119"/>
                </a:cubicBezTo>
                <a:cubicBezTo>
                  <a:pt x="475" y="120"/>
                  <a:pt x="476" y="119"/>
                  <a:pt x="476" y="119"/>
                </a:cubicBezTo>
                <a:close/>
                <a:moveTo>
                  <a:pt x="529" y="120"/>
                </a:moveTo>
                <a:cubicBezTo>
                  <a:pt x="529" y="120"/>
                  <a:pt x="529" y="120"/>
                  <a:pt x="529" y="120"/>
                </a:cubicBezTo>
                <a:cubicBezTo>
                  <a:pt x="530" y="120"/>
                  <a:pt x="530" y="120"/>
                  <a:pt x="530" y="119"/>
                </a:cubicBezTo>
                <a:cubicBezTo>
                  <a:pt x="530" y="119"/>
                  <a:pt x="529" y="119"/>
                  <a:pt x="529" y="119"/>
                </a:cubicBezTo>
                <a:cubicBezTo>
                  <a:pt x="529" y="119"/>
                  <a:pt x="529" y="119"/>
                  <a:pt x="529" y="120"/>
                </a:cubicBezTo>
                <a:close/>
                <a:moveTo>
                  <a:pt x="506" y="269"/>
                </a:moveTo>
                <a:cubicBezTo>
                  <a:pt x="506" y="269"/>
                  <a:pt x="506" y="269"/>
                  <a:pt x="506" y="270"/>
                </a:cubicBezTo>
                <a:cubicBezTo>
                  <a:pt x="507" y="269"/>
                  <a:pt x="507" y="269"/>
                  <a:pt x="507" y="269"/>
                </a:cubicBezTo>
                <a:cubicBezTo>
                  <a:pt x="506" y="269"/>
                  <a:pt x="506" y="269"/>
                  <a:pt x="506" y="269"/>
                </a:cubicBezTo>
                <a:cubicBezTo>
                  <a:pt x="506" y="269"/>
                  <a:pt x="506" y="269"/>
                  <a:pt x="506" y="269"/>
                </a:cubicBezTo>
                <a:close/>
                <a:moveTo>
                  <a:pt x="175" y="269"/>
                </a:moveTo>
                <a:cubicBezTo>
                  <a:pt x="175" y="269"/>
                  <a:pt x="175" y="270"/>
                  <a:pt x="175" y="270"/>
                </a:cubicBezTo>
                <a:cubicBezTo>
                  <a:pt x="175" y="270"/>
                  <a:pt x="175" y="270"/>
                  <a:pt x="176" y="270"/>
                </a:cubicBezTo>
                <a:cubicBezTo>
                  <a:pt x="176" y="270"/>
                  <a:pt x="176" y="270"/>
                  <a:pt x="175" y="270"/>
                </a:cubicBezTo>
                <a:cubicBezTo>
                  <a:pt x="175" y="269"/>
                  <a:pt x="175" y="269"/>
                  <a:pt x="175" y="269"/>
                </a:cubicBezTo>
                <a:close/>
                <a:moveTo>
                  <a:pt x="378" y="123"/>
                </a:moveTo>
                <a:cubicBezTo>
                  <a:pt x="377" y="123"/>
                  <a:pt x="377" y="123"/>
                  <a:pt x="377" y="123"/>
                </a:cubicBezTo>
                <a:cubicBezTo>
                  <a:pt x="377" y="123"/>
                  <a:pt x="378" y="124"/>
                  <a:pt x="378" y="124"/>
                </a:cubicBezTo>
                <a:cubicBezTo>
                  <a:pt x="378" y="124"/>
                  <a:pt x="378" y="124"/>
                  <a:pt x="378" y="124"/>
                </a:cubicBezTo>
                <a:cubicBezTo>
                  <a:pt x="378" y="123"/>
                  <a:pt x="378" y="123"/>
                  <a:pt x="378" y="123"/>
                </a:cubicBezTo>
                <a:close/>
                <a:moveTo>
                  <a:pt x="381" y="124"/>
                </a:moveTo>
                <a:cubicBezTo>
                  <a:pt x="381" y="125"/>
                  <a:pt x="382" y="125"/>
                  <a:pt x="382" y="125"/>
                </a:cubicBezTo>
                <a:cubicBezTo>
                  <a:pt x="382" y="125"/>
                  <a:pt x="382" y="124"/>
                  <a:pt x="381" y="124"/>
                </a:cubicBezTo>
                <a:close/>
                <a:moveTo>
                  <a:pt x="366" y="126"/>
                </a:moveTo>
                <a:cubicBezTo>
                  <a:pt x="367" y="126"/>
                  <a:pt x="367" y="126"/>
                  <a:pt x="367" y="127"/>
                </a:cubicBezTo>
                <a:cubicBezTo>
                  <a:pt x="367" y="127"/>
                  <a:pt x="367" y="126"/>
                  <a:pt x="367" y="126"/>
                </a:cubicBezTo>
                <a:cubicBezTo>
                  <a:pt x="367" y="126"/>
                  <a:pt x="367" y="126"/>
                  <a:pt x="367" y="126"/>
                </a:cubicBezTo>
                <a:cubicBezTo>
                  <a:pt x="367" y="126"/>
                  <a:pt x="367" y="126"/>
                  <a:pt x="366" y="126"/>
                </a:cubicBezTo>
                <a:close/>
                <a:moveTo>
                  <a:pt x="372" y="127"/>
                </a:moveTo>
                <a:cubicBezTo>
                  <a:pt x="372" y="127"/>
                  <a:pt x="372" y="127"/>
                  <a:pt x="372" y="127"/>
                </a:cubicBezTo>
                <a:cubicBezTo>
                  <a:pt x="372" y="127"/>
                  <a:pt x="372" y="128"/>
                  <a:pt x="372" y="128"/>
                </a:cubicBezTo>
                <a:cubicBezTo>
                  <a:pt x="372" y="128"/>
                  <a:pt x="372" y="128"/>
                  <a:pt x="373" y="128"/>
                </a:cubicBezTo>
                <a:cubicBezTo>
                  <a:pt x="372" y="128"/>
                  <a:pt x="372" y="128"/>
                  <a:pt x="372" y="127"/>
                </a:cubicBezTo>
                <a:close/>
                <a:moveTo>
                  <a:pt x="402" y="128"/>
                </a:moveTo>
                <a:cubicBezTo>
                  <a:pt x="402" y="128"/>
                  <a:pt x="401" y="128"/>
                  <a:pt x="401" y="128"/>
                </a:cubicBezTo>
                <a:cubicBezTo>
                  <a:pt x="401" y="128"/>
                  <a:pt x="401" y="128"/>
                  <a:pt x="401" y="128"/>
                </a:cubicBezTo>
                <a:cubicBezTo>
                  <a:pt x="402" y="128"/>
                  <a:pt x="402" y="128"/>
                  <a:pt x="402" y="128"/>
                </a:cubicBezTo>
                <a:cubicBezTo>
                  <a:pt x="402" y="128"/>
                  <a:pt x="402" y="128"/>
                  <a:pt x="402" y="128"/>
                </a:cubicBezTo>
                <a:close/>
                <a:moveTo>
                  <a:pt x="63" y="228"/>
                </a:moveTo>
                <a:cubicBezTo>
                  <a:pt x="63" y="229"/>
                  <a:pt x="63" y="229"/>
                  <a:pt x="63" y="229"/>
                </a:cubicBezTo>
                <a:cubicBezTo>
                  <a:pt x="63" y="229"/>
                  <a:pt x="64" y="228"/>
                  <a:pt x="64" y="228"/>
                </a:cubicBezTo>
                <a:cubicBezTo>
                  <a:pt x="64" y="228"/>
                  <a:pt x="63" y="228"/>
                  <a:pt x="63" y="228"/>
                </a:cubicBezTo>
                <a:cubicBezTo>
                  <a:pt x="63" y="228"/>
                  <a:pt x="63" y="228"/>
                  <a:pt x="63" y="228"/>
                </a:cubicBezTo>
                <a:close/>
                <a:moveTo>
                  <a:pt x="529" y="129"/>
                </a:moveTo>
                <a:cubicBezTo>
                  <a:pt x="529" y="129"/>
                  <a:pt x="529" y="129"/>
                  <a:pt x="530" y="129"/>
                </a:cubicBezTo>
                <a:cubicBezTo>
                  <a:pt x="530" y="129"/>
                  <a:pt x="529" y="128"/>
                  <a:pt x="529" y="128"/>
                </a:cubicBezTo>
                <a:cubicBezTo>
                  <a:pt x="529" y="128"/>
                  <a:pt x="529" y="129"/>
                  <a:pt x="529" y="129"/>
                </a:cubicBezTo>
                <a:cubicBezTo>
                  <a:pt x="529" y="129"/>
                  <a:pt x="529" y="129"/>
                  <a:pt x="529" y="129"/>
                </a:cubicBezTo>
                <a:close/>
                <a:moveTo>
                  <a:pt x="539" y="130"/>
                </a:moveTo>
                <a:cubicBezTo>
                  <a:pt x="539" y="130"/>
                  <a:pt x="538" y="130"/>
                  <a:pt x="538" y="130"/>
                </a:cubicBezTo>
                <a:cubicBezTo>
                  <a:pt x="538" y="130"/>
                  <a:pt x="538" y="130"/>
                  <a:pt x="538" y="130"/>
                </a:cubicBezTo>
                <a:cubicBezTo>
                  <a:pt x="538" y="130"/>
                  <a:pt x="538" y="130"/>
                  <a:pt x="539" y="131"/>
                </a:cubicBezTo>
                <a:cubicBezTo>
                  <a:pt x="539" y="130"/>
                  <a:pt x="539" y="130"/>
                  <a:pt x="539" y="130"/>
                </a:cubicBezTo>
                <a:close/>
                <a:moveTo>
                  <a:pt x="557" y="130"/>
                </a:moveTo>
                <a:cubicBezTo>
                  <a:pt x="557" y="130"/>
                  <a:pt x="557" y="130"/>
                  <a:pt x="556" y="130"/>
                </a:cubicBezTo>
                <a:cubicBezTo>
                  <a:pt x="556" y="130"/>
                  <a:pt x="556" y="130"/>
                  <a:pt x="556" y="130"/>
                </a:cubicBezTo>
                <a:cubicBezTo>
                  <a:pt x="556" y="130"/>
                  <a:pt x="557" y="131"/>
                  <a:pt x="557" y="131"/>
                </a:cubicBezTo>
                <a:cubicBezTo>
                  <a:pt x="557" y="131"/>
                  <a:pt x="557" y="130"/>
                  <a:pt x="557" y="130"/>
                </a:cubicBezTo>
                <a:close/>
                <a:moveTo>
                  <a:pt x="390" y="132"/>
                </a:moveTo>
                <a:cubicBezTo>
                  <a:pt x="390" y="132"/>
                  <a:pt x="390" y="132"/>
                  <a:pt x="391" y="132"/>
                </a:cubicBezTo>
                <a:cubicBezTo>
                  <a:pt x="391" y="132"/>
                  <a:pt x="391" y="132"/>
                  <a:pt x="391" y="132"/>
                </a:cubicBezTo>
                <a:cubicBezTo>
                  <a:pt x="391" y="131"/>
                  <a:pt x="390" y="131"/>
                  <a:pt x="390" y="131"/>
                </a:cubicBezTo>
                <a:cubicBezTo>
                  <a:pt x="390" y="131"/>
                  <a:pt x="390" y="132"/>
                  <a:pt x="390" y="132"/>
                </a:cubicBezTo>
                <a:close/>
                <a:moveTo>
                  <a:pt x="401" y="131"/>
                </a:moveTo>
                <a:cubicBezTo>
                  <a:pt x="401" y="132"/>
                  <a:pt x="401" y="132"/>
                  <a:pt x="402" y="132"/>
                </a:cubicBezTo>
                <a:cubicBezTo>
                  <a:pt x="402" y="132"/>
                  <a:pt x="402" y="132"/>
                  <a:pt x="402" y="132"/>
                </a:cubicBezTo>
                <a:cubicBezTo>
                  <a:pt x="402" y="131"/>
                  <a:pt x="402" y="131"/>
                  <a:pt x="401" y="131"/>
                </a:cubicBezTo>
                <a:cubicBezTo>
                  <a:pt x="401" y="131"/>
                  <a:pt x="401" y="131"/>
                  <a:pt x="401" y="131"/>
                </a:cubicBezTo>
                <a:close/>
                <a:moveTo>
                  <a:pt x="358" y="132"/>
                </a:moveTo>
                <a:cubicBezTo>
                  <a:pt x="358" y="132"/>
                  <a:pt x="358" y="133"/>
                  <a:pt x="358" y="133"/>
                </a:cubicBezTo>
                <a:cubicBezTo>
                  <a:pt x="359" y="133"/>
                  <a:pt x="359" y="133"/>
                  <a:pt x="359" y="133"/>
                </a:cubicBezTo>
                <a:cubicBezTo>
                  <a:pt x="359" y="132"/>
                  <a:pt x="359" y="132"/>
                  <a:pt x="359" y="132"/>
                </a:cubicBezTo>
                <a:cubicBezTo>
                  <a:pt x="359" y="132"/>
                  <a:pt x="358" y="132"/>
                  <a:pt x="358" y="132"/>
                </a:cubicBezTo>
                <a:close/>
                <a:moveTo>
                  <a:pt x="545" y="133"/>
                </a:moveTo>
                <a:cubicBezTo>
                  <a:pt x="545" y="133"/>
                  <a:pt x="545" y="133"/>
                  <a:pt x="545" y="133"/>
                </a:cubicBezTo>
                <a:cubicBezTo>
                  <a:pt x="546" y="133"/>
                  <a:pt x="546" y="133"/>
                  <a:pt x="546" y="133"/>
                </a:cubicBezTo>
                <a:cubicBezTo>
                  <a:pt x="546" y="133"/>
                  <a:pt x="546" y="133"/>
                  <a:pt x="546" y="132"/>
                </a:cubicBezTo>
                <a:cubicBezTo>
                  <a:pt x="545" y="133"/>
                  <a:pt x="545" y="133"/>
                  <a:pt x="545" y="133"/>
                </a:cubicBezTo>
                <a:close/>
                <a:moveTo>
                  <a:pt x="379" y="133"/>
                </a:moveTo>
                <a:cubicBezTo>
                  <a:pt x="378" y="133"/>
                  <a:pt x="378" y="133"/>
                  <a:pt x="378" y="133"/>
                </a:cubicBezTo>
                <a:cubicBezTo>
                  <a:pt x="378" y="133"/>
                  <a:pt x="378" y="133"/>
                  <a:pt x="378" y="134"/>
                </a:cubicBezTo>
                <a:cubicBezTo>
                  <a:pt x="378" y="134"/>
                  <a:pt x="378" y="134"/>
                  <a:pt x="379" y="134"/>
                </a:cubicBezTo>
                <a:cubicBezTo>
                  <a:pt x="379" y="133"/>
                  <a:pt x="379" y="133"/>
                  <a:pt x="379" y="133"/>
                </a:cubicBezTo>
                <a:close/>
                <a:moveTo>
                  <a:pt x="394" y="133"/>
                </a:moveTo>
                <a:cubicBezTo>
                  <a:pt x="394" y="133"/>
                  <a:pt x="394" y="133"/>
                  <a:pt x="394" y="133"/>
                </a:cubicBezTo>
                <a:cubicBezTo>
                  <a:pt x="394" y="133"/>
                  <a:pt x="393" y="133"/>
                  <a:pt x="394" y="134"/>
                </a:cubicBezTo>
                <a:cubicBezTo>
                  <a:pt x="394" y="134"/>
                  <a:pt x="394" y="134"/>
                  <a:pt x="395" y="134"/>
                </a:cubicBezTo>
                <a:cubicBezTo>
                  <a:pt x="394" y="133"/>
                  <a:pt x="394" y="133"/>
                  <a:pt x="394" y="133"/>
                </a:cubicBezTo>
                <a:close/>
                <a:moveTo>
                  <a:pt x="135" y="272"/>
                </a:moveTo>
                <a:cubicBezTo>
                  <a:pt x="134" y="272"/>
                  <a:pt x="134" y="272"/>
                  <a:pt x="134" y="272"/>
                </a:cubicBezTo>
                <a:cubicBezTo>
                  <a:pt x="134" y="272"/>
                  <a:pt x="134" y="273"/>
                  <a:pt x="135" y="273"/>
                </a:cubicBezTo>
                <a:cubicBezTo>
                  <a:pt x="135" y="272"/>
                  <a:pt x="135" y="272"/>
                  <a:pt x="135" y="272"/>
                </a:cubicBezTo>
                <a:cubicBezTo>
                  <a:pt x="135" y="272"/>
                  <a:pt x="135" y="272"/>
                  <a:pt x="135" y="272"/>
                </a:cubicBezTo>
                <a:close/>
                <a:moveTo>
                  <a:pt x="521" y="136"/>
                </a:moveTo>
                <a:cubicBezTo>
                  <a:pt x="521" y="135"/>
                  <a:pt x="521" y="135"/>
                  <a:pt x="521" y="135"/>
                </a:cubicBezTo>
                <a:cubicBezTo>
                  <a:pt x="521" y="135"/>
                  <a:pt x="520" y="135"/>
                  <a:pt x="520" y="135"/>
                </a:cubicBezTo>
                <a:cubicBezTo>
                  <a:pt x="520" y="135"/>
                  <a:pt x="521" y="136"/>
                  <a:pt x="521" y="136"/>
                </a:cubicBezTo>
                <a:cubicBezTo>
                  <a:pt x="521" y="136"/>
                  <a:pt x="521" y="136"/>
                  <a:pt x="521" y="136"/>
                </a:cubicBezTo>
                <a:close/>
                <a:moveTo>
                  <a:pt x="540" y="135"/>
                </a:moveTo>
                <a:cubicBezTo>
                  <a:pt x="540" y="135"/>
                  <a:pt x="540" y="135"/>
                  <a:pt x="540" y="135"/>
                </a:cubicBezTo>
                <a:cubicBezTo>
                  <a:pt x="540" y="135"/>
                  <a:pt x="540" y="135"/>
                  <a:pt x="540" y="135"/>
                </a:cubicBezTo>
                <a:cubicBezTo>
                  <a:pt x="540" y="135"/>
                  <a:pt x="540" y="135"/>
                  <a:pt x="540" y="136"/>
                </a:cubicBezTo>
                <a:cubicBezTo>
                  <a:pt x="540" y="136"/>
                  <a:pt x="540" y="135"/>
                  <a:pt x="540" y="135"/>
                </a:cubicBezTo>
                <a:close/>
                <a:moveTo>
                  <a:pt x="541" y="136"/>
                </a:moveTo>
                <a:cubicBezTo>
                  <a:pt x="541" y="136"/>
                  <a:pt x="541" y="137"/>
                  <a:pt x="541" y="137"/>
                </a:cubicBezTo>
                <a:cubicBezTo>
                  <a:pt x="541" y="137"/>
                  <a:pt x="541" y="137"/>
                  <a:pt x="541" y="137"/>
                </a:cubicBezTo>
                <a:cubicBezTo>
                  <a:pt x="541" y="137"/>
                  <a:pt x="541" y="137"/>
                  <a:pt x="541" y="137"/>
                </a:cubicBezTo>
                <a:cubicBezTo>
                  <a:pt x="541" y="137"/>
                  <a:pt x="541" y="137"/>
                  <a:pt x="541" y="136"/>
                </a:cubicBezTo>
                <a:close/>
                <a:moveTo>
                  <a:pt x="358" y="138"/>
                </a:moveTo>
                <a:cubicBezTo>
                  <a:pt x="358" y="138"/>
                  <a:pt x="358" y="137"/>
                  <a:pt x="358" y="137"/>
                </a:cubicBezTo>
                <a:cubicBezTo>
                  <a:pt x="358" y="137"/>
                  <a:pt x="358" y="137"/>
                  <a:pt x="357" y="137"/>
                </a:cubicBezTo>
                <a:cubicBezTo>
                  <a:pt x="357" y="137"/>
                  <a:pt x="357" y="137"/>
                  <a:pt x="357" y="137"/>
                </a:cubicBezTo>
                <a:cubicBezTo>
                  <a:pt x="357" y="137"/>
                  <a:pt x="357" y="138"/>
                  <a:pt x="358" y="138"/>
                </a:cubicBezTo>
                <a:close/>
                <a:moveTo>
                  <a:pt x="153" y="273"/>
                </a:moveTo>
                <a:cubicBezTo>
                  <a:pt x="153" y="273"/>
                  <a:pt x="153" y="273"/>
                  <a:pt x="154" y="274"/>
                </a:cubicBezTo>
                <a:cubicBezTo>
                  <a:pt x="154" y="273"/>
                  <a:pt x="154" y="273"/>
                  <a:pt x="154" y="273"/>
                </a:cubicBezTo>
                <a:cubicBezTo>
                  <a:pt x="154" y="273"/>
                  <a:pt x="154" y="272"/>
                  <a:pt x="153" y="272"/>
                </a:cubicBezTo>
                <a:cubicBezTo>
                  <a:pt x="153" y="272"/>
                  <a:pt x="153" y="273"/>
                  <a:pt x="153" y="273"/>
                </a:cubicBezTo>
                <a:close/>
                <a:moveTo>
                  <a:pt x="524" y="139"/>
                </a:moveTo>
                <a:cubicBezTo>
                  <a:pt x="524" y="139"/>
                  <a:pt x="525" y="139"/>
                  <a:pt x="525" y="140"/>
                </a:cubicBezTo>
                <a:cubicBezTo>
                  <a:pt x="525" y="139"/>
                  <a:pt x="525" y="139"/>
                  <a:pt x="525" y="139"/>
                </a:cubicBezTo>
                <a:cubicBezTo>
                  <a:pt x="525" y="139"/>
                  <a:pt x="525" y="139"/>
                  <a:pt x="524" y="139"/>
                </a:cubicBezTo>
                <a:cubicBezTo>
                  <a:pt x="524" y="139"/>
                  <a:pt x="524" y="139"/>
                  <a:pt x="524" y="139"/>
                </a:cubicBezTo>
                <a:close/>
                <a:moveTo>
                  <a:pt x="371" y="139"/>
                </a:moveTo>
                <a:cubicBezTo>
                  <a:pt x="371" y="139"/>
                  <a:pt x="371" y="139"/>
                  <a:pt x="371" y="139"/>
                </a:cubicBezTo>
                <a:cubicBezTo>
                  <a:pt x="370" y="139"/>
                  <a:pt x="370" y="139"/>
                  <a:pt x="370" y="139"/>
                </a:cubicBezTo>
                <a:cubicBezTo>
                  <a:pt x="370" y="139"/>
                  <a:pt x="370" y="140"/>
                  <a:pt x="371" y="140"/>
                </a:cubicBezTo>
                <a:cubicBezTo>
                  <a:pt x="371" y="140"/>
                  <a:pt x="371" y="139"/>
                  <a:pt x="371" y="139"/>
                </a:cubicBezTo>
                <a:close/>
                <a:moveTo>
                  <a:pt x="533" y="140"/>
                </a:moveTo>
                <a:cubicBezTo>
                  <a:pt x="533" y="140"/>
                  <a:pt x="533" y="140"/>
                  <a:pt x="532" y="140"/>
                </a:cubicBezTo>
                <a:cubicBezTo>
                  <a:pt x="532" y="140"/>
                  <a:pt x="532" y="140"/>
                  <a:pt x="532" y="140"/>
                </a:cubicBezTo>
                <a:cubicBezTo>
                  <a:pt x="532" y="140"/>
                  <a:pt x="533" y="141"/>
                  <a:pt x="533" y="141"/>
                </a:cubicBezTo>
                <a:cubicBezTo>
                  <a:pt x="533" y="141"/>
                  <a:pt x="533" y="141"/>
                  <a:pt x="533" y="140"/>
                </a:cubicBezTo>
                <a:close/>
                <a:moveTo>
                  <a:pt x="354" y="141"/>
                </a:moveTo>
                <a:cubicBezTo>
                  <a:pt x="354" y="141"/>
                  <a:pt x="354" y="142"/>
                  <a:pt x="354" y="142"/>
                </a:cubicBezTo>
                <a:cubicBezTo>
                  <a:pt x="354" y="142"/>
                  <a:pt x="354" y="141"/>
                  <a:pt x="354" y="141"/>
                </a:cubicBezTo>
                <a:cubicBezTo>
                  <a:pt x="354" y="141"/>
                  <a:pt x="354" y="141"/>
                  <a:pt x="354" y="141"/>
                </a:cubicBezTo>
                <a:cubicBezTo>
                  <a:pt x="354" y="141"/>
                  <a:pt x="354" y="141"/>
                  <a:pt x="354" y="141"/>
                </a:cubicBezTo>
                <a:close/>
                <a:moveTo>
                  <a:pt x="365" y="141"/>
                </a:moveTo>
                <a:cubicBezTo>
                  <a:pt x="365" y="142"/>
                  <a:pt x="365" y="142"/>
                  <a:pt x="366" y="142"/>
                </a:cubicBezTo>
                <a:cubicBezTo>
                  <a:pt x="366" y="142"/>
                  <a:pt x="366" y="142"/>
                  <a:pt x="366" y="142"/>
                </a:cubicBezTo>
                <a:cubicBezTo>
                  <a:pt x="366" y="141"/>
                  <a:pt x="365" y="141"/>
                  <a:pt x="365" y="141"/>
                </a:cubicBezTo>
                <a:cubicBezTo>
                  <a:pt x="365" y="141"/>
                  <a:pt x="365" y="141"/>
                  <a:pt x="365" y="141"/>
                </a:cubicBezTo>
                <a:close/>
                <a:moveTo>
                  <a:pt x="447" y="273"/>
                </a:moveTo>
                <a:cubicBezTo>
                  <a:pt x="447" y="273"/>
                  <a:pt x="447" y="273"/>
                  <a:pt x="447" y="274"/>
                </a:cubicBezTo>
                <a:cubicBezTo>
                  <a:pt x="447" y="273"/>
                  <a:pt x="447" y="273"/>
                  <a:pt x="447" y="273"/>
                </a:cubicBezTo>
                <a:cubicBezTo>
                  <a:pt x="447" y="273"/>
                  <a:pt x="447" y="273"/>
                  <a:pt x="447" y="273"/>
                </a:cubicBezTo>
                <a:cubicBezTo>
                  <a:pt x="447" y="273"/>
                  <a:pt x="447" y="273"/>
                  <a:pt x="447" y="273"/>
                </a:cubicBezTo>
                <a:close/>
                <a:moveTo>
                  <a:pt x="519" y="273"/>
                </a:moveTo>
                <a:cubicBezTo>
                  <a:pt x="519" y="273"/>
                  <a:pt x="519" y="273"/>
                  <a:pt x="519" y="273"/>
                </a:cubicBezTo>
                <a:cubicBezTo>
                  <a:pt x="520" y="273"/>
                  <a:pt x="520" y="273"/>
                  <a:pt x="520" y="273"/>
                </a:cubicBezTo>
                <a:cubicBezTo>
                  <a:pt x="520" y="273"/>
                  <a:pt x="520" y="273"/>
                  <a:pt x="519" y="273"/>
                </a:cubicBezTo>
                <a:cubicBezTo>
                  <a:pt x="519" y="273"/>
                  <a:pt x="519" y="273"/>
                  <a:pt x="519" y="273"/>
                </a:cubicBezTo>
                <a:close/>
                <a:moveTo>
                  <a:pt x="330" y="145"/>
                </a:moveTo>
                <a:cubicBezTo>
                  <a:pt x="330" y="145"/>
                  <a:pt x="330" y="145"/>
                  <a:pt x="330" y="144"/>
                </a:cubicBezTo>
                <a:cubicBezTo>
                  <a:pt x="330" y="145"/>
                  <a:pt x="329" y="145"/>
                  <a:pt x="329" y="145"/>
                </a:cubicBezTo>
                <a:cubicBezTo>
                  <a:pt x="329" y="145"/>
                  <a:pt x="329" y="145"/>
                  <a:pt x="330" y="145"/>
                </a:cubicBezTo>
                <a:cubicBezTo>
                  <a:pt x="330" y="145"/>
                  <a:pt x="330" y="145"/>
                  <a:pt x="330" y="145"/>
                </a:cubicBezTo>
                <a:close/>
                <a:moveTo>
                  <a:pt x="315" y="148"/>
                </a:moveTo>
                <a:cubicBezTo>
                  <a:pt x="315" y="149"/>
                  <a:pt x="315" y="149"/>
                  <a:pt x="314" y="149"/>
                </a:cubicBezTo>
                <a:cubicBezTo>
                  <a:pt x="314" y="149"/>
                  <a:pt x="315" y="149"/>
                  <a:pt x="315" y="149"/>
                </a:cubicBezTo>
                <a:cubicBezTo>
                  <a:pt x="315" y="149"/>
                  <a:pt x="315" y="149"/>
                  <a:pt x="315" y="149"/>
                </a:cubicBezTo>
                <a:cubicBezTo>
                  <a:pt x="315" y="149"/>
                  <a:pt x="315" y="149"/>
                  <a:pt x="315" y="148"/>
                </a:cubicBezTo>
                <a:close/>
                <a:moveTo>
                  <a:pt x="336" y="149"/>
                </a:moveTo>
                <a:cubicBezTo>
                  <a:pt x="336" y="149"/>
                  <a:pt x="335" y="149"/>
                  <a:pt x="335" y="148"/>
                </a:cubicBezTo>
                <a:cubicBezTo>
                  <a:pt x="335" y="149"/>
                  <a:pt x="335" y="149"/>
                  <a:pt x="335" y="149"/>
                </a:cubicBezTo>
                <a:cubicBezTo>
                  <a:pt x="335" y="149"/>
                  <a:pt x="335" y="149"/>
                  <a:pt x="335" y="149"/>
                </a:cubicBezTo>
                <a:cubicBezTo>
                  <a:pt x="336" y="149"/>
                  <a:pt x="336" y="149"/>
                  <a:pt x="336" y="149"/>
                </a:cubicBezTo>
                <a:close/>
                <a:moveTo>
                  <a:pt x="369" y="149"/>
                </a:moveTo>
                <a:cubicBezTo>
                  <a:pt x="369" y="150"/>
                  <a:pt x="370" y="150"/>
                  <a:pt x="370" y="150"/>
                </a:cubicBezTo>
                <a:cubicBezTo>
                  <a:pt x="370" y="150"/>
                  <a:pt x="370" y="150"/>
                  <a:pt x="370" y="150"/>
                </a:cubicBezTo>
                <a:cubicBezTo>
                  <a:pt x="370" y="149"/>
                  <a:pt x="370" y="149"/>
                  <a:pt x="370" y="149"/>
                </a:cubicBezTo>
                <a:cubicBezTo>
                  <a:pt x="370" y="149"/>
                  <a:pt x="370" y="149"/>
                  <a:pt x="369" y="149"/>
                </a:cubicBezTo>
                <a:close/>
                <a:moveTo>
                  <a:pt x="450" y="152"/>
                </a:moveTo>
                <a:cubicBezTo>
                  <a:pt x="450" y="151"/>
                  <a:pt x="450" y="151"/>
                  <a:pt x="450" y="151"/>
                </a:cubicBezTo>
                <a:cubicBezTo>
                  <a:pt x="450" y="151"/>
                  <a:pt x="450" y="151"/>
                  <a:pt x="450" y="151"/>
                </a:cubicBezTo>
                <a:cubicBezTo>
                  <a:pt x="450" y="151"/>
                  <a:pt x="449" y="151"/>
                  <a:pt x="449" y="151"/>
                </a:cubicBezTo>
                <a:cubicBezTo>
                  <a:pt x="449" y="151"/>
                  <a:pt x="450" y="152"/>
                  <a:pt x="450" y="152"/>
                </a:cubicBezTo>
                <a:close/>
                <a:moveTo>
                  <a:pt x="432" y="274"/>
                </a:moveTo>
                <a:cubicBezTo>
                  <a:pt x="432" y="274"/>
                  <a:pt x="432" y="275"/>
                  <a:pt x="432" y="274"/>
                </a:cubicBezTo>
                <a:cubicBezTo>
                  <a:pt x="432" y="274"/>
                  <a:pt x="433" y="274"/>
                  <a:pt x="433" y="274"/>
                </a:cubicBezTo>
                <a:cubicBezTo>
                  <a:pt x="433" y="274"/>
                  <a:pt x="433" y="274"/>
                  <a:pt x="432" y="274"/>
                </a:cubicBezTo>
                <a:cubicBezTo>
                  <a:pt x="432" y="274"/>
                  <a:pt x="432" y="274"/>
                  <a:pt x="432" y="274"/>
                </a:cubicBezTo>
                <a:close/>
                <a:moveTo>
                  <a:pt x="372" y="152"/>
                </a:moveTo>
                <a:cubicBezTo>
                  <a:pt x="372" y="151"/>
                  <a:pt x="371" y="151"/>
                  <a:pt x="371" y="151"/>
                </a:cubicBezTo>
                <a:cubicBezTo>
                  <a:pt x="371" y="151"/>
                  <a:pt x="371" y="151"/>
                  <a:pt x="371" y="151"/>
                </a:cubicBezTo>
                <a:cubicBezTo>
                  <a:pt x="371" y="152"/>
                  <a:pt x="371" y="152"/>
                  <a:pt x="371" y="152"/>
                </a:cubicBezTo>
                <a:cubicBezTo>
                  <a:pt x="372" y="152"/>
                  <a:pt x="372" y="152"/>
                  <a:pt x="372" y="152"/>
                </a:cubicBezTo>
                <a:close/>
                <a:moveTo>
                  <a:pt x="450" y="274"/>
                </a:moveTo>
                <a:cubicBezTo>
                  <a:pt x="450" y="274"/>
                  <a:pt x="450" y="274"/>
                  <a:pt x="451" y="274"/>
                </a:cubicBezTo>
                <a:cubicBezTo>
                  <a:pt x="451" y="275"/>
                  <a:pt x="451" y="274"/>
                  <a:pt x="451" y="274"/>
                </a:cubicBezTo>
                <a:cubicBezTo>
                  <a:pt x="451" y="274"/>
                  <a:pt x="450" y="274"/>
                  <a:pt x="450" y="274"/>
                </a:cubicBezTo>
                <a:cubicBezTo>
                  <a:pt x="450" y="274"/>
                  <a:pt x="450" y="274"/>
                  <a:pt x="450" y="274"/>
                </a:cubicBezTo>
                <a:close/>
                <a:moveTo>
                  <a:pt x="611" y="152"/>
                </a:moveTo>
                <a:cubicBezTo>
                  <a:pt x="611" y="152"/>
                  <a:pt x="611" y="152"/>
                  <a:pt x="611" y="152"/>
                </a:cubicBezTo>
                <a:cubicBezTo>
                  <a:pt x="611" y="152"/>
                  <a:pt x="611" y="152"/>
                  <a:pt x="610" y="151"/>
                </a:cubicBezTo>
                <a:cubicBezTo>
                  <a:pt x="610" y="152"/>
                  <a:pt x="610" y="152"/>
                  <a:pt x="610" y="152"/>
                </a:cubicBezTo>
                <a:cubicBezTo>
                  <a:pt x="610" y="152"/>
                  <a:pt x="611" y="152"/>
                  <a:pt x="611" y="152"/>
                </a:cubicBezTo>
                <a:close/>
                <a:moveTo>
                  <a:pt x="370" y="153"/>
                </a:moveTo>
                <a:cubicBezTo>
                  <a:pt x="370" y="152"/>
                  <a:pt x="369" y="153"/>
                  <a:pt x="369" y="152"/>
                </a:cubicBezTo>
                <a:cubicBezTo>
                  <a:pt x="369" y="153"/>
                  <a:pt x="370" y="153"/>
                  <a:pt x="370" y="153"/>
                </a:cubicBezTo>
                <a:close/>
                <a:moveTo>
                  <a:pt x="501" y="154"/>
                </a:moveTo>
                <a:cubicBezTo>
                  <a:pt x="501" y="154"/>
                  <a:pt x="501" y="153"/>
                  <a:pt x="502" y="153"/>
                </a:cubicBezTo>
                <a:cubicBezTo>
                  <a:pt x="502" y="153"/>
                  <a:pt x="502" y="153"/>
                  <a:pt x="502" y="153"/>
                </a:cubicBezTo>
                <a:cubicBezTo>
                  <a:pt x="501" y="153"/>
                  <a:pt x="501" y="153"/>
                  <a:pt x="501" y="153"/>
                </a:cubicBezTo>
                <a:cubicBezTo>
                  <a:pt x="501" y="153"/>
                  <a:pt x="501" y="154"/>
                  <a:pt x="501" y="154"/>
                </a:cubicBezTo>
                <a:close/>
                <a:moveTo>
                  <a:pt x="441" y="154"/>
                </a:moveTo>
                <a:cubicBezTo>
                  <a:pt x="440" y="154"/>
                  <a:pt x="440" y="154"/>
                  <a:pt x="440" y="154"/>
                </a:cubicBezTo>
                <a:cubicBezTo>
                  <a:pt x="440" y="155"/>
                  <a:pt x="440" y="155"/>
                  <a:pt x="440" y="155"/>
                </a:cubicBezTo>
                <a:cubicBezTo>
                  <a:pt x="440" y="155"/>
                  <a:pt x="441" y="154"/>
                  <a:pt x="441" y="154"/>
                </a:cubicBezTo>
                <a:cubicBezTo>
                  <a:pt x="441" y="154"/>
                  <a:pt x="441" y="154"/>
                  <a:pt x="441" y="154"/>
                </a:cubicBezTo>
                <a:close/>
                <a:moveTo>
                  <a:pt x="501" y="154"/>
                </a:moveTo>
                <a:cubicBezTo>
                  <a:pt x="500" y="154"/>
                  <a:pt x="500" y="154"/>
                  <a:pt x="500" y="154"/>
                </a:cubicBezTo>
                <a:cubicBezTo>
                  <a:pt x="500" y="154"/>
                  <a:pt x="500" y="154"/>
                  <a:pt x="500" y="155"/>
                </a:cubicBezTo>
                <a:cubicBezTo>
                  <a:pt x="500" y="155"/>
                  <a:pt x="500" y="155"/>
                  <a:pt x="500" y="155"/>
                </a:cubicBezTo>
                <a:cubicBezTo>
                  <a:pt x="500" y="155"/>
                  <a:pt x="500" y="154"/>
                  <a:pt x="501" y="154"/>
                </a:cubicBezTo>
                <a:close/>
                <a:moveTo>
                  <a:pt x="326" y="155"/>
                </a:moveTo>
                <a:cubicBezTo>
                  <a:pt x="326" y="155"/>
                  <a:pt x="326" y="155"/>
                  <a:pt x="326" y="155"/>
                </a:cubicBezTo>
                <a:cubicBezTo>
                  <a:pt x="327" y="155"/>
                  <a:pt x="327" y="155"/>
                  <a:pt x="327" y="154"/>
                </a:cubicBezTo>
                <a:cubicBezTo>
                  <a:pt x="327" y="154"/>
                  <a:pt x="327" y="154"/>
                  <a:pt x="327" y="154"/>
                </a:cubicBezTo>
                <a:cubicBezTo>
                  <a:pt x="327" y="154"/>
                  <a:pt x="326" y="154"/>
                  <a:pt x="326" y="155"/>
                </a:cubicBezTo>
                <a:close/>
                <a:moveTo>
                  <a:pt x="399" y="155"/>
                </a:moveTo>
                <a:cubicBezTo>
                  <a:pt x="399" y="155"/>
                  <a:pt x="399" y="155"/>
                  <a:pt x="399" y="155"/>
                </a:cubicBezTo>
                <a:cubicBezTo>
                  <a:pt x="399" y="155"/>
                  <a:pt x="399" y="154"/>
                  <a:pt x="399" y="154"/>
                </a:cubicBezTo>
                <a:cubicBezTo>
                  <a:pt x="398" y="154"/>
                  <a:pt x="398" y="154"/>
                  <a:pt x="398" y="154"/>
                </a:cubicBezTo>
                <a:cubicBezTo>
                  <a:pt x="398" y="155"/>
                  <a:pt x="398" y="155"/>
                  <a:pt x="399" y="155"/>
                </a:cubicBezTo>
                <a:close/>
                <a:moveTo>
                  <a:pt x="362" y="155"/>
                </a:moveTo>
                <a:cubicBezTo>
                  <a:pt x="362" y="155"/>
                  <a:pt x="362" y="155"/>
                  <a:pt x="362" y="155"/>
                </a:cubicBezTo>
                <a:cubicBezTo>
                  <a:pt x="362" y="155"/>
                  <a:pt x="362" y="155"/>
                  <a:pt x="362" y="155"/>
                </a:cubicBezTo>
                <a:cubicBezTo>
                  <a:pt x="362" y="155"/>
                  <a:pt x="362" y="155"/>
                  <a:pt x="362" y="156"/>
                </a:cubicBezTo>
                <a:cubicBezTo>
                  <a:pt x="362" y="155"/>
                  <a:pt x="362" y="155"/>
                  <a:pt x="362" y="155"/>
                </a:cubicBezTo>
                <a:close/>
                <a:moveTo>
                  <a:pt x="384" y="155"/>
                </a:moveTo>
                <a:cubicBezTo>
                  <a:pt x="384" y="155"/>
                  <a:pt x="384" y="155"/>
                  <a:pt x="384" y="155"/>
                </a:cubicBezTo>
                <a:cubicBezTo>
                  <a:pt x="383" y="155"/>
                  <a:pt x="383" y="155"/>
                  <a:pt x="383" y="155"/>
                </a:cubicBezTo>
                <a:cubicBezTo>
                  <a:pt x="383" y="155"/>
                  <a:pt x="383" y="155"/>
                  <a:pt x="384" y="156"/>
                </a:cubicBezTo>
                <a:cubicBezTo>
                  <a:pt x="384" y="155"/>
                  <a:pt x="384" y="155"/>
                  <a:pt x="384" y="155"/>
                </a:cubicBezTo>
                <a:close/>
                <a:moveTo>
                  <a:pt x="358" y="156"/>
                </a:moveTo>
                <a:cubicBezTo>
                  <a:pt x="358" y="156"/>
                  <a:pt x="358" y="156"/>
                  <a:pt x="358" y="156"/>
                </a:cubicBezTo>
                <a:cubicBezTo>
                  <a:pt x="358" y="156"/>
                  <a:pt x="358" y="155"/>
                  <a:pt x="358" y="155"/>
                </a:cubicBezTo>
                <a:cubicBezTo>
                  <a:pt x="358" y="155"/>
                  <a:pt x="357" y="156"/>
                  <a:pt x="357" y="156"/>
                </a:cubicBezTo>
                <a:cubicBezTo>
                  <a:pt x="357" y="156"/>
                  <a:pt x="358" y="156"/>
                  <a:pt x="358" y="156"/>
                </a:cubicBezTo>
                <a:close/>
                <a:moveTo>
                  <a:pt x="446" y="157"/>
                </a:moveTo>
                <a:cubicBezTo>
                  <a:pt x="446" y="157"/>
                  <a:pt x="446" y="157"/>
                  <a:pt x="446" y="157"/>
                </a:cubicBezTo>
                <a:cubicBezTo>
                  <a:pt x="446" y="157"/>
                  <a:pt x="446" y="157"/>
                  <a:pt x="447" y="157"/>
                </a:cubicBezTo>
                <a:cubicBezTo>
                  <a:pt x="447" y="156"/>
                  <a:pt x="446" y="156"/>
                  <a:pt x="446" y="156"/>
                </a:cubicBezTo>
                <a:cubicBezTo>
                  <a:pt x="446" y="156"/>
                  <a:pt x="446" y="156"/>
                  <a:pt x="446" y="157"/>
                </a:cubicBezTo>
                <a:close/>
                <a:moveTo>
                  <a:pt x="436" y="275"/>
                </a:moveTo>
                <a:cubicBezTo>
                  <a:pt x="437" y="275"/>
                  <a:pt x="437" y="275"/>
                  <a:pt x="437" y="275"/>
                </a:cubicBezTo>
                <a:cubicBezTo>
                  <a:pt x="437" y="275"/>
                  <a:pt x="437" y="275"/>
                  <a:pt x="437" y="275"/>
                </a:cubicBezTo>
                <a:cubicBezTo>
                  <a:pt x="437" y="275"/>
                  <a:pt x="437" y="275"/>
                  <a:pt x="437" y="275"/>
                </a:cubicBezTo>
                <a:cubicBezTo>
                  <a:pt x="437" y="274"/>
                  <a:pt x="436" y="275"/>
                  <a:pt x="436" y="275"/>
                </a:cubicBezTo>
                <a:close/>
                <a:moveTo>
                  <a:pt x="161" y="276"/>
                </a:moveTo>
                <a:cubicBezTo>
                  <a:pt x="161" y="276"/>
                  <a:pt x="161" y="276"/>
                  <a:pt x="161" y="276"/>
                </a:cubicBezTo>
                <a:cubicBezTo>
                  <a:pt x="161" y="276"/>
                  <a:pt x="161" y="276"/>
                  <a:pt x="161" y="276"/>
                </a:cubicBezTo>
                <a:cubicBezTo>
                  <a:pt x="161" y="276"/>
                  <a:pt x="161" y="276"/>
                  <a:pt x="161" y="275"/>
                </a:cubicBezTo>
                <a:cubicBezTo>
                  <a:pt x="161" y="276"/>
                  <a:pt x="161" y="276"/>
                  <a:pt x="161" y="276"/>
                </a:cubicBezTo>
                <a:close/>
                <a:moveTo>
                  <a:pt x="65" y="156"/>
                </a:moveTo>
                <a:cubicBezTo>
                  <a:pt x="65" y="156"/>
                  <a:pt x="65" y="157"/>
                  <a:pt x="65" y="157"/>
                </a:cubicBezTo>
                <a:cubicBezTo>
                  <a:pt x="65" y="157"/>
                  <a:pt x="65" y="157"/>
                  <a:pt x="65" y="157"/>
                </a:cubicBezTo>
                <a:cubicBezTo>
                  <a:pt x="66" y="157"/>
                  <a:pt x="66" y="157"/>
                  <a:pt x="66" y="157"/>
                </a:cubicBezTo>
                <a:cubicBezTo>
                  <a:pt x="66" y="157"/>
                  <a:pt x="66" y="156"/>
                  <a:pt x="65" y="156"/>
                </a:cubicBezTo>
                <a:close/>
                <a:moveTo>
                  <a:pt x="345" y="158"/>
                </a:moveTo>
                <a:cubicBezTo>
                  <a:pt x="345" y="158"/>
                  <a:pt x="345" y="158"/>
                  <a:pt x="345" y="158"/>
                </a:cubicBezTo>
                <a:cubicBezTo>
                  <a:pt x="345" y="158"/>
                  <a:pt x="345" y="157"/>
                  <a:pt x="344" y="157"/>
                </a:cubicBezTo>
                <a:cubicBezTo>
                  <a:pt x="344" y="157"/>
                  <a:pt x="344" y="157"/>
                  <a:pt x="344" y="158"/>
                </a:cubicBezTo>
                <a:cubicBezTo>
                  <a:pt x="344" y="158"/>
                  <a:pt x="345" y="158"/>
                  <a:pt x="345" y="158"/>
                </a:cubicBezTo>
                <a:close/>
                <a:moveTo>
                  <a:pt x="375" y="159"/>
                </a:moveTo>
                <a:cubicBezTo>
                  <a:pt x="375" y="159"/>
                  <a:pt x="376" y="159"/>
                  <a:pt x="376" y="158"/>
                </a:cubicBezTo>
                <a:cubicBezTo>
                  <a:pt x="375" y="158"/>
                  <a:pt x="375" y="158"/>
                  <a:pt x="375" y="158"/>
                </a:cubicBezTo>
                <a:cubicBezTo>
                  <a:pt x="375" y="158"/>
                  <a:pt x="375" y="158"/>
                  <a:pt x="375" y="158"/>
                </a:cubicBezTo>
                <a:cubicBezTo>
                  <a:pt x="375" y="158"/>
                  <a:pt x="375" y="159"/>
                  <a:pt x="375" y="159"/>
                </a:cubicBezTo>
                <a:close/>
                <a:moveTo>
                  <a:pt x="381" y="158"/>
                </a:moveTo>
                <a:cubicBezTo>
                  <a:pt x="380" y="158"/>
                  <a:pt x="380" y="158"/>
                  <a:pt x="380" y="158"/>
                </a:cubicBezTo>
                <a:cubicBezTo>
                  <a:pt x="380" y="158"/>
                  <a:pt x="380" y="158"/>
                  <a:pt x="380" y="158"/>
                </a:cubicBezTo>
                <a:cubicBezTo>
                  <a:pt x="380" y="158"/>
                  <a:pt x="380" y="159"/>
                  <a:pt x="380" y="159"/>
                </a:cubicBezTo>
                <a:cubicBezTo>
                  <a:pt x="380" y="159"/>
                  <a:pt x="380" y="159"/>
                  <a:pt x="381" y="158"/>
                </a:cubicBezTo>
                <a:close/>
                <a:moveTo>
                  <a:pt x="610" y="158"/>
                </a:moveTo>
                <a:cubicBezTo>
                  <a:pt x="610" y="158"/>
                  <a:pt x="610" y="158"/>
                  <a:pt x="610" y="158"/>
                </a:cubicBezTo>
                <a:cubicBezTo>
                  <a:pt x="610" y="159"/>
                  <a:pt x="610" y="159"/>
                  <a:pt x="610" y="159"/>
                </a:cubicBezTo>
                <a:cubicBezTo>
                  <a:pt x="610" y="159"/>
                  <a:pt x="610" y="158"/>
                  <a:pt x="611" y="158"/>
                </a:cubicBezTo>
                <a:cubicBezTo>
                  <a:pt x="610" y="158"/>
                  <a:pt x="610" y="158"/>
                  <a:pt x="610" y="158"/>
                </a:cubicBezTo>
                <a:close/>
                <a:moveTo>
                  <a:pt x="411" y="159"/>
                </a:moveTo>
                <a:cubicBezTo>
                  <a:pt x="411" y="158"/>
                  <a:pt x="411" y="158"/>
                  <a:pt x="410" y="158"/>
                </a:cubicBezTo>
                <a:cubicBezTo>
                  <a:pt x="410" y="158"/>
                  <a:pt x="410" y="158"/>
                  <a:pt x="410" y="158"/>
                </a:cubicBezTo>
                <a:cubicBezTo>
                  <a:pt x="410" y="159"/>
                  <a:pt x="411" y="159"/>
                  <a:pt x="411" y="159"/>
                </a:cubicBezTo>
                <a:cubicBezTo>
                  <a:pt x="411" y="159"/>
                  <a:pt x="411" y="159"/>
                  <a:pt x="411" y="159"/>
                </a:cubicBezTo>
                <a:close/>
                <a:moveTo>
                  <a:pt x="460" y="159"/>
                </a:moveTo>
                <a:cubicBezTo>
                  <a:pt x="460" y="159"/>
                  <a:pt x="461" y="159"/>
                  <a:pt x="461" y="160"/>
                </a:cubicBezTo>
                <a:cubicBezTo>
                  <a:pt x="461" y="160"/>
                  <a:pt x="461" y="159"/>
                  <a:pt x="461" y="159"/>
                </a:cubicBezTo>
                <a:cubicBezTo>
                  <a:pt x="461" y="159"/>
                  <a:pt x="461" y="159"/>
                  <a:pt x="461" y="159"/>
                </a:cubicBezTo>
                <a:cubicBezTo>
                  <a:pt x="461" y="159"/>
                  <a:pt x="460" y="159"/>
                  <a:pt x="460" y="159"/>
                </a:cubicBezTo>
                <a:close/>
                <a:moveTo>
                  <a:pt x="406" y="276"/>
                </a:moveTo>
                <a:cubicBezTo>
                  <a:pt x="406" y="276"/>
                  <a:pt x="406" y="276"/>
                  <a:pt x="405" y="276"/>
                </a:cubicBezTo>
                <a:cubicBezTo>
                  <a:pt x="405" y="276"/>
                  <a:pt x="405" y="276"/>
                  <a:pt x="405" y="276"/>
                </a:cubicBezTo>
                <a:cubicBezTo>
                  <a:pt x="405" y="277"/>
                  <a:pt x="406" y="277"/>
                  <a:pt x="406" y="277"/>
                </a:cubicBezTo>
                <a:cubicBezTo>
                  <a:pt x="406" y="277"/>
                  <a:pt x="406" y="277"/>
                  <a:pt x="406" y="276"/>
                </a:cubicBezTo>
                <a:close/>
                <a:moveTo>
                  <a:pt x="452" y="276"/>
                </a:moveTo>
                <a:cubicBezTo>
                  <a:pt x="452" y="277"/>
                  <a:pt x="453" y="277"/>
                  <a:pt x="453" y="277"/>
                </a:cubicBezTo>
                <a:cubicBezTo>
                  <a:pt x="453" y="277"/>
                  <a:pt x="453" y="277"/>
                  <a:pt x="453" y="276"/>
                </a:cubicBezTo>
                <a:cubicBezTo>
                  <a:pt x="453" y="276"/>
                  <a:pt x="453" y="276"/>
                  <a:pt x="453" y="276"/>
                </a:cubicBezTo>
                <a:cubicBezTo>
                  <a:pt x="452" y="276"/>
                  <a:pt x="452" y="276"/>
                  <a:pt x="452" y="276"/>
                </a:cubicBezTo>
                <a:close/>
                <a:moveTo>
                  <a:pt x="454" y="277"/>
                </a:moveTo>
                <a:cubicBezTo>
                  <a:pt x="454" y="277"/>
                  <a:pt x="454" y="277"/>
                  <a:pt x="454" y="277"/>
                </a:cubicBezTo>
                <a:cubicBezTo>
                  <a:pt x="454" y="277"/>
                  <a:pt x="454" y="276"/>
                  <a:pt x="455" y="276"/>
                </a:cubicBezTo>
                <a:cubicBezTo>
                  <a:pt x="455" y="276"/>
                  <a:pt x="454" y="276"/>
                  <a:pt x="454" y="276"/>
                </a:cubicBezTo>
                <a:cubicBezTo>
                  <a:pt x="454" y="276"/>
                  <a:pt x="454" y="276"/>
                  <a:pt x="454" y="277"/>
                </a:cubicBezTo>
                <a:close/>
                <a:moveTo>
                  <a:pt x="594" y="159"/>
                </a:moveTo>
                <a:cubicBezTo>
                  <a:pt x="593" y="159"/>
                  <a:pt x="593" y="159"/>
                  <a:pt x="593" y="159"/>
                </a:cubicBezTo>
                <a:cubicBezTo>
                  <a:pt x="593" y="159"/>
                  <a:pt x="592" y="159"/>
                  <a:pt x="592" y="159"/>
                </a:cubicBezTo>
                <a:cubicBezTo>
                  <a:pt x="592" y="159"/>
                  <a:pt x="593" y="160"/>
                  <a:pt x="593" y="160"/>
                </a:cubicBezTo>
                <a:cubicBezTo>
                  <a:pt x="593" y="160"/>
                  <a:pt x="593" y="159"/>
                  <a:pt x="594" y="159"/>
                </a:cubicBezTo>
                <a:close/>
                <a:moveTo>
                  <a:pt x="598" y="160"/>
                </a:moveTo>
                <a:cubicBezTo>
                  <a:pt x="597" y="160"/>
                  <a:pt x="597" y="160"/>
                  <a:pt x="597" y="159"/>
                </a:cubicBezTo>
                <a:cubicBezTo>
                  <a:pt x="597" y="160"/>
                  <a:pt x="597" y="160"/>
                  <a:pt x="597" y="160"/>
                </a:cubicBezTo>
                <a:cubicBezTo>
                  <a:pt x="597" y="160"/>
                  <a:pt x="597" y="160"/>
                  <a:pt x="597" y="160"/>
                </a:cubicBezTo>
                <a:cubicBezTo>
                  <a:pt x="597" y="160"/>
                  <a:pt x="598" y="160"/>
                  <a:pt x="598" y="160"/>
                </a:cubicBezTo>
                <a:close/>
                <a:moveTo>
                  <a:pt x="131" y="277"/>
                </a:moveTo>
                <a:cubicBezTo>
                  <a:pt x="130" y="277"/>
                  <a:pt x="130" y="277"/>
                  <a:pt x="130" y="277"/>
                </a:cubicBezTo>
                <a:cubicBezTo>
                  <a:pt x="130" y="277"/>
                  <a:pt x="130" y="277"/>
                  <a:pt x="130" y="277"/>
                </a:cubicBezTo>
                <a:cubicBezTo>
                  <a:pt x="130" y="277"/>
                  <a:pt x="130" y="277"/>
                  <a:pt x="130" y="278"/>
                </a:cubicBezTo>
                <a:cubicBezTo>
                  <a:pt x="130" y="278"/>
                  <a:pt x="131" y="277"/>
                  <a:pt x="131" y="277"/>
                </a:cubicBezTo>
                <a:close/>
                <a:moveTo>
                  <a:pt x="394" y="161"/>
                </a:moveTo>
                <a:cubicBezTo>
                  <a:pt x="394" y="161"/>
                  <a:pt x="394" y="161"/>
                  <a:pt x="394" y="160"/>
                </a:cubicBezTo>
                <a:cubicBezTo>
                  <a:pt x="393" y="161"/>
                  <a:pt x="393" y="161"/>
                  <a:pt x="393" y="161"/>
                </a:cubicBezTo>
                <a:cubicBezTo>
                  <a:pt x="393" y="161"/>
                  <a:pt x="394" y="161"/>
                  <a:pt x="394" y="161"/>
                </a:cubicBezTo>
                <a:cubicBezTo>
                  <a:pt x="394" y="161"/>
                  <a:pt x="394" y="161"/>
                  <a:pt x="394" y="161"/>
                </a:cubicBezTo>
                <a:close/>
                <a:moveTo>
                  <a:pt x="74" y="234"/>
                </a:moveTo>
                <a:cubicBezTo>
                  <a:pt x="74" y="234"/>
                  <a:pt x="74" y="234"/>
                  <a:pt x="74" y="234"/>
                </a:cubicBezTo>
                <a:cubicBezTo>
                  <a:pt x="74" y="234"/>
                  <a:pt x="74" y="234"/>
                  <a:pt x="74" y="234"/>
                </a:cubicBezTo>
                <a:cubicBezTo>
                  <a:pt x="73" y="234"/>
                  <a:pt x="73" y="234"/>
                  <a:pt x="73" y="234"/>
                </a:cubicBezTo>
                <a:cubicBezTo>
                  <a:pt x="73" y="234"/>
                  <a:pt x="74" y="234"/>
                  <a:pt x="74" y="234"/>
                </a:cubicBezTo>
                <a:close/>
                <a:moveTo>
                  <a:pt x="412" y="277"/>
                </a:moveTo>
                <a:cubicBezTo>
                  <a:pt x="413" y="278"/>
                  <a:pt x="413" y="278"/>
                  <a:pt x="413" y="278"/>
                </a:cubicBezTo>
                <a:cubicBezTo>
                  <a:pt x="413" y="278"/>
                  <a:pt x="413" y="278"/>
                  <a:pt x="413" y="278"/>
                </a:cubicBezTo>
                <a:cubicBezTo>
                  <a:pt x="413" y="277"/>
                  <a:pt x="413" y="277"/>
                  <a:pt x="413" y="277"/>
                </a:cubicBezTo>
                <a:cubicBezTo>
                  <a:pt x="413" y="277"/>
                  <a:pt x="412" y="277"/>
                  <a:pt x="412" y="277"/>
                </a:cubicBezTo>
                <a:close/>
                <a:moveTo>
                  <a:pt x="84" y="234"/>
                </a:moveTo>
                <a:cubicBezTo>
                  <a:pt x="84" y="234"/>
                  <a:pt x="84" y="234"/>
                  <a:pt x="85" y="234"/>
                </a:cubicBezTo>
                <a:cubicBezTo>
                  <a:pt x="85" y="234"/>
                  <a:pt x="85" y="234"/>
                  <a:pt x="85" y="234"/>
                </a:cubicBezTo>
                <a:cubicBezTo>
                  <a:pt x="85" y="234"/>
                  <a:pt x="84" y="234"/>
                  <a:pt x="84" y="234"/>
                </a:cubicBezTo>
                <a:cubicBezTo>
                  <a:pt x="84" y="234"/>
                  <a:pt x="84" y="234"/>
                  <a:pt x="84" y="234"/>
                </a:cubicBezTo>
                <a:close/>
                <a:moveTo>
                  <a:pt x="418" y="162"/>
                </a:moveTo>
                <a:cubicBezTo>
                  <a:pt x="418" y="163"/>
                  <a:pt x="418" y="163"/>
                  <a:pt x="419" y="163"/>
                </a:cubicBezTo>
                <a:cubicBezTo>
                  <a:pt x="419" y="163"/>
                  <a:pt x="419" y="163"/>
                  <a:pt x="419" y="163"/>
                </a:cubicBezTo>
                <a:cubicBezTo>
                  <a:pt x="419" y="163"/>
                  <a:pt x="419" y="162"/>
                  <a:pt x="419" y="162"/>
                </a:cubicBezTo>
                <a:cubicBezTo>
                  <a:pt x="418" y="162"/>
                  <a:pt x="418" y="162"/>
                  <a:pt x="418" y="162"/>
                </a:cubicBezTo>
                <a:close/>
                <a:moveTo>
                  <a:pt x="154" y="279"/>
                </a:moveTo>
                <a:cubicBezTo>
                  <a:pt x="154" y="279"/>
                  <a:pt x="154" y="279"/>
                  <a:pt x="154" y="279"/>
                </a:cubicBezTo>
                <a:cubicBezTo>
                  <a:pt x="154" y="278"/>
                  <a:pt x="154" y="278"/>
                  <a:pt x="154" y="278"/>
                </a:cubicBezTo>
                <a:cubicBezTo>
                  <a:pt x="154" y="278"/>
                  <a:pt x="154" y="279"/>
                  <a:pt x="153" y="279"/>
                </a:cubicBezTo>
                <a:cubicBezTo>
                  <a:pt x="154" y="279"/>
                  <a:pt x="154" y="279"/>
                  <a:pt x="154" y="279"/>
                </a:cubicBezTo>
                <a:close/>
                <a:moveTo>
                  <a:pt x="612" y="165"/>
                </a:moveTo>
                <a:cubicBezTo>
                  <a:pt x="612" y="165"/>
                  <a:pt x="612" y="165"/>
                  <a:pt x="612" y="164"/>
                </a:cubicBezTo>
                <a:cubicBezTo>
                  <a:pt x="612" y="164"/>
                  <a:pt x="612" y="164"/>
                  <a:pt x="612" y="164"/>
                </a:cubicBezTo>
                <a:cubicBezTo>
                  <a:pt x="611" y="164"/>
                  <a:pt x="611" y="165"/>
                  <a:pt x="611" y="165"/>
                </a:cubicBezTo>
                <a:cubicBezTo>
                  <a:pt x="611" y="165"/>
                  <a:pt x="611" y="165"/>
                  <a:pt x="612" y="165"/>
                </a:cubicBezTo>
                <a:close/>
                <a:moveTo>
                  <a:pt x="355" y="278"/>
                </a:moveTo>
                <a:cubicBezTo>
                  <a:pt x="355" y="278"/>
                  <a:pt x="355" y="278"/>
                  <a:pt x="355" y="278"/>
                </a:cubicBezTo>
                <a:cubicBezTo>
                  <a:pt x="355" y="278"/>
                  <a:pt x="354" y="278"/>
                  <a:pt x="354" y="279"/>
                </a:cubicBezTo>
                <a:cubicBezTo>
                  <a:pt x="354" y="279"/>
                  <a:pt x="355" y="279"/>
                  <a:pt x="355" y="279"/>
                </a:cubicBezTo>
                <a:cubicBezTo>
                  <a:pt x="355" y="279"/>
                  <a:pt x="355" y="278"/>
                  <a:pt x="355" y="278"/>
                </a:cubicBezTo>
                <a:close/>
                <a:moveTo>
                  <a:pt x="289" y="167"/>
                </a:moveTo>
                <a:cubicBezTo>
                  <a:pt x="289" y="167"/>
                  <a:pt x="289" y="167"/>
                  <a:pt x="290" y="167"/>
                </a:cubicBezTo>
                <a:cubicBezTo>
                  <a:pt x="290" y="167"/>
                  <a:pt x="290" y="167"/>
                  <a:pt x="291" y="167"/>
                </a:cubicBezTo>
                <a:cubicBezTo>
                  <a:pt x="290" y="167"/>
                  <a:pt x="290" y="167"/>
                  <a:pt x="290" y="167"/>
                </a:cubicBezTo>
                <a:cubicBezTo>
                  <a:pt x="290" y="167"/>
                  <a:pt x="290" y="167"/>
                  <a:pt x="289" y="167"/>
                </a:cubicBezTo>
                <a:close/>
                <a:moveTo>
                  <a:pt x="414" y="280"/>
                </a:moveTo>
                <a:cubicBezTo>
                  <a:pt x="414" y="280"/>
                  <a:pt x="414" y="280"/>
                  <a:pt x="414" y="280"/>
                </a:cubicBezTo>
                <a:cubicBezTo>
                  <a:pt x="414" y="280"/>
                  <a:pt x="414" y="280"/>
                  <a:pt x="414" y="279"/>
                </a:cubicBezTo>
                <a:cubicBezTo>
                  <a:pt x="414" y="279"/>
                  <a:pt x="414" y="279"/>
                  <a:pt x="414" y="279"/>
                </a:cubicBezTo>
                <a:cubicBezTo>
                  <a:pt x="414" y="279"/>
                  <a:pt x="414" y="279"/>
                  <a:pt x="414" y="280"/>
                </a:cubicBezTo>
                <a:close/>
                <a:moveTo>
                  <a:pt x="148" y="280"/>
                </a:moveTo>
                <a:cubicBezTo>
                  <a:pt x="148" y="280"/>
                  <a:pt x="148" y="280"/>
                  <a:pt x="148" y="280"/>
                </a:cubicBezTo>
                <a:cubicBezTo>
                  <a:pt x="148" y="280"/>
                  <a:pt x="148" y="280"/>
                  <a:pt x="148" y="280"/>
                </a:cubicBezTo>
                <a:cubicBezTo>
                  <a:pt x="148" y="279"/>
                  <a:pt x="148" y="279"/>
                  <a:pt x="148" y="279"/>
                </a:cubicBezTo>
                <a:cubicBezTo>
                  <a:pt x="148" y="280"/>
                  <a:pt x="148" y="280"/>
                  <a:pt x="148" y="280"/>
                </a:cubicBezTo>
                <a:close/>
                <a:moveTo>
                  <a:pt x="608" y="169"/>
                </a:moveTo>
                <a:cubicBezTo>
                  <a:pt x="608" y="169"/>
                  <a:pt x="608" y="169"/>
                  <a:pt x="609" y="169"/>
                </a:cubicBezTo>
                <a:cubicBezTo>
                  <a:pt x="609" y="169"/>
                  <a:pt x="609" y="169"/>
                  <a:pt x="609" y="169"/>
                </a:cubicBezTo>
                <a:cubicBezTo>
                  <a:pt x="609" y="169"/>
                  <a:pt x="609" y="169"/>
                  <a:pt x="608" y="169"/>
                </a:cubicBezTo>
                <a:cubicBezTo>
                  <a:pt x="608" y="169"/>
                  <a:pt x="608" y="169"/>
                  <a:pt x="608" y="169"/>
                </a:cubicBezTo>
                <a:close/>
                <a:moveTo>
                  <a:pt x="314" y="281"/>
                </a:moveTo>
                <a:cubicBezTo>
                  <a:pt x="314" y="281"/>
                  <a:pt x="314" y="280"/>
                  <a:pt x="314" y="280"/>
                </a:cubicBezTo>
                <a:cubicBezTo>
                  <a:pt x="314" y="280"/>
                  <a:pt x="314" y="280"/>
                  <a:pt x="314" y="280"/>
                </a:cubicBezTo>
                <a:cubicBezTo>
                  <a:pt x="314" y="280"/>
                  <a:pt x="314" y="280"/>
                  <a:pt x="313" y="281"/>
                </a:cubicBezTo>
                <a:cubicBezTo>
                  <a:pt x="314" y="281"/>
                  <a:pt x="314" y="281"/>
                  <a:pt x="314" y="281"/>
                </a:cubicBezTo>
                <a:close/>
                <a:moveTo>
                  <a:pt x="412" y="281"/>
                </a:moveTo>
                <a:cubicBezTo>
                  <a:pt x="411" y="281"/>
                  <a:pt x="411" y="282"/>
                  <a:pt x="411" y="282"/>
                </a:cubicBezTo>
                <a:cubicBezTo>
                  <a:pt x="411" y="282"/>
                  <a:pt x="411" y="282"/>
                  <a:pt x="411" y="282"/>
                </a:cubicBezTo>
                <a:cubicBezTo>
                  <a:pt x="412" y="282"/>
                  <a:pt x="412" y="282"/>
                  <a:pt x="412" y="282"/>
                </a:cubicBezTo>
                <a:cubicBezTo>
                  <a:pt x="412" y="281"/>
                  <a:pt x="412" y="281"/>
                  <a:pt x="412" y="281"/>
                </a:cubicBezTo>
                <a:close/>
                <a:moveTo>
                  <a:pt x="140" y="283"/>
                </a:moveTo>
                <a:cubicBezTo>
                  <a:pt x="140" y="282"/>
                  <a:pt x="140" y="282"/>
                  <a:pt x="139" y="282"/>
                </a:cubicBezTo>
                <a:cubicBezTo>
                  <a:pt x="139" y="282"/>
                  <a:pt x="139" y="282"/>
                  <a:pt x="139" y="282"/>
                </a:cubicBezTo>
                <a:cubicBezTo>
                  <a:pt x="139" y="283"/>
                  <a:pt x="139" y="283"/>
                  <a:pt x="140" y="283"/>
                </a:cubicBezTo>
                <a:cubicBezTo>
                  <a:pt x="140" y="283"/>
                  <a:pt x="140" y="283"/>
                  <a:pt x="140" y="283"/>
                </a:cubicBezTo>
                <a:close/>
                <a:moveTo>
                  <a:pt x="607" y="175"/>
                </a:moveTo>
                <a:cubicBezTo>
                  <a:pt x="607" y="175"/>
                  <a:pt x="607" y="175"/>
                  <a:pt x="607" y="176"/>
                </a:cubicBezTo>
                <a:cubicBezTo>
                  <a:pt x="607" y="176"/>
                  <a:pt x="608" y="175"/>
                  <a:pt x="608" y="175"/>
                </a:cubicBezTo>
                <a:cubicBezTo>
                  <a:pt x="608" y="175"/>
                  <a:pt x="607" y="175"/>
                  <a:pt x="607" y="175"/>
                </a:cubicBezTo>
                <a:cubicBezTo>
                  <a:pt x="607" y="175"/>
                  <a:pt x="607" y="175"/>
                  <a:pt x="607" y="175"/>
                </a:cubicBezTo>
                <a:close/>
                <a:moveTo>
                  <a:pt x="611" y="175"/>
                </a:moveTo>
                <a:cubicBezTo>
                  <a:pt x="611" y="175"/>
                  <a:pt x="611" y="175"/>
                  <a:pt x="611" y="175"/>
                </a:cubicBezTo>
                <a:cubicBezTo>
                  <a:pt x="611" y="176"/>
                  <a:pt x="611" y="176"/>
                  <a:pt x="612" y="176"/>
                </a:cubicBezTo>
                <a:cubicBezTo>
                  <a:pt x="612" y="175"/>
                  <a:pt x="612" y="175"/>
                  <a:pt x="611" y="175"/>
                </a:cubicBezTo>
                <a:cubicBezTo>
                  <a:pt x="611" y="175"/>
                  <a:pt x="611" y="175"/>
                  <a:pt x="611" y="175"/>
                </a:cubicBezTo>
                <a:close/>
                <a:moveTo>
                  <a:pt x="404" y="284"/>
                </a:moveTo>
                <a:cubicBezTo>
                  <a:pt x="404" y="284"/>
                  <a:pt x="404" y="284"/>
                  <a:pt x="405" y="284"/>
                </a:cubicBezTo>
                <a:cubicBezTo>
                  <a:pt x="405" y="284"/>
                  <a:pt x="405" y="284"/>
                  <a:pt x="405" y="284"/>
                </a:cubicBezTo>
                <a:cubicBezTo>
                  <a:pt x="405" y="283"/>
                  <a:pt x="405" y="283"/>
                  <a:pt x="405" y="283"/>
                </a:cubicBezTo>
                <a:cubicBezTo>
                  <a:pt x="405" y="283"/>
                  <a:pt x="404" y="283"/>
                  <a:pt x="404" y="284"/>
                </a:cubicBezTo>
                <a:close/>
                <a:moveTo>
                  <a:pt x="608" y="176"/>
                </a:moveTo>
                <a:cubicBezTo>
                  <a:pt x="608" y="176"/>
                  <a:pt x="609" y="177"/>
                  <a:pt x="609" y="176"/>
                </a:cubicBezTo>
                <a:cubicBezTo>
                  <a:pt x="609" y="176"/>
                  <a:pt x="609" y="176"/>
                  <a:pt x="609" y="176"/>
                </a:cubicBezTo>
                <a:cubicBezTo>
                  <a:pt x="609" y="176"/>
                  <a:pt x="609" y="176"/>
                  <a:pt x="609" y="176"/>
                </a:cubicBezTo>
                <a:cubicBezTo>
                  <a:pt x="609" y="176"/>
                  <a:pt x="608" y="176"/>
                  <a:pt x="608" y="176"/>
                </a:cubicBezTo>
                <a:close/>
                <a:moveTo>
                  <a:pt x="35" y="178"/>
                </a:moveTo>
                <a:cubicBezTo>
                  <a:pt x="35" y="177"/>
                  <a:pt x="35" y="177"/>
                  <a:pt x="34" y="177"/>
                </a:cubicBezTo>
                <a:cubicBezTo>
                  <a:pt x="34" y="177"/>
                  <a:pt x="34" y="177"/>
                  <a:pt x="34" y="177"/>
                </a:cubicBezTo>
                <a:cubicBezTo>
                  <a:pt x="34" y="177"/>
                  <a:pt x="34" y="178"/>
                  <a:pt x="35" y="178"/>
                </a:cubicBezTo>
                <a:cubicBezTo>
                  <a:pt x="35" y="178"/>
                  <a:pt x="35" y="178"/>
                  <a:pt x="35" y="178"/>
                </a:cubicBezTo>
                <a:close/>
                <a:moveTo>
                  <a:pt x="204" y="240"/>
                </a:moveTo>
                <a:cubicBezTo>
                  <a:pt x="204" y="240"/>
                  <a:pt x="204" y="240"/>
                  <a:pt x="204" y="239"/>
                </a:cubicBezTo>
                <a:cubicBezTo>
                  <a:pt x="204" y="240"/>
                  <a:pt x="204" y="240"/>
                  <a:pt x="204" y="240"/>
                </a:cubicBezTo>
                <a:cubicBezTo>
                  <a:pt x="204" y="240"/>
                  <a:pt x="204" y="240"/>
                  <a:pt x="204" y="241"/>
                </a:cubicBezTo>
                <a:cubicBezTo>
                  <a:pt x="204" y="241"/>
                  <a:pt x="204" y="240"/>
                  <a:pt x="204" y="240"/>
                </a:cubicBezTo>
                <a:close/>
                <a:moveTo>
                  <a:pt x="273" y="285"/>
                </a:moveTo>
                <a:cubicBezTo>
                  <a:pt x="273" y="285"/>
                  <a:pt x="273" y="286"/>
                  <a:pt x="273" y="286"/>
                </a:cubicBezTo>
                <a:cubicBezTo>
                  <a:pt x="272" y="286"/>
                  <a:pt x="272" y="286"/>
                  <a:pt x="272" y="286"/>
                </a:cubicBezTo>
                <a:cubicBezTo>
                  <a:pt x="273" y="286"/>
                  <a:pt x="273" y="286"/>
                  <a:pt x="273" y="286"/>
                </a:cubicBezTo>
                <a:cubicBezTo>
                  <a:pt x="273" y="286"/>
                  <a:pt x="273" y="286"/>
                  <a:pt x="273" y="285"/>
                </a:cubicBezTo>
                <a:close/>
                <a:moveTo>
                  <a:pt x="592" y="191"/>
                </a:moveTo>
                <a:cubicBezTo>
                  <a:pt x="592" y="191"/>
                  <a:pt x="592" y="191"/>
                  <a:pt x="592" y="191"/>
                </a:cubicBezTo>
                <a:cubicBezTo>
                  <a:pt x="591" y="191"/>
                  <a:pt x="591" y="191"/>
                  <a:pt x="591" y="191"/>
                </a:cubicBezTo>
                <a:cubicBezTo>
                  <a:pt x="591" y="192"/>
                  <a:pt x="591" y="192"/>
                  <a:pt x="591" y="192"/>
                </a:cubicBezTo>
                <a:cubicBezTo>
                  <a:pt x="591" y="192"/>
                  <a:pt x="592" y="191"/>
                  <a:pt x="592" y="191"/>
                </a:cubicBezTo>
                <a:close/>
                <a:moveTo>
                  <a:pt x="166" y="241"/>
                </a:moveTo>
                <a:cubicBezTo>
                  <a:pt x="166" y="241"/>
                  <a:pt x="166" y="241"/>
                  <a:pt x="166" y="241"/>
                </a:cubicBezTo>
                <a:cubicBezTo>
                  <a:pt x="166" y="241"/>
                  <a:pt x="166" y="242"/>
                  <a:pt x="166" y="242"/>
                </a:cubicBezTo>
                <a:cubicBezTo>
                  <a:pt x="166" y="242"/>
                  <a:pt x="166" y="242"/>
                  <a:pt x="166" y="242"/>
                </a:cubicBezTo>
                <a:cubicBezTo>
                  <a:pt x="166" y="242"/>
                  <a:pt x="166" y="242"/>
                  <a:pt x="166" y="241"/>
                </a:cubicBezTo>
                <a:close/>
                <a:moveTo>
                  <a:pt x="594" y="194"/>
                </a:moveTo>
                <a:cubicBezTo>
                  <a:pt x="594" y="194"/>
                  <a:pt x="594" y="194"/>
                  <a:pt x="594" y="193"/>
                </a:cubicBezTo>
                <a:cubicBezTo>
                  <a:pt x="594" y="193"/>
                  <a:pt x="594" y="193"/>
                  <a:pt x="594" y="193"/>
                </a:cubicBezTo>
                <a:cubicBezTo>
                  <a:pt x="594" y="193"/>
                  <a:pt x="594" y="193"/>
                  <a:pt x="594" y="193"/>
                </a:cubicBezTo>
                <a:cubicBezTo>
                  <a:pt x="594" y="193"/>
                  <a:pt x="594" y="194"/>
                  <a:pt x="594" y="194"/>
                </a:cubicBezTo>
                <a:close/>
                <a:moveTo>
                  <a:pt x="89" y="243"/>
                </a:moveTo>
                <a:cubicBezTo>
                  <a:pt x="89" y="243"/>
                  <a:pt x="89" y="242"/>
                  <a:pt x="89" y="242"/>
                </a:cubicBezTo>
                <a:cubicBezTo>
                  <a:pt x="88" y="242"/>
                  <a:pt x="88" y="243"/>
                  <a:pt x="88" y="243"/>
                </a:cubicBezTo>
                <a:cubicBezTo>
                  <a:pt x="88" y="243"/>
                  <a:pt x="88" y="243"/>
                  <a:pt x="89" y="243"/>
                </a:cubicBezTo>
                <a:cubicBezTo>
                  <a:pt x="89" y="243"/>
                  <a:pt x="89" y="243"/>
                  <a:pt x="89" y="243"/>
                </a:cubicBezTo>
                <a:close/>
                <a:moveTo>
                  <a:pt x="343" y="290"/>
                </a:moveTo>
                <a:cubicBezTo>
                  <a:pt x="343" y="290"/>
                  <a:pt x="343" y="289"/>
                  <a:pt x="343" y="289"/>
                </a:cubicBezTo>
                <a:cubicBezTo>
                  <a:pt x="343" y="289"/>
                  <a:pt x="343" y="289"/>
                  <a:pt x="343" y="289"/>
                </a:cubicBezTo>
                <a:cubicBezTo>
                  <a:pt x="343" y="289"/>
                  <a:pt x="343" y="289"/>
                  <a:pt x="342" y="290"/>
                </a:cubicBezTo>
                <a:cubicBezTo>
                  <a:pt x="343" y="290"/>
                  <a:pt x="343" y="290"/>
                  <a:pt x="343" y="290"/>
                </a:cubicBezTo>
                <a:close/>
                <a:moveTo>
                  <a:pt x="285" y="290"/>
                </a:moveTo>
                <a:cubicBezTo>
                  <a:pt x="285" y="290"/>
                  <a:pt x="286" y="290"/>
                  <a:pt x="286" y="290"/>
                </a:cubicBezTo>
                <a:cubicBezTo>
                  <a:pt x="286" y="290"/>
                  <a:pt x="286" y="290"/>
                  <a:pt x="286" y="290"/>
                </a:cubicBezTo>
                <a:cubicBezTo>
                  <a:pt x="286" y="290"/>
                  <a:pt x="286" y="289"/>
                  <a:pt x="286" y="289"/>
                </a:cubicBezTo>
                <a:cubicBezTo>
                  <a:pt x="286" y="289"/>
                  <a:pt x="286" y="290"/>
                  <a:pt x="285" y="290"/>
                </a:cubicBezTo>
                <a:close/>
                <a:moveTo>
                  <a:pt x="404" y="290"/>
                </a:moveTo>
                <a:cubicBezTo>
                  <a:pt x="404" y="289"/>
                  <a:pt x="404" y="289"/>
                  <a:pt x="404" y="289"/>
                </a:cubicBezTo>
                <a:cubicBezTo>
                  <a:pt x="404" y="289"/>
                  <a:pt x="404" y="290"/>
                  <a:pt x="403" y="290"/>
                </a:cubicBezTo>
                <a:cubicBezTo>
                  <a:pt x="404" y="290"/>
                  <a:pt x="404" y="290"/>
                  <a:pt x="404" y="290"/>
                </a:cubicBezTo>
                <a:cubicBezTo>
                  <a:pt x="404" y="290"/>
                  <a:pt x="404" y="290"/>
                  <a:pt x="404" y="290"/>
                </a:cubicBezTo>
                <a:close/>
                <a:moveTo>
                  <a:pt x="342" y="290"/>
                </a:moveTo>
                <a:cubicBezTo>
                  <a:pt x="342" y="290"/>
                  <a:pt x="342" y="290"/>
                  <a:pt x="342" y="290"/>
                </a:cubicBezTo>
                <a:cubicBezTo>
                  <a:pt x="341" y="290"/>
                  <a:pt x="341" y="290"/>
                  <a:pt x="341" y="290"/>
                </a:cubicBezTo>
                <a:cubicBezTo>
                  <a:pt x="341" y="290"/>
                  <a:pt x="341" y="290"/>
                  <a:pt x="341" y="291"/>
                </a:cubicBezTo>
                <a:cubicBezTo>
                  <a:pt x="342" y="290"/>
                  <a:pt x="342" y="290"/>
                  <a:pt x="342" y="290"/>
                </a:cubicBezTo>
                <a:close/>
                <a:moveTo>
                  <a:pt x="230" y="243"/>
                </a:moveTo>
                <a:cubicBezTo>
                  <a:pt x="230" y="243"/>
                  <a:pt x="230" y="244"/>
                  <a:pt x="230" y="244"/>
                </a:cubicBezTo>
                <a:cubicBezTo>
                  <a:pt x="230" y="244"/>
                  <a:pt x="230" y="244"/>
                  <a:pt x="230" y="244"/>
                </a:cubicBezTo>
                <a:cubicBezTo>
                  <a:pt x="230" y="244"/>
                  <a:pt x="230" y="244"/>
                  <a:pt x="231" y="244"/>
                </a:cubicBezTo>
                <a:cubicBezTo>
                  <a:pt x="230" y="243"/>
                  <a:pt x="230" y="243"/>
                  <a:pt x="230" y="243"/>
                </a:cubicBezTo>
                <a:close/>
                <a:moveTo>
                  <a:pt x="212" y="244"/>
                </a:moveTo>
                <a:cubicBezTo>
                  <a:pt x="212" y="244"/>
                  <a:pt x="212" y="245"/>
                  <a:pt x="212" y="245"/>
                </a:cubicBezTo>
                <a:cubicBezTo>
                  <a:pt x="211" y="245"/>
                  <a:pt x="211" y="245"/>
                  <a:pt x="211" y="245"/>
                </a:cubicBezTo>
                <a:cubicBezTo>
                  <a:pt x="212" y="245"/>
                  <a:pt x="212" y="245"/>
                  <a:pt x="212" y="245"/>
                </a:cubicBezTo>
                <a:cubicBezTo>
                  <a:pt x="212" y="245"/>
                  <a:pt x="212" y="245"/>
                  <a:pt x="212" y="244"/>
                </a:cubicBezTo>
                <a:close/>
                <a:moveTo>
                  <a:pt x="313" y="291"/>
                </a:moveTo>
                <a:cubicBezTo>
                  <a:pt x="313" y="291"/>
                  <a:pt x="313" y="291"/>
                  <a:pt x="313" y="291"/>
                </a:cubicBezTo>
                <a:cubicBezTo>
                  <a:pt x="314" y="291"/>
                  <a:pt x="314" y="291"/>
                  <a:pt x="314" y="291"/>
                </a:cubicBezTo>
                <a:cubicBezTo>
                  <a:pt x="314" y="291"/>
                  <a:pt x="314" y="291"/>
                  <a:pt x="314" y="291"/>
                </a:cubicBezTo>
                <a:cubicBezTo>
                  <a:pt x="313" y="291"/>
                  <a:pt x="313" y="291"/>
                  <a:pt x="313" y="291"/>
                </a:cubicBezTo>
                <a:close/>
                <a:moveTo>
                  <a:pt x="597" y="210"/>
                </a:moveTo>
                <a:cubicBezTo>
                  <a:pt x="597" y="210"/>
                  <a:pt x="597" y="210"/>
                  <a:pt x="597" y="210"/>
                </a:cubicBezTo>
                <a:cubicBezTo>
                  <a:pt x="597" y="210"/>
                  <a:pt x="597" y="210"/>
                  <a:pt x="598" y="210"/>
                </a:cubicBezTo>
                <a:cubicBezTo>
                  <a:pt x="597" y="210"/>
                  <a:pt x="597" y="210"/>
                  <a:pt x="597" y="209"/>
                </a:cubicBezTo>
                <a:cubicBezTo>
                  <a:pt x="597" y="209"/>
                  <a:pt x="597" y="210"/>
                  <a:pt x="597" y="210"/>
                </a:cubicBezTo>
                <a:close/>
                <a:moveTo>
                  <a:pt x="275" y="293"/>
                </a:moveTo>
                <a:cubicBezTo>
                  <a:pt x="275" y="293"/>
                  <a:pt x="275" y="293"/>
                  <a:pt x="276" y="293"/>
                </a:cubicBezTo>
                <a:cubicBezTo>
                  <a:pt x="276" y="293"/>
                  <a:pt x="276" y="293"/>
                  <a:pt x="276" y="293"/>
                </a:cubicBezTo>
                <a:cubicBezTo>
                  <a:pt x="276" y="293"/>
                  <a:pt x="275" y="293"/>
                  <a:pt x="275" y="292"/>
                </a:cubicBezTo>
                <a:cubicBezTo>
                  <a:pt x="275" y="293"/>
                  <a:pt x="275" y="293"/>
                  <a:pt x="275" y="293"/>
                </a:cubicBezTo>
                <a:close/>
                <a:moveTo>
                  <a:pt x="40" y="214"/>
                </a:moveTo>
                <a:cubicBezTo>
                  <a:pt x="40" y="214"/>
                  <a:pt x="39" y="214"/>
                  <a:pt x="39" y="213"/>
                </a:cubicBezTo>
                <a:cubicBezTo>
                  <a:pt x="39" y="214"/>
                  <a:pt x="39" y="214"/>
                  <a:pt x="39" y="214"/>
                </a:cubicBezTo>
                <a:cubicBezTo>
                  <a:pt x="39" y="214"/>
                  <a:pt x="39" y="214"/>
                  <a:pt x="40" y="214"/>
                </a:cubicBezTo>
                <a:cubicBezTo>
                  <a:pt x="40" y="214"/>
                  <a:pt x="40" y="214"/>
                  <a:pt x="40" y="214"/>
                </a:cubicBezTo>
                <a:close/>
                <a:moveTo>
                  <a:pt x="41" y="214"/>
                </a:moveTo>
                <a:cubicBezTo>
                  <a:pt x="41" y="214"/>
                  <a:pt x="41" y="214"/>
                  <a:pt x="40" y="215"/>
                </a:cubicBezTo>
                <a:cubicBezTo>
                  <a:pt x="41" y="215"/>
                  <a:pt x="41" y="215"/>
                  <a:pt x="41" y="215"/>
                </a:cubicBezTo>
                <a:cubicBezTo>
                  <a:pt x="41" y="215"/>
                  <a:pt x="41" y="215"/>
                  <a:pt x="41" y="214"/>
                </a:cubicBezTo>
                <a:cubicBezTo>
                  <a:pt x="41" y="214"/>
                  <a:pt x="41" y="214"/>
                  <a:pt x="41" y="214"/>
                </a:cubicBezTo>
                <a:close/>
                <a:moveTo>
                  <a:pt x="426" y="2"/>
                </a:moveTo>
                <a:cubicBezTo>
                  <a:pt x="426" y="2"/>
                  <a:pt x="426" y="2"/>
                  <a:pt x="426" y="2"/>
                </a:cubicBezTo>
                <a:cubicBezTo>
                  <a:pt x="426" y="2"/>
                  <a:pt x="426" y="2"/>
                  <a:pt x="426" y="2"/>
                </a:cubicBezTo>
                <a:cubicBezTo>
                  <a:pt x="426" y="2"/>
                  <a:pt x="426" y="3"/>
                  <a:pt x="426" y="3"/>
                </a:cubicBezTo>
                <a:cubicBezTo>
                  <a:pt x="426" y="3"/>
                  <a:pt x="426" y="2"/>
                  <a:pt x="426" y="2"/>
                </a:cubicBezTo>
                <a:close/>
                <a:moveTo>
                  <a:pt x="428" y="4"/>
                </a:moveTo>
                <a:cubicBezTo>
                  <a:pt x="428" y="4"/>
                  <a:pt x="428" y="3"/>
                  <a:pt x="428" y="3"/>
                </a:cubicBezTo>
                <a:cubicBezTo>
                  <a:pt x="428" y="3"/>
                  <a:pt x="427" y="3"/>
                  <a:pt x="427" y="4"/>
                </a:cubicBezTo>
                <a:cubicBezTo>
                  <a:pt x="427" y="4"/>
                  <a:pt x="428" y="4"/>
                  <a:pt x="428" y="4"/>
                </a:cubicBezTo>
                <a:cubicBezTo>
                  <a:pt x="428" y="4"/>
                  <a:pt x="428" y="4"/>
                  <a:pt x="428" y="4"/>
                </a:cubicBezTo>
                <a:close/>
                <a:moveTo>
                  <a:pt x="399" y="6"/>
                </a:moveTo>
                <a:cubicBezTo>
                  <a:pt x="399" y="6"/>
                  <a:pt x="399" y="5"/>
                  <a:pt x="399" y="5"/>
                </a:cubicBezTo>
                <a:cubicBezTo>
                  <a:pt x="399" y="5"/>
                  <a:pt x="398" y="5"/>
                  <a:pt x="398" y="6"/>
                </a:cubicBezTo>
                <a:cubicBezTo>
                  <a:pt x="398" y="6"/>
                  <a:pt x="399" y="6"/>
                  <a:pt x="399" y="6"/>
                </a:cubicBezTo>
                <a:cubicBezTo>
                  <a:pt x="399" y="6"/>
                  <a:pt x="399" y="6"/>
                  <a:pt x="399" y="6"/>
                </a:cubicBezTo>
                <a:close/>
                <a:moveTo>
                  <a:pt x="302" y="295"/>
                </a:moveTo>
                <a:cubicBezTo>
                  <a:pt x="302" y="295"/>
                  <a:pt x="302" y="295"/>
                  <a:pt x="302" y="295"/>
                </a:cubicBezTo>
                <a:cubicBezTo>
                  <a:pt x="302" y="295"/>
                  <a:pt x="303" y="295"/>
                  <a:pt x="303" y="295"/>
                </a:cubicBezTo>
                <a:cubicBezTo>
                  <a:pt x="303" y="295"/>
                  <a:pt x="303" y="295"/>
                  <a:pt x="303" y="295"/>
                </a:cubicBezTo>
                <a:cubicBezTo>
                  <a:pt x="302" y="295"/>
                  <a:pt x="302" y="295"/>
                  <a:pt x="302" y="295"/>
                </a:cubicBezTo>
                <a:close/>
                <a:moveTo>
                  <a:pt x="357" y="9"/>
                </a:moveTo>
                <a:cubicBezTo>
                  <a:pt x="357" y="9"/>
                  <a:pt x="357" y="9"/>
                  <a:pt x="357" y="9"/>
                </a:cubicBezTo>
                <a:cubicBezTo>
                  <a:pt x="356" y="9"/>
                  <a:pt x="356" y="9"/>
                  <a:pt x="356" y="9"/>
                </a:cubicBezTo>
                <a:cubicBezTo>
                  <a:pt x="356" y="9"/>
                  <a:pt x="356" y="9"/>
                  <a:pt x="356" y="9"/>
                </a:cubicBezTo>
                <a:cubicBezTo>
                  <a:pt x="357" y="9"/>
                  <a:pt x="357" y="9"/>
                  <a:pt x="357" y="9"/>
                </a:cubicBezTo>
                <a:close/>
                <a:moveTo>
                  <a:pt x="481" y="12"/>
                </a:moveTo>
                <a:cubicBezTo>
                  <a:pt x="481" y="12"/>
                  <a:pt x="480" y="12"/>
                  <a:pt x="480" y="12"/>
                </a:cubicBezTo>
                <a:cubicBezTo>
                  <a:pt x="480" y="12"/>
                  <a:pt x="480" y="12"/>
                  <a:pt x="480" y="12"/>
                </a:cubicBezTo>
                <a:cubicBezTo>
                  <a:pt x="480" y="12"/>
                  <a:pt x="480" y="12"/>
                  <a:pt x="481" y="13"/>
                </a:cubicBezTo>
                <a:cubicBezTo>
                  <a:pt x="481" y="13"/>
                  <a:pt x="481" y="12"/>
                  <a:pt x="481" y="12"/>
                </a:cubicBezTo>
                <a:close/>
                <a:moveTo>
                  <a:pt x="301" y="295"/>
                </a:moveTo>
                <a:cubicBezTo>
                  <a:pt x="301" y="296"/>
                  <a:pt x="301" y="296"/>
                  <a:pt x="301" y="296"/>
                </a:cubicBezTo>
                <a:cubicBezTo>
                  <a:pt x="301" y="296"/>
                  <a:pt x="301" y="296"/>
                  <a:pt x="301" y="295"/>
                </a:cubicBezTo>
                <a:cubicBezTo>
                  <a:pt x="301" y="295"/>
                  <a:pt x="301" y="295"/>
                  <a:pt x="301" y="295"/>
                </a:cubicBezTo>
                <a:cubicBezTo>
                  <a:pt x="301" y="295"/>
                  <a:pt x="301" y="295"/>
                  <a:pt x="301" y="295"/>
                </a:cubicBezTo>
                <a:close/>
                <a:moveTo>
                  <a:pt x="408" y="295"/>
                </a:moveTo>
                <a:cubicBezTo>
                  <a:pt x="408" y="296"/>
                  <a:pt x="409" y="296"/>
                  <a:pt x="409" y="296"/>
                </a:cubicBezTo>
                <a:cubicBezTo>
                  <a:pt x="409" y="296"/>
                  <a:pt x="409" y="296"/>
                  <a:pt x="409" y="295"/>
                </a:cubicBezTo>
                <a:cubicBezTo>
                  <a:pt x="409" y="295"/>
                  <a:pt x="409" y="295"/>
                  <a:pt x="409" y="295"/>
                </a:cubicBezTo>
                <a:cubicBezTo>
                  <a:pt x="409" y="295"/>
                  <a:pt x="408" y="295"/>
                  <a:pt x="408" y="295"/>
                </a:cubicBezTo>
                <a:close/>
                <a:moveTo>
                  <a:pt x="312" y="14"/>
                </a:moveTo>
                <a:cubicBezTo>
                  <a:pt x="312" y="14"/>
                  <a:pt x="312" y="14"/>
                  <a:pt x="312" y="14"/>
                </a:cubicBezTo>
                <a:cubicBezTo>
                  <a:pt x="312" y="14"/>
                  <a:pt x="311" y="14"/>
                  <a:pt x="311" y="14"/>
                </a:cubicBezTo>
                <a:cubicBezTo>
                  <a:pt x="311" y="14"/>
                  <a:pt x="311" y="14"/>
                  <a:pt x="311" y="14"/>
                </a:cubicBezTo>
                <a:cubicBezTo>
                  <a:pt x="312" y="14"/>
                  <a:pt x="312" y="14"/>
                  <a:pt x="312" y="14"/>
                </a:cubicBezTo>
                <a:close/>
                <a:moveTo>
                  <a:pt x="247" y="26"/>
                </a:moveTo>
                <a:cubicBezTo>
                  <a:pt x="247" y="26"/>
                  <a:pt x="247" y="26"/>
                  <a:pt x="247" y="25"/>
                </a:cubicBezTo>
                <a:cubicBezTo>
                  <a:pt x="247" y="26"/>
                  <a:pt x="247" y="26"/>
                  <a:pt x="247" y="26"/>
                </a:cubicBezTo>
                <a:cubicBezTo>
                  <a:pt x="247" y="26"/>
                  <a:pt x="247" y="26"/>
                  <a:pt x="247" y="26"/>
                </a:cubicBezTo>
                <a:cubicBezTo>
                  <a:pt x="247" y="26"/>
                  <a:pt x="247" y="26"/>
                  <a:pt x="247" y="26"/>
                </a:cubicBezTo>
                <a:close/>
                <a:moveTo>
                  <a:pt x="501" y="26"/>
                </a:moveTo>
                <a:cubicBezTo>
                  <a:pt x="501" y="26"/>
                  <a:pt x="501" y="26"/>
                  <a:pt x="500" y="26"/>
                </a:cubicBezTo>
                <a:cubicBezTo>
                  <a:pt x="500" y="26"/>
                  <a:pt x="500" y="26"/>
                  <a:pt x="500" y="26"/>
                </a:cubicBezTo>
                <a:cubicBezTo>
                  <a:pt x="500" y="26"/>
                  <a:pt x="500" y="26"/>
                  <a:pt x="500" y="27"/>
                </a:cubicBezTo>
                <a:cubicBezTo>
                  <a:pt x="500" y="26"/>
                  <a:pt x="501" y="26"/>
                  <a:pt x="501" y="26"/>
                </a:cubicBezTo>
                <a:close/>
                <a:moveTo>
                  <a:pt x="474" y="27"/>
                </a:moveTo>
                <a:cubicBezTo>
                  <a:pt x="474" y="27"/>
                  <a:pt x="474" y="27"/>
                  <a:pt x="474" y="27"/>
                </a:cubicBezTo>
                <a:cubicBezTo>
                  <a:pt x="474" y="27"/>
                  <a:pt x="473" y="26"/>
                  <a:pt x="473" y="26"/>
                </a:cubicBezTo>
                <a:cubicBezTo>
                  <a:pt x="473" y="26"/>
                  <a:pt x="473" y="27"/>
                  <a:pt x="473" y="27"/>
                </a:cubicBezTo>
                <a:cubicBezTo>
                  <a:pt x="473" y="27"/>
                  <a:pt x="473" y="27"/>
                  <a:pt x="474" y="27"/>
                </a:cubicBezTo>
                <a:close/>
                <a:moveTo>
                  <a:pt x="281" y="297"/>
                </a:moveTo>
                <a:cubicBezTo>
                  <a:pt x="281" y="298"/>
                  <a:pt x="281" y="298"/>
                  <a:pt x="282" y="298"/>
                </a:cubicBezTo>
                <a:cubicBezTo>
                  <a:pt x="282" y="298"/>
                  <a:pt x="282" y="298"/>
                  <a:pt x="282" y="297"/>
                </a:cubicBezTo>
                <a:cubicBezTo>
                  <a:pt x="282" y="297"/>
                  <a:pt x="281" y="297"/>
                  <a:pt x="281" y="297"/>
                </a:cubicBezTo>
                <a:cubicBezTo>
                  <a:pt x="281" y="297"/>
                  <a:pt x="281" y="297"/>
                  <a:pt x="281" y="297"/>
                </a:cubicBezTo>
                <a:close/>
                <a:moveTo>
                  <a:pt x="569" y="30"/>
                </a:moveTo>
                <a:cubicBezTo>
                  <a:pt x="569" y="30"/>
                  <a:pt x="568" y="30"/>
                  <a:pt x="568" y="30"/>
                </a:cubicBezTo>
                <a:cubicBezTo>
                  <a:pt x="568" y="30"/>
                  <a:pt x="568" y="30"/>
                  <a:pt x="568" y="30"/>
                </a:cubicBezTo>
                <a:cubicBezTo>
                  <a:pt x="568" y="30"/>
                  <a:pt x="568" y="31"/>
                  <a:pt x="568" y="31"/>
                </a:cubicBezTo>
                <a:cubicBezTo>
                  <a:pt x="568" y="31"/>
                  <a:pt x="569" y="30"/>
                  <a:pt x="569" y="30"/>
                </a:cubicBezTo>
                <a:close/>
                <a:moveTo>
                  <a:pt x="519" y="251"/>
                </a:moveTo>
                <a:cubicBezTo>
                  <a:pt x="519" y="251"/>
                  <a:pt x="519" y="251"/>
                  <a:pt x="519" y="251"/>
                </a:cubicBezTo>
                <a:cubicBezTo>
                  <a:pt x="519" y="251"/>
                  <a:pt x="518" y="251"/>
                  <a:pt x="518" y="251"/>
                </a:cubicBezTo>
                <a:cubicBezTo>
                  <a:pt x="518" y="251"/>
                  <a:pt x="518" y="251"/>
                  <a:pt x="519" y="251"/>
                </a:cubicBezTo>
                <a:cubicBezTo>
                  <a:pt x="519" y="251"/>
                  <a:pt x="519" y="251"/>
                  <a:pt x="519" y="251"/>
                </a:cubicBezTo>
                <a:close/>
                <a:moveTo>
                  <a:pt x="217" y="31"/>
                </a:moveTo>
                <a:cubicBezTo>
                  <a:pt x="217" y="31"/>
                  <a:pt x="217" y="31"/>
                  <a:pt x="216" y="31"/>
                </a:cubicBezTo>
                <a:cubicBezTo>
                  <a:pt x="216" y="31"/>
                  <a:pt x="216" y="31"/>
                  <a:pt x="216" y="31"/>
                </a:cubicBezTo>
                <a:cubicBezTo>
                  <a:pt x="216" y="31"/>
                  <a:pt x="216" y="31"/>
                  <a:pt x="216" y="31"/>
                </a:cubicBezTo>
                <a:cubicBezTo>
                  <a:pt x="217" y="31"/>
                  <a:pt x="217" y="31"/>
                  <a:pt x="217" y="31"/>
                </a:cubicBezTo>
                <a:close/>
                <a:moveTo>
                  <a:pt x="229" y="33"/>
                </a:moveTo>
                <a:cubicBezTo>
                  <a:pt x="229" y="32"/>
                  <a:pt x="229" y="32"/>
                  <a:pt x="228" y="32"/>
                </a:cubicBezTo>
                <a:cubicBezTo>
                  <a:pt x="228" y="32"/>
                  <a:pt x="228" y="32"/>
                  <a:pt x="228" y="32"/>
                </a:cubicBezTo>
                <a:cubicBezTo>
                  <a:pt x="228" y="33"/>
                  <a:pt x="228" y="33"/>
                  <a:pt x="228" y="33"/>
                </a:cubicBezTo>
                <a:cubicBezTo>
                  <a:pt x="229" y="33"/>
                  <a:pt x="229" y="33"/>
                  <a:pt x="229" y="33"/>
                </a:cubicBezTo>
                <a:close/>
                <a:moveTo>
                  <a:pt x="486" y="32"/>
                </a:moveTo>
                <a:cubicBezTo>
                  <a:pt x="486" y="32"/>
                  <a:pt x="485" y="32"/>
                  <a:pt x="485" y="32"/>
                </a:cubicBezTo>
                <a:cubicBezTo>
                  <a:pt x="485" y="32"/>
                  <a:pt x="485" y="32"/>
                  <a:pt x="485" y="33"/>
                </a:cubicBezTo>
                <a:cubicBezTo>
                  <a:pt x="485" y="33"/>
                  <a:pt x="485" y="33"/>
                  <a:pt x="485" y="33"/>
                </a:cubicBezTo>
                <a:cubicBezTo>
                  <a:pt x="485" y="33"/>
                  <a:pt x="485" y="33"/>
                  <a:pt x="486" y="32"/>
                </a:cubicBezTo>
                <a:close/>
                <a:moveTo>
                  <a:pt x="204" y="33"/>
                </a:moveTo>
                <a:cubicBezTo>
                  <a:pt x="204" y="33"/>
                  <a:pt x="204" y="33"/>
                  <a:pt x="204" y="33"/>
                </a:cubicBezTo>
                <a:cubicBezTo>
                  <a:pt x="204" y="33"/>
                  <a:pt x="204" y="33"/>
                  <a:pt x="203" y="33"/>
                </a:cubicBezTo>
                <a:cubicBezTo>
                  <a:pt x="203" y="33"/>
                  <a:pt x="204" y="33"/>
                  <a:pt x="204" y="34"/>
                </a:cubicBezTo>
                <a:cubicBezTo>
                  <a:pt x="204" y="33"/>
                  <a:pt x="204" y="33"/>
                  <a:pt x="204" y="33"/>
                </a:cubicBezTo>
                <a:close/>
                <a:moveTo>
                  <a:pt x="201" y="252"/>
                </a:moveTo>
                <a:cubicBezTo>
                  <a:pt x="200" y="252"/>
                  <a:pt x="200" y="251"/>
                  <a:pt x="200" y="251"/>
                </a:cubicBezTo>
                <a:cubicBezTo>
                  <a:pt x="200" y="252"/>
                  <a:pt x="200" y="252"/>
                  <a:pt x="200" y="252"/>
                </a:cubicBezTo>
                <a:cubicBezTo>
                  <a:pt x="200" y="252"/>
                  <a:pt x="200" y="252"/>
                  <a:pt x="200" y="252"/>
                </a:cubicBezTo>
                <a:cubicBezTo>
                  <a:pt x="200" y="252"/>
                  <a:pt x="200" y="252"/>
                  <a:pt x="201" y="252"/>
                </a:cubicBezTo>
                <a:close/>
                <a:moveTo>
                  <a:pt x="547" y="33"/>
                </a:moveTo>
                <a:cubicBezTo>
                  <a:pt x="547" y="33"/>
                  <a:pt x="547" y="33"/>
                  <a:pt x="547" y="33"/>
                </a:cubicBezTo>
                <a:cubicBezTo>
                  <a:pt x="546" y="33"/>
                  <a:pt x="546" y="34"/>
                  <a:pt x="546" y="34"/>
                </a:cubicBezTo>
                <a:cubicBezTo>
                  <a:pt x="546" y="34"/>
                  <a:pt x="546" y="34"/>
                  <a:pt x="547" y="34"/>
                </a:cubicBezTo>
                <a:cubicBezTo>
                  <a:pt x="547" y="34"/>
                  <a:pt x="547" y="34"/>
                  <a:pt x="547" y="33"/>
                </a:cubicBezTo>
                <a:close/>
                <a:moveTo>
                  <a:pt x="323" y="300"/>
                </a:moveTo>
                <a:cubicBezTo>
                  <a:pt x="322" y="299"/>
                  <a:pt x="322" y="299"/>
                  <a:pt x="322" y="299"/>
                </a:cubicBezTo>
                <a:cubicBezTo>
                  <a:pt x="322" y="299"/>
                  <a:pt x="322" y="299"/>
                  <a:pt x="322" y="300"/>
                </a:cubicBezTo>
                <a:cubicBezTo>
                  <a:pt x="322" y="300"/>
                  <a:pt x="322" y="300"/>
                  <a:pt x="322" y="300"/>
                </a:cubicBezTo>
                <a:cubicBezTo>
                  <a:pt x="322" y="300"/>
                  <a:pt x="323" y="300"/>
                  <a:pt x="323" y="300"/>
                </a:cubicBezTo>
                <a:close/>
                <a:moveTo>
                  <a:pt x="499" y="38"/>
                </a:moveTo>
                <a:cubicBezTo>
                  <a:pt x="499" y="37"/>
                  <a:pt x="499" y="37"/>
                  <a:pt x="498" y="37"/>
                </a:cubicBezTo>
                <a:cubicBezTo>
                  <a:pt x="498" y="37"/>
                  <a:pt x="498" y="37"/>
                  <a:pt x="498" y="38"/>
                </a:cubicBezTo>
                <a:cubicBezTo>
                  <a:pt x="498" y="38"/>
                  <a:pt x="498" y="38"/>
                  <a:pt x="498" y="38"/>
                </a:cubicBezTo>
                <a:cubicBezTo>
                  <a:pt x="499" y="38"/>
                  <a:pt x="499" y="38"/>
                  <a:pt x="499" y="38"/>
                </a:cubicBezTo>
                <a:close/>
                <a:moveTo>
                  <a:pt x="358" y="301"/>
                </a:moveTo>
                <a:cubicBezTo>
                  <a:pt x="359" y="301"/>
                  <a:pt x="359" y="301"/>
                  <a:pt x="359" y="301"/>
                </a:cubicBezTo>
                <a:cubicBezTo>
                  <a:pt x="359" y="301"/>
                  <a:pt x="359" y="301"/>
                  <a:pt x="360" y="300"/>
                </a:cubicBezTo>
                <a:cubicBezTo>
                  <a:pt x="359" y="300"/>
                  <a:pt x="359" y="300"/>
                  <a:pt x="359" y="300"/>
                </a:cubicBezTo>
                <a:cubicBezTo>
                  <a:pt x="359" y="300"/>
                  <a:pt x="359" y="301"/>
                  <a:pt x="358" y="301"/>
                </a:cubicBezTo>
                <a:close/>
                <a:moveTo>
                  <a:pt x="592" y="217"/>
                </a:moveTo>
                <a:cubicBezTo>
                  <a:pt x="592" y="217"/>
                  <a:pt x="593" y="218"/>
                  <a:pt x="593" y="217"/>
                </a:cubicBezTo>
                <a:cubicBezTo>
                  <a:pt x="593" y="217"/>
                  <a:pt x="593" y="217"/>
                  <a:pt x="593" y="217"/>
                </a:cubicBezTo>
                <a:cubicBezTo>
                  <a:pt x="593" y="217"/>
                  <a:pt x="593" y="217"/>
                  <a:pt x="593" y="217"/>
                </a:cubicBezTo>
                <a:cubicBezTo>
                  <a:pt x="593" y="217"/>
                  <a:pt x="592" y="217"/>
                  <a:pt x="592" y="217"/>
                </a:cubicBezTo>
                <a:close/>
                <a:moveTo>
                  <a:pt x="203" y="254"/>
                </a:moveTo>
                <a:cubicBezTo>
                  <a:pt x="203" y="254"/>
                  <a:pt x="202" y="254"/>
                  <a:pt x="202" y="253"/>
                </a:cubicBezTo>
                <a:cubicBezTo>
                  <a:pt x="202" y="254"/>
                  <a:pt x="202" y="254"/>
                  <a:pt x="202" y="254"/>
                </a:cubicBezTo>
                <a:cubicBezTo>
                  <a:pt x="202" y="254"/>
                  <a:pt x="202" y="254"/>
                  <a:pt x="202" y="254"/>
                </a:cubicBezTo>
                <a:cubicBezTo>
                  <a:pt x="202" y="254"/>
                  <a:pt x="203" y="254"/>
                  <a:pt x="203" y="254"/>
                </a:cubicBezTo>
                <a:close/>
                <a:moveTo>
                  <a:pt x="512" y="44"/>
                </a:moveTo>
                <a:cubicBezTo>
                  <a:pt x="512" y="44"/>
                  <a:pt x="511" y="44"/>
                  <a:pt x="511" y="44"/>
                </a:cubicBezTo>
                <a:cubicBezTo>
                  <a:pt x="511" y="45"/>
                  <a:pt x="511" y="45"/>
                  <a:pt x="512" y="45"/>
                </a:cubicBezTo>
                <a:cubicBezTo>
                  <a:pt x="512" y="45"/>
                  <a:pt x="512" y="44"/>
                  <a:pt x="512" y="44"/>
                </a:cubicBezTo>
                <a:cubicBezTo>
                  <a:pt x="512" y="44"/>
                  <a:pt x="512" y="44"/>
                  <a:pt x="512" y="44"/>
                </a:cubicBezTo>
                <a:close/>
                <a:moveTo>
                  <a:pt x="553" y="46"/>
                </a:moveTo>
                <a:cubicBezTo>
                  <a:pt x="553" y="46"/>
                  <a:pt x="552" y="46"/>
                  <a:pt x="553" y="46"/>
                </a:cubicBezTo>
                <a:cubicBezTo>
                  <a:pt x="553" y="46"/>
                  <a:pt x="553" y="46"/>
                  <a:pt x="554" y="47"/>
                </a:cubicBezTo>
                <a:cubicBezTo>
                  <a:pt x="553" y="46"/>
                  <a:pt x="553" y="46"/>
                  <a:pt x="553" y="46"/>
                </a:cubicBezTo>
                <a:cubicBezTo>
                  <a:pt x="553" y="46"/>
                  <a:pt x="553" y="46"/>
                  <a:pt x="553" y="46"/>
                </a:cubicBezTo>
                <a:close/>
                <a:moveTo>
                  <a:pt x="55" y="217"/>
                </a:moveTo>
                <a:cubicBezTo>
                  <a:pt x="54" y="217"/>
                  <a:pt x="54" y="218"/>
                  <a:pt x="54" y="218"/>
                </a:cubicBezTo>
                <a:cubicBezTo>
                  <a:pt x="54" y="218"/>
                  <a:pt x="55" y="218"/>
                  <a:pt x="55" y="218"/>
                </a:cubicBezTo>
                <a:cubicBezTo>
                  <a:pt x="55" y="218"/>
                  <a:pt x="55" y="218"/>
                  <a:pt x="55" y="218"/>
                </a:cubicBezTo>
                <a:cubicBezTo>
                  <a:pt x="55" y="218"/>
                  <a:pt x="55" y="218"/>
                  <a:pt x="55" y="217"/>
                </a:cubicBezTo>
                <a:close/>
                <a:moveTo>
                  <a:pt x="541" y="48"/>
                </a:moveTo>
                <a:cubicBezTo>
                  <a:pt x="541" y="47"/>
                  <a:pt x="541" y="47"/>
                  <a:pt x="541" y="47"/>
                </a:cubicBezTo>
                <a:cubicBezTo>
                  <a:pt x="541" y="47"/>
                  <a:pt x="541" y="47"/>
                  <a:pt x="541" y="47"/>
                </a:cubicBezTo>
                <a:cubicBezTo>
                  <a:pt x="541" y="48"/>
                  <a:pt x="541" y="48"/>
                  <a:pt x="541" y="48"/>
                </a:cubicBezTo>
                <a:cubicBezTo>
                  <a:pt x="541" y="48"/>
                  <a:pt x="541" y="48"/>
                  <a:pt x="541" y="48"/>
                </a:cubicBezTo>
                <a:close/>
                <a:moveTo>
                  <a:pt x="368" y="302"/>
                </a:moveTo>
                <a:cubicBezTo>
                  <a:pt x="368" y="302"/>
                  <a:pt x="369" y="303"/>
                  <a:pt x="369" y="303"/>
                </a:cubicBezTo>
                <a:cubicBezTo>
                  <a:pt x="369" y="303"/>
                  <a:pt x="369" y="303"/>
                  <a:pt x="369" y="303"/>
                </a:cubicBezTo>
                <a:cubicBezTo>
                  <a:pt x="369" y="302"/>
                  <a:pt x="369" y="302"/>
                  <a:pt x="369" y="302"/>
                </a:cubicBezTo>
                <a:cubicBezTo>
                  <a:pt x="368" y="302"/>
                  <a:pt x="368" y="302"/>
                  <a:pt x="368" y="302"/>
                </a:cubicBezTo>
                <a:close/>
                <a:moveTo>
                  <a:pt x="138" y="303"/>
                </a:moveTo>
                <a:cubicBezTo>
                  <a:pt x="138" y="303"/>
                  <a:pt x="137" y="303"/>
                  <a:pt x="137" y="303"/>
                </a:cubicBezTo>
                <a:cubicBezTo>
                  <a:pt x="137" y="303"/>
                  <a:pt x="137" y="303"/>
                  <a:pt x="137" y="303"/>
                </a:cubicBezTo>
                <a:cubicBezTo>
                  <a:pt x="137" y="304"/>
                  <a:pt x="137" y="304"/>
                  <a:pt x="137" y="304"/>
                </a:cubicBezTo>
                <a:cubicBezTo>
                  <a:pt x="137" y="304"/>
                  <a:pt x="138" y="303"/>
                  <a:pt x="138" y="303"/>
                </a:cubicBezTo>
                <a:close/>
                <a:moveTo>
                  <a:pt x="231" y="254"/>
                </a:moveTo>
                <a:cubicBezTo>
                  <a:pt x="231" y="255"/>
                  <a:pt x="231" y="255"/>
                  <a:pt x="231" y="255"/>
                </a:cubicBezTo>
                <a:cubicBezTo>
                  <a:pt x="231" y="255"/>
                  <a:pt x="231" y="255"/>
                  <a:pt x="231" y="255"/>
                </a:cubicBezTo>
                <a:cubicBezTo>
                  <a:pt x="231" y="255"/>
                  <a:pt x="231" y="255"/>
                  <a:pt x="231" y="255"/>
                </a:cubicBezTo>
                <a:cubicBezTo>
                  <a:pt x="231" y="255"/>
                  <a:pt x="231" y="255"/>
                  <a:pt x="231" y="254"/>
                </a:cubicBezTo>
                <a:close/>
                <a:moveTo>
                  <a:pt x="552" y="51"/>
                </a:moveTo>
                <a:cubicBezTo>
                  <a:pt x="552" y="51"/>
                  <a:pt x="552" y="51"/>
                  <a:pt x="552" y="51"/>
                </a:cubicBezTo>
                <a:cubicBezTo>
                  <a:pt x="552" y="51"/>
                  <a:pt x="552" y="51"/>
                  <a:pt x="553" y="50"/>
                </a:cubicBezTo>
                <a:cubicBezTo>
                  <a:pt x="553" y="50"/>
                  <a:pt x="552" y="50"/>
                  <a:pt x="552" y="50"/>
                </a:cubicBezTo>
                <a:cubicBezTo>
                  <a:pt x="552" y="50"/>
                  <a:pt x="552" y="51"/>
                  <a:pt x="552" y="51"/>
                </a:cubicBezTo>
                <a:close/>
                <a:moveTo>
                  <a:pt x="581" y="51"/>
                </a:moveTo>
                <a:cubicBezTo>
                  <a:pt x="580" y="50"/>
                  <a:pt x="580" y="50"/>
                  <a:pt x="580" y="50"/>
                </a:cubicBezTo>
                <a:cubicBezTo>
                  <a:pt x="580" y="50"/>
                  <a:pt x="580" y="50"/>
                  <a:pt x="580" y="50"/>
                </a:cubicBezTo>
                <a:cubicBezTo>
                  <a:pt x="580" y="51"/>
                  <a:pt x="580" y="51"/>
                  <a:pt x="580" y="51"/>
                </a:cubicBezTo>
                <a:cubicBezTo>
                  <a:pt x="580" y="51"/>
                  <a:pt x="580" y="51"/>
                  <a:pt x="581" y="51"/>
                </a:cubicBezTo>
                <a:close/>
                <a:moveTo>
                  <a:pt x="286" y="304"/>
                </a:moveTo>
                <a:cubicBezTo>
                  <a:pt x="286" y="304"/>
                  <a:pt x="286" y="304"/>
                  <a:pt x="286" y="304"/>
                </a:cubicBezTo>
                <a:cubicBezTo>
                  <a:pt x="287" y="304"/>
                  <a:pt x="287" y="304"/>
                  <a:pt x="287" y="304"/>
                </a:cubicBezTo>
                <a:cubicBezTo>
                  <a:pt x="287" y="304"/>
                  <a:pt x="286" y="304"/>
                  <a:pt x="286" y="303"/>
                </a:cubicBezTo>
                <a:cubicBezTo>
                  <a:pt x="286" y="304"/>
                  <a:pt x="286" y="304"/>
                  <a:pt x="286" y="304"/>
                </a:cubicBezTo>
                <a:close/>
                <a:moveTo>
                  <a:pt x="510" y="52"/>
                </a:moveTo>
                <a:cubicBezTo>
                  <a:pt x="510" y="52"/>
                  <a:pt x="510" y="52"/>
                  <a:pt x="509" y="52"/>
                </a:cubicBezTo>
                <a:cubicBezTo>
                  <a:pt x="509" y="52"/>
                  <a:pt x="509" y="52"/>
                  <a:pt x="509" y="53"/>
                </a:cubicBezTo>
                <a:cubicBezTo>
                  <a:pt x="509" y="53"/>
                  <a:pt x="509" y="53"/>
                  <a:pt x="509" y="53"/>
                </a:cubicBezTo>
                <a:cubicBezTo>
                  <a:pt x="509" y="53"/>
                  <a:pt x="510" y="53"/>
                  <a:pt x="510" y="52"/>
                </a:cubicBezTo>
                <a:close/>
                <a:moveTo>
                  <a:pt x="138" y="305"/>
                </a:moveTo>
                <a:cubicBezTo>
                  <a:pt x="138" y="305"/>
                  <a:pt x="138" y="304"/>
                  <a:pt x="137" y="304"/>
                </a:cubicBezTo>
                <a:cubicBezTo>
                  <a:pt x="137" y="304"/>
                  <a:pt x="137" y="304"/>
                  <a:pt x="137" y="304"/>
                </a:cubicBezTo>
                <a:cubicBezTo>
                  <a:pt x="137" y="305"/>
                  <a:pt x="137" y="305"/>
                  <a:pt x="138" y="305"/>
                </a:cubicBezTo>
                <a:cubicBezTo>
                  <a:pt x="138" y="305"/>
                  <a:pt x="138" y="305"/>
                  <a:pt x="138" y="305"/>
                </a:cubicBezTo>
                <a:close/>
                <a:moveTo>
                  <a:pt x="367" y="305"/>
                </a:moveTo>
                <a:cubicBezTo>
                  <a:pt x="367" y="305"/>
                  <a:pt x="367" y="305"/>
                  <a:pt x="367" y="305"/>
                </a:cubicBezTo>
                <a:cubicBezTo>
                  <a:pt x="368" y="305"/>
                  <a:pt x="368" y="305"/>
                  <a:pt x="368" y="305"/>
                </a:cubicBezTo>
                <a:cubicBezTo>
                  <a:pt x="368" y="304"/>
                  <a:pt x="368" y="304"/>
                  <a:pt x="368" y="304"/>
                </a:cubicBezTo>
                <a:cubicBezTo>
                  <a:pt x="367" y="305"/>
                  <a:pt x="367" y="305"/>
                  <a:pt x="367" y="305"/>
                </a:cubicBezTo>
                <a:close/>
                <a:moveTo>
                  <a:pt x="586" y="218"/>
                </a:moveTo>
                <a:cubicBezTo>
                  <a:pt x="586" y="219"/>
                  <a:pt x="586" y="219"/>
                  <a:pt x="586" y="219"/>
                </a:cubicBezTo>
                <a:cubicBezTo>
                  <a:pt x="586" y="219"/>
                  <a:pt x="586" y="219"/>
                  <a:pt x="586" y="219"/>
                </a:cubicBezTo>
                <a:cubicBezTo>
                  <a:pt x="586" y="218"/>
                  <a:pt x="586" y="218"/>
                  <a:pt x="586" y="218"/>
                </a:cubicBezTo>
                <a:cubicBezTo>
                  <a:pt x="586" y="218"/>
                  <a:pt x="586" y="218"/>
                  <a:pt x="586" y="218"/>
                </a:cubicBezTo>
                <a:close/>
                <a:moveTo>
                  <a:pt x="525" y="255"/>
                </a:moveTo>
                <a:cubicBezTo>
                  <a:pt x="525" y="255"/>
                  <a:pt x="526" y="255"/>
                  <a:pt x="526" y="255"/>
                </a:cubicBezTo>
                <a:cubicBezTo>
                  <a:pt x="526" y="255"/>
                  <a:pt x="525" y="255"/>
                  <a:pt x="525" y="255"/>
                </a:cubicBezTo>
                <a:cubicBezTo>
                  <a:pt x="525" y="255"/>
                  <a:pt x="525" y="255"/>
                  <a:pt x="525" y="255"/>
                </a:cubicBezTo>
                <a:cubicBezTo>
                  <a:pt x="525" y="255"/>
                  <a:pt x="525" y="255"/>
                  <a:pt x="525" y="255"/>
                </a:cubicBezTo>
                <a:close/>
                <a:moveTo>
                  <a:pt x="566" y="54"/>
                </a:moveTo>
                <a:cubicBezTo>
                  <a:pt x="566" y="54"/>
                  <a:pt x="566" y="53"/>
                  <a:pt x="566" y="53"/>
                </a:cubicBezTo>
                <a:cubicBezTo>
                  <a:pt x="566" y="53"/>
                  <a:pt x="565" y="53"/>
                  <a:pt x="565" y="54"/>
                </a:cubicBezTo>
                <a:cubicBezTo>
                  <a:pt x="565" y="54"/>
                  <a:pt x="566" y="54"/>
                  <a:pt x="566" y="54"/>
                </a:cubicBezTo>
                <a:cubicBezTo>
                  <a:pt x="566" y="54"/>
                  <a:pt x="566" y="54"/>
                  <a:pt x="566" y="54"/>
                </a:cubicBezTo>
                <a:close/>
                <a:moveTo>
                  <a:pt x="177" y="256"/>
                </a:moveTo>
                <a:cubicBezTo>
                  <a:pt x="177" y="256"/>
                  <a:pt x="177" y="255"/>
                  <a:pt x="177" y="255"/>
                </a:cubicBezTo>
                <a:cubicBezTo>
                  <a:pt x="176" y="255"/>
                  <a:pt x="176" y="255"/>
                  <a:pt x="176" y="255"/>
                </a:cubicBezTo>
                <a:cubicBezTo>
                  <a:pt x="176" y="256"/>
                  <a:pt x="177" y="256"/>
                  <a:pt x="177" y="256"/>
                </a:cubicBezTo>
                <a:cubicBezTo>
                  <a:pt x="177" y="256"/>
                  <a:pt x="177" y="256"/>
                  <a:pt x="177" y="256"/>
                </a:cubicBezTo>
                <a:close/>
                <a:moveTo>
                  <a:pt x="585" y="57"/>
                </a:moveTo>
                <a:cubicBezTo>
                  <a:pt x="585" y="57"/>
                  <a:pt x="585" y="57"/>
                  <a:pt x="584" y="56"/>
                </a:cubicBezTo>
                <a:cubicBezTo>
                  <a:pt x="584" y="56"/>
                  <a:pt x="584" y="57"/>
                  <a:pt x="584" y="57"/>
                </a:cubicBezTo>
                <a:cubicBezTo>
                  <a:pt x="584" y="57"/>
                  <a:pt x="584" y="57"/>
                  <a:pt x="584" y="58"/>
                </a:cubicBezTo>
                <a:cubicBezTo>
                  <a:pt x="584" y="57"/>
                  <a:pt x="585" y="57"/>
                  <a:pt x="585" y="57"/>
                </a:cubicBezTo>
                <a:close/>
                <a:moveTo>
                  <a:pt x="258" y="307"/>
                </a:moveTo>
                <a:cubicBezTo>
                  <a:pt x="258" y="306"/>
                  <a:pt x="258" y="306"/>
                  <a:pt x="259" y="306"/>
                </a:cubicBezTo>
                <a:cubicBezTo>
                  <a:pt x="259" y="306"/>
                  <a:pt x="259" y="306"/>
                  <a:pt x="259" y="306"/>
                </a:cubicBezTo>
                <a:cubicBezTo>
                  <a:pt x="258" y="306"/>
                  <a:pt x="258" y="306"/>
                  <a:pt x="258" y="306"/>
                </a:cubicBezTo>
                <a:cubicBezTo>
                  <a:pt x="258" y="306"/>
                  <a:pt x="258" y="307"/>
                  <a:pt x="258" y="307"/>
                </a:cubicBezTo>
                <a:close/>
                <a:moveTo>
                  <a:pt x="255" y="307"/>
                </a:moveTo>
                <a:cubicBezTo>
                  <a:pt x="255" y="307"/>
                  <a:pt x="255" y="306"/>
                  <a:pt x="255" y="306"/>
                </a:cubicBezTo>
                <a:cubicBezTo>
                  <a:pt x="255" y="306"/>
                  <a:pt x="255" y="307"/>
                  <a:pt x="254" y="307"/>
                </a:cubicBezTo>
                <a:cubicBezTo>
                  <a:pt x="255" y="307"/>
                  <a:pt x="255" y="307"/>
                  <a:pt x="255" y="307"/>
                </a:cubicBezTo>
                <a:cubicBezTo>
                  <a:pt x="255" y="307"/>
                  <a:pt x="255" y="307"/>
                  <a:pt x="255" y="307"/>
                </a:cubicBezTo>
                <a:close/>
                <a:moveTo>
                  <a:pt x="532" y="58"/>
                </a:moveTo>
                <a:cubicBezTo>
                  <a:pt x="532" y="58"/>
                  <a:pt x="531" y="58"/>
                  <a:pt x="531" y="58"/>
                </a:cubicBezTo>
                <a:cubicBezTo>
                  <a:pt x="531" y="58"/>
                  <a:pt x="531" y="58"/>
                  <a:pt x="531" y="58"/>
                </a:cubicBezTo>
                <a:cubicBezTo>
                  <a:pt x="531" y="58"/>
                  <a:pt x="531" y="58"/>
                  <a:pt x="531" y="58"/>
                </a:cubicBezTo>
                <a:cubicBezTo>
                  <a:pt x="531" y="58"/>
                  <a:pt x="532" y="58"/>
                  <a:pt x="532" y="58"/>
                </a:cubicBezTo>
                <a:close/>
                <a:moveTo>
                  <a:pt x="284" y="306"/>
                </a:moveTo>
                <a:cubicBezTo>
                  <a:pt x="285" y="307"/>
                  <a:pt x="285" y="307"/>
                  <a:pt x="285" y="307"/>
                </a:cubicBezTo>
                <a:cubicBezTo>
                  <a:pt x="285" y="307"/>
                  <a:pt x="285" y="307"/>
                  <a:pt x="285" y="306"/>
                </a:cubicBezTo>
                <a:cubicBezTo>
                  <a:pt x="285" y="306"/>
                  <a:pt x="285" y="306"/>
                  <a:pt x="285" y="306"/>
                </a:cubicBezTo>
                <a:cubicBezTo>
                  <a:pt x="285" y="306"/>
                  <a:pt x="284" y="306"/>
                  <a:pt x="284" y="306"/>
                </a:cubicBezTo>
                <a:close/>
                <a:moveTo>
                  <a:pt x="298" y="306"/>
                </a:moveTo>
                <a:cubicBezTo>
                  <a:pt x="298" y="307"/>
                  <a:pt x="298" y="307"/>
                  <a:pt x="298" y="307"/>
                </a:cubicBezTo>
                <a:cubicBezTo>
                  <a:pt x="299" y="307"/>
                  <a:pt x="299" y="307"/>
                  <a:pt x="299" y="307"/>
                </a:cubicBezTo>
                <a:cubicBezTo>
                  <a:pt x="298" y="306"/>
                  <a:pt x="298" y="306"/>
                  <a:pt x="298" y="306"/>
                </a:cubicBezTo>
                <a:cubicBezTo>
                  <a:pt x="298" y="306"/>
                  <a:pt x="298" y="306"/>
                  <a:pt x="298" y="306"/>
                </a:cubicBezTo>
                <a:close/>
                <a:moveTo>
                  <a:pt x="356" y="306"/>
                </a:moveTo>
                <a:cubicBezTo>
                  <a:pt x="356" y="306"/>
                  <a:pt x="356" y="307"/>
                  <a:pt x="356" y="307"/>
                </a:cubicBezTo>
                <a:cubicBezTo>
                  <a:pt x="357" y="307"/>
                  <a:pt x="357" y="306"/>
                  <a:pt x="357" y="306"/>
                </a:cubicBezTo>
                <a:cubicBezTo>
                  <a:pt x="357" y="306"/>
                  <a:pt x="357" y="306"/>
                  <a:pt x="356" y="306"/>
                </a:cubicBezTo>
                <a:cubicBezTo>
                  <a:pt x="356" y="306"/>
                  <a:pt x="356" y="306"/>
                  <a:pt x="356" y="306"/>
                </a:cubicBezTo>
                <a:close/>
                <a:moveTo>
                  <a:pt x="182" y="257"/>
                </a:moveTo>
                <a:cubicBezTo>
                  <a:pt x="183" y="257"/>
                  <a:pt x="183" y="257"/>
                  <a:pt x="183" y="257"/>
                </a:cubicBezTo>
                <a:cubicBezTo>
                  <a:pt x="183" y="257"/>
                  <a:pt x="183" y="257"/>
                  <a:pt x="184" y="256"/>
                </a:cubicBezTo>
                <a:cubicBezTo>
                  <a:pt x="183" y="256"/>
                  <a:pt x="183" y="256"/>
                  <a:pt x="183" y="256"/>
                </a:cubicBezTo>
                <a:cubicBezTo>
                  <a:pt x="183" y="256"/>
                  <a:pt x="183" y="256"/>
                  <a:pt x="182" y="257"/>
                </a:cubicBezTo>
                <a:close/>
                <a:moveTo>
                  <a:pt x="371" y="59"/>
                </a:moveTo>
                <a:cubicBezTo>
                  <a:pt x="371" y="59"/>
                  <a:pt x="371" y="59"/>
                  <a:pt x="371" y="59"/>
                </a:cubicBezTo>
                <a:cubicBezTo>
                  <a:pt x="371" y="59"/>
                  <a:pt x="371" y="59"/>
                  <a:pt x="371" y="58"/>
                </a:cubicBezTo>
                <a:cubicBezTo>
                  <a:pt x="371" y="59"/>
                  <a:pt x="371" y="59"/>
                  <a:pt x="370" y="59"/>
                </a:cubicBezTo>
                <a:cubicBezTo>
                  <a:pt x="370" y="59"/>
                  <a:pt x="370" y="59"/>
                  <a:pt x="371" y="59"/>
                </a:cubicBezTo>
                <a:close/>
                <a:moveTo>
                  <a:pt x="373" y="60"/>
                </a:moveTo>
                <a:cubicBezTo>
                  <a:pt x="373" y="59"/>
                  <a:pt x="373" y="59"/>
                  <a:pt x="373" y="58"/>
                </a:cubicBezTo>
                <a:cubicBezTo>
                  <a:pt x="372" y="59"/>
                  <a:pt x="372" y="59"/>
                  <a:pt x="373" y="60"/>
                </a:cubicBezTo>
                <a:close/>
                <a:moveTo>
                  <a:pt x="516" y="59"/>
                </a:moveTo>
                <a:cubicBezTo>
                  <a:pt x="516" y="59"/>
                  <a:pt x="516" y="59"/>
                  <a:pt x="516" y="59"/>
                </a:cubicBezTo>
                <a:cubicBezTo>
                  <a:pt x="516" y="59"/>
                  <a:pt x="516" y="59"/>
                  <a:pt x="516" y="58"/>
                </a:cubicBezTo>
                <a:cubicBezTo>
                  <a:pt x="516" y="59"/>
                  <a:pt x="516" y="59"/>
                  <a:pt x="516" y="59"/>
                </a:cubicBezTo>
                <a:cubicBezTo>
                  <a:pt x="516" y="59"/>
                  <a:pt x="516" y="59"/>
                  <a:pt x="516" y="59"/>
                </a:cubicBezTo>
                <a:close/>
                <a:moveTo>
                  <a:pt x="441" y="63"/>
                </a:moveTo>
                <a:cubicBezTo>
                  <a:pt x="441" y="63"/>
                  <a:pt x="441" y="63"/>
                  <a:pt x="441" y="63"/>
                </a:cubicBezTo>
                <a:cubicBezTo>
                  <a:pt x="442" y="63"/>
                  <a:pt x="442" y="62"/>
                  <a:pt x="442" y="62"/>
                </a:cubicBezTo>
                <a:cubicBezTo>
                  <a:pt x="442" y="62"/>
                  <a:pt x="442" y="62"/>
                  <a:pt x="441" y="62"/>
                </a:cubicBezTo>
                <a:cubicBezTo>
                  <a:pt x="441" y="62"/>
                  <a:pt x="441" y="62"/>
                  <a:pt x="441" y="63"/>
                </a:cubicBezTo>
                <a:close/>
                <a:moveTo>
                  <a:pt x="396" y="308"/>
                </a:moveTo>
                <a:cubicBezTo>
                  <a:pt x="396" y="308"/>
                  <a:pt x="396" y="308"/>
                  <a:pt x="396" y="308"/>
                </a:cubicBezTo>
                <a:cubicBezTo>
                  <a:pt x="396" y="308"/>
                  <a:pt x="397" y="308"/>
                  <a:pt x="397" y="308"/>
                </a:cubicBezTo>
                <a:cubicBezTo>
                  <a:pt x="397" y="307"/>
                  <a:pt x="397" y="307"/>
                  <a:pt x="397" y="307"/>
                </a:cubicBezTo>
                <a:cubicBezTo>
                  <a:pt x="396" y="307"/>
                  <a:pt x="396" y="307"/>
                  <a:pt x="396" y="308"/>
                </a:cubicBezTo>
                <a:close/>
                <a:moveTo>
                  <a:pt x="174" y="257"/>
                </a:moveTo>
                <a:cubicBezTo>
                  <a:pt x="174" y="257"/>
                  <a:pt x="174" y="257"/>
                  <a:pt x="174" y="257"/>
                </a:cubicBezTo>
                <a:cubicBezTo>
                  <a:pt x="173" y="257"/>
                  <a:pt x="173" y="257"/>
                  <a:pt x="173" y="257"/>
                </a:cubicBezTo>
                <a:cubicBezTo>
                  <a:pt x="173" y="257"/>
                  <a:pt x="173" y="257"/>
                  <a:pt x="173" y="258"/>
                </a:cubicBezTo>
                <a:cubicBezTo>
                  <a:pt x="173" y="257"/>
                  <a:pt x="174" y="257"/>
                  <a:pt x="174" y="257"/>
                </a:cubicBezTo>
                <a:close/>
                <a:moveTo>
                  <a:pt x="415" y="64"/>
                </a:moveTo>
                <a:cubicBezTo>
                  <a:pt x="415" y="64"/>
                  <a:pt x="415" y="64"/>
                  <a:pt x="416" y="64"/>
                </a:cubicBezTo>
                <a:cubicBezTo>
                  <a:pt x="416" y="64"/>
                  <a:pt x="416" y="64"/>
                  <a:pt x="416" y="64"/>
                </a:cubicBezTo>
                <a:cubicBezTo>
                  <a:pt x="416" y="64"/>
                  <a:pt x="416" y="63"/>
                  <a:pt x="415" y="63"/>
                </a:cubicBezTo>
                <a:cubicBezTo>
                  <a:pt x="415" y="63"/>
                  <a:pt x="415" y="63"/>
                  <a:pt x="415" y="64"/>
                </a:cubicBezTo>
                <a:close/>
                <a:moveTo>
                  <a:pt x="292" y="308"/>
                </a:moveTo>
                <a:cubicBezTo>
                  <a:pt x="292" y="308"/>
                  <a:pt x="292" y="308"/>
                  <a:pt x="292" y="308"/>
                </a:cubicBezTo>
                <a:cubicBezTo>
                  <a:pt x="292" y="308"/>
                  <a:pt x="293" y="308"/>
                  <a:pt x="293" y="308"/>
                </a:cubicBezTo>
                <a:cubicBezTo>
                  <a:pt x="293" y="308"/>
                  <a:pt x="293" y="308"/>
                  <a:pt x="292" y="307"/>
                </a:cubicBezTo>
                <a:cubicBezTo>
                  <a:pt x="292" y="308"/>
                  <a:pt x="292" y="308"/>
                  <a:pt x="292" y="308"/>
                </a:cubicBezTo>
                <a:close/>
                <a:moveTo>
                  <a:pt x="589" y="65"/>
                </a:moveTo>
                <a:cubicBezTo>
                  <a:pt x="588" y="65"/>
                  <a:pt x="588" y="65"/>
                  <a:pt x="588" y="65"/>
                </a:cubicBezTo>
                <a:cubicBezTo>
                  <a:pt x="588" y="65"/>
                  <a:pt x="588" y="65"/>
                  <a:pt x="588" y="65"/>
                </a:cubicBezTo>
                <a:cubicBezTo>
                  <a:pt x="588" y="65"/>
                  <a:pt x="588" y="66"/>
                  <a:pt x="588" y="66"/>
                </a:cubicBezTo>
                <a:cubicBezTo>
                  <a:pt x="589" y="65"/>
                  <a:pt x="589" y="65"/>
                  <a:pt x="589" y="65"/>
                </a:cubicBezTo>
                <a:close/>
                <a:moveTo>
                  <a:pt x="366" y="66"/>
                </a:moveTo>
                <a:cubicBezTo>
                  <a:pt x="366" y="66"/>
                  <a:pt x="366" y="66"/>
                  <a:pt x="367" y="67"/>
                </a:cubicBezTo>
                <a:cubicBezTo>
                  <a:pt x="367" y="66"/>
                  <a:pt x="367" y="66"/>
                  <a:pt x="367" y="66"/>
                </a:cubicBezTo>
                <a:cubicBezTo>
                  <a:pt x="367" y="66"/>
                  <a:pt x="367" y="66"/>
                  <a:pt x="366" y="66"/>
                </a:cubicBezTo>
                <a:cubicBezTo>
                  <a:pt x="366" y="66"/>
                  <a:pt x="366" y="66"/>
                  <a:pt x="366" y="66"/>
                </a:cubicBezTo>
                <a:close/>
                <a:moveTo>
                  <a:pt x="403" y="66"/>
                </a:moveTo>
                <a:cubicBezTo>
                  <a:pt x="403" y="66"/>
                  <a:pt x="403" y="66"/>
                  <a:pt x="403" y="66"/>
                </a:cubicBezTo>
                <a:cubicBezTo>
                  <a:pt x="403" y="66"/>
                  <a:pt x="403" y="66"/>
                  <a:pt x="403" y="66"/>
                </a:cubicBezTo>
                <a:cubicBezTo>
                  <a:pt x="403" y="66"/>
                  <a:pt x="403" y="66"/>
                  <a:pt x="403" y="67"/>
                </a:cubicBezTo>
                <a:cubicBezTo>
                  <a:pt x="403" y="66"/>
                  <a:pt x="403" y="66"/>
                  <a:pt x="403" y="66"/>
                </a:cubicBezTo>
                <a:close/>
                <a:moveTo>
                  <a:pt x="119" y="69"/>
                </a:moveTo>
                <a:cubicBezTo>
                  <a:pt x="119" y="69"/>
                  <a:pt x="119" y="68"/>
                  <a:pt x="119" y="68"/>
                </a:cubicBezTo>
                <a:cubicBezTo>
                  <a:pt x="119" y="68"/>
                  <a:pt x="118" y="68"/>
                  <a:pt x="118" y="68"/>
                </a:cubicBezTo>
                <a:cubicBezTo>
                  <a:pt x="119" y="69"/>
                  <a:pt x="119" y="69"/>
                  <a:pt x="119" y="69"/>
                </a:cubicBezTo>
                <a:cubicBezTo>
                  <a:pt x="119" y="69"/>
                  <a:pt x="119" y="69"/>
                  <a:pt x="119" y="69"/>
                </a:cubicBezTo>
                <a:close/>
                <a:moveTo>
                  <a:pt x="110" y="69"/>
                </a:moveTo>
                <a:cubicBezTo>
                  <a:pt x="110" y="69"/>
                  <a:pt x="110" y="69"/>
                  <a:pt x="110" y="69"/>
                </a:cubicBezTo>
                <a:cubicBezTo>
                  <a:pt x="110" y="69"/>
                  <a:pt x="110" y="69"/>
                  <a:pt x="109" y="69"/>
                </a:cubicBezTo>
                <a:cubicBezTo>
                  <a:pt x="109" y="69"/>
                  <a:pt x="110" y="70"/>
                  <a:pt x="110" y="70"/>
                </a:cubicBezTo>
                <a:cubicBezTo>
                  <a:pt x="110" y="70"/>
                  <a:pt x="110" y="69"/>
                  <a:pt x="110" y="69"/>
                </a:cubicBezTo>
                <a:close/>
                <a:moveTo>
                  <a:pt x="378" y="309"/>
                </a:moveTo>
                <a:cubicBezTo>
                  <a:pt x="378" y="309"/>
                  <a:pt x="378" y="309"/>
                  <a:pt x="378" y="309"/>
                </a:cubicBezTo>
                <a:cubicBezTo>
                  <a:pt x="378" y="309"/>
                  <a:pt x="378" y="309"/>
                  <a:pt x="379" y="310"/>
                </a:cubicBezTo>
                <a:cubicBezTo>
                  <a:pt x="379" y="310"/>
                  <a:pt x="379" y="310"/>
                  <a:pt x="379" y="309"/>
                </a:cubicBezTo>
                <a:cubicBezTo>
                  <a:pt x="379" y="309"/>
                  <a:pt x="379" y="309"/>
                  <a:pt x="378" y="309"/>
                </a:cubicBezTo>
                <a:close/>
                <a:moveTo>
                  <a:pt x="582" y="70"/>
                </a:moveTo>
                <a:cubicBezTo>
                  <a:pt x="583" y="70"/>
                  <a:pt x="583" y="70"/>
                  <a:pt x="583" y="70"/>
                </a:cubicBezTo>
                <a:cubicBezTo>
                  <a:pt x="583" y="70"/>
                  <a:pt x="583" y="70"/>
                  <a:pt x="583" y="70"/>
                </a:cubicBezTo>
                <a:cubicBezTo>
                  <a:pt x="583" y="69"/>
                  <a:pt x="583" y="69"/>
                  <a:pt x="583" y="69"/>
                </a:cubicBezTo>
                <a:cubicBezTo>
                  <a:pt x="583" y="69"/>
                  <a:pt x="583" y="70"/>
                  <a:pt x="582" y="70"/>
                </a:cubicBezTo>
                <a:close/>
                <a:moveTo>
                  <a:pt x="166" y="259"/>
                </a:moveTo>
                <a:cubicBezTo>
                  <a:pt x="166" y="258"/>
                  <a:pt x="165" y="258"/>
                  <a:pt x="165" y="258"/>
                </a:cubicBezTo>
                <a:cubicBezTo>
                  <a:pt x="165" y="258"/>
                  <a:pt x="165" y="258"/>
                  <a:pt x="165" y="258"/>
                </a:cubicBezTo>
                <a:cubicBezTo>
                  <a:pt x="165" y="259"/>
                  <a:pt x="165" y="259"/>
                  <a:pt x="166" y="259"/>
                </a:cubicBezTo>
                <a:cubicBezTo>
                  <a:pt x="166" y="259"/>
                  <a:pt x="166" y="259"/>
                  <a:pt x="166" y="259"/>
                </a:cubicBezTo>
                <a:close/>
                <a:moveTo>
                  <a:pt x="405" y="71"/>
                </a:moveTo>
                <a:cubicBezTo>
                  <a:pt x="405" y="70"/>
                  <a:pt x="405" y="70"/>
                  <a:pt x="404" y="70"/>
                </a:cubicBezTo>
                <a:cubicBezTo>
                  <a:pt x="404" y="70"/>
                  <a:pt x="404" y="70"/>
                  <a:pt x="404" y="70"/>
                </a:cubicBezTo>
                <a:cubicBezTo>
                  <a:pt x="404" y="71"/>
                  <a:pt x="404" y="71"/>
                  <a:pt x="405" y="71"/>
                </a:cubicBezTo>
                <a:cubicBezTo>
                  <a:pt x="405" y="71"/>
                  <a:pt x="405" y="71"/>
                  <a:pt x="405" y="71"/>
                </a:cubicBezTo>
                <a:close/>
                <a:moveTo>
                  <a:pt x="129" y="312"/>
                </a:moveTo>
                <a:cubicBezTo>
                  <a:pt x="130" y="312"/>
                  <a:pt x="130" y="312"/>
                  <a:pt x="130" y="312"/>
                </a:cubicBezTo>
                <a:cubicBezTo>
                  <a:pt x="130" y="312"/>
                  <a:pt x="130" y="312"/>
                  <a:pt x="130" y="312"/>
                </a:cubicBezTo>
                <a:cubicBezTo>
                  <a:pt x="130" y="311"/>
                  <a:pt x="130" y="311"/>
                  <a:pt x="130" y="311"/>
                </a:cubicBezTo>
                <a:cubicBezTo>
                  <a:pt x="130" y="311"/>
                  <a:pt x="129" y="311"/>
                  <a:pt x="129" y="312"/>
                </a:cubicBezTo>
                <a:close/>
                <a:moveTo>
                  <a:pt x="119" y="74"/>
                </a:moveTo>
                <a:cubicBezTo>
                  <a:pt x="119" y="74"/>
                  <a:pt x="119" y="74"/>
                  <a:pt x="119" y="75"/>
                </a:cubicBezTo>
                <a:cubicBezTo>
                  <a:pt x="119" y="75"/>
                  <a:pt x="119" y="75"/>
                  <a:pt x="120" y="75"/>
                </a:cubicBezTo>
                <a:cubicBezTo>
                  <a:pt x="119" y="74"/>
                  <a:pt x="119" y="74"/>
                  <a:pt x="119" y="74"/>
                </a:cubicBezTo>
                <a:cubicBezTo>
                  <a:pt x="119" y="74"/>
                  <a:pt x="119" y="74"/>
                  <a:pt x="119" y="74"/>
                </a:cubicBezTo>
                <a:close/>
                <a:moveTo>
                  <a:pt x="227" y="312"/>
                </a:moveTo>
                <a:cubicBezTo>
                  <a:pt x="227" y="312"/>
                  <a:pt x="226" y="312"/>
                  <a:pt x="226" y="311"/>
                </a:cubicBezTo>
                <a:cubicBezTo>
                  <a:pt x="226" y="312"/>
                  <a:pt x="226" y="312"/>
                  <a:pt x="226" y="312"/>
                </a:cubicBezTo>
                <a:cubicBezTo>
                  <a:pt x="226" y="312"/>
                  <a:pt x="226" y="312"/>
                  <a:pt x="227" y="312"/>
                </a:cubicBezTo>
                <a:cubicBezTo>
                  <a:pt x="227" y="312"/>
                  <a:pt x="227" y="312"/>
                  <a:pt x="227" y="312"/>
                </a:cubicBezTo>
                <a:close/>
                <a:moveTo>
                  <a:pt x="117" y="75"/>
                </a:moveTo>
                <a:cubicBezTo>
                  <a:pt x="117" y="75"/>
                  <a:pt x="117" y="75"/>
                  <a:pt x="117" y="75"/>
                </a:cubicBezTo>
                <a:cubicBezTo>
                  <a:pt x="117" y="75"/>
                  <a:pt x="116" y="75"/>
                  <a:pt x="116" y="76"/>
                </a:cubicBezTo>
                <a:cubicBezTo>
                  <a:pt x="116" y="76"/>
                  <a:pt x="116" y="76"/>
                  <a:pt x="117" y="76"/>
                </a:cubicBezTo>
                <a:cubicBezTo>
                  <a:pt x="117" y="76"/>
                  <a:pt x="117" y="76"/>
                  <a:pt x="117" y="75"/>
                </a:cubicBezTo>
                <a:close/>
                <a:moveTo>
                  <a:pt x="257" y="313"/>
                </a:moveTo>
                <a:cubicBezTo>
                  <a:pt x="257" y="313"/>
                  <a:pt x="257" y="313"/>
                  <a:pt x="258" y="313"/>
                </a:cubicBezTo>
                <a:cubicBezTo>
                  <a:pt x="258" y="313"/>
                  <a:pt x="258" y="313"/>
                  <a:pt x="258" y="313"/>
                </a:cubicBezTo>
                <a:cubicBezTo>
                  <a:pt x="258" y="313"/>
                  <a:pt x="258" y="313"/>
                  <a:pt x="258" y="312"/>
                </a:cubicBezTo>
                <a:cubicBezTo>
                  <a:pt x="258" y="313"/>
                  <a:pt x="257" y="313"/>
                  <a:pt x="257" y="313"/>
                </a:cubicBezTo>
                <a:close/>
                <a:moveTo>
                  <a:pt x="380" y="75"/>
                </a:moveTo>
                <a:cubicBezTo>
                  <a:pt x="380" y="76"/>
                  <a:pt x="380" y="76"/>
                  <a:pt x="380" y="76"/>
                </a:cubicBezTo>
                <a:cubicBezTo>
                  <a:pt x="380" y="76"/>
                  <a:pt x="381" y="76"/>
                  <a:pt x="381" y="76"/>
                </a:cubicBezTo>
                <a:cubicBezTo>
                  <a:pt x="381" y="75"/>
                  <a:pt x="380" y="75"/>
                  <a:pt x="380" y="75"/>
                </a:cubicBezTo>
                <a:cubicBezTo>
                  <a:pt x="380" y="75"/>
                  <a:pt x="380" y="75"/>
                  <a:pt x="380" y="75"/>
                </a:cubicBezTo>
                <a:close/>
                <a:moveTo>
                  <a:pt x="223" y="313"/>
                </a:moveTo>
                <a:cubicBezTo>
                  <a:pt x="223" y="313"/>
                  <a:pt x="222" y="313"/>
                  <a:pt x="222" y="313"/>
                </a:cubicBezTo>
                <a:cubicBezTo>
                  <a:pt x="222" y="313"/>
                  <a:pt x="222" y="313"/>
                  <a:pt x="222" y="313"/>
                </a:cubicBezTo>
                <a:cubicBezTo>
                  <a:pt x="222" y="313"/>
                  <a:pt x="222" y="313"/>
                  <a:pt x="222" y="313"/>
                </a:cubicBezTo>
                <a:cubicBezTo>
                  <a:pt x="222" y="313"/>
                  <a:pt x="223" y="313"/>
                  <a:pt x="223" y="313"/>
                </a:cubicBezTo>
                <a:close/>
                <a:moveTo>
                  <a:pt x="245" y="313"/>
                </a:moveTo>
                <a:cubicBezTo>
                  <a:pt x="244" y="313"/>
                  <a:pt x="244" y="313"/>
                  <a:pt x="244" y="313"/>
                </a:cubicBezTo>
                <a:cubicBezTo>
                  <a:pt x="244" y="313"/>
                  <a:pt x="244" y="314"/>
                  <a:pt x="244" y="314"/>
                </a:cubicBezTo>
                <a:cubicBezTo>
                  <a:pt x="244" y="313"/>
                  <a:pt x="244" y="313"/>
                  <a:pt x="245" y="313"/>
                </a:cubicBezTo>
                <a:cubicBezTo>
                  <a:pt x="245" y="313"/>
                  <a:pt x="245" y="313"/>
                  <a:pt x="245" y="313"/>
                </a:cubicBezTo>
                <a:close/>
                <a:moveTo>
                  <a:pt x="400" y="75"/>
                </a:moveTo>
                <a:cubicBezTo>
                  <a:pt x="400" y="76"/>
                  <a:pt x="399" y="76"/>
                  <a:pt x="399" y="76"/>
                </a:cubicBezTo>
                <a:cubicBezTo>
                  <a:pt x="399" y="76"/>
                  <a:pt x="400" y="76"/>
                  <a:pt x="400" y="76"/>
                </a:cubicBezTo>
                <a:cubicBezTo>
                  <a:pt x="400" y="76"/>
                  <a:pt x="400" y="76"/>
                  <a:pt x="400" y="76"/>
                </a:cubicBezTo>
                <a:cubicBezTo>
                  <a:pt x="400" y="76"/>
                  <a:pt x="400" y="75"/>
                  <a:pt x="400" y="75"/>
                </a:cubicBezTo>
                <a:close/>
                <a:moveTo>
                  <a:pt x="475" y="78"/>
                </a:moveTo>
                <a:cubicBezTo>
                  <a:pt x="474" y="77"/>
                  <a:pt x="474" y="77"/>
                  <a:pt x="474" y="77"/>
                </a:cubicBezTo>
                <a:cubicBezTo>
                  <a:pt x="474" y="77"/>
                  <a:pt x="474" y="77"/>
                  <a:pt x="474" y="78"/>
                </a:cubicBezTo>
                <a:cubicBezTo>
                  <a:pt x="474" y="78"/>
                  <a:pt x="474" y="78"/>
                  <a:pt x="474" y="78"/>
                </a:cubicBezTo>
                <a:cubicBezTo>
                  <a:pt x="474" y="78"/>
                  <a:pt x="475" y="78"/>
                  <a:pt x="475" y="78"/>
                </a:cubicBezTo>
                <a:close/>
                <a:moveTo>
                  <a:pt x="476" y="78"/>
                </a:moveTo>
                <a:cubicBezTo>
                  <a:pt x="476" y="78"/>
                  <a:pt x="477" y="78"/>
                  <a:pt x="477" y="78"/>
                </a:cubicBezTo>
                <a:cubicBezTo>
                  <a:pt x="477" y="78"/>
                  <a:pt x="477" y="78"/>
                  <a:pt x="477" y="78"/>
                </a:cubicBezTo>
                <a:cubicBezTo>
                  <a:pt x="477" y="78"/>
                  <a:pt x="477" y="77"/>
                  <a:pt x="477" y="77"/>
                </a:cubicBezTo>
                <a:cubicBezTo>
                  <a:pt x="476" y="77"/>
                  <a:pt x="476" y="78"/>
                  <a:pt x="476" y="78"/>
                </a:cubicBezTo>
                <a:close/>
                <a:moveTo>
                  <a:pt x="382" y="78"/>
                </a:moveTo>
                <a:cubicBezTo>
                  <a:pt x="382" y="78"/>
                  <a:pt x="382" y="79"/>
                  <a:pt x="383" y="79"/>
                </a:cubicBezTo>
                <a:cubicBezTo>
                  <a:pt x="383" y="79"/>
                  <a:pt x="383" y="79"/>
                  <a:pt x="383" y="78"/>
                </a:cubicBezTo>
                <a:cubicBezTo>
                  <a:pt x="383" y="78"/>
                  <a:pt x="383" y="78"/>
                  <a:pt x="382" y="78"/>
                </a:cubicBezTo>
                <a:cubicBezTo>
                  <a:pt x="382" y="78"/>
                  <a:pt x="382" y="78"/>
                  <a:pt x="382" y="78"/>
                </a:cubicBezTo>
                <a:close/>
                <a:moveTo>
                  <a:pt x="484" y="80"/>
                </a:moveTo>
                <a:cubicBezTo>
                  <a:pt x="484" y="80"/>
                  <a:pt x="484" y="80"/>
                  <a:pt x="484" y="80"/>
                </a:cubicBezTo>
                <a:cubicBezTo>
                  <a:pt x="484" y="80"/>
                  <a:pt x="484" y="80"/>
                  <a:pt x="484" y="79"/>
                </a:cubicBezTo>
                <a:cubicBezTo>
                  <a:pt x="484" y="79"/>
                  <a:pt x="484" y="79"/>
                  <a:pt x="484" y="79"/>
                </a:cubicBezTo>
                <a:cubicBezTo>
                  <a:pt x="484" y="79"/>
                  <a:pt x="484" y="79"/>
                  <a:pt x="484" y="80"/>
                </a:cubicBezTo>
                <a:close/>
                <a:moveTo>
                  <a:pt x="160" y="261"/>
                </a:moveTo>
                <a:cubicBezTo>
                  <a:pt x="160" y="261"/>
                  <a:pt x="160" y="261"/>
                  <a:pt x="160" y="261"/>
                </a:cubicBezTo>
                <a:cubicBezTo>
                  <a:pt x="159" y="261"/>
                  <a:pt x="159" y="261"/>
                  <a:pt x="159" y="261"/>
                </a:cubicBezTo>
                <a:cubicBezTo>
                  <a:pt x="159" y="261"/>
                  <a:pt x="159" y="262"/>
                  <a:pt x="159" y="262"/>
                </a:cubicBezTo>
                <a:cubicBezTo>
                  <a:pt x="159" y="262"/>
                  <a:pt x="160" y="261"/>
                  <a:pt x="160" y="261"/>
                </a:cubicBezTo>
                <a:close/>
                <a:moveTo>
                  <a:pt x="470" y="81"/>
                </a:moveTo>
                <a:cubicBezTo>
                  <a:pt x="470" y="81"/>
                  <a:pt x="470" y="80"/>
                  <a:pt x="470" y="80"/>
                </a:cubicBezTo>
                <a:cubicBezTo>
                  <a:pt x="470" y="80"/>
                  <a:pt x="469" y="80"/>
                  <a:pt x="469" y="80"/>
                </a:cubicBezTo>
                <a:cubicBezTo>
                  <a:pt x="470" y="81"/>
                  <a:pt x="470" y="81"/>
                  <a:pt x="470" y="81"/>
                </a:cubicBezTo>
                <a:cubicBezTo>
                  <a:pt x="470" y="81"/>
                  <a:pt x="470" y="81"/>
                  <a:pt x="470" y="81"/>
                </a:cubicBezTo>
                <a:close/>
                <a:moveTo>
                  <a:pt x="236" y="316"/>
                </a:moveTo>
                <a:cubicBezTo>
                  <a:pt x="236" y="316"/>
                  <a:pt x="237" y="316"/>
                  <a:pt x="237" y="316"/>
                </a:cubicBezTo>
                <a:cubicBezTo>
                  <a:pt x="237" y="316"/>
                  <a:pt x="237" y="316"/>
                  <a:pt x="237" y="316"/>
                </a:cubicBezTo>
                <a:cubicBezTo>
                  <a:pt x="237" y="316"/>
                  <a:pt x="237" y="316"/>
                  <a:pt x="237" y="316"/>
                </a:cubicBezTo>
                <a:cubicBezTo>
                  <a:pt x="237" y="316"/>
                  <a:pt x="237" y="316"/>
                  <a:pt x="236" y="316"/>
                </a:cubicBezTo>
                <a:close/>
                <a:moveTo>
                  <a:pt x="476" y="82"/>
                </a:moveTo>
                <a:cubicBezTo>
                  <a:pt x="476" y="82"/>
                  <a:pt x="476" y="82"/>
                  <a:pt x="477" y="82"/>
                </a:cubicBezTo>
                <a:cubicBezTo>
                  <a:pt x="477" y="82"/>
                  <a:pt x="477" y="82"/>
                  <a:pt x="477" y="81"/>
                </a:cubicBezTo>
                <a:cubicBezTo>
                  <a:pt x="477" y="81"/>
                  <a:pt x="477" y="81"/>
                  <a:pt x="477" y="81"/>
                </a:cubicBezTo>
                <a:cubicBezTo>
                  <a:pt x="477" y="81"/>
                  <a:pt x="476" y="81"/>
                  <a:pt x="476" y="82"/>
                </a:cubicBezTo>
                <a:close/>
                <a:moveTo>
                  <a:pt x="45" y="222"/>
                </a:moveTo>
                <a:cubicBezTo>
                  <a:pt x="45" y="221"/>
                  <a:pt x="45" y="221"/>
                  <a:pt x="45" y="221"/>
                </a:cubicBezTo>
                <a:cubicBezTo>
                  <a:pt x="44" y="221"/>
                  <a:pt x="44" y="222"/>
                  <a:pt x="44" y="222"/>
                </a:cubicBezTo>
                <a:cubicBezTo>
                  <a:pt x="44" y="222"/>
                  <a:pt x="45" y="222"/>
                  <a:pt x="45" y="222"/>
                </a:cubicBezTo>
                <a:cubicBezTo>
                  <a:pt x="45" y="222"/>
                  <a:pt x="45" y="222"/>
                  <a:pt x="45" y="222"/>
                </a:cubicBezTo>
                <a:close/>
                <a:moveTo>
                  <a:pt x="473" y="82"/>
                </a:moveTo>
                <a:cubicBezTo>
                  <a:pt x="473" y="82"/>
                  <a:pt x="473" y="82"/>
                  <a:pt x="473" y="82"/>
                </a:cubicBezTo>
                <a:cubicBezTo>
                  <a:pt x="473" y="82"/>
                  <a:pt x="472" y="82"/>
                  <a:pt x="472" y="82"/>
                </a:cubicBezTo>
                <a:cubicBezTo>
                  <a:pt x="472" y="82"/>
                  <a:pt x="473" y="82"/>
                  <a:pt x="473" y="83"/>
                </a:cubicBezTo>
                <a:cubicBezTo>
                  <a:pt x="473" y="82"/>
                  <a:pt x="473" y="82"/>
                  <a:pt x="473" y="82"/>
                </a:cubicBezTo>
                <a:close/>
                <a:moveTo>
                  <a:pt x="523" y="83"/>
                </a:moveTo>
                <a:cubicBezTo>
                  <a:pt x="522" y="83"/>
                  <a:pt x="522" y="83"/>
                  <a:pt x="522" y="83"/>
                </a:cubicBezTo>
                <a:cubicBezTo>
                  <a:pt x="522" y="83"/>
                  <a:pt x="522" y="83"/>
                  <a:pt x="522" y="83"/>
                </a:cubicBezTo>
                <a:cubicBezTo>
                  <a:pt x="522" y="83"/>
                  <a:pt x="522" y="83"/>
                  <a:pt x="522" y="83"/>
                </a:cubicBezTo>
                <a:cubicBezTo>
                  <a:pt x="522" y="83"/>
                  <a:pt x="523" y="83"/>
                  <a:pt x="523" y="83"/>
                </a:cubicBezTo>
                <a:close/>
                <a:moveTo>
                  <a:pt x="337" y="85"/>
                </a:moveTo>
                <a:cubicBezTo>
                  <a:pt x="337" y="85"/>
                  <a:pt x="337" y="85"/>
                  <a:pt x="337" y="85"/>
                </a:cubicBezTo>
                <a:cubicBezTo>
                  <a:pt x="337" y="84"/>
                  <a:pt x="337" y="84"/>
                  <a:pt x="337" y="84"/>
                </a:cubicBezTo>
                <a:cubicBezTo>
                  <a:pt x="337" y="84"/>
                  <a:pt x="337" y="84"/>
                  <a:pt x="336" y="85"/>
                </a:cubicBezTo>
                <a:cubicBezTo>
                  <a:pt x="337" y="85"/>
                  <a:pt x="337" y="85"/>
                  <a:pt x="337" y="85"/>
                </a:cubicBezTo>
                <a:close/>
                <a:moveTo>
                  <a:pt x="477" y="86"/>
                </a:moveTo>
                <a:cubicBezTo>
                  <a:pt x="477" y="85"/>
                  <a:pt x="477" y="85"/>
                  <a:pt x="476" y="85"/>
                </a:cubicBezTo>
                <a:cubicBezTo>
                  <a:pt x="476" y="85"/>
                  <a:pt x="476" y="85"/>
                  <a:pt x="476" y="85"/>
                </a:cubicBezTo>
                <a:cubicBezTo>
                  <a:pt x="476" y="86"/>
                  <a:pt x="476" y="86"/>
                  <a:pt x="477" y="86"/>
                </a:cubicBezTo>
                <a:cubicBezTo>
                  <a:pt x="477" y="86"/>
                  <a:pt x="477" y="86"/>
                  <a:pt x="477" y="86"/>
                </a:cubicBezTo>
                <a:close/>
                <a:moveTo>
                  <a:pt x="424" y="87"/>
                </a:moveTo>
                <a:cubicBezTo>
                  <a:pt x="424" y="87"/>
                  <a:pt x="424" y="87"/>
                  <a:pt x="424" y="87"/>
                </a:cubicBezTo>
                <a:cubicBezTo>
                  <a:pt x="425" y="87"/>
                  <a:pt x="425" y="87"/>
                  <a:pt x="425" y="87"/>
                </a:cubicBezTo>
                <a:cubicBezTo>
                  <a:pt x="425" y="87"/>
                  <a:pt x="425" y="87"/>
                  <a:pt x="425" y="87"/>
                </a:cubicBezTo>
                <a:cubicBezTo>
                  <a:pt x="425" y="87"/>
                  <a:pt x="424" y="87"/>
                  <a:pt x="424" y="87"/>
                </a:cubicBezTo>
                <a:close/>
                <a:moveTo>
                  <a:pt x="524" y="87"/>
                </a:moveTo>
                <a:cubicBezTo>
                  <a:pt x="524" y="87"/>
                  <a:pt x="525" y="87"/>
                  <a:pt x="525" y="87"/>
                </a:cubicBezTo>
                <a:cubicBezTo>
                  <a:pt x="525" y="87"/>
                  <a:pt x="525" y="87"/>
                  <a:pt x="525" y="87"/>
                </a:cubicBezTo>
                <a:cubicBezTo>
                  <a:pt x="525" y="87"/>
                  <a:pt x="525" y="87"/>
                  <a:pt x="525" y="86"/>
                </a:cubicBezTo>
                <a:cubicBezTo>
                  <a:pt x="524" y="87"/>
                  <a:pt x="524" y="87"/>
                  <a:pt x="524" y="87"/>
                </a:cubicBezTo>
                <a:close/>
                <a:moveTo>
                  <a:pt x="359" y="87"/>
                </a:moveTo>
                <a:cubicBezTo>
                  <a:pt x="360" y="87"/>
                  <a:pt x="360" y="88"/>
                  <a:pt x="360" y="88"/>
                </a:cubicBezTo>
                <a:cubicBezTo>
                  <a:pt x="360" y="88"/>
                  <a:pt x="360" y="88"/>
                  <a:pt x="360" y="87"/>
                </a:cubicBezTo>
                <a:cubicBezTo>
                  <a:pt x="360" y="87"/>
                  <a:pt x="360" y="87"/>
                  <a:pt x="360" y="87"/>
                </a:cubicBezTo>
                <a:cubicBezTo>
                  <a:pt x="360" y="87"/>
                  <a:pt x="359" y="87"/>
                  <a:pt x="359" y="87"/>
                </a:cubicBezTo>
                <a:close/>
                <a:moveTo>
                  <a:pt x="364" y="87"/>
                </a:moveTo>
                <a:cubicBezTo>
                  <a:pt x="363" y="87"/>
                  <a:pt x="363" y="87"/>
                  <a:pt x="362" y="87"/>
                </a:cubicBezTo>
                <a:cubicBezTo>
                  <a:pt x="363" y="88"/>
                  <a:pt x="363" y="88"/>
                  <a:pt x="364" y="87"/>
                </a:cubicBezTo>
                <a:close/>
                <a:moveTo>
                  <a:pt x="403" y="88"/>
                </a:moveTo>
                <a:cubicBezTo>
                  <a:pt x="403" y="88"/>
                  <a:pt x="404" y="88"/>
                  <a:pt x="404" y="88"/>
                </a:cubicBezTo>
                <a:cubicBezTo>
                  <a:pt x="404" y="88"/>
                  <a:pt x="404" y="88"/>
                  <a:pt x="405" y="87"/>
                </a:cubicBezTo>
                <a:cubicBezTo>
                  <a:pt x="404" y="87"/>
                  <a:pt x="404" y="87"/>
                  <a:pt x="404" y="87"/>
                </a:cubicBezTo>
                <a:cubicBezTo>
                  <a:pt x="404" y="87"/>
                  <a:pt x="403" y="87"/>
                  <a:pt x="403" y="88"/>
                </a:cubicBezTo>
                <a:close/>
                <a:moveTo>
                  <a:pt x="526" y="88"/>
                </a:moveTo>
                <a:cubicBezTo>
                  <a:pt x="526" y="88"/>
                  <a:pt x="526" y="88"/>
                  <a:pt x="526" y="87"/>
                </a:cubicBezTo>
                <a:cubicBezTo>
                  <a:pt x="526" y="87"/>
                  <a:pt x="525" y="88"/>
                  <a:pt x="525" y="88"/>
                </a:cubicBezTo>
                <a:cubicBezTo>
                  <a:pt x="526" y="88"/>
                  <a:pt x="526" y="88"/>
                  <a:pt x="526" y="88"/>
                </a:cubicBezTo>
                <a:cubicBezTo>
                  <a:pt x="526" y="88"/>
                  <a:pt x="526" y="88"/>
                  <a:pt x="526" y="88"/>
                </a:cubicBezTo>
                <a:close/>
                <a:moveTo>
                  <a:pt x="530" y="88"/>
                </a:moveTo>
                <a:cubicBezTo>
                  <a:pt x="530" y="88"/>
                  <a:pt x="529" y="88"/>
                  <a:pt x="529" y="88"/>
                </a:cubicBezTo>
                <a:cubicBezTo>
                  <a:pt x="530" y="88"/>
                  <a:pt x="530" y="88"/>
                  <a:pt x="530" y="89"/>
                </a:cubicBezTo>
                <a:cubicBezTo>
                  <a:pt x="530" y="89"/>
                  <a:pt x="530" y="88"/>
                  <a:pt x="530" y="88"/>
                </a:cubicBezTo>
                <a:cubicBezTo>
                  <a:pt x="530" y="88"/>
                  <a:pt x="530" y="88"/>
                  <a:pt x="530" y="88"/>
                </a:cubicBezTo>
                <a:close/>
                <a:moveTo>
                  <a:pt x="519" y="89"/>
                </a:moveTo>
                <a:cubicBezTo>
                  <a:pt x="519" y="89"/>
                  <a:pt x="519" y="90"/>
                  <a:pt x="519" y="90"/>
                </a:cubicBezTo>
                <a:cubicBezTo>
                  <a:pt x="519" y="90"/>
                  <a:pt x="519" y="90"/>
                  <a:pt x="519" y="90"/>
                </a:cubicBezTo>
                <a:cubicBezTo>
                  <a:pt x="519" y="90"/>
                  <a:pt x="520" y="90"/>
                  <a:pt x="520" y="90"/>
                </a:cubicBezTo>
                <a:cubicBezTo>
                  <a:pt x="520" y="90"/>
                  <a:pt x="519" y="90"/>
                  <a:pt x="519" y="89"/>
                </a:cubicBezTo>
                <a:close/>
                <a:moveTo>
                  <a:pt x="534" y="90"/>
                </a:moveTo>
                <a:cubicBezTo>
                  <a:pt x="534" y="90"/>
                  <a:pt x="534" y="90"/>
                  <a:pt x="533" y="90"/>
                </a:cubicBezTo>
                <a:cubicBezTo>
                  <a:pt x="533" y="90"/>
                  <a:pt x="533" y="90"/>
                  <a:pt x="533" y="90"/>
                </a:cubicBezTo>
                <a:cubicBezTo>
                  <a:pt x="533" y="90"/>
                  <a:pt x="533" y="90"/>
                  <a:pt x="534" y="90"/>
                </a:cubicBezTo>
                <a:cubicBezTo>
                  <a:pt x="534" y="90"/>
                  <a:pt x="534" y="90"/>
                  <a:pt x="534" y="90"/>
                </a:cubicBezTo>
                <a:close/>
                <a:moveTo>
                  <a:pt x="537" y="222"/>
                </a:moveTo>
                <a:cubicBezTo>
                  <a:pt x="537" y="222"/>
                  <a:pt x="537" y="222"/>
                  <a:pt x="537" y="222"/>
                </a:cubicBezTo>
                <a:cubicBezTo>
                  <a:pt x="536" y="222"/>
                  <a:pt x="536" y="222"/>
                  <a:pt x="536" y="222"/>
                </a:cubicBezTo>
                <a:cubicBezTo>
                  <a:pt x="536" y="222"/>
                  <a:pt x="537" y="223"/>
                  <a:pt x="537" y="223"/>
                </a:cubicBezTo>
                <a:cubicBezTo>
                  <a:pt x="537" y="223"/>
                  <a:pt x="537" y="223"/>
                  <a:pt x="537" y="222"/>
                </a:cubicBezTo>
                <a:close/>
                <a:moveTo>
                  <a:pt x="537" y="91"/>
                </a:moveTo>
                <a:cubicBezTo>
                  <a:pt x="537" y="90"/>
                  <a:pt x="537" y="90"/>
                  <a:pt x="537" y="90"/>
                </a:cubicBezTo>
                <a:cubicBezTo>
                  <a:pt x="537" y="90"/>
                  <a:pt x="537" y="90"/>
                  <a:pt x="537" y="90"/>
                </a:cubicBezTo>
                <a:cubicBezTo>
                  <a:pt x="537" y="90"/>
                  <a:pt x="536" y="90"/>
                  <a:pt x="536" y="90"/>
                </a:cubicBezTo>
                <a:cubicBezTo>
                  <a:pt x="536" y="90"/>
                  <a:pt x="536" y="90"/>
                  <a:pt x="537" y="91"/>
                </a:cubicBezTo>
                <a:close/>
                <a:moveTo>
                  <a:pt x="194" y="323"/>
                </a:moveTo>
                <a:cubicBezTo>
                  <a:pt x="194" y="323"/>
                  <a:pt x="194" y="323"/>
                  <a:pt x="194" y="323"/>
                </a:cubicBezTo>
                <a:cubicBezTo>
                  <a:pt x="194" y="323"/>
                  <a:pt x="194" y="324"/>
                  <a:pt x="194" y="324"/>
                </a:cubicBezTo>
                <a:cubicBezTo>
                  <a:pt x="194" y="324"/>
                  <a:pt x="194" y="324"/>
                  <a:pt x="194" y="323"/>
                </a:cubicBezTo>
                <a:cubicBezTo>
                  <a:pt x="194" y="323"/>
                  <a:pt x="194" y="323"/>
                  <a:pt x="194" y="323"/>
                </a:cubicBezTo>
                <a:close/>
                <a:moveTo>
                  <a:pt x="180" y="263"/>
                </a:moveTo>
                <a:cubicBezTo>
                  <a:pt x="181" y="263"/>
                  <a:pt x="181" y="263"/>
                  <a:pt x="181" y="263"/>
                </a:cubicBezTo>
                <a:cubicBezTo>
                  <a:pt x="181" y="263"/>
                  <a:pt x="181" y="262"/>
                  <a:pt x="181" y="262"/>
                </a:cubicBezTo>
                <a:cubicBezTo>
                  <a:pt x="180" y="262"/>
                  <a:pt x="180" y="262"/>
                  <a:pt x="180" y="263"/>
                </a:cubicBezTo>
                <a:cubicBezTo>
                  <a:pt x="180" y="263"/>
                  <a:pt x="180" y="263"/>
                  <a:pt x="180" y="263"/>
                </a:cubicBezTo>
                <a:close/>
                <a:moveTo>
                  <a:pt x="591" y="223"/>
                </a:moveTo>
                <a:cubicBezTo>
                  <a:pt x="591" y="223"/>
                  <a:pt x="591" y="223"/>
                  <a:pt x="592" y="223"/>
                </a:cubicBezTo>
                <a:cubicBezTo>
                  <a:pt x="592" y="223"/>
                  <a:pt x="592" y="223"/>
                  <a:pt x="592" y="223"/>
                </a:cubicBezTo>
                <a:cubicBezTo>
                  <a:pt x="592" y="223"/>
                  <a:pt x="592" y="222"/>
                  <a:pt x="592" y="222"/>
                </a:cubicBezTo>
                <a:cubicBezTo>
                  <a:pt x="591" y="223"/>
                  <a:pt x="591" y="223"/>
                  <a:pt x="591" y="223"/>
                </a:cubicBezTo>
                <a:close/>
                <a:moveTo>
                  <a:pt x="345" y="92"/>
                </a:moveTo>
                <a:cubicBezTo>
                  <a:pt x="345" y="92"/>
                  <a:pt x="345" y="92"/>
                  <a:pt x="345" y="92"/>
                </a:cubicBezTo>
                <a:cubicBezTo>
                  <a:pt x="346" y="92"/>
                  <a:pt x="346" y="92"/>
                  <a:pt x="346" y="91"/>
                </a:cubicBezTo>
                <a:cubicBezTo>
                  <a:pt x="346" y="91"/>
                  <a:pt x="346" y="91"/>
                  <a:pt x="346" y="91"/>
                </a:cubicBezTo>
                <a:cubicBezTo>
                  <a:pt x="345" y="91"/>
                  <a:pt x="345" y="91"/>
                  <a:pt x="345" y="92"/>
                </a:cubicBezTo>
                <a:close/>
                <a:moveTo>
                  <a:pt x="373" y="92"/>
                </a:moveTo>
                <a:cubicBezTo>
                  <a:pt x="373" y="92"/>
                  <a:pt x="373" y="92"/>
                  <a:pt x="373" y="91"/>
                </a:cubicBezTo>
                <a:cubicBezTo>
                  <a:pt x="373" y="92"/>
                  <a:pt x="372" y="92"/>
                  <a:pt x="372" y="92"/>
                </a:cubicBezTo>
                <a:cubicBezTo>
                  <a:pt x="372" y="92"/>
                  <a:pt x="372" y="92"/>
                  <a:pt x="373" y="92"/>
                </a:cubicBezTo>
                <a:cubicBezTo>
                  <a:pt x="373" y="92"/>
                  <a:pt x="373" y="92"/>
                  <a:pt x="373" y="92"/>
                </a:cubicBezTo>
                <a:close/>
                <a:moveTo>
                  <a:pt x="390" y="92"/>
                </a:moveTo>
                <a:cubicBezTo>
                  <a:pt x="391" y="92"/>
                  <a:pt x="391" y="92"/>
                  <a:pt x="391" y="92"/>
                </a:cubicBezTo>
                <a:cubicBezTo>
                  <a:pt x="391" y="92"/>
                  <a:pt x="391" y="92"/>
                  <a:pt x="391" y="92"/>
                </a:cubicBezTo>
                <a:cubicBezTo>
                  <a:pt x="391" y="92"/>
                  <a:pt x="391" y="92"/>
                  <a:pt x="391" y="91"/>
                </a:cubicBezTo>
                <a:cubicBezTo>
                  <a:pt x="391" y="92"/>
                  <a:pt x="391" y="92"/>
                  <a:pt x="390" y="92"/>
                </a:cubicBezTo>
                <a:close/>
                <a:moveTo>
                  <a:pt x="335" y="93"/>
                </a:moveTo>
                <a:cubicBezTo>
                  <a:pt x="335" y="93"/>
                  <a:pt x="335" y="93"/>
                  <a:pt x="335" y="93"/>
                </a:cubicBezTo>
                <a:cubicBezTo>
                  <a:pt x="335" y="93"/>
                  <a:pt x="335" y="93"/>
                  <a:pt x="336" y="93"/>
                </a:cubicBezTo>
                <a:cubicBezTo>
                  <a:pt x="336" y="93"/>
                  <a:pt x="335" y="92"/>
                  <a:pt x="335" y="92"/>
                </a:cubicBezTo>
                <a:cubicBezTo>
                  <a:pt x="335" y="92"/>
                  <a:pt x="335" y="93"/>
                  <a:pt x="335" y="93"/>
                </a:cubicBezTo>
                <a:close/>
                <a:moveTo>
                  <a:pt x="187" y="328"/>
                </a:moveTo>
                <a:cubicBezTo>
                  <a:pt x="187" y="328"/>
                  <a:pt x="187" y="328"/>
                  <a:pt x="187" y="328"/>
                </a:cubicBezTo>
                <a:cubicBezTo>
                  <a:pt x="187" y="328"/>
                  <a:pt x="187" y="327"/>
                  <a:pt x="188" y="327"/>
                </a:cubicBezTo>
                <a:cubicBezTo>
                  <a:pt x="188" y="327"/>
                  <a:pt x="187" y="327"/>
                  <a:pt x="187" y="327"/>
                </a:cubicBezTo>
                <a:cubicBezTo>
                  <a:pt x="187" y="327"/>
                  <a:pt x="187" y="327"/>
                  <a:pt x="187" y="328"/>
                </a:cubicBezTo>
                <a:close/>
                <a:moveTo>
                  <a:pt x="488" y="93"/>
                </a:moveTo>
                <a:cubicBezTo>
                  <a:pt x="488" y="93"/>
                  <a:pt x="488" y="93"/>
                  <a:pt x="489" y="93"/>
                </a:cubicBezTo>
                <a:cubicBezTo>
                  <a:pt x="488" y="93"/>
                  <a:pt x="488" y="93"/>
                  <a:pt x="488" y="93"/>
                </a:cubicBezTo>
                <a:cubicBezTo>
                  <a:pt x="488" y="93"/>
                  <a:pt x="488" y="93"/>
                  <a:pt x="488" y="92"/>
                </a:cubicBezTo>
                <a:cubicBezTo>
                  <a:pt x="488" y="93"/>
                  <a:pt x="487" y="93"/>
                  <a:pt x="488" y="93"/>
                </a:cubicBezTo>
                <a:close/>
                <a:moveTo>
                  <a:pt x="191" y="328"/>
                </a:moveTo>
                <a:cubicBezTo>
                  <a:pt x="191" y="328"/>
                  <a:pt x="191" y="329"/>
                  <a:pt x="191" y="329"/>
                </a:cubicBezTo>
                <a:cubicBezTo>
                  <a:pt x="191" y="329"/>
                  <a:pt x="192" y="329"/>
                  <a:pt x="192" y="329"/>
                </a:cubicBezTo>
                <a:cubicBezTo>
                  <a:pt x="191" y="328"/>
                  <a:pt x="191" y="328"/>
                  <a:pt x="191" y="328"/>
                </a:cubicBezTo>
                <a:cubicBezTo>
                  <a:pt x="191" y="328"/>
                  <a:pt x="191" y="328"/>
                  <a:pt x="191" y="328"/>
                </a:cubicBezTo>
                <a:close/>
                <a:moveTo>
                  <a:pt x="375" y="93"/>
                </a:moveTo>
                <a:cubicBezTo>
                  <a:pt x="375" y="93"/>
                  <a:pt x="375" y="93"/>
                  <a:pt x="375" y="94"/>
                </a:cubicBezTo>
                <a:cubicBezTo>
                  <a:pt x="375" y="93"/>
                  <a:pt x="375" y="93"/>
                  <a:pt x="376" y="93"/>
                </a:cubicBezTo>
                <a:cubicBezTo>
                  <a:pt x="376" y="93"/>
                  <a:pt x="376" y="93"/>
                  <a:pt x="376" y="93"/>
                </a:cubicBezTo>
                <a:cubicBezTo>
                  <a:pt x="375" y="93"/>
                  <a:pt x="375" y="93"/>
                  <a:pt x="375" y="93"/>
                </a:cubicBezTo>
                <a:close/>
                <a:moveTo>
                  <a:pt x="385" y="93"/>
                </a:moveTo>
                <a:cubicBezTo>
                  <a:pt x="385" y="93"/>
                  <a:pt x="385" y="93"/>
                  <a:pt x="385" y="93"/>
                </a:cubicBezTo>
                <a:cubicBezTo>
                  <a:pt x="385" y="93"/>
                  <a:pt x="386" y="93"/>
                  <a:pt x="386" y="94"/>
                </a:cubicBezTo>
                <a:cubicBezTo>
                  <a:pt x="386" y="94"/>
                  <a:pt x="386" y="93"/>
                  <a:pt x="386" y="93"/>
                </a:cubicBezTo>
                <a:cubicBezTo>
                  <a:pt x="386" y="93"/>
                  <a:pt x="386" y="93"/>
                  <a:pt x="385" y="93"/>
                </a:cubicBezTo>
                <a:close/>
                <a:moveTo>
                  <a:pt x="406" y="94"/>
                </a:moveTo>
                <a:cubicBezTo>
                  <a:pt x="406" y="94"/>
                  <a:pt x="406" y="94"/>
                  <a:pt x="406" y="94"/>
                </a:cubicBezTo>
                <a:cubicBezTo>
                  <a:pt x="406" y="94"/>
                  <a:pt x="406" y="94"/>
                  <a:pt x="406" y="95"/>
                </a:cubicBezTo>
                <a:cubicBezTo>
                  <a:pt x="406" y="94"/>
                  <a:pt x="407" y="94"/>
                  <a:pt x="407" y="94"/>
                </a:cubicBezTo>
                <a:cubicBezTo>
                  <a:pt x="407" y="94"/>
                  <a:pt x="406" y="94"/>
                  <a:pt x="406" y="94"/>
                </a:cubicBezTo>
                <a:close/>
                <a:moveTo>
                  <a:pt x="523" y="94"/>
                </a:moveTo>
                <a:cubicBezTo>
                  <a:pt x="523" y="94"/>
                  <a:pt x="524" y="94"/>
                  <a:pt x="524" y="94"/>
                </a:cubicBezTo>
                <a:cubicBezTo>
                  <a:pt x="524" y="94"/>
                  <a:pt x="524" y="94"/>
                  <a:pt x="524" y="94"/>
                </a:cubicBezTo>
                <a:cubicBezTo>
                  <a:pt x="524" y="94"/>
                  <a:pt x="524" y="94"/>
                  <a:pt x="523" y="94"/>
                </a:cubicBezTo>
                <a:cubicBezTo>
                  <a:pt x="523" y="94"/>
                  <a:pt x="523" y="94"/>
                  <a:pt x="523" y="94"/>
                </a:cubicBezTo>
                <a:close/>
                <a:moveTo>
                  <a:pt x="526" y="95"/>
                </a:moveTo>
                <a:cubicBezTo>
                  <a:pt x="526" y="94"/>
                  <a:pt x="526" y="94"/>
                  <a:pt x="526" y="94"/>
                </a:cubicBezTo>
                <a:cubicBezTo>
                  <a:pt x="526" y="94"/>
                  <a:pt x="526" y="94"/>
                  <a:pt x="526" y="94"/>
                </a:cubicBezTo>
                <a:cubicBezTo>
                  <a:pt x="525" y="94"/>
                  <a:pt x="525" y="94"/>
                  <a:pt x="525" y="94"/>
                </a:cubicBezTo>
                <a:cubicBezTo>
                  <a:pt x="525" y="94"/>
                  <a:pt x="525" y="94"/>
                  <a:pt x="526" y="95"/>
                </a:cubicBezTo>
                <a:close/>
                <a:moveTo>
                  <a:pt x="354" y="94"/>
                </a:moveTo>
                <a:cubicBezTo>
                  <a:pt x="354" y="94"/>
                  <a:pt x="354" y="95"/>
                  <a:pt x="355" y="95"/>
                </a:cubicBezTo>
                <a:cubicBezTo>
                  <a:pt x="355" y="95"/>
                  <a:pt x="355" y="94"/>
                  <a:pt x="355" y="94"/>
                </a:cubicBezTo>
                <a:cubicBezTo>
                  <a:pt x="355" y="94"/>
                  <a:pt x="355" y="94"/>
                  <a:pt x="355" y="94"/>
                </a:cubicBezTo>
                <a:cubicBezTo>
                  <a:pt x="354" y="94"/>
                  <a:pt x="354" y="94"/>
                  <a:pt x="354" y="94"/>
                </a:cubicBezTo>
                <a:close/>
                <a:moveTo>
                  <a:pt x="127" y="331"/>
                </a:moveTo>
                <a:cubicBezTo>
                  <a:pt x="126" y="331"/>
                  <a:pt x="126" y="331"/>
                  <a:pt x="126" y="331"/>
                </a:cubicBezTo>
                <a:cubicBezTo>
                  <a:pt x="126" y="331"/>
                  <a:pt x="126" y="331"/>
                  <a:pt x="125" y="331"/>
                </a:cubicBezTo>
                <a:cubicBezTo>
                  <a:pt x="126" y="331"/>
                  <a:pt x="126" y="331"/>
                  <a:pt x="126" y="331"/>
                </a:cubicBezTo>
                <a:cubicBezTo>
                  <a:pt x="126" y="332"/>
                  <a:pt x="126" y="331"/>
                  <a:pt x="127" y="331"/>
                </a:cubicBezTo>
                <a:close/>
                <a:moveTo>
                  <a:pt x="165" y="333"/>
                </a:moveTo>
                <a:cubicBezTo>
                  <a:pt x="165" y="333"/>
                  <a:pt x="165" y="333"/>
                  <a:pt x="165" y="332"/>
                </a:cubicBezTo>
                <a:cubicBezTo>
                  <a:pt x="165" y="333"/>
                  <a:pt x="165" y="333"/>
                  <a:pt x="165" y="333"/>
                </a:cubicBezTo>
                <a:cubicBezTo>
                  <a:pt x="165" y="333"/>
                  <a:pt x="165" y="333"/>
                  <a:pt x="165" y="333"/>
                </a:cubicBezTo>
                <a:cubicBezTo>
                  <a:pt x="165" y="333"/>
                  <a:pt x="165" y="333"/>
                  <a:pt x="165" y="333"/>
                </a:cubicBezTo>
                <a:close/>
                <a:moveTo>
                  <a:pt x="529" y="224"/>
                </a:moveTo>
                <a:cubicBezTo>
                  <a:pt x="529" y="224"/>
                  <a:pt x="529" y="223"/>
                  <a:pt x="529" y="223"/>
                </a:cubicBezTo>
                <a:cubicBezTo>
                  <a:pt x="528" y="223"/>
                  <a:pt x="528" y="223"/>
                  <a:pt x="528" y="223"/>
                </a:cubicBezTo>
                <a:cubicBezTo>
                  <a:pt x="528" y="224"/>
                  <a:pt x="529" y="224"/>
                  <a:pt x="529" y="224"/>
                </a:cubicBezTo>
                <a:cubicBezTo>
                  <a:pt x="529" y="224"/>
                  <a:pt x="529" y="224"/>
                  <a:pt x="529" y="224"/>
                </a:cubicBezTo>
                <a:close/>
                <a:moveTo>
                  <a:pt x="373" y="94"/>
                </a:moveTo>
                <a:cubicBezTo>
                  <a:pt x="373" y="94"/>
                  <a:pt x="373" y="94"/>
                  <a:pt x="373" y="94"/>
                </a:cubicBezTo>
                <a:cubicBezTo>
                  <a:pt x="373" y="94"/>
                  <a:pt x="373" y="94"/>
                  <a:pt x="373" y="94"/>
                </a:cubicBezTo>
                <a:cubicBezTo>
                  <a:pt x="373" y="95"/>
                  <a:pt x="373" y="95"/>
                  <a:pt x="373" y="95"/>
                </a:cubicBezTo>
                <a:cubicBezTo>
                  <a:pt x="373" y="95"/>
                  <a:pt x="373" y="95"/>
                  <a:pt x="373" y="94"/>
                </a:cubicBezTo>
                <a:close/>
                <a:moveTo>
                  <a:pt x="340" y="95"/>
                </a:moveTo>
                <a:cubicBezTo>
                  <a:pt x="340" y="95"/>
                  <a:pt x="340" y="95"/>
                  <a:pt x="340" y="95"/>
                </a:cubicBezTo>
                <a:cubicBezTo>
                  <a:pt x="339" y="95"/>
                  <a:pt x="339" y="95"/>
                  <a:pt x="339" y="95"/>
                </a:cubicBezTo>
                <a:cubicBezTo>
                  <a:pt x="339" y="96"/>
                  <a:pt x="340" y="96"/>
                  <a:pt x="340" y="96"/>
                </a:cubicBezTo>
                <a:cubicBezTo>
                  <a:pt x="340" y="96"/>
                  <a:pt x="340" y="95"/>
                  <a:pt x="340" y="95"/>
                </a:cubicBezTo>
                <a:close/>
                <a:moveTo>
                  <a:pt x="158" y="335"/>
                </a:moveTo>
                <a:cubicBezTo>
                  <a:pt x="159" y="335"/>
                  <a:pt x="159" y="335"/>
                  <a:pt x="159" y="336"/>
                </a:cubicBezTo>
                <a:cubicBezTo>
                  <a:pt x="159" y="336"/>
                  <a:pt x="159" y="335"/>
                  <a:pt x="159" y="335"/>
                </a:cubicBezTo>
                <a:cubicBezTo>
                  <a:pt x="159" y="335"/>
                  <a:pt x="159" y="335"/>
                  <a:pt x="159" y="335"/>
                </a:cubicBezTo>
                <a:cubicBezTo>
                  <a:pt x="158" y="335"/>
                  <a:pt x="158" y="335"/>
                  <a:pt x="158" y="335"/>
                </a:cubicBezTo>
                <a:close/>
                <a:moveTo>
                  <a:pt x="334" y="96"/>
                </a:moveTo>
                <a:cubicBezTo>
                  <a:pt x="334" y="96"/>
                  <a:pt x="334" y="96"/>
                  <a:pt x="334" y="96"/>
                </a:cubicBezTo>
                <a:cubicBezTo>
                  <a:pt x="334" y="96"/>
                  <a:pt x="334" y="96"/>
                  <a:pt x="335" y="96"/>
                </a:cubicBezTo>
                <a:cubicBezTo>
                  <a:pt x="335" y="96"/>
                  <a:pt x="334" y="95"/>
                  <a:pt x="334" y="95"/>
                </a:cubicBezTo>
                <a:cubicBezTo>
                  <a:pt x="334" y="96"/>
                  <a:pt x="334" y="96"/>
                  <a:pt x="334" y="96"/>
                </a:cubicBezTo>
                <a:close/>
                <a:moveTo>
                  <a:pt x="339" y="96"/>
                </a:moveTo>
                <a:cubicBezTo>
                  <a:pt x="339" y="96"/>
                  <a:pt x="339" y="96"/>
                  <a:pt x="339" y="97"/>
                </a:cubicBezTo>
                <a:cubicBezTo>
                  <a:pt x="339" y="97"/>
                  <a:pt x="339" y="96"/>
                  <a:pt x="339" y="96"/>
                </a:cubicBezTo>
                <a:cubicBezTo>
                  <a:pt x="339" y="96"/>
                  <a:pt x="339" y="96"/>
                  <a:pt x="339" y="95"/>
                </a:cubicBezTo>
                <a:cubicBezTo>
                  <a:pt x="339" y="96"/>
                  <a:pt x="339" y="96"/>
                  <a:pt x="339" y="96"/>
                </a:cubicBezTo>
                <a:close/>
                <a:moveTo>
                  <a:pt x="184" y="265"/>
                </a:moveTo>
                <a:cubicBezTo>
                  <a:pt x="184" y="265"/>
                  <a:pt x="184" y="265"/>
                  <a:pt x="184" y="265"/>
                </a:cubicBezTo>
                <a:cubicBezTo>
                  <a:pt x="184" y="264"/>
                  <a:pt x="184" y="264"/>
                  <a:pt x="183" y="264"/>
                </a:cubicBezTo>
                <a:cubicBezTo>
                  <a:pt x="183" y="264"/>
                  <a:pt x="183" y="264"/>
                  <a:pt x="183" y="264"/>
                </a:cubicBezTo>
                <a:cubicBezTo>
                  <a:pt x="183" y="264"/>
                  <a:pt x="183" y="265"/>
                  <a:pt x="184" y="265"/>
                </a:cubicBezTo>
                <a:close/>
                <a:moveTo>
                  <a:pt x="404" y="96"/>
                </a:moveTo>
                <a:cubicBezTo>
                  <a:pt x="404" y="96"/>
                  <a:pt x="404" y="96"/>
                  <a:pt x="404" y="96"/>
                </a:cubicBezTo>
                <a:cubicBezTo>
                  <a:pt x="403" y="96"/>
                  <a:pt x="403" y="96"/>
                  <a:pt x="403" y="96"/>
                </a:cubicBezTo>
                <a:cubicBezTo>
                  <a:pt x="403" y="96"/>
                  <a:pt x="403" y="96"/>
                  <a:pt x="403" y="96"/>
                </a:cubicBezTo>
                <a:cubicBezTo>
                  <a:pt x="403" y="96"/>
                  <a:pt x="404" y="96"/>
                  <a:pt x="404" y="96"/>
                </a:cubicBezTo>
                <a:close/>
                <a:moveTo>
                  <a:pt x="358" y="97"/>
                </a:moveTo>
                <a:cubicBezTo>
                  <a:pt x="358" y="97"/>
                  <a:pt x="358" y="97"/>
                  <a:pt x="358" y="97"/>
                </a:cubicBezTo>
                <a:cubicBezTo>
                  <a:pt x="358" y="97"/>
                  <a:pt x="359" y="97"/>
                  <a:pt x="359" y="97"/>
                </a:cubicBezTo>
                <a:cubicBezTo>
                  <a:pt x="359" y="97"/>
                  <a:pt x="358" y="97"/>
                  <a:pt x="358" y="96"/>
                </a:cubicBezTo>
                <a:cubicBezTo>
                  <a:pt x="358" y="96"/>
                  <a:pt x="358" y="97"/>
                  <a:pt x="358" y="97"/>
                </a:cubicBezTo>
                <a:close/>
                <a:moveTo>
                  <a:pt x="142" y="342"/>
                </a:moveTo>
                <a:cubicBezTo>
                  <a:pt x="142" y="342"/>
                  <a:pt x="142" y="342"/>
                  <a:pt x="142" y="342"/>
                </a:cubicBezTo>
                <a:cubicBezTo>
                  <a:pt x="142" y="342"/>
                  <a:pt x="142" y="341"/>
                  <a:pt x="142" y="341"/>
                </a:cubicBezTo>
                <a:cubicBezTo>
                  <a:pt x="142" y="341"/>
                  <a:pt x="142" y="341"/>
                  <a:pt x="142" y="341"/>
                </a:cubicBezTo>
                <a:cubicBezTo>
                  <a:pt x="142" y="341"/>
                  <a:pt x="142" y="341"/>
                  <a:pt x="142" y="342"/>
                </a:cubicBezTo>
                <a:close/>
                <a:moveTo>
                  <a:pt x="543" y="52"/>
                </a:moveTo>
                <a:cubicBezTo>
                  <a:pt x="543" y="52"/>
                  <a:pt x="544" y="52"/>
                  <a:pt x="544" y="52"/>
                </a:cubicBezTo>
                <a:cubicBezTo>
                  <a:pt x="544" y="52"/>
                  <a:pt x="544" y="52"/>
                  <a:pt x="543" y="51"/>
                </a:cubicBezTo>
                <a:cubicBezTo>
                  <a:pt x="543" y="52"/>
                  <a:pt x="543" y="52"/>
                  <a:pt x="543" y="52"/>
                </a:cubicBezTo>
                <a:cubicBezTo>
                  <a:pt x="543" y="52"/>
                  <a:pt x="543" y="52"/>
                  <a:pt x="543" y="52"/>
                </a:cubicBezTo>
                <a:close/>
                <a:moveTo>
                  <a:pt x="545" y="250"/>
                </a:moveTo>
                <a:cubicBezTo>
                  <a:pt x="546" y="250"/>
                  <a:pt x="546" y="250"/>
                  <a:pt x="546" y="250"/>
                </a:cubicBezTo>
                <a:cubicBezTo>
                  <a:pt x="546" y="250"/>
                  <a:pt x="546" y="250"/>
                  <a:pt x="546" y="250"/>
                </a:cubicBezTo>
                <a:cubicBezTo>
                  <a:pt x="546" y="250"/>
                  <a:pt x="546" y="250"/>
                  <a:pt x="546" y="250"/>
                </a:cubicBezTo>
                <a:cubicBezTo>
                  <a:pt x="546" y="250"/>
                  <a:pt x="546" y="250"/>
                  <a:pt x="545" y="250"/>
                </a:cubicBezTo>
                <a:close/>
                <a:moveTo>
                  <a:pt x="385" y="156"/>
                </a:moveTo>
                <a:cubicBezTo>
                  <a:pt x="385" y="156"/>
                  <a:pt x="386" y="156"/>
                  <a:pt x="385" y="156"/>
                </a:cubicBezTo>
                <a:cubicBezTo>
                  <a:pt x="385" y="156"/>
                  <a:pt x="385" y="156"/>
                  <a:pt x="385" y="156"/>
                </a:cubicBezTo>
                <a:cubicBezTo>
                  <a:pt x="385" y="156"/>
                  <a:pt x="385" y="156"/>
                  <a:pt x="385" y="156"/>
                </a:cubicBezTo>
                <a:cubicBezTo>
                  <a:pt x="385" y="156"/>
                  <a:pt x="385" y="156"/>
                  <a:pt x="385" y="156"/>
                </a:cubicBezTo>
                <a:close/>
                <a:moveTo>
                  <a:pt x="446" y="51"/>
                </a:moveTo>
                <a:cubicBezTo>
                  <a:pt x="446" y="51"/>
                  <a:pt x="446" y="51"/>
                  <a:pt x="446" y="51"/>
                </a:cubicBezTo>
                <a:cubicBezTo>
                  <a:pt x="446" y="51"/>
                  <a:pt x="446" y="51"/>
                  <a:pt x="447" y="51"/>
                </a:cubicBezTo>
                <a:cubicBezTo>
                  <a:pt x="447" y="51"/>
                  <a:pt x="447" y="51"/>
                  <a:pt x="447" y="51"/>
                </a:cubicBezTo>
                <a:cubicBezTo>
                  <a:pt x="447" y="51"/>
                  <a:pt x="447" y="51"/>
                  <a:pt x="446" y="51"/>
                </a:cubicBezTo>
                <a:close/>
                <a:moveTo>
                  <a:pt x="579" y="48"/>
                </a:moveTo>
                <a:cubicBezTo>
                  <a:pt x="579" y="48"/>
                  <a:pt x="579" y="48"/>
                  <a:pt x="579" y="48"/>
                </a:cubicBezTo>
                <a:cubicBezTo>
                  <a:pt x="579" y="48"/>
                  <a:pt x="578" y="48"/>
                  <a:pt x="578" y="48"/>
                </a:cubicBezTo>
                <a:cubicBezTo>
                  <a:pt x="578" y="48"/>
                  <a:pt x="578" y="48"/>
                  <a:pt x="579" y="49"/>
                </a:cubicBezTo>
                <a:cubicBezTo>
                  <a:pt x="579" y="49"/>
                  <a:pt x="579" y="48"/>
                  <a:pt x="579" y="48"/>
                </a:cubicBezTo>
                <a:close/>
                <a:moveTo>
                  <a:pt x="572" y="48"/>
                </a:moveTo>
                <a:cubicBezTo>
                  <a:pt x="572" y="48"/>
                  <a:pt x="572" y="48"/>
                  <a:pt x="572" y="48"/>
                </a:cubicBezTo>
                <a:cubicBezTo>
                  <a:pt x="572" y="48"/>
                  <a:pt x="572" y="48"/>
                  <a:pt x="572" y="48"/>
                </a:cubicBezTo>
                <a:cubicBezTo>
                  <a:pt x="572" y="48"/>
                  <a:pt x="572" y="48"/>
                  <a:pt x="572" y="49"/>
                </a:cubicBezTo>
                <a:cubicBezTo>
                  <a:pt x="572" y="48"/>
                  <a:pt x="572" y="48"/>
                  <a:pt x="572" y="48"/>
                </a:cubicBezTo>
                <a:close/>
                <a:moveTo>
                  <a:pt x="343" y="156"/>
                </a:moveTo>
                <a:cubicBezTo>
                  <a:pt x="344" y="156"/>
                  <a:pt x="344" y="156"/>
                  <a:pt x="344" y="156"/>
                </a:cubicBezTo>
                <a:cubicBezTo>
                  <a:pt x="344" y="156"/>
                  <a:pt x="344" y="156"/>
                  <a:pt x="343" y="156"/>
                </a:cubicBezTo>
                <a:cubicBezTo>
                  <a:pt x="343" y="156"/>
                  <a:pt x="343" y="156"/>
                  <a:pt x="343" y="156"/>
                </a:cubicBezTo>
                <a:cubicBezTo>
                  <a:pt x="343" y="156"/>
                  <a:pt x="343" y="156"/>
                  <a:pt x="343" y="156"/>
                </a:cubicBezTo>
                <a:close/>
                <a:moveTo>
                  <a:pt x="570" y="207"/>
                </a:moveTo>
                <a:cubicBezTo>
                  <a:pt x="570" y="207"/>
                  <a:pt x="570" y="206"/>
                  <a:pt x="570" y="206"/>
                </a:cubicBezTo>
                <a:cubicBezTo>
                  <a:pt x="570" y="206"/>
                  <a:pt x="570" y="206"/>
                  <a:pt x="570" y="206"/>
                </a:cubicBezTo>
                <a:cubicBezTo>
                  <a:pt x="570" y="206"/>
                  <a:pt x="570" y="206"/>
                  <a:pt x="569" y="206"/>
                </a:cubicBezTo>
                <a:cubicBezTo>
                  <a:pt x="570" y="207"/>
                  <a:pt x="570" y="207"/>
                  <a:pt x="570" y="207"/>
                </a:cubicBezTo>
                <a:close/>
                <a:moveTo>
                  <a:pt x="378" y="156"/>
                </a:moveTo>
                <a:cubicBezTo>
                  <a:pt x="378" y="155"/>
                  <a:pt x="378" y="155"/>
                  <a:pt x="378" y="155"/>
                </a:cubicBezTo>
                <a:cubicBezTo>
                  <a:pt x="378" y="155"/>
                  <a:pt x="378" y="155"/>
                  <a:pt x="378" y="155"/>
                </a:cubicBezTo>
                <a:cubicBezTo>
                  <a:pt x="378" y="156"/>
                  <a:pt x="378" y="156"/>
                  <a:pt x="378" y="156"/>
                </a:cubicBezTo>
                <a:cubicBezTo>
                  <a:pt x="378" y="156"/>
                  <a:pt x="378" y="156"/>
                  <a:pt x="378" y="156"/>
                </a:cubicBezTo>
                <a:close/>
                <a:moveTo>
                  <a:pt x="567" y="47"/>
                </a:moveTo>
                <a:cubicBezTo>
                  <a:pt x="567" y="47"/>
                  <a:pt x="567" y="46"/>
                  <a:pt x="567" y="46"/>
                </a:cubicBezTo>
                <a:cubicBezTo>
                  <a:pt x="567" y="46"/>
                  <a:pt x="566" y="47"/>
                  <a:pt x="566" y="47"/>
                </a:cubicBezTo>
                <a:cubicBezTo>
                  <a:pt x="566" y="47"/>
                  <a:pt x="567" y="47"/>
                  <a:pt x="567" y="47"/>
                </a:cubicBezTo>
                <a:cubicBezTo>
                  <a:pt x="567" y="47"/>
                  <a:pt x="567" y="47"/>
                  <a:pt x="567" y="47"/>
                </a:cubicBezTo>
                <a:close/>
                <a:moveTo>
                  <a:pt x="450" y="46"/>
                </a:moveTo>
                <a:cubicBezTo>
                  <a:pt x="450" y="46"/>
                  <a:pt x="450" y="47"/>
                  <a:pt x="450" y="47"/>
                </a:cubicBezTo>
                <a:cubicBezTo>
                  <a:pt x="450" y="47"/>
                  <a:pt x="450" y="47"/>
                  <a:pt x="450" y="47"/>
                </a:cubicBezTo>
                <a:cubicBezTo>
                  <a:pt x="450" y="47"/>
                  <a:pt x="450" y="47"/>
                  <a:pt x="450" y="47"/>
                </a:cubicBezTo>
                <a:cubicBezTo>
                  <a:pt x="450" y="47"/>
                  <a:pt x="450" y="46"/>
                  <a:pt x="450" y="46"/>
                </a:cubicBezTo>
                <a:close/>
                <a:moveTo>
                  <a:pt x="444" y="46"/>
                </a:moveTo>
                <a:cubicBezTo>
                  <a:pt x="444" y="46"/>
                  <a:pt x="444" y="46"/>
                  <a:pt x="444" y="46"/>
                </a:cubicBezTo>
                <a:cubicBezTo>
                  <a:pt x="444" y="45"/>
                  <a:pt x="444" y="45"/>
                  <a:pt x="444" y="45"/>
                </a:cubicBezTo>
                <a:cubicBezTo>
                  <a:pt x="444" y="45"/>
                  <a:pt x="443" y="45"/>
                  <a:pt x="443" y="45"/>
                </a:cubicBezTo>
                <a:cubicBezTo>
                  <a:pt x="443" y="46"/>
                  <a:pt x="444" y="46"/>
                  <a:pt x="444" y="46"/>
                </a:cubicBezTo>
                <a:close/>
                <a:moveTo>
                  <a:pt x="530" y="44"/>
                </a:moveTo>
                <a:cubicBezTo>
                  <a:pt x="530" y="44"/>
                  <a:pt x="530" y="44"/>
                  <a:pt x="529" y="44"/>
                </a:cubicBezTo>
                <a:cubicBezTo>
                  <a:pt x="529" y="44"/>
                  <a:pt x="529" y="44"/>
                  <a:pt x="529" y="44"/>
                </a:cubicBezTo>
                <a:cubicBezTo>
                  <a:pt x="529" y="44"/>
                  <a:pt x="529" y="44"/>
                  <a:pt x="529" y="44"/>
                </a:cubicBezTo>
                <a:cubicBezTo>
                  <a:pt x="530" y="44"/>
                  <a:pt x="530" y="44"/>
                  <a:pt x="530" y="44"/>
                </a:cubicBezTo>
                <a:close/>
                <a:moveTo>
                  <a:pt x="543" y="44"/>
                </a:moveTo>
                <a:cubicBezTo>
                  <a:pt x="543" y="43"/>
                  <a:pt x="543" y="43"/>
                  <a:pt x="543" y="43"/>
                </a:cubicBezTo>
                <a:cubicBezTo>
                  <a:pt x="543" y="43"/>
                  <a:pt x="542" y="43"/>
                  <a:pt x="542" y="44"/>
                </a:cubicBezTo>
                <a:cubicBezTo>
                  <a:pt x="542" y="44"/>
                  <a:pt x="543" y="44"/>
                  <a:pt x="543" y="44"/>
                </a:cubicBezTo>
                <a:cubicBezTo>
                  <a:pt x="543" y="44"/>
                  <a:pt x="543" y="44"/>
                  <a:pt x="543" y="44"/>
                </a:cubicBezTo>
                <a:close/>
                <a:moveTo>
                  <a:pt x="199" y="254"/>
                </a:moveTo>
                <a:cubicBezTo>
                  <a:pt x="199" y="254"/>
                  <a:pt x="198" y="254"/>
                  <a:pt x="198" y="254"/>
                </a:cubicBezTo>
                <a:cubicBezTo>
                  <a:pt x="198" y="255"/>
                  <a:pt x="198" y="255"/>
                  <a:pt x="198" y="255"/>
                </a:cubicBezTo>
                <a:cubicBezTo>
                  <a:pt x="199" y="255"/>
                  <a:pt x="199" y="255"/>
                  <a:pt x="199" y="255"/>
                </a:cubicBezTo>
                <a:cubicBezTo>
                  <a:pt x="199" y="254"/>
                  <a:pt x="199" y="254"/>
                  <a:pt x="199" y="254"/>
                </a:cubicBezTo>
                <a:close/>
                <a:moveTo>
                  <a:pt x="545" y="43"/>
                </a:moveTo>
                <a:cubicBezTo>
                  <a:pt x="545" y="43"/>
                  <a:pt x="545" y="42"/>
                  <a:pt x="545" y="42"/>
                </a:cubicBezTo>
                <a:cubicBezTo>
                  <a:pt x="544" y="42"/>
                  <a:pt x="544" y="43"/>
                  <a:pt x="544" y="43"/>
                </a:cubicBezTo>
                <a:cubicBezTo>
                  <a:pt x="544" y="43"/>
                  <a:pt x="544" y="43"/>
                  <a:pt x="544" y="43"/>
                </a:cubicBezTo>
                <a:cubicBezTo>
                  <a:pt x="545" y="43"/>
                  <a:pt x="545" y="43"/>
                  <a:pt x="545" y="43"/>
                </a:cubicBezTo>
                <a:close/>
                <a:moveTo>
                  <a:pt x="192" y="254"/>
                </a:moveTo>
                <a:cubicBezTo>
                  <a:pt x="192" y="254"/>
                  <a:pt x="192" y="255"/>
                  <a:pt x="192" y="255"/>
                </a:cubicBezTo>
                <a:cubicBezTo>
                  <a:pt x="192" y="255"/>
                  <a:pt x="192" y="255"/>
                  <a:pt x="192" y="255"/>
                </a:cubicBezTo>
                <a:cubicBezTo>
                  <a:pt x="192" y="255"/>
                  <a:pt x="192" y="255"/>
                  <a:pt x="193" y="255"/>
                </a:cubicBezTo>
                <a:cubicBezTo>
                  <a:pt x="193" y="255"/>
                  <a:pt x="192" y="254"/>
                  <a:pt x="192" y="254"/>
                </a:cubicBezTo>
                <a:close/>
                <a:moveTo>
                  <a:pt x="223" y="255"/>
                </a:moveTo>
                <a:cubicBezTo>
                  <a:pt x="223" y="255"/>
                  <a:pt x="223" y="255"/>
                  <a:pt x="223" y="255"/>
                </a:cubicBezTo>
                <a:cubicBezTo>
                  <a:pt x="223" y="255"/>
                  <a:pt x="223" y="255"/>
                  <a:pt x="223" y="255"/>
                </a:cubicBezTo>
                <a:cubicBezTo>
                  <a:pt x="223" y="255"/>
                  <a:pt x="223" y="255"/>
                  <a:pt x="223" y="255"/>
                </a:cubicBezTo>
                <a:close/>
                <a:moveTo>
                  <a:pt x="410" y="154"/>
                </a:moveTo>
                <a:cubicBezTo>
                  <a:pt x="410" y="154"/>
                  <a:pt x="410" y="154"/>
                  <a:pt x="410" y="154"/>
                </a:cubicBezTo>
                <a:cubicBezTo>
                  <a:pt x="410" y="154"/>
                  <a:pt x="410" y="154"/>
                  <a:pt x="410" y="154"/>
                </a:cubicBezTo>
                <a:cubicBezTo>
                  <a:pt x="410" y="154"/>
                  <a:pt x="410" y="154"/>
                  <a:pt x="410" y="154"/>
                </a:cubicBezTo>
                <a:cubicBezTo>
                  <a:pt x="410" y="154"/>
                  <a:pt x="410" y="154"/>
                  <a:pt x="410" y="154"/>
                </a:cubicBezTo>
                <a:close/>
                <a:moveTo>
                  <a:pt x="191" y="255"/>
                </a:moveTo>
                <a:cubicBezTo>
                  <a:pt x="191" y="255"/>
                  <a:pt x="191" y="255"/>
                  <a:pt x="191" y="255"/>
                </a:cubicBezTo>
                <a:cubicBezTo>
                  <a:pt x="191" y="255"/>
                  <a:pt x="191" y="255"/>
                  <a:pt x="191" y="255"/>
                </a:cubicBezTo>
                <a:cubicBezTo>
                  <a:pt x="191" y="256"/>
                  <a:pt x="191" y="256"/>
                  <a:pt x="191" y="256"/>
                </a:cubicBezTo>
                <a:cubicBezTo>
                  <a:pt x="191" y="256"/>
                  <a:pt x="191" y="255"/>
                  <a:pt x="191" y="255"/>
                </a:cubicBezTo>
                <a:close/>
                <a:moveTo>
                  <a:pt x="386" y="154"/>
                </a:moveTo>
                <a:cubicBezTo>
                  <a:pt x="386" y="154"/>
                  <a:pt x="386" y="154"/>
                  <a:pt x="386" y="154"/>
                </a:cubicBezTo>
                <a:cubicBezTo>
                  <a:pt x="386" y="154"/>
                  <a:pt x="386" y="154"/>
                  <a:pt x="386" y="154"/>
                </a:cubicBezTo>
                <a:cubicBezTo>
                  <a:pt x="386" y="154"/>
                  <a:pt x="386" y="155"/>
                  <a:pt x="386" y="155"/>
                </a:cubicBezTo>
                <a:cubicBezTo>
                  <a:pt x="386" y="154"/>
                  <a:pt x="386" y="154"/>
                  <a:pt x="386" y="154"/>
                </a:cubicBezTo>
                <a:close/>
                <a:moveTo>
                  <a:pt x="552" y="40"/>
                </a:moveTo>
                <a:cubicBezTo>
                  <a:pt x="552" y="39"/>
                  <a:pt x="552" y="39"/>
                  <a:pt x="551" y="39"/>
                </a:cubicBezTo>
                <a:cubicBezTo>
                  <a:pt x="551" y="39"/>
                  <a:pt x="551" y="39"/>
                  <a:pt x="551" y="39"/>
                </a:cubicBezTo>
                <a:cubicBezTo>
                  <a:pt x="551" y="39"/>
                  <a:pt x="551" y="40"/>
                  <a:pt x="551" y="40"/>
                </a:cubicBezTo>
                <a:cubicBezTo>
                  <a:pt x="552" y="40"/>
                  <a:pt x="552" y="40"/>
                  <a:pt x="552" y="40"/>
                </a:cubicBezTo>
                <a:close/>
                <a:moveTo>
                  <a:pt x="497" y="39"/>
                </a:moveTo>
                <a:cubicBezTo>
                  <a:pt x="497" y="39"/>
                  <a:pt x="497" y="40"/>
                  <a:pt x="497" y="40"/>
                </a:cubicBezTo>
                <a:cubicBezTo>
                  <a:pt x="497" y="40"/>
                  <a:pt x="497" y="40"/>
                  <a:pt x="497" y="39"/>
                </a:cubicBezTo>
                <a:cubicBezTo>
                  <a:pt x="497" y="39"/>
                  <a:pt x="497" y="39"/>
                  <a:pt x="497" y="39"/>
                </a:cubicBezTo>
                <a:cubicBezTo>
                  <a:pt x="497" y="39"/>
                  <a:pt x="497" y="39"/>
                  <a:pt x="497" y="39"/>
                </a:cubicBezTo>
                <a:close/>
                <a:moveTo>
                  <a:pt x="496" y="39"/>
                </a:moveTo>
                <a:cubicBezTo>
                  <a:pt x="496" y="39"/>
                  <a:pt x="496" y="40"/>
                  <a:pt x="496" y="40"/>
                </a:cubicBezTo>
                <a:cubicBezTo>
                  <a:pt x="496" y="40"/>
                  <a:pt x="496" y="39"/>
                  <a:pt x="496" y="39"/>
                </a:cubicBezTo>
                <a:cubicBezTo>
                  <a:pt x="496" y="39"/>
                  <a:pt x="496" y="39"/>
                  <a:pt x="496" y="39"/>
                </a:cubicBezTo>
                <a:cubicBezTo>
                  <a:pt x="496" y="39"/>
                  <a:pt x="496" y="39"/>
                  <a:pt x="496" y="39"/>
                </a:cubicBezTo>
                <a:close/>
                <a:moveTo>
                  <a:pt x="554" y="38"/>
                </a:moveTo>
                <a:cubicBezTo>
                  <a:pt x="554" y="39"/>
                  <a:pt x="554" y="39"/>
                  <a:pt x="554" y="39"/>
                </a:cubicBezTo>
                <a:cubicBezTo>
                  <a:pt x="554" y="39"/>
                  <a:pt x="554" y="39"/>
                  <a:pt x="554" y="39"/>
                </a:cubicBezTo>
                <a:cubicBezTo>
                  <a:pt x="554" y="39"/>
                  <a:pt x="554" y="39"/>
                  <a:pt x="554" y="39"/>
                </a:cubicBezTo>
                <a:cubicBezTo>
                  <a:pt x="554" y="39"/>
                  <a:pt x="554" y="39"/>
                  <a:pt x="554" y="38"/>
                </a:cubicBezTo>
                <a:close/>
                <a:moveTo>
                  <a:pt x="500" y="39"/>
                </a:moveTo>
                <a:cubicBezTo>
                  <a:pt x="500" y="39"/>
                  <a:pt x="500" y="39"/>
                  <a:pt x="500" y="39"/>
                </a:cubicBezTo>
                <a:cubicBezTo>
                  <a:pt x="500" y="39"/>
                  <a:pt x="500" y="39"/>
                  <a:pt x="500" y="39"/>
                </a:cubicBezTo>
                <a:cubicBezTo>
                  <a:pt x="500" y="39"/>
                  <a:pt x="500" y="39"/>
                  <a:pt x="500" y="39"/>
                </a:cubicBezTo>
                <a:cubicBezTo>
                  <a:pt x="500" y="39"/>
                  <a:pt x="500" y="39"/>
                  <a:pt x="500" y="39"/>
                </a:cubicBezTo>
                <a:close/>
                <a:moveTo>
                  <a:pt x="478" y="39"/>
                </a:moveTo>
                <a:cubicBezTo>
                  <a:pt x="478" y="39"/>
                  <a:pt x="478" y="39"/>
                  <a:pt x="478" y="39"/>
                </a:cubicBezTo>
                <a:cubicBezTo>
                  <a:pt x="478" y="39"/>
                  <a:pt x="478" y="39"/>
                  <a:pt x="479" y="39"/>
                </a:cubicBezTo>
                <a:cubicBezTo>
                  <a:pt x="478" y="39"/>
                  <a:pt x="478" y="38"/>
                  <a:pt x="478" y="38"/>
                </a:cubicBezTo>
                <a:cubicBezTo>
                  <a:pt x="478" y="38"/>
                  <a:pt x="478" y="39"/>
                  <a:pt x="478" y="39"/>
                </a:cubicBezTo>
                <a:close/>
                <a:moveTo>
                  <a:pt x="533" y="256"/>
                </a:moveTo>
                <a:cubicBezTo>
                  <a:pt x="534" y="256"/>
                  <a:pt x="534" y="256"/>
                  <a:pt x="534" y="256"/>
                </a:cubicBezTo>
                <a:cubicBezTo>
                  <a:pt x="534" y="256"/>
                  <a:pt x="534" y="256"/>
                  <a:pt x="534" y="256"/>
                </a:cubicBezTo>
                <a:cubicBezTo>
                  <a:pt x="534" y="256"/>
                  <a:pt x="534" y="256"/>
                  <a:pt x="534" y="256"/>
                </a:cubicBezTo>
                <a:cubicBezTo>
                  <a:pt x="534" y="256"/>
                  <a:pt x="534" y="256"/>
                  <a:pt x="533" y="256"/>
                </a:cubicBezTo>
                <a:close/>
                <a:moveTo>
                  <a:pt x="507" y="37"/>
                </a:moveTo>
                <a:cubicBezTo>
                  <a:pt x="507" y="37"/>
                  <a:pt x="507" y="37"/>
                  <a:pt x="507" y="37"/>
                </a:cubicBezTo>
                <a:cubicBezTo>
                  <a:pt x="507" y="38"/>
                  <a:pt x="507" y="38"/>
                  <a:pt x="507" y="38"/>
                </a:cubicBezTo>
                <a:cubicBezTo>
                  <a:pt x="507" y="38"/>
                  <a:pt x="507" y="38"/>
                  <a:pt x="508" y="37"/>
                </a:cubicBezTo>
                <a:cubicBezTo>
                  <a:pt x="508" y="37"/>
                  <a:pt x="507" y="37"/>
                  <a:pt x="507" y="37"/>
                </a:cubicBezTo>
                <a:close/>
                <a:moveTo>
                  <a:pt x="480" y="38"/>
                </a:moveTo>
                <a:cubicBezTo>
                  <a:pt x="480" y="38"/>
                  <a:pt x="480" y="38"/>
                  <a:pt x="480" y="37"/>
                </a:cubicBezTo>
                <a:cubicBezTo>
                  <a:pt x="480" y="37"/>
                  <a:pt x="480" y="37"/>
                  <a:pt x="480" y="37"/>
                </a:cubicBezTo>
                <a:cubicBezTo>
                  <a:pt x="480" y="37"/>
                  <a:pt x="480" y="38"/>
                  <a:pt x="480" y="38"/>
                </a:cubicBezTo>
                <a:cubicBezTo>
                  <a:pt x="480" y="38"/>
                  <a:pt x="480" y="38"/>
                  <a:pt x="480" y="38"/>
                </a:cubicBezTo>
                <a:close/>
                <a:moveTo>
                  <a:pt x="479" y="37"/>
                </a:moveTo>
                <a:cubicBezTo>
                  <a:pt x="479" y="37"/>
                  <a:pt x="479" y="37"/>
                  <a:pt x="479" y="37"/>
                </a:cubicBezTo>
                <a:cubicBezTo>
                  <a:pt x="479" y="37"/>
                  <a:pt x="479" y="37"/>
                  <a:pt x="479" y="37"/>
                </a:cubicBezTo>
                <a:cubicBezTo>
                  <a:pt x="479" y="37"/>
                  <a:pt x="479" y="37"/>
                  <a:pt x="479" y="37"/>
                </a:cubicBezTo>
                <a:cubicBezTo>
                  <a:pt x="479" y="37"/>
                  <a:pt x="479" y="37"/>
                  <a:pt x="479" y="37"/>
                </a:cubicBezTo>
                <a:close/>
                <a:moveTo>
                  <a:pt x="197" y="257"/>
                </a:moveTo>
                <a:cubicBezTo>
                  <a:pt x="197" y="257"/>
                  <a:pt x="197" y="257"/>
                  <a:pt x="198" y="257"/>
                </a:cubicBezTo>
                <a:cubicBezTo>
                  <a:pt x="197" y="257"/>
                  <a:pt x="197" y="257"/>
                  <a:pt x="197" y="257"/>
                </a:cubicBezTo>
                <a:cubicBezTo>
                  <a:pt x="197" y="257"/>
                  <a:pt x="197" y="257"/>
                  <a:pt x="197" y="257"/>
                </a:cubicBezTo>
                <a:cubicBezTo>
                  <a:pt x="197" y="257"/>
                  <a:pt x="197" y="257"/>
                  <a:pt x="197" y="257"/>
                </a:cubicBezTo>
                <a:close/>
                <a:moveTo>
                  <a:pt x="303" y="155"/>
                </a:moveTo>
                <a:cubicBezTo>
                  <a:pt x="303" y="155"/>
                  <a:pt x="303" y="154"/>
                  <a:pt x="303" y="154"/>
                </a:cubicBezTo>
                <a:cubicBezTo>
                  <a:pt x="303" y="154"/>
                  <a:pt x="303" y="154"/>
                  <a:pt x="303" y="154"/>
                </a:cubicBezTo>
                <a:cubicBezTo>
                  <a:pt x="303" y="154"/>
                  <a:pt x="303" y="154"/>
                  <a:pt x="303" y="154"/>
                </a:cubicBezTo>
                <a:cubicBezTo>
                  <a:pt x="303" y="154"/>
                  <a:pt x="303" y="154"/>
                  <a:pt x="303" y="155"/>
                </a:cubicBezTo>
                <a:close/>
                <a:moveTo>
                  <a:pt x="506" y="35"/>
                </a:moveTo>
                <a:cubicBezTo>
                  <a:pt x="506" y="35"/>
                  <a:pt x="506" y="35"/>
                  <a:pt x="506" y="34"/>
                </a:cubicBezTo>
                <a:cubicBezTo>
                  <a:pt x="506" y="35"/>
                  <a:pt x="506" y="35"/>
                  <a:pt x="506" y="35"/>
                </a:cubicBezTo>
                <a:cubicBezTo>
                  <a:pt x="506" y="35"/>
                  <a:pt x="506" y="35"/>
                  <a:pt x="506" y="35"/>
                </a:cubicBezTo>
                <a:cubicBezTo>
                  <a:pt x="506" y="35"/>
                  <a:pt x="506" y="35"/>
                  <a:pt x="506" y="35"/>
                </a:cubicBezTo>
                <a:close/>
                <a:moveTo>
                  <a:pt x="553" y="34"/>
                </a:moveTo>
                <a:cubicBezTo>
                  <a:pt x="553" y="34"/>
                  <a:pt x="553" y="34"/>
                  <a:pt x="552" y="33"/>
                </a:cubicBezTo>
                <a:cubicBezTo>
                  <a:pt x="552" y="33"/>
                  <a:pt x="552" y="34"/>
                  <a:pt x="552" y="34"/>
                </a:cubicBezTo>
                <a:cubicBezTo>
                  <a:pt x="552" y="34"/>
                  <a:pt x="552" y="34"/>
                  <a:pt x="553" y="34"/>
                </a:cubicBezTo>
                <a:cubicBezTo>
                  <a:pt x="553" y="34"/>
                  <a:pt x="553" y="34"/>
                  <a:pt x="553" y="34"/>
                </a:cubicBezTo>
                <a:close/>
                <a:moveTo>
                  <a:pt x="362" y="152"/>
                </a:moveTo>
                <a:cubicBezTo>
                  <a:pt x="362" y="152"/>
                  <a:pt x="362" y="152"/>
                  <a:pt x="362" y="152"/>
                </a:cubicBezTo>
                <a:cubicBezTo>
                  <a:pt x="362" y="152"/>
                  <a:pt x="362" y="152"/>
                  <a:pt x="361" y="152"/>
                </a:cubicBezTo>
                <a:cubicBezTo>
                  <a:pt x="361" y="152"/>
                  <a:pt x="362" y="152"/>
                  <a:pt x="362" y="152"/>
                </a:cubicBezTo>
                <a:cubicBezTo>
                  <a:pt x="362" y="152"/>
                  <a:pt x="362" y="152"/>
                  <a:pt x="362" y="152"/>
                </a:cubicBezTo>
                <a:close/>
                <a:moveTo>
                  <a:pt x="196" y="34"/>
                </a:moveTo>
                <a:cubicBezTo>
                  <a:pt x="196" y="34"/>
                  <a:pt x="196" y="34"/>
                  <a:pt x="196" y="34"/>
                </a:cubicBezTo>
                <a:cubicBezTo>
                  <a:pt x="196" y="34"/>
                  <a:pt x="195" y="34"/>
                  <a:pt x="195" y="34"/>
                </a:cubicBezTo>
                <a:cubicBezTo>
                  <a:pt x="195" y="34"/>
                  <a:pt x="196" y="34"/>
                  <a:pt x="196" y="34"/>
                </a:cubicBezTo>
                <a:cubicBezTo>
                  <a:pt x="196" y="34"/>
                  <a:pt x="196" y="34"/>
                  <a:pt x="196" y="34"/>
                </a:cubicBezTo>
                <a:close/>
                <a:moveTo>
                  <a:pt x="537" y="258"/>
                </a:moveTo>
                <a:cubicBezTo>
                  <a:pt x="537" y="258"/>
                  <a:pt x="537" y="258"/>
                  <a:pt x="537" y="258"/>
                </a:cubicBezTo>
                <a:cubicBezTo>
                  <a:pt x="536" y="258"/>
                  <a:pt x="536" y="258"/>
                  <a:pt x="536" y="258"/>
                </a:cubicBezTo>
                <a:cubicBezTo>
                  <a:pt x="536" y="258"/>
                  <a:pt x="536" y="258"/>
                  <a:pt x="536" y="258"/>
                </a:cubicBezTo>
                <a:cubicBezTo>
                  <a:pt x="537" y="258"/>
                  <a:pt x="537" y="258"/>
                  <a:pt x="537" y="258"/>
                </a:cubicBezTo>
                <a:close/>
                <a:moveTo>
                  <a:pt x="490" y="33"/>
                </a:moveTo>
                <a:cubicBezTo>
                  <a:pt x="490" y="33"/>
                  <a:pt x="490" y="33"/>
                  <a:pt x="490" y="33"/>
                </a:cubicBezTo>
                <a:cubicBezTo>
                  <a:pt x="490" y="33"/>
                  <a:pt x="490" y="33"/>
                  <a:pt x="490" y="33"/>
                </a:cubicBezTo>
                <a:cubicBezTo>
                  <a:pt x="490" y="33"/>
                  <a:pt x="490" y="33"/>
                  <a:pt x="490" y="34"/>
                </a:cubicBezTo>
                <a:cubicBezTo>
                  <a:pt x="490" y="33"/>
                  <a:pt x="490" y="33"/>
                  <a:pt x="490" y="33"/>
                </a:cubicBezTo>
                <a:close/>
                <a:moveTo>
                  <a:pt x="352" y="152"/>
                </a:moveTo>
                <a:cubicBezTo>
                  <a:pt x="352" y="152"/>
                  <a:pt x="352" y="152"/>
                  <a:pt x="352" y="152"/>
                </a:cubicBezTo>
                <a:cubicBezTo>
                  <a:pt x="352" y="152"/>
                  <a:pt x="352" y="152"/>
                  <a:pt x="352" y="152"/>
                </a:cubicBezTo>
                <a:cubicBezTo>
                  <a:pt x="352" y="152"/>
                  <a:pt x="352" y="152"/>
                  <a:pt x="352" y="152"/>
                </a:cubicBezTo>
                <a:cubicBezTo>
                  <a:pt x="352" y="152"/>
                  <a:pt x="352" y="152"/>
                  <a:pt x="352" y="152"/>
                </a:cubicBezTo>
                <a:close/>
                <a:moveTo>
                  <a:pt x="194" y="32"/>
                </a:moveTo>
                <a:cubicBezTo>
                  <a:pt x="194" y="32"/>
                  <a:pt x="194" y="32"/>
                  <a:pt x="193" y="32"/>
                </a:cubicBezTo>
                <a:cubicBezTo>
                  <a:pt x="193" y="32"/>
                  <a:pt x="193" y="32"/>
                  <a:pt x="193" y="32"/>
                </a:cubicBezTo>
                <a:cubicBezTo>
                  <a:pt x="193" y="32"/>
                  <a:pt x="193" y="32"/>
                  <a:pt x="194" y="32"/>
                </a:cubicBezTo>
                <a:cubicBezTo>
                  <a:pt x="194" y="32"/>
                  <a:pt x="194" y="32"/>
                  <a:pt x="194" y="32"/>
                </a:cubicBezTo>
                <a:close/>
                <a:moveTo>
                  <a:pt x="535" y="259"/>
                </a:moveTo>
                <a:cubicBezTo>
                  <a:pt x="535" y="259"/>
                  <a:pt x="534" y="259"/>
                  <a:pt x="534" y="259"/>
                </a:cubicBezTo>
                <a:cubicBezTo>
                  <a:pt x="534" y="259"/>
                  <a:pt x="534" y="259"/>
                  <a:pt x="534" y="260"/>
                </a:cubicBezTo>
                <a:cubicBezTo>
                  <a:pt x="535" y="259"/>
                  <a:pt x="535" y="259"/>
                  <a:pt x="535" y="259"/>
                </a:cubicBezTo>
                <a:cubicBezTo>
                  <a:pt x="535" y="259"/>
                  <a:pt x="535" y="259"/>
                  <a:pt x="535" y="259"/>
                </a:cubicBezTo>
                <a:close/>
                <a:moveTo>
                  <a:pt x="209" y="31"/>
                </a:moveTo>
                <a:cubicBezTo>
                  <a:pt x="208" y="31"/>
                  <a:pt x="208" y="31"/>
                  <a:pt x="208" y="31"/>
                </a:cubicBezTo>
                <a:cubicBezTo>
                  <a:pt x="208" y="31"/>
                  <a:pt x="208" y="31"/>
                  <a:pt x="208" y="31"/>
                </a:cubicBezTo>
                <a:cubicBezTo>
                  <a:pt x="208" y="31"/>
                  <a:pt x="208" y="31"/>
                  <a:pt x="208" y="31"/>
                </a:cubicBezTo>
                <a:cubicBezTo>
                  <a:pt x="208" y="31"/>
                  <a:pt x="209" y="31"/>
                  <a:pt x="209" y="31"/>
                </a:cubicBezTo>
                <a:close/>
                <a:moveTo>
                  <a:pt x="617" y="152"/>
                </a:moveTo>
                <a:cubicBezTo>
                  <a:pt x="617" y="152"/>
                  <a:pt x="617" y="152"/>
                  <a:pt x="617" y="152"/>
                </a:cubicBezTo>
                <a:cubicBezTo>
                  <a:pt x="617" y="152"/>
                  <a:pt x="617" y="152"/>
                  <a:pt x="617" y="152"/>
                </a:cubicBezTo>
                <a:cubicBezTo>
                  <a:pt x="617" y="151"/>
                  <a:pt x="617" y="151"/>
                  <a:pt x="617" y="151"/>
                </a:cubicBezTo>
                <a:cubicBezTo>
                  <a:pt x="617" y="151"/>
                  <a:pt x="617" y="151"/>
                  <a:pt x="617" y="152"/>
                </a:cubicBezTo>
                <a:close/>
                <a:moveTo>
                  <a:pt x="493" y="30"/>
                </a:moveTo>
                <a:cubicBezTo>
                  <a:pt x="493" y="30"/>
                  <a:pt x="493" y="30"/>
                  <a:pt x="494" y="30"/>
                </a:cubicBezTo>
                <a:cubicBezTo>
                  <a:pt x="494" y="30"/>
                  <a:pt x="494" y="30"/>
                  <a:pt x="494" y="30"/>
                </a:cubicBezTo>
                <a:cubicBezTo>
                  <a:pt x="494" y="30"/>
                  <a:pt x="494" y="30"/>
                  <a:pt x="494" y="30"/>
                </a:cubicBezTo>
                <a:cubicBezTo>
                  <a:pt x="494" y="30"/>
                  <a:pt x="494" y="30"/>
                  <a:pt x="493" y="30"/>
                </a:cubicBezTo>
                <a:close/>
                <a:moveTo>
                  <a:pt x="503" y="30"/>
                </a:moveTo>
                <a:cubicBezTo>
                  <a:pt x="503" y="30"/>
                  <a:pt x="503" y="30"/>
                  <a:pt x="503" y="30"/>
                </a:cubicBezTo>
                <a:cubicBezTo>
                  <a:pt x="503" y="30"/>
                  <a:pt x="503" y="30"/>
                  <a:pt x="503" y="29"/>
                </a:cubicBezTo>
                <a:cubicBezTo>
                  <a:pt x="503" y="29"/>
                  <a:pt x="503" y="29"/>
                  <a:pt x="503" y="29"/>
                </a:cubicBezTo>
                <a:cubicBezTo>
                  <a:pt x="503" y="29"/>
                  <a:pt x="503" y="30"/>
                  <a:pt x="503" y="30"/>
                </a:cubicBezTo>
                <a:close/>
                <a:moveTo>
                  <a:pt x="305" y="151"/>
                </a:moveTo>
                <a:cubicBezTo>
                  <a:pt x="305" y="151"/>
                  <a:pt x="306" y="152"/>
                  <a:pt x="306" y="152"/>
                </a:cubicBezTo>
                <a:cubicBezTo>
                  <a:pt x="306" y="152"/>
                  <a:pt x="306" y="151"/>
                  <a:pt x="306" y="151"/>
                </a:cubicBezTo>
                <a:cubicBezTo>
                  <a:pt x="306" y="151"/>
                  <a:pt x="306" y="151"/>
                  <a:pt x="306" y="151"/>
                </a:cubicBezTo>
                <a:cubicBezTo>
                  <a:pt x="306" y="151"/>
                  <a:pt x="306" y="151"/>
                  <a:pt x="305" y="151"/>
                </a:cubicBezTo>
                <a:close/>
                <a:moveTo>
                  <a:pt x="241" y="26"/>
                </a:moveTo>
                <a:cubicBezTo>
                  <a:pt x="241" y="26"/>
                  <a:pt x="241" y="25"/>
                  <a:pt x="241" y="25"/>
                </a:cubicBezTo>
                <a:cubicBezTo>
                  <a:pt x="241" y="25"/>
                  <a:pt x="241" y="25"/>
                  <a:pt x="241" y="25"/>
                </a:cubicBezTo>
                <a:cubicBezTo>
                  <a:pt x="241" y="25"/>
                  <a:pt x="241" y="26"/>
                  <a:pt x="241" y="26"/>
                </a:cubicBezTo>
                <a:cubicBezTo>
                  <a:pt x="241" y="26"/>
                  <a:pt x="241" y="26"/>
                  <a:pt x="241" y="26"/>
                </a:cubicBezTo>
                <a:close/>
                <a:moveTo>
                  <a:pt x="245" y="24"/>
                </a:moveTo>
                <a:cubicBezTo>
                  <a:pt x="245" y="24"/>
                  <a:pt x="245" y="24"/>
                  <a:pt x="245" y="24"/>
                </a:cubicBezTo>
                <a:cubicBezTo>
                  <a:pt x="245" y="24"/>
                  <a:pt x="245" y="25"/>
                  <a:pt x="245" y="25"/>
                </a:cubicBezTo>
                <a:cubicBezTo>
                  <a:pt x="245" y="25"/>
                  <a:pt x="245" y="25"/>
                  <a:pt x="245" y="25"/>
                </a:cubicBezTo>
                <a:cubicBezTo>
                  <a:pt x="245" y="25"/>
                  <a:pt x="245" y="25"/>
                  <a:pt x="245" y="24"/>
                </a:cubicBezTo>
                <a:close/>
                <a:moveTo>
                  <a:pt x="499" y="151"/>
                </a:moveTo>
                <a:cubicBezTo>
                  <a:pt x="499" y="151"/>
                  <a:pt x="499" y="151"/>
                  <a:pt x="499" y="151"/>
                </a:cubicBezTo>
                <a:cubicBezTo>
                  <a:pt x="499" y="151"/>
                  <a:pt x="499" y="151"/>
                  <a:pt x="499" y="151"/>
                </a:cubicBezTo>
                <a:cubicBezTo>
                  <a:pt x="499" y="151"/>
                  <a:pt x="500" y="151"/>
                  <a:pt x="500" y="151"/>
                </a:cubicBezTo>
                <a:cubicBezTo>
                  <a:pt x="499" y="151"/>
                  <a:pt x="499" y="151"/>
                  <a:pt x="499" y="151"/>
                </a:cubicBezTo>
                <a:close/>
                <a:moveTo>
                  <a:pt x="504" y="24"/>
                </a:moveTo>
                <a:cubicBezTo>
                  <a:pt x="504" y="24"/>
                  <a:pt x="504" y="24"/>
                  <a:pt x="504" y="24"/>
                </a:cubicBezTo>
                <a:cubicBezTo>
                  <a:pt x="504" y="24"/>
                  <a:pt x="504" y="24"/>
                  <a:pt x="504" y="25"/>
                </a:cubicBezTo>
                <a:cubicBezTo>
                  <a:pt x="504" y="24"/>
                  <a:pt x="504" y="24"/>
                  <a:pt x="505" y="24"/>
                </a:cubicBezTo>
                <a:cubicBezTo>
                  <a:pt x="504" y="24"/>
                  <a:pt x="504" y="24"/>
                  <a:pt x="504" y="24"/>
                </a:cubicBezTo>
                <a:close/>
                <a:moveTo>
                  <a:pt x="269" y="23"/>
                </a:moveTo>
                <a:cubicBezTo>
                  <a:pt x="269" y="23"/>
                  <a:pt x="269" y="23"/>
                  <a:pt x="270" y="23"/>
                </a:cubicBezTo>
                <a:cubicBezTo>
                  <a:pt x="270" y="23"/>
                  <a:pt x="269" y="23"/>
                  <a:pt x="269" y="23"/>
                </a:cubicBezTo>
                <a:cubicBezTo>
                  <a:pt x="269" y="23"/>
                  <a:pt x="269" y="23"/>
                  <a:pt x="269" y="23"/>
                </a:cubicBezTo>
                <a:cubicBezTo>
                  <a:pt x="269" y="23"/>
                  <a:pt x="269" y="23"/>
                  <a:pt x="269" y="23"/>
                </a:cubicBezTo>
                <a:close/>
                <a:moveTo>
                  <a:pt x="176" y="261"/>
                </a:moveTo>
                <a:cubicBezTo>
                  <a:pt x="176" y="261"/>
                  <a:pt x="176" y="261"/>
                  <a:pt x="176" y="261"/>
                </a:cubicBezTo>
                <a:cubicBezTo>
                  <a:pt x="176" y="261"/>
                  <a:pt x="176" y="261"/>
                  <a:pt x="177" y="261"/>
                </a:cubicBezTo>
                <a:cubicBezTo>
                  <a:pt x="176" y="261"/>
                  <a:pt x="176" y="261"/>
                  <a:pt x="176" y="261"/>
                </a:cubicBezTo>
                <a:cubicBezTo>
                  <a:pt x="176" y="261"/>
                  <a:pt x="176" y="261"/>
                  <a:pt x="176" y="261"/>
                </a:cubicBezTo>
                <a:close/>
                <a:moveTo>
                  <a:pt x="382" y="151"/>
                </a:moveTo>
                <a:cubicBezTo>
                  <a:pt x="382" y="151"/>
                  <a:pt x="382" y="151"/>
                  <a:pt x="382" y="151"/>
                </a:cubicBezTo>
                <a:cubicBezTo>
                  <a:pt x="382" y="151"/>
                  <a:pt x="383" y="151"/>
                  <a:pt x="383" y="151"/>
                </a:cubicBezTo>
                <a:cubicBezTo>
                  <a:pt x="383" y="151"/>
                  <a:pt x="383" y="151"/>
                  <a:pt x="382" y="151"/>
                </a:cubicBezTo>
                <a:cubicBezTo>
                  <a:pt x="382" y="151"/>
                  <a:pt x="382" y="151"/>
                  <a:pt x="382" y="151"/>
                </a:cubicBezTo>
                <a:close/>
                <a:moveTo>
                  <a:pt x="531" y="261"/>
                </a:moveTo>
                <a:cubicBezTo>
                  <a:pt x="532" y="261"/>
                  <a:pt x="532" y="261"/>
                  <a:pt x="532" y="261"/>
                </a:cubicBezTo>
                <a:cubicBezTo>
                  <a:pt x="532" y="261"/>
                  <a:pt x="532" y="261"/>
                  <a:pt x="532" y="261"/>
                </a:cubicBezTo>
                <a:cubicBezTo>
                  <a:pt x="532" y="261"/>
                  <a:pt x="531" y="261"/>
                  <a:pt x="531" y="261"/>
                </a:cubicBezTo>
                <a:cubicBezTo>
                  <a:pt x="531" y="261"/>
                  <a:pt x="531" y="261"/>
                  <a:pt x="531" y="261"/>
                </a:cubicBezTo>
                <a:close/>
                <a:moveTo>
                  <a:pt x="510" y="18"/>
                </a:moveTo>
                <a:cubicBezTo>
                  <a:pt x="510" y="18"/>
                  <a:pt x="510" y="18"/>
                  <a:pt x="510" y="18"/>
                </a:cubicBezTo>
                <a:cubicBezTo>
                  <a:pt x="509" y="18"/>
                  <a:pt x="509" y="18"/>
                  <a:pt x="509" y="18"/>
                </a:cubicBezTo>
                <a:cubicBezTo>
                  <a:pt x="509" y="18"/>
                  <a:pt x="509" y="19"/>
                  <a:pt x="510" y="19"/>
                </a:cubicBezTo>
                <a:cubicBezTo>
                  <a:pt x="510" y="19"/>
                  <a:pt x="510" y="19"/>
                  <a:pt x="510" y="18"/>
                </a:cubicBezTo>
                <a:close/>
                <a:moveTo>
                  <a:pt x="314" y="151"/>
                </a:moveTo>
                <a:cubicBezTo>
                  <a:pt x="314" y="151"/>
                  <a:pt x="314" y="151"/>
                  <a:pt x="314" y="151"/>
                </a:cubicBezTo>
                <a:cubicBezTo>
                  <a:pt x="315" y="151"/>
                  <a:pt x="315" y="151"/>
                  <a:pt x="315" y="151"/>
                </a:cubicBezTo>
                <a:cubicBezTo>
                  <a:pt x="315" y="151"/>
                  <a:pt x="315" y="151"/>
                  <a:pt x="315" y="151"/>
                </a:cubicBezTo>
                <a:cubicBezTo>
                  <a:pt x="315" y="151"/>
                  <a:pt x="315" y="151"/>
                  <a:pt x="314" y="151"/>
                </a:cubicBezTo>
                <a:close/>
                <a:moveTo>
                  <a:pt x="508" y="17"/>
                </a:moveTo>
                <a:cubicBezTo>
                  <a:pt x="508" y="17"/>
                  <a:pt x="507" y="17"/>
                  <a:pt x="507" y="17"/>
                </a:cubicBezTo>
                <a:cubicBezTo>
                  <a:pt x="507" y="17"/>
                  <a:pt x="507" y="17"/>
                  <a:pt x="507" y="17"/>
                </a:cubicBezTo>
                <a:cubicBezTo>
                  <a:pt x="507" y="17"/>
                  <a:pt x="507" y="17"/>
                  <a:pt x="507" y="17"/>
                </a:cubicBezTo>
                <a:cubicBezTo>
                  <a:pt x="507" y="17"/>
                  <a:pt x="508" y="17"/>
                  <a:pt x="508" y="17"/>
                </a:cubicBezTo>
                <a:close/>
                <a:moveTo>
                  <a:pt x="314" y="12"/>
                </a:moveTo>
                <a:cubicBezTo>
                  <a:pt x="314" y="12"/>
                  <a:pt x="314" y="12"/>
                  <a:pt x="314" y="12"/>
                </a:cubicBezTo>
                <a:cubicBezTo>
                  <a:pt x="314" y="12"/>
                  <a:pt x="313" y="12"/>
                  <a:pt x="313" y="12"/>
                </a:cubicBezTo>
                <a:cubicBezTo>
                  <a:pt x="314" y="12"/>
                  <a:pt x="314" y="13"/>
                  <a:pt x="314" y="13"/>
                </a:cubicBezTo>
                <a:cubicBezTo>
                  <a:pt x="314" y="13"/>
                  <a:pt x="314" y="12"/>
                  <a:pt x="314" y="12"/>
                </a:cubicBezTo>
                <a:close/>
                <a:moveTo>
                  <a:pt x="504" y="151"/>
                </a:moveTo>
                <a:cubicBezTo>
                  <a:pt x="504" y="151"/>
                  <a:pt x="504" y="150"/>
                  <a:pt x="504" y="150"/>
                </a:cubicBezTo>
                <a:cubicBezTo>
                  <a:pt x="504" y="150"/>
                  <a:pt x="504" y="150"/>
                  <a:pt x="504" y="150"/>
                </a:cubicBezTo>
                <a:cubicBezTo>
                  <a:pt x="504" y="150"/>
                  <a:pt x="504" y="150"/>
                  <a:pt x="504" y="150"/>
                </a:cubicBezTo>
                <a:cubicBezTo>
                  <a:pt x="504" y="150"/>
                  <a:pt x="504" y="150"/>
                  <a:pt x="504" y="151"/>
                </a:cubicBezTo>
                <a:close/>
                <a:moveTo>
                  <a:pt x="483" y="10"/>
                </a:moveTo>
                <a:cubicBezTo>
                  <a:pt x="483" y="10"/>
                  <a:pt x="482" y="10"/>
                  <a:pt x="482" y="10"/>
                </a:cubicBezTo>
                <a:cubicBezTo>
                  <a:pt x="482" y="10"/>
                  <a:pt x="482" y="10"/>
                  <a:pt x="482" y="11"/>
                </a:cubicBezTo>
                <a:cubicBezTo>
                  <a:pt x="482" y="11"/>
                  <a:pt x="482" y="11"/>
                  <a:pt x="483" y="11"/>
                </a:cubicBezTo>
                <a:cubicBezTo>
                  <a:pt x="483" y="11"/>
                  <a:pt x="483" y="10"/>
                  <a:pt x="483" y="10"/>
                </a:cubicBezTo>
                <a:close/>
                <a:moveTo>
                  <a:pt x="466" y="9"/>
                </a:moveTo>
                <a:cubicBezTo>
                  <a:pt x="466" y="10"/>
                  <a:pt x="466" y="10"/>
                  <a:pt x="466" y="10"/>
                </a:cubicBezTo>
                <a:cubicBezTo>
                  <a:pt x="466" y="10"/>
                  <a:pt x="466" y="10"/>
                  <a:pt x="466" y="10"/>
                </a:cubicBezTo>
                <a:cubicBezTo>
                  <a:pt x="466" y="10"/>
                  <a:pt x="466" y="10"/>
                  <a:pt x="466" y="10"/>
                </a:cubicBezTo>
                <a:cubicBezTo>
                  <a:pt x="466" y="10"/>
                  <a:pt x="466" y="10"/>
                  <a:pt x="466" y="9"/>
                </a:cubicBezTo>
                <a:close/>
                <a:moveTo>
                  <a:pt x="542" y="263"/>
                </a:moveTo>
                <a:cubicBezTo>
                  <a:pt x="542" y="263"/>
                  <a:pt x="542" y="263"/>
                  <a:pt x="542" y="263"/>
                </a:cubicBezTo>
                <a:cubicBezTo>
                  <a:pt x="542" y="263"/>
                  <a:pt x="542" y="262"/>
                  <a:pt x="542" y="262"/>
                </a:cubicBezTo>
                <a:cubicBezTo>
                  <a:pt x="542" y="262"/>
                  <a:pt x="542" y="262"/>
                  <a:pt x="542" y="262"/>
                </a:cubicBezTo>
                <a:cubicBezTo>
                  <a:pt x="542" y="262"/>
                  <a:pt x="542" y="262"/>
                  <a:pt x="542" y="263"/>
                </a:cubicBezTo>
                <a:close/>
                <a:moveTo>
                  <a:pt x="167" y="262"/>
                </a:moveTo>
                <a:cubicBezTo>
                  <a:pt x="167" y="263"/>
                  <a:pt x="167" y="263"/>
                  <a:pt x="167" y="263"/>
                </a:cubicBezTo>
                <a:cubicBezTo>
                  <a:pt x="167" y="263"/>
                  <a:pt x="167" y="263"/>
                  <a:pt x="167" y="263"/>
                </a:cubicBezTo>
                <a:cubicBezTo>
                  <a:pt x="167" y="263"/>
                  <a:pt x="167" y="263"/>
                  <a:pt x="167" y="263"/>
                </a:cubicBezTo>
                <a:cubicBezTo>
                  <a:pt x="167" y="263"/>
                  <a:pt x="167" y="263"/>
                  <a:pt x="167" y="262"/>
                </a:cubicBezTo>
                <a:close/>
                <a:moveTo>
                  <a:pt x="171" y="263"/>
                </a:moveTo>
                <a:cubicBezTo>
                  <a:pt x="171" y="263"/>
                  <a:pt x="171" y="263"/>
                  <a:pt x="171" y="262"/>
                </a:cubicBezTo>
                <a:cubicBezTo>
                  <a:pt x="171" y="263"/>
                  <a:pt x="170" y="263"/>
                  <a:pt x="170" y="263"/>
                </a:cubicBezTo>
                <a:cubicBezTo>
                  <a:pt x="171" y="263"/>
                  <a:pt x="171" y="263"/>
                  <a:pt x="171" y="263"/>
                </a:cubicBezTo>
                <a:cubicBezTo>
                  <a:pt x="171" y="263"/>
                  <a:pt x="171" y="263"/>
                  <a:pt x="171" y="263"/>
                </a:cubicBezTo>
                <a:close/>
                <a:moveTo>
                  <a:pt x="174" y="263"/>
                </a:moveTo>
                <a:cubicBezTo>
                  <a:pt x="174" y="263"/>
                  <a:pt x="174" y="263"/>
                  <a:pt x="174" y="263"/>
                </a:cubicBezTo>
                <a:cubicBezTo>
                  <a:pt x="174" y="263"/>
                  <a:pt x="174" y="263"/>
                  <a:pt x="174" y="263"/>
                </a:cubicBezTo>
                <a:cubicBezTo>
                  <a:pt x="174" y="263"/>
                  <a:pt x="174" y="263"/>
                  <a:pt x="174" y="263"/>
                </a:cubicBezTo>
                <a:cubicBezTo>
                  <a:pt x="174" y="263"/>
                  <a:pt x="174" y="263"/>
                  <a:pt x="174" y="263"/>
                </a:cubicBezTo>
                <a:close/>
                <a:moveTo>
                  <a:pt x="176" y="263"/>
                </a:moveTo>
                <a:cubicBezTo>
                  <a:pt x="176" y="263"/>
                  <a:pt x="176" y="263"/>
                  <a:pt x="176" y="263"/>
                </a:cubicBezTo>
                <a:cubicBezTo>
                  <a:pt x="176" y="263"/>
                  <a:pt x="176" y="263"/>
                  <a:pt x="176" y="263"/>
                </a:cubicBezTo>
                <a:cubicBezTo>
                  <a:pt x="176" y="263"/>
                  <a:pt x="176" y="263"/>
                  <a:pt x="176" y="263"/>
                </a:cubicBezTo>
                <a:cubicBezTo>
                  <a:pt x="176" y="263"/>
                  <a:pt x="176" y="263"/>
                  <a:pt x="176" y="263"/>
                </a:cubicBezTo>
                <a:close/>
                <a:moveTo>
                  <a:pt x="454" y="8"/>
                </a:moveTo>
                <a:cubicBezTo>
                  <a:pt x="454" y="8"/>
                  <a:pt x="454" y="8"/>
                  <a:pt x="454" y="9"/>
                </a:cubicBezTo>
                <a:cubicBezTo>
                  <a:pt x="454" y="8"/>
                  <a:pt x="455" y="8"/>
                  <a:pt x="455" y="8"/>
                </a:cubicBezTo>
                <a:cubicBezTo>
                  <a:pt x="454" y="8"/>
                  <a:pt x="454" y="8"/>
                  <a:pt x="454" y="8"/>
                </a:cubicBezTo>
                <a:cubicBezTo>
                  <a:pt x="454" y="8"/>
                  <a:pt x="454" y="8"/>
                  <a:pt x="454" y="8"/>
                </a:cubicBezTo>
                <a:close/>
                <a:moveTo>
                  <a:pt x="391" y="7"/>
                </a:moveTo>
                <a:cubicBezTo>
                  <a:pt x="391" y="7"/>
                  <a:pt x="391" y="6"/>
                  <a:pt x="391" y="6"/>
                </a:cubicBezTo>
                <a:cubicBezTo>
                  <a:pt x="390" y="6"/>
                  <a:pt x="390" y="6"/>
                  <a:pt x="390" y="7"/>
                </a:cubicBezTo>
                <a:cubicBezTo>
                  <a:pt x="390" y="7"/>
                  <a:pt x="390" y="7"/>
                  <a:pt x="390" y="7"/>
                </a:cubicBezTo>
                <a:cubicBezTo>
                  <a:pt x="390" y="7"/>
                  <a:pt x="391" y="7"/>
                  <a:pt x="391" y="7"/>
                </a:cubicBezTo>
                <a:close/>
                <a:moveTo>
                  <a:pt x="436" y="150"/>
                </a:moveTo>
                <a:cubicBezTo>
                  <a:pt x="436" y="150"/>
                  <a:pt x="436" y="150"/>
                  <a:pt x="436" y="150"/>
                </a:cubicBezTo>
                <a:cubicBezTo>
                  <a:pt x="435" y="150"/>
                  <a:pt x="435" y="150"/>
                  <a:pt x="435" y="150"/>
                </a:cubicBezTo>
                <a:cubicBezTo>
                  <a:pt x="435" y="150"/>
                  <a:pt x="435" y="150"/>
                  <a:pt x="435" y="150"/>
                </a:cubicBezTo>
                <a:cubicBezTo>
                  <a:pt x="435" y="150"/>
                  <a:pt x="436" y="150"/>
                  <a:pt x="436" y="150"/>
                </a:cubicBezTo>
                <a:close/>
                <a:moveTo>
                  <a:pt x="441" y="3"/>
                </a:moveTo>
                <a:cubicBezTo>
                  <a:pt x="442" y="3"/>
                  <a:pt x="442" y="3"/>
                  <a:pt x="442" y="3"/>
                </a:cubicBezTo>
                <a:cubicBezTo>
                  <a:pt x="442" y="3"/>
                  <a:pt x="442" y="3"/>
                  <a:pt x="442" y="3"/>
                </a:cubicBezTo>
                <a:cubicBezTo>
                  <a:pt x="442" y="3"/>
                  <a:pt x="441" y="3"/>
                  <a:pt x="441" y="3"/>
                </a:cubicBezTo>
                <a:cubicBezTo>
                  <a:pt x="441" y="3"/>
                  <a:pt x="441" y="3"/>
                  <a:pt x="441" y="3"/>
                </a:cubicBezTo>
                <a:close/>
                <a:moveTo>
                  <a:pt x="436" y="1"/>
                </a:moveTo>
                <a:cubicBezTo>
                  <a:pt x="436" y="1"/>
                  <a:pt x="436" y="1"/>
                  <a:pt x="436" y="0"/>
                </a:cubicBezTo>
                <a:cubicBezTo>
                  <a:pt x="436" y="1"/>
                  <a:pt x="436" y="1"/>
                  <a:pt x="435" y="1"/>
                </a:cubicBezTo>
                <a:cubicBezTo>
                  <a:pt x="436" y="1"/>
                  <a:pt x="436" y="1"/>
                  <a:pt x="436" y="1"/>
                </a:cubicBezTo>
                <a:cubicBezTo>
                  <a:pt x="436" y="1"/>
                  <a:pt x="436" y="1"/>
                  <a:pt x="436" y="1"/>
                </a:cubicBezTo>
                <a:close/>
                <a:moveTo>
                  <a:pt x="337" y="150"/>
                </a:moveTo>
                <a:cubicBezTo>
                  <a:pt x="337" y="150"/>
                  <a:pt x="337" y="150"/>
                  <a:pt x="337" y="150"/>
                </a:cubicBezTo>
                <a:cubicBezTo>
                  <a:pt x="337" y="150"/>
                  <a:pt x="337" y="150"/>
                  <a:pt x="337" y="150"/>
                </a:cubicBezTo>
                <a:cubicBezTo>
                  <a:pt x="337" y="150"/>
                  <a:pt x="337" y="150"/>
                  <a:pt x="337" y="151"/>
                </a:cubicBezTo>
                <a:cubicBezTo>
                  <a:pt x="337" y="151"/>
                  <a:pt x="337" y="150"/>
                  <a:pt x="337" y="150"/>
                </a:cubicBezTo>
                <a:close/>
                <a:moveTo>
                  <a:pt x="60" y="150"/>
                </a:moveTo>
                <a:cubicBezTo>
                  <a:pt x="60" y="150"/>
                  <a:pt x="60" y="150"/>
                  <a:pt x="60" y="150"/>
                </a:cubicBezTo>
                <a:cubicBezTo>
                  <a:pt x="60" y="150"/>
                  <a:pt x="60" y="150"/>
                  <a:pt x="60" y="151"/>
                </a:cubicBezTo>
                <a:cubicBezTo>
                  <a:pt x="60" y="150"/>
                  <a:pt x="60" y="150"/>
                  <a:pt x="60" y="150"/>
                </a:cubicBezTo>
                <a:cubicBezTo>
                  <a:pt x="60" y="150"/>
                  <a:pt x="60" y="150"/>
                  <a:pt x="60" y="150"/>
                </a:cubicBezTo>
                <a:close/>
                <a:moveTo>
                  <a:pt x="71" y="149"/>
                </a:moveTo>
                <a:cubicBezTo>
                  <a:pt x="71" y="149"/>
                  <a:pt x="71" y="149"/>
                  <a:pt x="71" y="149"/>
                </a:cubicBezTo>
                <a:cubicBezTo>
                  <a:pt x="71" y="150"/>
                  <a:pt x="71" y="150"/>
                  <a:pt x="71" y="150"/>
                </a:cubicBezTo>
                <a:cubicBezTo>
                  <a:pt x="71" y="150"/>
                  <a:pt x="71" y="150"/>
                  <a:pt x="71" y="150"/>
                </a:cubicBezTo>
                <a:cubicBezTo>
                  <a:pt x="71" y="150"/>
                  <a:pt x="71" y="149"/>
                  <a:pt x="71" y="149"/>
                </a:cubicBezTo>
                <a:close/>
                <a:moveTo>
                  <a:pt x="341" y="149"/>
                </a:moveTo>
                <a:cubicBezTo>
                  <a:pt x="341" y="149"/>
                  <a:pt x="341" y="149"/>
                  <a:pt x="341" y="149"/>
                </a:cubicBezTo>
                <a:cubicBezTo>
                  <a:pt x="341" y="149"/>
                  <a:pt x="341" y="149"/>
                  <a:pt x="341" y="149"/>
                </a:cubicBezTo>
                <a:cubicBezTo>
                  <a:pt x="341" y="149"/>
                  <a:pt x="341" y="149"/>
                  <a:pt x="341" y="149"/>
                </a:cubicBezTo>
                <a:cubicBezTo>
                  <a:pt x="341" y="149"/>
                  <a:pt x="341" y="149"/>
                  <a:pt x="341" y="149"/>
                </a:cubicBezTo>
                <a:close/>
                <a:moveTo>
                  <a:pt x="391" y="149"/>
                </a:moveTo>
                <a:cubicBezTo>
                  <a:pt x="391" y="149"/>
                  <a:pt x="391" y="149"/>
                  <a:pt x="391" y="149"/>
                </a:cubicBezTo>
                <a:cubicBezTo>
                  <a:pt x="391" y="149"/>
                  <a:pt x="390" y="149"/>
                  <a:pt x="390" y="149"/>
                </a:cubicBezTo>
                <a:cubicBezTo>
                  <a:pt x="390" y="149"/>
                  <a:pt x="391" y="149"/>
                  <a:pt x="391" y="149"/>
                </a:cubicBezTo>
                <a:cubicBezTo>
                  <a:pt x="391" y="149"/>
                  <a:pt x="391" y="149"/>
                  <a:pt x="391" y="149"/>
                </a:cubicBezTo>
                <a:close/>
                <a:moveTo>
                  <a:pt x="153" y="264"/>
                </a:moveTo>
                <a:cubicBezTo>
                  <a:pt x="153" y="264"/>
                  <a:pt x="153" y="264"/>
                  <a:pt x="153" y="264"/>
                </a:cubicBezTo>
                <a:cubicBezTo>
                  <a:pt x="153" y="264"/>
                  <a:pt x="153" y="264"/>
                  <a:pt x="153" y="263"/>
                </a:cubicBezTo>
                <a:cubicBezTo>
                  <a:pt x="153" y="263"/>
                  <a:pt x="153" y="263"/>
                  <a:pt x="153" y="263"/>
                </a:cubicBezTo>
                <a:cubicBezTo>
                  <a:pt x="153" y="263"/>
                  <a:pt x="153" y="264"/>
                  <a:pt x="153" y="264"/>
                </a:cubicBezTo>
                <a:close/>
                <a:moveTo>
                  <a:pt x="198" y="264"/>
                </a:moveTo>
                <a:cubicBezTo>
                  <a:pt x="198" y="264"/>
                  <a:pt x="198" y="264"/>
                  <a:pt x="198" y="264"/>
                </a:cubicBezTo>
                <a:cubicBezTo>
                  <a:pt x="198" y="264"/>
                  <a:pt x="198" y="264"/>
                  <a:pt x="199" y="264"/>
                </a:cubicBezTo>
                <a:cubicBezTo>
                  <a:pt x="198" y="264"/>
                  <a:pt x="198" y="263"/>
                  <a:pt x="198" y="263"/>
                </a:cubicBezTo>
                <a:cubicBezTo>
                  <a:pt x="198" y="264"/>
                  <a:pt x="198" y="264"/>
                  <a:pt x="198" y="264"/>
                </a:cubicBezTo>
                <a:close/>
                <a:moveTo>
                  <a:pt x="372" y="149"/>
                </a:moveTo>
                <a:cubicBezTo>
                  <a:pt x="372" y="149"/>
                  <a:pt x="372" y="149"/>
                  <a:pt x="372" y="149"/>
                </a:cubicBezTo>
                <a:cubicBezTo>
                  <a:pt x="372" y="149"/>
                  <a:pt x="372" y="149"/>
                  <a:pt x="372" y="149"/>
                </a:cubicBezTo>
                <a:cubicBezTo>
                  <a:pt x="372" y="149"/>
                  <a:pt x="372" y="149"/>
                  <a:pt x="372" y="148"/>
                </a:cubicBezTo>
                <a:cubicBezTo>
                  <a:pt x="372" y="149"/>
                  <a:pt x="372" y="149"/>
                  <a:pt x="372" y="149"/>
                </a:cubicBezTo>
                <a:close/>
                <a:moveTo>
                  <a:pt x="68" y="149"/>
                </a:moveTo>
                <a:cubicBezTo>
                  <a:pt x="68" y="149"/>
                  <a:pt x="68" y="148"/>
                  <a:pt x="68" y="148"/>
                </a:cubicBezTo>
                <a:cubicBezTo>
                  <a:pt x="68" y="148"/>
                  <a:pt x="68" y="149"/>
                  <a:pt x="68" y="149"/>
                </a:cubicBezTo>
                <a:cubicBezTo>
                  <a:pt x="68" y="149"/>
                  <a:pt x="68" y="149"/>
                  <a:pt x="68" y="149"/>
                </a:cubicBezTo>
                <a:cubicBezTo>
                  <a:pt x="68" y="149"/>
                  <a:pt x="68" y="149"/>
                  <a:pt x="68" y="149"/>
                </a:cubicBezTo>
                <a:close/>
                <a:moveTo>
                  <a:pt x="352" y="148"/>
                </a:moveTo>
                <a:cubicBezTo>
                  <a:pt x="352" y="148"/>
                  <a:pt x="352" y="148"/>
                  <a:pt x="352" y="148"/>
                </a:cubicBezTo>
                <a:cubicBezTo>
                  <a:pt x="352" y="148"/>
                  <a:pt x="352" y="148"/>
                  <a:pt x="352" y="148"/>
                </a:cubicBezTo>
                <a:cubicBezTo>
                  <a:pt x="352" y="148"/>
                  <a:pt x="353" y="148"/>
                  <a:pt x="353" y="148"/>
                </a:cubicBezTo>
                <a:cubicBezTo>
                  <a:pt x="353" y="148"/>
                  <a:pt x="352" y="148"/>
                  <a:pt x="352" y="148"/>
                </a:cubicBezTo>
                <a:close/>
                <a:moveTo>
                  <a:pt x="53" y="148"/>
                </a:moveTo>
                <a:cubicBezTo>
                  <a:pt x="53" y="148"/>
                  <a:pt x="53" y="148"/>
                  <a:pt x="53" y="148"/>
                </a:cubicBezTo>
                <a:cubicBezTo>
                  <a:pt x="53" y="148"/>
                  <a:pt x="53" y="148"/>
                  <a:pt x="52" y="148"/>
                </a:cubicBezTo>
                <a:cubicBezTo>
                  <a:pt x="52" y="148"/>
                  <a:pt x="53" y="148"/>
                  <a:pt x="53" y="148"/>
                </a:cubicBezTo>
                <a:cubicBezTo>
                  <a:pt x="53" y="148"/>
                  <a:pt x="53" y="148"/>
                  <a:pt x="53" y="148"/>
                </a:cubicBezTo>
                <a:close/>
                <a:moveTo>
                  <a:pt x="161" y="265"/>
                </a:moveTo>
                <a:cubicBezTo>
                  <a:pt x="161" y="265"/>
                  <a:pt x="161" y="265"/>
                  <a:pt x="161" y="265"/>
                </a:cubicBezTo>
                <a:cubicBezTo>
                  <a:pt x="161" y="265"/>
                  <a:pt x="161" y="265"/>
                  <a:pt x="161" y="266"/>
                </a:cubicBezTo>
                <a:cubicBezTo>
                  <a:pt x="161" y="265"/>
                  <a:pt x="161" y="265"/>
                  <a:pt x="161" y="265"/>
                </a:cubicBezTo>
                <a:cubicBezTo>
                  <a:pt x="161" y="265"/>
                  <a:pt x="161" y="265"/>
                  <a:pt x="161" y="265"/>
                </a:cubicBezTo>
                <a:close/>
                <a:moveTo>
                  <a:pt x="371" y="147"/>
                </a:moveTo>
                <a:cubicBezTo>
                  <a:pt x="371" y="147"/>
                  <a:pt x="371" y="147"/>
                  <a:pt x="371" y="147"/>
                </a:cubicBezTo>
                <a:cubicBezTo>
                  <a:pt x="371" y="147"/>
                  <a:pt x="370" y="147"/>
                  <a:pt x="370" y="147"/>
                </a:cubicBezTo>
                <a:cubicBezTo>
                  <a:pt x="370" y="147"/>
                  <a:pt x="370" y="147"/>
                  <a:pt x="371" y="147"/>
                </a:cubicBezTo>
                <a:cubicBezTo>
                  <a:pt x="371" y="147"/>
                  <a:pt x="371" y="147"/>
                  <a:pt x="371" y="147"/>
                </a:cubicBezTo>
                <a:close/>
                <a:moveTo>
                  <a:pt x="359" y="147"/>
                </a:moveTo>
                <a:cubicBezTo>
                  <a:pt x="359" y="147"/>
                  <a:pt x="359" y="147"/>
                  <a:pt x="359" y="147"/>
                </a:cubicBezTo>
                <a:cubicBezTo>
                  <a:pt x="359" y="146"/>
                  <a:pt x="359" y="146"/>
                  <a:pt x="359" y="146"/>
                </a:cubicBezTo>
                <a:cubicBezTo>
                  <a:pt x="359" y="146"/>
                  <a:pt x="359" y="147"/>
                  <a:pt x="359" y="147"/>
                </a:cubicBezTo>
                <a:cubicBezTo>
                  <a:pt x="359" y="147"/>
                  <a:pt x="359" y="147"/>
                  <a:pt x="359" y="147"/>
                </a:cubicBezTo>
                <a:close/>
                <a:moveTo>
                  <a:pt x="354" y="147"/>
                </a:moveTo>
                <a:cubicBezTo>
                  <a:pt x="354" y="147"/>
                  <a:pt x="354" y="147"/>
                  <a:pt x="354" y="147"/>
                </a:cubicBezTo>
                <a:cubicBezTo>
                  <a:pt x="355" y="147"/>
                  <a:pt x="355" y="147"/>
                  <a:pt x="355" y="147"/>
                </a:cubicBezTo>
                <a:cubicBezTo>
                  <a:pt x="355" y="147"/>
                  <a:pt x="355" y="146"/>
                  <a:pt x="355" y="146"/>
                </a:cubicBezTo>
                <a:cubicBezTo>
                  <a:pt x="355" y="146"/>
                  <a:pt x="354" y="147"/>
                  <a:pt x="354" y="147"/>
                </a:cubicBezTo>
                <a:close/>
                <a:moveTo>
                  <a:pt x="356" y="146"/>
                </a:moveTo>
                <a:cubicBezTo>
                  <a:pt x="356" y="146"/>
                  <a:pt x="356" y="146"/>
                  <a:pt x="356" y="146"/>
                </a:cubicBezTo>
                <a:cubicBezTo>
                  <a:pt x="356" y="146"/>
                  <a:pt x="356" y="146"/>
                  <a:pt x="357" y="146"/>
                </a:cubicBezTo>
                <a:cubicBezTo>
                  <a:pt x="356" y="146"/>
                  <a:pt x="356" y="146"/>
                  <a:pt x="356" y="146"/>
                </a:cubicBezTo>
                <a:cubicBezTo>
                  <a:pt x="356" y="146"/>
                  <a:pt x="356" y="146"/>
                  <a:pt x="356" y="146"/>
                </a:cubicBezTo>
                <a:close/>
                <a:moveTo>
                  <a:pt x="155" y="266"/>
                </a:moveTo>
                <a:cubicBezTo>
                  <a:pt x="155" y="266"/>
                  <a:pt x="155" y="266"/>
                  <a:pt x="155" y="266"/>
                </a:cubicBezTo>
                <a:cubicBezTo>
                  <a:pt x="155" y="266"/>
                  <a:pt x="156" y="266"/>
                  <a:pt x="156" y="266"/>
                </a:cubicBezTo>
                <a:cubicBezTo>
                  <a:pt x="156" y="266"/>
                  <a:pt x="156" y="266"/>
                  <a:pt x="156" y="266"/>
                </a:cubicBezTo>
                <a:cubicBezTo>
                  <a:pt x="155" y="266"/>
                  <a:pt x="155" y="266"/>
                  <a:pt x="155" y="266"/>
                </a:cubicBezTo>
                <a:close/>
                <a:moveTo>
                  <a:pt x="180" y="266"/>
                </a:moveTo>
                <a:cubicBezTo>
                  <a:pt x="180" y="266"/>
                  <a:pt x="180" y="266"/>
                  <a:pt x="180" y="266"/>
                </a:cubicBezTo>
                <a:cubicBezTo>
                  <a:pt x="180" y="266"/>
                  <a:pt x="180" y="266"/>
                  <a:pt x="180" y="266"/>
                </a:cubicBezTo>
                <a:cubicBezTo>
                  <a:pt x="179" y="266"/>
                  <a:pt x="179" y="266"/>
                  <a:pt x="179" y="266"/>
                </a:cubicBezTo>
                <a:cubicBezTo>
                  <a:pt x="179" y="266"/>
                  <a:pt x="179" y="266"/>
                  <a:pt x="180" y="266"/>
                </a:cubicBezTo>
                <a:close/>
                <a:moveTo>
                  <a:pt x="536" y="266"/>
                </a:moveTo>
                <a:cubicBezTo>
                  <a:pt x="536" y="266"/>
                  <a:pt x="536" y="266"/>
                  <a:pt x="536" y="266"/>
                </a:cubicBezTo>
                <a:cubicBezTo>
                  <a:pt x="536" y="266"/>
                  <a:pt x="536" y="266"/>
                  <a:pt x="536" y="266"/>
                </a:cubicBezTo>
                <a:cubicBezTo>
                  <a:pt x="536" y="266"/>
                  <a:pt x="536" y="266"/>
                  <a:pt x="536" y="266"/>
                </a:cubicBezTo>
                <a:cubicBezTo>
                  <a:pt x="536" y="266"/>
                  <a:pt x="536" y="266"/>
                  <a:pt x="536" y="266"/>
                </a:cubicBezTo>
                <a:close/>
                <a:moveTo>
                  <a:pt x="373" y="143"/>
                </a:moveTo>
                <a:cubicBezTo>
                  <a:pt x="373" y="143"/>
                  <a:pt x="372" y="143"/>
                  <a:pt x="372" y="143"/>
                </a:cubicBezTo>
                <a:cubicBezTo>
                  <a:pt x="372" y="143"/>
                  <a:pt x="372" y="143"/>
                  <a:pt x="372" y="143"/>
                </a:cubicBezTo>
                <a:cubicBezTo>
                  <a:pt x="372" y="143"/>
                  <a:pt x="372" y="143"/>
                  <a:pt x="373" y="144"/>
                </a:cubicBezTo>
                <a:cubicBezTo>
                  <a:pt x="373" y="143"/>
                  <a:pt x="373" y="143"/>
                  <a:pt x="373" y="143"/>
                </a:cubicBezTo>
                <a:close/>
                <a:moveTo>
                  <a:pt x="333" y="143"/>
                </a:moveTo>
                <a:cubicBezTo>
                  <a:pt x="333" y="143"/>
                  <a:pt x="334" y="143"/>
                  <a:pt x="334" y="143"/>
                </a:cubicBezTo>
                <a:cubicBezTo>
                  <a:pt x="334" y="143"/>
                  <a:pt x="334" y="143"/>
                  <a:pt x="334" y="143"/>
                </a:cubicBezTo>
                <a:cubicBezTo>
                  <a:pt x="334" y="142"/>
                  <a:pt x="334" y="142"/>
                  <a:pt x="334" y="142"/>
                </a:cubicBezTo>
                <a:cubicBezTo>
                  <a:pt x="334" y="142"/>
                  <a:pt x="333" y="143"/>
                  <a:pt x="333" y="143"/>
                </a:cubicBezTo>
                <a:close/>
                <a:moveTo>
                  <a:pt x="511" y="266"/>
                </a:moveTo>
                <a:cubicBezTo>
                  <a:pt x="511" y="266"/>
                  <a:pt x="511" y="266"/>
                  <a:pt x="511" y="266"/>
                </a:cubicBezTo>
                <a:cubicBezTo>
                  <a:pt x="511" y="266"/>
                  <a:pt x="510" y="266"/>
                  <a:pt x="510" y="266"/>
                </a:cubicBezTo>
                <a:cubicBezTo>
                  <a:pt x="510" y="266"/>
                  <a:pt x="510" y="266"/>
                  <a:pt x="510" y="266"/>
                </a:cubicBezTo>
                <a:cubicBezTo>
                  <a:pt x="511" y="266"/>
                  <a:pt x="511" y="266"/>
                  <a:pt x="511" y="266"/>
                </a:cubicBezTo>
                <a:close/>
                <a:moveTo>
                  <a:pt x="513" y="266"/>
                </a:moveTo>
                <a:cubicBezTo>
                  <a:pt x="513" y="266"/>
                  <a:pt x="513" y="266"/>
                  <a:pt x="513" y="266"/>
                </a:cubicBezTo>
                <a:cubicBezTo>
                  <a:pt x="513" y="266"/>
                  <a:pt x="513" y="267"/>
                  <a:pt x="513" y="267"/>
                </a:cubicBezTo>
                <a:cubicBezTo>
                  <a:pt x="513" y="267"/>
                  <a:pt x="513" y="267"/>
                  <a:pt x="513" y="267"/>
                </a:cubicBezTo>
                <a:cubicBezTo>
                  <a:pt x="513" y="266"/>
                  <a:pt x="513" y="266"/>
                  <a:pt x="513" y="266"/>
                </a:cubicBezTo>
                <a:close/>
                <a:moveTo>
                  <a:pt x="340" y="142"/>
                </a:moveTo>
                <a:cubicBezTo>
                  <a:pt x="340" y="142"/>
                  <a:pt x="340" y="142"/>
                  <a:pt x="340" y="142"/>
                </a:cubicBezTo>
                <a:cubicBezTo>
                  <a:pt x="340" y="142"/>
                  <a:pt x="340" y="142"/>
                  <a:pt x="340" y="143"/>
                </a:cubicBezTo>
                <a:cubicBezTo>
                  <a:pt x="340" y="143"/>
                  <a:pt x="340" y="142"/>
                  <a:pt x="340" y="142"/>
                </a:cubicBezTo>
                <a:cubicBezTo>
                  <a:pt x="340" y="142"/>
                  <a:pt x="340" y="142"/>
                  <a:pt x="340" y="142"/>
                </a:cubicBezTo>
                <a:close/>
                <a:moveTo>
                  <a:pt x="153" y="267"/>
                </a:moveTo>
                <a:cubicBezTo>
                  <a:pt x="153" y="267"/>
                  <a:pt x="153" y="267"/>
                  <a:pt x="153" y="267"/>
                </a:cubicBezTo>
                <a:cubicBezTo>
                  <a:pt x="153" y="267"/>
                  <a:pt x="154" y="267"/>
                  <a:pt x="154" y="267"/>
                </a:cubicBezTo>
                <a:cubicBezTo>
                  <a:pt x="154" y="267"/>
                  <a:pt x="154" y="267"/>
                  <a:pt x="154" y="267"/>
                </a:cubicBezTo>
                <a:cubicBezTo>
                  <a:pt x="153" y="267"/>
                  <a:pt x="153" y="267"/>
                  <a:pt x="153" y="267"/>
                </a:cubicBezTo>
                <a:close/>
                <a:moveTo>
                  <a:pt x="499" y="267"/>
                </a:moveTo>
                <a:cubicBezTo>
                  <a:pt x="499" y="268"/>
                  <a:pt x="499" y="268"/>
                  <a:pt x="499" y="268"/>
                </a:cubicBezTo>
                <a:cubicBezTo>
                  <a:pt x="499" y="268"/>
                  <a:pt x="499" y="268"/>
                  <a:pt x="499" y="268"/>
                </a:cubicBezTo>
                <a:cubicBezTo>
                  <a:pt x="499" y="268"/>
                  <a:pt x="499" y="268"/>
                  <a:pt x="500" y="268"/>
                </a:cubicBezTo>
                <a:cubicBezTo>
                  <a:pt x="500" y="268"/>
                  <a:pt x="499" y="268"/>
                  <a:pt x="499" y="267"/>
                </a:cubicBezTo>
                <a:close/>
                <a:moveTo>
                  <a:pt x="45" y="217"/>
                </a:moveTo>
                <a:cubicBezTo>
                  <a:pt x="45" y="217"/>
                  <a:pt x="45" y="217"/>
                  <a:pt x="45" y="217"/>
                </a:cubicBezTo>
                <a:cubicBezTo>
                  <a:pt x="45" y="217"/>
                  <a:pt x="45" y="217"/>
                  <a:pt x="44" y="217"/>
                </a:cubicBezTo>
                <a:cubicBezTo>
                  <a:pt x="44" y="217"/>
                  <a:pt x="45" y="218"/>
                  <a:pt x="45" y="218"/>
                </a:cubicBezTo>
                <a:cubicBezTo>
                  <a:pt x="45" y="217"/>
                  <a:pt x="45" y="217"/>
                  <a:pt x="45" y="217"/>
                </a:cubicBezTo>
                <a:close/>
                <a:moveTo>
                  <a:pt x="152" y="268"/>
                </a:moveTo>
                <a:cubicBezTo>
                  <a:pt x="152" y="268"/>
                  <a:pt x="153" y="268"/>
                  <a:pt x="153" y="268"/>
                </a:cubicBezTo>
                <a:cubicBezTo>
                  <a:pt x="153" y="268"/>
                  <a:pt x="153" y="268"/>
                  <a:pt x="153" y="268"/>
                </a:cubicBezTo>
                <a:cubicBezTo>
                  <a:pt x="153" y="268"/>
                  <a:pt x="152" y="268"/>
                  <a:pt x="152" y="268"/>
                </a:cubicBezTo>
                <a:close/>
                <a:moveTo>
                  <a:pt x="281" y="165"/>
                </a:moveTo>
                <a:cubicBezTo>
                  <a:pt x="281" y="165"/>
                  <a:pt x="281" y="165"/>
                  <a:pt x="281" y="165"/>
                </a:cubicBezTo>
                <a:cubicBezTo>
                  <a:pt x="281" y="165"/>
                  <a:pt x="281" y="165"/>
                  <a:pt x="280" y="165"/>
                </a:cubicBezTo>
                <a:cubicBezTo>
                  <a:pt x="281" y="165"/>
                  <a:pt x="281" y="165"/>
                  <a:pt x="281" y="165"/>
                </a:cubicBezTo>
                <a:cubicBezTo>
                  <a:pt x="281" y="165"/>
                  <a:pt x="281" y="165"/>
                  <a:pt x="281" y="165"/>
                </a:cubicBezTo>
                <a:close/>
                <a:moveTo>
                  <a:pt x="353" y="138"/>
                </a:moveTo>
                <a:cubicBezTo>
                  <a:pt x="352" y="138"/>
                  <a:pt x="352" y="138"/>
                  <a:pt x="352" y="138"/>
                </a:cubicBezTo>
                <a:cubicBezTo>
                  <a:pt x="352" y="138"/>
                  <a:pt x="352" y="138"/>
                  <a:pt x="352" y="138"/>
                </a:cubicBezTo>
                <a:cubicBezTo>
                  <a:pt x="352" y="138"/>
                  <a:pt x="352" y="138"/>
                  <a:pt x="352" y="138"/>
                </a:cubicBezTo>
                <a:cubicBezTo>
                  <a:pt x="352" y="138"/>
                  <a:pt x="352" y="138"/>
                  <a:pt x="353" y="138"/>
                </a:cubicBezTo>
                <a:close/>
                <a:moveTo>
                  <a:pt x="168" y="269"/>
                </a:moveTo>
                <a:cubicBezTo>
                  <a:pt x="168" y="269"/>
                  <a:pt x="168" y="269"/>
                  <a:pt x="169" y="269"/>
                </a:cubicBezTo>
                <a:cubicBezTo>
                  <a:pt x="169" y="269"/>
                  <a:pt x="169" y="269"/>
                  <a:pt x="169" y="268"/>
                </a:cubicBezTo>
                <a:cubicBezTo>
                  <a:pt x="169" y="268"/>
                  <a:pt x="169" y="268"/>
                  <a:pt x="168" y="268"/>
                </a:cubicBezTo>
                <a:cubicBezTo>
                  <a:pt x="168" y="268"/>
                  <a:pt x="168" y="268"/>
                  <a:pt x="168" y="269"/>
                </a:cubicBezTo>
                <a:close/>
                <a:moveTo>
                  <a:pt x="364" y="137"/>
                </a:moveTo>
                <a:cubicBezTo>
                  <a:pt x="364" y="137"/>
                  <a:pt x="364" y="137"/>
                  <a:pt x="364" y="137"/>
                </a:cubicBezTo>
                <a:cubicBezTo>
                  <a:pt x="364" y="137"/>
                  <a:pt x="364" y="137"/>
                  <a:pt x="364" y="137"/>
                </a:cubicBezTo>
                <a:cubicBezTo>
                  <a:pt x="364" y="137"/>
                  <a:pt x="364" y="137"/>
                  <a:pt x="365" y="137"/>
                </a:cubicBezTo>
                <a:cubicBezTo>
                  <a:pt x="364" y="137"/>
                  <a:pt x="364" y="137"/>
                  <a:pt x="364" y="137"/>
                </a:cubicBezTo>
                <a:close/>
                <a:moveTo>
                  <a:pt x="613" y="178"/>
                </a:moveTo>
                <a:cubicBezTo>
                  <a:pt x="613" y="179"/>
                  <a:pt x="613" y="179"/>
                  <a:pt x="613" y="179"/>
                </a:cubicBezTo>
                <a:cubicBezTo>
                  <a:pt x="613" y="178"/>
                  <a:pt x="613" y="178"/>
                  <a:pt x="613" y="178"/>
                </a:cubicBezTo>
                <a:cubicBezTo>
                  <a:pt x="613" y="178"/>
                  <a:pt x="613" y="178"/>
                  <a:pt x="613" y="178"/>
                </a:cubicBezTo>
                <a:cubicBezTo>
                  <a:pt x="613" y="178"/>
                  <a:pt x="613" y="178"/>
                  <a:pt x="613" y="178"/>
                </a:cubicBezTo>
                <a:close/>
                <a:moveTo>
                  <a:pt x="336" y="138"/>
                </a:moveTo>
                <a:cubicBezTo>
                  <a:pt x="337" y="137"/>
                  <a:pt x="336" y="137"/>
                  <a:pt x="336" y="137"/>
                </a:cubicBezTo>
                <a:cubicBezTo>
                  <a:pt x="336" y="137"/>
                  <a:pt x="336" y="137"/>
                  <a:pt x="336" y="137"/>
                </a:cubicBezTo>
                <a:cubicBezTo>
                  <a:pt x="336" y="137"/>
                  <a:pt x="336" y="137"/>
                  <a:pt x="336" y="138"/>
                </a:cubicBezTo>
                <a:cubicBezTo>
                  <a:pt x="336" y="138"/>
                  <a:pt x="336" y="138"/>
                  <a:pt x="336" y="138"/>
                </a:cubicBezTo>
                <a:close/>
                <a:moveTo>
                  <a:pt x="505" y="268"/>
                </a:moveTo>
                <a:cubicBezTo>
                  <a:pt x="505" y="268"/>
                  <a:pt x="505" y="268"/>
                  <a:pt x="505" y="268"/>
                </a:cubicBezTo>
                <a:cubicBezTo>
                  <a:pt x="505" y="269"/>
                  <a:pt x="505" y="269"/>
                  <a:pt x="505" y="269"/>
                </a:cubicBezTo>
                <a:cubicBezTo>
                  <a:pt x="506" y="269"/>
                  <a:pt x="506" y="269"/>
                  <a:pt x="506" y="268"/>
                </a:cubicBezTo>
                <a:cubicBezTo>
                  <a:pt x="506" y="268"/>
                  <a:pt x="506" y="268"/>
                  <a:pt x="505" y="268"/>
                </a:cubicBezTo>
                <a:close/>
                <a:moveTo>
                  <a:pt x="526" y="268"/>
                </a:moveTo>
                <a:cubicBezTo>
                  <a:pt x="526" y="269"/>
                  <a:pt x="526" y="269"/>
                  <a:pt x="526" y="269"/>
                </a:cubicBezTo>
                <a:cubicBezTo>
                  <a:pt x="526" y="269"/>
                  <a:pt x="527" y="269"/>
                  <a:pt x="527" y="268"/>
                </a:cubicBezTo>
                <a:cubicBezTo>
                  <a:pt x="527" y="268"/>
                  <a:pt x="526" y="268"/>
                  <a:pt x="526" y="268"/>
                </a:cubicBezTo>
                <a:cubicBezTo>
                  <a:pt x="526" y="268"/>
                  <a:pt x="526" y="268"/>
                  <a:pt x="526" y="268"/>
                </a:cubicBezTo>
                <a:close/>
                <a:moveTo>
                  <a:pt x="529" y="268"/>
                </a:moveTo>
                <a:cubicBezTo>
                  <a:pt x="529" y="268"/>
                  <a:pt x="530" y="269"/>
                  <a:pt x="530" y="269"/>
                </a:cubicBezTo>
                <a:cubicBezTo>
                  <a:pt x="530" y="269"/>
                  <a:pt x="530" y="269"/>
                  <a:pt x="530" y="269"/>
                </a:cubicBezTo>
                <a:cubicBezTo>
                  <a:pt x="530" y="268"/>
                  <a:pt x="530" y="268"/>
                  <a:pt x="530" y="268"/>
                </a:cubicBezTo>
                <a:cubicBezTo>
                  <a:pt x="530" y="268"/>
                  <a:pt x="530" y="268"/>
                  <a:pt x="529" y="268"/>
                </a:cubicBezTo>
                <a:close/>
                <a:moveTo>
                  <a:pt x="538" y="268"/>
                </a:moveTo>
                <a:cubicBezTo>
                  <a:pt x="538" y="269"/>
                  <a:pt x="539" y="269"/>
                  <a:pt x="539" y="269"/>
                </a:cubicBezTo>
                <a:cubicBezTo>
                  <a:pt x="539" y="269"/>
                  <a:pt x="539" y="269"/>
                  <a:pt x="539" y="269"/>
                </a:cubicBezTo>
                <a:cubicBezTo>
                  <a:pt x="539" y="268"/>
                  <a:pt x="539" y="268"/>
                  <a:pt x="539" y="268"/>
                </a:cubicBezTo>
                <a:cubicBezTo>
                  <a:pt x="539" y="268"/>
                  <a:pt x="538" y="268"/>
                  <a:pt x="538" y="268"/>
                </a:cubicBezTo>
                <a:close/>
                <a:moveTo>
                  <a:pt x="537" y="136"/>
                </a:moveTo>
                <a:cubicBezTo>
                  <a:pt x="537" y="136"/>
                  <a:pt x="538" y="136"/>
                  <a:pt x="538" y="136"/>
                </a:cubicBezTo>
                <a:cubicBezTo>
                  <a:pt x="538" y="136"/>
                  <a:pt x="538" y="136"/>
                  <a:pt x="538" y="136"/>
                </a:cubicBezTo>
                <a:cubicBezTo>
                  <a:pt x="538" y="136"/>
                  <a:pt x="538" y="136"/>
                  <a:pt x="538" y="136"/>
                </a:cubicBezTo>
                <a:cubicBezTo>
                  <a:pt x="538" y="136"/>
                  <a:pt x="537" y="136"/>
                  <a:pt x="537" y="136"/>
                </a:cubicBezTo>
                <a:close/>
                <a:moveTo>
                  <a:pt x="346" y="135"/>
                </a:moveTo>
                <a:cubicBezTo>
                  <a:pt x="346" y="135"/>
                  <a:pt x="346" y="135"/>
                  <a:pt x="346" y="136"/>
                </a:cubicBezTo>
                <a:cubicBezTo>
                  <a:pt x="346" y="136"/>
                  <a:pt x="346" y="136"/>
                  <a:pt x="346" y="136"/>
                </a:cubicBezTo>
                <a:cubicBezTo>
                  <a:pt x="346" y="136"/>
                  <a:pt x="346" y="136"/>
                  <a:pt x="346" y="136"/>
                </a:cubicBezTo>
                <a:cubicBezTo>
                  <a:pt x="346" y="135"/>
                  <a:pt x="346" y="135"/>
                  <a:pt x="346" y="135"/>
                </a:cubicBezTo>
                <a:close/>
                <a:moveTo>
                  <a:pt x="28" y="179"/>
                </a:moveTo>
                <a:cubicBezTo>
                  <a:pt x="28" y="179"/>
                  <a:pt x="27" y="179"/>
                  <a:pt x="27" y="179"/>
                </a:cubicBezTo>
                <a:cubicBezTo>
                  <a:pt x="27" y="179"/>
                  <a:pt x="27" y="179"/>
                  <a:pt x="27" y="179"/>
                </a:cubicBezTo>
                <a:cubicBezTo>
                  <a:pt x="27" y="179"/>
                  <a:pt x="27" y="179"/>
                  <a:pt x="28" y="179"/>
                </a:cubicBezTo>
                <a:cubicBezTo>
                  <a:pt x="28" y="179"/>
                  <a:pt x="28" y="179"/>
                  <a:pt x="28" y="179"/>
                </a:cubicBezTo>
                <a:close/>
                <a:moveTo>
                  <a:pt x="464" y="269"/>
                </a:moveTo>
                <a:cubicBezTo>
                  <a:pt x="464" y="269"/>
                  <a:pt x="464" y="269"/>
                  <a:pt x="464" y="269"/>
                </a:cubicBezTo>
                <a:cubicBezTo>
                  <a:pt x="464" y="269"/>
                  <a:pt x="464" y="269"/>
                  <a:pt x="464" y="270"/>
                </a:cubicBezTo>
                <a:cubicBezTo>
                  <a:pt x="464" y="269"/>
                  <a:pt x="464" y="269"/>
                  <a:pt x="464" y="269"/>
                </a:cubicBezTo>
                <a:cubicBezTo>
                  <a:pt x="464" y="269"/>
                  <a:pt x="464" y="269"/>
                  <a:pt x="464" y="269"/>
                </a:cubicBezTo>
                <a:close/>
                <a:moveTo>
                  <a:pt x="137" y="269"/>
                </a:moveTo>
                <a:cubicBezTo>
                  <a:pt x="137" y="269"/>
                  <a:pt x="137" y="270"/>
                  <a:pt x="137" y="270"/>
                </a:cubicBezTo>
                <a:cubicBezTo>
                  <a:pt x="137" y="270"/>
                  <a:pt x="137" y="269"/>
                  <a:pt x="137" y="269"/>
                </a:cubicBezTo>
                <a:cubicBezTo>
                  <a:pt x="137" y="269"/>
                  <a:pt x="137" y="269"/>
                  <a:pt x="137" y="269"/>
                </a:cubicBezTo>
                <a:cubicBezTo>
                  <a:pt x="137" y="269"/>
                  <a:pt x="137" y="269"/>
                  <a:pt x="137" y="269"/>
                </a:cubicBezTo>
                <a:close/>
                <a:moveTo>
                  <a:pt x="142" y="270"/>
                </a:moveTo>
                <a:cubicBezTo>
                  <a:pt x="142" y="270"/>
                  <a:pt x="142" y="270"/>
                  <a:pt x="142" y="270"/>
                </a:cubicBezTo>
                <a:cubicBezTo>
                  <a:pt x="142" y="270"/>
                  <a:pt x="142" y="270"/>
                  <a:pt x="142" y="270"/>
                </a:cubicBezTo>
                <a:cubicBezTo>
                  <a:pt x="142" y="270"/>
                  <a:pt x="142" y="270"/>
                  <a:pt x="141" y="270"/>
                </a:cubicBezTo>
                <a:cubicBezTo>
                  <a:pt x="142" y="270"/>
                  <a:pt x="142" y="270"/>
                  <a:pt x="142" y="270"/>
                </a:cubicBezTo>
                <a:close/>
                <a:moveTo>
                  <a:pt x="156" y="270"/>
                </a:moveTo>
                <a:cubicBezTo>
                  <a:pt x="156" y="270"/>
                  <a:pt x="156" y="270"/>
                  <a:pt x="156" y="270"/>
                </a:cubicBezTo>
                <a:cubicBezTo>
                  <a:pt x="156" y="270"/>
                  <a:pt x="156" y="270"/>
                  <a:pt x="156" y="270"/>
                </a:cubicBezTo>
                <a:cubicBezTo>
                  <a:pt x="156" y="270"/>
                  <a:pt x="155" y="270"/>
                  <a:pt x="155" y="270"/>
                </a:cubicBezTo>
                <a:cubicBezTo>
                  <a:pt x="155" y="270"/>
                  <a:pt x="155" y="270"/>
                  <a:pt x="156" y="270"/>
                </a:cubicBezTo>
                <a:close/>
                <a:moveTo>
                  <a:pt x="550" y="132"/>
                </a:moveTo>
                <a:cubicBezTo>
                  <a:pt x="550" y="132"/>
                  <a:pt x="550" y="132"/>
                  <a:pt x="551" y="132"/>
                </a:cubicBezTo>
                <a:cubicBezTo>
                  <a:pt x="551" y="132"/>
                  <a:pt x="551" y="132"/>
                  <a:pt x="551" y="132"/>
                </a:cubicBezTo>
                <a:cubicBezTo>
                  <a:pt x="551" y="132"/>
                  <a:pt x="550" y="132"/>
                  <a:pt x="550" y="132"/>
                </a:cubicBezTo>
                <a:cubicBezTo>
                  <a:pt x="550" y="132"/>
                  <a:pt x="550" y="132"/>
                  <a:pt x="550" y="132"/>
                </a:cubicBezTo>
                <a:close/>
                <a:moveTo>
                  <a:pt x="141" y="271"/>
                </a:moveTo>
                <a:cubicBezTo>
                  <a:pt x="141" y="270"/>
                  <a:pt x="140" y="270"/>
                  <a:pt x="140" y="270"/>
                </a:cubicBezTo>
                <a:cubicBezTo>
                  <a:pt x="140" y="270"/>
                  <a:pt x="140" y="270"/>
                  <a:pt x="140" y="270"/>
                </a:cubicBezTo>
                <a:cubicBezTo>
                  <a:pt x="140" y="271"/>
                  <a:pt x="140" y="271"/>
                  <a:pt x="140" y="271"/>
                </a:cubicBezTo>
                <a:cubicBezTo>
                  <a:pt x="140" y="271"/>
                  <a:pt x="141" y="271"/>
                  <a:pt x="141" y="271"/>
                </a:cubicBezTo>
                <a:close/>
                <a:moveTo>
                  <a:pt x="521" y="132"/>
                </a:moveTo>
                <a:cubicBezTo>
                  <a:pt x="521" y="132"/>
                  <a:pt x="520" y="132"/>
                  <a:pt x="520" y="132"/>
                </a:cubicBezTo>
                <a:cubicBezTo>
                  <a:pt x="520" y="132"/>
                  <a:pt x="521" y="132"/>
                  <a:pt x="521" y="132"/>
                </a:cubicBezTo>
                <a:cubicBezTo>
                  <a:pt x="521" y="132"/>
                  <a:pt x="521" y="132"/>
                  <a:pt x="521" y="132"/>
                </a:cubicBezTo>
                <a:cubicBezTo>
                  <a:pt x="521" y="132"/>
                  <a:pt x="521" y="132"/>
                  <a:pt x="521" y="132"/>
                </a:cubicBezTo>
                <a:close/>
                <a:moveTo>
                  <a:pt x="555" y="131"/>
                </a:moveTo>
                <a:cubicBezTo>
                  <a:pt x="555" y="131"/>
                  <a:pt x="554" y="131"/>
                  <a:pt x="554" y="131"/>
                </a:cubicBezTo>
                <a:cubicBezTo>
                  <a:pt x="554" y="131"/>
                  <a:pt x="554" y="132"/>
                  <a:pt x="554" y="132"/>
                </a:cubicBezTo>
                <a:cubicBezTo>
                  <a:pt x="555" y="132"/>
                  <a:pt x="555" y="132"/>
                  <a:pt x="555" y="132"/>
                </a:cubicBezTo>
                <a:cubicBezTo>
                  <a:pt x="555" y="132"/>
                  <a:pt x="555" y="131"/>
                  <a:pt x="555" y="131"/>
                </a:cubicBezTo>
                <a:close/>
                <a:moveTo>
                  <a:pt x="378" y="131"/>
                </a:moveTo>
                <a:cubicBezTo>
                  <a:pt x="378" y="131"/>
                  <a:pt x="378" y="131"/>
                  <a:pt x="378" y="131"/>
                </a:cubicBezTo>
                <a:cubicBezTo>
                  <a:pt x="378" y="131"/>
                  <a:pt x="378" y="131"/>
                  <a:pt x="378" y="131"/>
                </a:cubicBezTo>
                <a:cubicBezTo>
                  <a:pt x="378" y="131"/>
                  <a:pt x="378" y="131"/>
                  <a:pt x="378" y="131"/>
                </a:cubicBezTo>
                <a:cubicBezTo>
                  <a:pt x="378" y="131"/>
                  <a:pt x="378" y="131"/>
                  <a:pt x="378" y="131"/>
                </a:cubicBezTo>
                <a:close/>
                <a:moveTo>
                  <a:pt x="70" y="131"/>
                </a:moveTo>
                <a:cubicBezTo>
                  <a:pt x="70" y="131"/>
                  <a:pt x="71" y="131"/>
                  <a:pt x="71" y="130"/>
                </a:cubicBezTo>
                <a:cubicBezTo>
                  <a:pt x="71" y="130"/>
                  <a:pt x="70" y="130"/>
                  <a:pt x="70" y="130"/>
                </a:cubicBezTo>
                <a:cubicBezTo>
                  <a:pt x="70" y="130"/>
                  <a:pt x="70" y="131"/>
                  <a:pt x="70" y="131"/>
                </a:cubicBezTo>
                <a:cubicBezTo>
                  <a:pt x="70" y="131"/>
                  <a:pt x="70" y="131"/>
                  <a:pt x="70" y="131"/>
                </a:cubicBezTo>
                <a:close/>
                <a:moveTo>
                  <a:pt x="504" y="271"/>
                </a:moveTo>
                <a:cubicBezTo>
                  <a:pt x="504" y="271"/>
                  <a:pt x="504" y="271"/>
                  <a:pt x="504" y="271"/>
                </a:cubicBezTo>
                <a:cubicBezTo>
                  <a:pt x="504" y="271"/>
                  <a:pt x="504" y="271"/>
                  <a:pt x="504" y="271"/>
                </a:cubicBezTo>
                <a:cubicBezTo>
                  <a:pt x="504" y="271"/>
                  <a:pt x="504" y="271"/>
                  <a:pt x="504" y="270"/>
                </a:cubicBezTo>
                <a:cubicBezTo>
                  <a:pt x="504" y="271"/>
                  <a:pt x="504" y="271"/>
                  <a:pt x="504" y="271"/>
                </a:cubicBezTo>
                <a:close/>
                <a:moveTo>
                  <a:pt x="598" y="220"/>
                </a:moveTo>
                <a:cubicBezTo>
                  <a:pt x="598" y="220"/>
                  <a:pt x="598" y="220"/>
                  <a:pt x="598" y="220"/>
                </a:cubicBezTo>
                <a:cubicBezTo>
                  <a:pt x="598" y="220"/>
                  <a:pt x="598" y="220"/>
                  <a:pt x="598" y="220"/>
                </a:cubicBezTo>
                <a:cubicBezTo>
                  <a:pt x="598" y="220"/>
                  <a:pt x="598" y="220"/>
                  <a:pt x="598" y="219"/>
                </a:cubicBezTo>
                <a:cubicBezTo>
                  <a:pt x="598" y="219"/>
                  <a:pt x="598" y="219"/>
                  <a:pt x="598" y="220"/>
                </a:cubicBezTo>
                <a:close/>
                <a:moveTo>
                  <a:pt x="366" y="129"/>
                </a:moveTo>
                <a:cubicBezTo>
                  <a:pt x="366" y="129"/>
                  <a:pt x="366" y="129"/>
                  <a:pt x="366" y="129"/>
                </a:cubicBezTo>
                <a:cubicBezTo>
                  <a:pt x="366" y="130"/>
                  <a:pt x="366" y="130"/>
                  <a:pt x="366" y="130"/>
                </a:cubicBezTo>
                <a:cubicBezTo>
                  <a:pt x="366" y="130"/>
                  <a:pt x="366" y="130"/>
                  <a:pt x="366" y="130"/>
                </a:cubicBezTo>
                <a:cubicBezTo>
                  <a:pt x="366" y="129"/>
                  <a:pt x="366" y="129"/>
                  <a:pt x="366" y="129"/>
                </a:cubicBezTo>
                <a:close/>
                <a:moveTo>
                  <a:pt x="414" y="271"/>
                </a:moveTo>
                <a:cubicBezTo>
                  <a:pt x="414" y="271"/>
                  <a:pt x="414" y="271"/>
                  <a:pt x="414" y="271"/>
                </a:cubicBezTo>
                <a:cubicBezTo>
                  <a:pt x="414" y="271"/>
                  <a:pt x="414" y="272"/>
                  <a:pt x="414" y="272"/>
                </a:cubicBezTo>
                <a:cubicBezTo>
                  <a:pt x="414" y="272"/>
                  <a:pt x="414" y="272"/>
                  <a:pt x="414" y="271"/>
                </a:cubicBezTo>
                <a:cubicBezTo>
                  <a:pt x="414" y="271"/>
                  <a:pt x="414" y="271"/>
                  <a:pt x="414" y="271"/>
                </a:cubicBezTo>
                <a:close/>
                <a:moveTo>
                  <a:pt x="390" y="129"/>
                </a:moveTo>
                <a:cubicBezTo>
                  <a:pt x="391" y="129"/>
                  <a:pt x="391" y="129"/>
                  <a:pt x="391" y="129"/>
                </a:cubicBezTo>
                <a:cubicBezTo>
                  <a:pt x="391" y="129"/>
                  <a:pt x="390" y="128"/>
                  <a:pt x="390" y="128"/>
                </a:cubicBezTo>
                <a:cubicBezTo>
                  <a:pt x="390" y="128"/>
                  <a:pt x="390" y="129"/>
                  <a:pt x="390" y="129"/>
                </a:cubicBezTo>
                <a:cubicBezTo>
                  <a:pt x="390" y="129"/>
                  <a:pt x="390" y="129"/>
                  <a:pt x="390" y="129"/>
                </a:cubicBezTo>
                <a:close/>
                <a:moveTo>
                  <a:pt x="157" y="272"/>
                </a:moveTo>
                <a:cubicBezTo>
                  <a:pt x="157" y="272"/>
                  <a:pt x="157" y="272"/>
                  <a:pt x="158" y="272"/>
                </a:cubicBezTo>
                <a:cubicBezTo>
                  <a:pt x="158" y="272"/>
                  <a:pt x="158" y="272"/>
                  <a:pt x="158" y="272"/>
                </a:cubicBezTo>
                <a:cubicBezTo>
                  <a:pt x="158" y="272"/>
                  <a:pt x="158" y="271"/>
                  <a:pt x="157" y="271"/>
                </a:cubicBezTo>
                <a:cubicBezTo>
                  <a:pt x="157" y="271"/>
                  <a:pt x="157" y="272"/>
                  <a:pt x="157" y="272"/>
                </a:cubicBezTo>
                <a:close/>
                <a:moveTo>
                  <a:pt x="394" y="128"/>
                </a:moveTo>
                <a:cubicBezTo>
                  <a:pt x="394" y="128"/>
                  <a:pt x="393" y="128"/>
                  <a:pt x="393" y="128"/>
                </a:cubicBezTo>
                <a:cubicBezTo>
                  <a:pt x="393" y="128"/>
                  <a:pt x="393" y="128"/>
                  <a:pt x="393" y="128"/>
                </a:cubicBezTo>
                <a:cubicBezTo>
                  <a:pt x="393" y="128"/>
                  <a:pt x="394" y="128"/>
                  <a:pt x="394" y="128"/>
                </a:cubicBezTo>
                <a:cubicBezTo>
                  <a:pt x="394" y="128"/>
                  <a:pt x="394" y="128"/>
                  <a:pt x="394" y="128"/>
                </a:cubicBezTo>
                <a:close/>
                <a:moveTo>
                  <a:pt x="346" y="128"/>
                </a:moveTo>
                <a:cubicBezTo>
                  <a:pt x="346" y="128"/>
                  <a:pt x="345" y="128"/>
                  <a:pt x="345" y="128"/>
                </a:cubicBezTo>
                <a:cubicBezTo>
                  <a:pt x="345" y="128"/>
                  <a:pt x="346" y="128"/>
                  <a:pt x="346" y="128"/>
                </a:cubicBezTo>
                <a:cubicBezTo>
                  <a:pt x="346" y="128"/>
                  <a:pt x="346" y="128"/>
                  <a:pt x="346" y="128"/>
                </a:cubicBezTo>
                <a:cubicBezTo>
                  <a:pt x="346" y="128"/>
                  <a:pt x="346" y="128"/>
                  <a:pt x="346" y="128"/>
                </a:cubicBezTo>
                <a:close/>
                <a:moveTo>
                  <a:pt x="552" y="127"/>
                </a:moveTo>
                <a:cubicBezTo>
                  <a:pt x="552" y="127"/>
                  <a:pt x="552" y="127"/>
                  <a:pt x="552" y="127"/>
                </a:cubicBezTo>
                <a:cubicBezTo>
                  <a:pt x="552" y="127"/>
                  <a:pt x="552" y="127"/>
                  <a:pt x="552" y="127"/>
                </a:cubicBezTo>
                <a:cubicBezTo>
                  <a:pt x="552" y="127"/>
                  <a:pt x="552" y="127"/>
                  <a:pt x="552" y="127"/>
                </a:cubicBezTo>
                <a:cubicBezTo>
                  <a:pt x="552" y="127"/>
                  <a:pt x="552" y="127"/>
                  <a:pt x="552" y="127"/>
                </a:cubicBezTo>
                <a:close/>
                <a:moveTo>
                  <a:pt x="52" y="220"/>
                </a:moveTo>
                <a:cubicBezTo>
                  <a:pt x="51" y="220"/>
                  <a:pt x="51" y="220"/>
                  <a:pt x="51" y="220"/>
                </a:cubicBezTo>
                <a:cubicBezTo>
                  <a:pt x="51" y="220"/>
                  <a:pt x="51" y="221"/>
                  <a:pt x="51" y="221"/>
                </a:cubicBezTo>
                <a:cubicBezTo>
                  <a:pt x="51" y="221"/>
                  <a:pt x="52" y="221"/>
                  <a:pt x="52" y="220"/>
                </a:cubicBezTo>
                <a:cubicBezTo>
                  <a:pt x="52" y="220"/>
                  <a:pt x="52" y="220"/>
                  <a:pt x="52" y="220"/>
                </a:cubicBezTo>
                <a:close/>
                <a:moveTo>
                  <a:pt x="439" y="272"/>
                </a:moveTo>
                <a:cubicBezTo>
                  <a:pt x="439" y="272"/>
                  <a:pt x="439" y="272"/>
                  <a:pt x="439" y="272"/>
                </a:cubicBezTo>
                <a:cubicBezTo>
                  <a:pt x="439" y="272"/>
                  <a:pt x="439" y="272"/>
                  <a:pt x="440" y="272"/>
                </a:cubicBezTo>
                <a:cubicBezTo>
                  <a:pt x="440" y="272"/>
                  <a:pt x="440" y="272"/>
                  <a:pt x="440" y="272"/>
                </a:cubicBezTo>
                <a:cubicBezTo>
                  <a:pt x="440" y="272"/>
                  <a:pt x="439" y="272"/>
                  <a:pt x="439" y="272"/>
                </a:cubicBezTo>
                <a:close/>
                <a:moveTo>
                  <a:pt x="124" y="272"/>
                </a:moveTo>
                <a:cubicBezTo>
                  <a:pt x="124" y="272"/>
                  <a:pt x="124" y="272"/>
                  <a:pt x="124" y="272"/>
                </a:cubicBezTo>
                <a:cubicBezTo>
                  <a:pt x="124" y="273"/>
                  <a:pt x="124" y="273"/>
                  <a:pt x="124" y="273"/>
                </a:cubicBezTo>
                <a:cubicBezTo>
                  <a:pt x="124" y="273"/>
                  <a:pt x="124" y="273"/>
                  <a:pt x="124" y="272"/>
                </a:cubicBezTo>
                <a:cubicBezTo>
                  <a:pt x="124" y="272"/>
                  <a:pt x="124" y="272"/>
                  <a:pt x="124" y="272"/>
                </a:cubicBezTo>
                <a:close/>
                <a:moveTo>
                  <a:pt x="300" y="164"/>
                </a:moveTo>
                <a:cubicBezTo>
                  <a:pt x="300" y="164"/>
                  <a:pt x="299" y="164"/>
                  <a:pt x="299" y="164"/>
                </a:cubicBezTo>
                <a:cubicBezTo>
                  <a:pt x="299" y="164"/>
                  <a:pt x="299" y="164"/>
                  <a:pt x="299" y="165"/>
                </a:cubicBezTo>
                <a:cubicBezTo>
                  <a:pt x="299" y="165"/>
                  <a:pt x="299" y="165"/>
                  <a:pt x="299" y="165"/>
                </a:cubicBezTo>
                <a:cubicBezTo>
                  <a:pt x="299" y="165"/>
                  <a:pt x="300" y="164"/>
                  <a:pt x="300" y="164"/>
                </a:cubicBezTo>
                <a:close/>
                <a:moveTo>
                  <a:pt x="170" y="273"/>
                </a:moveTo>
                <a:cubicBezTo>
                  <a:pt x="171" y="273"/>
                  <a:pt x="171" y="273"/>
                  <a:pt x="171" y="273"/>
                </a:cubicBezTo>
                <a:cubicBezTo>
                  <a:pt x="171" y="272"/>
                  <a:pt x="171" y="272"/>
                  <a:pt x="171" y="272"/>
                </a:cubicBezTo>
                <a:cubicBezTo>
                  <a:pt x="170" y="272"/>
                  <a:pt x="170" y="272"/>
                  <a:pt x="170" y="272"/>
                </a:cubicBezTo>
                <a:cubicBezTo>
                  <a:pt x="170" y="273"/>
                  <a:pt x="170" y="273"/>
                  <a:pt x="170" y="273"/>
                </a:cubicBezTo>
                <a:close/>
                <a:moveTo>
                  <a:pt x="469" y="272"/>
                </a:moveTo>
                <a:cubicBezTo>
                  <a:pt x="469" y="272"/>
                  <a:pt x="469" y="273"/>
                  <a:pt x="469" y="273"/>
                </a:cubicBezTo>
                <a:cubicBezTo>
                  <a:pt x="469" y="273"/>
                  <a:pt x="469" y="273"/>
                  <a:pt x="469" y="273"/>
                </a:cubicBezTo>
                <a:cubicBezTo>
                  <a:pt x="469" y="273"/>
                  <a:pt x="469" y="273"/>
                  <a:pt x="469" y="273"/>
                </a:cubicBezTo>
                <a:cubicBezTo>
                  <a:pt x="469" y="272"/>
                  <a:pt x="469" y="272"/>
                  <a:pt x="469" y="272"/>
                </a:cubicBezTo>
                <a:close/>
                <a:moveTo>
                  <a:pt x="524" y="273"/>
                </a:moveTo>
                <a:cubicBezTo>
                  <a:pt x="524" y="273"/>
                  <a:pt x="524" y="273"/>
                  <a:pt x="524" y="273"/>
                </a:cubicBezTo>
                <a:cubicBezTo>
                  <a:pt x="524" y="273"/>
                  <a:pt x="524" y="273"/>
                  <a:pt x="524" y="273"/>
                </a:cubicBezTo>
                <a:cubicBezTo>
                  <a:pt x="524" y="273"/>
                  <a:pt x="524" y="273"/>
                  <a:pt x="524" y="272"/>
                </a:cubicBezTo>
                <a:cubicBezTo>
                  <a:pt x="524" y="272"/>
                  <a:pt x="524" y="272"/>
                  <a:pt x="524" y="273"/>
                </a:cubicBezTo>
                <a:close/>
                <a:moveTo>
                  <a:pt x="338" y="125"/>
                </a:moveTo>
                <a:cubicBezTo>
                  <a:pt x="339" y="124"/>
                  <a:pt x="339" y="124"/>
                  <a:pt x="339" y="124"/>
                </a:cubicBezTo>
                <a:cubicBezTo>
                  <a:pt x="339" y="124"/>
                  <a:pt x="339" y="124"/>
                  <a:pt x="339" y="124"/>
                </a:cubicBezTo>
                <a:cubicBezTo>
                  <a:pt x="339" y="124"/>
                  <a:pt x="338" y="124"/>
                  <a:pt x="338" y="124"/>
                </a:cubicBezTo>
                <a:cubicBezTo>
                  <a:pt x="338" y="124"/>
                  <a:pt x="338" y="124"/>
                  <a:pt x="338" y="125"/>
                </a:cubicBezTo>
                <a:close/>
                <a:moveTo>
                  <a:pt x="437" y="273"/>
                </a:moveTo>
                <a:cubicBezTo>
                  <a:pt x="437" y="273"/>
                  <a:pt x="437" y="273"/>
                  <a:pt x="437" y="274"/>
                </a:cubicBezTo>
                <a:cubicBezTo>
                  <a:pt x="437" y="273"/>
                  <a:pt x="437" y="273"/>
                  <a:pt x="437" y="273"/>
                </a:cubicBezTo>
                <a:cubicBezTo>
                  <a:pt x="437" y="273"/>
                  <a:pt x="437" y="273"/>
                  <a:pt x="437" y="273"/>
                </a:cubicBezTo>
                <a:cubicBezTo>
                  <a:pt x="437" y="273"/>
                  <a:pt x="437" y="273"/>
                  <a:pt x="437" y="273"/>
                </a:cubicBezTo>
                <a:close/>
                <a:moveTo>
                  <a:pt x="518" y="123"/>
                </a:moveTo>
                <a:cubicBezTo>
                  <a:pt x="518" y="123"/>
                  <a:pt x="518" y="123"/>
                  <a:pt x="518" y="124"/>
                </a:cubicBezTo>
                <a:cubicBezTo>
                  <a:pt x="518" y="124"/>
                  <a:pt x="518" y="124"/>
                  <a:pt x="518" y="124"/>
                </a:cubicBezTo>
                <a:cubicBezTo>
                  <a:pt x="518" y="124"/>
                  <a:pt x="518" y="124"/>
                  <a:pt x="518" y="123"/>
                </a:cubicBezTo>
                <a:cubicBezTo>
                  <a:pt x="518" y="123"/>
                  <a:pt x="518" y="123"/>
                  <a:pt x="518" y="123"/>
                </a:cubicBezTo>
                <a:close/>
                <a:moveTo>
                  <a:pt x="398" y="124"/>
                </a:moveTo>
                <a:cubicBezTo>
                  <a:pt x="398" y="124"/>
                  <a:pt x="398" y="124"/>
                  <a:pt x="398" y="124"/>
                </a:cubicBezTo>
                <a:cubicBezTo>
                  <a:pt x="398" y="123"/>
                  <a:pt x="398" y="123"/>
                  <a:pt x="398" y="123"/>
                </a:cubicBezTo>
                <a:cubicBezTo>
                  <a:pt x="398" y="123"/>
                  <a:pt x="398" y="123"/>
                  <a:pt x="398" y="123"/>
                </a:cubicBezTo>
                <a:cubicBezTo>
                  <a:pt x="398" y="124"/>
                  <a:pt x="398" y="124"/>
                  <a:pt x="398" y="124"/>
                </a:cubicBezTo>
                <a:close/>
                <a:moveTo>
                  <a:pt x="387" y="124"/>
                </a:moveTo>
                <a:cubicBezTo>
                  <a:pt x="387" y="124"/>
                  <a:pt x="387" y="123"/>
                  <a:pt x="387" y="123"/>
                </a:cubicBezTo>
                <a:cubicBezTo>
                  <a:pt x="387" y="123"/>
                  <a:pt x="387" y="123"/>
                  <a:pt x="387" y="123"/>
                </a:cubicBezTo>
                <a:cubicBezTo>
                  <a:pt x="387" y="123"/>
                  <a:pt x="387" y="124"/>
                  <a:pt x="387" y="124"/>
                </a:cubicBezTo>
                <a:cubicBezTo>
                  <a:pt x="387" y="124"/>
                  <a:pt x="387" y="124"/>
                  <a:pt x="387" y="124"/>
                </a:cubicBezTo>
                <a:close/>
                <a:moveTo>
                  <a:pt x="525" y="123"/>
                </a:moveTo>
                <a:cubicBezTo>
                  <a:pt x="525" y="123"/>
                  <a:pt x="525" y="123"/>
                  <a:pt x="525" y="123"/>
                </a:cubicBezTo>
                <a:cubicBezTo>
                  <a:pt x="525" y="123"/>
                  <a:pt x="525" y="123"/>
                  <a:pt x="525" y="123"/>
                </a:cubicBezTo>
                <a:cubicBezTo>
                  <a:pt x="525" y="123"/>
                  <a:pt x="525" y="123"/>
                  <a:pt x="525" y="124"/>
                </a:cubicBezTo>
                <a:cubicBezTo>
                  <a:pt x="525" y="123"/>
                  <a:pt x="525" y="123"/>
                  <a:pt x="525" y="123"/>
                </a:cubicBezTo>
                <a:close/>
                <a:moveTo>
                  <a:pt x="150" y="274"/>
                </a:moveTo>
                <a:cubicBezTo>
                  <a:pt x="150" y="274"/>
                  <a:pt x="150" y="274"/>
                  <a:pt x="150" y="274"/>
                </a:cubicBezTo>
                <a:cubicBezTo>
                  <a:pt x="150" y="274"/>
                  <a:pt x="150" y="274"/>
                  <a:pt x="150" y="274"/>
                </a:cubicBezTo>
                <a:cubicBezTo>
                  <a:pt x="150" y="274"/>
                  <a:pt x="150" y="274"/>
                  <a:pt x="150" y="274"/>
                </a:cubicBezTo>
                <a:cubicBezTo>
                  <a:pt x="150" y="274"/>
                  <a:pt x="150" y="274"/>
                  <a:pt x="150" y="274"/>
                </a:cubicBezTo>
                <a:close/>
                <a:moveTo>
                  <a:pt x="539" y="222"/>
                </a:moveTo>
                <a:cubicBezTo>
                  <a:pt x="538" y="222"/>
                  <a:pt x="538" y="222"/>
                  <a:pt x="538" y="222"/>
                </a:cubicBezTo>
                <a:cubicBezTo>
                  <a:pt x="538" y="222"/>
                  <a:pt x="538" y="222"/>
                  <a:pt x="538" y="222"/>
                </a:cubicBezTo>
                <a:cubicBezTo>
                  <a:pt x="539" y="222"/>
                  <a:pt x="539" y="222"/>
                  <a:pt x="539" y="222"/>
                </a:cubicBezTo>
                <a:cubicBezTo>
                  <a:pt x="539" y="222"/>
                  <a:pt x="539" y="222"/>
                  <a:pt x="539" y="222"/>
                </a:cubicBezTo>
                <a:close/>
                <a:moveTo>
                  <a:pt x="480" y="274"/>
                </a:moveTo>
                <a:cubicBezTo>
                  <a:pt x="480" y="274"/>
                  <a:pt x="480" y="274"/>
                  <a:pt x="480" y="274"/>
                </a:cubicBezTo>
                <a:cubicBezTo>
                  <a:pt x="480" y="274"/>
                  <a:pt x="481" y="274"/>
                  <a:pt x="481" y="274"/>
                </a:cubicBezTo>
                <a:cubicBezTo>
                  <a:pt x="481" y="274"/>
                  <a:pt x="481" y="274"/>
                  <a:pt x="481" y="274"/>
                </a:cubicBezTo>
                <a:cubicBezTo>
                  <a:pt x="480" y="274"/>
                  <a:pt x="480" y="274"/>
                  <a:pt x="480" y="274"/>
                </a:cubicBezTo>
                <a:close/>
                <a:moveTo>
                  <a:pt x="595" y="183"/>
                </a:moveTo>
                <a:cubicBezTo>
                  <a:pt x="595" y="183"/>
                  <a:pt x="595" y="183"/>
                  <a:pt x="595" y="183"/>
                </a:cubicBezTo>
                <a:cubicBezTo>
                  <a:pt x="595" y="183"/>
                  <a:pt x="595" y="183"/>
                  <a:pt x="594" y="183"/>
                </a:cubicBezTo>
                <a:cubicBezTo>
                  <a:pt x="594" y="183"/>
                  <a:pt x="595" y="183"/>
                  <a:pt x="595" y="183"/>
                </a:cubicBezTo>
                <a:cubicBezTo>
                  <a:pt x="595" y="183"/>
                  <a:pt x="595" y="183"/>
                  <a:pt x="595" y="183"/>
                </a:cubicBezTo>
                <a:close/>
                <a:moveTo>
                  <a:pt x="358" y="121"/>
                </a:moveTo>
                <a:cubicBezTo>
                  <a:pt x="358" y="121"/>
                  <a:pt x="358" y="121"/>
                  <a:pt x="358" y="121"/>
                </a:cubicBezTo>
                <a:cubicBezTo>
                  <a:pt x="359" y="121"/>
                  <a:pt x="359" y="121"/>
                  <a:pt x="359" y="121"/>
                </a:cubicBezTo>
                <a:cubicBezTo>
                  <a:pt x="359" y="121"/>
                  <a:pt x="359" y="121"/>
                  <a:pt x="359" y="120"/>
                </a:cubicBezTo>
                <a:cubicBezTo>
                  <a:pt x="359" y="121"/>
                  <a:pt x="358" y="121"/>
                  <a:pt x="358" y="121"/>
                </a:cubicBezTo>
                <a:close/>
                <a:moveTo>
                  <a:pt x="529" y="223"/>
                </a:moveTo>
                <a:cubicBezTo>
                  <a:pt x="529" y="223"/>
                  <a:pt x="530" y="223"/>
                  <a:pt x="530" y="223"/>
                </a:cubicBezTo>
                <a:cubicBezTo>
                  <a:pt x="530" y="223"/>
                  <a:pt x="530" y="222"/>
                  <a:pt x="530" y="222"/>
                </a:cubicBezTo>
                <a:cubicBezTo>
                  <a:pt x="530" y="222"/>
                  <a:pt x="530" y="222"/>
                  <a:pt x="530" y="222"/>
                </a:cubicBezTo>
                <a:cubicBezTo>
                  <a:pt x="529" y="222"/>
                  <a:pt x="529" y="222"/>
                  <a:pt x="529" y="223"/>
                </a:cubicBezTo>
                <a:close/>
                <a:moveTo>
                  <a:pt x="516" y="121"/>
                </a:moveTo>
                <a:cubicBezTo>
                  <a:pt x="516" y="121"/>
                  <a:pt x="516" y="121"/>
                  <a:pt x="516" y="121"/>
                </a:cubicBezTo>
                <a:cubicBezTo>
                  <a:pt x="516" y="121"/>
                  <a:pt x="516" y="120"/>
                  <a:pt x="516" y="120"/>
                </a:cubicBezTo>
                <a:cubicBezTo>
                  <a:pt x="516" y="120"/>
                  <a:pt x="516" y="120"/>
                  <a:pt x="516" y="120"/>
                </a:cubicBezTo>
                <a:cubicBezTo>
                  <a:pt x="516" y="120"/>
                  <a:pt x="516" y="120"/>
                  <a:pt x="516" y="121"/>
                </a:cubicBezTo>
                <a:close/>
                <a:moveTo>
                  <a:pt x="395" y="120"/>
                </a:moveTo>
                <a:cubicBezTo>
                  <a:pt x="395" y="120"/>
                  <a:pt x="395" y="120"/>
                  <a:pt x="394" y="120"/>
                </a:cubicBezTo>
                <a:cubicBezTo>
                  <a:pt x="394" y="120"/>
                  <a:pt x="394" y="120"/>
                  <a:pt x="394" y="120"/>
                </a:cubicBezTo>
                <a:cubicBezTo>
                  <a:pt x="394" y="120"/>
                  <a:pt x="394" y="120"/>
                  <a:pt x="394" y="120"/>
                </a:cubicBezTo>
                <a:cubicBezTo>
                  <a:pt x="394" y="120"/>
                  <a:pt x="395" y="120"/>
                  <a:pt x="395" y="120"/>
                </a:cubicBezTo>
                <a:close/>
                <a:moveTo>
                  <a:pt x="549" y="223"/>
                </a:moveTo>
                <a:cubicBezTo>
                  <a:pt x="549" y="223"/>
                  <a:pt x="549" y="223"/>
                  <a:pt x="549" y="223"/>
                </a:cubicBezTo>
                <a:cubicBezTo>
                  <a:pt x="549" y="223"/>
                  <a:pt x="549" y="223"/>
                  <a:pt x="550" y="223"/>
                </a:cubicBezTo>
                <a:cubicBezTo>
                  <a:pt x="549" y="223"/>
                  <a:pt x="549" y="223"/>
                  <a:pt x="549" y="222"/>
                </a:cubicBezTo>
                <a:cubicBezTo>
                  <a:pt x="549" y="223"/>
                  <a:pt x="549" y="223"/>
                  <a:pt x="549" y="223"/>
                </a:cubicBezTo>
                <a:close/>
                <a:moveTo>
                  <a:pt x="397" y="119"/>
                </a:moveTo>
                <a:cubicBezTo>
                  <a:pt x="397" y="119"/>
                  <a:pt x="397" y="120"/>
                  <a:pt x="397" y="120"/>
                </a:cubicBezTo>
                <a:cubicBezTo>
                  <a:pt x="397" y="120"/>
                  <a:pt x="397" y="120"/>
                  <a:pt x="397" y="120"/>
                </a:cubicBezTo>
                <a:cubicBezTo>
                  <a:pt x="397" y="120"/>
                  <a:pt x="398" y="119"/>
                  <a:pt x="398" y="119"/>
                </a:cubicBezTo>
                <a:cubicBezTo>
                  <a:pt x="398" y="119"/>
                  <a:pt x="397" y="119"/>
                  <a:pt x="397" y="119"/>
                </a:cubicBezTo>
                <a:close/>
                <a:moveTo>
                  <a:pt x="354" y="276"/>
                </a:moveTo>
                <a:cubicBezTo>
                  <a:pt x="354" y="276"/>
                  <a:pt x="354" y="276"/>
                  <a:pt x="354" y="276"/>
                </a:cubicBezTo>
                <a:cubicBezTo>
                  <a:pt x="354" y="276"/>
                  <a:pt x="354" y="276"/>
                  <a:pt x="354" y="276"/>
                </a:cubicBezTo>
                <a:cubicBezTo>
                  <a:pt x="354" y="276"/>
                  <a:pt x="354" y="276"/>
                  <a:pt x="354" y="276"/>
                </a:cubicBezTo>
                <a:cubicBezTo>
                  <a:pt x="354" y="276"/>
                  <a:pt x="354" y="276"/>
                  <a:pt x="354" y="276"/>
                </a:cubicBezTo>
                <a:close/>
                <a:moveTo>
                  <a:pt x="64" y="223"/>
                </a:moveTo>
                <a:cubicBezTo>
                  <a:pt x="63" y="223"/>
                  <a:pt x="63" y="223"/>
                  <a:pt x="63" y="223"/>
                </a:cubicBezTo>
                <a:cubicBezTo>
                  <a:pt x="63" y="223"/>
                  <a:pt x="63" y="223"/>
                  <a:pt x="63" y="223"/>
                </a:cubicBezTo>
                <a:cubicBezTo>
                  <a:pt x="64" y="223"/>
                  <a:pt x="64" y="223"/>
                  <a:pt x="64" y="223"/>
                </a:cubicBezTo>
                <a:cubicBezTo>
                  <a:pt x="64" y="223"/>
                  <a:pt x="64" y="223"/>
                  <a:pt x="64" y="223"/>
                </a:cubicBezTo>
                <a:close/>
                <a:moveTo>
                  <a:pt x="410" y="119"/>
                </a:moveTo>
                <a:cubicBezTo>
                  <a:pt x="410" y="119"/>
                  <a:pt x="410" y="119"/>
                  <a:pt x="410" y="119"/>
                </a:cubicBezTo>
                <a:cubicBezTo>
                  <a:pt x="410" y="119"/>
                  <a:pt x="410" y="119"/>
                  <a:pt x="410" y="118"/>
                </a:cubicBezTo>
                <a:cubicBezTo>
                  <a:pt x="410" y="118"/>
                  <a:pt x="410" y="118"/>
                  <a:pt x="410" y="118"/>
                </a:cubicBezTo>
                <a:cubicBezTo>
                  <a:pt x="410" y="118"/>
                  <a:pt x="410" y="119"/>
                  <a:pt x="410" y="119"/>
                </a:cubicBezTo>
                <a:close/>
                <a:moveTo>
                  <a:pt x="347" y="276"/>
                </a:moveTo>
                <a:cubicBezTo>
                  <a:pt x="347" y="276"/>
                  <a:pt x="347" y="276"/>
                  <a:pt x="347" y="276"/>
                </a:cubicBezTo>
                <a:cubicBezTo>
                  <a:pt x="347" y="276"/>
                  <a:pt x="347" y="277"/>
                  <a:pt x="347" y="277"/>
                </a:cubicBezTo>
                <a:cubicBezTo>
                  <a:pt x="347" y="277"/>
                  <a:pt x="347" y="277"/>
                  <a:pt x="348" y="277"/>
                </a:cubicBezTo>
                <a:cubicBezTo>
                  <a:pt x="348" y="276"/>
                  <a:pt x="348" y="276"/>
                  <a:pt x="347" y="276"/>
                </a:cubicBezTo>
                <a:close/>
                <a:moveTo>
                  <a:pt x="462" y="277"/>
                </a:moveTo>
                <a:cubicBezTo>
                  <a:pt x="462" y="277"/>
                  <a:pt x="462" y="277"/>
                  <a:pt x="462" y="277"/>
                </a:cubicBezTo>
                <a:cubicBezTo>
                  <a:pt x="462" y="277"/>
                  <a:pt x="462" y="277"/>
                  <a:pt x="463" y="276"/>
                </a:cubicBezTo>
                <a:cubicBezTo>
                  <a:pt x="462" y="276"/>
                  <a:pt x="462" y="276"/>
                  <a:pt x="462" y="276"/>
                </a:cubicBezTo>
                <a:cubicBezTo>
                  <a:pt x="462" y="276"/>
                  <a:pt x="462" y="276"/>
                  <a:pt x="462" y="277"/>
                </a:cubicBezTo>
                <a:close/>
                <a:moveTo>
                  <a:pt x="85" y="224"/>
                </a:moveTo>
                <a:cubicBezTo>
                  <a:pt x="85" y="223"/>
                  <a:pt x="85" y="223"/>
                  <a:pt x="84" y="223"/>
                </a:cubicBezTo>
                <a:cubicBezTo>
                  <a:pt x="84" y="223"/>
                  <a:pt x="84" y="223"/>
                  <a:pt x="84" y="223"/>
                </a:cubicBezTo>
                <a:cubicBezTo>
                  <a:pt x="84" y="223"/>
                  <a:pt x="84" y="224"/>
                  <a:pt x="84" y="224"/>
                </a:cubicBezTo>
                <a:cubicBezTo>
                  <a:pt x="84" y="224"/>
                  <a:pt x="85" y="224"/>
                  <a:pt x="85" y="224"/>
                </a:cubicBezTo>
                <a:close/>
                <a:moveTo>
                  <a:pt x="541" y="118"/>
                </a:moveTo>
                <a:cubicBezTo>
                  <a:pt x="541" y="117"/>
                  <a:pt x="541" y="117"/>
                  <a:pt x="541" y="117"/>
                </a:cubicBezTo>
                <a:cubicBezTo>
                  <a:pt x="541" y="117"/>
                  <a:pt x="540" y="117"/>
                  <a:pt x="540" y="117"/>
                </a:cubicBezTo>
                <a:cubicBezTo>
                  <a:pt x="540" y="118"/>
                  <a:pt x="540" y="118"/>
                  <a:pt x="540" y="118"/>
                </a:cubicBezTo>
                <a:cubicBezTo>
                  <a:pt x="541" y="118"/>
                  <a:pt x="541" y="118"/>
                  <a:pt x="541" y="118"/>
                </a:cubicBezTo>
                <a:close/>
                <a:moveTo>
                  <a:pt x="448" y="278"/>
                </a:moveTo>
                <a:cubicBezTo>
                  <a:pt x="448" y="278"/>
                  <a:pt x="448" y="278"/>
                  <a:pt x="448" y="278"/>
                </a:cubicBezTo>
                <a:cubicBezTo>
                  <a:pt x="448" y="278"/>
                  <a:pt x="448" y="278"/>
                  <a:pt x="448" y="278"/>
                </a:cubicBezTo>
                <a:cubicBezTo>
                  <a:pt x="448" y="277"/>
                  <a:pt x="448" y="277"/>
                  <a:pt x="448" y="277"/>
                </a:cubicBezTo>
                <a:cubicBezTo>
                  <a:pt x="448" y="277"/>
                  <a:pt x="448" y="277"/>
                  <a:pt x="448" y="278"/>
                </a:cubicBezTo>
                <a:close/>
                <a:moveTo>
                  <a:pt x="376" y="116"/>
                </a:moveTo>
                <a:cubicBezTo>
                  <a:pt x="376" y="116"/>
                  <a:pt x="376" y="116"/>
                  <a:pt x="376" y="117"/>
                </a:cubicBezTo>
                <a:cubicBezTo>
                  <a:pt x="376" y="117"/>
                  <a:pt x="376" y="117"/>
                  <a:pt x="376" y="117"/>
                </a:cubicBezTo>
                <a:cubicBezTo>
                  <a:pt x="376" y="117"/>
                  <a:pt x="376" y="117"/>
                  <a:pt x="377" y="117"/>
                </a:cubicBezTo>
                <a:cubicBezTo>
                  <a:pt x="376" y="117"/>
                  <a:pt x="376" y="116"/>
                  <a:pt x="376" y="116"/>
                </a:cubicBezTo>
                <a:close/>
                <a:moveTo>
                  <a:pt x="517" y="116"/>
                </a:moveTo>
                <a:cubicBezTo>
                  <a:pt x="517" y="116"/>
                  <a:pt x="517" y="116"/>
                  <a:pt x="517" y="115"/>
                </a:cubicBezTo>
                <a:cubicBezTo>
                  <a:pt x="517" y="116"/>
                  <a:pt x="517" y="116"/>
                  <a:pt x="517" y="116"/>
                </a:cubicBezTo>
                <a:cubicBezTo>
                  <a:pt x="517" y="116"/>
                  <a:pt x="517" y="116"/>
                  <a:pt x="517" y="116"/>
                </a:cubicBezTo>
                <a:cubicBezTo>
                  <a:pt x="517" y="116"/>
                  <a:pt x="517" y="116"/>
                  <a:pt x="517" y="116"/>
                </a:cubicBezTo>
                <a:close/>
                <a:moveTo>
                  <a:pt x="513" y="116"/>
                </a:moveTo>
                <a:cubicBezTo>
                  <a:pt x="513" y="116"/>
                  <a:pt x="513" y="116"/>
                  <a:pt x="513" y="116"/>
                </a:cubicBezTo>
                <a:cubicBezTo>
                  <a:pt x="513" y="116"/>
                  <a:pt x="513" y="116"/>
                  <a:pt x="513" y="116"/>
                </a:cubicBezTo>
                <a:cubicBezTo>
                  <a:pt x="513" y="116"/>
                  <a:pt x="512" y="116"/>
                  <a:pt x="512" y="116"/>
                </a:cubicBezTo>
                <a:cubicBezTo>
                  <a:pt x="512" y="116"/>
                  <a:pt x="513" y="116"/>
                  <a:pt x="513" y="116"/>
                </a:cubicBezTo>
                <a:close/>
                <a:moveTo>
                  <a:pt x="378" y="114"/>
                </a:moveTo>
                <a:cubicBezTo>
                  <a:pt x="378" y="114"/>
                  <a:pt x="378" y="114"/>
                  <a:pt x="377" y="114"/>
                </a:cubicBezTo>
                <a:cubicBezTo>
                  <a:pt x="378" y="114"/>
                  <a:pt x="378" y="114"/>
                  <a:pt x="378" y="114"/>
                </a:cubicBezTo>
                <a:cubicBezTo>
                  <a:pt x="378" y="114"/>
                  <a:pt x="378" y="114"/>
                  <a:pt x="379" y="114"/>
                </a:cubicBezTo>
                <a:cubicBezTo>
                  <a:pt x="378" y="114"/>
                  <a:pt x="378" y="114"/>
                  <a:pt x="378" y="114"/>
                </a:cubicBezTo>
                <a:close/>
                <a:moveTo>
                  <a:pt x="484" y="113"/>
                </a:moveTo>
                <a:cubicBezTo>
                  <a:pt x="484" y="113"/>
                  <a:pt x="484" y="113"/>
                  <a:pt x="484" y="113"/>
                </a:cubicBezTo>
                <a:cubicBezTo>
                  <a:pt x="484" y="113"/>
                  <a:pt x="484" y="113"/>
                  <a:pt x="484" y="113"/>
                </a:cubicBezTo>
                <a:cubicBezTo>
                  <a:pt x="484" y="114"/>
                  <a:pt x="484" y="114"/>
                  <a:pt x="484" y="114"/>
                </a:cubicBezTo>
                <a:cubicBezTo>
                  <a:pt x="484" y="114"/>
                  <a:pt x="484" y="114"/>
                  <a:pt x="484" y="113"/>
                </a:cubicBezTo>
                <a:close/>
                <a:moveTo>
                  <a:pt x="343" y="280"/>
                </a:moveTo>
                <a:cubicBezTo>
                  <a:pt x="343" y="280"/>
                  <a:pt x="343" y="280"/>
                  <a:pt x="343" y="280"/>
                </a:cubicBezTo>
                <a:cubicBezTo>
                  <a:pt x="343" y="280"/>
                  <a:pt x="343" y="280"/>
                  <a:pt x="343" y="280"/>
                </a:cubicBezTo>
                <a:cubicBezTo>
                  <a:pt x="343" y="280"/>
                  <a:pt x="343" y="280"/>
                  <a:pt x="343" y="279"/>
                </a:cubicBezTo>
                <a:cubicBezTo>
                  <a:pt x="343" y="279"/>
                  <a:pt x="343" y="280"/>
                  <a:pt x="343" y="280"/>
                </a:cubicBezTo>
                <a:close/>
                <a:moveTo>
                  <a:pt x="412" y="113"/>
                </a:moveTo>
                <a:cubicBezTo>
                  <a:pt x="412" y="113"/>
                  <a:pt x="412" y="113"/>
                  <a:pt x="412" y="113"/>
                </a:cubicBezTo>
                <a:cubicBezTo>
                  <a:pt x="412" y="113"/>
                  <a:pt x="412" y="113"/>
                  <a:pt x="412" y="113"/>
                </a:cubicBezTo>
                <a:cubicBezTo>
                  <a:pt x="412" y="113"/>
                  <a:pt x="412" y="114"/>
                  <a:pt x="412" y="114"/>
                </a:cubicBezTo>
                <a:cubicBezTo>
                  <a:pt x="412" y="114"/>
                  <a:pt x="412" y="113"/>
                  <a:pt x="412" y="113"/>
                </a:cubicBezTo>
                <a:close/>
                <a:moveTo>
                  <a:pt x="326" y="113"/>
                </a:moveTo>
                <a:cubicBezTo>
                  <a:pt x="327" y="113"/>
                  <a:pt x="327" y="113"/>
                  <a:pt x="327" y="113"/>
                </a:cubicBezTo>
                <a:cubicBezTo>
                  <a:pt x="327" y="113"/>
                  <a:pt x="327" y="113"/>
                  <a:pt x="327" y="112"/>
                </a:cubicBezTo>
                <a:cubicBezTo>
                  <a:pt x="326" y="112"/>
                  <a:pt x="326" y="113"/>
                  <a:pt x="326" y="113"/>
                </a:cubicBezTo>
                <a:cubicBezTo>
                  <a:pt x="326" y="113"/>
                  <a:pt x="326" y="113"/>
                  <a:pt x="326" y="113"/>
                </a:cubicBezTo>
                <a:close/>
                <a:moveTo>
                  <a:pt x="359" y="281"/>
                </a:moveTo>
                <a:cubicBezTo>
                  <a:pt x="359" y="281"/>
                  <a:pt x="359" y="281"/>
                  <a:pt x="359" y="281"/>
                </a:cubicBezTo>
                <a:cubicBezTo>
                  <a:pt x="359" y="280"/>
                  <a:pt x="359" y="280"/>
                  <a:pt x="359" y="280"/>
                </a:cubicBezTo>
                <a:cubicBezTo>
                  <a:pt x="359" y="280"/>
                  <a:pt x="359" y="280"/>
                  <a:pt x="358" y="280"/>
                </a:cubicBezTo>
                <a:cubicBezTo>
                  <a:pt x="358" y="281"/>
                  <a:pt x="359" y="281"/>
                  <a:pt x="359" y="281"/>
                </a:cubicBezTo>
                <a:close/>
                <a:moveTo>
                  <a:pt x="337" y="112"/>
                </a:moveTo>
                <a:cubicBezTo>
                  <a:pt x="336" y="112"/>
                  <a:pt x="336" y="112"/>
                  <a:pt x="336" y="112"/>
                </a:cubicBezTo>
                <a:cubicBezTo>
                  <a:pt x="336" y="112"/>
                  <a:pt x="336" y="112"/>
                  <a:pt x="336" y="112"/>
                </a:cubicBezTo>
                <a:cubicBezTo>
                  <a:pt x="336" y="112"/>
                  <a:pt x="336" y="112"/>
                  <a:pt x="336" y="112"/>
                </a:cubicBezTo>
                <a:cubicBezTo>
                  <a:pt x="336" y="112"/>
                  <a:pt x="336" y="112"/>
                  <a:pt x="337" y="112"/>
                </a:cubicBezTo>
                <a:close/>
                <a:moveTo>
                  <a:pt x="427" y="281"/>
                </a:moveTo>
                <a:cubicBezTo>
                  <a:pt x="427" y="281"/>
                  <a:pt x="427" y="282"/>
                  <a:pt x="427" y="282"/>
                </a:cubicBezTo>
                <a:cubicBezTo>
                  <a:pt x="427" y="281"/>
                  <a:pt x="427" y="281"/>
                  <a:pt x="427" y="281"/>
                </a:cubicBezTo>
                <a:cubicBezTo>
                  <a:pt x="427" y="281"/>
                  <a:pt x="427" y="281"/>
                  <a:pt x="427" y="281"/>
                </a:cubicBezTo>
                <a:cubicBezTo>
                  <a:pt x="427" y="281"/>
                  <a:pt x="427" y="281"/>
                  <a:pt x="427" y="281"/>
                </a:cubicBezTo>
                <a:close/>
                <a:moveTo>
                  <a:pt x="411" y="112"/>
                </a:moveTo>
                <a:cubicBezTo>
                  <a:pt x="411" y="112"/>
                  <a:pt x="411" y="112"/>
                  <a:pt x="411" y="112"/>
                </a:cubicBezTo>
                <a:cubicBezTo>
                  <a:pt x="411" y="112"/>
                  <a:pt x="411" y="112"/>
                  <a:pt x="411" y="112"/>
                </a:cubicBezTo>
                <a:cubicBezTo>
                  <a:pt x="411" y="112"/>
                  <a:pt x="411" y="112"/>
                  <a:pt x="411" y="112"/>
                </a:cubicBezTo>
                <a:cubicBezTo>
                  <a:pt x="411" y="112"/>
                  <a:pt x="411" y="112"/>
                  <a:pt x="411" y="112"/>
                </a:cubicBezTo>
                <a:close/>
                <a:moveTo>
                  <a:pt x="337" y="111"/>
                </a:moveTo>
                <a:cubicBezTo>
                  <a:pt x="336" y="111"/>
                  <a:pt x="337" y="112"/>
                  <a:pt x="337" y="112"/>
                </a:cubicBezTo>
                <a:cubicBezTo>
                  <a:pt x="337" y="112"/>
                  <a:pt x="337" y="111"/>
                  <a:pt x="337" y="111"/>
                </a:cubicBezTo>
                <a:close/>
                <a:moveTo>
                  <a:pt x="407" y="111"/>
                </a:moveTo>
                <a:cubicBezTo>
                  <a:pt x="407" y="110"/>
                  <a:pt x="407" y="110"/>
                  <a:pt x="407" y="110"/>
                </a:cubicBezTo>
                <a:cubicBezTo>
                  <a:pt x="407" y="110"/>
                  <a:pt x="406" y="110"/>
                  <a:pt x="406" y="110"/>
                </a:cubicBezTo>
                <a:cubicBezTo>
                  <a:pt x="406" y="111"/>
                  <a:pt x="407" y="111"/>
                  <a:pt x="407" y="111"/>
                </a:cubicBezTo>
                <a:cubicBezTo>
                  <a:pt x="407" y="111"/>
                  <a:pt x="407" y="111"/>
                  <a:pt x="407" y="111"/>
                </a:cubicBezTo>
                <a:close/>
                <a:moveTo>
                  <a:pt x="402" y="110"/>
                </a:moveTo>
                <a:cubicBezTo>
                  <a:pt x="402" y="110"/>
                  <a:pt x="402" y="110"/>
                  <a:pt x="402" y="110"/>
                </a:cubicBezTo>
                <a:cubicBezTo>
                  <a:pt x="402" y="110"/>
                  <a:pt x="402" y="110"/>
                  <a:pt x="403" y="110"/>
                </a:cubicBezTo>
                <a:cubicBezTo>
                  <a:pt x="402" y="110"/>
                  <a:pt x="402" y="109"/>
                  <a:pt x="402" y="109"/>
                </a:cubicBezTo>
                <a:cubicBezTo>
                  <a:pt x="402" y="109"/>
                  <a:pt x="402" y="110"/>
                  <a:pt x="402" y="110"/>
                </a:cubicBezTo>
                <a:close/>
                <a:moveTo>
                  <a:pt x="418" y="282"/>
                </a:moveTo>
                <a:cubicBezTo>
                  <a:pt x="418" y="282"/>
                  <a:pt x="418" y="282"/>
                  <a:pt x="418" y="282"/>
                </a:cubicBezTo>
                <a:cubicBezTo>
                  <a:pt x="418" y="282"/>
                  <a:pt x="418" y="282"/>
                  <a:pt x="418" y="282"/>
                </a:cubicBezTo>
                <a:cubicBezTo>
                  <a:pt x="418" y="282"/>
                  <a:pt x="418" y="282"/>
                  <a:pt x="418" y="282"/>
                </a:cubicBezTo>
                <a:cubicBezTo>
                  <a:pt x="418" y="282"/>
                  <a:pt x="418" y="282"/>
                  <a:pt x="418" y="282"/>
                </a:cubicBezTo>
                <a:close/>
                <a:moveTo>
                  <a:pt x="524" y="109"/>
                </a:moveTo>
                <a:cubicBezTo>
                  <a:pt x="525" y="109"/>
                  <a:pt x="525" y="109"/>
                  <a:pt x="525" y="110"/>
                </a:cubicBezTo>
                <a:cubicBezTo>
                  <a:pt x="525" y="109"/>
                  <a:pt x="525" y="109"/>
                  <a:pt x="525" y="109"/>
                </a:cubicBezTo>
                <a:cubicBezTo>
                  <a:pt x="525" y="109"/>
                  <a:pt x="525" y="109"/>
                  <a:pt x="525" y="109"/>
                </a:cubicBezTo>
                <a:cubicBezTo>
                  <a:pt x="525" y="109"/>
                  <a:pt x="524" y="109"/>
                  <a:pt x="524" y="109"/>
                </a:cubicBezTo>
                <a:close/>
                <a:moveTo>
                  <a:pt x="353" y="109"/>
                </a:moveTo>
                <a:cubicBezTo>
                  <a:pt x="353" y="109"/>
                  <a:pt x="353" y="109"/>
                  <a:pt x="353" y="109"/>
                </a:cubicBezTo>
                <a:cubicBezTo>
                  <a:pt x="353" y="109"/>
                  <a:pt x="352" y="109"/>
                  <a:pt x="352" y="109"/>
                </a:cubicBezTo>
                <a:cubicBezTo>
                  <a:pt x="352" y="109"/>
                  <a:pt x="352" y="109"/>
                  <a:pt x="352" y="109"/>
                </a:cubicBezTo>
                <a:cubicBezTo>
                  <a:pt x="352" y="109"/>
                  <a:pt x="353" y="109"/>
                  <a:pt x="353" y="109"/>
                </a:cubicBezTo>
                <a:close/>
                <a:moveTo>
                  <a:pt x="523" y="109"/>
                </a:moveTo>
                <a:cubicBezTo>
                  <a:pt x="523" y="109"/>
                  <a:pt x="523" y="108"/>
                  <a:pt x="522" y="108"/>
                </a:cubicBezTo>
                <a:cubicBezTo>
                  <a:pt x="522" y="109"/>
                  <a:pt x="522" y="109"/>
                  <a:pt x="522" y="109"/>
                </a:cubicBezTo>
                <a:cubicBezTo>
                  <a:pt x="522" y="109"/>
                  <a:pt x="522" y="109"/>
                  <a:pt x="523" y="109"/>
                </a:cubicBezTo>
                <a:cubicBezTo>
                  <a:pt x="523" y="109"/>
                  <a:pt x="523" y="109"/>
                  <a:pt x="523" y="109"/>
                </a:cubicBezTo>
                <a:close/>
                <a:moveTo>
                  <a:pt x="504" y="109"/>
                </a:moveTo>
                <a:cubicBezTo>
                  <a:pt x="504" y="109"/>
                  <a:pt x="504" y="108"/>
                  <a:pt x="504" y="108"/>
                </a:cubicBezTo>
                <a:cubicBezTo>
                  <a:pt x="504" y="109"/>
                  <a:pt x="504" y="109"/>
                  <a:pt x="504" y="109"/>
                </a:cubicBezTo>
                <a:cubicBezTo>
                  <a:pt x="504" y="109"/>
                  <a:pt x="504" y="109"/>
                  <a:pt x="504" y="109"/>
                </a:cubicBezTo>
                <a:cubicBezTo>
                  <a:pt x="504" y="109"/>
                  <a:pt x="504" y="109"/>
                  <a:pt x="504" y="109"/>
                </a:cubicBezTo>
                <a:close/>
                <a:moveTo>
                  <a:pt x="529" y="225"/>
                </a:moveTo>
                <a:cubicBezTo>
                  <a:pt x="529" y="226"/>
                  <a:pt x="530" y="226"/>
                  <a:pt x="530" y="226"/>
                </a:cubicBezTo>
                <a:cubicBezTo>
                  <a:pt x="530" y="226"/>
                  <a:pt x="530" y="226"/>
                  <a:pt x="530" y="226"/>
                </a:cubicBezTo>
                <a:cubicBezTo>
                  <a:pt x="530" y="225"/>
                  <a:pt x="530" y="225"/>
                  <a:pt x="530" y="225"/>
                </a:cubicBezTo>
                <a:cubicBezTo>
                  <a:pt x="530" y="225"/>
                  <a:pt x="529" y="225"/>
                  <a:pt x="529" y="225"/>
                </a:cubicBezTo>
                <a:close/>
                <a:moveTo>
                  <a:pt x="49" y="226"/>
                </a:moveTo>
                <a:cubicBezTo>
                  <a:pt x="49" y="226"/>
                  <a:pt x="49" y="226"/>
                  <a:pt x="49" y="226"/>
                </a:cubicBezTo>
                <a:cubicBezTo>
                  <a:pt x="49" y="226"/>
                  <a:pt x="49" y="226"/>
                  <a:pt x="50" y="226"/>
                </a:cubicBezTo>
                <a:cubicBezTo>
                  <a:pt x="49" y="226"/>
                  <a:pt x="49" y="226"/>
                  <a:pt x="49" y="226"/>
                </a:cubicBezTo>
                <a:cubicBezTo>
                  <a:pt x="49" y="225"/>
                  <a:pt x="49" y="226"/>
                  <a:pt x="49" y="226"/>
                </a:cubicBezTo>
                <a:close/>
                <a:moveTo>
                  <a:pt x="69" y="226"/>
                </a:moveTo>
                <a:cubicBezTo>
                  <a:pt x="69" y="226"/>
                  <a:pt x="69" y="226"/>
                  <a:pt x="69" y="226"/>
                </a:cubicBezTo>
                <a:cubicBezTo>
                  <a:pt x="69" y="226"/>
                  <a:pt x="68" y="226"/>
                  <a:pt x="68" y="226"/>
                </a:cubicBezTo>
                <a:cubicBezTo>
                  <a:pt x="69" y="226"/>
                  <a:pt x="69" y="226"/>
                  <a:pt x="69" y="226"/>
                </a:cubicBezTo>
                <a:cubicBezTo>
                  <a:pt x="69" y="226"/>
                  <a:pt x="69" y="226"/>
                  <a:pt x="69" y="226"/>
                </a:cubicBezTo>
                <a:close/>
                <a:moveTo>
                  <a:pt x="431" y="283"/>
                </a:moveTo>
                <a:cubicBezTo>
                  <a:pt x="431" y="283"/>
                  <a:pt x="431" y="283"/>
                  <a:pt x="431" y="283"/>
                </a:cubicBezTo>
                <a:cubicBezTo>
                  <a:pt x="431" y="283"/>
                  <a:pt x="431" y="283"/>
                  <a:pt x="431" y="283"/>
                </a:cubicBezTo>
                <a:cubicBezTo>
                  <a:pt x="431" y="283"/>
                  <a:pt x="431" y="283"/>
                  <a:pt x="431" y="283"/>
                </a:cubicBezTo>
                <a:cubicBezTo>
                  <a:pt x="431" y="283"/>
                  <a:pt x="431" y="283"/>
                  <a:pt x="431" y="283"/>
                </a:cubicBezTo>
                <a:close/>
                <a:moveTo>
                  <a:pt x="538" y="108"/>
                </a:moveTo>
                <a:cubicBezTo>
                  <a:pt x="538" y="108"/>
                  <a:pt x="538" y="108"/>
                  <a:pt x="538" y="108"/>
                </a:cubicBezTo>
                <a:cubicBezTo>
                  <a:pt x="538" y="108"/>
                  <a:pt x="538" y="108"/>
                  <a:pt x="538" y="108"/>
                </a:cubicBezTo>
                <a:cubicBezTo>
                  <a:pt x="538" y="108"/>
                  <a:pt x="538" y="108"/>
                  <a:pt x="537" y="108"/>
                </a:cubicBezTo>
                <a:cubicBezTo>
                  <a:pt x="538" y="108"/>
                  <a:pt x="538" y="108"/>
                  <a:pt x="538" y="108"/>
                </a:cubicBezTo>
                <a:close/>
                <a:moveTo>
                  <a:pt x="500" y="108"/>
                </a:moveTo>
                <a:cubicBezTo>
                  <a:pt x="500" y="108"/>
                  <a:pt x="500" y="108"/>
                  <a:pt x="500" y="108"/>
                </a:cubicBezTo>
                <a:cubicBezTo>
                  <a:pt x="499" y="108"/>
                  <a:pt x="499" y="108"/>
                  <a:pt x="499" y="108"/>
                </a:cubicBezTo>
                <a:cubicBezTo>
                  <a:pt x="499" y="108"/>
                  <a:pt x="499" y="108"/>
                  <a:pt x="499" y="108"/>
                </a:cubicBezTo>
                <a:cubicBezTo>
                  <a:pt x="500" y="108"/>
                  <a:pt x="500" y="108"/>
                  <a:pt x="500" y="108"/>
                </a:cubicBezTo>
                <a:close/>
                <a:moveTo>
                  <a:pt x="347" y="108"/>
                </a:moveTo>
                <a:cubicBezTo>
                  <a:pt x="347" y="108"/>
                  <a:pt x="347" y="109"/>
                  <a:pt x="347" y="109"/>
                </a:cubicBezTo>
                <a:cubicBezTo>
                  <a:pt x="347" y="109"/>
                  <a:pt x="347" y="109"/>
                  <a:pt x="347" y="108"/>
                </a:cubicBezTo>
                <a:cubicBezTo>
                  <a:pt x="347" y="108"/>
                  <a:pt x="347" y="108"/>
                  <a:pt x="347" y="108"/>
                </a:cubicBezTo>
                <a:cubicBezTo>
                  <a:pt x="347" y="108"/>
                  <a:pt x="347" y="108"/>
                  <a:pt x="347" y="108"/>
                </a:cubicBezTo>
                <a:close/>
                <a:moveTo>
                  <a:pt x="303" y="283"/>
                </a:moveTo>
                <a:cubicBezTo>
                  <a:pt x="303" y="284"/>
                  <a:pt x="304" y="283"/>
                  <a:pt x="304" y="283"/>
                </a:cubicBezTo>
                <a:cubicBezTo>
                  <a:pt x="304" y="283"/>
                  <a:pt x="303" y="283"/>
                  <a:pt x="303" y="283"/>
                </a:cubicBezTo>
                <a:close/>
                <a:moveTo>
                  <a:pt x="320" y="108"/>
                </a:moveTo>
                <a:cubicBezTo>
                  <a:pt x="321" y="108"/>
                  <a:pt x="321" y="108"/>
                  <a:pt x="321" y="108"/>
                </a:cubicBezTo>
                <a:cubicBezTo>
                  <a:pt x="321" y="108"/>
                  <a:pt x="321" y="108"/>
                  <a:pt x="321" y="108"/>
                </a:cubicBezTo>
                <a:cubicBezTo>
                  <a:pt x="321" y="108"/>
                  <a:pt x="321" y="108"/>
                  <a:pt x="321" y="108"/>
                </a:cubicBezTo>
                <a:cubicBezTo>
                  <a:pt x="321" y="108"/>
                  <a:pt x="321" y="108"/>
                  <a:pt x="320" y="108"/>
                </a:cubicBezTo>
                <a:close/>
                <a:moveTo>
                  <a:pt x="418" y="108"/>
                </a:moveTo>
                <a:cubicBezTo>
                  <a:pt x="418" y="108"/>
                  <a:pt x="417" y="108"/>
                  <a:pt x="417" y="108"/>
                </a:cubicBezTo>
                <a:cubicBezTo>
                  <a:pt x="417" y="108"/>
                  <a:pt x="417" y="108"/>
                  <a:pt x="417" y="108"/>
                </a:cubicBezTo>
                <a:cubicBezTo>
                  <a:pt x="417" y="108"/>
                  <a:pt x="417" y="108"/>
                  <a:pt x="417" y="108"/>
                </a:cubicBezTo>
                <a:cubicBezTo>
                  <a:pt x="417" y="108"/>
                  <a:pt x="418" y="108"/>
                  <a:pt x="418" y="108"/>
                </a:cubicBezTo>
                <a:close/>
                <a:moveTo>
                  <a:pt x="504" y="108"/>
                </a:moveTo>
                <a:cubicBezTo>
                  <a:pt x="504" y="107"/>
                  <a:pt x="503" y="107"/>
                  <a:pt x="503" y="107"/>
                </a:cubicBezTo>
                <a:cubicBezTo>
                  <a:pt x="503" y="107"/>
                  <a:pt x="503" y="107"/>
                  <a:pt x="503" y="107"/>
                </a:cubicBezTo>
                <a:cubicBezTo>
                  <a:pt x="503" y="108"/>
                  <a:pt x="503" y="108"/>
                  <a:pt x="503" y="108"/>
                </a:cubicBezTo>
                <a:cubicBezTo>
                  <a:pt x="503" y="108"/>
                  <a:pt x="503" y="108"/>
                  <a:pt x="504" y="108"/>
                </a:cubicBezTo>
                <a:close/>
                <a:moveTo>
                  <a:pt x="482" y="107"/>
                </a:moveTo>
                <a:cubicBezTo>
                  <a:pt x="482" y="107"/>
                  <a:pt x="482" y="107"/>
                  <a:pt x="482" y="107"/>
                </a:cubicBezTo>
                <a:cubicBezTo>
                  <a:pt x="482" y="107"/>
                  <a:pt x="482" y="107"/>
                  <a:pt x="482" y="107"/>
                </a:cubicBezTo>
                <a:cubicBezTo>
                  <a:pt x="482" y="107"/>
                  <a:pt x="482" y="107"/>
                  <a:pt x="482" y="107"/>
                </a:cubicBezTo>
                <a:cubicBezTo>
                  <a:pt x="482" y="107"/>
                  <a:pt x="482" y="107"/>
                  <a:pt x="482" y="107"/>
                </a:cubicBezTo>
                <a:close/>
                <a:moveTo>
                  <a:pt x="409" y="283"/>
                </a:moveTo>
                <a:cubicBezTo>
                  <a:pt x="409" y="283"/>
                  <a:pt x="409" y="283"/>
                  <a:pt x="408" y="283"/>
                </a:cubicBezTo>
                <a:cubicBezTo>
                  <a:pt x="408" y="283"/>
                  <a:pt x="408" y="283"/>
                  <a:pt x="408" y="283"/>
                </a:cubicBezTo>
                <a:cubicBezTo>
                  <a:pt x="408" y="283"/>
                  <a:pt x="409" y="283"/>
                  <a:pt x="409" y="283"/>
                </a:cubicBezTo>
                <a:cubicBezTo>
                  <a:pt x="409" y="283"/>
                  <a:pt x="409" y="283"/>
                  <a:pt x="409" y="283"/>
                </a:cubicBezTo>
                <a:close/>
                <a:moveTo>
                  <a:pt x="35" y="227"/>
                </a:moveTo>
                <a:cubicBezTo>
                  <a:pt x="35" y="227"/>
                  <a:pt x="35" y="226"/>
                  <a:pt x="35" y="226"/>
                </a:cubicBezTo>
                <a:cubicBezTo>
                  <a:pt x="35" y="226"/>
                  <a:pt x="35" y="226"/>
                  <a:pt x="35" y="226"/>
                </a:cubicBezTo>
                <a:cubicBezTo>
                  <a:pt x="35" y="226"/>
                  <a:pt x="35" y="226"/>
                  <a:pt x="35" y="227"/>
                </a:cubicBezTo>
                <a:cubicBezTo>
                  <a:pt x="35" y="227"/>
                  <a:pt x="35" y="227"/>
                  <a:pt x="35" y="227"/>
                </a:cubicBezTo>
                <a:close/>
                <a:moveTo>
                  <a:pt x="37" y="227"/>
                </a:moveTo>
                <a:cubicBezTo>
                  <a:pt x="37" y="226"/>
                  <a:pt x="37" y="226"/>
                  <a:pt x="37" y="226"/>
                </a:cubicBezTo>
                <a:cubicBezTo>
                  <a:pt x="37" y="226"/>
                  <a:pt x="37" y="227"/>
                  <a:pt x="37" y="227"/>
                </a:cubicBezTo>
                <a:cubicBezTo>
                  <a:pt x="37" y="227"/>
                  <a:pt x="37" y="227"/>
                  <a:pt x="37" y="227"/>
                </a:cubicBezTo>
                <a:close/>
                <a:moveTo>
                  <a:pt x="403" y="107"/>
                </a:moveTo>
                <a:cubicBezTo>
                  <a:pt x="403" y="107"/>
                  <a:pt x="403" y="107"/>
                  <a:pt x="403" y="107"/>
                </a:cubicBezTo>
                <a:cubicBezTo>
                  <a:pt x="403" y="107"/>
                  <a:pt x="402" y="107"/>
                  <a:pt x="402" y="107"/>
                </a:cubicBezTo>
                <a:cubicBezTo>
                  <a:pt x="402" y="107"/>
                  <a:pt x="403" y="107"/>
                  <a:pt x="403" y="107"/>
                </a:cubicBezTo>
                <a:cubicBezTo>
                  <a:pt x="403" y="107"/>
                  <a:pt x="403" y="107"/>
                  <a:pt x="403" y="107"/>
                </a:cubicBezTo>
                <a:close/>
                <a:moveTo>
                  <a:pt x="384" y="107"/>
                </a:moveTo>
                <a:cubicBezTo>
                  <a:pt x="384" y="107"/>
                  <a:pt x="384" y="107"/>
                  <a:pt x="384" y="107"/>
                </a:cubicBezTo>
                <a:cubicBezTo>
                  <a:pt x="384" y="107"/>
                  <a:pt x="384" y="107"/>
                  <a:pt x="384" y="107"/>
                </a:cubicBezTo>
                <a:cubicBezTo>
                  <a:pt x="384" y="107"/>
                  <a:pt x="384" y="106"/>
                  <a:pt x="384" y="106"/>
                </a:cubicBezTo>
                <a:cubicBezTo>
                  <a:pt x="384" y="106"/>
                  <a:pt x="384" y="106"/>
                  <a:pt x="384" y="107"/>
                </a:cubicBezTo>
                <a:close/>
                <a:moveTo>
                  <a:pt x="545" y="106"/>
                </a:moveTo>
                <a:cubicBezTo>
                  <a:pt x="545" y="106"/>
                  <a:pt x="545" y="106"/>
                  <a:pt x="545" y="107"/>
                </a:cubicBezTo>
                <a:cubicBezTo>
                  <a:pt x="545" y="106"/>
                  <a:pt x="545" y="106"/>
                  <a:pt x="545" y="106"/>
                </a:cubicBezTo>
                <a:cubicBezTo>
                  <a:pt x="545" y="106"/>
                  <a:pt x="545" y="106"/>
                  <a:pt x="545" y="106"/>
                </a:cubicBezTo>
                <a:cubicBezTo>
                  <a:pt x="545" y="106"/>
                  <a:pt x="545" y="106"/>
                  <a:pt x="545" y="106"/>
                </a:cubicBezTo>
                <a:close/>
                <a:moveTo>
                  <a:pt x="405" y="106"/>
                </a:moveTo>
                <a:cubicBezTo>
                  <a:pt x="404" y="106"/>
                  <a:pt x="404" y="106"/>
                  <a:pt x="404" y="106"/>
                </a:cubicBezTo>
                <a:cubicBezTo>
                  <a:pt x="404" y="106"/>
                  <a:pt x="404" y="106"/>
                  <a:pt x="404" y="107"/>
                </a:cubicBezTo>
                <a:cubicBezTo>
                  <a:pt x="405" y="106"/>
                  <a:pt x="405" y="106"/>
                  <a:pt x="405" y="106"/>
                </a:cubicBezTo>
                <a:cubicBezTo>
                  <a:pt x="405" y="106"/>
                  <a:pt x="405" y="106"/>
                  <a:pt x="405" y="106"/>
                </a:cubicBezTo>
                <a:close/>
                <a:moveTo>
                  <a:pt x="520" y="106"/>
                </a:moveTo>
                <a:cubicBezTo>
                  <a:pt x="520" y="106"/>
                  <a:pt x="520" y="106"/>
                  <a:pt x="520" y="106"/>
                </a:cubicBezTo>
                <a:cubicBezTo>
                  <a:pt x="520" y="106"/>
                  <a:pt x="520" y="105"/>
                  <a:pt x="520" y="105"/>
                </a:cubicBezTo>
                <a:cubicBezTo>
                  <a:pt x="520" y="105"/>
                  <a:pt x="520" y="105"/>
                  <a:pt x="520" y="106"/>
                </a:cubicBezTo>
                <a:cubicBezTo>
                  <a:pt x="520" y="106"/>
                  <a:pt x="520" y="106"/>
                  <a:pt x="520" y="106"/>
                </a:cubicBezTo>
                <a:close/>
                <a:moveTo>
                  <a:pt x="538" y="105"/>
                </a:moveTo>
                <a:cubicBezTo>
                  <a:pt x="538" y="105"/>
                  <a:pt x="538" y="105"/>
                  <a:pt x="538" y="105"/>
                </a:cubicBezTo>
                <a:cubicBezTo>
                  <a:pt x="538" y="105"/>
                  <a:pt x="538" y="105"/>
                  <a:pt x="538" y="105"/>
                </a:cubicBezTo>
                <a:cubicBezTo>
                  <a:pt x="538" y="105"/>
                  <a:pt x="538" y="105"/>
                  <a:pt x="538" y="105"/>
                </a:cubicBezTo>
                <a:cubicBezTo>
                  <a:pt x="538" y="105"/>
                  <a:pt x="538" y="105"/>
                  <a:pt x="538" y="105"/>
                </a:cubicBezTo>
                <a:close/>
                <a:moveTo>
                  <a:pt x="586" y="189"/>
                </a:moveTo>
                <a:cubicBezTo>
                  <a:pt x="586" y="189"/>
                  <a:pt x="586" y="189"/>
                  <a:pt x="586" y="189"/>
                </a:cubicBezTo>
                <a:cubicBezTo>
                  <a:pt x="586" y="189"/>
                  <a:pt x="586" y="189"/>
                  <a:pt x="586" y="189"/>
                </a:cubicBezTo>
                <a:cubicBezTo>
                  <a:pt x="586" y="189"/>
                  <a:pt x="586" y="189"/>
                  <a:pt x="586" y="189"/>
                </a:cubicBezTo>
                <a:cubicBezTo>
                  <a:pt x="586" y="189"/>
                  <a:pt x="586" y="189"/>
                  <a:pt x="586" y="189"/>
                </a:cubicBezTo>
                <a:close/>
                <a:moveTo>
                  <a:pt x="472" y="106"/>
                </a:moveTo>
                <a:cubicBezTo>
                  <a:pt x="472" y="105"/>
                  <a:pt x="472" y="105"/>
                  <a:pt x="472" y="105"/>
                </a:cubicBezTo>
                <a:cubicBezTo>
                  <a:pt x="472" y="105"/>
                  <a:pt x="472" y="105"/>
                  <a:pt x="472" y="105"/>
                </a:cubicBezTo>
                <a:cubicBezTo>
                  <a:pt x="472" y="105"/>
                  <a:pt x="472" y="105"/>
                  <a:pt x="472" y="105"/>
                </a:cubicBezTo>
                <a:cubicBezTo>
                  <a:pt x="472" y="105"/>
                  <a:pt x="472" y="105"/>
                  <a:pt x="472" y="106"/>
                </a:cubicBezTo>
                <a:close/>
                <a:moveTo>
                  <a:pt x="367" y="104"/>
                </a:moveTo>
                <a:cubicBezTo>
                  <a:pt x="367" y="104"/>
                  <a:pt x="366" y="105"/>
                  <a:pt x="366" y="105"/>
                </a:cubicBezTo>
                <a:cubicBezTo>
                  <a:pt x="366" y="105"/>
                  <a:pt x="366" y="105"/>
                  <a:pt x="367" y="105"/>
                </a:cubicBezTo>
                <a:cubicBezTo>
                  <a:pt x="367" y="105"/>
                  <a:pt x="367" y="105"/>
                  <a:pt x="367" y="105"/>
                </a:cubicBezTo>
                <a:cubicBezTo>
                  <a:pt x="367" y="105"/>
                  <a:pt x="367" y="105"/>
                  <a:pt x="367" y="104"/>
                </a:cubicBezTo>
                <a:close/>
                <a:moveTo>
                  <a:pt x="353" y="286"/>
                </a:moveTo>
                <a:cubicBezTo>
                  <a:pt x="353" y="285"/>
                  <a:pt x="353" y="285"/>
                  <a:pt x="353" y="285"/>
                </a:cubicBezTo>
                <a:cubicBezTo>
                  <a:pt x="353" y="285"/>
                  <a:pt x="353" y="285"/>
                  <a:pt x="353" y="285"/>
                </a:cubicBezTo>
                <a:cubicBezTo>
                  <a:pt x="353" y="285"/>
                  <a:pt x="353" y="285"/>
                  <a:pt x="353" y="285"/>
                </a:cubicBezTo>
                <a:cubicBezTo>
                  <a:pt x="353" y="285"/>
                  <a:pt x="353" y="285"/>
                  <a:pt x="353" y="286"/>
                </a:cubicBezTo>
                <a:close/>
                <a:moveTo>
                  <a:pt x="516" y="104"/>
                </a:moveTo>
                <a:cubicBezTo>
                  <a:pt x="515" y="104"/>
                  <a:pt x="515" y="104"/>
                  <a:pt x="515" y="104"/>
                </a:cubicBezTo>
                <a:cubicBezTo>
                  <a:pt x="515" y="104"/>
                  <a:pt x="515" y="104"/>
                  <a:pt x="515" y="104"/>
                </a:cubicBezTo>
                <a:cubicBezTo>
                  <a:pt x="516" y="104"/>
                  <a:pt x="516" y="104"/>
                  <a:pt x="516" y="104"/>
                </a:cubicBezTo>
                <a:cubicBezTo>
                  <a:pt x="516" y="104"/>
                  <a:pt x="516" y="104"/>
                  <a:pt x="516" y="104"/>
                </a:cubicBezTo>
                <a:close/>
                <a:moveTo>
                  <a:pt x="123" y="104"/>
                </a:moveTo>
                <a:cubicBezTo>
                  <a:pt x="123" y="104"/>
                  <a:pt x="123" y="104"/>
                  <a:pt x="123" y="104"/>
                </a:cubicBezTo>
                <a:cubicBezTo>
                  <a:pt x="122" y="104"/>
                  <a:pt x="122" y="104"/>
                  <a:pt x="122" y="104"/>
                </a:cubicBezTo>
                <a:cubicBezTo>
                  <a:pt x="122" y="104"/>
                  <a:pt x="123" y="104"/>
                  <a:pt x="123" y="104"/>
                </a:cubicBezTo>
                <a:cubicBezTo>
                  <a:pt x="123" y="104"/>
                  <a:pt x="123" y="104"/>
                  <a:pt x="123" y="104"/>
                </a:cubicBezTo>
                <a:close/>
                <a:moveTo>
                  <a:pt x="275" y="285"/>
                </a:moveTo>
                <a:cubicBezTo>
                  <a:pt x="275" y="285"/>
                  <a:pt x="275" y="286"/>
                  <a:pt x="275" y="286"/>
                </a:cubicBezTo>
                <a:cubicBezTo>
                  <a:pt x="275" y="286"/>
                  <a:pt x="275" y="286"/>
                  <a:pt x="275" y="286"/>
                </a:cubicBezTo>
                <a:cubicBezTo>
                  <a:pt x="275" y="286"/>
                  <a:pt x="275" y="286"/>
                  <a:pt x="275" y="286"/>
                </a:cubicBezTo>
                <a:cubicBezTo>
                  <a:pt x="275" y="286"/>
                  <a:pt x="275" y="285"/>
                  <a:pt x="275" y="285"/>
                </a:cubicBezTo>
                <a:close/>
                <a:moveTo>
                  <a:pt x="540" y="227"/>
                </a:moveTo>
                <a:cubicBezTo>
                  <a:pt x="540" y="227"/>
                  <a:pt x="540" y="227"/>
                  <a:pt x="540" y="227"/>
                </a:cubicBezTo>
                <a:cubicBezTo>
                  <a:pt x="540" y="227"/>
                  <a:pt x="540" y="227"/>
                  <a:pt x="540" y="227"/>
                </a:cubicBezTo>
                <a:cubicBezTo>
                  <a:pt x="540" y="227"/>
                  <a:pt x="540" y="228"/>
                  <a:pt x="540" y="228"/>
                </a:cubicBezTo>
                <a:cubicBezTo>
                  <a:pt x="540" y="228"/>
                  <a:pt x="541" y="227"/>
                  <a:pt x="540" y="227"/>
                </a:cubicBezTo>
                <a:close/>
                <a:moveTo>
                  <a:pt x="511" y="103"/>
                </a:moveTo>
                <a:cubicBezTo>
                  <a:pt x="511" y="103"/>
                  <a:pt x="511" y="103"/>
                  <a:pt x="512" y="103"/>
                </a:cubicBezTo>
                <a:cubicBezTo>
                  <a:pt x="511" y="103"/>
                  <a:pt x="511" y="103"/>
                  <a:pt x="511" y="103"/>
                </a:cubicBezTo>
                <a:cubicBezTo>
                  <a:pt x="511" y="103"/>
                  <a:pt x="511" y="103"/>
                  <a:pt x="511" y="103"/>
                </a:cubicBezTo>
                <a:cubicBezTo>
                  <a:pt x="511" y="103"/>
                  <a:pt x="511" y="103"/>
                  <a:pt x="511" y="103"/>
                </a:cubicBezTo>
                <a:close/>
                <a:moveTo>
                  <a:pt x="356" y="103"/>
                </a:moveTo>
                <a:cubicBezTo>
                  <a:pt x="356" y="103"/>
                  <a:pt x="357" y="103"/>
                  <a:pt x="357" y="103"/>
                </a:cubicBezTo>
                <a:cubicBezTo>
                  <a:pt x="356" y="102"/>
                  <a:pt x="356" y="102"/>
                  <a:pt x="356" y="102"/>
                </a:cubicBezTo>
                <a:cubicBezTo>
                  <a:pt x="356" y="102"/>
                  <a:pt x="356" y="102"/>
                  <a:pt x="356" y="103"/>
                </a:cubicBezTo>
                <a:cubicBezTo>
                  <a:pt x="356" y="103"/>
                  <a:pt x="356" y="103"/>
                  <a:pt x="356" y="103"/>
                </a:cubicBezTo>
                <a:close/>
                <a:moveTo>
                  <a:pt x="393" y="102"/>
                </a:moveTo>
                <a:cubicBezTo>
                  <a:pt x="394" y="102"/>
                  <a:pt x="394" y="102"/>
                  <a:pt x="394" y="102"/>
                </a:cubicBezTo>
                <a:cubicBezTo>
                  <a:pt x="394" y="102"/>
                  <a:pt x="394" y="102"/>
                  <a:pt x="394" y="102"/>
                </a:cubicBezTo>
                <a:cubicBezTo>
                  <a:pt x="394" y="102"/>
                  <a:pt x="393" y="102"/>
                  <a:pt x="393" y="102"/>
                </a:cubicBezTo>
                <a:cubicBezTo>
                  <a:pt x="393" y="102"/>
                  <a:pt x="393" y="102"/>
                  <a:pt x="393" y="102"/>
                </a:cubicBezTo>
                <a:close/>
                <a:moveTo>
                  <a:pt x="361" y="101"/>
                </a:moveTo>
                <a:cubicBezTo>
                  <a:pt x="361" y="101"/>
                  <a:pt x="361" y="101"/>
                  <a:pt x="361" y="101"/>
                </a:cubicBezTo>
                <a:cubicBezTo>
                  <a:pt x="361" y="102"/>
                  <a:pt x="361" y="102"/>
                  <a:pt x="361" y="102"/>
                </a:cubicBezTo>
                <a:cubicBezTo>
                  <a:pt x="361" y="102"/>
                  <a:pt x="361" y="102"/>
                  <a:pt x="361" y="102"/>
                </a:cubicBezTo>
                <a:cubicBezTo>
                  <a:pt x="361" y="101"/>
                  <a:pt x="361" y="101"/>
                  <a:pt x="361" y="101"/>
                </a:cubicBezTo>
                <a:close/>
                <a:moveTo>
                  <a:pt x="391" y="101"/>
                </a:moveTo>
                <a:cubicBezTo>
                  <a:pt x="391" y="101"/>
                  <a:pt x="391" y="101"/>
                  <a:pt x="390" y="101"/>
                </a:cubicBezTo>
                <a:cubicBezTo>
                  <a:pt x="391" y="101"/>
                  <a:pt x="391" y="101"/>
                  <a:pt x="391" y="101"/>
                </a:cubicBezTo>
                <a:cubicBezTo>
                  <a:pt x="391" y="101"/>
                  <a:pt x="391" y="101"/>
                  <a:pt x="391" y="101"/>
                </a:cubicBezTo>
                <a:cubicBezTo>
                  <a:pt x="391" y="101"/>
                  <a:pt x="391" y="101"/>
                  <a:pt x="391" y="101"/>
                </a:cubicBezTo>
                <a:close/>
                <a:moveTo>
                  <a:pt x="523" y="100"/>
                </a:moveTo>
                <a:cubicBezTo>
                  <a:pt x="523" y="100"/>
                  <a:pt x="523" y="100"/>
                  <a:pt x="522" y="99"/>
                </a:cubicBezTo>
                <a:cubicBezTo>
                  <a:pt x="522" y="100"/>
                  <a:pt x="522" y="100"/>
                  <a:pt x="522" y="100"/>
                </a:cubicBezTo>
                <a:cubicBezTo>
                  <a:pt x="522" y="100"/>
                  <a:pt x="522" y="100"/>
                  <a:pt x="522" y="100"/>
                </a:cubicBezTo>
                <a:cubicBezTo>
                  <a:pt x="523" y="100"/>
                  <a:pt x="523" y="100"/>
                  <a:pt x="523" y="100"/>
                </a:cubicBezTo>
                <a:close/>
                <a:moveTo>
                  <a:pt x="391" y="100"/>
                </a:moveTo>
                <a:cubicBezTo>
                  <a:pt x="391" y="100"/>
                  <a:pt x="391" y="100"/>
                  <a:pt x="391" y="100"/>
                </a:cubicBezTo>
                <a:cubicBezTo>
                  <a:pt x="391" y="100"/>
                  <a:pt x="391" y="100"/>
                  <a:pt x="391" y="100"/>
                </a:cubicBezTo>
                <a:cubicBezTo>
                  <a:pt x="391" y="100"/>
                  <a:pt x="390" y="100"/>
                  <a:pt x="390" y="100"/>
                </a:cubicBezTo>
                <a:cubicBezTo>
                  <a:pt x="390" y="100"/>
                  <a:pt x="391" y="100"/>
                  <a:pt x="391" y="100"/>
                </a:cubicBezTo>
                <a:close/>
                <a:moveTo>
                  <a:pt x="348" y="99"/>
                </a:moveTo>
                <a:cubicBezTo>
                  <a:pt x="348" y="100"/>
                  <a:pt x="348" y="100"/>
                  <a:pt x="348" y="100"/>
                </a:cubicBezTo>
                <a:cubicBezTo>
                  <a:pt x="348" y="100"/>
                  <a:pt x="348" y="100"/>
                  <a:pt x="348" y="100"/>
                </a:cubicBezTo>
                <a:cubicBezTo>
                  <a:pt x="348" y="100"/>
                  <a:pt x="348" y="100"/>
                  <a:pt x="348" y="100"/>
                </a:cubicBezTo>
                <a:cubicBezTo>
                  <a:pt x="348" y="100"/>
                  <a:pt x="348" y="100"/>
                  <a:pt x="348" y="99"/>
                </a:cubicBezTo>
                <a:close/>
                <a:moveTo>
                  <a:pt x="406" y="288"/>
                </a:moveTo>
                <a:cubicBezTo>
                  <a:pt x="406" y="288"/>
                  <a:pt x="406" y="288"/>
                  <a:pt x="406" y="288"/>
                </a:cubicBezTo>
                <a:cubicBezTo>
                  <a:pt x="406" y="288"/>
                  <a:pt x="406" y="288"/>
                  <a:pt x="406" y="288"/>
                </a:cubicBezTo>
                <a:cubicBezTo>
                  <a:pt x="406" y="288"/>
                  <a:pt x="406" y="288"/>
                  <a:pt x="406" y="288"/>
                </a:cubicBezTo>
                <a:cubicBezTo>
                  <a:pt x="406" y="288"/>
                  <a:pt x="406" y="288"/>
                  <a:pt x="406" y="288"/>
                </a:cubicBezTo>
                <a:close/>
                <a:moveTo>
                  <a:pt x="593" y="191"/>
                </a:moveTo>
                <a:cubicBezTo>
                  <a:pt x="593" y="191"/>
                  <a:pt x="594" y="191"/>
                  <a:pt x="594" y="191"/>
                </a:cubicBezTo>
                <a:cubicBezTo>
                  <a:pt x="594" y="191"/>
                  <a:pt x="593" y="191"/>
                  <a:pt x="593" y="190"/>
                </a:cubicBezTo>
                <a:cubicBezTo>
                  <a:pt x="593" y="190"/>
                  <a:pt x="593" y="190"/>
                  <a:pt x="593" y="191"/>
                </a:cubicBezTo>
                <a:cubicBezTo>
                  <a:pt x="593" y="191"/>
                  <a:pt x="593" y="191"/>
                  <a:pt x="593" y="191"/>
                </a:cubicBezTo>
                <a:close/>
                <a:moveTo>
                  <a:pt x="335" y="288"/>
                </a:moveTo>
                <a:cubicBezTo>
                  <a:pt x="334" y="288"/>
                  <a:pt x="334" y="289"/>
                  <a:pt x="334" y="289"/>
                </a:cubicBezTo>
                <a:cubicBezTo>
                  <a:pt x="335" y="289"/>
                  <a:pt x="335" y="289"/>
                  <a:pt x="335" y="289"/>
                </a:cubicBezTo>
                <a:cubicBezTo>
                  <a:pt x="335" y="289"/>
                  <a:pt x="335" y="289"/>
                  <a:pt x="335" y="288"/>
                </a:cubicBezTo>
                <a:cubicBezTo>
                  <a:pt x="335" y="288"/>
                  <a:pt x="335" y="288"/>
                  <a:pt x="335" y="288"/>
                </a:cubicBezTo>
                <a:close/>
                <a:moveTo>
                  <a:pt x="615" y="172"/>
                </a:moveTo>
                <a:cubicBezTo>
                  <a:pt x="615" y="172"/>
                  <a:pt x="615" y="171"/>
                  <a:pt x="615" y="171"/>
                </a:cubicBezTo>
                <a:cubicBezTo>
                  <a:pt x="615" y="171"/>
                  <a:pt x="615" y="171"/>
                  <a:pt x="615" y="171"/>
                </a:cubicBezTo>
                <a:cubicBezTo>
                  <a:pt x="615" y="172"/>
                  <a:pt x="615" y="172"/>
                  <a:pt x="615" y="172"/>
                </a:cubicBezTo>
                <a:cubicBezTo>
                  <a:pt x="615" y="172"/>
                  <a:pt x="615" y="172"/>
                  <a:pt x="615" y="172"/>
                </a:cubicBezTo>
                <a:close/>
                <a:moveTo>
                  <a:pt x="484" y="98"/>
                </a:moveTo>
                <a:cubicBezTo>
                  <a:pt x="484" y="98"/>
                  <a:pt x="483" y="98"/>
                  <a:pt x="483" y="98"/>
                </a:cubicBezTo>
                <a:cubicBezTo>
                  <a:pt x="483" y="98"/>
                  <a:pt x="483" y="98"/>
                  <a:pt x="483" y="98"/>
                </a:cubicBezTo>
                <a:cubicBezTo>
                  <a:pt x="483" y="98"/>
                  <a:pt x="484" y="98"/>
                  <a:pt x="484" y="98"/>
                </a:cubicBezTo>
                <a:cubicBezTo>
                  <a:pt x="484" y="98"/>
                  <a:pt x="484" y="98"/>
                  <a:pt x="484" y="98"/>
                </a:cubicBezTo>
                <a:close/>
                <a:moveTo>
                  <a:pt x="466" y="98"/>
                </a:moveTo>
                <a:cubicBezTo>
                  <a:pt x="467" y="98"/>
                  <a:pt x="467" y="98"/>
                  <a:pt x="467" y="98"/>
                </a:cubicBezTo>
                <a:cubicBezTo>
                  <a:pt x="467" y="98"/>
                  <a:pt x="467" y="98"/>
                  <a:pt x="467" y="98"/>
                </a:cubicBezTo>
                <a:cubicBezTo>
                  <a:pt x="466" y="98"/>
                  <a:pt x="466" y="98"/>
                  <a:pt x="466" y="98"/>
                </a:cubicBezTo>
                <a:cubicBezTo>
                  <a:pt x="466" y="98"/>
                  <a:pt x="466" y="98"/>
                  <a:pt x="466" y="98"/>
                </a:cubicBezTo>
                <a:close/>
                <a:moveTo>
                  <a:pt x="347" y="98"/>
                </a:moveTo>
                <a:cubicBezTo>
                  <a:pt x="347" y="98"/>
                  <a:pt x="347" y="98"/>
                  <a:pt x="347" y="98"/>
                </a:cubicBezTo>
                <a:cubicBezTo>
                  <a:pt x="347" y="98"/>
                  <a:pt x="347" y="98"/>
                  <a:pt x="347" y="98"/>
                </a:cubicBezTo>
                <a:cubicBezTo>
                  <a:pt x="347" y="98"/>
                  <a:pt x="347" y="98"/>
                  <a:pt x="347" y="98"/>
                </a:cubicBezTo>
                <a:cubicBezTo>
                  <a:pt x="347" y="98"/>
                  <a:pt x="347" y="98"/>
                  <a:pt x="347" y="98"/>
                </a:cubicBezTo>
                <a:close/>
                <a:moveTo>
                  <a:pt x="36" y="230"/>
                </a:moveTo>
                <a:cubicBezTo>
                  <a:pt x="36" y="229"/>
                  <a:pt x="36" y="229"/>
                  <a:pt x="36" y="229"/>
                </a:cubicBezTo>
                <a:cubicBezTo>
                  <a:pt x="36" y="229"/>
                  <a:pt x="36" y="229"/>
                  <a:pt x="36" y="229"/>
                </a:cubicBezTo>
                <a:cubicBezTo>
                  <a:pt x="36" y="229"/>
                  <a:pt x="36" y="229"/>
                  <a:pt x="36" y="229"/>
                </a:cubicBezTo>
                <a:cubicBezTo>
                  <a:pt x="36" y="229"/>
                  <a:pt x="36" y="229"/>
                  <a:pt x="36" y="230"/>
                </a:cubicBezTo>
                <a:close/>
                <a:moveTo>
                  <a:pt x="287" y="161"/>
                </a:moveTo>
                <a:cubicBezTo>
                  <a:pt x="287" y="161"/>
                  <a:pt x="287" y="161"/>
                  <a:pt x="287" y="161"/>
                </a:cubicBezTo>
                <a:cubicBezTo>
                  <a:pt x="287" y="161"/>
                  <a:pt x="287" y="161"/>
                  <a:pt x="287" y="161"/>
                </a:cubicBezTo>
                <a:cubicBezTo>
                  <a:pt x="287" y="161"/>
                  <a:pt x="287" y="161"/>
                  <a:pt x="287" y="160"/>
                </a:cubicBezTo>
                <a:cubicBezTo>
                  <a:pt x="287" y="161"/>
                  <a:pt x="287" y="161"/>
                  <a:pt x="287" y="161"/>
                </a:cubicBezTo>
                <a:close/>
                <a:moveTo>
                  <a:pt x="551" y="97"/>
                </a:moveTo>
                <a:cubicBezTo>
                  <a:pt x="551" y="98"/>
                  <a:pt x="551" y="98"/>
                  <a:pt x="552" y="98"/>
                </a:cubicBezTo>
                <a:cubicBezTo>
                  <a:pt x="552" y="98"/>
                  <a:pt x="552" y="98"/>
                  <a:pt x="552" y="97"/>
                </a:cubicBezTo>
                <a:cubicBezTo>
                  <a:pt x="552" y="97"/>
                  <a:pt x="552" y="97"/>
                  <a:pt x="552" y="97"/>
                </a:cubicBezTo>
                <a:cubicBezTo>
                  <a:pt x="552" y="97"/>
                  <a:pt x="551" y="97"/>
                  <a:pt x="551" y="97"/>
                </a:cubicBezTo>
                <a:close/>
                <a:moveTo>
                  <a:pt x="402" y="98"/>
                </a:moveTo>
                <a:cubicBezTo>
                  <a:pt x="402" y="98"/>
                  <a:pt x="402" y="97"/>
                  <a:pt x="402" y="97"/>
                </a:cubicBezTo>
                <a:cubicBezTo>
                  <a:pt x="402" y="97"/>
                  <a:pt x="402" y="97"/>
                  <a:pt x="402" y="97"/>
                </a:cubicBezTo>
                <a:cubicBezTo>
                  <a:pt x="402" y="98"/>
                  <a:pt x="402" y="98"/>
                  <a:pt x="402" y="98"/>
                </a:cubicBezTo>
                <a:cubicBezTo>
                  <a:pt x="402" y="98"/>
                  <a:pt x="402" y="98"/>
                  <a:pt x="402" y="98"/>
                </a:cubicBezTo>
                <a:close/>
                <a:moveTo>
                  <a:pt x="262" y="290"/>
                </a:moveTo>
                <a:cubicBezTo>
                  <a:pt x="262" y="290"/>
                  <a:pt x="262" y="290"/>
                  <a:pt x="263" y="290"/>
                </a:cubicBezTo>
                <a:cubicBezTo>
                  <a:pt x="263" y="290"/>
                  <a:pt x="263" y="290"/>
                  <a:pt x="263" y="290"/>
                </a:cubicBezTo>
                <a:cubicBezTo>
                  <a:pt x="263" y="290"/>
                  <a:pt x="263" y="290"/>
                  <a:pt x="263" y="290"/>
                </a:cubicBezTo>
                <a:cubicBezTo>
                  <a:pt x="263" y="290"/>
                  <a:pt x="262" y="290"/>
                  <a:pt x="262" y="290"/>
                </a:cubicBezTo>
                <a:close/>
                <a:moveTo>
                  <a:pt x="327" y="290"/>
                </a:moveTo>
                <a:cubicBezTo>
                  <a:pt x="327" y="290"/>
                  <a:pt x="327" y="290"/>
                  <a:pt x="327" y="290"/>
                </a:cubicBezTo>
                <a:cubicBezTo>
                  <a:pt x="327" y="290"/>
                  <a:pt x="327" y="290"/>
                  <a:pt x="327" y="290"/>
                </a:cubicBezTo>
                <a:cubicBezTo>
                  <a:pt x="327" y="290"/>
                  <a:pt x="327" y="290"/>
                  <a:pt x="328" y="290"/>
                </a:cubicBezTo>
                <a:cubicBezTo>
                  <a:pt x="327" y="290"/>
                  <a:pt x="327" y="290"/>
                  <a:pt x="327" y="290"/>
                </a:cubicBezTo>
                <a:close/>
                <a:moveTo>
                  <a:pt x="541" y="97"/>
                </a:moveTo>
                <a:cubicBezTo>
                  <a:pt x="541" y="97"/>
                  <a:pt x="541" y="97"/>
                  <a:pt x="541" y="98"/>
                </a:cubicBezTo>
                <a:cubicBezTo>
                  <a:pt x="541" y="97"/>
                  <a:pt x="541" y="97"/>
                  <a:pt x="541" y="97"/>
                </a:cubicBezTo>
                <a:cubicBezTo>
                  <a:pt x="541" y="97"/>
                  <a:pt x="541" y="97"/>
                  <a:pt x="541" y="97"/>
                </a:cubicBezTo>
                <a:cubicBezTo>
                  <a:pt x="541" y="97"/>
                  <a:pt x="541" y="97"/>
                  <a:pt x="541" y="97"/>
                </a:cubicBezTo>
                <a:close/>
                <a:moveTo>
                  <a:pt x="588" y="192"/>
                </a:moveTo>
                <a:cubicBezTo>
                  <a:pt x="588" y="192"/>
                  <a:pt x="588" y="192"/>
                  <a:pt x="588" y="192"/>
                </a:cubicBezTo>
                <a:cubicBezTo>
                  <a:pt x="589" y="192"/>
                  <a:pt x="589" y="192"/>
                  <a:pt x="589" y="191"/>
                </a:cubicBezTo>
                <a:cubicBezTo>
                  <a:pt x="589" y="191"/>
                  <a:pt x="588" y="191"/>
                  <a:pt x="588" y="191"/>
                </a:cubicBezTo>
                <a:cubicBezTo>
                  <a:pt x="588" y="191"/>
                  <a:pt x="588" y="192"/>
                  <a:pt x="588" y="192"/>
                </a:cubicBezTo>
                <a:close/>
                <a:moveTo>
                  <a:pt x="462" y="97"/>
                </a:moveTo>
                <a:cubicBezTo>
                  <a:pt x="462" y="97"/>
                  <a:pt x="462" y="97"/>
                  <a:pt x="462" y="97"/>
                </a:cubicBezTo>
                <a:cubicBezTo>
                  <a:pt x="462" y="97"/>
                  <a:pt x="462" y="97"/>
                  <a:pt x="462" y="97"/>
                </a:cubicBezTo>
                <a:cubicBezTo>
                  <a:pt x="462" y="97"/>
                  <a:pt x="462" y="97"/>
                  <a:pt x="462" y="97"/>
                </a:cubicBezTo>
                <a:cubicBezTo>
                  <a:pt x="462" y="97"/>
                  <a:pt x="462" y="97"/>
                  <a:pt x="462" y="97"/>
                </a:cubicBezTo>
                <a:close/>
                <a:moveTo>
                  <a:pt x="379" y="97"/>
                </a:moveTo>
                <a:cubicBezTo>
                  <a:pt x="379" y="97"/>
                  <a:pt x="379" y="98"/>
                  <a:pt x="380" y="98"/>
                </a:cubicBezTo>
                <a:cubicBezTo>
                  <a:pt x="380" y="97"/>
                  <a:pt x="380" y="97"/>
                  <a:pt x="380" y="97"/>
                </a:cubicBezTo>
                <a:cubicBezTo>
                  <a:pt x="380" y="97"/>
                  <a:pt x="380" y="97"/>
                  <a:pt x="379" y="97"/>
                </a:cubicBezTo>
                <a:cubicBezTo>
                  <a:pt x="379" y="97"/>
                  <a:pt x="379" y="97"/>
                  <a:pt x="379" y="97"/>
                </a:cubicBezTo>
                <a:close/>
                <a:moveTo>
                  <a:pt x="328" y="97"/>
                </a:moveTo>
                <a:cubicBezTo>
                  <a:pt x="328" y="97"/>
                  <a:pt x="328" y="97"/>
                  <a:pt x="328" y="97"/>
                </a:cubicBezTo>
                <a:cubicBezTo>
                  <a:pt x="328" y="97"/>
                  <a:pt x="328" y="97"/>
                  <a:pt x="328" y="97"/>
                </a:cubicBezTo>
                <a:cubicBezTo>
                  <a:pt x="328" y="97"/>
                  <a:pt x="328" y="97"/>
                  <a:pt x="328" y="96"/>
                </a:cubicBezTo>
                <a:cubicBezTo>
                  <a:pt x="328" y="97"/>
                  <a:pt x="328" y="97"/>
                  <a:pt x="328" y="97"/>
                </a:cubicBezTo>
                <a:close/>
                <a:moveTo>
                  <a:pt x="602" y="160"/>
                </a:moveTo>
                <a:cubicBezTo>
                  <a:pt x="602" y="160"/>
                  <a:pt x="602" y="160"/>
                  <a:pt x="602" y="160"/>
                </a:cubicBezTo>
                <a:cubicBezTo>
                  <a:pt x="602" y="160"/>
                  <a:pt x="602" y="160"/>
                  <a:pt x="602" y="161"/>
                </a:cubicBezTo>
                <a:cubicBezTo>
                  <a:pt x="602" y="161"/>
                  <a:pt x="602" y="161"/>
                  <a:pt x="602" y="161"/>
                </a:cubicBezTo>
                <a:cubicBezTo>
                  <a:pt x="602" y="161"/>
                  <a:pt x="602" y="161"/>
                  <a:pt x="602" y="160"/>
                </a:cubicBezTo>
                <a:close/>
                <a:moveTo>
                  <a:pt x="410" y="95"/>
                </a:moveTo>
                <a:cubicBezTo>
                  <a:pt x="410" y="95"/>
                  <a:pt x="410" y="95"/>
                  <a:pt x="410" y="95"/>
                </a:cubicBezTo>
                <a:cubicBezTo>
                  <a:pt x="410" y="96"/>
                  <a:pt x="410" y="96"/>
                  <a:pt x="410" y="96"/>
                </a:cubicBezTo>
                <a:cubicBezTo>
                  <a:pt x="410" y="96"/>
                  <a:pt x="410" y="96"/>
                  <a:pt x="411" y="95"/>
                </a:cubicBezTo>
                <a:cubicBezTo>
                  <a:pt x="410" y="95"/>
                  <a:pt x="410" y="95"/>
                  <a:pt x="410" y="95"/>
                </a:cubicBezTo>
                <a:close/>
                <a:moveTo>
                  <a:pt x="286" y="160"/>
                </a:moveTo>
                <a:cubicBezTo>
                  <a:pt x="286" y="160"/>
                  <a:pt x="285" y="160"/>
                  <a:pt x="285" y="160"/>
                </a:cubicBezTo>
                <a:cubicBezTo>
                  <a:pt x="285" y="160"/>
                  <a:pt x="285" y="160"/>
                  <a:pt x="285" y="160"/>
                </a:cubicBezTo>
                <a:cubicBezTo>
                  <a:pt x="285" y="160"/>
                  <a:pt x="285" y="160"/>
                  <a:pt x="285" y="160"/>
                </a:cubicBezTo>
                <a:cubicBezTo>
                  <a:pt x="285" y="160"/>
                  <a:pt x="285" y="160"/>
                  <a:pt x="286" y="160"/>
                </a:cubicBezTo>
                <a:close/>
                <a:moveTo>
                  <a:pt x="275" y="291"/>
                </a:moveTo>
                <a:cubicBezTo>
                  <a:pt x="275" y="292"/>
                  <a:pt x="275" y="292"/>
                  <a:pt x="275" y="292"/>
                </a:cubicBezTo>
                <a:cubicBezTo>
                  <a:pt x="275" y="292"/>
                  <a:pt x="275" y="292"/>
                  <a:pt x="275" y="291"/>
                </a:cubicBezTo>
                <a:cubicBezTo>
                  <a:pt x="275" y="291"/>
                  <a:pt x="275" y="291"/>
                  <a:pt x="275" y="291"/>
                </a:cubicBezTo>
                <a:cubicBezTo>
                  <a:pt x="275" y="291"/>
                  <a:pt x="275" y="291"/>
                  <a:pt x="275" y="291"/>
                </a:cubicBezTo>
                <a:close/>
                <a:moveTo>
                  <a:pt x="326" y="291"/>
                </a:moveTo>
                <a:cubicBezTo>
                  <a:pt x="326" y="291"/>
                  <a:pt x="326" y="291"/>
                  <a:pt x="326" y="292"/>
                </a:cubicBezTo>
                <a:cubicBezTo>
                  <a:pt x="326" y="292"/>
                  <a:pt x="326" y="292"/>
                  <a:pt x="326" y="292"/>
                </a:cubicBezTo>
                <a:cubicBezTo>
                  <a:pt x="326" y="292"/>
                  <a:pt x="326" y="291"/>
                  <a:pt x="326" y="291"/>
                </a:cubicBezTo>
                <a:cubicBezTo>
                  <a:pt x="326" y="291"/>
                  <a:pt x="326" y="291"/>
                  <a:pt x="326" y="291"/>
                </a:cubicBezTo>
                <a:close/>
                <a:moveTo>
                  <a:pt x="402" y="95"/>
                </a:moveTo>
                <a:cubicBezTo>
                  <a:pt x="402" y="96"/>
                  <a:pt x="402" y="96"/>
                  <a:pt x="402" y="96"/>
                </a:cubicBezTo>
                <a:cubicBezTo>
                  <a:pt x="402" y="96"/>
                  <a:pt x="402" y="96"/>
                  <a:pt x="403" y="95"/>
                </a:cubicBezTo>
                <a:cubicBezTo>
                  <a:pt x="402" y="95"/>
                  <a:pt x="402" y="95"/>
                  <a:pt x="402" y="95"/>
                </a:cubicBezTo>
                <a:cubicBezTo>
                  <a:pt x="402" y="95"/>
                  <a:pt x="402" y="95"/>
                  <a:pt x="402" y="95"/>
                </a:cubicBezTo>
                <a:close/>
                <a:moveTo>
                  <a:pt x="376" y="95"/>
                </a:moveTo>
                <a:cubicBezTo>
                  <a:pt x="376" y="95"/>
                  <a:pt x="376" y="95"/>
                  <a:pt x="376" y="95"/>
                </a:cubicBezTo>
                <a:cubicBezTo>
                  <a:pt x="376" y="96"/>
                  <a:pt x="376" y="96"/>
                  <a:pt x="376" y="96"/>
                </a:cubicBezTo>
                <a:cubicBezTo>
                  <a:pt x="376" y="96"/>
                  <a:pt x="377" y="96"/>
                  <a:pt x="377" y="95"/>
                </a:cubicBezTo>
                <a:cubicBezTo>
                  <a:pt x="377" y="95"/>
                  <a:pt x="376" y="95"/>
                  <a:pt x="376" y="95"/>
                </a:cubicBezTo>
                <a:close/>
                <a:moveTo>
                  <a:pt x="483" y="94"/>
                </a:moveTo>
                <a:cubicBezTo>
                  <a:pt x="483" y="94"/>
                  <a:pt x="483" y="94"/>
                  <a:pt x="483" y="94"/>
                </a:cubicBezTo>
                <a:cubicBezTo>
                  <a:pt x="483" y="94"/>
                  <a:pt x="483" y="94"/>
                  <a:pt x="484" y="94"/>
                </a:cubicBezTo>
                <a:cubicBezTo>
                  <a:pt x="483" y="94"/>
                  <a:pt x="483" y="94"/>
                  <a:pt x="483" y="94"/>
                </a:cubicBezTo>
                <a:cubicBezTo>
                  <a:pt x="483" y="94"/>
                  <a:pt x="483" y="94"/>
                  <a:pt x="483" y="94"/>
                </a:cubicBezTo>
                <a:close/>
                <a:moveTo>
                  <a:pt x="484" y="94"/>
                </a:moveTo>
                <a:cubicBezTo>
                  <a:pt x="484" y="94"/>
                  <a:pt x="484" y="94"/>
                  <a:pt x="484" y="94"/>
                </a:cubicBezTo>
                <a:cubicBezTo>
                  <a:pt x="484" y="94"/>
                  <a:pt x="484" y="94"/>
                  <a:pt x="484" y="94"/>
                </a:cubicBezTo>
                <a:cubicBezTo>
                  <a:pt x="484" y="94"/>
                  <a:pt x="484" y="94"/>
                  <a:pt x="484" y="94"/>
                </a:cubicBezTo>
                <a:cubicBezTo>
                  <a:pt x="484" y="94"/>
                  <a:pt x="484" y="94"/>
                  <a:pt x="484" y="94"/>
                </a:cubicBezTo>
                <a:close/>
                <a:moveTo>
                  <a:pt x="356" y="94"/>
                </a:moveTo>
                <a:cubicBezTo>
                  <a:pt x="356" y="94"/>
                  <a:pt x="356" y="94"/>
                  <a:pt x="356" y="94"/>
                </a:cubicBezTo>
                <a:cubicBezTo>
                  <a:pt x="356" y="94"/>
                  <a:pt x="356" y="94"/>
                  <a:pt x="356" y="94"/>
                </a:cubicBezTo>
                <a:cubicBezTo>
                  <a:pt x="356" y="94"/>
                  <a:pt x="356" y="94"/>
                  <a:pt x="356" y="94"/>
                </a:cubicBezTo>
                <a:cubicBezTo>
                  <a:pt x="356" y="94"/>
                  <a:pt x="356" y="94"/>
                  <a:pt x="356" y="94"/>
                </a:cubicBezTo>
                <a:close/>
                <a:moveTo>
                  <a:pt x="415" y="93"/>
                </a:moveTo>
                <a:cubicBezTo>
                  <a:pt x="415" y="93"/>
                  <a:pt x="415" y="93"/>
                  <a:pt x="415" y="93"/>
                </a:cubicBezTo>
                <a:cubicBezTo>
                  <a:pt x="415" y="94"/>
                  <a:pt x="415" y="94"/>
                  <a:pt x="415" y="94"/>
                </a:cubicBezTo>
                <a:cubicBezTo>
                  <a:pt x="416" y="94"/>
                  <a:pt x="416" y="94"/>
                  <a:pt x="416" y="93"/>
                </a:cubicBezTo>
                <a:cubicBezTo>
                  <a:pt x="416" y="93"/>
                  <a:pt x="415" y="93"/>
                  <a:pt x="415" y="93"/>
                </a:cubicBezTo>
                <a:close/>
                <a:moveTo>
                  <a:pt x="334" y="93"/>
                </a:moveTo>
                <a:cubicBezTo>
                  <a:pt x="334" y="93"/>
                  <a:pt x="334" y="93"/>
                  <a:pt x="334" y="93"/>
                </a:cubicBezTo>
                <a:cubicBezTo>
                  <a:pt x="333" y="93"/>
                  <a:pt x="333" y="93"/>
                  <a:pt x="333" y="93"/>
                </a:cubicBezTo>
                <a:cubicBezTo>
                  <a:pt x="333" y="93"/>
                  <a:pt x="334" y="94"/>
                  <a:pt x="334" y="94"/>
                </a:cubicBezTo>
                <a:cubicBezTo>
                  <a:pt x="334" y="93"/>
                  <a:pt x="334" y="93"/>
                  <a:pt x="334" y="93"/>
                </a:cubicBezTo>
                <a:close/>
                <a:moveTo>
                  <a:pt x="442" y="160"/>
                </a:moveTo>
                <a:cubicBezTo>
                  <a:pt x="442" y="160"/>
                  <a:pt x="442" y="160"/>
                  <a:pt x="443" y="160"/>
                </a:cubicBezTo>
                <a:cubicBezTo>
                  <a:pt x="442" y="160"/>
                  <a:pt x="442" y="160"/>
                  <a:pt x="442" y="160"/>
                </a:cubicBezTo>
                <a:cubicBezTo>
                  <a:pt x="442" y="160"/>
                  <a:pt x="442" y="160"/>
                  <a:pt x="442" y="160"/>
                </a:cubicBezTo>
                <a:cubicBezTo>
                  <a:pt x="442" y="160"/>
                  <a:pt x="442" y="160"/>
                  <a:pt x="442" y="160"/>
                </a:cubicBezTo>
                <a:close/>
                <a:moveTo>
                  <a:pt x="382" y="92"/>
                </a:moveTo>
                <a:cubicBezTo>
                  <a:pt x="382" y="92"/>
                  <a:pt x="382" y="93"/>
                  <a:pt x="382" y="93"/>
                </a:cubicBezTo>
                <a:cubicBezTo>
                  <a:pt x="382" y="93"/>
                  <a:pt x="382" y="93"/>
                  <a:pt x="382" y="93"/>
                </a:cubicBezTo>
                <a:cubicBezTo>
                  <a:pt x="382" y="92"/>
                  <a:pt x="382" y="92"/>
                  <a:pt x="382" y="92"/>
                </a:cubicBezTo>
                <a:cubicBezTo>
                  <a:pt x="382" y="92"/>
                  <a:pt x="382" y="92"/>
                  <a:pt x="382" y="92"/>
                </a:cubicBezTo>
                <a:close/>
                <a:moveTo>
                  <a:pt x="345" y="92"/>
                </a:moveTo>
                <a:cubicBezTo>
                  <a:pt x="344" y="92"/>
                  <a:pt x="344" y="92"/>
                  <a:pt x="344" y="91"/>
                </a:cubicBezTo>
                <a:cubicBezTo>
                  <a:pt x="344" y="91"/>
                  <a:pt x="344" y="92"/>
                  <a:pt x="344" y="92"/>
                </a:cubicBezTo>
                <a:cubicBezTo>
                  <a:pt x="344" y="92"/>
                  <a:pt x="344" y="92"/>
                  <a:pt x="344" y="92"/>
                </a:cubicBezTo>
                <a:cubicBezTo>
                  <a:pt x="344" y="92"/>
                  <a:pt x="344" y="92"/>
                  <a:pt x="345" y="92"/>
                </a:cubicBezTo>
                <a:close/>
                <a:moveTo>
                  <a:pt x="376" y="90"/>
                </a:moveTo>
                <a:cubicBezTo>
                  <a:pt x="376" y="90"/>
                  <a:pt x="376" y="91"/>
                  <a:pt x="376" y="91"/>
                </a:cubicBezTo>
                <a:cubicBezTo>
                  <a:pt x="376" y="91"/>
                  <a:pt x="376" y="90"/>
                  <a:pt x="377" y="90"/>
                </a:cubicBezTo>
                <a:cubicBezTo>
                  <a:pt x="376" y="90"/>
                  <a:pt x="376" y="90"/>
                  <a:pt x="376" y="90"/>
                </a:cubicBezTo>
                <a:cubicBezTo>
                  <a:pt x="376" y="90"/>
                  <a:pt x="376" y="90"/>
                  <a:pt x="376" y="90"/>
                </a:cubicBezTo>
                <a:close/>
                <a:moveTo>
                  <a:pt x="595" y="193"/>
                </a:moveTo>
                <a:cubicBezTo>
                  <a:pt x="595" y="193"/>
                  <a:pt x="595" y="193"/>
                  <a:pt x="595" y="193"/>
                </a:cubicBezTo>
                <a:cubicBezTo>
                  <a:pt x="596" y="193"/>
                  <a:pt x="596" y="193"/>
                  <a:pt x="596" y="193"/>
                </a:cubicBezTo>
                <a:cubicBezTo>
                  <a:pt x="596" y="193"/>
                  <a:pt x="596" y="193"/>
                  <a:pt x="596" y="193"/>
                </a:cubicBezTo>
                <a:cubicBezTo>
                  <a:pt x="596" y="193"/>
                  <a:pt x="596" y="193"/>
                  <a:pt x="595" y="193"/>
                </a:cubicBezTo>
                <a:close/>
                <a:moveTo>
                  <a:pt x="544" y="89"/>
                </a:moveTo>
                <a:cubicBezTo>
                  <a:pt x="544" y="89"/>
                  <a:pt x="544" y="89"/>
                  <a:pt x="544" y="89"/>
                </a:cubicBezTo>
                <a:cubicBezTo>
                  <a:pt x="544" y="90"/>
                  <a:pt x="544" y="90"/>
                  <a:pt x="544" y="90"/>
                </a:cubicBezTo>
                <a:cubicBezTo>
                  <a:pt x="544" y="90"/>
                  <a:pt x="544" y="90"/>
                  <a:pt x="544" y="89"/>
                </a:cubicBezTo>
                <a:cubicBezTo>
                  <a:pt x="544" y="89"/>
                  <a:pt x="544" y="89"/>
                  <a:pt x="544" y="89"/>
                </a:cubicBezTo>
                <a:close/>
                <a:moveTo>
                  <a:pt x="322" y="160"/>
                </a:moveTo>
                <a:cubicBezTo>
                  <a:pt x="322" y="160"/>
                  <a:pt x="322" y="160"/>
                  <a:pt x="322" y="160"/>
                </a:cubicBezTo>
                <a:cubicBezTo>
                  <a:pt x="322" y="160"/>
                  <a:pt x="322" y="160"/>
                  <a:pt x="322" y="160"/>
                </a:cubicBezTo>
                <a:cubicBezTo>
                  <a:pt x="321" y="160"/>
                  <a:pt x="321" y="160"/>
                  <a:pt x="321" y="160"/>
                </a:cubicBezTo>
                <a:cubicBezTo>
                  <a:pt x="321" y="160"/>
                  <a:pt x="322" y="160"/>
                  <a:pt x="322" y="160"/>
                </a:cubicBezTo>
                <a:close/>
                <a:moveTo>
                  <a:pt x="521" y="231"/>
                </a:moveTo>
                <a:cubicBezTo>
                  <a:pt x="521" y="232"/>
                  <a:pt x="521" y="232"/>
                  <a:pt x="521" y="232"/>
                </a:cubicBezTo>
                <a:cubicBezTo>
                  <a:pt x="521" y="232"/>
                  <a:pt x="521" y="231"/>
                  <a:pt x="521" y="231"/>
                </a:cubicBezTo>
                <a:cubicBezTo>
                  <a:pt x="521" y="231"/>
                  <a:pt x="521" y="231"/>
                  <a:pt x="521" y="231"/>
                </a:cubicBezTo>
                <a:cubicBezTo>
                  <a:pt x="521" y="231"/>
                  <a:pt x="521" y="231"/>
                  <a:pt x="521" y="231"/>
                </a:cubicBezTo>
                <a:close/>
                <a:moveTo>
                  <a:pt x="542" y="87"/>
                </a:moveTo>
                <a:cubicBezTo>
                  <a:pt x="542" y="87"/>
                  <a:pt x="542" y="87"/>
                  <a:pt x="542" y="87"/>
                </a:cubicBezTo>
                <a:cubicBezTo>
                  <a:pt x="542" y="87"/>
                  <a:pt x="543" y="87"/>
                  <a:pt x="543" y="87"/>
                </a:cubicBezTo>
                <a:cubicBezTo>
                  <a:pt x="543" y="87"/>
                  <a:pt x="543" y="87"/>
                  <a:pt x="542" y="87"/>
                </a:cubicBezTo>
                <a:cubicBezTo>
                  <a:pt x="542" y="87"/>
                  <a:pt x="542" y="87"/>
                  <a:pt x="542" y="87"/>
                </a:cubicBezTo>
                <a:close/>
                <a:moveTo>
                  <a:pt x="406" y="87"/>
                </a:moveTo>
                <a:cubicBezTo>
                  <a:pt x="405" y="87"/>
                  <a:pt x="405" y="87"/>
                  <a:pt x="405" y="87"/>
                </a:cubicBezTo>
                <a:cubicBezTo>
                  <a:pt x="405" y="87"/>
                  <a:pt x="405" y="87"/>
                  <a:pt x="405" y="87"/>
                </a:cubicBezTo>
                <a:cubicBezTo>
                  <a:pt x="405" y="87"/>
                  <a:pt x="405" y="87"/>
                  <a:pt x="405" y="87"/>
                </a:cubicBezTo>
                <a:cubicBezTo>
                  <a:pt x="405" y="87"/>
                  <a:pt x="405" y="87"/>
                  <a:pt x="406" y="87"/>
                </a:cubicBezTo>
                <a:close/>
                <a:moveTo>
                  <a:pt x="392" y="87"/>
                </a:moveTo>
                <a:cubicBezTo>
                  <a:pt x="392" y="87"/>
                  <a:pt x="392" y="87"/>
                  <a:pt x="392" y="87"/>
                </a:cubicBezTo>
                <a:cubicBezTo>
                  <a:pt x="392" y="87"/>
                  <a:pt x="393" y="87"/>
                  <a:pt x="393" y="87"/>
                </a:cubicBezTo>
                <a:cubicBezTo>
                  <a:pt x="392" y="87"/>
                  <a:pt x="392" y="87"/>
                  <a:pt x="392" y="87"/>
                </a:cubicBezTo>
                <a:cubicBezTo>
                  <a:pt x="392" y="87"/>
                  <a:pt x="392" y="87"/>
                  <a:pt x="392" y="87"/>
                </a:cubicBezTo>
                <a:close/>
                <a:moveTo>
                  <a:pt x="309" y="295"/>
                </a:moveTo>
                <a:cubicBezTo>
                  <a:pt x="309" y="295"/>
                  <a:pt x="309" y="295"/>
                  <a:pt x="309" y="295"/>
                </a:cubicBezTo>
                <a:cubicBezTo>
                  <a:pt x="309" y="295"/>
                  <a:pt x="310" y="295"/>
                  <a:pt x="310" y="295"/>
                </a:cubicBezTo>
                <a:cubicBezTo>
                  <a:pt x="310" y="295"/>
                  <a:pt x="310" y="295"/>
                  <a:pt x="310" y="295"/>
                </a:cubicBezTo>
                <a:cubicBezTo>
                  <a:pt x="309" y="295"/>
                  <a:pt x="309" y="295"/>
                  <a:pt x="309" y="295"/>
                </a:cubicBezTo>
                <a:close/>
                <a:moveTo>
                  <a:pt x="398" y="87"/>
                </a:moveTo>
                <a:cubicBezTo>
                  <a:pt x="397" y="87"/>
                  <a:pt x="397" y="87"/>
                  <a:pt x="397" y="87"/>
                </a:cubicBezTo>
                <a:cubicBezTo>
                  <a:pt x="397" y="87"/>
                  <a:pt x="397" y="87"/>
                  <a:pt x="397" y="87"/>
                </a:cubicBezTo>
                <a:cubicBezTo>
                  <a:pt x="397" y="87"/>
                  <a:pt x="397" y="87"/>
                  <a:pt x="397" y="87"/>
                </a:cubicBezTo>
                <a:cubicBezTo>
                  <a:pt x="397" y="87"/>
                  <a:pt x="397" y="87"/>
                  <a:pt x="398" y="87"/>
                </a:cubicBezTo>
                <a:close/>
                <a:moveTo>
                  <a:pt x="310" y="160"/>
                </a:moveTo>
                <a:cubicBezTo>
                  <a:pt x="310" y="160"/>
                  <a:pt x="310" y="160"/>
                  <a:pt x="310" y="160"/>
                </a:cubicBezTo>
                <a:cubicBezTo>
                  <a:pt x="310" y="159"/>
                  <a:pt x="310" y="159"/>
                  <a:pt x="310" y="159"/>
                </a:cubicBezTo>
                <a:cubicBezTo>
                  <a:pt x="309" y="159"/>
                  <a:pt x="309" y="159"/>
                  <a:pt x="309" y="159"/>
                </a:cubicBezTo>
                <a:cubicBezTo>
                  <a:pt x="309" y="160"/>
                  <a:pt x="309" y="160"/>
                  <a:pt x="310" y="160"/>
                </a:cubicBezTo>
                <a:close/>
                <a:moveTo>
                  <a:pt x="275" y="296"/>
                </a:moveTo>
                <a:cubicBezTo>
                  <a:pt x="275" y="296"/>
                  <a:pt x="275" y="296"/>
                  <a:pt x="275" y="296"/>
                </a:cubicBezTo>
                <a:cubicBezTo>
                  <a:pt x="275" y="296"/>
                  <a:pt x="275" y="296"/>
                  <a:pt x="275" y="296"/>
                </a:cubicBezTo>
                <a:cubicBezTo>
                  <a:pt x="275" y="296"/>
                  <a:pt x="275" y="296"/>
                  <a:pt x="275" y="296"/>
                </a:cubicBezTo>
                <a:cubicBezTo>
                  <a:pt x="275" y="296"/>
                  <a:pt x="275" y="296"/>
                  <a:pt x="275" y="296"/>
                </a:cubicBezTo>
                <a:close/>
                <a:moveTo>
                  <a:pt x="407" y="86"/>
                </a:moveTo>
                <a:cubicBezTo>
                  <a:pt x="407" y="86"/>
                  <a:pt x="407" y="86"/>
                  <a:pt x="407" y="87"/>
                </a:cubicBezTo>
                <a:cubicBezTo>
                  <a:pt x="407" y="86"/>
                  <a:pt x="407" y="86"/>
                  <a:pt x="407" y="86"/>
                </a:cubicBezTo>
                <a:cubicBezTo>
                  <a:pt x="407" y="86"/>
                  <a:pt x="407" y="86"/>
                  <a:pt x="407" y="86"/>
                </a:cubicBezTo>
                <a:cubicBezTo>
                  <a:pt x="407" y="86"/>
                  <a:pt x="407" y="86"/>
                  <a:pt x="407" y="86"/>
                </a:cubicBezTo>
                <a:close/>
                <a:moveTo>
                  <a:pt x="134" y="296"/>
                </a:moveTo>
                <a:cubicBezTo>
                  <a:pt x="134" y="296"/>
                  <a:pt x="135" y="296"/>
                  <a:pt x="135" y="296"/>
                </a:cubicBezTo>
                <a:cubicBezTo>
                  <a:pt x="135" y="296"/>
                  <a:pt x="135" y="296"/>
                  <a:pt x="135" y="296"/>
                </a:cubicBezTo>
                <a:cubicBezTo>
                  <a:pt x="135" y="296"/>
                  <a:pt x="135" y="296"/>
                  <a:pt x="135" y="296"/>
                </a:cubicBezTo>
                <a:cubicBezTo>
                  <a:pt x="134" y="296"/>
                  <a:pt x="134" y="296"/>
                  <a:pt x="134" y="296"/>
                </a:cubicBezTo>
                <a:close/>
                <a:moveTo>
                  <a:pt x="497" y="86"/>
                </a:moveTo>
                <a:cubicBezTo>
                  <a:pt x="497" y="86"/>
                  <a:pt x="497" y="86"/>
                  <a:pt x="497" y="86"/>
                </a:cubicBezTo>
                <a:cubicBezTo>
                  <a:pt x="497" y="86"/>
                  <a:pt x="497" y="86"/>
                  <a:pt x="497" y="86"/>
                </a:cubicBezTo>
                <a:cubicBezTo>
                  <a:pt x="497" y="85"/>
                  <a:pt x="497" y="85"/>
                  <a:pt x="497" y="85"/>
                </a:cubicBezTo>
                <a:cubicBezTo>
                  <a:pt x="497" y="85"/>
                  <a:pt x="497" y="86"/>
                  <a:pt x="497" y="86"/>
                </a:cubicBezTo>
                <a:close/>
                <a:moveTo>
                  <a:pt x="115" y="85"/>
                </a:moveTo>
                <a:cubicBezTo>
                  <a:pt x="115" y="86"/>
                  <a:pt x="115" y="86"/>
                  <a:pt x="115" y="86"/>
                </a:cubicBezTo>
                <a:cubicBezTo>
                  <a:pt x="115" y="86"/>
                  <a:pt x="115" y="85"/>
                  <a:pt x="116" y="85"/>
                </a:cubicBezTo>
                <a:cubicBezTo>
                  <a:pt x="115" y="85"/>
                  <a:pt x="115" y="85"/>
                  <a:pt x="115" y="85"/>
                </a:cubicBezTo>
                <a:cubicBezTo>
                  <a:pt x="115" y="85"/>
                  <a:pt x="115" y="85"/>
                  <a:pt x="115" y="85"/>
                </a:cubicBezTo>
                <a:close/>
                <a:moveTo>
                  <a:pt x="417" y="85"/>
                </a:moveTo>
                <a:cubicBezTo>
                  <a:pt x="417" y="85"/>
                  <a:pt x="416" y="85"/>
                  <a:pt x="416" y="85"/>
                </a:cubicBezTo>
                <a:cubicBezTo>
                  <a:pt x="416" y="85"/>
                  <a:pt x="416" y="85"/>
                  <a:pt x="417" y="85"/>
                </a:cubicBezTo>
                <a:cubicBezTo>
                  <a:pt x="417" y="85"/>
                  <a:pt x="417" y="85"/>
                  <a:pt x="417" y="85"/>
                </a:cubicBezTo>
                <a:cubicBezTo>
                  <a:pt x="417" y="85"/>
                  <a:pt x="417" y="85"/>
                  <a:pt x="417" y="85"/>
                </a:cubicBezTo>
                <a:close/>
                <a:moveTo>
                  <a:pt x="493" y="85"/>
                </a:moveTo>
                <a:cubicBezTo>
                  <a:pt x="493" y="85"/>
                  <a:pt x="493" y="84"/>
                  <a:pt x="493" y="84"/>
                </a:cubicBezTo>
                <a:cubicBezTo>
                  <a:pt x="493" y="84"/>
                  <a:pt x="492" y="85"/>
                  <a:pt x="492" y="85"/>
                </a:cubicBezTo>
                <a:cubicBezTo>
                  <a:pt x="492" y="85"/>
                  <a:pt x="493" y="85"/>
                  <a:pt x="493" y="85"/>
                </a:cubicBezTo>
                <a:cubicBezTo>
                  <a:pt x="493" y="85"/>
                  <a:pt x="493" y="85"/>
                  <a:pt x="493" y="85"/>
                </a:cubicBezTo>
                <a:close/>
                <a:moveTo>
                  <a:pt x="584" y="194"/>
                </a:moveTo>
                <a:cubicBezTo>
                  <a:pt x="584" y="194"/>
                  <a:pt x="584" y="194"/>
                  <a:pt x="584" y="194"/>
                </a:cubicBezTo>
                <a:cubicBezTo>
                  <a:pt x="584" y="194"/>
                  <a:pt x="584" y="194"/>
                  <a:pt x="584" y="194"/>
                </a:cubicBezTo>
                <a:cubicBezTo>
                  <a:pt x="584" y="194"/>
                  <a:pt x="584" y="194"/>
                  <a:pt x="583" y="194"/>
                </a:cubicBezTo>
                <a:cubicBezTo>
                  <a:pt x="583" y="194"/>
                  <a:pt x="583" y="194"/>
                  <a:pt x="584" y="194"/>
                </a:cubicBezTo>
                <a:close/>
                <a:moveTo>
                  <a:pt x="498" y="84"/>
                </a:moveTo>
                <a:cubicBezTo>
                  <a:pt x="499" y="84"/>
                  <a:pt x="499" y="84"/>
                  <a:pt x="499" y="84"/>
                </a:cubicBezTo>
                <a:cubicBezTo>
                  <a:pt x="499" y="84"/>
                  <a:pt x="499" y="84"/>
                  <a:pt x="498" y="83"/>
                </a:cubicBezTo>
                <a:cubicBezTo>
                  <a:pt x="498" y="83"/>
                  <a:pt x="498" y="84"/>
                  <a:pt x="498" y="84"/>
                </a:cubicBezTo>
                <a:cubicBezTo>
                  <a:pt x="498" y="84"/>
                  <a:pt x="498" y="84"/>
                  <a:pt x="498" y="84"/>
                </a:cubicBezTo>
                <a:close/>
                <a:moveTo>
                  <a:pt x="525" y="83"/>
                </a:moveTo>
                <a:cubicBezTo>
                  <a:pt x="525" y="83"/>
                  <a:pt x="525" y="83"/>
                  <a:pt x="525" y="83"/>
                </a:cubicBezTo>
                <a:cubicBezTo>
                  <a:pt x="525" y="83"/>
                  <a:pt x="525" y="83"/>
                  <a:pt x="525" y="83"/>
                </a:cubicBezTo>
                <a:cubicBezTo>
                  <a:pt x="525" y="83"/>
                  <a:pt x="525" y="83"/>
                  <a:pt x="525" y="83"/>
                </a:cubicBezTo>
                <a:cubicBezTo>
                  <a:pt x="525" y="83"/>
                  <a:pt x="525" y="83"/>
                  <a:pt x="525" y="83"/>
                </a:cubicBezTo>
                <a:close/>
                <a:moveTo>
                  <a:pt x="399" y="84"/>
                </a:moveTo>
                <a:cubicBezTo>
                  <a:pt x="399" y="84"/>
                  <a:pt x="399" y="84"/>
                  <a:pt x="399" y="84"/>
                </a:cubicBezTo>
                <a:cubicBezTo>
                  <a:pt x="399" y="83"/>
                  <a:pt x="399" y="83"/>
                  <a:pt x="399" y="83"/>
                </a:cubicBezTo>
                <a:cubicBezTo>
                  <a:pt x="399" y="83"/>
                  <a:pt x="399" y="83"/>
                  <a:pt x="399" y="83"/>
                </a:cubicBezTo>
                <a:cubicBezTo>
                  <a:pt x="399" y="83"/>
                  <a:pt x="399" y="84"/>
                  <a:pt x="399" y="84"/>
                </a:cubicBezTo>
                <a:close/>
                <a:moveTo>
                  <a:pt x="472" y="83"/>
                </a:moveTo>
                <a:cubicBezTo>
                  <a:pt x="472" y="83"/>
                  <a:pt x="472" y="83"/>
                  <a:pt x="472" y="83"/>
                </a:cubicBezTo>
                <a:cubicBezTo>
                  <a:pt x="472" y="83"/>
                  <a:pt x="472" y="83"/>
                  <a:pt x="472" y="83"/>
                </a:cubicBezTo>
                <a:cubicBezTo>
                  <a:pt x="472" y="83"/>
                  <a:pt x="472" y="83"/>
                  <a:pt x="472" y="83"/>
                </a:cubicBezTo>
                <a:close/>
                <a:moveTo>
                  <a:pt x="270" y="298"/>
                </a:moveTo>
                <a:cubicBezTo>
                  <a:pt x="270" y="298"/>
                  <a:pt x="271" y="298"/>
                  <a:pt x="271" y="298"/>
                </a:cubicBezTo>
                <a:cubicBezTo>
                  <a:pt x="271" y="298"/>
                  <a:pt x="271" y="297"/>
                  <a:pt x="270" y="297"/>
                </a:cubicBezTo>
                <a:cubicBezTo>
                  <a:pt x="270" y="297"/>
                  <a:pt x="270" y="297"/>
                  <a:pt x="270" y="297"/>
                </a:cubicBezTo>
                <a:cubicBezTo>
                  <a:pt x="270" y="298"/>
                  <a:pt x="270" y="298"/>
                  <a:pt x="270" y="298"/>
                </a:cubicBezTo>
                <a:close/>
                <a:moveTo>
                  <a:pt x="415" y="83"/>
                </a:moveTo>
                <a:cubicBezTo>
                  <a:pt x="415" y="83"/>
                  <a:pt x="415" y="83"/>
                  <a:pt x="415" y="83"/>
                </a:cubicBezTo>
                <a:cubicBezTo>
                  <a:pt x="415" y="83"/>
                  <a:pt x="415" y="83"/>
                  <a:pt x="415" y="83"/>
                </a:cubicBezTo>
                <a:cubicBezTo>
                  <a:pt x="415" y="83"/>
                  <a:pt x="415" y="83"/>
                  <a:pt x="415" y="83"/>
                </a:cubicBezTo>
                <a:cubicBezTo>
                  <a:pt x="415" y="83"/>
                  <a:pt x="415" y="83"/>
                  <a:pt x="415" y="83"/>
                </a:cubicBezTo>
                <a:close/>
                <a:moveTo>
                  <a:pt x="501" y="82"/>
                </a:moveTo>
                <a:cubicBezTo>
                  <a:pt x="501" y="82"/>
                  <a:pt x="501" y="82"/>
                  <a:pt x="501" y="82"/>
                </a:cubicBezTo>
                <a:cubicBezTo>
                  <a:pt x="501" y="82"/>
                  <a:pt x="500" y="82"/>
                  <a:pt x="500" y="82"/>
                </a:cubicBezTo>
                <a:cubicBezTo>
                  <a:pt x="500" y="82"/>
                  <a:pt x="501" y="82"/>
                  <a:pt x="501" y="82"/>
                </a:cubicBezTo>
                <a:cubicBezTo>
                  <a:pt x="501" y="82"/>
                  <a:pt x="501" y="82"/>
                  <a:pt x="501" y="82"/>
                </a:cubicBezTo>
                <a:close/>
                <a:moveTo>
                  <a:pt x="348" y="298"/>
                </a:moveTo>
                <a:cubicBezTo>
                  <a:pt x="348" y="298"/>
                  <a:pt x="348" y="298"/>
                  <a:pt x="348" y="299"/>
                </a:cubicBezTo>
                <a:cubicBezTo>
                  <a:pt x="348" y="298"/>
                  <a:pt x="348" y="298"/>
                  <a:pt x="348" y="298"/>
                </a:cubicBezTo>
                <a:cubicBezTo>
                  <a:pt x="348" y="298"/>
                  <a:pt x="348" y="298"/>
                  <a:pt x="348" y="298"/>
                </a:cubicBezTo>
                <a:cubicBezTo>
                  <a:pt x="348" y="298"/>
                  <a:pt x="348" y="298"/>
                  <a:pt x="348" y="298"/>
                </a:cubicBezTo>
                <a:close/>
                <a:moveTo>
                  <a:pt x="358" y="298"/>
                </a:moveTo>
                <a:cubicBezTo>
                  <a:pt x="358" y="298"/>
                  <a:pt x="358" y="298"/>
                  <a:pt x="358" y="298"/>
                </a:cubicBezTo>
                <a:cubicBezTo>
                  <a:pt x="358" y="298"/>
                  <a:pt x="358" y="298"/>
                  <a:pt x="358" y="299"/>
                </a:cubicBezTo>
                <a:cubicBezTo>
                  <a:pt x="358" y="298"/>
                  <a:pt x="358" y="298"/>
                  <a:pt x="358" y="298"/>
                </a:cubicBezTo>
                <a:cubicBezTo>
                  <a:pt x="358" y="298"/>
                  <a:pt x="358" y="298"/>
                  <a:pt x="358" y="298"/>
                </a:cubicBezTo>
                <a:close/>
                <a:moveTo>
                  <a:pt x="481" y="82"/>
                </a:moveTo>
                <a:cubicBezTo>
                  <a:pt x="481" y="82"/>
                  <a:pt x="480" y="82"/>
                  <a:pt x="480" y="82"/>
                </a:cubicBezTo>
                <a:cubicBezTo>
                  <a:pt x="480" y="82"/>
                  <a:pt x="480" y="82"/>
                  <a:pt x="480" y="82"/>
                </a:cubicBezTo>
                <a:cubicBezTo>
                  <a:pt x="480" y="82"/>
                  <a:pt x="480" y="82"/>
                  <a:pt x="480" y="82"/>
                </a:cubicBezTo>
                <a:cubicBezTo>
                  <a:pt x="481" y="82"/>
                  <a:pt x="481" y="82"/>
                  <a:pt x="481" y="82"/>
                </a:cubicBezTo>
                <a:close/>
                <a:moveTo>
                  <a:pt x="410" y="82"/>
                </a:moveTo>
                <a:cubicBezTo>
                  <a:pt x="411" y="82"/>
                  <a:pt x="411" y="82"/>
                  <a:pt x="411" y="82"/>
                </a:cubicBezTo>
                <a:cubicBezTo>
                  <a:pt x="411" y="82"/>
                  <a:pt x="411" y="82"/>
                  <a:pt x="411" y="82"/>
                </a:cubicBezTo>
                <a:cubicBezTo>
                  <a:pt x="411" y="82"/>
                  <a:pt x="411" y="82"/>
                  <a:pt x="411" y="82"/>
                </a:cubicBezTo>
                <a:cubicBezTo>
                  <a:pt x="411" y="82"/>
                  <a:pt x="410" y="82"/>
                  <a:pt x="410" y="82"/>
                </a:cubicBezTo>
                <a:close/>
                <a:moveTo>
                  <a:pt x="455" y="81"/>
                </a:moveTo>
                <a:cubicBezTo>
                  <a:pt x="455" y="81"/>
                  <a:pt x="456" y="81"/>
                  <a:pt x="456" y="81"/>
                </a:cubicBezTo>
                <a:cubicBezTo>
                  <a:pt x="456" y="81"/>
                  <a:pt x="456" y="81"/>
                  <a:pt x="456" y="81"/>
                </a:cubicBezTo>
                <a:cubicBezTo>
                  <a:pt x="456" y="81"/>
                  <a:pt x="456" y="80"/>
                  <a:pt x="456" y="80"/>
                </a:cubicBezTo>
                <a:cubicBezTo>
                  <a:pt x="456" y="80"/>
                  <a:pt x="455" y="81"/>
                  <a:pt x="455" y="81"/>
                </a:cubicBezTo>
                <a:close/>
                <a:moveTo>
                  <a:pt x="200" y="234"/>
                </a:moveTo>
                <a:cubicBezTo>
                  <a:pt x="200" y="234"/>
                  <a:pt x="200" y="234"/>
                  <a:pt x="200" y="234"/>
                </a:cubicBezTo>
                <a:cubicBezTo>
                  <a:pt x="200" y="234"/>
                  <a:pt x="201" y="234"/>
                  <a:pt x="201" y="234"/>
                </a:cubicBezTo>
                <a:cubicBezTo>
                  <a:pt x="201" y="234"/>
                  <a:pt x="201" y="234"/>
                  <a:pt x="201" y="234"/>
                </a:cubicBezTo>
                <a:cubicBezTo>
                  <a:pt x="201" y="234"/>
                  <a:pt x="201" y="234"/>
                  <a:pt x="200" y="234"/>
                </a:cubicBezTo>
                <a:close/>
                <a:moveTo>
                  <a:pt x="269" y="299"/>
                </a:moveTo>
                <a:cubicBezTo>
                  <a:pt x="270" y="299"/>
                  <a:pt x="270" y="299"/>
                  <a:pt x="270" y="299"/>
                </a:cubicBezTo>
                <a:cubicBezTo>
                  <a:pt x="270" y="299"/>
                  <a:pt x="270" y="299"/>
                  <a:pt x="270" y="299"/>
                </a:cubicBezTo>
                <a:cubicBezTo>
                  <a:pt x="269" y="299"/>
                  <a:pt x="269" y="299"/>
                  <a:pt x="269" y="299"/>
                </a:cubicBezTo>
                <a:cubicBezTo>
                  <a:pt x="269" y="299"/>
                  <a:pt x="269" y="299"/>
                  <a:pt x="269" y="299"/>
                </a:cubicBezTo>
                <a:close/>
                <a:moveTo>
                  <a:pt x="474" y="80"/>
                </a:moveTo>
                <a:cubicBezTo>
                  <a:pt x="474" y="80"/>
                  <a:pt x="474" y="80"/>
                  <a:pt x="473" y="80"/>
                </a:cubicBezTo>
                <a:cubicBezTo>
                  <a:pt x="473" y="80"/>
                  <a:pt x="473" y="80"/>
                  <a:pt x="473" y="80"/>
                </a:cubicBezTo>
                <a:cubicBezTo>
                  <a:pt x="473" y="80"/>
                  <a:pt x="474" y="80"/>
                  <a:pt x="474" y="80"/>
                </a:cubicBezTo>
                <a:cubicBezTo>
                  <a:pt x="474" y="80"/>
                  <a:pt x="474" y="80"/>
                  <a:pt x="474" y="80"/>
                </a:cubicBezTo>
                <a:close/>
                <a:moveTo>
                  <a:pt x="408" y="80"/>
                </a:moveTo>
                <a:cubicBezTo>
                  <a:pt x="407" y="80"/>
                  <a:pt x="407" y="80"/>
                  <a:pt x="407" y="80"/>
                </a:cubicBezTo>
                <a:cubicBezTo>
                  <a:pt x="407" y="80"/>
                  <a:pt x="407" y="80"/>
                  <a:pt x="406" y="80"/>
                </a:cubicBezTo>
                <a:cubicBezTo>
                  <a:pt x="407" y="80"/>
                  <a:pt x="407" y="80"/>
                  <a:pt x="407" y="80"/>
                </a:cubicBezTo>
                <a:cubicBezTo>
                  <a:pt x="407" y="80"/>
                  <a:pt x="407" y="80"/>
                  <a:pt x="408" y="80"/>
                </a:cubicBezTo>
                <a:close/>
                <a:moveTo>
                  <a:pt x="522" y="234"/>
                </a:moveTo>
                <a:cubicBezTo>
                  <a:pt x="522" y="234"/>
                  <a:pt x="522" y="234"/>
                  <a:pt x="521" y="234"/>
                </a:cubicBezTo>
                <a:cubicBezTo>
                  <a:pt x="521" y="234"/>
                  <a:pt x="521" y="234"/>
                  <a:pt x="521" y="234"/>
                </a:cubicBezTo>
                <a:cubicBezTo>
                  <a:pt x="521" y="234"/>
                  <a:pt x="521" y="234"/>
                  <a:pt x="521" y="234"/>
                </a:cubicBezTo>
                <a:cubicBezTo>
                  <a:pt x="521" y="234"/>
                  <a:pt x="522" y="234"/>
                  <a:pt x="522" y="234"/>
                </a:cubicBezTo>
                <a:close/>
                <a:moveTo>
                  <a:pt x="590" y="79"/>
                </a:moveTo>
                <a:cubicBezTo>
                  <a:pt x="589" y="79"/>
                  <a:pt x="589" y="80"/>
                  <a:pt x="589" y="80"/>
                </a:cubicBezTo>
                <a:cubicBezTo>
                  <a:pt x="589" y="80"/>
                  <a:pt x="589" y="80"/>
                  <a:pt x="589" y="80"/>
                </a:cubicBezTo>
                <a:cubicBezTo>
                  <a:pt x="589" y="80"/>
                  <a:pt x="590" y="80"/>
                  <a:pt x="590" y="80"/>
                </a:cubicBezTo>
                <a:cubicBezTo>
                  <a:pt x="590" y="80"/>
                  <a:pt x="590" y="79"/>
                  <a:pt x="590" y="79"/>
                </a:cubicBezTo>
                <a:close/>
                <a:moveTo>
                  <a:pt x="136" y="300"/>
                </a:moveTo>
                <a:cubicBezTo>
                  <a:pt x="136" y="300"/>
                  <a:pt x="136" y="300"/>
                  <a:pt x="136" y="300"/>
                </a:cubicBezTo>
                <a:cubicBezTo>
                  <a:pt x="136" y="300"/>
                  <a:pt x="136" y="300"/>
                  <a:pt x="136" y="300"/>
                </a:cubicBezTo>
                <a:cubicBezTo>
                  <a:pt x="136" y="300"/>
                  <a:pt x="136" y="300"/>
                  <a:pt x="136" y="300"/>
                </a:cubicBezTo>
                <a:cubicBezTo>
                  <a:pt x="136" y="300"/>
                  <a:pt x="136" y="300"/>
                  <a:pt x="136" y="300"/>
                </a:cubicBezTo>
                <a:close/>
                <a:moveTo>
                  <a:pt x="614" y="159"/>
                </a:moveTo>
                <a:cubicBezTo>
                  <a:pt x="614" y="159"/>
                  <a:pt x="614" y="159"/>
                  <a:pt x="614" y="160"/>
                </a:cubicBezTo>
                <a:cubicBezTo>
                  <a:pt x="614" y="159"/>
                  <a:pt x="614" y="159"/>
                  <a:pt x="614" y="159"/>
                </a:cubicBezTo>
                <a:cubicBezTo>
                  <a:pt x="614" y="159"/>
                  <a:pt x="614" y="159"/>
                  <a:pt x="614" y="159"/>
                </a:cubicBezTo>
                <a:cubicBezTo>
                  <a:pt x="614" y="159"/>
                  <a:pt x="614" y="159"/>
                  <a:pt x="614" y="159"/>
                </a:cubicBezTo>
                <a:close/>
                <a:moveTo>
                  <a:pt x="475" y="79"/>
                </a:moveTo>
                <a:cubicBezTo>
                  <a:pt x="475" y="79"/>
                  <a:pt x="475" y="79"/>
                  <a:pt x="475" y="79"/>
                </a:cubicBezTo>
                <a:cubicBezTo>
                  <a:pt x="475" y="79"/>
                  <a:pt x="475" y="79"/>
                  <a:pt x="475" y="79"/>
                </a:cubicBezTo>
                <a:cubicBezTo>
                  <a:pt x="475" y="79"/>
                  <a:pt x="475" y="79"/>
                  <a:pt x="475" y="79"/>
                </a:cubicBezTo>
                <a:cubicBezTo>
                  <a:pt x="475" y="79"/>
                  <a:pt x="475" y="79"/>
                  <a:pt x="475" y="79"/>
                </a:cubicBezTo>
                <a:close/>
                <a:moveTo>
                  <a:pt x="465" y="79"/>
                </a:moveTo>
                <a:cubicBezTo>
                  <a:pt x="465" y="79"/>
                  <a:pt x="465" y="79"/>
                  <a:pt x="465" y="78"/>
                </a:cubicBezTo>
                <a:cubicBezTo>
                  <a:pt x="464" y="79"/>
                  <a:pt x="464" y="79"/>
                  <a:pt x="464" y="79"/>
                </a:cubicBezTo>
                <a:cubicBezTo>
                  <a:pt x="464" y="79"/>
                  <a:pt x="464" y="79"/>
                  <a:pt x="465" y="79"/>
                </a:cubicBezTo>
                <a:cubicBezTo>
                  <a:pt x="465" y="79"/>
                  <a:pt x="465" y="79"/>
                  <a:pt x="465" y="79"/>
                </a:cubicBezTo>
                <a:close/>
                <a:moveTo>
                  <a:pt x="305" y="301"/>
                </a:moveTo>
                <a:cubicBezTo>
                  <a:pt x="305" y="301"/>
                  <a:pt x="305" y="301"/>
                  <a:pt x="305" y="301"/>
                </a:cubicBezTo>
                <a:cubicBezTo>
                  <a:pt x="305" y="301"/>
                  <a:pt x="304" y="301"/>
                  <a:pt x="304" y="301"/>
                </a:cubicBezTo>
                <a:cubicBezTo>
                  <a:pt x="304" y="301"/>
                  <a:pt x="304" y="301"/>
                  <a:pt x="304" y="301"/>
                </a:cubicBezTo>
                <a:cubicBezTo>
                  <a:pt x="304" y="301"/>
                  <a:pt x="305" y="301"/>
                  <a:pt x="305" y="301"/>
                </a:cubicBezTo>
                <a:close/>
                <a:moveTo>
                  <a:pt x="400" y="77"/>
                </a:moveTo>
                <a:cubicBezTo>
                  <a:pt x="400" y="77"/>
                  <a:pt x="400" y="78"/>
                  <a:pt x="400" y="78"/>
                </a:cubicBezTo>
                <a:cubicBezTo>
                  <a:pt x="401" y="78"/>
                  <a:pt x="401" y="78"/>
                  <a:pt x="401" y="77"/>
                </a:cubicBezTo>
                <a:cubicBezTo>
                  <a:pt x="401" y="77"/>
                  <a:pt x="401" y="77"/>
                  <a:pt x="401" y="77"/>
                </a:cubicBezTo>
                <a:cubicBezTo>
                  <a:pt x="401" y="77"/>
                  <a:pt x="400" y="77"/>
                  <a:pt x="400" y="77"/>
                </a:cubicBezTo>
                <a:close/>
                <a:moveTo>
                  <a:pt x="590" y="77"/>
                </a:moveTo>
                <a:cubicBezTo>
                  <a:pt x="590" y="77"/>
                  <a:pt x="591" y="77"/>
                  <a:pt x="591" y="78"/>
                </a:cubicBezTo>
                <a:cubicBezTo>
                  <a:pt x="591" y="78"/>
                  <a:pt x="591" y="77"/>
                  <a:pt x="591" y="77"/>
                </a:cubicBezTo>
                <a:cubicBezTo>
                  <a:pt x="591" y="77"/>
                  <a:pt x="591" y="77"/>
                  <a:pt x="591" y="77"/>
                </a:cubicBezTo>
                <a:cubicBezTo>
                  <a:pt x="591" y="77"/>
                  <a:pt x="590" y="77"/>
                  <a:pt x="590" y="77"/>
                </a:cubicBezTo>
                <a:close/>
                <a:moveTo>
                  <a:pt x="501" y="77"/>
                </a:moveTo>
                <a:cubicBezTo>
                  <a:pt x="501" y="77"/>
                  <a:pt x="501" y="77"/>
                  <a:pt x="501" y="77"/>
                </a:cubicBezTo>
                <a:cubicBezTo>
                  <a:pt x="501" y="77"/>
                  <a:pt x="500" y="77"/>
                  <a:pt x="500" y="77"/>
                </a:cubicBezTo>
                <a:cubicBezTo>
                  <a:pt x="500" y="77"/>
                  <a:pt x="501" y="78"/>
                  <a:pt x="501" y="78"/>
                </a:cubicBezTo>
                <a:cubicBezTo>
                  <a:pt x="501" y="77"/>
                  <a:pt x="501" y="77"/>
                  <a:pt x="501" y="77"/>
                </a:cubicBezTo>
                <a:close/>
                <a:moveTo>
                  <a:pt x="383" y="77"/>
                </a:moveTo>
                <a:cubicBezTo>
                  <a:pt x="383" y="77"/>
                  <a:pt x="383" y="77"/>
                  <a:pt x="383" y="77"/>
                </a:cubicBezTo>
                <a:cubicBezTo>
                  <a:pt x="383" y="77"/>
                  <a:pt x="383" y="77"/>
                  <a:pt x="383" y="77"/>
                </a:cubicBezTo>
                <a:cubicBezTo>
                  <a:pt x="383" y="77"/>
                  <a:pt x="383" y="78"/>
                  <a:pt x="383" y="78"/>
                </a:cubicBezTo>
                <a:cubicBezTo>
                  <a:pt x="383" y="77"/>
                  <a:pt x="383" y="77"/>
                  <a:pt x="383" y="77"/>
                </a:cubicBezTo>
                <a:close/>
                <a:moveTo>
                  <a:pt x="411" y="76"/>
                </a:moveTo>
                <a:cubicBezTo>
                  <a:pt x="410" y="76"/>
                  <a:pt x="410" y="76"/>
                  <a:pt x="410" y="77"/>
                </a:cubicBezTo>
                <a:cubicBezTo>
                  <a:pt x="410" y="77"/>
                  <a:pt x="410" y="77"/>
                  <a:pt x="410" y="77"/>
                </a:cubicBezTo>
                <a:cubicBezTo>
                  <a:pt x="411" y="77"/>
                  <a:pt x="411" y="77"/>
                  <a:pt x="411" y="77"/>
                </a:cubicBezTo>
                <a:cubicBezTo>
                  <a:pt x="411" y="76"/>
                  <a:pt x="411" y="76"/>
                  <a:pt x="411" y="76"/>
                </a:cubicBezTo>
                <a:close/>
                <a:moveTo>
                  <a:pt x="84" y="237"/>
                </a:moveTo>
                <a:cubicBezTo>
                  <a:pt x="84" y="237"/>
                  <a:pt x="84" y="236"/>
                  <a:pt x="84" y="236"/>
                </a:cubicBezTo>
                <a:cubicBezTo>
                  <a:pt x="84" y="236"/>
                  <a:pt x="84" y="236"/>
                  <a:pt x="84" y="236"/>
                </a:cubicBezTo>
                <a:cubicBezTo>
                  <a:pt x="84" y="236"/>
                  <a:pt x="84" y="236"/>
                  <a:pt x="84" y="236"/>
                </a:cubicBezTo>
                <a:cubicBezTo>
                  <a:pt x="84" y="236"/>
                  <a:pt x="84" y="236"/>
                  <a:pt x="84" y="237"/>
                </a:cubicBezTo>
                <a:close/>
                <a:moveTo>
                  <a:pt x="586" y="76"/>
                </a:moveTo>
                <a:cubicBezTo>
                  <a:pt x="586" y="77"/>
                  <a:pt x="587" y="77"/>
                  <a:pt x="587" y="77"/>
                </a:cubicBezTo>
                <a:cubicBezTo>
                  <a:pt x="587" y="76"/>
                  <a:pt x="587" y="76"/>
                  <a:pt x="587" y="76"/>
                </a:cubicBezTo>
                <a:cubicBezTo>
                  <a:pt x="587" y="76"/>
                  <a:pt x="587" y="76"/>
                  <a:pt x="587" y="76"/>
                </a:cubicBezTo>
                <a:cubicBezTo>
                  <a:pt x="586" y="76"/>
                  <a:pt x="586" y="76"/>
                  <a:pt x="586" y="76"/>
                </a:cubicBezTo>
                <a:close/>
                <a:moveTo>
                  <a:pt x="447" y="76"/>
                </a:moveTo>
                <a:cubicBezTo>
                  <a:pt x="447" y="76"/>
                  <a:pt x="447" y="76"/>
                  <a:pt x="447" y="76"/>
                </a:cubicBezTo>
                <a:cubicBezTo>
                  <a:pt x="447" y="76"/>
                  <a:pt x="447" y="76"/>
                  <a:pt x="447" y="76"/>
                </a:cubicBezTo>
                <a:cubicBezTo>
                  <a:pt x="447" y="76"/>
                  <a:pt x="447" y="77"/>
                  <a:pt x="447" y="77"/>
                </a:cubicBezTo>
                <a:cubicBezTo>
                  <a:pt x="447" y="77"/>
                  <a:pt x="447" y="77"/>
                  <a:pt x="447" y="76"/>
                </a:cubicBezTo>
                <a:close/>
                <a:moveTo>
                  <a:pt x="358" y="302"/>
                </a:moveTo>
                <a:cubicBezTo>
                  <a:pt x="359" y="302"/>
                  <a:pt x="359" y="303"/>
                  <a:pt x="359" y="303"/>
                </a:cubicBezTo>
                <a:cubicBezTo>
                  <a:pt x="359" y="303"/>
                  <a:pt x="359" y="302"/>
                  <a:pt x="359" y="302"/>
                </a:cubicBezTo>
                <a:cubicBezTo>
                  <a:pt x="359" y="302"/>
                  <a:pt x="359" y="302"/>
                  <a:pt x="359" y="302"/>
                </a:cubicBezTo>
                <a:cubicBezTo>
                  <a:pt x="359" y="302"/>
                  <a:pt x="358" y="302"/>
                  <a:pt x="358" y="302"/>
                </a:cubicBezTo>
                <a:close/>
                <a:moveTo>
                  <a:pt x="360" y="302"/>
                </a:moveTo>
                <a:cubicBezTo>
                  <a:pt x="360" y="302"/>
                  <a:pt x="360" y="303"/>
                  <a:pt x="361" y="303"/>
                </a:cubicBezTo>
                <a:cubicBezTo>
                  <a:pt x="361" y="303"/>
                  <a:pt x="361" y="302"/>
                  <a:pt x="361" y="302"/>
                </a:cubicBezTo>
                <a:cubicBezTo>
                  <a:pt x="361" y="302"/>
                  <a:pt x="361" y="302"/>
                  <a:pt x="360" y="302"/>
                </a:cubicBezTo>
                <a:cubicBezTo>
                  <a:pt x="360" y="302"/>
                  <a:pt x="360" y="302"/>
                  <a:pt x="360" y="302"/>
                </a:cubicBezTo>
                <a:close/>
                <a:moveTo>
                  <a:pt x="480" y="76"/>
                </a:moveTo>
                <a:cubicBezTo>
                  <a:pt x="480" y="76"/>
                  <a:pt x="480" y="76"/>
                  <a:pt x="481" y="76"/>
                </a:cubicBezTo>
                <a:cubicBezTo>
                  <a:pt x="481" y="76"/>
                  <a:pt x="481" y="76"/>
                  <a:pt x="481" y="76"/>
                </a:cubicBezTo>
                <a:cubicBezTo>
                  <a:pt x="481" y="76"/>
                  <a:pt x="481" y="76"/>
                  <a:pt x="481" y="75"/>
                </a:cubicBezTo>
                <a:cubicBezTo>
                  <a:pt x="481" y="76"/>
                  <a:pt x="480" y="76"/>
                  <a:pt x="480" y="76"/>
                </a:cubicBezTo>
                <a:close/>
                <a:moveTo>
                  <a:pt x="421" y="76"/>
                </a:moveTo>
                <a:cubicBezTo>
                  <a:pt x="421" y="76"/>
                  <a:pt x="421" y="76"/>
                  <a:pt x="421" y="76"/>
                </a:cubicBezTo>
                <a:cubicBezTo>
                  <a:pt x="421" y="76"/>
                  <a:pt x="422" y="76"/>
                  <a:pt x="422" y="76"/>
                </a:cubicBezTo>
                <a:cubicBezTo>
                  <a:pt x="422" y="76"/>
                  <a:pt x="421" y="76"/>
                  <a:pt x="421" y="75"/>
                </a:cubicBezTo>
                <a:cubicBezTo>
                  <a:pt x="421" y="76"/>
                  <a:pt x="421" y="76"/>
                  <a:pt x="421" y="76"/>
                </a:cubicBezTo>
                <a:close/>
                <a:moveTo>
                  <a:pt x="392" y="303"/>
                </a:moveTo>
                <a:cubicBezTo>
                  <a:pt x="392" y="303"/>
                  <a:pt x="392" y="303"/>
                  <a:pt x="392" y="303"/>
                </a:cubicBezTo>
                <a:cubicBezTo>
                  <a:pt x="392" y="303"/>
                  <a:pt x="392" y="303"/>
                  <a:pt x="393" y="303"/>
                </a:cubicBezTo>
                <a:cubicBezTo>
                  <a:pt x="393" y="303"/>
                  <a:pt x="392" y="303"/>
                  <a:pt x="392" y="303"/>
                </a:cubicBezTo>
                <a:cubicBezTo>
                  <a:pt x="392" y="303"/>
                  <a:pt x="392" y="303"/>
                  <a:pt x="392" y="303"/>
                </a:cubicBezTo>
                <a:close/>
                <a:moveTo>
                  <a:pt x="451" y="75"/>
                </a:moveTo>
                <a:cubicBezTo>
                  <a:pt x="451" y="75"/>
                  <a:pt x="451" y="75"/>
                  <a:pt x="451" y="75"/>
                </a:cubicBezTo>
                <a:cubicBezTo>
                  <a:pt x="451" y="76"/>
                  <a:pt x="451" y="76"/>
                  <a:pt x="451" y="76"/>
                </a:cubicBezTo>
                <a:cubicBezTo>
                  <a:pt x="451" y="76"/>
                  <a:pt x="451" y="76"/>
                  <a:pt x="451" y="76"/>
                </a:cubicBezTo>
                <a:cubicBezTo>
                  <a:pt x="451" y="75"/>
                  <a:pt x="451" y="75"/>
                  <a:pt x="451" y="75"/>
                </a:cubicBezTo>
                <a:close/>
                <a:moveTo>
                  <a:pt x="407" y="75"/>
                </a:moveTo>
                <a:cubicBezTo>
                  <a:pt x="407" y="75"/>
                  <a:pt x="407" y="75"/>
                  <a:pt x="407" y="75"/>
                </a:cubicBezTo>
                <a:cubicBezTo>
                  <a:pt x="407" y="75"/>
                  <a:pt x="408" y="75"/>
                  <a:pt x="408" y="75"/>
                </a:cubicBezTo>
                <a:cubicBezTo>
                  <a:pt x="408" y="75"/>
                  <a:pt x="408" y="75"/>
                  <a:pt x="408" y="75"/>
                </a:cubicBezTo>
                <a:cubicBezTo>
                  <a:pt x="407" y="75"/>
                  <a:pt x="407" y="75"/>
                  <a:pt x="407" y="75"/>
                </a:cubicBezTo>
                <a:close/>
                <a:moveTo>
                  <a:pt x="522" y="237"/>
                </a:moveTo>
                <a:cubicBezTo>
                  <a:pt x="522" y="237"/>
                  <a:pt x="522" y="237"/>
                  <a:pt x="522" y="237"/>
                </a:cubicBezTo>
                <a:cubicBezTo>
                  <a:pt x="522" y="237"/>
                  <a:pt x="522" y="236"/>
                  <a:pt x="522" y="236"/>
                </a:cubicBezTo>
                <a:cubicBezTo>
                  <a:pt x="522" y="236"/>
                  <a:pt x="522" y="236"/>
                  <a:pt x="522" y="237"/>
                </a:cubicBezTo>
                <a:close/>
                <a:moveTo>
                  <a:pt x="602" y="159"/>
                </a:moveTo>
                <a:cubicBezTo>
                  <a:pt x="602" y="159"/>
                  <a:pt x="602" y="159"/>
                  <a:pt x="602" y="159"/>
                </a:cubicBezTo>
                <a:cubicBezTo>
                  <a:pt x="602" y="159"/>
                  <a:pt x="602" y="159"/>
                  <a:pt x="602" y="159"/>
                </a:cubicBezTo>
                <a:cubicBezTo>
                  <a:pt x="603" y="159"/>
                  <a:pt x="603" y="159"/>
                  <a:pt x="603" y="159"/>
                </a:cubicBezTo>
                <a:cubicBezTo>
                  <a:pt x="603" y="159"/>
                  <a:pt x="603" y="159"/>
                  <a:pt x="602" y="159"/>
                </a:cubicBezTo>
                <a:close/>
                <a:moveTo>
                  <a:pt x="590" y="75"/>
                </a:moveTo>
                <a:cubicBezTo>
                  <a:pt x="590" y="75"/>
                  <a:pt x="590" y="75"/>
                  <a:pt x="590" y="75"/>
                </a:cubicBezTo>
                <a:cubicBezTo>
                  <a:pt x="590" y="75"/>
                  <a:pt x="590" y="75"/>
                  <a:pt x="590" y="75"/>
                </a:cubicBezTo>
                <a:cubicBezTo>
                  <a:pt x="590" y="75"/>
                  <a:pt x="590" y="75"/>
                  <a:pt x="590" y="75"/>
                </a:cubicBezTo>
                <a:cubicBezTo>
                  <a:pt x="590" y="75"/>
                  <a:pt x="590" y="75"/>
                  <a:pt x="590" y="75"/>
                </a:cubicBezTo>
                <a:close/>
                <a:moveTo>
                  <a:pt x="588" y="75"/>
                </a:moveTo>
                <a:cubicBezTo>
                  <a:pt x="588" y="75"/>
                  <a:pt x="588" y="75"/>
                  <a:pt x="588" y="75"/>
                </a:cubicBezTo>
                <a:cubicBezTo>
                  <a:pt x="588" y="75"/>
                  <a:pt x="588" y="75"/>
                  <a:pt x="588" y="75"/>
                </a:cubicBezTo>
                <a:cubicBezTo>
                  <a:pt x="588" y="75"/>
                  <a:pt x="588" y="75"/>
                  <a:pt x="587" y="75"/>
                </a:cubicBezTo>
                <a:cubicBezTo>
                  <a:pt x="587" y="75"/>
                  <a:pt x="587" y="75"/>
                  <a:pt x="588" y="75"/>
                </a:cubicBezTo>
                <a:close/>
                <a:moveTo>
                  <a:pt x="284" y="305"/>
                </a:moveTo>
                <a:cubicBezTo>
                  <a:pt x="284" y="305"/>
                  <a:pt x="284" y="305"/>
                  <a:pt x="284" y="304"/>
                </a:cubicBezTo>
                <a:cubicBezTo>
                  <a:pt x="284" y="304"/>
                  <a:pt x="284" y="304"/>
                  <a:pt x="284" y="304"/>
                </a:cubicBezTo>
                <a:cubicBezTo>
                  <a:pt x="284" y="304"/>
                  <a:pt x="284" y="305"/>
                  <a:pt x="284" y="305"/>
                </a:cubicBezTo>
                <a:cubicBezTo>
                  <a:pt x="284" y="305"/>
                  <a:pt x="284" y="305"/>
                  <a:pt x="284" y="305"/>
                </a:cubicBezTo>
                <a:close/>
                <a:moveTo>
                  <a:pt x="337" y="305"/>
                </a:moveTo>
                <a:cubicBezTo>
                  <a:pt x="337" y="305"/>
                  <a:pt x="337" y="304"/>
                  <a:pt x="337" y="304"/>
                </a:cubicBezTo>
                <a:cubicBezTo>
                  <a:pt x="337" y="305"/>
                  <a:pt x="336" y="305"/>
                  <a:pt x="337" y="305"/>
                </a:cubicBezTo>
                <a:cubicBezTo>
                  <a:pt x="337" y="305"/>
                  <a:pt x="337" y="305"/>
                  <a:pt x="337" y="305"/>
                </a:cubicBezTo>
                <a:cubicBezTo>
                  <a:pt x="337" y="305"/>
                  <a:pt x="337" y="305"/>
                  <a:pt x="337" y="305"/>
                </a:cubicBezTo>
                <a:close/>
                <a:moveTo>
                  <a:pt x="374" y="304"/>
                </a:moveTo>
                <a:cubicBezTo>
                  <a:pt x="374" y="304"/>
                  <a:pt x="374" y="304"/>
                  <a:pt x="373" y="305"/>
                </a:cubicBezTo>
                <a:cubicBezTo>
                  <a:pt x="374" y="305"/>
                  <a:pt x="374" y="305"/>
                  <a:pt x="374" y="305"/>
                </a:cubicBezTo>
                <a:cubicBezTo>
                  <a:pt x="374" y="305"/>
                  <a:pt x="374" y="305"/>
                  <a:pt x="374" y="305"/>
                </a:cubicBezTo>
                <a:cubicBezTo>
                  <a:pt x="374" y="304"/>
                  <a:pt x="374" y="304"/>
                  <a:pt x="374" y="304"/>
                </a:cubicBezTo>
                <a:close/>
                <a:moveTo>
                  <a:pt x="457" y="73"/>
                </a:moveTo>
                <a:cubicBezTo>
                  <a:pt x="457" y="73"/>
                  <a:pt x="457" y="73"/>
                  <a:pt x="456" y="73"/>
                </a:cubicBezTo>
                <a:cubicBezTo>
                  <a:pt x="456" y="73"/>
                  <a:pt x="456" y="73"/>
                  <a:pt x="456" y="73"/>
                </a:cubicBezTo>
                <a:cubicBezTo>
                  <a:pt x="456" y="73"/>
                  <a:pt x="457" y="73"/>
                  <a:pt x="457" y="74"/>
                </a:cubicBezTo>
                <a:cubicBezTo>
                  <a:pt x="457" y="73"/>
                  <a:pt x="457" y="73"/>
                  <a:pt x="457" y="73"/>
                </a:cubicBezTo>
                <a:close/>
                <a:moveTo>
                  <a:pt x="380" y="304"/>
                </a:moveTo>
                <a:cubicBezTo>
                  <a:pt x="379" y="304"/>
                  <a:pt x="379" y="305"/>
                  <a:pt x="379" y="305"/>
                </a:cubicBezTo>
                <a:cubicBezTo>
                  <a:pt x="380" y="305"/>
                  <a:pt x="380" y="305"/>
                  <a:pt x="380" y="305"/>
                </a:cubicBezTo>
                <a:cubicBezTo>
                  <a:pt x="380" y="305"/>
                  <a:pt x="380" y="305"/>
                  <a:pt x="380" y="304"/>
                </a:cubicBezTo>
                <a:cubicBezTo>
                  <a:pt x="380" y="304"/>
                  <a:pt x="380" y="304"/>
                  <a:pt x="380" y="304"/>
                </a:cubicBezTo>
                <a:close/>
                <a:moveTo>
                  <a:pt x="322" y="305"/>
                </a:moveTo>
                <a:cubicBezTo>
                  <a:pt x="322" y="305"/>
                  <a:pt x="322" y="305"/>
                  <a:pt x="323" y="306"/>
                </a:cubicBezTo>
                <a:cubicBezTo>
                  <a:pt x="323" y="305"/>
                  <a:pt x="323" y="305"/>
                  <a:pt x="323" y="305"/>
                </a:cubicBezTo>
                <a:cubicBezTo>
                  <a:pt x="323" y="305"/>
                  <a:pt x="323" y="305"/>
                  <a:pt x="322" y="305"/>
                </a:cubicBezTo>
                <a:cubicBezTo>
                  <a:pt x="322" y="305"/>
                  <a:pt x="322" y="305"/>
                  <a:pt x="322" y="305"/>
                </a:cubicBezTo>
                <a:close/>
                <a:moveTo>
                  <a:pt x="409" y="72"/>
                </a:moveTo>
                <a:cubicBezTo>
                  <a:pt x="409" y="72"/>
                  <a:pt x="409" y="72"/>
                  <a:pt x="409" y="72"/>
                </a:cubicBezTo>
                <a:cubicBezTo>
                  <a:pt x="409" y="72"/>
                  <a:pt x="409" y="72"/>
                  <a:pt x="409" y="73"/>
                </a:cubicBezTo>
                <a:cubicBezTo>
                  <a:pt x="409" y="73"/>
                  <a:pt x="409" y="73"/>
                  <a:pt x="409" y="72"/>
                </a:cubicBezTo>
                <a:cubicBezTo>
                  <a:pt x="409" y="72"/>
                  <a:pt x="409" y="72"/>
                  <a:pt x="409" y="72"/>
                </a:cubicBezTo>
                <a:close/>
                <a:moveTo>
                  <a:pt x="482" y="71"/>
                </a:moveTo>
                <a:cubicBezTo>
                  <a:pt x="481" y="72"/>
                  <a:pt x="481" y="72"/>
                  <a:pt x="481" y="72"/>
                </a:cubicBezTo>
                <a:cubicBezTo>
                  <a:pt x="481" y="72"/>
                  <a:pt x="481" y="72"/>
                  <a:pt x="481" y="72"/>
                </a:cubicBezTo>
                <a:cubicBezTo>
                  <a:pt x="482" y="72"/>
                  <a:pt x="482" y="72"/>
                  <a:pt x="482" y="72"/>
                </a:cubicBezTo>
                <a:cubicBezTo>
                  <a:pt x="482" y="72"/>
                  <a:pt x="482" y="72"/>
                  <a:pt x="482" y="71"/>
                </a:cubicBezTo>
                <a:close/>
                <a:moveTo>
                  <a:pt x="367" y="306"/>
                </a:moveTo>
                <a:cubicBezTo>
                  <a:pt x="367" y="306"/>
                  <a:pt x="367" y="306"/>
                  <a:pt x="367" y="306"/>
                </a:cubicBezTo>
                <a:cubicBezTo>
                  <a:pt x="367" y="306"/>
                  <a:pt x="367" y="306"/>
                  <a:pt x="367" y="306"/>
                </a:cubicBezTo>
                <a:cubicBezTo>
                  <a:pt x="367" y="305"/>
                  <a:pt x="367" y="305"/>
                  <a:pt x="367" y="305"/>
                </a:cubicBezTo>
                <a:cubicBezTo>
                  <a:pt x="367" y="305"/>
                  <a:pt x="367" y="305"/>
                  <a:pt x="367" y="306"/>
                </a:cubicBezTo>
                <a:close/>
                <a:moveTo>
                  <a:pt x="502" y="71"/>
                </a:moveTo>
                <a:cubicBezTo>
                  <a:pt x="502" y="71"/>
                  <a:pt x="502" y="71"/>
                  <a:pt x="502" y="71"/>
                </a:cubicBezTo>
                <a:cubicBezTo>
                  <a:pt x="502" y="71"/>
                  <a:pt x="503" y="71"/>
                  <a:pt x="503" y="71"/>
                </a:cubicBezTo>
                <a:cubicBezTo>
                  <a:pt x="503" y="71"/>
                  <a:pt x="503" y="71"/>
                  <a:pt x="503" y="71"/>
                </a:cubicBezTo>
                <a:cubicBezTo>
                  <a:pt x="503" y="71"/>
                  <a:pt x="503" y="70"/>
                  <a:pt x="502" y="71"/>
                </a:cubicBezTo>
                <a:close/>
                <a:moveTo>
                  <a:pt x="492" y="71"/>
                </a:moveTo>
                <a:cubicBezTo>
                  <a:pt x="492" y="71"/>
                  <a:pt x="492" y="71"/>
                  <a:pt x="492" y="71"/>
                </a:cubicBezTo>
                <a:cubicBezTo>
                  <a:pt x="492" y="71"/>
                  <a:pt x="492" y="71"/>
                  <a:pt x="492" y="71"/>
                </a:cubicBezTo>
                <a:cubicBezTo>
                  <a:pt x="492" y="71"/>
                  <a:pt x="492" y="71"/>
                  <a:pt x="492" y="71"/>
                </a:cubicBezTo>
                <a:cubicBezTo>
                  <a:pt x="492" y="71"/>
                  <a:pt x="492" y="71"/>
                  <a:pt x="492" y="71"/>
                </a:cubicBezTo>
                <a:close/>
                <a:moveTo>
                  <a:pt x="413" y="71"/>
                </a:moveTo>
                <a:cubicBezTo>
                  <a:pt x="413" y="71"/>
                  <a:pt x="413" y="71"/>
                  <a:pt x="413" y="71"/>
                </a:cubicBezTo>
                <a:cubicBezTo>
                  <a:pt x="413" y="71"/>
                  <a:pt x="413" y="71"/>
                  <a:pt x="413" y="71"/>
                </a:cubicBezTo>
                <a:cubicBezTo>
                  <a:pt x="413" y="70"/>
                  <a:pt x="413" y="70"/>
                  <a:pt x="413" y="70"/>
                </a:cubicBezTo>
                <a:cubicBezTo>
                  <a:pt x="413" y="70"/>
                  <a:pt x="413" y="70"/>
                  <a:pt x="413" y="71"/>
                </a:cubicBezTo>
                <a:close/>
                <a:moveTo>
                  <a:pt x="529" y="239"/>
                </a:moveTo>
                <a:cubicBezTo>
                  <a:pt x="529" y="239"/>
                  <a:pt x="529" y="239"/>
                  <a:pt x="529" y="239"/>
                </a:cubicBezTo>
                <a:cubicBezTo>
                  <a:pt x="529" y="239"/>
                  <a:pt x="529" y="239"/>
                  <a:pt x="529" y="239"/>
                </a:cubicBezTo>
                <a:cubicBezTo>
                  <a:pt x="529" y="239"/>
                  <a:pt x="529" y="239"/>
                  <a:pt x="529" y="238"/>
                </a:cubicBezTo>
                <a:cubicBezTo>
                  <a:pt x="529" y="239"/>
                  <a:pt x="528" y="239"/>
                  <a:pt x="529" y="239"/>
                </a:cubicBezTo>
                <a:close/>
                <a:moveTo>
                  <a:pt x="377" y="158"/>
                </a:moveTo>
                <a:cubicBezTo>
                  <a:pt x="377" y="158"/>
                  <a:pt x="377" y="158"/>
                  <a:pt x="377" y="158"/>
                </a:cubicBezTo>
                <a:cubicBezTo>
                  <a:pt x="377" y="158"/>
                  <a:pt x="377" y="159"/>
                  <a:pt x="377" y="159"/>
                </a:cubicBezTo>
                <a:cubicBezTo>
                  <a:pt x="377" y="159"/>
                  <a:pt x="377" y="159"/>
                  <a:pt x="377" y="159"/>
                </a:cubicBezTo>
                <a:cubicBezTo>
                  <a:pt x="377" y="159"/>
                  <a:pt x="377" y="159"/>
                  <a:pt x="377" y="158"/>
                </a:cubicBezTo>
                <a:close/>
                <a:moveTo>
                  <a:pt x="260" y="307"/>
                </a:moveTo>
                <a:cubicBezTo>
                  <a:pt x="260" y="307"/>
                  <a:pt x="260" y="307"/>
                  <a:pt x="260" y="307"/>
                </a:cubicBezTo>
                <a:cubicBezTo>
                  <a:pt x="260" y="307"/>
                  <a:pt x="260" y="307"/>
                  <a:pt x="260" y="307"/>
                </a:cubicBezTo>
                <a:cubicBezTo>
                  <a:pt x="260" y="307"/>
                  <a:pt x="260" y="307"/>
                  <a:pt x="260" y="307"/>
                </a:cubicBezTo>
                <a:cubicBezTo>
                  <a:pt x="260" y="307"/>
                  <a:pt x="260" y="307"/>
                  <a:pt x="260" y="307"/>
                </a:cubicBezTo>
                <a:close/>
                <a:moveTo>
                  <a:pt x="270" y="307"/>
                </a:moveTo>
                <a:cubicBezTo>
                  <a:pt x="270" y="307"/>
                  <a:pt x="270" y="307"/>
                  <a:pt x="270" y="307"/>
                </a:cubicBezTo>
                <a:cubicBezTo>
                  <a:pt x="270" y="307"/>
                  <a:pt x="271" y="307"/>
                  <a:pt x="271" y="307"/>
                </a:cubicBezTo>
                <a:cubicBezTo>
                  <a:pt x="271" y="307"/>
                  <a:pt x="270" y="307"/>
                  <a:pt x="270" y="307"/>
                </a:cubicBezTo>
                <a:cubicBezTo>
                  <a:pt x="270" y="307"/>
                  <a:pt x="270" y="307"/>
                  <a:pt x="270" y="307"/>
                </a:cubicBezTo>
                <a:close/>
                <a:moveTo>
                  <a:pt x="352" y="307"/>
                </a:moveTo>
                <a:cubicBezTo>
                  <a:pt x="352" y="307"/>
                  <a:pt x="352" y="307"/>
                  <a:pt x="352" y="307"/>
                </a:cubicBezTo>
                <a:cubicBezTo>
                  <a:pt x="352" y="307"/>
                  <a:pt x="353" y="307"/>
                  <a:pt x="353" y="307"/>
                </a:cubicBezTo>
                <a:cubicBezTo>
                  <a:pt x="353" y="307"/>
                  <a:pt x="352" y="307"/>
                  <a:pt x="352" y="307"/>
                </a:cubicBezTo>
                <a:cubicBezTo>
                  <a:pt x="352" y="307"/>
                  <a:pt x="352" y="307"/>
                  <a:pt x="352" y="307"/>
                </a:cubicBezTo>
                <a:close/>
                <a:moveTo>
                  <a:pt x="416" y="69"/>
                </a:moveTo>
                <a:cubicBezTo>
                  <a:pt x="416" y="69"/>
                  <a:pt x="416" y="69"/>
                  <a:pt x="416" y="69"/>
                </a:cubicBezTo>
                <a:cubicBezTo>
                  <a:pt x="417" y="69"/>
                  <a:pt x="417" y="69"/>
                  <a:pt x="417" y="69"/>
                </a:cubicBezTo>
                <a:cubicBezTo>
                  <a:pt x="416" y="69"/>
                  <a:pt x="416" y="69"/>
                  <a:pt x="416" y="69"/>
                </a:cubicBezTo>
                <a:cubicBezTo>
                  <a:pt x="416" y="69"/>
                  <a:pt x="416" y="69"/>
                  <a:pt x="416" y="69"/>
                </a:cubicBezTo>
                <a:close/>
                <a:moveTo>
                  <a:pt x="610" y="158"/>
                </a:moveTo>
                <a:cubicBezTo>
                  <a:pt x="609" y="158"/>
                  <a:pt x="609" y="158"/>
                  <a:pt x="609" y="158"/>
                </a:cubicBezTo>
                <a:cubicBezTo>
                  <a:pt x="609" y="158"/>
                  <a:pt x="609" y="158"/>
                  <a:pt x="609" y="158"/>
                </a:cubicBezTo>
                <a:cubicBezTo>
                  <a:pt x="609" y="158"/>
                  <a:pt x="609" y="158"/>
                  <a:pt x="609" y="158"/>
                </a:cubicBezTo>
                <a:cubicBezTo>
                  <a:pt x="609" y="158"/>
                  <a:pt x="609" y="158"/>
                  <a:pt x="610" y="158"/>
                </a:cubicBezTo>
                <a:close/>
                <a:moveTo>
                  <a:pt x="309" y="308"/>
                </a:moveTo>
                <a:cubicBezTo>
                  <a:pt x="309" y="308"/>
                  <a:pt x="310" y="308"/>
                  <a:pt x="310" y="308"/>
                </a:cubicBezTo>
                <a:cubicBezTo>
                  <a:pt x="310" y="308"/>
                  <a:pt x="310" y="308"/>
                  <a:pt x="310" y="308"/>
                </a:cubicBezTo>
                <a:cubicBezTo>
                  <a:pt x="310" y="308"/>
                  <a:pt x="310" y="308"/>
                  <a:pt x="310" y="307"/>
                </a:cubicBezTo>
                <a:cubicBezTo>
                  <a:pt x="310" y="307"/>
                  <a:pt x="310" y="308"/>
                  <a:pt x="309" y="308"/>
                </a:cubicBezTo>
                <a:close/>
                <a:moveTo>
                  <a:pt x="584" y="68"/>
                </a:moveTo>
                <a:cubicBezTo>
                  <a:pt x="584" y="68"/>
                  <a:pt x="584" y="68"/>
                  <a:pt x="584" y="68"/>
                </a:cubicBezTo>
                <a:cubicBezTo>
                  <a:pt x="583" y="68"/>
                  <a:pt x="583" y="68"/>
                  <a:pt x="583" y="68"/>
                </a:cubicBezTo>
                <a:cubicBezTo>
                  <a:pt x="583" y="68"/>
                  <a:pt x="583" y="69"/>
                  <a:pt x="583" y="69"/>
                </a:cubicBezTo>
                <a:cubicBezTo>
                  <a:pt x="584" y="69"/>
                  <a:pt x="584" y="69"/>
                  <a:pt x="584" y="68"/>
                </a:cubicBezTo>
                <a:close/>
                <a:moveTo>
                  <a:pt x="266" y="309"/>
                </a:moveTo>
                <a:cubicBezTo>
                  <a:pt x="266" y="309"/>
                  <a:pt x="266" y="309"/>
                  <a:pt x="266" y="309"/>
                </a:cubicBezTo>
                <a:cubicBezTo>
                  <a:pt x="266" y="309"/>
                  <a:pt x="266" y="309"/>
                  <a:pt x="266" y="309"/>
                </a:cubicBezTo>
                <a:cubicBezTo>
                  <a:pt x="266" y="309"/>
                  <a:pt x="266" y="309"/>
                  <a:pt x="266" y="308"/>
                </a:cubicBezTo>
                <a:cubicBezTo>
                  <a:pt x="266" y="309"/>
                  <a:pt x="266" y="309"/>
                  <a:pt x="266" y="309"/>
                </a:cubicBezTo>
                <a:close/>
                <a:moveTo>
                  <a:pt x="404" y="68"/>
                </a:moveTo>
                <a:cubicBezTo>
                  <a:pt x="404" y="68"/>
                  <a:pt x="404" y="67"/>
                  <a:pt x="404" y="67"/>
                </a:cubicBezTo>
                <a:cubicBezTo>
                  <a:pt x="404" y="67"/>
                  <a:pt x="404" y="67"/>
                  <a:pt x="403" y="68"/>
                </a:cubicBezTo>
                <a:cubicBezTo>
                  <a:pt x="403" y="68"/>
                  <a:pt x="404" y="68"/>
                  <a:pt x="404" y="68"/>
                </a:cubicBezTo>
                <a:cubicBezTo>
                  <a:pt x="404" y="68"/>
                  <a:pt x="404" y="68"/>
                  <a:pt x="404" y="68"/>
                </a:cubicBezTo>
                <a:close/>
                <a:moveTo>
                  <a:pt x="129" y="310"/>
                </a:moveTo>
                <a:cubicBezTo>
                  <a:pt x="129" y="310"/>
                  <a:pt x="129" y="310"/>
                  <a:pt x="129" y="310"/>
                </a:cubicBezTo>
                <a:cubicBezTo>
                  <a:pt x="130" y="310"/>
                  <a:pt x="130" y="309"/>
                  <a:pt x="130" y="309"/>
                </a:cubicBezTo>
                <a:cubicBezTo>
                  <a:pt x="130" y="309"/>
                  <a:pt x="130" y="309"/>
                  <a:pt x="129" y="309"/>
                </a:cubicBezTo>
                <a:cubicBezTo>
                  <a:pt x="129" y="309"/>
                  <a:pt x="129" y="309"/>
                  <a:pt x="129" y="310"/>
                </a:cubicBezTo>
                <a:close/>
                <a:moveTo>
                  <a:pt x="272" y="309"/>
                </a:moveTo>
                <a:cubicBezTo>
                  <a:pt x="272" y="310"/>
                  <a:pt x="272" y="310"/>
                  <a:pt x="272" y="310"/>
                </a:cubicBezTo>
                <a:cubicBezTo>
                  <a:pt x="273" y="310"/>
                  <a:pt x="273" y="310"/>
                  <a:pt x="273" y="310"/>
                </a:cubicBezTo>
                <a:cubicBezTo>
                  <a:pt x="273" y="309"/>
                  <a:pt x="273" y="309"/>
                  <a:pt x="272" y="309"/>
                </a:cubicBezTo>
                <a:cubicBezTo>
                  <a:pt x="272" y="309"/>
                  <a:pt x="272" y="309"/>
                  <a:pt x="272" y="309"/>
                </a:cubicBezTo>
                <a:close/>
                <a:moveTo>
                  <a:pt x="340" y="310"/>
                </a:moveTo>
                <a:cubicBezTo>
                  <a:pt x="340" y="310"/>
                  <a:pt x="340" y="310"/>
                  <a:pt x="340" y="310"/>
                </a:cubicBezTo>
                <a:cubicBezTo>
                  <a:pt x="340" y="310"/>
                  <a:pt x="340" y="310"/>
                  <a:pt x="341" y="310"/>
                </a:cubicBezTo>
                <a:cubicBezTo>
                  <a:pt x="340" y="309"/>
                  <a:pt x="340" y="309"/>
                  <a:pt x="340" y="309"/>
                </a:cubicBezTo>
                <a:cubicBezTo>
                  <a:pt x="340" y="309"/>
                  <a:pt x="340" y="310"/>
                  <a:pt x="340" y="310"/>
                </a:cubicBezTo>
                <a:close/>
                <a:moveTo>
                  <a:pt x="606" y="173"/>
                </a:moveTo>
                <a:cubicBezTo>
                  <a:pt x="606" y="173"/>
                  <a:pt x="606" y="173"/>
                  <a:pt x="606" y="173"/>
                </a:cubicBezTo>
                <a:cubicBezTo>
                  <a:pt x="606" y="173"/>
                  <a:pt x="606" y="173"/>
                  <a:pt x="606" y="173"/>
                </a:cubicBezTo>
                <a:cubicBezTo>
                  <a:pt x="606" y="173"/>
                  <a:pt x="606" y="173"/>
                  <a:pt x="606" y="173"/>
                </a:cubicBezTo>
                <a:cubicBezTo>
                  <a:pt x="606" y="173"/>
                  <a:pt x="606" y="173"/>
                  <a:pt x="606" y="173"/>
                </a:cubicBezTo>
                <a:close/>
                <a:moveTo>
                  <a:pt x="588" y="66"/>
                </a:moveTo>
                <a:cubicBezTo>
                  <a:pt x="588" y="67"/>
                  <a:pt x="588" y="67"/>
                  <a:pt x="588" y="67"/>
                </a:cubicBezTo>
                <a:cubicBezTo>
                  <a:pt x="588" y="67"/>
                  <a:pt x="589" y="67"/>
                  <a:pt x="589" y="67"/>
                </a:cubicBezTo>
                <a:cubicBezTo>
                  <a:pt x="589" y="66"/>
                  <a:pt x="588" y="66"/>
                  <a:pt x="588" y="66"/>
                </a:cubicBezTo>
                <a:cubicBezTo>
                  <a:pt x="588" y="66"/>
                  <a:pt x="588" y="66"/>
                  <a:pt x="588" y="66"/>
                </a:cubicBezTo>
                <a:close/>
                <a:moveTo>
                  <a:pt x="267" y="311"/>
                </a:moveTo>
                <a:cubicBezTo>
                  <a:pt x="267" y="311"/>
                  <a:pt x="267" y="311"/>
                  <a:pt x="267" y="311"/>
                </a:cubicBezTo>
                <a:cubicBezTo>
                  <a:pt x="267" y="311"/>
                  <a:pt x="267" y="311"/>
                  <a:pt x="267" y="310"/>
                </a:cubicBezTo>
                <a:cubicBezTo>
                  <a:pt x="267" y="310"/>
                  <a:pt x="267" y="310"/>
                  <a:pt x="267" y="310"/>
                </a:cubicBezTo>
                <a:cubicBezTo>
                  <a:pt x="267" y="310"/>
                  <a:pt x="267" y="311"/>
                  <a:pt x="267" y="311"/>
                </a:cubicBezTo>
                <a:close/>
                <a:moveTo>
                  <a:pt x="369" y="311"/>
                </a:moveTo>
                <a:cubicBezTo>
                  <a:pt x="369" y="311"/>
                  <a:pt x="369" y="311"/>
                  <a:pt x="369" y="311"/>
                </a:cubicBezTo>
                <a:cubicBezTo>
                  <a:pt x="369" y="311"/>
                  <a:pt x="369" y="311"/>
                  <a:pt x="370" y="311"/>
                </a:cubicBezTo>
                <a:cubicBezTo>
                  <a:pt x="369" y="310"/>
                  <a:pt x="369" y="310"/>
                  <a:pt x="369" y="310"/>
                </a:cubicBezTo>
                <a:cubicBezTo>
                  <a:pt x="369" y="310"/>
                  <a:pt x="369" y="310"/>
                  <a:pt x="369" y="311"/>
                </a:cubicBezTo>
                <a:close/>
                <a:moveTo>
                  <a:pt x="252" y="311"/>
                </a:moveTo>
                <a:cubicBezTo>
                  <a:pt x="252" y="311"/>
                  <a:pt x="251" y="311"/>
                  <a:pt x="251" y="311"/>
                </a:cubicBezTo>
                <a:cubicBezTo>
                  <a:pt x="251" y="311"/>
                  <a:pt x="252" y="311"/>
                  <a:pt x="252" y="311"/>
                </a:cubicBezTo>
                <a:cubicBezTo>
                  <a:pt x="252" y="311"/>
                  <a:pt x="252" y="311"/>
                  <a:pt x="252" y="311"/>
                </a:cubicBezTo>
                <a:cubicBezTo>
                  <a:pt x="252" y="311"/>
                  <a:pt x="252" y="311"/>
                  <a:pt x="252" y="311"/>
                </a:cubicBezTo>
                <a:close/>
                <a:moveTo>
                  <a:pt x="114" y="66"/>
                </a:moveTo>
                <a:cubicBezTo>
                  <a:pt x="114" y="66"/>
                  <a:pt x="114" y="66"/>
                  <a:pt x="114" y="66"/>
                </a:cubicBezTo>
                <a:cubicBezTo>
                  <a:pt x="114" y="66"/>
                  <a:pt x="114" y="66"/>
                  <a:pt x="114" y="66"/>
                </a:cubicBezTo>
                <a:cubicBezTo>
                  <a:pt x="114" y="66"/>
                  <a:pt x="114" y="66"/>
                  <a:pt x="114" y="66"/>
                </a:cubicBezTo>
                <a:cubicBezTo>
                  <a:pt x="114" y="66"/>
                  <a:pt x="114" y="66"/>
                  <a:pt x="114" y="66"/>
                </a:cubicBezTo>
                <a:close/>
                <a:moveTo>
                  <a:pt x="533" y="242"/>
                </a:moveTo>
                <a:cubicBezTo>
                  <a:pt x="533" y="242"/>
                  <a:pt x="533" y="242"/>
                  <a:pt x="534" y="242"/>
                </a:cubicBezTo>
                <a:cubicBezTo>
                  <a:pt x="534" y="242"/>
                  <a:pt x="534" y="242"/>
                  <a:pt x="534" y="242"/>
                </a:cubicBezTo>
                <a:cubicBezTo>
                  <a:pt x="534" y="242"/>
                  <a:pt x="533" y="242"/>
                  <a:pt x="533" y="242"/>
                </a:cubicBezTo>
                <a:cubicBezTo>
                  <a:pt x="533" y="242"/>
                  <a:pt x="533" y="242"/>
                  <a:pt x="533" y="242"/>
                </a:cubicBezTo>
                <a:close/>
                <a:moveTo>
                  <a:pt x="602" y="169"/>
                </a:moveTo>
                <a:cubicBezTo>
                  <a:pt x="602" y="169"/>
                  <a:pt x="602" y="169"/>
                  <a:pt x="602" y="169"/>
                </a:cubicBezTo>
                <a:cubicBezTo>
                  <a:pt x="602" y="169"/>
                  <a:pt x="602" y="169"/>
                  <a:pt x="602" y="169"/>
                </a:cubicBezTo>
                <a:cubicBezTo>
                  <a:pt x="602" y="169"/>
                  <a:pt x="602" y="169"/>
                  <a:pt x="602" y="169"/>
                </a:cubicBezTo>
                <a:close/>
                <a:moveTo>
                  <a:pt x="352" y="312"/>
                </a:moveTo>
                <a:cubicBezTo>
                  <a:pt x="352" y="312"/>
                  <a:pt x="352" y="312"/>
                  <a:pt x="352" y="312"/>
                </a:cubicBezTo>
                <a:cubicBezTo>
                  <a:pt x="352" y="312"/>
                  <a:pt x="353" y="312"/>
                  <a:pt x="353" y="312"/>
                </a:cubicBezTo>
                <a:cubicBezTo>
                  <a:pt x="353" y="312"/>
                  <a:pt x="352" y="312"/>
                  <a:pt x="352" y="312"/>
                </a:cubicBezTo>
                <a:cubicBezTo>
                  <a:pt x="352" y="312"/>
                  <a:pt x="352" y="312"/>
                  <a:pt x="352" y="312"/>
                </a:cubicBezTo>
                <a:close/>
                <a:moveTo>
                  <a:pt x="238" y="312"/>
                </a:moveTo>
                <a:cubicBezTo>
                  <a:pt x="239" y="312"/>
                  <a:pt x="239" y="312"/>
                  <a:pt x="239" y="312"/>
                </a:cubicBezTo>
                <a:cubicBezTo>
                  <a:pt x="239" y="312"/>
                  <a:pt x="239" y="312"/>
                  <a:pt x="239" y="312"/>
                </a:cubicBezTo>
                <a:cubicBezTo>
                  <a:pt x="238" y="312"/>
                  <a:pt x="238" y="312"/>
                  <a:pt x="238" y="312"/>
                </a:cubicBezTo>
                <a:cubicBezTo>
                  <a:pt x="238" y="312"/>
                  <a:pt x="238" y="312"/>
                  <a:pt x="238" y="312"/>
                </a:cubicBezTo>
                <a:close/>
                <a:moveTo>
                  <a:pt x="309" y="158"/>
                </a:moveTo>
                <a:cubicBezTo>
                  <a:pt x="309" y="158"/>
                  <a:pt x="309" y="157"/>
                  <a:pt x="309" y="157"/>
                </a:cubicBezTo>
                <a:cubicBezTo>
                  <a:pt x="309" y="157"/>
                  <a:pt x="309" y="157"/>
                  <a:pt x="308" y="158"/>
                </a:cubicBezTo>
                <a:cubicBezTo>
                  <a:pt x="309" y="158"/>
                  <a:pt x="309" y="158"/>
                  <a:pt x="309" y="158"/>
                </a:cubicBezTo>
                <a:cubicBezTo>
                  <a:pt x="309" y="158"/>
                  <a:pt x="309" y="158"/>
                  <a:pt x="309" y="158"/>
                </a:cubicBezTo>
                <a:close/>
                <a:moveTo>
                  <a:pt x="365" y="64"/>
                </a:moveTo>
                <a:cubicBezTo>
                  <a:pt x="365" y="63"/>
                  <a:pt x="365" y="63"/>
                  <a:pt x="365" y="63"/>
                </a:cubicBezTo>
                <a:cubicBezTo>
                  <a:pt x="365" y="63"/>
                  <a:pt x="365" y="63"/>
                  <a:pt x="365" y="63"/>
                </a:cubicBezTo>
                <a:cubicBezTo>
                  <a:pt x="365" y="63"/>
                  <a:pt x="365" y="63"/>
                  <a:pt x="365" y="63"/>
                </a:cubicBezTo>
                <a:cubicBezTo>
                  <a:pt x="365" y="63"/>
                  <a:pt x="365" y="63"/>
                  <a:pt x="365" y="64"/>
                </a:cubicBezTo>
                <a:close/>
                <a:moveTo>
                  <a:pt x="385" y="314"/>
                </a:moveTo>
                <a:cubicBezTo>
                  <a:pt x="385" y="314"/>
                  <a:pt x="385" y="314"/>
                  <a:pt x="385" y="314"/>
                </a:cubicBezTo>
                <a:cubicBezTo>
                  <a:pt x="385" y="314"/>
                  <a:pt x="385" y="314"/>
                  <a:pt x="386" y="314"/>
                </a:cubicBezTo>
                <a:cubicBezTo>
                  <a:pt x="385" y="314"/>
                  <a:pt x="385" y="314"/>
                  <a:pt x="385" y="314"/>
                </a:cubicBezTo>
                <a:cubicBezTo>
                  <a:pt x="385" y="314"/>
                  <a:pt x="385" y="314"/>
                  <a:pt x="385" y="314"/>
                </a:cubicBezTo>
                <a:close/>
                <a:moveTo>
                  <a:pt x="245" y="314"/>
                </a:moveTo>
                <a:cubicBezTo>
                  <a:pt x="245" y="314"/>
                  <a:pt x="245" y="315"/>
                  <a:pt x="245" y="315"/>
                </a:cubicBezTo>
                <a:cubicBezTo>
                  <a:pt x="246" y="315"/>
                  <a:pt x="246" y="314"/>
                  <a:pt x="246" y="314"/>
                </a:cubicBezTo>
                <a:cubicBezTo>
                  <a:pt x="246" y="314"/>
                  <a:pt x="246" y="314"/>
                  <a:pt x="246" y="314"/>
                </a:cubicBezTo>
                <a:cubicBezTo>
                  <a:pt x="246" y="314"/>
                  <a:pt x="246" y="314"/>
                  <a:pt x="245" y="314"/>
                </a:cubicBezTo>
                <a:close/>
                <a:moveTo>
                  <a:pt x="578" y="62"/>
                </a:moveTo>
                <a:cubicBezTo>
                  <a:pt x="578" y="62"/>
                  <a:pt x="578" y="62"/>
                  <a:pt x="578" y="62"/>
                </a:cubicBezTo>
                <a:cubicBezTo>
                  <a:pt x="578" y="62"/>
                  <a:pt x="578" y="62"/>
                  <a:pt x="578" y="62"/>
                </a:cubicBezTo>
                <a:cubicBezTo>
                  <a:pt x="578" y="62"/>
                  <a:pt x="578" y="62"/>
                  <a:pt x="577" y="62"/>
                </a:cubicBezTo>
                <a:cubicBezTo>
                  <a:pt x="577" y="62"/>
                  <a:pt x="578" y="62"/>
                  <a:pt x="578" y="62"/>
                </a:cubicBezTo>
                <a:close/>
                <a:moveTo>
                  <a:pt x="82" y="244"/>
                </a:moveTo>
                <a:cubicBezTo>
                  <a:pt x="82" y="244"/>
                  <a:pt x="83" y="244"/>
                  <a:pt x="83" y="244"/>
                </a:cubicBezTo>
                <a:cubicBezTo>
                  <a:pt x="83" y="244"/>
                  <a:pt x="83" y="244"/>
                  <a:pt x="83" y="244"/>
                </a:cubicBezTo>
                <a:cubicBezTo>
                  <a:pt x="83" y="244"/>
                  <a:pt x="83" y="244"/>
                  <a:pt x="82" y="244"/>
                </a:cubicBezTo>
                <a:cubicBezTo>
                  <a:pt x="82" y="244"/>
                  <a:pt x="82" y="244"/>
                  <a:pt x="82" y="244"/>
                </a:cubicBezTo>
                <a:close/>
                <a:moveTo>
                  <a:pt x="432" y="158"/>
                </a:moveTo>
                <a:cubicBezTo>
                  <a:pt x="433" y="157"/>
                  <a:pt x="433" y="157"/>
                  <a:pt x="433" y="157"/>
                </a:cubicBezTo>
                <a:cubicBezTo>
                  <a:pt x="433" y="157"/>
                  <a:pt x="433" y="157"/>
                  <a:pt x="433" y="157"/>
                </a:cubicBezTo>
                <a:cubicBezTo>
                  <a:pt x="433" y="157"/>
                  <a:pt x="432" y="157"/>
                  <a:pt x="432" y="157"/>
                </a:cubicBezTo>
                <a:cubicBezTo>
                  <a:pt x="432" y="157"/>
                  <a:pt x="432" y="157"/>
                  <a:pt x="432" y="158"/>
                </a:cubicBezTo>
                <a:close/>
                <a:moveTo>
                  <a:pt x="548" y="62"/>
                </a:moveTo>
                <a:cubicBezTo>
                  <a:pt x="548" y="61"/>
                  <a:pt x="549" y="61"/>
                  <a:pt x="549" y="61"/>
                </a:cubicBezTo>
                <a:cubicBezTo>
                  <a:pt x="549" y="61"/>
                  <a:pt x="548" y="61"/>
                  <a:pt x="548" y="61"/>
                </a:cubicBezTo>
                <a:cubicBezTo>
                  <a:pt x="548" y="61"/>
                  <a:pt x="548" y="61"/>
                  <a:pt x="548" y="61"/>
                </a:cubicBezTo>
                <a:cubicBezTo>
                  <a:pt x="548" y="61"/>
                  <a:pt x="548" y="61"/>
                  <a:pt x="548" y="62"/>
                </a:cubicBezTo>
                <a:close/>
                <a:moveTo>
                  <a:pt x="507" y="60"/>
                </a:moveTo>
                <a:cubicBezTo>
                  <a:pt x="507" y="60"/>
                  <a:pt x="507" y="60"/>
                  <a:pt x="507" y="60"/>
                </a:cubicBezTo>
                <a:cubicBezTo>
                  <a:pt x="507" y="60"/>
                  <a:pt x="508" y="60"/>
                  <a:pt x="508" y="60"/>
                </a:cubicBezTo>
                <a:cubicBezTo>
                  <a:pt x="508" y="60"/>
                  <a:pt x="507" y="59"/>
                  <a:pt x="507" y="59"/>
                </a:cubicBezTo>
                <a:cubicBezTo>
                  <a:pt x="507" y="60"/>
                  <a:pt x="507" y="60"/>
                  <a:pt x="507" y="60"/>
                </a:cubicBezTo>
                <a:close/>
                <a:moveTo>
                  <a:pt x="351" y="317"/>
                </a:moveTo>
                <a:cubicBezTo>
                  <a:pt x="351" y="317"/>
                  <a:pt x="351" y="317"/>
                  <a:pt x="351" y="317"/>
                </a:cubicBezTo>
                <a:cubicBezTo>
                  <a:pt x="351" y="317"/>
                  <a:pt x="351" y="317"/>
                  <a:pt x="351" y="317"/>
                </a:cubicBezTo>
                <a:cubicBezTo>
                  <a:pt x="351" y="317"/>
                  <a:pt x="351" y="317"/>
                  <a:pt x="351" y="316"/>
                </a:cubicBezTo>
                <a:cubicBezTo>
                  <a:pt x="351" y="317"/>
                  <a:pt x="351" y="317"/>
                  <a:pt x="351" y="317"/>
                </a:cubicBezTo>
                <a:close/>
                <a:moveTo>
                  <a:pt x="559" y="59"/>
                </a:moveTo>
                <a:cubicBezTo>
                  <a:pt x="559" y="59"/>
                  <a:pt x="559" y="59"/>
                  <a:pt x="559" y="58"/>
                </a:cubicBezTo>
                <a:cubicBezTo>
                  <a:pt x="559" y="58"/>
                  <a:pt x="559" y="59"/>
                  <a:pt x="558" y="59"/>
                </a:cubicBezTo>
                <a:cubicBezTo>
                  <a:pt x="558" y="59"/>
                  <a:pt x="559" y="59"/>
                  <a:pt x="559" y="59"/>
                </a:cubicBezTo>
                <a:cubicBezTo>
                  <a:pt x="559" y="59"/>
                  <a:pt x="559" y="59"/>
                  <a:pt x="559" y="59"/>
                </a:cubicBezTo>
                <a:close/>
                <a:moveTo>
                  <a:pt x="228" y="317"/>
                </a:moveTo>
                <a:cubicBezTo>
                  <a:pt x="228" y="317"/>
                  <a:pt x="228" y="317"/>
                  <a:pt x="228" y="317"/>
                </a:cubicBezTo>
                <a:cubicBezTo>
                  <a:pt x="229" y="317"/>
                  <a:pt x="229" y="317"/>
                  <a:pt x="229" y="317"/>
                </a:cubicBezTo>
                <a:cubicBezTo>
                  <a:pt x="228" y="317"/>
                  <a:pt x="228" y="317"/>
                  <a:pt x="228" y="317"/>
                </a:cubicBezTo>
                <a:cubicBezTo>
                  <a:pt x="228" y="317"/>
                  <a:pt x="228" y="317"/>
                  <a:pt x="228" y="317"/>
                </a:cubicBezTo>
                <a:close/>
                <a:moveTo>
                  <a:pt x="458" y="58"/>
                </a:moveTo>
                <a:cubicBezTo>
                  <a:pt x="458" y="59"/>
                  <a:pt x="458" y="59"/>
                  <a:pt x="458" y="59"/>
                </a:cubicBezTo>
                <a:cubicBezTo>
                  <a:pt x="458" y="59"/>
                  <a:pt x="458" y="59"/>
                  <a:pt x="458" y="59"/>
                </a:cubicBezTo>
                <a:cubicBezTo>
                  <a:pt x="458" y="59"/>
                  <a:pt x="458" y="59"/>
                  <a:pt x="458" y="59"/>
                </a:cubicBezTo>
                <a:cubicBezTo>
                  <a:pt x="458" y="59"/>
                  <a:pt x="458" y="59"/>
                  <a:pt x="458" y="58"/>
                </a:cubicBezTo>
                <a:close/>
                <a:moveTo>
                  <a:pt x="447" y="59"/>
                </a:moveTo>
                <a:cubicBezTo>
                  <a:pt x="447" y="59"/>
                  <a:pt x="447" y="59"/>
                  <a:pt x="447" y="59"/>
                </a:cubicBezTo>
                <a:cubicBezTo>
                  <a:pt x="447" y="59"/>
                  <a:pt x="447" y="59"/>
                  <a:pt x="447" y="59"/>
                </a:cubicBezTo>
                <a:cubicBezTo>
                  <a:pt x="447" y="59"/>
                  <a:pt x="447" y="59"/>
                  <a:pt x="447" y="59"/>
                </a:cubicBezTo>
                <a:cubicBezTo>
                  <a:pt x="447" y="59"/>
                  <a:pt x="447" y="59"/>
                  <a:pt x="447" y="59"/>
                </a:cubicBezTo>
                <a:close/>
                <a:moveTo>
                  <a:pt x="204" y="245"/>
                </a:moveTo>
                <a:cubicBezTo>
                  <a:pt x="204" y="245"/>
                  <a:pt x="204" y="245"/>
                  <a:pt x="204" y="245"/>
                </a:cubicBezTo>
                <a:cubicBezTo>
                  <a:pt x="204" y="245"/>
                  <a:pt x="204" y="245"/>
                  <a:pt x="205" y="245"/>
                </a:cubicBezTo>
                <a:cubicBezTo>
                  <a:pt x="205" y="245"/>
                  <a:pt x="205" y="245"/>
                  <a:pt x="204" y="245"/>
                </a:cubicBezTo>
                <a:cubicBezTo>
                  <a:pt x="204" y="245"/>
                  <a:pt x="204" y="245"/>
                  <a:pt x="204" y="245"/>
                </a:cubicBezTo>
                <a:close/>
                <a:moveTo>
                  <a:pt x="257" y="319"/>
                </a:moveTo>
                <a:cubicBezTo>
                  <a:pt x="257" y="319"/>
                  <a:pt x="257" y="319"/>
                  <a:pt x="258" y="319"/>
                </a:cubicBezTo>
                <a:cubicBezTo>
                  <a:pt x="258" y="319"/>
                  <a:pt x="258" y="319"/>
                  <a:pt x="258" y="318"/>
                </a:cubicBezTo>
                <a:cubicBezTo>
                  <a:pt x="258" y="318"/>
                  <a:pt x="257" y="318"/>
                  <a:pt x="257" y="318"/>
                </a:cubicBezTo>
                <a:cubicBezTo>
                  <a:pt x="257" y="318"/>
                  <a:pt x="257" y="319"/>
                  <a:pt x="257" y="319"/>
                </a:cubicBezTo>
                <a:close/>
                <a:moveTo>
                  <a:pt x="228" y="319"/>
                </a:moveTo>
                <a:cubicBezTo>
                  <a:pt x="228" y="319"/>
                  <a:pt x="228" y="319"/>
                  <a:pt x="228" y="319"/>
                </a:cubicBezTo>
                <a:cubicBezTo>
                  <a:pt x="228" y="319"/>
                  <a:pt x="228" y="319"/>
                  <a:pt x="228" y="319"/>
                </a:cubicBezTo>
                <a:cubicBezTo>
                  <a:pt x="228" y="319"/>
                  <a:pt x="228" y="319"/>
                  <a:pt x="228" y="319"/>
                </a:cubicBezTo>
                <a:cubicBezTo>
                  <a:pt x="228" y="319"/>
                  <a:pt x="228" y="319"/>
                  <a:pt x="228" y="319"/>
                </a:cubicBezTo>
                <a:close/>
                <a:moveTo>
                  <a:pt x="505" y="59"/>
                </a:moveTo>
                <a:cubicBezTo>
                  <a:pt x="504" y="58"/>
                  <a:pt x="504" y="58"/>
                  <a:pt x="504" y="58"/>
                </a:cubicBezTo>
                <a:cubicBezTo>
                  <a:pt x="504" y="58"/>
                  <a:pt x="504" y="58"/>
                  <a:pt x="504" y="58"/>
                </a:cubicBezTo>
                <a:cubicBezTo>
                  <a:pt x="504" y="59"/>
                  <a:pt x="504" y="59"/>
                  <a:pt x="504" y="59"/>
                </a:cubicBezTo>
                <a:cubicBezTo>
                  <a:pt x="504" y="59"/>
                  <a:pt x="504" y="59"/>
                  <a:pt x="505" y="59"/>
                </a:cubicBezTo>
                <a:close/>
                <a:moveTo>
                  <a:pt x="120" y="320"/>
                </a:moveTo>
                <a:cubicBezTo>
                  <a:pt x="120" y="320"/>
                  <a:pt x="120" y="320"/>
                  <a:pt x="120" y="320"/>
                </a:cubicBezTo>
                <a:cubicBezTo>
                  <a:pt x="121" y="320"/>
                  <a:pt x="121" y="320"/>
                  <a:pt x="121" y="320"/>
                </a:cubicBezTo>
                <a:cubicBezTo>
                  <a:pt x="121" y="320"/>
                  <a:pt x="121" y="320"/>
                  <a:pt x="120" y="320"/>
                </a:cubicBezTo>
                <a:cubicBezTo>
                  <a:pt x="120" y="320"/>
                  <a:pt x="120" y="320"/>
                  <a:pt x="120" y="320"/>
                </a:cubicBezTo>
                <a:close/>
                <a:moveTo>
                  <a:pt x="544" y="246"/>
                </a:moveTo>
                <a:cubicBezTo>
                  <a:pt x="544" y="247"/>
                  <a:pt x="544" y="247"/>
                  <a:pt x="544" y="247"/>
                </a:cubicBezTo>
                <a:cubicBezTo>
                  <a:pt x="544" y="247"/>
                  <a:pt x="544" y="247"/>
                  <a:pt x="545" y="246"/>
                </a:cubicBezTo>
                <a:cubicBezTo>
                  <a:pt x="545" y="246"/>
                  <a:pt x="544" y="246"/>
                  <a:pt x="544" y="246"/>
                </a:cubicBezTo>
                <a:cubicBezTo>
                  <a:pt x="544" y="246"/>
                  <a:pt x="544" y="246"/>
                  <a:pt x="544" y="246"/>
                </a:cubicBezTo>
                <a:close/>
                <a:moveTo>
                  <a:pt x="541" y="247"/>
                </a:moveTo>
                <a:cubicBezTo>
                  <a:pt x="541" y="247"/>
                  <a:pt x="541" y="247"/>
                  <a:pt x="541" y="247"/>
                </a:cubicBezTo>
                <a:cubicBezTo>
                  <a:pt x="541" y="247"/>
                  <a:pt x="541" y="247"/>
                  <a:pt x="541" y="247"/>
                </a:cubicBezTo>
                <a:cubicBezTo>
                  <a:pt x="541" y="247"/>
                  <a:pt x="541" y="247"/>
                  <a:pt x="541" y="247"/>
                </a:cubicBezTo>
                <a:cubicBezTo>
                  <a:pt x="541" y="247"/>
                  <a:pt x="541" y="247"/>
                  <a:pt x="541" y="247"/>
                </a:cubicBezTo>
                <a:close/>
                <a:moveTo>
                  <a:pt x="120" y="324"/>
                </a:moveTo>
                <a:cubicBezTo>
                  <a:pt x="120" y="324"/>
                  <a:pt x="120" y="324"/>
                  <a:pt x="120" y="324"/>
                </a:cubicBezTo>
                <a:cubicBezTo>
                  <a:pt x="120" y="324"/>
                  <a:pt x="120" y="324"/>
                  <a:pt x="120" y="324"/>
                </a:cubicBezTo>
                <a:cubicBezTo>
                  <a:pt x="120" y="324"/>
                  <a:pt x="120" y="324"/>
                  <a:pt x="120" y="324"/>
                </a:cubicBezTo>
                <a:cubicBezTo>
                  <a:pt x="120" y="324"/>
                  <a:pt x="120" y="324"/>
                  <a:pt x="120" y="324"/>
                </a:cubicBezTo>
                <a:close/>
                <a:moveTo>
                  <a:pt x="556" y="56"/>
                </a:moveTo>
                <a:cubicBezTo>
                  <a:pt x="556" y="56"/>
                  <a:pt x="556" y="55"/>
                  <a:pt x="556" y="55"/>
                </a:cubicBezTo>
                <a:cubicBezTo>
                  <a:pt x="556" y="56"/>
                  <a:pt x="556" y="56"/>
                  <a:pt x="556" y="56"/>
                </a:cubicBezTo>
                <a:cubicBezTo>
                  <a:pt x="556" y="56"/>
                  <a:pt x="556" y="56"/>
                  <a:pt x="556" y="56"/>
                </a:cubicBezTo>
                <a:cubicBezTo>
                  <a:pt x="556" y="56"/>
                  <a:pt x="556" y="56"/>
                  <a:pt x="556" y="56"/>
                </a:cubicBezTo>
                <a:close/>
                <a:moveTo>
                  <a:pt x="204" y="248"/>
                </a:moveTo>
                <a:cubicBezTo>
                  <a:pt x="204" y="248"/>
                  <a:pt x="204" y="248"/>
                  <a:pt x="204" y="248"/>
                </a:cubicBezTo>
                <a:cubicBezTo>
                  <a:pt x="204" y="248"/>
                  <a:pt x="204" y="247"/>
                  <a:pt x="204" y="247"/>
                </a:cubicBezTo>
                <a:cubicBezTo>
                  <a:pt x="204" y="248"/>
                  <a:pt x="204" y="248"/>
                  <a:pt x="204" y="248"/>
                </a:cubicBezTo>
                <a:cubicBezTo>
                  <a:pt x="204" y="248"/>
                  <a:pt x="204" y="248"/>
                  <a:pt x="204" y="248"/>
                </a:cubicBezTo>
                <a:close/>
                <a:moveTo>
                  <a:pt x="126" y="55"/>
                </a:moveTo>
                <a:cubicBezTo>
                  <a:pt x="126" y="55"/>
                  <a:pt x="126" y="55"/>
                  <a:pt x="126" y="55"/>
                </a:cubicBezTo>
                <a:cubicBezTo>
                  <a:pt x="126" y="55"/>
                  <a:pt x="125" y="55"/>
                  <a:pt x="125" y="55"/>
                </a:cubicBezTo>
                <a:cubicBezTo>
                  <a:pt x="125" y="55"/>
                  <a:pt x="126" y="56"/>
                  <a:pt x="126" y="56"/>
                </a:cubicBezTo>
                <a:cubicBezTo>
                  <a:pt x="126" y="56"/>
                  <a:pt x="126" y="56"/>
                  <a:pt x="126" y="55"/>
                </a:cubicBezTo>
                <a:close/>
                <a:moveTo>
                  <a:pt x="571" y="54"/>
                </a:moveTo>
                <a:cubicBezTo>
                  <a:pt x="571" y="54"/>
                  <a:pt x="571" y="54"/>
                  <a:pt x="571" y="54"/>
                </a:cubicBezTo>
                <a:cubicBezTo>
                  <a:pt x="571" y="54"/>
                  <a:pt x="570" y="54"/>
                  <a:pt x="570" y="54"/>
                </a:cubicBezTo>
                <a:cubicBezTo>
                  <a:pt x="570" y="55"/>
                  <a:pt x="571" y="55"/>
                  <a:pt x="571" y="55"/>
                </a:cubicBezTo>
                <a:cubicBezTo>
                  <a:pt x="571" y="55"/>
                  <a:pt x="571" y="55"/>
                  <a:pt x="571" y="54"/>
                </a:cubicBezTo>
                <a:close/>
                <a:moveTo>
                  <a:pt x="570" y="55"/>
                </a:moveTo>
                <a:cubicBezTo>
                  <a:pt x="570" y="54"/>
                  <a:pt x="570" y="54"/>
                  <a:pt x="570" y="54"/>
                </a:cubicBezTo>
                <a:cubicBezTo>
                  <a:pt x="570" y="54"/>
                  <a:pt x="570" y="54"/>
                  <a:pt x="569" y="54"/>
                </a:cubicBezTo>
                <a:cubicBezTo>
                  <a:pt x="569" y="55"/>
                  <a:pt x="570" y="55"/>
                  <a:pt x="570" y="55"/>
                </a:cubicBezTo>
                <a:cubicBezTo>
                  <a:pt x="570" y="55"/>
                  <a:pt x="570" y="55"/>
                  <a:pt x="570" y="55"/>
                </a:cubicBezTo>
                <a:close/>
                <a:moveTo>
                  <a:pt x="540" y="249"/>
                </a:moveTo>
                <a:cubicBezTo>
                  <a:pt x="540" y="249"/>
                  <a:pt x="540" y="249"/>
                  <a:pt x="540" y="249"/>
                </a:cubicBezTo>
                <a:cubicBezTo>
                  <a:pt x="540" y="249"/>
                  <a:pt x="540" y="249"/>
                  <a:pt x="540" y="248"/>
                </a:cubicBezTo>
                <a:cubicBezTo>
                  <a:pt x="540" y="248"/>
                  <a:pt x="540" y="248"/>
                  <a:pt x="540" y="248"/>
                </a:cubicBezTo>
                <a:cubicBezTo>
                  <a:pt x="540" y="248"/>
                  <a:pt x="540" y="249"/>
                  <a:pt x="540" y="249"/>
                </a:cubicBezTo>
                <a:close/>
                <a:moveTo>
                  <a:pt x="580" y="53"/>
                </a:moveTo>
                <a:cubicBezTo>
                  <a:pt x="580" y="53"/>
                  <a:pt x="580" y="53"/>
                  <a:pt x="580" y="53"/>
                </a:cubicBezTo>
                <a:cubicBezTo>
                  <a:pt x="579" y="53"/>
                  <a:pt x="579" y="53"/>
                  <a:pt x="579" y="53"/>
                </a:cubicBezTo>
                <a:cubicBezTo>
                  <a:pt x="579" y="53"/>
                  <a:pt x="579" y="53"/>
                  <a:pt x="579" y="54"/>
                </a:cubicBezTo>
                <a:cubicBezTo>
                  <a:pt x="580" y="54"/>
                  <a:pt x="580" y="53"/>
                  <a:pt x="580" y="53"/>
                </a:cubicBezTo>
                <a:close/>
                <a:moveTo>
                  <a:pt x="552" y="53"/>
                </a:moveTo>
                <a:cubicBezTo>
                  <a:pt x="552" y="53"/>
                  <a:pt x="551" y="53"/>
                  <a:pt x="551" y="53"/>
                </a:cubicBezTo>
                <a:cubicBezTo>
                  <a:pt x="551" y="53"/>
                  <a:pt x="551" y="53"/>
                  <a:pt x="551" y="53"/>
                </a:cubicBezTo>
                <a:cubicBezTo>
                  <a:pt x="551" y="53"/>
                  <a:pt x="551" y="53"/>
                  <a:pt x="552" y="54"/>
                </a:cubicBezTo>
                <a:cubicBezTo>
                  <a:pt x="552" y="53"/>
                  <a:pt x="552" y="53"/>
                  <a:pt x="552" y="53"/>
                </a:cubicBezTo>
                <a:close/>
                <a:moveTo>
                  <a:pt x="548" y="53"/>
                </a:moveTo>
                <a:cubicBezTo>
                  <a:pt x="548" y="53"/>
                  <a:pt x="547" y="53"/>
                  <a:pt x="547" y="53"/>
                </a:cubicBezTo>
                <a:cubicBezTo>
                  <a:pt x="547" y="53"/>
                  <a:pt x="547" y="53"/>
                  <a:pt x="547" y="53"/>
                </a:cubicBezTo>
                <a:cubicBezTo>
                  <a:pt x="547" y="53"/>
                  <a:pt x="547" y="53"/>
                  <a:pt x="548" y="54"/>
                </a:cubicBezTo>
                <a:cubicBezTo>
                  <a:pt x="548" y="53"/>
                  <a:pt x="548" y="53"/>
                  <a:pt x="548" y="53"/>
                </a:cubicBezTo>
                <a:close/>
                <a:moveTo>
                  <a:pt x="122" y="332"/>
                </a:moveTo>
                <a:cubicBezTo>
                  <a:pt x="122" y="332"/>
                  <a:pt x="122" y="332"/>
                  <a:pt x="122" y="332"/>
                </a:cubicBezTo>
                <a:cubicBezTo>
                  <a:pt x="122" y="332"/>
                  <a:pt x="122" y="332"/>
                  <a:pt x="123" y="332"/>
                </a:cubicBezTo>
                <a:cubicBezTo>
                  <a:pt x="123" y="332"/>
                  <a:pt x="123" y="332"/>
                  <a:pt x="122" y="332"/>
                </a:cubicBezTo>
                <a:cubicBezTo>
                  <a:pt x="122" y="332"/>
                  <a:pt x="122" y="332"/>
                  <a:pt x="122" y="332"/>
                </a:cubicBezTo>
                <a:close/>
                <a:moveTo>
                  <a:pt x="367" y="54"/>
                </a:moveTo>
                <a:cubicBezTo>
                  <a:pt x="367" y="53"/>
                  <a:pt x="367" y="53"/>
                  <a:pt x="367" y="53"/>
                </a:cubicBezTo>
                <a:cubicBezTo>
                  <a:pt x="367" y="53"/>
                  <a:pt x="367" y="53"/>
                  <a:pt x="367" y="53"/>
                </a:cubicBezTo>
                <a:cubicBezTo>
                  <a:pt x="366" y="53"/>
                  <a:pt x="366" y="53"/>
                  <a:pt x="366" y="53"/>
                </a:cubicBezTo>
                <a:cubicBezTo>
                  <a:pt x="366" y="53"/>
                  <a:pt x="367" y="53"/>
                  <a:pt x="367" y="54"/>
                </a:cubicBezTo>
                <a:close/>
                <a:moveTo>
                  <a:pt x="206" y="250"/>
                </a:moveTo>
                <a:cubicBezTo>
                  <a:pt x="206" y="250"/>
                  <a:pt x="206" y="250"/>
                  <a:pt x="206" y="250"/>
                </a:cubicBezTo>
                <a:cubicBezTo>
                  <a:pt x="206" y="250"/>
                  <a:pt x="206" y="250"/>
                  <a:pt x="206" y="250"/>
                </a:cubicBezTo>
                <a:cubicBezTo>
                  <a:pt x="206" y="250"/>
                  <a:pt x="206" y="250"/>
                  <a:pt x="206" y="250"/>
                </a:cubicBezTo>
                <a:cubicBezTo>
                  <a:pt x="206" y="250"/>
                  <a:pt x="206" y="250"/>
                  <a:pt x="206" y="250"/>
                </a:cubicBezTo>
                <a:close/>
                <a:moveTo>
                  <a:pt x="217" y="250"/>
                </a:moveTo>
                <a:cubicBezTo>
                  <a:pt x="217" y="250"/>
                  <a:pt x="217" y="250"/>
                  <a:pt x="217" y="250"/>
                </a:cubicBezTo>
                <a:cubicBezTo>
                  <a:pt x="217" y="250"/>
                  <a:pt x="217" y="250"/>
                  <a:pt x="217" y="250"/>
                </a:cubicBezTo>
                <a:cubicBezTo>
                  <a:pt x="217" y="250"/>
                  <a:pt x="217" y="250"/>
                  <a:pt x="217" y="250"/>
                </a:cubicBezTo>
                <a:cubicBezTo>
                  <a:pt x="217" y="250"/>
                  <a:pt x="217" y="250"/>
                  <a:pt x="217" y="250"/>
                </a:cubicBezTo>
                <a:close/>
                <a:moveTo>
                  <a:pt x="135" y="338"/>
                </a:moveTo>
                <a:cubicBezTo>
                  <a:pt x="135" y="338"/>
                  <a:pt x="135" y="338"/>
                  <a:pt x="136" y="338"/>
                </a:cubicBezTo>
                <a:cubicBezTo>
                  <a:pt x="136" y="337"/>
                  <a:pt x="136" y="337"/>
                  <a:pt x="136" y="337"/>
                </a:cubicBezTo>
                <a:cubicBezTo>
                  <a:pt x="136" y="337"/>
                  <a:pt x="135" y="337"/>
                  <a:pt x="135" y="337"/>
                </a:cubicBezTo>
                <a:cubicBezTo>
                  <a:pt x="135" y="337"/>
                  <a:pt x="135" y="337"/>
                  <a:pt x="135" y="338"/>
                </a:cubicBezTo>
                <a:close/>
                <a:moveTo>
                  <a:pt x="141" y="339"/>
                </a:moveTo>
                <a:cubicBezTo>
                  <a:pt x="141" y="339"/>
                  <a:pt x="141" y="339"/>
                  <a:pt x="141" y="339"/>
                </a:cubicBezTo>
                <a:cubicBezTo>
                  <a:pt x="141" y="339"/>
                  <a:pt x="141" y="339"/>
                  <a:pt x="141" y="339"/>
                </a:cubicBezTo>
                <a:cubicBezTo>
                  <a:pt x="141" y="339"/>
                  <a:pt x="141" y="339"/>
                  <a:pt x="142" y="339"/>
                </a:cubicBezTo>
                <a:cubicBezTo>
                  <a:pt x="141" y="339"/>
                  <a:pt x="141" y="339"/>
                  <a:pt x="141" y="339"/>
                </a:cubicBezTo>
                <a:close/>
                <a:moveTo>
                  <a:pt x="523" y="250"/>
                </a:moveTo>
                <a:cubicBezTo>
                  <a:pt x="523" y="250"/>
                  <a:pt x="523" y="250"/>
                  <a:pt x="523" y="250"/>
                </a:cubicBezTo>
                <a:cubicBezTo>
                  <a:pt x="523" y="250"/>
                  <a:pt x="523" y="250"/>
                  <a:pt x="523" y="250"/>
                </a:cubicBezTo>
                <a:cubicBezTo>
                  <a:pt x="523" y="250"/>
                  <a:pt x="524" y="250"/>
                  <a:pt x="524" y="250"/>
                </a:cubicBezTo>
                <a:cubicBezTo>
                  <a:pt x="524" y="250"/>
                  <a:pt x="523" y="250"/>
                  <a:pt x="523" y="250"/>
                </a:cubicBezTo>
                <a:close/>
                <a:moveTo>
                  <a:pt x="383" y="52"/>
                </a:moveTo>
                <a:cubicBezTo>
                  <a:pt x="383" y="52"/>
                  <a:pt x="383" y="52"/>
                  <a:pt x="383" y="53"/>
                </a:cubicBezTo>
                <a:cubicBezTo>
                  <a:pt x="383" y="52"/>
                  <a:pt x="383" y="52"/>
                  <a:pt x="383" y="52"/>
                </a:cubicBezTo>
                <a:cubicBezTo>
                  <a:pt x="383" y="52"/>
                  <a:pt x="383" y="52"/>
                  <a:pt x="383" y="52"/>
                </a:cubicBezTo>
                <a:close/>
                <a:moveTo>
                  <a:pt x="137" y="340"/>
                </a:moveTo>
                <a:cubicBezTo>
                  <a:pt x="137" y="340"/>
                  <a:pt x="137" y="340"/>
                  <a:pt x="137" y="340"/>
                </a:cubicBezTo>
                <a:cubicBezTo>
                  <a:pt x="137" y="340"/>
                  <a:pt x="137" y="340"/>
                  <a:pt x="137" y="340"/>
                </a:cubicBezTo>
                <a:cubicBezTo>
                  <a:pt x="137" y="340"/>
                  <a:pt x="137" y="340"/>
                  <a:pt x="137" y="340"/>
                </a:cubicBezTo>
                <a:close/>
                <a:moveTo>
                  <a:pt x="167" y="250"/>
                </a:moveTo>
                <a:cubicBezTo>
                  <a:pt x="167" y="250"/>
                  <a:pt x="167" y="250"/>
                  <a:pt x="167" y="250"/>
                </a:cubicBezTo>
                <a:cubicBezTo>
                  <a:pt x="168" y="250"/>
                  <a:pt x="168" y="250"/>
                  <a:pt x="168" y="250"/>
                </a:cubicBezTo>
                <a:cubicBezTo>
                  <a:pt x="167" y="250"/>
                  <a:pt x="167" y="250"/>
                  <a:pt x="167" y="250"/>
                </a:cubicBezTo>
                <a:cubicBezTo>
                  <a:pt x="167" y="250"/>
                  <a:pt x="167" y="250"/>
                  <a:pt x="167" y="250"/>
                </a:cubicBezTo>
                <a:close/>
                <a:moveTo>
                  <a:pt x="152" y="341"/>
                </a:moveTo>
                <a:cubicBezTo>
                  <a:pt x="152" y="341"/>
                  <a:pt x="152" y="341"/>
                  <a:pt x="152" y="341"/>
                </a:cubicBezTo>
                <a:cubicBezTo>
                  <a:pt x="152" y="341"/>
                  <a:pt x="152" y="341"/>
                  <a:pt x="153" y="341"/>
                </a:cubicBezTo>
                <a:cubicBezTo>
                  <a:pt x="152" y="340"/>
                  <a:pt x="152" y="340"/>
                  <a:pt x="152" y="340"/>
                </a:cubicBezTo>
                <a:cubicBezTo>
                  <a:pt x="152" y="340"/>
                  <a:pt x="152" y="341"/>
                  <a:pt x="152" y="341"/>
                </a:cubicBezTo>
                <a:close/>
                <a:moveTo>
                  <a:pt x="170" y="250"/>
                </a:moveTo>
                <a:cubicBezTo>
                  <a:pt x="170" y="250"/>
                  <a:pt x="170" y="250"/>
                  <a:pt x="170" y="250"/>
                </a:cubicBezTo>
                <a:cubicBezTo>
                  <a:pt x="170" y="250"/>
                  <a:pt x="170" y="250"/>
                  <a:pt x="170" y="250"/>
                </a:cubicBezTo>
                <a:cubicBezTo>
                  <a:pt x="170" y="250"/>
                  <a:pt x="170" y="250"/>
                  <a:pt x="169" y="250"/>
                </a:cubicBezTo>
                <a:cubicBezTo>
                  <a:pt x="170" y="250"/>
                  <a:pt x="170" y="250"/>
                  <a:pt x="170" y="250"/>
                </a:cubicBezTo>
                <a:close/>
                <a:moveTo>
                  <a:pt x="596" y="153"/>
                </a:moveTo>
                <a:cubicBezTo>
                  <a:pt x="597" y="154"/>
                  <a:pt x="597" y="154"/>
                  <a:pt x="597" y="153"/>
                </a:cubicBezTo>
                <a:cubicBezTo>
                  <a:pt x="597" y="153"/>
                  <a:pt x="597" y="153"/>
                  <a:pt x="598" y="152"/>
                </a:cubicBezTo>
                <a:cubicBezTo>
                  <a:pt x="597" y="152"/>
                  <a:pt x="597" y="152"/>
                  <a:pt x="597" y="152"/>
                </a:cubicBezTo>
                <a:cubicBezTo>
                  <a:pt x="596" y="152"/>
                  <a:pt x="596" y="152"/>
                  <a:pt x="596" y="153"/>
                </a:cubicBezTo>
                <a:cubicBezTo>
                  <a:pt x="596" y="153"/>
                  <a:pt x="596" y="153"/>
                  <a:pt x="596" y="153"/>
                </a:cubicBezTo>
                <a:cubicBezTo>
                  <a:pt x="596" y="153"/>
                  <a:pt x="596" y="153"/>
                  <a:pt x="596" y="153"/>
                </a:cubicBezTo>
                <a:close/>
                <a:moveTo>
                  <a:pt x="599" y="152"/>
                </a:moveTo>
                <a:cubicBezTo>
                  <a:pt x="599" y="152"/>
                  <a:pt x="599" y="152"/>
                  <a:pt x="598" y="151"/>
                </a:cubicBezTo>
                <a:cubicBezTo>
                  <a:pt x="598" y="152"/>
                  <a:pt x="598" y="152"/>
                  <a:pt x="598" y="152"/>
                </a:cubicBezTo>
                <a:cubicBezTo>
                  <a:pt x="597" y="152"/>
                  <a:pt x="598" y="152"/>
                  <a:pt x="598" y="153"/>
                </a:cubicBezTo>
                <a:cubicBezTo>
                  <a:pt x="598" y="153"/>
                  <a:pt x="599" y="152"/>
                  <a:pt x="599" y="152"/>
                </a:cubicBezTo>
                <a:close/>
                <a:moveTo>
                  <a:pt x="203" y="183"/>
                </a:moveTo>
                <a:cubicBezTo>
                  <a:pt x="202" y="182"/>
                  <a:pt x="203" y="182"/>
                  <a:pt x="204" y="182"/>
                </a:cubicBezTo>
                <a:cubicBezTo>
                  <a:pt x="204" y="182"/>
                  <a:pt x="204" y="182"/>
                  <a:pt x="204" y="181"/>
                </a:cubicBezTo>
                <a:cubicBezTo>
                  <a:pt x="204" y="181"/>
                  <a:pt x="205" y="181"/>
                  <a:pt x="205" y="181"/>
                </a:cubicBezTo>
                <a:cubicBezTo>
                  <a:pt x="205" y="182"/>
                  <a:pt x="206" y="182"/>
                  <a:pt x="207" y="182"/>
                </a:cubicBezTo>
                <a:cubicBezTo>
                  <a:pt x="207" y="182"/>
                  <a:pt x="207" y="182"/>
                  <a:pt x="207" y="182"/>
                </a:cubicBezTo>
                <a:cubicBezTo>
                  <a:pt x="207" y="182"/>
                  <a:pt x="207" y="181"/>
                  <a:pt x="207" y="181"/>
                </a:cubicBezTo>
                <a:cubicBezTo>
                  <a:pt x="207" y="180"/>
                  <a:pt x="208" y="180"/>
                  <a:pt x="209" y="180"/>
                </a:cubicBezTo>
                <a:cubicBezTo>
                  <a:pt x="209" y="180"/>
                  <a:pt x="209" y="180"/>
                  <a:pt x="209" y="180"/>
                </a:cubicBezTo>
                <a:cubicBezTo>
                  <a:pt x="209" y="180"/>
                  <a:pt x="209" y="181"/>
                  <a:pt x="209" y="181"/>
                </a:cubicBezTo>
                <a:cubicBezTo>
                  <a:pt x="208" y="181"/>
                  <a:pt x="208" y="182"/>
                  <a:pt x="209" y="182"/>
                </a:cubicBezTo>
                <a:cubicBezTo>
                  <a:pt x="209" y="182"/>
                  <a:pt x="209" y="182"/>
                  <a:pt x="209" y="183"/>
                </a:cubicBezTo>
                <a:cubicBezTo>
                  <a:pt x="209" y="183"/>
                  <a:pt x="209" y="183"/>
                  <a:pt x="209" y="183"/>
                </a:cubicBezTo>
                <a:cubicBezTo>
                  <a:pt x="208" y="182"/>
                  <a:pt x="208" y="183"/>
                  <a:pt x="207" y="183"/>
                </a:cubicBezTo>
                <a:cubicBezTo>
                  <a:pt x="207" y="184"/>
                  <a:pt x="207" y="184"/>
                  <a:pt x="207" y="185"/>
                </a:cubicBezTo>
                <a:cubicBezTo>
                  <a:pt x="207" y="185"/>
                  <a:pt x="207" y="185"/>
                  <a:pt x="207" y="185"/>
                </a:cubicBezTo>
                <a:cubicBezTo>
                  <a:pt x="207" y="186"/>
                  <a:pt x="207" y="186"/>
                  <a:pt x="207" y="185"/>
                </a:cubicBezTo>
                <a:cubicBezTo>
                  <a:pt x="206" y="186"/>
                  <a:pt x="206" y="186"/>
                  <a:pt x="206" y="186"/>
                </a:cubicBezTo>
                <a:cubicBezTo>
                  <a:pt x="206" y="186"/>
                  <a:pt x="205" y="186"/>
                  <a:pt x="205" y="186"/>
                </a:cubicBezTo>
                <a:cubicBezTo>
                  <a:pt x="205" y="186"/>
                  <a:pt x="205" y="185"/>
                  <a:pt x="205" y="185"/>
                </a:cubicBezTo>
                <a:cubicBezTo>
                  <a:pt x="206" y="185"/>
                  <a:pt x="206" y="185"/>
                  <a:pt x="205" y="185"/>
                </a:cubicBezTo>
                <a:cubicBezTo>
                  <a:pt x="205" y="185"/>
                  <a:pt x="205" y="185"/>
                  <a:pt x="205" y="185"/>
                </a:cubicBezTo>
                <a:cubicBezTo>
                  <a:pt x="205" y="185"/>
                  <a:pt x="205" y="186"/>
                  <a:pt x="204" y="186"/>
                </a:cubicBezTo>
                <a:cubicBezTo>
                  <a:pt x="204" y="187"/>
                  <a:pt x="205" y="187"/>
                  <a:pt x="205" y="187"/>
                </a:cubicBezTo>
                <a:cubicBezTo>
                  <a:pt x="205" y="187"/>
                  <a:pt x="205" y="187"/>
                  <a:pt x="205" y="187"/>
                </a:cubicBezTo>
                <a:cubicBezTo>
                  <a:pt x="205" y="188"/>
                  <a:pt x="205" y="188"/>
                  <a:pt x="205" y="188"/>
                </a:cubicBezTo>
                <a:cubicBezTo>
                  <a:pt x="204" y="189"/>
                  <a:pt x="204" y="188"/>
                  <a:pt x="204" y="188"/>
                </a:cubicBezTo>
                <a:cubicBezTo>
                  <a:pt x="204" y="188"/>
                  <a:pt x="204" y="187"/>
                  <a:pt x="204" y="187"/>
                </a:cubicBezTo>
                <a:cubicBezTo>
                  <a:pt x="202" y="187"/>
                  <a:pt x="203" y="186"/>
                  <a:pt x="203" y="186"/>
                </a:cubicBezTo>
                <a:cubicBezTo>
                  <a:pt x="203" y="186"/>
                  <a:pt x="205" y="185"/>
                  <a:pt x="203" y="185"/>
                </a:cubicBezTo>
                <a:cubicBezTo>
                  <a:pt x="203" y="185"/>
                  <a:pt x="204" y="184"/>
                  <a:pt x="204" y="184"/>
                </a:cubicBezTo>
                <a:cubicBezTo>
                  <a:pt x="204" y="184"/>
                  <a:pt x="204" y="184"/>
                  <a:pt x="204" y="183"/>
                </a:cubicBezTo>
                <a:cubicBezTo>
                  <a:pt x="204" y="183"/>
                  <a:pt x="203" y="183"/>
                  <a:pt x="203" y="184"/>
                </a:cubicBezTo>
                <a:cubicBezTo>
                  <a:pt x="202" y="184"/>
                  <a:pt x="202" y="184"/>
                  <a:pt x="203" y="183"/>
                </a:cubicBezTo>
                <a:close/>
                <a:moveTo>
                  <a:pt x="205" y="184"/>
                </a:moveTo>
                <a:cubicBezTo>
                  <a:pt x="206" y="184"/>
                  <a:pt x="206" y="184"/>
                  <a:pt x="206" y="184"/>
                </a:cubicBezTo>
                <a:cubicBezTo>
                  <a:pt x="206" y="184"/>
                  <a:pt x="206" y="184"/>
                  <a:pt x="206" y="183"/>
                </a:cubicBezTo>
                <a:cubicBezTo>
                  <a:pt x="206" y="183"/>
                  <a:pt x="206" y="183"/>
                  <a:pt x="206" y="183"/>
                </a:cubicBezTo>
                <a:cubicBezTo>
                  <a:pt x="206" y="183"/>
                  <a:pt x="205" y="183"/>
                  <a:pt x="205" y="182"/>
                </a:cubicBezTo>
                <a:cubicBezTo>
                  <a:pt x="205" y="183"/>
                  <a:pt x="205" y="183"/>
                  <a:pt x="205" y="183"/>
                </a:cubicBezTo>
                <a:cubicBezTo>
                  <a:pt x="205" y="184"/>
                  <a:pt x="205" y="184"/>
                  <a:pt x="205" y="184"/>
                </a:cubicBezTo>
                <a:close/>
                <a:moveTo>
                  <a:pt x="206" y="174"/>
                </a:moveTo>
                <a:cubicBezTo>
                  <a:pt x="206" y="174"/>
                  <a:pt x="206" y="174"/>
                  <a:pt x="206" y="174"/>
                </a:cubicBezTo>
                <a:cubicBezTo>
                  <a:pt x="206" y="173"/>
                  <a:pt x="207" y="173"/>
                  <a:pt x="207" y="173"/>
                </a:cubicBezTo>
                <a:cubicBezTo>
                  <a:pt x="208" y="174"/>
                  <a:pt x="208" y="173"/>
                  <a:pt x="208" y="173"/>
                </a:cubicBezTo>
                <a:cubicBezTo>
                  <a:pt x="208" y="172"/>
                  <a:pt x="207" y="172"/>
                  <a:pt x="207" y="172"/>
                </a:cubicBezTo>
                <a:cubicBezTo>
                  <a:pt x="208" y="172"/>
                  <a:pt x="208" y="172"/>
                  <a:pt x="208" y="171"/>
                </a:cubicBezTo>
                <a:cubicBezTo>
                  <a:pt x="208" y="171"/>
                  <a:pt x="208" y="171"/>
                  <a:pt x="208" y="171"/>
                </a:cubicBezTo>
                <a:cubicBezTo>
                  <a:pt x="209" y="170"/>
                  <a:pt x="208" y="169"/>
                  <a:pt x="208" y="169"/>
                </a:cubicBezTo>
                <a:cubicBezTo>
                  <a:pt x="207" y="169"/>
                  <a:pt x="207" y="170"/>
                  <a:pt x="206" y="170"/>
                </a:cubicBezTo>
                <a:cubicBezTo>
                  <a:pt x="206" y="170"/>
                  <a:pt x="206" y="170"/>
                  <a:pt x="206" y="170"/>
                </a:cubicBezTo>
                <a:cubicBezTo>
                  <a:pt x="207" y="171"/>
                  <a:pt x="207" y="171"/>
                  <a:pt x="206" y="172"/>
                </a:cubicBezTo>
                <a:cubicBezTo>
                  <a:pt x="206" y="173"/>
                  <a:pt x="205" y="173"/>
                  <a:pt x="206" y="173"/>
                </a:cubicBezTo>
                <a:cubicBezTo>
                  <a:pt x="206" y="174"/>
                  <a:pt x="206" y="174"/>
                  <a:pt x="206" y="174"/>
                </a:cubicBezTo>
                <a:close/>
                <a:moveTo>
                  <a:pt x="209" y="213"/>
                </a:moveTo>
                <a:cubicBezTo>
                  <a:pt x="209" y="212"/>
                  <a:pt x="209" y="212"/>
                  <a:pt x="209" y="212"/>
                </a:cubicBezTo>
                <a:cubicBezTo>
                  <a:pt x="209" y="211"/>
                  <a:pt x="208" y="211"/>
                  <a:pt x="208" y="210"/>
                </a:cubicBezTo>
                <a:cubicBezTo>
                  <a:pt x="208" y="210"/>
                  <a:pt x="208" y="209"/>
                  <a:pt x="207" y="209"/>
                </a:cubicBezTo>
                <a:cubicBezTo>
                  <a:pt x="207" y="209"/>
                  <a:pt x="207" y="210"/>
                  <a:pt x="206" y="210"/>
                </a:cubicBezTo>
                <a:cubicBezTo>
                  <a:pt x="206" y="210"/>
                  <a:pt x="207" y="210"/>
                  <a:pt x="207" y="210"/>
                </a:cubicBezTo>
                <a:cubicBezTo>
                  <a:pt x="207" y="210"/>
                  <a:pt x="207" y="211"/>
                  <a:pt x="207" y="211"/>
                </a:cubicBezTo>
                <a:cubicBezTo>
                  <a:pt x="206" y="211"/>
                  <a:pt x="207" y="212"/>
                  <a:pt x="208" y="212"/>
                </a:cubicBezTo>
                <a:cubicBezTo>
                  <a:pt x="208" y="212"/>
                  <a:pt x="208" y="213"/>
                  <a:pt x="209" y="213"/>
                </a:cubicBezTo>
                <a:close/>
                <a:moveTo>
                  <a:pt x="206" y="201"/>
                </a:moveTo>
                <a:cubicBezTo>
                  <a:pt x="206" y="201"/>
                  <a:pt x="206" y="201"/>
                  <a:pt x="206" y="201"/>
                </a:cubicBezTo>
                <a:cubicBezTo>
                  <a:pt x="205" y="201"/>
                  <a:pt x="204" y="201"/>
                  <a:pt x="205" y="202"/>
                </a:cubicBezTo>
                <a:cubicBezTo>
                  <a:pt x="205" y="202"/>
                  <a:pt x="205" y="203"/>
                  <a:pt x="205" y="203"/>
                </a:cubicBezTo>
                <a:cubicBezTo>
                  <a:pt x="204" y="203"/>
                  <a:pt x="204" y="204"/>
                  <a:pt x="205" y="204"/>
                </a:cubicBezTo>
                <a:cubicBezTo>
                  <a:pt x="205" y="204"/>
                  <a:pt x="205" y="204"/>
                  <a:pt x="205" y="204"/>
                </a:cubicBezTo>
                <a:cubicBezTo>
                  <a:pt x="206" y="204"/>
                  <a:pt x="207" y="203"/>
                  <a:pt x="207" y="202"/>
                </a:cubicBezTo>
                <a:cubicBezTo>
                  <a:pt x="207" y="202"/>
                  <a:pt x="207" y="201"/>
                  <a:pt x="206" y="201"/>
                </a:cubicBezTo>
                <a:close/>
                <a:moveTo>
                  <a:pt x="214" y="198"/>
                </a:moveTo>
                <a:cubicBezTo>
                  <a:pt x="215" y="198"/>
                  <a:pt x="215" y="198"/>
                  <a:pt x="214" y="198"/>
                </a:cubicBezTo>
                <a:cubicBezTo>
                  <a:pt x="214" y="198"/>
                  <a:pt x="214" y="198"/>
                  <a:pt x="214" y="198"/>
                </a:cubicBezTo>
                <a:cubicBezTo>
                  <a:pt x="213" y="198"/>
                  <a:pt x="213" y="199"/>
                  <a:pt x="212" y="198"/>
                </a:cubicBezTo>
                <a:cubicBezTo>
                  <a:pt x="212" y="198"/>
                  <a:pt x="212" y="198"/>
                  <a:pt x="212" y="198"/>
                </a:cubicBezTo>
                <a:cubicBezTo>
                  <a:pt x="212" y="199"/>
                  <a:pt x="212" y="199"/>
                  <a:pt x="211" y="200"/>
                </a:cubicBezTo>
                <a:cubicBezTo>
                  <a:pt x="211" y="200"/>
                  <a:pt x="212" y="200"/>
                  <a:pt x="212" y="200"/>
                </a:cubicBezTo>
                <a:cubicBezTo>
                  <a:pt x="213" y="200"/>
                  <a:pt x="214" y="199"/>
                  <a:pt x="214" y="198"/>
                </a:cubicBezTo>
                <a:close/>
                <a:moveTo>
                  <a:pt x="201" y="189"/>
                </a:moveTo>
                <a:cubicBezTo>
                  <a:pt x="201" y="189"/>
                  <a:pt x="201" y="190"/>
                  <a:pt x="201" y="190"/>
                </a:cubicBezTo>
                <a:cubicBezTo>
                  <a:pt x="202" y="190"/>
                  <a:pt x="202" y="192"/>
                  <a:pt x="204" y="192"/>
                </a:cubicBezTo>
                <a:cubicBezTo>
                  <a:pt x="204" y="192"/>
                  <a:pt x="205" y="192"/>
                  <a:pt x="205" y="192"/>
                </a:cubicBezTo>
                <a:cubicBezTo>
                  <a:pt x="205" y="192"/>
                  <a:pt x="205" y="192"/>
                  <a:pt x="205" y="192"/>
                </a:cubicBezTo>
                <a:cubicBezTo>
                  <a:pt x="205" y="192"/>
                  <a:pt x="205" y="191"/>
                  <a:pt x="205" y="191"/>
                </a:cubicBezTo>
                <a:cubicBezTo>
                  <a:pt x="203" y="192"/>
                  <a:pt x="203" y="190"/>
                  <a:pt x="202" y="189"/>
                </a:cubicBezTo>
                <a:cubicBezTo>
                  <a:pt x="202" y="189"/>
                  <a:pt x="202" y="189"/>
                  <a:pt x="202" y="189"/>
                </a:cubicBezTo>
                <a:cubicBezTo>
                  <a:pt x="202" y="189"/>
                  <a:pt x="201" y="189"/>
                  <a:pt x="201" y="189"/>
                </a:cubicBezTo>
                <a:close/>
                <a:moveTo>
                  <a:pt x="208" y="203"/>
                </a:moveTo>
                <a:cubicBezTo>
                  <a:pt x="207" y="203"/>
                  <a:pt x="207" y="204"/>
                  <a:pt x="207" y="204"/>
                </a:cubicBezTo>
                <a:cubicBezTo>
                  <a:pt x="207" y="205"/>
                  <a:pt x="207" y="205"/>
                  <a:pt x="207" y="205"/>
                </a:cubicBezTo>
                <a:cubicBezTo>
                  <a:pt x="208" y="205"/>
                  <a:pt x="208" y="205"/>
                  <a:pt x="208" y="205"/>
                </a:cubicBezTo>
                <a:cubicBezTo>
                  <a:pt x="208" y="205"/>
                  <a:pt x="208" y="205"/>
                  <a:pt x="208" y="205"/>
                </a:cubicBezTo>
                <a:cubicBezTo>
                  <a:pt x="208" y="205"/>
                  <a:pt x="209" y="204"/>
                  <a:pt x="209" y="204"/>
                </a:cubicBezTo>
                <a:cubicBezTo>
                  <a:pt x="209" y="204"/>
                  <a:pt x="209" y="203"/>
                  <a:pt x="209" y="203"/>
                </a:cubicBezTo>
                <a:cubicBezTo>
                  <a:pt x="208" y="203"/>
                  <a:pt x="208" y="202"/>
                  <a:pt x="208" y="203"/>
                </a:cubicBezTo>
                <a:close/>
                <a:moveTo>
                  <a:pt x="207" y="200"/>
                </a:moveTo>
                <a:cubicBezTo>
                  <a:pt x="208" y="200"/>
                  <a:pt x="208" y="200"/>
                  <a:pt x="208" y="199"/>
                </a:cubicBezTo>
                <a:cubicBezTo>
                  <a:pt x="208" y="199"/>
                  <a:pt x="208" y="198"/>
                  <a:pt x="208" y="198"/>
                </a:cubicBezTo>
                <a:cubicBezTo>
                  <a:pt x="208" y="198"/>
                  <a:pt x="207" y="198"/>
                  <a:pt x="207" y="198"/>
                </a:cubicBezTo>
                <a:cubicBezTo>
                  <a:pt x="207" y="199"/>
                  <a:pt x="207" y="199"/>
                  <a:pt x="207" y="199"/>
                </a:cubicBezTo>
                <a:cubicBezTo>
                  <a:pt x="206" y="200"/>
                  <a:pt x="207" y="200"/>
                  <a:pt x="207" y="200"/>
                </a:cubicBezTo>
                <a:close/>
                <a:moveTo>
                  <a:pt x="208" y="209"/>
                </a:moveTo>
                <a:cubicBezTo>
                  <a:pt x="209" y="209"/>
                  <a:pt x="209" y="208"/>
                  <a:pt x="209" y="208"/>
                </a:cubicBezTo>
                <a:cubicBezTo>
                  <a:pt x="209" y="208"/>
                  <a:pt x="209" y="208"/>
                  <a:pt x="208" y="208"/>
                </a:cubicBezTo>
                <a:cubicBezTo>
                  <a:pt x="208" y="208"/>
                  <a:pt x="208" y="208"/>
                  <a:pt x="208" y="208"/>
                </a:cubicBezTo>
                <a:cubicBezTo>
                  <a:pt x="207" y="208"/>
                  <a:pt x="207" y="209"/>
                  <a:pt x="206" y="208"/>
                </a:cubicBezTo>
                <a:cubicBezTo>
                  <a:pt x="206" y="208"/>
                  <a:pt x="206" y="208"/>
                  <a:pt x="206" y="208"/>
                </a:cubicBezTo>
                <a:cubicBezTo>
                  <a:pt x="206" y="209"/>
                  <a:pt x="206" y="209"/>
                  <a:pt x="206" y="209"/>
                </a:cubicBezTo>
                <a:cubicBezTo>
                  <a:pt x="206" y="209"/>
                  <a:pt x="206" y="209"/>
                  <a:pt x="207" y="209"/>
                </a:cubicBezTo>
                <a:cubicBezTo>
                  <a:pt x="207" y="209"/>
                  <a:pt x="208" y="209"/>
                  <a:pt x="208" y="209"/>
                </a:cubicBezTo>
                <a:close/>
                <a:moveTo>
                  <a:pt x="210" y="183"/>
                </a:moveTo>
                <a:cubicBezTo>
                  <a:pt x="211" y="183"/>
                  <a:pt x="211" y="182"/>
                  <a:pt x="211" y="182"/>
                </a:cubicBezTo>
                <a:cubicBezTo>
                  <a:pt x="211" y="182"/>
                  <a:pt x="211" y="182"/>
                  <a:pt x="211" y="182"/>
                </a:cubicBezTo>
                <a:cubicBezTo>
                  <a:pt x="211" y="182"/>
                  <a:pt x="211" y="182"/>
                  <a:pt x="210" y="182"/>
                </a:cubicBezTo>
                <a:cubicBezTo>
                  <a:pt x="210" y="182"/>
                  <a:pt x="210" y="182"/>
                  <a:pt x="209" y="182"/>
                </a:cubicBezTo>
                <a:cubicBezTo>
                  <a:pt x="209" y="182"/>
                  <a:pt x="209" y="182"/>
                  <a:pt x="209" y="182"/>
                </a:cubicBezTo>
                <a:cubicBezTo>
                  <a:pt x="209" y="182"/>
                  <a:pt x="209" y="182"/>
                  <a:pt x="210" y="182"/>
                </a:cubicBezTo>
                <a:cubicBezTo>
                  <a:pt x="210" y="183"/>
                  <a:pt x="210" y="183"/>
                  <a:pt x="210" y="183"/>
                </a:cubicBezTo>
                <a:close/>
                <a:moveTo>
                  <a:pt x="199" y="185"/>
                </a:moveTo>
                <a:cubicBezTo>
                  <a:pt x="199" y="185"/>
                  <a:pt x="198" y="185"/>
                  <a:pt x="198" y="185"/>
                </a:cubicBezTo>
                <a:cubicBezTo>
                  <a:pt x="198" y="185"/>
                  <a:pt x="197" y="185"/>
                  <a:pt x="197" y="186"/>
                </a:cubicBezTo>
                <a:cubicBezTo>
                  <a:pt x="197" y="186"/>
                  <a:pt x="197" y="186"/>
                  <a:pt x="197" y="186"/>
                </a:cubicBezTo>
                <a:cubicBezTo>
                  <a:pt x="197" y="186"/>
                  <a:pt x="197" y="186"/>
                  <a:pt x="197" y="186"/>
                </a:cubicBezTo>
                <a:cubicBezTo>
                  <a:pt x="198" y="186"/>
                  <a:pt x="198" y="185"/>
                  <a:pt x="199" y="185"/>
                </a:cubicBezTo>
                <a:cubicBezTo>
                  <a:pt x="199" y="185"/>
                  <a:pt x="199" y="185"/>
                  <a:pt x="199" y="185"/>
                </a:cubicBezTo>
                <a:close/>
                <a:moveTo>
                  <a:pt x="208" y="187"/>
                </a:moveTo>
                <a:cubicBezTo>
                  <a:pt x="208" y="187"/>
                  <a:pt x="208" y="188"/>
                  <a:pt x="208" y="188"/>
                </a:cubicBezTo>
                <a:cubicBezTo>
                  <a:pt x="209" y="187"/>
                  <a:pt x="209" y="187"/>
                  <a:pt x="210" y="187"/>
                </a:cubicBezTo>
                <a:cubicBezTo>
                  <a:pt x="210" y="187"/>
                  <a:pt x="209" y="186"/>
                  <a:pt x="209" y="186"/>
                </a:cubicBezTo>
                <a:cubicBezTo>
                  <a:pt x="209" y="186"/>
                  <a:pt x="208" y="186"/>
                  <a:pt x="208" y="187"/>
                </a:cubicBezTo>
                <a:close/>
                <a:moveTo>
                  <a:pt x="214" y="178"/>
                </a:moveTo>
                <a:cubicBezTo>
                  <a:pt x="213" y="177"/>
                  <a:pt x="213" y="177"/>
                  <a:pt x="213" y="177"/>
                </a:cubicBezTo>
                <a:cubicBezTo>
                  <a:pt x="212" y="177"/>
                  <a:pt x="212" y="177"/>
                  <a:pt x="212" y="178"/>
                </a:cubicBezTo>
                <a:cubicBezTo>
                  <a:pt x="212" y="178"/>
                  <a:pt x="212" y="178"/>
                  <a:pt x="213" y="178"/>
                </a:cubicBezTo>
                <a:cubicBezTo>
                  <a:pt x="213" y="178"/>
                  <a:pt x="213" y="178"/>
                  <a:pt x="214" y="178"/>
                </a:cubicBezTo>
                <a:close/>
                <a:moveTo>
                  <a:pt x="214" y="176"/>
                </a:moveTo>
                <a:cubicBezTo>
                  <a:pt x="214" y="176"/>
                  <a:pt x="214" y="176"/>
                  <a:pt x="214" y="176"/>
                </a:cubicBezTo>
                <a:cubicBezTo>
                  <a:pt x="214" y="176"/>
                  <a:pt x="214" y="176"/>
                  <a:pt x="214" y="176"/>
                </a:cubicBezTo>
                <a:cubicBezTo>
                  <a:pt x="214" y="176"/>
                  <a:pt x="215" y="176"/>
                  <a:pt x="215" y="176"/>
                </a:cubicBezTo>
                <a:cubicBezTo>
                  <a:pt x="215" y="176"/>
                  <a:pt x="216" y="176"/>
                  <a:pt x="215" y="175"/>
                </a:cubicBezTo>
                <a:cubicBezTo>
                  <a:pt x="215" y="175"/>
                  <a:pt x="215" y="175"/>
                  <a:pt x="215" y="175"/>
                </a:cubicBezTo>
                <a:cubicBezTo>
                  <a:pt x="214" y="175"/>
                  <a:pt x="214" y="175"/>
                  <a:pt x="214" y="176"/>
                </a:cubicBezTo>
                <a:close/>
                <a:moveTo>
                  <a:pt x="200" y="190"/>
                </a:moveTo>
                <a:cubicBezTo>
                  <a:pt x="200" y="190"/>
                  <a:pt x="200" y="190"/>
                  <a:pt x="200" y="190"/>
                </a:cubicBezTo>
                <a:cubicBezTo>
                  <a:pt x="200" y="190"/>
                  <a:pt x="200" y="191"/>
                  <a:pt x="200" y="191"/>
                </a:cubicBezTo>
                <a:cubicBezTo>
                  <a:pt x="200" y="191"/>
                  <a:pt x="200" y="191"/>
                  <a:pt x="200" y="192"/>
                </a:cubicBezTo>
                <a:cubicBezTo>
                  <a:pt x="200" y="192"/>
                  <a:pt x="200" y="192"/>
                  <a:pt x="200" y="192"/>
                </a:cubicBezTo>
                <a:cubicBezTo>
                  <a:pt x="201" y="191"/>
                  <a:pt x="201" y="190"/>
                  <a:pt x="200" y="190"/>
                </a:cubicBezTo>
                <a:close/>
                <a:moveTo>
                  <a:pt x="201" y="189"/>
                </a:moveTo>
                <a:cubicBezTo>
                  <a:pt x="200" y="188"/>
                  <a:pt x="200" y="188"/>
                  <a:pt x="200" y="188"/>
                </a:cubicBezTo>
                <a:cubicBezTo>
                  <a:pt x="200" y="188"/>
                  <a:pt x="199" y="188"/>
                  <a:pt x="199" y="189"/>
                </a:cubicBezTo>
                <a:cubicBezTo>
                  <a:pt x="200" y="189"/>
                  <a:pt x="200" y="189"/>
                  <a:pt x="200" y="189"/>
                </a:cubicBezTo>
                <a:cubicBezTo>
                  <a:pt x="200" y="189"/>
                  <a:pt x="200" y="189"/>
                  <a:pt x="201" y="189"/>
                </a:cubicBezTo>
                <a:close/>
                <a:moveTo>
                  <a:pt x="201" y="183"/>
                </a:moveTo>
                <a:cubicBezTo>
                  <a:pt x="201" y="183"/>
                  <a:pt x="201" y="183"/>
                  <a:pt x="202" y="183"/>
                </a:cubicBezTo>
                <a:cubicBezTo>
                  <a:pt x="201" y="182"/>
                  <a:pt x="201" y="182"/>
                  <a:pt x="201" y="182"/>
                </a:cubicBezTo>
                <a:cubicBezTo>
                  <a:pt x="200" y="182"/>
                  <a:pt x="200" y="182"/>
                  <a:pt x="200" y="182"/>
                </a:cubicBezTo>
                <a:cubicBezTo>
                  <a:pt x="200" y="183"/>
                  <a:pt x="201" y="183"/>
                  <a:pt x="201" y="183"/>
                </a:cubicBezTo>
                <a:close/>
                <a:moveTo>
                  <a:pt x="210" y="199"/>
                </a:moveTo>
                <a:cubicBezTo>
                  <a:pt x="210" y="199"/>
                  <a:pt x="210" y="199"/>
                  <a:pt x="210" y="200"/>
                </a:cubicBezTo>
                <a:cubicBezTo>
                  <a:pt x="210" y="199"/>
                  <a:pt x="210" y="199"/>
                  <a:pt x="211" y="199"/>
                </a:cubicBezTo>
                <a:cubicBezTo>
                  <a:pt x="210" y="199"/>
                  <a:pt x="210" y="199"/>
                  <a:pt x="210" y="198"/>
                </a:cubicBezTo>
                <a:lnTo>
                  <a:pt x="210" y="199"/>
                </a:lnTo>
                <a:close/>
                <a:moveTo>
                  <a:pt x="208" y="176"/>
                </a:moveTo>
                <a:cubicBezTo>
                  <a:pt x="208" y="176"/>
                  <a:pt x="208" y="176"/>
                  <a:pt x="208" y="176"/>
                </a:cubicBezTo>
                <a:cubicBezTo>
                  <a:pt x="208" y="176"/>
                  <a:pt x="209" y="176"/>
                  <a:pt x="209" y="176"/>
                </a:cubicBezTo>
                <a:cubicBezTo>
                  <a:pt x="209" y="175"/>
                  <a:pt x="208" y="175"/>
                  <a:pt x="208" y="175"/>
                </a:cubicBezTo>
                <a:cubicBezTo>
                  <a:pt x="208" y="175"/>
                  <a:pt x="208" y="176"/>
                  <a:pt x="208" y="176"/>
                </a:cubicBezTo>
                <a:close/>
                <a:moveTo>
                  <a:pt x="210" y="196"/>
                </a:moveTo>
                <a:cubicBezTo>
                  <a:pt x="210" y="196"/>
                  <a:pt x="210" y="196"/>
                  <a:pt x="210" y="196"/>
                </a:cubicBezTo>
                <a:cubicBezTo>
                  <a:pt x="210" y="196"/>
                  <a:pt x="210" y="196"/>
                  <a:pt x="210" y="197"/>
                </a:cubicBezTo>
                <a:cubicBezTo>
                  <a:pt x="210" y="197"/>
                  <a:pt x="210" y="197"/>
                  <a:pt x="210" y="197"/>
                </a:cubicBezTo>
                <a:cubicBezTo>
                  <a:pt x="210" y="197"/>
                  <a:pt x="211" y="197"/>
                  <a:pt x="210" y="196"/>
                </a:cubicBezTo>
                <a:close/>
                <a:moveTo>
                  <a:pt x="201" y="185"/>
                </a:moveTo>
                <a:cubicBezTo>
                  <a:pt x="201" y="184"/>
                  <a:pt x="200" y="184"/>
                  <a:pt x="200" y="184"/>
                </a:cubicBezTo>
                <a:cubicBezTo>
                  <a:pt x="200" y="184"/>
                  <a:pt x="200" y="184"/>
                  <a:pt x="200" y="185"/>
                </a:cubicBezTo>
                <a:cubicBezTo>
                  <a:pt x="200" y="185"/>
                  <a:pt x="200" y="185"/>
                  <a:pt x="200" y="185"/>
                </a:cubicBezTo>
                <a:cubicBezTo>
                  <a:pt x="200" y="185"/>
                  <a:pt x="201" y="185"/>
                  <a:pt x="201" y="185"/>
                </a:cubicBezTo>
                <a:close/>
                <a:moveTo>
                  <a:pt x="210" y="205"/>
                </a:moveTo>
                <a:cubicBezTo>
                  <a:pt x="210" y="205"/>
                  <a:pt x="210" y="205"/>
                  <a:pt x="210" y="205"/>
                </a:cubicBezTo>
                <a:cubicBezTo>
                  <a:pt x="210" y="206"/>
                  <a:pt x="210" y="206"/>
                  <a:pt x="210" y="207"/>
                </a:cubicBezTo>
                <a:cubicBezTo>
                  <a:pt x="210" y="207"/>
                  <a:pt x="210" y="207"/>
                  <a:pt x="210" y="207"/>
                </a:cubicBezTo>
                <a:cubicBezTo>
                  <a:pt x="210" y="206"/>
                  <a:pt x="210" y="206"/>
                  <a:pt x="210" y="206"/>
                </a:cubicBezTo>
                <a:cubicBezTo>
                  <a:pt x="210" y="206"/>
                  <a:pt x="210" y="206"/>
                  <a:pt x="210" y="205"/>
                </a:cubicBezTo>
                <a:close/>
                <a:moveTo>
                  <a:pt x="211" y="207"/>
                </a:moveTo>
                <a:cubicBezTo>
                  <a:pt x="212" y="207"/>
                  <a:pt x="212" y="207"/>
                  <a:pt x="212" y="206"/>
                </a:cubicBezTo>
                <a:cubicBezTo>
                  <a:pt x="212" y="206"/>
                  <a:pt x="211" y="206"/>
                  <a:pt x="211" y="206"/>
                </a:cubicBezTo>
                <a:cubicBezTo>
                  <a:pt x="211" y="206"/>
                  <a:pt x="211" y="206"/>
                  <a:pt x="211" y="206"/>
                </a:cubicBezTo>
                <a:cubicBezTo>
                  <a:pt x="211" y="207"/>
                  <a:pt x="211" y="207"/>
                  <a:pt x="211" y="207"/>
                </a:cubicBezTo>
                <a:close/>
                <a:moveTo>
                  <a:pt x="195" y="191"/>
                </a:moveTo>
                <a:cubicBezTo>
                  <a:pt x="195" y="191"/>
                  <a:pt x="196" y="192"/>
                  <a:pt x="196" y="191"/>
                </a:cubicBezTo>
                <a:cubicBezTo>
                  <a:pt x="196" y="191"/>
                  <a:pt x="196" y="191"/>
                  <a:pt x="197" y="191"/>
                </a:cubicBezTo>
                <a:cubicBezTo>
                  <a:pt x="196" y="191"/>
                  <a:pt x="196" y="191"/>
                  <a:pt x="196" y="191"/>
                </a:cubicBezTo>
                <a:cubicBezTo>
                  <a:pt x="196" y="191"/>
                  <a:pt x="195" y="191"/>
                  <a:pt x="195" y="191"/>
                </a:cubicBezTo>
                <a:close/>
                <a:moveTo>
                  <a:pt x="199" y="198"/>
                </a:moveTo>
                <a:cubicBezTo>
                  <a:pt x="200" y="198"/>
                  <a:pt x="200" y="198"/>
                  <a:pt x="200" y="198"/>
                </a:cubicBezTo>
                <a:cubicBezTo>
                  <a:pt x="200" y="198"/>
                  <a:pt x="200" y="198"/>
                  <a:pt x="200" y="198"/>
                </a:cubicBezTo>
                <a:cubicBezTo>
                  <a:pt x="200" y="198"/>
                  <a:pt x="200" y="198"/>
                  <a:pt x="200" y="197"/>
                </a:cubicBezTo>
                <a:cubicBezTo>
                  <a:pt x="200" y="197"/>
                  <a:pt x="200" y="198"/>
                  <a:pt x="199" y="198"/>
                </a:cubicBezTo>
                <a:close/>
                <a:moveTo>
                  <a:pt x="212" y="179"/>
                </a:moveTo>
                <a:cubicBezTo>
                  <a:pt x="212" y="179"/>
                  <a:pt x="212" y="179"/>
                  <a:pt x="212" y="180"/>
                </a:cubicBezTo>
                <a:cubicBezTo>
                  <a:pt x="213" y="180"/>
                  <a:pt x="213" y="179"/>
                  <a:pt x="213" y="179"/>
                </a:cubicBezTo>
                <a:cubicBezTo>
                  <a:pt x="213" y="179"/>
                  <a:pt x="213" y="179"/>
                  <a:pt x="213" y="179"/>
                </a:cubicBezTo>
                <a:cubicBezTo>
                  <a:pt x="212" y="179"/>
                  <a:pt x="212" y="179"/>
                  <a:pt x="212" y="179"/>
                </a:cubicBezTo>
                <a:close/>
                <a:moveTo>
                  <a:pt x="206" y="181"/>
                </a:moveTo>
                <a:cubicBezTo>
                  <a:pt x="206" y="181"/>
                  <a:pt x="206" y="181"/>
                  <a:pt x="206" y="181"/>
                </a:cubicBezTo>
                <a:cubicBezTo>
                  <a:pt x="206" y="181"/>
                  <a:pt x="206" y="181"/>
                  <a:pt x="207" y="181"/>
                </a:cubicBezTo>
                <a:cubicBezTo>
                  <a:pt x="206" y="180"/>
                  <a:pt x="206" y="180"/>
                  <a:pt x="206" y="180"/>
                </a:cubicBezTo>
                <a:cubicBezTo>
                  <a:pt x="206" y="180"/>
                  <a:pt x="206" y="180"/>
                  <a:pt x="206" y="181"/>
                </a:cubicBezTo>
                <a:close/>
                <a:moveTo>
                  <a:pt x="203" y="181"/>
                </a:moveTo>
                <a:cubicBezTo>
                  <a:pt x="203" y="181"/>
                  <a:pt x="203" y="181"/>
                  <a:pt x="203" y="181"/>
                </a:cubicBezTo>
                <a:cubicBezTo>
                  <a:pt x="203" y="181"/>
                  <a:pt x="203" y="181"/>
                  <a:pt x="203" y="181"/>
                </a:cubicBezTo>
                <a:cubicBezTo>
                  <a:pt x="203" y="181"/>
                  <a:pt x="203" y="181"/>
                  <a:pt x="203" y="181"/>
                </a:cubicBezTo>
                <a:cubicBezTo>
                  <a:pt x="203" y="181"/>
                  <a:pt x="203" y="181"/>
                  <a:pt x="203" y="181"/>
                </a:cubicBezTo>
                <a:close/>
                <a:moveTo>
                  <a:pt x="210" y="197"/>
                </a:moveTo>
                <a:cubicBezTo>
                  <a:pt x="209" y="197"/>
                  <a:pt x="209" y="197"/>
                  <a:pt x="209" y="197"/>
                </a:cubicBezTo>
                <a:cubicBezTo>
                  <a:pt x="209" y="197"/>
                  <a:pt x="209" y="197"/>
                  <a:pt x="209" y="197"/>
                </a:cubicBezTo>
                <a:cubicBezTo>
                  <a:pt x="209" y="197"/>
                  <a:pt x="209" y="197"/>
                  <a:pt x="210" y="197"/>
                </a:cubicBezTo>
                <a:close/>
                <a:moveTo>
                  <a:pt x="220" y="199"/>
                </a:moveTo>
                <a:cubicBezTo>
                  <a:pt x="220" y="199"/>
                  <a:pt x="220" y="199"/>
                  <a:pt x="220" y="199"/>
                </a:cubicBezTo>
                <a:cubicBezTo>
                  <a:pt x="220" y="199"/>
                  <a:pt x="220" y="199"/>
                  <a:pt x="220" y="199"/>
                </a:cubicBezTo>
                <a:cubicBezTo>
                  <a:pt x="220" y="199"/>
                  <a:pt x="220" y="199"/>
                  <a:pt x="220" y="199"/>
                </a:cubicBezTo>
                <a:cubicBezTo>
                  <a:pt x="220" y="199"/>
                  <a:pt x="220" y="199"/>
                  <a:pt x="220" y="199"/>
                </a:cubicBezTo>
                <a:close/>
                <a:moveTo>
                  <a:pt x="293" y="109"/>
                </a:moveTo>
                <a:cubicBezTo>
                  <a:pt x="293" y="109"/>
                  <a:pt x="292" y="109"/>
                  <a:pt x="292" y="109"/>
                </a:cubicBezTo>
                <a:cubicBezTo>
                  <a:pt x="291" y="109"/>
                  <a:pt x="291" y="109"/>
                  <a:pt x="290" y="108"/>
                </a:cubicBezTo>
                <a:cubicBezTo>
                  <a:pt x="290" y="108"/>
                  <a:pt x="290" y="108"/>
                  <a:pt x="290" y="108"/>
                </a:cubicBezTo>
                <a:cubicBezTo>
                  <a:pt x="290" y="108"/>
                  <a:pt x="290" y="108"/>
                  <a:pt x="290" y="108"/>
                </a:cubicBezTo>
                <a:cubicBezTo>
                  <a:pt x="291" y="108"/>
                  <a:pt x="291" y="108"/>
                  <a:pt x="291" y="108"/>
                </a:cubicBezTo>
                <a:cubicBezTo>
                  <a:pt x="292" y="108"/>
                  <a:pt x="292" y="108"/>
                  <a:pt x="293" y="108"/>
                </a:cubicBezTo>
                <a:cubicBezTo>
                  <a:pt x="293" y="108"/>
                  <a:pt x="293" y="108"/>
                  <a:pt x="293" y="108"/>
                </a:cubicBezTo>
                <a:cubicBezTo>
                  <a:pt x="293" y="108"/>
                  <a:pt x="293" y="108"/>
                  <a:pt x="293" y="107"/>
                </a:cubicBezTo>
                <a:cubicBezTo>
                  <a:pt x="293" y="107"/>
                  <a:pt x="292" y="108"/>
                  <a:pt x="292" y="107"/>
                </a:cubicBezTo>
                <a:cubicBezTo>
                  <a:pt x="292" y="107"/>
                  <a:pt x="292" y="107"/>
                  <a:pt x="292" y="107"/>
                </a:cubicBezTo>
                <a:cubicBezTo>
                  <a:pt x="292" y="106"/>
                  <a:pt x="291" y="106"/>
                  <a:pt x="290" y="106"/>
                </a:cubicBezTo>
                <a:cubicBezTo>
                  <a:pt x="290" y="106"/>
                  <a:pt x="290" y="106"/>
                  <a:pt x="290" y="106"/>
                </a:cubicBezTo>
                <a:cubicBezTo>
                  <a:pt x="290" y="106"/>
                  <a:pt x="290" y="106"/>
                  <a:pt x="289" y="106"/>
                </a:cubicBezTo>
                <a:cubicBezTo>
                  <a:pt x="290" y="106"/>
                  <a:pt x="290" y="106"/>
                  <a:pt x="290" y="107"/>
                </a:cubicBezTo>
                <a:cubicBezTo>
                  <a:pt x="290" y="107"/>
                  <a:pt x="290" y="107"/>
                  <a:pt x="290" y="107"/>
                </a:cubicBezTo>
                <a:cubicBezTo>
                  <a:pt x="289" y="107"/>
                  <a:pt x="288" y="108"/>
                  <a:pt x="288" y="109"/>
                </a:cubicBezTo>
                <a:cubicBezTo>
                  <a:pt x="288" y="109"/>
                  <a:pt x="288" y="110"/>
                  <a:pt x="288" y="110"/>
                </a:cubicBezTo>
                <a:cubicBezTo>
                  <a:pt x="288" y="111"/>
                  <a:pt x="288" y="111"/>
                  <a:pt x="287" y="111"/>
                </a:cubicBezTo>
                <a:cubicBezTo>
                  <a:pt x="287" y="111"/>
                  <a:pt x="287" y="111"/>
                  <a:pt x="287" y="111"/>
                </a:cubicBezTo>
                <a:cubicBezTo>
                  <a:pt x="287" y="111"/>
                  <a:pt x="287" y="112"/>
                  <a:pt x="287" y="112"/>
                </a:cubicBezTo>
                <a:cubicBezTo>
                  <a:pt x="288" y="112"/>
                  <a:pt x="288" y="112"/>
                  <a:pt x="288" y="112"/>
                </a:cubicBezTo>
                <a:cubicBezTo>
                  <a:pt x="288" y="112"/>
                  <a:pt x="288" y="112"/>
                  <a:pt x="289" y="112"/>
                </a:cubicBezTo>
                <a:cubicBezTo>
                  <a:pt x="289" y="112"/>
                  <a:pt x="289" y="112"/>
                  <a:pt x="289" y="112"/>
                </a:cubicBezTo>
                <a:cubicBezTo>
                  <a:pt x="290" y="111"/>
                  <a:pt x="290" y="111"/>
                  <a:pt x="291" y="111"/>
                </a:cubicBezTo>
                <a:cubicBezTo>
                  <a:pt x="292" y="111"/>
                  <a:pt x="292" y="111"/>
                  <a:pt x="291" y="111"/>
                </a:cubicBezTo>
                <a:cubicBezTo>
                  <a:pt x="291" y="111"/>
                  <a:pt x="291" y="110"/>
                  <a:pt x="291" y="110"/>
                </a:cubicBezTo>
                <a:cubicBezTo>
                  <a:pt x="291" y="110"/>
                  <a:pt x="291" y="110"/>
                  <a:pt x="291" y="110"/>
                </a:cubicBezTo>
                <a:cubicBezTo>
                  <a:pt x="291" y="110"/>
                  <a:pt x="291" y="110"/>
                  <a:pt x="291" y="110"/>
                </a:cubicBezTo>
                <a:cubicBezTo>
                  <a:pt x="292" y="110"/>
                  <a:pt x="292" y="110"/>
                  <a:pt x="292" y="111"/>
                </a:cubicBezTo>
                <a:cubicBezTo>
                  <a:pt x="293" y="111"/>
                  <a:pt x="293" y="111"/>
                  <a:pt x="293" y="110"/>
                </a:cubicBezTo>
                <a:cubicBezTo>
                  <a:pt x="294" y="110"/>
                  <a:pt x="293" y="110"/>
                  <a:pt x="293" y="109"/>
                </a:cubicBezTo>
                <a:close/>
                <a:moveTo>
                  <a:pt x="284" y="111"/>
                </a:moveTo>
                <a:cubicBezTo>
                  <a:pt x="283" y="111"/>
                  <a:pt x="284" y="110"/>
                  <a:pt x="283" y="110"/>
                </a:cubicBezTo>
                <a:cubicBezTo>
                  <a:pt x="283" y="110"/>
                  <a:pt x="282" y="110"/>
                  <a:pt x="282" y="110"/>
                </a:cubicBezTo>
                <a:cubicBezTo>
                  <a:pt x="282" y="111"/>
                  <a:pt x="282" y="111"/>
                  <a:pt x="282" y="111"/>
                </a:cubicBezTo>
                <a:cubicBezTo>
                  <a:pt x="282" y="112"/>
                  <a:pt x="283" y="112"/>
                  <a:pt x="282" y="112"/>
                </a:cubicBezTo>
                <a:cubicBezTo>
                  <a:pt x="282" y="112"/>
                  <a:pt x="281" y="112"/>
                  <a:pt x="281" y="112"/>
                </a:cubicBezTo>
                <a:cubicBezTo>
                  <a:pt x="281" y="113"/>
                  <a:pt x="281" y="113"/>
                  <a:pt x="281" y="113"/>
                </a:cubicBezTo>
                <a:cubicBezTo>
                  <a:pt x="281" y="113"/>
                  <a:pt x="281" y="113"/>
                  <a:pt x="281" y="113"/>
                </a:cubicBezTo>
                <a:cubicBezTo>
                  <a:pt x="282" y="113"/>
                  <a:pt x="282" y="113"/>
                  <a:pt x="282" y="113"/>
                </a:cubicBezTo>
                <a:cubicBezTo>
                  <a:pt x="283" y="113"/>
                  <a:pt x="283" y="113"/>
                  <a:pt x="283" y="112"/>
                </a:cubicBezTo>
                <a:cubicBezTo>
                  <a:pt x="284" y="112"/>
                  <a:pt x="284" y="112"/>
                  <a:pt x="284" y="111"/>
                </a:cubicBezTo>
                <a:cubicBezTo>
                  <a:pt x="284" y="111"/>
                  <a:pt x="284" y="111"/>
                  <a:pt x="284" y="111"/>
                </a:cubicBezTo>
                <a:close/>
                <a:moveTo>
                  <a:pt x="302" y="113"/>
                </a:moveTo>
                <a:cubicBezTo>
                  <a:pt x="301" y="113"/>
                  <a:pt x="301" y="113"/>
                  <a:pt x="301" y="112"/>
                </a:cubicBezTo>
                <a:cubicBezTo>
                  <a:pt x="301" y="112"/>
                  <a:pt x="300" y="112"/>
                  <a:pt x="300" y="112"/>
                </a:cubicBezTo>
                <a:cubicBezTo>
                  <a:pt x="300" y="112"/>
                  <a:pt x="299" y="112"/>
                  <a:pt x="299" y="112"/>
                </a:cubicBezTo>
                <a:cubicBezTo>
                  <a:pt x="299" y="112"/>
                  <a:pt x="299" y="113"/>
                  <a:pt x="299" y="113"/>
                </a:cubicBezTo>
                <a:cubicBezTo>
                  <a:pt x="300" y="113"/>
                  <a:pt x="301" y="114"/>
                  <a:pt x="302" y="115"/>
                </a:cubicBezTo>
                <a:cubicBezTo>
                  <a:pt x="302" y="115"/>
                  <a:pt x="302" y="114"/>
                  <a:pt x="303" y="114"/>
                </a:cubicBezTo>
                <a:cubicBezTo>
                  <a:pt x="302" y="114"/>
                  <a:pt x="302" y="114"/>
                  <a:pt x="302" y="113"/>
                </a:cubicBezTo>
                <a:close/>
                <a:moveTo>
                  <a:pt x="299" y="108"/>
                </a:moveTo>
                <a:cubicBezTo>
                  <a:pt x="299" y="107"/>
                  <a:pt x="299" y="107"/>
                  <a:pt x="299" y="107"/>
                </a:cubicBezTo>
                <a:cubicBezTo>
                  <a:pt x="299" y="107"/>
                  <a:pt x="299" y="107"/>
                  <a:pt x="299" y="107"/>
                </a:cubicBezTo>
                <a:cubicBezTo>
                  <a:pt x="298" y="108"/>
                  <a:pt x="298" y="108"/>
                  <a:pt x="296" y="107"/>
                </a:cubicBezTo>
                <a:cubicBezTo>
                  <a:pt x="296" y="107"/>
                  <a:pt x="295" y="109"/>
                  <a:pt x="295" y="109"/>
                </a:cubicBezTo>
                <a:cubicBezTo>
                  <a:pt x="295" y="109"/>
                  <a:pt x="296" y="109"/>
                  <a:pt x="296" y="109"/>
                </a:cubicBezTo>
                <a:cubicBezTo>
                  <a:pt x="297" y="109"/>
                  <a:pt x="298" y="109"/>
                  <a:pt x="298" y="108"/>
                </a:cubicBezTo>
                <a:cubicBezTo>
                  <a:pt x="298" y="108"/>
                  <a:pt x="299" y="108"/>
                  <a:pt x="299" y="108"/>
                </a:cubicBezTo>
                <a:close/>
                <a:moveTo>
                  <a:pt x="284" y="107"/>
                </a:moveTo>
                <a:cubicBezTo>
                  <a:pt x="284" y="107"/>
                  <a:pt x="285" y="106"/>
                  <a:pt x="284" y="106"/>
                </a:cubicBezTo>
                <a:cubicBezTo>
                  <a:pt x="284" y="106"/>
                  <a:pt x="284" y="106"/>
                  <a:pt x="283" y="106"/>
                </a:cubicBezTo>
                <a:cubicBezTo>
                  <a:pt x="283" y="106"/>
                  <a:pt x="283" y="107"/>
                  <a:pt x="282" y="107"/>
                </a:cubicBezTo>
                <a:cubicBezTo>
                  <a:pt x="282" y="107"/>
                  <a:pt x="282" y="107"/>
                  <a:pt x="282" y="107"/>
                </a:cubicBezTo>
                <a:cubicBezTo>
                  <a:pt x="283" y="107"/>
                  <a:pt x="283" y="107"/>
                  <a:pt x="283" y="108"/>
                </a:cubicBezTo>
                <a:cubicBezTo>
                  <a:pt x="283" y="107"/>
                  <a:pt x="284" y="107"/>
                  <a:pt x="284" y="107"/>
                </a:cubicBezTo>
                <a:close/>
                <a:moveTo>
                  <a:pt x="300" y="107"/>
                </a:moveTo>
                <a:cubicBezTo>
                  <a:pt x="301" y="107"/>
                  <a:pt x="301" y="107"/>
                  <a:pt x="301" y="105"/>
                </a:cubicBezTo>
                <a:cubicBezTo>
                  <a:pt x="301" y="105"/>
                  <a:pt x="301" y="105"/>
                  <a:pt x="301" y="105"/>
                </a:cubicBezTo>
                <a:cubicBezTo>
                  <a:pt x="300" y="105"/>
                  <a:pt x="300" y="105"/>
                  <a:pt x="300" y="105"/>
                </a:cubicBezTo>
                <a:cubicBezTo>
                  <a:pt x="300" y="105"/>
                  <a:pt x="300" y="106"/>
                  <a:pt x="300" y="106"/>
                </a:cubicBezTo>
                <a:cubicBezTo>
                  <a:pt x="299" y="106"/>
                  <a:pt x="298" y="107"/>
                  <a:pt x="300" y="107"/>
                </a:cubicBezTo>
                <a:close/>
                <a:moveTo>
                  <a:pt x="287" y="110"/>
                </a:moveTo>
                <a:cubicBezTo>
                  <a:pt x="287" y="110"/>
                  <a:pt x="287" y="110"/>
                  <a:pt x="287" y="110"/>
                </a:cubicBezTo>
                <a:cubicBezTo>
                  <a:pt x="287" y="109"/>
                  <a:pt x="287" y="109"/>
                  <a:pt x="287" y="108"/>
                </a:cubicBezTo>
                <a:cubicBezTo>
                  <a:pt x="287" y="108"/>
                  <a:pt x="286" y="108"/>
                  <a:pt x="286" y="108"/>
                </a:cubicBezTo>
                <a:cubicBezTo>
                  <a:pt x="286" y="108"/>
                  <a:pt x="286" y="108"/>
                  <a:pt x="286" y="108"/>
                </a:cubicBezTo>
                <a:cubicBezTo>
                  <a:pt x="286" y="109"/>
                  <a:pt x="286" y="109"/>
                  <a:pt x="286" y="109"/>
                </a:cubicBezTo>
                <a:cubicBezTo>
                  <a:pt x="286" y="110"/>
                  <a:pt x="286" y="110"/>
                  <a:pt x="286" y="110"/>
                </a:cubicBezTo>
                <a:cubicBezTo>
                  <a:pt x="287" y="110"/>
                  <a:pt x="287" y="110"/>
                  <a:pt x="287" y="110"/>
                </a:cubicBezTo>
                <a:cubicBezTo>
                  <a:pt x="287" y="110"/>
                  <a:pt x="287" y="110"/>
                  <a:pt x="287" y="110"/>
                </a:cubicBezTo>
                <a:close/>
                <a:moveTo>
                  <a:pt x="281" y="110"/>
                </a:moveTo>
                <a:cubicBezTo>
                  <a:pt x="281" y="110"/>
                  <a:pt x="282" y="110"/>
                  <a:pt x="282" y="110"/>
                </a:cubicBezTo>
                <a:cubicBezTo>
                  <a:pt x="282" y="110"/>
                  <a:pt x="282" y="110"/>
                  <a:pt x="282" y="109"/>
                </a:cubicBezTo>
                <a:cubicBezTo>
                  <a:pt x="282" y="109"/>
                  <a:pt x="282" y="109"/>
                  <a:pt x="282" y="108"/>
                </a:cubicBezTo>
                <a:cubicBezTo>
                  <a:pt x="281" y="108"/>
                  <a:pt x="281" y="108"/>
                  <a:pt x="281" y="108"/>
                </a:cubicBezTo>
                <a:cubicBezTo>
                  <a:pt x="281" y="109"/>
                  <a:pt x="281" y="109"/>
                  <a:pt x="281" y="109"/>
                </a:cubicBezTo>
                <a:cubicBezTo>
                  <a:pt x="280" y="110"/>
                  <a:pt x="280" y="110"/>
                  <a:pt x="281" y="110"/>
                </a:cubicBezTo>
                <a:close/>
                <a:moveTo>
                  <a:pt x="280" y="107"/>
                </a:moveTo>
                <a:cubicBezTo>
                  <a:pt x="279" y="107"/>
                  <a:pt x="279" y="107"/>
                  <a:pt x="279" y="108"/>
                </a:cubicBezTo>
                <a:cubicBezTo>
                  <a:pt x="279" y="108"/>
                  <a:pt x="279" y="108"/>
                  <a:pt x="280" y="109"/>
                </a:cubicBezTo>
                <a:cubicBezTo>
                  <a:pt x="280" y="108"/>
                  <a:pt x="280" y="108"/>
                  <a:pt x="280" y="108"/>
                </a:cubicBezTo>
                <a:cubicBezTo>
                  <a:pt x="281" y="107"/>
                  <a:pt x="280" y="107"/>
                  <a:pt x="280" y="107"/>
                </a:cubicBezTo>
                <a:close/>
                <a:moveTo>
                  <a:pt x="309" y="105"/>
                </a:moveTo>
                <a:cubicBezTo>
                  <a:pt x="309" y="105"/>
                  <a:pt x="309" y="104"/>
                  <a:pt x="309" y="105"/>
                </a:cubicBezTo>
                <a:cubicBezTo>
                  <a:pt x="308" y="105"/>
                  <a:pt x="309" y="105"/>
                  <a:pt x="309" y="106"/>
                </a:cubicBezTo>
                <a:cubicBezTo>
                  <a:pt x="309" y="106"/>
                  <a:pt x="309" y="106"/>
                  <a:pt x="310" y="106"/>
                </a:cubicBezTo>
                <a:cubicBezTo>
                  <a:pt x="310" y="106"/>
                  <a:pt x="310" y="106"/>
                  <a:pt x="311" y="106"/>
                </a:cubicBezTo>
                <a:cubicBezTo>
                  <a:pt x="310" y="105"/>
                  <a:pt x="310" y="105"/>
                  <a:pt x="309" y="105"/>
                </a:cubicBezTo>
                <a:close/>
                <a:moveTo>
                  <a:pt x="284" y="112"/>
                </a:moveTo>
                <a:cubicBezTo>
                  <a:pt x="284" y="113"/>
                  <a:pt x="285" y="113"/>
                  <a:pt x="285" y="113"/>
                </a:cubicBezTo>
                <a:cubicBezTo>
                  <a:pt x="285" y="113"/>
                  <a:pt x="285" y="113"/>
                  <a:pt x="286" y="112"/>
                </a:cubicBezTo>
                <a:cubicBezTo>
                  <a:pt x="286" y="112"/>
                  <a:pt x="286" y="112"/>
                  <a:pt x="286" y="112"/>
                </a:cubicBezTo>
                <a:cubicBezTo>
                  <a:pt x="285" y="112"/>
                  <a:pt x="284" y="112"/>
                  <a:pt x="284" y="112"/>
                </a:cubicBezTo>
                <a:close/>
                <a:moveTo>
                  <a:pt x="289" y="105"/>
                </a:moveTo>
                <a:cubicBezTo>
                  <a:pt x="290" y="105"/>
                  <a:pt x="290" y="105"/>
                  <a:pt x="290" y="105"/>
                </a:cubicBezTo>
                <a:cubicBezTo>
                  <a:pt x="290" y="105"/>
                  <a:pt x="291" y="105"/>
                  <a:pt x="291" y="105"/>
                </a:cubicBezTo>
                <a:cubicBezTo>
                  <a:pt x="290" y="104"/>
                  <a:pt x="289" y="104"/>
                  <a:pt x="289" y="105"/>
                </a:cubicBezTo>
                <a:cubicBezTo>
                  <a:pt x="289" y="105"/>
                  <a:pt x="289" y="105"/>
                  <a:pt x="289" y="105"/>
                </a:cubicBezTo>
                <a:cubicBezTo>
                  <a:pt x="289" y="105"/>
                  <a:pt x="289" y="105"/>
                  <a:pt x="289" y="105"/>
                </a:cubicBezTo>
                <a:close/>
                <a:moveTo>
                  <a:pt x="308" y="106"/>
                </a:moveTo>
                <a:cubicBezTo>
                  <a:pt x="308" y="106"/>
                  <a:pt x="308" y="106"/>
                  <a:pt x="308" y="106"/>
                </a:cubicBezTo>
                <a:cubicBezTo>
                  <a:pt x="308" y="106"/>
                  <a:pt x="308" y="106"/>
                  <a:pt x="308" y="106"/>
                </a:cubicBezTo>
                <a:cubicBezTo>
                  <a:pt x="308" y="107"/>
                  <a:pt x="308" y="107"/>
                  <a:pt x="308" y="107"/>
                </a:cubicBezTo>
                <a:cubicBezTo>
                  <a:pt x="308" y="107"/>
                  <a:pt x="308" y="107"/>
                  <a:pt x="308" y="107"/>
                </a:cubicBezTo>
                <a:cubicBezTo>
                  <a:pt x="308" y="107"/>
                  <a:pt x="308" y="107"/>
                  <a:pt x="308" y="107"/>
                </a:cubicBezTo>
                <a:cubicBezTo>
                  <a:pt x="308" y="107"/>
                  <a:pt x="308" y="106"/>
                  <a:pt x="308" y="106"/>
                </a:cubicBezTo>
                <a:cubicBezTo>
                  <a:pt x="308" y="106"/>
                  <a:pt x="308" y="106"/>
                  <a:pt x="308" y="106"/>
                </a:cubicBezTo>
                <a:close/>
                <a:moveTo>
                  <a:pt x="296" y="100"/>
                </a:moveTo>
                <a:cubicBezTo>
                  <a:pt x="296" y="100"/>
                  <a:pt x="296" y="99"/>
                  <a:pt x="296" y="99"/>
                </a:cubicBezTo>
                <a:cubicBezTo>
                  <a:pt x="296" y="99"/>
                  <a:pt x="296" y="99"/>
                  <a:pt x="296" y="99"/>
                </a:cubicBezTo>
                <a:cubicBezTo>
                  <a:pt x="296" y="99"/>
                  <a:pt x="296" y="99"/>
                  <a:pt x="296" y="100"/>
                </a:cubicBezTo>
                <a:cubicBezTo>
                  <a:pt x="295" y="100"/>
                  <a:pt x="296" y="100"/>
                  <a:pt x="296" y="100"/>
                </a:cubicBezTo>
                <a:cubicBezTo>
                  <a:pt x="296" y="100"/>
                  <a:pt x="296" y="100"/>
                  <a:pt x="296" y="100"/>
                </a:cubicBezTo>
                <a:close/>
                <a:moveTo>
                  <a:pt x="285" y="110"/>
                </a:moveTo>
                <a:cubicBezTo>
                  <a:pt x="285" y="110"/>
                  <a:pt x="284" y="110"/>
                  <a:pt x="284" y="111"/>
                </a:cubicBezTo>
                <a:cubicBezTo>
                  <a:pt x="284" y="111"/>
                  <a:pt x="285" y="111"/>
                  <a:pt x="285" y="111"/>
                </a:cubicBezTo>
                <a:cubicBezTo>
                  <a:pt x="285" y="111"/>
                  <a:pt x="285" y="111"/>
                  <a:pt x="286" y="110"/>
                </a:cubicBezTo>
                <a:cubicBezTo>
                  <a:pt x="286" y="110"/>
                  <a:pt x="285" y="110"/>
                  <a:pt x="285" y="110"/>
                </a:cubicBezTo>
                <a:close/>
                <a:moveTo>
                  <a:pt x="295" y="110"/>
                </a:moveTo>
                <a:cubicBezTo>
                  <a:pt x="295" y="110"/>
                  <a:pt x="294" y="110"/>
                  <a:pt x="294" y="110"/>
                </a:cubicBezTo>
                <a:cubicBezTo>
                  <a:pt x="294" y="110"/>
                  <a:pt x="294" y="110"/>
                  <a:pt x="294" y="111"/>
                </a:cubicBezTo>
                <a:cubicBezTo>
                  <a:pt x="294" y="111"/>
                  <a:pt x="294" y="111"/>
                  <a:pt x="294" y="111"/>
                </a:cubicBezTo>
                <a:cubicBezTo>
                  <a:pt x="294" y="111"/>
                  <a:pt x="295" y="111"/>
                  <a:pt x="295" y="111"/>
                </a:cubicBezTo>
                <a:cubicBezTo>
                  <a:pt x="295" y="111"/>
                  <a:pt x="295" y="110"/>
                  <a:pt x="295" y="110"/>
                </a:cubicBezTo>
                <a:cubicBezTo>
                  <a:pt x="295" y="110"/>
                  <a:pt x="295" y="110"/>
                  <a:pt x="295" y="110"/>
                </a:cubicBezTo>
                <a:close/>
                <a:moveTo>
                  <a:pt x="296" y="110"/>
                </a:moveTo>
                <a:cubicBezTo>
                  <a:pt x="296" y="110"/>
                  <a:pt x="297" y="110"/>
                  <a:pt x="297" y="111"/>
                </a:cubicBezTo>
                <a:cubicBezTo>
                  <a:pt x="297" y="110"/>
                  <a:pt x="297" y="110"/>
                  <a:pt x="297" y="110"/>
                </a:cubicBezTo>
                <a:cubicBezTo>
                  <a:pt x="297" y="110"/>
                  <a:pt x="297" y="110"/>
                  <a:pt x="297" y="109"/>
                </a:cubicBezTo>
                <a:cubicBezTo>
                  <a:pt x="297" y="110"/>
                  <a:pt x="296" y="110"/>
                  <a:pt x="296" y="110"/>
                </a:cubicBezTo>
                <a:close/>
                <a:moveTo>
                  <a:pt x="285" y="108"/>
                </a:moveTo>
                <a:cubicBezTo>
                  <a:pt x="285" y="108"/>
                  <a:pt x="285" y="108"/>
                  <a:pt x="285" y="108"/>
                </a:cubicBezTo>
                <a:cubicBezTo>
                  <a:pt x="285" y="108"/>
                  <a:pt x="285" y="108"/>
                  <a:pt x="284" y="109"/>
                </a:cubicBezTo>
                <a:cubicBezTo>
                  <a:pt x="285" y="109"/>
                  <a:pt x="285" y="109"/>
                  <a:pt x="285" y="109"/>
                </a:cubicBezTo>
                <a:cubicBezTo>
                  <a:pt x="285" y="109"/>
                  <a:pt x="285" y="108"/>
                  <a:pt x="285" y="108"/>
                </a:cubicBezTo>
                <a:close/>
                <a:moveTo>
                  <a:pt x="298" y="109"/>
                </a:moveTo>
                <a:cubicBezTo>
                  <a:pt x="298" y="109"/>
                  <a:pt x="299" y="109"/>
                  <a:pt x="299" y="109"/>
                </a:cubicBezTo>
                <a:cubicBezTo>
                  <a:pt x="299" y="109"/>
                  <a:pt x="299" y="109"/>
                  <a:pt x="299" y="109"/>
                </a:cubicBezTo>
                <a:cubicBezTo>
                  <a:pt x="299" y="109"/>
                  <a:pt x="299" y="108"/>
                  <a:pt x="298" y="108"/>
                </a:cubicBezTo>
                <a:cubicBezTo>
                  <a:pt x="298" y="108"/>
                  <a:pt x="298" y="108"/>
                  <a:pt x="298" y="109"/>
                </a:cubicBezTo>
                <a:close/>
                <a:moveTo>
                  <a:pt x="298" y="112"/>
                </a:moveTo>
                <a:cubicBezTo>
                  <a:pt x="298" y="112"/>
                  <a:pt x="298" y="112"/>
                  <a:pt x="298" y="112"/>
                </a:cubicBezTo>
                <a:cubicBezTo>
                  <a:pt x="298" y="112"/>
                  <a:pt x="299" y="112"/>
                  <a:pt x="299" y="112"/>
                </a:cubicBezTo>
                <a:cubicBezTo>
                  <a:pt x="298" y="112"/>
                  <a:pt x="298" y="112"/>
                  <a:pt x="298" y="112"/>
                </a:cubicBezTo>
                <a:cubicBezTo>
                  <a:pt x="298" y="112"/>
                  <a:pt x="298" y="112"/>
                  <a:pt x="298" y="112"/>
                </a:cubicBezTo>
                <a:close/>
                <a:moveTo>
                  <a:pt x="298" y="114"/>
                </a:moveTo>
                <a:cubicBezTo>
                  <a:pt x="298" y="114"/>
                  <a:pt x="298" y="115"/>
                  <a:pt x="298" y="115"/>
                </a:cubicBezTo>
                <a:cubicBezTo>
                  <a:pt x="298" y="115"/>
                  <a:pt x="298" y="114"/>
                  <a:pt x="299" y="114"/>
                </a:cubicBezTo>
                <a:cubicBezTo>
                  <a:pt x="298" y="114"/>
                  <a:pt x="298" y="114"/>
                  <a:pt x="298" y="114"/>
                </a:cubicBezTo>
                <a:cubicBezTo>
                  <a:pt x="298" y="114"/>
                  <a:pt x="298" y="114"/>
                  <a:pt x="298" y="114"/>
                </a:cubicBezTo>
                <a:close/>
                <a:moveTo>
                  <a:pt x="281" y="118"/>
                </a:moveTo>
                <a:cubicBezTo>
                  <a:pt x="281" y="118"/>
                  <a:pt x="281" y="118"/>
                  <a:pt x="281" y="118"/>
                </a:cubicBezTo>
                <a:cubicBezTo>
                  <a:pt x="281" y="118"/>
                  <a:pt x="280" y="118"/>
                  <a:pt x="280" y="118"/>
                </a:cubicBezTo>
                <a:cubicBezTo>
                  <a:pt x="280" y="118"/>
                  <a:pt x="281" y="118"/>
                  <a:pt x="281" y="119"/>
                </a:cubicBezTo>
                <a:cubicBezTo>
                  <a:pt x="281" y="119"/>
                  <a:pt x="281" y="118"/>
                  <a:pt x="281" y="118"/>
                </a:cubicBezTo>
                <a:close/>
                <a:moveTo>
                  <a:pt x="284" y="120"/>
                </a:moveTo>
                <a:cubicBezTo>
                  <a:pt x="283" y="119"/>
                  <a:pt x="283" y="119"/>
                  <a:pt x="283" y="119"/>
                </a:cubicBezTo>
                <a:cubicBezTo>
                  <a:pt x="283" y="119"/>
                  <a:pt x="283" y="119"/>
                  <a:pt x="283" y="119"/>
                </a:cubicBezTo>
                <a:cubicBezTo>
                  <a:pt x="283" y="120"/>
                  <a:pt x="283" y="120"/>
                  <a:pt x="283" y="120"/>
                </a:cubicBezTo>
                <a:cubicBezTo>
                  <a:pt x="283" y="120"/>
                  <a:pt x="283" y="120"/>
                  <a:pt x="284" y="120"/>
                </a:cubicBezTo>
                <a:close/>
                <a:moveTo>
                  <a:pt x="287" y="120"/>
                </a:moveTo>
                <a:cubicBezTo>
                  <a:pt x="287" y="120"/>
                  <a:pt x="287" y="120"/>
                  <a:pt x="287" y="120"/>
                </a:cubicBezTo>
                <a:cubicBezTo>
                  <a:pt x="287" y="120"/>
                  <a:pt x="287" y="120"/>
                  <a:pt x="287" y="120"/>
                </a:cubicBezTo>
                <a:cubicBezTo>
                  <a:pt x="287" y="120"/>
                  <a:pt x="287" y="120"/>
                  <a:pt x="287" y="121"/>
                </a:cubicBezTo>
                <a:cubicBezTo>
                  <a:pt x="287" y="120"/>
                  <a:pt x="287" y="120"/>
                  <a:pt x="287" y="120"/>
                </a:cubicBezTo>
                <a:close/>
                <a:moveTo>
                  <a:pt x="330" y="78"/>
                </a:moveTo>
                <a:cubicBezTo>
                  <a:pt x="331" y="78"/>
                  <a:pt x="331" y="78"/>
                  <a:pt x="331" y="77"/>
                </a:cubicBezTo>
                <a:cubicBezTo>
                  <a:pt x="331" y="76"/>
                  <a:pt x="331" y="76"/>
                  <a:pt x="330" y="76"/>
                </a:cubicBezTo>
                <a:cubicBezTo>
                  <a:pt x="330" y="76"/>
                  <a:pt x="329" y="75"/>
                  <a:pt x="329" y="75"/>
                </a:cubicBezTo>
                <a:cubicBezTo>
                  <a:pt x="329" y="75"/>
                  <a:pt x="330" y="75"/>
                  <a:pt x="330" y="75"/>
                </a:cubicBezTo>
                <a:cubicBezTo>
                  <a:pt x="330" y="75"/>
                  <a:pt x="330" y="75"/>
                  <a:pt x="330" y="75"/>
                </a:cubicBezTo>
                <a:cubicBezTo>
                  <a:pt x="331" y="75"/>
                  <a:pt x="331" y="75"/>
                  <a:pt x="331" y="75"/>
                </a:cubicBezTo>
                <a:cubicBezTo>
                  <a:pt x="332" y="75"/>
                  <a:pt x="332" y="74"/>
                  <a:pt x="332" y="74"/>
                </a:cubicBezTo>
                <a:cubicBezTo>
                  <a:pt x="332" y="74"/>
                  <a:pt x="332" y="74"/>
                  <a:pt x="332" y="74"/>
                </a:cubicBezTo>
                <a:cubicBezTo>
                  <a:pt x="332" y="74"/>
                  <a:pt x="332" y="74"/>
                  <a:pt x="332" y="74"/>
                </a:cubicBezTo>
                <a:cubicBezTo>
                  <a:pt x="333" y="74"/>
                  <a:pt x="333" y="74"/>
                  <a:pt x="333" y="74"/>
                </a:cubicBezTo>
                <a:cubicBezTo>
                  <a:pt x="332" y="75"/>
                  <a:pt x="333" y="76"/>
                  <a:pt x="333" y="76"/>
                </a:cubicBezTo>
                <a:cubicBezTo>
                  <a:pt x="334" y="76"/>
                  <a:pt x="334" y="77"/>
                  <a:pt x="335" y="77"/>
                </a:cubicBezTo>
                <a:cubicBezTo>
                  <a:pt x="335" y="77"/>
                  <a:pt x="335" y="78"/>
                  <a:pt x="335" y="78"/>
                </a:cubicBezTo>
                <a:cubicBezTo>
                  <a:pt x="335" y="78"/>
                  <a:pt x="335" y="77"/>
                  <a:pt x="336" y="77"/>
                </a:cubicBezTo>
                <a:cubicBezTo>
                  <a:pt x="336" y="77"/>
                  <a:pt x="336" y="77"/>
                  <a:pt x="336" y="77"/>
                </a:cubicBezTo>
                <a:cubicBezTo>
                  <a:pt x="336" y="77"/>
                  <a:pt x="336" y="76"/>
                  <a:pt x="336" y="76"/>
                </a:cubicBezTo>
                <a:cubicBezTo>
                  <a:pt x="336" y="77"/>
                  <a:pt x="337" y="77"/>
                  <a:pt x="337" y="77"/>
                </a:cubicBezTo>
                <a:cubicBezTo>
                  <a:pt x="336" y="78"/>
                  <a:pt x="336" y="78"/>
                  <a:pt x="336" y="78"/>
                </a:cubicBezTo>
                <a:cubicBezTo>
                  <a:pt x="335" y="79"/>
                  <a:pt x="335" y="80"/>
                  <a:pt x="334" y="80"/>
                </a:cubicBezTo>
                <a:cubicBezTo>
                  <a:pt x="334" y="81"/>
                  <a:pt x="333" y="81"/>
                  <a:pt x="333" y="82"/>
                </a:cubicBezTo>
                <a:cubicBezTo>
                  <a:pt x="333" y="82"/>
                  <a:pt x="333" y="82"/>
                  <a:pt x="333" y="83"/>
                </a:cubicBezTo>
                <a:cubicBezTo>
                  <a:pt x="333" y="82"/>
                  <a:pt x="333" y="82"/>
                  <a:pt x="333" y="82"/>
                </a:cubicBezTo>
                <a:cubicBezTo>
                  <a:pt x="333" y="81"/>
                  <a:pt x="332" y="81"/>
                  <a:pt x="332" y="81"/>
                </a:cubicBezTo>
                <a:cubicBezTo>
                  <a:pt x="332" y="81"/>
                  <a:pt x="332" y="80"/>
                  <a:pt x="332" y="80"/>
                </a:cubicBezTo>
                <a:cubicBezTo>
                  <a:pt x="332" y="80"/>
                  <a:pt x="332" y="80"/>
                  <a:pt x="332" y="80"/>
                </a:cubicBezTo>
                <a:cubicBezTo>
                  <a:pt x="333" y="80"/>
                  <a:pt x="333" y="80"/>
                  <a:pt x="333" y="80"/>
                </a:cubicBezTo>
                <a:cubicBezTo>
                  <a:pt x="333" y="80"/>
                  <a:pt x="333" y="79"/>
                  <a:pt x="333" y="79"/>
                </a:cubicBezTo>
                <a:cubicBezTo>
                  <a:pt x="333" y="79"/>
                  <a:pt x="333" y="79"/>
                  <a:pt x="333" y="79"/>
                </a:cubicBezTo>
                <a:cubicBezTo>
                  <a:pt x="332" y="79"/>
                  <a:pt x="331" y="79"/>
                  <a:pt x="330" y="79"/>
                </a:cubicBezTo>
                <a:cubicBezTo>
                  <a:pt x="330" y="79"/>
                  <a:pt x="330" y="79"/>
                  <a:pt x="330" y="79"/>
                </a:cubicBezTo>
                <a:cubicBezTo>
                  <a:pt x="330" y="78"/>
                  <a:pt x="330" y="78"/>
                  <a:pt x="330" y="78"/>
                </a:cubicBezTo>
                <a:close/>
                <a:moveTo>
                  <a:pt x="332" y="77"/>
                </a:moveTo>
                <a:cubicBezTo>
                  <a:pt x="332" y="77"/>
                  <a:pt x="332" y="77"/>
                  <a:pt x="332" y="77"/>
                </a:cubicBezTo>
                <a:cubicBezTo>
                  <a:pt x="332" y="78"/>
                  <a:pt x="333" y="78"/>
                  <a:pt x="333" y="78"/>
                </a:cubicBezTo>
                <a:cubicBezTo>
                  <a:pt x="333" y="78"/>
                  <a:pt x="333" y="77"/>
                  <a:pt x="334" y="77"/>
                </a:cubicBezTo>
                <a:cubicBezTo>
                  <a:pt x="333" y="77"/>
                  <a:pt x="333" y="77"/>
                  <a:pt x="333" y="77"/>
                </a:cubicBezTo>
                <a:cubicBezTo>
                  <a:pt x="333" y="77"/>
                  <a:pt x="332" y="77"/>
                  <a:pt x="332" y="77"/>
                </a:cubicBezTo>
                <a:cubicBezTo>
                  <a:pt x="332" y="76"/>
                  <a:pt x="332" y="77"/>
                  <a:pt x="332" y="77"/>
                </a:cubicBezTo>
                <a:close/>
                <a:moveTo>
                  <a:pt x="337" y="73"/>
                </a:moveTo>
                <a:cubicBezTo>
                  <a:pt x="336" y="73"/>
                  <a:pt x="336" y="73"/>
                  <a:pt x="336" y="73"/>
                </a:cubicBezTo>
                <a:cubicBezTo>
                  <a:pt x="336" y="74"/>
                  <a:pt x="336" y="74"/>
                  <a:pt x="336" y="75"/>
                </a:cubicBezTo>
                <a:cubicBezTo>
                  <a:pt x="336" y="75"/>
                  <a:pt x="336" y="75"/>
                  <a:pt x="336" y="75"/>
                </a:cubicBezTo>
                <a:cubicBezTo>
                  <a:pt x="336" y="75"/>
                  <a:pt x="336" y="75"/>
                  <a:pt x="336" y="75"/>
                </a:cubicBezTo>
                <a:cubicBezTo>
                  <a:pt x="337" y="75"/>
                  <a:pt x="337" y="75"/>
                  <a:pt x="337" y="75"/>
                </a:cubicBezTo>
                <a:cubicBezTo>
                  <a:pt x="338" y="75"/>
                  <a:pt x="339" y="74"/>
                  <a:pt x="339" y="74"/>
                </a:cubicBezTo>
                <a:cubicBezTo>
                  <a:pt x="339" y="74"/>
                  <a:pt x="339" y="73"/>
                  <a:pt x="338" y="73"/>
                </a:cubicBezTo>
                <a:cubicBezTo>
                  <a:pt x="338" y="74"/>
                  <a:pt x="337" y="73"/>
                  <a:pt x="337" y="73"/>
                </a:cubicBezTo>
                <a:close/>
                <a:moveTo>
                  <a:pt x="337" y="72"/>
                </a:moveTo>
                <a:cubicBezTo>
                  <a:pt x="337" y="72"/>
                  <a:pt x="338" y="72"/>
                  <a:pt x="338" y="72"/>
                </a:cubicBezTo>
                <a:cubicBezTo>
                  <a:pt x="338" y="72"/>
                  <a:pt x="338" y="71"/>
                  <a:pt x="338" y="71"/>
                </a:cubicBezTo>
                <a:cubicBezTo>
                  <a:pt x="337" y="71"/>
                  <a:pt x="337" y="71"/>
                  <a:pt x="336" y="70"/>
                </a:cubicBezTo>
                <a:cubicBezTo>
                  <a:pt x="336" y="70"/>
                  <a:pt x="336" y="70"/>
                  <a:pt x="336" y="69"/>
                </a:cubicBezTo>
                <a:cubicBezTo>
                  <a:pt x="335" y="69"/>
                  <a:pt x="335" y="69"/>
                  <a:pt x="335" y="69"/>
                </a:cubicBezTo>
                <a:cubicBezTo>
                  <a:pt x="335" y="69"/>
                  <a:pt x="335" y="70"/>
                  <a:pt x="335" y="70"/>
                </a:cubicBezTo>
                <a:cubicBezTo>
                  <a:pt x="336" y="70"/>
                  <a:pt x="336" y="71"/>
                  <a:pt x="336" y="72"/>
                </a:cubicBezTo>
                <a:cubicBezTo>
                  <a:pt x="336" y="72"/>
                  <a:pt x="337" y="72"/>
                  <a:pt x="337" y="72"/>
                </a:cubicBezTo>
                <a:close/>
                <a:moveTo>
                  <a:pt x="350" y="75"/>
                </a:moveTo>
                <a:cubicBezTo>
                  <a:pt x="350" y="75"/>
                  <a:pt x="350" y="75"/>
                  <a:pt x="350" y="75"/>
                </a:cubicBezTo>
                <a:cubicBezTo>
                  <a:pt x="350" y="76"/>
                  <a:pt x="351" y="76"/>
                  <a:pt x="352" y="76"/>
                </a:cubicBezTo>
                <a:cubicBezTo>
                  <a:pt x="352" y="76"/>
                  <a:pt x="352" y="76"/>
                  <a:pt x="352" y="76"/>
                </a:cubicBezTo>
                <a:cubicBezTo>
                  <a:pt x="352" y="76"/>
                  <a:pt x="352" y="76"/>
                  <a:pt x="352" y="76"/>
                </a:cubicBezTo>
                <a:cubicBezTo>
                  <a:pt x="352" y="75"/>
                  <a:pt x="351" y="75"/>
                  <a:pt x="350" y="75"/>
                </a:cubicBezTo>
                <a:close/>
                <a:moveTo>
                  <a:pt x="340" y="68"/>
                </a:moveTo>
                <a:cubicBezTo>
                  <a:pt x="340" y="68"/>
                  <a:pt x="339" y="68"/>
                  <a:pt x="339" y="68"/>
                </a:cubicBezTo>
                <a:cubicBezTo>
                  <a:pt x="338" y="68"/>
                  <a:pt x="339" y="69"/>
                  <a:pt x="339" y="69"/>
                </a:cubicBezTo>
                <a:cubicBezTo>
                  <a:pt x="339" y="69"/>
                  <a:pt x="339" y="69"/>
                  <a:pt x="339" y="69"/>
                </a:cubicBezTo>
                <a:cubicBezTo>
                  <a:pt x="340" y="69"/>
                  <a:pt x="340" y="68"/>
                  <a:pt x="340" y="68"/>
                </a:cubicBezTo>
                <a:close/>
                <a:moveTo>
                  <a:pt x="344" y="73"/>
                </a:moveTo>
                <a:cubicBezTo>
                  <a:pt x="344" y="73"/>
                  <a:pt x="344" y="72"/>
                  <a:pt x="344" y="72"/>
                </a:cubicBezTo>
                <a:cubicBezTo>
                  <a:pt x="344" y="72"/>
                  <a:pt x="344" y="72"/>
                  <a:pt x="344" y="72"/>
                </a:cubicBezTo>
                <a:cubicBezTo>
                  <a:pt x="344" y="72"/>
                  <a:pt x="344" y="72"/>
                  <a:pt x="344" y="71"/>
                </a:cubicBezTo>
                <a:cubicBezTo>
                  <a:pt x="344" y="72"/>
                  <a:pt x="344" y="72"/>
                  <a:pt x="344" y="72"/>
                </a:cubicBezTo>
                <a:cubicBezTo>
                  <a:pt x="343" y="72"/>
                  <a:pt x="343" y="72"/>
                  <a:pt x="343" y="73"/>
                </a:cubicBezTo>
                <a:cubicBezTo>
                  <a:pt x="343" y="73"/>
                  <a:pt x="344" y="73"/>
                  <a:pt x="344" y="73"/>
                </a:cubicBezTo>
                <a:close/>
                <a:moveTo>
                  <a:pt x="333" y="74"/>
                </a:moveTo>
                <a:cubicBezTo>
                  <a:pt x="334" y="74"/>
                  <a:pt x="334" y="75"/>
                  <a:pt x="334" y="75"/>
                </a:cubicBezTo>
                <a:cubicBezTo>
                  <a:pt x="334" y="75"/>
                  <a:pt x="334" y="75"/>
                  <a:pt x="334" y="75"/>
                </a:cubicBezTo>
                <a:cubicBezTo>
                  <a:pt x="334" y="74"/>
                  <a:pt x="334" y="74"/>
                  <a:pt x="334" y="74"/>
                </a:cubicBezTo>
                <a:cubicBezTo>
                  <a:pt x="334" y="74"/>
                  <a:pt x="333" y="74"/>
                  <a:pt x="333" y="74"/>
                </a:cubicBezTo>
                <a:close/>
                <a:moveTo>
                  <a:pt x="346" y="68"/>
                </a:moveTo>
                <a:cubicBezTo>
                  <a:pt x="346" y="67"/>
                  <a:pt x="345" y="67"/>
                  <a:pt x="345" y="67"/>
                </a:cubicBezTo>
                <a:cubicBezTo>
                  <a:pt x="345" y="67"/>
                  <a:pt x="345" y="67"/>
                  <a:pt x="345" y="67"/>
                </a:cubicBezTo>
                <a:cubicBezTo>
                  <a:pt x="345" y="67"/>
                  <a:pt x="345" y="68"/>
                  <a:pt x="345" y="68"/>
                </a:cubicBezTo>
                <a:cubicBezTo>
                  <a:pt x="345" y="68"/>
                  <a:pt x="346" y="68"/>
                  <a:pt x="346" y="68"/>
                </a:cubicBezTo>
                <a:close/>
                <a:moveTo>
                  <a:pt x="352" y="74"/>
                </a:moveTo>
                <a:cubicBezTo>
                  <a:pt x="352" y="73"/>
                  <a:pt x="351" y="73"/>
                  <a:pt x="351" y="73"/>
                </a:cubicBezTo>
                <a:cubicBezTo>
                  <a:pt x="351" y="73"/>
                  <a:pt x="351" y="73"/>
                  <a:pt x="351" y="73"/>
                </a:cubicBezTo>
                <a:cubicBezTo>
                  <a:pt x="351" y="74"/>
                  <a:pt x="351" y="74"/>
                  <a:pt x="351" y="74"/>
                </a:cubicBezTo>
                <a:cubicBezTo>
                  <a:pt x="352" y="74"/>
                  <a:pt x="352" y="74"/>
                  <a:pt x="352" y="74"/>
                </a:cubicBezTo>
                <a:close/>
                <a:moveTo>
                  <a:pt x="340" y="75"/>
                </a:moveTo>
                <a:cubicBezTo>
                  <a:pt x="339" y="75"/>
                  <a:pt x="339" y="75"/>
                  <a:pt x="339" y="75"/>
                </a:cubicBezTo>
                <a:cubicBezTo>
                  <a:pt x="339" y="75"/>
                  <a:pt x="340" y="75"/>
                  <a:pt x="340" y="75"/>
                </a:cubicBezTo>
                <a:cubicBezTo>
                  <a:pt x="340" y="75"/>
                  <a:pt x="340" y="75"/>
                  <a:pt x="340" y="75"/>
                </a:cubicBezTo>
                <a:cubicBezTo>
                  <a:pt x="340" y="75"/>
                  <a:pt x="340" y="74"/>
                  <a:pt x="340" y="75"/>
                </a:cubicBezTo>
                <a:close/>
                <a:moveTo>
                  <a:pt x="349" y="76"/>
                </a:moveTo>
                <a:cubicBezTo>
                  <a:pt x="349" y="76"/>
                  <a:pt x="349" y="76"/>
                  <a:pt x="349" y="76"/>
                </a:cubicBezTo>
                <a:cubicBezTo>
                  <a:pt x="349" y="76"/>
                  <a:pt x="349" y="76"/>
                  <a:pt x="349" y="76"/>
                </a:cubicBezTo>
                <a:cubicBezTo>
                  <a:pt x="349" y="76"/>
                  <a:pt x="349" y="76"/>
                  <a:pt x="349" y="76"/>
                </a:cubicBezTo>
                <a:close/>
                <a:moveTo>
                  <a:pt x="346" y="68"/>
                </a:moveTo>
                <a:cubicBezTo>
                  <a:pt x="346" y="68"/>
                  <a:pt x="346" y="68"/>
                  <a:pt x="346" y="68"/>
                </a:cubicBezTo>
                <a:cubicBezTo>
                  <a:pt x="346" y="68"/>
                  <a:pt x="346" y="69"/>
                  <a:pt x="346" y="69"/>
                </a:cubicBezTo>
                <a:cubicBezTo>
                  <a:pt x="346" y="69"/>
                  <a:pt x="346" y="69"/>
                  <a:pt x="346" y="69"/>
                </a:cubicBezTo>
                <a:cubicBezTo>
                  <a:pt x="346" y="69"/>
                  <a:pt x="346" y="69"/>
                  <a:pt x="346" y="68"/>
                </a:cubicBezTo>
                <a:close/>
                <a:moveTo>
                  <a:pt x="328" y="65"/>
                </a:moveTo>
                <a:cubicBezTo>
                  <a:pt x="329" y="65"/>
                  <a:pt x="329" y="66"/>
                  <a:pt x="329" y="66"/>
                </a:cubicBezTo>
                <a:cubicBezTo>
                  <a:pt x="329" y="66"/>
                  <a:pt x="329" y="65"/>
                  <a:pt x="329" y="65"/>
                </a:cubicBezTo>
                <a:cubicBezTo>
                  <a:pt x="329" y="65"/>
                  <a:pt x="329" y="65"/>
                  <a:pt x="329" y="65"/>
                </a:cubicBezTo>
                <a:cubicBezTo>
                  <a:pt x="329" y="65"/>
                  <a:pt x="329" y="65"/>
                  <a:pt x="328" y="65"/>
                </a:cubicBezTo>
                <a:close/>
                <a:moveTo>
                  <a:pt x="253" y="118"/>
                </a:moveTo>
                <a:cubicBezTo>
                  <a:pt x="253" y="118"/>
                  <a:pt x="254" y="118"/>
                  <a:pt x="254" y="118"/>
                </a:cubicBezTo>
                <a:cubicBezTo>
                  <a:pt x="254" y="117"/>
                  <a:pt x="254" y="116"/>
                  <a:pt x="254" y="116"/>
                </a:cubicBezTo>
                <a:cubicBezTo>
                  <a:pt x="254" y="116"/>
                  <a:pt x="255" y="116"/>
                  <a:pt x="255" y="116"/>
                </a:cubicBezTo>
                <a:cubicBezTo>
                  <a:pt x="255" y="116"/>
                  <a:pt x="256" y="116"/>
                  <a:pt x="256" y="116"/>
                </a:cubicBezTo>
                <a:cubicBezTo>
                  <a:pt x="256" y="115"/>
                  <a:pt x="257" y="115"/>
                  <a:pt x="257" y="115"/>
                </a:cubicBezTo>
                <a:cubicBezTo>
                  <a:pt x="258" y="114"/>
                  <a:pt x="257" y="114"/>
                  <a:pt x="257" y="114"/>
                </a:cubicBezTo>
                <a:cubicBezTo>
                  <a:pt x="257" y="114"/>
                  <a:pt x="256" y="114"/>
                  <a:pt x="256" y="114"/>
                </a:cubicBezTo>
                <a:cubicBezTo>
                  <a:pt x="256" y="113"/>
                  <a:pt x="256" y="114"/>
                  <a:pt x="255" y="114"/>
                </a:cubicBezTo>
                <a:cubicBezTo>
                  <a:pt x="255" y="115"/>
                  <a:pt x="255" y="115"/>
                  <a:pt x="255" y="115"/>
                </a:cubicBezTo>
                <a:cubicBezTo>
                  <a:pt x="254" y="115"/>
                  <a:pt x="254" y="115"/>
                  <a:pt x="254" y="114"/>
                </a:cubicBezTo>
                <a:cubicBezTo>
                  <a:pt x="254" y="114"/>
                  <a:pt x="254" y="114"/>
                  <a:pt x="253" y="114"/>
                </a:cubicBezTo>
                <a:cubicBezTo>
                  <a:pt x="253" y="114"/>
                  <a:pt x="253" y="115"/>
                  <a:pt x="253" y="115"/>
                </a:cubicBezTo>
                <a:cubicBezTo>
                  <a:pt x="253" y="116"/>
                  <a:pt x="253" y="116"/>
                  <a:pt x="253" y="117"/>
                </a:cubicBezTo>
                <a:cubicBezTo>
                  <a:pt x="253" y="117"/>
                  <a:pt x="253" y="118"/>
                  <a:pt x="253" y="118"/>
                </a:cubicBezTo>
                <a:close/>
                <a:moveTo>
                  <a:pt x="251" y="117"/>
                </a:moveTo>
                <a:cubicBezTo>
                  <a:pt x="251" y="117"/>
                  <a:pt x="252" y="117"/>
                  <a:pt x="251" y="118"/>
                </a:cubicBezTo>
                <a:cubicBezTo>
                  <a:pt x="251" y="118"/>
                  <a:pt x="251" y="119"/>
                  <a:pt x="252" y="119"/>
                </a:cubicBezTo>
                <a:cubicBezTo>
                  <a:pt x="252" y="119"/>
                  <a:pt x="252" y="119"/>
                  <a:pt x="252" y="119"/>
                </a:cubicBezTo>
                <a:cubicBezTo>
                  <a:pt x="252" y="119"/>
                  <a:pt x="252" y="119"/>
                  <a:pt x="252" y="119"/>
                </a:cubicBezTo>
                <a:cubicBezTo>
                  <a:pt x="252" y="119"/>
                  <a:pt x="252" y="118"/>
                  <a:pt x="252" y="118"/>
                </a:cubicBezTo>
                <a:cubicBezTo>
                  <a:pt x="253" y="117"/>
                  <a:pt x="252" y="116"/>
                  <a:pt x="252" y="115"/>
                </a:cubicBezTo>
                <a:cubicBezTo>
                  <a:pt x="252" y="114"/>
                  <a:pt x="251" y="115"/>
                  <a:pt x="251" y="115"/>
                </a:cubicBezTo>
                <a:cubicBezTo>
                  <a:pt x="250" y="114"/>
                  <a:pt x="250" y="115"/>
                  <a:pt x="251" y="116"/>
                </a:cubicBezTo>
                <a:cubicBezTo>
                  <a:pt x="250" y="116"/>
                  <a:pt x="250" y="117"/>
                  <a:pt x="251" y="117"/>
                </a:cubicBezTo>
                <a:close/>
                <a:moveTo>
                  <a:pt x="255" y="112"/>
                </a:moveTo>
                <a:cubicBezTo>
                  <a:pt x="254" y="112"/>
                  <a:pt x="254" y="111"/>
                  <a:pt x="254" y="111"/>
                </a:cubicBezTo>
                <a:cubicBezTo>
                  <a:pt x="254" y="111"/>
                  <a:pt x="253" y="111"/>
                  <a:pt x="253" y="112"/>
                </a:cubicBezTo>
                <a:cubicBezTo>
                  <a:pt x="254" y="112"/>
                  <a:pt x="254" y="112"/>
                  <a:pt x="254" y="112"/>
                </a:cubicBezTo>
                <a:cubicBezTo>
                  <a:pt x="254" y="112"/>
                  <a:pt x="255" y="112"/>
                  <a:pt x="255" y="112"/>
                </a:cubicBezTo>
                <a:close/>
                <a:moveTo>
                  <a:pt x="240" y="114"/>
                </a:moveTo>
                <a:cubicBezTo>
                  <a:pt x="240" y="114"/>
                  <a:pt x="240" y="115"/>
                  <a:pt x="240" y="115"/>
                </a:cubicBezTo>
                <a:cubicBezTo>
                  <a:pt x="240" y="115"/>
                  <a:pt x="241" y="115"/>
                  <a:pt x="241" y="115"/>
                </a:cubicBezTo>
                <a:cubicBezTo>
                  <a:pt x="241" y="115"/>
                  <a:pt x="241" y="115"/>
                  <a:pt x="241" y="114"/>
                </a:cubicBezTo>
                <a:cubicBezTo>
                  <a:pt x="241" y="114"/>
                  <a:pt x="241" y="114"/>
                  <a:pt x="241" y="114"/>
                </a:cubicBezTo>
                <a:cubicBezTo>
                  <a:pt x="240" y="114"/>
                  <a:pt x="240" y="113"/>
                  <a:pt x="240" y="114"/>
                </a:cubicBezTo>
                <a:close/>
                <a:moveTo>
                  <a:pt x="250" y="113"/>
                </a:moveTo>
                <a:cubicBezTo>
                  <a:pt x="250" y="113"/>
                  <a:pt x="250" y="113"/>
                  <a:pt x="250" y="113"/>
                </a:cubicBezTo>
                <a:cubicBezTo>
                  <a:pt x="249" y="113"/>
                  <a:pt x="249" y="113"/>
                  <a:pt x="249" y="113"/>
                </a:cubicBezTo>
                <a:cubicBezTo>
                  <a:pt x="249" y="113"/>
                  <a:pt x="249" y="113"/>
                  <a:pt x="250" y="113"/>
                </a:cubicBezTo>
                <a:cubicBezTo>
                  <a:pt x="250" y="113"/>
                  <a:pt x="250" y="114"/>
                  <a:pt x="250" y="114"/>
                </a:cubicBezTo>
                <a:cubicBezTo>
                  <a:pt x="250" y="113"/>
                  <a:pt x="251" y="113"/>
                  <a:pt x="251" y="113"/>
                </a:cubicBezTo>
                <a:cubicBezTo>
                  <a:pt x="251" y="113"/>
                  <a:pt x="251" y="113"/>
                  <a:pt x="251" y="113"/>
                </a:cubicBezTo>
                <a:cubicBezTo>
                  <a:pt x="251" y="113"/>
                  <a:pt x="250" y="113"/>
                  <a:pt x="250" y="113"/>
                </a:cubicBezTo>
                <a:close/>
                <a:moveTo>
                  <a:pt x="251" y="120"/>
                </a:moveTo>
                <a:cubicBezTo>
                  <a:pt x="250" y="119"/>
                  <a:pt x="250" y="119"/>
                  <a:pt x="250" y="119"/>
                </a:cubicBezTo>
                <a:cubicBezTo>
                  <a:pt x="250" y="119"/>
                  <a:pt x="250" y="119"/>
                  <a:pt x="250" y="119"/>
                </a:cubicBezTo>
                <a:cubicBezTo>
                  <a:pt x="250" y="120"/>
                  <a:pt x="250" y="120"/>
                  <a:pt x="250" y="120"/>
                </a:cubicBezTo>
                <a:cubicBezTo>
                  <a:pt x="250" y="120"/>
                  <a:pt x="251" y="120"/>
                  <a:pt x="251" y="120"/>
                </a:cubicBezTo>
                <a:close/>
                <a:moveTo>
                  <a:pt x="242" y="114"/>
                </a:moveTo>
                <a:cubicBezTo>
                  <a:pt x="242" y="114"/>
                  <a:pt x="243" y="114"/>
                  <a:pt x="243" y="114"/>
                </a:cubicBezTo>
                <a:cubicBezTo>
                  <a:pt x="243" y="114"/>
                  <a:pt x="243" y="113"/>
                  <a:pt x="243" y="113"/>
                </a:cubicBezTo>
                <a:cubicBezTo>
                  <a:pt x="242" y="113"/>
                  <a:pt x="242" y="113"/>
                  <a:pt x="242" y="113"/>
                </a:cubicBezTo>
                <a:cubicBezTo>
                  <a:pt x="242" y="113"/>
                  <a:pt x="242" y="113"/>
                  <a:pt x="242" y="114"/>
                </a:cubicBezTo>
                <a:cubicBezTo>
                  <a:pt x="242" y="114"/>
                  <a:pt x="242" y="114"/>
                  <a:pt x="242" y="114"/>
                </a:cubicBezTo>
                <a:close/>
                <a:moveTo>
                  <a:pt x="257" y="113"/>
                </a:moveTo>
                <a:cubicBezTo>
                  <a:pt x="257" y="113"/>
                  <a:pt x="258" y="113"/>
                  <a:pt x="258" y="113"/>
                </a:cubicBezTo>
                <a:cubicBezTo>
                  <a:pt x="258" y="112"/>
                  <a:pt x="258" y="112"/>
                  <a:pt x="258" y="112"/>
                </a:cubicBezTo>
                <a:cubicBezTo>
                  <a:pt x="257" y="112"/>
                  <a:pt x="257" y="112"/>
                  <a:pt x="257" y="112"/>
                </a:cubicBezTo>
                <a:cubicBezTo>
                  <a:pt x="257" y="112"/>
                  <a:pt x="257" y="113"/>
                  <a:pt x="257" y="113"/>
                </a:cubicBezTo>
                <a:cubicBezTo>
                  <a:pt x="257" y="113"/>
                  <a:pt x="257" y="113"/>
                  <a:pt x="257" y="113"/>
                </a:cubicBezTo>
                <a:close/>
                <a:moveTo>
                  <a:pt x="240" y="115"/>
                </a:moveTo>
                <a:cubicBezTo>
                  <a:pt x="240" y="114"/>
                  <a:pt x="240" y="114"/>
                  <a:pt x="240" y="114"/>
                </a:cubicBezTo>
                <a:cubicBezTo>
                  <a:pt x="240" y="114"/>
                  <a:pt x="239" y="114"/>
                  <a:pt x="239" y="114"/>
                </a:cubicBezTo>
                <a:cubicBezTo>
                  <a:pt x="239" y="114"/>
                  <a:pt x="239" y="115"/>
                  <a:pt x="239" y="115"/>
                </a:cubicBezTo>
                <a:cubicBezTo>
                  <a:pt x="239" y="115"/>
                  <a:pt x="240" y="115"/>
                  <a:pt x="240" y="115"/>
                </a:cubicBezTo>
                <a:close/>
                <a:moveTo>
                  <a:pt x="254" y="122"/>
                </a:moveTo>
                <a:cubicBezTo>
                  <a:pt x="253" y="122"/>
                  <a:pt x="253" y="122"/>
                  <a:pt x="253" y="122"/>
                </a:cubicBezTo>
                <a:cubicBezTo>
                  <a:pt x="253" y="122"/>
                  <a:pt x="253" y="122"/>
                  <a:pt x="253" y="122"/>
                </a:cubicBezTo>
                <a:cubicBezTo>
                  <a:pt x="253" y="122"/>
                  <a:pt x="253" y="122"/>
                  <a:pt x="253" y="123"/>
                </a:cubicBezTo>
                <a:cubicBezTo>
                  <a:pt x="253" y="122"/>
                  <a:pt x="253" y="122"/>
                  <a:pt x="254" y="122"/>
                </a:cubicBezTo>
                <a:close/>
                <a:moveTo>
                  <a:pt x="244" y="121"/>
                </a:moveTo>
                <a:cubicBezTo>
                  <a:pt x="245" y="121"/>
                  <a:pt x="245" y="121"/>
                  <a:pt x="245" y="121"/>
                </a:cubicBezTo>
                <a:cubicBezTo>
                  <a:pt x="245" y="121"/>
                  <a:pt x="245" y="121"/>
                  <a:pt x="245" y="120"/>
                </a:cubicBezTo>
                <a:cubicBezTo>
                  <a:pt x="245" y="120"/>
                  <a:pt x="245" y="120"/>
                  <a:pt x="245" y="120"/>
                </a:cubicBezTo>
                <a:cubicBezTo>
                  <a:pt x="244" y="120"/>
                  <a:pt x="244" y="121"/>
                  <a:pt x="244" y="121"/>
                </a:cubicBezTo>
                <a:close/>
                <a:moveTo>
                  <a:pt x="251" y="114"/>
                </a:moveTo>
                <a:cubicBezTo>
                  <a:pt x="251" y="114"/>
                  <a:pt x="251" y="114"/>
                  <a:pt x="251" y="113"/>
                </a:cubicBezTo>
                <a:cubicBezTo>
                  <a:pt x="251" y="113"/>
                  <a:pt x="251" y="113"/>
                  <a:pt x="251" y="113"/>
                </a:cubicBezTo>
                <a:cubicBezTo>
                  <a:pt x="251" y="114"/>
                  <a:pt x="251" y="114"/>
                  <a:pt x="251" y="114"/>
                </a:cubicBezTo>
                <a:close/>
                <a:moveTo>
                  <a:pt x="241" y="113"/>
                </a:moveTo>
                <a:cubicBezTo>
                  <a:pt x="241" y="113"/>
                  <a:pt x="241" y="113"/>
                  <a:pt x="241" y="113"/>
                </a:cubicBezTo>
                <a:cubicBezTo>
                  <a:pt x="241" y="113"/>
                  <a:pt x="241" y="113"/>
                  <a:pt x="241" y="114"/>
                </a:cubicBezTo>
                <a:cubicBezTo>
                  <a:pt x="241" y="114"/>
                  <a:pt x="241" y="113"/>
                  <a:pt x="241" y="113"/>
                </a:cubicBezTo>
                <a:close/>
                <a:moveTo>
                  <a:pt x="112" y="228"/>
                </a:moveTo>
                <a:cubicBezTo>
                  <a:pt x="111" y="228"/>
                  <a:pt x="110" y="228"/>
                  <a:pt x="110" y="228"/>
                </a:cubicBezTo>
                <a:cubicBezTo>
                  <a:pt x="110" y="227"/>
                  <a:pt x="109" y="228"/>
                  <a:pt x="108" y="228"/>
                </a:cubicBezTo>
                <a:cubicBezTo>
                  <a:pt x="108" y="228"/>
                  <a:pt x="109" y="228"/>
                  <a:pt x="109" y="229"/>
                </a:cubicBezTo>
                <a:cubicBezTo>
                  <a:pt x="109" y="229"/>
                  <a:pt x="109" y="229"/>
                  <a:pt x="109" y="229"/>
                </a:cubicBezTo>
                <a:cubicBezTo>
                  <a:pt x="109" y="229"/>
                  <a:pt x="110" y="229"/>
                  <a:pt x="110" y="229"/>
                </a:cubicBezTo>
                <a:cubicBezTo>
                  <a:pt x="110" y="229"/>
                  <a:pt x="111" y="230"/>
                  <a:pt x="110" y="230"/>
                </a:cubicBezTo>
                <a:cubicBezTo>
                  <a:pt x="110" y="230"/>
                  <a:pt x="110" y="230"/>
                  <a:pt x="110" y="230"/>
                </a:cubicBezTo>
                <a:cubicBezTo>
                  <a:pt x="111" y="231"/>
                  <a:pt x="112" y="229"/>
                  <a:pt x="112" y="229"/>
                </a:cubicBezTo>
                <a:cubicBezTo>
                  <a:pt x="112" y="229"/>
                  <a:pt x="112" y="228"/>
                  <a:pt x="112" y="228"/>
                </a:cubicBezTo>
                <a:close/>
                <a:moveTo>
                  <a:pt x="107" y="231"/>
                </a:moveTo>
                <a:cubicBezTo>
                  <a:pt x="107" y="231"/>
                  <a:pt x="107" y="231"/>
                  <a:pt x="107" y="232"/>
                </a:cubicBezTo>
                <a:cubicBezTo>
                  <a:pt x="107" y="232"/>
                  <a:pt x="108" y="232"/>
                  <a:pt x="108" y="232"/>
                </a:cubicBezTo>
                <a:cubicBezTo>
                  <a:pt x="108" y="232"/>
                  <a:pt x="108" y="231"/>
                  <a:pt x="109" y="231"/>
                </a:cubicBezTo>
                <a:cubicBezTo>
                  <a:pt x="109" y="231"/>
                  <a:pt x="109" y="231"/>
                  <a:pt x="109" y="230"/>
                </a:cubicBezTo>
                <a:cubicBezTo>
                  <a:pt x="109" y="230"/>
                  <a:pt x="109" y="229"/>
                  <a:pt x="108" y="230"/>
                </a:cubicBezTo>
                <a:cubicBezTo>
                  <a:pt x="108" y="230"/>
                  <a:pt x="108" y="230"/>
                  <a:pt x="108" y="230"/>
                </a:cubicBezTo>
                <a:cubicBezTo>
                  <a:pt x="107" y="230"/>
                  <a:pt x="107" y="230"/>
                  <a:pt x="107" y="230"/>
                </a:cubicBezTo>
                <a:cubicBezTo>
                  <a:pt x="106" y="230"/>
                  <a:pt x="107" y="230"/>
                  <a:pt x="107" y="231"/>
                </a:cubicBezTo>
                <a:close/>
                <a:moveTo>
                  <a:pt x="110" y="231"/>
                </a:moveTo>
                <a:cubicBezTo>
                  <a:pt x="110" y="231"/>
                  <a:pt x="109" y="231"/>
                  <a:pt x="109" y="232"/>
                </a:cubicBezTo>
                <a:cubicBezTo>
                  <a:pt x="109" y="232"/>
                  <a:pt x="109" y="232"/>
                  <a:pt x="109" y="232"/>
                </a:cubicBezTo>
                <a:cubicBezTo>
                  <a:pt x="109" y="233"/>
                  <a:pt x="109" y="233"/>
                  <a:pt x="109" y="233"/>
                </a:cubicBezTo>
                <a:cubicBezTo>
                  <a:pt x="111" y="233"/>
                  <a:pt x="111" y="233"/>
                  <a:pt x="111" y="231"/>
                </a:cubicBezTo>
                <a:cubicBezTo>
                  <a:pt x="111" y="231"/>
                  <a:pt x="110" y="231"/>
                  <a:pt x="110" y="231"/>
                </a:cubicBezTo>
                <a:close/>
                <a:moveTo>
                  <a:pt x="112" y="228"/>
                </a:moveTo>
                <a:cubicBezTo>
                  <a:pt x="112" y="227"/>
                  <a:pt x="113" y="227"/>
                  <a:pt x="113" y="227"/>
                </a:cubicBezTo>
                <a:cubicBezTo>
                  <a:pt x="113" y="227"/>
                  <a:pt x="113" y="227"/>
                  <a:pt x="113" y="226"/>
                </a:cubicBezTo>
                <a:cubicBezTo>
                  <a:pt x="112" y="227"/>
                  <a:pt x="112" y="226"/>
                  <a:pt x="111" y="227"/>
                </a:cubicBezTo>
                <a:cubicBezTo>
                  <a:pt x="111" y="227"/>
                  <a:pt x="112" y="228"/>
                  <a:pt x="112" y="228"/>
                </a:cubicBezTo>
                <a:cubicBezTo>
                  <a:pt x="112" y="228"/>
                  <a:pt x="112" y="228"/>
                  <a:pt x="112" y="228"/>
                </a:cubicBezTo>
                <a:close/>
                <a:moveTo>
                  <a:pt x="116" y="224"/>
                </a:moveTo>
                <a:cubicBezTo>
                  <a:pt x="116" y="224"/>
                  <a:pt x="116" y="224"/>
                  <a:pt x="116" y="224"/>
                </a:cubicBezTo>
                <a:cubicBezTo>
                  <a:pt x="116" y="224"/>
                  <a:pt x="116" y="225"/>
                  <a:pt x="116" y="225"/>
                </a:cubicBezTo>
                <a:cubicBezTo>
                  <a:pt x="116" y="225"/>
                  <a:pt x="116" y="226"/>
                  <a:pt x="116" y="226"/>
                </a:cubicBezTo>
                <a:cubicBezTo>
                  <a:pt x="116" y="227"/>
                  <a:pt x="116" y="226"/>
                  <a:pt x="117" y="226"/>
                </a:cubicBezTo>
                <a:cubicBezTo>
                  <a:pt x="117" y="226"/>
                  <a:pt x="117" y="226"/>
                  <a:pt x="117" y="226"/>
                </a:cubicBezTo>
                <a:cubicBezTo>
                  <a:pt x="117" y="226"/>
                  <a:pt x="117" y="226"/>
                  <a:pt x="117" y="225"/>
                </a:cubicBezTo>
                <a:cubicBezTo>
                  <a:pt x="116" y="225"/>
                  <a:pt x="116" y="225"/>
                  <a:pt x="116" y="224"/>
                </a:cubicBezTo>
                <a:close/>
                <a:moveTo>
                  <a:pt x="128" y="226"/>
                </a:moveTo>
                <a:cubicBezTo>
                  <a:pt x="128" y="226"/>
                  <a:pt x="128" y="226"/>
                  <a:pt x="128" y="226"/>
                </a:cubicBezTo>
                <a:cubicBezTo>
                  <a:pt x="128" y="226"/>
                  <a:pt x="128" y="226"/>
                  <a:pt x="128" y="226"/>
                </a:cubicBezTo>
                <a:cubicBezTo>
                  <a:pt x="129" y="226"/>
                  <a:pt x="129" y="225"/>
                  <a:pt x="129" y="225"/>
                </a:cubicBezTo>
                <a:cubicBezTo>
                  <a:pt x="128" y="225"/>
                  <a:pt x="128" y="224"/>
                  <a:pt x="128" y="224"/>
                </a:cubicBezTo>
                <a:cubicBezTo>
                  <a:pt x="128" y="223"/>
                  <a:pt x="128" y="223"/>
                  <a:pt x="128" y="224"/>
                </a:cubicBezTo>
                <a:cubicBezTo>
                  <a:pt x="127" y="224"/>
                  <a:pt x="127" y="224"/>
                  <a:pt x="127" y="224"/>
                </a:cubicBezTo>
                <a:cubicBezTo>
                  <a:pt x="128" y="225"/>
                  <a:pt x="128" y="225"/>
                  <a:pt x="128" y="226"/>
                </a:cubicBezTo>
                <a:close/>
                <a:moveTo>
                  <a:pt x="130" y="223"/>
                </a:moveTo>
                <a:cubicBezTo>
                  <a:pt x="130" y="223"/>
                  <a:pt x="130" y="223"/>
                  <a:pt x="129" y="223"/>
                </a:cubicBezTo>
                <a:cubicBezTo>
                  <a:pt x="129" y="223"/>
                  <a:pt x="129" y="223"/>
                  <a:pt x="129" y="223"/>
                </a:cubicBezTo>
                <a:cubicBezTo>
                  <a:pt x="129" y="224"/>
                  <a:pt x="129" y="224"/>
                  <a:pt x="130" y="224"/>
                </a:cubicBezTo>
                <a:cubicBezTo>
                  <a:pt x="130" y="224"/>
                  <a:pt x="130" y="224"/>
                  <a:pt x="130" y="223"/>
                </a:cubicBezTo>
                <a:close/>
                <a:moveTo>
                  <a:pt x="116" y="224"/>
                </a:moveTo>
                <a:cubicBezTo>
                  <a:pt x="116" y="224"/>
                  <a:pt x="116" y="223"/>
                  <a:pt x="116" y="223"/>
                </a:cubicBezTo>
                <a:cubicBezTo>
                  <a:pt x="116" y="224"/>
                  <a:pt x="115" y="224"/>
                  <a:pt x="115" y="224"/>
                </a:cubicBezTo>
                <a:cubicBezTo>
                  <a:pt x="115" y="224"/>
                  <a:pt x="115" y="224"/>
                  <a:pt x="116" y="224"/>
                </a:cubicBezTo>
                <a:cubicBezTo>
                  <a:pt x="116" y="224"/>
                  <a:pt x="116" y="224"/>
                  <a:pt x="116" y="224"/>
                </a:cubicBezTo>
                <a:close/>
                <a:moveTo>
                  <a:pt x="114" y="228"/>
                </a:moveTo>
                <a:cubicBezTo>
                  <a:pt x="114" y="227"/>
                  <a:pt x="114" y="227"/>
                  <a:pt x="114" y="227"/>
                </a:cubicBezTo>
                <a:cubicBezTo>
                  <a:pt x="114" y="227"/>
                  <a:pt x="113" y="227"/>
                  <a:pt x="113" y="227"/>
                </a:cubicBezTo>
                <a:cubicBezTo>
                  <a:pt x="113" y="227"/>
                  <a:pt x="114" y="228"/>
                  <a:pt x="114" y="228"/>
                </a:cubicBezTo>
                <a:cubicBezTo>
                  <a:pt x="114" y="228"/>
                  <a:pt x="114" y="228"/>
                  <a:pt x="114" y="228"/>
                </a:cubicBezTo>
                <a:close/>
                <a:moveTo>
                  <a:pt x="151" y="221"/>
                </a:moveTo>
                <a:cubicBezTo>
                  <a:pt x="152" y="221"/>
                  <a:pt x="152" y="221"/>
                  <a:pt x="153" y="221"/>
                </a:cubicBezTo>
                <a:cubicBezTo>
                  <a:pt x="153" y="221"/>
                  <a:pt x="153" y="221"/>
                  <a:pt x="153" y="222"/>
                </a:cubicBezTo>
                <a:cubicBezTo>
                  <a:pt x="153" y="222"/>
                  <a:pt x="152" y="222"/>
                  <a:pt x="153" y="222"/>
                </a:cubicBezTo>
                <a:cubicBezTo>
                  <a:pt x="153" y="222"/>
                  <a:pt x="154" y="223"/>
                  <a:pt x="154" y="222"/>
                </a:cubicBezTo>
                <a:cubicBezTo>
                  <a:pt x="154" y="222"/>
                  <a:pt x="154" y="221"/>
                  <a:pt x="154" y="221"/>
                </a:cubicBezTo>
                <a:cubicBezTo>
                  <a:pt x="154" y="220"/>
                  <a:pt x="154" y="220"/>
                  <a:pt x="153" y="220"/>
                </a:cubicBezTo>
                <a:cubicBezTo>
                  <a:pt x="153" y="220"/>
                  <a:pt x="153" y="220"/>
                  <a:pt x="153" y="220"/>
                </a:cubicBezTo>
                <a:cubicBezTo>
                  <a:pt x="152" y="220"/>
                  <a:pt x="152" y="220"/>
                  <a:pt x="151" y="220"/>
                </a:cubicBezTo>
                <a:cubicBezTo>
                  <a:pt x="151" y="220"/>
                  <a:pt x="151" y="220"/>
                  <a:pt x="151" y="221"/>
                </a:cubicBezTo>
                <a:cubicBezTo>
                  <a:pt x="151" y="221"/>
                  <a:pt x="151" y="221"/>
                  <a:pt x="151" y="221"/>
                </a:cubicBezTo>
                <a:close/>
                <a:moveTo>
                  <a:pt x="142" y="215"/>
                </a:moveTo>
                <a:cubicBezTo>
                  <a:pt x="142" y="215"/>
                  <a:pt x="142" y="215"/>
                  <a:pt x="142" y="215"/>
                </a:cubicBezTo>
                <a:cubicBezTo>
                  <a:pt x="142" y="216"/>
                  <a:pt x="143" y="216"/>
                  <a:pt x="143" y="216"/>
                </a:cubicBezTo>
                <a:cubicBezTo>
                  <a:pt x="143" y="216"/>
                  <a:pt x="144" y="216"/>
                  <a:pt x="144" y="216"/>
                </a:cubicBezTo>
                <a:cubicBezTo>
                  <a:pt x="144" y="215"/>
                  <a:pt x="143" y="215"/>
                  <a:pt x="142" y="215"/>
                </a:cubicBezTo>
                <a:close/>
                <a:moveTo>
                  <a:pt x="150" y="220"/>
                </a:moveTo>
                <a:cubicBezTo>
                  <a:pt x="150" y="220"/>
                  <a:pt x="150" y="219"/>
                  <a:pt x="150" y="219"/>
                </a:cubicBezTo>
                <a:cubicBezTo>
                  <a:pt x="150" y="219"/>
                  <a:pt x="150" y="219"/>
                  <a:pt x="150" y="219"/>
                </a:cubicBezTo>
                <a:cubicBezTo>
                  <a:pt x="150" y="219"/>
                  <a:pt x="149" y="219"/>
                  <a:pt x="149" y="220"/>
                </a:cubicBezTo>
                <a:cubicBezTo>
                  <a:pt x="150" y="220"/>
                  <a:pt x="150" y="220"/>
                  <a:pt x="150" y="221"/>
                </a:cubicBezTo>
                <a:cubicBezTo>
                  <a:pt x="150" y="220"/>
                  <a:pt x="150" y="220"/>
                  <a:pt x="150" y="220"/>
                </a:cubicBezTo>
                <a:close/>
                <a:moveTo>
                  <a:pt x="145" y="215"/>
                </a:moveTo>
                <a:cubicBezTo>
                  <a:pt x="145" y="215"/>
                  <a:pt x="146" y="215"/>
                  <a:pt x="146" y="215"/>
                </a:cubicBezTo>
                <a:cubicBezTo>
                  <a:pt x="146" y="215"/>
                  <a:pt x="146" y="215"/>
                  <a:pt x="146" y="215"/>
                </a:cubicBezTo>
                <a:cubicBezTo>
                  <a:pt x="146" y="215"/>
                  <a:pt x="146" y="215"/>
                  <a:pt x="146" y="214"/>
                </a:cubicBezTo>
                <a:cubicBezTo>
                  <a:pt x="146" y="214"/>
                  <a:pt x="145" y="215"/>
                  <a:pt x="145" y="215"/>
                </a:cubicBezTo>
                <a:close/>
                <a:moveTo>
                  <a:pt x="137" y="212"/>
                </a:moveTo>
                <a:cubicBezTo>
                  <a:pt x="137" y="212"/>
                  <a:pt x="137" y="212"/>
                  <a:pt x="137" y="212"/>
                </a:cubicBezTo>
                <a:cubicBezTo>
                  <a:pt x="137" y="212"/>
                  <a:pt x="138" y="212"/>
                  <a:pt x="138" y="212"/>
                </a:cubicBezTo>
                <a:cubicBezTo>
                  <a:pt x="138" y="212"/>
                  <a:pt x="138" y="212"/>
                  <a:pt x="138" y="212"/>
                </a:cubicBezTo>
                <a:cubicBezTo>
                  <a:pt x="137" y="212"/>
                  <a:pt x="137" y="212"/>
                  <a:pt x="137" y="212"/>
                </a:cubicBezTo>
                <a:close/>
                <a:moveTo>
                  <a:pt x="396" y="56"/>
                </a:moveTo>
                <a:cubicBezTo>
                  <a:pt x="396" y="56"/>
                  <a:pt x="396" y="56"/>
                  <a:pt x="396" y="56"/>
                </a:cubicBezTo>
                <a:cubicBezTo>
                  <a:pt x="395" y="56"/>
                  <a:pt x="395" y="56"/>
                  <a:pt x="396" y="57"/>
                </a:cubicBezTo>
                <a:cubicBezTo>
                  <a:pt x="396" y="57"/>
                  <a:pt x="396" y="57"/>
                  <a:pt x="396" y="58"/>
                </a:cubicBezTo>
                <a:cubicBezTo>
                  <a:pt x="397" y="58"/>
                  <a:pt x="397" y="58"/>
                  <a:pt x="398" y="58"/>
                </a:cubicBezTo>
                <a:cubicBezTo>
                  <a:pt x="398" y="58"/>
                  <a:pt x="398" y="57"/>
                  <a:pt x="398" y="57"/>
                </a:cubicBezTo>
                <a:cubicBezTo>
                  <a:pt x="398" y="57"/>
                  <a:pt x="398" y="57"/>
                  <a:pt x="397" y="56"/>
                </a:cubicBezTo>
                <a:cubicBezTo>
                  <a:pt x="397" y="56"/>
                  <a:pt x="397" y="56"/>
                  <a:pt x="396" y="56"/>
                </a:cubicBezTo>
                <a:close/>
                <a:moveTo>
                  <a:pt x="395" y="58"/>
                </a:moveTo>
                <a:cubicBezTo>
                  <a:pt x="394" y="58"/>
                  <a:pt x="394" y="58"/>
                  <a:pt x="394" y="58"/>
                </a:cubicBezTo>
                <a:cubicBezTo>
                  <a:pt x="394" y="58"/>
                  <a:pt x="394" y="58"/>
                  <a:pt x="394" y="58"/>
                </a:cubicBezTo>
                <a:cubicBezTo>
                  <a:pt x="394" y="59"/>
                  <a:pt x="394" y="59"/>
                  <a:pt x="394" y="59"/>
                </a:cubicBezTo>
                <a:cubicBezTo>
                  <a:pt x="395" y="59"/>
                  <a:pt x="395" y="59"/>
                  <a:pt x="396" y="59"/>
                </a:cubicBezTo>
                <a:cubicBezTo>
                  <a:pt x="396" y="59"/>
                  <a:pt x="396" y="59"/>
                  <a:pt x="396" y="59"/>
                </a:cubicBezTo>
                <a:cubicBezTo>
                  <a:pt x="396" y="59"/>
                  <a:pt x="396" y="59"/>
                  <a:pt x="396" y="59"/>
                </a:cubicBezTo>
                <a:cubicBezTo>
                  <a:pt x="396" y="58"/>
                  <a:pt x="395" y="58"/>
                  <a:pt x="395" y="58"/>
                </a:cubicBezTo>
                <a:close/>
                <a:moveTo>
                  <a:pt x="399" y="52"/>
                </a:moveTo>
                <a:cubicBezTo>
                  <a:pt x="399" y="52"/>
                  <a:pt x="399" y="52"/>
                  <a:pt x="399" y="52"/>
                </a:cubicBezTo>
                <a:cubicBezTo>
                  <a:pt x="399" y="52"/>
                  <a:pt x="398" y="52"/>
                  <a:pt x="398" y="52"/>
                </a:cubicBezTo>
                <a:cubicBezTo>
                  <a:pt x="399" y="52"/>
                  <a:pt x="399" y="53"/>
                  <a:pt x="399" y="53"/>
                </a:cubicBezTo>
                <a:cubicBezTo>
                  <a:pt x="399" y="53"/>
                  <a:pt x="399" y="52"/>
                  <a:pt x="399" y="52"/>
                </a:cubicBezTo>
                <a:close/>
                <a:moveTo>
                  <a:pt x="331" y="276"/>
                </a:moveTo>
                <a:cubicBezTo>
                  <a:pt x="332" y="276"/>
                  <a:pt x="332" y="276"/>
                  <a:pt x="332" y="277"/>
                </a:cubicBezTo>
                <a:cubicBezTo>
                  <a:pt x="332" y="277"/>
                  <a:pt x="332" y="277"/>
                  <a:pt x="333" y="277"/>
                </a:cubicBezTo>
                <a:cubicBezTo>
                  <a:pt x="333" y="277"/>
                  <a:pt x="333" y="277"/>
                  <a:pt x="333" y="277"/>
                </a:cubicBezTo>
                <a:cubicBezTo>
                  <a:pt x="333" y="277"/>
                  <a:pt x="333" y="276"/>
                  <a:pt x="333" y="276"/>
                </a:cubicBezTo>
                <a:cubicBezTo>
                  <a:pt x="333" y="276"/>
                  <a:pt x="332" y="276"/>
                  <a:pt x="332" y="275"/>
                </a:cubicBezTo>
                <a:cubicBezTo>
                  <a:pt x="332" y="275"/>
                  <a:pt x="332" y="275"/>
                  <a:pt x="332" y="275"/>
                </a:cubicBezTo>
                <a:cubicBezTo>
                  <a:pt x="332" y="274"/>
                  <a:pt x="332" y="274"/>
                  <a:pt x="333" y="275"/>
                </a:cubicBezTo>
                <a:cubicBezTo>
                  <a:pt x="333" y="275"/>
                  <a:pt x="333" y="275"/>
                  <a:pt x="333" y="275"/>
                </a:cubicBezTo>
                <a:cubicBezTo>
                  <a:pt x="333" y="275"/>
                  <a:pt x="333" y="275"/>
                  <a:pt x="333" y="274"/>
                </a:cubicBezTo>
                <a:cubicBezTo>
                  <a:pt x="333" y="274"/>
                  <a:pt x="332" y="273"/>
                  <a:pt x="332" y="274"/>
                </a:cubicBezTo>
                <a:cubicBezTo>
                  <a:pt x="331" y="274"/>
                  <a:pt x="331" y="274"/>
                  <a:pt x="331" y="274"/>
                </a:cubicBezTo>
                <a:cubicBezTo>
                  <a:pt x="331" y="274"/>
                  <a:pt x="330" y="274"/>
                  <a:pt x="330" y="274"/>
                </a:cubicBezTo>
                <a:cubicBezTo>
                  <a:pt x="330" y="274"/>
                  <a:pt x="330" y="275"/>
                  <a:pt x="330" y="276"/>
                </a:cubicBezTo>
                <a:cubicBezTo>
                  <a:pt x="330" y="276"/>
                  <a:pt x="331" y="276"/>
                  <a:pt x="331" y="276"/>
                </a:cubicBezTo>
                <a:close/>
                <a:moveTo>
                  <a:pt x="321" y="280"/>
                </a:moveTo>
                <a:cubicBezTo>
                  <a:pt x="321" y="280"/>
                  <a:pt x="321" y="280"/>
                  <a:pt x="321" y="280"/>
                </a:cubicBezTo>
                <a:cubicBezTo>
                  <a:pt x="321" y="280"/>
                  <a:pt x="322" y="280"/>
                  <a:pt x="322" y="280"/>
                </a:cubicBezTo>
                <a:cubicBezTo>
                  <a:pt x="322" y="280"/>
                  <a:pt x="322" y="280"/>
                  <a:pt x="322" y="280"/>
                </a:cubicBezTo>
                <a:cubicBezTo>
                  <a:pt x="322" y="280"/>
                  <a:pt x="323" y="280"/>
                  <a:pt x="323" y="280"/>
                </a:cubicBezTo>
                <a:cubicBezTo>
                  <a:pt x="322" y="279"/>
                  <a:pt x="322" y="279"/>
                  <a:pt x="322" y="279"/>
                </a:cubicBezTo>
                <a:cubicBezTo>
                  <a:pt x="322" y="279"/>
                  <a:pt x="322" y="279"/>
                  <a:pt x="321" y="280"/>
                </a:cubicBezTo>
                <a:close/>
                <a:moveTo>
                  <a:pt x="323" y="280"/>
                </a:moveTo>
                <a:cubicBezTo>
                  <a:pt x="323" y="280"/>
                  <a:pt x="323" y="280"/>
                  <a:pt x="324" y="280"/>
                </a:cubicBezTo>
                <a:cubicBezTo>
                  <a:pt x="324" y="280"/>
                  <a:pt x="324" y="279"/>
                  <a:pt x="324" y="279"/>
                </a:cubicBezTo>
                <a:cubicBezTo>
                  <a:pt x="324" y="279"/>
                  <a:pt x="323" y="279"/>
                  <a:pt x="323" y="279"/>
                </a:cubicBezTo>
                <a:cubicBezTo>
                  <a:pt x="323" y="279"/>
                  <a:pt x="323" y="279"/>
                  <a:pt x="323" y="280"/>
                </a:cubicBezTo>
                <a:close/>
                <a:moveTo>
                  <a:pt x="237" y="205"/>
                </a:moveTo>
                <a:cubicBezTo>
                  <a:pt x="238" y="205"/>
                  <a:pt x="238" y="204"/>
                  <a:pt x="238" y="204"/>
                </a:cubicBezTo>
                <a:cubicBezTo>
                  <a:pt x="238" y="204"/>
                  <a:pt x="237" y="203"/>
                  <a:pt x="237" y="203"/>
                </a:cubicBezTo>
                <a:cubicBezTo>
                  <a:pt x="237" y="203"/>
                  <a:pt x="237" y="203"/>
                  <a:pt x="237" y="204"/>
                </a:cubicBezTo>
                <a:cubicBezTo>
                  <a:pt x="237" y="204"/>
                  <a:pt x="236" y="205"/>
                  <a:pt x="236" y="205"/>
                </a:cubicBezTo>
                <a:cubicBezTo>
                  <a:pt x="235" y="205"/>
                  <a:pt x="234" y="206"/>
                  <a:pt x="235" y="207"/>
                </a:cubicBezTo>
                <a:cubicBezTo>
                  <a:pt x="235" y="207"/>
                  <a:pt x="235" y="207"/>
                  <a:pt x="235" y="207"/>
                </a:cubicBezTo>
                <a:cubicBezTo>
                  <a:pt x="235" y="207"/>
                  <a:pt x="236" y="207"/>
                  <a:pt x="236" y="206"/>
                </a:cubicBezTo>
                <a:cubicBezTo>
                  <a:pt x="236" y="206"/>
                  <a:pt x="237" y="205"/>
                  <a:pt x="237" y="205"/>
                </a:cubicBezTo>
                <a:close/>
                <a:moveTo>
                  <a:pt x="240" y="202"/>
                </a:moveTo>
                <a:cubicBezTo>
                  <a:pt x="240" y="202"/>
                  <a:pt x="240" y="202"/>
                  <a:pt x="241" y="202"/>
                </a:cubicBezTo>
                <a:cubicBezTo>
                  <a:pt x="241" y="202"/>
                  <a:pt x="241" y="202"/>
                  <a:pt x="241" y="201"/>
                </a:cubicBezTo>
                <a:cubicBezTo>
                  <a:pt x="241" y="201"/>
                  <a:pt x="241" y="200"/>
                  <a:pt x="241" y="200"/>
                </a:cubicBezTo>
                <a:cubicBezTo>
                  <a:pt x="241" y="200"/>
                  <a:pt x="240" y="201"/>
                  <a:pt x="240" y="201"/>
                </a:cubicBezTo>
                <a:cubicBezTo>
                  <a:pt x="240" y="201"/>
                  <a:pt x="240" y="201"/>
                  <a:pt x="239" y="201"/>
                </a:cubicBezTo>
                <a:cubicBezTo>
                  <a:pt x="238" y="201"/>
                  <a:pt x="239" y="202"/>
                  <a:pt x="239" y="202"/>
                </a:cubicBezTo>
                <a:cubicBezTo>
                  <a:pt x="239" y="202"/>
                  <a:pt x="240" y="202"/>
                  <a:pt x="240" y="202"/>
                </a:cubicBezTo>
                <a:close/>
                <a:moveTo>
                  <a:pt x="241" y="204"/>
                </a:moveTo>
                <a:cubicBezTo>
                  <a:pt x="241" y="204"/>
                  <a:pt x="241" y="204"/>
                  <a:pt x="241" y="204"/>
                </a:cubicBezTo>
                <a:cubicBezTo>
                  <a:pt x="242" y="204"/>
                  <a:pt x="242" y="204"/>
                  <a:pt x="242" y="205"/>
                </a:cubicBezTo>
                <a:cubicBezTo>
                  <a:pt x="242" y="205"/>
                  <a:pt x="242" y="205"/>
                  <a:pt x="242" y="205"/>
                </a:cubicBezTo>
                <a:cubicBezTo>
                  <a:pt x="242" y="205"/>
                  <a:pt x="242" y="205"/>
                  <a:pt x="243" y="205"/>
                </a:cubicBezTo>
                <a:cubicBezTo>
                  <a:pt x="243" y="205"/>
                  <a:pt x="243" y="205"/>
                  <a:pt x="243" y="205"/>
                </a:cubicBezTo>
                <a:cubicBezTo>
                  <a:pt x="243" y="204"/>
                  <a:pt x="243" y="204"/>
                  <a:pt x="243" y="204"/>
                </a:cubicBezTo>
                <a:cubicBezTo>
                  <a:pt x="242" y="204"/>
                  <a:pt x="242" y="203"/>
                  <a:pt x="242" y="203"/>
                </a:cubicBezTo>
                <a:cubicBezTo>
                  <a:pt x="241" y="203"/>
                  <a:pt x="241" y="203"/>
                  <a:pt x="241" y="204"/>
                </a:cubicBezTo>
                <a:close/>
                <a:moveTo>
                  <a:pt x="234" y="203"/>
                </a:moveTo>
                <a:cubicBezTo>
                  <a:pt x="234" y="203"/>
                  <a:pt x="234" y="203"/>
                  <a:pt x="234" y="203"/>
                </a:cubicBezTo>
                <a:cubicBezTo>
                  <a:pt x="234" y="204"/>
                  <a:pt x="234" y="204"/>
                  <a:pt x="234" y="204"/>
                </a:cubicBezTo>
                <a:cubicBezTo>
                  <a:pt x="235" y="204"/>
                  <a:pt x="235" y="204"/>
                  <a:pt x="235" y="203"/>
                </a:cubicBezTo>
                <a:cubicBezTo>
                  <a:pt x="235" y="203"/>
                  <a:pt x="234" y="203"/>
                  <a:pt x="234" y="203"/>
                </a:cubicBezTo>
                <a:close/>
                <a:moveTo>
                  <a:pt x="233" y="205"/>
                </a:moveTo>
                <a:cubicBezTo>
                  <a:pt x="233" y="205"/>
                  <a:pt x="233" y="205"/>
                  <a:pt x="233" y="205"/>
                </a:cubicBezTo>
                <a:cubicBezTo>
                  <a:pt x="234" y="205"/>
                  <a:pt x="234" y="205"/>
                  <a:pt x="234" y="205"/>
                </a:cubicBezTo>
                <a:cubicBezTo>
                  <a:pt x="234" y="205"/>
                  <a:pt x="234" y="205"/>
                  <a:pt x="234" y="205"/>
                </a:cubicBezTo>
                <a:cubicBezTo>
                  <a:pt x="233" y="205"/>
                  <a:pt x="233" y="205"/>
                  <a:pt x="233" y="205"/>
                </a:cubicBezTo>
                <a:close/>
                <a:moveTo>
                  <a:pt x="173" y="208"/>
                </a:moveTo>
                <a:cubicBezTo>
                  <a:pt x="173" y="209"/>
                  <a:pt x="173" y="209"/>
                  <a:pt x="173" y="209"/>
                </a:cubicBezTo>
                <a:cubicBezTo>
                  <a:pt x="173" y="209"/>
                  <a:pt x="173" y="209"/>
                  <a:pt x="173" y="209"/>
                </a:cubicBezTo>
                <a:cubicBezTo>
                  <a:pt x="173" y="208"/>
                  <a:pt x="173" y="208"/>
                  <a:pt x="173" y="208"/>
                </a:cubicBezTo>
                <a:cubicBezTo>
                  <a:pt x="173" y="208"/>
                  <a:pt x="173" y="208"/>
                  <a:pt x="173" y="208"/>
                </a:cubicBezTo>
                <a:close/>
                <a:moveTo>
                  <a:pt x="182" y="198"/>
                </a:moveTo>
                <a:cubicBezTo>
                  <a:pt x="181" y="199"/>
                  <a:pt x="181" y="199"/>
                  <a:pt x="181" y="199"/>
                </a:cubicBezTo>
                <a:cubicBezTo>
                  <a:pt x="181" y="199"/>
                  <a:pt x="181" y="199"/>
                  <a:pt x="181" y="200"/>
                </a:cubicBezTo>
                <a:cubicBezTo>
                  <a:pt x="181" y="200"/>
                  <a:pt x="181" y="200"/>
                  <a:pt x="181" y="200"/>
                </a:cubicBezTo>
                <a:cubicBezTo>
                  <a:pt x="181" y="199"/>
                  <a:pt x="182" y="199"/>
                  <a:pt x="182" y="199"/>
                </a:cubicBezTo>
                <a:cubicBezTo>
                  <a:pt x="182" y="199"/>
                  <a:pt x="182" y="199"/>
                  <a:pt x="182" y="199"/>
                </a:cubicBezTo>
                <a:cubicBezTo>
                  <a:pt x="182" y="198"/>
                  <a:pt x="182" y="198"/>
                  <a:pt x="182" y="198"/>
                </a:cubicBezTo>
                <a:close/>
                <a:moveTo>
                  <a:pt x="362" y="176"/>
                </a:moveTo>
                <a:cubicBezTo>
                  <a:pt x="362" y="176"/>
                  <a:pt x="362" y="176"/>
                  <a:pt x="363" y="176"/>
                </a:cubicBezTo>
                <a:cubicBezTo>
                  <a:pt x="363" y="176"/>
                  <a:pt x="364" y="175"/>
                  <a:pt x="364" y="174"/>
                </a:cubicBezTo>
                <a:cubicBezTo>
                  <a:pt x="364" y="174"/>
                  <a:pt x="364" y="174"/>
                  <a:pt x="364" y="174"/>
                </a:cubicBezTo>
                <a:cubicBezTo>
                  <a:pt x="364" y="174"/>
                  <a:pt x="363" y="174"/>
                  <a:pt x="363" y="174"/>
                </a:cubicBezTo>
                <a:cubicBezTo>
                  <a:pt x="363" y="174"/>
                  <a:pt x="362" y="175"/>
                  <a:pt x="362" y="175"/>
                </a:cubicBezTo>
                <a:cubicBezTo>
                  <a:pt x="362" y="175"/>
                  <a:pt x="362" y="175"/>
                  <a:pt x="362" y="176"/>
                </a:cubicBezTo>
                <a:close/>
                <a:moveTo>
                  <a:pt x="366" y="178"/>
                </a:moveTo>
                <a:cubicBezTo>
                  <a:pt x="366" y="178"/>
                  <a:pt x="366" y="177"/>
                  <a:pt x="366" y="177"/>
                </a:cubicBezTo>
                <a:cubicBezTo>
                  <a:pt x="365" y="177"/>
                  <a:pt x="365" y="177"/>
                  <a:pt x="365" y="178"/>
                </a:cubicBezTo>
                <a:cubicBezTo>
                  <a:pt x="365" y="178"/>
                  <a:pt x="366" y="178"/>
                  <a:pt x="366" y="178"/>
                </a:cubicBezTo>
                <a:cubicBezTo>
                  <a:pt x="366" y="178"/>
                  <a:pt x="366" y="178"/>
                  <a:pt x="366" y="178"/>
                </a:cubicBezTo>
                <a:close/>
                <a:moveTo>
                  <a:pt x="364" y="169"/>
                </a:moveTo>
                <a:cubicBezTo>
                  <a:pt x="364" y="169"/>
                  <a:pt x="364" y="169"/>
                  <a:pt x="363" y="169"/>
                </a:cubicBezTo>
                <a:cubicBezTo>
                  <a:pt x="363" y="169"/>
                  <a:pt x="363" y="169"/>
                  <a:pt x="363" y="169"/>
                </a:cubicBezTo>
                <a:cubicBezTo>
                  <a:pt x="363" y="169"/>
                  <a:pt x="363" y="170"/>
                  <a:pt x="363" y="170"/>
                </a:cubicBezTo>
                <a:cubicBezTo>
                  <a:pt x="364" y="170"/>
                  <a:pt x="364" y="170"/>
                  <a:pt x="364" y="169"/>
                </a:cubicBezTo>
                <a:close/>
                <a:moveTo>
                  <a:pt x="156" y="216"/>
                </a:moveTo>
                <a:cubicBezTo>
                  <a:pt x="156" y="216"/>
                  <a:pt x="157" y="216"/>
                  <a:pt x="158" y="216"/>
                </a:cubicBezTo>
                <a:cubicBezTo>
                  <a:pt x="158" y="216"/>
                  <a:pt x="159" y="216"/>
                  <a:pt x="159" y="217"/>
                </a:cubicBezTo>
                <a:cubicBezTo>
                  <a:pt x="159" y="217"/>
                  <a:pt x="159" y="217"/>
                  <a:pt x="159" y="217"/>
                </a:cubicBezTo>
                <a:cubicBezTo>
                  <a:pt x="160" y="217"/>
                  <a:pt x="159" y="217"/>
                  <a:pt x="159" y="216"/>
                </a:cubicBezTo>
                <a:cubicBezTo>
                  <a:pt x="159" y="216"/>
                  <a:pt x="158" y="216"/>
                  <a:pt x="158" y="216"/>
                </a:cubicBezTo>
                <a:cubicBezTo>
                  <a:pt x="157" y="216"/>
                  <a:pt x="157" y="216"/>
                  <a:pt x="157" y="216"/>
                </a:cubicBezTo>
                <a:cubicBezTo>
                  <a:pt x="156" y="215"/>
                  <a:pt x="156" y="216"/>
                  <a:pt x="155" y="216"/>
                </a:cubicBezTo>
                <a:cubicBezTo>
                  <a:pt x="155" y="216"/>
                  <a:pt x="155" y="216"/>
                  <a:pt x="156" y="216"/>
                </a:cubicBezTo>
                <a:close/>
                <a:moveTo>
                  <a:pt x="162" y="217"/>
                </a:moveTo>
                <a:cubicBezTo>
                  <a:pt x="162" y="217"/>
                  <a:pt x="161" y="218"/>
                  <a:pt x="161" y="218"/>
                </a:cubicBezTo>
                <a:cubicBezTo>
                  <a:pt x="161" y="218"/>
                  <a:pt x="161" y="218"/>
                  <a:pt x="162" y="218"/>
                </a:cubicBezTo>
                <a:cubicBezTo>
                  <a:pt x="162" y="218"/>
                  <a:pt x="162" y="218"/>
                  <a:pt x="162" y="217"/>
                </a:cubicBezTo>
                <a:cubicBezTo>
                  <a:pt x="162" y="217"/>
                  <a:pt x="162" y="217"/>
                  <a:pt x="162" y="217"/>
                </a:cubicBezTo>
                <a:close/>
                <a:moveTo>
                  <a:pt x="158" y="217"/>
                </a:moveTo>
                <a:cubicBezTo>
                  <a:pt x="158" y="217"/>
                  <a:pt x="157" y="217"/>
                  <a:pt x="157" y="218"/>
                </a:cubicBezTo>
                <a:cubicBezTo>
                  <a:pt x="157" y="218"/>
                  <a:pt x="158" y="218"/>
                  <a:pt x="158" y="218"/>
                </a:cubicBezTo>
                <a:cubicBezTo>
                  <a:pt x="158" y="218"/>
                  <a:pt x="158" y="218"/>
                  <a:pt x="159" y="217"/>
                </a:cubicBezTo>
                <a:cubicBezTo>
                  <a:pt x="159" y="217"/>
                  <a:pt x="159" y="217"/>
                  <a:pt x="158" y="217"/>
                </a:cubicBezTo>
                <a:close/>
                <a:moveTo>
                  <a:pt x="253" y="156"/>
                </a:moveTo>
                <a:cubicBezTo>
                  <a:pt x="253" y="155"/>
                  <a:pt x="253" y="155"/>
                  <a:pt x="253" y="155"/>
                </a:cubicBezTo>
                <a:cubicBezTo>
                  <a:pt x="253" y="155"/>
                  <a:pt x="253" y="155"/>
                  <a:pt x="253" y="155"/>
                </a:cubicBezTo>
                <a:cubicBezTo>
                  <a:pt x="253" y="155"/>
                  <a:pt x="253" y="155"/>
                  <a:pt x="252" y="155"/>
                </a:cubicBezTo>
                <a:cubicBezTo>
                  <a:pt x="253" y="155"/>
                  <a:pt x="253" y="156"/>
                  <a:pt x="253" y="156"/>
                </a:cubicBezTo>
                <a:close/>
                <a:moveTo>
                  <a:pt x="229" y="298"/>
                </a:moveTo>
                <a:cubicBezTo>
                  <a:pt x="229" y="298"/>
                  <a:pt x="229" y="298"/>
                  <a:pt x="229" y="298"/>
                </a:cubicBezTo>
                <a:cubicBezTo>
                  <a:pt x="230" y="298"/>
                  <a:pt x="230" y="298"/>
                  <a:pt x="230" y="298"/>
                </a:cubicBezTo>
                <a:cubicBezTo>
                  <a:pt x="230" y="298"/>
                  <a:pt x="230" y="298"/>
                  <a:pt x="229" y="298"/>
                </a:cubicBezTo>
                <a:cubicBezTo>
                  <a:pt x="229" y="298"/>
                  <a:pt x="229" y="298"/>
                  <a:pt x="229" y="298"/>
                </a:cubicBezTo>
                <a:close/>
                <a:moveTo>
                  <a:pt x="227" y="297"/>
                </a:moveTo>
                <a:cubicBezTo>
                  <a:pt x="227" y="298"/>
                  <a:pt x="227" y="298"/>
                  <a:pt x="227" y="298"/>
                </a:cubicBezTo>
                <a:cubicBezTo>
                  <a:pt x="227" y="298"/>
                  <a:pt x="227" y="298"/>
                  <a:pt x="227" y="298"/>
                </a:cubicBezTo>
                <a:cubicBezTo>
                  <a:pt x="227" y="298"/>
                  <a:pt x="227" y="297"/>
                  <a:pt x="227" y="297"/>
                </a:cubicBezTo>
                <a:cubicBezTo>
                  <a:pt x="227" y="297"/>
                  <a:pt x="227" y="297"/>
                  <a:pt x="227" y="297"/>
                </a:cubicBezTo>
                <a:close/>
                <a:moveTo>
                  <a:pt x="251" y="128"/>
                </a:moveTo>
                <a:cubicBezTo>
                  <a:pt x="251" y="128"/>
                  <a:pt x="251" y="128"/>
                  <a:pt x="251" y="128"/>
                </a:cubicBezTo>
                <a:cubicBezTo>
                  <a:pt x="251" y="127"/>
                  <a:pt x="251" y="126"/>
                  <a:pt x="250" y="126"/>
                </a:cubicBezTo>
                <a:cubicBezTo>
                  <a:pt x="249" y="126"/>
                  <a:pt x="248" y="126"/>
                  <a:pt x="248" y="126"/>
                </a:cubicBezTo>
                <a:cubicBezTo>
                  <a:pt x="248" y="127"/>
                  <a:pt x="249" y="127"/>
                  <a:pt x="249" y="127"/>
                </a:cubicBezTo>
                <a:cubicBezTo>
                  <a:pt x="250" y="127"/>
                  <a:pt x="250" y="128"/>
                  <a:pt x="250" y="128"/>
                </a:cubicBezTo>
                <a:cubicBezTo>
                  <a:pt x="249" y="128"/>
                  <a:pt x="249" y="128"/>
                  <a:pt x="249" y="128"/>
                </a:cubicBezTo>
                <a:cubicBezTo>
                  <a:pt x="249" y="128"/>
                  <a:pt x="248" y="128"/>
                  <a:pt x="248" y="127"/>
                </a:cubicBezTo>
                <a:cubicBezTo>
                  <a:pt x="247" y="128"/>
                  <a:pt x="246" y="128"/>
                  <a:pt x="246" y="128"/>
                </a:cubicBezTo>
                <a:cubicBezTo>
                  <a:pt x="245" y="128"/>
                  <a:pt x="245" y="128"/>
                  <a:pt x="245" y="129"/>
                </a:cubicBezTo>
                <a:cubicBezTo>
                  <a:pt x="245" y="129"/>
                  <a:pt x="245" y="129"/>
                  <a:pt x="245" y="129"/>
                </a:cubicBezTo>
                <a:cubicBezTo>
                  <a:pt x="246" y="129"/>
                  <a:pt x="246" y="129"/>
                  <a:pt x="246" y="129"/>
                </a:cubicBezTo>
                <a:cubicBezTo>
                  <a:pt x="247" y="129"/>
                  <a:pt x="246" y="129"/>
                  <a:pt x="247" y="129"/>
                </a:cubicBezTo>
                <a:cubicBezTo>
                  <a:pt x="247" y="128"/>
                  <a:pt x="247" y="128"/>
                  <a:pt x="247" y="129"/>
                </a:cubicBezTo>
                <a:cubicBezTo>
                  <a:pt x="248" y="130"/>
                  <a:pt x="248" y="129"/>
                  <a:pt x="248" y="129"/>
                </a:cubicBezTo>
                <a:cubicBezTo>
                  <a:pt x="249" y="129"/>
                  <a:pt x="249" y="128"/>
                  <a:pt x="249" y="129"/>
                </a:cubicBezTo>
                <a:cubicBezTo>
                  <a:pt x="250" y="129"/>
                  <a:pt x="250" y="129"/>
                  <a:pt x="251" y="128"/>
                </a:cubicBezTo>
                <a:close/>
                <a:moveTo>
                  <a:pt x="247" y="130"/>
                </a:moveTo>
                <a:cubicBezTo>
                  <a:pt x="247" y="130"/>
                  <a:pt x="247" y="131"/>
                  <a:pt x="247" y="131"/>
                </a:cubicBezTo>
                <a:cubicBezTo>
                  <a:pt x="247" y="131"/>
                  <a:pt x="247" y="131"/>
                  <a:pt x="247" y="131"/>
                </a:cubicBezTo>
                <a:cubicBezTo>
                  <a:pt x="247" y="131"/>
                  <a:pt x="247" y="131"/>
                  <a:pt x="247" y="131"/>
                </a:cubicBezTo>
                <a:cubicBezTo>
                  <a:pt x="248" y="131"/>
                  <a:pt x="248" y="131"/>
                  <a:pt x="248" y="131"/>
                </a:cubicBezTo>
                <a:cubicBezTo>
                  <a:pt x="248" y="131"/>
                  <a:pt x="248" y="131"/>
                  <a:pt x="248" y="131"/>
                </a:cubicBezTo>
                <a:cubicBezTo>
                  <a:pt x="248" y="130"/>
                  <a:pt x="247" y="130"/>
                  <a:pt x="247" y="130"/>
                </a:cubicBezTo>
                <a:close/>
                <a:moveTo>
                  <a:pt x="250" y="131"/>
                </a:moveTo>
                <a:cubicBezTo>
                  <a:pt x="250" y="131"/>
                  <a:pt x="250" y="131"/>
                  <a:pt x="250" y="131"/>
                </a:cubicBezTo>
                <a:cubicBezTo>
                  <a:pt x="250" y="130"/>
                  <a:pt x="250" y="130"/>
                  <a:pt x="250" y="130"/>
                </a:cubicBezTo>
                <a:cubicBezTo>
                  <a:pt x="249" y="130"/>
                  <a:pt x="249" y="130"/>
                  <a:pt x="249" y="130"/>
                </a:cubicBezTo>
                <a:cubicBezTo>
                  <a:pt x="249" y="131"/>
                  <a:pt x="249" y="131"/>
                  <a:pt x="250" y="131"/>
                </a:cubicBezTo>
                <a:close/>
                <a:moveTo>
                  <a:pt x="299" y="39"/>
                </a:moveTo>
                <a:cubicBezTo>
                  <a:pt x="299" y="39"/>
                  <a:pt x="299" y="39"/>
                  <a:pt x="298" y="38"/>
                </a:cubicBezTo>
                <a:cubicBezTo>
                  <a:pt x="298" y="39"/>
                  <a:pt x="298" y="39"/>
                  <a:pt x="298" y="39"/>
                </a:cubicBezTo>
                <a:cubicBezTo>
                  <a:pt x="298" y="39"/>
                  <a:pt x="298" y="39"/>
                  <a:pt x="298" y="39"/>
                </a:cubicBezTo>
                <a:cubicBezTo>
                  <a:pt x="299" y="39"/>
                  <a:pt x="299" y="39"/>
                  <a:pt x="299" y="39"/>
                </a:cubicBezTo>
                <a:close/>
                <a:moveTo>
                  <a:pt x="317" y="28"/>
                </a:moveTo>
                <a:cubicBezTo>
                  <a:pt x="317" y="28"/>
                  <a:pt x="318" y="28"/>
                  <a:pt x="318" y="29"/>
                </a:cubicBezTo>
                <a:cubicBezTo>
                  <a:pt x="318" y="28"/>
                  <a:pt x="319" y="27"/>
                  <a:pt x="319" y="26"/>
                </a:cubicBezTo>
                <a:cubicBezTo>
                  <a:pt x="319" y="26"/>
                  <a:pt x="318" y="26"/>
                  <a:pt x="318" y="26"/>
                </a:cubicBezTo>
                <a:cubicBezTo>
                  <a:pt x="318" y="26"/>
                  <a:pt x="317" y="27"/>
                  <a:pt x="317" y="27"/>
                </a:cubicBezTo>
                <a:cubicBezTo>
                  <a:pt x="317" y="28"/>
                  <a:pt x="317" y="28"/>
                  <a:pt x="317" y="28"/>
                </a:cubicBezTo>
                <a:close/>
                <a:moveTo>
                  <a:pt x="320" y="27"/>
                </a:moveTo>
                <a:cubicBezTo>
                  <a:pt x="320" y="27"/>
                  <a:pt x="320" y="27"/>
                  <a:pt x="320" y="27"/>
                </a:cubicBezTo>
                <a:cubicBezTo>
                  <a:pt x="320" y="27"/>
                  <a:pt x="321" y="27"/>
                  <a:pt x="321" y="27"/>
                </a:cubicBezTo>
                <a:cubicBezTo>
                  <a:pt x="321" y="27"/>
                  <a:pt x="321" y="27"/>
                  <a:pt x="321" y="26"/>
                </a:cubicBezTo>
                <a:cubicBezTo>
                  <a:pt x="321" y="26"/>
                  <a:pt x="321" y="26"/>
                  <a:pt x="320" y="26"/>
                </a:cubicBezTo>
                <a:cubicBezTo>
                  <a:pt x="320" y="26"/>
                  <a:pt x="320" y="26"/>
                  <a:pt x="320" y="27"/>
                </a:cubicBezTo>
                <a:close/>
                <a:moveTo>
                  <a:pt x="350" y="172"/>
                </a:moveTo>
                <a:cubicBezTo>
                  <a:pt x="349" y="172"/>
                  <a:pt x="349" y="173"/>
                  <a:pt x="349" y="173"/>
                </a:cubicBezTo>
                <a:cubicBezTo>
                  <a:pt x="349" y="173"/>
                  <a:pt x="349" y="173"/>
                  <a:pt x="349" y="174"/>
                </a:cubicBezTo>
                <a:cubicBezTo>
                  <a:pt x="349" y="174"/>
                  <a:pt x="349" y="174"/>
                  <a:pt x="349" y="174"/>
                </a:cubicBezTo>
                <a:cubicBezTo>
                  <a:pt x="350" y="174"/>
                  <a:pt x="350" y="173"/>
                  <a:pt x="350" y="173"/>
                </a:cubicBezTo>
                <a:cubicBezTo>
                  <a:pt x="350" y="173"/>
                  <a:pt x="350" y="172"/>
                  <a:pt x="350" y="172"/>
                </a:cubicBezTo>
                <a:cubicBezTo>
                  <a:pt x="350" y="172"/>
                  <a:pt x="350" y="172"/>
                  <a:pt x="350" y="172"/>
                </a:cubicBezTo>
                <a:close/>
                <a:moveTo>
                  <a:pt x="352" y="173"/>
                </a:moveTo>
                <a:cubicBezTo>
                  <a:pt x="352" y="174"/>
                  <a:pt x="352" y="174"/>
                  <a:pt x="352" y="174"/>
                </a:cubicBezTo>
                <a:cubicBezTo>
                  <a:pt x="352" y="174"/>
                  <a:pt x="352" y="174"/>
                  <a:pt x="353" y="174"/>
                </a:cubicBezTo>
                <a:cubicBezTo>
                  <a:pt x="352" y="174"/>
                  <a:pt x="352" y="173"/>
                  <a:pt x="352" y="173"/>
                </a:cubicBezTo>
                <a:cubicBezTo>
                  <a:pt x="352" y="173"/>
                  <a:pt x="352" y="173"/>
                  <a:pt x="352" y="173"/>
                </a:cubicBezTo>
                <a:close/>
                <a:moveTo>
                  <a:pt x="223" y="203"/>
                </a:moveTo>
                <a:cubicBezTo>
                  <a:pt x="223" y="203"/>
                  <a:pt x="223" y="203"/>
                  <a:pt x="223" y="203"/>
                </a:cubicBezTo>
                <a:cubicBezTo>
                  <a:pt x="223" y="204"/>
                  <a:pt x="223" y="204"/>
                  <a:pt x="223" y="204"/>
                </a:cubicBezTo>
                <a:cubicBezTo>
                  <a:pt x="223" y="204"/>
                  <a:pt x="223" y="204"/>
                  <a:pt x="223" y="204"/>
                </a:cubicBezTo>
                <a:cubicBezTo>
                  <a:pt x="223" y="204"/>
                  <a:pt x="223" y="203"/>
                  <a:pt x="223" y="203"/>
                </a:cubicBezTo>
                <a:close/>
                <a:moveTo>
                  <a:pt x="312" y="34"/>
                </a:moveTo>
                <a:cubicBezTo>
                  <a:pt x="313" y="35"/>
                  <a:pt x="313" y="35"/>
                  <a:pt x="313" y="35"/>
                </a:cubicBezTo>
                <a:cubicBezTo>
                  <a:pt x="313" y="35"/>
                  <a:pt x="313" y="35"/>
                  <a:pt x="314" y="34"/>
                </a:cubicBezTo>
                <a:cubicBezTo>
                  <a:pt x="313" y="34"/>
                  <a:pt x="313" y="34"/>
                  <a:pt x="313" y="34"/>
                </a:cubicBezTo>
                <a:cubicBezTo>
                  <a:pt x="313" y="34"/>
                  <a:pt x="312" y="34"/>
                  <a:pt x="312" y="34"/>
                </a:cubicBezTo>
                <a:close/>
                <a:moveTo>
                  <a:pt x="354" y="28"/>
                </a:moveTo>
                <a:cubicBezTo>
                  <a:pt x="354" y="28"/>
                  <a:pt x="355" y="28"/>
                  <a:pt x="355" y="29"/>
                </a:cubicBezTo>
                <a:cubicBezTo>
                  <a:pt x="355" y="29"/>
                  <a:pt x="355" y="29"/>
                  <a:pt x="356" y="29"/>
                </a:cubicBezTo>
                <a:cubicBezTo>
                  <a:pt x="356" y="29"/>
                  <a:pt x="356" y="29"/>
                  <a:pt x="356" y="29"/>
                </a:cubicBezTo>
                <a:cubicBezTo>
                  <a:pt x="356" y="29"/>
                  <a:pt x="357" y="28"/>
                  <a:pt x="357" y="28"/>
                </a:cubicBezTo>
                <a:cubicBezTo>
                  <a:pt x="357" y="27"/>
                  <a:pt x="357" y="27"/>
                  <a:pt x="357" y="27"/>
                </a:cubicBezTo>
                <a:cubicBezTo>
                  <a:pt x="357" y="27"/>
                  <a:pt x="357" y="27"/>
                  <a:pt x="356" y="27"/>
                </a:cubicBezTo>
                <a:cubicBezTo>
                  <a:pt x="356" y="27"/>
                  <a:pt x="356" y="27"/>
                  <a:pt x="356" y="27"/>
                </a:cubicBezTo>
                <a:cubicBezTo>
                  <a:pt x="356" y="26"/>
                  <a:pt x="355" y="27"/>
                  <a:pt x="355" y="27"/>
                </a:cubicBezTo>
                <a:cubicBezTo>
                  <a:pt x="355" y="27"/>
                  <a:pt x="354" y="27"/>
                  <a:pt x="354" y="27"/>
                </a:cubicBezTo>
                <a:cubicBezTo>
                  <a:pt x="353" y="26"/>
                  <a:pt x="353" y="27"/>
                  <a:pt x="353" y="27"/>
                </a:cubicBezTo>
                <a:cubicBezTo>
                  <a:pt x="353" y="28"/>
                  <a:pt x="353" y="28"/>
                  <a:pt x="354" y="28"/>
                </a:cubicBezTo>
                <a:close/>
                <a:moveTo>
                  <a:pt x="271" y="113"/>
                </a:moveTo>
                <a:cubicBezTo>
                  <a:pt x="271" y="113"/>
                  <a:pt x="271" y="113"/>
                  <a:pt x="271" y="113"/>
                </a:cubicBezTo>
                <a:cubicBezTo>
                  <a:pt x="271" y="114"/>
                  <a:pt x="271" y="114"/>
                  <a:pt x="271" y="114"/>
                </a:cubicBezTo>
                <a:cubicBezTo>
                  <a:pt x="272" y="114"/>
                  <a:pt x="272" y="114"/>
                  <a:pt x="272" y="115"/>
                </a:cubicBezTo>
                <a:cubicBezTo>
                  <a:pt x="272" y="114"/>
                  <a:pt x="272" y="114"/>
                  <a:pt x="272" y="114"/>
                </a:cubicBezTo>
                <a:cubicBezTo>
                  <a:pt x="272" y="114"/>
                  <a:pt x="272" y="113"/>
                  <a:pt x="272" y="113"/>
                </a:cubicBezTo>
                <a:cubicBezTo>
                  <a:pt x="272" y="113"/>
                  <a:pt x="272" y="112"/>
                  <a:pt x="272" y="112"/>
                </a:cubicBezTo>
                <a:cubicBezTo>
                  <a:pt x="271" y="112"/>
                  <a:pt x="272" y="112"/>
                  <a:pt x="271" y="113"/>
                </a:cubicBezTo>
                <a:close/>
                <a:moveTo>
                  <a:pt x="273" y="114"/>
                </a:moveTo>
                <a:cubicBezTo>
                  <a:pt x="272" y="115"/>
                  <a:pt x="272" y="115"/>
                  <a:pt x="272" y="116"/>
                </a:cubicBezTo>
                <a:cubicBezTo>
                  <a:pt x="272" y="116"/>
                  <a:pt x="273" y="116"/>
                  <a:pt x="273" y="116"/>
                </a:cubicBezTo>
                <a:cubicBezTo>
                  <a:pt x="274" y="116"/>
                  <a:pt x="273" y="115"/>
                  <a:pt x="273" y="115"/>
                </a:cubicBezTo>
                <a:cubicBezTo>
                  <a:pt x="273" y="115"/>
                  <a:pt x="273" y="115"/>
                  <a:pt x="273" y="114"/>
                </a:cubicBezTo>
                <a:close/>
                <a:moveTo>
                  <a:pt x="269" y="115"/>
                </a:moveTo>
                <a:cubicBezTo>
                  <a:pt x="269" y="115"/>
                  <a:pt x="269" y="115"/>
                  <a:pt x="270" y="115"/>
                </a:cubicBezTo>
                <a:cubicBezTo>
                  <a:pt x="270" y="116"/>
                  <a:pt x="270" y="115"/>
                  <a:pt x="270" y="115"/>
                </a:cubicBezTo>
                <a:cubicBezTo>
                  <a:pt x="270" y="115"/>
                  <a:pt x="270" y="115"/>
                  <a:pt x="270" y="115"/>
                </a:cubicBezTo>
                <a:cubicBezTo>
                  <a:pt x="269" y="115"/>
                  <a:pt x="269" y="115"/>
                  <a:pt x="269" y="115"/>
                </a:cubicBezTo>
                <a:close/>
                <a:moveTo>
                  <a:pt x="269" y="112"/>
                </a:moveTo>
                <a:cubicBezTo>
                  <a:pt x="269" y="112"/>
                  <a:pt x="269" y="112"/>
                  <a:pt x="269" y="112"/>
                </a:cubicBezTo>
                <a:cubicBezTo>
                  <a:pt x="269" y="112"/>
                  <a:pt x="269" y="112"/>
                  <a:pt x="268" y="112"/>
                </a:cubicBezTo>
                <a:cubicBezTo>
                  <a:pt x="268" y="112"/>
                  <a:pt x="269" y="112"/>
                  <a:pt x="269" y="112"/>
                </a:cubicBezTo>
                <a:cubicBezTo>
                  <a:pt x="269" y="112"/>
                  <a:pt x="269" y="112"/>
                  <a:pt x="269" y="112"/>
                </a:cubicBezTo>
                <a:close/>
                <a:moveTo>
                  <a:pt x="355" y="57"/>
                </a:moveTo>
                <a:cubicBezTo>
                  <a:pt x="354" y="57"/>
                  <a:pt x="354" y="56"/>
                  <a:pt x="354" y="55"/>
                </a:cubicBezTo>
                <a:cubicBezTo>
                  <a:pt x="354" y="55"/>
                  <a:pt x="354" y="55"/>
                  <a:pt x="354" y="55"/>
                </a:cubicBezTo>
                <a:cubicBezTo>
                  <a:pt x="353" y="55"/>
                  <a:pt x="353" y="55"/>
                  <a:pt x="353" y="55"/>
                </a:cubicBezTo>
                <a:cubicBezTo>
                  <a:pt x="352" y="55"/>
                  <a:pt x="352" y="56"/>
                  <a:pt x="352" y="56"/>
                </a:cubicBezTo>
                <a:cubicBezTo>
                  <a:pt x="352" y="57"/>
                  <a:pt x="353" y="57"/>
                  <a:pt x="353" y="57"/>
                </a:cubicBezTo>
                <a:cubicBezTo>
                  <a:pt x="354" y="57"/>
                  <a:pt x="354" y="57"/>
                  <a:pt x="355" y="59"/>
                </a:cubicBezTo>
                <a:cubicBezTo>
                  <a:pt x="355" y="60"/>
                  <a:pt x="355" y="60"/>
                  <a:pt x="356" y="59"/>
                </a:cubicBezTo>
                <a:cubicBezTo>
                  <a:pt x="356" y="59"/>
                  <a:pt x="356" y="59"/>
                  <a:pt x="356" y="58"/>
                </a:cubicBezTo>
                <a:cubicBezTo>
                  <a:pt x="355" y="58"/>
                  <a:pt x="355" y="57"/>
                  <a:pt x="355" y="57"/>
                </a:cubicBezTo>
                <a:close/>
                <a:moveTo>
                  <a:pt x="355" y="56"/>
                </a:moveTo>
                <a:cubicBezTo>
                  <a:pt x="355" y="56"/>
                  <a:pt x="355" y="56"/>
                  <a:pt x="355" y="56"/>
                </a:cubicBezTo>
                <a:cubicBezTo>
                  <a:pt x="355" y="56"/>
                  <a:pt x="355" y="55"/>
                  <a:pt x="355" y="55"/>
                </a:cubicBezTo>
                <a:cubicBezTo>
                  <a:pt x="355" y="55"/>
                  <a:pt x="355" y="55"/>
                  <a:pt x="355" y="55"/>
                </a:cubicBezTo>
                <a:cubicBezTo>
                  <a:pt x="355" y="55"/>
                  <a:pt x="355" y="55"/>
                  <a:pt x="355" y="55"/>
                </a:cubicBezTo>
                <a:cubicBezTo>
                  <a:pt x="355" y="55"/>
                  <a:pt x="355" y="55"/>
                  <a:pt x="355" y="56"/>
                </a:cubicBezTo>
                <a:cubicBezTo>
                  <a:pt x="354" y="56"/>
                  <a:pt x="355" y="56"/>
                  <a:pt x="355" y="56"/>
                </a:cubicBezTo>
                <a:close/>
                <a:moveTo>
                  <a:pt x="356" y="54"/>
                </a:moveTo>
                <a:cubicBezTo>
                  <a:pt x="356" y="54"/>
                  <a:pt x="356" y="55"/>
                  <a:pt x="356" y="55"/>
                </a:cubicBezTo>
                <a:cubicBezTo>
                  <a:pt x="356" y="55"/>
                  <a:pt x="356" y="55"/>
                  <a:pt x="356" y="55"/>
                </a:cubicBezTo>
                <a:cubicBezTo>
                  <a:pt x="356" y="55"/>
                  <a:pt x="356" y="54"/>
                  <a:pt x="356" y="54"/>
                </a:cubicBezTo>
                <a:cubicBezTo>
                  <a:pt x="356" y="54"/>
                  <a:pt x="356" y="54"/>
                  <a:pt x="356" y="54"/>
                </a:cubicBezTo>
                <a:close/>
                <a:moveTo>
                  <a:pt x="266" y="164"/>
                </a:moveTo>
                <a:cubicBezTo>
                  <a:pt x="266" y="164"/>
                  <a:pt x="265" y="164"/>
                  <a:pt x="265" y="164"/>
                </a:cubicBezTo>
                <a:cubicBezTo>
                  <a:pt x="265" y="164"/>
                  <a:pt x="265" y="164"/>
                  <a:pt x="265" y="164"/>
                </a:cubicBezTo>
                <a:cubicBezTo>
                  <a:pt x="265" y="165"/>
                  <a:pt x="265" y="165"/>
                  <a:pt x="265" y="165"/>
                </a:cubicBezTo>
                <a:cubicBezTo>
                  <a:pt x="265" y="165"/>
                  <a:pt x="265" y="164"/>
                  <a:pt x="266" y="164"/>
                </a:cubicBezTo>
                <a:close/>
                <a:moveTo>
                  <a:pt x="262" y="164"/>
                </a:moveTo>
                <a:cubicBezTo>
                  <a:pt x="262" y="164"/>
                  <a:pt x="262" y="164"/>
                  <a:pt x="262" y="164"/>
                </a:cubicBezTo>
                <a:cubicBezTo>
                  <a:pt x="261" y="164"/>
                  <a:pt x="261" y="164"/>
                  <a:pt x="261" y="164"/>
                </a:cubicBezTo>
                <a:cubicBezTo>
                  <a:pt x="261" y="164"/>
                  <a:pt x="261" y="164"/>
                  <a:pt x="261" y="164"/>
                </a:cubicBezTo>
                <a:cubicBezTo>
                  <a:pt x="262" y="164"/>
                  <a:pt x="262" y="164"/>
                  <a:pt x="262" y="164"/>
                </a:cubicBezTo>
                <a:close/>
                <a:moveTo>
                  <a:pt x="264" y="163"/>
                </a:moveTo>
                <a:cubicBezTo>
                  <a:pt x="264" y="163"/>
                  <a:pt x="264" y="163"/>
                  <a:pt x="264" y="163"/>
                </a:cubicBezTo>
                <a:cubicBezTo>
                  <a:pt x="264" y="163"/>
                  <a:pt x="264" y="163"/>
                  <a:pt x="264" y="163"/>
                </a:cubicBezTo>
                <a:cubicBezTo>
                  <a:pt x="264" y="163"/>
                  <a:pt x="264" y="163"/>
                  <a:pt x="264" y="164"/>
                </a:cubicBezTo>
                <a:cubicBezTo>
                  <a:pt x="264" y="163"/>
                  <a:pt x="264" y="163"/>
                  <a:pt x="264" y="163"/>
                </a:cubicBezTo>
                <a:close/>
                <a:moveTo>
                  <a:pt x="235" y="104"/>
                </a:moveTo>
                <a:cubicBezTo>
                  <a:pt x="236" y="104"/>
                  <a:pt x="236" y="104"/>
                  <a:pt x="236" y="104"/>
                </a:cubicBezTo>
                <a:cubicBezTo>
                  <a:pt x="236" y="104"/>
                  <a:pt x="236" y="104"/>
                  <a:pt x="236" y="104"/>
                </a:cubicBezTo>
                <a:cubicBezTo>
                  <a:pt x="236" y="104"/>
                  <a:pt x="236" y="103"/>
                  <a:pt x="236" y="103"/>
                </a:cubicBezTo>
                <a:cubicBezTo>
                  <a:pt x="235" y="103"/>
                  <a:pt x="235" y="103"/>
                  <a:pt x="235" y="104"/>
                </a:cubicBezTo>
                <a:cubicBezTo>
                  <a:pt x="235" y="104"/>
                  <a:pt x="235" y="104"/>
                  <a:pt x="235" y="104"/>
                </a:cubicBezTo>
                <a:cubicBezTo>
                  <a:pt x="235" y="104"/>
                  <a:pt x="235" y="104"/>
                  <a:pt x="235" y="104"/>
                </a:cubicBezTo>
                <a:close/>
                <a:moveTo>
                  <a:pt x="300" y="134"/>
                </a:moveTo>
                <a:cubicBezTo>
                  <a:pt x="300" y="134"/>
                  <a:pt x="300" y="135"/>
                  <a:pt x="300" y="135"/>
                </a:cubicBezTo>
                <a:cubicBezTo>
                  <a:pt x="300" y="135"/>
                  <a:pt x="300" y="135"/>
                  <a:pt x="300" y="135"/>
                </a:cubicBezTo>
                <a:cubicBezTo>
                  <a:pt x="300" y="136"/>
                  <a:pt x="301" y="136"/>
                  <a:pt x="301" y="136"/>
                </a:cubicBezTo>
                <a:cubicBezTo>
                  <a:pt x="301" y="136"/>
                  <a:pt x="301" y="136"/>
                  <a:pt x="301" y="135"/>
                </a:cubicBezTo>
                <a:cubicBezTo>
                  <a:pt x="301" y="135"/>
                  <a:pt x="301" y="135"/>
                  <a:pt x="301" y="134"/>
                </a:cubicBezTo>
                <a:cubicBezTo>
                  <a:pt x="301" y="134"/>
                  <a:pt x="300" y="134"/>
                  <a:pt x="300" y="134"/>
                </a:cubicBezTo>
                <a:close/>
                <a:moveTo>
                  <a:pt x="298" y="136"/>
                </a:moveTo>
                <a:cubicBezTo>
                  <a:pt x="298" y="136"/>
                  <a:pt x="298" y="137"/>
                  <a:pt x="298" y="137"/>
                </a:cubicBezTo>
                <a:cubicBezTo>
                  <a:pt x="298" y="137"/>
                  <a:pt x="298" y="136"/>
                  <a:pt x="298" y="136"/>
                </a:cubicBezTo>
                <a:cubicBezTo>
                  <a:pt x="298" y="136"/>
                  <a:pt x="298" y="136"/>
                  <a:pt x="298" y="136"/>
                </a:cubicBezTo>
                <a:cubicBezTo>
                  <a:pt x="298" y="136"/>
                  <a:pt x="298" y="136"/>
                  <a:pt x="298" y="136"/>
                </a:cubicBezTo>
                <a:close/>
                <a:moveTo>
                  <a:pt x="237" y="249"/>
                </a:moveTo>
                <a:cubicBezTo>
                  <a:pt x="237" y="248"/>
                  <a:pt x="237" y="248"/>
                  <a:pt x="238" y="248"/>
                </a:cubicBezTo>
                <a:cubicBezTo>
                  <a:pt x="237" y="248"/>
                  <a:pt x="237" y="248"/>
                  <a:pt x="237" y="248"/>
                </a:cubicBezTo>
                <a:cubicBezTo>
                  <a:pt x="237" y="248"/>
                  <a:pt x="237" y="248"/>
                  <a:pt x="237" y="248"/>
                </a:cubicBezTo>
                <a:cubicBezTo>
                  <a:pt x="237" y="249"/>
                  <a:pt x="237" y="249"/>
                  <a:pt x="237" y="249"/>
                </a:cubicBezTo>
                <a:close/>
                <a:moveTo>
                  <a:pt x="365" y="279"/>
                </a:moveTo>
                <a:cubicBezTo>
                  <a:pt x="365" y="279"/>
                  <a:pt x="366" y="279"/>
                  <a:pt x="366" y="279"/>
                </a:cubicBezTo>
                <a:cubicBezTo>
                  <a:pt x="366" y="279"/>
                  <a:pt x="366" y="279"/>
                  <a:pt x="366" y="279"/>
                </a:cubicBezTo>
                <a:cubicBezTo>
                  <a:pt x="366" y="279"/>
                  <a:pt x="366" y="278"/>
                  <a:pt x="366" y="278"/>
                </a:cubicBezTo>
                <a:cubicBezTo>
                  <a:pt x="366" y="278"/>
                  <a:pt x="366" y="278"/>
                  <a:pt x="365" y="279"/>
                </a:cubicBezTo>
                <a:close/>
                <a:moveTo>
                  <a:pt x="231" y="34"/>
                </a:moveTo>
                <a:cubicBezTo>
                  <a:pt x="231" y="34"/>
                  <a:pt x="231" y="34"/>
                  <a:pt x="232" y="34"/>
                </a:cubicBezTo>
                <a:cubicBezTo>
                  <a:pt x="231" y="34"/>
                  <a:pt x="231" y="34"/>
                  <a:pt x="231" y="34"/>
                </a:cubicBezTo>
                <a:cubicBezTo>
                  <a:pt x="231" y="34"/>
                  <a:pt x="231" y="34"/>
                  <a:pt x="231" y="34"/>
                </a:cubicBezTo>
                <a:cubicBezTo>
                  <a:pt x="230" y="34"/>
                  <a:pt x="230" y="34"/>
                  <a:pt x="231" y="34"/>
                </a:cubicBezTo>
                <a:close/>
                <a:moveTo>
                  <a:pt x="231" y="36"/>
                </a:moveTo>
                <a:cubicBezTo>
                  <a:pt x="231" y="36"/>
                  <a:pt x="231" y="36"/>
                  <a:pt x="231" y="36"/>
                </a:cubicBezTo>
                <a:cubicBezTo>
                  <a:pt x="231" y="36"/>
                  <a:pt x="231" y="36"/>
                  <a:pt x="231" y="36"/>
                </a:cubicBezTo>
                <a:cubicBezTo>
                  <a:pt x="231" y="36"/>
                  <a:pt x="231" y="35"/>
                  <a:pt x="231" y="35"/>
                </a:cubicBezTo>
                <a:cubicBezTo>
                  <a:pt x="231" y="35"/>
                  <a:pt x="231" y="36"/>
                  <a:pt x="231" y="36"/>
                </a:cubicBezTo>
                <a:close/>
                <a:moveTo>
                  <a:pt x="561" y="122"/>
                </a:moveTo>
                <a:cubicBezTo>
                  <a:pt x="560" y="122"/>
                  <a:pt x="560" y="122"/>
                  <a:pt x="560" y="122"/>
                </a:cubicBezTo>
                <a:cubicBezTo>
                  <a:pt x="560" y="122"/>
                  <a:pt x="560" y="122"/>
                  <a:pt x="559" y="123"/>
                </a:cubicBezTo>
                <a:cubicBezTo>
                  <a:pt x="559" y="123"/>
                  <a:pt x="559" y="123"/>
                  <a:pt x="559" y="123"/>
                </a:cubicBezTo>
                <a:cubicBezTo>
                  <a:pt x="560" y="123"/>
                  <a:pt x="560" y="123"/>
                  <a:pt x="561" y="122"/>
                </a:cubicBezTo>
                <a:close/>
                <a:moveTo>
                  <a:pt x="559" y="120"/>
                </a:moveTo>
                <a:cubicBezTo>
                  <a:pt x="559" y="120"/>
                  <a:pt x="559" y="119"/>
                  <a:pt x="559" y="119"/>
                </a:cubicBezTo>
                <a:cubicBezTo>
                  <a:pt x="558" y="119"/>
                  <a:pt x="558" y="119"/>
                  <a:pt x="558" y="119"/>
                </a:cubicBezTo>
                <a:cubicBezTo>
                  <a:pt x="559" y="120"/>
                  <a:pt x="559" y="120"/>
                  <a:pt x="559" y="120"/>
                </a:cubicBezTo>
                <a:cubicBezTo>
                  <a:pt x="559" y="120"/>
                  <a:pt x="559" y="120"/>
                  <a:pt x="559" y="120"/>
                </a:cubicBezTo>
                <a:close/>
                <a:moveTo>
                  <a:pt x="311" y="45"/>
                </a:moveTo>
                <a:cubicBezTo>
                  <a:pt x="311" y="45"/>
                  <a:pt x="311" y="45"/>
                  <a:pt x="311" y="45"/>
                </a:cubicBezTo>
                <a:cubicBezTo>
                  <a:pt x="312" y="45"/>
                  <a:pt x="312" y="45"/>
                  <a:pt x="312" y="45"/>
                </a:cubicBezTo>
                <a:cubicBezTo>
                  <a:pt x="312" y="45"/>
                  <a:pt x="312" y="44"/>
                  <a:pt x="311" y="44"/>
                </a:cubicBezTo>
                <a:cubicBezTo>
                  <a:pt x="311" y="44"/>
                  <a:pt x="311" y="44"/>
                  <a:pt x="311" y="45"/>
                </a:cubicBezTo>
                <a:close/>
                <a:moveTo>
                  <a:pt x="287" y="87"/>
                </a:moveTo>
                <a:cubicBezTo>
                  <a:pt x="288" y="87"/>
                  <a:pt x="288" y="87"/>
                  <a:pt x="288" y="87"/>
                </a:cubicBezTo>
                <a:cubicBezTo>
                  <a:pt x="288" y="87"/>
                  <a:pt x="288" y="87"/>
                  <a:pt x="288" y="87"/>
                </a:cubicBezTo>
                <a:cubicBezTo>
                  <a:pt x="288" y="87"/>
                  <a:pt x="288" y="87"/>
                  <a:pt x="288" y="87"/>
                </a:cubicBezTo>
                <a:cubicBezTo>
                  <a:pt x="288" y="87"/>
                  <a:pt x="288" y="87"/>
                  <a:pt x="287" y="87"/>
                </a:cubicBezTo>
                <a:close/>
                <a:moveTo>
                  <a:pt x="133" y="325"/>
                </a:moveTo>
                <a:cubicBezTo>
                  <a:pt x="133" y="325"/>
                  <a:pt x="133" y="325"/>
                  <a:pt x="134" y="325"/>
                </a:cubicBezTo>
                <a:cubicBezTo>
                  <a:pt x="134" y="325"/>
                  <a:pt x="134" y="325"/>
                  <a:pt x="134" y="324"/>
                </a:cubicBezTo>
                <a:cubicBezTo>
                  <a:pt x="134" y="324"/>
                  <a:pt x="133" y="324"/>
                  <a:pt x="133" y="324"/>
                </a:cubicBezTo>
                <a:cubicBezTo>
                  <a:pt x="133" y="324"/>
                  <a:pt x="133" y="325"/>
                  <a:pt x="133" y="325"/>
                </a:cubicBezTo>
                <a:close/>
                <a:moveTo>
                  <a:pt x="135" y="327"/>
                </a:moveTo>
                <a:cubicBezTo>
                  <a:pt x="135" y="327"/>
                  <a:pt x="135" y="327"/>
                  <a:pt x="135" y="327"/>
                </a:cubicBezTo>
                <a:cubicBezTo>
                  <a:pt x="134" y="327"/>
                  <a:pt x="134" y="327"/>
                  <a:pt x="134" y="327"/>
                </a:cubicBezTo>
                <a:cubicBezTo>
                  <a:pt x="134" y="327"/>
                  <a:pt x="134" y="327"/>
                  <a:pt x="134" y="327"/>
                </a:cubicBezTo>
                <a:cubicBezTo>
                  <a:pt x="134" y="327"/>
                  <a:pt x="135" y="327"/>
                  <a:pt x="135" y="327"/>
                </a:cubicBezTo>
                <a:close/>
                <a:moveTo>
                  <a:pt x="269" y="105"/>
                </a:moveTo>
                <a:cubicBezTo>
                  <a:pt x="269" y="105"/>
                  <a:pt x="269" y="105"/>
                  <a:pt x="268" y="106"/>
                </a:cubicBezTo>
                <a:cubicBezTo>
                  <a:pt x="269" y="106"/>
                  <a:pt x="269" y="106"/>
                  <a:pt x="269" y="106"/>
                </a:cubicBezTo>
                <a:cubicBezTo>
                  <a:pt x="269" y="106"/>
                  <a:pt x="269" y="106"/>
                  <a:pt x="269" y="106"/>
                </a:cubicBezTo>
                <a:cubicBezTo>
                  <a:pt x="269" y="106"/>
                  <a:pt x="269" y="105"/>
                  <a:pt x="269" y="105"/>
                </a:cubicBezTo>
                <a:close/>
                <a:moveTo>
                  <a:pt x="240" y="231"/>
                </a:moveTo>
                <a:cubicBezTo>
                  <a:pt x="240" y="231"/>
                  <a:pt x="240" y="231"/>
                  <a:pt x="240" y="231"/>
                </a:cubicBezTo>
                <a:cubicBezTo>
                  <a:pt x="240" y="231"/>
                  <a:pt x="239" y="231"/>
                  <a:pt x="239" y="232"/>
                </a:cubicBezTo>
                <a:cubicBezTo>
                  <a:pt x="239" y="232"/>
                  <a:pt x="239" y="232"/>
                  <a:pt x="240" y="232"/>
                </a:cubicBezTo>
                <a:cubicBezTo>
                  <a:pt x="240" y="232"/>
                  <a:pt x="240" y="232"/>
                  <a:pt x="240" y="231"/>
                </a:cubicBezTo>
                <a:close/>
                <a:moveTo>
                  <a:pt x="243" y="231"/>
                </a:moveTo>
                <a:cubicBezTo>
                  <a:pt x="242" y="231"/>
                  <a:pt x="242" y="230"/>
                  <a:pt x="242" y="230"/>
                </a:cubicBezTo>
                <a:cubicBezTo>
                  <a:pt x="241" y="230"/>
                  <a:pt x="242" y="231"/>
                  <a:pt x="242" y="231"/>
                </a:cubicBezTo>
                <a:cubicBezTo>
                  <a:pt x="241" y="231"/>
                  <a:pt x="241" y="232"/>
                  <a:pt x="241" y="232"/>
                </a:cubicBezTo>
                <a:cubicBezTo>
                  <a:pt x="241" y="232"/>
                  <a:pt x="242" y="232"/>
                  <a:pt x="242" y="232"/>
                </a:cubicBezTo>
                <a:cubicBezTo>
                  <a:pt x="242" y="231"/>
                  <a:pt x="242" y="231"/>
                  <a:pt x="243" y="231"/>
                </a:cubicBezTo>
                <a:close/>
                <a:moveTo>
                  <a:pt x="435" y="19"/>
                </a:moveTo>
                <a:cubicBezTo>
                  <a:pt x="435" y="19"/>
                  <a:pt x="435" y="19"/>
                  <a:pt x="436" y="19"/>
                </a:cubicBezTo>
                <a:cubicBezTo>
                  <a:pt x="436" y="20"/>
                  <a:pt x="436" y="20"/>
                  <a:pt x="436" y="20"/>
                </a:cubicBezTo>
                <a:cubicBezTo>
                  <a:pt x="437" y="19"/>
                  <a:pt x="437" y="19"/>
                  <a:pt x="437" y="19"/>
                </a:cubicBezTo>
                <a:cubicBezTo>
                  <a:pt x="437" y="19"/>
                  <a:pt x="436" y="19"/>
                  <a:pt x="436" y="19"/>
                </a:cubicBezTo>
                <a:cubicBezTo>
                  <a:pt x="436" y="18"/>
                  <a:pt x="435" y="18"/>
                  <a:pt x="435" y="19"/>
                </a:cubicBezTo>
                <a:close/>
                <a:moveTo>
                  <a:pt x="320" y="140"/>
                </a:moveTo>
                <a:cubicBezTo>
                  <a:pt x="320" y="140"/>
                  <a:pt x="320" y="140"/>
                  <a:pt x="320" y="141"/>
                </a:cubicBezTo>
                <a:cubicBezTo>
                  <a:pt x="320" y="140"/>
                  <a:pt x="320" y="140"/>
                  <a:pt x="320" y="140"/>
                </a:cubicBezTo>
                <a:cubicBezTo>
                  <a:pt x="320" y="140"/>
                  <a:pt x="320" y="140"/>
                  <a:pt x="320" y="140"/>
                </a:cubicBezTo>
                <a:cubicBezTo>
                  <a:pt x="320" y="140"/>
                  <a:pt x="320" y="140"/>
                  <a:pt x="320" y="140"/>
                </a:cubicBezTo>
                <a:close/>
                <a:moveTo>
                  <a:pt x="361" y="269"/>
                </a:moveTo>
                <a:cubicBezTo>
                  <a:pt x="361" y="269"/>
                  <a:pt x="361" y="269"/>
                  <a:pt x="361" y="269"/>
                </a:cubicBezTo>
                <a:cubicBezTo>
                  <a:pt x="360" y="269"/>
                  <a:pt x="360" y="269"/>
                  <a:pt x="360" y="270"/>
                </a:cubicBezTo>
                <a:cubicBezTo>
                  <a:pt x="360" y="270"/>
                  <a:pt x="360" y="270"/>
                  <a:pt x="360" y="270"/>
                </a:cubicBezTo>
                <a:cubicBezTo>
                  <a:pt x="361" y="270"/>
                  <a:pt x="361" y="270"/>
                  <a:pt x="361" y="269"/>
                </a:cubicBezTo>
                <a:close/>
                <a:moveTo>
                  <a:pt x="358" y="272"/>
                </a:moveTo>
                <a:cubicBezTo>
                  <a:pt x="358" y="272"/>
                  <a:pt x="358" y="273"/>
                  <a:pt x="358" y="273"/>
                </a:cubicBezTo>
                <a:cubicBezTo>
                  <a:pt x="358" y="272"/>
                  <a:pt x="359" y="272"/>
                  <a:pt x="359" y="272"/>
                </a:cubicBezTo>
                <a:cubicBezTo>
                  <a:pt x="359" y="272"/>
                  <a:pt x="358" y="272"/>
                  <a:pt x="358" y="272"/>
                </a:cubicBezTo>
                <a:cubicBezTo>
                  <a:pt x="358" y="272"/>
                  <a:pt x="358" y="272"/>
                  <a:pt x="358" y="272"/>
                </a:cubicBezTo>
                <a:close/>
                <a:moveTo>
                  <a:pt x="302" y="274"/>
                </a:moveTo>
                <a:cubicBezTo>
                  <a:pt x="302" y="275"/>
                  <a:pt x="302" y="275"/>
                  <a:pt x="303" y="275"/>
                </a:cubicBezTo>
                <a:cubicBezTo>
                  <a:pt x="303" y="275"/>
                  <a:pt x="303" y="275"/>
                  <a:pt x="303" y="274"/>
                </a:cubicBezTo>
                <a:cubicBezTo>
                  <a:pt x="303" y="274"/>
                  <a:pt x="303" y="274"/>
                  <a:pt x="302" y="274"/>
                </a:cubicBezTo>
                <a:cubicBezTo>
                  <a:pt x="302" y="274"/>
                  <a:pt x="302" y="274"/>
                  <a:pt x="302" y="274"/>
                </a:cubicBezTo>
                <a:close/>
                <a:moveTo>
                  <a:pt x="149" y="128"/>
                </a:moveTo>
                <a:cubicBezTo>
                  <a:pt x="149" y="128"/>
                  <a:pt x="149" y="128"/>
                  <a:pt x="149" y="128"/>
                </a:cubicBezTo>
                <a:cubicBezTo>
                  <a:pt x="149" y="128"/>
                  <a:pt x="148" y="128"/>
                  <a:pt x="148" y="128"/>
                </a:cubicBezTo>
                <a:cubicBezTo>
                  <a:pt x="148" y="128"/>
                  <a:pt x="149" y="128"/>
                  <a:pt x="149" y="128"/>
                </a:cubicBezTo>
                <a:cubicBezTo>
                  <a:pt x="149" y="128"/>
                  <a:pt x="149" y="128"/>
                  <a:pt x="149" y="128"/>
                </a:cubicBezTo>
                <a:close/>
                <a:moveTo>
                  <a:pt x="62" y="205"/>
                </a:moveTo>
                <a:cubicBezTo>
                  <a:pt x="63" y="205"/>
                  <a:pt x="63" y="205"/>
                  <a:pt x="63" y="205"/>
                </a:cubicBezTo>
                <a:cubicBezTo>
                  <a:pt x="63" y="204"/>
                  <a:pt x="62" y="204"/>
                  <a:pt x="62" y="204"/>
                </a:cubicBezTo>
                <a:cubicBezTo>
                  <a:pt x="62" y="204"/>
                  <a:pt x="61" y="204"/>
                  <a:pt x="61" y="204"/>
                </a:cubicBezTo>
                <a:cubicBezTo>
                  <a:pt x="62" y="204"/>
                  <a:pt x="62" y="204"/>
                  <a:pt x="62" y="205"/>
                </a:cubicBezTo>
                <a:cubicBezTo>
                  <a:pt x="62" y="205"/>
                  <a:pt x="62" y="205"/>
                  <a:pt x="62" y="205"/>
                </a:cubicBezTo>
                <a:close/>
                <a:moveTo>
                  <a:pt x="238" y="123"/>
                </a:moveTo>
                <a:cubicBezTo>
                  <a:pt x="238" y="122"/>
                  <a:pt x="239" y="122"/>
                  <a:pt x="238" y="122"/>
                </a:cubicBezTo>
                <a:cubicBezTo>
                  <a:pt x="238" y="122"/>
                  <a:pt x="238" y="121"/>
                  <a:pt x="238" y="121"/>
                </a:cubicBezTo>
                <a:cubicBezTo>
                  <a:pt x="237" y="121"/>
                  <a:pt x="238" y="122"/>
                  <a:pt x="238" y="122"/>
                </a:cubicBezTo>
                <a:cubicBezTo>
                  <a:pt x="238" y="122"/>
                  <a:pt x="238" y="122"/>
                  <a:pt x="238" y="123"/>
                </a:cubicBezTo>
                <a:close/>
                <a:moveTo>
                  <a:pt x="337" y="57"/>
                </a:moveTo>
                <a:cubicBezTo>
                  <a:pt x="337" y="56"/>
                  <a:pt x="337" y="56"/>
                  <a:pt x="337" y="55"/>
                </a:cubicBezTo>
                <a:cubicBezTo>
                  <a:pt x="337" y="55"/>
                  <a:pt x="337" y="55"/>
                  <a:pt x="337" y="55"/>
                </a:cubicBezTo>
                <a:cubicBezTo>
                  <a:pt x="337" y="55"/>
                  <a:pt x="337" y="55"/>
                  <a:pt x="337" y="56"/>
                </a:cubicBezTo>
                <a:cubicBezTo>
                  <a:pt x="336" y="56"/>
                  <a:pt x="337" y="56"/>
                  <a:pt x="337" y="57"/>
                </a:cubicBezTo>
                <a:cubicBezTo>
                  <a:pt x="337" y="57"/>
                  <a:pt x="337" y="57"/>
                  <a:pt x="337" y="57"/>
                </a:cubicBezTo>
                <a:close/>
                <a:moveTo>
                  <a:pt x="316" y="104"/>
                </a:moveTo>
                <a:cubicBezTo>
                  <a:pt x="316" y="104"/>
                  <a:pt x="315" y="104"/>
                  <a:pt x="315" y="104"/>
                </a:cubicBezTo>
                <a:cubicBezTo>
                  <a:pt x="315" y="105"/>
                  <a:pt x="316" y="105"/>
                  <a:pt x="316" y="105"/>
                </a:cubicBezTo>
                <a:cubicBezTo>
                  <a:pt x="316" y="105"/>
                  <a:pt x="316" y="105"/>
                  <a:pt x="316" y="105"/>
                </a:cubicBezTo>
                <a:cubicBezTo>
                  <a:pt x="316" y="105"/>
                  <a:pt x="316" y="105"/>
                  <a:pt x="316" y="105"/>
                </a:cubicBezTo>
                <a:cubicBezTo>
                  <a:pt x="316" y="105"/>
                  <a:pt x="316" y="104"/>
                  <a:pt x="316" y="104"/>
                </a:cubicBezTo>
                <a:cubicBezTo>
                  <a:pt x="316" y="104"/>
                  <a:pt x="316" y="104"/>
                  <a:pt x="316" y="104"/>
                </a:cubicBezTo>
                <a:close/>
                <a:moveTo>
                  <a:pt x="192" y="184"/>
                </a:moveTo>
                <a:cubicBezTo>
                  <a:pt x="192" y="183"/>
                  <a:pt x="192" y="184"/>
                  <a:pt x="191" y="184"/>
                </a:cubicBezTo>
                <a:cubicBezTo>
                  <a:pt x="191" y="185"/>
                  <a:pt x="191" y="185"/>
                  <a:pt x="191" y="186"/>
                </a:cubicBezTo>
                <a:cubicBezTo>
                  <a:pt x="191" y="186"/>
                  <a:pt x="191" y="186"/>
                  <a:pt x="192" y="186"/>
                </a:cubicBezTo>
                <a:cubicBezTo>
                  <a:pt x="193" y="187"/>
                  <a:pt x="193" y="185"/>
                  <a:pt x="193" y="185"/>
                </a:cubicBezTo>
                <a:cubicBezTo>
                  <a:pt x="193" y="185"/>
                  <a:pt x="193" y="185"/>
                  <a:pt x="193" y="185"/>
                </a:cubicBezTo>
                <a:cubicBezTo>
                  <a:pt x="193" y="185"/>
                  <a:pt x="193" y="184"/>
                  <a:pt x="192" y="184"/>
                </a:cubicBezTo>
                <a:close/>
                <a:moveTo>
                  <a:pt x="471" y="265"/>
                </a:moveTo>
                <a:cubicBezTo>
                  <a:pt x="471" y="265"/>
                  <a:pt x="471" y="265"/>
                  <a:pt x="471" y="265"/>
                </a:cubicBezTo>
                <a:cubicBezTo>
                  <a:pt x="472" y="265"/>
                  <a:pt x="472" y="265"/>
                  <a:pt x="472" y="265"/>
                </a:cubicBezTo>
                <a:cubicBezTo>
                  <a:pt x="472" y="265"/>
                  <a:pt x="472" y="265"/>
                  <a:pt x="471" y="265"/>
                </a:cubicBezTo>
                <a:cubicBezTo>
                  <a:pt x="471" y="265"/>
                  <a:pt x="471" y="265"/>
                  <a:pt x="471" y="265"/>
                </a:cubicBezTo>
                <a:close/>
                <a:moveTo>
                  <a:pt x="261" y="218"/>
                </a:moveTo>
                <a:cubicBezTo>
                  <a:pt x="261" y="218"/>
                  <a:pt x="261" y="218"/>
                  <a:pt x="261" y="218"/>
                </a:cubicBezTo>
                <a:cubicBezTo>
                  <a:pt x="260" y="218"/>
                  <a:pt x="259" y="218"/>
                  <a:pt x="259" y="218"/>
                </a:cubicBezTo>
                <a:cubicBezTo>
                  <a:pt x="259" y="218"/>
                  <a:pt x="259" y="218"/>
                  <a:pt x="259" y="218"/>
                </a:cubicBezTo>
                <a:cubicBezTo>
                  <a:pt x="259" y="218"/>
                  <a:pt x="259" y="218"/>
                  <a:pt x="259" y="218"/>
                </a:cubicBezTo>
                <a:cubicBezTo>
                  <a:pt x="259" y="219"/>
                  <a:pt x="260" y="219"/>
                  <a:pt x="260" y="219"/>
                </a:cubicBezTo>
                <a:cubicBezTo>
                  <a:pt x="261" y="220"/>
                  <a:pt x="261" y="219"/>
                  <a:pt x="261" y="218"/>
                </a:cubicBezTo>
                <a:close/>
                <a:moveTo>
                  <a:pt x="576" y="80"/>
                </a:moveTo>
                <a:cubicBezTo>
                  <a:pt x="576" y="80"/>
                  <a:pt x="576" y="80"/>
                  <a:pt x="576" y="79"/>
                </a:cubicBezTo>
                <a:cubicBezTo>
                  <a:pt x="576" y="80"/>
                  <a:pt x="576" y="80"/>
                  <a:pt x="576" y="80"/>
                </a:cubicBezTo>
                <a:cubicBezTo>
                  <a:pt x="576" y="80"/>
                  <a:pt x="576" y="80"/>
                  <a:pt x="576" y="80"/>
                </a:cubicBezTo>
                <a:cubicBezTo>
                  <a:pt x="576" y="80"/>
                  <a:pt x="576" y="80"/>
                  <a:pt x="576" y="80"/>
                </a:cubicBezTo>
                <a:close/>
                <a:moveTo>
                  <a:pt x="130" y="126"/>
                </a:moveTo>
                <a:cubicBezTo>
                  <a:pt x="131" y="125"/>
                  <a:pt x="131" y="125"/>
                  <a:pt x="130" y="125"/>
                </a:cubicBezTo>
                <a:cubicBezTo>
                  <a:pt x="130" y="126"/>
                  <a:pt x="130" y="126"/>
                  <a:pt x="130" y="126"/>
                </a:cubicBezTo>
                <a:close/>
                <a:moveTo>
                  <a:pt x="308" y="274"/>
                </a:moveTo>
                <a:cubicBezTo>
                  <a:pt x="308" y="274"/>
                  <a:pt x="308" y="274"/>
                  <a:pt x="308" y="274"/>
                </a:cubicBezTo>
                <a:cubicBezTo>
                  <a:pt x="308" y="274"/>
                  <a:pt x="308" y="274"/>
                  <a:pt x="308" y="274"/>
                </a:cubicBezTo>
                <a:cubicBezTo>
                  <a:pt x="308" y="274"/>
                  <a:pt x="308" y="274"/>
                  <a:pt x="308" y="274"/>
                </a:cubicBezTo>
                <a:close/>
                <a:moveTo>
                  <a:pt x="264" y="222"/>
                </a:moveTo>
                <a:cubicBezTo>
                  <a:pt x="263" y="222"/>
                  <a:pt x="263" y="222"/>
                  <a:pt x="263" y="222"/>
                </a:cubicBezTo>
                <a:cubicBezTo>
                  <a:pt x="263" y="222"/>
                  <a:pt x="263" y="222"/>
                  <a:pt x="263" y="222"/>
                </a:cubicBezTo>
                <a:cubicBezTo>
                  <a:pt x="264" y="222"/>
                  <a:pt x="264" y="222"/>
                  <a:pt x="264" y="222"/>
                </a:cubicBezTo>
                <a:cubicBezTo>
                  <a:pt x="264" y="222"/>
                  <a:pt x="264" y="221"/>
                  <a:pt x="264" y="222"/>
                </a:cubicBezTo>
                <a:close/>
                <a:moveTo>
                  <a:pt x="160" y="124"/>
                </a:moveTo>
                <a:cubicBezTo>
                  <a:pt x="160" y="124"/>
                  <a:pt x="160" y="124"/>
                  <a:pt x="160" y="124"/>
                </a:cubicBezTo>
                <a:cubicBezTo>
                  <a:pt x="160" y="124"/>
                  <a:pt x="161" y="124"/>
                  <a:pt x="161" y="124"/>
                </a:cubicBezTo>
                <a:cubicBezTo>
                  <a:pt x="161" y="124"/>
                  <a:pt x="161" y="123"/>
                  <a:pt x="161" y="123"/>
                </a:cubicBezTo>
                <a:cubicBezTo>
                  <a:pt x="161" y="123"/>
                  <a:pt x="160" y="123"/>
                  <a:pt x="160" y="124"/>
                </a:cubicBezTo>
                <a:close/>
                <a:moveTo>
                  <a:pt x="192" y="208"/>
                </a:moveTo>
                <a:cubicBezTo>
                  <a:pt x="192" y="208"/>
                  <a:pt x="192" y="209"/>
                  <a:pt x="192" y="209"/>
                </a:cubicBezTo>
                <a:cubicBezTo>
                  <a:pt x="192" y="209"/>
                  <a:pt x="192" y="209"/>
                  <a:pt x="193" y="208"/>
                </a:cubicBezTo>
                <a:cubicBezTo>
                  <a:pt x="193" y="208"/>
                  <a:pt x="192" y="208"/>
                  <a:pt x="192" y="208"/>
                </a:cubicBezTo>
                <a:cubicBezTo>
                  <a:pt x="192" y="208"/>
                  <a:pt x="192" y="208"/>
                  <a:pt x="192" y="208"/>
                </a:cubicBezTo>
                <a:close/>
                <a:moveTo>
                  <a:pt x="257" y="147"/>
                </a:moveTo>
                <a:cubicBezTo>
                  <a:pt x="257" y="147"/>
                  <a:pt x="257" y="148"/>
                  <a:pt x="257" y="148"/>
                </a:cubicBezTo>
                <a:cubicBezTo>
                  <a:pt x="258" y="147"/>
                  <a:pt x="258" y="147"/>
                  <a:pt x="258" y="147"/>
                </a:cubicBezTo>
                <a:cubicBezTo>
                  <a:pt x="258" y="147"/>
                  <a:pt x="258" y="147"/>
                  <a:pt x="258" y="147"/>
                </a:cubicBezTo>
                <a:cubicBezTo>
                  <a:pt x="258" y="147"/>
                  <a:pt x="257" y="147"/>
                  <a:pt x="257" y="147"/>
                </a:cubicBezTo>
                <a:close/>
                <a:moveTo>
                  <a:pt x="286" y="282"/>
                </a:moveTo>
                <a:cubicBezTo>
                  <a:pt x="286" y="282"/>
                  <a:pt x="286" y="281"/>
                  <a:pt x="286" y="281"/>
                </a:cubicBezTo>
                <a:cubicBezTo>
                  <a:pt x="286" y="281"/>
                  <a:pt x="286" y="281"/>
                  <a:pt x="286" y="281"/>
                </a:cubicBezTo>
                <a:cubicBezTo>
                  <a:pt x="286" y="281"/>
                  <a:pt x="286" y="281"/>
                  <a:pt x="286" y="281"/>
                </a:cubicBezTo>
                <a:cubicBezTo>
                  <a:pt x="285" y="281"/>
                  <a:pt x="285" y="282"/>
                  <a:pt x="285" y="282"/>
                </a:cubicBezTo>
                <a:cubicBezTo>
                  <a:pt x="285" y="283"/>
                  <a:pt x="285" y="283"/>
                  <a:pt x="286" y="283"/>
                </a:cubicBezTo>
                <a:cubicBezTo>
                  <a:pt x="287" y="283"/>
                  <a:pt x="286" y="282"/>
                  <a:pt x="286" y="282"/>
                </a:cubicBezTo>
                <a:close/>
                <a:moveTo>
                  <a:pt x="321" y="65"/>
                </a:moveTo>
                <a:cubicBezTo>
                  <a:pt x="322" y="65"/>
                  <a:pt x="322" y="65"/>
                  <a:pt x="322" y="65"/>
                </a:cubicBezTo>
                <a:cubicBezTo>
                  <a:pt x="322" y="65"/>
                  <a:pt x="322" y="65"/>
                  <a:pt x="322" y="65"/>
                </a:cubicBezTo>
                <a:cubicBezTo>
                  <a:pt x="322" y="64"/>
                  <a:pt x="321" y="64"/>
                  <a:pt x="321" y="64"/>
                </a:cubicBezTo>
                <a:cubicBezTo>
                  <a:pt x="321" y="64"/>
                  <a:pt x="321" y="64"/>
                  <a:pt x="321" y="64"/>
                </a:cubicBezTo>
                <a:cubicBezTo>
                  <a:pt x="321" y="65"/>
                  <a:pt x="321" y="65"/>
                  <a:pt x="321" y="65"/>
                </a:cubicBezTo>
                <a:close/>
                <a:moveTo>
                  <a:pt x="413" y="261"/>
                </a:moveTo>
                <a:cubicBezTo>
                  <a:pt x="413" y="261"/>
                  <a:pt x="413" y="262"/>
                  <a:pt x="413" y="262"/>
                </a:cubicBezTo>
                <a:cubicBezTo>
                  <a:pt x="413" y="262"/>
                  <a:pt x="413" y="262"/>
                  <a:pt x="414" y="262"/>
                </a:cubicBezTo>
                <a:cubicBezTo>
                  <a:pt x="413" y="262"/>
                  <a:pt x="413" y="262"/>
                  <a:pt x="413" y="262"/>
                </a:cubicBezTo>
                <a:cubicBezTo>
                  <a:pt x="413" y="261"/>
                  <a:pt x="413" y="261"/>
                  <a:pt x="413" y="261"/>
                </a:cubicBezTo>
                <a:close/>
                <a:moveTo>
                  <a:pt x="200" y="320"/>
                </a:moveTo>
                <a:cubicBezTo>
                  <a:pt x="200" y="320"/>
                  <a:pt x="200" y="320"/>
                  <a:pt x="200" y="320"/>
                </a:cubicBezTo>
                <a:cubicBezTo>
                  <a:pt x="200" y="320"/>
                  <a:pt x="200" y="320"/>
                  <a:pt x="200" y="319"/>
                </a:cubicBezTo>
                <a:cubicBezTo>
                  <a:pt x="200" y="320"/>
                  <a:pt x="200" y="320"/>
                  <a:pt x="199" y="320"/>
                </a:cubicBezTo>
                <a:cubicBezTo>
                  <a:pt x="200" y="320"/>
                  <a:pt x="200" y="320"/>
                  <a:pt x="200" y="320"/>
                </a:cubicBezTo>
                <a:close/>
                <a:moveTo>
                  <a:pt x="436" y="46"/>
                </a:moveTo>
                <a:cubicBezTo>
                  <a:pt x="436" y="46"/>
                  <a:pt x="436" y="46"/>
                  <a:pt x="436" y="46"/>
                </a:cubicBezTo>
                <a:cubicBezTo>
                  <a:pt x="436" y="46"/>
                  <a:pt x="437" y="46"/>
                  <a:pt x="437" y="46"/>
                </a:cubicBezTo>
                <a:cubicBezTo>
                  <a:pt x="437" y="46"/>
                  <a:pt x="436" y="46"/>
                  <a:pt x="436" y="46"/>
                </a:cubicBezTo>
                <a:cubicBezTo>
                  <a:pt x="436" y="46"/>
                  <a:pt x="436" y="46"/>
                  <a:pt x="436" y="46"/>
                </a:cubicBezTo>
                <a:close/>
                <a:moveTo>
                  <a:pt x="569" y="90"/>
                </a:moveTo>
                <a:cubicBezTo>
                  <a:pt x="569" y="90"/>
                  <a:pt x="568" y="90"/>
                  <a:pt x="568" y="91"/>
                </a:cubicBezTo>
                <a:cubicBezTo>
                  <a:pt x="568" y="91"/>
                  <a:pt x="569" y="91"/>
                  <a:pt x="569" y="91"/>
                </a:cubicBezTo>
                <a:cubicBezTo>
                  <a:pt x="569" y="91"/>
                  <a:pt x="569" y="90"/>
                  <a:pt x="569" y="90"/>
                </a:cubicBezTo>
                <a:close/>
                <a:moveTo>
                  <a:pt x="286" y="21"/>
                </a:moveTo>
                <a:cubicBezTo>
                  <a:pt x="286" y="21"/>
                  <a:pt x="285" y="21"/>
                  <a:pt x="285" y="21"/>
                </a:cubicBezTo>
                <a:cubicBezTo>
                  <a:pt x="285" y="21"/>
                  <a:pt x="285" y="22"/>
                  <a:pt x="285" y="22"/>
                </a:cubicBezTo>
                <a:cubicBezTo>
                  <a:pt x="286" y="22"/>
                  <a:pt x="286" y="22"/>
                  <a:pt x="286" y="21"/>
                </a:cubicBezTo>
                <a:close/>
                <a:moveTo>
                  <a:pt x="369" y="69"/>
                </a:moveTo>
                <a:cubicBezTo>
                  <a:pt x="368" y="69"/>
                  <a:pt x="368" y="68"/>
                  <a:pt x="368" y="69"/>
                </a:cubicBezTo>
                <a:cubicBezTo>
                  <a:pt x="368" y="69"/>
                  <a:pt x="369" y="69"/>
                  <a:pt x="369" y="69"/>
                </a:cubicBezTo>
                <a:close/>
                <a:moveTo>
                  <a:pt x="276" y="280"/>
                </a:moveTo>
                <a:cubicBezTo>
                  <a:pt x="276" y="280"/>
                  <a:pt x="276" y="281"/>
                  <a:pt x="277" y="281"/>
                </a:cubicBezTo>
                <a:cubicBezTo>
                  <a:pt x="277" y="280"/>
                  <a:pt x="277" y="280"/>
                  <a:pt x="276" y="280"/>
                </a:cubicBezTo>
                <a:close/>
                <a:moveTo>
                  <a:pt x="323" y="124"/>
                </a:moveTo>
                <a:cubicBezTo>
                  <a:pt x="323" y="124"/>
                  <a:pt x="323" y="124"/>
                  <a:pt x="323" y="124"/>
                </a:cubicBezTo>
                <a:cubicBezTo>
                  <a:pt x="323" y="124"/>
                  <a:pt x="323" y="124"/>
                  <a:pt x="323" y="124"/>
                </a:cubicBezTo>
                <a:cubicBezTo>
                  <a:pt x="323" y="124"/>
                  <a:pt x="323" y="125"/>
                  <a:pt x="324" y="125"/>
                </a:cubicBezTo>
                <a:cubicBezTo>
                  <a:pt x="324" y="125"/>
                  <a:pt x="324" y="124"/>
                  <a:pt x="324" y="124"/>
                </a:cubicBezTo>
                <a:cubicBezTo>
                  <a:pt x="324" y="124"/>
                  <a:pt x="324" y="124"/>
                  <a:pt x="324" y="124"/>
                </a:cubicBezTo>
                <a:cubicBezTo>
                  <a:pt x="324" y="124"/>
                  <a:pt x="323" y="124"/>
                  <a:pt x="323" y="124"/>
                </a:cubicBezTo>
                <a:close/>
                <a:moveTo>
                  <a:pt x="202" y="114"/>
                </a:moveTo>
                <a:cubicBezTo>
                  <a:pt x="202" y="114"/>
                  <a:pt x="202" y="114"/>
                  <a:pt x="202" y="115"/>
                </a:cubicBezTo>
                <a:cubicBezTo>
                  <a:pt x="203" y="115"/>
                  <a:pt x="203" y="115"/>
                  <a:pt x="203" y="114"/>
                </a:cubicBezTo>
                <a:cubicBezTo>
                  <a:pt x="203" y="114"/>
                  <a:pt x="203" y="113"/>
                  <a:pt x="203" y="113"/>
                </a:cubicBezTo>
                <a:cubicBezTo>
                  <a:pt x="203" y="113"/>
                  <a:pt x="202" y="113"/>
                  <a:pt x="202" y="114"/>
                </a:cubicBezTo>
                <a:close/>
              </a:path>
            </a:pathLst>
          </a:custGeom>
          <a:blipFill>
            <a:blip r:embed="rId3"/>
            <a:tile tx="0" ty="0" sx="100000" sy="100000" flip="none" algn="tl"/>
          </a:blipFill>
          <a:ln>
            <a:noFill/>
          </a:ln>
        </p:spPr>
        <p:txBody>
          <a:bodyPr vert="horz" wrap="square" lIns="91440" tIns="45720" rIns="91440" bIns="45720" numCol="1" anchor="t" anchorCtr="0" compatLnSpc="1">
            <a:prstTxWarp prst="textNoShape">
              <a:avLst/>
            </a:prstTxWarp>
          </a:bodyPr>
          <a:lstStyle/>
          <a:p>
            <a:endParaRPr lang="en-US"/>
          </a:p>
        </p:txBody>
      </p:sp>
    </p:spTree>
    <p:custDataLst>
      <p:tags r:id="rId1"/>
    </p:custData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6">
            <a:extLst>
              <a:ext uri="{FF2B5EF4-FFF2-40B4-BE49-F238E27FC236}">
                <a16:creationId xmlns:a16="http://schemas.microsoft.com/office/drawing/2014/main" id="{BEFB05A4-F5A1-421C-BBB8-EFF6A48DD33A}"/>
              </a:ext>
            </a:extLst>
          </p:cNvPr>
          <p:cNvSpPr>
            <a:spLocks noChangeArrowheads="1"/>
          </p:cNvSpPr>
          <p:nvPr/>
        </p:nvSpPr>
        <p:spPr bwMode="auto">
          <a:xfrm>
            <a:off x="1564964" y="4399074"/>
            <a:ext cx="8499067"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7200" dirty="0">
                <a:latin typeface="Montserrat" panose="02000505000000020004" pitchFamily="2" charset="0"/>
              </a:rPr>
              <a:t>Lorem Ipsum</a:t>
            </a:r>
            <a:endParaRPr lang="en-US" altLang="en-US" sz="2000" dirty="0"/>
          </a:p>
        </p:txBody>
      </p:sp>
      <p:sp>
        <p:nvSpPr>
          <p:cNvPr id="11" name="TextBox 47">
            <a:extLst>
              <a:ext uri="{FF2B5EF4-FFF2-40B4-BE49-F238E27FC236}">
                <a16:creationId xmlns:a16="http://schemas.microsoft.com/office/drawing/2014/main" id="{499E4BF0-9A73-42D6-A9A2-0B3A0A55B08F}"/>
              </a:ext>
            </a:extLst>
          </p:cNvPr>
          <p:cNvSpPr txBox="1">
            <a:spLocks noChangeArrowheads="1"/>
          </p:cNvSpPr>
          <p:nvPr/>
        </p:nvSpPr>
        <p:spPr bwMode="auto">
          <a:xfrm>
            <a:off x="1564964" y="5818188"/>
            <a:ext cx="8669188"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2400" dirty="0">
                <a:latin typeface="+mn-lt"/>
                <a:cs typeface="Open Sans" panose="020B0606030504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altLang="en-US" sz="2400" dirty="0" err="1">
                <a:latin typeface="+mn-lt"/>
                <a:cs typeface="Open Sans" panose="020B0606030504020204" pitchFamily="34" charset="0"/>
              </a:rPr>
              <a:t>popularised</a:t>
            </a:r>
            <a:r>
              <a:rPr lang="en-US" altLang="en-US" sz="2400" dirty="0">
                <a:latin typeface="+mn-lt"/>
                <a:cs typeface="Open Sans" panose="020B0606030504020204" pitchFamily="34" charset="0"/>
              </a:rPr>
              <a:t> in the 1960s with the release of </a:t>
            </a:r>
            <a:r>
              <a:rPr lang="en-US" altLang="en-US" sz="2400" dirty="0" err="1">
                <a:latin typeface="+mn-lt"/>
                <a:cs typeface="Open Sans" panose="020B0606030504020204" pitchFamily="34" charset="0"/>
              </a:rPr>
              <a:t>Letraset</a:t>
            </a:r>
            <a:r>
              <a:rPr lang="en-US" altLang="en-US" sz="2400" dirty="0">
                <a:latin typeface="+mn-lt"/>
                <a:cs typeface="Open Sans" panose="020B0606030504020204" pitchFamily="34" charset="0"/>
              </a:rPr>
              <a:t> sheets containing Lorem Ipsum passages, and more recently with desktop publishing software like Aldus PageMaker including versions of Lorem Ipsum.</a:t>
            </a:r>
          </a:p>
        </p:txBody>
      </p:sp>
      <p:sp>
        <p:nvSpPr>
          <p:cNvPr id="6" name="Freeform 5">
            <a:extLst>
              <a:ext uri="{FF2B5EF4-FFF2-40B4-BE49-F238E27FC236}">
                <a16:creationId xmlns:a16="http://schemas.microsoft.com/office/drawing/2014/main" id="{EA55454A-611B-45A7-89A6-0709EA1AB07D}"/>
              </a:ext>
            </a:extLst>
          </p:cNvPr>
          <p:cNvSpPr>
            <a:spLocks noEditPoints="1"/>
          </p:cNvSpPr>
          <p:nvPr/>
        </p:nvSpPr>
        <p:spPr bwMode="auto">
          <a:xfrm>
            <a:off x="12609513" y="3097164"/>
            <a:ext cx="10642940" cy="8353335"/>
          </a:xfrm>
          <a:custGeom>
            <a:avLst/>
            <a:gdLst>
              <a:gd name="T0" fmla="*/ 315 w 420"/>
              <a:gd name="T1" fmla="*/ 214 h 329"/>
              <a:gd name="T2" fmla="*/ 234 w 420"/>
              <a:gd name="T3" fmla="*/ 265 h 329"/>
              <a:gd name="T4" fmla="*/ 153 w 420"/>
              <a:gd name="T5" fmla="*/ 249 h 329"/>
              <a:gd name="T6" fmla="*/ 59 w 420"/>
              <a:gd name="T7" fmla="*/ 189 h 329"/>
              <a:gd name="T8" fmla="*/ 128 w 420"/>
              <a:gd name="T9" fmla="*/ 17 h 329"/>
              <a:gd name="T10" fmla="*/ 343 w 420"/>
              <a:gd name="T11" fmla="*/ 7 h 329"/>
              <a:gd name="T12" fmla="*/ 367 w 420"/>
              <a:gd name="T13" fmla="*/ 192 h 329"/>
              <a:gd name="T14" fmla="*/ 371 w 420"/>
              <a:gd name="T15" fmla="*/ 49 h 329"/>
              <a:gd name="T16" fmla="*/ 297 w 420"/>
              <a:gd name="T17" fmla="*/ 38 h 329"/>
              <a:gd name="T18" fmla="*/ 270 w 420"/>
              <a:gd name="T19" fmla="*/ 201 h 329"/>
              <a:gd name="T20" fmla="*/ 285 w 420"/>
              <a:gd name="T21" fmla="*/ 179 h 329"/>
              <a:gd name="T22" fmla="*/ 291 w 420"/>
              <a:gd name="T23" fmla="*/ 37 h 329"/>
              <a:gd name="T24" fmla="*/ 330 w 420"/>
              <a:gd name="T25" fmla="*/ 155 h 329"/>
              <a:gd name="T26" fmla="*/ 319 w 420"/>
              <a:gd name="T27" fmla="*/ 46 h 329"/>
              <a:gd name="T28" fmla="*/ 347 w 420"/>
              <a:gd name="T29" fmla="*/ 151 h 329"/>
              <a:gd name="T30" fmla="*/ 334 w 420"/>
              <a:gd name="T31" fmla="*/ 11 h 329"/>
              <a:gd name="T32" fmla="*/ 283 w 420"/>
              <a:gd name="T33" fmla="*/ 21 h 329"/>
              <a:gd name="T34" fmla="*/ 254 w 420"/>
              <a:gd name="T35" fmla="*/ 32 h 329"/>
              <a:gd name="T36" fmla="*/ 203 w 420"/>
              <a:gd name="T37" fmla="*/ 252 h 329"/>
              <a:gd name="T38" fmla="*/ 194 w 420"/>
              <a:gd name="T39" fmla="*/ 217 h 329"/>
              <a:gd name="T40" fmla="*/ 189 w 420"/>
              <a:gd name="T41" fmla="*/ 247 h 329"/>
              <a:gd name="T42" fmla="*/ 196 w 420"/>
              <a:gd name="T43" fmla="*/ 217 h 329"/>
              <a:gd name="T44" fmla="*/ 230 w 420"/>
              <a:gd name="T45" fmla="*/ 116 h 329"/>
              <a:gd name="T46" fmla="*/ 230 w 420"/>
              <a:gd name="T47" fmla="*/ 8 h 329"/>
              <a:gd name="T48" fmla="*/ 186 w 420"/>
              <a:gd name="T49" fmla="*/ 17 h 329"/>
              <a:gd name="T50" fmla="*/ 157 w 420"/>
              <a:gd name="T51" fmla="*/ 193 h 329"/>
              <a:gd name="T52" fmla="*/ 138 w 420"/>
              <a:gd name="T53" fmla="*/ 48 h 329"/>
              <a:gd name="T54" fmla="*/ 122 w 420"/>
              <a:gd name="T55" fmla="*/ 32 h 329"/>
              <a:gd name="T56" fmla="*/ 107 w 420"/>
              <a:gd name="T57" fmla="*/ 123 h 329"/>
              <a:gd name="T58" fmla="*/ 98 w 420"/>
              <a:gd name="T59" fmla="*/ 87 h 329"/>
              <a:gd name="T60" fmla="*/ 75 w 420"/>
              <a:gd name="T61" fmla="*/ 141 h 329"/>
              <a:gd name="T62" fmla="*/ 62 w 420"/>
              <a:gd name="T63" fmla="*/ 39 h 329"/>
              <a:gd name="T64" fmla="*/ 31 w 420"/>
              <a:gd name="T65" fmla="*/ 140 h 329"/>
              <a:gd name="T66" fmla="*/ 74 w 420"/>
              <a:gd name="T67" fmla="*/ 189 h 329"/>
              <a:gd name="T68" fmla="*/ 149 w 420"/>
              <a:gd name="T69" fmla="*/ 223 h 329"/>
              <a:gd name="T70" fmla="*/ 169 w 420"/>
              <a:gd name="T71" fmla="*/ 285 h 329"/>
              <a:gd name="T72" fmla="*/ 209 w 420"/>
              <a:gd name="T73" fmla="*/ 241 h 329"/>
              <a:gd name="T74" fmla="*/ 222 w 420"/>
              <a:gd name="T75" fmla="*/ 207 h 329"/>
              <a:gd name="T76" fmla="*/ 281 w 420"/>
              <a:gd name="T77" fmla="*/ 222 h 329"/>
              <a:gd name="T78" fmla="*/ 301 w 420"/>
              <a:gd name="T79" fmla="*/ 200 h 329"/>
              <a:gd name="T80" fmla="*/ 365 w 420"/>
              <a:gd name="T81" fmla="*/ 76 h 329"/>
              <a:gd name="T82" fmla="*/ 49 w 420"/>
              <a:gd name="T83" fmla="*/ 239 h 329"/>
              <a:gd name="T84" fmla="*/ 17 w 420"/>
              <a:gd name="T85" fmla="*/ 195 h 329"/>
              <a:gd name="T86" fmla="*/ 75 w 420"/>
              <a:gd name="T87" fmla="*/ 263 h 329"/>
              <a:gd name="T88" fmla="*/ 60 w 420"/>
              <a:gd name="T89" fmla="*/ 210 h 329"/>
              <a:gd name="T90" fmla="*/ 279 w 420"/>
              <a:gd name="T91" fmla="*/ 296 h 329"/>
              <a:gd name="T92" fmla="*/ 206 w 420"/>
              <a:gd name="T93" fmla="*/ 297 h 329"/>
              <a:gd name="T94" fmla="*/ 234 w 420"/>
              <a:gd name="T95" fmla="*/ 275 h 329"/>
              <a:gd name="T96" fmla="*/ 51 w 420"/>
              <a:gd name="T97" fmla="*/ 217 h 329"/>
              <a:gd name="T98" fmla="*/ 59 w 420"/>
              <a:gd name="T99" fmla="*/ 234 h 329"/>
              <a:gd name="T100" fmla="*/ 285 w 420"/>
              <a:gd name="T101" fmla="*/ 278 h 329"/>
              <a:gd name="T102" fmla="*/ 231 w 420"/>
              <a:gd name="T103" fmla="*/ 294 h 329"/>
              <a:gd name="T104" fmla="*/ 159 w 420"/>
              <a:gd name="T105" fmla="*/ 272 h 329"/>
              <a:gd name="T106" fmla="*/ 115 w 420"/>
              <a:gd name="T107" fmla="*/ 272 h 329"/>
              <a:gd name="T108" fmla="*/ 56 w 420"/>
              <a:gd name="T109" fmla="*/ 236 h 329"/>
              <a:gd name="T110" fmla="*/ 379 w 420"/>
              <a:gd name="T111" fmla="*/ 213 h 329"/>
              <a:gd name="T112" fmla="*/ 127 w 420"/>
              <a:gd name="T113" fmla="*/ 243 h 329"/>
              <a:gd name="T114" fmla="*/ 288 w 420"/>
              <a:gd name="T115" fmla="*/ 260 h 329"/>
              <a:gd name="T116" fmla="*/ 306 w 420"/>
              <a:gd name="T117" fmla="*/ 261 h 329"/>
              <a:gd name="T118" fmla="*/ 221 w 420"/>
              <a:gd name="T119" fmla="*/ 323 h 329"/>
              <a:gd name="T120" fmla="*/ 261 w 420"/>
              <a:gd name="T121" fmla="*/ 270 h 329"/>
              <a:gd name="T122" fmla="*/ 94 w 420"/>
              <a:gd name="T123" fmla="*/ 241 h 329"/>
              <a:gd name="T124" fmla="*/ 298 w 420"/>
              <a:gd name="T125" fmla="*/ 226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20" h="329">
                <a:moveTo>
                  <a:pt x="368" y="195"/>
                </a:moveTo>
                <a:cubicBezTo>
                  <a:pt x="368" y="195"/>
                  <a:pt x="368" y="195"/>
                  <a:pt x="368" y="195"/>
                </a:cubicBezTo>
                <a:cubicBezTo>
                  <a:pt x="368" y="195"/>
                  <a:pt x="368" y="195"/>
                  <a:pt x="368" y="195"/>
                </a:cubicBezTo>
                <a:cubicBezTo>
                  <a:pt x="368" y="195"/>
                  <a:pt x="368" y="195"/>
                  <a:pt x="368" y="195"/>
                </a:cubicBezTo>
                <a:close/>
                <a:moveTo>
                  <a:pt x="68" y="196"/>
                </a:moveTo>
                <a:cubicBezTo>
                  <a:pt x="68" y="196"/>
                  <a:pt x="68" y="196"/>
                  <a:pt x="68" y="196"/>
                </a:cubicBezTo>
                <a:cubicBezTo>
                  <a:pt x="68" y="196"/>
                  <a:pt x="68" y="196"/>
                  <a:pt x="68" y="196"/>
                </a:cubicBezTo>
                <a:close/>
                <a:moveTo>
                  <a:pt x="156" y="281"/>
                </a:moveTo>
                <a:cubicBezTo>
                  <a:pt x="156" y="281"/>
                  <a:pt x="156" y="281"/>
                  <a:pt x="156" y="281"/>
                </a:cubicBezTo>
                <a:cubicBezTo>
                  <a:pt x="156" y="281"/>
                  <a:pt x="156" y="281"/>
                  <a:pt x="156" y="281"/>
                </a:cubicBezTo>
                <a:close/>
                <a:moveTo>
                  <a:pt x="341" y="26"/>
                </a:moveTo>
                <a:cubicBezTo>
                  <a:pt x="341" y="26"/>
                  <a:pt x="341" y="26"/>
                  <a:pt x="341" y="26"/>
                </a:cubicBezTo>
                <a:cubicBezTo>
                  <a:pt x="341" y="26"/>
                  <a:pt x="341" y="26"/>
                  <a:pt x="341" y="26"/>
                </a:cubicBezTo>
                <a:close/>
                <a:moveTo>
                  <a:pt x="152" y="245"/>
                </a:moveTo>
                <a:cubicBezTo>
                  <a:pt x="152" y="245"/>
                  <a:pt x="152" y="245"/>
                  <a:pt x="152" y="245"/>
                </a:cubicBezTo>
                <a:cubicBezTo>
                  <a:pt x="152" y="245"/>
                  <a:pt x="152" y="245"/>
                  <a:pt x="152" y="245"/>
                </a:cubicBezTo>
                <a:close/>
                <a:moveTo>
                  <a:pt x="420" y="72"/>
                </a:moveTo>
                <a:cubicBezTo>
                  <a:pt x="419" y="73"/>
                  <a:pt x="417" y="75"/>
                  <a:pt x="416" y="76"/>
                </a:cubicBezTo>
                <a:cubicBezTo>
                  <a:pt x="415" y="76"/>
                  <a:pt x="416" y="77"/>
                  <a:pt x="415" y="77"/>
                </a:cubicBezTo>
                <a:cubicBezTo>
                  <a:pt x="414" y="77"/>
                  <a:pt x="413" y="77"/>
                  <a:pt x="414" y="78"/>
                </a:cubicBezTo>
                <a:cubicBezTo>
                  <a:pt x="414" y="78"/>
                  <a:pt x="413" y="78"/>
                  <a:pt x="413" y="79"/>
                </a:cubicBezTo>
                <a:cubicBezTo>
                  <a:pt x="413" y="79"/>
                  <a:pt x="413" y="78"/>
                  <a:pt x="413" y="78"/>
                </a:cubicBezTo>
                <a:cubicBezTo>
                  <a:pt x="413" y="78"/>
                  <a:pt x="413" y="78"/>
                  <a:pt x="412" y="77"/>
                </a:cubicBezTo>
                <a:cubicBezTo>
                  <a:pt x="412" y="77"/>
                  <a:pt x="412" y="77"/>
                  <a:pt x="412" y="77"/>
                </a:cubicBezTo>
                <a:cubicBezTo>
                  <a:pt x="412" y="78"/>
                  <a:pt x="411" y="78"/>
                  <a:pt x="411" y="78"/>
                </a:cubicBezTo>
                <a:cubicBezTo>
                  <a:pt x="411" y="79"/>
                  <a:pt x="411" y="79"/>
                  <a:pt x="410" y="78"/>
                </a:cubicBezTo>
                <a:cubicBezTo>
                  <a:pt x="409" y="78"/>
                  <a:pt x="409" y="78"/>
                  <a:pt x="409" y="79"/>
                </a:cubicBezTo>
                <a:cubicBezTo>
                  <a:pt x="409" y="79"/>
                  <a:pt x="408" y="80"/>
                  <a:pt x="408" y="80"/>
                </a:cubicBezTo>
                <a:cubicBezTo>
                  <a:pt x="408" y="80"/>
                  <a:pt x="408" y="79"/>
                  <a:pt x="408" y="79"/>
                </a:cubicBezTo>
                <a:cubicBezTo>
                  <a:pt x="408" y="79"/>
                  <a:pt x="408" y="79"/>
                  <a:pt x="408" y="79"/>
                </a:cubicBezTo>
                <a:cubicBezTo>
                  <a:pt x="407" y="79"/>
                  <a:pt x="406" y="79"/>
                  <a:pt x="405" y="80"/>
                </a:cubicBezTo>
                <a:cubicBezTo>
                  <a:pt x="405" y="80"/>
                  <a:pt x="405" y="81"/>
                  <a:pt x="404" y="81"/>
                </a:cubicBezTo>
                <a:cubicBezTo>
                  <a:pt x="404" y="81"/>
                  <a:pt x="404" y="81"/>
                  <a:pt x="404" y="82"/>
                </a:cubicBezTo>
                <a:cubicBezTo>
                  <a:pt x="404" y="82"/>
                  <a:pt x="403" y="82"/>
                  <a:pt x="403" y="82"/>
                </a:cubicBezTo>
                <a:cubicBezTo>
                  <a:pt x="403" y="82"/>
                  <a:pt x="403" y="82"/>
                  <a:pt x="403" y="82"/>
                </a:cubicBezTo>
                <a:cubicBezTo>
                  <a:pt x="403" y="81"/>
                  <a:pt x="402" y="81"/>
                  <a:pt x="401" y="81"/>
                </a:cubicBezTo>
                <a:cubicBezTo>
                  <a:pt x="400" y="81"/>
                  <a:pt x="400" y="81"/>
                  <a:pt x="399" y="81"/>
                </a:cubicBezTo>
                <a:cubicBezTo>
                  <a:pt x="398" y="81"/>
                  <a:pt x="398" y="81"/>
                  <a:pt x="398" y="81"/>
                </a:cubicBezTo>
                <a:cubicBezTo>
                  <a:pt x="398" y="82"/>
                  <a:pt x="397" y="82"/>
                  <a:pt x="397" y="82"/>
                </a:cubicBezTo>
                <a:cubicBezTo>
                  <a:pt x="396" y="81"/>
                  <a:pt x="396" y="82"/>
                  <a:pt x="395" y="82"/>
                </a:cubicBezTo>
                <a:cubicBezTo>
                  <a:pt x="395" y="82"/>
                  <a:pt x="394" y="82"/>
                  <a:pt x="394" y="82"/>
                </a:cubicBezTo>
                <a:cubicBezTo>
                  <a:pt x="394" y="82"/>
                  <a:pt x="393" y="82"/>
                  <a:pt x="393" y="82"/>
                </a:cubicBezTo>
                <a:cubicBezTo>
                  <a:pt x="393" y="83"/>
                  <a:pt x="392" y="83"/>
                  <a:pt x="391" y="83"/>
                </a:cubicBezTo>
                <a:cubicBezTo>
                  <a:pt x="390" y="84"/>
                  <a:pt x="389" y="84"/>
                  <a:pt x="388" y="84"/>
                </a:cubicBezTo>
                <a:cubicBezTo>
                  <a:pt x="387" y="84"/>
                  <a:pt x="387" y="85"/>
                  <a:pt x="387" y="86"/>
                </a:cubicBezTo>
                <a:cubicBezTo>
                  <a:pt x="386" y="86"/>
                  <a:pt x="385" y="86"/>
                  <a:pt x="386" y="87"/>
                </a:cubicBezTo>
                <a:cubicBezTo>
                  <a:pt x="386" y="87"/>
                  <a:pt x="386" y="87"/>
                  <a:pt x="386" y="87"/>
                </a:cubicBezTo>
                <a:cubicBezTo>
                  <a:pt x="385" y="89"/>
                  <a:pt x="385" y="89"/>
                  <a:pt x="386" y="91"/>
                </a:cubicBezTo>
                <a:cubicBezTo>
                  <a:pt x="386" y="92"/>
                  <a:pt x="385" y="93"/>
                  <a:pt x="385" y="94"/>
                </a:cubicBezTo>
                <a:cubicBezTo>
                  <a:pt x="385" y="95"/>
                  <a:pt x="385" y="95"/>
                  <a:pt x="385" y="95"/>
                </a:cubicBezTo>
                <a:cubicBezTo>
                  <a:pt x="385" y="97"/>
                  <a:pt x="386" y="99"/>
                  <a:pt x="386" y="101"/>
                </a:cubicBezTo>
                <a:cubicBezTo>
                  <a:pt x="387" y="101"/>
                  <a:pt x="388" y="101"/>
                  <a:pt x="388" y="102"/>
                </a:cubicBezTo>
                <a:cubicBezTo>
                  <a:pt x="389" y="103"/>
                  <a:pt x="389" y="103"/>
                  <a:pt x="389" y="103"/>
                </a:cubicBezTo>
                <a:cubicBezTo>
                  <a:pt x="388" y="104"/>
                  <a:pt x="389" y="104"/>
                  <a:pt x="389" y="104"/>
                </a:cubicBezTo>
                <a:cubicBezTo>
                  <a:pt x="389" y="104"/>
                  <a:pt x="389" y="104"/>
                  <a:pt x="389" y="104"/>
                </a:cubicBezTo>
                <a:cubicBezTo>
                  <a:pt x="389" y="104"/>
                  <a:pt x="390" y="103"/>
                  <a:pt x="390" y="103"/>
                </a:cubicBezTo>
                <a:cubicBezTo>
                  <a:pt x="390" y="103"/>
                  <a:pt x="390" y="103"/>
                  <a:pt x="390" y="104"/>
                </a:cubicBezTo>
                <a:cubicBezTo>
                  <a:pt x="391" y="104"/>
                  <a:pt x="391" y="105"/>
                  <a:pt x="392" y="106"/>
                </a:cubicBezTo>
                <a:cubicBezTo>
                  <a:pt x="393" y="106"/>
                  <a:pt x="394" y="107"/>
                  <a:pt x="394" y="108"/>
                </a:cubicBezTo>
                <a:cubicBezTo>
                  <a:pt x="395" y="109"/>
                  <a:pt x="395" y="110"/>
                  <a:pt x="396" y="111"/>
                </a:cubicBezTo>
                <a:cubicBezTo>
                  <a:pt x="396" y="111"/>
                  <a:pt x="396" y="111"/>
                  <a:pt x="396" y="111"/>
                </a:cubicBezTo>
                <a:cubicBezTo>
                  <a:pt x="395" y="112"/>
                  <a:pt x="395" y="111"/>
                  <a:pt x="395" y="111"/>
                </a:cubicBezTo>
                <a:cubicBezTo>
                  <a:pt x="395" y="111"/>
                  <a:pt x="394" y="111"/>
                  <a:pt x="394" y="110"/>
                </a:cubicBezTo>
                <a:cubicBezTo>
                  <a:pt x="394" y="110"/>
                  <a:pt x="394" y="109"/>
                  <a:pt x="394" y="109"/>
                </a:cubicBezTo>
                <a:cubicBezTo>
                  <a:pt x="393" y="109"/>
                  <a:pt x="393" y="109"/>
                  <a:pt x="394" y="109"/>
                </a:cubicBezTo>
                <a:cubicBezTo>
                  <a:pt x="394" y="108"/>
                  <a:pt x="394" y="108"/>
                  <a:pt x="394" y="108"/>
                </a:cubicBezTo>
                <a:cubicBezTo>
                  <a:pt x="394" y="108"/>
                  <a:pt x="393" y="108"/>
                  <a:pt x="393" y="108"/>
                </a:cubicBezTo>
                <a:cubicBezTo>
                  <a:pt x="393" y="108"/>
                  <a:pt x="393" y="108"/>
                  <a:pt x="392" y="108"/>
                </a:cubicBezTo>
                <a:cubicBezTo>
                  <a:pt x="392" y="108"/>
                  <a:pt x="392" y="108"/>
                  <a:pt x="392" y="108"/>
                </a:cubicBezTo>
                <a:cubicBezTo>
                  <a:pt x="392" y="108"/>
                  <a:pt x="392" y="109"/>
                  <a:pt x="392" y="109"/>
                </a:cubicBezTo>
                <a:cubicBezTo>
                  <a:pt x="393" y="109"/>
                  <a:pt x="393" y="109"/>
                  <a:pt x="392" y="110"/>
                </a:cubicBezTo>
                <a:cubicBezTo>
                  <a:pt x="392" y="110"/>
                  <a:pt x="392" y="111"/>
                  <a:pt x="390" y="111"/>
                </a:cubicBezTo>
                <a:cubicBezTo>
                  <a:pt x="389" y="111"/>
                  <a:pt x="389" y="111"/>
                  <a:pt x="389" y="110"/>
                </a:cubicBezTo>
                <a:cubicBezTo>
                  <a:pt x="389" y="110"/>
                  <a:pt x="389" y="109"/>
                  <a:pt x="389" y="109"/>
                </a:cubicBezTo>
                <a:cubicBezTo>
                  <a:pt x="388" y="109"/>
                  <a:pt x="388" y="109"/>
                  <a:pt x="388" y="109"/>
                </a:cubicBezTo>
                <a:cubicBezTo>
                  <a:pt x="388" y="109"/>
                  <a:pt x="388" y="110"/>
                  <a:pt x="388" y="110"/>
                </a:cubicBezTo>
                <a:cubicBezTo>
                  <a:pt x="388" y="110"/>
                  <a:pt x="389" y="111"/>
                  <a:pt x="388" y="112"/>
                </a:cubicBezTo>
                <a:cubicBezTo>
                  <a:pt x="388" y="112"/>
                  <a:pt x="388" y="112"/>
                  <a:pt x="388" y="112"/>
                </a:cubicBezTo>
                <a:cubicBezTo>
                  <a:pt x="388" y="112"/>
                  <a:pt x="389" y="113"/>
                  <a:pt x="388" y="114"/>
                </a:cubicBezTo>
                <a:cubicBezTo>
                  <a:pt x="388" y="114"/>
                  <a:pt x="388" y="114"/>
                  <a:pt x="388" y="114"/>
                </a:cubicBezTo>
                <a:cubicBezTo>
                  <a:pt x="388" y="114"/>
                  <a:pt x="389" y="114"/>
                  <a:pt x="389" y="114"/>
                </a:cubicBezTo>
                <a:cubicBezTo>
                  <a:pt x="389" y="113"/>
                  <a:pt x="390" y="113"/>
                  <a:pt x="390" y="113"/>
                </a:cubicBezTo>
                <a:cubicBezTo>
                  <a:pt x="390" y="112"/>
                  <a:pt x="391" y="112"/>
                  <a:pt x="391" y="112"/>
                </a:cubicBezTo>
                <a:cubicBezTo>
                  <a:pt x="391" y="112"/>
                  <a:pt x="391" y="112"/>
                  <a:pt x="391" y="112"/>
                </a:cubicBezTo>
                <a:cubicBezTo>
                  <a:pt x="392" y="111"/>
                  <a:pt x="393" y="112"/>
                  <a:pt x="393" y="112"/>
                </a:cubicBezTo>
                <a:cubicBezTo>
                  <a:pt x="394" y="113"/>
                  <a:pt x="394" y="113"/>
                  <a:pt x="394" y="112"/>
                </a:cubicBezTo>
                <a:cubicBezTo>
                  <a:pt x="394" y="112"/>
                  <a:pt x="395" y="112"/>
                  <a:pt x="396" y="112"/>
                </a:cubicBezTo>
                <a:cubicBezTo>
                  <a:pt x="396" y="112"/>
                  <a:pt x="396" y="112"/>
                  <a:pt x="396" y="112"/>
                </a:cubicBezTo>
                <a:cubicBezTo>
                  <a:pt x="396" y="114"/>
                  <a:pt x="397" y="115"/>
                  <a:pt x="396" y="116"/>
                </a:cubicBezTo>
                <a:cubicBezTo>
                  <a:pt x="395" y="116"/>
                  <a:pt x="395" y="117"/>
                  <a:pt x="395" y="117"/>
                </a:cubicBezTo>
                <a:cubicBezTo>
                  <a:pt x="395" y="118"/>
                  <a:pt x="395" y="118"/>
                  <a:pt x="394" y="118"/>
                </a:cubicBezTo>
                <a:cubicBezTo>
                  <a:pt x="394" y="119"/>
                  <a:pt x="394" y="119"/>
                  <a:pt x="394" y="120"/>
                </a:cubicBezTo>
                <a:cubicBezTo>
                  <a:pt x="394" y="121"/>
                  <a:pt x="394" y="121"/>
                  <a:pt x="394" y="122"/>
                </a:cubicBezTo>
                <a:cubicBezTo>
                  <a:pt x="394" y="123"/>
                  <a:pt x="394" y="123"/>
                  <a:pt x="394" y="123"/>
                </a:cubicBezTo>
                <a:cubicBezTo>
                  <a:pt x="393" y="123"/>
                  <a:pt x="393" y="124"/>
                  <a:pt x="392" y="124"/>
                </a:cubicBezTo>
                <a:cubicBezTo>
                  <a:pt x="392" y="123"/>
                  <a:pt x="392" y="123"/>
                  <a:pt x="392" y="122"/>
                </a:cubicBezTo>
                <a:cubicBezTo>
                  <a:pt x="392" y="122"/>
                  <a:pt x="392" y="122"/>
                  <a:pt x="392" y="121"/>
                </a:cubicBezTo>
                <a:cubicBezTo>
                  <a:pt x="392" y="121"/>
                  <a:pt x="392" y="121"/>
                  <a:pt x="393" y="121"/>
                </a:cubicBezTo>
                <a:cubicBezTo>
                  <a:pt x="392" y="121"/>
                  <a:pt x="392" y="121"/>
                  <a:pt x="392" y="121"/>
                </a:cubicBezTo>
                <a:cubicBezTo>
                  <a:pt x="391" y="121"/>
                  <a:pt x="391" y="121"/>
                  <a:pt x="391" y="122"/>
                </a:cubicBezTo>
                <a:cubicBezTo>
                  <a:pt x="391" y="122"/>
                  <a:pt x="392" y="122"/>
                  <a:pt x="391" y="122"/>
                </a:cubicBezTo>
                <a:cubicBezTo>
                  <a:pt x="391" y="122"/>
                  <a:pt x="391" y="123"/>
                  <a:pt x="391" y="123"/>
                </a:cubicBezTo>
                <a:cubicBezTo>
                  <a:pt x="391" y="123"/>
                  <a:pt x="391" y="123"/>
                  <a:pt x="391" y="123"/>
                </a:cubicBezTo>
                <a:cubicBezTo>
                  <a:pt x="391" y="122"/>
                  <a:pt x="391" y="122"/>
                  <a:pt x="390" y="122"/>
                </a:cubicBezTo>
                <a:cubicBezTo>
                  <a:pt x="390" y="121"/>
                  <a:pt x="390" y="120"/>
                  <a:pt x="391" y="120"/>
                </a:cubicBezTo>
                <a:cubicBezTo>
                  <a:pt x="392" y="120"/>
                  <a:pt x="392" y="120"/>
                  <a:pt x="392" y="120"/>
                </a:cubicBezTo>
                <a:cubicBezTo>
                  <a:pt x="392" y="120"/>
                  <a:pt x="393" y="119"/>
                  <a:pt x="393" y="119"/>
                </a:cubicBezTo>
                <a:cubicBezTo>
                  <a:pt x="392" y="117"/>
                  <a:pt x="392" y="117"/>
                  <a:pt x="389" y="117"/>
                </a:cubicBezTo>
                <a:cubicBezTo>
                  <a:pt x="389" y="117"/>
                  <a:pt x="389" y="117"/>
                  <a:pt x="388" y="118"/>
                </a:cubicBezTo>
                <a:cubicBezTo>
                  <a:pt x="388" y="118"/>
                  <a:pt x="387" y="118"/>
                  <a:pt x="387" y="117"/>
                </a:cubicBezTo>
                <a:cubicBezTo>
                  <a:pt x="386" y="117"/>
                  <a:pt x="386" y="116"/>
                  <a:pt x="386" y="116"/>
                </a:cubicBezTo>
                <a:cubicBezTo>
                  <a:pt x="387" y="115"/>
                  <a:pt x="387" y="115"/>
                  <a:pt x="387" y="114"/>
                </a:cubicBezTo>
                <a:cubicBezTo>
                  <a:pt x="387" y="112"/>
                  <a:pt x="386" y="112"/>
                  <a:pt x="384" y="111"/>
                </a:cubicBezTo>
                <a:cubicBezTo>
                  <a:pt x="384" y="111"/>
                  <a:pt x="383" y="111"/>
                  <a:pt x="383" y="110"/>
                </a:cubicBezTo>
                <a:cubicBezTo>
                  <a:pt x="383" y="110"/>
                  <a:pt x="383" y="109"/>
                  <a:pt x="383" y="109"/>
                </a:cubicBezTo>
                <a:cubicBezTo>
                  <a:pt x="383" y="109"/>
                  <a:pt x="383" y="109"/>
                  <a:pt x="383" y="109"/>
                </a:cubicBezTo>
                <a:cubicBezTo>
                  <a:pt x="383" y="109"/>
                  <a:pt x="383" y="109"/>
                  <a:pt x="383" y="109"/>
                </a:cubicBezTo>
                <a:cubicBezTo>
                  <a:pt x="383" y="109"/>
                  <a:pt x="382" y="110"/>
                  <a:pt x="382" y="110"/>
                </a:cubicBezTo>
                <a:cubicBezTo>
                  <a:pt x="382" y="110"/>
                  <a:pt x="382" y="110"/>
                  <a:pt x="382" y="110"/>
                </a:cubicBezTo>
                <a:cubicBezTo>
                  <a:pt x="381" y="110"/>
                  <a:pt x="381" y="110"/>
                  <a:pt x="382" y="110"/>
                </a:cubicBezTo>
                <a:cubicBezTo>
                  <a:pt x="382" y="109"/>
                  <a:pt x="382" y="109"/>
                  <a:pt x="382" y="109"/>
                </a:cubicBezTo>
                <a:cubicBezTo>
                  <a:pt x="382" y="109"/>
                  <a:pt x="382" y="108"/>
                  <a:pt x="381" y="108"/>
                </a:cubicBezTo>
                <a:cubicBezTo>
                  <a:pt x="381" y="109"/>
                  <a:pt x="380" y="109"/>
                  <a:pt x="380" y="109"/>
                </a:cubicBezTo>
                <a:cubicBezTo>
                  <a:pt x="380" y="109"/>
                  <a:pt x="379" y="109"/>
                  <a:pt x="379" y="109"/>
                </a:cubicBezTo>
                <a:cubicBezTo>
                  <a:pt x="379" y="109"/>
                  <a:pt x="380" y="109"/>
                  <a:pt x="380" y="109"/>
                </a:cubicBezTo>
                <a:cubicBezTo>
                  <a:pt x="380" y="110"/>
                  <a:pt x="381" y="110"/>
                  <a:pt x="380" y="111"/>
                </a:cubicBezTo>
                <a:cubicBezTo>
                  <a:pt x="381" y="111"/>
                  <a:pt x="381" y="111"/>
                  <a:pt x="381" y="111"/>
                </a:cubicBezTo>
                <a:cubicBezTo>
                  <a:pt x="381" y="111"/>
                  <a:pt x="382" y="111"/>
                  <a:pt x="382" y="111"/>
                </a:cubicBezTo>
                <a:cubicBezTo>
                  <a:pt x="383" y="111"/>
                  <a:pt x="384" y="112"/>
                  <a:pt x="385" y="112"/>
                </a:cubicBezTo>
                <a:cubicBezTo>
                  <a:pt x="385" y="113"/>
                  <a:pt x="386" y="113"/>
                  <a:pt x="386" y="114"/>
                </a:cubicBezTo>
                <a:cubicBezTo>
                  <a:pt x="386" y="114"/>
                  <a:pt x="386" y="115"/>
                  <a:pt x="386" y="115"/>
                </a:cubicBezTo>
                <a:cubicBezTo>
                  <a:pt x="385" y="115"/>
                  <a:pt x="385" y="116"/>
                  <a:pt x="385" y="116"/>
                </a:cubicBezTo>
                <a:cubicBezTo>
                  <a:pt x="385" y="115"/>
                  <a:pt x="385" y="115"/>
                  <a:pt x="385" y="115"/>
                </a:cubicBezTo>
                <a:cubicBezTo>
                  <a:pt x="385" y="115"/>
                  <a:pt x="385" y="115"/>
                  <a:pt x="385" y="115"/>
                </a:cubicBezTo>
                <a:cubicBezTo>
                  <a:pt x="385" y="114"/>
                  <a:pt x="385" y="113"/>
                  <a:pt x="385" y="113"/>
                </a:cubicBezTo>
                <a:cubicBezTo>
                  <a:pt x="384" y="113"/>
                  <a:pt x="383" y="112"/>
                  <a:pt x="382" y="112"/>
                </a:cubicBezTo>
                <a:cubicBezTo>
                  <a:pt x="382" y="112"/>
                  <a:pt x="382" y="112"/>
                  <a:pt x="382" y="112"/>
                </a:cubicBezTo>
                <a:cubicBezTo>
                  <a:pt x="381" y="112"/>
                  <a:pt x="382" y="113"/>
                  <a:pt x="381" y="113"/>
                </a:cubicBezTo>
                <a:cubicBezTo>
                  <a:pt x="380" y="112"/>
                  <a:pt x="381" y="113"/>
                  <a:pt x="380" y="113"/>
                </a:cubicBezTo>
                <a:cubicBezTo>
                  <a:pt x="380" y="113"/>
                  <a:pt x="380" y="114"/>
                  <a:pt x="380" y="114"/>
                </a:cubicBezTo>
                <a:cubicBezTo>
                  <a:pt x="380" y="115"/>
                  <a:pt x="381" y="115"/>
                  <a:pt x="382" y="115"/>
                </a:cubicBezTo>
                <a:cubicBezTo>
                  <a:pt x="382" y="115"/>
                  <a:pt x="382" y="115"/>
                  <a:pt x="382" y="115"/>
                </a:cubicBezTo>
                <a:cubicBezTo>
                  <a:pt x="383" y="116"/>
                  <a:pt x="383" y="117"/>
                  <a:pt x="383" y="115"/>
                </a:cubicBezTo>
                <a:cubicBezTo>
                  <a:pt x="383" y="115"/>
                  <a:pt x="383" y="115"/>
                  <a:pt x="383" y="114"/>
                </a:cubicBezTo>
                <a:cubicBezTo>
                  <a:pt x="383" y="114"/>
                  <a:pt x="384" y="114"/>
                  <a:pt x="384" y="114"/>
                </a:cubicBezTo>
                <a:cubicBezTo>
                  <a:pt x="384" y="114"/>
                  <a:pt x="384" y="115"/>
                  <a:pt x="384" y="115"/>
                </a:cubicBezTo>
                <a:cubicBezTo>
                  <a:pt x="384" y="115"/>
                  <a:pt x="384" y="115"/>
                  <a:pt x="384" y="116"/>
                </a:cubicBezTo>
                <a:cubicBezTo>
                  <a:pt x="385" y="117"/>
                  <a:pt x="385" y="117"/>
                  <a:pt x="385" y="119"/>
                </a:cubicBezTo>
                <a:cubicBezTo>
                  <a:pt x="385" y="119"/>
                  <a:pt x="385" y="119"/>
                  <a:pt x="384" y="119"/>
                </a:cubicBezTo>
                <a:cubicBezTo>
                  <a:pt x="384" y="119"/>
                  <a:pt x="384" y="119"/>
                  <a:pt x="384" y="119"/>
                </a:cubicBezTo>
                <a:cubicBezTo>
                  <a:pt x="384" y="117"/>
                  <a:pt x="384" y="117"/>
                  <a:pt x="383" y="117"/>
                </a:cubicBezTo>
                <a:cubicBezTo>
                  <a:pt x="383" y="117"/>
                  <a:pt x="383" y="117"/>
                  <a:pt x="382" y="117"/>
                </a:cubicBezTo>
                <a:cubicBezTo>
                  <a:pt x="382" y="117"/>
                  <a:pt x="382" y="118"/>
                  <a:pt x="382" y="118"/>
                </a:cubicBezTo>
                <a:cubicBezTo>
                  <a:pt x="383" y="118"/>
                  <a:pt x="383" y="119"/>
                  <a:pt x="383" y="120"/>
                </a:cubicBezTo>
                <a:cubicBezTo>
                  <a:pt x="383" y="120"/>
                  <a:pt x="383" y="120"/>
                  <a:pt x="383" y="120"/>
                </a:cubicBezTo>
                <a:cubicBezTo>
                  <a:pt x="383" y="120"/>
                  <a:pt x="383" y="120"/>
                  <a:pt x="382" y="120"/>
                </a:cubicBezTo>
                <a:cubicBezTo>
                  <a:pt x="382" y="120"/>
                  <a:pt x="382" y="120"/>
                  <a:pt x="382" y="119"/>
                </a:cubicBezTo>
                <a:cubicBezTo>
                  <a:pt x="382" y="119"/>
                  <a:pt x="382" y="119"/>
                  <a:pt x="381" y="119"/>
                </a:cubicBezTo>
                <a:cubicBezTo>
                  <a:pt x="381" y="119"/>
                  <a:pt x="381" y="119"/>
                  <a:pt x="381" y="119"/>
                </a:cubicBezTo>
                <a:cubicBezTo>
                  <a:pt x="381" y="120"/>
                  <a:pt x="381" y="120"/>
                  <a:pt x="381" y="121"/>
                </a:cubicBezTo>
                <a:cubicBezTo>
                  <a:pt x="382" y="121"/>
                  <a:pt x="382" y="121"/>
                  <a:pt x="382" y="121"/>
                </a:cubicBezTo>
                <a:cubicBezTo>
                  <a:pt x="382" y="121"/>
                  <a:pt x="382" y="121"/>
                  <a:pt x="381" y="121"/>
                </a:cubicBezTo>
                <a:cubicBezTo>
                  <a:pt x="381" y="121"/>
                  <a:pt x="380" y="121"/>
                  <a:pt x="380" y="121"/>
                </a:cubicBezTo>
                <a:cubicBezTo>
                  <a:pt x="380" y="121"/>
                  <a:pt x="379" y="121"/>
                  <a:pt x="379" y="121"/>
                </a:cubicBezTo>
                <a:cubicBezTo>
                  <a:pt x="378" y="121"/>
                  <a:pt x="379" y="120"/>
                  <a:pt x="379" y="120"/>
                </a:cubicBezTo>
                <a:cubicBezTo>
                  <a:pt x="379" y="120"/>
                  <a:pt x="379" y="120"/>
                  <a:pt x="378" y="120"/>
                </a:cubicBezTo>
                <a:cubicBezTo>
                  <a:pt x="378" y="120"/>
                  <a:pt x="378" y="119"/>
                  <a:pt x="378" y="119"/>
                </a:cubicBezTo>
                <a:cubicBezTo>
                  <a:pt x="378" y="119"/>
                  <a:pt x="378" y="119"/>
                  <a:pt x="378" y="118"/>
                </a:cubicBezTo>
                <a:cubicBezTo>
                  <a:pt x="379" y="118"/>
                  <a:pt x="379" y="117"/>
                  <a:pt x="378" y="116"/>
                </a:cubicBezTo>
                <a:cubicBezTo>
                  <a:pt x="377" y="116"/>
                  <a:pt x="377" y="116"/>
                  <a:pt x="377" y="116"/>
                </a:cubicBezTo>
                <a:cubicBezTo>
                  <a:pt x="377" y="115"/>
                  <a:pt x="377" y="115"/>
                  <a:pt x="377" y="115"/>
                </a:cubicBezTo>
                <a:cubicBezTo>
                  <a:pt x="376" y="115"/>
                  <a:pt x="376" y="116"/>
                  <a:pt x="376" y="116"/>
                </a:cubicBezTo>
                <a:cubicBezTo>
                  <a:pt x="376" y="116"/>
                  <a:pt x="376" y="117"/>
                  <a:pt x="377" y="118"/>
                </a:cubicBezTo>
                <a:cubicBezTo>
                  <a:pt x="377" y="118"/>
                  <a:pt x="377" y="118"/>
                  <a:pt x="377" y="118"/>
                </a:cubicBezTo>
                <a:cubicBezTo>
                  <a:pt x="377" y="118"/>
                  <a:pt x="376" y="118"/>
                  <a:pt x="376" y="118"/>
                </a:cubicBezTo>
                <a:cubicBezTo>
                  <a:pt x="376" y="117"/>
                  <a:pt x="376" y="117"/>
                  <a:pt x="375" y="116"/>
                </a:cubicBezTo>
                <a:cubicBezTo>
                  <a:pt x="375" y="116"/>
                  <a:pt x="375" y="116"/>
                  <a:pt x="375" y="116"/>
                </a:cubicBezTo>
                <a:cubicBezTo>
                  <a:pt x="375" y="116"/>
                  <a:pt x="375" y="117"/>
                  <a:pt x="375" y="117"/>
                </a:cubicBezTo>
                <a:cubicBezTo>
                  <a:pt x="375" y="117"/>
                  <a:pt x="374" y="118"/>
                  <a:pt x="374" y="119"/>
                </a:cubicBezTo>
                <a:cubicBezTo>
                  <a:pt x="374" y="119"/>
                  <a:pt x="374" y="119"/>
                  <a:pt x="373" y="119"/>
                </a:cubicBezTo>
                <a:cubicBezTo>
                  <a:pt x="373" y="119"/>
                  <a:pt x="373" y="119"/>
                  <a:pt x="373" y="119"/>
                </a:cubicBezTo>
                <a:cubicBezTo>
                  <a:pt x="373" y="118"/>
                  <a:pt x="373" y="118"/>
                  <a:pt x="372" y="118"/>
                </a:cubicBezTo>
                <a:cubicBezTo>
                  <a:pt x="372" y="119"/>
                  <a:pt x="372" y="119"/>
                  <a:pt x="371" y="119"/>
                </a:cubicBezTo>
                <a:cubicBezTo>
                  <a:pt x="371" y="120"/>
                  <a:pt x="370" y="121"/>
                  <a:pt x="369" y="120"/>
                </a:cubicBezTo>
                <a:cubicBezTo>
                  <a:pt x="368" y="120"/>
                  <a:pt x="367" y="121"/>
                  <a:pt x="367" y="121"/>
                </a:cubicBezTo>
                <a:cubicBezTo>
                  <a:pt x="367" y="122"/>
                  <a:pt x="367" y="122"/>
                  <a:pt x="366" y="122"/>
                </a:cubicBezTo>
                <a:cubicBezTo>
                  <a:pt x="366" y="122"/>
                  <a:pt x="366" y="122"/>
                  <a:pt x="366" y="122"/>
                </a:cubicBezTo>
                <a:cubicBezTo>
                  <a:pt x="366" y="122"/>
                  <a:pt x="366" y="122"/>
                  <a:pt x="366" y="122"/>
                </a:cubicBezTo>
                <a:cubicBezTo>
                  <a:pt x="367" y="122"/>
                  <a:pt x="367" y="122"/>
                  <a:pt x="367" y="122"/>
                </a:cubicBezTo>
                <a:cubicBezTo>
                  <a:pt x="368" y="121"/>
                  <a:pt x="369" y="122"/>
                  <a:pt x="370" y="122"/>
                </a:cubicBezTo>
                <a:cubicBezTo>
                  <a:pt x="370" y="122"/>
                  <a:pt x="370" y="122"/>
                  <a:pt x="370" y="122"/>
                </a:cubicBezTo>
                <a:cubicBezTo>
                  <a:pt x="370" y="123"/>
                  <a:pt x="370" y="123"/>
                  <a:pt x="371" y="123"/>
                </a:cubicBezTo>
                <a:cubicBezTo>
                  <a:pt x="371" y="122"/>
                  <a:pt x="371" y="122"/>
                  <a:pt x="372" y="121"/>
                </a:cubicBezTo>
                <a:cubicBezTo>
                  <a:pt x="372" y="121"/>
                  <a:pt x="373" y="121"/>
                  <a:pt x="373" y="121"/>
                </a:cubicBezTo>
                <a:cubicBezTo>
                  <a:pt x="374" y="121"/>
                  <a:pt x="374" y="121"/>
                  <a:pt x="374" y="121"/>
                </a:cubicBezTo>
                <a:cubicBezTo>
                  <a:pt x="374" y="122"/>
                  <a:pt x="374" y="122"/>
                  <a:pt x="374" y="123"/>
                </a:cubicBezTo>
                <a:cubicBezTo>
                  <a:pt x="375" y="123"/>
                  <a:pt x="375" y="124"/>
                  <a:pt x="374" y="124"/>
                </a:cubicBezTo>
                <a:cubicBezTo>
                  <a:pt x="373" y="124"/>
                  <a:pt x="373" y="124"/>
                  <a:pt x="372" y="124"/>
                </a:cubicBezTo>
                <a:cubicBezTo>
                  <a:pt x="372" y="124"/>
                  <a:pt x="372" y="124"/>
                  <a:pt x="372" y="124"/>
                </a:cubicBezTo>
                <a:cubicBezTo>
                  <a:pt x="372" y="123"/>
                  <a:pt x="371" y="123"/>
                  <a:pt x="371" y="123"/>
                </a:cubicBezTo>
                <a:cubicBezTo>
                  <a:pt x="370" y="123"/>
                  <a:pt x="370" y="123"/>
                  <a:pt x="370" y="123"/>
                </a:cubicBezTo>
                <a:cubicBezTo>
                  <a:pt x="369" y="123"/>
                  <a:pt x="369" y="123"/>
                  <a:pt x="369" y="123"/>
                </a:cubicBezTo>
                <a:cubicBezTo>
                  <a:pt x="368" y="124"/>
                  <a:pt x="367" y="123"/>
                  <a:pt x="366" y="123"/>
                </a:cubicBezTo>
                <a:cubicBezTo>
                  <a:pt x="365" y="122"/>
                  <a:pt x="365" y="122"/>
                  <a:pt x="364" y="122"/>
                </a:cubicBezTo>
                <a:cubicBezTo>
                  <a:pt x="364" y="122"/>
                  <a:pt x="363" y="122"/>
                  <a:pt x="363" y="122"/>
                </a:cubicBezTo>
                <a:cubicBezTo>
                  <a:pt x="363" y="121"/>
                  <a:pt x="363" y="121"/>
                  <a:pt x="362" y="120"/>
                </a:cubicBezTo>
                <a:cubicBezTo>
                  <a:pt x="362" y="120"/>
                  <a:pt x="361" y="120"/>
                  <a:pt x="361" y="119"/>
                </a:cubicBezTo>
                <a:cubicBezTo>
                  <a:pt x="361" y="119"/>
                  <a:pt x="360" y="120"/>
                  <a:pt x="360" y="120"/>
                </a:cubicBezTo>
                <a:cubicBezTo>
                  <a:pt x="360" y="120"/>
                  <a:pt x="360" y="120"/>
                  <a:pt x="360" y="120"/>
                </a:cubicBezTo>
                <a:cubicBezTo>
                  <a:pt x="359" y="120"/>
                  <a:pt x="359" y="121"/>
                  <a:pt x="360" y="121"/>
                </a:cubicBezTo>
                <a:cubicBezTo>
                  <a:pt x="360" y="121"/>
                  <a:pt x="361" y="121"/>
                  <a:pt x="360" y="122"/>
                </a:cubicBezTo>
                <a:cubicBezTo>
                  <a:pt x="360" y="122"/>
                  <a:pt x="360" y="123"/>
                  <a:pt x="360" y="123"/>
                </a:cubicBezTo>
                <a:cubicBezTo>
                  <a:pt x="360" y="123"/>
                  <a:pt x="360" y="123"/>
                  <a:pt x="359" y="123"/>
                </a:cubicBezTo>
                <a:cubicBezTo>
                  <a:pt x="359" y="123"/>
                  <a:pt x="358" y="123"/>
                  <a:pt x="359" y="124"/>
                </a:cubicBezTo>
                <a:cubicBezTo>
                  <a:pt x="359" y="125"/>
                  <a:pt x="358" y="124"/>
                  <a:pt x="358" y="124"/>
                </a:cubicBezTo>
                <a:cubicBezTo>
                  <a:pt x="358" y="124"/>
                  <a:pt x="357" y="125"/>
                  <a:pt x="357" y="125"/>
                </a:cubicBezTo>
                <a:cubicBezTo>
                  <a:pt x="357" y="125"/>
                  <a:pt x="357" y="125"/>
                  <a:pt x="358" y="125"/>
                </a:cubicBezTo>
                <a:cubicBezTo>
                  <a:pt x="358" y="125"/>
                  <a:pt x="358" y="125"/>
                  <a:pt x="358" y="125"/>
                </a:cubicBezTo>
                <a:cubicBezTo>
                  <a:pt x="359" y="126"/>
                  <a:pt x="359" y="125"/>
                  <a:pt x="359" y="125"/>
                </a:cubicBezTo>
                <a:cubicBezTo>
                  <a:pt x="359" y="124"/>
                  <a:pt x="361" y="124"/>
                  <a:pt x="361" y="123"/>
                </a:cubicBezTo>
                <a:cubicBezTo>
                  <a:pt x="361" y="123"/>
                  <a:pt x="362" y="123"/>
                  <a:pt x="362" y="123"/>
                </a:cubicBezTo>
                <a:cubicBezTo>
                  <a:pt x="363" y="123"/>
                  <a:pt x="363" y="123"/>
                  <a:pt x="364" y="123"/>
                </a:cubicBezTo>
                <a:cubicBezTo>
                  <a:pt x="364" y="124"/>
                  <a:pt x="364" y="124"/>
                  <a:pt x="364" y="124"/>
                </a:cubicBezTo>
                <a:cubicBezTo>
                  <a:pt x="366" y="124"/>
                  <a:pt x="366" y="124"/>
                  <a:pt x="367" y="126"/>
                </a:cubicBezTo>
                <a:cubicBezTo>
                  <a:pt x="367" y="127"/>
                  <a:pt x="368" y="127"/>
                  <a:pt x="369" y="126"/>
                </a:cubicBezTo>
                <a:cubicBezTo>
                  <a:pt x="369" y="125"/>
                  <a:pt x="370" y="125"/>
                  <a:pt x="371" y="125"/>
                </a:cubicBezTo>
                <a:cubicBezTo>
                  <a:pt x="371" y="125"/>
                  <a:pt x="371" y="125"/>
                  <a:pt x="371" y="125"/>
                </a:cubicBezTo>
                <a:cubicBezTo>
                  <a:pt x="372" y="126"/>
                  <a:pt x="373" y="126"/>
                  <a:pt x="373" y="125"/>
                </a:cubicBezTo>
                <a:cubicBezTo>
                  <a:pt x="374" y="125"/>
                  <a:pt x="374" y="125"/>
                  <a:pt x="375" y="125"/>
                </a:cubicBezTo>
                <a:cubicBezTo>
                  <a:pt x="375" y="126"/>
                  <a:pt x="375" y="126"/>
                  <a:pt x="375" y="125"/>
                </a:cubicBezTo>
                <a:cubicBezTo>
                  <a:pt x="376" y="125"/>
                  <a:pt x="376" y="125"/>
                  <a:pt x="376" y="126"/>
                </a:cubicBezTo>
                <a:cubicBezTo>
                  <a:pt x="376" y="126"/>
                  <a:pt x="376" y="126"/>
                  <a:pt x="377" y="126"/>
                </a:cubicBezTo>
                <a:cubicBezTo>
                  <a:pt x="378" y="126"/>
                  <a:pt x="379" y="126"/>
                  <a:pt x="378" y="127"/>
                </a:cubicBezTo>
                <a:cubicBezTo>
                  <a:pt x="378" y="127"/>
                  <a:pt x="379" y="127"/>
                  <a:pt x="379" y="128"/>
                </a:cubicBezTo>
                <a:cubicBezTo>
                  <a:pt x="380" y="128"/>
                  <a:pt x="380" y="128"/>
                  <a:pt x="381" y="128"/>
                </a:cubicBezTo>
                <a:cubicBezTo>
                  <a:pt x="381" y="128"/>
                  <a:pt x="381" y="128"/>
                  <a:pt x="381" y="128"/>
                </a:cubicBezTo>
                <a:cubicBezTo>
                  <a:pt x="381" y="128"/>
                  <a:pt x="381" y="128"/>
                  <a:pt x="381" y="128"/>
                </a:cubicBezTo>
                <a:cubicBezTo>
                  <a:pt x="381" y="128"/>
                  <a:pt x="381" y="128"/>
                  <a:pt x="381" y="129"/>
                </a:cubicBezTo>
                <a:cubicBezTo>
                  <a:pt x="380" y="129"/>
                  <a:pt x="380" y="129"/>
                  <a:pt x="380" y="129"/>
                </a:cubicBezTo>
                <a:cubicBezTo>
                  <a:pt x="380" y="129"/>
                  <a:pt x="381" y="129"/>
                  <a:pt x="381" y="129"/>
                </a:cubicBezTo>
                <a:cubicBezTo>
                  <a:pt x="382" y="129"/>
                  <a:pt x="382" y="129"/>
                  <a:pt x="383" y="128"/>
                </a:cubicBezTo>
                <a:cubicBezTo>
                  <a:pt x="383" y="127"/>
                  <a:pt x="384" y="127"/>
                  <a:pt x="385" y="127"/>
                </a:cubicBezTo>
                <a:cubicBezTo>
                  <a:pt x="385" y="127"/>
                  <a:pt x="385" y="127"/>
                  <a:pt x="385" y="127"/>
                </a:cubicBezTo>
                <a:cubicBezTo>
                  <a:pt x="384" y="128"/>
                  <a:pt x="384" y="128"/>
                  <a:pt x="385" y="128"/>
                </a:cubicBezTo>
                <a:cubicBezTo>
                  <a:pt x="386" y="128"/>
                  <a:pt x="387" y="129"/>
                  <a:pt x="388" y="129"/>
                </a:cubicBezTo>
                <a:cubicBezTo>
                  <a:pt x="389" y="130"/>
                  <a:pt x="390" y="130"/>
                  <a:pt x="390" y="129"/>
                </a:cubicBezTo>
                <a:cubicBezTo>
                  <a:pt x="390" y="129"/>
                  <a:pt x="391" y="129"/>
                  <a:pt x="391" y="129"/>
                </a:cubicBezTo>
                <a:cubicBezTo>
                  <a:pt x="391" y="129"/>
                  <a:pt x="391" y="129"/>
                  <a:pt x="391" y="129"/>
                </a:cubicBezTo>
                <a:cubicBezTo>
                  <a:pt x="391" y="129"/>
                  <a:pt x="391" y="130"/>
                  <a:pt x="391" y="130"/>
                </a:cubicBezTo>
                <a:cubicBezTo>
                  <a:pt x="391" y="130"/>
                  <a:pt x="391" y="131"/>
                  <a:pt x="390" y="131"/>
                </a:cubicBezTo>
                <a:cubicBezTo>
                  <a:pt x="389" y="132"/>
                  <a:pt x="389" y="132"/>
                  <a:pt x="389" y="133"/>
                </a:cubicBezTo>
                <a:cubicBezTo>
                  <a:pt x="390" y="134"/>
                  <a:pt x="389" y="135"/>
                  <a:pt x="389" y="135"/>
                </a:cubicBezTo>
                <a:cubicBezTo>
                  <a:pt x="388" y="136"/>
                  <a:pt x="388" y="136"/>
                  <a:pt x="388" y="137"/>
                </a:cubicBezTo>
                <a:cubicBezTo>
                  <a:pt x="387" y="138"/>
                  <a:pt x="387" y="139"/>
                  <a:pt x="385" y="139"/>
                </a:cubicBezTo>
                <a:cubicBezTo>
                  <a:pt x="385" y="139"/>
                  <a:pt x="385" y="139"/>
                  <a:pt x="385" y="139"/>
                </a:cubicBezTo>
                <a:cubicBezTo>
                  <a:pt x="384" y="140"/>
                  <a:pt x="383" y="141"/>
                  <a:pt x="382" y="141"/>
                </a:cubicBezTo>
                <a:cubicBezTo>
                  <a:pt x="381" y="142"/>
                  <a:pt x="381" y="142"/>
                  <a:pt x="380" y="142"/>
                </a:cubicBezTo>
                <a:cubicBezTo>
                  <a:pt x="380" y="142"/>
                  <a:pt x="379" y="142"/>
                  <a:pt x="379" y="142"/>
                </a:cubicBezTo>
                <a:cubicBezTo>
                  <a:pt x="378" y="143"/>
                  <a:pt x="377" y="143"/>
                  <a:pt x="376" y="143"/>
                </a:cubicBezTo>
                <a:cubicBezTo>
                  <a:pt x="376" y="143"/>
                  <a:pt x="375" y="143"/>
                  <a:pt x="376" y="144"/>
                </a:cubicBezTo>
                <a:cubicBezTo>
                  <a:pt x="376" y="144"/>
                  <a:pt x="375" y="145"/>
                  <a:pt x="375" y="145"/>
                </a:cubicBezTo>
                <a:cubicBezTo>
                  <a:pt x="375" y="146"/>
                  <a:pt x="374" y="146"/>
                  <a:pt x="375" y="146"/>
                </a:cubicBezTo>
                <a:cubicBezTo>
                  <a:pt x="375" y="147"/>
                  <a:pt x="375" y="147"/>
                  <a:pt x="375" y="147"/>
                </a:cubicBezTo>
                <a:cubicBezTo>
                  <a:pt x="374" y="147"/>
                  <a:pt x="374" y="148"/>
                  <a:pt x="373" y="149"/>
                </a:cubicBezTo>
                <a:cubicBezTo>
                  <a:pt x="373" y="149"/>
                  <a:pt x="373" y="149"/>
                  <a:pt x="373" y="150"/>
                </a:cubicBezTo>
                <a:cubicBezTo>
                  <a:pt x="373" y="150"/>
                  <a:pt x="373" y="150"/>
                  <a:pt x="372" y="150"/>
                </a:cubicBezTo>
                <a:cubicBezTo>
                  <a:pt x="372" y="151"/>
                  <a:pt x="371" y="151"/>
                  <a:pt x="371" y="151"/>
                </a:cubicBezTo>
                <a:cubicBezTo>
                  <a:pt x="370" y="150"/>
                  <a:pt x="369" y="151"/>
                  <a:pt x="369" y="151"/>
                </a:cubicBezTo>
                <a:cubicBezTo>
                  <a:pt x="369" y="151"/>
                  <a:pt x="369" y="152"/>
                  <a:pt x="369" y="152"/>
                </a:cubicBezTo>
                <a:cubicBezTo>
                  <a:pt x="368" y="151"/>
                  <a:pt x="368" y="151"/>
                  <a:pt x="367" y="151"/>
                </a:cubicBezTo>
                <a:cubicBezTo>
                  <a:pt x="367" y="151"/>
                  <a:pt x="367" y="150"/>
                  <a:pt x="367" y="150"/>
                </a:cubicBezTo>
                <a:cubicBezTo>
                  <a:pt x="368" y="150"/>
                  <a:pt x="368" y="149"/>
                  <a:pt x="369" y="149"/>
                </a:cubicBezTo>
                <a:cubicBezTo>
                  <a:pt x="369" y="149"/>
                  <a:pt x="369" y="149"/>
                  <a:pt x="370" y="150"/>
                </a:cubicBezTo>
                <a:cubicBezTo>
                  <a:pt x="370" y="150"/>
                  <a:pt x="370" y="150"/>
                  <a:pt x="371" y="150"/>
                </a:cubicBezTo>
                <a:cubicBezTo>
                  <a:pt x="371" y="150"/>
                  <a:pt x="372" y="149"/>
                  <a:pt x="372" y="149"/>
                </a:cubicBezTo>
                <a:cubicBezTo>
                  <a:pt x="373" y="149"/>
                  <a:pt x="372" y="149"/>
                  <a:pt x="372" y="148"/>
                </a:cubicBezTo>
                <a:cubicBezTo>
                  <a:pt x="372" y="148"/>
                  <a:pt x="372" y="148"/>
                  <a:pt x="371" y="148"/>
                </a:cubicBezTo>
                <a:cubicBezTo>
                  <a:pt x="371" y="149"/>
                  <a:pt x="370" y="149"/>
                  <a:pt x="370" y="149"/>
                </a:cubicBezTo>
                <a:cubicBezTo>
                  <a:pt x="370" y="149"/>
                  <a:pt x="370" y="148"/>
                  <a:pt x="370" y="148"/>
                </a:cubicBezTo>
                <a:cubicBezTo>
                  <a:pt x="370" y="148"/>
                  <a:pt x="370" y="148"/>
                  <a:pt x="370" y="148"/>
                </a:cubicBezTo>
                <a:cubicBezTo>
                  <a:pt x="370" y="148"/>
                  <a:pt x="369" y="148"/>
                  <a:pt x="369" y="148"/>
                </a:cubicBezTo>
                <a:cubicBezTo>
                  <a:pt x="369" y="148"/>
                  <a:pt x="369" y="149"/>
                  <a:pt x="368" y="148"/>
                </a:cubicBezTo>
                <a:cubicBezTo>
                  <a:pt x="368" y="148"/>
                  <a:pt x="367" y="148"/>
                  <a:pt x="367" y="149"/>
                </a:cubicBezTo>
                <a:cubicBezTo>
                  <a:pt x="367" y="150"/>
                  <a:pt x="366" y="149"/>
                  <a:pt x="366" y="150"/>
                </a:cubicBezTo>
                <a:cubicBezTo>
                  <a:pt x="366" y="150"/>
                  <a:pt x="365" y="150"/>
                  <a:pt x="365" y="150"/>
                </a:cubicBezTo>
                <a:cubicBezTo>
                  <a:pt x="366" y="151"/>
                  <a:pt x="366" y="152"/>
                  <a:pt x="367" y="152"/>
                </a:cubicBezTo>
                <a:cubicBezTo>
                  <a:pt x="368" y="152"/>
                  <a:pt x="369" y="153"/>
                  <a:pt x="370" y="153"/>
                </a:cubicBezTo>
                <a:cubicBezTo>
                  <a:pt x="370" y="153"/>
                  <a:pt x="370" y="153"/>
                  <a:pt x="370" y="153"/>
                </a:cubicBezTo>
                <a:cubicBezTo>
                  <a:pt x="370" y="154"/>
                  <a:pt x="370" y="154"/>
                  <a:pt x="370" y="154"/>
                </a:cubicBezTo>
                <a:cubicBezTo>
                  <a:pt x="371" y="155"/>
                  <a:pt x="371" y="155"/>
                  <a:pt x="372" y="155"/>
                </a:cubicBezTo>
                <a:cubicBezTo>
                  <a:pt x="372" y="155"/>
                  <a:pt x="372" y="154"/>
                  <a:pt x="372" y="154"/>
                </a:cubicBezTo>
                <a:cubicBezTo>
                  <a:pt x="372" y="154"/>
                  <a:pt x="372" y="154"/>
                  <a:pt x="372" y="154"/>
                </a:cubicBezTo>
                <a:cubicBezTo>
                  <a:pt x="371" y="153"/>
                  <a:pt x="371" y="153"/>
                  <a:pt x="371" y="152"/>
                </a:cubicBezTo>
                <a:cubicBezTo>
                  <a:pt x="372" y="153"/>
                  <a:pt x="372" y="152"/>
                  <a:pt x="373" y="152"/>
                </a:cubicBezTo>
                <a:cubicBezTo>
                  <a:pt x="374" y="152"/>
                  <a:pt x="374" y="152"/>
                  <a:pt x="375" y="153"/>
                </a:cubicBezTo>
                <a:cubicBezTo>
                  <a:pt x="375" y="153"/>
                  <a:pt x="375" y="153"/>
                  <a:pt x="375" y="153"/>
                </a:cubicBezTo>
                <a:cubicBezTo>
                  <a:pt x="375" y="154"/>
                  <a:pt x="375" y="155"/>
                  <a:pt x="375" y="155"/>
                </a:cubicBezTo>
                <a:cubicBezTo>
                  <a:pt x="375" y="156"/>
                  <a:pt x="375" y="157"/>
                  <a:pt x="375" y="158"/>
                </a:cubicBezTo>
                <a:cubicBezTo>
                  <a:pt x="376" y="159"/>
                  <a:pt x="375" y="159"/>
                  <a:pt x="375" y="159"/>
                </a:cubicBezTo>
                <a:cubicBezTo>
                  <a:pt x="374" y="158"/>
                  <a:pt x="374" y="159"/>
                  <a:pt x="374" y="159"/>
                </a:cubicBezTo>
                <a:cubicBezTo>
                  <a:pt x="373" y="160"/>
                  <a:pt x="373" y="160"/>
                  <a:pt x="373" y="161"/>
                </a:cubicBezTo>
                <a:cubicBezTo>
                  <a:pt x="373" y="161"/>
                  <a:pt x="373" y="161"/>
                  <a:pt x="373" y="161"/>
                </a:cubicBezTo>
                <a:cubicBezTo>
                  <a:pt x="373" y="161"/>
                  <a:pt x="373" y="161"/>
                  <a:pt x="373" y="161"/>
                </a:cubicBezTo>
                <a:cubicBezTo>
                  <a:pt x="373" y="161"/>
                  <a:pt x="373" y="161"/>
                  <a:pt x="373" y="161"/>
                </a:cubicBezTo>
                <a:cubicBezTo>
                  <a:pt x="374" y="161"/>
                  <a:pt x="374" y="161"/>
                  <a:pt x="374" y="161"/>
                </a:cubicBezTo>
                <a:cubicBezTo>
                  <a:pt x="374" y="162"/>
                  <a:pt x="373" y="162"/>
                  <a:pt x="374" y="162"/>
                </a:cubicBezTo>
                <a:cubicBezTo>
                  <a:pt x="374" y="163"/>
                  <a:pt x="374" y="163"/>
                  <a:pt x="375" y="164"/>
                </a:cubicBezTo>
                <a:cubicBezTo>
                  <a:pt x="374" y="164"/>
                  <a:pt x="375" y="165"/>
                  <a:pt x="375" y="165"/>
                </a:cubicBezTo>
                <a:cubicBezTo>
                  <a:pt x="376" y="165"/>
                  <a:pt x="376" y="165"/>
                  <a:pt x="376" y="165"/>
                </a:cubicBezTo>
                <a:cubicBezTo>
                  <a:pt x="376" y="166"/>
                  <a:pt x="376" y="166"/>
                  <a:pt x="377" y="166"/>
                </a:cubicBezTo>
                <a:cubicBezTo>
                  <a:pt x="377" y="167"/>
                  <a:pt x="377" y="167"/>
                  <a:pt x="376" y="167"/>
                </a:cubicBezTo>
                <a:cubicBezTo>
                  <a:pt x="376" y="167"/>
                  <a:pt x="375" y="167"/>
                  <a:pt x="375" y="168"/>
                </a:cubicBezTo>
                <a:cubicBezTo>
                  <a:pt x="376" y="169"/>
                  <a:pt x="376" y="169"/>
                  <a:pt x="376" y="170"/>
                </a:cubicBezTo>
                <a:cubicBezTo>
                  <a:pt x="376" y="171"/>
                  <a:pt x="376" y="172"/>
                  <a:pt x="375" y="173"/>
                </a:cubicBezTo>
                <a:cubicBezTo>
                  <a:pt x="374" y="173"/>
                  <a:pt x="374" y="173"/>
                  <a:pt x="373" y="174"/>
                </a:cubicBezTo>
                <a:cubicBezTo>
                  <a:pt x="373" y="174"/>
                  <a:pt x="373" y="174"/>
                  <a:pt x="372" y="174"/>
                </a:cubicBezTo>
                <a:cubicBezTo>
                  <a:pt x="373" y="173"/>
                  <a:pt x="373" y="173"/>
                  <a:pt x="373" y="173"/>
                </a:cubicBezTo>
                <a:cubicBezTo>
                  <a:pt x="373" y="173"/>
                  <a:pt x="373" y="173"/>
                  <a:pt x="373" y="172"/>
                </a:cubicBezTo>
                <a:cubicBezTo>
                  <a:pt x="372" y="172"/>
                  <a:pt x="372" y="172"/>
                  <a:pt x="372" y="172"/>
                </a:cubicBezTo>
                <a:cubicBezTo>
                  <a:pt x="372" y="172"/>
                  <a:pt x="371" y="172"/>
                  <a:pt x="371" y="172"/>
                </a:cubicBezTo>
                <a:cubicBezTo>
                  <a:pt x="371" y="172"/>
                  <a:pt x="371" y="172"/>
                  <a:pt x="371" y="172"/>
                </a:cubicBezTo>
                <a:cubicBezTo>
                  <a:pt x="372" y="172"/>
                  <a:pt x="372" y="173"/>
                  <a:pt x="372" y="173"/>
                </a:cubicBezTo>
                <a:cubicBezTo>
                  <a:pt x="372" y="173"/>
                  <a:pt x="372" y="173"/>
                  <a:pt x="372" y="173"/>
                </a:cubicBezTo>
                <a:cubicBezTo>
                  <a:pt x="372" y="173"/>
                  <a:pt x="370" y="173"/>
                  <a:pt x="370" y="173"/>
                </a:cubicBezTo>
                <a:cubicBezTo>
                  <a:pt x="370" y="172"/>
                  <a:pt x="370" y="172"/>
                  <a:pt x="370" y="172"/>
                </a:cubicBezTo>
                <a:cubicBezTo>
                  <a:pt x="370" y="171"/>
                  <a:pt x="371" y="171"/>
                  <a:pt x="370" y="170"/>
                </a:cubicBezTo>
                <a:cubicBezTo>
                  <a:pt x="370" y="170"/>
                  <a:pt x="369" y="170"/>
                  <a:pt x="368" y="170"/>
                </a:cubicBezTo>
                <a:cubicBezTo>
                  <a:pt x="368" y="170"/>
                  <a:pt x="368" y="170"/>
                  <a:pt x="368" y="170"/>
                </a:cubicBezTo>
                <a:cubicBezTo>
                  <a:pt x="368" y="170"/>
                  <a:pt x="368" y="170"/>
                  <a:pt x="368" y="169"/>
                </a:cubicBezTo>
                <a:cubicBezTo>
                  <a:pt x="369" y="169"/>
                  <a:pt x="369" y="169"/>
                  <a:pt x="369" y="169"/>
                </a:cubicBezTo>
                <a:cubicBezTo>
                  <a:pt x="369" y="169"/>
                  <a:pt x="368" y="169"/>
                  <a:pt x="368" y="169"/>
                </a:cubicBezTo>
                <a:cubicBezTo>
                  <a:pt x="368" y="169"/>
                  <a:pt x="367" y="169"/>
                  <a:pt x="367" y="169"/>
                </a:cubicBezTo>
                <a:cubicBezTo>
                  <a:pt x="367" y="169"/>
                  <a:pt x="367" y="169"/>
                  <a:pt x="366" y="169"/>
                </a:cubicBezTo>
                <a:cubicBezTo>
                  <a:pt x="366" y="168"/>
                  <a:pt x="366" y="168"/>
                  <a:pt x="366" y="168"/>
                </a:cubicBezTo>
                <a:cubicBezTo>
                  <a:pt x="365" y="168"/>
                  <a:pt x="365" y="168"/>
                  <a:pt x="365" y="167"/>
                </a:cubicBezTo>
                <a:cubicBezTo>
                  <a:pt x="365" y="167"/>
                  <a:pt x="365" y="167"/>
                  <a:pt x="364" y="167"/>
                </a:cubicBezTo>
                <a:cubicBezTo>
                  <a:pt x="364" y="167"/>
                  <a:pt x="364" y="167"/>
                  <a:pt x="364" y="167"/>
                </a:cubicBezTo>
                <a:cubicBezTo>
                  <a:pt x="364" y="168"/>
                  <a:pt x="364" y="168"/>
                  <a:pt x="364" y="169"/>
                </a:cubicBezTo>
                <a:cubicBezTo>
                  <a:pt x="364" y="169"/>
                  <a:pt x="364" y="169"/>
                  <a:pt x="363" y="169"/>
                </a:cubicBezTo>
                <a:cubicBezTo>
                  <a:pt x="363" y="169"/>
                  <a:pt x="363" y="168"/>
                  <a:pt x="362" y="168"/>
                </a:cubicBezTo>
                <a:cubicBezTo>
                  <a:pt x="362" y="168"/>
                  <a:pt x="362" y="169"/>
                  <a:pt x="361" y="169"/>
                </a:cubicBezTo>
                <a:cubicBezTo>
                  <a:pt x="361" y="169"/>
                  <a:pt x="361" y="169"/>
                  <a:pt x="361" y="169"/>
                </a:cubicBezTo>
                <a:cubicBezTo>
                  <a:pt x="361" y="169"/>
                  <a:pt x="361" y="168"/>
                  <a:pt x="361" y="168"/>
                </a:cubicBezTo>
                <a:cubicBezTo>
                  <a:pt x="361" y="167"/>
                  <a:pt x="361" y="167"/>
                  <a:pt x="362" y="168"/>
                </a:cubicBezTo>
                <a:cubicBezTo>
                  <a:pt x="362" y="168"/>
                  <a:pt x="363" y="168"/>
                  <a:pt x="363" y="168"/>
                </a:cubicBezTo>
                <a:cubicBezTo>
                  <a:pt x="363" y="168"/>
                  <a:pt x="363" y="168"/>
                  <a:pt x="363" y="168"/>
                </a:cubicBezTo>
                <a:cubicBezTo>
                  <a:pt x="363" y="167"/>
                  <a:pt x="363" y="167"/>
                  <a:pt x="363" y="167"/>
                </a:cubicBezTo>
                <a:cubicBezTo>
                  <a:pt x="362" y="167"/>
                  <a:pt x="362" y="167"/>
                  <a:pt x="362" y="166"/>
                </a:cubicBezTo>
                <a:cubicBezTo>
                  <a:pt x="361" y="166"/>
                  <a:pt x="361" y="165"/>
                  <a:pt x="360" y="165"/>
                </a:cubicBezTo>
                <a:cubicBezTo>
                  <a:pt x="359" y="165"/>
                  <a:pt x="359" y="164"/>
                  <a:pt x="358" y="164"/>
                </a:cubicBezTo>
                <a:cubicBezTo>
                  <a:pt x="358" y="165"/>
                  <a:pt x="358" y="165"/>
                  <a:pt x="359" y="165"/>
                </a:cubicBezTo>
                <a:cubicBezTo>
                  <a:pt x="359" y="166"/>
                  <a:pt x="359" y="166"/>
                  <a:pt x="359" y="166"/>
                </a:cubicBezTo>
                <a:cubicBezTo>
                  <a:pt x="359" y="166"/>
                  <a:pt x="358" y="166"/>
                  <a:pt x="358" y="166"/>
                </a:cubicBezTo>
                <a:cubicBezTo>
                  <a:pt x="357" y="166"/>
                  <a:pt x="357" y="166"/>
                  <a:pt x="356" y="166"/>
                </a:cubicBezTo>
                <a:cubicBezTo>
                  <a:pt x="356" y="167"/>
                  <a:pt x="356" y="167"/>
                  <a:pt x="357" y="167"/>
                </a:cubicBezTo>
                <a:cubicBezTo>
                  <a:pt x="357" y="167"/>
                  <a:pt x="357" y="167"/>
                  <a:pt x="358" y="168"/>
                </a:cubicBezTo>
                <a:cubicBezTo>
                  <a:pt x="358" y="168"/>
                  <a:pt x="358" y="168"/>
                  <a:pt x="358" y="168"/>
                </a:cubicBezTo>
                <a:cubicBezTo>
                  <a:pt x="358" y="168"/>
                  <a:pt x="358" y="168"/>
                  <a:pt x="358" y="169"/>
                </a:cubicBezTo>
                <a:cubicBezTo>
                  <a:pt x="358" y="169"/>
                  <a:pt x="357" y="169"/>
                  <a:pt x="357" y="169"/>
                </a:cubicBezTo>
                <a:cubicBezTo>
                  <a:pt x="356" y="169"/>
                  <a:pt x="355" y="169"/>
                  <a:pt x="355" y="170"/>
                </a:cubicBezTo>
                <a:cubicBezTo>
                  <a:pt x="355" y="170"/>
                  <a:pt x="355" y="171"/>
                  <a:pt x="355" y="171"/>
                </a:cubicBezTo>
                <a:cubicBezTo>
                  <a:pt x="355" y="171"/>
                  <a:pt x="356" y="171"/>
                  <a:pt x="356" y="171"/>
                </a:cubicBezTo>
                <a:cubicBezTo>
                  <a:pt x="356" y="170"/>
                  <a:pt x="357" y="171"/>
                  <a:pt x="358" y="171"/>
                </a:cubicBezTo>
                <a:cubicBezTo>
                  <a:pt x="358" y="171"/>
                  <a:pt x="359" y="171"/>
                  <a:pt x="358" y="170"/>
                </a:cubicBezTo>
                <a:cubicBezTo>
                  <a:pt x="358" y="170"/>
                  <a:pt x="359" y="169"/>
                  <a:pt x="359" y="169"/>
                </a:cubicBezTo>
                <a:cubicBezTo>
                  <a:pt x="359" y="169"/>
                  <a:pt x="360" y="170"/>
                  <a:pt x="360" y="170"/>
                </a:cubicBezTo>
                <a:cubicBezTo>
                  <a:pt x="360" y="170"/>
                  <a:pt x="360" y="171"/>
                  <a:pt x="359" y="171"/>
                </a:cubicBezTo>
                <a:cubicBezTo>
                  <a:pt x="359" y="172"/>
                  <a:pt x="359" y="172"/>
                  <a:pt x="359" y="172"/>
                </a:cubicBezTo>
                <a:cubicBezTo>
                  <a:pt x="358" y="172"/>
                  <a:pt x="358" y="172"/>
                  <a:pt x="358" y="172"/>
                </a:cubicBezTo>
                <a:cubicBezTo>
                  <a:pt x="358" y="173"/>
                  <a:pt x="358" y="174"/>
                  <a:pt x="357" y="174"/>
                </a:cubicBezTo>
                <a:cubicBezTo>
                  <a:pt x="357" y="174"/>
                  <a:pt x="356" y="173"/>
                  <a:pt x="356" y="174"/>
                </a:cubicBezTo>
                <a:cubicBezTo>
                  <a:pt x="357" y="174"/>
                  <a:pt x="357" y="174"/>
                  <a:pt x="358" y="175"/>
                </a:cubicBezTo>
                <a:cubicBezTo>
                  <a:pt x="358" y="175"/>
                  <a:pt x="358" y="175"/>
                  <a:pt x="358" y="175"/>
                </a:cubicBezTo>
                <a:cubicBezTo>
                  <a:pt x="357" y="175"/>
                  <a:pt x="357" y="176"/>
                  <a:pt x="357" y="176"/>
                </a:cubicBezTo>
                <a:cubicBezTo>
                  <a:pt x="356" y="176"/>
                  <a:pt x="356" y="176"/>
                  <a:pt x="356" y="176"/>
                </a:cubicBezTo>
                <a:cubicBezTo>
                  <a:pt x="356" y="177"/>
                  <a:pt x="356" y="176"/>
                  <a:pt x="357" y="176"/>
                </a:cubicBezTo>
                <a:cubicBezTo>
                  <a:pt x="357" y="176"/>
                  <a:pt x="358" y="176"/>
                  <a:pt x="358" y="177"/>
                </a:cubicBezTo>
                <a:cubicBezTo>
                  <a:pt x="358" y="178"/>
                  <a:pt x="358" y="178"/>
                  <a:pt x="359" y="178"/>
                </a:cubicBezTo>
                <a:cubicBezTo>
                  <a:pt x="359" y="178"/>
                  <a:pt x="359" y="178"/>
                  <a:pt x="359" y="178"/>
                </a:cubicBezTo>
                <a:cubicBezTo>
                  <a:pt x="359" y="177"/>
                  <a:pt x="359" y="177"/>
                  <a:pt x="359" y="177"/>
                </a:cubicBezTo>
                <a:cubicBezTo>
                  <a:pt x="359" y="177"/>
                  <a:pt x="360" y="177"/>
                  <a:pt x="360" y="177"/>
                </a:cubicBezTo>
                <a:cubicBezTo>
                  <a:pt x="360" y="177"/>
                  <a:pt x="360" y="177"/>
                  <a:pt x="360" y="178"/>
                </a:cubicBezTo>
                <a:cubicBezTo>
                  <a:pt x="361" y="178"/>
                  <a:pt x="360" y="178"/>
                  <a:pt x="360" y="178"/>
                </a:cubicBezTo>
                <a:cubicBezTo>
                  <a:pt x="360" y="179"/>
                  <a:pt x="360" y="179"/>
                  <a:pt x="360" y="179"/>
                </a:cubicBezTo>
                <a:cubicBezTo>
                  <a:pt x="361" y="179"/>
                  <a:pt x="362" y="180"/>
                  <a:pt x="363" y="179"/>
                </a:cubicBezTo>
                <a:cubicBezTo>
                  <a:pt x="364" y="179"/>
                  <a:pt x="364" y="179"/>
                  <a:pt x="365" y="179"/>
                </a:cubicBezTo>
                <a:cubicBezTo>
                  <a:pt x="366" y="179"/>
                  <a:pt x="367" y="180"/>
                  <a:pt x="368" y="180"/>
                </a:cubicBezTo>
                <a:cubicBezTo>
                  <a:pt x="368" y="180"/>
                  <a:pt x="368" y="180"/>
                  <a:pt x="368" y="180"/>
                </a:cubicBezTo>
                <a:cubicBezTo>
                  <a:pt x="368" y="180"/>
                  <a:pt x="368" y="180"/>
                  <a:pt x="368" y="180"/>
                </a:cubicBezTo>
                <a:cubicBezTo>
                  <a:pt x="368" y="180"/>
                  <a:pt x="367" y="180"/>
                  <a:pt x="367" y="180"/>
                </a:cubicBezTo>
                <a:cubicBezTo>
                  <a:pt x="367" y="180"/>
                  <a:pt x="366" y="180"/>
                  <a:pt x="366" y="181"/>
                </a:cubicBezTo>
                <a:cubicBezTo>
                  <a:pt x="365" y="181"/>
                  <a:pt x="364" y="181"/>
                  <a:pt x="364" y="181"/>
                </a:cubicBezTo>
                <a:cubicBezTo>
                  <a:pt x="363" y="181"/>
                  <a:pt x="363" y="181"/>
                  <a:pt x="363" y="181"/>
                </a:cubicBezTo>
                <a:cubicBezTo>
                  <a:pt x="363" y="182"/>
                  <a:pt x="364" y="182"/>
                  <a:pt x="364" y="182"/>
                </a:cubicBezTo>
                <a:cubicBezTo>
                  <a:pt x="364" y="182"/>
                  <a:pt x="365" y="182"/>
                  <a:pt x="365" y="182"/>
                </a:cubicBezTo>
                <a:cubicBezTo>
                  <a:pt x="366" y="182"/>
                  <a:pt x="367" y="181"/>
                  <a:pt x="368" y="182"/>
                </a:cubicBezTo>
                <a:cubicBezTo>
                  <a:pt x="368" y="182"/>
                  <a:pt x="368" y="182"/>
                  <a:pt x="369" y="182"/>
                </a:cubicBezTo>
                <a:cubicBezTo>
                  <a:pt x="369" y="182"/>
                  <a:pt x="368" y="181"/>
                  <a:pt x="368" y="181"/>
                </a:cubicBezTo>
                <a:cubicBezTo>
                  <a:pt x="369" y="181"/>
                  <a:pt x="369" y="180"/>
                  <a:pt x="370" y="180"/>
                </a:cubicBezTo>
                <a:cubicBezTo>
                  <a:pt x="370" y="179"/>
                  <a:pt x="370" y="179"/>
                  <a:pt x="370" y="178"/>
                </a:cubicBezTo>
                <a:cubicBezTo>
                  <a:pt x="370" y="178"/>
                  <a:pt x="371" y="179"/>
                  <a:pt x="371" y="178"/>
                </a:cubicBezTo>
                <a:cubicBezTo>
                  <a:pt x="372" y="178"/>
                  <a:pt x="372" y="178"/>
                  <a:pt x="373" y="179"/>
                </a:cubicBezTo>
                <a:cubicBezTo>
                  <a:pt x="373" y="180"/>
                  <a:pt x="374" y="179"/>
                  <a:pt x="374" y="179"/>
                </a:cubicBezTo>
                <a:cubicBezTo>
                  <a:pt x="375" y="178"/>
                  <a:pt x="375" y="178"/>
                  <a:pt x="375" y="178"/>
                </a:cubicBezTo>
                <a:cubicBezTo>
                  <a:pt x="376" y="179"/>
                  <a:pt x="376" y="179"/>
                  <a:pt x="377" y="178"/>
                </a:cubicBezTo>
                <a:cubicBezTo>
                  <a:pt x="377" y="178"/>
                  <a:pt x="377" y="178"/>
                  <a:pt x="377" y="178"/>
                </a:cubicBezTo>
                <a:cubicBezTo>
                  <a:pt x="378" y="178"/>
                  <a:pt x="379" y="178"/>
                  <a:pt x="379" y="179"/>
                </a:cubicBezTo>
                <a:cubicBezTo>
                  <a:pt x="379" y="179"/>
                  <a:pt x="379" y="180"/>
                  <a:pt x="379" y="180"/>
                </a:cubicBezTo>
                <a:cubicBezTo>
                  <a:pt x="379" y="180"/>
                  <a:pt x="378" y="180"/>
                  <a:pt x="378" y="181"/>
                </a:cubicBezTo>
                <a:cubicBezTo>
                  <a:pt x="379" y="181"/>
                  <a:pt x="379" y="181"/>
                  <a:pt x="379" y="181"/>
                </a:cubicBezTo>
                <a:cubicBezTo>
                  <a:pt x="380" y="181"/>
                  <a:pt x="381" y="181"/>
                  <a:pt x="382" y="181"/>
                </a:cubicBezTo>
                <a:cubicBezTo>
                  <a:pt x="382" y="181"/>
                  <a:pt x="382" y="181"/>
                  <a:pt x="382" y="181"/>
                </a:cubicBezTo>
                <a:cubicBezTo>
                  <a:pt x="382" y="181"/>
                  <a:pt x="382" y="181"/>
                  <a:pt x="382" y="181"/>
                </a:cubicBezTo>
                <a:cubicBezTo>
                  <a:pt x="381" y="181"/>
                  <a:pt x="381" y="181"/>
                  <a:pt x="381" y="182"/>
                </a:cubicBezTo>
                <a:cubicBezTo>
                  <a:pt x="381" y="182"/>
                  <a:pt x="380" y="182"/>
                  <a:pt x="380" y="182"/>
                </a:cubicBezTo>
                <a:cubicBezTo>
                  <a:pt x="380" y="183"/>
                  <a:pt x="381" y="184"/>
                  <a:pt x="382" y="184"/>
                </a:cubicBezTo>
                <a:cubicBezTo>
                  <a:pt x="382" y="184"/>
                  <a:pt x="382" y="184"/>
                  <a:pt x="383" y="183"/>
                </a:cubicBezTo>
                <a:cubicBezTo>
                  <a:pt x="383" y="183"/>
                  <a:pt x="384" y="183"/>
                  <a:pt x="385" y="182"/>
                </a:cubicBezTo>
                <a:cubicBezTo>
                  <a:pt x="385" y="182"/>
                  <a:pt x="385" y="183"/>
                  <a:pt x="385" y="183"/>
                </a:cubicBezTo>
                <a:cubicBezTo>
                  <a:pt x="385" y="183"/>
                  <a:pt x="385" y="183"/>
                  <a:pt x="385" y="183"/>
                </a:cubicBezTo>
                <a:cubicBezTo>
                  <a:pt x="384" y="183"/>
                  <a:pt x="384" y="183"/>
                  <a:pt x="384" y="184"/>
                </a:cubicBezTo>
                <a:cubicBezTo>
                  <a:pt x="385" y="185"/>
                  <a:pt x="384" y="185"/>
                  <a:pt x="383" y="185"/>
                </a:cubicBezTo>
                <a:cubicBezTo>
                  <a:pt x="382" y="185"/>
                  <a:pt x="382" y="185"/>
                  <a:pt x="381" y="185"/>
                </a:cubicBezTo>
                <a:cubicBezTo>
                  <a:pt x="380" y="185"/>
                  <a:pt x="379" y="186"/>
                  <a:pt x="379" y="184"/>
                </a:cubicBezTo>
                <a:cubicBezTo>
                  <a:pt x="378" y="185"/>
                  <a:pt x="377" y="184"/>
                  <a:pt x="376" y="184"/>
                </a:cubicBezTo>
                <a:cubicBezTo>
                  <a:pt x="376" y="185"/>
                  <a:pt x="376" y="185"/>
                  <a:pt x="375" y="185"/>
                </a:cubicBezTo>
                <a:cubicBezTo>
                  <a:pt x="375" y="186"/>
                  <a:pt x="376" y="186"/>
                  <a:pt x="376" y="186"/>
                </a:cubicBezTo>
                <a:cubicBezTo>
                  <a:pt x="376" y="187"/>
                  <a:pt x="375" y="187"/>
                  <a:pt x="375" y="187"/>
                </a:cubicBezTo>
                <a:cubicBezTo>
                  <a:pt x="375" y="187"/>
                  <a:pt x="374" y="187"/>
                  <a:pt x="374" y="187"/>
                </a:cubicBezTo>
                <a:cubicBezTo>
                  <a:pt x="374" y="187"/>
                  <a:pt x="375" y="187"/>
                  <a:pt x="375" y="187"/>
                </a:cubicBezTo>
                <a:cubicBezTo>
                  <a:pt x="375" y="187"/>
                  <a:pt x="376" y="188"/>
                  <a:pt x="377" y="188"/>
                </a:cubicBezTo>
                <a:cubicBezTo>
                  <a:pt x="377" y="187"/>
                  <a:pt x="377" y="187"/>
                  <a:pt x="377" y="188"/>
                </a:cubicBezTo>
                <a:cubicBezTo>
                  <a:pt x="378" y="188"/>
                  <a:pt x="378" y="188"/>
                  <a:pt x="378" y="188"/>
                </a:cubicBezTo>
                <a:cubicBezTo>
                  <a:pt x="379" y="188"/>
                  <a:pt x="379" y="188"/>
                  <a:pt x="379" y="188"/>
                </a:cubicBezTo>
                <a:cubicBezTo>
                  <a:pt x="380" y="188"/>
                  <a:pt x="380" y="189"/>
                  <a:pt x="381" y="189"/>
                </a:cubicBezTo>
                <a:cubicBezTo>
                  <a:pt x="381" y="189"/>
                  <a:pt x="380" y="190"/>
                  <a:pt x="380" y="190"/>
                </a:cubicBezTo>
                <a:cubicBezTo>
                  <a:pt x="379" y="190"/>
                  <a:pt x="378" y="189"/>
                  <a:pt x="377" y="189"/>
                </a:cubicBezTo>
                <a:cubicBezTo>
                  <a:pt x="377" y="189"/>
                  <a:pt x="376" y="189"/>
                  <a:pt x="376" y="189"/>
                </a:cubicBezTo>
                <a:cubicBezTo>
                  <a:pt x="376" y="189"/>
                  <a:pt x="376" y="190"/>
                  <a:pt x="375" y="190"/>
                </a:cubicBezTo>
                <a:cubicBezTo>
                  <a:pt x="375" y="190"/>
                  <a:pt x="375" y="189"/>
                  <a:pt x="375" y="189"/>
                </a:cubicBezTo>
                <a:cubicBezTo>
                  <a:pt x="375" y="188"/>
                  <a:pt x="375" y="188"/>
                  <a:pt x="374" y="188"/>
                </a:cubicBezTo>
                <a:cubicBezTo>
                  <a:pt x="374" y="189"/>
                  <a:pt x="374" y="189"/>
                  <a:pt x="373" y="189"/>
                </a:cubicBezTo>
                <a:cubicBezTo>
                  <a:pt x="373" y="189"/>
                  <a:pt x="372" y="189"/>
                  <a:pt x="372" y="189"/>
                </a:cubicBezTo>
                <a:cubicBezTo>
                  <a:pt x="372" y="188"/>
                  <a:pt x="371" y="188"/>
                  <a:pt x="370" y="187"/>
                </a:cubicBezTo>
                <a:cubicBezTo>
                  <a:pt x="370" y="187"/>
                  <a:pt x="370" y="187"/>
                  <a:pt x="370" y="187"/>
                </a:cubicBezTo>
                <a:cubicBezTo>
                  <a:pt x="370" y="187"/>
                  <a:pt x="370" y="188"/>
                  <a:pt x="370" y="188"/>
                </a:cubicBezTo>
                <a:cubicBezTo>
                  <a:pt x="370" y="188"/>
                  <a:pt x="370" y="188"/>
                  <a:pt x="370" y="189"/>
                </a:cubicBezTo>
                <a:cubicBezTo>
                  <a:pt x="369" y="190"/>
                  <a:pt x="370" y="190"/>
                  <a:pt x="371" y="190"/>
                </a:cubicBezTo>
                <a:cubicBezTo>
                  <a:pt x="372" y="190"/>
                  <a:pt x="372" y="191"/>
                  <a:pt x="372" y="192"/>
                </a:cubicBezTo>
                <a:cubicBezTo>
                  <a:pt x="371" y="193"/>
                  <a:pt x="371" y="194"/>
                  <a:pt x="371" y="195"/>
                </a:cubicBezTo>
                <a:cubicBezTo>
                  <a:pt x="371" y="195"/>
                  <a:pt x="371" y="195"/>
                  <a:pt x="371" y="195"/>
                </a:cubicBezTo>
                <a:cubicBezTo>
                  <a:pt x="371" y="195"/>
                  <a:pt x="370" y="195"/>
                  <a:pt x="370" y="195"/>
                </a:cubicBezTo>
                <a:cubicBezTo>
                  <a:pt x="370" y="194"/>
                  <a:pt x="370" y="194"/>
                  <a:pt x="369" y="194"/>
                </a:cubicBezTo>
                <a:cubicBezTo>
                  <a:pt x="369" y="193"/>
                  <a:pt x="369" y="194"/>
                  <a:pt x="369" y="194"/>
                </a:cubicBezTo>
                <a:cubicBezTo>
                  <a:pt x="368" y="195"/>
                  <a:pt x="368" y="194"/>
                  <a:pt x="368" y="194"/>
                </a:cubicBezTo>
                <a:cubicBezTo>
                  <a:pt x="368" y="194"/>
                  <a:pt x="367" y="193"/>
                  <a:pt x="367" y="193"/>
                </a:cubicBezTo>
                <a:cubicBezTo>
                  <a:pt x="367" y="193"/>
                  <a:pt x="367" y="194"/>
                  <a:pt x="366" y="194"/>
                </a:cubicBezTo>
                <a:cubicBezTo>
                  <a:pt x="366" y="194"/>
                  <a:pt x="366" y="194"/>
                  <a:pt x="367" y="194"/>
                </a:cubicBezTo>
                <a:cubicBezTo>
                  <a:pt x="367" y="195"/>
                  <a:pt x="367" y="195"/>
                  <a:pt x="368" y="195"/>
                </a:cubicBezTo>
                <a:cubicBezTo>
                  <a:pt x="367" y="195"/>
                  <a:pt x="366" y="195"/>
                  <a:pt x="365" y="195"/>
                </a:cubicBezTo>
                <a:cubicBezTo>
                  <a:pt x="365" y="195"/>
                  <a:pt x="365" y="195"/>
                  <a:pt x="365" y="195"/>
                </a:cubicBezTo>
                <a:cubicBezTo>
                  <a:pt x="365" y="196"/>
                  <a:pt x="365" y="196"/>
                  <a:pt x="365" y="197"/>
                </a:cubicBezTo>
                <a:cubicBezTo>
                  <a:pt x="365" y="198"/>
                  <a:pt x="364" y="197"/>
                  <a:pt x="364" y="197"/>
                </a:cubicBezTo>
                <a:cubicBezTo>
                  <a:pt x="364" y="197"/>
                  <a:pt x="364" y="196"/>
                  <a:pt x="364" y="196"/>
                </a:cubicBezTo>
                <a:cubicBezTo>
                  <a:pt x="364" y="195"/>
                  <a:pt x="363" y="195"/>
                  <a:pt x="363" y="195"/>
                </a:cubicBezTo>
                <a:cubicBezTo>
                  <a:pt x="363" y="196"/>
                  <a:pt x="362" y="196"/>
                  <a:pt x="361" y="196"/>
                </a:cubicBezTo>
                <a:cubicBezTo>
                  <a:pt x="361" y="195"/>
                  <a:pt x="361" y="195"/>
                  <a:pt x="361" y="195"/>
                </a:cubicBezTo>
                <a:cubicBezTo>
                  <a:pt x="360" y="195"/>
                  <a:pt x="360" y="195"/>
                  <a:pt x="360" y="196"/>
                </a:cubicBezTo>
                <a:cubicBezTo>
                  <a:pt x="359" y="196"/>
                  <a:pt x="359" y="195"/>
                  <a:pt x="359" y="195"/>
                </a:cubicBezTo>
                <a:cubicBezTo>
                  <a:pt x="358" y="196"/>
                  <a:pt x="358" y="196"/>
                  <a:pt x="357" y="195"/>
                </a:cubicBezTo>
                <a:cubicBezTo>
                  <a:pt x="357" y="195"/>
                  <a:pt x="357" y="195"/>
                  <a:pt x="357" y="196"/>
                </a:cubicBezTo>
                <a:cubicBezTo>
                  <a:pt x="356" y="196"/>
                  <a:pt x="356" y="196"/>
                  <a:pt x="356" y="196"/>
                </a:cubicBezTo>
                <a:cubicBezTo>
                  <a:pt x="355" y="197"/>
                  <a:pt x="355" y="197"/>
                  <a:pt x="356" y="197"/>
                </a:cubicBezTo>
                <a:cubicBezTo>
                  <a:pt x="356" y="197"/>
                  <a:pt x="356" y="197"/>
                  <a:pt x="356" y="198"/>
                </a:cubicBezTo>
                <a:cubicBezTo>
                  <a:pt x="355" y="198"/>
                  <a:pt x="354" y="197"/>
                  <a:pt x="354" y="198"/>
                </a:cubicBezTo>
                <a:cubicBezTo>
                  <a:pt x="354" y="198"/>
                  <a:pt x="353" y="199"/>
                  <a:pt x="353" y="199"/>
                </a:cubicBezTo>
                <a:cubicBezTo>
                  <a:pt x="353" y="199"/>
                  <a:pt x="352" y="198"/>
                  <a:pt x="352" y="198"/>
                </a:cubicBezTo>
                <a:cubicBezTo>
                  <a:pt x="351" y="198"/>
                  <a:pt x="350" y="198"/>
                  <a:pt x="350" y="198"/>
                </a:cubicBezTo>
                <a:cubicBezTo>
                  <a:pt x="349" y="198"/>
                  <a:pt x="349" y="198"/>
                  <a:pt x="349" y="198"/>
                </a:cubicBezTo>
                <a:cubicBezTo>
                  <a:pt x="349" y="199"/>
                  <a:pt x="349" y="199"/>
                  <a:pt x="348" y="199"/>
                </a:cubicBezTo>
                <a:cubicBezTo>
                  <a:pt x="347" y="199"/>
                  <a:pt x="347" y="199"/>
                  <a:pt x="346" y="198"/>
                </a:cubicBezTo>
                <a:cubicBezTo>
                  <a:pt x="347" y="198"/>
                  <a:pt x="347" y="198"/>
                  <a:pt x="347" y="198"/>
                </a:cubicBezTo>
                <a:cubicBezTo>
                  <a:pt x="347" y="198"/>
                  <a:pt x="347" y="198"/>
                  <a:pt x="348" y="198"/>
                </a:cubicBezTo>
                <a:cubicBezTo>
                  <a:pt x="347" y="198"/>
                  <a:pt x="347" y="197"/>
                  <a:pt x="347" y="197"/>
                </a:cubicBezTo>
                <a:cubicBezTo>
                  <a:pt x="347" y="197"/>
                  <a:pt x="346" y="197"/>
                  <a:pt x="345" y="197"/>
                </a:cubicBezTo>
                <a:cubicBezTo>
                  <a:pt x="345" y="197"/>
                  <a:pt x="344" y="197"/>
                  <a:pt x="344" y="197"/>
                </a:cubicBezTo>
                <a:cubicBezTo>
                  <a:pt x="344" y="198"/>
                  <a:pt x="343" y="197"/>
                  <a:pt x="343" y="197"/>
                </a:cubicBezTo>
                <a:cubicBezTo>
                  <a:pt x="343" y="197"/>
                  <a:pt x="343" y="197"/>
                  <a:pt x="343" y="197"/>
                </a:cubicBezTo>
                <a:cubicBezTo>
                  <a:pt x="343" y="198"/>
                  <a:pt x="342" y="199"/>
                  <a:pt x="341" y="198"/>
                </a:cubicBezTo>
                <a:cubicBezTo>
                  <a:pt x="341" y="198"/>
                  <a:pt x="341" y="199"/>
                  <a:pt x="340" y="199"/>
                </a:cubicBezTo>
                <a:cubicBezTo>
                  <a:pt x="340" y="199"/>
                  <a:pt x="339" y="199"/>
                  <a:pt x="339" y="200"/>
                </a:cubicBezTo>
                <a:cubicBezTo>
                  <a:pt x="339" y="200"/>
                  <a:pt x="340" y="200"/>
                  <a:pt x="340" y="200"/>
                </a:cubicBezTo>
                <a:cubicBezTo>
                  <a:pt x="341" y="201"/>
                  <a:pt x="341" y="201"/>
                  <a:pt x="341" y="201"/>
                </a:cubicBezTo>
                <a:cubicBezTo>
                  <a:pt x="341" y="201"/>
                  <a:pt x="341" y="201"/>
                  <a:pt x="341" y="201"/>
                </a:cubicBezTo>
                <a:cubicBezTo>
                  <a:pt x="340" y="202"/>
                  <a:pt x="341" y="203"/>
                  <a:pt x="340" y="203"/>
                </a:cubicBezTo>
                <a:cubicBezTo>
                  <a:pt x="340" y="203"/>
                  <a:pt x="339" y="203"/>
                  <a:pt x="339" y="203"/>
                </a:cubicBezTo>
                <a:cubicBezTo>
                  <a:pt x="338" y="203"/>
                  <a:pt x="337" y="203"/>
                  <a:pt x="337" y="204"/>
                </a:cubicBezTo>
                <a:cubicBezTo>
                  <a:pt x="336" y="205"/>
                  <a:pt x="336" y="205"/>
                  <a:pt x="335" y="205"/>
                </a:cubicBezTo>
                <a:cubicBezTo>
                  <a:pt x="335" y="205"/>
                  <a:pt x="335" y="205"/>
                  <a:pt x="335" y="204"/>
                </a:cubicBezTo>
                <a:cubicBezTo>
                  <a:pt x="335" y="204"/>
                  <a:pt x="335" y="204"/>
                  <a:pt x="335" y="204"/>
                </a:cubicBezTo>
                <a:cubicBezTo>
                  <a:pt x="334" y="204"/>
                  <a:pt x="334" y="204"/>
                  <a:pt x="334" y="204"/>
                </a:cubicBezTo>
                <a:cubicBezTo>
                  <a:pt x="333" y="204"/>
                  <a:pt x="333" y="204"/>
                  <a:pt x="333" y="204"/>
                </a:cubicBezTo>
                <a:cubicBezTo>
                  <a:pt x="332" y="204"/>
                  <a:pt x="332" y="204"/>
                  <a:pt x="332" y="203"/>
                </a:cubicBezTo>
                <a:cubicBezTo>
                  <a:pt x="331" y="202"/>
                  <a:pt x="331" y="201"/>
                  <a:pt x="332" y="201"/>
                </a:cubicBezTo>
                <a:cubicBezTo>
                  <a:pt x="332" y="201"/>
                  <a:pt x="332" y="200"/>
                  <a:pt x="332" y="200"/>
                </a:cubicBezTo>
                <a:cubicBezTo>
                  <a:pt x="331" y="200"/>
                  <a:pt x="332" y="199"/>
                  <a:pt x="332" y="198"/>
                </a:cubicBezTo>
                <a:cubicBezTo>
                  <a:pt x="332" y="198"/>
                  <a:pt x="331" y="198"/>
                  <a:pt x="331" y="198"/>
                </a:cubicBezTo>
                <a:cubicBezTo>
                  <a:pt x="331" y="198"/>
                  <a:pt x="331" y="198"/>
                  <a:pt x="331" y="198"/>
                </a:cubicBezTo>
                <a:cubicBezTo>
                  <a:pt x="331" y="198"/>
                  <a:pt x="331" y="198"/>
                  <a:pt x="331" y="198"/>
                </a:cubicBezTo>
                <a:cubicBezTo>
                  <a:pt x="331" y="198"/>
                  <a:pt x="331" y="198"/>
                  <a:pt x="331" y="198"/>
                </a:cubicBezTo>
                <a:cubicBezTo>
                  <a:pt x="331" y="198"/>
                  <a:pt x="331" y="197"/>
                  <a:pt x="330" y="197"/>
                </a:cubicBezTo>
                <a:cubicBezTo>
                  <a:pt x="330" y="197"/>
                  <a:pt x="329" y="197"/>
                  <a:pt x="329" y="197"/>
                </a:cubicBezTo>
                <a:cubicBezTo>
                  <a:pt x="328" y="197"/>
                  <a:pt x="327" y="197"/>
                  <a:pt x="326" y="197"/>
                </a:cubicBezTo>
                <a:cubicBezTo>
                  <a:pt x="326" y="197"/>
                  <a:pt x="325" y="196"/>
                  <a:pt x="325" y="197"/>
                </a:cubicBezTo>
                <a:cubicBezTo>
                  <a:pt x="325" y="197"/>
                  <a:pt x="324" y="196"/>
                  <a:pt x="324" y="196"/>
                </a:cubicBezTo>
                <a:cubicBezTo>
                  <a:pt x="324" y="196"/>
                  <a:pt x="323" y="196"/>
                  <a:pt x="323" y="196"/>
                </a:cubicBezTo>
                <a:cubicBezTo>
                  <a:pt x="323" y="196"/>
                  <a:pt x="322" y="196"/>
                  <a:pt x="322" y="196"/>
                </a:cubicBezTo>
                <a:cubicBezTo>
                  <a:pt x="322" y="197"/>
                  <a:pt x="323" y="197"/>
                  <a:pt x="323" y="197"/>
                </a:cubicBezTo>
                <a:cubicBezTo>
                  <a:pt x="323" y="197"/>
                  <a:pt x="323" y="198"/>
                  <a:pt x="323" y="198"/>
                </a:cubicBezTo>
                <a:cubicBezTo>
                  <a:pt x="323" y="199"/>
                  <a:pt x="322" y="199"/>
                  <a:pt x="321" y="199"/>
                </a:cubicBezTo>
                <a:cubicBezTo>
                  <a:pt x="320" y="199"/>
                  <a:pt x="319" y="199"/>
                  <a:pt x="318" y="199"/>
                </a:cubicBezTo>
                <a:cubicBezTo>
                  <a:pt x="318" y="200"/>
                  <a:pt x="318" y="200"/>
                  <a:pt x="318" y="200"/>
                </a:cubicBezTo>
                <a:cubicBezTo>
                  <a:pt x="318" y="199"/>
                  <a:pt x="318" y="199"/>
                  <a:pt x="318" y="199"/>
                </a:cubicBezTo>
                <a:cubicBezTo>
                  <a:pt x="317" y="199"/>
                  <a:pt x="317" y="199"/>
                  <a:pt x="317" y="199"/>
                </a:cubicBezTo>
                <a:cubicBezTo>
                  <a:pt x="317" y="199"/>
                  <a:pt x="316" y="199"/>
                  <a:pt x="316" y="199"/>
                </a:cubicBezTo>
                <a:cubicBezTo>
                  <a:pt x="316" y="199"/>
                  <a:pt x="315" y="199"/>
                  <a:pt x="315" y="199"/>
                </a:cubicBezTo>
                <a:cubicBezTo>
                  <a:pt x="315" y="199"/>
                  <a:pt x="314" y="199"/>
                  <a:pt x="314" y="198"/>
                </a:cubicBezTo>
                <a:cubicBezTo>
                  <a:pt x="314" y="198"/>
                  <a:pt x="315" y="198"/>
                  <a:pt x="315" y="198"/>
                </a:cubicBezTo>
                <a:cubicBezTo>
                  <a:pt x="315" y="197"/>
                  <a:pt x="314" y="197"/>
                  <a:pt x="313" y="197"/>
                </a:cubicBezTo>
                <a:cubicBezTo>
                  <a:pt x="313" y="197"/>
                  <a:pt x="312" y="196"/>
                  <a:pt x="311" y="197"/>
                </a:cubicBezTo>
                <a:cubicBezTo>
                  <a:pt x="311" y="197"/>
                  <a:pt x="311" y="197"/>
                  <a:pt x="311" y="197"/>
                </a:cubicBezTo>
                <a:cubicBezTo>
                  <a:pt x="311" y="197"/>
                  <a:pt x="311" y="197"/>
                  <a:pt x="311" y="197"/>
                </a:cubicBezTo>
                <a:cubicBezTo>
                  <a:pt x="310" y="197"/>
                  <a:pt x="310" y="197"/>
                  <a:pt x="310" y="197"/>
                </a:cubicBezTo>
                <a:cubicBezTo>
                  <a:pt x="310" y="198"/>
                  <a:pt x="310" y="199"/>
                  <a:pt x="309" y="198"/>
                </a:cubicBezTo>
                <a:cubicBezTo>
                  <a:pt x="308" y="199"/>
                  <a:pt x="308" y="199"/>
                  <a:pt x="307" y="199"/>
                </a:cubicBezTo>
                <a:cubicBezTo>
                  <a:pt x="306" y="199"/>
                  <a:pt x="306" y="200"/>
                  <a:pt x="306" y="200"/>
                </a:cubicBezTo>
                <a:cubicBezTo>
                  <a:pt x="306" y="201"/>
                  <a:pt x="306" y="201"/>
                  <a:pt x="305" y="201"/>
                </a:cubicBezTo>
                <a:cubicBezTo>
                  <a:pt x="305" y="201"/>
                  <a:pt x="304" y="202"/>
                  <a:pt x="304" y="202"/>
                </a:cubicBezTo>
                <a:cubicBezTo>
                  <a:pt x="304" y="202"/>
                  <a:pt x="304" y="202"/>
                  <a:pt x="304" y="203"/>
                </a:cubicBezTo>
                <a:cubicBezTo>
                  <a:pt x="304" y="203"/>
                  <a:pt x="304" y="203"/>
                  <a:pt x="304" y="203"/>
                </a:cubicBezTo>
                <a:cubicBezTo>
                  <a:pt x="305" y="202"/>
                  <a:pt x="305" y="202"/>
                  <a:pt x="306" y="202"/>
                </a:cubicBezTo>
                <a:cubicBezTo>
                  <a:pt x="306" y="202"/>
                  <a:pt x="306" y="201"/>
                  <a:pt x="307" y="201"/>
                </a:cubicBezTo>
                <a:cubicBezTo>
                  <a:pt x="307" y="202"/>
                  <a:pt x="307" y="202"/>
                  <a:pt x="307" y="202"/>
                </a:cubicBezTo>
                <a:cubicBezTo>
                  <a:pt x="308" y="202"/>
                  <a:pt x="308" y="203"/>
                  <a:pt x="309" y="202"/>
                </a:cubicBezTo>
                <a:cubicBezTo>
                  <a:pt x="309" y="202"/>
                  <a:pt x="310" y="202"/>
                  <a:pt x="310" y="203"/>
                </a:cubicBezTo>
                <a:cubicBezTo>
                  <a:pt x="310" y="204"/>
                  <a:pt x="311" y="204"/>
                  <a:pt x="312" y="204"/>
                </a:cubicBezTo>
                <a:cubicBezTo>
                  <a:pt x="312" y="204"/>
                  <a:pt x="312" y="204"/>
                  <a:pt x="312" y="204"/>
                </a:cubicBezTo>
                <a:cubicBezTo>
                  <a:pt x="312" y="205"/>
                  <a:pt x="312" y="205"/>
                  <a:pt x="312" y="205"/>
                </a:cubicBezTo>
                <a:cubicBezTo>
                  <a:pt x="311" y="205"/>
                  <a:pt x="311" y="205"/>
                  <a:pt x="311" y="206"/>
                </a:cubicBezTo>
                <a:cubicBezTo>
                  <a:pt x="312" y="206"/>
                  <a:pt x="312" y="206"/>
                  <a:pt x="311" y="206"/>
                </a:cubicBezTo>
                <a:cubicBezTo>
                  <a:pt x="311" y="207"/>
                  <a:pt x="310" y="207"/>
                  <a:pt x="310" y="207"/>
                </a:cubicBezTo>
                <a:cubicBezTo>
                  <a:pt x="309" y="206"/>
                  <a:pt x="309" y="205"/>
                  <a:pt x="309" y="205"/>
                </a:cubicBezTo>
                <a:cubicBezTo>
                  <a:pt x="308" y="205"/>
                  <a:pt x="308" y="206"/>
                  <a:pt x="307" y="206"/>
                </a:cubicBezTo>
                <a:cubicBezTo>
                  <a:pt x="306" y="207"/>
                  <a:pt x="306" y="207"/>
                  <a:pt x="306" y="206"/>
                </a:cubicBezTo>
                <a:cubicBezTo>
                  <a:pt x="306" y="206"/>
                  <a:pt x="305" y="206"/>
                  <a:pt x="305" y="205"/>
                </a:cubicBezTo>
                <a:cubicBezTo>
                  <a:pt x="305" y="206"/>
                  <a:pt x="305" y="206"/>
                  <a:pt x="304" y="206"/>
                </a:cubicBezTo>
                <a:cubicBezTo>
                  <a:pt x="304" y="206"/>
                  <a:pt x="303" y="206"/>
                  <a:pt x="302" y="206"/>
                </a:cubicBezTo>
                <a:cubicBezTo>
                  <a:pt x="302" y="206"/>
                  <a:pt x="301" y="206"/>
                  <a:pt x="301" y="207"/>
                </a:cubicBezTo>
                <a:cubicBezTo>
                  <a:pt x="302" y="207"/>
                  <a:pt x="302" y="207"/>
                  <a:pt x="303" y="207"/>
                </a:cubicBezTo>
                <a:cubicBezTo>
                  <a:pt x="303" y="207"/>
                  <a:pt x="303" y="207"/>
                  <a:pt x="303" y="207"/>
                </a:cubicBezTo>
                <a:cubicBezTo>
                  <a:pt x="303" y="207"/>
                  <a:pt x="303" y="207"/>
                  <a:pt x="303" y="207"/>
                </a:cubicBezTo>
                <a:cubicBezTo>
                  <a:pt x="303" y="207"/>
                  <a:pt x="303" y="207"/>
                  <a:pt x="303" y="208"/>
                </a:cubicBezTo>
                <a:cubicBezTo>
                  <a:pt x="303" y="208"/>
                  <a:pt x="302" y="208"/>
                  <a:pt x="302" y="208"/>
                </a:cubicBezTo>
                <a:cubicBezTo>
                  <a:pt x="303" y="208"/>
                  <a:pt x="303" y="208"/>
                  <a:pt x="303" y="208"/>
                </a:cubicBezTo>
                <a:cubicBezTo>
                  <a:pt x="304" y="208"/>
                  <a:pt x="304" y="208"/>
                  <a:pt x="305" y="208"/>
                </a:cubicBezTo>
                <a:cubicBezTo>
                  <a:pt x="306" y="208"/>
                  <a:pt x="305" y="209"/>
                  <a:pt x="305" y="209"/>
                </a:cubicBezTo>
                <a:cubicBezTo>
                  <a:pt x="305" y="209"/>
                  <a:pt x="305" y="209"/>
                  <a:pt x="305" y="209"/>
                </a:cubicBezTo>
                <a:cubicBezTo>
                  <a:pt x="304" y="210"/>
                  <a:pt x="304" y="210"/>
                  <a:pt x="304" y="210"/>
                </a:cubicBezTo>
                <a:cubicBezTo>
                  <a:pt x="305" y="211"/>
                  <a:pt x="305" y="211"/>
                  <a:pt x="305" y="212"/>
                </a:cubicBezTo>
                <a:cubicBezTo>
                  <a:pt x="305" y="212"/>
                  <a:pt x="306" y="212"/>
                  <a:pt x="306" y="212"/>
                </a:cubicBezTo>
                <a:cubicBezTo>
                  <a:pt x="306" y="212"/>
                  <a:pt x="306" y="211"/>
                  <a:pt x="306" y="212"/>
                </a:cubicBezTo>
                <a:cubicBezTo>
                  <a:pt x="306" y="212"/>
                  <a:pt x="307" y="212"/>
                  <a:pt x="307" y="213"/>
                </a:cubicBezTo>
                <a:cubicBezTo>
                  <a:pt x="308" y="213"/>
                  <a:pt x="308" y="213"/>
                  <a:pt x="308" y="213"/>
                </a:cubicBezTo>
                <a:cubicBezTo>
                  <a:pt x="310" y="211"/>
                  <a:pt x="312" y="212"/>
                  <a:pt x="314" y="212"/>
                </a:cubicBezTo>
                <a:cubicBezTo>
                  <a:pt x="314" y="212"/>
                  <a:pt x="314" y="213"/>
                  <a:pt x="314" y="213"/>
                </a:cubicBezTo>
                <a:cubicBezTo>
                  <a:pt x="314" y="214"/>
                  <a:pt x="315" y="214"/>
                  <a:pt x="315" y="214"/>
                </a:cubicBezTo>
                <a:cubicBezTo>
                  <a:pt x="315" y="214"/>
                  <a:pt x="315" y="214"/>
                  <a:pt x="316" y="214"/>
                </a:cubicBezTo>
                <a:cubicBezTo>
                  <a:pt x="316" y="213"/>
                  <a:pt x="316" y="213"/>
                  <a:pt x="316" y="213"/>
                </a:cubicBezTo>
                <a:cubicBezTo>
                  <a:pt x="317" y="213"/>
                  <a:pt x="317" y="213"/>
                  <a:pt x="317" y="213"/>
                </a:cubicBezTo>
                <a:cubicBezTo>
                  <a:pt x="317" y="212"/>
                  <a:pt x="317" y="212"/>
                  <a:pt x="316" y="212"/>
                </a:cubicBezTo>
                <a:cubicBezTo>
                  <a:pt x="316" y="212"/>
                  <a:pt x="316" y="212"/>
                  <a:pt x="316" y="212"/>
                </a:cubicBezTo>
                <a:cubicBezTo>
                  <a:pt x="315" y="213"/>
                  <a:pt x="315" y="213"/>
                  <a:pt x="315" y="212"/>
                </a:cubicBezTo>
                <a:cubicBezTo>
                  <a:pt x="314" y="211"/>
                  <a:pt x="313" y="211"/>
                  <a:pt x="313" y="211"/>
                </a:cubicBezTo>
                <a:cubicBezTo>
                  <a:pt x="312" y="211"/>
                  <a:pt x="312" y="211"/>
                  <a:pt x="312" y="210"/>
                </a:cubicBezTo>
                <a:cubicBezTo>
                  <a:pt x="312" y="210"/>
                  <a:pt x="312" y="210"/>
                  <a:pt x="313" y="210"/>
                </a:cubicBezTo>
                <a:cubicBezTo>
                  <a:pt x="313" y="210"/>
                  <a:pt x="313" y="210"/>
                  <a:pt x="313" y="210"/>
                </a:cubicBezTo>
                <a:cubicBezTo>
                  <a:pt x="314" y="210"/>
                  <a:pt x="315" y="210"/>
                  <a:pt x="315" y="209"/>
                </a:cubicBezTo>
                <a:cubicBezTo>
                  <a:pt x="316" y="209"/>
                  <a:pt x="315" y="208"/>
                  <a:pt x="316" y="208"/>
                </a:cubicBezTo>
                <a:cubicBezTo>
                  <a:pt x="316" y="208"/>
                  <a:pt x="316" y="208"/>
                  <a:pt x="316" y="208"/>
                </a:cubicBezTo>
                <a:cubicBezTo>
                  <a:pt x="317" y="207"/>
                  <a:pt x="317" y="207"/>
                  <a:pt x="317" y="206"/>
                </a:cubicBezTo>
                <a:cubicBezTo>
                  <a:pt x="316" y="206"/>
                  <a:pt x="316" y="205"/>
                  <a:pt x="316" y="205"/>
                </a:cubicBezTo>
                <a:cubicBezTo>
                  <a:pt x="316" y="205"/>
                  <a:pt x="316" y="205"/>
                  <a:pt x="316" y="204"/>
                </a:cubicBezTo>
                <a:cubicBezTo>
                  <a:pt x="316" y="205"/>
                  <a:pt x="315" y="204"/>
                  <a:pt x="314" y="204"/>
                </a:cubicBezTo>
                <a:cubicBezTo>
                  <a:pt x="314" y="204"/>
                  <a:pt x="314" y="205"/>
                  <a:pt x="314" y="205"/>
                </a:cubicBezTo>
                <a:cubicBezTo>
                  <a:pt x="314" y="205"/>
                  <a:pt x="314" y="205"/>
                  <a:pt x="314" y="205"/>
                </a:cubicBezTo>
                <a:cubicBezTo>
                  <a:pt x="314" y="205"/>
                  <a:pt x="313" y="206"/>
                  <a:pt x="313" y="206"/>
                </a:cubicBezTo>
                <a:cubicBezTo>
                  <a:pt x="313" y="205"/>
                  <a:pt x="313" y="205"/>
                  <a:pt x="313" y="205"/>
                </a:cubicBezTo>
                <a:cubicBezTo>
                  <a:pt x="314" y="204"/>
                  <a:pt x="312" y="204"/>
                  <a:pt x="313" y="203"/>
                </a:cubicBezTo>
                <a:cubicBezTo>
                  <a:pt x="313" y="203"/>
                  <a:pt x="312" y="202"/>
                  <a:pt x="311" y="202"/>
                </a:cubicBezTo>
                <a:cubicBezTo>
                  <a:pt x="311" y="202"/>
                  <a:pt x="311" y="202"/>
                  <a:pt x="310" y="202"/>
                </a:cubicBezTo>
                <a:cubicBezTo>
                  <a:pt x="310" y="202"/>
                  <a:pt x="309" y="202"/>
                  <a:pt x="310" y="201"/>
                </a:cubicBezTo>
                <a:cubicBezTo>
                  <a:pt x="310" y="201"/>
                  <a:pt x="310" y="200"/>
                  <a:pt x="310" y="200"/>
                </a:cubicBezTo>
                <a:cubicBezTo>
                  <a:pt x="310" y="200"/>
                  <a:pt x="310" y="200"/>
                  <a:pt x="310" y="200"/>
                </a:cubicBezTo>
                <a:cubicBezTo>
                  <a:pt x="311" y="200"/>
                  <a:pt x="312" y="200"/>
                  <a:pt x="312" y="200"/>
                </a:cubicBezTo>
                <a:cubicBezTo>
                  <a:pt x="312" y="200"/>
                  <a:pt x="313" y="200"/>
                  <a:pt x="313" y="200"/>
                </a:cubicBezTo>
                <a:cubicBezTo>
                  <a:pt x="313" y="201"/>
                  <a:pt x="314" y="201"/>
                  <a:pt x="314" y="201"/>
                </a:cubicBezTo>
                <a:cubicBezTo>
                  <a:pt x="315" y="201"/>
                  <a:pt x="315" y="201"/>
                  <a:pt x="315" y="201"/>
                </a:cubicBezTo>
                <a:cubicBezTo>
                  <a:pt x="315" y="202"/>
                  <a:pt x="315" y="202"/>
                  <a:pt x="315" y="202"/>
                </a:cubicBezTo>
                <a:cubicBezTo>
                  <a:pt x="314" y="202"/>
                  <a:pt x="314" y="202"/>
                  <a:pt x="314" y="202"/>
                </a:cubicBezTo>
                <a:cubicBezTo>
                  <a:pt x="314" y="202"/>
                  <a:pt x="314" y="203"/>
                  <a:pt x="314" y="203"/>
                </a:cubicBezTo>
                <a:cubicBezTo>
                  <a:pt x="314" y="203"/>
                  <a:pt x="314" y="203"/>
                  <a:pt x="314" y="203"/>
                </a:cubicBezTo>
                <a:cubicBezTo>
                  <a:pt x="314" y="203"/>
                  <a:pt x="315" y="203"/>
                  <a:pt x="315" y="203"/>
                </a:cubicBezTo>
                <a:cubicBezTo>
                  <a:pt x="315" y="203"/>
                  <a:pt x="316" y="203"/>
                  <a:pt x="317" y="203"/>
                </a:cubicBezTo>
                <a:cubicBezTo>
                  <a:pt x="317" y="203"/>
                  <a:pt x="318" y="203"/>
                  <a:pt x="317" y="202"/>
                </a:cubicBezTo>
                <a:cubicBezTo>
                  <a:pt x="317" y="202"/>
                  <a:pt x="317" y="202"/>
                  <a:pt x="317" y="201"/>
                </a:cubicBezTo>
                <a:cubicBezTo>
                  <a:pt x="318" y="201"/>
                  <a:pt x="318" y="201"/>
                  <a:pt x="319" y="200"/>
                </a:cubicBezTo>
                <a:cubicBezTo>
                  <a:pt x="319" y="200"/>
                  <a:pt x="319" y="200"/>
                  <a:pt x="319" y="200"/>
                </a:cubicBezTo>
                <a:cubicBezTo>
                  <a:pt x="320" y="202"/>
                  <a:pt x="321" y="200"/>
                  <a:pt x="321" y="200"/>
                </a:cubicBezTo>
                <a:cubicBezTo>
                  <a:pt x="322" y="200"/>
                  <a:pt x="322" y="199"/>
                  <a:pt x="323" y="199"/>
                </a:cubicBezTo>
                <a:cubicBezTo>
                  <a:pt x="323" y="200"/>
                  <a:pt x="323" y="199"/>
                  <a:pt x="324" y="199"/>
                </a:cubicBezTo>
                <a:cubicBezTo>
                  <a:pt x="324" y="198"/>
                  <a:pt x="325" y="198"/>
                  <a:pt x="325" y="198"/>
                </a:cubicBezTo>
                <a:cubicBezTo>
                  <a:pt x="326" y="199"/>
                  <a:pt x="327" y="199"/>
                  <a:pt x="327" y="200"/>
                </a:cubicBezTo>
                <a:cubicBezTo>
                  <a:pt x="328" y="201"/>
                  <a:pt x="328" y="201"/>
                  <a:pt x="328" y="201"/>
                </a:cubicBezTo>
                <a:cubicBezTo>
                  <a:pt x="328" y="202"/>
                  <a:pt x="328" y="202"/>
                  <a:pt x="328" y="202"/>
                </a:cubicBezTo>
                <a:cubicBezTo>
                  <a:pt x="328" y="202"/>
                  <a:pt x="328" y="202"/>
                  <a:pt x="328" y="202"/>
                </a:cubicBezTo>
                <a:cubicBezTo>
                  <a:pt x="328" y="202"/>
                  <a:pt x="327" y="202"/>
                  <a:pt x="327" y="202"/>
                </a:cubicBezTo>
                <a:cubicBezTo>
                  <a:pt x="326" y="201"/>
                  <a:pt x="326" y="201"/>
                  <a:pt x="326" y="203"/>
                </a:cubicBezTo>
                <a:cubicBezTo>
                  <a:pt x="326" y="203"/>
                  <a:pt x="326" y="204"/>
                  <a:pt x="326" y="204"/>
                </a:cubicBezTo>
                <a:cubicBezTo>
                  <a:pt x="325" y="205"/>
                  <a:pt x="325" y="205"/>
                  <a:pt x="324" y="204"/>
                </a:cubicBezTo>
                <a:cubicBezTo>
                  <a:pt x="324" y="204"/>
                  <a:pt x="324" y="203"/>
                  <a:pt x="323" y="203"/>
                </a:cubicBezTo>
                <a:cubicBezTo>
                  <a:pt x="323" y="203"/>
                  <a:pt x="324" y="202"/>
                  <a:pt x="323" y="202"/>
                </a:cubicBezTo>
                <a:cubicBezTo>
                  <a:pt x="323" y="202"/>
                  <a:pt x="323" y="203"/>
                  <a:pt x="323" y="203"/>
                </a:cubicBezTo>
                <a:cubicBezTo>
                  <a:pt x="322" y="203"/>
                  <a:pt x="321" y="204"/>
                  <a:pt x="320" y="204"/>
                </a:cubicBezTo>
                <a:cubicBezTo>
                  <a:pt x="320" y="204"/>
                  <a:pt x="319" y="204"/>
                  <a:pt x="320" y="205"/>
                </a:cubicBezTo>
                <a:cubicBezTo>
                  <a:pt x="320" y="205"/>
                  <a:pt x="320" y="205"/>
                  <a:pt x="319" y="205"/>
                </a:cubicBezTo>
                <a:cubicBezTo>
                  <a:pt x="319" y="205"/>
                  <a:pt x="319" y="205"/>
                  <a:pt x="318" y="206"/>
                </a:cubicBezTo>
                <a:cubicBezTo>
                  <a:pt x="318" y="207"/>
                  <a:pt x="318" y="207"/>
                  <a:pt x="318" y="208"/>
                </a:cubicBezTo>
                <a:cubicBezTo>
                  <a:pt x="318" y="208"/>
                  <a:pt x="319" y="208"/>
                  <a:pt x="318" y="208"/>
                </a:cubicBezTo>
                <a:cubicBezTo>
                  <a:pt x="318" y="209"/>
                  <a:pt x="318" y="209"/>
                  <a:pt x="319" y="209"/>
                </a:cubicBezTo>
                <a:cubicBezTo>
                  <a:pt x="319" y="209"/>
                  <a:pt x="320" y="209"/>
                  <a:pt x="320" y="209"/>
                </a:cubicBezTo>
                <a:cubicBezTo>
                  <a:pt x="321" y="209"/>
                  <a:pt x="322" y="210"/>
                  <a:pt x="322" y="211"/>
                </a:cubicBezTo>
                <a:cubicBezTo>
                  <a:pt x="321" y="212"/>
                  <a:pt x="322" y="212"/>
                  <a:pt x="322" y="212"/>
                </a:cubicBezTo>
                <a:cubicBezTo>
                  <a:pt x="323" y="211"/>
                  <a:pt x="324" y="211"/>
                  <a:pt x="325" y="211"/>
                </a:cubicBezTo>
                <a:cubicBezTo>
                  <a:pt x="326" y="210"/>
                  <a:pt x="327" y="211"/>
                  <a:pt x="327" y="212"/>
                </a:cubicBezTo>
                <a:cubicBezTo>
                  <a:pt x="328" y="212"/>
                  <a:pt x="328" y="212"/>
                  <a:pt x="328" y="212"/>
                </a:cubicBezTo>
                <a:cubicBezTo>
                  <a:pt x="329" y="212"/>
                  <a:pt x="328" y="212"/>
                  <a:pt x="328" y="211"/>
                </a:cubicBezTo>
                <a:cubicBezTo>
                  <a:pt x="328" y="211"/>
                  <a:pt x="329" y="211"/>
                  <a:pt x="329" y="211"/>
                </a:cubicBezTo>
                <a:cubicBezTo>
                  <a:pt x="330" y="212"/>
                  <a:pt x="331" y="211"/>
                  <a:pt x="331" y="212"/>
                </a:cubicBezTo>
                <a:cubicBezTo>
                  <a:pt x="331" y="212"/>
                  <a:pt x="332" y="212"/>
                  <a:pt x="332" y="212"/>
                </a:cubicBezTo>
                <a:cubicBezTo>
                  <a:pt x="332" y="212"/>
                  <a:pt x="332" y="211"/>
                  <a:pt x="332" y="211"/>
                </a:cubicBezTo>
                <a:cubicBezTo>
                  <a:pt x="333" y="211"/>
                  <a:pt x="333" y="212"/>
                  <a:pt x="333" y="212"/>
                </a:cubicBezTo>
                <a:cubicBezTo>
                  <a:pt x="334" y="212"/>
                  <a:pt x="335" y="212"/>
                  <a:pt x="336" y="212"/>
                </a:cubicBezTo>
                <a:cubicBezTo>
                  <a:pt x="337" y="213"/>
                  <a:pt x="338" y="213"/>
                  <a:pt x="339" y="212"/>
                </a:cubicBezTo>
                <a:cubicBezTo>
                  <a:pt x="339" y="212"/>
                  <a:pt x="340" y="213"/>
                  <a:pt x="340" y="213"/>
                </a:cubicBezTo>
                <a:cubicBezTo>
                  <a:pt x="340" y="214"/>
                  <a:pt x="340" y="214"/>
                  <a:pt x="340" y="214"/>
                </a:cubicBezTo>
                <a:cubicBezTo>
                  <a:pt x="340" y="214"/>
                  <a:pt x="340" y="213"/>
                  <a:pt x="340" y="213"/>
                </a:cubicBezTo>
                <a:cubicBezTo>
                  <a:pt x="340" y="213"/>
                  <a:pt x="341" y="213"/>
                  <a:pt x="341" y="213"/>
                </a:cubicBezTo>
                <a:cubicBezTo>
                  <a:pt x="341" y="213"/>
                  <a:pt x="341" y="213"/>
                  <a:pt x="341" y="213"/>
                </a:cubicBezTo>
                <a:cubicBezTo>
                  <a:pt x="341" y="213"/>
                  <a:pt x="341" y="214"/>
                  <a:pt x="341" y="214"/>
                </a:cubicBezTo>
                <a:cubicBezTo>
                  <a:pt x="341" y="214"/>
                  <a:pt x="341" y="214"/>
                  <a:pt x="341" y="214"/>
                </a:cubicBezTo>
                <a:cubicBezTo>
                  <a:pt x="340" y="215"/>
                  <a:pt x="340" y="214"/>
                  <a:pt x="339" y="214"/>
                </a:cubicBezTo>
                <a:cubicBezTo>
                  <a:pt x="339" y="215"/>
                  <a:pt x="339" y="215"/>
                  <a:pt x="339" y="216"/>
                </a:cubicBezTo>
                <a:cubicBezTo>
                  <a:pt x="339" y="216"/>
                  <a:pt x="340" y="217"/>
                  <a:pt x="340" y="217"/>
                </a:cubicBezTo>
                <a:cubicBezTo>
                  <a:pt x="341" y="217"/>
                  <a:pt x="341" y="218"/>
                  <a:pt x="340" y="218"/>
                </a:cubicBezTo>
                <a:cubicBezTo>
                  <a:pt x="340" y="218"/>
                  <a:pt x="340" y="218"/>
                  <a:pt x="340" y="219"/>
                </a:cubicBezTo>
                <a:cubicBezTo>
                  <a:pt x="340" y="219"/>
                  <a:pt x="340" y="219"/>
                  <a:pt x="340" y="219"/>
                </a:cubicBezTo>
                <a:cubicBezTo>
                  <a:pt x="341" y="219"/>
                  <a:pt x="341" y="218"/>
                  <a:pt x="342" y="218"/>
                </a:cubicBezTo>
                <a:cubicBezTo>
                  <a:pt x="343" y="218"/>
                  <a:pt x="343" y="218"/>
                  <a:pt x="343" y="220"/>
                </a:cubicBezTo>
                <a:cubicBezTo>
                  <a:pt x="343" y="220"/>
                  <a:pt x="344" y="220"/>
                  <a:pt x="344" y="220"/>
                </a:cubicBezTo>
                <a:cubicBezTo>
                  <a:pt x="344" y="221"/>
                  <a:pt x="344" y="221"/>
                  <a:pt x="344" y="221"/>
                </a:cubicBezTo>
                <a:cubicBezTo>
                  <a:pt x="343" y="222"/>
                  <a:pt x="342" y="222"/>
                  <a:pt x="341" y="222"/>
                </a:cubicBezTo>
                <a:cubicBezTo>
                  <a:pt x="341" y="222"/>
                  <a:pt x="341" y="222"/>
                  <a:pt x="341" y="223"/>
                </a:cubicBezTo>
                <a:cubicBezTo>
                  <a:pt x="340" y="223"/>
                  <a:pt x="340" y="224"/>
                  <a:pt x="339" y="224"/>
                </a:cubicBezTo>
                <a:cubicBezTo>
                  <a:pt x="338" y="224"/>
                  <a:pt x="338" y="224"/>
                  <a:pt x="337" y="225"/>
                </a:cubicBezTo>
                <a:cubicBezTo>
                  <a:pt x="337" y="225"/>
                  <a:pt x="337" y="225"/>
                  <a:pt x="337" y="225"/>
                </a:cubicBezTo>
                <a:cubicBezTo>
                  <a:pt x="337" y="226"/>
                  <a:pt x="337" y="226"/>
                  <a:pt x="336" y="226"/>
                </a:cubicBezTo>
                <a:cubicBezTo>
                  <a:pt x="335" y="225"/>
                  <a:pt x="335" y="225"/>
                  <a:pt x="334" y="226"/>
                </a:cubicBezTo>
                <a:cubicBezTo>
                  <a:pt x="334" y="226"/>
                  <a:pt x="334" y="226"/>
                  <a:pt x="334" y="226"/>
                </a:cubicBezTo>
                <a:cubicBezTo>
                  <a:pt x="334" y="226"/>
                  <a:pt x="334" y="226"/>
                  <a:pt x="334" y="226"/>
                </a:cubicBezTo>
                <a:cubicBezTo>
                  <a:pt x="333" y="225"/>
                  <a:pt x="333" y="226"/>
                  <a:pt x="332" y="226"/>
                </a:cubicBezTo>
                <a:cubicBezTo>
                  <a:pt x="332" y="226"/>
                  <a:pt x="332" y="226"/>
                  <a:pt x="332" y="226"/>
                </a:cubicBezTo>
                <a:cubicBezTo>
                  <a:pt x="332" y="227"/>
                  <a:pt x="331" y="226"/>
                  <a:pt x="331" y="226"/>
                </a:cubicBezTo>
                <a:cubicBezTo>
                  <a:pt x="331" y="226"/>
                  <a:pt x="331" y="226"/>
                  <a:pt x="331" y="226"/>
                </a:cubicBezTo>
                <a:cubicBezTo>
                  <a:pt x="331" y="226"/>
                  <a:pt x="332" y="225"/>
                  <a:pt x="332" y="225"/>
                </a:cubicBezTo>
                <a:cubicBezTo>
                  <a:pt x="332" y="225"/>
                  <a:pt x="333" y="225"/>
                  <a:pt x="333" y="225"/>
                </a:cubicBezTo>
                <a:cubicBezTo>
                  <a:pt x="334" y="225"/>
                  <a:pt x="334" y="225"/>
                  <a:pt x="334" y="224"/>
                </a:cubicBezTo>
                <a:cubicBezTo>
                  <a:pt x="334" y="224"/>
                  <a:pt x="333" y="224"/>
                  <a:pt x="333" y="224"/>
                </a:cubicBezTo>
                <a:cubicBezTo>
                  <a:pt x="333" y="224"/>
                  <a:pt x="332" y="224"/>
                  <a:pt x="332" y="224"/>
                </a:cubicBezTo>
                <a:cubicBezTo>
                  <a:pt x="331" y="224"/>
                  <a:pt x="331" y="224"/>
                  <a:pt x="330" y="225"/>
                </a:cubicBezTo>
                <a:cubicBezTo>
                  <a:pt x="330" y="225"/>
                  <a:pt x="330" y="225"/>
                  <a:pt x="330" y="224"/>
                </a:cubicBezTo>
                <a:cubicBezTo>
                  <a:pt x="330" y="224"/>
                  <a:pt x="330" y="224"/>
                  <a:pt x="330" y="224"/>
                </a:cubicBezTo>
                <a:cubicBezTo>
                  <a:pt x="330" y="224"/>
                  <a:pt x="330" y="223"/>
                  <a:pt x="331" y="223"/>
                </a:cubicBezTo>
                <a:cubicBezTo>
                  <a:pt x="330" y="223"/>
                  <a:pt x="330" y="223"/>
                  <a:pt x="330" y="224"/>
                </a:cubicBezTo>
                <a:cubicBezTo>
                  <a:pt x="329" y="224"/>
                  <a:pt x="329" y="224"/>
                  <a:pt x="328" y="225"/>
                </a:cubicBezTo>
                <a:cubicBezTo>
                  <a:pt x="328" y="225"/>
                  <a:pt x="328" y="225"/>
                  <a:pt x="327" y="225"/>
                </a:cubicBezTo>
                <a:cubicBezTo>
                  <a:pt x="326" y="225"/>
                  <a:pt x="325" y="226"/>
                  <a:pt x="325" y="226"/>
                </a:cubicBezTo>
                <a:cubicBezTo>
                  <a:pt x="325" y="227"/>
                  <a:pt x="324" y="227"/>
                  <a:pt x="324" y="227"/>
                </a:cubicBezTo>
                <a:cubicBezTo>
                  <a:pt x="324" y="226"/>
                  <a:pt x="324" y="226"/>
                  <a:pt x="323" y="226"/>
                </a:cubicBezTo>
                <a:cubicBezTo>
                  <a:pt x="323" y="225"/>
                  <a:pt x="323" y="225"/>
                  <a:pt x="322" y="226"/>
                </a:cubicBezTo>
                <a:cubicBezTo>
                  <a:pt x="322" y="226"/>
                  <a:pt x="322" y="226"/>
                  <a:pt x="322" y="226"/>
                </a:cubicBezTo>
                <a:cubicBezTo>
                  <a:pt x="322" y="226"/>
                  <a:pt x="322" y="226"/>
                  <a:pt x="321" y="226"/>
                </a:cubicBezTo>
                <a:cubicBezTo>
                  <a:pt x="321" y="226"/>
                  <a:pt x="320" y="226"/>
                  <a:pt x="320" y="226"/>
                </a:cubicBezTo>
                <a:cubicBezTo>
                  <a:pt x="320" y="226"/>
                  <a:pt x="321" y="226"/>
                  <a:pt x="321" y="227"/>
                </a:cubicBezTo>
                <a:cubicBezTo>
                  <a:pt x="321" y="227"/>
                  <a:pt x="322" y="227"/>
                  <a:pt x="322" y="227"/>
                </a:cubicBezTo>
                <a:cubicBezTo>
                  <a:pt x="322" y="228"/>
                  <a:pt x="323" y="228"/>
                  <a:pt x="323" y="228"/>
                </a:cubicBezTo>
                <a:cubicBezTo>
                  <a:pt x="324" y="228"/>
                  <a:pt x="324" y="228"/>
                  <a:pt x="324" y="228"/>
                </a:cubicBezTo>
                <a:cubicBezTo>
                  <a:pt x="324" y="228"/>
                  <a:pt x="324" y="227"/>
                  <a:pt x="325" y="228"/>
                </a:cubicBezTo>
                <a:cubicBezTo>
                  <a:pt x="325" y="228"/>
                  <a:pt x="325" y="227"/>
                  <a:pt x="326" y="227"/>
                </a:cubicBezTo>
                <a:cubicBezTo>
                  <a:pt x="326" y="227"/>
                  <a:pt x="326" y="228"/>
                  <a:pt x="326" y="228"/>
                </a:cubicBezTo>
                <a:cubicBezTo>
                  <a:pt x="326" y="228"/>
                  <a:pt x="327" y="228"/>
                  <a:pt x="327" y="228"/>
                </a:cubicBezTo>
                <a:cubicBezTo>
                  <a:pt x="327" y="227"/>
                  <a:pt x="328" y="227"/>
                  <a:pt x="328" y="226"/>
                </a:cubicBezTo>
                <a:cubicBezTo>
                  <a:pt x="328" y="226"/>
                  <a:pt x="328" y="226"/>
                  <a:pt x="328" y="226"/>
                </a:cubicBezTo>
                <a:cubicBezTo>
                  <a:pt x="328" y="226"/>
                  <a:pt x="328" y="226"/>
                  <a:pt x="327" y="226"/>
                </a:cubicBezTo>
                <a:cubicBezTo>
                  <a:pt x="328" y="226"/>
                  <a:pt x="328" y="226"/>
                  <a:pt x="328" y="226"/>
                </a:cubicBezTo>
                <a:cubicBezTo>
                  <a:pt x="328" y="226"/>
                  <a:pt x="328" y="226"/>
                  <a:pt x="328" y="225"/>
                </a:cubicBezTo>
                <a:cubicBezTo>
                  <a:pt x="329" y="225"/>
                  <a:pt x="329" y="225"/>
                  <a:pt x="329" y="226"/>
                </a:cubicBezTo>
                <a:cubicBezTo>
                  <a:pt x="329" y="226"/>
                  <a:pt x="329" y="226"/>
                  <a:pt x="329" y="226"/>
                </a:cubicBezTo>
                <a:cubicBezTo>
                  <a:pt x="330" y="227"/>
                  <a:pt x="330" y="227"/>
                  <a:pt x="330" y="227"/>
                </a:cubicBezTo>
                <a:cubicBezTo>
                  <a:pt x="330" y="227"/>
                  <a:pt x="330" y="227"/>
                  <a:pt x="329" y="227"/>
                </a:cubicBezTo>
                <a:cubicBezTo>
                  <a:pt x="328" y="228"/>
                  <a:pt x="328" y="228"/>
                  <a:pt x="329" y="229"/>
                </a:cubicBezTo>
                <a:cubicBezTo>
                  <a:pt x="329" y="229"/>
                  <a:pt x="329" y="230"/>
                  <a:pt x="329" y="230"/>
                </a:cubicBezTo>
                <a:cubicBezTo>
                  <a:pt x="329" y="230"/>
                  <a:pt x="329" y="230"/>
                  <a:pt x="328" y="230"/>
                </a:cubicBezTo>
                <a:cubicBezTo>
                  <a:pt x="328" y="230"/>
                  <a:pt x="328" y="230"/>
                  <a:pt x="328" y="230"/>
                </a:cubicBezTo>
                <a:cubicBezTo>
                  <a:pt x="328" y="230"/>
                  <a:pt x="328" y="229"/>
                  <a:pt x="328" y="229"/>
                </a:cubicBezTo>
                <a:cubicBezTo>
                  <a:pt x="328" y="229"/>
                  <a:pt x="328" y="229"/>
                  <a:pt x="328" y="229"/>
                </a:cubicBezTo>
                <a:cubicBezTo>
                  <a:pt x="327" y="229"/>
                  <a:pt x="327" y="229"/>
                  <a:pt x="327" y="229"/>
                </a:cubicBezTo>
                <a:cubicBezTo>
                  <a:pt x="328" y="230"/>
                  <a:pt x="327" y="230"/>
                  <a:pt x="328" y="231"/>
                </a:cubicBezTo>
                <a:cubicBezTo>
                  <a:pt x="328" y="231"/>
                  <a:pt x="327" y="231"/>
                  <a:pt x="327" y="231"/>
                </a:cubicBezTo>
                <a:cubicBezTo>
                  <a:pt x="327" y="231"/>
                  <a:pt x="326" y="231"/>
                  <a:pt x="326" y="232"/>
                </a:cubicBezTo>
                <a:cubicBezTo>
                  <a:pt x="325" y="232"/>
                  <a:pt x="325" y="232"/>
                  <a:pt x="324" y="231"/>
                </a:cubicBezTo>
                <a:cubicBezTo>
                  <a:pt x="324" y="231"/>
                  <a:pt x="323" y="230"/>
                  <a:pt x="323" y="230"/>
                </a:cubicBezTo>
                <a:cubicBezTo>
                  <a:pt x="323" y="230"/>
                  <a:pt x="322" y="230"/>
                  <a:pt x="322" y="230"/>
                </a:cubicBezTo>
                <a:cubicBezTo>
                  <a:pt x="321" y="230"/>
                  <a:pt x="321" y="230"/>
                  <a:pt x="321" y="230"/>
                </a:cubicBezTo>
                <a:cubicBezTo>
                  <a:pt x="321" y="231"/>
                  <a:pt x="321" y="231"/>
                  <a:pt x="321" y="231"/>
                </a:cubicBezTo>
                <a:cubicBezTo>
                  <a:pt x="321" y="231"/>
                  <a:pt x="321" y="231"/>
                  <a:pt x="320" y="231"/>
                </a:cubicBezTo>
                <a:cubicBezTo>
                  <a:pt x="320" y="231"/>
                  <a:pt x="319" y="232"/>
                  <a:pt x="319" y="231"/>
                </a:cubicBezTo>
                <a:cubicBezTo>
                  <a:pt x="319" y="231"/>
                  <a:pt x="319" y="231"/>
                  <a:pt x="319" y="230"/>
                </a:cubicBezTo>
                <a:cubicBezTo>
                  <a:pt x="319" y="230"/>
                  <a:pt x="318" y="230"/>
                  <a:pt x="318" y="229"/>
                </a:cubicBezTo>
                <a:cubicBezTo>
                  <a:pt x="318" y="229"/>
                  <a:pt x="317" y="229"/>
                  <a:pt x="318" y="229"/>
                </a:cubicBezTo>
                <a:cubicBezTo>
                  <a:pt x="318" y="228"/>
                  <a:pt x="318" y="228"/>
                  <a:pt x="319" y="228"/>
                </a:cubicBezTo>
                <a:cubicBezTo>
                  <a:pt x="319" y="228"/>
                  <a:pt x="319" y="228"/>
                  <a:pt x="319" y="228"/>
                </a:cubicBezTo>
                <a:cubicBezTo>
                  <a:pt x="319" y="228"/>
                  <a:pt x="319" y="228"/>
                  <a:pt x="319" y="228"/>
                </a:cubicBezTo>
                <a:cubicBezTo>
                  <a:pt x="318" y="227"/>
                  <a:pt x="319" y="226"/>
                  <a:pt x="320" y="226"/>
                </a:cubicBezTo>
                <a:cubicBezTo>
                  <a:pt x="320" y="226"/>
                  <a:pt x="320" y="226"/>
                  <a:pt x="320" y="226"/>
                </a:cubicBezTo>
                <a:cubicBezTo>
                  <a:pt x="320" y="225"/>
                  <a:pt x="320" y="225"/>
                  <a:pt x="320" y="225"/>
                </a:cubicBezTo>
                <a:cubicBezTo>
                  <a:pt x="320" y="225"/>
                  <a:pt x="320" y="225"/>
                  <a:pt x="320" y="225"/>
                </a:cubicBezTo>
                <a:cubicBezTo>
                  <a:pt x="319" y="225"/>
                  <a:pt x="318" y="224"/>
                  <a:pt x="318" y="226"/>
                </a:cubicBezTo>
                <a:cubicBezTo>
                  <a:pt x="318" y="226"/>
                  <a:pt x="317" y="226"/>
                  <a:pt x="317" y="226"/>
                </a:cubicBezTo>
                <a:cubicBezTo>
                  <a:pt x="317" y="226"/>
                  <a:pt x="316" y="226"/>
                  <a:pt x="316" y="226"/>
                </a:cubicBezTo>
                <a:cubicBezTo>
                  <a:pt x="315" y="226"/>
                  <a:pt x="315" y="226"/>
                  <a:pt x="315" y="226"/>
                </a:cubicBezTo>
                <a:cubicBezTo>
                  <a:pt x="315" y="226"/>
                  <a:pt x="315" y="226"/>
                  <a:pt x="315" y="227"/>
                </a:cubicBezTo>
                <a:cubicBezTo>
                  <a:pt x="317" y="227"/>
                  <a:pt x="316" y="227"/>
                  <a:pt x="316" y="228"/>
                </a:cubicBezTo>
                <a:cubicBezTo>
                  <a:pt x="315" y="228"/>
                  <a:pt x="315" y="229"/>
                  <a:pt x="316" y="230"/>
                </a:cubicBezTo>
                <a:cubicBezTo>
                  <a:pt x="316" y="230"/>
                  <a:pt x="317" y="231"/>
                  <a:pt x="316" y="231"/>
                </a:cubicBezTo>
                <a:cubicBezTo>
                  <a:pt x="316" y="232"/>
                  <a:pt x="316" y="232"/>
                  <a:pt x="317" y="233"/>
                </a:cubicBezTo>
                <a:cubicBezTo>
                  <a:pt x="317" y="233"/>
                  <a:pt x="317" y="233"/>
                  <a:pt x="317" y="233"/>
                </a:cubicBezTo>
                <a:cubicBezTo>
                  <a:pt x="317" y="233"/>
                  <a:pt x="318" y="233"/>
                  <a:pt x="318" y="233"/>
                </a:cubicBezTo>
                <a:cubicBezTo>
                  <a:pt x="318" y="233"/>
                  <a:pt x="317" y="234"/>
                  <a:pt x="317" y="234"/>
                </a:cubicBezTo>
                <a:cubicBezTo>
                  <a:pt x="316" y="234"/>
                  <a:pt x="315" y="235"/>
                  <a:pt x="314" y="234"/>
                </a:cubicBezTo>
                <a:cubicBezTo>
                  <a:pt x="314" y="234"/>
                  <a:pt x="314" y="234"/>
                  <a:pt x="314" y="235"/>
                </a:cubicBezTo>
                <a:cubicBezTo>
                  <a:pt x="314" y="235"/>
                  <a:pt x="314" y="235"/>
                  <a:pt x="314" y="236"/>
                </a:cubicBezTo>
                <a:cubicBezTo>
                  <a:pt x="314" y="236"/>
                  <a:pt x="314" y="237"/>
                  <a:pt x="313" y="237"/>
                </a:cubicBezTo>
                <a:cubicBezTo>
                  <a:pt x="313" y="237"/>
                  <a:pt x="312" y="237"/>
                  <a:pt x="312" y="237"/>
                </a:cubicBezTo>
                <a:cubicBezTo>
                  <a:pt x="311" y="236"/>
                  <a:pt x="310" y="236"/>
                  <a:pt x="309" y="236"/>
                </a:cubicBezTo>
                <a:cubicBezTo>
                  <a:pt x="309" y="236"/>
                  <a:pt x="309" y="236"/>
                  <a:pt x="309" y="236"/>
                </a:cubicBezTo>
                <a:cubicBezTo>
                  <a:pt x="309" y="235"/>
                  <a:pt x="310" y="235"/>
                  <a:pt x="310" y="235"/>
                </a:cubicBezTo>
                <a:cubicBezTo>
                  <a:pt x="310" y="235"/>
                  <a:pt x="310" y="235"/>
                  <a:pt x="310" y="235"/>
                </a:cubicBezTo>
                <a:cubicBezTo>
                  <a:pt x="310" y="235"/>
                  <a:pt x="310" y="235"/>
                  <a:pt x="310" y="235"/>
                </a:cubicBezTo>
                <a:cubicBezTo>
                  <a:pt x="309" y="235"/>
                  <a:pt x="308" y="235"/>
                  <a:pt x="307" y="234"/>
                </a:cubicBezTo>
                <a:cubicBezTo>
                  <a:pt x="306" y="233"/>
                  <a:pt x="305" y="233"/>
                  <a:pt x="305" y="233"/>
                </a:cubicBezTo>
                <a:cubicBezTo>
                  <a:pt x="304" y="233"/>
                  <a:pt x="303" y="233"/>
                  <a:pt x="303" y="232"/>
                </a:cubicBezTo>
                <a:cubicBezTo>
                  <a:pt x="302" y="233"/>
                  <a:pt x="301" y="233"/>
                  <a:pt x="301" y="235"/>
                </a:cubicBezTo>
                <a:cubicBezTo>
                  <a:pt x="301" y="235"/>
                  <a:pt x="299" y="235"/>
                  <a:pt x="299" y="234"/>
                </a:cubicBezTo>
                <a:cubicBezTo>
                  <a:pt x="299" y="234"/>
                  <a:pt x="299" y="234"/>
                  <a:pt x="298" y="234"/>
                </a:cubicBezTo>
                <a:cubicBezTo>
                  <a:pt x="298" y="233"/>
                  <a:pt x="298" y="233"/>
                  <a:pt x="298" y="233"/>
                </a:cubicBezTo>
                <a:cubicBezTo>
                  <a:pt x="298" y="234"/>
                  <a:pt x="297" y="234"/>
                  <a:pt x="297" y="233"/>
                </a:cubicBezTo>
                <a:cubicBezTo>
                  <a:pt x="296" y="233"/>
                  <a:pt x="296" y="233"/>
                  <a:pt x="296" y="232"/>
                </a:cubicBezTo>
                <a:cubicBezTo>
                  <a:pt x="295" y="232"/>
                  <a:pt x="295" y="232"/>
                  <a:pt x="295" y="232"/>
                </a:cubicBezTo>
                <a:cubicBezTo>
                  <a:pt x="295" y="232"/>
                  <a:pt x="295" y="232"/>
                  <a:pt x="295" y="233"/>
                </a:cubicBezTo>
                <a:cubicBezTo>
                  <a:pt x="295" y="233"/>
                  <a:pt x="295" y="234"/>
                  <a:pt x="295" y="235"/>
                </a:cubicBezTo>
                <a:cubicBezTo>
                  <a:pt x="295" y="235"/>
                  <a:pt x="295" y="236"/>
                  <a:pt x="295" y="236"/>
                </a:cubicBezTo>
                <a:cubicBezTo>
                  <a:pt x="294" y="236"/>
                  <a:pt x="294" y="236"/>
                  <a:pt x="293" y="236"/>
                </a:cubicBezTo>
                <a:cubicBezTo>
                  <a:pt x="293" y="235"/>
                  <a:pt x="292" y="236"/>
                  <a:pt x="291" y="235"/>
                </a:cubicBezTo>
                <a:cubicBezTo>
                  <a:pt x="291" y="235"/>
                  <a:pt x="291" y="235"/>
                  <a:pt x="291" y="235"/>
                </a:cubicBezTo>
                <a:cubicBezTo>
                  <a:pt x="290" y="236"/>
                  <a:pt x="290" y="235"/>
                  <a:pt x="290" y="235"/>
                </a:cubicBezTo>
                <a:cubicBezTo>
                  <a:pt x="290" y="235"/>
                  <a:pt x="290" y="236"/>
                  <a:pt x="289" y="236"/>
                </a:cubicBezTo>
                <a:cubicBezTo>
                  <a:pt x="289" y="236"/>
                  <a:pt x="289" y="237"/>
                  <a:pt x="290" y="237"/>
                </a:cubicBezTo>
                <a:cubicBezTo>
                  <a:pt x="290" y="237"/>
                  <a:pt x="290" y="237"/>
                  <a:pt x="289" y="238"/>
                </a:cubicBezTo>
                <a:cubicBezTo>
                  <a:pt x="289" y="238"/>
                  <a:pt x="288" y="238"/>
                  <a:pt x="287" y="238"/>
                </a:cubicBezTo>
                <a:cubicBezTo>
                  <a:pt x="287" y="238"/>
                  <a:pt x="287" y="239"/>
                  <a:pt x="287" y="239"/>
                </a:cubicBezTo>
                <a:cubicBezTo>
                  <a:pt x="287" y="239"/>
                  <a:pt x="288" y="239"/>
                  <a:pt x="288" y="239"/>
                </a:cubicBezTo>
                <a:cubicBezTo>
                  <a:pt x="288" y="239"/>
                  <a:pt x="289" y="239"/>
                  <a:pt x="289" y="238"/>
                </a:cubicBezTo>
                <a:cubicBezTo>
                  <a:pt x="290" y="238"/>
                  <a:pt x="291" y="238"/>
                  <a:pt x="291" y="239"/>
                </a:cubicBezTo>
                <a:cubicBezTo>
                  <a:pt x="291" y="239"/>
                  <a:pt x="291" y="240"/>
                  <a:pt x="291" y="240"/>
                </a:cubicBezTo>
                <a:cubicBezTo>
                  <a:pt x="291" y="241"/>
                  <a:pt x="292" y="241"/>
                  <a:pt x="292" y="241"/>
                </a:cubicBezTo>
                <a:cubicBezTo>
                  <a:pt x="292" y="241"/>
                  <a:pt x="292" y="241"/>
                  <a:pt x="292" y="241"/>
                </a:cubicBezTo>
                <a:cubicBezTo>
                  <a:pt x="292" y="240"/>
                  <a:pt x="292" y="240"/>
                  <a:pt x="292" y="240"/>
                </a:cubicBezTo>
                <a:cubicBezTo>
                  <a:pt x="293" y="240"/>
                  <a:pt x="293" y="240"/>
                  <a:pt x="293" y="239"/>
                </a:cubicBezTo>
                <a:cubicBezTo>
                  <a:pt x="293" y="239"/>
                  <a:pt x="293" y="239"/>
                  <a:pt x="293" y="238"/>
                </a:cubicBezTo>
                <a:cubicBezTo>
                  <a:pt x="293" y="239"/>
                  <a:pt x="293" y="239"/>
                  <a:pt x="294" y="239"/>
                </a:cubicBezTo>
                <a:cubicBezTo>
                  <a:pt x="294" y="239"/>
                  <a:pt x="294" y="240"/>
                  <a:pt x="295" y="240"/>
                </a:cubicBezTo>
                <a:cubicBezTo>
                  <a:pt x="295" y="240"/>
                  <a:pt x="295" y="241"/>
                  <a:pt x="295" y="241"/>
                </a:cubicBezTo>
                <a:cubicBezTo>
                  <a:pt x="295" y="241"/>
                  <a:pt x="295" y="242"/>
                  <a:pt x="294" y="241"/>
                </a:cubicBezTo>
                <a:cubicBezTo>
                  <a:pt x="293" y="241"/>
                  <a:pt x="293" y="241"/>
                  <a:pt x="293" y="242"/>
                </a:cubicBezTo>
                <a:cubicBezTo>
                  <a:pt x="293" y="242"/>
                  <a:pt x="293" y="243"/>
                  <a:pt x="292" y="243"/>
                </a:cubicBezTo>
                <a:cubicBezTo>
                  <a:pt x="291" y="242"/>
                  <a:pt x="289" y="243"/>
                  <a:pt x="288" y="243"/>
                </a:cubicBezTo>
                <a:cubicBezTo>
                  <a:pt x="288" y="243"/>
                  <a:pt x="287" y="242"/>
                  <a:pt x="288" y="242"/>
                </a:cubicBezTo>
                <a:cubicBezTo>
                  <a:pt x="288" y="242"/>
                  <a:pt x="288" y="241"/>
                  <a:pt x="289" y="241"/>
                </a:cubicBezTo>
                <a:cubicBezTo>
                  <a:pt x="289" y="240"/>
                  <a:pt x="289" y="240"/>
                  <a:pt x="289" y="240"/>
                </a:cubicBezTo>
                <a:cubicBezTo>
                  <a:pt x="289" y="240"/>
                  <a:pt x="288" y="240"/>
                  <a:pt x="288" y="240"/>
                </a:cubicBezTo>
                <a:cubicBezTo>
                  <a:pt x="288" y="240"/>
                  <a:pt x="287" y="241"/>
                  <a:pt x="286" y="241"/>
                </a:cubicBezTo>
                <a:cubicBezTo>
                  <a:pt x="287" y="242"/>
                  <a:pt x="286" y="242"/>
                  <a:pt x="286" y="242"/>
                </a:cubicBezTo>
                <a:cubicBezTo>
                  <a:pt x="286" y="242"/>
                  <a:pt x="286" y="243"/>
                  <a:pt x="286" y="243"/>
                </a:cubicBezTo>
                <a:cubicBezTo>
                  <a:pt x="286" y="243"/>
                  <a:pt x="286" y="243"/>
                  <a:pt x="286" y="243"/>
                </a:cubicBezTo>
                <a:cubicBezTo>
                  <a:pt x="286" y="243"/>
                  <a:pt x="287" y="243"/>
                  <a:pt x="287" y="243"/>
                </a:cubicBezTo>
                <a:cubicBezTo>
                  <a:pt x="288" y="243"/>
                  <a:pt x="288" y="243"/>
                  <a:pt x="288" y="243"/>
                </a:cubicBezTo>
                <a:cubicBezTo>
                  <a:pt x="288" y="244"/>
                  <a:pt x="288" y="246"/>
                  <a:pt x="286" y="246"/>
                </a:cubicBezTo>
                <a:cubicBezTo>
                  <a:pt x="286" y="246"/>
                  <a:pt x="286" y="246"/>
                  <a:pt x="286" y="246"/>
                </a:cubicBezTo>
                <a:cubicBezTo>
                  <a:pt x="286" y="246"/>
                  <a:pt x="286" y="245"/>
                  <a:pt x="286" y="245"/>
                </a:cubicBezTo>
                <a:cubicBezTo>
                  <a:pt x="286" y="245"/>
                  <a:pt x="287" y="245"/>
                  <a:pt x="287" y="245"/>
                </a:cubicBezTo>
                <a:cubicBezTo>
                  <a:pt x="287" y="245"/>
                  <a:pt x="287" y="244"/>
                  <a:pt x="287" y="244"/>
                </a:cubicBezTo>
                <a:cubicBezTo>
                  <a:pt x="287" y="244"/>
                  <a:pt x="286" y="243"/>
                  <a:pt x="286" y="243"/>
                </a:cubicBezTo>
                <a:cubicBezTo>
                  <a:pt x="285" y="243"/>
                  <a:pt x="285" y="243"/>
                  <a:pt x="284" y="244"/>
                </a:cubicBezTo>
                <a:cubicBezTo>
                  <a:pt x="284" y="244"/>
                  <a:pt x="284" y="244"/>
                  <a:pt x="284" y="244"/>
                </a:cubicBezTo>
                <a:cubicBezTo>
                  <a:pt x="283" y="243"/>
                  <a:pt x="282" y="243"/>
                  <a:pt x="281" y="243"/>
                </a:cubicBezTo>
                <a:cubicBezTo>
                  <a:pt x="281" y="243"/>
                  <a:pt x="280" y="243"/>
                  <a:pt x="280" y="243"/>
                </a:cubicBezTo>
                <a:cubicBezTo>
                  <a:pt x="280" y="243"/>
                  <a:pt x="280" y="243"/>
                  <a:pt x="280" y="242"/>
                </a:cubicBezTo>
                <a:cubicBezTo>
                  <a:pt x="280" y="242"/>
                  <a:pt x="280" y="242"/>
                  <a:pt x="280" y="242"/>
                </a:cubicBezTo>
                <a:cubicBezTo>
                  <a:pt x="280" y="242"/>
                  <a:pt x="281" y="242"/>
                  <a:pt x="281" y="242"/>
                </a:cubicBezTo>
                <a:cubicBezTo>
                  <a:pt x="281" y="242"/>
                  <a:pt x="281" y="242"/>
                  <a:pt x="281" y="242"/>
                </a:cubicBezTo>
                <a:cubicBezTo>
                  <a:pt x="280" y="241"/>
                  <a:pt x="279" y="241"/>
                  <a:pt x="279" y="240"/>
                </a:cubicBezTo>
                <a:cubicBezTo>
                  <a:pt x="278" y="240"/>
                  <a:pt x="278" y="240"/>
                  <a:pt x="278" y="241"/>
                </a:cubicBezTo>
                <a:cubicBezTo>
                  <a:pt x="277" y="241"/>
                  <a:pt x="277" y="241"/>
                  <a:pt x="277" y="241"/>
                </a:cubicBezTo>
                <a:cubicBezTo>
                  <a:pt x="277" y="242"/>
                  <a:pt x="276" y="242"/>
                  <a:pt x="276" y="242"/>
                </a:cubicBezTo>
                <a:cubicBezTo>
                  <a:pt x="276" y="241"/>
                  <a:pt x="276" y="241"/>
                  <a:pt x="276" y="241"/>
                </a:cubicBezTo>
                <a:cubicBezTo>
                  <a:pt x="276" y="240"/>
                  <a:pt x="277" y="239"/>
                  <a:pt x="278" y="238"/>
                </a:cubicBezTo>
                <a:cubicBezTo>
                  <a:pt x="278" y="238"/>
                  <a:pt x="278" y="238"/>
                  <a:pt x="279" y="238"/>
                </a:cubicBezTo>
                <a:cubicBezTo>
                  <a:pt x="279" y="238"/>
                  <a:pt x="279" y="237"/>
                  <a:pt x="279" y="237"/>
                </a:cubicBezTo>
                <a:cubicBezTo>
                  <a:pt x="279" y="237"/>
                  <a:pt x="278" y="237"/>
                  <a:pt x="278" y="237"/>
                </a:cubicBezTo>
                <a:cubicBezTo>
                  <a:pt x="278" y="238"/>
                  <a:pt x="277" y="238"/>
                  <a:pt x="277" y="238"/>
                </a:cubicBezTo>
                <a:cubicBezTo>
                  <a:pt x="276" y="238"/>
                  <a:pt x="276" y="238"/>
                  <a:pt x="276" y="238"/>
                </a:cubicBezTo>
                <a:cubicBezTo>
                  <a:pt x="275" y="238"/>
                  <a:pt x="275" y="238"/>
                  <a:pt x="275" y="238"/>
                </a:cubicBezTo>
                <a:cubicBezTo>
                  <a:pt x="275" y="237"/>
                  <a:pt x="275" y="237"/>
                  <a:pt x="275" y="237"/>
                </a:cubicBezTo>
                <a:cubicBezTo>
                  <a:pt x="274" y="237"/>
                  <a:pt x="274" y="237"/>
                  <a:pt x="274" y="238"/>
                </a:cubicBezTo>
                <a:cubicBezTo>
                  <a:pt x="274" y="238"/>
                  <a:pt x="274" y="238"/>
                  <a:pt x="274" y="238"/>
                </a:cubicBezTo>
                <a:cubicBezTo>
                  <a:pt x="273" y="239"/>
                  <a:pt x="273" y="238"/>
                  <a:pt x="273" y="238"/>
                </a:cubicBezTo>
                <a:cubicBezTo>
                  <a:pt x="273" y="238"/>
                  <a:pt x="273" y="238"/>
                  <a:pt x="273" y="238"/>
                </a:cubicBezTo>
                <a:cubicBezTo>
                  <a:pt x="272" y="237"/>
                  <a:pt x="272" y="238"/>
                  <a:pt x="272" y="238"/>
                </a:cubicBezTo>
                <a:cubicBezTo>
                  <a:pt x="272" y="238"/>
                  <a:pt x="271" y="239"/>
                  <a:pt x="271" y="240"/>
                </a:cubicBezTo>
                <a:cubicBezTo>
                  <a:pt x="271" y="240"/>
                  <a:pt x="271" y="241"/>
                  <a:pt x="271" y="241"/>
                </a:cubicBezTo>
                <a:cubicBezTo>
                  <a:pt x="271" y="242"/>
                  <a:pt x="271" y="242"/>
                  <a:pt x="271" y="241"/>
                </a:cubicBezTo>
                <a:cubicBezTo>
                  <a:pt x="272" y="241"/>
                  <a:pt x="272" y="241"/>
                  <a:pt x="272" y="241"/>
                </a:cubicBezTo>
                <a:cubicBezTo>
                  <a:pt x="273" y="242"/>
                  <a:pt x="273" y="242"/>
                  <a:pt x="272" y="242"/>
                </a:cubicBezTo>
                <a:cubicBezTo>
                  <a:pt x="272" y="242"/>
                  <a:pt x="272" y="242"/>
                  <a:pt x="271" y="242"/>
                </a:cubicBezTo>
                <a:cubicBezTo>
                  <a:pt x="271" y="242"/>
                  <a:pt x="271" y="242"/>
                  <a:pt x="270" y="242"/>
                </a:cubicBezTo>
                <a:cubicBezTo>
                  <a:pt x="270" y="241"/>
                  <a:pt x="269" y="241"/>
                  <a:pt x="269" y="241"/>
                </a:cubicBezTo>
                <a:cubicBezTo>
                  <a:pt x="268" y="241"/>
                  <a:pt x="268" y="241"/>
                  <a:pt x="268" y="241"/>
                </a:cubicBezTo>
                <a:cubicBezTo>
                  <a:pt x="267" y="241"/>
                  <a:pt x="267" y="241"/>
                  <a:pt x="267" y="241"/>
                </a:cubicBezTo>
                <a:cubicBezTo>
                  <a:pt x="267" y="241"/>
                  <a:pt x="267" y="241"/>
                  <a:pt x="266" y="240"/>
                </a:cubicBezTo>
                <a:cubicBezTo>
                  <a:pt x="266" y="240"/>
                  <a:pt x="266" y="240"/>
                  <a:pt x="265" y="241"/>
                </a:cubicBezTo>
                <a:cubicBezTo>
                  <a:pt x="265" y="241"/>
                  <a:pt x="265" y="240"/>
                  <a:pt x="265" y="240"/>
                </a:cubicBezTo>
                <a:cubicBezTo>
                  <a:pt x="266" y="239"/>
                  <a:pt x="265" y="239"/>
                  <a:pt x="265" y="238"/>
                </a:cubicBezTo>
                <a:cubicBezTo>
                  <a:pt x="264" y="238"/>
                  <a:pt x="264" y="237"/>
                  <a:pt x="265" y="236"/>
                </a:cubicBezTo>
                <a:cubicBezTo>
                  <a:pt x="265" y="236"/>
                  <a:pt x="265" y="236"/>
                  <a:pt x="266" y="236"/>
                </a:cubicBezTo>
                <a:cubicBezTo>
                  <a:pt x="267" y="235"/>
                  <a:pt x="267" y="235"/>
                  <a:pt x="268" y="235"/>
                </a:cubicBezTo>
                <a:cubicBezTo>
                  <a:pt x="269" y="234"/>
                  <a:pt x="269" y="235"/>
                  <a:pt x="269" y="235"/>
                </a:cubicBezTo>
                <a:cubicBezTo>
                  <a:pt x="270" y="236"/>
                  <a:pt x="270" y="235"/>
                  <a:pt x="271" y="235"/>
                </a:cubicBezTo>
                <a:cubicBezTo>
                  <a:pt x="271" y="235"/>
                  <a:pt x="272" y="235"/>
                  <a:pt x="272" y="235"/>
                </a:cubicBezTo>
                <a:cubicBezTo>
                  <a:pt x="272" y="235"/>
                  <a:pt x="272" y="235"/>
                  <a:pt x="272" y="235"/>
                </a:cubicBezTo>
                <a:cubicBezTo>
                  <a:pt x="272" y="236"/>
                  <a:pt x="271" y="236"/>
                  <a:pt x="271" y="236"/>
                </a:cubicBezTo>
                <a:cubicBezTo>
                  <a:pt x="271" y="236"/>
                  <a:pt x="271" y="237"/>
                  <a:pt x="272" y="237"/>
                </a:cubicBezTo>
                <a:cubicBezTo>
                  <a:pt x="272" y="237"/>
                  <a:pt x="272" y="237"/>
                  <a:pt x="272" y="236"/>
                </a:cubicBezTo>
                <a:cubicBezTo>
                  <a:pt x="272" y="236"/>
                  <a:pt x="272" y="235"/>
                  <a:pt x="274" y="234"/>
                </a:cubicBezTo>
                <a:cubicBezTo>
                  <a:pt x="274" y="234"/>
                  <a:pt x="274" y="234"/>
                  <a:pt x="274" y="234"/>
                </a:cubicBezTo>
                <a:cubicBezTo>
                  <a:pt x="273" y="234"/>
                  <a:pt x="273" y="234"/>
                  <a:pt x="273" y="234"/>
                </a:cubicBezTo>
                <a:cubicBezTo>
                  <a:pt x="273" y="234"/>
                  <a:pt x="273" y="234"/>
                  <a:pt x="273" y="234"/>
                </a:cubicBezTo>
                <a:cubicBezTo>
                  <a:pt x="273" y="234"/>
                  <a:pt x="272" y="234"/>
                  <a:pt x="272" y="234"/>
                </a:cubicBezTo>
                <a:cubicBezTo>
                  <a:pt x="272" y="234"/>
                  <a:pt x="272" y="234"/>
                  <a:pt x="272" y="233"/>
                </a:cubicBezTo>
                <a:cubicBezTo>
                  <a:pt x="272" y="233"/>
                  <a:pt x="272" y="233"/>
                  <a:pt x="272" y="233"/>
                </a:cubicBezTo>
                <a:cubicBezTo>
                  <a:pt x="272" y="232"/>
                  <a:pt x="272" y="232"/>
                  <a:pt x="272" y="232"/>
                </a:cubicBezTo>
                <a:cubicBezTo>
                  <a:pt x="272" y="232"/>
                  <a:pt x="272" y="232"/>
                  <a:pt x="272" y="232"/>
                </a:cubicBezTo>
                <a:cubicBezTo>
                  <a:pt x="271" y="233"/>
                  <a:pt x="271" y="233"/>
                  <a:pt x="271" y="233"/>
                </a:cubicBezTo>
                <a:cubicBezTo>
                  <a:pt x="271" y="233"/>
                  <a:pt x="270" y="234"/>
                  <a:pt x="270" y="233"/>
                </a:cubicBezTo>
                <a:cubicBezTo>
                  <a:pt x="270" y="233"/>
                  <a:pt x="270" y="233"/>
                  <a:pt x="270" y="233"/>
                </a:cubicBezTo>
                <a:cubicBezTo>
                  <a:pt x="270" y="232"/>
                  <a:pt x="270" y="232"/>
                  <a:pt x="270" y="232"/>
                </a:cubicBezTo>
                <a:cubicBezTo>
                  <a:pt x="270" y="231"/>
                  <a:pt x="270" y="231"/>
                  <a:pt x="270" y="231"/>
                </a:cubicBezTo>
                <a:cubicBezTo>
                  <a:pt x="270" y="231"/>
                  <a:pt x="270" y="231"/>
                  <a:pt x="270" y="231"/>
                </a:cubicBezTo>
                <a:cubicBezTo>
                  <a:pt x="269" y="232"/>
                  <a:pt x="269" y="232"/>
                  <a:pt x="268" y="232"/>
                </a:cubicBezTo>
                <a:cubicBezTo>
                  <a:pt x="267" y="231"/>
                  <a:pt x="266" y="232"/>
                  <a:pt x="265" y="232"/>
                </a:cubicBezTo>
                <a:cubicBezTo>
                  <a:pt x="265" y="232"/>
                  <a:pt x="264" y="232"/>
                  <a:pt x="263" y="233"/>
                </a:cubicBezTo>
                <a:cubicBezTo>
                  <a:pt x="263" y="233"/>
                  <a:pt x="263" y="233"/>
                  <a:pt x="263" y="234"/>
                </a:cubicBezTo>
                <a:cubicBezTo>
                  <a:pt x="264" y="235"/>
                  <a:pt x="264" y="235"/>
                  <a:pt x="263" y="235"/>
                </a:cubicBezTo>
                <a:cubicBezTo>
                  <a:pt x="262" y="236"/>
                  <a:pt x="262" y="236"/>
                  <a:pt x="261" y="236"/>
                </a:cubicBezTo>
                <a:cubicBezTo>
                  <a:pt x="261" y="236"/>
                  <a:pt x="261" y="236"/>
                  <a:pt x="261" y="236"/>
                </a:cubicBezTo>
                <a:cubicBezTo>
                  <a:pt x="261" y="237"/>
                  <a:pt x="261" y="237"/>
                  <a:pt x="260" y="237"/>
                </a:cubicBezTo>
                <a:cubicBezTo>
                  <a:pt x="260" y="237"/>
                  <a:pt x="260" y="237"/>
                  <a:pt x="259" y="237"/>
                </a:cubicBezTo>
                <a:cubicBezTo>
                  <a:pt x="259" y="237"/>
                  <a:pt x="259" y="237"/>
                  <a:pt x="260" y="238"/>
                </a:cubicBezTo>
                <a:cubicBezTo>
                  <a:pt x="260" y="238"/>
                  <a:pt x="260" y="238"/>
                  <a:pt x="260" y="238"/>
                </a:cubicBezTo>
                <a:cubicBezTo>
                  <a:pt x="260" y="239"/>
                  <a:pt x="261" y="239"/>
                  <a:pt x="261" y="239"/>
                </a:cubicBezTo>
                <a:cubicBezTo>
                  <a:pt x="262" y="239"/>
                  <a:pt x="262" y="239"/>
                  <a:pt x="262" y="239"/>
                </a:cubicBezTo>
                <a:cubicBezTo>
                  <a:pt x="263" y="240"/>
                  <a:pt x="263" y="240"/>
                  <a:pt x="264" y="240"/>
                </a:cubicBezTo>
                <a:cubicBezTo>
                  <a:pt x="264" y="240"/>
                  <a:pt x="265" y="240"/>
                  <a:pt x="265" y="240"/>
                </a:cubicBezTo>
                <a:cubicBezTo>
                  <a:pt x="265" y="241"/>
                  <a:pt x="265" y="241"/>
                  <a:pt x="265" y="241"/>
                </a:cubicBezTo>
                <a:cubicBezTo>
                  <a:pt x="266" y="242"/>
                  <a:pt x="266" y="242"/>
                  <a:pt x="266" y="242"/>
                </a:cubicBezTo>
                <a:cubicBezTo>
                  <a:pt x="266" y="242"/>
                  <a:pt x="266" y="242"/>
                  <a:pt x="266" y="242"/>
                </a:cubicBezTo>
                <a:cubicBezTo>
                  <a:pt x="266" y="242"/>
                  <a:pt x="266" y="242"/>
                  <a:pt x="266" y="242"/>
                </a:cubicBezTo>
                <a:cubicBezTo>
                  <a:pt x="266" y="242"/>
                  <a:pt x="266" y="242"/>
                  <a:pt x="266" y="242"/>
                </a:cubicBezTo>
                <a:cubicBezTo>
                  <a:pt x="266" y="243"/>
                  <a:pt x="265" y="243"/>
                  <a:pt x="265" y="243"/>
                </a:cubicBezTo>
                <a:cubicBezTo>
                  <a:pt x="265" y="243"/>
                  <a:pt x="265" y="243"/>
                  <a:pt x="265" y="243"/>
                </a:cubicBezTo>
                <a:cubicBezTo>
                  <a:pt x="264" y="242"/>
                  <a:pt x="264" y="243"/>
                  <a:pt x="263" y="243"/>
                </a:cubicBezTo>
                <a:cubicBezTo>
                  <a:pt x="263" y="243"/>
                  <a:pt x="262" y="243"/>
                  <a:pt x="262" y="242"/>
                </a:cubicBezTo>
                <a:cubicBezTo>
                  <a:pt x="262" y="242"/>
                  <a:pt x="262" y="242"/>
                  <a:pt x="262" y="241"/>
                </a:cubicBezTo>
                <a:cubicBezTo>
                  <a:pt x="262" y="241"/>
                  <a:pt x="262" y="240"/>
                  <a:pt x="262" y="240"/>
                </a:cubicBezTo>
                <a:cubicBezTo>
                  <a:pt x="262" y="240"/>
                  <a:pt x="261" y="240"/>
                  <a:pt x="261" y="240"/>
                </a:cubicBezTo>
                <a:cubicBezTo>
                  <a:pt x="261" y="240"/>
                  <a:pt x="261" y="240"/>
                  <a:pt x="261" y="240"/>
                </a:cubicBezTo>
                <a:cubicBezTo>
                  <a:pt x="261" y="240"/>
                  <a:pt x="261" y="240"/>
                  <a:pt x="261" y="240"/>
                </a:cubicBezTo>
                <a:cubicBezTo>
                  <a:pt x="262" y="241"/>
                  <a:pt x="261" y="242"/>
                  <a:pt x="260" y="242"/>
                </a:cubicBezTo>
                <a:cubicBezTo>
                  <a:pt x="260" y="243"/>
                  <a:pt x="260" y="243"/>
                  <a:pt x="260" y="243"/>
                </a:cubicBezTo>
                <a:cubicBezTo>
                  <a:pt x="260" y="242"/>
                  <a:pt x="260" y="242"/>
                  <a:pt x="260" y="242"/>
                </a:cubicBezTo>
                <a:cubicBezTo>
                  <a:pt x="260" y="242"/>
                  <a:pt x="260" y="242"/>
                  <a:pt x="260" y="241"/>
                </a:cubicBezTo>
                <a:cubicBezTo>
                  <a:pt x="260" y="241"/>
                  <a:pt x="260" y="240"/>
                  <a:pt x="259" y="240"/>
                </a:cubicBezTo>
                <a:cubicBezTo>
                  <a:pt x="259" y="239"/>
                  <a:pt x="259" y="239"/>
                  <a:pt x="258" y="240"/>
                </a:cubicBezTo>
                <a:cubicBezTo>
                  <a:pt x="258" y="240"/>
                  <a:pt x="258" y="240"/>
                  <a:pt x="259" y="241"/>
                </a:cubicBezTo>
                <a:cubicBezTo>
                  <a:pt x="259" y="241"/>
                  <a:pt x="259" y="242"/>
                  <a:pt x="259" y="243"/>
                </a:cubicBezTo>
                <a:cubicBezTo>
                  <a:pt x="259" y="243"/>
                  <a:pt x="258" y="243"/>
                  <a:pt x="258" y="243"/>
                </a:cubicBezTo>
                <a:cubicBezTo>
                  <a:pt x="258" y="243"/>
                  <a:pt x="258" y="243"/>
                  <a:pt x="257" y="243"/>
                </a:cubicBezTo>
                <a:cubicBezTo>
                  <a:pt x="256" y="242"/>
                  <a:pt x="256" y="242"/>
                  <a:pt x="257" y="241"/>
                </a:cubicBezTo>
                <a:cubicBezTo>
                  <a:pt x="257" y="241"/>
                  <a:pt x="257" y="241"/>
                  <a:pt x="257" y="240"/>
                </a:cubicBezTo>
                <a:cubicBezTo>
                  <a:pt x="257" y="240"/>
                  <a:pt x="256" y="240"/>
                  <a:pt x="256" y="240"/>
                </a:cubicBezTo>
                <a:cubicBezTo>
                  <a:pt x="256" y="240"/>
                  <a:pt x="255" y="241"/>
                  <a:pt x="255" y="241"/>
                </a:cubicBezTo>
                <a:cubicBezTo>
                  <a:pt x="255" y="241"/>
                  <a:pt x="254" y="241"/>
                  <a:pt x="254" y="241"/>
                </a:cubicBezTo>
                <a:cubicBezTo>
                  <a:pt x="254" y="240"/>
                  <a:pt x="254" y="240"/>
                  <a:pt x="254" y="240"/>
                </a:cubicBezTo>
                <a:cubicBezTo>
                  <a:pt x="254" y="240"/>
                  <a:pt x="254" y="239"/>
                  <a:pt x="254" y="239"/>
                </a:cubicBezTo>
                <a:cubicBezTo>
                  <a:pt x="254" y="239"/>
                  <a:pt x="253" y="238"/>
                  <a:pt x="253" y="238"/>
                </a:cubicBezTo>
                <a:cubicBezTo>
                  <a:pt x="252" y="237"/>
                  <a:pt x="253" y="237"/>
                  <a:pt x="253" y="237"/>
                </a:cubicBezTo>
                <a:cubicBezTo>
                  <a:pt x="254" y="237"/>
                  <a:pt x="255" y="236"/>
                  <a:pt x="256" y="235"/>
                </a:cubicBezTo>
                <a:cubicBezTo>
                  <a:pt x="256" y="235"/>
                  <a:pt x="256" y="235"/>
                  <a:pt x="256" y="235"/>
                </a:cubicBezTo>
                <a:cubicBezTo>
                  <a:pt x="256" y="235"/>
                  <a:pt x="255" y="235"/>
                  <a:pt x="255" y="235"/>
                </a:cubicBezTo>
                <a:cubicBezTo>
                  <a:pt x="255" y="235"/>
                  <a:pt x="255" y="234"/>
                  <a:pt x="254" y="235"/>
                </a:cubicBezTo>
                <a:cubicBezTo>
                  <a:pt x="254" y="235"/>
                  <a:pt x="254" y="236"/>
                  <a:pt x="254" y="236"/>
                </a:cubicBezTo>
                <a:cubicBezTo>
                  <a:pt x="254" y="236"/>
                  <a:pt x="253" y="235"/>
                  <a:pt x="253" y="235"/>
                </a:cubicBezTo>
                <a:cubicBezTo>
                  <a:pt x="253" y="235"/>
                  <a:pt x="253" y="236"/>
                  <a:pt x="253" y="236"/>
                </a:cubicBezTo>
                <a:cubicBezTo>
                  <a:pt x="253" y="236"/>
                  <a:pt x="252" y="236"/>
                  <a:pt x="251" y="236"/>
                </a:cubicBezTo>
                <a:cubicBezTo>
                  <a:pt x="251" y="236"/>
                  <a:pt x="250" y="236"/>
                  <a:pt x="250" y="237"/>
                </a:cubicBezTo>
                <a:cubicBezTo>
                  <a:pt x="250" y="238"/>
                  <a:pt x="249" y="237"/>
                  <a:pt x="249" y="238"/>
                </a:cubicBezTo>
                <a:cubicBezTo>
                  <a:pt x="250" y="238"/>
                  <a:pt x="250" y="238"/>
                  <a:pt x="250" y="239"/>
                </a:cubicBezTo>
                <a:cubicBezTo>
                  <a:pt x="250" y="239"/>
                  <a:pt x="250" y="240"/>
                  <a:pt x="250" y="240"/>
                </a:cubicBezTo>
                <a:cubicBezTo>
                  <a:pt x="251" y="240"/>
                  <a:pt x="251" y="240"/>
                  <a:pt x="251" y="240"/>
                </a:cubicBezTo>
                <a:cubicBezTo>
                  <a:pt x="251" y="240"/>
                  <a:pt x="251" y="240"/>
                  <a:pt x="251" y="239"/>
                </a:cubicBezTo>
                <a:cubicBezTo>
                  <a:pt x="251" y="239"/>
                  <a:pt x="251" y="239"/>
                  <a:pt x="251" y="239"/>
                </a:cubicBezTo>
                <a:cubicBezTo>
                  <a:pt x="251" y="239"/>
                  <a:pt x="252" y="239"/>
                  <a:pt x="252" y="239"/>
                </a:cubicBezTo>
                <a:cubicBezTo>
                  <a:pt x="252" y="239"/>
                  <a:pt x="252" y="239"/>
                  <a:pt x="252" y="239"/>
                </a:cubicBezTo>
                <a:cubicBezTo>
                  <a:pt x="252" y="240"/>
                  <a:pt x="253" y="240"/>
                  <a:pt x="253" y="240"/>
                </a:cubicBezTo>
                <a:cubicBezTo>
                  <a:pt x="253" y="240"/>
                  <a:pt x="253" y="241"/>
                  <a:pt x="253" y="241"/>
                </a:cubicBezTo>
                <a:cubicBezTo>
                  <a:pt x="253" y="241"/>
                  <a:pt x="252" y="242"/>
                  <a:pt x="252" y="242"/>
                </a:cubicBezTo>
                <a:cubicBezTo>
                  <a:pt x="251" y="242"/>
                  <a:pt x="251" y="242"/>
                  <a:pt x="250" y="242"/>
                </a:cubicBezTo>
                <a:cubicBezTo>
                  <a:pt x="250" y="241"/>
                  <a:pt x="249" y="240"/>
                  <a:pt x="248" y="240"/>
                </a:cubicBezTo>
                <a:cubicBezTo>
                  <a:pt x="248" y="240"/>
                  <a:pt x="247" y="240"/>
                  <a:pt x="247" y="240"/>
                </a:cubicBezTo>
                <a:cubicBezTo>
                  <a:pt x="247" y="240"/>
                  <a:pt x="247" y="240"/>
                  <a:pt x="246" y="241"/>
                </a:cubicBezTo>
                <a:cubicBezTo>
                  <a:pt x="246" y="241"/>
                  <a:pt x="246" y="241"/>
                  <a:pt x="246" y="241"/>
                </a:cubicBezTo>
                <a:cubicBezTo>
                  <a:pt x="245" y="241"/>
                  <a:pt x="245" y="241"/>
                  <a:pt x="245" y="241"/>
                </a:cubicBezTo>
                <a:cubicBezTo>
                  <a:pt x="246" y="240"/>
                  <a:pt x="246" y="240"/>
                  <a:pt x="245" y="239"/>
                </a:cubicBezTo>
                <a:cubicBezTo>
                  <a:pt x="245" y="239"/>
                  <a:pt x="245" y="240"/>
                  <a:pt x="245" y="239"/>
                </a:cubicBezTo>
                <a:cubicBezTo>
                  <a:pt x="244" y="239"/>
                  <a:pt x="244" y="239"/>
                  <a:pt x="244" y="239"/>
                </a:cubicBezTo>
                <a:cubicBezTo>
                  <a:pt x="244" y="239"/>
                  <a:pt x="243" y="238"/>
                  <a:pt x="244" y="238"/>
                </a:cubicBezTo>
                <a:cubicBezTo>
                  <a:pt x="245" y="238"/>
                  <a:pt x="245" y="237"/>
                  <a:pt x="245" y="237"/>
                </a:cubicBezTo>
                <a:cubicBezTo>
                  <a:pt x="245" y="237"/>
                  <a:pt x="245" y="236"/>
                  <a:pt x="245" y="236"/>
                </a:cubicBezTo>
                <a:cubicBezTo>
                  <a:pt x="245" y="236"/>
                  <a:pt x="245" y="236"/>
                  <a:pt x="245" y="236"/>
                </a:cubicBezTo>
                <a:cubicBezTo>
                  <a:pt x="245" y="236"/>
                  <a:pt x="244" y="237"/>
                  <a:pt x="244" y="236"/>
                </a:cubicBezTo>
                <a:cubicBezTo>
                  <a:pt x="243" y="235"/>
                  <a:pt x="242" y="235"/>
                  <a:pt x="242" y="235"/>
                </a:cubicBezTo>
                <a:cubicBezTo>
                  <a:pt x="241" y="235"/>
                  <a:pt x="241" y="235"/>
                  <a:pt x="241" y="236"/>
                </a:cubicBezTo>
                <a:cubicBezTo>
                  <a:pt x="241" y="236"/>
                  <a:pt x="241" y="236"/>
                  <a:pt x="241" y="236"/>
                </a:cubicBezTo>
                <a:cubicBezTo>
                  <a:pt x="240" y="236"/>
                  <a:pt x="240" y="236"/>
                  <a:pt x="240" y="236"/>
                </a:cubicBezTo>
                <a:cubicBezTo>
                  <a:pt x="239" y="237"/>
                  <a:pt x="239" y="237"/>
                  <a:pt x="239" y="237"/>
                </a:cubicBezTo>
                <a:cubicBezTo>
                  <a:pt x="239" y="238"/>
                  <a:pt x="239" y="238"/>
                  <a:pt x="240" y="238"/>
                </a:cubicBezTo>
                <a:cubicBezTo>
                  <a:pt x="240" y="238"/>
                  <a:pt x="240" y="238"/>
                  <a:pt x="240" y="238"/>
                </a:cubicBezTo>
                <a:cubicBezTo>
                  <a:pt x="241" y="237"/>
                  <a:pt x="241" y="237"/>
                  <a:pt x="242" y="237"/>
                </a:cubicBezTo>
                <a:cubicBezTo>
                  <a:pt x="242" y="236"/>
                  <a:pt x="243" y="237"/>
                  <a:pt x="243" y="237"/>
                </a:cubicBezTo>
                <a:cubicBezTo>
                  <a:pt x="243" y="237"/>
                  <a:pt x="243" y="237"/>
                  <a:pt x="242" y="238"/>
                </a:cubicBezTo>
                <a:cubicBezTo>
                  <a:pt x="241" y="238"/>
                  <a:pt x="242" y="238"/>
                  <a:pt x="242" y="238"/>
                </a:cubicBezTo>
                <a:cubicBezTo>
                  <a:pt x="243" y="239"/>
                  <a:pt x="242" y="240"/>
                  <a:pt x="242" y="240"/>
                </a:cubicBezTo>
                <a:cubicBezTo>
                  <a:pt x="241" y="241"/>
                  <a:pt x="241" y="240"/>
                  <a:pt x="241" y="239"/>
                </a:cubicBezTo>
                <a:cubicBezTo>
                  <a:pt x="241" y="239"/>
                  <a:pt x="240" y="239"/>
                  <a:pt x="240" y="239"/>
                </a:cubicBezTo>
                <a:cubicBezTo>
                  <a:pt x="240" y="239"/>
                  <a:pt x="240" y="240"/>
                  <a:pt x="240" y="240"/>
                </a:cubicBezTo>
                <a:cubicBezTo>
                  <a:pt x="240" y="240"/>
                  <a:pt x="240" y="240"/>
                  <a:pt x="240" y="241"/>
                </a:cubicBezTo>
                <a:cubicBezTo>
                  <a:pt x="240" y="242"/>
                  <a:pt x="240" y="242"/>
                  <a:pt x="241" y="242"/>
                </a:cubicBezTo>
                <a:cubicBezTo>
                  <a:pt x="242" y="242"/>
                  <a:pt x="242" y="242"/>
                  <a:pt x="242" y="243"/>
                </a:cubicBezTo>
                <a:cubicBezTo>
                  <a:pt x="243" y="243"/>
                  <a:pt x="243" y="244"/>
                  <a:pt x="242" y="244"/>
                </a:cubicBezTo>
                <a:cubicBezTo>
                  <a:pt x="241" y="245"/>
                  <a:pt x="241" y="246"/>
                  <a:pt x="241" y="247"/>
                </a:cubicBezTo>
                <a:cubicBezTo>
                  <a:pt x="241" y="247"/>
                  <a:pt x="241" y="247"/>
                  <a:pt x="241" y="247"/>
                </a:cubicBezTo>
                <a:cubicBezTo>
                  <a:pt x="241" y="247"/>
                  <a:pt x="240" y="247"/>
                  <a:pt x="241" y="248"/>
                </a:cubicBezTo>
                <a:cubicBezTo>
                  <a:pt x="241" y="248"/>
                  <a:pt x="241" y="248"/>
                  <a:pt x="242" y="248"/>
                </a:cubicBezTo>
                <a:cubicBezTo>
                  <a:pt x="242" y="247"/>
                  <a:pt x="242" y="247"/>
                  <a:pt x="242" y="248"/>
                </a:cubicBezTo>
                <a:cubicBezTo>
                  <a:pt x="243" y="249"/>
                  <a:pt x="243" y="249"/>
                  <a:pt x="242" y="250"/>
                </a:cubicBezTo>
                <a:cubicBezTo>
                  <a:pt x="242" y="250"/>
                  <a:pt x="242" y="250"/>
                  <a:pt x="242" y="251"/>
                </a:cubicBezTo>
                <a:cubicBezTo>
                  <a:pt x="242" y="251"/>
                  <a:pt x="242" y="251"/>
                  <a:pt x="242" y="252"/>
                </a:cubicBezTo>
                <a:cubicBezTo>
                  <a:pt x="242" y="252"/>
                  <a:pt x="241" y="252"/>
                  <a:pt x="242" y="252"/>
                </a:cubicBezTo>
                <a:cubicBezTo>
                  <a:pt x="243" y="252"/>
                  <a:pt x="244" y="252"/>
                  <a:pt x="244" y="251"/>
                </a:cubicBezTo>
                <a:cubicBezTo>
                  <a:pt x="244" y="251"/>
                  <a:pt x="244" y="250"/>
                  <a:pt x="243" y="250"/>
                </a:cubicBezTo>
                <a:cubicBezTo>
                  <a:pt x="243" y="250"/>
                  <a:pt x="243" y="249"/>
                  <a:pt x="244" y="249"/>
                </a:cubicBezTo>
                <a:cubicBezTo>
                  <a:pt x="244" y="249"/>
                  <a:pt x="245" y="248"/>
                  <a:pt x="246" y="249"/>
                </a:cubicBezTo>
                <a:cubicBezTo>
                  <a:pt x="247" y="249"/>
                  <a:pt x="247" y="248"/>
                  <a:pt x="247" y="248"/>
                </a:cubicBezTo>
                <a:cubicBezTo>
                  <a:pt x="247" y="248"/>
                  <a:pt x="247" y="247"/>
                  <a:pt x="247" y="247"/>
                </a:cubicBezTo>
                <a:cubicBezTo>
                  <a:pt x="247" y="247"/>
                  <a:pt x="247" y="247"/>
                  <a:pt x="247" y="247"/>
                </a:cubicBezTo>
                <a:cubicBezTo>
                  <a:pt x="246" y="248"/>
                  <a:pt x="246" y="247"/>
                  <a:pt x="245" y="247"/>
                </a:cubicBezTo>
                <a:cubicBezTo>
                  <a:pt x="245" y="247"/>
                  <a:pt x="245" y="246"/>
                  <a:pt x="245" y="246"/>
                </a:cubicBezTo>
                <a:cubicBezTo>
                  <a:pt x="246" y="247"/>
                  <a:pt x="246" y="244"/>
                  <a:pt x="247" y="246"/>
                </a:cubicBezTo>
                <a:cubicBezTo>
                  <a:pt x="247" y="246"/>
                  <a:pt x="247" y="246"/>
                  <a:pt x="248" y="246"/>
                </a:cubicBezTo>
                <a:cubicBezTo>
                  <a:pt x="248" y="246"/>
                  <a:pt x="248" y="246"/>
                  <a:pt x="248" y="246"/>
                </a:cubicBezTo>
                <a:cubicBezTo>
                  <a:pt x="249" y="247"/>
                  <a:pt x="249" y="248"/>
                  <a:pt x="249" y="248"/>
                </a:cubicBezTo>
                <a:cubicBezTo>
                  <a:pt x="249" y="248"/>
                  <a:pt x="250" y="248"/>
                  <a:pt x="250" y="249"/>
                </a:cubicBezTo>
                <a:cubicBezTo>
                  <a:pt x="250" y="249"/>
                  <a:pt x="251" y="249"/>
                  <a:pt x="251" y="248"/>
                </a:cubicBezTo>
                <a:cubicBezTo>
                  <a:pt x="251" y="248"/>
                  <a:pt x="251" y="248"/>
                  <a:pt x="251" y="248"/>
                </a:cubicBezTo>
                <a:cubicBezTo>
                  <a:pt x="250" y="247"/>
                  <a:pt x="250" y="247"/>
                  <a:pt x="251" y="247"/>
                </a:cubicBezTo>
                <a:cubicBezTo>
                  <a:pt x="251" y="246"/>
                  <a:pt x="251" y="246"/>
                  <a:pt x="251" y="246"/>
                </a:cubicBezTo>
                <a:cubicBezTo>
                  <a:pt x="252" y="246"/>
                  <a:pt x="252" y="246"/>
                  <a:pt x="252" y="246"/>
                </a:cubicBezTo>
                <a:cubicBezTo>
                  <a:pt x="252" y="246"/>
                  <a:pt x="252" y="246"/>
                  <a:pt x="252" y="247"/>
                </a:cubicBezTo>
                <a:cubicBezTo>
                  <a:pt x="252" y="247"/>
                  <a:pt x="253" y="247"/>
                  <a:pt x="253" y="247"/>
                </a:cubicBezTo>
                <a:cubicBezTo>
                  <a:pt x="254" y="247"/>
                  <a:pt x="254" y="248"/>
                  <a:pt x="254" y="248"/>
                </a:cubicBezTo>
                <a:cubicBezTo>
                  <a:pt x="253" y="249"/>
                  <a:pt x="254" y="249"/>
                  <a:pt x="254" y="249"/>
                </a:cubicBezTo>
                <a:cubicBezTo>
                  <a:pt x="254" y="249"/>
                  <a:pt x="255" y="249"/>
                  <a:pt x="255" y="249"/>
                </a:cubicBezTo>
                <a:cubicBezTo>
                  <a:pt x="256" y="249"/>
                  <a:pt x="257" y="250"/>
                  <a:pt x="257" y="250"/>
                </a:cubicBezTo>
                <a:cubicBezTo>
                  <a:pt x="257" y="250"/>
                  <a:pt x="257" y="250"/>
                  <a:pt x="258" y="249"/>
                </a:cubicBezTo>
                <a:cubicBezTo>
                  <a:pt x="257" y="249"/>
                  <a:pt x="257" y="249"/>
                  <a:pt x="257" y="249"/>
                </a:cubicBezTo>
                <a:cubicBezTo>
                  <a:pt x="257" y="249"/>
                  <a:pt x="257" y="249"/>
                  <a:pt x="256" y="249"/>
                </a:cubicBezTo>
                <a:cubicBezTo>
                  <a:pt x="257" y="249"/>
                  <a:pt x="257" y="249"/>
                  <a:pt x="257" y="249"/>
                </a:cubicBezTo>
                <a:cubicBezTo>
                  <a:pt x="257" y="248"/>
                  <a:pt x="258" y="248"/>
                  <a:pt x="258" y="249"/>
                </a:cubicBezTo>
                <a:cubicBezTo>
                  <a:pt x="259" y="249"/>
                  <a:pt x="259" y="248"/>
                  <a:pt x="259" y="248"/>
                </a:cubicBezTo>
                <a:cubicBezTo>
                  <a:pt x="259" y="247"/>
                  <a:pt x="258" y="247"/>
                  <a:pt x="258" y="247"/>
                </a:cubicBezTo>
                <a:cubicBezTo>
                  <a:pt x="256" y="248"/>
                  <a:pt x="255" y="247"/>
                  <a:pt x="254" y="247"/>
                </a:cubicBezTo>
                <a:cubicBezTo>
                  <a:pt x="254" y="247"/>
                  <a:pt x="254" y="247"/>
                  <a:pt x="254" y="247"/>
                </a:cubicBezTo>
                <a:cubicBezTo>
                  <a:pt x="254" y="246"/>
                  <a:pt x="254" y="246"/>
                  <a:pt x="254" y="246"/>
                </a:cubicBezTo>
                <a:cubicBezTo>
                  <a:pt x="255" y="246"/>
                  <a:pt x="255" y="246"/>
                  <a:pt x="256" y="246"/>
                </a:cubicBezTo>
                <a:cubicBezTo>
                  <a:pt x="256" y="247"/>
                  <a:pt x="257" y="246"/>
                  <a:pt x="257" y="246"/>
                </a:cubicBezTo>
                <a:cubicBezTo>
                  <a:pt x="257" y="245"/>
                  <a:pt x="257" y="245"/>
                  <a:pt x="256" y="245"/>
                </a:cubicBezTo>
                <a:cubicBezTo>
                  <a:pt x="255" y="245"/>
                  <a:pt x="254" y="245"/>
                  <a:pt x="252" y="245"/>
                </a:cubicBezTo>
                <a:cubicBezTo>
                  <a:pt x="252" y="245"/>
                  <a:pt x="252" y="245"/>
                  <a:pt x="252" y="245"/>
                </a:cubicBezTo>
                <a:cubicBezTo>
                  <a:pt x="252" y="245"/>
                  <a:pt x="252" y="244"/>
                  <a:pt x="252" y="244"/>
                </a:cubicBezTo>
                <a:cubicBezTo>
                  <a:pt x="253" y="244"/>
                  <a:pt x="254" y="244"/>
                  <a:pt x="255" y="244"/>
                </a:cubicBezTo>
                <a:cubicBezTo>
                  <a:pt x="255" y="244"/>
                  <a:pt x="255" y="244"/>
                  <a:pt x="255" y="244"/>
                </a:cubicBezTo>
                <a:cubicBezTo>
                  <a:pt x="256" y="244"/>
                  <a:pt x="256" y="244"/>
                  <a:pt x="257" y="244"/>
                </a:cubicBezTo>
                <a:cubicBezTo>
                  <a:pt x="257" y="245"/>
                  <a:pt x="259" y="245"/>
                  <a:pt x="260" y="245"/>
                </a:cubicBezTo>
                <a:cubicBezTo>
                  <a:pt x="260" y="244"/>
                  <a:pt x="261" y="245"/>
                  <a:pt x="261" y="245"/>
                </a:cubicBezTo>
                <a:cubicBezTo>
                  <a:pt x="261" y="245"/>
                  <a:pt x="262" y="245"/>
                  <a:pt x="262" y="245"/>
                </a:cubicBezTo>
                <a:cubicBezTo>
                  <a:pt x="262" y="246"/>
                  <a:pt x="262" y="246"/>
                  <a:pt x="261" y="246"/>
                </a:cubicBezTo>
                <a:cubicBezTo>
                  <a:pt x="260" y="246"/>
                  <a:pt x="260" y="247"/>
                  <a:pt x="260" y="247"/>
                </a:cubicBezTo>
                <a:cubicBezTo>
                  <a:pt x="261" y="248"/>
                  <a:pt x="261" y="248"/>
                  <a:pt x="262" y="248"/>
                </a:cubicBezTo>
                <a:cubicBezTo>
                  <a:pt x="262" y="249"/>
                  <a:pt x="262" y="249"/>
                  <a:pt x="262" y="249"/>
                </a:cubicBezTo>
                <a:cubicBezTo>
                  <a:pt x="263" y="249"/>
                  <a:pt x="263" y="249"/>
                  <a:pt x="263" y="249"/>
                </a:cubicBezTo>
                <a:cubicBezTo>
                  <a:pt x="263" y="249"/>
                  <a:pt x="264" y="249"/>
                  <a:pt x="264" y="249"/>
                </a:cubicBezTo>
                <a:cubicBezTo>
                  <a:pt x="264" y="248"/>
                  <a:pt x="265" y="248"/>
                  <a:pt x="265" y="248"/>
                </a:cubicBezTo>
                <a:cubicBezTo>
                  <a:pt x="265" y="249"/>
                  <a:pt x="265" y="249"/>
                  <a:pt x="266" y="249"/>
                </a:cubicBezTo>
                <a:cubicBezTo>
                  <a:pt x="266" y="249"/>
                  <a:pt x="267" y="249"/>
                  <a:pt x="268" y="249"/>
                </a:cubicBezTo>
                <a:cubicBezTo>
                  <a:pt x="268" y="249"/>
                  <a:pt x="269" y="249"/>
                  <a:pt x="269" y="249"/>
                </a:cubicBezTo>
                <a:cubicBezTo>
                  <a:pt x="270" y="249"/>
                  <a:pt x="270" y="249"/>
                  <a:pt x="270" y="248"/>
                </a:cubicBezTo>
                <a:cubicBezTo>
                  <a:pt x="270" y="248"/>
                  <a:pt x="270" y="248"/>
                  <a:pt x="270" y="248"/>
                </a:cubicBezTo>
                <a:cubicBezTo>
                  <a:pt x="270" y="247"/>
                  <a:pt x="269" y="247"/>
                  <a:pt x="269" y="247"/>
                </a:cubicBezTo>
                <a:cubicBezTo>
                  <a:pt x="269" y="247"/>
                  <a:pt x="268" y="247"/>
                  <a:pt x="268" y="247"/>
                </a:cubicBezTo>
                <a:cubicBezTo>
                  <a:pt x="268" y="247"/>
                  <a:pt x="268" y="248"/>
                  <a:pt x="268" y="248"/>
                </a:cubicBezTo>
                <a:cubicBezTo>
                  <a:pt x="267" y="247"/>
                  <a:pt x="267" y="247"/>
                  <a:pt x="266" y="247"/>
                </a:cubicBezTo>
                <a:cubicBezTo>
                  <a:pt x="266" y="247"/>
                  <a:pt x="266" y="247"/>
                  <a:pt x="267" y="247"/>
                </a:cubicBezTo>
                <a:cubicBezTo>
                  <a:pt x="267" y="246"/>
                  <a:pt x="267" y="246"/>
                  <a:pt x="267" y="245"/>
                </a:cubicBezTo>
                <a:cubicBezTo>
                  <a:pt x="267" y="245"/>
                  <a:pt x="267" y="245"/>
                  <a:pt x="267" y="245"/>
                </a:cubicBezTo>
                <a:cubicBezTo>
                  <a:pt x="268" y="245"/>
                  <a:pt x="268" y="245"/>
                  <a:pt x="268" y="245"/>
                </a:cubicBezTo>
                <a:cubicBezTo>
                  <a:pt x="268" y="246"/>
                  <a:pt x="269" y="246"/>
                  <a:pt x="270" y="246"/>
                </a:cubicBezTo>
                <a:cubicBezTo>
                  <a:pt x="270" y="247"/>
                  <a:pt x="270" y="246"/>
                  <a:pt x="270" y="246"/>
                </a:cubicBezTo>
                <a:cubicBezTo>
                  <a:pt x="270" y="246"/>
                  <a:pt x="270" y="245"/>
                  <a:pt x="271" y="245"/>
                </a:cubicBezTo>
                <a:cubicBezTo>
                  <a:pt x="271" y="246"/>
                  <a:pt x="271" y="246"/>
                  <a:pt x="272" y="246"/>
                </a:cubicBezTo>
                <a:cubicBezTo>
                  <a:pt x="272" y="246"/>
                  <a:pt x="273" y="246"/>
                  <a:pt x="273" y="246"/>
                </a:cubicBezTo>
                <a:cubicBezTo>
                  <a:pt x="275" y="247"/>
                  <a:pt x="275" y="247"/>
                  <a:pt x="276" y="246"/>
                </a:cubicBezTo>
                <a:cubicBezTo>
                  <a:pt x="276" y="245"/>
                  <a:pt x="276" y="245"/>
                  <a:pt x="277" y="245"/>
                </a:cubicBezTo>
                <a:cubicBezTo>
                  <a:pt x="277" y="246"/>
                  <a:pt x="277" y="246"/>
                  <a:pt x="277" y="246"/>
                </a:cubicBezTo>
                <a:cubicBezTo>
                  <a:pt x="276" y="247"/>
                  <a:pt x="276" y="248"/>
                  <a:pt x="275" y="248"/>
                </a:cubicBezTo>
                <a:cubicBezTo>
                  <a:pt x="275" y="248"/>
                  <a:pt x="274" y="248"/>
                  <a:pt x="274" y="249"/>
                </a:cubicBezTo>
                <a:cubicBezTo>
                  <a:pt x="274" y="249"/>
                  <a:pt x="274" y="248"/>
                  <a:pt x="273" y="248"/>
                </a:cubicBezTo>
                <a:cubicBezTo>
                  <a:pt x="272" y="248"/>
                  <a:pt x="272" y="248"/>
                  <a:pt x="272" y="249"/>
                </a:cubicBezTo>
                <a:cubicBezTo>
                  <a:pt x="271" y="249"/>
                  <a:pt x="271" y="249"/>
                  <a:pt x="272" y="249"/>
                </a:cubicBezTo>
                <a:cubicBezTo>
                  <a:pt x="272" y="249"/>
                  <a:pt x="272" y="249"/>
                  <a:pt x="272" y="249"/>
                </a:cubicBezTo>
                <a:cubicBezTo>
                  <a:pt x="272" y="249"/>
                  <a:pt x="273" y="249"/>
                  <a:pt x="273" y="250"/>
                </a:cubicBezTo>
                <a:cubicBezTo>
                  <a:pt x="273" y="251"/>
                  <a:pt x="272" y="250"/>
                  <a:pt x="272" y="250"/>
                </a:cubicBezTo>
                <a:cubicBezTo>
                  <a:pt x="272" y="251"/>
                  <a:pt x="272" y="251"/>
                  <a:pt x="272" y="251"/>
                </a:cubicBezTo>
                <a:cubicBezTo>
                  <a:pt x="271" y="252"/>
                  <a:pt x="271" y="251"/>
                  <a:pt x="271" y="251"/>
                </a:cubicBezTo>
                <a:cubicBezTo>
                  <a:pt x="270" y="251"/>
                  <a:pt x="270" y="251"/>
                  <a:pt x="269" y="251"/>
                </a:cubicBezTo>
                <a:cubicBezTo>
                  <a:pt x="268" y="251"/>
                  <a:pt x="266" y="251"/>
                  <a:pt x="265" y="250"/>
                </a:cubicBezTo>
                <a:cubicBezTo>
                  <a:pt x="264" y="250"/>
                  <a:pt x="264" y="250"/>
                  <a:pt x="264" y="251"/>
                </a:cubicBezTo>
                <a:cubicBezTo>
                  <a:pt x="264" y="251"/>
                  <a:pt x="263" y="251"/>
                  <a:pt x="262" y="251"/>
                </a:cubicBezTo>
                <a:cubicBezTo>
                  <a:pt x="261" y="250"/>
                  <a:pt x="260" y="251"/>
                  <a:pt x="259" y="251"/>
                </a:cubicBezTo>
                <a:cubicBezTo>
                  <a:pt x="259" y="251"/>
                  <a:pt x="259" y="251"/>
                  <a:pt x="259" y="251"/>
                </a:cubicBezTo>
                <a:cubicBezTo>
                  <a:pt x="258" y="251"/>
                  <a:pt x="258" y="251"/>
                  <a:pt x="258" y="251"/>
                </a:cubicBezTo>
                <a:cubicBezTo>
                  <a:pt x="257" y="251"/>
                  <a:pt x="257" y="251"/>
                  <a:pt x="257" y="251"/>
                </a:cubicBezTo>
                <a:cubicBezTo>
                  <a:pt x="256" y="251"/>
                  <a:pt x="256" y="252"/>
                  <a:pt x="255" y="251"/>
                </a:cubicBezTo>
                <a:cubicBezTo>
                  <a:pt x="255" y="251"/>
                  <a:pt x="255" y="251"/>
                  <a:pt x="255" y="252"/>
                </a:cubicBezTo>
                <a:cubicBezTo>
                  <a:pt x="255" y="252"/>
                  <a:pt x="255" y="252"/>
                  <a:pt x="255" y="252"/>
                </a:cubicBezTo>
                <a:cubicBezTo>
                  <a:pt x="254" y="252"/>
                  <a:pt x="254" y="252"/>
                  <a:pt x="253" y="252"/>
                </a:cubicBezTo>
                <a:cubicBezTo>
                  <a:pt x="253" y="252"/>
                  <a:pt x="253" y="252"/>
                  <a:pt x="253" y="252"/>
                </a:cubicBezTo>
                <a:cubicBezTo>
                  <a:pt x="253" y="252"/>
                  <a:pt x="252" y="251"/>
                  <a:pt x="252" y="251"/>
                </a:cubicBezTo>
                <a:cubicBezTo>
                  <a:pt x="251" y="251"/>
                  <a:pt x="251" y="251"/>
                  <a:pt x="250" y="251"/>
                </a:cubicBezTo>
                <a:cubicBezTo>
                  <a:pt x="250" y="251"/>
                  <a:pt x="250" y="252"/>
                  <a:pt x="250" y="252"/>
                </a:cubicBezTo>
                <a:cubicBezTo>
                  <a:pt x="249" y="252"/>
                  <a:pt x="250" y="252"/>
                  <a:pt x="250" y="252"/>
                </a:cubicBezTo>
                <a:cubicBezTo>
                  <a:pt x="251" y="252"/>
                  <a:pt x="251" y="252"/>
                  <a:pt x="252" y="252"/>
                </a:cubicBezTo>
                <a:cubicBezTo>
                  <a:pt x="252" y="252"/>
                  <a:pt x="252" y="253"/>
                  <a:pt x="252" y="253"/>
                </a:cubicBezTo>
                <a:cubicBezTo>
                  <a:pt x="252" y="254"/>
                  <a:pt x="251" y="254"/>
                  <a:pt x="251" y="254"/>
                </a:cubicBezTo>
                <a:cubicBezTo>
                  <a:pt x="251" y="254"/>
                  <a:pt x="250" y="254"/>
                  <a:pt x="250" y="254"/>
                </a:cubicBezTo>
                <a:cubicBezTo>
                  <a:pt x="249" y="253"/>
                  <a:pt x="249" y="253"/>
                  <a:pt x="249" y="255"/>
                </a:cubicBezTo>
                <a:cubicBezTo>
                  <a:pt x="248" y="256"/>
                  <a:pt x="249" y="256"/>
                  <a:pt x="249" y="256"/>
                </a:cubicBezTo>
                <a:cubicBezTo>
                  <a:pt x="249" y="256"/>
                  <a:pt x="250" y="256"/>
                  <a:pt x="250" y="256"/>
                </a:cubicBezTo>
                <a:cubicBezTo>
                  <a:pt x="251" y="256"/>
                  <a:pt x="251" y="256"/>
                  <a:pt x="251" y="256"/>
                </a:cubicBezTo>
                <a:cubicBezTo>
                  <a:pt x="250" y="257"/>
                  <a:pt x="250" y="257"/>
                  <a:pt x="251" y="257"/>
                </a:cubicBezTo>
                <a:cubicBezTo>
                  <a:pt x="251" y="257"/>
                  <a:pt x="252" y="257"/>
                  <a:pt x="252" y="258"/>
                </a:cubicBezTo>
                <a:cubicBezTo>
                  <a:pt x="251" y="258"/>
                  <a:pt x="251" y="258"/>
                  <a:pt x="251" y="258"/>
                </a:cubicBezTo>
                <a:cubicBezTo>
                  <a:pt x="251" y="258"/>
                  <a:pt x="250" y="258"/>
                  <a:pt x="250" y="258"/>
                </a:cubicBezTo>
                <a:cubicBezTo>
                  <a:pt x="250" y="258"/>
                  <a:pt x="249" y="258"/>
                  <a:pt x="250" y="259"/>
                </a:cubicBezTo>
                <a:cubicBezTo>
                  <a:pt x="250" y="259"/>
                  <a:pt x="250" y="259"/>
                  <a:pt x="250" y="259"/>
                </a:cubicBezTo>
                <a:cubicBezTo>
                  <a:pt x="251" y="259"/>
                  <a:pt x="252" y="260"/>
                  <a:pt x="252" y="260"/>
                </a:cubicBezTo>
                <a:cubicBezTo>
                  <a:pt x="253" y="261"/>
                  <a:pt x="253" y="261"/>
                  <a:pt x="252" y="261"/>
                </a:cubicBezTo>
                <a:cubicBezTo>
                  <a:pt x="251" y="261"/>
                  <a:pt x="250" y="261"/>
                  <a:pt x="250" y="260"/>
                </a:cubicBezTo>
                <a:cubicBezTo>
                  <a:pt x="250" y="260"/>
                  <a:pt x="249" y="260"/>
                  <a:pt x="249" y="259"/>
                </a:cubicBezTo>
                <a:cubicBezTo>
                  <a:pt x="248" y="259"/>
                  <a:pt x="248" y="259"/>
                  <a:pt x="247" y="258"/>
                </a:cubicBezTo>
                <a:cubicBezTo>
                  <a:pt x="247" y="258"/>
                  <a:pt x="247" y="258"/>
                  <a:pt x="247" y="258"/>
                </a:cubicBezTo>
                <a:cubicBezTo>
                  <a:pt x="246" y="259"/>
                  <a:pt x="246" y="259"/>
                  <a:pt x="246" y="260"/>
                </a:cubicBezTo>
                <a:cubicBezTo>
                  <a:pt x="246" y="260"/>
                  <a:pt x="246" y="260"/>
                  <a:pt x="246" y="261"/>
                </a:cubicBezTo>
                <a:cubicBezTo>
                  <a:pt x="247" y="260"/>
                  <a:pt x="247" y="260"/>
                  <a:pt x="248" y="260"/>
                </a:cubicBezTo>
                <a:cubicBezTo>
                  <a:pt x="248" y="260"/>
                  <a:pt x="248" y="261"/>
                  <a:pt x="248" y="261"/>
                </a:cubicBezTo>
                <a:cubicBezTo>
                  <a:pt x="248" y="262"/>
                  <a:pt x="248" y="262"/>
                  <a:pt x="248" y="262"/>
                </a:cubicBezTo>
                <a:cubicBezTo>
                  <a:pt x="248" y="261"/>
                  <a:pt x="247" y="262"/>
                  <a:pt x="247" y="262"/>
                </a:cubicBezTo>
                <a:cubicBezTo>
                  <a:pt x="246" y="262"/>
                  <a:pt x="246" y="262"/>
                  <a:pt x="246" y="263"/>
                </a:cubicBezTo>
                <a:cubicBezTo>
                  <a:pt x="246" y="263"/>
                  <a:pt x="246" y="263"/>
                  <a:pt x="246" y="264"/>
                </a:cubicBezTo>
                <a:cubicBezTo>
                  <a:pt x="247" y="264"/>
                  <a:pt x="247" y="264"/>
                  <a:pt x="246" y="264"/>
                </a:cubicBezTo>
                <a:cubicBezTo>
                  <a:pt x="246" y="264"/>
                  <a:pt x="245" y="264"/>
                  <a:pt x="244" y="264"/>
                </a:cubicBezTo>
                <a:cubicBezTo>
                  <a:pt x="244" y="264"/>
                  <a:pt x="244" y="265"/>
                  <a:pt x="244" y="265"/>
                </a:cubicBezTo>
                <a:cubicBezTo>
                  <a:pt x="244" y="265"/>
                  <a:pt x="243" y="265"/>
                  <a:pt x="242" y="265"/>
                </a:cubicBezTo>
                <a:cubicBezTo>
                  <a:pt x="242" y="265"/>
                  <a:pt x="242" y="265"/>
                  <a:pt x="242" y="265"/>
                </a:cubicBezTo>
                <a:cubicBezTo>
                  <a:pt x="242" y="265"/>
                  <a:pt x="242" y="265"/>
                  <a:pt x="242" y="265"/>
                </a:cubicBezTo>
                <a:cubicBezTo>
                  <a:pt x="243" y="265"/>
                  <a:pt x="243" y="264"/>
                  <a:pt x="244" y="263"/>
                </a:cubicBezTo>
                <a:cubicBezTo>
                  <a:pt x="245" y="263"/>
                  <a:pt x="245" y="262"/>
                  <a:pt x="246" y="262"/>
                </a:cubicBezTo>
                <a:cubicBezTo>
                  <a:pt x="246" y="262"/>
                  <a:pt x="246" y="262"/>
                  <a:pt x="246" y="262"/>
                </a:cubicBezTo>
                <a:cubicBezTo>
                  <a:pt x="246" y="262"/>
                  <a:pt x="245" y="262"/>
                  <a:pt x="245" y="262"/>
                </a:cubicBezTo>
                <a:cubicBezTo>
                  <a:pt x="245" y="262"/>
                  <a:pt x="244" y="262"/>
                  <a:pt x="243" y="263"/>
                </a:cubicBezTo>
                <a:cubicBezTo>
                  <a:pt x="243" y="263"/>
                  <a:pt x="242" y="263"/>
                  <a:pt x="242" y="262"/>
                </a:cubicBezTo>
                <a:cubicBezTo>
                  <a:pt x="241" y="262"/>
                  <a:pt x="240" y="262"/>
                  <a:pt x="240" y="262"/>
                </a:cubicBezTo>
                <a:cubicBezTo>
                  <a:pt x="240" y="263"/>
                  <a:pt x="239" y="263"/>
                  <a:pt x="239" y="263"/>
                </a:cubicBezTo>
                <a:cubicBezTo>
                  <a:pt x="238" y="263"/>
                  <a:pt x="238" y="263"/>
                  <a:pt x="238" y="262"/>
                </a:cubicBezTo>
                <a:cubicBezTo>
                  <a:pt x="238" y="262"/>
                  <a:pt x="237" y="262"/>
                  <a:pt x="237" y="262"/>
                </a:cubicBezTo>
                <a:cubicBezTo>
                  <a:pt x="237" y="262"/>
                  <a:pt x="236" y="262"/>
                  <a:pt x="236" y="261"/>
                </a:cubicBezTo>
                <a:cubicBezTo>
                  <a:pt x="236" y="262"/>
                  <a:pt x="236" y="262"/>
                  <a:pt x="236" y="263"/>
                </a:cubicBezTo>
                <a:cubicBezTo>
                  <a:pt x="237" y="263"/>
                  <a:pt x="237" y="263"/>
                  <a:pt x="237" y="263"/>
                </a:cubicBezTo>
                <a:cubicBezTo>
                  <a:pt x="237" y="263"/>
                  <a:pt x="237" y="263"/>
                  <a:pt x="236" y="263"/>
                </a:cubicBezTo>
                <a:cubicBezTo>
                  <a:pt x="236" y="263"/>
                  <a:pt x="235" y="263"/>
                  <a:pt x="235" y="263"/>
                </a:cubicBezTo>
                <a:cubicBezTo>
                  <a:pt x="234" y="263"/>
                  <a:pt x="234" y="264"/>
                  <a:pt x="234" y="264"/>
                </a:cubicBezTo>
                <a:cubicBezTo>
                  <a:pt x="234" y="264"/>
                  <a:pt x="234" y="264"/>
                  <a:pt x="234" y="264"/>
                </a:cubicBezTo>
                <a:cubicBezTo>
                  <a:pt x="234" y="265"/>
                  <a:pt x="234" y="265"/>
                  <a:pt x="234" y="265"/>
                </a:cubicBezTo>
                <a:cubicBezTo>
                  <a:pt x="234" y="265"/>
                  <a:pt x="234" y="265"/>
                  <a:pt x="234" y="265"/>
                </a:cubicBezTo>
                <a:cubicBezTo>
                  <a:pt x="233" y="265"/>
                  <a:pt x="233" y="264"/>
                  <a:pt x="232" y="264"/>
                </a:cubicBezTo>
                <a:cubicBezTo>
                  <a:pt x="232" y="265"/>
                  <a:pt x="232" y="265"/>
                  <a:pt x="232" y="266"/>
                </a:cubicBezTo>
                <a:cubicBezTo>
                  <a:pt x="232" y="267"/>
                  <a:pt x="233" y="267"/>
                  <a:pt x="234" y="266"/>
                </a:cubicBezTo>
                <a:cubicBezTo>
                  <a:pt x="234" y="266"/>
                  <a:pt x="234" y="266"/>
                  <a:pt x="235" y="266"/>
                </a:cubicBezTo>
                <a:cubicBezTo>
                  <a:pt x="235" y="267"/>
                  <a:pt x="235" y="268"/>
                  <a:pt x="235" y="269"/>
                </a:cubicBezTo>
                <a:cubicBezTo>
                  <a:pt x="235" y="269"/>
                  <a:pt x="235" y="269"/>
                  <a:pt x="235" y="269"/>
                </a:cubicBezTo>
                <a:cubicBezTo>
                  <a:pt x="234" y="269"/>
                  <a:pt x="233" y="269"/>
                  <a:pt x="232" y="269"/>
                </a:cubicBezTo>
                <a:cubicBezTo>
                  <a:pt x="231" y="269"/>
                  <a:pt x="231" y="268"/>
                  <a:pt x="230" y="268"/>
                </a:cubicBezTo>
                <a:cubicBezTo>
                  <a:pt x="230" y="268"/>
                  <a:pt x="229" y="268"/>
                  <a:pt x="229" y="268"/>
                </a:cubicBezTo>
                <a:cubicBezTo>
                  <a:pt x="228" y="268"/>
                  <a:pt x="226" y="268"/>
                  <a:pt x="225" y="268"/>
                </a:cubicBezTo>
                <a:cubicBezTo>
                  <a:pt x="225" y="268"/>
                  <a:pt x="225" y="268"/>
                  <a:pt x="225" y="268"/>
                </a:cubicBezTo>
                <a:cubicBezTo>
                  <a:pt x="225" y="268"/>
                  <a:pt x="225" y="267"/>
                  <a:pt x="225" y="267"/>
                </a:cubicBezTo>
                <a:cubicBezTo>
                  <a:pt x="225" y="267"/>
                  <a:pt x="225" y="267"/>
                  <a:pt x="224" y="267"/>
                </a:cubicBezTo>
                <a:cubicBezTo>
                  <a:pt x="223" y="268"/>
                  <a:pt x="224" y="269"/>
                  <a:pt x="224" y="269"/>
                </a:cubicBezTo>
                <a:cubicBezTo>
                  <a:pt x="224" y="270"/>
                  <a:pt x="224" y="270"/>
                  <a:pt x="223" y="270"/>
                </a:cubicBezTo>
                <a:cubicBezTo>
                  <a:pt x="223" y="270"/>
                  <a:pt x="222" y="270"/>
                  <a:pt x="222" y="270"/>
                </a:cubicBezTo>
                <a:cubicBezTo>
                  <a:pt x="222" y="271"/>
                  <a:pt x="222" y="271"/>
                  <a:pt x="223" y="271"/>
                </a:cubicBezTo>
                <a:cubicBezTo>
                  <a:pt x="223" y="271"/>
                  <a:pt x="223" y="272"/>
                  <a:pt x="223" y="272"/>
                </a:cubicBezTo>
                <a:cubicBezTo>
                  <a:pt x="223" y="272"/>
                  <a:pt x="222" y="272"/>
                  <a:pt x="222" y="272"/>
                </a:cubicBezTo>
                <a:cubicBezTo>
                  <a:pt x="222" y="272"/>
                  <a:pt x="221" y="272"/>
                  <a:pt x="221" y="272"/>
                </a:cubicBezTo>
                <a:cubicBezTo>
                  <a:pt x="221" y="272"/>
                  <a:pt x="220" y="272"/>
                  <a:pt x="220" y="272"/>
                </a:cubicBezTo>
                <a:cubicBezTo>
                  <a:pt x="220" y="273"/>
                  <a:pt x="220" y="273"/>
                  <a:pt x="221" y="273"/>
                </a:cubicBezTo>
                <a:cubicBezTo>
                  <a:pt x="221" y="273"/>
                  <a:pt x="221" y="274"/>
                  <a:pt x="222" y="274"/>
                </a:cubicBezTo>
                <a:cubicBezTo>
                  <a:pt x="222" y="274"/>
                  <a:pt x="222" y="275"/>
                  <a:pt x="222" y="275"/>
                </a:cubicBezTo>
                <a:cubicBezTo>
                  <a:pt x="222" y="275"/>
                  <a:pt x="222" y="275"/>
                  <a:pt x="222" y="275"/>
                </a:cubicBezTo>
                <a:cubicBezTo>
                  <a:pt x="221" y="275"/>
                  <a:pt x="221" y="275"/>
                  <a:pt x="221" y="275"/>
                </a:cubicBezTo>
                <a:cubicBezTo>
                  <a:pt x="219" y="276"/>
                  <a:pt x="217" y="276"/>
                  <a:pt x="215" y="275"/>
                </a:cubicBezTo>
                <a:cubicBezTo>
                  <a:pt x="214" y="274"/>
                  <a:pt x="214" y="275"/>
                  <a:pt x="214" y="275"/>
                </a:cubicBezTo>
                <a:cubicBezTo>
                  <a:pt x="214" y="275"/>
                  <a:pt x="214" y="275"/>
                  <a:pt x="214" y="275"/>
                </a:cubicBezTo>
                <a:cubicBezTo>
                  <a:pt x="213" y="276"/>
                  <a:pt x="212" y="276"/>
                  <a:pt x="212" y="274"/>
                </a:cubicBezTo>
                <a:cubicBezTo>
                  <a:pt x="212" y="274"/>
                  <a:pt x="212" y="274"/>
                  <a:pt x="211" y="273"/>
                </a:cubicBezTo>
                <a:cubicBezTo>
                  <a:pt x="211" y="273"/>
                  <a:pt x="210" y="273"/>
                  <a:pt x="210" y="273"/>
                </a:cubicBezTo>
                <a:cubicBezTo>
                  <a:pt x="209" y="272"/>
                  <a:pt x="209" y="273"/>
                  <a:pt x="209" y="273"/>
                </a:cubicBezTo>
                <a:cubicBezTo>
                  <a:pt x="209" y="273"/>
                  <a:pt x="209" y="273"/>
                  <a:pt x="209" y="273"/>
                </a:cubicBezTo>
                <a:cubicBezTo>
                  <a:pt x="209" y="274"/>
                  <a:pt x="210" y="274"/>
                  <a:pt x="210" y="274"/>
                </a:cubicBezTo>
                <a:cubicBezTo>
                  <a:pt x="211" y="274"/>
                  <a:pt x="211" y="275"/>
                  <a:pt x="211" y="276"/>
                </a:cubicBezTo>
                <a:cubicBezTo>
                  <a:pt x="211" y="276"/>
                  <a:pt x="210" y="276"/>
                  <a:pt x="210" y="276"/>
                </a:cubicBezTo>
                <a:cubicBezTo>
                  <a:pt x="209" y="276"/>
                  <a:pt x="209" y="277"/>
                  <a:pt x="209" y="277"/>
                </a:cubicBezTo>
                <a:cubicBezTo>
                  <a:pt x="209" y="277"/>
                  <a:pt x="209" y="277"/>
                  <a:pt x="209" y="277"/>
                </a:cubicBezTo>
                <a:cubicBezTo>
                  <a:pt x="209" y="278"/>
                  <a:pt x="208" y="278"/>
                  <a:pt x="209" y="279"/>
                </a:cubicBezTo>
                <a:cubicBezTo>
                  <a:pt x="209" y="279"/>
                  <a:pt x="209" y="279"/>
                  <a:pt x="210" y="280"/>
                </a:cubicBezTo>
                <a:cubicBezTo>
                  <a:pt x="211" y="280"/>
                  <a:pt x="212" y="280"/>
                  <a:pt x="212" y="279"/>
                </a:cubicBezTo>
                <a:cubicBezTo>
                  <a:pt x="212" y="279"/>
                  <a:pt x="212" y="278"/>
                  <a:pt x="212" y="278"/>
                </a:cubicBezTo>
                <a:cubicBezTo>
                  <a:pt x="211" y="278"/>
                  <a:pt x="211" y="278"/>
                  <a:pt x="211" y="278"/>
                </a:cubicBezTo>
                <a:cubicBezTo>
                  <a:pt x="212" y="277"/>
                  <a:pt x="212" y="277"/>
                  <a:pt x="212" y="278"/>
                </a:cubicBezTo>
                <a:cubicBezTo>
                  <a:pt x="212" y="278"/>
                  <a:pt x="213" y="278"/>
                  <a:pt x="213" y="278"/>
                </a:cubicBezTo>
                <a:cubicBezTo>
                  <a:pt x="213" y="279"/>
                  <a:pt x="213" y="279"/>
                  <a:pt x="213" y="279"/>
                </a:cubicBezTo>
                <a:cubicBezTo>
                  <a:pt x="214" y="279"/>
                  <a:pt x="214" y="279"/>
                  <a:pt x="214" y="279"/>
                </a:cubicBezTo>
                <a:cubicBezTo>
                  <a:pt x="214" y="279"/>
                  <a:pt x="215" y="279"/>
                  <a:pt x="215" y="279"/>
                </a:cubicBezTo>
                <a:cubicBezTo>
                  <a:pt x="215" y="279"/>
                  <a:pt x="214" y="280"/>
                  <a:pt x="214" y="280"/>
                </a:cubicBezTo>
                <a:cubicBezTo>
                  <a:pt x="214" y="280"/>
                  <a:pt x="214" y="280"/>
                  <a:pt x="214" y="280"/>
                </a:cubicBezTo>
                <a:cubicBezTo>
                  <a:pt x="213" y="280"/>
                  <a:pt x="213" y="280"/>
                  <a:pt x="213" y="281"/>
                </a:cubicBezTo>
                <a:cubicBezTo>
                  <a:pt x="212" y="282"/>
                  <a:pt x="212" y="282"/>
                  <a:pt x="211" y="282"/>
                </a:cubicBezTo>
                <a:cubicBezTo>
                  <a:pt x="210" y="282"/>
                  <a:pt x="210" y="282"/>
                  <a:pt x="210" y="282"/>
                </a:cubicBezTo>
                <a:cubicBezTo>
                  <a:pt x="209" y="282"/>
                  <a:pt x="209" y="281"/>
                  <a:pt x="209" y="281"/>
                </a:cubicBezTo>
                <a:cubicBezTo>
                  <a:pt x="210" y="281"/>
                  <a:pt x="209" y="280"/>
                  <a:pt x="209" y="280"/>
                </a:cubicBezTo>
                <a:cubicBezTo>
                  <a:pt x="209" y="280"/>
                  <a:pt x="208" y="280"/>
                  <a:pt x="208" y="280"/>
                </a:cubicBezTo>
                <a:cubicBezTo>
                  <a:pt x="208" y="280"/>
                  <a:pt x="208" y="280"/>
                  <a:pt x="208" y="281"/>
                </a:cubicBezTo>
                <a:cubicBezTo>
                  <a:pt x="209" y="281"/>
                  <a:pt x="209" y="282"/>
                  <a:pt x="208" y="282"/>
                </a:cubicBezTo>
                <a:cubicBezTo>
                  <a:pt x="207" y="282"/>
                  <a:pt x="208" y="283"/>
                  <a:pt x="208" y="283"/>
                </a:cubicBezTo>
                <a:cubicBezTo>
                  <a:pt x="208" y="284"/>
                  <a:pt x="208" y="284"/>
                  <a:pt x="209" y="284"/>
                </a:cubicBezTo>
                <a:cubicBezTo>
                  <a:pt x="209" y="284"/>
                  <a:pt x="209" y="284"/>
                  <a:pt x="209" y="284"/>
                </a:cubicBezTo>
                <a:cubicBezTo>
                  <a:pt x="209" y="284"/>
                  <a:pt x="209" y="284"/>
                  <a:pt x="209" y="284"/>
                </a:cubicBezTo>
                <a:cubicBezTo>
                  <a:pt x="208" y="284"/>
                  <a:pt x="208" y="284"/>
                  <a:pt x="208" y="284"/>
                </a:cubicBezTo>
                <a:cubicBezTo>
                  <a:pt x="208" y="284"/>
                  <a:pt x="207" y="284"/>
                  <a:pt x="207" y="284"/>
                </a:cubicBezTo>
                <a:cubicBezTo>
                  <a:pt x="206" y="284"/>
                  <a:pt x="206" y="285"/>
                  <a:pt x="205" y="284"/>
                </a:cubicBezTo>
                <a:cubicBezTo>
                  <a:pt x="205" y="284"/>
                  <a:pt x="205" y="284"/>
                  <a:pt x="205" y="285"/>
                </a:cubicBezTo>
                <a:cubicBezTo>
                  <a:pt x="206" y="286"/>
                  <a:pt x="206" y="286"/>
                  <a:pt x="207" y="285"/>
                </a:cubicBezTo>
                <a:cubicBezTo>
                  <a:pt x="207" y="285"/>
                  <a:pt x="207" y="285"/>
                  <a:pt x="208" y="285"/>
                </a:cubicBezTo>
                <a:cubicBezTo>
                  <a:pt x="208" y="285"/>
                  <a:pt x="208" y="285"/>
                  <a:pt x="208" y="285"/>
                </a:cubicBezTo>
                <a:cubicBezTo>
                  <a:pt x="208" y="285"/>
                  <a:pt x="208" y="285"/>
                  <a:pt x="208" y="285"/>
                </a:cubicBezTo>
                <a:cubicBezTo>
                  <a:pt x="208" y="286"/>
                  <a:pt x="208" y="286"/>
                  <a:pt x="208" y="286"/>
                </a:cubicBezTo>
                <a:cubicBezTo>
                  <a:pt x="208" y="286"/>
                  <a:pt x="208" y="286"/>
                  <a:pt x="208" y="286"/>
                </a:cubicBezTo>
                <a:cubicBezTo>
                  <a:pt x="209" y="287"/>
                  <a:pt x="209" y="287"/>
                  <a:pt x="208" y="287"/>
                </a:cubicBezTo>
                <a:cubicBezTo>
                  <a:pt x="208" y="288"/>
                  <a:pt x="208" y="289"/>
                  <a:pt x="207" y="287"/>
                </a:cubicBezTo>
                <a:cubicBezTo>
                  <a:pt x="207" y="287"/>
                  <a:pt x="207" y="288"/>
                  <a:pt x="207" y="288"/>
                </a:cubicBezTo>
                <a:cubicBezTo>
                  <a:pt x="206" y="288"/>
                  <a:pt x="206" y="288"/>
                  <a:pt x="205" y="288"/>
                </a:cubicBezTo>
                <a:cubicBezTo>
                  <a:pt x="205" y="288"/>
                  <a:pt x="205" y="288"/>
                  <a:pt x="205" y="288"/>
                </a:cubicBezTo>
                <a:cubicBezTo>
                  <a:pt x="204" y="289"/>
                  <a:pt x="203" y="289"/>
                  <a:pt x="203" y="289"/>
                </a:cubicBezTo>
                <a:cubicBezTo>
                  <a:pt x="203" y="289"/>
                  <a:pt x="202" y="288"/>
                  <a:pt x="202" y="288"/>
                </a:cubicBezTo>
                <a:cubicBezTo>
                  <a:pt x="202" y="288"/>
                  <a:pt x="202" y="288"/>
                  <a:pt x="201" y="288"/>
                </a:cubicBezTo>
                <a:cubicBezTo>
                  <a:pt x="200" y="288"/>
                  <a:pt x="198" y="288"/>
                  <a:pt x="197" y="288"/>
                </a:cubicBezTo>
                <a:cubicBezTo>
                  <a:pt x="196" y="288"/>
                  <a:pt x="196" y="288"/>
                  <a:pt x="197" y="288"/>
                </a:cubicBezTo>
                <a:cubicBezTo>
                  <a:pt x="197" y="288"/>
                  <a:pt x="197" y="289"/>
                  <a:pt x="197" y="289"/>
                </a:cubicBezTo>
                <a:cubicBezTo>
                  <a:pt x="197" y="289"/>
                  <a:pt x="196" y="289"/>
                  <a:pt x="196" y="288"/>
                </a:cubicBezTo>
                <a:cubicBezTo>
                  <a:pt x="196" y="288"/>
                  <a:pt x="196" y="288"/>
                  <a:pt x="196" y="288"/>
                </a:cubicBezTo>
                <a:cubicBezTo>
                  <a:pt x="195" y="287"/>
                  <a:pt x="195" y="287"/>
                  <a:pt x="195" y="287"/>
                </a:cubicBezTo>
                <a:cubicBezTo>
                  <a:pt x="195" y="288"/>
                  <a:pt x="194" y="288"/>
                  <a:pt x="195" y="289"/>
                </a:cubicBezTo>
                <a:cubicBezTo>
                  <a:pt x="195" y="289"/>
                  <a:pt x="196" y="290"/>
                  <a:pt x="197" y="290"/>
                </a:cubicBezTo>
                <a:cubicBezTo>
                  <a:pt x="198" y="290"/>
                  <a:pt x="198" y="291"/>
                  <a:pt x="198" y="291"/>
                </a:cubicBezTo>
                <a:cubicBezTo>
                  <a:pt x="198" y="292"/>
                  <a:pt x="197" y="292"/>
                  <a:pt x="197" y="293"/>
                </a:cubicBezTo>
                <a:cubicBezTo>
                  <a:pt x="197" y="293"/>
                  <a:pt x="196" y="293"/>
                  <a:pt x="196" y="293"/>
                </a:cubicBezTo>
                <a:cubicBezTo>
                  <a:pt x="195" y="293"/>
                  <a:pt x="196" y="292"/>
                  <a:pt x="196" y="292"/>
                </a:cubicBezTo>
                <a:cubicBezTo>
                  <a:pt x="196" y="292"/>
                  <a:pt x="196" y="292"/>
                  <a:pt x="196" y="292"/>
                </a:cubicBezTo>
                <a:cubicBezTo>
                  <a:pt x="195" y="292"/>
                  <a:pt x="195" y="291"/>
                  <a:pt x="194" y="292"/>
                </a:cubicBezTo>
                <a:cubicBezTo>
                  <a:pt x="193" y="292"/>
                  <a:pt x="192" y="292"/>
                  <a:pt x="192" y="292"/>
                </a:cubicBezTo>
                <a:cubicBezTo>
                  <a:pt x="191" y="292"/>
                  <a:pt x="191" y="292"/>
                  <a:pt x="191" y="291"/>
                </a:cubicBezTo>
                <a:cubicBezTo>
                  <a:pt x="191" y="291"/>
                  <a:pt x="192" y="291"/>
                  <a:pt x="192" y="291"/>
                </a:cubicBezTo>
                <a:cubicBezTo>
                  <a:pt x="193" y="292"/>
                  <a:pt x="193" y="291"/>
                  <a:pt x="194" y="291"/>
                </a:cubicBezTo>
                <a:cubicBezTo>
                  <a:pt x="194" y="290"/>
                  <a:pt x="194" y="290"/>
                  <a:pt x="193" y="290"/>
                </a:cubicBezTo>
                <a:cubicBezTo>
                  <a:pt x="193" y="290"/>
                  <a:pt x="193" y="290"/>
                  <a:pt x="192" y="290"/>
                </a:cubicBezTo>
                <a:cubicBezTo>
                  <a:pt x="192" y="290"/>
                  <a:pt x="191" y="290"/>
                  <a:pt x="191" y="290"/>
                </a:cubicBezTo>
                <a:cubicBezTo>
                  <a:pt x="191" y="290"/>
                  <a:pt x="190" y="290"/>
                  <a:pt x="190" y="290"/>
                </a:cubicBezTo>
                <a:cubicBezTo>
                  <a:pt x="190" y="290"/>
                  <a:pt x="189" y="290"/>
                  <a:pt x="189" y="290"/>
                </a:cubicBezTo>
                <a:cubicBezTo>
                  <a:pt x="189" y="290"/>
                  <a:pt x="188" y="290"/>
                  <a:pt x="188" y="289"/>
                </a:cubicBezTo>
                <a:cubicBezTo>
                  <a:pt x="188" y="290"/>
                  <a:pt x="187" y="290"/>
                  <a:pt x="187" y="290"/>
                </a:cubicBezTo>
                <a:cubicBezTo>
                  <a:pt x="187" y="291"/>
                  <a:pt x="187" y="291"/>
                  <a:pt x="187" y="291"/>
                </a:cubicBezTo>
                <a:cubicBezTo>
                  <a:pt x="187" y="290"/>
                  <a:pt x="187" y="290"/>
                  <a:pt x="187" y="290"/>
                </a:cubicBezTo>
                <a:cubicBezTo>
                  <a:pt x="187" y="290"/>
                  <a:pt x="187" y="290"/>
                  <a:pt x="187" y="290"/>
                </a:cubicBezTo>
                <a:cubicBezTo>
                  <a:pt x="187" y="290"/>
                  <a:pt x="187" y="289"/>
                  <a:pt x="187" y="289"/>
                </a:cubicBezTo>
                <a:cubicBezTo>
                  <a:pt x="187" y="289"/>
                  <a:pt x="187" y="290"/>
                  <a:pt x="186" y="290"/>
                </a:cubicBezTo>
                <a:cubicBezTo>
                  <a:pt x="186" y="290"/>
                  <a:pt x="185" y="290"/>
                  <a:pt x="185" y="290"/>
                </a:cubicBezTo>
                <a:cubicBezTo>
                  <a:pt x="185" y="290"/>
                  <a:pt x="185" y="291"/>
                  <a:pt x="186" y="291"/>
                </a:cubicBezTo>
                <a:cubicBezTo>
                  <a:pt x="186" y="291"/>
                  <a:pt x="186" y="291"/>
                  <a:pt x="186" y="291"/>
                </a:cubicBezTo>
                <a:cubicBezTo>
                  <a:pt x="185" y="291"/>
                  <a:pt x="185" y="291"/>
                  <a:pt x="184" y="291"/>
                </a:cubicBezTo>
                <a:cubicBezTo>
                  <a:pt x="184" y="291"/>
                  <a:pt x="183" y="291"/>
                  <a:pt x="183" y="291"/>
                </a:cubicBezTo>
                <a:cubicBezTo>
                  <a:pt x="183" y="291"/>
                  <a:pt x="183" y="291"/>
                  <a:pt x="183" y="291"/>
                </a:cubicBezTo>
                <a:cubicBezTo>
                  <a:pt x="183" y="291"/>
                  <a:pt x="182" y="291"/>
                  <a:pt x="183" y="292"/>
                </a:cubicBezTo>
                <a:cubicBezTo>
                  <a:pt x="183" y="292"/>
                  <a:pt x="183" y="292"/>
                  <a:pt x="183" y="292"/>
                </a:cubicBezTo>
                <a:cubicBezTo>
                  <a:pt x="183" y="292"/>
                  <a:pt x="183" y="292"/>
                  <a:pt x="184" y="292"/>
                </a:cubicBezTo>
                <a:cubicBezTo>
                  <a:pt x="183" y="292"/>
                  <a:pt x="183" y="292"/>
                  <a:pt x="183" y="292"/>
                </a:cubicBezTo>
                <a:cubicBezTo>
                  <a:pt x="182" y="292"/>
                  <a:pt x="181" y="292"/>
                  <a:pt x="181" y="293"/>
                </a:cubicBezTo>
                <a:cubicBezTo>
                  <a:pt x="180" y="293"/>
                  <a:pt x="180" y="293"/>
                  <a:pt x="180" y="292"/>
                </a:cubicBezTo>
                <a:cubicBezTo>
                  <a:pt x="180" y="291"/>
                  <a:pt x="180" y="291"/>
                  <a:pt x="179" y="291"/>
                </a:cubicBezTo>
                <a:cubicBezTo>
                  <a:pt x="179" y="291"/>
                  <a:pt x="178" y="291"/>
                  <a:pt x="178" y="291"/>
                </a:cubicBezTo>
                <a:cubicBezTo>
                  <a:pt x="178" y="291"/>
                  <a:pt x="178" y="289"/>
                  <a:pt x="178" y="289"/>
                </a:cubicBezTo>
                <a:cubicBezTo>
                  <a:pt x="179" y="289"/>
                  <a:pt x="179" y="289"/>
                  <a:pt x="179" y="290"/>
                </a:cubicBezTo>
                <a:cubicBezTo>
                  <a:pt x="180" y="290"/>
                  <a:pt x="181" y="290"/>
                  <a:pt x="182" y="289"/>
                </a:cubicBezTo>
                <a:cubicBezTo>
                  <a:pt x="182" y="289"/>
                  <a:pt x="182" y="289"/>
                  <a:pt x="182" y="289"/>
                </a:cubicBezTo>
                <a:cubicBezTo>
                  <a:pt x="182" y="288"/>
                  <a:pt x="182" y="288"/>
                  <a:pt x="182" y="288"/>
                </a:cubicBezTo>
                <a:cubicBezTo>
                  <a:pt x="181" y="287"/>
                  <a:pt x="180" y="286"/>
                  <a:pt x="179" y="285"/>
                </a:cubicBezTo>
                <a:cubicBezTo>
                  <a:pt x="178" y="285"/>
                  <a:pt x="178" y="285"/>
                  <a:pt x="178" y="285"/>
                </a:cubicBezTo>
                <a:cubicBezTo>
                  <a:pt x="177" y="286"/>
                  <a:pt x="176" y="286"/>
                  <a:pt x="175" y="286"/>
                </a:cubicBezTo>
                <a:cubicBezTo>
                  <a:pt x="175" y="286"/>
                  <a:pt x="175" y="287"/>
                  <a:pt x="174" y="287"/>
                </a:cubicBezTo>
                <a:cubicBezTo>
                  <a:pt x="175" y="287"/>
                  <a:pt x="176" y="287"/>
                  <a:pt x="176" y="287"/>
                </a:cubicBezTo>
                <a:cubicBezTo>
                  <a:pt x="177" y="287"/>
                  <a:pt x="178" y="287"/>
                  <a:pt x="178" y="288"/>
                </a:cubicBezTo>
                <a:cubicBezTo>
                  <a:pt x="178" y="288"/>
                  <a:pt x="178" y="288"/>
                  <a:pt x="179" y="288"/>
                </a:cubicBezTo>
                <a:cubicBezTo>
                  <a:pt x="179" y="288"/>
                  <a:pt x="178" y="288"/>
                  <a:pt x="178" y="288"/>
                </a:cubicBezTo>
                <a:cubicBezTo>
                  <a:pt x="177" y="289"/>
                  <a:pt x="177" y="290"/>
                  <a:pt x="176" y="290"/>
                </a:cubicBezTo>
                <a:cubicBezTo>
                  <a:pt x="175" y="290"/>
                  <a:pt x="175" y="290"/>
                  <a:pt x="175" y="290"/>
                </a:cubicBezTo>
                <a:cubicBezTo>
                  <a:pt x="175" y="291"/>
                  <a:pt x="175" y="291"/>
                  <a:pt x="174" y="291"/>
                </a:cubicBezTo>
                <a:cubicBezTo>
                  <a:pt x="174" y="291"/>
                  <a:pt x="174" y="291"/>
                  <a:pt x="174" y="291"/>
                </a:cubicBezTo>
                <a:cubicBezTo>
                  <a:pt x="174" y="291"/>
                  <a:pt x="173" y="291"/>
                  <a:pt x="173" y="291"/>
                </a:cubicBezTo>
                <a:cubicBezTo>
                  <a:pt x="173" y="291"/>
                  <a:pt x="173" y="291"/>
                  <a:pt x="173" y="291"/>
                </a:cubicBezTo>
                <a:cubicBezTo>
                  <a:pt x="173" y="291"/>
                  <a:pt x="173" y="291"/>
                  <a:pt x="173" y="291"/>
                </a:cubicBezTo>
                <a:cubicBezTo>
                  <a:pt x="173" y="292"/>
                  <a:pt x="174" y="293"/>
                  <a:pt x="175" y="293"/>
                </a:cubicBezTo>
                <a:cubicBezTo>
                  <a:pt x="175" y="293"/>
                  <a:pt x="175" y="294"/>
                  <a:pt x="175" y="294"/>
                </a:cubicBezTo>
                <a:cubicBezTo>
                  <a:pt x="175" y="294"/>
                  <a:pt x="176" y="295"/>
                  <a:pt x="175" y="295"/>
                </a:cubicBezTo>
                <a:cubicBezTo>
                  <a:pt x="175" y="295"/>
                  <a:pt x="175" y="295"/>
                  <a:pt x="175" y="295"/>
                </a:cubicBezTo>
                <a:cubicBezTo>
                  <a:pt x="174" y="295"/>
                  <a:pt x="173" y="295"/>
                  <a:pt x="174" y="294"/>
                </a:cubicBezTo>
                <a:cubicBezTo>
                  <a:pt x="174" y="294"/>
                  <a:pt x="174" y="294"/>
                  <a:pt x="173" y="294"/>
                </a:cubicBezTo>
                <a:cubicBezTo>
                  <a:pt x="173" y="294"/>
                  <a:pt x="173" y="294"/>
                  <a:pt x="173" y="294"/>
                </a:cubicBezTo>
                <a:cubicBezTo>
                  <a:pt x="173" y="294"/>
                  <a:pt x="173" y="294"/>
                  <a:pt x="173" y="294"/>
                </a:cubicBezTo>
                <a:cubicBezTo>
                  <a:pt x="173" y="294"/>
                  <a:pt x="173" y="295"/>
                  <a:pt x="173" y="295"/>
                </a:cubicBezTo>
                <a:cubicBezTo>
                  <a:pt x="173" y="295"/>
                  <a:pt x="173" y="295"/>
                  <a:pt x="173" y="295"/>
                </a:cubicBezTo>
                <a:cubicBezTo>
                  <a:pt x="172" y="295"/>
                  <a:pt x="172" y="295"/>
                  <a:pt x="171" y="295"/>
                </a:cubicBezTo>
                <a:cubicBezTo>
                  <a:pt x="170" y="295"/>
                  <a:pt x="170" y="295"/>
                  <a:pt x="170" y="295"/>
                </a:cubicBezTo>
                <a:cubicBezTo>
                  <a:pt x="170" y="296"/>
                  <a:pt x="169" y="297"/>
                  <a:pt x="169" y="297"/>
                </a:cubicBezTo>
                <a:cubicBezTo>
                  <a:pt x="169" y="297"/>
                  <a:pt x="169" y="298"/>
                  <a:pt x="168" y="297"/>
                </a:cubicBezTo>
                <a:cubicBezTo>
                  <a:pt x="168" y="297"/>
                  <a:pt x="167" y="297"/>
                  <a:pt x="167" y="297"/>
                </a:cubicBezTo>
                <a:cubicBezTo>
                  <a:pt x="167" y="296"/>
                  <a:pt x="167" y="296"/>
                  <a:pt x="166" y="296"/>
                </a:cubicBezTo>
                <a:cubicBezTo>
                  <a:pt x="166" y="296"/>
                  <a:pt x="166" y="296"/>
                  <a:pt x="165" y="296"/>
                </a:cubicBezTo>
                <a:cubicBezTo>
                  <a:pt x="165" y="296"/>
                  <a:pt x="165" y="296"/>
                  <a:pt x="165" y="296"/>
                </a:cubicBezTo>
                <a:cubicBezTo>
                  <a:pt x="165" y="296"/>
                  <a:pt x="165" y="296"/>
                  <a:pt x="165" y="296"/>
                </a:cubicBezTo>
                <a:cubicBezTo>
                  <a:pt x="165" y="296"/>
                  <a:pt x="165" y="296"/>
                  <a:pt x="165" y="296"/>
                </a:cubicBezTo>
                <a:cubicBezTo>
                  <a:pt x="165" y="296"/>
                  <a:pt x="165" y="297"/>
                  <a:pt x="166" y="297"/>
                </a:cubicBezTo>
                <a:cubicBezTo>
                  <a:pt x="165" y="297"/>
                  <a:pt x="165" y="297"/>
                  <a:pt x="164" y="297"/>
                </a:cubicBezTo>
                <a:cubicBezTo>
                  <a:pt x="163" y="298"/>
                  <a:pt x="162" y="298"/>
                  <a:pt x="161" y="298"/>
                </a:cubicBezTo>
                <a:cubicBezTo>
                  <a:pt x="161" y="298"/>
                  <a:pt x="160" y="298"/>
                  <a:pt x="160" y="298"/>
                </a:cubicBezTo>
                <a:cubicBezTo>
                  <a:pt x="159" y="299"/>
                  <a:pt x="157" y="299"/>
                  <a:pt x="156" y="299"/>
                </a:cubicBezTo>
                <a:cubicBezTo>
                  <a:pt x="156" y="299"/>
                  <a:pt x="156" y="299"/>
                  <a:pt x="156" y="299"/>
                </a:cubicBezTo>
                <a:cubicBezTo>
                  <a:pt x="155" y="299"/>
                  <a:pt x="155" y="299"/>
                  <a:pt x="154" y="300"/>
                </a:cubicBezTo>
                <a:cubicBezTo>
                  <a:pt x="153" y="300"/>
                  <a:pt x="153" y="300"/>
                  <a:pt x="152" y="300"/>
                </a:cubicBezTo>
                <a:cubicBezTo>
                  <a:pt x="152" y="299"/>
                  <a:pt x="152" y="299"/>
                  <a:pt x="152" y="299"/>
                </a:cubicBezTo>
                <a:cubicBezTo>
                  <a:pt x="152" y="299"/>
                  <a:pt x="152" y="299"/>
                  <a:pt x="152" y="299"/>
                </a:cubicBezTo>
                <a:cubicBezTo>
                  <a:pt x="152" y="298"/>
                  <a:pt x="153" y="298"/>
                  <a:pt x="153" y="298"/>
                </a:cubicBezTo>
                <a:cubicBezTo>
                  <a:pt x="153" y="298"/>
                  <a:pt x="153" y="298"/>
                  <a:pt x="153" y="298"/>
                </a:cubicBezTo>
                <a:cubicBezTo>
                  <a:pt x="153" y="298"/>
                  <a:pt x="152" y="297"/>
                  <a:pt x="152" y="297"/>
                </a:cubicBezTo>
                <a:cubicBezTo>
                  <a:pt x="151" y="297"/>
                  <a:pt x="151" y="297"/>
                  <a:pt x="150" y="297"/>
                </a:cubicBezTo>
                <a:cubicBezTo>
                  <a:pt x="149" y="297"/>
                  <a:pt x="149" y="297"/>
                  <a:pt x="149" y="297"/>
                </a:cubicBezTo>
                <a:cubicBezTo>
                  <a:pt x="148" y="297"/>
                  <a:pt x="148" y="296"/>
                  <a:pt x="148" y="296"/>
                </a:cubicBezTo>
                <a:cubicBezTo>
                  <a:pt x="148" y="297"/>
                  <a:pt x="147" y="296"/>
                  <a:pt x="147" y="297"/>
                </a:cubicBezTo>
                <a:cubicBezTo>
                  <a:pt x="147" y="297"/>
                  <a:pt x="146" y="296"/>
                  <a:pt x="146" y="296"/>
                </a:cubicBezTo>
                <a:cubicBezTo>
                  <a:pt x="146" y="296"/>
                  <a:pt x="145" y="296"/>
                  <a:pt x="145" y="296"/>
                </a:cubicBezTo>
                <a:cubicBezTo>
                  <a:pt x="145" y="296"/>
                  <a:pt x="146" y="295"/>
                  <a:pt x="146" y="295"/>
                </a:cubicBezTo>
                <a:cubicBezTo>
                  <a:pt x="146" y="295"/>
                  <a:pt x="147" y="295"/>
                  <a:pt x="147" y="296"/>
                </a:cubicBezTo>
                <a:cubicBezTo>
                  <a:pt x="148" y="296"/>
                  <a:pt x="148" y="296"/>
                  <a:pt x="148" y="296"/>
                </a:cubicBezTo>
                <a:cubicBezTo>
                  <a:pt x="149" y="295"/>
                  <a:pt x="149" y="295"/>
                  <a:pt x="149" y="295"/>
                </a:cubicBezTo>
                <a:cubicBezTo>
                  <a:pt x="149" y="295"/>
                  <a:pt x="148" y="294"/>
                  <a:pt x="148" y="294"/>
                </a:cubicBezTo>
                <a:cubicBezTo>
                  <a:pt x="148" y="294"/>
                  <a:pt x="147" y="294"/>
                  <a:pt x="147" y="294"/>
                </a:cubicBezTo>
                <a:cubicBezTo>
                  <a:pt x="146" y="294"/>
                  <a:pt x="146" y="294"/>
                  <a:pt x="146" y="293"/>
                </a:cubicBezTo>
                <a:cubicBezTo>
                  <a:pt x="146" y="293"/>
                  <a:pt x="147" y="293"/>
                  <a:pt x="147" y="293"/>
                </a:cubicBezTo>
                <a:cubicBezTo>
                  <a:pt x="147" y="293"/>
                  <a:pt x="147" y="293"/>
                  <a:pt x="148" y="293"/>
                </a:cubicBezTo>
                <a:cubicBezTo>
                  <a:pt x="148" y="293"/>
                  <a:pt x="148" y="294"/>
                  <a:pt x="148" y="293"/>
                </a:cubicBezTo>
                <a:cubicBezTo>
                  <a:pt x="150" y="293"/>
                  <a:pt x="151" y="293"/>
                  <a:pt x="152" y="293"/>
                </a:cubicBezTo>
                <a:cubicBezTo>
                  <a:pt x="152" y="293"/>
                  <a:pt x="152" y="292"/>
                  <a:pt x="152" y="292"/>
                </a:cubicBezTo>
                <a:cubicBezTo>
                  <a:pt x="152" y="292"/>
                  <a:pt x="152" y="292"/>
                  <a:pt x="152" y="292"/>
                </a:cubicBezTo>
                <a:cubicBezTo>
                  <a:pt x="151" y="291"/>
                  <a:pt x="151" y="291"/>
                  <a:pt x="151" y="290"/>
                </a:cubicBezTo>
                <a:cubicBezTo>
                  <a:pt x="151" y="290"/>
                  <a:pt x="151" y="289"/>
                  <a:pt x="151" y="289"/>
                </a:cubicBezTo>
                <a:cubicBezTo>
                  <a:pt x="151" y="289"/>
                  <a:pt x="152" y="289"/>
                  <a:pt x="152" y="289"/>
                </a:cubicBezTo>
                <a:cubicBezTo>
                  <a:pt x="152" y="289"/>
                  <a:pt x="152" y="289"/>
                  <a:pt x="152" y="288"/>
                </a:cubicBezTo>
                <a:cubicBezTo>
                  <a:pt x="152" y="288"/>
                  <a:pt x="152" y="288"/>
                  <a:pt x="152" y="288"/>
                </a:cubicBezTo>
                <a:cubicBezTo>
                  <a:pt x="152" y="288"/>
                  <a:pt x="153" y="288"/>
                  <a:pt x="153" y="288"/>
                </a:cubicBezTo>
                <a:cubicBezTo>
                  <a:pt x="154" y="288"/>
                  <a:pt x="154" y="288"/>
                  <a:pt x="154" y="287"/>
                </a:cubicBezTo>
                <a:cubicBezTo>
                  <a:pt x="154" y="287"/>
                  <a:pt x="154" y="287"/>
                  <a:pt x="153" y="287"/>
                </a:cubicBezTo>
                <a:cubicBezTo>
                  <a:pt x="152" y="287"/>
                  <a:pt x="151" y="287"/>
                  <a:pt x="150" y="287"/>
                </a:cubicBezTo>
                <a:cubicBezTo>
                  <a:pt x="149" y="287"/>
                  <a:pt x="148" y="287"/>
                  <a:pt x="149" y="289"/>
                </a:cubicBezTo>
                <a:cubicBezTo>
                  <a:pt x="149" y="289"/>
                  <a:pt x="149" y="289"/>
                  <a:pt x="149" y="289"/>
                </a:cubicBezTo>
                <a:cubicBezTo>
                  <a:pt x="149" y="289"/>
                  <a:pt x="148" y="290"/>
                  <a:pt x="148" y="289"/>
                </a:cubicBezTo>
                <a:cubicBezTo>
                  <a:pt x="148" y="289"/>
                  <a:pt x="148" y="289"/>
                  <a:pt x="148" y="289"/>
                </a:cubicBezTo>
                <a:cubicBezTo>
                  <a:pt x="147" y="288"/>
                  <a:pt x="147" y="288"/>
                  <a:pt x="147" y="288"/>
                </a:cubicBezTo>
                <a:cubicBezTo>
                  <a:pt x="146" y="288"/>
                  <a:pt x="146" y="287"/>
                  <a:pt x="145" y="287"/>
                </a:cubicBezTo>
                <a:cubicBezTo>
                  <a:pt x="145" y="286"/>
                  <a:pt x="145" y="286"/>
                  <a:pt x="146" y="286"/>
                </a:cubicBezTo>
                <a:cubicBezTo>
                  <a:pt x="146" y="286"/>
                  <a:pt x="146" y="286"/>
                  <a:pt x="146" y="286"/>
                </a:cubicBezTo>
                <a:cubicBezTo>
                  <a:pt x="147" y="286"/>
                  <a:pt x="147" y="286"/>
                  <a:pt x="147" y="286"/>
                </a:cubicBezTo>
                <a:cubicBezTo>
                  <a:pt x="147" y="286"/>
                  <a:pt x="147" y="286"/>
                  <a:pt x="147" y="286"/>
                </a:cubicBezTo>
                <a:cubicBezTo>
                  <a:pt x="148" y="286"/>
                  <a:pt x="148" y="286"/>
                  <a:pt x="149" y="286"/>
                </a:cubicBezTo>
                <a:cubicBezTo>
                  <a:pt x="149" y="286"/>
                  <a:pt x="149" y="285"/>
                  <a:pt x="150" y="285"/>
                </a:cubicBezTo>
                <a:cubicBezTo>
                  <a:pt x="150" y="285"/>
                  <a:pt x="149" y="285"/>
                  <a:pt x="149" y="285"/>
                </a:cubicBezTo>
                <a:cubicBezTo>
                  <a:pt x="148" y="285"/>
                  <a:pt x="147" y="284"/>
                  <a:pt x="145" y="284"/>
                </a:cubicBezTo>
                <a:cubicBezTo>
                  <a:pt x="145" y="284"/>
                  <a:pt x="145" y="284"/>
                  <a:pt x="145" y="284"/>
                </a:cubicBezTo>
                <a:cubicBezTo>
                  <a:pt x="145" y="283"/>
                  <a:pt x="144" y="283"/>
                  <a:pt x="143" y="282"/>
                </a:cubicBezTo>
                <a:cubicBezTo>
                  <a:pt x="143" y="282"/>
                  <a:pt x="142" y="282"/>
                  <a:pt x="142" y="282"/>
                </a:cubicBezTo>
                <a:cubicBezTo>
                  <a:pt x="142" y="282"/>
                  <a:pt x="142" y="282"/>
                  <a:pt x="142" y="282"/>
                </a:cubicBezTo>
                <a:cubicBezTo>
                  <a:pt x="142" y="281"/>
                  <a:pt x="143" y="281"/>
                  <a:pt x="143" y="281"/>
                </a:cubicBezTo>
                <a:cubicBezTo>
                  <a:pt x="144" y="282"/>
                  <a:pt x="145" y="282"/>
                  <a:pt x="146" y="283"/>
                </a:cubicBezTo>
                <a:cubicBezTo>
                  <a:pt x="146" y="283"/>
                  <a:pt x="146" y="283"/>
                  <a:pt x="146" y="283"/>
                </a:cubicBezTo>
                <a:cubicBezTo>
                  <a:pt x="147" y="282"/>
                  <a:pt x="148" y="283"/>
                  <a:pt x="148" y="284"/>
                </a:cubicBezTo>
                <a:cubicBezTo>
                  <a:pt x="149" y="284"/>
                  <a:pt x="149" y="283"/>
                  <a:pt x="149" y="283"/>
                </a:cubicBezTo>
                <a:cubicBezTo>
                  <a:pt x="148" y="283"/>
                  <a:pt x="149" y="283"/>
                  <a:pt x="149" y="283"/>
                </a:cubicBezTo>
                <a:cubicBezTo>
                  <a:pt x="149" y="282"/>
                  <a:pt x="150" y="282"/>
                  <a:pt x="150" y="282"/>
                </a:cubicBezTo>
                <a:cubicBezTo>
                  <a:pt x="150" y="282"/>
                  <a:pt x="150" y="283"/>
                  <a:pt x="150" y="283"/>
                </a:cubicBezTo>
                <a:cubicBezTo>
                  <a:pt x="150" y="283"/>
                  <a:pt x="150" y="283"/>
                  <a:pt x="150" y="284"/>
                </a:cubicBezTo>
                <a:cubicBezTo>
                  <a:pt x="150" y="284"/>
                  <a:pt x="151" y="284"/>
                  <a:pt x="151" y="284"/>
                </a:cubicBezTo>
                <a:cubicBezTo>
                  <a:pt x="151" y="284"/>
                  <a:pt x="151" y="283"/>
                  <a:pt x="152" y="283"/>
                </a:cubicBezTo>
                <a:cubicBezTo>
                  <a:pt x="152" y="283"/>
                  <a:pt x="152" y="282"/>
                  <a:pt x="153" y="283"/>
                </a:cubicBezTo>
                <a:cubicBezTo>
                  <a:pt x="153" y="283"/>
                  <a:pt x="153" y="282"/>
                  <a:pt x="154" y="283"/>
                </a:cubicBezTo>
                <a:cubicBezTo>
                  <a:pt x="154" y="283"/>
                  <a:pt x="154" y="283"/>
                  <a:pt x="154" y="283"/>
                </a:cubicBezTo>
                <a:cubicBezTo>
                  <a:pt x="155" y="283"/>
                  <a:pt x="155" y="283"/>
                  <a:pt x="156" y="282"/>
                </a:cubicBezTo>
                <a:cubicBezTo>
                  <a:pt x="156" y="282"/>
                  <a:pt x="156" y="282"/>
                  <a:pt x="156" y="282"/>
                </a:cubicBezTo>
                <a:cubicBezTo>
                  <a:pt x="156" y="282"/>
                  <a:pt x="156" y="281"/>
                  <a:pt x="156" y="281"/>
                </a:cubicBezTo>
                <a:cubicBezTo>
                  <a:pt x="156" y="281"/>
                  <a:pt x="156" y="281"/>
                  <a:pt x="156" y="281"/>
                </a:cubicBezTo>
                <a:cubicBezTo>
                  <a:pt x="157" y="281"/>
                  <a:pt x="157" y="281"/>
                  <a:pt x="157" y="282"/>
                </a:cubicBezTo>
                <a:cubicBezTo>
                  <a:pt x="157" y="282"/>
                  <a:pt x="157" y="282"/>
                  <a:pt x="157" y="282"/>
                </a:cubicBezTo>
                <a:cubicBezTo>
                  <a:pt x="157" y="283"/>
                  <a:pt x="157" y="283"/>
                  <a:pt x="156" y="283"/>
                </a:cubicBezTo>
                <a:cubicBezTo>
                  <a:pt x="156" y="283"/>
                  <a:pt x="156" y="283"/>
                  <a:pt x="156" y="284"/>
                </a:cubicBezTo>
                <a:cubicBezTo>
                  <a:pt x="157" y="284"/>
                  <a:pt x="157" y="284"/>
                  <a:pt x="158" y="284"/>
                </a:cubicBezTo>
                <a:cubicBezTo>
                  <a:pt x="158" y="284"/>
                  <a:pt x="159" y="283"/>
                  <a:pt x="159" y="283"/>
                </a:cubicBezTo>
                <a:cubicBezTo>
                  <a:pt x="159" y="283"/>
                  <a:pt x="159" y="283"/>
                  <a:pt x="159" y="283"/>
                </a:cubicBezTo>
                <a:cubicBezTo>
                  <a:pt x="159" y="282"/>
                  <a:pt x="158" y="283"/>
                  <a:pt x="159" y="282"/>
                </a:cubicBezTo>
                <a:cubicBezTo>
                  <a:pt x="159" y="282"/>
                  <a:pt x="158" y="281"/>
                  <a:pt x="159" y="281"/>
                </a:cubicBezTo>
                <a:cubicBezTo>
                  <a:pt x="160" y="280"/>
                  <a:pt x="162" y="281"/>
                  <a:pt x="163" y="279"/>
                </a:cubicBezTo>
                <a:cubicBezTo>
                  <a:pt x="163" y="279"/>
                  <a:pt x="164" y="279"/>
                  <a:pt x="165" y="280"/>
                </a:cubicBezTo>
                <a:cubicBezTo>
                  <a:pt x="165" y="280"/>
                  <a:pt x="165" y="280"/>
                  <a:pt x="165" y="280"/>
                </a:cubicBezTo>
                <a:cubicBezTo>
                  <a:pt x="166" y="281"/>
                  <a:pt x="168" y="281"/>
                  <a:pt x="169" y="282"/>
                </a:cubicBezTo>
                <a:cubicBezTo>
                  <a:pt x="169" y="282"/>
                  <a:pt x="169" y="281"/>
                  <a:pt x="169" y="281"/>
                </a:cubicBezTo>
                <a:cubicBezTo>
                  <a:pt x="170" y="281"/>
                  <a:pt x="172" y="280"/>
                  <a:pt x="173" y="280"/>
                </a:cubicBezTo>
                <a:cubicBezTo>
                  <a:pt x="173" y="279"/>
                  <a:pt x="173" y="278"/>
                  <a:pt x="173" y="278"/>
                </a:cubicBezTo>
                <a:cubicBezTo>
                  <a:pt x="172" y="278"/>
                  <a:pt x="172" y="277"/>
                  <a:pt x="171" y="277"/>
                </a:cubicBezTo>
                <a:cubicBezTo>
                  <a:pt x="171" y="277"/>
                  <a:pt x="171" y="276"/>
                  <a:pt x="171" y="276"/>
                </a:cubicBezTo>
                <a:cubicBezTo>
                  <a:pt x="172" y="276"/>
                  <a:pt x="172" y="276"/>
                  <a:pt x="172" y="277"/>
                </a:cubicBezTo>
                <a:cubicBezTo>
                  <a:pt x="172" y="277"/>
                  <a:pt x="172" y="277"/>
                  <a:pt x="173" y="277"/>
                </a:cubicBezTo>
                <a:cubicBezTo>
                  <a:pt x="173" y="277"/>
                  <a:pt x="173" y="276"/>
                  <a:pt x="173" y="276"/>
                </a:cubicBezTo>
                <a:cubicBezTo>
                  <a:pt x="174" y="276"/>
                  <a:pt x="175" y="276"/>
                  <a:pt x="173" y="275"/>
                </a:cubicBezTo>
                <a:cubicBezTo>
                  <a:pt x="173" y="275"/>
                  <a:pt x="173" y="275"/>
                  <a:pt x="173" y="275"/>
                </a:cubicBezTo>
                <a:cubicBezTo>
                  <a:pt x="173" y="274"/>
                  <a:pt x="173" y="274"/>
                  <a:pt x="172" y="274"/>
                </a:cubicBezTo>
                <a:cubicBezTo>
                  <a:pt x="172" y="274"/>
                  <a:pt x="172" y="274"/>
                  <a:pt x="172" y="274"/>
                </a:cubicBezTo>
                <a:cubicBezTo>
                  <a:pt x="173" y="273"/>
                  <a:pt x="172" y="274"/>
                  <a:pt x="172" y="274"/>
                </a:cubicBezTo>
                <a:cubicBezTo>
                  <a:pt x="171" y="274"/>
                  <a:pt x="171" y="274"/>
                  <a:pt x="171" y="274"/>
                </a:cubicBezTo>
                <a:cubicBezTo>
                  <a:pt x="171" y="274"/>
                  <a:pt x="170" y="274"/>
                  <a:pt x="170" y="274"/>
                </a:cubicBezTo>
                <a:cubicBezTo>
                  <a:pt x="170" y="273"/>
                  <a:pt x="170" y="273"/>
                  <a:pt x="170" y="273"/>
                </a:cubicBezTo>
                <a:cubicBezTo>
                  <a:pt x="171" y="273"/>
                  <a:pt x="171" y="272"/>
                  <a:pt x="172" y="272"/>
                </a:cubicBezTo>
                <a:cubicBezTo>
                  <a:pt x="172" y="272"/>
                  <a:pt x="172" y="272"/>
                  <a:pt x="173" y="272"/>
                </a:cubicBezTo>
                <a:cubicBezTo>
                  <a:pt x="173" y="271"/>
                  <a:pt x="173" y="271"/>
                  <a:pt x="174" y="271"/>
                </a:cubicBezTo>
                <a:cubicBezTo>
                  <a:pt x="174" y="271"/>
                  <a:pt x="175" y="271"/>
                  <a:pt x="175" y="271"/>
                </a:cubicBezTo>
                <a:cubicBezTo>
                  <a:pt x="175" y="270"/>
                  <a:pt x="175" y="270"/>
                  <a:pt x="176" y="270"/>
                </a:cubicBezTo>
                <a:cubicBezTo>
                  <a:pt x="176" y="270"/>
                  <a:pt x="177" y="270"/>
                  <a:pt x="177" y="270"/>
                </a:cubicBezTo>
                <a:cubicBezTo>
                  <a:pt x="177" y="269"/>
                  <a:pt x="176" y="269"/>
                  <a:pt x="176" y="269"/>
                </a:cubicBezTo>
                <a:cubicBezTo>
                  <a:pt x="176" y="268"/>
                  <a:pt x="176" y="269"/>
                  <a:pt x="175" y="269"/>
                </a:cubicBezTo>
                <a:cubicBezTo>
                  <a:pt x="175" y="269"/>
                  <a:pt x="174" y="269"/>
                  <a:pt x="174" y="268"/>
                </a:cubicBezTo>
                <a:cubicBezTo>
                  <a:pt x="174" y="268"/>
                  <a:pt x="174" y="268"/>
                  <a:pt x="174" y="268"/>
                </a:cubicBezTo>
                <a:cubicBezTo>
                  <a:pt x="173" y="268"/>
                  <a:pt x="173" y="268"/>
                  <a:pt x="173" y="268"/>
                </a:cubicBezTo>
                <a:cubicBezTo>
                  <a:pt x="173" y="269"/>
                  <a:pt x="173" y="269"/>
                  <a:pt x="172" y="270"/>
                </a:cubicBezTo>
                <a:cubicBezTo>
                  <a:pt x="172" y="270"/>
                  <a:pt x="171" y="270"/>
                  <a:pt x="171" y="270"/>
                </a:cubicBezTo>
                <a:cubicBezTo>
                  <a:pt x="171" y="270"/>
                  <a:pt x="171" y="270"/>
                  <a:pt x="170" y="270"/>
                </a:cubicBezTo>
                <a:cubicBezTo>
                  <a:pt x="170" y="270"/>
                  <a:pt x="170" y="270"/>
                  <a:pt x="170" y="269"/>
                </a:cubicBezTo>
                <a:cubicBezTo>
                  <a:pt x="170" y="269"/>
                  <a:pt x="170" y="269"/>
                  <a:pt x="170" y="269"/>
                </a:cubicBezTo>
                <a:cubicBezTo>
                  <a:pt x="170" y="269"/>
                  <a:pt x="170" y="269"/>
                  <a:pt x="169" y="269"/>
                </a:cubicBezTo>
                <a:cubicBezTo>
                  <a:pt x="169" y="268"/>
                  <a:pt x="170" y="268"/>
                  <a:pt x="170" y="268"/>
                </a:cubicBezTo>
                <a:cubicBezTo>
                  <a:pt x="170" y="268"/>
                  <a:pt x="170" y="268"/>
                  <a:pt x="170" y="268"/>
                </a:cubicBezTo>
                <a:cubicBezTo>
                  <a:pt x="169" y="267"/>
                  <a:pt x="169" y="267"/>
                  <a:pt x="168" y="268"/>
                </a:cubicBezTo>
                <a:cubicBezTo>
                  <a:pt x="168" y="268"/>
                  <a:pt x="168" y="268"/>
                  <a:pt x="168" y="268"/>
                </a:cubicBezTo>
                <a:cubicBezTo>
                  <a:pt x="169" y="269"/>
                  <a:pt x="170" y="270"/>
                  <a:pt x="171" y="271"/>
                </a:cubicBezTo>
                <a:cubicBezTo>
                  <a:pt x="171" y="271"/>
                  <a:pt x="171" y="271"/>
                  <a:pt x="171" y="272"/>
                </a:cubicBezTo>
                <a:cubicBezTo>
                  <a:pt x="170" y="271"/>
                  <a:pt x="170" y="272"/>
                  <a:pt x="169" y="271"/>
                </a:cubicBezTo>
                <a:cubicBezTo>
                  <a:pt x="169" y="271"/>
                  <a:pt x="169" y="271"/>
                  <a:pt x="169" y="271"/>
                </a:cubicBezTo>
                <a:cubicBezTo>
                  <a:pt x="169" y="270"/>
                  <a:pt x="169" y="270"/>
                  <a:pt x="168" y="270"/>
                </a:cubicBezTo>
                <a:cubicBezTo>
                  <a:pt x="167" y="269"/>
                  <a:pt x="167" y="270"/>
                  <a:pt x="167" y="271"/>
                </a:cubicBezTo>
                <a:cubicBezTo>
                  <a:pt x="167" y="271"/>
                  <a:pt x="167" y="271"/>
                  <a:pt x="167" y="272"/>
                </a:cubicBezTo>
                <a:cubicBezTo>
                  <a:pt x="168" y="272"/>
                  <a:pt x="168" y="274"/>
                  <a:pt x="169" y="274"/>
                </a:cubicBezTo>
                <a:cubicBezTo>
                  <a:pt x="169" y="274"/>
                  <a:pt x="170" y="274"/>
                  <a:pt x="170" y="274"/>
                </a:cubicBezTo>
                <a:cubicBezTo>
                  <a:pt x="170" y="274"/>
                  <a:pt x="171" y="274"/>
                  <a:pt x="171" y="274"/>
                </a:cubicBezTo>
                <a:cubicBezTo>
                  <a:pt x="171" y="275"/>
                  <a:pt x="171" y="275"/>
                  <a:pt x="171" y="275"/>
                </a:cubicBezTo>
                <a:cubicBezTo>
                  <a:pt x="170" y="276"/>
                  <a:pt x="170" y="275"/>
                  <a:pt x="169" y="275"/>
                </a:cubicBezTo>
                <a:cubicBezTo>
                  <a:pt x="169" y="274"/>
                  <a:pt x="169" y="274"/>
                  <a:pt x="168" y="274"/>
                </a:cubicBezTo>
                <a:cubicBezTo>
                  <a:pt x="168" y="274"/>
                  <a:pt x="168" y="274"/>
                  <a:pt x="167" y="274"/>
                </a:cubicBezTo>
                <a:cubicBezTo>
                  <a:pt x="167" y="274"/>
                  <a:pt x="166" y="274"/>
                  <a:pt x="166" y="274"/>
                </a:cubicBezTo>
                <a:cubicBezTo>
                  <a:pt x="166" y="275"/>
                  <a:pt x="167" y="275"/>
                  <a:pt x="167" y="276"/>
                </a:cubicBezTo>
                <a:cubicBezTo>
                  <a:pt x="167" y="276"/>
                  <a:pt x="168" y="277"/>
                  <a:pt x="168" y="277"/>
                </a:cubicBezTo>
                <a:cubicBezTo>
                  <a:pt x="169" y="277"/>
                  <a:pt x="169" y="277"/>
                  <a:pt x="169" y="277"/>
                </a:cubicBezTo>
                <a:cubicBezTo>
                  <a:pt x="169" y="278"/>
                  <a:pt x="168" y="278"/>
                  <a:pt x="168" y="278"/>
                </a:cubicBezTo>
                <a:cubicBezTo>
                  <a:pt x="168" y="278"/>
                  <a:pt x="168" y="278"/>
                  <a:pt x="168" y="278"/>
                </a:cubicBezTo>
                <a:cubicBezTo>
                  <a:pt x="167" y="278"/>
                  <a:pt x="167" y="279"/>
                  <a:pt x="166" y="278"/>
                </a:cubicBezTo>
                <a:cubicBezTo>
                  <a:pt x="166" y="278"/>
                  <a:pt x="165" y="277"/>
                  <a:pt x="165" y="276"/>
                </a:cubicBezTo>
                <a:cubicBezTo>
                  <a:pt x="165" y="276"/>
                  <a:pt x="165" y="276"/>
                  <a:pt x="165" y="275"/>
                </a:cubicBezTo>
                <a:cubicBezTo>
                  <a:pt x="165" y="275"/>
                  <a:pt x="165" y="275"/>
                  <a:pt x="165" y="275"/>
                </a:cubicBezTo>
                <a:cubicBezTo>
                  <a:pt x="165" y="275"/>
                  <a:pt x="165" y="275"/>
                  <a:pt x="165" y="275"/>
                </a:cubicBezTo>
                <a:cubicBezTo>
                  <a:pt x="164" y="275"/>
                  <a:pt x="164" y="275"/>
                  <a:pt x="164" y="275"/>
                </a:cubicBezTo>
                <a:cubicBezTo>
                  <a:pt x="163" y="275"/>
                  <a:pt x="163" y="275"/>
                  <a:pt x="163" y="275"/>
                </a:cubicBezTo>
                <a:cubicBezTo>
                  <a:pt x="163" y="273"/>
                  <a:pt x="162" y="274"/>
                  <a:pt x="161" y="274"/>
                </a:cubicBezTo>
                <a:cubicBezTo>
                  <a:pt x="161" y="273"/>
                  <a:pt x="160" y="273"/>
                  <a:pt x="160" y="273"/>
                </a:cubicBezTo>
                <a:cubicBezTo>
                  <a:pt x="160" y="272"/>
                  <a:pt x="161" y="273"/>
                  <a:pt x="161" y="273"/>
                </a:cubicBezTo>
                <a:cubicBezTo>
                  <a:pt x="161" y="273"/>
                  <a:pt x="162" y="273"/>
                  <a:pt x="162" y="273"/>
                </a:cubicBezTo>
                <a:cubicBezTo>
                  <a:pt x="162" y="273"/>
                  <a:pt x="163" y="273"/>
                  <a:pt x="163" y="272"/>
                </a:cubicBezTo>
                <a:cubicBezTo>
                  <a:pt x="163" y="272"/>
                  <a:pt x="163" y="272"/>
                  <a:pt x="163" y="272"/>
                </a:cubicBezTo>
                <a:cubicBezTo>
                  <a:pt x="163" y="272"/>
                  <a:pt x="164" y="272"/>
                  <a:pt x="164" y="272"/>
                </a:cubicBezTo>
                <a:cubicBezTo>
                  <a:pt x="164" y="272"/>
                  <a:pt x="164" y="272"/>
                  <a:pt x="164" y="272"/>
                </a:cubicBezTo>
                <a:cubicBezTo>
                  <a:pt x="164" y="273"/>
                  <a:pt x="164" y="273"/>
                  <a:pt x="163" y="273"/>
                </a:cubicBezTo>
                <a:cubicBezTo>
                  <a:pt x="164" y="273"/>
                  <a:pt x="164" y="273"/>
                  <a:pt x="164" y="273"/>
                </a:cubicBezTo>
                <a:cubicBezTo>
                  <a:pt x="165" y="273"/>
                  <a:pt x="165" y="273"/>
                  <a:pt x="165" y="273"/>
                </a:cubicBezTo>
                <a:cubicBezTo>
                  <a:pt x="166" y="272"/>
                  <a:pt x="166" y="272"/>
                  <a:pt x="166" y="272"/>
                </a:cubicBezTo>
                <a:cubicBezTo>
                  <a:pt x="165" y="271"/>
                  <a:pt x="165" y="271"/>
                  <a:pt x="166" y="271"/>
                </a:cubicBezTo>
                <a:cubicBezTo>
                  <a:pt x="166" y="270"/>
                  <a:pt x="166" y="269"/>
                  <a:pt x="166" y="269"/>
                </a:cubicBezTo>
                <a:cubicBezTo>
                  <a:pt x="166" y="268"/>
                  <a:pt x="166" y="268"/>
                  <a:pt x="166" y="268"/>
                </a:cubicBezTo>
                <a:cubicBezTo>
                  <a:pt x="166" y="268"/>
                  <a:pt x="165" y="268"/>
                  <a:pt x="165" y="268"/>
                </a:cubicBezTo>
                <a:cubicBezTo>
                  <a:pt x="165" y="268"/>
                  <a:pt x="165" y="268"/>
                  <a:pt x="165" y="269"/>
                </a:cubicBezTo>
                <a:cubicBezTo>
                  <a:pt x="165" y="269"/>
                  <a:pt x="165" y="269"/>
                  <a:pt x="165" y="269"/>
                </a:cubicBezTo>
                <a:cubicBezTo>
                  <a:pt x="164" y="269"/>
                  <a:pt x="164" y="269"/>
                  <a:pt x="164" y="269"/>
                </a:cubicBezTo>
                <a:cubicBezTo>
                  <a:pt x="164" y="268"/>
                  <a:pt x="163" y="268"/>
                  <a:pt x="163" y="268"/>
                </a:cubicBezTo>
                <a:cubicBezTo>
                  <a:pt x="162" y="268"/>
                  <a:pt x="162" y="268"/>
                  <a:pt x="162" y="268"/>
                </a:cubicBezTo>
                <a:cubicBezTo>
                  <a:pt x="163" y="267"/>
                  <a:pt x="163" y="267"/>
                  <a:pt x="163" y="266"/>
                </a:cubicBezTo>
                <a:cubicBezTo>
                  <a:pt x="163" y="266"/>
                  <a:pt x="164" y="265"/>
                  <a:pt x="164" y="265"/>
                </a:cubicBezTo>
                <a:cubicBezTo>
                  <a:pt x="164" y="265"/>
                  <a:pt x="164" y="265"/>
                  <a:pt x="164" y="265"/>
                </a:cubicBezTo>
                <a:cubicBezTo>
                  <a:pt x="164" y="266"/>
                  <a:pt x="164" y="266"/>
                  <a:pt x="164" y="267"/>
                </a:cubicBezTo>
                <a:cubicBezTo>
                  <a:pt x="163" y="267"/>
                  <a:pt x="164" y="268"/>
                  <a:pt x="164" y="268"/>
                </a:cubicBezTo>
                <a:cubicBezTo>
                  <a:pt x="165" y="267"/>
                  <a:pt x="167" y="267"/>
                  <a:pt x="168" y="266"/>
                </a:cubicBezTo>
                <a:cubicBezTo>
                  <a:pt x="167" y="266"/>
                  <a:pt x="167" y="266"/>
                  <a:pt x="168" y="265"/>
                </a:cubicBezTo>
                <a:cubicBezTo>
                  <a:pt x="168" y="265"/>
                  <a:pt x="169" y="265"/>
                  <a:pt x="168" y="264"/>
                </a:cubicBezTo>
                <a:cubicBezTo>
                  <a:pt x="168" y="264"/>
                  <a:pt x="167" y="264"/>
                  <a:pt x="167" y="264"/>
                </a:cubicBezTo>
                <a:cubicBezTo>
                  <a:pt x="167" y="265"/>
                  <a:pt x="166" y="265"/>
                  <a:pt x="166" y="264"/>
                </a:cubicBezTo>
                <a:cubicBezTo>
                  <a:pt x="165" y="264"/>
                  <a:pt x="164" y="264"/>
                  <a:pt x="164" y="264"/>
                </a:cubicBezTo>
                <a:cubicBezTo>
                  <a:pt x="163" y="265"/>
                  <a:pt x="163" y="265"/>
                  <a:pt x="162" y="264"/>
                </a:cubicBezTo>
                <a:cubicBezTo>
                  <a:pt x="162" y="264"/>
                  <a:pt x="162" y="264"/>
                  <a:pt x="162" y="264"/>
                </a:cubicBezTo>
                <a:cubicBezTo>
                  <a:pt x="162" y="265"/>
                  <a:pt x="161" y="264"/>
                  <a:pt x="160" y="265"/>
                </a:cubicBezTo>
                <a:cubicBezTo>
                  <a:pt x="160" y="265"/>
                  <a:pt x="160" y="265"/>
                  <a:pt x="160" y="265"/>
                </a:cubicBezTo>
                <a:cubicBezTo>
                  <a:pt x="161" y="266"/>
                  <a:pt x="160" y="266"/>
                  <a:pt x="159" y="266"/>
                </a:cubicBezTo>
                <a:cubicBezTo>
                  <a:pt x="159" y="267"/>
                  <a:pt x="159" y="267"/>
                  <a:pt x="158" y="266"/>
                </a:cubicBezTo>
                <a:cubicBezTo>
                  <a:pt x="158" y="266"/>
                  <a:pt x="158" y="267"/>
                  <a:pt x="157" y="267"/>
                </a:cubicBezTo>
                <a:cubicBezTo>
                  <a:pt x="157" y="267"/>
                  <a:pt x="157" y="267"/>
                  <a:pt x="157" y="267"/>
                </a:cubicBezTo>
                <a:cubicBezTo>
                  <a:pt x="156" y="267"/>
                  <a:pt x="156" y="267"/>
                  <a:pt x="156" y="267"/>
                </a:cubicBezTo>
                <a:cubicBezTo>
                  <a:pt x="156" y="266"/>
                  <a:pt x="157" y="265"/>
                  <a:pt x="157" y="264"/>
                </a:cubicBezTo>
                <a:cubicBezTo>
                  <a:pt x="157" y="264"/>
                  <a:pt x="157" y="264"/>
                  <a:pt x="157" y="264"/>
                </a:cubicBezTo>
                <a:cubicBezTo>
                  <a:pt x="158" y="265"/>
                  <a:pt x="158" y="264"/>
                  <a:pt x="159" y="264"/>
                </a:cubicBezTo>
                <a:cubicBezTo>
                  <a:pt x="159" y="265"/>
                  <a:pt x="160" y="264"/>
                  <a:pt x="160" y="264"/>
                </a:cubicBezTo>
                <a:cubicBezTo>
                  <a:pt x="161" y="263"/>
                  <a:pt x="161" y="263"/>
                  <a:pt x="161" y="263"/>
                </a:cubicBezTo>
                <a:cubicBezTo>
                  <a:pt x="162" y="263"/>
                  <a:pt x="163" y="263"/>
                  <a:pt x="162" y="262"/>
                </a:cubicBezTo>
                <a:cubicBezTo>
                  <a:pt x="162" y="261"/>
                  <a:pt x="162" y="261"/>
                  <a:pt x="162" y="261"/>
                </a:cubicBezTo>
                <a:cubicBezTo>
                  <a:pt x="163" y="261"/>
                  <a:pt x="163" y="261"/>
                  <a:pt x="164" y="261"/>
                </a:cubicBezTo>
                <a:cubicBezTo>
                  <a:pt x="164" y="261"/>
                  <a:pt x="165" y="262"/>
                  <a:pt x="165" y="261"/>
                </a:cubicBezTo>
                <a:cubicBezTo>
                  <a:pt x="165" y="261"/>
                  <a:pt x="164" y="260"/>
                  <a:pt x="164" y="260"/>
                </a:cubicBezTo>
                <a:cubicBezTo>
                  <a:pt x="164" y="260"/>
                  <a:pt x="164" y="260"/>
                  <a:pt x="163" y="260"/>
                </a:cubicBezTo>
                <a:cubicBezTo>
                  <a:pt x="163" y="260"/>
                  <a:pt x="162" y="260"/>
                  <a:pt x="161" y="260"/>
                </a:cubicBezTo>
                <a:cubicBezTo>
                  <a:pt x="161" y="260"/>
                  <a:pt x="160" y="260"/>
                  <a:pt x="160" y="261"/>
                </a:cubicBezTo>
                <a:cubicBezTo>
                  <a:pt x="160" y="262"/>
                  <a:pt x="160" y="263"/>
                  <a:pt x="159" y="262"/>
                </a:cubicBezTo>
                <a:cubicBezTo>
                  <a:pt x="158" y="262"/>
                  <a:pt x="158" y="261"/>
                  <a:pt x="158" y="261"/>
                </a:cubicBezTo>
                <a:cubicBezTo>
                  <a:pt x="157" y="261"/>
                  <a:pt x="157" y="261"/>
                  <a:pt x="158" y="261"/>
                </a:cubicBezTo>
                <a:cubicBezTo>
                  <a:pt x="158" y="261"/>
                  <a:pt x="158" y="260"/>
                  <a:pt x="159" y="260"/>
                </a:cubicBezTo>
                <a:cubicBezTo>
                  <a:pt x="158" y="260"/>
                  <a:pt x="158" y="260"/>
                  <a:pt x="158" y="260"/>
                </a:cubicBezTo>
                <a:cubicBezTo>
                  <a:pt x="157" y="261"/>
                  <a:pt x="156" y="260"/>
                  <a:pt x="155" y="259"/>
                </a:cubicBezTo>
                <a:cubicBezTo>
                  <a:pt x="155" y="260"/>
                  <a:pt x="155" y="260"/>
                  <a:pt x="155" y="260"/>
                </a:cubicBezTo>
                <a:cubicBezTo>
                  <a:pt x="155" y="260"/>
                  <a:pt x="156" y="261"/>
                  <a:pt x="155" y="261"/>
                </a:cubicBezTo>
                <a:cubicBezTo>
                  <a:pt x="155" y="261"/>
                  <a:pt x="155" y="261"/>
                  <a:pt x="155" y="261"/>
                </a:cubicBezTo>
                <a:cubicBezTo>
                  <a:pt x="155" y="261"/>
                  <a:pt x="155" y="261"/>
                  <a:pt x="155" y="261"/>
                </a:cubicBezTo>
                <a:cubicBezTo>
                  <a:pt x="155" y="261"/>
                  <a:pt x="156" y="261"/>
                  <a:pt x="156" y="261"/>
                </a:cubicBezTo>
                <a:cubicBezTo>
                  <a:pt x="156" y="261"/>
                  <a:pt x="157" y="261"/>
                  <a:pt x="157" y="261"/>
                </a:cubicBezTo>
                <a:cubicBezTo>
                  <a:pt x="157" y="261"/>
                  <a:pt x="157" y="262"/>
                  <a:pt x="156" y="262"/>
                </a:cubicBezTo>
                <a:cubicBezTo>
                  <a:pt x="156" y="262"/>
                  <a:pt x="155" y="262"/>
                  <a:pt x="155" y="262"/>
                </a:cubicBezTo>
                <a:cubicBezTo>
                  <a:pt x="155" y="262"/>
                  <a:pt x="154" y="262"/>
                  <a:pt x="154" y="262"/>
                </a:cubicBezTo>
                <a:cubicBezTo>
                  <a:pt x="154" y="262"/>
                  <a:pt x="154" y="261"/>
                  <a:pt x="154" y="261"/>
                </a:cubicBezTo>
                <a:cubicBezTo>
                  <a:pt x="153" y="261"/>
                  <a:pt x="153" y="260"/>
                  <a:pt x="152" y="261"/>
                </a:cubicBezTo>
                <a:cubicBezTo>
                  <a:pt x="151" y="261"/>
                  <a:pt x="151" y="262"/>
                  <a:pt x="151" y="261"/>
                </a:cubicBezTo>
                <a:cubicBezTo>
                  <a:pt x="150" y="260"/>
                  <a:pt x="149" y="261"/>
                  <a:pt x="149" y="261"/>
                </a:cubicBezTo>
                <a:cubicBezTo>
                  <a:pt x="149" y="262"/>
                  <a:pt x="149" y="262"/>
                  <a:pt x="149" y="262"/>
                </a:cubicBezTo>
                <a:cubicBezTo>
                  <a:pt x="149" y="262"/>
                  <a:pt x="150" y="263"/>
                  <a:pt x="151" y="263"/>
                </a:cubicBezTo>
                <a:cubicBezTo>
                  <a:pt x="151" y="263"/>
                  <a:pt x="152" y="263"/>
                  <a:pt x="151" y="264"/>
                </a:cubicBezTo>
                <a:cubicBezTo>
                  <a:pt x="151" y="264"/>
                  <a:pt x="152" y="264"/>
                  <a:pt x="152" y="264"/>
                </a:cubicBezTo>
                <a:cubicBezTo>
                  <a:pt x="152" y="264"/>
                  <a:pt x="152" y="265"/>
                  <a:pt x="153" y="266"/>
                </a:cubicBezTo>
                <a:cubicBezTo>
                  <a:pt x="153" y="266"/>
                  <a:pt x="153" y="266"/>
                  <a:pt x="152" y="266"/>
                </a:cubicBezTo>
                <a:cubicBezTo>
                  <a:pt x="152" y="267"/>
                  <a:pt x="151" y="267"/>
                  <a:pt x="151" y="267"/>
                </a:cubicBezTo>
                <a:cubicBezTo>
                  <a:pt x="150" y="267"/>
                  <a:pt x="150" y="267"/>
                  <a:pt x="149" y="267"/>
                </a:cubicBezTo>
                <a:cubicBezTo>
                  <a:pt x="149" y="267"/>
                  <a:pt x="149" y="266"/>
                  <a:pt x="148" y="266"/>
                </a:cubicBezTo>
                <a:cubicBezTo>
                  <a:pt x="148" y="266"/>
                  <a:pt x="148" y="266"/>
                  <a:pt x="148" y="265"/>
                </a:cubicBezTo>
                <a:cubicBezTo>
                  <a:pt x="149" y="264"/>
                  <a:pt x="148" y="263"/>
                  <a:pt x="148" y="262"/>
                </a:cubicBezTo>
                <a:cubicBezTo>
                  <a:pt x="148" y="262"/>
                  <a:pt x="148" y="262"/>
                  <a:pt x="148" y="262"/>
                </a:cubicBezTo>
                <a:cubicBezTo>
                  <a:pt x="147" y="261"/>
                  <a:pt x="147" y="261"/>
                  <a:pt x="146" y="262"/>
                </a:cubicBezTo>
                <a:cubicBezTo>
                  <a:pt x="146" y="262"/>
                  <a:pt x="146" y="262"/>
                  <a:pt x="146" y="262"/>
                </a:cubicBezTo>
                <a:cubicBezTo>
                  <a:pt x="146" y="262"/>
                  <a:pt x="146" y="262"/>
                  <a:pt x="146" y="262"/>
                </a:cubicBezTo>
                <a:cubicBezTo>
                  <a:pt x="146" y="261"/>
                  <a:pt x="145" y="261"/>
                  <a:pt x="145" y="261"/>
                </a:cubicBezTo>
                <a:cubicBezTo>
                  <a:pt x="145" y="262"/>
                  <a:pt x="145" y="263"/>
                  <a:pt x="145" y="264"/>
                </a:cubicBezTo>
                <a:cubicBezTo>
                  <a:pt x="144" y="264"/>
                  <a:pt x="143" y="263"/>
                  <a:pt x="143" y="264"/>
                </a:cubicBezTo>
                <a:cubicBezTo>
                  <a:pt x="143" y="264"/>
                  <a:pt x="143" y="264"/>
                  <a:pt x="142" y="264"/>
                </a:cubicBezTo>
                <a:cubicBezTo>
                  <a:pt x="143" y="263"/>
                  <a:pt x="142" y="262"/>
                  <a:pt x="144" y="262"/>
                </a:cubicBezTo>
                <a:cubicBezTo>
                  <a:pt x="144" y="262"/>
                  <a:pt x="143" y="260"/>
                  <a:pt x="143" y="260"/>
                </a:cubicBezTo>
                <a:cubicBezTo>
                  <a:pt x="143" y="260"/>
                  <a:pt x="142" y="260"/>
                  <a:pt x="142" y="260"/>
                </a:cubicBezTo>
                <a:cubicBezTo>
                  <a:pt x="142" y="260"/>
                  <a:pt x="142" y="260"/>
                  <a:pt x="141" y="261"/>
                </a:cubicBezTo>
                <a:cubicBezTo>
                  <a:pt x="141" y="261"/>
                  <a:pt x="141" y="261"/>
                  <a:pt x="141" y="261"/>
                </a:cubicBezTo>
                <a:cubicBezTo>
                  <a:pt x="141" y="261"/>
                  <a:pt x="141" y="261"/>
                  <a:pt x="141" y="261"/>
                </a:cubicBezTo>
                <a:cubicBezTo>
                  <a:pt x="141" y="260"/>
                  <a:pt x="141" y="260"/>
                  <a:pt x="140" y="260"/>
                </a:cubicBezTo>
                <a:cubicBezTo>
                  <a:pt x="140" y="259"/>
                  <a:pt x="139" y="260"/>
                  <a:pt x="139" y="259"/>
                </a:cubicBezTo>
                <a:cubicBezTo>
                  <a:pt x="139" y="259"/>
                  <a:pt x="140" y="258"/>
                  <a:pt x="140" y="258"/>
                </a:cubicBezTo>
                <a:cubicBezTo>
                  <a:pt x="140" y="257"/>
                  <a:pt x="140" y="258"/>
                  <a:pt x="141" y="258"/>
                </a:cubicBezTo>
                <a:cubicBezTo>
                  <a:pt x="142" y="258"/>
                  <a:pt x="143" y="258"/>
                  <a:pt x="143" y="257"/>
                </a:cubicBezTo>
                <a:cubicBezTo>
                  <a:pt x="144" y="257"/>
                  <a:pt x="144" y="257"/>
                  <a:pt x="145" y="256"/>
                </a:cubicBezTo>
                <a:cubicBezTo>
                  <a:pt x="145" y="256"/>
                  <a:pt x="144" y="255"/>
                  <a:pt x="144" y="255"/>
                </a:cubicBezTo>
                <a:cubicBezTo>
                  <a:pt x="144" y="255"/>
                  <a:pt x="144" y="255"/>
                  <a:pt x="144" y="255"/>
                </a:cubicBezTo>
                <a:cubicBezTo>
                  <a:pt x="144" y="255"/>
                  <a:pt x="144" y="255"/>
                  <a:pt x="144" y="255"/>
                </a:cubicBezTo>
                <a:cubicBezTo>
                  <a:pt x="145" y="255"/>
                  <a:pt x="146" y="255"/>
                  <a:pt x="146" y="254"/>
                </a:cubicBezTo>
                <a:cubicBezTo>
                  <a:pt x="146" y="254"/>
                  <a:pt x="147" y="254"/>
                  <a:pt x="147" y="254"/>
                </a:cubicBezTo>
                <a:cubicBezTo>
                  <a:pt x="147" y="254"/>
                  <a:pt x="147" y="253"/>
                  <a:pt x="147" y="253"/>
                </a:cubicBezTo>
                <a:cubicBezTo>
                  <a:pt x="147" y="252"/>
                  <a:pt x="146" y="252"/>
                  <a:pt x="146" y="252"/>
                </a:cubicBezTo>
                <a:cubicBezTo>
                  <a:pt x="146" y="253"/>
                  <a:pt x="146" y="253"/>
                  <a:pt x="145" y="253"/>
                </a:cubicBezTo>
                <a:cubicBezTo>
                  <a:pt x="145" y="254"/>
                  <a:pt x="145" y="254"/>
                  <a:pt x="144" y="253"/>
                </a:cubicBezTo>
                <a:cubicBezTo>
                  <a:pt x="144" y="253"/>
                  <a:pt x="144" y="253"/>
                  <a:pt x="144" y="252"/>
                </a:cubicBezTo>
                <a:cubicBezTo>
                  <a:pt x="144" y="252"/>
                  <a:pt x="143" y="253"/>
                  <a:pt x="143" y="253"/>
                </a:cubicBezTo>
                <a:cubicBezTo>
                  <a:pt x="144" y="254"/>
                  <a:pt x="142" y="255"/>
                  <a:pt x="143" y="256"/>
                </a:cubicBezTo>
                <a:cubicBezTo>
                  <a:pt x="143" y="257"/>
                  <a:pt x="142" y="257"/>
                  <a:pt x="142" y="257"/>
                </a:cubicBezTo>
                <a:cubicBezTo>
                  <a:pt x="142" y="257"/>
                  <a:pt x="142" y="256"/>
                  <a:pt x="142" y="256"/>
                </a:cubicBezTo>
                <a:cubicBezTo>
                  <a:pt x="142" y="256"/>
                  <a:pt x="142" y="255"/>
                  <a:pt x="142" y="255"/>
                </a:cubicBezTo>
                <a:cubicBezTo>
                  <a:pt x="143" y="254"/>
                  <a:pt x="143" y="254"/>
                  <a:pt x="142" y="253"/>
                </a:cubicBezTo>
                <a:cubicBezTo>
                  <a:pt x="142" y="253"/>
                  <a:pt x="143" y="252"/>
                  <a:pt x="142" y="251"/>
                </a:cubicBezTo>
                <a:cubicBezTo>
                  <a:pt x="142" y="251"/>
                  <a:pt x="142" y="251"/>
                  <a:pt x="142" y="251"/>
                </a:cubicBezTo>
                <a:cubicBezTo>
                  <a:pt x="142" y="251"/>
                  <a:pt x="142" y="251"/>
                  <a:pt x="141" y="251"/>
                </a:cubicBezTo>
                <a:cubicBezTo>
                  <a:pt x="141" y="251"/>
                  <a:pt x="142" y="252"/>
                  <a:pt x="141" y="252"/>
                </a:cubicBezTo>
                <a:cubicBezTo>
                  <a:pt x="141" y="252"/>
                  <a:pt x="141" y="253"/>
                  <a:pt x="141" y="253"/>
                </a:cubicBezTo>
                <a:cubicBezTo>
                  <a:pt x="141" y="253"/>
                  <a:pt x="140" y="252"/>
                  <a:pt x="140" y="252"/>
                </a:cubicBezTo>
                <a:cubicBezTo>
                  <a:pt x="140" y="252"/>
                  <a:pt x="140" y="252"/>
                  <a:pt x="139" y="251"/>
                </a:cubicBezTo>
                <a:cubicBezTo>
                  <a:pt x="139" y="251"/>
                  <a:pt x="139" y="251"/>
                  <a:pt x="138" y="252"/>
                </a:cubicBezTo>
                <a:cubicBezTo>
                  <a:pt x="138" y="252"/>
                  <a:pt x="138" y="252"/>
                  <a:pt x="138" y="252"/>
                </a:cubicBezTo>
                <a:cubicBezTo>
                  <a:pt x="138" y="252"/>
                  <a:pt x="137" y="252"/>
                  <a:pt x="137" y="252"/>
                </a:cubicBezTo>
                <a:cubicBezTo>
                  <a:pt x="137" y="251"/>
                  <a:pt x="137" y="251"/>
                  <a:pt x="137" y="251"/>
                </a:cubicBezTo>
                <a:cubicBezTo>
                  <a:pt x="137" y="251"/>
                  <a:pt x="137" y="251"/>
                  <a:pt x="137" y="251"/>
                </a:cubicBezTo>
                <a:cubicBezTo>
                  <a:pt x="136" y="252"/>
                  <a:pt x="134" y="252"/>
                  <a:pt x="134" y="253"/>
                </a:cubicBezTo>
                <a:cubicBezTo>
                  <a:pt x="133" y="253"/>
                  <a:pt x="133" y="253"/>
                  <a:pt x="132" y="253"/>
                </a:cubicBezTo>
                <a:cubicBezTo>
                  <a:pt x="132" y="253"/>
                  <a:pt x="132" y="253"/>
                  <a:pt x="132" y="253"/>
                </a:cubicBezTo>
                <a:cubicBezTo>
                  <a:pt x="132" y="252"/>
                  <a:pt x="132" y="252"/>
                  <a:pt x="131" y="252"/>
                </a:cubicBezTo>
                <a:cubicBezTo>
                  <a:pt x="131" y="252"/>
                  <a:pt x="131" y="252"/>
                  <a:pt x="131" y="253"/>
                </a:cubicBezTo>
                <a:cubicBezTo>
                  <a:pt x="131" y="253"/>
                  <a:pt x="130" y="254"/>
                  <a:pt x="129" y="254"/>
                </a:cubicBezTo>
                <a:cubicBezTo>
                  <a:pt x="129" y="254"/>
                  <a:pt x="129" y="254"/>
                  <a:pt x="129" y="253"/>
                </a:cubicBezTo>
                <a:cubicBezTo>
                  <a:pt x="129" y="253"/>
                  <a:pt x="128" y="253"/>
                  <a:pt x="128" y="253"/>
                </a:cubicBezTo>
                <a:cubicBezTo>
                  <a:pt x="128" y="254"/>
                  <a:pt x="127" y="254"/>
                  <a:pt x="127" y="254"/>
                </a:cubicBezTo>
                <a:cubicBezTo>
                  <a:pt x="127" y="254"/>
                  <a:pt x="127" y="253"/>
                  <a:pt x="127" y="253"/>
                </a:cubicBezTo>
                <a:cubicBezTo>
                  <a:pt x="127" y="252"/>
                  <a:pt x="127" y="252"/>
                  <a:pt x="126" y="253"/>
                </a:cubicBezTo>
                <a:cubicBezTo>
                  <a:pt x="126" y="253"/>
                  <a:pt x="126" y="253"/>
                  <a:pt x="126" y="252"/>
                </a:cubicBezTo>
                <a:cubicBezTo>
                  <a:pt x="125" y="252"/>
                  <a:pt x="125" y="253"/>
                  <a:pt x="125" y="253"/>
                </a:cubicBezTo>
                <a:cubicBezTo>
                  <a:pt x="125" y="254"/>
                  <a:pt x="124" y="255"/>
                  <a:pt x="123" y="256"/>
                </a:cubicBezTo>
                <a:cubicBezTo>
                  <a:pt x="123" y="256"/>
                  <a:pt x="123" y="256"/>
                  <a:pt x="122" y="256"/>
                </a:cubicBezTo>
                <a:cubicBezTo>
                  <a:pt x="123" y="256"/>
                  <a:pt x="123" y="256"/>
                  <a:pt x="123" y="256"/>
                </a:cubicBezTo>
                <a:cubicBezTo>
                  <a:pt x="123" y="256"/>
                  <a:pt x="124" y="256"/>
                  <a:pt x="124" y="256"/>
                </a:cubicBezTo>
                <a:cubicBezTo>
                  <a:pt x="125" y="256"/>
                  <a:pt x="125" y="256"/>
                  <a:pt x="124" y="256"/>
                </a:cubicBezTo>
                <a:cubicBezTo>
                  <a:pt x="124" y="256"/>
                  <a:pt x="124" y="255"/>
                  <a:pt x="125" y="255"/>
                </a:cubicBezTo>
                <a:cubicBezTo>
                  <a:pt x="125" y="255"/>
                  <a:pt x="125" y="255"/>
                  <a:pt x="126" y="255"/>
                </a:cubicBezTo>
                <a:cubicBezTo>
                  <a:pt x="126" y="255"/>
                  <a:pt x="126" y="255"/>
                  <a:pt x="126" y="256"/>
                </a:cubicBezTo>
                <a:cubicBezTo>
                  <a:pt x="126" y="257"/>
                  <a:pt x="127" y="258"/>
                  <a:pt x="128" y="258"/>
                </a:cubicBezTo>
                <a:cubicBezTo>
                  <a:pt x="128" y="258"/>
                  <a:pt x="129" y="258"/>
                  <a:pt x="129" y="258"/>
                </a:cubicBezTo>
                <a:cubicBezTo>
                  <a:pt x="129" y="258"/>
                  <a:pt x="129" y="258"/>
                  <a:pt x="129" y="259"/>
                </a:cubicBezTo>
                <a:cubicBezTo>
                  <a:pt x="129" y="259"/>
                  <a:pt x="128" y="259"/>
                  <a:pt x="128" y="260"/>
                </a:cubicBezTo>
                <a:cubicBezTo>
                  <a:pt x="128" y="260"/>
                  <a:pt x="128" y="260"/>
                  <a:pt x="128" y="260"/>
                </a:cubicBezTo>
                <a:cubicBezTo>
                  <a:pt x="128" y="260"/>
                  <a:pt x="127" y="260"/>
                  <a:pt x="127" y="260"/>
                </a:cubicBezTo>
                <a:cubicBezTo>
                  <a:pt x="126" y="260"/>
                  <a:pt x="125" y="259"/>
                  <a:pt x="125" y="259"/>
                </a:cubicBezTo>
                <a:cubicBezTo>
                  <a:pt x="125" y="258"/>
                  <a:pt x="124" y="257"/>
                  <a:pt x="124" y="257"/>
                </a:cubicBezTo>
                <a:cubicBezTo>
                  <a:pt x="123" y="258"/>
                  <a:pt x="123" y="257"/>
                  <a:pt x="122" y="257"/>
                </a:cubicBezTo>
                <a:cubicBezTo>
                  <a:pt x="122" y="256"/>
                  <a:pt x="122" y="257"/>
                  <a:pt x="121" y="257"/>
                </a:cubicBezTo>
                <a:cubicBezTo>
                  <a:pt x="121" y="257"/>
                  <a:pt x="120" y="258"/>
                  <a:pt x="121" y="258"/>
                </a:cubicBezTo>
                <a:cubicBezTo>
                  <a:pt x="121" y="258"/>
                  <a:pt x="121" y="258"/>
                  <a:pt x="121" y="258"/>
                </a:cubicBezTo>
                <a:cubicBezTo>
                  <a:pt x="122" y="258"/>
                  <a:pt x="122" y="258"/>
                  <a:pt x="122" y="258"/>
                </a:cubicBezTo>
                <a:cubicBezTo>
                  <a:pt x="122" y="258"/>
                  <a:pt x="122" y="259"/>
                  <a:pt x="122" y="259"/>
                </a:cubicBezTo>
                <a:cubicBezTo>
                  <a:pt x="122" y="259"/>
                  <a:pt x="122" y="259"/>
                  <a:pt x="122" y="259"/>
                </a:cubicBezTo>
                <a:cubicBezTo>
                  <a:pt x="121" y="258"/>
                  <a:pt x="120" y="259"/>
                  <a:pt x="120" y="259"/>
                </a:cubicBezTo>
                <a:cubicBezTo>
                  <a:pt x="119" y="259"/>
                  <a:pt x="119" y="260"/>
                  <a:pt x="119" y="260"/>
                </a:cubicBezTo>
                <a:cubicBezTo>
                  <a:pt x="119" y="261"/>
                  <a:pt x="118" y="261"/>
                  <a:pt x="118" y="260"/>
                </a:cubicBezTo>
                <a:cubicBezTo>
                  <a:pt x="117" y="260"/>
                  <a:pt x="117" y="261"/>
                  <a:pt x="116" y="261"/>
                </a:cubicBezTo>
                <a:cubicBezTo>
                  <a:pt x="116" y="261"/>
                  <a:pt x="116" y="262"/>
                  <a:pt x="115" y="261"/>
                </a:cubicBezTo>
                <a:cubicBezTo>
                  <a:pt x="115" y="261"/>
                  <a:pt x="115" y="261"/>
                  <a:pt x="116" y="260"/>
                </a:cubicBezTo>
                <a:cubicBezTo>
                  <a:pt x="116" y="260"/>
                  <a:pt x="116" y="260"/>
                  <a:pt x="116" y="260"/>
                </a:cubicBezTo>
                <a:cubicBezTo>
                  <a:pt x="116" y="260"/>
                  <a:pt x="117" y="260"/>
                  <a:pt x="117" y="260"/>
                </a:cubicBezTo>
                <a:cubicBezTo>
                  <a:pt x="117" y="260"/>
                  <a:pt x="116" y="259"/>
                  <a:pt x="116" y="259"/>
                </a:cubicBezTo>
                <a:cubicBezTo>
                  <a:pt x="116" y="259"/>
                  <a:pt x="115" y="259"/>
                  <a:pt x="114" y="259"/>
                </a:cubicBezTo>
                <a:cubicBezTo>
                  <a:pt x="114" y="259"/>
                  <a:pt x="114" y="258"/>
                  <a:pt x="114" y="258"/>
                </a:cubicBezTo>
                <a:cubicBezTo>
                  <a:pt x="114" y="258"/>
                  <a:pt x="114" y="258"/>
                  <a:pt x="114" y="258"/>
                </a:cubicBezTo>
                <a:cubicBezTo>
                  <a:pt x="115" y="258"/>
                  <a:pt x="115" y="258"/>
                  <a:pt x="115" y="258"/>
                </a:cubicBezTo>
                <a:cubicBezTo>
                  <a:pt x="116" y="258"/>
                  <a:pt x="116" y="258"/>
                  <a:pt x="116" y="257"/>
                </a:cubicBezTo>
                <a:cubicBezTo>
                  <a:pt x="116" y="257"/>
                  <a:pt x="116" y="257"/>
                  <a:pt x="116" y="257"/>
                </a:cubicBezTo>
                <a:cubicBezTo>
                  <a:pt x="116" y="256"/>
                  <a:pt x="117" y="256"/>
                  <a:pt x="117" y="255"/>
                </a:cubicBezTo>
                <a:cubicBezTo>
                  <a:pt x="117" y="254"/>
                  <a:pt x="118" y="255"/>
                  <a:pt x="118" y="254"/>
                </a:cubicBezTo>
                <a:cubicBezTo>
                  <a:pt x="118" y="254"/>
                  <a:pt x="119" y="254"/>
                  <a:pt x="119" y="255"/>
                </a:cubicBezTo>
                <a:cubicBezTo>
                  <a:pt x="119" y="255"/>
                  <a:pt x="119" y="255"/>
                  <a:pt x="120" y="256"/>
                </a:cubicBezTo>
                <a:cubicBezTo>
                  <a:pt x="120" y="257"/>
                  <a:pt x="120" y="257"/>
                  <a:pt x="121" y="256"/>
                </a:cubicBezTo>
                <a:cubicBezTo>
                  <a:pt x="122" y="255"/>
                  <a:pt x="122" y="254"/>
                  <a:pt x="123" y="254"/>
                </a:cubicBezTo>
                <a:cubicBezTo>
                  <a:pt x="123" y="253"/>
                  <a:pt x="124" y="252"/>
                  <a:pt x="123" y="251"/>
                </a:cubicBezTo>
                <a:cubicBezTo>
                  <a:pt x="123" y="250"/>
                  <a:pt x="123" y="250"/>
                  <a:pt x="122" y="249"/>
                </a:cubicBezTo>
                <a:cubicBezTo>
                  <a:pt x="124" y="249"/>
                  <a:pt x="124" y="250"/>
                  <a:pt x="125" y="251"/>
                </a:cubicBezTo>
                <a:cubicBezTo>
                  <a:pt x="125" y="251"/>
                  <a:pt x="125" y="252"/>
                  <a:pt x="125" y="252"/>
                </a:cubicBezTo>
                <a:cubicBezTo>
                  <a:pt x="125" y="252"/>
                  <a:pt x="126" y="252"/>
                  <a:pt x="126" y="252"/>
                </a:cubicBezTo>
                <a:cubicBezTo>
                  <a:pt x="126" y="251"/>
                  <a:pt x="126" y="251"/>
                  <a:pt x="126" y="251"/>
                </a:cubicBezTo>
                <a:cubicBezTo>
                  <a:pt x="127" y="252"/>
                  <a:pt x="127" y="252"/>
                  <a:pt x="128" y="252"/>
                </a:cubicBezTo>
                <a:cubicBezTo>
                  <a:pt x="128" y="252"/>
                  <a:pt x="128" y="252"/>
                  <a:pt x="128" y="252"/>
                </a:cubicBezTo>
                <a:cubicBezTo>
                  <a:pt x="128" y="252"/>
                  <a:pt x="128" y="252"/>
                  <a:pt x="128" y="252"/>
                </a:cubicBezTo>
                <a:cubicBezTo>
                  <a:pt x="128" y="252"/>
                  <a:pt x="128" y="251"/>
                  <a:pt x="128" y="251"/>
                </a:cubicBezTo>
                <a:cubicBezTo>
                  <a:pt x="129" y="251"/>
                  <a:pt x="130" y="249"/>
                  <a:pt x="131" y="250"/>
                </a:cubicBezTo>
                <a:cubicBezTo>
                  <a:pt x="131" y="250"/>
                  <a:pt x="131" y="249"/>
                  <a:pt x="132" y="249"/>
                </a:cubicBezTo>
                <a:cubicBezTo>
                  <a:pt x="131" y="249"/>
                  <a:pt x="131" y="249"/>
                  <a:pt x="131" y="249"/>
                </a:cubicBezTo>
                <a:cubicBezTo>
                  <a:pt x="131" y="249"/>
                  <a:pt x="130" y="249"/>
                  <a:pt x="130" y="249"/>
                </a:cubicBezTo>
                <a:cubicBezTo>
                  <a:pt x="129" y="249"/>
                  <a:pt x="129" y="249"/>
                  <a:pt x="129" y="249"/>
                </a:cubicBezTo>
                <a:cubicBezTo>
                  <a:pt x="129" y="249"/>
                  <a:pt x="129" y="249"/>
                  <a:pt x="129" y="248"/>
                </a:cubicBezTo>
                <a:cubicBezTo>
                  <a:pt x="130" y="248"/>
                  <a:pt x="130" y="247"/>
                  <a:pt x="131" y="247"/>
                </a:cubicBezTo>
                <a:cubicBezTo>
                  <a:pt x="131" y="246"/>
                  <a:pt x="131" y="246"/>
                  <a:pt x="130" y="246"/>
                </a:cubicBezTo>
                <a:cubicBezTo>
                  <a:pt x="130" y="246"/>
                  <a:pt x="130" y="246"/>
                  <a:pt x="130" y="246"/>
                </a:cubicBezTo>
                <a:cubicBezTo>
                  <a:pt x="129" y="246"/>
                  <a:pt x="129" y="245"/>
                  <a:pt x="129" y="245"/>
                </a:cubicBezTo>
                <a:cubicBezTo>
                  <a:pt x="129" y="245"/>
                  <a:pt x="130" y="245"/>
                  <a:pt x="130" y="245"/>
                </a:cubicBezTo>
                <a:cubicBezTo>
                  <a:pt x="130" y="245"/>
                  <a:pt x="131" y="245"/>
                  <a:pt x="132" y="246"/>
                </a:cubicBezTo>
                <a:cubicBezTo>
                  <a:pt x="132" y="246"/>
                  <a:pt x="132" y="246"/>
                  <a:pt x="132" y="247"/>
                </a:cubicBezTo>
                <a:cubicBezTo>
                  <a:pt x="131" y="247"/>
                  <a:pt x="131" y="247"/>
                  <a:pt x="132" y="247"/>
                </a:cubicBezTo>
                <a:cubicBezTo>
                  <a:pt x="132" y="247"/>
                  <a:pt x="132" y="248"/>
                  <a:pt x="132" y="248"/>
                </a:cubicBezTo>
                <a:cubicBezTo>
                  <a:pt x="133" y="247"/>
                  <a:pt x="134" y="247"/>
                  <a:pt x="135" y="247"/>
                </a:cubicBezTo>
                <a:cubicBezTo>
                  <a:pt x="136" y="246"/>
                  <a:pt x="136" y="246"/>
                  <a:pt x="135" y="245"/>
                </a:cubicBezTo>
                <a:cubicBezTo>
                  <a:pt x="135" y="245"/>
                  <a:pt x="135" y="245"/>
                  <a:pt x="136" y="245"/>
                </a:cubicBezTo>
                <a:cubicBezTo>
                  <a:pt x="135" y="245"/>
                  <a:pt x="135" y="245"/>
                  <a:pt x="135" y="244"/>
                </a:cubicBezTo>
                <a:cubicBezTo>
                  <a:pt x="135" y="244"/>
                  <a:pt x="135" y="244"/>
                  <a:pt x="135" y="244"/>
                </a:cubicBezTo>
                <a:cubicBezTo>
                  <a:pt x="135" y="244"/>
                  <a:pt x="135" y="244"/>
                  <a:pt x="135" y="244"/>
                </a:cubicBezTo>
                <a:cubicBezTo>
                  <a:pt x="136" y="244"/>
                  <a:pt x="136" y="244"/>
                  <a:pt x="137" y="245"/>
                </a:cubicBezTo>
                <a:cubicBezTo>
                  <a:pt x="138" y="245"/>
                  <a:pt x="139" y="246"/>
                  <a:pt x="138" y="247"/>
                </a:cubicBezTo>
                <a:cubicBezTo>
                  <a:pt x="138" y="247"/>
                  <a:pt x="138" y="247"/>
                  <a:pt x="139" y="247"/>
                </a:cubicBezTo>
                <a:cubicBezTo>
                  <a:pt x="139" y="247"/>
                  <a:pt x="139" y="247"/>
                  <a:pt x="139" y="247"/>
                </a:cubicBezTo>
                <a:cubicBezTo>
                  <a:pt x="139" y="246"/>
                  <a:pt x="140" y="246"/>
                  <a:pt x="140" y="245"/>
                </a:cubicBezTo>
                <a:cubicBezTo>
                  <a:pt x="140" y="244"/>
                  <a:pt x="140" y="244"/>
                  <a:pt x="141" y="244"/>
                </a:cubicBezTo>
                <a:cubicBezTo>
                  <a:pt x="141" y="244"/>
                  <a:pt x="142" y="244"/>
                  <a:pt x="142" y="243"/>
                </a:cubicBezTo>
                <a:cubicBezTo>
                  <a:pt x="141" y="243"/>
                  <a:pt x="142" y="242"/>
                  <a:pt x="142" y="242"/>
                </a:cubicBezTo>
                <a:cubicBezTo>
                  <a:pt x="143" y="242"/>
                  <a:pt x="143" y="241"/>
                  <a:pt x="145" y="241"/>
                </a:cubicBezTo>
                <a:cubicBezTo>
                  <a:pt x="145" y="241"/>
                  <a:pt x="145" y="242"/>
                  <a:pt x="145" y="242"/>
                </a:cubicBezTo>
                <a:cubicBezTo>
                  <a:pt x="145" y="242"/>
                  <a:pt x="145" y="242"/>
                  <a:pt x="145" y="242"/>
                </a:cubicBezTo>
                <a:cubicBezTo>
                  <a:pt x="145" y="242"/>
                  <a:pt x="145" y="242"/>
                  <a:pt x="145" y="242"/>
                </a:cubicBezTo>
                <a:cubicBezTo>
                  <a:pt x="144" y="242"/>
                  <a:pt x="144" y="242"/>
                  <a:pt x="144" y="242"/>
                </a:cubicBezTo>
                <a:cubicBezTo>
                  <a:pt x="144" y="242"/>
                  <a:pt x="144" y="242"/>
                  <a:pt x="144" y="242"/>
                </a:cubicBezTo>
                <a:cubicBezTo>
                  <a:pt x="144" y="243"/>
                  <a:pt x="143" y="244"/>
                  <a:pt x="145" y="245"/>
                </a:cubicBezTo>
                <a:cubicBezTo>
                  <a:pt x="145" y="245"/>
                  <a:pt x="145" y="245"/>
                  <a:pt x="145" y="245"/>
                </a:cubicBezTo>
                <a:cubicBezTo>
                  <a:pt x="145" y="245"/>
                  <a:pt x="145" y="246"/>
                  <a:pt x="145" y="246"/>
                </a:cubicBezTo>
                <a:cubicBezTo>
                  <a:pt x="145" y="246"/>
                  <a:pt x="145" y="246"/>
                  <a:pt x="145" y="245"/>
                </a:cubicBezTo>
                <a:cubicBezTo>
                  <a:pt x="145" y="244"/>
                  <a:pt x="147" y="244"/>
                  <a:pt x="147" y="243"/>
                </a:cubicBezTo>
                <a:cubicBezTo>
                  <a:pt x="147" y="243"/>
                  <a:pt x="148" y="244"/>
                  <a:pt x="148" y="244"/>
                </a:cubicBezTo>
                <a:cubicBezTo>
                  <a:pt x="148" y="244"/>
                  <a:pt x="148" y="244"/>
                  <a:pt x="148" y="245"/>
                </a:cubicBezTo>
                <a:cubicBezTo>
                  <a:pt x="147" y="246"/>
                  <a:pt x="148" y="247"/>
                  <a:pt x="148" y="247"/>
                </a:cubicBezTo>
                <a:cubicBezTo>
                  <a:pt x="148" y="248"/>
                  <a:pt x="148" y="248"/>
                  <a:pt x="148" y="248"/>
                </a:cubicBezTo>
                <a:cubicBezTo>
                  <a:pt x="148" y="249"/>
                  <a:pt x="148" y="249"/>
                  <a:pt x="149" y="249"/>
                </a:cubicBezTo>
                <a:cubicBezTo>
                  <a:pt x="149" y="249"/>
                  <a:pt x="150" y="249"/>
                  <a:pt x="150" y="248"/>
                </a:cubicBezTo>
                <a:cubicBezTo>
                  <a:pt x="150" y="247"/>
                  <a:pt x="150" y="247"/>
                  <a:pt x="150" y="247"/>
                </a:cubicBezTo>
                <a:cubicBezTo>
                  <a:pt x="151" y="247"/>
                  <a:pt x="151" y="247"/>
                  <a:pt x="151" y="247"/>
                </a:cubicBezTo>
                <a:cubicBezTo>
                  <a:pt x="151" y="247"/>
                  <a:pt x="151" y="247"/>
                  <a:pt x="151" y="247"/>
                </a:cubicBezTo>
                <a:cubicBezTo>
                  <a:pt x="150" y="247"/>
                  <a:pt x="150" y="248"/>
                  <a:pt x="150" y="248"/>
                </a:cubicBezTo>
                <a:cubicBezTo>
                  <a:pt x="151" y="249"/>
                  <a:pt x="151" y="249"/>
                  <a:pt x="150" y="250"/>
                </a:cubicBezTo>
                <a:cubicBezTo>
                  <a:pt x="150" y="250"/>
                  <a:pt x="150" y="250"/>
                  <a:pt x="150" y="250"/>
                </a:cubicBezTo>
                <a:cubicBezTo>
                  <a:pt x="150" y="251"/>
                  <a:pt x="149" y="251"/>
                  <a:pt x="149" y="252"/>
                </a:cubicBezTo>
                <a:cubicBezTo>
                  <a:pt x="150" y="252"/>
                  <a:pt x="151" y="252"/>
                  <a:pt x="151" y="252"/>
                </a:cubicBezTo>
                <a:cubicBezTo>
                  <a:pt x="151" y="251"/>
                  <a:pt x="152" y="251"/>
                  <a:pt x="152" y="251"/>
                </a:cubicBezTo>
                <a:cubicBezTo>
                  <a:pt x="152" y="251"/>
                  <a:pt x="152" y="251"/>
                  <a:pt x="152" y="250"/>
                </a:cubicBezTo>
                <a:cubicBezTo>
                  <a:pt x="152" y="250"/>
                  <a:pt x="151" y="250"/>
                  <a:pt x="151" y="249"/>
                </a:cubicBezTo>
                <a:cubicBezTo>
                  <a:pt x="152" y="249"/>
                  <a:pt x="152" y="249"/>
                  <a:pt x="153" y="249"/>
                </a:cubicBezTo>
                <a:cubicBezTo>
                  <a:pt x="153" y="249"/>
                  <a:pt x="153" y="249"/>
                  <a:pt x="153" y="249"/>
                </a:cubicBezTo>
                <a:cubicBezTo>
                  <a:pt x="154" y="249"/>
                  <a:pt x="154" y="249"/>
                  <a:pt x="154" y="250"/>
                </a:cubicBezTo>
                <a:cubicBezTo>
                  <a:pt x="154" y="250"/>
                  <a:pt x="155" y="250"/>
                  <a:pt x="155" y="250"/>
                </a:cubicBezTo>
                <a:cubicBezTo>
                  <a:pt x="155" y="250"/>
                  <a:pt x="155" y="250"/>
                  <a:pt x="155" y="250"/>
                </a:cubicBezTo>
                <a:cubicBezTo>
                  <a:pt x="155" y="250"/>
                  <a:pt x="155" y="250"/>
                  <a:pt x="155" y="250"/>
                </a:cubicBezTo>
                <a:cubicBezTo>
                  <a:pt x="155" y="249"/>
                  <a:pt x="156" y="249"/>
                  <a:pt x="156" y="249"/>
                </a:cubicBezTo>
                <a:cubicBezTo>
                  <a:pt x="156" y="249"/>
                  <a:pt x="157" y="249"/>
                  <a:pt x="157" y="249"/>
                </a:cubicBezTo>
                <a:cubicBezTo>
                  <a:pt x="157" y="249"/>
                  <a:pt x="157" y="249"/>
                  <a:pt x="157" y="249"/>
                </a:cubicBezTo>
                <a:cubicBezTo>
                  <a:pt x="157" y="249"/>
                  <a:pt x="157" y="249"/>
                  <a:pt x="157" y="249"/>
                </a:cubicBezTo>
                <a:cubicBezTo>
                  <a:pt x="157" y="249"/>
                  <a:pt x="157" y="249"/>
                  <a:pt x="157" y="249"/>
                </a:cubicBezTo>
                <a:cubicBezTo>
                  <a:pt x="156" y="248"/>
                  <a:pt x="156" y="248"/>
                  <a:pt x="156" y="248"/>
                </a:cubicBezTo>
                <a:cubicBezTo>
                  <a:pt x="156" y="247"/>
                  <a:pt x="156" y="247"/>
                  <a:pt x="156" y="247"/>
                </a:cubicBezTo>
                <a:cubicBezTo>
                  <a:pt x="157" y="246"/>
                  <a:pt x="157" y="246"/>
                  <a:pt x="157" y="246"/>
                </a:cubicBezTo>
                <a:cubicBezTo>
                  <a:pt x="157" y="246"/>
                  <a:pt x="157" y="246"/>
                  <a:pt x="157" y="246"/>
                </a:cubicBezTo>
                <a:cubicBezTo>
                  <a:pt x="156" y="246"/>
                  <a:pt x="156" y="245"/>
                  <a:pt x="155" y="246"/>
                </a:cubicBezTo>
                <a:cubicBezTo>
                  <a:pt x="154" y="247"/>
                  <a:pt x="153" y="246"/>
                  <a:pt x="152" y="246"/>
                </a:cubicBezTo>
                <a:cubicBezTo>
                  <a:pt x="152" y="246"/>
                  <a:pt x="152" y="246"/>
                  <a:pt x="152" y="246"/>
                </a:cubicBezTo>
                <a:cubicBezTo>
                  <a:pt x="152" y="245"/>
                  <a:pt x="152" y="245"/>
                  <a:pt x="152" y="245"/>
                </a:cubicBezTo>
                <a:cubicBezTo>
                  <a:pt x="153" y="245"/>
                  <a:pt x="153" y="245"/>
                  <a:pt x="154" y="244"/>
                </a:cubicBezTo>
                <a:cubicBezTo>
                  <a:pt x="154" y="244"/>
                  <a:pt x="155" y="244"/>
                  <a:pt x="156" y="244"/>
                </a:cubicBezTo>
                <a:cubicBezTo>
                  <a:pt x="156" y="244"/>
                  <a:pt x="156" y="245"/>
                  <a:pt x="157" y="244"/>
                </a:cubicBezTo>
                <a:cubicBezTo>
                  <a:pt x="157" y="244"/>
                  <a:pt x="157" y="244"/>
                  <a:pt x="158" y="244"/>
                </a:cubicBezTo>
                <a:cubicBezTo>
                  <a:pt x="158" y="244"/>
                  <a:pt x="158" y="243"/>
                  <a:pt x="157" y="243"/>
                </a:cubicBezTo>
                <a:cubicBezTo>
                  <a:pt x="157" y="243"/>
                  <a:pt x="157" y="243"/>
                  <a:pt x="157" y="243"/>
                </a:cubicBezTo>
                <a:cubicBezTo>
                  <a:pt x="157" y="243"/>
                  <a:pt x="156" y="243"/>
                  <a:pt x="156" y="243"/>
                </a:cubicBezTo>
                <a:cubicBezTo>
                  <a:pt x="156" y="243"/>
                  <a:pt x="157" y="243"/>
                  <a:pt x="157" y="243"/>
                </a:cubicBezTo>
                <a:cubicBezTo>
                  <a:pt x="157" y="243"/>
                  <a:pt x="157" y="242"/>
                  <a:pt x="158" y="242"/>
                </a:cubicBezTo>
                <a:cubicBezTo>
                  <a:pt x="158" y="242"/>
                  <a:pt x="159" y="242"/>
                  <a:pt x="159" y="243"/>
                </a:cubicBezTo>
                <a:cubicBezTo>
                  <a:pt x="159" y="243"/>
                  <a:pt x="159" y="243"/>
                  <a:pt x="159" y="243"/>
                </a:cubicBezTo>
                <a:cubicBezTo>
                  <a:pt x="160" y="242"/>
                  <a:pt x="160" y="241"/>
                  <a:pt x="159" y="241"/>
                </a:cubicBezTo>
                <a:cubicBezTo>
                  <a:pt x="159" y="241"/>
                  <a:pt x="159" y="241"/>
                  <a:pt x="159" y="241"/>
                </a:cubicBezTo>
                <a:cubicBezTo>
                  <a:pt x="158" y="241"/>
                  <a:pt x="158" y="241"/>
                  <a:pt x="157" y="241"/>
                </a:cubicBezTo>
                <a:cubicBezTo>
                  <a:pt x="157" y="241"/>
                  <a:pt x="156" y="241"/>
                  <a:pt x="156" y="241"/>
                </a:cubicBezTo>
                <a:cubicBezTo>
                  <a:pt x="156" y="241"/>
                  <a:pt x="156" y="241"/>
                  <a:pt x="156" y="241"/>
                </a:cubicBezTo>
                <a:cubicBezTo>
                  <a:pt x="154" y="241"/>
                  <a:pt x="154" y="241"/>
                  <a:pt x="154" y="242"/>
                </a:cubicBezTo>
                <a:cubicBezTo>
                  <a:pt x="154" y="242"/>
                  <a:pt x="153" y="242"/>
                  <a:pt x="153" y="242"/>
                </a:cubicBezTo>
                <a:cubicBezTo>
                  <a:pt x="153" y="242"/>
                  <a:pt x="153" y="242"/>
                  <a:pt x="153" y="242"/>
                </a:cubicBezTo>
                <a:cubicBezTo>
                  <a:pt x="153" y="241"/>
                  <a:pt x="154" y="241"/>
                  <a:pt x="153" y="240"/>
                </a:cubicBezTo>
                <a:cubicBezTo>
                  <a:pt x="153" y="240"/>
                  <a:pt x="152" y="240"/>
                  <a:pt x="153" y="240"/>
                </a:cubicBezTo>
                <a:cubicBezTo>
                  <a:pt x="153" y="239"/>
                  <a:pt x="153" y="239"/>
                  <a:pt x="154" y="239"/>
                </a:cubicBezTo>
                <a:cubicBezTo>
                  <a:pt x="155" y="239"/>
                  <a:pt x="156" y="239"/>
                  <a:pt x="158" y="238"/>
                </a:cubicBezTo>
                <a:cubicBezTo>
                  <a:pt x="158" y="238"/>
                  <a:pt x="159" y="239"/>
                  <a:pt x="159" y="239"/>
                </a:cubicBezTo>
                <a:cubicBezTo>
                  <a:pt x="160" y="240"/>
                  <a:pt x="160" y="239"/>
                  <a:pt x="160" y="239"/>
                </a:cubicBezTo>
                <a:cubicBezTo>
                  <a:pt x="160" y="239"/>
                  <a:pt x="160" y="238"/>
                  <a:pt x="160" y="238"/>
                </a:cubicBezTo>
                <a:cubicBezTo>
                  <a:pt x="161" y="238"/>
                  <a:pt x="161" y="237"/>
                  <a:pt x="161" y="237"/>
                </a:cubicBezTo>
                <a:cubicBezTo>
                  <a:pt x="161" y="237"/>
                  <a:pt x="162" y="237"/>
                  <a:pt x="162" y="237"/>
                </a:cubicBezTo>
                <a:cubicBezTo>
                  <a:pt x="162" y="236"/>
                  <a:pt x="163" y="236"/>
                  <a:pt x="163" y="236"/>
                </a:cubicBezTo>
                <a:cubicBezTo>
                  <a:pt x="163" y="237"/>
                  <a:pt x="164" y="237"/>
                  <a:pt x="164" y="237"/>
                </a:cubicBezTo>
                <a:cubicBezTo>
                  <a:pt x="164" y="237"/>
                  <a:pt x="164" y="238"/>
                  <a:pt x="164" y="238"/>
                </a:cubicBezTo>
                <a:cubicBezTo>
                  <a:pt x="163" y="238"/>
                  <a:pt x="163" y="238"/>
                  <a:pt x="162" y="238"/>
                </a:cubicBezTo>
                <a:cubicBezTo>
                  <a:pt x="162" y="238"/>
                  <a:pt x="162" y="238"/>
                  <a:pt x="162" y="239"/>
                </a:cubicBezTo>
                <a:cubicBezTo>
                  <a:pt x="162" y="239"/>
                  <a:pt x="162" y="240"/>
                  <a:pt x="161" y="240"/>
                </a:cubicBezTo>
                <a:cubicBezTo>
                  <a:pt x="161" y="240"/>
                  <a:pt x="161" y="240"/>
                  <a:pt x="161" y="240"/>
                </a:cubicBezTo>
                <a:cubicBezTo>
                  <a:pt x="161" y="241"/>
                  <a:pt x="161" y="241"/>
                  <a:pt x="162" y="241"/>
                </a:cubicBezTo>
                <a:cubicBezTo>
                  <a:pt x="162" y="241"/>
                  <a:pt x="163" y="242"/>
                  <a:pt x="163" y="241"/>
                </a:cubicBezTo>
                <a:cubicBezTo>
                  <a:pt x="162" y="240"/>
                  <a:pt x="163" y="240"/>
                  <a:pt x="164" y="239"/>
                </a:cubicBezTo>
                <a:cubicBezTo>
                  <a:pt x="164" y="239"/>
                  <a:pt x="164" y="239"/>
                  <a:pt x="164" y="239"/>
                </a:cubicBezTo>
                <a:cubicBezTo>
                  <a:pt x="165" y="239"/>
                  <a:pt x="165" y="238"/>
                  <a:pt x="165" y="237"/>
                </a:cubicBezTo>
                <a:cubicBezTo>
                  <a:pt x="166" y="237"/>
                  <a:pt x="166" y="236"/>
                  <a:pt x="165" y="236"/>
                </a:cubicBezTo>
                <a:cubicBezTo>
                  <a:pt x="164" y="236"/>
                  <a:pt x="164" y="236"/>
                  <a:pt x="164" y="235"/>
                </a:cubicBezTo>
                <a:cubicBezTo>
                  <a:pt x="165" y="235"/>
                  <a:pt x="165" y="234"/>
                  <a:pt x="166" y="234"/>
                </a:cubicBezTo>
                <a:cubicBezTo>
                  <a:pt x="166" y="233"/>
                  <a:pt x="166" y="233"/>
                  <a:pt x="166" y="233"/>
                </a:cubicBezTo>
                <a:cubicBezTo>
                  <a:pt x="166" y="233"/>
                  <a:pt x="166" y="233"/>
                  <a:pt x="166" y="233"/>
                </a:cubicBezTo>
                <a:cubicBezTo>
                  <a:pt x="166" y="233"/>
                  <a:pt x="166" y="233"/>
                  <a:pt x="166" y="233"/>
                </a:cubicBezTo>
                <a:cubicBezTo>
                  <a:pt x="167" y="234"/>
                  <a:pt x="168" y="232"/>
                  <a:pt x="169" y="233"/>
                </a:cubicBezTo>
                <a:cubicBezTo>
                  <a:pt x="169" y="233"/>
                  <a:pt x="169" y="233"/>
                  <a:pt x="169" y="233"/>
                </a:cubicBezTo>
                <a:cubicBezTo>
                  <a:pt x="168" y="232"/>
                  <a:pt x="170" y="232"/>
                  <a:pt x="170" y="232"/>
                </a:cubicBezTo>
                <a:cubicBezTo>
                  <a:pt x="170" y="231"/>
                  <a:pt x="171" y="232"/>
                  <a:pt x="171" y="232"/>
                </a:cubicBezTo>
                <a:cubicBezTo>
                  <a:pt x="170" y="232"/>
                  <a:pt x="170" y="233"/>
                  <a:pt x="170" y="233"/>
                </a:cubicBezTo>
                <a:cubicBezTo>
                  <a:pt x="170" y="233"/>
                  <a:pt x="170" y="234"/>
                  <a:pt x="170" y="234"/>
                </a:cubicBezTo>
                <a:cubicBezTo>
                  <a:pt x="170" y="234"/>
                  <a:pt x="170" y="234"/>
                  <a:pt x="170" y="234"/>
                </a:cubicBezTo>
                <a:cubicBezTo>
                  <a:pt x="172" y="234"/>
                  <a:pt x="173" y="233"/>
                  <a:pt x="175" y="233"/>
                </a:cubicBezTo>
                <a:cubicBezTo>
                  <a:pt x="175" y="233"/>
                  <a:pt x="175" y="232"/>
                  <a:pt x="175" y="232"/>
                </a:cubicBezTo>
                <a:cubicBezTo>
                  <a:pt x="175" y="232"/>
                  <a:pt x="174" y="232"/>
                  <a:pt x="174" y="232"/>
                </a:cubicBezTo>
                <a:cubicBezTo>
                  <a:pt x="174" y="231"/>
                  <a:pt x="173" y="231"/>
                  <a:pt x="174" y="231"/>
                </a:cubicBezTo>
                <a:cubicBezTo>
                  <a:pt x="174" y="231"/>
                  <a:pt x="174" y="230"/>
                  <a:pt x="174" y="230"/>
                </a:cubicBezTo>
                <a:cubicBezTo>
                  <a:pt x="174" y="229"/>
                  <a:pt x="174" y="229"/>
                  <a:pt x="175" y="229"/>
                </a:cubicBezTo>
                <a:cubicBezTo>
                  <a:pt x="175" y="229"/>
                  <a:pt x="176" y="229"/>
                  <a:pt x="176" y="229"/>
                </a:cubicBezTo>
                <a:cubicBezTo>
                  <a:pt x="176" y="229"/>
                  <a:pt x="177" y="229"/>
                  <a:pt x="177" y="229"/>
                </a:cubicBezTo>
                <a:cubicBezTo>
                  <a:pt x="177" y="229"/>
                  <a:pt x="176" y="229"/>
                  <a:pt x="176" y="230"/>
                </a:cubicBezTo>
                <a:cubicBezTo>
                  <a:pt x="176" y="230"/>
                  <a:pt x="175" y="229"/>
                  <a:pt x="175" y="230"/>
                </a:cubicBezTo>
                <a:cubicBezTo>
                  <a:pt x="175" y="230"/>
                  <a:pt x="175" y="231"/>
                  <a:pt x="176" y="231"/>
                </a:cubicBezTo>
                <a:cubicBezTo>
                  <a:pt x="177" y="231"/>
                  <a:pt x="177" y="232"/>
                  <a:pt x="176" y="232"/>
                </a:cubicBezTo>
                <a:cubicBezTo>
                  <a:pt x="176" y="232"/>
                  <a:pt x="176" y="232"/>
                  <a:pt x="176" y="233"/>
                </a:cubicBezTo>
                <a:cubicBezTo>
                  <a:pt x="176" y="233"/>
                  <a:pt x="176" y="233"/>
                  <a:pt x="176" y="234"/>
                </a:cubicBezTo>
                <a:cubicBezTo>
                  <a:pt x="176" y="234"/>
                  <a:pt x="176" y="233"/>
                  <a:pt x="176" y="233"/>
                </a:cubicBezTo>
                <a:cubicBezTo>
                  <a:pt x="177" y="234"/>
                  <a:pt x="177" y="233"/>
                  <a:pt x="178" y="233"/>
                </a:cubicBezTo>
                <a:cubicBezTo>
                  <a:pt x="178" y="232"/>
                  <a:pt x="178" y="232"/>
                  <a:pt x="179" y="232"/>
                </a:cubicBezTo>
                <a:cubicBezTo>
                  <a:pt x="179" y="232"/>
                  <a:pt x="179" y="232"/>
                  <a:pt x="179" y="232"/>
                </a:cubicBezTo>
                <a:cubicBezTo>
                  <a:pt x="179" y="232"/>
                  <a:pt x="179" y="232"/>
                  <a:pt x="179" y="232"/>
                </a:cubicBezTo>
                <a:cubicBezTo>
                  <a:pt x="179" y="232"/>
                  <a:pt x="179" y="232"/>
                  <a:pt x="178" y="231"/>
                </a:cubicBezTo>
                <a:cubicBezTo>
                  <a:pt x="179" y="231"/>
                  <a:pt x="179" y="231"/>
                  <a:pt x="179" y="231"/>
                </a:cubicBezTo>
                <a:cubicBezTo>
                  <a:pt x="179" y="231"/>
                  <a:pt x="179" y="231"/>
                  <a:pt x="180" y="231"/>
                </a:cubicBezTo>
                <a:cubicBezTo>
                  <a:pt x="180" y="231"/>
                  <a:pt x="181" y="231"/>
                  <a:pt x="181" y="231"/>
                </a:cubicBezTo>
                <a:cubicBezTo>
                  <a:pt x="181" y="230"/>
                  <a:pt x="180" y="230"/>
                  <a:pt x="180" y="229"/>
                </a:cubicBezTo>
                <a:cubicBezTo>
                  <a:pt x="180" y="229"/>
                  <a:pt x="179" y="229"/>
                  <a:pt x="178" y="228"/>
                </a:cubicBezTo>
                <a:cubicBezTo>
                  <a:pt x="178" y="228"/>
                  <a:pt x="178" y="228"/>
                  <a:pt x="178" y="228"/>
                </a:cubicBezTo>
                <a:cubicBezTo>
                  <a:pt x="176" y="229"/>
                  <a:pt x="176" y="228"/>
                  <a:pt x="175" y="227"/>
                </a:cubicBezTo>
                <a:cubicBezTo>
                  <a:pt x="175" y="227"/>
                  <a:pt x="175" y="227"/>
                  <a:pt x="175" y="227"/>
                </a:cubicBezTo>
                <a:cubicBezTo>
                  <a:pt x="174" y="227"/>
                  <a:pt x="173" y="228"/>
                  <a:pt x="173" y="229"/>
                </a:cubicBezTo>
                <a:cubicBezTo>
                  <a:pt x="173" y="229"/>
                  <a:pt x="173" y="230"/>
                  <a:pt x="173" y="230"/>
                </a:cubicBezTo>
                <a:cubicBezTo>
                  <a:pt x="172" y="230"/>
                  <a:pt x="172" y="230"/>
                  <a:pt x="172" y="229"/>
                </a:cubicBezTo>
                <a:cubicBezTo>
                  <a:pt x="171" y="228"/>
                  <a:pt x="171" y="228"/>
                  <a:pt x="170" y="228"/>
                </a:cubicBezTo>
                <a:cubicBezTo>
                  <a:pt x="169" y="228"/>
                  <a:pt x="169" y="228"/>
                  <a:pt x="169" y="228"/>
                </a:cubicBezTo>
                <a:cubicBezTo>
                  <a:pt x="168" y="228"/>
                  <a:pt x="168" y="228"/>
                  <a:pt x="168" y="229"/>
                </a:cubicBezTo>
                <a:cubicBezTo>
                  <a:pt x="168" y="229"/>
                  <a:pt x="168" y="229"/>
                  <a:pt x="167" y="229"/>
                </a:cubicBezTo>
                <a:cubicBezTo>
                  <a:pt x="167" y="229"/>
                  <a:pt x="167" y="229"/>
                  <a:pt x="167" y="229"/>
                </a:cubicBezTo>
                <a:cubicBezTo>
                  <a:pt x="167" y="229"/>
                  <a:pt x="168" y="228"/>
                  <a:pt x="168" y="228"/>
                </a:cubicBezTo>
                <a:cubicBezTo>
                  <a:pt x="167" y="228"/>
                  <a:pt x="167" y="228"/>
                  <a:pt x="167" y="228"/>
                </a:cubicBezTo>
                <a:cubicBezTo>
                  <a:pt x="166" y="229"/>
                  <a:pt x="165" y="228"/>
                  <a:pt x="164" y="229"/>
                </a:cubicBezTo>
                <a:cubicBezTo>
                  <a:pt x="163" y="229"/>
                  <a:pt x="164" y="229"/>
                  <a:pt x="164" y="229"/>
                </a:cubicBezTo>
                <a:cubicBezTo>
                  <a:pt x="164" y="230"/>
                  <a:pt x="164" y="231"/>
                  <a:pt x="163" y="231"/>
                </a:cubicBezTo>
                <a:cubicBezTo>
                  <a:pt x="163" y="232"/>
                  <a:pt x="163" y="231"/>
                  <a:pt x="163" y="231"/>
                </a:cubicBezTo>
                <a:cubicBezTo>
                  <a:pt x="163" y="231"/>
                  <a:pt x="163" y="230"/>
                  <a:pt x="163" y="230"/>
                </a:cubicBezTo>
                <a:cubicBezTo>
                  <a:pt x="163" y="230"/>
                  <a:pt x="163" y="230"/>
                  <a:pt x="163" y="230"/>
                </a:cubicBezTo>
                <a:cubicBezTo>
                  <a:pt x="162" y="230"/>
                  <a:pt x="162" y="231"/>
                  <a:pt x="162" y="231"/>
                </a:cubicBezTo>
                <a:cubicBezTo>
                  <a:pt x="162" y="231"/>
                  <a:pt x="162" y="231"/>
                  <a:pt x="162" y="232"/>
                </a:cubicBezTo>
                <a:cubicBezTo>
                  <a:pt x="162" y="232"/>
                  <a:pt x="162" y="232"/>
                  <a:pt x="163" y="232"/>
                </a:cubicBezTo>
                <a:cubicBezTo>
                  <a:pt x="162" y="232"/>
                  <a:pt x="162" y="232"/>
                  <a:pt x="162" y="232"/>
                </a:cubicBezTo>
                <a:cubicBezTo>
                  <a:pt x="162" y="232"/>
                  <a:pt x="161" y="232"/>
                  <a:pt x="161" y="232"/>
                </a:cubicBezTo>
                <a:cubicBezTo>
                  <a:pt x="160" y="232"/>
                  <a:pt x="160" y="232"/>
                  <a:pt x="160" y="231"/>
                </a:cubicBezTo>
                <a:cubicBezTo>
                  <a:pt x="161" y="230"/>
                  <a:pt x="161" y="230"/>
                  <a:pt x="162" y="230"/>
                </a:cubicBezTo>
                <a:cubicBezTo>
                  <a:pt x="162" y="230"/>
                  <a:pt x="162" y="230"/>
                  <a:pt x="162" y="230"/>
                </a:cubicBezTo>
                <a:cubicBezTo>
                  <a:pt x="162" y="230"/>
                  <a:pt x="162" y="229"/>
                  <a:pt x="162" y="229"/>
                </a:cubicBezTo>
                <a:cubicBezTo>
                  <a:pt x="161" y="230"/>
                  <a:pt x="160" y="230"/>
                  <a:pt x="159" y="230"/>
                </a:cubicBezTo>
                <a:cubicBezTo>
                  <a:pt x="159" y="230"/>
                  <a:pt x="159" y="230"/>
                  <a:pt x="159" y="230"/>
                </a:cubicBezTo>
                <a:cubicBezTo>
                  <a:pt x="159" y="231"/>
                  <a:pt x="159" y="231"/>
                  <a:pt x="158" y="231"/>
                </a:cubicBezTo>
                <a:cubicBezTo>
                  <a:pt x="158" y="231"/>
                  <a:pt x="158" y="231"/>
                  <a:pt x="158" y="231"/>
                </a:cubicBezTo>
                <a:cubicBezTo>
                  <a:pt x="157" y="230"/>
                  <a:pt x="157" y="230"/>
                  <a:pt x="156" y="230"/>
                </a:cubicBezTo>
                <a:cubicBezTo>
                  <a:pt x="157" y="229"/>
                  <a:pt x="157" y="230"/>
                  <a:pt x="158" y="229"/>
                </a:cubicBezTo>
                <a:cubicBezTo>
                  <a:pt x="158" y="229"/>
                  <a:pt x="158" y="229"/>
                  <a:pt x="159" y="229"/>
                </a:cubicBezTo>
                <a:cubicBezTo>
                  <a:pt x="159" y="229"/>
                  <a:pt x="160" y="229"/>
                  <a:pt x="159" y="228"/>
                </a:cubicBezTo>
                <a:cubicBezTo>
                  <a:pt x="159" y="228"/>
                  <a:pt x="159" y="228"/>
                  <a:pt x="159" y="227"/>
                </a:cubicBezTo>
                <a:cubicBezTo>
                  <a:pt x="159" y="227"/>
                  <a:pt x="160" y="227"/>
                  <a:pt x="160" y="228"/>
                </a:cubicBezTo>
                <a:cubicBezTo>
                  <a:pt x="161" y="228"/>
                  <a:pt x="162" y="228"/>
                  <a:pt x="163" y="228"/>
                </a:cubicBezTo>
                <a:cubicBezTo>
                  <a:pt x="163" y="228"/>
                  <a:pt x="163" y="228"/>
                  <a:pt x="163" y="228"/>
                </a:cubicBezTo>
                <a:cubicBezTo>
                  <a:pt x="163" y="228"/>
                  <a:pt x="163" y="227"/>
                  <a:pt x="163" y="227"/>
                </a:cubicBezTo>
                <a:cubicBezTo>
                  <a:pt x="162" y="226"/>
                  <a:pt x="162" y="226"/>
                  <a:pt x="163" y="226"/>
                </a:cubicBezTo>
                <a:cubicBezTo>
                  <a:pt x="164" y="226"/>
                  <a:pt x="164" y="225"/>
                  <a:pt x="165" y="224"/>
                </a:cubicBezTo>
                <a:cubicBezTo>
                  <a:pt x="165" y="224"/>
                  <a:pt x="166" y="224"/>
                  <a:pt x="166" y="224"/>
                </a:cubicBezTo>
                <a:cubicBezTo>
                  <a:pt x="167" y="224"/>
                  <a:pt x="167" y="224"/>
                  <a:pt x="167" y="224"/>
                </a:cubicBezTo>
                <a:cubicBezTo>
                  <a:pt x="167" y="223"/>
                  <a:pt x="166" y="223"/>
                  <a:pt x="166" y="223"/>
                </a:cubicBezTo>
                <a:cubicBezTo>
                  <a:pt x="166" y="223"/>
                  <a:pt x="166" y="223"/>
                  <a:pt x="166" y="223"/>
                </a:cubicBezTo>
                <a:cubicBezTo>
                  <a:pt x="165" y="224"/>
                  <a:pt x="164" y="223"/>
                  <a:pt x="163" y="223"/>
                </a:cubicBezTo>
                <a:cubicBezTo>
                  <a:pt x="163" y="223"/>
                  <a:pt x="163" y="224"/>
                  <a:pt x="163" y="224"/>
                </a:cubicBezTo>
                <a:cubicBezTo>
                  <a:pt x="163" y="224"/>
                  <a:pt x="162" y="225"/>
                  <a:pt x="162" y="225"/>
                </a:cubicBezTo>
                <a:cubicBezTo>
                  <a:pt x="162" y="225"/>
                  <a:pt x="162" y="225"/>
                  <a:pt x="161" y="225"/>
                </a:cubicBezTo>
                <a:cubicBezTo>
                  <a:pt x="161" y="225"/>
                  <a:pt x="161" y="225"/>
                  <a:pt x="160" y="225"/>
                </a:cubicBezTo>
                <a:cubicBezTo>
                  <a:pt x="160" y="224"/>
                  <a:pt x="160" y="224"/>
                  <a:pt x="161" y="224"/>
                </a:cubicBezTo>
                <a:cubicBezTo>
                  <a:pt x="161" y="224"/>
                  <a:pt x="161" y="224"/>
                  <a:pt x="161" y="224"/>
                </a:cubicBezTo>
                <a:cubicBezTo>
                  <a:pt x="161" y="224"/>
                  <a:pt x="161" y="223"/>
                  <a:pt x="160" y="223"/>
                </a:cubicBezTo>
                <a:cubicBezTo>
                  <a:pt x="160" y="223"/>
                  <a:pt x="160" y="223"/>
                  <a:pt x="159" y="223"/>
                </a:cubicBezTo>
                <a:cubicBezTo>
                  <a:pt x="159" y="223"/>
                  <a:pt x="158" y="223"/>
                  <a:pt x="158" y="223"/>
                </a:cubicBezTo>
                <a:cubicBezTo>
                  <a:pt x="157" y="222"/>
                  <a:pt x="156" y="222"/>
                  <a:pt x="155" y="222"/>
                </a:cubicBezTo>
                <a:cubicBezTo>
                  <a:pt x="155" y="222"/>
                  <a:pt x="155" y="223"/>
                  <a:pt x="155" y="223"/>
                </a:cubicBezTo>
                <a:cubicBezTo>
                  <a:pt x="153" y="223"/>
                  <a:pt x="153" y="223"/>
                  <a:pt x="153" y="221"/>
                </a:cubicBezTo>
                <a:cubicBezTo>
                  <a:pt x="153" y="221"/>
                  <a:pt x="153" y="221"/>
                  <a:pt x="153" y="221"/>
                </a:cubicBezTo>
                <a:cubicBezTo>
                  <a:pt x="152" y="221"/>
                  <a:pt x="152" y="220"/>
                  <a:pt x="151" y="221"/>
                </a:cubicBezTo>
                <a:cubicBezTo>
                  <a:pt x="151" y="222"/>
                  <a:pt x="151" y="222"/>
                  <a:pt x="152" y="222"/>
                </a:cubicBezTo>
                <a:cubicBezTo>
                  <a:pt x="152" y="222"/>
                  <a:pt x="152" y="222"/>
                  <a:pt x="152" y="222"/>
                </a:cubicBezTo>
                <a:cubicBezTo>
                  <a:pt x="152" y="222"/>
                  <a:pt x="152" y="223"/>
                  <a:pt x="152" y="223"/>
                </a:cubicBezTo>
                <a:cubicBezTo>
                  <a:pt x="151" y="223"/>
                  <a:pt x="150" y="222"/>
                  <a:pt x="150" y="223"/>
                </a:cubicBezTo>
                <a:cubicBezTo>
                  <a:pt x="150" y="224"/>
                  <a:pt x="151" y="223"/>
                  <a:pt x="152" y="223"/>
                </a:cubicBezTo>
                <a:cubicBezTo>
                  <a:pt x="152" y="223"/>
                  <a:pt x="152" y="223"/>
                  <a:pt x="153" y="224"/>
                </a:cubicBezTo>
                <a:cubicBezTo>
                  <a:pt x="153" y="224"/>
                  <a:pt x="153" y="224"/>
                  <a:pt x="153" y="224"/>
                </a:cubicBezTo>
                <a:cubicBezTo>
                  <a:pt x="153" y="224"/>
                  <a:pt x="153" y="224"/>
                  <a:pt x="153" y="224"/>
                </a:cubicBezTo>
                <a:cubicBezTo>
                  <a:pt x="151" y="224"/>
                  <a:pt x="150" y="225"/>
                  <a:pt x="149" y="225"/>
                </a:cubicBezTo>
                <a:cubicBezTo>
                  <a:pt x="148" y="225"/>
                  <a:pt x="148" y="225"/>
                  <a:pt x="148" y="225"/>
                </a:cubicBezTo>
                <a:cubicBezTo>
                  <a:pt x="147" y="225"/>
                  <a:pt x="147" y="225"/>
                  <a:pt x="146" y="225"/>
                </a:cubicBezTo>
                <a:cubicBezTo>
                  <a:pt x="146" y="224"/>
                  <a:pt x="146" y="224"/>
                  <a:pt x="145" y="225"/>
                </a:cubicBezTo>
                <a:cubicBezTo>
                  <a:pt x="145" y="225"/>
                  <a:pt x="144" y="225"/>
                  <a:pt x="144" y="226"/>
                </a:cubicBezTo>
                <a:cubicBezTo>
                  <a:pt x="144" y="226"/>
                  <a:pt x="143" y="227"/>
                  <a:pt x="143" y="228"/>
                </a:cubicBezTo>
                <a:cubicBezTo>
                  <a:pt x="143" y="227"/>
                  <a:pt x="142" y="227"/>
                  <a:pt x="141" y="227"/>
                </a:cubicBezTo>
                <a:cubicBezTo>
                  <a:pt x="141" y="227"/>
                  <a:pt x="141" y="227"/>
                  <a:pt x="141" y="227"/>
                </a:cubicBezTo>
                <a:cubicBezTo>
                  <a:pt x="141" y="225"/>
                  <a:pt x="140" y="225"/>
                  <a:pt x="139" y="224"/>
                </a:cubicBezTo>
                <a:cubicBezTo>
                  <a:pt x="139" y="224"/>
                  <a:pt x="139" y="224"/>
                  <a:pt x="139" y="224"/>
                </a:cubicBezTo>
                <a:cubicBezTo>
                  <a:pt x="139" y="225"/>
                  <a:pt x="138" y="226"/>
                  <a:pt x="138" y="226"/>
                </a:cubicBezTo>
                <a:cubicBezTo>
                  <a:pt x="138" y="226"/>
                  <a:pt x="138" y="227"/>
                  <a:pt x="138" y="226"/>
                </a:cubicBezTo>
                <a:cubicBezTo>
                  <a:pt x="138" y="226"/>
                  <a:pt x="137" y="226"/>
                  <a:pt x="137" y="226"/>
                </a:cubicBezTo>
                <a:cubicBezTo>
                  <a:pt x="138" y="225"/>
                  <a:pt x="137" y="225"/>
                  <a:pt x="137" y="225"/>
                </a:cubicBezTo>
                <a:cubicBezTo>
                  <a:pt x="137" y="223"/>
                  <a:pt x="137" y="223"/>
                  <a:pt x="136" y="223"/>
                </a:cubicBezTo>
                <a:cubicBezTo>
                  <a:pt x="135" y="223"/>
                  <a:pt x="135" y="223"/>
                  <a:pt x="136" y="224"/>
                </a:cubicBezTo>
                <a:cubicBezTo>
                  <a:pt x="136" y="225"/>
                  <a:pt x="136" y="225"/>
                  <a:pt x="136" y="226"/>
                </a:cubicBezTo>
                <a:cubicBezTo>
                  <a:pt x="135" y="226"/>
                  <a:pt x="135" y="225"/>
                  <a:pt x="134" y="225"/>
                </a:cubicBezTo>
                <a:cubicBezTo>
                  <a:pt x="134" y="225"/>
                  <a:pt x="134" y="225"/>
                  <a:pt x="134" y="225"/>
                </a:cubicBezTo>
                <a:cubicBezTo>
                  <a:pt x="134" y="225"/>
                  <a:pt x="135" y="224"/>
                  <a:pt x="134" y="224"/>
                </a:cubicBezTo>
                <a:cubicBezTo>
                  <a:pt x="133" y="223"/>
                  <a:pt x="133" y="223"/>
                  <a:pt x="132" y="223"/>
                </a:cubicBezTo>
                <a:cubicBezTo>
                  <a:pt x="131" y="223"/>
                  <a:pt x="131" y="223"/>
                  <a:pt x="131" y="222"/>
                </a:cubicBezTo>
                <a:cubicBezTo>
                  <a:pt x="131" y="222"/>
                  <a:pt x="132" y="221"/>
                  <a:pt x="132" y="222"/>
                </a:cubicBezTo>
                <a:cubicBezTo>
                  <a:pt x="132" y="222"/>
                  <a:pt x="132" y="222"/>
                  <a:pt x="133" y="222"/>
                </a:cubicBezTo>
                <a:cubicBezTo>
                  <a:pt x="134" y="223"/>
                  <a:pt x="134" y="223"/>
                  <a:pt x="135" y="222"/>
                </a:cubicBezTo>
                <a:cubicBezTo>
                  <a:pt x="136" y="222"/>
                  <a:pt x="136" y="222"/>
                  <a:pt x="136" y="222"/>
                </a:cubicBezTo>
                <a:cubicBezTo>
                  <a:pt x="136" y="222"/>
                  <a:pt x="136" y="222"/>
                  <a:pt x="135" y="222"/>
                </a:cubicBezTo>
                <a:cubicBezTo>
                  <a:pt x="135" y="222"/>
                  <a:pt x="134" y="222"/>
                  <a:pt x="133" y="221"/>
                </a:cubicBezTo>
                <a:cubicBezTo>
                  <a:pt x="133" y="220"/>
                  <a:pt x="132" y="221"/>
                  <a:pt x="131" y="221"/>
                </a:cubicBezTo>
                <a:cubicBezTo>
                  <a:pt x="131" y="221"/>
                  <a:pt x="131" y="221"/>
                  <a:pt x="131" y="221"/>
                </a:cubicBezTo>
                <a:cubicBezTo>
                  <a:pt x="130" y="221"/>
                  <a:pt x="131" y="222"/>
                  <a:pt x="130" y="222"/>
                </a:cubicBezTo>
                <a:cubicBezTo>
                  <a:pt x="130" y="222"/>
                  <a:pt x="130" y="221"/>
                  <a:pt x="130" y="221"/>
                </a:cubicBezTo>
                <a:cubicBezTo>
                  <a:pt x="130" y="220"/>
                  <a:pt x="130" y="220"/>
                  <a:pt x="130" y="220"/>
                </a:cubicBezTo>
                <a:cubicBezTo>
                  <a:pt x="130" y="219"/>
                  <a:pt x="129" y="219"/>
                  <a:pt x="129" y="219"/>
                </a:cubicBezTo>
                <a:cubicBezTo>
                  <a:pt x="129" y="219"/>
                  <a:pt x="129" y="219"/>
                  <a:pt x="129" y="220"/>
                </a:cubicBezTo>
                <a:cubicBezTo>
                  <a:pt x="129" y="220"/>
                  <a:pt x="129" y="220"/>
                  <a:pt x="129" y="220"/>
                </a:cubicBezTo>
                <a:cubicBezTo>
                  <a:pt x="129" y="221"/>
                  <a:pt x="128" y="221"/>
                  <a:pt x="128" y="221"/>
                </a:cubicBezTo>
                <a:cubicBezTo>
                  <a:pt x="128" y="221"/>
                  <a:pt x="127" y="221"/>
                  <a:pt x="127" y="220"/>
                </a:cubicBezTo>
                <a:cubicBezTo>
                  <a:pt x="127" y="220"/>
                  <a:pt x="127" y="220"/>
                  <a:pt x="127" y="220"/>
                </a:cubicBezTo>
                <a:cubicBezTo>
                  <a:pt x="127" y="219"/>
                  <a:pt x="126" y="219"/>
                  <a:pt x="126" y="219"/>
                </a:cubicBezTo>
                <a:cubicBezTo>
                  <a:pt x="125" y="220"/>
                  <a:pt x="125" y="220"/>
                  <a:pt x="125" y="219"/>
                </a:cubicBezTo>
                <a:cubicBezTo>
                  <a:pt x="125" y="218"/>
                  <a:pt x="124" y="218"/>
                  <a:pt x="124" y="219"/>
                </a:cubicBezTo>
                <a:cubicBezTo>
                  <a:pt x="124" y="219"/>
                  <a:pt x="123" y="219"/>
                  <a:pt x="123" y="219"/>
                </a:cubicBezTo>
                <a:cubicBezTo>
                  <a:pt x="122" y="219"/>
                  <a:pt x="122" y="218"/>
                  <a:pt x="122" y="220"/>
                </a:cubicBezTo>
                <a:cubicBezTo>
                  <a:pt x="122" y="220"/>
                  <a:pt x="122" y="220"/>
                  <a:pt x="122" y="220"/>
                </a:cubicBezTo>
                <a:cubicBezTo>
                  <a:pt x="122" y="220"/>
                  <a:pt x="121" y="220"/>
                  <a:pt x="121" y="220"/>
                </a:cubicBezTo>
                <a:cubicBezTo>
                  <a:pt x="121" y="221"/>
                  <a:pt x="122" y="221"/>
                  <a:pt x="122" y="221"/>
                </a:cubicBezTo>
                <a:cubicBezTo>
                  <a:pt x="123" y="221"/>
                  <a:pt x="123" y="221"/>
                  <a:pt x="123" y="221"/>
                </a:cubicBezTo>
                <a:cubicBezTo>
                  <a:pt x="123" y="221"/>
                  <a:pt x="123" y="221"/>
                  <a:pt x="123" y="221"/>
                </a:cubicBezTo>
                <a:cubicBezTo>
                  <a:pt x="123" y="221"/>
                  <a:pt x="123" y="221"/>
                  <a:pt x="123" y="221"/>
                </a:cubicBezTo>
                <a:cubicBezTo>
                  <a:pt x="122" y="222"/>
                  <a:pt x="121" y="222"/>
                  <a:pt x="120" y="222"/>
                </a:cubicBezTo>
                <a:cubicBezTo>
                  <a:pt x="120" y="221"/>
                  <a:pt x="120" y="222"/>
                  <a:pt x="119" y="222"/>
                </a:cubicBezTo>
                <a:cubicBezTo>
                  <a:pt x="119" y="222"/>
                  <a:pt x="120" y="222"/>
                  <a:pt x="120" y="222"/>
                </a:cubicBezTo>
                <a:cubicBezTo>
                  <a:pt x="120" y="222"/>
                  <a:pt x="120" y="223"/>
                  <a:pt x="120" y="223"/>
                </a:cubicBezTo>
                <a:cubicBezTo>
                  <a:pt x="120" y="223"/>
                  <a:pt x="120" y="223"/>
                  <a:pt x="120" y="223"/>
                </a:cubicBezTo>
                <a:cubicBezTo>
                  <a:pt x="119" y="223"/>
                  <a:pt x="119" y="223"/>
                  <a:pt x="119" y="222"/>
                </a:cubicBezTo>
                <a:cubicBezTo>
                  <a:pt x="118" y="222"/>
                  <a:pt x="118" y="221"/>
                  <a:pt x="118" y="221"/>
                </a:cubicBezTo>
                <a:cubicBezTo>
                  <a:pt x="118" y="220"/>
                  <a:pt x="118" y="219"/>
                  <a:pt x="119" y="219"/>
                </a:cubicBezTo>
                <a:cubicBezTo>
                  <a:pt x="120" y="219"/>
                  <a:pt x="120" y="219"/>
                  <a:pt x="121" y="219"/>
                </a:cubicBezTo>
                <a:cubicBezTo>
                  <a:pt x="121" y="219"/>
                  <a:pt x="121" y="218"/>
                  <a:pt x="121" y="218"/>
                </a:cubicBezTo>
                <a:cubicBezTo>
                  <a:pt x="121" y="218"/>
                  <a:pt x="120" y="218"/>
                  <a:pt x="120" y="218"/>
                </a:cubicBezTo>
                <a:cubicBezTo>
                  <a:pt x="119" y="218"/>
                  <a:pt x="119" y="218"/>
                  <a:pt x="118" y="218"/>
                </a:cubicBezTo>
                <a:cubicBezTo>
                  <a:pt x="118" y="218"/>
                  <a:pt x="118" y="218"/>
                  <a:pt x="118" y="218"/>
                </a:cubicBezTo>
                <a:cubicBezTo>
                  <a:pt x="117" y="218"/>
                  <a:pt x="118" y="218"/>
                  <a:pt x="118" y="217"/>
                </a:cubicBezTo>
                <a:cubicBezTo>
                  <a:pt x="118" y="217"/>
                  <a:pt x="119" y="217"/>
                  <a:pt x="119" y="217"/>
                </a:cubicBezTo>
                <a:cubicBezTo>
                  <a:pt x="119" y="217"/>
                  <a:pt x="118" y="216"/>
                  <a:pt x="118" y="216"/>
                </a:cubicBezTo>
                <a:cubicBezTo>
                  <a:pt x="117" y="217"/>
                  <a:pt x="117" y="216"/>
                  <a:pt x="116" y="216"/>
                </a:cubicBezTo>
                <a:cubicBezTo>
                  <a:pt x="116" y="215"/>
                  <a:pt x="115" y="215"/>
                  <a:pt x="115" y="214"/>
                </a:cubicBezTo>
                <a:cubicBezTo>
                  <a:pt x="115" y="214"/>
                  <a:pt x="114" y="213"/>
                  <a:pt x="114" y="215"/>
                </a:cubicBezTo>
                <a:cubicBezTo>
                  <a:pt x="114" y="215"/>
                  <a:pt x="114" y="215"/>
                  <a:pt x="113" y="215"/>
                </a:cubicBezTo>
                <a:cubicBezTo>
                  <a:pt x="113" y="215"/>
                  <a:pt x="113" y="215"/>
                  <a:pt x="113" y="216"/>
                </a:cubicBezTo>
                <a:cubicBezTo>
                  <a:pt x="113" y="215"/>
                  <a:pt x="112" y="215"/>
                  <a:pt x="113" y="215"/>
                </a:cubicBezTo>
                <a:cubicBezTo>
                  <a:pt x="113" y="214"/>
                  <a:pt x="113" y="214"/>
                  <a:pt x="113" y="214"/>
                </a:cubicBezTo>
                <a:cubicBezTo>
                  <a:pt x="112" y="213"/>
                  <a:pt x="112" y="213"/>
                  <a:pt x="112" y="213"/>
                </a:cubicBezTo>
                <a:cubicBezTo>
                  <a:pt x="111" y="213"/>
                  <a:pt x="111" y="213"/>
                  <a:pt x="111" y="214"/>
                </a:cubicBezTo>
                <a:cubicBezTo>
                  <a:pt x="111" y="214"/>
                  <a:pt x="111" y="214"/>
                  <a:pt x="110" y="214"/>
                </a:cubicBezTo>
                <a:cubicBezTo>
                  <a:pt x="110" y="214"/>
                  <a:pt x="110" y="214"/>
                  <a:pt x="110" y="213"/>
                </a:cubicBezTo>
                <a:cubicBezTo>
                  <a:pt x="110" y="212"/>
                  <a:pt x="111" y="212"/>
                  <a:pt x="112" y="212"/>
                </a:cubicBezTo>
                <a:cubicBezTo>
                  <a:pt x="113" y="212"/>
                  <a:pt x="113" y="211"/>
                  <a:pt x="114" y="211"/>
                </a:cubicBezTo>
                <a:cubicBezTo>
                  <a:pt x="114" y="211"/>
                  <a:pt x="113" y="210"/>
                  <a:pt x="113" y="210"/>
                </a:cubicBezTo>
                <a:cubicBezTo>
                  <a:pt x="112" y="210"/>
                  <a:pt x="111" y="209"/>
                  <a:pt x="109" y="209"/>
                </a:cubicBezTo>
                <a:cubicBezTo>
                  <a:pt x="109" y="209"/>
                  <a:pt x="109" y="209"/>
                  <a:pt x="109" y="209"/>
                </a:cubicBezTo>
                <a:cubicBezTo>
                  <a:pt x="109" y="209"/>
                  <a:pt x="109" y="210"/>
                  <a:pt x="109" y="210"/>
                </a:cubicBezTo>
                <a:cubicBezTo>
                  <a:pt x="110" y="210"/>
                  <a:pt x="110" y="211"/>
                  <a:pt x="111" y="210"/>
                </a:cubicBezTo>
                <a:cubicBezTo>
                  <a:pt x="111" y="210"/>
                  <a:pt x="111" y="210"/>
                  <a:pt x="111" y="210"/>
                </a:cubicBezTo>
                <a:cubicBezTo>
                  <a:pt x="111" y="211"/>
                  <a:pt x="111" y="211"/>
                  <a:pt x="110" y="211"/>
                </a:cubicBezTo>
                <a:cubicBezTo>
                  <a:pt x="109" y="211"/>
                  <a:pt x="108" y="211"/>
                  <a:pt x="108" y="211"/>
                </a:cubicBezTo>
                <a:cubicBezTo>
                  <a:pt x="108" y="211"/>
                  <a:pt x="107" y="211"/>
                  <a:pt x="107" y="211"/>
                </a:cubicBezTo>
                <a:cubicBezTo>
                  <a:pt x="107" y="211"/>
                  <a:pt x="108" y="212"/>
                  <a:pt x="108" y="212"/>
                </a:cubicBezTo>
                <a:cubicBezTo>
                  <a:pt x="108" y="212"/>
                  <a:pt x="109" y="212"/>
                  <a:pt x="109" y="212"/>
                </a:cubicBezTo>
                <a:cubicBezTo>
                  <a:pt x="109" y="212"/>
                  <a:pt x="109" y="212"/>
                  <a:pt x="109" y="212"/>
                </a:cubicBezTo>
                <a:cubicBezTo>
                  <a:pt x="109" y="212"/>
                  <a:pt x="109" y="212"/>
                  <a:pt x="109" y="212"/>
                </a:cubicBezTo>
                <a:cubicBezTo>
                  <a:pt x="109" y="212"/>
                  <a:pt x="108" y="212"/>
                  <a:pt x="108" y="212"/>
                </a:cubicBezTo>
                <a:cubicBezTo>
                  <a:pt x="108" y="212"/>
                  <a:pt x="107" y="212"/>
                  <a:pt x="107" y="212"/>
                </a:cubicBezTo>
                <a:cubicBezTo>
                  <a:pt x="107" y="212"/>
                  <a:pt x="106" y="212"/>
                  <a:pt x="106" y="212"/>
                </a:cubicBezTo>
                <a:cubicBezTo>
                  <a:pt x="106" y="212"/>
                  <a:pt x="105" y="211"/>
                  <a:pt x="106" y="210"/>
                </a:cubicBezTo>
                <a:cubicBezTo>
                  <a:pt x="107" y="210"/>
                  <a:pt x="107" y="210"/>
                  <a:pt x="107" y="210"/>
                </a:cubicBezTo>
                <a:cubicBezTo>
                  <a:pt x="107" y="210"/>
                  <a:pt x="106" y="210"/>
                  <a:pt x="106" y="210"/>
                </a:cubicBezTo>
                <a:cubicBezTo>
                  <a:pt x="106" y="210"/>
                  <a:pt x="106" y="210"/>
                  <a:pt x="106" y="210"/>
                </a:cubicBezTo>
                <a:cubicBezTo>
                  <a:pt x="106" y="209"/>
                  <a:pt x="106" y="209"/>
                  <a:pt x="105" y="209"/>
                </a:cubicBezTo>
                <a:cubicBezTo>
                  <a:pt x="105" y="209"/>
                  <a:pt x="105" y="209"/>
                  <a:pt x="105" y="209"/>
                </a:cubicBezTo>
                <a:cubicBezTo>
                  <a:pt x="104" y="209"/>
                  <a:pt x="104" y="209"/>
                  <a:pt x="104" y="209"/>
                </a:cubicBezTo>
                <a:cubicBezTo>
                  <a:pt x="104" y="209"/>
                  <a:pt x="104" y="210"/>
                  <a:pt x="104" y="210"/>
                </a:cubicBezTo>
                <a:cubicBezTo>
                  <a:pt x="106" y="210"/>
                  <a:pt x="105" y="210"/>
                  <a:pt x="105" y="211"/>
                </a:cubicBezTo>
                <a:cubicBezTo>
                  <a:pt x="104" y="211"/>
                  <a:pt x="103" y="211"/>
                  <a:pt x="104" y="212"/>
                </a:cubicBezTo>
                <a:cubicBezTo>
                  <a:pt x="104" y="212"/>
                  <a:pt x="103" y="213"/>
                  <a:pt x="103" y="214"/>
                </a:cubicBezTo>
                <a:cubicBezTo>
                  <a:pt x="103" y="214"/>
                  <a:pt x="103" y="214"/>
                  <a:pt x="103" y="214"/>
                </a:cubicBezTo>
                <a:cubicBezTo>
                  <a:pt x="103" y="214"/>
                  <a:pt x="103" y="213"/>
                  <a:pt x="102" y="213"/>
                </a:cubicBezTo>
                <a:cubicBezTo>
                  <a:pt x="102" y="213"/>
                  <a:pt x="101" y="213"/>
                  <a:pt x="101" y="214"/>
                </a:cubicBezTo>
                <a:cubicBezTo>
                  <a:pt x="101" y="215"/>
                  <a:pt x="102" y="215"/>
                  <a:pt x="101" y="215"/>
                </a:cubicBezTo>
                <a:cubicBezTo>
                  <a:pt x="101" y="215"/>
                  <a:pt x="100" y="215"/>
                  <a:pt x="100" y="215"/>
                </a:cubicBezTo>
                <a:cubicBezTo>
                  <a:pt x="100" y="215"/>
                  <a:pt x="100" y="215"/>
                  <a:pt x="100" y="215"/>
                </a:cubicBezTo>
                <a:cubicBezTo>
                  <a:pt x="100" y="215"/>
                  <a:pt x="100" y="215"/>
                  <a:pt x="100" y="215"/>
                </a:cubicBezTo>
                <a:cubicBezTo>
                  <a:pt x="100" y="216"/>
                  <a:pt x="100" y="216"/>
                  <a:pt x="101" y="216"/>
                </a:cubicBezTo>
                <a:cubicBezTo>
                  <a:pt x="100" y="216"/>
                  <a:pt x="100" y="216"/>
                  <a:pt x="100" y="216"/>
                </a:cubicBezTo>
                <a:cubicBezTo>
                  <a:pt x="100" y="216"/>
                  <a:pt x="100" y="216"/>
                  <a:pt x="99" y="216"/>
                </a:cubicBezTo>
                <a:cubicBezTo>
                  <a:pt x="99" y="216"/>
                  <a:pt x="99" y="217"/>
                  <a:pt x="99" y="217"/>
                </a:cubicBezTo>
                <a:cubicBezTo>
                  <a:pt x="99" y="217"/>
                  <a:pt x="99" y="217"/>
                  <a:pt x="100" y="217"/>
                </a:cubicBezTo>
                <a:cubicBezTo>
                  <a:pt x="100" y="217"/>
                  <a:pt x="101" y="217"/>
                  <a:pt x="102" y="216"/>
                </a:cubicBezTo>
                <a:cubicBezTo>
                  <a:pt x="102" y="216"/>
                  <a:pt x="102" y="216"/>
                  <a:pt x="102" y="215"/>
                </a:cubicBezTo>
                <a:cubicBezTo>
                  <a:pt x="102" y="215"/>
                  <a:pt x="102" y="215"/>
                  <a:pt x="102" y="214"/>
                </a:cubicBezTo>
                <a:cubicBezTo>
                  <a:pt x="103" y="215"/>
                  <a:pt x="103" y="215"/>
                  <a:pt x="103" y="215"/>
                </a:cubicBezTo>
                <a:cubicBezTo>
                  <a:pt x="104" y="215"/>
                  <a:pt x="104" y="215"/>
                  <a:pt x="105" y="215"/>
                </a:cubicBezTo>
                <a:cubicBezTo>
                  <a:pt x="106" y="215"/>
                  <a:pt x="106" y="215"/>
                  <a:pt x="106" y="216"/>
                </a:cubicBezTo>
                <a:cubicBezTo>
                  <a:pt x="106" y="216"/>
                  <a:pt x="106" y="216"/>
                  <a:pt x="106" y="216"/>
                </a:cubicBezTo>
                <a:cubicBezTo>
                  <a:pt x="106" y="216"/>
                  <a:pt x="107" y="216"/>
                  <a:pt x="107" y="216"/>
                </a:cubicBezTo>
                <a:cubicBezTo>
                  <a:pt x="107" y="216"/>
                  <a:pt x="107" y="215"/>
                  <a:pt x="108" y="215"/>
                </a:cubicBezTo>
                <a:cubicBezTo>
                  <a:pt x="108" y="215"/>
                  <a:pt x="108" y="215"/>
                  <a:pt x="108" y="215"/>
                </a:cubicBezTo>
                <a:cubicBezTo>
                  <a:pt x="108" y="215"/>
                  <a:pt x="108" y="215"/>
                  <a:pt x="108" y="215"/>
                </a:cubicBezTo>
                <a:cubicBezTo>
                  <a:pt x="108" y="216"/>
                  <a:pt x="108" y="216"/>
                  <a:pt x="109" y="217"/>
                </a:cubicBezTo>
                <a:cubicBezTo>
                  <a:pt x="109" y="217"/>
                  <a:pt x="109" y="217"/>
                  <a:pt x="110" y="217"/>
                </a:cubicBezTo>
                <a:cubicBezTo>
                  <a:pt x="110" y="217"/>
                  <a:pt x="110" y="216"/>
                  <a:pt x="110" y="216"/>
                </a:cubicBezTo>
                <a:cubicBezTo>
                  <a:pt x="111" y="216"/>
                  <a:pt x="110" y="216"/>
                  <a:pt x="110" y="216"/>
                </a:cubicBezTo>
                <a:cubicBezTo>
                  <a:pt x="110" y="215"/>
                  <a:pt x="110" y="215"/>
                  <a:pt x="110" y="215"/>
                </a:cubicBezTo>
                <a:cubicBezTo>
                  <a:pt x="110" y="215"/>
                  <a:pt x="110" y="215"/>
                  <a:pt x="111" y="215"/>
                </a:cubicBezTo>
                <a:cubicBezTo>
                  <a:pt x="111" y="216"/>
                  <a:pt x="112" y="216"/>
                  <a:pt x="113" y="217"/>
                </a:cubicBezTo>
                <a:cubicBezTo>
                  <a:pt x="113" y="217"/>
                  <a:pt x="113" y="218"/>
                  <a:pt x="113" y="218"/>
                </a:cubicBezTo>
                <a:cubicBezTo>
                  <a:pt x="112" y="218"/>
                  <a:pt x="112" y="218"/>
                  <a:pt x="112" y="218"/>
                </a:cubicBezTo>
                <a:cubicBezTo>
                  <a:pt x="111" y="219"/>
                  <a:pt x="110" y="219"/>
                  <a:pt x="109" y="218"/>
                </a:cubicBezTo>
                <a:cubicBezTo>
                  <a:pt x="109" y="218"/>
                  <a:pt x="109" y="218"/>
                  <a:pt x="109" y="218"/>
                </a:cubicBezTo>
                <a:cubicBezTo>
                  <a:pt x="109" y="218"/>
                  <a:pt x="109" y="218"/>
                  <a:pt x="109" y="218"/>
                </a:cubicBezTo>
                <a:cubicBezTo>
                  <a:pt x="109" y="219"/>
                  <a:pt x="109" y="219"/>
                  <a:pt x="110" y="220"/>
                </a:cubicBezTo>
                <a:cubicBezTo>
                  <a:pt x="110" y="220"/>
                  <a:pt x="110" y="221"/>
                  <a:pt x="111" y="220"/>
                </a:cubicBezTo>
                <a:cubicBezTo>
                  <a:pt x="111" y="220"/>
                  <a:pt x="111" y="220"/>
                  <a:pt x="111" y="220"/>
                </a:cubicBezTo>
                <a:cubicBezTo>
                  <a:pt x="111" y="220"/>
                  <a:pt x="112" y="220"/>
                  <a:pt x="112" y="220"/>
                </a:cubicBezTo>
                <a:cubicBezTo>
                  <a:pt x="112" y="219"/>
                  <a:pt x="113" y="219"/>
                  <a:pt x="113" y="219"/>
                </a:cubicBezTo>
                <a:cubicBezTo>
                  <a:pt x="114" y="219"/>
                  <a:pt x="114" y="218"/>
                  <a:pt x="115" y="218"/>
                </a:cubicBezTo>
                <a:cubicBezTo>
                  <a:pt x="115" y="217"/>
                  <a:pt x="115" y="217"/>
                  <a:pt x="115" y="217"/>
                </a:cubicBezTo>
                <a:cubicBezTo>
                  <a:pt x="115" y="217"/>
                  <a:pt x="115" y="216"/>
                  <a:pt x="115" y="216"/>
                </a:cubicBezTo>
                <a:cubicBezTo>
                  <a:pt x="114" y="216"/>
                  <a:pt x="115" y="216"/>
                  <a:pt x="115" y="216"/>
                </a:cubicBezTo>
                <a:cubicBezTo>
                  <a:pt x="115" y="216"/>
                  <a:pt x="115" y="216"/>
                  <a:pt x="115" y="216"/>
                </a:cubicBezTo>
                <a:cubicBezTo>
                  <a:pt x="115" y="217"/>
                  <a:pt x="117" y="216"/>
                  <a:pt x="117" y="217"/>
                </a:cubicBezTo>
                <a:cubicBezTo>
                  <a:pt x="117" y="217"/>
                  <a:pt x="117" y="217"/>
                  <a:pt x="117" y="217"/>
                </a:cubicBezTo>
                <a:cubicBezTo>
                  <a:pt x="116" y="218"/>
                  <a:pt x="115" y="219"/>
                  <a:pt x="114" y="220"/>
                </a:cubicBezTo>
                <a:cubicBezTo>
                  <a:pt x="114" y="220"/>
                  <a:pt x="114" y="220"/>
                  <a:pt x="113" y="220"/>
                </a:cubicBezTo>
                <a:cubicBezTo>
                  <a:pt x="113" y="220"/>
                  <a:pt x="113" y="220"/>
                  <a:pt x="112" y="221"/>
                </a:cubicBezTo>
                <a:cubicBezTo>
                  <a:pt x="112" y="222"/>
                  <a:pt x="112" y="222"/>
                  <a:pt x="111" y="221"/>
                </a:cubicBezTo>
                <a:cubicBezTo>
                  <a:pt x="110" y="221"/>
                  <a:pt x="109" y="220"/>
                  <a:pt x="108" y="220"/>
                </a:cubicBezTo>
                <a:cubicBezTo>
                  <a:pt x="108" y="220"/>
                  <a:pt x="108" y="220"/>
                  <a:pt x="108" y="220"/>
                </a:cubicBezTo>
                <a:cubicBezTo>
                  <a:pt x="108" y="219"/>
                  <a:pt x="108" y="219"/>
                  <a:pt x="108" y="219"/>
                </a:cubicBezTo>
                <a:cubicBezTo>
                  <a:pt x="107" y="218"/>
                  <a:pt x="107" y="218"/>
                  <a:pt x="107" y="218"/>
                </a:cubicBezTo>
                <a:cubicBezTo>
                  <a:pt x="106" y="217"/>
                  <a:pt x="106" y="218"/>
                  <a:pt x="105" y="218"/>
                </a:cubicBezTo>
                <a:cubicBezTo>
                  <a:pt x="105" y="218"/>
                  <a:pt x="104" y="218"/>
                  <a:pt x="105" y="219"/>
                </a:cubicBezTo>
                <a:cubicBezTo>
                  <a:pt x="105" y="219"/>
                  <a:pt x="105" y="219"/>
                  <a:pt x="105" y="219"/>
                </a:cubicBezTo>
                <a:cubicBezTo>
                  <a:pt x="105" y="220"/>
                  <a:pt x="104" y="220"/>
                  <a:pt x="103" y="220"/>
                </a:cubicBezTo>
                <a:cubicBezTo>
                  <a:pt x="103" y="220"/>
                  <a:pt x="103" y="221"/>
                  <a:pt x="103" y="221"/>
                </a:cubicBezTo>
                <a:cubicBezTo>
                  <a:pt x="103" y="221"/>
                  <a:pt x="103" y="221"/>
                  <a:pt x="104" y="221"/>
                </a:cubicBezTo>
                <a:cubicBezTo>
                  <a:pt x="104" y="221"/>
                  <a:pt x="104" y="222"/>
                  <a:pt x="104" y="222"/>
                </a:cubicBezTo>
                <a:cubicBezTo>
                  <a:pt x="103" y="222"/>
                  <a:pt x="103" y="222"/>
                  <a:pt x="103" y="222"/>
                </a:cubicBezTo>
                <a:cubicBezTo>
                  <a:pt x="103" y="222"/>
                  <a:pt x="102" y="221"/>
                  <a:pt x="102" y="221"/>
                </a:cubicBezTo>
                <a:cubicBezTo>
                  <a:pt x="102" y="220"/>
                  <a:pt x="102" y="219"/>
                  <a:pt x="101" y="219"/>
                </a:cubicBezTo>
                <a:cubicBezTo>
                  <a:pt x="101" y="219"/>
                  <a:pt x="100" y="219"/>
                  <a:pt x="100" y="219"/>
                </a:cubicBezTo>
                <a:cubicBezTo>
                  <a:pt x="100" y="219"/>
                  <a:pt x="100" y="219"/>
                  <a:pt x="99" y="218"/>
                </a:cubicBezTo>
                <a:cubicBezTo>
                  <a:pt x="100" y="219"/>
                  <a:pt x="100" y="219"/>
                  <a:pt x="100" y="219"/>
                </a:cubicBezTo>
                <a:cubicBezTo>
                  <a:pt x="100" y="219"/>
                  <a:pt x="100" y="220"/>
                  <a:pt x="100" y="220"/>
                </a:cubicBezTo>
                <a:cubicBezTo>
                  <a:pt x="100" y="220"/>
                  <a:pt x="99" y="220"/>
                  <a:pt x="99" y="220"/>
                </a:cubicBezTo>
                <a:cubicBezTo>
                  <a:pt x="99" y="221"/>
                  <a:pt x="99" y="221"/>
                  <a:pt x="99" y="221"/>
                </a:cubicBezTo>
                <a:cubicBezTo>
                  <a:pt x="99" y="222"/>
                  <a:pt x="99" y="222"/>
                  <a:pt x="100" y="222"/>
                </a:cubicBezTo>
                <a:cubicBezTo>
                  <a:pt x="100" y="222"/>
                  <a:pt x="100" y="222"/>
                  <a:pt x="100" y="222"/>
                </a:cubicBezTo>
                <a:cubicBezTo>
                  <a:pt x="100" y="222"/>
                  <a:pt x="100" y="222"/>
                  <a:pt x="100" y="222"/>
                </a:cubicBezTo>
                <a:cubicBezTo>
                  <a:pt x="100" y="222"/>
                  <a:pt x="100" y="223"/>
                  <a:pt x="100" y="223"/>
                </a:cubicBezTo>
                <a:cubicBezTo>
                  <a:pt x="100" y="223"/>
                  <a:pt x="100" y="223"/>
                  <a:pt x="99" y="223"/>
                </a:cubicBezTo>
                <a:cubicBezTo>
                  <a:pt x="99" y="223"/>
                  <a:pt x="99" y="223"/>
                  <a:pt x="99" y="223"/>
                </a:cubicBezTo>
                <a:cubicBezTo>
                  <a:pt x="99" y="223"/>
                  <a:pt x="100" y="223"/>
                  <a:pt x="100" y="223"/>
                </a:cubicBezTo>
                <a:cubicBezTo>
                  <a:pt x="100" y="223"/>
                  <a:pt x="100" y="223"/>
                  <a:pt x="101" y="223"/>
                </a:cubicBezTo>
                <a:cubicBezTo>
                  <a:pt x="101" y="223"/>
                  <a:pt x="102" y="223"/>
                  <a:pt x="103" y="223"/>
                </a:cubicBezTo>
                <a:cubicBezTo>
                  <a:pt x="103" y="224"/>
                  <a:pt x="104" y="223"/>
                  <a:pt x="105" y="223"/>
                </a:cubicBezTo>
                <a:cubicBezTo>
                  <a:pt x="105" y="223"/>
                  <a:pt x="105" y="223"/>
                  <a:pt x="105" y="223"/>
                </a:cubicBezTo>
                <a:cubicBezTo>
                  <a:pt x="105" y="223"/>
                  <a:pt x="105" y="224"/>
                  <a:pt x="105" y="224"/>
                </a:cubicBezTo>
                <a:cubicBezTo>
                  <a:pt x="104" y="224"/>
                  <a:pt x="103" y="224"/>
                  <a:pt x="103" y="225"/>
                </a:cubicBezTo>
                <a:cubicBezTo>
                  <a:pt x="102" y="225"/>
                  <a:pt x="102" y="225"/>
                  <a:pt x="102" y="225"/>
                </a:cubicBezTo>
                <a:cubicBezTo>
                  <a:pt x="102" y="225"/>
                  <a:pt x="101" y="225"/>
                  <a:pt x="101" y="226"/>
                </a:cubicBezTo>
                <a:cubicBezTo>
                  <a:pt x="101" y="226"/>
                  <a:pt x="101" y="226"/>
                  <a:pt x="101" y="226"/>
                </a:cubicBezTo>
                <a:cubicBezTo>
                  <a:pt x="101" y="226"/>
                  <a:pt x="101" y="227"/>
                  <a:pt x="102" y="227"/>
                </a:cubicBezTo>
                <a:cubicBezTo>
                  <a:pt x="101" y="227"/>
                  <a:pt x="100" y="227"/>
                  <a:pt x="99" y="227"/>
                </a:cubicBezTo>
                <a:cubicBezTo>
                  <a:pt x="99" y="227"/>
                  <a:pt x="99" y="227"/>
                  <a:pt x="98" y="226"/>
                </a:cubicBezTo>
                <a:cubicBezTo>
                  <a:pt x="99" y="226"/>
                  <a:pt x="99" y="226"/>
                  <a:pt x="99" y="226"/>
                </a:cubicBezTo>
                <a:cubicBezTo>
                  <a:pt x="100" y="226"/>
                  <a:pt x="100" y="226"/>
                  <a:pt x="101" y="225"/>
                </a:cubicBezTo>
                <a:cubicBezTo>
                  <a:pt x="101" y="225"/>
                  <a:pt x="101" y="225"/>
                  <a:pt x="101" y="225"/>
                </a:cubicBezTo>
                <a:cubicBezTo>
                  <a:pt x="101" y="225"/>
                  <a:pt x="100" y="225"/>
                  <a:pt x="100" y="225"/>
                </a:cubicBezTo>
                <a:cubicBezTo>
                  <a:pt x="100" y="225"/>
                  <a:pt x="99" y="225"/>
                  <a:pt x="98" y="225"/>
                </a:cubicBezTo>
                <a:cubicBezTo>
                  <a:pt x="97" y="226"/>
                  <a:pt x="97" y="226"/>
                  <a:pt x="97" y="225"/>
                </a:cubicBezTo>
                <a:cubicBezTo>
                  <a:pt x="97" y="225"/>
                  <a:pt x="96" y="225"/>
                  <a:pt x="96" y="225"/>
                </a:cubicBezTo>
                <a:cubicBezTo>
                  <a:pt x="95" y="226"/>
                  <a:pt x="95" y="226"/>
                  <a:pt x="94" y="225"/>
                </a:cubicBezTo>
                <a:cubicBezTo>
                  <a:pt x="94" y="225"/>
                  <a:pt x="94" y="225"/>
                  <a:pt x="94" y="225"/>
                </a:cubicBezTo>
                <a:cubicBezTo>
                  <a:pt x="94" y="225"/>
                  <a:pt x="94" y="225"/>
                  <a:pt x="94" y="225"/>
                </a:cubicBezTo>
                <a:cubicBezTo>
                  <a:pt x="94" y="226"/>
                  <a:pt x="94" y="227"/>
                  <a:pt x="95" y="227"/>
                </a:cubicBezTo>
                <a:cubicBezTo>
                  <a:pt x="95" y="227"/>
                  <a:pt x="95" y="228"/>
                  <a:pt x="96" y="228"/>
                </a:cubicBezTo>
                <a:cubicBezTo>
                  <a:pt x="96" y="228"/>
                  <a:pt x="95" y="229"/>
                  <a:pt x="95" y="229"/>
                </a:cubicBezTo>
                <a:cubicBezTo>
                  <a:pt x="94" y="229"/>
                  <a:pt x="94" y="229"/>
                  <a:pt x="93" y="229"/>
                </a:cubicBezTo>
                <a:cubicBezTo>
                  <a:pt x="92" y="229"/>
                  <a:pt x="92" y="229"/>
                  <a:pt x="92" y="228"/>
                </a:cubicBezTo>
                <a:cubicBezTo>
                  <a:pt x="92" y="228"/>
                  <a:pt x="92" y="227"/>
                  <a:pt x="92" y="227"/>
                </a:cubicBezTo>
                <a:cubicBezTo>
                  <a:pt x="91" y="227"/>
                  <a:pt x="90" y="226"/>
                  <a:pt x="90" y="225"/>
                </a:cubicBezTo>
                <a:cubicBezTo>
                  <a:pt x="90" y="225"/>
                  <a:pt x="89" y="224"/>
                  <a:pt x="89" y="224"/>
                </a:cubicBezTo>
                <a:cubicBezTo>
                  <a:pt x="89" y="224"/>
                  <a:pt x="88" y="225"/>
                  <a:pt x="88" y="224"/>
                </a:cubicBezTo>
                <a:cubicBezTo>
                  <a:pt x="87" y="224"/>
                  <a:pt x="86" y="224"/>
                  <a:pt x="86" y="223"/>
                </a:cubicBezTo>
                <a:cubicBezTo>
                  <a:pt x="86" y="223"/>
                  <a:pt x="85" y="223"/>
                  <a:pt x="85" y="223"/>
                </a:cubicBezTo>
                <a:cubicBezTo>
                  <a:pt x="84" y="224"/>
                  <a:pt x="84" y="223"/>
                  <a:pt x="83" y="223"/>
                </a:cubicBezTo>
                <a:cubicBezTo>
                  <a:pt x="83" y="223"/>
                  <a:pt x="82" y="223"/>
                  <a:pt x="82" y="223"/>
                </a:cubicBezTo>
                <a:cubicBezTo>
                  <a:pt x="82" y="222"/>
                  <a:pt x="82" y="221"/>
                  <a:pt x="82" y="220"/>
                </a:cubicBezTo>
                <a:cubicBezTo>
                  <a:pt x="82" y="220"/>
                  <a:pt x="83" y="220"/>
                  <a:pt x="83" y="221"/>
                </a:cubicBezTo>
                <a:cubicBezTo>
                  <a:pt x="83" y="221"/>
                  <a:pt x="83" y="221"/>
                  <a:pt x="84" y="221"/>
                </a:cubicBezTo>
                <a:cubicBezTo>
                  <a:pt x="84" y="221"/>
                  <a:pt x="84" y="221"/>
                  <a:pt x="84" y="222"/>
                </a:cubicBezTo>
                <a:cubicBezTo>
                  <a:pt x="84" y="222"/>
                  <a:pt x="84" y="222"/>
                  <a:pt x="84" y="222"/>
                </a:cubicBezTo>
                <a:cubicBezTo>
                  <a:pt x="84" y="222"/>
                  <a:pt x="84" y="222"/>
                  <a:pt x="84" y="223"/>
                </a:cubicBezTo>
                <a:cubicBezTo>
                  <a:pt x="84" y="223"/>
                  <a:pt x="84" y="223"/>
                  <a:pt x="84" y="223"/>
                </a:cubicBezTo>
                <a:cubicBezTo>
                  <a:pt x="85" y="222"/>
                  <a:pt x="85" y="222"/>
                  <a:pt x="85" y="221"/>
                </a:cubicBezTo>
                <a:cubicBezTo>
                  <a:pt x="86" y="221"/>
                  <a:pt x="86" y="221"/>
                  <a:pt x="86" y="221"/>
                </a:cubicBezTo>
                <a:cubicBezTo>
                  <a:pt x="87" y="220"/>
                  <a:pt x="87" y="220"/>
                  <a:pt x="86" y="220"/>
                </a:cubicBezTo>
                <a:cubicBezTo>
                  <a:pt x="86" y="219"/>
                  <a:pt x="86" y="219"/>
                  <a:pt x="86" y="219"/>
                </a:cubicBezTo>
                <a:cubicBezTo>
                  <a:pt x="87" y="219"/>
                  <a:pt x="87" y="219"/>
                  <a:pt x="87" y="219"/>
                </a:cubicBezTo>
                <a:cubicBezTo>
                  <a:pt x="88" y="219"/>
                  <a:pt x="88" y="219"/>
                  <a:pt x="88" y="219"/>
                </a:cubicBezTo>
                <a:cubicBezTo>
                  <a:pt x="88" y="219"/>
                  <a:pt x="88" y="218"/>
                  <a:pt x="87" y="218"/>
                </a:cubicBezTo>
                <a:cubicBezTo>
                  <a:pt x="87" y="218"/>
                  <a:pt x="87" y="218"/>
                  <a:pt x="86" y="218"/>
                </a:cubicBezTo>
                <a:cubicBezTo>
                  <a:pt x="86" y="218"/>
                  <a:pt x="86" y="218"/>
                  <a:pt x="86" y="218"/>
                </a:cubicBezTo>
                <a:cubicBezTo>
                  <a:pt x="86" y="217"/>
                  <a:pt x="87" y="217"/>
                  <a:pt x="87" y="217"/>
                </a:cubicBezTo>
                <a:cubicBezTo>
                  <a:pt x="87" y="218"/>
                  <a:pt x="88" y="218"/>
                  <a:pt x="88" y="217"/>
                </a:cubicBezTo>
                <a:cubicBezTo>
                  <a:pt x="88" y="217"/>
                  <a:pt x="88" y="217"/>
                  <a:pt x="89" y="217"/>
                </a:cubicBezTo>
                <a:cubicBezTo>
                  <a:pt x="89" y="217"/>
                  <a:pt x="89" y="217"/>
                  <a:pt x="89" y="217"/>
                </a:cubicBezTo>
                <a:cubicBezTo>
                  <a:pt x="89" y="216"/>
                  <a:pt x="90" y="216"/>
                  <a:pt x="89" y="216"/>
                </a:cubicBezTo>
                <a:cubicBezTo>
                  <a:pt x="89" y="216"/>
                  <a:pt x="89" y="216"/>
                  <a:pt x="88" y="215"/>
                </a:cubicBezTo>
                <a:cubicBezTo>
                  <a:pt x="89" y="215"/>
                  <a:pt x="89" y="215"/>
                  <a:pt x="89" y="215"/>
                </a:cubicBezTo>
                <a:cubicBezTo>
                  <a:pt x="89" y="215"/>
                  <a:pt x="89" y="215"/>
                  <a:pt x="90" y="215"/>
                </a:cubicBezTo>
                <a:cubicBezTo>
                  <a:pt x="90" y="215"/>
                  <a:pt x="91" y="215"/>
                  <a:pt x="91" y="215"/>
                </a:cubicBezTo>
                <a:cubicBezTo>
                  <a:pt x="92" y="215"/>
                  <a:pt x="92" y="214"/>
                  <a:pt x="93" y="213"/>
                </a:cubicBezTo>
                <a:cubicBezTo>
                  <a:pt x="93" y="213"/>
                  <a:pt x="93" y="213"/>
                  <a:pt x="94" y="213"/>
                </a:cubicBezTo>
                <a:cubicBezTo>
                  <a:pt x="94" y="213"/>
                  <a:pt x="94" y="213"/>
                  <a:pt x="94" y="213"/>
                </a:cubicBezTo>
                <a:cubicBezTo>
                  <a:pt x="94" y="213"/>
                  <a:pt x="94" y="213"/>
                  <a:pt x="94" y="213"/>
                </a:cubicBezTo>
                <a:cubicBezTo>
                  <a:pt x="94" y="213"/>
                  <a:pt x="94" y="214"/>
                  <a:pt x="94" y="214"/>
                </a:cubicBezTo>
                <a:cubicBezTo>
                  <a:pt x="94" y="214"/>
                  <a:pt x="94" y="215"/>
                  <a:pt x="93" y="215"/>
                </a:cubicBezTo>
                <a:cubicBezTo>
                  <a:pt x="93" y="215"/>
                  <a:pt x="93" y="215"/>
                  <a:pt x="93" y="215"/>
                </a:cubicBezTo>
                <a:cubicBezTo>
                  <a:pt x="93" y="216"/>
                  <a:pt x="93" y="216"/>
                  <a:pt x="93" y="216"/>
                </a:cubicBezTo>
                <a:cubicBezTo>
                  <a:pt x="92" y="215"/>
                  <a:pt x="92" y="216"/>
                  <a:pt x="92" y="217"/>
                </a:cubicBezTo>
                <a:cubicBezTo>
                  <a:pt x="91" y="217"/>
                  <a:pt x="91" y="217"/>
                  <a:pt x="92" y="217"/>
                </a:cubicBezTo>
                <a:cubicBezTo>
                  <a:pt x="92" y="217"/>
                  <a:pt x="92" y="217"/>
                  <a:pt x="92" y="217"/>
                </a:cubicBezTo>
                <a:cubicBezTo>
                  <a:pt x="92" y="217"/>
                  <a:pt x="93" y="217"/>
                  <a:pt x="93" y="216"/>
                </a:cubicBezTo>
                <a:cubicBezTo>
                  <a:pt x="93" y="216"/>
                  <a:pt x="94" y="217"/>
                  <a:pt x="94" y="217"/>
                </a:cubicBezTo>
                <a:cubicBezTo>
                  <a:pt x="94" y="217"/>
                  <a:pt x="94" y="217"/>
                  <a:pt x="94" y="217"/>
                </a:cubicBezTo>
                <a:cubicBezTo>
                  <a:pt x="93" y="217"/>
                  <a:pt x="92" y="218"/>
                  <a:pt x="91" y="218"/>
                </a:cubicBezTo>
                <a:cubicBezTo>
                  <a:pt x="90" y="218"/>
                  <a:pt x="90" y="219"/>
                  <a:pt x="90" y="219"/>
                </a:cubicBezTo>
                <a:cubicBezTo>
                  <a:pt x="90" y="219"/>
                  <a:pt x="90" y="219"/>
                  <a:pt x="90" y="219"/>
                </a:cubicBezTo>
                <a:cubicBezTo>
                  <a:pt x="91" y="219"/>
                  <a:pt x="92" y="220"/>
                  <a:pt x="93" y="220"/>
                </a:cubicBezTo>
                <a:cubicBezTo>
                  <a:pt x="93" y="219"/>
                  <a:pt x="94" y="220"/>
                  <a:pt x="94" y="220"/>
                </a:cubicBezTo>
                <a:cubicBezTo>
                  <a:pt x="94" y="220"/>
                  <a:pt x="94" y="220"/>
                  <a:pt x="94" y="220"/>
                </a:cubicBezTo>
                <a:cubicBezTo>
                  <a:pt x="94" y="220"/>
                  <a:pt x="94" y="220"/>
                  <a:pt x="94" y="220"/>
                </a:cubicBezTo>
                <a:cubicBezTo>
                  <a:pt x="94" y="220"/>
                  <a:pt x="94" y="221"/>
                  <a:pt x="93" y="221"/>
                </a:cubicBezTo>
                <a:cubicBezTo>
                  <a:pt x="94" y="221"/>
                  <a:pt x="94" y="221"/>
                  <a:pt x="94" y="221"/>
                </a:cubicBezTo>
                <a:cubicBezTo>
                  <a:pt x="94" y="221"/>
                  <a:pt x="95" y="221"/>
                  <a:pt x="95" y="221"/>
                </a:cubicBezTo>
                <a:cubicBezTo>
                  <a:pt x="95" y="220"/>
                  <a:pt x="95" y="220"/>
                  <a:pt x="95" y="220"/>
                </a:cubicBezTo>
                <a:cubicBezTo>
                  <a:pt x="95" y="220"/>
                  <a:pt x="96" y="219"/>
                  <a:pt x="96" y="219"/>
                </a:cubicBezTo>
                <a:cubicBezTo>
                  <a:pt x="96" y="219"/>
                  <a:pt x="96" y="220"/>
                  <a:pt x="96" y="220"/>
                </a:cubicBezTo>
                <a:cubicBezTo>
                  <a:pt x="96" y="220"/>
                  <a:pt x="96" y="220"/>
                  <a:pt x="96" y="220"/>
                </a:cubicBezTo>
                <a:cubicBezTo>
                  <a:pt x="97" y="220"/>
                  <a:pt x="97" y="219"/>
                  <a:pt x="97" y="218"/>
                </a:cubicBezTo>
                <a:cubicBezTo>
                  <a:pt x="97" y="217"/>
                  <a:pt x="97" y="217"/>
                  <a:pt x="96" y="217"/>
                </a:cubicBezTo>
                <a:cubicBezTo>
                  <a:pt x="96" y="217"/>
                  <a:pt x="96" y="217"/>
                  <a:pt x="95" y="217"/>
                </a:cubicBezTo>
                <a:cubicBezTo>
                  <a:pt x="96" y="217"/>
                  <a:pt x="96" y="217"/>
                  <a:pt x="96" y="216"/>
                </a:cubicBezTo>
                <a:cubicBezTo>
                  <a:pt x="96" y="216"/>
                  <a:pt x="96" y="216"/>
                  <a:pt x="96" y="216"/>
                </a:cubicBezTo>
                <a:cubicBezTo>
                  <a:pt x="97" y="216"/>
                  <a:pt x="97" y="216"/>
                  <a:pt x="97" y="216"/>
                </a:cubicBezTo>
                <a:cubicBezTo>
                  <a:pt x="96" y="215"/>
                  <a:pt x="97" y="215"/>
                  <a:pt x="97" y="215"/>
                </a:cubicBezTo>
                <a:cubicBezTo>
                  <a:pt x="98" y="215"/>
                  <a:pt x="98" y="215"/>
                  <a:pt x="99" y="215"/>
                </a:cubicBezTo>
                <a:cubicBezTo>
                  <a:pt x="99" y="215"/>
                  <a:pt x="99" y="215"/>
                  <a:pt x="99" y="215"/>
                </a:cubicBezTo>
                <a:cubicBezTo>
                  <a:pt x="99" y="214"/>
                  <a:pt x="99" y="214"/>
                  <a:pt x="99" y="214"/>
                </a:cubicBezTo>
                <a:cubicBezTo>
                  <a:pt x="98" y="214"/>
                  <a:pt x="98" y="213"/>
                  <a:pt x="97" y="213"/>
                </a:cubicBezTo>
                <a:cubicBezTo>
                  <a:pt x="97" y="213"/>
                  <a:pt x="97" y="212"/>
                  <a:pt x="97" y="212"/>
                </a:cubicBezTo>
                <a:cubicBezTo>
                  <a:pt x="97" y="212"/>
                  <a:pt x="98" y="212"/>
                  <a:pt x="98" y="212"/>
                </a:cubicBezTo>
                <a:cubicBezTo>
                  <a:pt x="98" y="212"/>
                  <a:pt x="98" y="212"/>
                  <a:pt x="99" y="213"/>
                </a:cubicBezTo>
                <a:cubicBezTo>
                  <a:pt x="99" y="213"/>
                  <a:pt x="100" y="213"/>
                  <a:pt x="101" y="213"/>
                </a:cubicBezTo>
                <a:cubicBezTo>
                  <a:pt x="102" y="213"/>
                  <a:pt x="101" y="213"/>
                  <a:pt x="101" y="212"/>
                </a:cubicBezTo>
                <a:cubicBezTo>
                  <a:pt x="101" y="212"/>
                  <a:pt x="101" y="212"/>
                  <a:pt x="101" y="212"/>
                </a:cubicBezTo>
                <a:cubicBezTo>
                  <a:pt x="101" y="211"/>
                  <a:pt x="100" y="211"/>
                  <a:pt x="100" y="211"/>
                </a:cubicBezTo>
                <a:cubicBezTo>
                  <a:pt x="99" y="211"/>
                  <a:pt x="98" y="211"/>
                  <a:pt x="98" y="211"/>
                </a:cubicBezTo>
                <a:cubicBezTo>
                  <a:pt x="97" y="211"/>
                  <a:pt x="96" y="211"/>
                  <a:pt x="97" y="210"/>
                </a:cubicBezTo>
                <a:cubicBezTo>
                  <a:pt x="98" y="210"/>
                  <a:pt x="98" y="210"/>
                  <a:pt x="97" y="209"/>
                </a:cubicBezTo>
                <a:cubicBezTo>
                  <a:pt x="97" y="209"/>
                  <a:pt x="97" y="209"/>
                  <a:pt x="97" y="209"/>
                </a:cubicBezTo>
                <a:cubicBezTo>
                  <a:pt x="96" y="210"/>
                  <a:pt x="94" y="210"/>
                  <a:pt x="93" y="210"/>
                </a:cubicBezTo>
                <a:cubicBezTo>
                  <a:pt x="93" y="210"/>
                  <a:pt x="92" y="210"/>
                  <a:pt x="92" y="211"/>
                </a:cubicBezTo>
                <a:cubicBezTo>
                  <a:pt x="92" y="211"/>
                  <a:pt x="92" y="211"/>
                  <a:pt x="92" y="211"/>
                </a:cubicBezTo>
                <a:cubicBezTo>
                  <a:pt x="92" y="211"/>
                  <a:pt x="92" y="211"/>
                  <a:pt x="92" y="211"/>
                </a:cubicBezTo>
                <a:cubicBezTo>
                  <a:pt x="93" y="211"/>
                  <a:pt x="93" y="211"/>
                  <a:pt x="93" y="211"/>
                </a:cubicBezTo>
                <a:cubicBezTo>
                  <a:pt x="93" y="211"/>
                  <a:pt x="94" y="211"/>
                  <a:pt x="94" y="211"/>
                </a:cubicBezTo>
                <a:cubicBezTo>
                  <a:pt x="94" y="211"/>
                  <a:pt x="93" y="211"/>
                  <a:pt x="93" y="211"/>
                </a:cubicBezTo>
                <a:cubicBezTo>
                  <a:pt x="92" y="212"/>
                  <a:pt x="91" y="213"/>
                  <a:pt x="90" y="212"/>
                </a:cubicBezTo>
                <a:cubicBezTo>
                  <a:pt x="90" y="211"/>
                  <a:pt x="90" y="211"/>
                  <a:pt x="89" y="212"/>
                </a:cubicBezTo>
                <a:cubicBezTo>
                  <a:pt x="89" y="212"/>
                  <a:pt x="88" y="213"/>
                  <a:pt x="87" y="213"/>
                </a:cubicBezTo>
                <a:cubicBezTo>
                  <a:pt x="86" y="213"/>
                  <a:pt x="86" y="214"/>
                  <a:pt x="86" y="213"/>
                </a:cubicBezTo>
                <a:cubicBezTo>
                  <a:pt x="86" y="213"/>
                  <a:pt x="86" y="213"/>
                  <a:pt x="86" y="213"/>
                </a:cubicBezTo>
                <a:cubicBezTo>
                  <a:pt x="86" y="212"/>
                  <a:pt x="86" y="212"/>
                  <a:pt x="86" y="212"/>
                </a:cubicBezTo>
                <a:cubicBezTo>
                  <a:pt x="86" y="212"/>
                  <a:pt x="85" y="212"/>
                  <a:pt x="85" y="212"/>
                </a:cubicBezTo>
                <a:cubicBezTo>
                  <a:pt x="85" y="214"/>
                  <a:pt x="84" y="214"/>
                  <a:pt x="83" y="214"/>
                </a:cubicBezTo>
                <a:cubicBezTo>
                  <a:pt x="82" y="214"/>
                  <a:pt x="82" y="214"/>
                  <a:pt x="82" y="214"/>
                </a:cubicBezTo>
                <a:cubicBezTo>
                  <a:pt x="82" y="214"/>
                  <a:pt x="82" y="214"/>
                  <a:pt x="82" y="213"/>
                </a:cubicBezTo>
                <a:cubicBezTo>
                  <a:pt x="82" y="213"/>
                  <a:pt x="82" y="213"/>
                  <a:pt x="82" y="213"/>
                </a:cubicBezTo>
                <a:cubicBezTo>
                  <a:pt x="82" y="213"/>
                  <a:pt x="82" y="213"/>
                  <a:pt x="82" y="213"/>
                </a:cubicBezTo>
                <a:cubicBezTo>
                  <a:pt x="82" y="212"/>
                  <a:pt x="82" y="212"/>
                  <a:pt x="83" y="212"/>
                </a:cubicBezTo>
                <a:cubicBezTo>
                  <a:pt x="82" y="212"/>
                  <a:pt x="82" y="212"/>
                  <a:pt x="82" y="212"/>
                </a:cubicBezTo>
                <a:cubicBezTo>
                  <a:pt x="81" y="212"/>
                  <a:pt x="81" y="212"/>
                  <a:pt x="81" y="212"/>
                </a:cubicBezTo>
                <a:cubicBezTo>
                  <a:pt x="81" y="213"/>
                  <a:pt x="81" y="213"/>
                  <a:pt x="80" y="213"/>
                </a:cubicBezTo>
                <a:cubicBezTo>
                  <a:pt x="80" y="213"/>
                  <a:pt x="80" y="213"/>
                  <a:pt x="80" y="213"/>
                </a:cubicBezTo>
                <a:cubicBezTo>
                  <a:pt x="80" y="212"/>
                  <a:pt x="80" y="211"/>
                  <a:pt x="79" y="211"/>
                </a:cubicBezTo>
                <a:cubicBezTo>
                  <a:pt x="79" y="211"/>
                  <a:pt x="79" y="211"/>
                  <a:pt x="79" y="211"/>
                </a:cubicBezTo>
                <a:cubicBezTo>
                  <a:pt x="79" y="211"/>
                  <a:pt x="79" y="211"/>
                  <a:pt x="79" y="211"/>
                </a:cubicBezTo>
                <a:cubicBezTo>
                  <a:pt x="80" y="210"/>
                  <a:pt x="80" y="210"/>
                  <a:pt x="80" y="210"/>
                </a:cubicBezTo>
                <a:cubicBezTo>
                  <a:pt x="82" y="210"/>
                  <a:pt x="83" y="210"/>
                  <a:pt x="83" y="208"/>
                </a:cubicBezTo>
                <a:cubicBezTo>
                  <a:pt x="83" y="208"/>
                  <a:pt x="84" y="208"/>
                  <a:pt x="84" y="209"/>
                </a:cubicBezTo>
                <a:cubicBezTo>
                  <a:pt x="84" y="209"/>
                  <a:pt x="84" y="209"/>
                  <a:pt x="85" y="209"/>
                </a:cubicBezTo>
                <a:cubicBezTo>
                  <a:pt x="85" y="208"/>
                  <a:pt x="84" y="208"/>
                  <a:pt x="84" y="208"/>
                </a:cubicBezTo>
                <a:cubicBezTo>
                  <a:pt x="84" y="208"/>
                  <a:pt x="84" y="208"/>
                  <a:pt x="84" y="208"/>
                </a:cubicBezTo>
                <a:cubicBezTo>
                  <a:pt x="84" y="208"/>
                  <a:pt x="83" y="208"/>
                  <a:pt x="83" y="208"/>
                </a:cubicBezTo>
                <a:cubicBezTo>
                  <a:pt x="82" y="209"/>
                  <a:pt x="82" y="209"/>
                  <a:pt x="81" y="209"/>
                </a:cubicBezTo>
                <a:cubicBezTo>
                  <a:pt x="81" y="208"/>
                  <a:pt x="82" y="207"/>
                  <a:pt x="83" y="207"/>
                </a:cubicBezTo>
                <a:cubicBezTo>
                  <a:pt x="83" y="206"/>
                  <a:pt x="83" y="206"/>
                  <a:pt x="83" y="206"/>
                </a:cubicBezTo>
                <a:cubicBezTo>
                  <a:pt x="83" y="206"/>
                  <a:pt x="82" y="206"/>
                  <a:pt x="82" y="206"/>
                </a:cubicBezTo>
                <a:cubicBezTo>
                  <a:pt x="82" y="206"/>
                  <a:pt x="82" y="206"/>
                  <a:pt x="82" y="206"/>
                </a:cubicBezTo>
                <a:cubicBezTo>
                  <a:pt x="81" y="206"/>
                  <a:pt x="81" y="206"/>
                  <a:pt x="81" y="206"/>
                </a:cubicBezTo>
                <a:cubicBezTo>
                  <a:pt x="80" y="206"/>
                  <a:pt x="80" y="205"/>
                  <a:pt x="81" y="205"/>
                </a:cubicBezTo>
                <a:cubicBezTo>
                  <a:pt x="81" y="205"/>
                  <a:pt x="81" y="205"/>
                  <a:pt x="80" y="204"/>
                </a:cubicBezTo>
                <a:cubicBezTo>
                  <a:pt x="80" y="204"/>
                  <a:pt x="80" y="204"/>
                  <a:pt x="80" y="203"/>
                </a:cubicBezTo>
                <a:cubicBezTo>
                  <a:pt x="81" y="203"/>
                  <a:pt x="81" y="203"/>
                  <a:pt x="81" y="203"/>
                </a:cubicBezTo>
                <a:cubicBezTo>
                  <a:pt x="82" y="202"/>
                  <a:pt x="82" y="202"/>
                  <a:pt x="82" y="202"/>
                </a:cubicBezTo>
                <a:cubicBezTo>
                  <a:pt x="81" y="201"/>
                  <a:pt x="81" y="201"/>
                  <a:pt x="81" y="201"/>
                </a:cubicBezTo>
                <a:cubicBezTo>
                  <a:pt x="80" y="203"/>
                  <a:pt x="79" y="202"/>
                  <a:pt x="78" y="203"/>
                </a:cubicBezTo>
                <a:cubicBezTo>
                  <a:pt x="77" y="203"/>
                  <a:pt x="76" y="203"/>
                  <a:pt x="75" y="203"/>
                </a:cubicBezTo>
                <a:cubicBezTo>
                  <a:pt x="75" y="203"/>
                  <a:pt x="75" y="203"/>
                  <a:pt x="74" y="203"/>
                </a:cubicBezTo>
                <a:cubicBezTo>
                  <a:pt x="74" y="203"/>
                  <a:pt x="74" y="203"/>
                  <a:pt x="74" y="203"/>
                </a:cubicBezTo>
                <a:cubicBezTo>
                  <a:pt x="74" y="203"/>
                  <a:pt x="74" y="202"/>
                  <a:pt x="74" y="202"/>
                </a:cubicBezTo>
                <a:cubicBezTo>
                  <a:pt x="74" y="202"/>
                  <a:pt x="74" y="202"/>
                  <a:pt x="74" y="202"/>
                </a:cubicBezTo>
                <a:cubicBezTo>
                  <a:pt x="75" y="202"/>
                  <a:pt x="74" y="200"/>
                  <a:pt x="75" y="201"/>
                </a:cubicBezTo>
                <a:cubicBezTo>
                  <a:pt x="76" y="201"/>
                  <a:pt x="76" y="202"/>
                  <a:pt x="76" y="202"/>
                </a:cubicBezTo>
                <a:cubicBezTo>
                  <a:pt x="76" y="202"/>
                  <a:pt x="77" y="202"/>
                  <a:pt x="77" y="202"/>
                </a:cubicBezTo>
                <a:cubicBezTo>
                  <a:pt x="77" y="202"/>
                  <a:pt x="78" y="202"/>
                  <a:pt x="79" y="201"/>
                </a:cubicBezTo>
                <a:cubicBezTo>
                  <a:pt x="79" y="201"/>
                  <a:pt x="79" y="201"/>
                  <a:pt x="79" y="201"/>
                </a:cubicBezTo>
                <a:cubicBezTo>
                  <a:pt x="79" y="201"/>
                  <a:pt x="78" y="200"/>
                  <a:pt x="78" y="201"/>
                </a:cubicBezTo>
                <a:cubicBezTo>
                  <a:pt x="78" y="201"/>
                  <a:pt x="77" y="201"/>
                  <a:pt x="77" y="201"/>
                </a:cubicBezTo>
                <a:cubicBezTo>
                  <a:pt x="76" y="200"/>
                  <a:pt x="76" y="200"/>
                  <a:pt x="75" y="200"/>
                </a:cubicBezTo>
                <a:cubicBezTo>
                  <a:pt x="75" y="200"/>
                  <a:pt x="74" y="200"/>
                  <a:pt x="74" y="200"/>
                </a:cubicBezTo>
                <a:cubicBezTo>
                  <a:pt x="74" y="199"/>
                  <a:pt x="74" y="199"/>
                  <a:pt x="75" y="198"/>
                </a:cubicBezTo>
                <a:cubicBezTo>
                  <a:pt x="75" y="198"/>
                  <a:pt x="75" y="198"/>
                  <a:pt x="75" y="198"/>
                </a:cubicBezTo>
                <a:cubicBezTo>
                  <a:pt x="76" y="198"/>
                  <a:pt x="76" y="198"/>
                  <a:pt x="76" y="198"/>
                </a:cubicBezTo>
                <a:cubicBezTo>
                  <a:pt x="76" y="197"/>
                  <a:pt x="75" y="197"/>
                  <a:pt x="75" y="197"/>
                </a:cubicBezTo>
                <a:cubicBezTo>
                  <a:pt x="74" y="197"/>
                  <a:pt x="74" y="198"/>
                  <a:pt x="73" y="197"/>
                </a:cubicBezTo>
                <a:cubicBezTo>
                  <a:pt x="73" y="197"/>
                  <a:pt x="73" y="197"/>
                  <a:pt x="73" y="197"/>
                </a:cubicBezTo>
                <a:cubicBezTo>
                  <a:pt x="72" y="197"/>
                  <a:pt x="72" y="197"/>
                  <a:pt x="71" y="197"/>
                </a:cubicBezTo>
                <a:cubicBezTo>
                  <a:pt x="71" y="197"/>
                  <a:pt x="70" y="198"/>
                  <a:pt x="70" y="198"/>
                </a:cubicBezTo>
                <a:cubicBezTo>
                  <a:pt x="70" y="198"/>
                  <a:pt x="70" y="199"/>
                  <a:pt x="70" y="199"/>
                </a:cubicBezTo>
                <a:cubicBezTo>
                  <a:pt x="70" y="199"/>
                  <a:pt x="70" y="200"/>
                  <a:pt x="70" y="200"/>
                </a:cubicBezTo>
                <a:cubicBezTo>
                  <a:pt x="69" y="200"/>
                  <a:pt x="68" y="200"/>
                  <a:pt x="67" y="200"/>
                </a:cubicBezTo>
                <a:cubicBezTo>
                  <a:pt x="67" y="200"/>
                  <a:pt x="67" y="199"/>
                  <a:pt x="67" y="199"/>
                </a:cubicBezTo>
                <a:cubicBezTo>
                  <a:pt x="67" y="199"/>
                  <a:pt x="67" y="199"/>
                  <a:pt x="67" y="199"/>
                </a:cubicBezTo>
                <a:cubicBezTo>
                  <a:pt x="66" y="199"/>
                  <a:pt x="66" y="200"/>
                  <a:pt x="65" y="200"/>
                </a:cubicBezTo>
                <a:cubicBezTo>
                  <a:pt x="65" y="200"/>
                  <a:pt x="65" y="200"/>
                  <a:pt x="66" y="201"/>
                </a:cubicBezTo>
                <a:cubicBezTo>
                  <a:pt x="66" y="201"/>
                  <a:pt x="66" y="201"/>
                  <a:pt x="67" y="201"/>
                </a:cubicBezTo>
                <a:cubicBezTo>
                  <a:pt x="67" y="202"/>
                  <a:pt x="68" y="202"/>
                  <a:pt x="67" y="203"/>
                </a:cubicBezTo>
                <a:cubicBezTo>
                  <a:pt x="67" y="203"/>
                  <a:pt x="67" y="203"/>
                  <a:pt x="67" y="203"/>
                </a:cubicBezTo>
                <a:cubicBezTo>
                  <a:pt x="67" y="203"/>
                  <a:pt x="66" y="203"/>
                  <a:pt x="67" y="203"/>
                </a:cubicBezTo>
                <a:cubicBezTo>
                  <a:pt x="67" y="202"/>
                  <a:pt x="67" y="202"/>
                  <a:pt x="66" y="202"/>
                </a:cubicBezTo>
                <a:cubicBezTo>
                  <a:pt x="66" y="202"/>
                  <a:pt x="65" y="202"/>
                  <a:pt x="65" y="202"/>
                </a:cubicBezTo>
                <a:cubicBezTo>
                  <a:pt x="65" y="202"/>
                  <a:pt x="65" y="203"/>
                  <a:pt x="65" y="203"/>
                </a:cubicBezTo>
                <a:cubicBezTo>
                  <a:pt x="65" y="204"/>
                  <a:pt x="65" y="204"/>
                  <a:pt x="64" y="203"/>
                </a:cubicBezTo>
                <a:cubicBezTo>
                  <a:pt x="63" y="203"/>
                  <a:pt x="63" y="203"/>
                  <a:pt x="63" y="203"/>
                </a:cubicBezTo>
                <a:cubicBezTo>
                  <a:pt x="63" y="203"/>
                  <a:pt x="62" y="204"/>
                  <a:pt x="62" y="204"/>
                </a:cubicBezTo>
                <a:cubicBezTo>
                  <a:pt x="62" y="203"/>
                  <a:pt x="62" y="203"/>
                  <a:pt x="62" y="203"/>
                </a:cubicBezTo>
                <a:cubicBezTo>
                  <a:pt x="61" y="202"/>
                  <a:pt x="60" y="201"/>
                  <a:pt x="59" y="202"/>
                </a:cubicBezTo>
                <a:cubicBezTo>
                  <a:pt x="59" y="202"/>
                  <a:pt x="58" y="201"/>
                  <a:pt x="58" y="201"/>
                </a:cubicBezTo>
                <a:cubicBezTo>
                  <a:pt x="58" y="201"/>
                  <a:pt x="59" y="200"/>
                  <a:pt x="59" y="200"/>
                </a:cubicBezTo>
                <a:cubicBezTo>
                  <a:pt x="59" y="200"/>
                  <a:pt x="59" y="200"/>
                  <a:pt x="59" y="200"/>
                </a:cubicBezTo>
                <a:cubicBezTo>
                  <a:pt x="60" y="201"/>
                  <a:pt x="60" y="201"/>
                  <a:pt x="61" y="201"/>
                </a:cubicBezTo>
                <a:cubicBezTo>
                  <a:pt x="61" y="200"/>
                  <a:pt x="62" y="200"/>
                  <a:pt x="62" y="199"/>
                </a:cubicBezTo>
                <a:cubicBezTo>
                  <a:pt x="61" y="199"/>
                  <a:pt x="62" y="199"/>
                  <a:pt x="62" y="198"/>
                </a:cubicBezTo>
                <a:cubicBezTo>
                  <a:pt x="62" y="197"/>
                  <a:pt x="63" y="197"/>
                  <a:pt x="64" y="197"/>
                </a:cubicBezTo>
                <a:cubicBezTo>
                  <a:pt x="64" y="197"/>
                  <a:pt x="64" y="197"/>
                  <a:pt x="64" y="197"/>
                </a:cubicBezTo>
                <a:cubicBezTo>
                  <a:pt x="64" y="198"/>
                  <a:pt x="66" y="198"/>
                  <a:pt x="66" y="199"/>
                </a:cubicBezTo>
                <a:cubicBezTo>
                  <a:pt x="66" y="199"/>
                  <a:pt x="66" y="199"/>
                  <a:pt x="66" y="199"/>
                </a:cubicBezTo>
                <a:cubicBezTo>
                  <a:pt x="67" y="199"/>
                  <a:pt x="67" y="198"/>
                  <a:pt x="68" y="198"/>
                </a:cubicBezTo>
                <a:cubicBezTo>
                  <a:pt x="68" y="197"/>
                  <a:pt x="69" y="196"/>
                  <a:pt x="68" y="196"/>
                </a:cubicBezTo>
                <a:cubicBezTo>
                  <a:pt x="68" y="196"/>
                  <a:pt x="68" y="196"/>
                  <a:pt x="68" y="196"/>
                </a:cubicBezTo>
                <a:cubicBezTo>
                  <a:pt x="68" y="195"/>
                  <a:pt x="68" y="195"/>
                  <a:pt x="68" y="195"/>
                </a:cubicBezTo>
                <a:cubicBezTo>
                  <a:pt x="68" y="195"/>
                  <a:pt x="68" y="195"/>
                  <a:pt x="68" y="195"/>
                </a:cubicBezTo>
                <a:cubicBezTo>
                  <a:pt x="68" y="195"/>
                  <a:pt x="68" y="195"/>
                  <a:pt x="68" y="195"/>
                </a:cubicBezTo>
                <a:cubicBezTo>
                  <a:pt x="67" y="195"/>
                  <a:pt x="66" y="195"/>
                  <a:pt x="66" y="196"/>
                </a:cubicBezTo>
                <a:cubicBezTo>
                  <a:pt x="66" y="196"/>
                  <a:pt x="66" y="196"/>
                  <a:pt x="66" y="196"/>
                </a:cubicBezTo>
                <a:cubicBezTo>
                  <a:pt x="66" y="197"/>
                  <a:pt x="65" y="197"/>
                  <a:pt x="65" y="196"/>
                </a:cubicBezTo>
                <a:cubicBezTo>
                  <a:pt x="64" y="195"/>
                  <a:pt x="63" y="196"/>
                  <a:pt x="63" y="194"/>
                </a:cubicBezTo>
                <a:cubicBezTo>
                  <a:pt x="63" y="194"/>
                  <a:pt x="62" y="194"/>
                  <a:pt x="62" y="194"/>
                </a:cubicBezTo>
                <a:cubicBezTo>
                  <a:pt x="61" y="195"/>
                  <a:pt x="61" y="195"/>
                  <a:pt x="61" y="195"/>
                </a:cubicBezTo>
                <a:cubicBezTo>
                  <a:pt x="60" y="195"/>
                  <a:pt x="60" y="194"/>
                  <a:pt x="59" y="194"/>
                </a:cubicBezTo>
                <a:cubicBezTo>
                  <a:pt x="59" y="194"/>
                  <a:pt x="59" y="194"/>
                  <a:pt x="59" y="194"/>
                </a:cubicBezTo>
                <a:cubicBezTo>
                  <a:pt x="60" y="193"/>
                  <a:pt x="60" y="193"/>
                  <a:pt x="59" y="193"/>
                </a:cubicBezTo>
                <a:cubicBezTo>
                  <a:pt x="59" y="191"/>
                  <a:pt x="59" y="190"/>
                  <a:pt x="61" y="190"/>
                </a:cubicBezTo>
                <a:cubicBezTo>
                  <a:pt x="61" y="189"/>
                  <a:pt x="61" y="189"/>
                  <a:pt x="60" y="189"/>
                </a:cubicBezTo>
                <a:cubicBezTo>
                  <a:pt x="59" y="189"/>
                  <a:pt x="59" y="190"/>
                  <a:pt x="59" y="189"/>
                </a:cubicBezTo>
                <a:cubicBezTo>
                  <a:pt x="59" y="188"/>
                  <a:pt x="59" y="188"/>
                  <a:pt x="59" y="188"/>
                </a:cubicBezTo>
                <a:cubicBezTo>
                  <a:pt x="58" y="188"/>
                  <a:pt x="58" y="188"/>
                  <a:pt x="58" y="188"/>
                </a:cubicBezTo>
                <a:cubicBezTo>
                  <a:pt x="58" y="188"/>
                  <a:pt x="58" y="189"/>
                  <a:pt x="58" y="189"/>
                </a:cubicBezTo>
                <a:cubicBezTo>
                  <a:pt x="58" y="189"/>
                  <a:pt x="58" y="189"/>
                  <a:pt x="59" y="190"/>
                </a:cubicBezTo>
                <a:cubicBezTo>
                  <a:pt x="59" y="190"/>
                  <a:pt x="59" y="190"/>
                  <a:pt x="58" y="190"/>
                </a:cubicBezTo>
                <a:cubicBezTo>
                  <a:pt x="58" y="190"/>
                  <a:pt x="58" y="191"/>
                  <a:pt x="57" y="191"/>
                </a:cubicBezTo>
                <a:cubicBezTo>
                  <a:pt x="57" y="191"/>
                  <a:pt x="57" y="190"/>
                  <a:pt x="57" y="190"/>
                </a:cubicBezTo>
                <a:cubicBezTo>
                  <a:pt x="57" y="190"/>
                  <a:pt x="57" y="190"/>
                  <a:pt x="58" y="190"/>
                </a:cubicBezTo>
                <a:cubicBezTo>
                  <a:pt x="57" y="189"/>
                  <a:pt x="57" y="188"/>
                  <a:pt x="57" y="188"/>
                </a:cubicBezTo>
                <a:cubicBezTo>
                  <a:pt x="56" y="188"/>
                  <a:pt x="56" y="188"/>
                  <a:pt x="55" y="188"/>
                </a:cubicBezTo>
                <a:cubicBezTo>
                  <a:pt x="55" y="188"/>
                  <a:pt x="54" y="188"/>
                  <a:pt x="54" y="188"/>
                </a:cubicBezTo>
                <a:cubicBezTo>
                  <a:pt x="54" y="189"/>
                  <a:pt x="55" y="189"/>
                  <a:pt x="55" y="189"/>
                </a:cubicBezTo>
                <a:cubicBezTo>
                  <a:pt x="55" y="189"/>
                  <a:pt x="56" y="189"/>
                  <a:pt x="56" y="189"/>
                </a:cubicBezTo>
                <a:cubicBezTo>
                  <a:pt x="56" y="190"/>
                  <a:pt x="57" y="190"/>
                  <a:pt x="56" y="190"/>
                </a:cubicBezTo>
                <a:cubicBezTo>
                  <a:pt x="56" y="191"/>
                  <a:pt x="56" y="191"/>
                  <a:pt x="55" y="190"/>
                </a:cubicBezTo>
                <a:cubicBezTo>
                  <a:pt x="55" y="190"/>
                  <a:pt x="55" y="190"/>
                  <a:pt x="55" y="190"/>
                </a:cubicBezTo>
                <a:cubicBezTo>
                  <a:pt x="54" y="189"/>
                  <a:pt x="54" y="189"/>
                  <a:pt x="53" y="189"/>
                </a:cubicBezTo>
                <a:cubicBezTo>
                  <a:pt x="53" y="189"/>
                  <a:pt x="52" y="189"/>
                  <a:pt x="52" y="189"/>
                </a:cubicBezTo>
                <a:cubicBezTo>
                  <a:pt x="52" y="189"/>
                  <a:pt x="52" y="189"/>
                  <a:pt x="53" y="189"/>
                </a:cubicBezTo>
                <a:cubicBezTo>
                  <a:pt x="53" y="190"/>
                  <a:pt x="53" y="190"/>
                  <a:pt x="53" y="190"/>
                </a:cubicBezTo>
                <a:cubicBezTo>
                  <a:pt x="54" y="191"/>
                  <a:pt x="54" y="191"/>
                  <a:pt x="54" y="192"/>
                </a:cubicBezTo>
                <a:cubicBezTo>
                  <a:pt x="53" y="192"/>
                  <a:pt x="52" y="192"/>
                  <a:pt x="52" y="191"/>
                </a:cubicBezTo>
                <a:cubicBezTo>
                  <a:pt x="52" y="191"/>
                  <a:pt x="51" y="190"/>
                  <a:pt x="51" y="191"/>
                </a:cubicBezTo>
                <a:cubicBezTo>
                  <a:pt x="50" y="191"/>
                  <a:pt x="49" y="191"/>
                  <a:pt x="48" y="193"/>
                </a:cubicBezTo>
                <a:cubicBezTo>
                  <a:pt x="48" y="193"/>
                  <a:pt x="47" y="193"/>
                  <a:pt x="47" y="193"/>
                </a:cubicBezTo>
                <a:cubicBezTo>
                  <a:pt x="47" y="194"/>
                  <a:pt x="47" y="194"/>
                  <a:pt x="46" y="194"/>
                </a:cubicBezTo>
                <a:cubicBezTo>
                  <a:pt x="47" y="195"/>
                  <a:pt x="47" y="195"/>
                  <a:pt x="47" y="195"/>
                </a:cubicBezTo>
                <a:cubicBezTo>
                  <a:pt x="46" y="196"/>
                  <a:pt x="45" y="195"/>
                  <a:pt x="44" y="195"/>
                </a:cubicBezTo>
                <a:cubicBezTo>
                  <a:pt x="44" y="195"/>
                  <a:pt x="44" y="195"/>
                  <a:pt x="44" y="195"/>
                </a:cubicBezTo>
                <a:cubicBezTo>
                  <a:pt x="44" y="194"/>
                  <a:pt x="44" y="194"/>
                  <a:pt x="43" y="193"/>
                </a:cubicBezTo>
                <a:cubicBezTo>
                  <a:pt x="43" y="193"/>
                  <a:pt x="43" y="193"/>
                  <a:pt x="43" y="193"/>
                </a:cubicBezTo>
                <a:cubicBezTo>
                  <a:pt x="43" y="193"/>
                  <a:pt x="44" y="193"/>
                  <a:pt x="44" y="193"/>
                </a:cubicBezTo>
                <a:cubicBezTo>
                  <a:pt x="44" y="193"/>
                  <a:pt x="44" y="193"/>
                  <a:pt x="44" y="193"/>
                </a:cubicBezTo>
                <a:cubicBezTo>
                  <a:pt x="44" y="193"/>
                  <a:pt x="45" y="193"/>
                  <a:pt x="45" y="193"/>
                </a:cubicBezTo>
                <a:cubicBezTo>
                  <a:pt x="45" y="193"/>
                  <a:pt x="45" y="192"/>
                  <a:pt x="45" y="192"/>
                </a:cubicBezTo>
                <a:cubicBezTo>
                  <a:pt x="44" y="192"/>
                  <a:pt x="43" y="191"/>
                  <a:pt x="43" y="190"/>
                </a:cubicBezTo>
                <a:cubicBezTo>
                  <a:pt x="43" y="190"/>
                  <a:pt x="43" y="190"/>
                  <a:pt x="43" y="190"/>
                </a:cubicBezTo>
                <a:cubicBezTo>
                  <a:pt x="42" y="191"/>
                  <a:pt x="42" y="191"/>
                  <a:pt x="40" y="190"/>
                </a:cubicBezTo>
                <a:cubicBezTo>
                  <a:pt x="40" y="190"/>
                  <a:pt x="40" y="190"/>
                  <a:pt x="40" y="190"/>
                </a:cubicBezTo>
                <a:cubicBezTo>
                  <a:pt x="40" y="191"/>
                  <a:pt x="40" y="191"/>
                  <a:pt x="39" y="191"/>
                </a:cubicBezTo>
                <a:cubicBezTo>
                  <a:pt x="39" y="190"/>
                  <a:pt x="38" y="189"/>
                  <a:pt x="39" y="188"/>
                </a:cubicBezTo>
                <a:cubicBezTo>
                  <a:pt x="38" y="187"/>
                  <a:pt x="39" y="187"/>
                  <a:pt x="39" y="186"/>
                </a:cubicBezTo>
                <a:cubicBezTo>
                  <a:pt x="37" y="185"/>
                  <a:pt x="38" y="184"/>
                  <a:pt x="38" y="183"/>
                </a:cubicBezTo>
                <a:cubicBezTo>
                  <a:pt x="38" y="183"/>
                  <a:pt x="38" y="183"/>
                  <a:pt x="39" y="182"/>
                </a:cubicBezTo>
                <a:cubicBezTo>
                  <a:pt x="39" y="182"/>
                  <a:pt x="39" y="182"/>
                  <a:pt x="39" y="182"/>
                </a:cubicBezTo>
                <a:cubicBezTo>
                  <a:pt x="39" y="182"/>
                  <a:pt x="39" y="182"/>
                  <a:pt x="39" y="181"/>
                </a:cubicBezTo>
                <a:cubicBezTo>
                  <a:pt x="39" y="181"/>
                  <a:pt x="38" y="182"/>
                  <a:pt x="38" y="182"/>
                </a:cubicBezTo>
                <a:cubicBezTo>
                  <a:pt x="38" y="182"/>
                  <a:pt x="37" y="182"/>
                  <a:pt x="37" y="182"/>
                </a:cubicBezTo>
                <a:cubicBezTo>
                  <a:pt x="36" y="182"/>
                  <a:pt x="36" y="182"/>
                  <a:pt x="36" y="181"/>
                </a:cubicBezTo>
                <a:cubicBezTo>
                  <a:pt x="36" y="180"/>
                  <a:pt x="36" y="179"/>
                  <a:pt x="37" y="180"/>
                </a:cubicBezTo>
                <a:cubicBezTo>
                  <a:pt x="37" y="180"/>
                  <a:pt x="37" y="180"/>
                  <a:pt x="38" y="180"/>
                </a:cubicBezTo>
                <a:cubicBezTo>
                  <a:pt x="38" y="178"/>
                  <a:pt x="39" y="178"/>
                  <a:pt x="40" y="177"/>
                </a:cubicBezTo>
                <a:cubicBezTo>
                  <a:pt x="41" y="177"/>
                  <a:pt x="41" y="177"/>
                  <a:pt x="42" y="177"/>
                </a:cubicBezTo>
                <a:cubicBezTo>
                  <a:pt x="42" y="178"/>
                  <a:pt x="42" y="178"/>
                  <a:pt x="42" y="177"/>
                </a:cubicBezTo>
                <a:cubicBezTo>
                  <a:pt x="43" y="177"/>
                  <a:pt x="45" y="176"/>
                  <a:pt x="46" y="176"/>
                </a:cubicBezTo>
                <a:cubicBezTo>
                  <a:pt x="47" y="176"/>
                  <a:pt x="47" y="176"/>
                  <a:pt x="47" y="175"/>
                </a:cubicBezTo>
                <a:cubicBezTo>
                  <a:pt x="46" y="175"/>
                  <a:pt x="47" y="175"/>
                  <a:pt x="47" y="175"/>
                </a:cubicBezTo>
                <a:cubicBezTo>
                  <a:pt x="47" y="175"/>
                  <a:pt x="47" y="175"/>
                  <a:pt x="47" y="175"/>
                </a:cubicBezTo>
                <a:cubicBezTo>
                  <a:pt x="47" y="175"/>
                  <a:pt x="47" y="176"/>
                  <a:pt x="48" y="176"/>
                </a:cubicBezTo>
                <a:cubicBezTo>
                  <a:pt x="48" y="176"/>
                  <a:pt x="48" y="176"/>
                  <a:pt x="48" y="176"/>
                </a:cubicBezTo>
                <a:cubicBezTo>
                  <a:pt x="48" y="176"/>
                  <a:pt x="48" y="176"/>
                  <a:pt x="48" y="176"/>
                </a:cubicBezTo>
                <a:cubicBezTo>
                  <a:pt x="48" y="175"/>
                  <a:pt x="48" y="175"/>
                  <a:pt x="49" y="175"/>
                </a:cubicBezTo>
                <a:cubicBezTo>
                  <a:pt x="50" y="175"/>
                  <a:pt x="50" y="174"/>
                  <a:pt x="49" y="174"/>
                </a:cubicBezTo>
                <a:cubicBezTo>
                  <a:pt x="48" y="173"/>
                  <a:pt x="48" y="173"/>
                  <a:pt x="49" y="172"/>
                </a:cubicBezTo>
                <a:cubicBezTo>
                  <a:pt x="49" y="171"/>
                  <a:pt x="49" y="171"/>
                  <a:pt x="48" y="171"/>
                </a:cubicBezTo>
                <a:cubicBezTo>
                  <a:pt x="47" y="171"/>
                  <a:pt x="48" y="170"/>
                  <a:pt x="47" y="170"/>
                </a:cubicBezTo>
                <a:cubicBezTo>
                  <a:pt x="47" y="170"/>
                  <a:pt x="47" y="170"/>
                  <a:pt x="47" y="170"/>
                </a:cubicBezTo>
                <a:cubicBezTo>
                  <a:pt x="47" y="170"/>
                  <a:pt x="47" y="170"/>
                  <a:pt x="47" y="170"/>
                </a:cubicBezTo>
                <a:cubicBezTo>
                  <a:pt x="47" y="171"/>
                  <a:pt x="47" y="171"/>
                  <a:pt x="46" y="172"/>
                </a:cubicBezTo>
                <a:cubicBezTo>
                  <a:pt x="46" y="172"/>
                  <a:pt x="46" y="172"/>
                  <a:pt x="46" y="173"/>
                </a:cubicBezTo>
                <a:cubicBezTo>
                  <a:pt x="46" y="173"/>
                  <a:pt x="46" y="173"/>
                  <a:pt x="46" y="174"/>
                </a:cubicBezTo>
                <a:cubicBezTo>
                  <a:pt x="46" y="174"/>
                  <a:pt x="45" y="174"/>
                  <a:pt x="45" y="174"/>
                </a:cubicBezTo>
                <a:cubicBezTo>
                  <a:pt x="45" y="173"/>
                  <a:pt x="44" y="172"/>
                  <a:pt x="43" y="172"/>
                </a:cubicBezTo>
                <a:cubicBezTo>
                  <a:pt x="43" y="172"/>
                  <a:pt x="43" y="172"/>
                  <a:pt x="43" y="172"/>
                </a:cubicBezTo>
                <a:cubicBezTo>
                  <a:pt x="43" y="171"/>
                  <a:pt x="42" y="170"/>
                  <a:pt x="42" y="169"/>
                </a:cubicBezTo>
                <a:cubicBezTo>
                  <a:pt x="42" y="169"/>
                  <a:pt x="42" y="169"/>
                  <a:pt x="42" y="169"/>
                </a:cubicBezTo>
                <a:cubicBezTo>
                  <a:pt x="42" y="169"/>
                  <a:pt x="42" y="168"/>
                  <a:pt x="42" y="168"/>
                </a:cubicBezTo>
                <a:cubicBezTo>
                  <a:pt x="42" y="168"/>
                  <a:pt x="42" y="168"/>
                  <a:pt x="42" y="168"/>
                </a:cubicBezTo>
                <a:cubicBezTo>
                  <a:pt x="41" y="168"/>
                  <a:pt x="41" y="168"/>
                  <a:pt x="41" y="169"/>
                </a:cubicBezTo>
                <a:cubicBezTo>
                  <a:pt x="40" y="169"/>
                  <a:pt x="41" y="170"/>
                  <a:pt x="41" y="170"/>
                </a:cubicBezTo>
                <a:cubicBezTo>
                  <a:pt x="41" y="170"/>
                  <a:pt x="41" y="170"/>
                  <a:pt x="41" y="170"/>
                </a:cubicBezTo>
                <a:cubicBezTo>
                  <a:pt x="41" y="170"/>
                  <a:pt x="41" y="170"/>
                  <a:pt x="42" y="170"/>
                </a:cubicBezTo>
                <a:cubicBezTo>
                  <a:pt x="41" y="170"/>
                  <a:pt x="41" y="171"/>
                  <a:pt x="41" y="171"/>
                </a:cubicBezTo>
                <a:cubicBezTo>
                  <a:pt x="41" y="171"/>
                  <a:pt x="40" y="170"/>
                  <a:pt x="39" y="170"/>
                </a:cubicBezTo>
                <a:cubicBezTo>
                  <a:pt x="38" y="171"/>
                  <a:pt x="37" y="171"/>
                  <a:pt x="36" y="171"/>
                </a:cubicBezTo>
                <a:cubicBezTo>
                  <a:pt x="36" y="171"/>
                  <a:pt x="36" y="171"/>
                  <a:pt x="35" y="171"/>
                </a:cubicBezTo>
                <a:cubicBezTo>
                  <a:pt x="35" y="170"/>
                  <a:pt x="35" y="170"/>
                  <a:pt x="35" y="170"/>
                </a:cubicBezTo>
                <a:cubicBezTo>
                  <a:pt x="34" y="169"/>
                  <a:pt x="34" y="169"/>
                  <a:pt x="33" y="169"/>
                </a:cubicBezTo>
                <a:cubicBezTo>
                  <a:pt x="33" y="170"/>
                  <a:pt x="33" y="170"/>
                  <a:pt x="33" y="170"/>
                </a:cubicBezTo>
                <a:cubicBezTo>
                  <a:pt x="33" y="170"/>
                  <a:pt x="34" y="170"/>
                  <a:pt x="34" y="171"/>
                </a:cubicBezTo>
                <a:cubicBezTo>
                  <a:pt x="34" y="171"/>
                  <a:pt x="34" y="172"/>
                  <a:pt x="34" y="172"/>
                </a:cubicBezTo>
                <a:cubicBezTo>
                  <a:pt x="33" y="172"/>
                  <a:pt x="33" y="173"/>
                  <a:pt x="32" y="172"/>
                </a:cubicBezTo>
                <a:cubicBezTo>
                  <a:pt x="31" y="172"/>
                  <a:pt x="31" y="172"/>
                  <a:pt x="30" y="173"/>
                </a:cubicBezTo>
                <a:cubicBezTo>
                  <a:pt x="30" y="173"/>
                  <a:pt x="29" y="173"/>
                  <a:pt x="28" y="173"/>
                </a:cubicBezTo>
                <a:cubicBezTo>
                  <a:pt x="27" y="173"/>
                  <a:pt x="26" y="173"/>
                  <a:pt x="25" y="173"/>
                </a:cubicBezTo>
                <a:cubicBezTo>
                  <a:pt x="24" y="172"/>
                  <a:pt x="23" y="172"/>
                  <a:pt x="21" y="171"/>
                </a:cubicBezTo>
                <a:cubicBezTo>
                  <a:pt x="21" y="171"/>
                  <a:pt x="21" y="171"/>
                  <a:pt x="21" y="171"/>
                </a:cubicBezTo>
                <a:cubicBezTo>
                  <a:pt x="20" y="171"/>
                  <a:pt x="20" y="170"/>
                  <a:pt x="20" y="170"/>
                </a:cubicBezTo>
                <a:cubicBezTo>
                  <a:pt x="20" y="170"/>
                  <a:pt x="20" y="170"/>
                  <a:pt x="20" y="169"/>
                </a:cubicBezTo>
                <a:cubicBezTo>
                  <a:pt x="21" y="169"/>
                  <a:pt x="21" y="169"/>
                  <a:pt x="21" y="169"/>
                </a:cubicBezTo>
                <a:cubicBezTo>
                  <a:pt x="22" y="170"/>
                  <a:pt x="22" y="170"/>
                  <a:pt x="23" y="170"/>
                </a:cubicBezTo>
                <a:cubicBezTo>
                  <a:pt x="23" y="170"/>
                  <a:pt x="24" y="171"/>
                  <a:pt x="25" y="171"/>
                </a:cubicBezTo>
                <a:cubicBezTo>
                  <a:pt x="25" y="171"/>
                  <a:pt x="25" y="171"/>
                  <a:pt x="26" y="170"/>
                </a:cubicBezTo>
                <a:cubicBezTo>
                  <a:pt x="25" y="170"/>
                  <a:pt x="25" y="170"/>
                  <a:pt x="25" y="169"/>
                </a:cubicBezTo>
                <a:cubicBezTo>
                  <a:pt x="25" y="169"/>
                  <a:pt x="25" y="169"/>
                  <a:pt x="25" y="169"/>
                </a:cubicBezTo>
                <a:cubicBezTo>
                  <a:pt x="24" y="169"/>
                  <a:pt x="24" y="168"/>
                  <a:pt x="23" y="168"/>
                </a:cubicBezTo>
                <a:cubicBezTo>
                  <a:pt x="23" y="167"/>
                  <a:pt x="23" y="167"/>
                  <a:pt x="22" y="167"/>
                </a:cubicBezTo>
                <a:cubicBezTo>
                  <a:pt x="22" y="167"/>
                  <a:pt x="22" y="167"/>
                  <a:pt x="22" y="167"/>
                </a:cubicBezTo>
                <a:cubicBezTo>
                  <a:pt x="22" y="167"/>
                  <a:pt x="22" y="167"/>
                  <a:pt x="22" y="167"/>
                </a:cubicBezTo>
                <a:cubicBezTo>
                  <a:pt x="22" y="168"/>
                  <a:pt x="22" y="168"/>
                  <a:pt x="22" y="168"/>
                </a:cubicBezTo>
                <a:cubicBezTo>
                  <a:pt x="22" y="168"/>
                  <a:pt x="21" y="168"/>
                  <a:pt x="21" y="168"/>
                </a:cubicBezTo>
                <a:cubicBezTo>
                  <a:pt x="21" y="168"/>
                  <a:pt x="21" y="168"/>
                  <a:pt x="21" y="168"/>
                </a:cubicBezTo>
                <a:cubicBezTo>
                  <a:pt x="21" y="167"/>
                  <a:pt x="20" y="167"/>
                  <a:pt x="20" y="167"/>
                </a:cubicBezTo>
                <a:cubicBezTo>
                  <a:pt x="19" y="167"/>
                  <a:pt x="19" y="167"/>
                  <a:pt x="18" y="167"/>
                </a:cubicBezTo>
                <a:cubicBezTo>
                  <a:pt x="18" y="167"/>
                  <a:pt x="18" y="167"/>
                  <a:pt x="18" y="167"/>
                </a:cubicBezTo>
                <a:cubicBezTo>
                  <a:pt x="18" y="167"/>
                  <a:pt x="18" y="167"/>
                  <a:pt x="18" y="167"/>
                </a:cubicBezTo>
                <a:cubicBezTo>
                  <a:pt x="18" y="167"/>
                  <a:pt x="18" y="166"/>
                  <a:pt x="18" y="166"/>
                </a:cubicBezTo>
                <a:cubicBezTo>
                  <a:pt x="18" y="166"/>
                  <a:pt x="17" y="165"/>
                  <a:pt x="18" y="164"/>
                </a:cubicBezTo>
                <a:cubicBezTo>
                  <a:pt x="18" y="164"/>
                  <a:pt x="19" y="164"/>
                  <a:pt x="19" y="164"/>
                </a:cubicBezTo>
                <a:cubicBezTo>
                  <a:pt x="20" y="164"/>
                  <a:pt x="20" y="164"/>
                  <a:pt x="20" y="164"/>
                </a:cubicBezTo>
                <a:cubicBezTo>
                  <a:pt x="20" y="164"/>
                  <a:pt x="20" y="164"/>
                  <a:pt x="20" y="165"/>
                </a:cubicBezTo>
                <a:cubicBezTo>
                  <a:pt x="19" y="165"/>
                  <a:pt x="20" y="165"/>
                  <a:pt x="20" y="166"/>
                </a:cubicBezTo>
                <a:cubicBezTo>
                  <a:pt x="21" y="166"/>
                  <a:pt x="21" y="166"/>
                  <a:pt x="21" y="165"/>
                </a:cubicBezTo>
                <a:cubicBezTo>
                  <a:pt x="21" y="165"/>
                  <a:pt x="22" y="165"/>
                  <a:pt x="21" y="164"/>
                </a:cubicBezTo>
                <a:cubicBezTo>
                  <a:pt x="21" y="164"/>
                  <a:pt x="21" y="164"/>
                  <a:pt x="21" y="164"/>
                </a:cubicBezTo>
                <a:cubicBezTo>
                  <a:pt x="22" y="164"/>
                  <a:pt x="23" y="164"/>
                  <a:pt x="23" y="165"/>
                </a:cubicBezTo>
                <a:cubicBezTo>
                  <a:pt x="22" y="165"/>
                  <a:pt x="23" y="166"/>
                  <a:pt x="23" y="166"/>
                </a:cubicBezTo>
                <a:cubicBezTo>
                  <a:pt x="24" y="166"/>
                  <a:pt x="24" y="166"/>
                  <a:pt x="25" y="166"/>
                </a:cubicBezTo>
                <a:cubicBezTo>
                  <a:pt x="25" y="166"/>
                  <a:pt x="25" y="166"/>
                  <a:pt x="24" y="165"/>
                </a:cubicBezTo>
                <a:cubicBezTo>
                  <a:pt x="24" y="165"/>
                  <a:pt x="23" y="164"/>
                  <a:pt x="24" y="163"/>
                </a:cubicBezTo>
                <a:cubicBezTo>
                  <a:pt x="24" y="163"/>
                  <a:pt x="24" y="163"/>
                  <a:pt x="24" y="163"/>
                </a:cubicBezTo>
                <a:cubicBezTo>
                  <a:pt x="24" y="163"/>
                  <a:pt x="24" y="163"/>
                  <a:pt x="25" y="163"/>
                </a:cubicBezTo>
                <a:cubicBezTo>
                  <a:pt x="25" y="163"/>
                  <a:pt x="25" y="163"/>
                  <a:pt x="25" y="164"/>
                </a:cubicBezTo>
                <a:cubicBezTo>
                  <a:pt x="25" y="164"/>
                  <a:pt x="25" y="164"/>
                  <a:pt x="25" y="165"/>
                </a:cubicBezTo>
                <a:cubicBezTo>
                  <a:pt x="26" y="165"/>
                  <a:pt x="26" y="165"/>
                  <a:pt x="26" y="165"/>
                </a:cubicBezTo>
                <a:cubicBezTo>
                  <a:pt x="27" y="165"/>
                  <a:pt x="28" y="166"/>
                  <a:pt x="28" y="166"/>
                </a:cubicBezTo>
                <a:cubicBezTo>
                  <a:pt x="28" y="166"/>
                  <a:pt x="28" y="167"/>
                  <a:pt x="28" y="167"/>
                </a:cubicBezTo>
                <a:cubicBezTo>
                  <a:pt x="27" y="167"/>
                  <a:pt x="27" y="166"/>
                  <a:pt x="26" y="166"/>
                </a:cubicBezTo>
                <a:cubicBezTo>
                  <a:pt x="26" y="166"/>
                  <a:pt x="25" y="166"/>
                  <a:pt x="25" y="167"/>
                </a:cubicBezTo>
                <a:cubicBezTo>
                  <a:pt x="26" y="168"/>
                  <a:pt x="26" y="168"/>
                  <a:pt x="27" y="169"/>
                </a:cubicBezTo>
                <a:cubicBezTo>
                  <a:pt x="27" y="169"/>
                  <a:pt x="28" y="169"/>
                  <a:pt x="28" y="169"/>
                </a:cubicBezTo>
                <a:cubicBezTo>
                  <a:pt x="28" y="169"/>
                  <a:pt x="28" y="170"/>
                  <a:pt x="28" y="170"/>
                </a:cubicBezTo>
                <a:cubicBezTo>
                  <a:pt x="28" y="170"/>
                  <a:pt x="28" y="170"/>
                  <a:pt x="28" y="169"/>
                </a:cubicBezTo>
                <a:cubicBezTo>
                  <a:pt x="28" y="169"/>
                  <a:pt x="28" y="169"/>
                  <a:pt x="28" y="169"/>
                </a:cubicBezTo>
                <a:cubicBezTo>
                  <a:pt x="28" y="169"/>
                  <a:pt x="28" y="169"/>
                  <a:pt x="28" y="168"/>
                </a:cubicBezTo>
                <a:cubicBezTo>
                  <a:pt x="28" y="169"/>
                  <a:pt x="29" y="169"/>
                  <a:pt x="29" y="169"/>
                </a:cubicBezTo>
                <a:cubicBezTo>
                  <a:pt x="29" y="169"/>
                  <a:pt x="29" y="170"/>
                  <a:pt x="29" y="170"/>
                </a:cubicBezTo>
                <a:cubicBezTo>
                  <a:pt x="29" y="171"/>
                  <a:pt x="29" y="171"/>
                  <a:pt x="29" y="171"/>
                </a:cubicBezTo>
                <a:cubicBezTo>
                  <a:pt x="30" y="171"/>
                  <a:pt x="30" y="172"/>
                  <a:pt x="31" y="171"/>
                </a:cubicBezTo>
                <a:cubicBezTo>
                  <a:pt x="31" y="171"/>
                  <a:pt x="31" y="171"/>
                  <a:pt x="31" y="171"/>
                </a:cubicBezTo>
                <a:cubicBezTo>
                  <a:pt x="31" y="170"/>
                  <a:pt x="32" y="170"/>
                  <a:pt x="32" y="170"/>
                </a:cubicBezTo>
                <a:cubicBezTo>
                  <a:pt x="32" y="170"/>
                  <a:pt x="32" y="169"/>
                  <a:pt x="32" y="169"/>
                </a:cubicBezTo>
                <a:cubicBezTo>
                  <a:pt x="31" y="169"/>
                  <a:pt x="30" y="170"/>
                  <a:pt x="29" y="169"/>
                </a:cubicBezTo>
                <a:cubicBezTo>
                  <a:pt x="29" y="168"/>
                  <a:pt x="29" y="168"/>
                  <a:pt x="30" y="168"/>
                </a:cubicBezTo>
                <a:cubicBezTo>
                  <a:pt x="30" y="168"/>
                  <a:pt x="30" y="168"/>
                  <a:pt x="30" y="168"/>
                </a:cubicBezTo>
                <a:cubicBezTo>
                  <a:pt x="31" y="167"/>
                  <a:pt x="31" y="167"/>
                  <a:pt x="31" y="168"/>
                </a:cubicBezTo>
                <a:cubicBezTo>
                  <a:pt x="32" y="168"/>
                  <a:pt x="32" y="168"/>
                  <a:pt x="32" y="168"/>
                </a:cubicBezTo>
                <a:cubicBezTo>
                  <a:pt x="32" y="169"/>
                  <a:pt x="32" y="169"/>
                  <a:pt x="33" y="169"/>
                </a:cubicBezTo>
                <a:cubicBezTo>
                  <a:pt x="33" y="168"/>
                  <a:pt x="33" y="168"/>
                  <a:pt x="32" y="168"/>
                </a:cubicBezTo>
                <a:cubicBezTo>
                  <a:pt x="32" y="168"/>
                  <a:pt x="32" y="168"/>
                  <a:pt x="32" y="167"/>
                </a:cubicBezTo>
                <a:cubicBezTo>
                  <a:pt x="33" y="167"/>
                  <a:pt x="33" y="167"/>
                  <a:pt x="33" y="167"/>
                </a:cubicBezTo>
                <a:cubicBezTo>
                  <a:pt x="34" y="167"/>
                  <a:pt x="34" y="167"/>
                  <a:pt x="34" y="167"/>
                </a:cubicBezTo>
                <a:cubicBezTo>
                  <a:pt x="34" y="167"/>
                  <a:pt x="35" y="167"/>
                  <a:pt x="34" y="168"/>
                </a:cubicBezTo>
                <a:cubicBezTo>
                  <a:pt x="35" y="168"/>
                  <a:pt x="35" y="168"/>
                  <a:pt x="35" y="168"/>
                </a:cubicBezTo>
                <a:cubicBezTo>
                  <a:pt x="36" y="168"/>
                  <a:pt x="36" y="168"/>
                  <a:pt x="37" y="167"/>
                </a:cubicBezTo>
                <a:cubicBezTo>
                  <a:pt x="36" y="167"/>
                  <a:pt x="36" y="167"/>
                  <a:pt x="36" y="167"/>
                </a:cubicBezTo>
                <a:cubicBezTo>
                  <a:pt x="36" y="166"/>
                  <a:pt x="36" y="166"/>
                  <a:pt x="36" y="166"/>
                </a:cubicBezTo>
                <a:cubicBezTo>
                  <a:pt x="37" y="166"/>
                  <a:pt x="36" y="166"/>
                  <a:pt x="36" y="165"/>
                </a:cubicBezTo>
                <a:cubicBezTo>
                  <a:pt x="36" y="165"/>
                  <a:pt x="36" y="165"/>
                  <a:pt x="36" y="165"/>
                </a:cubicBezTo>
                <a:cubicBezTo>
                  <a:pt x="36" y="165"/>
                  <a:pt x="36" y="164"/>
                  <a:pt x="36" y="164"/>
                </a:cubicBezTo>
                <a:cubicBezTo>
                  <a:pt x="36" y="164"/>
                  <a:pt x="36" y="164"/>
                  <a:pt x="36" y="164"/>
                </a:cubicBezTo>
                <a:cubicBezTo>
                  <a:pt x="37" y="164"/>
                  <a:pt x="37" y="165"/>
                  <a:pt x="37" y="165"/>
                </a:cubicBezTo>
                <a:cubicBezTo>
                  <a:pt x="38" y="165"/>
                  <a:pt x="38" y="166"/>
                  <a:pt x="38" y="165"/>
                </a:cubicBezTo>
                <a:cubicBezTo>
                  <a:pt x="39" y="165"/>
                  <a:pt x="39" y="164"/>
                  <a:pt x="39" y="163"/>
                </a:cubicBezTo>
                <a:cubicBezTo>
                  <a:pt x="39" y="163"/>
                  <a:pt x="39" y="163"/>
                  <a:pt x="39" y="163"/>
                </a:cubicBezTo>
                <a:cubicBezTo>
                  <a:pt x="38" y="163"/>
                  <a:pt x="38" y="163"/>
                  <a:pt x="38" y="163"/>
                </a:cubicBezTo>
                <a:cubicBezTo>
                  <a:pt x="39" y="164"/>
                  <a:pt x="38" y="164"/>
                  <a:pt x="38" y="164"/>
                </a:cubicBezTo>
                <a:cubicBezTo>
                  <a:pt x="38" y="164"/>
                  <a:pt x="37" y="164"/>
                  <a:pt x="37" y="163"/>
                </a:cubicBezTo>
                <a:cubicBezTo>
                  <a:pt x="38" y="163"/>
                  <a:pt x="38" y="163"/>
                  <a:pt x="37" y="163"/>
                </a:cubicBezTo>
                <a:cubicBezTo>
                  <a:pt x="37" y="162"/>
                  <a:pt x="36" y="163"/>
                  <a:pt x="36" y="162"/>
                </a:cubicBezTo>
                <a:cubicBezTo>
                  <a:pt x="36" y="163"/>
                  <a:pt x="36" y="163"/>
                  <a:pt x="36" y="163"/>
                </a:cubicBezTo>
                <a:cubicBezTo>
                  <a:pt x="36" y="163"/>
                  <a:pt x="36" y="163"/>
                  <a:pt x="36" y="164"/>
                </a:cubicBezTo>
                <a:cubicBezTo>
                  <a:pt x="35" y="164"/>
                  <a:pt x="34" y="164"/>
                  <a:pt x="34" y="165"/>
                </a:cubicBezTo>
                <a:cubicBezTo>
                  <a:pt x="34" y="165"/>
                  <a:pt x="34" y="166"/>
                  <a:pt x="34" y="166"/>
                </a:cubicBezTo>
                <a:cubicBezTo>
                  <a:pt x="34" y="166"/>
                  <a:pt x="34" y="166"/>
                  <a:pt x="33" y="166"/>
                </a:cubicBezTo>
                <a:cubicBezTo>
                  <a:pt x="33" y="166"/>
                  <a:pt x="33" y="166"/>
                  <a:pt x="33" y="165"/>
                </a:cubicBezTo>
                <a:cubicBezTo>
                  <a:pt x="33" y="165"/>
                  <a:pt x="34" y="165"/>
                  <a:pt x="33" y="164"/>
                </a:cubicBezTo>
                <a:cubicBezTo>
                  <a:pt x="33" y="164"/>
                  <a:pt x="32" y="164"/>
                  <a:pt x="31" y="164"/>
                </a:cubicBezTo>
                <a:cubicBezTo>
                  <a:pt x="31" y="164"/>
                  <a:pt x="31" y="164"/>
                  <a:pt x="31" y="164"/>
                </a:cubicBezTo>
                <a:cubicBezTo>
                  <a:pt x="31" y="165"/>
                  <a:pt x="32" y="165"/>
                  <a:pt x="31" y="165"/>
                </a:cubicBezTo>
                <a:cubicBezTo>
                  <a:pt x="31" y="166"/>
                  <a:pt x="30" y="166"/>
                  <a:pt x="30" y="166"/>
                </a:cubicBezTo>
                <a:cubicBezTo>
                  <a:pt x="30" y="166"/>
                  <a:pt x="29" y="165"/>
                  <a:pt x="29" y="165"/>
                </a:cubicBezTo>
                <a:cubicBezTo>
                  <a:pt x="30" y="164"/>
                  <a:pt x="29" y="164"/>
                  <a:pt x="29" y="165"/>
                </a:cubicBezTo>
                <a:cubicBezTo>
                  <a:pt x="28" y="165"/>
                  <a:pt x="28" y="165"/>
                  <a:pt x="27" y="164"/>
                </a:cubicBezTo>
                <a:cubicBezTo>
                  <a:pt x="27" y="164"/>
                  <a:pt x="27" y="164"/>
                  <a:pt x="27" y="164"/>
                </a:cubicBezTo>
                <a:cubicBezTo>
                  <a:pt x="28" y="163"/>
                  <a:pt x="29" y="163"/>
                  <a:pt x="29" y="163"/>
                </a:cubicBezTo>
                <a:cubicBezTo>
                  <a:pt x="30" y="163"/>
                  <a:pt x="31" y="162"/>
                  <a:pt x="31" y="161"/>
                </a:cubicBezTo>
                <a:cubicBezTo>
                  <a:pt x="32" y="161"/>
                  <a:pt x="31" y="160"/>
                  <a:pt x="31" y="160"/>
                </a:cubicBezTo>
                <a:cubicBezTo>
                  <a:pt x="31" y="160"/>
                  <a:pt x="31" y="160"/>
                  <a:pt x="30" y="160"/>
                </a:cubicBezTo>
                <a:cubicBezTo>
                  <a:pt x="30" y="160"/>
                  <a:pt x="30" y="160"/>
                  <a:pt x="30" y="160"/>
                </a:cubicBezTo>
                <a:cubicBezTo>
                  <a:pt x="30" y="160"/>
                  <a:pt x="29" y="160"/>
                  <a:pt x="29" y="159"/>
                </a:cubicBezTo>
                <a:cubicBezTo>
                  <a:pt x="29" y="158"/>
                  <a:pt x="28" y="158"/>
                  <a:pt x="28" y="158"/>
                </a:cubicBezTo>
                <a:cubicBezTo>
                  <a:pt x="26" y="159"/>
                  <a:pt x="25" y="157"/>
                  <a:pt x="24" y="157"/>
                </a:cubicBezTo>
                <a:cubicBezTo>
                  <a:pt x="24" y="156"/>
                  <a:pt x="25" y="156"/>
                  <a:pt x="25" y="156"/>
                </a:cubicBezTo>
                <a:cubicBezTo>
                  <a:pt x="25" y="155"/>
                  <a:pt x="26" y="154"/>
                  <a:pt x="27" y="155"/>
                </a:cubicBezTo>
                <a:cubicBezTo>
                  <a:pt x="27" y="155"/>
                  <a:pt x="27" y="155"/>
                  <a:pt x="28" y="155"/>
                </a:cubicBezTo>
                <a:cubicBezTo>
                  <a:pt x="27" y="155"/>
                  <a:pt x="27" y="154"/>
                  <a:pt x="27" y="154"/>
                </a:cubicBezTo>
                <a:cubicBezTo>
                  <a:pt x="26" y="153"/>
                  <a:pt x="26" y="153"/>
                  <a:pt x="25" y="154"/>
                </a:cubicBezTo>
                <a:cubicBezTo>
                  <a:pt x="24" y="154"/>
                  <a:pt x="24" y="155"/>
                  <a:pt x="23" y="155"/>
                </a:cubicBezTo>
                <a:cubicBezTo>
                  <a:pt x="22" y="155"/>
                  <a:pt x="22" y="155"/>
                  <a:pt x="22" y="156"/>
                </a:cubicBezTo>
                <a:cubicBezTo>
                  <a:pt x="22" y="156"/>
                  <a:pt x="22" y="156"/>
                  <a:pt x="22" y="156"/>
                </a:cubicBezTo>
                <a:cubicBezTo>
                  <a:pt x="22" y="156"/>
                  <a:pt x="22" y="156"/>
                  <a:pt x="22" y="156"/>
                </a:cubicBezTo>
                <a:cubicBezTo>
                  <a:pt x="22" y="156"/>
                  <a:pt x="21" y="155"/>
                  <a:pt x="21" y="155"/>
                </a:cubicBezTo>
                <a:cubicBezTo>
                  <a:pt x="21" y="155"/>
                  <a:pt x="21" y="154"/>
                  <a:pt x="21" y="154"/>
                </a:cubicBezTo>
                <a:cubicBezTo>
                  <a:pt x="20" y="154"/>
                  <a:pt x="19" y="155"/>
                  <a:pt x="19" y="154"/>
                </a:cubicBezTo>
                <a:cubicBezTo>
                  <a:pt x="19" y="153"/>
                  <a:pt x="18" y="153"/>
                  <a:pt x="18" y="152"/>
                </a:cubicBezTo>
                <a:cubicBezTo>
                  <a:pt x="18" y="152"/>
                  <a:pt x="18" y="152"/>
                  <a:pt x="17" y="152"/>
                </a:cubicBezTo>
                <a:cubicBezTo>
                  <a:pt x="17" y="152"/>
                  <a:pt x="17" y="152"/>
                  <a:pt x="17" y="153"/>
                </a:cubicBezTo>
                <a:cubicBezTo>
                  <a:pt x="17" y="153"/>
                  <a:pt x="18" y="154"/>
                  <a:pt x="18" y="154"/>
                </a:cubicBezTo>
                <a:cubicBezTo>
                  <a:pt x="18" y="154"/>
                  <a:pt x="18" y="154"/>
                  <a:pt x="18" y="154"/>
                </a:cubicBezTo>
                <a:cubicBezTo>
                  <a:pt x="18" y="154"/>
                  <a:pt x="18" y="154"/>
                  <a:pt x="18" y="154"/>
                </a:cubicBezTo>
                <a:cubicBezTo>
                  <a:pt x="18" y="154"/>
                  <a:pt x="18" y="155"/>
                  <a:pt x="18" y="155"/>
                </a:cubicBezTo>
                <a:cubicBezTo>
                  <a:pt x="18" y="155"/>
                  <a:pt x="18" y="155"/>
                  <a:pt x="18" y="155"/>
                </a:cubicBezTo>
                <a:cubicBezTo>
                  <a:pt x="18" y="155"/>
                  <a:pt x="18" y="155"/>
                  <a:pt x="18" y="155"/>
                </a:cubicBezTo>
                <a:cubicBezTo>
                  <a:pt x="18" y="155"/>
                  <a:pt x="18" y="155"/>
                  <a:pt x="17" y="155"/>
                </a:cubicBezTo>
                <a:cubicBezTo>
                  <a:pt x="17" y="155"/>
                  <a:pt x="17" y="155"/>
                  <a:pt x="17" y="155"/>
                </a:cubicBezTo>
                <a:cubicBezTo>
                  <a:pt x="17" y="155"/>
                  <a:pt x="17" y="155"/>
                  <a:pt x="17" y="155"/>
                </a:cubicBezTo>
                <a:cubicBezTo>
                  <a:pt x="16" y="154"/>
                  <a:pt x="15" y="154"/>
                  <a:pt x="13" y="154"/>
                </a:cubicBezTo>
                <a:cubicBezTo>
                  <a:pt x="13" y="154"/>
                  <a:pt x="13" y="155"/>
                  <a:pt x="13" y="155"/>
                </a:cubicBezTo>
                <a:cubicBezTo>
                  <a:pt x="13" y="156"/>
                  <a:pt x="13" y="156"/>
                  <a:pt x="13" y="156"/>
                </a:cubicBezTo>
                <a:cubicBezTo>
                  <a:pt x="14" y="156"/>
                  <a:pt x="14" y="156"/>
                  <a:pt x="14" y="157"/>
                </a:cubicBezTo>
                <a:cubicBezTo>
                  <a:pt x="15" y="157"/>
                  <a:pt x="15" y="157"/>
                  <a:pt x="16" y="156"/>
                </a:cubicBezTo>
                <a:cubicBezTo>
                  <a:pt x="16" y="156"/>
                  <a:pt x="16" y="156"/>
                  <a:pt x="16" y="156"/>
                </a:cubicBezTo>
                <a:cubicBezTo>
                  <a:pt x="16" y="155"/>
                  <a:pt x="17" y="156"/>
                  <a:pt x="17" y="156"/>
                </a:cubicBezTo>
                <a:cubicBezTo>
                  <a:pt x="17" y="157"/>
                  <a:pt x="17" y="157"/>
                  <a:pt x="16" y="158"/>
                </a:cubicBezTo>
                <a:cubicBezTo>
                  <a:pt x="16" y="159"/>
                  <a:pt x="16" y="159"/>
                  <a:pt x="16" y="159"/>
                </a:cubicBezTo>
                <a:cubicBezTo>
                  <a:pt x="16" y="159"/>
                  <a:pt x="16" y="158"/>
                  <a:pt x="16" y="158"/>
                </a:cubicBezTo>
                <a:cubicBezTo>
                  <a:pt x="16" y="158"/>
                  <a:pt x="16" y="158"/>
                  <a:pt x="16" y="157"/>
                </a:cubicBezTo>
                <a:cubicBezTo>
                  <a:pt x="15" y="157"/>
                  <a:pt x="15" y="158"/>
                  <a:pt x="15" y="158"/>
                </a:cubicBezTo>
                <a:cubicBezTo>
                  <a:pt x="15" y="158"/>
                  <a:pt x="15" y="158"/>
                  <a:pt x="15" y="159"/>
                </a:cubicBezTo>
                <a:cubicBezTo>
                  <a:pt x="15" y="159"/>
                  <a:pt x="15" y="159"/>
                  <a:pt x="15" y="159"/>
                </a:cubicBezTo>
                <a:cubicBezTo>
                  <a:pt x="15" y="159"/>
                  <a:pt x="15" y="159"/>
                  <a:pt x="15" y="159"/>
                </a:cubicBezTo>
                <a:cubicBezTo>
                  <a:pt x="15" y="159"/>
                  <a:pt x="14" y="159"/>
                  <a:pt x="14" y="159"/>
                </a:cubicBezTo>
                <a:cubicBezTo>
                  <a:pt x="14" y="159"/>
                  <a:pt x="14" y="159"/>
                  <a:pt x="14" y="160"/>
                </a:cubicBezTo>
                <a:cubicBezTo>
                  <a:pt x="13" y="160"/>
                  <a:pt x="14" y="160"/>
                  <a:pt x="14" y="160"/>
                </a:cubicBezTo>
                <a:cubicBezTo>
                  <a:pt x="14" y="160"/>
                  <a:pt x="15" y="160"/>
                  <a:pt x="15" y="160"/>
                </a:cubicBezTo>
                <a:cubicBezTo>
                  <a:pt x="15" y="160"/>
                  <a:pt x="15" y="161"/>
                  <a:pt x="15" y="161"/>
                </a:cubicBezTo>
                <a:cubicBezTo>
                  <a:pt x="14" y="162"/>
                  <a:pt x="13" y="162"/>
                  <a:pt x="12" y="161"/>
                </a:cubicBezTo>
                <a:cubicBezTo>
                  <a:pt x="12" y="161"/>
                  <a:pt x="12" y="161"/>
                  <a:pt x="12" y="161"/>
                </a:cubicBezTo>
                <a:cubicBezTo>
                  <a:pt x="12" y="161"/>
                  <a:pt x="12" y="160"/>
                  <a:pt x="11" y="160"/>
                </a:cubicBezTo>
                <a:cubicBezTo>
                  <a:pt x="11" y="161"/>
                  <a:pt x="11" y="161"/>
                  <a:pt x="11" y="161"/>
                </a:cubicBezTo>
                <a:cubicBezTo>
                  <a:pt x="11" y="162"/>
                  <a:pt x="12" y="163"/>
                  <a:pt x="13" y="163"/>
                </a:cubicBezTo>
                <a:cubicBezTo>
                  <a:pt x="13" y="163"/>
                  <a:pt x="13" y="162"/>
                  <a:pt x="14" y="162"/>
                </a:cubicBezTo>
                <a:cubicBezTo>
                  <a:pt x="15" y="162"/>
                  <a:pt x="16" y="162"/>
                  <a:pt x="16" y="161"/>
                </a:cubicBezTo>
                <a:cubicBezTo>
                  <a:pt x="16" y="161"/>
                  <a:pt x="16" y="161"/>
                  <a:pt x="17" y="160"/>
                </a:cubicBezTo>
                <a:cubicBezTo>
                  <a:pt x="17" y="160"/>
                  <a:pt x="17" y="160"/>
                  <a:pt x="17" y="160"/>
                </a:cubicBezTo>
                <a:cubicBezTo>
                  <a:pt x="17" y="160"/>
                  <a:pt x="18" y="160"/>
                  <a:pt x="18" y="161"/>
                </a:cubicBezTo>
                <a:cubicBezTo>
                  <a:pt x="18" y="161"/>
                  <a:pt x="18" y="161"/>
                  <a:pt x="18" y="161"/>
                </a:cubicBezTo>
                <a:cubicBezTo>
                  <a:pt x="17" y="161"/>
                  <a:pt x="17" y="161"/>
                  <a:pt x="17" y="162"/>
                </a:cubicBezTo>
                <a:cubicBezTo>
                  <a:pt x="18" y="162"/>
                  <a:pt x="18" y="162"/>
                  <a:pt x="19" y="163"/>
                </a:cubicBezTo>
                <a:cubicBezTo>
                  <a:pt x="19" y="163"/>
                  <a:pt x="19" y="163"/>
                  <a:pt x="19" y="163"/>
                </a:cubicBezTo>
                <a:cubicBezTo>
                  <a:pt x="19" y="163"/>
                  <a:pt x="19" y="164"/>
                  <a:pt x="19" y="164"/>
                </a:cubicBezTo>
                <a:cubicBezTo>
                  <a:pt x="18" y="163"/>
                  <a:pt x="17" y="163"/>
                  <a:pt x="17" y="163"/>
                </a:cubicBezTo>
                <a:cubicBezTo>
                  <a:pt x="17" y="162"/>
                  <a:pt x="16" y="162"/>
                  <a:pt x="16" y="163"/>
                </a:cubicBezTo>
                <a:cubicBezTo>
                  <a:pt x="16" y="163"/>
                  <a:pt x="15" y="163"/>
                  <a:pt x="14" y="164"/>
                </a:cubicBezTo>
                <a:cubicBezTo>
                  <a:pt x="14" y="164"/>
                  <a:pt x="14" y="164"/>
                  <a:pt x="13" y="164"/>
                </a:cubicBezTo>
                <a:cubicBezTo>
                  <a:pt x="14" y="164"/>
                  <a:pt x="14" y="164"/>
                  <a:pt x="14" y="165"/>
                </a:cubicBezTo>
                <a:cubicBezTo>
                  <a:pt x="15" y="165"/>
                  <a:pt x="15" y="166"/>
                  <a:pt x="16" y="167"/>
                </a:cubicBezTo>
                <a:cubicBezTo>
                  <a:pt x="16" y="167"/>
                  <a:pt x="16" y="167"/>
                  <a:pt x="15" y="167"/>
                </a:cubicBezTo>
                <a:cubicBezTo>
                  <a:pt x="15" y="168"/>
                  <a:pt x="15" y="168"/>
                  <a:pt x="15" y="168"/>
                </a:cubicBezTo>
                <a:cubicBezTo>
                  <a:pt x="14" y="167"/>
                  <a:pt x="13" y="167"/>
                  <a:pt x="12" y="168"/>
                </a:cubicBezTo>
                <a:cubicBezTo>
                  <a:pt x="12" y="168"/>
                  <a:pt x="11" y="169"/>
                  <a:pt x="11" y="169"/>
                </a:cubicBezTo>
                <a:cubicBezTo>
                  <a:pt x="9" y="168"/>
                  <a:pt x="9" y="170"/>
                  <a:pt x="8" y="170"/>
                </a:cubicBezTo>
                <a:cubicBezTo>
                  <a:pt x="9" y="171"/>
                  <a:pt x="8" y="171"/>
                  <a:pt x="8" y="171"/>
                </a:cubicBezTo>
                <a:cubicBezTo>
                  <a:pt x="8" y="172"/>
                  <a:pt x="8" y="172"/>
                  <a:pt x="8" y="172"/>
                </a:cubicBezTo>
                <a:cubicBezTo>
                  <a:pt x="9" y="173"/>
                  <a:pt x="8" y="173"/>
                  <a:pt x="8" y="173"/>
                </a:cubicBezTo>
                <a:cubicBezTo>
                  <a:pt x="7" y="173"/>
                  <a:pt x="7" y="174"/>
                  <a:pt x="6" y="174"/>
                </a:cubicBezTo>
                <a:cubicBezTo>
                  <a:pt x="6" y="174"/>
                  <a:pt x="6" y="174"/>
                  <a:pt x="6" y="174"/>
                </a:cubicBezTo>
                <a:cubicBezTo>
                  <a:pt x="5" y="174"/>
                  <a:pt x="4" y="174"/>
                  <a:pt x="4" y="174"/>
                </a:cubicBezTo>
                <a:cubicBezTo>
                  <a:pt x="4" y="174"/>
                  <a:pt x="4" y="173"/>
                  <a:pt x="4" y="173"/>
                </a:cubicBezTo>
                <a:cubicBezTo>
                  <a:pt x="5" y="172"/>
                  <a:pt x="5" y="172"/>
                  <a:pt x="5" y="172"/>
                </a:cubicBezTo>
                <a:cubicBezTo>
                  <a:pt x="5" y="172"/>
                  <a:pt x="5" y="172"/>
                  <a:pt x="6" y="172"/>
                </a:cubicBezTo>
                <a:cubicBezTo>
                  <a:pt x="5" y="171"/>
                  <a:pt x="6" y="170"/>
                  <a:pt x="5" y="169"/>
                </a:cubicBezTo>
                <a:cubicBezTo>
                  <a:pt x="5" y="169"/>
                  <a:pt x="5" y="169"/>
                  <a:pt x="5" y="169"/>
                </a:cubicBezTo>
                <a:cubicBezTo>
                  <a:pt x="5" y="169"/>
                  <a:pt x="5" y="168"/>
                  <a:pt x="6" y="168"/>
                </a:cubicBezTo>
                <a:cubicBezTo>
                  <a:pt x="6" y="167"/>
                  <a:pt x="6" y="167"/>
                  <a:pt x="7" y="167"/>
                </a:cubicBezTo>
                <a:cubicBezTo>
                  <a:pt x="7" y="167"/>
                  <a:pt x="7" y="167"/>
                  <a:pt x="7" y="167"/>
                </a:cubicBezTo>
                <a:cubicBezTo>
                  <a:pt x="7" y="167"/>
                  <a:pt x="7" y="167"/>
                  <a:pt x="7" y="166"/>
                </a:cubicBezTo>
                <a:cubicBezTo>
                  <a:pt x="7" y="166"/>
                  <a:pt x="7" y="166"/>
                  <a:pt x="7" y="166"/>
                </a:cubicBezTo>
                <a:cubicBezTo>
                  <a:pt x="6" y="166"/>
                  <a:pt x="6" y="166"/>
                  <a:pt x="5" y="167"/>
                </a:cubicBezTo>
                <a:cubicBezTo>
                  <a:pt x="5" y="167"/>
                  <a:pt x="4" y="167"/>
                  <a:pt x="4" y="166"/>
                </a:cubicBezTo>
                <a:cubicBezTo>
                  <a:pt x="4" y="166"/>
                  <a:pt x="4" y="166"/>
                  <a:pt x="5" y="166"/>
                </a:cubicBezTo>
                <a:cubicBezTo>
                  <a:pt x="5" y="165"/>
                  <a:pt x="6" y="165"/>
                  <a:pt x="5" y="164"/>
                </a:cubicBezTo>
                <a:cubicBezTo>
                  <a:pt x="5" y="164"/>
                  <a:pt x="5" y="164"/>
                  <a:pt x="4" y="164"/>
                </a:cubicBezTo>
                <a:cubicBezTo>
                  <a:pt x="4" y="163"/>
                  <a:pt x="4" y="163"/>
                  <a:pt x="5" y="163"/>
                </a:cubicBezTo>
                <a:cubicBezTo>
                  <a:pt x="5" y="163"/>
                  <a:pt x="6" y="163"/>
                  <a:pt x="6" y="163"/>
                </a:cubicBezTo>
                <a:cubicBezTo>
                  <a:pt x="6" y="162"/>
                  <a:pt x="6" y="162"/>
                  <a:pt x="6" y="163"/>
                </a:cubicBezTo>
                <a:cubicBezTo>
                  <a:pt x="7" y="163"/>
                  <a:pt x="7" y="164"/>
                  <a:pt x="7" y="164"/>
                </a:cubicBezTo>
                <a:cubicBezTo>
                  <a:pt x="7" y="165"/>
                  <a:pt x="7" y="166"/>
                  <a:pt x="8" y="166"/>
                </a:cubicBezTo>
                <a:cubicBezTo>
                  <a:pt x="8" y="166"/>
                  <a:pt x="8" y="167"/>
                  <a:pt x="9" y="167"/>
                </a:cubicBezTo>
                <a:cubicBezTo>
                  <a:pt x="9" y="167"/>
                  <a:pt x="9" y="166"/>
                  <a:pt x="9" y="166"/>
                </a:cubicBezTo>
                <a:cubicBezTo>
                  <a:pt x="9" y="165"/>
                  <a:pt x="10" y="165"/>
                  <a:pt x="10" y="164"/>
                </a:cubicBezTo>
                <a:cubicBezTo>
                  <a:pt x="10" y="164"/>
                  <a:pt x="10" y="164"/>
                  <a:pt x="10" y="163"/>
                </a:cubicBezTo>
                <a:cubicBezTo>
                  <a:pt x="10" y="163"/>
                  <a:pt x="10" y="164"/>
                  <a:pt x="10" y="164"/>
                </a:cubicBezTo>
                <a:cubicBezTo>
                  <a:pt x="10" y="164"/>
                  <a:pt x="10" y="164"/>
                  <a:pt x="9" y="164"/>
                </a:cubicBezTo>
                <a:cubicBezTo>
                  <a:pt x="9" y="164"/>
                  <a:pt x="8" y="164"/>
                  <a:pt x="9" y="163"/>
                </a:cubicBezTo>
                <a:cubicBezTo>
                  <a:pt x="9" y="163"/>
                  <a:pt x="9" y="163"/>
                  <a:pt x="8" y="163"/>
                </a:cubicBezTo>
                <a:cubicBezTo>
                  <a:pt x="8" y="162"/>
                  <a:pt x="8" y="162"/>
                  <a:pt x="8" y="162"/>
                </a:cubicBezTo>
                <a:cubicBezTo>
                  <a:pt x="9" y="162"/>
                  <a:pt x="9" y="161"/>
                  <a:pt x="9" y="161"/>
                </a:cubicBezTo>
                <a:cubicBezTo>
                  <a:pt x="9" y="161"/>
                  <a:pt x="9" y="160"/>
                  <a:pt x="9" y="160"/>
                </a:cubicBezTo>
                <a:cubicBezTo>
                  <a:pt x="8" y="160"/>
                  <a:pt x="8" y="160"/>
                  <a:pt x="8" y="161"/>
                </a:cubicBezTo>
                <a:cubicBezTo>
                  <a:pt x="8" y="161"/>
                  <a:pt x="8" y="161"/>
                  <a:pt x="8" y="161"/>
                </a:cubicBezTo>
                <a:cubicBezTo>
                  <a:pt x="7" y="160"/>
                  <a:pt x="6" y="161"/>
                  <a:pt x="5" y="162"/>
                </a:cubicBezTo>
                <a:cubicBezTo>
                  <a:pt x="5" y="162"/>
                  <a:pt x="5" y="162"/>
                  <a:pt x="5" y="162"/>
                </a:cubicBezTo>
                <a:cubicBezTo>
                  <a:pt x="5" y="161"/>
                  <a:pt x="4" y="161"/>
                  <a:pt x="4" y="161"/>
                </a:cubicBezTo>
                <a:cubicBezTo>
                  <a:pt x="3" y="161"/>
                  <a:pt x="3" y="161"/>
                  <a:pt x="3" y="161"/>
                </a:cubicBezTo>
                <a:cubicBezTo>
                  <a:pt x="3" y="160"/>
                  <a:pt x="3" y="160"/>
                  <a:pt x="3" y="160"/>
                </a:cubicBezTo>
                <a:cubicBezTo>
                  <a:pt x="4" y="160"/>
                  <a:pt x="4" y="160"/>
                  <a:pt x="5" y="160"/>
                </a:cubicBezTo>
                <a:cubicBezTo>
                  <a:pt x="6" y="161"/>
                  <a:pt x="6" y="160"/>
                  <a:pt x="6" y="159"/>
                </a:cubicBezTo>
                <a:cubicBezTo>
                  <a:pt x="6" y="158"/>
                  <a:pt x="6" y="158"/>
                  <a:pt x="7" y="157"/>
                </a:cubicBezTo>
                <a:cubicBezTo>
                  <a:pt x="7" y="157"/>
                  <a:pt x="8" y="156"/>
                  <a:pt x="8" y="156"/>
                </a:cubicBezTo>
                <a:cubicBezTo>
                  <a:pt x="8" y="156"/>
                  <a:pt x="8" y="155"/>
                  <a:pt x="8" y="155"/>
                </a:cubicBezTo>
                <a:cubicBezTo>
                  <a:pt x="8" y="155"/>
                  <a:pt x="7" y="155"/>
                  <a:pt x="7" y="155"/>
                </a:cubicBezTo>
                <a:cubicBezTo>
                  <a:pt x="7" y="156"/>
                  <a:pt x="7" y="156"/>
                  <a:pt x="6" y="155"/>
                </a:cubicBezTo>
                <a:cubicBezTo>
                  <a:pt x="6" y="155"/>
                  <a:pt x="5" y="154"/>
                  <a:pt x="6" y="153"/>
                </a:cubicBezTo>
                <a:cubicBezTo>
                  <a:pt x="6" y="153"/>
                  <a:pt x="6" y="152"/>
                  <a:pt x="6" y="152"/>
                </a:cubicBezTo>
                <a:cubicBezTo>
                  <a:pt x="7" y="151"/>
                  <a:pt x="6" y="151"/>
                  <a:pt x="6" y="151"/>
                </a:cubicBezTo>
                <a:cubicBezTo>
                  <a:pt x="6" y="151"/>
                  <a:pt x="5" y="151"/>
                  <a:pt x="5" y="150"/>
                </a:cubicBezTo>
                <a:cubicBezTo>
                  <a:pt x="6" y="150"/>
                  <a:pt x="6" y="150"/>
                  <a:pt x="6" y="150"/>
                </a:cubicBezTo>
                <a:cubicBezTo>
                  <a:pt x="7" y="150"/>
                  <a:pt x="7" y="151"/>
                  <a:pt x="7" y="151"/>
                </a:cubicBezTo>
                <a:cubicBezTo>
                  <a:pt x="7" y="151"/>
                  <a:pt x="8" y="152"/>
                  <a:pt x="8" y="152"/>
                </a:cubicBezTo>
                <a:cubicBezTo>
                  <a:pt x="9" y="152"/>
                  <a:pt x="9" y="152"/>
                  <a:pt x="10" y="152"/>
                </a:cubicBezTo>
                <a:cubicBezTo>
                  <a:pt x="10" y="152"/>
                  <a:pt x="10" y="152"/>
                  <a:pt x="10" y="152"/>
                </a:cubicBezTo>
                <a:cubicBezTo>
                  <a:pt x="10" y="152"/>
                  <a:pt x="10" y="151"/>
                  <a:pt x="10" y="151"/>
                </a:cubicBezTo>
                <a:cubicBezTo>
                  <a:pt x="9" y="151"/>
                  <a:pt x="9" y="150"/>
                  <a:pt x="8" y="151"/>
                </a:cubicBezTo>
                <a:cubicBezTo>
                  <a:pt x="8" y="150"/>
                  <a:pt x="7" y="150"/>
                  <a:pt x="7" y="149"/>
                </a:cubicBezTo>
                <a:cubicBezTo>
                  <a:pt x="7" y="149"/>
                  <a:pt x="7" y="149"/>
                  <a:pt x="7" y="149"/>
                </a:cubicBezTo>
                <a:cubicBezTo>
                  <a:pt x="8" y="149"/>
                  <a:pt x="8" y="148"/>
                  <a:pt x="8" y="148"/>
                </a:cubicBezTo>
                <a:cubicBezTo>
                  <a:pt x="9" y="148"/>
                  <a:pt x="9" y="148"/>
                  <a:pt x="10" y="149"/>
                </a:cubicBezTo>
                <a:cubicBezTo>
                  <a:pt x="10" y="149"/>
                  <a:pt x="10" y="149"/>
                  <a:pt x="10" y="148"/>
                </a:cubicBezTo>
                <a:cubicBezTo>
                  <a:pt x="10" y="148"/>
                  <a:pt x="10" y="148"/>
                  <a:pt x="10" y="148"/>
                </a:cubicBezTo>
                <a:cubicBezTo>
                  <a:pt x="11" y="149"/>
                  <a:pt x="11" y="149"/>
                  <a:pt x="12" y="149"/>
                </a:cubicBezTo>
                <a:cubicBezTo>
                  <a:pt x="12" y="149"/>
                  <a:pt x="12" y="148"/>
                  <a:pt x="12" y="148"/>
                </a:cubicBezTo>
                <a:cubicBezTo>
                  <a:pt x="13" y="148"/>
                  <a:pt x="13" y="148"/>
                  <a:pt x="13" y="147"/>
                </a:cubicBezTo>
                <a:cubicBezTo>
                  <a:pt x="14" y="147"/>
                  <a:pt x="14" y="147"/>
                  <a:pt x="14" y="148"/>
                </a:cubicBezTo>
                <a:cubicBezTo>
                  <a:pt x="14" y="148"/>
                  <a:pt x="14" y="148"/>
                  <a:pt x="14" y="148"/>
                </a:cubicBezTo>
                <a:cubicBezTo>
                  <a:pt x="14" y="148"/>
                  <a:pt x="13" y="149"/>
                  <a:pt x="13" y="149"/>
                </a:cubicBezTo>
                <a:cubicBezTo>
                  <a:pt x="13" y="149"/>
                  <a:pt x="13" y="149"/>
                  <a:pt x="13" y="149"/>
                </a:cubicBezTo>
                <a:cubicBezTo>
                  <a:pt x="13" y="149"/>
                  <a:pt x="13" y="149"/>
                  <a:pt x="14" y="149"/>
                </a:cubicBezTo>
                <a:cubicBezTo>
                  <a:pt x="14" y="149"/>
                  <a:pt x="14" y="149"/>
                  <a:pt x="14" y="149"/>
                </a:cubicBezTo>
                <a:cubicBezTo>
                  <a:pt x="15" y="149"/>
                  <a:pt x="15" y="148"/>
                  <a:pt x="15" y="148"/>
                </a:cubicBezTo>
                <a:cubicBezTo>
                  <a:pt x="15" y="148"/>
                  <a:pt x="15" y="147"/>
                  <a:pt x="15" y="147"/>
                </a:cubicBezTo>
                <a:cubicBezTo>
                  <a:pt x="14" y="147"/>
                  <a:pt x="13" y="146"/>
                  <a:pt x="13" y="147"/>
                </a:cubicBezTo>
                <a:cubicBezTo>
                  <a:pt x="12" y="147"/>
                  <a:pt x="12" y="147"/>
                  <a:pt x="11" y="146"/>
                </a:cubicBezTo>
                <a:cubicBezTo>
                  <a:pt x="11" y="146"/>
                  <a:pt x="11" y="146"/>
                  <a:pt x="10" y="145"/>
                </a:cubicBezTo>
                <a:cubicBezTo>
                  <a:pt x="10" y="145"/>
                  <a:pt x="10" y="145"/>
                  <a:pt x="10" y="145"/>
                </a:cubicBezTo>
                <a:cubicBezTo>
                  <a:pt x="9" y="146"/>
                  <a:pt x="8" y="146"/>
                  <a:pt x="7" y="146"/>
                </a:cubicBezTo>
                <a:cubicBezTo>
                  <a:pt x="7" y="146"/>
                  <a:pt x="7" y="145"/>
                  <a:pt x="7" y="145"/>
                </a:cubicBezTo>
                <a:cubicBezTo>
                  <a:pt x="7" y="145"/>
                  <a:pt x="7" y="145"/>
                  <a:pt x="8" y="145"/>
                </a:cubicBezTo>
                <a:cubicBezTo>
                  <a:pt x="8" y="145"/>
                  <a:pt x="8" y="145"/>
                  <a:pt x="8" y="145"/>
                </a:cubicBezTo>
                <a:cubicBezTo>
                  <a:pt x="9" y="144"/>
                  <a:pt x="10" y="145"/>
                  <a:pt x="11" y="145"/>
                </a:cubicBezTo>
                <a:cubicBezTo>
                  <a:pt x="11" y="145"/>
                  <a:pt x="11" y="145"/>
                  <a:pt x="12" y="145"/>
                </a:cubicBezTo>
                <a:cubicBezTo>
                  <a:pt x="12" y="144"/>
                  <a:pt x="12" y="144"/>
                  <a:pt x="12" y="144"/>
                </a:cubicBezTo>
                <a:cubicBezTo>
                  <a:pt x="12" y="144"/>
                  <a:pt x="12" y="144"/>
                  <a:pt x="12" y="144"/>
                </a:cubicBezTo>
                <a:cubicBezTo>
                  <a:pt x="11" y="144"/>
                  <a:pt x="11" y="144"/>
                  <a:pt x="11" y="144"/>
                </a:cubicBezTo>
                <a:cubicBezTo>
                  <a:pt x="10" y="144"/>
                  <a:pt x="9" y="144"/>
                  <a:pt x="8" y="143"/>
                </a:cubicBezTo>
                <a:cubicBezTo>
                  <a:pt x="8" y="143"/>
                  <a:pt x="8" y="143"/>
                  <a:pt x="8" y="143"/>
                </a:cubicBezTo>
                <a:cubicBezTo>
                  <a:pt x="8" y="143"/>
                  <a:pt x="7" y="143"/>
                  <a:pt x="8" y="142"/>
                </a:cubicBezTo>
                <a:cubicBezTo>
                  <a:pt x="8" y="142"/>
                  <a:pt x="8" y="142"/>
                  <a:pt x="8" y="142"/>
                </a:cubicBezTo>
                <a:cubicBezTo>
                  <a:pt x="9" y="142"/>
                  <a:pt x="9" y="142"/>
                  <a:pt x="9" y="142"/>
                </a:cubicBezTo>
                <a:cubicBezTo>
                  <a:pt x="10" y="142"/>
                  <a:pt x="10" y="142"/>
                  <a:pt x="10" y="142"/>
                </a:cubicBezTo>
                <a:cubicBezTo>
                  <a:pt x="10" y="141"/>
                  <a:pt x="9" y="140"/>
                  <a:pt x="8" y="139"/>
                </a:cubicBezTo>
                <a:cubicBezTo>
                  <a:pt x="8" y="139"/>
                  <a:pt x="8" y="139"/>
                  <a:pt x="8" y="139"/>
                </a:cubicBezTo>
                <a:cubicBezTo>
                  <a:pt x="9" y="139"/>
                  <a:pt x="9" y="139"/>
                  <a:pt x="9" y="139"/>
                </a:cubicBezTo>
                <a:cubicBezTo>
                  <a:pt x="9" y="139"/>
                  <a:pt x="10" y="139"/>
                  <a:pt x="10" y="139"/>
                </a:cubicBezTo>
                <a:cubicBezTo>
                  <a:pt x="10" y="139"/>
                  <a:pt x="10" y="139"/>
                  <a:pt x="11" y="139"/>
                </a:cubicBezTo>
                <a:cubicBezTo>
                  <a:pt x="11" y="139"/>
                  <a:pt x="11" y="139"/>
                  <a:pt x="10" y="139"/>
                </a:cubicBezTo>
                <a:cubicBezTo>
                  <a:pt x="10" y="140"/>
                  <a:pt x="10" y="140"/>
                  <a:pt x="10" y="140"/>
                </a:cubicBezTo>
                <a:cubicBezTo>
                  <a:pt x="10" y="140"/>
                  <a:pt x="10" y="141"/>
                  <a:pt x="10" y="141"/>
                </a:cubicBezTo>
                <a:cubicBezTo>
                  <a:pt x="10" y="141"/>
                  <a:pt x="10" y="141"/>
                  <a:pt x="10" y="142"/>
                </a:cubicBezTo>
                <a:cubicBezTo>
                  <a:pt x="10" y="141"/>
                  <a:pt x="10" y="141"/>
                  <a:pt x="10" y="141"/>
                </a:cubicBezTo>
                <a:cubicBezTo>
                  <a:pt x="11" y="141"/>
                  <a:pt x="11" y="141"/>
                  <a:pt x="11" y="140"/>
                </a:cubicBezTo>
                <a:cubicBezTo>
                  <a:pt x="11" y="139"/>
                  <a:pt x="11" y="139"/>
                  <a:pt x="12" y="139"/>
                </a:cubicBezTo>
                <a:cubicBezTo>
                  <a:pt x="13" y="139"/>
                  <a:pt x="13" y="139"/>
                  <a:pt x="13" y="138"/>
                </a:cubicBezTo>
                <a:cubicBezTo>
                  <a:pt x="13" y="137"/>
                  <a:pt x="13" y="137"/>
                  <a:pt x="14" y="138"/>
                </a:cubicBezTo>
                <a:cubicBezTo>
                  <a:pt x="14" y="138"/>
                  <a:pt x="15" y="138"/>
                  <a:pt x="16" y="138"/>
                </a:cubicBezTo>
                <a:cubicBezTo>
                  <a:pt x="16" y="138"/>
                  <a:pt x="16" y="138"/>
                  <a:pt x="16" y="137"/>
                </a:cubicBezTo>
                <a:cubicBezTo>
                  <a:pt x="17" y="137"/>
                  <a:pt x="17" y="137"/>
                  <a:pt x="17" y="137"/>
                </a:cubicBezTo>
                <a:cubicBezTo>
                  <a:pt x="17" y="137"/>
                  <a:pt x="17" y="136"/>
                  <a:pt x="17" y="136"/>
                </a:cubicBezTo>
                <a:cubicBezTo>
                  <a:pt x="16" y="135"/>
                  <a:pt x="16" y="135"/>
                  <a:pt x="16" y="134"/>
                </a:cubicBezTo>
                <a:cubicBezTo>
                  <a:pt x="16" y="134"/>
                  <a:pt x="16" y="134"/>
                  <a:pt x="15" y="134"/>
                </a:cubicBezTo>
                <a:cubicBezTo>
                  <a:pt x="15" y="134"/>
                  <a:pt x="15" y="133"/>
                  <a:pt x="15" y="133"/>
                </a:cubicBezTo>
                <a:cubicBezTo>
                  <a:pt x="16" y="132"/>
                  <a:pt x="15" y="132"/>
                  <a:pt x="15" y="132"/>
                </a:cubicBezTo>
                <a:cubicBezTo>
                  <a:pt x="14" y="132"/>
                  <a:pt x="13" y="132"/>
                  <a:pt x="13" y="132"/>
                </a:cubicBezTo>
                <a:cubicBezTo>
                  <a:pt x="12" y="132"/>
                  <a:pt x="12" y="132"/>
                  <a:pt x="12" y="132"/>
                </a:cubicBezTo>
                <a:cubicBezTo>
                  <a:pt x="12" y="131"/>
                  <a:pt x="12" y="131"/>
                  <a:pt x="13" y="131"/>
                </a:cubicBezTo>
                <a:cubicBezTo>
                  <a:pt x="13" y="131"/>
                  <a:pt x="14" y="131"/>
                  <a:pt x="14" y="131"/>
                </a:cubicBezTo>
                <a:cubicBezTo>
                  <a:pt x="15" y="131"/>
                  <a:pt x="15" y="131"/>
                  <a:pt x="16" y="131"/>
                </a:cubicBezTo>
                <a:cubicBezTo>
                  <a:pt x="16" y="131"/>
                  <a:pt x="17" y="131"/>
                  <a:pt x="17" y="131"/>
                </a:cubicBezTo>
                <a:cubicBezTo>
                  <a:pt x="16" y="133"/>
                  <a:pt x="17" y="132"/>
                  <a:pt x="18" y="132"/>
                </a:cubicBezTo>
                <a:cubicBezTo>
                  <a:pt x="18" y="132"/>
                  <a:pt x="18" y="133"/>
                  <a:pt x="18" y="133"/>
                </a:cubicBezTo>
                <a:cubicBezTo>
                  <a:pt x="18" y="134"/>
                  <a:pt x="18" y="134"/>
                  <a:pt x="19" y="134"/>
                </a:cubicBezTo>
                <a:cubicBezTo>
                  <a:pt x="19" y="134"/>
                  <a:pt x="20" y="134"/>
                  <a:pt x="20" y="134"/>
                </a:cubicBezTo>
                <a:cubicBezTo>
                  <a:pt x="20" y="135"/>
                  <a:pt x="20" y="135"/>
                  <a:pt x="20" y="135"/>
                </a:cubicBezTo>
                <a:cubicBezTo>
                  <a:pt x="19" y="135"/>
                  <a:pt x="18" y="136"/>
                  <a:pt x="18" y="138"/>
                </a:cubicBezTo>
                <a:cubicBezTo>
                  <a:pt x="18" y="138"/>
                  <a:pt x="17" y="138"/>
                  <a:pt x="18" y="139"/>
                </a:cubicBezTo>
                <a:cubicBezTo>
                  <a:pt x="17" y="139"/>
                  <a:pt x="17" y="140"/>
                  <a:pt x="17" y="140"/>
                </a:cubicBezTo>
                <a:cubicBezTo>
                  <a:pt x="18" y="140"/>
                  <a:pt x="18" y="141"/>
                  <a:pt x="19" y="140"/>
                </a:cubicBezTo>
                <a:cubicBezTo>
                  <a:pt x="19" y="140"/>
                  <a:pt x="19" y="140"/>
                  <a:pt x="19" y="139"/>
                </a:cubicBezTo>
                <a:cubicBezTo>
                  <a:pt x="19" y="138"/>
                  <a:pt x="20" y="138"/>
                  <a:pt x="20" y="139"/>
                </a:cubicBezTo>
                <a:cubicBezTo>
                  <a:pt x="21" y="139"/>
                  <a:pt x="22" y="139"/>
                  <a:pt x="23" y="139"/>
                </a:cubicBezTo>
                <a:cubicBezTo>
                  <a:pt x="23" y="138"/>
                  <a:pt x="23" y="139"/>
                  <a:pt x="24" y="139"/>
                </a:cubicBezTo>
                <a:cubicBezTo>
                  <a:pt x="24" y="139"/>
                  <a:pt x="24" y="139"/>
                  <a:pt x="24" y="138"/>
                </a:cubicBezTo>
                <a:cubicBezTo>
                  <a:pt x="24" y="138"/>
                  <a:pt x="24" y="138"/>
                  <a:pt x="24" y="137"/>
                </a:cubicBezTo>
                <a:cubicBezTo>
                  <a:pt x="24" y="137"/>
                  <a:pt x="24" y="137"/>
                  <a:pt x="24" y="137"/>
                </a:cubicBezTo>
                <a:cubicBezTo>
                  <a:pt x="23" y="137"/>
                  <a:pt x="23" y="137"/>
                  <a:pt x="23" y="138"/>
                </a:cubicBezTo>
                <a:cubicBezTo>
                  <a:pt x="23" y="138"/>
                  <a:pt x="22" y="138"/>
                  <a:pt x="22" y="137"/>
                </a:cubicBezTo>
                <a:cubicBezTo>
                  <a:pt x="23" y="137"/>
                  <a:pt x="22" y="137"/>
                  <a:pt x="21" y="137"/>
                </a:cubicBezTo>
                <a:cubicBezTo>
                  <a:pt x="20" y="137"/>
                  <a:pt x="20" y="136"/>
                  <a:pt x="21" y="136"/>
                </a:cubicBezTo>
                <a:cubicBezTo>
                  <a:pt x="21" y="135"/>
                  <a:pt x="21" y="135"/>
                  <a:pt x="21" y="134"/>
                </a:cubicBezTo>
                <a:cubicBezTo>
                  <a:pt x="22" y="135"/>
                  <a:pt x="23" y="134"/>
                  <a:pt x="24" y="134"/>
                </a:cubicBezTo>
                <a:cubicBezTo>
                  <a:pt x="24" y="134"/>
                  <a:pt x="24" y="134"/>
                  <a:pt x="24" y="133"/>
                </a:cubicBezTo>
                <a:cubicBezTo>
                  <a:pt x="24" y="133"/>
                  <a:pt x="24" y="132"/>
                  <a:pt x="24" y="131"/>
                </a:cubicBezTo>
                <a:cubicBezTo>
                  <a:pt x="23" y="130"/>
                  <a:pt x="23" y="130"/>
                  <a:pt x="24" y="130"/>
                </a:cubicBezTo>
                <a:cubicBezTo>
                  <a:pt x="24" y="129"/>
                  <a:pt x="25" y="129"/>
                  <a:pt x="24" y="128"/>
                </a:cubicBezTo>
                <a:cubicBezTo>
                  <a:pt x="24" y="128"/>
                  <a:pt x="24" y="128"/>
                  <a:pt x="25" y="128"/>
                </a:cubicBezTo>
                <a:cubicBezTo>
                  <a:pt x="25" y="129"/>
                  <a:pt x="26" y="129"/>
                  <a:pt x="27" y="130"/>
                </a:cubicBezTo>
                <a:cubicBezTo>
                  <a:pt x="27" y="130"/>
                  <a:pt x="27" y="130"/>
                  <a:pt x="27" y="130"/>
                </a:cubicBezTo>
                <a:cubicBezTo>
                  <a:pt x="27" y="129"/>
                  <a:pt x="28" y="129"/>
                  <a:pt x="28" y="129"/>
                </a:cubicBezTo>
                <a:cubicBezTo>
                  <a:pt x="28" y="128"/>
                  <a:pt x="27" y="129"/>
                  <a:pt x="27" y="129"/>
                </a:cubicBezTo>
                <a:cubicBezTo>
                  <a:pt x="27" y="129"/>
                  <a:pt x="26" y="128"/>
                  <a:pt x="26" y="128"/>
                </a:cubicBezTo>
                <a:cubicBezTo>
                  <a:pt x="26" y="128"/>
                  <a:pt x="26" y="128"/>
                  <a:pt x="26" y="128"/>
                </a:cubicBezTo>
                <a:cubicBezTo>
                  <a:pt x="27" y="128"/>
                  <a:pt x="28" y="127"/>
                  <a:pt x="28" y="128"/>
                </a:cubicBezTo>
                <a:cubicBezTo>
                  <a:pt x="29" y="128"/>
                  <a:pt x="29" y="128"/>
                  <a:pt x="30" y="128"/>
                </a:cubicBezTo>
                <a:cubicBezTo>
                  <a:pt x="30" y="129"/>
                  <a:pt x="30" y="127"/>
                  <a:pt x="31" y="128"/>
                </a:cubicBezTo>
                <a:cubicBezTo>
                  <a:pt x="32" y="129"/>
                  <a:pt x="32" y="128"/>
                  <a:pt x="32" y="128"/>
                </a:cubicBezTo>
                <a:cubicBezTo>
                  <a:pt x="32" y="126"/>
                  <a:pt x="31" y="125"/>
                  <a:pt x="30" y="125"/>
                </a:cubicBezTo>
                <a:cubicBezTo>
                  <a:pt x="29" y="125"/>
                  <a:pt x="29" y="125"/>
                  <a:pt x="29" y="125"/>
                </a:cubicBezTo>
                <a:cubicBezTo>
                  <a:pt x="29" y="125"/>
                  <a:pt x="29" y="125"/>
                  <a:pt x="29" y="125"/>
                </a:cubicBezTo>
                <a:cubicBezTo>
                  <a:pt x="29" y="125"/>
                  <a:pt x="29" y="124"/>
                  <a:pt x="29" y="125"/>
                </a:cubicBezTo>
                <a:cubicBezTo>
                  <a:pt x="29" y="125"/>
                  <a:pt x="30" y="125"/>
                  <a:pt x="30" y="125"/>
                </a:cubicBezTo>
                <a:cubicBezTo>
                  <a:pt x="30" y="125"/>
                  <a:pt x="31" y="125"/>
                  <a:pt x="31" y="124"/>
                </a:cubicBezTo>
                <a:cubicBezTo>
                  <a:pt x="31" y="124"/>
                  <a:pt x="31" y="124"/>
                  <a:pt x="30" y="124"/>
                </a:cubicBezTo>
                <a:cubicBezTo>
                  <a:pt x="30" y="124"/>
                  <a:pt x="29" y="123"/>
                  <a:pt x="30" y="123"/>
                </a:cubicBezTo>
                <a:cubicBezTo>
                  <a:pt x="30" y="122"/>
                  <a:pt x="30" y="122"/>
                  <a:pt x="30" y="122"/>
                </a:cubicBezTo>
                <a:cubicBezTo>
                  <a:pt x="30" y="122"/>
                  <a:pt x="30" y="122"/>
                  <a:pt x="30" y="122"/>
                </a:cubicBezTo>
                <a:cubicBezTo>
                  <a:pt x="31" y="122"/>
                  <a:pt x="32" y="122"/>
                  <a:pt x="33" y="122"/>
                </a:cubicBezTo>
                <a:cubicBezTo>
                  <a:pt x="33" y="123"/>
                  <a:pt x="32" y="124"/>
                  <a:pt x="32" y="124"/>
                </a:cubicBezTo>
                <a:cubicBezTo>
                  <a:pt x="32" y="124"/>
                  <a:pt x="32" y="125"/>
                  <a:pt x="32" y="125"/>
                </a:cubicBezTo>
                <a:cubicBezTo>
                  <a:pt x="33" y="125"/>
                  <a:pt x="33" y="125"/>
                  <a:pt x="33" y="126"/>
                </a:cubicBezTo>
                <a:cubicBezTo>
                  <a:pt x="32" y="127"/>
                  <a:pt x="33" y="126"/>
                  <a:pt x="33" y="127"/>
                </a:cubicBezTo>
                <a:cubicBezTo>
                  <a:pt x="33" y="127"/>
                  <a:pt x="34" y="127"/>
                  <a:pt x="34" y="127"/>
                </a:cubicBezTo>
                <a:cubicBezTo>
                  <a:pt x="34" y="127"/>
                  <a:pt x="34" y="126"/>
                  <a:pt x="34" y="126"/>
                </a:cubicBezTo>
                <a:cubicBezTo>
                  <a:pt x="33" y="126"/>
                  <a:pt x="33" y="125"/>
                  <a:pt x="33" y="125"/>
                </a:cubicBezTo>
                <a:cubicBezTo>
                  <a:pt x="33" y="124"/>
                  <a:pt x="34" y="123"/>
                  <a:pt x="35" y="123"/>
                </a:cubicBezTo>
                <a:cubicBezTo>
                  <a:pt x="36" y="123"/>
                  <a:pt x="36" y="123"/>
                  <a:pt x="36" y="123"/>
                </a:cubicBezTo>
                <a:cubicBezTo>
                  <a:pt x="37" y="123"/>
                  <a:pt x="37" y="123"/>
                  <a:pt x="38" y="123"/>
                </a:cubicBezTo>
                <a:cubicBezTo>
                  <a:pt x="38" y="124"/>
                  <a:pt x="38" y="124"/>
                  <a:pt x="38" y="124"/>
                </a:cubicBezTo>
                <a:cubicBezTo>
                  <a:pt x="38" y="123"/>
                  <a:pt x="39" y="123"/>
                  <a:pt x="39" y="122"/>
                </a:cubicBezTo>
                <a:cubicBezTo>
                  <a:pt x="39" y="122"/>
                  <a:pt x="38" y="122"/>
                  <a:pt x="38" y="122"/>
                </a:cubicBezTo>
                <a:cubicBezTo>
                  <a:pt x="38" y="122"/>
                  <a:pt x="38" y="122"/>
                  <a:pt x="38" y="122"/>
                </a:cubicBezTo>
                <a:cubicBezTo>
                  <a:pt x="38" y="122"/>
                  <a:pt x="38" y="122"/>
                  <a:pt x="38" y="122"/>
                </a:cubicBezTo>
                <a:cubicBezTo>
                  <a:pt x="38" y="121"/>
                  <a:pt x="38" y="121"/>
                  <a:pt x="38" y="121"/>
                </a:cubicBezTo>
                <a:cubicBezTo>
                  <a:pt x="38" y="121"/>
                  <a:pt x="38" y="121"/>
                  <a:pt x="38" y="121"/>
                </a:cubicBezTo>
                <a:cubicBezTo>
                  <a:pt x="39" y="121"/>
                  <a:pt x="39" y="121"/>
                  <a:pt x="39" y="121"/>
                </a:cubicBezTo>
                <a:cubicBezTo>
                  <a:pt x="38" y="120"/>
                  <a:pt x="37" y="120"/>
                  <a:pt x="38" y="119"/>
                </a:cubicBezTo>
                <a:cubicBezTo>
                  <a:pt x="38" y="119"/>
                  <a:pt x="38" y="119"/>
                  <a:pt x="38" y="119"/>
                </a:cubicBezTo>
                <a:cubicBezTo>
                  <a:pt x="37" y="119"/>
                  <a:pt x="37" y="119"/>
                  <a:pt x="37" y="119"/>
                </a:cubicBezTo>
                <a:cubicBezTo>
                  <a:pt x="36" y="119"/>
                  <a:pt x="36" y="119"/>
                  <a:pt x="36" y="119"/>
                </a:cubicBezTo>
                <a:cubicBezTo>
                  <a:pt x="36" y="120"/>
                  <a:pt x="36" y="119"/>
                  <a:pt x="36" y="119"/>
                </a:cubicBezTo>
                <a:cubicBezTo>
                  <a:pt x="37" y="119"/>
                  <a:pt x="37" y="120"/>
                  <a:pt x="37" y="121"/>
                </a:cubicBezTo>
                <a:cubicBezTo>
                  <a:pt x="37" y="121"/>
                  <a:pt x="37" y="121"/>
                  <a:pt x="36" y="121"/>
                </a:cubicBezTo>
                <a:cubicBezTo>
                  <a:pt x="36" y="121"/>
                  <a:pt x="36" y="121"/>
                  <a:pt x="36" y="121"/>
                </a:cubicBezTo>
                <a:cubicBezTo>
                  <a:pt x="35" y="121"/>
                  <a:pt x="35" y="121"/>
                  <a:pt x="35" y="121"/>
                </a:cubicBezTo>
                <a:cubicBezTo>
                  <a:pt x="35" y="120"/>
                  <a:pt x="35" y="120"/>
                  <a:pt x="34" y="119"/>
                </a:cubicBezTo>
                <a:cubicBezTo>
                  <a:pt x="34" y="120"/>
                  <a:pt x="34" y="120"/>
                  <a:pt x="34" y="119"/>
                </a:cubicBezTo>
                <a:cubicBezTo>
                  <a:pt x="33" y="120"/>
                  <a:pt x="33" y="120"/>
                  <a:pt x="33" y="120"/>
                </a:cubicBezTo>
                <a:cubicBezTo>
                  <a:pt x="33" y="121"/>
                  <a:pt x="32" y="121"/>
                  <a:pt x="32" y="121"/>
                </a:cubicBezTo>
                <a:cubicBezTo>
                  <a:pt x="31" y="121"/>
                  <a:pt x="31" y="121"/>
                  <a:pt x="31" y="121"/>
                </a:cubicBezTo>
                <a:cubicBezTo>
                  <a:pt x="31" y="120"/>
                  <a:pt x="31" y="120"/>
                  <a:pt x="31" y="120"/>
                </a:cubicBezTo>
                <a:cubicBezTo>
                  <a:pt x="32" y="119"/>
                  <a:pt x="32" y="119"/>
                  <a:pt x="33" y="119"/>
                </a:cubicBezTo>
                <a:cubicBezTo>
                  <a:pt x="33" y="118"/>
                  <a:pt x="33" y="117"/>
                  <a:pt x="33" y="118"/>
                </a:cubicBezTo>
                <a:cubicBezTo>
                  <a:pt x="34" y="117"/>
                  <a:pt x="34" y="117"/>
                  <a:pt x="34" y="117"/>
                </a:cubicBezTo>
                <a:cubicBezTo>
                  <a:pt x="34" y="117"/>
                  <a:pt x="33" y="117"/>
                  <a:pt x="33" y="117"/>
                </a:cubicBezTo>
                <a:cubicBezTo>
                  <a:pt x="33" y="116"/>
                  <a:pt x="32" y="116"/>
                  <a:pt x="32" y="116"/>
                </a:cubicBezTo>
                <a:cubicBezTo>
                  <a:pt x="32" y="115"/>
                  <a:pt x="32" y="115"/>
                  <a:pt x="32" y="114"/>
                </a:cubicBezTo>
                <a:cubicBezTo>
                  <a:pt x="32" y="114"/>
                  <a:pt x="31" y="114"/>
                  <a:pt x="31" y="114"/>
                </a:cubicBezTo>
                <a:cubicBezTo>
                  <a:pt x="30" y="114"/>
                  <a:pt x="30" y="114"/>
                  <a:pt x="30" y="113"/>
                </a:cubicBezTo>
                <a:cubicBezTo>
                  <a:pt x="30" y="112"/>
                  <a:pt x="29" y="111"/>
                  <a:pt x="28" y="111"/>
                </a:cubicBezTo>
                <a:cubicBezTo>
                  <a:pt x="27" y="111"/>
                  <a:pt x="28" y="110"/>
                  <a:pt x="27" y="110"/>
                </a:cubicBezTo>
                <a:cubicBezTo>
                  <a:pt x="27" y="109"/>
                  <a:pt x="27" y="109"/>
                  <a:pt x="28" y="109"/>
                </a:cubicBezTo>
                <a:cubicBezTo>
                  <a:pt x="28" y="108"/>
                  <a:pt x="28" y="107"/>
                  <a:pt x="27" y="107"/>
                </a:cubicBezTo>
                <a:cubicBezTo>
                  <a:pt x="27" y="107"/>
                  <a:pt x="26" y="107"/>
                  <a:pt x="26" y="106"/>
                </a:cubicBezTo>
                <a:cubicBezTo>
                  <a:pt x="26" y="106"/>
                  <a:pt x="25" y="106"/>
                  <a:pt x="25" y="106"/>
                </a:cubicBezTo>
                <a:cubicBezTo>
                  <a:pt x="24" y="104"/>
                  <a:pt x="23" y="103"/>
                  <a:pt x="22" y="101"/>
                </a:cubicBezTo>
                <a:cubicBezTo>
                  <a:pt x="22" y="101"/>
                  <a:pt x="21" y="100"/>
                  <a:pt x="22" y="100"/>
                </a:cubicBezTo>
                <a:cubicBezTo>
                  <a:pt x="22" y="99"/>
                  <a:pt x="22" y="99"/>
                  <a:pt x="22" y="99"/>
                </a:cubicBezTo>
                <a:cubicBezTo>
                  <a:pt x="21" y="100"/>
                  <a:pt x="21" y="99"/>
                  <a:pt x="20" y="99"/>
                </a:cubicBezTo>
                <a:cubicBezTo>
                  <a:pt x="20" y="98"/>
                  <a:pt x="18" y="98"/>
                  <a:pt x="18" y="97"/>
                </a:cubicBezTo>
                <a:cubicBezTo>
                  <a:pt x="16" y="96"/>
                  <a:pt x="15" y="95"/>
                  <a:pt x="13" y="94"/>
                </a:cubicBezTo>
                <a:cubicBezTo>
                  <a:pt x="13" y="94"/>
                  <a:pt x="13" y="93"/>
                  <a:pt x="13" y="93"/>
                </a:cubicBezTo>
                <a:cubicBezTo>
                  <a:pt x="12" y="93"/>
                  <a:pt x="12" y="92"/>
                  <a:pt x="12" y="92"/>
                </a:cubicBezTo>
                <a:cubicBezTo>
                  <a:pt x="12" y="91"/>
                  <a:pt x="13" y="91"/>
                  <a:pt x="13" y="91"/>
                </a:cubicBezTo>
                <a:cubicBezTo>
                  <a:pt x="14" y="91"/>
                  <a:pt x="14" y="91"/>
                  <a:pt x="14" y="91"/>
                </a:cubicBezTo>
                <a:cubicBezTo>
                  <a:pt x="14" y="91"/>
                  <a:pt x="14" y="90"/>
                  <a:pt x="14" y="90"/>
                </a:cubicBezTo>
                <a:cubicBezTo>
                  <a:pt x="14" y="89"/>
                  <a:pt x="15" y="89"/>
                  <a:pt x="15" y="89"/>
                </a:cubicBezTo>
                <a:cubicBezTo>
                  <a:pt x="16" y="89"/>
                  <a:pt x="17" y="88"/>
                  <a:pt x="18" y="88"/>
                </a:cubicBezTo>
                <a:cubicBezTo>
                  <a:pt x="19" y="87"/>
                  <a:pt x="20" y="87"/>
                  <a:pt x="22" y="87"/>
                </a:cubicBezTo>
                <a:cubicBezTo>
                  <a:pt x="22" y="86"/>
                  <a:pt x="23" y="87"/>
                  <a:pt x="23" y="86"/>
                </a:cubicBezTo>
                <a:cubicBezTo>
                  <a:pt x="23" y="86"/>
                  <a:pt x="23" y="85"/>
                  <a:pt x="24" y="85"/>
                </a:cubicBezTo>
                <a:cubicBezTo>
                  <a:pt x="25" y="85"/>
                  <a:pt x="26" y="84"/>
                  <a:pt x="27" y="84"/>
                </a:cubicBezTo>
                <a:cubicBezTo>
                  <a:pt x="29" y="83"/>
                  <a:pt x="30" y="82"/>
                  <a:pt x="30" y="80"/>
                </a:cubicBezTo>
                <a:cubicBezTo>
                  <a:pt x="31" y="79"/>
                  <a:pt x="31" y="78"/>
                  <a:pt x="32" y="77"/>
                </a:cubicBezTo>
                <a:cubicBezTo>
                  <a:pt x="32" y="77"/>
                  <a:pt x="32" y="77"/>
                  <a:pt x="32" y="77"/>
                </a:cubicBezTo>
                <a:cubicBezTo>
                  <a:pt x="33" y="76"/>
                  <a:pt x="33" y="76"/>
                  <a:pt x="33" y="76"/>
                </a:cubicBezTo>
                <a:cubicBezTo>
                  <a:pt x="33" y="76"/>
                  <a:pt x="32" y="75"/>
                  <a:pt x="32" y="75"/>
                </a:cubicBezTo>
                <a:cubicBezTo>
                  <a:pt x="31" y="75"/>
                  <a:pt x="31" y="75"/>
                  <a:pt x="31" y="75"/>
                </a:cubicBezTo>
                <a:cubicBezTo>
                  <a:pt x="31" y="74"/>
                  <a:pt x="32" y="74"/>
                  <a:pt x="32" y="73"/>
                </a:cubicBezTo>
                <a:cubicBezTo>
                  <a:pt x="32" y="72"/>
                  <a:pt x="31" y="72"/>
                  <a:pt x="31" y="71"/>
                </a:cubicBezTo>
                <a:cubicBezTo>
                  <a:pt x="31" y="71"/>
                  <a:pt x="31" y="70"/>
                  <a:pt x="32" y="69"/>
                </a:cubicBezTo>
                <a:cubicBezTo>
                  <a:pt x="32" y="69"/>
                  <a:pt x="32" y="69"/>
                  <a:pt x="32" y="68"/>
                </a:cubicBezTo>
                <a:cubicBezTo>
                  <a:pt x="32" y="68"/>
                  <a:pt x="32" y="68"/>
                  <a:pt x="32" y="68"/>
                </a:cubicBezTo>
                <a:cubicBezTo>
                  <a:pt x="32" y="69"/>
                  <a:pt x="32" y="69"/>
                  <a:pt x="33" y="69"/>
                </a:cubicBezTo>
                <a:cubicBezTo>
                  <a:pt x="33" y="69"/>
                  <a:pt x="34" y="69"/>
                  <a:pt x="34" y="68"/>
                </a:cubicBezTo>
                <a:cubicBezTo>
                  <a:pt x="34" y="68"/>
                  <a:pt x="34" y="67"/>
                  <a:pt x="35" y="67"/>
                </a:cubicBezTo>
                <a:cubicBezTo>
                  <a:pt x="35" y="67"/>
                  <a:pt x="36" y="66"/>
                  <a:pt x="35" y="65"/>
                </a:cubicBezTo>
                <a:cubicBezTo>
                  <a:pt x="34" y="65"/>
                  <a:pt x="35" y="65"/>
                  <a:pt x="35" y="65"/>
                </a:cubicBezTo>
                <a:cubicBezTo>
                  <a:pt x="36" y="64"/>
                  <a:pt x="36" y="64"/>
                  <a:pt x="35" y="64"/>
                </a:cubicBezTo>
                <a:cubicBezTo>
                  <a:pt x="34" y="63"/>
                  <a:pt x="34" y="63"/>
                  <a:pt x="35" y="63"/>
                </a:cubicBezTo>
                <a:cubicBezTo>
                  <a:pt x="35" y="63"/>
                  <a:pt x="35" y="62"/>
                  <a:pt x="36" y="61"/>
                </a:cubicBezTo>
                <a:cubicBezTo>
                  <a:pt x="36" y="61"/>
                  <a:pt x="36" y="60"/>
                  <a:pt x="35" y="59"/>
                </a:cubicBezTo>
                <a:cubicBezTo>
                  <a:pt x="34" y="58"/>
                  <a:pt x="34" y="56"/>
                  <a:pt x="33" y="55"/>
                </a:cubicBezTo>
                <a:cubicBezTo>
                  <a:pt x="33" y="54"/>
                  <a:pt x="32" y="54"/>
                  <a:pt x="32" y="53"/>
                </a:cubicBezTo>
                <a:cubicBezTo>
                  <a:pt x="32" y="52"/>
                  <a:pt x="31" y="51"/>
                  <a:pt x="30" y="50"/>
                </a:cubicBezTo>
                <a:cubicBezTo>
                  <a:pt x="30" y="50"/>
                  <a:pt x="30" y="49"/>
                  <a:pt x="30" y="49"/>
                </a:cubicBezTo>
                <a:cubicBezTo>
                  <a:pt x="30" y="48"/>
                  <a:pt x="30" y="47"/>
                  <a:pt x="29" y="47"/>
                </a:cubicBezTo>
                <a:cubicBezTo>
                  <a:pt x="29" y="46"/>
                  <a:pt x="29" y="45"/>
                  <a:pt x="29" y="45"/>
                </a:cubicBezTo>
                <a:cubicBezTo>
                  <a:pt x="29" y="45"/>
                  <a:pt x="29" y="44"/>
                  <a:pt x="30" y="44"/>
                </a:cubicBezTo>
                <a:cubicBezTo>
                  <a:pt x="30" y="44"/>
                  <a:pt x="31" y="44"/>
                  <a:pt x="31" y="44"/>
                </a:cubicBezTo>
                <a:cubicBezTo>
                  <a:pt x="33" y="44"/>
                  <a:pt x="33" y="43"/>
                  <a:pt x="34" y="42"/>
                </a:cubicBezTo>
                <a:cubicBezTo>
                  <a:pt x="35" y="41"/>
                  <a:pt x="36" y="41"/>
                  <a:pt x="37" y="41"/>
                </a:cubicBezTo>
                <a:cubicBezTo>
                  <a:pt x="38" y="41"/>
                  <a:pt x="39" y="40"/>
                  <a:pt x="40" y="40"/>
                </a:cubicBezTo>
                <a:cubicBezTo>
                  <a:pt x="41" y="39"/>
                  <a:pt x="41" y="39"/>
                  <a:pt x="42" y="39"/>
                </a:cubicBezTo>
                <a:cubicBezTo>
                  <a:pt x="44" y="39"/>
                  <a:pt x="46" y="39"/>
                  <a:pt x="48" y="38"/>
                </a:cubicBezTo>
                <a:cubicBezTo>
                  <a:pt x="48" y="38"/>
                  <a:pt x="49" y="38"/>
                  <a:pt x="50" y="38"/>
                </a:cubicBezTo>
                <a:cubicBezTo>
                  <a:pt x="50" y="37"/>
                  <a:pt x="51" y="37"/>
                  <a:pt x="52" y="37"/>
                </a:cubicBezTo>
                <a:cubicBezTo>
                  <a:pt x="52" y="36"/>
                  <a:pt x="53" y="36"/>
                  <a:pt x="53" y="35"/>
                </a:cubicBezTo>
                <a:cubicBezTo>
                  <a:pt x="54" y="34"/>
                  <a:pt x="54" y="34"/>
                  <a:pt x="55" y="34"/>
                </a:cubicBezTo>
                <a:cubicBezTo>
                  <a:pt x="56" y="33"/>
                  <a:pt x="57" y="33"/>
                  <a:pt x="58" y="32"/>
                </a:cubicBezTo>
                <a:cubicBezTo>
                  <a:pt x="59" y="32"/>
                  <a:pt x="61" y="32"/>
                  <a:pt x="62" y="31"/>
                </a:cubicBezTo>
                <a:cubicBezTo>
                  <a:pt x="62" y="31"/>
                  <a:pt x="62" y="31"/>
                  <a:pt x="63" y="31"/>
                </a:cubicBezTo>
                <a:cubicBezTo>
                  <a:pt x="64" y="30"/>
                  <a:pt x="65" y="31"/>
                  <a:pt x="66" y="31"/>
                </a:cubicBezTo>
                <a:cubicBezTo>
                  <a:pt x="67" y="31"/>
                  <a:pt x="67" y="30"/>
                  <a:pt x="68" y="30"/>
                </a:cubicBezTo>
                <a:cubicBezTo>
                  <a:pt x="68" y="30"/>
                  <a:pt x="69" y="29"/>
                  <a:pt x="70" y="30"/>
                </a:cubicBezTo>
                <a:cubicBezTo>
                  <a:pt x="71" y="30"/>
                  <a:pt x="71" y="30"/>
                  <a:pt x="71" y="29"/>
                </a:cubicBezTo>
                <a:cubicBezTo>
                  <a:pt x="71" y="29"/>
                  <a:pt x="72" y="29"/>
                  <a:pt x="73" y="29"/>
                </a:cubicBezTo>
                <a:cubicBezTo>
                  <a:pt x="73" y="29"/>
                  <a:pt x="74" y="28"/>
                  <a:pt x="74" y="28"/>
                </a:cubicBezTo>
                <a:cubicBezTo>
                  <a:pt x="75" y="28"/>
                  <a:pt x="76" y="28"/>
                  <a:pt x="77" y="28"/>
                </a:cubicBezTo>
                <a:cubicBezTo>
                  <a:pt x="77" y="28"/>
                  <a:pt x="78" y="28"/>
                  <a:pt x="78" y="28"/>
                </a:cubicBezTo>
                <a:cubicBezTo>
                  <a:pt x="79" y="27"/>
                  <a:pt x="79" y="27"/>
                  <a:pt x="80" y="27"/>
                </a:cubicBezTo>
                <a:cubicBezTo>
                  <a:pt x="81" y="27"/>
                  <a:pt x="82" y="26"/>
                  <a:pt x="83" y="26"/>
                </a:cubicBezTo>
                <a:cubicBezTo>
                  <a:pt x="83" y="25"/>
                  <a:pt x="84" y="25"/>
                  <a:pt x="84" y="25"/>
                </a:cubicBezTo>
                <a:cubicBezTo>
                  <a:pt x="86" y="26"/>
                  <a:pt x="87" y="25"/>
                  <a:pt x="88" y="25"/>
                </a:cubicBezTo>
                <a:cubicBezTo>
                  <a:pt x="89" y="25"/>
                  <a:pt x="90" y="24"/>
                  <a:pt x="91" y="24"/>
                </a:cubicBezTo>
                <a:cubicBezTo>
                  <a:pt x="93" y="24"/>
                  <a:pt x="94" y="23"/>
                  <a:pt x="96" y="23"/>
                </a:cubicBezTo>
                <a:cubicBezTo>
                  <a:pt x="96" y="23"/>
                  <a:pt x="97" y="23"/>
                  <a:pt x="97" y="23"/>
                </a:cubicBezTo>
                <a:cubicBezTo>
                  <a:pt x="97" y="23"/>
                  <a:pt x="98" y="23"/>
                  <a:pt x="98" y="23"/>
                </a:cubicBezTo>
                <a:cubicBezTo>
                  <a:pt x="99" y="22"/>
                  <a:pt x="101" y="23"/>
                  <a:pt x="102" y="22"/>
                </a:cubicBezTo>
                <a:cubicBezTo>
                  <a:pt x="103" y="21"/>
                  <a:pt x="105" y="21"/>
                  <a:pt x="106" y="21"/>
                </a:cubicBezTo>
                <a:cubicBezTo>
                  <a:pt x="106" y="21"/>
                  <a:pt x="107" y="21"/>
                  <a:pt x="107" y="21"/>
                </a:cubicBezTo>
                <a:cubicBezTo>
                  <a:pt x="108" y="20"/>
                  <a:pt x="110" y="20"/>
                  <a:pt x="111" y="20"/>
                </a:cubicBezTo>
                <a:cubicBezTo>
                  <a:pt x="114" y="19"/>
                  <a:pt x="116" y="19"/>
                  <a:pt x="118" y="18"/>
                </a:cubicBezTo>
                <a:cubicBezTo>
                  <a:pt x="119" y="18"/>
                  <a:pt x="119" y="18"/>
                  <a:pt x="119" y="18"/>
                </a:cubicBezTo>
                <a:cubicBezTo>
                  <a:pt x="120" y="18"/>
                  <a:pt x="121" y="18"/>
                  <a:pt x="122" y="17"/>
                </a:cubicBezTo>
                <a:cubicBezTo>
                  <a:pt x="122" y="17"/>
                  <a:pt x="123" y="17"/>
                  <a:pt x="123" y="17"/>
                </a:cubicBezTo>
                <a:cubicBezTo>
                  <a:pt x="125" y="18"/>
                  <a:pt x="126" y="17"/>
                  <a:pt x="128" y="17"/>
                </a:cubicBezTo>
                <a:cubicBezTo>
                  <a:pt x="128" y="17"/>
                  <a:pt x="128" y="17"/>
                  <a:pt x="128" y="17"/>
                </a:cubicBezTo>
                <a:cubicBezTo>
                  <a:pt x="130" y="16"/>
                  <a:pt x="131" y="16"/>
                  <a:pt x="132" y="15"/>
                </a:cubicBezTo>
                <a:cubicBezTo>
                  <a:pt x="133" y="15"/>
                  <a:pt x="134" y="15"/>
                  <a:pt x="135" y="15"/>
                </a:cubicBezTo>
                <a:cubicBezTo>
                  <a:pt x="136" y="15"/>
                  <a:pt x="136" y="15"/>
                  <a:pt x="136" y="15"/>
                </a:cubicBezTo>
                <a:cubicBezTo>
                  <a:pt x="137" y="14"/>
                  <a:pt x="139" y="14"/>
                  <a:pt x="140" y="14"/>
                </a:cubicBezTo>
                <a:cubicBezTo>
                  <a:pt x="141" y="13"/>
                  <a:pt x="142" y="13"/>
                  <a:pt x="143" y="13"/>
                </a:cubicBezTo>
                <a:cubicBezTo>
                  <a:pt x="145" y="13"/>
                  <a:pt x="146" y="13"/>
                  <a:pt x="148" y="13"/>
                </a:cubicBezTo>
                <a:cubicBezTo>
                  <a:pt x="148" y="12"/>
                  <a:pt x="149" y="12"/>
                  <a:pt x="149" y="12"/>
                </a:cubicBezTo>
                <a:cubicBezTo>
                  <a:pt x="150" y="12"/>
                  <a:pt x="151" y="12"/>
                  <a:pt x="151" y="11"/>
                </a:cubicBezTo>
                <a:cubicBezTo>
                  <a:pt x="151" y="11"/>
                  <a:pt x="152" y="10"/>
                  <a:pt x="153" y="11"/>
                </a:cubicBezTo>
                <a:cubicBezTo>
                  <a:pt x="154" y="10"/>
                  <a:pt x="156" y="11"/>
                  <a:pt x="157" y="10"/>
                </a:cubicBezTo>
                <a:cubicBezTo>
                  <a:pt x="158" y="10"/>
                  <a:pt x="159" y="9"/>
                  <a:pt x="161" y="9"/>
                </a:cubicBezTo>
                <a:cubicBezTo>
                  <a:pt x="161" y="9"/>
                  <a:pt x="161" y="9"/>
                  <a:pt x="162" y="10"/>
                </a:cubicBezTo>
                <a:cubicBezTo>
                  <a:pt x="162" y="10"/>
                  <a:pt x="163" y="10"/>
                  <a:pt x="162" y="9"/>
                </a:cubicBezTo>
                <a:cubicBezTo>
                  <a:pt x="162" y="9"/>
                  <a:pt x="162" y="9"/>
                  <a:pt x="163" y="9"/>
                </a:cubicBezTo>
                <a:cubicBezTo>
                  <a:pt x="164" y="9"/>
                  <a:pt x="165" y="9"/>
                  <a:pt x="167" y="9"/>
                </a:cubicBezTo>
                <a:cubicBezTo>
                  <a:pt x="167" y="9"/>
                  <a:pt x="168" y="8"/>
                  <a:pt x="169" y="9"/>
                </a:cubicBezTo>
                <a:cubicBezTo>
                  <a:pt x="170" y="9"/>
                  <a:pt x="170" y="9"/>
                  <a:pt x="171" y="8"/>
                </a:cubicBezTo>
                <a:cubicBezTo>
                  <a:pt x="171" y="8"/>
                  <a:pt x="171" y="8"/>
                  <a:pt x="172" y="8"/>
                </a:cubicBezTo>
                <a:cubicBezTo>
                  <a:pt x="173" y="8"/>
                  <a:pt x="174" y="8"/>
                  <a:pt x="175" y="7"/>
                </a:cubicBezTo>
                <a:cubicBezTo>
                  <a:pt x="175" y="7"/>
                  <a:pt x="176" y="7"/>
                  <a:pt x="176" y="7"/>
                </a:cubicBezTo>
                <a:cubicBezTo>
                  <a:pt x="178" y="7"/>
                  <a:pt x="179" y="7"/>
                  <a:pt x="181" y="7"/>
                </a:cubicBezTo>
                <a:cubicBezTo>
                  <a:pt x="183" y="6"/>
                  <a:pt x="184" y="6"/>
                  <a:pt x="186" y="7"/>
                </a:cubicBezTo>
                <a:cubicBezTo>
                  <a:pt x="186" y="7"/>
                  <a:pt x="187" y="7"/>
                  <a:pt x="187" y="6"/>
                </a:cubicBezTo>
                <a:cubicBezTo>
                  <a:pt x="188" y="6"/>
                  <a:pt x="189" y="5"/>
                  <a:pt x="190" y="5"/>
                </a:cubicBezTo>
                <a:cubicBezTo>
                  <a:pt x="191" y="5"/>
                  <a:pt x="192" y="5"/>
                  <a:pt x="192" y="5"/>
                </a:cubicBezTo>
                <a:cubicBezTo>
                  <a:pt x="194" y="4"/>
                  <a:pt x="195" y="4"/>
                  <a:pt x="196" y="5"/>
                </a:cubicBezTo>
                <a:cubicBezTo>
                  <a:pt x="197" y="5"/>
                  <a:pt x="198" y="5"/>
                  <a:pt x="198" y="4"/>
                </a:cubicBezTo>
                <a:cubicBezTo>
                  <a:pt x="199" y="4"/>
                  <a:pt x="200" y="4"/>
                  <a:pt x="201" y="4"/>
                </a:cubicBezTo>
                <a:cubicBezTo>
                  <a:pt x="202" y="4"/>
                  <a:pt x="204" y="4"/>
                  <a:pt x="206" y="4"/>
                </a:cubicBezTo>
                <a:cubicBezTo>
                  <a:pt x="206" y="4"/>
                  <a:pt x="206" y="4"/>
                  <a:pt x="206" y="3"/>
                </a:cubicBezTo>
                <a:cubicBezTo>
                  <a:pt x="208" y="2"/>
                  <a:pt x="209" y="3"/>
                  <a:pt x="211" y="3"/>
                </a:cubicBezTo>
                <a:cubicBezTo>
                  <a:pt x="211" y="3"/>
                  <a:pt x="212" y="3"/>
                  <a:pt x="212" y="3"/>
                </a:cubicBezTo>
                <a:cubicBezTo>
                  <a:pt x="213" y="3"/>
                  <a:pt x="213" y="4"/>
                  <a:pt x="214" y="4"/>
                </a:cubicBezTo>
                <a:cubicBezTo>
                  <a:pt x="215" y="3"/>
                  <a:pt x="216" y="4"/>
                  <a:pt x="217" y="3"/>
                </a:cubicBezTo>
                <a:cubicBezTo>
                  <a:pt x="218" y="3"/>
                  <a:pt x="218" y="3"/>
                  <a:pt x="219" y="3"/>
                </a:cubicBezTo>
                <a:cubicBezTo>
                  <a:pt x="220" y="3"/>
                  <a:pt x="221" y="3"/>
                  <a:pt x="222" y="3"/>
                </a:cubicBezTo>
                <a:cubicBezTo>
                  <a:pt x="222" y="2"/>
                  <a:pt x="223" y="2"/>
                  <a:pt x="224" y="3"/>
                </a:cubicBezTo>
                <a:cubicBezTo>
                  <a:pt x="224" y="3"/>
                  <a:pt x="224" y="3"/>
                  <a:pt x="224" y="3"/>
                </a:cubicBezTo>
                <a:cubicBezTo>
                  <a:pt x="225" y="2"/>
                  <a:pt x="226" y="2"/>
                  <a:pt x="226" y="3"/>
                </a:cubicBezTo>
                <a:cubicBezTo>
                  <a:pt x="227" y="3"/>
                  <a:pt x="229" y="2"/>
                  <a:pt x="230" y="3"/>
                </a:cubicBezTo>
                <a:cubicBezTo>
                  <a:pt x="230" y="3"/>
                  <a:pt x="230" y="3"/>
                  <a:pt x="231" y="3"/>
                </a:cubicBezTo>
                <a:cubicBezTo>
                  <a:pt x="231" y="2"/>
                  <a:pt x="232" y="2"/>
                  <a:pt x="232" y="2"/>
                </a:cubicBezTo>
                <a:cubicBezTo>
                  <a:pt x="233" y="2"/>
                  <a:pt x="234" y="1"/>
                  <a:pt x="235" y="2"/>
                </a:cubicBezTo>
                <a:cubicBezTo>
                  <a:pt x="235" y="2"/>
                  <a:pt x="236" y="2"/>
                  <a:pt x="236" y="2"/>
                </a:cubicBezTo>
                <a:cubicBezTo>
                  <a:pt x="237" y="1"/>
                  <a:pt x="238" y="1"/>
                  <a:pt x="239" y="1"/>
                </a:cubicBezTo>
                <a:cubicBezTo>
                  <a:pt x="239" y="2"/>
                  <a:pt x="240" y="1"/>
                  <a:pt x="240" y="1"/>
                </a:cubicBezTo>
                <a:cubicBezTo>
                  <a:pt x="241" y="1"/>
                  <a:pt x="242" y="1"/>
                  <a:pt x="243" y="1"/>
                </a:cubicBezTo>
                <a:cubicBezTo>
                  <a:pt x="243" y="1"/>
                  <a:pt x="244" y="1"/>
                  <a:pt x="245" y="1"/>
                </a:cubicBezTo>
                <a:cubicBezTo>
                  <a:pt x="245" y="1"/>
                  <a:pt x="246" y="1"/>
                  <a:pt x="246" y="1"/>
                </a:cubicBezTo>
                <a:cubicBezTo>
                  <a:pt x="248" y="2"/>
                  <a:pt x="248" y="1"/>
                  <a:pt x="249" y="1"/>
                </a:cubicBezTo>
                <a:cubicBezTo>
                  <a:pt x="250" y="1"/>
                  <a:pt x="250" y="0"/>
                  <a:pt x="251" y="0"/>
                </a:cubicBezTo>
                <a:cubicBezTo>
                  <a:pt x="252" y="1"/>
                  <a:pt x="254" y="0"/>
                  <a:pt x="255" y="2"/>
                </a:cubicBezTo>
                <a:cubicBezTo>
                  <a:pt x="255" y="2"/>
                  <a:pt x="256" y="2"/>
                  <a:pt x="256" y="2"/>
                </a:cubicBezTo>
                <a:cubicBezTo>
                  <a:pt x="256" y="1"/>
                  <a:pt x="257" y="1"/>
                  <a:pt x="257" y="1"/>
                </a:cubicBezTo>
                <a:cubicBezTo>
                  <a:pt x="258" y="1"/>
                  <a:pt x="259" y="1"/>
                  <a:pt x="260" y="0"/>
                </a:cubicBezTo>
                <a:cubicBezTo>
                  <a:pt x="261" y="0"/>
                  <a:pt x="262" y="1"/>
                  <a:pt x="263" y="1"/>
                </a:cubicBezTo>
                <a:cubicBezTo>
                  <a:pt x="263" y="1"/>
                  <a:pt x="263" y="1"/>
                  <a:pt x="263" y="1"/>
                </a:cubicBezTo>
                <a:cubicBezTo>
                  <a:pt x="264" y="0"/>
                  <a:pt x="265" y="0"/>
                  <a:pt x="266" y="1"/>
                </a:cubicBezTo>
                <a:cubicBezTo>
                  <a:pt x="267" y="1"/>
                  <a:pt x="267" y="0"/>
                  <a:pt x="268" y="0"/>
                </a:cubicBezTo>
                <a:cubicBezTo>
                  <a:pt x="270" y="0"/>
                  <a:pt x="273" y="0"/>
                  <a:pt x="276" y="0"/>
                </a:cubicBezTo>
                <a:cubicBezTo>
                  <a:pt x="276" y="0"/>
                  <a:pt x="277" y="0"/>
                  <a:pt x="277" y="0"/>
                </a:cubicBezTo>
                <a:cubicBezTo>
                  <a:pt x="278" y="1"/>
                  <a:pt x="278" y="1"/>
                  <a:pt x="279" y="0"/>
                </a:cubicBezTo>
                <a:cubicBezTo>
                  <a:pt x="279" y="0"/>
                  <a:pt x="279" y="0"/>
                  <a:pt x="280" y="0"/>
                </a:cubicBezTo>
                <a:cubicBezTo>
                  <a:pt x="281" y="0"/>
                  <a:pt x="282" y="0"/>
                  <a:pt x="284" y="1"/>
                </a:cubicBezTo>
                <a:cubicBezTo>
                  <a:pt x="284" y="1"/>
                  <a:pt x="284" y="1"/>
                  <a:pt x="284" y="1"/>
                </a:cubicBezTo>
                <a:cubicBezTo>
                  <a:pt x="285" y="0"/>
                  <a:pt x="287" y="1"/>
                  <a:pt x="288" y="1"/>
                </a:cubicBezTo>
                <a:cubicBezTo>
                  <a:pt x="289" y="1"/>
                  <a:pt x="291" y="1"/>
                  <a:pt x="292" y="1"/>
                </a:cubicBezTo>
                <a:cubicBezTo>
                  <a:pt x="293" y="1"/>
                  <a:pt x="294" y="1"/>
                  <a:pt x="296" y="2"/>
                </a:cubicBezTo>
                <a:cubicBezTo>
                  <a:pt x="296" y="2"/>
                  <a:pt x="297" y="3"/>
                  <a:pt x="298" y="2"/>
                </a:cubicBezTo>
                <a:cubicBezTo>
                  <a:pt x="299" y="2"/>
                  <a:pt x="300" y="3"/>
                  <a:pt x="301" y="3"/>
                </a:cubicBezTo>
                <a:cubicBezTo>
                  <a:pt x="302" y="3"/>
                  <a:pt x="302" y="3"/>
                  <a:pt x="303" y="4"/>
                </a:cubicBezTo>
                <a:cubicBezTo>
                  <a:pt x="304" y="4"/>
                  <a:pt x="305" y="4"/>
                  <a:pt x="305" y="4"/>
                </a:cubicBezTo>
                <a:cubicBezTo>
                  <a:pt x="306" y="4"/>
                  <a:pt x="307" y="4"/>
                  <a:pt x="307" y="4"/>
                </a:cubicBezTo>
                <a:cubicBezTo>
                  <a:pt x="308" y="4"/>
                  <a:pt x="308" y="4"/>
                  <a:pt x="309" y="4"/>
                </a:cubicBezTo>
                <a:cubicBezTo>
                  <a:pt x="310" y="4"/>
                  <a:pt x="310" y="4"/>
                  <a:pt x="311" y="4"/>
                </a:cubicBezTo>
                <a:cubicBezTo>
                  <a:pt x="311" y="3"/>
                  <a:pt x="312" y="3"/>
                  <a:pt x="313" y="3"/>
                </a:cubicBezTo>
                <a:cubicBezTo>
                  <a:pt x="315" y="3"/>
                  <a:pt x="317" y="3"/>
                  <a:pt x="319" y="3"/>
                </a:cubicBezTo>
                <a:cubicBezTo>
                  <a:pt x="319" y="3"/>
                  <a:pt x="320" y="3"/>
                  <a:pt x="321" y="3"/>
                </a:cubicBezTo>
                <a:cubicBezTo>
                  <a:pt x="322" y="3"/>
                  <a:pt x="323" y="3"/>
                  <a:pt x="325" y="3"/>
                </a:cubicBezTo>
                <a:cubicBezTo>
                  <a:pt x="326" y="3"/>
                  <a:pt x="327" y="3"/>
                  <a:pt x="328" y="4"/>
                </a:cubicBezTo>
                <a:cubicBezTo>
                  <a:pt x="328" y="4"/>
                  <a:pt x="328" y="4"/>
                  <a:pt x="328" y="4"/>
                </a:cubicBezTo>
                <a:cubicBezTo>
                  <a:pt x="330" y="3"/>
                  <a:pt x="332" y="4"/>
                  <a:pt x="334" y="4"/>
                </a:cubicBezTo>
                <a:cubicBezTo>
                  <a:pt x="334" y="4"/>
                  <a:pt x="335" y="4"/>
                  <a:pt x="336" y="4"/>
                </a:cubicBezTo>
                <a:cubicBezTo>
                  <a:pt x="337" y="4"/>
                  <a:pt x="337" y="4"/>
                  <a:pt x="338" y="4"/>
                </a:cubicBezTo>
                <a:cubicBezTo>
                  <a:pt x="339" y="4"/>
                  <a:pt x="340" y="4"/>
                  <a:pt x="341" y="4"/>
                </a:cubicBezTo>
                <a:cubicBezTo>
                  <a:pt x="343" y="4"/>
                  <a:pt x="345" y="5"/>
                  <a:pt x="346" y="5"/>
                </a:cubicBezTo>
                <a:cubicBezTo>
                  <a:pt x="347" y="5"/>
                  <a:pt x="347" y="5"/>
                  <a:pt x="348" y="5"/>
                </a:cubicBezTo>
                <a:cubicBezTo>
                  <a:pt x="348" y="5"/>
                  <a:pt x="348" y="5"/>
                  <a:pt x="348" y="5"/>
                </a:cubicBezTo>
                <a:cubicBezTo>
                  <a:pt x="349" y="5"/>
                  <a:pt x="349" y="6"/>
                  <a:pt x="351" y="5"/>
                </a:cubicBezTo>
                <a:cubicBezTo>
                  <a:pt x="351" y="5"/>
                  <a:pt x="352" y="5"/>
                  <a:pt x="353" y="5"/>
                </a:cubicBezTo>
                <a:cubicBezTo>
                  <a:pt x="354" y="6"/>
                  <a:pt x="355" y="6"/>
                  <a:pt x="355" y="6"/>
                </a:cubicBezTo>
                <a:cubicBezTo>
                  <a:pt x="356" y="6"/>
                  <a:pt x="357" y="6"/>
                  <a:pt x="357" y="7"/>
                </a:cubicBezTo>
                <a:cubicBezTo>
                  <a:pt x="357" y="8"/>
                  <a:pt x="358" y="8"/>
                  <a:pt x="358" y="9"/>
                </a:cubicBezTo>
                <a:cubicBezTo>
                  <a:pt x="357" y="9"/>
                  <a:pt x="358" y="10"/>
                  <a:pt x="358" y="10"/>
                </a:cubicBezTo>
                <a:cubicBezTo>
                  <a:pt x="359" y="10"/>
                  <a:pt x="360" y="9"/>
                  <a:pt x="361" y="9"/>
                </a:cubicBezTo>
                <a:cubicBezTo>
                  <a:pt x="361" y="9"/>
                  <a:pt x="361" y="9"/>
                  <a:pt x="362" y="9"/>
                </a:cubicBezTo>
                <a:cubicBezTo>
                  <a:pt x="362" y="9"/>
                  <a:pt x="363" y="10"/>
                  <a:pt x="363" y="10"/>
                </a:cubicBezTo>
                <a:cubicBezTo>
                  <a:pt x="362" y="10"/>
                  <a:pt x="362" y="11"/>
                  <a:pt x="362" y="11"/>
                </a:cubicBezTo>
                <a:cubicBezTo>
                  <a:pt x="362" y="11"/>
                  <a:pt x="363" y="11"/>
                  <a:pt x="363" y="11"/>
                </a:cubicBezTo>
                <a:cubicBezTo>
                  <a:pt x="363" y="12"/>
                  <a:pt x="364" y="12"/>
                  <a:pt x="364" y="13"/>
                </a:cubicBezTo>
                <a:cubicBezTo>
                  <a:pt x="365" y="13"/>
                  <a:pt x="365" y="13"/>
                  <a:pt x="365" y="12"/>
                </a:cubicBezTo>
                <a:cubicBezTo>
                  <a:pt x="365" y="12"/>
                  <a:pt x="367" y="12"/>
                  <a:pt x="367" y="13"/>
                </a:cubicBezTo>
                <a:cubicBezTo>
                  <a:pt x="367" y="13"/>
                  <a:pt x="367" y="13"/>
                  <a:pt x="367" y="13"/>
                </a:cubicBezTo>
                <a:cubicBezTo>
                  <a:pt x="366" y="13"/>
                  <a:pt x="366" y="14"/>
                  <a:pt x="366" y="14"/>
                </a:cubicBezTo>
                <a:cubicBezTo>
                  <a:pt x="366" y="14"/>
                  <a:pt x="365" y="14"/>
                  <a:pt x="365" y="14"/>
                </a:cubicBezTo>
                <a:cubicBezTo>
                  <a:pt x="364" y="14"/>
                  <a:pt x="363" y="14"/>
                  <a:pt x="363" y="14"/>
                </a:cubicBezTo>
                <a:cubicBezTo>
                  <a:pt x="362" y="14"/>
                  <a:pt x="362" y="14"/>
                  <a:pt x="362" y="14"/>
                </a:cubicBezTo>
                <a:cubicBezTo>
                  <a:pt x="362" y="14"/>
                  <a:pt x="362" y="15"/>
                  <a:pt x="362" y="15"/>
                </a:cubicBezTo>
                <a:cubicBezTo>
                  <a:pt x="363" y="15"/>
                  <a:pt x="363" y="15"/>
                  <a:pt x="362" y="16"/>
                </a:cubicBezTo>
                <a:cubicBezTo>
                  <a:pt x="361" y="16"/>
                  <a:pt x="361" y="16"/>
                  <a:pt x="362" y="17"/>
                </a:cubicBezTo>
                <a:cubicBezTo>
                  <a:pt x="362" y="17"/>
                  <a:pt x="362" y="17"/>
                  <a:pt x="362" y="17"/>
                </a:cubicBezTo>
                <a:cubicBezTo>
                  <a:pt x="362" y="18"/>
                  <a:pt x="362" y="18"/>
                  <a:pt x="362" y="19"/>
                </a:cubicBezTo>
                <a:cubicBezTo>
                  <a:pt x="362" y="19"/>
                  <a:pt x="363" y="19"/>
                  <a:pt x="363" y="19"/>
                </a:cubicBezTo>
                <a:cubicBezTo>
                  <a:pt x="363" y="19"/>
                  <a:pt x="364" y="19"/>
                  <a:pt x="364" y="19"/>
                </a:cubicBezTo>
                <a:cubicBezTo>
                  <a:pt x="364" y="19"/>
                  <a:pt x="365" y="19"/>
                  <a:pt x="365" y="19"/>
                </a:cubicBezTo>
                <a:cubicBezTo>
                  <a:pt x="365" y="18"/>
                  <a:pt x="365" y="18"/>
                  <a:pt x="366" y="18"/>
                </a:cubicBezTo>
                <a:cubicBezTo>
                  <a:pt x="366" y="18"/>
                  <a:pt x="366" y="17"/>
                  <a:pt x="366" y="17"/>
                </a:cubicBezTo>
                <a:cubicBezTo>
                  <a:pt x="365" y="17"/>
                  <a:pt x="365" y="17"/>
                  <a:pt x="364" y="18"/>
                </a:cubicBezTo>
                <a:cubicBezTo>
                  <a:pt x="364" y="18"/>
                  <a:pt x="364" y="18"/>
                  <a:pt x="364" y="18"/>
                </a:cubicBezTo>
                <a:cubicBezTo>
                  <a:pt x="364" y="18"/>
                  <a:pt x="363" y="17"/>
                  <a:pt x="364" y="17"/>
                </a:cubicBezTo>
                <a:cubicBezTo>
                  <a:pt x="364" y="17"/>
                  <a:pt x="364" y="17"/>
                  <a:pt x="363" y="16"/>
                </a:cubicBezTo>
                <a:cubicBezTo>
                  <a:pt x="363" y="16"/>
                  <a:pt x="363" y="16"/>
                  <a:pt x="363" y="16"/>
                </a:cubicBezTo>
                <a:cubicBezTo>
                  <a:pt x="364" y="16"/>
                  <a:pt x="365" y="15"/>
                  <a:pt x="367" y="16"/>
                </a:cubicBezTo>
                <a:cubicBezTo>
                  <a:pt x="367" y="16"/>
                  <a:pt x="367" y="16"/>
                  <a:pt x="367" y="16"/>
                </a:cubicBezTo>
                <a:cubicBezTo>
                  <a:pt x="367" y="16"/>
                  <a:pt x="368" y="17"/>
                  <a:pt x="368" y="16"/>
                </a:cubicBezTo>
                <a:cubicBezTo>
                  <a:pt x="368" y="16"/>
                  <a:pt x="369" y="16"/>
                  <a:pt x="369" y="16"/>
                </a:cubicBezTo>
                <a:cubicBezTo>
                  <a:pt x="369" y="16"/>
                  <a:pt x="369" y="16"/>
                  <a:pt x="370" y="16"/>
                </a:cubicBezTo>
                <a:cubicBezTo>
                  <a:pt x="370" y="16"/>
                  <a:pt x="369" y="17"/>
                  <a:pt x="369" y="17"/>
                </a:cubicBezTo>
                <a:cubicBezTo>
                  <a:pt x="369" y="17"/>
                  <a:pt x="368" y="18"/>
                  <a:pt x="368" y="18"/>
                </a:cubicBezTo>
                <a:cubicBezTo>
                  <a:pt x="368" y="18"/>
                  <a:pt x="367" y="19"/>
                  <a:pt x="367" y="19"/>
                </a:cubicBezTo>
                <a:cubicBezTo>
                  <a:pt x="367" y="19"/>
                  <a:pt x="368" y="19"/>
                  <a:pt x="368" y="20"/>
                </a:cubicBezTo>
                <a:cubicBezTo>
                  <a:pt x="368" y="20"/>
                  <a:pt x="369" y="20"/>
                  <a:pt x="370" y="19"/>
                </a:cubicBezTo>
                <a:cubicBezTo>
                  <a:pt x="370" y="19"/>
                  <a:pt x="371" y="20"/>
                  <a:pt x="371" y="20"/>
                </a:cubicBezTo>
                <a:cubicBezTo>
                  <a:pt x="372" y="20"/>
                  <a:pt x="372" y="20"/>
                  <a:pt x="371" y="21"/>
                </a:cubicBezTo>
                <a:cubicBezTo>
                  <a:pt x="371" y="21"/>
                  <a:pt x="371" y="21"/>
                  <a:pt x="371" y="21"/>
                </a:cubicBezTo>
                <a:cubicBezTo>
                  <a:pt x="371" y="21"/>
                  <a:pt x="370" y="21"/>
                  <a:pt x="370" y="21"/>
                </a:cubicBezTo>
                <a:cubicBezTo>
                  <a:pt x="370" y="21"/>
                  <a:pt x="369" y="21"/>
                  <a:pt x="369" y="21"/>
                </a:cubicBezTo>
                <a:cubicBezTo>
                  <a:pt x="369" y="20"/>
                  <a:pt x="368" y="20"/>
                  <a:pt x="367" y="20"/>
                </a:cubicBezTo>
                <a:cubicBezTo>
                  <a:pt x="367" y="20"/>
                  <a:pt x="366" y="20"/>
                  <a:pt x="365" y="20"/>
                </a:cubicBezTo>
                <a:cubicBezTo>
                  <a:pt x="365" y="20"/>
                  <a:pt x="365" y="20"/>
                  <a:pt x="365" y="20"/>
                </a:cubicBezTo>
                <a:cubicBezTo>
                  <a:pt x="365" y="20"/>
                  <a:pt x="365" y="21"/>
                  <a:pt x="365" y="21"/>
                </a:cubicBezTo>
                <a:cubicBezTo>
                  <a:pt x="366" y="21"/>
                  <a:pt x="366" y="21"/>
                  <a:pt x="366" y="22"/>
                </a:cubicBezTo>
                <a:cubicBezTo>
                  <a:pt x="366" y="22"/>
                  <a:pt x="366" y="22"/>
                  <a:pt x="366" y="22"/>
                </a:cubicBezTo>
                <a:cubicBezTo>
                  <a:pt x="365" y="22"/>
                  <a:pt x="365" y="22"/>
                  <a:pt x="365" y="22"/>
                </a:cubicBezTo>
                <a:cubicBezTo>
                  <a:pt x="365" y="22"/>
                  <a:pt x="365" y="22"/>
                  <a:pt x="365" y="22"/>
                </a:cubicBezTo>
                <a:cubicBezTo>
                  <a:pt x="364" y="22"/>
                  <a:pt x="364" y="22"/>
                  <a:pt x="363" y="22"/>
                </a:cubicBezTo>
                <a:cubicBezTo>
                  <a:pt x="364" y="21"/>
                  <a:pt x="364" y="21"/>
                  <a:pt x="364" y="20"/>
                </a:cubicBezTo>
                <a:cubicBezTo>
                  <a:pt x="364" y="20"/>
                  <a:pt x="363" y="20"/>
                  <a:pt x="363" y="20"/>
                </a:cubicBezTo>
                <a:cubicBezTo>
                  <a:pt x="363" y="20"/>
                  <a:pt x="362" y="20"/>
                  <a:pt x="362" y="21"/>
                </a:cubicBezTo>
                <a:cubicBezTo>
                  <a:pt x="361" y="22"/>
                  <a:pt x="360" y="21"/>
                  <a:pt x="359" y="22"/>
                </a:cubicBezTo>
                <a:cubicBezTo>
                  <a:pt x="359" y="21"/>
                  <a:pt x="359" y="21"/>
                  <a:pt x="359" y="21"/>
                </a:cubicBezTo>
                <a:cubicBezTo>
                  <a:pt x="359" y="21"/>
                  <a:pt x="359" y="20"/>
                  <a:pt x="359" y="20"/>
                </a:cubicBezTo>
                <a:cubicBezTo>
                  <a:pt x="359" y="20"/>
                  <a:pt x="359" y="20"/>
                  <a:pt x="359" y="21"/>
                </a:cubicBezTo>
                <a:cubicBezTo>
                  <a:pt x="359" y="21"/>
                  <a:pt x="358" y="21"/>
                  <a:pt x="358" y="21"/>
                </a:cubicBezTo>
                <a:cubicBezTo>
                  <a:pt x="357" y="21"/>
                  <a:pt x="357" y="21"/>
                  <a:pt x="357" y="22"/>
                </a:cubicBezTo>
                <a:cubicBezTo>
                  <a:pt x="358" y="22"/>
                  <a:pt x="358" y="22"/>
                  <a:pt x="358" y="22"/>
                </a:cubicBezTo>
                <a:cubicBezTo>
                  <a:pt x="359" y="23"/>
                  <a:pt x="359" y="23"/>
                  <a:pt x="359" y="23"/>
                </a:cubicBezTo>
                <a:cubicBezTo>
                  <a:pt x="359" y="24"/>
                  <a:pt x="358" y="24"/>
                  <a:pt x="358" y="24"/>
                </a:cubicBezTo>
                <a:cubicBezTo>
                  <a:pt x="358" y="23"/>
                  <a:pt x="357" y="23"/>
                  <a:pt x="357" y="23"/>
                </a:cubicBezTo>
                <a:cubicBezTo>
                  <a:pt x="356" y="22"/>
                  <a:pt x="356" y="21"/>
                  <a:pt x="355" y="22"/>
                </a:cubicBezTo>
                <a:cubicBezTo>
                  <a:pt x="354" y="22"/>
                  <a:pt x="354" y="22"/>
                  <a:pt x="354" y="22"/>
                </a:cubicBezTo>
                <a:cubicBezTo>
                  <a:pt x="354" y="22"/>
                  <a:pt x="355" y="22"/>
                  <a:pt x="355" y="22"/>
                </a:cubicBezTo>
                <a:cubicBezTo>
                  <a:pt x="355" y="22"/>
                  <a:pt x="355" y="23"/>
                  <a:pt x="355" y="23"/>
                </a:cubicBezTo>
                <a:cubicBezTo>
                  <a:pt x="355" y="23"/>
                  <a:pt x="352" y="24"/>
                  <a:pt x="351" y="24"/>
                </a:cubicBezTo>
                <a:cubicBezTo>
                  <a:pt x="351" y="24"/>
                  <a:pt x="351" y="24"/>
                  <a:pt x="351" y="23"/>
                </a:cubicBezTo>
                <a:cubicBezTo>
                  <a:pt x="351" y="23"/>
                  <a:pt x="351" y="23"/>
                  <a:pt x="351" y="23"/>
                </a:cubicBezTo>
                <a:cubicBezTo>
                  <a:pt x="352" y="23"/>
                  <a:pt x="352" y="23"/>
                  <a:pt x="352" y="23"/>
                </a:cubicBezTo>
                <a:cubicBezTo>
                  <a:pt x="353" y="23"/>
                  <a:pt x="353" y="22"/>
                  <a:pt x="352" y="22"/>
                </a:cubicBezTo>
                <a:cubicBezTo>
                  <a:pt x="352" y="21"/>
                  <a:pt x="353" y="21"/>
                  <a:pt x="353" y="21"/>
                </a:cubicBezTo>
                <a:cubicBezTo>
                  <a:pt x="353" y="21"/>
                  <a:pt x="353" y="20"/>
                  <a:pt x="352" y="20"/>
                </a:cubicBezTo>
                <a:cubicBezTo>
                  <a:pt x="352" y="20"/>
                  <a:pt x="351" y="20"/>
                  <a:pt x="351" y="20"/>
                </a:cubicBezTo>
                <a:cubicBezTo>
                  <a:pt x="351" y="19"/>
                  <a:pt x="350" y="20"/>
                  <a:pt x="350" y="19"/>
                </a:cubicBezTo>
                <a:cubicBezTo>
                  <a:pt x="350" y="18"/>
                  <a:pt x="350" y="19"/>
                  <a:pt x="349" y="19"/>
                </a:cubicBezTo>
                <a:cubicBezTo>
                  <a:pt x="349" y="18"/>
                  <a:pt x="348" y="18"/>
                  <a:pt x="348" y="17"/>
                </a:cubicBezTo>
                <a:cubicBezTo>
                  <a:pt x="347" y="17"/>
                  <a:pt x="347" y="16"/>
                  <a:pt x="347" y="16"/>
                </a:cubicBezTo>
                <a:cubicBezTo>
                  <a:pt x="347" y="16"/>
                  <a:pt x="346" y="16"/>
                  <a:pt x="346" y="16"/>
                </a:cubicBezTo>
                <a:cubicBezTo>
                  <a:pt x="346" y="16"/>
                  <a:pt x="346" y="16"/>
                  <a:pt x="346" y="16"/>
                </a:cubicBezTo>
                <a:cubicBezTo>
                  <a:pt x="345" y="17"/>
                  <a:pt x="345" y="17"/>
                  <a:pt x="344" y="17"/>
                </a:cubicBezTo>
                <a:cubicBezTo>
                  <a:pt x="343" y="16"/>
                  <a:pt x="343" y="16"/>
                  <a:pt x="342" y="17"/>
                </a:cubicBezTo>
                <a:cubicBezTo>
                  <a:pt x="342" y="17"/>
                  <a:pt x="341" y="17"/>
                  <a:pt x="342" y="17"/>
                </a:cubicBezTo>
                <a:cubicBezTo>
                  <a:pt x="342" y="18"/>
                  <a:pt x="342" y="17"/>
                  <a:pt x="342" y="17"/>
                </a:cubicBezTo>
                <a:cubicBezTo>
                  <a:pt x="342" y="17"/>
                  <a:pt x="343" y="18"/>
                  <a:pt x="343" y="18"/>
                </a:cubicBezTo>
                <a:cubicBezTo>
                  <a:pt x="342" y="19"/>
                  <a:pt x="343" y="20"/>
                  <a:pt x="343" y="21"/>
                </a:cubicBezTo>
                <a:cubicBezTo>
                  <a:pt x="342" y="21"/>
                  <a:pt x="342" y="20"/>
                  <a:pt x="341" y="20"/>
                </a:cubicBezTo>
                <a:cubicBezTo>
                  <a:pt x="340" y="20"/>
                  <a:pt x="340" y="20"/>
                  <a:pt x="340" y="21"/>
                </a:cubicBezTo>
                <a:cubicBezTo>
                  <a:pt x="341" y="21"/>
                  <a:pt x="341" y="21"/>
                  <a:pt x="341" y="21"/>
                </a:cubicBezTo>
                <a:cubicBezTo>
                  <a:pt x="341" y="22"/>
                  <a:pt x="342" y="23"/>
                  <a:pt x="343" y="23"/>
                </a:cubicBezTo>
                <a:cubicBezTo>
                  <a:pt x="343" y="23"/>
                  <a:pt x="343" y="23"/>
                  <a:pt x="343" y="23"/>
                </a:cubicBezTo>
                <a:cubicBezTo>
                  <a:pt x="343" y="23"/>
                  <a:pt x="344" y="23"/>
                  <a:pt x="344" y="24"/>
                </a:cubicBezTo>
                <a:cubicBezTo>
                  <a:pt x="344" y="24"/>
                  <a:pt x="343" y="24"/>
                  <a:pt x="343" y="24"/>
                </a:cubicBezTo>
                <a:cubicBezTo>
                  <a:pt x="343" y="25"/>
                  <a:pt x="342" y="25"/>
                  <a:pt x="342" y="26"/>
                </a:cubicBezTo>
                <a:cubicBezTo>
                  <a:pt x="342" y="26"/>
                  <a:pt x="342" y="26"/>
                  <a:pt x="341" y="26"/>
                </a:cubicBezTo>
                <a:cubicBezTo>
                  <a:pt x="342" y="26"/>
                  <a:pt x="342" y="25"/>
                  <a:pt x="342" y="24"/>
                </a:cubicBezTo>
                <a:cubicBezTo>
                  <a:pt x="342" y="24"/>
                  <a:pt x="342" y="23"/>
                  <a:pt x="341" y="23"/>
                </a:cubicBezTo>
                <a:cubicBezTo>
                  <a:pt x="341" y="23"/>
                  <a:pt x="341" y="24"/>
                  <a:pt x="341" y="24"/>
                </a:cubicBezTo>
                <a:cubicBezTo>
                  <a:pt x="340" y="25"/>
                  <a:pt x="339" y="24"/>
                  <a:pt x="338" y="24"/>
                </a:cubicBezTo>
                <a:cubicBezTo>
                  <a:pt x="338" y="24"/>
                  <a:pt x="338" y="23"/>
                  <a:pt x="337" y="23"/>
                </a:cubicBezTo>
                <a:cubicBezTo>
                  <a:pt x="337" y="23"/>
                  <a:pt x="337" y="23"/>
                  <a:pt x="337" y="23"/>
                </a:cubicBezTo>
                <a:cubicBezTo>
                  <a:pt x="337" y="23"/>
                  <a:pt x="337" y="23"/>
                  <a:pt x="337" y="23"/>
                </a:cubicBezTo>
                <a:cubicBezTo>
                  <a:pt x="337" y="24"/>
                  <a:pt x="337" y="24"/>
                  <a:pt x="337" y="24"/>
                </a:cubicBezTo>
                <a:cubicBezTo>
                  <a:pt x="337" y="24"/>
                  <a:pt x="337" y="25"/>
                  <a:pt x="337" y="25"/>
                </a:cubicBezTo>
                <a:cubicBezTo>
                  <a:pt x="336" y="25"/>
                  <a:pt x="336" y="25"/>
                  <a:pt x="336" y="25"/>
                </a:cubicBezTo>
                <a:cubicBezTo>
                  <a:pt x="334" y="25"/>
                  <a:pt x="334" y="26"/>
                  <a:pt x="334" y="28"/>
                </a:cubicBezTo>
                <a:cubicBezTo>
                  <a:pt x="334" y="28"/>
                  <a:pt x="333" y="28"/>
                  <a:pt x="333" y="28"/>
                </a:cubicBezTo>
                <a:cubicBezTo>
                  <a:pt x="333" y="27"/>
                  <a:pt x="333" y="27"/>
                  <a:pt x="332" y="28"/>
                </a:cubicBezTo>
                <a:cubicBezTo>
                  <a:pt x="332" y="29"/>
                  <a:pt x="332" y="30"/>
                  <a:pt x="334" y="30"/>
                </a:cubicBezTo>
                <a:cubicBezTo>
                  <a:pt x="334" y="30"/>
                  <a:pt x="334" y="31"/>
                  <a:pt x="334" y="31"/>
                </a:cubicBezTo>
                <a:cubicBezTo>
                  <a:pt x="334" y="31"/>
                  <a:pt x="334" y="31"/>
                  <a:pt x="334" y="31"/>
                </a:cubicBezTo>
                <a:cubicBezTo>
                  <a:pt x="335" y="31"/>
                  <a:pt x="335" y="31"/>
                  <a:pt x="336" y="31"/>
                </a:cubicBezTo>
                <a:cubicBezTo>
                  <a:pt x="336" y="31"/>
                  <a:pt x="337" y="32"/>
                  <a:pt x="337" y="31"/>
                </a:cubicBezTo>
                <a:cubicBezTo>
                  <a:pt x="337" y="31"/>
                  <a:pt x="338" y="31"/>
                  <a:pt x="339" y="31"/>
                </a:cubicBezTo>
                <a:cubicBezTo>
                  <a:pt x="339" y="31"/>
                  <a:pt x="339" y="31"/>
                  <a:pt x="339" y="31"/>
                </a:cubicBezTo>
                <a:cubicBezTo>
                  <a:pt x="340" y="31"/>
                  <a:pt x="340" y="31"/>
                  <a:pt x="340" y="31"/>
                </a:cubicBezTo>
                <a:cubicBezTo>
                  <a:pt x="340" y="31"/>
                  <a:pt x="340" y="31"/>
                  <a:pt x="340" y="31"/>
                </a:cubicBezTo>
                <a:cubicBezTo>
                  <a:pt x="340" y="30"/>
                  <a:pt x="340" y="30"/>
                  <a:pt x="340" y="29"/>
                </a:cubicBezTo>
                <a:cubicBezTo>
                  <a:pt x="340" y="29"/>
                  <a:pt x="340" y="29"/>
                  <a:pt x="340" y="29"/>
                </a:cubicBezTo>
                <a:cubicBezTo>
                  <a:pt x="340" y="29"/>
                  <a:pt x="341" y="29"/>
                  <a:pt x="341" y="29"/>
                </a:cubicBezTo>
                <a:cubicBezTo>
                  <a:pt x="341" y="30"/>
                  <a:pt x="341" y="31"/>
                  <a:pt x="342" y="31"/>
                </a:cubicBezTo>
                <a:cubicBezTo>
                  <a:pt x="342" y="31"/>
                  <a:pt x="342" y="31"/>
                  <a:pt x="342" y="31"/>
                </a:cubicBezTo>
                <a:cubicBezTo>
                  <a:pt x="342" y="32"/>
                  <a:pt x="342" y="32"/>
                  <a:pt x="343" y="32"/>
                </a:cubicBezTo>
                <a:cubicBezTo>
                  <a:pt x="344" y="32"/>
                  <a:pt x="344" y="33"/>
                  <a:pt x="344" y="33"/>
                </a:cubicBezTo>
                <a:cubicBezTo>
                  <a:pt x="344" y="33"/>
                  <a:pt x="345" y="34"/>
                  <a:pt x="345" y="33"/>
                </a:cubicBezTo>
                <a:cubicBezTo>
                  <a:pt x="345" y="33"/>
                  <a:pt x="346" y="34"/>
                  <a:pt x="346" y="34"/>
                </a:cubicBezTo>
                <a:cubicBezTo>
                  <a:pt x="345" y="35"/>
                  <a:pt x="347" y="35"/>
                  <a:pt x="347" y="36"/>
                </a:cubicBezTo>
                <a:cubicBezTo>
                  <a:pt x="347" y="36"/>
                  <a:pt x="348" y="36"/>
                  <a:pt x="348" y="36"/>
                </a:cubicBezTo>
                <a:cubicBezTo>
                  <a:pt x="348" y="36"/>
                  <a:pt x="348" y="36"/>
                  <a:pt x="348" y="35"/>
                </a:cubicBezTo>
                <a:cubicBezTo>
                  <a:pt x="348" y="35"/>
                  <a:pt x="348" y="35"/>
                  <a:pt x="348" y="35"/>
                </a:cubicBezTo>
                <a:cubicBezTo>
                  <a:pt x="347" y="35"/>
                  <a:pt x="347" y="34"/>
                  <a:pt x="347" y="34"/>
                </a:cubicBezTo>
                <a:cubicBezTo>
                  <a:pt x="348" y="34"/>
                  <a:pt x="348" y="34"/>
                  <a:pt x="348" y="34"/>
                </a:cubicBezTo>
                <a:cubicBezTo>
                  <a:pt x="349" y="35"/>
                  <a:pt x="349" y="35"/>
                  <a:pt x="350" y="34"/>
                </a:cubicBezTo>
                <a:cubicBezTo>
                  <a:pt x="350" y="34"/>
                  <a:pt x="351" y="34"/>
                  <a:pt x="351" y="34"/>
                </a:cubicBezTo>
                <a:cubicBezTo>
                  <a:pt x="351" y="33"/>
                  <a:pt x="350" y="33"/>
                  <a:pt x="350" y="33"/>
                </a:cubicBezTo>
                <a:cubicBezTo>
                  <a:pt x="350" y="33"/>
                  <a:pt x="349" y="33"/>
                  <a:pt x="349" y="33"/>
                </a:cubicBezTo>
                <a:cubicBezTo>
                  <a:pt x="348" y="34"/>
                  <a:pt x="346" y="33"/>
                  <a:pt x="345" y="33"/>
                </a:cubicBezTo>
                <a:cubicBezTo>
                  <a:pt x="345" y="33"/>
                  <a:pt x="344" y="32"/>
                  <a:pt x="345" y="32"/>
                </a:cubicBezTo>
                <a:cubicBezTo>
                  <a:pt x="345" y="31"/>
                  <a:pt x="346" y="31"/>
                  <a:pt x="346" y="31"/>
                </a:cubicBezTo>
                <a:cubicBezTo>
                  <a:pt x="346" y="31"/>
                  <a:pt x="346" y="30"/>
                  <a:pt x="346" y="30"/>
                </a:cubicBezTo>
                <a:cubicBezTo>
                  <a:pt x="347" y="30"/>
                  <a:pt x="347" y="30"/>
                  <a:pt x="347" y="30"/>
                </a:cubicBezTo>
                <a:cubicBezTo>
                  <a:pt x="348" y="30"/>
                  <a:pt x="348" y="31"/>
                  <a:pt x="349" y="31"/>
                </a:cubicBezTo>
                <a:cubicBezTo>
                  <a:pt x="349" y="32"/>
                  <a:pt x="349" y="32"/>
                  <a:pt x="349" y="32"/>
                </a:cubicBezTo>
                <a:cubicBezTo>
                  <a:pt x="350" y="31"/>
                  <a:pt x="351" y="32"/>
                  <a:pt x="352" y="32"/>
                </a:cubicBezTo>
                <a:cubicBezTo>
                  <a:pt x="352" y="32"/>
                  <a:pt x="352" y="31"/>
                  <a:pt x="352" y="31"/>
                </a:cubicBezTo>
                <a:cubicBezTo>
                  <a:pt x="352" y="31"/>
                  <a:pt x="352" y="31"/>
                  <a:pt x="352" y="31"/>
                </a:cubicBezTo>
                <a:cubicBezTo>
                  <a:pt x="352" y="31"/>
                  <a:pt x="351" y="31"/>
                  <a:pt x="351" y="31"/>
                </a:cubicBezTo>
                <a:cubicBezTo>
                  <a:pt x="351" y="31"/>
                  <a:pt x="350" y="31"/>
                  <a:pt x="350" y="31"/>
                </a:cubicBezTo>
                <a:cubicBezTo>
                  <a:pt x="350" y="30"/>
                  <a:pt x="351" y="30"/>
                  <a:pt x="351" y="30"/>
                </a:cubicBezTo>
                <a:cubicBezTo>
                  <a:pt x="351" y="30"/>
                  <a:pt x="351" y="29"/>
                  <a:pt x="352" y="29"/>
                </a:cubicBezTo>
                <a:cubicBezTo>
                  <a:pt x="352" y="29"/>
                  <a:pt x="352" y="29"/>
                  <a:pt x="352" y="29"/>
                </a:cubicBezTo>
                <a:cubicBezTo>
                  <a:pt x="352" y="30"/>
                  <a:pt x="353" y="30"/>
                  <a:pt x="353" y="30"/>
                </a:cubicBezTo>
                <a:cubicBezTo>
                  <a:pt x="354" y="30"/>
                  <a:pt x="354" y="30"/>
                  <a:pt x="355" y="29"/>
                </a:cubicBezTo>
                <a:cubicBezTo>
                  <a:pt x="355" y="29"/>
                  <a:pt x="355" y="29"/>
                  <a:pt x="355" y="28"/>
                </a:cubicBezTo>
                <a:cubicBezTo>
                  <a:pt x="355" y="28"/>
                  <a:pt x="356" y="28"/>
                  <a:pt x="356" y="28"/>
                </a:cubicBezTo>
                <a:cubicBezTo>
                  <a:pt x="357" y="28"/>
                  <a:pt x="357" y="28"/>
                  <a:pt x="357" y="29"/>
                </a:cubicBezTo>
                <a:cubicBezTo>
                  <a:pt x="357" y="29"/>
                  <a:pt x="358" y="30"/>
                  <a:pt x="358" y="30"/>
                </a:cubicBezTo>
                <a:cubicBezTo>
                  <a:pt x="358" y="31"/>
                  <a:pt x="359" y="32"/>
                  <a:pt x="360" y="32"/>
                </a:cubicBezTo>
                <a:cubicBezTo>
                  <a:pt x="360" y="32"/>
                  <a:pt x="361" y="31"/>
                  <a:pt x="361" y="31"/>
                </a:cubicBezTo>
                <a:cubicBezTo>
                  <a:pt x="360" y="31"/>
                  <a:pt x="360" y="30"/>
                  <a:pt x="360" y="30"/>
                </a:cubicBezTo>
                <a:cubicBezTo>
                  <a:pt x="359" y="30"/>
                  <a:pt x="359" y="30"/>
                  <a:pt x="359" y="30"/>
                </a:cubicBezTo>
                <a:cubicBezTo>
                  <a:pt x="359" y="30"/>
                  <a:pt x="359" y="29"/>
                  <a:pt x="360" y="29"/>
                </a:cubicBezTo>
                <a:cubicBezTo>
                  <a:pt x="360" y="29"/>
                  <a:pt x="360" y="29"/>
                  <a:pt x="360" y="29"/>
                </a:cubicBezTo>
                <a:cubicBezTo>
                  <a:pt x="360" y="29"/>
                  <a:pt x="360" y="28"/>
                  <a:pt x="360" y="28"/>
                </a:cubicBezTo>
                <a:cubicBezTo>
                  <a:pt x="360" y="28"/>
                  <a:pt x="359" y="27"/>
                  <a:pt x="359" y="27"/>
                </a:cubicBezTo>
                <a:cubicBezTo>
                  <a:pt x="359" y="27"/>
                  <a:pt x="359" y="27"/>
                  <a:pt x="359" y="26"/>
                </a:cubicBezTo>
                <a:cubicBezTo>
                  <a:pt x="359" y="27"/>
                  <a:pt x="359" y="27"/>
                  <a:pt x="359" y="27"/>
                </a:cubicBezTo>
                <a:cubicBezTo>
                  <a:pt x="360" y="27"/>
                  <a:pt x="360" y="27"/>
                  <a:pt x="361" y="27"/>
                </a:cubicBezTo>
                <a:cubicBezTo>
                  <a:pt x="361" y="27"/>
                  <a:pt x="361" y="27"/>
                  <a:pt x="361" y="26"/>
                </a:cubicBezTo>
                <a:cubicBezTo>
                  <a:pt x="362" y="26"/>
                  <a:pt x="362" y="26"/>
                  <a:pt x="363" y="26"/>
                </a:cubicBezTo>
                <a:cubicBezTo>
                  <a:pt x="363" y="26"/>
                  <a:pt x="363" y="26"/>
                  <a:pt x="363" y="26"/>
                </a:cubicBezTo>
                <a:cubicBezTo>
                  <a:pt x="363" y="26"/>
                  <a:pt x="363" y="25"/>
                  <a:pt x="363" y="25"/>
                </a:cubicBezTo>
                <a:cubicBezTo>
                  <a:pt x="363" y="25"/>
                  <a:pt x="362" y="25"/>
                  <a:pt x="362" y="25"/>
                </a:cubicBezTo>
                <a:cubicBezTo>
                  <a:pt x="361" y="25"/>
                  <a:pt x="361" y="25"/>
                  <a:pt x="361" y="24"/>
                </a:cubicBezTo>
                <a:cubicBezTo>
                  <a:pt x="361" y="24"/>
                  <a:pt x="361" y="23"/>
                  <a:pt x="361" y="23"/>
                </a:cubicBezTo>
                <a:cubicBezTo>
                  <a:pt x="361" y="23"/>
                  <a:pt x="360" y="23"/>
                  <a:pt x="360" y="23"/>
                </a:cubicBezTo>
                <a:cubicBezTo>
                  <a:pt x="360" y="23"/>
                  <a:pt x="361" y="23"/>
                  <a:pt x="361" y="23"/>
                </a:cubicBezTo>
                <a:cubicBezTo>
                  <a:pt x="362" y="23"/>
                  <a:pt x="362" y="23"/>
                  <a:pt x="362" y="23"/>
                </a:cubicBezTo>
                <a:cubicBezTo>
                  <a:pt x="363" y="24"/>
                  <a:pt x="362" y="24"/>
                  <a:pt x="362" y="24"/>
                </a:cubicBezTo>
                <a:cubicBezTo>
                  <a:pt x="363" y="25"/>
                  <a:pt x="363" y="25"/>
                  <a:pt x="364" y="25"/>
                </a:cubicBezTo>
                <a:cubicBezTo>
                  <a:pt x="364" y="25"/>
                  <a:pt x="364" y="25"/>
                  <a:pt x="364" y="25"/>
                </a:cubicBezTo>
                <a:cubicBezTo>
                  <a:pt x="364" y="26"/>
                  <a:pt x="364" y="26"/>
                  <a:pt x="364" y="26"/>
                </a:cubicBezTo>
                <a:cubicBezTo>
                  <a:pt x="365" y="26"/>
                  <a:pt x="365" y="25"/>
                  <a:pt x="365" y="25"/>
                </a:cubicBezTo>
                <a:cubicBezTo>
                  <a:pt x="365" y="25"/>
                  <a:pt x="365" y="25"/>
                  <a:pt x="365" y="24"/>
                </a:cubicBezTo>
                <a:cubicBezTo>
                  <a:pt x="365" y="24"/>
                  <a:pt x="365" y="24"/>
                  <a:pt x="365" y="24"/>
                </a:cubicBezTo>
                <a:cubicBezTo>
                  <a:pt x="365" y="24"/>
                  <a:pt x="365" y="24"/>
                  <a:pt x="365" y="24"/>
                </a:cubicBezTo>
                <a:cubicBezTo>
                  <a:pt x="366" y="25"/>
                  <a:pt x="366" y="25"/>
                  <a:pt x="366" y="25"/>
                </a:cubicBezTo>
                <a:cubicBezTo>
                  <a:pt x="366" y="26"/>
                  <a:pt x="367" y="27"/>
                  <a:pt x="368" y="26"/>
                </a:cubicBezTo>
                <a:cubicBezTo>
                  <a:pt x="369" y="26"/>
                  <a:pt x="369" y="26"/>
                  <a:pt x="370" y="26"/>
                </a:cubicBezTo>
                <a:cubicBezTo>
                  <a:pt x="370" y="26"/>
                  <a:pt x="370" y="27"/>
                  <a:pt x="370" y="27"/>
                </a:cubicBezTo>
                <a:cubicBezTo>
                  <a:pt x="370" y="27"/>
                  <a:pt x="370" y="27"/>
                  <a:pt x="370" y="27"/>
                </a:cubicBezTo>
                <a:cubicBezTo>
                  <a:pt x="369" y="27"/>
                  <a:pt x="369" y="27"/>
                  <a:pt x="369" y="27"/>
                </a:cubicBezTo>
                <a:cubicBezTo>
                  <a:pt x="369" y="27"/>
                  <a:pt x="368" y="26"/>
                  <a:pt x="368" y="27"/>
                </a:cubicBezTo>
                <a:cubicBezTo>
                  <a:pt x="368" y="28"/>
                  <a:pt x="368" y="28"/>
                  <a:pt x="369" y="28"/>
                </a:cubicBezTo>
                <a:cubicBezTo>
                  <a:pt x="369" y="29"/>
                  <a:pt x="370" y="29"/>
                  <a:pt x="370" y="28"/>
                </a:cubicBezTo>
                <a:cubicBezTo>
                  <a:pt x="370" y="28"/>
                  <a:pt x="371" y="27"/>
                  <a:pt x="371" y="27"/>
                </a:cubicBezTo>
                <a:cubicBezTo>
                  <a:pt x="370" y="26"/>
                  <a:pt x="371" y="26"/>
                  <a:pt x="372" y="26"/>
                </a:cubicBezTo>
                <a:cubicBezTo>
                  <a:pt x="372" y="26"/>
                  <a:pt x="372" y="26"/>
                  <a:pt x="373" y="26"/>
                </a:cubicBezTo>
                <a:cubicBezTo>
                  <a:pt x="373" y="25"/>
                  <a:pt x="373" y="25"/>
                  <a:pt x="374" y="26"/>
                </a:cubicBezTo>
                <a:cubicBezTo>
                  <a:pt x="374" y="26"/>
                  <a:pt x="374" y="26"/>
                  <a:pt x="375" y="26"/>
                </a:cubicBezTo>
                <a:cubicBezTo>
                  <a:pt x="376" y="26"/>
                  <a:pt x="377" y="26"/>
                  <a:pt x="378" y="26"/>
                </a:cubicBezTo>
                <a:cubicBezTo>
                  <a:pt x="378" y="26"/>
                  <a:pt x="378" y="26"/>
                  <a:pt x="378" y="26"/>
                </a:cubicBezTo>
                <a:cubicBezTo>
                  <a:pt x="379" y="27"/>
                  <a:pt x="380" y="27"/>
                  <a:pt x="381" y="27"/>
                </a:cubicBezTo>
                <a:cubicBezTo>
                  <a:pt x="381" y="27"/>
                  <a:pt x="381" y="27"/>
                  <a:pt x="381" y="27"/>
                </a:cubicBezTo>
                <a:cubicBezTo>
                  <a:pt x="382" y="27"/>
                  <a:pt x="383" y="26"/>
                  <a:pt x="384" y="26"/>
                </a:cubicBezTo>
                <a:cubicBezTo>
                  <a:pt x="384" y="26"/>
                  <a:pt x="384" y="26"/>
                  <a:pt x="384" y="26"/>
                </a:cubicBezTo>
                <a:cubicBezTo>
                  <a:pt x="384" y="26"/>
                  <a:pt x="385" y="26"/>
                  <a:pt x="385" y="26"/>
                </a:cubicBezTo>
                <a:cubicBezTo>
                  <a:pt x="385" y="25"/>
                  <a:pt x="384" y="25"/>
                  <a:pt x="384" y="25"/>
                </a:cubicBezTo>
                <a:cubicBezTo>
                  <a:pt x="384" y="25"/>
                  <a:pt x="384" y="25"/>
                  <a:pt x="384" y="25"/>
                </a:cubicBezTo>
                <a:cubicBezTo>
                  <a:pt x="384" y="24"/>
                  <a:pt x="385" y="24"/>
                  <a:pt x="385" y="24"/>
                </a:cubicBezTo>
                <a:cubicBezTo>
                  <a:pt x="385" y="23"/>
                  <a:pt x="386" y="24"/>
                  <a:pt x="386" y="24"/>
                </a:cubicBezTo>
                <a:cubicBezTo>
                  <a:pt x="387" y="24"/>
                  <a:pt x="387" y="25"/>
                  <a:pt x="386" y="25"/>
                </a:cubicBezTo>
                <a:cubicBezTo>
                  <a:pt x="386" y="25"/>
                  <a:pt x="386" y="26"/>
                  <a:pt x="385" y="26"/>
                </a:cubicBezTo>
                <a:cubicBezTo>
                  <a:pt x="385" y="26"/>
                  <a:pt x="385" y="27"/>
                  <a:pt x="386" y="27"/>
                </a:cubicBezTo>
                <a:cubicBezTo>
                  <a:pt x="386" y="28"/>
                  <a:pt x="386" y="28"/>
                  <a:pt x="385" y="29"/>
                </a:cubicBezTo>
                <a:cubicBezTo>
                  <a:pt x="385" y="29"/>
                  <a:pt x="384" y="29"/>
                  <a:pt x="384" y="30"/>
                </a:cubicBezTo>
                <a:cubicBezTo>
                  <a:pt x="383" y="30"/>
                  <a:pt x="383" y="30"/>
                  <a:pt x="383" y="30"/>
                </a:cubicBezTo>
                <a:cubicBezTo>
                  <a:pt x="384" y="31"/>
                  <a:pt x="383" y="32"/>
                  <a:pt x="383" y="32"/>
                </a:cubicBezTo>
                <a:cubicBezTo>
                  <a:pt x="383" y="32"/>
                  <a:pt x="382" y="32"/>
                  <a:pt x="382" y="32"/>
                </a:cubicBezTo>
                <a:cubicBezTo>
                  <a:pt x="382" y="32"/>
                  <a:pt x="382" y="32"/>
                  <a:pt x="382" y="32"/>
                </a:cubicBezTo>
                <a:cubicBezTo>
                  <a:pt x="383" y="31"/>
                  <a:pt x="383" y="31"/>
                  <a:pt x="382" y="31"/>
                </a:cubicBezTo>
                <a:cubicBezTo>
                  <a:pt x="381" y="30"/>
                  <a:pt x="381" y="30"/>
                  <a:pt x="381" y="31"/>
                </a:cubicBezTo>
                <a:cubicBezTo>
                  <a:pt x="381" y="32"/>
                  <a:pt x="380" y="32"/>
                  <a:pt x="380" y="32"/>
                </a:cubicBezTo>
                <a:cubicBezTo>
                  <a:pt x="380" y="31"/>
                  <a:pt x="379" y="31"/>
                  <a:pt x="379" y="32"/>
                </a:cubicBezTo>
                <a:cubicBezTo>
                  <a:pt x="379" y="32"/>
                  <a:pt x="378" y="32"/>
                  <a:pt x="378" y="32"/>
                </a:cubicBezTo>
                <a:cubicBezTo>
                  <a:pt x="378" y="33"/>
                  <a:pt x="379" y="33"/>
                  <a:pt x="379" y="33"/>
                </a:cubicBezTo>
                <a:cubicBezTo>
                  <a:pt x="379" y="33"/>
                  <a:pt x="379" y="33"/>
                  <a:pt x="379" y="33"/>
                </a:cubicBezTo>
                <a:cubicBezTo>
                  <a:pt x="380" y="33"/>
                  <a:pt x="381" y="33"/>
                  <a:pt x="381" y="34"/>
                </a:cubicBezTo>
                <a:cubicBezTo>
                  <a:pt x="382" y="35"/>
                  <a:pt x="382" y="36"/>
                  <a:pt x="381" y="37"/>
                </a:cubicBezTo>
                <a:cubicBezTo>
                  <a:pt x="381" y="37"/>
                  <a:pt x="381" y="37"/>
                  <a:pt x="381" y="38"/>
                </a:cubicBezTo>
                <a:cubicBezTo>
                  <a:pt x="381" y="38"/>
                  <a:pt x="381" y="39"/>
                  <a:pt x="380" y="39"/>
                </a:cubicBezTo>
                <a:cubicBezTo>
                  <a:pt x="379" y="40"/>
                  <a:pt x="379" y="40"/>
                  <a:pt x="380" y="41"/>
                </a:cubicBezTo>
                <a:cubicBezTo>
                  <a:pt x="380" y="41"/>
                  <a:pt x="380" y="42"/>
                  <a:pt x="380" y="43"/>
                </a:cubicBezTo>
                <a:cubicBezTo>
                  <a:pt x="380" y="43"/>
                  <a:pt x="380" y="43"/>
                  <a:pt x="380" y="43"/>
                </a:cubicBezTo>
                <a:cubicBezTo>
                  <a:pt x="380" y="44"/>
                  <a:pt x="381" y="44"/>
                  <a:pt x="380" y="45"/>
                </a:cubicBezTo>
                <a:cubicBezTo>
                  <a:pt x="380" y="45"/>
                  <a:pt x="380" y="45"/>
                  <a:pt x="380" y="46"/>
                </a:cubicBezTo>
                <a:cubicBezTo>
                  <a:pt x="379" y="46"/>
                  <a:pt x="379" y="47"/>
                  <a:pt x="380" y="47"/>
                </a:cubicBezTo>
                <a:cubicBezTo>
                  <a:pt x="380" y="47"/>
                  <a:pt x="379" y="48"/>
                  <a:pt x="379" y="48"/>
                </a:cubicBezTo>
                <a:cubicBezTo>
                  <a:pt x="378" y="48"/>
                  <a:pt x="378" y="48"/>
                  <a:pt x="377" y="48"/>
                </a:cubicBezTo>
                <a:cubicBezTo>
                  <a:pt x="377" y="48"/>
                  <a:pt x="377" y="48"/>
                  <a:pt x="377" y="48"/>
                </a:cubicBezTo>
                <a:cubicBezTo>
                  <a:pt x="377" y="48"/>
                  <a:pt x="377" y="48"/>
                  <a:pt x="377" y="48"/>
                </a:cubicBezTo>
                <a:cubicBezTo>
                  <a:pt x="378" y="49"/>
                  <a:pt x="378" y="49"/>
                  <a:pt x="379" y="49"/>
                </a:cubicBezTo>
                <a:cubicBezTo>
                  <a:pt x="379" y="49"/>
                  <a:pt x="379" y="49"/>
                  <a:pt x="380" y="49"/>
                </a:cubicBezTo>
                <a:cubicBezTo>
                  <a:pt x="380" y="49"/>
                  <a:pt x="381" y="49"/>
                  <a:pt x="381" y="50"/>
                </a:cubicBezTo>
                <a:cubicBezTo>
                  <a:pt x="382" y="50"/>
                  <a:pt x="382" y="50"/>
                  <a:pt x="381" y="50"/>
                </a:cubicBezTo>
                <a:cubicBezTo>
                  <a:pt x="381" y="51"/>
                  <a:pt x="381" y="51"/>
                  <a:pt x="381" y="51"/>
                </a:cubicBezTo>
                <a:cubicBezTo>
                  <a:pt x="382" y="50"/>
                  <a:pt x="382" y="52"/>
                  <a:pt x="382" y="52"/>
                </a:cubicBezTo>
                <a:cubicBezTo>
                  <a:pt x="383" y="52"/>
                  <a:pt x="383" y="52"/>
                  <a:pt x="383" y="53"/>
                </a:cubicBezTo>
                <a:cubicBezTo>
                  <a:pt x="383" y="53"/>
                  <a:pt x="383" y="54"/>
                  <a:pt x="384" y="54"/>
                </a:cubicBezTo>
                <a:cubicBezTo>
                  <a:pt x="385" y="54"/>
                  <a:pt x="385" y="55"/>
                  <a:pt x="385" y="55"/>
                </a:cubicBezTo>
                <a:cubicBezTo>
                  <a:pt x="385" y="55"/>
                  <a:pt x="386" y="56"/>
                  <a:pt x="386" y="56"/>
                </a:cubicBezTo>
                <a:cubicBezTo>
                  <a:pt x="387" y="55"/>
                  <a:pt x="388" y="56"/>
                  <a:pt x="388" y="56"/>
                </a:cubicBezTo>
                <a:cubicBezTo>
                  <a:pt x="389" y="56"/>
                  <a:pt x="389" y="56"/>
                  <a:pt x="389" y="56"/>
                </a:cubicBezTo>
                <a:cubicBezTo>
                  <a:pt x="390" y="56"/>
                  <a:pt x="390" y="57"/>
                  <a:pt x="390" y="56"/>
                </a:cubicBezTo>
                <a:cubicBezTo>
                  <a:pt x="391" y="56"/>
                  <a:pt x="391" y="56"/>
                  <a:pt x="391" y="56"/>
                </a:cubicBezTo>
                <a:cubicBezTo>
                  <a:pt x="392" y="57"/>
                  <a:pt x="393" y="57"/>
                  <a:pt x="394" y="57"/>
                </a:cubicBezTo>
                <a:cubicBezTo>
                  <a:pt x="394" y="57"/>
                  <a:pt x="394" y="57"/>
                  <a:pt x="394" y="57"/>
                </a:cubicBezTo>
                <a:cubicBezTo>
                  <a:pt x="394" y="57"/>
                  <a:pt x="394" y="57"/>
                  <a:pt x="394" y="57"/>
                </a:cubicBezTo>
                <a:cubicBezTo>
                  <a:pt x="393" y="57"/>
                  <a:pt x="393" y="58"/>
                  <a:pt x="392" y="57"/>
                </a:cubicBezTo>
                <a:cubicBezTo>
                  <a:pt x="392" y="57"/>
                  <a:pt x="391" y="57"/>
                  <a:pt x="391" y="58"/>
                </a:cubicBezTo>
                <a:cubicBezTo>
                  <a:pt x="389" y="58"/>
                  <a:pt x="389" y="58"/>
                  <a:pt x="387" y="57"/>
                </a:cubicBezTo>
                <a:cubicBezTo>
                  <a:pt x="386" y="57"/>
                  <a:pt x="385" y="57"/>
                  <a:pt x="384" y="59"/>
                </a:cubicBezTo>
                <a:cubicBezTo>
                  <a:pt x="384" y="59"/>
                  <a:pt x="383" y="59"/>
                  <a:pt x="384" y="59"/>
                </a:cubicBezTo>
                <a:cubicBezTo>
                  <a:pt x="384" y="59"/>
                  <a:pt x="384" y="59"/>
                  <a:pt x="384" y="60"/>
                </a:cubicBezTo>
                <a:cubicBezTo>
                  <a:pt x="384" y="60"/>
                  <a:pt x="383" y="60"/>
                  <a:pt x="383" y="60"/>
                </a:cubicBezTo>
                <a:cubicBezTo>
                  <a:pt x="383" y="60"/>
                  <a:pt x="382" y="60"/>
                  <a:pt x="382" y="60"/>
                </a:cubicBezTo>
                <a:cubicBezTo>
                  <a:pt x="382" y="60"/>
                  <a:pt x="382" y="60"/>
                  <a:pt x="382" y="60"/>
                </a:cubicBezTo>
                <a:cubicBezTo>
                  <a:pt x="382" y="60"/>
                  <a:pt x="382" y="61"/>
                  <a:pt x="382" y="61"/>
                </a:cubicBezTo>
                <a:cubicBezTo>
                  <a:pt x="383" y="61"/>
                  <a:pt x="384" y="61"/>
                  <a:pt x="384" y="61"/>
                </a:cubicBezTo>
                <a:cubicBezTo>
                  <a:pt x="385" y="61"/>
                  <a:pt x="386" y="61"/>
                  <a:pt x="386" y="62"/>
                </a:cubicBezTo>
                <a:cubicBezTo>
                  <a:pt x="386" y="62"/>
                  <a:pt x="387" y="62"/>
                  <a:pt x="387" y="62"/>
                </a:cubicBezTo>
                <a:cubicBezTo>
                  <a:pt x="387" y="63"/>
                  <a:pt x="387" y="63"/>
                  <a:pt x="387" y="63"/>
                </a:cubicBezTo>
                <a:cubicBezTo>
                  <a:pt x="387" y="63"/>
                  <a:pt x="386" y="63"/>
                  <a:pt x="386" y="63"/>
                </a:cubicBezTo>
                <a:cubicBezTo>
                  <a:pt x="386" y="63"/>
                  <a:pt x="386" y="63"/>
                  <a:pt x="386" y="63"/>
                </a:cubicBezTo>
                <a:cubicBezTo>
                  <a:pt x="385" y="62"/>
                  <a:pt x="384" y="62"/>
                  <a:pt x="384" y="63"/>
                </a:cubicBezTo>
                <a:cubicBezTo>
                  <a:pt x="383" y="63"/>
                  <a:pt x="383" y="63"/>
                  <a:pt x="383" y="63"/>
                </a:cubicBezTo>
                <a:cubicBezTo>
                  <a:pt x="383" y="63"/>
                  <a:pt x="383" y="63"/>
                  <a:pt x="384" y="63"/>
                </a:cubicBezTo>
                <a:cubicBezTo>
                  <a:pt x="384" y="63"/>
                  <a:pt x="385" y="63"/>
                  <a:pt x="386" y="64"/>
                </a:cubicBezTo>
                <a:cubicBezTo>
                  <a:pt x="386" y="64"/>
                  <a:pt x="386" y="64"/>
                  <a:pt x="386" y="64"/>
                </a:cubicBezTo>
                <a:cubicBezTo>
                  <a:pt x="386" y="64"/>
                  <a:pt x="386" y="64"/>
                  <a:pt x="386" y="64"/>
                </a:cubicBezTo>
                <a:cubicBezTo>
                  <a:pt x="385" y="64"/>
                  <a:pt x="385" y="65"/>
                  <a:pt x="385" y="65"/>
                </a:cubicBezTo>
                <a:cubicBezTo>
                  <a:pt x="384" y="65"/>
                  <a:pt x="385" y="66"/>
                  <a:pt x="385" y="66"/>
                </a:cubicBezTo>
                <a:cubicBezTo>
                  <a:pt x="386" y="66"/>
                  <a:pt x="386" y="67"/>
                  <a:pt x="387" y="67"/>
                </a:cubicBezTo>
                <a:cubicBezTo>
                  <a:pt x="388" y="67"/>
                  <a:pt x="388" y="67"/>
                  <a:pt x="389" y="66"/>
                </a:cubicBezTo>
                <a:cubicBezTo>
                  <a:pt x="390" y="66"/>
                  <a:pt x="390" y="66"/>
                  <a:pt x="390" y="67"/>
                </a:cubicBezTo>
                <a:cubicBezTo>
                  <a:pt x="391" y="67"/>
                  <a:pt x="391" y="67"/>
                  <a:pt x="391" y="67"/>
                </a:cubicBezTo>
                <a:cubicBezTo>
                  <a:pt x="391" y="67"/>
                  <a:pt x="392" y="67"/>
                  <a:pt x="392" y="67"/>
                </a:cubicBezTo>
                <a:cubicBezTo>
                  <a:pt x="392" y="66"/>
                  <a:pt x="393" y="66"/>
                  <a:pt x="393" y="65"/>
                </a:cubicBezTo>
                <a:cubicBezTo>
                  <a:pt x="394" y="65"/>
                  <a:pt x="395" y="66"/>
                  <a:pt x="395" y="66"/>
                </a:cubicBezTo>
                <a:cubicBezTo>
                  <a:pt x="396" y="66"/>
                  <a:pt x="396" y="66"/>
                  <a:pt x="396" y="66"/>
                </a:cubicBezTo>
                <a:cubicBezTo>
                  <a:pt x="397" y="67"/>
                  <a:pt x="397" y="67"/>
                  <a:pt x="398" y="66"/>
                </a:cubicBezTo>
                <a:cubicBezTo>
                  <a:pt x="398" y="65"/>
                  <a:pt x="398" y="65"/>
                  <a:pt x="398" y="64"/>
                </a:cubicBezTo>
                <a:cubicBezTo>
                  <a:pt x="397" y="64"/>
                  <a:pt x="398" y="63"/>
                  <a:pt x="398" y="63"/>
                </a:cubicBezTo>
                <a:cubicBezTo>
                  <a:pt x="399" y="63"/>
                  <a:pt x="399" y="63"/>
                  <a:pt x="400" y="63"/>
                </a:cubicBezTo>
                <a:cubicBezTo>
                  <a:pt x="400" y="63"/>
                  <a:pt x="400" y="63"/>
                  <a:pt x="400" y="63"/>
                </a:cubicBezTo>
                <a:cubicBezTo>
                  <a:pt x="400" y="64"/>
                  <a:pt x="401" y="64"/>
                  <a:pt x="402" y="64"/>
                </a:cubicBezTo>
                <a:cubicBezTo>
                  <a:pt x="402" y="64"/>
                  <a:pt x="402" y="64"/>
                  <a:pt x="402" y="64"/>
                </a:cubicBezTo>
                <a:cubicBezTo>
                  <a:pt x="402" y="64"/>
                  <a:pt x="402" y="64"/>
                  <a:pt x="402" y="64"/>
                </a:cubicBezTo>
                <a:cubicBezTo>
                  <a:pt x="401" y="64"/>
                  <a:pt x="401" y="65"/>
                  <a:pt x="400" y="64"/>
                </a:cubicBezTo>
                <a:cubicBezTo>
                  <a:pt x="399" y="64"/>
                  <a:pt x="399" y="64"/>
                  <a:pt x="399" y="65"/>
                </a:cubicBezTo>
                <a:cubicBezTo>
                  <a:pt x="399" y="65"/>
                  <a:pt x="399" y="65"/>
                  <a:pt x="399" y="65"/>
                </a:cubicBezTo>
                <a:cubicBezTo>
                  <a:pt x="400" y="66"/>
                  <a:pt x="401" y="66"/>
                  <a:pt x="401" y="67"/>
                </a:cubicBezTo>
                <a:cubicBezTo>
                  <a:pt x="402" y="68"/>
                  <a:pt x="403" y="69"/>
                  <a:pt x="405" y="69"/>
                </a:cubicBezTo>
                <a:cubicBezTo>
                  <a:pt x="406" y="69"/>
                  <a:pt x="407" y="68"/>
                  <a:pt x="408" y="68"/>
                </a:cubicBezTo>
                <a:cubicBezTo>
                  <a:pt x="408" y="68"/>
                  <a:pt x="409" y="67"/>
                  <a:pt x="410" y="67"/>
                </a:cubicBezTo>
                <a:cubicBezTo>
                  <a:pt x="410" y="68"/>
                  <a:pt x="410" y="69"/>
                  <a:pt x="411" y="69"/>
                </a:cubicBezTo>
                <a:cubicBezTo>
                  <a:pt x="411" y="69"/>
                  <a:pt x="412" y="69"/>
                  <a:pt x="412" y="70"/>
                </a:cubicBezTo>
                <a:cubicBezTo>
                  <a:pt x="412" y="70"/>
                  <a:pt x="413" y="69"/>
                  <a:pt x="413" y="69"/>
                </a:cubicBezTo>
                <a:cubicBezTo>
                  <a:pt x="414" y="69"/>
                  <a:pt x="415" y="68"/>
                  <a:pt x="416" y="69"/>
                </a:cubicBezTo>
                <a:cubicBezTo>
                  <a:pt x="417" y="70"/>
                  <a:pt x="418" y="69"/>
                  <a:pt x="419" y="68"/>
                </a:cubicBezTo>
                <a:cubicBezTo>
                  <a:pt x="419" y="68"/>
                  <a:pt x="419" y="68"/>
                  <a:pt x="419" y="68"/>
                </a:cubicBezTo>
                <a:cubicBezTo>
                  <a:pt x="419" y="69"/>
                  <a:pt x="419" y="70"/>
                  <a:pt x="420" y="70"/>
                </a:cubicBezTo>
                <a:cubicBezTo>
                  <a:pt x="420" y="71"/>
                  <a:pt x="420" y="71"/>
                  <a:pt x="420" y="72"/>
                </a:cubicBezTo>
                <a:close/>
                <a:moveTo>
                  <a:pt x="385" y="25"/>
                </a:moveTo>
                <a:cubicBezTo>
                  <a:pt x="385" y="25"/>
                  <a:pt x="386" y="25"/>
                  <a:pt x="386" y="24"/>
                </a:cubicBezTo>
                <a:cubicBezTo>
                  <a:pt x="386" y="24"/>
                  <a:pt x="386" y="24"/>
                  <a:pt x="385" y="24"/>
                </a:cubicBezTo>
                <a:cubicBezTo>
                  <a:pt x="385" y="24"/>
                  <a:pt x="385" y="24"/>
                  <a:pt x="385" y="25"/>
                </a:cubicBezTo>
                <a:close/>
                <a:moveTo>
                  <a:pt x="383" y="27"/>
                </a:moveTo>
                <a:cubicBezTo>
                  <a:pt x="383" y="27"/>
                  <a:pt x="383" y="28"/>
                  <a:pt x="383" y="28"/>
                </a:cubicBezTo>
                <a:cubicBezTo>
                  <a:pt x="383" y="28"/>
                  <a:pt x="383" y="28"/>
                  <a:pt x="384" y="28"/>
                </a:cubicBezTo>
                <a:cubicBezTo>
                  <a:pt x="384" y="27"/>
                  <a:pt x="384" y="27"/>
                  <a:pt x="384" y="27"/>
                </a:cubicBezTo>
                <a:cubicBezTo>
                  <a:pt x="384" y="27"/>
                  <a:pt x="384" y="27"/>
                  <a:pt x="383" y="27"/>
                </a:cubicBezTo>
                <a:cubicBezTo>
                  <a:pt x="383" y="27"/>
                  <a:pt x="383" y="27"/>
                  <a:pt x="383" y="27"/>
                </a:cubicBezTo>
                <a:close/>
                <a:moveTo>
                  <a:pt x="346" y="31"/>
                </a:moveTo>
                <a:cubicBezTo>
                  <a:pt x="346" y="31"/>
                  <a:pt x="346" y="31"/>
                  <a:pt x="346" y="31"/>
                </a:cubicBezTo>
                <a:cubicBezTo>
                  <a:pt x="346" y="31"/>
                  <a:pt x="346" y="31"/>
                  <a:pt x="346" y="31"/>
                </a:cubicBezTo>
                <a:cubicBezTo>
                  <a:pt x="346" y="31"/>
                  <a:pt x="346" y="31"/>
                  <a:pt x="346" y="31"/>
                </a:cubicBezTo>
                <a:close/>
                <a:moveTo>
                  <a:pt x="348" y="32"/>
                </a:moveTo>
                <a:cubicBezTo>
                  <a:pt x="348" y="32"/>
                  <a:pt x="348" y="32"/>
                  <a:pt x="348" y="31"/>
                </a:cubicBezTo>
                <a:cubicBezTo>
                  <a:pt x="347" y="32"/>
                  <a:pt x="347" y="32"/>
                  <a:pt x="347" y="32"/>
                </a:cubicBezTo>
                <a:cubicBezTo>
                  <a:pt x="347" y="32"/>
                  <a:pt x="347" y="32"/>
                  <a:pt x="347" y="32"/>
                </a:cubicBezTo>
                <a:cubicBezTo>
                  <a:pt x="348" y="32"/>
                  <a:pt x="348" y="32"/>
                  <a:pt x="348" y="32"/>
                </a:cubicBezTo>
                <a:close/>
                <a:moveTo>
                  <a:pt x="362" y="13"/>
                </a:moveTo>
                <a:cubicBezTo>
                  <a:pt x="362" y="13"/>
                  <a:pt x="362" y="14"/>
                  <a:pt x="362" y="14"/>
                </a:cubicBezTo>
                <a:cubicBezTo>
                  <a:pt x="362" y="14"/>
                  <a:pt x="362" y="14"/>
                  <a:pt x="362" y="14"/>
                </a:cubicBezTo>
                <a:cubicBezTo>
                  <a:pt x="362" y="13"/>
                  <a:pt x="362" y="13"/>
                  <a:pt x="362" y="13"/>
                </a:cubicBezTo>
                <a:cubicBezTo>
                  <a:pt x="362" y="13"/>
                  <a:pt x="362" y="13"/>
                  <a:pt x="362" y="13"/>
                </a:cubicBezTo>
                <a:close/>
                <a:moveTo>
                  <a:pt x="350" y="18"/>
                </a:moveTo>
                <a:cubicBezTo>
                  <a:pt x="350" y="18"/>
                  <a:pt x="350" y="18"/>
                  <a:pt x="350" y="18"/>
                </a:cubicBezTo>
                <a:cubicBezTo>
                  <a:pt x="350" y="18"/>
                  <a:pt x="350" y="18"/>
                  <a:pt x="350" y="18"/>
                </a:cubicBezTo>
                <a:cubicBezTo>
                  <a:pt x="350" y="18"/>
                  <a:pt x="350" y="18"/>
                  <a:pt x="350" y="18"/>
                </a:cubicBezTo>
                <a:close/>
                <a:moveTo>
                  <a:pt x="357" y="19"/>
                </a:moveTo>
                <a:cubicBezTo>
                  <a:pt x="356" y="19"/>
                  <a:pt x="356" y="18"/>
                  <a:pt x="356" y="18"/>
                </a:cubicBezTo>
                <a:cubicBezTo>
                  <a:pt x="356" y="18"/>
                  <a:pt x="355" y="18"/>
                  <a:pt x="355" y="18"/>
                </a:cubicBezTo>
                <a:cubicBezTo>
                  <a:pt x="355" y="18"/>
                  <a:pt x="354" y="18"/>
                  <a:pt x="354" y="18"/>
                </a:cubicBezTo>
                <a:cubicBezTo>
                  <a:pt x="354" y="18"/>
                  <a:pt x="354" y="18"/>
                  <a:pt x="354" y="18"/>
                </a:cubicBezTo>
                <a:cubicBezTo>
                  <a:pt x="354" y="18"/>
                  <a:pt x="354" y="19"/>
                  <a:pt x="354" y="19"/>
                </a:cubicBezTo>
                <a:cubicBezTo>
                  <a:pt x="355" y="19"/>
                  <a:pt x="356" y="19"/>
                  <a:pt x="356" y="19"/>
                </a:cubicBezTo>
                <a:cubicBezTo>
                  <a:pt x="356" y="19"/>
                  <a:pt x="356" y="19"/>
                  <a:pt x="357" y="19"/>
                </a:cubicBezTo>
                <a:close/>
                <a:moveTo>
                  <a:pt x="358" y="20"/>
                </a:moveTo>
                <a:cubicBezTo>
                  <a:pt x="358" y="20"/>
                  <a:pt x="357" y="20"/>
                  <a:pt x="357" y="19"/>
                </a:cubicBezTo>
                <a:cubicBezTo>
                  <a:pt x="357" y="20"/>
                  <a:pt x="357" y="20"/>
                  <a:pt x="357" y="20"/>
                </a:cubicBezTo>
                <a:cubicBezTo>
                  <a:pt x="357" y="20"/>
                  <a:pt x="357" y="20"/>
                  <a:pt x="357" y="20"/>
                </a:cubicBezTo>
                <a:cubicBezTo>
                  <a:pt x="357" y="20"/>
                  <a:pt x="358" y="20"/>
                  <a:pt x="358" y="20"/>
                </a:cubicBezTo>
                <a:close/>
                <a:moveTo>
                  <a:pt x="358" y="12"/>
                </a:moveTo>
                <a:cubicBezTo>
                  <a:pt x="358" y="12"/>
                  <a:pt x="359" y="12"/>
                  <a:pt x="359" y="12"/>
                </a:cubicBezTo>
                <a:cubicBezTo>
                  <a:pt x="360" y="13"/>
                  <a:pt x="360" y="13"/>
                  <a:pt x="360" y="13"/>
                </a:cubicBezTo>
                <a:cubicBezTo>
                  <a:pt x="360" y="12"/>
                  <a:pt x="361" y="12"/>
                  <a:pt x="361" y="12"/>
                </a:cubicBezTo>
                <a:cubicBezTo>
                  <a:pt x="361" y="12"/>
                  <a:pt x="360" y="12"/>
                  <a:pt x="360" y="12"/>
                </a:cubicBezTo>
                <a:cubicBezTo>
                  <a:pt x="360" y="12"/>
                  <a:pt x="360" y="12"/>
                  <a:pt x="359" y="12"/>
                </a:cubicBezTo>
                <a:cubicBezTo>
                  <a:pt x="359" y="12"/>
                  <a:pt x="358" y="12"/>
                  <a:pt x="358" y="12"/>
                </a:cubicBezTo>
                <a:close/>
                <a:moveTo>
                  <a:pt x="361" y="15"/>
                </a:moveTo>
                <a:cubicBezTo>
                  <a:pt x="361" y="15"/>
                  <a:pt x="361" y="15"/>
                  <a:pt x="361" y="15"/>
                </a:cubicBezTo>
                <a:cubicBezTo>
                  <a:pt x="361" y="15"/>
                  <a:pt x="361" y="15"/>
                  <a:pt x="361" y="15"/>
                </a:cubicBezTo>
                <a:cubicBezTo>
                  <a:pt x="361" y="15"/>
                  <a:pt x="361" y="15"/>
                  <a:pt x="361" y="15"/>
                </a:cubicBezTo>
                <a:cubicBezTo>
                  <a:pt x="361" y="15"/>
                  <a:pt x="361" y="15"/>
                  <a:pt x="361" y="15"/>
                </a:cubicBezTo>
                <a:close/>
                <a:moveTo>
                  <a:pt x="359" y="15"/>
                </a:moveTo>
                <a:cubicBezTo>
                  <a:pt x="359" y="15"/>
                  <a:pt x="359" y="16"/>
                  <a:pt x="359" y="16"/>
                </a:cubicBezTo>
                <a:cubicBezTo>
                  <a:pt x="359" y="16"/>
                  <a:pt x="359" y="16"/>
                  <a:pt x="359" y="16"/>
                </a:cubicBezTo>
                <a:cubicBezTo>
                  <a:pt x="360" y="16"/>
                  <a:pt x="360" y="16"/>
                  <a:pt x="360" y="16"/>
                </a:cubicBezTo>
                <a:cubicBezTo>
                  <a:pt x="360" y="16"/>
                  <a:pt x="360" y="15"/>
                  <a:pt x="359" y="15"/>
                </a:cubicBezTo>
                <a:close/>
                <a:moveTo>
                  <a:pt x="358" y="18"/>
                </a:moveTo>
                <a:cubicBezTo>
                  <a:pt x="358" y="18"/>
                  <a:pt x="358" y="18"/>
                  <a:pt x="357" y="18"/>
                </a:cubicBezTo>
                <a:cubicBezTo>
                  <a:pt x="357" y="18"/>
                  <a:pt x="357" y="19"/>
                  <a:pt x="357" y="19"/>
                </a:cubicBezTo>
                <a:cubicBezTo>
                  <a:pt x="358" y="19"/>
                  <a:pt x="358" y="19"/>
                  <a:pt x="359" y="20"/>
                </a:cubicBezTo>
                <a:cubicBezTo>
                  <a:pt x="359" y="20"/>
                  <a:pt x="360" y="20"/>
                  <a:pt x="361" y="20"/>
                </a:cubicBezTo>
                <a:cubicBezTo>
                  <a:pt x="361" y="20"/>
                  <a:pt x="361" y="20"/>
                  <a:pt x="362" y="20"/>
                </a:cubicBezTo>
                <a:cubicBezTo>
                  <a:pt x="362" y="20"/>
                  <a:pt x="362" y="19"/>
                  <a:pt x="362" y="19"/>
                </a:cubicBezTo>
                <a:cubicBezTo>
                  <a:pt x="361" y="19"/>
                  <a:pt x="360" y="18"/>
                  <a:pt x="358" y="18"/>
                </a:cubicBezTo>
                <a:close/>
                <a:moveTo>
                  <a:pt x="357" y="16"/>
                </a:moveTo>
                <a:cubicBezTo>
                  <a:pt x="357" y="16"/>
                  <a:pt x="357" y="16"/>
                  <a:pt x="357" y="16"/>
                </a:cubicBezTo>
                <a:cubicBezTo>
                  <a:pt x="357" y="16"/>
                  <a:pt x="357" y="16"/>
                  <a:pt x="357" y="16"/>
                </a:cubicBezTo>
                <a:cubicBezTo>
                  <a:pt x="357" y="16"/>
                  <a:pt x="358" y="16"/>
                  <a:pt x="358" y="16"/>
                </a:cubicBezTo>
                <a:cubicBezTo>
                  <a:pt x="358" y="16"/>
                  <a:pt x="358" y="16"/>
                  <a:pt x="358" y="16"/>
                </a:cubicBezTo>
                <a:cubicBezTo>
                  <a:pt x="357" y="16"/>
                  <a:pt x="357" y="16"/>
                  <a:pt x="357" y="16"/>
                </a:cubicBezTo>
                <a:close/>
                <a:moveTo>
                  <a:pt x="356" y="14"/>
                </a:moveTo>
                <a:cubicBezTo>
                  <a:pt x="356" y="14"/>
                  <a:pt x="355" y="14"/>
                  <a:pt x="355" y="13"/>
                </a:cubicBezTo>
                <a:cubicBezTo>
                  <a:pt x="356" y="13"/>
                  <a:pt x="355" y="13"/>
                  <a:pt x="355" y="13"/>
                </a:cubicBezTo>
                <a:cubicBezTo>
                  <a:pt x="355" y="13"/>
                  <a:pt x="354" y="12"/>
                  <a:pt x="354" y="13"/>
                </a:cubicBezTo>
                <a:cubicBezTo>
                  <a:pt x="354" y="13"/>
                  <a:pt x="353" y="13"/>
                  <a:pt x="353" y="13"/>
                </a:cubicBezTo>
                <a:cubicBezTo>
                  <a:pt x="353" y="13"/>
                  <a:pt x="354" y="13"/>
                  <a:pt x="354" y="14"/>
                </a:cubicBezTo>
                <a:cubicBezTo>
                  <a:pt x="354" y="14"/>
                  <a:pt x="354" y="14"/>
                  <a:pt x="354" y="14"/>
                </a:cubicBezTo>
                <a:cubicBezTo>
                  <a:pt x="355" y="14"/>
                  <a:pt x="355" y="14"/>
                  <a:pt x="355" y="15"/>
                </a:cubicBezTo>
                <a:cubicBezTo>
                  <a:pt x="354" y="15"/>
                  <a:pt x="354" y="15"/>
                  <a:pt x="354" y="15"/>
                </a:cubicBezTo>
                <a:cubicBezTo>
                  <a:pt x="353" y="15"/>
                  <a:pt x="353" y="14"/>
                  <a:pt x="352" y="14"/>
                </a:cubicBezTo>
                <a:cubicBezTo>
                  <a:pt x="351" y="13"/>
                  <a:pt x="351" y="14"/>
                  <a:pt x="350" y="14"/>
                </a:cubicBezTo>
                <a:cubicBezTo>
                  <a:pt x="350" y="14"/>
                  <a:pt x="350" y="15"/>
                  <a:pt x="350" y="15"/>
                </a:cubicBezTo>
                <a:cubicBezTo>
                  <a:pt x="350" y="15"/>
                  <a:pt x="350" y="16"/>
                  <a:pt x="350" y="16"/>
                </a:cubicBezTo>
                <a:cubicBezTo>
                  <a:pt x="350" y="16"/>
                  <a:pt x="349" y="16"/>
                  <a:pt x="349" y="15"/>
                </a:cubicBezTo>
                <a:cubicBezTo>
                  <a:pt x="349" y="15"/>
                  <a:pt x="349" y="15"/>
                  <a:pt x="349" y="15"/>
                </a:cubicBezTo>
                <a:cubicBezTo>
                  <a:pt x="348" y="15"/>
                  <a:pt x="348" y="15"/>
                  <a:pt x="348" y="15"/>
                </a:cubicBezTo>
                <a:cubicBezTo>
                  <a:pt x="348" y="16"/>
                  <a:pt x="348" y="16"/>
                  <a:pt x="348" y="16"/>
                </a:cubicBezTo>
                <a:cubicBezTo>
                  <a:pt x="349" y="16"/>
                  <a:pt x="349" y="17"/>
                  <a:pt x="350" y="17"/>
                </a:cubicBezTo>
                <a:cubicBezTo>
                  <a:pt x="351" y="17"/>
                  <a:pt x="352" y="17"/>
                  <a:pt x="353" y="16"/>
                </a:cubicBezTo>
                <a:cubicBezTo>
                  <a:pt x="353" y="16"/>
                  <a:pt x="353" y="16"/>
                  <a:pt x="354" y="16"/>
                </a:cubicBezTo>
                <a:cubicBezTo>
                  <a:pt x="354" y="16"/>
                  <a:pt x="355" y="16"/>
                  <a:pt x="355" y="17"/>
                </a:cubicBezTo>
                <a:cubicBezTo>
                  <a:pt x="355" y="17"/>
                  <a:pt x="356" y="17"/>
                  <a:pt x="356" y="17"/>
                </a:cubicBezTo>
                <a:cubicBezTo>
                  <a:pt x="356" y="17"/>
                  <a:pt x="357" y="17"/>
                  <a:pt x="357" y="16"/>
                </a:cubicBezTo>
                <a:cubicBezTo>
                  <a:pt x="356" y="16"/>
                  <a:pt x="356" y="16"/>
                  <a:pt x="356" y="16"/>
                </a:cubicBezTo>
                <a:cubicBezTo>
                  <a:pt x="356" y="16"/>
                  <a:pt x="356" y="16"/>
                  <a:pt x="356" y="16"/>
                </a:cubicBezTo>
                <a:cubicBezTo>
                  <a:pt x="357" y="15"/>
                  <a:pt x="357" y="15"/>
                  <a:pt x="357" y="15"/>
                </a:cubicBezTo>
                <a:cubicBezTo>
                  <a:pt x="357" y="15"/>
                  <a:pt x="357" y="14"/>
                  <a:pt x="357" y="14"/>
                </a:cubicBezTo>
                <a:cubicBezTo>
                  <a:pt x="357" y="14"/>
                  <a:pt x="356" y="14"/>
                  <a:pt x="356" y="14"/>
                </a:cubicBezTo>
                <a:close/>
                <a:moveTo>
                  <a:pt x="356" y="11"/>
                </a:moveTo>
                <a:cubicBezTo>
                  <a:pt x="356" y="11"/>
                  <a:pt x="356" y="11"/>
                  <a:pt x="356" y="11"/>
                </a:cubicBezTo>
                <a:cubicBezTo>
                  <a:pt x="356" y="12"/>
                  <a:pt x="356" y="12"/>
                  <a:pt x="356" y="12"/>
                </a:cubicBezTo>
                <a:cubicBezTo>
                  <a:pt x="356" y="12"/>
                  <a:pt x="356" y="12"/>
                  <a:pt x="357" y="12"/>
                </a:cubicBezTo>
                <a:cubicBezTo>
                  <a:pt x="356" y="12"/>
                  <a:pt x="356" y="12"/>
                  <a:pt x="356" y="11"/>
                </a:cubicBezTo>
                <a:close/>
                <a:moveTo>
                  <a:pt x="354" y="7"/>
                </a:moveTo>
                <a:cubicBezTo>
                  <a:pt x="354" y="7"/>
                  <a:pt x="354" y="7"/>
                  <a:pt x="354" y="7"/>
                </a:cubicBezTo>
                <a:cubicBezTo>
                  <a:pt x="354" y="7"/>
                  <a:pt x="354" y="7"/>
                  <a:pt x="354" y="7"/>
                </a:cubicBezTo>
                <a:cubicBezTo>
                  <a:pt x="354" y="7"/>
                  <a:pt x="354" y="7"/>
                  <a:pt x="354" y="7"/>
                </a:cubicBezTo>
                <a:close/>
                <a:moveTo>
                  <a:pt x="353" y="10"/>
                </a:moveTo>
                <a:cubicBezTo>
                  <a:pt x="353" y="11"/>
                  <a:pt x="353" y="11"/>
                  <a:pt x="354" y="11"/>
                </a:cubicBezTo>
                <a:cubicBezTo>
                  <a:pt x="354" y="11"/>
                  <a:pt x="355" y="11"/>
                  <a:pt x="356" y="11"/>
                </a:cubicBezTo>
                <a:cubicBezTo>
                  <a:pt x="356" y="10"/>
                  <a:pt x="355" y="10"/>
                  <a:pt x="354" y="10"/>
                </a:cubicBezTo>
                <a:cubicBezTo>
                  <a:pt x="354" y="10"/>
                  <a:pt x="353" y="10"/>
                  <a:pt x="353" y="10"/>
                </a:cubicBezTo>
                <a:close/>
                <a:moveTo>
                  <a:pt x="353" y="6"/>
                </a:moveTo>
                <a:cubicBezTo>
                  <a:pt x="353" y="6"/>
                  <a:pt x="354" y="6"/>
                  <a:pt x="354" y="7"/>
                </a:cubicBezTo>
                <a:cubicBezTo>
                  <a:pt x="354" y="6"/>
                  <a:pt x="354" y="6"/>
                  <a:pt x="354" y="6"/>
                </a:cubicBezTo>
                <a:cubicBezTo>
                  <a:pt x="354" y="6"/>
                  <a:pt x="354" y="6"/>
                  <a:pt x="353" y="6"/>
                </a:cubicBezTo>
                <a:cubicBezTo>
                  <a:pt x="353" y="6"/>
                  <a:pt x="353" y="6"/>
                  <a:pt x="353" y="6"/>
                </a:cubicBezTo>
                <a:close/>
                <a:moveTo>
                  <a:pt x="349" y="7"/>
                </a:moveTo>
                <a:cubicBezTo>
                  <a:pt x="350" y="8"/>
                  <a:pt x="350" y="9"/>
                  <a:pt x="351" y="9"/>
                </a:cubicBezTo>
                <a:cubicBezTo>
                  <a:pt x="351" y="10"/>
                  <a:pt x="351" y="10"/>
                  <a:pt x="352" y="10"/>
                </a:cubicBezTo>
                <a:cubicBezTo>
                  <a:pt x="352" y="10"/>
                  <a:pt x="352" y="10"/>
                  <a:pt x="353" y="10"/>
                </a:cubicBezTo>
                <a:cubicBezTo>
                  <a:pt x="353" y="9"/>
                  <a:pt x="353" y="9"/>
                  <a:pt x="353" y="9"/>
                </a:cubicBezTo>
                <a:cubicBezTo>
                  <a:pt x="353" y="8"/>
                  <a:pt x="353" y="9"/>
                  <a:pt x="352" y="8"/>
                </a:cubicBezTo>
                <a:cubicBezTo>
                  <a:pt x="352" y="8"/>
                  <a:pt x="351" y="8"/>
                  <a:pt x="352" y="7"/>
                </a:cubicBezTo>
                <a:cubicBezTo>
                  <a:pt x="352" y="7"/>
                  <a:pt x="353" y="7"/>
                  <a:pt x="352" y="6"/>
                </a:cubicBezTo>
                <a:cubicBezTo>
                  <a:pt x="352" y="6"/>
                  <a:pt x="351" y="6"/>
                  <a:pt x="351" y="6"/>
                </a:cubicBezTo>
                <a:cubicBezTo>
                  <a:pt x="350" y="6"/>
                  <a:pt x="350" y="7"/>
                  <a:pt x="351" y="7"/>
                </a:cubicBezTo>
                <a:cubicBezTo>
                  <a:pt x="351" y="7"/>
                  <a:pt x="351" y="7"/>
                  <a:pt x="351" y="7"/>
                </a:cubicBezTo>
                <a:cubicBezTo>
                  <a:pt x="351" y="7"/>
                  <a:pt x="350" y="8"/>
                  <a:pt x="350" y="7"/>
                </a:cubicBezTo>
                <a:cubicBezTo>
                  <a:pt x="350" y="7"/>
                  <a:pt x="350" y="7"/>
                  <a:pt x="350" y="7"/>
                </a:cubicBezTo>
                <a:cubicBezTo>
                  <a:pt x="349" y="7"/>
                  <a:pt x="349" y="7"/>
                  <a:pt x="349" y="7"/>
                </a:cubicBezTo>
                <a:close/>
                <a:moveTo>
                  <a:pt x="347" y="12"/>
                </a:moveTo>
                <a:cubicBezTo>
                  <a:pt x="348" y="13"/>
                  <a:pt x="348" y="13"/>
                  <a:pt x="348" y="13"/>
                </a:cubicBezTo>
                <a:cubicBezTo>
                  <a:pt x="349" y="13"/>
                  <a:pt x="349" y="13"/>
                  <a:pt x="349" y="13"/>
                </a:cubicBezTo>
                <a:cubicBezTo>
                  <a:pt x="350" y="14"/>
                  <a:pt x="351" y="13"/>
                  <a:pt x="351" y="13"/>
                </a:cubicBezTo>
                <a:cubicBezTo>
                  <a:pt x="351" y="13"/>
                  <a:pt x="352" y="13"/>
                  <a:pt x="352" y="12"/>
                </a:cubicBezTo>
                <a:cubicBezTo>
                  <a:pt x="351" y="12"/>
                  <a:pt x="351" y="12"/>
                  <a:pt x="351" y="12"/>
                </a:cubicBezTo>
                <a:cubicBezTo>
                  <a:pt x="351" y="12"/>
                  <a:pt x="350" y="12"/>
                  <a:pt x="350" y="12"/>
                </a:cubicBezTo>
                <a:cubicBezTo>
                  <a:pt x="349" y="13"/>
                  <a:pt x="349" y="13"/>
                  <a:pt x="349" y="12"/>
                </a:cubicBezTo>
                <a:cubicBezTo>
                  <a:pt x="349" y="11"/>
                  <a:pt x="348" y="11"/>
                  <a:pt x="348" y="12"/>
                </a:cubicBezTo>
                <a:cubicBezTo>
                  <a:pt x="348" y="12"/>
                  <a:pt x="348" y="12"/>
                  <a:pt x="347" y="12"/>
                </a:cubicBezTo>
                <a:close/>
                <a:moveTo>
                  <a:pt x="346" y="10"/>
                </a:moveTo>
                <a:cubicBezTo>
                  <a:pt x="346" y="11"/>
                  <a:pt x="347" y="11"/>
                  <a:pt x="347" y="11"/>
                </a:cubicBezTo>
                <a:cubicBezTo>
                  <a:pt x="347" y="11"/>
                  <a:pt x="348" y="11"/>
                  <a:pt x="348" y="10"/>
                </a:cubicBezTo>
                <a:cubicBezTo>
                  <a:pt x="348" y="10"/>
                  <a:pt x="347" y="10"/>
                  <a:pt x="347" y="10"/>
                </a:cubicBezTo>
                <a:cubicBezTo>
                  <a:pt x="347" y="10"/>
                  <a:pt x="346" y="10"/>
                  <a:pt x="346" y="10"/>
                </a:cubicBezTo>
                <a:close/>
                <a:moveTo>
                  <a:pt x="345" y="8"/>
                </a:moveTo>
                <a:cubicBezTo>
                  <a:pt x="345" y="8"/>
                  <a:pt x="346" y="8"/>
                  <a:pt x="346" y="8"/>
                </a:cubicBezTo>
                <a:cubicBezTo>
                  <a:pt x="346" y="9"/>
                  <a:pt x="346" y="9"/>
                  <a:pt x="347" y="9"/>
                </a:cubicBezTo>
                <a:cubicBezTo>
                  <a:pt x="347" y="9"/>
                  <a:pt x="347" y="8"/>
                  <a:pt x="347" y="8"/>
                </a:cubicBezTo>
                <a:cubicBezTo>
                  <a:pt x="346" y="7"/>
                  <a:pt x="346" y="7"/>
                  <a:pt x="345" y="7"/>
                </a:cubicBezTo>
                <a:cubicBezTo>
                  <a:pt x="345" y="7"/>
                  <a:pt x="344" y="7"/>
                  <a:pt x="344" y="7"/>
                </a:cubicBezTo>
                <a:cubicBezTo>
                  <a:pt x="344" y="8"/>
                  <a:pt x="345" y="8"/>
                  <a:pt x="345" y="8"/>
                </a:cubicBezTo>
                <a:close/>
                <a:moveTo>
                  <a:pt x="344" y="9"/>
                </a:moveTo>
                <a:cubicBezTo>
                  <a:pt x="343" y="9"/>
                  <a:pt x="343" y="9"/>
                  <a:pt x="343" y="9"/>
                </a:cubicBezTo>
                <a:cubicBezTo>
                  <a:pt x="343" y="9"/>
                  <a:pt x="343" y="9"/>
                  <a:pt x="343" y="9"/>
                </a:cubicBezTo>
                <a:cubicBezTo>
                  <a:pt x="343" y="10"/>
                  <a:pt x="343" y="10"/>
                  <a:pt x="343" y="10"/>
                </a:cubicBezTo>
                <a:cubicBezTo>
                  <a:pt x="344" y="10"/>
                  <a:pt x="344" y="9"/>
                  <a:pt x="344" y="9"/>
                </a:cubicBezTo>
                <a:close/>
                <a:moveTo>
                  <a:pt x="343" y="7"/>
                </a:moveTo>
                <a:cubicBezTo>
                  <a:pt x="343" y="7"/>
                  <a:pt x="343" y="7"/>
                  <a:pt x="343" y="7"/>
                </a:cubicBezTo>
                <a:cubicBezTo>
                  <a:pt x="343" y="7"/>
                  <a:pt x="343" y="7"/>
                  <a:pt x="343" y="7"/>
                </a:cubicBezTo>
                <a:cubicBezTo>
                  <a:pt x="343" y="7"/>
                  <a:pt x="343" y="7"/>
                  <a:pt x="343" y="7"/>
                </a:cubicBezTo>
                <a:cubicBezTo>
                  <a:pt x="343" y="7"/>
                  <a:pt x="343" y="7"/>
                  <a:pt x="343" y="7"/>
                </a:cubicBezTo>
                <a:close/>
                <a:moveTo>
                  <a:pt x="341" y="9"/>
                </a:moveTo>
                <a:cubicBezTo>
                  <a:pt x="341" y="9"/>
                  <a:pt x="342" y="9"/>
                  <a:pt x="342" y="9"/>
                </a:cubicBezTo>
                <a:cubicBezTo>
                  <a:pt x="342" y="9"/>
                  <a:pt x="342" y="9"/>
                  <a:pt x="342" y="9"/>
                </a:cubicBezTo>
                <a:cubicBezTo>
                  <a:pt x="342" y="9"/>
                  <a:pt x="342" y="9"/>
                  <a:pt x="341" y="9"/>
                </a:cubicBezTo>
                <a:cubicBezTo>
                  <a:pt x="341" y="9"/>
                  <a:pt x="341" y="9"/>
                  <a:pt x="341" y="9"/>
                </a:cubicBezTo>
                <a:close/>
                <a:moveTo>
                  <a:pt x="16" y="92"/>
                </a:moveTo>
                <a:cubicBezTo>
                  <a:pt x="16" y="92"/>
                  <a:pt x="16" y="92"/>
                  <a:pt x="16" y="92"/>
                </a:cubicBezTo>
                <a:cubicBezTo>
                  <a:pt x="15" y="92"/>
                  <a:pt x="15" y="92"/>
                  <a:pt x="15" y="92"/>
                </a:cubicBezTo>
                <a:cubicBezTo>
                  <a:pt x="15" y="92"/>
                  <a:pt x="15" y="92"/>
                  <a:pt x="16" y="93"/>
                </a:cubicBezTo>
                <a:cubicBezTo>
                  <a:pt x="16" y="92"/>
                  <a:pt x="16" y="92"/>
                  <a:pt x="16" y="92"/>
                </a:cubicBezTo>
                <a:close/>
                <a:moveTo>
                  <a:pt x="34" y="69"/>
                </a:moveTo>
                <a:cubicBezTo>
                  <a:pt x="34" y="69"/>
                  <a:pt x="34" y="69"/>
                  <a:pt x="34" y="69"/>
                </a:cubicBezTo>
                <a:cubicBezTo>
                  <a:pt x="34" y="69"/>
                  <a:pt x="34" y="70"/>
                  <a:pt x="33" y="71"/>
                </a:cubicBezTo>
                <a:cubicBezTo>
                  <a:pt x="33" y="71"/>
                  <a:pt x="33" y="71"/>
                  <a:pt x="34" y="71"/>
                </a:cubicBezTo>
                <a:cubicBezTo>
                  <a:pt x="34" y="71"/>
                  <a:pt x="34" y="71"/>
                  <a:pt x="34" y="71"/>
                </a:cubicBezTo>
                <a:cubicBezTo>
                  <a:pt x="35" y="70"/>
                  <a:pt x="35" y="70"/>
                  <a:pt x="34" y="69"/>
                </a:cubicBezTo>
                <a:close/>
                <a:moveTo>
                  <a:pt x="38" y="90"/>
                </a:moveTo>
                <a:cubicBezTo>
                  <a:pt x="38" y="90"/>
                  <a:pt x="38" y="90"/>
                  <a:pt x="38" y="90"/>
                </a:cubicBezTo>
                <a:cubicBezTo>
                  <a:pt x="38" y="90"/>
                  <a:pt x="38" y="90"/>
                  <a:pt x="38" y="90"/>
                </a:cubicBezTo>
                <a:cubicBezTo>
                  <a:pt x="38" y="90"/>
                  <a:pt x="38" y="90"/>
                  <a:pt x="38" y="90"/>
                </a:cubicBezTo>
                <a:cubicBezTo>
                  <a:pt x="38" y="90"/>
                  <a:pt x="38" y="90"/>
                  <a:pt x="38" y="90"/>
                </a:cubicBezTo>
                <a:close/>
                <a:moveTo>
                  <a:pt x="38" y="104"/>
                </a:moveTo>
                <a:cubicBezTo>
                  <a:pt x="38" y="104"/>
                  <a:pt x="38" y="104"/>
                  <a:pt x="38" y="104"/>
                </a:cubicBezTo>
                <a:cubicBezTo>
                  <a:pt x="38" y="104"/>
                  <a:pt x="38" y="104"/>
                  <a:pt x="37" y="105"/>
                </a:cubicBezTo>
                <a:cubicBezTo>
                  <a:pt x="38" y="105"/>
                  <a:pt x="38" y="105"/>
                  <a:pt x="38" y="105"/>
                </a:cubicBezTo>
                <a:cubicBezTo>
                  <a:pt x="38" y="105"/>
                  <a:pt x="38" y="104"/>
                  <a:pt x="38" y="104"/>
                </a:cubicBezTo>
                <a:close/>
                <a:moveTo>
                  <a:pt x="15" y="141"/>
                </a:moveTo>
                <a:cubicBezTo>
                  <a:pt x="15" y="141"/>
                  <a:pt x="15" y="141"/>
                  <a:pt x="15" y="140"/>
                </a:cubicBezTo>
                <a:cubicBezTo>
                  <a:pt x="15" y="140"/>
                  <a:pt x="15" y="140"/>
                  <a:pt x="14" y="140"/>
                </a:cubicBezTo>
                <a:cubicBezTo>
                  <a:pt x="14" y="141"/>
                  <a:pt x="14" y="141"/>
                  <a:pt x="14" y="141"/>
                </a:cubicBezTo>
                <a:cubicBezTo>
                  <a:pt x="14" y="141"/>
                  <a:pt x="14" y="142"/>
                  <a:pt x="14" y="142"/>
                </a:cubicBezTo>
                <a:cubicBezTo>
                  <a:pt x="15" y="141"/>
                  <a:pt x="15" y="141"/>
                  <a:pt x="15" y="141"/>
                </a:cubicBezTo>
                <a:close/>
                <a:moveTo>
                  <a:pt x="9" y="149"/>
                </a:moveTo>
                <a:cubicBezTo>
                  <a:pt x="9" y="149"/>
                  <a:pt x="9" y="149"/>
                  <a:pt x="9" y="149"/>
                </a:cubicBezTo>
                <a:cubicBezTo>
                  <a:pt x="8" y="149"/>
                  <a:pt x="8" y="149"/>
                  <a:pt x="8" y="149"/>
                </a:cubicBezTo>
                <a:cubicBezTo>
                  <a:pt x="8" y="150"/>
                  <a:pt x="8" y="150"/>
                  <a:pt x="8" y="150"/>
                </a:cubicBezTo>
                <a:cubicBezTo>
                  <a:pt x="8" y="150"/>
                  <a:pt x="9" y="149"/>
                  <a:pt x="9" y="149"/>
                </a:cubicBezTo>
                <a:close/>
                <a:moveTo>
                  <a:pt x="8" y="152"/>
                </a:moveTo>
                <a:cubicBezTo>
                  <a:pt x="7" y="152"/>
                  <a:pt x="7" y="152"/>
                  <a:pt x="7" y="152"/>
                </a:cubicBezTo>
                <a:cubicBezTo>
                  <a:pt x="7" y="152"/>
                  <a:pt x="7" y="152"/>
                  <a:pt x="7" y="152"/>
                </a:cubicBezTo>
                <a:cubicBezTo>
                  <a:pt x="7" y="152"/>
                  <a:pt x="7" y="153"/>
                  <a:pt x="7" y="153"/>
                </a:cubicBezTo>
                <a:cubicBezTo>
                  <a:pt x="7" y="153"/>
                  <a:pt x="7" y="152"/>
                  <a:pt x="8" y="152"/>
                </a:cubicBezTo>
                <a:close/>
                <a:moveTo>
                  <a:pt x="6" y="165"/>
                </a:moveTo>
                <a:cubicBezTo>
                  <a:pt x="6" y="165"/>
                  <a:pt x="6" y="164"/>
                  <a:pt x="6" y="164"/>
                </a:cubicBezTo>
                <a:cubicBezTo>
                  <a:pt x="6" y="164"/>
                  <a:pt x="6" y="165"/>
                  <a:pt x="6" y="165"/>
                </a:cubicBezTo>
                <a:cubicBezTo>
                  <a:pt x="6" y="165"/>
                  <a:pt x="6" y="165"/>
                  <a:pt x="6" y="165"/>
                </a:cubicBezTo>
                <a:cubicBezTo>
                  <a:pt x="6" y="165"/>
                  <a:pt x="6" y="165"/>
                  <a:pt x="6" y="165"/>
                </a:cubicBezTo>
                <a:close/>
                <a:moveTo>
                  <a:pt x="7" y="168"/>
                </a:moveTo>
                <a:cubicBezTo>
                  <a:pt x="7" y="168"/>
                  <a:pt x="7" y="168"/>
                  <a:pt x="7" y="168"/>
                </a:cubicBezTo>
                <a:cubicBezTo>
                  <a:pt x="7" y="168"/>
                  <a:pt x="7" y="168"/>
                  <a:pt x="7" y="168"/>
                </a:cubicBezTo>
                <a:cubicBezTo>
                  <a:pt x="7" y="168"/>
                  <a:pt x="7" y="169"/>
                  <a:pt x="7" y="169"/>
                </a:cubicBezTo>
                <a:cubicBezTo>
                  <a:pt x="7" y="169"/>
                  <a:pt x="7" y="168"/>
                  <a:pt x="7" y="168"/>
                </a:cubicBezTo>
                <a:close/>
                <a:moveTo>
                  <a:pt x="11" y="152"/>
                </a:moveTo>
                <a:cubicBezTo>
                  <a:pt x="11" y="152"/>
                  <a:pt x="11" y="152"/>
                  <a:pt x="11" y="152"/>
                </a:cubicBezTo>
                <a:cubicBezTo>
                  <a:pt x="12" y="152"/>
                  <a:pt x="12" y="152"/>
                  <a:pt x="12" y="152"/>
                </a:cubicBezTo>
                <a:cubicBezTo>
                  <a:pt x="12" y="152"/>
                  <a:pt x="12" y="151"/>
                  <a:pt x="12" y="151"/>
                </a:cubicBezTo>
                <a:cubicBezTo>
                  <a:pt x="12" y="151"/>
                  <a:pt x="12" y="151"/>
                  <a:pt x="12" y="151"/>
                </a:cubicBezTo>
                <a:cubicBezTo>
                  <a:pt x="12" y="151"/>
                  <a:pt x="12" y="151"/>
                  <a:pt x="12" y="151"/>
                </a:cubicBezTo>
                <a:cubicBezTo>
                  <a:pt x="12" y="151"/>
                  <a:pt x="11" y="151"/>
                  <a:pt x="11" y="152"/>
                </a:cubicBezTo>
                <a:close/>
                <a:moveTo>
                  <a:pt x="12" y="166"/>
                </a:moveTo>
                <a:cubicBezTo>
                  <a:pt x="12" y="166"/>
                  <a:pt x="12" y="166"/>
                  <a:pt x="12" y="166"/>
                </a:cubicBezTo>
                <a:cubicBezTo>
                  <a:pt x="12" y="166"/>
                  <a:pt x="12" y="166"/>
                  <a:pt x="12" y="166"/>
                </a:cubicBezTo>
                <a:cubicBezTo>
                  <a:pt x="12" y="166"/>
                  <a:pt x="12" y="166"/>
                  <a:pt x="12" y="166"/>
                </a:cubicBezTo>
                <a:close/>
                <a:moveTo>
                  <a:pt x="11" y="167"/>
                </a:moveTo>
                <a:cubicBezTo>
                  <a:pt x="11" y="167"/>
                  <a:pt x="12" y="167"/>
                  <a:pt x="12" y="166"/>
                </a:cubicBezTo>
                <a:cubicBezTo>
                  <a:pt x="11" y="166"/>
                  <a:pt x="11" y="166"/>
                  <a:pt x="11" y="167"/>
                </a:cubicBezTo>
                <a:close/>
                <a:moveTo>
                  <a:pt x="10" y="166"/>
                </a:moveTo>
                <a:cubicBezTo>
                  <a:pt x="10" y="166"/>
                  <a:pt x="10" y="166"/>
                  <a:pt x="9" y="166"/>
                </a:cubicBezTo>
                <a:cubicBezTo>
                  <a:pt x="9" y="166"/>
                  <a:pt x="9" y="167"/>
                  <a:pt x="9" y="167"/>
                </a:cubicBezTo>
                <a:cubicBezTo>
                  <a:pt x="9" y="167"/>
                  <a:pt x="9" y="167"/>
                  <a:pt x="10" y="167"/>
                </a:cubicBezTo>
                <a:cubicBezTo>
                  <a:pt x="10" y="168"/>
                  <a:pt x="11" y="168"/>
                  <a:pt x="11" y="167"/>
                </a:cubicBezTo>
                <a:cubicBezTo>
                  <a:pt x="11" y="167"/>
                  <a:pt x="10" y="167"/>
                  <a:pt x="10" y="166"/>
                </a:cubicBezTo>
                <a:close/>
                <a:moveTo>
                  <a:pt x="11" y="159"/>
                </a:moveTo>
                <a:cubicBezTo>
                  <a:pt x="11" y="159"/>
                  <a:pt x="10" y="159"/>
                  <a:pt x="10" y="159"/>
                </a:cubicBezTo>
                <a:cubicBezTo>
                  <a:pt x="10" y="159"/>
                  <a:pt x="11" y="159"/>
                  <a:pt x="11" y="159"/>
                </a:cubicBezTo>
                <a:cubicBezTo>
                  <a:pt x="12" y="159"/>
                  <a:pt x="12" y="159"/>
                  <a:pt x="13" y="159"/>
                </a:cubicBezTo>
                <a:cubicBezTo>
                  <a:pt x="13" y="159"/>
                  <a:pt x="13" y="159"/>
                  <a:pt x="13" y="159"/>
                </a:cubicBezTo>
                <a:cubicBezTo>
                  <a:pt x="13" y="158"/>
                  <a:pt x="13" y="158"/>
                  <a:pt x="13" y="158"/>
                </a:cubicBezTo>
                <a:cubicBezTo>
                  <a:pt x="12" y="158"/>
                  <a:pt x="11" y="158"/>
                  <a:pt x="11" y="159"/>
                </a:cubicBezTo>
                <a:close/>
                <a:moveTo>
                  <a:pt x="15" y="151"/>
                </a:moveTo>
                <a:cubicBezTo>
                  <a:pt x="15" y="151"/>
                  <a:pt x="15" y="151"/>
                  <a:pt x="15" y="151"/>
                </a:cubicBezTo>
                <a:cubicBezTo>
                  <a:pt x="15" y="151"/>
                  <a:pt x="15" y="151"/>
                  <a:pt x="15" y="151"/>
                </a:cubicBezTo>
                <a:cubicBezTo>
                  <a:pt x="15" y="152"/>
                  <a:pt x="15" y="152"/>
                  <a:pt x="15" y="152"/>
                </a:cubicBezTo>
                <a:cubicBezTo>
                  <a:pt x="15" y="152"/>
                  <a:pt x="15" y="152"/>
                  <a:pt x="15" y="151"/>
                </a:cubicBezTo>
                <a:close/>
                <a:moveTo>
                  <a:pt x="27" y="156"/>
                </a:moveTo>
                <a:cubicBezTo>
                  <a:pt x="26" y="156"/>
                  <a:pt x="26" y="155"/>
                  <a:pt x="26" y="155"/>
                </a:cubicBezTo>
                <a:cubicBezTo>
                  <a:pt x="26" y="155"/>
                  <a:pt x="26" y="156"/>
                  <a:pt x="26" y="156"/>
                </a:cubicBezTo>
                <a:cubicBezTo>
                  <a:pt x="26" y="156"/>
                  <a:pt x="26" y="156"/>
                  <a:pt x="26" y="156"/>
                </a:cubicBezTo>
                <a:cubicBezTo>
                  <a:pt x="26" y="156"/>
                  <a:pt x="26" y="156"/>
                  <a:pt x="27" y="156"/>
                </a:cubicBezTo>
                <a:close/>
                <a:moveTo>
                  <a:pt x="25" y="167"/>
                </a:moveTo>
                <a:cubicBezTo>
                  <a:pt x="25" y="167"/>
                  <a:pt x="25" y="167"/>
                  <a:pt x="25" y="167"/>
                </a:cubicBezTo>
                <a:cubicBezTo>
                  <a:pt x="25" y="167"/>
                  <a:pt x="25" y="167"/>
                  <a:pt x="25" y="167"/>
                </a:cubicBezTo>
                <a:cubicBezTo>
                  <a:pt x="25" y="167"/>
                  <a:pt x="25" y="167"/>
                  <a:pt x="25" y="167"/>
                </a:cubicBezTo>
                <a:cubicBezTo>
                  <a:pt x="25" y="167"/>
                  <a:pt x="25" y="167"/>
                  <a:pt x="25" y="167"/>
                </a:cubicBezTo>
                <a:close/>
                <a:moveTo>
                  <a:pt x="28" y="171"/>
                </a:moveTo>
                <a:cubicBezTo>
                  <a:pt x="28" y="171"/>
                  <a:pt x="28" y="170"/>
                  <a:pt x="27" y="170"/>
                </a:cubicBezTo>
                <a:cubicBezTo>
                  <a:pt x="27" y="170"/>
                  <a:pt x="27" y="171"/>
                  <a:pt x="27" y="171"/>
                </a:cubicBezTo>
                <a:cubicBezTo>
                  <a:pt x="27" y="171"/>
                  <a:pt x="28" y="171"/>
                  <a:pt x="28" y="171"/>
                </a:cubicBezTo>
                <a:cubicBezTo>
                  <a:pt x="28" y="171"/>
                  <a:pt x="28" y="171"/>
                  <a:pt x="28" y="171"/>
                </a:cubicBezTo>
                <a:close/>
                <a:moveTo>
                  <a:pt x="37" y="168"/>
                </a:moveTo>
                <a:cubicBezTo>
                  <a:pt x="37" y="168"/>
                  <a:pt x="37" y="168"/>
                  <a:pt x="37" y="168"/>
                </a:cubicBezTo>
                <a:cubicBezTo>
                  <a:pt x="37" y="167"/>
                  <a:pt x="37" y="168"/>
                  <a:pt x="37" y="168"/>
                </a:cubicBezTo>
                <a:cubicBezTo>
                  <a:pt x="37" y="168"/>
                  <a:pt x="37" y="168"/>
                  <a:pt x="37" y="168"/>
                </a:cubicBezTo>
                <a:cubicBezTo>
                  <a:pt x="37" y="168"/>
                  <a:pt x="37" y="168"/>
                  <a:pt x="37" y="168"/>
                </a:cubicBezTo>
                <a:cubicBezTo>
                  <a:pt x="37" y="168"/>
                  <a:pt x="37" y="168"/>
                  <a:pt x="37" y="168"/>
                </a:cubicBezTo>
                <a:close/>
                <a:moveTo>
                  <a:pt x="64" y="199"/>
                </a:moveTo>
                <a:cubicBezTo>
                  <a:pt x="64" y="199"/>
                  <a:pt x="64" y="199"/>
                  <a:pt x="64" y="199"/>
                </a:cubicBezTo>
                <a:cubicBezTo>
                  <a:pt x="64" y="199"/>
                  <a:pt x="64" y="199"/>
                  <a:pt x="64" y="199"/>
                </a:cubicBezTo>
                <a:cubicBezTo>
                  <a:pt x="64" y="199"/>
                  <a:pt x="64" y="200"/>
                  <a:pt x="64" y="200"/>
                </a:cubicBezTo>
                <a:cubicBezTo>
                  <a:pt x="64" y="200"/>
                  <a:pt x="64" y="200"/>
                  <a:pt x="64" y="199"/>
                </a:cubicBezTo>
                <a:close/>
                <a:moveTo>
                  <a:pt x="91" y="220"/>
                </a:moveTo>
                <a:cubicBezTo>
                  <a:pt x="91" y="220"/>
                  <a:pt x="91" y="220"/>
                  <a:pt x="91" y="220"/>
                </a:cubicBezTo>
                <a:cubicBezTo>
                  <a:pt x="91" y="220"/>
                  <a:pt x="91" y="220"/>
                  <a:pt x="91" y="220"/>
                </a:cubicBezTo>
                <a:cubicBezTo>
                  <a:pt x="91" y="220"/>
                  <a:pt x="91" y="220"/>
                  <a:pt x="91" y="220"/>
                </a:cubicBezTo>
                <a:close/>
                <a:moveTo>
                  <a:pt x="90" y="221"/>
                </a:moveTo>
                <a:cubicBezTo>
                  <a:pt x="90" y="221"/>
                  <a:pt x="90" y="221"/>
                  <a:pt x="90" y="221"/>
                </a:cubicBezTo>
                <a:cubicBezTo>
                  <a:pt x="90" y="220"/>
                  <a:pt x="90" y="220"/>
                  <a:pt x="90" y="220"/>
                </a:cubicBezTo>
                <a:cubicBezTo>
                  <a:pt x="90" y="220"/>
                  <a:pt x="90" y="220"/>
                  <a:pt x="90" y="220"/>
                </a:cubicBezTo>
                <a:cubicBezTo>
                  <a:pt x="90" y="220"/>
                  <a:pt x="90" y="221"/>
                  <a:pt x="90" y="221"/>
                </a:cubicBezTo>
                <a:close/>
                <a:moveTo>
                  <a:pt x="89" y="219"/>
                </a:moveTo>
                <a:cubicBezTo>
                  <a:pt x="89" y="219"/>
                  <a:pt x="89" y="219"/>
                  <a:pt x="89" y="219"/>
                </a:cubicBezTo>
                <a:cubicBezTo>
                  <a:pt x="89" y="219"/>
                  <a:pt x="89" y="219"/>
                  <a:pt x="89" y="219"/>
                </a:cubicBezTo>
                <a:cubicBezTo>
                  <a:pt x="89" y="219"/>
                  <a:pt x="89" y="219"/>
                  <a:pt x="89" y="219"/>
                </a:cubicBezTo>
                <a:close/>
                <a:moveTo>
                  <a:pt x="92" y="223"/>
                </a:moveTo>
                <a:cubicBezTo>
                  <a:pt x="92" y="223"/>
                  <a:pt x="91" y="223"/>
                  <a:pt x="90" y="223"/>
                </a:cubicBezTo>
                <a:cubicBezTo>
                  <a:pt x="90" y="223"/>
                  <a:pt x="90" y="222"/>
                  <a:pt x="90" y="222"/>
                </a:cubicBezTo>
                <a:cubicBezTo>
                  <a:pt x="91" y="222"/>
                  <a:pt x="90" y="221"/>
                  <a:pt x="90" y="221"/>
                </a:cubicBezTo>
                <a:cubicBezTo>
                  <a:pt x="89" y="220"/>
                  <a:pt x="89" y="220"/>
                  <a:pt x="88" y="220"/>
                </a:cubicBezTo>
                <a:cubicBezTo>
                  <a:pt x="88" y="220"/>
                  <a:pt x="88" y="220"/>
                  <a:pt x="88" y="220"/>
                </a:cubicBezTo>
                <a:cubicBezTo>
                  <a:pt x="89" y="221"/>
                  <a:pt x="88" y="221"/>
                  <a:pt x="88" y="222"/>
                </a:cubicBezTo>
                <a:cubicBezTo>
                  <a:pt x="87" y="222"/>
                  <a:pt x="88" y="222"/>
                  <a:pt x="88" y="223"/>
                </a:cubicBezTo>
                <a:cubicBezTo>
                  <a:pt x="88" y="223"/>
                  <a:pt x="89" y="223"/>
                  <a:pt x="89" y="223"/>
                </a:cubicBezTo>
                <a:cubicBezTo>
                  <a:pt x="90" y="223"/>
                  <a:pt x="90" y="224"/>
                  <a:pt x="91" y="225"/>
                </a:cubicBezTo>
                <a:cubicBezTo>
                  <a:pt x="91" y="225"/>
                  <a:pt x="91" y="226"/>
                  <a:pt x="91" y="226"/>
                </a:cubicBezTo>
                <a:cubicBezTo>
                  <a:pt x="91" y="226"/>
                  <a:pt x="91" y="226"/>
                  <a:pt x="92" y="226"/>
                </a:cubicBezTo>
                <a:cubicBezTo>
                  <a:pt x="92" y="226"/>
                  <a:pt x="92" y="226"/>
                  <a:pt x="92" y="226"/>
                </a:cubicBezTo>
                <a:cubicBezTo>
                  <a:pt x="92" y="225"/>
                  <a:pt x="92" y="225"/>
                  <a:pt x="92" y="225"/>
                </a:cubicBezTo>
                <a:cubicBezTo>
                  <a:pt x="92" y="224"/>
                  <a:pt x="92" y="224"/>
                  <a:pt x="92" y="223"/>
                </a:cubicBezTo>
                <a:close/>
                <a:moveTo>
                  <a:pt x="93" y="224"/>
                </a:moveTo>
                <a:cubicBezTo>
                  <a:pt x="93" y="224"/>
                  <a:pt x="93" y="224"/>
                  <a:pt x="93" y="224"/>
                </a:cubicBezTo>
                <a:cubicBezTo>
                  <a:pt x="93" y="224"/>
                  <a:pt x="93" y="224"/>
                  <a:pt x="93" y="224"/>
                </a:cubicBezTo>
                <a:cubicBezTo>
                  <a:pt x="93" y="224"/>
                  <a:pt x="93" y="224"/>
                  <a:pt x="93" y="224"/>
                </a:cubicBezTo>
                <a:close/>
                <a:moveTo>
                  <a:pt x="97" y="224"/>
                </a:moveTo>
                <a:cubicBezTo>
                  <a:pt x="97" y="224"/>
                  <a:pt x="97" y="224"/>
                  <a:pt x="97" y="224"/>
                </a:cubicBezTo>
                <a:cubicBezTo>
                  <a:pt x="97" y="224"/>
                  <a:pt x="97" y="224"/>
                  <a:pt x="97" y="224"/>
                </a:cubicBezTo>
                <a:cubicBezTo>
                  <a:pt x="97" y="224"/>
                  <a:pt x="97" y="224"/>
                  <a:pt x="97" y="224"/>
                </a:cubicBezTo>
                <a:close/>
                <a:moveTo>
                  <a:pt x="111" y="217"/>
                </a:moveTo>
                <a:cubicBezTo>
                  <a:pt x="111" y="217"/>
                  <a:pt x="111" y="217"/>
                  <a:pt x="111" y="218"/>
                </a:cubicBezTo>
                <a:cubicBezTo>
                  <a:pt x="111" y="217"/>
                  <a:pt x="112" y="217"/>
                  <a:pt x="112" y="217"/>
                </a:cubicBezTo>
                <a:cubicBezTo>
                  <a:pt x="112" y="217"/>
                  <a:pt x="111" y="217"/>
                  <a:pt x="111" y="217"/>
                </a:cubicBezTo>
                <a:cubicBezTo>
                  <a:pt x="111" y="217"/>
                  <a:pt x="111" y="217"/>
                  <a:pt x="111" y="217"/>
                </a:cubicBezTo>
                <a:close/>
                <a:moveTo>
                  <a:pt x="103" y="216"/>
                </a:moveTo>
                <a:cubicBezTo>
                  <a:pt x="103" y="216"/>
                  <a:pt x="103" y="216"/>
                  <a:pt x="103" y="216"/>
                </a:cubicBezTo>
                <a:cubicBezTo>
                  <a:pt x="104" y="216"/>
                  <a:pt x="104" y="216"/>
                  <a:pt x="105" y="216"/>
                </a:cubicBezTo>
                <a:cubicBezTo>
                  <a:pt x="105" y="216"/>
                  <a:pt x="105" y="216"/>
                  <a:pt x="105" y="216"/>
                </a:cubicBezTo>
                <a:cubicBezTo>
                  <a:pt x="105" y="215"/>
                  <a:pt x="105" y="216"/>
                  <a:pt x="104" y="216"/>
                </a:cubicBezTo>
                <a:cubicBezTo>
                  <a:pt x="104" y="216"/>
                  <a:pt x="104" y="216"/>
                  <a:pt x="103" y="216"/>
                </a:cubicBezTo>
                <a:cubicBezTo>
                  <a:pt x="103" y="216"/>
                  <a:pt x="103" y="216"/>
                  <a:pt x="103" y="216"/>
                </a:cubicBezTo>
                <a:close/>
                <a:moveTo>
                  <a:pt x="102" y="217"/>
                </a:moveTo>
                <a:cubicBezTo>
                  <a:pt x="102" y="217"/>
                  <a:pt x="102" y="217"/>
                  <a:pt x="103" y="218"/>
                </a:cubicBezTo>
                <a:cubicBezTo>
                  <a:pt x="103" y="217"/>
                  <a:pt x="103" y="217"/>
                  <a:pt x="103" y="217"/>
                </a:cubicBezTo>
                <a:cubicBezTo>
                  <a:pt x="103" y="217"/>
                  <a:pt x="103" y="217"/>
                  <a:pt x="102" y="217"/>
                </a:cubicBezTo>
                <a:cubicBezTo>
                  <a:pt x="102" y="217"/>
                  <a:pt x="102" y="217"/>
                  <a:pt x="102" y="217"/>
                </a:cubicBezTo>
                <a:close/>
                <a:moveTo>
                  <a:pt x="154" y="239"/>
                </a:moveTo>
                <a:cubicBezTo>
                  <a:pt x="154" y="239"/>
                  <a:pt x="154" y="239"/>
                  <a:pt x="154" y="239"/>
                </a:cubicBezTo>
                <a:cubicBezTo>
                  <a:pt x="154" y="239"/>
                  <a:pt x="154" y="239"/>
                  <a:pt x="154" y="239"/>
                </a:cubicBezTo>
                <a:cubicBezTo>
                  <a:pt x="154" y="239"/>
                  <a:pt x="154" y="239"/>
                  <a:pt x="154" y="239"/>
                </a:cubicBezTo>
                <a:cubicBezTo>
                  <a:pt x="154" y="239"/>
                  <a:pt x="154" y="239"/>
                  <a:pt x="154" y="239"/>
                </a:cubicBezTo>
                <a:close/>
                <a:moveTo>
                  <a:pt x="158" y="240"/>
                </a:moveTo>
                <a:cubicBezTo>
                  <a:pt x="158" y="240"/>
                  <a:pt x="157" y="240"/>
                  <a:pt x="157" y="239"/>
                </a:cubicBezTo>
                <a:cubicBezTo>
                  <a:pt x="157" y="240"/>
                  <a:pt x="157" y="240"/>
                  <a:pt x="156" y="240"/>
                </a:cubicBezTo>
                <a:cubicBezTo>
                  <a:pt x="157" y="240"/>
                  <a:pt x="157" y="240"/>
                  <a:pt x="157" y="240"/>
                </a:cubicBezTo>
                <a:cubicBezTo>
                  <a:pt x="157" y="240"/>
                  <a:pt x="158" y="240"/>
                  <a:pt x="158" y="240"/>
                </a:cubicBezTo>
                <a:close/>
                <a:moveTo>
                  <a:pt x="119" y="258"/>
                </a:moveTo>
                <a:cubicBezTo>
                  <a:pt x="119" y="258"/>
                  <a:pt x="118" y="257"/>
                  <a:pt x="118" y="258"/>
                </a:cubicBezTo>
                <a:cubicBezTo>
                  <a:pt x="118" y="258"/>
                  <a:pt x="117" y="258"/>
                  <a:pt x="117" y="258"/>
                </a:cubicBezTo>
                <a:cubicBezTo>
                  <a:pt x="118" y="258"/>
                  <a:pt x="118" y="258"/>
                  <a:pt x="118" y="259"/>
                </a:cubicBezTo>
                <a:cubicBezTo>
                  <a:pt x="118" y="259"/>
                  <a:pt x="119" y="258"/>
                  <a:pt x="119" y="258"/>
                </a:cubicBezTo>
                <a:close/>
                <a:moveTo>
                  <a:pt x="125" y="257"/>
                </a:moveTo>
                <a:cubicBezTo>
                  <a:pt x="125" y="257"/>
                  <a:pt x="125" y="257"/>
                  <a:pt x="125" y="257"/>
                </a:cubicBezTo>
                <a:cubicBezTo>
                  <a:pt x="125" y="257"/>
                  <a:pt x="125" y="257"/>
                  <a:pt x="125" y="257"/>
                </a:cubicBezTo>
                <a:cubicBezTo>
                  <a:pt x="125" y="257"/>
                  <a:pt x="125" y="257"/>
                  <a:pt x="125" y="257"/>
                </a:cubicBezTo>
                <a:close/>
                <a:moveTo>
                  <a:pt x="130" y="252"/>
                </a:moveTo>
                <a:cubicBezTo>
                  <a:pt x="130" y="252"/>
                  <a:pt x="130" y="252"/>
                  <a:pt x="130" y="252"/>
                </a:cubicBezTo>
                <a:cubicBezTo>
                  <a:pt x="130" y="252"/>
                  <a:pt x="130" y="252"/>
                  <a:pt x="130" y="252"/>
                </a:cubicBezTo>
                <a:cubicBezTo>
                  <a:pt x="130" y="252"/>
                  <a:pt x="130" y="252"/>
                  <a:pt x="130" y="252"/>
                </a:cubicBezTo>
                <a:close/>
                <a:moveTo>
                  <a:pt x="131" y="251"/>
                </a:moveTo>
                <a:cubicBezTo>
                  <a:pt x="131" y="251"/>
                  <a:pt x="131" y="251"/>
                  <a:pt x="130" y="251"/>
                </a:cubicBezTo>
                <a:cubicBezTo>
                  <a:pt x="130" y="251"/>
                  <a:pt x="130" y="252"/>
                  <a:pt x="130" y="252"/>
                </a:cubicBezTo>
                <a:cubicBezTo>
                  <a:pt x="130" y="252"/>
                  <a:pt x="131" y="252"/>
                  <a:pt x="131" y="252"/>
                </a:cubicBezTo>
                <a:cubicBezTo>
                  <a:pt x="131" y="252"/>
                  <a:pt x="131" y="252"/>
                  <a:pt x="131" y="252"/>
                </a:cubicBezTo>
                <a:cubicBezTo>
                  <a:pt x="131" y="252"/>
                  <a:pt x="131" y="252"/>
                  <a:pt x="131" y="251"/>
                </a:cubicBezTo>
                <a:close/>
                <a:moveTo>
                  <a:pt x="133" y="252"/>
                </a:moveTo>
                <a:cubicBezTo>
                  <a:pt x="133" y="252"/>
                  <a:pt x="133" y="252"/>
                  <a:pt x="133" y="252"/>
                </a:cubicBezTo>
                <a:cubicBezTo>
                  <a:pt x="133" y="252"/>
                  <a:pt x="133" y="252"/>
                  <a:pt x="133" y="252"/>
                </a:cubicBezTo>
                <a:cubicBezTo>
                  <a:pt x="133" y="252"/>
                  <a:pt x="133" y="252"/>
                  <a:pt x="133" y="252"/>
                </a:cubicBezTo>
                <a:close/>
                <a:moveTo>
                  <a:pt x="135" y="250"/>
                </a:moveTo>
                <a:cubicBezTo>
                  <a:pt x="134" y="249"/>
                  <a:pt x="134" y="249"/>
                  <a:pt x="133" y="249"/>
                </a:cubicBezTo>
                <a:cubicBezTo>
                  <a:pt x="133" y="249"/>
                  <a:pt x="133" y="250"/>
                  <a:pt x="133" y="250"/>
                </a:cubicBezTo>
                <a:cubicBezTo>
                  <a:pt x="133" y="250"/>
                  <a:pt x="133" y="250"/>
                  <a:pt x="133" y="250"/>
                </a:cubicBezTo>
                <a:cubicBezTo>
                  <a:pt x="134" y="250"/>
                  <a:pt x="134" y="250"/>
                  <a:pt x="135" y="250"/>
                </a:cubicBezTo>
                <a:close/>
                <a:moveTo>
                  <a:pt x="136" y="245"/>
                </a:moveTo>
                <a:cubicBezTo>
                  <a:pt x="136" y="245"/>
                  <a:pt x="136" y="246"/>
                  <a:pt x="137" y="246"/>
                </a:cubicBezTo>
                <a:cubicBezTo>
                  <a:pt x="137" y="246"/>
                  <a:pt x="137" y="246"/>
                  <a:pt x="137" y="245"/>
                </a:cubicBezTo>
                <a:cubicBezTo>
                  <a:pt x="137" y="245"/>
                  <a:pt x="137" y="245"/>
                  <a:pt x="136" y="245"/>
                </a:cubicBezTo>
                <a:close/>
                <a:moveTo>
                  <a:pt x="136" y="250"/>
                </a:moveTo>
                <a:cubicBezTo>
                  <a:pt x="136" y="250"/>
                  <a:pt x="136" y="249"/>
                  <a:pt x="136" y="249"/>
                </a:cubicBezTo>
                <a:cubicBezTo>
                  <a:pt x="135" y="249"/>
                  <a:pt x="135" y="250"/>
                  <a:pt x="135" y="250"/>
                </a:cubicBezTo>
                <a:cubicBezTo>
                  <a:pt x="135" y="250"/>
                  <a:pt x="136" y="250"/>
                  <a:pt x="136" y="250"/>
                </a:cubicBezTo>
                <a:cubicBezTo>
                  <a:pt x="136" y="250"/>
                  <a:pt x="136" y="250"/>
                  <a:pt x="136" y="250"/>
                </a:cubicBezTo>
                <a:close/>
                <a:moveTo>
                  <a:pt x="136" y="245"/>
                </a:moveTo>
                <a:cubicBezTo>
                  <a:pt x="136" y="245"/>
                  <a:pt x="136" y="245"/>
                  <a:pt x="136" y="245"/>
                </a:cubicBezTo>
                <a:cubicBezTo>
                  <a:pt x="136" y="245"/>
                  <a:pt x="136" y="245"/>
                  <a:pt x="136" y="245"/>
                </a:cubicBezTo>
                <a:close/>
                <a:moveTo>
                  <a:pt x="137" y="248"/>
                </a:moveTo>
                <a:cubicBezTo>
                  <a:pt x="138" y="248"/>
                  <a:pt x="137" y="247"/>
                  <a:pt x="137" y="247"/>
                </a:cubicBezTo>
                <a:cubicBezTo>
                  <a:pt x="137" y="247"/>
                  <a:pt x="136" y="248"/>
                  <a:pt x="136" y="248"/>
                </a:cubicBezTo>
                <a:cubicBezTo>
                  <a:pt x="137" y="248"/>
                  <a:pt x="137" y="248"/>
                  <a:pt x="137" y="248"/>
                </a:cubicBezTo>
                <a:cubicBezTo>
                  <a:pt x="137" y="248"/>
                  <a:pt x="137" y="248"/>
                  <a:pt x="137" y="248"/>
                </a:cubicBezTo>
                <a:close/>
                <a:moveTo>
                  <a:pt x="138" y="249"/>
                </a:moveTo>
                <a:cubicBezTo>
                  <a:pt x="138" y="249"/>
                  <a:pt x="138" y="249"/>
                  <a:pt x="138" y="249"/>
                </a:cubicBezTo>
                <a:cubicBezTo>
                  <a:pt x="138" y="249"/>
                  <a:pt x="138" y="249"/>
                  <a:pt x="138" y="249"/>
                </a:cubicBezTo>
                <a:cubicBezTo>
                  <a:pt x="138" y="249"/>
                  <a:pt x="138" y="249"/>
                  <a:pt x="138" y="249"/>
                </a:cubicBezTo>
                <a:cubicBezTo>
                  <a:pt x="138" y="249"/>
                  <a:pt x="138" y="249"/>
                  <a:pt x="138" y="249"/>
                </a:cubicBezTo>
                <a:close/>
                <a:moveTo>
                  <a:pt x="143" y="258"/>
                </a:moveTo>
                <a:cubicBezTo>
                  <a:pt x="143" y="258"/>
                  <a:pt x="143" y="258"/>
                  <a:pt x="143" y="258"/>
                </a:cubicBezTo>
                <a:cubicBezTo>
                  <a:pt x="143" y="258"/>
                  <a:pt x="143" y="258"/>
                  <a:pt x="143" y="258"/>
                </a:cubicBezTo>
                <a:cubicBezTo>
                  <a:pt x="143" y="259"/>
                  <a:pt x="143" y="259"/>
                  <a:pt x="143" y="259"/>
                </a:cubicBezTo>
                <a:cubicBezTo>
                  <a:pt x="143" y="259"/>
                  <a:pt x="143" y="259"/>
                  <a:pt x="143" y="258"/>
                </a:cubicBezTo>
                <a:close/>
                <a:moveTo>
                  <a:pt x="144" y="261"/>
                </a:moveTo>
                <a:cubicBezTo>
                  <a:pt x="144" y="261"/>
                  <a:pt x="145" y="261"/>
                  <a:pt x="145" y="261"/>
                </a:cubicBezTo>
                <a:cubicBezTo>
                  <a:pt x="144" y="261"/>
                  <a:pt x="144" y="261"/>
                  <a:pt x="144" y="260"/>
                </a:cubicBezTo>
                <a:cubicBezTo>
                  <a:pt x="144" y="260"/>
                  <a:pt x="144" y="260"/>
                  <a:pt x="144" y="260"/>
                </a:cubicBezTo>
                <a:cubicBezTo>
                  <a:pt x="144" y="261"/>
                  <a:pt x="144" y="261"/>
                  <a:pt x="144" y="261"/>
                </a:cubicBezTo>
                <a:close/>
                <a:moveTo>
                  <a:pt x="145" y="247"/>
                </a:moveTo>
                <a:cubicBezTo>
                  <a:pt x="146" y="247"/>
                  <a:pt x="146" y="247"/>
                  <a:pt x="146" y="247"/>
                </a:cubicBezTo>
                <a:cubicBezTo>
                  <a:pt x="146" y="247"/>
                  <a:pt x="146" y="247"/>
                  <a:pt x="146" y="246"/>
                </a:cubicBezTo>
                <a:cubicBezTo>
                  <a:pt x="147" y="246"/>
                  <a:pt x="147" y="246"/>
                  <a:pt x="147" y="246"/>
                </a:cubicBezTo>
                <a:cubicBezTo>
                  <a:pt x="147" y="246"/>
                  <a:pt x="146" y="246"/>
                  <a:pt x="146" y="246"/>
                </a:cubicBezTo>
                <a:cubicBezTo>
                  <a:pt x="146" y="246"/>
                  <a:pt x="146" y="246"/>
                  <a:pt x="145" y="247"/>
                </a:cubicBezTo>
                <a:close/>
                <a:moveTo>
                  <a:pt x="143" y="243"/>
                </a:moveTo>
                <a:cubicBezTo>
                  <a:pt x="143" y="243"/>
                  <a:pt x="142" y="243"/>
                  <a:pt x="142" y="243"/>
                </a:cubicBezTo>
                <a:cubicBezTo>
                  <a:pt x="142" y="243"/>
                  <a:pt x="142" y="244"/>
                  <a:pt x="143" y="244"/>
                </a:cubicBezTo>
                <a:cubicBezTo>
                  <a:pt x="143" y="244"/>
                  <a:pt x="143" y="244"/>
                  <a:pt x="143" y="243"/>
                </a:cubicBezTo>
                <a:cubicBezTo>
                  <a:pt x="143" y="243"/>
                  <a:pt x="143" y="243"/>
                  <a:pt x="143" y="243"/>
                </a:cubicBezTo>
                <a:close/>
                <a:moveTo>
                  <a:pt x="142" y="242"/>
                </a:moveTo>
                <a:cubicBezTo>
                  <a:pt x="142" y="242"/>
                  <a:pt x="142" y="243"/>
                  <a:pt x="142" y="243"/>
                </a:cubicBezTo>
                <a:cubicBezTo>
                  <a:pt x="142" y="243"/>
                  <a:pt x="143" y="242"/>
                  <a:pt x="143" y="242"/>
                </a:cubicBezTo>
                <a:cubicBezTo>
                  <a:pt x="143" y="242"/>
                  <a:pt x="142" y="242"/>
                  <a:pt x="142" y="242"/>
                </a:cubicBezTo>
                <a:cubicBezTo>
                  <a:pt x="142" y="242"/>
                  <a:pt x="142" y="242"/>
                  <a:pt x="142" y="242"/>
                </a:cubicBezTo>
                <a:close/>
                <a:moveTo>
                  <a:pt x="140" y="247"/>
                </a:moveTo>
                <a:cubicBezTo>
                  <a:pt x="140" y="247"/>
                  <a:pt x="140" y="247"/>
                  <a:pt x="140" y="247"/>
                </a:cubicBezTo>
                <a:cubicBezTo>
                  <a:pt x="140" y="247"/>
                  <a:pt x="140" y="247"/>
                  <a:pt x="140" y="247"/>
                </a:cubicBezTo>
                <a:cubicBezTo>
                  <a:pt x="140" y="247"/>
                  <a:pt x="140" y="247"/>
                  <a:pt x="140" y="247"/>
                </a:cubicBezTo>
                <a:cubicBezTo>
                  <a:pt x="140" y="247"/>
                  <a:pt x="140" y="247"/>
                  <a:pt x="140" y="247"/>
                </a:cubicBezTo>
                <a:close/>
                <a:moveTo>
                  <a:pt x="140" y="248"/>
                </a:moveTo>
                <a:cubicBezTo>
                  <a:pt x="140" y="249"/>
                  <a:pt x="140" y="248"/>
                  <a:pt x="140" y="248"/>
                </a:cubicBezTo>
                <a:cubicBezTo>
                  <a:pt x="140" y="248"/>
                  <a:pt x="140" y="248"/>
                  <a:pt x="140" y="248"/>
                </a:cubicBezTo>
                <a:cubicBezTo>
                  <a:pt x="140" y="248"/>
                  <a:pt x="140" y="248"/>
                  <a:pt x="140" y="248"/>
                </a:cubicBezTo>
                <a:cubicBezTo>
                  <a:pt x="139" y="248"/>
                  <a:pt x="139" y="248"/>
                  <a:pt x="139" y="248"/>
                </a:cubicBezTo>
                <a:cubicBezTo>
                  <a:pt x="139" y="248"/>
                  <a:pt x="139" y="248"/>
                  <a:pt x="140" y="248"/>
                </a:cubicBezTo>
                <a:close/>
                <a:moveTo>
                  <a:pt x="141" y="249"/>
                </a:moveTo>
                <a:cubicBezTo>
                  <a:pt x="141" y="249"/>
                  <a:pt x="141" y="249"/>
                  <a:pt x="141" y="249"/>
                </a:cubicBezTo>
                <a:cubicBezTo>
                  <a:pt x="140" y="249"/>
                  <a:pt x="140" y="249"/>
                  <a:pt x="140" y="249"/>
                </a:cubicBezTo>
                <a:cubicBezTo>
                  <a:pt x="140" y="249"/>
                  <a:pt x="140" y="249"/>
                  <a:pt x="140" y="250"/>
                </a:cubicBezTo>
                <a:cubicBezTo>
                  <a:pt x="139" y="250"/>
                  <a:pt x="140" y="251"/>
                  <a:pt x="140" y="250"/>
                </a:cubicBezTo>
                <a:cubicBezTo>
                  <a:pt x="141" y="250"/>
                  <a:pt x="141" y="250"/>
                  <a:pt x="141" y="249"/>
                </a:cubicBezTo>
                <a:close/>
                <a:moveTo>
                  <a:pt x="147" y="251"/>
                </a:moveTo>
                <a:cubicBezTo>
                  <a:pt x="147" y="250"/>
                  <a:pt x="147" y="250"/>
                  <a:pt x="146" y="249"/>
                </a:cubicBezTo>
                <a:cubicBezTo>
                  <a:pt x="146" y="249"/>
                  <a:pt x="145" y="249"/>
                  <a:pt x="145" y="249"/>
                </a:cubicBezTo>
                <a:cubicBezTo>
                  <a:pt x="145" y="249"/>
                  <a:pt x="144" y="249"/>
                  <a:pt x="144" y="249"/>
                </a:cubicBezTo>
                <a:cubicBezTo>
                  <a:pt x="144" y="249"/>
                  <a:pt x="144" y="249"/>
                  <a:pt x="143" y="249"/>
                </a:cubicBezTo>
                <a:cubicBezTo>
                  <a:pt x="143" y="248"/>
                  <a:pt x="143" y="247"/>
                  <a:pt x="144" y="247"/>
                </a:cubicBezTo>
                <a:cubicBezTo>
                  <a:pt x="145" y="248"/>
                  <a:pt x="145" y="247"/>
                  <a:pt x="145" y="247"/>
                </a:cubicBezTo>
                <a:cubicBezTo>
                  <a:pt x="145" y="247"/>
                  <a:pt x="145" y="246"/>
                  <a:pt x="145" y="246"/>
                </a:cubicBezTo>
                <a:cubicBezTo>
                  <a:pt x="144" y="246"/>
                  <a:pt x="144" y="246"/>
                  <a:pt x="144" y="246"/>
                </a:cubicBezTo>
                <a:cubicBezTo>
                  <a:pt x="143" y="247"/>
                  <a:pt x="142" y="246"/>
                  <a:pt x="142" y="245"/>
                </a:cubicBezTo>
                <a:cubicBezTo>
                  <a:pt x="142" y="245"/>
                  <a:pt x="143" y="245"/>
                  <a:pt x="142" y="245"/>
                </a:cubicBezTo>
                <a:cubicBezTo>
                  <a:pt x="142" y="245"/>
                  <a:pt x="142" y="244"/>
                  <a:pt x="142" y="244"/>
                </a:cubicBezTo>
                <a:cubicBezTo>
                  <a:pt x="142" y="244"/>
                  <a:pt x="142" y="244"/>
                  <a:pt x="142" y="245"/>
                </a:cubicBezTo>
                <a:cubicBezTo>
                  <a:pt x="141" y="245"/>
                  <a:pt x="141" y="246"/>
                  <a:pt x="141" y="246"/>
                </a:cubicBezTo>
                <a:cubicBezTo>
                  <a:pt x="141" y="246"/>
                  <a:pt x="141" y="246"/>
                  <a:pt x="141" y="246"/>
                </a:cubicBezTo>
                <a:cubicBezTo>
                  <a:pt x="141" y="247"/>
                  <a:pt x="141" y="247"/>
                  <a:pt x="141" y="247"/>
                </a:cubicBezTo>
                <a:cubicBezTo>
                  <a:pt x="141" y="248"/>
                  <a:pt x="141" y="248"/>
                  <a:pt x="141" y="248"/>
                </a:cubicBezTo>
                <a:cubicBezTo>
                  <a:pt x="142" y="248"/>
                  <a:pt x="142" y="247"/>
                  <a:pt x="142" y="247"/>
                </a:cubicBezTo>
                <a:cubicBezTo>
                  <a:pt x="142" y="248"/>
                  <a:pt x="142" y="248"/>
                  <a:pt x="142" y="248"/>
                </a:cubicBezTo>
                <a:cubicBezTo>
                  <a:pt x="143" y="249"/>
                  <a:pt x="143" y="249"/>
                  <a:pt x="143" y="249"/>
                </a:cubicBezTo>
                <a:cubicBezTo>
                  <a:pt x="143" y="250"/>
                  <a:pt x="143" y="250"/>
                  <a:pt x="144" y="251"/>
                </a:cubicBezTo>
                <a:cubicBezTo>
                  <a:pt x="144" y="251"/>
                  <a:pt x="145" y="251"/>
                  <a:pt x="146" y="251"/>
                </a:cubicBezTo>
                <a:cubicBezTo>
                  <a:pt x="146" y="251"/>
                  <a:pt x="147" y="251"/>
                  <a:pt x="147" y="251"/>
                </a:cubicBezTo>
                <a:close/>
                <a:moveTo>
                  <a:pt x="148" y="260"/>
                </a:moveTo>
                <a:cubicBezTo>
                  <a:pt x="148" y="260"/>
                  <a:pt x="147" y="260"/>
                  <a:pt x="147" y="259"/>
                </a:cubicBezTo>
                <a:cubicBezTo>
                  <a:pt x="147" y="260"/>
                  <a:pt x="147" y="260"/>
                  <a:pt x="147" y="260"/>
                </a:cubicBezTo>
                <a:cubicBezTo>
                  <a:pt x="147" y="260"/>
                  <a:pt x="147" y="260"/>
                  <a:pt x="147" y="260"/>
                </a:cubicBezTo>
                <a:cubicBezTo>
                  <a:pt x="147" y="260"/>
                  <a:pt x="147" y="260"/>
                  <a:pt x="148" y="260"/>
                </a:cubicBezTo>
                <a:close/>
                <a:moveTo>
                  <a:pt x="150" y="266"/>
                </a:moveTo>
                <a:cubicBezTo>
                  <a:pt x="150" y="266"/>
                  <a:pt x="150" y="266"/>
                  <a:pt x="150" y="266"/>
                </a:cubicBezTo>
                <a:cubicBezTo>
                  <a:pt x="150" y="266"/>
                  <a:pt x="151" y="266"/>
                  <a:pt x="151" y="266"/>
                </a:cubicBezTo>
                <a:cubicBezTo>
                  <a:pt x="151" y="266"/>
                  <a:pt x="151" y="266"/>
                  <a:pt x="151" y="266"/>
                </a:cubicBezTo>
                <a:cubicBezTo>
                  <a:pt x="150" y="266"/>
                  <a:pt x="150" y="266"/>
                  <a:pt x="150" y="266"/>
                </a:cubicBezTo>
                <a:close/>
                <a:moveTo>
                  <a:pt x="151" y="254"/>
                </a:moveTo>
                <a:cubicBezTo>
                  <a:pt x="151" y="254"/>
                  <a:pt x="151" y="254"/>
                  <a:pt x="151" y="254"/>
                </a:cubicBezTo>
                <a:cubicBezTo>
                  <a:pt x="151" y="254"/>
                  <a:pt x="151" y="254"/>
                  <a:pt x="151" y="254"/>
                </a:cubicBezTo>
                <a:cubicBezTo>
                  <a:pt x="151" y="253"/>
                  <a:pt x="151" y="253"/>
                  <a:pt x="151" y="253"/>
                </a:cubicBezTo>
                <a:cubicBezTo>
                  <a:pt x="151" y="253"/>
                  <a:pt x="151" y="254"/>
                  <a:pt x="151" y="254"/>
                </a:cubicBezTo>
                <a:close/>
                <a:moveTo>
                  <a:pt x="152" y="255"/>
                </a:moveTo>
                <a:cubicBezTo>
                  <a:pt x="152" y="255"/>
                  <a:pt x="152" y="255"/>
                  <a:pt x="152" y="255"/>
                </a:cubicBezTo>
                <a:cubicBezTo>
                  <a:pt x="152" y="255"/>
                  <a:pt x="152" y="255"/>
                  <a:pt x="152" y="255"/>
                </a:cubicBezTo>
                <a:cubicBezTo>
                  <a:pt x="151" y="255"/>
                  <a:pt x="151" y="255"/>
                  <a:pt x="151" y="255"/>
                </a:cubicBezTo>
                <a:cubicBezTo>
                  <a:pt x="151" y="255"/>
                  <a:pt x="151" y="255"/>
                  <a:pt x="150" y="255"/>
                </a:cubicBezTo>
                <a:cubicBezTo>
                  <a:pt x="150" y="255"/>
                  <a:pt x="150" y="256"/>
                  <a:pt x="150" y="256"/>
                </a:cubicBezTo>
                <a:cubicBezTo>
                  <a:pt x="151" y="256"/>
                  <a:pt x="151" y="256"/>
                  <a:pt x="151" y="256"/>
                </a:cubicBezTo>
                <a:cubicBezTo>
                  <a:pt x="152" y="256"/>
                  <a:pt x="152" y="256"/>
                  <a:pt x="152" y="255"/>
                </a:cubicBezTo>
                <a:cubicBezTo>
                  <a:pt x="152" y="255"/>
                  <a:pt x="152" y="255"/>
                  <a:pt x="152" y="255"/>
                </a:cubicBezTo>
                <a:close/>
                <a:moveTo>
                  <a:pt x="159" y="265"/>
                </a:moveTo>
                <a:cubicBezTo>
                  <a:pt x="159" y="265"/>
                  <a:pt x="159" y="265"/>
                  <a:pt x="159" y="265"/>
                </a:cubicBezTo>
                <a:cubicBezTo>
                  <a:pt x="159" y="265"/>
                  <a:pt x="158" y="265"/>
                  <a:pt x="158" y="265"/>
                </a:cubicBezTo>
                <a:cubicBezTo>
                  <a:pt x="158" y="265"/>
                  <a:pt x="158" y="266"/>
                  <a:pt x="158" y="266"/>
                </a:cubicBezTo>
                <a:cubicBezTo>
                  <a:pt x="158" y="266"/>
                  <a:pt x="159" y="266"/>
                  <a:pt x="159" y="266"/>
                </a:cubicBezTo>
                <a:cubicBezTo>
                  <a:pt x="159" y="266"/>
                  <a:pt x="159" y="265"/>
                  <a:pt x="159" y="265"/>
                </a:cubicBezTo>
                <a:close/>
                <a:moveTo>
                  <a:pt x="152" y="286"/>
                </a:moveTo>
                <a:cubicBezTo>
                  <a:pt x="152" y="286"/>
                  <a:pt x="152" y="286"/>
                  <a:pt x="152" y="286"/>
                </a:cubicBezTo>
                <a:cubicBezTo>
                  <a:pt x="152" y="286"/>
                  <a:pt x="152" y="286"/>
                  <a:pt x="152" y="286"/>
                </a:cubicBezTo>
                <a:cubicBezTo>
                  <a:pt x="152" y="286"/>
                  <a:pt x="152" y="286"/>
                  <a:pt x="152" y="286"/>
                </a:cubicBezTo>
                <a:close/>
                <a:moveTo>
                  <a:pt x="151" y="295"/>
                </a:moveTo>
                <a:cubicBezTo>
                  <a:pt x="151" y="295"/>
                  <a:pt x="150" y="294"/>
                  <a:pt x="150" y="294"/>
                </a:cubicBezTo>
                <a:cubicBezTo>
                  <a:pt x="150" y="294"/>
                  <a:pt x="150" y="295"/>
                  <a:pt x="150" y="295"/>
                </a:cubicBezTo>
                <a:cubicBezTo>
                  <a:pt x="150" y="295"/>
                  <a:pt x="150" y="295"/>
                  <a:pt x="150" y="295"/>
                </a:cubicBezTo>
                <a:cubicBezTo>
                  <a:pt x="150" y="295"/>
                  <a:pt x="151" y="295"/>
                  <a:pt x="151" y="295"/>
                </a:cubicBezTo>
                <a:close/>
                <a:moveTo>
                  <a:pt x="178" y="288"/>
                </a:moveTo>
                <a:cubicBezTo>
                  <a:pt x="178" y="288"/>
                  <a:pt x="178" y="288"/>
                  <a:pt x="178" y="288"/>
                </a:cubicBezTo>
                <a:cubicBezTo>
                  <a:pt x="178" y="288"/>
                  <a:pt x="178" y="288"/>
                  <a:pt x="178" y="288"/>
                </a:cubicBezTo>
                <a:cubicBezTo>
                  <a:pt x="178" y="288"/>
                  <a:pt x="178" y="288"/>
                  <a:pt x="178" y="288"/>
                </a:cubicBezTo>
                <a:close/>
                <a:moveTo>
                  <a:pt x="214" y="280"/>
                </a:moveTo>
                <a:cubicBezTo>
                  <a:pt x="214" y="280"/>
                  <a:pt x="214" y="280"/>
                  <a:pt x="214" y="280"/>
                </a:cubicBezTo>
                <a:cubicBezTo>
                  <a:pt x="214" y="280"/>
                  <a:pt x="214" y="280"/>
                  <a:pt x="214" y="280"/>
                </a:cubicBezTo>
                <a:cubicBezTo>
                  <a:pt x="214" y="280"/>
                  <a:pt x="214" y="280"/>
                  <a:pt x="214" y="280"/>
                </a:cubicBezTo>
                <a:close/>
                <a:moveTo>
                  <a:pt x="212" y="281"/>
                </a:moveTo>
                <a:cubicBezTo>
                  <a:pt x="212" y="281"/>
                  <a:pt x="212" y="281"/>
                  <a:pt x="212" y="281"/>
                </a:cubicBezTo>
                <a:cubicBezTo>
                  <a:pt x="212" y="281"/>
                  <a:pt x="212" y="281"/>
                  <a:pt x="212" y="281"/>
                </a:cubicBezTo>
                <a:cubicBezTo>
                  <a:pt x="212" y="280"/>
                  <a:pt x="212" y="280"/>
                  <a:pt x="212" y="280"/>
                </a:cubicBezTo>
                <a:cubicBezTo>
                  <a:pt x="212" y="280"/>
                  <a:pt x="212" y="281"/>
                  <a:pt x="212" y="281"/>
                </a:cubicBezTo>
                <a:close/>
                <a:moveTo>
                  <a:pt x="244" y="264"/>
                </a:moveTo>
                <a:cubicBezTo>
                  <a:pt x="244" y="264"/>
                  <a:pt x="244" y="264"/>
                  <a:pt x="244" y="264"/>
                </a:cubicBezTo>
                <a:cubicBezTo>
                  <a:pt x="244" y="264"/>
                  <a:pt x="244" y="264"/>
                  <a:pt x="244" y="264"/>
                </a:cubicBezTo>
                <a:cubicBezTo>
                  <a:pt x="244" y="264"/>
                  <a:pt x="244" y="264"/>
                  <a:pt x="244" y="264"/>
                </a:cubicBezTo>
                <a:close/>
                <a:moveTo>
                  <a:pt x="246" y="261"/>
                </a:moveTo>
                <a:cubicBezTo>
                  <a:pt x="246" y="261"/>
                  <a:pt x="246" y="261"/>
                  <a:pt x="246" y="261"/>
                </a:cubicBezTo>
                <a:cubicBezTo>
                  <a:pt x="247" y="261"/>
                  <a:pt x="247" y="261"/>
                  <a:pt x="247" y="261"/>
                </a:cubicBezTo>
                <a:cubicBezTo>
                  <a:pt x="247" y="261"/>
                  <a:pt x="246" y="261"/>
                  <a:pt x="246" y="261"/>
                </a:cubicBezTo>
                <a:close/>
                <a:moveTo>
                  <a:pt x="270" y="250"/>
                </a:moveTo>
                <a:cubicBezTo>
                  <a:pt x="270" y="251"/>
                  <a:pt x="271" y="250"/>
                  <a:pt x="271" y="250"/>
                </a:cubicBezTo>
                <a:cubicBezTo>
                  <a:pt x="271" y="250"/>
                  <a:pt x="272" y="250"/>
                  <a:pt x="272" y="250"/>
                </a:cubicBezTo>
                <a:cubicBezTo>
                  <a:pt x="272" y="249"/>
                  <a:pt x="271" y="250"/>
                  <a:pt x="271" y="250"/>
                </a:cubicBezTo>
                <a:cubicBezTo>
                  <a:pt x="271" y="250"/>
                  <a:pt x="270" y="250"/>
                  <a:pt x="270" y="250"/>
                </a:cubicBezTo>
                <a:close/>
                <a:moveTo>
                  <a:pt x="255" y="237"/>
                </a:moveTo>
                <a:cubicBezTo>
                  <a:pt x="255" y="237"/>
                  <a:pt x="255" y="237"/>
                  <a:pt x="255" y="237"/>
                </a:cubicBezTo>
                <a:cubicBezTo>
                  <a:pt x="255" y="237"/>
                  <a:pt x="255" y="237"/>
                  <a:pt x="255" y="237"/>
                </a:cubicBezTo>
                <a:cubicBezTo>
                  <a:pt x="255" y="237"/>
                  <a:pt x="255" y="237"/>
                  <a:pt x="255" y="237"/>
                </a:cubicBezTo>
                <a:close/>
                <a:moveTo>
                  <a:pt x="268" y="235"/>
                </a:moveTo>
                <a:cubicBezTo>
                  <a:pt x="269" y="235"/>
                  <a:pt x="269" y="236"/>
                  <a:pt x="269" y="236"/>
                </a:cubicBezTo>
                <a:cubicBezTo>
                  <a:pt x="269" y="236"/>
                  <a:pt x="269" y="235"/>
                  <a:pt x="269" y="235"/>
                </a:cubicBezTo>
                <a:cubicBezTo>
                  <a:pt x="269" y="235"/>
                  <a:pt x="269" y="235"/>
                  <a:pt x="269" y="235"/>
                </a:cubicBezTo>
                <a:cubicBezTo>
                  <a:pt x="269" y="235"/>
                  <a:pt x="268" y="235"/>
                  <a:pt x="268" y="235"/>
                </a:cubicBezTo>
                <a:close/>
                <a:moveTo>
                  <a:pt x="267" y="236"/>
                </a:moveTo>
                <a:cubicBezTo>
                  <a:pt x="267" y="236"/>
                  <a:pt x="267" y="236"/>
                  <a:pt x="267" y="236"/>
                </a:cubicBezTo>
                <a:cubicBezTo>
                  <a:pt x="266" y="236"/>
                  <a:pt x="266" y="236"/>
                  <a:pt x="265" y="236"/>
                </a:cubicBezTo>
                <a:cubicBezTo>
                  <a:pt x="265" y="237"/>
                  <a:pt x="266" y="237"/>
                  <a:pt x="267" y="237"/>
                </a:cubicBezTo>
                <a:cubicBezTo>
                  <a:pt x="267" y="237"/>
                  <a:pt x="267" y="237"/>
                  <a:pt x="267" y="236"/>
                </a:cubicBezTo>
                <a:close/>
                <a:moveTo>
                  <a:pt x="269" y="238"/>
                </a:moveTo>
                <a:cubicBezTo>
                  <a:pt x="269" y="238"/>
                  <a:pt x="269" y="238"/>
                  <a:pt x="269" y="238"/>
                </a:cubicBezTo>
                <a:cubicBezTo>
                  <a:pt x="268" y="238"/>
                  <a:pt x="268" y="238"/>
                  <a:pt x="268" y="238"/>
                </a:cubicBezTo>
                <a:cubicBezTo>
                  <a:pt x="268" y="238"/>
                  <a:pt x="268" y="238"/>
                  <a:pt x="268" y="238"/>
                </a:cubicBezTo>
                <a:cubicBezTo>
                  <a:pt x="268" y="239"/>
                  <a:pt x="268" y="239"/>
                  <a:pt x="268" y="239"/>
                </a:cubicBezTo>
                <a:cubicBezTo>
                  <a:pt x="268" y="239"/>
                  <a:pt x="268" y="239"/>
                  <a:pt x="268" y="239"/>
                </a:cubicBezTo>
                <a:cubicBezTo>
                  <a:pt x="269" y="239"/>
                  <a:pt x="269" y="239"/>
                  <a:pt x="269" y="239"/>
                </a:cubicBezTo>
                <a:cubicBezTo>
                  <a:pt x="269" y="238"/>
                  <a:pt x="269" y="238"/>
                  <a:pt x="269" y="238"/>
                </a:cubicBezTo>
                <a:close/>
                <a:moveTo>
                  <a:pt x="340" y="221"/>
                </a:moveTo>
                <a:cubicBezTo>
                  <a:pt x="340" y="221"/>
                  <a:pt x="340" y="221"/>
                  <a:pt x="340" y="221"/>
                </a:cubicBezTo>
                <a:cubicBezTo>
                  <a:pt x="341" y="221"/>
                  <a:pt x="341" y="221"/>
                  <a:pt x="341" y="221"/>
                </a:cubicBezTo>
                <a:cubicBezTo>
                  <a:pt x="341" y="221"/>
                  <a:pt x="342" y="221"/>
                  <a:pt x="342" y="221"/>
                </a:cubicBezTo>
                <a:cubicBezTo>
                  <a:pt x="342" y="221"/>
                  <a:pt x="342" y="221"/>
                  <a:pt x="342" y="221"/>
                </a:cubicBezTo>
                <a:cubicBezTo>
                  <a:pt x="342" y="221"/>
                  <a:pt x="342" y="220"/>
                  <a:pt x="342" y="220"/>
                </a:cubicBezTo>
                <a:cubicBezTo>
                  <a:pt x="342" y="220"/>
                  <a:pt x="341" y="220"/>
                  <a:pt x="340" y="221"/>
                </a:cubicBezTo>
                <a:close/>
                <a:moveTo>
                  <a:pt x="338" y="222"/>
                </a:moveTo>
                <a:cubicBezTo>
                  <a:pt x="337" y="221"/>
                  <a:pt x="337" y="221"/>
                  <a:pt x="336" y="222"/>
                </a:cubicBezTo>
                <a:cubicBezTo>
                  <a:pt x="336" y="222"/>
                  <a:pt x="336" y="222"/>
                  <a:pt x="336" y="222"/>
                </a:cubicBezTo>
                <a:cubicBezTo>
                  <a:pt x="336" y="221"/>
                  <a:pt x="336" y="221"/>
                  <a:pt x="336" y="221"/>
                </a:cubicBezTo>
                <a:cubicBezTo>
                  <a:pt x="335" y="221"/>
                  <a:pt x="335" y="222"/>
                  <a:pt x="335" y="222"/>
                </a:cubicBezTo>
                <a:cubicBezTo>
                  <a:pt x="335" y="222"/>
                  <a:pt x="335" y="223"/>
                  <a:pt x="335" y="223"/>
                </a:cubicBezTo>
                <a:cubicBezTo>
                  <a:pt x="336" y="223"/>
                  <a:pt x="336" y="223"/>
                  <a:pt x="336" y="224"/>
                </a:cubicBezTo>
                <a:cubicBezTo>
                  <a:pt x="335" y="224"/>
                  <a:pt x="335" y="224"/>
                  <a:pt x="335" y="224"/>
                </a:cubicBezTo>
                <a:cubicBezTo>
                  <a:pt x="335" y="224"/>
                  <a:pt x="336" y="224"/>
                  <a:pt x="336" y="224"/>
                </a:cubicBezTo>
                <a:cubicBezTo>
                  <a:pt x="337" y="224"/>
                  <a:pt x="337" y="224"/>
                  <a:pt x="337" y="223"/>
                </a:cubicBezTo>
                <a:cubicBezTo>
                  <a:pt x="337" y="223"/>
                  <a:pt x="337" y="223"/>
                  <a:pt x="337" y="223"/>
                </a:cubicBezTo>
                <a:cubicBezTo>
                  <a:pt x="337" y="223"/>
                  <a:pt x="338" y="223"/>
                  <a:pt x="338" y="223"/>
                </a:cubicBezTo>
                <a:cubicBezTo>
                  <a:pt x="339" y="223"/>
                  <a:pt x="339" y="222"/>
                  <a:pt x="339" y="222"/>
                </a:cubicBezTo>
                <a:cubicBezTo>
                  <a:pt x="339" y="222"/>
                  <a:pt x="338" y="222"/>
                  <a:pt x="338" y="222"/>
                </a:cubicBezTo>
                <a:close/>
                <a:moveTo>
                  <a:pt x="337" y="217"/>
                </a:moveTo>
                <a:cubicBezTo>
                  <a:pt x="337" y="217"/>
                  <a:pt x="337" y="217"/>
                  <a:pt x="337" y="217"/>
                </a:cubicBezTo>
                <a:cubicBezTo>
                  <a:pt x="337" y="217"/>
                  <a:pt x="337" y="217"/>
                  <a:pt x="337" y="217"/>
                </a:cubicBezTo>
                <a:cubicBezTo>
                  <a:pt x="337" y="217"/>
                  <a:pt x="337" y="217"/>
                  <a:pt x="337" y="216"/>
                </a:cubicBezTo>
                <a:cubicBezTo>
                  <a:pt x="337" y="217"/>
                  <a:pt x="337" y="217"/>
                  <a:pt x="337" y="217"/>
                </a:cubicBezTo>
                <a:close/>
                <a:moveTo>
                  <a:pt x="334" y="217"/>
                </a:moveTo>
                <a:cubicBezTo>
                  <a:pt x="334" y="217"/>
                  <a:pt x="334" y="217"/>
                  <a:pt x="333" y="217"/>
                </a:cubicBezTo>
                <a:cubicBezTo>
                  <a:pt x="333" y="218"/>
                  <a:pt x="333" y="218"/>
                  <a:pt x="333" y="218"/>
                </a:cubicBezTo>
                <a:cubicBezTo>
                  <a:pt x="333" y="218"/>
                  <a:pt x="334" y="218"/>
                  <a:pt x="334" y="218"/>
                </a:cubicBezTo>
                <a:cubicBezTo>
                  <a:pt x="334" y="218"/>
                  <a:pt x="335" y="218"/>
                  <a:pt x="335" y="218"/>
                </a:cubicBezTo>
                <a:cubicBezTo>
                  <a:pt x="335" y="218"/>
                  <a:pt x="335" y="218"/>
                  <a:pt x="335" y="218"/>
                </a:cubicBezTo>
                <a:cubicBezTo>
                  <a:pt x="336" y="218"/>
                  <a:pt x="337" y="218"/>
                  <a:pt x="338" y="218"/>
                </a:cubicBezTo>
                <a:cubicBezTo>
                  <a:pt x="338" y="218"/>
                  <a:pt x="338" y="218"/>
                  <a:pt x="338" y="218"/>
                </a:cubicBezTo>
                <a:cubicBezTo>
                  <a:pt x="338" y="218"/>
                  <a:pt x="338" y="218"/>
                  <a:pt x="338" y="218"/>
                </a:cubicBezTo>
                <a:cubicBezTo>
                  <a:pt x="338" y="217"/>
                  <a:pt x="338" y="217"/>
                  <a:pt x="338" y="217"/>
                </a:cubicBezTo>
                <a:cubicBezTo>
                  <a:pt x="337" y="218"/>
                  <a:pt x="337" y="217"/>
                  <a:pt x="336" y="217"/>
                </a:cubicBezTo>
                <a:cubicBezTo>
                  <a:pt x="335" y="218"/>
                  <a:pt x="335" y="217"/>
                  <a:pt x="334" y="217"/>
                </a:cubicBezTo>
                <a:close/>
                <a:moveTo>
                  <a:pt x="334" y="213"/>
                </a:moveTo>
                <a:cubicBezTo>
                  <a:pt x="334" y="213"/>
                  <a:pt x="334" y="214"/>
                  <a:pt x="334" y="214"/>
                </a:cubicBezTo>
                <a:cubicBezTo>
                  <a:pt x="334" y="214"/>
                  <a:pt x="335" y="214"/>
                  <a:pt x="335" y="213"/>
                </a:cubicBezTo>
                <a:cubicBezTo>
                  <a:pt x="335" y="213"/>
                  <a:pt x="334" y="213"/>
                  <a:pt x="334" y="213"/>
                </a:cubicBezTo>
                <a:cubicBezTo>
                  <a:pt x="334" y="213"/>
                  <a:pt x="334" y="213"/>
                  <a:pt x="334" y="213"/>
                </a:cubicBezTo>
                <a:close/>
                <a:moveTo>
                  <a:pt x="332" y="216"/>
                </a:moveTo>
                <a:cubicBezTo>
                  <a:pt x="333" y="216"/>
                  <a:pt x="333" y="216"/>
                  <a:pt x="333" y="216"/>
                </a:cubicBezTo>
                <a:cubicBezTo>
                  <a:pt x="334" y="216"/>
                  <a:pt x="334" y="216"/>
                  <a:pt x="334" y="215"/>
                </a:cubicBezTo>
                <a:cubicBezTo>
                  <a:pt x="334" y="215"/>
                  <a:pt x="334" y="215"/>
                  <a:pt x="333" y="215"/>
                </a:cubicBezTo>
                <a:cubicBezTo>
                  <a:pt x="333" y="215"/>
                  <a:pt x="333" y="215"/>
                  <a:pt x="332" y="216"/>
                </a:cubicBezTo>
                <a:close/>
                <a:moveTo>
                  <a:pt x="328" y="221"/>
                </a:moveTo>
                <a:cubicBezTo>
                  <a:pt x="329" y="221"/>
                  <a:pt x="330" y="223"/>
                  <a:pt x="331" y="222"/>
                </a:cubicBezTo>
                <a:cubicBezTo>
                  <a:pt x="331" y="222"/>
                  <a:pt x="331" y="222"/>
                  <a:pt x="332" y="222"/>
                </a:cubicBezTo>
                <a:cubicBezTo>
                  <a:pt x="332" y="222"/>
                  <a:pt x="332" y="222"/>
                  <a:pt x="332" y="222"/>
                </a:cubicBezTo>
                <a:cubicBezTo>
                  <a:pt x="332" y="222"/>
                  <a:pt x="332" y="222"/>
                  <a:pt x="332" y="221"/>
                </a:cubicBezTo>
                <a:cubicBezTo>
                  <a:pt x="331" y="221"/>
                  <a:pt x="330" y="221"/>
                  <a:pt x="329" y="220"/>
                </a:cubicBezTo>
                <a:cubicBezTo>
                  <a:pt x="329" y="220"/>
                  <a:pt x="328" y="221"/>
                  <a:pt x="328" y="221"/>
                </a:cubicBezTo>
                <a:cubicBezTo>
                  <a:pt x="328" y="221"/>
                  <a:pt x="328" y="221"/>
                  <a:pt x="328" y="221"/>
                </a:cubicBezTo>
                <a:close/>
                <a:moveTo>
                  <a:pt x="326" y="214"/>
                </a:moveTo>
                <a:cubicBezTo>
                  <a:pt x="326" y="214"/>
                  <a:pt x="327" y="214"/>
                  <a:pt x="327" y="215"/>
                </a:cubicBezTo>
                <a:cubicBezTo>
                  <a:pt x="327" y="214"/>
                  <a:pt x="327" y="214"/>
                  <a:pt x="328" y="214"/>
                </a:cubicBezTo>
                <a:cubicBezTo>
                  <a:pt x="327" y="214"/>
                  <a:pt x="327" y="214"/>
                  <a:pt x="327" y="214"/>
                </a:cubicBezTo>
                <a:cubicBezTo>
                  <a:pt x="327" y="214"/>
                  <a:pt x="326" y="214"/>
                  <a:pt x="326" y="214"/>
                </a:cubicBezTo>
                <a:close/>
                <a:moveTo>
                  <a:pt x="326" y="216"/>
                </a:moveTo>
                <a:cubicBezTo>
                  <a:pt x="326" y="216"/>
                  <a:pt x="326" y="216"/>
                  <a:pt x="326" y="216"/>
                </a:cubicBezTo>
                <a:cubicBezTo>
                  <a:pt x="326" y="216"/>
                  <a:pt x="327" y="216"/>
                  <a:pt x="327" y="216"/>
                </a:cubicBezTo>
                <a:cubicBezTo>
                  <a:pt x="327" y="216"/>
                  <a:pt x="327" y="216"/>
                  <a:pt x="327" y="216"/>
                </a:cubicBezTo>
                <a:cubicBezTo>
                  <a:pt x="326" y="216"/>
                  <a:pt x="326" y="216"/>
                  <a:pt x="326" y="216"/>
                </a:cubicBezTo>
                <a:close/>
                <a:moveTo>
                  <a:pt x="324" y="220"/>
                </a:moveTo>
                <a:cubicBezTo>
                  <a:pt x="324" y="219"/>
                  <a:pt x="324" y="219"/>
                  <a:pt x="323" y="219"/>
                </a:cubicBezTo>
                <a:cubicBezTo>
                  <a:pt x="323" y="219"/>
                  <a:pt x="323" y="219"/>
                  <a:pt x="323" y="219"/>
                </a:cubicBezTo>
                <a:cubicBezTo>
                  <a:pt x="323" y="220"/>
                  <a:pt x="323" y="220"/>
                  <a:pt x="323" y="220"/>
                </a:cubicBezTo>
                <a:cubicBezTo>
                  <a:pt x="323" y="220"/>
                  <a:pt x="324" y="220"/>
                  <a:pt x="324" y="220"/>
                </a:cubicBezTo>
                <a:close/>
                <a:moveTo>
                  <a:pt x="324" y="221"/>
                </a:moveTo>
                <a:cubicBezTo>
                  <a:pt x="324" y="221"/>
                  <a:pt x="324" y="221"/>
                  <a:pt x="324" y="221"/>
                </a:cubicBezTo>
                <a:cubicBezTo>
                  <a:pt x="324" y="221"/>
                  <a:pt x="323" y="221"/>
                  <a:pt x="323" y="221"/>
                </a:cubicBezTo>
                <a:cubicBezTo>
                  <a:pt x="323" y="221"/>
                  <a:pt x="324" y="221"/>
                  <a:pt x="324" y="221"/>
                </a:cubicBezTo>
                <a:cubicBezTo>
                  <a:pt x="324" y="221"/>
                  <a:pt x="324" y="221"/>
                  <a:pt x="324" y="221"/>
                </a:cubicBezTo>
                <a:close/>
                <a:moveTo>
                  <a:pt x="325" y="222"/>
                </a:moveTo>
                <a:cubicBezTo>
                  <a:pt x="325" y="222"/>
                  <a:pt x="324" y="222"/>
                  <a:pt x="324" y="222"/>
                </a:cubicBezTo>
                <a:cubicBezTo>
                  <a:pt x="324" y="222"/>
                  <a:pt x="324" y="222"/>
                  <a:pt x="324" y="222"/>
                </a:cubicBezTo>
                <a:cubicBezTo>
                  <a:pt x="324" y="222"/>
                  <a:pt x="324" y="222"/>
                  <a:pt x="324" y="223"/>
                </a:cubicBezTo>
                <a:cubicBezTo>
                  <a:pt x="324" y="222"/>
                  <a:pt x="325" y="222"/>
                  <a:pt x="325" y="222"/>
                </a:cubicBezTo>
                <a:close/>
                <a:moveTo>
                  <a:pt x="324" y="214"/>
                </a:moveTo>
                <a:cubicBezTo>
                  <a:pt x="324" y="214"/>
                  <a:pt x="324" y="215"/>
                  <a:pt x="325" y="215"/>
                </a:cubicBezTo>
                <a:cubicBezTo>
                  <a:pt x="325" y="215"/>
                  <a:pt x="325" y="215"/>
                  <a:pt x="325" y="215"/>
                </a:cubicBezTo>
                <a:cubicBezTo>
                  <a:pt x="325" y="215"/>
                  <a:pt x="325" y="215"/>
                  <a:pt x="325" y="215"/>
                </a:cubicBezTo>
                <a:cubicBezTo>
                  <a:pt x="325" y="214"/>
                  <a:pt x="325" y="214"/>
                  <a:pt x="324" y="214"/>
                </a:cubicBezTo>
                <a:close/>
                <a:moveTo>
                  <a:pt x="322" y="214"/>
                </a:moveTo>
                <a:cubicBezTo>
                  <a:pt x="323" y="214"/>
                  <a:pt x="323" y="214"/>
                  <a:pt x="323" y="214"/>
                </a:cubicBezTo>
                <a:cubicBezTo>
                  <a:pt x="323" y="215"/>
                  <a:pt x="324" y="214"/>
                  <a:pt x="324" y="214"/>
                </a:cubicBezTo>
                <a:cubicBezTo>
                  <a:pt x="325" y="213"/>
                  <a:pt x="325" y="213"/>
                  <a:pt x="324" y="212"/>
                </a:cubicBezTo>
                <a:cubicBezTo>
                  <a:pt x="324" y="212"/>
                  <a:pt x="323" y="212"/>
                  <a:pt x="323" y="212"/>
                </a:cubicBezTo>
                <a:cubicBezTo>
                  <a:pt x="323" y="212"/>
                  <a:pt x="323" y="212"/>
                  <a:pt x="323" y="212"/>
                </a:cubicBezTo>
                <a:cubicBezTo>
                  <a:pt x="323" y="213"/>
                  <a:pt x="323" y="213"/>
                  <a:pt x="323" y="213"/>
                </a:cubicBezTo>
                <a:cubicBezTo>
                  <a:pt x="323" y="213"/>
                  <a:pt x="323" y="213"/>
                  <a:pt x="323" y="214"/>
                </a:cubicBezTo>
                <a:cubicBezTo>
                  <a:pt x="323" y="214"/>
                  <a:pt x="323" y="214"/>
                  <a:pt x="322" y="214"/>
                </a:cubicBezTo>
                <a:close/>
                <a:moveTo>
                  <a:pt x="319" y="203"/>
                </a:moveTo>
                <a:cubicBezTo>
                  <a:pt x="319" y="203"/>
                  <a:pt x="319" y="203"/>
                  <a:pt x="319" y="203"/>
                </a:cubicBezTo>
                <a:cubicBezTo>
                  <a:pt x="319" y="203"/>
                  <a:pt x="319" y="203"/>
                  <a:pt x="319" y="203"/>
                </a:cubicBezTo>
                <a:cubicBezTo>
                  <a:pt x="320" y="203"/>
                  <a:pt x="320" y="203"/>
                  <a:pt x="320" y="203"/>
                </a:cubicBezTo>
                <a:cubicBezTo>
                  <a:pt x="320" y="204"/>
                  <a:pt x="320" y="203"/>
                  <a:pt x="321" y="203"/>
                </a:cubicBezTo>
                <a:cubicBezTo>
                  <a:pt x="321" y="203"/>
                  <a:pt x="320" y="203"/>
                  <a:pt x="320" y="203"/>
                </a:cubicBezTo>
                <a:cubicBezTo>
                  <a:pt x="320" y="202"/>
                  <a:pt x="320" y="203"/>
                  <a:pt x="320" y="203"/>
                </a:cubicBezTo>
                <a:cubicBezTo>
                  <a:pt x="319" y="203"/>
                  <a:pt x="319" y="203"/>
                  <a:pt x="319" y="203"/>
                </a:cubicBezTo>
                <a:cubicBezTo>
                  <a:pt x="319" y="203"/>
                  <a:pt x="319" y="203"/>
                  <a:pt x="319" y="203"/>
                </a:cubicBezTo>
                <a:close/>
                <a:moveTo>
                  <a:pt x="311" y="200"/>
                </a:moveTo>
                <a:cubicBezTo>
                  <a:pt x="311" y="200"/>
                  <a:pt x="311" y="200"/>
                  <a:pt x="311" y="200"/>
                </a:cubicBezTo>
                <a:cubicBezTo>
                  <a:pt x="311" y="200"/>
                  <a:pt x="311" y="200"/>
                  <a:pt x="311" y="200"/>
                </a:cubicBezTo>
                <a:cubicBezTo>
                  <a:pt x="311" y="200"/>
                  <a:pt x="311" y="200"/>
                  <a:pt x="311" y="200"/>
                </a:cubicBezTo>
                <a:cubicBezTo>
                  <a:pt x="311" y="200"/>
                  <a:pt x="311" y="200"/>
                  <a:pt x="311" y="200"/>
                </a:cubicBezTo>
                <a:close/>
                <a:moveTo>
                  <a:pt x="317" y="209"/>
                </a:moveTo>
                <a:cubicBezTo>
                  <a:pt x="317" y="209"/>
                  <a:pt x="316" y="209"/>
                  <a:pt x="316" y="209"/>
                </a:cubicBezTo>
                <a:cubicBezTo>
                  <a:pt x="316" y="209"/>
                  <a:pt x="316" y="209"/>
                  <a:pt x="316" y="209"/>
                </a:cubicBezTo>
                <a:cubicBezTo>
                  <a:pt x="316" y="210"/>
                  <a:pt x="316" y="210"/>
                  <a:pt x="316" y="210"/>
                </a:cubicBezTo>
                <a:cubicBezTo>
                  <a:pt x="316" y="210"/>
                  <a:pt x="317" y="210"/>
                  <a:pt x="317" y="209"/>
                </a:cubicBezTo>
                <a:close/>
                <a:moveTo>
                  <a:pt x="339" y="201"/>
                </a:moveTo>
                <a:cubicBezTo>
                  <a:pt x="339" y="201"/>
                  <a:pt x="339" y="201"/>
                  <a:pt x="340" y="201"/>
                </a:cubicBezTo>
                <a:cubicBezTo>
                  <a:pt x="340" y="201"/>
                  <a:pt x="340" y="201"/>
                  <a:pt x="340" y="201"/>
                </a:cubicBezTo>
                <a:cubicBezTo>
                  <a:pt x="340" y="201"/>
                  <a:pt x="340" y="201"/>
                  <a:pt x="339" y="201"/>
                </a:cubicBezTo>
                <a:cubicBezTo>
                  <a:pt x="339" y="201"/>
                  <a:pt x="339" y="201"/>
                  <a:pt x="339" y="201"/>
                </a:cubicBezTo>
                <a:close/>
                <a:moveTo>
                  <a:pt x="370" y="192"/>
                </a:moveTo>
                <a:cubicBezTo>
                  <a:pt x="370" y="192"/>
                  <a:pt x="371" y="192"/>
                  <a:pt x="371" y="193"/>
                </a:cubicBezTo>
                <a:cubicBezTo>
                  <a:pt x="371" y="192"/>
                  <a:pt x="371" y="192"/>
                  <a:pt x="371" y="192"/>
                </a:cubicBezTo>
                <a:cubicBezTo>
                  <a:pt x="371" y="192"/>
                  <a:pt x="371" y="192"/>
                  <a:pt x="371" y="191"/>
                </a:cubicBezTo>
                <a:cubicBezTo>
                  <a:pt x="371" y="192"/>
                  <a:pt x="370" y="192"/>
                  <a:pt x="370" y="192"/>
                </a:cubicBezTo>
                <a:close/>
                <a:moveTo>
                  <a:pt x="376" y="180"/>
                </a:moveTo>
                <a:cubicBezTo>
                  <a:pt x="376" y="180"/>
                  <a:pt x="377" y="180"/>
                  <a:pt x="377" y="180"/>
                </a:cubicBezTo>
                <a:cubicBezTo>
                  <a:pt x="377" y="180"/>
                  <a:pt x="377" y="180"/>
                  <a:pt x="377" y="180"/>
                </a:cubicBezTo>
                <a:cubicBezTo>
                  <a:pt x="377" y="180"/>
                  <a:pt x="377" y="180"/>
                  <a:pt x="377" y="180"/>
                </a:cubicBezTo>
                <a:cubicBezTo>
                  <a:pt x="377" y="180"/>
                  <a:pt x="376" y="180"/>
                  <a:pt x="376" y="180"/>
                </a:cubicBezTo>
                <a:close/>
                <a:moveTo>
                  <a:pt x="375" y="182"/>
                </a:moveTo>
                <a:cubicBezTo>
                  <a:pt x="375" y="182"/>
                  <a:pt x="375" y="182"/>
                  <a:pt x="376" y="182"/>
                </a:cubicBezTo>
                <a:cubicBezTo>
                  <a:pt x="376" y="182"/>
                  <a:pt x="377" y="182"/>
                  <a:pt x="377" y="183"/>
                </a:cubicBezTo>
                <a:cubicBezTo>
                  <a:pt x="377" y="183"/>
                  <a:pt x="377" y="183"/>
                  <a:pt x="377" y="183"/>
                </a:cubicBezTo>
                <a:cubicBezTo>
                  <a:pt x="378" y="184"/>
                  <a:pt x="379" y="184"/>
                  <a:pt x="379" y="183"/>
                </a:cubicBezTo>
                <a:cubicBezTo>
                  <a:pt x="379" y="183"/>
                  <a:pt x="379" y="183"/>
                  <a:pt x="379" y="183"/>
                </a:cubicBezTo>
                <a:cubicBezTo>
                  <a:pt x="378" y="182"/>
                  <a:pt x="378" y="181"/>
                  <a:pt x="377" y="181"/>
                </a:cubicBezTo>
                <a:cubicBezTo>
                  <a:pt x="377" y="181"/>
                  <a:pt x="376" y="181"/>
                  <a:pt x="376" y="182"/>
                </a:cubicBezTo>
                <a:cubicBezTo>
                  <a:pt x="375" y="182"/>
                  <a:pt x="375" y="182"/>
                  <a:pt x="375" y="182"/>
                </a:cubicBezTo>
                <a:close/>
                <a:moveTo>
                  <a:pt x="374" y="181"/>
                </a:moveTo>
                <a:cubicBezTo>
                  <a:pt x="374" y="181"/>
                  <a:pt x="374" y="181"/>
                  <a:pt x="374" y="181"/>
                </a:cubicBezTo>
                <a:cubicBezTo>
                  <a:pt x="374" y="181"/>
                  <a:pt x="374" y="181"/>
                  <a:pt x="375" y="181"/>
                </a:cubicBezTo>
                <a:cubicBezTo>
                  <a:pt x="374" y="181"/>
                  <a:pt x="374" y="181"/>
                  <a:pt x="374" y="181"/>
                </a:cubicBezTo>
                <a:cubicBezTo>
                  <a:pt x="374" y="181"/>
                  <a:pt x="374" y="181"/>
                  <a:pt x="374" y="181"/>
                </a:cubicBezTo>
                <a:close/>
                <a:moveTo>
                  <a:pt x="373" y="184"/>
                </a:moveTo>
                <a:cubicBezTo>
                  <a:pt x="373" y="185"/>
                  <a:pt x="374" y="185"/>
                  <a:pt x="374" y="185"/>
                </a:cubicBezTo>
                <a:cubicBezTo>
                  <a:pt x="374" y="185"/>
                  <a:pt x="374" y="185"/>
                  <a:pt x="374" y="184"/>
                </a:cubicBezTo>
                <a:cubicBezTo>
                  <a:pt x="374" y="184"/>
                  <a:pt x="374" y="184"/>
                  <a:pt x="374" y="184"/>
                </a:cubicBezTo>
                <a:cubicBezTo>
                  <a:pt x="374" y="184"/>
                  <a:pt x="373" y="184"/>
                  <a:pt x="373" y="184"/>
                </a:cubicBezTo>
                <a:close/>
                <a:moveTo>
                  <a:pt x="371" y="185"/>
                </a:moveTo>
                <a:cubicBezTo>
                  <a:pt x="371" y="185"/>
                  <a:pt x="371" y="185"/>
                  <a:pt x="371" y="185"/>
                </a:cubicBezTo>
                <a:cubicBezTo>
                  <a:pt x="370" y="186"/>
                  <a:pt x="372" y="187"/>
                  <a:pt x="372" y="187"/>
                </a:cubicBezTo>
                <a:cubicBezTo>
                  <a:pt x="373" y="187"/>
                  <a:pt x="373" y="187"/>
                  <a:pt x="373" y="187"/>
                </a:cubicBezTo>
                <a:cubicBezTo>
                  <a:pt x="373" y="187"/>
                  <a:pt x="373" y="187"/>
                  <a:pt x="373" y="187"/>
                </a:cubicBezTo>
                <a:cubicBezTo>
                  <a:pt x="372" y="186"/>
                  <a:pt x="372" y="185"/>
                  <a:pt x="371" y="185"/>
                </a:cubicBezTo>
                <a:close/>
                <a:moveTo>
                  <a:pt x="370" y="180"/>
                </a:moveTo>
                <a:cubicBezTo>
                  <a:pt x="371" y="180"/>
                  <a:pt x="371" y="181"/>
                  <a:pt x="371" y="181"/>
                </a:cubicBezTo>
                <a:cubicBezTo>
                  <a:pt x="372" y="181"/>
                  <a:pt x="372" y="180"/>
                  <a:pt x="372" y="180"/>
                </a:cubicBezTo>
                <a:cubicBezTo>
                  <a:pt x="372" y="180"/>
                  <a:pt x="372" y="180"/>
                  <a:pt x="372" y="180"/>
                </a:cubicBezTo>
                <a:cubicBezTo>
                  <a:pt x="372" y="180"/>
                  <a:pt x="371" y="180"/>
                  <a:pt x="370" y="180"/>
                </a:cubicBezTo>
                <a:cubicBezTo>
                  <a:pt x="370" y="180"/>
                  <a:pt x="370" y="180"/>
                  <a:pt x="370" y="180"/>
                </a:cubicBezTo>
                <a:close/>
                <a:moveTo>
                  <a:pt x="370" y="183"/>
                </a:moveTo>
                <a:cubicBezTo>
                  <a:pt x="370" y="183"/>
                  <a:pt x="370" y="183"/>
                  <a:pt x="370" y="183"/>
                </a:cubicBezTo>
                <a:cubicBezTo>
                  <a:pt x="371" y="183"/>
                  <a:pt x="371" y="183"/>
                  <a:pt x="371" y="183"/>
                </a:cubicBezTo>
                <a:cubicBezTo>
                  <a:pt x="371" y="182"/>
                  <a:pt x="371" y="182"/>
                  <a:pt x="371" y="182"/>
                </a:cubicBezTo>
                <a:cubicBezTo>
                  <a:pt x="371" y="183"/>
                  <a:pt x="370" y="183"/>
                  <a:pt x="370" y="183"/>
                </a:cubicBezTo>
                <a:close/>
                <a:moveTo>
                  <a:pt x="361" y="193"/>
                </a:moveTo>
                <a:cubicBezTo>
                  <a:pt x="361" y="192"/>
                  <a:pt x="360" y="192"/>
                  <a:pt x="360" y="192"/>
                </a:cubicBezTo>
                <a:cubicBezTo>
                  <a:pt x="360" y="192"/>
                  <a:pt x="359" y="192"/>
                  <a:pt x="359" y="193"/>
                </a:cubicBezTo>
                <a:cubicBezTo>
                  <a:pt x="359" y="193"/>
                  <a:pt x="359" y="193"/>
                  <a:pt x="359" y="193"/>
                </a:cubicBezTo>
                <a:cubicBezTo>
                  <a:pt x="359" y="193"/>
                  <a:pt x="359" y="193"/>
                  <a:pt x="359" y="193"/>
                </a:cubicBezTo>
                <a:cubicBezTo>
                  <a:pt x="360" y="193"/>
                  <a:pt x="360" y="193"/>
                  <a:pt x="361" y="193"/>
                </a:cubicBezTo>
                <a:close/>
                <a:moveTo>
                  <a:pt x="360" y="189"/>
                </a:moveTo>
                <a:cubicBezTo>
                  <a:pt x="360" y="189"/>
                  <a:pt x="360" y="189"/>
                  <a:pt x="360" y="188"/>
                </a:cubicBezTo>
                <a:cubicBezTo>
                  <a:pt x="359" y="188"/>
                  <a:pt x="359" y="188"/>
                  <a:pt x="359" y="188"/>
                </a:cubicBezTo>
                <a:cubicBezTo>
                  <a:pt x="359" y="188"/>
                  <a:pt x="359" y="188"/>
                  <a:pt x="359" y="188"/>
                </a:cubicBezTo>
                <a:cubicBezTo>
                  <a:pt x="359" y="189"/>
                  <a:pt x="359" y="189"/>
                  <a:pt x="360" y="189"/>
                </a:cubicBezTo>
                <a:close/>
                <a:moveTo>
                  <a:pt x="360" y="192"/>
                </a:moveTo>
                <a:cubicBezTo>
                  <a:pt x="360" y="192"/>
                  <a:pt x="361" y="191"/>
                  <a:pt x="361" y="191"/>
                </a:cubicBezTo>
                <a:cubicBezTo>
                  <a:pt x="361" y="191"/>
                  <a:pt x="360" y="191"/>
                  <a:pt x="360" y="191"/>
                </a:cubicBezTo>
                <a:cubicBezTo>
                  <a:pt x="360" y="191"/>
                  <a:pt x="360" y="191"/>
                  <a:pt x="360" y="191"/>
                </a:cubicBezTo>
                <a:cubicBezTo>
                  <a:pt x="360" y="192"/>
                  <a:pt x="360" y="192"/>
                  <a:pt x="360" y="192"/>
                </a:cubicBezTo>
                <a:close/>
                <a:moveTo>
                  <a:pt x="361" y="195"/>
                </a:moveTo>
                <a:cubicBezTo>
                  <a:pt x="361" y="195"/>
                  <a:pt x="361" y="195"/>
                  <a:pt x="360" y="195"/>
                </a:cubicBezTo>
                <a:cubicBezTo>
                  <a:pt x="360" y="195"/>
                  <a:pt x="360" y="195"/>
                  <a:pt x="360" y="195"/>
                </a:cubicBezTo>
                <a:cubicBezTo>
                  <a:pt x="360" y="195"/>
                  <a:pt x="360" y="195"/>
                  <a:pt x="361" y="195"/>
                </a:cubicBezTo>
                <a:close/>
                <a:moveTo>
                  <a:pt x="361" y="194"/>
                </a:moveTo>
                <a:cubicBezTo>
                  <a:pt x="361" y="194"/>
                  <a:pt x="361" y="194"/>
                  <a:pt x="361" y="194"/>
                </a:cubicBezTo>
                <a:cubicBezTo>
                  <a:pt x="361" y="194"/>
                  <a:pt x="361" y="194"/>
                  <a:pt x="361" y="194"/>
                </a:cubicBezTo>
                <a:cubicBezTo>
                  <a:pt x="361" y="194"/>
                  <a:pt x="361" y="194"/>
                  <a:pt x="361" y="194"/>
                </a:cubicBezTo>
                <a:cubicBezTo>
                  <a:pt x="361" y="194"/>
                  <a:pt x="361" y="194"/>
                  <a:pt x="361" y="194"/>
                </a:cubicBezTo>
                <a:close/>
                <a:moveTo>
                  <a:pt x="363" y="191"/>
                </a:moveTo>
                <a:cubicBezTo>
                  <a:pt x="363" y="191"/>
                  <a:pt x="362" y="191"/>
                  <a:pt x="362" y="191"/>
                </a:cubicBezTo>
                <a:cubicBezTo>
                  <a:pt x="362" y="191"/>
                  <a:pt x="362" y="191"/>
                  <a:pt x="362" y="191"/>
                </a:cubicBezTo>
                <a:cubicBezTo>
                  <a:pt x="362" y="191"/>
                  <a:pt x="362" y="191"/>
                  <a:pt x="362" y="191"/>
                </a:cubicBezTo>
                <a:cubicBezTo>
                  <a:pt x="362" y="191"/>
                  <a:pt x="363" y="191"/>
                  <a:pt x="363" y="191"/>
                </a:cubicBezTo>
                <a:close/>
                <a:moveTo>
                  <a:pt x="366" y="191"/>
                </a:moveTo>
                <a:cubicBezTo>
                  <a:pt x="366" y="191"/>
                  <a:pt x="366" y="191"/>
                  <a:pt x="366" y="191"/>
                </a:cubicBezTo>
                <a:cubicBezTo>
                  <a:pt x="366" y="191"/>
                  <a:pt x="366" y="191"/>
                  <a:pt x="366" y="191"/>
                </a:cubicBezTo>
                <a:cubicBezTo>
                  <a:pt x="366" y="191"/>
                  <a:pt x="366" y="191"/>
                  <a:pt x="366" y="191"/>
                </a:cubicBezTo>
                <a:close/>
                <a:moveTo>
                  <a:pt x="367" y="192"/>
                </a:moveTo>
                <a:cubicBezTo>
                  <a:pt x="367" y="191"/>
                  <a:pt x="367" y="191"/>
                  <a:pt x="367" y="191"/>
                </a:cubicBezTo>
                <a:cubicBezTo>
                  <a:pt x="367" y="191"/>
                  <a:pt x="366" y="191"/>
                  <a:pt x="366" y="191"/>
                </a:cubicBezTo>
                <a:cubicBezTo>
                  <a:pt x="366" y="192"/>
                  <a:pt x="367" y="192"/>
                  <a:pt x="367" y="192"/>
                </a:cubicBezTo>
                <a:cubicBezTo>
                  <a:pt x="367" y="192"/>
                  <a:pt x="367" y="192"/>
                  <a:pt x="367" y="192"/>
                </a:cubicBezTo>
                <a:close/>
                <a:moveTo>
                  <a:pt x="369" y="192"/>
                </a:moveTo>
                <a:cubicBezTo>
                  <a:pt x="369" y="192"/>
                  <a:pt x="369" y="191"/>
                  <a:pt x="369" y="191"/>
                </a:cubicBezTo>
                <a:cubicBezTo>
                  <a:pt x="369" y="191"/>
                  <a:pt x="368" y="191"/>
                  <a:pt x="368" y="192"/>
                </a:cubicBezTo>
                <a:cubicBezTo>
                  <a:pt x="368" y="192"/>
                  <a:pt x="369" y="192"/>
                  <a:pt x="369" y="192"/>
                </a:cubicBezTo>
                <a:cubicBezTo>
                  <a:pt x="369" y="192"/>
                  <a:pt x="369" y="192"/>
                  <a:pt x="369" y="192"/>
                </a:cubicBezTo>
                <a:close/>
                <a:moveTo>
                  <a:pt x="367" y="184"/>
                </a:moveTo>
                <a:cubicBezTo>
                  <a:pt x="367" y="184"/>
                  <a:pt x="367" y="184"/>
                  <a:pt x="367" y="184"/>
                </a:cubicBezTo>
                <a:cubicBezTo>
                  <a:pt x="368" y="185"/>
                  <a:pt x="368" y="184"/>
                  <a:pt x="368" y="184"/>
                </a:cubicBezTo>
                <a:cubicBezTo>
                  <a:pt x="368" y="184"/>
                  <a:pt x="368" y="184"/>
                  <a:pt x="368" y="184"/>
                </a:cubicBezTo>
                <a:cubicBezTo>
                  <a:pt x="368" y="184"/>
                  <a:pt x="367" y="184"/>
                  <a:pt x="367" y="184"/>
                </a:cubicBezTo>
                <a:close/>
                <a:moveTo>
                  <a:pt x="368" y="185"/>
                </a:moveTo>
                <a:cubicBezTo>
                  <a:pt x="368" y="185"/>
                  <a:pt x="368" y="185"/>
                  <a:pt x="368" y="185"/>
                </a:cubicBezTo>
                <a:cubicBezTo>
                  <a:pt x="368" y="185"/>
                  <a:pt x="368" y="185"/>
                  <a:pt x="368" y="185"/>
                </a:cubicBezTo>
                <a:cubicBezTo>
                  <a:pt x="368" y="185"/>
                  <a:pt x="368" y="185"/>
                  <a:pt x="368" y="185"/>
                </a:cubicBezTo>
                <a:cubicBezTo>
                  <a:pt x="368" y="185"/>
                  <a:pt x="368" y="185"/>
                  <a:pt x="368" y="185"/>
                </a:cubicBezTo>
                <a:close/>
                <a:moveTo>
                  <a:pt x="365" y="186"/>
                </a:moveTo>
                <a:cubicBezTo>
                  <a:pt x="365" y="186"/>
                  <a:pt x="365" y="186"/>
                  <a:pt x="365" y="186"/>
                </a:cubicBezTo>
                <a:cubicBezTo>
                  <a:pt x="365" y="186"/>
                  <a:pt x="366" y="186"/>
                  <a:pt x="366" y="186"/>
                </a:cubicBezTo>
                <a:cubicBezTo>
                  <a:pt x="366" y="186"/>
                  <a:pt x="366" y="186"/>
                  <a:pt x="366" y="186"/>
                </a:cubicBezTo>
                <a:cubicBezTo>
                  <a:pt x="365" y="186"/>
                  <a:pt x="365" y="186"/>
                  <a:pt x="365" y="186"/>
                </a:cubicBezTo>
                <a:close/>
                <a:moveTo>
                  <a:pt x="363" y="183"/>
                </a:moveTo>
                <a:cubicBezTo>
                  <a:pt x="364" y="183"/>
                  <a:pt x="364" y="183"/>
                  <a:pt x="364" y="183"/>
                </a:cubicBezTo>
                <a:cubicBezTo>
                  <a:pt x="364" y="183"/>
                  <a:pt x="364" y="183"/>
                  <a:pt x="364" y="183"/>
                </a:cubicBezTo>
                <a:cubicBezTo>
                  <a:pt x="364" y="183"/>
                  <a:pt x="364" y="182"/>
                  <a:pt x="364" y="182"/>
                </a:cubicBezTo>
                <a:cubicBezTo>
                  <a:pt x="364" y="182"/>
                  <a:pt x="364" y="182"/>
                  <a:pt x="363" y="183"/>
                </a:cubicBezTo>
                <a:close/>
                <a:moveTo>
                  <a:pt x="363" y="188"/>
                </a:moveTo>
                <a:cubicBezTo>
                  <a:pt x="363" y="188"/>
                  <a:pt x="363" y="188"/>
                  <a:pt x="363" y="189"/>
                </a:cubicBezTo>
                <a:cubicBezTo>
                  <a:pt x="364" y="189"/>
                  <a:pt x="364" y="189"/>
                  <a:pt x="364" y="189"/>
                </a:cubicBezTo>
                <a:cubicBezTo>
                  <a:pt x="364" y="189"/>
                  <a:pt x="364" y="188"/>
                  <a:pt x="364" y="188"/>
                </a:cubicBezTo>
                <a:cubicBezTo>
                  <a:pt x="364" y="188"/>
                  <a:pt x="363" y="188"/>
                  <a:pt x="363" y="188"/>
                </a:cubicBezTo>
                <a:close/>
                <a:moveTo>
                  <a:pt x="363" y="187"/>
                </a:moveTo>
                <a:cubicBezTo>
                  <a:pt x="363" y="187"/>
                  <a:pt x="363" y="187"/>
                  <a:pt x="363" y="187"/>
                </a:cubicBezTo>
                <a:cubicBezTo>
                  <a:pt x="363" y="187"/>
                  <a:pt x="363" y="186"/>
                  <a:pt x="363" y="186"/>
                </a:cubicBezTo>
                <a:cubicBezTo>
                  <a:pt x="363" y="186"/>
                  <a:pt x="363" y="186"/>
                  <a:pt x="363" y="186"/>
                </a:cubicBezTo>
                <a:cubicBezTo>
                  <a:pt x="363" y="186"/>
                  <a:pt x="363" y="186"/>
                  <a:pt x="363" y="187"/>
                </a:cubicBezTo>
                <a:close/>
                <a:moveTo>
                  <a:pt x="362" y="189"/>
                </a:moveTo>
                <a:cubicBezTo>
                  <a:pt x="362" y="189"/>
                  <a:pt x="362" y="188"/>
                  <a:pt x="362" y="188"/>
                </a:cubicBezTo>
                <a:cubicBezTo>
                  <a:pt x="361" y="189"/>
                  <a:pt x="360" y="188"/>
                  <a:pt x="360" y="189"/>
                </a:cubicBezTo>
                <a:cubicBezTo>
                  <a:pt x="360" y="189"/>
                  <a:pt x="360" y="190"/>
                  <a:pt x="360" y="190"/>
                </a:cubicBezTo>
                <a:cubicBezTo>
                  <a:pt x="361" y="190"/>
                  <a:pt x="361" y="190"/>
                  <a:pt x="362" y="190"/>
                </a:cubicBezTo>
                <a:cubicBezTo>
                  <a:pt x="362" y="191"/>
                  <a:pt x="362" y="190"/>
                  <a:pt x="362" y="190"/>
                </a:cubicBezTo>
                <a:cubicBezTo>
                  <a:pt x="362" y="190"/>
                  <a:pt x="363" y="190"/>
                  <a:pt x="363" y="190"/>
                </a:cubicBezTo>
                <a:cubicBezTo>
                  <a:pt x="364" y="190"/>
                  <a:pt x="364" y="191"/>
                  <a:pt x="364" y="191"/>
                </a:cubicBezTo>
                <a:cubicBezTo>
                  <a:pt x="364" y="191"/>
                  <a:pt x="365" y="190"/>
                  <a:pt x="365" y="190"/>
                </a:cubicBezTo>
                <a:cubicBezTo>
                  <a:pt x="365" y="190"/>
                  <a:pt x="365" y="190"/>
                  <a:pt x="366" y="190"/>
                </a:cubicBezTo>
                <a:cubicBezTo>
                  <a:pt x="366" y="191"/>
                  <a:pt x="367" y="191"/>
                  <a:pt x="367" y="191"/>
                </a:cubicBezTo>
                <a:cubicBezTo>
                  <a:pt x="368" y="191"/>
                  <a:pt x="368" y="191"/>
                  <a:pt x="368" y="190"/>
                </a:cubicBezTo>
                <a:cubicBezTo>
                  <a:pt x="368" y="190"/>
                  <a:pt x="368" y="189"/>
                  <a:pt x="369" y="189"/>
                </a:cubicBezTo>
                <a:cubicBezTo>
                  <a:pt x="369" y="189"/>
                  <a:pt x="369" y="188"/>
                  <a:pt x="369" y="188"/>
                </a:cubicBezTo>
                <a:cubicBezTo>
                  <a:pt x="369" y="188"/>
                  <a:pt x="368" y="188"/>
                  <a:pt x="369" y="187"/>
                </a:cubicBezTo>
                <a:cubicBezTo>
                  <a:pt x="369" y="187"/>
                  <a:pt x="368" y="187"/>
                  <a:pt x="368" y="187"/>
                </a:cubicBezTo>
                <a:cubicBezTo>
                  <a:pt x="368" y="187"/>
                  <a:pt x="367" y="188"/>
                  <a:pt x="366" y="187"/>
                </a:cubicBezTo>
                <a:cubicBezTo>
                  <a:pt x="366" y="187"/>
                  <a:pt x="366" y="187"/>
                  <a:pt x="366" y="187"/>
                </a:cubicBezTo>
                <a:cubicBezTo>
                  <a:pt x="366" y="187"/>
                  <a:pt x="366" y="188"/>
                  <a:pt x="366" y="188"/>
                </a:cubicBezTo>
                <a:cubicBezTo>
                  <a:pt x="366" y="188"/>
                  <a:pt x="366" y="189"/>
                  <a:pt x="366" y="190"/>
                </a:cubicBezTo>
                <a:cubicBezTo>
                  <a:pt x="365" y="190"/>
                  <a:pt x="364" y="190"/>
                  <a:pt x="364" y="189"/>
                </a:cubicBezTo>
                <a:cubicBezTo>
                  <a:pt x="363" y="189"/>
                  <a:pt x="363" y="189"/>
                  <a:pt x="363" y="189"/>
                </a:cubicBezTo>
                <a:cubicBezTo>
                  <a:pt x="362" y="189"/>
                  <a:pt x="361" y="190"/>
                  <a:pt x="362" y="189"/>
                </a:cubicBezTo>
                <a:close/>
                <a:moveTo>
                  <a:pt x="360" y="183"/>
                </a:moveTo>
                <a:cubicBezTo>
                  <a:pt x="360" y="183"/>
                  <a:pt x="360" y="183"/>
                  <a:pt x="360" y="183"/>
                </a:cubicBezTo>
                <a:cubicBezTo>
                  <a:pt x="360" y="183"/>
                  <a:pt x="361" y="183"/>
                  <a:pt x="361" y="183"/>
                </a:cubicBezTo>
                <a:cubicBezTo>
                  <a:pt x="361" y="183"/>
                  <a:pt x="361" y="183"/>
                  <a:pt x="361" y="182"/>
                </a:cubicBezTo>
                <a:cubicBezTo>
                  <a:pt x="361" y="183"/>
                  <a:pt x="360" y="183"/>
                  <a:pt x="360" y="183"/>
                </a:cubicBezTo>
                <a:close/>
                <a:moveTo>
                  <a:pt x="359" y="179"/>
                </a:moveTo>
                <a:cubicBezTo>
                  <a:pt x="359" y="179"/>
                  <a:pt x="359" y="179"/>
                  <a:pt x="359" y="179"/>
                </a:cubicBezTo>
                <a:cubicBezTo>
                  <a:pt x="359" y="179"/>
                  <a:pt x="359" y="179"/>
                  <a:pt x="359" y="179"/>
                </a:cubicBezTo>
                <a:cubicBezTo>
                  <a:pt x="359" y="179"/>
                  <a:pt x="359" y="179"/>
                  <a:pt x="359" y="179"/>
                </a:cubicBezTo>
                <a:close/>
                <a:moveTo>
                  <a:pt x="359" y="184"/>
                </a:moveTo>
                <a:cubicBezTo>
                  <a:pt x="360" y="184"/>
                  <a:pt x="360" y="183"/>
                  <a:pt x="360" y="183"/>
                </a:cubicBezTo>
                <a:cubicBezTo>
                  <a:pt x="360" y="183"/>
                  <a:pt x="360" y="183"/>
                  <a:pt x="360" y="182"/>
                </a:cubicBezTo>
                <a:cubicBezTo>
                  <a:pt x="360" y="182"/>
                  <a:pt x="359" y="182"/>
                  <a:pt x="359" y="183"/>
                </a:cubicBezTo>
                <a:cubicBezTo>
                  <a:pt x="359" y="183"/>
                  <a:pt x="359" y="184"/>
                  <a:pt x="359" y="184"/>
                </a:cubicBezTo>
                <a:close/>
                <a:moveTo>
                  <a:pt x="359" y="185"/>
                </a:moveTo>
                <a:cubicBezTo>
                  <a:pt x="359" y="186"/>
                  <a:pt x="358" y="186"/>
                  <a:pt x="358" y="186"/>
                </a:cubicBezTo>
                <a:cubicBezTo>
                  <a:pt x="358" y="186"/>
                  <a:pt x="359" y="186"/>
                  <a:pt x="359" y="186"/>
                </a:cubicBezTo>
                <a:cubicBezTo>
                  <a:pt x="360" y="186"/>
                  <a:pt x="360" y="187"/>
                  <a:pt x="361" y="187"/>
                </a:cubicBezTo>
                <a:cubicBezTo>
                  <a:pt x="361" y="187"/>
                  <a:pt x="362" y="187"/>
                  <a:pt x="362" y="187"/>
                </a:cubicBezTo>
                <a:cubicBezTo>
                  <a:pt x="362" y="186"/>
                  <a:pt x="362" y="186"/>
                  <a:pt x="362" y="186"/>
                </a:cubicBezTo>
                <a:cubicBezTo>
                  <a:pt x="361" y="187"/>
                  <a:pt x="361" y="186"/>
                  <a:pt x="360" y="185"/>
                </a:cubicBezTo>
                <a:cubicBezTo>
                  <a:pt x="360" y="185"/>
                  <a:pt x="359" y="185"/>
                  <a:pt x="359" y="184"/>
                </a:cubicBezTo>
                <a:cubicBezTo>
                  <a:pt x="359" y="184"/>
                  <a:pt x="358" y="184"/>
                  <a:pt x="358" y="184"/>
                </a:cubicBezTo>
                <a:cubicBezTo>
                  <a:pt x="358" y="185"/>
                  <a:pt x="358" y="185"/>
                  <a:pt x="359" y="185"/>
                </a:cubicBezTo>
                <a:close/>
                <a:moveTo>
                  <a:pt x="356" y="172"/>
                </a:moveTo>
                <a:cubicBezTo>
                  <a:pt x="356" y="172"/>
                  <a:pt x="356" y="172"/>
                  <a:pt x="356" y="172"/>
                </a:cubicBezTo>
                <a:cubicBezTo>
                  <a:pt x="357" y="172"/>
                  <a:pt x="357" y="172"/>
                  <a:pt x="357" y="172"/>
                </a:cubicBezTo>
                <a:cubicBezTo>
                  <a:pt x="357" y="172"/>
                  <a:pt x="357" y="172"/>
                  <a:pt x="357" y="172"/>
                </a:cubicBezTo>
                <a:cubicBezTo>
                  <a:pt x="356" y="172"/>
                  <a:pt x="356" y="172"/>
                  <a:pt x="356" y="172"/>
                </a:cubicBezTo>
                <a:close/>
                <a:moveTo>
                  <a:pt x="373" y="156"/>
                </a:moveTo>
                <a:cubicBezTo>
                  <a:pt x="373" y="156"/>
                  <a:pt x="373" y="156"/>
                  <a:pt x="374" y="156"/>
                </a:cubicBezTo>
                <a:cubicBezTo>
                  <a:pt x="374" y="156"/>
                  <a:pt x="374" y="156"/>
                  <a:pt x="374" y="156"/>
                </a:cubicBezTo>
                <a:cubicBezTo>
                  <a:pt x="374" y="156"/>
                  <a:pt x="374" y="156"/>
                  <a:pt x="374" y="156"/>
                </a:cubicBezTo>
                <a:cubicBezTo>
                  <a:pt x="373" y="156"/>
                  <a:pt x="373" y="156"/>
                  <a:pt x="373" y="156"/>
                </a:cubicBezTo>
                <a:close/>
                <a:moveTo>
                  <a:pt x="373" y="170"/>
                </a:moveTo>
                <a:cubicBezTo>
                  <a:pt x="373" y="170"/>
                  <a:pt x="373" y="170"/>
                  <a:pt x="373" y="170"/>
                </a:cubicBezTo>
                <a:cubicBezTo>
                  <a:pt x="373" y="170"/>
                  <a:pt x="373" y="170"/>
                  <a:pt x="373" y="170"/>
                </a:cubicBezTo>
                <a:cubicBezTo>
                  <a:pt x="373" y="170"/>
                  <a:pt x="373" y="170"/>
                  <a:pt x="373" y="170"/>
                </a:cubicBezTo>
                <a:cubicBezTo>
                  <a:pt x="373" y="170"/>
                  <a:pt x="373" y="170"/>
                  <a:pt x="373" y="170"/>
                </a:cubicBezTo>
                <a:close/>
                <a:moveTo>
                  <a:pt x="372" y="168"/>
                </a:moveTo>
                <a:cubicBezTo>
                  <a:pt x="372" y="168"/>
                  <a:pt x="372" y="168"/>
                  <a:pt x="372" y="168"/>
                </a:cubicBezTo>
                <a:cubicBezTo>
                  <a:pt x="373" y="169"/>
                  <a:pt x="373" y="169"/>
                  <a:pt x="374" y="169"/>
                </a:cubicBezTo>
                <a:cubicBezTo>
                  <a:pt x="374" y="169"/>
                  <a:pt x="374" y="169"/>
                  <a:pt x="374" y="169"/>
                </a:cubicBezTo>
                <a:cubicBezTo>
                  <a:pt x="374" y="168"/>
                  <a:pt x="374" y="168"/>
                  <a:pt x="375" y="167"/>
                </a:cubicBezTo>
                <a:cubicBezTo>
                  <a:pt x="375" y="167"/>
                  <a:pt x="375" y="167"/>
                  <a:pt x="375" y="167"/>
                </a:cubicBezTo>
                <a:cubicBezTo>
                  <a:pt x="374" y="167"/>
                  <a:pt x="372" y="167"/>
                  <a:pt x="372" y="168"/>
                </a:cubicBezTo>
                <a:cubicBezTo>
                  <a:pt x="372" y="168"/>
                  <a:pt x="372" y="168"/>
                  <a:pt x="372" y="168"/>
                </a:cubicBezTo>
                <a:close/>
                <a:moveTo>
                  <a:pt x="367" y="167"/>
                </a:moveTo>
                <a:cubicBezTo>
                  <a:pt x="367" y="168"/>
                  <a:pt x="368" y="168"/>
                  <a:pt x="368" y="168"/>
                </a:cubicBezTo>
                <a:cubicBezTo>
                  <a:pt x="369" y="168"/>
                  <a:pt x="370" y="168"/>
                  <a:pt x="370" y="168"/>
                </a:cubicBezTo>
                <a:cubicBezTo>
                  <a:pt x="370" y="168"/>
                  <a:pt x="371" y="168"/>
                  <a:pt x="371" y="168"/>
                </a:cubicBezTo>
                <a:cubicBezTo>
                  <a:pt x="371" y="167"/>
                  <a:pt x="371" y="167"/>
                  <a:pt x="372" y="167"/>
                </a:cubicBezTo>
                <a:cubicBezTo>
                  <a:pt x="371" y="166"/>
                  <a:pt x="371" y="166"/>
                  <a:pt x="371" y="166"/>
                </a:cubicBezTo>
                <a:cubicBezTo>
                  <a:pt x="372" y="165"/>
                  <a:pt x="371" y="165"/>
                  <a:pt x="371" y="165"/>
                </a:cubicBezTo>
                <a:cubicBezTo>
                  <a:pt x="371" y="165"/>
                  <a:pt x="370" y="165"/>
                  <a:pt x="370" y="165"/>
                </a:cubicBezTo>
                <a:cubicBezTo>
                  <a:pt x="370" y="165"/>
                  <a:pt x="370" y="166"/>
                  <a:pt x="369" y="165"/>
                </a:cubicBezTo>
                <a:cubicBezTo>
                  <a:pt x="369" y="165"/>
                  <a:pt x="369" y="165"/>
                  <a:pt x="369" y="166"/>
                </a:cubicBezTo>
                <a:cubicBezTo>
                  <a:pt x="369" y="166"/>
                  <a:pt x="368" y="166"/>
                  <a:pt x="368" y="166"/>
                </a:cubicBezTo>
                <a:cubicBezTo>
                  <a:pt x="367" y="166"/>
                  <a:pt x="367" y="167"/>
                  <a:pt x="367" y="167"/>
                </a:cubicBezTo>
                <a:close/>
                <a:moveTo>
                  <a:pt x="367" y="154"/>
                </a:moveTo>
                <a:cubicBezTo>
                  <a:pt x="367" y="154"/>
                  <a:pt x="367" y="154"/>
                  <a:pt x="367" y="154"/>
                </a:cubicBezTo>
                <a:cubicBezTo>
                  <a:pt x="367" y="154"/>
                  <a:pt x="367" y="154"/>
                  <a:pt x="367" y="154"/>
                </a:cubicBezTo>
                <a:cubicBezTo>
                  <a:pt x="367" y="154"/>
                  <a:pt x="367" y="154"/>
                  <a:pt x="367" y="154"/>
                </a:cubicBezTo>
                <a:cubicBezTo>
                  <a:pt x="367" y="154"/>
                  <a:pt x="367" y="154"/>
                  <a:pt x="367" y="154"/>
                </a:cubicBezTo>
                <a:close/>
                <a:moveTo>
                  <a:pt x="369" y="150"/>
                </a:moveTo>
                <a:cubicBezTo>
                  <a:pt x="369" y="150"/>
                  <a:pt x="369" y="150"/>
                  <a:pt x="369" y="150"/>
                </a:cubicBezTo>
                <a:cubicBezTo>
                  <a:pt x="369" y="150"/>
                  <a:pt x="369" y="150"/>
                  <a:pt x="369" y="150"/>
                </a:cubicBezTo>
                <a:cubicBezTo>
                  <a:pt x="369" y="150"/>
                  <a:pt x="369" y="150"/>
                  <a:pt x="369" y="150"/>
                </a:cubicBezTo>
                <a:cubicBezTo>
                  <a:pt x="369" y="150"/>
                  <a:pt x="369" y="150"/>
                  <a:pt x="369" y="150"/>
                </a:cubicBezTo>
                <a:close/>
                <a:moveTo>
                  <a:pt x="386" y="131"/>
                </a:moveTo>
                <a:cubicBezTo>
                  <a:pt x="386" y="131"/>
                  <a:pt x="385" y="131"/>
                  <a:pt x="385" y="131"/>
                </a:cubicBezTo>
                <a:cubicBezTo>
                  <a:pt x="385" y="131"/>
                  <a:pt x="386" y="132"/>
                  <a:pt x="386" y="132"/>
                </a:cubicBezTo>
                <a:cubicBezTo>
                  <a:pt x="386" y="132"/>
                  <a:pt x="386" y="131"/>
                  <a:pt x="386" y="131"/>
                </a:cubicBezTo>
                <a:cubicBezTo>
                  <a:pt x="386" y="131"/>
                  <a:pt x="386" y="131"/>
                  <a:pt x="386" y="131"/>
                </a:cubicBezTo>
                <a:close/>
                <a:moveTo>
                  <a:pt x="385" y="129"/>
                </a:moveTo>
                <a:cubicBezTo>
                  <a:pt x="385" y="129"/>
                  <a:pt x="385" y="129"/>
                  <a:pt x="385" y="129"/>
                </a:cubicBezTo>
                <a:cubicBezTo>
                  <a:pt x="385" y="129"/>
                  <a:pt x="385" y="129"/>
                  <a:pt x="385" y="129"/>
                </a:cubicBezTo>
                <a:cubicBezTo>
                  <a:pt x="385" y="129"/>
                  <a:pt x="385" y="129"/>
                  <a:pt x="385" y="129"/>
                </a:cubicBezTo>
                <a:cubicBezTo>
                  <a:pt x="385" y="129"/>
                  <a:pt x="385" y="129"/>
                  <a:pt x="385" y="129"/>
                </a:cubicBezTo>
                <a:close/>
                <a:moveTo>
                  <a:pt x="383" y="130"/>
                </a:moveTo>
                <a:cubicBezTo>
                  <a:pt x="383" y="131"/>
                  <a:pt x="383" y="131"/>
                  <a:pt x="384" y="131"/>
                </a:cubicBezTo>
                <a:cubicBezTo>
                  <a:pt x="384" y="131"/>
                  <a:pt x="384" y="131"/>
                  <a:pt x="384" y="131"/>
                </a:cubicBezTo>
                <a:cubicBezTo>
                  <a:pt x="384" y="130"/>
                  <a:pt x="383" y="130"/>
                  <a:pt x="383" y="130"/>
                </a:cubicBezTo>
                <a:cubicBezTo>
                  <a:pt x="383" y="130"/>
                  <a:pt x="383" y="130"/>
                  <a:pt x="383" y="130"/>
                </a:cubicBezTo>
                <a:cubicBezTo>
                  <a:pt x="383" y="130"/>
                  <a:pt x="382" y="130"/>
                  <a:pt x="383" y="130"/>
                </a:cubicBezTo>
                <a:close/>
                <a:moveTo>
                  <a:pt x="381" y="140"/>
                </a:moveTo>
                <a:cubicBezTo>
                  <a:pt x="381" y="140"/>
                  <a:pt x="381" y="140"/>
                  <a:pt x="382" y="140"/>
                </a:cubicBezTo>
                <a:cubicBezTo>
                  <a:pt x="382" y="140"/>
                  <a:pt x="382" y="140"/>
                  <a:pt x="382" y="140"/>
                </a:cubicBezTo>
                <a:cubicBezTo>
                  <a:pt x="382" y="140"/>
                  <a:pt x="382" y="140"/>
                  <a:pt x="382" y="140"/>
                </a:cubicBezTo>
                <a:cubicBezTo>
                  <a:pt x="382" y="140"/>
                  <a:pt x="381" y="140"/>
                  <a:pt x="381" y="140"/>
                </a:cubicBezTo>
                <a:close/>
                <a:moveTo>
                  <a:pt x="378" y="138"/>
                </a:moveTo>
                <a:cubicBezTo>
                  <a:pt x="378" y="138"/>
                  <a:pt x="378" y="138"/>
                  <a:pt x="378" y="138"/>
                </a:cubicBezTo>
                <a:cubicBezTo>
                  <a:pt x="378" y="138"/>
                  <a:pt x="379" y="138"/>
                  <a:pt x="379" y="138"/>
                </a:cubicBezTo>
                <a:cubicBezTo>
                  <a:pt x="379" y="138"/>
                  <a:pt x="379" y="137"/>
                  <a:pt x="379" y="137"/>
                </a:cubicBezTo>
                <a:cubicBezTo>
                  <a:pt x="378" y="137"/>
                  <a:pt x="378" y="138"/>
                  <a:pt x="378" y="138"/>
                </a:cubicBezTo>
                <a:close/>
                <a:moveTo>
                  <a:pt x="378" y="132"/>
                </a:moveTo>
                <a:cubicBezTo>
                  <a:pt x="378" y="132"/>
                  <a:pt x="377" y="133"/>
                  <a:pt x="377" y="133"/>
                </a:cubicBezTo>
                <a:cubicBezTo>
                  <a:pt x="377" y="133"/>
                  <a:pt x="378" y="133"/>
                  <a:pt x="378" y="133"/>
                </a:cubicBezTo>
                <a:cubicBezTo>
                  <a:pt x="378" y="133"/>
                  <a:pt x="378" y="133"/>
                  <a:pt x="378" y="133"/>
                </a:cubicBezTo>
                <a:cubicBezTo>
                  <a:pt x="378" y="133"/>
                  <a:pt x="378" y="132"/>
                  <a:pt x="378" y="132"/>
                </a:cubicBezTo>
                <a:close/>
                <a:moveTo>
                  <a:pt x="376" y="128"/>
                </a:moveTo>
                <a:cubicBezTo>
                  <a:pt x="376" y="128"/>
                  <a:pt x="376" y="129"/>
                  <a:pt x="376" y="129"/>
                </a:cubicBezTo>
                <a:cubicBezTo>
                  <a:pt x="377" y="129"/>
                  <a:pt x="377" y="128"/>
                  <a:pt x="378" y="128"/>
                </a:cubicBezTo>
                <a:cubicBezTo>
                  <a:pt x="377" y="128"/>
                  <a:pt x="377" y="128"/>
                  <a:pt x="377" y="128"/>
                </a:cubicBezTo>
                <a:cubicBezTo>
                  <a:pt x="376" y="128"/>
                  <a:pt x="376" y="128"/>
                  <a:pt x="376" y="128"/>
                </a:cubicBezTo>
                <a:close/>
                <a:moveTo>
                  <a:pt x="375" y="131"/>
                </a:moveTo>
                <a:cubicBezTo>
                  <a:pt x="375" y="131"/>
                  <a:pt x="375" y="131"/>
                  <a:pt x="375" y="131"/>
                </a:cubicBezTo>
                <a:cubicBezTo>
                  <a:pt x="375" y="131"/>
                  <a:pt x="375" y="131"/>
                  <a:pt x="375" y="131"/>
                </a:cubicBezTo>
                <a:cubicBezTo>
                  <a:pt x="375" y="131"/>
                  <a:pt x="375" y="131"/>
                  <a:pt x="375" y="131"/>
                </a:cubicBezTo>
                <a:cubicBezTo>
                  <a:pt x="375" y="131"/>
                  <a:pt x="375" y="131"/>
                  <a:pt x="375" y="131"/>
                </a:cubicBezTo>
                <a:close/>
                <a:moveTo>
                  <a:pt x="375" y="139"/>
                </a:moveTo>
                <a:cubicBezTo>
                  <a:pt x="375" y="139"/>
                  <a:pt x="375" y="139"/>
                  <a:pt x="375" y="139"/>
                </a:cubicBezTo>
                <a:cubicBezTo>
                  <a:pt x="375" y="139"/>
                  <a:pt x="375" y="138"/>
                  <a:pt x="375" y="138"/>
                </a:cubicBezTo>
                <a:cubicBezTo>
                  <a:pt x="375" y="138"/>
                  <a:pt x="375" y="138"/>
                  <a:pt x="375" y="138"/>
                </a:cubicBezTo>
                <a:cubicBezTo>
                  <a:pt x="375" y="138"/>
                  <a:pt x="375" y="138"/>
                  <a:pt x="375" y="139"/>
                </a:cubicBezTo>
                <a:close/>
                <a:moveTo>
                  <a:pt x="371" y="139"/>
                </a:moveTo>
                <a:cubicBezTo>
                  <a:pt x="371" y="139"/>
                  <a:pt x="371" y="139"/>
                  <a:pt x="372" y="139"/>
                </a:cubicBezTo>
                <a:cubicBezTo>
                  <a:pt x="372" y="139"/>
                  <a:pt x="372" y="139"/>
                  <a:pt x="372" y="139"/>
                </a:cubicBezTo>
                <a:cubicBezTo>
                  <a:pt x="372" y="139"/>
                  <a:pt x="371" y="139"/>
                  <a:pt x="371" y="139"/>
                </a:cubicBezTo>
                <a:cubicBezTo>
                  <a:pt x="371" y="139"/>
                  <a:pt x="371" y="139"/>
                  <a:pt x="371" y="139"/>
                </a:cubicBezTo>
                <a:cubicBezTo>
                  <a:pt x="371" y="139"/>
                  <a:pt x="371" y="139"/>
                  <a:pt x="371" y="139"/>
                </a:cubicBezTo>
                <a:close/>
                <a:moveTo>
                  <a:pt x="372" y="145"/>
                </a:moveTo>
                <a:cubicBezTo>
                  <a:pt x="372" y="145"/>
                  <a:pt x="372" y="145"/>
                  <a:pt x="372" y="145"/>
                </a:cubicBezTo>
                <a:cubicBezTo>
                  <a:pt x="373" y="145"/>
                  <a:pt x="374" y="144"/>
                  <a:pt x="373" y="144"/>
                </a:cubicBezTo>
                <a:cubicBezTo>
                  <a:pt x="373" y="143"/>
                  <a:pt x="373" y="143"/>
                  <a:pt x="373" y="143"/>
                </a:cubicBezTo>
                <a:cubicBezTo>
                  <a:pt x="373" y="142"/>
                  <a:pt x="373" y="142"/>
                  <a:pt x="372" y="142"/>
                </a:cubicBezTo>
                <a:cubicBezTo>
                  <a:pt x="372" y="142"/>
                  <a:pt x="372" y="142"/>
                  <a:pt x="372" y="142"/>
                </a:cubicBezTo>
                <a:cubicBezTo>
                  <a:pt x="371" y="143"/>
                  <a:pt x="372" y="143"/>
                  <a:pt x="371" y="144"/>
                </a:cubicBezTo>
                <a:cubicBezTo>
                  <a:pt x="371" y="145"/>
                  <a:pt x="371" y="145"/>
                  <a:pt x="372" y="145"/>
                </a:cubicBezTo>
                <a:close/>
                <a:moveTo>
                  <a:pt x="369" y="129"/>
                </a:moveTo>
                <a:cubicBezTo>
                  <a:pt x="369" y="129"/>
                  <a:pt x="370" y="129"/>
                  <a:pt x="370" y="129"/>
                </a:cubicBezTo>
                <a:cubicBezTo>
                  <a:pt x="370" y="129"/>
                  <a:pt x="370" y="129"/>
                  <a:pt x="370" y="129"/>
                </a:cubicBezTo>
                <a:cubicBezTo>
                  <a:pt x="370" y="129"/>
                  <a:pt x="370" y="129"/>
                  <a:pt x="370" y="129"/>
                </a:cubicBezTo>
                <a:cubicBezTo>
                  <a:pt x="369" y="129"/>
                  <a:pt x="369" y="129"/>
                  <a:pt x="369" y="129"/>
                </a:cubicBezTo>
                <a:close/>
                <a:moveTo>
                  <a:pt x="369" y="134"/>
                </a:moveTo>
                <a:cubicBezTo>
                  <a:pt x="369" y="134"/>
                  <a:pt x="369" y="134"/>
                  <a:pt x="369" y="134"/>
                </a:cubicBezTo>
                <a:cubicBezTo>
                  <a:pt x="369" y="134"/>
                  <a:pt x="369" y="134"/>
                  <a:pt x="370" y="134"/>
                </a:cubicBezTo>
                <a:cubicBezTo>
                  <a:pt x="369" y="134"/>
                  <a:pt x="369" y="134"/>
                  <a:pt x="369" y="134"/>
                </a:cubicBezTo>
                <a:cubicBezTo>
                  <a:pt x="369" y="134"/>
                  <a:pt x="369" y="134"/>
                  <a:pt x="369" y="134"/>
                </a:cubicBezTo>
                <a:close/>
                <a:moveTo>
                  <a:pt x="368" y="142"/>
                </a:moveTo>
                <a:cubicBezTo>
                  <a:pt x="368" y="142"/>
                  <a:pt x="368" y="142"/>
                  <a:pt x="368" y="142"/>
                </a:cubicBezTo>
                <a:cubicBezTo>
                  <a:pt x="369" y="142"/>
                  <a:pt x="370" y="142"/>
                  <a:pt x="370" y="142"/>
                </a:cubicBezTo>
                <a:cubicBezTo>
                  <a:pt x="370" y="142"/>
                  <a:pt x="371" y="142"/>
                  <a:pt x="371" y="141"/>
                </a:cubicBezTo>
                <a:cubicBezTo>
                  <a:pt x="371" y="141"/>
                  <a:pt x="370" y="141"/>
                  <a:pt x="370" y="141"/>
                </a:cubicBezTo>
                <a:cubicBezTo>
                  <a:pt x="369" y="141"/>
                  <a:pt x="369" y="142"/>
                  <a:pt x="368" y="142"/>
                </a:cubicBezTo>
                <a:close/>
                <a:moveTo>
                  <a:pt x="361" y="146"/>
                </a:moveTo>
                <a:cubicBezTo>
                  <a:pt x="361" y="146"/>
                  <a:pt x="361" y="146"/>
                  <a:pt x="361" y="146"/>
                </a:cubicBezTo>
                <a:cubicBezTo>
                  <a:pt x="361" y="146"/>
                  <a:pt x="361" y="146"/>
                  <a:pt x="361" y="146"/>
                </a:cubicBezTo>
                <a:cubicBezTo>
                  <a:pt x="361" y="146"/>
                  <a:pt x="361" y="146"/>
                  <a:pt x="361" y="146"/>
                </a:cubicBezTo>
                <a:close/>
                <a:moveTo>
                  <a:pt x="362" y="127"/>
                </a:moveTo>
                <a:cubicBezTo>
                  <a:pt x="362" y="127"/>
                  <a:pt x="362" y="127"/>
                  <a:pt x="362" y="127"/>
                </a:cubicBezTo>
                <a:cubicBezTo>
                  <a:pt x="362" y="127"/>
                  <a:pt x="362" y="127"/>
                  <a:pt x="362" y="127"/>
                </a:cubicBezTo>
                <a:cubicBezTo>
                  <a:pt x="362" y="127"/>
                  <a:pt x="362" y="127"/>
                  <a:pt x="362" y="126"/>
                </a:cubicBezTo>
                <a:cubicBezTo>
                  <a:pt x="362" y="127"/>
                  <a:pt x="362" y="127"/>
                  <a:pt x="362" y="127"/>
                </a:cubicBezTo>
                <a:close/>
                <a:moveTo>
                  <a:pt x="362" y="129"/>
                </a:moveTo>
                <a:cubicBezTo>
                  <a:pt x="362" y="129"/>
                  <a:pt x="362" y="130"/>
                  <a:pt x="363" y="130"/>
                </a:cubicBezTo>
                <a:cubicBezTo>
                  <a:pt x="363" y="130"/>
                  <a:pt x="363" y="129"/>
                  <a:pt x="363" y="129"/>
                </a:cubicBezTo>
                <a:cubicBezTo>
                  <a:pt x="363" y="129"/>
                  <a:pt x="362" y="129"/>
                  <a:pt x="362" y="129"/>
                </a:cubicBezTo>
                <a:cubicBezTo>
                  <a:pt x="362" y="129"/>
                  <a:pt x="362" y="129"/>
                  <a:pt x="362" y="129"/>
                </a:cubicBezTo>
                <a:close/>
                <a:moveTo>
                  <a:pt x="362" y="155"/>
                </a:moveTo>
                <a:cubicBezTo>
                  <a:pt x="362" y="155"/>
                  <a:pt x="362" y="155"/>
                  <a:pt x="362" y="155"/>
                </a:cubicBezTo>
                <a:cubicBezTo>
                  <a:pt x="362" y="155"/>
                  <a:pt x="362" y="155"/>
                  <a:pt x="362" y="155"/>
                </a:cubicBezTo>
                <a:cubicBezTo>
                  <a:pt x="362" y="155"/>
                  <a:pt x="362" y="155"/>
                  <a:pt x="362" y="155"/>
                </a:cubicBezTo>
                <a:cubicBezTo>
                  <a:pt x="362" y="155"/>
                  <a:pt x="362" y="155"/>
                  <a:pt x="362" y="155"/>
                </a:cubicBezTo>
                <a:close/>
                <a:moveTo>
                  <a:pt x="363" y="149"/>
                </a:moveTo>
                <a:cubicBezTo>
                  <a:pt x="363" y="149"/>
                  <a:pt x="363" y="149"/>
                  <a:pt x="363" y="149"/>
                </a:cubicBezTo>
                <a:cubicBezTo>
                  <a:pt x="362" y="149"/>
                  <a:pt x="362" y="149"/>
                  <a:pt x="362" y="150"/>
                </a:cubicBezTo>
                <a:cubicBezTo>
                  <a:pt x="362" y="150"/>
                  <a:pt x="362" y="150"/>
                  <a:pt x="362" y="150"/>
                </a:cubicBezTo>
                <a:cubicBezTo>
                  <a:pt x="363" y="150"/>
                  <a:pt x="363" y="149"/>
                  <a:pt x="363" y="149"/>
                </a:cubicBezTo>
                <a:close/>
                <a:moveTo>
                  <a:pt x="363" y="166"/>
                </a:moveTo>
                <a:cubicBezTo>
                  <a:pt x="363" y="166"/>
                  <a:pt x="363" y="166"/>
                  <a:pt x="363" y="166"/>
                </a:cubicBezTo>
                <a:cubicBezTo>
                  <a:pt x="363" y="166"/>
                  <a:pt x="363" y="166"/>
                  <a:pt x="363" y="166"/>
                </a:cubicBezTo>
                <a:cubicBezTo>
                  <a:pt x="363" y="166"/>
                  <a:pt x="363" y="166"/>
                  <a:pt x="363" y="166"/>
                </a:cubicBezTo>
                <a:cubicBezTo>
                  <a:pt x="363" y="166"/>
                  <a:pt x="363" y="166"/>
                  <a:pt x="363" y="166"/>
                </a:cubicBezTo>
                <a:close/>
                <a:moveTo>
                  <a:pt x="365" y="147"/>
                </a:moveTo>
                <a:cubicBezTo>
                  <a:pt x="365" y="147"/>
                  <a:pt x="365" y="147"/>
                  <a:pt x="365" y="147"/>
                </a:cubicBezTo>
                <a:cubicBezTo>
                  <a:pt x="364" y="147"/>
                  <a:pt x="364" y="147"/>
                  <a:pt x="364" y="147"/>
                </a:cubicBezTo>
                <a:cubicBezTo>
                  <a:pt x="364" y="147"/>
                  <a:pt x="364" y="147"/>
                  <a:pt x="363" y="147"/>
                </a:cubicBezTo>
                <a:cubicBezTo>
                  <a:pt x="364" y="147"/>
                  <a:pt x="364" y="148"/>
                  <a:pt x="364" y="147"/>
                </a:cubicBezTo>
                <a:cubicBezTo>
                  <a:pt x="364" y="147"/>
                  <a:pt x="365" y="147"/>
                  <a:pt x="365" y="147"/>
                </a:cubicBezTo>
                <a:close/>
                <a:moveTo>
                  <a:pt x="365" y="154"/>
                </a:moveTo>
                <a:cubicBezTo>
                  <a:pt x="365" y="154"/>
                  <a:pt x="365" y="154"/>
                  <a:pt x="365" y="154"/>
                </a:cubicBezTo>
                <a:cubicBezTo>
                  <a:pt x="365" y="154"/>
                  <a:pt x="365" y="154"/>
                  <a:pt x="365" y="154"/>
                </a:cubicBezTo>
                <a:cubicBezTo>
                  <a:pt x="365" y="154"/>
                  <a:pt x="365" y="154"/>
                  <a:pt x="365" y="154"/>
                </a:cubicBezTo>
                <a:cubicBezTo>
                  <a:pt x="365" y="154"/>
                  <a:pt x="365" y="154"/>
                  <a:pt x="365" y="154"/>
                </a:cubicBezTo>
                <a:close/>
                <a:moveTo>
                  <a:pt x="365" y="152"/>
                </a:moveTo>
                <a:cubicBezTo>
                  <a:pt x="365" y="152"/>
                  <a:pt x="364" y="152"/>
                  <a:pt x="364" y="152"/>
                </a:cubicBezTo>
                <a:cubicBezTo>
                  <a:pt x="364" y="153"/>
                  <a:pt x="365" y="153"/>
                  <a:pt x="365" y="153"/>
                </a:cubicBezTo>
                <a:cubicBezTo>
                  <a:pt x="365" y="153"/>
                  <a:pt x="366" y="153"/>
                  <a:pt x="366" y="153"/>
                </a:cubicBezTo>
                <a:cubicBezTo>
                  <a:pt x="366" y="153"/>
                  <a:pt x="366" y="153"/>
                  <a:pt x="366" y="153"/>
                </a:cubicBezTo>
                <a:cubicBezTo>
                  <a:pt x="366" y="152"/>
                  <a:pt x="365" y="152"/>
                  <a:pt x="365" y="152"/>
                </a:cubicBezTo>
                <a:close/>
                <a:moveTo>
                  <a:pt x="367" y="148"/>
                </a:moveTo>
                <a:cubicBezTo>
                  <a:pt x="367" y="147"/>
                  <a:pt x="367" y="147"/>
                  <a:pt x="366" y="147"/>
                </a:cubicBezTo>
                <a:cubicBezTo>
                  <a:pt x="366" y="147"/>
                  <a:pt x="366" y="147"/>
                  <a:pt x="366" y="147"/>
                </a:cubicBezTo>
                <a:cubicBezTo>
                  <a:pt x="365" y="147"/>
                  <a:pt x="365" y="148"/>
                  <a:pt x="365" y="148"/>
                </a:cubicBezTo>
                <a:cubicBezTo>
                  <a:pt x="365" y="148"/>
                  <a:pt x="366" y="149"/>
                  <a:pt x="366" y="148"/>
                </a:cubicBezTo>
                <a:cubicBezTo>
                  <a:pt x="366" y="148"/>
                  <a:pt x="367" y="148"/>
                  <a:pt x="367" y="148"/>
                </a:cubicBezTo>
                <a:close/>
                <a:moveTo>
                  <a:pt x="366" y="136"/>
                </a:moveTo>
                <a:cubicBezTo>
                  <a:pt x="366" y="136"/>
                  <a:pt x="366" y="136"/>
                  <a:pt x="366" y="136"/>
                </a:cubicBezTo>
                <a:cubicBezTo>
                  <a:pt x="366" y="136"/>
                  <a:pt x="366" y="136"/>
                  <a:pt x="366" y="136"/>
                </a:cubicBezTo>
                <a:cubicBezTo>
                  <a:pt x="366" y="136"/>
                  <a:pt x="366" y="136"/>
                  <a:pt x="366" y="136"/>
                </a:cubicBezTo>
                <a:cubicBezTo>
                  <a:pt x="366" y="136"/>
                  <a:pt x="366" y="136"/>
                  <a:pt x="366" y="136"/>
                </a:cubicBezTo>
                <a:close/>
                <a:moveTo>
                  <a:pt x="367" y="143"/>
                </a:moveTo>
                <a:cubicBezTo>
                  <a:pt x="367" y="143"/>
                  <a:pt x="367" y="143"/>
                  <a:pt x="367" y="143"/>
                </a:cubicBezTo>
                <a:cubicBezTo>
                  <a:pt x="367" y="143"/>
                  <a:pt x="367" y="143"/>
                  <a:pt x="367" y="143"/>
                </a:cubicBezTo>
                <a:cubicBezTo>
                  <a:pt x="367" y="143"/>
                  <a:pt x="367" y="143"/>
                  <a:pt x="367" y="143"/>
                </a:cubicBezTo>
                <a:cubicBezTo>
                  <a:pt x="367" y="143"/>
                  <a:pt x="367" y="143"/>
                  <a:pt x="367" y="143"/>
                </a:cubicBezTo>
                <a:close/>
                <a:moveTo>
                  <a:pt x="367" y="127"/>
                </a:moveTo>
                <a:cubicBezTo>
                  <a:pt x="367" y="127"/>
                  <a:pt x="367" y="127"/>
                  <a:pt x="367" y="127"/>
                </a:cubicBezTo>
                <a:cubicBezTo>
                  <a:pt x="367" y="127"/>
                  <a:pt x="367" y="127"/>
                  <a:pt x="367" y="127"/>
                </a:cubicBezTo>
                <a:cubicBezTo>
                  <a:pt x="367" y="127"/>
                  <a:pt x="367" y="127"/>
                  <a:pt x="367" y="127"/>
                </a:cubicBezTo>
                <a:cubicBezTo>
                  <a:pt x="367" y="127"/>
                  <a:pt x="367" y="127"/>
                  <a:pt x="367" y="127"/>
                </a:cubicBezTo>
                <a:close/>
                <a:moveTo>
                  <a:pt x="367" y="129"/>
                </a:moveTo>
                <a:cubicBezTo>
                  <a:pt x="367" y="129"/>
                  <a:pt x="366" y="129"/>
                  <a:pt x="366" y="129"/>
                </a:cubicBezTo>
                <a:cubicBezTo>
                  <a:pt x="366" y="130"/>
                  <a:pt x="366" y="130"/>
                  <a:pt x="367" y="130"/>
                </a:cubicBezTo>
                <a:cubicBezTo>
                  <a:pt x="367" y="130"/>
                  <a:pt x="367" y="130"/>
                  <a:pt x="368" y="130"/>
                </a:cubicBezTo>
                <a:cubicBezTo>
                  <a:pt x="368" y="130"/>
                  <a:pt x="368" y="129"/>
                  <a:pt x="368" y="129"/>
                </a:cubicBezTo>
                <a:cubicBezTo>
                  <a:pt x="368" y="129"/>
                  <a:pt x="368" y="129"/>
                  <a:pt x="368" y="129"/>
                </a:cubicBezTo>
                <a:cubicBezTo>
                  <a:pt x="367" y="129"/>
                  <a:pt x="367" y="129"/>
                  <a:pt x="367" y="129"/>
                </a:cubicBezTo>
                <a:cubicBezTo>
                  <a:pt x="367" y="129"/>
                  <a:pt x="367" y="129"/>
                  <a:pt x="367" y="129"/>
                </a:cubicBezTo>
                <a:close/>
                <a:moveTo>
                  <a:pt x="364" y="126"/>
                </a:moveTo>
                <a:cubicBezTo>
                  <a:pt x="364" y="126"/>
                  <a:pt x="364" y="127"/>
                  <a:pt x="365" y="127"/>
                </a:cubicBezTo>
                <a:cubicBezTo>
                  <a:pt x="365" y="127"/>
                  <a:pt x="366" y="127"/>
                  <a:pt x="366" y="127"/>
                </a:cubicBezTo>
                <a:cubicBezTo>
                  <a:pt x="366" y="126"/>
                  <a:pt x="366" y="127"/>
                  <a:pt x="365" y="126"/>
                </a:cubicBezTo>
                <a:cubicBezTo>
                  <a:pt x="365" y="126"/>
                  <a:pt x="365" y="125"/>
                  <a:pt x="364" y="126"/>
                </a:cubicBezTo>
                <a:close/>
                <a:moveTo>
                  <a:pt x="361" y="126"/>
                </a:moveTo>
                <a:cubicBezTo>
                  <a:pt x="361" y="126"/>
                  <a:pt x="361" y="126"/>
                  <a:pt x="361" y="126"/>
                </a:cubicBezTo>
                <a:cubicBezTo>
                  <a:pt x="361" y="126"/>
                  <a:pt x="362" y="126"/>
                  <a:pt x="362" y="126"/>
                </a:cubicBezTo>
                <a:cubicBezTo>
                  <a:pt x="362" y="126"/>
                  <a:pt x="362" y="126"/>
                  <a:pt x="362" y="126"/>
                </a:cubicBezTo>
                <a:cubicBezTo>
                  <a:pt x="363" y="126"/>
                  <a:pt x="363" y="125"/>
                  <a:pt x="364" y="126"/>
                </a:cubicBezTo>
                <a:cubicBezTo>
                  <a:pt x="364" y="125"/>
                  <a:pt x="364" y="125"/>
                  <a:pt x="364" y="125"/>
                </a:cubicBezTo>
                <a:cubicBezTo>
                  <a:pt x="364" y="124"/>
                  <a:pt x="363" y="124"/>
                  <a:pt x="363" y="124"/>
                </a:cubicBezTo>
                <a:cubicBezTo>
                  <a:pt x="363" y="124"/>
                  <a:pt x="363" y="124"/>
                  <a:pt x="362" y="124"/>
                </a:cubicBezTo>
                <a:cubicBezTo>
                  <a:pt x="362" y="125"/>
                  <a:pt x="361" y="125"/>
                  <a:pt x="361" y="125"/>
                </a:cubicBezTo>
                <a:cubicBezTo>
                  <a:pt x="361" y="125"/>
                  <a:pt x="361" y="126"/>
                  <a:pt x="361" y="126"/>
                </a:cubicBezTo>
                <a:close/>
                <a:moveTo>
                  <a:pt x="358" y="150"/>
                </a:moveTo>
                <a:cubicBezTo>
                  <a:pt x="358" y="150"/>
                  <a:pt x="358" y="150"/>
                  <a:pt x="358" y="150"/>
                </a:cubicBezTo>
                <a:cubicBezTo>
                  <a:pt x="358" y="150"/>
                  <a:pt x="358" y="150"/>
                  <a:pt x="358" y="150"/>
                </a:cubicBezTo>
                <a:cubicBezTo>
                  <a:pt x="358" y="150"/>
                  <a:pt x="358" y="150"/>
                  <a:pt x="358" y="150"/>
                </a:cubicBezTo>
                <a:close/>
                <a:moveTo>
                  <a:pt x="359" y="163"/>
                </a:moveTo>
                <a:cubicBezTo>
                  <a:pt x="359" y="163"/>
                  <a:pt x="359" y="163"/>
                  <a:pt x="359" y="163"/>
                </a:cubicBezTo>
                <a:cubicBezTo>
                  <a:pt x="359" y="163"/>
                  <a:pt x="359" y="163"/>
                  <a:pt x="359" y="163"/>
                </a:cubicBezTo>
                <a:cubicBezTo>
                  <a:pt x="359" y="163"/>
                  <a:pt x="360" y="163"/>
                  <a:pt x="360" y="163"/>
                </a:cubicBezTo>
                <a:cubicBezTo>
                  <a:pt x="360" y="163"/>
                  <a:pt x="360" y="163"/>
                  <a:pt x="359" y="163"/>
                </a:cubicBezTo>
                <a:close/>
                <a:moveTo>
                  <a:pt x="358" y="148"/>
                </a:moveTo>
                <a:cubicBezTo>
                  <a:pt x="358" y="148"/>
                  <a:pt x="358" y="148"/>
                  <a:pt x="358" y="148"/>
                </a:cubicBezTo>
                <a:cubicBezTo>
                  <a:pt x="359" y="148"/>
                  <a:pt x="359" y="148"/>
                  <a:pt x="359" y="148"/>
                </a:cubicBezTo>
                <a:cubicBezTo>
                  <a:pt x="359" y="147"/>
                  <a:pt x="359" y="147"/>
                  <a:pt x="359" y="147"/>
                </a:cubicBezTo>
                <a:cubicBezTo>
                  <a:pt x="359" y="147"/>
                  <a:pt x="359" y="147"/>
                  <a:pt x="358" y="148"/>
                </a:cubicBezTo>
                <a:close/>
                <a:moveTo>
                  <a:pt x="358" y="137"/>
                </a:moveTo>
                <a:cubicBezTo>
                  <a:pt x="358" y="137"/>
                  <a:pt x="358" y="137"/>
                  <a:pt x="358" y="137"/>
                </a:cubicBezTo>
                <a:cubicBezTo>
                  <a:pt x="358" y="137"/>
                  <a:pt x="358" y="137"/>
                  <a:pt x="359" y="136"/>
                </a:cubicBezTo>
                <a:cubicBezTo>
                  <a:pt x="358" y="136"/>
                  <a:pt x="358" y="136"/>
                  <a:pt x="358" y="136"/>
                </a:cubicBezTo>
                <a:cubicBezTo>
                  <a:pt x="358" y="136"/>
                  <a:pt x="358" y="136"/>
                  <a:pt x="358" y="137"/>
                </a:cubicBezTo>
                <a:close/>
                <a:moveTo>
                  <a:pt x="357" y="164"/>
                </a:moveTo>
                <a:cubicBezTo>
                  <a:pt x="357" y="164"/>
                  <a:pt x="357" y="164"/>
                  <a:pt x="358" y="164"/>
                </a:cubicBezTo>
                <a:cubicBezTo>
                  <a:pt x="358" y="164"/>
                  <a:pt x="358" y="164"/>
                  <a:pt x="358" y="164"/>
                </a:cubicBezTo>
                <a:cubicBezTo>
                  <a:pt x="358" y="164"/>
                  <a:pt x="358" y="164"/>
                  <a:pt x="358" y="164"/>
                </a:cubicBezTo>
                <a:cubicBezTo>
                  <a:pt x="358" y="164"/>
                  <a:pt x="357" y="164"/>
                  <a:pt x="357" y="164"/>
                </a:cubicBezTo>
                <a:close/>
                <a:moveTo>
                  <a:pt x="372" y="122"/>
                </a:moveTo>
                <a:cubicBezTo>
                  <a:pt x="373" y="122"/>
                  <a:pt x="373" y="122"/>
                  <a:pt x="373" y="123"/>
                </a:cubicBezTo>
                <a:cubicBezTo>
                  <a:pt x="373" y="123"/>
                  <a:pt x="373" y="123"/>
                  <a:pt x="373" y="122"/>
                </a:cubicBezTo>
                <a:cubicBezTo>
                  <a:pt x="373" y="122"/>
                  <a:pt x="373" y="122"/>
                  <a:pt x="373" y="122"/>
                </a:cubicBezTo>
                <a:cubicBezTo>
                  <a:pt x="373" y="122"/>
                  <a:pt x="373" y="122"/>
                  <a:pt x="372" y="122"/>
                </a:cubicBezTo>
                <a:close/>
                <a:moveTo>
                  <a:pt x="383" y="81"/>
                </a:moveTo>
                <a:cubicBezTo>
                  <a:pt x="383" y="81"/>
                  <a:pt x="383" y="82"/>
                  <a:pt x="383" y="82"/>
                </a:cubicBezTo>
                <a:cubicBezTo>
                  <a:pt x="383" y="82"/>
                  <a:pt x="383" y="82"/>
                  <a:pt x="383" y="82"/>
                </a:cubicBezTo>
                <a:cubicBezTo>
                  <a:pt x="383" y="82"/>
                  <a:pt x="383" y="82"/>
                  <a:pt x="383" y="82"/>
                </a:cubicBezTo>
                <a:cubicBezTo>
                  <a:pt x="383" y="82"/>
                  <a:pt x="383" y="81"/>
                  <a:pt x="383" y="81"/>
                </a:cubicBezTo>
                <a:close/>
                <a:moveTo>
                  <a:pt x="382" y="73"/>
                </a:moveTo>
                <a:cubicBezTo>
                  <a:pt x="382" y="73"/>
                  <a:pt x="381" y="73"/>
                  <a:pt x="381" y="74"/>
                </a:cubicBezTo>
                <a:cubicBezTo>
                  <a:pt x="381" y="74"/>
                  <a:pt x="381" y="74"/>
                  <a:pt x="381" y="74"/>
                </a:cubicBezTo>
                <a:cubicBezTo>
                  <a:pt x="380" y="75"/>
                  <a:pt x="381" y="75"/>
                  <a:pt x="381" y="75"/>
                </a:cubicBezTo>
                <a:cubicBezTo>
                  <a:pt x="381" y="75"/>
                  <a:pt x="382" y="75"/>
                  <a:pt x="382" y="75"/>
                </a:cubicBezTo>
                <a:cubicBezTo>
                  <a:pt x="383" y="75"/>
                  <a:pt x="383" y="75"/>
                  <a:pt x="383" y="74"/>
                </a:cubicBezTo>
                <a:cubicBezTo>
                  <a:pt x="383" y="74"/>
                  <a:pt x="383" y="74"/>
                  <a:pt x="383" y="74"/>
                </a:cubicBezTo>
                <a:cubicBezTo>
                  <a:pt x="382" y="73"/>
                  <a:pt x="382" y="73"/>
                  <a:pt x="382" y="73"/>
                </a:cubicBezTo>
                <a:close/>
                <a:moveTo>
                  <a:pt x="381" y="60"/>
                </a:moveTo>
                <a:cubicBezTo>
                  <a:pt x="381" y="60"/>
                  <a:pt x="381" y="60"/>
                  <a:pt x="381" y="60"/>
                </a:cubicBezTo>
                <a:cubicBezTo>
                  <a:pt x="381" y="60"/>
                  <a:pt x="381" y="60"/>
                  <a:pt x="381" y="60"/>
                </a:cubicBezTo>
                <a:cubicBezTo>
                  <a:pt x="381" y="60"/>
                  <a:pt x="381" y="60"/>
                  <a:pt x="381" y="60"/>
                </a:cubicBezTo>
                <a:close/>
                <a:moveTo>
                  <a:pt x="382" y="59"/>
                </a:moveTo>
                <a:cubicBezTo>
                  <a:pt x="382" y="58"/>
                  <a:pt x="382" y="58"/>
                  <a:pt x="382" y="58"/>
                </a:cubicBezTo>
                <a:cubicBezTo>
                  <a:pt x="382" y="58"/>
                  <a:pt x="382" y="58"/>
                  <a:pt x="382" y="57"/>
                </a:cubicBezTo>
                <a:cubicBezTo>
                  <a:pt x="381" y="58"/>
                  <a:pt x="381" y="58"/>
                  <a:pt x="381" y="58"/>
                </a:cubicBezTo>
                <a:cubicBezTo>
                  <a:pt x="381" y="59"/>
                  <a:pt x="381" y="59"/>
                  <a:pt x="382" y="59"/>
                </a:cubicBezTo>
                <a:cubicBezTo>
                  <a:pt x="382" y="59"/>
                  <a:pt x="382" y="59"/>
                  <a:pt x="382" y="59"/>
                </a:cubicBezTo>
                <a:cubicBezTo>
                  <a:pt x="382" y="59"/>
                  <a:pt x="382" y="59"/>
                  <a:pt x="382" y="59"/>
                </a:cubicBezTo>
                <a:close/>
                <a:moveTo>
                  <a:pt x="379" y="50"/>
                </a:moveTo>
                <a:cubicBezTo>
                  <a:pt x="379" y="50"/>
                  <a:pt x="379" y="50"/>
                  <a:pt x="379" y="50"/>
                </a:cubicBezTo>
                <a:cubicBezTo>
                  <a:pt x="379" y="50"/>
                  <a:pt x="379" y="50"/>
                  <a:pt x="379" y="50"/>
                </a:cubicBezTo>
                <a:cubicBezTo>
                  <a:pt x="379" y="50"/>
                  <a:pt x="380" y="50"/>
                  <a:pt x="380" y="50"/>
                </a:cubicBezTo>
                <a:cubicBezTo>
                  <a:pt x="380" y="50"/>
                  <a:pt x="380" y="50"/>
                  <a:pt x="379" y="50"/>
                </a:cubicBezTo>
                <a:close/>
                <a:moveTo>
                  <a:pt x="378" y="54"/>
                </a:moveTo>
                <a:cubicBezTo>
                  <a:pt x="377" y="55"/>
                  <a:pt x="376" y="55"/>
                  <a:pt x="375" y="55"/>
                </a:cubicBezTo>
                <a:cubicBezTo>
                  <a:pt x="375" y="55"/>
                  <a:pt x="374" y="56"/>
                  <a:pt x="374" y="56"/>
                </a:cubicBezTo>
                <a:cubicBezTo>
                  <a:pt x="375" y="56"/>
                  <a:pt x="375" y="56"/>
                  <a:pt x="375" y="56"/>
                </a:cubicBezTo>
                <a:cubicBezTo>
                  <a:pt x="376" y="56"/>
                  <a:pt x="376" y="56"/>
                  <a:pt x="376" y="56"/>
                </a:cubicBezTo>
                <a:cubicBezTo>
                  <a:pt x="377" y="55"/>
                  <a:pt x="378" y="55"/>
                  <a:pt x="378" y="56"/>
                </a:cubicBezTo>
                <a:cubicBezTo>
                  <a:pt x="379" y="57"/>
                  <a:pt x="379" y="57"/>
                  <a:pt x="379" y="57"/>
                </a:cubicBezTo>
                <a:cubicBezTo>
                  <a:pt x="379" y="57"/>
                  <a:pt x="380" y="57"/>
                  <a:pt x="380" y="57"/>
                </a:cubicBezTo>
                <a:cubicBezTo>
                  <a:pt x="380" y="56"/>
                  <a:pt x="381" y="56"/>
                  <a:pt x="381" y="56"/>
                </a:cubicBezTo>
                <a:cubicBezTo>
                  <a:pt x="382" y="56"/>
                  <a:pt x="383" y="56"/>
                  <a:pt x="383" y="55"/>
                </a:cubicBezTo>
                <a:cubicBezTo>
                  <a:pt x="383" y="55"/>
                  <a:pt x="383" y="55"/>
                  <a:pt x="384" y="55"/>
                </a:cubicBezTo>
                <a:cubicBezTo>
                  <a:pt x="383" y="55"/>
                  <a:pt x="383" y="55"/>
                  <a:pt x="383" y="55"/>
                </a:cubicBezTo>
                <a:cubicBezTo>
                  <a:pt x="383" y="55"/>
                  <a:pt x="382" y="54"/>
                  <a:pt x="381" y="55"/>
                </a:cubicBezTo>
                <a:cubicBezTo>
                  <a:pt x="381" y="55"/>
                  <a:pt x="380" y="55"/>
                  <a:pt x="379" y="55"/>
                </a:cubicBezTo>
                <a:cubicBezTo>
                  <a:pt x="379" y="55"/>
                  <a:pt x="379" y="55"/>
                  <a:pt x="378" y="55"/>
                </a:cubicBezTo>
                <a:cubicBezTo>
                  <a:pt x="378" y="55"/>
                  <a:pt x="378" y="54"/>
                  <a:pt x="378" y="54"/>
                </a:cubicBezTo>
                <a:close/>
                <a:moveTo>
                  <a:pt x="381" y="60"/>
                </a:moveTo>
                <a:cubicBezTo>
                  <a:pt x="381" y="60"/>
                  <a:pt x="381" y="60"/>
                  <a:pt x="381" y="60"/>
                </a:cubicBezTo>
                <a:cubicBezTo>
                  <a:pt x="381" y="60"/>
                  <a:pt x="381" y="60"/>
                  <a:pt x="381" y="60"/>
                </a:cubicBezTo>
                <a:cubicBezTo>
                  <a:pt x="381" y="60"/>
                  <a:pt x="381" y="60"/>
                  <a:pt x="381" y="60"/>
                </a:cubicBezTo>
                <a:close/>
                <a:moveTo>
                  <a:pt x="380" y="59"/>
                </a:moveTo>
                <a:cubicBezTo>
                  <a:pt x="380" y="59"/>
                  <a:pt x="380" y="59"/>
                  <a:pt x="380" y="59"/>
                </a:cubicBezTo>
                <a:cubicBezTo>
                  <a:pt x="380" y="59"/>
                  <a:pt x="380" y="59"/>
                  <a:pt x="380" y="59"/>
                </a:cubicBezTo>
                <a:cubicBezTo>
                  <a:pt x="380" y="59"/>
                  <a:pt x="380" y="59"/>
                  <a:pt x="380" y="59"/>
                </a:cubicBezTo>
                <a:cubicBezTo>
                  <a:pt x="380" y="59"/>
                  <a:pt x="380" y="59"/>
                  <a:pt x="380" y="59"/>
                </a:cubicBezTo>
                <a:close/>
                <a:moveTo>
                  <a:pt x="378" y="67"/>
                </a:moveTo>
                <a:cubicBezTo>
                  <a:pt x="378" y="67"/>
                  <a:pt x="378" y="67"/>
                  <a:pt x="379" y="67"/>
                </a:cubicBezTo>
                <a:cubicBezTo>
                  <a:pt x="379" y="67"/>
                  <a:pt x="379" y="67"/>
                  <a:pt x="379" y="67"/>
                </a:cubicBezTo>
                <a:cubicBezTo>
                  <a:pt x="379" y="67"/>
                  <a:pt x="379" y="67"/>
                  <a:pt x="378" y="66"/>
                </a:cubicBezTo>
                <a:cubicBezTo>
                  <a:pt x="378" y="66"/>
                  <a:pt x="378" y="67"/>
                  <a:pt x="378" y="67"/>
                </a:cubicBezTo>
                <a:close/>
                <a:moveTo>
                  <a:pt x="378" y="60"/>
                </a:moveTo>
                <a:cubicBezTo>
                  <a:pt x="378" y="60"/>
                  <a:pt x="379" y="60"/>
                  <a:pt x="379" y="60"/>
                </a:cubicBezTo>
                <a:cubicBezTo>
                  <a:pt x="379" y="60"/>
                  <a:pt x="378" y="60"/>
                  <a:pt x="378" y="60"/>
                </a:cubicBezTo>
                <a:cubicBezTo>
                  <a:pt x="378" y="60"/>
                  <a:pt x="378" y="60"/>
                  <a:pt x="378" y="60"/>
                </a:cubicBezTo>
                <a:cubicBezTo>
                  <a:pt x="378" y="60"/>
                  <a:pt x="378" y="60"/>
                  <a:pt x="378" y="60"/>
                </a:cubicBezTo>
                <a:close/>
                <a:moveTo>
                  <a:pt x="376" y="60"/>
                </a:moveTo>
                <a:cubicBezTo>
                  <a:pt x="376" y="60"/>
                  <a:pt x="376" y="60"/>
                  <a:pt x="376" y="60"/>
                </a:cubicBezTo>
                <a:cubicBezTo>
                  <a:pt x="377" y="60"/>
                  <a:pt x="377" y="59"/>
                  <a:pt x="377" y="59"/>
                </a:cubicBezTo>
                <a:cubicBezTo>
                  <a:pt x="377" y="59"/>
                  <a:pt x="377" y="59"/>
                  <a:pt x="377" y="58"/>
                </a:cubicBezTo>
                <a:cubicBezTo>
                  <a:pt x="377" y="59"/>
                  <a:pt x="376" y="59"/>
                  <a:pt x="376" y="59"/>
                </a:cubicBezTo>
                <a:cubicBezTo>
                  <a:pt x="375" y="59"/>
                  <a:pt x="376" y="60"/>
                  <a:pt x="376" y="60"/>
                </a:cubicBezTo>
                <a:close/>
                <a:moveTo>
                  <a:pt x="375" y="64"/>
                </a:moveTo>
                <a:cubicBezTo>
                  <a:pt x="375" y="64"/>
                  <a:pt x="375" y="64"/>
                  <a:pt x="375" y="64"/>
                </a:cubicBezTo>
                <a:cubicBezTo>
                  <a:pt x="375" y="64"/>
                  <a:pt x="375" y="64"/>
                  <a:pt x="375" y="64"/>
                </a:cubicBezTo>
                <a:cubicBezTo>
                  <a:pt x="375" y="65"/>
                  <a:pt x="375" y="65"/>
                  <a:pt x="375" y="66"/>
                </a:cubicBezTo>
                <a:cubicBezTo>
                  <a:pt x="375" y="66"/>
                  <a:pt x="375" y="66"/>
                  <a:pt x="376" y="66"/>
                </a:cubicBezTo>
                <a:cubicBezTo>
                  <a:pt x="376" y="66"/>
                  <a:pt x="376" y="66"/>
                  <a:pt x="376" y="66"/>
                </a:cubicBezTo>
                <a:cubicBezTo>
                  <a:pt x="376" y="65"/>
                  <a:pt x="376" y="65"/>
                  <a:pt x="375" y="64"/>
                </a:cubicBezTo>
                <a:close/>
                <a:moveTo>
                  <a:pt x="375" y="57"/>
                </a:moveTo>
                <a:cubicBezTo>
                  <a:pt x="374" y="57"/>
                  <a:pt x="374" y="57"/>
                  <a:pt x="374" y="58"/>
                </a:cubicBezTo>
                <a:cubicBezTo>
                  <a:pt x="374" y="58"/>
                  <a:pt x="374" y="58"/>
                  <a:pt x="374" y="58"/>
                </a:cubicBezTo>
                <a:cubicBezTo>
                  <a:pt x="374" y="58"/>
                  <a:pt x="374" y="58"/>
                  <a:pt x="374" y="58"/>
                </a:cubicBezTo>
                <a:cubicBezTo>
                  <a:pt x="374" y="58"/>
                  <a:pt x="374" y="58"/>
                  <a:pt x="375" y="58"/>
                </a:cubicBezTo>
                <a:cubicBezTo>
                  <a:pt x="375" y="58"/>
                  <a:pt x="375" y="58"/>
                  <a:pt x="375" y="57"/>
                </a:cubicBezTo>
                <a:close/>
                <a:moveTo>
                  <a:pt x="375" y="60"/>
                </a:moveTo>
                <a:cubicBezTo>
                  <a:pt x="375" y="60"/>
                  <a:pt x="374" y="60"/>
                  <a:pt x="374" y="60"/>
                </a:cubicBezTo>
                <a:cubicBezTo>
                  <a:pt x="375" y="60"/>
                  <a:pt x="375" y="60"/>
                  <a:pt x="375" y="60"/>
                </a:cubicBezTo>
                <a:cubicBezTo>
                  <a:pt x="375" y="60"/>
                  <a:pt x="375" y="60"/>
                  <a:pt x="375" y="60"/>
                </a:cubicBezTo>
                <a:close/>
                <a:moveTo>
                  <a:pt x="372" y="74"/>
                </a:moveTo>
                <a:cubicBezTo>
                  <a:pt x="372" y="74"/>
                  <a:pt x="372" y="73"/>
                  <a:pt x="373" y="73"/>
                </a:cubicBezTo>
                <a:cubicBezTo>
                  <a:pt x="372" y="73"/>
                  <a:pt x="371" y="72"/>
                  <a:pt x="371" y="72"/>
                </a:cubicBezTo>
                <a:cubicBezTo>
                  <a:pt x="370" y="72"/>
                  <a:pt x="370" y="71"/>
                  <a:pt x="369" y="71"/>
                </a:cubicBezTo>
                <a:cubicBezTo>
                  <a:pt x="369" y="71"/>
                  <a:pt x="369" y="71"/>
                  <a:pt x="369" y="71"/>
                </a:cubicBezTo>
                <a:cubicBezTo>
                  <a:pt x="368" y="71"/>
                  <a:pt x="368" y="71"/>
                  <a:pt x="368" y="72"/>
                </a:cubicBezTo>
                <a:cubicBezTo>
                  <a:pt x="368" y="72"/>
                  <a:pt x="368" y="73"/>
                  <a:pt x="369" y="73"/>
                </a:cubicBezTo>
                <a:cubicBezTo>
                  <a:pt x="369" y="73"/>
                  <a:pt x="369" y="72"/>
                  <a:pt x="370" y="72"/>
                </a:cubicBezTo>
                <a:cubicBezTo>
                  <a:pt x="370" y="72"/>
                  <a:pt x="370" y="72"/>
                  <a:pt x="371" y="72"/>
                </a:cubicBezTo>
                <a:cubicBezTo>
                  <a:pt x="371" y="72"/>
                  <a:pt x="371" y="73"/>
                  <a:pt x="371" y="73"/>
                </a:cubicBezTo>
                <a:cubicBezTo>
                  <a:pt x="371" y="73"/>
                  <a:pt x="371" y="73"/>
                  <a:pt x="371" y="73"/>
                </a:cubicBezTo>
                <a:cubicBezTo>
                  <a:pt x="370" y="73"/>
                  <a:pt x="370" y="73"/>
                  <a:pt x="370" y="73"/>
                </a:cubicBezTo>
                <a:cubicBezTo>
                  <a:pt x="370" y="73"/>
                  <a:pt x="369" y="73"/>
                  <a:pt x="369" y="73"/>
                </a:cubicBezTo>
                <a:cubicBezTo>
                  <a:pt x="369" y="74"/>
                  <a:pt x="370" y="74"/>
                  <a:pt x="370" y="74"/>
                </a:cubicBezTo>
                <a:cubicBezTo>
                  <a:pt x="370" y="74"/>
                  <a:pt x="370" y="74"/>
                  <a:pt x="370" y="74"/>
                </a:cubicBezTo>
                <a:cubicBezTo>
                  <a:pt x="371" y="73"/>
                  <a:pt x="372" y="73"/>
                  <a:pt x="372" y="74"/>
                </a:cubicBezTo>
                <a:close/>
                <a:moveTo>
                  <a:pt x="371" y="99"/>
                </a:moveTo>
                <a:cubicBezTo>
                  <a:pt x="371" y="99"/>
                  <a:pt x="371" y="99"/>
                  <a:pt x="371" y="99"/>
                </a:cubicBezTo>
                <a:cubicBezTo>
                  <a:pt x="371" y="99"/>
                  <a:pt x="371" y="99"/>
                  <a:pt x="371" y="99"/>
                </a:cubicBezTo>
                <a:cubicBezTo>
                  <a:pt x="371" y="99"/>
                  <a:pt x="371" y="99"/>
                  <a:pt x="371" y="99"/>
                </a:cubicBezTo>
                <a:cubicBezTo>
                  <a:pt x="371" y="99"/>
                  <a:pt x="371" y="99"/>
                  <a:pt x="371" y="99"/>
                </a:cubicBezTo>
                <a:close/>
                <a:moveTo>
                  <a:pt x="369" y="96"/>
                </a:moveTo>
                <a:cubicBezTo>
                  <a:pt x="369" y="96"/>
                  <a:pt x="369" y="97"/>
                  <a:pt x="369" y="97"/>
                </a:cubicBezTo>
                <a:cubicBezTo>
                  <a:pt x="369" y="97"/>
                  <a:pt x="369" y="97"/>
                  <a:pt x="369" y="96"/>
                </a:cubicBezTo>
                <a:cubicBezTo>
                  <a:pt x="369" y="96"/>
                  <a:pt x="369" y="96"/>
                  <a:pt x="369" y="96"/>
                </a:cubicBezTo>
                <a:cubicBezTo>
                  <a:pt x="369" y="96"/>
                  <a:pt x="369" y="96"/>
                  <a:pt x="369" y="96"/>
                </a:cubicBezTo>
                <a:close/>
                <a:moveTo>
                  <a:pt x="369" y="86"/>
                </a:moveTo>
                <a:cubicBezTo>
                  <a:pt x="369" y="86"/>
                  <a:pt x="369" y="86"/>
                  <a:pt x="369" y="86"/>
                </a:cubicBezTo>
                <a:cubicBezTo>
                  <a:pt x="370" y="86"/>
                  <a:pt x="370" y="86"/>
                  <a:pt x="370" y="86"/>
                </a:cubicBezTo>
                <a:cubicBezTo>
                  <a:pt x="369" y="86"/>
                  <a:pt x="369" y="85"/>
                  <a:pt x="369" y="85"/>
                </a:cubicBezTo>
                <a:cubicBezTo>
                  <a:pt x="369" y="85"/>
                  <a:pt x="369" y="86"/>
                  <a:pt x="368" y="86"/>
                </a:cubicBezTo>
                <a:cubicBezTo>
                  <a:pt x="369" y="86"/>
                  <a:pt x="369" y="86"/>
                  <a:pt x="369" y="86"/>
                </a:cubicBezTo>
                <a:close/>
                <a:moveTo>
                  <a:pt x="369" y="100"/>
                </a:moveTo>
                <a:cubicBezTo>
                  <a:pt x="369" y="100"/>
                  <a:pt x="369" y="100"/>
                  <a:pt x="370" y="101"/>
                </a:cubicBezTo>
                <a:cubicBezTo>
                  <a:pt x="370" y="101"/>
                  <a:pt x="370" y="100"/>
                  <a:pt x="370" y="100"/>
                </a:cubicBezTo>
                <a:cubicBezTo>
                  <a:pt x="370" y="100"/>
                  <a:pt x="370" y="100"/>
                  <a:pt x="370" y="100"/>
                </a:cubicBezTo>
                <a:cubicBezTo>
                  <a:pt x="370" y="100"/>
                  <a:pt x="369" y="100"/>
                  <a:pt x="369" y="99"/>
                </a:cubicBezTo>
                <a:cubicBezTo>
                  <a:pt x="369" y="99"/>
                  <a:pt x="369" y="100"/>
                  <a:pt x="369" y="100"/>
                </a:cubicBezTo>
                <a:cubicBezTo>
                  <a:pt x="369" y="100"/>
                  <a:pt x="369" y="100"/>
                  <a:pt x="369" y="100"/>
                </a:cubicBezTo>
                <a:close/>
                <a:moveTo>
                  <a:pt x="367" y="60"/>
                </a:moveTo>
                <a:cubicBezTo>
                  <a:pt x="367" y="61"/>
                  <a:pt x="367" y="61"/>
                  <a:pt x="367" y="61"/>
                </a:cubicBezTo>
                <a:cubicBezTo>
                  <a:pt x="367" y="61"/>
                  <a:pt x="367" y="61"/>
                  <a:pt x="368" y="60"/>
                </a:cubicBezTo>
                <a:cubicBezTo>
                  <a:pt x="367" y="60"/>
                  <a:pt x="367" y="60"/>
                  <a:pt x="367" y="60"/>
                </a:cubicBezTo>
                <a:cubicBezTo>
                  <a:pt x="367" y="60"/>
                  <a:pt x="367" y="60"/>
                  <a:pt x="367" y="60"/>
                </a:cubicBezTo>
                <a:close/>
                <a:moveTo>
                  <a:pt x="367" y="57"/>
                </a:moveTo>
                <a:cubicBezTo>
                  <a:pt x="367" y="57"/>
                  <a:pt x="367" y="57"/>
                  <a:pt x="368" y="57"/>
                </a:cubicBezTo>
                <a:cubicBezTo>
                  <a:pt x="367" y="57"/>
                  <a:pt x="367" y="57"/>
                  <a:pt x="367" y="57"/>
                </a:cubicBezTo>
                <a:cubicBezTo>
                  <a:pt x="367" y="57"/>
                  <a:pt x="367" y="57"/>
                  <a:pt x="367" y="57"/>
                </a:cubicBezTo>
                <a:cubicBezTo>
                  <a:pt x="367" y="57"/>
                  <a:pt x="367" y="57"/>
                  <a:pt x="367" y="57"/>
                </a:cubicBezTo>
                <a:close/>
                <a:moveTo>
                  <a:pt x="367" y="68"/>
                </a:moveTo>
                <a:cubicBezTo>
                  <a:pt x="368" y="68"/>
                  <a:pt x="368" y="68"/>
                  <a:pt x="368" y="68"/>
                </a:cubicBezTo>
                <a:cubicBezTo>
                  <a:pt x="368" y="68"/>
                  <a:pt x="368" y="68"/>
                  <a:pt x="368" y="68"/>
                </a:cubicBezTo>
                <a:cubicBezTo>
                  <a:pt x="368" y="68"/>
                  <a:pt x="368" y="68"/>
                  <a:pt x="368" y="68"/>
                </a:cubicBezTo>
                <a:cubicBezTo>
                  <a:pt x="368" y="68"/>
                  <a:pt x="367" y="68"/>
                  <a:pt x="367" y="68"/>
                </a:cubicBezTo>
                <a:close/>
                <a:moveTo>
                  <a:pt x="371" y="69"/>
                </a:moveTo>
                <a:cubicBezTo>
                  <a:pt x="371" y="69"/>
                  <a:pt x="370" y="69"/>
                  <a:pt x="370" y="69"/>
                </a:cubicBezTo>
                <a:cubicBezTo>
                  <a:pt x="370" y="69"/>
                  <a:pt x="369" y="70"/>
                  <a:pt x="369" y="70"/>
                </a:cubicBezTo>
                <a:cubicBezTo>
                  <a:pt x="369" y="70"/>
                  <a:pt x="370" y="70"/>
                  <a:pt x="370" y="71"/>
                </a:cubicBezTo>
                <a:cubicBezTo>
                  <a:pt x="370" y="70"/>
                  <a:pt x="371" y="71"/>
                  <a:pt x="371" y="70"/>
                </a:cubicBezTo>
                <a:cubicBezTo>
                  <a:pt x="372" y="70"/>
                  <a:pt x="372" y="70"/>
                  <a:pt x="373" y="70"/>
                </a:cubicBezTo>
                <a:cubicBezTo>
                  <a:pt x="373" y="70"/>
                  <a:pt x="373" y="70"/>
                  <a:pt x="373" y="70"/>
                </a:cubicBezTo>
                <a:cubicBezTo>
                  <a:pt x="373" y="70"/>
                  <a:pt x="373" y="69"/>
                  <a:pt x="373" y="69"/>
                </a:cubicBezTo>
                <a:cubicBezTo>
                  <a:pt x="372" y="70"/>
                  <a:pt x="372" y="70"/>
                  <a:pt x="371" y="69"/>
                </a:cubicBezTo>
                <a:close/>
                <a:moveTo>
                  <a:pt x="371" y="68"/>
                </a:moveTo>
                <a:cubicBezTo>
                  <a:pt x="371" y="68"/>
                  <a:pt x="371" y="68"/>
                  <a:pt x="371" y="68"/>
                </a:cubicBezTo>
                <a:cubicBezTo>
                  <a:pt x="371" y="67"/>
                  <a:pt x="371" y="67"/>
                  <a:pt x="371" y="67"/>
                </a:cubicBezTo>
                <a:cubicBezTo>
                  <a:pt x="371" y="67"/>
                  <a:pt x="371" y="67"/>
                  <a:pt x="371" y="68"/>
                </a:cubicBezTo>
                <a:cubicBezTo>
                  <a:pt x="371" y="68"/>
                  <a:pt x="371" y="68"/>
                  <a:pt x="371" y="68"/>
                </a:cubicBezTo>
                <a:close/>
                <a:moveTo>
                  <a:pt x="373" y="68"/>
                </a:moveTo>
                <a:cubicBezTo>
                  <a:pt x="373" y="68"/>
                  <a:pt x="373" y="68"/>
                  <a:pt x="373" y="68"/>
                </a:cubicBezTo>
                <a:cubicBezTo>
                  <a:pt x="373" y="68"/>
                  <a:pt x="373" y="68"/>
                  <a:pt x="373" y="68"/>
                </a:cubicBezTo>
                <a:cubicBezTo>
                  <a:pt x="373" y="68"/>
                  <a:pt x="372" y="68"/>
                  <a:pt x="372" y="68"/>
                </a:cubicBezTo>
                <a:cubicBezTo>
                  <a:pt x="372" y="68"/>
                  <a:pt x="372" y="68"/>
                  <a:pt x="373" y="68"/>
                </a:cubicBezTo>
                <a:close/>
                <a:moveTo>
                  <a:pt x="374" y="54"/>
                </a:moveTo>
                <a:cubicBezTo>
                  <a:pt x="375" y="54"/>
                  <a:pt x="375" y="54"/>
                  <a:pt x="375" y="54"/>
                </a:cubicBezTo>
                <a:cubicBezTo>
                  <a:pt x="376" y="55"/>
                  <a:pt x="376" y="54"/>
                  <a:pt x="376" y="53"/>
                </a:cubicBezTo>
                <a:cubicBezTo>
                  <a:pt x="376" y="52"/>
                  <a:pt x="376" y="53"/>
                  <a:pt x="375" y="53"/>
                </a:cubicBezTo>
                <a:cubicBezTo>
                  <a:pt x="375" y="53"/>
                  <a:pt x="374" y="53"/>
                  <a:pt x="374" y="54"/>
                </a:cubicBezTo>
                <a:cubicBezTo>
                  <a:pt x="374" y="54"/>
                  <a:pt x="374" y="54"/>
                  <a:pt x="374" y="54"/>
                </a:cubicBezTo>
                <a:close/>
                <a:moveTo>
                  <a:pt x="374" y="58"/>
                </a:moveTo>
                <a:cubicBezTo>
                  <a:pt x="374" y="57"/>
                  <a:pt x="374" y="57"/>
                  <a:pt x="374" y="57"/>
                </a:cubicBezTo>
                <a:cubicBezTo>
                  <a:pt x="374" y="57"/>
                  <a:pt x="373" y="57"/>
                  <a:pt x="373" y="57"/>
                </a:cubicBezTo>
                <a:cubicBezTo>
                  <a:pt x="373" y="57"/>
                  <a:pt x="373" y="57"/>
                  <a:pt x="374" y="58"/>
                </a:cubicBezTo>
                <a:cubicBezTo>
                  <a:pt x="374" y="58"/>
                  <a:pt x="374" y="58"/>
                  <a:pt x="374" y="58"/>
                </a:cubicBezTo>
                <a:close/>
                <a:moveTo>
                  <a:pt x="374" y="64"/>
                </a:moveTo>
                <a:cubicBezTo>
                  <a:pt x="374" y="64"/>
                  <a:pt x="374" y="64"/>
                  <a:pt x="374" y="64"/>
                </a:cubicBezTo>
                <a:cubicBezTo>
                  <a:pt x="374" y="64"/>
                  <a:pt x="374" y="64"/>
                  <a:pt x="374" y="64"/>
                </a:cubicBezTo>
                <a:cubicBezTo>
                  <a:pt x="374" y="64"/>
                  <a:pt x="374" y="64"/>
                  <a:pt x="374" y="64"/>
                </a:cubicBezTo>
                <a:close/>
                <a:moveTo>
                  <a:pt x="374" y="46"/>
                </a:moveTo>
                <a:cubicBezTo>
                  <a:pt x="374" y="46"/>
                  <a:pt x="374" y="46"/>
                  <a:pt x="374" y="46"/>
                </a:cubicBezTo>
                <a:cubicBezTo>
                  <a:pt x="373" y="46"/>
                  <a:pt x="373" y="46"/>
                  <a:pt x="373" y="46"/>
                </a:cubicBezTo>
                <a:cubicBezTo>
                  <a:pt x="373" y="46"/>
                  <a:pt x="373" y="47"/>
                  <a:pt x="374" y="47"/>
                </a:cubicBezTo>
                <a:cubicBezTo>
                  <a:pt x="374" y="47"/>
                  <a:pt x="374" y="46"/>
                  <a:pt x="374" y="46"/>
                </a:cubicBezTo>
                <a:close/>
                <a:moveTo>
                  <a:pt x="373" y="76"/>
                </a:moveTo>
                <a:cubicBezTo>
                  <a:pt x="372" y="76"/>
                  <a:pt x="372" y="76"/>
                  <a:pt x="372" y="76"/>
                </a:cubicBezTo>
                <a:cubicBezTo>
                  <a:pt x="372" y="76"/>
                  <a:pt x="372" y="77"/>
                  <a:pt x="372" y="77"/>
                </a:cubicBezTo>
                <a:cubicBezTo>
                  <a:pt x="373" y="77"/>
                  <a:pt x="373" y="77"/>
                  <a:pt x="373" y="77"/>
                </a:cubicBezTo>
                <a:cubicBezTo>
                  <a:pt x="374" y="77"/>
                  <a:pt x="374" y="77"/>
                  <a:pt x="374" y="77"/>
                </a:cubicBezTo>
                <a:cubicBezTo>
                  <a:pt x="374" y="76"/>
                  <a:pt x="374" y="76"/>
                  <a:pt x="374" y="76"/>
                </a:cubicBezTo>
                <a:cubicBezTo>
                  <a:pt x="373" y="76"/>
                  <a:pt x="373" y="76"/>
                  <a:pt x="373" y="76"/>
                </a:cubicBezTo>
                <a:close/>
                <a:moveTo>
                  <a:pt x="374" y="73"/>
                </a:moveTo>
                <a:cubicBezTo>
                  <a:pt x="374" y="73"/>
                  <a:pt x="374" y="73"/>
                  <a:pt x="374" y="73"/>
                </a:cubicBezTo>
                <a:cubicBezTo>
                  <a:pt x="374" y="73"/>
                  <a:pt x="374" y="73"/>
                  <a:pt x="374" y="73"/>
                </a:cubicBezTo>
                <a:cubicBezTo>
                  <a:pt x="374" y="73"/>
                  <a:pt x="374" y="73"/>
                  <a:pt x="374" y="73"/>
                </a:cubicBezTo>
                <a:close/>
                <a:moveTo>
                  <a:pt x="372" y="74"/>
                </a:moveTo>
                <a:cubicBezTo>
                  <a:pt x="372" y="74"/>
                  <a:pt x="372" y="74"/>
                  <a:pt x="372" y="74"/>
                </a:cubicBezTo>
                <a:cubicBezTo>
                  <a:pt x="372" y="74"/>
                  <a:pt x="372" y="74"/>
                  <a:pt x="372" y="74"/>
                </a:cubicBezTo>
                <a:cubicBezTo>
                  <a:pt x="372" y="74"/>
                  <a:pt x="372" y="74"/>
                  <a:pt x="372" y="74"/>
                </a:cubicBezTo>
                <a:cubicBezTo>
                  <a:pt x="372" y="74"/>
                  <a:pt x="372" y="74"/>
                  <a:pt x="372" y="74"/>
                </a:cubicBezTo>
                <a:close/>
                <a:moveTo>
                  <a:pt x="372" y="112"/>
                </a:moveTo>
                <a:cubicBezTo>
                  <a:pt x="372" y="112"/>
                  <a:pt x="372" y="112"/>
                  <a:pt x="372" y="112"/>
                </a:cubicBezTo>
                <a:cubicBezTo>
                  <a:pt x="372" y="112"/>
                  <a:pt x="372" y="112"/>
                  <a:pt x="373" y="112"/>
                </a:cubicBezTo>
                <a:cubicBezTo>
                  <a:pt x="373" y="111"/>
                  <a:pt x="373" y="111"/>
                  <a:pt x="373" y="111"/>
                </a:cubicBezTo>
                <a:cubicBezTo>
                  <a:pt x="373" y="111"/>
                  <a:pt x="372" y="111"/>
                  <a:pt x="372" y="111"/>
                </a:cubicBezTo>
                <a:cubicBezTo>
                  <a:pt x="372" y="111"/>
                  <a:pt x="372" y="111"/>
                  <a:pt x="372" y="112"/>
                </a:cubicBezTo>
                <a:cubicBezTo>
                  <a:pt x="372" y="112"/>
                  <a:pt x="372" y="112"/>
                  <a:pt x="372" y="112"/>
                </a:cubicBezTo>
                <a:close/>
                <a:moveTo>
                  <a:pt x="373" y="107"/>
                </a:moveTo>
                <a:cubicBezTo>
                  <a:pt x="374" y="107"/>
                  <a:pt x="374" y="107"/>
                  <a:pt x="374" y="107"/>
                </a:cubicBezTo>
                <a:cubicBezTo>
                  <a:pt x="374" y="107"/>
                  <a:pt x="374" y="106"/>
                  <a:pt x="373" y="106"/>
                </a:cubicBezTo>
                <a:cubicBezTo>
                  <a:pt x="373" y="106"/>
                  <a:pt x="373" y="106"/>
                  <a:pt x="373" y="107"/>
                </a:cubicBezTo>
                <a:cubicBezTo>
                  <a:pt x="373" y="107"/>
                  <a:pt x="373" y="107"/>
                  <a:pt x="373" y="108"/>
                </a:cubicBezTo>
                <a:cubicBezTo>
                  <a:pt x="373" y="107"/>
                  <a:pt x="373" y="107"/>
                  <a:pt x="373" y="107"/>
                </a:cubicBezTo>
                <a:close/>
                <a:moveTo>
                  <a:pt x="375" y="103"/>
                </a:moveTo>
                <a:cubicBezTo>
                  <a:pt x="375" y="103"/>
                  <a:pt x="375" y="103"/>
                  <a:pt x="375" y="102"/>
                </a:cubicBezTo>
                <a:cubicBezTo>
                  <a:pt x="375" y="102"/>
                  <a:pt x="375" y="102"/>
                  <a:pt x="374" y="102"/>
                </a:cubicBezTo>
                <a:cubicBezTo>
                  <a:pt x="374" y="102"/>
                  <a:pt x="374" y="102"/>
                  <a:pt x="374" y="103"/>
                </a:cubicBezTo>
                <a:cubicBezTo>
                  <a:pt x="374" y="103"/>
                  <a:pt x="374" y="103"/>
                  <a:pt x="375" y="103"/>
                </a:cubicBezTo>
                <a:close/>
                <a:moveTo>
                  <a:pt x="375" y="72"/>
                </a:moveTo>
                <a:cubicBezTo>
                  <a:pt x="375" y="72"/>
                  <a:pt x="375" y="72"/>
                  <a:pt x="375" y="72"/>
                </a:cubicBezTo>
                <a:cubicBezTo>
                  <a:pt x="375" y="71"/>
                  <a:pt x="374" y="71"/>
                  <a:pt x="373" y="71"/>
                </a:cubicBezTo>
                <a:cubicBezTo>
                  <a:pt x="373" y="71"/>
                  <a:pt x="373" y="72"/>
                  <a:pt x="373" y="72"/>
                </a:cubicBezTo>
                <a:cubicBezTo>
                  <a:pt x="373" y="73"/>
                  <a:pt x="374" y="73"/>
                  <a:pt x="374" y="73"/>
                </a:cubicBezTo>
                <a:cubicBezTo>
                  <a:pt x="375" y="73"/>
                  <a:pt x="375" y="73"/>
                  <a:pt x="375" y="72"/>
                </a:cubicBezTo>
                <a:close/>
                <a:moveTo>
                  <a:pt x="376" y="49"/>
                </a:moveTo>
                <a:cubicBezTo>
                  <a:pt x="377" y="50"/>
                  <a:pt x="377" y="50"/>
                  <a:pt x="377" y="50"/>
                </a:cubicBezTo>
                <a:cubicBezTo>
                  <a:pt x="377" y="50"/>
                  <a:pt x="377" y="50"/>
                  <a:pt x="378" y="49"/>
                </a:cubicBezTo>
                <a:cubicBezTo>
                  <a:pt x="378" y="49"/>
                  <a:pt x="377" y="49"/>
                  <a:pt x="377" y="49"/>
                </a:cubicBezTo>
                <a:cubicBezTo>
                  <a:pt x="377" y="49"/>
                  <a:pt x="377" y="49"/>
                  <a:pt x="376" y="49"/>
                </a:cubicBezTo>
                <a:close/>
                <a:moveTo>
                  <a:pt x="378" y="42"/>
                </a:moveTo>
                <a:cubicBezTo>
                  <a:pt x="378" y="42"/>
                  <a:pt x="378" y="42"/>
                  <a:pt x="378" y="42"/>
                </a:cubicBezTo>
                <a:cubicBezTo>
                  <a:pt x="378" y="43"/>
                  <a:pt x="379" y="43"/>
                  <a:pt x="379" y="43"/>
                </a:cubicBezTo>
                <a:cubicBezTo>
                  <a:pt x="379" y="43"/>
                  <a:pt x="379" y="43"/>
                  <a:pt x="379" y="43"/>
                </a:cubicBezTo>
                <a:cubicBezTo>
                  <a:pt x="379" y="42"/>
                  <a:pt x="379" y="42"/>
                  <a:pt x="378" y="42"/>
                </a:cubicBezTo>
                <a:close/>
                <a:moveTo>
                  <a:pt x="378" y="40"/>
                </a:moveTo>
                <a:cubicBezTo>
                  <a:pt x="378" y="40"/>
                  <a:pt x="378" y="40"/>
                  <a:pt x="378" y="40"/>
                </a:cubicBezTo>
                <a:cubicBezTo>
                  <a:pt x="378" y="39"/>
                  <a:pt x="376" y="41"/>
                  <a:pt x="376" y="40"/>
                </a:cubicBezTo>
                <a:cubicBezTo>
                  <a:pt x="376" y="40"/>
                  <a:pt x="376" y="39"/>
                  <a:pt x="376" y="40"/>
                </a:cubicBezTo>
                <a:cubicBezTo>
                  <a:pt x="375" y="40"/>
                  <a:pt x="374" y="40"/>
                  <a:pt x="373" y="39"/>
                </a:cubicBezTo>
                <a:cubicBezTo>
                  <a:pt x="373" y="39"/>
                  <a:pt x="372" y="39"/>
                  <a:pt x="372" y="39"/>
                </a:cubicBezTo>
                <a:cubicBezTo>
                  <a:pt x="372" y="39"/>
                  <a:pt x="372" y="39"/>
                  <a:pt x="372" y="40"/>
                </a:cubicBezTo>
                <a:cubicBezTo>
                  <a:pt x="372" y="40"/>
                  <a:pt x="372" y="41"/>
                  <a:pt x="372" y="41"/>
                </a:cubicBezTo>
                <a:cubicBezTo>
                  <a:pt x="372" y="41"/>
                  <a:pt x="373" y="41"/>
                  <a:pt x="373" y="41"/>
                </a:cubicBezTo>
                <a:cubicBezTo>
                  <a:pt x="374" y="40"/>
                  <a:pt x="375" y="40"/>
                  <a:pt x="377" y="41"/>
                </a:cubicBezTo>
                <a:cubicBezTo>
                  <a:pt x="378" y="42"/>
                  <a:pt x="379" y="41"/>
                  <a:pt x="379" y="40"/>
                </a:cubicBezTo>
                <a:cubicBezTo>
                  <a:pt x="379" y="40"/>
                  <a:pt x="379" y="40"/>
                  <a:pt x="379" y="40"/>
                </a:cubicBezTo>
                <a:cubicBezTo>
                  <a:pt x="379" y="40"/>
                  <a:pt x="378" y="39"/>
                  <a:pt x="378" y="39"/>
                </a:cubicBezTo>
                <a:cubicBezTo>
                  <a:pt x="378" y="39"/>
                  <a:pt x="378" y="40"/>
                  <a:pt x="378" y="40"/>
                </a:cubicBezTo>
                <a:close/>
                <a:moveTo>
                  <a:pt x="372" y="32"/>
                </a:moveTo>
                <a:cubicBezTo>
                  <a:pt x="372" y="31"/>
                  <a:pt x="372" y="31"/>
                  <a:pt x="372" y="31"/>
                </a:cubicBezTo>
                <a:cubicBezTo>
                  <a:pt x="372" y="31"/>
                  <a:pt x="372" y="31"/>
                  <a:pt x="372" y="31"/>
                </a:cubicBezTo>
                <a:cubicBezTo>
                  <a:pt x="371" y="31"/>
                  <a:pt x="371" y="31"/>
                  <a:pt x="371" y="31"/>
                </a:cubicBezTo>
                <a:cubicBezTo>
                  <a:pt x="371" y="31"/>
                  <a:pt x="372" y="31"/>
                  <a:pt x="372" y="32"/>
                </a:cubicBezTo>
                <a:close/>
                <a:moveTo>
                  <a:pt x="371" y="49"/>
                </a:moveTo>
                <a:cubicBezTo>
                  <a:pt x="371" y="49"/>
                  <a:pt x="371" y="49"/>
                  <a:pt x="371" y="49"/>
                </a:cubicBezTo>
                <a:cubicBezTo>
                  <a:pt x="371" y="49"/>
                  <a:pt x="371" y="49"/>
                  <a:pt x="371" y="49"/>
                </a:cubicBezTo>
                <a:cubicBezTo>
                  <a:pt x="371" y="49"/>
                  <a:pt x="371" y="49"/>
                  <a:pt x="371" y="49"/>
                </a:cubicBezTo>
                <a:cubicBezTo>
                  <a:pt x="371" y="49"/>
                  <a:pt x="371" y="49"/>
                  <a:pt x="371" y="49"/>
                </a:cubicBezTo>
                <a:close/>
                <a:moveTo>
                  <a:pt x="372" y="35"/>
                </a:moveTo>
                <a:cubicBezTo>
                  <a:pt x="372" y="36"/>
                  <a:pt x="372" y="36"/>
                  <a:pt x="372" y="36"/>
                </a:cubicBezTo>
                <a:cubicBezTo>
                  <a:pt x="372" y="36"/>
                  <a:pt x="373" y="36"/>
                  <a:pt x="373" y="36"/>
                </a:cubicBezTo>
                <a:cubicBezTo>
                  <a:pt x="373" y="35"/>
                  <a:pt x="372" y="35"/>
                  <a:pt x="372" y="35"/>
                </a:cubicBezTo>
                <a:cubicBezTo>
                  <a:pt x="372" y="35"/>
                  <a:pt x="372" y="35"/>
                  <a:pt x="372" y="35"/>
                </a:cubicBezTo>
                <a:close/>
                <a:moveTo>
                  <a:pt x="374" y="33"/>
                </a:moveTo>
                <a:cubicBezTo>
                  <a:pt x="374" y="32"/>
                  <a:pt x="374" y="32"/>
                  <a:pt x="374" y="32"/>
                </a:cubicBezTo>
                <a:cubicBezTo>
                  <a:pt x="374" y="32"/>
                  <a:pt x="374" y="32"/>
                  <a:pt x="374" y="32"/>
                </a:cubicBezTo>
                <a:cubicBezTo>
                  <a:pt x="374" y="32"/>
                  <a:pt x="374" y="32"/>
                  <a:pt x="374" y="32"/>
                </a:cubicBezTo>
                <a:cubicBezTo>
                  <a:pt x="374" y="32"/>
                  <a:pt x="374" y="32"/>
                  <a:pt x="374" y="33"/>
                </a:cubicBezTo>
                <a:close/>
                <a:moveTo>
                  <a:pt x="379" y="29"/>
                </a:moveTo>
                <a:cubicBezTo>
                  <a:pt x="379" y="29"/>
                  <a:pt x="379" y="29"/>
                  <a:pt x="379" y="29"/>
                </a:cubicBezTo>
                <a:cubicBezTo>
                  <a:pt x="379" y="29"/>
                  <a:pt x="379" y="30"/>
                  <a:pt x="379" y="30"/>
                </a:cubicBezTo>
                <a:cubicBezTo>
                  <a:pt x="379" y="30"/>
                  <a:pt x="379" y="30"/>
                  <a:pt x="379" y="29"/>
                </a:cubicBezTo>
                <a:close/>
                <a:moveTo>
                  <a:pt x="378" y="29"/>
                </a:moveTo>
                <a:cubicBezTo>
                  <a:pt x="378" y="29"/>
                  <a:pt x="378" y="29"/>
                  <a:pt x="379" y="29"/>
                </a:cubicBezTo>
                <a:cubicBezTo>
                  <a:pt x="379" y="29"/>
                  <a:pt x="379" y="29"/>
                  <a:pt x="379" y="29"/>
                </a:cubicBezTo>
                <a:cubicBezTo>
                  <a:pt x="380" y="30"/>
                  <a:pt x="380" y="30"/>
                  <a:pt x="381" y="29"/>
                </a:cubicBezTo>
                <a:cubicBezTo>
                  <a:pt x="381" y="29"/>
                  <a:pt x="381" y="29"/>
                  <a:pt x="382" y="29"/>
                </a:cubicBezTo>
                <a:cubicBezTo>
                  <a:pt x="382" y="28"/>
                  <a:pt x="382" y="28"/>
                  <a:pt x="382" y="28"/>
                </a:cubicBezTo>
                <a:cubicBezTo>
                  <a:pt x="382" y="28"/>
                  <a:pt x="382" y="28"/>
                  <a:pt x="382" y="28"/>
                </a:cubicBezTo>
                <a:cubicBezTo>
                  <a:pt x="381" y="28"/>
                  <a:pt x="379" y="28"/>
                  <a:pt x="378" y="28"/>
                </a:cubicBezTo>
                <a:cubicBezTo>
                  <a:pt x="378" y="28"/>
                  <a:pt x="378" y="29"/>
                  <a:pt x="378" y="29"/>
                </a:cubicBezTo>
                <a:close/>
                <a:moveTo>
                  <a:pt x="377" y="29"/>
                </a:moveTo>
                <a:cubicBezTo>
                  <a:pt x="377" y="30"/>
                  <a:pt x="377" y="30"/>
                  <a:pt x="377" y="29"/>
                </a:cubicBezTo>
                <a:cubicBezTo>
                  <a:pt x="376" y="29"/>
                  <a:pt x="376" y="30"/>
                  <a:pt x="376" y="30"/>
                </a:cubicBezTo>
                <a:cubicBezTo>
                  <a:pt x="377" y="30"/>
                  <a:pt x="377" y="30"/>
                  <a:pt x="377" y="30"/>
                </a:cubicBezTo>
                <a:cubicBezTo>
                  <a:pt x="378" y="30"/>
                  <a:pt x="378" y="30"/>
                  <a:pt x="377" y="29"/>
                </a:cubicBezTo>
                <a:close/>
                <a:moveTo>
                  <a:pt x="376" y="29"/>
                </a:moveTo>
                <a:cubicBezTo>
                  <a:pt x="376" y="29"/>
                  <a:pt x="376" y="29"/>
                  <a:pt x="377" y="29"/>
                </a:cubicBezTo>
                <a:cubicBezTo>
                  <a:pt x="377" y="29"/>
                  <a:pt x="377" y="29"/>
                  <a:pt x="377" y="29"/>
                </a:cubicBezTo>
                <a:cubicBezTo>
                  <a:pt x="377" y="29"/>
                  <a:pt x="377" y="29"/>
                  <a:pt x="377" y="29"/>
                </a:cubicBezTo>
                <a:cubicBezTo>
                  <a:pt x="377" y="28"/>
                  <a:pt x="377" y="28"/>
                  <a:pt x="377" y="28"/>
                </a:cubicBezTo>
                <a:cubicBezTo>
                  <a:pt x="377" y="28"/>
                  <a:pt x="377" y="28"/>
                  <a:pt x="377" y="28"/>
                </a:cubicBezTo>
                <a:cubicBezTo>
                  <a:pt x="377" y="28"/>
                  <a:pt x="376" y="27"/>
                  <a:pt x="376" y="27"/>
                </a:cubicBezTo>
                <a:cubicBezTo>
                  <a:pt x="375" y="27"/>
                  <a:pt x="375" y="29"/>
                  <a:pt x="376" y="29"/>
                </a:cubicBezTo>
                <a:close/>
                <a:moveTo>
                  <a:pt x="374" y="28"/>
                </a:moveTo>
                <a:cubicBezTo>
                  <a:pt x="374" y="28"/>
                  <a:pt x="374" y="28"/>
                  <a:pt x="374" y="28"/>
                </a:cubicBezTo>
                <a:cubicBezTo>
                  <a:pt x="375" y="28"/>
                  <a:pt x="375" y="28"/>
                  <a:pt x="375" y="28"/>
                </a:cubicBezTo>
                <a:cubicBezTo>
                  <a:pt x="375" y="28"/>
                  <a:pt x="375" y="28"/>
                  <a:pt x="374" y="28"/>
                </a:cubicBezTo>
                <a:cubicBezTo>
                  <a:pt x="374" y="28"/>
                  <a:pt x="374" y="28"/>
                  <a:pt x="374" y="28"/>
                </a:cubicBezTo>
                <a:close/>
                <a:moveTo>
                  <a:pt x="372" y="27"/>
                </a:moveTo>
                <a:cubicBezTo>
                  <a:pt x="372" y="27"/>
                  <a:pt x="372" y="27"/>
                  <a:pt x="372" y="27"/>
                </a:cubicBezTo>
                <a:cubicBezTo>
                  <a:pt x="373" y="27"/>
                  <a:pt x="373" y="27"/>
                  <a:pt x="373" y="27"/>
                </a:cubicBezTo>
                <a:cubicBezTo>
                  <a:pt x="373" y="27"/>
                  <a:pt x="372" y="27"/>
                  <a:pt x="372" y="27"/>
                </a:cubicBezTo>
                <a:cubicBezTo>
                  <a:pt x="372" y="27"/>
                  <a:pt x="372" y="27"/>
                  <a:pt x="372" y="27"/>
                </a:cubicBezTo>
                <a:close/>
                <a:moveTo>
                  <a:pt x="371" y="30"/>
                </a:moveTo>
                <a:cubicBezTo>
                  <a:pt x="372" y="30"/>
                  <a:pt x="372" y="30"/>
                  <a:pt x="373" y="31"/>
                </a:cubicBezTo>
                <a:cubicBezTo>
                  <a:pt x="373" y="31"/>
                  <a:pt x="374" y="31"/>
                  <a:pt x="374" y="31"/>
                </a:cubicBezTo>
                <a:cubicBezTo>
                  <a:pt x="374" y="31"/>
                  <a:pt x="374" y="31"/>
                  <a:pt x="374" y="30"/>
                </a:cubicBezTo>
                <a:cubicBezTo>
                  <a:pt x="373" y="30"/>
                  <a:pt x="373" y="30"/>
                  <a:pt x="374" y="30"/>
                </a:cubicBezTo>
                <a:cubicBezTo>
                  <a:pt x="374" y="30"/>
                  <a:pt x="374" y="30"/>
                  <a:pt x="374" y="30"/>
                </a:cubicBezTo>
                <a:cubicBezTo>
                  <a:pt x="375" y="30"/>
                  <a:pt x="375" y="29"/>
                  <a:pt x="375" y="29"/>
                </a:cubicBezTo>
                <a:cubicBezTo>
                  <a:pt x="375" y="29"/>
                  <a:pt x="375" y="29"/>
                  <a:pt x="374" y="29"/>
                </a:cubicBezTo>
                <a:cubicBezTo>
                  <a:pt x="374" y="29"/>
                  <a:pt x="373" y="29"/>
                  <a:pt x="372" y="28"/>
                </a:cubicBezTo>
                <a:cubicBezTo>
                  <a:pt x="372" y="28"/>
                  <a:pt x="371" y="29"/>
                  <a:pt x="371" y="29"/>
                </a:cubicBezTo>
                <a:cubicBezTo>
                  <a:pt x="370" y="29"/>
                  <a:pt x="370" y="29"/>
                  <a:pt x="371" y="30"/>
                </a:cubicBezTo>
                <a:close/>
                <a:moveTo>
                  <a:pt x="371" y="38"/>
                </a:moveTo>
                <a:cubicBezTo>
                  <a:pt x="371" y="38"/>
                  <a:pt x="371" y="38"/>
                  <a:pt x="371" y="39"/>
                </a:cubicBezTo>
                <a:cubicBezTo>
                  <a:pt x="371" y="39"/>
                  <a:pt x="371" y="39"/>
                  <a:pt x="371" y="39"/>
                </a:cubicBezTo>
                <a:cubicBezTo>
                  <a:pt x="371" y="39"/>
                  <a:pt x="371" y="39"/>
                  <a:pt x="371" y="39"/>
                </a:cubicBezTo>
                <a:cubicBezTo>
                  <a:pt x="371" y="39"/>
                  <a:pt x="371" y="38"/>
                  <a:pt x="371" y="38"/>
                </a:cubicBezTo>
                <a:close/>
                <a:moveTo>
                  <a:pt x="369" y="52"/>
                </a:moveTo>
                <a:cubicBezTo>
                  <a:pt x="369" y="52"/>
                  <a:pt x="368" y="52"/>
                  <a:pt x="368" y="53"/>
                </a:cubicBezTo>
                <a:cubicBezTo>
                  <a:pt x="368" y="53"/>
                  <a:pt x="368" y="54"/>
                  <a:pt x="368" y="54"/>
                </a:cubicBezTo>
                <a:cubicBezTo>
                  <a:pt x="367" y="54"/>
                  <a:pt x="367" y="55"/>
                  <a:pt x="367" y="55"/>
                </a:cubicBezTo>
                <a:cubicBezTo>
                  <a:pt x="367" y="55"/>
                  <a:pt x="368" y="55"/>
                  <a:pt x="368" y="55"/>
                </a:cubicBezTo>
                <a:cubicBezTo>
                  <a:pt x="368" y="54"/>
                  <a:pt x="369" y="55"/>
                  <a:pt x="369" y="55"/>
                </a:cubicBezTo>
                <a:cubicBezTo>
                  <a:pt x="370" y="56"/>
                  <a:pt x="371" y="56"/>
                  <a:pt x="372" y="56"/>
                </a:cubicBezTo>
                <a:cubicBezTo>
                  <a:pt x="372" y="56"/>
                  <a:pt x="373" y="55"/>
                  <a:pt x="372" y="55"/>
                </a:cubicBezTo>
                <a:cubicBezTo>
                  <a:pt x="372" y="55"/>
                  <a:pt x="371" y="54"/>
                  <a:pt x="372" y="54"/>
                </a:cubicBezTo>
                <a:cubicBezTo>
                  <a:pt x="372" y="54"/>
                  <a:pt x="372" y="54"/>
                  <a:pt x="372" y="54"/>
                </a:cubicBezTo>
                <a:cubicBezTo>
                  <a:pt x="371" y="54"/>
                  <a:pt x="370" y="53"/>
                  <a:pt x="369" y="52"/>
                </a:cubicBezTo>
                <a:close/>
                <a:moveTo>
                  <a:pt x="369" y="43"/>
                </a:moveTo>
                <a:cubicBezTo>
                  <a:pt x="369" y="43"/>
                  <a:pt x="369" y="43"/>
                  <a:pt x="370" y="43"/>
                </a:cubicBezTo>
                <a:cubicBezTo>
                  <a:pt x="369" y="43"/>
                  <a:pt x="369" y="42"/>
                  <a:pt x="369" y="42"/>
                </a:cubicBezTo>
                <a:cubicBezTo>
                  <a:pt x="369" y="42"/>
                  <a:pt x="368" y="42"/>
                  <a:pt x="368" y="42"/>
                </a:cubicBezTo>
                <a:cubicBezTo>
                  <a:pt x="368" y="43"/>
                  <a:pt x="369" y="43"/>
                  <a:pt x="369" y="43"/>
                </a:cubicBezTo>
                <a:close/>
                <a:moveTo>
                  <a:pt x="370" y="33"/>
                </a:moveTo>
                <a:cubicBezTo>
                  <a:pt x="369" y="33"/>
                  <a:pt x="369" y="33"/>
                  <a:pt x="369" y="33"/>
                </a:cubicBezTo>
                <a:cubicBezTo>
                  <a:pt x="369" y="33"/>
                  <a:pt x="370" y="33"/>
                  <a:pt x="370" y="33"/>
                </a:cubicBezTo>
                <a:cubicBezTo>
                  <a:pt x="370" y="33"/>
                  <a:pt x="370" y="33"/>
                  <a:pt x="370" y="33"/>
                </a:cubicBezTo>
                <a:cubicBezTo>
                  <a:pt x="370" y="33"/>
                  <a:pt x="370" y="33"/>
                  <a:pt x="370" y="33"/>
                </a:cubicBezTo>
                <a:close/>
                <a:moveTo>
                  <a:pt x="368" y="32"/>
                </a:moveTo>
                <a:cubicBezTo>
                  <a:pt x="368" y="32"/>
                  <a:pt x="368" y="32"/>
                  <a:pt x="368" y="32"/>
                </a:cubicBezTo>
                <a:cubicBezTo>
                  <a:pt x="368" y="32"/>
                  <a:pt x="369" y="32"/>
                  <a:pt x="370" y="32"/>
                </a:cubicBezTo>
                <a:cubicBezTo>
                  <a:pt x="369" y="31"/>
                  <a:pt x="369" y="31"/>
                  <a:pt x="368" y="31"/>
                </a:cubicBezTo>
                <a:cubicBezTo>
                  <a:pt x="368" y="31"/>
                  <a:pt x="368" y="31"/>
                  <a:pt x="368" y="32"/>
                </a:cubicBezTo>
                <a:close/>
                <a:moveTo>
                  <a:pt x="368" y="35"/>
                </a:moveTo>
                <a:cubicBezTo>
                  <a:pt x="368" y="35"/>
                  <a:pt x="368" y="35"/>
                  <a:pt x="368" y="35"/>
                </a:cubicBezTo>
                <a:cubicBezTo>
                  <a:pt x="368" y="35"/>
                  <a:pt x="368" y="36"/>
                  <a:pt x="368" y="36"/>
                </a:cubicBezTo>
                <a:cubicBezTo>
                  <a:pt x="369" y="36"/>
                  <a:pt x="369" y="35"/>
                  <a:pt x="369" y="35"/>
                </a:cubicBezTo>
                <a:cubicBezTo>
                  <a:pt x="369" y="35"/>
                  <a:pt x="368" y="35"/>
                  <a:pt x="368" y="35"/>
                </a:cubicBezTo>
                <a:close/>
                <a:moveTo>
                  <a:pt x="367" y="37"/>
                </a:moveTo>
                <a:cubicBezTo>
                  <a:pt x="367" y="38"/>
                  <a:pt x="367" y="38"/>
                  <a:pt x="368" y="38"/>
                </a:cubicBezTo>
                <a:cubicBezTo>
                  <a:pt x="368" y="38"/>
                  <a:pt x="368" y="38"/>
                  <a:pt x="369" y="38"/>
                </a:cubicBezTo>
                <a:cubicBezTo>
                  <a:pt x="369" y="38"/>
                  <a:pt x="369" y="38"/>
                  <a:pt x="369" y="38"/>
                </a:cubicBezTo>
                <a:cubicBezTo>
                  <a:pt x="369" y="38"/>
                  <a:pt x="369" y="37"/>
                  <a:pt x="369" y="37"/>
                </a:cubicBezTo>
                <a:cubicBezTo>
                  <a:pt x="369" y="37"/>
                  <a:pt x="368" y="37"/>
                  <a:pt x="368" y="37"/>
                </a:cubicBezTo>
                <a:cubicBezTo>
                  <a:pt x="368" y="37"/>
                  <a:pt x="368" y="37"/>
                  <a:pt x="368" y="37"/>
                </a:cubicBezTo>
                <a:cubicBezTo>
                  <a:pt x="367" y="37"/>
                  <a:pt x="367" y="37"/>
                  <a:pt x="367" y="37"/>
                </a:cubicBezTo>
                <a:close/>
                <a:moveTo>
                  <a:pt x="365" y="28"/>
                </a:moveTo>
                <a:cubicBezTo>
                  <a:pt x="366" y="29"/>
                  <a:pt x="366" y="29"/>
                  <a:pt x="367" y="29"/>
                </a:cubicBezTo>
                <a:cubicBezTo>
                  <a:pt x="367" y="29"/>
                  <a:pt x="367" y="29"/>
                  <a:pt x="367" y="29"/>
                </a:cubicBezTo>
                <a:cubicBezTo>
                  <a:pt x="367" y="29"/>
                  <a:pt x="367" y="28"/>
                  <a:pt x="367" y="28"/>
                </a:cubicBezTo>
                <a:cubicBezTo>
                  <a:pt x="367" y="28"/>
                  <a:pt x="366" y="28"/>
                  <a:pt x="365" y="28"/>
                </a:cubicBezTo>
                <a:cubicBezTo>
                  <a:pt x="365" y="28"/>
                  <a:pt x="365" y="28"/>
                  <a:pt x="365" y="28"/>
                </a:cubicBezTo>
                <a:close/>
                <a:moveTo>
                  <a:pt x="367" y="45"/>
                </a:moveTo>
                <a:cubicBezTo>
                  <a:pt x="367" y="46"/>
                  <a:pt x="367" y="46"/>
                  <a:pt x="367" y="46"/>
                </a:cubicBezTo>
                <a:cubicBezTo>
                  <a:pt x="367" y="46"/>
                  <a:pt x="367" y="46"/>
                  <a:pt x="367" y="46"/>
                </a:cubicBezTo>
                <a:cubicBezTo>
                  <a:pt x="367" y="46"/>
                  <a:pt x="367" y="46"/>
                  <a:pt x="367" y="46"/>
                </a:cubicBezTo>
                <a:cubicBezTo>
                  <a:pt x="367" y="46"/>
                  <a:pt x="367" y="45"/>
                  <a:pt x="367" y="45"/>
                </a:cubicBezTo>
                <a:close/>
                <a:moveTo>
                  <a:pt x="365" y="35"/>
                </a:moveTo>
                <a:cubicBezTo>
                  <a:pt x="365" y="35"/>
                  <a:pt x="365" y="36"/>
                  <a:pt x="366" y="36"/>
                </a:cubicBezTo>
                <a:cubicBezTo>
                  <a:pt x="366" y="36"/>
                  <a:pt x="366" y="35"/>
                  <a:pt x="366" y="35"/>
                </a:cubicBezTo>
                <a:cubicBezTo>
                  <a:pt x="366" y="35"/>
                  <a:pt x="366" y="35"/>
                  <a:pt x="366" y="35"/>
                </a:cubicBezTo>
                <a:cubicBezTo>
                  <a:pt x="366" y="35"/>
                  <a:pt x="365" y="35"/>
                  <a:pt x="365" y="35"/>
                </a:cubicBezTo>
                <a:close/>
                <a:moveTo>
                  <a:pt x="365" y="52"/>
                </a:moveTo>
                <a:cubicBezTo>
                  <a:pt x="365" y="52"/>
                  <a:pt x="365" y="53"/>
                  <a:pt x="365" y="53"/>
                </a:cubicBezTo>
                <a:cubicBezTo>
                  <a:pt x="366" y="53"/>
                  <a:pt x="367" y="53"/>
                  <a:pt x="367" y="52"/>
                </a:cubicBezTo>
                <a:cubicBezTo>
                  <a:pt x="368" y="52"/>
                  <a:pt x="368" y="52"/>
                  <a:pt x="368" y="52"/>
                </a:cubicBezTo>
                <a:cubicBezTo>
                  <a:pt x="368" y="52"/>
                  <a:pt x="368" y="51"/>
                  <a:pt x="368" y="51"/>
                </a:cubicBezTo>
                <a:cubicBezTo>
                  <a:pt x="368" y="51"/>
                  <a:pt x="367" y="51"/>
                  <a:pt x="367" y="51"/>
                </a:cubicBezTo>
                <a:cubicBezTo>
                  <a:pt x="367" y="52"/>
                  <a:pt x="366" y="52"/>
                  <a:pt x="366" y="52"/>
                </a:cubicBezTo>
                <a:cubicBezTo>
                  <a:pt x="365" y="52"/>
                  <a:pt x="365" y="52"/>
                  <a:pt x="365" y="52"/>
                </a:cubicBezTo>
                <a:cubicBezTo>
                  <a:pt x="365" y="52"/>
                  <a:pt x="365" y="52"/>
                  <a:pt x="365" y="52"/>
                </a:cubicBezTo>
                <a:close/>
                <a:moveTo>
                  <a:pt x="364" y="28"/>
                </a:moveTo>
                <a:cubicBezTo>
                  <a:pt x="364" y="28"/>
                  <a:pt x="364" y="29"/>
                  <a:pt x="364" y="29"/>
                </a:cubicBezTo>
                <a:cubicBezTo>
                  <a:pt x="365" y="29"/>
                  <a:pt x="365" y="28"/>
                  <a:pt x="365" y="28"/>
                </a:cubicBezTo>
                <a:cubicBezTo>
                  <a:pt x="365" y="28"/>
                  <a:pt x="365" y="28"/>
                  <a:pt x="365" y="28"/>
                </a:cubicBezTo>
                <a:cubicBezTo>
                  <a:pt x="364" y="28"/>
                  <a:pt x="364" y="28"/>
                  <a:pt x="364" y="28"/>
                </a:cubicBezTo>
                <a:close/>
                <a:moveTo>
                  <a:pt x="364" y="27"/>
                </a:moveTo>
                <a:cubicBezTo>
                  <a:pt x="364" y="27"/>
                  <a:pt x="364" y="27"/>
                  <a:pt x="364" y="27"/>
                </a:cubicBezTo>
                <a:cubicBezTo>
                  <a:pt x="364" y="27"/>
                  <a:pt x="364" y="27"/>
                  <a:pt x="364" y="27"/>
                </a:cubicBezTo>
                <a:cubicBezTo>
                  <a:pt x="364" y="27"/>
                  <a:pt x="364" y="27"/>
                  <a:pt x="364" y="27"/>
                </a:cubicBezTo>
                <a:cubicBezTo>
                  <a:pt x="364" y="27"/>
                  <a:pt x="364" y="27"/>
                  <a:pt x="364" y="27"/>
                </a:cubicBezTo>
                <a:close/>
                <a:moveTo>
                  <a:pt x="362" y="35"/>
                </a:moveTo>
                <a:cubicBezTo>
                  <a:pt x="362" y="36"/>
                  <a:pt x="362" y="36"/>
                  <a:pt x="362" y="36"/>
                </a:cubicBezTo>
                <a:cubicBezTo>
                  <a:pt x="363" y="36"/>
                  <a:pt x="363" y="36"/>
                  <a:pt x="363" y="36"/>
                </a:cubicBezTo>
                <a:cubicBezTo>
                  <a:pt x="363" y="36"/>
                  <a:pt x="363" y="35"/>
                  <a:pt x="364" y="35"/>
                </a:cubicBezTo>
                <a:cubicBezTo>
                  <a:pt x="363" y="35"/>
                  <a:pt x="363" y="35"/>
                  <a:pt x="363" y="35"/>
                </a:cubicBezTo>
                <a:cubicBezTo>
                  <a:pt x="363" y="35"/>
                  <a:pt x="362" y="35"/>
                  <a:pt x="362" y="35"/>
                </a:cubicBezTo>
                <a:close/>
                <a:moveTo>
                  <a:pt x="362" y="33"/>
                </a:moveTo>
                <a:cubicBezTo>
                  <a:pt x="363" y="33"/>
                  <a:pt x="363" y="33"/>
                  <a:pt x="363" y="33"/>
                </a:cubicBezTo>
                <a:cubicBezTo>
                  <a:pt x="363" y="33"/>
                  <a:pt x="363" y="33"/>
                  <a:pt x="363" y="33"/>
                </a:cubicBezTo>
                <a:cubicBezTo>
                  <a:pt x="363" y="33"/>
                  <a:pt x="362" y="33"/>
                  <a:pt x="362" y="33"/>
                </a:cubicBezTo>
                <a:cubicBezTo>
                  <a:pt x="362" y="33"/>
                  <a:pt x="362" y="33"/>
                  <a:pt x="362" y="33"/>
                </a:cubicBezTo>
                <a:close/>
                <a:moveTo>
                  <a:pt x="361" y="31"/>
                </a:moveTo>
                <a:cubicBezTo>
                  <a:pt x="361" y="32"/>
                  <a:pt x="362" y="32"/>
                  <a:pt x="363" y="31"/>
                </a:cubicBezTo>
                <a:cubicBezTo>
                  <a:pt x="363" y="31"/>
                  <a:pt x="363" y="31"/>
                  <a:pt x="363" y="31"/>
                </a:cubicBezTo>
                <a:cubicBezTo>
                  <a:pt x="362" y="30"/>
                  <a:pt x="362" y="30"/>
                  <a:pt x="361" y="30"/>
                </a:cubicBezTo>
                <a:cubicBezTo>
                  <a:pt x="361" y="29"/>
                  <a:pt x="361" y="29"/>
                  <a:pt x="362" y="29"/>
                </a:cubicBezTo>
                <a:cubicBezTo>
                  <a:pt x="362" y="29"/>
                  <a:pt x="362" y="29"/>
                  <a:pt x="363" y="29"/>
                </a:cubicBezTo>
                <a:cubicBezTo>
                  <a:pt x="363" y="29"/>
                  <a:pt x="363" y="29"/>
                  <a:pt x="363" y="29"/>
                </a:cubicBezTo>
                <a:cubicBezTo>
                  <a:pt x="363" y="29"/>
                  <a:pt x="363" y="29"/>
                  <a:pt x="363" y="29"/>
                </a:cubicBezTo>
                <a:cubicBezTo>
                  <a:pt x="362" y="29"/>
                  <a:pt x="362" y="28"/>
                  <a:pt x="361" y="28"/>
                </a:cubicBezTo>
                <a:cubicBezTo>
                  <a:pt x="361" y="28"/>
                  <a:pt x="361" y="28"/>
                  <a:pt x="361" y="29"/>
                </a:cubicBezTo>
                <a:cubicBezTo>
                  <a:pt x="360" y="29"/>
                  <a:pt x="361" y="30"/>
                  <a:pt x="361" y="31"/>
                </a:cubicBezTo>
                <a:close/>
                <a:moveTo>
                  <a:pt x="362" y="36"/>
                </a:moveTo>
                <a:cubicBezTo>
                  <a:pt x="362" y="36"/>
                  <a:pt x="361" y="36"/>
                  <a:pt x="361" y="36"/>
                </a:cubicBezTo>
                <a:cubicBezTo>
                  <a:pt x="361" y="36"/>
                  <a:pt x="361" y="36"/>
                  <a:pt x="361" y="36"/>
                </a:cubicBezTo>
                <a:cubicBezTo>
                  <a:pt x="361" y="36"/>
                  <a:pt x="361" y="36"/>
                  <a:pt x="362" y="36"/>
                </a:cubicBezTo>
                <a:cubicBezTo>
                  <a:pt x="362" y="36"/>
                  <a:pt x="362" y="36"/>
                  <a:pt x="362" y="36"/>
                </a:cubicBezTo>
                <a:cubicBezTo>
                  <a:pt x="362" y="36"/>
                  <a:pt x="362" y="36"/>
                  <a:pt x="362" y="36"/>
                </a:cubicBezTo>
                <a:close/>
                <a:moveTo>
                  <a:pt x="360" y="52"/>
                </a:moveTo>
                <a:cubicBezTo>
                  <a:pt x="360" y="52"/>
                  <a:pt x="360" y="52"/>
                  <a:pt x="360" y="52"/>
                </a:cubicBezTo>
                <a:cubicBezTo>
                  <a:pt x="360" y="52"/>
                  <a:pt x="360" y="52"/>
                  <a:pt x="361" y="52"/>
                </a:cubicBezTo>
                <a:cubicBezTo>
                  <a:pt x="360" y="52"/>
                  <a:pt x="360" y="52"/>
                  <a:pt x="360" y="52"/>
                </a:cubicBezTo>
                <a:cubicBezTo>
                  <a:pt x="360" y="52"/>
                  <a:pt x="360" y="52"/>
                  <a:pt x="360" y="52"/>
                </a:cubicBezTo>
                <a:close/>
                <a:moveTo>
                  <a:pt x="357" y="32"/>
                </a:moveTo>
                <a:cubicBezTo>
                  <a:pt x="357" y="33"/>
                  <a:pt x="357" y="33"/>
                  <a:pt x="358" y="33"/>
                </a:cubicBezTo>
                <a:cubicBezTo>
                  <a:pt x="358" y="33"/>
                  <a:pt x="358" y="33"/>
                  <a:pt x="358" y="33"/>
                </a:cubicBezTo>
                <a:cubicBezTo>
                  <a:pt x="358" y="32"/>
                  <a:pt x="358" y="32"/>
                  <a:pt x="358" y="32"/>
                </a:cubicBezTo>
                <a:cubicBezTo>
                  <a:pt x="358" y="32"/>
                  <a:pt x="357" y="32"/>
                  <a:pt x="357" y="32"/>
                </a:cubicBezTo>
                <a:close/>
                <a:moveTo>
                  <a:pt x="356" y="34"/>
                </a:moveTo>
                <a:cubicBezTo>
                  <a:pt x="356" y="34"/>
                  <a:pt x="355" y="35"/>
                  <a:pt x="355" y="35"/>
                </a:cubicBezTo>
                <a:cubicBezTo>
                  <a:pt x="355" y="36"/>
                  <a:pt x="355" y="36"/>
                  <a:pt x="356" y="36"/>
                </a:cubicBezTo>
                <a:cubicBezTo>
                  <a:pt x="357" y="36"/>
                  <a:pt x="357" y="36"/>
                  <a:pt x="357" y="37"/>
                </a:cubicBezTo>
                <a:cubicBezTo>
                  <a:pt x="358" y="37"/>
                  <a:pt x="358" y="37"/>
                  <a:pt x="358" y="37"/>
                </a:cubicBezTo>
                <a:cubicBezTo>
                  <a:pt x="359" y="37"/>
                  <a:pt x="358" y="36"/>
                  <a:pt x="358" y="36"/>
                </a:cubicBezTo>
                <a:cubicBezTo>
                  <a:pt x="358" y="35"/>
                  <a:pt x="357" y="34"/>
                  <a:pt x="356" y="34"/>
                </a:cubicBezTo>
                <a:close/>
                <a:moveTo>
                  <a:pt x="358" y="53"/>
                </a:moveTo>
                <a:cubicBezTo>
                  <a:pt x="358" y="53"/>
                  <a:pt x="358" y="53"/>
                  <a:pt x="358" y="53"/>
                </a:cubicBezTo>
                <a:cubicBezTo>
                  <a:pt x="358" y="54"/>
                  <a:pt x="358" y="54"/>
                  <a:pt x="359" y="54"/>
                </a:cubicBezTo>
                <a:cubicBezTo>
                  <a:pt x="359" y="54"/>
                  <a:pt x="359" y="53"/>
                  <a:pt x="359" y="53"/>
                </a:cubicBezTo>
                <a:cubicBezTo>
                  <a:pt x="359" y="53"/>
                  <a:pt x="358" y="53"/>
                  <a:pt x="358" y="53"/>
                </a:cubicBezTo>
                <a:close/>
                <a:moveTo>
                  <a:pt x="355" y="30"/>
                </a:moveTo>
                <a:cubicBezTo>
                  <a:pt x="355" y="30"/>
                  <a:pt x="355" y="30"/>
                  <a:pt x="355" y="30"/>
                </a:cubicBezTo>
                <a:cubicBezTo>
                  <a:pt x="355" y="30"/>
                  <a:pt x="355" y="29"/>
                  <a:pt x="355" y="29"/>
                </a:cubicBezTo>
                <a:cubicBezTo>
                  <a:pt x="355" y="30"/>
                  <a:pt x="355" y="30"/>
                  <a:pt x="355" y="30"/>
                </a:cubicBezTo>
                <a:close/>
                <a:moveTo>
                  <a:pt x="355" y="32"/>
                </a:moveTo>
                <a:cubicBezTo>
                  <a:pt x="355" y="33"/>
                  <a:pt x="355" y="33"/>
                  <a:pt x="356" y="33"/>
                </a:cubicBezTo>
                <a:cubicBezTo>
                  <a:pt x="356" y="33"/>
                  <a:pt x="356" y="33"/>
                  <a:pt x="356" y="32"/>
                </a:cubicBezTo>
                <a:cubicBezTo>
                  <a:pt x="356" y="32"/>
                  <a:pt x="356" y="32"/>
                  <a:pt x="355" y="32"/>
                </a:cubicBezTo>
                <a:cubicBezTo>
                  <a:pt x="355" y="32"/>
                  <a:pt x="355" y="32"/>
                  <a:pt x="355" y="32"/>
                </a:cubicBezTo>
                <a:close/>
                <a:moveTo>
                  <a:pt x="354" y="74"/>
                </a:moveTo>
                <a:cubicBezTo>
                  <a:pt x="354" y="74"/>
                  <a:pt x="354" y="74"/>
                  <a:pt x="353" y="74"/>
                </a:cubicBezTo>
                <a:cubicBezTo>
                  <a:pt x="354" y="74"/>
                  <a:pt x="354" y="74"/>
                  <a:pt x="354" y="74"/>
                </a:cubicBezTo>
                <a:cubicBezTo>
                  <a:pt x="354" y="74"/>
                  <a:pt x="355" y="74"/>
                  <a:pt x="355" y="74"/>
                </a:cubicBezTo>
                <a:cubicBezTo>
                  <a:pt x="355" y="74"/>
                  <a:pt x="356" y="74"/>
                  <a:pt x="356" y="74"/>
                </a:cubicBezTo>
                <a:cubicBezTo>
                  <a:pt x="356" y="74"/>
                  <a:pt x="355" y="74"/>
                  <a:pt x="355" y="74"/>
                </a:cubicBezTo>
                <a:cubicBezTo>
                  <a:pt x="355" y="74"/>
                  <a:pt x="354" y="74"/>
                  <a:pt x="354" y="74"/>
                </a:cubicBezTo>
                <a:close/>
                <a:moveTo>
                  <a:pt x="354" y="69"/>
                </a:moveTo>
                <a:cubicBezTo>
                  <a:pt x="355" y="69"/>
                  <a:pt x="355" y="69"/>
                  <a:pt x="355" y="69"/>
                </a:cubicBezTo>
                <a:cubicBezTo>
                  <a:pt x="355" y="68"/>
                  <a:pt x="355" y="68"/>
                  <a:pt x="355" y="68"/>
                </a:cubicBezTo>
                <a:cubicBezTo>
                  <a:pt x="355" y="68"/>
                  <a:pt x="354" y="68"/>
                  <a:pt x="354" y="68"/>
                </a:cubicBezTo>
                <a:cubicBezTo>
                  <a:pt x="354" y="69"/>
                  <a:pt x="354" y="69"/>
                  <a:pt x="354" y="69"/>
                </a:cubicBezTo>
                <a:close/>
                <a:moveTo>
                  <a:pt x="355" y="70"/>
                </a:moveTo>
                <a:cubicBezTo>
                  <a:pt x="355" y="70"/>
                  <a:pt x="355" y="70"/>
                  <a:pt x="355" y="70"/>
                </a:cubicBezTo>
                <a:cubicBezTo>
                  <a:pt x="355" y="70"/>
                  <a:pt x="355" y="70"/>
                  <a:pt x="355" y="70"/>
                </a:cubicBezTo>
                <a:cubicBezTo>
                  <a:pt x="355" y="70"/>
                  <a:pt x="355" y="70"/>
                  <a:pt x="355" y="70"/>
                </a:cubicBezTo>
                <a:cubicBezTo>
                  <a:pt x="355" y="70"/>
                  <a:pt x="355" y="70"/>
                  <a:pt x="355" y="70"/>
                </a:cubicBezTo>
                <a:close/>
                <a:moveTo>
                  <a:pt x="357" y="92"/>
                </a:moveTo>
                <a:cubicBezTo>
                  <a:pt x="356" y="91"/>
                  <a:pt x="356" y="91"/>
                  <a:pt x="356" y="91"/>
                </a:cubicBezTo>
                <a:cubicBezTo>
                  <a:pt x="356" y="91"/>
                  <a:pt x="356" y="91"/>
                  <a:pt x="355" y="91"/>
                </a:cubicBezTo>
                <a:cubicBezTo>
                  <a:pt x="356" y="92"/>
                  <a:pt x="356" y="92"/>
                  <a:pt x="356" y="92"/>
                </a:cubicBezTo>
                <a:cubicBezTo>
                  <a:pt x="356" y="92"/>
                  <a:pt x="356" y="92"/>
                  <a:pt x="357" y="92"/>
                </a:cubicBezTo>
                <a:close/>
                <a:moveTo>
                  <a:pt x="356" y="111"/>
                </a:moveTo>
                <a:cubicBezTo>
                  <a:pt x="356" y="111"/>
                  <a:pt x="356" y="111"/>
                  <a:pt x="356" y="111"/>
                </a:cubicBezTo>
                <a:cubicBezTo>
                  <a:pt x="356" y="111"/>
                  <a:pt x="356" y="111"/>
                  <a:pt x="356" y="111"/>
                </a:cubicBezTo>
                <a:cubicBezTo>
                  <a:pt x="356" y="111"/>
                  <a:pt x="356" y="111"/>
                  <a:pt x="356" y="111"/>
                </a:cubicBezTo>
                <a:cubicBezTo>
                  <a:pt x="356" y="111"/>
                  <a:pt x="356" y="111"/>
                  <a:pt x="356" y="111"/>
                </a:cubicBezTo>
                <a:close/>
                <a:moveTo>
                  <a:pt x="355" y="99"/>
                </a:moveTo>
                <a:cubicBezTo>
                  <a:pt x="355" y="99"/>
                  <a:pt x="355" y="98"/>
                  <a:pt x="355" y="98"/>
                </a:cubicBezTo>
                <a:cubicBezTo>
                  <a:pt x="355" y="98"/>
                  <a:pt x="355" y="98"/>
                  <a:pt x="355" y="98"/>
                </a:cubicBezTo>
                <a:cubicBezTo>
                  <a:pt x="355" y="98"/>
                  <a:pt x="355" y="98"/>
                  <a:pt x="355" y="98"/>
                </a:cubicBezTo>
                <a:cubicBezTo>
                  <a:pt x="355" y="99"/>
                  <a:pt x="355" y="99"/>
                  <a:pt x="355" y="99"/>
                </a:cubicBezTo>
                <a:close/>
                <a:moveTo>
                  <a:pt x="355" y="101"/>
                </a:moveTo>
                <a:cubicBezTo>
                  <a:pt x="355" y="101"/>
                  <a:pt x="355" y="101"/>
                  <a:pt x="355" y="101"/>
                </a:cubicBezTo>
                <a:cubicBezTo>
                  <a:pt x="355" y="101"/>
                  <a:pt x="355" y="101"/>
                  <a:pt x="355" y="101"/>
                </a:cubicBezTo>
                <a:cubicBezTo>
                  <a:pt x="355" y="101"/>
                  <a:pt x="355" y="101"/>
                  <a:pt x="355" y="101"/>
                </a:cubicBezTo>
                <a:cubicBezTo>
                  <a:pt x="355" y="101"/>
                  <a:pt x="355" y="101"/>
                  <a:pt x="355" y="101"/>
                </a:cubicBezTo>
                <a:close/>
                <a:moveTo>
                  <a:pt x="356" y="95"/>
                </a:moveTo>
                <a:cubicBezTo>
                  <a:pt x="356" y="95"/>
                  <a:pt x="355" y="95"/>
                  <a:pt x="355" y="95"/>
                </a:cubicBezTo>
                <a:cubicBezTo>
                  <a:pt x="355" y="95"/>
                  <a:pt x="355" y="95"/>
                  <a:pt x="355" y="95"/>
                </a:cubicBezTo>
                <a:cubicBezTo>
                  <a:pt x="355" y="95"/>
                  <a:pt x="355" y="95"/>
                  <a:pt x="355" y="95"/>
                </a:cubicBezTo>
                <a:cubicBezTo>
                  <a:pt x="355" y="95"/>
                  <a:pt x="356" y="95"/>
                  <a:pt x="356" y="95"/>
                </a:cubicBezTo>
                <a:close/>
                <a:moveTo>
                  <a:pt x="357" y="67"/>
                </a:moveTo>
                <a:cubicBezTo>
                  <a:pt x="356" y="67"/>
                  <a:pt x="356" y="67"/>
                  <a:pt x="356" y="67"/>
                </a:cubicBezTo>
                <a:cubicBezTo>
                  <a:pt x="356" y="67"/>
                  <a:pt x="356" y="67"/>
                  <a:pt x="356" y="67"/>
                </a:cubicBezTo>
                <a:cubicBezTo>
                  <a:pt x="356" y="67"/>
                  <a:pt x="356" y="67"/>
                  <a:pt x="356" y="67"/>
                </a:cubicBezTo>
                <a:cubicBezTo>
                  <a:pt x="356" y="67"/>
                  <a:pt x="356" y="67"/>
                  <a:pt x="357" y="67"/>
                </a:cubicBezTo>
                <a:close/>
                <a:moveTo>
                  <a:pt x="352" y="170"/>
                </a:moveTo>
                <a:cubicBezTo>
                  <a:pt x="352" y="170"/>
                  <a:pt x="352" y="169"/>
                  <a:pt x="353" y="169"/>
                </a:cubicBezTo>
                <a:cubicBezTo>
                  <a:pt x="354" y="170"/>
                  <a:pt x="354" y="169"/>
                  <a:pt x="355" y="168"/>
                </a:cubicBezTo>
                <a:cubicBezTo>
                  <a:pt x="355" y="168"/>
                  <a:pt x="354" y="168"/>
                  <a:pt x="354" y="168"/>
                </a:cubicBezTo>
                <a:cubicBezTo>
                  <a:pt x="354" y="168"/>
                  <a:pt x="354" y="168"/>
                  <a:pt x="354" y="168"/>
                </a:cubicBezTo>
                <a:cubicBezTo>
                  <a:pt x="353" y="168"/>
                  <a:pt x="352" y="169"/>
                  <a:pt x="351" y="168"/>
                </a:cubicBezTo>
                <a:cubicBezTo>
                  <a:pt x="351" y="168"/>
                  <a:pt x="351" y="168"/>
                  <a:pt x="350" y="168"/>
                </a:cubicBezTo>
                <a:cubicBezTo>
                  <a:pt x="350" y="169"/>
                  <a:pt x="350" y="169"/>
                  <a:pt x="349" y="169"/>
                </a:cubicBezTo>
                <a:cubicBezTo>
                  <a:pt x="349" y="169"/>
                  <a:pt x="349" y="170"/>
                  <a:pt x="349" y="170"/>
                </a:cubicBezTo>
                <a:cubicBezTo>
                  <a:pt x="349" y="170"/>
                  <a:pt x="349" y="170"/>
                  <a:pt x="349" y="171"/>
                </a:cubicBezTo>
                <a:cubicBezTo>
                  <a:pt x="349" y="171"/>
                  <a:pt x="349" y="171"/>
                  <a:pt x="349" y="171"/>
                </a:cubicBezTo>
                <a:cubicBezTo>
                  <a:pt x="349" y="171"/>
                  <a:pt x="349" y="171"/>
                  <a:pt x="348" y="171"/>
                </a:cubicBezTo>
                <a:cubicBezTo>
                  <a:pt x="348" y="171"/>
                  <a:pt x="348" y="171"/>
                  <a:pt x="348" y="171"/>
                </a:cubicBezTo>
                <a:cubicBezTo>
                  <a:pt x="347" y="170"/>
                  <a:pt x="347" y="169"/>
                  <a:pt x="346" y="170"/>
                </a:cubicBezTo>
                <a:cubicBezTo>
                  <a:pt x="346" y="171"/>
                  <a:pt x="346" y="171"/>
                  <a:pt x="347" y="171"/>
                </a:cubicBezTo>
                <a:cubicBezTo>
                  <a:pt x="347" y="171"/>
                  <a:pt x="347" y="171"/>
                  <a:pt x="347" y="171"/>
                </a:cubicBezTo>
                <a:cubicBezTo>
                  <a:pt x="347" y="172"/>
                  <a:pt x="347" y="172"/>
                  <a:pt x="347" y="172"/>
                </a:cubicBezTo>
                <a:cubicBezTo>
                  <a:pt x="347" y="173"/>
                  <a:pt x="346" y="173"/>
                  <a:pt x="345" y="173"/>
                </a:cubicBezTo>
                <a:cubicBezTo>
                  <a:pt x="345" y="172"/>
                  <a:pt x="345" y="172"/>
                  <a:pt x="344" y="172"/>
                </a:cubicBezTo>
                <a:cubicBezTo>
                  <a:pt x="344" y="172"/>
                  <a:pt x="344" y="172"/>
                  <a:pt x="344" y="172"/>
                </a:cubicBezTo>
                <a:cubicBezTo>
                  <a:pt x="344" y="173"/>
                  <a:pt x="343" y="173"/>
                  <a:pt x="344" y="174"/>
                </a:cubicBezTo>
                <a:cubicBezTo>
                  <a:pt x="344" y="175"/>
                  <a:pt x="344" y="175"/>
                  <a:pt x="345" y="174"/>
                </a:cubicBezTo>
                <a:cubicBezTo>
                  <a:pt x="345" y="174"/>
                  <a:pt x="345" y="174"/>
                  <a:pt x="346" y="174"/>
                </a:cubicBezTo>
                <a:cubicBezTo>
                  <a:pt x="346" y="174"/>
                  <a:pt x="346" y="174"/>
                  <a:pt x="347" y="175"/>
                </a:cubicBezTo>
                <a:cubicBezTo>
                  <a:pt x="347" y="175"/>
                  <a:pt x="348" y="175"/>
                  <a:pt x="348" y="174"/>
                </a:cubicBezTo>
                <a:cubicBezTo>
                  <a:pt x="348" y="174"/>
                  <a:pt x="349" y="173"/>
                  <a:pt x="349" y="173"/>
                </a:cubicBezTo>
                <a:cubicBezTo>
                  <a:pt x="349" y="173"/>
                  <a:pt x="349" y="173"/>
                  <a:pt x="349" y="173"/>
                </a:cubicBezTo>
                <a:cubicBezTo>
                  <a:pt x="349" y="173"/>
                  <a:pt x="349" y="173"/>
                  <a:pt x="349" y="173"/>
                </a:cubicBezTo>
                <a:cubicBezTo>
                  <a:pt x="349" y="173"/>
                  <a:pt x="350" y="173"/>
                  <a:pt x="350" y="173"/>
                </a:cubicBezTo>
                <a:cubicBezTo>
                  <a:pt x="350" y="173"/>
                  <a:pt x="350" y="174"/>
                  <a:pt x="350" y="174"/>
                </a:cubicBezTo>
                <a:cubicBezTo>
                  <a:pt x="351" y="174"/>
                  <a:pt x="350" y="174"/>
                  <a:pt x="350" y="175"/>
                </a:cubicBezTo>
                <a:cubicBezTo>
                  <a:pt x="349" y="175"/>
                  <a:pt x="349" y="176"/>
                  <a:pt x="349" y="176"/>
                </a:cubicBezTo>
                <a:cubicBezTo>
                  <a:pt x="349" y="176"/>
                  <a:pt x="349" y="176"/>
                  <a:pt x="349" y="176"/>
                </a:cubicBezTo>
                <a:cubicBezTo>
                  <a:pt x="350" y="177"/>
                  <a:pt x="350" y="177"/>
                  <a:pt x="351" y="177"/>
                </a:cubicBezTo>
                <a:cubicBezTo>
                  <a:pt x="351" y="177"/>
                  <a:pt x="352" y="177"/>
                  <a:pt x="352" y="176"/>
                </a:cubicBezTo>
                <a:cubicBezTo>
                  <a:pt x="352" y="176"/>
                  <a:pt x="352" y="175"/>
                  <a:pt x="352" y="175"/>
                </a:cubicBezTo>
                <a:cubicBezTo>
                  <a:pt x="353" y="175"/>
                  <a:pt x="353" y="176"/>
                  <a:pt x="353" y="176"/>
                </a:cubicBezTo>
                <a:cubicBezTo>
                  <a:pt x="354" y="176"/>
                  <a:pt x="354" y="175"/>
                  <a:pt x="355" y="175"/>
                </a:cubicBezTo>
                <a:cubicBezTo>
                  <a:pt x="355" y="175"/>
                  <a:pt x="355" y="174"/>
                  <a:pt x="354" y="174"/>
                </a:cubicBezTo>
                <a:cubicBezTo>
                  <a:pt x="354" y="174"/>
                  <a:pt x="354" y="174"/>
                  <a:pt x="354" y="173"/>
                </a:cubicBezTo>
                <a:cubicBezTo>
                  <a:pt x="353" y="173"/>
                  <a:pt x="353" y="174"/>
                  <a:pt x="352" y="174"/>
                </a:cubicBezTo>
                <a:cubicBezTo>
                  <a:pt x="352" y="173"/>
                  <a:pt x="353" y="173"/>
                  <a:pt x="353" y="173"/>
                </a:cubicBezTo>
                <a:cubicBezTo>
                  <a:pt x="353" y="173"/>
                  <a:pt x="353" y="172"/>
                  <a:pt x="353" y="172"/>
                </a:cubicBezTo>
                <a:cubicBezTo>
                  <a:pt x="353" y="172"/>
                  <a:pt x="353" y="172"/>
                  <a:pt x="353" y="172"/>
                </a:cubicBezTo>
                <a:cubicBezTo>
                  <a:pt x="353" y="172"/>
                  <a:pt x="352" y="173"/>
                  <a:pt x="352" y="173"/>
                </a:cubicBezTo>
                <a:cubicBezTo>
                  <a:pt x="352" y="173"/>
                  <a:pt x="352" y="173"/>
                  <a:pt x="352" y="173"/>
                </a:cubicBezTo>
                <a:cubicBezTo>
                  <a:pt x="352" y="173"/>
                  <a:pt x="352" y="172"/>
                  <a:pt x="352" y="172"/>
                </a:cubicBezTo>
                <a:cubicBezTo>
                  <a:pt x="352" y="172"/>
                  <a:pt x="352" y="171"/>
                  <a:pt x="353" y="171"/>
                </a:cubicBezTo>
                <a:cubicBezTo>
                  <a:pt x="354" y="172"/>
                  <a:pt x="354" y="171"/>
                  <a:pt x="354" y="170"/>
                </a:cubicBezTo>
                <a:cubicBezTo>
                  <a:pt x="354" y="170"/>
                  <a:pt x="354" y="170"/>
                  <a:pt x="354" y="170"/>
                </a:cubicBezTo>
                <a:cubicBezTo>
                  <a:pt x="354" y="170"/>
                  <a:pt x="353" y="170"/>
                  <a:pt x="353" y="170"/>
                </a:cubicBezTo>
                <a:cubicBezTo>
                  <a:pt x="352" y="170"/>
                  <a:pt x="352" y="170"/>
                  <a:pt x="352" y="170"/>
                </a:cubicBezTo>
                <a:cubicBezTo>
                  <a:pt x="352" y="170"/>
                  <a:pt x="352" y="170"/>
                  <a:pt x="352" y="170"/>
                </a:cubicBezTo>
                <a:cubicBezTo>
                  <a:pt x="352" y="170"/>
                  <a:pt x="352" y="170"/>
                  <a:pt x="352" y="170"/>
                </a:cubicBezTo>
                <a:close/>
                <a:moveTo>
                  <a:pt x="349" y="182"/>
                </a:moveTo>
                <a:cubicBezTo>
                  <a:pt x="349" y="182"/>
                  <a:pt x="349" y="183"/>
                  <a:pt x="349" y="183"/>
                </a:cubicBezTo>
                <a:cubicBezTo>
                  <a:pt x="350" y="183"/>
                  <a:pt x="350" y="182"/>
                  <a:pt x="351" y="182"/>
                </a:cubicBezTo>
                <a:cubicBezTo>
                  <a:pt x="351" y="182"/>
                  <a:pt x="351" y="182"/>
                  <a:pt x="351" y="182"/>
                </a:cubicBezTo>
                <a:cubicBezTo>
                  <a:pt x="351" y="182"/>
                  <a:pt x="351" y="182"/>
                  <a:pt x="351" y="182"/>
                </a:cubicBezTo>
                <a:cubicBezTo>
                  <a:pt x="351" y="182"/>
                  <a:pt x="349" y="182"/>
                  <a:pt x="349" y="182"/>
                </a:cubicBezTo>
                <a:close/>
                <a:moveTo>
                  <a:pt x="350" y="181"/>
                </a:moveTo>
                <a:cubicBezTo>
                  <a:pt x="350" y="181"/>
                  <a:pt x="350" y="181"/>
                  <a:pt x="350" y="180"/>
                </a:cubicBezTo>
                <a:cubicBezTo>
                  <a:pt x="350" y="181"/>
                  <a:pt x="350" y="181"/>
                  <a:pt x="350" y="181"/>
                </a:cubicBezTo>
                <a:cubicBezTo>
                  <a:pt x="350" y="181"/>
                  <a:pt x="350" y="181"/>
                  <a:pt x="350" y="181"/>
                </a:cubicBezTo>
                <a:close/>
                <a:moveTo>
                  <a:pt x="353" y="179"/>
                </a:moveTo>
                <a:cubicBezTo>
                  <a:pt x="353" y="179"/>
                  <a:pt x="354" y="179"/>
                  <a:pt x="354" y="178"/>
                </a:cubicBezTo>
                <a:cubicBezTo>
                  <a:pt x="354" y="178"/>
                  <a:pt x="354" y="178"/>
                  <a:pt x="354" y="177"/>
                </a:cubicBezTo>
                <a:cubicBezTo>
                  <a:pt x="354" y="177"/>
                  <a:pt x="353" y="177"/>
                  <a:pt x="353" y="177"/>
                </a:cubicBezTo>
                <a:cubicBezTo>
                  <a:pt x="352" y="177"/>
                  <a:pt x="351" y="178"/>
                  <a:pt x="350" y="178"/>
                </a:cubicBezTo>
                <a:cubicBezTo>
                  <a:pt x="350" y="178"/>
                  <a:pt x="349" y="179"/>
                  <a:pt x="349" y="179"/>
                </a:cubicBezTo>
                <a:cubicBezTo>
                  <a:pt x="349" y="179"/>
                  <a:pt x="349" y="179"/>
                  <a:pt x="349" y="179"/>
                </a:cubicBezTo>
                <a:cubicBezTo>
                  <a:pt x="349" y="180"/>
                  <a:pt x="349" y="180"/>
                  <a:pt x="349" y="180"/>
                </a:cubicBezTo>
                <a:cubicBezTo>
                  <a:pt x="350" y="180"/>
                  <a:pt x="350" y="179"/>
                  <a:pt x="350" y="179"/>
                </a:cubicBezTo>
                <a:cubicBezTo>
                  <a:pt x="350" y="179"/>
                  <a:pt x="350" y="180"/>
                  <a:pt x="351" y="180"/>
                </a:cubicBezTo>
                <a:cubicBezTo>
                  <a:pt x="351" y="179"/>
                  <a:pt x="352" y="179"/>
                  <a:pt x="353" y="179"/>
                </a:cubicBezTo>
                <a:close/>
                <a:moveTo>
                  <a:pt x="352" y="186"/>
                </a:moveTo>
                <a:cubicBezTo>
                  <a:pt x="352" y="186"/>
                  <a:pt x="352" y="185"/>
                  <a:pt x="352" y="185"/>
                </a:cubicBezTo>
                <a:cubicBezTo>
                  <a:pt x="353" y="185"/>
                  <a:pt x="353" y="185"/>
                  <a:pt x="354" y="185"/>
                </a:cubicBezTo>
                <a:cubicBezTo>
                  <a:pt x="354" y="185"/>
                  <a:pt x="354" y="184"/>
                  <a:pt x="354" y="184"/>
                </a:cubicBezTo>
                <a:cubicBezTo>
                  <a:pt x="354" y="184"/>
                  <a:pt x="354" y="184"/>
                  <a:pt x="354" y="184"/>
                </a:cubicBezTo>
                <a:cubicBezTo>
                  <a:pt x="353" y="184"/>
                  <a:pt x="353" y="184"/>
                  <a:pt x="352" y="184"/>
                </a:cubicBezTo>
                <a:cubicBezTo>
                  <a:pt x="352" y="184"/>
                  <a:pt x="351" y="184"/>
                  <a:pt x="351" y="184"/>
                </a:cubicBezTo>
                <a:cubicBezTo>
                  <a:pt x="351" y="185"/>
                  <a:pt x="351" y="185"/>
                  <a:pt x="352" y="186"/>
                </a:cubicBezTo>
                <a:close/>
                <a:moveTo>
                  <a:pt x="354" y="188"/>
                </a:moveTo>
                <a:cubicBezTo>
                  <a:pt x="354" y="188"/>
                  <a:pt x="354" y="188"/>
                  <a:pt x="354" y="188"/>
                </a:cubicBezTo>
                <a:cubicBezTo>
                  <a:pt x="354" y="188"/>
                  <a:pt x="354" y="188"/>
                  <a:pt x="355" y="188"/>
                </a:cubicBezTo>
                <a:cubicBezTo>
                  <a:pt x="355" y="188"/>
                  <a:pt x="355" y="188"/>
                  <a:pt x="354" y="187"/>
                </a:cubicBezTo>
                <a:cubicBezTo>
                  <a:pt x="354" y="188"/>
                  <a:pt x="354" y="188"/>
                  <a:pt x="354" y="188"/>
                </a:cubicBezTo>
                <a:close/>
                <a:moveTo>
                  <a:pt x="355" y="183"/>
                </a:moveTo>
                <a:cubicBezTo>
                  <a:pt x="355" y="183"/>
                  <a:pt x="355" y="183"/>
                  <a:pt x="355" y="182"/>
                </a:cubicBezTo>
                <a:cubicBezTo>
                  <a:pt x="354" y="183"/>
                  <a:pt x="354" y="183"/>
                  <a:pt x="354" y="183"/>
                </a:cubicBezTo>
                <a:cubicBezTo>
                  <a:pt x="354" y="183"/>
                  <a:pt x="354" y="183"/>
                  <a:pt x="354" y="183"/>
                </a:cubicBezTo>
                <a:cubicBezTo>
                  <a:pt x="354" y="183"/>
                  <a:pt x="355" y="183"/>
                  <a:pt x="355" y="183"/>
                </a:cubicBezTo>
                <a:close/>
                <a:moveTo>
                  <a:pt x="349" y="174"/>
                </a:moveTo>
                <a:cubicBezTo>
                  <a:pt x="349" y="174"/>
                  <a:pt x="349" y="173"/>
                  <a:pt x="349" y="173"/>
                </a:cubicBezTo>
                <a:cubicBezTo>
                  <a:pt x="349" y="173"/>
                  <a:pt x="349" y="173"/>
                  <a:pt x="349" y="173"/>
                </a:cubicBezTo>
                <a:cubicBezTo>
                  <a:pt x="349" y="174"/>
                  <a:pt x="349" y="174"/>
                  <a:pt x="349" y="174"/>
                </a:cubicBezTo>
                <a:close/>
                <a:moveTo>
                  <a:pt x="346" y="186"/>
                </a:moveTo>
                <a:cubicBezTo>
                  <a:pt x="346" y="187"/>
                  <a:pt x="347" y="187"/>
                  <a:pt x="347" y="186"/>
                </a:cubicBezTo>
                <a:cubicBezTo>
                  <a:pt x="347" y="186"/>
                  <a:pt x="347" y="186"/>
                  <a:pt x="347" y="186"/>
                </a:cubicBezTo>
                <a:cubicBezTo>
                  <a:pt x="348" y="186"/>
                  <a:pt x="348" y="186"/>
                  <a:pt x="348" y="186"/>
                </a:cubicBezTo>
                <a:cubicBezTo>
                  <a:pt x="348" y="186"/>
                  <a:pt x="348" y="186"/>
                  <a:pt x="348" y="186"/>
                </a:cubicBezTo>
                <a:cubicBezTo>
                  <a:pt x="348" y="185"/>
                  <a:pt x="348" y="185"/>
                  <a:pt x="347" y="185"/>
                </a:cubicBezTo>
                <a:cubicBezTo>
                  <a:pt x="346" y="186"/>
                  <a:pt x="346" y="186"/>
                  <a:pt x="345" y="185"/>
                </a:cubicBezTo>
                <a:cubicBezTo>
                  <a:pt x="345" y="185"/>
                  <a:pt x="344" y="185"/>
                  <a:pt x="344" y="185"/>
                </a:cubicBezTo>
                <a:cubicBezTo>
                  <a:pt x="344" y="185"/>
                  <a:pt x="344" y="186"/>
                  <a:pt x="344" y="186"/>
                </a:cubicBezTo>
                <a:cubicBezTo>
                  <a:pt x="345" y="186"/>
                  <a:pt x="346" y="186"/>
                  <a:pt x="346" y="186"/>
                </a:cubicBezTo>
                <a:close/>
                <a:moveTo>
                  <a:pt x="346" y="189"/>
                </a:moveTo>
                <a:cubicBezTo>
                  <a:pt x="346" y="189"/>
                  <a:pt x="346" y="189"/>
                  <a:pt x="345" y="189"/>
                </a:cubicBezTo>
                <a:cubicBezTo>
                  <a:pt x="346" y="189"/>
                  <a:pt x="346" y="189"/>
                  <a:pt x="346" y="189"/>
                </a:cubicBezTo>
                <a:cubicBezTo>
                  <a:pt x="346" y="189"/>
                  <a:pt x="346" y="189"/>
                  <a:pt x="346" y="189"/>
                </a:cubicBezTo>
                <a:cubicBezTo>
                  <a:pt x="346" y="189"/>
                  <a:pt x="346" y="189"/>
                  <a:pt x="346" y="189"/>
                </a:cubicBezTo>
                <a:close/>
                <a:moveTo>
                  <a:pt x="345" y="188"/>
                </a:moveTo>
                <a:cubicBezTo>
                  <a:pt x="345" y="188"/>
                  <a:pt x="345" y="187"/>
                  <a:pt x="345" y="187"/>
                </a:cubicBezTo>
                <a:cubicBezTo>
                  <a:pt x="344" y="187"/>
                  <a:pt x="344" y="188"/>
                  <a:pt x="343" y="187"/>
                </a:cubicBezTo>
                <a:cubicBezTo>
                  <a:pt x="343" y="187"/>
                  <a:pt x="343" y="187"/>
                  <a:pt x="343" y="187"/>
                </a:cubicBezTo>
                <a:cubicBezTo>
                  <a:pt x="343" y="187"/>
                  <a:pt x="343" y="187"/>
                  <a:pt x="343" y="188"/>
                </a:cubicBezTo>
                <a:cubicBezTo>
                  <a:pt x="343" y="188"/>
                  <a:pt x="343" y="189"/>
                  <a:pt x="343" y="189"/>
                </a:cubicBezTo>
                <a:cubicBezTo>
                  <a:pt x="344" y="189"/>
                  <a:pt x="344" y="189"/>
                  <a:pt x="344" y="188"/>
                </a:cubicBezTo>
                <a:cubicBezTo>
                  <a:pt x="345" y="188"/>
                  <a:pt x="345" y="188"/>
                  <a:pt x="345" y="188"/>
                </a:cubicBezTo>
                <a:close/>
                <a:moveTo>
                  <a:pt x="344" y="191"/>
                </a:moveTo>
                <a:cubicBezTo>
                  <a:pt x="344" y="192"/>
                  <a:pt x="344" y="192"/>
                  <a:pt x="344" y="192"/>
                </a:cubicBezTo>
                <a:cubicBezTo>
                  <a:pt x="344" y="192"/>
                  <a:pt x="344" y="192"/>
                  <a:pt x="345" y="192"/>
                </a:cubicBezTo>
                <a:cubicBezTo>
                  <a:pt x="344" y="192"/>
                  <a:pt x="344" y="192"/>
                  <a:pt x="344" y="191"/>
                </a:cubicBezTo>
                <a:close/>
                <a:moveTo>
                  <a:pt x="341" y="182"/>
                </a:moveTo>
                <a:cubicBezTo>
                  <a:pt x="341" y="182"/>
                  <a:pt x="341" y="183"/>
                  <a:pt x="341" y="183"/>
                </a:cubicBezTo>
                <a:cubicBezTo>
                  <a:pt x="341" y="183"/>
                  <a:pt x="341" y="183"/>
                  <a:pt x="341" y="183"/>
                </a:cubicBezTo>
                <a:cubicBezTo>
                  <a:pt x="341" y="184"/>
                  <a:pt x="341" y="184"/>
                  <a:pt x="341" y="183"/>
                </a:cubicBezTo>
                <a:cubicBezTo>
                  <a:pt x="342" y="183"/>
                  <a:pt x="342" y="183"/>
                  <a:pt x="342" y="183"/>
                </a:cubicBezTo>
                <a:cubicBezTo>
                  <a:pt x="343" y="182"/>
                  <a:pt x="343" y="182"/>
                  <a:pt x="344" y="182"/>
                </a:cubicBezTo>
                <a:cubicBezTo>
                  <a:pt x="344" y="182"/>
                  <a:pt x="344" y="182"/>
                  <a:pt x="345" y="181"/>
                </a:cubicBezTo>
                <a:cubicBezTo>
                  <a:pt x="345" y="180"/>
                  <a:pt x="345" y="180"/>
                  <a:pt x="346" y="181"/>
                </a:cubicBezTo>
                <a:cubicBezTo>
                  <a:pt x="347" y="181"/>
                  <a:pt x="347" y="181"/>
                  <a:pt x="347" y="181"/>
                </a:cubicBezTo>
                <a:cubicBezTo>
                  <a:pt x="348" y="181"/>
                  <a:pt x="348" y="181"/>
                  <a:pt x="348" y="180"/>
                </a:cubicBezTo>
                <a:cubicBezTo>
                  <a:pt x="348" y="179"/>
                  <a:pt x="347" y="179"/>
                  <a:pt x="346" y="179"/>
                </a:cubicBezTo>
                <a:cubicBezTo>
                  <a:pt x="346" y="178"/>
                  <a:pt x="346" y="177"/>
                  <a:pt x="346" y="176"/>
                </a:cubicBezTo>
                <a:cubicBezTo>
                  <a:pt x="346" y="176"/>
                  <a:pt x="346" y="176"/>
                  <a:pt x="346" y="176"/>
                </a:cubicBezTo>
                <a:cubicBezTo>
                  <a:pt x="346" y="176"/>
                  <a:pt x="346" y="176"/>
                  <a:pt x="346" y="176"/>
                </a:cubicBezTo>
                <a:cubicBezTo>
                  <a:pt x="345" y="176"/>
                  <a:pt x="345" y="176"/>
                  <a:pt x="345" y="177"/>
                </a:cubicBezTo>
                <a:cubicBezTo>
                  <a:pt x="345" y="177"/>
                  <a:pt x="345" y="178"/>
                  <a:pt x="344" y="178"/>
                </a:cubicBezTo>
                <a:cubicBezTo>
                  <a:pt x="344" y="179"/>
                  <a:pt x="344" y="179"/>
                  <a:pt x="345" y="180"/>
                </a:cubicBezTo>
                <a:cubicBezTo>
                  <a:pt x="345" y="180"/>
                  <a:pt x="345" y="180"/>
                  <a:pt x="345" y="180"/>
                </a:cubicBezTo>
                <a:cubicBezTo>
                  <a:pt x="344" y="181"/>
                  <a:pt x="343" y="180"/>
                  <a:pt x="343" y="181"/>
                </a:cubicBezTo>
                <a:cubicBezTo>
                  <a:pt x="342" y="181"/>
                  <a:pt x="342" y="181"/>
                  <a:pt x="342" y="181"/>
                </a:cubicBezTo>
                <a:cubicBezTo>
                  <a:pt x="342" y="180"/>
                  <a:pt x="342" y="179"/>
                  <a:pt x="341" y="179"/>
                </a:cubicBezTo>
                <a:cubicBezTo>
                  <a:pt x="341" y="179"/>
                  <a:pt x="340" y="179"/>
                  <a:pt x="340" y="179"/>
                </a:cubicBezTo>
                <a:cubicBezTo>
                  <a:pt x="340" y="179"/>
                  <a:pt x="340" y="180"/>
                  <a:pt x="340" y="180"/>
                </a:cubicBezTo>
                <a:cubicBezTo>
                  <a:pt x="340" y="180"/>
                  <a:pt x="341" y="181"/>
                  <a:pt x="341" y="181"/>
                </a:cubicBezTo>
                <a:cubicBezTo>
                  <a:pt x="342" y="181"/>
                  <a:pt x="341" y="182"/>
                  <a:pt x="341" y="182"/>
                </a:cubicBezTo>
                <a:close/>
                <a:moveTo>
                  <a:pt x="340" y="182"/>
                </a:moveTo>
                <a:cubicBezTo>
                  <a:pt x="340" y="182"/>
                  <a:pt x="340" y="182"/>
                  <a:pt x="340" y="182"/>
                </a:cubicBezTo>
                <a:cubicBezTo>
                  <a:pt x="340" y="182"/>
                  <a:pt x="340" y="182"/>
                  <a:pt x="340" y="182"/>
                </a:cubicBezTo>
                <a:cubicBezTo>
                  <a:pt x="340" y="182"/>
                  <a:pt x="340" y="182"/>
                  <a:pt x="341" y="182"/>
                </a:cubicBezTo>
                <a:cubicBezTo>
                  <a:pt x="340" y="182"/>
                  <a:pt x="340" y="182"/>
                  <a:pt x="340" y="182"/>
                </a:cubicBezTo>
                <a:close/>
                <a:moveTo>
                  <a:pt x="339" y="181"/>
                </a:moveTo>
                <a:cubicBezTo>
                  <a:pt x="340" y="181"/>
                  <a:pt x="339" y="180"/>
                  <a:pt x="339" y="180"/>
                </a:cubicBezTo>
                <a:cubicBezTo>
                  <a:pt x="339" y="180"/>
                  <a:pt x="338" y="180"/>
                  <a:pt x="338" y="180"/>
                </a:cubicBezTo>
                <a:cubicBezTo>
                  <a:pt x="338" y="179"/>
                  <a:pt x="338" y="179"/>
                  <a:pt x="338" y="179"/>
                </a:cubicBezTo>
                <a:cubicBezTo>
                  <a:pt x="337" y="180"/>
                  <a:pt x="337" y="181"/>
                  <a:pt x="337" y="181"/>
                </a:cubicBezTo>
                <a:cubicBezTo>
                  <a:pt x="337" y="181"/>
                  <a:pt x="337" y="181"/>
                  <a:pt x="337" y="182"/>
                </a:cubicBezTo>
                <a:cubicBezTo>
                  <a:pt x="337" y="182"/>
                  <a:pt x="337" y="182"/>
                  <a:pt x="337" y="181"/>
                </a:cubicBezTo>
                <a:cubicBezTo>
                  <a:pt x="338" y="181"/>
                  <a:pt x="339" y="181"/>
                  <a:pt x="339" y="181"/>
                </a:cubicBezTo>
                <a:close/>
                <a:moveTo>
                  <a:pt x="339" y="183"/>
                </a:moveTo>
                <a:cubicBezTo>
                  <a:pt x="339" y="183"/>
                  <a:pt x="339" y="183"/>
                  <a:pt x="338" y="183"/>
                </a:cubicBezTo>
                <a:cubicBezTo>
                  <a:pt x="339" y="183"/>
                  <a:pt x="339" y="183"/>
                  <a:pt x="339" y="183"/>
                </a:cubicBezTo>
                <a:cubicBezTo>
                  <a:pt x="339" y="183"/>
                  <a:pt x="339" y="183"/>
                  <a:pt x="339" y="183"/>
                </a:cubicBezTo>
                <a:cubicBezTo>
                  <a:pt x="339" y="183"/>
                  <a:pt x="339" y="183"/>
                  <a:pt x="339" y="183"/>
                </a:cubicBezTo>
                <a:close/>
                <a:moveTo>
                  <a:pt x="334" y="184"/>
                </a:moveTo>
                <a:cubicBezTo>
                  <a:pt x="335" y="184"/>
                  <a:pt x="335" y="184"/>
                  <a:pt x="335" y="184"/>
                </a:cubicBezTo>
                <a:cubicBezTo>
                  <a:pt x="335" y="183"/>
                  <a:pt x="336" y="183"/>
                  <a:pt x="336" y="183"/>
                </a:cubicBezTo>
                <a:cubicBezTo>
                  <a:pt x="336" y="182"/>
                  <a:pt x="336" y="182"/>
                  <a:pt x="335" y="182"/>
                </a:cubicBezTo>
                <a:cubicBezTo>
                  <a:pt x="335" y="182"/>
                  <a:pt x="335" y="182"/>
                  <a:pt x="335" y="182"/>
                </a:cubicBezTo>
                <a:cubicBezTo>
                  <a:pt x="334" y="183"/>
                  <a:pt x="334" y="182"/>
                  <a:pt x="334" y="182"/>
                </a:cubicBezTo>
                <a:cubicBezTo>
                  <a:pt x="333" y="182"/>
                  <a:pt x="333" y="181"/>
                  <a:pt x="333" y="182"/>
                </a:cubicBezTo>
                <a:cubicBezTo>
                  <a:pt x="333" y="182"/>
                  <a:pt x="333" y="182"/>
                  <a:pt x="333" y="182"/>
                </a:cubicBezTo>
                <a:cubicBezTo>
                  <a:pt x="332" y="182"/>
                  <a:pt x="332" y="182"/>
                  <a:pt x="332" y="182"/>
                </a:cubicBezTo>
                <a:cubicBezTo>
                  <a:pt x="332" y="182"/>
                  <a:pt x="331" y="181"/>
                  <a:pt x="331" y="182"/>
                </a:cubicBezTo>
                <a:cubicBezTo>
                  <a:pt x="331" y="183"/>
                  <a:pt x="330" y="182"/>
                  <a:pt x="330" y="182"/>
                </a:cubicBezTo>
                <a:cubicBezTo>
                  <a:pt x="330" y="183"/>
                  <a:pt x="330" y="183"/>
                  <a:pt x="330" y="183"/>
                </a:cubicBezTo>
                <a:cubicBezTo>
                  <a:pt x="330" y="183"/>
                  <a:pt x="330" y="183"/>
                  <a:pt x="331" y="183"/>
                </a:cubicBezTo>
                <a:cubicBezTo>
                  <a:pt x="331" y="184"/>
                  <a:pt x="331" y="183"/>
                  <a:pt x="331" y="183"/>
                </a:cubicBezTo>
                <a:cubicBezTo>
                  <a:pt x="332" y="183"/>
                  <a:pt x="332" y="183"/>
                  <a:pt x="332" y="184"/>
                </a:cubicBezTo>
                <a:cubicBezTo>
                  <a:pt x="332" y="184"/>
                  <a:pt x="332" y="185"/>
                  <a:pt x="331" y="185"/>
                </a:cubicBezTo>
                <a:cubicBezTo>
                  <a:pt x="331" y="186"/>
                  <a:pt x="331" y="184"/>
                  <a:pt x="330" y="184"/>
                </a:cubicBezTo>
                <a:cubicBezTo>
                  <a:pt x="330" y="184"/>
                  <a:pt x="330" y="184"/>
                  <a:pt x="330" y="184"/>
                </a:cubicBezTo>
                <a:cubicBezTo>
                  <a:pt x="329" y="184"/>
                  <a:pt x="329" y="184"/>
                  <a:pt x="329" y="184"/>
                </a:cubicBezTo>
                <a:cubicBezTo>
                  <a:pt x="329" y="184"/>
                  <a:pt x="329" y="185"/>
                  <a:pt x="329" y="185"/>
                </a:cubicBezTo>
                <a:cubicBezTo>
                  <a:pt x="329" y="185"/>
                  <a:pt x="329" y="186"/>
                  <a:pt x="329" y="186"/>
                </a:cubicBezTo>
                <a:cubicBezTo>
                  <a:pt x="329" y="187"/>
                  <a:pt x="329" y="187"/>
                  <a:pt x="329" y="187"/>
                </a:cubicBezTo>
                <a:cubicBezTo>
                  <a:pt x="330" y="186"/>
                  <a:pt x="332" y="186"/>
                  <a:pt x="333" y="186"/>
                </a:cubicBezTo>
                <a:cubicBezTo>
                  <a:pt x="334" y="186"/>
                  <a:pt x="334" y="186"/>
                  <a:pt x="334" y="184"/>
                </a:cubicBezTo>
                <a:cubicBezTo>
                  <a:pt x="334" y="184"/>
                  <a:pt x="334" y="184"/>
                  <a:pt x="334" y="184"/>
                </a:cubicBezTo>
                <a:close/>
                <a:moveTo>
                  <a:pt x="334" y="187"/>
                </a:moveTo>
                <a:cubicBezTo>
                  <a:pt x="334" y="187"/>
                  <a:pt x="334" y="187"/>
                  <a:pt x="334" y="187"/>
                </a:cubicBezTo>
                <a:cubicBezTo>
                  <a:pt x="334" y="187"/>
                  <a:pt x="334" y="187"/>
                  <a:pt x="334" y="187"/>
                </a:cubicBezTo>
                <a:cubicBezTo>
                  <a:pt x="334" y="187"/>
                  <a:pt x="334" y="187"/>
                  <a:pt x="334" y="187"/>
                </a:cubicBezTo>
                <a:close/>
                <a:moveTo>
                  <a:pt x="333" y="187"/>
                </a:moveTo>
                <a:cubicBezTo>
                  <a:pt x="333" y="187"/>
                  <a:pt x="333" y="187"/>
                  <a:pt x="333" y="187"/>
                </a:cubicBezTo>
                <a:cubicBezTo>
                  <a:pt x="332" y="187"/>
                  <a:pt x="331" y="186"/>
                  <a:pt x="331" y="187"/>
                </a:cubicBezTo>
                <a:cubicBezTo>
                  <a:pt x="331" y="187"/>
                  <a:pt x="331" y="187"/>
                  <a:pt x="331" y="187"/>
                </a:cubicBezTo>
                <a:cubicBezTo>
                  <a:pt x="331" y="188"/>
                  <a:pt x="331" y="188"/>
                  <a:pt x="332" y="187"/>
                </a:cubicBezTo>
                <a:cubicBezTo>
                  <a:pt x="332" y="187"/>
                  <a:pt x="333" y="187"/>
                  <a:pt x="333" y="187"/>
                </a:cubicBezTo>
                <a:close/>
                <a:moveTo>
                  <a:pt x="332" y="189"/>
                </a:moveTo>
                <a:cubicBezTo>
                  <a:pt x="332" y="189"/>
                  <a:pt x="332" y="189"/>
                  <a:pt x="332" y="189"/>
                </a:cubicBezTo>
                <a:cubicBezTo>
                  <a:pt x="332" y="189"/>
                  <a:pt x="332" y="189"/>
                  <a:pt x="332" y="189"/>
                </a:cubicBezTo>
                <a:cubicBezTo>
                  <a:pt x="332" y="189"/>
                  <a:pt x="332" y="189"/>
                  <a:pt x="332" y="189"/>
                </a:cubicBezTo>
                <a:cubicBezTo>
                  <a:pt x="332" y="189"/>
                  <a:pt x="332" y="189"/>
                  <a:pt x="332" y="189"/>
                </a:cubicBezTo>
                <a:close/>
                <a:moveTo>
                  <a:pt x="327" y="182"/>
                </a:moveTo>
                <a:cubicBezTo>
                  <a:pt x="327" y="181"/>
                  <a:pt x="328" y="181"/>
                  <a:pt x="328" y="180"/>
                </a:cubicBezTo>
                <a:cubicBezTo>
                  <a:pt x="328" y="180"/>
                  <a:pt x="329" y="180"/>
                  <a:pt x="329" y="180"/>
                </a:cubicBezTo>
                <a:cubicBezTo>
                  <a:pt x="329" y="181"/>
                  <a:pt x="330" y="181"/>
                  <a:pt x="330" y="181"/>
                </a:cubicBezTo>
                <a:cubicBezTo>
                  <a:pt x="330" y="181"/>
                  <a:pt x="330" y="181"/>
                  <a:pt x="330" y="180"/>
                </a:cubicBezTo>
                <a:cubicBezTo>
                  <a:pt x="330" y="180"/>
                  <a:pt x="330" y="180"/>
                  <a:pt x="330" y="180"/>
                </a:cubicBezTo>
                <a:cubicBezTo>
                  <a:pt x="329" y="180"/>
                  <a:pt x="328" y="180"/>
                  <a:pt x="328" y="179"/>
                </a:cubicBezTo>
                <a:cubicBezTo>
                  <a:pt x="327" y="179"/>
                  <a:pt x="327" y="179"/>
                  <a:pt x="327" y="180"/>
                </a:cubicBezTo>
                <a:cubicBezTo>
                  <a:pt x="327" y="180"/>
                  <a:pt x="327" y="180"/>
                  <a:pt x="327" y="180"/>
                </a:cubicBezTo>
                <a:cubicBezTo>
                  <a:pt x="326" y="180"/>
                  <a:pt x="326" y="181"/>
                  <a:pt x="325" y="181"/>
                </a:cubicBezTo>
                <a:cubicBezTo>
                  <a:pt x="325" y="182"/>
                  <a:pt x="325" y="182"/>
                  <a:pt x="325" y="181"/>
                </a:cubicBezTo>
                <a:cubicBezTo>
                  <a:pt x="325" y="181"/>
                  <a:pt x="325" y="180"/>
                  <a:pt x="325" y="180"/>
                </a:cubicBezTo>
                <a:cubicBezTo>
                  <a:pt x="324" y="180"/>
                  <a:pt x="323" y="181"/>
                  <a:pt x="323" y="181"/>
                </a:cubicBezTo>
                <a:cubicBezTo>
                  <a:pt x="322" y="182"/>
                  <a:pt x="322" y="182"/>
                  <a:pt x="323" y="183"/>
                </a:cubicBezTo>
                <a:cubicBezTo>
                  <a:pt x="323" y="183"/>
                  <a:pt x="323" y="183"/>
                  <a:pt x="324" y="183"/>
                </a:cubicBezTo>
                <a:cubicBezTo>
                  <a:pt x="324" y="183"/>
                  <a:pt x="324" y="183"/>
                  <a:pt x="323" y="184"/>
                </a:cubicBezTo>
                <a:cubicBezTo>
                  <a:pt x="323" y="184"/>
                  <a:pt x="323" y="184"/>
                  <a:pt x="322" y="184"/>
                </a:cubicBezTo>
                <a:cubicBezTo>
                  <a:pt x="322" y="184"/>
                  <a:pt x="322" y="184"/>
                  <a:pt x="322" y="184"/>
                </a:cubicBezTo>
                <a:cubicBezTo>
                  <a:pt x="322" y="185"/>
                  <a:pt x="322" y="185"/>
                  <a:pt x="323" y="185"/>
                </a:cubicBezTo>
                <a:cubicBezTo>
                  <a:pt x="323" y="184"/>
                  <a:pt x="324" y="184"/>
                  <a:pt x="324" y="184"/>
                </a:cubicBezTo>
                <a:cubicBezTo>
                  <a:pt x="325" y="183"/>
                  <a:pt x="325" y="183"/>
                  <a:pt x="326" y="184"/>
                </a:cubicBezTo>
                <a:cubicBezTo>
                  <a:pt x="326" y="184"/>
                  <a:pt x="327" y="184"/>
                  <a:pt x="327" y="185"/>
                </a:cubicBezTo>
                <a:cubicBezTo>
                  <a:pt x="327" y="184"/>
                  <a:pt x="327" y="184"/>
                  <a:pt x="327" y="183"/>
                </a:cubicBezTo>
                <a:cubicBezTo>
                  <a:pt x="328" y="183"/>
                  <a:pt x="328" y="182"/>
                  <a:pt x="327" y="182"/>
                </a:cubicBezTo>
                <a:cubicBezTo>
                  <a:pt x="327" y="182"/>
                  <a:pt x="327" y="182"/>
                  <a:pt x="327" y="182"/>
                </a:cubicBezTo>
                <a:close/>
                <a:moveTo>
                  <a:pt x="324" y="187"/>
                </a:moveTo>
                <a:cubicBezTo>
                  <a:pt x="324" y="187"/>
                  <a:pt x="324" y="187"/>
                  <a:pt x="324" y="187"/>
                </a:cubicBezTo>
                <a:cubicBezTo>
                  <a:pt x="324" y="187"/>
                  <a:pt x="324" y="187"/>
                  <a:pt x="324" y="187"/>
                </a:cubicBezTo>
                <a:cubicBezTo>
                  <a:pt x="324" y="187"/>
                  <a:pt x="324" y="187"/>
                  <a:pt x="324" y="187"/>
                </a:cubicBezTo>
                <a:cubicBezTo>
                  <a:pt x="324" y="187"/>
                  <a:pt x="324" y="187"/>
                  <a:pt x="324" y="187"/>
                </a:cubicBezTo>
                <a:close/>
                <a:moveTo>
                  <a:pt x="321" y="183"/>
                </a:moveTo>
                <a:cubicBezTo>
                  <a:pt x="321" y="183"/>
                  <a:pt x="321" y="183"/>
                  <a:pt x="321" y="182"/>
                </a:cubicBezTo>
                <a:cubicBezTo>
                  <a:pt x="321" y="182"/>
                  <a:pt x="321" y="182"/>
                  <a:pt x="321" y="182"/>
                </a:cubicBezTo>
                <a:cubicBezTo>
                  <a:pt x="320" y="182"/>
                  <a:pt x="320" y="183"/>
                  <a:pt x="320" y="183"/>
                </a:cubicBezTo>
                <a:cubicBezTo>
                  <a:pt x="319" y="182"/>
                  <a:pt x="318" y="183"/>
                  <a:pt x="318" y="183"/>
                </a:cubicBezTo>
                <a:cubicBezTo>
                  <a:pt x="317" y="183"/>
                  <a:pt x="317" y="183"/>
                  <a:pt x="317" y="183"/>
                </a:cubicBezTo>
                <a:cubicBezTo>
                  <a:pt x="317" y="182"/>
                  <a:pt x="317" y="182"/>
                  <a:pt x="317" y="182"/>
                </a:cubicBezTo>
                <a:cubicBezTo>
                  <a:pt x="317" y="182"/>
                  <a:pt x="316" y="182"/>
                  <a:pt x="316" y="183"/>
                </a:cubicBezTo>
                <a:cubicBezTo>
                  <a:pt x="316" y="183"/>
                  <a:pt x="316" y="183"/>
                  <a:pt x="316" y="183"/>
                </a:cubicBezTo>
                <a:cubicBezTo>
                  <a:pt x="317" y="184"/>
                  <a:pt x="316" y="185"/>
                  <a:pt x="315" y="185"/>
                </a:cubicBezTo>
                <a:cubicBezTo>
                  <a:pt x="315" y="185"/>
                  <a:pt x="314" y="185"/>
                  <a:pt x="314" y="185"/>
                </a:cubicBezTo>
                <a:cubicBezTo>
                  <a:pt x="314" y="186"/>
                  <a:pt x="313" y="186"/>
                  <a:pt x="313" y="186"/>
                </a:cubicBezTo>
                <a:cubicBezTo>
                  <a:pt x="313" y="186"/>
                  <a:pt x="314" y="186"/>
                  <a:pt x="314" y="186"/>
                </a:cubicBezTo>
                <a:cubicBezTo>
                  <a:pt x="314" y="187"/>
                  <a:pt x="315" y="186"/>
                  <a:pt x="316" y="186"/>
                </a:cubicBezTo>
                <a:cubicBezTo>
                  <a:pt x="316" y="187"/>
                  <a:pt x="317" y="187"/>
                  <a:pt x="317" y="186"/>
                </a:cubicBezTo>
                <a:cubicBezTo>
                  <a:pt x="318" y="186"/>
                  <a:pt x="318" y="185"/>
                  <a:pt x="318" y="185"/>
                </a:cubicBezTo>
                <a:cubicBezTo>
                  <a:pt x="318" y="185"/>
                  <a:pt x="318" y="184"/>
                  <a:pt x="318" y="184"/>
                </a:cubicBezTo>
                <a:cubicBezTo>
                  <a:pt x="318" y="183"/>
                  <a:pt x="318" y="183"/>
                  <a:pt x="319" y="183"/>
                </a:cubicBezTo>
                <a:cubicBezTo>
                  <a:pt x="320" y="183"/>
                  <a:pt x="320" y="183"/>
                  <a:pt x="321" y="183"/>
                </a:cubicBezTo>
                <a:close/>
                <a:moveTo>
                  <a:pt x="321" y="184"/>
                </a:moveTo>
                <a:cubicBezTo>
                  <a:pt x="321" y="184"/>
                  <a:pt x="321" y="184"/>
                  <a:pt x="320" y="184"/>
                </a:cubicBezTo>
                <a:cubicBezTo>
                  <a:pt x="320" y="184"/>
                  <a:pt x="321" y="184"/>
                  <a:pt x="321" y="184"/>
                </a:cubicBezTo>
                <a:cubicBezTo>
                  <a:pt x="321" y="184"/>
                  <a:pt x="321" y="184"/>
                  <a:pt x="321" y="184"/>
                </a:cubicBezTo>
                <a:cubicBezTo>
                  <a:pt x="321" y="184"/>
                  <a:pt x="321" y="184"/>
                  <a:pt x="321" y="184"/>
                </a:cubicBezTo>
                <a:close/>
                <a:moveTo>
                  <a:pt x="314" y="190"/>
                </a:moveTo>
                <a:cubicBezTo>
                  <a:pt x="314" y="190"/>
                  <a:pt x="314" y="190"/>
                  <a:pt x="314" y="190"/>
                </a:cubicBezTo>
                <a:cubicBezTo>
                  <a:pt x="315" y="190"/>
                  <a:pt x="315" y="191"/>
                  <a:pt x="315" y="190"/>
                </a:cubicBezTo>
                <a:cubicBezTo>
                  <a:pt x="315" y="190"/>
                  <a:pt x="316" y="190"/>
                  <a:pt x="316" y="190"/>
                </a:cubicBezTo>
                <a:cubicBezTo>
                  <a:pt x="316" y="189"/>
                  <a:pt x="315" y="189"/>
                  <a:pt x="315" y="189"/>
                </a:cubicBezTo>
                <a:cubicBezTo>
                  <a:pt x="316" y="188"/>
                  <a:pt x="316" y="188"/>
                  <a:pt x="315" y="188"/>
                </a:cubicBezTo>
                <a:cubicBezTo>
                  <a:pt x="315" y="187"/>
                  <a:pt x="314" y="187"/>
                  <a:pt x="314" y="187"/>
                </a:cubicBezTo>
                <a:cubicBezTo>
                  <a:pt x="314" y="187"/>
                  <a:pt x="314" y="188"/>
                  <a:pt x="314" y="188"/>
                </a:cubicBezTo>
                <a:cubicBezTo>
                  <a:pt x="314" y="188"/>
                  <a:pt x="314" y="189"/>
                  <a:pt x="314" y="189"/>
                </a:cubicBezTo>
                <a:cubicBezTo>
                  <a:pt x="314" y="189"/>
                  <a:pt x="314" y="189"/>
                  <a:pt x="314" y="189"/>
                </a:cubicBezTo>
                <a:cubicBezTo>
                  <a:pt x="315" y="189"/>
                  <a:pt x="315" y="189"/>
                  <a:pt x="314" y="190"/>
                </a:cubicBezTo>
                <a:close/>
                <a:moveTo>
                  <a:pt x="306" y="47"/>
                </a:moveTo>
                <a:cubicBezTo>
                  <a:pt x="306" y="47"/>
                  <a:pt x="306" y="47"/>
                  <a:pt x="306" y="47"/>
                </a:cubicBezTo>
                <a:cubicBezTo>
                  <a:pt x="305" y="47"/>
                  <a:pt x="305" y="47"/>
                  <a:pt x="305" y="47"/>
                </a:cubicBezTo>
                <a:cubicBezTo>
                  <a:pt x="305" y="47"/>
                  <a:pt x="305" y="48"/>
                  <a:pt x="305" y="48"/>
                </a:cubicBezTo>
                <a:cubicBezTo>
                  <a:pt x="306" y="48"/>
                  <a:pt x="306" y="47"/>
                  <a:pt x="306" y="47"/>
                </a:cubicBezTo>
                <a:close/>
                <a:moveTo>
                  <a:pt x="306" y="51"/>
                </a:moveTo>
                <a:cubicBezTo>
                  <a:pt x="306" y="51"/>
                  <a:pt x="306" y="51"/>
                  <a:pt x="306" y="51"/>
                </a:cubicBezTo>
                <a:cubicBezTo>
                  <a:pt x="306" y="51"/>
                  <a:pt x="306" y="52"/>
                  <a:pt x="306" y="52"/>
                </a:cubicBezTo>
                <a:cubicBezTo>
                  <a:pt x="306" y="52"/>
                  <a:pt x="306" y="52"/>
                  <a:pt x="306" y="51"/>
                </a:cubicBezTo>
                <a:cubicBezTo>
                  <a:pt x="306" y="51"/>
                  <a:pt x="306" y="51"/>
                  <a:pt x="306" y="51"/>
                </a:cubicBezTo>
                <a:close/>
                <a:moveTo>
                  <a:pt x="305" y="116"/>
                </a:moveTo>
                <a:cubicBezTo>
                  <a:pt x="305" y="116"/>
                  <a:pt x="305" y="116"/>
                  <a:pt x="306" y="116"/>
                </a:cubicBezTo>
                <a:cubicBezTo>
                  <a:pt x="306" y="116"/>
                  <a:pt x="306" y="116"/>
                  <a:pt x="306" y="116"/>
                </a:cubicBezTo>
                <a:cubicBezTo>
                  <a:pt x="306" y="116"/>
                  <a:pt x="306" y="116"/>
                  <a:pt x="306" y="115"/>
                </a:cubicBezTo>
                <a:cubicBezTo>
                  <a:pt x="306" y="116"/>
                  <a:pt x="305" y="116"/>
                  <a:pt x="305" y="116"/>
                </a:cubicBezTo>
                <a:close/>
                <a:moveTo>
                  <a:pt x="307" y="43"/>
                </a:moveTo>
                <a:cubicBezTo>
                  <a:pt x="307" y="42"/>
                  <a:pt x="307" y="42"/>
                  <a:pt x="308" y="42"/>
                </a:cubicBezTo>
                <a:cubicBezTo>
                  <a:pt x="309" y="42"/>
                  <a:pt x="309" y="42"/>
                  <a:pt x="310" y="42"/>
                </a:cubicBezTo>
                <a:cubicBezTo>
                  <a:pt x="311" y="41"/>
                  <a:pt x="311" y="41"/>
                  <a:pt x="312" y="42"/>
                </a:cubicBezTo>
                <a:cubicBezTo>
                  <a:pt x="312" y="43"/>
                  <a:pt x="312" y="44"/>
                  <a:pt x="313" y="43"/>
                </a:cubicBezTo>
                <a:cubicBezTo>
                  <a:pt x="313" y="42"/>
                  <a:pt x="313" y="42"/>
                  <a:pt x="314" y="42"/>
                </a:cubicBezTo>
                <a:cubicBezTo>
                  <a:pt x="314" y="42"/>
                  <a:pt x="315" y="42"/>
                  <a:pt x="314" y="42"/>
                </a:cubicBezTo>
                <a:cubicBezTo>
                  <a:pt x="314" y="41"/>
                  <a:pt x="314" y="40"/>
                  <a:pt x="313" y="41"/>
                </a:cubicBezTo>
                <a:cubicBezTo>
                  <a:pt x="313" y="41"/>
                  <a:pt x="312" y="40"/>
                  <a:pt x="312" y="40"/>
                </a:cubicBezTo>
                <a:cubicBezTo>
                  <a:pt x="312" y="40"/>
                  <a:pt x="312" y="39"/>
                  <a:pt x="312" y="39"/>
                </a:cubicBezTo>
                <a:cubicBezTo>
                  <a:pt x="311" y="38"/>
                  <a:pt x="311" y="37"/>
                  <a:pt x="311" y="37"/>
                </a:cubicBezTo>
                <a:cubicBezTo>
                  <a:pt x="311" y="37"/>
                  <a:pt x="310" y="37"/>
                  <a:pt x="309" y="37"/>
                </a:cubicBezTo>
                <a:cubicBezTo>
                  <a:pt x="309" y="37"/>
                  <a:pt x="309" y="37"/>
                  <a:pt x="309" y="36"/>
                </a:cubicBezTo>
                <a:cubicBezTo>
                  <a:pt x="310" y="36"/>
                  <a:pt x="310" y="36"/>
                  <a:pt x="309" y="36"/>
                </a:cubicBezTo>
                <a:cubicBezTo>
                  <a:pt x="309" y="36"/>
                  <a:pt x="308" y="36"/>
                  <a:pt x="308" y="36"/>
                </a:cubicBezTo>
                <a:cubicBezTo>
                  <a:pt x="308" y="37"/>
                  <a:pt x="308" y="37"/>
                  <a:pt x="308" y="37"/>
                </a:cubicBezTo>
                <a:cubicBezTo>
                  <a:pt x="309" y="37"/>
                  <a:pt x="309" y="38"/>
                  <a:pt x="309" y="38"/>
                </a:cubicBezTo>
                <a:cubicBezTo>
                  <a:pt x="309" y="38"/>
                  <a:pt x="309" y="38"/>
                  <a:pt x="309" y="38"/>
                </a:cubicBezTo>
                <a:cubicBezTo>
                  <a:pt x="309" y="38"/>
                  <a:pt x="308" y="38"/>
                  <a:pt x="308" y="38"/>
                </a:cubicBezTo>
                <a:cubicBezTo>
                  <a:pt x="308" y="38"/>
                  <a:pt x="308" y="38"/>
                  <a:pt x="308" y="38"/>
                </a:cubicBezTo>
                <a:cubicBezTo>
                  <a:pt x="307" y="37"/>
                  <a:pt x="307" y="37"/>
                  <a:pt x="306" y="37"/>
                </a:cubicBezTo>
                <a:cubicBezTo>
                  <a:pt x="306" y="37"/>
                  <a:pt x="306" y="37"/>
                  <a:pt x="306" y="37"/>
                </a:cubicBezTo>
                <a:cubicBezTo>
                  <a:pt x="305" y="37"/>
                  <a:pt x="305" y="37"/>
                  <a:pt x="304" y="36"/>
                </a:cubicBezTo>
                <a:cubicBezTo>
                  <a:pt x="304" y="36"/>
                  <a:pt x="303" y="36"/>
                  <a:pt x="303" y="35"/>
                </a:cubicBezTo>
                <a:cubicBezTo>
                  <a:pt x="302" y="35"/>
                  <a:pt x="302" y="34"/>
                  <a:pt x="303" y="34"/>
                </a:cubicBezTo>
                <a:cubicBezTo>
                  <a:pt x="303" y="33"/>
                  <a:pt x="304" y="33"/>
                  <a:pt x="304" y="33"/>
                </a:cubicBezTo>
                <a:cubicBezTo>
                  <a:pt x="304" y="32"/>
                  <a:pt x="303" y="32"/>
                  <a:pt x="303" y="32"/>
                </a:cubicBezTo>
                <a:cubicBezTo>
                  <a:pt x="302" y="31"/>
                  <a:pt x="302" y="31"/>
                  <a:pt x="300" y="32"/>
                </a:cubicBezTo>
                <a:cubicBezTo>
                  <a:pt x="300" y="32"/>
                  <a:pt x="300" y="32"/>
                  <a:pt x="300" y="32"/>
                </a:cubicBezTo>
                <a:cubicBezTo>
                  <a:pt x="300" y="32"/>
                  <a:pt x="299" y="33"/>
                  <a:pt x="299" y="33"/>
                </a:cubicBezTo>
                <a:cubicBezTo>
                  <a:pt x="299" y="33"/>
                  <a:pt x="300" y="33"/>
                  <a:pt x="300" y="33"/>
                </a:cubicBezTo>
                <a:cubicBezTo>
                  <a:pt x="300" y="33"/>
                  <a:pt x="301" y="33"/>
                  <a:pt x="300" y="34"/>
                </a:cubicBezTo>
                <a:cubicBezTo>
                  <a:pt x="300" y="34"/>
                  <a:pt x="300" y="34"/>
                  <a:pt x="300" y="34"/>
                </a:cubicBezTo>
                <a:cubicBezTo>
                  <a:pt x="300" y="34"/>
                  <a:pt x="300" y="34"/>
                  <a:pt x="300" y="34"/>
                </a:cubicBezTo>
                <a:cubicBezTo>
                  <a:pt x="301" y="34"/>
                  <a:pt x="301" y="34"/>
                  <a:pt x="302" y="35"/>
                </a:cubicBezTo>
                <a:cubicBezTo>
                  <a:pt x="302" y="35"/>
                  <a:pt x="302" y="35"/>
                  <a:pt x="302" y="35"/>
                </a:cubicBezTo>
                <a:cubicBezTo>
                  <a:pt x="302" y="36"/>
                  <a:pt x="302" y="37"/>
                  <a:pt x="301" y="37"/>
                </a:cubicBezTo>
                <a:cubicBezTo>
                  <a:pt x="300" y="37"/>
                  <a:pt x="300" y="37"/>
                  <a:pt x="300" y="38"/>
                </a:cubicBezTo>
                <a:cubicBezTo>
                  <a:pt x="299" y="38"/>
                  <a:pt x="299" y="38"/>
                  <a:pt x="299" y="38"/>
                </a:cubicBezTo>
                <a:cubicBezTo>
                  <a:pt x="298" y="37"/>
                  <a:pt x="297" y="37"/>
                  <a:pt x="296" y="37"/>
                </a:cubicBezTo>
                <a:cubicBezTo>
                  <a:pt x="296" y="37"/>
                  <a:pt x="295" y="37"/>
                  <a:pt x="295" y="38"/>
                </a:cubicBezTo>
                <a:cubicBezTo>
                  <a:pt x="295" y="38"/>
                  <a:pt x="296" y="38"/>
                  <a:pt x="296" y="38"/>
                </a:cubicBezTo>
                <a:cubicBezTo>
                  <a:pt x="296" y="38"/>
                  <a:pt x="297" y="38"/>
                  <a:pt x="297" y="38"/>
                </a:cubicBezTo>
                <a:cubicBezTo>
                  <a:pt x="297" y="38"/>
                  <a:pt x="298" y="38"/>
                  <a:pt x="298" y="39"/>
                </a:cubicBezTo>
                <a:cubicBezTo>
                  <a:pt x="298" y="40"/>
                  <a:pt x="298" y="40"/>
                  <a:pt x="299" y="40"/>
                </a:cubicBezTo>
                <a:cubicBezTo>
                  <a:pt x="299" y="40"/>
                  <a:pt x="300" y="40"/>
                  <a:pt x="300" y="40"/>
                </a:cubicBezTo>
                <a:cubicBezTo>
                  <a:pt x="301" y="39"/>
                  <a:pt x="300" y="39"/>
                  <a:pt x="300" y="39"/>
                </a:cubicBezTo>
                <a:cubicBezTo>
                  <a:pt x="300" y="39"/>
                  <a:pt x="300" y="38"/>
                  <a:pt x="300" y="38"/>
                </a:cubicBezTo>
                <a:cubicBezTo>
                  <a:pt x="300" y="38"/>
                  <a:pt x="301" y="38"/>
                  <a:pt x="301" y="38"/>
                </a:cubicBezTo>
                <a:cubicBezTo>
                  <a:pt x="301" y="38"/>
                  <a:pt x="302" y="39"/>
                  <a:pt x="302" y="39"/>
                </a:cubicBezTo>
                <a:cubicBezTo>
                  <a:pt x="303" y="39"/>
                  <a:pt x="303" y="39"/>
                  <a:pt x="303" y="38"/>
                </a:cubicBezTo>
                <a:cubicBezTo>
                  <a:pt x="303" y="38"/>
                  <a:pt x="303" y="37"/>
                  <a:pt x="302" y="38"/>
                </a:cubicBezTo>
                <a:cubicBezTo>
                  <a:pt x="302" y="38"/>
                  <a:pt x="302" y="38"/>
                  <a:pt x="302" y="38"/>
                </a:cubicBezTo>
                <a:cubicBezTo>
                  <a:pt x="302" y="37"/>
                  <a:pt x="302" y="37"/>
                  <a:pt x="302" y="37"/>
                </a:cubicBezTo>
                <a:cubicBezTo>
                  <a:pt x="303" y="37"/>
                  <a:pt x="303" y="37"/>
                  <a:pt x="304" y="37"/>
                </a:cubicBezTo>
                <a:cubicBezTo>
                  <a:pt x="305" y="37"/>
                  <a:pt x="305" y="38"/>
                  <a:pt x="306" y="38"/>
                </a:cubicBezTo>
                <a:cubicBezTo>
                  <a:pt x="306" y="39"/>
                  <a:pt x="306" y="39"/>
                  <a:pt x="307" y="39"/>
                </a:cubicBezTo>
                <a:cubicBezTo>
                  <a:pt x="307" y="40"/>
                  <a:pt x="307" y="40"/>
                  <a:pt x="307" y="40"/>
                </a:cubicBezTo>
                <a:cubicBezTo>
                  <a:pt x="307" y="40"/>
                  <a:pt x="306" y="40"/>
                  <a:pt x="306" y="40"/>
                </a:cubicBezTo>
                <a:cubicBezTo>
                  <a:pt x="306" y="40"/>
                  <a:pt x="306" y="40"/>
                  <a:pt x="305" y="40"/>
                </a:cubicBezTo>
                <a:cubicBezTo>
                  <a:pt x="305" y="40"/>
                  <a:pt x="305" y="40"/>
                  <a:pt x="305" y="40"/>
                </a:cubicBezTo>
                <a:cubicBezTo>
                  <a:pt x="304" y="40"/>
                  <a:pt x="304" y="41"/>
                  <a:pt x="304" y="41"/>
                </a:cubicBezTo>
                <a:cubicBezTo>
                  <a:pt x="304" y="41"/>
                  <a:pt x="304" y="42"/>
                  <a:pt x="304" y="42"/>
                </a:cubicBezTo>
                <a:cubicBezTo>
                  <a:pt x="304" y="42"/>
                  <a:pt x="305" y="43"/>
                  <a:pt x="305" y="42"/>
                </a:cubicBezTo>
                <a:cubicBezTo>
                  <a:pt x="306" y="42"/>
                  <a:pt x="306" y="42"/>
                  <a:pt x="306" y="43"/>
                </a:cubicBezTo>
                <a:cubicBezTo>
                  <a:pt x="306" y="43"/>
                  <a:pt x="306" y="43"/>
                  <a:pt x="306" y="43"/>
                </a:cubicBezTo>
                <a:cubicBezTo>
                  <a:pt x="306" y="43"/>
                  <a:pt x="306" y="43"/>
                  <a:pt x="307" y="43"/>
                </a:cubicBezTo>
                <a:close/>
                <a:moveTo>
                  <a:pt x="303" y="169"/>
                </a:moveTo>
                <a:cubicBezTo>
                  <a:pt x="303" y="169"/>
                  <a:pt x="304" y="169"/>
                  <a:pt x="304" y="169"/>
                </a:cubicBezTo>
                <a:cubicBezTo>
                  <a:pt x="304" y="169"/>
                  <a:pt x="304" y="169"/>
                  <a:pt x="305" y="169"/>
                </a:cubicBezTo>
                <a:cubicBezTo>
                  <a:pt x="304" y="168"/>
                  <a:pt x="304" y="168"/>
                  <a:pt x="304" y="168"/>
                </a:cubicBezTo>
                <a:cubicBezTo>
                  <a:pt x="303" y="167"/>
                  <a:pt x="303" y="167"/>
                  <a:pt x="302" y="168"/>
                </a:cubicBezTo>
                <a:cubicBezTo>
                  <a:pt x="302" y="168"/>
                  <a:pt x="302" y="168"/>
                  <a:pt x="302" y="169"/>
                </a:cubicBezTo>
                <a:cubicBezTo>
                  <a:pt x="302" y="169"/>
                  <a:pt x="303" y="169"/>
                  <a:pt x="303" y="169"/>
                </a:cubicBezTo>
                <a:close/>
                <a:moveTo>
                  <a:pt x="303" y="177"/>
                </a:moveTo>
                <a:cubicBezTo>
                  <a:pt x="302" y="177"/>
                  <a:pt x="302" y="177"/>
                  <a:pt x="302" y="177"/>
                </a:cubicBezTo>
                <a:cubicBezTo>
                  <a:pt x="302" y="177"/>
                  <a:pt x="303" y="177"/>
                  <a:pt x="303" y="177"/>
                </a:cubicBezTo>
                <a:cubicBezTo>
                  <a:pt x="303" y="177"/>
                  <a:pt x="303" y="177"/>
                  <a:pt x="303" y="177"/>
                </a:cubicBezTo>
                <a:close/>
                <a:moveTo>
                  <a:pt x="300" y="185"/>
                </a:moveTo>
                <a:cubicBezTo>
                  <a:pt x="300" y="185"/>
                  <a:pt x="300" y="185"/>
                  <a:pt x="300" y="184"/>
                </a:cubicBezTo>
                <a:cubicBezTo>
                  <a:pt x="300" y="184"/>
                  <a:pt x="299" y="184"/>
                  <a:pt x="299" y="184"/>
                </a:cubicBezTo>
                <a:cubicBezTo>
                  <a:pt x="299" y="184"/>
                  <a:pt x="299" y="184"/>
                  <a:pt x="298" y="184"/>
                </a:cubicBezTo>
                <a:cubicBezTo>
                  <a:pt x="299" y="185"/>
                  <a:pt x="299" y="185"/>
                  <a:pt x="299" y="185"/>
                </a:cubicBezTo>
                <a:cubicBezTo>
                  <a:pt x="300" y="185"/>
                  <a:pt x="300" y="185"/>
                  <a:pt x="300" y="185"/>
                </a:cubicBezTo>
                <a:close/>
                <a:moveTo>
                  <a:pt x="299" y="191"/>
                </a:moveTo>
                <a:cubicBezTo>
                  <a:pt x="299" y="191"/>
                  <a:pt x="299" y="192"/>
                  <a:pt x="299" y="192"/>
                </a:cubicBezTo>
                <a:cubicBezTo>
                  <a:pt x="299" y="192"/>
                  <a:pt x="299" y="192"/>
                  <a:pt x="299" y="192"/>
                </a:cubicBezTo>
                <a:cubicBezTo>
                  <a:pt x="299" y="192"/>
                  <a:pt x="299" y="192"/>
                  <a:pt x="300" y="192"/>
                </a:cubicBezTo>
                <a:cubicBezTo>
                  <a:pt x="299" y="192"/>
                  <a:pt x="299" y="191"/>
                  <a:pt x="299" y="191"/>
                </a:cubicBezTo>
                <a:close/>
                <a:moveTo>
                  <a:pt x="301" y="212"/>
                </a:moveTo>
                <a:cubicBezTo>
                  <a:pt x="300" y="212"/>
                  <a:pt x="299" y="213"/>
                  <a:pt x="299" y="214"/>
                </a:cubicBezTo>
                <a:cubicBezTo>
                  <a:pt x="299" y="214"/>
                  <a:pt x="299" y="214"/>
                  <a:pt x="299" y="214"/>
                </a:cubicBezTo>
                <a:cubicBezTo>
                  <a:pt x="299" y="214"/>
                  <a:pt x="300" y="214"/>
                  <a:pt x="300" y="214"/>
                </a:cubicBezTo>
                <a:cubicBezTo>
                  <a:pt x="300" y="215"/>
                  <a:pt x="301" y="215"/>
                  <a:pt x="301" y="216"/>
                </a:cubicBezTo>
                <a:cubicBezTo>
                  <a:pt x="301" y="216"/>
                  <a:pt x="302" y="216"/>
                  <a:pt x="302" y="216"/>
                </a:cubicBezTo>
                <a:cubicBezTo>
                  <a:pt x="302" y="216"/>
                  <a:pt x="302" y="216"/>
                  <a:pt x="302" y="216"/>
                </a:cubicBezTo>
                <a:cubicBezTo>
                  <a:pt x="302" y="214"/>
                  <a:pt x="302" y="214"/>
                  <a:pt x="301" y="214"/>
                </a:cubicBezTo>
                <a:cubicBezTo>
                  <a:pt x="301" y="214"/>
                  <a:pt x="300" y="214"/>
                  <a:pt x="300" y="214"/>
                </a:cubicBezTo>
                <a:cubicBezTo>
                  <a:pt x="300" y="214"/>
                  <a:pt x="300" y="214"/>
                  <a:pt x="300" y="213"/>
                </a:cubicBezTo>
                <a:cubicBezTo>
                  <a:pt x="300" y="213"/>
                  <a:pt x="300" y="213"/>
                  <a:pt x="300" y="213"/>
                </a:cubicBezTo>
                <a:cubicBezTo>
                  <a:pt x="301" y="213"/>
                  <a:pt x="301" y="213"/>
                  <a:pt x="301" y="212"/>
                </a:cubicBezTo>
                <a:close/>
                <a:moveTo>
                  <a:pt x="299" y="223"/>
                </a:moveTo>
                <a:cubicBezTo>
                  <a:pt x="299" y="223"/>
                  <a:pt x="300" y="223"/>
                  <a:pt x="300" y="223"/>
                </a:cubicBezTo>
                <a:cubicBezTo>
                  <a:pt x="301" y="223"/>
                  <a:pt x="301" y="222"/>
                  <a:pt x="302" y="221"/>
                </a:cubicBezTo>
                <a:cubicBezTo>
                  <a:pt x="302" y="221"/>
                  <a:pt x="302" y="221"/>
                  <a:pt x="302" y="220"/>
                </a:cubicBezTo>
                <a:cubicBezTo>
                  <a:pt x="302" y="221"/>
                  <a:pt x="301" y="221"/>
                  <a:pt x="301" y="221"/>
                </a:cubicBezTo>
                <a:cubicBezTo>
                  <a:pt x="301" y="221"/>
                  <a:pt x="301" y="221"/>
                  <a:pt x="301" y="221"/>
                </a:cubicBezTo>
                <a:cubicBezTo>
                  <a:pt x="301" y="222"/>
                  <a:pt x="300" y="222"/>
                  <a:pt x="299" y="222"/>
                </a:cubicBezTo>
                <a:cubicBezTo>
                  <a:pt x="299" y="221"/>
                  <a:pt x="298" y="222"/>
                  <a:pt x="297" y="222"/>
                </a:cubicBezTo>
                <a:cubicBezTo>
                  <a:pt x="297" y="222"/>
                  <a:pt x="297" y="222"/>
                  <a:pt x="297" y="223"/>
                </a:cubicBezTo>
                <a:cubicBezTo>
                  <a:pt x="297" y="223"/>
                  <a:pt x="297" y="223"/>
                  <a:pt x="297" y="223"/>
                </a:cubicBezTo>
                <a:cubicBezTo>
                  <a:pt x="298" y="223"/>
                  <a:pt x="298" y="223"/>
                  <a:pt x="299" y="223"/>
                </a:cubicBezTo>
                <a:close/>
                <a:moveTo>
                  <a:pt x="298" y="224"/>
                </a:moveTo>
                <a:cubicBezTo>
                  <a:pt x="298" y="224"/>
                  <a:pt x="298" y="224"/>
                  <a:pt x="298" y="224"/>
                </a:cubicBezTo>
                <a:cubicBezTo>
                  <a:pt x="298" y="224"/>
                  <a:pt x="298" y="224"/>
                  <a:pt x="298" y="224"/>
                </a:cubicBezTo>
                <a:cubicBezTo>
                  <a:pt x="298" y="224"/>
                  <a:pt x="298" y="224"/>
                  <a:pt x="298" y="224"/>
                </a:cubicBezTo>
                <a:close/>
                <a:moveTo>
                  <a:pt x="299" y="217"/>
                </a:moveTo>
                <a:cubicBezTo>
                  <a:pt x="299" y="217"/>
                  <a:pt x="299" y="217"/>
                  <a:pt x="299" y="217"/>
                </a:cubicBezTo>
                <a:cubicBezTo>
                  <a:pt x="299" y="217"/>
                  <a:pt x="300" y="217"/>
                  <a:pt x="300" y="217"/>
                </a:cubicBezTo>
                <a:cubicBezTo>
                  <a:pt x="300" y="217"/>
                  <a:pt x="300" y="217"/>
                  <a:pt x="300" y="216"/>
                </a:cubicBezTo>
                <a:cubicBezTo>
                  <a:pt x="300" y="215"/>
                  <a:pt x="300" y="216"/>
                  <a:pt x="299" y="216"/>
                </a:cubicBezTo>
                <a:cubicBezTo>
                  <a:pt x="299" y="216"/>
                  <a:pt x="299" y="216"/>
                  <a:pt x="299" y="217"/>
                </a:cubicBezTo>
                <a:close/>
                <a:moveTo>
                  <a:pt x="299" y="218"/>
                </a:moveTo>
                <a:cubicBezTo>
                  <a:pt x="298" y="218"/>
                  <a:pt x="298" y="219"/>
                  <a:pt x="298" y="219"/>
                </a:cubicBezTo>
                <a:cubicBezTo>
                  <a:pt x="298" y="218"/>
                  <a:pt x="298" y="218"/>
                  <a:pt x="298" y="218"/>
                </a:cubicBezTo>
                <a:cubicBezTo>
                  <a:pt x="299" y="217"/>
                  <a:pt x="298" y="216"/>
                  <a:pt x="298" y="215"/>
                </a:cubicBezTo>
                <a:cubicBezTo>
                  <a:pt x="298" y="215"/>
                  <a:pt x="297" y="215"/>
                  <a:pt x="297" y="215"/>
                </a:cubicBezTo>
                <a:cubicBezTo>
                  <a:pt x="297" y="215"/>
                  <a:pt x="297" y="216"/>
                  <a:pt x="297" y="216"/>
                </a:cubicBezTo>
                <a:cubicBezTo>
                  <a:pt x="296" y="217"/>
                  <a:pt x="295" y="218"/>
                  <a:pt x="293" y="217"/>
                </a:cubicBezTo>
                <a:cubicBezTo>
                  <a:pt x="293" y="217"/>
                  <a:pt x="293" y="217"/>
                  <a:pt x="292" y="218"/>
                </a:cubicBezTo>
                <a:cubicBezTo>
                  <a:pt x="292" y="218"/>
                  <a:pt x="291" y="219"/>
                  <a:pt x="291" y="219"/>
                </a:cubicBezTo>
                <a:cubicBezTo>
                  <a:pt x="291" y="219"/>
                  <a:pt x="291" y="219"/>
                  <a:pt x="290" y="219"/>
                </a:cubicBezTo>
                <a:cubicBezTo>
                  <a:pt x="290" y="219"/>
                  <a:pt x="290" y="219"/>
                  <a:pt x="290" y="219"/>
                </a:cubicBezTo>
                <a:cubicBezTo>
                  <a:pt x="291" y="218"/>
                  <a:pt x="291" y="218"/>
                  <a:pt x="291" y="217"/>
                </a:cubicBezTo>
                <a:cubicBezTo>
                  <a:pt x="291" y="217"/>
                  <a:pt x="290" y="218"/>
                  <a:pt x="289" y="218"/>
                </a:cubicBezTo>
                <a:cubicBezTo>
                  <a:pt x="289" y="218"/>
                  <a:pt x="289" y="218"/>
                  <a:pt x="289" y="218"/>
                </a:cubicBezTo>
                <a:cubicBezTo>
                  <a:pt x="289" y="218"/>
                  <a:pt x="289" y="218"/>
                  <a:pt x="289" y="218"/>
                </a:cubicBezTo>
                <a:cubicBezTo>
                  <a:pt x="288" y="218"/>
                  <a:pt x="288" y="217"/>
                  <a:pt x="287" y="217"/>
                </a:cubicBezTo>
                <a:cubicBezTo>
                  <a:pt x="287" y="217"/>
                  <a:pt x="287" y="217"/>
                  <a:pt x="287" y="217"/>
                </a:cubicBezTo>
                <a:cubicBezTo>
                  <a:pt x="286" y="217"/>
                  <a:pt x="286" y="217"/>
                  <a:pt x="286" y="218"/>
                </a:cubicBezTo>
                <a:cubicBezTo>
                  <a:pt x="286" y="218"/>
                  <a:pt x="287" y="219"/>
                  <a:pt x="287" y="219"/>
                </a:cubicBezTo>
                <a:cubicBezTo>
                  <a:pt x="288" y="218"/>
                  <a:pt x="288" y="220"/>
                  <a:pt x="288" y="220"/>
                </a:cubicBezTo>
                <a:cubicBezTo>
                  <a:pt x="289" y="221"/>
                  <a:pt x="290" y="221"/>
                  <a:pt x="291" y="222"/>
                </a:cubicBezTo>
                <a:cubicBezTo>
                  <a:pt x="291" y="222"/>
                  <a:pt x="292" y="222"/>
                  <a:pt x="292" y="222"/>
                </a:cubicBezTo>
                <a:cubicBezTo>
                  <a:pt x="293" y="221"/>
                  <a:pt x="292" y="222"/>
                  <a:pt x="291" y="221"/>
                </a:cubicBezTo>
                <a:cubicBezTo>
                  <a:pt x="291" y="221"/>
                  <a:pt x="291" y="221"/>
                  <a:pt x="291" y="221"/>
                </a:cubicBezTo>
                <a:cubicBezTo>
                  <a:pt x="291" y="221"/>
                  <a:pt x="291" y="221"/>
                  <a:pt x="291" y="220"/>
                </a:cubicBezTo>
                <a:cubicBezTo>
                  <a:pt x="291" y="220"/>
                  <a:pt x="291" y="220"/>
                  <a:pt x="291" y="220"/>
                </a:cubicBezTo>
                <a:cubicBezTo>
                  <a:pt x="292" y="219"/>
                  <a:pt x="293" y="219"/>
                  <a:pt x="294" y="220"/>
                </a:cubicBezTo>
                <a:cubicBezTo>
                  <a:pt x="294" y="221"/>
                  <a:pt x="294" y="221"/>
                  <a:pt x="294" y="221"/>
                </a:cubicBezTo>
                <a:cubicBezTo>
                  <a:pt x="295" y="221"/>
                  <a:pt x="296" y="222"/>
                  <a:pt x="297" y="221"/>
                </a:cubicBezTo>
                <a:cubicBezTo>
                  <a:pt x="298" y="221"/>
                  <a:pt x="298" y="221"/>
                  <a:pt x="298" y="220"/>
                </a:cubicBezTo>
                <a:cubicBezTo>
                  <a:pt x="298" y="220"/>
                  <a:pt x="297" y="220"/>
                  <a:pt x="297" y="220"/>
                </a:cubicBezTo>
                <a:cubicBezTo>
                  <a:pt x="297" y="220"/>
                  <a:pt x="297" y="220"/>
                  <a:pt x="297" y="220"/>
                </a:cubicBezTo>
                <a:cubicBezTo>
                  <a:pt x="297" y="220"/>
                  <a:pt x="296" y="221"/>
                  <a:pt x="296" y="221"/>
                </a:cubicBezTo>
                <a:cubicBezTo>
                  <a:pt x="296" y="221"/>
                  <a:pt x="295" y="221"/>
                  <a:pt x="295" y="220"/>
                </a:cubicBezTo>
                <a:cubicBezTo>
                  <a:pt x="294" y="220"/>
                  <a:pt x="295" y="220"/>
                  <a:pt x="295" y="219"/>
                </a:cubicBezTo>
                <a:cubicBezTo>
                  <a:pt x="295" y="219"/>
                  <a:pt x="295" y="219"/>
                  <a:pt x="295" y="219"/>
                </a:cubicBezTo>
                <a:cubicBezTo>
                  <a:pt x="296" y="219"/>
                  <a:pt x="296" y="218"/>
                  <a:pt x="296" y="218"/>
                </a:cubicBezTo>
                <a:cubicBezTo>
                  <a:pt x="297" y="218"/>
                  <a:pt x="297" y="219"/>
                  <a:pt x="297" y="219"/>
                </a:cubicBezTo>
                <a:cubicBezTo>
                  <a:pt x="298" y="219"/>
                  <a:pt x="298" y="219"/>
                  <a:pt x="299" y="220"/>
                </a:cubicBezTo>
                <a:cubicBezTo>
                  <a:pt x="299" y="220"/>
                  <a:pt x="299" y="220"/>
                  <a:pt x="300" y="220"/>
                </a:cubicBezTo>
                <a:cubicBezTo>
                  <a:pt x="300" y="220"/>
                  <a:pt x="300" y="220"/>
                  <a:pt x="300" y="219"/>
                </a:cubicBezTo>
                <a:cubicBezTo>
                  <a:pt x="299" y="219"/>
                  <a:pt x="299" y="219"/>
                  <a:pt x="299" y="219"/>
                </a:cubicBezTo>
                <a:cubicBezTo>
                  <a:pt x="299" y="218"/>
                  <a:pt x="299" y="218"/>
                  <a:pt x="299" y="218"/>
                </a:cubicBezTo>
                <a:close/>
                <a:moveTo>
                  <a:pt x="289" y="223"/>
                </a:moveTo>
                <a:cubicBezTo>
                  <a:pt x="288" y="223"/>
                  <a:pt x="286" y="223"/>
                  <a:pt x="285" y="223"/>
                </a:cubicBezTo>
                <a:cubicBezTo>
                  <a:pt x="285" y="224"/>
                  <a:pt x="285" y="223"/>
                  <a:pt x="284" y="223"/>
                </a:cubicBezTo>
                <a:cubicBezTo>
                  <a:pt x="285" y="224"/>
                  <a:pt x="285" y="225"/>
                  <a:pt x="286" y="224"/>
                </a:cubicBezTo>
                <a:cubicBezTo>
                  <a:pt x="286" y="224"/>
                  <a:pt x="287" y="224"/>
                  <a:pt x="288" y="224"/>
                </a:cubicBezTo>
                <a:cubicBezTo>
                  <a:pt x="289" y="224"/>
                  <a:pt x="289" y="224"/>
                  <a:pt x="289" y="223"/>
                </a:cubicBezTo>
                <a:close/>
                <a:moveTo>
                  <a:pt x="285" y="221"/>
                </a:moveTo>
                <a:cubicBezTo>
                  <a:pt x="285" y="221"/>
                  <a:pt x="285" y="221"/>
                  <a:pt x="285" y="221"/>
                </a:cubicBezTo>
                <a:cubicBezTo>
                  <a:pt x="285" y="221"/>
                  <a:pt x="285" y="221"/>
                  <a:pt x="285" y="221"/>
                </a:cubicBezTo>
                <a:cubicBezTo>
                  <a:pt x="285" y="221"/>
                  <a:pt x="285" y="221"/>
                  <a:pt x="285" y="221"/>
                </a:cubicBezTo>
                <a:cubicBezTo>
                  <a:pt x="285" y="221"/>
                  <a:pt x="285" y="221"/>
                  <a:pt x="285" y="221"/>
                </a:cubicBezTo>
                <a:close/>
                <a:moveTo>
                  <a:pt x="287" y="221"/>
                </a:moveTo>
                <a:cubicBezTo>
                  <a:pt x="287" y="221"/>
                  <a:pt x="288" y="221"/>
                  <a:pt x="288" y="221"/>
                </a:cubicBezTo>
                <a:cubicBezTo>
                  <a:pt x="288" y="220"/>
                  <a:pt x="287" y="220"/>
                  <a:pt x="287" y="220"/>
                </a:cubicBezTo>
                <a:cubicBezTo>
                  <a:pt x="287" y="220"/>
                  <a:pt x="287" y="221"/>
                  <a:pt x="287" y="221"/>
                </a:cubicBezTo>
                <a:cubicBezTo>
                  <a:pt x="287" y="221"/>
                  <a:pt x="287" y="221"/>
                  <a:pt x="287" y="221"/>
                </a:cubicBezTo>
                <a:close/>
                <a:moveTo>
                  <a:pt x="289" y="222"/>
                </a:moveTo>
                <a:cubicBezTo>
                  <a:pt x="289" y="221"/>
                  <a:pt x="288" y="221"/>
                  <a:pt x="288" y="222"/>
                </a:cubicBezTo>
                <a:cubicBezTo>
                  <a:pt x="287" y="222"/>
                  <a:pt x="287" y="222"/>
                  <a:pt x="287" y="222"/>
                </a:cubicBezTo>
                <a:cubicBezTo>
                  <a:pt x="287" y="222"/>
                  <a:pt x="288" y="223"/>
                  <a:pt x="288" y="223"/>
                </a:cubicBezTo>
                <a:cubicBezTo>
                  <a:pt x="289" y="222"/>
                  <a:pt x="289" y="223"/>
                  <a:pt x="289" y="223"/>
                </a:cubicBezTo>
                <a:cubicBezTo>
                  <a:pt x="289" y="223"/>
                  <a:pt x="290" y="223"/>
                  <a:pt x="289" y="222"/>
                </a:cubicBezTo>
                <a:close/>
                <a:moveTo>
                  <a:pt x="287" y="217"/>
                </a:moveTo>
                <a:cubicBezTo>
                  <a:pt x="287" y="217"/>
                  <a:pt x="288" y="217"/>
                  <a:pt x="288" y="217"/>
                </a:cubicBezTo>
                <a:cubicBezTo>
                  <a:pt x="288" y="217"/>
                  <a:pt x="288" y="217"/>
                  <a:pt x="288" y="217"/>
                </a:cubicBezTo>
                <a:cubicBezTo>
                  <a:pt x="288" y="216"/>
                  <a:pt x="288" y="216"/>
                  <a:pt x="288" y="216"/>
                </a:cubicBezTo>
                <a:cubicBezTo>
                  <a:pt x="288" y="216"/>
                  <a:pt x="287" y="216"/>
                  <a:pt x="287" y="216"/>
                </a:cubicBezTo>
                <a:cubicBezTo>
                  <a:pt x="286" y="216"/>
                  <a:pt x="286" y="216"/>
                  <a:pt x="287" y="217"/>
                </a:cubicBezTo>
                <a:cubicBezTo>
                  <a:pt x="287" y="217"/>
                  <a:pt x="287" y="217"/>
                  <a:pt x="287" y="217"/>
                </a:cubicBezTo>
                <a:close/>
                <a:moveTo>
                  <a:pt x="277" y="214"/>
                </a:moveTo>
                <a:cubicBezTo>
                  <a:pt x="278" y="214"/>
                  <a:pt x="278" y="214"/>
                  <a:pt x="278" y="214"/>
                </a:cubicBezTo>
                <a:cubicBezTo>
                  <a:pt x="278" y="214"/>
                  <a:pt x="278" y="214"/>
                  <a:pt x="278" y="214"/>
                </a:cubicBezTo>
                <a:cubicBezTo>
                  <a:pt x="278" y="214"/>
                  <a:pt x="278" y="214"/>
                  <a:pt x="278" y="214"/>
                </a:cubicBezTo>
                <a:cubicBezTo>
                  <a:pt x="278" y="214"/>
                  <a:pt x="277" y="214"/>
                  <a:pt x="277" y="213"/>
                </a:cubicBezTo>
                <a:cubicBezTo>
                  <a:pt x="276" y="213"/>
                  <a:pt x="275" y="213"/>
                  <a:pt x="275" y="213"/>
                </a:cubicBezTo>
                <a:cubicBezTo>
                  <a:pt x="275" y="213"/>
                  <a:pt x="274" y="213"/>
                  <a:pt x="274" y="213"/>
                </a:cubicBezTo>
                <a:cubicBezTo>
                  <a:pt x="274" y="213"/>
                  <a:pt x="275" y="213"/>
                  <a:pt x="275" y="213"/>
                </a:cubicBezTo>
                <a:cubicBezTo>
                  <a:pt x="275" y="213"/>
                  <a:pt x="275" y="214"/>
                  <a:pt x="276" y="214"/>
                </a:cubicBezTo>
                <a:cubicBezTo>
                  <a:pt x="275" y="214"/>
                  <a:pt x="275" y="214"/>
                  <a:pt x="275" y="214"/>
                </a:cubicBezTo>
                <a:cubicBezTo>
                  <a:pt x="274" y="214"/>
                  <a:pt x="274" y="215"/>
                  <a:pt x="274" y="215"/>
                </a:cubicBezTo>
                <a:cubicBezTo>
                  <a:pt x="273" y="215"/>
                  <a:pt x="273" y="215"/>
                  <a:pt x="273" y="214"/>
                </a:cubicBezTo>
                <a:cubicBezTo>
                  <a:pt x="273" y="214"/>
                  <a:pt x="273" y="214"/>
                  <a:pt x="273" y="214"/>
                </a:cubicBezTo>
                <a:cubicBezTo>
                  <a:pt x="273" y="214"/>
                  <a:pt x="272" y="214"/>
                  <a:pt x="272" y="214"/>
                </a:cubicBezTo>
                <a:cubicBezTo>
                  <a:pt x="271" y="214"/>
                  <a:pt x="271" y="215"/>
                  <a:pt x="271" y="215"/>
                </a:cubicBezTo>
                <a:cubicBezTo>
                  <a:pt x="271" y="216"/>
                  <a:pt x="271" y="216"/>
                  <a:pt x="272" y="217"/>
                </a:cubicBezTo>
                <a:cubicBezTo>
                  <a:pt x="272" y="217"/>
                  <a:pt x="272" y="217"/>
                  <a:pt x="272" y="217"/>
                </a:cubicBezTo>
                <a:cubicBezTo>
                  <a:pt x="272" y="217"/>
                  <a:pt x="272" y="217"/>
                  <a:pt x="272" y="217"/>
                </a:cubicBezTo>
                <a:cubicBezTo>
                  <a:pt x="272" y="217"/>
                  <a:pt x="272" y="217"/>
                  <a:pt x="272" y="217"/>
                </a:cubicBezTo>
                <a:cubicBezTo>
                  <a:pt x="271" y="217"/>
                  <a:pt x="270" y="217"/>
                  <a:pt x="270" y="217"/>
                </a:cubicBezTo>
                <a:cubicBezTo>
                  <a:pt x="269" y="217"/>
                  <a:pt x="269" y="218"/>
                  <a:pt x="269" y="218"/>
                </a:cubicBezTo>
                <a:cubicBezTo>
                  <a:pt x="269" y="218"/>
                  <a:pt x="271" y="219"/>
                  <a:pt x="271" y="219"/>
                </a:cubicBezTo>
                <a:cubicBezTo>
                  <a:pt x="271" y="218"/>
                  <a:pt x="272" y="218"/>
                  <a:pt x="273" y="218"/>
                </a:cubicBezTo>
                <a:cubicBezTo>
                  <a:pt x="273" y="217"/>
                  <a:pt x="273" y="217"/>
                  <a:pt x="274" y="218"/>
                </a:cubicBezTo>
                <a:cubicBezTo>
                  <a:pt x="275" y="218"/>
                  <a:pt x="276" y="218"/>
                  <a:pt x="276" y="217"/>
                </a:cubicBezTo>
                <a:cubicBezTo>
                  <a:pt x="276" y="217"/>
                  <a:pt x="276" y="216"/>
                  <a:pt x="276" y="216"/>
                </a:cubicBezTo>
                <a:cubicBezTo>
                  <a:pt x="276" y="216"/>
                  <a:pt x="275" y="216"/>
                  <a:pt x="275" y="215"/>
                </a:cubicBezTo>
                <a:cubicBezTo>
                  <a:pt x="276" y="215"/>
                  <a:pt x="276" y="214"/>
                  <a:pt x="276" y="214"/>
                </a:cubicBezTo>
                <a:cubicBezTo>
                  <a:pt x="276" y="214"/>
                  <a:pt x="277" y="214"/>
                  <a:pt x="277" y="214"/>
                </a:cubicBezTo>
                <a:close/>
                <a:moveTo>
                  <a:pt x="274" y="220"/>
                </a:moveTo>
                <a:cubicBezTo>
                  <a:pt x="274" y="220"/>
                  <a:pt x="274" y="220"/>
                  <a:pt x="274" y="220"/>
                </a:cubicBezTo>
                <a:cubicBezTo>
                  <a:pt x="274" y="220"/>
                  <a:pt x="274" y="220"/>
                  <a:pt x="274" y="221"/>
                </a:cubicBezTo>
                <a:cubicBezTo>
                  <a:pt x="274" y="220"/>
                  <a:pt x="275" y="220"/>
                  <a:pt x="275" y="220"/>
                </a:cubicBezTo>
                <a:cubicBezTo>
                  <a:pt x="275" y="220"/>
                  <a:pt x="275" y="220"/>
                  <a:pt x="274" y="220"/>
                </a:cubicBezTo>
                <a:close/>
                <a:moveTo>
                  <a:pt x="270" y="221"/>
                </a:moveTo>
                <a:cubicBezTo>
                  <a:pt x="270" y="221"/>
                  <a:pt x="270" y="221"/>
                  <a:pt x="270" y="221"/>
                </a:cubicBezTo>
                <a:cubicBezTo>
                  <a:pt x="270" y="221"/>
                  <a:pt x="270" y="221"/>
                  <a:pt x="270" y="221"/>
                </a:cubicBezTo>
                <a:cubicBezTo>
                  <a:pt x="270" y="221"/>
                  <a:pt x="270" y="221"/>
                  <a:pt x="270" y="221"/>
                </a:cubicBezTo>
                <a:close/>
                <a:moveTo>
                  <a:pt x="264" y="196"/>
                </a:moveTo>
                <a:cubicBezTo>
                  <a:pt x="264" y="196"/>
                  <a:pt x="263" y="196"/>
                  <a:pt x="263" y="196"/>
                </a:cubicBezTo>
                <a:cubicBezTo>
                  <a:pt x="263" y="196"/>
                  <a:pt x="263" y="196"/>
                  <a:pt x="263" y="197"/>
                </a:cubicBezTo>
                <a:cubicBezTo>
                  <a:pt x="263" y="197"/>
                  <a:pt x="263" y="197"/>
                  <a:pt x="263" y="197"/>
                </a:cubicBezTo>
                <a:cubicBezTo>
                  <a:pt x="263" y="197"/>
                  <a:pt x="264" y="196"/>
                  <a:pt x="264" y="196"/>
                </a:cubicBezTo>
                <a:close/>
                <a:moveTo>
                  <a:pt x="263" y="210"/>
                </a:moveTo>
                <a:cubicBezTo>
                  <a:pt x="263" y="210"/>
                  <a:pt x="263" y="210"/>
                  <a:pt x="263" y="210"/>
                </a:cubicBezTo>
                <a:cubicBezTo>
                  <a:pt x="263" y="210"/>
                  <a:pt x="263" y="210"/>
                  <a:pt x="263" y="210"/>
                </a:cubicBezTo>
                <a:cubicBezTo>
                  <a:pt x="263" y="210"/>
                  <a:pt x="263" y="210"/>
                  <a:pt x="263" y="210"/>
                </a:cubicBezTo>
                <a:close/>
                <a:moveTo>
                  <a:pt x="259" y="153"/>
                </a:moveTo>
                <a:cubicBezTo>
                  <a:pt x="259" y="153"/>
                  <a:pt x="260" y="153"/>
                  <a:pt x="260" y="153"/>
                </a:cubicBezTo>
                <a:cubicBezTo>
                  <a:pt x="260" y="153"/>
                  <a:pt x="259" y="153"/>
                  <a:pt x="259" y="153"/>
                </a:cubicBezTo>
                <a:cubicBezTo>
                  <a:pt x="259" y="153"/>
                  <a:pt x="259" y="153"/>
                  <a:pt x="259" y="153"/>
                </a:cubicBezTo>
                <a:close/>
                <a:moveTo>
                  <a:pt x="260" y="152"/>
                </a:moveTo>
                <a:cubicBezTo>
                  <a:pt x="259" y="152"/>
                  <a:pt x="259" y="152"/>
                  <a:pt x="259" y="152"/>
                </a:cubicBezTo>
                <a:cubicBezTo>
                  <a:pt x="259" y="152"/>
                  <a:pt x="259" y="152"/>
                  <a:pt x="259" y="152"/>
                </a:cubicBezTo>
                <a:cubicBezTo>
                  <a:pt x="259" y="152"/>
                  <a:pt x="259" y="152"/>
                  <a:pt x="259" y="152"/>
                </a:cubicBezTo>
                <a:cubicBezTo>
                  <a:pt x="259" y="152"/>
                  <a:pt x="259" y="152"/>
                  <a:pt x="260" y="152"/>
                </a:cubicBezTo>
                <a:close/>
                <a:moveTo>
                  <a:pt x="260" y="45"/>
                </a:moveTo>
                <a:cubicBezTo>
                  <a:pt x="260" y="45"/>
                  <a:pt x="260" y="45"/>
                  <a:pt x="260" y="45"/>
                </a:cubicBezTo>
                <a:cubicBezTo>
                  <a:pt x="260" y="45"/>
                  <a:pt x="260" y="44"/>
                  <a:pt x="260" y="44"/>
                </a:cubicBezTo>
                <a:cubicBezTo>
                  <a:pt x="259" y="45"/>
                  <a:pt x="259" y="45"/>
                  <a:pt x="259" y="45"/>
                </a:cubicBezTo>
                <a:cubicBezTo>
                  <a:pt x="259" y="45"/>
                  <a:pt x="260" y="45"/>
                  <a:pt x="260" y="45"/>
                </a:cubicBezTo>
                <a:close/>
                <a:moveTo>
                  <a:pt x="259" y="40"/>
                </a:moveTo>
                <a:cubicBezTo>
                  <a:pt x="259" y="40"/>
                  <a:pt x="259" y="40"/>
                  <a:pt x="259" y="40"/>
                </a:cubicBezTo>
                <a:cubicBezTo>
                  <a:pt x="259" y="40"/>
                  <a:pt x="259" y="40"/>
                  <a:pt x="259" y="40"/>
                </a:cubicBezTo>
                <a:cubicBezTo>
                  <a:pt x="259" y="40"/>
                  <a:pt x="259" y="40"/>
                  <a:pt x="259" y="40"/>
                </a:cubicBezTo>
                <a:close/>
                <a:moveTo>
                  <a:pt x="260" y="18"/>
                </a:moveTo>
                <a:cubicBezTo>
                  <a:pt x="260" y="18"/>
                  <a:pt x="260" y="18"/>
                  <a:pt x="259" y="18"/>
                </a:cubicBezTo>
                <a:cubicBezTo>
                  <a:pt x="259" y="18"/>
                  <a:pt x="259" y="18"/>
                  <a:pt x="259" y="18"/>
                </a:cubicBezTo>
                <a:cubicBezTo>
                  <a:pt x="259" y="18"/>
                  <a:pt x="259" y="18"/>
                  <a:pt x="259" y="18"/>
                </a:cubicBezTo>
                <a:cubicBezTo>
                  <a:pt x="259" y="18"/>
                  <a:pt x="260" y="18"/>
                  <a:pt x="260" y="18"/>
                </a:cubicBezTo>
                <a:close/>
                <a:moveTo>
                  <a:pt x="262" y="22"/>
                </a:moveTo>
                <a:cubicBezTo>
                  <a:pt x="262" y="22"/>
                  <a:pt x="262" y="22"/>
                  <a:pt x="262" y="22"/>
                </a:cubicBezTo>
                <a:cubicBezTo>
                  <a:pt x="261" y="22"/>
                  <a:pt x="261" y="22"/>
                  <a:pt x="261" y="22"/>
                </a:cubicBezTo>
                <a:cubicBezTo>
                  <a:pt x="260" y="21"/>
                  <a:pt x="260" y="22"/>
                  <a:pt x="260" y="22"/>
                </a:cubicBezTo>
                <a:cubicBezTo>
                  <a:pt x="260" y="23"/>
                  <a:pt x="260" y="23"/>
                  <a:pt x="260" y="24"/>
                </a:cubicBezTo>
                <a:cubicBezTo>
                  <a:pt x="260" y="24"/>
                  <a:pt x="260" y="24"/>
                  <a:pt x="260" y="24"/>
                </a:cubicBezTo>
                <a:cubicBezTo>
                  <a:pt x="260" y="24"/>
                  <a:pt x="261" y="24"/>
                  <a:pt x="261" y="24"/>
                </a:cubicBezTo>
                <a:cubicBezTo>
                  <a:pt x="261" y="24"/>
                  <a:pt x="261" y="24"/>
                  <a:pt x="261" y="25"/>
                </a:cubicBezTo>
                <a:cubicBezTo>
                  <a:pt x="262" y="25"/>
                  <a:pt x="262" y="26"/>
                  <a:pt x="261" y="26"/>
                </a:cubicBezTo>
                <a:cubicBezTo>
                  <a:pt x="261" y="26"/>
                  <a:pt x="260" y="26"/>
                  <a:pt x="260" y="26"/>
                </a:cubicBezTo>
                <a:cubicBezTo>
                  <a:pt x="260" y="27"/>
                  <a:pt x="261" y="26"/>
                  <a:pt x="261" y="26"/>
                </a:cubicBezTo>
                <a:cubicBezTo>
                  <a:pt x="262" y="26"/>
                  <a:pt x="262" y="26"/>
                  <a:pt x="262" y="25"/>
                </a:cubicBezTo>
                <a:cubicBezTo>
                  <a:pt x="262" y="25"/>
                  <a:pt x="263" y="24"/>
                  <a:pt x="263" y="24"/>
                </a:cubicBezTo>
                <a:cubicBezTo>
                  <a:pt x="263" y="24"/>
                  <a:pt x="263" y="23"/>
                  <a:pt x="264" y="24"/>
                </a:cubicBezTo>
                <a:cubicBezTo>
                  <a:pt x="264" y="24"/>
                  <a:pt x="264" y="24"/>
                  <a:pt x="264" y="25"/>
                </a:cubicBezTo>
                <a:cubicBezTo>
                  <a:pt x="264" y="25"/>
                  <a:pt x="263" y="26"/>
                  <a:pt x="263" y="26"/>
                </a:cubicBezTo>
                <a:cubicBezTo>
                  <a:pt x="263" y="26"/>
                  <a:pt x="263" y="27"/>
                  <a:pt x="263" y="27"/>
                </a:cubicBezTo>
                <a:cubicBezTo>
                  <a:pt x="263" y="27"/>
                  <a:pt x="263" y="28"/>
                  <a:pt x="263" y="28"/>
                </a:cubicBezTo>
                <a:cubicBezTo>
                  <a:pt x="263" y="29"/>
                  <a:pt x="263" y="29"/>
                  <a:pt x="264" y="29"/>
                </a:cubicBezTo>
                <a:cubicBezTo>
                  <a:pt x="264" y="29"/>
                  <a:pt x="264" y="28"/>
                  <a:pt x="264" y="28"/>
                </a:cubicBezTo>
                <a:cubicBezTo>
                  <a:pt x="264" y="28"/>
                  <a:pt x="264" y="27"/>
                  <a:pt x="264" y="27"/>
                </a:cubicBezTo>
                <a:cubicBezTo>
                  <a:pt x="264" y="27"/>
                  <a:pt x="264" y="27"/>
                  <a:pt x="264" y="27"/>
                </a:cubicBezTo>
                <a:cubicBezTo>
                  <a:pt x="265" y="27"/>
                  <a:pt x="265" y="28"/>
                  <a:pt x="265" y="28"/>
                </a:cubicBezTo>
                <a:cubicBezTo>
                  <a:pt x="265" y="28"/>
                  <a:pt x="266" y="28"/>
                  <a:pt x="266" y="28"/>
                </a:cubicBezTo>
                <a:cubicBezTo>
                  <a:pt x="266" y="27"/>
                  <a:pt x="266" y="27"/>
                  <a:pt x="267" y="27"/>
                </a:cubicBezTo>
                <a:cubicBezTo>
                  <a:pt x="267" y="26"/>
                  <a:pt x="268" y="26"/>
                  <a:pt x="269" y="26"/>
                </a:cubicBezTo>
                <a:cubicBezTo>
                  <a:pt x="269" y="26"/>
                  <a:pt x="270" y="26"/>
                  <a:pt x="269" y="27"/>
                </a:cubicBezTo>
                <a:cubicBezTo>
                  <a:pt x="269" y="27"/>
                  <a:pt x="269" y="28"/>
                  <a:pt x="269" y="28"/>
                </a:cubicBezTo>
                <a:cubicBezTo>
                  <a:pt x="270" y="28"/>
                  <a:pt x="270" y="28"/>
                  <a:pt x="271" y="28"/>
                </a:cubicBezTo>
                <a:cubicBezTo>
                  <a:pt x="271" y="28"/>
                  <a:pt x="271" y="27"/>
                  <a:pt x="271" y="27"/>
                </a:cubicBezTo>
                <a:cubicBezTo>
                  <a:pt x="272" y="26"/>
                  <a:pt x="272" y="25"/>
                  <a:pt x="272" y="25"/>
                </a:cubicBezTo>
                <a:cubicBezTo>
                  <a:pt x="273" y="24"/>
                  <a:pt x="273" y="24"/>
                  <a:pt x="272" y="24"/>
                </a:cubicBezTo>
                <a:cubicBezTo>
                  <a:pt x="272" y="23"/>
                  <a:pt x="272" y="23"/>
                  <a:pt x="271" y="24"/>
                </a:cubicBezTo>
                <a:cubicBezTo>
                  <a:pt x="271" y="24"/>
                  <a:pt x="270" y="24"/>
                  <a:pt x="270" y="24"/>
                </a:cubicBezTo>
                <a:cubicBezTo>
                  <a:pt x="270" y="24"/>
                  <a:pt x="270" y="23"/>
                  <a:pt x="270" y="23"/>
                </a:cubicBezTo>
                <a:cubicBezTo>
                  <a:pt x="270" y="23"/>
                  <a:pt x="271" y="23"/>
                  <a:pt x="271" y="22"/>
                </a:cubicBezTo>
                <a:cubicBezTo>
                  <a:pt x="271" y="22"/>
                  <a:pt x="271" y="22"/>
                  <a:pt x="271" y="22"/>
                </a:cubicBezTo>
                <a:cubicBezTo>
                  <a:pt x="270" y="22"/>
                  <a:pt x="270" y="22"/>
                  <a:pt x="270" y="22"/>
                </a:cubicBezTo>
                <a:cubicBezTo>
                  <a:pt x="269" y="22"/>
                  <a:pt x="269" y="23"/>
                  <a:pt x="268" y="23"/>
                </a:cubicBezTo>
                <a:cubicBezTo>
                  <a:pt x="268" y="23"/>
                  <a:pt x="268" y="24"/>
                  <a:pt x="268" y="25"/>
                </a:cubicBezTo>
                <a:cubicBezTo>
                  <a:pt x="268" y="25"/>
                  <a:pt x="268" y="25"/>
                  <a:pt x="268" y="25"/>
                </a:cubicBezTo>
                <a:cubicBezTo>
                  <a:pt x="267" y="26"/>
                  <a:pt x="266" y="26"/>
                  <a:pt x="265" y="26"/>
                </a:cubicBezTo>
                <a:cubicBezTo>
                  <a:pt x="265" y="26"/>
                  <a:pt x="265" y="26"/>
                  <a:pt x="264" y="26"/>
                </a:cubicBezTo>
                <a:cubicBezTo>
                  <a:pt x="265" y="25"/>
                  <a:pt x="265" y="24"/>
                  <a:pt x="266" y="25"/>
                </a:cubicBezTo>
                <a:cubicBezTo>
                  <a:pt x="266" y="24"/>
                  <a:pt x="266" y="24"/>
                  <a:pt x="267" y="23"/>
                </a:cubicBezTo>
                <a:cubicBezTo>
                  <a:pt x="266" y="23"/>
                  <a:pt x="266" y="24"/>
                  <a:pt x="265" y="24"/>
                </a:cubicBezTo>
                <a:cubicBezTo>
                  <a:pt x="265" y="24"/>
                  <a:pt x="265" y="24"/>
                  <a:pt x="264" y="24"/>
                </a:cubicBezTo>
                <a:cubicBezTo>
                  <a:pt x="265" y="23"/>
                  <a:pt x="265" y="23"/>
                  <a:pt x="265" y="23"/>
                </a:cubicBezTo>
                <a:cubicBezTo>
                  <a:pt x="265" y="23"/>
                  <a:pt x="266" y="23"/>
                  <a:pt x="266" y="23"/>
                </a:cubicBezTo>
                <a:cubicBezTo>
                  <a:pt x="266" y="23"/>
                  <a:pt x="266" y="23"/>
                  <a:pt x="266" y="22"/>
                </a:cubicBezTo>
                <a:cubicBezTo>
                  <a:pt x="266" y="22"/>
                  <a:pt x="266" y="22"/>
                  <a:pt x="266" y="22"/>
                </a:cubicBezTo>
                <a:cubicBezTo>
                  <a:pt x="266" y="21"/>
                  <a:pt x="267" y="21"/>
                  <a:pt x="266" y="21"/>
                </a:cubicBezTo>
                <a:cubicBezTo>
                  <a:pt x="266" y="21"/>
                  <a:pt x="267" y="20"/>
                  <a:pt x="267" y="20"/>
                </a:cubicBezTo>
                <a:cubicBezTo>
                  <a:pt x="268" y="19"/>
                  <a:pt x="268" y="19"/>
                  <a:pt x="267" y="18"/>
                </a:cubicBezTo>
                <a:cubicBezTo>
                  <a:pt x="266" y="18"/>
                  <a:pt x="266" y="18"/>
                  <a:pt x="266" y="18"/>
                </a:cubicBezTo>
                <a:cubicBezTo>
                  <a:pt x="266" y="19"/>
                  <a:pt x="266" y="19"/>
                  <a:pt x="266" y="19"/>
                </a:cubicBezTo>
                <a:cubicBezTo>
                  <a:pt x="266" y="19"/>
                  <a:pt x="266" y="20"/>
                  <a:pt x="265" y="20"/>
                </a:cubicBezTo>
                <a:cubicBezTo>
                  <a:pt x="264" y="20"/>
                  <a:pt x="264" y="20"/>
                  <a:pt x="264" y="19"/>
                </a:cubicBezTo>
                <a:cubicBezTo>
                  <a:pt x="264" y="19"/>
                  <a:pt x="264" y="19"/>
                  <a:pt x="264" y="19"/>
                </a:cubicBezTo>
                <a:cubicBezTo>
                  <a:pt x="264" y="19"/>
                  <a:pt x="264" y="19"/>
                  <a:pt x="264" y="20"/>
                </a:cubicBezTo>
                <a:cubicBezTo>
                  <a:pt x="264" y="20"/>
                  <a:pt x="264" y="20"/>
                  <a:pt x="263" y="20"/>
                </a:cubicBezTo>
                <a:cubicBezTo>
                  <a:pt x="263" y="20"/>
                  <a:pt x="262" y="21"/>
                  <a:pt x="263" y="22"/>
                </a:cubicBezTo>
                <a:cubicBezTo>
                  <a:pt x="262" y="22"/>
                  <a:pt x="262" y="22"/>
                  <a:pt x="262" y="22"/>
                </a:cubicBezTo>
                <a:close/>
                <a:moveTo>
                  <a:pt x="262" y="15"/>
                </a:moveTo>
                <a:cubicBezTo>
                  <a:pt x="262" y="15"/>
                  <a:pt x="262" y="15"/>
                  <a:pt x="262" y="15"/>
                </a:cubicBezTo>
                <a:cubicBezTo>
                  <a:pt x="262" y="15"/>
                  <a:pt x="262" y="15"/>
                  <a:pt x="262" y="15"/>
                </a:cubicBezTo>
                <a:cubicBezTo>
                  <a:pt x="262" y="15"/>
                  <a:pt x="262" y="15"/>
                  <a:pt x="262" y="15"/>
                </a:cubicBezTo>
                <a:close/>
                <a:moveTo>
                  <a:pt x="263" y="9"/>
                </a:moveTo>
                <a:cubicBezTo>
                  <a:pt x="263" y="9"/>
                  <a:pt x="263" y="9"/>
                  <a:pt x="263" y="9"/>
                </a:cubicBezTo>
                <a:cubicBezTo>
                  <a:pt x="263" y="9"/>
                  <a:pt x="263" y="9"/>
                  <a:pt x="264" y="9"/>
                </a:cubicBezTo>
                <a:cubicBezTo>
                  <a:pt x="264" y="9"/>
                  <a:pt x="264" y="9"/>
                  <a:pt x="264" y="9"/>
                </a:cubicBezTo>
                <a:cubicBezTo>
                  <a:pt x="264" y="9"/>
                  <a:pt x="264" y="9"/>
                  <a:pt x="265" y="9"/>
                </a:cubicBezTo>
                <a:cubicBezTo>
                  <a:pt x="264" y="9"/>
                  <a:pt x="263" y="9"/>
                  <a:pt x="263" y="9"/>
                </a:cubicBezTo>
                <a:close/>
                <a:moveTo>
                  <a:pt x="265" y="8"/>
                </a:moveTo>
                <a:cubicBezTo>
                  <a:pt x="265" y="8"/>
                  <a:pt x="265" y="8"/>
                  <a:pt x="265" y="8"/>
                </a:cubicBezTo>
                <a:cubicBezTo>
                  <a:pt x="265" y="8"/>
                  <a:pt x="265" y="8"/>
                  <a:pt x="265" y="7"/>
                </a:cubicBezTo>
                <a:cubicBezTo>
                  <a:pt x="265" y="7"/>
                  <a:pt x="265" y="8"/>
                  <a:pt x="264" y="8"/>
                </a:cubicBezTo>
                <a:cubicBezTo>
                  <a:pt x="265" y="8"/>
                  <a:pt x="265" y="8"/>
                  <a:pt x="265" y="8"/>
                </a:cubicBezTo>
                <a:close/>
                <a:moveTo>
                  <a:pt x="264" y="12"/>
                </a:moveTo>
                <a:cubicBezTo>
                  <a:pt x="264" y="12"/>
                  <a:pt x="264" y="12"/>
                  <a:pt x="264" y="12"/>
                </a:cubicBezTo>
                <a:cubicBezTo>
                  <a:pt x="264" y="12"/>
                  <a:pt x="264" y="12"/>
                  <a:pt x="264" y="12"/>
                </a:cubicBezTo>
                <a:cubicBezTo>
                  <a:pt x="264" y="12"/>
                  <a:pt x="264" y="12"/>
                  <a:pt x="264" y="12"/>
                </a:cubicBezTo>
                <a:cubicBezTo>
                  <a:pt x="264" y="12"/>
                  <a:pt x="264" y="12"/>
                  <a:pt x="264" y="12"/>
                </a:cubicBezTo>
                <a:close/>
                <a:moveTo>
                  <a:pt x="264" y="13"/>
                </a:moveTo>
                <a:cubicBezTo>
                  <a:pt x="263" y="13"/>
                  <a:pt x="263" y="14"/>
                  <a:pt x="263" y="14"/>
                </a:cubicBezTo>
                <a:cubicBezTo>
                  <a:pt x="263" y="14"/>
                  <a:pt x="263" y="14"/>
                  <a:pt x="264" y="14"/>
                </a:cubicBezTo>
                <a:cubicBezTo>
                  <a:pt x="264" y="14"/>
                  <a:pt x="264" y="14"/>
                  <a:pt x="264" y="14"/>
                </a:cubicBezTo>
                <a:cubicBezTo>
                  <a:pt x="264" y="14"/>
                  <a:pt x="264" y="13"/>
                  <a:pt x="264" y="13"/>
                </a:cubicBezTo>
                <a:close/>
                <a:moveTo>
                  <a:pt x="263" y="17"/>
                </a:moveTo>
                <a:cubicBezTo>
                  <a:pt x="262" y="17"/>
                  <a:pt x="262" y="18"/>
                  <a:pt x="262" y="18"/>
                </a:cubicBezTo>
                <a:cubicBezTo>
                  <a:pt x="263" y="19"/>
                  <a:pt x="263" y="19"/>
                  <a:pt x="264" y="19"/>
                </a:cubicBezTo>
                <a:cubicBezTo>
                  <a:pt x="264" y="18"/>
                  <a:pt x="264" y="18"/>
                  <a:pt x="264" y="17"/>
                </a:cubicBezTo>
                <a:cubicBezTo>
                  <a:pt x="264" y="17"/>
                  <a:pt x="264" y="17"/>
                  <a:pt x="264" y="17"/>
                </a:cubicBezTo>
                <a:cubicBezTo>
                  <a:pt x="263" y="16"/>
                  <a:pt x="263" y="17"/>
                  <a:pt x="263" y="17"/>
                </a:cubicBezTo>
                <a:close/>
                <a:moveTo>
                  <a:pt x="265" y="18"/>
                </a:moveTo>
                <a:cubicBezTo>
                  <a:pt x="265" y="18"/>
                  <a:pt x="266" y="18"/>
                  <a:pt x="266" y="18"/>
                </a:cubicBezTo>
                <a:cubicBezTo>
                  <a:pt x="266" y="17"/>
                  <a:pt x="266" y="17"/>
                  <a:pt x="267" y="17"/>
                </a:cubicBezTo>
                <a:cubicBezTo>
                  <a:pt x="267" y="17"/>
                  <a:pt x="267" y="17"/>
                  <a:pt x="267" y="17"/>
                </a:cubicBezTo>
                <a:cubicBezTo>
                  <a:pt x="268" y="17"/>
                  <a:pt x="268" y="17"/>
                  <a:pt x="268" y="17"/>
                </a:cubicBezTo>
                <a:cubicBezTo>
                  <a:pt x="268" y="16"/>
                  <a:pt x="267" y="15"/>
                  <a:pt x="266" y="16"/>
                </a:cubicBezTo>
                <a:cubicBezTo>
                  <a:pt x="266" y="16"/>
                  <a:pt x="266" y="16"/>
                  <a:pt x="265" y="17"/>
                </a:cubicBezTo>
                <a:cubicBezTo>
                  <a:pt x="265" y="17"/>
                  <a:pt x="265" y="17"/>
                  <a:pt x="265" y="18"/>
                </a:cubicBezTo>
                <a:cubicBezTo>
                  <a:pt x="265" y="18"/>
                  <a:pt x="265" y="18"/>
                  <a:pt x="265" y="18"/>
                </a:cubicBezTo>
                <a:close/>
                <a:moveTo>
                  <a:pt x="267" y="25"/>
                </a:moveTo>
                <a:cubicBezTo>
                  <a:pt x="267" y="25"/>
                  <a:pt x="266" y="25"/>
                  <a:pt x="266" y="25"/>
                </a:cubicBezTo>
                <a:cubicBezTo>
                  <a:pt x="266" y="25"/>
                  <a:pt x="266" y="25"/>
                  <a:pt x="266" y="25"/>
                </a:cubicBezTo>
                <a:cubicBezTo>
                  <a:pt x="267" y="25"/>
                  <a:pt x="267" y="25"/>
                  <a:pt x="267" y="25"/>
                </a:cubicBezTo>
                <a:cubicBezTo>
                  <a:pt x="267" y="25"/>
                  <a:pt x="267" y="25"/>
                  <a:pt x="267" y="25"/>
                </a:cubicBezTo>
                <a:close/>
                <a:moveTo>
                  <a:pt x="268" y="20"/>
                </a:moveTo>
                <a:cubicBezTo>
                  <a:pt x="268" y="20"/>
                  <a:pt x="268" y="20"/>
                  <a:pt x="268" y="20"/>
                </a:cubicBezTo>
                <a:cubicBezTo>
                  <a:pt x="268" y="20"/>
                  <a:pt x="268" y="20"/>
                  <a:pt x="268" y="20"/>
                </a:cubicBezTo>
                <a:cubicBezTo>
                  <a:pt x="268" y="20"/>
                  <a:pt x="269" y="21"/>
                  <a:pt x="269" y="21"/>
                </a:cubicBezTo>
                <a:cubicBezTo>
                  <a:pt x="269" y="20"/>
                  <a:pt x="269" y="20"/>
                  <a:pt x="269" y="20"/>
                </a:cubicBezTo>
                <a:cubicBezTo>
                  <a:pt x="270" y="20"/>
                  <a:pt x="270" y="19"/>
                  <a:pt x="270" y="19"/>
                </a:cubicBezTo>
                <a:cubicBezTo>
                  <a:pt x="270" y="19"/>
                  <a:pt x="269" y="18"/>
                  <a:pt x="269" y="18"/>
                </a:cubicBezTo>
                <a:cubicBezTo>
                  <a:pt x="269" y="18"/>
                  <a:pt x="269" y="18"/>
                  <a:pt x="269" y="18"/>
                </a:cubicBezTo>
                <a:cubicBezTo>
                  <a:pt x="268" y="18"/>
                  <a:pt x="269" y="19"/>
                  <a:pt x="268" y="20"/>
                </a:cubicBezTo>
                <a:close/>
                <a:moveTo>
                  <a:pt x="271" y="20"/>
                </a:moveTo>
                <a:cubicBezTo>
                  <a:pt x="271" y="20"/>
                  <a:pt x="271" y="20"/>
                  <a:pt x="271" y="20"/>
                </a:cubicBezTo>
                <a:cubicBezTo>
                  <a:pt x="271" y="20"/>
                  <a:pt x="271" y="20"/>
                  <a:pt x="271" y="20"/>
                </a:cubicBezTo>
                <a:cubicBezTo>
                  <a:pt x="270" y="20"/>
                  <a:pt x="270" y="20"/>
                  <a:pt x="270" y="20"/>
                </a:cubicBezTo>
                <a:cubicBezTo>
                  <a:pt x="270" y="20"/>
                  <a:pt x="271" y="20"/>
                  <a:pt x="271" y="20"/>
                </a:cubicBezTo>
                <a:close/>
                <a:moveTo>
                  <a:pt x="272" y="18"/>
                </a:moveTo>
                <a:cubicBezTo>
                  <a:pt x="272" y="18"/>
                  <a:pt x="272" y="18"/>
                  <a:pt x="272" y="19"/>
                </a:cubicBezTo>
                <a:cubicBezTo>
                  <a:pt x="272" y="19"/>
                  <a:pt x="272" y="19"/>
                  <a:pt x="272" y="19"/>
                </a:cubicBezTo>
                <a:cubicBezTo>
                  <a:pt x="272" y="19"/>
                  <a:pt x="272" y="19"/>
                  <a:pt x="272" y="20"/>
                </a:cubicBezTo>
                <a:cubicBezTo>
                  <a:pt x="272" y="20"/>
                  <a:pt x="271" y="21"/>
                  <a:pt x="272" y="21"/>
                </a:cubicBezTo>
                <a:cubicBezTo>
                  <a:pt x="272" y="21"/>
                  <a:pt x="272" y="21"/>
                  <a:pt x="272" y="21"/>
                </a:cubicBezTo>
                <a:cubicBezTo>
                  <a:pt x="273" y="21"/>
                  <a:pt x="273" y="21"/>
                  <a:pt x="274" y="21"/>
                </a:cubicBezTo>
                <a:cubicBezTo>
                  <a:pt x="274" y="21"/>
                  <a:pt x="274" y="21"/>
                  <a:pt x="274" y="20"/>
                </a:cubicBezTo>
                <a:cubicBezTo>
                  <a:pt x="274" y="20"/>
                  <a:pt x="273" y="20"/>
                  <a:pt x="273" y="20"/>
                </a:cubicBezTo>
                <a:cubicBezTo>
                  <a:pt x="274" y="19"/>
                  <a:pt x="272" y="19"/>
                  <a:pt x="272" y="18"/>
                </a:cubicBezTo>
                <a:close/>
                <a:moveTo>
                  <a:pt x="273" y="17"/>
                </a:moveTo>
                <a:cubicBezTo>
                  <a:pt x="273" y="17"/>
                  <a:pt x="273" y="17"/>
                  <a:pt x="274" y="17"/>
                </a:cubicBezTo>
                <a:cubicBezTo>
                  <a:pt x="273" y="17"/>
                  <a:pt x="273" y="16"/>
                  <a:pt x="273" y="16"/>
                </a:cubicBezTo>
                <a:cubicBezTo>
                  <a:pt x="273" y="16"/>
                  <a:pt x="273" y="17"/>
                  <a:pt x="273" y="17"/>
                </a:cubicBezTo>
                <a:cubicBezTo>
                  <a:pt x="273" y="17"/>
                  <a:pt x="273" y="17"/>
                  <a:pt x="273" y="17"/>
                </a:cubicBezTo>
                <a:close/>
                <a:moveTo>
                  <a:pt x="274" y="29"/>
                </a:moveTo>
                <a:cubicBezTo>
                  <a:pt x="273" y="29"/>
                  <a:pt x="273" y="29"/>
                  <a:pt x="272" y="29"/>
                </a:cubicBezTo>
                <a:cubicBezTo>
                  <a:pt x="272" y="29"/>
                  <a:pt x="272" y="29"/>
                  <a:pt x="272" y="29"/>
                </a:cubicBezTo>
                <a:cubicBezTo>
                  <a:pt x="272" y="30"/>
                  <a:pt x="272" y="31"/>
                  <a:pt x="271" y="31"/>
                </a:cubicBezTo>
                <a:cubicBezTo>
                  <a:pt x="271" y="31"/>
                  <a:pt x="271" y="31"/>
                  <a:pt x="271" y="31"/>
                </a:cubicBezTo>
                <a:cubicBezTo>
                  <a:pt x="271" y="31"/>
                  <a:pt x="271" y="31"/>
                  <a:pt x="271" y="31"/>
                </a:cubicBezTo>
                <a:cubicBezTo>
                  <a:pt x="272" y="31"/>
                  <a:pt x="272" y="32"/>
                  <a:pt x="273" y="31"/>
                </a:cubicBezTo>
                <a:cubicBezTo>
                  <a:pt x="273" y="31"/>
                  <a:pt x="273" y="31"/>
                  <a:pt x="273" y="31"/>
                </a:cubicBezTo>
                <a:cubicBezTo>
                  <a:pt x="273" y="30"/>
                  <a:pt x="273" y="30"/>
                  <a:pt x="273" y="30"/>
                </a:cubicBezTo>
                <a:cubicBezTo>
                  <a:pt x="273" y="29"/>
                  <a:pt x="273" y="29"/>
                  <a:pt x="274" y="29"/>
                </a:cubicBezTo>
                <a:close/>
                <a:moveTo>
                  <a:pt x="276" y="44"/>
                </a:moveTo>
                <a:cubicBezTo>
                  <a:pt x="276" y="44"/>
                  <a:pt x="276" y="44"/>
                  <a:pt x="276" y="44"/>
                </a:cubicBezTo>
                <a:cubicBezTo>
                  <a:pt x="276" y="44"/>
                  <a:pt x="276" y="44"/>
                  <a:pt x="275" y="44"/>
                </a:cubicBezTo>
                <a:cubicBezTo>
                  <a:pt x="276" y="45"/>
                  <a:pt x="276" y="45"/>
                  <a:pt x="276" y="45"/>
                </a:cubicBezTo>
                <a:cubicBezTo>
                  <a:pt x="276" y="45"/>
                  <a:pt x="276" y="44"/>
                  <a:pt x="276" y="44"/>
                </a:cubicBezTo>
                <a:close/>
                <a:moveTo>
                  <a:pt x="276" y="113"/>
                </a:moveTo>
                <a:cubicBezTo>
                  <a:pt x="276" y="113"/>
                  <a:pt x="276" y="113"/>
                  <a:pt x="275" y="113"/>
                </a:cubicBezTo>
                <a:cubicBezTo>
                  <a:pt x="276" y="113"/>
                  <a:pt x="276" y="113"/>
                  <a:pt x="276" y="113"/>
                </a:cubicBezTo>
                <a:cubicBezTo>
                  <a:pt x="276" y="113"/>
                  <a:pt x="276" y="113"/>
                  <a:pt x="276" y="113"/>
                </a:cubicBezTo>
                <a:cubicBezTo>
                  <a:pt x="276" y="113"/>
                  <a:pt x="276" y="113"/>
                  <a:pt x="276" y="113"/>
                </a:cubicBezTo>
                <a:close/>
                <a:moveTo>
                  <a:pt x="275" y="120"/>
                </a:moveTo>
                <a:cubicBezTo>
                  <a:pt x="275" y="120"/>
                  <a:pt x="275" y="120"/>
                  <a:pt x="275" y="120"/>
                </a:cubicBezTo>
                <a:cubicBezTo>
                  <a:pt x="275" y="120"/>
                  <a:pt x="275" y="120"/>
                  <a:pt x="275" y="120"/>
                </a:cubicBezTo>
                <a:cubicBezTo>
                  <a:pt x="276" y="120"/>
                  <a:pt x="277" y="121"/>
                  <a:pt x="278" y="121"/>
                </a:cubicBezTo>
                <a:cubicBezTo>
                  <a:pt x="278" y="121"/>
                  <a:pt x="278" y="121"/>
                  <a:pt x="279" y="121"/>
                </a:cubicBezTo>
                <a:cubicBezTo>
                  <a:pt x="279" y="120"/>
                  <a:pt x="279" y="120"/>
                  <a:pt x="278" y="120"/>
                </a:cubicBezTo>
                <a:cubicBezTo>
                  <a:pt x="278" y="120"/>
                  <a:pt x="277" y="120"/>
                  <a:pt x="277" y="119"/>
                </a:cubicBezTo>
                <a:cubicBezTo>
                  <a:pt x="277" y="119"/>
                  <a:pt x="277" y="119"/>
                  <a:pt x="277" y="119"/>
                </a:cubicBezTo>
                <a:cubicBezTo>
                  <a:pt x="276" y="119"/>
                  <a:pt x="275" y="119"/>
                  <a:pt x="275" y="120"/>
                </a:cubicBezTo>
                <a:close/>
                <a:moveTo>
                  <a:pt x="277" y="37"/>
                </a:moveTo>
                <a:cubicBezTo>
                  <a:pt x="277" y="36"/>
                  <a:pt x="277" y="36"/>
                  <a:pt x="277" y="36"/>
                </a:cubicBezTo>
                <a:cubicBezTo>
                  <a:pt x="277" y="36"/>
                  <a:pt x="277" y="36"/>
                  <a:pt x="277" y="36"/>
                </a:cubicBezTo>
                <a:cubicBezTo>
                  <a:pt x="276" y="36"/>
                  <a:pt x="276" y="36"/>
                  <a:pt x="276" y="36"/>
                </a:cubicBezTo>
                <a:cubicBezTo>
                  <a:pt x="276" y="36"/>
                  <a:pt x="276" y="37"/>
                  <a:pt x="277" y="37"/>
                </a:cubicBezTo>
                <a:close/>
                <a:moveTo>
                  <a:pt x="278" y="37"/>
                </a:moveTo>
                <a:cubicBezTo>
                  <a:pt x="278" y="37"/>
                  <a:pt x="278" y="37"/>
                  <a:pt x="277" y="37"/>
                </a:cubicBezTo>
                <a:cubicBezTo>
                  <a:pt x="277" y="37"/>
                  <a:pt x="277" y="37"/>
                  <a:pt x="277" y="37"/>
                </a:cubicBezTo>
                <a:cubicBezTo>
                  <a:pt x="277" y="37"/>
                  <a:pt x="278" y="37"/>
                  <a:pt x="278" y="37"/>
                </a:cubicBezTo>
                <a:close/>
                <a:moveTo>
                  <a:pt x="281" y="31"/>
                </a:moveTo>
                <a:cubicBezTo>
                  <a:pt x="281" y="31"/>
                  <a:pt x="281" y="30"/>
                  <a:pt x="281" y="30"/>
                </a:cubicBezTo>
                <a:cubicBezTo>
                  <a:pt x="281" y="30"/>
                  <a:pt x="281" y="29"/>
                  <a:pt x="280" y="29"/>
                </a:cubicBezTo>
                <a:cubicBezTo>
                  <a:pt x="280" y="29"/>
                  <a:pt x="280" y="30"/>
                  <a:pt x="280" y="30"/>
                </a:cubicBezTo>
                <a:cubicBezTo>
                  <a:pt x="280" y="30"/>
                  <a:pt x="280" y="31"/>
                  <a:pt x="280" y="31"/>
                </a:cubicBezTo>
                <a:cubicBezTo>
                  <a:pt x="280" y="31"/>
                  <a:pt x="281" y="32"/>
                  <a:pt x="281" y="32"/>
                </a:cubicBezTo>
                <a:cubicBezTo>
                  <a:pt x="282" y="32"/>
                  <a:pt x="283" y="31"/>
                  <a:pt x="283" y="31"/>
                </a:cubicBezTo>
                <a:cubicBezTo>
                  <a:pt x="283" y="31"/>
                  <a:pt x="283" y="31"/>
                  <a:pt x="283" y="31"/>
                </a:cubicBezTo>
                <a:cubicBezTo>
                  <a:pt x="283" y="31"/>
                  <a:pt x="283" y="31"/>
                  <a:pt x="283" y="31"/>
                </a:cubicBezTo>
                <a:cubicBezTo>
                  <a:pt x="283" y="31"/>
                  <a:pt x="283" y="30"/>
                  <a:pt x="283" y="30"/>
                </a:cubicBezTo>
                <a:cubicBezTo>
                  <a:pt x="282" y="30"/>
                  <a:pt x="282" y="30"/>
                  <a:pt x="282" y="31"/>
                </a:cubicBezTo>
                <a:cubicBezTo>
                  <a:pt x="282" y="31"/>
                  <a:pt x="281" y="31"/>
                  <a:pt x="281" y="31"/>
                </a:cubicBezTo>
                <a:close/>
                <a:moveTo>
                  <a:pt x="281" y="29"/>
                </a:moveTo>
                <a:cubicBezTo>
                  <a:pt x="282" y="29"/>
                  <a:pt x="282" y="29"/>
                  <a:pt x="282" y="29"/>
                </a:cubicBezTo>
                <a:cubicBezTo>
                  <a:pt x="282" y="29"/>
                  <a:pt x="282" y="29"/>
                  <a:pt x="282" y="29"/>
                </a:cubicBezTo>
                <a:cubicBezTo>
                  <a:pt x="282" y="29"/>
                  <a:pt x="281" y="29"/>
                  <a:pt x="281" y="29"/>
                </a:cubicBezTo>
                <a:cubicBezTo>
                  <a:pt x="281" y="29"/>
                  <a:pt x="281" y="29"/>
                  <a:pt x="281" y="29"/>
                </a:cubicBezTo>
                <a:close/>
                <a:moveTo>
                  <a:pt x="284" y="188"/>
                </a:moveTo>
                <a:cubicBezTo>
                  <a:pt x="284" y="188"/>
                  <a:pt x="284" y="188"/>
                  <a:pt x="284" y="188"/>
                </a:cubicBezTo>
                <a:cubicBezTo>
                  <a:pt x="284" y="188"/>
                  <a:pt x="284" y="188"/>
                  <a:pt x="284" y="188"/>
                </a:cubicBezTo>
                <a:cubicBezTo>
                  <a:pt x="284" y="188"/>
                  <a:pt x="284" y="188"/>
                  <a:pt x="284" y="188"/>
                </a:cubicBezTo>
                <a:cubicBezTo>
                  <a:pt x="284" y="188"/>
                  <a:pt x="284" y="188"/>
                  <a:pt x="284" y="188"/>
                </a:cubicBezTo>
                <a:close/>
                <a:moveTo>
                  <a:pt x="284" y="176"/>
                </a:moveTo>
                <a:cubicBezTo>
                  <a:pt x="284" y="176"/>
                  <a:pt x="284" y="176"/>
                  <a:pt x="284" y="176"/>
                </a:cubicBezTo>
                <a:cubicBezTo>
                  <a:pt x="284" y="176"/>
                  <a:pt x="284" y="176"/>
                  <a:pt x="284" y="176"/>
                </a:cubicBezTo>
                <a:cubicBezTo>
                  <a:pt x="284" y="176"/>
                  <a:pt x="284" y="176"/>
                  <a:pt x="284" y="176"/>
                </a:cubicBezTo>
                <a:close/>
                <a:moveTo>
                  <a:pt x="284" y="204"/>
                </a:moveTo>
                <a:cubicBezTo>
                  <a:pt x="284" y="204"/>
                  <a:pt x="284" y="204"/>
                  <a:pt x="284" y="204"/>
                </a:cubicBezTo>
                <a:cubicBezTo>
                  <a:pt x="284" y="204"/>
                  <a:pt x="285" y="204"/>
                  <a:pt x="285" y="204"/>
                </a:cubicBezTo>
                <a:cubicBezTo>
                  <a:pt x="285" y="203"/>
                  <a:pt x="284" y="203"/>
                  <a:pt x="284" y="203"/>
                </a:cubicBezTo>
                <a:cubicBezTo>
                  <a:pt x="284" y="203"/>
                  <a:pt x="284" y="203"/>
                  <a:pt x="284" y="204"/>
                </a:cubicBezTo>
                <a:close/>
                <a:moveTo>
                  <a:pt x="285" y="52"/>
                </a:moveTo>
                <a:cubicBezTo>
                  <a:pt x="285" y="52"/>
                  <a:pt x="285" y="52"/>
                  <a:pt x="284" y="52"/>
                </a:cubicBezTo>
                <a:cubicBezTo>
                  <a:pt x="284" y="52"/>
                  <a:pt x="284" y="52"/>
                  <a:pt x="284" y="53"/>
                </a:cubicBezTo>
                <a:cubicBezTo>
                  <a:pt x="284" y="53"/>
                  <a:pt x="284" y="53"/>
                  <a:pt x="284" y="53"/>
                </a:cubicBezTo>
                <a:cubicBezTo>
                  <a:pt x="284" y="53"/>
                  <a:pt x="284" y="53"/>
                  <a:pt x="285" y="52"/>
                </a:cubicBezTo>
                <a:close/>
                <a:moveTo>
                  <a:pt x="284" y="36"/>
                </a:moveTo>
                <a:cubicBezTo>
                  <a:pt x="284" y="36"/>
                  <a:pt x="284" y="36"/>
                  <a:pt x="284" y="36"/>
                </a:cubicBezTo>
                <a:cubicBezTo>
                  <a:pt x="284" y="36"/>
                  <a:pt x="283" y="36"/>
                  <a:pt x="283" y="37"/>
                </a:cubicBezTo>
                <a:cubicBezTo>
                  <a:pt x="283" y="37"/>
                  <a:pt x="283" y="37"/>
                  <a:pt x="284" y="37"/>
                </a:cubicBezTo>
                <a:cubicBezTo>
                  <a:pt x="284" y="37"/>
                  <a:pt x="284" y="36"/>
                  <a:pt x="284" y="36"/>
                </a:cubicBezTo>
                <a:close/>
                <a:moveTo>
                  <a:pt x="283" y="119"/>
                </a:moveTo>
                <a:cubicBezTo>
                  <a:pt x="283" y="119"/>
                  <a:pt x="283" y="119"/>
                  <a:pt x="283" y="119"/>
                </a:cubicBezTo>
                <a:cubicBezTo>
                  <a:pt x="283" y="119"/>
                  <a:pt x="283" y="120"/>
                  <a:pt x="283" y="120"/>
                </a:cubicBezTo>
                <a:cubicBezTo>
                  <a:pt x="283" y="119"/>
                  <a:pt x="283" y="119"/>
                  <a:pt x="283" y="119"/>
                </a:cubicBezTo>
                <a:cubicBezTo>
                  <a:pt x="283" y="119"/>
                  <a:pt x="283" y="119"/>
                  <a:pt x="283" y="119"/>
                </a:cubicBezTo>
                <a:close/>
                <a:moveTo>
                  <a:pt x="283" y="33"/>
                </a:moveTo>
                <a:cubicBezTo>
                  <a:pt x="283" y="33"/>
                  <a:pt x="282" y="34"/>
                  <a:pt x="282" y="34"/>
                </a:cubicBezTo>
                <a:cubicBezTo>
                  <a:pt x="282" y="34"/>
                  <a:pt x="283" y="34"/>
                  <a:pt x="283" y="34"/>
                </a:cubicBezTo>
                <a:cubicBezTo>
                  <a:pt x="283" y="34"/>
                  <a:pt x="283" y="34"/>
                  <a:pt x="283" y="34"/>
                </a:cubicBezTo>
                <a:cubicBezTo>
                  <a:pt x="283" y="34"/>
                  <a:pt x="283" y="33"/>
                  <a:pt x="283" y="33"/>
                </a:cubicBezTo>
                <a:close/>
                <a:moveTo>
                  <a:pt x="282" y="34"/>
                </a:moveTo>
                <a:cubicBezTo>
                  <a:pt x="281" y="33"/>
                  <a:pt x="281" y="33"/>
                  <a:pt x="280" y="33"/>
                </a:cubicBezTo>
                <a:cubicBezTo>
                  <a:pt x="280" y="33"/>
                  <a:pt x="280" y="33"/>
                  <a:pt x="280" y="33"/>
                </a:cubicBezTo>
                <a:cubicBezTo>
                  <a:pt x="280" y="33"/>
                  <a:pt x="280" y="34"/>
                  <a:pt x="280" y="34"/>
                </a:cubicBezTo>
                <a:cubicBezTo>
                  <a:pt x="281" y="34"/>
                  <a:pt x="281" y="34"/>
                  <a:pt x="281" y="34"/>
                </a:cubicBezTo>
                <a:cubicBezTo>
                  <a:pt x="282" y="34"/>
                  <a:pt x="282" y="34"/>
                  <a:pt x="282" y="34"/>
                </a:cubicBezTo>
                <a:close/>
                <a:moveTo>
                  <a:pt x="282" y="39"/>
                </a:moveTo>
                <a:cubicBezTo>
                  <a:pt x="282" y="39"/>
                  <a:pt x="282" y="39"/>
                  <a:pt x="282" y="39"/>
                </a:cubicBezTo>
                <a:cubicBezTo>
                  <a:pt x="282" y="39"/>
                  <a:pt x="282" y="39"/>
                  <a:pt x="282" y="39"/>
                </a:cubicBezTo>
                <a:cubicBezTo>
                  <a:pt x="282" y="39"/>
                  <a:pt x="282" y="39"/>
                  <a:pt x="282" y="39"/>
                </a:cubicBezTo>
                <a:cubicBezTo>
                  <a:pt x="282" y="39"/>
                  <a:pt x="282" y="39"/>
                  <a:pt x="282" y="39"/>
                </a:cubicBezTo>
                <a:close/>
                <a:moveTo>
                  <a:pt x="279" y="36"/>
                </a:moveTo>
                <a:cubicBezTo>
                  <a:pt x="279" y="36"/>
                  <a:pt x="279" y="36"/>
                  <a:pt x="278" y="36"/>
                </a:cubicBezTo>
                <a:cubicBezTo>
                  <a:pt x="278" y="36"/>
                  <a:pt x="278" y="36"/>
                  <a:pt x="278" y="36"/>
                </a:cubicBezTo>
                <a:cubicBezTo>
                  <a:pt x="278" y="36"/>
                  <a:pt x="278" y="36"/>
                  <a:pt x="278" y="36"/>
                </a:cubicBezTo>
                <a:cubicBezTo>
                  <a:pt x="278" y="37"/>
                  <a:pt x="279" y="37"/>
                  <a:pt x="280" y="37"/>
                </a:cubicBezTo>
                <a:cubicBezTo>
                  <a:pt x="280" y="37"/>
                  <a:pt x="280" y="37"/>
                  <a:pt x="281" y="37"/>
                </a:cubicBezTo>
                <a:cubicBezTo>
                  <a:pt x="281" y="37"/>
                  <a:pt x="281" y="37"/>
                  <a:pt x="281" y="37"/>
                </a:cubicBezTo>
                <a:cubicBezTo>
                  <a:pt x="282" y="36"/>
                  <a:pt x="281" y="36"/>
                  <a:pt x="281" y="35"/>
                </a:cubicBezTo>
                <a:cubicBezTo>
                  <a:pt x="281" y="35"/>
                  <a:pt x="281" y="36"/>
                  <a:pt x="280" y="36"/>
                </a:cubicBezTo>
                <a:cubicBezTo>
                  <a:pt x="280" y="36"/>
                  <a:pt x="279" y="37"/>
                  <a:pt x="279" y="36"/>
                </a:cubicBezTo>
                <a:close/>
                <a:moveTo>
                  <a:pt x="278" y="41"/>
                </a:moveTo>
                <a:cubicBezTo>
                  <a:pt x="278" y="42"/>
                  <a:pt x="278" y="42"/>
                  <a:pt x="279" y="43"/>
                </a:cubicBezTo>
                <a:cubicBezTo>
                  <a:pt x="279" y="43"/>
                  <a:pt x="279" y="43"/>
                  <a:pt x="279" y="43"/>
                </a:cubicBezTo>
                <a:cubicBezTo>
                  <a:pt x="279" y="42"/>
                  <a:pt x="279" y="42"/>
                  <a:pt x="279" y="42"/>
                </a:cubicBezTo>
                <a:cubicBezTo>
                  <a:pt x="279" y="41"/>
                  <a:pt x="278" y="41"/>
                  <a:pt x="278" y="41"/>
                </a:cubicBezTo>
                <a:cubicBezTo>
                  <a:pt x="278" y="41"/>
                  <a:pt x="278" y="41"/>
                  <a:pt x="278" y="41"/>
                </a:cubicBezTo>
                <a:close/>
                <a:moveTo>
                  <a:pt x="280" y="184"/>
                </a:moveTo>
                <a:cubicBezTo>
                  <a:pt x="280" y="184"/>
                  <a:pt x="279" y="184"/>
                  <a:pt x="279" y="184"/>
                </a:cubicBezTo>
                <a:cubicBezTo>
                  <a:pt x="279" y="184"/>
                  <a:pt x="279" y="184"/>
                  <a:pt x="279" y="184"/>
                </a:cubicBezTo>
                <a:cubicBezTo>
                  <a:pt x="279" y="184"/>
                  <a:pt x="279" y="184"/>
                  <a:pt x="279" y="184"/>
                </a:cubicBezTo>
                <a:cubicBezTo>
                  <a:pt x="279" y="184"/>
                  <a:pt x="280" y="184"/>
                  <a:pt x="280" y="184"/>
                </a:cubicBezTo>
                <a:close/>
                <a:moveTo>
                  <a:pt x="279" y="197"/>
                </a:moveTo>
                <a:cubicBezTo>
                  <a:pt x="279" y="197"/>
                  <a:pt x="279" y="198"/>
                  <a:pt x="279" y="198"/>
                </a:cubicBezTo>
                <a:cubicBezTo>
                  <a:pt x="279" y="198"/>
                  <a:pt x="279" y="198"/>
                  <a:pt x="279" y="198"/>
                </a:cubicBezTo>
                <a:cubicBezTo>
                  <a:pt x="279" y="198"/>
                  <a:pt x="279" y="198"/>
                  <a:pt x="280" y="197"/>
                </a:cubicBezTo>
                <a:cubicBezTo>
                  <a:pt x="279" y="197"/>
                  <a:pt x="279" y="197"/>
                  <a:pt x="279" y="197"/>
                </a:cubicBezTo>
                <a:close/>
                <a:moveTo>
                  <a:pt x="280" y="160"/>
                </a:moveTo>
                <a:cubicBezTo>
                  <a:pt x="279" y="160"/>
                  <a:pt x="279" y="160"/>
                  <a:pt x="279" y="159"/>
                </a:cubicBezTo>
                <a:cubicBezTo>
                  <a:pt x="278" y="160"/>
                  <a:pt x="278" y="160"/>
                  <a:pt x="278" y="160"/>
                </a:cubicBezTo>
                <a:cubicBezTo>
                  <a:pt x="279" y="160"/>
                  <a:pt x="279" y="160"/>
                  <a:pt x="279" y="161"/>
                </a:cubicBezTo>
                <a:cubicBezTo>
                  <a:pt x="279" y="160"/>
                  <a:pt x="280" y="160"/>
                  <a:pt x="280" y="160"/>
                </a:cubicBezTo>
                <a:close/>
                <a:moveTo>
                  <a:pt x="278" y="203"/>
                </a:moveTo>
                <a:cubicBezTo>
                  <a:pt x="278" y="203"/>
                  <a:pt x="278" y="203"/>
                  <a:pt x="278" y="204"/>
                </a:cubicBezTo>
                <a:cubicBezTo>
                  <a:pt x="278" y="204"/>
                  <a:pt x="278" y="204"/>
                  <a:pt x="278" y="204"/>
                </a:cubicBezTo>
                <a:cubicBezTo>
                  <a:pt x="279" y="204"/>
                  <a:pt x="279" y="203"/>
                  <a:pt x="279" y="203"/>
                </a:cubicBezTo>
                <a:cubicBezTo>
                  <a:pt x="279" y="203"/>
                  <a:pt x="278" y="203"/>
                  <a:pt x="278" y="203"/>
                </a:cubicBezTo>
                <a:close/>
                <a:moveTo>
                  <a:pt x="279" y="119"/>
                </a:moveTo>
                <a:cubicBezTo>
                  <a:pt x="279" y="119"/>
                  <a:pt x="279" y="119"/>
                  <a:pt x="278" y="119"/>
                </a:cubicBezTo>
                <a:cubicBezTo>
                  <a:pt x="278" y="119"/>
                  <a:pt x="278" y="119"/>
                  <a:pt x="278" y="120"/>
                </a:cubicBezTo>
                <a:cubicBezTo>
                  <a:pt x="279" y="120"/>
                  <a:pt x="279" y="120"/>
                  <a:pt x="279" y="119"/>
                </a:cubicBezTo>
                <a:cubicBezTo>
                  <a:pt x="279" y="119"/>
                  <a:pt x="279" y="119"/>
                  <a:pt x="279" y="119"/>
                </a:cubicBezTo>
                <a:close/>
                <a:moveTo>
                  <a:pt x="279" y="50"/>
                </a:moveTo>
                <a:cubicBezTo>
                  <a:pt x="279" y="50"/>
                  <a:pt x="279" y="50"/>
                  <a:pt x="279" y="50"/>
                </a:cubicBezTo>
                <a:cubicBezTo>
                  <a:pt x="279" y="50"/>
                  <a:pt x="279" y="50"/>
                  <a:pt x="279" y="50"/>
                </a:cubicBezTo>
                <a:cubicBezTo>
                  <a:pt x="279" y="49"/>
                  <a:pt x="278" y="49"/>
                  <a:pt x="278" y="49"/>
                </a:cubicBezTo>
                <a:cubicBezTo>
                  <a:pt x="278" y="49"/>
                  <a:pt x="278" y="49"/>
                  <a:pt x="278" y="49"/>
                </a:cubicBezTo>
                <a:cubicBezTo>
                  <a:pt x="278" y="50"/>
                  <a:pt x="278" y="50"/>
                  <a:pt x="279" y="50"/>
                </a:cubicBezTo>
                <a:close/>
                <a:moveTo>
                  <a:pt x="277" y="182"/>
                </a:moveTo>
                <a:cubicBezTo>
                  <a:pt x="277" y="182"/>
                  <a:pt x="277" y="182"/>
                  <a:pt x="277" y="182"/>
                </a:cubicBezTo>
                <a:cubicBezTo>
                  <a:pt x="277" y="182"/>
                  <a:pt x="277" y="182"/>
                  <a:pt x="277" y="182"/>
                </a:cubicBezTo>
                <a:cubicBezTo>
                  <a:pt x="277" y="182"/>
                  <a:pt x="277" y="182"/>
                  <a:pt x="277" y="182"/>
                </a:cubicBezTo>
                <a:cubicBezTo>
                  <a:pt x="277" y="182"/>
                  <a:pt x="277" y="182"/>
                  <a:pt x="277" y="182"/>
                </a:cubicBezTo>
                <a:close/>
                <a:moveTo>
                  <a:pt x="275" y="209"/>
                </a:moveTo>
                <a:cubicBezTo>
                  <a:pt x="276" y="209"/>
                  <a:pt x="276" y="208"/>
                  <a:pt x="276" y="207"/>
                </a:cubicBezTo>
                <a:cubicBezTo>
                  <a:pt x="275" y="207"/>
                  <a:pt x="275" y="207"/>
                  <a:pt x="275" y="206"/>
                </a:cubicBezTo>
                <a:cubicBezTo>
                  <a:pt x="276" y="206"/>
                  <a:pt x="275" y="205"/>
                  <a:pt x="275" y="205"/>
                </a:cubicBezTo>
                <a:cubicBezTo>
                  <a:pt x="274" y="204"/>
                  <a:pt x="274" y="205"/>
                  <a:pt x="273" y="205"/>
                </a:cubicBezTo>
                <a:cubicBezTo>
                  <a:pt x="273" y="206"/>
                  <a:pt x="273" y="206"/>
                  <a:pt x="273" y="206"/>
                </a:cubicBezTo>
                <a:cubicBezTo>
                  <a:pt x="274" y="206"/>
                  <a:pt x="274" y="206"/>
                  <a:pt x="274" y="206"/>
                </a:cubicBezTo>
                <a:cubicBezTo>
                  <a:pt x="274" y="207"/>
                  <a:pt x="274" y="207"/>
                  <a:pt x="274" y="207"/>
                </a:cubicBezTo>
                <a:cubicBezTo>
                  <a:pt x="273" y="207"/>
                  <a:pt x="273" y="207"/>
                  <a:pt x="273" y="207"/>
                </a:cubicBezTo>
                <a:cubicBezTo>
                  <a:pt x="274" y="208"/>
                  <a:pt x="274" y="208"/>
                  <a:pt x="273" y="209"/>
                </a:cubicBezTo>
                <a:cubicBezTo>
                  <a:pt x="273" y="209"/>
                  <a:pt x="273" y="209"/>
                  <a:pt x="273" y="209"/>
                </a:cubicBezTo>
                <a:cubicBezTo>
                  <a:pt x="273" y="209"/>
                  <a:pt x="274" y="209"/>
                  <a:pt x="274" y="209"/>
                </a:cubicBezTo>
                <a:cubicBezTo>
                  <a:pt x="274" y="209"/>
                  <a:pt x="275" y="209"/>
                  <a:pt x="275" y="209"/>
                </a:cubicBezTo>
                <a:close/>
                <a:moveTo>
                  <a:pt x="275" y="211"/>
                </a:moveTo>
                <a:cubicBezTo>
                  <a:pt x="274" y="211"/>
                  <a:pt x="274" y="212"/>
                  <a:pt x="274" y="212"/>
                </a:cubicBezTo>
                <a:cubicBezTo>
                  <a:pt x="274" y="212"/>
                  <a:pt x="274" y="212"/>
                  <a:pt x="274" y="212"/>
                </a:cubicBezTo>
                <a:cubicBezTo>
                  <a:pt x="275" y="212"/>
                  <a:pt x="275" y="212"/>
                  <a:pt x="275" y="212"/>
                </a:cubicBezTo>
                <a:cubicBezTo>
                  <a:pt x="275" y="212"/>
                  <a:pt x="275" y="212"/>
                  <a:pt x="275" y="211"/>
                </a:cubicBezTo>
                <a:close/>
                <a:moveTo>
                  <a:pt x="273" y="200"/>
                </a:moveTo>
                <a:cubicBezTo>
                  <a:pt x="273" y="200"/>
                  <a:pt x="272" y="200"/>
                  <a:pt x="272" y="200"/>
                </a:cubicBezTo>
                <a:cubicBezTo>
                  <a:pt x="272" y="200"/>
                  <a:pt x="271" y="200"/>
                  <a:pt x="271" y="200"/>
                </a:cubicBezTo>
                <a:cubicBezTo>
                  <a:pt x="271" y="200"/>
                  <a:pt x="271" y="200"/>
                  <a:pt x="271" y="200"/>
                </a:cubicBezTo>
                <a:cubicBezTo>
                  <a:pt x="271" y="200"/>
                  <a:pt x="271" y="200"/>
                  <a:pt x="271" y="200"/>
                </a:cubicBezTo>
                <a:cubicBezTo>
                  <a:pt x="271" y="200"/>
                  <a:pt x="272" y="200"/>
                  <a:pt x="272" y="201"/>
                </a:cubicBezTo>
                <a:cubicBezTo>
                  <a:pt x="272" y="201"/>
                  <a:pt x="272" y="201"/>
                  <a:pt x="273" y="201"/>
                </a:cubicBezTo>
                <a:cubicBezTo>
                  <a:pt x="273" y="200"/>
                  <a:pt x="273" y="200"/>
                  <a:pt x="273" y="200"/>
                </a:cubicBezTo>
                <a:close/>
                <a:moveTo>
                  <a:pt x="273" y="211"/>
                </a:moveTo>
                <a:cubicBezTo>
                  <a:pt x="273" y="212"/>
                  <a:pt x="273" y="212"/>
                  <a:pt x="273" y="212"/>
                </a:cubicBezTo>
                <a:cubicBezTo>
                  <a:pt x="273" y="212"/>
                  <a:pt x="273" y="212"/>
                  <a:pt x="273" y="213"/>
                </a:cubicBezTo>
                <a:cubicBezTo>
                  <a:pt x="273" y="212"/>
                  <a:pt x="273" y="212"/>
                  <a:pt x="273" y="212"/>
                </a:cubicBezTo>
                <a:cubicBezTo>
                  <a:pt x="273" y="212"/>
                  <a:pt x="273" y="212"/>
                  <a:pt x="273" y="211"/>
                </a:cubicBezTo>
                <a:close/>
                <a:moveTo>
                  <a:pt x="272" y="210"/>
                </a:moveTo>
                <a:cubicBezTo>
                  <a:pt x="272" y="210"/>
                  <a:pt x="272" y="209"/>
                  <a:pt x="272" y="209"/>
                </a:cubicBezTo>
                <a:cubicBezTo>
                  <a:pt x="272" y="209"/>
                  <a:pt x="272" y="208"/>
                  <a:pt x="272" y="208"/>
                </a:cubicBezTo>
                <a:cubicBezTo>
                  <a:pt x="271" y="208"/>
                  <a:pt x="271" y="209"/>
                  <a:pt x="270" y="209"/>
                </a:cubicBezTo>
                <a:cubicBezTo>
                  <a:pt x="270" y="209"/>
                  <a:pt x="270" y="209"/>
                  <a:pt x="270" y="209"/>
                </a:cubicBezTo>
                <a:cubicBezTo>
                  <a:pt x="270" y="209"/>
                  <a:pt x="270" y="209"/>
                  <a:pt x="270" y="209"/>
                </a:cubicBezTo>
                <a:cubicBezTo>
                  <a:pt x="271" y="209"/>
                  <a:pt x="271" y="209"/>
                  <a:pt x="271" y="210"/>
                </a:cubicBezTo>
                <a:cubicBezTo>
                  <a:pt x="272" y="210"/>
                  <a:pt x="272" y="210"/>
                  <a:pt x="272" y="210"/>
                </a:cubicBezTo>
                <a:close/>
                <a:moveTo>
                  <a:pt x="271" y="212"/>
                </a:moveTo>
                <a:cubicBezTo>
                  <a:pt x="271" y="212"/>
                  <a:pt x="271" y="212"/>
                  <a:pt x="271" y="212"/>
                </a:cubicBezTo>
                <a:cubicBezTo>
                  <a:pt x="271" y="212"/>
                  <a:pt x="271" y="212"/>
                  <a:pt x="271" y="213"/>
                </a:cubicBezTo>
                <a:cubicBezTo>
                  <a:pt x="271" y="212"/>
                  <a:pt x="271" y="212"/>
                  <a:pt x="272" y="212"/>
                </a:cubicBezTo>
                <a:cubicBezTo>
                  <a:pt x="271" y="212"/>
                  <a:pt x="271" y="212"/>
                  <a:pt x="271" y="212"/>
                </a:cubicBezTo>
                <a:close/>
                <a:moveTo>
                  <a:pt x="269" y="217"/>
                </a:moveTo>
                <a:cubicBezTo>
                  <a:pt x="269" y="217"/>
                  <a:pt x="269" y="217"/>
                  <a:pt x="269" y="217"/>
                </a:cubicBezTo>
                <a:cubicBezTo>
                  <a:pt x="270" y="217"/>
                  <a:pt x="270" y="217"/>
                  <a:pt x="270" y="216"/>
                </a:cubicBezTo>
                <a:cubicBezTo>
                  <a:pt x="270" y="216"/>
                  <a:pt x="270" y="216"/>
                  <a:pt x="270" y="216"/>
                </a:cubicBezTo>
                <a:cubicBezTo>
                  <a:pt x="269" y="216"/>
                  <a:pt x="269" y="216"/>
                  <a:pt x="269" y="216"/>
                </a:cubicBezTo>
                <a:cubicBezTo>
                  <a:pt x="268" y="216"/>
                  <a:pt x="268" y="216"/>
                  <a:pt x="268" y="216"/>
                </a:cubicBezTo>
                <a:cubicBezTo>
                  <a:pt x="268" y="216"/>
                  <a:pt x="268" y="216"/>
                  <a:pt x="269" y="217"/>
                </a:cubicBezTo>
                <a:close/>
                <a:moveTo>
                  <a:pt x="268" y="224"/>
                </a:moveTo>
                <a:cubicBezTo>
                  <a:pt x="268" y="224"/>
                  <a:pt x="268" y="224"/>
                  <a:pt x="268" y="224"/>
                </a:cubicBezTo>
                <a:cubicBezTo>
                  <a:pt x="268" y="224"/>
                  <a:pt x="268" y="224"/>
                  <a:pt x="268" y="224"/>
                </a:cubicBezTo>
                <a:cubicBezTo>
                  <a:pt x="268" y="224"/>
                  <a:pt x="268" y="224"/>
                  <a:pt x="268" y="224"/>
                </a:cubicBezTo>
                <a:close/>
                <a:moveTo>
                  <a:pt x="268" y="212"/>
                </a:moveTo>
                <a:cubicBezTo>
                  <a:pt x="268" y="211"/>
                  <a:pt x="269" y="212"/>
                  <a:pt x="269" y="212"/>
                </a:cubicBezTo>
                <a:cubicBezTo>
                  <a:pt x="270" y="212"/>
                  <a:pt x="270" y="212"/>
                  <a:pt x="270" y="212"/>
                </a:cubicBezTo>
                <a:cubicBezTo>
                  <a:pt x="270" y="211"/>
                  <a:pt x="270" y="211"/>
                  <a:pt x="270" y="211"/>
                </a:cubicBezTo>
                <a:cubicBezTo>
                  <a:pt x="269" y="211"/>
                  <a:pt x="269" y="211"/>
                  <a:pt x="268" y="210"/>
                </a:cubicBezTo>
                <a:cubicBezTo>
                  <a:pt x="268" y="210"/>
                  <a:pt x="267" y="211"/>
                  <a:pt x="267" y="211"/>
                </a:cubicBezTo>
                <a:cubicBezTo>
                  <a:pt x="267" y="211"/>
                  <a:pt x="267" y="211"/>
                  <a:pt x="268" y="212"/>
                </a:cubicBezTo>
                <a:close/>
                <a:moveTo>
                  <a:pt x="270" y="202"/>
                </a:moveTo>
                <a:cubicBezTo>
                  <a:pt x="271" y="202"/>
                  <a:pt x="271" y="202"/>
                  <a:pt x="271" y="201"/>
                </a:cubicBezTo>
                <a:cubicBezTo>
                  <a:pt x="271" y="201"/>
                  <a:pt x="271" y="201"/>
                  <a:pt x="270" y="201"/>
                </a:cubicBezTo>
                <a:cubicBezTo>
                  <a:pt x="270" y="201"/>
                  <a:pt x="270" y="201"/>
                  <a:pt x="270" y="201"/>
                </a:cubicBezTo>
                <a:cubicBezTo>
                  <a:pt x="269" y="201"/>
                  <a:pt x="269" y="202"/>
                  <a:pt x="268" y="202"/>
                </a:cubicBezTo>
                <a:cubicBezTo>
                  <a:pt x="268" y="202"/>
                  <a:pt x="268" y="203"/>
                  <a:pt x="268" y="203"/>
                </a:cubicBezTo>
                <a:cubicBezTo>
                  <a:pt x="268" y="203"/>
                  <a:pt x="268" y="203"/>
                  <a:pt x="268" y="203"/>
                </a:cubicBezTo>
                <a:cubicBezTo>
                  <a:pt x="269" y="203"/>
                  <a:pt x="269" y="202"/>
                  <a:pt x="270" y="202"/>
                </a:cubicBezTo>
                <a:cubicBezTo>
                  <a:pt x="270" y="202"/>
                  <a:pt x="270" y="203"/>
                  <a:pt x="270" y="202"/>
                </a:cubicBezTo>
                <a:close/>
                <a:moveTo>
                  <a:pt x="267" y="207"/>
                </a:moveTo>
                <a:cubicBezTo>
                  <a:pt x="266" y="207"/>
                  <a:pt x="266" y="207"/>
                  <a:pt x="266" y="207"/>
                </a:cubicBezTo>
                <a:cubicBezTo>
                  <a:pt x="266" y="207"/>
                  <a:pt x="266" y="207"/>
                  <a:pt x="266" y="207"/>
                </a:cubicBezTo>
                <a:cubicBezTo>
                  <a:pt x="266" y="207"/>
                  <a:pt x="266" y="207"/>
                  <a:pt x="266" y="207"/>
                </a:cubicBezTo>
                <a:cubicBezTo>
                  <a:pt x="266" y="207"/>
                  <a:pt x="267" y="207"/>
                  <a:pt x="267" y="207"/>
                </a:cubicBezTo>
                <a:close/>
                <a:moveTo>
                  <a:pt x="267" y="213"/>
                </a:moveTo>
                <a:cubicBezTo>
                  <a:pt x="267" y="213"/>
                  <a:pt x="267" y="213"/>
                  <a:pt x="267" y="213"/>
                </a:cubicBezTo>
                <a:cubicBezTo>
                  <a:pt x="267" y="213"/>
                  <a:pt x="267" y="213"/>
                  <a:pt x="267" y="213"/>
                </a:cubicBezTo>
                <a:cubicBezTo>
                  <a:pt x="267" y="213"/>
                  <a:pt x="267" y="213"/>
                  <a:pt x="267" y="213"/>
                </a:cubicBezTo>
                <a:cubicBezTo>
                  <a:pt x="267" y="213"/>
                  <a:pt x="267" y="213"/>
                  <a:pt x="267" y="213"/>
                </a:cubicBezTo>
                <a:close/>
                <a:moveTo>
                  <a:pt x="266" y="201"/>
                </a:moveTo>
                <a:cubicBezTo>
                  <a:pt x="266" y="201"/>
                  <a:pt x="266" y="201"/>
                  <a:pt x="266" y="201"/>
                </a:cubicBezTo>
                <a:cubicBezTo>
                  <a:pt x="266" y="201"/>
                  <a:pt x="266" y="201"/>
                  <a:pt x="266" y="201"/>
                </a:cubicBezTo>
                <a:cubicBezTo>
                  <a:pt x="265" y="201"/>
                  <a:pt x="265" y="201"/>
                  <a:pt x="265" y="201"/>
                </a:cubicBezTo>
                <a:cubicBezTo>
                  <a:pt x="265" y="201"/>
                  <a:pt x="265" y="202"/>
                  <a:pt x="265" y="202"/>
                </a:cubicBezTo>
                <a:cubicBezTo>
                  <a:pt x="265" y="202"/>
                  <a:pt x="265" y="202"/>
                  <a:pt x="266" y="201"/>
                </a:cubicBezTo>
                <a:close/>
                <a:moveTo>
                  <a:pt x="265" y="221"/>
                </a:moveTo>
                <a:cubicBezTo>
                  <a:pt x="265" y="221"/>
                  <a:pt x="265" y="221"/>
                  <a:pt x="265" y="221"/>
                </a:cubicBezTo>
                <a:cubicBezTo>
                  <a:pt x="265" y="221"/>
                  <a:pt x="265" y="221"/>
                  <a:pt x="265" y="221"/>
                </a:cubicBezTo>
                <a:cubicBezTo>
                  <a:pt x="265" y="221"/>
                  <a:pt x="265" y="221"/>
                  <a:pt x="265" y="221"/>
                </a:cubicBezTo>
                <a:cubicBezTo>
                  <a:pt x="265" y="221"/>
                  <a:pt x="265" y="221"/>
                  <a:pt x="265" y="221"/>
                </a:cubicBezTo>
                <a:close/>
                <a:moveTo>
                  <a:pt x="264" y="48"/>
                </a:moveTo>
                <a:cubicBezTo>
                  <a:pt x="264" y="48"/>
                  <a:pt x="264" y="48"/>
                  <a:pt x="264" y="48"/>
                </a:cubicBezTo>
                <a:cubicBezTo>
                  <a:pt x="263" y="48"/>
                  <a:pt x="262" y="48"/>
                  <a:pt x="262" y="48"/>
                </a:cubicBezTo>
                <a:cubicBezTo>
                  <a:pt x="262" y="48"/>
                  <a:pt x="263" y="49"/>
                  <a:pt x="264" y="49"/>
                </a:cubicBezTo>
                <a:cubicBezTo>
                  <a:pt x="264" y="49"/>
                  <a:pt x="264" y="49"/>
                  <a:pt x="264" y="49"/>
                </a:cubicBezTo>
                <a:cubicBezTo>
                  <a:pt x="264" y="49"/>
                  <a:pt x="264" y="49"/>
                  <a:pt x="264" y="48"/>
                </a:cubicBezTo>
                <a:close/>
                <a:moveTo>
                  <a:pt x="264" y="152"/>
                </a:moveTo>
                <a:cubicBezTo>
                  <a:pt x="264" y="152"/>
                  <a:pt x="264" y="152"/>
                  <a:pt x="264" y="152"/>
                </a:cubicBezTo>
                <a:cubicBezTo>
                  <a:pt x="264" y="152"/>
                  <a:pt x="264" y="152"/>
                  <a:pt x="264" y="152"/>
                </a:cubicBezTo>
                <a:cubicBezTo>
                  <a:pt x="264" y="152"/>
                  <a:pt x="264" y="152"/>
                  <a:pt x="264" y="152"/>
                </a:cubicBezTo>
                <a:close/>
                <a:moveTo>
                  <a:pt x="263" y="51"/>
                </a:moveTo>
                <a:cubicBezTo>
                  <a:pt x="263" y="50"/>
                  <a:pt x="263" y="50"/>
                  <a:pt x="263" y="50"/>
                </a:cubicBezTo>
                <a:cubicBezTo>
                  <a:pt x="263" y="49"/>
                  <a:pt x="262" y="49"/>
                  <a:pt x="262" y="49"/>
                </a:cubicBezTo>
                <a:cubicBezTo>
                  <a:pt x="262" y="49"/>
                  <a:pt x="262" y="50"/>
                  <a:pt x="262" y="50"/>
                </a:cubicBezTo>
                <a:cubicBezTo>
                  <a:pt x="262" y="50"/>
                  <a:pt x="262" y="51"/>
                  <a:pt x="262" y="51"/>
                </a:cubicBezTo>
                <a:cubicBezTo>
                  <a:pt x="263" y="51"/>
                  <a:pt x="263" y="51"/>
                  <a:pt x="263" y="51"/>
                </a:cubicBezTo>
                <a:cubicBezTo>
                  <a:pt x="263" y="51"/>
                  <a:pt x="263" y="51"/>
                  <a:pt x="263" y="51"/>
                </a:cubicBezTo>
                <a:close/>
                <a:moveTo>
                  <a:pt x="263" y="117"/>
                </a:moveTo>
                <a:cubicBezTo>
                  <a:pt x="263" y="118"/>
                  <a:pt x="263" y="118"/>
                  <a:pt x="263" y="118"/>
                </a:cubicBezTo>
                <a:cubicBezTo>
                  <a:pt x="263" y="118"/>
                  <a:pt x="263" y="118"/>
                  <a:pt x="263" y="118"/>
                </a:cubicBezTo>
                <a:cubicBezTo>
                  <a:pt x="263" y="118"/>
                  <a:pt x="263" y="118"/>
                  <a:pt x="263" y="118"/>
                </a:cubicBezTo>
                <a:cubicBezTo>
                  <a:pt x="263" y="118"/>
                  <a:pt x="263" y="118"/>
                  <a:pt x="263" y="117"/>
                </a:cubicBezTo>
                <a:close/>
                <a:moveTo>
                  <a:pt x="263" y="42"/>
                </a:moveTo>
                <a:cubicBezTo>
                  <a:pt x="263" y="42"/>
                  <a:pt x="263" y="42"/>
                  <a:pt x="263" y="42"/>
                </a:cubicBezTo>
                <a:cubicBezTo>
                  <a:pt x="262" y="42"/>
                  <a:pt x="261" y="42"/>
                  <a:pt x="261" y="42"/>
                </a:cubicBezTo>
                <a:cubicBezTo>
                  <a:pt x="261" y="42"/>
                  <a:pt x="261" y="42"/>
                  <a:pt x="261" y="42"/>
                </a:cubicBezTo>
                <a:cubicBezTo>
                  <a:pt x="262" y="42"/>
                  <a:pt x="262" y="42"/>
                  <a:pt x="263" y="42"/>
                </a:cubicBezTo>
                <a:close/>
                <a:moveTo>
                  <a:pt x="261" y="47"/>
                </a:moveTo>
                <a:cubicBezTo>
                  <a:pt x="261" y="47"/>
                  <a:pt x="261" y="47"/>
                  <a:pt x="261" y="47"/>
                </a:cubicBezTo>
                <a:cubicBezTo>
                  <a:pt x="261" y="47"/>
                  <a:pt x="261" y="47"/>
                  <a:pt x="262" y="47"/>
                </a:cubicBezTo>
                <a:cubicBezTo>
                  <a:pt x="261" y="47"/>
                  <a:pt x="261" y="47"/>
                  <a:pt x="261" y="47"/>
                </a:cubicBezTo>
                <a:close/>
                <a:moveTo>
                  <a:pt x="261" y="32"/>
                </a:moveTo>
                <a:cubicBezTo>
                  <a:pt x="261" y="32"/>
                  <a:pt x="261" y="32"/>
                  <a:pt x="262" y="32"/>
                </a:cubicBezTo>
                <a:cubicBezTo>
                  <a:pt x="262" y="33"/>
                  <a:pt x="262" y="32"/>
                  <a:pt x="263" y="32"/>
                </a:cubicBezTo>
                <a:cubicBezTo>
                  <a:pt x="263" y="32"/>
                  <a:pt x="263" y="32"/>
                  <a:pt x="262" y="32"/>
                </a:cubicBezTo>
                <a:cubicBezTo>
                  <a:pt x="262" y="32"/>
                  <a:pt x="261" y="32"/>
                  <a:pt x="262" y="31"/>
                </a:cubicBezTo>
                <a:cubicBezTo>
                  <a:pt x="262" y="31"/>
                  <a:pt x="262" y="31"/>
                  <a:pt x="262" y="31"/>
                </a:cubicBezTo>
                <a:cubicBezTo>
                  <a:pt x="262" y="31"/>
                  <a:pt x="262" y="31"/>
                  <a:pt x="262" y="31"/>
                </a:cubicBezTo>
                <a:cubicBezTo>
                  <a:pt x="261" y="31"/>
                  <a:pt x="261" y="31"/>
                  <a:pt x="261" y="32"/>
                </a:cubicBezTo>
                <a:close/>
                <a:moveTo>
                  <a:pt x="262" y="28"/>
                </a:moveTo>
                <a:cubicBezTo>
                  <a:pt x="261" y="27"/>
                  <a:pt x="260" y="27"/>
                  <a:pt x="260" y="27"/>
                </a:cubicBezTo>
                <a:cubicBezTo>
                  <a:pt x="260" y="27"/>
                  <a:pt x="260" y="27"/>
                  <a:pt x="260" y="28"/>
                </a:cubicBezTo>
                <a:cubicBezTo>
                  <a:pt x="260" y="28"/>
                  <a:pt x="260" y="28"/>
                  <a:pt x="260" y="28"/>
                </a:cubicBezTo>
                <a:cubicBezTo>
                  <a:pt x="261" y="28"/>
                  <a:pt x="261" y="28"/>
                  <a:pt x="262" y="28"/>
                </a:cubicBezTo>
                <a:close/>
                <a:moveTo>
                  <a:pt x="263" y="31"/>
                </a:moveTo>
                <a:cubicBezTo>
                  <a:pt x="263" y="31"/>
                  <a:pt x="263" y="31"/>
                  <a:pt x="263" y="31"/>
                </a:cubicBezTo>
                <a:cubicBezTo>
                  <a:pt x="263" y="31"/>
                  <a:pt x="264" y="32"/>
                  <a:pt x="264" y="32"/>
                </a:cubicBezTo>
                <a:cubicBezTo>
                  <a:pt x="264" y="31"/>
                  <a:pt x="265" y="31"/>
                  <a:pt x="265" y="31"/>
                </a:cubicBezTo>
                <a:cubicBezTo>
                  <a:pt x="265" y="31"/>
                  <a:pt x="265" y="30"/>
                  <a:pt x="266" y="30"/>
                </a:cubicBezTo>
                <a:cubicBezTo>
                  <a:pt x="265" y="30"/>
                  <a:pt x="265" y="30"/>
                  <a:pt x="265" y="30"/>
                </a:cubicBezTo>
                <a:cubicBezTo>
                  <a:pt x="264" y="30"/>
                  <a:pt x="264" y="31"/>
                  <a:pt x="263" y="31"/>
                </a:cubicBezTo>
                <a:close/>
                <a:moveTo>
                  <a:pt x="264" y="29"/>
                </a:moveTo>
                <a:cubicBezTo>
                  <a:pt x="264" y="29"/>
                  <a:pt x="265" y="29"/>
                  <a:pt x="265" y="30"/>
                </a:cubicBezTo>
                <a:cubicBezTo>
                  <a:pt x="265" y="30"/>
                  <a:pt x="265" y="29"/>
                  <a:pt x="265" y="29"/>
                </a:cubicBezTo>
                <a:cubicBezTo>
                  <a:pt x="265" y="29"/>
                  <a:pt x="264" y="29"/>
                  <a:pt x="264" y="29"/>
                </a:cubicBezTo>
                <a:cubicBezTo>
                  <a:pt x="264" y="29"/>
                  <a:pt x="264" y="29"/>
                  <a:pt x="264" y="29"/>
                </a:cubicBezTo>
                <a:cubicBezTo>
                  <a:pt x="264" y="29"/>
                  <a:pt x="264" y="29"/>
                  <a:pt x="264" y="29"/>
                </a:cubicBezTo>
                <a:close/>
                <a:moveTo>
                  <a:pt x="263" y="32"/>
                </a:moveTo>
                <a:cubicBezTo>
                  <a:pt x="263" y="33"/>
                  <a:pt x="263" y="33"/>
                  <a:pt x="263" y="34"/>
                </a:cubicBezTo>
                <a:cubicBezTo>
                  <a:pt x="264" y="34"/>
                  <a:pt x="265" y="34"/>
                  <a:pt x="266" y="34"/>
                </a:cubicBezTo>
                <a:cubicBezTo>
                  <a:pt x="266" y="34"/>
                  <a:pt x="266" y="33"/>
                  <a:pt x="266" y="33"/>
                </a:cubicBezTo>
                <a:cubicBezTo>
                  <a:pt x="266" y="33"/>
                  <a:pt x="266" y="33"/>
                  <a:pt x="266" y="33"/>
                </a:cubicBezTo>
                <a:cubicBezTo>
                  <a:pt x="265" y="33"/>
                  <a:pt x="265" y="33"/>
                  <a:pt x="265" y="33"/>
                </a:cubicBezTo>
                <a:cubicBezTo>
                  <a:pt x="265" y="32"/>
                  <a:pt x="264" y="32"/>
                  <a:pt x="264" y="32"/>
                </a:cubicBezTo>
                <a:cubicBezTo>
                  <a:pt x="263" y="32"/>
                  <a:pt x="263" y="32"/>
                  <a:pt x="263" y="32"/>
                </a:cubicBezTo>
                <a:close/>
                <a:moveTo>
                  <a:pt x="261" y="35"/>
                </a:moveTo>
                <a:cubicBezTo>
                  <a:pt x="261" y="35"/>
                  <a:pt x="262" y="35"/>
                  <a:pt x="262" y="35"/>
                </a:cubicBezTo>
                <a:cubicBezTo>
                  <a:pt x="262" y="35"/>
                  <a:pt x="262" y="35"/>
                  <a:pt x="262" y="34"/>
                </a:cubicBezTo>
                <a:cubicBezTo>
                  <a:pt x="261" y="35"/>
                  <a:pt x="261" y="35"/>
                  <a:pt x="261" y="35"/>
                </a:cubicBezTo>
                <a:close/>
                <a:moveTo>
                  <a:pt x="262" y="38"/>
                </a:moveTo>
                <a:cubicBezTo>
                  <a:pt x="262" y="38"/>
                  <a:pt x="262" y="38"/>
                  <a:pt x="262" y="38"/>
                </a:cubicBezTo>
                <a:cubicBezTo>
                  <a:pt x="262" y="38"/>
                  <a:pt x="262" y="38"/>
                  <a:pt x="262" y="38"/>
                </a:cubicBezTo>
                <a:cubicBezTo>
                  <a:pt x="262" y="38"/>
                  <a:pt x="261" y="38"/>
                  <a:pt x="261" y="38"/>
                </a:cubicBezTo>
                <a:cubicBezTo>
                  <a:pt x="261" y="38"/>
                  <a:pt x="261" y="38"/>
                  <a:pt x="261" y="39"/>
                </a:cubicBezTo>
                <a:cubicBezTo>
                  <a:pt x="262" y="38"/>
                  <a:pt x="262" y="38"/>
                  <a:pt x="262" y="38"/>
                </a:cubicBezTo>
                <a:close/>
                <a:moveTo>
                  <a:pt x="260" y="37"/>
                </a:moveTo>
                <a:cubicBezTo>
                  <a:pt x="260" y="38"/>
                  <a:pt x="260" y="38"/>
                  <a:pt x="260" y="38"/>
                </a:cubicBezTo>
                <a:cubicBezTo>
                  <a:pt x="260" y="38"/>
                  <a:pt x="261" y="38"/>
                  <a:pt x="261" y="38"/>
                </a:cubicBezTo>
                <a:cubicBezTo>
                  <a:pt x="261" y="37"/>
                  <a:pt x="261" y="37"/>
                  <a:pt x="261" y="37"/>
                </a:cubicBezTo>
                <a:cubicBezTo>
                  <a:pt x="261" y="37"/>
                  <a:pt x="261" y="37"/>
                  <a:pt x="261" y="37"/>
                </a:cubicBezTo>
                <a:cubicBezTo>
                  <a:pt x="261" y="37"/>
                  <a:pt x="260" y="37"/>
                  <a:pt x="260" y="37"/>
                </a:cubicBezTo>
                <a:close/>
                <a:moveTo>
                  <a:pt x="261" y="36"/>
                </a:moveTo>
                <a:cubicBezTo>
                  <a:pt x="261" y="36"/>
                  <a:pt x="261" y="36"/>
                  <a:pt x="261" y="35"/>
                </a:cubicBezTo>
                <a:cubicBezTo>
                  <a:pt x="261" y="35"/>
                  <a:pt x="261" y="35"/>
                  <a:pt x="261" y="35"/>
                </a:cubicBezTo>
                <a:cubicBezTo>
                  <a:pt x="261" y="35"/>
                  <a:pt x="261" y="35"/>
                  <a:pt x="260" y="36"/>
                </a:cubicBezTo>
                <a:cubicBezTo>
                  <a:pt x="260" y="36"/>
                  <a:pt x="261" y="36"/>
                  <a:pt x="261" y="36"/>
                </a:cubicBezTo>
                <a:close/>
                <a:moveTo>
                  <a:pt x="260" y="40"/>
                </a:moveTo>
                <a:cubicBezTo>
                  <a:pt x="260" y="40"/>
                  <a:pt x="260" y="40"/>
                  <a:pt x="260" y="40"/>
                </a:cubicBezTo>
                <a:cubicBezTo>
                  <a:pt x="261" y="40"/>
                  <a:pt x="261" y="39"/>
                  <a:pt x="261" y="39"/>
                </a:cubicBezTo>
                <a:cubicBezTo>
                  <a:pt x="261" y="39"/>
                  <a:pt x="260" y="39"/>
                  <a:pt x="260" y="39"/>
                </a:cubicBezTo>
                <a:cubicBezTo>
                  <a:pt x="260" y="39"/>
                  <a:pt x="260" y="40"/>
                  <a:pt x="260" y="40"/>
                </a:cubicBezTo>
                <a:close/>
                <a:moveTo>
                  <a:pt x="262" y="204"/>
                </a:moveTo>
                <a:cubicBezTo>
                  <a:pt x="262" y="204"/>
                  <a:pt x="262" y="204"/>
                  <a:pt x="262" y="204"/>
                </a:cubicBezTo>
                <a:cubicBezTo>
                  <a:pt x="262" y="204"/>
                  <a:pt x="262" y="204"/>
                  <a:pt x="262" y="204"/>
                </a:cubicBezTo>
                <a:cubicBezTo>
                  <a:pt x="262" y="204"/>
                  <a:pt x="262" y="204"/>
                  <a:pt x="262" y="204"/>
                </a:cubicBezTo>
                <a:cubicBezTo>
                  <a:pt x="262" y="204"/>
                  <a:pt x="262" y="204"/>
                  <a:pt x="262" y="204"/>
                </a:cubicBezTo>
                <a:close/>
                <a:moveTo>
                  <a:pt x="264" y="47"/>
                </a:moveTo>
                <a:cubicBezTo>
                  <a:pt x="263" y="47"/>
                  <a:pt x="263" y="47"/>
                  <a:pt x="263" y="47"/>
                </a:cubicBezTo>
                <a:cubicBezTo>
                  <a:pt x="263" y="47"/>
                  <a:pt x="263" y="47"/>
                  <a:pt x="263" y="47"/>
                </a:cubicBezTo>
                <a:cubicBezTo>
                  <a:pt x="263" y="47"/>
                  <a:pt x="263" y="47"/>
                  <a:pt x="264" y="47"/>
                </a:cubicBezTo>
                <a:close/>
                <a:moveTo>
                  <a:pt x="264" y="47"/>
                </a:moveTo>
                <a:cubicBezTo>
                  <a:pt x="264" y="47"/>
                  <a:pt x="264" y="47"/>
                  <a:pt x="264" y="47"/>
                </a:cubicBezTo>
                <a:cubicBezTo>
                  <a:pt x="264" y="47"/>
                  <a:pt x="264" y="47"/>
                  <a:pt x="264" y="47"/>
                </a:cubicBezTo>
                <a:cubicBezTo>
                  <a:pt x="264" y="47"/>
                  <a:pt x="264" y="47"/>
                  <a:pt x="264" y="47"/>
                </a:cubicBezTo>
                <a:cubicBezTo>
                  <a:pt x="264" y="47"/>
                  <a:pt x="264" y="47"/>
                  <a:pt x="264" y="47"/>
                </a:cubicBezTo>
                <a:close/>
                <a:moveTo>
                  <a:pt x="264" y="39"/>
                </a:moveTo>
                <a:cubicBezTo>
                  <a:pt x="264" y="39"/>
                  <a:pt x="264" y="39"/>
                  <a:pt x="264" y="38"/>
                </a:cubicBezTo>
                <a:cubicBezTo>
                  <a:pt x="264" y="39"/>
                  <a:pt x="264" y="39"/>
                  <a:pt x="263" y="39"/>
                </a:cubicBezTo>
                <a:cubicBezTo>
                  <a:pt x="264" y="39"/>
                  <a:pt x="264" y="40"/>
                  <a:pt x="264" y="40"/>
                </a:cubicBezTo>
                <a:cubicBezTo>
                  <a:pt x="264" y="40"/>
                  <a:pt x="264" y="39"/>
                  <a:pt x="264" y="39"/>
                </a:cubicBezTo>
                <a:close/>
                <a:moveTo>
                  <a:pt x="265" y="38"/>
                </a:moveTo>
                <a:cubicBezTo>
                  <a:pt x="265" y="38"/>
                  <a:pt x="265" y="38"/>
                  <a:pt x="265" y="37"/>
                </a:cubicBezTo>
                <a:cubicBezTo>
                  <a:pt x="265" y="37"/>
                  <a:pt x="266" y="37"/>
                  <a:pt x="266" y="37"/>
                </a:cubicBezTo>
                <a:cubicBezTo>
                  <a:pt x="267" y="37"/>
                  <a:pt x="267" y="37"/>
                  <a:pt x="267" y="36"/>
                </a:cubicBezTo>
                <a:cubicBezTo>
                  <a:pt x="267" y="36"/>
                  <a:pt x="267" y="35"/>
                  <a:pt x="267" y="34"/>
                </a:cubicBezTo>
                <a:cubicBezTo>
                  <a:pt x="267" y="34"/>
                  <a:pt x="267" y="34"/>
                  <a:pt x="267" y="34"/>
                </a:cubicBezTo>
                <a:cubicBezTo>
                  <a:pt x="266" y="35"/>
                  <a:pt x="265" y="34"/>
                  <a:pt x="265" y="34"/>
                </a:cubicBezTo>
                <a:cubicBezTo>
                  <a:pt x="265" y="34"/>
                  <a:pt x="264" y="34"/>
                  <a:pt x="264" y="34"/>
                </a:cubicBezTo>
                <a:cubicBezTo>
                  <a:pt x="264" y="35"/>
                  <a:pt x="265" y="35"/>
                  <a:pt x="265" y="35"/>
                </a:cubicBezTo>
                <a:cubicBezTo>
                  <a:pt x="265" y="35"/>
                  <a:pt x="266" y="35"/>
                  <a:pt x="266" y="36"/>
                </a:cubicBezTo>
                <a:cubicBezTo>
                  <a:pt x="265" y="36"/>
                  <a:pt x="266" y="36"/>
                  <a:pt x="266" y="36"/>
                </a:cubicBezTo>
                <a:cubicBezTo>
                  <a:pt x="265" y="36"/>
                  <a:pt x="265" y="36"/>
                  <a:pt x="265" y="36"/>
                </a:cubicBezTo>
                <a:cubicBezTo>
                  <a:pt x="264" y="35"/>
                  <a:pt x="263" y="35"/>
                  <a:pt x="263" y="36"/>
                </a:cubicBezTo>
                <a:cubicBezTo>
                  <a:pt x="262" y="36"/>
                  <a:pt x="262" y="36"/>
                  <a:pt x="262" y="36"/>
                </a:cubicBezTo>
                <a:cubicBezTo>
                  <a:pt x="262" y="36"/>
                  <a:pt x="262" y="37"/>
                  <a:pt x="263" y="37"/>
                </a:cubicBezTo>
                <a:cubicBezTo>
                  <a:pt x="263" y="36"/>
                  <a:pt x="264" y="36"/>
                  <a:pt x="263" y="37"/>
                </a:cubicBezTo>
                <a:cubicBezTo>
                  <a:pt x="263" y="37"/>
                  <a:pt x="263" y="37"/>
                  <a:pt x="263" y="37"/>
                </a:cubicBezTo>
                <a:cubicBezTo>
                  <a:pt x="264" y="38"/>
                  <a:pt x="264" y="38"/>
                  <a:pt x="265" y="38"/>
                </a:cubicBezTo>
                <a:close/>
                <a:moveTo>
                  <a:pt x="272" y="118"/>
                </a:moveTo>
                <a:cubicBezTo>
                  <a:pt x="273" y="118"/>
                  <a:pt x="273" y="117"/>
                  <a:pt x="273" y="117"/>
                </a:cubicBezTo>
                <a:cubicBezTo>
                  <a:pt x="273" y="117"/>
                  <a:pt x="273" y="117"/>
                  <a:pt x="272" y="117"/>
                </a:cubicBezTo>
                <a:cubicBezTo>
                  <a:pt x="272" y="116"/>
                  <a:pt x="272" y="116"/>
                  <a:pt x="271" y="116"/>
                </a:cubicBezTo>
                <a:cubicBezTo>
                  <a:pt x="271" y="116"/>
                  <a:pt x="271" y="116"/>
                  <a:pt x="271" y="117"/>
                </a:cubicBezTo>
                <a:cubicBezTo>
                  <a:pt x="271" y="117"/>
                  <a:pt x="272" y="118"/>
                  <a:pt x="272" y="118"/>
                </a:cubicBezTo>
                <a:close/>
                <a:moveTo>
                  <a:pt x="272" y="195"/>
                </a:moveTo>
                <a:cubicBezTo>
                  <a:pt x="272" y="195"/>
                  <a:pt x="271" y="195"/>
                  <a:pt x="271" y="195"/>
                </a:cubicBezTo>
                <a:cubicBezTo>
                  <a:pt x="271" y="195"/>
                  <a:pt x="272" y="195"/>
                  <a:pt x="272" y="195"/>
                </a:cubicBezTo>
                <a:cubicBezTo>
                  <a:pt x="272" y="195"/>
                  <a:pt x="272" y="195"/>
                  <a:pt x="272" y="195"/>
                </a:cubicBezTo>
                <a:cubicBezTo>
                  <a:pt x="272" y="195"/>
                  <a:pt x="272" y="195"/>
                  <a:pt x="272" y="195"/>
                </a:cubicBezTo>
                <a:close/>
                <a:moveTo>
                  <a:pt x="271" y="127"/>
                </a:moveTo>
                <a:cubicBezTo>
                  <a:pt x="271" y="127"/>
                  <a:pt x="271" y="127"/>
                  <a:pt x="271" y="127"/>
                </a:cubicBezTo>
                <a:cubicBezTo>
                  <a:pt x="271" y="127"/>
                  <a:pt x="271" y="127"/>
                  <a:pt x="271" y="127"/>
                </a:cubicBezTo>
                <a:cubicBezTo>
                  <a:pt x="271" y="127"/>
                  <a:pt x="271" y="127"/>
                  <a:pt x="271" y="127"/>
                </a:cubicBezTo>
                <a:cubicBezTo>
                  <a:pt x="271" y="127"/>
                  <a:pt x="271" y="127"/>
                  <a:pt x="271" y="127"/>
                </a:cubicBezTo>
                <a:close/>
                <a:moveTo>
                  <a:pt x="272" y="49"/>
                </a:moveTo>
                <a:cubicBezTo>
                  <a:pt x="272" y="49"/>
                  <a:pt x="272" y="49"/>
                  <a:pt x="272" y="49"/>
                </a:cubicBezTo>
                <a:cubicBezTo>
                  <a:pt x="272" y="49"/>
                  <a:pt x="272" y="49"/>
                  <a:pt x="272" y="49"/>
                </a:cubicBezTo>
                <a:cubicBezTo>
                  <a:pt x="271" y="49"/>
                  <a:pt x="271" y="49"/>
                  <a:pt x="271" y="49"/>
                </a:cubicBezTo>
                <a:cubicBezTo>
                  <a:pt x="271" y="49"/>
                  <a:pt x="271" y="49"/>
                  <a:pt x="272" y="49"/>
                </a:cubicBezTo>
                <a:close/>
                <a:moveTo>
                  <a:pt x="273" y="48"/>
                </a:moveTo>
                <a:cubicBezTo>
                  <a:pt x="273" y="47"/>
                  <a:pt x="273" y="47"/>
                  <a:pt x="272" y="47"/>
                </a:cubicBezTo>
                <a:cubicBezTo>
                  <a:pt x="272" y="47"/>
                  <a:pt x="272" y="47"/>
                  <a:pt x="272" y="47"/>
                </a:cubicBezTo>
                <a:cubicBezTo>
                  <a:pt x="272" y="48"/>
                  <a:pt x="272" y="48"/>
                  <a:pt x="272" y="48"/>
                </a:cubicBezTo>
                <a:cubicBezTo>
                  <a:pt x="273" y="48"/>
                  <a:pt x="273" y="48"/>
                  <a:pt x="273" y="48"/>
                </a:cubicBezTo>
                <a:close/>
                <a:moveTo>
                  <a:pt x="269" y="34"/>
                </a:moveTo>
                <a:cubicBezTo>
                  <a:pt x="269" y="34"/>
                  <a:pt x="269" y="34"/>
                  <a:pt x="269" y="34"/>
                </a:cubicBezTo>
                <a:cubicBezTo>
                  <a:pt x="269" y="34"/>
                  <a:pt x="269" y="34"/>
                  <a:pt x="269" y="34"/>
                </a:cubicBezTo>
                <a:cubicBezTo>
                  <a:pt x="269" y="34"/>
                  <a:pt x="269" y="35"/>
                  <a:pt x="269" y="35"/>
                </a:cubicBezTo>
                <a:cubicBezTo>
                  <a:pt x="269" y="35"/>
                  <a:pt x="269" y="35"/>
                  <a:pt x="269" y="36"/>
                </a:cubicBezTo>
                <a:cubicBezTo>
                  <a:pt x="269" y="36"/>
                  <a:pt x="270" y="36"/>
                  <a:pt x="270" y="36"/>
                </a:cubicBezTo>
                <a:cubicBezTo>
                  <a:pt x="270" y="35"/>
                  <a:pt x="271" y="34"/>
                  <a:pt x="272" y="34"/>
                </a:cubicBezTo>
                <a:cubicBezTo>
                  <a:pt x="272" y="34"/>
                  <a:pt x="272" y="34"/>
                  <a:pt x="272" y="34"/>
                </a:cubicBezTo>
                <a:cubicBezTo>
                  <a:pt x="272" y="34"/>
                  <a:pt x="271" y="34"/>
                  <a:pt x="271" y="34"/>
                </a:cubicBezTo>
                <a:cubicBezTo>
                  <a:pt x="271" y="34"/>
                  <a:pt x="270" y="34"/>
                  <a:pt x="269" y="34"/>
                </a:cubicBezTo>
                <a:close/>
                <a:moveTo>
                  <a:pt x="271" y="32"/>
                </a:moveTo>
                <a:cubicBezTo>
                  <a:pt x="271" y="33"/>
                  <a:pt x="271" y="33"/>
                  <a:pt x="272" y="33"/>
                </a:cubicBezTo>
                <a:cubicBezTo>
                  <a:pt x="272" y="33"/>
                  <a:pt x="272" y="33"/>
                  <a:pt x="272" y="32"/>
                </a:cubicBezTo>
                <a:cubicBezTo>
                  <a:pt x="272" y="32"/>
                  <a:pt x="272" y="32"/>
                  <a:pt x="271" y="32"/>
                </a:cubicBezTo>
                <a:cubicBezTo>
                  <a:pt x="271" y="32"/>
                  <a:pt x="271" y="32"/>
                  <a:pt x="271" y="32"/>
                </a:cubicBezTo>
                <a:cubicBezTo>
                  <a:pt x="271" y="32"/>
                  <a:pt x="271" y="32"/>
                  <a:pt x="271" y="32"/>
                </a:cubicBezTo>
                <a:close/>
                <a:moveTo>
                  <a:pt x="270" y="124"/>
                </a:moveTo>
                <a:cubicBezTo>
                  <a:pt x="270" y="124"/>
                  <a:pt x="270" y="123"/>
                  <a:pt x="270" y="123"/>
                </a:cubicBezTo>
                <a:cubicBezTo>
                  <a:pt x="270" y="123"/>
                  <a:pt x="269" y="123"/>
                  <a:pt x="269" y="123"/>
                </a:cubicBezTo>
                <a:cubicBezTo>
                  <a:pt x="269" y="123"/>
                  <a:pt x="269" y="124"/>
                  <a:pt x="269" y="124"/>
                </a:cubicBezTo>
                <a:cubicBezTo>
                  <a:pt x="268" y="124"/>
                  <a:pt x="268" y="124"/>
                  <a:pt x="269" y="124"/>
                </a:cubicBezTo>
                <a:cubicBezTo>
                  <a:pt x="269" y="124"/>
                  <a:pt x="269" y="124"/>
                  <a:pt x="269" y="124"/>
                </a:cubicBezTo>
                <a:cubicBezTo>
                  <a:pt x="270" y="124"/>
                  <a:pt x="270" y="124"/>
                  <a:pt x="270" y="124"/>
                </a:cubicBezTo>
                <a:close/>
                <a:moveTo>
                  <a:pt x="270" y="125"/>
                </a:moveTo>
                <a:cubicBezTo>
                  <a:pt x="270" y="125"/>
                  <a:pt x="270" y="125"/>
                  <a:pt x="270" y="125"/>
                </a:cubicBezTo>
                <a:cubicBezTo>
                  <a:pt x="270" y="125"/>
                  <a:pt x="270" y="125"/>
                  <a:pt x="270" y="125"/>
                </a:cubicBezTo>
                <a:cubicBezTo>
                  <a:pt x="270" y="125"/>
                  <a:pt x="270" y="125"/>
                  <a:pt x="270" y="125"/>
                </a:cubicBezTo>
                <a:close/>
                <a:moveTo>
                  <a:pt x="266" y="48"/>
                </a:moveTo>
                <a:cubicBezTo>
                  <a:pt x="266" y="48"/>
                  <a:pt x="266" y="48"/>
                  <a:pt x="266" y="48"/>
                </a:cubicBezTo>
                <a:cubicBezTo>
                  <a:pt x="265" y="48"/>
                  <a:pt x="265" y="48"/>
                  <a:pt x="265" y="48"/>
                </a:cubicBezTo>
                <a:cubicBezTo>
                  <a:pt x="265" y="48"/>
                  <a:pt x="265" y="49"/>
                  <a:pt x="265" y="49"/>
                </a:cubicBezTo>
                <a:cubicBezTo>
                  <a:pt x="266" y="49"/>
                  <a:pt x="266" y="48"/>
                  <a:pt x="266" y="48"/>
                </a:cubicBezTo>
                <a:close/>
                <a:moveTo>
                  <a:pt x="266" y="150"/>
                </a:moveTo>
                <a:cubicBezTo>
                  <a:pt x="266" y="150"/>
                  <a:pt x="266" y="150"/>
                  <a:pt x="266" y="150"/>
                </a:cubicBezTo>
                <a:cubicBezTo>
                  <a:pt x="266" y="150"/>
                  <a:pt x="266" y="150"/>
                  <a:pt x="266" y="150"/>
                </a:cubicBezTo>
                <a:cubicBezTo>
                  <a:pt x="266" y="150"/>
                  <a:pt x="266" y="150"/>
                  <a:pt x="266" y="150"/>
                </a:cubicBezTo>
                <a:close/>
                <a:moveTo>
                  <a:pt x="265" y="126"/>
                </a:moveTo>
                <a:cubicBezTo>
                  <a:pt x="265" y="126"/>
                  <a:pt x="265" y="126"/>
                  <a:pt x="265" y="126"/>
                </a:cubicBezTo>
                <a:cubicBezTo>
                  <a:pt x="265" y="126"/>
                  <a:pt x="265" y="126"/>
                  <a:pt x="265" y="126"/>
                </a:cubicBezTo>
                <a:cubicBezTo>
                  <a:pt x="265" y="126"/>
                  <a:pt x="265" y="126"/>
                  <a:pt x="265" y="126"/>
                </a:cubicBezTo>
                <a:close/>
                <a:moveTo>
                  <a:pt x="266" y="125"/>
                </a:moveTo>
                <a:cubicBezTo>
                  <a:pt x="266" y="125"/>
                  <a:pt x="266" y="125"/>
                  <a:pt x="266" y="125"/>
                </a:cubicBezTo>
                <a:cubicBezTo>
                  <a:pt x="266" y="125"/>
                  <a:pt x="267" y="125"/>
                  <a:pt x="267" y="125"/>
                </a:cubicBezTo>
                <a:cubicBezTo>
                  <a:pt x="267" y="125"/>
                  <a:pt x="267" y="124"/>
                  <a:pt x="267" y="124"/>
                </a:cubicBezTo>
                <a:cubicBezTo>
                  <a:pt x="266" y="125"/>
                  <a:pt x="266" y="125"/>
                  <a:pt x="266" y="125"/>
                </a:cubicBezTo>
                <a:close/>
                <a:moveTo>
                  <a:pt x="268" y="123"/>
                </a:moveTo>
                <a:cubicBezTo>
                  <a:pt x="268" y="123"/>
                  <a:pt x="268" y="122"/>
                  <a:pt x="268" y="122"/>
                </a:cubicBezTo>
                <a:cubicBezTo>
                  <a:pt x="268" y="122"/>
                  <a:pt x="268" y="122"/>
                  <a:pt x="268" y="122"/>
                </a:cubicBezTo>
                <a:cubicBezTo>
                  <a:pt x="267" y="122"/>
                  <a:pt x="267" y="122"/>
                  <a:pt x="267" y="122"/>
                </a:cubicBezTo>
                <a:cubicBezTo>
                  <a:pt x="267" y="122"/>
                  <a:pt x="266" y="122"/>
                  <a:pt x="266" y="122"/>
                </a:cubicBezTo>
                <a:cubicBezTo>
                  <a:pt x="266" y="122"/>
                  <a:pt x="266" y="122"/>
                  <a:pt x="267" y="122"/>
                </a:cubicBezTo>
                <a:cubicBezTo>
                  <a:pt x="267" y="123"/>
                  <a:pt x="267" y="123"/>
                  <a:pt x="267" y="123"/>
                </a:cubicBezTo>
                <a:cubicBezTo>
                  <a:pt x="267" y="123"/>
                  <a:pt x="268" y="123"/>
                  <a:pt x="268" y="123"/>
                </a:cubicBezTo>
                <a:close/>
                <a:moveTo>
                  <a:pt x="268" y="47"/>
                </a:moveTo>
                <a:cubicBezTo>
                  <a:pt x="267" y="47"/>
                  <a:pt x="267" y="47"/>
                  <a:pt x="268" y="48"/>
                </a:cubicBezTo>
                <a:cubicBezTo>
                  <a:pt x="268" y="48"/>
                  <a:pt x="268" y="48"/>
                  <a:pt x="268" y="48"/>
                </a:cubicBezTo>
                <a:cubicBezTo>
                  <a:pt x="267" y="49"/>
                  <a:pt x="268" y="49"/>
                  <a:pt x="268" y="49"/>
                </a:cubicBezTo>
                <a:cubicBezTo>
                  <a:pt x="269" y="49"/>
                  <a:pt x="270" y="49"/>
                  <a:pt x="270" y="49"/>
                </a:cubicBezTo>
                <a:cubicBezTo>
                  <a:pt x="270" y="48"/>
                  <a:pt x="269" y="48"/>
                  <a:pt x="269" y="48"/>
                </a:cubicBezTo>
                <a:cubicBezTo>
                  <a:pt x="269" y="48"/>
                  <a:pt x="269" y="48"/>
                  <a:pt x="269" y="48"/>
                </a:cubicBezTo>
                <a:cubicBezTo>
                  <a:pt x="269" y="47"/>
                  <a:pt x="268" y="47"/>
                  <a:pt x="268" y="47"/>
                </a:cubicBezTo>
                <a:close/>
                <a:moveTo>
                  <a:pt x="268" y="36"/>
                </a:moveTo>
                <a:cubicBezTo>
                  <a:pt x="268" y="36"/>
                  <a:pt x="268" y="36"/>
                  <a:pt x="268" y="36"/>
                </a:cubicBezTo>
                <a:cubicBezTo>
                  <a:pt x="268" y="36"/>
                  <a:pt x="268" y="36"/>
                  <a:pt x="268" y="36"/>
                </a:cubicBezTo>
                <a:cubicBezTo>
                  <a:pt x="268" y="36"/>
                  <a:pt x="268" y="36"/>
                  <a:pt x="268" y="36"/>
                </a:cubicBezTo>
                <a:close/>
                <a:moveTo>
                  <a:pt x="268" y="37"/>
                </a:moveTo>
                <a:cubicBezTo>
                  <a:pt x="268" y="37"/>
                  <a:pt x="269" y="37"/>
                  <a:pt x="269" y="37"/>
                </a:cubicBezTo>
                <a:cubicBezTo>
                  <a:pt x="269" y="37"/>
                  <a:pt x="268" y="37"/>
                  <a:pt x="268" y="36"/>
                </a:cubicBezTo>
                <a:cubicBezTo>
                  <a:pt x="268" y="37"/>
                  <a:pt x="268" y="37"/>
                  <a:pt x="268" y="37"/>
                </a:cubicBezTo>
                <a:cubicBezTo>
                  <a:pt x="268" y="37"/>
                  <a:pt x="268" y="37"/>
                  <a:pt x="268" y="37"/>
                </a:cubicBezTo>
                <a:close/>
                <a:moveTo>
                  <a:pt x="270" y="117"/>
                </a:moveTo>
                <a:cubicBezTo>
                  <a:pt x="270" y="117"/>
                  <a:pt x="270" y="117"/>
                  <a:pt x="270" y="117"/>
                </a:cubicBezTo>
                <a:cubicBezTo>
                  <a:pt x="270" y="117"/>
                  <a:pt x="270" y="117"/>
                  <a:pt x="270" y="117"/>
                </a:cubicBezTo>
                <a:cubicBezTo>
                  <a:pt x="269" y="117"/>
                  <a:pt x="269" y="116"/>
                  <a:pt x="269" y="117"/>
                </a:cubicBezTo>
                <a:cubicBezTo>
                  <a:pt x="269" y="117"/>
                  <a:pt x="269" y="117"/>
                  <a:pt x="270" y="117"/>
                </a:cubicBezTo>
                <a:close/>
                <a:moveTo>
                  <a:pt x="268" y="42"/>
                </a:moveTo>
                <a:cubicBezTo>
                  <a:pt x="268" y="42"/>
                  <a:pt x="268" y="42"/>
                  <a:pt x="267" y="42"/>
                </a:cubicBezTo>
                <a:cubicBezTo>
                  <a:pt x="267" y="42"/>
                  <a:pt x="267" y="42"/>
                  <a:pt x="267" y="42"/>
                </a:cubicBezTo>
                <a:cubicBezTo>
                  <a:pt x="267" y="42"/>
                  <a:pt x="267" y="42"/>
                  <a:pt x="267" y="42"/>
                </a:cubicBezTo>
                <a:cubicBezTo>
                  <a:pt x="268" y="42"/>
                  <a:pt x="268" y="42"/>
                  <a:pt x="268" y="42"/>
                </a:cubicBezTo>
                <a:close/>
                <a:moveTo>
                  <a:pt x="269" y="119"/>
                </a:moveTo>
                <a:cubicBezTo>
                  <a:pt x="269" y="120"/>
                  <a:pt x="270" y="119"/>
                  <a:pt x="269" y="119"/>
                </a:cubicBezTo>
                <a:cubicBezTo>
                  <a:pt x="269" y="118"/>
                  <a:pt x="269" y="118"/>
                  <a:pt x="269" y="117"/>
                </a:cubicBezTo>
                <a:cubicBezTo>
                  <a:pt x="268" y="118"/>
                  <a:pt x="268" y="118"/>
                  <a:pt x="268" y="118"/>
                </a:cubicBezTo>
                <a:cubicBezTo>
                  <a:pt x="268" y="118"/>
                  <a:pt x="268" y="119"/>
                  <a:pt x="268" y="119"/>
                </a:cubicBezTo>
                <a:cubicBezTo>
                  <a:pt x="268" y="119"/>
                  <a:pt x="268" y="119"/>
                  <a:pt x="269" y="119"/>
                </a:cubicBezTo>
                <a:close/>
                <a:moveTo>
                  <a:pt x="269" y="31"/>
                </a:moveTo>
                <a:cubicBezTo>
                  <a:pt x="269" y="31"/>
                  <a:pt x="269" y="31"/>
                  <a:pt x="269" y="32"/>
                </a:cubicBezTo>
                <a:cubicBezTo>
                  <a:pt x="268" y="32"/>
                  <a:pt x="268" y="32"/>
                  <a:pt x="268" y="33"/>
                </a:cubicBezTo>
                <a:cubicBezTo>
                  <a:pt x="268" y="33"/>
                  <a:pt x="269" y="32"/>
                  <a:pt x="269" y="32"/>
                </a:cubicBezTo>
                <a:cubicBezTo>
                  <a:pt x="269" y="32"/>
                  <a:pt x="270" y="32"/>
                  <a:pt x="270" y="32"/>
                </a:cubicBezTo>
                <a:cubicBezTo>
                  <a:pt x="270" y="31"/>
                  <a:pt x="270" y="31"/>
                  <a:pt x="269" y="31"/>
                </a:cubicBezTo>
                <a:close/>
                <a:moveTo>
                  <a:pt x="270" y="30"/>
                </a:moveTo>
                <a:cubicBezTo>
                  <a:pt x="269" y="29"/>
                  <a:pt x="268" y="28"/>
                  <a:pt x="267" y="29"/>
                </a:cubicBezTo>
                <a:cubicBezTo>
                  <a:pt x="267" y="29"/>
                  <a:pt x="267" y="29"/>
                  <a:pt x="266" y="29"/>
                </a:cubicBezTo>
                <a:cubicBezTo>
                  <a:pt x="266" y="29"/>
                  <a:pt x="266" y="29"/>
                  <a:pt x="266" y="29"/>
                </a:cubicBezTo>
                <a:cubicBezTo>
                  <a:pt x="266" y="29"/>
                  <a:pt x="266" y="29"/>
                  <a:pt x="266" y="29"/>
                </a:cubicBezTo>
                <a:cubicBezTo>
                  <a:pt x="267" y="29"/>
                  <a:pt x="267" y="30"/>
                  <a:pt x="267" y="30"/>
                </a:cubicBezTo>
                <a:cubicBezTo>
                  <a:pt x="268" y="30"/>
                  <a:pt x="267" y="30"/>
                  <a:pt x="267" y="31"/>
                </a:cubicBezTo>
                <a:cubicBezTo>
                  <a:pt x="267" y="31"/>
                  <a:pt x="267" y="31"/>
                  <a:pt x="267" y="31"/>
                </a:cubicBezTo>
                <a:cubicBezTo>
                  <a:pt x="267" y="32"/>
                  <a:pt x="267" y="32"/>
                  <a:pt x="268" y="31"/>
                </a:cubicBezTo>
                <a:cubicBezTo>
                  <a:pt x="268" y="31"/>
                  <a:pt x="269" y="31"/>
                  <a:pt x="269" y="31"/>
                </a:cubicBezTo>
                <a:cubicBezTo>
                  <a:pt x="269" y="31"/>
                  <a:pt x="269" y="30"/>
                  <a:pt x="269" y="30"/>
                </a:cubicBezTo>
                <a:cubicBezTo>
                  <a:pt x="269" y="30"/>
                  <a:pt x="270" y="30"/>
                  <a:pt x="270" y="30"/>
                </a:cubicBezTo>
                <a:close/>
                <a:moveTo>
                  <a:pt x="264" y="41"/>
                </a:moveTo>
                <a:cubicBezTo>
                  <a:pt x="265" y="41"/>
                  <a:pt x="265" y="41"/>
                  <a:pt x="265" y="41"/>
                </a:cubicBezTo>
                <a:cubicBezTo>
                  <a:pt x="265" y="41"/>
                  <a:pt x="265" y="41"/>
                  <a:pt x="265" y="41"/>
                </a:cubicBezTo>
                <a:cubicBezTo>
                  <a:pt x="265" y="41"/>
                  <a:pt x="265" y="41"/>
                  <a:pt x="265" y="41"/>
                </a:cubicBezTo>
                <a:cubicBezTo>
                  <a:pt x="265" y="41"/>
                  <a:pt x="265" y="41"/>
                  <a:pt x="264" y="41"/>
                </a:cubicBezTo>
                <a:close/>
                <a:moveTo>
                  <a:pt x="266" y="201"/>
                </a:moveTo>
                <a:cubicBezTo>
                  <a:pt x="266" y="201"/>
                  <a:pt x="266" y="201"/>
                  <a:pt x="267" y="202"/>
                </a:cubicBezTo>
                <a:cubicBezTo>
                  <a:pt x="267" y="202"/>
                  <a:pt x="267" y="202"/>
                  <a:pt x="267" y="202"/>
                </a:cubicBezTo>
                <a:cubicBezTo>
                  <a:pt x="267" y="201"/>
                  <a:pt x="267" y="201"/>
                  <a:pt x="268" y="201"/>
                </a:cubicBezTo>
                <a:cubicBezTo>
                  <a:pt x="267" y="201"/>
                  <a:pt x="267" y="200"/>
                  <a:pt x="267" y="199"/>
                </a:cubicBezTo>
                <a:cubicBezTo>
                  <a:pt x="267" y="199"/>
                  <a:pt x="267" y="199"/>
                  <a:pt x="266" y="199"/>
                </a:cubicBezTo>
                <a:cubicBezTo>
                  <a:pt x="266" y="199"/>
                  <a:pt x="266" y="200"/>
                  <a:pt x="266" y="200"/>
                </a:cubicBezTo>
                <a:cubicBezTo>
                  <a:pt x="265" y="200"/>
                  <a:pt x="265" y="200"/>
                  <a:pt x="265" y="200"/>
                </a:cubicBezTo>
                <a:cubicBezTo>
                  <a:pt x="266" y="200"/>
                  <a:pt x="266" y="201"/>
                  <a:pt x="266" y="201"/>
                </a:cubicBezTo>
                <a:close/>
                <a:moveTo>
                  <a:pt x="272" y="206"/>
                </a:moveTo>
                <a:cubicBezTo>
                  <a:pt x="272" y="206"/>
                  <a:pt x="272" y="206"/>
                  <a:pt x="272" y="206"/>
                </a:cubicBezTo>
                <a:cubicBezTo>
                  <a:pt x="272" y="206"/>
                  <a:pt x="272" y="206"/>
                  <a:pt x="272" y="206"/>
                </a:cubicBezTo>
                <a:cubicBezTo>
                  <a:pt x="272" y="207"/>
                  <a:pt x="272" y="207"/>
                  <a:pt x="272" y="207"/>
                </a:cubicBezTo>
                <a:cubicBezTo>
                  <a:pt x="272" y="207"/>
                  <a:pt x="272" y="206"/>
                  <a:pt x="272" y="206"/>
                </a:cubicBezTo>
                <a:close/>
                <a:moveTo>
                  <a:pt x="272" y="203"/>
                </a:moveTo>
                <a:cubicBezTo>
                  <a:pt x="272" y="203"/>
                  <a:pt x="272" y="203"/>
                  <a:pt x="272" y="203"/>
                </a:cubicBezTo>
                <a:cubicBezTo>
                  <a:pt x="272" y="203"/>
                  <a:pt x="272" y="203"/>
                  <a:pt x="272" y="202"/>
                </a:cubicBezTo>
                <a:cubicBezTo>
                  <a:pt x="272" y="203"/>
                  <a:pt x="272" y="203"/>
                  <a:pt x="271" y="203"/>
                </a:cubicBezTo>
                <a:cubicBezTo>
                  <a:pt x="272" y="203"/>
                  <a:pt x="272" y="203"/>
                  <a:pt x="272" y="203"/>
                </a:cubicBezTo>
                <a:close/>
                <a:moveTo>
                  <a:pt x="273" y="197"/>
                </a:moveTo>
                <a:cubicBezTo>
                  <a:pt x="273" y="197"/>
                  <a:pt x="273" y="197"/>
                  <a:pt x="273" y="197"/>
                </a:cubicBezTo>
                <a:cubicBezTo>
                  <a:pt x="273" y="197"/>
                  <a:pt x="273" y="197"/>
                  <a:pt x="273" y="198"/>
                </a:cubicBezTo>
                <a:cubicBezTo>
                  <a:pt x="273" y="198"/>
                  <a:pt x="273" y="197"/>
                  <a:pt x="273" y="197"/>
                </a:cubicBezTo>
                <a:close/>
                <a:moveTo>
                  <a:pt x="274" y="121"/>
                </a:moveTo>
                <a:cubicBezTo>
                  <a:pt x="274" y="121"/>
                  <a:pt x="274" y="121"/>
                  <a:pt x="274" y="121"/>
                </a:cubicBezTo>
                <a:cubicBezTo>
                  <a:pt x="274" y="121"/>
                  <a:pt x="274" y="121"/>
                  <a:pt x="274" y="121"/>
                </a:cubicBezTo>
                <a:cubicBezTo>
                  <a:pt x="274" y="120"/>
                  <a:pt x="273" y="120"/>
                  <a:pt x="273" y="120"/>
                </a:cubicBezTo>
                <a:cubicBezTo>
                  <a:pt x="273" y="120"/>
                  <a:pt x="273" y="119"/>
                  <a:pt x="273" y="119"/>
                </a:cubicBezTo>
                <a:cubicBezTo>
                  <a:pt x="273" y="120"/>
                  <a:pt x="272" y="120"/>
                  <a:pt x="272" y="120"/>
                </a:cubicBezTo>
                <a:cubicBezTo>
                  <a:pt x="273" y="120"/>
                  <a:pt x="272" y="121"/>
                  <a:pt x="273" y="121"/>
                </a:cubicBezTo>
                <a:cubicBezTo>
                  <a:pt x="273" y="121"/>
                  <a:pt x="273" y="121"/>
                  <a:pt x="274" y="121"/>
                </a:cubicBezTo>
                <a:close/>
                <a:moveTo>
                  <a:pt x="274" y="49"/>
                </a:moveTo>
                <a:cubicBezTo>
                  <a:pt x="274" y="49"/>
                  <a:pt x="274" y="49"/>
                  <a:pt x="274" y="49"/>
                </a:cubicBezTo>
                <a:cubicBezTo>
                  <a:pt x="274" y="49"/>
                  <a:pt x="274" y="49"/>
                  <a:pt x="274" y="49"/>
                </a:cubicBezTo>
                <a:cubicBezTo>
                  <a:pt x="274" y="49"/>
                  <a:pt x="274" y="49"/>
                  <a:pt x="274" y="49"/>
                </a:cubicBezTo>
                <a:cubicBezTo>
                  <a:pt x="274" y="49"/>
                  <a:pt x="274" y="49"/>
                  <a:pt x="274" y="49"/>
                </a:cubicBezTo>
                <a:close/>
                <a:moveTo>
                  <a:pt x="273" y="130"/>
                </a:moveTo>
                <a:cubicBezTo>
                  <a:pt x="273" y="130"/>
                  <a:pt x="273" y="130"/>
                  <a:pt x="273" y="130"/>
                </a:cubicBezTo>
                <a:cubicBezTo>
                  <a:pt x="273" y="130"/>
                  <a:pt x="273" y="130"/>
                  <a:pt x="273" y="130"/>
                </a:cubicBezTo>
                <a:cubicBezTo>
                  <a:pt x="273" y="130"/>
                  <a:pt x="273" y="130"/>
                  <a:pt x="273" y="130"/>
                </a:cubicBezTo>
                <a:close/>
                <a:moveTo>
                  <a:pt x="273" y="210"/>
                </a:moveTo>
                <a:cubicBezTo>
                  <a:pt x="273" y="210"/>
                  <a:pt x="273" y="210"/>
                  <a:pt x="273" y="210"/>
                </a:cubicBezTo>
                <a:cubicBezTo>
                  <a:pt x="273" y="210"/>
                  <a:pt x="273" y="210"/>
                  <a:pt x="273" y="210"/>
                </a:cubicBezTo>
                <a:cubicBezTo>
                  <a:pt x="273" y="210"/>
                  <a:pt x="274" y="210"/>
                  <a:pt x="274" y="210"/>
                </a:cubicBezTo>
                <a:cubicBezTo>
                  <a:pt x="273" y="210"/>
                  <a:pt x="273" y="210"/>
                  <a:pt x="273" y="210"/>
                </a:cubicBezTo>
                <a:close/>
                <a:moveTo>
                  <a:pt x="273" y="207"/>
                </a:moveTo>
                <a:cubicBezTo>
                  <a:pt x="273" y="207"/>
                  <a:pt x="273" y="207"/>
                  <a:pt x="273" y="207"/>
                </a:cubicBezTo>
                <a:cubicBezTo>
                  <a:pt x="273" y="207"/>
                  <a:pt x="273" y="207"/>
                  <a:pt x="273" y="207"/>
                </a:cubicBezTo>
                <a:cubicBezTo>
                  <a:pt x="273" y="207"/>
                  <a:pt x="273" y="207"/>
                  <a:pt x="273" y="207"/>
                </a:cubicBezTo>
                <a:close/>
                <a:moveTo>
                  <a:pt x="274" y="197"/>
                </a:moveTo>
                <a:cubicBezTo>
                  <a:pt x="275" y="197"/>
                  <a:pt x="275" y="197"/>
                  <a:pt x="275" y="197"/>
                </a:cubicBezTo>
                <a:cubicBezTo>
                  <a:pt x="275" y="196"/>
                  <a:pt x="275" y="196"/>
                  <a:pt x="275" y="196"/>
                </a:cubicBezTo>
                <a:cubicBezTo>
                  <a:pt x="274" y="196"/>
                  <a:pt x="274" y="197"/>
                  <a:pt x="274" y="197"/>
                </a:cubicBezTo>
                <a:cubicBezTo>
                  <a:pt x="274" y="197"/>
                  <a:pt x="274" y="197"/>
                  <a:pt x="274" y="197"/>
                </a:cubicBezTo>
                <a:close/>
                <a:moveTo>
                  <a:pt x="276" y="186"/>
                </a:moveTo>
                <a:cubicBezTo>
                  <a:pt x="276" y="186"/>
                  <a:pt x="276" y="186"/>
                  <a:pt x="275" y="186"/>
                </a:cubicBezTo>
                <a:cubicBezTo>
                  <a:pt x="275" y="185"/>
                  <a:pt x="275" y="186"/>
                  <a:pt x="275" y="186"/>
                </a:cubicBezTo>
                <a:cubicBezTo>
                  <a:pt x="275" y="186"/>
                  <a:pt x="275" y="187"/>
                  <a:pt x="275" y="187"/>
                </a:cubicBezTo>
                <a:cubicBezTo>
                  <a:pt x="276" y="186"/>
                  <a:pt x="276" y="186"/>
                  <a:pt x="276" y="186"/>
                </a:cubicBezTo>
                <a:close/>
                <a:moveTo>
                  <a:pt x="277" y="151"/>
                </a:moveTo>
                <a:cubicBezTo>
                  <a:pt x="277" y="151"/>
                  <a:pt x="277" y="151"/>
                  <a:pt x="277" y="151"/>
                </a:cubicBezTo>
                <a:cubicBezTo>
                  <a:pt x="277" y="151"/>
                  <a:pt x="277" y="151"/>
                  <a:pt x="276" y="151"/>
                </a:cubicBezTo>
                <a:cubicBezTo>
                  <a:pt x="276" y="151"/>
                  <a:pt x="276" y="151"/>
                  <a:pt x="276" y="151"/>
                </a:cubicBezTo>
                <a:cubicBezTo>
                  <a:pt x="276" y="151"/>
                  <a:pt x="276" y="151"/>
                  <a:pt x="277" y="151"/>
                </a:cubicBezTo>
                <a:close/>
                <a:moveTo>
                  <a:pt x="276" y="196"/>
                </a:moveTo>
                <a:cubicBezTo>
                  <a:pt x="276" y="196"/>
                  <a:pt x="276" y="196"/>
                  <a:pt x="276" y="196"/>
                </a:cubicBezTo>
                <a:cubicBezTo>
                  <a:pt x="276" y="196"/>
                  <a:pt x="276" y="196"/>
                  <a:pt x="276" y="196"/>
                </a:cubicBezTo>
                <a:cubicBezTo>
                  <a:pt x="276" y="196"/>
                  <a:pt x="276" y="196"/>
                  <a:pt x="276" y="196"/>
                </a:cubicBezTo>
                <a:close/>
                <a:moveTo>
                  <a:pt x="276" y="206"/>
                </a:moveTo>
                <a:cubicBezTo>
                  <a:pt x="276" y="206"/>
                  <a:pt x="276" y="206"/>
                  <a:pt x="277" y="206"/>
                </a:cubicBezTo>
                <a:cubicBezTo>
                  <a:pt x="277" y="206"/>
                  <a:pt x="277" y="206"/>
                  <a:pt x="277" y="206"/>
                </a:cubicBezTo>
                <a:cubicBezTo>
                  <a:pt x="277" y="206"/>
                  <a:pt x="277" y="206"/>
                  <a:pt x="276" y="205"/>
                </a:cubicBezTo>
                <a:cubicBezTo>
                  <a:pt x="276" y="206"/>
                  <a:pt x="276" y="206"/>
                  <a:pt x="276" y="206"/>
                </a:cubicBezTo>
                <a:close/>
                <a:moveTo>
                  <a:pt x="275" y="119"/>
                </a:moveTo>
                <a:cubicBezTo>
                  <a:pt x="275" y="119"/>
                  <a:pt x="275" y="118"/>
                  <a:pt x="275" y="118"/>
                </a:cubicBezTo>
                <a:cubicBezTo>
                  <a:pt x="275" y="118"/>
                  <a:pt x="275" y="118"/>
                  <a:pt x="275" y="119"/>
                </a:cubicBezTo>
                <a:cubicBezTo>
                  <a:pt x="275" y="119"/>
                  <a:pt x="275" y="119"/>
                  <a:pt x="275" y="119"/>
                </a:cubicBezTo>
                <a:cubicBezTo>
                  <a:pt x="275" y="119"/>
                  <a:pt x="275" y="119"/>
                  <a:pt x="275" y="119"/>
                </a:cubicBezTo>
                <a:close/>
                <a:moveTo>
                  <a:pt x="274" y="157"/>
                </a:moveTo>
                <a:cubicBezTo>
                  <a:pt x="274" y="157"/>
                  <a:pt x="274" y="157"/>
                  <a:pt x="273" y="157"/>
                </a:cubicBezTo>
                <a:cubicBezTo>
                  <a:pt x="274" y="157"/>
                  <a:pt x="274" y="157"/>
                  <a:pt x="274" y="157"/>
                </a:cubicBezTo>
                <a:cubicBezTo>
                  <a:pt x="274" y="157"/>
                  <a:pt x="274" y="157"/>
                  <a:pt x="275" y="157"/>
                </a:cubicBezTo>
                <a:cubicBezTo>
                  <a:pt x="275" y="157"/>
                  <a:pt x="274" y="157"/>
                  <a:pt x="274" y="157"/>
                </a:cubicBezTo>
                <a:close/>
                <a:moveTo>
                  <a:pt x="274" y="43"/>
                </a:moveTo>
                <a:cubicBezTo>
                  <a:pt x="274" y="43"/>
                  <a:pt x="274" y="42"/>
                  <a:pt x="274" y="42"/>
                </a:cubicBezTo>
                <a:cubicBezTo>
                  <a:pt x="274" y="42"/>
                  <a:pt x="274" y="43"/>
                  <a:pt x="274" y="43"/>
                </a:cubicBezTo>
                <a:cubicBezTo>
                  <a:pt x="274" y="43"/>
                  <a:pt x="274" y="43"/>
                  <a:pt x="274" y="43"/>
                </a:cubicBezTo>
                <a:cubicBezTo>
                  <a:pt x="274" y="43"/>
                  <a:pt x="274" y="43"/>
                  <a:pt x="274" y="43"/>
                </a:cubicBezTo>
                <a:close/>
                <a:moveTo>
                  <a:pt x="274" y="37"/>
                </a:moveTo>
                <a:cubicBezTo>
                  <a:pt x="274" y="37"/>
                  <a:pt x="274" y="36"/>
                  <a:pt x="274" y="35"/>
                </a:cubicBezTo>
                <a:cubicBezTo>
                  <a:pt x="274" y="35"/>
                  <a:pt x="274" y="35"/>
                  <a:pt x="274" y="35"/>
                </a:cubicBezTo>
                <a:cubicBezTo>
                  <a:pt x="273" y="35"/>
                  <a:pt x="273" y="35"/>
                  <a:pt x="273" y="35"/>
                </a:cubicBezTo>
                <a:cubicBezTo>
                  <a:pt x="273" y="36"/>
                  <a:pt x="273" y="36"/>
                  <a:pt x="272" y="37"/>
                </a:cubicBezTo>
                <a:cubicBezTo>
                  <a:pt x="272" y="37"/>
                  <a:pt x="272" y="37"/>
                  <a:pt x="272" y="37"/>
                </a:cubicBezTo>
                <a:cubicBezTo>
                  <a:pt x="272" y="37"/>
                  <a:pt x="273" y="38"/>
                  <a:pt x="273" y="37"/>
                </a:cubicBezTo>
                <a:cubicBezTo>
                  <a:pt x="274" y="37"/>
                  <a:pt x="274" y="37"/>
                  <a:pt x="274" y="37"/>
                </a:cubicBezTo>
                <a:cubicBezTo>
                  <a:pt x="274" y="38"/>
                  <a:pt x="274" y="37"/>
                  <a:pt x="274" y="37"/>
                </a:cubicBezTo>
                <a:close/>
                <a:moveTo>
                  <a:pt x="272" y="22"/>
                </a:moveTo>
                <a:cubicBezTo>
                  <a:pt x="272" y="22"/>
                  <a:pt x="272" y="22"/>
                  <a:pt x="272" y="22"/>
                </a:cubicBezTo>
                <a:cubicBezTo>
                  <a:pt x="272" y="22"/>
                  <a:pt x="272" y="22"/>
                  <a:pt x="272" y="22"/>
                </a:cubicBezTo>
                <a:cubicBezTo>
                  <a:pt x="272" y="22"/>
                  <a:pt x="272" y="22"/>
                  <a:pt x="272" y="22"/>
                </a:cubicBezTo>
                <a:close/>
                <a:moveTo>
                  <a:pt x="272" y="17"/>
                </a:moveTo>
                <a:cubicBezTo>
                  <a:pt x="272" y="17"/>
                  <a:pt x="271" y="17"/>
                  <a:pt x="271" y="17"/>
                </a:cubicBezTo>
                <a:cubicBezTo>
                  <a:pt x="271" y="17"/>
                  <a:pt x="271" y="17"/>
                  <a:pt x="271" y="17"/>
                </a:cubicBezTo>
                <a:cubicBezTo>
                  <a:pt x="271" y="17"/>
                  <a:pt x="271" y="17"/>
                  <a:pt x="271" y="17"/>
                </a:cubicBezTo>
                <a:cubicBezTo>
                  <a:pt x="271" y="17"/>
                  <a:pt x="272" y="17"/>
                  <a:pt x="272" y="17"/>
                </a:cubicBezTo>
                <a:close/>
                <a:moveTo>
                  <a:pt x="262" y="19"/>
                </a:moveTo>
                <a:cubicBezTo>
                  <a:pt x="261" y="19"/>
                  <a:pt x="261" y="19"/>
                  <a:pt x="261" y="19"/>
                </a:cubicBezTo>
                <a:cubicBezTo>
                  <a:pt x="261" y="19"/>
                  <a:pt x="262" y="19"/>
                  <a:pt x="262" y="19"/>
                </a:cubicBezTo>
                <a:cubicBezTo>
                  <a:pt x="262" y="19"/>
                  <a:pt x="262" y="19"/>
                  <a:pt x="262" y="19"/>
                </a:cubicBezTo>
                <a:cubicBezTo>
                  <a:pt x="262" y="19"/>
                  <a:pt x="262" y="19"/>
                  <a:pt x="262" y="19"/>
                </a:cubicBezTo>
                <a:close/>
                <a:moveTo>
                  <a:pt x="262" y="18"/>
                </a:moveTo>
                <a:cubicBezTo>
                  <a:pt x="262" y="18"/>
                  <a:pt x="262" y="18"/>
                  <a:pt x="262" y="18"/>
                </a:cubicBezTo>
                <a:cubicBezTo>
                  <a:pt x="262" y="18"/>
                  <a:pt x="262" y="18"/>
                  <a:pt x="262" y="18"/>
                </a:cubicBezTo>
                <a:cubicBezTo>
                  <a:pt x="262" y="18"/>
                  <a:pt x="262" y="18"/>
                  <a:pt x="262" y="18"/>
                </a:cubicBezTo>
                <a:cubicBezTo>
                  <a:pt x="262" y="18"/>
                  <a:pt x="262" y="18"/>
                  <a:pt x="262" y="18"/>
                </a:cubicBezTo>
                <a:close/>
                <a:moveTo>
                  <a:pt x="261" y="20"/>
                </a:moveTo>
                <a:cubicBezTo>
                  <a:pt x="261" y="21"/>
                  <a:pt x="261" y="21"/>
                  <a:pt x="261" y="21"/>
                </a:cubicBezTo>
                <a:cubicBezTo>
                  <a:pt x="261" y="21"/>
                  <a:pt x="261" y="21"/>
                  <a:pt x="262" y="21"/>
                </a:cubicBezTo>
                <a:cubicBezTo>
                  <a:pt x="262" y="21"/>
                  <a:pt x="262" y="21"/>
                  <a:pt x="262" y="21"/>
                </a:cubicBezTo>
                <a:cubicBezTo>
                  <a:pt x="262" y="21"/>
                  <a:pt x="262" y="21"/>
                  <a:pt x="262" y="20"/>
                </a:cubicBezTo>
                <a:cubicBezTo>
                  <a:pt x="262" y="20"/>
                  <a:pt x="261" y="20"/>
                  <a:pt x="261" y="20"/>
                </a:cubicBezTo>
                <a:close/>
                <a:moveTo>
                  <a:pt x="261" y="18"/>
                </a:moveTo>
                <a:cubicBezTo>
                  <a:pt x="261" y="18"/>
                  <a:pt x="261" y="18"/>
                  <a:pt x="261" y="18"/>
                </a:cubicBezTo>
                <a:cubicBezTo>
                  <a:pt x="261" y="18"/>
                  <a:pt x="261" y="18"/>
                  <a:pt x="260" y="18"/>
                </a:cubicBezTo>
                <a:cubicBezTo>
                  <a:pt x="260" y="18"/>
                  <a:pt x="261" y="18"/>
                  <a:pt x="261" y="18"/>
                </a:cubicBezTo>
                <a:cubicBezTo>
                  <a:pt x="261" y="18"/>
                  <a:pt x="261" y="18"/>
                  <a:pt x="261" y="18"/>
                </a:cubicBezTo>
                <a:close/>
                <a:moveTo>
                  <a:pt x="261" y="16"/>
                </a:moveTo>
                <a:cubicBezTo>
                  <a:pt x="261" y="16"/>
                  <a:pt x="261" y="16"/>
                  <a:pt x="261" y="16"/>
                </a:cubicBezTo>
                <a:cubicBezTo>
                  <a:pt x="261" y="16"/>
                  <a:pt x="261" y="16"/>
                  <a:pt x="260" y="16"/>
                </a:cubicBezTo>
                <a:cubicBezTo>
                  <a:pt x="260" y="16"/>
                  <a:pt x="260" y="16"/>
                  <a:pt x="260" y="16"/>
                </a:cubicBezTo>
                <a:cubicBezTo>
                  <a:pt x="260" y="16"/>
                  <a:pt x="260" y="16"/>
                  <a:pt x="261" y="16"/>
                </a:cubicBezTo>
                <a:close/>
                <a:moveTo>
                  <a:pt x="261" y="15"/>
                </a:moveTo>
                <a:cubicBezTo>
                  <a:pt x="261" y="15"/>
                  <a:pt x="261" y="15"/>
                  <a:pt x="261" y="15"/>
                </a:cubicBezTo>
                <a:cubicBezTo>
                  <a:pt x="261" y="15"/>
                  <a:pt x="260" y="15"/>
                  <a:pt x="260" y="15"/>
                </a:cubicBezTo>
                <a:cubicBezTo>
                  <a:pt x="260" y="15"/>
                  <a:pt x="260" y="15"/>
                  <a:pt x="260" y="15"/>
                </a:cubicBezTo>
                <a:cubicBezTo>
                  <a:pt x="261" y="15"/>
                  <a:pt x="261" y="15"/>
                  <a:pt x="261" y="15"/>
                </a:cubicBezTo>
                <a:close/>
                <a:moveTo>
                  <a:pt x="260" y="20"/>
                </a:moveTo>
                <a:cubicBezTo>
                  <a:pt x="260" y="20"/>
                  <a:pt x="260" y="20"/>
                  <a:pt x="259" y="20"/>
                </a:cubicBezTo>
                <a:cubicBezTo>
                  <a:pt x="260" y="20"/>
                  <a:pt x="260" y="20"/>
                  <a:pt x="260" y="20"/>
                </a:cubicBezTo>
                <a:cubicBezTo>
                  <a:pt x="261" y="20"/>
                  <a:pt x="261" y="20"/>
                  <a:pt x="261" y="20"/>
                </a:cubicBezTo>
                <a:cubicBezTo>
                  <a:pt x="260" y="20"/>
                  <a:pt x="260" y="20"/>
                  <a:pt x="260" y="20"/>
                </a:cubicBezTo>
                <a:close/>
                <a:moveTo>
                  <a:pt x="259" y="34"/>
                </a:moveTo>
                <a:cubicBezTo>
                  <a:pt x="259" y="34"/>
                  <a:pt x="259" y="34"/>
                  <a:pt x="259" y="34"/>
                </a:cubicBezTo>
                <a:cubicBezTo>
                  <a:pt x="259" y="34"/>
                  <a:pt x="259" y="34"/>
                  <a:pt x="260" y="34"/>
                </a:cubicBezTo>
                <a:cubicBezTo>
                  <a:pt x="260" y="34"/>
                  <a:pt x="261" y="34"/>
                  <a:pt x="262" y="34"/>
                </a:cubicBezTo>
                <a:cubicBezTo>
                  <a:pt x="261" y="33"/>
                  <a:pt x="260" y="34"/>
                  <a:pt x="259" y="34"/>
                </a:cubicBezTo>
                <a:close/>
                <a:moveTo>
                  <a:pt x="260" y="198"/>
                </a:moveTo>
                <a:cubicBezTo>
                  <a:pt x="260" y="198"/>
                  <a:pt x="260" y="198"/>
                  <a:pt x="260" y="199"/>
                </a:cubicBezTo>
                <a:cubicBezTo>
                  <a:pt x="260" y="199"/>
                  <a:pt x="260" y="199"/>
                  <a:pt x="260" y="199"/>
                </a:cubicBezTo>
                <a:cubicBezTo>
                  <a:pt x="261" y="199"/>
                  <a:pt x="261" y="198"/>
                  <a:pt x="261" y="198"/>
                </a:cubicBezTo>
                <a:cubicBezTo>
                  <a:pt x="261" y="198"/>
                  <a:pt x="261" y="198"/>
                  <a:pt x="261" y="198"/>
                </a:cubicBezTo>
                <a:cubicBezTo>
                  <a:pt x="261" y="198"/>
                  <a:pt x="260" y="198"/>
                  <a:pt x="260" y="198"/>
                </a:cubicBezTo>
                <a:close/>
                <a:moveTo>
                  <a:pt x="261" y="208"/>
                </a:moveTo>
                <a:cubicBezTo>
                  <a:pt x="261" y="208"/>
                  <a:pt x="261" y="208"/>
                  <a:pt x="261" y="208"/>
                </a:cubicBezTo>
                <a:cubicBezTo>
                  <a:pt x="261" y="208"/>
                  <a:pt x="261" y="208"/>
                  <a:pt x="261" y="208"/>
                </a:cubicBezTo>
                <a:cubicBezTo>
                  <a:pt x="262" y="208"/>
                  <a:pt x="262" y="208"/>
                  <a:pt x="262" y="208"/>
                </a:cubicBezTo>
                <a:cubicBezTo>
                  <a:pt x="262" y="208"/>
                  <a:pt x="263" y="208"/>
                  <a:pt x="263" y="208"/>
                </a:cubicBezTo>
                <a:cubicBezTo>
                  <a:pt x="263" y="207"/>
                  <a:pt x="262" y="208"/>
                  <a:pt x="262" y="208"/>
                </a:cubicBezTo>
                <a:cubicBezTo>
                  <a:pt x="262" y="208"/>
                  <a:pt x="261" y="208"/>
                  <a:pt x="261" y="208"/>
                </a:cubicBezTo>
                <a:close/>
                <a:moveTo>
                  <a:pt x="264" y="226"/>
                </a:moveTo>
                <a:cubicBezTo>
                  <a:pt x="264" y="226"/>
                  <a:pt x="264" y="226"/>
                  <a:pt x="264" y="226"/>
                </a:cubicBezTo>
                <a:cubicBezTo>
                  <a:pt x="265" y="225"/>
                  <a:pt x="265" y="225"/>
                  <a:pt x="266" y="226"/>
                </a:cubicBezTo>
                <a:cubicBezTo>
                  <a:pt x="266" y="225"/>
                  <a:pt x="267" y="227"/>
                  <a:pt x="267" y="226"/>
                </a:cubicBezTo>
                <a:cubicBezTo>
                  <a:pt x="267" y="225"/>
                  <a:pt x="267" y="225"/>
                  <a:pt x="266" y="225"/>
                </a:cubicBezTo>
                <a:cubicBezTo>
                  <a:pt x="266" y="225"/>
                  <a:pt x="266" y="225"/>
                  <a:pt x="265" y="225"/>
                </a:cubicBezTo>
                <a:cubicBezTo>
                  <a:pt x="265" y="225"/>
                  <a:pt x="264" y="225"/>
                  <a:pt x="264" y="225"/>
                </a:cubicBezTo>
                <a:cubicBezTo>
                  <a:pt x="264" y="225"/>
                  <a:pt x="264" y="226"/>
                  <a:pt x="264" y="226"/>
                </a:cubicBezTo>
                <a:close/>
                <a:moveTo>
                  <a:pt x="268" y="206"/>
                </a:moveTo>
                <a:cubicBezTo>
                  <a:pt x="269" y="206"/>
                  <a:pt x="269" y="206"/>
                  <a:pt x="268" y="206"/>
                </a:cubicBezTo>
                <a:cubicBezTo>
                  <a:pt x="268" y="206"/>
                  <a:pt x="268" y="207"/>
                  <a:pt x="268" y="207"/>
                </a:cubicBezTo>
                <a:cubicBezTo>
                  <a:pt x="268" y="207"/>
                  <a:pt x="269" y="208"/>
                  <a:pt x="269" y="207"/>
                </a:cubicBezTo>
                <a:cubicBezTo>
                  <a:pt x="269" y="207"/>
                  <a:pt x="269" y="206"/>
                  <a:pt x="270" y="205"/>
                </a:cubicBezTo>
                <a:cubicBezTo>
                  <a:pt x="270" y="205"/>
                  <a:pt x="270" y="205"/>
                  <a:pt x="269" y="205"/>
                </a:cubicBezTo>
                <a:cubicBezTo>
                  <a:pt x="269" y="204"/>
                  <a:pt x="268" y="204"/>
                  <a:pt x="267" y="203"/>
                </a:cubicBezTo>
                <a:cubicBezTo>
                  <a:pt x="267" y="203"/>
                  <a:pt x="266" y="203"/>
                  <a:pt x="266" y="203"/>
                </a:cubicBezTo>
                <a:cubicBezTo>
                  <a:pt x="266" y="203"/>
                  <a:pt x="265" y="203"/>
                  <a:pt x="266" y="204"/>
                </a:cubicBezTo>
                <a:cubicBezTo>
                  <a:pt x="266" y="205"/>
                  <a:pt x="267" y="205"/>
                  <a:pt x="268" y="206"/>
                </a:cubicBezTo>
                <a:close/>
                <a:moveTo>
                  <a:pt x="267" y="228"/>
                </a:moveTo>
                <a:cubicBezTo>
                  <a:pt x="267" y="228"/>
                  <a:pt x="268" y="228"/>
                  <a:pt x="268" y="229"/>
                </a:cubicBezTo>
                <a:cubicBezTo>
                  <a:pt x="268" y="228"/>
                  <a:pt x="268" y="228"/>
                  <a:pt x="268" y="228"/>
                </a:cubicBezTo>
                <a:cubicBezTo>
                  <a:pt x="268" y="228"/>
                  <a:pt x="268" y="228"/>
                  <a:pt x="267" y="228"/>
                </a:cubicBezTo>
                <a:cubicBezTo>
                  <a:pt x="267" y="228"/>
                  <a:pt x="267" y="228"/>
                  <a:pt x="267" y="228"/>
                </a:cubicBezTo>
                <a:close/>
                <a:moveTo>
                  <a:pt x="269" y="224"/>
                </a:moveTo>
                <a:cubicBezTo>
                  <a:pt x="269" y="224"/>
                  <a:pt x="269" y="224"/>
                  <a:pt x="269" y="224"/>
                </a:cubicBezTo>
                <a:cubicBezTo>
                  <a:pt x="269" y="224"/>
                  <a:pt x="269" y="224"/>
                  <a:pt x="269" y="223"/>
                </a:cubicBezTo>
                <a:cubicBezTo>
                  <a:pt x="268" y="223"/>
                  <a:pt x="268" y="223"/>
                  <a:pt x="268" y="224"/>
                </a:cubicBezTo>
                <a:cubicBezTo>
                  <a:pt x="268" y="224"/>
                  <a:pt x="268" y="224"/>
                  <a:pt x="269" y="224"/>
                </a:cubicBezTo>
                <a:close/>
                <a:moveTo>
                  <a:pt x="278" y="213"/>
                </a:moveTo>
                <a:cubicBezTo>
                  <a:pt x="279" y="213"/>
                  <a:pt x="279" y="213"/>
                  <a:pt x="279" y="213"/>
                </a:cubicBezTo>
                <a:cubicBezTo>
                  <a:pt x="279" y="213"/>
                  <a:pt x="278" y="213"/>
                  <a:pt x="278" y="213"/>
                </a:cubicBezTo>
                <a:cubicBezTo>
                  <a:pt x="278" y="213"/>
                  <a:pt x="278" y="213"/>
                  <a:pt x="278" y="213"/>
                </a:cubicBezTo>
                <a:cubicBezTo>
                  <a:pt x="278" y="213"/>
                  <a:pt x="278" y="213"/>
                  <a:pt x="278" y="213"/>
                </a:cubicBezTo>
                <a:close/>
                <a:moveTo>
                  <a:pt x="279" y="211"/>
                </a:moveTo>
                <a:cubicBezTo>
                  <a:pt x="279" y="211"/>
                  <a:pt x="279" y="210"/>
                  <a:pt x="279" y="210"/>
                </a:cubicBezTo>
                <a:cubicBezTo>
                  <a:pt x="279" y="210"/>
                  <a:pt x="279" y="210"/>
                  <a:pt x="279" y="210"/>
                </a:cubicBezTo>
                <a:cubicBezTo>
                  <a:pt x="279" y="210"/>
                  <a:pt x="279" y="210"/>
                  <a:pt x="278" y="210"/>
                </a:cubicBezTo>
                <a:cubicBezTo>
                  <a:pt x="277" y="211"/>
                  <a:pt x="277" y="211"/>
                  <a:pt x="277" y="211"/>
                </a:cubicBezTo>
                <a:cubicBezTo>
                  <a:pt x="278" y="212"/>
                  <a:pt x="278" y="211"/>
                  <a:pt x="279" y="211"/>
                </a:cubicBezTo>
                <a:cubicBezTo>
                  <a:pt x="279" y="211"/>
                  <a:pt x="279" y="211"/>
                  <a:pt x="279" y="211"/>
                </a:cubicBezTo>
                <a:close/>
                <a:moveTo>
                  <a:pt x="278" y="209"/>
                </a:moveTo>
                <a:cubicBezTo>
                  <a:pt x="278" y="209"/>
                  <a:pt x="278" y="210"/>
                  <a:pt x="278" y="210"/>
                </a:cubicBezTo>
                <a:cubicBezTo>
                  <a:pt x="278" y="210"/>
                  <a:pt x="278" y="210"/>
                  <a:pt x="278" y="210"/>
                </a:cubicBezTo>
                <a:cubicBezTo>
                  <a:pt x="278" y="210"/>
                  <a:pt x="278" y="210"/>
                  <a:pt x="278" y="210"/>
                </a:cubicBezTo>
                <a:cubicBezTo>
                  <a:pt x="279" y="210"/>
                  <a:pt x="279" y="210"/>
                  <a:pt x="279" y="210"/>
                </a:cubicBezTo>
                <a:cubicBezTo>
                  <a:pt x="279" y="210"/>
                  <a:pt x="279" y="209"/>
                  <a:pt x="278" y="209"/>
                </a:cubicBezTo>
                <a:close/>
                <a:moveTo>
                  <a:pt x="279" y="208"/>
                </a:moveTo>
                <a:cubicBezTo>
                  <a:pt x="279" y="208"/>
                  <a:pt x="280" y="208"/>
                  <a:pt x="280" y="208"/>
                </a:cubicBezTo>
                <a:cubicBezTo>
                  <a:pt x="280" y="207"/>
                  <a:pt x="280" y="206"/>
                  <a:pt x="279" y="206"/>
                </a:cubicBezTo>
                <a:cubicBezTo>
                  <a:pt x="279" y="205"/>
                  <a:pt x="279" y="206"/>
                  <a:pt x="278" y="206"/>
                </a:cubicBezTo>
                <a:cubicBezTo>
                  <a:pt x="278" y="206"/>
                  <a:pt x="278" y="206"/>
                  <a:pt x="278" y="206"/>
                </a:cubicBezTo>
                <a:cubicBezTo>
                  <a:pt x="278" y="207"/>
                  <a:pt x="278" y="207"/>
                  <a:pt x="278" y="208"/>
                </a:cubicBezTo>
                <a:cubicBezTo>
                  <a:pt x="278" y="208"/>
                  <a:pt x="279" y="208"/>
                  <a:pt x="279" y="208"/>
                </a:cubicBezTo>
                <a:close/>
                <a:moveTo>
                  <a:pt x="280" y="176"/>
                </a:moveTo>
                <a:cubicBezTo>
                  <a:pt x="280" y="176"/>
                  <a:pt x="280" y="176"/>
                  <a:pt x="280" y="176"/>
                </a:cubicBezTo>
                <a:cubicBezTo>
                  <a:pt x="280" y="176"/>
                  <a:pt x="281" y="176"/>
                  <a:pt x="281" y="176"/>
                </a:cubicBezTo>
                <a:cubicBezTo>
                  <a:pt x="280" y="176"/>
                  <a:pt x="280" y="176"/>
                  <a:pt x="280" y="175"/>
                </a:cubicBezTo>
                <a:cubicBezTo>
                  <a:pt x="280" y="175"/>
                  <a:pt x="280" y="176"/>
                  <a:pt x="280" y="176"/>
                </a:cubicBezTo>
                <a:close/>
                <a:moveTo>
                  <a:pt x="280" y="49"/>
                </a:moveTo>
                <a:cubicBezTo>
                  <a:pt x="281" y="49"/>
                  <a:pt x="281" y="49"/>
                  <a:pt x="281" y="49"/>
                </a:cubicBezTo>
                <a:cubicBezTo>
                  <a:pt x="281" y="49"/>
                  <a:pt x="280" y="49"/>
                  <a:pt x="280" y="49"/>
                </a:cubicBezTo>
                <a:cubicBezTo>
                  <a:pt x="280" y="49"/>
                  <a:pt x="280" y="49"/>
                  <a:pt x="280" y="49"/>
                </a:cubicBezTo>
                <a:cubicBezTo>
                  <a:pt x="280" y="49"/>
                  <a:pt x="280" y="49"/>
                  <a:pt x="280" y="49"/>
                </a:cubicBezTo>
                <a:close/>
                <a:moveTo>
                  <a:pt x="280" y="182"/>
                </a:moveTo>
                <a:cubicBezTo>
                  <a:pt x="280" y="182"/>
                  <a:pt x="280" y="182"/>
                  <a:pt x="280" y="182"/>
                </a:cubicBezTo>
                <a:cubicBezTo>
                  <a:pt x="280" y="182"/>
                  <a:pt x="280" y="183"/>
                  <a:pt x="280" y="183"/>
                </a:cubicBezTo>
                <a:cubicBezTo>
                  <a:pt x="280" y="182"/>
                  <a:pt x="281" y="182"/>
                  <a:pt x="281" y="182"/>
                </a:cubicBezTo>
                <a:cubicBezTo>
                  <a:pt x="281" y="182"/>
                  <a:pt x="280" y="182"/>
                  <a:pt x="280" y="182"/>
                </a:cubicBezTo>
                <a:close/>
                <a:moveTo>
                  <a:pt x="280" y="209"/>
                </a:moveTo>
                <a:cubicBezTo>
                  <a:pt x="280" y="209"/>
                  <a:pt x="280" y="210"/>
                  <a:pt x="280" y="210"/>
                </a:cubicBezTo>
                <a:cubicBezTo>
                  <a:pt x="280" y="210"/>
                  <a:pt x="280" y="210"/>
                  <a:pt x="280" y="209"/>
                </a:cubicBezTo>
                <a:cubicBezTo>
                  <a:pt x="280" y="209"/>
                  <a:pt x="281" y="209"/>
                  <a:pt x="281" y="208"/>
                </a:cubicBezTo>
                <a:cubicBezTo>
                  <a:pt x="281" y="208"/>
                  <a:pt x="280" y="208"/>
                  <a:pt x="280" y="208"/>
                </a:cubicBezTo>
                <a:cubicBezTo>
                  <a:pt x="280" y="208"/>
                  <a:pt x="280" y="209"/>
                  <a:pt x="280" y="209"/>
                </a:cubicBezTo>
                <a:close/>
                <a:moveTo>
                  <a:pt x="280" y="211"/>
                </a:moveTo>
                <a:cubicBezTo>
                  <a:pt x="281" y="211"/>
                  <a:pt x="281" y="211"/>
                  <a:pt x="281" y="211"/>
                </a:cubicBezTo>
                <a:cubicBezTo>
                  <a:pt x="281" y="211"/>
                  <a:pt x="281" y="211"/>
                  <a:pt x="281" y="211"/>
                </a:cubicBezTo>
                <a:cubicBezTo>
                  <a:pt x="281" y="210"/>
                  <a:pt x="281" y="210"/>
                  <a:pt x="281" y="210"/>
                </a:cubicBezTo>
                <a:cubicBezTo>
                  <a:pt x="281" y="210"/>
                  <a:pt x="280" y="211"/>
                  <a:pt x="280" y="211"/>
                </a:cubicBezTo>
                <a:close/>
                <a:moveTo>
                  <a:pt x="281" y="163"/>
                </a:moveTo>
                <a:cubicBezTo>
                  <a:pt x="281" y="163"/>
                  <a:pt x="281" y="162"/>
                  <a:pt x="281" y="162"/>
                </a:cubicBezTo>
                <a:cubicBezTo>
                  <a:pt x="281" y="162"/>
                  <a:pt x="281" y="163"/>
                  <a:pt x="280" y="163"/>
                </a:cubicBezTo>
                <a:cubicBezTo>
                  <a:pt x="281" y="163"/>
                  <a:pt x="281" y="163"/>
                  <a:pt x="281" y="163"/>
                </a:cubicBezTo>
                <a:cubicBezTo>
                  <a:pt x="281" y="163"/>
                  <a:pt x="281" y="163"/>
                  <a:pt x="281" y="163"/>
                </a:cubicBezTo>
                <a:close/>
                <a:moveTo>
                  <a:pt x="282" y="44"/>
                </a:moveTo>
                <a:cubicBezTo>
                  <a:pt x="282" y="44"/>
                  <a:pt x="281" y="44"/>
                  <a:pt x="281" y="44"/>
                </a:cubicBezTo>
                <a:cubicBezTo>
                  <a:pt x="281" y="44"/>
                  <a:pt x="281" y="44"/>
                  <a:pt x="280" y="43"/>
                </a:cubicBezTo>
                <a:cubicBezTo>
                  <a:pt x="280" y="43"/>
                  <a:pt x="279" y="43"/>
                  <a:pt x="279" y="44"/>
                </a:cubicBezTo>
                <a:cubicBezTo>
                  <a:pt x="279" y="45"/>
                  <a:pt x="279" y="45"/>
                  <a:pt x="280" y="44"/>
                </a:cubicBezTo>
                <a:cubicBezTo>
                  <a:pt x="280" y="44"/>
                  <a:pt x="280" y="44"/>
                  <a:pt x="280" y="45"/>
                </a:cubicBezTo>
                <a:cubicBezTo>
                  <a:pt x="280" y="45"/>
                  <a:pt x="280" y="45"/>
                  <a:pt x="281" y="45"/>
                </a:cubicBezTo>
                <a:cubicBezTo>
                  <a:pt x="281" y="45"/>
                  <a:pt x="282" y="45"/>
                  <a:pt x="282" y="44"/>
                </a:cubicBezTo>
                <a:close/>
                <a:moveTo>
                  <a:pt x="282" y="42"/>
                </a:moveTo>
                <a:cubicBezTo>
                  <a:pt x="282" y="42"/>
                  <a:pt x="282" y="42"/>
                  <a:pt x="283" y="42"/>
                </a:cubicBezTo>
                <a:cubicBezTo>
                  <a:pt x="282" y="42"/>
                  <a:pt x="282" y="41"/>
                  <a:pt x="282" y="42"/>
                </a:cubicBezTo>
                <a:cubicBezTo>
                  <a:pt x="282" y="42"/>
                  <a:pt x="282" y="42"/>
                  <a:pt x="282" y="42"/>
                </a:cubicBezTo>
                <a:cubicBezTo>
                  <a:pt x="282" y="42"/>
                  <a:pt x="282" y="42"/>
                  <a:pt x="282" y="42"/>
                </a:cubicBezTo>
                <a:close/>
                <a:moveTo>
                  <a:pt x="282" y="46"/>
                </a:moveTo>
                <a:cubicBezTo>
                  <a:pt x="282" y="46"/>
                  <a:pt x="282" y="47"/>
                  <a:pt x="282" y="47"/>
                </a:cubicBezTo>
                <a:cubicBezTo>
                  <a:pt x="283" y="47"/>
                  <a:pt x="283" y="46"/>
                  <a:pt x="283" y="46"/>
                </a:cubicBezTo>
                <a:cubicBezTo>
                  <a:pt x="283" y="46"/>
                  <a:pt x="283" y="45"/>
                  <a:pt x="283" y="45"/>
                </a:cubicBezTo>
                <a:cubicBezTo>
                  <a:pt x="282" y="45"/>
                  <a:pt x="282" y="46"/>
                  <a:pt x="282" y="46"/>
                </a:cubicBezTo>
                <a:close/>
                <a:moveTo>
                  <a:pt x="282" y="175"/>
                </a:moveTo>
                <a:cubicBezTo>
                  <a:pt x="282" y="175"/>
                  <a:pt x="282" y="175"/>
                  <a:pt x="283" y="175"/>
                </a:cubicBezTo>
                <a:cubicBezTo>
                  <a:pt x="283" y="175"/>
                  <a:pt x="283" y="175"/>
                  <a:pt x="283" y="175"/>
                </a:cubicBezTo>
                <a:cubicBezTo>
                  <a:pt x="283" y="174"/>
                  <a:pt x="283" y="174"/>
                  <a:pt x="283" y="174"/>
                </a:cubicBezTo>
                <a:cubicBezTo>
                  <a:pt x="282" y="174"/>
                  <a:pt x="282" y="175"/>
                  <a:pt x="282" y="175"/>
                </a:cubicBezTo>
                <a:close/>
                <a:moveTo>
                  <a:pt x="282" y="177"/>
                </a:moveTo>
                <a:cubicBezTo>
                  <a:pt x="283" y="178"/>
                  <a:pt x="283" y="178"/>
                  <a:pt x="283" y="178"/>
                </a:cubicBezTo>
                <a:cubicBezTo>
                  <a:pt x="283" y="178"/>
                  <a:pt x="283" y="178"/>
                  <a:pt x="283" y="178"/>
                </a:cubicBezTo>
                <a:cubicBezTo>
                  <a:pt x="283" y="178"/>
                  <a:pt x="283" y="177"/>
                  <a:pt x="283" y="177"/>
                </a:cubicBezTo>
                <a:cubicBezTo>
                  <a:pt x="283" y="177"/>
                  <a:pt x="283" y="177"/>
                  <a:pt x="282" y="177"/>
                </a:cubicBezTo>
                <a:close/>
                <a:moveTo>
                  <a:pt x="283" y="192"/>
                </a:moveTo>
                <a:cubicBezTo>
                  <a:pt x="283" y="192"/>
                  <a:pt x="283" y="192"/>
                  <a:pt x="283" y="192"/>
                </a:cubicBezTo>
                <a:cubicBezTo>
                  <a:pt x="283" y="193"/>
                  <a:pt x="283" y="192"/>
                  <a:pt x="283" y="192"/>
                </a:cubicBezTo>
                <a:cubicBezTo>
                  <a:pt x="283" y="192"/>
                  <a:pt x="283" y="192"/>
                  <a:pt x="283" y="192"/>
                </a:cubicBezTo>
                <a:cubicBezTo>
                  <a:pt x="283" y="192"/>
                  <a:pt x="283" y="192"/>
                  <a:pt x="283" y="192"/>
                </a:cubicBezTo>
                <a:close/>
                <a:moveTo>
                  <a:pt x="283" y="209"/>
                </a:moveTo>
                <a:cubicBezTo>
                  <a:pt x="283" y="209"/>
                  <a:pt x="283" y="209"/>
                  <a:pt x="283" y="209"/>
                </a:cubicBezTo>
                <a:cubicBezTo>
                  <a:pt x="284" y="209"/>
                  <a:pt x="285" y="209"/>
                  <a:pt x="285" y="209"/>
                </a:cubicBezTo>
                <a:cubicBezTo>
                  <a:pt x="285" y="209"/>
                  <a:pt x="285" y="209"/>
                  <a:pt x="285" y="208"/>
                </a:cubicBezTo>
                <a:cubicBezTo>
                  <a:pt x="285" y="208"/>
                  <a:pt x="285" y="208"/>
                  <a:pt x="285" y="208"/>
                </a:cubicBezTo>
                <a:cubicBezTo>
                  <a:pt x="284" y="208"/>
                  <a:pt x="284" y="209"/>
                  <a:pt x="283" y="209"/>
                </a:cubicBezTo>
                <a:cubicBezTo>
                  <a:pt x="283" y="209"/>
                  <a:pt x="283" y="209"/>
                  <a:pt x="283" y="209"/>
                </a:cubicBezTo>
                <a:close/>
                <a:moveTo>
                  <a:pt x="285" y="179"/>
                </a:moveTo>
                <a:cubicBezTo>
                  <a:pt x="285" y="179"/>
                  <a:pt x="285" y="179"/>
                  <a:pt x="285" y="179"/>
                </a:cubicBezTo>
                <a:cubicBezTo>
                  <a:pt x="285" y="179"/>
                  <a:pt x="285" y="179"/>
                  <a:pt x="285" y="179"/>
                </a:cubicBezTo>
                <a:cubicBezTo>
                  <a:pt x="285" y="179"/>
                  <a:pt x="285" y="179"/>
                  <a:pt x="285" y="179"/>
                </a:cubicBezTo>
                <a:close/>
                <a:moveTo>
                  <a:pt x="287" y="33"/>
                </a:moveTo>
                <a:cubicBezTo>
                  <a:pt x="288" y="33"/>
                  <a:pt x="288" y="33"/>
                  <a:pt x="289" y="34"/>
                </a:cubicBezTo>
                <a:cubicBezTo>
                  <a:pt x="289" y="34"/>
                  <a:pt x="289" y="34"/>
                  <a:pt x="289" y="35"/>
                </a:cubicBezTo>
                <a:cubicBezTo>
                  <a:pt x="289" y="35"/>
                  <a:pt x="290" y="35"/>
                  <a:pt x="290" y="35"/>
                </a:cubicBezTo>
                <a:cubicBezTo>
                  <a:pt x="290" y="34"/>
                  <a:pt x="290" y="33"/>
                  <a:pt x="291" y="33"/>
                </a:cubicBezTo>
                <a:cubicBezTo>
                  <a:pt x="290" y="33"/>
                  <a:pt x="290" y="33"/>
                  <a:pt x="290" y="33"/>
                </a:cubicBezTo>
                <a:cubicBezTo>
                  <a:pt x="290" y="32"/>
                  <a:pt x="290" y="32"/>
                  <a:pt x="290" y="32"/>
                </a:cubicBezTo>
                <a:cubicBezTo>
                  <a:pt x="290" y="31"/>
                  <a:pt x="290" y="31"/>
                  <a:pt x="289" y="30"/>
                </a:cubicBezTo>
                <a:cubicBezTo>
                  <a:pt x="289" y="30"/>
                  <a:pt x="290" y="30"/>
                  <a:pt x="289" y="29"/>
                </a:cubicBezTo>
                <a:cubicBezTo>
                  <a:pt x="289" y="29"/>
                  <a:pt x="289" y="29"/>
                  <a:pt x="289" y="29"/>
                </a:cubicBezTo>
                <a:cubicBezTo>
                  <a:pt x="288" y="29"/>
                  <a:pt x="288" y="29"/>
                  <a:pt x="288" y="28"/>
                </a:cubicBezTo>
                <a:cubicBezTo>
                  <a:pt x="288" y="28"/>
                  <a:pt x="288" y="28"/>
                  <a:pt x="287" y="28"/>
                </a:cubicBezTo>
                <a:cubicBezTo>
                  <a:pt x="287" y="28"/>
                  <a:pt x="287" y="28"/>
                  <a:pt x="287" y="28"/>
                </a:cubicBezTo>
                <a:cubicBezTo>
                  <a:pt x="287" y="29"/>
                  <a:pt x="287" y="29"/>
                  <a:pt x="286" y="30"/>
                </a:cubicBezTo>
                <a:cubicBezTo>
                  <a:pt x="286" y="30"/>
                  <a:pt x="287" y="30"/>
                  <a:pt x="287" y="30"/>
                </a:cubicBezTo>
                <a:cubicBezTo>
                  <a:pt x="288" y="29"/>
                  <a:pt x="288" y="30"/>
                  <a:pt x="288" y="31"/>
                </a:cubicBezTo>
                <a:cubicBezTo>
                  <a:pt x="288" y="31"/>
                  <a:pt x="288" y="32"/>
                  <a:pt x="288" y="32"/>
                </a:cubicBezTo>
                <a:cubicBezTo>
                  <a:pt x="288" y="32"/>
                  <a:pt x="288" y="32"/>
                  <a:pt x="288" y="32"/>
                </a:cubicBezTo>
                <a:cubicBezTo>
                  <a:pt x="288" y="32"/>
                  <a:pt x="287" y="32"/>
                  <a:pt x="287" y="32"/>
                </a:cubicBezTo>
                <a:cubicBezTo>
                  <a:pt x="286" y="32"/>
                  <a:pt x="286" y="32"/>
                  <a:pt x="285" y="32"/>
                </a:cubicBezTo>
                <a:cubicBezTo>
                  <a:pt x="285" y="32"/>
                  <a:pt x="285" y="32"/>
                  <a:pt x="285" y="32"/>
                </a:cubicBezTo>
                <a:cubicBezTo>
                  <a:pt x="285" y="31"/>
                  <a:pt x="284" y="31"/>
                  <a:pt x="284" y="32"/>
                </a:cubicBezTo>
                <a:cubicBezTo>
                  <a:pt x="284" y="32"/>
                  <a:pt x="284" y="32"/>
                  <a:pt x="284" y="32"/>
                </a:cubicBezTo>
                <a:cubicBezTo>
                  <a:pt x="284" y="33"/>
                  <a:pt x="284" y="33"/>
                  <a:pt x="285" y="33"/>
                </a:cubicBezTo>
                <a:cubicBezTo>
                  <a:pt x="285" y="33"/>
                  <a:pt x="286" y="33"/>
                  <a:pt x="287" y="33"/>
                </a:cubicBezTo>
                <a:close/>
                <a:moveTo>
                  <a:pt x="290" y="12"/>
                </a:moveTo>
                <a:cubicBezTo>
                  <a:pt x="290" y="12"/>
                  <a:pt x="290" y="12"/>
                  <a:pt x="290" y="12"/>
                </a:cubicBezTo>
                <a:cubicBezTo>
                  <a:pt x="290" y="12"/>
                  <a:pt x="290" y="12"/>
                  <a:pt x="289" y="12"/>
                </a:cubicBezTo>
                <a:cubicBezTo>
                  <a:pt x="290" y="12"/>
                  <a:pt x="290" y="12"/>
                  <a:pt x="290" y="12"/>
                </a:cubicBezTo>
                <a:cubicBezTo>
                  <a:pt x="290" y="12"/>
                  <a:pt x="290" y="12"/>
                  <a:pt x="290" y="12"/>
                </a:cubicBezTo>
                <a:close/>
                <a:moveTo>
                  <a:pt x="290" y="19"/>
                </a:moveTo>
                <a:cubicBezTo>
                  <a:pt x="290" y="19"/>
                  <a:pt x="290" y="19"/>
                  <a:pt x="290" y="19"/>
                </a:cubicBezTo>
                <a:cubicBezTo>
                  <a:pt x="290" y="19"/>
                  <a:pt x="290" y="19"/>
                  <a:pt x="290" y="19"/>
                </a:cubicBezTo>
                <a:cubicBezTo>
                  <a:pt x="290" y="19"/>
                  <a:pt x="290" y="19"/>
                  <a:pt x="290" y="19"/>
                </a:cubicBezTo>
                <a:close/>
                <a:moveTo>
                  <a:pt x="289" y="22"/>
                </a:moveTo>
                <a:cubicBezTo>
                  <a:pt x="289" y="22"/>
                  <a:pt x="289" y="22"/>
                  <a:pt x="289" y="23"/>
                </a:cubicBezTo>
                <a:cubicBezTo>
                  <a:pt x="290" y="22"/>
                  <a:pt x="291" y="23"/>
                  <a:pt x="292" y="23"/>
                </a:cubicBezTo>
                <a:cubicBezTo>
                  <a:pt x="292" y="23"/>
                  <a:pt x="292" y="23"/>
                  <a:pt x="292" y="23"/>
                </a:cubicBezTo>
                <a:cubicBezTo>
                  <a:pt x="292" y="23"/>
                  <a:pt x="293" y="23"/>
                  <a:pt x="293" y="23"/>
                </a:cubicBezTo>
                <a:cubicBezTo>
                  <a:pt x="293" y="23"/>
                  <a:pt x="293" y="22"/>
                  <a:pt x="294" y="22"/>
                </a:cubicBezTo>
                <a:cubicBezTo>
                  <a:pt x="293" y="22"/>
                  <a:pt x="293" y="21"/>
                  <a:pt x="293" y="22"/>
                </a:cubicBezTo>
                <a:cubicBezTo>
                  <a:pt x="292" y="22"/>
                  <a:pt x="290" y="22"/>
                  <a:pt x="289" y="22"/>
                </a:cubicBezTo>
                <a:close/>
                <a:moveTo>
                  <a:pt x="290" y="19"/>
                </a:moveTo>
                <a:cubicBezTo>
                  <a:pt x="290" y="19"/>
                  <a:pt x="290" y="19"/>
                  <a:pt x="290" y="19"/>
                </a:cubicBezTo>
                <a:cubicBezTo>
                  <a:pt x="290" y="19"/>
                  <a:pt x="290" y="19"/>
                  <a:pt x="290" y="19"/>
                </a:cubicBezTo>
                <a:cubicBezTo>
                  <a:pt x="290" y="19"/>
                  <a:pt x="290" y="19"/>
                  <a:pt x="290" y="19"/>
                </a:cubicBezTo>
                <a:close/>
                <a:moveTo>
                  <a:pt x="291" y="18"/>
                </a:moveTo>
                <a:cubicBezTo>
                  <a:pt x="291" y="18"/>
                  <a:pt x="291" y="17"/>
                  <a:pt x="291" y="17"/>
                </a:cubicBezTo>
                <a:cubicBezTo>
                  <a:pt x="291" y="17"/>
                  <a:pt x="291" y="17"/>
                  <a:pt x="291" y="17"/>
                </a:cubicBezTo>
                <a:cubicBezTo>
                  <a:pt x="291" y="17"/>
                  <a:pt x="291" y="17"/>
                  <a:pt x="291" y="17"/>
                </a:cubicBezTo>
                <a:cubicBezTo>
                  <a:pt x="291" y="17"/>
                  <a:pt x="291" y="18"/>
                  <a:pt x="291" y="18"/>
                </a:cubicBezTo>
                <a:close/>
                <a:moveTo>
                  <a:pt x="292" y="15"/>
                </a:moveTo>
                <a:cubicBezTo>
                  <a:pt x="292" y="15"/>
                  <a:pt x="292" y="15"/>
                  <a:pt x="292" y="15"/>
                </a:cubicBezTo>
                <a:cubicBezTo>
                  <a:pt x="292" y="15"/>
                  <a:pt x="292" y="15"/>
                  <a:pt x="292" y="15"/>
                </a:cubicBezTo>
                <a:cubicBezTo>
                  <a:pt x="292" y="15"/>
                  <a:pt x="291" y="15"/>
                  <a:pt x="291" y="15"/>
                </a:cubicBezTo>
                <a:cubicBezTo>
                  <a:pt x="291" y="15"/>
                  <a:pt x="291" y="15"/>
                  <a:pt x="292" y="15"/>
                </a:cubicBezTo>
                <a:close/>
                <a:moveTo>
                  <a:pt x="293" y="18"/>
                </a:moveTo>
                <a:cubicBezTo>
                  <a:pt x="293" y="18"/>
                  <a:pt x="293" y="18"/>
                  <a:pt x="293" y="18"/>
                </a:cubicBezTo>
                <a:cubicBezTo>
                  <a:pt x="293" y="18"/>
                  <a:pt x="293" y="18"/>
                  <a:pt x="293" y="18"/>
                </a:cubicBezTo>
                <a:cubicBezTo>
                  <a:pt x="293" y="18"/>
                  <a:pt x="293" y="18"/>
                  <a:pt x="293" y="18"/>
                </a:cubicBezTo>
                <a:cubicBezTo>
                  <a:pt x="293" y="18"/>
                  <a:pt x="293" y="18"/>
                  <a:pt x="293" y="18"/>
                </a:cubicBezTo>
                <a:close/>
                <a:moveTo>
                  <a:pt x="295" y="13"/>
                </a:moveTo>
                <a:cubicBezTo>
                  <a:pt x="295" y="13"/>
                  <a:pt x="295" y="13"/>
                  <a:pt x="294" y="13"/>
                </a:cubicBezTo>
                <a:cubicBezTo>
                  <a:pt x="294" y="13"/>
                  <a:pt x="294" y="13"/>
                  <a:pt x="294" y="13"/>
                </a:cubicBezTo>
                <a:cubicBezTo>
                  <a:pt x="294" y="13"/>
                  <a:pt x="294" y="14"/>
                  <a:pt x="295" y="14"/>
                </a:cubicBezTo>
                <a:cubicBezTo>
                  <a:pt x="295" y="14"/>
                  <a:pt x="295" y="13"/>
                  <a:pt x="295" y="13"/>
                </a:cubicBezTo>
                <a:close/>
                <a:moveTo>
                  <a:pt x="294" y="23"/>
                </a:moveTo>
                <a:cubicBezTo>
                  <a:pt x="294" y="23"/>
                  <a:pt x="294" y="23"/>
                  <a:pt x="294" y="23"/>
                </a:cubicBezTo>
                <a:cubicBezTo>
                  <a:pt x="294" y="23"/>
                  <a:pt x="294" y="23"/>
                  <a:pt x="295" y="23"/>
                </a:cubicBezTo>
                <a:cubicBezTo>
                  <a:pt x="295" y="23"/>
                  <a:pt x="295" y="23"/>
                  <a:pt x="295" y="23"/>
                </a:cubicBezTo>
                <a:cubicBezTo>
                  <a:pt x="295" y="23"/>
                  <a:pt x="295" y="23"/>
                  <a:pt x="294" y="23"/>
                </a:cubicBezTo>
                <a:close/>
                <a:moveTo>
                  <a:pt x="294" y="16"/>
                </a:moveTo>
                <a:cubicBezTo>
                  <a:pt x="294" y="16"/>
                  <a:pt x="294" y="16"/>
                  <a:pt x="294" y="16"/>
                </a:cubicBezTo>
                <a:cubicBezTo>
                  <a:pt x="294" y="16"/>
                  <a:pt x="294" y="16"/>
                  <a:pt x="294" y="17"/>
                </a:cubicBezTo>
                <a:cubicBezTo>
                  <a:pt x="294" y="17"/>
                  <a:pt x="294" y="16"/>
                  <a:pt x="295" y="16"/>
                </a:cubicBezTo>
                <a:cubicBezTo>
                  <a:pt x="294" y="16"/>
                  <a:pt x="294" y="16"/>
                  <a:pt x="294" y="16"/>
                </a:cubicBezTo>
                <a:close/>
                <a:moveTo>
                  <a:pt x="292" y="24"/>
                </a:moveTo>
                <a:cubicBezTo>
                  <a:pt x="292" y="24"/>
                  <a:pt x="292" y="24"/>
                  <a:pt x="292" y="24"/>
                </a:cubicBezTo>
                <a:cubicBezTo>
                  <a:pt x="292" y="24"/>
                  <a:pt x="292" y="24"/>
                  <a:pt x="292" y="24"/>
                </a:cubicBezTo>
                <a:cubicBezTo>
                  <a:pt x="293" y="24"/>
                  <a:pt x="293" y="24"/>
                  <a:pt x="294" y="25"/>
                </a:cubicBezTo>
                <a:cubicBezTo>
                  <a:pt x="294" y="25"/>
                  <a:pt x="295" y="24"/>
                  <a:pt x="295" y="24"/>
                </a:cubicBezTo>
                <a:cubicBezTo>
                  <a:pt x="295" y="24"/>
                  <a:pt x="295" y="24"/>
                  <a:pt x="295" y="24"/>
                </a:cubicBezTo>
                <a:cubicBezTo>
                  <a:pt x="294" y="23"/>
                  <a:pt x="293" y="23"/>
                  <a:pt x="292" y="24"/>
                </a:cubicBezTo>
                <a:close/>
                <a:moveTo>
                  <a:pt x="295" y="19"/>
                </a:moveTo>
                <a:cubicBezTo>
                  <a:pt x="295" y="20"/>
                  <a:pt x="295" y="20"/>
                  <a:pt x="296" y="20"/>
                </a:cubicBezTo>
                <a:cubicBezTo>
                  <a:pt x="296" y="20"/>
                  <a:pt x="296" y="20"/>
                  <a:pt x="296" y="20"/>
                </a:cubicBezTo>
                <a:cubicBezTo>
                  <a:pt x="296" y="20"/>
                  <a:pt x="296" y="20"/>
                  <a:pt x="296" y="20"/>
                </a:cubicBezTo>
                <a:cubicBezTo>
                  <a:pt x="296" y="20"/>
                  <a:pt x="296" y="19"/>
                  <a:pt x="295" y="19"/>
                </a:cubicBezTo>
                <a:close/>
                <a:moveTo>
                  <a:pt x="296" y="10"/>
                </a:moveTo>
                <a:cubicBezTo>
                  <a:pt x="296" y="10"/>
                  <a:pt x="296" y="10"/>
                  <a:pt x="296" y="10"/>
                </a:cubicBezTo>
                <a:cubicBezTo>
                  <a:pt x="296" y="10"/>
                  <a:pt x="296" y="10"/>
                  <a:pt x="296" y="10"/>
                </a:cubicBezTo>
                <a:cubicBezTo>
                  <a:pt x="296" y="10"/>
                  <a:pt x="295" y="10"/>
                  <a:pt x="295" y="10"/>
                </a:cubicBezTo>
                <a:cubicBezTo>
                  <a:pt x="295" y="10"/>
                  <a:pt x="296" y="10"/>
                  <a:pt x="296" y="10"/>
                </a:cubicBezTo>
                <a:close/>
                <a:moveTo>
                  <a:pt x="298" y="20"/>
                </a:moveTo>
                <a:cubicBezTo>
                  <a:pt x="297" y="20"/>
                  <a:pt x="297" y="21"/>
                  <a:pt x="295" y="21"/>
                </a:cubicBezTo>
                <a:cubicBezTo>
                  <a:pt x="295" y="21"/>
                  <a:pt x="295" y="21"/>
                  <a:pt x="295" y="21"/>
                </a:cubicBezTo>
                <a:cubicBezTo>
                  <a:pt x="295" y="22"/>
                  <a:pt x="295" y="22"/>
                  <a:pt x="296" y="23"/>
                </a:cubicBezTo>
                <a:cubicBezTo>
                  <a:pt x="297" y="23"/>
                  <a:pt x="298" y="23"/>
                  <a:pt x="299" y="23"/>
                </a:cubicBezTo>
                <a:cubicBezTo>
                  <a:pt x="299" y="23"/>
                  <a:pt x="299" y="23"/>
                  <a:pt x="299" y="23"/>
                </a:cubicBezTo>
                <a:cubicBezTo>
                  <a:pt x="299" y="23"/>
                  <a:pt x="299" y="22"/>
                  <a:pt x="299" y="22"/>
                </a:cubicBezTo>
                <a:cubicBezTo>
                  <a:pt x="299" y="22"/>
                  <a:pt x="298" y="22"/>
                  <a:pt x="298" y="22"/>
                </a:cubicBezTo>
                <a:cubicBezTo>
                  <a:pt x="297" y="22"/>
                  <a:pt x="297" y="22"/>
                  <a:pt x="297" y="21"/>
                </a:cubicBezTo>
                <a:cubicBezTo>
                  <a:pt x="298" y="21"/>
                  <a:pt x="298" y="21"/>
                  <a:pt x="298" y="20"/>
                </a:cubicBezTo>
                <a:cubicBezTo>
                  <a:pt x="298" y="20"/>
                  <a:pt x="298" y="21"/>
                  <a:pt x="299" y="21"/>
                </a:cubicBezTo>
                <a:cubicBezTo>
                  <a:pt x="299" y="21"/>
                  <a:pt x="299" y="21"/>
                  <a:pt x="299" y="22"/>
                </a:cubicBezTo>
                <a:cubicBezTo>
                  <a:pt x="299" y="22"/>
                  <a:pt x="299" y="22"/>
                  <a:pt x="299" y="22"/>
                </a:cubicBezTo>
                <a:cubicBezTo>
                  <a:pt x="299" y="22"/>
                  <a:pt x="300" y="22"/>
                  <a:pt x="300" y="21"/>
                </a:cubicBezTo>
                <a:cubicBezTo>
                  <a:pt x="299" y="21"/>
                  <a:pt x="300" y="20"/>
                  <a:pt x="299" y="19"/>
                </a:cubicBezTo>
                <a:cubicBezTo>
                  <a:pt x="299" y="19"/>
                  <a:pt x="299" y="19"/>
                  <a:pt x="299" y="18"/>
                </a:cubicBezTo>
                <a:cubicBezTo>
                  <a:pt x="299" y="18"/>
                  <a:pt x="299" y="18"/>
                  <a:pt x="298" y="18"/>
                </a:cubicBezTo>
                <a:cubicBezTo>
                  <a:pt x="298" y="18"/>
                  <a:pt x="298" y="18"/>
                  <a:pt x="297" y="18"/>
                </a:cubicBezTo>
                <a:cubicBezTo>
                  <a:pt x="297" y="19"/>
                  <a:pt x="298" y="19"/>
                  <a:pt x="298" y="19"/>
                </a:cubicBezTo>
                <a:cubicBezTo>
                  <a:pt x="298" y="19"/>
                  <a:pt x="298" y="19"/>
                  <a:pt x="298" y="20"/>
                </a:cubicBezTo>
                <a:close/>
                <a:moveTo>
                  <a:pt x="300" y="25"/>
                </a:moveTo>
                <a:cubicBezTo>
                  <a:pt x="300" y="25"/>
                  <a:pt x="300" y="25"/>
                  <a:pt x="300" y="24"/>
                </a:cubicBezTo>
                <a:cubicBezTo>
                  <a:pt x="299" y="24"/>
                  <a:pt x="299" y="24"/>
                  <a:pt x="299" y="24"/>
                </a:cubicBezTo>
                <a:cubicBezTo>
                  <a:pt x="299" y="24"/>
                  <a:pt x="298" y="24"/>
                  <a:pt x="298" y="24"/>
                </a:cubicBezTo>
                <a:cubicBezTo>
                  <a:pt x="298" y="24"/>
                  <a:pt x="298" y="24"/>
                  <a:pt x="298" y="24"/>
                </a:cubicBezTo>
                <a:cubicBezTo>
                  <a:pt x="298" y="24"/>
                  <a:pt x="299" y="25"/>
                  <a:pt x="299" y="25"/>
                </a:cubicBezTo>
                <a:cubicBezTo>
                  <a:pt x="299" y="25"/>
                  <a:pt x="299" y="25"/>
                  <a:pt x="300" y="25"/>
                </a:cubicBezTo>
                <a:close/>
                <a:moveTo>
                  <a:pt x="299" y="31"/>
                </a:moveTo>
                <a:cubicBezTo>
                  <a:pt x="299" y="31"/>
                  <a:pt x="299" y="31"/>
                  <a:pt x="299" y="31"/>
                </a:cubicBezTo>
                <a:cubicBezTo>
                  <a:pt x="299" y="31"/>
                  <a:pt x="299" y="32"/>
                  <a:pt x="299" y="32"/>
                </a:cubicBezTo>
                <a:cubicBezTo>
                  <a:pt x="299" y="31"/>
                  <a:pt x="299" y="31"/>
                  <a:pt x="299" y="31"/>
                </a:cubicBezTo>
                <a:close/>
                <a:moveTo>
                  <a:pt x="296" y="29"/>
                </a:moveTo>
                <a:cubicBezTo>
                  <a:pt x="296" y="28"/>
                  <a:pt x="297" y="28"/>
                  <a:pt x="298" y="28"/>
                </a:cubicBezTo>
                <a:cubicBezTo>
                  <a:pt x="298" y="28"/>
                  <a:pt x="299" y="28"/>
                  <a:pt x="299" y="28"/>
                </a:cubicBezTo>
                <a:cubicBezTo>
                  <a:pt x="299" y="27"/>
                  <a:pt x="299" y="27"/>
                  <a:pt x="299" y="26"/>
                </a:cubicBezTo>
                <a:cubicBezTo>
                  <a:pt x="299" y="27"/>
                  <a:pt x="298" y="27"/>
                  <a:pt x="298" y="27"/>
                </a:cubicBezTo>
                <a:cubicBezTo>
                  <a:pt x="298" y="27"/>
                  <a:pt x="298" y="27"/>
                  <a:pt x="297" y="27"/>
                </a:cubicBezTo>
                <a:cubicBezTo>
                  <a:pt x="297" y="27"/>
                  <a:pt x="296" y="28"/>
                  <a:pt x="296" y="29"/>
                </a:cubicBezTo>
                <a:cubicBezTo>
                  <a:pt x="295" y="29"/>
                  <a:pt x="295" y="29"/>
                  <a:pt x="294" y="29"/>
                </a:cubicBezTo>
                <a:cubicBezTo>
                  <a:pt x="294" y="29"/>
                  <a:pt x="293" y="29"/>
                  <a:pt x="293" y="29"/>
                </a:cubicBezTo>
                <a:cubicBezTo>
                  <a:pt x="294" y="30"/>
                  <a:pt x="294" y="30"/>
                  <a:pt x="294" y="30"/>
                </a:cubicBezTo>
                <a:cubicBezTo>
                  <a:pt x="293" y="31"/>
                  <a:pt x="293" y="31"/>
                  <a:pt x="293" y="32"/>
                </a:cubicBezTo>
                <a:cubicBezTo>
                  <a:pt x="294" y="32"/>
                  <a:pt x="293" y="32"/>
                  <a:pt x="293" y="32"/>
                </a:cubicBezTo>
                <a:cubicBezTo>
                  <a:pt x="293" y="32"/>
                  <a:pt x="293" y="33"/>
                  <a:pt x="293" y="33"/>
                </a:cubicBezTo>
                <a:cubicBezTo>
                  <a:pt x="292" y="33"/>
                  <a:pt x="292" y="33"/>
                  <a:pt x="292" y="33"/>
                </a:cubicBezTo>
                <a:cubicBezTo>
                  <a:pt x="293" y="34"/>
                  <a:pt x="293" y="34"/>
                  <a:pt x="294" y="34"/>
                </a:cubicBezTo>
                <a:cubicBezTo>
                  <a:pt x="294" y="34"/>
                  <a:pt x="295" y="34"/>
                  <a:pt x="294" y="33"/>
                </a:cubicBezTo>
                <a:cubicBezTo>
                  <a:pt x="294" y="33"/>
                  <a:pt x="294" y="33"/>
                  <a:pt x="294" y="33"/>
                </a:cubicBezTo>
                <a:cubicBezTo>
                  <a:pt x="294" y="33"/>
                  <a:pt x="294" y="33"/>
                  <a:pt x="295" y="32"/>
                </a:cubicBezTo>
                <a:cubicBezTo>
                  <a:pt x="295" y="32"/>
                  <a:pt x="295" y="32"/>
                  <a:pt x="296" y="32"/>
                </a:cubicBezTo>
                <a:cubicBezTo>
                  <a:pt x="296" y="32"/>
                  <a:pt x="296" y="32"/>
                  <a:pt x="297" y="32"/>
                </a:cubicBezTo>
                <a:cubicBezTo>
                  <a:pt x="297" y="32"/>
                  <a:pt x="297" y="31"/>
                  <a:pt x="297" y="31"/>
                </a:cubicBezTo>
                <a:cubicBezTo>
                  <a:pt x="296" y="30"/>
                  <a:pt x="296" y="29"/>
                  <a:pt x="296" y="29"/>
                </a:cubicBezTo>
                <a:close/>
                <a:moveTo>
                  <a:pt x="297" y="33"/>
                </a:moveTo>
                <a:cubicBezTo>
                  <a:pt x="297" y="33"/>
                  <a:pt x="296" y="33"/>
                  <a:pt x="296" y="32"/>
                </a:cubicBezTo>
                <a:cubicBezTo>
                  <a:pt x="296" y="32"/>
                  <a:pt x="296" y="32"/>
                  <a:pt x="296" y="33"/>
                </a:cubicBezTo>
                <a:cubicBezTo>
                  <a:pt x="296" y="33"/>
                  <a:pt x="296" y="33"/>
                  <a:pt x="296" y="33"/>
                </a:cubicBezTo>
                <a:cubicBezTo>
                  <a:pt x="296" y="33"/>
                  <a:pt x="296" y="33"/>
                  <a:pt x="296" y="34"/>
                </a:cubicBezTo>
                <a:cubicBezTo>
                  <a:pt x="296" y="33"/>
                  <a:pt x="297" y="33"/>
                  <a:pt x="297" y="33"/>
                </a:cubicBezTo>
                <a:close/>
                <a:moveTo>
                  <a:pt x="296" y="35"/>
                </a:moveTo>
                <a:cubicBezTo>
                  <a:pt x="296" y="35"/>
                  <a:pt x="296" y="35"/>
                  <a:pt x="296" y="35"/>
                </a:cubicBezTo>
                <a:cubicBezTo>
                  <a:pt x="296" y="35"/>
                  <a:pt x="296" y="35"/>
                  <a:pt x="296" y="35"/>
                </a:cubicBezTo>
                <a:cubicBezTo>
                  <a:pt x="296" y="35"/>
                  <a:pt x="296" y="35"/>
                  <a:pt x="296" y="35"/>
                </a:cubicBezTo>
                <a:close/>
                <a:moveTo>
                  <a:pt x="298" y="41"/>
                </a:moveTo>
                <a:cubicBezTo>
                  <a:pt x="298" y="41"/>
                  <a:pt x="298" y="41"/>
                  <a:pt x="297" y="41"/>
                </a:cubicBezTo>
                <a:cubicBezTo>
                  <a:pt x="297" y="41"/>
                  <a:pt x="297" y="41"/>
                  <a:pt x="297" y="41"/>
                </a:cubicBezTo>
                <a:cubicBezTo>
                  <a:pt x="296" y="42"/>
                  <a:pt x="296" y="42"/>
                  <a:pt x="296" y="42"/>
                </a:cubicBezTo>
                <a:cubicBezTo>
                  <a:pt x="296" y="42"/>
                  <a:pt x="297" y="42"/>
                  <a:pt x="297" y="42"/>
                </a:cubicBezTo>
                <a:cubicBezTo>
                  <a:pt x="297" y="42"/>
                  <a:pt x="298" y="42"/>
                  <a:pt x="297" y="43"/>
                </a:cubicBezTo>
                <a:cubicBezTo>
                  <a:pt x="297" y="43"/>
                  <a:pt x="298" y="43"/>
                  <a:pt x="298" y="43"/>
                </a:cubicBezTo>
                <a:cubicBezTo>
                  <a:pt x="298" y="44"/>
                  <a:pt x="298" y="44"/>
                  <a:pt x="298" y="44"/>
                </a:cubicBezTo>
                <a:cubicBezTo>
                  <a:pt x="299" y="43"/>
                  <a:pt x="299" y="43"/>
                  <a:pt x="299" y="43"/>
                </a:cubicBezTo>
                <a:cubicBezTo>
                  <a:pt x="299" y="43"/>
                  <a:pt x="299" y="42"/>
                  <a:pt x="299" y="42"/>
                </a:cubicBezTo>
                <a:cubicBezTo>
                  <a:pt x="298" y="42"/>
                  <a:pt x="298" y="42"/>
                  <a:pt x="298" y="41"/>
                </a:cubicBezTo>
                <a:close/>
                <a:moveTo>
                  <a:pt x="292" y="214"/>
                </a:moveTo>
                <a:cubicBezTo>
                  <a:pt x="293" y="214"/>
                  <a:pt x="293" y="213"/>
                  <a:pt x="293" y="213"/>
                </a:cubicBezTo>
                <a:cubicBezTo>
                  <a:pt x="293" y="213"/>
                  <a:pt x="293" y="213"/>
                  <a:pt x="292" y="212"/>
                </a:cubicBezTo>
                <a:cubicBezTo>
                  <a:pt x="292" y="213"/>
                  <a:pt x="292" y="213"/>
                  <a:pt x="292" y="213"/>
                </a:cubicBezTo>
                <a:cubicBezTo>
                  <a:pt x="292" y="213"/>
                  <a:pt x="292" y="214"/>
                  <a:pt x="292" y="214"/>
                </a:cubicBezTo>
                <a:close/>
                <a:moveTo>
                  <a:pt x="292" y="216"/>
                </a:moveTo>
                <a:cubicBezTo>
                  <a:pt x="292" y="216"/>
                  <a:pt x="292" y="216"/>
                  <a:pt x="292" y="216"/>
                </a:cubicBezTo>
                <a:cubicBezTo>
                  <a:pt x="292" y="216"/>
                  <a:pt x="292" y="217"/>
                  <a:pt x="292" y="217"/>
                </a:cubicBezTo>
                <a:cubicBezTo>
                  <a:pt x="292" y="217"/>
                  <a:pt x="292" y="217"/>
                  <a:pt x="292" y="216"/>
                </a:cubicBezTo>
                <a:cubicBezTo>
                  <a:pt x="292" y="216"/>
                  <a:pt x="292" y="216"/>
                  <a:pt x="292" y="216"/>
                </a:cubicBezTo>
                <a:close/>
                <a:moveTo>
                  <a:pt x="289" y="192"/>
                </a:moveTo>
                <a:cubicBezTo>
                  <a:pt x="289" y="192"/>
                  <a:pt x="290" y="192"/>
                  <a:pt x="290" y="192"/>
                </a:cubicBezTo>
                <a:cubicBezTo>
                  <a:pt x="290" y="192"/>
                  <a:pt x="289" y="192"/>
                  <a:pt x="289" y="192"/>
                </a:cubicBezTo>
                <a:cubicBezTo>
                  <a:pt x="289" y="192"/>
                  <a:pt x="289" y="192"/>
                  <a:pt x="289" y="192"/>
                </a:cubicBezTo>
                <a:cubicBezTo>
                  <a:pt x="289" y="192"/>
                  <a:pt x="289" y="193"/>
                  <a:pt x="289" y="192"/>
                </a:cubicBezTo>
                <a:close/>
                <a:moveTo>
                  <a:pt x="288" y="203"/>
                </a:moveTo>
                <a:cubicBezTo>
                  <a:pt x="288" y="203"/>
                  <a:pt x="287" y="203"/>
                  <a:pt x="287" y="203"/>
                </a:cubicBezTo>
                <a:cubicBezTo>
                  <a:pt x="287" y="204"/>
                  <a:pt x="287" y="204"/>
                  <a:pt x="288" y="204"/>
                </a:cubicBezTo>
                <a:cubicBezTo>
                  <a:pt x="288" y="204"/>
                  <a:pt x="289" y="204"/>
                  <a:pt x="289" y="204"/>
                </a:cubicBezTo>
                <a:cubicBezTo>
                  <a:pt x="288" y="203"/>
                  <a:pt x="288" y="203"/>
                  <a:pt x="288" y="203"/>
                </a:cubicBezTo>
                <a:close/>
                <a:moveTo>
                  <a:pt x="290" y="46"/>
                </a:moveTo>
                <a:cubicBezTo>
                  <a:pt x="290" y="46"/>
                  <a:pt x="290" y="45"/>
                  <a:pt x="291" y="45"/>
                </a:cubicBezTo>
                <a:cubicBezTo>
                  <a:pt x="290" y="45"/>
                  <a:pt x="290" y="45"/>
                  <a:pt x="290" y="45"/>
                </a:cubicBezTo>
                <a:cubicBezTo>
                  <a:pt x="289" y="45"/>
                  <a:pt x="289" y="43"/>
                  <a:pt x="288" y="44"/>
                </a:cubicBezTo>
                <a:cubicBezTo>
                  <a:pt x="289" y="45"/>
                  <a:pt x="289" y="45"/>
                  <a:pt x="289" y="45"/>
                </a:cubicBezTo>
                <a:cubicBezTo>
                  <a:pt x="290" y="46"/>
                  <a:pt x="290" y="46"/>
                  <a:pt x="290" y="46"/>
                </a:cubicBezTo>
                <a:close/>
                <a:moveTo>
                  <a:pt x="291" y="33"/>
                </a:moveTo>
                <a:cubicBezTo>
                  <a:pt x="291" y="33"/>
                  <a:pt x="291" y="33"/>
                  <a:pt x="291" y="33"/>
                </a:cubicBezTo>
                <a:cubicBezTo>
                  <a:pt x="292" y="33"/>
                  <a:pt x="292" y="33"/>
                  <a:pt x="292" y="32"/>
                </a:cubicBezTo>
                <a:cubicBezTo>
                  <a:pt x="292" y="32"/>
                  <a:pt x="292" y="32"/>
                  <a:pt x="292" y="32"/>
                </a:cubicBezTo>
                <a:cubicBezTo>
                  <a:pt x="292" y="32"/>
                  <a:pt x="292" y="31"/>
                  <a:pt x="292" y="31"/>
                </a:cubicBezTo>
                <a:cubicBezTo>
                  <a:pt x="292" y="31"/>
                  <a:pt x="292" y="31"/>
                  <a:pt x="292" y="31"/>
                </a:cubicBezTo>
                <a:cubicBezTo>
                  <a:pt x="291" y="31"/>
                  <a:pt x="292" y="33"/>
                  <a:pt x="291" y="33"/>
                </a:cubicBezTo>
                <a:close/>
                <a:moveTo>
                  <a:pt x="292" y="35"/>
                </a:moveTo>
                <a:cubicBezTo>
                  <a:pt x="291" y="35"/>
                  <a:pt x="291" y="35"/>
                  <a:pt x="291" y="35"/>
                </a:cubicBezTo>
                <a:cubicBezTo>
                  <a:pt x="291" y="35"/>
                  <a:pt x="291" y="36"/>
                  <a:pt x="291" y="36"/>
                </a:cubicBezTo>
                <a:cubicBezTo>
                  <a:pt x="292" y="36"/>
                  <a:pt x="292" y="36"/>
                  <a:pt x="292" y="35"/>
                </a:cubicBezTo>
                <a:cubicBezTo>
                  <a:pt x="292" y="35"/>
                  <a:pt x="292" y="35"/>
                  <a:pt x="292" y="35"/>
                </a:cubicBezTo>
                <a:close/>
                <a:moveTo>
                  <a:pt x="291" y="38"/>
                </a:moveTo>
                <a:cubicBezTo>
                  <a:pt x="290" y="38"/>
                  <a:pt x="290" y="38"/>
                  <a:pt x="290" y="38"/>
                </a:cubicBezTo>
                <a:cubicBezTo>
                  <a:pt x="290" y="38"/>
                  <a:pt x="291" y="38"/>
                  <a:pt x="291" y="38"/>
                </a:cubicBezTo>
                <a:cubicBezTo>
                  <a:pt x="291" y="38"/>
                  <a:pt x="291" y="38"/>
                  <a:pt x="291" y="38"/>
                </a:cubicBezTo>
                <a:cubicBezTo>
                  <a:pt x="292" y="38"/>
                  <a:pt x="293" y="38"/>
                  <a:pt x="294" y="37"/>
                </a:cubicBezTo>
                <a:cubicBezTo>
                  <a:pt x="294" y="37"/>
                  <a:pt x="294" y="37"/>
                  <a:pt x="294" y="37"/>
                </a:cubicBezTo>
                <a:cubicBezTo>
                  <a:pt x="294" y="37"/>
                  <a:pt x="294" y="36"/>
                  <a:pt x="294" y="36"/>
                </a:cubicBezTo>
                <a:cubicBezTo>
                  <a:pt x="295" y="36"/>
                  <a:pt x="295" y="36"/>
                  <a:pt x="295" y="35"/>
                </a:cubicBezTo>
                <a:cubicBezTo>
                  <a:pt x="295" y="35"/>
                  <a:pt x="294" y="35"/>
                  <a:pt x="294" y="35"/>
                </a:cubicBezTo>
                <a:cubicBezTo>
                  <a:pt x="293" y="35"/>
                  <a:pt x="292" y="36"/>
                  <a:pt x="292" y="36"/>
                </a:cubicBezTo>
                <a:cubicBezTo>
                  <a:pt x="292" y="37"/>
                  <a:pt x="292" y="38"/>
                  <a:pt x="291" y="38"/>
                </a:cubicBezTo>
                <a:close/>
                <a:moveTo>
                  <a:pt x="294" y="43"/>
                </a:moveTo>
                <a:cubicBezTo>
                  <a:pt x="294" y="43"/>
                  <a:pt x="295" y="43"/>
                  <a:pt x="295" y="44"/>
                </a:cubicBezTo>
                <a:cubicBezTo>
                  <a:pt x="295" y="43"/>
                  <a:pt x="295" y="43"/>
                  <a:pt x="295" y="43"/>
                </a:cubicBezTo>
                <a:cubicBezTo>
                  <a:pt x="295" y="43"/>
                  <a:pt x="295" y="42"/>
                  <a:pt x="295" y="42"/>
                </a:cubicBezTo>
                <a:cubicBezTo>
                  <a:pt x="295" y="43"/>
                  <a:pt x="295" y="43"/>
                  <a:pt x="294" y="43"/>
                </a:cubicBezTo>
                <a:close/>
                <a:moveTo>
                  <a:pt x="295" y="40"/>
                </a:moveTo>
                <a:cubicBezTo>
                  <a:pt x="295" y="40"/>
                  <a:pt x="294" y="40"/>
                  <a:pt x="294" y="40"/>
                </a:cubicBezTo>
                <a:cubicBezTo>
                  <a:pt x="294" y="40"/>
                  <a:pt x="294" y="40"/>
                  <a:pt x="294" y="40"/>
                </a:cubicBezTo>
                <a:cubicBezTo>
                  <a:pt x="294" y="40"/>
                  <a:pt x="294" y="40"/>
                  <a:pt x="294" y="40"/>
                </a:cubicBezTo>
                <a:cubicBezTo>
                  <a:pt x="295" y="40"/>
                  <a:pt x="295" y="40"/>
                  <a:pt x="295" y="40"/>
                </a:cubicBezTo>
                <a:close/>
                <a:moveTo>
                  <a:pt x="293" y="180"/>
                </a:moveTo>
                <a:cubicBezTo>
                  <a:pt x="293" y="180"/>
                  <a:pt x="293" y="180"/>
                  <a:pt x="293" y="180"/>
                </a:cubicBezTo>
                <a:cubicBezTo>
                  <a:pt x="293" y="180"/>
                  <a:pt x="293" y="180"/>
                  <a:pt x="293" y="180"/>
                </a:cubicBezTo>
                <a:cubicBezTo>
                  <a:pt x="293" y="180"/>
                  <a:pt x="293" y="180"/>
                  <a:pt x="293" y="180"/>
                </a:cubicBezTo>
                <a:cubicBezTo>
                  <a:pt x="293" y="180"/>
                  <a:pt x="293" y="180"/>
                  <a:pt x="293" y="180"/>
                </a:cubicBezTo>
                <a:close/>
                <a:moveTo>
                  <a:pt x="293" y="152"/>
                </a:moveTo>
                <a:cubicBezTo>
                  <a:pt x="293" y="152"/>
                  <a:pt x="293" y="152"/>
                  <a:pt x="293" y="152"/>
                </a:cubicBezTo>
                <a:cubicBezTo>
                  <a:pt x="293" y="152"/>
                  <a:pt x="293" y="152"/>
                  <a:pt x="293" y="152"/>
                </a:cubicBezTo>
                <a:cubicBezTo>
                  <a:pt x="293" y="152"/>
                  <a:pt x="293" y="152"/>
                  <a:pt x="293" y="152"/>
                </a:cubicBezTo>
                <a:cubicBezTo>
                  <a:pt x="293" y="152"/>
                  <a:pt x="293" y="152"/>
                  <a:pt x="293" y="152"/>
                </a:cubicBezTo>
                <a:close/>
                <a:moveTo>
                  <a:pt x="293" y="50"/>
                </a:moveTo>
                <a:cubicBezTo>
                  <a:pt x="293" y="50"/>
                  <a:pt x="293" y="50"/>
                  <a:pt x="293" y="50"/>
                </a:cubicBezTo>
                <a:cubicBezTo>
                  <a:pt x="293" y="50"/>
                  <a:pt x="293" y="50"/>
                  <a:pt x="293" y="50"/>
                </a:cubicBezTo>
                <a:cubicBezTo>
                  <a:pt x="293" y="50"/>
                  <a:pt x="293" y="50"/>
                  <a:pt x="293" y="50"/>
                </a:cubicBezTo>
                <a:cubicBezTo>
                  <a:pt x="293" y="50"/>
                  <a:pt x="293" y="50"/>
                  <a:pt x="293" y="50"/>
                </a:cubicBezTo>
                <a:close/>
                <a:moveTo>
                  <a:pt x="294" y="45"/>
                </a:moveTo>
                <a:cubicBezTo>
                  <a:pt x="294" y="44"/>
                  <a:pt x="294" y="44"/>
                  <a:pt x="292" y="43"/>
                </a:cubicBezTo>
                <a:cubicBezTo>
                  <a:pt x="292" y="43"/>
                  <a:pt x="292" y="43"/>
                  <a:pt x="292" y="43"/>
                </a:cubicBezTo>
                <a:cubicBezTo>
                  <a:pt x="292" y="44"/>
                  <a:pt x="292" y="44"/>
                  <a:pt x="291" y="44"/>
                </a:cubicBezTo>
                <a:cubicBezTo>
                  <a:pt x="291" y="44"/>
                  <a:pt x="291" y="44"/>
                  <a:pt x="291" y="44"/>
                </a:cubicBezTo>
                <a:cubicBezTo>
                  <a:pt x="291" y="44"/>
                  <a:pt x="291" y="45"/>
                  <a:pt x="292" y="45"/>
                </a:cubicBezTo>
                <a:cubicBezTo>
                  <a:pt x="292" y="45"/>
                  <a:pt x="292" y="45"/>
                  <a:pt x="293" y="45"/>
                </a:cubicBezTo>
                <a:cubicBezTo>
                  <a:pt x="293" y="45"/>
                  <a:pt x="293" y="45"/>
                  <a:pt x="294" y="45"/>
                </a:cubicBezTo>
                <a:close/>
                <a:moveTo>
                  <a:pt x="292" y="52"/>
                </a:moveTo>
                <a:cubicBezTo>
                  <a:pt x="291" y="52"/>
                  <a:pt x="291" y="53"/>
                  <a:pt x="291" y="53"/>
                </a:cubicBezTo>
                <a:cubicBezTo>
                  <a:pt x="291" y="53"/>
                  <a:pt x="291" y="53"/>
                  <a:pt x="292" y="53"/>
                </a:cubicBezTo>
                <a:cubicBezTo>
                  <a:pt x="292" y="53"/>
                  <a:pt x="292" y="53"/>
                  <a:pt x="292" y="53"/>
                </a:cubicBezTo>
                <a:cubicBezTo>
                  <a:pt x="292" y="52"/>
                  <a:pt x="292" y="52"/>
                  <a:pt x="292" y="52"/>
                </a:cubicBezTo>
                <a:close/>
                <a:moveTo>
                  <a:pt x="291" y="205"/>
                </a:moveTo>
                <a:cubicBezTo>
                  <a:pt x="291" y="206"/>
                  <a:pt x="292" y="206"/>
                  <a:pt x="292" y="206"/>
                </a:cubicBezTo>
                <a:cubicBezTo>
                  <a:pt x="292" y="206"/>
                  <a:pt x="292" y="206"/>
                  <a:pt x="292" y="206"/>
                </a:cubicBezTo>
                <a:cubicBezTo>
                  <a:pt x="293" y="206"/>
                  <a:pt x="293" y="206"/>
                  <a:pt x="293" y="206"/>
                </a:cubicBezTo>
                <a:cubicBezTo>
                  <a:pt x="293" y="205"/>
                  <a:pt x="293" y="205"/>
                  <a:pt x="293" y="205"/>
                </a:cubicBezTo>
                <a:cubicBezTo>
                  <a:pt x="293" y="205"/>
                  <a:pt x="292" y="205"/>
                  <a:pt x="292" y="205"/>
                </a:cubicBezTo>
                <a:cubicBezTo>
                  <a:pt x="292" y="205"/>
                  <a:pt x="291" y="204"/>
                  <a:pt x="291" y="205"/>
                </a:cubicBezTo>
                <a:cubicBezTo>
                  <a:pt x="291" y="205"/>
                  <a:pt x="291" y="205"/>
                  <a:pt x="291" y="205"/>
                </a:cubicBezTo>
                <a:close/>
                <a:moveTo>
                  <a:pt x="292" y="178"/>
                </a:moveTo>
                <a:cubicBezTo>
                  <a:pt x="292" y="178"/>
                  <a:pt x="292" y="178"/>
                  <a:pt x="292" y="177"/>
                </a:cubicBezTo>
                <a:cubicBezTo>
                  <a:pt x="292" y="177"/>
                  <a:pt x="292" y="177"/>
                  <a:pt x="292" y="177"/>
                </a:cubicBezTo>
                <a:cubicBezTo>
                  <a:pt x="291" y="177"/>
                  <a:pt x="291" y="177"/>
                  <a:pt x="291" y="177"/>
                </a:cubicBezTo>
                <a:cubicBezTo>
                  <a:pt x="291" y="177"/>
                  <a:pt x="291" y="177"/>
                  <a:pt x="291" y="177"/>
                </a:cubicBezTo>
                <a:cubicBezTo>
                  <a:pt x="291" y="178"/>
                  <a:pt x="292" y="178"/>
                  <a:pt x="292" y="178"/>
                </a:cubicBezTo>
                <a:cubicBezTo>
                  <a:pt x="292" y="178"/>
                  <a:pt x="292" y="178"/>
                  <a:pt x="292" y="178"/>
                </a:cubicBezTo>
                <a:close/>
                <a:moveTo>
                  <a:pt x="292" y="175"/>
                </a:moveTo>
                <a:cubicBezTo>
                  <a:pt x="292" y="175"/>
                  <a:pt x="292" y="175"/>
                  <a:pt x="292" y="175"/>
                </a:cubicBezTo>
                <a:cubicBezTo>
                  <a:pt x="292" y="175"/>
                  <a:pt x="292" y="175"/>
                  <a:pt x="292" y="175"/>
                </a:cubicBezTo>
                <a:cubicBezTo>
                  <a:pt x="292" y="175"/>
                  <a:pt x="292" y="175"/>
                  <a:pt x="292" y="175"/>
                </a:cubicBezTo>
                <a:cubicBezTo>
                  <a:pt x="292" y="175"/>
                  <a:pt x="292" y="175"/>
                  <a:pt x="291" y="175"/>
                </a:cubicBezTo>
                <a:cubicBezTo>
                  <a:pt x="292" y="175"/>
                  <a:pt x="292" y="175"/>
                  <a:pt x="292" y="175"/>
                </a:cubicBezTo>
                <a:cubicBezTo>
                  <a:pt x="292" y="175"/>
                  <a:pt x="292" y="175"/>
                  <a:pt x="292" y="175"/>
                </a:cubicBezTo>
                <a:close/>
                <a:moveTo>
                  <a:pt x="293" y="165"/>
                </a:moveTo>
                <a:cubicBezTo>
                  <a:pt x="293" y="165"/>
                  <a:pt x="293" y="165"/>
                  <a:pt x="293" y="165"/>
                </a:cubicBezTo>
                <a:cubicBezTo>
                  <a:pt x="293" y="165"/>
                  <a:pt x="293" y="164"/>
                  <a:pt x="292" y="164"/>
                </a:cubicBezTo>
                <a:cubicBezTo>
                  <a:pt x="292" y="165"/>
                  <a:pt x="292" y="165"/>
                  <a:pt x="292" y="165"/>
                </a:cubicBezTo>
                <a:cubicBezTo>
                  <a:pt x="292" y="165"/>
                  <a:pt x="292" y="165"/>
                  <a:pt x="293" y="165"/>
                </a:cubicBezTo>
                <a:close/>
                <a:moveTo>
                  <a:pt x="292" y="53"/>
                </a:moveTo>
                <a:cubicBezTo>
                  <a:pt x="292" y="53"/>
                  <a:pt x="292" y="53"/>
                  <a:pt x="292" y="53"/>
                </a:cubicBezTo>
                <a:cubicBezTo>
                  <a:pt x="292" y="53"/>
                  <a:pt x="292" y="53"/>
                  <a:pt x="292" y="53"/>
                </a:cubicBezTo>
                <a:cubicBezTo>
                  <a:pt x="292" y="53"/>
                  <a:pt x="292" y="53"/>
                  <a:pt x="292" y="53"/>
                </a:cubicBezTo>
                <a:close/>
                <a:moveTo>
                  <a:pt x="292" y="43"/>
                </a:moveTo>
                <a:cubicBezTo>
                  <a:pt x="292" y="43"/>
                  <a:pt x="292" y="43"/>
                  <a:pt x="292" y="43"/>
                </a:cubicBezTo>
                <a:cubicBezTo>
                  <a:pt x="292" y="43"/>
                  <a:pt x="292" y="43"/>
                  <a:pt x="292" y="43"/>
                </a:cubicBezTo>
                <a:cubicBezTo>
                  <a:pt x="292" y="42"/>
                  <a:pt x="291" y="42"/>
                  <a:pt x="291" y="42"/>
                </a:cubicBezTo>
                <a:cubicBezTo>
                  <a:pt x="291" y="43"/>
                  <a:pt x="291" y="43"/>
                  <a:pt x="291" y="43"/>
                </a:cubicBezTo>
                <a:cubicBezTo>
                  <a:pt x="291" y="43"/>
                  <a:pt x="291" y="43"/>
                  <a:pt x="292" y="43"/>
                </a:cubicBezTo>
                <a:close/>
                <a:moveTo>
                  <a:pt x="289" y="42"/>
                </a:moveTo>
                <a:cubicBezTo>
                  <a:pt x="289" y="42"/>
                  <a:pt x="289" y="42"/>
                  <a:pt x="288" y="42"/>
                </a:cubicBezTo>
                <a:cubicBezTo>
                  <a:pt x="288" y="42"/>
                  <a:pt x="288" y="43"/>
                  <a:pt x="288" y="43"/>
                </a:cubicBezTo>
                <a:cubicBezTo>
                  <a:pt x="289" y="43"/>
                  <a:pt x="289" y="43"/>
                  <a:pt x="290" y="44"/>
                </a:cubicBezTo>
                <a:cubicBezTo>
                  <a:pt x="290" y="44"/>
                  <a:pt x="290" y="44"/>
                  <a:pt x="290" y="44"/>
                </a:cubicBezTo>
                <a:cubicBezTo>
                  <a:pt x="290" y="43"/>
                  <a:pt x="290" y="43"/>
                  <a:pt x="290" y="43"/>
                </a:cubicBezTo>
                <a:cubicBezTo>
                  <a:pt x="289" y="42"/>
                  <a:pt x="289" y="42"/>
                  <a:pt x="290" y="42"/>
                </a:cubicBezTo>
                <a:cubicBezTo>
                  <a:pt x="290" y="42"/>
                  <a:pt x="290" y="42"/>
                  <a:pt x="290" y="42"/>
                </a:cubicBezTo>
                <a:cubicBezTo>
                  <a:pt x="290" y="42"/>
                  <a:pt x="290" y="42"/>
                  <a:pt x="289" y="42"/>
                </a:cubicBezTo>
                <a:close/>
                <a:moveTo>
                  <a:pt x="290" y="210"/>
                </a:moveTo>
                <a:cubicBezTo>
                  <a:pt x="290" y="210"/>
                  <a:pt x="290" y="210"/>
                  <a:pt x="290" y="210"/>
                </a:cubicBezTo>
                <a:cubicBezTo>
                  <a:pt x="290" y="210"/>
                  <a:pt x="290" y="210"/>
                  <a:pt x="290" y="210"/>
                </a:cubicBezTo>
                <a:cubicBezTo>
                  <a:pt x="291" y="211"/>
                  <a:pt x="290" y="211"/>
                  <a:pt x="291" y="211"/>
                </a:cubicBezTo>
                <a:cubicBezTo>
                  <a:pt x="291" y="212"/>
                  <a:pt x="291" y="212"/>
                  <a:pt x="291" y="212"/>
                </a:cubicBezTo>
                <a:cubicBezTo>
                  <a:pt x="292" y="212"/>
                  <a:pt x="292" y="211"/>
                  <a:pt x="293" y="211"/>
                </a:cubicBezTo>
                <a:cubicBezTo>
                  <a:pt x="293" y="211"/>
                  <a:pt x="293" y="211"/>
                  <a:pt x="293" y="211"/>
                </a:cubicBezTo>
                <a:cubicBezTo>
                  <a:pt x="292" y="210"/>
                  <a:pt x="291" y="210"/>
                  <a:pt x="290" y="210"/>
                </a:cubicBezTo>
                <a:close/>
                <a:moveTo>
                  <a:pt x="293" y="215"/>
                </a:moveTo>
                <a:cubicBezTo>
                  <a:pt x="293" y="215"/>
                  <a:pt x="293" y="215"/>
                  <a:pt x="293" y="215"/>
                </a:cubicBezTo>
                <a:cubicBezTo>
                  <a:pt x="293" y="215"/>
                  <a:pt x="293" y="215"/>
                  <a:pt x="293" y="215"/>
                </a:cubicBezTo>
                <a:cubicBezTo>
                  <a:pt x="293" y="215"/>
                  <a:pt x="293" y="215"/>
                  <a:pt x="293" y="215"/>
                </a:cubicBezTo>
                <a:cubicBezTo>
                  <a:pt x="293" y="215"/>
                  <a:pt x="293" y="215"/>
                  <a:pt x="293" y="215"/>
                </a:cubicBezTo>
                <a:close/>
                <a:moveTo>
                  <a:pt x="293" y="201"/>
                </a:moveTo>
                <a:cubicBezTo>
                  <a:pt x="293" y="201"/>
                  <a:pt x="293" y="201"/>
                  <a:pt x="293" y="201"/>
                </a:cubicBezTo>
                <a:cubicBezTo>
                  <a:pt x="293" y="201"/>
                  <a:pt x="293" y="201"/>
                  <a:pt x="293" y="201"/>
                </a:cubicBezTo>
                <a:cubicBezTo>
                  <a:pt x="292" y="201"/>
                  <a:pt x="292" y="202"/>
                  <a:pt x="292" y="202"/>
                </a:cubicBezTo>
                <a:cubicBezTo>
                  <a:pt x="292" y="202"/>
                  <a:pt x="292" y="202"/>
                  <a:pt x="292" y="202"/>
                </a:cubicBezTo>
                <a:cubicBezTo>
                  <a:pt x="293" y="202"/>
                  <a:pt x="293" y="202"/>
                  <a:pt x="293" y="202"/>
                </a:cubicBezTo>
                <a:cubicBezTo>
                  <a:pt x="293" y="202"/>
                  <a:pt x="293" y="201"/>
                  <a:pt x="293" y="201"/>
                </a:cubicBezTo>
                <a:close/>
                <a:moveTo>
                  <a:pt x="294" y="47"/>
                </a:moveTo>
                <a:cubicBezTo>
                  <a:pt x="294" y="46"/>
                  <a:pt x="294" y="46"/>
                  <a:pt x="294" y="46"/>
                </a:cubicBezTo>
                <a:cubicBezTo>
                  <a:pt x="294" y="46"/>
                  <a:pt x="294" y="45"/>
                  <a:pt x="294" y="45"/>
                </a:cubicBezTo>
                <a:cubicBezTo>
                  <a:pt x="294" y="45"/>
                  <a:pt x="293" y="46"/>
                  <a:pt x="293" y="46"/>
                </a:cubicBezTo>
                <a:cubicBezTo>
                  <a:pt x="293" y="46"/>
                  <a:pt x="293" y="46"/>
                  <a:pt x="293" y="46"/>
                </a:cubicBezTo>
                <a:cubicBezTo>
                  <a:pt x="293" y="47"/>
                  <a:pt x="294" y="47"/>
                  <a:pt x="294" y="47"/>
                </a:cubicBezTo>
                <a:close/>
                <a:moveTo>
                  <a:pt x="294" y="87"/>
                </a:moveTo>
                <a:cubicBezTo>
                  <a:pt x="294" y="87"/>
                  <a:pt x="293" y="87"/>
                  <a:pt x="293" y="87"/>
                </a:cubicBezTo>
                <a:cubicBezTo>
                  <a:pt x="294" y="87"/>
                  <a:pt x="294" y="87"/>
                  <a:pt x="294" y="87"/>
                </a:cubicBezTo>
                <a:cubicBezTo>
                  <a:pt x="294" y="87"/>
                  <a:pt x="294" y="87"/>
                  <a:pt x="294" y="87"/>
                </a:cubicBezTo>
                <a:close/>
                <a:moveTo>
                  <a:pt x="293" y="123"/>
                </a:moveTo>
                <a:cubicBezTo>
                  <a:pt x="294" y="123"/>
                  <a:pt x="294" y="124"/>
                  <a:pt x="294" y="124"/>
                </a:cubicBezTo>
                <a:cubicBezTo>
                  <a:pt x="294" y="124"/>
                  <a:pt x="294" y="124"/>
                  <a:pt x="295" y="124"/>
                </a:cubicBezTo>
                <a:cubicBezTo>
                  <a:pt x="294" y="124"/>
                  <a:pt x="295" y="124"/>
                  <a:pt x="295" y="124"/>
                </a:cubicBezTo>
                <a:cubicBezTo>
                  <a:pt x="295" y="124"/>
                  <a:pt x="295" y="123"/>
                  <a:pt x="295" y="123"/>
                </a:cubicBezTo>
                <a:cubicBezTo>
                  <a:pt x="295" y="123"/>
                  <a:pt x="294" y="123"/>
                  <a:pt x="294" y="123"/>
                </a:cubicBezTo>
                <a:cubicBezTo>
                  <a:pt x="294" y="123"/>
                  <a:pt x="294" y="123"/>
                  <a:pt x="293" y="123"/>
                </a:cubicBezTo>
                <a:close/>
                <a:moveTo>
                  <a:pt x="295" y="190"/>
                </a:moveTo>
                <a:cubicBezTo>
                  <a:pt x="295" y="190"/>
                  <a:pt x="295" y="190"/>
                  <a:pt x="295" y="190"/>
                </a:cubicBezTo>
                <a:cubicBezTo>
                  <a:pt x="295" y="190"/>
                  <a:pt x="295" y="190"/>
                  <a:pt x="295" y="190"/>
                </a:cubicBezTo>
                <a:cubicBezTo>
                  <a:pt x="295" y="190"/>
                  <a:pt x="295" y="190"/>
                  <a:pt x="295" y="190"/>
                </a:cubicBezTo>
                <a:close/>
                <a:moveTo>
                  <a:pt x="294" y="206"/>
                </a:moveTo>
                <a:cubicBezTo>
                  <a:pt x="294" y="206"/>
                  <a:pt x="295" y="206"/>
                  <a:pt x="295" y="206"/>
                </a:cubicBezTo>
                <a:cubicBezTo>
                  <a:pt x="295" y="206"/>
                  <a:pt x="295" y="206"/>
                  <a:pt x="295" y="206"/>
                </a:cubicBezTo>
                <a:cubicBezTo>
                  <a:pt x="295" y="206"/>
                  <a:pt x="295" y="206"/>
                  <a:pt x="294" y="206"/>
                </a:cubicBezTo>
                <a:cubicBezTo>
                  <a:pt x="294" y="206"/>
                  <a:pt x="294" y="206"/>
                  <a:pt x="294" y="206"/>
                </a:cubicBezTo>
                <a:close/>
                <a:moveTo>
                  <a:pt x="295" y="210"/>
                </a:moveTo>
                <a:cubicBezTo>
                  <a:pt x="295" y="210"/>
                  <a:pt x="295" y="210"/>
                  <a:pt x="295" y="211"/>
                </a:cubicBezTo>
                <a:cubicBezTo>
                  <a:pt x="296" y="211"/>
                  <a:pt x="296" y="210"/>
                  <a:pt x="296" y="210"/>
                </a:cubicBezTo>
                <a:cubicBezTo>
                  <a:pt x="296" y="210"/>
                  <a:pt x="295" y="210"/>
                  <a:pt x="295" y="210"/>
                </a:cubicBezTo>
                <a:cubicBezTo>
                  <a:pt x="295" y="210"/>
                  <a:pt x="295" y="210"/>
                  <a:pt x="295" y="210"/>
                </a:cubicBezTo>
                <a:close/>
                <a:moveTo>
                  <a:pt x="295" y="54"/>
                </a:moveTo>
                <a:cubicBezTo>
                  <a:pt x="295" y="54"/>
                  <a:pt x="296" y="54"/>
                  <a:pt x="296" y="54"/>
                </a:cubicBezTo>
                <a:cubicBezTo>
                  <a:pt x="296" y="54"/>
                  <a:pt x="295" y="54"/>
                  <a:pt x="295" y="54"/>
                </a:cubicBezTo>
                <a:cubicBezTo>
                  <a:pt x="295" y="54"/>
                  <a:pt x="295" y="54"/>
                  <a:pt x="295" y="54"/>
                </a:cubicBezTo>
                <a:cubicBezTo>
                  <a:pt x="295" y="54"/>
                  <a:pt x="295" y="54"/>
                  <a:pt x="295" y="54"/>
                </a:cubicBezTo>
                <a:close/>
                <a:moveTo>
                  <a:pt x="296" y="209"/>
                </a:moveTo>
                <a:cubicBezTo>
                  <a:pt x="297" y="208"/>
                  <a:pt x="297" y="208"/>
                  <a:pt x="297" y="208"/>
                </a:cubicBezTo>
                <a:cubicBezTo>
                  <a:pt x="297" y="207"/>
                  <a:pt x="296" y="207"/>
                  <a:pt x="296" y="207"/>
                </a:cubicBezTo>
                <a:cubicBezTo>
                  <a:pt x="295" y="207"/>
                  <a:pt x="295" y="207"/>
                  <a:pt x="295" y="207"/>
                </a:cubicBezTo>
                <a:cubicBezTo>
                  <a:pt x="296" y="208"/>
                  <a:pt x="295" y="209"/>
                  <a:pt x="296" y="209"/>
                </a:cubicBezTo>
                <a:close/>
                <a:moveTo>
                  <a:pt x="298" y="45"/>
                </a:moveTo>
                <a:cubicBezTo>
                  <a:pt x="297" y="45"/>
                  <a:pt x="297" y="45"/>
                  <a:pt x="297" y="44"/>
                </a:cubicBezTo>
                <a:cubicBezTo>
                  <a:pt x="297" y="45"/>
                  <a:pt x="297" y="45"/>
                  <a:pt x="296" y="45"/>
                </a:cubicBezTo>
                <a:cubicBezTo>
                  <a:pt x="297" y="45"/>
                  <a:pt x="297" y="45"/>
                  <a:pt x="297" y="45"/>
                </a:cubicBezTo>
                <a:cubicBezTo>
                  <a:pt x="297" y="45"/>
                  <a:pt x="297" y="45"/>
                  <a:pt x="298" y="45"/>
                </a:cubicBezTo>
                <a:close/>
                <a:moveTo>
                  <a:pt x="297" y="46"/>
                </a:moveTo>
                <a:cubicBezTo>
                  <a:pt x="297" y="47"/>
                  <a:pt x="298" y="47"/>
                  <a:pt x="298" y="47"/>
                </a:cubicBezTo>
                <a:cubicBezTo>
                  <a:pt x="298" y="47"/>
                  <a:pt x="298" y="47"/>
                  <a:pt x="299" y="47"/>
                </a:cubicBezTo>
                <a:cubicBezTo>
                  <a:pt x="299" y="46"/>
                  <a:pt x="298" y="46"/>
                  <a:pt x="298" y="46"/>
                </a:cubicBezTo>
                <a:cubicBezTo>
                  <a:pt x="298" y="46"/>
                  <a:pt x="298" y="46"/>
                  <a:pt x="297" y="46"/>
                </a:cubicBezTo>
                <a:close/>
                <a:moveTo>
                  <a:pt x="296" y="117"/>
                </a:moveTo>
                <a:cubicBezTo>
                  <a:pt x="296" y="117"/>
                  <a:pt x="296" y="117"/>
                  <a:pt x="296" y="117"/>
                </a:cubicBezTo>
                <a:cubicBezTo>
                  <a:pt x="296" y="117"/>
                  <a:pt x="296" y="117"/>
                  <a:pt x="296" y="117"/>
                </a:cubicBezTo>
                <a:cubicBezTo>
                  <a:pt x="297" y="117"/>
                  <a:pt x="297" y="117"/>
                  <a:pt x="297" y="117"/>
                </a:cubicBezTo>
                <a:cubicBezTo>
                  <a:pt x="297" y="117"/>
                  <a:pt x="297" y="117"/>
                  <a:pt x="296" y="117"/>
                </a:cubicBezTo>
                <a:close/>
                <a:moveTo>
                  <a:pt x="297" y="191"/>
                </a:moveTo>
                <a:cubicBezTo>
                  <a:pt x="297" y="191"/>
                  <a:pt x="297" y="191"/>
                  <a:pt x="297" y="191"/>
                </a:cubicBezTo>
                <a:cubicBezTo>
                  <a:pt x="297" y="191"/>
                  <a:pt x="297" y="191"/>
                  <a:pt x="297" y="191"/>
                </a:cubicBezTo>
                <a:cubicBezTo>
                  <a:pt x="297" y="191"/>
                  <a:pt x="297" y="191"/>
                  <a:pt x="297" y="191"/>
                </a:cubicBezTo>
                <a:close/>
                <a:moveTo>
                  <a:pt x="296" y="194"/>
                </a:moveTo>
                <a:cubicBezTo>
                  <a:pt x="296" y="194"/>
                  <a:pt x="296" y="194"/>
                  <a:pt x="296" y="194"/>
                </a:cubicBezTo>
                <a:cubicBezTo>
                  <a:pt x="296" y="194"/>
                  <a:pt x="296" y="194"/>
                  <a:pt x="296" y="194"/>
                </a:cubicBezTo>
                <a:cubicBezTo>
                  <a:pt x="296" y="194"/>
                  <a:pt x="296" y="194"/>
                  <a:pt x="296" y="194"/>
                </a:cubicBezTo>
                <a:close/>
                <a:moveTo>
                  <a:pt x="296" y="203"/>
                </a:moveTo>
                <a:cubicBezTo>
                  <a:pt x="296" y="203"/>
                  <a:pt x="296" y="204"/>
                  <a:pt x="297" y="204"/>
                </a:cubicBezTo>
                <a:cubicBezTo>
                  <a:pt x="297" y="204"/>
                  <a:pt x="297" y="204"/>
                  <a:pt x="297" y="203"/>
                </a:cubicBezTo>
                <a:cubicBezTo>
                  <a:pt x="297" y="203"/>
                  <a:pt x="297" y="203"/>
                  <a:pt x="296" y="203"/>
                </a:cubicBezTo>
                <a:cubicBezTo>
                  <a:pt x="296" y="203"/>
                  <a:pt x="296" y="203"/>
                  <a:pt x="296" y="203"/>
                </a:cubicBezTo>
                <a:close/>
                <a:moveTo>
                  <a:pt x="298" y="193"/>
                </a:moveTo>
                <a:cubicBezTo>
                  <a:pt x="297" y="192"/>
                  <a:pt x="297" y="192"/>
                  <a:pt x="297" y="192"/>
                </a:cubicBezTo>
                <a:cubicBezTo>
                  <a:pt x="297" y="192"/>
                  <a:pt x="297" y="192"/>
                  <a:pt x="296" y="192"/>
                </a:cubicBezTo>
                <a:cubicBezTo>
                  <a:pt x="297" y="193"/>
                  <a:pt x="297" y="193"/>
                  <a:pt x="297" y="193"/>
                </a:cubicBezTo>
                <a:cubicBezTo>
                  <a:pt x="297" y="193"/>
                  <a:pt x="297" y="193"/>
                  <a:pt x="298" y="193"/>
                </a:cubicBezTo>
                <a:close/>
                <a:moveTo>
                  <a:pt x="297" y="57"/>
                </a:moveTo>
                <a:cubicBezTo>
                  <a:pt x="297" y="57"/>
                  <a:pt x="297" y="57"/>
                  <a:pt x="298" y="57"/>
                </a:cubicBezTo>
                <a:cubicBezTo>
                  <a:pt x="297" y="57"/>
                  <a:pt x="297" y="57"/>
                  <a:pt x="297" y="57"/>
                </a:cubicBezTo>
                <a:cubicBezTo>
                  <a:pt x="297" y="57"/>
                  <a:pt x="297" y="57"/>
                  <a:pt x="297" y="57"/>
                </a:cubicBezTo>
                <a:cubicBezTo>
                  <a:pt x="297" y="57"/>
                  <a:pt x="297" y="57"/>
                  <a:pt x="297" y="57"/>
                </a:cubicBezTo>
                <a:close/>
                <a:moveTo>
                  <a:pt x="298" y="55"/>
                </a:moveTo>
                <a:cubicBezTo>
                  <a:pt x="298" y="55"/>
                  <a:pt x="298" y="55"/>
                  <a:pt x="298" y="55"/>
                </a:cubicBezTo>
                <a:cubicBezTo>
                  <a:pt x="298" y="55"/>
                  <a:pt x="298" y="54"/>
                  <a:pt x="298" y="54"/>
                </a:cubicBezTo>
                <a:cubicBezTo>
                  <a:pt x="298" y="54"/>
                  <a:pt x="297" y="55"/>
                  <a:pt x="297" y="55"/>
                </a:cubicBezTo>
                <a:cubicBezTo>
                  <a:pt x="297" y="55"/>
                  <a:pt x="298" y="55"/>
                  <a:pt x="298" y="55"/>
                </a:cubicBezTo>
                <a:close/>
                <a:moveTo>
                  <a:pt x="298" y="184"/>
                </a:moveTo>
                <a:cubicBezTo>
                  <a:pt x="298" y="184"/>
                  <a:pt x="298" y="184"/>
                  <a:pt x="298" y="184"/>
                </a:cubicBezTo>
                <a:cubicBezTo>
                  <a:pt x="298" y="184"/>
                  <a:pt x="298" y="184"/>
                  <a:pt x="298" y="184"/>
                </a:cubicBezTo>
                <a:cubicBezTo>
                  <a:pt x="298" y="184"/>
                  <a:pt x="298" y="184"/>
                  <a:pt x="298" y="184"/>
                </a:cubicBezTo>
                <a:cubicBezTo>
                  <a:pt x="298" y="184"/>
                  <a:pt x="298" y="184"/>
                  <a:pt x="298" y="184"/>
                </a:cubicBezTo>
                <a:close/>
                <a:moveTo>
                  <a:pt x="298" y="180"/>
                </a:moveTo>
                <a:cubicBezTo>
                  <a:pt x="298" y="180"/>
                  <a:pt x="299" y="179"/>
                  <a:pt x="299" y="179"/>
                </a:cubicBezTo>
                <a:cubicBezTo>
                  <a:pt x="299" y="179"/>
                  <a:pt x="298" y="179"/>
                  <a:pt x="298" y="179"/>
                </a:cubicBezTo>
                <a:cubicBezTo>
                  <a:pt x="298" y="179"/>
                  <a:pt x="298" y="179"/>
                  <a:pt x="298" y="179"/>
                </a:cubicBezTo>
                <a:cubicBezTo>
                  <a:pt x="298" y="179"/>
                  <a:pt x="298" y="179"/>
                  <a:pt x="298" y="180"/>
                </a:cubicBezTo>
                <a:close/>
                <a:moveTo>
                  <a:pt x="299" y="127"/>
                </a:moveTo>
                <a:cubicBezTo>
                  <a:pt x="299" y="127"/>
                  <a:pt x="299" y="127"/>
                  <a:pt x="300" y="127"/>
                </a:cubicBezTo>
                <a:cubicBezTo>
                  <a:pt x="299" y="126"/>
                  <a:pt x="299" y="126"/>
                  <a:pt x="299" y="126"/>
                </a:cubicBezTo>
                <a:cubicBezTo>
                  <a:pt x="299" y="126"/>
                  <a:pt x="298" y="126"/>
                  <a:pt x="298" y="126"/>
                </a:cubicBezTo>
                <a:cubicBezTo>
                  <a:pt x="298" y="126"/>
                  <a:pt x="299" y="127"/>
                  <a:pt x="299" y="127"/>
                </a:cubicBezTo>
                <a:close/>
                <a:moveTo>
                  <a:pt x="300" y="55"/>
                </a:moveTo>
                <a:cubicBezTo>
                  <a:pt x="299" y="55"/>
                  <a:pt x="299" y="55"/>
                  <a:pt x="299" y="55"/>
                </a:cubicBezTo>
                <a:cubicBezTo>
                  <a:pt x="299" y="56"/>
                  <a:pt x="299" y="56"/>
                  <a:pt x="299" y="56"/>
                </a:cubicBezTo>
                <a:cubicBezTo>
                  <a:pt x="299" y="56"/>
                  <a:pt x="299" y="56"/>
                  <a:pt x="299" y="56"/>
                </a:cubicBezTo>
                <a:cubicBezTo>
                  <a:pt x="300" y="56"/>
                  <a:pt x="300" y="55"/>
                  <a:pt x="300" y="55"/>
                </a:cubicBezTo>
                <a:close/>
                <a:moveTo>
                  <a:pt x="300" y="54"/>
                </a:moveTo>
                <a:cubicBezTo>
                  <a:pt x="300" y="54"/>
                  <a:pt x="300" y="53"/>
                  <a:pt x="300" y="53"/>
                </a:cubicBezTo>
                <a:cubicBezTo>
                  <a:pt x="300" y="53"/>
                  <a:pt x="299" y="53"/>
                  <a:pt x="299" y="53"/>
                </a:cubicBezTo>
                <a:cubicBezTo>
                  <a:pt x="299" y="54"/>
                  <a:pt x="300" y="54"/>
                  <a:pt x="300" y="54"/>
                </a:cubicBezTo>
                <a:cubicBezTo>
                  <a:pt x="300" y="54"/>
                  <a:pt x="300" y="54"/>
                  <a:pt x="300" y="54"/>
                </a:cubicBezTo>
                <a:close/>
                <a:moveTo>
                  <a:pt x="300" y="55"/>
                </a:moveTo>
                <a:cubicBezTo>
                  <a:pt x="300" y="55"/>
                  <a:pt x="300" y="55"/>
                  <a:pt x="300" y="55"/>
                </a:cubicBezTo>
                <a:cubicBezTo>
                  <a:pt x="300" y="55"/>
                  <a:pt x="300" y="55"/>
                  <a:pt x="300" y="55"/>
                </a:cubicBezTo>
                <a:cubicBezTo>
                  <a:pt x="300" y="55"/>
                  <a:pt x="300" y="55"/>
                  <a:pt x="300" y="55"/>
                </a:cubicBezTo>
                <a:close/>
                <a:moveTo>
                  <a:pt x="300" y="45"/>
                </a:moveTo>
                <a:cubicBezTo>
                  <a:pt x="300" y="45"/>
                  <a:pt x="300" y="45"/>
                  <a:pt x="300" y="45"/>
                </a:cubicBezTo>
                <a:cubicBezTo>
                  <a:pt x="300" y="45"/>
                  <a:pt x="300" y="45"/>
                  <a:pt x="300" y="45"/>
                </a:cubicBezTo>
                <a:cubicBezTo>
                  <a:pt x="300" y="45"/>
                  <a:pt x="300" y="45"/>
                  <a:pt x="300" y="45"/>
                </a:cubicBezTo>
                <a:cubicBezTo>
                  <a:pt x="300" y="45"/>
                  <a:pt x="300" y="45"/>
                  <a:pt x="300" y="45"/>
                </a:cubicBezTo>
                <a:close/>
                <a:moveTo>
                  <a:pt x="300" y="44"/>
                </a:moveTo>
                <a:cubicBezTo>
                  <a:pt x="300" y="44"/>
                  <a:pt x="300" y="44"/>
                  <a:pt x="300" y="43"/>
                </a:cubicBezTo>
                <a:cubicBezTo>
                  <a:pt x="300" y="43"/>
                  <a:pt x="299" y="44"/>
                  <a:pt x="299" y="44"/>
                </a:cubicBezTo>
                <a:cubicBezTo>
                  <a:pt x="299" y="44"/>
                  <a:pt x="300" y="44"/>
                  <a:pt x="300" y="44"/>
                </a:cubicBezTo>
                <a:cubicBezTo>
                  <a:pt x="300" y="44"/>
                  <a:pt x="300" y="44"/>
                  <a:pt x="300" y="44"/>
                </a:cubicBezTo>
                <a:close/>
                <a:moveTo>
                  <a:pt x="299" y="42"/>
                </a:moveTo>
                <a:cubicBezTo>
                  <a:pt x="299" y="42"/>
                  <a:pt x="299" y="42"/>
                  <a:pt x="299" y="42"/>
                </a:cubicBezTo>
                <a:cubicBezTo>
                  <a:pt x="299" y="42"/>
                  <a:pt x="299" y="42"/>
                  <a:pt x="299" y="42"/>
                </a:cubicBezTo>
                <a:cubicBezTo>
                  <a:pt x="299" y="42"/>
                  <a:pt x="299" y="42"/>
                  <a:pt x="299" y="42"/>
                </a:cubicBezTo>
                <a:cubicBezTo>
                  <a:pt x="299" y="42"/>
                  <a:pt x="299" y="42"/>
                  <a:pt x="299" y="42"/>
                </a:cubicBezTo>
                <a:close/>
                <a:moveTo>
                  <a:pt x="297" y="40"/>
                </a:moveTo>
                <a:cubicBezTo>
                  <a:pt x="297" y="40"/>
                  <a:pt x="296" y="40"/>
                  <a:pt x="296" y="40"/>
                </a:cubicBezTo>
                <a:cubicBezTo>
                  <a:pt x="296" y="40"/>
                  <a:pt x="296" y="40"/>
                  <a:pt x="296" y="40"/>
                </a:cubicBezTo>
                <a:cubicBezTo>
                  <a:pt x="296" y="40"/>
                  <a:pt x="295" y="40"/>
                  <a:pt x="295" y="41"/>
                </a:cubicBezTo>
                <a:cubicBezTo>
                  <a:pt x="296" y="41"/>
                  <a:pt x="296" y="41"/>
                  <a:pt x="296" y="41"/>
                </a:cubicBezTo>
                <a:cubicBezTo>
                  <a:pt x="296" y="41"/>
                  <a:pt x="296" y="41"/>
                  <a:pt x="296" y="40"/>
                </a:cubicBezTo>
                <a:cubicBezTo>
                  <a:pt x="297" y="40"/>
                  <a:pt x="297" y="40"/>
                  <a:pt x="297" y="40"/>
                </a:cubicBezTo>
                <a:close/>
                <a:moveTo>
                  <a:pt x="295" y="45"/>
                </a:moveTo>
                <a:cubicBezTo>
                  <a:pt x="295" y="45"/>
                  <a:pt x="295" y="45"/>
                  <a:pt x="295" y="45"/>
                </a:cubicBezTo>
                <a:cubicBezTo>
                  <a:pt x="295" y="45"/>
                  <a:pt x="295" y="45"/>
                  <a:pt x="296" y="45"/>
                </a:cubicBezTo>
                <a:cubicBezTo>
                  <a:pt x="296" y="45"/>
                  <a:pt x="296" y="45"/>
                  <a:pt x="296" y="45"/>
                </a:cubicBezTo>
                <a:cubicBezTo>
                  <a:pt x="296" y="45"/>
                  <a:pt x="296" y="45"/>
                  <a:pt x="295" y="45"/>
                </a:cubicBezTo>
                <a:close/>
                <a:moveTo>
                  <a:pt x="293" y="29"/>
                </a:moveTo>
                <a:cubicBezTo>
                  <a:pt x="293" y="29"/>
                  <a:pt x="293" y="30"/>
                  <a:pt x="293" y="30"/>
                </a:cubicBezTo>
                <a:cubicBezTo>
                  <a:pt x="293" y="30"/>
                  <a:pt x="293" y="30"/>
                  <a:pt x="293" y="30"/>
                </a:cubicBezTo>
                <a:cubicBezTo>
                  <a:pt x="293" y="30"/>
                  <a:pt x="293" y="30"/>
                  <a:pt x="293" y="30"/>
                </a:cubicBezTo>
                <a:cubicBezTo>
                  <a:pt x="293" y="30"/>
                  <a:pt x="293" y="29"/>
                  <a:pt x="293" y="29"/>
                </a:cubicBezTo>
                <a:cubicBezTo>
                  <a:pt x="293" y="29"/>
                  <a:pt x="293" y="29"/>
                  <a:pt x="293" y="29"/>
                </a:cubicBezTo>
                <a:close/>
                <a:moveTo>
                  <a:pt x="300" y="18"/>
                </a:moveTo>
                <a:cubicBezTo>
                  <a:pt x="300" y="18"/>
                  <a:pt x="300" y="17"/>
                  <a:pt x="300" y="17"/>
                </a:cubicBezTo>
                <a:cubicBezTo>
                  <a:pt x="299" y="17"/>
                  <a:pt x="299" y="18"/>
                  <a:pt x="299" y="18"/>
                </a:cubicBezTo>
                <a:cubicBezTo>
                  <a:pt x="299" y="18"/>
                  <a:pt x="299" y="18"/>
                  <a:pt x="299" y="18"/>
                </a:cubicBezTo>
                <a:cubicBezTo>
                  <a:pt x="299" y="18"/>
                  <a:pt x="299" y="18"/>
                  <a:pt x="299" y="18"/>
                </a:cubicBezTo>
                <a:cubicBezTo>
                  <a:pt x="300" y="18"/>
                  <a:pt x="300" y="18"/>
                  <a:pt x="300" y="18"/>
                </a:cubicBezTo>
                <a:close/>
                <a:moveTo>
                  <a:pt x="297" y="24"/>
                </a:moveTo>
                <a:cubicBezTo>
                  <a:pt x="297" y="24"/>
                  <a:pt x="296" y="25"/>
                  <a:pt x="297" y="25"/>
                </a:cubicBezTo>
                <a:cubicBezTo>
                  <a:pt x="297" y="25"/>
                  <a:pt x="297" y="25"/>
                  <a:pt x="297" y="25"/>
                </a:cubicBezTo>
                <a:cubicBezTo>
                  <a:pt x="297" y="25"/>
                  <a:pt x="297" y="25"/>
                  <a:pt x="297" y="25"/>
                </a:cubicBezTo>
                <a:cubicBezTo>
                  <a:pt x="297" y="25"/>
                  <a:pt x="297" y="24"/>
                  <a:pt x="297" y="24"/>
                </a:cubicBezTo>
                <a:close/>
                <a:moveTo>
                  <a:pt x="294" y="26"/>
                </a:moveTo>
                <a:cubicBezTo>
                  <a:pt x="293" y="26"/>
                  <a:pt x="292" y="25"/>
                  <a:pt x="291" y="26"/>
                </a:cubicBezTo>
                <a:cubicBezTo>
                  <a:pt x="290" y="25"/>
                  <a:pt x="289" y="26"/>
                  <a:pt x="289" y="26"/>
                </a:cubicBezTo>
                <a:cubicBezTo>
                  <a:pt x="289" y="27"/>
                  <a:pt x="289" y="27"/>
                  <a:pt x="290" y="27"/>
                </a:cubicBezTo>
                <a:cubicBezTo>
                  <a:pt x="290" y="27"/>
                  <a:pt x="290" y="28"/>
                  <a:pt x="291" y="28"/>
                </a:cubicBezTo>
                <a:cubicBezTo>
                  <a:pt x="290" y="28"/>
                  <a:pt x="290" y="28"/>
                  <a:pt x="290" y="28"/>
                </a:cubicBezTo>
                <a:cubicBezTo>
                  <a:pt x="290" y="28"/>
                  <a:pt x="290" y="28"/>
                  <a:pt x="290" y="28"/>
                </a:cubicBezTo>
                <a:cubicBezTo>
                  <a:pt x="290" y="28"/>
                  <a:pt x="290" y="29"/>
                  <a:pt x="290" y="29"/>
                </a:cubicBezTo>
                <a:cubicBezTo>
                  <a:pt x="290" y="29"/>
                  <a:pt x="292" y="29"/>
                  <a:pt x="292" y="28"/>
                </a:cubicBezTo>
                <a:cubicBezTo>
                  <a:pt x="292" y="28"/>
                  <a:pt x="293" y="27"/>
                  <a:pt x="293" y="27"/>
                </a:cubicBezTo>
                <a:cubicBezTo>
                  <a:pt x="293" y="27"/>
                  <a:pt x="293" y="27"/>
                  <a:pt x="293" y="27"/>
                </a:cubicBezTo>
                <a:cubicBezTo>
                  <a:pt x="294" y="28"/>
                  <a:pt x="294" y="27"/>
                  <a:pt x="295" y="27"/>
                </a:cubicBezTo>
                <a:cubicBezTo>
                  <a:pt x="295" y="26"/>
                  <a:pt x="296" y="26"/>
                  <a:pt x="296" y="27"/>
                </a:cubicBezTo>
                <a:cubicBezTo>
                  <a:pt x="297" y="27"/>
                  <a:pt x="297" y="27"/>
                  <a:pt x="297" y="27"/>
                </a:cubicBezTo>
                <a:cubicBezTo>
                  <a:pt x="297" y="27"/>
                  <a:pt x="297" y="27"/>
                  <a:pt x="298" y="27"/>
                </a:cubicBezTo>
                <a:cubicBezTo>
                  <a:pt x="298" y="27"/>
                  <a:pt x="297" y="26"/>
                  <a:pt x="297" y="26"/>
                </a:cubicBezTo>
                <a:cubicBezTo>
                  <a:pt x="296" y="26"/>
                  <a:pt x="295" y="26"/>
                  <a:pt x="294" y="26"/>
                </a:cubicBezTo>
                <a:close/>
                <a:moveTo>
                  <a:pt x="287" y="25"/>
                </a:moveTo>
                <a:cubicBezTo>
                  <a:pt x="287" y="25"/>
                  <a:pt x="286" y="25"/>
                  <a:pt x="286" y="25"/>
                </a:cubicBezTo>
                <a:cubicBezTo>
                  <a:pt x="286" y="25"/>
                  <a:pt x="286" y="25"/>
                  <a:pt x="286" y="25"/>
                </a:cubicBezTo>
                <a:cubicBezTo>
                  <a:pt x="286" y="25"/>
                  <a:pt x="286" y="25"/>
                  <a:pt x="286" y="25"/>
                </a:cubicBezTo>
                <a:cubicBezTo>
                  <a:pt x="286" y="25"/>
                  <a:pt x="287" y="25"/>
                  <a:pt x="287" y="25"/>
                </a:cubicBezTo>
                <a:cubicBezTo>
                  <a:pt x="287" y="25"/>
                  <a:pt x="287" y="25"/>
                  <a:pt x="287" y="25"/>
                </a:cubicBezTo>
                <a:close/>
                <a:moveTo>
                  <a:pt x="288" y="21"/>
                </a:moveTo>
                <a:cubicBezTo>
                  <a:pt x="288" y="21"/>
                  <a:pt x="289" y="21"/>
                  <a:pt x="289" y="21"/>
                </a:cubicBezTo>
                <a:cubicBezTo>
                  <a:pt x="289" y="21"/>
                  <a:pt x="289" y="21"/>
                  <a:pt x="289" y="21"/>
                </a:cubicBezTo>
                <a:cubicBezTo>
                  <a:pt x="289" y="20"/>
                  <a:pt x="289" y="20"/>
                  <a:pt x="289" y="20"/>
                </a:cubicBezTo>
                <a:cubicBezTo>
                  <a:pt x="289" y="21"/>
                  <a:pt x="288" y="21"/>
                  <a:pt x="288" y="21"/>
                </a:cubicBezTo>
                <a:close/>
                <a:moveTo>
                  <a:pt x="288" y="19"/>
                </a:moveTo>
                <a:cubicBezTo>
                  <a:pt x="288" y="19"/>
                  <a:pt x="288" y="19"/>
                  <a:pt x="288" y="19"/>
                </a:cubicBezTo>
                <a:cubicBezTo>
                  <a:pt x="288" y="19"/>
                  <a:pt x="288" y="18"/>
                  <a:pt x="288" y="18"/>
                </a:cubicBezTo>
                <a:cubicBezTo>
                  <a:pt x="288" y="18"/>
                  <a:pt x="288" y="19"/>
                  <a:pt x="288" y="19"/>
                </a:cubicBezTo>
                <a:cubicBezTo>
                  <a:pt x="288" y="19"/>
                  <a:pt x="288" y="19"/>
                  <a:pt x="288" y="19"/>
                </a:cubicBezTo>
                <a:close/>
                <a:moveTo>
                  <a:pt x="289" y="23"/>
                </a:moveTo>
                <a:cubicBezTo>
                  <a:pt x="289" y="23"/>
                  <a:pt x="289" y="23"/>
                  <a:pt x="289" y="23"/>
                </a:cubicBezTo>
                <a:cubicBezTo>
                  <a:pt x="289" y="23"/>
                  <a:pt x="289" y="23"/>
                  <a:pt x="289" y="23"/>
                </a:cubicBezTo>
                <a:cubicBezTo>
                  <a:pt x="289" y="23"/>
                  <a:pt x="289" y="23"/>
                  <a:pt x="289" y="23"/>
                </a:cubicBezTo>
                <a:close/>
                <a:moveTo>
                  <a:pt x="287" y="25"/>
                </a:moveTo>
                <a:cubicBezTo>
                  <a:pt x="287" y="26"/>
                  <a:pt x="287" y="26"/>
                  <a:pt x="288" y="26"/>
                </a:cubicBezTo>
                <a:cubicBezTo>
                  <a:pt x="288" y="26"/>
                  <a:pt x="288" y="26"/>
                  <a:pt x="289" y="26"/>
                </a:cubicBezTo>
                <a:cubicBezTo>
                  <a:pt x="289" y="25"/>
                  <a:pt x="289" y="25"/>
                  <a:pt x="290" y="25"/>
                </a:cubicBezTo>
                <a:cubicBezTo>
                  <a:pt x="290" y="25"/>
                  <a:pt x="291" y="25"/>
                  <a:pt x="291" y="25"/>
                </a:cubicBezTo>
                <a:cubicBezTo>
                  <a:pt x="291" y="24"/>
                  <a:pt x="291" y="24"/>
                  <a:pt x="291" y="24"/>
                </a:cubicBezTo>
                <a:cubicBezTo>
                  <a:pt x="291" y="24"/>
                  <a:pt x="291" y="24"/>
                  <a:pt x="291" y="24"/>
                </a:cubicBezTo>
                <a:cubicBezTo>
                  <a:pt x="290" y="24"/>
                  <a:pt x="290" y="24"/>
                  <a:pt x="289" y="24"/>
                </a:cubicBezTo>
                <a:cubicBezTo>
                  <a:pt x="288" y="24"/>
                  <a:pt x="287" y="25"/>
                  <a:pt x="287" y="25"/>
                </a:cubicBezTo>
                <a:close/>
                <a:moveTo>
                  <a:pt x="289" y="11"/>
                </a:moveTo>
                <a:cubicBezTo>
                  <a:pt x="289" y="10"/>
                  <a:pt x="289" y="10"/>
                  <a:pt x="289" y="10"/>
                </a:cubicBezTo>
                <a:cubicBezTo>
                  <a:pt x="289" y="11"/>
                  <a:pt x="289" y="11"/>
                  <a:pt x="288" y="11"/>
                </a:cubicBezTo>
                <a:cubicBezTo>
                  <a:pt x="288" y="11"/>
                  <a:pt x="289" y="11"/>
                  <a:pt x="289" y="11"/>
                </a:cubicBezTo>
                <a:cubicBezTo>
                  <a:pt x="289" y="11"/>
                  <a:pt x="289" y="11"/>
                  <a:pt x="289" y="11"/>
                </a:cubicBezTo>
                <a:close/>
                <a:moveTo>
                  <a:pt x="288" y="13"/>
                </a:moveTo>
                <a:cubicBezTo>
                  <a:pt x="288" y="13"/>
                  <a:pt x="288" y="13"/>
                  <a:pt x="288" y="13"/>
                </a:cubicBezTo>
                <a:cubicBezTo>
                  <a:pt x="289" y="13"/>
                  <a:pt x="289" y="13"/>
                  <a:pt x="289" y="13"/>
                </a:cubicBezTo>
                <a:cubicBezTo>
                  <a:pt x="289" y="12"/>
                  <a:pt x="289" y="12"/>
                  <a:pt x="289" y="12"/>
                </a:cubicBezTo>
                <a:cubicBezTo>
                  <a:pt x="289" y="12"/>
                  <a:pt x="289" y="12"/>
                  <a:pt x="289" y="12"/>
                </a:cubicBezTo>
                <a:cubicBezTo>
                  <a:pt x="289" y="12"/>
                  <a:pt x="288" y="12"/>
                  <a:pt x="288" y="12"/>
                </a:cubicBezTo>
                <a:cubicBezTo>
                  <a:pt x="288" y="12"/>
                  <a:pt x="288" y="13"/>
                  <a:pt x="288" y="13"/>
                </a:cubicBezTo>
                <a:close/>
                <a:moveTo>
                  <a:pt x="288" y="8"/>
                </a:moveTo>
                <a:cubicBezTo>
                  <a:pt x="288" y="8"/>
                  <a:pt x="288" y="8"/>
                  <a:pt x="287" y="8"/>
                </a:cubicBezTo>
                <a:cubicBezTo>
                  <a:pt x="287" y="8"/>
                  <a:pt x="287" y="8"/>
                  <a:pt x="287" y="8"/>
                </a:cubicBezTo>
                <a:cubicBezTo>
                  <a:pt x="287" y="8"/>
                  <a:pt x="287" y="8"/>
                  <a:pt x="287" y="8"/>
                </a:cubicBezTo>
                <a:cubicBezTo>
                  <a:pt x="287" y="8"/>
                  <a:pt x="288" y="8"/>
                  <a:pt x="288" y="9"/>
                </a:cubicBezTo>
                <a:cubicBezTo>
                  <a:pt x="288" y="9"/>
                  <a:pt x="288" y="8"/>
                  <a:pt x="288" y="8"/>
                </a:cubicBezTo>
                <a:close/>
                <a:moveTo>
                  <a:pt x="287" y="14"/>
                </a:moveTo>
                <a:cubicBezTo>
                  <a:pt x="287" y="14"/>
                  <a:pt x="287" y="14"/>
                  <a:pt x="287" y="14"/>
                </a:cubicBezTo>
                <a:cubicBezTo>
                  <a:pt x="287" y="14"/>
                  <a:pt x="287" y="14"/>
                  <a:pt x="287" y="14"/>
                </a:cubicBezTo>
                <a:cubicBezTo>
                  <a:pt x="287" y="14"/>
                  <a:pt x="287" y="14"/>
                  <a:pt x="287" y="14"/>
                </a:cubicBezTo>
                <a:close/>
                <a:moveTo>
                  <a:pt x="286" y="21"/>
                </a:moveTo>
                <a:cubicBezTo>
                  <a:pt x="286" y="21"/>
                  <a:pt x="286" y="21"/>
                  <a:pt x="285" y="21"/>
                </a:cubicBezTo>
                <a:cubicBezTo>
                  <a:pt x="285" y="22"/>
                  <a:pt x="285" y="22"/>
                  <a:pt x="285" y="23"/>
                </a:cubicBezTo>
                <a:cubicBezTo>
                  <a:pt x="285" y="23"/>
                  <a:pt x="286" y="23"/>
                  <a:pt x="286" y="23"/>
                </a:cubicBezTo>
                <a:cubicBezTo>
                  <a:pt x="286" y="22"/>
                  <a:pt x="286" y="22"/>
                  <a:pt x="286" y="22"/>
                </a:cubicBezTo>
                <a:cubicBezTo>
                  <a:pt x="286" y="21"/>
                  <a:pt x="286" y="21"/>
                  <a:pt x="287" y="22"/>
                </a:cubicBezTo>
                <a:cubicBezTo>
                  <a:pt x="287" y="23"/>
                  <a:pt x="287" y="23"/>
                  <a:pt x="288" y="22"/>
                </a:cubicBezTo>
                <a:cubicBezTo>
                  <a:pt x="288" y="22"/>
                  <a:pt x="288" y="22"/>
                  <a:pt x="288" y="22"/>
                </a:cubicBezTo>
                <a:cubicBezTo>
                  <a:pt x="287" y="21"/>
                  <a:pt x="287" y="21"/>
                  <a:pt x="286" y="21"/>
                </a:cubicBezTo>
                <a:close/>
                <a:moveTo>
                  <a:pt x="286" y="36"/>
                </a:moveTo>
                <a:cubicBezTo>
                  <a:pt x="286" y="36"/>
                  <a:pt x="286" y="37"/>
                  <a:pt x="286" y="37"/>
                </a:cubicBezTo>
                <a:cubicBezTo>
                  <a:pt x="287" y="37"/>
                  <a:pt x="287" y="37"/>
                  <a:pt x="287" y="36"/>
                </a:cubicBezTo>
                <a:cubicBezTo>
                  <a:pt x="287" y="36"/>
                  <a:pt x="287" y="36"/>
                  <a:pt x="287" y="36"/>
                </a:cubicBezTo>
                <a:cubicBezTo>
                  <a:pt x="287" y="36"/>
                  <a:pt x="286" y="36"/>
                  <a:pt x="286" y="36"/>
                </a:cubicBezTo>
                <a:cubicBezTo>
                  <a:pt x="286" y="36"/>
                  <a:pt x="286" y="36"/>
                  <a:pt x="286" y="36"/>
                </a:cubicBezTo>
                <a:close/>
                <a:moveTo>
                  <a:pt x="287" y="38"/>
                </a:moveTo>
                <a:cubicBezTo>
                  <a:pt x="287" y="38"/>
                  <a:pt x="287" y="38"/>
                  <a:pt x="287" y="38"/>
                </a:cubicBezTo>
                <a:cubicBezTo>
                  <a:pt x="287" y="38"/>
                  <a:pt x="286" y="38"/>
                  <a:pt x="286" y="38"/>
                </a:cubicBezTo>
                <a:cubicBezTo>
                  <a:pt x="286" y="38"/>
                  <a:pt x="287" y="39"/>
                  <a:pt x="287" y="39"/>
                </a:cubicBezTo>
                <a:cubicBezTo>
                  <a:pt x="287" y="39"/>
                  <a:pt x="287" y="39"/>
                  <a:pt x="287" y="39"/>
                </a:cubicBezTo>
                <a:cubicBezTo>
                  <a:pt x="287" y="39"/>
                  <a:pt x="287" y="38"/>
                  <a:pt x="287" y="38"/>
                </a:cubicBezTo>
                <a:close/>
                <a:moveTo>
                  <a:pt x="286" y="43"/>
                </a:moveTo>
                <a:cubicBezTo>
                  <a:pt x="286" y="43"/>
                  <a:pt x="287" y="43"/>
                  <a:pt x="287" y="42"/>
                </a:cubicBezTo>
                <a:cubicBezTo>
                  <a:pt x="287" y="41"/>
                  <a:pt x="288" y="41"/>
                  <a:pt x="289" y="40"/>
                </a:cubicBezTo>
                <a:cubicBezTo>
                  <a:pt x="289" y="40"/>
                  <a:pt x="290" y="40"/>
                  <a:pt x="290" y="39"/>
                </a:cubicBezTo>
                <a:cubicBezTo>
                  <a:pt x="290" y="39"/>
                  <a:pt x="290" y="39"/>
                  <a:pt x="289" y="39"/>
                </a:cubicBezTo>
                <a:cubicBezTo>
                  <a:pt x="289" y="39"/>
                  <a:pt x="289" y="39"/>
                  <a:pt x="288" y="39"/>
                </a:cubicBezTo>
                <a:cubicBezTo>
                  <a:pt x="288" y="39"/>
                  <a:pt x="288" y="39"/>
                  <a:pt x="288" y="39"/>
                </a:cubicBezTo>
                <a:cubicBezTo>
                  <a:pt x="288" y="39"/>
                  <a:pt x="288" y="39"/>
                  <a:pt x="288" y="39"/>
                </a:cubicBezTo>
                <a:cubicBezTo>
                  <a:pt x="289" y="38"/>
                  <a:pt x="289" y="37"/>
                  <a:pt x="291" y="37"/>
                </a:cubicBezTo>
                <a:cubicBezTo>
                  <a:pt x="291" y="37"/>
                  <a:pt x="291" y="37"/>
                  <a:pt x="291" y="37"/>
                </a:cubicBezTo>
                <a:cubicBezTo>
                  <a:pt x="291" y="37"/>
                  <a:pt x="291" y="36"/>
                  <a:pt x="290" y="36"/>
                </a:cubicBezTo>
                <a:cubicBezTo>
                  <a:pt x="289" y="36"/>
                  <a:pt x="288" y="37"/>
                  <a:pt x="288" y="38"/>
                </a:cubicBezTo>
                <a:cubicBezTo>
                  <a:pt x="287" y="38"/>
                  <a:pt x="287" y="38"/>
                  <a:pt x="287" y="39"/>
                </a:cubicBezTo>
                <a:cubicBezTo>
                  <a:pt x="287" y="39"/>
                  <a:pt x="287" y="39"/>
                  <a:pt x="286" y="40"/>
                </a:cubicBezTo>
                <a:cubicBezTo>
                  <a:pt x="286" y="40"/>
                  <a:pt x="286" y="40"/>
                  <a:pt x="286" y="40"/>
                </a:cubicBezTo>
                <a:cubicBezTo>
                  <a:pt x="286" y="40"/>
                  <a:pt x="287" y="40"/>
                  <a:pt x="287" y="40"/>
                </a:cubicBezTo>
                <a:cubicBezTo>
                  <a:pt x="287" y="40"/>
                  <a:pt x="287" y="40"/>
                  <a:pt x="287" y="40"/>
                </a:cubicBezTo>
                <a:cubicBezTo>
                  <a:pt x="287" y="40"/>
                  <a:pt x="288" y="40"/>
                  <a:pt x="288" y="40"/>
                </a:cubicBezTo>
                <a:cubicBezTo>
                  <a:pt x="288" y="40"/>
                  <a:pt x="288" y="41"/>
                  <a:pt x="287" y="41"/>
                </a:cubicBezTo>
                <a:cubicBezTo>
                  <a:pt x="287" y="41"/>
                  <a:pt x="286" y="41"/>
                  <a:pt x="286" y="42"/>
                </a:cubicBezTo>
                <a:cubicBezTo>
                  <a:pt x="286" y="43"/>
                  <a:pt x="286" y="43"/>
                  <a:pt x="286" y="43"/>
                </a:cubicBezTo>
                <a:close/>
                <a:moveTo>
                  <a:pt x="287" y="44"/>
                </a:moveTo>
                <a:cubicBezTo>
                  <a:pt x="287" y="44"/>
                  <a:pt x="287" y="44"/>
                  <a:pt x="286" y="44"/>
                </a:cubicBezTo>
                <a:cubicBezTo>
                  <a:pt x="287" y="45"/>
                  <a:pt x="287" y="45"/>
                  <a:pt x="287" y="45"/>
                </a:cubicBezTo>
                <a:cubicBezTo>
                  <a:pt x="287" y="45"/>
                  <a:pt x="287" y="45"/>
                  <a:pt x="287" y="44"/>
                </a:cubicBezTo>
                <a:cubicBezTo>
                  <a:pt x="287" y="44"/>
                  <a:pt x="287" y="44"/>
                  <a:pt x="287" y="44"/>
                </a:cubicBezTo>
                <a:close/>
                <a:moveTo>
                  <a:pt x="286" y="196"/>
                </a:moveTo>
                <a:cubicBezTo>
                  <a:pt x="286" y="196"/>
                  <a:pt x="286" y="197"/>
                  <a:pt x="286" y="197"/>
                </a:cubicBezTo>
                <a:cubicBezTo>
                  <a:pt x="286" y="197"/>
                  <a:pt x="287" y="197"/>
                  <a:pt x="287" y="197"/>
                </a:cubicBezTo>
                <a:cubicBezTo>
                  <a:pt x="287" y="196"/>
                  <a:pt x="287" y="196"/>
                  <a:pt x="286" y="196"/>
                </a:cubicBezTo>
                <a:cubicBezTo>
                  <a:pt x="286" y="196"/>
                  <a:pt x="286" y="196"/>
                  <a:pt x="286" y="196"/>
                </a:cubicBezTo>
                <a:close/>
                <a:moveTo>
                  <a:pt x="286" y="209"/>
                </a:moveTo>
                <a:cubicBezTo>
                  <a:pt x="287" y="209"/>
                  <a:pt x="287" y="209"/>
                  <a:pt x="287" y="209"/>
                </a:cubicBezTo>
                <a:cubicBezTo>
                  <a:pt x="288" y="209"/>
                  <a:pt x="289" y="209"/>
                  <a:pt x="290" y="209"/>
                </a:cubicBezTo>
                <a:cubicBezTo>
                  <a:pt x="290" y="209"/>
                  <a:pt x="290" y="209"/>
                  <a:pt x="290" y="209"/>
                </a:cubicBezTo>
                <a:cubicBezTo>
                  <a:pt x="290" y="208"/>
                  <a:pt x="290" y="208"/>
                  <a:pt x="290" y="208"/>
                </a:cubicBezTo>
                <a:cubicBezTo>
                  <a:pt x="288" y="208"/>
                  <a:pt x="288" y="209"/>
                  <a:pt x="287" y="209"/>
                </a:cubicBezTo>
                <a:cubicBezTo>
                  <a:pt x="287" y="209"/>
                  <a:pt x="287" y="209"/>
                  <a:pt x="286" y="209"/>
                </a:cubicBezTo>
                <a:close/>
                <a:moveTo>
                  <a:pt x="289" y="214"/>
                </a:moveTo>
                <a:cubicBezTo>
                  <a:pt x="289" y="214"/>
                  <a:pt x="289" y="214"/>
                  <a:pt x="289" y="214"/>
                </a:cubicBezTo>
                <a:cubicBezTo>
                  <a:pt x="289" y="214"/>
                  <a:pt x="289" y="214"/>
                  <a:pt x="289" y="214"/>
                </a:cubicBezTo>
                <a:cubicBezTo>
                  <a:pt x="290" y="214"/>
                  <a:pt x="290" y="214"/>
                  <a:pt x="290" y="213"/>
                </a:cubicBezTo>
                <a:cubicBezTo>
                  <a:pt x="289" y="213"/>
                  <a:pt x="289" y="213"/>
                  <a:pt x="289" y="214"/>
                </a:cubicBezTo>
                <a:close/>
                <a:moveTo>
                  <a:pt x="298" y="203"/>
                </a:moveTo>
                <a:cubicBezTo>
                  <a:pt x="298" y="202"/>
                  <a:pt x="298" y="202"/>
                  <a:pt x="298" y="202"/>
                </a:cubicBezTo>
                <a:cubicBezTo>
                  <a:pt x="298" y="202"/>
                  <a:pt x="298" y="202"/>
                  <a:pt x="298" y="203"/>
                </a:cubicBezTo>
                <a:cubicBezTo>
                  <a:pt x="298" y="203"/>
                  <a:pt x="298" y="203"/>
                  <a:pt x="298" y="203"/>
                </a:cubicBezTo>
                <a:cubicBezTo>
                  <a:pt x="298" y="203"/>
                  <a:pt x="298" y="203"/>
                  <a:pt x="298" y="203"/>
                </a:cubicBezTo>
                <a:close/>
                <a:moveTo>
                  <a:pt x="298" y="209"/>
                </a:moveTo>
                <a:cubicBezTo>
                  <a:pt x="298" y="209"/>
                  <a:pt x="298" y="209"/>
                  <a:pt x="298" y="209"/>
                </a:cubicBezTo>
                <a:cubicBezTo>
                  <a:pt x="298" y="209"/>
                  <a:pt x="298" y="209"/>
                  <a:pt x="298" y="209"/>
                </a:cubicBezTo>
                <a:cubicBezTo>
                  <a:pt x="298" y="209"/>
                  <a:pt x="298" y="209"/>
                  <a:pt x="298" y="209"/>
                </a:cubicBezTo>
                <a:close/>
                <a:moveTo>
                  <a:pt x="298" y="205"/>
                </a:moveTo>
                <a:cubicBezTo>
                  <a:pt x="298" y="205"/>
                  <a:pt x="298" y="205"/>
                  <a:pt x="298" y="205"/>
                </a:cubicBezTo>
                <a:cubicBezTo>
                  <a:pt x="298" y="205"/>
                  <a:pt x="298" y="205"/>
                  <a:pt x="298" y="205"/>
                </a:cubicBezTo>
                <a:cubicBezTo>
                  <a:pt x="298" y="205"/>
                  <a:pt x="298" y="205"/>
                  <a:pt x="298" y="205"/>
                </a:cubicBezTo>
                <a:cubicBezTo>
                  <a:pt x="298" y="205"/>
                  <a:pt x="298" y="205"/>
                  <a:pt x="298" y="205"/>
                </a:cubicBezTo>
                <a:close/>
                <a:moveTo>
                  <a:pt x="300" y="199"/>
                </a:moveTo>
                <a:cubicBezTo>
                  <a:pt x="300" y="199"/>
                  <a:pt x="299" y="198"/>
                  <a:pt x="299" y="199"/>
                </a:cubicBezTo>
                <a:cubicBezTo>
                  <a:pt x="298" y="199"/>
                  <a:pt x="298" y="199"/>
                  <a:pt x="298" y="199"/>
                </a:cubicBezTo>
                <a:cubicBezTo>
                  <a:pt x="298" y="199"/>
                  <a:pt x="298" y="199"/>
                  <a:pt x="297" y="199"/>
                </a:cubicBezTo>
                <a:cubicBezTo>
                  <a:pt x="297" y="199"/>
                  <a:pt x="297" y="199"/>
                  <a:pt x="298" y="200"/>
                </a:cubicBezTo>
                <a:cubicBezTo>
                  <a:pt x="298" y="200"/>
                  <a:pt x="298" y="200"/>
                  <a:pt x="298" y="200"/>
                </a:cubicBezTo>
                <a:cubicBezTo>
                  <a:pt x="300" y="200"/>
                  <a:pt x="300" y="200"/>
                  <a:pt x="300" y="199"/>
                </a:cubicBezTo>
                <a:close/>
                <a:moveTo>
                  <a:pt x="300" y="170"/>
                </a:moveTo>
                <a:cubicBezTo>
                  <a:pt x="300" y="170"/>
                  <a:pt x="301" y="170"/>
                  <a:pt x="301" y="170"/>
                </a:cubicBezTo>
                <a:cubicBezTo>
                  <a:pt x="300" y="170"/>
                  <a:pt x="300" y="170"/>
                  <a:pt x="300" y="169"/>
                </a:cubicBezTo>
                <a:cubicBezTo>
                  <a:pt x="300" y="170"/>
                  <a:pt x="300" y="170"/>
                  <a:pt x="300" y="170"/>
                </a:cubicBezTo>
                <a:cubicBezTo>
                  <a:pt x="300" y="170"/>
                  <a:pt x="300" y="170"/>
                  <a:pt x="300" y="170"/>
                </a:cubicBezTo>
                <a:close/>
                <a:moveTo>
                  <a:pt x="301" y="129"/>
                </a:moveTo>
                <a:cubicBezTo>
                  <a:pt x="301" y="129"/>
                  <a:pt x="301" y="129"/>
                  <a:pt x="301" y="129"/>
                </a:cubicBezTo>
                <a:cubicBezTo>
                  <a:pt x="301" y="129"/>
                  <a:pt x="301" y="129"/>
                  <a:pt x="301" y="129"/>
                </a:cubicBezTo>
                <a:cubicBezTo>
                  <a:pt x="301" y="129"/>
                  <a:pt x="301" y="129"/>
                  <a:pt x="300" y="129"/>
                </a:cubicBezTo>
                <a:cubicBezTo>
                  <a:pt x="301" y="129"/>
                  <a:pt x="301" y="129"/>
                  <a:pt x="301" y="129"/>
                </a:cubicBezTo>
                <a:close/>
                <a:moveTo>
                  <a:pt x="301" y="88"/>
                </a:moveTo>
                <a:cubicBezTo>
                  <a:pt x="301" y="87"/>
                  <a:pt x="301" y="87"/>
                  <a:pt x="301" y="87"/>
                </a:cubicBezTo>
                <a:cubicBezTo>
                  <a:pt x="301" y="87"/>
                  <a:pt x="300" y="88"/>
                  <a:pt x="300" y="88"/>
                </a:cubicBezTo>
                <a:cubicBezTo>
                  <a:pt x="300" y="88"/>
                  <a:pt x="301" y="88"/>
                  <a:pt x="301" y="88"/>
                </a:cubicBezTo>
                <a:cubicBezTo>
                  <a:pt x="301" y="88"/>
                  <a:pt x="301" y="88"/>
                  <a:pt x="301" y="88"/>
                </a:cubicBezTo>
                <a:close/>
                <a:moveTo>
                  <a:pt x="301" y="185"/>
                </a:moveTo>
                <a:cubicBezTo>
                  <a:pt x="301" y="185"/>
                  <a:pt x="301" y="185"/>
                  <a:pt x="301" y="185"/>
                </a:cubicBezTo>
                <a:cubicBezTo>
                  <a:pt x="301" y="185"/>
                  <a:pt x="301" y="185"/>
                  <a:pt x="301" y="185"/>
                </a:cubicBezTo>
                <a:cubicBezTo>
                  <a:pt x="301" y="185"/>
                  <a:pt x="301" y="185"/>
                  <a:pt x="301" y="185"/>
                </a:cubicBezTo>
                <a:cubicBezTo>
                  <a:pt x="301" y="185"/>
                  <a:pt x="301" y="185"/>
                  <a:pt x="301" y="185"/>
                </a:cubicBezTo>
                <a:close/>
                <a:moveTo>
                  <a:pt x="302" y="54"/>
                </a:moveTo>
                <a:cubicBezTo>
                  <a:pt x="302" y="54"/>
                  <a:pt x="302" y="53"/>
                  <a:pt x="301" y="53"/>
                </a:cubicBezTo>
                <a:cubicBezTo>
                  <a:pt x="301" y="53"/>
                  <a:pt x="301" y="53"/>
                  <a:pt x="301" y="53"/>
                </a:cubicBezTo>
                <a:cubicBezTo>
                  <a:pt x="301" y="53"/>
                  <a:pt x="301" y="54"/>
                  <a:pt x="301" y="54"/>
                </a:cubicBezTo>
                <a:cubicBezTo>
                  <a:pt x="301" y="54"/>
                  <a:pt x="301" y="54"/>
                  <a:pt x="301" y="54"/>
                </a:cubicBezTo>
                <a:cubicBezTo>
                  <a:pt x="301" y="55"/>
                  <a:pt x="301" y="55"/>
                  <a:pt x="301" y="55"/>
                </a:cubicBezTo>
                <a:cubicBezTo>
                  <a:pt x="302" y="54"/>
                  <a:pt x="302" y="54"/>
                  <a:pt x="302" y="54"/>
                </a:cubicBezTo>
                <a:close/>
                <a:moveTo>
                  <a:pt x="302" y="46"/>
                </a:moveTo>
                <a:cubicBezTo>
                  <a:pt x="302" y="46"/>
                  <a:pt x="303" y="46"/>
                  <a:pt x="303" y="46"/>
                </a:cubicBezTo>
                <a:cubicBezTo>
                  <a:pt x="303" y="46"/>
                  <a:pt x="303" y="46"/>
                  <a:pt x="303" y="46"/>
                </a:cubicBezTo>
                <a:cubicBezTo>
                  <a:pt x="302" y="45"/>
                  <a:pt x="302" y="45"/>
                  <a:pt x="302" y="45"/>
                </a:cubicBezTo>
                <a:cubicBezTo>
                  <a:pt x="301" y="45"/>
                  <a:pt x="301" y="45"/>
                  <a:pt x="301" y="45"/>
                </a:cubicBezTo>
                <a:cubicBezTo>
                  <a:pt x="302" y="46"/>
                  <a:pt x="302" y="46"/>
                  <a:pt x="302" y="46"/>
                </a:cubicBezTo>
                <a:close/>
                <a:moveTo>
                  <a:pt x="303" y="41"/>
                </a:moveTo>
                <a:cubicBezTo>
                  <a:pt x="303" y="41"/>
                  <a:pt x="303" y="40"/>
                  <a:pt x="303" y="40"/>
                </a:cubicBezTo>
                <a:cubicBezTo>
                  <a:pt x="303" y="40"/>
                  <a:pt x="302" y="40"/>
                  <a:pt x="302" y="41"/>
                </a:cubicBezTo>
                <a:cubicBezTo>
                  <a:pt x="302" y="41"/>
                  <a:pt x="302" y="41"/>
                  <a:pt x="303" y="41"/>
                </a:cubicBezTo>
                <a:cubicBezTo>
                  <a:pt x="303" y="41"/>
                  <a:pt x="303" y="41"/>
                  <a:pt x="303" y="41"/>
                </a:cubicBezTo>
                <a:close/>
                <a:moveTo>
                  <a:pt x="303" y="148"/>
                </a:moveTo>
                <a:cubicBezTo>
                  <a:pt x="303" y="148"/>
                  <a:pt x="303" y="148"/>
                  <a:pt x="303" y="148"/>
                </a:cubicBezTo>
                <a:cubicBezTo>
                  <a:pt x="303" y="148"/>
                  <a:pt x="303" y="148"/>
                  <a:pt x="303" y="148"/>
                </a:cubicBezTo>
                <a:cubicBezTo>
                  <a:pt x="303" y="148"/>
                  <a:pt x="303" y="148"/>
                  <a:pt x="303" y="148"/>
                </a:cubicBezTo>
                <a:cubicBezTo>
                  <a:pt x="303" y="148"/>
                  <a:pt x="303" y="148"/>
                  <a:pt x="303" y="148"/>
                </a:cubicBezTo>
                <a:close/>
                <a:moveTo>
                  <a:pt x="304" y="53"/>
                </a:moveTo>
                <a:cubicBezTo>
                  <a:pt x="304" y="53"/>
                  <a:pt x="304" y="53"/>
                  <a:pt x="304" y="53"/>
                </a:cubicBezTo>
                <a:cubicBezTo>
                  <a:pt x="304" y="53"/>
                  <a:pt x="304" y="53"/>
                  <a:pt x="304" y="53"/>
                </a:cubicBezTo>
                <a:cubicBezTo>
                  <a:pt x="304" y="53"/>
                  <a:pt x="304" y="53"/>
                  <a:pt x="304" y="53"/>
                </a:cubicBezTo>
                <a:cubicBezTo>
                  <a:pt x="304" y="53"/>
                  <a:pt x="304" y="53"/>
                  <a:pt x="304" y="53"/>
                </a:cubicBezTo>
                <a:close/>
                <a:moveTo>
                  <a:pt x="304" y="146"/>
                </a:moveTo>
                <a:cubicBezTo>
                  <a:pt x="304" y="146"/>
                  <a:pt x="304" y="146"/>
                  <a:pt x="304" y="146"/>
                </a:cubicBezTo>
                <a:cubicBezTo>
                  <a:pt x="304" y="146"/>
                  <a:pt x="304" y="146"/>
                  <a:pt x="304" y="146"/>
                </a:cubicBezTo>
                <a:cubicBezTo>
                  <a:pt x="304" y="146"/>
                  <a:pt x="304" y="146"/>
                  <a:pt x="304" y="146"/>
                </a:cubicBezTo>
                <a:cubicBezTo>
                  <a:pt x="304" y="146"/>
                  <a:pt x="304" y="146"/>
                  <a:pt x="304" y="146"/>
                </a:cubicBezTo>
                <a:close/>
                <a:moveTo>
                  <a:pt x="304" y="46"/>
                </a:moveTo>
                <a:cubicBezTo>
                  <a:pt x="304" y="46"/>
                  <a:pt x="304" y="45"/>
                  <a:pt x="304" y="45"/>
                </a:cubicBezTo>
                <a:cubicBezTo>
                  <a:pt x="304" y="45"/>
                  <a:pt x="304" y="46"/>
                  <a:pt x="304" y="46"/>
                </a:cubicBezTo>
                <a:cubicBezTo>
                  <a:pt x="304" y="46"/>
                  <a:pt x="304" y="46"/>
                  <a:pt x="304" y="46"/>
                </a:cubicBezTo>
                <a:cubicBezTo>
                  <a:pt x="304" y="46"/>
                  <a:pt x="304" y="46"/>
                  <a:pt x="304" y="46"/>
                </a:cubicBezTo>
                <a:close/>
                <a:moveTo>
                  <a:pt x="304" y="45"/>
                </a:moveTo>
                <a:cubicBezTo>
                  <a:pt x="304" y="45"/>
                  <a:pt x="304" y="45"/>
                  <a:pt x="304" y="45"/>
                </a:cubicBezTo>
                <a:cubicBezTo>
                  <a:pt x="304" y="45"/>
                  <a:pt x="303" y="45"/>
                  <a:pt x="303" y="45"/>
                </a:cubicBezTo>
                <a:cubicBezTo>
                  <a:pt x="303" y="45"/>
                  <a:pt x="303" y="45"/>
                  <a:pt x="304" y="45"/>
                </a:cubicBezTo>
                <a:cubicBezTo>
                  <a:pt x="304" y="45"/>
                  <a:pt x="304" y="45"/>
                  <a:pt x="304" y="45"/>
                </a:cubicBezTo>
                <a:close/>
                <a:moveTo>
                  <a:pt x="303" y="39"/>
                </a:moveTo>
                <a:cubicBezTo>
                  <a:pt x="303" y="39"/>
                  <a:pt x="303" y="38"/>
                  <a:pt x="303" y="38"/>
                </a:cubicBezTo>
                <a:cubicBezTo>
                  <a:pt x="303" y="38"/>
                  <a:pt x="303" y="39"/>
                  <a:pt x="303" y="39"/>
                </a:cubicBezTo>
                <a:cubicBezTo>
                  <a:pt x="303" y="39"/>
                  <a:pt x="303" y="39"/>
                  <a:pt x="303" y="39"/>
                </a:cubicBezTo>
                <a:close/>
                <a:moveTo>
                  <a:pt x="301" y="36"/>
                </a:moveTo>
                <a:cubicBezTo>
                  <a:pt x="301" y="36"/>
                  <a:pt x="301" y="36"/>
                  <a:pt x="301" y="36"/>
                </a:cubicBezTo>
                <a:cubicBezTo>
                  <a:pt x="301" y="35"/>
                  <a:pt x="301" y="35"/>
                  <a:pt x="301" y="35"/>
                </a:cubicBezTo>
                <a:cubicBezTo>
                  <a:pt x="301" y="35"/>
                  <a:pt x="301" y="35"/>
                  <a:pt x="301" y="35"/>
                </a:cubicBezTo>
                <a:cubicBezTo>
                  <a:pt x="301" y="35"/>
                  <a:pt x="301" y="35"/>
                  <a:pt x="300" y="36"/>
                </a:cubicBezTo>
                <a:lnTo>
                  <a:pt x="301" y="36"/>
                </a:lnTo>
                <a:close/>
                <a:moveTo>
                  <a:pt x="300" y="19"/>
                </a:moveTo>
                <a:cubicBezTo>
                  <a:pt x="300" y="19"/>
                  <a:pt x="300" y="19"/>
                  <a:pt x="300" y="19"/>
                </a:cubicBezTo>
                <a:cubicBezTo>
                  <a:pt x="300" y="19"/>
                  <a:pt x="300" y="20"/>
                  <a:pt x="301" y="20"/>
                </a:cubicBezTo>
                <a:cubicBezTo>
                  <a:pt x="301" y="20"/>
                  <a:pt x="301" y="20"/>
                  <a:pt x="301" y="20"/>
                </a:cubicBezTo>
                <a:cubicBezTo>
                  <a:pt x="301" y="19"/>
                  <a:pt x="301" y="19"/>
                  <a:pt x="300" y="19"/>
                </a:cubicBezTo>
                <a:close/>
                <a:moveTo>
                  <a:pt x="301" y="18"/>
                </a:moveTo>
                <a:cubicBezTo>
                  <a:pt x="301" y="18"/>
                  <a:pt x="301" y="18"/>
                  <a:pt x="301" y="18"/>
                </a:cubicBezTo>
                <a:cubicBezTo>
                  <a:pt x="301" y="18"/>
                  <a:pt x="301" y="18"/>
                  <a:pt x="301" y="18"/>
                </a:cubicBezTo>
                <a:cubicBezTo>
                  <a:pt x="301" y="18"/>
                  <a:pt x="300" y="18"/>
                  <a:pt x="300" y="18"/>
                </a:cubicBezTo>
                <a:cubicBezTo>
                  <a:pt x="300" y="18"/>
                  <a:pt x="301" y="18"/>
                  <a:pt x="301" y="18"/>
                </a:cubicBezTo>
                <a:close/>
                <a:moveTo>
                  <a:pt x="300" y="25"/>
                </a:moveTo>
                <a:cubicBezTo>
                  <a:pt x="300" y="26"/>
                  <a:pt x="300" y="26"/>
                  <a:pt x="301" y="26"/>
                </a:cubicBezTo>
                <a:cubicBezTo>
                  <a:pt x="301" y="26"/>
                  <a:pt x="301" y="25"/>
                  <a:pt x="301" y="25"/>
                </a:cubicBezTo>
                <a:cubicBezTo>
                  <a:pt x="300" y="25"/>
                  <a:pt x="300" y="25"/>
                  <a:pt x="300" y="25"/>
                </a:cubicBezTo>
                <a:close/>
                <a:moveTo>
                  <a:pt x="302" y="28"/>
                </a:moveTo>
                <a:cubicBezTo>
                  <a:pt x="302" y="28"/>
                  <a:pt x="303" y="28"/>
                  <a:pt x="303" y="28"/>
                </a:cubicBezTo>
                <a:cubicBezTo>
                  <a:pt x="303" y="28"/>
                  <a:pt x="302" y="28"/>
                  <a:pt x="302" y="28"/>
                </a:cubicBezTo>
                <a:cubicBezTo>
                  <a:pt x="302" y="28"/>
                  <a:pt x="302" y="28"/>
                  <a:pt x="302" y="28"/>
                </a:cubicBezTo>
                <a:cubicBezTo>
                  <a:pt x="302" y="28"/>
                  <a:pt x="302" y="28"/>
                  <a:pt x="302" y="28"/>
                </a:cubicBezTo>
                <a:close/>
                <a:moveTo>
                  <a:pt x="303" y="27"/>
                </a:moveTo>
                <a:cubicBezTo>
                  <a:pt x="303" y="27"/>
                  <a:pt x="303" y="26"/>
                  <a:pt x="303" y="26"/>
                </a:cubicBezTo>
                <a:cubicBezTo>
                  <a:pt x="303" y="26"/>
                  <a:pt x="303" y="26"/>
                  <a:pt x="303" y="26"/>
                </a:cubicBezTo>
                <a:cubicBezTo>
                  <a:pt x="303" y="26"/>
                  <a:pt x="303" y="26"/>
                  <a:pt x="303" y="26"/>
                </a:cubicBezTo>
                <a:cubicBezTo>
                  <a:pt x="303" y="26"/>
                  <a:pt x="303" y="27"/>
                  <a:pt x="303" y="27"/>
                </a:cubicBezTo>
                <a:close/>
                <a:moveTo>
                  <a:pt x="305" y="36"/>
                </a:moveTo>
                <a:cubicBezTo>
                  <a:pt x="305" y="35"/>
                  <a:pt x="305" y="35"/>
                  <a:pt x="305" y="35"/>
                </a:cubicBezTo>
                <a:cubicBezTo>
                  <a:pt x="305" y="35"/>
                  <a:pt x="305" y="35"/>
                  <a:pt x="305" y="35"/>
                </a:cubicBezTo>
                <a:cubicBezTo>
                  <a:pt x="305" y="36"/>
                  <a:pt x="305" y="36"/>
                  <a:pt x="305" y="36"/>
                </a:cubicBezTo>
                <a:close/>
                <a:moveTo>
                  <a:pt x="310" y="31"/>
                </a:moveTo>
                <a:cubicBezTo>
                  <a:pt x="310" y="31"/>
                  <a:pt x="310" y="32"/>
                  <a:pt x="310" y="32"/>
                </a:cubicBezTo>
                <a:cubicBezTo>
                  <a:pt x="310" y="32"/>
                  <a:pt x="310" y="31"/>
                  <a:pt x="310" y="31"/>
                </a:cubicBezTo>
                <a:cubicBezTo>
                  <a:pt x="311" y="31"/>
                  <a:pt x="311" y="30"/>
                  <a:pt x="310" y="30"/>
                </a:cubicBezTo>
                <a:cubicBezTo>
                  <a:pt x="309" y="30"/>
                  <a:pt x="309" y="31"/>
                  <a:pt x="310" y="31"/>
                </a:cubicBezTo>
                <a:close/>
                <a:moveTo>
                  <a:pt x="314" y="39"/>
                </a:moveTo>
                <a:cubicBezTo>
                  <a:pt x="314" y="39"/>
                  <a:pt x="314" y="39"/>
                  <a:pt x="315" y="39"/>
                </a:cubicBezTo>
                <a:cubicBezTo>
                  <a:pt x="315" y="39"/>
                  <a:pt x="315" y="39"/>
                  <a:pt x="315" y="39"/>
                </a:cubicBezTo>
                <a:cubicBezTo>
                  <a:pt x="315" y="38"/>
                  <a:pt x="315" y="38"/>
                  <a:pt x="315" y="38"/>
                </a:cubicBezTo>
                <a:cubicBezTo>
                  <a:pt x="314" y="38"/>
                  <a:pt x="314" y="38"/>
                  <a:pt x="314" y="39"/>
                </a:cubicBezTo>
                <a:close/>
                <a:moveTo>
                  <a:pt x="316" y="40"/>
                </a:moveTo>
                <a:cubicBezTo>
                  <a:pt x="316" y="40"/>
                  <a:pt x="316" y="40"/>
                  <a:pt x="316" y="40"/>
                </a:cubicBezTo>
                <a:cubicBezTo>
                  <a:pt x="316" y="40"/>
                  <a:pt x="315" y="40"/>
                  <a:pt x="315" y="40"/>
                </a:cubicBezTo>
                <a:cubicBezTo>
                  <a:pt x="315" y="41"/>
                  <a:pt x="315" y="41"/>
                  <a:pt x="315" y="41"/>
                </a:cubicBezTo>
                <a:cubicBezTo>
                  <a:pt x="315" y="41"/>
                  <a:pt x="315" y="42"/>
                  <a:pt x="315" y="42"/>
                </a:cubicBezTo>
                <a:cubicBezTo>
                  <a:pt x="315" y="41"/>
                  <a:pt x="316" y="41"/>
                  <a:pt x="316" y="41"/>
                </a:cubicBezTo>
                <a:cubicBezTo>
                  <a:pt x="317" y="41"/>
                  <a:pt x="317" y="41"/>
                  <a:pt x="317" y="41"/>
                </a:cubicBezTo>
                <a:cubicBezTo>
                  <a:pt x="318" y="41"/>
                  <a:pt x="318" y="40"/>
                  <a:pt x="318" y="40"/>
                </a:cubicBezTo>
                <a:cubicBezTo>
                  <a:pt x="318" y="40"/>
                  <a:pt x="318" y="39"/>
                  <a:pt x="318" y="39"/>
                </a:cubicBezTo>
                <a:cubicBezTo>
                  <a:pt x="317" y="39"/>
                  <a:pt x="317" y="39"/>
                  <a:pt x="316" y="38"/>
                </a:cubicBezTo>
                <a:cubicBezTo>
                  <a:pt x="316" y="38"/>
                  <a:pt x="315" y="39"/>
                  <a:pt x="316" y="39"/>
                </a:cubicBezTo>
                <a:cubicBezTo>
                  <a:pt x="316" y="39"/>
                  <a:pt x="316" y="39"/>
                  <a:pt x="316" y="40"/>
                </a:cubicBezTo>
                <a:cubicBezTo>
                  <a:pt x="316" y="40"/>
                  <a:pt x="316" y="40"/>
                  <a:pt x="316" y="40"/>
                </a:cubicBezTo>
                <a:close/>
                <a:moveTo>
                  <a:pt x="323" y="34"/>
                </a:moveTo>
                <a:cubicBezTo>
                  <a:pt x="322" y="34"/>
                  <a:pt x="322" y="34"/>
                  <a:pt x="322" y="34"/>
                </a:cubicBezTo>
                <a:cubicBezTo>
                  <a:pt x="322" y="34"/>
                  <a:pt x="322" y="34"/>
                  <a:pt x="322" y="34"/>
                </a:cubicBezTo>
                <a:cubicBezTo>
                  <a:pt x="322" y="35"/>
                  <a:pt x="322" y="35"/>
                  <a:pt x="322" y="35"/>
                </a:cubicBezTo>
                <a:cubicBezTo>
                  <a:pt x="322" y="35"/>
                  <a:pt x="323" y="35"/>
                  <a:pt x="323" y="34"/>
                </a:cubicBezTo>
                <a:close/>
                <a:moveTo>
                  <a:pt x="322" y="44"/>
                </a:moveTo>
                <a:cubicBezTo>
                  <a:pt x="322" y="44"/>
                  <a:pt x="322" y="44"/>
                  <a:pt x="322" y="45"/>
                </a:cubicBezTo>
                <a:cubicBezTo>
                  <a:pt x="322" y="44"/>
                  <a:pt x="323" y="44"/>
                  <a:pt x="323" y="44"/>
                </a:cubicBezTo>
                <a:cubicBezTo>
                  <a:pt x="323" y="44"/>
                  <a:pt x="323" y="44"/>
                  <a:pt x="322" y="44"/>
                </a:cubicBezTo>
                <a:close/>
                <a:moveTo>
                  <a:pt x="321" y="47"/>
                </a:moveTo>
                <a:cubicBezTo>
                  <a:pt x="321" y="47"/>
                  <a:pt x="321" y="47"/>
                  <a:pt x="321" y="47"/>
                </a:cubicBezTo>
                <a:cubicBezTo>
                  <a:pt x="321" y="47"/>
                  <a:pt x="322" y="46"/>
                  <a:pt x="322" y="46"/>
                </a:cubicBezTo>
                <a:cubicBezTo>
                  <a:pt x="322" y="46"/>
                  <a:pt x="322" y="46"/>
                  <a:pt x="322" y="46"/>
                </a:cubicBezTo>
                <a:cubicBezTo>
                  <a:pt x="321" y="46"/>
                  <a:pt x="321" y="46"/>
                  <a:pt x="321" y="47"/>
                </a:cubicBezTo>
                <a:close/>
                <a:moveTo>
                  <a:pt x="322" y="42"/>
                </a:moveTo>
                <a:cubicBezTo>
                  <a:pt x="322" y="41"/>
                  <a:pt x="322" y="41"/>
                  <a:pt x="322" y="40"/>
                </a:cubicBezTo>
                <a:cubicBezTo>
                  <a:pt x="322" y="40"/>
                  <a:pt x="322" y="40"/>
                  <a:pt x="322" y="40"/>
                </a:cubicBezTo>
                <a:cubicBezTo>
                  <a:pt x="321" y="40"/>
                  <a:pt x="321" y="40"/>
                  <a:pt x="321" y="41"/>
                </a:cubicBezTo>
                <a:cubicBezTo>
                  <a:pt x="321" y="41"/>
                  <a:pt x="321" y="41"/>
                  <a:pt x="322" y="42"/>
                </a:cubicBezTo>
                <a:close/>
                <a:moveTo>
                  <a:pt x="320" y="48"/>
                </a:moveTo>
                <a:cubicBezTo>
                  <a:pt x="320" y="48"/>
                  <a:pt x="321" y="48"/>
                  <a:pt x="321" y="49"/>
                </a:cubicBezTo>
                <a:cubicBezTo>
                  <a:pt x="321" y="49"/>
                  <a:pt x="321" y="49"/>
                  <a:pt x="321" y="49"/>
                </a:cubicBezTo>
                <a:cubicBezTo>
                  <a:pt x="322" y="48"/>
                  <a:pt x="322" y="48"/>
                  <a:pt x="323" y="48"/>
                </a:cubicBezTo>
                <a:cubicBezTo>
                  <a:pt x="323" y="48"/>
                  <a:pt x="323" y="48"/>
                  <a:pt x="323" y="48"/>
                </a:cubicBezTo>
                <a:cubicBezTo>
                  <a:pt x="323" y="48"/>
                  <a:pt x="323" y="48"/>
                  <a:pt x="323" y="48"/>
                </a:cubicBezTo>
                <a:cubicBezTo>
                  <a:pt x="322" y="47"/>
                  <a:pt x="321" y="47"/>
                  <a:pt x="320" y="48"/>
                </a:cubicBezTo>
                <a:close/>
                <a:moveTo>
                  <a:pt x="325" y="36"/>
                </a:moveTo>
                <a:cubicBezTo>
                  <a:pt x="324" y="37"/>
                  <a:pt x="324" y="37"/>
                  <a:pt x="324" y="37"/>
                </a:cubicBezTo>
                <a:cubicBezTo>
                  <a:pt x="324" y="37"/>
                  <a:pt x="324" y="38"/>
                  <a:pt x="324" y="38"/>
                </a:cubicBezTo>
                <a:cubicBezTo>
                  <a:pt x="324" y="37"/>
                  <a:pt x="325" y="37"/>
                  <a:pt x="325" y="37"/>
                </a:cubicBezTo>
                <a:cubicBezTo>
                  <a:pt x="325" y="37"/>
                  <a:pt x="325" y="36"/>
                  <a:pt x="325" y="36"/>
                </a:cubicBezTo>
                <a:close/>
                <a:moveTo>
                  <a:pt x="325" y="33"/>
                </a:moveTo>
                <a:cubicBezTo>
                  <a:pt x="325" y="33"/>
                  <a:pt x="325" y="33"/>
                  <a:pt x="325" y="33"/>
                </a:cubicBezTo>
                <a:cubicBezTo>
                  <a:pt x="325" y="33"/>
                  <a:pt x="325" y="33"/>
                  <a:pt x="325" y="33"/>
                </a:cubicBezTo>
                <a:cubicBezTo>
                  <a:pt x="325" y="33"/>
                  <a:pt x="325" y="33"/>
                  <a:pt x="325" y="33"/>
                </a:cubicBezTo>
                <a:cubicBezTo>
                  <a:pt x="325" y="33"/>
                  <a:pt x="325" y="33"/>
                  <a:pt x="325" y="33"/>
                </a:cubicBezTo>
                <a:close/>
                <a:moveTo>
                  <a:pt x="324" y="23"/>
                </a:moveTo>
                <a:cubicBezTo>
                  <a:pt x="324" y="23"/>
                  <a:pt x="324" y="23"/>
                  <a:pt x="324" y="22"/>
                </a:cubicBezTo>
                <a:cubicBezTo>
                  <a:pt x="324" y="22"/>
                  <a:pt x="324" y="22"/>
                  <a:pt x="323" y="22"/>
                </a:cubicBezTo>
                <a:cubicBezTo>
                  <a:pt x="323" y="22"/>
                  <a:pt x="323" y="22"/>
                  <a:pt x="323" y="22"/>
                </a:cubicBezTo>
                <a:cubicBezTo>
                  <a:pt x="323" y="22"/>
                  <a:pt x="322" y="21"/>
                  <a:pt x="322" y="22"/>
                </a:cubicBezTo>
                <a:cubicBezTo>
                  <a:pt x="322" y="22"/>
                  <a:pt x="322" y="22"/>
                  <a:pt x="322" y="23"/>
                </a:cubicBezTo>
                <a:cubicBezTo>
                  <a:pt x="322" y="23"/>
                  <a:pt x="323" y="23"/>
                  <a:pt x="323" y="23"/>
                </a:cubicBezTo>
                <a:cubicBezTo>
                  <a:pt x="323" y="24"/>
                  <a:pt x="323" y="24"/>
                  <a:pt x="323" y="24"/>
                </a:cubicBezTo>
                <a:cubicBezTo>
                  <a:pt x="323" y="24"/>
                  <a:pt x="324" y="23"/>
                  <a:pt x="324" y="23"/>
                </a:cubicBezTo>
                <a:close/>
                <a:moveTo>
                  <a:pt x="323" y="25"/>
                </a:moveTo>
                <a:cubicBezTo>
                  <a:pt x="322" y="25"/>
                  <a:pt x="322" y="25"/>
                  <a:pt x="322" y="25"/>
                </a:cubicBezTo>
                <a:cubicBezTo>
                  <a:pt x="322" y="26"/>
                  <a:pt x="323" y="26"/>
                  <a:pt x="323" y="26"/>
                </a:cubicBezTo>
                <a:cubicBezTo>
                  <a:pt x="323" y="26"/>
                  <a:pt x="323" y="26"/>
                  <a:pt x="323" y="25"/>
                </a:cubicBezTo>
                <a:cubicBezTo>
                  <a:pt x="323" y="25"/>
                  <a:pt x="323" y="25"/>
                  <a:pt x="323" y="25"/>
                </a:cubicBezTo>
                <a:close/>
                <a:moveTo>
                  <a:pt x="323" y="18"/>
                </a:moveTo>
                <a:cubicBezTo>
                  <a:pt x="322" y="19"/>
                  <a:pt x="322" y="19"/>
                  <a:pt x="322" y="19"/>
                </a:cubicBezTo>
                <a:cubicBezTo>
                  <a:pt x="322" y="19"/>
                  <a:pt x="322" y="19"/>
                  <a:pt x="322" y="20"/>
                </a:cubicBezTo>
                <a:cubicBezTo>
                  <a:pt x="322" y="20"/>
                  <a:pt x="323" y="20"/>
                  <a:pt x="323" y="20"/>
                </a:cubicBezTo>
                <a:cubicBezTo>
                  <a:pt x="323" y="20"/>
                  <a:pt x="323" y="20"/>
                  <a:pt x="323" y="20"/>
                </a:cubicBezTo>
                <a:cubicBezTo>
                  <a:pt x="323" y="19"/>
                  <a:pt x="323" y="19"/>
                  <a:pt x="323" y="19"/>
                </a:cubicBezTo>
                <a:cubicBezTo>
                  <a:pt x="323" y="19"/>
                  <a:pt x="323" y="19"/>
                  <a:pt x="323" y="18"/>
                </a:cubicBezTo>
                <a:close/>
                <a:moveTo>
                  <a:pt x="324" y="17"/>
                </a:moveTo>
                <a:cubicBezTo>
                  <a:pt x="324" y="17"/>
                  <a:pt x="324" y="17"/>
                  <a:pt x="324" y="17"/>
                </a:cubicBezTo>
                <a:cubicBezTo>
                  <a:pt x="324" y="17"/>
                  <a:pt x="323" y="17"/>
                  <a:pt x="323" y="17"/>
                </a:cubicBezTo>
                <a:cubicBezTo>
                  <a:pt x="323" y="17"/>
                  <a:pt x="323" y="17"/>
                  <a:pt x="323" y="17"/>
                </a:cubicBezTo>
                <a:cubicBezTo>
                  <a:pt x="323" y="17"/>
                  <a:pt x="323" y="17"/>
                  <a:pt x="324" y="17"/>
                </a:cubicBezTo>
                <a:close/>
                <a:moveTo>
                  <a:pt x="324" y="26"/>
                </a:moveTo>
                <a:cubicBezTo>
                  <a:pt x="324" y="26"/>
                  <a:pt x="324" y="26"/>
                  <a:pt x="325" y="27"/>
                </a:cubicBezTo>
                <a:cubicBezTo>
                  <a:pt x="325" y="26"/>
                  <a:pt x="325" y="26"/>
                  <a:pt x="325" y="26"/>
                </a:cubicBezTo>
                <a:cubicBezTo>
                  <a:pt x="325" y="26"/>
                  <a:pt x="325" y="26"/>
                  <a:pt x="324" y="25"/>
                </a:cubicBezTo>
                <a:cubicBezTo>
                  <a:pt x="324" y="26"/>
                  <a:pt x="324" y="26"/>
                  <a:pt x="324" y="26"/>
                </a:cubicBezTo>
                <a:close/>
                <a:moveTo>
                  <a:pt x="325" y="25"/>
                </a:moveTo>
                <a:cubicBezTo>
                  <a:pt x="325" y="25"/>
                  <a:pt x="325" y="25"/>
                  <a:pt x="325" y="24"/>
                </a:cubicBezTo>
                <a:cubicBezTo>
                  <a:pt x="325" y="24"/>
                  <a:pt x="325" y="24"/>
                  <a:pt x="325" y="24"/>
                </a:cubicBezTo>
                <a:cubicBezTo>
                  <a:pt x="325" y="24"/>
                  <a:pt x="325" y="24"/>
                  <a:pt x="325" y="24"/>
                </a:cubicBezTo>
                <a:cubicBezTo>
                  <a:pt x="325" y="24"/>
                  <a:pt x="325" y="25"/>
                  <a:pt x="325" y="25"/>
                </a:cubicBezTo>
                <a:close/>
                <a:moveTo>
                  <a:pt x="325" y="14"/>
                </a:moveTo>
                <a:cubicBezTo>
                  <a:pt x="326" y="15"/>
                  <a:pt x="327" y="14"/>
                  <a:pt x="328" y="14"/>
                </a:cubicBezTo>
                <a:cubicBezTo>
                  <a:pt x="328" y="14"/>
                  <a:pt x="328" y="14"/>
                  <a:pt x="328" y="14"/>
                </a:cubicBezTo>
                <a:cubicBezTo>
                  <a:pt x="328" y="13"/>
                  <a:pt x="328" y="13"/>
                  <a:pt x="328" y="13"/>
                </a:cubicBezTo>
                <a:cubicBezTo>
                  <a:pt x="328" y="13"/>
                  <a:pt x="327" y="13"/>
                  <a:pt x="327" y="13"/>
                </a:cubicBezTo>
                <a:cubicBezTo>
                  <a:pt x="327" y="14"/>
                  <a:pt x="327" y="14"/>
                  <a:pt x="326" y="13"/>
                </a:cubicBezTo>
                <a:cubicBezTo>
                  <a:pt x="326" y="12"/>
                  <a:pt x="325" y="12"/>
                  <a:pt x="324" y="13"/>
                </a:cubicBezTo>
                <a:cubicBezTo>
                  <a:pt x="324" y="13"/>
                  <a:pt x="324" y="13"/>
                  <a:pt x="324" y="13"/>
                </a:cubicBezTo>
                <a:cubicBezTo>
                  <a:pt x="324" y="14"/>
                  <a:pt x="323" y="14"/>
                  <a:pt x="322" y="14"/>
                </a:cubicBezTo>
                <a:cubicBezTo>
                  <a:pt x="322" y="14"/>
                  <a:pt x="322" y="14"/>
                  <a:pt x="321" y="14"/>
                </a:cubicBezTo>
                <a:cubicBezTo>
                  <a:pt x="321" y="14"/>
                  <a:pt x="321" y="14"/>
                  <a:pt x="321" y="14"/>
                </a:cubicBezTo>
                <a:cubicBezTo>
                  <a:pt x="321" y="15"/>
                  <a:pt x="322" y="15"/>
                  <a:pt x="322" y="15"/>
                </a:cubicBezTo>
                <a:cubicBezTo>
                  <a:pt x="322" y="16"/>
                  <a:pt x="322" y="16"/>
                  <a:pt x="323" y="16"/>
                </a:cubicBezTo>
                <a:cubicBezTo>
                  <a:pt x="323" y="16"/>
                  <a:pt x="323" y="16"/>
                  <a:pt x="324" y="16"/>
                </a:cubicBezTo>
                <a:cubicBezTo>
                  <a:pt x="324" y="15"/>
                  <a:pt x="325" y="15"/>
                  <a:pt x="324" y="14"/>
                </a:cubicBezTo>
                <a:cubicBezTo>
                  <a:pt x="324" y="14"/>
                  <a:pt x="325" y="14"/>
                  <a:pt x="325" y="14"/>
                </a:cubicBezTo>
                <a:close/>
                <a:moveTo>
                  <a:pt x="323" y="12"/>
                </a:moveTo>
                <a:cubicBezTo>
                  <a:pt x="323" y="12"/>
                  <a:pt x="323" y="12"/>
                  <a:pt x="324" y="12"/>
                </a:cubicBezTo>
                <a:cubicBezTo>
                  <a:pt x="324" y="12"/>
                  <a:pt x="324" y="12"/>
                  <a:pt x="325" y="11"/>
                </a:cubicBezTo>
                <a:cubicBezTo>
                  <a:pt x="324" y="11"/>
                  <a:pt x="324" y="11"/>
                  <a:pt x="324" y="11"/>
                </a:cubicBezTo>
                <a:cubicBezTo>
                  <a:pt x="323" y="11"/>
                  <a:pt x="323" y="11"/>
                  <a:pt x="323" y="11"/>
                </a:cubicBezTo>
                <a:cubicBezTo>
                  <a:pt x="322" y="11"/>
                  <a:pt x="322" y="11"/>
                  <a:pt x="322" y="11"/>
                </a:cubicBezTo>
                <a:cubicBezTo>
                  <a:pt x="322" y="11"/>
                  <a:pt x="322" y="12"/>
                  <a:pt x="323" y="12"/>
                </a:cubicBezTo>
                <a:close/>
                <a:moveTo>
                  <a:pt x="328" y="45"/>
                </a:moveTo>
                <a:cubicBezTo>
                  <a:pt x="328" y="45"/>
                  <a:pt x="328" y="45"/>
                  <a:pt x="328" y="45"/>
                </a:cubicBezTo>
                <a:cubicBezTo>
                  <a:pt x="329" y="45"/>
                  <a:pt x="329" y="45"/>
                  <a:pt x="329" y="45"/>
                </a:cubicBezTo>
                <a:cubicBezTo>
                  <a:pt x="330" y="45"/>
                  <a:pt x="330" y="45"/>
                  <a:pt x="330" y="45"/>
                </a:cubicBezTo>
                <a:cubicBezTo>
                  <a:pt x="330" y="44"/>
                  <a:pt x="330" y="44"/>
                  <a:pt x="329" y="44"/>
                </a:cubicBezTo>
                <a:cubicBezTo>
                  <a:pt x="329" y="44"/>
                  <a:pt x="328" y="45"/>
                  <a:pt x="328" y="45"/>
                </a:cubicBezTo>
                <a:close/>
                <a:moveTo>
                  <a:pt x="329" y="37"/>
                </a:moveTo>
                <a:cubicBezTo>
                  <a:pt x="329" y="37"/>
                  <a:pt x="329" y="37"/>
                  <a:pt x="329" y="37"/>
                </a:cubicBezTo>
                <a:cubicBezTo>
                  <a:pt x="329" y="37"/>
                  <a:pt x="329" y="37"/>
                  <a:pt x="329" y="37"/>
                </a:cubicBezTo>
                <a:cubicBezTo>
                  <a:pt x="329" y="37"/>
                  <a:pt x="329" y="37"/>
                  <a:pt x="329" y="37"/>
                </a:cubicBezTo>
                <a:cubicBezTo>
                  <a:pt x="329" y="37"/>
                  <a:pt x="329" y="37"/>
                  <a:pt x="329" y="37"/>
                </a:cubicBezTo>
                <a:close/>
                <a:moveTo>
                  <a:pt x="334" y="141"/>
                </a:moveTo>
                <a:cubicBezTo>
                  <a:pt x="334" y="141"/>
                  <a:pt x="334" y="141"/>
                  <a:pt x="334" y="141"/>
                </a:cubicBezTo>
                <a:cubicBezTo>
                  <a:pt x="334" y="141"/>
                  <a:pt x="334" y="141"/>
                  <a:pt x="334" y="141"/>
                </a:cubicBezTo>
                <a:cubicBezTo>
                  <a:pt x="335" y="141"/>
                  <a:pt x="336" y="140"/>
                  <a:pt x="336" y="140"/>
                </a:cubicBezTo>
                <a:cubicBezTo>
                  <a:pt x="336" y="140"/>
                  <a:pt x="336" y="140"/>
                  <a:pt x="336" y="140"/>
                </a:cubicBezTo>
                <a:cubicBezTo>
                  <a:pt x="335" y="140"/>
                  <a:pt x="335" y="140"/>
                  <a:pt x="334" y="141"/>
                </a:cubicBezTo>
                <a:close/>
                <a:moveTo>
                  <a:pt x="335" y="136"/>
                </a:moveTo>
                <a:cubicBezTo>
                  <a:pt x="335" y="136"/>
                  <a:pt x="335" y="136"/>
                  <a:pt x="335" y="136"/>
                </a:cubicBezTo>
                <a:cubicBezTo>
                  <a:pt x="335" y="136"/>
                  <a:pt x="335" y="136"/>
                  <a:pt x="335" y="136"/>
                </a:cubicBezTo>
                <a:cubicBezTo>
                  <a:pt x="335" y="136"/>
                  <a:pt x="335" y="136"/>
                  <a:pt x="335" y="136"/>
                </a:cubicBezTo>
                <a:cubicBezTo>
                  <a:pt x="335" y="136"/>
                  <a:pt x="335" y="136"/>
                  <a:pt x="335" y="136"/>
                </a:cubicBezTo>
                <a:close/>
                <a:moveTo>
                  <a:pt x="338" y="134"/>
                </a:moveTo>
                <a:cubicBezTo>
                  <a:pt x="338" y="134"/>
                  <a:pt x="338" y="135"/>
                  <a:pt x="338" y="135"/>
                </a:cubicBezTo>
                <a:cubicBezTo>
                  <a:pt x="339" y="135"/>
                  <a:pt x="339" y="135"/>
                  <a:pt x="339" y="135"/>
                </a:cubicBezTo>
                <a:cubicBezTo>
                  <a:pt x="339" y="135"/>
                  <a:pt x="340" y="134"/>
                  <a:pt x="340" y="134"/>
                </a:cubicBezTo>
                <a:cubicBezTo>
                  <a:pt x="340" y="134"/>
                  <a:pt x="340" y="134"/>
                  <a:pt x="339" y="134"/>
                </a:cubicBezTo>
                <a:cubicBezTo>
                  <a:pt x="339" y="134"/>
                  <a:pt x="339" y="134"/>
                  <a:pt x="338" y="134"/>
                </a:cubicBezTo>
                <a:close/>
                <a:moveTo>
                  <a:pt x="339" y="131"/>
                </a:moveTo>
                <a:cubicBezTo>
                  <a:pt x="339" y="131"/>
                  <a:pt x="339" y="130"/>
                  <a:pt x="339" y="130"/>
                </a:cubicBezTo>
                <a:cubicBezTo>
                  <a:pt x="339" y="130"/>
                  <a:pt x="339" y="130"/>
                  <a:pt x="339" y="130"/>
                </a:cubicBezTo>
                <a:cubicBezTo>
                  <a:pt x="339" y="130"/>
                  <a:pt x="338" y="130"/>
                  <a:pt x="338" y="130"/>
                </a:cubicBezTo>
                <a:cubicBezTo>
                  <a:pt x="338" y="130"/>
                  <a:pt x="339" y="131"/>
                  <a:pt x="339" y="131"/>
                </a:cubicBezTo>
                <a:close/>
                <a:moveTo>
                  <a:pt x="340" y="171"/>
                </a:moveTo>
                <a:cubicBezTo>
                  <a:pt x="339" y="171"/>
                  <a:pt x="339" y="171"/>
                  <a:pt x="339" y="171"/>
                </a:cubicBezTo>
                <a:cubicBezTo>
                  <a:pt x="339" y="172"/>
                  <a:pt x="339" y="172"/>
                  <a:pt x="339" y="172"/>
                </a:cubicBezTo>
                <a:cubicBezTo>
                  <a:pt x="340" y="172"/>
                  <a:pt x="340" y="172"/>
                  <a:pt x="340" y="172"/>
                </a:cubicBezTo>
                <a:cubicBezTo>
                  <a:pt x="340" y="172"/>
                  <a:pt x="340" y="172"/>
                  <a:pt x="340" y="172"/>
                </a:cubicBezTo>
                <a:cubicBezTo>
                  <a:pt x="341" y="172"/>
                  <a:pt x="341" y="172"/>
                  <a:pt x="341" y="172"/>
                </a:cubicBezTo>
                <a:cubicBezTo>
                  <a:pt x="341" y="172"/>
                  <a:pt x="341" y="172"/>
                  <a:pt x="341" y="172"/>
                </a:cubicBezTo>
                <a:cubicBezTo>
                  <a:pt x="340" y="171"/>
                  <a:pt x="340" y="171"/>
                  <a:pt x="340" y="171"/>
                </a:cubicBezTo>
                <a:close/>
                <a:moveTo>
                  <a:pt x="340" y="163"/>
                </a:moveTo>
                <a:cubicBezTo>
                  <a:pt x="340" y="163"/>
                  <a:pt x="340" y="163"/>
                  <a:pt x="340" y="163"/>
                </a:cubicBezTo>
                <a:cubicBezTo>
                  <a:pt x="340" y="163"/>
                  <a:pt x="340" y="163"/>
                  <a:pt x="340" y="162"/>
                </a:cubicBezTo>
                <a:cubicBezTo>
                  <a:pt x="340" y="163"/>
                  <a:pt x="340" y="163"/>
                  <a:pt x="340" y="163"/>
                </a:cubicBezTo>
                <a:cubicBezTo>
                  <a:pt x="340" y="163"/>
                  <a:pt x="340" y="163"/>
                  <a:pt x="340" y="163"/>
                </a:cubicBezTo>
                <a:close/>
                <a:moveTo>
                  <a:pt x="341" y="168"/>
                </a:moveTo>
                <a:cubicBezTo>
                  <a:pt x="341" y="168"/>
                  <a:pt x="341" y="168"/>
                  <a:pt x="341" y="167"/>
                </a:cubicBezTo>
                <a:cubicBezTo>
                  <a:pt x="341" y="167"/>
                  <a:pt x="341" y="167"/>
                  <a:pt x="341" y="167"/>
                </a:cubicBezTo>
                <a:cubicBezTo>
                  <a:pt x="341" y="168"/>
                  <a:pt x="340" y="168"/>
                  <a:pt x="340" y="168"/>
                </a:cubicBezTo>
                <a:cubicBezTo>
                  <a:pt x="340" y="168"/>
                  <a:pt x="340" y="168"/>
                  <a:pt x="341" y="168"/>
                </a:cubicBezTo>
                <a:cubicBezTo>
                  <a:pt x="341" y="168"/>
                  <a:pt x="341" y="168"/>
                  <a:pt x="341" y="168"/>
                </a:cubicBezTo>
                <a:close/>
                <a:moveTo>
                  <a:pt x="341" y="166"/>
                </a:moveTo>
                <a:cubicBezTo>
                  <a:pt x="341" y="165"/>
                  <a:pt x="341" y="165"/>
                  <a:pt x="341" y="165"/>
                </a:cubicBezTo>
                <a:cubicBezTo>
                  <a:pt x="341" y="165"/>
                  <a:pt x="341" y="165"/>
                  <a:pt x="341" y="165"/>
                </a:cubicBezTo>
                <a:cubicBezTo>
                  <a:pt x="341" y="165"/>
                  <a:pt x="341" y="166"/>
                  <a:pt x="341" y="166"/>
                </a:cubicBezTo>
                <a:cubicBezTo>
                  <a:pt x="341" y="166"/>
                  <a:pt x="341" y="166"/>
                  <a:pt x="341" y="166"/>
                </a:cubicBezTo>
                <a:close/>
                <a:moveTo>
                  <a:pt x="341" y="160"/>
                </a:moveTo>
                <a:cubicBezTo>
                  <a:pt x="341" y="160"/>
                  <a:pt x="341" y="160"/>
                  <a:pt x="340" y="160"/>
                </a:cubicBezTo>
                <a:cubicBezTo>
                  <a:pt x="340" y="160"/>
                  <a:pt x="340" y="160"/>
                  <a:pt x="340" y="160"/>
                </a:cubicBezTo>
                <a:cubicBezTo>
                  <a:pt x="340" y="160"/>
                  <a:pt x="340" y="160"/>
                  <a:pt x="340" y="160"/>
                </a:cubicBezTo>
                <a:cubicBezTo>
                  <a:pt x="340" y="160"/>
                  <a:pt x="340" y="160"/>
                  <a:pt x="340" y="160"/>
                </a:cubicBezTo>
                <a:cubicBezTo>
                  <a:pt x="340" y="160"/>
                  <a:pt x="341" y="160"/>
                  <a:pt x="341" y="160"/>
                </a:cubicBezTo>
                <a:close/>
                <a:moveTo>
                  <a:pt x="340" y="131"/>
                </a:moveTo>
                <a:cubicBezTo>
                  <a:pt x="340" y="131"/>
                  <a:pt x="341" y="131"/>
                  <a:pt x="341" y="131"/>
                </a:cubicBezTo>
                <a:cubicBezTo>
                  <a:pt x="341" y="131"/>
                  <a:pt x="340" y="131"/>
                  <a:pt x="340" y="131"/>
                </a:cubicBezTo>
                <a:cubicBezTo>
                  <a:pt x="340" y="131"/>
                  <a:pt x="340" y="131"/>
                  <a:pt x="340" y="131"/>
                </a:cubicBezTo>
                <a:cubicBezTo>
                  <a:pt x="340" y="131"/>
                  <a:pt x="340" y="131"/>
                  <a:pt x="340" y="131"/>
                </a:cubicBezTo>
                <a:close/>
                <a:moveTo>
                  <a:pt x="341" y="102"/>
                </a:moveTo>
                <a:cubicBezTo>
                  <a:pt x="341" y="102"/>
                  <a:pt x="341" y="102"/>
                  <a:pt x="341" y="102"/>
                </a:cubicBezTo>
                <a:cubicBezTo>
                  <a:pt x="341" y="102"/>
                  <a:pt x="340" y="102"/>
                  <a:pt x="340" y="102"/>
                </a:cubicBezTo>
                <a:cubicBezTo>
                  <a:pt x="340" y="103"/>
                  <a:pt x="340" y="103"/>
                  <a:pt x="340" y="103"/>
                </a:cubicBezTo>
                <a:cubicBezTo>
                  <a:pt x="341" y="103"/>
                  <a:pt x="341" y="103"/>
                  <a:pt x="341" y="102"/>
                </a:cubicBezTo>
                <a:close/>
                <a:moveTo>
                  <a:pt x="341" y="69"/>
                </a:moveTo>
                <a:cubicBezTo>
                  <a:pt x="341" y="69"/>
                  <a:pt x="340" y="69"/>
                  <a:pt x="340" y="69"/>
                </a:cubicBezTo>
                <a:cubicBezTo>
                  <a:pt x="340" y="69"/>
                  <a:pt x="340" y="69"/>
                  <a:pt x="340" y="69"/>
                </a:cubicBezTo>
                <a:cubicBezTo>
                  <a:pt x="340" y="69"/>
                  <a:pt x="340" y="69"/>
                  <a:pt x="340" y="70"/>
                </a:cubicBezTo>
                <a:cubicBezTo>
                  <a:pt x="340" y="69"/>
                  <a:pt x="341" y="69"/>
                  <a:pt x="341" y="69"/>
                </a:cubicBezTo>
                <a:close/>
                <a:moveTo>
                  <a:pt x="340" y="75"/>
                </a:moveTo>
                <a:cubicBezTo>
                  <a:pt x="340" y="75"/>
                  <a:pt x="340" y="75"/>
                  <a:pt x="340" y="75"/>
                </a:cubicBezTo>
                <a:cubicBezTo>
                  <a:pt x="340" y="75"/>
                  <a:pt x="340" y="75"/>
                  <a:pt x="340" y="75"/>
                </a:cubicBezTo>
                <a:cubicBezTo>
                  <a:pt x="340" y="75"/>
                  <a:pt x="340" y="74"/>
                  <a:pt x="340" y="74"/>
                </a:cubicBezTo>
                <a:cubicBezTo>
                  <a:pt x="340" y="74"/>
                  <a:pt x="340" y="74"/>
                  <a:pt x="340" y="75"/>
                </a:cubicBezTo>
                <a:close/>
                <a:moveTo>
                  <a:pt x="338" y="140"/>
                </a:moveTo>
                <a:cubicBezTo>
                  <a:pt x="337" y="140"/>
                  <a:pt x="337" y="140"/>
                  <a:pt x="337" y="140"/>
                </a:cubicBezTo>
                <a:cubicBezTo>
                  <a:pt x="338" y="140"/>
                  <a:pt x="338" y="141"/>
                  <a:pt x="338" y="141"/>
                </a:cubicBezTo>
                <a:cubicBezTo>
                  <a:pt x="339" y="140"/>
                  <a:pt x="339" y="140"/>
                  <a:pt x="339" y="140"/>
                </a:cubicBezTo>
                <a:cubicBezTo>
                  <a:pt x="339" y="139"/>
                  <a:pt x="339" y="139"/>
                  <a:pt x="339" y="139"/>
                </a:cubicBezTo>
                <a:cubicBezTo>
                  <a:pt x="338" y="139"/>
                  <a:pt x="338" y="140"/>
                  <a:pt x="338" y="140"/>
                </a:cubicBezTo>
                <a:close/>
                <a:moveTo>
                  <a:pt x="336" y="179"/>
                </a:moveTo>
                <a:cubicBezTo>
                  <a:pt x="336" y="179"/>
                  <a:pt x="336" y="179"/>
                  <a:pt x="336" y="179"/>
                </a:cubicBezTo>
                <a:cubicBezTo>
                  <a:pt x="337" y="178"/>
                  <a:pt x="337" y="178"/>
                  <a:pt x="337" y="178"/>
                </a:cubicBezTo>
                <a:cubicBezTo>
                  <a:pt x="338" y="178"/>
                  <a:pt x="338" y="178"/>
                  <a:pt x="338" y="178"/>
                </a:cubicBezTo>
                <a:cubicBezTo>
                  <a:pt x="337" y="177"/>
                  <a:pt x="337" y="177"/>
                  <a:pt x="336" y="177"/>
                </a:cubicBezTo>
                <a:cubicBezTo>
                  <a:pt x="336" y="177"/>
                  <a:pt x="336" y="177"/>
                  <a:pt x="336" y="177"/>
                </a:cubicBezTo>
                <a:cubicBezTo>
                  <a:pt x="335" y="177"/>
                  <a:pt x="335" y="177"/>
                  <a:pt x="335" y="177"/>
                </a:cubicBezTo>
                <a:cubicBezTo>
                  <a:pt x="335" y="177"/>
                  <a:pt x="335" y="177"/>
                  <a:pt x="335" y="177"/>
                </a:cubicBezTo>
                <a:cubicBezTo>
                  <a:pt x="334" y="177"/>
                  <a:pt x="334" y="178"/>
                  <a:pt x="333" y="178"/>
                </a:cubicBezTo>
                <a:cubicBezTo>
                  <a:pt x="333" y="178"/>
                  <a:pt x="333" y="178"/>
                  <a:pt x="333" y="178"/>
                </a:cubicBezTo>
                <a:cubicBezTo>
                  <a:pt x="333" y="179"/>
                  <a:pt x="333" y="179"/>
                  <a:pt x="333" y="179"/>
                </a:cubicBezTo>
                <a:cubicBezTo>
                  <a:pt x="333" y="179"/>
                  <a:pt x="333" y="180"/>
                  <a:pt x="333" y="180"/>
                </a:cubicBezTo>
                <a:cubicBezTo>
                  <a:pt x="333" y="180"/>
                  <a:pt x="333" y="180"/>
                  <a:pt x="332" y="180"/>
                </a:cubicBezTo>
                <a:cubicBezTo>
                  <a:pt x="332" y="180"/>
                  <a:pt x="332" y="179"/>
                  <a:pt x="332" y="179"/>
                </a:cubicBezTo>
                <a:cubicBezTo>
                  <a:pt x="332" y="180"/>
                  <a:pt x="332" y="180"/>
                  <a:pt x="332" y="180"/>
                </a:cubicBezTo>
                <a:cubicBezTo>
                  <a:pt x="332" y="180"/>
                  <a:pt x="332" y="180"/>
                  <a:pt x="332" y="180"/>
                </a:cubicBezTo>
                <a:cubicBezTo>
                  <a:pt x="333" y="181"/>
                  <a:pt x="333" y="181"/>
                  <a:pt x="334" y="181"/>
                </a:cubicBezTo>
                <a:cubicBezTo>
                  <a:pt x="335" y="181"/>
                  <a:pt x="335" y="181"/>
                  <a:pt x="335" y="182"/>
                </a:cubicBezTo>
                <a:cubicBezTo>
                  <a:pt x="335" y="182"/>
                  <a:pt x="336" y="182"/>
                  <a:pt x="336" y="182"/>
                </a:cubicBezTo>
                <a:cubicBezTo>
                  <a:pt x="336" y="181"/>
                  <a:pt x="336" y="181"/>
                  <a:pt x="336" y="181"/>
                </a:cubicBezTo>
                <a:cubicBezTo>
                  <a:pt x="336" y="181"/>
                  <a:pt x="336" y="181"/>
                  <a:pt x="336" y="180"/>
                </a:cubicBezTo>
                <a:cubicBezTo>
                  <a:pt x="337" y="180"/>
                  <a:pt x="337" y="180"/>
                  <a:pt x="336" y="179"/>
                </a:cubicBezTo>
                <a:close/>
                <a:moveTo>
                  <a:pt x="331" y="177"/>
                </a:moveTo>
                <a:cubicBezTo>
                  <a:pt x="331" y="177"/>
                  <a:pt x="331" y="177"/>
                  <a:pt x="330" y="177"/>
                </a:cubicBezTo>
                <a:cubicBezTo>
                  <a:pt x="330" y="177"/>
                  <a:pt x="330" y="177"/>
                  <a:pt x="330" y="177"/>
                </a:cubicBezTo>
                <a:cubicBezTo>
                  <a:pt x="330" y="177"/>
                  <a:pt x="330" y="177"/>
                  <a:pt x="330" y="177"/>
                </a:cubicBezTo>
                <a:cubicBezTo>
                  <a:pt x="329" y="177"/>
                  <a:pt x="328" y="177"/>
                  <a:pt x="329" y="177"/>
                </a:cubicBezTo>
                <a:cubicBezTo>
                  <a:pt x="329" y="178"/>
                  <a:pt x="330" y="177"/>
                  <a:pt x="330" y="177"/>
                </a:cubicBezTo>
                <a:cubicBezTo>
                  <a:pt x="330" y="177"/>
                  <a:pt x="331" y="177"/>
                  <a:pt x="331" y="177"/>
                </a:cubicBezTo>
                <a:close/>
                <a:moveTo>
                  <a:pt x="330" y="179"/>
                </a:moveTo>
                <a:cubicBezTo>
                  <a:pt x="330" y="179"/>
                  <a:pt x="330" y="179"/>
                  <a:pt x="330" y="179"/>
                </a:cubicBezTo>
                <a:cubicBezTo>
                  <a:pt x="330" y="179"/>
                  <a:pt x="330" y="180"/>
                  <a:pt x="330" y="180"/>
                </a:cubicBezTo>
                <a:cubicBezTo>
                  <a:pt x="330" y="180"/>
                  <a:pt x="330" y="179"/>
                  <a:pt x="330" y="179"/>
                </a:cubicBezTo>
                <a:cubicBezTo>
                  <a:pt x="330" y="179"/>
                  <a:pt x="330" y="179"/>
                  <a:pt x="330" y="179"/>
                </a:cubicBezTo>
                <a:close/>
                <a:moveTo>
                  <a:pt x="329" y="153"/>
                </a:moveTo>
                <a:cubicBezTo>
                  <a:pt x="329" y="153"/>
                  <a:pt x="329" y="154"/>
                  <a:pt x="330" y="154"/>
                </a:cubicBezTo>
                <a:cubicBezTo>
                  <a:pt x="330" y="154"/>
                  <a:pt x="330" y="154"/>
                  <a:pt x="330" y="154"/>
                </a:cubicBezTo>
                <a:cubicBezTo>
                  <a:pt x="331" y="154"/>
                  <a:pt x="330" y="153"/>
                  <a:pt x="331" y="153"/>
                </a:cubicBezTo>
                <a:cubicBezTo>
                  <a:pt x="331" y="153"/>
                  <a:pt x="331" y="153"/>
                  <a:pt x="332" y="153"/>
                </a:cubicBezTo>
                <a:cubicBezTo>
                  <a:pt x="332" y="153"/>
                  <a:pt x="332" y="153"/>
                  <a:pt x="331" y="153"/>
                </a:cubicBezTo>
                <a:cubicBezTo>
                  <a:pt x="331" y="153"/>
                  <a:pt x="331" y="153"/>
                  <a:pt x="331" y="153"/>
                </a:cubicBezTo>
                <a:cubicBezTo>
                  <a:pt x="331" y="153"/>
                  <a:pt x="330" y="153"/>
                  <a:pt x="330" y="153"/>
                </a:cubicBezTo>
                <a:cubicBezTo>
                  <a:pt x="330" y="153"/>
                  <a:pt x="330" y="153"/>
                  <a:pt x="329" y="153"/>
                </a:cubicBezTo>
                <a:cubicBezTo>
                  <a:pt x="329" y="153"/>
                  <a:pt x="329" y="152"/>
                  <a:pt x="329" y="153"/>
                </a:cubicBezTo>
                <a:close/>
                <a:moveTo>
                  <a:pt x="329" y="148"/>
                </a:moveTo>
                <a:cubicBezTo>
                  <a:pt x="329" y="148"/>
                  <a:pt x="329" y="148"/>
                  <a:pt x="329" y="148"/>
                </a:cubicBezTo>
                <a:cubicBezTo>
                  <a:pt x="329" y="148"/>
                  <a:pt x="329" y="148"/>
                  <a:pt x="329" y="148"/>
                </a:cubicBezTo>
                <a:cubicBezTo>
                  <a:pt x="329" y="148"/>
                  <a:pt x="329" y="148"/>
                  <a:pt x="329" y="148"/>
                </a:cubicBezTo>
                <a:close/>
                <a:moveTo>
                  <a:pt x="329" y="113"/>
                </a:moveTo>
                <a:cubicBezTo>
                  <a:pt x="330" y="113"/>
                  <a:pt x="329" y="113"/>
                  <a:pt x="329" y="113"/>
                </a:cubicBezTo>
                <a:cubicBezTo>
                  <a:pt x="329" y="112"/>
                  <a:pt x="329" y="112"/>
                  <a:pt x="329" y="112"/>
                </a:cubicBezTo>
                <a:cubicBezTo>
                  <a:pt x="329" y="112"/>
                  <a:pt x="329" y="112"/>
                  <a:pt x="328" y="112"/>
                </a:cubicBezTo>
                <a:cubicBezTo>
                  <a:pt x="328" y="112"/>
                  <a:pt x="328" y="112"/>
                  <a:pt x="328" y="113"/>
                </a:cubicBezTo>
                <a:cubicBezTo>
                  <a:pt x="328" y="113"/>
                  <a:pt x="328" y="113"/>
                  <a:pt x="328" y="113"/>
                </a:cubicBezTo>
                <a:cubicBezTo>
                  <a:pt x="328" y="113"/>
                  <a:pt x="329" y="113"/>
                  <a:pt x="329" y="113"/>
                </a:cubicBezTo>
                <a:close/>
                <a:moveTo>
                  <a:pt x="328" y="131"/>
                </a:moveTo>
                <a:cubicBezTo>
                  <a:pt x="328" y="131"/>
                  <a:pt x="328" y="131"/>
                  <a:pt x="328" y="131"/>
                </a:cubicBezTo>
                <a:cubicBezTo>
                  <a:pt x="328" y="131"/>
                  <a:pt x="328" y="131"/>
                  <a:pt x="328" y="131"/>
                </a:cubicBezTo>
                <a:cubicBezTo>
                  <a:pt x="328" y="131"/>
                  <a:pt x="328" y="131"/>
                  <a:pt x="328" y="131"/>
                </a:cubicBezTo>
                <a:cubicBezTo>
                  <a:pt x="328" y="131"/>
                  <a:pt x="328" y="131"/>
                  <a:pt x="328" y="131"/>
                </a:cubicBezTo>
                <a:close/>
                <a:moveTo>
                  <a:pt x="330" y="112"/>
                </a:moveTo>
                <a:cubicBezTo>
                  <a:pt x="330" y="112"/>
                  <a:pt x="331" y="113"/>
                  <a:pt x="331" y="113"/>
                </a:cubicBezTo>
                <a:cubicBezTo>
                  <a:pt x="331" y="113"/>
                  <a:pt x="331" y="112"/>
                  <a:pt x="331" y="112"/>
                </a:cubicBezTo>
                <a:cubicBezTo>
                  <a:pt x="331" y="112"/>
                  <a:pt x="331" y="112"/>
                  <a:pt x="330" y="112"/>
                </a:cubicBezTo>
                <a:cubicBezTo>
                  <a:pt x="330" y="112"/>
                  <a:pt x="330" y="112"/>
                  <a:pt x="330" y="112"/>
                </a:cubicBezTo>
                <a:close/>
                <a:moveTo>
                  <a:pt x="330" y="92"/>
                </a:moveTo>
                <a:cubicBezTo>
                  <a:pt x="330" y="92"/>
                  <a:pt x="330" y="92"/>
                  <a:pt x="330" y="92"/>
                </a:cubicBezTo>
                <a:cubicBezTo>
                  <a:pt x="330" y="92"/>
                  <a:pt x="330" y="92"/>
                  <a:pt x="330" y="92"/>
                </a:cubicBezTo>
                <a:cubicBezTo>
                  <a:pt x="330" y="92"/>
                  <a:pt x="330" y="92"/>
                  <a:pt x="330" y="92"/>
                </a:cubicBezTo>
                <a:close/>
                <a:moveTo>
                  <a:pt x="331" y="101"/>
                </a:moveTo>
                <a:cubicBezTo>
                  <a:pt x="331" y="101"/>
                  <a:pt x="331" y="101"/>
                  <a:pt x="331" y="101"/>
                </a:cubicBezTo>
                <a:cubicBezTo>
                  <a:pt x="331" y="101"/>
                  <a:pt x="331" y="101"/>
                  <a:pt x="331" y="101"/>
                </a:cubicBezTo>
                <a:cubicBezTo>
                  <a:pt x="331" y="101"/>
                  <a:pt x="331" y="101"/>
                  <a:pt x="331" y="101"/>
                </a:cubicBezTo>
                <a:close/>
                <a:moveTo>
                  <a:pt x="331" y="103"/>
                </a:moveTo>
                <a:cubicBezTo>
                  <a:pt x="331" y="103"/>
                  <a:pt x="331" y="103"/>
                  <a:pt x="331" y="103"/>
                </a:cubicBezTo>
                <a:cubicBezTo>
                  <a:pt x="331" y="103"/>
                  <a:pt x="331" y="103"/>
                  <a:pt x="331" y="103"/>
                </a:cubicBezTo>
                <a:cubicBezTo>
                  <a:pt x="331" y="103"/>
                  <a:pt x="331" y="103"/>
                  <a:pt x="331" y="103"/>
                </a:cubicBezTo>
                <a:close/>
                <a:moveTo>
                  <a:pt x="331" y="111"/>
                </a:moveTo>
                <a:cubicBezTo>
                  <a:pt x="331" y="111"/>
                  <a:pt x="331" y="111"/>
                  <a:pt x="331" y="111"/>
                </a:cubicBezTo>
                <a:cubicBezTo>
                  <a:pt x="331" y="111"/>
                  <a:pt x="331" y="111"/>
                  <a:pt x="332" y="112"/>
                </a:cubicBezTo>
                <a:cubicBezTo>
                  <a:pt x="332" y="111"/>
                  <a:pt x="332" y="111"/>
                  <a:pt x="332" y="111"/>
                </a:cubicBezTo>
                <a:cubicBezTo>
                  <a:pt x="332" y="111"/>
                  <a:pt x="332" y="111"/>
                  <a:pt x="332" y="111"/>
                </a:cubicBezTo>
                <a:cubicBezTo>
                  <a:pt x="332" y="111"/>
                  <a:pt x="331" y="111"/>
                  <a:pt x="331" y="110"/>
                </a:cubicBezTo>
                <a:cubicBezTo>
                  <a:pt x="331" y="110"/>
                  <a:pt x="331" y="110"/>
                  <a:pt x="331" y="111"/>
                </a:cubicBezTo>
                <a:close/>
                <a:moveTo>
                  <a:pt x="332" y="118"/>
                </a:moveTo>
                <a:cubicBezTo>
                  <a:pt x="332" y="118"/>
                  <a:pt x="332" y="118"/>
                  <a:pt x="333" y="118"/>
                </a:cubicBezTo>
                <a:cubicBezTo>
                  <a:pt x="333" y="118"/>
                  <a:pt x="333" y="118"/>
                  <a:pt x="334" y="118"/>
                </a:cubicBezTo>
                <a:cubicBezTo>
                  <a:pt x="334" y="117"/>
                  <a:pt x="333" y="117"/>
                  <a:pt x="333" y="117"/>
                </a:cubicBezTo>
                <a:cubicBezTo>
                  <a:pt x="332" y="117"/>
                  <a:pt x="332" y="117"/>
                  <a:pt x="332" y="118"/>
                </a:cubicBezTo>
                <a:close/>
                <a:moveTo>
                  <a:pt x="332" y="113"/>
                </a:moveTo>
                <a:cubicBezTo>
                  <a:pt x="333" y="113"/>
                  <a:pt x="333" y="113"/>
                  <a:pt x="333" y="113"/>
                </a:cubicBezTo>
                <a:cubicBezTo>
                  <a:pt x="333" y="113"/>
                  <a:pt x="333" y="113"/>
                  <a:pt x="332" y="113"/>
                </a:cubicBezTo>
                <a:cubicBezTo>
                  <a:pt x="332" y="113"/>
                  <a:pt x="332" y="113"/>
                  <a:pt x="332" y="113"/>
                </a:cubicBezTo>
                <a:cubicBezTo>
                  <a:pt x="332" y="113"/>
                  <a:pt x="332" y="113"/>
                  <a:pt x="332" y="113"/>
                </a:cubicBezTo>
                <a:close/>
                <a:moveTo>
                  <a:pt x="334" y="163"/>
                </a:moveTo>
                <a:cubicBezTo>
                  <a:pt x="334" y="162"/>
                  <a:pt x="334" y="162"/>
                  <a:pt x="334" y="162"/>
                </a:cubicBezTo>
                <a:cubicBezTo>
                  <a:pt x="332" y="162"/>
                  <a:pt x="332" y="163"/>
                  <a:pt x="333" y="163"/>
                </a:cubicBezTo>
                <a:cubicBezTo>
                  <a:pt x="333" y="163"/>
                  <a:pt x="334" y="164"/>
                  <a:pt x="334" y="164"/>
                </a:cubicBezTo>
                <a:cubicBezTo>
                  <a:pt x="334" y="163"/>
                  <a:pt x="334" y="163"/>
                  <a:pt x="334" y="163"/>
                </a:cubicBezTo>
                <a:close/>
                <a:moveTo>
                  <a:pt x="334" y="166"/>
                </a:moveTo>
                <a:cubicBezTo>
                  <a:pt x="334" y="167"/>
                  <a:pt x="334" y="167"/>
                  <a:pt x="334" y="167"/>
                </a:cubicBezTo>
                <a:cubicBezTo>
                  <a:pt x="334" y="167"/>
                  <a:pt x="334" y="167"/>
                  <a:pt x="334" y="167"/>
                </a:cubicBezTo>
                <a:cubicBezTo>
                  <a:pt x="334" y="167"/>
                  <a:pt x="334" y="167"/>
                  <a:pt x="334" y="167"/>
                </a:cubicBezTo>
                <a:cubicBezTo>
                  <a:pt x="334" y="167"/>
                  <a:pt x="334" y="167"/>
                  <a:pt x="334" y="166"/>
                </a:cubicBezTo>
                <a:close/>
                <a:moveTo>
                  <a:pt x="331" y="146"/>
                </a:moveTo>
                <a:cubicBezTo>
                  <a:pt x="332" y="146"/>
                  <a:pt x="332" y="146"/>
                  <a:pt x="332" y="146"/>
                </a:cubicBezTo>
                <a:cubicBezTo>
                  <a:pt x="333" y="145"/>
                  <a:pt x="332" y="144"/>
                  <a:pt x="333" y="145"/>
                </a:cubicBezTo>
                <a:cubicBezTo>
                  <a:pt x="333" y="145"/>
                  <a:pt x="334" y="144"/>
                  <a:pt x="334" y="144"/>
                </a:cubicBezTo>
                <a:cubicBezTo>
                  <a:pt x="333" y="144"/>
                  <a:pt x="333" y="143"/>
                  <a:pt x="333" y="144"/>
                </a:cubicBezTo>
                <a:cubicBezTo>
                  <a:pt x="332" y="144"/>
                  <a:pt x="331" y="144"/>
                  <a:pt x="331" y="144"/>
                </a:cubicBezTo>
                <a:cubicBezTo>
                  <a:pt x="330" y="143"/>
                  <a:pt x="331" y="144"/>
                  <a:pt x="330" y="144"/>
                </a:cubicBezTo>
                <a:cubicBezTo>
                  <a:pt x="330" y="144"/>
                  <a:pt x="330" y="144"/>
                  <a:pt x="330" y="145"/>
                </a:cubicBezTo>
                <a:cubicBezTo>
                  <a:pt x="329" y="145"/>
                  <a:pt x="330" y="145"/>
                  <a:pt x="330" y="146"/>
                </a:cubicBezTo>
                <a:cubicBezTo>
                  <a:pt x="331" y="146"/>
                  <a:pt x="331" y="146"/>
                  <a:pt x="331" y="146"/>
                </a:cubicBezTo>
                <a:close/>
                <a:moveTo>
                  <a:pt x="331" y="152"/>
                </a:moveTo>
                <a:cubicBezTo>
                  <a:pt x="331" y="152"/>
                  <a:pt x="331" y="152"/>
                  <a:pt x="331" y="152"/>
                </a:cubicBezTo>
                <a:cubicBezTo>
                  <a:pt x="331" y="152"/>
                  <a:pt x="331" y="152"/>
                  <a:pt x="331" y="152"/>
                </a:cubicBezTo>
                <a:cubicBezTo>
                  <a:pt x="331" y="152"/>
                  <a:pt x="331" y="152"/>
                  <a:pt x="331" y="152"/>
                </a:cubicBezTo>
                <a:cubicBezTo>
                  <a:pt x="331" y="152"/>
                  <a:pt x="331" y="152"/>
                  <a:pt x="331" y="152"/>
                </a:cubicBezTo>
                <a:close/>
                <a:moveTo>
                  <a:pt x="331" y="131"/>
                </a:moveTo>
                <a:cubicBezTo>
                  <a:pt x="331" y="131"/>
                  <a:pt x="331" y="131"/>
                  <a:pt x="331" y="131"/>
                </a:cubicBezTo>
                <a:cubicBezTo>
                  <a:pt x="331" y="131"/>
                  <a:pt x="331" y="130"/>
                  <a:pt x="331" y="130"/>
                </a:cubicBezTo>
                <a:cubicBezTo>
                  <a:pt x="331" y="130"/>
                  <a:pt x="331" y="130"/>
                  <a:pt x="331" y="131"/>
                </a:cubicBezTo>
                <a:cubicBezTo>
                  <a:pt x="331" y="131"/>
                  <a:pt x="331" y="131"/>
                  <a:pt x="331" y="131"/>
                </a:cubicBezTo>
                <a:close/>
                <a:moveTo>
                  <a:pt x="332" y="127"/>
                </a:moveTo>
                <a:cubicBezTo>
                  <a:pt x="332" y="127"/>
                  <a:pt x="332" y="127"/>
                  <a:pt x="331" y="127"/>
                </a:cubicBezTo>
                <a:cubicBezTo>
                  <a:pt x="331" y="127"/>
                  <a:pt x="332" y="127"/>
                  <a:pt x="332" y="127"/>
                </a:cubicBezTo>
                <a:cubicBezTo>
                  <a:pt x="332" y="127"/>
                  <a:pt x="332" y="127"/>
                  <a:pt x="333" y="127"/>
                </a:cubicBezTo>
                <a:cubicBezTo>
                  <a:pt x="332" y="127"/>
                  <a:pt x="332" y="127"/>
                  <a:pt x="332" y="127"/>
                </a:cubicBezTo>
                <a:close/>
                <a:moveTo>
                  <a:pt x="332" y="119"/>
                </a:moveTo>
                <a:cubicBezTo>
                  <a:pt x="332" y="119"/>
                  <a:pt x="332" y="119"/>
                  <a:pt x="332" y="119"/>
                </a:cubicBezTo>
                <a:cubicBezTo>
                  <a:pt x="332" y="119"/>
                  <a:pt x="332" y="119"/>
                  <a:pt x="332" y="119"/>
                </a:cubicBezTo>
                <a:cubicBezTo>
                  <a:pt x="332" y="119"/>
                  <a:pt x="332" y="119"/>
                  <a:pt x="332" y="119"/>
                </a:cubicBezTo>
                <a:close/>
                <a:moveTo>
                  <a:pt x="331" y="143"/>
                </a:moveTo>
                <a:cubicBezTo>
                  <a:pt x="331" y="143"/>
                  <a:pt x="331" y="143"/>
                  <a:pt x="331" y="143"/>
                </a:cubicBezTo>
                <a:cubicBezTo>
                  <a:pt x="331" y="143"/>
                  <a:pt x="331" y="143"/>
                  <a:pt x="331" y="143"/>
                </a:cubicBezTo>
                <a:cubicBezTo>
                  <a:pt x="331" y="143"/>
                  <a:pt x="332" y="143"/>
                  <a:pt x="332" y="143"/>
                </a:cubicBezTo>
                <a:cubicBezTo>
                  <a:pt x="332" y="143"/>
                  <a:pt x="331" y="143"/>
                  <a:pt x="331" y="143"/>
                </a:cubicBezTo>
                <a:close/>
                <a:moveTo>
                  <a:pt x="333" y="150"/>
                </a:moveTo>
                <a:cubicBezTo>
                  <a:pt x="333" y="150"/>
                  <a:pt x="333" y="150"/>
                  <a:pt x="333" y="150"/>
                </a:cubicBezTo>
                <a:cubicBezTo>
                  <a:pt x="333" y="150"/>
                  <a:pt x="333" y="150"/>
                  <a:pt x="333" y="150"/>
                </a:cubicBezTo>
                <a:cubicBezTo>
                  <a:pt x="333" y="150"/>
                  <a:pt x="334" y="150"/>
                  <a:pt x="334" y="150"/>
                </a:cubicBezTo>
                <a:cubicBezTo>
                  <a:pt x="334" y="150"/>
                  <a:pt x="333" y="150"/>
                  <a:pt x="333" y="150"/>
                </a:cubicBezTo>
                <a:close/>
                <a:moveTo>
                  <a:pt x="332" y="153"/>
                </a:moveTo>
                <a:cubicBezTo>
                  <a:pt x="332" y="153"/>
                  <a:pt x="332" y="153"/>
                  <a:pt x="332" y="153"/>
                </a:cubicBezTo>
                <a:cubicBezTo>
                  <a:pt x="332" y="153"/>
                  <a:pt x="332" y="153"/>
                  <a:pt x="332" y="153"/>
                </a:cubicBezTo>
                <a:cubicBezTo>
                  <a:pt x="333" y="153"/>
                  <a:pt x="333" y="153"/>
                  <a:pt x="333" y="153"/>
                </a:cubicBezTo>
                <a:cubicBezTo>
                  <a:pt x="333" y="153"/>
                  <a:pt x="333" y="153"/>
                  <a:pt x="332" y="153"/>
                </a:cubicBezTo>
                <a:close/>
                <a:moveTo>
                  <a:pt x="331" y="147"/>
                </a:moveTo>
                <a:cubicBezTo>
                  <a:pt x="331" y="147"/>
                  <a:pt x="332" y="147"/>
                  <a:pt x="332" y="148"/>
                </a:cubicBezTo>
                <a:cubicBezTo>
                  <a:pt x="332" y="147"/>
                  <a:pt x="332" y="147"/>
                  <a:pt x="332" y="147"/>
                </a:cubicBezTo>
                <a:cubicBezTo>
                  <a:pt x="332" y="147"/>
                  <a:pt x="332" y="147"/>
                  <a:pt x="332" y="146"/>
                </a:cubicBezTo>
                <a:cubicBezTo>
                  <a:pt x="332" y="147"/>
                  <a:pt x="332" y="147"/>
                  <a:pt x="331" y="147"/>
                </a:cubicBezTo>
                <a:close/>
                <a:moveTo>
                  <a:pt x="332" y="155"/>
                </a:moveTo>
                <a:cubicBezTo>
                  <a:pt x="332" y="155"/>
                  <a:pt x="332" y="155"/>
                  <a:pt x="332" y="155"/>
                </a:cubicBezTo>
                <a:cubicBezTo>
                  <a:pt x="332" y="155"/>
                  <a:pt x="332" y="155"/>
                  <a:pt x="332" y="155"/>
                </a:cubicBezTo>
                <a:cubicBezTo>
                  <a:pt x="332" y="155"/>
                  <a:pt x="332" y="155"/>
                  <a:pt x="332" y="155"/>
                </a:cubicBezTo>
                <a:close/>
                <a:moveTo>
                  <a:pt x="332" y="155"/>
                </a:moveTo>
                <a:cubicBezTo>
                  <a:pt x="332" y="155"/>
                  <a:pt x="332" y="155"/>
                  <a:pt x="332" y="155"/>
                </a:cubicBezTo>
                <a:cubicBezTo>
                  <a:pt x="332" y="156"/>
                  <a:pt x="333" y="155"/>
                  <a:pt x="333" y="156"/>
                </a:cubicBezTo>
                <a:cubicBezTo>
                  <a:pt x="333" y="155"/>
                  <a:pt x="333" y="155"/>
                  <a:pt x="333" y="155"/>
                </a:cubicBezTo>
                <a:cubicBezTo>
                  <a:pt x="332" y="155"/>
                  <a:pt x="332" y="155"/>
                  <a:pt x="332" y="155"/>
                </a:cubicBezTo>
                <a:close/>
                <a:moveTo>
                  <a:pt x="332" y="177"/>
                </a:moveTo>
                <a:cubicBezTo>
                  <a:pt x="332" y="177"/>
                  <a:pt x="332" y="177"/>
                  <a:pt x="332" y="177"/>
                </a:cubicBezTo>
                <a:cubicBezTo>
                  <a:pt x="332" y="177"/>
                  <a:pt x="332" y="177"/>
                  <a:pt x="332" y="177"/>
                </a:cubicBezTo>
                <a:cubicBezTo>
                  <a:pt x="333" y="177"/>
                  <a:pt x="333" y="177"/>
                  <a:pt x="333" y="177"/>
                </a:cubicBezTo>
                <a:cubicBezTo>
                  <a:pt x="333" y="177"/>
                  <a:pt x="332" y="177"/>
                  <a:pt x="332" y="177"/>
                </a:cubicBezTo>
                <a:close/>
                <a:moveTo>
                  <a:pt x="334" y="161"/>
                </a:moveTo>
                <a:cubicBezTo>
                  <a:pt x="334" y="161"/>
                  <a:pt x="334" y="161"/>
                  <a:pt x="334" y="161"/>
                </a:cubicBezTo>
                <a:cubicBezTo>
                  <a:pt x="334" y="161"/>
                  <a:pt x="334" y="162"/>
                  <a:pt x="334" y="162"/>
                </a:cubicBezTo>
                <a:cubicBezTo>
                  <a:pt x="334" y="162"/>
                  <a:pt x="334" y="162"/>
                  <a:pt x="334" y="162"/>
                </a:cubicBezTo>
                <a:cubicBezTo>
                  <a:pt x="334" y="162"/>
                  <a:pt x="334" y="161"/>
                  <a:pt x="334" y="161"/>
                </a:cubicBezTo>
                <a:close/>
                <a:moveTo>
                  <a:pt x="334" y="147"/>
                </a:moveTo>
                <a:cubicBezTo>
                  <a:pt x="334" y="147"/>
                  <a:pt x="334" y="147"/>
                  <a:pt x="334" y="147"/>
                </a:cubicBezTo>
                <a:cubicBezTo>
                  <a:pt x="334" y="147"/>
                  <a:pt x="334" y="147"/>
                  <a:pt x="334" y="147"/>
                </a:cubicBezTo>
                <a:cubicBezTo>
                  <a:pt x="334" y="147"/>
                  <a:pt x="334" y="147"/>
                  <a:pt x="334" y="147"/>
                </a:cubicBezTo>
                <a:cubicBezTo>
                  <a:pt x="334" y="147"/>
                  <a:pt x="334" y="147"/>
                  <a:pt x="334" y="147"/>
                </a:cubicBezTo>
                <a:close/>
                <a:moveTo>
                  <a:pt x="334" y="136"/>
                </a:moveTo>
                <a:cubicBezTo>
                  <a:pt x="334" y="136"/>
                  <a:pt x="334" y="136"/>
                  <a:pt x="334" y="136"/>
                </a:cubicBezTo>
                <a:cubicBezTo>
                  <a:pt x="333" y="136"/>
                  <a:pt x="333" y="136"/>
                  <a:pt x="333" y="136"/>
                </a:cubicBezTo>
                <a:cubicBezTo>
                  <a:pt x="333" y="137"/>
                  <a:pt x="333" y="137"/>
                  <a:pt x="334" y="137"/>
                </a:cubicBezTo>
                <a:cubicBezTo>
                  <a:pt x="334" y="137"/>
                  <a:pt x="334" y="137"/>
                  <a:pt x="334" y="136"/>
                </a:cubicBezTo>
                <a:close/>
                <a:moveTo>
                  <a:pt x="334" y="134"/>
                </a:moveTo>
                <a:cubicBezTo>
                  <a:pt x="334" y="134"/>
                  <a:pt x="333" y="134"/>
                  <a:pt x="333" y="134"/>
                </a:cubicBezTo>
                <a:cubicBezTo>
                  <a:pt x="333" y="134"/>
                  <a:pt x="334" y="134"/>
                  <a:pt x="334" y="134"/>
                </a:cubicBezTo>
                <a:cubicBezTo>
                  <a:pt x="334" y="134"/>
                  <a:pt x="334" y="134"/>
                  <a:pt x="334" y="134"/>
                </a:cubicBezTo>
                <a:cubicBezTo>
                  <a:pt x="334" y="134"/>
                  <a:pt x="334" y="134"/>
                  <a:pt x="334" y="134"/>
                </a:cubicBezTo>
                <a:close/>
                <a:moveTo>
                  <a:pt x="334" y="129"/>
                </a:moveTo>
                <a:cubicBezTo>
                  <a:pt x="334" y="129"/>
                  <a:pt x="334" y="129"/>
                  <a:pt x="334" y="129"/>
                </a:cubicBezTo>
                <a:cubicBezTo>
                  <a:pt x="334" y="129"/>
                  <a:pt x="334" y="129"/>
                  <a:pt x="334" y="129"/>
                </a:cubicBezTo>
                <a:cubicBezTo>
                  <a:pt x="334" y="129"/>
                  <a:pt x="334" y="129"/>
                  <a:pt x="334" y="129"/>
                </a:cubicBezTo>
                <a:cubicBezTo>
                  <a:pt x="334" y="129"/>
                  <a:pt x="334" y="129"/>
                  <a:pt x="334" y="129"/>
                </a:cubicBezTo>
                <a:close/>
                <a:moveTo>
                  <a:pt x="330" y="116"/>
                </a:moveTo>
                <a:cubicBezTo>
                  <a:pt x="330" y="117"/>
                  <a:pt x="330" y="117"/>
                  <a:pt x="330" y="117"/>
                </a:cubicBezTo>
                <a:cubicBezTo>
                  <a:pt x="330" y="117"/>
                  <a:pt x="331" y="117"/>
                  <a:pt x="331" y="117"/>
                </a:cubicBezTo>
                <a:cubicBezTo>
                  <a:pt x="331" y="117"/>
                  <a:pt x="331" y="117"/>
                  <a:pt x="331" y="117"/>
                </a:cubicBezTo>
                <a:cubicBezTo>
                  <a:pt x="331" y="117"/>
                  <a:pt x="331" y="116"/>
                  <a:pt x="330" y="116"/>
                </a:cubicBezTo>
                <a:cubicBezTo>
                  <a:pt x="330" y="116"/>
                  <a:pt x="330" y="116"/>
                  <a:pt x="330" y="116"/>
                </a:cubicBezTo>
                <a:close/>
                <a:moveTo>
                  <a:pt x="330" y="140"/>
                </a:moveTo>
                <a:cubicBezTo>
                  <a:pt x="330" y="140"/>
                  <a:pt x="330" y="140"/>
                  <a:pt x="329" y="140"/>
                </a:cubicBezTo>
                <a:cubicBezTo>
                  <a:pt x="330" y="140"/>
                  <a:pt x="330" y="140"/>
                  <a:pt x="330" y="140"/>
                </a:cubicBezTo>
                <a:cubicBezTo>
                  <a:pt x="330" y="140"/>
                  <a:pt x="330" y="140"/>
                  <a:pt x="330" y="140"/>
                </a:cubicBezTo>
                <a:cubicBezTo>
                  <a:pt x="330" y="140"/>
                  <a:pt x="330" y="140"/>
                  <a:pt x="330" y="140"/>
                </a:cubicBezTo>
                <a:close/>
                <a:moveTo>
                  <a:pt x="330" y="137"/>
                </a:moveTo>
                <a:cubicBezTo>
                  <a:pt x="330" y="136"/>
                  <a:pt x="329" y="136"/>
                  <a:pt x="329" y="136"/>
                </a:cubicBezTo>
                <a:cubicBezTo>
                  <a:pt x="329" y="136"/>
                  <a:pt x="329" y="137"/>
                  <a:pt x="329" y="137"/>
                </a:cubicBezTo>
                <a:cubicBezTo>
                  <a:pt x="329" y="137"/>
                  <a:pt x="329" y="137"/>
                  <a:pt x="329" y="137"/>
                </a:cubicBezTo>
                <a:cubicBezTo>
                  <a:pt x="330" y="137"/>
                  <a:pt x="330" y="137"/>
                  <a:pt x="330" y="137"/>
                </a:cubicBezTo>
                <a:close/>
                <a:moveTo>
                  <a:pt x="330" y="112"/>
                </a:moveTo>
                <a:cubicBezTo>
                  <a:pt x="330" y="112"/>
                  <a:pt x="329" y="112"/>
                  <a:pt x="329" y="112"/>
                </a:cubicBezTo>
                <a:cubicBezTo>
                  <a:pt x="329" y="112"/>
                  <a:pt x="329" y="112"/>
                  <a:pt x="329" y="112"/>
                </a:cubicBezTo>
                <a:cubicBezTo>
                  <a:pt x="329" y="112"/>
                  <a:pt x="329" y="112"/>
                  <a:pt x="330" y="112"/>
                </a:cubicBezTo>
                <a:close/>
                <a:moveTo>
                  <a:pt x="330" y="155"/>
                </a:moveTo>
                <a:cubicBezTo>
                  <a:pt x="330" y="155"/>
                  <a:pt x="330" y="155"/>
                  <a:pt x="330" y="155"/>
                </a:cubicBezTo>
                <a:cubicBezTo>
                  <a:pt x="330" y="155"/>
                  <a:pt x="330" y="155"/>
                  <a:pt x="330" y="156"/>
                </a:cubicBezTo>
                <a:cubicBezTo>
                  <a:pt x="330" y="156"/>
                  <a:pt x="330" y="156"/>
                  <a:pt x="330" y="156"/>
                </a:cubicBezTo>
                <a:cubicBezTo>
                  <a:pt x="330" y="156"/>
                  <a:pt x="330" y="155"/>
                  <a:pt x="330" y="155"/>
                </a:cubicBezTo>
                <a:close/>
                <a:moveTo>
                  <a:pt x="330" y="169"/>
                </a:moveTo>
                <a:cubicBezTo>
                  <a:pt x="330" y="170"/>
                  <a:pt x="330" y="170"/>
                  <a:pt x="330" y="170"/>
                </a:cubicBezTo>
                <a:cubicBezTo>
                  <a:pt x="330" y="170"/>
                  <a:pt x="330" y="170"/>
                  <a:pt x="330" y="170"/>
                </a:cubicBezTo>
                <a:cubicBezTo>
                  <a:pt x="330" y="170"/>
                  <a:pt x="330" y="170"/>
                  <a:pt x="330" y="170"/>
                </a:cubicBezTo>
                <a:cubicBezTo>
                  <a:pt x="330" y="170"/>
                  <a:pt x="330" y="170"/>
                  <a:pt x="330" y="169"/>
                </a:cubicBezTo>
                <a:close/>
                <a:moveTo>
                  <a:pt x="331" y="164"/>
                </a:moveTo>
                <a:cubicBezTo>
                  <a:pt x="331" y="164"/>
                  <a:pt x="331" y="164"/>
                  <a:pt x="331" y="164"/>
                </a:cubicBezTo>
                <a:cubicBezTo>
                  <a:pt x="331" y="164"/>
                  <a:pt x="331" y="164"/>
                  <a:pt x="331" y="164"/>
                </a:cubicBezTo>
                <a:cubicBezTo>
                  <a:pt x="330" y="164"/>
                  <a:pt x="330" y="164"/>
                  <a:pt x="331" y="164"/>
                </a:cubicBezTo>
                <a:close/>
                <a:moveTo>
                  <a:pt x="331" y="162"/>
                </a:moveTo>
                <a:cubicBezTo>
                  <a:pt x="331" y="162"/>
                  <a:pt x="331" y="162"/>
                  <a:pt x="331" y="162"/>
                </a:cubicBezTo>
                <a:cubicBezTo>
                  <a:pt x="331" y="162"/>
                  <a:pt x="331" y="162"/>
                  <a:pt x="331" y="162"/>
                </a:cubicBezTo>
                <a:cubicBezTo>
                  <a:pt x="331" y="162"/>
                  <a:pt x="331" y="162"/>
                  <a:pt x="331" y="162"/>
                </a:cubicBezTo>
                <a:close/>
                <a:moveTo>
                  <a:pt x="330" y="158"/>
                </a:moveTo>
                <a:cubicBezTo>
                  <a:pt x="329" y="158"/>
                  <a:pt x="329" y="158"/>
                  <a:pt x="329" y="158"/>
                </a:cubicBezTo>
                <a:cubicBezTo>
                  <a:pt x="329" y="158"/>
                  <a:pt x="329" y="158"/>
                  <a:pt x="329" y="158"/>
                </a:cubicBezTo>
                <a:cubicBezTo>
                  <a:pt x="329" y="158"/>
                  <a:pt x="330" y="158"/>
                  <a:pt x="330" y="158"/>
                </a:cubicBezTo>
                <a:cubicBezTo>
                  <a:pt x="330" y="158"/>
                  <a:pt x="330" y="158"/>
                  <a:pt x="330" y="158"/>
                </a:cubicBezTo>
                <a:close/>
                <a:moveTo>
                  <a:pt x="330" y="176"/>
                </a:moveTo>
                <a:cubicBezTo>
                  <a:pt x="330" y="176"/>
                  <a:pt x="330" y="176"/>
                  <a:pt x="329" y="176"/>
                </a:cubicBezTo>
                <a:cubicBezTo>
                  <a:pt x="330" y="176"/>
                  <a:pt x="330" y="176"/>
                  <a:pt x="330" y="176"/>
                </a:cubicBezTo>
                <a:cubicBezTo>
                  <a:pt x="330" y="176"/>
                  <a:pt x="330" y="176"/>
                  <a:pt x="330" y="176"/>
                </a:cubicBezTo>
                <a:cubicBezTo>
                  <a:pt x="330" y="176"/>
                  <a:pt x="330" y="176"/>
                  <a:pt x="330" y="176"/>
                </a:cubicBezTo>
                <a:cubicBezTo>
                  <a:pt x="331" y="176"/>
                  <a:pt x="330" y="176"/>
                  <a:pt x="330" y="176"/>
                </a:cubicBezTo>
                <a:close/>
                <a:moveTo>
                  <a:pt x="331" y="174"/>
                </a:moveTo>
                <a:cubicBezTo>
                  <a:pt x="331" y="174"/>
                  <a:pt x="332" y="174"/>
                  <a:pt x="332" y="173"/>
                </a:cubicBezTo>
                <a:cubicBezTo>
                  <a:pt x="332" y="173"/>
                  <a:pt x="331" y="172"/>
                  <a:pt x="331" y="172"/>
                </a:cubicBezTo>
                <a:cubicBezTo>
                  <a:pt x="330" y="172"/>
                  <a:pt x="330" y="172"/>
                  <a:pt x="329" y="172"/>
                </a:cubicBezTo>
                <a:cubicBezTo>
                  <a:pt x="329" y="172"/>
                  <a:pt x="329" y="173"/>
                  <a:pt x="329" y="173"/>
                </a:cubicBezTo>
                <a:cubicBezTo>
                  <a:pt x="330" y="173"/>
                  <a:pt x="330" y="175"/>
                  <a:pt x="331" y="174"/>
                </a:cubicBezTo>
                <a:close/>
                <a:moveTo>
                  <a:pt x="331" y="174"/>
                </a:moveTo>
                <a:cubicBezTo>
                  <a:pt x="331" y="175"/>
                  <a:pt x="331" y="175"/>
                  <a:pt x="331" y="176"/>
                </a:cubicBezTo>
                <a:cubicBezTo>
                  <a:pt x="331" y="176"/>
                  <a:pt x="332" y="176"/>
                  <a:pt x="332" y="176"/>
                </a:cubicBezTo>
                <a:cubicBezTo>
                  <a:pt x="332" y="175"/>
                  <a:pt x="332" y="175"/>
                  <a:pt x="332" y="174"/>
                </a:cubicBezTo>
                <a:cubicBezTo>
                  <a:pt x="332" y="174"/>
                  <a:pt x="332" y="174"/>
                  <a:pt x="331" y="174"/>
                </a:cubicBezTo>
                <a:close/>
                <a:moveTo>
                  <a:pt x="337" y="74"/>
                </a:moveTo>
                <a:cubicBezTo>
                  <a:pt x="337" y="74"/>
                  <a:pt x="337" y="74"/>
                  <a:pt x="337" y="75"/>
                </a:cubicBezTo>
                <a:cubicBezTo>
                  <a:pt x="337" y="74"/>
                  <a:pt x="337" y="74"/>
                  <a:pt x="337" y="74"/>
                </a:cubicBezTo>
                <a:cubicBezTo>
                  <a:pt x="338" y="74"/>
                  <a:pt x="337" y="73"/>
                  <a:pt x="337" y="73"/>
                </a:cubicBezTo>
                <a:cubicBezTo>
                  <a:pt x="336" y="73"/>
                  <a:pt x="337" y="74"/>
                  <a:pt x="337" y="74"/>
                </a:cubicBezTo>
                <a:close/>
                <a:moveTo>
                  <a:pt x="337" y="70"/>
                </a:moveTo>
                <a:cubicBezTo>
                  <a:pt x="337" y="70"/>
                  <a:pt x="337" y="70"/>
                  <a:pt x="337" y="70"/>
                </a:cubicBezTo>
                <a:cubicBezTo>
                  <a:pt x="337" y="70"/>
                  <a:pt x="337" y="70"/>
                  <a:pt x="337" y="70"/>
                </a:cubicBezTo>
                <a:cubicBezTo>
                  <a:pt x="337" y="70"/>
                  <a:pt x="337" y="70"/>
                  <a:pt x="337" y="70"/>
                </a:cubicBezTo>
                <a:cubicBezTo>
                  <a:pt x="337" y="70"/>
                  <a:pt x="337" y="70"/>
                  <a:pt x="337" y="70"/>
                </a:cubicBezTo>
                <a:close/>
                <a:moveTo>
                  <a:pt x="337" y="135"/>
                </a:moveTo>
                <a:cubicBezTo>
                  <a:pt x="337" y="136"/>
                  <a:pt x="337" y="136"/>
                  <a:pt x="337" y="136"/>
                </a:cubicBezTo>
                <a:cubicBezTo>
                  <a:pt x="337" y="136"/>
                  <a:pt x="337" y="136"/>
                  <a:pt x="337" y="136"/>
                </a:cubicBezTo>
                <a:cubicBezTo>
                  <a:pt x="337" y="136"/>
                  <a:pt x="337" y="136"/>
                  <a:pt x="337" y="136"/>
                </a:cubicBezTo>
                <a:cubicBezTo>
                  <a:pt x="337" y="136"/>
                  <a:pt x="337" y="136"/>
                  <a:pt x="337" y="135"/>
                </a:cubicBezTo>
                <a:close/>
                <a:moveTo>
                  <a:pt x="337" y="84"/>
                </a:moveTo>
                <a:cubicBezTo>
                  <a:pt x="337" y="84"/>
                  <a:pt x="337" y="84"/>
                  <a:pt x="337" y="84"/>
                </a:cubicBezTo>
                <a:cubicBezTo>
                  <a:pt x="337" y="84"/>
                  <a:pt x="337" y="84"/>
                  <a:pt x="337" y="84"/>
                </a:cubicBezTo>
                <a:cubicBezTo>
                  <a:pt x="337" y="84"/>
                  <a:pt x="337" y="84"/>
                  <a:pt x="337" y="84"/>
                </a:cubicBezTo>
                <a:cubicBezTo>
                  <a:pt x="337" y="84"/>
                  <a:pt x="337" y="84"/>
                  <a:pt x="337" y="84"/>
                </a:cubicBezTo>
                <a:close/>
                <a:moveTo>
                  <a:pt x="335" y="170"/>
                </a:moveTo>
                <a:cubicBezTo>
                  <a:pt x="336" y="170"/>
                  <a:pt x="336" y="171"/>
                  <a:pt x="336" y="171"/>
                </a:cubicBezTo>
                <a:cubicBezTo>
                  <a:pt x="336" y="171"/>
                  <a:pt x="337" y="170"/>
                  <a:pt x="337" y="170"/>
                </a:cubicBezTo>
                <a:cubicBezTo>
                  <a:pt x="337" y="170"/>
                  <a:pt x="336" y="169"/>
                  <a:pt x="336" y="169"/>
                </a:cubicBezTo>
                <a:cubicBezTo>
                  <a:pt x="336" y="169"/>
                  <a:pt x="336" y="170"/>
                  <a:pt x="335" y="170"/>
                </a:cubicBezTo>
                <a:close/>
                <a:moveTo>
                  <a:pt x="336" y="157"/>
                </a:moveTo>
                <a:cubicBezTo>
                  <a:pt x="336" y="157"/>
                  <a:pt x="336" y="157"/>
                  <a:pt x="336" y="157"/>
                </a:cubicBezTo>
                <a:cubicBezTo>
                  <a:pt x="336" y="157"/>
                  <a:pt x="336" y="157"/>
                  <a:pt x="336" y="157"/>
                </a:cubicBezTo>
                <a:cubicBezTo>
                  <a:pt x="336" y="157"/>
                  <a:pt x="336" y="157"/>
                  <a:pt x="336" y="157"/>
                </a:cubicBezTo>
                <a:cubicBezTo>
                  <a:pt x="336" y="157"/>
                  <a:pt x="336" y="157"/>
                  <a:pt x="336" y="157"/>
                </a:cubicBezTo>
                <a:close/>
                <a:moveTo>
                  <a:pt x="337" y="126"/>
                </a:moveTo>
                <a:cubicBezTo>
                  <a:pt x="337" y="126"/>
                  <a:pt x="337" y="126"/>
                  <a:pt x="337" y="126"/>
                </a:cubicBezTo>
                <a:cubicBezTo>
                  <a:pt x="337" y="126"/>
                  <a:pt x="337" y="126"/>
                  <a:pt x="336" y="126"/>
                </a:cubicBezTo>
                <a:cubicBezTo>
                  <a:pt x="337" y="127"/>
                  <a:pt x="337" y="127"/>
                  <a:pt x="337" y="127"/>
                </a:cubicBezTo>
                <a:cubicBezTo>
                  <a:pt x="337" y="126"/>
                  <a:pt x="337" y="126"/>
                  <a:pt x="337" y="126"/>
                </a:cubicBezTo>
                <a:close/>
                <a:moveTo>
                  <a:pt x="337" y="119"/>
                </a:moveTo>
                <a:cubicBezTo>
                  <a:pt x="337" y="118"/>
                  <a:pt x="337" y="118"/>
                  <a:pt x="337" y="118"/>
                </a:cubicBezTo>
                <a:cubicBezTo>
                  <a:pt x="337" y="118"/>
                  <a:pt x="337" y="118"/>
                  <a:pt x="337" y="118"/>
                </a:cubicBezTo>
                <a:cubicBezTo>
                  <a:pt x="337" y="118"/>
                  <a:pt x="336" y="118"/>
                  <a:pt x="336" y="118"/>
                </a:cubicBezTo>
                <a:cubicBezTo>
                  <a:pt x="336" y="118"/>
                  <a:pt x="337" y="118"/>
                  <a:pt x="337" y="119"/>
                </a:cubicBezTo>
                <a:close/>
                <a:moveTo>
                  <a:pt x="337" y="69"/>
                </a:moveTo>
                <a:cubicBezTo>
                  <a:pt x="337" y="69"/>
                  <a:pt x="336" y="69"/>
                  <a:pt x="336" y="69"/>
                </a:cubicBezTo>
                <a:cubicBezTo>
                  <a:pt x="336" y="69"/>
                  <a:pt x="336" y="69"/>
                  <a:pt x="336" y="69"/>
                </a:cubicBezTo>
                <a:cubicBezTo>
                  <a:pt x="336" y="69"/>
                  <a:pt x="336" y="69"/>
                  <a:pt x="336" y="69"/>
                </a:cubicBezTo>
                <a:cubicBezTo>
                  <a:pt x="336" y="69"/>
                  <a:pt x="337" y="69"/>
                  <a:pt x="337" y="69"/>
                </a:cubicBezTo>
                <a:close/>
                <a:moveTo>
                  <a:pt x="336" y="116"/>
                </a:moveTo>
                <a:cubicBezTo>
                  <a:pt x="336" y="116"/>
                  <a:pt x="336" y="116"/>
                  <a:pt x="336" y="116"/>
                </a:cubicBezTo>
                <a:cubicBezTo>
                  <a:pt x="336" y="116"/>
                  <a:pt x="336" y="116"/>
                  <a:pt x="336" y="116"/>
                </a:cubicBezTo>
                <a:cubicBezTo>
                  <a:pt x="336" y="116"/>
                  <a:pt x="336" y="116"/>
                  <a:pt x="336" y="116"/>
                </a:cubicBezTo>
                <a:close/>
                <a:moveTo>
                  <a:pt x="336" y="124"/>
                </a:moveTo>
                <a:cubicBezTo>
                  <a:pt x="336" y="124"/>
                  <a:pt x="336" y="124"/>
                  <a:pt x="336" y="123"/>
                </a:cubicBezTo>
                <a:cubicBezTo>
                  <a:pt x="336" y="123"/>
                  <a:pt x="336" y="123"/>
                  <a:pt x="336" y="123"/>
                </a:cubicBezTo>
                <a:cubicBezTo>
                  <a:pt x="336" y="123"/>
                  <a:pt x="336" y="124"/>
                  <a:pt x="336" y="124"/>
                </a:cubicBezTo>
                <a:close/>
                <a:moveTo>
                  <a:pt x="335" y="145"/>
                </a:moveTo>
                <a:cubicBezTo>
                  <a:pt x="335" y="145"/>
                  <a:pt x="335" y="145"/>
                  <a:pt x="335" y="145"/>
                </a:cubicBezTo>
                <a:cubicBezTo>
                  <a:pt x="335" y="145"/>
                  <a:pt x="335" y="146"/>
                  <a:pt x="335" y="146"/>
                </a:cubicBezTo>
                <a:cubicBezTo>
                  <a:pt x="335" y="146"/>
                  <a:pt x="336" y="146"/>
                  <a:pt x="336" y="146"/>
                </a:cubicBezTo>
                <a:cubicBezTo>
                  <a:pt x="336" y="146"/>
                  <a:pt x="336" y="146"/>
                  <a:pt x="336" y="146"/>
                </a:cubicBezTo>
                <a:cubicBezTo>
                  <a:pt x="336" y="146"/>
                  <a:pt x="336" y="146"/>
                  <a:pt x="336" y="146"/>
                </a:cubicBezTo>
                <a:cubicBezTo>
                  <a:pt x="336" y="146"/>
                  <a:pt x="335" y="145"/>
                  <a:pt x="335" y="145"/>
                </a:cubicBezTo>
                <a:close/>
                <a:moveTo>
                  <a:pt x="335" y="163"/>
                </a:moveTo>
                <a:cubicBezTo>
                  <a:pt x="335" y="163"/>
                  <a:pt x="334" y="163"/>
                  <a:pt x="334" y="163"/>
                </a:cubicBezTo>
                <a:cubicBezTo>
                  <a:pt x="334" y="164"/>
                  <a:pt x="335" y="164"/>
                  <a:pt x="335" y="164"/>
                </a:cubicBezTo>
                <a:cubicBezTo>
                  <a:pt x="335" y="164"/>
                  <a:pt x="335" y="163"/>
                  <a:pt x="335" y="163"/>
                </a:cubicBezTo>
                <a:cubicBezTo>
                  <a:pt x="335" y="163"/>
                  <a:pt x="335" y="163"/>
                  <a:pt x="335" y="163"/>
                </a:cubicBezTo>
                <a:close/>
                <a:moveTo>
                  <a:pt x="338" y="175"/>
                </a:moveTo>
                <a:cubicBezTo>
                  <a:pt x="338" y="175"/>
                  <a:pt x="338" y="175"/>
                  <a:pt x="338" y="175"/>
                </a:cubicBezTo>
                <a:cubicBezTo>
                  <a:pt x="338" y="175"/>
                  <a:pt x="338" y="175"/>
                  <a:pt x="337" y="175"/>
                </a:cubicBezTo>
                <a:cubicBezTo>
                  <a:pt x="336" y="174"/>
                  <a:pt x="336" y="175"/>
                  <a:pt x="335" y="175"/>
                </a:cubicBezTo>
                <a:cubicBezTo>
                  <a:pt x="335" y="175"/>
                  <a:pt x="335" y="175"/>
                  <a:pt x="335" y="176"/>
                </a:cubicBezTo>
                <a:cubicBezTo>
                  <a:pt x="335" y="176"/>
                  <a:pt x="335" y="176"/>
                  <a:pt x="335" y="176"/>
                </a:cubicBezTo>
                <a:cubicBezTo>
                  <a:pt x="336" y="176"/>
                  <a:pt x="337" y="175"/>
                  <a:pt x="338" y="176"/>
                </a:cubicBezTo>
                <a:cubicBezTo>
                  <a:pt x="338" y="176"/>
                  <a:pt x="338" y="175"/>
                  <a:pt x="338" y="175"/>
                </a:cubicBezTo>
                <a:close/>
                <a:moveTo>
                  <a:pt x="339" y="142"/>
                </a:moveTo>
                <a:cubicBezTo>
                  <a:pt x="338" y="142"/>
                  <a:pt x="338" y="142"/>
                  <a:pt x="338" y="142"/>
                </a:cubicBezTo>
                <a:cubicBezTo>
                  <a:pt x="338" y="142"/>
                  <a:pt x="338" y="142"/>
                  <a:pt x="338" y="142"/>
                </a:cubicBezTo>
                <a:cubicBezTo>
                  <a:pt x="338" y="142"/>
                  <a:pt x="338" y="142"/>
                  <a:pt x="338" y="142"/>
                </a:cubicBezTo>
                <a:cubicBezTo>
                  <a:pt x="338" y="142"/>
                  <a:pt x="338" y="142"/>
                  <a:pt x="339" y="142"/>
                </a:cubicBezTo>
                <a:close/>
                <a:moveTo>
                  <a:pt x="338" y="62"/>
                </a:moveTo>
                <a:cubicBezTo>
                  <a:pt x="337" y="62"/>
                  <a:pt x="337" y="61"/>
                  <a:pt x="337" y="61"/>
                </a:cubicBezTo>
                <a:cubicBezTo>
                  <a:pt x="337" y="61"/>
                  <a:pt x="336" y="62"/>
                  <a:pt x="336" y="62"/>
                </a:cubicBezTo>
                <a:cubicBezTo>
                  <a:pt x="336" y="62"/>
                  <a:pt x="336" y="62"/>
                  <a:pt x="337" y="63"/>
                </a:cubicBezTo>
                <a:cubicBezTo>
                  <a:pt x="337" y="63"/>
                  <a:pt x="337" y="62"/>
                  <a:pt x="338" y="62"/>
                </a:cubicBezTo>
                <a:close/>
                <a:moveTo>
                  <a:pt x="336" y="133"/>
                </a:moveTo>
                <a:cubicBezTo>
                  <a:pt x="336" y="133"/>
                  <a:pt x="336" y="133"/>
                  <a:pt x="336" y="133"/>
                </a:cubicBezTo>
                <a:cubicBezTo>
                  <a:pt x="336" y="133"/>
                  <a:pt x="336" y="133"/>
                  <a:pt x="336" y="133"/>
                </a:cubicBezTo>
                <a:cubicBezTo>
                  <a:pt x="336" y="133"/>
                  <a:pt x="336" y="133"/>
                  <a:pt x="336" y="133"/>
                </a:cubicBezTo>
                <a:cubicBezTo>
                  <a:pt x="336" y="133"/>
                  <a:pt x="336" y="133"/>
                  <a:pt x="336" y="133"/>
                </a:cubicBezTo>
                <a:close/>
                <a:moveTo>
                  <a:pt x="336" y="98"/>
                </a:moveTo>
                <a:cubicBezTo>
                  <a:pt x="336" y="98"/>
                  <a:pt x="336" y="98"/>
                  <a:pt x="336" y="98"/>
                </a:cubicBezTo>
                <a:cubicBezTo>
                  <a:pt x="336" y="98"/>
                  <a:pt x="336" y="98"/>
                  <a:pt x="336" y="98"/>
                </a:cubicBezTo>
                <a:cubicBezTo>
                  <a:pt x="336" y="98"/>
                  <a:pt x="336" y="98"/>
                  <a:pt x="336" y="98"/>
                </a:cubicBezTo>
                <a:close/>
                <a:moveTo>
                  <a:pt x="334" y="116"/>
                </a:moveTo>
                <a:cubicBezTo>
                  <a:pt x="334" y="116"/>
                  <a:pt x="335" y="116"/>
                  <a:pt x="335" y="116"/>
                </a:cubicBezTo>
                <a:cubicBezTo>
                  <a:pt x="335" y="116"/>
                  <a:pt x="334" y="116"/>
                  <a:pt x="334" y="116"/>
                </a:cubicBezTo>
                <a:cubicBezTo>
                  <a:pt x="334" y="116"/>
                  <a:pt x="334" y="116"/>
                  <a:pt x="334" y="116"/>
                </a:cubicBezTo>
                <a:cubicBezTo>
                  <a:pt x="334" y="116"/>
                  <a:pt x="334" y="116"/>
                  <a:pt x="334" y="116"/>
                </a:cubicBezTo>
                <a:close/>
                <a:moveTo>
                  <a:pt x="335" y="122"/>
                </a:moveTo>
                <a:cubicBezTo>
                  <a:pt x="335" y="122"/>
                  <a:pt x="335" y="121"/>
                  <a:pt x="335" y="121"/>
                </a:cubicBezTo>
                <a:cubicBezTo>
                  <a:pt x="335" y="121"/>
                  <a:pt x="334" y="122"/>
                  <a:pt x="334" y="122"/>
                </a:cubicBezTo>
                <a:cubicBezTo>
                  <a:pt x="334" y="122"/>
                  <a:pt x="335" y="122"/>
                  <a:pt x="335" y="122"/>
                </a:cubicBezTo>
                <a:cubicBezTo>
                  <a:pt x="335" y="122"/>
                  <a:pt x="335" y="122"/>
                  <a:pt x="335" y="122"/>
                </a:cubicBezTo>
                <a:close/>
                <a:moveTo>
                  <a:pt x="335" y="90"/>
                </a:moveTo>
                <a:cubicBezTo>
                  <a:pt x="335" y="90"/>
                  <a:pt x="335" y="90"/>
                  <a:pt x="335" y="90"/>
                </a:cubicBezTo>
                <a:cubicBezTo>
                  <a:pt x="335" y="90"/>
                  <a:pt x="334" y="90"/>
                  <a:pt x="334" y="90"/>
                </a:cubicBezTo>
                <a:cubicBezTo>
                  <a:pt x="334" y="90"/>
                  <a:pt x="335" y="90"/>
                  <a:pt x="335" y="90"/>
                </a:cubicBezTo>
                <a:cubicBezTo>
                  <a:pt x="335" y="90"/>
                  <a:pt x="335" y="90"/>
                  <a:pt x="335" y="90"/>
                </a:cubicBezTo>
                <a:close/>
                <a:moveTo>
                  <a:pt x="334" y="106"/>
                </a:moveTo>
                <a:cubicBezTo>
                  <a:pt x="334" y="106"/>
                  <a:pt x="334" y="106"/>
                  <a:pt x="334" y="106"/>
                </a:cubicBezTo>
                <a:cubicBezTo>
                  <a:pt x="334" y="107"/>
                  <a:pt x="334" y="107"/>
                  <a:pt x="334" y="107"/>
                </a:cubicBezTo>
                <a:cubicBezTo>
                  <a:pt x="334" y="107"/>
                  <a:pt x="335" y="107"/>
                  <a:pt x="335" y="107"/>
                </a:cubicBezTo>
                <a:cubicBezTo>
                  <a:pt x="335" y="107"/>
                  <a:pt x="334" y="106"/>
                  <a:pt x="334" y="106"/>
                </a:cubicBezTo>
                <a:close/>
                <a:moveTo>
                  <a:pt x="333" y="109"/>
                </a:moveTo>
                <a:cubicBezTo>
                  <a:pt x="333" y="109"/>
                  <a:pt x="333" y="109"/>
                  <a:pt x="333" y="109"/>
                </a:cubicBezTo>
                <a:cubicBezTo>
                  <a:pt x="333" y="109"/>
                  <a:pt x="333" y="110"/>
                  <a:pt x="333" y="110"/>
                </a:cubicBezTo>
                <a:cubicBezTo>
                  <a:pt x="334" y="110"/>
                  <a:pt x="334" y="109"/>
                  <a:pt x="334" y="109"/>
                </a:cubicBezTo>
                <a:cubicBezTo>
                  <a:pt x="334" y="109"/>
                  <a:pt x="334" y="109"/>
                  <a:pt x="333" y="109"/>
                </a:cubicBezTo>
                <a:close/>
                <a:moveTo>
                  <a:pt x="334" y="35"/>
                </a:moveTo>
                <a:cubicBezTo>
                  <a:pt x="333" y="35"/>
                  <a:pt x="333" y="34"/>
                  <a:pt x="333" y="34"/>
                </a:cubicBezTo>
                <a:cubicBezTo>
                  <a:pt x="332" y="35"/>
                  <a:pt x="332" y="35"/>
                  <a:pt x="332" y="35"/>
                </a:cubicBezTo>
                <a:cubicBezTo>
                  <a:pt x="332" y="35"/>
                  <a:pt x="332" y="35"/>
                  <a:pt x="333" y="35"/>
                </a:cubicBezTo>
                <a:cubicBezTo>
                  <a:pt x="333" y="35"/>
                  <a:pt x="333" y="35"/>
                  <a:pt x="334" y="35"/>
                </a:cubicBezTo>
                <a:close/>
                <a:moveTo>
                  <a:pt x="332" y="67"/>
                </a:moveTo>
                <a:cubicBezTo>
                  <a:pt x="332" y="67"/>
                  <a:pt x="331" y="68"/>
                  <a:pt x="331" y="68"/>
                </a:cubicBezTo>
                <a:cubicBezTo>
                  <a:pt x="331" y="68"/>
                  <a:pt x="332" y="68"/>
                  <a:pt x="332" y="68"/>
                </a:cubicBezTo>
                <a:cubicBezTo>
                  <a:pt x="332" y="68"/>
                  <a:pt x="332" y="68"/>
                  <a:pt x="332" y="68"/>
                </a:cubicBezTo>
                <a:cubicBezTo>
                  <a:pt x="332" y="68"/>
                  <a:pt x="332" y="67"/>
                  <a:pt x="332" y="67"/>
                </a:cubicBezTo>
                <a:close/>
                <a:moveTo>
                  <a:pt x="332" y="66"/>
                </a:moveTo>
                <a:cubicBezTo>
                  <a:pt x="332" y="66"/>
                  <a:pt x="331" y="65"/>
                  <a:pt x="331" y="65"/>
                </a:cubicBezTo>
                <a:cubicBezTo>
                  <a:pt x="331" y="65"/>
                  <a:pt x="331" y="65"/>
                  <a:pt x="331" y="66"/>
                </a:cubicBezTo>
                <a:cubicBezTo>
                  <a:pt x="331" y="66"/>
                  <a:pt x="331" y="66"/>
                  <a:pt x="331" y="66"/>
                </a:cubicBezTo>
                <a:cubicBezTo>
                  <a:pt x="331" y="66"/>
                  <a:pt x="331" y="66"/>
                  <a:pt x="332" y="66"/>
                </a:cubicBezTo>
                <a:close/>
                <a:moveTo>
                  <a:pt x="330" y="73"/>
                </a:moveTo>
                <a:cubicBezTo>
                  <a:pt x="330" y="72"/>
                  <a:pt x="330" y="72"/>
                  <a:pt x="330" y="72"/>
                </a:cubicBezTo>
                <a:cubicBezTo>
                  <a:pt x="329" y="72"/>
                  <a:pt x="328" y="73"/>
                  <a:pt x="329" y="73"/>
                </a:cubicBezTo>
                <a:cubicBezTo>
                  <a:pt x="329" y="73"/>
                  <a:pt x="329" y="73"/>
                  <a:pt x="329" y="73"/>
                </a:cubicBezTo>
                <a:cubicBezTo>
                  <a:pt x="330" y="73"/>
                  <a:pt x="330" y="73"/>
                  <a:pt x="330" y="73"/>
                </a:cubicBezTo>
                <a:cubicBezTo>
                  <a:pt x="330" y="73"/>
                  <a:pt x="331" y="73"/>
                  <a:pt x="331" y="73"/>
                </a:cubicBezTo>
                <a:cubicBezTo>
                  <a:pt x="331" y="73"/>
                  <a:pt x="330" y="73"/>
                  <a:pt x="330" y="73"/>
                </a:cubicBezTo>
                <a:close/>
                <a:moveTo>
                  <a:pt x="329" y="54"/>
                </a:moveTo>
                <a:cubicBezTo>
                  <a:pt x="329" y="54"/>
                  <a:pt x="329" y="54"/>
                  <a:pt x="330" y="54"/>
                </a:cubicBezTo>
                <a:cubicBezTo>
                  <a:pt x="329" y="53"/>
                  <a:pt x="329" y="53"/>
                  <a:pt x="329" y="53"/>
                </a:cubicBezTo>
                <a:cubicBezTo>
                  <a:pt x="329" y="53"/>
                  <a:pt x="329" y="53"/>
                  <a:pt x="329" y="53"/>
                </a:cubicBezTo>
                <a:cubicBezTo>
                  <a:pt x="329" y="54"/>
                  <a:pt x="329" y="54"/>
                  <a:pt x="329" y="54"/>
                </a:cubicBezTo>
                <a:close/>
                <a:moveTo>
                  <a:pt x="328" y="89"/>
                </a:moveTo>
                <a:cubicBezTo>
                  <a:pt x="328" y="89"/>
                  <a:pt x="328" y="89"/>
                  <a:pt x="328" y="89"/>
                </a:cubicBezTo>
                <a:cubicBezTo>
                  <a:pt x="328" y="89"/>
                  <a:pt x="329" y="90"/>
                  <a:pt x="329" y="90"/>
                </a:cubicBezTo>
                <a:cubicBezTo>
                  <a:pt x="329" y="90"/>
                  <a:pt x="329" y="89"/>
                  <a:pt x="329" y="89"/>
                </a:cubicBezTo>
                <a:cubicBezTo>
                  <a:pt x="329" y="89"/>
                  <a:pt x="329" y="89"/>
                  <a:pt x="329" y="88"/>
                </a:cubicBezTo>
                <a:cubicBezTo>
                  <a:pt x="329" y="89"/>
                  <a:pt x="328" y="89"/>
                  <a:pt x="328" y="89"/>
                </a:cubicBezTo>
                <a:close/>
                <a:moveTo>
                  <a:pt x="328" y="133"/>
                </a:moveTo>
                <a:cubicBezTo>
                  <a:pt x="328" y="133"/>
                  <a:pt x="328" y="134"/>
                  <a:pt x="328" y="134"/>
                </a:cubicBezTo>
                <a:cubicBezTo>
                  <a:pt x="328" y="134"/>
                  <a:pt x="328" y="134"/>
                  <a:pt x="329" y="134"/>
                </a:cubicBezTo>
                <a:cubicBezTo>
                  <a:pt x="329" y="134"/>
                  <a:pt x="329" y="134"/>
                  <a:pt x="329" y="134"/>
                </a:cubicBezTo>
                <a:cubicBezTo>
                  <a:pt x="329" y="133"/>
                  <a:pt x="328" y="132"/>
                  <a:pt x="328" y="132"/>
                </a:cubicBezTo>
                <a:cubicBezTo>
                  <a:pt x="328" y="132"/>
                  <a:pt x="328" y="133"/>
                  <a:pt x="328" y="133"/>
                </a:cubicBezTo>
                <a:close/>
                <a:moveTo>
                  <a:pt x="323" y="173"/>
                </a:moveTo>
                <a:cubicBezTo>
                  <a:pt x="323" y="173"/>
                  <a:pt x="323" y="173"/>
                  <a:pt x="323" y="173"/>
                </a:cubicBezTo>
                <a:cubicBezTo>
                  <a:pt x="324" y="173"/>
                  <a:pt x="324" y="173"/>
                  <a:pt x="324" y="173"/>
                </a:cubicBezTo>
                <a:cubicBezTo>
                  <a:pt x="324" y="173"/>
                  <a:pt x="324" y="173"/>
                  <a:pt x="323" y="173"/>
                </a:cubicBezTo>
                <a:cubicBezTo>
                  <a:pt x="323" y="173"/>
                  <a:pt x="323" y="173"/>
                  <a:pt x="323" y="173"/>
                </a:cubicBezTo>
                <a:close/>
                <a:moveTo>
                  <a:pt x="324" y="169"/>
                </a:moveTo>
                <a:cubicBezTo>
                  <a:pt x="324" y="169"/>
                  <a:pt x="323" y="169"/>
                  <a:pt x="323" y="169"/>
                </a:cubicBezTo>
                <a:cubicBezTo>
                  <a:pt x="323" y="169"/>
                  <a:pt x="323" y="169"/>
                  <a:pt x="323" y="169"/>
                </a:cubicBezTo>
                <a:cubicBezTo>
                  <a:pt x="323" y="169"/>
                  <a:pt x="323" y="170"/>
                  <a:pt x="323" y="170"/>
                </a:cubicBezTo>
                <a:cubicBezTo>
                  <a:pt x="323" y="170"/>
                  <a:pt x="324" y="170"/>
                  <a:pt x="324" y="169"/>
                </a:cubicBezTo>
                <a:close/>
                <a:moveTo>
                  <a:pt x="325" y="167"/>
                </a:moveTo>
                <a:cubicBezTo>
                  <a:pt x="325" y="167"/>
                  <a:pt x="325" y="166"/>
                  <a:pt x="325" y="166"/>
                </a:cubicBezTo>
                <a:cubicBezTo>
                  <a:pt x="324" y="166"/>
                  <a:pt x="324" y="166"/>
                  <a:pt x="324" y="166"/>
                </a:cubicBezTo>
                <a:cubicBezTo>
                  <a:pt x="323" y="166"/>
                  <a:pt x="323" y="166"/>
                  <a:pt x="323" y="166"/>
                </a:cubicBezTo>
                <a:cubicBezTo>
                  <a:pt x="323" y="166"/>
                  <a:pt x="323" y="166"/>
                  <a:pt x="322" y="166"/>
                </a:cubicBezTo>
                <a:cubicBezTo>
                  <a:pt x="322" y="166"/>
                  <a:pt x="323" y="167"/>
                  <a:pt x="323" y="167"/>
                </a:cubicBezTo>
                <a:cubicBezTo>
                  <a:pt x="323" y="167"/>
                  <a:pt x="323" y="167"/>
                  <a:pt x="323" y="167"/>
                </a:cubicBezTo>
                <a:cubicBezTo>
                  <a:pt x="324" y="167"/>
                  <a:pt x="324" y="167"/>
                  <a:pt x="325" y="167"/>
                </a:cubicBezTo>
                <a:close/>
                <a:moveTo>
                  <a:pt x="321" y="172"/>
                </a:moveTo>
                <a:cubicBezTo>
                  <a:pt x="321" y="172"/>
                  <a:pt x="321" y="171"/>
                  <a:pt x="320" y="171"/>
                </a:cubicBezTo>
                <a:cubicBezTo>
                  <a:pt x="320" y="170"/>
                  <a:pt x="319" y="170"/>
                  <a:pt x="318" y="170"/>
                </a:cubicBezTo>
                <a:cubicBezTo>
                  <a:pt x="318" y="169"/>
                  <a:pt x="318" y="169"/>
                  <a:pt x="317" y="170"/>
                </a:cubicBezTo>
                <a:cubicBezTo>
                  <a:pt x="317" y="170"/>
                  <a:pt x="317" y="170"/>
                  <a:pt x="318" y="171"/>
                </a:cubicBezTo>
                <a:cubicBezTo>
                  <a:pt x="318" y="171"/>
                  <a:pt x="318" y="172"/>
                  <a:pt x="319" y="171"/>
                </a:cubicBezTo>
                <a:cubicBezTo>
                  <a:pt x="319" y="171"/>
                  <a:pt x="320" y="172"/>
                  <a:pt x="320" y="172"/>
                </a:cubicBezTo>
                <a:cubicBezTo>
                  <a:pt x="320" y="172"/>
                  <a:pt x="320" y="172"/>
                  <a:pt x="320" y="173"/>
                </a:cubicBezTo>
                <a:cubicBezTo>
                  <a:pt x="319" y="173"/>
                  <a:pt x="319" y="173"/>
                  <a:pt x="319" y="173"/>
                </a:cubicBezTo>
                <a:cubicBezTo>
                  <a:pt x="319" y="174"/>
                  <a:pt x="320" y="174"/>
                  <a:pt x="320" y="174"/>
                </a:cubicBezTo>
                <a:cubicBezTo>
                  <a:pt x="320" y="174"/>
                  <a:pt x="321" y="174"/>
                  <a:pt x="321" y="174"/>
                </a:cubicBezTo>
                <a:cubicBezTo>
                  <a:pt x="321" y="173"/>
                  <a:pt x="321" y="172"/>
                  <a:pt x="321" y="172"/>
                </a:cubicBezTo>
                <a:close/>
                <a:moveTo>
                  <a:pt x="319" y="176"/>
                </a:moveTo>
                <a:cubicBezTo>
                  <a:pt x="319" y="177"/>
                  <a:pt x="319" y="177"/>
                  <a:pt x="319" y="177"/>
                </a:cubicBezTo>
                <a:cubicBezTo>
                  <a:pt x="319" y="177"/>
                  <a:pt x="319" y="178"/>
                  <a:pt x="319" y="178"/>
                </a:cubicBezTo>
                <a:cubicBezTo>
                  <a:pt x="320" y="177"/>
                  <a:pt x="320" y="178"/>
                  <a:pt x="321" y="178"/>
                </a:cubicBezTo>
                <a:cubicBezTo>
                  <a:pt x="321" y="178"/>
                  <a:pt x="321" y="178"/>
                  <a:pt x="321" y="178"/>
                </a:cubicBezTo>
                <a:cubicBezTo>
                  <a:pt x="321" y="178"/>
                  <a:pt x="321" y="178"/>
                  <a:pt x="321" y="178"/>
                </a:cubicBezTo>
                <a:cubicBezTo>
                  <a:pt x="321" y="177"/>
                  <a:pt x="320" y="177"/>
                  <a:pt x="319" y="176"/>
                </a:cubicBezTo>
                <a:close/>
                <a:moveTo>
                  <a:pt x="319" y="179"/>
                </a:moveTo>
                <a:cubicBezTo>
                  <a:pt x="319" y="179"/>
                  <a:pt x="318" y="179"/>
                  <a:pt x="318" y="179"/>
                </a:cubicBezTo>
                <a:cubicBezTo>
                  <a:pt x="319" y="179"/>
                  <a:pt x="319" y="179"/>
                  <a:pt x="319" y="179"/>
                </a:cubicBezTo>
                <a:cubicBezTo>
                  <a:pt x="319" y="179"/>
                  <a:pt x="319" y="179"/>
                  <a:pt x="319" y="179"/>
                </a:cubicBezTo>
                <a:close/>
                <a:moveTo>
                  <a:pt x="318" y="173"/>
                </a:moveTo>
                <a:cubicBezTo>
                  <a:pt x="318" y="173"/>
                  <a:pt x="317" y="173"/>
                  <a:pt x="317" y="173"/>
                </a:cubicBezTo>
                <a:cubicBezTo>
                  <a:pt x="317" y="173"/>
                  <a:pt x="318" y="174"/>
                  <a:pt x="318" y="174"/>
                </a:cubicBezTo>
                <a:cubicBezTo>
                  <a:pt x="318" y="174"/>
                  <a:pt x="318" y="174"/>
                  <a:pt x="318" y="173"/>
                </a:cubicBezTo>
                <a:cubicBezTo>
                  <a:pt x="318" y="173"/>
                  <a:pt x="318" y="173"/>
                  <a:pt x="318" y="173"/>
                </a:cubicBezTo>
                <a:close/>
                <a:moveTo>
                  <a:pt x="313" y="125"/>
                </a:moveTo>
                <a:cubicBezTo>
                  <a:pt x="314" y="125"/>
                  <a:pt x="314" y="125"/>
                  <a:pt x="314" y="124"/>
                </a:cubicBezTo>
                <a:cubicBezTo>
                  <a:pt x="314" y="124"/>
                  <a:pt x="314" y="124"/>
                  <a:pt x="313" y="124"/>
                </a:cubicBezTo>
                <a:cubicBezTo>
                  <a:pt x="313" y="124"/>
                  <a:pt x="313" y="124"/>
                  <a:pt x="313" y="125"/>
                </a:cubicBezTo>
                <a:cubicBezTo>
                  <a:pt x="313" y="125"/>
                  <a:pt x="313" y="125"/>
                  <a:pt x="313" y="125"/>
                </a:cubicBezTo>
                <a:close/>
                <a:moveTo>
                  <a:pt x="313" y="132"/>
                </a:moveTo>
                <a:cubicBezTo>
                  <a:pt x="313" y="132"/>
                  <a:pt x="313" y="133"/>
                  <a:pt x="313" y="133"/>
                </a:cubicBezTo>
                <a:cubicBezTo>
                  <a:pt x="313" y="133"/>
                  <a:pt x="313" y="133"/>
                  <a:pt x="313" y="132"/>
                </a:cubicBezTo>
                <a:cubicBezTo>
                  <a:pt x="313" y="132"/>
                  <a:pt x="313" y="132"/>
                  <a:pt x="313" y="132"/>
                </a:cubicBezTo>
                <a:close/>
                <a:moveTo>
                  <a:pt x="313" y="61"/>
                </a:moveTo>
                <a:cubicBezTo>
                  <a:pt x="313" y="60"/>
                  <a:pt x="313" y="60"/>
                  <a:pt x="313" y="60"/>
                </a:cubicBezTo>
                <a:cubicBezTo>
                  <a:pt x="313" y="60"/>
                  <a:pt x="313" y="60"/>
                  <a:pt x="313" y="60"/>
                </a:cubicBezTo>
                <a:cubicBezTo>
                  <a:pt x="313" y="60"/>
                  <a:pt x="313" y="61"/>
                  <a:pt x="313" y="61"/>
                </a:cubicBezTo>
                <a:cubicBezTo>
                  <a:pt x="313" y="61"/>
                  <a:pt x="313" y="61"/>
                  <a:pt x="313" y="61"/>
                </a:cubicBezTo>
                <a:close/>
                <a:moveTo>
                  <a:pt x="313" y="120"/>
                </a:moveTo>
                <a:cubicBezTo>
                  <a:pt x="313" y="120"/>
                  <a:pt x="313" y="120"/>
                  <a:pt x="313" y="120"/>
                </a:cubicBezTo>
                <a:cubicBezTo>
                  <a:pt x="313" y="120"/>
                  <a:pt x="313" y="120"/>
                  <a:pt x="313" y="120"/>
                </a:cubicBezTo>
                <a:cubicBezTo>
                  <a:pt x="313" y="120"/>
                  <a:pt x="313" y="120"/>
                  <a:pt x="313" y="120"/>
                </a:cubicBezTo>
                <a:cubicBezTo>
                  <a:pt x="313" y="120"/>
                  <a:pt x="313" y="120"/>
                  <a:pt x="313" y="120"/>
                </a:cubicBezTo>
                <a:close/>
                <a:moveTo>
                  <a:pt x="311" y="51"/>
                </a:moveTo>
                <a:cubicBezTo>
                  <a:pt x="311" y="51"/>
                  <a:pt x="311" y="51"/>
                  <a:pt x="311" y="51"/>
                </a:cubicBezTo>
                <a:cubicBezTo>
                  <a:pt x="310" y="51"/>
                  <a:pt x="310" y="52"/>
                  <a:pt x="310" y="52"/>
                </a:cubicBezTo>
                <a:cubicBezTo>
                  <a:pt x="310" y="52"/>
                  <a:pt x="310" y="52"/>
                  <a:pt x="311" y="52"/>
                </a:cubicBezTo>
                <a:cubicBezTo>
                  <a:pt x="311" y="52"/>
                  <a:pt x="311" y="52"/>
                  <a:pt x="311" y="52"/>
                </a:cubicBezTo>
                <a:cubicBezTo>
                  <a:pt x="311" y="52"/>
                  <a:pt x="311" y="51"/>
                  <a:pt x="311" y="51"/>
                </a:cubicBezTo>
                <a:close/>
                <a:moveTo>
                  <a:pt x="309" y="128"/>
                </a:moveTo>
                <a:cubicBezTo>
                  <a:pt x="309" y="128"/>
                  <a:pt x="309" y="128"/>
                  <a:pt x="309" y="127"/>
                </a:cubicBezTo>
                <a:cubicBezTo>
                  <a:pt x="308" y="128"/>
                  <a:pt x="308" y="128"/>
                  <a:pt x="308" y="128"/>
                </a:cubicBezTo>
                <a:cubicBezTo>
                  <a:pt x="308" y="128"/>
                  <a:pt x="308" y="128"/>
                  <a:pt x="309" y="128"/>
                </a:cubicBezTo>
                <a:cubicBezTo>
                  <a:pt x="309" y="128"/>
                  <a:pt x="309" y="128"/>
                  <a:pt x="309" y="128"/>
                </a:cubicBezTo>
                <a:close/>
                <a:moveTo>
                  <a:pt x="309" y="172"/>
                </a:moveTo>
                <a:cubicBezTo>
                  <a:pt x="309" y="172"/>
                  <a:pt x="309" y="172"/>
                  <a:pt x="309" y="172"/>
                </a:cubicBezTo>
                <a:cubicBezTo>
                  <a:pt x="309" y="172"/>
                  <a:pt x="309" y="172"/>
                  <a:pt x="309" y="172"/>
                </a:cubicBezTo>
                <a:cubicBezTo>
                  <a:pt x="309" y="172"/>
                  <a:pt x="309" y="172"/>
                  <a:pt x="309" y="172"/>
                </a:cubicBezTo>
                <a:close/>
                <a:moveTo>
                  <a:pt x="309" y="51"/>
                </a:moveTo>
                <a:cubicBezTo>
                  <a:pt x="308" y="51"/>
                  <a:pt x="308" y="51"/>
                  <a:pt x="308" y="51"/>
                </a:cubicBezTo>
                <a:cubicBezTo>
                  <a:pt x="308" y="51"/>
                  <a:pt x="308" y="51"/>
                  <a:pt x="308" y="51"/>
                </a:cubicBezTo>
                <a:cubicBezTo>
                  <a:pt x="308" y="51"/>
                  <a:pt x="308" y="51"/>
                  <a:pt x="308" y="51"/>
                </a:cubicBezTo>
                <a:cubicBezTo>
                  <a:pt x="308" y="51"/>
                  <a:pt x="308" y="51"/>
                  <a:pt x="309" y="51"/>
                </a:cubicBezTo>
                <a:close/>
                <a:moveTo>
                  <a:pt x="308" y="110"/>
                </a:moveTo>
                <a:cubicBezTo>
                  <a:pt x="308" y="110"/>
                  <a:pt x="308" y="111"/>
                  <a:pt x="308" y="111"/>
                </a:cubicBezTo>
                <a:cubicBezTo>
                  <a:pt x="308" y="111"/>
                  <a:pt x="308" y="111"/>
                  <a:pt x="308" y="111"/>
                </a:cubicBezTo>
                <a:cubicBezTo>
                  <a:pt x="308" y="111"/>
                  <a:pt x="308" y="111"/>
                  <a:pt x="308" y="111"/>
                </a:cubicBezTo>
                <a:cubicBezTo>
                  <a:pt x="308" y="111"/>
                  <a:pt x="308" y="110"/>
                  <a:pt x="308" y="110"/>
                </a:cubicBezTo>
                <a:close/>
                <a:moveTo>
                  <a:pt x="309" y="49"/>
                </a:moveTo>
                <a:cubicBezTo>
                  <a:pt x="309" y="48"/>
                  <a:pt x="309" y="48"/>
                  <a:pt x="309" y="48"/>
                </a:cubicBezTo>
                <a:cubicBezTo>
                  <a:pt x="309" y="48"/>
                  <a:pt x="309" y="48"/>
                  <a:pt x="309" y="48"/>
                </a:cubicBezTo>
                <a:cubicBezTo>
                  <a:pt x="308" y="48"/>
                  <a:pt x="308" y="48"/>
                  <a:pt x="308" y="48"/>
                </a:cubicBezTo>
                <a:cubicBezTo>
                  <a:pt x="308" y="48"/>
                  <a:pt x="308" y="49"/>
                  <a:pt x="309" y="49"/>
                </a:cubicBezTo>
                <a:close/>
                <a:moveTo>
                  <a:pt x="308" y="45"/>
                </a:moveTo>
                <a:cubicBezTo>
                  <a:pt x="308" y="44"/>
                  <a:pt x="308" y="44"/>
                  <a:pt x="308" y="44"/>
                </a:cubicBezTo>
                <a:cubicBezTo>
                  <a:pt x="308" y="44"/>
                  <a:pt x="308" y="45"/>
                  <a:pt x="308" y="45"/>
                </a:cubicBezTo>
                <a:cubicBezTo>
                  <a:pt x="308" y="45"/>
                  <a:pt x="308" y="45"/>
                  <a:pt x="308" y="45"/>
                </a:cubicBezTo>
                <a:cubicBezTo>
                  <a:pt x="308" y="45"/>
                  <a:pt x="308" y="45"/>
                  <a:pt x="308" y="45"/>
                </a:cubicBezTo>
                <a:close/>
                <a:moveTo>
                  <a:pt x="308" y="130"/>
                </a:moveTo>
                <a:cubicBezTo>
                  <a:pt x="308" y="130"/>
                  <a:pt x="308" y="130"/>
                  <a:pt x="308" y="130"/>
                </a:cubicBezTo>
                <a:cubicBezTo>
                  <a:pt x="308" y="130"/>
                  <a:pt x="308" y="129"/>
                  <a:pt x="308" y="129"/>
                </a:cubicBezTo>
                <a:cubicBezTo>
                  <a:pt x="308" y="129"/>
                  <a:pt x="308" y="129"/>
                  <a:pt x="308" y="129"/>
                </a:cubicBezTo>
                <a:cubicBezTo>
                  <a:pt x="308" y="129"/>
                  <a:pt x="308" y="129"/>
                  <a:pt x="308" y="130"/>
                </a:cubicBezTo>
                <a:close/>
                <a:moveTo>
                  <a:pt x="310" y="122"/>
                </a:moveTo>
                <a:cubicBezTo>
                  <a:pt x="310" y="122"/>
                  <a:pt x="310" y="121"/>
                  <a:pt x="310" y="121"/>
                </a:cubicBezTo>
                <a:cubicBezTo>
                  <a:pt x="310" y="121"/>
                  <a:pt x="310" y="120"/>
                  <a:pt x="309" y="120"/>
                </a:cubicBezTo>
                <a:cubicBezTo>
                  <a:pt x="309" y="120"/>
                  <a:pt x="309" y="121"/>
                  <a:pt x="309" y="121"/>
                </a:cubicBezTo>
                <a:cubicBezTo>
                  <a:pt x="309" y="121"/>
                  <a:pt x="309" y="122"/>
                  <a:pt x="310" y="122"/>
                </a:cubicBezTo>
                <a:close/>
                <a:moveTo>
                  <a:pt x="311" y="44"/>
                </a:moveTo>
                <a:cubicBezTo>
                  <a:pt x="310" y="43"/>
                  <a:pt x="310" y="43"/>
                  <a:pt x="310" y="43"/>
                </a:cubicBezTo>
                <a:cubicBezTo>
                  <a:pt x="310" y="43"/>
                  <a:pt x="310" y="44"/>
                  <a:pt x="309" y="44"/>
                </a:cubicBezTo>
                <a:cubicBezTo>
                  <a:pt x="310" y="44"/>
                  <a:pt x="310" y="44"/>
                  <a:pt x="310" y="44"/>
                </a:cubicBezTo>
                <a:cubicBezTo>
                  <a:pt x="310" y="44"/>
                  <a:pt x="310" y="44"/>
                  <a:pt x="311" y="44"/>
                </a:cubicBezTo>
                <a:close/>
                <a:moveTo>
                  <a:pt x="310" y="45"/>
                </a:moveTo>
                <a:cubicBezTo>
                  <a:pt x="310" y="45"/>
                  <a:pt x="310" y="45"/>
                  <a:pt x="310" y="45"/>
                </a:cubicBezTo>
                <a:cubicBezTo>
                  <a:pt x="310" y="45"/>
                  <a:pt x="310" y="45"/>
                  <a:pt x="310" y="45"/>
                </a:cubicBezTo>
                <a:cubicBezTo>
                  <a:pt x="310" y="45"/>
                  <a:pt x="310" y="45"/>
                  <a:pt x="310" y="45"/>
                </a:cubicBezTo>
                <a:cubicBezTo>
                  <a:pt x="310" y="45"/>
                  <a:pt x="310" y="45"/>
                  <a:pt x="310" y="45"/>
                </a:cubicBezTo>
                <a:close/>
                <a:moveTo>
                  <a:pt x="310" y="120"/>
                </a:moveTo>
                <a:cubicBezTo>
                  <a:pt x="310" y="120"/>
                  <a:pt x="310" y="120"/>
                  <a:pt x="310" y="120"/>
                </a:cubicBezTo>
                <a:cubicBezTo>
                  <a:pt x="310" y="120"/>
                  <a:pt x="310" y="120"/>
                  <a:pt x="310" y="120"/>
                </a:cubicBezTo>
                <a:cubicBezTo>
                  <a:pt x="310" y="120"/>
                  <a:pt x="310" y="120"/>
                  <a:pt x="310" y="120"/>
                </a:cubicBezTo>
                <a:cubicBezTo>
                  <a:pt x="310" y="120"/>
                  <a:pt x="310" y="120"/>
                  <a:pt x="310" y="120"/>
                </a:cubicBezTo>
                <a:close/>
                <a:moveTo>
                  <a:pt x="310" y="64"/>
                </a:moveTo>
                <a:cubicBezTo>
                  <a:pt x="310" y="64"/>
                  <a:pt x="310" y="63"/>
                  <a:pt x="310" y="63"/>
                </a:cubicBezTo>
                <a:cubicBezTo>
                  <a:pt x="310" y="63"/>
                  <a:pt x="310" y="64"/>
                  <a:pt x="310" y="64"/>
                </a:cubicBezTo>
                <a:cubicBezTo>
                  <a:pt x="310" y="64"/>
                  <a:pt x="310" y="64"/>
                  <a:pt x="310" y="64"/>
                </a:cubicBezTo>
                <a:cubicBezTo>
                  <a:pt x="310" y="64"/>
                  <a:pt x="310" y="64"/>
                  <a:pt x="310" y="64"/>
                </a:cubicBezTo>
                <a:close/>
                <a:moveTo>
                  <a:pt x="310" y="135"/>
                </a:moveTo>
                <a:cubicBezTo>
                  <a:pt x="310" y="135"/>
                  <a:pt x="310" y="135"/>
                  <a:pt x="310" y="135"/>
                </a:cubicBezTo>
                <a:cubicBezTo>
                  <a:pt x="310" y="135"/>
                  <a:pt x="310" y="135"/>
                  <a:pt x="310" y="135"/>
                </a:cubicBezTo>
                <a:cubicBezTo>
                  <a:pt x="310" y="135"/>
                  <a:pt x="310" y="135"/>
                  <a:pt x="310" y="135"/>
                </a:cubicBezTo>
                <a:cubicBezTo>
                  <a:pt x="310" y="135"/>
                  <a:pt x="310" y="135"/>
                  <a:pt x="310" y="135"/>
                </a:cubicBezTo>
                <a:close/>
                <a:moveTo>
                  <a:pt x="310" y="127"/>
                </a:moveTo>
                <a:cubicBezTo>
                  <a:pt x="310" y="127"/>
                  <a:pt x="310" y="127"/>
                  <a:pt x="310" y="127"/>
                </a:cubicBezTo>
                <a:cubicBezTo>
                  <a:pt x="310" y="127"/>
                  <a:pt x="310" y="127"/>
                  <a:pt x="310" y="126"/>
                </a:cubicBezTo>
                <a:cubicBezTo>
                  <a:pt x="310" y="127"/>
                  <a:pt x="310" y="127"/>
                  <a:pt x="310" y="127"/>
                </a:cubicBezTo>
                <a:cubicBezTo>
                  <a:pt x="310" y="127"/>
                  <a:pt x="310" y="127"/>
                  <a:pt x="310" y="127"/>
                </a:cubicBezTo>
                <a:close/>
                <a:moveTo>
                  <a:pt x="311" y="174"/>
                </a:moveTo>
                <a:cubicBezTo>
                  <a:pt x="311" y="174"/>
                  <a:pt x="310" y="173"/>
                  <a:pt x="310" y="173"/>
                </a:cubicBezTo>
                <a:cubicBezTo>
                  <a:pt x="310" y="173"/>
                  <a:pt x="310" y="173"/>
                  <a:pt x="309" y="174"/>
                </a:cubicBezTo>
                <a:cubicBezTo>
                  <a:pt x="310" y="174"/>
                  <a:pt x="310" y="174"/>
                  <a:pt x="310" y="174"/>
                </a:cubicBezTo>
                <a:cubicBezTo>
                  <a:pt x="310" y="174"/>
                  <a:pt x="311" y="174"/>
                  <a:pt x="311" y="174"/>
                </a:cubicBezTo>
                <a:close/>
                <a:moveTo>
                  <a:pt x="310" y="177"/>
                </a:moveTo>
                <a:cubicBezTo>
                  <a:pt x="310" y="177"/>
                  <a:pt x="310" y="177"/>
                  <a:pt x="310" y="177"/>
                </a:cubicBezTo>
                <a:cubicBezTo>
                  <a:pt x="310" y="177"/>
                  <a:pt x="310" y="177"/>
                  <a:pt x="310" y="178"/>
                </a:cubicBezTo>
                <a:cubicBezTo>
                  <a:pt x="310" y="177"/>
                  <a:pt x="310" y="177"/>
                  <a:pt x="311" y="177"/>
                </a:cubicBezTo>
                <a:cubicBezTo>
                  <a:pt x="310" y="177"/>
                  <a:pt x="310" y="177"/>
                  <a:pt x="310" y="177"/>
                </a:cubicBezTo>
                <a:close/>
                <a:moveTo>
                  <a:pt x="309" y="184"/>
                </a:moveTo>
                <a:cubicBezTo>
                  <a:pt x="309" y="184"/>
                  <a:pt x="310" y="185"/>
                  <a:pt x="310" y="185"/>
                </a:cubicBezTo>
                <a:cubicBezTo>
                  <a:pt x="310" y="185"/>
                  <a:pt x="310" y="184"/>
                  <a:pt x="311" y="184"/>
                </a:cubicBezTo>
                <a:cubicBezTo>
                  <a:pt x="310" y="184"/>
                  <a:pt x="310" y="183"/>
                  <a:pt x="310" y="183"/>
                </a:cubicBezTo>
                <a:cubicBezTo>
                  <a:pt x="310" y="183"/>
                  <a:pt x="309" y="184"/>
                  <a:pt x="309" y="184"/>
                </a:cubicBezTo>
                <a:close/>
                <a:moveTo>
                  <a:pt x="311" y="170"/>
                </a:moveTo>
                <a:cubicBezTo>
                  <a:pt x="311" y="170"/>
                  <a:pt x="311" y="170"/>
                  <a:pt x="311" y="170"/>
                </a:cubicBezTo>
                <a:cubicBezTo>
                  <a:pt x="310" y="169"/>
                  <a:pt x="310" y="170"/>
                  <a:pt x="309" y="170"/>
                </a:cubicBezTo>
                <a:cubicBezTo>
                  <a:pt x="309" y="171"/>
                  <a:pt x="310" y="171"/>
                  <a:pt x="310" y="171"/>
                </a:cubicBezTo>
                <a:cubicBezTo>
                  <a:pt x="310" y="171"/>
                  <a:pt x="310" y="171"/>
                  <a:pt x="310" y="171"/>
                </a:cubicBezTo>
                <a:cubicBezTo>
                  <a:pt x="310" y="171"/>
                  <a:pt x="311" y="170"/>
                  <a:pt x="311" y="170"/>
                </a:cubicBezTo>
                <a:close/>
                <a:moveTo>
                  <a:pt x="312" y="85"/>
                </a:moveTo>
                <a:cubicBezTo>
                  <a:pt x="312" y="85"/>
                  <a:pt x="312" y="85"/>
                  <a:pt x="312" y="85"/>
                </a:cubicBezTo>
                <a:cubicBezTo>
                  <a:pt x="312" y="85"/>
                  <a:pt x="311" y="85"/>
                  <a:pt x="311" y="85"/>
                </a:cubicBezTo>
                <a:cubicBezTo>
                  <a:pt x="312" y="85"/>
                  <a:pt x="312" y="85"/>
                  <a:pt x="312" y="85"/>
                </a:cubicBezTo>
                <a:cubicBezTo>
                  <a:pt x="312" y="85"/>
                  <a:pt x="312" y="85"/>
                  <a:pt x="312" y="85"/>
                </a:cubicBezTo>
                <a:close/>
                <a:moveTo>
                  <a:pt x="312" y="129"/>
                </a:moveTo>
                <a:cubicBezTo>
                  <a:pt x="312" y="129"/>
                  <a:pt x="312" y="129"/>
                  <a:pt x="312" y="129"/>
                </a:cubicBezTo>
                <a:cubicBezTo>
                  <a:pt x="312" y="129"/>
                  <a:pt x="312" y="129"/>
                  <a:pt x="312" y="129"/>
                </a:cubicBezTo>
                <a:cubicBezTo>
                  <a:pt x="312" y="129"/>
                  <a:pt x="312" y="129"/>
                  <a:pt x="312" y="129"/>
                </a:cubicBezTo>
                <a:cubicBezTo>
                  <a:pt x="312" y="129"/>
                  <a:pt x="312" y="129"/>
                  <a:pt x="312" y="129"/>
                </a:cubicBezTo>
                <a:close/>
                <a:moveTo>
                  <a:pt x="311" y="183"/>
                </a:moveTo>
                <a:cubicBezTo>
                  <a:pt x="311" y="183"/>
                  <a:pt x="311" y="183"/>
                  <a:pt x="311" y="184"/>
                </a:cubicBezTo>
                <a:cubicBezTo>
                  <a:pt x="312" y="183"/>
                  <a:pt x="312" y="183"/>
                  <a:pt x="312" y="182"/>
                </a:cubicBezTo>
                <a:cubicBezTo>
                  <a:pt x="312" y="182"/>
                  <a:pt x="312" y="182"/>
                  <a:pt x="311" y="182"/>
                </a:cubicBezTo>
                <a:cubicBezTo>
                  <a:pt x="311" y="182"/>
                  <a:pt x="311" y="182"/>
                  <a:pt x="311" y="182"/>
                </a:cubicBezTo>
                <a:cubicBezTo>
                  <a:pt x="311" y="183"/>
                  <a:pt x="311" y="183"/>
                  <a:pt x="311" y="183"/>
                </a:cubicBezTo>
                <a:close/>
                <a:moveTo>
                  <a:pt x="311" y="170"/>
                </a:moveTo>
                <a:cubicBezTo>
                  <a:pt x="311" y="170"/>
                  <a:pt x="312" y="170"/>
                  <a:pt x="312" y="170"/>
                </a:cubicBezTo>
                <a:cubicBezTo>
                  <a:pt x="311" y="170"/>
                  <a:pt x="311" y="170"/>
                  <a:pt x="311" y="170"/>
                </a:cubicBezTo>
                <a:cubicBezTo>
                  <a:pt x="311" y="170"/>
                  <a:pt x="311" y="170"/>
                  <a:pt x="311" y="170"/>
                </a:cubicBezTo>
                <a:close/>
                <a:moveTo>
                  <a:pt x="312" y="138"/>
                </a:moveTo>
                <a:cubicBezTo>
                  <a:pt x="312" y="138"/>
                  <a:pt x="312" y="138"/>
                  <a:pt x="312" y="138"/>
                </a:cubicBezTo>
                <a:cubicBezTo>
                  <a:pt x="312" y="138"/>
                  <a:pt x="312" y="137"/>
                  <a:pt x="312" y="137"/>
                </a:cubicBezTo>
                <a:cubicBezTo>
                  <a:pt x="312" y="137"/>
                  <a:pt x="312" y="137"/>
                  <a:pt x="312" y="138"/>
                </a:cubicBezTo>
                <a:cubicBezTo>
                  <a:pt x="312" y="138"/>
                  <a:pt x="312" y="138"/>
                  <a:pt x="312" y="138"/>
                </a:cubicBezTo>
                <a:close/>
                <a:moveTo>
                  <a:pt x="312" y="54"/>
                </a:moveTo>
                <a:cubicBezTo>
                  <a:pt x="312" y="54"/>
                  <a:pt x="312" y="54"/>
                  <a:pt x="312" y="54"/>
                </a:cubicBezTo>
                <a:cubicBezTo>
                  <a:pt x="312" y="54"/>
                  <a:pt x="312" y="54"/>
                  <a:pt x="312" y="54"/>
                </a:cubicBezTo>
                <a:cubicBezTo>
                  <a:pt x="312" y="54"/>
                  <a:pt x="312" y="54"/>
                  <a:pt x="312" y="54"/>
                </a:cubicBezTo>
                <a:cubicBezTo>
                  <a:pt x="312" y="54"/>
                  <a:pt x="312" y="54"/>
                  <a:pt x="312" y="54"/>
                </a:cubicBezTo>
                <a:close/>
                <a:moveTo>
                  <a:pt x="312" y="71"/>
                </a:moveTo>
                <a:cubicBezTo>
                  <a:pt x="312" y="72"/>
                  <a:pt x="311" y="72"/>
                  <a:pt x="311" y="72"/>
                </a:cubicBezTo>
                <a:cubicBezTo>
                  <a:pt x="311" y="72"/>
                  <a:pt x="311" y="72"/>
                  <a:pt x="312" y="72"/>
                </a:cubicBezTo>
                <a:cubicBezTo>
                  <a:pt x="312" y="72"/>
                  <a:pt x="312" y="72"/>
                  <a:pt x="312" y="72"/>
                </a:cubicBezTo>
                <a:cubicBezTo>
                  <a:pt x="312" y="72"/>
                  <a:pt x="312" y="72"/>
                  <a:pt x="312" y="72"/>
                </a:cubicBezTo>
                <a:cubicBezTo>
                  <a:pt x="312" y="72"/>
                  <a:pt x="312" y="72"/>
                  <a:pt x="312" y="72"/>
                </a:cubicBezTo>
                <a:cubicBezTo>
                  <a:pt x="312" y="71"/>
                  <a:pt x="312" y="71"/>
                  <a:pt x="312" y="71"/>
                </a:cubicBezTo>
                <a:cubicBezTo>
                  <a:pt x="312" y="71"/>
                  <a:pt x="312" y="71"/>
                  <a:pt x="312" y="71"/>
                </a:cubicBezTo>
                <a:close/>
                <a:moveTo>
                  <a:pt x="312" y="65"/>
                </a:moveTo>
                <a:cubicBezTo>
                  <a:pt x="312" y="65"/>
                  <a:pt x="311" y="65"/>
                  <a:pt x="311" y="65"/>
                </a:cubicBezTo>
                <a:cubicBezTo>
                  <a:pt x="311" y="65"/>
                  <a:pt x="311" y="65"/>
                  <a:pt x="311" y="65"/>
                </a:cubicBezTo>
                <a:cubicBezTo>
                  <a:pt x="311" y="65"/>
                  <a:pt x="311" y="65"/>
                  <a:pt x="311" y="65"/>
                </a:cubicBezTo>
                <a:cubicBezTo>
                  <a:pt x="311" y="65"/>
                  <a:pt x="312" y="65"/>
                  <a:pt x="312" y="65"/>
                </a:cubicBezTo>
                <a:close/>
                <a:moveTo>
                  <a:pt x="311" y="111"/>
                </a:moveTo>
                <a:cubicBezTo>
                  <a:pt x="311" y="111"/>
                  <a:pt x="311" y="111"/>
                  <a:pt x="311" y="111"/>
                </a:cubicBezTo>
                <a:cubicBezTo>
                  <a:pt x="311" y="111"/>
                  <a:pt x="311" y="111"/>
                  <a:pt x="312" y="111"/>
                </a:cubicBezTo>
                <a:cubicBezTo>
                  <a:pt x="311" y="111"/>
                  <a:pt x="311" y="110"/>
                  <a:pt x="311" y="110"/>
                </a:cubicBezTo>
                <a:cubicBezTo>
                  <a:pt x="311" y="111"/>
                  <a:pt x="311" y="111"/>
                  <a:pt x="311" y="111"/>
                </a:cubicBezTo>
                <a:close/>
                <a:moveTo>
                  <a:pt x="311" y="144"/>
                </a:moveTo>
                <a:cubicBezTo>
                  <a:pt x="311" y="144"/>
                  <a:pt x="311" y="144"/>
                  <a:pt x="311" y="144"/>
                </a:cubicBezTo>
                <a:cubicBezTo>
                  <a:pt x="311" y="144"/>
                  <a:pt x="311" y="144"/>
                  <a:pt x="311" y="144"/>
                </a:cubicBezTo>
                <a:cubicBezTo>
                  <a:pt x="311" y="144"/>
                  <a:pt x="311" y="144"/>
                  <a:pt x="311" y="144"/>
                </a:cubicBezTo>
                <a:cubicBezTo>
                  <a:pt x="311" y="144"/>
                  <a:pt x="311" y="144"/>
                  <a:pt x="311" y="144"/>
                </a:cubicBezTo>
                <a:close/>
                <a:moveTo>
                  <a:pt x="311" y="148"/>
                </a:moveTo>
                <a:cubicBezTo>
                  <a:pt x="311" y="148"/>
                  <a:pt x="310" y="148"/>
                  <a:pt x="310" y="148"/>
                </a:cubicBezTo>
                <a:cubicBezTo>
                  <a:pt x="310" y="148"/>
                  <a:pt x="310" y="149"/>
                  <a:pt x="311" y="149"/>
                </a:cubicBezTo>
                <a:cubicBezTo>
                  <a:pt x="311" y="149"/>
                  <a:pt x="311" y="149"/>
                  <a:pt x="312" y="148"/>
                </a:cubicBezTo>
                <a:cubicBezTo>
                  <a:pt x="311" y="148"/>
                  <a:pt x="311" y="147"/>
                  <a:pt x="311" y="148"/>
                </a:cubicBezTo>
                <a:close/>
                <a:moveTo>
                  <a:pt x="312" y="47"/>
                </a:moveTo>
                <a:cubicBezTo>
                  <a:pt x="313" y="49"/>
                  <a:pt x="313" y="47"/>
                  <a:pt x="313" y="47"/>
                </a:cubicBezTo>
                <a:cubicBezTo>
                  <a:pt x="313" y="47"/>
                  <a:pt x="314" y="47"/>
                  <a:pt x="314" y="47"/>
                </a:cubicBezTo>
                <a:cubicBezTo>
                  <a:pt x="314" y="47"/>
                  <a:pt x="314" y="47"/>
                  <a:pt x="314" y="47"/>
                </a:cubicBezTo>
                <a:cubicBezTo>
                  <a:pt x="314" y="47"/>
                  <a:pt x="314" y="47"/>
                  <a:pt x="313" y="47"/>
                </a:cubicBezTo>
                <a:cubicBezTo>
                  <a:pt x="313" y="47"/>
                  <a:pt x="312" y="47"/>
                  <a:pt x="312" y="47"/>
                </a:cubicBezTo>
                <a:cubicBezTo>
                  <a:pt x="311" y="47"/>
                  <a:pt x="310" y="48"/>
                  <a:pt x="310" y="49"/>
                </a:cubicBezTo>
                <a:cubicBezTo>
                  <a:pt x="310" y="49"/>
                  <a:pt x="310" y="49"/>
                  <a:pt x="310" y="49"/>
                </a:cubicBezTo>
                <a:cubicBezTo>
                  <a:pt x="310" y="49"/>
                  <a:pt x="310" y="49"/>
                  <a:pt x="310" y="49"/>
                </a:cubicBezTo>
                <a:cubicBezTo>
                  <a:pt x="310" y="49"/>
                  <a:pt x="310" y="49"/>
                  <a:pt x="311" y="49"/>
                </a:cubicBezTo>
                <a:cubicBezTo>
                  <a:pt x="311" y="48"/>
                  <a:pt x="312" y="48"/>
                  <a:pt x="312" y="47"/>
                </a:cubicBezTo>
                <a:close/>
                <a:moveTo>
                  <a:pt x="311" y="50"/>
                </a:moveTo>
                <a:cubicBezTo>
                  <a:pt x="311" y="50"/>
                  <a:pt x="311" y="50"/>
                  <a:pt x="311" y="50"/>
                </a:cubicBezTo>
                <a:cubicBezTo>
                  <a:pt x="312" y="50"/>
                  <a:pt x="312" y="50"/>
                  <a:pt x="312" y="50"/>
                </a:cubicBezTo>
                <a:cubicBezTo>
                  <a:pt x="312" y="50"/>
                  <a:pt x="313" y="50"/>
                  <a:pt x="313" y="50"/>
                </a:cubicBezTo>
                <a:cubicBezTo>
                  <a:pt x="314" y="49"/>
                  <a:pt x="314" y="49"/>
                  <a:pt x="315" y="48"/>
                </a:cubicBezTo>
                <a:cubicBezTo>
                  <a:pt x="315" y="48"/>
                  <a:pt x="316" y="48"/>
                  <a:pt x="316" y="48"/>
                </a:cubicBezTo>
                <a:cubicBezTo>
                  <a:pt x="317" y="48"/>
                  <a:pt x="317" y="48"/>
                  <a:pt x="317" y="47"/>
                </a:cubicBezTo>
                <a:cubicBezTo>
                  <a:pt x="317" y="46"/>
                  <a:pt x="318" y="46"/>
                  <a:pt x="317" y="45"/>
                </a:cubicBezTo>
                <a:cubicBezTo>
                  <a:pt x="317" y="45"/>
                  <a:pt x="316" y="45"/>
                  <a:pt x="316" y="44"/>
                </a:cubicBezTo>
                <a:cubicBezTo>
                  <a:pt x="316" y="43"/>
                  <a:pt x="315" y="43"/>
                  <a:pt x="315" y="43"/>
                </a:cubicBezTo>
                <a:cubicBezTo>
                  <a:pt x="314" y="43"/>
                  <a:pt x="313" y="44"/>
                  <a:pt x="312" y="44"/>
                </a:cubicBezTo>
                <a:cubicBezTo>
                  <a:pt x="312" y="44"/>
                  <a:pt x="312" y="45"/>
                  <a:pt x="312" y="45"/>
                </a:cubicBezTo>
                <a:cubicBezTo>
                  <a:pt x="312" y="45"/>
                  <a:pt x="312" y="45"/>
                  <a:pt x="313" y="45"/>
                </a:cubicBezTo>
                <a:cubicBezTo>
                  <a:pt x="313" y="45"/>
                  <a:pt x="313" y="45"/>
                  <a:pt x="313" y="45"/>
                </a:cubicBezTo>
                <a:cubicBezTo>
                  <a:pt x="314" y="45"/>
                  <a:pt x="315" y="46"/>
                  <a:pt x="315" y="46"/>
                </a:cubicBezTo>
                <a:cubicBezTo>
                  <a:pt x="315" y="46"/>
                  <a:pt x="315" y="47"/>
                  <a:pt x="315" y="47"/>
                </a:cubicBezTo>
                <a:cubicBezTo>
                  <a:pt x="315" y="48"/>
                  <a:pt x="314" y="48"/>
                  <a:pt x="314" y="48"/>
                </a:cubicBezTo>
                <a:cubicBezTo>
                  <a:pt x="313" y="48"/>
                  <a:pt x="313" y="49"/>
                  <a:pt x="312" y="49"/>
                </a:cubicBezTo>
                <a:cubicBezTo>
                  <a:pt x="312" y="49"/>
                  <a:pt x="311" y="50"/>
                  <a:pt x="311" y="50"/>
                </a:cubicBezTo>
                <a:close/>
                <a:moveTo>
                  <a:pt x="317" y="121"/>
                </a:moveTo>
                <a:cubicBezTo>
                  <a:pt x="317" y="121"/>
                  <a:pt x="316" y="121"/>
                  <a:pt x="316" y="121"/>
                </a:cubicBezTo>
                <a:cubicBezTo>
                  <a:pt x="315" y="121"/>
                  <a:pt x="315" y="122"/>
                  <a:pt x="315" y="122"/>
                </a:cubicBezTo>
                <a:cubicBezTo>
                  <a:pt x="316" y="123"/>
                  <a:pt x="317" y="123"/>
                  <a:pt x="318" y="123"/>
                </a:cubicBezTo>
                <a:cubicBezTo>
                  <a:pt x="318" y="123"/>
                  <a:pt x="318" y="123"/>
                  <a:pt x="318" y="122"/>
                </a:cubicBezTo>
                <a:cubicBezTo>
                  <a:pt x="318" y="122"/>
                  <a:pt x="318" y="122"/>
                  <a:pt x="318" y="121"/>
                </a:cubicBezTo>
                <a:cubicBezTo>
                  <a:pt x="318" y="121"/>
                  <a:pt x="318" y="121"/>
                  <a:pt x="318" y="121"/>
                </a:cubicBezTo>
                <a:cubicBezTo>
                  <a:pt x="318" y="121"/>
                  <a:pt x="317" y="121"/>
                  <a:pt x="317" y="121"/>
                </a:cubicBezTo>
                <a:close/>
                <a:moveTo>
                  <a:pt x="318" y="93"/>
                </a:moveTo>
                <a:cubicBezTo>
                  <a:pt x="318" y="93"/>
                  <a:pt x="318" y="93"/>
                  <a:pt x="318" y="93"/>
                </a:cubicBezTo>
                <a:cubicBezTo>
                  <a:pt x="318" y="93"/>
                  <a:pt x="318" y="93"/>
                  <a:pt x="318" y="93"/>
                </a:cubicBezTo>
                <a:cubicBezTo>
                  <a:pt x="318" y="93"/>
                  <a:pt x="318" y="93"/>
                  <a:pt x="318" y="93"/>
                </a:cubicBezTo>
                <a:cubicBezTo>
                  <a:pt x="318" y="93"/>
                  <a:pt x="318" y="93"/>
                  <a:pt x="318" y="93"/>
                </a:cubicBezTo>
                <a:close/>
                <a:moveTo>
                  <a:pt x="320" y="94"/>
                </a:moveTo>
                <a:cubicBezTo>
                  <a:pt x="320" y="95"/>
                  <a:pt x="321" y="95"/>
                  <a:pt x="321" y="95"/>
                </a:cubicBezTo>
                <a:cubicBezTo>
                  <a:pt x="321" y="94"/>
                  <a:pt x="321" y="94"/>
                  <a:pt x="321" y="94"/>
                </a:cubicBezTo>
                <a:cubicBezTo>
                  <a:pt x="320" y="94"/>
                  <a:pt x="320" y="94"/>
                  <a:pt x="320" y="94"/>
                </a:cubicBezTo>
                <a:close/>
                <a:moveTo>
                  <a:pt x="321" y="62"/>
                </a:moveTo>
                <a:cubicBezTo>
                  <a:pt x="321" y="62"/>
                  <a:pt x="321" y="62"/>
                  <a:pt x="321" y="62"/>
                </a:cubicBezTo>
                <a:cubicBezTo>
                  <a:pt x="321" y="62"/>
                  <a:pt x="320" y="62"/>
                  <a:pt x="320" y="62"/>
                </a:cubicBezTo>
                <a:cubicBezTo>
                  <a:pt x="321" y="62"/>
                  <a:pt x="321" y="62"/>
                  <a:pt x="321" y="62"/>
                </a:cubicBezTo>
                <a:close/>
                <a:moveTo>
                  <a:pt x="320" y="126"/>
                </a:moveTo>
                <a:cubicBezTo>
                  <a:pt x="320" y="126"/>
                  <a:pt x="320" y="126"/>
                  <a:pt x="320" y="126"/>
                </a:cubicBezTo>
                <a:cubicBezTo>
                  <a:pt x="321" y="125"/>
                  <a:pt x="321" y="125"/>
                  <a:pt x="322" y="124"/>
                </a:cubicBezTo>
                <a:cubicBezTo>
                  <a:pt x="322" y="124"/>
                  <a:pt x="322" y="124"/>
                  <a:pt x="322" y="124"/>
                </a:cubicBezTo>
                <a:cubicBezTo>
                  <a:pt x="321" y="124"/>
                  <a:pt x="319" y="125"/>
                  <a:pt x="320" y="126"/>
                </a:cubicBezTo>
                <a:close/>
                <a:moveTo>
                  <a:pt x="321" y="49"/>
                </a:moveTo>
                <a:cubicBezTo>
                  <a:pt x="321" y="49"/>
                  <a:pt x="321" y="50"/>
                  <a:pt x="321" y="50"/>
                </a:cubicBezTo>
                <a:cubicBezTo>
                  <a:pt x="321" y="50"/>
                  <a:pt x="321" y="50"/>
                  <a:pt x="321" y="50"/>
                </a:cubicBezTo>
                <a:cubicBezTo>
                  <a:pt x="322" y="50"/>
                  <a:pt x="322" y="50"/>
                  <a:pt x="322" y="50"/>
                </a:cubicBezTo>
                <a:cubicBezTo>
                  <a:pt x="322" y="50"/>
                  <a:pt x="322" y="50"/>
                  <a:pt x="323" y="50"/>
                </a:cubicBezTo>
                <a:cubicBezTo>
                  <a:pt x="323" y="50"/>
                  <a:pt x="323" y="49"/>
                  <a:pt x="322" y="49"/>
                </a:cubicBezTo>
                <a:cubicBezTo>
                  <a:pt x="322" y="49"/>
                  <a:pt x="322" y="49"/>
                  <a:pt x="321" y="49"/>
                </a:cubicBezTo>
                <a:cubicBezTo>
                  <a:pt x="321" y="49"/>
                  <a:pt x="321" y="49"/>
                  <a:pt x="321" y="49"/>
                </a:cubicBezTo>
                <a:close/>
                <a:moveTo>
                  <a:pt x="324" y="91"/>
                </a:moveTo>
                <a:cubicBezTo>
                  <a:pt x="324" y="91"/>
                  <a:pt x="324" y="92"/>
                  <a:pt x="324" y="92"/>
                </a:cubicBezTo>
                <a:cubicBezTo>
                  <a:pt x="324" y="92"/>
                  <a:pt x="324" y="93"/>
                  <a:pt x="324" y="93"/>
                </a:cubicBezTo>
                <a:cubicBezTo>
                  <a:pt x="325" y="92"/>
                  <a:pt x="325" y="92"/>
                  <a:pt x="326" y="92"/>
                </a:cubicBezTo>
                <a:cubicBezTo>
                  <a:pt x="326" y="92"/>
                  <a:pt x="326" y="91"/>
                  <a:pt x="325" y="91"/>
                </a:cubicBezTo>
                <a:cubicBezTo>
                  <a:pt x="325" y="91"/>
                  <a:pt x="325" y="91"/>
                  <a:pt x="325" y="91"/>
                </a:cubicBezTo>
                <a:cubicBezTo>
                  <a:pt x="325" y="91"/>
                  <a:pt x="324" y="91"/>
                  <a:pt x="324" y="91"/>
                </a:cubicBezTo>
                <a:close/>
                <a:moveTo>
                  <a:pt x="325" y="64"/>
                </a:moveTo>
                <a:cubicBezTo>
                  <a:pt x="325" y="64"/>
                  <a:pt x="325" y="64"/>
                  <a:pt x="325" y="64"/>
                </a:cubicBezTo>
                <a:cubicBezTo>
                  <a:pt x="325" y="64"/>
                  <a:pt x="325" y="63"/>
                  <a:pt x="325" y="63"/>
                </a:cubicBezTo>
                <a:cubicBezTo>
                  <a:pt x="324" y="64"/>
                  <a:pt x="324" y="64"/>
                  <a:pt x="324" y="64"/>
                </a:cubicBezTo>
                <a:cubicBezTo>
                  <a:pt x="324" y="64"/>
                  <a:pt x="325" y="64"/>
                  <a:pt x="325" y="64"/>
                </a:cubicBezTo>
                <a:close/>
                <a:moveTo>
                  <a:pt x="327" y="135"/>
                </a:moveTo>
                <a:cubicBezTo>
                  <a:pt x="327" y="135"/>
                  <a:pt x="327" y="135"/>
                  <a:pt x="327" y="135"/>
                </a:cubicBezTo>
                <a:cubicBezTo>
                  <a:pt x="326" y="135"/>
                  <a:pt x="326" y="135"/>
                  <a:pt x="326" y="135"/>
                </a:cubicBezTo>
                <a:cubicBezTo>
                  <a:pt x="326" y="135"/>
                  <a:pt x="326" y="135"/>
                  <a:pt x="326" y="135"/>
                </a:cubicBezTo>
                <a:cubicBezTo>
                  <a:pt x="326" y="135"/>
                  <a:pt x="327" y="135"/>
                  <a:pt x="327" y="135"/>
                </a:cubicBezTo>
                <a:close/>
                <a:moveTo>
                  <a:pt x="327" y="143"/>
                </a:moveTo>
                <a:cubicBezTo>
                  <a:pt x="326" y="143"/>
                  <a:pt x="326" y="143"/>
                  <a:pt x="326" y="143"/>
                </a:cubicBezTo>
                <a:cubicBezTo>
                  <a:pt x="326" y="144"/>
                  <a:pt x="327" y="144"/>
                  <a:pt x="327" y="144"/>
                </a:cubicBezTo>
                <a:cubicBezTo>
                  <a:pt x="327" y="144"/>
                  <a:pt x="327" y="144"/>
                  <a:pt x="327" y="144"/>
                </a:cubicBezTo>
                <a:cubicBezTo>
                  <a:pt x="327" y="143"/>
                  <a:pt x="327" y="143"/>
                  <a:pt x="327" y="143"/>
                </a:cubicBezTo>
                <a:close/>
                <a:moveTo>
                  <a:pt x="326" y="120"/>
                </a:moveTo>
                <a:cubicBezTo>
                  <a:pt x="326" y="119"/>
                  <a:pt x="326" y="119"/>
                  <a:pt x="326" y="119"/>
                </a:cubicBezTo>
                <a:cubicBezTo>
                  <a:pt x="326" y="119"/>
                  <a:pt x="326" y="119"/>
                  <a:pt x="326" y="118"/>
                </a:cubicBezTo>
                <a:cubicBezTo>
                  <a:pt x="326" y="119"/>
                  <a:pt x="326" y="119"/>
                  <a:pt x="326" y="119"/>
                </a:cubicBezTo>
                <a:cubicBezTo>
                  <a:pt x="326" y="119"/>
                  <a:pt x="326" y="119"/>
                  <a:pt x="326" y="120"/>
                </a:cubicBezTo>
                <a:close/>
                <a:moveTo>
                  <a:pt x="327" y="112"/>
                </a:moveTo>
                <a:cubicBezTo>
                  <a:pt x="326" y="112"/>
                  <a:pt x="326" y="111"/>
                  <a:pt x="326" y="111"/>
                </a:cubicBezTo>
                <a:cubicBezTo>
                  <a:pt x="326" y="111"/>
                  <a:pt x="325" y="112"/>
                  <a:pt x="325" y="112"/>
                </a:cubicBezTo>
                <a:cubicBezTo>
                  <a:pt x="326" y="112"/>
                  <a:pt x="326" y="112"/>
                  <a:pt x="326" y="112"/>
                </a:cubicBezTo>
                <a:cubicBezTo>
                  <a:pt x="326" y="112"/>
                  <a:pt x="326" y="112"/>
                  <a:pt x="327" y="112"/>
                </a:cubicBezTo>
                <a:close/>
                <a:moveTo>
                  <a:pt x="325" y="120"/>
                </a:moveTo>
                <a:cubicBezTo>
                  <a:pt x="325" y="120"/>
                  <a:pt x="325" y="120"/>
                  <a:pt x="325" y="120"/>
                </a:cubicBezTo>
                <a:cubicBezTo>
                  <a:pt x="325" y="120"/>
                  <a:pt x="325" y="120"/>
                  <a:pt x="325" y="120"/>
                </a:cubicBezTo>
                <a:cubicBezTo>
                  <a:pt x="324" y="120"/>
                  <a:pt x="324" y="121"/>
                  <a:pt x="325" y="121"/>
                </a:cubicBezTo>
                <a:cubicBezTo>
                  <a:pt x="325" y="121"/>
                  <a:pt x="325" y="121"/>
                  <a:pt x="325" y="121"/>
                </a:cubicBezTo>
                <a:cubicBezTo>
                  <a:pt x="325" y="121"/>
                  <a:pt x="325" y="121"/>
                  <a:pt x="325" y="120"/>
                </a:cubicBezTo>
                <a:close/>
                <a:moveTo>
                  <a:pt x="323" y="135"/>
                </a:moveTo>
                <a:cubicBezTo>
                  <a:pt x="323" y="135"/>
                  <a:pt x="323" y="136"/>
                  <a:pt x="323" y="136"/>
                </a:cubicBezTo>
                <a:cubicBezTo>
                  <a:pt x="323" y="136"/>
                  <a:pt x="323" y="136"/>
                  <a:pt x="323" y="136"/>
                </a:cubicBezTo>
                <a:cubicBezTo>
                  <a:pt x="323" y="136"/>
                  <a:pt x="324" y="136"/>
                  <a:pt x="324" y="136"/>
                </a:cubicBezTo>
                <a:cubicBezTo>
                  <a:pt x="324" y="136"/>
                  <a:pt x="324" y="136"/>
                  <a:pt x="323" y="135"/>
                </a:cubicBezTo>
                <a:close/>
                <a:moveTo>
                  <a:pt x="323" y="143"/>
                </a:moveTo>
                <a:cubicBezTo>
                  <a:pt x="322" y="142"/>
                  <a:pt x="322" y="142"/>
                  <a:pt x="321" y="142"/>
                </a:cubicBezTo>
                <a:cubicBezTo>
                  <a:pt x="321" y="143"/>
                  <a:pt x="321" y="144"/>
                  <a:pt x="321" y="144"/>
                </a:cubicBezTo>
                <a:cubicBezTo>
                  <a:pt x="321" y="144"/>
                  <a:pt x="321" y="145"/>
                  <a:pt x="322" y="145"/>
                </a:cubicBezTo>
                <a:cubicBezTo>
                  <a:pt x="322" y="145"/>
                  <a:pt x="323" y="145"/>
                  <a:pt x="323" y="145"/>
                </a:cubicBezTo>
                <a:cubicBezTo>
                  <a:pt x="323" y="145"/>
                  <a:pt x="323" y="145"/>
                  <a:pt x="324" y="145"/>
                </a:cubicBezTo>
                <a:cubicBezTo>
                  <a:pt x="325" y="145"/>
                  <a:pt x="324" y="144"/>
                  <a:pt x="324" y="144"/>
                </a:cubicBezTo>
                <a:cubicBezTo>
                  <a:pt x="324" y="143"/>
                  <a:pt x="324" y="143"/>
                  <a:pt x="324" y="143"/>
                </a:cubicBezTo>
                <a:cubicBezTo>
                  <a:pt x="323" y="143"/>
                  <a:pt x="323" y="143"/>
                  <a:pt x="323" y="143"/>
                </a:cubicBezTo>
                <a:close/>
                <a:moveTo>
                  <a:pt x="324" y="154"/>
                </a:moveTo>
                <a:cubicBezTo>
                  <a:pt x="323" y="154"/>
                  <a:pt x="323" y="154"/>
                  <a:pt x="322" y="153"/>
                </a:cubicBezTo>
                <a:cubicBezTo>
                  <a:pt x="322" y="153"/>
                  <a:pt x="322" y="153"/>
                  <a:pt x="322" y="153"/>
                </a:cubicBezTo>
                <a:cubicBezTo>
                  <a:pt x="322" y="154"/>
                  <a:pt x="322" y="154"/>
                  <a:pt x="322" y="155"/>
                </a:cubicBezTo>
                <a:cubicBezTo>
                  <a:pt x="323" y="155"/>
                  <a:pt x="323" y="155"/>
                  <a:pt x="323" y="155"/>
                </a:cubicBezTo>
                <a:cubicBezTo>
                  <a:pt x="323" y="155"/>
                  <a:pt x="324" y="155"/>
                  <a:pt x="324" y="154"/>
                </a:cubicBezTo>
                <a:close/>
                <a:moveTo>
                  <a:pt x="323" y="161"/>
                </a:moveTo>
                <a:cubicBezTo>
                  <a:pt x="323" y="161"/>
                  <a:pt x="323" y="161"/>
                  <a:pt x="323" y="161"/>
                </a:cubicBezTo>
                <a:cubicBezTo>
                  <a:pt x="323" y="161"/>
                  <a:pt x="323" y="161"/>
                  <a:pt x="323" y="161"/>
                </a:cubicBezTo>
                <a:cubicBezTo>
                  <a:pt x="323" y="161"/>
                  <a:pt x="323" y="161"/>
                  <a:pt x="323" y="161"/>
                </a:cubicBezTo>
                <a:cubicBezTo>
                  <a:pt x="323" y="161"/>
                  <a:pt x="323" y="161"/>
                  <a:pt x="323" y="161"/>
                </a:cubicBezTo>
                <a:close/>
                <a:moveTo>
                  <a:pt x="321" y="145"/>
                </a:moveTo>
                <a:cubicBezTo>
                  <a:pt x="321" y="145"/>
                  <a:pt x="321" y="145"/>
                  <a:pt x="321" y="145"/>
                </a:cubicBezTo>
                <a:cubicBezTo>
                  <a:pt x="321" y="145"/>
                  <a:pt x="321" y="146"/>
                  <a:pt x="321" y="146"/>
                </a:cubicBezTo>
                <a:cubicBezTo>
                  <a:pt x="321" y="146"/>
                  <a:pt x="322" y="145"/>
                  <a:pt x="322" y="145"/>
                </a:cubicBezTo>
                <a:cubicBezTo>
                  <a:pt x="322" y="145"/>
                  <a:pt x="321" y="145"/>
                  <a:pt x="321" y="145"/>
                </a:cubicBezTo>
                <a:close/>
                <a:moveTo>
                  <a:pt x="322" y="136"/>
                </a:moveTo>
                <a:cubicBezTo>
                  <a:pt x="321" y="136"/>
                  <a:pt x="320" y="136"/>
                  <a:pt x="320" y="137"/>
                </a:cubicBezTo>
                <a:cubicBezTo>
                  <a:pt x="320" y="137"/>
                  <a:pt x="321" y="137"/>
                  <a:pt x="321" y="138"/>
                </a:cubicBezTo>
                <a:cubicBezTo>
                  <a:pt x="322" y="138"/>
                  <a:pt x="322" y="137"/>
                  <a:pt x="322" y="137"/>
                </a:cubicBezTo>
                <a:cubicBezTo>
                  <a:pt x="322" y="137"/>
                  <a:pt x="322" y="136"/>
                  <a:pt x="322" y="136"/>
                </a:cubicBezTo>
                <a:close/>
                <a:moveTo>
                  <a:pt x="322" y="118"/>
                </a:moveTo>
                <a:cubicBezTo>
                  <a:pt x="322" y="118"/>
                  <a:pt x="321" y="117"/>
                  <a:pt x="321" y="117"/>
                </a:cubicBezTo>
                <a:cubicBezTo>
                  <a:pt x="321" y="117"/>
                  <a:pt x="321" y="118"/>
                  <a:pt x="321" y="118"/>
                </a:cubicBezTo>
                <a:cubicBezTo>
                  <a:pt x="321" y="118"/>
                  <a:pt x="322" y="118"/>
                  <a:pt x="322" y="118"/>
                </a:cubicBezTo>
                <a:cubicBezTo>
                  <a:pt x="322" y="118"/>
                  <a:pt x="322" y="118"/>
                  <a:pt x="322" y="118"/>
                </a:cubicBezTo>
                <a:close/>
                <a:moveTo>
                  <a:pt x="323" y="119"/>
                </a:moveTo>
                <a:cubicBezTo>
                  <a:pt x="323" y="119"/>
                  <a:pt x="323" y="119"/>
                  <a:pt x="323" y="119"/>
                </a:cubicBezTo>
                <a:cubicBezTo>
                  <a:pt x="322" y="119"/>
                  <a:pt x="322" y="119"/>
                  <a:pt x="322" y="119"/>
                </a:cubicBezTo>
                <a:cubicBezTo>
                  <a:pt x="322" y="120"/>
                  <a:pt x="323" y="120"/>
                  <a:pt x="323" y="120"/>
                </a:cubicBezTo>
                <a:cubicBezTo>
                  <a:pt x="323" y="120"/>
                  <a:pt x="323" y="119"/>
                  <a:pt x="323" y="119"/>
                </a:cubicBezTo>
                <a:close/>
                <a:moveTo>
                  <a:pt x="323" y="94"/>
                </a:moveTo>
                <a:cubicBezTo>
                  <a:pt x="322" y="94"/>
                  <a:pt x="322" y="94"/>
                  <a:pt x="322" y="94"/>
                </a:cubicBezTo>
                <a:cubicBezTo>
                  <a:pt x="322" y="94"/>
                  <a:pt x="322" y="94"/>
                  <a:pt x="322" y="94"/>
                </a:cubicBezTo>
                <a:cubicBezTo>
                  <a:pt x="322" y="94"/>
                  <a:pt x="322" y="94"/>
                  <a:pt x="322" y="94"/>
                </a:cubicBezTo>
                <a:cubicBezTo>
                  <a:pt x="322" y="94"/>
                  <a:pt x="322" y="94"/>
                  <a:pt x="323" y="94"/>
                </a:cubicBezTo>
                <a:close/>
                <a:moveTo>
                  <a:pt x="320" y="93"/>
                </a:moveTo>
                <a:cubicBezTo>
                  <a:pt x="320" y="93"/>
                  <a:pt x="320" y="93"/>
                  <a:pt x="320" y="93"/>
                </a:cubicBezTo>
                <a:cubicBezTo>
                  <a:pt x="319" y="93"/>
                  <a:pt x="319" y="93"/>
                  <a:pt x="319" y="93"/>
                </a:cubicBezTo>
                <a:cubicBezTo>
                  <a:pt x="319" y="93"/>
                  <a:pt x="319" y="93"/>
                  <a:pt x="320" y="93"/>
                </a:cubicBezTo>
                <a:cubicBezTo>
                  <a:pt x="320" y="93"/>
                  <a:pt x="320" y="93"/>
                  <a:pt x="320" y="93"/>
                </a:cubicBezTo>
                <a:close/>
                <a:moveTo>
                  <a:pt x="319" y="46"/>
                </a:moveTo>
                <a:cubicBezTo>
                  <a:pt x="319" y="46"/>
                  <a:pt x="319" y="46"/>
                  <a:pt x="319" y="46"/>
                </a:cubicBezTo>
                <a:cubicBezTo>
                  <a:pt x="319" y="46"/>
                  <a:pt x="319" y="46"/>
                  <a:pt x="319" y="46"/>
                </a:cubicBezTo>
                <a:cubicBezTo>
                  <a:pt x="319" y="46"/>
                  <a:pt x="319" y="46"/>
                  <a:pt x="319" y="47"/>
                </a:cubicBezTo>
                <a:cubicBezTo>
                  <a:pt x="319" y="47"/>
                  <a:pt x="319" y="46"/>
                  <a:pt x="319" y="46"/>
                </a:cubicBezTo>
                <a:close/>
                <a:moveTo>
                  <a:pt x="319" y="64"/>
                </a:moveTo>
                <a:cubicBezTo>
                  <a:pt x="319" y="64"/>
                  <a:pt x="319" y="64"/>
                  <a:pt x="318" y="64"/>
                </a:cubicBezTo>
                <a:cubicBezTo>
                  <a:pt x="319" y="64"/>
                  <a:pt x="319" y="65"/>
                  <a:pt x="319" y="65"/>
                </a:cubicBezTo>
                <a:cubicBezTo>
                  <a:pt x="319" y="64"/>
                  <a:pt x="319" y="64"/>
                  <a:pt x="319" y="64"/>
                </a:cubicBezTo>
                <a:cubicBezTo>
                  <a:pt x="319" y="64"/>
                  <a:pt x="319" y="64"/>
                  <a:pt x="319" y="64"/>
                </a:cubicBezTo>
                <a:close/>
                <a:moveTo>
                  <a:pt x="319" y="46"/>
                </a:moveTo>
                <a:cubicBezTo>
                  <a:pt x="319" y="46"/>
                  <a:pt x="319" y="46"/>
                  <a:pt x="319" y="45"/>
                </a:cubicBezTo>
                <a:cubicBezTo>
                  <a:pt x="318" y="46"/>
                  <a:pt x="318" y="46"/>
                  <a:pt x="318" y="46"/>
                </a:cubicBezTo>
                <a:cubicBezTo>
                  <a:pt x="319" y="46"/>
                  <a:pt x="319" y="46"/>
                  <a:pt x="319" y="46"/>
                </a:cubicBezTo>
                <a:close/>
                <a:moveTo>
                  <a:pt x="318" y="127"/>
                </a:moveTo>
                <a:cubicBezTo>
                  <a:pt x="318" y="127"/>
                  <a:pt x="319" y="127"/>
                  <a:pt x="319" y="128"/>
                </a:cubicBezTo>
                <a:cubicBezTo>
                  <a:pt x="319" y="127"/>
                  <a:pt x="319" y="127"/>
                  <a:pt x="320" y="127"/>
                </a:cubicBezTo>
                <a:cubicBezTo>
                  <a:pt x="319" y="127"/>
                  <a:pt x="319" y="126"/>
                  <a:pt x="319" y="126"/>
                </a:cubicBezTo>
                <a:cubicBezTo>
                  <a:pt x="319" y="127"/>
                  <a:pt x="318" y="127"/>
                  <a:pt x="318" y="127"/>
                </a:cubicBezTo>
                <a:close/>
                <a:moveTo>
                  <a:pt x="320" y="128"/>
                </a:moveTo>
                <a:cubicBezTo>
                  <a:pt x="320" y="128"/>
                  <a:pt x="320" y="128"/>
                  <a:pt x="320" y="128"/>
                </a:cubicBezTo>
                <a:cubicBezTo>
                  <a:pt x="320" y="128"/>
                  <a:pt x="320" y="128"/>
                  <a:pt x="320" y="128"/>
                </a:cubicBezTo>
                <a:cubicBezTo>
                  <a:pt x="320" y="128"/>
                  <a:pt x="320" y="128"/>
                  <a:pt x="320" y="128"/>
                </a:cubicBezTo>
                <a:cubicBezTo>
                  <a:pt x="320" y="128"/>
                  <a:pt x="320" y="128"/>
                  <a:pt x="320" y="128"/>
                </a:cubicBezTo>
                <a:close/>
                <a:moveTo>
                  <a:pt x="318" y="167"/>
                </a:moveTo>
                <a:cubicBezTo>
                  <a:pt x="318" y="167"/>
                  <a:pt x="318" y="168"/>
                  <a:pt x="318" y="168"/>
                </a:cubicBezTo>
                <a:cubicBezTo>
                  <a:pt x="318" y="168"/>
                  <a:pt x="319" y="168"/>
                  <a:pt x="319" y="168"/>
                </a:cubicBezTo>
                <a:cubicBezTo>
                  <a:pt x="319" y="168"/>
                  <a:pt x="320" y="167"/>
                  <a:pt x="319" y="167"/>
                </a:cubicBezTo>
                <a:cubicBezTo>
                  <a:pt x="318" y="167"/>
                  <a:pt x="318" y="167"/>
                  <a:pt x="319" y="166"/>
                </a:cubicBezTo>
                <a:cubicBezTo>
                  <a:pt x="319" y="166"/>
                  <a:pt x="319" y="165"/>
                  <a:pt x="318" y="166"/>
                </a:cubicBezTo>
                <a:cubicBezTo>
                  <a:pt x="317" y="166"/>
                  <a:pt x="317" y="166"/>
                  <a:pt x="318" y="167"/>
                </a:cubicBezTo>
                <a:close/>
                <a:moveTo>
                  <a:pt x="318" y="144"/>
                </a:moveTo>
                <a:cubicBezTo>
                  <a:pt x="318" y="144"/>
                  <a:pt x="318" y="144"/>
                  <a:pt x="318" y="144"/>
                </a:cubicBezTo>
                <a:cubicBezTo>
                  <a:pt x="319" y="144"/>
                  <a:pt x="319" y="143"/>
                  <a:pt x="319" y="143"/>
                </a:cubicBezTo>
                <a:cubicBezTo>
                  <a:pt x="319" y="143"/>
                  <a:pt x="318" y="142"/>
                  <a:pt x="318" y="143"/>
                </a:cubicBezTo>
                <a:cubicBezTo>
                  <a:pt x="318" y="143"/>
                  <a:pt x="318" y="143"/>
                  <a:pt x="318" y="144"/>
                </a:cubicBezTo>
                <a:cubicBezTo>
                  <a:pt x="318" y="144"/>
                  <a:pt x="318" y="144"/>
                  <a:pt x="318" y="144"/>
                </a:cubicBezTo>
                <a:close/>
                <a:moveTo>
                  <a:pt x="319" y="148"/>
                </a:moveTo>
                <a:cubicBezTo>
                  <a:pt x="319" y="148"/>
                  <a:pt x="318" y="148"/>
                  <a:pt x="318" y="148"/>
                </a:cubicBezTo>
                <a:cubicBezTo>
                  <a:pt x="318" y="148"/>
                  <a:pt x="318" y="148"/>
                  <a:pt x="319" y="148"/>
                </a:cubicBezTo>
                <a:cubicBezTo>
                  <a:pt x="319" y="148"/>
                  <a:pt x="319" y="148"/>
                  <a:pt x="319" y="148"/>
                </a:cubicBezTo>
                <a:cubicBezTo>
                  <a:pt x="319" y="148"/>
                  <a:pt x="319" y="148"/>
                  <a:pt x="319" y="148"/>
                </a:cubicBezTo>
                <a:close/>
                <a:moveTo>
                  <a:pt x="318" y="144"/>
                </a:moveTo>
                <a:cubicBezTo>
                  <a:pt x="317" y="144"/>
                  <a:pt x="317" y="145"/>
                  <a:pt x="317" y="145"/>
                </a:cubicBezTo>
                <a:cubicBezTo>
                  <a:pt x="318" y="145"/>
                  <a:pt x="318" y="145"/>
                  <a:pt x="318" y="145"/>
                </a:cubicBezTo>
                <a:cubicBezTo>
                  <a:pt x="318" y="144"/>
                  <a:pt x="318" y="144"/>
                  <a:pt x="318" y="144"/>
                </a:cubicBezTo>
                <a:cubicBezTo>
                  <a:pt x="318" y="144"/>
                  <a:pt x="318" y="144"/>
                  <a:pt x="318" y="144"/>
                </a:cubicBezTo>
                <a:close/>
                <a:moveTo>
                  <a:pt x="319" y="136"/>
                </a:moveTo>
                <a:cubicBezTo>
                  <a:pt x="319" y="136"/>
                  <a:pt x="319" y="136"/>
                  <a:pt x="319" y="136"/>
                </a:cubicBezTo>
                <a:cubicBezTo>
                  <a:pt x="319" y="136"/>
                  <a:pt x="319" y="136"/>
                  <a:pt x="319" y="136"/>
                </a:cubicBezTo>
                <a:cubicBezTo>
                  <a:pt x="319" y="136"/>
                  <a:pt x="319" y="136"/>
                  <a:pt x="319" y="136"/>
                </a:cubicBezTo>
                <a:close/>
                <a:moveTo>
                  <a:pt x="319" y="169"/>
                </a:moveTo>
                <a:cubicBezTo>
                  <a:pt x="319" y="169"/>
                  <a:pt x="319" y="169"/>
                  <a:pt x="319" y="169"/>
                </a:cubicBezTo>
                <a:cubicBezTo>
                  <a:pt x="319" y="169"/>
                  <a:pt x="319" y="169"/>
                  <a:pt x="319" y="169"/>
                </a:cubicBezTo>
                <a:cubicBezTo>
                  <a:pt x="319" y="169"/>
                  <a:pt x="319" y="169"/>
                  <a:pt x="319" y="169"/>
                </a:cubicBezTo>
                <a:cubicBezTo>
                  <a:pt x="319" y="169"/>
                  <a:pt x="319" y="169"/>
                  <a:pt x="319" y="169"/>
                </a:cubicBezTo>
                <a:close/>
                <a:moveTo>
                  <a:pt x="316" y="126"/>
                </a:moveTo>
                <a:cubicBezTo>
                  <a:pt x="316" y="126"/>
                  <a:pt x="317" y="125"/>
                  <a:pt x="317" y="125"/>
                </a:cubicBezTo>
                <a:cubicBezTo>
                  <a:pt x="317" y="125"/>
                  <a:pt x="316" y="125"/>
                  <a:pt x="316" y="125"/>
                </a:cubicBezTo>
                <a:cubicBezTo>
                  <a:pt x="316" y="125"/>
                  <a:pt x="316" y="125"/>
                  <a:pt x="316" y="125"/>
                </a:cubicBezTo>
                <a:cubicBezTo>
                  <a:pt x="316" y="125"/>
                  <a:pt x="316" y="125"/>
                  <a:pt x="316" y="126"/>
                </a:cubicBezTo>
                <a:close/>
                <a:moveTo>
                  <a:pt x="315" y="142"/>
                </a:moveTo>
                <a:cubicBezTo>
                  <a:pt x="315" y="142"/>
                  <a:pt x="315" y="142"/>
                  <a:pt x="315" y="142"/>
                </a:cubicBezTo>
                <a:cubicBezTo>
                  <a:pt x="315" y="143"/>
                  <a:pt x="316" y="143"/>
                  <a:pt x="316" y="143"/>
                </a:cubicBezTo>
                <a:cubicBezTo>
                  <a:pt x="316" y="143"/>
                  <a:pt x="316" y="143"/>
                  <a:pt x="316" y="143"/>
                </a:cubicBezTo>
                <a:cubicBezTo>
                  <a:pt x="316" y="143"/>
                  <a:pt x="316" y="142"/>
                  <a:pt x="315" y="142"/>
                </a:cubicBezTo>
                <a:close/>
                <a:moveTo>
                  <a:pt x="316" y="142"/>
                </a:moveTo>
                <a:cubicBezTo>
                  <a:pt x="317" y="142"/>
                  <a:pt x="317" y="142"/>
                  <a:pt x="317" y="142"/>
                </a:cubicBezTo>
                <a:cubicBezTo>
                  <a:pt x="317" y="142"/>
                  <a:pt x="317" y="142"/>
                  <a:pt x="317" y="142"/>
                </a:cubicBezTo>
                <a:cubicBezTo>
                  <a:pt x="317" y="142"/>
                  <a:pt x="317" y="142"/>
                  <a:pt x="317" y="142"/>
                </a:cubicBezTo>
                <a:cubicBezTo>
                  <a:pt x="317" y="142"/>
                  <a:pt x="317" y="142"/>
                  <a:pt x="316" y="142"/>
                </a:cubicBezTo>
                <a:close/>
                <a:moveTo>
                  <a:pt x="317" y="143"/>
                </a:moveTo>
                <a:cubicBezTo>
                  <a:pt x="317" y="143"/>
                  <a:pt x="317" y="144"/>
                  <a:pt x="317" y="144"/>
                </a:cubicBezTo>
                <a:cubicBezTo>
                  <a:pt x="317" y="144"/>
                  <a:pt x="317" y="143"/>
                  <a:pt x="317" y="143"/>
                </a:cubicBezTo>
                <a:cubicBezTo>
                  <a:pt x="317" y="143"/>
                  <a:pt x="317" y="143"/>
                  <a:pt x="317" y="143"/>
                </a:cubicBezTo>
                <a:cubicBezTo>
                  <a:pt x="317" y="143"/>
                  <a:pt x="317" y="143"/>
                  <a:pt x="317" y="143"/>
                </a:cubicBezTo>
                <a:close/>
                <a:moveTo>
                  <a:pt x="316" y="94"/>
                </a:moveTo>
                <a:cubicBezTo>
                  <a:pt x="316" y="94"/>
                  <a:pt x="316" y="94"/>
                  <a:pt x="316" y="94"/>
                </a:cubicBezTo>
                <a:cubicBezTo>
                  <a:pt x="316" y="94"/>
                  <a:pt x="316" y="94"/>
                  <a:pt x="316" y="94"/>
                </a:cubicBezTo>
                <a:cubicBezTo>
                  <a:pt x="316" y="94"/>
                  <a:pt x="316" y="94"/>
                  <a:pt x="316" y="94"/>
                </a:cubicBezTo>
                <a:cubicBezTo>
                  <a:pt x="316" y="94"/>
                  <a:pt x="316" y="94"/>
                  <a:pt x="316" y="94"/>
                </a:cubicBezTo>
                <a:close/>
                <a:moveTo>
                  <a:pt x="318" y="96"/>
                </a:moveTo>
                <a:cubicBezTo>
                  <a:pt x="317" y="95"/>
                  <a:pt x="317" y="95"/>
                  <a:pt x="317" y="95"/>
                </a:cubicBezTo>
                <a:cubicBezTo>
                  <a:pt x="317" y="95"/>
                  <a:pt x="317" y="95"/>
                  <a:pt x="317" y="95"/>
                </a:cubicBezTo>
                <a:cubicBezTo>
                  <a:pt x="317" y="95"/>
                  <a:pt x="317" y="96"/>
                  <a:pt x="317" y="96"/>
                </a:cubicBezTo>
                <a:cubicBezTo>
                  <a:pt x="317" y="96"/>
                  <a:pt x="317" y="96"/>
                  <a:pt x="318" y="96"/>
                </a:cubicBezTo>
                <a:close/>
                <a:moveTo>
                  <a:pt x="317" y="56"/>
                </a:moveTo>
                <a:cubicBezTo>
                  <a:pt x="317" y="56"/>
                  <a:pt x="317" y="56"/>
                  <a:pt x="317" y="56"/>
                </a:cubicBezTo>
                <a:cubicBezTo>
                  <a:pt x="317" y="56"/>
                  <a:pt x="316" y="56"/>
                  <a:pt x="316" y="57"/>
                </a:cubicBezTo>
                <a:cubicBezTo>
                  <a:pt x="316" y="57"/>
                  <a:pt x="316" y="57"/>
                  <a:pt x="316" y="57"/>
                </a:cubicBezTo>
                <a:cubicBezTo>
                  <a:pt x="317" y="57"/>
                  <a:pt x="318" y="56"/>
                  <a:pt x="317" y="56"/>
                </a:cubicBezTo>
                <a:close/>
                <a:moveTo>
                  <a:pt x="314" y="150"/>
                </a:moveTo>
                <a:cubicBezTo>
                  <a:pt x="314" y="150"/>
                  <a:pt x="314" y="150"/>
                  <a:pt x="314" y="150"/>
                </a:cubicBezTo>
                <a:cubicBezTo>
                  <a:pt x="314" y="150"/>
                  <a:pt x="314" y="150"/>
                  <a:pt x="314" y="150"/>
                </a:cubicBezTo>
                <a:cubicBezTo>
                  <a:pt x="314" y="150"/>
                  <a:pt x="314" y="150"/>
                  <a:pt x="314" y="150"/>
                </a:cubicBezTo>
                <a:cubicBezTo>
                  <a:pt x="314" y="150"/>
                  <a:pt x="314" y="150"/>
                  <a:pt x="314" y="150"/>
                </a:cubicBezTo>
                <a:close/>
                <a:moveTo>
                  <a:pt x="314" y="170"/>
                </a:moveTo>
                <a:cubicBezTo>
                  <a:pt x="314" y="170"/>
                  <a:pt x="313" y="170"/>
                  <a:pt x="313" y="170"/>
                </a:cubicBezTo>
                <a:cubicBezTo>
                  <a:pt x="313" y="170"/>
                  <a:pt x="314" y="170"/>
                  <a:pt x="314" y="170"/>
                </a:cubicBezTo>
                <a:cubicBezTo>
                  <a:pt x="314" y="170"/>
                  <a:pt x="314" y="170"/>
                  <a:pt x="314" y="170"/>
                </a:cubicBezTo>
                <a:cubicBezTo>
                  <a:pt x="314" y="170"/>
                  <a:pt x="314" y="170"/>
                  <a:pt x="314" y="170"/>
                </a:cubicBezTo>
                <a:close/>
                <a:moveTo>
                  <a:pt x="314" y="128"/>
                </a:moveTo>
                <a:cubicBezTo>
                  <a:pt x="314" y="128"/>
                  <a:pt x="315" y="128"/>
                  <a:pt x="315" y="128"/>
                </a:cubicBezTo>
                <a:cubicBezTo>
                  <a:pt x="315" y="128"/>
                  <a:pt x="315" y="128"/>
                  <a:pt x="315" y="128"/>
                </a:cubicBezTo>
                <a:cubicBezTo>
                  <a:pt x="315" y="128"/>
                  <a:pt x="315" y="128"/>
                  <a:pt x="315" y="128"/>
                </a:cubicBezTo>
                <a:cubicBezTo>
                  <a:pt x="315" y="128"/>
                  <a:pt x="314" y="128"/>
                  <a:pt x="314" y="128"/>
                </a:cubicBezTo>
                <a:close/>
                <a:moveTo>
                  <a:pt x="314" y="56"/>
                </a:moveTo>
                <a:cubicBezTo>
                  <a:pt x="315" y="56"/>
                  <a:pt x="315" y="56"/>
                  <a:pt x="315" y="56"/>
                </a:cubicBezTo>
                <a:cubicBezTo>
                  <a:pt x="315" y="56"/>
                  <a:pt x="314" y="56"/>
                  <a:pt x="314" y="56"/>
                </a:cubicBezTo>
                <a:cubicBezTo>
                  <a:pt x="314" y="56"/>
                  <a:pt x="314" y="56"/>
                  <a:pt x="314" y="56"/>
                </a:cubicBezTo>
                <a:cubicBezTo>
                  <a:pt x="314" y="56"/>
                  <a:pt x="314" y="56"/>
                  <a:pt x="314" y="56"/>
                </a:cubicBezTo>
                <a:close/>
                <a:moveTo>
                  <a:pt x="315" y="129"/>
                </a:moveTo>
                <a:cubicBezTo>
                  <a:pt x="315" y="129"/>
                  <a:pt x="315" y="129"/>
                  <a:pt x="315" y="129"/>
                </a:cubicBezTo>
                <a:cubicBezTo>
                  <a:pt x="315" y="129"/>
                  <a:pt x="315" y="129"/>
                  <a:pt x="315" y="129"/>
                </a:cubicBezTo>
                <a:cubicBezTo>
                  <a:pt x="315" y="129"/>
                  <a:pt x="315" y="129"/>
                  <a:pt x="315" y="129"/>
                </a:cubicBezTo>
                <a:cubicBezTo>
                  <a:pt x="315" y="129"/>
                  <a:pt x="315" y="129"/>
                  <a:pt x="315" y="129"/>
                </a:cubicBezTo>
                <a:close/>
                <a:moveTo>
                  <a:pt x="313" y="54"/>
                </a:moveTo>
                <a:cubicBezTo>
                  <a:pt x="313" y="54"/>
                  <a:pt x="313" y="54"/>
                  <a:pt x="313" y="55"/>
                </a:cubicBezTo>
                <a:cubicBezTo>
                  <a:pt x="313" y="55"/>
                  <a:pt x="313" y="55"/>
                  <a:pt x="313" y="55"/>
                </a:cubicBezTo>
                <a:cubicBezTo>
                  <a:pt x="313" y="55"/>
                  <a:pt x="314" y="54"/>
                  <a:pt x="314" y="54"/>
                </a:cubicBezTo>
                <a:cubicBezTo>
                  <a:pt x="314" y="54"/>
                  <a:pt x="314" y="54"/>
                  <a:pt x="313" y="54"/>
                </a:cubicBezTo>
                <a:cubicBezTo>
                  <a:pt x="313" y="54"/>
                  <a:pt x="313" y="54"/>
                  <a:pt x="313" y="54"/>
                </a:cubicBezTo>
                <a:close/>
                <a:moveTo>
                  <a:pt x="313" y="174"/>
                </a:moveTo>
                <a:cubicBezTo>
                  <a:pt x="313" y="174"/>
                  <a:pt x="313" y="174"/>
                  <a:pt x="313" y="175"/>
                </a:cubicBezTo>
                <a:cubicBezTo>
                  <a:pt x="313" y="175"/>
                  <a:pt x="313" y="175"/>
                  <a:pt x="313" y="175"/>
                </a:cubicBezTo>
                <a:cubicBezTo>
                  <a:pt x="313" y="175"/>
                  <a:pt x="313" y="175"/>
                  <a:pt x="314" y="175"/>
                </a:cubicBezTo>
                <a:cubicBezTo>
                  <a:pt x="314" y="175"/>
                  <a:pt x="315" y="174"/>
                  <a:pt x="315" y="174"/>
                </a:cubicBezTo>
                <a:cubicBezTo>
                  <a:pt x="314" y="174"/>
                  <a:pt x="314" y="174"/>
                  <a:pt x="314" y="174"/>
                </a:cubicBezTo>
                <a:cubicBezTo>
                  <a:pt x="314" y="174"/>
                  <a:pt x="314" y="174"/>
                  <a:pt x="314" y="174"/>
                </a:cubicBezTo>
                <a:cubicBezTo>
                  <a:pt x="313" y="174"/>
                  <a:pt x="313" y="174"/>
                  <a:pt x="313" y="174"/>
                </a:cubicBezTo>
                <a:close/>
                <a:moveTo>
                  <a:pt x="315" y="179"/>
                </a:moveTo>
                <a:cubicBezTo>
                  <a:pt x="315" y="179"/>
                  <a:pt x="315" y="179"/>
                  <a:pt x="315" y="179"/>
                </a:cubicBezTo>
                <a:cubicBezTo>
                  <a:pt x="315" y="179"/>
                  <a:pt x="315" y="179"/>
                  <a:pt x="315" y="179"/>
                </a:cubicBezTo>
                <a:cubicBezTo>
                  <a:pt x="315" y="179"/>
                  <a:pt x="315" y="179"/>
                  <a:pt x="315" y="179"/>
                </a:cubicBezTo>
                <a:close/>
                <a:moveTo>
                  <a:pt x="315" y="179"/>
                </a:moveTo>
                <a:cubicBezTo>
                  <a:pt x="315" y="179"/>
                  <a:pt x="315" y="179"/>
                  <a:pt x="315" y="179"/>
                </a:cubicBezTo>
                <a:cubicBezTo>
                  <a:pt x="315" y="179"/>
                  <a:pt x="316" y="179"/>
                  <a:pt x="316" y="180"/>
                </a:cubicBezTo>
                <a:cubicBezTo>
                  <a:pt x="316" y="179"/>
                  <a:pt x="316" y="179"/>
                  <a:pt x="316" y="179"/>
                </a:cubicBezTo>
                <a:cubicBezTo>
                  <a:pt x="316" y="179"/>
                  <a:pt x="316" y="179"/>
                  <a:pt x="315" y="179"/>
                </a:cubicBezTo>
                <a:cubicBezTo>
                  <a:pt x="315" y="179"/>
                  <a:pt x="315" y="179"/>
                  <a:pt x="315" y="179"/>
                </a:cubicBezTo>
                <a:close/>
                <a:moveTo>
                  <a:pt x="315" y="176"/>
                </a:moveTo>
                <a:cubicBezTo>
                  <a:pt x="315" y="176"/>
                  <a:pt x="315" y="176"/>
                  <a:pt x="315" y="176"/>
                </a:cubicBezTo>
                <a:cubicBezTo>
                  <a:pt x="315" y="176"/>
                  <a:pt x="315" y="176"/>
                  <a:pt x="315" y="176"/>
                </a:cubicBezTo>
                <a:cubicBezTo>
                  <a:pt x="315" y="176"/>
                  <a:pt x="315" y="176"/>
                  <a:pt x="315" y="176"/>
                </a:cubicBezTo>
                <a:close/>
                <a:moveTo>
                  <a:pt x="316" y="163"/>
                </a:moveTo>
                <a:cubicBezTo>
                  <a:pt x="316" y="162"/>
                  <a:pt x="315" y="162"/>
                  <a:pt x="315" y="162"/>
                </a:cubicBezTo>
                <a:cubicBezTo>
                  <a:pt x="315" y="162"/>
                  <a:pt x="315" y="163"/>
                  <a:pt x="314" y="163"/>
                </a:cubicBezTo>
                <a:cubicBezTo>
                  <a:pt x="314" y="163"/>
                  <a:pt x="315" y="163"/>
                  <a:pt x="315" y="163"/>
                </a:cubicBezTo>
                <a:cubicBezTo>
                  <a:pt x="315" y="163"/>
                  <a:pt x="316" y="163"/>
                  <a:pt x="316" y="163"/>
                </a:cubicBezTo>
                <a:close/>
                <a:moveTo>
                  <a:pt x="317" y="154"/>
                </a:moveTo>
                <a:cubicBezTo>
                  <a:pt x="317" y="154"/>
                  <a:pt x="317" y="154"/>
                  <a:pt x="317" y="154"/>
                </a:cubicBezTo>
                <a:cubicBezTo>
                  <a:pt x="317" y="154"/>
                  <a:pt x="317" y="154"/>
                  <a:pt x="317" y="154"/>
                </a:cubicBezTo>
                <a:cubicBezTo>
                  <a:pt x="317" y="153"/>
                  <a:pt x="314" y="153"/>
                  <a:pt x="314" y="153"/>
                </a:cubicBezTo>
                <a:cubicBezTo>
                  <a:pt x="314" y="153"/>
                  <a:pt x="314" y="153"/>
                  <a:pt x="314" y="153"/>
                </a:cubicBezTo>
                <a:cubicBezTo>
                  <a:pt x="314" y="154"/>
                  <a:pt x="314" y="155"/>
                  <a:pt x="314" y="155"/>
                </a:cubicBezTo>
                <a:cubicBezTo>
                  <a:pt x="315" y="155"/>
                  <a:pt x="315" y="155"/>
                  <a:pt x="316" y="154"/>
                </a:cubicBezTo>
                <a:cubicBezTo>
                  <a:pt x="316" y="154"/>
                  <a:pt x="316" y="154"/>
                  <a:pt x="317" y="154"/>
                </a:cubicBezTo>
                <a:close/>
                <a:moveTo>
                  <a:pt x="316" y="168"/>
                </a:moveTo>
                <a:cubicBezTo>
                  <a:pt x="316" y="168"/>
                  <a:pt x="316" y="168"/>
                  <a:pt x="317" y="168"/>
                </a:cubicBezTo>
                <a:cubicBezTo>
                  <a:pt x="317" y="168"/>
                  <a:pt x="317" y="168"/>
                  <a:pt x="317" y="168"/>
                </a:cubicBezTo>
                <a:cubicBezTo>
                  <a:pt x="317" y="168"/>
                  <a:pt x="317" y="167"/>
                  <a:pt x="318" y="167"/>
                </a:cubicBezTo>
                <a:cubicBezTo>
                  <a:pt x="317" y="167"/>
                  <a:pt x="317" y="167"/>
                  <a:pt x="317" y="167"/>
                </a:cubicBezTo>
                <a:cubicBezTo>
                  <a:pt x="317" y="167"/>
                  <a:pt x="316" y="167"/>
                  <a:pt x="316" y="168"/>
                </a:cubicBezTo>
                <a:close/>
                <a:moveTo>
                  <a:pt x="320" y="158"/>
                </a:moveTo>
                <a:cubicBezTo>
                  <a:pt x="320" y="158"/>
                  <a:pt x="320" y="158"/>
                  <a:pt x="320" y="158"/>
                </a:cubicBezTo>
                <a:cubicBezTo>
                  <a:pt x="320" y="158"/>
                  <a:pt x="320" y="158"/>
                  <a:pt x="320" y="158"/>
                </a:cubicBezTo>
                <a:cubicBezTo>
                  <a:pt x="320" y="158"/>
                  <a:pt x="320" y="158"/>
                  <a:pt x="320" y="158"/>
                </a:cubicBezTo>
                <a:close/>
                <a:moveTo>
                  <a:pt x="321" y="156"/>
                </a:moveTo>
                <a:cubicBezTo>
                  <a:pt x="321" y="156"/>
                  <a:pt x="321" y="156"/>
                  <a:pt x="321" y="156"/>
                </a:cubicBezTo>
                <a:cubicBezTo>
                  <a:pt x="321" y="156"/>
                  <a:pt x="321" y="155"/>
                  <a:pt x="321" y="155"/>
                </a:cubicBezTo>
                <a:cubicBezTo>
                  <a:pt x="321" y="155"/>
                  <a:pt x="320" y="155"/>
                  <a:pt x="320" y="155"/>
                </a:cubicBezTo>
                <a:cubicBezTo>
                  <a:pt x="320" y="155"/>
                  <a:pt x="320" y="156"/>
                  <a:pt x="320" y="156"/>
                </a:cubicBezTo>
                <a:cubicBezTo>
                  <a:pt x="320" y="156"/>
                  <a:pt x="321" y="156"/>
                  <a:pt x="321" y="156"/>
                </a:cubicBezTo>
                <a:close/>
                <a:moveTo>
                  <a:pt x="321" y="157"/>
                </a:moveTo>
                <a:cubicBezTo>
                  <a:pt x="321" y="157"/>
                  <a:pt x="321" y="158"/>
                  <a:pt x="322" y="158"/>
                </a:cubicBezTo>
                <a:cubicBezTo>
                  <a:pt x="322" y="158"/>
                  <a:pt x="322" y="157"/>
                  <a:pt x="323" y="157"/>
                </a:cubicBezTo>
                <a:cubicBezTo>
                  <a:pt x="322" y="157"/>
                  <a:pt x="322" y="157"/>
                  <a:pt x="322" y="157"/>
                </a:cubicBezTo>
                <a:cubicBezTo>
                  <a:pt x="322" y="157"/>
                  <a:pt x="321" y="157"/>
                  <a:pt x="321" y="157"/>
                </a:cubicBezTo>
                <a:close/>
                <a:moveTo>
                  <a:pt x="324" y="164"/>
                </a:moveTo>
                <a:cubicBezTo>
                  <a:pt x="324" y="164"/>
                  <a:pt x="324" y="164"/>
                  <a:pt x="325" y="164"/>
                </a:cubicBezTo>
                <a:cubicBezTo>
                  <a:pt x="324" y="164"/>
                  <a:pt x="324" y="164"/>
                  <a:pt x="324" y="164"/>
                </a:cubicBezTo>
                <a:cubicBezTo>
                  <a:pt x="324" y="164"/>
                  <a:pt x="324" y="164"/>
                  <a:pt x="324" y="164"/>
                </a:cubicBezTo>
                <a:cubicBezTo>
                  <a:pt x="324" y="164"/>
                  <a:pt x="324" y="164"/>
                  <a:pt x="324" y="164"/>
                </a:cubicBezTo>
                <a:close/>
                <a:moveTo>
                  <a:pt x="325" y="154"/>
                </a:moveTo>
                <a:cubicBezTo>
                  <a:pt x="325" y="154"/>
                  <a:pt x="325" y="154"/>
                  <a:pt x="325" y="154"/>
                </a:cubicBezTo>
                <a:cubicBezTo>
                  <a:pt x="325" y="153"/>
                  <a:pt x="325" y="153"/>
                  <a:pt x="325" y="153"/>
                </a:cubicBezTo>
                <a:cubicBezTo>
                  <a:pt x="325" y="153"/>
                  <a:pt x="324" y="153"/>
                  <a:pt x="324" y="153"/>
                </a:cubicBezTo>
                <a:cubicBezTo>
                  <a:pt x="324" y="154"/>
                  <a:pt x="325" y="154"/>
                  <a:pt x="325" y="154"/>
                </a:cubicBezTo>
                <a:close/>
                <a:moveTo>
                  <a:pt x="327" y="145"/>
                </a:moveTo>
                <a:cubicBezTo>
                  <a:pt x="326" y="145"/>
                  <a:pt x="325" y="145"/>
                  <a:pt x="325" y="145"/>
                </a:cubicBezTo>
                <a:cubicBezTo>
                  <a:pt x="325" y="145"/>
                  <a:pt x="325" y="145"/>
                  <a:pt x="325" y="145"/>
                </a:cubicBezTo>
                <a:cubicBezTo>
                  <a:pt x="325" y="146"/>
                  <a:pt x="325" y="146"/>
                  <a:pt x="325" y="146"/>
                </a:cubicBezTo>
                <a:cubicBezTo>
                  <a:pt x="326" y="146"/>
                  <a:pt x="326" y="146"/>
                  <a:pt x="327" y="145"/>
                </a:cubicBezTo>
                <a:close/>
                <a:moveTo>
                  <a:pt x="325" y="163"/>
                </a:moveTo>
                <a:cubicBezTo>
                  <a:pt x="325" y="163"/>
                  <a:pt x="326" y="164"/>
                  <a:pt x="326" y="164"/>
                </a:cubicBezTo>
                <a:cubicBezTo>
                  <a:pt x="326" y="163"/>
                  <a:pt x="327" y="163"/>
                  <a:pt x="327" y="163"/>
                </a:cubicBezTo>
                <a:cubicBezTo>
                  <a:pt x="327" y="163"/>
                  <a:pt x="327" y="163"/>
                  <a:pt x="326" y="162"/>
                </a:cubicBezTo>
                <a:cubicBezTo>
                  <a:pt x="326" y="162"/>
                  <a:pt x="325" y="163"/>
                  <a:pt x="325" y="163"/>
                </a:cubicBezTo>
                <a:close/>
                <a:moveTo>
                  <a:pt x="327" y="61"/>
                </a:moveTo>
                <a:cubicBezTo>
                  <a:pt x="327" y="60"/>
                  <a:pt x="327" y="59"/>
                  <a:pt x="327" y="59"/>
                </a:cubicBezTo>
                <a:cubicBezTo>
                  <a:pt x="327" y="59"/>
                  <a:pt x="326" y="59"/>
                  <a:pt x="326" y="59"/>
                </a:cubicBezTo>
                <a:cubicBezTo>
                  <a:pt x="326" y="60"/>
                  <a:pt x="326" y="60"/>
                  <a:pt x="326" y="60"/>
                </a:cubicBezTo>
                <a:cubicBezTo>
                  <a:pt x="327" y="60"/>
                  <a:pt x="327" y="60"/>
                  <a:pt x="327" y="61"/>
                </a:cubicBezTo>
                <a:close/>
                <a:moveTo>
                  <a:pt x="327" y="55"/>
                </a:moveTo>
                <a:cubicBezTo>
                  <a:pt x="327" y="55"/>
                  <a:pt x="327" y="55"/>
                  <a:pt x="327" y="55"/>
                </a:cubicBezTo>
                <a:cubicBezTo>
                  <a:pt x="327" y="55"/>
                  <a:pt x="327" y="55"/>
                  <a:pt x="327" y="54"/>
                </a:cubicBezTo>
                <a:cubicBezTo>
                  <a:pt x="327" y="55"/>
                  <a:pt x="327" y="55"/>
                  <a:pt x="327" y="55"/>
                </a:cubicBezTo>
                <a:cubicBezTo>
                  <a:pt x="327" y="55"/>
                  <a:pt x="327" y="55"/>
                  <a:pt x="327" y="55"/>
                </a:cubicBezTo>
                <a:close/>
                <a:moveTo>
                  <a:pt x="327" y="150"/>
                </a:moveTo>
                <a:cubicBezTo>
                  <a:pt x="328" y="150"/>
                  <a:pt x="328" y="150"/>
                  <a:pt x="328" y="150"/>
                </a:cubicBezTo>
                <a:cubicBezTo>
                  <a:pt x="328" y="150"/>
                  <a:pt x="328" y="150"/>
                  <a:pt x="328" y="149"/>
                </a:cubicBezTo>
                <a:cubicBezTo>
                  <a:pt x="328" y="149"/>
                  <a:pt x="328" y="149"/>
                  <a:pt x="328" y="149"/>
                </a:cubicBezTo>
                <a:cubicBezTo>
                  <a:pt x="328" y="149"/>
                  <a:pt x="328" y="150"/>
                  <a:pt x="327" y="150"/>
                </a:cubicBezTo>
                <a:close/>
                <a:moveTo>
                  <a:pt x="328" y="147"/>
                </a:moveTo>
                <a:cubicBezTo>
                  <a:pt x="328" y="147"/>
                  <a:pt x="328" y="147"/>
                  <a:pt x="328" y="147"/>
                </a:cubicBezTo>
                <a:cubicBezTo>
                  <a:pt x="328" y="147"/>
                  <a:pt x="328" y="146"/>
                  <a:pt x="328" y="146"/>
                </a:cubicBezTo>
                <a:cubicBezTo>
                  <a:pt x="328" y="146"/>
                  <a:pt x="328" y="146"/>
                  <a:pt x="327" y="147"/>
                </a:cubicBezTo>
                <a:cubicBezTo>
                  <a:pt x="328" y="147"/>
                  <a:pt x="328" y="147"/>
                  <a:pt x="328" y="147"/>
                </a:cubicBezTo>
                <a:close/>
                <a:moveTo>
                  <a:pt x="328" y="170"/>
                </a:moveTo>
                <a:cubicBezTo>
                  <a:pt x="328" y="170"/>
                  <a:pt x="328" y="170"/>
                  <a:pt x="328" y="170"/>
                </a:cubicBezTo>
                <a:cubicBezTo>
                  <a:pt x="328" y="170"/>
                  <a:pt x="328" y="170"/>
                  <a:pt x="328" y="170"/>
                </a:cubicBezTo>
                <a:cubicBezTo>
                  <a:pt x="328" y="170"/>
                  <a:pt x="328" y="170"/>
                  <a:pt x="328" y="170"/>
                </a:cubicBezTo>
                <a:cubicBezTo>
                  <a:pt x="328" y="169"/>
                  <a:pt x="328" y="170"/>
                  <a:pt x="328" y="170"/>
                </a:cubicBezTo>
                <a:close/>
                <a:moveTo>
                  <a:pt x="328" y="163"/>
                </a:moveTo>
                <a:cubicBezTo>
                  <a:pt x="328" y="163"/>
                  <a:pt x="328" y="163"/>
                  <a:pt x="328" y="163"/>
                </a:cubicBezTo>
                <a:cubicBezTo>
                  <a:pt x="328" y="163"/>
                  <a:pt x="328" y="163"/>
                  <a:pt x="328" y="162"/>
                </a:cubicBezTo>
                <a:cubicBezTo>
                  <a:pt x="328" y="163"/>
                  <a:pt x="328" y="163"/>
                  <a:pt x="328" y="163"/>
                </a:cubicBezTo>
                <a:cubicBezTo>
                  <a:pt x="328" y="163"/>
                  <a:pt x="328" y="163"/>
                  <a:pt x="328" y="163"/>
                </a:cubicBezTo>
                <a:close/>
                <a:moveTo>
                  <a:pt x="327" y="157"/>
                </a:moveTo>
                <a:cubicBezTo>
                  <a:pt x="327" y="157"/>
                  <a:pt x="328" y="157"/>
                  <a:pt x="328" y="157"/>
                </a:cubicBezTo>
                <a:cubicBezTo>
                  <a:pt x="328" y="157"/>
                  <a:pt x="328" y="157"/>
                  <a:pt x="328" y="157"/>
                </a:cubicBezTo>
                <a:cubicBezTo>
                  <a:pt x="328" y="157"/>
                  <a:pt x="328" y="157"/>
                  <a:pt x="328" y="156"/>
                </a:cubicBezTo>
                <a:cubicBezTo>
                  <a:pt x="328" y="157"/>
                  <a:pt x="327" y="157"/>
                  <a:pt x="327" y="157"/>
                </a:cubicBezTo>
                <a:close/>
                <a:moveTo>
                  <a:pt x="328" y="172"/>
                </a:moveTo>
                <a:cubicBezTo>
                  <a:pt x="328" y="172"/>
                  <a:pt x="328" y="172"/>
                  <a:pt x="328" y="172"/>
                </a:cubicBezTo>
                <a:cubicBezTo>
                  <a:pt x="328" y="173"/>
                  <a:pt x="328" y="172"/>
                  <a:pt x="329" y="172"/>
                </a:cubicBezTo>
                <a:cubicBezTo>
                  <a:pt x="328" y="172"/>
                  <a:pt x="328" y="172"/>
                  <a:pt x="328" y="172"/>
                </a:cubicBezTo>
                <a:cubicBezTo>
                  <a:pt x="328" y="172"/>
                  <a:pt x="328" y="172"/>
                  <a:pt x="328" y="172"/>
                </a:cubicBezTo>
                <a:close/>
                <a:moveTo>
                  <a:pt x="328" y="138"/>
                </a:moveTo>
                <a:cubicBezTo>
                  <a:pt x="328" y="138"/>
                  <a:pt x="328" y="138"/>
                  <a:pt x="328" y="139"/>
                </a:cubicBezTo>
                <a:cubicBezTo>
                  <a:pt x="328" y="138"/>
                  <a:pt x="328" y="138"/>
                  <a:pt x="328" y="138"/>
                </a:cubicBezTo>
                <a:cubicBezTo>
                  <a:pt x="328" y="138"/>
                  <a:pt x="328" y="138"/>
                  <a:pt x="328" y="137"/>
                </a:cubicBezTo>
                <a:cubicBezTo>
                  <a:pt x="328" y="137"/>
                  <a:pt x="328" y="137"/>
                  <a:pt x="328" y="137"/>
                </a:cubicBezTo>
                <a:cubicBezTo>
                  <a:pt x="328" y="137"/>
                  <a:pt x="328" y="137"/>
                  <a:pt x="328" y="137"/>
                </a:cubicBezTo>
                <a:cubicBezTo>
                  <a:pt x="328" y="137"/>
                  <a:pt x="328" y="138"/>
                  <a:pt x="328" y="138"/>
                </a:cubicBezTo>
                <a:close/>
                <a:moveTo>
                  <a:pt x="327" y="145"/>
                </a:moveTo>
                <a:cubicBezTo>
                  <a:pt x="328" y="145"/>
                  <a:pt x="328" y="146"/>
                  <a:pt x="328" y="146"/>
                </a:cubicBezTo>
                <a:cubicBezTo>
                  <a:pt x="328" y="145"/>
                  <a:pt x="328" y="145"/>
                  <a:pt x="328" y="145"/>
                </a:cubicBezTo>
                <a:cubicBezTo>
                  <a:pt x="328" y="145"/>
                  <a:pt x="328" y="145"/>
                  <a:pt x="328" y="145"/>
                </a:cubicBezTo>
                <a:cubicBezTo>
                  <a:pt x="328" y="145"/>
                  <a:pt x="328" y="145"/>
                  <a:pt x="327" y="145"/>
                </a:cubicBezTo>
                <a:close/>
                <a:moveTo>
                  <a:pt x="328" y="95"/>
                </a:moveTo>
                <a:cubicBezTo>
                  <a:pt x="328" y="95"/>
                  <a:pt x="328" y="95"/>
                  <a:pt x="328" y="95"/>
                </a:cubicBezTo>
                <a:cubicBezTo>
                  <a:pt x="328" y="95"/>
                  <a:pt x="327" y="95"/>
                  <a:pt x="327" y="95"/>
                </a:cubicBezTo>
                <a:cubicBezTo>
                  <a:pt x="328" y="95"/>
                  <a:pt x="328" y="95"/>
                  <a:pt x="328" y="95"/>
                </a:cubicBezTo>
                <a:close/>
                <a:moveTo>
                  <a:pt x="328" y="46"/>
                </a:moveTo>
                <a:cubicBezTo>
                  <a:pt x="327" y="46"/>
                  <a:pt x="327" y="45"/>
                  <a:pt x="327" y="45"/>
                </a:cubicBezTo>
                <a:cubicBezTo>
                  <a:pt x="327" y="45"/>
                  <a:pt x="326" y="46"/>
                  <a:pt x="326" y="46"/>
                </a:cubicBezTo>
                <a:cubicBezTo>
                  <a:pt x="326" y="46"/>
                  <a:pt x="326" y="46"/>
                  <a:pt x="327" y="46"/>
                </a:cubicBezTo>
                <a:cubicBezTo>
                  <a:pt x="327" y="46"/>
                  <a:pt x="327" y="46"/>
                  <a:pt x="327" y="46"/>
                </a:cubicBezTo>
                <a:cubicBezTo>
                  <a:pt x="327" y="46"/>
                  <a:pt x="327" y="46"/>
                  <a:pt x="328" y="46"/>
                </a:cubicBezTo>
                <a:close/>
                <a:moveTo>
                  <a:pt x="327" y="37"/>
                </a:moveTo>
                <a:cubicBezTo>
                  <a:pt x="327" y="37"/>
                  <a:pt x="327" y="36"/>
                  <a:pt x="326" y="36"/>
                </a:cubicBezTo>
                <a:cubicBezTo>
                  <a:pt x="326" y="37"/>
                  <a:pt x="326" y="37"/>
                  <a:pt x="326" y="37"/>
                </a:cubicBezTo>
                <a:cubicBezTo>
                  <a:pt x="326" y="37"/>
                  <a:pt x="326" y="37"/>
                  <a:pt x="327" y="37"/>
                </a:cubicBezTo>
                <a:cubicBezTo>
                  <a:pt x="327" y="37"/>
                  <a:pt x="327" y="37"/>
                  <a:pt x="327" y="37"/>
                </a:cubicBezTo>
                <a:close/>
                <a:moveTo>
                  <a:pt x="327" y="42"/>
                </a:moveTo>
                <a:cubicBezTo>
                  <a:pt x="327" y="42"/>
                  <a:pt x="327" y="42"/>
                  <a:pt x="327" y="42"/>
                </a:cubicBezTo>
                <a:cubicBezTo>
                  <a:pt x="327" y="42"/>
                  <a:pt x="327" y="42"/>
                  <a:pt x="327" y="42"/>
                </a:cubicBezTo>
                <a:cubicBezTo>
                  <a:pt x="327" y="42"/>
                  <a:pt x="327" y="42"/>
                  <a:pt x="327" y="42"/>
                </a:cubicBezTo>
                <a:cubicBezTo>
                  <a:pt x="327" y="42"/>
                  <a:pt x="327" y="42"/>
                  <a:pt x="327" y="42"/>
                </a:cubicBezTo>
                <a:close/>
                <a:moveTo>
                  <a:pt x="327" y="34"/>
                </a:moveTo>
                <a:cubicBezTo>
                  <a:pt x="327" y="33"/>
                  <a:pt x="327" y="33"/>
                  <a:pt x="327" y="33"/>
                </a:cubicBezTo>
                <a:cubicBezTo>
                  <a:pt x="327" y="33"/>
                  <a:pt x="326" y="34"/>
                  <a:pt x="326" y="34"/>
                </a:cubicBezTo>
                <a:cubicBezTo>
                  <a:pt x="326" y="34"/>
                  <a:pt x="327" y="34"/>
                  <a:pt x="327" y="34"/>
                </a:cubicBezTo>
                <a:cubicBezTo>
                  <a:pt x="327" y="34"/>
                  <a:pt x="327" y="34"/>
                  <a:pt x="327" y="34"/>
                </a:cubicBezTo>
                <a:close/>
                <a:moveTo>
                  <a:pt x="328" y="27"/>
                </a:moveTo>
                <a:cubicBezTo>
                  <a:pt x="328" y="26"/>
                  <a:pt x="327" y="26"/>
                  <a:pt x="326" y="26"/>
                </a:cubicBezTo>
                <a:cubicBezTo>
                  <a:pt x="326" y="26"/>
                  <a:pt x="326" y="27"/>
                  <a:pt x="326" y="27"/>
                </a:cubicBezTo>
                <a:cubicBezTo>
                  <a:pt x="326" y="28"/>
                  <a:pt x="326" y="28"/>
                  <a:pt x="326" y="28"/>
                </a:cubicBezTo>
                <a:cubicBezTo>
                  <a:pt x="326" y="28"/>
                  <a:pt x="327" y="28"/>
                  <a:pt x="327" y="28"/>
                </a:cubicBezTo>
                <a:cubicBezTo>
                  <a:pt x="327" y="28"/>
                  <a:pt x="327" y="27"/>
                  <a:pt x="328" y="27"/>
                </a:cubicBezTo>
                <a:close/>
                <a:moveTo>
                  <a:pt x="326" y="28"/>
                </a:moveTo>
                <a:cubicBezTo>
                  <a:pt x="326" y="28"/>
                  <a:pt x="326" y="28"/>
                  <a:pt x="326" y="29"/>
                </a:cubicBezTo>
                <a:cubicBezTo>
                  <a:pt x="326" y="29"/>
                  <a:pt x="326" y="29"/>
                  <a:pt x="326" y="29"/>
                </a:cubicBezTo>
                <a:cubicBezTo>
                  <a:pt x="326" y="29"/>
                  <a:pt x="326" y="29"/>
                  <a:pt x="326" y="29"/>
                </a:cubicBezTo>
                <a:cubicBezTo>
                  <a:pt x="326" y="28"/>
                  <a:pt x="326" y="28"/>
                  <a:pt x="326" y="28"/>
                </a:cubicBezTo>
                <a:close/>
                <a:moveTo>
                  <a:pt x="326" y="22"/>
                </a:moveTo>
                <a:cubicBezTo>
                  <a:pt x="326" y="22"/>
                  <a:pt x="326" y="22"/>
                  <a:pt x="326" y="22"/>
                </a:cubicBezTo>
                <a:cubicBezTo>
                  <a:pt x="326" y="22"/>
                  <a:pt x="326" y="22"/>
                  <a:pt x="326" y="22"/>
                </a:cubicBezTo>
                <a:cubicBezTo>
                  <a:pt x="326" y="22"/>
                  <a:pt x="326" y="22"/>
                  <a:pt x="326" y="22"/>
                </a:cubicBezTo>
                <a:cubicBezTo>
                  <a:pt x="326" y="22"/>
                  <a:pt x="326" y="22"/>
                  <a:pt x="326" y="22"/>
                </a:cubicBezTo>
                <a:close/>
                <a:moveTo>
                  <a:pt x="325" y="35"/>
                </a:moveTo>
                <a:cubicBezTo>
                  <a:pt x="325" y="35"/>
                  <a:pt x="325" y="36"/>
                  <a:pt x="325" y="36"/>
                </a:cubicBezTo>
                <a:cubicBezTo>
                  <a:pt x="326" y="35"/>
                  <a:pt x="326" y="35"/>
                  <a:pt x="326" y="35"/>
                </a:cubicBezTo>
                <a:cubicBezTo>
                  <a:pt x="326" y="35"/>
                  <a:pt x="326" y="35"/>
                  <a:pt x="326" y="35"/>
                </a:cubicBezTo>
                <a:cubicBezTo>
                  <a:pt x="326" y="35"/>
                  <a:pt x="325" y="35"/>
                  <a:pt x="325" y="35"/>
                </a:cubicBezTo>
                <a:close/>
                <a:moveTo>
                  <a:pt x="325" y="42"/>
                </a:moveTo>
                <a:cubicBezTo>
                  <a:pt x="325" y="42"/>
                  <a:pt x="325" y="42"/>
                  <a:pt x="325" y="42"/>
                </a:cubicBezTo>
                <a:cubicBezTo>
                  <a:pt x="325" y="42"/>
                  <a:pt x="325" y="42"/>
                  <a:pt x="325" y="43"/>
                </a:cubicBezTo>
                <a:cubicBezTo>
                  <a:pt x="326" y="43"/>
                  <a:pt x="326" y="42"/>
                  <a:pt x="326" y="42"/>
                </a:cubicBezTo>
                <a:cubicBezTo>
                  <a:pt x="325" y="42"/>
                  <a:pt x="325" y="42"/>
                  <a:pt x="325" y="42"/>
                </a:cubicBezTo>
                <a:close/>
                <a:moveTo>
                  <a:pt x="324" y="40"/>
                </a:moveTo>
                <a:cubicBezTo>
                  <a:pt x="324" y="40"/>
                  <a:pt x="324" y="40"/>
                  <a:pt x="324" y="40"/>
                </a:cubicBezTo>
                <a:cubicBezTo>
                  <a:pt x="324" y="40"/>
                  <a:pt x="324" y="40"/>
                  <a:pt x="325" y="40"/>
                </a:cubicBezTo>
                <a:cubicBezTo>
                  <a:pt x="324" y="40"/>
                  <a:pt x="324" y="40"/>
                  <a:pt x="324" y="40"/>
                </a:cubicBezTo>
                <a:close/>
                <a:moveTo>
                  <a:pt x="323" y="44"/>
                </a:moveTo>
                <a:cubicBezTo>
                  <a:pt x="323" y="45"/>
                  <a:pt x="324" y="45"/>
                  <a:pt x="324" y="45"/>
                </a:cubicBezTo>
                <a:cubicBezTo>
                  <a:pt x="324" y="45"/>
                  <a:pt x="325" y="45"/>
                  <a:pt x="324" y="44"/>
                </a:cubicBezTo>
                <a:cubicBezTo>
                  <a:pt x="324" y="44"/>
                  <a:pt x="324" y="44"/>
                  <a:pt x="324" y="44"/>
                </a:cubicBezTo>
                <a:cubicBezTo>
                  <a:pt x="324" y="44"/>
                  <a:pt x="323" y="44"/>
                  <a:pt x="323" y="44"/>
                </a:cubicBezTo>
                <a:close/>
                <a:moveTo>
                  <a:pt x="323" y="74"/>
                </a:moveTo>
                <a:cubicBezTo>
                  <a:pt x="323" y="74"/>
                  <a:pt x="323" y="74"/>
                  <a:pt x="322" y="74"/>
                </a:cubicBezTo>
                <a:cubicBezTo>
                  <a:pt x="323" y="75"/>
                  <a:pt x="323" y="75"/>
                  <a:pt x="323" y="75"/>
                </a:cubicBezTo>
                <a:cubicBezTo>
                  <a:pt x="323" y="75"/>
                  <a:pt x="323" y="75"/>
                  <a:pt x="324" y="75"/>
                </a:cubicBezTo>
                <a:cubicBezTo>
                  <a:pt x="323" y="74"/>
                  <a:pt x="323" y="74"/>
                  <a:pt x="323" y="74"/>
                </a:cubicBezTo>
                <a:close/>
                <a:moveTo>
                  <a:pt x="323" y="57"/>
                </a:moveTo>
                <a:cubicBezTo>
                  <a:pt x="323" y="57"/>
                  <a:pt x="323" y="57"/>
                  <a:pt x="323" y="57"/>
                </a:cubicBezTo>
                <a:cubicBezTo>
                  <a:pt x="323" y="57"/>
                  <a:pt x="323" y="57"/>
                  <a:pt x="323" y="57"/>
                </a:cubicBezTo>
                <a:cubicBezTo>
                  <a:pt x="323" y="57"/>
                  <a:pt x="323" y="57"/>
                  <a:pt x="323" y="57"/>
                </a:cubicBezTo>
                <a:close/>
                <a:moveTo>
                  <a:pt x="321" y="42"/>
                </a:moveTo>
                <a:cubicBezTo>
                  <a:pt x="320" y="41"/>
                  <a:pt x="320" y="41"/>
                  <a:pt x="320" y="41"/>
                </a:cubicBezTo>
                <a:cubicBezTo>
                  <a:pt x="320" y="41"/>
                  <a:pt x="319" y="41"/>
                  <a:pt x="319" y="41"/>
                </a:cubicBezTo>
                <a:cubicBezTo>
                  <a:pt x="319" y="42"/>
                  <a:pt x="319" y="42"/>
                  <a:pt x="319" y="42"/>
                </a:cubicBezTo>
                <a:cubicBezTo>
                  <a:pt x="320" y="42"/>
                  <a:pt x="320" y="42"/>
                  <a:pt x="321" y="42"/>
                </a:cubicBezTo>
                <a:close/>
                <a:moveTo>
                  <a:pt x="319" y="44"/>
                </a:moveTo>
                <a:cubicBezTo>
                  <a:pt x="318" y="44"/>
                  <a:pt x="318" y="44"/>
                  <a:pt x="318" y="43"/>
                </a:cubicBezTo>
                <a:cubicBezTo>
                  <a:pt x="318" y="43"/>
                  <a:pt x="318" y="43"/>
                  <a:pt x="318" y="43"/>
                </a:cubicBezTo>
                <a:cubicBezTo>
                  <a:pt x="317" y="43"/>
                  <a:pt x="317" y="43"/>
                  <a:pt x="317" y="44"/>
                </a:cubicBezTo>
                <a:cubicBezTo>
                  <a:pt x="317" y="44"/>
                  <a:pt x="318" y="45"/>
                  <a:pt x="318" y="45"/>
                </a:cubicBezTo>
                <a:cubicBezTo>
                  <a:pt x="318" y="45"/>
                  <a:pt x="319" y="45"/>
                  <a:pt x="319" y="45"/>
                </a:cubicBezTo>
                <a:cubicBezTo>
                  <a:pt x="320" y="45"/>
                  <a:pt x="320" y="44"/>
                  <a:pt x="320" y="44"/>
                </a:cubicBezTo>
                <a:cubicBezTo>
                  <a:pt x="320" y="44"/>
                  <a:pt x="320" y="44"/>
                  <a:pt x="319" y="44"/>
                </a:cubicBezTo>
                <a:cubicBezTo>
                  <a:pt x="319" y="44"/>
                  <a:pt x="319" y="44"/>
                  <a:pt x="319" y="44"/>
                </a:cubicBezTo>
                <a:close/>
                <a:moveTo>
                  <a:pt x="313" y="39"/>
                </a:moveTo>
                <a:cubicBezTo>
                  <a:pt x="313" y="39"/>
                  <a:pt x="313" y="39"/>
                  <a:pt x="313" y="39"/>
                </a:cubicBezTo>
                <a:cubicBezTo>
                  <a:pt x="313" y="39"/>
                  <a:pt x="313" y="40"/>
                  <a:pt x="314" y="40"/>
                </a:cubicBezTo>
                <a:cubicBezTo>
                  <a:pt x="315" y="40"/>
                  <a:pt x="314" y="39"/>
                  <a:pt x="314" y="39"/>
                </a:cubicBezTo>
                <a:cubicBezTo>
                  <a:pt x="314" y="39"/>
                  <a:pt x="313" y="38"/>
                  <a:pt x="313" y="39"/>
                </a:cubicBezTo>
                <a:close/>
                <a:moveTo>
                  <a:pt x="314" y="37"/>
                </a:moveTo>
                <a:cubicBezTo>
                  <a:pt x="313" y="37"/>
                  <a:pt x="313" y="36"/>
                  <a:pt x="313" y="36"/>
                </a:cubicBezTo>
                <a:cubicBezTo>
                  <a:pt x="313" y="36"/>
                  <a:pt x="313" y="37"/>
                  <a:pt x="313" y="37"/>
                </a:cubicBezTo>
                <a:cubicBezTo>
                  <a:pt x="313" y="37"/>
                  <a:pt x="313" y="37"/>
                  <a:pt x="313" y="37"/>
                </a:cubicBezTo>
                <a:cubicBezTo>
                  <a:pt x="313" y="37"/>
                  <a:pt x="313" y="37"/>
                  <a:pt x="314" y="37"/>
                </a:cubicBezTo>
                <a:close/>
                <a:moveTo>
                  <a:pt x="307" y="154"/>
                </a:moveTo>
                <a:cubicBezTo>
                  <a:pt x="307" y="154"/>
                  <a:pt x="307" y="154"/>
                  <a:pt x="307" y="155"/>
                </a:cubicBezTo>
                <a:cubicBezTo>
                  <a:pt x="307" y="154"/>
                  <a:pt x="308" y="154"/>
                  <a:pt x="308" y="154"/>
                </a:cubicBezTo>
                <a:cubicBezTo>
                  <a:pt x="308" y="154"/>
                  <a:pt x="307" y="154"/>
                  <a:pt x="307" y="154"/>
                </a:cubicBezTo>
                <a:cubicBezTo>
                  <a:pt x="307" y="154"/>
                  <a:pt x="307" y="154"/>
                  <a:pt x="307" y="154"/>
                </a:cubicBezTo>
                <a:close/>
                <a:moveTo>
                  <a:pt x="308" y="149"/>
                </a:moveTo>
                <a:cubicBezTo>
                  <a:pt x="308" y="149"/>
                  <a:pt x="308" y="149"/>
                  <a:pt x="308" y="149"/>
                </a:cubicBezTo>
                <a:cubicBezTo>
                  <a:pt x="308" y="149"/>
                  <a:pt x="308" y="149"/>
                  <a:pt x="308" y="149"/>
                </a:cubicBezTo>
                <a:cubicBezTo>
                  <a:pt x="308" y="149"/>
                  <a:pt x="308" y="149"/>
                  <a:pt x="308" y="149"/>
                </a:cubicBezTo>
                <a:cubicBezTo>
                  <a:pt x="308" y="149"/>
                  <a:pt x="308" y="149"/>
                  <a:pt x="308" y="149"/>
                </a:cubicBezTo>
                <a:close/>
                <a:moveTo>
                  <a:pt x="308" y="150"/>
                </a:moveTo>
                <a:cubicBezTo>
                  <a:pt x="308" y="151"/>
                  <a:pt x="308" y="151"/>
                  <a:pt x="308" y="151"/>
                </a:cubicBezTo>
                <a:cubicBezTo>
                  <a:pt x="308" y="151"/>
                  <a:pt x="308" y="151"/>
                  <a:pt x="308" y="151"/>
                </a:cubicBezTo>
                <a:cubicBezTo>
                  <a:pt x="308" y="151"/>
                  <a:pt x="308" y="151"/>
                  <a:pt x="309" y="151"/>
                </a:cubicBezTo>
                <a:cubicBezTo>
                  <a:pt x="308" y="151"/>
                  <a:pt x="308" y="150"/>
                  <a:pt x="308" y="150"/>
                </a:cubicBezTo>
                <a:close/>
                <a:moveTo>
                  <a:pt x="308" y="187"/>
                </a:moveTo>
                <a:cubicBezTo>
                  <a:pt x="308" y="187"/>
                  <a:pt x="308" y="187"/>
                  <a:pt x="308" y="187"/>
                </a:cubicBezTo>
                <a:cubicBezTo>
                  <a:pt x="308" y="188"/>
                  <a:pt x="308" y="188"/>
                  <a:pt x="308" y="188"/>
                </a:cubicBezTo>
                <a:cubicBezTo>
                  <a:pt x="308" y="188"/>
                  <a:pt x="309" y="188"/>
                  <a:pt x="309" y="188"/>
                </a:cubicBezTo>
                <a:cubicBezTo>
                  <a:pt x="310" y="188"/>
                  <a:pt x="310" y="189"/>
                  <a:pt x="311" y="189"/>
                </a:cubicBezTo>
                <a:cubicBezTo>
                  <a:pt x="311" y="188"/>
                  <a:pt x="311" y="188"/>
                  <a:pt x="311" y="187"/>
                </a:cubicBezTo>
                <a:cubicBezTo>
                  <a:pt x="311" y="187"/>
                  <a:pt x="311" y="187"/>
                  <a:pt x="310" y="187"/>
                </a:cubicBezTo>
                <a:cubicBezTo>
                  <a:pt x="310" y="187"/>
                  <a:pt x="310" y="187"/>
                  <a:pt x="310" y="187"/>
                </a:cubicBezTo>
                <a:cubicBezTo>
                  <a:pt x="309" y="187"/>
                  <a:pt x="309" y="187"/>
                  <a:pt x="308" y="187"/>
                </a:cubicBezTo>
                <a:cubicBezTo>
                  <a:pt x="308" y="187"/>
                  <a:pt x="308" y="187"/>
                  <a:pt x="308" y="187"/>
                </a:cubicBezTo>
                <a:close/>
                <a:moveTo>
                  <a:pt x="312" y="186"/>
                </a:moveTo>
                <a:cubicBezTo>
                  <a:pt x="312" y="186"/>
                  <a:pt x="312" y="186"/>
                  <a:pt x="312" y="186"/>
                </a:cubicBezTo>
                <a:cubicBezTo>
                  <a:pt x="311" y="186"/>
                  <a:pt x="311" y="186"/>
                  <a:pt x="311" y="186"/>
                </a:cubicBezTo>
                <a:cubicBezTo>
                  <a:pt x="311" y="186"/>
                  <a:pt x="311" y="186"/>
                  <a:pt x="311" y="186"/>
                </a:cubicBezTo>
                <a:cubicBezTo>
                  <a:pt x="311" y="186"/>
                  <a:pt x="311" y="187"/>
                  <a:pt x="311" y="186"/>
                </a:cubicBezTo>
                <a:cubicBezTo>
                  <a:pt x="312" y="186"/>
                  <a:pt x="312" y="186"/>
                  <a:pt x="312" y="186"/>
                </a:cubicBezTo>
                <a:close/>
                <a:moveTo>
                  <a:pt x="312" y="62"/>
                </a:moveTo>
                <a:cubicBezTo>
                  <a:pt x="312" y="62"/>
                  <a:pt x="312" y="62"/>
                  <a:pt x="312" y="62"/>
                </a:cubicBezTo>
                <a:cubicBezTo>
                  <a:pt x="312" y="62"/>
                  <a:pt x="312" y="62"/>
                  <a:pt x="312" y="62"/>
                </a:cubicBezTo>
                <a:cubicBezTo>
                  <a:pt x="312" y="62"/>
                  <a:pt x="312" y="62"/>
                  <a:pt x="312" y="62"/>
                </a:cubicBezTo>
                <a:close/>
                <a:moveTo>
                  <a:pt x="313" y="52"/>
                </a:moveTo>
                <a:cubicBezTo>
                  <a:pt x="313" y="51"/>
                  <a:pt x="312" y="51"/>
                  <a:pt x="312" y="51"/>
                </a:cubicBezTo>
                <a:cubicBezTo>
                  <a:pt x="312" y="51"/>
                  <a:pt x="311" y="50"/>
                  <a:pt x="311" y="51"/>
                </a:cubicBezTo>
                <a:cubicBezTo>
                  <a:pt x="311" y="52"/>
                  <a:pt x="311" y="52"/>
                  <a:pt x="311" y="52"/>
                </a:cubicBezTo>
                <a:cubicBezTo>
                  <a:pt x="312" y="52"/>
                  <a:pt x="313" y="52"/>
                  <a:pt x="313" y="52"/>
                </a:cubicBezTo>
                <a:close/>
                <a:moveTo>
                  <a:pt x="312" y="148"/>
                </a:moveTo>
                <a:cubicBezTo>
                  <a:pt x="313" y="149"/>
                  <a:pt x="313" y="149"/>
                  <a:pt x="313" y="149"/>
                </a:cubicBezTo>
                <a:cubicBezTo>
                  <a:pt x="313" y="149"/>
                  <a:pt x="313" y="149"/>
                  <a:pt x="313" y="149"/>
                </a:cubicBezTo>
                <a:cubicBezTo>
                  <a:pt x="313" y="148"/>
                  <a:pt x="313" y="148"/>
                  <a:pt x="313" y="148"/>
                </a:cubicBezTo>
                <a:cubicBezTo>
                  <a:pt x="313" y="148"/>
                  <a:pt x="312" y="148"/>
                  <a:pt x="312" y="148"/>
                </a:cubicBezTo>
                <a:close/>
                <a:moveTo>
                  <a:pt x="313" y="184"/>
                </a:moveTo>
                <a:cubicBezTo>
                  <a:pt x="313" y="184"/>
                  <a:pt x="313" y="185"/>
                  <a:pt x="313" y="185"/>
                </a:cubicBezTo>
                <a:cubicBezTo>
                  <a:pt x="313" y="185"/>
                  <a:pt x="314" y="185"/>
                  <a:pt x="314" y="185"/>
                </a:cubicBezTo>
                <a:cubicBezTo>
                  <a:pt x="314" y="185"/>
                  <a:pt x="314" y="184"/>
                  <a:pt x="314" y="184"/>
                </a:cubicBezTo>
                <a:cubicBezTo>
                  <a:pt x="314" y="184"/>
                  <a:pt x="314" y="184"/>
                  <a:pt x="314" y="184"/>
                </a:cubicBezTo>
                <a:cubicBezTo>
                  <a:pt x="314" y="184"/>
                  <a:pt x="313" y="184"/>
                  <a:pt x="313" y="184"/>
                </a:cubicBezTo>
                <a:cubicBezTo>
                  <a:pt x="313" y="184"/>
                  <a:pt x="313" y="184"/>
                  <a:pt x="313" y="184"/>
                </a:cubicBezTo>
                <a:cubicBezTo>
                  <a:pt x="313" y="184"/>
                  <a:pt x="313" y="184"/>
                  <a:pt x="313" y="184"/>
                </a:cubicBezTo>
                <a:close/>
                <a:moveTo>
                  <a:pt x="322" y="169"/>
                </a:moveTo>
                <a:cubicBezTo>
                  <a:pt x="322" y="169"/>
                  <a:pt x="322" y="169"/>
                  <a:pt x="322" y="169"/>
                </a:cubicBezTo>
                <a:cubicBezTo>
                  <a:pt x="322" y="168"/>
                  <a:pt x="322" y="168"/>
                  <a:pt x="323" y="168"/>
                </a:cubicBezTo>
                <a:cubicBezTo>
                  <a:pt x="322" y="168"/>
                  <a:pt x="322" y="168"/>
                  <a:pt x="322" y="167"/>
                </a:cubicBezTo>
                <a:cubicBezTo>
                  <a:pt x="321" y="167"/>
                  <a:pt x="321" y="167"/>
                  <a:pt x="321" y="168"/>
                </a:cubicBezTo>
                <a:cubicBezTo>
                  <a:pt x="320" y="168"/>
                  <a:pt x="320" y="168"/>
                  <a:pt x="320" y="169"/>
                </a:cubicBezTo>
                <a:cubicBezTo>
                  <a:pt x="320" y="169"/>
                  <a:pt x="320" y="169"/>
                  <a:pt x="321" y="169"/>
                </a:cubicBezTo>
                <a:cubicBezTo>
                  <a:pt x="321" y="169"/>
                  <a:pt x="321" y="169"/>
                  <a:pt x="321" y="169"/>
                </a:cubicBezTo>
                <a:cubicBezTo>
                  <a:pt x="321" y="169"/>
                  <a:pt x="321" y="169"/>
                  <a:pt x="322" y="169"/>
                </a:cubicBezTo>
                <a:close/>
                <a:moveTo>
                  <a:pt x="322" y="176"/>
                </a:moveTo>
                <a:cubicBezTo>
                  <a:pt x="322" y="176"/>
                  <a:pt x="322" y="176"/>
                  <a:pt x="322" y="176"/>
                </a:cubicBezTo>
                <a:cubicBezTo>
                  <a:pt x="322" y="176"/>
                  <a:pt x="323" y="176"/>
                  <a:pt x="323" y="176"/>
                </a:cubicBezTo>
                <a:cubicBezTo>
                  <a:pt x="323" y="176"/>
                  <a:pt x="322" y="176"/>
                  <a:pt x="323" y="176"/>
                </a:cubicBezTo>
                <a:cubicBezTo>
                  <a:pt x="323" y="176"/>
                  <a:pt x="324" y="176"/>
                  <a:pt x="324" y="176"/>
                </a:cubicBezTo>
                <a:cubicBezTo>
                  <a:pt x="324" y="176"/>
                  <a:pt x="324" y="176"/>
                  <a:pt x="325" y="176"/>
                </a:cubicBezTo>
                <a:cubicBezTo>
                  <a:pt x="325" y="176"/>
                  <a:pt x="326" y="175"/>
                  <a:pt x="327" y="175"/>
                </a:cubicBezTo>
                <a:cubicBezTo>
                  <a:pt x="327" y="175"/>
                  <a:pt x="327" y="175"/>
                  <a:pt x="327" y="174"/>
                </a:cubicBezTo>
                <a:cubicBezTo>
                  <a:pt x="327" y="174"/>
                  <a:pt x="327" y="173"/>
                  <a:pt x="327" y="172"/>
                </a:cubicBezTo>
                <a:cubicBezTo>
                  <a:pt x="327" y="172"/>
                  <a:pt x="327" y="171"/>
                  <a:pt x="326" y="171"/>
                </a:cubicBezTo>
                <a:cubicBezTo>
                  <a:pt x="326" y="171"/>
                  <a:pt x="325" y="171"/>
                  <a:pt x="325" y="172"/>
                </a:cubicBezTo>
                <a:cubicBezTo>
                  <a:pt x="325" y="172"/>
                  <a:pt x="325" y="172"/>
                  <a:pt x="325" y="172"/>
                </a:cubicBezTo>
                <a:cubicBezTo>
                  <a:pt x="326" y="173"/>
                  <a:pt x="325" y="173"/>
                  <a:pt x="325" y="173"/>
                </a:cubicBezTo>
                <a:cubicBezTo>
                  <a:pt x="326" y="174"/>
                  <a:pt x="325" y="174"/>
                  <a:pt x="325" y="175"/>
                </a:cubicBezTo>
                <a:cubicBezTo>
                  <a:pt x="325" y="175"/>
                  <a:pt x="324" y="175"/>
                  <a:pt x="324" y="175"/>
                </a:cubicBezTo>
                <a:cubicBezTo>
                  <a:pt x="324" y="175"/>
                  <a:pt x="323" y="175"/>
                  <a:pt x="323" y="175"/>
                </a:cubicBezTo>
                <a:cubicBezTo>
                  <a:pt x="323" y="175"/>
                  <a:pt x="322" y="175"/>
                  <a:pt x="322" y="175"/>
                </a:cubicBezTo>
                <a:cubicBezTo>
                  <a:pt x="322" y="175"/>
                  <a:pt x="322" y="175"/>
                  <a:pt x="322" y="176"/>
                </a:cubicBezTo>
                <a:close/>
                <a:moveTo>
                  <a:pt x="325" y="174"/>
                </a:moveTo>
                <a:cubicBezTo>
                  <a:pt x="325" y="174"/>
                  <a:pt x="325" y="173"/>
                  <a:pt x="325" y="173"/>
                </a:cubicBezTo>
                <a:cubicBezTo>
                  <a:pt x="325" y="173"/>
                  <a:pt x="325" y="173"/>
                  <a:pt x="325" y="173"/>
                </a:cubicBezTo>
                <a:cubicBezTo>
                  <a:pt x="325" y="174"/>
                  <a:pt x="325" y="174"/>
                  <a:pt x="325" y="174"/>
                </a:cubicBezTo>
                <a:close/>
                <a:moveTo>
                  <a:pt x="327" y="178"/>
                </a:moveTo>
                <a:cubicBezTo>
                  <a:pt x="326" y="178"/>
                  <a:pt x="326" y="178"/>
                  <a:pt x="326" y="177"/>
                </a:cubicBezTo>
                <a:cubicBezTo>
                  <a:pt x="326" y="178"/>
                  <a:pt x="326" y="178"/>
                  <a:pt x="326" y="178"/>
                </a:cubicBezTo>
                <a:cubicBezTo>
                  <a:pt x="326" y="178"/>
                  <a:pt x="326" y="178"/>
                  <a:pt x="326" y="178"/>
                </a:cubicBezTo>
                <a:cubicBezTo>
                  <a:pt x="326" y="178"/>
                  <a:pt x="326" y="178"/>
                  <a:pt x="327" y="178"/>
                </a:cubicBezTo>
                <a:close/>
                <a:moveTo>
                  <a:pt x="326" y="179"/>
                </a:moveTo>
                <a:cubicBezTo>
                  <a:pt x="326" y="179"/>
                  <a:pt x="326" y="179"/>
                  <a:pt x="326" y="179"/>
                </a:cubicBezTo>
                <a:cubicBezTo>
                  <a:pt x="326" y="179"/>
                  <a:pt x="326" y="180"/>
                  <a:pt x="326" y="180"/>
                </a:cubicBezTo>
                <a:cubicBezTo>
                  <a:pt x="326" y="180"/>
                  <a:pt x="326" y="179"/>
                  <a:pt x="326" y="179"/>
                </a:cubicBezTo>
                <a:cubicBezTo>
                  <a:pt x="326" y="179"/>
                  <a:pt x="326" y="179"/>
                  <a:pt x="326" y="179"/>
                </a:cubicBezTo>
                <a:close/>
                <a:moveTo>
                  <a:pt x="325" y="177"/>
                </a:moveTo>
                <a:cubicBezTo>
                  <a:pt x="325" y="177"/>
                  <a:pt x="325" y="177"/>
                  <a:pt x="325" y="177"/>
                </a:cubicBezTo>
                <a:cubicBezTo>
                  <a:pt x="325" y="177"/>
                  <a:pt x="325" y="177"/>
                  <a:pt x="325" y="177"/>
                </a:cubicBezTo>
                <a:cubicBezTo>
                  <a:pt x="325" y="177"/>
                  <a:pt x="325" y="177"/>
                  <a:pt x="325" y="177"/>
                </a:cubicBezTo>
                <a:cubicBezTo>
                  <a:pt x="325" y="177"/>
                  <a:pt x="325" y="177"/>
                  <a:pt x="325" y="177"/>
                </a:cubicBezTo>
                <a:close/>
                <a:moveTo>
                  <a:pt x="324" y="178"/>
                </a:moveTo>
                <a:cubicBezTo>
                  <a:pt x="324" y="178"/>
                  <a:pt x="324" y="178"/>
                  <a:pt x="324" y="179"/>
                </a:cubicBezTo>
                <a:cubicBezTo>
                  <a:pt x="324" y="179"/>
                  <a:pt x="324" y="179"/>
                  <a:pt x="324" y="179"/>
                </a:cubicBezTo>
                <a:cubicBezTo>
                  <a:pt x="325" y="178"/>
                  <a:pt x="325" y="178"/>
                  <a:pt x="325" y="178"/>
                </a:cubicBezTo>
                <a:cubicBezTo>
                  <a:pt x="325" y="178"/>
                  <a:pt x="324" y="178"/>
                  <a:pt x="324" y="178"/>
                </a:cubicBezTo>
                <a:close/>
                <a:moveTo>
                  <a:pt x="323" y="178"/>
                </a:moveTo>
                <a:cubicBezTo>
                  <a:pt x="323" y="178"/>
                  <a:pt x="322" y="178"/>
                  <a:pt x="322" y="178"/>
                </a:cubicBezTo>
                <a:cubicBezTo>
                  <a:pt x="322" y="179"/>
                  <a:pt x="323" y="179"/>
                  <a:pt x="323" y="179"/>
                </a:cubicBezTo>
                <a:cubicBezTo>
                  <a:pt x="323" y="179"/>
                  <a:pt x="323" y="178"/>
                  <a:pt x="323" y="178"/>
                </a:cubicBezTo>
                <a:cubicBezTo>
                  <a:pt x="323" y="178"/>
                  <a:pt x="323" y="178"/>
                  <a:pt x="323" y="178"/>
                </a:cubicBezTo>
                <a:close/>
                <a:moveTo>
                  <a:pt x="337" y="184"/>
                </a:moveTo>
                <a:cubicBezTo>
                  <a:pt x="337" y="184"/>
                  <a:pt x="338" y="184"/>
                  <a:pt x="338" y="183"/>
                </a:cubicBezTo>
                <a:cubicBezTo>
                  <a:pt x="338" y="183"/>
                  <a:pt x="337" y="183"/>
                  <a:pt x="337" y="183"/>
                </a:cubicBezTo>
                <a:cubicBezTo>
                  <a:pt x="337" y="183"/>
                  <a:pt x="337" y="183"/>
                  <a:pt x="336" y="183"/>
                </a:cubicBezTo>
                <a:cubicBezTo>
                  <a:pt x="336" y="184"/>
                  <a:pt x="337" y="184"/>
                  <a:pt x="337" y="184"/>
                </a:cubicBezTo>
                <a:close/>
                <a:moveTo>
                  <a:pt x="338" y="182"/>
                </a:moveTo>
                <a:cubicBezTo>
                  <a:pt x="338" y="182"/>
                  <a:pt x="338" y="182"/>
                  <a:pt x="338" y="182"/>
                </a:cubicBezTo>
                <a:cubicBezTo>
                  <a:pt x="338" y="182"/>
                  <a:pt x="338" y="182"/>
                  <a:pt x="338" y="182"/>
                </a:cubicBezTo>
                <a:cubicBezTo>
                  <a:pt x="338" y="182"/>
                  <a:pt x="338" y="182"/>
                  <a:pt x="338" y="182"/>
                </a:cubicBezTo>
                <a:close/>
                <a:moveTo>
                  <a:pt x="340" y="178"/>
                </a:moveTo>
                <a:cubicBezTo>
                  <a:pt x="340" y="178"/>
                  <a:pt x="341" y="178"/>
                  <a:pt x="341" y="178"/>
                </a:cubicBezTo>
                <a:cubicBezTo>
                  <a:pt x="341" y="178"/>
                  <a:pt x="341" y="177"/>
                  <a:pt x="341" y="177"/>
                </a:cubicBezTo>
                <a:cubicBezTo>
                  <a:pt x="341" y="177"/>
                  <a:pt x="341" y="177"/>
                  <a:pt x="341" y="177"/>
                </a:cubicBezTo>
                <a:cubicBezTo>
                  <a:pt x="340" y="177"/>
                  <a:pt x="339" y="176"/>
                  <a:pt x="339" y="176"/>
                </a:cubicBezTo>
                <a:cubicBezTo>
                  <a:pt x="338" y="176"/>
                  <a:pt x="338" y="176"/>
                  <a:pt x="338" y="176"/>
                </a:cubicBezTo>
                <a:cubicBezTo>
                  <a:pt x="338" y="176"/>
                  <a:pt x="338" y="177"/>
                  <a:pt x="338" y="177"/>
                </a:cubicBezTo>
                <a:cubicBezTo>
                  <a:pt x="338" y="177"/>
                  <a:pt x="338" y="177"/>
                  <a:pt x="339" y="177"/>
                </a:cubicBezTo>
                <a:cubicBezTo>
                  <a:pt x="339" y="177"/>
                  <a:pt x="338" y="178"/>
                  <a:pt x="339" y="178"/>
                </a:cubicBezTo>
                <a:cubicBezTo>
                  <a:pt x="339" y="178"/>
                  <a:pt x="340" y="178"/>
                  <a:pt x="340" y="178"/>
                </a:cubicBezTo>
                <a:close/>
                <a:moveTo>
                  <a:pt x="345" y="96"/>
                </a:moveTo>
                <a:cubicBezTo>
                  <a:pt x="345" y="96"/>
                  <a:pt x="345" y="96"/>
                  <a:pt x="345" y="96"/>
                </a:cubicBezTo>
                <a:cubicBezTo>
                  <a:pt x="345" y="96"/>
                  <a:pt x="345" y="96"/>
                  <a:pt x="345" y="96"/>
                </a:cubicBezTo>
                <a:cubicBezTo>
                  <a:pt x="345" y="96"/>
                  <a:pt x="345" y="96"/>
                  <a:pt x="345" y="96"/>
                </a:cubicBezTo>
                <a:cubicBezTo>
                  <a:pt x="345" y="96"/>
                  <a:pt x="345" y="96"/>
                  <a:pt x="345" y="96"/>
                </a:cubicBezTo>
                <a:close/>
                <a:moveTo>
                  <a:pt x="345" y="114"/>
                </a:moveTo>
                <a:cubicBezTo>
                  <a:pt x="345" y="114"/>
                  <a:pt x="345" y="114"/>
                  <a:pt x="345" y="115"/>
                </a:cubicBezTo>
                <a:cubicBezTo>
                  <a:pt x="345" y="115"/>
                  <a:pt x="345" y="115"/>
                  <a:pt x="345" y="115"/>
                </a:cubicBezTo>
                <a:cubicBezTo>
                  <a:pt x="345" y="115"/>
                  <a:pt x="345" y="114"/>
                  <a:pt x="345" y="114"/>
                </a:cubicBezTo>
                <a:cubicBezTo>
                  <a:pt x="345" y="114"/>
                  <a:pt x="345" y="114"/>
                  <a:pt x="345" y="114"/>
                </a:cubicBezTo>
                <a:close/>
                <a:moveTo>
                  <a:pt x="344" y="127"/>
                </a:moveTo>
                <a:cubicBezTo>
                  <a:pt x="344" y="127"/>
                  <a:pt x="344" y="128"/>
                  <a:pt x="344" y="128"/>
                </a:cubicBezTo>
                <a:cubicBezTo>
                  <a:pt x="345" y="128"/>
                  <a:pt x="345" y="128"/>
                  <a:pt x="345" y="128"/>
                </a:cubicBezTo>
                <a:cubicBezTo>
                  <a:pt x="345" y="128"/>
                  <a:pt x="346" y="128"/>
                  <a:pt x="346" y="128"/>
                </a:cubicBezTo>
                <a:cubicBezTo>
                  <a:pt x="345" y="127"/>
                  <a:pt x="345" y="127"/>
                  <a:pt x="345" y="127"/>
                </a:cubicBezTo>
                <a:cubicBezTo>
                  <a:pt x="345" y="127"/>
                  <a:pt x="345" y="127"/>
                  <a:pt x="344" y="127"/>
                </a:cubicBezTo>
                <a:close/>
                <a:moveTo>
                  <a:pt x="347" y="74"/>
                </a:moveTo>
                <a:cubicBezTo>
                  <a:pt x="347" y="74"/>
                  <a:pt x="347" y="74"/>
                  <a:pt x="347" y="74"/>
                </a:cubicBezTo>
                <a:cubicBezTo>
                  <a:pt x="347" y="74"/>
                  <a:pt x="347" y="73"/>
                  <a:pt x="347" y="73"/>
                </a:cubicBezTo>
                <a:cubicBezTo>
                  <a:pt x="346" y="73"/>
                  <a:pt x="346" y="74"/>
                  <a:pt x="346" y="74"/>
                </a:cubicBezTo>
                <a:cubicBezTo>
                  <a:pt x="346" y="74"/>
                  <a:pt x="347" y="74"/>
                  <a:pt x="347" y="74"/>
                </a:cubicBezTo>
                <a:close/>
                <a:moveTo>
                  <a:pt x="346" y="93"/>
                </a:moveTo>
                <a:cubicBezTo>
                  <a:pt x="346" y="93"/>
                  <a:pt x="346" y="93"/>
                  <a:pt x="346" y="93"/>
                </a:cubicBezTo>
                <a:cubicBezTo>
                  <a:pt x="346" y="93"/>
                  <a:pt x="346" y="93"/>
                  <a:pt x="346" y="93"/>
                </a:cubicBezTo>
                <a:cubicBezTo>
                  <a:pt x="346" y="93"/>
                  <a:pt x="346" y="93"/>
                  <a:pt x="346" y="93"/>
                </a:cubicBezTo>
                <a:close/>
                <a:moveTo>
                  <a:pt x="346" y="96"/>
                </a:moveTo>
                <a:cubicBezTo>
                  <a:pt x="346" y="96"/>
                  <a:pt x="346" y="96"/>
                  <a:pt x="346" y="96"/>
                </a:cubicBezTo>
                <a:cubicBezTo>
                  <a:pt x="346" y="96"/>
                  <a:pt x="347" y="96"/>
                  <a:pt x="347" y="96"/>
                </a:cubicBezTo>
                <a:cubicBezTo>
                  <a:pt x="347" y="96"/>
                  <a:pt x="347" y="96"/>
                  <a:pt x="347" y="96"/>
                </a:cubicBezTo>
                <a:cubicBezTo>
                  <a:pt x="346" y="96"/>
                  <a:pt x="346" y="96"/>
                  <a:pt x="346" y="96"/>
                </a:cubicBezTo>
                <a:close/>
                <a:moveTo>
                  <a:pt x="346" y="166"/>
                </a:moveTo>
                <a:cubicBezTo>
                  <a:pt x="347" y="166"/>
                  <a:pt x="347" y="166"/>
                  <a:pt x="348" y="167"/>
                </a:cubicBezTo>
                <a:cubicBezTo>
                  <a:pt x="348" y="167"/>
                  <a:pt x="348" y="167"/>
                  <a:pt x="348" y="167"/>
                </a:cubicBezTo>
                <a:cubicBezTo>
                  <a:pt x="348" y="167"/>
                  <a:pt x="348" y="167"/>
                  <a:pt x="348" y="167"/>
                </a:cubicBezTo>
                <a:cubicBezTo>
                  <a:pt x="348" y="166"/>
                  <a:pt x="347" y="165"/>
                  <a:pt x="347" y="165"/>
                </a:cubicBezTo>
                <a:cubicBezTo>
                  <a:pt x="346" y="165"/>
                  <a:pt x="345" y="164"/>
                  <a:pt x="344" y="164"/>
                </a:cubicBezTo>
                <a:cubicBezTo>
                  <a:pt x="344" y="163"/>
                  <a:pt x="344" y="163"/>
                  <a:pt x="344" y="163"/>
                </a:cubicBezTo>
                <a:cubicBezTo>
                  <a:pt x="343" y="163"/>
                  <a:pt x="343" y="164"/>
                  <a:pt x="342" y="164"/>
                </a:cubicBezTo>
                <a:cubicBezTo>
                  <a:pt x="342" y="164"/>
                  <a:pt x="342" y="164"/>
                  <a:pt x="342" y="164"/>
                </a:cubicBezTo>
                <a:cubicBezTo>
                  <a:pt x="342" y="164"/>
                  <a:pt x="342" y="164"/>
                  <a:pt x="342" y="164"/>
                </a:cubicBezTo>
                <a:cubicBezTo>
                  <a:pt x="343" y="165"/>
                  <a:pt x="345" y="165"/>
                  <a:pt x="346" y="166"/>
                </a:cubicBezTo>
                <a:close/>
                <a:moveTo>
                  <a:pt x="345" y="169"/>
                </a:moveTo>
                <a:cubicBezTo>
                  <a:pt x="345" y="170"/>
                  <a:pt x="345" y="170"/>
                  <a:pt x="345" y="170"/>
                </a:cubicBezTo>
                <a:cubicBezTo>
                  <a:pt x="345" y="170"/>
                  <a:pt x="345" y="170"/>
                  <a:pt x="345" y="170"/>
                </a:cubicBezTo>
                <a:cubicBezTo>
                  <a:pt x="345" y="170"/>
                  <a:pt x="345" y="170"/>
                  <a:pt x="345" y="170"/>
                </a:cubicBezTo>
                <a:cubicBezTo>
                  <a:pt x="345" y="170"/>
                  <a:pt x="345" y="170"/>
                  <a:pt x="345" y="169"/>
                </a:cubicBezTo>
                <a:close/>
                <a:moveTo>
                  <a:pt x="342" y="168"/>
                </a:moveTo>
                <a:cubicBezTo>
                  <a:pt x="343" y="168"/>
                  <a:pt x="343" y="168"/>
                  <a:pt x="343" y="168"/>
                </a:cubicBezTo>
                <a:cubicBezTo>
                  <a:pt x="343" y="168"/>
                  <a:pt x="343" y="168"/>
                  <a:pt x="343" y="168"/>
                </a:cubicBezTo>
                <a:cubicBezTo>
                  <a:pt x="343" y="168"/>
                  <a:pt x="343" y="167"/>
                  <a:pt x="343" y="167"/>
                </a:cubicBezTo>
                <a:cubicBezTo>
                  <a:pt x="342" y="167"/>
                  <a:pt x="342" y="168"/>
                  <a:pt x="342" y="168"/>
                </a:cubicBezTo>
                <a:close/>
                <a:moveTo>
                  <a:pt x="342" y="172"/>
                </a:moveTo>
                <a:cubicBezTo>
                  <a:pt x="343" y="173"/>
                  <a:pt x="343" y="173"/>
                  <a:pt x="343" y="173"/>
                </a:cubicBezTo>
                <a:cubicBezTo>
                  <a:pt x="343" y="173"/>
                  <a:pt x="343" y="173"/>
                  <a:pt x="343" y="173"/>
                </a:cubicBezTo>
                <a:cubicBezTo>
                  <a:pt x="343" y="172"/>
                  <a:pt x="343" y="172"/>
                  <a:pt x="343" y="172"/>
                </a:cubicBezTo>
                <a:cubicBezTo>
                  <a:pt x="342" y="172"/>
                  <a:pt x="342" y="172"/>
                  <a:pt x="342" y="172"/>
                </a:cubicBezTo>
                <a:close/>
                <a:moveTo>
                  <a:pt x="343" y="177"/>
                </a:moveTo>
                <a:cubicBezTo>
                  <a:pt x="343" y="177"/>
                  <a:pt x="343" y="177"/>
                  <a:pt x="343" y="177"/>
                </a:cubicBezTo>
                <a:cubicBezTo>
                  <a:pt x="344" y="177"/>
                  <a:pt x="344" y="177"/>
                  <a:pt x="344" y="177"/>
                </a:cubicBezTo>
                <a:cubicBezTo>
                  <a:pt x="344" y="176"/>
                  <a:pt x="344" y="176"/>
                  <a:pt x="343" y="176"/>
                </a:cubicBezTo>
                <a:cubicBezTo>
                  <a:pt x="343" y="176"/>
                  <a:pt x="343" y="176"/>
                  <a:pt x="343" y="177"/>
                </a:cubicBezTo>
                <a:close/>
                <a:moveTo>
                  <a:pt x="344" y="166"/>
                </a:moveTo>
                <a:cubicBezTo>
                  <a:pt x="343" y="166"/>
                  <a:pt x="343" y="166"/>
                  <a:pt x="343" y="166"/>
                </a:cubicBezTo>
                <a:cubicBezTo>
                  <a:pt x="343" y="166"/>
                  <a:pt x="343" y="167"/>
                  <a:pt x="343" y="167"/>
                </a:cubicBezTo>
                <a:cubicBezTo>
                  <a:pt x="343" y="167"/>
                  <a:pt x="343" y="167"/>
                  <a:pt x="343" y="167"/>
                </a:cubicBezTo>
                <a:cubicBezTo>
                  <a:pt x="343" y="166"/>
                  <a:pt x="343" y="166"/>
                  <a:pt x="344" y="166"/>
                </a:cubicBezTo>
                <a:close/>
                <a:moveTo>
                  <a:pt x="343" y="97"/>
                </a:moveTo>
                <a:cubicBezTo>
                  <a:pt x="343" y="98"/>
                  <a:pt x="343" y="98"/>
                  <a:pt x="343" y="98"/>
                </a:cubicBezTo>
                <a:cubicBezTo>
                  <a:pt x="343" y="98"/>
                  <a:pt x="343" y="98"/>
                  <a:pt x="343" y="97"/>
                </a:cubicBezTo>
                <a:cubicBezTo>
                  <a:pt x="343" y="97"/>
                  <a:pt x="343" y="97"/>
                  <a:pt x="343" y="97"/>
                </a:cubicBezTo>
                <a:cubicBezTo>
                  <a:pt x="343" y="97"/>
                  <a:pt x="343" y="97"/>
                  <a:pt x="343" y="97"/>
                </a:cubicBezTo>
                <a:close/>
                <a:moveTo>
                  <a:pt x="343" y="81"/>
                </a:moveTo>
                <a:cubicBezTo>
                  <a:pt x="343" y="81"/>
                  <a:pt x="343" y="81"/>
                  <a:pt x="343" y="80"/>
                </a:cubicBezTo>
                <a:cubicBezTo>
                  <a:pt x="343" y="80"/>
                  <a:pt x="343" y="80"/>
                  <a:pt x="343" y="80"/>
                </a:cubicBezTo>
                <a:cubicBezTo>
                  <a:pt x="343" y="80"/>
                  <a:pt x="343" y="80"/>
                  <a:pt x="343" y="80"/>
                </a:cubicBezTo>
                <a:cubicBezTo>
                  <a:pt x="343" y="80"/>
                  <a:pt x="343" y="81"/>
                  <a:pt x="343" y="81"/>
                </a:cubicBezTo>
                <a:close/>
                <a:moveTo>
                  <a:pt x="343" y="126"/>
                </a:moveTo>
                <a:cubicBezTo>
                  <a:pt x="343" y="127"/>
                  <a:pt x="343" y="127"/>
                  <a:pt x="343" y="127"/>
                </a:cubicBezTo>
                <a:cubicBezTo>
                  <a:pt x="343" y="127"/>
                  <a:pt x="343" y="127"/>
                  <a:pt x="343" y="127"/>
                </a:cubicBezTo>
                <a:cubicBezTo>
                  <a:pt x="343" y="127"/>
                  <a:pt x="343" y="127"/>
                  <a:pt x="343" y="126"/>
                </a:cubicBezTo>
                <a:close/>
                <a:moveTo>
                  <a:pt x="343" y="130"/>
                </a:moveTo>
                <a:cubicBezTo>
                  <a:pt x="343" y="130"/>
                  <a:pt x="343" y="130"/>
                  <a:pt x="343" y="130"/>
                </a:cubicBezTo>
                <a:cubicBezTo>
                  <a:pt x="343" y="130"/>
                  <a:pt x="343" y="130"/>
                  <a:pt x="343" y="130"/>
                </a:cubicBezTo>
                <a:cubicBezTo>
                  <a:pt x="343" y="130"/>
                  <a:pt x="343" y="130"/>
                  <a:pt x="343" y="130"/>
                </a:cubicBezTo>
                <a:close/>
                <a:moveTo>
                  <a:pt x="344" y="90"/>
                </a:moveTo>
                <a:cubicBezTo>
                  <a:pt x="344" y="90"/>
                  <a:pt x="344" y="90"/>
                  <a:pt x="344" y="90"/>
                </a:cubicBezTo>
                <a:cubicBezTo>
                  <a:pt x="344" y="90"/>
                  <a:pt x="344" y="90"/>
                  <a:pt x="344" y="90"/>
                </a:cubicBezTo>
                <a:cubicBezTo>
                  <a:pt x="344" y="90"/>
                  <a:pt x="343" y="90"/>
                  <a:pt x="343" y="90"/>
                </a:cubicBezTo>
                <a:cubicBezTo>
                  <a:pt x="343" y="90"/>
                  <a:pt x="344" y="90"/>
                  <a:pt x="344" y="90"/>
                </a:cubicBezTo>
                <a:close/>
                <a:moveTo>
                  <a:pt x="346" y="124"/>
                </a:moveTo>
                <a:cubicBezTo>
                  <a:pt x="346" y="124"/>
                  <a:pt x="346" y="124"/>
                  <a:pt x="347" y="124"/>
                </a:cubicBezTo>
                <a:cubicBezTo>
                  <a:pt x="347" y="124"/>
                  <a:pt x="347" y="124"/>
                  <a:pt x="347" y="124"/>
                </a:cubicBezTo>
                <a:cubicBezTo>
                  <a:pt x="347" y="124"/>
                  <a:pt x="347" y="124"/>
                  <a:pt x="346" y="124"/>
                </a:cubicBezTo>
                <a:cubicBezTo>
                  <a:pt x="346" y="124"/>
                  <a:pt x="346" y="124"/>
                  <a:pt x="346" y="124"/>
                </a:cubicBezTo>
                <a:close/>
                <a:moveTo>
                  <a:pt x="346" y="114"/>
                </a:moveTo>
                <a:cubicBezTo>
                  <a:pt x="346" y="114"/>
                  <a:pt x="346" y="114"/>
                  <a:pt x="346" y="114"/>
                </a:cubicBezTo>
                <a:cubicBezTo>
                  <a:pt x="346" y="114"/>
                  <a:pt x="346" y="114"/>
                  <a:pt x="346" y="114"/>
                </a:cubicBezTo>
                <a:cubicBezTo>
                  <a:pt x="346" y="114"/>
                  <a:pt x="346" y="114"/>
                  <a:pt x="346" y="114"/>
                </a:cubicBezTo>
                <a:close/>
                <a:moveTo>
                  <a:pt x="347" y="100"/>
                </a:moveTo>
                <a:cubicBezTo>
                  <a:pt x="347" y="100"/>
                  <a:pt x="347" y="100"/>
                  <a:pt x="347" y="100"/>
                </a:cubicBezTo>
                <a:cubicBezTo>
                  <a:pt x="347" y="100"/>
                  <a:pt x="347" y="100"/>
                  <a:pt x="347" y="100"/>
                </a:cubicBezTo>
                <a:cubicBezTo>
                  <a:pt x="347" y="100"/>
                  <a:pt x="347" y="100"/>
                  <a:pt x="347" y="100"/>
                </a:cubicBezTo>
                <a:close/>
                <a:moveTo>
                  <a:pt x="347" y="123"/>
                </a:moveTo>
                <a:cubicBezTo>
                  <a:pt x="347" y="123"/>
                  <a:pt x="347" y="123"/>
                  <a:pt x="347" y="123"/>
                </a:cubicBezTo>
                <a:cubicBezTo>
                  <a:pt x="347" y="123"/>
                  <a:pt x="347" y="123"/>
                  <a:pt x="347" y="123"/>
                </a:cubicBezTo>
                <a:cubicBezTo>
                  <a:pt x="347" y="123"/>
                  <a:pt x="347" y="123"/>
                  <a:pt x="347" y="123"/>
                </a:cubicBezTo>
                <a:cubicBezTo>
                  <a:pt x="347" y="123"/>
                  <a:pt x="347" y="123"/>
                  <a:pt x="347" y="123"/>
                </a:cubicBezTo>
                <a:close/>
                <a:moveTo>
                  <a:pt x="347" y="150"/>
                </a:moveTo>
                <a:cubicBezTo>
                  <a:pt x="347" y="150"/>
                  <a:pt x="347" y="150"/>
                  <a:pt x="347" y="150"/>
                </a:cubicBezTo>
                <a:cubicBezTo>
                  <a:pt x="347" y="150"/>
                  <a:pt x="347" y="151"/>
                  <a:pt x="347" y="151"/>
                </a:cubicBezTo>
                <a:cubicBezTo>
                  <a:pt x="347" y="151"/>
                  <a:pt x="347" y="151"/>
                  <a:pt x="347" y="150"/>
                </a:cubicBezTo>
                <a:cubicBezTo>
                  <a:pt x="347" y="150"/>
                  <a:pt x="347" y="150"/>
                  <a:pt x="347" y="150"/>
                </a:cubicBezTo>
                <a:close/>
                <a:moveTo>
                  <a:pt x="347" y="154"/>
                </a:moveTo>
                <a:cubicBezTo>
                  <a:pt x="346" y="154"/>
                  <a:pt x="346" y="154"/>
                  <a:pt x="346" y="154"/>
                </a:cubicBezTo>
                <a:cubicBezTo>
                  <a:pt x="346" y="154"/>
                  <a:pt x="346" y="155"/>
                  <a:pt x="347" y="155"/>
                </a:cubicBezTo>
                <a:cubicBezTo>
                  <a:pt x="347" y="155"/>
                  <a:pt x="347" y="154"/>
                  <a:pt x="347" y="154"/>
                </a:cubicBezTo>
                <a:cubicBezTo>
                  <a:pt x="347" y="154"/>
                  <a:pt x="347" y="154"/>
                  <a:pt x="347" y="154"/>
                </a:cubicBezTo>
                <a:close/>
                <a:moveTo>
                  <a:pt x="348" y="129"/>
                </a:moveTo>
                <a:cubicBezTo>
                  <a:pt x="348" y="129"/>
                  <a:pt x="348" y="129"/>
                  <a:pt x="348" y="129"/>
                </a:cubicBezTo>
                <a:cubicBezTo>
                  <a:pt x="348" y="129"/>
                  <a:pt x="348" y="129"/>
                  <a:pt x="347" y="129"/>
                </a:cubicBezTo>
                <a:cubicBezTo>
                  <a:pt x="348" y="129"/>
                  <a:pt x="348" y="129"/>
                  <a:pt x="348" y="129"/>
                </a:cubicBezTo>
                <a:cubicBezTo>
                  <a:pt x="348" y="129"/>
                  <a:pt x="348" y="129"/>
                  <a:pt x="348" y="129"/>
                </a:cubicBezTo>
                <a:close/>
                <a:moveTo>
                  <a:pt x="348" y="151"/>
                </a:moveTo>
                <a:cubicBezTo>
                  <a:pt x="348" y="151"/>
                  <a:pt x="348" y="151"/>
                  <a:pt x="347" y="151"/>
                </a:cubicBezTo>
                <a:cubicBezTo>
                  <a:pt x="348" y="151"/>
                  <a:pt x="348" y="151"/>
                  <a:pt x="348" y="151"/>
                </a:cubicBezTo>
                <a:cubicBezTo>
                  <a:pt x="348" y="151"/>
                  <a:pt x="348" y="151"/>
                  <a:pt x="348" y="151"/>
                </a:cubicBezTo>
                <a:cubicBezTo>
                  <a:pt x="348" y="151"/>
                  <a:pt x="348" y="151"/>
                  <a:pt x="348" y="151"/>
                </a:cubicBezTo>
                <a:close/>
                <a:moveTo>
                  <a:pt x="348" y="122"/>
                </a:moveTo>
                <a:cubicBezTo>
                  <a:pt x="348" y="122"/>
                  <a:pt x="348" y="122"/>
                  <a:pt x="348" y="122"/>
                </a:cubicBezTo>
                <a:cubicBezTo>
                  <a:pt x="348" y="122"/>
                  <a:pt x="348" y="122"/>
                  <a:pt x="348" y="122"/>
                </a:cubicBezTo>
                <a:cubicBezTo>
                  <a:pt x="348" y="122"/>
                  <a:pt x="348" y="122"/>
                  <a:pt x="348" y="122"/>
                </a:cubicBezTo>
                <a:cubicBezTo>
                  <a:pt x="348" y="122"/>
                  <a:pt x="348" y="122"/>
                  <a:pt x="348" y="122"/>
                </a:cubicBezTo>
                <a:close/>
                <a:moveTo>
                  <a:pt x="348" y="120"/>
                </a:moveTo>
                <a:cubicBezTo>
                  <a:pt x="348" y="120"/>
                  <a:pt x="348" y="120"/>
                  <a:pt x="348" y="120"/>
                </a:cubicBezTo>
                <a:cubicBezTo>
                  <a:pt x="347" y="120"/>
                  <a:pt x="347" y="120"/>
                  <a:pt x="347" y="120"/>
                </a:cubicBezTo>
                <a:cubicBezTo>
                  <a:pt x="347" y="121"/>
                  <a:pt x="347" y="121"/>
                  <a:pt x="347" y="121"/>
                </a:cubicBezTo>
                <a:cubicBezTo>
                  <a:pt x="347" y="121"/>
                  <a:pt x="347" y="121"/>
                  <a:pt x="347" y="122"/>
                </a:cubicBezTo>
                <a:cubicBezTo>
                  <a:pt x="347" y="122"/>
                  <a:pt x="347" y="122"/>
                  <a:pt x="347" y="121"/>
                </a:cubicBezTo>
                <a:cubicBezTo>
                  <a:pt x="348" y="121"/>
                  <a:pt x="348" y="121"/>
                  <a:pt x="348" y="120"/>
                </a:cubicBezTo>
                <a:close/>
                <a:moveTo>
                  <a:pt x="346" y="148"/>
                </a:moveTo>
                <a:cubicBezTo>
                  <a:pt x="346" y="148"/>
                  <a:pt x="346" y="148"/>
                  <a:pt x="346" y="148"/>
                </a:cubicBezTo>
                <a:cubicBezTo>
                  <a:pt x="346" y="148"/>
                  <a:pt x="346" y="148"/>
                  <a:pt x="346" y="148"/>
                </a:cubicBezTo>
                <a:cubicBezTo>
                  <a:pt x="346" y="148"/>
                  <a:pt x="346" y="148"/>
                  <a:pt x="346" y="148"/>
                </a:cubicBezTo>
                <a:cubicBezTo>
                  <a:pt x="346" y="148"/>
                  <a:pt x="346" y="148"/>
                  <a:pt x="346" y="148"/>
                </a:cubicBezTo>
                <a:close/>
                <a:moveTo>
                  <a:pt x="346" y="148"/>
                </a:moveTo>
                <a:cubicBezTo>
                  <a:pt x="346" y="148"/>
                  <a:pt x="346" y="148"/>
                  <a:pt x="345" y="148"/>
                </a:cubicBezTo>
                <a:cubicBezTo>
                  <a:pt x="346" y="148"/>
                  <a:pt x="346" y="149"/>
                  <a:pt x="346" y="149"/>
                </a:cubicBezTo>
                <a:cubicBezTo>
                  <a:pt x="346" y="149"/>
                  <a:pt x="346" y="148"/>
                  <a:pt x="346" y="148"/>
                </a:cubicBezTo>
                <a:close/>
                <a:moveTo>
                  <a:pt x="344" y="118"/>
                </a:moveTo>
                <a:cubicBezTo>
                  <a:pt x="344" y="118"/>
                  <a:pt x="344" y="117"/>
                  <a:pt x="344" y="117"/>
                </a:cubicBezTo>
                <a:cubicBezTo>
                  <a:pt x="344" y="118"/>
                  <a:pt x="344" y="118"/>
                  <a:pt x="344" y="118"/>
                </a:cubicBezTo>
                <a:cubicBezTo>
                  <a:pt x="344" y="118"/>
                  <a:pt x="344" y="118"/>
                  <a:pt x="344" y="118"/>
                </a:cubicBezTo>
                <a:cubicBezTo>
                  <a:pt x="344" y="118"/>
                  <a:pt x="344" y="118"/>
                  <a:pt x="344" y="118"/>
                </a:cubicBezTo>
                <a:close/>
                <a:moveTo>
                  <a:pt x="344" y="87"/>
                </a:moveTo>
                <a:cubicBezTo>
                  <a:pt x="344" y="87"/>
                  <a:pt x="344" y="87"/>
                  <a:pt x="344" y="87"/>
                </a:cubicBezTo>
                <a:cubicBezTo>
                  <a:pt x="343" y="87"/>
                  <a:pt x="343" y="87"/>
                  <a:pt x="343" y="87"/>
                </a:cubicBezTo>
                <a:cubicBezTo>
                  <a:pt x="343" y="87"/>
                  <a:pt x="343" y="88"/>
                  <a:pt x="343" y="88"/>
                </a:cubicBezTo>
                <a:cubicBezTo>
                  <a:pt x="344" y="88"/>
                  <a:pt x="344" y="87"/>
                  <a:pt x="344" y="87"/>
                </a:cubicBezTo>
                <a:close/>
                <a:moveTo>
                  <a:pt x="344" y="72"/>
                </a:moveTo>
                <a:cubicBezTo>
                  <a:pt x="344" y="72"/>
                  <a:pt x="343" y="72"/>
                  <a:pt x="343" y="72"/>
                </a:cubicBezTo>
                <a:cubicBezTo>
                  <a:pt x="343" y="71"/>
                  <a:pt x="343" y="71"/>
                  <a:pt x="343" y="71"/>
                </a:cubicBezTo>
                <a:cubicBezTo>
                  <a:pt x="342" y="71"/>
                  <a:pt x="342" y="72"/>
                  <a:pt x="342" y="72"/>
                </a:cubicBezTo>
                <a:cubicBezTo>
                  <a:pt x="342" y="72"/>
                  <a:pt x="342" y="72"/>
                  <a:pt x="342" y="72"/>
                </a:cubicBezTo>
                <a:cubicBezTo>
                  <a:pt x="342" y="72"/>
                  <a:pt x="342" y="72"/>
                  <a:pt x="343" y="72"/>
                </a:cubicBezTo>
                <a:cubicBezTo>
                  <a:pt x="343" y="72"/>
                  <a:pt x="343" y="72"/>
                  <a:pt x="343" y="72"/>
                </a:cubicBezTo>
                <a:cubicBezTo>
                  <a:pt x="343" y="72"/>
                  <a:pt x="344" y="72"/>
                  <a:pt x="344" y="72"/>
                </a:cubicBezTo>
                <a:close/>
                <a:moveTo>
                  <a:pt x="342" y="155"/>
                </a:moveTo>
                <a:cubicBezTo>
                  <a:pt x="342" y="155"/>
                  <a:pt x="342" y="156"/>
                  <a:pt x="342" y="156"/>
                </a:cubicBezTo>
                <a:cubicBezTo>
                  <a:pt x="342" y="156"/>
                  <a:pt x="342" y="156"/>
                  <a:pt x="343" y="156"/>
                </a:cubicBezTo>
                <a:cubicBezTo>
                  <a:pt x="342" y="156"/>
                  <a:pt x="342" y="155"/>
                  <a:pt x="342" y="155"/>
                </a:cubicBezTo>
                <a:close/>
                <a:moveTo>
                  <a:pt x="342" y="158"/>
                </a:moveTo>
                <a:cubicBezTo>
                  <a:pt x="342" y="158"/>
                  <a:pt x="342" y="158"/>
                  <a:pt x="341" y="158"/>
                </a:cubicBezTo>
                <a:cubicBezTo>
                  <a:pt x="342" y="158"/>
                  <a:pt x="342" y="158"/>
                  <a:pt x="342" y="158"/>
                </a:cubicBezTo>
                <a:cubicBezTo>
                  <a:pt x="342" y="158"/>
                  <a:pt x="342" y="158"/>
                  <a:pt x="342" y="158"/>
                </a:cubicBezTo>
                <a:cubicBezTo>
                  <a:pt x="342" y="158"/>
                  <a:pt x="342" y="158"/>
                  <a:pt x="342" y="158"/>
                </a:cubicBezTo>
                <a:close/>
                <a:moveTo>
                  <a:pt x="345" y="175"/>
                </a:moveTo>
                <a:cubicBezTo>
                  <a:pt x="345" y="175"/>
                  <a:pt x="345" y="175"/>
                  <a:pt x="345" y="175"/>
                </a:cubicBezTo>
                <a:cubicBezTo>
                  <a:pt x="345" y="175"/>
                  <a:pt x="345" y="175"/>
                  <a:pt x="345" y="175"/>
                </a:cubicBezTo>
                <a:cubicBezTo>
                  <a:pt x="345" y="175"/>
                  <a:pt x="345" y="175"/>
                  <a:pt x="345" y="175"/>
                </a:cubicBezTo>
                <a:cubicBezTo>
                  <a:pt x="345" y="175"/>
                  <a:pt x="345" y="175"/>
                  <a:pt x="345" y="175"/>
                </a:cubicBezTo>
                <a:close/>
                <a:moveTo>
                  <a:pt x="347" y="183"/>
                </a:moveTo>
                <a:cubicBezTo>
                  <a:pt x="346" y="183"/>
                  <a:pt x="346" y="183"/>
                  <a:pt x="346" y="183"/>
                </a:cubicBezTo>
                <a:cubicBezTo>
                  <a:pt x="346" y="183"/>
                  <a:pt x="347" y="183"/>
                  <a:pt x="347" y="183"/>
                </a:cubicBezTo>
                <a:cubicBezTo>
                  <a:pt x="347" y="183"/>
                  <a:pt x="347" y="183"/>
                  <a:pt x="347" y="183"/>
                </a:cubicBezTo>
                <a:cubicBezTo>
                  <a:pt x="347" y="183"/>
                  <a:pt x="347" y="183"/>
                  <a:pt x="347" y="183"/>
                </a:cubicBezTo>
                <a:close/>
                <a:moveTo>
                  <a:pt x="342" y="185"/>
                </a:moveTo>
                <a:cubicBezTo>
                  <a:pt x="342" y="186"/>
                  <a:pt x="343" y="186"/>
                  <a:pt x="343" y="186"/>
                </a:cubicBezTo>
                <a:cubicBezTo>
                  <a:pt x="343" y="186"/>
                  <a:pt x="343" y="186"/>
                  <a:pt x="343" y="186"/>
                </a:cubicBezTo>
                <a:cubicBezTo>
                  <a:pt x="343" y="186"/>
                  <a:pt x="343" y="185"/>
                  <a:pt x="343" y="185"/>
                </a:cubicBezTo>
                <a:cubicBezTo>
                  <a:pt x="342" y="185"/>
                  <a:pt x="342" y="185"/>
                  <a:pt x="342" y="185"/>
                </a:cubicBezTo>
                <a:close/>
                <a:moveTo>
                  <a:pt x="351" y="89"/>
                </a:moveTo>
                <a:cubicBezTo>
                  <a:pt x="351" y="89"/>
                  <a:pt x="351" y="89"/>
                  <a:pt x="351" y="89"/>
                </a:cubicBezTo>
                <a:cubicBezTo>
                  <a:pt x="351" y="89"/>
                  <a:pt x="351" y="89"/>
                  <a:pt x="351" y="89"/>
                </a:cubicBezTo>
                <a:cubicBezTo>
                  <a:pt x="351" y="89"/>
                  <a:pt x="351" y="89"/>
                  <a:pt x="351" y="89"/>
                </a:cubicBezTo>
                <a:cubicBezTo>
                  <a:pt x="351" y="89"/>
                  <a:pt x="351" y="89"/>
                  <a:pt x="351" y="89"/>
                </a:cubicBezTo>
                <a:close/>
                <a:moveTo>
                  <a:pt x="351" y="55"/>
                </a:moveTo>
                <a:cubicBezTo>
                  <a:pt x="351" y="55"/>
                  <a:pt x="351" y="55"/>
                  <a:pt x="351" y="55"/>
                </a:cubicBezTo>
                <a:cubicBezTo>
                  <a:pt x="351" y="55"/>
                  <a:pt x="351" y="55"/>
                  <a:pt x="351" y="55"/>
                </a:cubicBezTo>
                <a:cubicBezTo>
                  <a:pt x="351" y="55"/>
                  <a:pt x="351" y="55"/>
                  <a:pt x="351" y="55"/>
                </a:cubicBezTo>
                <a:cubicBezTo>
                  <a:pt x="351" y="55"/>
                  <a:pt x="351" y="55"/>
                  <a:pt x="351" y="55"/>
                </a:cubicBezTo>
                <a:close/>
                <a:moveTo>
                  <a:pt x="350" y="137"/>
                </a:moveTo>
                <a:cubicBezTo>
                  <a:pt x="350" y="138"/>
                  <a:pt x="351" y="138"/>
                  <a:pt x="351" y="138"/>
                </a:cubicBezTo>
                <a:cubicBezTo>
                  <a:pt x="351" y="138"/>
                  <a:pt x="351" y="138"/>
                  <a:pt x="352" y="138"/>
                </a:cubicBezTo>
                <a:cubicBezTo>
                  <a:pt x="351" y="137"/>
                  <a:pt x="351" y="137"/>
                  <a:pt x="351" y="137"/>
                </a:cubicBezTo>
                <a:cubicBezTo>
                  <a:pt x="351" y="137"/>
                  <a:pt x="350" y="137"/>
                  <a:pt x="350" y="137"/>
                </a:cubicBezTo>
                <a:close/>
                <a:moveTo>
                  <a:pt x="352" y="84"/>
                </a:moveTo>
                <a:cubicBezTo>
                  <a:pt x="352" y="84"/>
                  <a:pt x="352" y="84"/>
                  <a:pt x="352" y="84"/>
                </a:cubicBezTo>
                <a:cubicBezTo>
                  <a:pt x="353" y="84"/>
                  <a:pt x="353" y="84"/>
                  <a:pt x="353" y="84"/>
                </a:cubicBezTo>
                <a:cubicBezTo>
                  <a:pt x="353" y="84"/>
                  <a:pt x="352" y="84"/>
                  <a:pt x="352" y="84"/>
                </a:cubicBezTo>
                <a:cubicBezTo>
                  <a:pt x="352" y="84"/>
                  <a:pt x="352" y="84"/>
                  <a:pt x="352" y="84"/>
                </a:cubicBezTo>
                <a:close/>
                <a:moveTo>
                  <a:pt x="352" y="61"/>
                </a:moveTo>
                <a:cubicBezTo>
                  <a:pt x="353" y="61"/>
                  <a:pt x="353" y="61"/>
                  <a:pt x="353" y="61"/>
                </a:cubicBezTo>
                <a:cubicBezTo>
                  <a:pt x="353" y="61"/>
                  <a:pt x="352" y="61"/>
                  <a:pt x="352" y="61"/>
                </a:cubicBezTo>
                <a:cubicBezTo>
                  <a:pt x="352" y="61"/>
                  <a:pt x="352" y="61"/>
                  <a:pt x="352" y="61"/>
                </a:cubicBezTo>
                <a:cubicBezTo>
                  <a:pt x="352" y="61"/>
                  <a:pt x="352" y="61"/>
                  <a:pt x="352" y="61"/>
                </a:cubicBezTo>
                <a:close/>
                <a:moveTo>
                  <a:pt x="353" y="93"/>
                </a:moveTo>
                <a:cubicBezTo>
                  <a:pt x="353" y="93"/>
                  <a:pt x="353" y="92"/>
                  <a:pt x="353" y="92"/>
                </a:cubicBezTo>
                <a:cubicBezTo>
                  <a:pt x="353" y="92"/>
                  <a:pt x="353" y="93"/>
                  <a:pt x="353" y="93"/>
                </a:cubicBezTo>
                <a:cubicBezTo>
                  <a:pt x="353" y="93"/>
                  <a:pt x="353" y="93"/>
                  <a:pt x="353" y="93"/>
                </a:cubicBezTo>
                <a:cubicBezTo>
                  <a:pt x="353" y="93"/>
                  <a:pt x="353" y="93"/>
                  <a:pt x="353" y="93"/>
                </a:cubicBezTo>
                <a:close/>
                <a:moveTo>
                  <a:pt x="353" y="100"/>
                </a:moveTo>
                <a:cubicBezTo>
                  <a:pt x="353" y="100"/>
                  <a:pt x="353" y="100"/>
                  <a:pt x="353" y="100"/>
                </a:cubicBezTo>
                <a:cubicBezTo>
                  <a:pt x="353" y="100"/>
                  <a:pt x="353" y="100"/>
                  <a:pt x="353" y="100"/>
                </a:cubicBezTo>
                <a:cubicBezTo>
                  <a:pt x="353" y="100"/>
                  <a:pt x="353" y="100"/>
                  <a:pt x="353" y="100"/>
                </a:cubicBezTo>
                <a:cubicBezTo>
                  <a:pt x="353" y="100"/>
                  <a:pt x="353" y="100"/>
                  <a:pt x="353" y="100"/>
                </a:cubicBezTo>
                <a:close/>
                <a:moveTo>
                  <a:pt x="353" y="111"/>
                </a:moveTo>
                <a:cubicBezTo>
                  <a:pt x="353" y="111"/>
                  <a:pt x="353" y="111"/>
                  <a:pt x="353" y="111"/>
                </a:cubicBezTo>
                <a:cubicBezTo>
                  <a:pt x="353" y="111"/>
                  <a:pt x="352" y="111"/>
                  <a:pt x="352" y="111"/>
                </a:cubicBezTo>
                <a:cubicBezTo>
                  <a:pt x="352" y="111"/>
                  <a:pt x="353" y="111"/>
                  <a:pt x="353" y="112"/>
                </a:cubicBezTo>
                <a:cubicBezTo>
                  <a:pt x="353" y="111"/>
                  <a:pt x="353" y="111"/>
                  <a:pt x="353" y="111"/>
                </a:cubicBezTo>
                <a:close/>
                <a:moveTo>
                  <a:pt x="353" y="117"/>
                </a:moveTo>
                <a:cubicBezTo>
                  <a:pt x="353" y="117"/>
                  <a:pt x="353" y="117"/>
                  <a:pt x="353" y="117"/>
                </a:cubicBezTo>
                <a:cubicBezTo>
                  <a:pt x="353" y="117"/>
                  <a:pt x="353" y="117"/>
                  <a:pt x="353" y="117"/>
                </a:cubicBezTo>
                <a:cubicBezTo>
                  <a:pt x="353" y="117"/>
                  <a:pt x="353" y="117"/>
                  <a:pt x="353" y="117"/>
                </a:cubicBezTo>
                <a:close/>
                <a:moveTo>
                  <a:pt x="353" y="95"/>
                </a:moveTo>
                <a:cubicBezTo>
                  <a:pt x="353" y="95"/>
                  <a:pt x="353" y="95"/>
                  <a:pt x="353" y="95"/>
                </a:cubicBezTo>
                <a:cubicBezTo>
                  <a:pt x="353" y="95"/>
                  <a:pt x="353" y="95"/>
                  <a:pt x="353" y="95"/>
                </a:cubicBezTo>
                <a:cubicBezTo>
                  <a:pt x="353" y="95"/>
                  <a:pt x="352" y="95"/>
                  <a:pt x="352" y="95"/>
                </a:cubicBezTo>
                <a:cubicBezTo>
                  <a:pt x="352" y="95"/>
                  <a:pt x="353" y="95"/>
                  <a:pt x="353" y="95"/>
                </a:cubicBezTo>
                <a:close/>
                <a:moveTo>
                  <a:pt x="352" y="116"/>
                </a:moveTo>
                <a:cubicBezTo>
                  <a:pt x="352" y="116"/>
                  <a:pt x="352" y="116"/>
                  <a:pt x="352" y="116"/>
                </a:cubicBezTo>
                <a:cubicBezTo>
                  <a:pt x="352" y="116"/>
                  <a:pt x="352" y="116"/>
                  <a:pt x="352" y="115"/>
                </a:cubicBezTo>
                <a:cubicBezTo>
                  <a:pt x="352" y="115"/>
                  <a:pt x="352" y="115"/>
                  <a:pt x="352" y="115"/>
                </a:cubicBezTo>
                <a:cubicBezTo>
                  <a:pt x="352" y="115"/>
                  <a:pt x="352" y="116"/>
                  <a:pt x="352" y="116"/>
                </a:cubicBezTo>
                <a:close/>
                <a:moveTo>
                  <a:pt x="351" y="123"/>
                </a:moveTo>
                <a:cubicBezTo>
                  <a:pt x="351" y="123"/>
                  <a:pt x="351" y="124"/>
                  <a:pt x="351" y="124"/>
                </a:cubicBezTo>
                <a:cubicBezTo>
                  <a:pt x="351" y="124"/>
                  <a:pt x="351" y="124"/>
                  <a:pt x="351" y="124"/>
                </a:cubicBezTo>
                <a:cubicBezTo>
                  <a:pt x="352" y="124"/>
                  <a:pt x="352" y="124"/>
                  <a:pt x="353" y="123"/>
                </a:cubicBezTo>
                <a:cubicBezTo>
                  <a:pt x="353" y="123"/>
                  <a:pt x="353" y="123"/>
                  <a:pt x="353" y="123"/>
                </a:cubicBezTo>
                <a:cubicBezTo>
                  <a:pt x="352" y="123"/>
                  <a:pt x="352" y="123"/>
                  <a:pt x="351" y="123"/>
                </a:cubicBezTo>
                <a:close/>
                <a:moveTo>
                  <a:pt x="353" y="165"/>
                </a:moveTo>
                <a:cubicBezTo>
                  <a:pt x="353" y="164"/>
                  <a:pt x="353" y="164"/>
                  <a:pt x="353" y="164"/>
                </a:cubicBezTo>
                <a:cubicBezTo>
                  <a:pt x="353" y="164"/>
                  <a:pt x="353" y="163"/>
                  <a:pt x="352" y="163"/>
                </a:cubicBezTo>
                <a:cubicBezTo>
                  <a:pt x="352" y="162"/>
                  <a:pt x="352" y="162"/>
                  <a:pt x="352" y="162"/>
                </a:cubicBezTo>
                <a:cubicBezTo>
                  <a:pt x="352" y="163"/>
                  <a:pt x="352" y="163"/>
                  <a:pt x="352" y="163"/>
                </a:cubicBezTo>
                <a:cubicBezTo>
                  <a:pt x="352" y="164"/>
                  <a:pt x="352" y="164"/>
                  <a:pt x="351" y="165"/>
                </a:cubicBezTo>
                <a:cubicBezTo>
                  <a:pt x="351" y="165"/>
                  <a:pt x="351" y="166"/>
                  <a:pt x="351" y="166"/>
                </a:cubicBezTo>
                <a:cubicBezTo>
                  <a:pt x="351" y="166"/>
                  <a:pt x="351" y="166"/>
                  <a:pt x="351" y="166"/>
                </a:cubicBezTo>
                <a:cubicBezTo>
                  <a:pt x="352" y="166"/>
                  <a:pt x="352" y="166"/>
                  <a:pt x="352" y="166"/>
                </a:cubicBezTo>
                <a:cubicBezTo>
                  <a:pt x="352" y="165"/>
                  <a:pt x="352" y="165"/>
                  <a:pt x="353" y="165"/>
                </a:cubicBezTo>
                <a:close/>
                <a:moveTo>
                  <a:pt x="354" y="120"/>
                </a:moveTo>
                <a:cubicBezTo>
                  <a:pt x="354" y="119"/>
                  <a:pt x="353" y="119"/>
                  <a:pt x="353" y="119"/>
                </a:cubicBezTo>
                <a:cubicBezTo>
                  <a:pt x="353" y="119"/>
                  <a:pt x="353" y="119"/>
                  <a:pt x="353" y="119"/>
                </a:cubicBezTo>
                <a:cubicBezTo>
                  <a:pt x="353" y="120"/>
                  <a:pt x="352" y="120"/>
                  <a:pt x="352" y="121"/>
                </a:cubicBezTo>
                <a:cubicBezTo>
                  <a:pt x="352" y="121"/>
                  <a:pt x="352" y="122"/>
                  <a:pt x="353" y="122"/>
                </a:cubicBezTo>
                <a:cubicBezTo>
                  <a:pt x="353" y="122"/>
                  <a:pt x="353" y="122"/>
                  <a:pt x="353" y="121"/>
                </a:cubicBezTo>
                <a:cubicBezTo>
                  <a:pt x="353" y="121"/>
                  <a:pt x="353" y="120"/>
                  <a:pt x="354" y="120"/>
                </a:cubicBezTo>
                <a:close/>
                <a:moveTo>
                  <a:pt x="354" y="117"/>
                </a:moveTo>
                <a:cubicBezTo>
                  <a:pt x="354" y="117"/>
                  <a:pt x="354" y="117"/>
                  <a:pt x="354" y="117"/>
                </a:cubicBezTo>
                <a:cubicBezTo>
                  <a:pt x="354" y="117"/>
                  <a:pt x="353" y="117"/>
                  <a:pt x="353" y="117"/>
                </a:cubicBezTo>
                <a:cubicBezTo>
                  <a:pt x="353" y="117"/>
                  <a:pt x="353" y="117"/>
                  <a:pt x="353" y="117"/>
                </a:cubicBezTo>
                <a:cubicBezTo>
                  <a:pt x="353" y="118"/>
                  <a:pt x="353" y="117"/>
                  <a:pt x="354" y="117"/>
                </a:cubicBezTo>
                <a:close/>
                <a:moveTo>
                  <a:pt x="354" y="162"/>
                </a:moveTo>
                <a:cubicBezTo>
                  <a:pt x="354" y="162"/>
                  <a:pt x="354" y="162"/>
                  <a:pt x="354" y="162"/>
                </a:cubicBezTo>
                <a:cubicBezTo>
                  <a:pt x="354" y="162"/>
                  <a:pt x="354" y="162"/>
                  <a:pt x="354" y="162"/>
                </a:cubicBezTo>
                <a:cubicBezTo>
                  <a:pt x="354" y="162"/>
                  <a:pt x="354" y="162"/>
                  <a:pt x="354" y="162"/>
                </a:cubicBezTo>
                <a:cubicBezTo>
                  <a:pt x="354" y="162"/>
                  <a:pt x="354" y="162"/>
                  <a:pt x="354" y="162"/>
                </a:cubicBezTo>
                <a:close/>
                <a:moveTo>
                  <a:pt x="354" y="96"/>
                </a:moveTo>
                <a:cubicBezTo>
                  <a:pt x="354" y="96"/>
                  <a:pt x="354" y="96"/>
                  <a:pt x="354" y="96"/>
                </a:cubicBezTo>
                <a:cubicBezTo>
                  <a:pt x="354" y="96"/>
                  <a:pt x="354" y="96"/>
                  <a:pt x="354" y="97"/>
                </a:cubicBezTo>
                <a:cubicBezTo>
                  <a:pt x="354" y="97"/>
                  <a:pt x="354" y="97"/>
                  <a:pt x="354" y="97"/>
                </a:cubicBezTo>
                <a:cubicBezTo>
                  <a:pt x="354" y="97"/>
                  <a:pt x="354" y="96"/>
                  <a:pt x="354" y="96"/>
                </a:cubicBezTo>
                <a:close/>
                <a:moveTo>
                  <a:pt x="354" y="86"/>
                </a:moveTo>
                <a:cubicBezTo>
                  <a:pt x="354" y="86"/>
                  <a:pt x="354" y="86"/>
                  <a:pt x="354" y="86"/>
                </a:cubicBezTo>
                <a:cubicBezTo>
                  <a:pt x="354" y="86"/>
                  <a:pt x="354" y="86"/>
                  <a:pt x="354" y="86"/>
                </a:cubicBezTo>
                <a:cubicBezTo>
                  <a:pt x="354" y="86"/>
                  <a:pt x="354" y="86"/>
                  <a:pt x="354" y="86"/>
                </a:cubicBezTo>
                <a:cubicBezTo>
                  <a:pt x="354" y="86"/>
                  <a:pt x="354" y="86"/>
                  <a:pt x="354" y="86"/>
                </a:cubicBezTo>
                <a:close/>
                <a:moveTo>
                  <a:pt x="354" y="79"/>
                </a:moveTo>
                <a:cubicBezTo>
                  <a:pt x="354" y="79"/>
                  <a:pt x="354" y="79"/>
                  <a:pt x="354" y="78"/>
                </a:cubicBezTo>
                <a:cubicBezTo>
                  <a:pt x="354" y="79"/>
                  <a:pt x="354" y="79"/>
                  <a:pt x="354" y="79"/>
                </a:cubicBezTo>
                <a:cubicBezTo>
                  <a:pt x="354" y="79"/>
                  <a:pt x="354" y="79"/>
                  <a:pt x="354" y="79"/>
                </a:cubicBezTo>
                <a:cubicBezTo>
                  <a:pt x="354" y="79"/>
                  <a:pt x="354" y="79"/>
                  <a:pt x="354" y="79"/>
                </a:cubicBezTo>
                <a:close/>
                <a:moveTo>
                  <a:pt x="353" y="91"/>
                </a:moveTo>
                <a:cubicBezTo>
                  <a:pt x="353" y="91"/>
                  <a:pt x="353" y="91"/>
                  <a:pt x="353" y="91"/>
                </a:cubicBezTo>
                <a:cubicBezTo>
                  <a:pt x="353" y="91"/>
                  <a:pt x="353" y="91"/>
                  <a:pt x="353" y="91"/>
                </a:cubicBezTo>
                <a:cubicBezTo>
                  <a:pt x="353" y="91"/>
                  <a:pt x="353" y="91"/>
                  <a:pt x="353" y="91"/>
                </a:cubicBezTo>
                <a:cubicBezTo>
                  <a:pt x="353" y="91"/>
                  <a:pt x="353" y="91"/>
                  <a:pt x="353" y="91"/>
                </a:cubicBezTo>
                <a:close/>
                <a:moveTo>
                  <a:pt x="353" y="43"/>
                </a:moveTo>
                <a:cubicBezTo>
                  <a:pt x="354" y="43"/>
                  <a:pt x="354" y="43"/>
                  <a:pt x="354" y="43"/>
                </a:cubicBezTo>
                <a:cubicBezTo>
                  <a:pt x="354" y="43"/>
                  <a:pt x="354" y="43"/>
                  <a:pt x="354" y="43"/>
                </a:cubicBezTo>
                <a:cubicBezTo>
                  <a:pt x="353" y="43"/>
                  <a:pt x="353" y="43"/>
                  <a:pt x="353" y="43"/>
                </a:cubicBezTo>
                <a:cubicBezTo>
                  <a:pt x="353" y="43"/>
                  <a:pt x="353" y="43"/>
                  <a:pt x="353" y="43"/>
                </a:cubicBezTo>
                <a:cubicBezTo>
                  <a:pt x="353" y="43"/>
                  <a:pt x="353" y="43"/>
                  <a:pt x="353" y="43"/>
                </a:cubicBezTo>
                <a:close/>
                <a:moveTo>
                  <a:pt x="354" y="35"/>
                </a:moveTo>
                <a:cubicBezTo>
                  <a:pt x="354" y="35"/>
                  <a:pt x="354" y="35"/>
                  <a:pt x="354" y="35"/>
                </a:cubicBezTo>
                <a:cubicBezTo>
                  <a:pt x="354" y="35"/>
                  <a:pt x="354" y="35"/>
                  <a:pt x="354" y="35"/>
                </a:cubicBezTo>
                <a:cubicBezTo>
                  <a:pt x="354" y="35"/>
                  <a:pt x="354" y="35"/>
                  <a:pt x="354" y="35"/>
                </a:cubicBezTo>
                <a:cubicBezTo>
                  <a:pt x="354" y="35"/>
                  <a:pt x="354" y="35"/>
                  <a:pt x="354" y="35"/>
                </a:cubicBezTo>
                <a:close/>
                <a:moveTo>
                  <a:pt x="354" y="44"/>
                </a:moveTo>
                <a:cubicBezTo>
                  <a:pt x="354" y="44"/>
                  <a:pt x="354" y="44"/>
                  <a:pt x="354" y="44"/>
                </a:cubicBezTo>
                <a:cubicBezTo>
                  <a:pt x="354" y="44"/>
                  <a:pt x="355" y="44"/>
                  <a:pt x="355" y="44"/>
                </a:cubicBezTo>
                <a:cubicBezTo>
                  <a:pt x="355" y="44"/>
                  <a:pt x="354" y="44"/>
                  <a:pt x="354" y="43"/>
                </a:cubicBezTo>
                <a:cubicBezTo>
                  <a:pt x="354" y="43"/>
                  <a:pt x="354" y="43"/>
                  <a:pt x="354" y="43"/>
                </a:cubicBezTo>
                <a:cubicBezTo>
                  <a:pt x="354" y="44"/>
                  <a:pt x="354" y="44"/>
                  <a:pt x="354" y="44"/>
                </a:cubicBezTo>
                <a:close/>
                <a:moveTo>
                  <a:pt x="354" y="48"/>
                </a:moveTo>
                <a:cubicBezTo>
                  <a:pt x="354" y="48"/>
                  <a:pt x="354" y="48"/>
                  <a:pt x="355" y="48"/>
                </a:cubicBezTo>
                <a:cubicBezTo>
                  <a:pt x="355" y="48"/>
                  <a:pt x="355" y="48"/>
                  <a:pt x="355" y="48"/>
                </a:cubicBezTo>
                <a:cubicBezTo>
                  <a:pt x="355" y="48"/>
                  <a:pt x="355" y="48"/>
                  <a:pt x="354" y="48"/>
                </a:cubicBezTo>
                <a:cubicBezTo>
                  <a:pt x="354" y="48"/>
                  <a:pt x="354" y="48"/>
                  <a:pt x="354" y="48"/>
                </a:cubicBezTo>
                <a:close/>
                <a:moveTo>
                  <a:pt x="353" y="34"/>
                </a:moveTo>
                <a:cubicBezTo>
                  <a:pt x="353" y="34"/>
                  <a:pt x="353" y="34"/>
                  <a:pt x="353" y="34"/>
                </a:cubicBezTo>
                <a:cubicBezTo>
                  <a:pt x="354" y="33"/>
                  <a:pt x="354" y="33"/>
                  <a:pt x="355" y="33"/>
                </a:cubicBezTo>
                <a:cubicBezTo>
                  <a:pt x="355" y="33"/>
                  <a:pt x="355" y="33"/>
                  <a:pt x="355" y="32"/>
                </a:cubicBezTo>
                <a:cubicBezTo>
                  <a:pt x="354" y="32"/>
                  <a:pt x="354" y="32"/>
                  <a:pt x="354" y="32"/>
                </a:cubicBezTo>
                <a:cubicBezTo>
                  <a:pt x="353" y="32"/>
                  <a:pt x="354" y="33"/>
                  <a:pt x="353" y="33"/>
                </a:cubicBezTo>
                <a:cubicBezTo>
                  <a:pt x="353" y="33"/>
                  <a:pt x="353" y="34"/>
                  <a:pt x="353" y="34"/>
                </a:cubicBezTo>
                <a:close/>
                <a:moveTo>
                  <a:pt x="352" y="37"/>
                </a:moveTo>
                <a:cubicBezTo>
                  <a:pt x="352" y="37"/>
                  <a:pt x="352" y="37"/>
                  <a:pt x="352" y="37"/>
                </a:cubicBezTo>
                <a:cubicBezTo>
                  <a:pt x="352" y="37"/>
                  <a:pt x="352" y="37"/>
                  <a:pt x="352" y="37"/>
                </a:cubicBezTo>
                <a:cubicBezTo>
                  <a:pt x="352" y="37"/>
                  <a:pt x="352" y="37"/>
                  <a:pt x="352" y="37"/>
                </a:cubicBezTo>
                <a:cubicBezTo>
                  <a:pt x="352" y="37"/>
                  <a:pt x="352" y="37"/>
                  <a:pt x="352" y="37"/>
                </a:cubicBezTo>
                <a:close/>
                <a:moveTo>
                  <a:pt x="352" y="39"/>
                </a:moveTo>
                <a:cubicBezTo>
                  <a:pt x="352" y="40"/>
                  <a:pt x="352" y="40"/>
                  <a:pt x="352" y="40"/>
                </a:cubicBezTo>
                <a:cubicBezTo>
                  <a:pt x="352" y="40"/>
                  <a:pt x="353" y="40"/>
                  <a:pt x="353" y="40"/>
                </a:cubicBezTo>
                <a:cubicBezTo>
                  <a:pt x="353" y="40"/>
                  <a:pt x="353" y="40"/>
                  <a:pt x="353" y="41"/>
                </a:cubicBezTo>
                <a:cubicBezTo>
                  <a:pt x="353" y="40"/>
                  <a:pt x="353" y="40"/>
                  <a:pt x="353" y="40"/>
                </a:cubicBezTo>
                <a:cubicBezTo>
                  <a:pt x="353" y="40"/>
                  <a:pt x="353" y="39"/>
                  <a:pt x="353" y="39"/>
                </a:cubicBezTo>
                <a:cubicBezTo>
                  <a:pt x="352" y="39"/>
                  <a:pt x="352" y="39"/>
                  <a:pt x="352" y="39"/>
                </a:cubicBezTo>
                <a:close/>
                <a:moveTo>
                  <a:pt x="351" y="91"/>
                </a:moveTo>
                <a:cubicBezTo>
                  <a:pt x="351" y="91"/>
                  <a:pt x="351" y="91"/>
                  <a:pt x="351" y="91"/>
                </a:cubicBezTo>
                <a:cubicBezTo>
                  <a:pt x="351" y="91"/>
                  <a:pt x="352" y="91"/>
                  <a:pt x="352" y="91"/>
                </a:cubicBezTo>
                <a:cubicBezTo>
                  <a:pt x="352" y="91"/>
                  <a:pt x="352" y="91"/>
                  <a:pt x="352" y="91"/>
                </a:cubicBezTo>
                <a:cubicBezTo>
                  <a:pt x="352" y="91"/>
                  <a:pt x="351" y="91"/>
                  <a:pt x="351" y="91"/>
                </a:cubicBezTo>
                <a:close/>
                <a:moveTo>
                  <a:pt x="351" y="39"/>
                </a:moveTo>
                <a:cubicBezTo>
                  <a:pt x="351" y="39"/>
                  <a:pt x="351" y="39"/>
                  <a:pt x="351" y="39"/>
                </a:cubicBezTo>
                <a:cubicBezTo>
                  <a:pt x="351" y="39"/>
                  <a:pt x="351" y="39"/>
                  <a:pt x="351" y="39"/>
                </a:cubicBezTo>
                <a:cubicBezTo>
                  <a:pt x="351" y="39"/>
                  <a:pt x="351" y="39"/>
                  <a:pt x="351" y="39"/>
                </a:cubicBezTo>
                <a:cubicBezTo>
                  <a:pt x="351" y="39"/>
                  <a:pt x="351" y="39"/>
                  <a:pt x="351" y="39"/>
                </a:cubicBezTo>
                <a:close/>
                <a:moveTo>
                  <a:pt x="351" y="41"/>
                </a:moveTo>
                <a:cubicBezTo>
                  <a:pt x="351" y="41"/>
                  <a:pt x="351" y="41"/>
                  <a:pt x="351" y="41"/>
                </a:cubicBezTo>
                <a:cubicBezTo>
                  <a:pt x="351" y="41"/>
                  <a:pt x="351" y="41"/>
                  <a:pt x="351" y="40"/>
                </a:cubicBezTo>
                <a:cubicBezTo>
                  <a:pt x="351" y="40"/>
                  <a:pt x="351" y="40"/>
                  <a:pt x="351" y="40"/>
                </a:cubicBezTo>
                <a:cubicBezTo>
                  <a:pt x="351" y="40"/>
                  <a:pt x="351" y="40"/>
                  <a:pt x="351" y="41"/>
                </a:cubicBezTo>
                <a:close/>
                <a:moveTo>
                  <a:pt x="350" y="48"/>
                </a:moveTo>
                <a:cubicBezTo>
                  <a:pt x="350" y="48"/>
                  <a:pt x="350" y="48"/>
                  <a:pt x="350" y="49"/>
                </a:cubicBezTo>
                <a:cubicBezTo>
                  <a:pt x="350" y="49"/>
                  <a:pt x="351" y="49"/>
                  <a:pt x="351" y="49"/>
                </a:cubicBezTo>
                <a:cubicBezTo>
                  <a:pt x="351" y="49"/>
                  <a:pt x="351" y="49"/>
                  <a:pt x="352" y="49"/>
                </a:cubicBezTo>
                <a:cubicBezTo>
                  <a:pt x="351" y="48"/>
                  <a:pt x="351" y="48"/>
                  <a:pt x="351" y="48"/>
                </a:cubicBezTo>
                <a:cubicBezTo>
                  <a:pt x="351" y="48"/>
                  <a:pt x="351" y="48"/>
                  <a:pt x="350" y="48"/>
                </a:cubicBezTo>
                <a:cubicBezTo>
                  <a:pt x="350" y="48"/>
                  <a:pt x="350" y="48"/>
                  <a:pt x="350" y="48"/>
                </a:cubicBezTo>
                <a:close/>
                <a:moveTo>
                  <a:pt x="349" y="35"/>
                </a:moveTo>
                <a:cubicBezTo>
                  <a:pt x="349" y="35"/>
                  <a:pt x="350" y="35"/>
                  <a:pt x="350" y="35"/>
                </a:cubicBezTo>
                <a:cubicBezTo>
                  <a:pt x="350" y="35"/>
                  <a:pt x="350" y="35"/>
                  <a:pt x="349" y="35"/>
                </a:cubicBezTo>
                <a:cubicBezTo>
                  <a:pt x="349" y="35"/>
                  <a:pt x="349" y="35"/>
                  <a:pt x="349" y="35"/>
                </a:cubicBezTo>
                <a:close/>
                <a:moveTo>
                  <a:pt x="349" y="56"/>
                </a:moveTo>
                <a:cubicBezTo>
                  <a:pt x="350" y="56"/>
                  <a:pt x="350" y="57"/>
                  <a:pt x="350" y="57"/>
                </a:cubicBezTo>
                <a:cubicBezTo>
                  <a:pt x="350" y="57"/>
                  <a:pt x="351" y="57"/>
                  <a:pt x="351" y="56"/>
                </a:cubicBezTo>
                <a:cubicBezTo>
                  <a:pt x="351" y="56"/>
                  <a:pt x="350" y="56"/>
                  <a:pt x="350" y="56"/>
                </a:cubicBezTo>
                <a:cubicBezTo>
                  <a:pt x="350" y="56"/>
                  <a:pt x="350" y="56"/>
                  <a:pt x="349" y="56"/>
                </a:cubicBezTo>
                <a:close/>
                <a:moveTo>
                  <a:pt x="349" y="73"/>
                </a:moveTo>
                <a:cubicBezTo>
                  <a:pt x="349" y="73"/>
                  <a:pt x="349" y="73"/>
                  <a:pt x="349" y="73"/>
                </a:cubicBezTo>
                <a:cubicBezTo>
                  <a:pt x="349" y="73"/>
                  <a:pt x="350" y="73"/>
                  <a:pt x="350" y="73"/>
                </a:cubicBezTo>
                <a:cubicBezTo>
                  <a:pt x="350" y="73"/>
                  <a:pt x="349" y="73"/>
                  <a:pt x="349" y="73"/>
                </a:cubicBezTo>
                <a:cubicBezTo>
                  <a:pt x="349" y="73"/>
                  <a:pt x="349" y="73"/>
                  <a:pt x="349" y="73"/>
                </a:cubicBezTo>
                <a:close/>
                <a:moveTo>
                  <a:pt x="348" y="91"/>
                </a:moveTo>
                <a:cubicBezTo>
                  <a:pt x="348" y="91"/>
                  <a:pt x="348" y="91"/>
                  <a:pt x="348" y="92"/>
                </a:cubicBezTo>
                <a:cubicBezTo>
                  <a:pt x="349" y="92"/>
                  <a:pt x="350" y="91"/>
                  <a:pt x="350" y="90"/>
                </a:cubicBezTo>
                <a:cubicBezTo>
                  <a:pt x="350" y="90"/>
                  <a:pt x="350" y="90"/>
                  <a:pt x="350" y="90"/>
                </a:cubicBezTo>
                <a:cubicBezTo>
                  <a:pt x="349" y="91"/>
                  <a:pt x="349" y="91"/>
                  <a:pt x="348" y="91"/>
                </a:cubicBezTo>
                <a:close/>
                <a:moveTo>
                  <a:pt x="348" y="117"/>
                </a:moveTo>
                <a:cubicBezTo>
                  <a:pt x="348" y="118"/>
                  <a:pt x="348" y="118"/>
                  <a:pt x="348" y="118"/>
                </a:cubicBezTo>
                <a:cubicBezTo>
                  <a:pt x="349" y="118"/>
                  <a:pt x="350" y="119"/>
                  <a:pt x="350" y="118"/>
                </a:cubicBezTo>
                <a:cubicBezTo>
                  <a:pt x="351" y="118"/>
                  <a:pt x="351" y="117"/>
                  <a:pt x="351" y="117"/>
                </a:cubicBezTo>
                <a:cubicBezTo>
                  <a:pt x="351" y="117"/>
                  <a:pt x="351" y="117"/>
                  <a:pt x="351" y="117"/>
                </a:cubicBezTo>
                <a:cubicBezTo>
                  <a:pt x="350" y="117"/>
                  <a:pt x="350" y="117"/>
                  <a:pt x="350" y="117"/>
                </a:cubicBezTo>
                <a:cubicBezTo>
                  <a:pt x="350" y="118"/>
                  <a:pt x="350" y="118"/>
                  <a:pt x="350" y="118"/>
                </a:cubicBezTo>
                <a:cubicBezTo>
                  <a:pt x="349" y="118"/>
                  <a:pt x="349" y="117"/>
                  <a:pt x="349" y="117"/>
                </a:cubicBezTo>
                <a:cubicBezTo>
                  <a:pt x="349" y="117"/>
                  <a:pt x="349" y="117"/>
                  <a:pt x="350" y="117"/>
                </a:cubicBezTo>
                <a:cubicBezTo>
                  <a:pt x="349" y="117"/>
                  <a:pt x="349" y="116"/>
                  <a:pt x="349" y="116"/>
                </a:cubicBezTo>
                <a:cubicBezTo>
                  <a:pt x="348" y="116"/>
                  <a:pt x="348" y="117"/>
                  <a:pt x="348" y="117"/>
                </a:cubicBezTo>
                <a:close/>
                <a:moveTo>
                  <a:pt x="348" y="100"/>
                </a:moveTo>
                <a:cubicBezTo>
                  <a:pt x="348" y="100"/>
                  <a:pt x="348" y="100"/>
                  <a:pt x="348" y="100"/>
                </a:cubicBezTo>
                <a:cubicBezTo>
                  <a:pt x="348" y="100"/>
                  <a:pt x="348" y="100"/>
                  <a:pt x="347" y="100"/>
                </a:cubicBezTo>
                <a:cubicBezTo>
                  <a:pt x="347" y="100"/>
                  <a:pt x="348" y="100"/>
                  <a:pt x="348" y="100"/>
                </a:cubicBezTo>
                <a:cubicBezTo>
                  <a:pt x="348" y="100"/>
                  <a:pt x="348" y="100"/>
                  <a:pt x="348" y="100"/>
                </a:cubicBezTo>
                <a:close/>
                <a:moveTo>
                  <a:pt x="348" y="72"/>
                </a:moveTo>
                <a:cubicBezTo>
                  <a:pt x="347" y="72"/>
                  <a:pt x="347" y="73"/>
                  <a:pt x="346" y="72"/>
                </a:cubicBezTo>
                <a:cubicBezTo>
                  <a:pt x="346" y="71"/>
                  <a:pt x="345" y="72"/>
                  <a:pt x="345" y="72"/>
                </a:cubicBezTo>
                <a:cubicBezTo>
                  <a:pt x="345" y="72"/>
                  <a:pt x="345" y="73"/>
                  <a:pt x="345" y="73"/>
                </a:cubicBezTo>
                <a:cubicBezTo>
                  <a:pt x="346" y="73"/>
                  <a:pt x="347" y="73"/>
                  <a:pt x="348" y="73"/>
                </a:cubicBezTo>
                <a:cubicBezTo>
                  <a:pt x="348" y="73"/>
                  <a:pt x="348" y="73"/>
                  <a:pt x="348" y="73"/>
                </a:cubicBezTo>
                <a:cubicBezTo>
                  <a:pt x="348" y="73"/>
                  <a:pt x="348" y="72"/>
                  <a:pt x="348" y="72"/>
                </a:cubicBezTo>
                <a:close/>
                <a:moveTo>
                  <a:pt x="347" y="47"/>
                </a:moveTo>
                <a:cubicBezTo>
                  <a:pt x="347" y="47"/>
                  <a:pt x="347" y="47"/>
                  <a:pt x="347" y="47"/>
                </a:cubicBezTo>
                <a:cubicBezTo>
                  <a:pt x="347" y="47"/>
                  <a:pt x="347" y="47"/>
                  <a:pt x="348" y="47"/>
                </a:cubicBezTo>
                <a:cubicBezTo>
                  <a:pt x="348" y="46"/>
                  <a:pt x="347" y="46"/>
                  <a:pt x="347" y="46"/>
                </a:cubicBezTo>
                <a:cubicBezTo>
                  <a:pt x="347" y="46"/>
                  <a:pt x="347" y="46"/>
                  <a:pt x="347" y="47"/>
                </a:cubicBezTo>
                <a:close/>
                <a:moveTo>
                  <a:pt x="346" y="64"/>
                </a:moveTo>
                <a:cubicBezTo>
                  <a:pt x="346" y="64"/>
                  <a:pt x="346" y="64"/>
                  <a:pt x="347" y="64"/>
                </a:cubicBezTo>
                <a:cubicBezTo>
                  <a:pt x="347" y="64"/>
                  <a:pt x="347" y="64"/>
                  <a:pt x="347" y="64"/>
                </a:cubicBezTo>
                <a:cubicBezTo>
                  <a:pt x="347" y="64"/>
                  <a:pt x="346" y="63"/>
                  <a:pt x="346" y="63"/>
                </a:cubicBezTo>
                <a:cubicBezTo>
                  <a:pt x="346" y="64"/>
                  <a:pt x="346" y="64"/>
                  <a:pt x="346" y="64"/>
                </a:cubicBezTo>
                <a:close/>
                <a:moveTo>
                  <a:pt x="345" y="44"/>
                </a:moveTo>
                <a:cubicBezTo>
                  <a:pt x="345" y="44"/>
                  <a:pt x="345" y="44"/>
                  <a:pt x="346" y="44"/>
                </a:cubicBezTo>
                <a:cubicBezTo>
                  <a:pt x="346" y="44"/>
                  <a:pt x="346" y="44"/>
                  <a:pt x="346" y="44"/>
                </a:cubicBezTo>
                <a:cubicBezTo>
                  <a:pt x="346" y="44"/>
                  <a:pt x="346" y="44"/>
                  <a:pt x="346" y="44"/>
                </a:cubicBezTo>
                <a:cubicBezTo>
                  <a:pt x="346" y="44"/>
                  <a:pt x="345" y="44"/>
                  <a:pt x="345" y="44"/>
                </a:cubicBezTo>
                <a:close/>
                <a:moveTo>
                  <a:pt x="345" y="45"/>
                </a:moveTo>
                <a:cubicBezTo>
                  <a:pt x="345" y="45"/>
                  <a:pt x="345" y="45"/>
                  <a:pt x="346" y="45"/>
                </a:cubicBezTo>
                <a:cubicBezTo>
                  <a:pt x="346" y="45"/>
                  <a:pt x="346" y="45"/>
                  <a:pt x="346" y="45"/>
                </a:cubicBezTo>
                <a:cubicBezTo>
                  <a:pt x="346" y="45"/>
                  <a:pt x="346" y="45"/>
                  <a:pt x="346" y="45"/>
                </a:cubicBezTo>
                <a:cubicBezTo>
                  <a:pt x="346" y="45"/>
                  <a:pt x="345" y="45"/>
                  <a:pt x="345" y="45"/>
                </a:cubicBezTo>
                <a:close/>
                <a:moveTo>
                  <a:pt x="344" y="48"/>
                </a:moveTo>
                <a:cubicBezTo>
                  <a:pt x="344" y="48"/>
                  <a:pt x="344" y="48"/>
                  <a:pt x="344" y="48"/>
                </a:cubicBezTo>
                <a:cubicBezTo>
                  <a:pt x="345" y="48"/>
                  <a:pt x="345" y="48"/>
                  <a:pt x="345" y="48"/>
                </a:cubicBezTo>
                <a:cubicBezTo>
                  <a:pt x="345" y="48"/>
                  <a:pt x="345" y="47"/>
                  <a:pt x="345" y="47"/>
                </a:cubicBezTo>
                <a:cubicBezTo>
                  <a:pt x="344" y="47"/>
                  <a:pt x="344" y="48"/>
                  <a:pt x="344" y="48"/>
                </a:cubicBezTo>
                <a:close/>
                <a:moveTo>
                  <a:pt x="343" y="37"/>
                </a:moveTo>
                <a:cubicBezTo>
                  <a:pt x="344" y="37"/>
                  <a:pt x="344" y="37"/>
                  <a:pt x="344" y="38"/>
                </a:cubicBezTo>
                <a:cubicBezTo>
                  <a:pt x="344" y="38"/>
                  <a:pt x="344" y="37"/>
                  <a:pt x="344" y="37"/>
                </a:cubicBezTo>
                <a:cubicBezTo>
                  <a:pt x="344" y="37"/>
                  <a:pt x="344" y="37"/>
                  <a:pt x="344" y="37"/>
                </a:cubicBezTo>
                <a:cubicBezTo>
                  <a:pt x="344" y="37"/>
                  <a:pt x="343" y="37"/>
                  <a:pt x="343" y="37"/>
                </a:cubicBezTo>
                <a:close/>
                <a:moveTo>
                  <a:pt x="342" y="65"/>
                </a:moveTo>
                <a:cubicBezTo>
                  <a:pt x="343" y="65"/>
                  <a:pt x="344" y="65"/>
                  <a:pt x="345" y="65"/>
                </a:cubicBezTo>
                <a:cubicBezTo>
                  <a:pt x="345" y="65"/>
                  <a:pt x="345" y="65"/>
                  <a:pt x="345" y="65"/>
                </a:cubicBezTo>
                <a:cubicBezTo>
                  <a:pt x="345" y="65"/>
                  <a:pt x="345" y="64"/>
                  <a:pt x="345" y="64"/>
                </a:cubicBezTo>
                <a:cubicBezTo>
                  <a:pt x="344" y="64"/>
                  <a:pt x="343" y="64"/>
                  <a:pt x="343" y="64"/>
                </a:cubicBezTo>
                <a:cubicBezTo>
                  <a:pt x="342" y="64"/>
                  <a:pt x="342" y="64"/>
                  <a:pt x="342" y="64"/>
                </a:cubicBezTo>
                <a:cubicBezTo>
                  <a:pt x="342" y="65"/>
                  <a:pt x="342" y="64"/>
                  <a:pt x="342" y="65"/>
                </a:cubicBezTo>
                <a:close/>
                <a:moveTo>
                  <a:pt x="342" y="70"/>
                </a:moveTo>
                <a:cubicBezTo>
                  <a:pt x="342" y="70"/>
                  <a:pt x="342" y="70"/>
                  <a:pt x="342" y="70"/>
                </a:cubicBezTo>
                <a:cubicBezTo>
                  <a:pt x="342" y="70"/>
                  <a:pt x="342" y="70"/>
                  <a:pt x="342" y="70"/>
                </a:cubicBezTo>
                <a:cubicBezTo>
                  <a:pt x="342" y="70"/>
                  <a:pt x="342" y="70"/>
                  <a:pt x="342" y="70"/>
                </a:cubicBezTo>
                <a:cubicBezTo>
                  <a:pt x="342" y="70"/>
                  <a:pt x="342" y="70"/>
                  <a:pt x="342" y="70"/>
                </a:cubicBezTo>
                <a:close/>
                <a:moveTo>
                  <a:pt x="341" y="137"/>
                </a:moveTo>
                <a:cubicBezTo>
                  <a:pt x="341" y="137"/>
                  <a:pt x="341" y="137"/>
                  <a:pt x="341" y="137"/>
                </a:cubicBezTo>
                <a:cubicBezTo>
                  <a:pt x="342" y="137"/>
                  <a:pt x="342" y="137"/>
                  <a:pt x="342" y="137"/>
                </a:cubicBezTo>
                <a:cubicBezTo>
                  <a:pt x="342" y="137"/>
                  <a:pt x="342" y="137"/>
                  <a:pt x="341" y="137"/>
                </a:cubicBezTo>
                <a:cubicBezTo>
                  <a:pt x="341" y="137"/>
                  <a:pt x="341" y="137"/>
                  <a:pt x="341" y="137"/>
                </a:cubicBezTo>
                <a:close/>
                <a:moveTo>
                  <a:pt x="341" y="63"/>
                </a:moveTo>
                <a:cubicBezTo>
                  <a:pt x="341" y="63"/>
                  <a:pt x="341" y="63"/>
                  <a:pt x="341" y="63"/>
                </a:cubicBezTo>
                <a:cubicBezTo>
                  <a:pt x="341" y="63"/>
                  <a:pt x="341" y="63"/>
                  <a:pt x="341" y="63"/>
                </a:cubicBezTo>
                <a:cubicBezTo>
                  <a:pt x="341" y="63"/>
                  <a:pt x="341" y="63"/>
                  <a:pt x="341" y="63"/>
                </a:cubicBezTo>
                <a:cubicBezTo>
                  <a:pt x="341" y="63"/>
                  <a:pt x="341" y="63"/>
                  <a:pt x="341" y="63"/>
                </a:cubicBezTo>
                <a:close/>
                <a:moveTo>
                  <a:pt x="341" y="33"/>
                </a:moveTo>
                <a:cubicBezTo>
                  <a:pt x="341" y="33"/>
                  <a:pt x="341" y="33"/>
                  <a:pt x="341" y="33"/>
                </a:cubicBezTo>
                <a:cubicBezTo>
                  <a:pt x="341" y="33"/>
                  <a:pt x="341" y="33"/>
                  <a:pt x="341" y="33"/>
                </a:cubicBezTo>
                <a:cubicBezTo>
                  <a:pt x="341" y="33"/>
                  <a:pt x="341" y="33"/>
                  <a:pt x="341" y="33"/>
                </a:cubicBezTo>
                <a:cubicBezTo>
                  <a:pt x="341" y="33"/>
                  <a:pt x="341" y="33"/>
                  <a:pt x="341" y="33"/>
                </a:cubicBezTo>
                <a:close/>
                <a:moveTo>
                  <a:pt x="341" y="36"/>
                </a:moveTo>
                <a:cubicBezTo>
                  <a:pt x="341" y="36"/>
                  <a:pt x="341" y="36"/>
                  <a:pt x="341" y="36"/>
                </a:cubicBezTo>
                <a:cubicBezTo>
                  <a:pt x="341" y="36"/>
                  <a:pt x="341" y="37"/>
                  <a:pt x="341" y="37"/>
                </a:cubicBezTo>
                <a:cubicBezTo>
                  <a:pt x="341" y="37"/>
                  <a:pt x="341" y="36"/>
                  <a:pt x="341" y="36"/>
                </a:cubicBezTo>
                <a:cubicBezTo>
                  <a:pt x="341" y="36"/>
                  <a:pt x="341" y="36"/>
                  <a:pt x="341" y="36"/>
                </a:cubicBezTo>
                <a:cubicBezTo>
                  <a:pt x="341" y="36"/>
                  <a:pt x="341" y="36"/>
                  <a:pt x="341" y="36"/>
                </a:cubicBezTo>
                <a:close/>
                <a:moveTo>
                  <a:pt x="339" y="53"/>
                </a:moveTo>
                <a:cubicBezTo>
                  <a:pt x="339" y="53"/>
                  <a:pt x="340" y="53"/>
                  <a:pt x="340" y="53"/>
                </a:cubicBezTo>
                <a:cubicBezTo>
                  <a:pt x="340" y="53"/>
                  <a:pt x="340" y="53"/>
                  <a:pt x="340" y="53"/>
                </a:cubicBezTo>
                <a:cubicBezTo>
                  <a:pt x="340" y="53"/>
                  <a:pt x="340" y="53"/>
                  <a:pt x="340" y="53"/>
                </a:cubicBezTo>
                <a:cubicBezTo>
                  <a:pt x="340" y="53"/>
                  <a:pt x="340" y="53"/>
                  <a:pt x="339" y="53"/>
                </a:cubicBezTo>
                <a:close/>
                <a:moveTo>
                  <a:pt x="339" y="36"/>
                </a:moveTo>
                <a:cubicBezTo>
                  <a:pt x="339" y="37"/>
                  <a:pt x="339" y="37"/>
                  <a:pt x="339" y="37"/>
                </a:cubicBezTo>
                <a:cubicBezTo>
                  <a:pt x="339" y="37"/>
                  <a:pt x="340" y="36"/>
                  <a:pt x="340" y="36"/>
                </a:cubicBezTo>
                <a:cubicBezTo>
                  <a:pt x="340" y="36"/>
                  <a:pt x="339" y="36"/>
                  <a:pt x="339" y="36"/>
                </a:cubicBezTo>
                <a:cubicBezTo>
                  <a:pt x="339" y="36"/>
                  <a:pt x="339" y="36"/>
                  <a:pt x="339" y="36"/>
                </a:cubicBezTo>
                <a:close/>
                <a:moveTo>
                  <a:pt x="338" y="64"/>
                </a:moveTo>
                <a:cubicBezTo>
                  <a:pt x="338" y="64"/>
                  <a:pt x="339" y="64"/>
                  <a:pt x="339" y="64"/>
                </a:cubicBezTo>
                <a:cubicBezTo>
                  <a:pt x="339" y="64"/>
                  <a:pt x="339" y="64"/>
                  <a:pt x="340" y="63"/>
                </a:cubicBezTo>
                <a:cubicBezTo>
                  <a:pt x="340" y="63"/>
                  <a:pt x="340" y="63"/>
                  <a:pt x="340" y="63"/>
                </a:cubicBezTo>
                <a:cubicBezTo>
                  <a:pt x="340" y="63"/>
                  <a:pt x="339" y="63"/>
                  <a:pt x="339" y="63"/>
                </a:cubicBezTo>
                <a:cubicBezTo>
                  <a:pt x="339" y="63"/>
                  <a:pt x="339" y="63"/>
                  <a:pt x="339" y="63"/>
                </a:cubicBezTo>
                <a:cubicBezTo>
                  <a:pt x="338" y="63"/>
                  <a:pt x="338" y="64"/>
                  <a:pt x="338" y="64"/>
                </a:cubicBezTo>
                <a:close/>
                <a:moveTo>
                  <a:pt x="338" y="126"/>
                </a:moveTo>
                <a:cubicBezTo>
                  <a:pt x="338" y="126"/>
                  <a:pt x="338" y="126"/>
                  <a:pt x="338" y="125"/>
                </a:cubicBezTo>
                <a:cubicBezTo>
                  <a:pt x="338" y="125"/>
                  <a:pt x="338" y="126"/>
                  <a:pt x="338" y="126"/>
                </a:cubicBezTo>
                <a:cubicBezTo>
                  <a:pt x="338" y="126"/>
                  <a:pt x="338" y="126"/>
                  <a:pt x="338" y="126"/>
                </a:cubicBezTo>
                <a:cubicBezTo>
                  <a:pt x="338" y="126"/>
                  <a:pt x="338" y="126"/>
                  <a:pt x="338" y="126"/>
                </a:cubicBezTo>
                <a:close/>
                <a:moveTo>
                  <a:pt x="338" y="109"/>
                </a:moveTo>
                <a:cubicBezTo>
                  <a:pt x="338" y="109"/>
                  <a:pt x="338" y="109"/>
                  <a:pt x="338" y="109"/>
                </a:cubicBezTo>
                <a:cubicBezTo>
                  <a:pt x="338" y="109"/>
                  <a:pt x="338" y="109"/>
                  <a:pt x="338" y="109"/>
                </a:cubicBezTo>
                <a:cubicBezTo>
                  <a:pt x="338" y="109"/>
                  <a:pt x="338" y="109"/>
                  <a:pt x="338" y="109"/>
                </a:cubicBezTo>
                <a:cubicBezTo>
                  <a:pt x="338" y="109"/>
                  <a:pt x="338" y="109"/>
                  <a:pt x="338" y="109"/>
                </a:cubicBezTo>
                <a:close/>
                <a:moveTo>
                  <a:pt x="338" y="103"/>
                </a:moveTo>
                <a:cubicBezTo>
                  <a:pt x="338" y="103"/>
                  <a:pt x="338" y="104"/>
                  <a:pt x="338" y="104"/>
                </a:cubicBezTo>
                <a:cubicBezTo>
                  <a:pt x="338" y="104"/>
                  <a:pt x="338" y="104"/>
                  <a:pt x="338" y="104"/>
                </a:cubicBezTo>
                <a:cubicBezTo>
                  <a:pt x="338" y="103"/>
                  <a:pt x="338" y="103"/>
                  <a:pt x="338" y="103"/>
                </a:cubicBezTo>
                <a:cubicBezTo>
                  <a:pt x="338" y="103"/>
                  <a:pt x="338" y="103"/>
                  <a:pt x="338" y="103"/>
                </a:cubicBezTo>
                <a:close/>
                <a:moveTo>
                  <a:pt x="337" y="38"/>
                </a:moveTo>
                <a:cubicBezTo>
                  <a:pt x="337" y="38"/>
                  <a:pt x="337" y="38"/>
                  <a:pt x="337" y="38"/>
                </a:cubicBezTo>
                <a:cubicBezTo>
                  <a:pt x="337" y="38"/>
                  <a:pt x="337" y="38"/>
                  <a:pt x="337" y="38"/>
                </a:cubicBezTo>
                <a:cubicBezTo>
                  <a:pt x="337" y="38"/>
                  <a:pt x="337" y="38"/>
                  <a:pt x="337" y="38"/>
                </a:cubicBezTo>
                <a:cubicBezTo>
                  <a:pt x="337" y="38"/>
                  <a:pt x="337" y="38"/>
                  <a:pt x="338" y="38"/>
                </a:cubicBezTo>
                <a:cubicBezTo>
                  <a:pt x="338" y="38"/>
                  <a:pt x="338" y="38"/>
                  <a:pt x="338" y="38"/>
                </a:cubicBezTo>
                <a:cubicBezTo>
                  <a:pt x="338" y="38"/>
                  <a:pt x="338" y="38"/>
                  <a:pt x="337" y="38"/>
                </a:cubicBezTo>
                <a:close/>
                <a:moveTo>
                  <a:pt x="335" y="36"/>
                </a:moveTo>
                <a:cubicBezTo>
                  <a:pt x="335" y="36"/>
                  <a:pt x="335" y="36"/>
                  <a:pt x="335" y="36"/>
                </a:cubicBezTo>
                <a:cubicBezTo>
                  <a:pt x="335" y="36"/>
                  <a:pt x="336" y="37"/>
                  <a:pt x="336" y="37"/>
                </a:cubicBezTo>
                <a:cubicBezTo>
                  <a:pt x="336" y="37"/>
                  <a:pt x="337" y="37"/>
                  <a:pt x="337" y="36"/>
                </a:cubicBezTo>
                <a:cubicBezTo>
                  <a:pt x="337" y="36"/>
                  <a:pt x="337" y="36"/>
                  <a:pt x="337" y="36"/>
                </a:cubicBezTo>
                <a:cubicBezTo>
                  <a:pt x="337" y="36"/>
                  <a:pt x="337" y="36"/>
                  <a:pt x="337" y="36"/>
                </a:cubicBezTo>
                <a:cubicBezTo>
                  <a:pt x="337" y="36"/>
                  <a:pt x="336" y="36"/>
                  <a:pt x="336" y="36"/>
                </a:cubicBezTo>
                <a:cubicBezTo>
                  <a:pt x="336" y="36"/>
                  <a:pt x="335" y="36"/>
                  <a:pt x="335" y="36"/>
                </a:cubicBezTo>
                <a:close/>
                <a:moveTo>
                  <a:pt x="335" y="33"/>
                </a:moveTo>
                <a:cubicBezTo>
                  <a:pt x="335" y="33"/>
                  <a:pt x="335" y="33"/>
                  <a:pt x="335" y="33"/>
                </a:cubicBezTo>
                <a:cubicBezTo>
                  <a:pt x="335" y="33"/>
                  <a:pt x="335" y="33"/>
                  <a:pt x="336" y="33"/>
                </a:cubicBezTo>
                <a:cubicBezTo>
                  <a:pt x="335" y="32"/>
                  <a:pt x="335" y="32"/>
                  <a:pt x="335" y="32"/>
                </a:cubicBezTo>
                <a:cubicBezTo>
                  <a:pt x="335" y="32"/>
                  <a:pt x="335" y="32"/>
                  <a:pt x="335" y="33"/>
                </a:cubicBezTo>
                <a:close/>
                <a:moveTo>
                  <a:pt x="334" y="60"/>
                </a:moveTo>
                <a:cubicBezTo>
                  <a:pt x="334" y="60"/>
                  <a:pt x="334" y="61"/>
                  <a:pt x="334" y="61"/>
                </a:cubicBezTo>
                <a:cubicBezTo>
                  <a:pt x="334" y="61"/>
                  <a:pt x="334" y="61"/>
                  <a:pt x="334" y="60"/>
                </a:cubicBezTo>
                <a:cubicBezTo>
                  <a:pt x="334" y="60"/>
                  <a:pt x="334" y="60"/>
                  <a:pt x="334" y="60"/>
                </a:cubicBezTo>
                <a:cubicBezTo>
                  <a:pt x="334" y="60"/>
                  <a:pt x="334" y="60"/>
                  <a:pt x="334" y="60"/>
                </a:cubicBezTo>
                <a:close/>
                <a:moveTo>
                  <a:pt x="334" y="61"/>
                </a:moveTo>
                <a:cubicBezTo>
                  <a:pt x="333" y="62"/>
                  <a:pt x="333" y="62"/>
                  <a:pt x="333" y="63"/>
                </a:cubicBezTo>
                <a:cubicBezTo>
                  <a:pt x="333" y="63"/>
                  <a:pt x="334" y="63"/>
                  <a:pt x="334" y="63"/>
                </a:cubicBezTo>
                <a:cubicBezTo>
                  <a:pt x="334" y="63"/>
                  <a:pt x="335" y="62"/>
                  <a:pt x="335" y="62"/>
                </a:cubicBezTo>
                <a:cubicBezTo>
                  <a:pt x="335" y="61"/>
                  <a:pt x="335" y="61"/>
                  <a:pt x="334" y="61"/>
                </a:cubicBezTo>
                <a:cubicBezTo>
                  <a:pt x="334" y="61"/>
                  <a:pt x="334" y="61"/>
                  <a:pt x="334" y="61"/>
                </a:cubicBezTo>
                <a:close/>
                <a:moveTo>
                  <a:pt x="334" y="60"/>
                </a:moveTo>
                <a:cubicBezTo>
                  <a:pt x="334" y="60"/>
                  <a:pt x="334" y="60"/>
                  <a:pt x="334" y="60"/>
                </a:cubicBezTo>
                <a:cubicBezTo>
                  <a:pt x="334" y="60"/>
                  <a:pt x="334" y="60"/>
                  <a:pt x="334" y="60"/>
                </a:cubicBezTo>
                <a:cubicBezTo>
                  <a:pt x="334" y="60"/>
                  <a:pt x="334" y="60"/>
                  <a:pt x="334" y="60"/>
                </a:cubicBezTo>
                <a:cubicBezTo>
                  <a:pt x="334" y="60"/>
                  <a:pt x="334" y="60"/>
                  <a:pt x="334" y="60"/>
                </a:cubicBezTo>
                <a:close/>
                <a:moveTo>
                  <a:pt x="333" y="32"/>
                </a:moveTo>
                <a:cubicBezTo>
                  <a:pt x="332" y="33"/>
                  <a:pt x="331" y="32"/>
                  <a:pt x="330" y="32"/>
                </a:cubicBezTo>
                <a:cubicBezTo>
                  <a:pt x="330" y="32"/>
                  <a:pt x="330" y="32"/>
                  <a:pt x="330" y="32"/>
                </a:cubicBezTo>
                <a:cubicBezTo>
                  <a:pt x="330" y="32"/>
                  <a:pt x="330" y="32"/>
                  <a:pt x="330" y="32"/>
                </a:cubicBezTo>
                <a:cubicBezTo>
                  <a:pt x="330" y="32"/>
                  <a:pt x="331" y="32"/>
                  <a:pt x="331" y="32"/>
                </a:cubicBezTo>
                <a:cubicBezTo>
                  <a:pt x="331" y="32"/>
                  <a:pt x="331" y="31"/>
                  <a:pt x="331" y="31"/>
                </a:cubicBezTo>
                <a:cubicBezTo>
                  <a:pt x="331" y="31"/>
                  <a:pt x="331" y="31"/>
                  <a:pt x="331" y="31"/>
                </a:cubicBezTo>
                <a:cubicBezTo>
                  <a:pt x="330" y="31"/>
                  <a:pt x="330" y="31"/>
                  <a:pt x="330" y="30"/>
                </a:cubicBezTo>
                <a:cubicBezTo>
                  <a:pt x="331" y="30"/>
                  <a:pt x="331" y="30"/>
                  <a:pt x="331" y="29"/>
                </a:cubicBezTo>
                <a:cubicBezTo>
                  <a:pt x="331" y="29"/>
                  <a:pt x="331" y="29"/>
                  <a:pt x="330" y="29"/>
                </a:cubicBezTo>
                <a:cubicBezTo>
                  <a:pt x="330" y="29"/>
                  <a:pt x="330" y="29"/>
                  <a:pt x="330" y="29"/>
                </a:cubicBezTo>
                <a:cubicBezTo>
                  <a:pt x="328" y="29"/>
                  <a:pt x="328" y="29"/>
                  <a:pt x="328" y="31"/>
                </a:cubicBezTo>
                <a:cubicBezTo>
                  <a:pt x="328" y="31"/>
                  <a:pt x="328" y="31"/>
                  <a:pt x="328" y="31"/>
                </a:cubicBezTo>
                <a:cubicBezTo>
                  <a:pt x="327" y="32"/>
                  <a:pt x="327" y="32"/>
                  <a:pt x="328" y="33"/>
                </a:cubicBezTo>
                <a:cubicBezTo>
                  <a:pt x="329" y="33"/>
                  <a:pt x="329" y="33"/>
                  <a:pt x="330" y="33"/>
                </a:cubicBezTo>
                <a:cubicBezTo>
                  <a:pt x="330" y="33"/>
                  <a:pt x="331" y="33"/>
                  <a:pt x="331" y="34"/>
                </a:cubicBezTo>
                <a:cubicBezTo>
                  <a:pt x="331" y="34"/>
                  <a:pt x="331" y="34"/>
                  <a:pt x="331" y="34"/>
                </a:cubicBezTo>
                <a:cubicBezTo>
                  <a:pt x="331" y="34"/>
                  <a:pt x="332" y="34"/>
                  <a:pt x="332" y="34"/>
                </a:cubicBezTo>
                <a:cubicBezTo>
                  <a:pt x="332" y="33"/>
                  <a:pt x="332" y="33"/>
                  <a:pt x="333" y="33"/>
                </a:cubicBezTo>
                <a:cubicBezTo>
                  <a:pt x="333" y="33"/>
                  <a:pt x="333" y="33"/>
                  <a:pt x="333" y="33"/>
                </a:cubicBezTo>
                <a:cubicBezTo>
                  <a:pt x="334" y="33"/>
                  <a:pt x="334" y="33"/>
                  <a:pt x="334" y="33"/>
                </a:cubicBezTo>
                <a:cubicBezTo>
                  <a:pt x="334" y="33"/>
                  <a:pt x="333" y="32"/>
                  <a:pt x="333" y="32"/>
                </a:cubicBezTo>
                <a:close/>
                <a:moveTo>
                  <a:pt x="328" y="27"/>
                </a:moveTo>
                <a:cubicBezTo>
                  <a:pt x="328" y="27"/>
                  <a:pt x="328" y="27"/>
                  <a:pt x="328" y="27"/>
                </a:cubicBezTo>
                <a:cubicBezTo>
                  <a:pt x="328" y="27"/>
                  <a:pt x="328" y="27"/>
                  <a:pt x="328" y="27"/>
                </a:cubicBezTo>
                <a:cubicBezTo>
                  <a:pt x="328" y="27"/>
                  <a:pt x="328" y="27"/>
                  <a:pt x="328" y="27"/>
                </a:cubicBezTo>
                <a:close/>
                <a:moveTo>
                  <a:pt x="330" y="12"/>
                </a:moveTo>
                <a:cubicBezTo>
                  <a:pt x="330" y="12"/>
                  <a:pt x="330" y="12"/>
                  <a:pt x="330" y="11"/>
                </a:cubicBezTo>
                <a:cubicBezTo>
                  <a:pt x="330" y="11"/>
                  <a:pt x="330" y="12"/>
                  <a:pt x="329" y="12"/>
                </a:cubicBezTo>
                <a:cubicBezTo>
                  <a:pt x="330" y="12"/>
                  <a:pt x="330" y="12"/>
                  <a:pt x="330" y="12"/>
                </a:cubicBezTo>
                <a:cubicBezTo>
                  <a:pt x="330" y="12"/>
                  <a:pt x="330" y="12"/>
                  <a:pt x="330" y="12"/>
                </a:cubicBezTo>
                <a:close/>
                <a:moveTo>
                  <a:pt x="330" y="13"/>
                </a:moveTo>
                <a:cubicBezTo>
                  <a:pt x="330" y="13"/>
                  <a:pt x="330" y="13"/>
                  <a:pt x="329" y="13"/>
                </a:cubicBezTo>
                <a:cubicBezTo>
                  <a:pt x="330" y="13"/>
                  <a:pt x="330" y="13"/>
                  <a:pt x="330" y="14"/>
                </a:cubicBezTo>
                <a:cubicBezTo>
                  <a:pt x="330" y="14"/>
                  <a:pt x="330" y="13"/>
                  <a:pt x="330" y="13"/>
                </a:cubicBezTo>
                <a:cubicBezTo>
                  <a:pt x="330" y="13"/>
                  <a:pt x="330" y="13"/>
                  <a:pt x="330" y="13"/>
                </a:cubicBezTo>
                <a:close/>
                <a:moveTo>
                  <a:pt x="329" y="15"/>
                </a:moveTo>
                <a:cubicBezTo>
                  <a:pt x="329" y="15"/>
                  <a:pt x="329" y="15"/>
                  <a:pt x="329" y="15"/>
                </a:cubicBezTo>
                <a:cubicBezTo>
                  <a:pt x="330" y="15"/>
                  <a:pt x="330" y="16"/>
                  <a:pt x="330" y="16"/>
                </a:cubicBezTo>
                <a:cubicBezTo>
                  <a:pt x="330" y="16"/>
                  <a:pt x="331" y="16"/>
                  <a:pt x="331" y="16"/>
                </a:cubicBezTo>
                <a:cubicBezTo>
                  <a:pt x="331" y="16"/>
                  <a:pt x="331" y="15"/>
                  <a:pt x="331" y="15"/>
                </a:cubicBezTo>
                <a:cubicBezTo>
                  <a:pt x="330" y="15"/>
                  <a:pt x="330" y="15"/>
                  <a:pt x="330" y="15"/>
                </a:cubicBezTo>
                <a:cubicBezTo>
                  <a:pt x="330" y="15"/>
                  <a:pt x="330" y="15"/>
                  <a:pt x="329" y="15"/>
                </a:cubicBezTo>
                <a:close/>
                <a:moveTo>
                  <a:pt x="329" y="25"/>
                </a:moveTo>
                <a:cubicBezTo>
                  <a:pt x="329" y="25"/>
                  <a:pt x="329" y="25"/>
                  <a:pt x="328" y="25"/>
                </a:cubicBezTo>
                <a:cubicBezTo>
                  <a:pt x="328" y="25"/>
                  <a:pt x="328" y="25"/>
                  <a:pt x="328" y="25"/>
                </a:cubicBezTo>
                <a:cubicBezTo>
                  <a:pt x="329" y="26"/>
                  <a:pt x="330" y="26"/>
                  <a:pt x="331" y="26"/>
                </a:cubicBezTo>
                <a:cubicBezTo>
                  <a:pt x="331" y="26"/>
                  <a:pt x="331" y="26"/>
                  <a:pt x="331" y="26"/>
                </a:cubicBezTo>
                <a:cubicBezTo>
                  <a:pt x="331" y="26"/>
                  <a:pt x="330" y="25"/>
                  <a:pt x="330" y="26"/>
                </a:cubicBezTo>
                <a:cubicBezTo>
                  <a:pt x="330" y="26"/>
                  <a:pt x="329" y="26"/>
                  <a:pt x="329" y="25"/>
                </a:cubicBezTo>
                <a:close/>
                <a:moveTo>
                  <a:pt x="330" y="28"/>
                </a:moveTo>
                <a:cubicBezTo>
                  <a:pt x="331" y="28"/>
                  <a:pt x="331" y="28"/>
                  <a:pt x="331" y="28"/>
                </a:cubicBezTo>
                <a:cubicBezTo>
                  <a:pt x="331" y="28"/>
                  <a:pt x="331" y="28"/>
                  <a:pt x="331" y="29"/>
                </a:cubicBezTo>
                <a:cubicBezTo>
                  <a:pt x="331" y="28"/>
                  <a:pt x="332" y="28"/>
                  <a:pt x="331" y="28"/>
                </a:cubicBezTo>
                <a:cubicBezTo>
                  <a:pt x="331" y="27"/>
                  <a:pt x="331" y="27"/>
                  <a:pt x="330" y="28"/>
                </a:cubicBezTo>
                <a:close/>
                <a:moveTo>
                  <a:pt x="329" y="27"/>
                </a:moveTo>
                <a:cubicBezTo>
                  <a:pt x="329" y="27"/>
                  <a:pt x="329" y="27"/>
                  <a:pt x="329" y="27"/>
                </a:cubicBezTo>
                <a:cubicBezTo>
                  <a:pt x="329" y="27"/>
                  <a:pt x="329" y="27"/>
                  <a:pt x="329" y="27"/>
                </a:cubicBezTo>
                <a:cubicBezTo>
                  <a:pt x="329" y="28"/>
                  <a:pt x="329" y="28"/>
                  <a:pt x="330" y="28"/>
                </a:cubicBezTo>
                <a:cubicBezTo>
                  <a:pt x="330" y="28"/>
                  <a:pt x="329" y="27"/>
                  <a:pt x="329" y="27"/>
                </a:cubicBezTo>
                <a:close/>
                <a:moveTo>
                  <a:pt x="332" y="31"/>
                </a:moveTo>
                <a:cubicBezTo>
                  <a:pt x="332" y="31"/>
                  <a:pt x="332" y="31"/>
                  <a:pt x="333" y="32"/>
                </a:cubicBezTo>
                <a:cubicBezTo>
                  <a:pt x="333" y="31"/>
                  <a:pt x="333" y="31"/>
                  <a:pt x="333" y="30"/>
                </a:cubicBezTo>
                <a:cubicBezTo>
                  <a:pt x="333" y="30"/>
                  <a:pt x="333" y="30"/>
                  <a:pt x="333" y="30"/>
                </a:cubicBezTo>
                <a:cubicBezTo>
                  <a:pt x="332" y="30"/>
                  <a:pt x="332" y="30"/>
                  <a:pt x="332" y="31"/>
                </a:cubicBezTo>
                <a:close/>
                <a:moveTo>
                  <a:pt x="332" y="27"/>
                </a:moveTo>
                <a:cubicBezTo>
                  <a:pt x="332" y="27"/>
                  <a:pt x="332" y="27"/>
                  <a:pt x="332" y="27"/>
                </a:cubicBezTo>
                <a:cubicBezTo>
                  <a:pt x="332" y="27"/>
                  <a:pt x="332" y="26"/>
                  <a:pt x="332" y="26"/>
                </a:cubicBezTo>
                <a:cubicBezTo>
                  <a:pt x="332" y="26"/>
                  <a:pt x="332" y="27"/>
                  <a:pt x="332" y="27"/>
                </a:cubicBezTo>
                <a:cubicBezTo>
                  <a:pt x="332" y="27"/>
                  <a:pt x="332" y="27"/>
                  <a:pt x="332" y="27"/>
                </a:cubicBezTo>
                <a:close/>
                <a:moveTo>
                  <a:pt x="334" y="24"/>
                </a:moveTo>
                <a:cubicBezTo>
                  <a:pt x="334" y="23"/>
                  <a:pt x="333" y="23"/>
                  <a:pt x="332" y="23"/>
                </a:cubicBezTo>
                <a:cubicBezTo>
                  <a:pt x="332" y="23"/>
                  <a:pt x="332" y="24"/>
                  <a:pt x="332" y="24"/>
                </a:cubicBezTo>
                <a:cubicBezTo>
                  <a:pt x="332" y="24"/>
                  <a:pt x="332" y="25"/>
                  <a:pt x="333" y="25"/>
                </a:cubicBezTo>
                <a:cubicBezTo>
                  <a:pt x="334" y="25"/>
                  <a:pt x="334" y="24"/>
                  <a:pt x="334" y="24"/>
                </a:cubicBezTo>
                <a:close/>
                <a:moveTo>
                  <a:pt x="334" y="23"/>
                </a:moveTo>
                <a:cubicBezTo>
                  <a:pt x="334" y="23"/>
                  <a:pt x="334" y="23"/>
                  <a:pt x="334" y="23"/>
                </a:cubicBezTo>
                <a:cubicBezTo>
                  <a:pt x="334" y="23"/>
                  <a:pt x="334" y="23"/>
                  <a:pt x="334" y="23"/>
                </a:cubicBezTo>
                <a:cubicBezTo>
                  <a:pt x="334" y="23"/>
                  <a:pt x="334" y="23"/>
                  <a:pt x="334" y="23"/>
                </a:cubicBezTo>
                <a:close/>
                <a:moveTo>
                  <a:pt x="334" y="22"/>
                </a:moveTo>
                <a:cubicBezTo>
                  <a:pt x="334" y="22"/>
                  <a:pt x="335" y="22"/>
                  <a:pt x="335" y="22"/>
                </a:cubicBezTo>
                <a:cubicBezTo>
                  <a:pt x="335" y="22"/>
                  <a:pt x="335" y="22"/>
                  <a:pt x="335" y="22"/>
                </a:cubicBezTo>
                <a:cubicBezTo>
                  <a:pt x="335" y="22"/>
                  <a:pt x="335" y="21"/>
                  <a:pt x="334" y="21"/>
                </a:cubicBezTo>
                <a:cubicBezTo>
                  <a:pt x="334" y="21"/>
                  <a:pt x="334" y="21"/>
                  <a:pt x="334" y="21"/>
                </a:cubicBezTo>
                <a:cubicBezTo>
                  <a:pt x="334" y="21"/>
                  <a:pt x="334" y="21"/>
                  <a:pt x="334" y="22"/>
                </a:cubicBezTo>
                <a:close/>
                <a:moveTo>
                  <a:pt x="335" y="23"/>
                </a:moveTo>
                <a:cubicBezTo>
                  <a:pt x="335" y="23"/>
                  <a:pt x="335" y="23"/>
                  <a:pt x="335" y="23"/>
                </a:cubicBezTo>
                <a:cubicBezTo>
                  <a:pt x="335" y="23"/>
                  <a:pt x="334" y="23"/>
                  <a:pt x="334" y="23"/>
                </a:cubicBezTo>
                <a:cubicBezTo>
                  <a:pt x="334" y="23"/>
                  <a:pt x="334" y="23"/>
                  <a:pt x="334" y="23"/>
                </a:cubicBezTo>
                <a:cubicBezTo>
                  <a:pt x="335" y="23"/>
                  <a:pt x="335" y="23"/>
                  <a:pt x="335" y="23"/>
                </a:cubicBezTo>
                <a:cubicBezTo>
                  <a:pt x="335" y="23"/>
                  <a:pt x="335" y="23"/>
                  <a:pt x="335" y="23"/>
                </a:cubicBezTo>
                <a:close/>
                <a:moveTo>
                  <a:pt x="337" y="19"/>
                </a:moveTo>
                <a:cubicBezTo>
                  <a:pt x="337" y="19"/>
                  <a:pt x="337" y="19"/>
                  <a:pt x="337" y="19"/>
                </a:cubicBezTo>
                <a:cubicBezTo>
                  <a:pt x="336" y="19"/>
                  <a:pt x="335" y="19"/>
                  <a:pt x="335" y="19"/>
                </a:cubicBezTo>
                <a:cubicBezTo>
                  <a:pt x="334" y="18"/>
                  <a:pt x="333" y="19"/>
                  <a:pt x="333" y="19"/>
                </a:cubicBezTo>
                <a:cubicBezTo>
                  <a:pt x="333" y="19"/>
                  <a:pt x="333" y="20"/>
                  <a:pt x="333" y="20"/>
                </a:cubicBezTo>
                <a:cubicBezTo>
                  <a:pt x="333" y="20"/>
                  <a:pt x="333" y="20"/>
                  <a:pt x="333" y="20"/>
                </a:cubicBezTo>
                <a:cubicBezTo>
                  <a:pt x="335" y="20"/>
                  <a:pt x="336" y="19"/>
                  <a:pt x="337" y="19"/>
                </a:cubicBezTo>
                <a:close/>
                <a:moveTo>
                  <a:pt x="334" y="10"/>
                </a:moveTo>
                <a:cubicBezTo>
                  <a:pt x="334" y="10"/>
                  <a:pt x="334" y="10"/>
                  <a:pt x="334" y="10"/>
                </a:cubicBezTo>
                <a:cubicBezTo>
                  <a:pt x="334" y="10"/>
                  <a:pt x="334" y="9"/>
                  <a:pt x="334" y="9"/>
                </a:cubicBezTo>
                <a:cubicBezTo>
                  <a:pt x="334" y="9"/>
                  <a:pt x="333" y="10"/>
                  <a:pt x="333" y="10"/>
                </a:cubicBezTo>
                <a:cubicBezTo>
                  <a:pt x="333" y="10"/>
                  <a:pt x="334" y="10"/>
                  <a:pt x="334" y="10"/>
                </a:cubicBezTo>
                <a:close/>
                <a:moveTo>
                  <a:pt x="334" y="17"/>
                </a:moveTo>
                <a:cubicBezTo>
                  <a:pt x="334" y="17"/>
                  <a:pt x="334" y="17"/>
                  <a:pt x="334" y="17"/>
                </a:cubicBezTo>
                <a:cubicBezTo>
                  <a:pt x="334" y="17"/>
                  <a:pt x="334" y="17"/>
                  <a:pt x="334" y="17"/>
                </a:cubicBezTo>
                <a:cubicBezTo>
                  <a:pt x="334" y="17"/>
                  <a:pt x="334" y="17"/>
                  <a:pt x="334" y="17"/>
                </a:cubicBezTo>
                <a:close/>
                <a:moveTo>
                  <a:pt x="340" y="23"/>
                </a:moveTo>
                <a:cubicBezTo>
                  <a:pt x="340" y="23"/>
                  <a:pt x="340" y="23"/>
                  <a:pt x="341" y="23"/>
                </a:cubicBezTo>
                <a:cubicBezTo>
                  <a:pt x="341" y="23"/>
                  <a:pt x="341" y="23"/>
                  <a:pt x="340" y="23"/>
                </a:cubicBezTo>
                <a:close/>
                <a:moveTo>
                  <a:pt x="340" y="7"/>
                </a:moveTo>
                <a:cubicBezTo>
                  <a:pt x="340" y="7"/>
                  <a:pt x="340" y="7"/>
                  <a:pt x="340" y="7"/>
                </a:cubicBezTo>
                <a:cubicBezTo>
                  <a:pt x="341" y="7"/>
                  <a:pt x="341" y="7"/>
                  <a:pt x="341" y="7"/>
                </a:cubicBezTo>
                <a:cubicBezTo>
                  <a:pt x="341" y="7"/>
                  <a:pt x="341" y="7"/>
                  <a:pt x="340" y="6"/>
                </a:cubicBezTo>
                <a:cubicBezTo>
                  <a:pt x="340" y="7"/>
                  <a:pt x="340" y="7"/>
                  <a:pt x="340" y="7"/>
                </a:cubicBezTo>
                <a:close/>
                <a:moveTo>
                  <a:pt x="340" y="16"/>
                </a:moveTo>
                <a:cubicBezTo>
                  <a:pt x="340" y="16"/>
                  <a:pt x="340" y="16"/>
                  <a:pt x="340" y="15"/>
                </a:cubicBezTo>
                <a:cubicBezTo>
                  <a:pt x="340" y="15"/>
                  <a:pt x="340" y="15"/>
                  <a:pt x="340" y="15"/>
                </a:cubicBezTo>
                <a:cubicBezTo>
                  <a:pt x="340" y="15"/>
                  <a:pt x="340" y="16"/>
                  <a:pt x="340" y="16"/>
                </a:cubicBezTo>
                <a:close/>
                <a:moveTo>
                  <a:pt x="340" y="21"/>
                </a:moveTo>
                <a:cubicBezTo>
                  <a:pt x="340" y="21"/>
                  <a:pt x="340" y="21"/>
                  <a:pt x="340" y="21"/>
                </a:cubicBezTo>
                <a:cubicBezTo>
                  <a:pt x="340" y="21"/>
                  <a:pt x="340" y="21"/>
                  <a:pt x="340" y="21"/>
                </a:cubicBezTo>
                <a:cubicBezTo>
                  <a:pt x="340" y="21"/>
                  <a:pt x="340" y="21"/>
                  <a:pt x="340" y="21"/>
                </a:cubicBezTo>
                <a:close/>
                <a:moveTo>
                  <a:pt x="340" y="22"/>
                </a:moveTo>
                <a:cubicBezTo>
                  <a:pt x="339" y="22"/>
                  <a:pt x="339" y="21"/>
                  <a:pt x="339" y="22"/>
                </a:cubicBezTo>
                <a:cubicBezTo>
                  <a:pt x="338" y="22"/>
                  <a:pt x="338" y="23"/>
                  <a:pt x="339" y="23"/>
                </a:cubicBezTo>
                <a:cubicBezTo>
                  <a:pt x="339" y="23"/>
                  <a:pt x="339" y="23"/>
                  <a:pt x="339" y="23"/>
                </a:cubicBezTo>
                <a:cubicBezTo>
                  <a:pt x="339" y="22"/>
                  <a:pt x="339" y="22"/>
                  <a:pt x="340" y="23"/>
                </a:cubicBezTo>
                <a:cubicBezTo>
                  <a:pt x="340" y="23"/>
                  <a:pt x="340" y="23"/>
                  <a:pt x="340" y="23"/>
                </a:cubicBezTo>
                <a:cubicBezTo>
                  <a:pt x="340" y="22"/>
                  <a:pt x="340" y="22"/>
                  <a:pt x="340" y="22"/>
                </a:cubicBezTo>
                <a:close/>
                <a:moveTo>
                  <a:pt x="338" y="9"/>
                </a:moveTo>
                <a:cubicBezTo>
                  <a:pt x="339" y="9"/>
                  <a:pt x="339" y="9"/>
                  <a:pt x="339" y="9"/>
                </a:cubicBezTo>
                <a:cubicBezTo>
                  <a:pt x="339" y="9"/>
                  <a:pt x="339" y="9"/>
                  <a:pt x="339" y="9"/>
                </a:cubicBezTo>
                <a:cubicBezTo>
                  <a:pt x="339" y="9"/>
                  <a:pt x="339" y="9"/>
                  <a:pt x="339" y="9"/>
                </a:cubicBezTo>
                <a:cubicBezTo>
                  <a:pt x="339" y="9"/>
                  <a:pt x="339" y="9"/>
                  <a:pt x="338" y="9"/>
                </a:cubicBezTo>
                <a:close/>
                <a:moveTo>
                  <a:pt x="338" y="19"/>
                </a:moveTo>
                <a:cubicBezTo>
                  <a:pt x="338" y="19"/>
                  <a:pt x="338" y="19"/>
                  <a:pt x="337" y="19"/>
                </a:cubicBezTo>
                <a:cubicBezTo>
                  <a:pt x="337" y="20"/>
                  <a:pt x="338" y="20"/>
                  <a:pt x="339" y="21"/>
                </a:cubicBezTo>
                <a:cubicBezTo>
                  <a:pt x="339" y="21"/>
                  <a:pt x="339" y="20"/>
                  <a:pt x="339" y="20"/>
                </a:cubicBezTo>
                <a:cubicBezTo>
                  <a:pt x="339" y="20"/>
                  <a:pt x="339" y="19"/>
                  <a:pt x="338" y="19"/>
                </a:cubicBezTo>
                <a:close/>
                <a:moveTo>
                  <a:pt x="338" y="11"/>
                </a:moveTo>
                <a:cubicBezTo>
                  <a:pt x="338" y="11"/>
                  <a:pt x="338" y="11"/>
                  <a:pt x="338" y="11"/>
                </a:cubicBezTo>
                <a:cubicBezTo>
                  <a:pt x="338" y="11"/>
                  <a:pt x="338" y="11"/>
                  <a:pt x="338" y="11"/>
                </a:cubicBezTo>
                <a:cubicBezTo>
                  <a:pt x="338" y="11"/>
                  <a:pt x="338" y="11"/>
                  <a:pt x="338" y="11"/>
                </a:cubicBezTo>
                <a:close/>
                <a:moveTo>
                  <a:pt x="336" y="16"/>
                </a:moveTo>
                <a:cubicBezTo>
                  <a:pt x="336" y="16"/>
                  <a:pt x="336" y="16"/>
                  <a:pt x="336" y="16"/>
                </a:cubicBezTo>
                <a:cubicBezTo>
                  <a:pt x="337" y="16"/>
                  <a:pt x="338" y="16"/>
                  <a:pt x="337" y="15"/>
                </a:cubicBezTo>
                <a:cubicBezTo>
                  <a:pt x="337" y="15"/>
                  <a:pt x="337" y="15"/>
                  <a:pt x="337" y="15"/>
                </a:cubicBezTo>
                <a:cubicBezTo>
                  <a:pt x="337" y="15"/>
                  <a:pt x="337" y="15"/>
                  <a:pt x="337" y="15"/>
                </a:cubicBezTo>
                <a:cubicBezTo>
                  <a:pt x="337" y="16"/>
                  <a:pt x="337" y="16"/>
                  <a:pt x="336" y="16"/>
                </a:cubicBezTo>
                <a:cubicBezTo>
                  <a:pt x="336" y="16"/>
                  <a:pt x="336" y="16"/>
                  <a:pt x="336" y="16"/>
                </a:cubicBezTo>
                <a:close/>
                <a:moveTo>
                  <a:pt x="335" y="11"/>
                </a:moveTo>
                <a:cubicBezTo>
                  <a:pt x="335" y="11"/>
                  <a:pt x="334" y="11"/>
                  <a:pt x="334" y="11"/>
                </a:cubicBezTo>
                <a:cubicBezTo>
                  <a:pt x="335" y="11"/>
                  <a:pt x="335" y="11"/>
                  <a:pt x="335" y="12"/>
                </a:cubicBezTo>
                <a:cubicBezTo>
                  <a:pt x="335" y="12"/>
                  <a:pt x="336" y="12"/>
                  <a:pt x="336" y="12"/>
                </a:cubicBezTo>
                <a:cubicBezTo>
                  <a:pt x="336" y="12"/>
                  <a:pt x="336" y="12"/>
                  <a:pt x="336" y="12"/>
                </a:cubicBezTo>
                <a:cubicBezTo>
                  <a:pt x="336" y="11"/>
                  <a:pt x="335" y="11"/>
                  <a:pt x="335" y="11"/>
                </a:cubicBezTo>
                <a:close/>
                <a:moveTo>
                  <a:pt x="333" y="7"/>
                </a:moveTo>
                <a:cubicBezTo>
                  <a:pt x="333" y="7"/>
                  <a:pt x="334" y="7"/>
                  <a:pt x="334" y="7"/>
                </a:cubicBezTo>
                <a:cubicBezTo>
                  <a:pt x="334" y="8"/>
                  <a:pt x="335" y="8"/>
                  <a:pt x="335" y="8"/>
                </a:cubicBezTo>
                <a:cubicBezTo>
                  <a:pt x="335" y="8"/>
                  <a:pt x="335" y="8"/>
                  <a:pt x="335" y="8"/>
                </a:cubicBezTo>
                <a:cubicBezTo>
                  <a:pt x="335" y="8"/>
                  <a:pt x="335" y="7"/>
                  <a:pt x="335" y="7"/>
                </a:cubicBezTo>
                <a:cubicBezTo>
                  <a:pt x="335" y="7"/>
                  <a:pt x="334" y="7"/>
                  <a:pt x="334" y="7"/>
                </a:cubicBezTo>
                <a:cubicBezTo>
                  <a:pt x="334" y="7"/>
                  <a:pt x="333" y="7"/>
                  <a:pt x="333" y="7"/>
                </a:cubicBezTo>
                <a:close/>
                <a:moveTo>
                  <a:pt x="332" y="15"/>
                </a:moveTo>
                <a:cubicBezTo>
                  <a:pt x="332" y="15"/>
                  <a:pt x="331" y="16"/>
                  <a:pt x="331" y="16"/>
                </a:cubicBezTo>
                <a:cubicBezTo>
                  <a:pt x="331" y="16"/>
                  <a:pt x="332" y="16"/>
                  <a:pt x="332" y="16"/>
                </a:cubicBezTo>
                <a:cubicBezTo>
                  <a:pt x="332" y="16"/>
                  <a:pt x="332" y="17"/>
                  <a:pt x="332" y="17"/>
                </a:cubicBezTo>
                <a:cubicBezTo>
                  <a:pt x="332" y="17"/>
                  <a:pt x="332" y="17"/>
                  <a:pt x="332" y="17"/>
                </a:cubicBezTo>
                <a:cubicBezTo>
                  <a:pt x="332" y="17"/>
                  <a:pt x="331" y="17"/>
                  <a:pt x="331" y="17"/>
                </a:cubicBezTo>
                <a:cubicBezTo>
                  <a:pt x="331" y="17"/>
                  <a:pt x="331" y="18"/>
                  <a:pt x="331" y="18"/>
                </a:cubicBezTo>
                <a:cubicBezTo>
                  <a:pt x="331" y="18"/>
                  <a:pt x="331" y="18"/>
                  <a:pt x="331" y="18"/>
                </a:cubicBezTo>
                <a:cubicBezTo>
                  <a:pt x="332" y="18"/>
                  <a:pt x="332" y="17"/>
                  <a:pt x="332" y="17"/>
                </a:cubicBezTo>
                <a:cubicBezTo>
                  <a:pt x="333" y="17"/>
                  <a:pt x="333" y="16"/>
                  <a:pt x="333" y="16"/>
                </a:cubicBezTo>
                <a:cubicBezTo>
                  <a:pt x="333" y="16"/>
                  <a:pt x="333" y="15"/>
                  <a:pt x="332" y="15"/>
                </a:cubicBezTo>
                <a:cubicBezTo>
                  <a:pt x="332" y="15"/>
                  <a:pt x="332" y="15"/>
                  <a:pt x="332" y="15"/>
                </a:cubicBezTo>
                <a:close/>
                <a:moveTo>
                  <a:pt x="332" y="11"/>
                </a:moveTo>
                <a:cubicBezTo>
                  <a:pt x="331" y="11"/>
                  <a:pt x="331" y="11"/>
                  <a:pt x="331" y="11"/>
                </a:cubicBezTo>
                <a:cubicBezTo>
                  <a:pt x="331" y="11"/>
                  <a:pt x="331" y="11"/>
                  <a:pt x="331" y="11"/>
                </a:cubicBezTo>
                <a:cubicBezTo>
                  <a:pt x="331" y="12"/>
                  <a:pt x="332" y="11"/>
                  <a:pt x="332" y="12"/>
                </a:cubicBezTo>
                <a:cubicBezTo>
                  <a:pt x="332" y="11"/>
                  <a:pt x="332" y="11"/>
                  <a:pt x="332" y="11"/>
                </a:cubicBezTo>
                <a:close/>
                <a:moveTo>
                  <a:pt x="329" y="10"/>
                </a:moveTo>
                <a:cubicBezTo>
                  <a:pt x="330" y="10"/>
                  <a:pt x="330" y="11"/>
                  <a:pt x="330" y="11"/>
                </a:cubicBezTo>
                <a:cubicBezTo>
                  <a:pt x="330" y="11"/>
                  <a:pt x="330" y="11"/>
                  <a:pt x="330" y="11"/>
                </a:cubicBezTo>
                <a:cubicBezTo>
                  <a:pt x="330" y="11"/>
                  <a:pt x="330" y="10"/>
                  <a:pt x="330" y="10"/>
                </a:cubicBezTo>
                <a:cubicBezTo>
                  <a:pt x="330" y="10"/>
                  <a:pt x="330" y="10"/>
                  <a:pt x="330" y="10"/>
                </a:cubicBezTo>
                <a:cubicBezTo>
                  <a:pt x="330" y="10"/>
                  <a:pt x="330" y="10"/>
                  <a:pt x="329" y="10"/>
                </a:cubicBezTo>
                <a:close/>
                <a:moveTo>
                  <a:pt x="329" y="22"/>
                </a:moveTo>
                <a:cubicBezTo>
                  <a:pt x="329" y="22"/>
                  <a:pt x="328" y="22"/>
                  <a:pt x="328" y="23"/>
                </a:cubicBezTo>
                <a:cubicBezTo>
                  <a:pt x="328" y="23"/>
                  <a:pt x="328" y="23"/>
                  <a:pt x="329" y="23"/>
                </a:cubicBezTo>
                <a:cubicBezTo>
                  <a:pt x="329" y="23"/>
                  <a:pt x="329" y="23"/>
                  <a:pt x="329" y="23"/>
                </a:cubicBezTo>
                <a:cubicBezTo>
                  <a:pt x="329" y="23"/>
                  <a:pt x="329" y="22"/>
                  <a:pt x="329" y="22"/>
                </a:cubicBezTo>
                <a:close/>
                <a:moveTo>
                  <a:pt x="328" y="15"/>
                </a:moveTo>
                <a:cubicBezTo>
                  <a:pt x="328" y="15"/>
                  <a:pt x="328" y="15"/>
                  <a:pt x="328" y="15"/>
                </a:cubicBezTo>
                <a:cubicBezTo>
                  <a:pt x="328" y="15"/>
                  <a:pt x="328" y="15"/>
                  <a:pt x="329" y="15"/>
                </a:cubicBezTo>
                <a:cubicBezTo>
                  <a:pt x="329" y="15"/>
                  <a:pt x="329" y="15"/>
                  <a:pt x="329" y="15"/>
                </a:cubicBezTo>
                <a:cubicBezTo>
                  <a:pt x="329" y="15"/>
                  <a:pt x="329" y="15"/>
                  <a:pt x="328" y="15"/>
                </a:cubicBezTo>
                <a:close/>
                <a:moveTo>
                  <a:pt x="328" y="12"/>
                </a:moveTo>
                <a:cubicBezTo>
                  <a:pt x="328" y="12"/>
                  <a:pt x="328" y="12"/>
                  <a:pt x="328" y="12"/>
                </a:cubicBezTo>
                <a:cubicBezTo>
                  <a:pt x="328" y="12"/>
                  <a:pt x="328" y="12"/>
                  <a:pt x="328" y="12"/>
                </a:cubicBezTo>
                <a:cubicBezTo>
                  <a:pt x="328" y="12"/>
                  <a:pt x="328" y="12"/>
                  <a:pt x="328" y="12"/>
                </a:cubicBezTo>
                <a:cubicBezTo>
                  <a:pt x="328" y="12"/>
                  <a:pt x="328" y="12"/>
                  <a:pt x="328" y="12"/>
                </a:cubicBezTo>
                <a:close/>
                <a:moveTo>
                  <a:pt x="326" y="7"/>
                </a:moveTo>
                <a:cubicBezTo>
                  <a:pt x="327" y="8"/>
                  <a:pt x="327" y="8"/>
                  <a:pt x="327" y="8"/>
                </a:cubicBezTo>
                <a:cubicBezTo>
                  <a:pt x="327" y="8"/>
                  <a:pt x="328" y="8"/>
                  <a:pt x="328" y="8"/>
                </a:cubicBezTo>
                <a:cubicBezTo>
                  <a:pt x="328" y="8"/>
                  <a:pt x="328" y="8"/>
                  <a:pt x="328" y="8"/>
                </a:cubicBezTo>
                <a:cubicBezTo>
                  <a:pt x="328" y="7"/>
                  <a:pt x="327" y="7"/>
                  <a:pt x="326" y="7"/>
                </a:cubicBezTo>
                <a:close/>
                <a:moveTo>
                  <a:pt x="326" y="10"/>
                </a:moveTo>
                <a:cubicBezTo>
                  <a:pt x="326" y="10"/>
                  <a:pt x="327" y="10"/>
                  <a:pt x="327" y="10"/>
                </a:cubicBezTo>
                <a:cubicBezTo>
                  <a:pt x="327" y="10"/>
                  <a:pt x="327" y="10"/>
                  <a:pt x="327" y="9"/>
                </a:cubicBezTo>
                <a:cubicBezTo>
                  <a:pt x="327" y="9"/>
                  <a:pt x="327" y="9"/>
                  <a:pt x="326" y="9"/>
                </a:cubicBezTo>
                <a:cubicBezTo>
                  <a:pt x="326" y="9"/>
                  <a:pt x="326" y="9"/>
                  <a:pt x="326" y="10"/>
                </a:cubicBezTo>
                <a:close/>
                <a:moveTo>
                  <a:pt x="326" y="11"/>
                </a:moveTo>
                <a:cubicBezTo>
                  <a:pt x="326" y="11"/>
                  <a:pt x="326" y="11"/>
                  <a:pt x="326" y="11"/>
                </a:cubicBezTo>
                <a:cubicBezTo>
                  <a:pt x="326" y="11"/>
                  <a:pt x="326" y="11"/>
                  <a:pt x="326" y="11"/>
                </a:cubicBezTo>
                <a:cubicBezTo>
                  <a:pt x="326" y="11"/>
                  <a:pt x="326" y="11"/>
                  <a:pt x="326" y="11"/>
                </a:cubicBezTo>
                <a:cubicBezTo>
                  <a:pt x="326" y="11"/>
                  <a:pt x="326" y="11"/>
                  <a:pt x="326" y="11"/>
                </a:cubicBezTo>
                <a:close/>
                <a:moveTo>
                  <a:pt x="324" y="7"/>
                </a:moveTo>
                <a:cubicBezTo>
                  <a:pt x="324" y="7"/>
                  <a:pt x="324" y="7"/>
                  <a:pt x="324" y="7"/>
                </a:cubicBezTo>
                <a:cubicBezTo>
                  <a:pt x="324" y="7"/>
                  <a:pt x="324" y="6"/>
                  <a:pt x="324" y="6"/>
                </a:cubicBezTo>
                <a:cubicBezTo>
                  <a:pt x="324" y="6"/>
                  <a:pt x="324" y="6"/>
                  <a:pt x="324" y="7"/>
                </a:cubicBezTo>
                <a:close/>
                <a:moveTo>
                  <a:pt x="322" y="8"/>
                </a:moveTo>
                <a:cubicBezTo>
                  <a:pt x="322" y="8"/>
                  <a:pt x="322" y="9"/>
                  <a:pt x="323" y="9"/>
                </a:cubicBezTo>
                <a:cubicBezTo>
                  <a:pt x="323" y="9"/>
                  <a:pt x="323" y="9"/>
                  <a:pt x="323" y="9"/>
                </a:cubicBezTo>
                <a:cubicBezTo>
                  <a:pt x="323" y="9"/>
                  <a:pt x="324" y="9"/>
                  <a:pt x="324" y="9"/>
                </a:cubicBezTo>
                <a:cubicBezTo>
                  <a:pt x="324" y="9"/>
                  <a:pt x="325" y="10"/>
                  <a:pt x="325" y="10"/>
                </a:cubicBezTo>
                <a:cubicBezTo>
                  <a:pt x="325" y="9"/>
                  <a:pt x="326" y="9"/>
                  <a:pt x="326" y="9"/>
                </a:cubicBezTo>
                <a:cubicBezTo>
                  <a:pt x="326" y="8"/>
                  <a:pt x="325" y="7"/>
                  <a:pt x="326" y="7"/>
                </a:cubicBezTo>
                <a:cubicBezTo>
                  <a:pt x="326" y="7"/>
                  <a:pt x="325" y="7"/>
                  <a:pt x="325" y="7"/>
                </a:cubicBezTo>
                <a:cubicBezTo>
                  <a:pt x="325" y="7"/>
                  <a:pt x="325" y="7"/>
                  <a:pt x="324" y="7"/>
                </a:cubicBezTo>
                <a:cubicBezTo>
                  <a:pt x="324" y="8"/>
                  <a:pt x="324" y="8"/>
                  <a:pt x="324" y="8"/>
                </a:cubicBezTo>
                <a:cubicBezTo>
                  <a:pt x="323" y="8"/>
                  <a:pt x="323" y="8"/>
                  <a:pt x="323" y="8"/>
                </a:cubicBezTo>
                <a:cubicBezTo>
                  <a:pt x="323" y="8"/>
                  <a:pt x="322" y="8"/>
                  <a:pt x="322" y="8"/>
                </a:cubicBezTo>
                <a:close/>
                <a:moveTo>
                  <a:pt x="322" y="13"/>
                </a:moveTo>
                <a:cubicBezTo>
                  <a:pt x="322" y="13"/>
                  <a:pt x="321" y="13"/>
                  <a:pt x="321" y="13"/>
                </a:cubicBezTo>
                <a:cubicBezTo>
                  <a:pt x="321" y="13"/>
                  <a:pt x="322" y="13"/>
                  <a:pt x="322" y="14"/>
                </a:cubicBezTo>
                <a:cubicBezTo>
                  <a:pt x="322" y="13"/>
                  <a:pt x="322" y="13"/>
                  <a:pt x="322" y="13"/>
                </a:cubicBezTo>
                <a:cubicBezTo>
                  <a:pt x="322" y="13"/>
                  <a:pt x="322" y="13"/>
                  <a:pt x="322" y="13"/>
                </a:cubicBezTo>
                <a:close/>
                <a:moveTo>
                  <a:pt x="321" y="11"/>
                </a:moveTo>
                <a:cubicBezTo>
                  <a:pt x="321" y="11"/>
                  <a:pt x="321" y="11"/>
                  <a:pt x="321" y="11"/>
                </a:cubicBezTo>
                <a:cubicBezTo>
                  <a:pt x="321" y="11"/>
                  <a:pt x="321" y="11"/>
                  <a:pt x="322" y="11"/>
                </a:cubicBezTo>
                <a:cubicBezTo>
                  <a:pt x="321" y="11"/>
                  <a:pt x="321" y="11"/>
                  <a:pt x="321" y="11"/>
                </a:cubicBezTo>
                <a:cubicBezTo>
                  <a:pt x="321" y="11"/>
                  <a:pt x="321" y="11"/>
                  <a:pt x="321" y="11"/>
                </a:cubicBezTo>
                <a:close/>
                <a:moveTo>
                  <a:pt x="320" y="21"/>
                </a:moveTo>
                <a:cubicBezTo>
                  <a:pt x="320" y="21"/>
                  <a:pt x="320" y="21"/>
                  <a:pt x="320" y="22"/>
                </a:cubicBezTo>
                <a:cubicBezTo>
                  <a:pt x="320" y="22"/>
                  <a:pt x="321" y="22"/>
                  <a:pt x="321" y="22"/>
                </a:cubicBezTo>
                <a:cubicBezTo>
                  <a:pt x="321" y="22"/>
                  <a:pt x="321" y="22"/>
                  <a:pt x="321" y="22"/>
                </a:cubicBezTo>
                <a:cubicBezTo>
                  <a:pt x="321" y="21"/>
                  <a:pt x="321" y="20"/>
                  <a:pt x="321" y="20"/>
                </a:cubicBezTo>
                <a:cubicBezTo>
                  <a:pt x="321" y="19"/>
                  <a:pt x="321" y="19"/>
                  <a:pt x="321" y="19"/>
                </a:cubicBezTo>
                <a:cubicBezTo>
                  <a:pt x="320" y="20"/>
                  <a:pt x="320" y="20"/>
                  <a:pt x="320" y="21"/>
                </a:cubicBezTo>
                <a:close/>
                <a:moveTo>
                  <a:pt x="321" y="23"/>
                </a:moveTo>
                <a:cubicBezTo>
                  <a:pt x="321" y="23"/>
                  <a:pt x="321" y="23"/>
                  <a:pt x="321" y="23"/>
                </a:cubicBezTo>
                <a:cubicBezTo>
                  <a:pt x="321" y="23"/>
                  <a:pt x="321" y="23"/>
                  <a:pt x="321" y="23"/>
                </a:cubicBezTo>
                <a:cubicBezTo>
                  <a:pt x="321" y="23"/>
                  <a:pt x="321" y="23"/>
                  <a:pt x="321" y="23"/>
                </a:cubicBezTo>
                <a:close/>
                <a:moveTo>
                  <a:pt x="317" y="15"/>
                </a:moveTo>
                <a:cubicBezTo>
                  <a:pt x="317" y="15"/>
                  <a:pt x="317" y="16"/>
                  <a:pt x="316" y="16"/>
                </a:cubicBezTo>
                <a:cubicBezTo>
                  <a:pt x="316" y="15"/>
                  <a:pt x="316" y="15"/>
                  <a:pt x="316" y="16"/>
                </a:cubicBezTo>
                <a:cubicBezTo>
                  <a:pt x="315" y="17"/>
                  <a:pt x="316" y="17"/>
                  <a:pt x="317" y="17"/>
                </a:cubicBezTo>
                <a:cubicBezTo>
                  <a:pt x="317" y="17"/>
                  <a:pt x="317" y="17"/>
                  <a:pt x="317" y="17"/>
                </a:cubicBezTo>
                <a:cubicBezTo>
                  <a:pt x="317" y="17"/>
                  <a:pt x="317" y="17"/>
                  <a:pt x="317" y="18"/>
                </a:cubicBezTo>
                <a:cubicBezTo>
                  <a:pt x="317" y="18"/>
                  <a:pt x="316" y="18"/>
                  <a:pt x="316" y="18"/>
                </a:cubicBezTo>
                <a:cubicBezTo>
                  <a:pt x="316" y="18"/>
                  <a:pt x="317" y="18"/>
                  <a:pt x="317" y="18"/>
                </a:cubicBezTo>
                <a:cubicBezTo>
                  <a:pt x="317" y="18"/>
                  <a:pt x="317" y="18"/>
                  <a:pt x="318" y="18"/>
                </a:cubicBezTo>
                <a:cubicBezTo>
                  <a:pt x="318" y="18"/>
                  <a:pt x="318" y="18"/>
                  <a:pt x="319" y="18"/>
                </a:cubicBezTo>
                <a:cubicBezTo>
                  <a:pt x="319" y="18"/>
                  <a:pt x="319" y="18"/>
                  <a:pt x="319" y="18"/>
                </a:cubicBezTo>
                <a:cubicBezTo>
                  <a:pt x="320" y="18"/>
                  <a:pt x="320" y="18"/>
                  <a:pt x="320" y="18"/>
                </a:cubicBezTo>
                <a:cubicBezTo>
                  <a:pt x="320" y="17"/>
                  <a:pt x="320" y="17"/>
                  <a:pt x="319" y="17"/>
                </a:cubicBezTo>
                <a:cubicBezTo>
                  <a:pt x="318" y="17"/>
                  <a:pt x="318" y="16"/>
                  <a:pt x="319" y="16"/>
                </a:cubicBezTo>
                <a:cubicBezTo>
                  <a:pt x="320" y="15"/>
                  <a:pt x="320" y="15"/>
                  <a:pt x="319" y="15"/>
                </a:cubicBezTo>
                <a:cubicBezTo>
                  <a:pt x="319" y="15"/>
                  <a:pt x="319" y="14"/>
                  <a:pt x="319" y="14"/>
                </a:cubicBezTo>
                <a:cubicBezTo>
                  <a:pt x="320" y="13"/>
                  <a:pt x="319" y="13"/>
                  <a:pt x="319" y="12"/>
                </a:cubicBezTo>
                <a:cubicBezTo>
                  <a:pt x="319" y="12"/>
                  <a:pt x="319" y="12"/>
                  <a:pt x="319" y="12"/>
                </a:cubicBezTo>
                <a:cubicBezTo>
                  <a:pt x="318" y="12"/>
                  <a:pt x="318" y="12"/>
                  <a:pt x="318" y="13"/>
                </a:cubicBezTo>
                <a:cubicBezTo>
                  <a:pt x="318" y="14"/>
                  <a:pt x="317" y="14"/>
                  <a:pt x="317" y="15"/>
                </a:cubicBezTo>
                <a:close/>
                <a:moveTo>
                  <a:pt x="319" y="26"/>
                </a:moveTo>
                <a:cubicBezTo>
                  <a:pt x="319" y="26"/>
                  <a:pt x="319" y="26"/>
                  <a:pt x="319" y="26"/>
                </a:cubicBezTo>
                <a:cubicBezTo>
                  <a:pt x="319" y="26"/>
                  <a:pt x="319" y="27"/>
                  <a:pt x="319" y="27"/>
                </a:cubicBezTo>
                <a:cubicBezTo>
                  <a:pt x="319" y="27"/>
                  <a:pt x="319" y="27"/>
                  <a:pt x="319" y="26"/>
                </a:cubicBezTo>
                <a:cubicBezTo>
                  <a:pt x="319" y="26"/>
                  <a:pt x="319" y="26"/>
                  <a:pt x="319" y="26"/>
                </a:cubicBezTo>
                <a:close/>
                <a:moveTo>
                  <a:pt x="318" y="23"/>
                </a:moveTo>
                <a:cubicBezTo>
                  <a:pt x="318" y="23"/>
                  <a:pt x="318" y="23"/>
                  <a:pt x="318" y="23"/>
                </a:cubicBezTo>
                <a:cubicBezTo>
                  <a:pt x="318" y="23"/>
                  <a:pt x="318" y="23"/>
                  <a:pt x="317" y="23"/>
                </a:cubicBezTo>
                <a:cubicBezTo>
                  <a:pt x="318" y="23"/>
                  <a:pt x="318" y="24"/>
                  <a:pt x="318" y="24"/>
                </a:cubicBezTo>
                <a:cubicBezTo>
                  <a:pt x="318" y="24"/>
                  <a:pt x="318" y="23"/>
                  <a:pt x="318" y="23"/>
                </a:cubicBezTo>
                <a:close/>
                <a:moveTo>
                  <a:pt x="318" y="28"/>
                </a:moveTo>
                <a:cubicBezTo>
                  <a:pt x="318" y="28"/>
                  <a:pt x="318" y="28"/>
                  <a:pt x="318" y="28"/>
                </a:cubicBezTo>
                <a:cubicBezTo>
                  <a:pt x="318" y="28"/>
                  <a:pt x="318" y="28"/>
                  <a:pt x="318" y="28"/>
                </a:cubicBezTo>
                <a:cubicBezTo>
                  <a:pt x="318" y="28"/>
                  <a:pt x="318" y="28"/>
                  <a:pt x="318" y="28"/>
                </a:cubicBezTo>
                <a:cubicBezTo>
                  <a:pt x="318" y="28"/>
                  <a:pt x="318" y="28"/>
                  <a:pt x="318" y="28"/>
                </a:cubicBezTo>
                <a:close/>
                <a:moveTo>
                  <a:pt x="319" y="21"/>
                </a:moveTo>
                <a:cubicBezTo>
                  <a:pt x="319" y="21"/>
                  <a:pt x="318" y="21"/>
                  <a:pt x="318" y="21"/>
                </a:cubicBezTo>
                <a:cubicBezTo>
                  <a:pt x="318" y="21"/>
                  <a:pt x="318" y="21"/>
                  <a:pt x="318" y="21"/>
                </a:cubicBezTo>
                <a:cubicBezTo>
                  <a:pt x="318" y="21"/>
                  <a:pt x="318" y="21"/>
                  <a:pt x="318" y="22"/>
                </a:cubicBezTo>
                <a:cubicBezTo>
                  <a:pt x="318" y="21"/>
                  <a:pt x="319" y="21"/>
                  <a:pt x="319" y="21"/>
                </a:cubicBezTo>
                <a:close/>
                <a:moveTo>
                  <a:pt x="316" y="27"/>
                </a:moveTo>
                <a:cubicBezTo>
                  <a:pt x="316" y="27"/>
                  <a:pt x="316" y="27"/>
                  <a:pt x="316" y="27"/>
                </a:cubicBezTo>
                <a:cubicBezTo>
                  <a:pt x="316" y="27"/>
                  <a:pt x="316" y="28"/>
                  <a:pt x="316" y="28"/>
                </a:cubicBezTo>
                <a:cubicBezTo>
                  <a:pt x="316" y="28"/>
                  <a:pt x="316" y="28"/>
                  <a:pt x="316" y="29"/>
                </a:cubicBezTo>
                <a:cubicBezTo>
                  <a:pt x="317" y="28"/>
                  <a:pt x="317" y="28"/>
                  <a:pt x="317" y="28"/>
                </a:cubicBezTo>
                <a:cubicBezTo>
                  <a:pt x="317" y="27"/>
                  <a:pt x="316" y="27"/>
                  <a:pt x="316" y="27"/>
                </a:cubicBezTo>
                <a:close/>
                <a:moveTo>
                  <a:pt x="316" y="19"/>
                </a:moveTo>
                <a:cubicBezTo>
                  <a:pt x="316" y="19"/>
                  <a:pt x="316" y="19"/>
                  <a:pt x="316" y="19"/>
                </a:cubicBezTo>
                <a:cubicBezTo>
                  <a:pt x="316" y="20"/>
                  <a:pt x="316" y="20"/>
                  <a:pt x="316" y="20"/>
                </a:cubicBezTo>
                <a:cubicBezTo>
                  <a:pt x="316" y="20"/>
                  <a:pt x="316" y="20"/>
                  <a:pt x="317" y="19"/>
                </a:cubicBezTo>
                <a:cubicBezTo>
                  <a:pt x="316" y="19"/>
                  <a:pt x="316" y="19"/>
                  <a:pt x="316" y="19"/>
                </a:cubicBezTo>
                <a:close/>
                <a:moveTo>
                  <a:pt x="317" y="12"/>
                </a:moveTo>
                <a:cubicBezTo>
                  <a:pt x="316" y="12"/>
                  <a:pt x="316" y="12"/>
                  <a:pt x="316" y="11"/>
                </a:cubicBezTo>
                <a:cubicBezTo>
                  <a:pt x="316" y="11"/>
                  <a:pt x="316" y="11"/>
                  <a:pt x="316" y="12"/>
                </a:cubicBezTo>
                <a:cubicBezTo>
                  <a:pt x="316" y="12"/>
                  <a:pt x="316" y="12"/>
                  <a:pt x="316" y="12"/>
                </a:cubicBezTo>
                <a:cubicBezTo>
                  <a:pt x="316" y="12"/>
                  <a:pt x="317" y="12"/>
                  <a:pt x="317" y="12"/>
                </a:cubicBezTo>
                <a:close/>
                <a:moveTo>
                  <a:pt x="315" y="7"/>
                </a:moveTo>
                <a:cubicBezTo>
                  <a:pt x="315" y="7"/>
                  <a:pt x="316" y="7"/>
                  <a:pt x="316" y="7"/>
                </a:cubicBezTo>
                <a:cubicBezTo>
                  <a:pt x="316" y="7"/>
                  <a:pt x="316" y="7"/>
                  <a:pt x="316" y="7"/>
                </a:cubicBezTo>
                <a:cubicBezTo>
                  <a:pt x="316" y="7"/>
                  <a:pt x="316" y="7"/>
                  <a:pt x="316" y="7"/>
                </a:cubicBezTo>
                <a:cubicBezTo>
                  <a:pt x="316" y="7"/>
                  <a:pt x="315" y="7"/>
                  <a:pt x="315" y="7"/>
                </a:cubicBezTo>
                <a:close/>
                <a:moveTo>
                  <a:pt x="315" y="24"/>
                </a:moveTo>
                <a:cubicBezTo>
                  <a:pt x="315" y="24"/>
                  <a:pt x="315" y="24"/>
                  <a:pt x="316" y="25"/>
                </a:cubicBezTo>
                <a:cubicBezTo>
                  <a:pt x="316" y="24"/>
                  <a:pt x="316" y="24"/>
                  <a:pt x="317" y="24"/>
                </a:cubicBezTo>
                <a:cubicBezTo>
                  <a:pt x="316" y="24"/>
                  <a:pt x="316" y="24"/>
                  <a:pt x="316" y="24"/>
                </a:cubicBezTo>
                <a:cubicBezTo>
                  <a:pt x="316" y="23"/>
                  <a:pt x="315" y="24"/>
                  <a:pt x="315" y="24"/>
                </a:cubicBezTo>
                <a:close/>
                <a:moveTo>
                  <a:pt x="315" y="16"/>
                </a:moveTo>
                <a:cubicBezTo>
                  <a:pt x="315" y="16"/>
                  <a:pt x="315" y="16"/>
                  <a:pt x="315" y="16"/>
                </a:cubicBezTo>
                <a:cubicBezTo>
                  <a:pt x="315" y="16"/>
                  <a:pt x="315" y="16"/>
                  <a:pt x="315" y="16"/>
                </a:cubicBezTo>
                <a:cubicBezTo>
                  <a:pt x="315" y="16"/>
                  <a:pt x="315" y="16"/>
                  <a:pt x="315" y="15"/>
                </a:cubicBezTo>
                <a:cubicBezTo>
                  <a:pt x="315" y="15"/>
                  <a:pt x="315" y="16"/>
                  <a:pt x="315" y="16"/>
                </a:cubicBezTo>
                <a:close/>
                <a:moveTo>
                  <a:pt x="314" y="14"/>
                </a:moveTo>
                <a:cubicBezTo>
                  <a:pt x="314" y="14"/>
                  <a:pt x="314" y="14"/>
                  <a:pt x="314" y="15"/>
                </a:cubicBezTo>
                <a:cubicBezTo>
                  <a:pt x="314" y="15"/>
                  <a:pt x="314" y="15"/>
                  <a:pt x="314" y="15"/>
                </a:cubicBezTo>
                <a:cubicBezTo>
                  <a:pt x="314" y="14"/>
                  <a:pt x="314" y="14"/>
                  <a:pt x="314" y="14"/>
                </a:cubicBezTo>
                <a:cubicBezTo>
                  <a:pt x="314" y="14"/>
                  <a:pt x="314" y="14"/>
                  <a:pt x="314" y="14"/>
                </a:cubicBezTo>
                <a:cubicBezTo>
                  <a:pt x="314" y="14"/>
                  <a:pt x="314" y="14"/>
                  <a:pt x="314" y="14"/>
                </a:cubicBezTo>
                <a:close/>
                <a:moveTo>
                  <a:pt x="313" y="22"/>
                </a:moveTo>
                <a:cubicBezTo>
                  <a:pt x="314" y="22"/>
                  <a:pt x="314" y="22"/>
                  <a:pt x="315" y="23"/>
                </a:cubicBezTo>
                <a:cubicBezTo>
                  <a:pt x="315" y="23"/>
                  <a:pt x="315" y="22"/>
                  <a:pt x="315" y="22"/>
                </a:cubicBezTo>
                <a:cubicBezTo>
                  <a:pt x="315" y="22"/>
                  <a:pt x="315" y="22"/>
                  <a:pt x="315" y="22"/>
                </a:cubicBezTo>
                <a:cubicBezTo>
                  <a:pt x="315" y="21"/>
                  <a:pt x="314" y="21"/>
                  <a:pt x="314" y="21"/>
                </a:cubicBezTo>
                <a:cubicBezTo>
                  <a:pt x="313" y="21"/>
                  <a:pt x="313" y="21"/>
                  <a:pt x="313" y="22"/>
                </a:cubicBezTo>
                <a:cubicBezTo>
                  <a:pt x="313" y="22"/>
                  <a:pt x="313" y="22"/>
                  <a:pt x="313" y="22"/>
                </a:cubicBezTo>
                <a:close/>
                <a:moveTo>
                  <a:pt x="313" y="25"/>
                </a:moveTo>
                <a:cubicBezTo>
                  <a:pt x="313" y="25"/>
                  <a:pt x="313" y="25"/>
                  <a:pt x="313" y="25"/>
                </a:cubicBezTo>
                <a:cubicBezTo>
                  <a:pt x="313" y="25"/>
                  <a:pt x="313" y="25"/>
                  <a:pt x="314" y="25"/>
                </a:cubicBezTo>
                <a:cubicBezTo>
                  <a:pt x="313" y="25"/>
                  <a:pt x="313" y="25"/>
                  <a:pt x="313" y="25"/>
                </a:cubicBezTo>
                <a:close/>
                <a:moveTo>
                  <a:pt x="313" y="25"/>
                </a:moveTo>
                <a:cubicBezTo>
                  <a:pt x="313" y="25"/>
                  <a:pt x="313" y="25"/>
                  <a:pt x="313" y="25"/>
                </a:cubicBezTo>
                <a:cubicBezTo>
                  <a:pt x="313" y="26"/>
                  <a:pt x="313" y="26"/>
                  <a:pt x="313" y="26"/>
                </a:cubicBezTo>
                <a:cubicBezTo>
                  <a:pt x="313" y="26"/>
                  <a:pt x="313" y="26"/>
                  <a:pt x="313" y="25"/>
                </a:cubicBezTo>
                <a:cubicBezTo>
                  <a:pt x="313" y="25"/>
                  <a:pt x="313" y="25"/>
                  <a:pt x="313" y="25"/>
                </a:cubicBezTo>
                <a:cubicBezTo>
                  <a:pt x="313" y="25"/>
                  <a:pt x="313" y="25"/>
                  <a:pt x="313" y="25"/>
                </a:cubicBezTo>
                <a:close/>
                <a:moveTo>
                  <a:pt x="313" y="8"/>
                </a:moveTo>
                <a:cubicBezTo>
                  <a:pt x="313" y="8"/>
                  <a:pt x="313" y="8"/>
                  <a:pt x="313" y="8"/>
                </a:cubicBezTo>
                <a:cubicBezTo>
                  <a:pt x="312" y="8"/>
                  <a:pt x="312" y="8"/>
                  <a:pt x="312" y="8"/>
                </a:cubicBezTo>
                <a:cubicBezTo>
                  <a:pt x="312" y="8"/>
                  <a:pt x="312" y="8"/>
                  <a:pt x="313" y="8"/>
                </a:cubicBezTo>
                <a:cubicBezTo>
                  <a:pt x="313" y="8"/>
                  <a:pt x="313" y="8"/>
                  <a:pt x="313" y="8"/>
                </a:cubicBezTo>
                <a:close/>
                <a:moveTo>
                  <a:pt x="312" y="5"/>
                </a:moveTo>
                <a:cubicBezTo>
                  <a:pt x="312" y="5"/>
                  <a:pt x="312" y="5"/>
                  <a:pt x="312" y="5"/>
                </a:cubicBezTo>
                <a:cubicBezTo>
                  <a:pt x="313" y="5"/>
                  <a:pt x="313" y="5"/>
                  <a:pt x="313" y="5"/>
                </a:cubicBezTo>
                <a:cubicBezTo>
                  <a:pt x="313" y="5"/>
                  <a:pt x="313" y="5"/>
                  <a:pt x="312" y="5"/>
                </a:cubicBezTo>
                <a:cubicBezTo>
                  <a:pt x="312" y="5"/>
                  <a:pt x="312" y="5"/>
                  <a:pt x="312" y="5"/>
                </a:cubicBezTo>
                <a:close/>
                <a:moveTo>
                  <a:pt x="311" y="23"/>
                </a:moveTo>
                <a:cubicBezTo>
                  <a:pt x="311" y="23"/>
                  <a:pt x="311" y="23"/>
                  <a:pt x="311" y="23"/>
                </a:cubicBezTo>
                <a:cubicBezTo>
                  <a:pt x="311" y="23"/>
                  <a:pt x="311" y="23"/>
                  <a:pt x="311" y="23"/>
                </a:cubicBezTo>
                <a:cubicBezTo>
                  <a:pt x="311" y="23"/>
                  <a:pt x="311" y="22"/>
                  <a:pt x="311" y="22"/>
                </a:cubicBezTo>
                <a:cubicBezTo>
                  <a:pt x="311" y="22"/>
                  <a:pt x="311" y="23"/>
                  <a:pt x="311" y="23"/>
                </a:cubicBezTo>
                <a:close/>
                <a:moveTo>
                  <a:pt x="311" y="26"/>
                </a:moveTo>
                <a:cubicBezTo>
                  <a:pt x="311" y="26"/>
                  <a:pt x="311" y="26"/>
                  <a:pt x="311" y="26"/>
                </a:cubicBezTo>
                <a:cubicBezTo>
                  <a:pt x="311" y="26"/>
                  <a:pt x="311" y="26"/>
                  <a:pt x="311" y="26"/>
                </a:cubicBezTo>
                <a:cubicBezTo>
                  <a:pt x="311" y="26"/>
                  <a:pt x="311" y="26"/>
                  <a:pt x="311" y="26"/>
                </a:cubicBezTo>
                <a:close/>
                <a:moveTo>
                  <a:pt x="309" y="28"/>
                </a:moveTo>
                <a:cubicBezTo>
                  <a:pt x="308" y="28"/>
                  <a:pt x="308" y="29"/>
                  <a:pt x="307" y="29"/>
                </a:cubicBezTo>
                <a:cubicBezTo>
                  <a:pt x="307" y="29"/>
                  <a:pt x="307" y="30"/>
                  <a:pt x="308" y="30"/>
                </a:cubicBezTo>
                <a:cubicBezTo>
                  <a:pt x="308" y="30"/>
                  <a:pt x="308" y="30"/>
                  <a:pt x="308" y="30"/>
                </a:cubicBezTo>
                <a:cubicBezTo>
                  <a:pt x="308" y="28"/>
                  <a:pt x="309" y="29"/>
                  <a:pt x="310" y="28"/>
                </a:cubicBezTo>
                <a:cubicBezTo>
                  <a:pt x="310" y="28"/>
                  <a:pt x="310" y="28"/>
                  <a:pt x="310" y="29"/>
                </a:cubicBezTo>
                <a:cubicBezTo>
                  <a:pt x="311" y="29"/>
                  <a:pt x="311" y="29"/>
                  <a:pt x="311" y="30"/>
                </a:cubicBezTo>
                <a:cubicBezTo>
                  <a:pt x="311" y="30"/>
                  <a:pt x="311" y="30"/>
                  <a:pt x="311" y="30"/>
                </a:cubicBezTo>
                <a:cubicBezTo>
                  <a:pt x="311" y="31"/>
                  <a:pt x="312" y="31"/>
                  <a:pt x="312" y="31"/>
                </a:cubicBezTo>
                <a:cubicBezTo>
                  <a:pt x="313" y="30"/>
                  <a:pt x="313" y="30"/>
                  <a:pt x="313" y="30"/>
                </a:cubicBezTo>
                <a:cubicBezTo>
                  <a:pt x="314" y="30"/>
                  <a:pt x="314" y="30"/>
                  <a:pt x="314" y="30"/>
                </a:cubicBezTo>
                <a:cubicBezTo>
                  <a:pt x="314" y="31"/>
                  <a:pt x="314" y="31"/>
                  <a:pt x="314" y="31"/>
                </a:cubicBezTo>
                <a:cubicBezTo>
                  <a:pt x="313" y="31"/>
                  <a:pt x="313" y="32"/>
                  <a:pt x="313" y="32"/>
                </a:cubicBezTo>
                <a:cubicBezTo>
                  <a:pt x="313" y="32"/>
                  <a:pt x="313" y="33"/>
                  <a:pt x="313" y="33"/>
                </a:cubicBezTo>
                <a:cubicBezTo>
                  <a:pt x="313" y="33"/>
                  <a:pt x="313" y="33"/>
                  <a:pt x="313" y="33"/>
                </a:cubicBezTo>
                <a:cubicBezTo>
                  <a:pt x="313" y="33"/>
                  <a:pt x="313" y="33"/>
                  <a:pt x="313" y="33"/>
                </a:cubicBezTo>
                <a:cubicBezTo>
                  <a:pt x="312" y="32"/>
                  <a:pt x="312" y="32"/>
                  <a:pt x="312" y="33"/>
                </a:cubicBezTo>
                <a:cubicBezTo>
                  <a:pt x="312" y="34"/>
                  <a:pt x="311" y="34"/>
                  <a:pt x="311" y="34"/>
                </a:cubicBezTo>
                <a:cubicBezTo>
                  <a:pt x="311" y="34"/>
                  <a:pt x="311" y="34"/>
                  <a:pt x="311" y="33"/>
                </a:cubicBezTo>
                <a:cubicBezTo>
                  <a:pt x="311" y="33"/>
                  <a:pt x="310" y="33"/>
                  <a:pt x="310" y="33"/>
                </a:cubicBezTo>
                <a:cubicBezTo>
                  <a:pt x="309" y="33"/>
                  <a:pt x="310" y="34"/>
                  <a:pt x="310" y="34"/>
                </a:cubicBezTo>
                <a:cubicBezTo>
                  <a:pt x="310" y="34"/>
                  <a:pt x="310" y="35"/>
                  <a:pt x="310" y="35"/>
                </a:cubicBezTo>
                <a:cubicBezTo>
                  <a:pt x="310" y="36"/>
                  <a:pt x="311" y="36"/>
                  <a:pt x="311" y="36"/>
                </a:cubicBezTo>
                <a:cubicBezTo>
                  <a:pt x="312" y="36"/>
                  <a:pt x="312" y="36"/>
                  <a:pt x="313" y="36"/>
                </a:cubicBezTo>
                <a:cubicBezTo>
                  <a:pt x="313" y="36"/>
                  <a:pt x="313" y="35"/>
                  <a:pt x="313" y="35"/>
                </a:cubicBezTo>
                <a:cubicBezTo>
                  <a:pt x="313" y="34"/>
                  <a:pt x="314" y="34"/>
                  <a:pt x="314" y="34"/>
                </a:cubicBezTo>
                <a:cubicBezTo>
                  <a:pt x="315" y="33"/>
                  <a:pt x="316" y="33"/>
                  <a:pt x="315" y="33"/>
                </a:cubicBezTo>
                <a:cubicBezTo>
                  <a:pt x="315" y="33"/>
                  <a:pt x="315" y="32"/>
                  <a:pt x="314" y="32"/>
                </a:cubicBezTo>
                <a:cubicBezTo>
                  <a:pt x="314" y="32"/>
                  <a:pt x="315" y="31"/>
                  <a:pt x="315" y="31"/>
                </a:cubicBezTo>
                <a:cubicBezTo>
                  <a:pt x="316" y="32"/>
                  <a:pt x="315" y="33"/>
                  <a:pt x="316" y="33"/>
                </a:cubicBezTo>
                <a:cubicBezTo>
                  <a:pt x="316" y="33"/>
                  <a:pt x="316" y="34"/>
                  <a:pt x="316" y="34"/>
                </a:cubicBezTo>
                <a:cubicBezTo>
                  <a:pt x="316" y="35"/>
                  <a:pt x="316" y="35"/>
                  <a:pt x="316" y="35"/>
                </a:cubicBezTo>
                <a:cubicBezTo>
                  <a:pt x="317" y="35"/>
                  <a:pt x="317" y="35"/>
                  <a:pt x="318" y="35"/>
                </a:cubicBezTo>
                <a:cubicBezTo>
                  <a:pt x="318" y="35"/>
                  <a:pt x="318" y="35"/>
                  <a:pt x="318" y="35"/>
                </a:cubicBezTo>
                <a:cubicBezTo>
                  <a:pt x="318" y="36"/>
                  <a:pt x="318" y="36"/>
                  <a:pt x="318" y="36"/>
                </a:cubicBezTo>
                <a:cubicBezTo>
                  <a:pt x="317" y="35"/>
                  <a:pt x="317" y="36"/>
                  <a:pt x="316" y="36"/>
                </a:cubicBezTo>
                <a:cubicBezTo>
                  <a:pt x="316" y="36"/>
                  <a:pt x="315" y="36"/>
                  <a:pt x="315" y="36"/>
                </a:cubicBezTo>
                <a:cubicBezTo>
                  <a:pt x="315" y="37"/>
                  <a:pt x="316" y="37"/>
                  <a:pt x="316" y="37"/>
                </a:cubicBezTo>
                <a:cubicBezTo>
                  <a:pt x="317" y="37"/>
                  <a:pt x="318" y="38"/>
                  <a:pt x="319" y="39"/>
                </a:cubicBezTo>
                <a:cubicBezTo>
                  <a:pt x="319" y="39"/>
                  <a:pt x="320" y="39"/>
                  <a:pt x="320" y="39"/>
                </a:cubicBezTo>
                <a:cubicBezTo>
                  <a:pt x="320" y="39"/>
                  <a:pt x="320" y="39"/>
                  <a:pt x="320" y="39"/>
                </a:cubicBezTo>
                <a:cubicBezTo>
                  <a:pt x="319" y="39"/>
                  <a:pt x="320" y="38"/>
                  <a:pt x="320" y="38"/>
                </a:cubicBezTo>
                <a:cubicBezTo>
                  <a:pt x="320" y="38"/>
                  <a:pt x="320" y="38"/>
                  <a:pt x="321" y="38"/>
                </a:cubicBezTo>
                <a:cubicBezTo>
                  <a:pt x="321" y="38"/>
                  <a:pt x="321" y="38"/>
                  <a:pt x="321" y="38"/>
                </a:cubicBezTo>
                <a:cubicBezTo>
                  <a:pt x="322" y="38"/>
                  <a:pt x="322" y="38"/>
                  <a:pt x="322" y="38"/>
                </a:cubicBezTo>
                <a:cubicBezTo>
                  <a:pt x="322" y="38"/>
                  <a:pt x="322" y="37"/>
                  <a:pt x="322" y="37"/>
                </a:cubicBezTo>
                <a:cubicBezTo>
                  <a:pt x="321" y="37"/>
                  <a:pt x="321" y="35"/>
                  <a:pt x="319" y="36"/>
                </a:cubicBezTo>
                <a:cubicBezTo>
                  <a:pt x="319" y="36"/>
                  <a:pt x="319" y="36"/>
                  <a:pt x="319" y="36"/>
                </a:cubicBezTo>
                <a:cubicBezTo>
                  <a:pt x="319" y="36"/>
                  <a:pt x="319" y="35"/>
                  <a:pt x="319" y="35"/>
                </a:cubicBezTo>
                <a:cubicBezTo>
                  <a:pt x="320" y="35"/>
                  <a:pt x="320" y="34"/>
                  <a:pt x="320" y="33"/>
                </a:cubicBezTo>
                <a:cubicBezTo>
                  <a:pt x="320" y="33"/>
                  <a:pt x="320" y="33"/>
                  <a:pt x="321" y="33"/>
                </a:cubicBezTo>
                <a:cubicBezTo>
                  <a:pt x="321" y="33"/>
                  <a:pt x="321" y="32"/>
                  <a:pt x="322" y="32"/>
                </a:cubicBezTo>
                <a:cubicBezTo>
                  <a:pt x="322" y="32"/>
                  <a:pt x="322" y="33"/>
                  <a:pt x="322" y="33"/>
                </a:cubicBezTo>
                <a:cubicBezTo>
                  <a:pt x="322" y="33"/>
                  <a:pt x="322" y="33"/>
                  <a:pt x="323" y="33"/>
                </a:cubicBezTo>
                <a:cubicBezTo>
                  <a:pt x="323" y="33"/>
                  <a:pt x="324" y="33"/>
                  <a:pt x="324" y="33"/>
                </a:cubicBezTo>
                <a:cubicBezTo>
                  <a:pt x="324" y="32"/>
                  <a:pt x="324" y="32"/>
                  <a:pt x="325" y="32"/>
                </a:cubicBezTo>
                <a:cubicBezTo>
                  <a:pt x="325" y="32"/>
                  <a:pt x="325" y="32"/>
                  <a:pt x="325" y="32"/>
                </a:cubicBezTo>
                <a:cubicBezTo>
                  <a:pt x="325" y="31"/>
                  <a:pt x="325" y="31"/>
                  <a:pt x="324" y="31"/>
                </a:cubicBezTo>
                <a:cubicBezTo>
                  <a:pt x="324" y="31"/>
                  <a:pt x="324" y="31"/>
                  <a:pt x="324" y="31"/>
                </a:cubicBezTo>
                <a:cubicBezTo>
                  <a:pt x="323" y="31"/>
                  <a:pt x="322" y="31"/>
                  <a:pt x="321" y="31"/>
                </a:cubicBezTo>
                <a:cubicBezTo>
                  <a:pt x="321" y="31"/>
                  <a:pt x="321" y="31"/>
                  <a:pt x="321" y="31"/>
                </a:cubicBezTo>
                <a:cubicBezTo>
                  <a:pt x="321" y="30"/>
                  <a:pt x="321" y="30"/>
                  <a:pt x="321" y="30"/>
                </a:cubicBezTo>
                <a:cubicBezTo>
                  <a:pt x="322" y="31"/>
                  <a:pt x="323" y="31"/>
                  <a:pt x="324" y="31"/>
                </a:cubicBezTo>
                <a:cubicBezTo>
                  <a:pt x="325" y="31"/>
                  <a:pt x="325" y="31"/>
                  <a:pt x="325" y="30"/>
                </a:cubicBezTo>
                <a:cubicBezTo>
                  <a:pt x="325" y="29"/>
                  <a:pt x="325" y="29"/>
                  <a:pt x="325" y="28"/>
                </a:cubicBezTo>
                <a:cubicBezTo>
                  <a:pt x="324" y="27"/>
                  <a:pt x="324" y="27"/>
                  <a:pt x="323" y="28"/>
                </a:cubicBezTo>
                <a:cubicBezTo>
                  <a:pt x="323" y="28"/>
                  <a:pt x="323" y="28"/>
                  <a:pt x="322" y="28"/>
                </a:cubicBezTo>
                <a:cubicBezTo>
                  <a:pt x="322" y="28"/>
                  <a:pt x="321" y="28"/>
                  <a:pt x="321" y="28"/>
                </a:cubicBezTo>
                <a:cubicBezTo>
                  <a:pt x="321" y="28"/>
                  <a:pt x="320" y="28"/>
                  <a:pt x="320" y="28"/>
                </a:cubicBezTo>
                <a:cubicBezTo>
                  <a:pt x="319" y="27"/>
                  <a:pt x="319" y="27"/>
                  <a:pt x="319" y="28"/>
                </a:cubicBezTo>
                <a:cubicBezTo>
                  <a:pt x="319" y="28"/>
                  <a:pt x="319" y="29"/>
                  <a:pt x="318" y="29"/>
                </a:cubicBezTo>
                <a:cubicBezTo>
                  <a:pt x="318" y="29"/>
                  <a:pt x="318" y="29"/>
                  <a:pt x="317" y="29"/>
                </a:cubicBezTo>
                <a:cubicBezTo>
                  <a:pt x="317" y="29"/>
                  <a:pt x="317" y="29"/>
                  <a:pt x="317" y="29"/>
                </a:cubicBezTo>
                <a:cubicBezTo>
                  <a:pt x="317" y="29"/>
                  <a:pt x="317" y="29"/>
                  <a:pt x="317" y="29"/>
                </a:cubicBezTo>
                <a:cubicBezTo>
                  <a:pt x="318" y="29"/>
                  <a:pt x="318" y="30"/>
                  <a:pt x="318" y="29"/>
                </a:cubicBezTo>
                <a:cubicBezTo>
                  <a:pt x="319" y="29"/>
                  <a:pt x="319" y="29"/>
                  <a:pt x="319" y="30"/>
                </a:cubicBezTo>
                <a:cubicBezTo>
                  <a:pt x="319" y="30"/>
                  <a:pt x="319" y="30"/>
                  <a:pt x="319" y="30"/>
                </a:cubicBezTo>
                <a:cubicBezTo>
                  <a:pt x="318" y="30"/>
                  <a:pt x="317" y="31"/>
                  <a:pt x="317" y="30"/>
                </a:cubicBezTo>
                <a:cubicBezTo>
                  <a:pt x="317" y="30"/>
                  <a:pt x="316" y="29"/>
                  <a:pt x="316" y="29"/>
                </a:cubicBezTo>
                <a:cubicBezTo>
                  <a:pt x="315" y="30"/>
                  <a:pt x="315" y="29"/>
                  <a:pt x="315" y="29"/>
                </a:cubicBezTo>
                <a:cubicBezTo>
                  <a:pt x="314" y="28"/>
                  <a:pt x="314" y="28"/>
                  <a:pt x="313" y="29"/>
                </a:cubicBezTo>
                <a:cubicBezTo>
                  <a:pt x="313" y="29"/>
                  <a:pt x="313" y="29"/>
                  <a:pt x="312" y="29"/>
                </a:cubicBezTo>
                <a:cubicBezTo>
                  <a:pt x="312" y="29"/>
                  <a:pt x="312" y="28"/>
                  <a:pt x="312" y="28"/>
                </a:cubicBezTo>
                <a:cubicBezTo>
                  <a:pt x="313" y="28"/>
                  <a:pt x="313" y="28"/>
                  <a:pt x="314" y="28"/>
                </a:cubicBezTo>
                <a:cubicBezTo>
                  <a:pt x="314" y="28"/>
                  <a:pt x="314" y="28"/>
                  <a:pt x="314" y="28"/>
                </a:cubicBezTo>
                <a:cubicBezTo>
                  <a:pt x="314" y="28"/>
                  <a:pt x="314" y="27"/>
                  <a:pt x="314" y="27"/>
                </a:cubicBezTo>
                <a:cubicBezTo>
                  <a:pt x="314" y="27"/>
                  <a:pt x="314" y="27"/>
                  <a:pt x="314" y="27"/>
                </a:cubicBezTo>
                <a:cubicBezTo>
                  <a:pt x="313" y="28"/>
                  <a:pt x="312" y="26"/>
                  <a:pt x="311" y="27"/>
                </a:cubicBezTo>
                <a:cubicBezTo>
                  <a:pt x="311" y="27"/>
                  <a:pt x="310" y="27"/>
                  <a:pt x="310" y="27"/>
                </a:cubicBezTo>
                <a:cubicBezTo>
                  <a:pt x="310" y="27"/>
                  <a:pt x="309" y="28"/>
                  <a:pt x="309" y="28"/>
                </a:cubicBezTo>
                <a:close/>
                <a:moveTo>
                  <a:pt x="321" y="35"/>
                </a:moveTo>
                <a:cubicBezTo>
                  <a:pt x="321" y="35"/>
                  <a:pt x="321" y="35"/>
                  <a:pt x="320" y="35"/>
                </a:cubicBezTo>
                <a:cubicBezTo>
                  <a:pt x="321" y="35"/>
                  <a:pt x="321" y="36"/>
                  <a:pt x="321" y="36"/>
                </a:cubicBezTo>
                <a:cubicBezTo>
                  <a:pt x="321" y="36"/>
                  <a:pt x="321" y="36"/>
                  <a:pt x="321" y="35"/>
                </a:cubicBezTo>
                <a:cubicBezTo>
                  <a:pt x="321" y="35"/>
                  <a:pt x="321" y="35"/>
                  <a:pt x="321" y="35"/>
                </a:cubicBezTo>
                <a:close/>
                <a:moveTo>
                  <a:pt x="309" y="29"/>
                </a:moveTo>
                <a:cubicBezTo>
                  <a:pt x="309" y="29"/>
                  <a:pt x="309" y="29"/>
                  <a:pt x="309" y="29"/>
                </a:cubicBezTo>
                <a:cubicBezTo>
                  <a:pt x="309" y="29"/>
                  <a:pt x="309" y="30"/>
                  <a:pt x="309" y="30"/>
                </a:cubicBezTo>
                <a:cubicBezTo>
                  <a:pt x="309" y="30"/>
                  <a:pt x="309" y="29"/>
                  <a:pt x="309" y="29"/>
                </a:cubicBezTo>
                <a:cubicBezTo>
                  <a:pt x="309" y="29"/>
                  <a:pt x="309" y="29"/>
                  <a:pt x="309" y="29"/>
                </a:cubicBezTo>
                <a:close/>
                <a:moveTo>
                  <a:pt x="308" y="32"/>
                </a:moveTo>
                <a:cubicBezTo>
                  <a:pt x="308" y="32"/>
                  <a:pt x="308" y="32"/>
                  <a:pt x="308" y="32"/>
                </a:cubicBezTo>
                <a:cubicBezTo>
                  <a:pt x="308" y="32"/>
                  <a:pt x="308" y="31"/>
                  <a:pt x="307" y="31"/>
                </a:cubicBezTo>
                <a:cubicBezTo>
                  <a:pt x="307" y="31"/>
                  <a:pt x="307" y="31"/>
                  <a:pt x="307" y="31"/>
                </a:cubicBezTo>
                <a:cubicBezTo>
                  <a:pt x="307" y="32"/>
                  <a:pt x="307" y="32"/>
                  <a:pt x="308" y="32"/>
                </a:cubicBezTo>
                <a:cubicBezTo>
                  <a:pt x="308" y="32"/>
                  <a:pt x="308" y="32"/>
                  <a:pt x="308" y="32"/>
                </a:cubicBezTo>
                <a:cubicBezTo>
                  <a:pt x="308" y="32"/>
                  <a:pt x="308" y="32"/>
                  <a:pt x="308" y="32"/>
                </a:cubicBezTo>
                <a:close/>
                <a:moveTo>
                  <a:pt x="308" y="27"/>
                </a:moveTo>
                <a:cubicBezTo>
                  <a:pt x="309" y="27"/>
                  <a:pt x="309" y="27"/>
                  <a:pt x="309" y="26"/>
                </a:cubicBezTo>
                <a:cubicBezTo>
                  <a:pt x="309" y="26"/>
                  <a:pt x="308" y="26"/>
                  <a:pt x="308" y="27"/>
                </a:cubicBezTo>
                <a:cubicBezTo>
                  <a:pt x="308" y="27"/>
                  <a:pt x="308" y="27"/>
                  <a:pt x="308" y="27"/>
                </a:cubicBezTo>
                <a:close/>
                <a:moveTo>
                  <a:pt x="307" y="27"/>
                </a:moveTo>
                <a:cubicBezTo>
                  <a:pt x="308" y="27"/>
                  <a:pt x="308" y="27"/>
                  <a:pt x="308" y="27"/>
                </a:cubicBezTo>
                <a:cubicBezTo>
                  <a:pt x="308" y="26"/>
                  <a:pt x="308" y="26"/>
                  <a:pt x="307" y="26"/>
                </a:cubicBezTo>
                <a:cubicBezTo>
                  <a:pt x="307" y="26"/>
                  <a:pt x="307" y="26"/>
                  <a:pt x="307" y="26"/>
                </a:cubicBezTo>
                <a:cubicBezTo>
                  <a:pt x="307" y="26"/>
                  <a:pt x="307" y="27"/>
                  <a:pt x="307" y="27"/>
                </a:cubicBezTo>
                <a:close/>
                <a:moveTo>
                  <a:pt x="309" y="19"/>
                </a:moveTo>
                <a:cubicBezTo>
                  <a:pt x="309" y="19"/>
                  <a:pt x="309" y="19"/>
                  <a:pt x="309" y="19"/>
                </a:cubicBezTo>
                <a:cubicBezTo>
                  <a:pt x="309" y="19"/>
                  <a:pt x="309" y="19"/>
                  <a:pt x="309" y="19"/>
                </a:cubicBezTo>
                <a:cubicBezTo>
                  <a:pt x="309" y="19"/>
                  <a:pt x="309" y="19"/>
                  <a:pt x="309" y="19"/>
                </a:cubicBezTo>
                <a:cubicBezTo>
                  <a:pt x="309" y="19"/>
                  <a:pt x="309" y="19"/>
                  <a:pt x="309" y="19"/>
                </a:cubicBezTo>
                <a:close/>
                <a:moveTo>
                  <a:pt x="308" y="19"/>
                </a:moveTo>
                <a:cubicBezTo>
                  <a:pt x="308" y="19"/>
                  <a:pt x="308" y="20"/>
                  <a:pt x="308" y="20"/>
                </a:cubicBezTo>
                <a:cubicBezTo>
                  <a:pt x="308" y="19"/>
                  <a:pt x="308" y="19"/>
                  <a:pt x="308" y="19"/>
                </a:cubicBezTo>
                <a:cubicBezTo>
                  <a:pt x="308" y="19"/>
                  <a:pt x="308" y="19"/>
                  <a:pt x="308" y="19"/>
                </a:cubicBezTo>
                <a:cubicBezTo>
                  <a:pt x="308" y="19"/>
                  <a:pt x="308" y="19"/>
                  <a:pt x="308" y="19"/>
                </a:cubicBezTo>
                <a:close/>
                <a:moveTo>
                  <a:pt x="307" y="15"/>
                </a:moveTo>
                <a:cubicBezTo>
                  <a:pt x="307" y="15"/>
                  <a:pt x="307" y="15"/>
                  <a:pt x="307" y="16"/>
                </a:cubicBezTo>
                <a:cubicBezTo>
                  <a:pt x="307" y="15"/>
                  <a:pt x="308" y="15"/>
                  <a:pt x="308" y="15"/>
                </a:cubicBezTo>
                <a:cubicBezTo>
                  <a:pt x="308" y="15"/>
                  <a:pt x="308" y="15"/>
                  <a:pt x="307" y="15"/>
                </a:cubicBezTo>
                <a:cubicBezTo>
                  <a:pt x="307" y="15"/>
                  <a:pt x="307" y="15"/>
                  <a:pt x="307" y="15"/>
                </a:cubicBezTo>
                <a:close/>
                <a:moveTo>
                  <a:pt x="307" y="25"/>
                </a:moveTo>
                <a:cubicBezTo>
                  <a:pt x="307" y="25"/>
                  <a:pt x="307" y="25"/>
                  <a:pt x="307" y="25"/>
                </a:cubicBezTo>
                <a:cubicBezTo>
                  <a:pt x="307" y="25"/>
                  <a:pt x="308" y="25"/>
                  <a:pt x="308" y="25"/>
                </a:cubicBezTo>
                <a:cubicBezTo>
                  <a:pt x="308" y="25"/>
                  <a:pt x="307" y="25"/>
                  <a:pt x="307" y="25"/>
                </a:cubicBezTo>
                <a:cubicBezTo>
                  <a:pt x="307" y="25"/>
                  <a:pt x="307" y="25"/>
                  <a:pt x="307" y="25"/>
                </a:cubicBezTo>
                <a:close/>
                <a:moveTo>
                  <a:pt x="306" y="28"/>
                </a:moveTo>
                <a:cubicBezTo>
                  <a:pt x="306" y="28"/>
                  <a:pt x="306" y="28"/>
                  <a:pt x="307" y="28"/>
                </a:cubicBezTo>
                <a:cubicBezTo>
                  <a:pt x="306" y="28"/>
                  <a:pt x="306" y="28"/>
                  <a:pt x="306" y="28"/>
                </a:cubicBezTo>
                <a:cubicBezTo>
                  <a:pt x="306" y="28"/>
                  <a:pt x="306" y="28"/>
                  <a:pt x="306" y="28"/>
                </a:cubicBezTo>
                <a:close/>
                <a:moveTo>
                  <a:pt x="306" y="31"/>
                </a:moveTo>
                <a:cubicBezTo>
                  <a:pt x="306" y="31"/>
                  <a:pt x="306" y="32"/>
                  <a:pt x="306" y="32"/>
                </a:cubicBezTo>
                <a:cubicBezTo>
                  <a:pt x="306" y="32"/>
                  <a:pt x="306" y="32"/>
                  <a:pt x="307" y="32"/>
                </a:cubicBezTo>
                <a:cubicBezTo>
                  <a:pt x="306" y="31"/>
                  <a:pt x="306" y="31"/>
                  <a:pt x="306" y="31"/>
                </a:cubicBezTo>
                <a:close/>
                <a:moveTo>
                  <a:pt x="306" y="34"/>
                </a:moveTo>
                <a:cubicBezTo>
                  <a:pt x="305" y="33"/>
                  <a:pt x="306" y="33"/>
                  <a:pt x="306" y="33"/>
                </a:cubicBezTo>
                <a:cubicBezTo>
                  <a:pt x="306" y="33"/>
                  <a:pt x="306" y="32"/>
                  <a:pt x="306" y="32"/>
                </a:cubicBezTo>
                <a:cubicBezTo>
                  <a:pt x="306" y="32"/>
                  <a:pt x="305" y="32"/>
                  <a:pt x="305" y="32"/>
                </a:cubicBezTo>
                <a:cubicBezTo>
                  <a:pt x="305" y="32"/>
                  <a:pt x="305" y="33"/>
                  <a:pt x="305" y="33"/>
                </a:cubicBezTo>
                <a:cubicBezTo>
                  <a:pt x="305" y="33"/>
                  <a:pt x="305" y="34"/>
                  <a:pt x="304" y="34"/>
                </a:cubicBezTo>
                <a:cubicBezTo>
                  <a:pt x="304" y="34"/>
                  <a:pt x="304" y="34"/>
                  <a:pt x="304" y="35"/>
                </a:cubicBezTo>
                <a:cubicBezTo>
                  <a:pt x="304" y="35"/>
                  <a:pt x="304" y="35"/>
                  <a:pt x="304" y="35"/>
                </a:cubicBezTo>
                <a:cubicBezTo>
                  <a:pt x="305" y="35"/>
                  <a:pt x="305" y="35"/>
                  <a:pt x="306" y="35"/>
                </a:cubicBezTo>
                <a:cubicBezTo>
                  <a:pt x="306" y="34"/>
                  <a:pt x="307" y="34"/>
                  <a:pt x="307" y="35"/>
                </a:cubicBezTo>
                <a:cubicBezTo>
                  <a:pt x="307" y="36"/>
                  <a:pt x="307" y="36"/>
                  <a:pt x="308" y="36"/>
                </a:cubicBezTo>
                <a:cubicBezTo>
                  <a:pt x="308" y="36"/>
                  <a:pt x="308" y="35"/>
                  <a:pt x="309" y="35"/>
                </a:cubicBezTo>
                <a:cubicBezTo>
                  <a:pt x="309" y="35"/>
                  <a:pt x="308" y="35"/>
                  <a:pt x="308" y="35"/>
                </a:cubicBezTo>
                <a:cubicBezTo>
                  <a:pt x="308" y="34"/>
                  <a:pt x="309" y="34"/>
                  <a:pt x="309" y="34"/>
                </a:cubicBezTo>
                <a:cubicBezTo>
                  <a:pt x="309" y="33"/>
                  <a:pt x="309" y="33"/>
                  <a:pt x="308" y="33"/>
                </a:cubicBezTo>
                <a:cubicBezTo>
                  <a:pt x="308" y="33"/>
                  <a:pt x="308" y="33"/>
                  <a:pt x="308" y="33"/>
                </a:cubicBezTo>
                <a:cubicBezTo>
                  <a:pt x="308" y="33"/>
                  <a:pt x="308" y="33"/>
                  <a:pt x="308" y="33"/>
                </a:cubicBezTo>
                <a:cubicBezTo>
                  <a:pt x="307" y="32"/>
                  <a:pt x="307" y="33"/>
                  <a:pt x="307" y="33"/>
                </a:cubicBezTo>
                <a:cubicBezTo>
                  <a:pt x="307" y="34"/>
                  <a:pt x="306" y="34"/>
                  <a:pt x="306" y="34"/>
                </a:cubicBezTo>
                <a:close/>
                <a:moveTo>
                  <a:pt x="306" y="12"/>
                </a:moveTo>
                <a:cubicBezTo>
                  <a:pt x="306" y="12"/>
                  <a:pt x="306" y="12"/>
                  <a:pt x="306" y="12"/>
                </a:cubicBezTo>
                <a:cubicBezTo>
                  <a:pt x="306" y="12"/>
                  <a:pt x="306" y="12"/>
                  <a:pt x="306" y="12"/>
                </a:cubicBezTo>
                <a:cubicBezTo>
                  <a:pt x="306" y="12"/>
                  <a:pt x="306" y="12"/>
                  <a:pt x="306" y="12"/>
                </a:cubicBezTo>
                <a:cubicBezTo>
                  <a:pt x="306" y="12"/>
                  <a:pt x="306" y="12"/>
                  <a:pt x="306" y="12"/>
                </a:cubicBezTo>
                <a:close/>
                <a:moveTo>
                  <a:pt x="306" y="26"/>
                </a:moveTo>
                <a:cubicBezTo>
                  <a:pt x="306" y="26"/>
                  <a:pt x="306" y="26"/>
                  <a:pt x="306" y="26"/>
                </a:cubicBezTo>
                <a:cubicBezTo>
                  <a:pt x="306" y="26"/>
                  <a:pt x="306" y="26"/>
                  <a:pt x="306" y="26"/>
                </a:cubicBezTo>
                <a:cubicBezTo>
                  <a:pt x="306" y="26"/>
                  <a:pt x="306" y="26"/>
                  <a:pt x="306" y="26"/>
                </a:cubicBezTo>
                <a:close/>
                <a:moveTo>
                  <a:pt x="305" y="29"/>
                </a:moveTo>
                <a:cubicBezTo>
                  <a:pt x="304" y="29"/>
                  <a:pt x="303" y="29"/>
                  <a:pt x="303" y="30"/>
                </a:cubicBezTo>
                <a:cubicBezTo>
                  <a:pt x="303" y="30"/>
                  <a:pt x="303" y="31"/>
                  <a:pt x="303" y="31"/>
                </a:cubicBezTo>
                <a:cubicBezTo>
                  <a:pt x="303" y="31"/>
                  <a:pt x="303" y="31"/>
                  <a:pt x="304" y="31"/>
                </a:cubicBezTo>
                <a:cubicBezTo>
                  <a:pt x="304" y="30"/>
                  <a:pt x="305" y="29"/>
                  <a:pt x="306" y="30"/>
                </a:cubicBezTo>
                <a:cubicBezTo>
                  <a:pt x="306" y="30"/>
                  <a:pt x="306" y="30"/>
                  <a:pt x="306" y="30"/>
                </a:cubicBezTo>
                <a:cubicBezTo>
                  <a:pt x="306" y="29"/>
                  <a:pt x="306" y="29"/>
                  <a:pt x="306" y="29"/>
                </a:cubicBezTo>
                <a:cubicBezTo>
                  <a:pt x="306" y="29"/>
                  <a:pt x="305" y="29"/>
                  <a:pt x="305" y="29"/>
                </a:cubicBezTo>
                <a:close/>
                <a:moveTo>
                  <a:pt x="305" y="27"/>
                </a:moveTo>
                <a:cubicBezTo>
                  <a:pt x="305" y="27"/>
                  <a:pt x="305" y="26"/>
                  <a:pt x="305" y="26"/>
                </a:cubicBezTo>
                <a:cubicBezTo>
                  <a:pt x="305" y="26"/>
                  <a:pt x="305" y="26"/>
                  <a:pt x="304" y="26"/>
                </a:cubicBezTo>
                <a:cubicBezTo>
                  <a:pt x="304" y="26"/>
                  <a:pt x="304" y="26"/>
                  <a:pt x="304" y="26"/>
                </a:cubicBezTo>
                <a:cubicBezTo>
                  <a:pt x="304" y="27"/>
                  <a:pt x="304" y="27"/>
                  <a:pt x="305" y="27"/>
                </a:cubicBezTo>
                <a:close/>
                <a:moveTo>
                  <a:pt x="303" y="15"/>
                </a:moveTo>
                <a:cubicBezTo>
                  <a:pt x="303" y="15"/>
                  <a:pt x="303" y="15"/>
                  <a:pt x="303" y="15"/>
                </a:cubicBezTo>
                <a:cubicBezTo>
                  <a:pt x="304" y="15"/>
                  <a:pt x="304" y="15"/>
                  <a:pt x="304" y="15"/>
                </a:cubicBezTo>
                <a:cubicBezTo>
                  <a:pt x="304" y="15"/>
                  <a:pt x="304" y="15"/>
                  <a:pt x="303" y="15"/>
                </a:cubicBezTo>
                <a:cubicBezTo>
                  <a:pt x="303" y="15"/>
                  <a:pt x="303" y="15"/>
                  <a:pt x="303" y="15"/>
                </a:cubicBezTo>
                <a:close/>
                <a:moveTo>
                  <a:pt x="303" y="16"/>
                </a:moveTo>
                <a:cubicBezTo>
                  <a:pt x="303" y="16"/>
                  <a:pt x="303" y="16"/>
                  <a:pt x="303" y="16"/>
                </a:cubicBezTo>
                <a:cubicBezTo>
                  <a:pt x="303" y="16"/>
                  <a:pt x="303" y="16"/>
                  <a:pt x="303" y="16"/>
                </a:cubicBezTo>
                <a:cubicBezTo>
                  <a:pt x="303" y="16"/>
                  <a:pt x="303" y="16"/>
                  <a:pt x="303" y="16"/>
                </a:cubicBezTo>
                <a:cubicBezTo>
                  <a:pt x="303" y="16"/>
                  <a:pt x="303" y="16"/>
                  <a:pt x="303" y="16"/>
                </a:cubicBezTo>
                <a:close/>
                <a:moveTo>
                  <a:pt x="302" y="21"/>
                </a:moveTo>
                <a:cubicBezTo>
                  <a:pt x="302" y="21"/>
                  <a:pt x="301" y="21"/>
                  <a:pt x="300" y="21"/>
                </a:cubicBezTo>
                <a:cubicBezTo>
                  <a:pt x="300" y="22"/>
                  <a:pt x="301" y="22"/>
                  <a:pt x="301" y="22"/>
                </a:cubicBezTo>
                <a:cubicBezTo>
                  <a:pt x="301" y="22"/>
                  <a:pt x="301" y="22"/>
                  <a:pt x="301" y="22"/>
                </a:cubicBezTo>
                <a:cubicBezTo>
                  <a:pt x="302" y="21"/>
                  <a:pt x="302" y="22"/>
                  <a:pt x="302" y="23"/>
                </a:cubicBezTo>
                <a:cubicBezTo>
                  <a:pt x="302" y="23"/>
                  <a:pt x="302" y="23"/>
                  <a:pt x="302" y="23"/>
                </a:cubicBezTo>
                <a:cubicBezTo>
                  <a:pt x="301" y="23"/>
                  <a:pt x="301" y="23"/>
                  <a:pt x="301" y="23"/>
                </a:cubicBezTo>
                <a:cubicBezTo>
                  <a:pt x="301" y="24"/>
                  <a:pt x="301" y="24"/>
                  <a:pt x="301" y="24"/>
                </a:cubicBezTo>
                <a:cubicBezTo>
                  <a:pt x="301" y="25"/>
                  <a:pt x="301" y="25"/>
                  <a:pt x="301" y="25"/>
                </a:cubicBezTo>
                <a:cubicBezTo>
                  <a:pt x="302" y="26"/>
                  <a:pt x="301" y="26"/>
                  <a:pt x="301" y="26"/>
                </a:cubicBezTo>
                <a:cubicBezTo>
                  <a:pt x="301" y="26"/>
                  <a:pt x="300" y="27"/>
                  <a:pt x="300" y="27"/>
                </a:cubicBezTo>
                <a:cubicBezTo>
                  <a:pt x="300" y="27"/>
                  <a:pt x="300" y="27"/>
                  <a:pt x="300" y="27"/>
                </a:cubicBezTo>
                <a:cubicBezTo>
                  <a:pt x="300" y="27"/>
                  <a:pt x="300" y="27"/>
                  <a:pt x="300" y="27"/>
                </a:cubicBezTo>
                <a:cubicBezTo>
                  <a:pt x="301" y="27"/>
                  <a:pt x="302" y="26"/>
                  <a:pt x="302" y="25"/>
                </a:cubicBezTo>
                <a:cubicBezTo>
                  <a:pt x="302" y="25"/>
                  <a:pt x="303" y="25"/>
                  <a:pt x="302" y="25"/>
                </a:cubicBezTo>
                <a:cubicBezTo>
                  <a:pt x="302" y="25"/>
                  <a:pt x="302" y="24"/>
                  <a:pt x="302" y="24"/>
                </a:cubicBezTo>
                <a:cubicBezTo>
                  <a:pt x="302" y="24"/>
                  <a:pt x="302" y="24"/>
                  <a:pt x="302" y="24"/>
                </a:cubicBezTo>
                <a:cubicBezTo>
                  <a:pt x="303" y="24"/>
                  <a:pt x="304" y="24"/>
                  <a:pt x="305" y="23"/>
                </a:cubicBezTo>
                <a:cubicBezTo>
                  <a:pt x="305" y="23"/>
                  <a:pt x="305" y="23"/>
                  <a:pt x="305" y="23"/>
                </a:cubicBezTo>
                <a:cubicBezTo>
                  <a:pt x="305" y="23"/>
                  <a:pt x="305" y="22"/>
                  <a:pt x="305" y="22"/>
                </a:cubicBezTo>
                <a:cubicBezTo>
                  <a:pt x="304" y="22"/>
                  <a:pt x="302" y="22"/>
                  <a:pt x="302" y="21"/>
                </a:cubicBezTo>
                <a:close/>
                <a:moveTo>
                  <a:pt x="301" y="11"/>
                </a:moveTo>
                <a:cubicBezTo>
                  <a:pt x="301" y="11"/>
                  <a:pt x="301" y="11"/>
                  <a:pt x="301" y="11"/>
                </a:cubicBezTo>
                <a:cubicBezTo>
                  <a:pt x="302" y="12"/>
                  <a:pt x="302" y="12"/>
                  <a:pt x="302" y="12"/>
                </a:cubicBezTo>
                <a:cubicBezTo>
                  <a:pt x="302" y="11"/>
                  <a:pt x="302" y="11"/>
                  <a:pt x="302" y="11"/>
                </a:cubicBezTo>
                <a:cubicBezTo>
                  <a:pt x="302" y="11"/>
                  <a:pt x="302" y="11"/>
                  <a:pt x="302" y="11"/>
                </a:cubicBezTo>
                <a:cubicBezTo>
                  <a:pt x="302" y="11"/>
                  <a:pt x="301" y="11"/>
                  <a:pt x="301" y="11"/>
                </a:cubicBezTo>
                <a:close/>
                <a:moveTo>
                  <a:pt x="301" y="10"/>
                </a:moveTo>
                <a:cubicBezTo>
                  <a:pt x="301" y="10"/>
                  <a:pt x="301" y="10"/>
                  <a:pt x="301" y="10"/>
                </a:cubicBezTo>
                <a:cubicBezTo>
                  <a:pt x="301" y="10"/>
                  <a:pt x="301" y="10"/>
                  <a:pt x="301" y="10"/>
                </a:cubicBezTo>
                <a:cubicBezTo>
                  <a:pt x="301" y="10"/>
                  <a:pt x="301" y="10"/>
                  <a:pt x="301" y="10"/>
                </a:cubicBezTo>
                <a:close/>
                <a:moveTo>
                  <a:pt x="300" y="10"/>
                </a:moveTo>
                <a:cubicBezTo>
                  <a:pt x="300" y="11"/>
                  <a:pt x="301" y="11"/>
                  <a:pt x="301" y="11"/>
                </a:cubicBezTo>
                <a:cubicBezTo>
                  <a:pt x="301" y="11"/>
                  <a:pt x="301" y="11"/>
                  <a:pt x="301" y="11"/>
                </a:cubicBezTo>
                <a:cubicBezTo>
                  <a:pt x="301" y="11"/>
                  <a:pt x="301" y="10"/>
                  <a:pt x="301" y="10"/>
                </a:cubicBezTo>
                <a:cubicBezTo>
                  <a:pt x="301" y="10"/>
                  <a:pt x="301" y="10"/>
                  <a:pt x="301" y="10"/>
                </a:cubicBezTo>
                <a:cubicBezTo>
                  <a:pt x="301" y="10"/>
                  <a:pt x="300" y="10"/>
                  <a:pt x="300" y="10"/>
                </a:cubicBezTo>
                <a:close/>
                <a:moveTo>
                  <a:pt x="299" y="14"/>
                </a:moveTo>
                <a:cubicBezTo>
                  <a:pt x="299" y="15"/>
                  <a:pt x="299" y="15"/>
                  <a:pt x="299" y="15"/>
                </a:cubicBezTo>
                <a:cubicBezTo>
                  <a:pt x="299" y="15"/>
                  <a:pt x="299" y="15"/>
                  <a:pt x="299" y="15"/>
                </a:cubicBezTo>
                <a:cubicBezTo>
                  <a:pt x="299" y="15"/>
                  <a:pt x="300" y="15"/>
                  <a:pt x="300" y="15"/>
                </a:cubicBezTo>
                <a:cubicBezTo>
                  <a:pt x="300" y="15"/>
                  <a:pt x="300" y="15"/>
                  <a:pt x="301" y="15"/>
                </a:cubicBezTo>
                <a:cubicBezTo>
                  <a:pt x="301" y="15"/>
                  <a:pt x="301" y="15"/>
                  <a:pt x="301" y="15"/>
                </a:cubicBezTo>
                <a:cubicBezTo>
                  <a:pt x="300" y="15"/>
                  <a:pt x="300" y="15"/>
                  <a:pt x="300" y="14"/>
                </a:cubicBezTo>
                <a:cubicBezTo>
                  <a:pt x="300" y="14"/>
                  <a:pt x="299" y="14"/>
                  <a:pt x="299" y="14"/>
                </a:cubicBezTo>
                <a:close/>
                <a:moveTo>
                  <a:pt x="299" y="11"/>
                </a:moveTo>
                <a:cubicBezTo>
                  <a:pt x="299" y="11"/>
                  <a:pt x="299" y="11"/>
                  <a:pt x="299" y="11"/>
                </a:cubicBezTo>
                <a:cubicBezTo>
                  <a:pt x="299" y="11"/>
                  <a:pt x="300" y="11"/>
                  <a:pt x="299" y="11"/>
                </a:cubicBezTo>
                <a:cubicBezTo>
                  <a:pt x="299" y="11"/>
                  <a:pt x="299" y="10"/>
                  <a:pt x="299" y="10"/>
                </a:cubicBezTo>
                <a:cubicBezTo>
                  <a:pt x="299" y="10"/>
                  <a:pt x="299" y="10"/>
                  <a:pt x="299" y="11"/>
                </a:cubicBezTo>
                <a:close/>
                <a:moveTo>
                  <a:pt x="298" y="12"/>
                </a:moveTo>
                <a:cubicBezTo>
                  <a:pt x="298" y="13"/>
                  <a:pt x="298" y="13"/>
                  <a:pt x="298" y="13"/>
                </a:cubicBezTo>
                <a:cubicBezTo>
                  <a:pt x="298" y="13"/>
                  <a:pt x="298" y="13"/>
                  <a:pt x="299" y="12"/>
                </a:cubicBezTo>
                <a:cubicBezTo>
                  <a:pt x="299" y="12"/>
                  <a:pt x="298" y="12"/>
                  <a:pt x="298" y="12"/>
                </a:cubicBezTo>
                <a:cubicBezTo>
                  <a:pt x="298" y="12"/>
                  <a:pt x="298" y="12"/>
                  <a:pt x="298" y="12"/>
                </a:cubicBezTo>
                <a:close/>
                <a:moveTo>
                  <a:pt x="297" y="14"/>
                </a:moveTo>
                <a:cubicBezTo>
                  <a:pt x="297" y="14"/>
                  <a:pt x="296" y="14"/>
                  <a:pt x="296" y="14"/>
                </a:cubicBezTo>
                <a:cubicBezTo>
                  <a:pt x="296" y="14"/>
                  <a:pt x="296" y="15"/>
                  <a:pt x="296" y="15"/>
                </a:cubicBezTo>
                <a:cubicBezTo>
                  <a:pt x="296" y="15"/>
                  <a:pt x="297" y="15"/>
                  <a:pt x="296" y="15"/>
                </a:cubicBezTo>
                <a:cubicBezTo>
                  <a:pt x="296" y="16"/>
                  <a:pt x="296" y="16"/>
                  <a:pt x="296" y="16"/>
                </a:cubicBezTo>
                <a:cubicBezTo>
                  <a:pt x="296" y="17"/>
                  <a:pt x="296" y="17"/>
                  <a:pt x="297" y="18"/>
                </a:cubicBezTo>
                <a:cubicBezTo>
                  <a:pt x="297" y="18"/>
                  <a:pt x="297" y="18"/>
                  <a:pt x="297" y="18"/>
                </a:cubicBezTo>
                <a:cubicBezTo>
                  <a:pt x="297" y="18"/>
                  <a:pt x="297" y="17"/>
                  <a:pt x="297" y="17"/>
                </a:cubicBezTo>
                <a:cubicBezTo>
                  <a:pt x="297" y="17"/>
                  <a:pt x="297" y="17"/>
                  <a:pt x="297" y="17"/>
                </a:cubicBezTo>
                <a:cubicBezTo>
                  <a:pt x="297" y="17"/>
                  <a:pt x="297" y="17"/>
                  <a:pt x="297" y="16"/>
                </a:cubicBezTo>
                <a:cubicBezTo>
                  <a:pt x="297" y="16"/>
                  <a:pt x="297" y="16"/>
                  <a:pt x="298" y="16"/>
                </a:cubicBezTo>
                <a:cubicBezTo>
                  <a:pt x="298" y="16"/>
                  <a:pt x="298" y="16"/>
                  <a:pt x="298" y="16"/>
                </a:cubicBezTo>
                <a:cubicBezTo>
                  <a:pt x="298" y="16"/>
                  <a:pt x="298" y="16"/>
                  <a:pt x="298" y="16"/>
                </a:cubicBezTo>
                <a:cubicBezTo>
                  <a:pt x="297" y="16"/>
                  <a:pt x="297" y="15"/>
                  <a:pt x="297" y="14"/>
                </a:cubicBezTo>
                <a:close/>
                <a:moveTo>
                  <a:pt x="296" y="13"/>
                </a:moveTo>
                <a:cubicBezTo>
                  <a:pt x="297" y="13"/>
                  <a:pt x="297" y="13"/>
                  <a:pt x="297" y="13"/>
                </a:cubicBezTo>
                <a:cubicBezTo>
                  <a:pt x="297" y="13"/>
                  <a:pt x="297" y="13"/>
                  <a:pt x="297" y="13"/>
                </a:cubicBezTo>
                <a:cubicBezTo>
                  <a:pt x="297" y="13"/>
                  <a:pt x="297" y="13"/>
                  <a:pt x="296" y="13"/>
                </a:cubicBezTo>
                <a:close/>
                <a:moveTo>
                  <a:pt x="297" y="10"/>
                </a:moveTo>
                <a:cubicBezTo>
                  <a:pt x="297" y="10"/>
                  <a:pt x="297" y="10"/>
                  <a:pt x="297" y="10"/>
                </a:cubicBezTo>
                <a:cubicBezTo>
                  <a:pt x="297" y="10"/>
                  <a:pt x="297" y="10"/>
                  <a:pt x="297" y="10"/>
                </a:cubicBezTo>
                <a:cubicBezTo>
                  <a:pt x="297" y="10"/>
                  <a:pt x="297" y="10"/>
                  <a:pt x="297" y="10"/>
                </a:cubicBezTo>
                <a:cubicBezTo>
                  <a:pt x="297" y="10"/>
                  <a:pt x="297" y="10"/>
                  <a:pt x="297" y="10"/>
                </a:cubicBezTo>
                <a:close/>
                <a:moveTo>
                  <a:pt x="293" y="7"/>
                </a:moveTo>
                <a:cubicBezTo>
                  <a:pt x="293" y="7"/>
                  <a:pt x="293" y="7"/>
                  <a:pt x="293" y="7"/>
                </a:cubicBezTo>
                <a:cubicBezTo>
                  <a:pt x="293" y="8"/>
                  <a:pt x="294" y="9"/>
                  <a:pt x="295" y="9"/>
                </a:cubicBezTo>
                <a:cubicBezTo>
                  <a:pt x="296" y="8"/>
                  <a:pt x="296" y="8"/>
                  <a:pt x="297" y="9"/>
                </a:cubicBezTo>
                <a:cubicBezTo>
                  <a:pt x="297" y="9"/>
                  <a:pt x="297" y="8"/>
                  <a:pt x="297" y="8"/>
                </a:cubicBezTo>
                <a:cubicBezTo>
                  <a:pt x="297" y="8"/>
                  <a:pt x="297" y="8"/>
                  <a:pt x="297" y="8"/>
                </a:cubicBezTo>
                <a:cubicBezTo>
                  <a:pt x="296" y="8"/>
                  <a:pt x="295" y="7"/>
                  <a:pt x="295" y="7"/>
                </a:cubicBezTo>
                <a:cubicBezTo>
                  <a:pt x="294" y="7"/>
                  <a:pt x="294" y="7"/>
                  <a:pt x="293" y="7"/>
                </a:cubicBezTo>
                <a:cubicBezTo>
                  <a:pt x="293" y="7"/>
                  <a:pt x="293" y="7"/>
                  <a:pt x="293" y="7"/>
                </a:cubicBezTo>
                <a:close/>
                <a:moveTo>
                  <a:pt x="293" y="15"/>
                </a:moveTo>
                <a:cubicBezTo>
                  <a:pt x="293" y="15"/>
                  <a:pt x="293" y="15"/>
                  <a:pt x="293" y="15"/>
                </a:cubicBezTo>
                <a:cubicBezTo>
                  <a:pt x="293" y="15"/>
                  <a:pt x="293" y="15"/>
                  <a:pt x="293" y="15"/>
                </a:cubicBezTo>
                <a:cubicBezTo>
                  <a:pt x="293" y="15"/>
                  <a:pt x="294" y="15"/>
                  <a:pt x="294" y="15"/>
                </a:cubicBezTo>
                <a:cubicBezTo>
                  <a:pt x="294" y="15"/>
                  <a:pt x="294" y="15"/>
                  <a:pt x="294" y="15"/>
                </a:cubicBezTo>
                <a:cubicBezTo>
                  <a:pt x="294" y="15"/>
                  <a:pt x="294" y="14"/>
                  <a:pt x="294" y="14"/>
                </a:cubicBezTo>
                <a:cubicBezTo>
                  <a:pt x="293" y="14"/>
                  <a:pt x="293" y="14"/>
                  <a:pt x="293" y="14"/>
                </a:cubicBezTo>
                <a:cubicBezTo>
                  <a:pt x="293" y="14"/>
                  <a:pt x="293" y="14"/>
                  <a:pt x="293" y="15"/>
                </a:cubicBezTo>
                <a:close/>
                <a:moveTo>
                  <a:pt x="291" y="5"/>
                </a:moveTo>
                <a:cubicBezTo>
                  <a:pt x="291" y="6"/>
                  <a:pt x="292" y="6"/>
                  <a:pt x="292" y="6"/>
                </a:cubicBezTo>
                <a:cubicBezTo>
                  <a:pt x="292" y="6"/>
                  <a:pt x="292" y="6"/>
                  <a:pt x="292" y="6"/>
                </a:cubicBezTo>
                <a:cubicBezTo>
                  <a:pt x="292" y="5"/>
                  <a:pt x="292" y="5"/>
                  <a:pt x="291" y="5"/>
                </a:cubicBezTo>
                <a:cubicBezTo>
                  <a:pt x="291" y="5"/>
                  <a:pt x="291" y="5"/>
                  <a:pt x="291" y="5"/>
                </a:cubicBezTo>
                <a:close/>
                <a:moveTo>
                  <a:pt x="290" y="8"/>
                </a:moveTo>
                <a:cubicBezTo>
                  <a:pt x="290" y="8"/>
                  <a:pt x="290" y="8"/>
                  <a:pt x="290" y="8"/>
                </a:cubicBezTo>
                <a:cubicBezTo>
                  <a:pt x="290" y="8"/>
                  <a:pt x="290" y="8"/>
                  <a:pt x="290" y="8"/>
                </a:cubicBezTo>
                <a:cubicBezTo>
                  <a:pt x="290" y="8"/>
                  <a:pt x="290" y="8"/>
                  <a:pt x="290" y="8"/>
                </a:cubicBezTo>
                <a:close/>
                <a:moveTo>
                  <a:pt x="290" y="12"/>
                </a:moveTo>
                <a:cubicBezTo>
                  <a:pt x="291" y="12"/>
                  <a:pt x="291" y="12"/>
                  <a:pt x="291" y="12"/>
                </a:cubicBezTo>
                <a:cubicBezTo>
                  <a:pt x="291" y="12"/>
                  <a:pt x="291" y="11"/>
                  <a:pt x="291" y="11"/>
                </a:cubicBezTo>
                <a:cubicBezTo>
                  <a:pt x="291" y="11"/>
                  <a:pt x="291" y="11"/>
                  <a:pt x="291" y="11"/>
                </a:cubicBezTo>
                <a:cubicBezTo>
                  <a:pt x="291" y="11"/>
                  <a:pt x="290" y="11"/>
                  <a:pt x="290" y="12"/>
                </a:cubicBezTo>
                <a:close/>
                <a:moveTo>
                  <a:pt x="287" y="3"/>
                </a:moveTo>
                <a:cubicBezTo>
                  <a:pt x="287" y="3"/>
                  <a:pt x="287" y="3"/>
                  <a:pt x="287" y="3"/>
                </a:cubicBezTo>
                <a:cubicBezTo>
                  <a:pt x="287" y="3"/>
                  <a:pt x="287" y="3"/>
                  <a:pt x="287" y="3"/>
                </a:cubicBezTo>
                <a:cubicBezTo>
                  <a:pt x="287" y="3"/>
                  <a:pt x="287" y="3"/>
                  <a:pt x="287" y="3"/>
                </a:cubicBezTo>
                <a:cubicBezTo>
                  <a:pt x="287" y="3"/>
                  <a:pt x="287" y="3"/>
                  <a:pt x="287" y="3"/>
                </a:cubicBezTo>
                <a:close/>
                <a:moveTo>
                  <a:pt x="285" y="6"/>
                </a:moveTo>
                <a:cubicBezTo>
                  <a:pt x="285" y="7"/>
                  <a:pt x="285" y="7"/>
                  <a:pt x="285" y="7"/>
                </a:cubicBezTo>
                <a:cubicBezTo>
                  <a:pt x="286" y="7"/>
                  <a:pt x="286" y="7"/>
                  <a:pt x="286" y="7"/>
                </a:cubicBezTo>
                <a:cubicBezTo>
                  <a:pt x="287" y="7"/>
                  <a:pt x="289" y="7"/>
                  <a:pt x="290" y="7"/>
                </a:cubicBezTo>
                <a:cubicBezTo>
                  <a:pt x="290" y="7"/>
                  <a:pt x="290" y="6"/>
                  <a:pt x="290" y="6"/>
                </a:cubicBezTo>
                <a:cubicBezTo>
                  <a:pt x="290" y="6"/>
                  <a:pt x="290" y="6"/>
                  <a:pt x="290" y="6"/>
                </a:cubicBezTo>
                <a:cubicBezTo>
                  <a:pt x="289" y="6"/>
                  <a:pt x="287" y="6"/>
                  <a:pt x="286" y="6"/>
                </a:cubicBezTo>
                <a:cubicBezTo>
                  <a:pt x="286" y="6"/>
                  <a:pt x="286" y="6"/>
                  <a:pt x="285" y="6"/>
                </a:cubicBezTo>
                <a:cubicBezTo>
                  <a:pt x="285" y="6"/>
                  <a:pt x="285" y="6"/>
                  <a:pt x="285" y="6"/>
                </a:cubicBezTo>
                <a:close/>
                <a:moveTo>
                  <a:pt x="285" y="12"/>
                </a:moveTo>
                <a:cubicBezTo>
                  <a:pt x="285" y="12"/>
                  <a:pt x="285" y="12"/>
                  <a:pt x="285" y="12"/>
                </a:cubicBezTo>
                <a:cubicBezTo>
                  <a:pt x="285" y="12"/>
                  <a:pt x="285" y="12"/>
                  <a:pt x="285" y="12"/>
                </a:cubicBezTo>
                <a:cubicBezTo>
                  <a:pt x="285" y="12"/>
                  <a:pt x="285" y="12"/>
                  <a:pt x="285" y="12"/>
                </a:cubicBezTo>
                <a:cubicBezTo>
                  <a:pt x="285" y="12"/>
                  <a:pt x="285" y="12"/>
                  <a:pt x="285" y="12"/>
                </a:cubicBezTo>
                <a:close/>
                <a:moveTo>
                  <a:pt x="285" y="16"/>
                </a:moveTo>
                <a:cubicBezTo>
                  <a:pt x="285" y="16"/>
                  <a:pt x="285" y="16"/>
                  <a:pt x="285" y="16"/>
                </a:cubicBezTo>
                <a:cubicBezTo>
                  <a:pt x="285" y="16"/>
                  <a:pt x="285" y="16"/>
                  <a:pt x="286" y="16"/>
                </a:cubicBezTo>
                <a:cubicBezTo>
                  <a:pt x="285" y="15"/>
                  <a:pt x="285" y="15"/>
                  <a:pt x="285" y="15"/>
                </a:cubicBezTo>
                <a:cubicBezTo>
                  <a:pt x="285" y="15"/>
                  <a:pt x="285" y="16"/>
                  <a:pt x="285" y="16"/>
                </a:cubicBezTo>
                <a:close/>
                <a:moveTo>
                  <a:pt x="285" y="25"/>
                </a:moveTo>
                <a:cubicBezTo>
                  <a:pt x="284" y="25"/>
                  <a:pt x="284" y="25"/>
                  <a:pt x="284" y="25"/>
                </a:cubicBezTo>
                <a:cubicBezTo>
                  <a:pt x="284" y="25"/>
                  <a:pt x="285" y="25"/>
                  <a:pt x="285" y="25"/>
                </a:cubicBezTo>
                <a:cubicBezTo>
                  <a:pt x="285" y="25"/>
                  <a:pt x="285" y="25"/>
                  <a:pt x="285" y="25"/>
                </a:cubicBezTo>
                <a:cubicBezTo>
                  <a:pt x="285" y="25"/>
                  <a:pt x="285" y="25"/>
                  <a:pt x="285" y="25"/>
                </a:cubicBezTo>
                <a:close/>
                <a:moveTo>
                  <a:pt x="285" y="19"/>
                </a:moveTo>
                <a:cubicBezTo>
                  <a:pt x="284" y="19"/>
                  <a:pt x="284" y="20"/>
                  <a:pt x="284" y="20"/>
                </a:cubicBezTo>
                <a:cubicBezTo>
                  <a:pt x="284" y="20"/>
                  <a:pt x="284" y="20"/>
                  <a:pt x="283" y="20"/>
                </a:cubicBezTo>
                <a:cubicBezTo>
                  <a:pt x="283" y="19"/>
                  <a:pt x="282" y="19"/>
                  <a:pt x="282" y="20"/>
                </a:cubicBezTo>
                <a:cubicBezTo>
                  <a:pt x="282" y="20"/>
                  <a:pt x="283" y="19"/>
                  <a:pt x="283" y="20"/>
                </a:cubicBezTo>
                <a:cubicBezTo>
                  <a:pt x="283" y="21"/>
                  <a:pt x="284" y="21"/>
                  <a:pt x="284" y="20"/>
                </a:cubicBezTo>
                <a:cubicBezTo>
                  <a:pt x="284" y="20"/>
                  <a:pt x="284" y="20"/>
                  <a:pt x="284" y="20"/>
                </a:cubicBezTo>
                <a:cubicBezTo>
                  <a:pt x="285" y="20"/>
                  <a:pt x="285" y="20"/>
                  <a:pt x="285" y="19"/>
                </a:cubicBezTo>
                <a:close/>
                <a:moveTo>
                  <a:pt x="280" y="23"/>
                </a:moveTo>
                <a:cubicBezTo>
                  <a:pt x="279" y="23"/>
                  <a:pt x="279" y="24"/>
                  <a:pt x="280" y="23"/>
                </a:cubicBezTo>
                <a:cubicBezTo>
                  <a:pt x="280" y="23"/>
                  <a:pt x="281" y="23"/>
                  <a:pt x="281" y="23"/>
                </a:cubicBezTo>
                <a:cubicBezTo>
                  <a:pt x="281" y="23"/>
                  <a:pt x="281" y="23"/>
                  <a:pt x="281" y="23"/>
                </a:cubicBezTo>
                <a:cubicBezTo>
                  <a:pt x="281" y="22"/>
                  <a:pt x="280" y="22"/>
                  <a:pt x="280" y="22"/>
                </a:cubicBezTo>
                <a:cubicBezTo>
                  <a:pt x="279" y="22"/>
                  <a:pt x="280" y="23"/>
                  <a:pt x="280" y="23"/>
                </a:cubicBezTo>
                <a:close/>
                <a:moveTo>
                  <a:pt x="279" y="25"/>
                </a:moveTo>
                <a:cubicBezTo>
                  <a:pt x="279" y="25"/>
                  <a:pt x="279" y="25"/>
                  <a:pt x="280" y="25"/>
                </a:cubicBezTo>
                <a:cubicBezTo>
                  <a:pt x="280" y="25"/>
                  <a:pt x="280" y="26"/>
                  <a:pt x="280" y="25"/>
                </a:cubicBezTo>
                <a:cubicBezTo>
                  <a:pt x="281" y="25"/>
                  <a:pt x="282" y="25"/>
                  <a:pt x="282" y="25"/>
                </a:cubicBezTo>
                <a:cubicBezTo>
                  <a:pt x="283" y="25"/>
                  <a:pt x="283" y="25"/>
                  <a:pt x="283" y="24"/>
                </a:cubicBezTo>
                <a:cubicBezTo>
                  <a:pt x="283" y="24"/>
                  <a:pt x="283" y="24"/>
                  <a:pt x="282" y="24"/>
                </a:cubicBezTo>
                <a:cubicBezTo>
                  <a:pt x="281" y="24"/>
                  <a:pt x="280" y="24"/>
                  <a:pt x="279" y="25"/>
                </a:cubicBezTo>
                <a:cubicBezTo>
                  <a:pt x="279" y="25"/>
                  <a:pt x="279" y="25"/>
                  <a:pt x="279" y="25"/>
                </a:cubicBezTo>
                <a:close/>
                <a:moveTo>
                  <a:pt x="282" y="20"/>
                </a:moveTo>
                <a:cubicBezTo>
                  <a:pt x="282" y="20"/>
                  <a:pt x="282" y="20"/>
                  <a:pt x="282" y="20"/>
                </a:cubicBezTo>
                <a:cubicBezTo>
                  <a:pt x="282" y="20"/>
                  <a:pt x="282" y="20"/>
                  <a:pt x="282" y="20"/>
                </a:cubicBezTo>
                <a:cubicBezTo>
                  <a:pt x="282" y="20"/>
                  <a:pt x="282" y="20"/>
                  <a:pt x="282" y="20"/>
                </a:cubicBezTo>
                <a:close/>
                <a:moveTo>
                  <a:pt x="282" y="22"/>
                </a:moveTo>
                <a:cubicBezTo>
                  <a:pt x="283" y="22"/>
                  <a:pt x="283" y="22"/>
                  <a:pt x="283" y="21"/>
                </a:cubicBezTo>
                <a:cubicBezTo>
                  <a:pt x="283" y="21"/>
                  <a:pt x="283" y="21"/>
                  <a:pt x="283" y="21"/>
                </a:cubicBezTo>
                <a:cubicBezTo>
                  <a:pt x="282" y="21"/>
                  <a:pt x="282" y="21"/>
                  <a:pt x="282" y="22"/>
                </a:cubicBezTo>
                <a:cubicBezTo>
                  <a:pt x="282" y="22"/>
                  <a:pt x="282" y="22"/>
                  <a:pt x="282" y="22"/>
                </a:cubicBezTo>
                <a:close/>
                <a:moveTo>
                  <a:pt x="284" y="14"/>
                </a:moveTo>
                <a:cubicBezTo>
                  <a:pt x="284" y="14"/>
                  <a:pt x="284" y="14"/>
                  <a:pt x="284" y="14"/>
                </a:cubicBezTo>
                <a:cubicBezTo>
                  <a:pt x="284" y="13"/>
                  <a:pt x="284" y="13"/>
                  <a:pt x="284" y="13"/>
                </a:cubicBezTo>
                <a:cubicBezTo>
                  <a:pt x="284" y="13"/>
                  <a:pt x="284" y="13"/>
                  <a:pt x="284" y="13"/>
                </a:cubicBezTo>
                <a:cubicBezTo>
                  <a:pt x="284" y="14"/>
                  <a:pt x="284" y="14"/>
                  <a:pt x="284" y="14"/>
                </a:cubicBezTo>
                <a:close/>
                <a:moveTo>
                  <a:pt x="282" y="7"/>
                </a:moveTo>
                <a:cubicBezTo>
                  <a:pt x="283" y="8"/>
                  <a:pt x="283" y="8"/>
                  <a:pt x="284" y="8"/>
                </a:cubicBezTo>
                <a:cubicBezTo>
                  <a:pt x="284" y="8"/>
                  <a:pt x="284" y="8"/>
                  <a:pt x="285" y="8"/>
                </a:cubicBezTo>
                <a:cubicBezTo>
                  <a:pt x="285" y="8"/>
                  <a:pt x="284" y="8"/>
                  <a:pt x="284" y="7"/>
                </a:cubicBezTo>
                <a:cubicBezTo>
                  <a:pt x="284" y="7"/>
                  <a:pt x="284" y="7"/>
                  <a:pt x="284" y="7"/>
                </a:cubicBezTo>
                <a:cubicBezTo>
                  <a:pt x="284" y="6"/>
                  <a:pt x="283" y="6"/>
                  <a:pt x="283" y="6"/>
                </a:cubicBezTo>
                <a:cubicBezTo>
                  <a:pt x="283" y="6"/>
                  <a:pt x="282" y="7"/>
                  <a:pt x="282" y="7"/>
                </a:cubicBezTo>
                <a:close/>
                <a:moveTo>
                  <a:pt x="282" y="9"/>
                </a:moveTo>
                <a:cubicBezTo>
                  <a:pt x="283" y="10"/>
                  <a:pt x="284" y="11"/>
                  <a:pt x="284" y="11"/>
                </a:cubicBezTo>
                <a:cubicBezTo>
                  <a:pt x="284" y="11"/>
                  <a:pt x="284" y="11"/>
                  <a:pt x="285" y="11"/>
                </a:cubicBezTo>
                <a:cubicBezTo>
                  <a:pt x="285" y="11"/>
                  <a:pt x="285" y="11"/>
                  <a:pt x="285" y="11"/>
                </a:cubicBezTo>
                <a:cubicBezTo>
                  <a:pt x="285" y="11"/>
                  <a:pt x="285" y="11"/>
                  <a:pt x="285" y="11"/>
                </a:cubicBezTo>
                <a:cubicBezTo>
                  <a:pt x="284" y="10"/>
                  <a:pt x="283" y="10"/>
                  <a:pt x="283" y="9"/>
                </a:cubicBezTo>
                <a:cubicBezTo>
                  <a:pt x="283" y="9"/>
                  <a:pt x="283" y="9"/>
                  <a:pt x="283" y="9"/>
                </a:cubicBezTo>
                <a:cubicBezTo>
                  <a:pt x="282" y="9"/>
                  <a:pt x="282" y="9"/>
                  <a:pt x="282" y="9"/>
                </a:cubicBezTo>
                <a:close/>
                <a:moveTo>
                  <a:pt x="282" y="18"/>
                </a:moveTo>
                <a:cubicBezTo>
                  <a:pt x="281" y="18"/>
                  <a:pt x="281" y="18"/>
                  <a:pt x="281" y="18"/>
                </a:cubicBezTo>
                <a:cubicBezTo>
                  <a:pt x="281" y="18"/>
                  <a:pt x="281" y="18"/>
                  <a:pt x="280" y="18"/>
                </a:cubicBezTo>
                <a:cubicBezTo>
                  <a:pt x="280" y="18"/>
                  <a:pt x="281" y="19"/>
                  <a:pt x="281" y="19"/>
                </a:cubicBezTo>
                <a:cubicBezTo>
                  <a:pt x="281" y="18"/>
                  <a:pt x="281" y="18"/>
                  <a:pt x="282" y="18"/>
                </a:cubicBezTo>
                <a:close/>
                <a:moveTo>
                  <a:pt x="281" y="17"/>
                </a:moveTo>
                <a:cubicBezTo>
                  <a:pt x="281" y="17"/>
                  <a:pt x="281" y="16"/>
                  <a:pt x="281" y="16"/>
                </a:cubicBezTo>
                <a:cubicBezTo>
                  <a:pt x="281" y="16"/>
                  <a:pt x="281" y="16"/>
                  <a:pt x="281" y="16"/>
                </a:cubicBezTo>
                <a:cubicBezTo>
                  <a:pt x="281" y="16"/>
                  <a:pt x="280" y="16"/>
                  <a:pt x="280" y="16"/>
                </a:cubicBezTo>
                <a:cubicBezTo>
                  <a:pt x="280" y="16"/>
                  <a:pt x="281" y="17"/>
                  <a:pt x="281" y="17"/>
                </a:cubicBezTo>
                <a:close/>
                <a:moveTo>
                  <a:pt x="281" y="5"/>
                </a:moveTo>
                <a:cubicBezTo>
                  <a:pt x="281" y="5"/>
                  <a:pt x="281" y="5"/>
                  <a:pt x="281" y="5"/>
                </a:cubicBezTo>
                <a:cubicBezTo>
                  <a:pt x="281" y="5"/>
                  <a:pt x="281" y="5"/>
                  <a:pt x="281" y="5"/>
                </a:cubicBezTo>
                <a:cubicBezTo>
                  <a:pt x="281" y="5"/>
                  <a:pt x="281" y="5"/>
                  <a:pt x="281" y="5"/>
                </a:cubicBezTo>
                <a:cubicBezTo>
                  <a:pt x="281" y="5"/>
                  <a:pt x="281" y="5"/>
                  <a:pt x="281" y="5"/>
                </a:cubicBezTo>
                <a:close/>
                <a:moveTo>
                  <a:pt x="281" y="12"/>
                </a:moveTo>
                <a:cubicBezTo>
                  <a:pt x="281" y="12"/>
                  <a:pt x="281" y="12"/>
                  <a:pt x="280" y="12"/>
                </a:cubicBezTo>
                <a:cubicBezTo>
                  <a:pt x="281" y="13"/>
                  <a:pt x="281" y="13"/>
                  <a:pt x="281" y="13"/>
                </a:cubicBezTo>
                <a:cubicBezTo>
                  <a:pt x="281" y="13"/>
                  <a:pt x="281" y="13"/>
                  <a:pt x="281" y="13"/>
                </a:cubicBezTo>
                <a:cubicBezTo>
                  <a:pt x="281" y="12"/>
                  <a:pt x="281" y="12"/>
                  <a:pt x="281" y="12"/>
                </a:cubicBezTo>
                <a:close/>
                <a:moveTo>
                  <a:pt x="280" y="7"/>
                </a:moveTo>
                <a:cubicBezTo>
                  <a:pt x="280" y="7"/>
                  <a:pt x="280" y="7"/>
                  <a:pt x="280" y="7"/>
                </a:cubicBezTo>
                <a:cubicBezTo>
                  <a:pt x="280" y="7"/>
                  <a:pt x="281" y="7"/>
                  <a:pt x="281" y="7"/>
                </a:cubicBezTo>
                <a:cubicBezTo>
                  <a:pt x="281" y="7"/>
                  <a:pt x="281" y="7"/>
                  <a:pt x="280" y="7"/>
                </a:cubicBezTo>
                <a:cubicBezTo>
                  <a:pt x="280" y="7"/>
                  <a:pt x="280" y="7"/>
                  <a:pt x="280" y="7"/>
                </a:cubicBezTo>
                <a:close/>
                <a:moveTo>
                  <a:pt x="280" y="20"/>
                </a:moveTo>
                <a:cubicBezTo>
                  <a:pt x="280" y="20"/>
                  <a:pt x="280" y="20"/>
                  <a:pt x="280" y="20"/>
                </a:cubicBezTo>
                <a:cubicBezTo>
                  <a:pt x="280" y="20"/>
                  <a:pt x="280" y="20"/>
                  <a:pt x="280" y="20"/>
                </a:cubicBezTo>
                <a:cubicBezTo>
                  <a:pt x="280" y="20"/>
                  <a:pt x="280" y="20"/>
                  <a:pt x="280" y="20"/>
                </a:cubicBezTo>
                <a:cubicBezTo>
                  <a:pt x="280" y="20"/>
                  <a:pt x="280" y="20"/>
                  <a:pt x="280" y="20"/>
                </a:cubicBezTo>
                <a:close/>
                <a:moveTo>
                  <a:pt x="280" y="17"/>
                </a:moveTo>
                <a:cubicBezTo>
                  <a:pt x="279" y="17"/>
                  <a:pt x="279" y="17"/>
                  <a:pt x="279" y="17"/>
                </a:cubicBezTo>
                <a:cubicBezTo>
                  <a:pt x="279" y="18"/>
                  <a:pt x="279" y="18"/>
                  <a:pt x="280" y="18"/>
                </a:cubicBezTo>
                <a:cubicBezTo>
                  <a:pt x="280" y="18"/>
                  <a:pt x="280" y="18"/>
                  <a:pt x="280" y="18"/>
                </a:cubicBezTo>
                <a:cubicBezTo>
                  <a:pt x="280" y="17"/>
                  <a:pt x="280" y="17"/>
                  <a:pt x="280" y="17"/>
                </a:cubicBezTo>
                <a:close/>
                <a:moveTo>
                  <a:pt x="279" y="13"/>
                </a:moveTo>
                <a:cubicBezTo>
                  <a:pt x="279" y="13"/>
                  <a:pt x="279" y="13"/>
                  <a:pt x="279" y="13"/>
                </a:cubicBezTo>
                <a:cubicBezTo>
                  <a:pt x="279" y="13"/>
                  <a:pt x="280" y="13"/>
                  <a:pt x="280" y="13"/>
                </a:cubicBezTo>
                <a:cubicBezTo>
                  <a:pt x="280" y="13"/>
                  <a:pt x="280" y="13"/>
                  <a:pt x="280" y="13"/>
                </a:cubicBezTo>
                <a:cubicBezTo>
                  <a:pt x="279" y="13"/>
                  <a:pt x="279" y="13"/>
                  <a:pt x="279" y="13"/>
                </a:cubicBezTo>
                <a:close/>
                <a:moveTo>
                  <a:pt x="278" y="8"/>
                </a:moveTo>
                <a:cubicBezTo>
                  <a:pt x="278" y="8"/>
                  <a:pt x="278" y="8"/>
                  <a:pt x="278" y="8"/>
                </a:cubicBezTo>
                <a:cubicBezTo>
                  <a:pt x="278" y="8"/>
                  <a:pt x="278" y="9"/>
                  <a:pt x="278" y="9"/>
                </a:cubicBezTo>
                <a:cubicBezTo>
                  <a:pt x="278" y="9"/>
                  <a:pt x="278" y="9"/>
                  <a:pt x="279" y="9"/>
                </a:cubicBezTo>
                <a:cubicBezTo>
                  <a:pt x="279" y="8"/>
                  <a:pt x="279" y="8"/>
                  <a:pt x="279" y="7"/>
                </a:cubicBezTo>
                <a:cubicBezTo>
                  <a:pt x="279" y="7"/>
                  <a:pt x="278" y="7"/>
                  <a:pt x="278" y="7"/>
                </a:cubicBezTo>
                <a:cubicBezTo>
                  <a:pt x="278" y="7"/>
                  <a:pt x="278" y="8"/>
                  <a:pt x="278" y="8"/>
                </a:cubicBezTo>
                <a:close/>
                <a:moveTo>
                  <a:pt x="278" y="21"/>
                </a:moveTo>
                <a:cubicBezTo>
                  <a:pt x="278" y="21"/>
                  <a:pt x="279" y="21"/>
                  <a:pt x="279" y="21"/>
                </a:cubicBezTo>
                <a:cubicBezTo>
                  <a:pt x="279" y="21"/>
                  <a:pt x="278" y="20"/>
                  <a:pt x="278" y="20"/>
                </a:cubicBezTo>
                <a:cubicBezTo>
                  <a:pt x="278" y="20"/>
                  <a:pt x="278" y="21"/>
                  <a:pt x="278" y="21"/>
                </a:cubicBezTo>
                <a:cubicBezTo>
                  <a:pt x="278" y="21"/>
                  <a:pt x="278" y="21"/>
                  <a:pt x="278" y="21"/>
                </a:cubicBezTo>
                <a:close/>
                <a:moveTo>
                  <a:pt x="278" y="25"/>
                </a:moveTo>
                <a:cubicBezTo>
                  <a:pt x="278" y="25"/>
                  <a:pt x="278" y="25"/>
                  <a:pt x="278" y="25"/>
                </a:cubicBezTo>
                <a:cubicBezTo>
                  <a:pt x="278" y="25"/>
                  <a:pt x="278" y="25"/>
                  <a:pt x="278" y="25"/>
                </a:cubicBezTo>
                <a:cubicBezTo>
                  <a:pt x="278" y="25"/>
                  <a:pt x="278" y="25"/>
                  <a:pt x="278" y="25"/>
                </a:cubicBezTo>
                <a:cubicBezTo>
                  <a:pt x="278" y="25"/>
                  <a:pt x="278" y="25"/>
                  <a:pt x="278" y="25"/>
                </a:cubicBezTo>
                <a:close/>
                <a:moveTo>
                  <a:pt x="279" y="19"/>
                </a:moveTo>
                <a:cubicBezTo>
                  <a:pt x="279" y="19"/>
                  <a:pt x="279" y="19"/>
                  <a:pt x="279" y="19"/>
                </a:cubicBezTo>
                <a:cubicBezTo>
                  <a:pt x="279" y="19"/>
                  <a:pt x="279" y="19"/>
                  <a:pt x="279" y="19"/>
                </a:cubicBezTo>
                <a:cubicBezTo>
                  <a:pt x="279" y="19"/>
                  <a:pt x="279" y="19"/>
                  <a:pt x="279" y="19"/>
                </a:cubicBezTo>
                <a:close/>
                <a:moveTo>
                  <a:pt x="277" y="4"/>
                </a:moveTo>
                <a:cubicBezTo>
                  <a:pt x="277" y="4"/>
                  <a:pt x="277" y="4"/>
                  <a:pt x="277" y="5"/>
                </a:cubicBezTo>
                <a:cubicBezTo>
                  <a:pt x="277" y="5"/>
                  <a:pt x="278" y="4"/>
                  <a:pt x="278" y="4"/>
                </a:cubicBezTo>
                <a:cubicBezTo>
                  <a:pt x="278" y="4"/>
                  <a:pt x="277" y="4"/>
                  <a:pt x="277" y="4"/>
                </a:cubicBezTo>
                <a:cubicBezTo>
                  <a:pt x="277" y="4"/>
                  <a:pt x="277" y="4"/>
                  <a:pt x="277" y="4"/>
                </a:cubicBezTo>
                <a:close/>
                <a:moveTo>
                  <a:pt x="277" y="7"/>
                </a:moveTo>
                <a:cubicBezTo>
                  <a:pt x="277" y="7"/>
                  <a:pt x="277" y="7"/>
                  <a:pt x="277" y="7"/>
                </a:cubicBezTo>
                <a:cubicBezTo>
                  <a:pt x="277" y="7"/>
                  <a:pt x="277" y="7"/>
                  <a:pt x="277" y="7"/>
                </a:cubicBezTo>
                <a:cubicBezTo>
                  <a:pt x="277" y="7"/>
                  <a:pt x="277" y="7"/>
                  <a:pt x="278" y="7"/>
                </a:cubicBezTo>
                <a:cubicBezTo>
                  <a:pt x="277" y="7"/>
                  <a:pt x="277" y="7"/>
                  <a:pt x="277" y="7"/>
                </a:cubicBezTo>
                <a:close/>
                <a:moveTo>
                  <a:pt x="277" y="19"/>
                </a:moveTo>
                <a:cubicBezTo>
                  <a:pt x="277" y="19"/>
                  <a:pt x="277" y="19"/>
                  <a:pt x="277" y="19"/>
                </a:cubicBezTo>
                <a:cubicBezTo>
                  <a:pt x="277" y="19"/>
                  <a:pt x="277" y="19"/>
                  <a:pt x="278" y="19"/>
                </a:cubicBezTo>
                <a:cubicBezTo>
                  <a:pt x="277" y="19"/>
                  <a:pt x="277" y="19"/>
                  <a:pt x="277" y="19"/>
                </a:cubicBezTo>
                <a:cubicBezTo>
                  <a:pt x="277" y="19"/>
                  <a:pt x="277" y="19"/>
                  <a:pt x="277" y="19"/>
                </a:cubicBezTo>
                <a:close/>
                <a:moveTo>
                  <a:pt x="278" y="20"/>
                </a:moveTo>
                <a:cubicBezTo>
                  <a:pt x="277" y="21"/>
                  <a:pt x="277" y="21"/>
                  <a:pt x="277" y="21"/>
                </a:cubicBezTo>
                <a:cubicBezTo>
                  <a:pt x="277" y="21"/>
                  <a:pt x="278" y="21"/>
                  <a:pt x="278" y="21"/>
                </a:cubicBezTo>
                <a:cubicBezTo>
                  <a:pt x="278" y="21"/>
                  <a:pt x="278" y="21"/>
                  <a:pt x="278" y="20"/>
                </a:cubicBezTo>
                <a:close/>
                <a:moveTo>
                  <a:pt x="276" y="26"/>
                </a:moveTo>
                <a:cubicBezTo>
                  <a:pt x="276" y="26"/>
                  <a:pt x="275" y="26"/>
                  <a:pt x="276" y="25"/>
                </a:cubicBezTo>
                <a:cubicBezTo>
                  <a:pt x="277" y="24"/>
                  <a:pt x="276" y="24"/>
                  <a:pt x="276" y="24"/>
                </a:cubicBezTo>
                <a:cubicBezTo>
                  <a:pt x="276" y="23"/>
                  <a:pt x="275" y="23"/>
                  <a:pt x="275" y="23"/>
                </a:cubicBezTo>
                <a:cubicBezTo>
                  <a:pt x="274" y="23"/>
                  <a:pt x="274" y="24"/>
                  <a:pt x="274" y="24"/>
                </a:cubicBezTo>
                <a:cubicBezTo>
                  <a:pt x="274" y="25"/>
                  <a:pt x="274" y="25"/>
                  <a:pt x="273" y="25"/>
                </a:cubicBezTo>
                <a:cubicBezTo>
                  <a:pt x="273" y="25"/>
                  <a:pt x="273" y="26"/>
                  <a:pt x="273" y="26"/>
                </a:cubicBezTo>
                <a:cubicBezTo>
                  <a:pt x="274" y="26"/>
                  <a:pt x="274" y="26"/>
                  <a:pt x="275" y="25"/>
                </a:cubicBezTo>
                <a:cubicBezTo>
                  <a:pt x="275" y="25"/>
                  <a:pt x="275" y="25"/>
                  <a:pt x="275" y="24"/>
                </a:cubicBezTo>
                <a:cubicBezTo>
                  <a:pt x="275" y="25"/>
                  <a:pt x="275" y="25"/>
                  <a:pt x="275" y="26"/>
                </a:cubicBezTo>
                <a:cubicBezTo>
                  <a:pt x="275" y="26"/>
                  <a:pt x="275" y="27"/>
                  <a:pt x="274" y="27"/>
                </a:cubicBezTo>
                <a:cubicBezTo>
                  <a:pt x="273" y="27"/>
                  <a:pt x="273" y="27"/>
                  <a:pt x="274" y="28"/>
                </a:cubicBezTo>
                <a:cubicBezTo>
                  <a:pt x="274" y="29"/>
                  <a:pt x="275" y="29"/>
                  <a:pt x="274" y="29"/>
                </a:cubicBezTo>
                <a:cubicBezTo>
                  <a:pt x="274" y="30"/>
                  <a:pt x="274" y="30"/>
                  <a:pt x="273" y="31"/>
                </a:cubicBezTo>
                <a:cubicBezTo>
                  <a:pt x="273" y="31"/>
                  <a:pt x="273" y="31"/>
                  <a:pt x="273" y="32"/>
                </a:cubicBezTo>
                <a:cubicBezTo>
                  <a:pt x="273" y="32"/>
                  <a:pt x="273" y="32"/>
                  <a:pt x="273" y="33"/>
                </a:cubicBezTo>
                <a:cubicBezTo>
                  <a:pt x="273" y="33"/>
                  <a:pt x="274" y="33"/>
                  <a:pt x="274" y="34"/>
                </a:cubicBezTo>
                <a:cubicBezTo>
                  <a:pt x="274" y="34"/>
                  <a:pt x="275" y="33"/>
                  <a:pt x="275" y="33"/>
                </a:cubicBezTo>
                <a:cubicBezTo>
                  <a:pt x="275" y="33"/>
                  <a:pt x="276" y="32"/>
                  <a:pt x="276" y="32"/>
                </a:cubicBezTo>
                <a:cubicBezTo>
                  <a:pt x="276" y="32"/>
                  <a:pt x="276" y="33"/>
                  <a:pt x="277" y="33"/>
                </a:cubicBezTo>
                <a:cubicBezTo>
                  <a:pt x="277" y="33"/>
                  <a:pt x="276" y="33"/>
                  <a:pt x="276" y="33"/>
                </a:cubicBezTo>
                <a:cubicBezTo>
                  <a:pt x="276" y="33"/>
                  <a:pt x="276" y="34"/>
                  <a:pt x="276" y="34"/>
                </a:cubicBezTo>
                <a:cubicBezTo>
                  <a:pt x="277" y="34"/>
                  <a:pt x="277" y="34"/>
                  <a:pt x="278" y="33"/>
                </a:cubicBezTo>
                <a:cubicBezTo>
                  <a:pt x="277" y="33"/>
                  <a:pt x="277" y="33"/>
                  <a:pt x="278" y="33"/>
                </a:cubicBezTo>
                <a:cubicBezTo>
                  <a:pt x="278" y="33"/>
                  <a:pt x="279" y="32"/>
                  <a:pt x="278" y="32"/>
                </a:cubicBezTo>
                <a:cubicBezTo>
                  <a:pt x="278" y="31"/>
                  <a:pt x="279" y="31"/>
                  <a:pt x="278" y="31"/>
                </a:cubicBezTo>
                <a:cubicBezTo>
                  <a:pt x="278" y="30"/>
                  <a:pt x="278" y="30"/>
                  <a:pt x="278" y="30"/>
                </a:cubicBezTo>
                <a:cubicBezTo>
                  <a:pt x="277" y="30"/>
                  <a:pt x="277" y="31"/>
                  <a:pt x="277" y="31"/>
                </a:cubicBezTo>
                <a:cubicBezTo>
                  <a:pt x="278" y="31"/>
                  <a:pt x="278" y="31"/>
                  <a:pt x="277" y="32"/>
                </a:cubicBezTo>
                <a:cubicBezTo>
                  <a:pt x="277" y="32"/>
                  <a:pt x="276" y="32"/>
                  <a:pt x="276" y="31"/>
                </a:cubicBezTo>
                <a:cubicBezTo>
                  <a:pt x="276" y="31"/>
                  <a:pt x="276" y="30"/>
                  <a:pt x="276" y="31"/>
                </a:cubicBezTo>
                <a:cubicBezTo>
                  <a:pt x="276" y="31"/>
                  <a:pt x="276" y="31"/>
                  <a:pt x="276" y="31"/>
                </a:cubicBezTo>
                <a:cubicBezTo>
                  <a:pt x="276" y="32"/>
                  <a:pt x="275" y="32"/>
                  <a:pt x="275" y="31"/>
                </a:cubicBezTo>
                <a:cubicBezTo>
                  <a:pt x="274" y="30"/>
                  <a:pt x="274" y="30"/>
                  <a:pt x="275" y="29"/>
                </a:cubicBezTo>
                <a:cubicBezTo>
                  <a:pt x="276" y="29"/>
                  <a:pt x="276" y="29"/>
                  <a:pt x="276" y="28"/>
                </a:cubicBezTo>
                <a:cubicBezTo>
                  <a:pt x="276" y="28"/>
                  <a:pt x="276" y="28"/>
                  <a:pt x="275" y="27"/>
                </a:cubicBezTo>
                <a:cubicBezTo>
                  <a:pt x="276" y="27"/>
                  <a:pt x="276" y="27"/>
                  <a:pt x="277" y="27"/>
                </a:cubicBezTo>
                <a:cubicBezTo>
                  <a:pt x="277" y="27"/>
                  <a:pt x="277" y="27"/>
                  <a:pt x="278" y="27"/>
                </a:cubicBezTo>
                <a:cubicBezTo>
                  <a:pt x="278" y="27"/>
                  <a:pt x="278" y="27"/>
                  <a:pt x="278" y="27"/>
                </a:cubicBezTo>
                <a:cubicBezTo>
                  <a:pt x="278" y="28"/>
                  <a:pt x="278" y="28"/>
                  <a:pt x="278" y="28"/>
                </a:cubicBezTo>
                <a:cubicBezTo>
                  <a:pt x="278" y="28"/>
                  <a:pt x="278" y="28"/>
                  <a:pt x="278" y="28"/>
                </a:cubicBezTo>
                <a:cubicBezTo>
                  <a:pt x="277" y="28"/>
                  <a:pt x="277" y="29"/>
                  <a:pt x="277" y="29"/>
                </a:cubicBezTo>
                <a:cubicBezTo>
                  <a:pt x="277" y="29"/>
                  <a:pt x="278" y="29"/>
                  <a:pt x="278" y="29"/>
                </a:cubicBezTo>
                <a:cubicBezTo>
                  <a:pt x="279" y="29"/>
                  <a:pt x="279" y="30"/>
                  <a:pt x="279" y="30"/>
                </a:cubicBezTo>
                <a:cubicBezTo>
                  <a:pt x="279" y="29"/>
                  <a:pt x="279" y="29"/>
                  <a:pt x="279" y="29"/>
                </a:cubicBezTo>
                <a:cubicBezTo>
                  <a:pt x="279" y="29"/>
                  <a:pt x="279" y="28"/>
                  <a:pt x="279" y="28"/>
                </a:cubicBezTo>
                <a:cubicBezTo>
                  <a:pt x="279" y="28"/>
                  <a:pt x="279" y="27"/>
                  <a:pt x="279" y="28"/>
                </a:cubicBezTo>
                <a:cubicBezTo>
                  <a:pt x="280" y="28"/>
                  <a:pt x="280" y="29"/>
                  <a:pt x="280" y="28"/>
                </a:cubicBezTo>
                <a:cubicBezTo>
                  <a:pt x="281" y="27"/>
                  <a:pt x="281" y="27"/>
                  <a:pt x="282" y="28"/>
                </a:cubicBezTo>
                <a:cubicBezTo>
                  <a:pt x="282" y="28"/>
                  <a:pt x="282" y="28"/>
                  <a:pt x="283" y="28"/>
                </a:cubicBezTo>
                <a:cubicBezTo>
                  <a:pt x="283" y="28"/>
                  <a:pt x="283" y="28"/>
                  <a:pt x="284" y="29"/>
                </a:cubicBezTo>
                <a:cubicBezTo>
                  <a:pt x="284" y="29"/>
                  <a:pt x="284" y="29"/>
                  <a:pt x="285" y="29"/>
                </a:cubicBezTo>
                <a:cubicBezTo>
                  <a:pt x="285" y="29"/>
                  <a:pt x="285" y="28"/>
                  <a:pt x="285" y="28"/>
                </a:cubicBezTo>
                <a:cubicBezTo>
                  <a:pt x="285" y="27"/>
                  <a:pt x="285" y="27"/>
                  <a:pt x="285" y="27"/>
                </a:cubicBezTo>
                <a:cubicBezTo>
                  <a:pt x="285" y="26"/>
                  <a:pt x="284" y="26"/>
                  <a:pt x="284" y="25"/>
                </a:cubicBezTo>
                <a:cubicBezTo>
                  <a:pt x="284" y="26"/>
                  <a:pt x="284" y="26"/>
                  <a:pt x="283" y="27"/>
                </a:cubicBezTo>
                <a:cubicBezTo>
                  <a:pt x="283" y="27"/>
                  <a:pt x="282" y="28"/>
                  <a:pt x="282" y="27"/>
                </a:cubicBezTo>
                <a:cubicBezTo>
                  <a:pt x="281" y="26"/>
                  <a:pt x="281" y="26"/>
                  <a:pt x="280" y="26"/>
                </a:cubicBezTo>
                <a:cubicBezTo>
                  <a:pt x="279" y="26"/>
                  <a:pt x="278" y="26"/>
                  <a:pt x="276" y="26"/>
                </a:cubicBezTo>
                <a:close/>
                <a:moveTo>
                  <a:pt x="277" y="29"/>
                </a:moveTo>
                <a:cubicBezTo>
                  <a:pt x="277" y="30"/>
                  <a:pt x="277" y="30"/>
                  <a:pt x="277" y="30"/>
                </a:cubicBezTo>
                <a:cubicBezTo>
                  <a:pt x="277" y="30"/>
                  <a:pt x="277" y="29"/>
                  <a:pt x="277" y="29"/>
                </a:cubicBezTo>
                <a:cubicBezTo>
                  <a:pt x="277" y="29"/>
                  <a:pt x="277" y="29"/>
                  <a:pt x="277" y="29"/>
                </a:cubicBezTo>
                <a:close/>
                <a:moveTo>
                  <a:pt x="275" y="16"/>
                </a:moveTo>
                <a:cubicBezTo>
                  <a:pt x="276" y="16"/>
                  <a:pt x="276" y="16"/>
                  <a:pt x="276" y="15"/>
                </a:cubicBezTo>
                <a:cubicBezTo>
                  <a:pt x="276" y="15"/>
                  <a:pt x="276" y="15"/>
                  <a:pt x="275" y="15"/>
                </a:cubicBezTo>
                <a:cubicBezTo>
                  <a:pt x="275" y="15"/>
                  <a:pt x="275" y="15"/>
                  <a:pt x="275" y="15"/>
                </a:cubicBezTo>
                <a:cubicBezTo>
                  <a:pt x="275" y="15"/>
                  <a:pt x="275" y="16"/>
                  <a:pt x="275" y="16"/>
                </a:cubicBezTo>
                <a:close/>
                <a:moveTo>
                  <a:pt x="276" y="20"/>
                </a:moveTo>
                <a:cubicBezTo>
                  <a:pt x="276" y="20"/>
                  <a:pt x="276" y="20"/>
                  <a:pt x="276" y="20"/>
                </a:cubicBezTo>
                <a:cubicBezTo>
                  <a:pt x="276" y="20"/>
                  <a:pt x="276" y="20"/>
                  <a:pt x="275" y="20"/>
                </a:cubicBezTo>
                <a:cubicBezTo>
                  <a:pt x="276" y="20"/>
                  <a:pt x="276" y="20"/>
                  <a:pt x="276" y="20"/>
                </a:cubicBezTo>
                <a:cubicBezTo>
                  <a:pt x="276" y="20"/>
                  <a:pt x="276" y="20"/>
                  <a:pt x="276" y="20"/>
                </a:cubicBezTo>
                <a:close/>
                <a:moveTo>
                  <a:pt x="275" y="3"/>
                </a:moveTo>
                <a:cubicBezTo>
                  <a:pt x="275" y="3"/>
                  <a:pt x="276" y="3"/>
                  <a:pt x="276" y="3"/>
                </a:cubicBezTo>
                <a:cubicBezTo>
                  <a:pt x="276" y="3"/>
                  <a:pt x="276" y="3"/>
                  <a:pt x="276" y="3"/>
                </a:cubicBezTo>
                <a:cubicBezTo>
                  <a:pt x="276" y="3"/>
                  <a:pt x="276" y="3"/>
                  <a:pt x="276" y="3"/>
                </a:cubicBezTo>
                <a:cubicBezTo>
                  <a:pt x="276" y="3"/>
                  <a:pt x="276" y="3"/>
                  <a:pt x="275" y="3"/>
                </a:cubicBezTo>
                <a:close/>
                <a:moveTo>
                  <a:pt x="274" y="5"/>
                </a:moveTo>
                <a:cubicBezTo>
                  <a:pt x="274" y="5"/>
                  <a:pt x="274" y="5"/>
                  <a:pt x="274" y="5"/>
                </a:cubicBezTo>
                <a:cubicBezTo>
                  <a:pt x="274" y="5"/>
                  <a:pt x="274" y="5"/>
                  <a:pt x="274" y="5"/>
                </a:cubicBezTo>
                <a:cubicBezTo>
                  <a:pt x="274" y="4"/>
                  <a:pt x="274" y="4"/>
                  <a:pt x="274" y="4"/>
                </a:cubicBezTo>
                <a:cubicBezTo>
                  <a:pt x="274" y="4"/>
                  <a:pt x="274" y="4"/>
                  <a:pt x="274" y="5"/>
                </a:cubicBezTo>
                <a:close/>
                <a:moveTo>
                  <a:pt x="272" y="9"/>
                </a:moveTo>
                <a:cubicBezTo>
                  <a:pt x="272" y="9"/>
                  <a:pt x="273" y="9"/>
                  <a:pt x="273" y="10"/>
                </a:cubicBezTo>
                <a:cubicBezTo>
                  <a:pt x="273" y="10"/>
                  <a:pt x="273" y="10"/>
                  <a:pt x="273" y="10"/>
                </a:cubicBezTo>
                <a:cubicBezTo>
                  <a:pt x="274" y="10"/>
                  <a:pt x="274" y="9"/>
                  <a:pt x="274" y="9"/>
                </a:cubicBezTo>
                <a:cubicBezTo>
                  <a:pt x="274" y="9"/>
                  <a:pt x="275" y="9"/>
                  <a:pt x="275" y="9"/>
                </a:cubicBezTo>
                <a:cubicBezTo>
                  <a:pt x="276" y="9"/>
                  <a:pt x="276" y="9"/>
                  <a:pt x="276" y="8"/>
                </a:cubicBezTo>
                <a:cubicBezTo>
                  <a:pt x="275" y="8"/>
                  <a:pt x="275" y="8"/>
                  <a:pt x="274" y="8"/>
                </a:cubicBezTo>
                <a:cubicBezTo>
                  <a:pt x="274" y="8"/>
                  <a:pt x="273" y="8"/>
                  <a:pt x="273" y="8"/>
                </a:cubicBezTo>
                <a:cubicBezTo>
                  <a:pt x="272" y="8"/>
                  <a:pt x="272" y="8"/>
                  <a:pt x="272" y="9"/>
                </a:cubicBezTo>
                <a:close/>
                <a:moveTo>
                  <a:pt x="271" y="5"/>
                </a:moveTo>
                <a:cubicBezTo>
                  <a:pt x="271" y="5"/>
                  <a:pt x="271" y="5"/>
                  <a:pt x="271" y="5"/>
                </a:cubicBezTo>
                <a:cubicBezTo>
                  <a:pt x="271" y="5"/>
                  <a:pt x="272" y="5"/>
                  <a:pt x="272" y="5"/>
                </a:cubicBezTo>
                <a:cubicBezTo>
                  <a:pt x="272" y="5"/>
                  <a:pt x="272" y="4"/>
                  <a:pt x="271" y="4"/>
                </a:cubicBezTo>
                <a:cubicBezTo>
                  <a:pt x="271" y="4"/>
                  <a:pt x="271" y="5"/>
                  <a:pt x="271" y="5"/>
                </a:cubicBezTo>
                <a:close/>
                <a:moveTo>
                  <a:pt x="270" y="14"/>
                </a:moveTo>
                <a:cubicBezTo>
                  <a:pt x="270" y="15"/>
                  <a:pt x="270" y="15"/>
                  <a:pt x="269" y="15"/>
                </a:cubicBezTo>
                <a:cubicBezTo>
                  <a:pt x="269" y="15"/>
                  <a:pt x="269" y="16"/>
                  <a:pt x="268" y="16"/>
                </a:cubicBezTo>
                <a:cubicBezTo>
                  <a:pt x="268" y="16"/>
                  <a:pt x="269" y="17"/>
                  <a:pt x="269" y="17"/>
                </a:cubicBezTo>
                <a:cubicBezTo>
                  <a:pt x="270" y="17"/>
                  <a:pt x="272" y="15"/>
                  <a:pt x="272" y="14"/>
                </a:cubicBezTo>
                <a:cubicBezTo>
                  <a:pt x="271" y="14"/>
                  <a:pt x="271" y="13"/>
                  <a:pt x="271" y="13"/>
                </a:cubicBezTo>
                <a:cubicBezTo>
                  <a:pt x="270" y="13"/>
                  <a:pt x="270" y="14"/>
                  <a:pt x="270" y="14"/>
                </a:cubicBezTo>
                <a:close/>
                <a:moveTo>
                  <a:pt x="269" y="9"/>
                </a:moveTo>
                <a:cubicBezTo>
                  <a:pt x="269" y="9"/>
                  <a:pt x="270" y="9"/>
                  <a:pt x="270" y="9"/>
                </a:cubicBezTo>
                <a:cubicBezTo>
                  <a:pt x="270" y="9"/>
                  <a:pt x="270" y="9"/>
                  <a:pt x="270" y="9"/>
                </a:cubicBezTo>
                <a:cubicBezTo>
                  <a:pt x="270" y="9"/>
                  <a:pt x="270" y="8"/>
                  <a:pt x="270" y="8"/>
                </a:cubicBezTo>
                <a:cubicBezTo>
                  <a:pt x="270" y="8"/>
                  <a:pt x="270" y="9"/>
                  <a:pt x="270" y="9"/>
                </a:cubicBezTo>
                <a:cubicBezTo>
                  <a:pt x="269" y="9"/>
                  <a:pt x="269" y="9"/>
                  <a:pt x="269" y="9"/>
                </a:cubicBezTo>
                <a:close/>
                <a:moveTo>
                  <a:pt x="265" y="11"/>
                </a:moveTo>
                <a:cubicBezTo>
                  <a:pt x="265" y="11"/>
                  <a:pt x="265" y="12"/>
                  <a:pt x="265" y="12"/>
                </a:cubicBezTo>
                <a:cubicBezTo>
                  <a:pt x="266" y="12"/>
                  <a:pt x="266" y="12"/>
                  <a:pt x="266" y="12"/>
                </a:cubicBezTo>
                <a:cubicBezTo>
                  <a:pt x="266" y="12"/>
                  <a:pt x="266" y="12"/>
                  <a:pt x="266" y="12"/>
                </a:cubicBezTo>
                <a:cubicBezTo>
                  <a:pt x="267" y="13"/>
                  <a:pt x="267" y="13"/>
                  <a:pt x="268" y="13"/>
                </a:cubicBezTo>
                <a:cubicBezTo>
                  <a:pt x="268" y="13"/>
                  <a:pt x="269" y="13"/>
                  <a:pt x="269" y="12"/>
                </a:cubicBezTo>
                <a:cubicBezTo>
                  <a:pt x="269" y="12"/>
                  <a:pt x="269" y="12"/>
                  <a:pt x="269" y="12"/>
                </a:cubicBezTo>
                <a:cubicBezTo>
                  <a:pt x="269" y="12"/>
                  <a:pt x="269" y="12"/>
                  <a:pt x="269" y="12"/>
                </a:cubicBezTo>
                <a:cubicBezTo>
                  <a:pt x="268" y="12"/>
                  <a:pt x="267" y="11"/>
                  <a:pt x="266" y="10"/>
                </a:cubicBezTo>
                <a:cubicBezTo>
                  <a:pt x="266" y="10"/>
                  <a:pt x="265" y="11"/>
                  <a:pt x="265" y="11"/>
                </a:cubicBezTo>
                <a:close/>
                <a:moveTo>
                  <a:pt x="265" y="8"/>
                </a:moveTo>
                <a:cubicBezTo>
                  <a:pt x="265" y="8"/>
                  <a:pt x="265" y="8"/>
                  <a:pt x="265" y="8"/>
                </a:cubicBezTo>
                <a:cubicBezTo>
                  <a:pt x="265" y="8"/>
                  <a:pt x="265" y="8"/>
                  <a:pt x="265" y="8"/>
                </a:cubicBezTo>
                <a:cubicBezTo>
                  <a:pt x="265" y="8"/>
                  <a:pt x="265" y="8"/>
                  <a:pt x="265" y="8"/>
                </a:cubicBezTo>
                <a:close/>
                <a:moveTo>
                  <a:pt x="263" y="6"/>
                </a:moveTo>
                <a:cubicBezTo>
                  <a:pt x="263" y="6"/>
                  <a:pt x="263" y="6"/>
                  <a:pt x="263" y="6"/>
                </a:cubicBezTo>
                <a:cubicBezTo>
                  <a:pt x="263" y="6"/>
                  <a:pt x="264" y="6"/>
                  <a:pt x="264" y="6"/>
                </a:cubicBezTo>
                <a:cubicBezTo>
                  <a:pt x="265" y="7"/>
                  <a:pt x="265" y="7"/>
                  <a:pt x="266" y="7"/>
                </a:cubicBezTo>
                <a:cubicBezTo>
                  <a:pt x="266" y="7"/>
                  <a:pt x="266" y="6"/>
                  <a:pt x="266" y="6"/>
                </a:cubicBezTo>
                <a:cubicBezTo>
                  <a:pt x="266" y="6"/>
                  <a:pt x="266" y="6"/>
                  <a:pt x="266" y="5"/>
                </a:cubicBezTo>
                <a:cubicBezTo>
                  <a:pt x="265" y="5"/>
                  <a:pt x="265" y="5"/>
                  <a:pt x="265" y="5"/>
                </a:cubicBezTo>
                <a:cubicBezTo>
                  <a:pt x="264" y="5"/>
                  <a:pt x="263" y="5"/>
                  <a:pt x="263" y="5"/>
                </a:cubicBezTo>
                <a:cubicBezTo>
                  <a:pt x="263" y="6"/>
                  <a:pt x="263" y="6"/>
                  <a:pt x="263" y="6"/>
                </a:cubicBezTo>
                <a:close/>
                <a:moveTo>
                  <a:pt x="262" y="13"/>
                </a:moveTo>
                <a:cubicBezTo>
                  <a:pt x="262" y="13"/>
                  <a:pt x="262" y="13"/>
                  <a:pt x="262" y="13"/>
                </a:cubicBezTo>
                <a:cubicBezTo>
                  <a:pt x="262" y="13"/>
                  <a:pt x="262" y="13"/>
                  <a:pt x="262" y="13"/>
                </a:cubicBezTo>
                <a:cubicBezTo>
                  <a:pt x="262" y="12"/>
                  <a:pt x="262" y="12"/>
                  <a:pt x="262" y="12"/>
                </a:cubicBezTo>
                <a:cubicBezTo>
                  <a:pt x="262" y="12"/>
                  <a:pt x="262" y="12"/>
                  <a:pt x="262" y="13"/>
                </a:cubicBezTo>
                <a:close/>
                <a:moveTo>
                  <a:pt x="262" y="17"/>
                </a:moveTo>
                <a:cubicBezTo>
                  <a:pt x="262" y="17"/>
                  <a:pt x="261" y="17"/>
                  <a:pt x="261" y="17"/>
                </a:cubicBezTo>
                <a:cubicBezTo>
                  <a:pt x="261" y="17"/>
                  <a:pt x="261" y="17"/>
                  <a:pt x="262" y="17"/>
                </a:cubicBezTo>
                <a:cubicBezTo>
                  <a:pt x="262" y="17"/>
                  <a:pt x="262" y="17"/>
                  <a:pt x="262" y="17"/>
                </a:cubicBezTo>
                <a:cubicBezTo>
                  <a:pt x="262" y="17"/>
                  <a:pt x="262" y="17"/>
                  <a:pt x="262" y="17"/>
                </a:cubicBezTo>
                <a:close/>
                <a:moveTo>
                  <a:pt x="261" y="16"/>
                </a:moveTo>
                <a:cubicBezTo>
                  <a:pt x="261" y="16"/>
                  <a:pt x="261" y="16"/>
                  <a:pt x="261" y="16"/>
                </a:cubicBezTo>
                <a:cubicBezTo>
                  <a:pt x="261" y="16"/>
                  <a:pt x="261" y="16"/>
                  <a:pt x="261" y="16"/>
                </a:cubicBezTo>
                <a:cubicBezTo>
                  <a:pt x="261" y="16"/>
                  <a:pt x="261" y="16"/>
                  <a:pt x="262" y="16"/>
                </a:cubicBezTo>
                <a:cubicBezTo>
                  <a:pt x="261" y="16"/>
                  <a:pt x="261" y="16"/>
                  <a:pt x="261" y="16"/>
                </a:cubicBezTo>
                <a:close/>
                <a:moveTo>
                  <a:pt x="261" y="7"/>
                </a:moveTo>
                <a:cubicBezTo>
                  <a:pt x="261" y="7"/>
                  <a:pt x="261" y="8"/>
                  <a:pt x="261" y="8"/>
                </a:cubicBezTo>
                <a:cubicBezTo>
                  <a:pt x="261" y="8"/>
                  <a:pt x="261" y="8"/>
                  <a:pt x="261" y="7"/>
                </a:cubicBezTo>
                <a:cubicBezTo>
                  <a:pt x="261" y="7"/>
                  <a:pt x="261" y="7"/>
                  <a:pt x="261" y="7"/>
                </a:cubicBezTo>
                <a:cubicBezTo>
                  <a:pt x="261" y="7"/>
                  <a:pt x="261" y="7"/>
                  <a:pt x="261" y="7"/>
                </a:cubicBezTo>
                <a:close/>
                <a:moveTo>
                  <a:pt x="261" y="12"/>
                </a:moveTo>
                <a:cubicBezTo>
                  <a:pt x="261" y="12"/>
                  <a:pt x="261" y="12"/>
                  <a:pt x="261" y="12"/>
                </a:cubicBezTo>
                <a:cubicBezTo>
                  <a:pt x="261" y="12"/>
                  <a:pt x="261" y="12"/>
                  <a:pt x="261" y="12"/>
                </a:cubicBezTo>
                <a:cubicBezTo>
                  <a:pt x="261" y="12"/>
                  <a:pt x="261" y="12"/>
                  <a:pt x="261" y="12"/>
                </a:cubicBezTo>
                <a:cubicBezTo>
                  <a:pt x="261" y="12"/>
                  <a:pt x="261" y="12"/>
                  <a:pt x="261" y="12"/>
                </a:cubicBezTo>
                <a:close/>
                <a:moveTo>
                  <a:pt x="259" y="10"/>
                </a:moveTo>
                <a:cubicBezTo>
                  <a:pt x="259" y="10"/>
                  <a:pt x="260" y="11"/>
                  <a:pt x="260" y="11"/>
                </a:cubicBezTo>
                <a:cubicBezTo>
                  <a:pt x="260" y="11"/>
                  <a:pt x="260" y="10"/>
                  <a:pt x="260" y="10"/>
                </a:cubicBezTo>
                <a:cubicBezTo>
                  <a:pt x="260" y="10"/>
                  <a:pt x="260" y="10"/>
                  <a:pt x="260" y="10"/>
                </a:cubicBezTo>
                <a:cubicBezTo>
                  <a:pt x="260" y="10"/>
                  <a:pt x="260" y="10"/>
                  <a:pt x="259" y="10"/>
                </a:cubicBezTo>
                <a:close/>
                <a:moveTo>
                  <a:pt x="259" y="12"/>
                </a:moveTo>
                <a:cubicBezTo>
                  <a:pt x="259" y="12"/>
                  <a:pt x="259" y="12"/>
                  <a:pt x="259" y="12"/>
                </a:cubicBezTo>
                <a:cubicBezTo>
                  <a:pt x="260" y="12"/>
                  <a:pt x="260" y="12"/>
                  <a:pt x="260" y="12"/>
                </a:cubicBezTo>
                <a:cubicBezTo>
                  <a:pt x="260" y="12"/>
                  <a:pt x="260" y="12"/>
                  <a:pt x="259" y="12"/>
                </a:cubicBezTo>
                <a:cubicBezTo>
                  <a:pt x="259" y="12"/>
                  <a:pt x="259" y="12"/>
                  <a:pt x="259" y="12"/>
                </a:cubicBezTo>
                <a:close/>
                <a:moveTo>
                  <a:pt x="259" y="14"/>
                </a:moveTo>
                <a:cubicBezTo>
                  <a:pt x="259" y="14"/>
                  <a:pt x="259" y="14"/>
                  <a:pt x="259" y="14"/>
                </a:cubicBezTo>
                <a:cubicBezTo>
                  <a:pt x="260" y="14"/>
                  <a:pt x="260" y="14"/>
                  <a:pt x="260" y="13"/>
                </a:cubicBezTo>
                <a:cubicBezTo>
                  <a:pt x="260" y="13"/>
                  <a:pt x="260" y="13"/>
                  <a:pt x="260" y="13"/>
                </a:cubicBezTo>
                <a:cubicBezTo>
                  <a:pt x="260" y="13"/>
                  <a:pt x="260" y="12"/>
                  <a:pt x="260" y="13"/>
                </a:cubicBezTo>
                <a:cubicBezTo>
                  <a:pt x="259" y="13"/>
                  <a:pt x="259" y="13"/>
                  <a:pt x="259" y="14"/>
                </a:cubicBezTo>
                <a:close/>
                <a:moveTo>
                  <a:pt x="258" y="16"/>
                </a:moveTo>
                <a:cubicBezTo>
                  <a:pt x="258" y="16"/>
                  <a:pt x="258" y="16"/>
                  <a:pt x="258" y="16"/>
                </a:cubicBezTo>
                <a:cubicBezTo>
                  <a:pt x="258" y="16"/>
                  <a:pt x="257" y="16"/>
                  <a:pt x="257" y="16"/>
                </a:cubicBezTo>
                <a:cubicBezTo>
                  <a:pt x="257" y="16"/>
                  <a:pt x="257" y="16"/>
                  <a:pt x="257" y="16"/>
                </a:cubicBezTo>
                <a:cubicBezTo>
                  <a:pt x="257" y="16"/>
                  <a:pt x="258" y="16"/>
                  <a:pt x="258" y="16"/>
                </a:cubicBezTo>
                <a:close/>
                <a:moveTo>
                  <a:pt x="258" y="17"/>
                </a:moveTo>
                <a:cubicBezTo>
                  <a:pt x="258" y="17"/>
                  <a:pt x="257" y="17"/>
                  <a:pt x="257" y="17"/>
                </a:cubicBezTo>
                <a:cubicBezTo>
                  <a:pt x="257" y="17"/>
                  <a:pt x="258" y="18"/>
                  <a:pt x="258" y="18"/>
                </a:cubicBezTo>
                <a:cubicBezTo>
                  <a:pt x="258" y="18"/>
                  <a:pt x="258" y="17"/>
                  <a:pt x="258" y="17"/>
                </a:cubicBezTo>
                <a:cubicBezTo>
                  <a:pt x="258" y="17"/>
                  <a:pt x="258" y="17"/>
                  <a:pt x="258" y="17"/>
                </a:cubicBezTo>
                <a:close/>
                <a:moveTo>
                  <a:pt x="257" y="8"/>
                </a:moveTo>
                <a:cubicBezTo>
                  <a:pt x="258" y="8"/>
                  <a:pt x="258" y="9"/>
                  <a:pt x="258" y="9"/>
                </a:cubicBezTo>
                <a:cubicBezTo>
                  <a:pt x="258" y="9"/>
                  <a:pt x="258" y="9"/>
                  <a:pt x="258" y="8"/>
                </a:cubicBezTo>
                <a:cubicBezTo>
                  <a:pt x="258" y="8"/>
                  <a:pt x="258" y="8"/>
                  <a:pt x="258" y="8"/>
                </a:cubicBezTo>
                <a:cubicBezTo>
                  <a:pt x="258" y="8"/>
                  <a:pt x="258" y="8"/>
                  <a:pt x="257" y="8"/>
                </a:cubicBezTo>
                <a:close/>
                <a:moveTo>
                  <a:pt x="257" y="14"/>
                </a:moveTo>
                <a:cubicBezTo>
                  <a:pt x="257" y="14"/>
                  <a:pt x="257" y="14"/>
                  <a:pt x="257" y="14"/>
                </a:cubicBezTo>
                <a:cubicBezTo>
                  <a:pt x="257" y="14"/>
                  <a:pt x="257" y="14"/>
                  <a:pt x="257" y="14"/>
                </a:cubicBezTo>
                <a:cubicBezTo>
                  <a:pt x="257" y="14"/>
                  <a:pt x="257" y="14"/>
                  <a:pt x="257" y="14"/>
                </a:cubicBezTo>
                <a:close/>
                <a:moveTo>
                  <a:pt x="256" y="13"/>
                </a:moveTo>
                <a:cubicBezTo>
                  <a:pt x="257" y="12"/>
                  <a:pt x="257" y="12"/>
                  <a:pt x="257" y="12"/>
                </a:cubicBezTo>
                <a:cubicBezTo>
                  <a:pt x="256" y="12"/>
                  <a:pt x="256" y="11"/>
                  <a:pt x="256" y="11"/>
                </a:cubicBezTo>
                <a:cubicBezTo>
                  <a:pt x="256" y="11"/>
                  <a:pt x="255" y="11"/>
                  <a:pt x="255" y="11"/>
                </a:cubicBezTo>
                <a:cubicBezTo>
                  <a:pt x="255" y="12"/>
                  <a:pt x="256" y="13"/>
                  <a:pt x="256" y="13"/>
                </a:cubicBezTo>
                <a:close/>
                <a:moveTo>
                  <a:pt x="256" y="17"/>
                </a:moveTo>
                <a:cubicBezTo>
                  <a:pt x="256" y="17"/>
                  <a:pt x="256" y="17"/>
                  <a:pt x="256" y="17"/>
                </a:cubicBezTo>
                <a:cubicBezTo>
                  <a:pt x="256" y="17"/>
                  <a:pt x="256" y="17"/>
                  <a:pt x="256" y="17"/>
                </a:cubicBezTo>
                <a:cubicBezTo>
                  <a:pt x="256" y="17"/>
                  <a:pt x="256" y="17"/>
                  <a:pt x="256" y="17"/>
                </a:cubicBezTo>
                <a:close/>
                <a:moveTo>
                  <a:pt x="255" y="14"/>
                </a:moveTo>
                <a:cubicBezTo>
                  <a:pt x="255" y="14"/>
                  <a:pt x="255" y="15"/>
                  <a:pt x="255" y="15"/>
                </a:cubicBezTo>
                <a:cubicBezTo>
                  <a:pt x="255" y="15"/>
                  <a:pt x="255" y="14"/>
                  <a:pt x="255" y="14"/>
                </a:cubicBezTo>
                <a:cubicBezTo>
                  <a:pt x="255" y="14"/>
                  <a:pt x="255" y="14"/>
                  <a:pt x="255" y="14"/>
                </a:cubicBezTo>
                <a:cubicBezTo>
                  <a:pt x="255" y="14"/>
                  <a:pt x="255" y="14"/>
                  <a:pt x="255" y="14"/>
                </a:cubicBezTo>
                <a:close/>
                <a:moveTo>
                  <a:pt x="254" y="17"/>
                </a:moveTo>
                <a:cubicBezTo>
                  <a:pt x="254" y="17"/>
                  <a:pt x="254" y="17"/>
                  <a:pt x="254" y="17"/>
                </a:cubicBezTo>
                <a:cubicBezTo>
                  <a:pt x="254" y="17"/>
                  <a:pt x="254" y="17"/>
                  <a:pt x="254" y="17"/>
                </a:cubicBezTo>
                <a:cubicBezTo>
                  <a:pt x="254" y="17"/>
                  <a:pt x="254" y="16"/>
                  <a:pt x="254" y="16"/>
                </a:cubicBezTo>
                <a:cubicBezTo>
                  <a:pt x="254" y="16"/>
                  <a:pt x="254" y="17"/>
                  <a:pt x="254" y="17"/>
                </a:cubicBezTo>
                <a:close/>
                <a:moveTo>
                  <a:pt x="253" y="13"/>
                </a:moveTo>
                <a:cubicBezTo>
                  <a:pt x="253" y="14"/>
                  <a:pt x="253" y="14"/>
                  <a:pt x="253" y="14"/>
                </a:cubicBezTo>
                <a:cubicBezTo>
                  <a:pt x="253" y="14"/>
                  <a:pt x="254" y="14"/>
                  <a:pt x="254" y="14"/>
                </a:cubicBezTo>
                <a:cubicBezTo>
                  <a:pt x="254" y="13"/>
                  <a:pt x="254" y="13"/>
                  <a:pt x="253" y="13"/>
                </a:cubicBezTo>
                <a:cubicBezTo>
                  <a:pt x="253" y="13"/>
                  <a:pt x="253" y="13"/>
                  <a:pt x="253" y="13"/>
                </a:cubicBezTo>
                <a:close/>
                <a:moveTo>
                  <a:pt x="252" y="7"/>
                </a:moveTo>
                <a:cubicBezTo>
                  <a:pt x="252" y="7"/>
                  <a:pt x="252" y="7"/>
                  <a:pt x="253" y="7"/>
                </a:cubicBezTo>
                <a:cubicBezTo>
                  <a:pt x="253" y="7"/>
                  <a:pt x="253" y="7"/>
                  <a:pt x="253" y="7"/>
                </a:cubicBezTo>
                <a:cubicBezTo>
                  <a:pt x="253" y="7"/>
                  <a:pt x="253" y="7"/>
                  <a:pt x="253" y="7"/>
                </a:cubicBezTo>
                <a:cubicBezTo>
                  <a:pt x="253" y="7"/>
                  <a:pt x="252" y="7"/>
                  <a:pt x="252" y="7"/>
                </a:cubicBezTo>
                <a:close/>
                <a:moveTo>
                  <a:pt x="250" y="11"/>
                </a:moveTo>
                <a:cubicBezTo>
                  <a:pt x="250" y="11"/>
                  <a:pt x="250" y="12"/>
                  <a:pt x="250" y="12"/>
                </a:cubicBezTo>
                <a:cubicBezTo>
                  <a:pt x="251" y="12"/>
                  <a:pt x="252" y="11"/>
                  <a:pt x="252" y="10"/>
                </a:cubicBezTo>
                <a:cubicBezTo>
                  <a:pt x="252" y="10"/>
                  <a:pt x="252" y="10"/>
                  <a:pt x="252" y="10"/>
                </a:cubicBezTo>
                <a:cubicBezTo>
                  <a:pt x="251" y="10"/>
                  <a:pt x="251" y="10"/>
                  <a:pt x="251" y="10"/>
                </a:cubicBezTo>
                <a:cubicBezTo>
                  <a:pt x="250" y="10"/>
                  <a:pt x="250" y="11"/>
                  <a:pt x="250" y="11"/>
                </a:cubicBezTo>
                <a:close/>
                <a:moveTo>
                  <a:pt x="249" y="7"/>
                </a:moveTo>
                <a:cubicBezTo>
                  <a:pt x="249" y="7"/>
                  <a:pt x="249" y="7"/>
                  <a:pt x="249" y="7"/>
                </a:cubicBezTo>
                <a:cubicBezTo>
                  <a:pt x="249" y="7"/>
                  <a:pt x="249" y="7"/>
                  <a:pt x="249" y="7"/>
                </a:cubicBezTo>
                <a:cubicBezTo>
                  <a:pt x="249" y="7"/>
                  <a:pt x="249" y="7"/>
                  <a:pt x="249" y="7"/>
                </a:cubicBezTo>
                <a:cubicBezTo>
                  <a:pt x="249" y="7"/>
                  <a:pt x="249" y="7"/>
                  <a:pt x="249" y="7"/>
                </a:cubicBezTo>
                <a:close/>
                <a:moveTo>
                  <a:pt x="249" y="13"/>
                </a:moveTo>
                <a:cubicBezTo>
                  <a:pt x="249" y="14"/>
                  <a:pt x="249" y="14"/>
                  <a:pt x="249" y="14"/>
                </a:cubicBezTo>
                <a:cubicBezTo>
                  <a:pt x="249" y="14"/>
                  <a:pt x="249" y="14"/>
                  <a:pt x="249" y="14"/>
                </a:cubicBezTo>
                <a:cubicBezTo>
                  <a:pt x="249" y="13"/>
                  <a:pt x="249" y="13"/>
                  <a:pt x="249" y="13"/>
                </a:cubicBezTo>
                <a:cubicBezTo>
                  <a:pt x="249" y="13"/>
                  <a:pt x="249" y="13"/>
                  <a:pt x="249" y="13"/>
                </a:cubicBezTo>
                <a:close/>
                <a:moveTo>
                  <a:pt x="247" y="5"/>
                </a:moveTo>
                <a:cubicBezTo>
                  <a:pt x="247" y="6"/>
                  <a:pt x="248" y="7"/>
                  <a:pt x="248" y="7"/>
                </a:cubicBezTo>
                <a:cubicBezTo>
                  <a:pt x="248" y="7"/>
                  <a:pt x="249" y="6"/>
                  <a:pt x="249" y="6"/>
                </a:cubicBezTo>
                <a:cubicBezTo>
                  <a:pt x="248" y="6"/>
                  <a:pt x="248" y="6"/>
                  <a:pt x="247" y="5"/>
                </a:cubicBezTo>
                <a:cubicBezTo>
                  <a:pt x="247" y="5"/>
                  <a:pt x="247" y="5"/>
                  <a:pt x="247" y="5"/>
                </a:cubicBezTo>
                <a:close/>
                <a:moveTo>
                  <a:pt x="247" y="10"/>
                </a:moveTo>
                <a:cubicBezTo>
                  <a:pt x="247" y="10"/>
                  <a:pt x="247" y="10"/>
                  <a:pt x="248" y="11"/>
                </a:cubicBezTo>
                <a:cubicBezTo>
                  <a:pt x="248" y="11"/>
                  <a:pt x="248" y="11"/>
                  <a:pt x="248" y="11"/>
                </a:cubicBezTo>
                <a:cubicBezTo>
                  <a:pt x="248" y="10"/>
                  <a:pt x="248" y="10"/>
                  <a:pt x="247" y="10"/>
                </a:cubicBezTo>
                <a:cubicBezTo>
                  <a:pt x="247" y="10"/>
                  <a:pt x="247" y="10"/>
                  <a:pt x="247" y="10"/>
                </a:cubicBezTo>
                <a:close/>
                <a:moveTo>
                  <a:pt x="247" y="13"/>
                </a:moveTo>
                <a:cubicBezTo>
                  <a:pt x="247" y="13"/>
                  <a:pt x="247" y="13"/>
                  <a:pt x="248" y="13"/>
                </a:cubicBezTo>
                <a:cubicBezTo>
                  <a:pt x="248" y="13"/>
                  <a:pt x="248" y="13"/>
                  <a:pt x="249" y="12"/>
                </a:cubicBezTo>
                <a:cubicBezTo>
                  <a:pt x="249" y="12"/>
                  <a:pt x="248" y="12"/>
                  <a:pt x="248" y="12"/>
                </a:cubicBezTo>
                <a:cubicBezTo>
                  <a:pt x="248" y="12"/>
                  <a:pt x="247" y="12"/>
                  <a:pt x="246" y="12"/>
                </a:cubicBezTo>
                <a:cubicBezTo>
                  <a:pt x="246" y="12"/>
                  <a:pt x="246" y="13"/>
                  <a:pt x="247" y="13"/>
                </a:cubicBezTo>
                <a:close/>
                <a:moveTo>
                  <a:pt x="248" y="15"/>
                </a:moveTo>
                <a:cubicBezTo>
                  <a:pt x="248" y="15"/>
                  <a:pt x="248" y="15"/>
                  <a:pt x="248" y="15"/>
                </a:cubicBezTo>
                <a:cubicBezTo>
                  <a:pt x="247" y="15"/>
                  <a:pt x="247" y="15"/>
                  <a:pt x="247" y="15"/>
                </a:cubicBezTo>
                <a:cubicBezTo>
                  <a:pt x="247" y="15"/>
                  <a:pt x="247" y="16"/>
                  <a:pt x="248" y="16"/>
                </a:cubicBezTo>
                <a:cubicBezTo>
                  <a:pt x="248" y="16"/>
                  <a:pt x="248" y="16"/>
                  <a:pt x="248" y="16"/>
                </a:cubicBezTo>
                <a:cubicBezTo>
                  <a:pt x="248" y="16"/>
                  <a:pt x="248" y="15"/>
                  <a:pt x="248" y="15"/>
                </a:cubicBezTo>
                <a:close/>
                <a:moveTo>
                  <a:pt x="245" y="6"/>
                </a:moveTo>
                <a:cubicBezTo>
                  <a:pt x="245" y="7"/>
                  <a:pt x="245" y="7"/>
                  <a:pt x="245" y="7"/>
                </a:cubicBezTo>
                <a:cubicBezTo>
                  <a:pt x="246" y="7"/>
                  <a:pt x="246" y="7"/>
                  <a:pt x="246" y="7"/>
                </a:cubicBezTo>
                <a:cubicBezTo>
                  <a:pt x="246" y="6"/>
                  <a:pt x="246" y="6"/>
                  <a:pt x="245" y="6"/>
                </a:cubicBezTo>
                <a:cubicBezTo>
                  <a:pt x="245" y="6"/>
                  <a:pt x="245" y="6"/>
                  <a:pt x="245" y="6"/>
                </a:cubicBezTo>
                <a:close/>
                <a:moveTo>
                  <a:pt x="244" y="5"/>
                </a:moveTo>
                <a:cubicBezTo>
                  <a:pt x="244" y="5"/>
                  <a:pt x="244" y="5"/>
                  <a:pt x="244" y="5"/>
                </a:cubicBezTo>
                <a:cubicBezTo>
                  <a:pt x="244" y="5"/>
                  <a:pt x="244" y="5"/>
                  <a:pt x="244" y="5"/>
                </a:cubicBezTo>
                <a:cubicBezTo>
                  <a:pt x="244" y="5"/>
                  <a:pt x="244" y="5"/>
                  <a:pt x="244" y="5"/>
                </a:cubicBezTo>
                <a:close/>
                <a:moveTo>
                  <a:pt x="240" y="7"/>
                </a:moveTo>
                <a:cubicBezTo>
                  <a:pt x="240" y="7"/>
                  <a:pt x="240" y="8"/>
                  <a:pt x="240" y="8"/>
                </a:cubicBezTo>
                <a:cubicBezTo>
                  <a:pt x="241" y="8"/>
                  <a:pt x="241" y="8"/>
                  <a:pt x="241" y="9"/>
                </a:cubicBezTo>
                <a:cubicBezTo>
                  <a:pt x="241" y="9"/>
                  <a:pt x="242" y="9"/>
                  <a:pt x="242" y="9"/>
                </a:cubicBezTo>
                <a:cubicBezTo>
                  <a:pt x="243" y="8"/>
                  <a:pt x="243" y="8"/>
                  <a:pt x="243" y="8"/>
                </a:cubicBezTo>
                <a:cubicBezTo>
                  <a:pt x="243" y="9"/>
                  <a:pt x="244" y="9"/>
                  <a:pt x="244" y="9"/>
                </a:cubicBezTo>
                <a:cubicBezTo>
                  <a:pt x="243" y="10"/>
                  <a:pt x="244" y="10"/>
                  <a:pt x="245" y="10"/>
                </a:cubicBezTo>
                <a:cubicBezTo>
                  <a:pt x="245" y="11"/>
                  <a:pt x="246" y="10"/>
                  <a:pt x="246" y="9"/>
                </a:cubicBezTo>
                <a:cubicBezTo>
                  <a:pt x="246" y="8"/>
                  <a:pt x="246" y="9"/>
                  <a:pt x="245" y="9"/>
                </a:cubicBezTo>
                <a:cubicBezTo>
                  <a:pt x="245" y="9"/>
                  <a:pt x="245" y="8"/>
                  <a:pt x="245" y="8"/>
                </a:cubicBezTo>
                <a:cubicBezTo>
                  <a:pt x="244" y="8"/>
                  <a:pt x="244" y="7"/>
                  <a:pt x="244" y="7"/>
                </a:cubicBezTo>
                <a:cubicBezTo>
                  <a:pt x="244" y="7"/>
                  <a:pt x="244" y="6"/>
                  <a:pt x="243" y="6"/>
                </a:cubicBezTo>
                <a:cubicBezTo>
                  <a:pt x="242" y="7"/>
                  <a:pt x="241" y="7"/>
                  <a:pt x="240" y="7"/>
                </a:cubicBezTo>
                <a:close/>
                <a:moveTo>
                  <a:pt x="246" y="11"/>
                </a:moveTo>
                <a:cubicBezTo>
                  <a:pt x="246" y="11"/>
                  <a:pt x="245" y="11"/>
                  <a:pt x="245" y="11"/>
                </a:cubicBezTo>
                <a:cubicBezTo>
                  <a:pt x="245" y="11"/>
                  <a:pt x="245" y="11"/>
                  <a:pt x="246" y="12"/>
                </a:cubicBezTo>
                <a:cubicBezTo>
                  <a:pt x="246" y="12"/>
                  <a:pt x="246" y="11"/>
                  <a:pt x="246" y="11"/>
                </a:cubicBezTo>
                <a:cubicBezTo>
                  <a:pt x="246" y="11"/>
                  <a:pt x="246" y="11"/>
                  <a:pt x="246" y="11"/>
                </a:cubicBezTo>
                <a:close/>
                <a:moveTo>
                  <a:pt x="243" y="11"/>
                </a:moveTo>
                <a:cubicBezTo>
                  <a:pt x="243" y="12"/>
                  <a:pt x="242" y="12"/>
                  <a:pt x="242" y="12"/>
                </a:cubicBezTo>
                <a:cubicBezTo>
                  <a:pt x="242" y="12"/>
                  <a:pt x="243" y="12"/>
                  <a:pt x="243" y="12"/>
                </a:cubicBezTo>
                <a:cubicBezTo>
                  <a:pt x="243" y="12"/>
                  <a:pt x="243" y="12"/>
                  <a:pt x="243" y="12"/>
                </a:cubicBezTo>
                <a:cubicBezTo>
                  <a:pt x="243" y="12"/>
                  <a:pt x="243" y="12"/>
                  <a:pt x="243" y="11"/>
                </a:cubicBezTo>
                <a:close/>
                <a:moveTo>
                  <a:pt x="241" y="11"/>
                </a:moveTo>
                <a:cubicBezTo>
                  <a:pt x="241" y="11"/>
                  <a:pt x="241" y="11"/>
                  <a:pt x="241" y="11"/>
                </a:cubicBezTo>
                <a:cubicBezTo>
                  <a:pt x="241" y="11"/>
                  <a:pt x="241" y="11"/>
                  <a:pt x="241" y="11"/>
                </a:cubicBezTo>
                <a:cubicBezTo>
                  <a:pt x="241" y="11"/>
                  <a:pt x="241" y="11"/>
                  <a:pt x="241" y="11"/>
                </a:cubicBezTo>
                <a:close/>
                <a:moveTo>
                  <a:pt x="241" y="11"/>
                </a:moveTo>
                <a:cubicBezTo>
                  <a:pt x="241" y="10"/>
                  <a:pt x="241" y="10"/>
                  <a:pt x="242" y="10"/>
                </a:cubicBezTo>
                <a:cubicBezTo>
                  <a:pt x="241" y="10"/>
                  <a:pt x="241" y="10"/>
                  <a:pt x="241" y="10"/>
                </a:cubicBezTo>
                <a:cubicBezTo>
                  <a:pt x="241" y="10"/>
                  <a:pt x="241" y="10"/>
                  <a:pt x="241" y="11"/>
                </a:cubicBezTo>
                <a:close/>
                <a:moveTo>
                  <a:pt x="242" y="5"/>
                </a:moveTo>
                <a:cubicBezTo>
                  <a:pt x="243" y="5"/>
                  <a:pt x="243" y="5"/>
                  <a:pt x="243" y="5"/>
                </a:cubicBezTo>
                <a:cubicBezTo>
                  <a:pt x="243" y="5"/>
                  <a:pt x="242" y="5"/>
                  <a:pt x="242" y="4"/>
                </a:cubicBezTo>
                <a:cubicBezTo>
                  <a:pt x="242" y="4"/>
                  <a:pt x="242" y="5"/>
                  <a:pt x="242" y="5"/>
                </a:cubicBezTo>
                <a:cubicBezTo>
                  <a:pt x="242" y="5"/>
                  <a:pt x="242" y="5"/>
                  <a:pt x="242" y="5"/>
                </a:cubicBezTo>
                <a:close/>
                <a:moveTo>
                  <a:pt x="240" y="4"/>
                </a:moveTo>
                <a:cubicBezTo>
                  <a:pt x="240" y="4"/>
                  <a:pt x="241" y="4"/>
                  <a:pt x="241" y="4"/>
                </a:cubicBezTo>
                <a:cubicBezTo>
                  <a:pt x="241" y="4"/>
                  <a:pt x="241" y="4"/>
                  <a:pt x="242" y="3"/>
                </a:cubicBezTo>
                <a:cubicBezTo>
                  <a:pt x="241" y="3"/>
                  <a:pt x="241" y="3"/>
                  <a:pt x="241" y="3"/>
                </a:cubicBezTo>
                <a:cubicBezTo>
                  <a:pt x="240" y="3"/>
                  <a:pt x="240" y="3"/>
                  <a:pt x="240" y="4"/>
                </a:cubicBezTo>
                <a:close/>
                <a:moveTo>
                  <a:pt x="237" y="4"/>
                </a:moveTo>
                <a:cubicBezTo>
                  <a:pt x="237" y="5"/>
                  <a:pt x="237" y="5"/>
                  <a:pt x="237" y="5"/>
                </a:cubicBezTo>
                <a:cubicBezTo>
                  <a:pt x="238" y="5"/>
                  <a:pt x="238" y="5"/>
                  <a:pt x="238" y="5"/>
                </a:cubicBezTo>
                <a:cubicBezTo>
                  <a:pt x="238" y="6"/>
                  <a:pt x="239" y="6"/>
                  <a:pt x="240" y="6"/>
                </a:cubicBezTo>
                <a:cubicBezTo>
                  <a:pt x="240" y="6"/>
                  <a:pt x="241" y="5"/>
                  <a:pt x="241" y="5"/>
                </a:cubicBezTo>
                <a:cubicBezTo>
                  <a:pt x="241" y="5"/>
                  <a:pt x="241" y="5"/>
                  <a:pt x="241" y="4"/>
                </a:cubicBezTo>
                <a:cubicBezTo>
                  <a:pt x="241" y="4"/>
                  <a:pt x="241" y="4"/>
                  <a:pt x="241" y="4"/>
                </a:cubicBezTo>
                <a:cubicBezTo>
                  <a:pt x="240" y="5"/>
                  <a:pt x="240" y="5"/>
                  <a:pt x="240" y="4"/>
                </a:cubicBezTo>
                <a:cubicBezTo>
                  <a:pt x="239" y="4"/>
                  <a:pt x="239" y="4"/>
                  <a:pt x="239" y="4"/>
                </a:cubicBezTo>
                <a:cubicBezTo>
                  <a:pt x="238" y="5"/>
                  <a:pt x="238" y="4"/>
                  <a:pt x="237" y="4"/>
                </a:cubicBezTo>
                <a:cubicBezTo>
                  <a:pt x="237" y="4"/>
                  <a:pt x="237" y="4"/>
                  <a:pt x="237" y="4"/>
                </a:cubicBezTo>
                <a:close/>
                <a:moveTo>
                  <a:pt x="237" y="6"/>
                </a:moveTo>
                <a:cubicBezTo>
                  <a:pt x="237" y="7"/>
                  <a:pt x="237" y="7"/>
                  <a:pt x="238" y="7"/>
                </a:cubicBezTo>
                <a:cubicBezTo>
                  <a:pt x="238" y="7"/>
                  <a:pt x="238" y="7"/>
                  <a:pt x="238" y="7"/>
                </a:cubicBezTo>
                <a:cubicBezTo>
                  <a:pt x="238" y="6"/>
                  <a:pt x="237" y="6"/>
                  <a:pt x="237" y="6"/>
                </a:cubicBezTo>
                <a:cubicBezTo>
                  <a:pt x="237" y="6"/>
                  <a:pt x="237" y="6"/>
                  <a:pt x="237" y="6"/>
                </a:cubicBezTo>
                <a:cubicBezTo>
                  <a:pt x="237" y="6"/>
                  <a:pt x="237" y="6"/>
                  <a:pt x="237" y="6"/>
                </a:cubicBezTo>
                <a:close/>
                <a:moveTo>
                  <a:pt x="236" y="9"/>
                </a:moveTo>
                <a:cubicBezTo>
                  <a:pt x="236" y="9"/>
                  <a:pt x="236" y="10"/>
                  <a:pt x="237" y="10"/>
                </a:cubicBezTo>
                <a:cubicBezTo>
                  <a:pt x="237" y="10"/>
                  <a:pt x="237" y="10"/>
                  <a:pt x="237" y="10"/>
                </a:cubicBezTo>
                <a:cubicBezTo>
                  <a:pt x="238" y="9"/>
                  <a:pt x="239" y="9"/>
                  <a:pt x="240" y="9"/>
                </a:cubicBezTo>
                <a:cubicBezTo>
                  <a:pt x="240" y="9"/>
                  <a:pt x="240" y="9"/>
                  <a:pt x="240" y="9"/>
                </a:cubicBezTo>
                <a:cubicBezTo>
                  <a:pt x="240" y="8"/>
                  <a:pt x="240" y="8"/>
                  <a:pt x="240" y="8"/>
                </a:cubicBezTo>
                <a:cubicBezTo>
                  <a:pt x="240" y="8"/>
                  <a:pt x="239" y="8"/>
                  <a:pt x="239" y="8"/>
                </a:cubicBezTo>
                <a:cubicBezTo>
                  <a:pt x="239" y="9"/>
                  <a:pt x="238" y="9"/>
                  <a:pt x="238" y="8"/>
                </a:cubicBezTo>
                <a:cubicBezTo>
                  <a:pt x="237" y="8"/>
                  <a:pt x="237" y="8"/>
                  <a:pt x="236" y="8"/>
                </a:cubicBezTo>
                <a:cubicBezTo>
                  <a:pt x="236" y="8"/>
                  <a:pt x="236" y="9"/>
                  <a:pt x="236" y="9"/>
                </a:cubicBezTo>
                <a:close/>
                <a:moveTo>
                  <a:pt x="240" y="10"/>
                </a:moveTo>
                <a:cubicBezTo>
                  <a:pt x="239" y="10"/>
                  <a:pt x="239" y="10"/>
                  <a:pt x="239" y="10"/>
                </a:cubicBezTo>
                <a:cubicBezTo>
                  <a:pt x="239" y="10"/>
                  <a:pt x="239" y="10"/>
                  <a:pt x="239" y="10"/>
                </a:cubicBezTo>
                <a:cubicBezTo>
                  <a:pt x="239" y="10"/>
                  <a:pt x="239" y="11"/>
                  <a:pt x="239" y="11"/>
                </a:cubicBezTo>
                <a:cubicBezTo>
                  <a:pt x="239" y="11"/>
                  <a:pt x="239" y="10"/>
                  <a:pt x="240" y="10"/>
                </a:cubicBezTo>
                <a:close/>
                <a:moveTo>
                  <a:pt x="239" y="11"/>
                </a:moveTo>
                <a:cubicBezTo>
                  <a:pt x="239" y="11"/>
                  <a:pt x="239" y="12"/>
                  <a:pt x="239" y="12"/>
                </a:cubicBezTo>
                <a:cubicBezTo>
                  <a:pt x="239" y="12"/>
                  <a:pt x="239" y="12"/>
                  <a:pt x="239" y="12"/>
                </a:cubicBezTo>
                <a:cubicBezTo>
                  <a:pt x="239" y="12"/>
                  <a:pt x="239" y="11"/>
                  <a:pt x="239" y="11"/>
                </a:cubicBezTo>
                <a:close/>
                <a:moveTo>
                  <a:pt x="235" y="5"/>
                </a:moveTo>
                <a:cubicBezTo>
                  <a:pt x="235" y="5"/>
                  <a:pt x="235" y="5"/>
                  <a:pt x="235" y="5"/>
                </a:cubicBezTo>
                <a:cubicBezTo>
                  <a:pt x="235" y="5"/>
                  <a:pt x="235" y="5"/>
                  <a:pt x="235" y="5"/>
                </a:cubicBezTo>
                <a:cubicBezTo>
                  <a:pt x="235" y="5"/>
                  <a:pt x="235" y="5"/>
                  <a:pt x="235" y="5"/>
                </a:cubicBezTo>
                <a:cubicBezTo>
                  <a:pt x="235" y="5"/>
                  <a:pt x="235" y="5"/>
                  <a:pt x="235" y="5"/>
                </a:cubicBezTo>
                <a:close/>
                <a:moveTo>
                  <a:pt x="234" y="5"/>
                </a:moveTo>
                <a:cubicBezTo>
                  <a:pt x="234" y="5"/>
                  <a:pt x="234" y="5"/>
                  <a:pt x="234" y="5"/>
                </a:cubicBezTo>
                <a:cubicBezTo>
                  <a:pt x="234" y="5"/>
                  <a:pt x="234" y="5"/>
                  <a:pt x="234" y="5"/>
                </a:cubicBezTo>
                <a:cubicBezTo>
                  <a:pt x="234" y="4"/>
                  <a:pt x="234" y="4"/>
                  <a:pt x="234" y="4"/>
                </a:cubicBezTo>
                <a:cubicBezTo>
                  <a:pt x="234" y="4"/>
                  <a:pt x="234" y="4"/>
                  <a:pt x="234" y="5"/>
                </a:cubicBezTo>
                <a:close/>
                <a:moveTo>
                  <a:pt x="232" y="7"/>
                </a:moveTo>
                <a:cubicBezTo>
                  <a:pt x="232" y="7"/>
                  <a:pt x="232" y="7"/>
                  <a:pt x="232" y="7"/>
                </a:cubicBezTo>
                <a:cubicBezTo>
                  <a:pt x="233" y="8"/>
                  <a:pt x="233" y="7"/>
                  <a:pt x="233" y="7"/>
                </a:cubicBezTo>
                <a:cubicBezTo>
                  <a:pt x="233" y="6"/>
                  <a:pt x="233" y="6"/>
                  <a:pt x="233" y="6"/>
                </a:cubicBezTo>
                <a:cubicBezTo>
                  <a:pt x="233" y="6"/>
                  <a:pt x="232" y="7"/>
                  <a:pt x="232" y="7"/>
                </a:cubicBezTo>
                <a:close/>
                <a:moveTo>
                  <a:pt x="232" y="4"/>
                </a:moveTo>
                <a:cubicBezTo>
                  <a:pt x="232" y="4"/>
                  <a:pt x="232" y="4"/>
                  <a:pt x="232" y="4"/>
                </a:cubicBezTo>
                <a:cubicBezTo>
                  <a:pt x="232" y="4"/>
                  <a:pt x="233" y="4"/>
                  <a:pt x="233" y="3"/>
                </a:cubicBezTo>
                <a:cubicBezTo>
                  <a:pt x="233" y="3"/>
                  <a:pt x="232" y="3"/>
                  <a:pt x="232" y="3"/>
                </a:cubicBezTo>
                <a:cubicBezTo>
                  <a:pt x="232" y="3"/>
                  <a:pt x="232" y="3"/>
                  <a:pt x="232" y="4"/>
                </a:cubicBezTo>
                <a:close/>
                <a:moveTo>
                  <a:pt x="231" y="7"/>
                </a:moveTo>
                <a:cubicBezTo>
                  <a:pt x="231" y="8"/>
                  <a:pt x="231" y="8"/>
                  <a:pt x="230" y="9"/>
                </a:cubicBezTo>
                <a:cubicBezTo>
                  <a:pt x="231" y="9"/>
                  <a:pt x="231" y="9"/>
                  <a:pt x="231" y="9"/>
                </a:cubicBezTo>
                <a:cubicBezTo>
                  <a:pt x="232" y="9"/>
                  <a:pt x="232" y="10"/>
                  <a:pt x="233" y="10"/>
                </a:cubicBezTo>
                <a:cubicBezTo>
                  <a:pt x="233" y="10"/>
                  <a:pt x="233" y="10"/>
                  <a:pt x="233" y="10"/>
                </a:cubicBezTo>
                <a:cubicBezTo>
                  <a:pt x="234" y="10"/>
                  <a:pt x="235" y="10"/>
                  <a:pt x="235" y="9"/>
                </a:cubicBezTo>
                <a:cubicBezTo>
                  <a:pt x="236" y="9"/>
                  <a:pt x="235" y="9"/>
                  <a:pt x="235" y="8"/>
                </a:cubicBezTo>
                <a:cubicBezTo>
                  <a:pt x="235" y="8"/>
                  <a:pt x="236" y="8"/>
                  <a:pt x="236" y="8"/>
                </a:cubicBezTo>
                <a:cubicBezTo>
                  <a:pt x="236" y="8"/>
                  <a:pt x="236" y="7"/>
                  <a:pt x="236" y="7"/>
                </a:cubicBezTo>
                <a:cubicBezTo>
                  <a:pt x="235" y="7"/>
                  <a:pt x="235" y="7"/>
                  <a:pt x="235" y="6"/>
                </a:cubicBezTo>
                <a:cubicBezTo>
                  <a:pt x="235" y="6"/>
                  <a:pt x="234" y="7"/>
                  <a:pt x="234" y="7"/>
                </a:cubicBezTo>
                <a:cubicBezTo>
                  <a:pt x="234" y="7"/>
                  <a:pt x="234" y="8"/>
                  <a:pt x="234" y="9"/>
                </a:cubicBezTo>
                <a:cubicBezTo>
                  <a:pt x="234" y="9"/>
                  <a:pt x="234" y="9"/>
                  <a:pt x="234" y="10"/>
                </a:cubicBezTo>
                <a:cubicBezTo>
                  <a:pt x="233" y="9"/>
                  <a:pt x="233" y="9"/>
                  <a:pt x="233" y="9"/>
                </a:cubicBezTo>
                <a:cubicBezTo>
                  <a:pt x="232" y="9"/>
                  <a:pt x="232" y="8"/>
                  <a:pt x="232" y="7"/>
                </a:cubicBezTo>
                <a:cubicBezTo>
                  <a:pt x="232" y="7"/>
                  <a:pt x="232" y="7"/>
                  <a:pt x="231" y="7"/>
                </a:cubicBezTo>
                <a:close/>
                <a:moveTo>
                  <a:pt x="230" y="5"/>
                </a:moveTo>
                <a:cubicBezTo>
                  <a:pt x="230" y="5"/>
                  <a:pt x="231" y="5"/>
                  <a:pt x="231" y="5"/>
                </a:cubicBezTo>
                <a:cubicBezTo>
                  <a:pt x="231" y="5"/>
                  <a:pt x="231" y="5"/>
                  <a:pt x="231" y="5"/>
                </a:cubicBezTo>
                <a:cubicBezTo>
                  <a:pt x="231" y="5"/>
                  <a:pt x="231" y="5"/>
                  <a:pt x="231" y="5"/>
                </a:cubicBezTo>
                <a:cubicBezTo>
                  <a:pt x="231" y="5"/>
                  <a:pt x="230" y="5"/>
                  <a:pt x="230" y="5"/>
                </a:cubicBezTo>
                <a:close/>
                <a:moveTo>
                  <a:pt x="230" y="12"/>
                </a:moveTo>
                <a:cubicBezTo>
                  <a:pt x="230" y="12"/>
                  <a:pt x="230" y="12"/>
                  <a:pt x="230" y="12"/>
                </a:cubicBezTo>
                <a:cubicBezTo>
                  <a:pt x="231" y="12"/>
                  <a:pt x="231" y="12"/>
                  <a:pt x="231" y="12"/>
                </a:cubicBezTo>
                <a:cubicBezTo>
                  <a:pt x="231" y="12"/>
                  <a:pt x="231" y="12"/>
                  <a:pt x="231" y="12"/>
                </a:cubicBezTo>
                <a:cubicBezTo>
                  <a:pt x="231" y="12"/>
                  <a:pt x="230" y="12"/>
                  <a:pt x="230" y="12"/>
                </a:cubicBezTo>
                <a:close/>
                <a:moveTo>
                  <a:pt x="231" y="15"/>
                </a:moveTo>
                <a:cubicBezTo>
                  <a:pt x="231" y="15"/>
                  <a:pt x="231" y="15"/>
                  <a:pt x="231" y="16"/>
                </a:cubicBezTo>
                <a:cubicBezTo>
                  <a:pt x="231" y="15"/>
                  <a:pt x="231" y="15"/>
                  <a:pt x="231" y="15"/>
                </a:cubicBezTo>
                <a:cubicBezTo>
                  <a:pt x="231" y="15"/>
                  <a:pt x="231" y="14"/>
                  <a:pt x="231" y="14"/>
                </a:cubicBezTo>
                <a:cubicBezTo>
                  <a:pt x="231" y="14"/>
                  <a:pt x="230" y="14"/>
                  <a:pt x="230" y="14"/>
                </a:cubicBezTo>
                <a:cubicBezTo>
                  <a:pt x="230" y="15"/>
                  <a:pt x="231" y="15"/>
                  <a:pt x="231" y="15"/>
                </a:cubicBezTo>
                <a:close/>
                <a:moveTo>
                  <a:pt x="230" y="19"/>
                </a:moveTo>
                <a:cubicBezTo>
                  <a:pt x="230" y="20"/>
                  <a:pt x="230" y="20"/>
                  <a:pt x="231" y="19"/>
                </a:cubicBezTo>
                <a:cubicBezTo>
                  <a:pt x="231" y="19"/>
                  <a:pt x="231" y="19"/>
                  <a:pt x="232" y="19"/>
                </a:cubicBezTo>
                <a:cubicBezTo>
                  <a:pt x="232" y="20"/>
                  <a:pt x="232" y="20"/>
                  <a:pt x="232" y="19"/>
                </a:cubicBezTo>
                <a:cubicBezTo>
                  <a:pt x="232" y="19"/>
                  <a:pt x="232" y="19"/>
                  <a:pt x="232" y="19"/>
                </a:cubicBezTo>
                <a:cubicBezTo>
                  <a:pt x="233" y="19"/>
                  <a:pt x="233" y="19"/>
                  <a:pt x="233" y="19"/>
                </a:cubicBezTo>
                <a:cubicBezTo>
                  <a:pt x="233" y="20"/>
                  <a:pt x="233" y="20"/>
                  <a:pt x="234" y="21"/>
                </a:cubicBezTo>
                <a:cubicBezTo>
                  <a:pt x="234" y="21"/>
                  <a:pt x="234" y="21"/>
                  <a:pt x="234" y="21"/>
                </a:cubicBezTo>
                <a:cubicBezTo>
                  <a:pt x="235" y="22"/>
                  <a:pt x="236" y="22"/>
                  <a:pt x="237" y="22"/>
                </a:cubicBezTo>
                <a:cubicBezTo>
                  <a:pt x="237" y="22"/>
                  <a:pt x="236" y="23"/>
                  <a:pt x="237" y="23"/>
                </a:cubicBezTo>
                <a:cubicBezTo>
                  <a:pt x="238" y="23"/>
                  <a:pt x="238" y="23"/>
                  <a:pt x="238" y="24"/>
                </a:cubicBezTo>
                <a:cubicBezTo>
                  <a:pt x="238" y="24"/>
                  <a:pt x="238" y="24"/>
                  <a:pt x="238" y="24"/>
                </a:cubicBezTo>
                <a:cubicBezTo>
                  <a:pt x="238" y="24"/>
                  <a:pt x="238" y="24"/>
                  <a:pt x="237" y="24"/>
                </a:cubicBezTo>
                <a:cubicBezTo>
                  <a:pt x="237" y="24"/>
                  <a:pt x="237" y="24"/>
                  <a:pt x="237" y="24"/>
                </a:cubicBezTo>
                <a:cubicBezTo>
                  <a:pt x="237" y="25"/>
                  <a:pt x="236" y="25"/>
                  <a:pt x="235" y="24"/>
                </a:cubicBezTo>
                <a:cubicBezTo>
                  <a:pt x="235" y="24"/>
                  <a:pt x="235" y="24"/>
                  <a:pt x="234" y="24"/>
                </a:cubicBezTo>
                <a:cubicBezTo>
                  <a:pt x="234" y="25"/>
                  <a:pt x="233" y="25"/>
                  <a:pt x="232" y="26"/>
                </a:cubicBezTo>
                <a:cubicBezTo>
                  <a:pt x="232" y="26"/>
                  <a:pt x="231" y="26"/>
                  <a:pt x="231" y="27"/>
                </a:cubicBezTo>
                <a:cubicBezTo>
                  <a:pt x="231" y="27"/>
                  <a:pt x="231" y="27"/>
                  <a:pt x="231" y="28"/>
                </a:cubicBezTo>
                <a:cubicBezTo>
                  <a:pt x="231" y="28"/>
                  <a:pt x="231" y="27"/>
                  <a:pt x="232" y="27"/>
                </a:cubicBezTo>
                <a:cubicBezTo>
                  <a:pt x="232" y="27"/>
                  <a:pt x="232" y="27"/>
                  <a:pt x="232" y="27"/>
                </a:cubicBezTo>
                <a:cubicBezTo>
                  <a:pt x="233" y="27"/>
                  <a:pt x="234" y="26"/>
                  <a:pt x="234" y="26"/>
                </a:cubicBezTo>
                <a:cubicBezTo>
                  <a:pt x="235" y="26"/>
                  <a:pt x="235" y="26"/>
                  <a:pt x="235" y="27"/>
                </a:cubicBezTo>
                <a:cubicBezTo>
                  <a:pt x="236" y="27"/>
                  <a:pt x="237" y="27"/>
                  <a:pt x="237" y="28"/>
                </a:cubicBezTo>
                <a:cubicBezTo>
                  <a:pt x="237" y="28"/>
                  <a:pt x="238" y="28"/>
                  <a:pt x="238" y="28"/>
                </a:cubicBezTo>
                <a:cubicBezTo>
                  <a:pt x="238" y="28"/>
                  <a:pt x="238" y="27"/>
                  <a:pt x="238" y="27"/>
                </a:cubicBezTo>
                <a:cubicBezTo>
                  <a:pt x="238" y="27"/>
                  <a:pt x="238" y="26"/>
                  <a:pt x="237" y="26"/>
                </a:cubicBezTo>
                <a:cubicBezTo>
                  <a:pt x="237" y="26"/>
                  <a:pt x="237" y="26"/>
                  <a:pt x="237" y="26"/>
                </a:cubicBezTo>
                <a:cubicBezTo>
                  <a:pt x="237" y="25"/>
                  <a:pt x="238" y="25"/>
                  <a:pt x="238" y="25"/>
                </a:cubicBezTo>
                <a:cubicBezTo>
                  <a:pt x="239" y="26"/>
                  <a:pt x="239" y="25"/>
                  <a:pt x="239" y="25"/>
                </a:cubicBezTo>
                <a:cubicBezTo>
                  <a:pt x="239" y="24"/>
                  <a:pt x="240" y="24"/>
                  <a:pt x="240" y="24"/>
                </a:cubicBezTo>
                <a:cubicBezTo>
                  <a:pt x="240" y="25"/>
                  <a:pt x="240" y="25"/>
                  <a:pt x="240" y="25"/>
                </a:cubicBezTo>
                <a:cubicBezTo>
                  <a:pt x="240" y="25"/>
                  <a:pt x="240" y="25"/>
                  <a:pt x="240" y="25"/>
                </a:cubicBezTo>
                <a:cubicBezTo>
                  <a:pt x="240" y="25"/>
                  <a:pt x="240" y="25"/>
                  <a:pt x="240" y="25"/>
                </a:cubicBezTo>
                <a:cubicBezTo>
                  <a:pt x="240" y="25"/>
                  <a:pt x="240" y="25"/>
                  <a:pt x="240" y="25"/>
                </a:cubicBezTo>
                <a:cubicBezTo>
                  <a:pt x="240" y="25"/>
                  <a:pt x="240" y="25"/>
                  <a:pt x="240" y="25"/>
                </a:cubicBezTo>
                <a:cubicBezTo>
                  <a:pt x="241" y="26"/>
                  <a:pt x="241" y="26"/>
                  <a:pt x="242" y="26"/>
                </a:cubicBezTo>
                <a:cubicBezTo>
                  <a:pt x="242" y="26"/>
                  <a:pt x="242" y="26"/>
                  <a:pt x="242" y="25"/>
                </a:cubicBezTo>
                <a:cubicBezTo>
                  <a:pt x="242" y="25"/>
                  <a:pt x="243" y="25"/>
                  <a:pt x="243" y="26"/>
                </a:cubicBezTo>
                <a:cubicBezTo>
                  <a:pt x="243" y="26"/>
                  <a:pt x="243" y="26"/>
                  <a:pt x="243" y="26"/>
                </a:cubicBezTo>
                <a:cubicBezTo>
                  <a:pt x="242" y="27"/>
                  <a:pt x="242" y="27"/>
                  <a:pt x="242" y="27"/>
                </a:cubicBezTo>
                <a:cubicBezTo>
                  <a:pt x="243" y="28"/>
                  <a:pt x="243" y="28"/>
                  <a:pt x="243" y="28"/>
                </a:cubicBezTo>
                <a:cubicBezTo>
                  <a:pt x="242" y="29"/>
                  <a:pt x="242" y="28"/>
                  <a:pt x="242" y="28"/>
                </a:cubicBezTo>
                <a:cubicBezTo>
                  <a:pt x="242" y="27"/>
                  <a:pt x="242" y="27"/>
                  <a:pt x="242" y="27"/>
                </a:cubicBezTo>
                <a:cubicBezTo>
                  <a:pt x="242" y="27"/>
                  <a:pt x="241" y="27"/>
                  <a:pt x="241" y="27"/>
                </a:cubicBezTo>
                <a:cubicBezTo>
                  <a:pt x="241" y="27"/>
                  <a:pt x="241" y="27"/>
                  <a:pt x="241" y="27"/>
                </a:cubicBezTo>
                <a:cubicBezTo>
                  <a:pt x="241" y="28"/>
                  <a:pt x="241" y="28"/>
                  <a:pt x="241" y="29"/>
                </a:cubicBezTo>
                <a:cubicBezTo>
                  <a:pt x="241" y="29"/>
                  <a:pt x="241" y="29"/>
                  <a:pt x="241" y="29"/>
                </a:cubicBezTo>
                <a:cubicBezTo>
                  <a:pt x="242" y="29"/>
                  <a:pt x="243" y="30"/>
                  <a:pt x="243" y="30"/>
                </a:cubicBezTo>
                <a:cubicBezTo>
                  <a:pt x="244" y="31"/>
                  <a:pt x="244" y="31"/>
                  <a:pt x="245" y="30"/>
                </a:cubicBezTo>
                <a:cubicBezTo>
                  <a:pt x="245" y="30"/>
                  <a:pt x="245" y="30"/>
                  <a:pt x="245" y="30"/>
                </a:cubicBezTo>
                <a:cubicBezTo>
                  <a:pt x="246" y="29"/>
                  <a:pt x="245" y="29"/>
                  <a:pt x="245" y="29"/>
                </a:cubicBezTo>
                <a:cubicBezTo>
                  <a:pt x="245" y="29"/>
                  <a:pt x="245" y="29"/>
                  <a:pt x="245" y="29"/>
                </a:cubicBezTo>
                <a:cubicBezTo>
                  <a:pt x="245" y="29"/>
                  <a:pt x="245" y="29"/>
                  <a:pt x="245" y="29"/>
                </a:cubicBezTo>
                <a:cubicBezTo>
                  <a:pt x="245" y="29"/>
                  <a:pt x="245" y="29"/>
                  <a:pt x="245" y="29"/>
                </a:cubicBezTo>
                <a:cubicBezTo>
                  <a:pt x="244" y="28"/>
                  <a:pt x="244" y="28"/>
                  <a:pt x="243" y="28"/>
                </a:cubicBezTo>
                <a:cubicBezTo>
                  <a:pt x="243" y="28"/>
                  <a:pt x="243" y="27"/>
                  <a:pt x="243" y="27"/>
                </a:cubicBezTo>
                <a:cubicBezTo>
                  <a:pt x="243" y="26"/>
                  <a:pt x="244" y="26"/>
                  <a:pt x="244" y="27"/>
                </a:cubicBezTo>
                <a:cubicBezTo>
                  <a:pt x="245" y="27"/>
                  <a:pt x="245" y="27"/>
                  <a:pt x="246" y="27"/>
                </a:cubicBezTo>
                <a:cubicBezTo>
                  <a:pt x="246" y="27"/>
                  <a:pt x="246" y="26"/>
                  <a:pt x="246" y="26"/>
                </a:cubicBezTo>
                <a:cubicBezTo>
                  <a:pt x="246" y="26"/>
                  <a:pt x="246" y="26"/>
                  <a:pt x="245" y="26"/>
                </a:cubicBezTo>
                <a:cubicBezTo>
                  <a:pt x="245" y="26"/>
                  <a:pt x="245" y="26"/>
                  <a:pt x="245" y="26"/>
                </a:cubicBezTo>
                <a:cubicBezTo>
                  <a:pt x="245" y="26"/>
                  <a:pt x="245" y="26"/>
                  <a:pt x="245" y="26"/>
                </a:cubicBezTo>
                <a:cubicBezTo>
                  <a:pt x="246" y="25"/>
                  <a:pt x="246" y="25"/>
                  <a:pt x="246" y="24"/>
                </a:cubicBezTo>
                <a:cubicBezTo>
                  <a:pt x="247" y="23"/>
                  <a:pt x="247" y="24"/>
                  <a:pt x="248" y="24"/>
                </a:cubicBezTo>
                <a:cubicBezTo>
                  <a:pt x="248" y="24"/>
                  <a:pt x="248" y="25"/>
                  <a:pt x="248" y="25"/>
                </a:cubicBezTo>
                <a:cubicBezTo>
                  <a:pt x="248" y="25"/>
                  <a:pt x="248" y="26"/>
                  <a:pt x="248" y="26"/>
                </a:cubicBezTo>
                <a:cubicBezTo>
                  <a:pt x="247" y="26"/>
                  <a:pt x="248" y="26"/>
                  <a:pt x="248" y="27"/>
                </a:cubicBezTo>
                <a:cubicBezTo>
                  <a:pt x="248" y="28"/>
                  <a:pt x="250" y="28"/>
                  <a:pt x="251" y="29"/>
                </a:cubicBezTo>
                <a:cubicBezTo>
                  <a:pt x="251" y="30"/>
                  <a:pt x="252" y="29"/>
                  <a:pt x="252" y="29"/>
                </a:cubicBezTo>
                <a:cubicBezTo>
                  <a:pt x="252" y="29"/>
                  <a:pt x="253" y="29"/>
                  <a:pt x="253" y="30"/>
                </a:cubicBezTo>
                <a:cubicBezTo>
                  <a:pt x="253" y="30"/>
                  <a:pt x="254" y="30"/>
                  <a:pt x="254" y="30"/>
                </a:cubicBezTo>
                <a:cubicBezTo>
                  <a:pt x="255" y="30"/>
                  <a:pt x="255" y="30"/>
                  <a:pt x="255" y="31"/>
                </a:cubicBezTo>
                <a:cubicBezTo>
                  <a:pt x="255" y="31"/>
                  <a:pt x="254" y="31"/>
                  <a:pt x="254" y="31"/>
                </a:cubicBezTo>
                <a:cubicBezTo>
                  <a:pt x="254" y="31"/>
                  <a:pt x="254" y="31"/>
                  <a:pt x="254" y="31"/>
                </a:cubicBezTo>
                <a:cubicBezTo>
                  <a:pt x="254" y="32"/>
                  <a:pt x="254" y="32"/>
                  <a:pt x="254" y="32"/>
                </a:cubicBezTo>
                <a:cubicBezTo>
                  <a:pt x="254" y="32"/>
                  <a:pt x="254" y="32"/>
                  <a:pt x="254" y="32"/>
                </a:cubicBezTo>
                <a:cubicBezTo>
                  <a:pt x="255" y="32"/>
                  <a:pt x="255" y="32"/>
                  <a:pt x="255" y="33"/>
                </a:cubicBezTo>
                <a:cubicBezTo>
                  <a:pt x="255" y="33"/>
                  <a:pt x="254" y="33"/>
                  <a:pt x="254" y="33"/>
                </a:cubicBezTo>
                <a:cubicBezTo>
                  <a:pt x="254" y="33"/>
                  <a:pt x="254" y="33"/>
                  <a:pt x="254" y="34"/>
                </a:cubicBezTo>
                <a:cubicBezTo>
                  <a:pt x="255" y="34"/>
                  <a:pt x="255" y="33"/>
                  <a:pt x="255" y="33"/>
                </a:cubicBezTo>
                <a:cubicBezTo>
                  <a:pt x="255" y="32"/>
                  <a:pt x="256" y="32"/>
                  <a:pt x="257" y="31"/>
                </a:cubicBezTo>
                <a:cubicBezTo>
                  <a:pt x="257" y="31"/>
                  <a:pt x="257" y="31"/>
                  <a:pt x="257" y="31"/>
                </a:cubicBezTo>
                <a:cubicBezTo>
                  <a:pt x="257" y="31"/>
                  <a:pt x="257" y="31"/>
                  <a:pt x="257" y="31"/>
                </a:cubicBezTo>
                <a:cubicBezTo>
                  <a:pt x="257" y="30"/>
                  <a:pt x="256" y="31"/>
                  <a:pt x="256" y="30"/>
                </a:cubicBezTo>
                <a:cubicBezTo>
                  <a:pt x="256" y="30"/>
                  <a:pt x="257" y="30"/>
                  <a:pt x="257" y="30"/>
                </a:cubicBezTo>
                <a:cubicBezTo>
                  <a:pt x="257" y="30"/>
                  <a:pt x="257" y="30"/>
                  <a:pt x="258" y="30"/>
                </a:cubicBezTo>
                <a:cubicBezTo>
                  <a:pt x="258" y="30"/>
                  <a:pt x="258" y="29"/>
                  <a:pt x="258" y="28"/>
                </a:cubicBezTo>
                <a:cubicBezTo>
                  <a:pt x="258" y="28"/>
                  <a:pt x="258" y="27"/>
                  <a:pt x="258" y="27"/>
                </a:cubicBezTo>
                <a:cubicBezTo>
                  <a:pt x="259" y="27"/>
                  <a:pt x="259" y="26"/>
                  <a:pt x="259" y="25"/>
                </a:cubicBezTo>
                <a:cubicBezTo>
                  <a:pt x="260" y="25"/>
                  <a:pt x="259" y="25"/>
                  <a:pt x="259" y="25"/>
                </a:cubicBezTo>
                <a:cubicBezTo>
                  <a:pt x="259" y="25"/>
                  <a:pt x="258" y="25"/>
                  <a:pt x="258" y="25"/>
                </a:cubicBezTo>
                <a:cubicBezTo>
                  <a:pt x="258" y="25"/>
                  <a:pt x="258" y="26"/>
                  <a:pt x="258" y="25"/>
                </a:cubicBezTo>
                <a:cubicBezTo>
                  <a:pt x="257" y="25"/>
                  <a:pt x="257" y="24"/>
                  <a:pt x="257" y="24"/>
                </a:cubicBezTo>
                <a:cubicBezTo>
                  <a:pt x="258" y="24"/>
                  <a:pt x="258" y="23"/>
                  <a:pt x="258" y="23"/>
                </a:cubicBezTo>
                <a:cubicBezTo>
                  <a:pt x="258" y="23"/>
                  <a:pt x="258" y="23"/>
                  <a:pt x="258" y="22"/>
                </a:cubicBezTo>
                <a:cubicBezTo>
                  <a:pt x="258" y="22"/>
                  <a:pt x="258" y="22"/>
                  <a:pt x="258" y="22"/>
                </a:cubicBezTo>
                <a:cubicBezTo>
                  <a:pt x="257" y="23"/>
                  <a:pt x="257" y="23"/>
                  <a:pt x="257" y="23"/>
                </a:cubicBezTo>
                <a:cubicBezTo>
                  <a:pt x="256" y="24"/>
                  <a:pt x="255" y="24"/>
                  <a:pt x="255" y="24"/>
                </a:cubicBezTo>
                <a:cubicBezTo>
                  <a:pt x="254" y="24"/>
                  <a:pt x="253" y="24"/>
                  <a:pt x="253" y="25"/>
                </a:cubicBezTo>
                <a:cubicBezTo>
                  <a:pt x="252" y="25"/>
                  <a:pt x="252" y="25"/>
                  <a:pt x="251" y="25"/>
                </a:cubicBezTo>
                <a:cubicBezTo>
                  <a:pt x="250" y="25"/>
                  <a:pt x="249" y="26"/>
                  <a:pt x="249" y="25"/>
                </a:cubicBezTo>
                <a:cubicBezTo>
                  <a:pt x="248" y="24"/>
                  <a:pt x="249" y="24"/>
                  <a:pt x="249" y="23"/>
                </a:cubicBezTo>
                <a:cubicBezTo>
                  <a:pt x="250" y="23"/>
                  <a:pt x="250" y="23"/>
                  <a:pt x="250" y="23"/>
                </a:cubicBezTo>
                <a:cubicBezTo>
                  <a:pt x="251" y="23"/>
                  <a:pt x="251" y="23"/>
                  <a:pt x="251" y="24"/>
                </a:cubicBezTo>
                <a:cubicBezTo>
                  <a:pt x="251" y="24"/>
                  <a:pt x="251" y="24"/>
                  <a:pt x="251" y="24"/>
                </a:cubicBezTo>
                <a:cubicBezTo>
                  <a:pt x="251" y="24"/>
                  <a:pt x="251" y="24"/>
                  <a:pt x="252" y="24"/>
                </a:cubicBezTo>
                <a:cubicBezTo>
                  <a:pt x="251" y="24"/>
                  <a:pt x="251" y="24"/>
                  <a:pt x="251" y="24"/>
                </a:cubicBezTo>
                <a:cubicBezTo>
                  <a:pt x="251" y="24"/>
                  <a:pt x="251" y="23"/>
                  <a:pt x="251" y="23"/>
                </a:cubicBezTo>
                <a:cubicBezTo>
                  <a:pt x="251" y="23"/>
                  <a:pt x="252" y="23"/>
                  <a:pt x="251" y="23"/>
                </a:cubicBezTo>
                <a:cubicBezTo>
                  <a:pt x="251" y="23"/>
                  <a:pt x="250" y="22"/>
                  <a:pt x="250" y="22"/>
                </a:cubicBezTo>
                <a:cubicBezTo>
                  <a:pt x="250" y="22"/>
                  <a:pt x="250" y="22"/>
                  <a:pt x="250" y="22"/>
                </a:cubicBezTo>
                <a:cubicBezTo>
                  <a:pt x="250" y="22"/>
                  <a:pt x="250" y="22"/>
                  <a:pt x="250" y="22"/>
                </a:cubicBezTo>
                <a:cubicBezTo>
                  <a:pt x="251" y="22"/>
                  <a:pt x="251" y="22"/>
                  <a:pt x="252" y="21"/>
                </a:cubicBezTo>
                <a:cubicBezTo>
                  <a:pt x="252" y="21"/>
                  <a:pt x="252" y="21"/>
                  <a:pt x="252" y="21"/>
                </a:cubicBezTo>
                <a:cubicBezTo>
                  <a:pt x="251" y="21"/>
                  <a:pt x="251" y="20"/>
                  <a:pt x="252" y="20"/>
                </a:cubicBezTo>
                <a:cubicBezTo>
                  <a:pt x="252" y="20"/>
                  <a:pt x="252" y="20"/>
                  <a:pt x="252" y="20"/>
                </a:cubicBezTo>
                <a:cubicBezTo>
                  <a:pt x="250" y="20"/>
                  <a:pt x="249" y="19"/>
                  <a:pt x="248" y="20"/>
                </a:cubicBezTo>
                <a:cubicBezTo>
                  <a:pt x="248" y="20"/>
                  <a:pt x="248" y="20"/>
                  <a:pt x="248" y="20"/>
                </a:cubicBezTo>
                <a:cubicBezTo>
                  <a:pt x="249" y="21"/>
                  <a:pt x="249" y="21"/>
                  <a:pt x="248" y="22"/>
                </a:cubicBezTo>
                <a:cubicBezTo>
                  <a:pt x="248" y="22"/>
                  <a:pt x="249" y="22"/>
                  <a:pt x="249" y="22"/>
                </a:cubicBezTo>
                <a:cubicBezTo>
                  <a:pt x="249" y="22"/>
                  <a:pt x="249" y="23"/>
                  <a:pt x="249" y="23"/>
                </a:cubicBezTo>
                <a:cubicBezTo>
                  <a:pt x="249" y="23"/>
                  <a:pt x="249" y="23"/>
                  <a:pt x="248" y="23"/>
                </a:cubicBezTo>
                <a:cubicBezTo>
                  <a:pt x="247" y="23"/>
                  <a:pt x="246" y="22"/>
                  <a:pt x="245" y="21"/>
                </a:cubicBezTo>
                <a:cubicBezTo>
                  <a:pt x="245" y="21"/>
                  <a:pt x="245" y="21"/>
                  <a:pt x="245" y="21"/>
                </a:cubicBezTo>
                <a:cubicBezTo>
                  <a:pt x="246" y="20"/>
                  <a:pt x="246" y="19"/>
                  <a:pt x="247" y="20"/>
                </a:cubicBezTo>
                <a:cubicBezTo>
                  <a:pt x="247" y="20"/>
                  <a:pt x="247" y="20"/>
                  <a:pt x="247" y="20"/>
                </a:cubicBezTo>
                <a:cubicBezTo>
                  <a:pt x="247" y="20"/>
                  <a:pt x="247" y="20"/>
                  <a:pt x="247" y="20"/>
                </a:cubicBezTo>
                <a:cubicBezTo>
                  <a:pt x="247" y="19"/>
                  <a:pt x="247" y="19"/>
                  <a:pt x="247" y="19"/>
                </a:cubicBezTo>
                <a:cubicBezTo>
                  <a:pt x="247" y="19"/>
                  <a:pt x="247" y="19"/>
                  <a:pt x="247" y="18"/>
                </a:cubicBezTo>
                <a:cubicBezTo>
                  <a:pt x="248" y="19"/>
                  <a:pt x="249" y="18"/>
                  <a:pt x="250" y="18"/>
                </a:cubicBezTo>
                <a:cubicBezTo>
                  <a:pt x="250" y="19"/>
                  <a:pt x="251" y="18"/>
                  <a:pt x="252" y="19"/>
                </a:cubicBezTo>
                <a:cubicBezTo>
                  <a:pt x="253" y="19"/>
                  <a:pt x="254" y="19"/>
                  <a:pt x="255" y="19"/>
                </a:cubicBezTo>
                <a:cubicBezTo>
                  <a:pt x="255" y="19"/>
                  <a:pt x="255" y="19"/>
                  <a:pt x="255" y="19"/>
                </a:cubicBezTo>
                <a:cubicBezTo>
                  <a:pt x="255" y="19"/>
                  <a:pt x="255" y="19"/>
                  <a:pt x="255" y="19"/>
                </a:cubicBezTo>
                <a:cubicBezTo>
                  <a:pt x="255" y="20"/>
                  <a:pt x="255" y="20"/>
                  <a:pt x="255" y="20"/>
                </a:cubicBezTo>
                <a:cubicBezTo>
                  <a:pt x="255" y="20"/>
                  <a:pt x="254" y="20"/>
                  <a:pt x="254" y="20"/>
                </a:cubicBezTo>
                <a:cubicBezTo>
                  <a:pt x="255" y="20"/>
                  <a:pt x="255" y="20"/>
                  <a:pt x="255" y="20"/>
                </a:cubicBezTo>
                <a:cubicBezTo>
                  <a:pt x="255" y="21"/>
                  <a:pt x="256" y="20"/>
                  <a:pt x="256" y="20"/>
                </a:cubicBezTo>
                <a:cubicBezTo>
                  <a:pt x="256" y="22"/>
                  <a:pt x="257" y="21"/>
                  <a:pt x="258" y="21"/>
                </a:cubicBezTo>
                <a:cubicBezTo>
                  <a:pt x="258" y="22"/>
                  <a:pt x="259" y="21"/>
                  <a:pt x="258" y="21"/>
                </a:cubicBezTo>
                <a:cubicBezTo>
                  <a:pt x="258" y="20"/>
                  <a:pt x="258" y="20"/>
                  <a:pt x="258" y="20"/>
                </a:cubicBezTo>
                <a:cubicBezTo>
                  <a:pt x="259" y="20"/>
                  <a:pt x="259" y="19"/>
                  <a:pt x="259" y="19"/>
                </a:cubicBezTo>
                <a:cubicBezTo>
                  <a:pt x="258" y="19"/>
                  <a:pt x="257" y="19"/>
                  <a:pt x="257" y="19"/>
                </a:cubicBezTo>
                <a:cubicBezTo>
                  <a:pt x="256" y="19"/>
                  <a:pt x="256" y="19"/>
                  <a:pt x="256" y="19"/>
                </a:cubicBezTo>
                <a:cubicBezTo>
                  <a:pt x="256" y="18"/>
                  <a:pt x="257" y="18"/>
                  <a:pt x="256" y="18"/>
                </a:cubicBezTo>
                <a:cubicBezTo>
                  <a:pt x="256" y="18"/>
                  <a:pt x="255" y="18"/>
                  <a:pt x="254" y="18"/>
                </a:cubicBezTo>
                <a:cubicBezTo>
                  <a:pt x="254" y="19"/>
                  <a:pt x="253" y="18"/>
                  <a:pt x="253" y="18"/>
                </a:cubicBezTo>
                <a:cubicBezTo>
                  <a:pt x="252" y="17"/>
                  <a:pt x="252" y="17"/>
                  <a:pt x="250" y="17"/>
                </a:cubicBezTo>
                <a:cubicBezTo>
                  <a:pt x="250" y="17"/>
                  <a:pt x="250" y="17"/>
                  <a:pt x="249" y="17"/>
                </a:cubicBezTo>
                <a:cubicBezTo>
                  <a:pt x="250" y="16"/>
                  <a:pt x="250" y="15"/>
                  <a:pt x="251" y="16"/>
                </a:cubicBezTo>
                <a:cubicBezTo>
                  <a:pt x="251" y="16"/>
                  <a:pt x="251" y="16"/>
                  <a:pt x="251" y="16"/>
                </a:cubicBezTo>
                <a:cubicBezTo>
                  <a:pt x="251" y="15"/>
                  <a:pt x="251" y="15"/>
                  <a:pt x="252" y="15"/>
                </a:cubicBezTo>
                <a:cubicBezTo>
                  <a:pt x="253" y="15"/>
                  <a:pt x="253" y="14"/>
                  <a:pt x="253" y="14"/>
                </a:cubicBezTo>
                <a:cubicBezTo>
                  <a:pt x="252" y="14"/>
                  <a:pt x="252" y="14"/>
                  <a:pt x="252" y="13"/>
                </a:cubicBezTo>
                <a:cubicBezTo>
                  <a:pt x="252" y="14"/>
                  <a:pt x="250" y="13"/>
                  <a:pt x="251" y="14"/>
                </a:cubicBezTo>
                <a:cubicBezTo>
                  <a:pt x="251" y="14"/>
                  <a:pt x="251" y="15"/>
                  <a:pt x="251" y="15"/>
                </a:cubicBezTo>
                <a:cubicBezTo>
                  <a:pt x="250" y="15"/>
                  <a:pt x="249" y="15"/>
                  <a:pt x="249" y="16"/>
                </a:cubicBezTo>
                <a:cubicBezTo>
                  <a:pt x="249" y="16"/>
                  <a:pt x="248" y="16"/>
                  <a:pt x="248" y="16"/>
                </a:cubicBezTo>
                <a:cubicBezTo>
                  <a:pt x="248" y="16"/>
                  <a:pt x="248" y="16"/>
                  <a:pt x="248" y="16"/>
                </a:cubicBezTo>
                <a:cubicBezTo>
                  <a:pt x="249" y="17"/>
                  <a:pt x="249" y="17"/>
                  <a:pt x="248" y="17"/>
                </a:cubicBezTo>
                <a:cubicBezTo>
                  <a:pt x="248" y="18"/>
                  <a:pt x="248" y="17"/>
                  <a:pt x="248" y="17"/>
                </a:cubicBezTo>
                <a:cubicBezTo>
                  <a:pt x="247" y="17"/>
                  <a:pt x="247" y="17"/>
                  <a:pt x="246" y="16"/>
                </a:cubicBezTo>
                <a:cubicBezTo>
                  <a:pt x="246" y="16"/>
                  <a:pt x="247" y="16"/>
                  <a:pt x="246" y="15"/>
                </a:cubicBezTo>
                <a:cubicBezTo>
                  <a:pt x="246" y="15"/>
                  <a:pt x="246" y="14"/>
                  <a:pt x="246" y="14"/>
                </a:cubicBezTo>
                <a:cubicBezTo>
                  <a:pt x="245" y="14"/>
                  <a:pt x="245" y="14"/>
                  <a:pt x="245" y="14"/>
                </a:cubicBezTo>
                <a:cubicBezTo>
                  <a:pt x="245" y="15"/>
                  <a:pt x="244" y="15"/>
                  <a:pt x="244" y="15"/>
                </a:cubicBezTo>
                <a:cubicBezTo>
                  <a:pt x="244" y="15"/>
                  <a:pt x="244" y="15"/>
                  <a:pt x="244" y="14"/>
                </a:cubicBezTo>
                <a:cubicBezTo>
                  <a:pt x="244" y="14"/>
                  <a:pt x="244" y="14"/>
                  <a:pt x="244" y="14"/>
                </a:cubicBezTo>
                <a:cubicBezTo>
                  <a:pt x="244" y="13"/>
                  <a:pt x="244" y="13"/>
                  <a:pt x="244" y="13"/>
                </a:cubicBezTo>
                <a:cubicBezTo>
                  <a:pt x="243" y="13"/>
                  <a:pt x="243" y="13"/>
                  <a:pt x="243" y="13"/>
                </a:cubicBezTo>
                <a:cubicBezTo>
                  <a:pt x="242" y="13"/>
                  <a:pt x="242" y="13"/>
                  <a:pt x="242" y="13"/>
                </a:cubicBezTo>
                <a:cubicBezTo>
                  <a:pt x="241" y="12"/>
                  <a:pt x="241" y="12"/>
                  <a:pt x="241" y="14"/>
                </a:cubicBezTo>
                <a:cubicBezTo>
                  <a:pt x="241" y="14"/>
                  <a:pt x="241" y="14"/>
                  <a:pt x="241" y="14"/>
                </a:cubicBezTo>
                <a:cubicBezTo>
                  <a:pt x="240" y="14"/>
                  <a:pt x="240" y="13"/>
                  <a:pt x="240" y="12"/>
                </a:cubicBezTo>
                <a:cubicBezTo>
                  <a:pt x="240" y="12"/>
                  <a:pt x="239" y="13"/>
                  <a:pt x="238" y="12"/>
                </a:cubicBezTo>
                <a:cubicBezTo>
                  <a:pt x="238" y="12"/>
                  <a:pt x="238" y="12"/>
                  <a:pt x="238" y="13"/>
                </a:cubicBezTo>
                <a:cubicBezTo>
                  <a:pt x="238" y="13"/>
                  <a:pt x="237" y="13"/>
                  <a:pt x="237" y="13"/>
                </a:cubicBezTo>
                <a:cubicBezTo>
                  <a:pt x="236" y="13"/>
                  <a:pt x="237" y="12"/>
                  <a:pt x="237" y="12"/>
                </a:cubicBezTo>
                <a:cubicBezTo>
                  <a:pt x="236" y="12"/>
                  <a:pt x="236" y="12"/>
                  <a:pt x="236" y="12"/>
                </a:cubicBezTo>
                <a:cubicBezTo>
                  <a:pt x="235" y="12"/>
                  <a:pt x="235" y="12"/>
                  <a:pt x="234" y="12"/>
                </a:cubicBezTo>
                <a:cubicBezTo>
                  <a:pt x="234" y="12"/>
                  <a:pt x="235" y="13"/>
                  <a:pt x="235" y="13"/>
                </a:cubicBezTo>
                <a:cubicBezTo>
                  <a:pt x="235" y="13"/>
                  <a:pt x="235" y="13"/>
                  <a:pt x="235" y="13"/>
                </a:cubicBezTo>
                <a:cubicBezTo>
                  <a:pt x="235" y="13"/>
                  <a:pt x="235" y="13"/>
                  <a:pt x="235" y="13"/>
                </a:cubicBezTo>
                <a:cubicBezTo>
                  <a:pt x="235" y="13"/>
                  <a:pt x="234" y="13"/>
                  <a:pt x="234" y="13"/>
                </a:cubicBezTo>
                <a:cubicBezTo>
                  <a:pt x="234" y="12"/>
                  <a:pt x="233" y="12"/>
                  <a:pt x="232" y="11"/>
                </a:cubicBezTo>
                <a:cubicBezTo>
                  <a:pt x="232" y="11"/>
                  <a:pt x="231" y="11"/>
                  <a:pt x="231" y="12"/>
                </a:cubicBezTo>
                <a:cubicBezTo>
                  <a:pt x="232" y="12"/>
                  <a:pt x="232" y="13"/>
                  <a:pt x="233" y="14"/>
                </a:cubicBezTo>
                <a:cubicBezTo>
                  <a:pt x="233" y="14"/>
                  <a:pt x="233" y="15"/>
                  <a:pt x="232" y="15"/>
                </a:cubicBezTo>
                <a:cubicBezTo>
                  <a:pt x="232" y="15"/>
                  <a:pt x="232" y="16"/>
                  <a:pt x="232" y="16"/>
                </a:cubicBezTo>
                <a:cubicBezTo>
                  <a:pt x="232" y="16"/>
                  <a:pt x="233" y="16"/>
                  <a:pt x="233" y="16"/>
                </a:cubicBezTo>
                <a:cubicBezTo>
                  <a:pt x="233" y="16"/>
                  <a:pt x="233" y="16"/>
                  <a:pt x="233" y="17"/>
                </a:cubicBezTo>
                <a:cubicBezTo>
                  <a:pt x="233" y="17"/>
                  <a:pt x="233" y="17"/>
                  <a:pt x="233" y="17"/>
                </a:cubicBezTo>
                <a:cubicBezTo>
                  <a:pt x="232" y="17"/>
                  <a:pt x="231" y="17"/>
                  <a:pt x="231" y="16"/>
                </a:cubicBezTo>
                <a:cubicBezTo>
                  <a:pt x="230" y="16"/>
                  <a:pt x="231" y="17"/>
                  <a:pt x="230" y="17"/>
                </a:cubicBezTo>
                <a:cubicBezTo>
                  <a:pt x="229" y="18"/>
                  <a:pt x="229" y="18"/>
                  <a:pt x="230" y="19"/>
                </a:cubicBezTo>
                <a:close/>
                <a:moveTo>
                  <a:pt x="252" y="16"/>
                </a:moveTo>
                <a:cubicBezTo>
                  <a:pt x="252" y="16"/>
                  <a:pt x="252" y="16"/>
                  <a:pt x="253" y="16"/>
                </a:cubicBezTo>
                <a:cubicBezTo>
                  <a:pt x="252" y="16"/>
                  <a:pt x="252" y="16"/>
                  <a:pt x="252" y="16"/>
                </a:cubicBezTo>
                <a:cubicBezTo>
                  <a:pt x="252" y="16"/>
                  <a:pt x="251" y="16"/>
                  <a:pt x="251" y="16"/>
                </a:cubicBezTo>
                <a:cubicBezTo>
                  <a:pt x="251" y="16"/>
                  <a:pt x="252" y="17"/>
                  <a:pt x="252" y="16"/>
                </a:cubicBezTo>
                <a:close/>
                <a:moveTo>
                  <a:pt x="256" y="22"/>
                </a:moveTo>
                <a:cubicBezTo>
                  <a:pt x="256" y="22"/>
                  <a:pt x="256" y="22"/>
                  <a:pt x="256" y="22"/>
                </a:cubicBezTo>
                <a:cubicBezTo>
                  <a:pt x="256" y="22"/>
                  <a:pt x="255" y="22"/>
                  <a:pt x="255" y="22"/>
                </a:cubicBezTo>
                <a:cubicBezTo>
                  <a:pt x="255" y="22"/>
                  <a:pt x="255" y="22"/>
                  <a:pt x="256" y="23"/>
                </a:cubicBezTo>
                <a:cubicBezTo>
                  <a:pt x="256" y="22"/>
                  <a:pt x="256" y="22"/>
                  <a:pt x="256" y="22"/>
                </a:cubicBezTo>
                <a:close/>
                <a:moveTo>
                  <a:pt x="254" y="23"/>
                </a:moveTo>
                <a:cubicBezTo>
                  <a:pt x="254" y="23"/>
                  <a:pt x="255" y="24"/>
                  <a:pt x="254" y="24"/>
                </a:cubicBezTo>
                <a:cubicBezTo>
                  <a:pt x="254" y="24"/>
                  <a:pt x="254" y="24"/>
                  <a:pt x="254" y="24"/>
                </a:cubicBezTo>
                <a:cubicBezTo>
                  <a:pt x="255" y="24"/>
                  <a:pt x="255" y="24"/>
                  <a:pt x="256" y="23"/>
                </a:cubicBezTo>
                <a:cubicBezTo>
                  <a:pt x="255" y="23"/>
                  <a:pt x="255" y="23"/>
                  <a:pt x="254" y="23"/>
                </a:cubicBezTo>
                <a:close/>
                <a:moveTo>
                  <a:pt x="253" y="22"/>
                </a:moveTo>
                <a:cubicBezTo>
                  <a:pt x="253" y="22"/>
                  <a:pt x="253" y="22"/>
                  <a:pt x="253" y="22"/>
                </a:cubicBezTo>
                <a:cubicBezTo>
                  <a:pt x="253" y="22"/>
                  <a:pt x="253" y="22"/>
                  <a:pt x="253" y="22"/>
                </a:cubicBezTo>
                <a:cubicBezTo>
                  <a:pt x="253" y="22"/>
                  <a:pt x="253" y="22"/>
                  <a:pt x="253" y="22"/>
                </a:cubicBezTo>
                <a:cubicBezTo>
                  <a:pt x="253" y="22"/>
                  <a:pt x="253" y="22"/>
                  <a:pt x="253" y="22"/>
                </a:cubicBezTo>
                <a:close/>
                <a:moveTo>
                  <a:pt x="247" y="21"/>
                </a:moveTo>
                <a:cubicBezTo>
                  <a:pt x="247" y="21"/>
                  <a:pt x="247" y="21"/>
                  <a:pt x="246" y="21"/>
                </a:cubicBezTo>
                <a:cubicBezTo>
                  <a:pt x="247" y="21"/>
                  <a:pt x="247" y="21"/>
                  <a:pt x="247" y="21"/>
                </a:cubicBezTo>
                <a:cubicBezTo>
                  <a:pt x="247" y="21"/>
                  <a:pt x="247" y="21"/>
                  <a:pt x="247" y="21"/>
                </a:cubicBezTo>
                <a:cubicBezTo>
                  <a:pt x="247" y="21"/>
                  <a:pt x="247" y="21"/>
                  <a:pt x="247" y="21"/>
                </a:cubicBezTo>
                <a:close/>
                <a:moveTo>
                  <a:pt x="256" y="150"/>
                </a:moveTo>
                <a:cubicBezTo>
                  <a:pt x="256" y="150"/>
                  <a:pt x="256" y="150"/>
                  <a:pt x="256" y="150"/>
                </a:cubicBezTo>
                <a:cubicBezTo>
                  <a:pt x="256" y="150"/>
                  <a:pt x="256" y="150"/>
                  <a:pt x="256" y="150"/>
                </a:cubicBezTo>
                <a:cubicBezTo>
                  <a:pt x="256" y="150"/>
                  <a:pt x="255" y="150"/>
                  <a:pt x="255" y="150"/>
                </a:cubicBezTo>
                <a:cubicBezTo>
                  <a:pt x="256" y="150"/>
                  <a:pt x="256" y="150"/>
                  <a:pt x="256" y="150"/>
                </a:cubicBezTo>
                <a:cubicBezTo>
                  <a:pt x="256" y="150"/>
                  <a:pt x="256" y="150"/>
                  <a:pt x="256" y="150"/>
                </a:cubicBezTo>
                <a:close/>
                <a:moveTo>
                  <a:pt x="256" y="193"/>
                </a:moveTo>
                <a:cubicBezTo>
                  <a:pt x="256" y="193"/>
                  <a:pt x="256" y="193"/>
                  <a:pt x="256" y="193"/>
                </a:cubicBezTo>
                <a:cubicBezTo>
                  <a:pt x="256" y="193"/>
                  <a:pt x="256" y="193"/>
                  <a:pt x="256" y="193"/>
                </a:cubicBezTo>
                <a:cubicBezTo>
                  <a:pt x="256" y="193"/>
                  <a:pt x="256" y="193"/>
                  <a:pt x="256" y="193"/>
                </a:cubicBezTo>
                <a:cubicBezTo>
                  <a:pt x="256" y="193"/>
                  <a:pt x="256" y="193"/>
                  <a:pt x="256" y="193"/>
                </a:cubicBezTo>
                <a:close/>
                <a:moveTo>
                  <a:pt x="258" y="151"/>
                </a:moveTo>
                <a:cubicBezTo>
                  <a:pt x="258" y="151"/>
                  <a:pt x="258" y="151"/>
                  <a:pt x="258" y="151"/>
                </a:cubicBezTo>
                <a:cubicBezTo>
                  <a:pt x="258" y="150"/>
                  <a:pt x="257" y="151"/>
                  <a:pt x="257" y="151"/>
                </a:cubicBezTo>
                <a:cubicBezTo>
                  <a:pt x="257" y="151"/>
                  <a:pt x="257" y="151"/>
                  <a:pt x="257" y="151"/>
                </a:cubicBezTo>
                <a:cubicBezTo>
                  <a:pt x="257" y="151"/>
                  <a:pt x="257" y="152"/>
                  <a:pt x="258" y="151"/>
                </a:cubicBezTo>
                <a:close/>
                <a:moveTo>
                  <a:pt x="258" y="43"/>
                </a:moveTo>
                <a:cubicBezTo>
                  <a:pt x="258" y="43"/>
                  <a:pt x="258" y="42"/>
                  <a:pt x="258" y="42"/>
                </a:cubicBezTo>
                <a:cubicBezTo>
                  <a:pt x="258" y="43"/>
                  <a:pt x="257" y="43"/>
                  <a:pt x="257" y="44"/>
                </a:cubicBezTo>
                <a:cubicBezTo>
                  <a:pt x="257" y="44"/>
                  <a:pt x="257" y="44"/>
                  <a:pt x="257" y="44"/>
                </a:cubicBezTo>
                <a:cubicBezTo>
                  <a:pt x="258" y="44"/>
                  <a:pt x="258" y="43"/>
                  <a:pt x="258" y="43"/>
                </a:cubicBezTo>
                <a:close/>
                <a:moveTo>
                  <a:pt x="257" y="36"/>
                </a:moveTo>
                <a:cubicBezTo>
                  <a:pt x="257" y="37"/>
                  <a:pt x="257" y="37"/>
                  <a:pt x="258" y="37"/>
                </a:cubicBezTo>
                <a:cubicBezTo>
                  <a:pt x="258" y="37"/>
                  <a:pt x="258" y="37"/>
                  <a:pt x="258" y="36"/>
                </a:cubicBezTo>
                <a:cubicBezTo>
                  <a:pt x="258" y="36"/>
                  <a:pt x="258" y="36"/>
                  <a:pt x="258" y="35"/>
                </a:cubicBezTo>
                <a:cubicBezTo>
                  <a:pt x="258" y="35"/>
                  <a:pt x="258" y="35"/>
                  <a:pt x="257" y="35"/>
                </a:cubicBezTo>
                <a:cubicBezTo>
                  <a:pt x="257" y="35"/>
                  <a:pt x="257" y="35"/>
                  <a:pt x="257" y="35"/>
                </a:cubicBezTo>
                <a:cubicBezTo>
                  <a:pt x="257" y="36"/>
                  <a:pt x="257" y="36"/>
                  <a:pt x="257" y="36"/>
                </a:cubicBezTo>
                <a:cubicBezTo>
                  <a:pt x="257" y="36"/>
                  <a:pt x="257" y="36"/>
                  <a:pt x="257" y="36"/>
                </a:cubicBezTo>
                <a:close/>
                <a:moveTo>
                  <a:pt x="258" y="46"/>
                </a:moveTo>
                <a:cubicBezTo>
                  <a:pt x="258" y="46"/>
                  <a:pt x="258" y="46"/>
                  <a:pt x="259" y="46"/>
                </a:cubicBezTo>
                <a:cubicBezTo>
                  <a:pt x="259" y="46"/>
                  <a:pt x="259" y="46"/>
                  <a:pt x="259" y="46"/>
                </a:cubicBezTo>
                <a:cubicBezTo>
                  <a:pt x="259" y="46"/>
                  <a:pt x="259" y="46"/>
                  <a:pt x="258" y="45"/>
                </a:cubicBezTo>
                <a:cubicBezTo>
                  <a:pt x="258" y="46"/>
                  <a:pt x="258" y="46"/>
                  <a:pt x="258" y="46"/>
                </a:cubicBezTo>
                <a:close/>
                <a:moveTo>
                  <a:pt x="254" y="39"/>
                </a:moveTo>
                <a:cubicBezTo>
                  <a:pt x="254" y="39"/>
                  <a:pt x="254" y="38"/>
                  <a:pt x="255" y="38"/>
                </a:cubicBezTo>
                <a:cubicBezTo>
                  <a:pt x="254" y="38"/>
                  <a:pt x="254" y="38"/>
                  <a:pt x="254" y="38"/>
                </a:cubicBezTo>
                <a:cubicBezTo>
                  <a:pt x="254" y="38"/>
                  <a:pt x="253" y="38"/>
                  <a:pt x="253" y="38"/>
                </a:cubicBezTo>
                <a:cubicBezTo>
                  <a:pt x="253" y="39"/>
                  <a:pt x="254" y="39"/>
                  <a:pt x="254" y="39"/>
                </a:cubicBezTo>
                <a:close/>
                <a:moveTo>
                  <a:pt x="254" y="65"/>
                </a:moveTo>
                <a:cubicBezTo>
                  <a:pt x="254" y="65"/>
                  <a:pt x="254" y="65"/>
                  <a:pt x="254" y="65"/>
                </a:cubicBezTo>
                <a:cubicBezTo>
                  <a:pt x="254" y="65"/>
                  <a:pt x="254" y="65"/>
                  <a:pt x="254" y="65"/>
                </a:cubicBezTo>
                <a:cubicBezTo>
                  <a:pt x="254" y="65"/>
                  <a:pt x="254" y="65"/>
                  <a:pt x="254" y="65"/>
                </a:cubicBezTo>
                <a:close/>
                <a:moveTo>
                  <a:pt x="254" y="40"/>
                </a:moveTo>
                <a:cubicBezTo>
                  <a:pt x="254" y="40"/>
                  <a:pt x="254" y="40"/>
                  <a:pt x="253" y="40"/>
                </a:cubicBezTo>
                <a:cubicBezTo>
                  <a:pt x="254" y="40"/>
                  <a:pt x="254" y="41"/>
                  <a:pt x="254" y="41"/>
                </a:cubicBezTo>
                <a:cubicBezTo>
                  <a:pt x="254" y="40"/>
                  <a:pt x="254" y="40"/>
                  <a:pt x="254" y="40"/>
                </a:cubicBezTo>
                <a:close/>
                <a:moveTo>
                  <a:pt x="255" y="36"/>
                </a:moveTo>
                <a:cubicBezTo>
                  <a:pt x="255" y="36"/>
                  <a:pt x="255" y="35"/>
                  <a:pt x="255" y="35"/>
                </a:cubicBezTo>
                <a:cubicBezTo>
                  <a:pt x="255" y="35"/>
                  <a:pt x="254" y="34"/>
                  <a:pt x="254" y="34"/>
                </a:cubicBezTo>
                <a:cubicBezTo>
                  <a:pt x="254" y="34"/>
                  <a:pt x="253" y="34"/>
                  <a:pt x="253" y="34"/>
                </a:cubicBezTo>
                <a:cubicBezTo>
                  <a:pt x="254" y="35"/>
                  <a:pt x="254" y="35"/>
                  <a:pt x="255" y="36"/>
                </a:cubicBezTo>
                <a:close/>
                <a:moveTo>
                  <a:pt x="255" y="46"/>
                </a:moveTo>
                <a:cubicBezTo>
                  <a:pt x="255" y="46"/>
                  <a:pt x="255" y="46"/>
                  <a:pt x="255" y="47"/>
                </a:cubicBezTo>
                <a:cubicBezTo>
                  <a:pt x="255" y="46"/>
                  <a:pt x="255" y="46"/>
                  <a:pt x="255" y="46"/>
                </a:cubicBezTo>
                <a:cubicBezTo>
                  <a:pt x="255" y="46"/>
                  <a:pt x="255" y="46"/>
                  <a:pt x="255" y="46"/>
                </a:cubicBezTo>
                <a:cubicBezTo>
                  <a:pt x="255" y="46"/>
                  <a:pt x="255" y="46"/>
                  <a:pt x="255" y="46"/>
                </a:cubicBezTo>
                <a:close/>
                <a:moveTo>
                  <a:pt x="247" y="37"/>
                </a:moveTo>
                <a:cubicBezTo>
                  <a:pt x="247" y="36"/>
                  <a:pt x="247" y="36"/>
                  <a:pt x="247" y="36"/>
                </a:cubicBezTo>
                <a:cubicBezTo>
                  <a:pt x="247" y="35"/>
                  <a:pt x="247" y="35"/>
                  <a:pt x="246" y="35"/>
                </a:cubicBezTo>
                <a:cubicBezTo>
                  <a:pt x="245" y="36"/>
                  <a:pt x="245" y="36"/>
                  <a:pt x="246" y="37"/>
                </a:cubicBezTo>
                <a:cubicBezTo>
                  <a:pt x="247" y="37"/>
                  <a:pt x="247" y="37"/>
                  <a:pt x="246" y="37"/>
                </a:cubicBezTo>
                <a:cubicBezTo>
                  <a:pt x="246" y="37"/>
                  <a:pt x="246" y="37"/>
                  <a:pt x="246" y="37"/>
                </a:cubicBezTo>
                <a:cubicBezTo>
                  <a:pt x="246" y="38"/>
                  <a:pt x="246" y="38"/>
                  <a:pt x="246" y="38"/>
                </a:cubicBezTo>
                <a:cubicBezTo>
                  <a:pt x="246" y="38"/>
                  <a:pt x="246" y="38"/>
                  <a:pt x="246" y="38"/>
                </a:cubicBezTo>
                <a:cubicBezTo>
                  <a:pt x="247" y="38"/>
                  <a:pt x="247" y="37"/>
                  <a:pt x="247" y="37"/>
                </a:cubicBezTo>
                <a:close/>
                <a:moveTo>
                  <a:pt x="246" y="191"/>
                </a:moveTo>
                <a:cubicBezTo>
                  <a:pt x="246" y="191"/>
                  <a:pt x="246" y="191"/>
                  <a:pt x="246" y="192"/>
                </a:cubicBezTo>
                <a:cubicBezTo>
                  <a:pt x="246" y="192"/>
                  <a:pt x="246" y="192"/>
                  <a:pt x="246" y="192"/>
                </a:cubicBezTo>
                <a:cubicBezTo>
                  <a:pt x="246" y="192"/>
                  <a:pt x="247" y="192"/>
                  <a:pt x="247" y="192"/>
                </a:cubicBezTo>
                <a:cubicBezTo>
                  <a:pt x="247" y="192"/>
                  <a:pt x="246" y="191"/>
                  <a:pt x="246" y="191"/>
                </a:cubicBezTo>
                <a:close/>
                <a:moveTo>
                  <a:pt x="246" y="110"/>
                </a:moveTo>
                <a:cubicBezTo>
                  <a:pt x="246" y="110"/>
                  <a:pt x="246" y="111"/>
                  <a:pt x="246" y="111"/>
                </a:cubicBezTo>
                <a:cubicBezTo>
                  <a:pt x="246" y="111"/>
                  <a:pt x="246" y="111"/>
                  <a:pt x="246" y="111"/>
                </a:cubicBezTo>
                <a:cubicBezTo>
                  <a:pt x="246" y="111"/>
                  <a:pt x="246" y="111"/>
                  <a:pt x="246" y="111"/>
                </a:cubicBezTo>
                <a:cubicBezTo>
                  <a:pt x="246" y="111"/>
                  <a:pt x="246" y="110"/>
                  <a:pt x="246" y="110"/>
                </a:cubicBezTo>
                <a:close/>
                <a:moveTo>
                  <a:pt x="245" y="196"/>
                </a:moveTo>
                <a:cubicBezTo>
                  <a:pt x="245" y="195"/>
                  <a:pt x="245" y="195"/>
                  <a:pt x="245" y="195"/>
                </a:cubicBezTo>
                <a:cubicBezTo>
                  <a:pt x="245" y="195"/>
                  <a:pt x="244" y="195"/>
                  <a:pt x="244" y="196"/>
                </a:cubicBezTo>
                <a:cubicBezTo>
                  <a:pt x="244" y="196"/>
                  <a:pt x="244" y="196"/>
                  <a:pt x="244" y="196"/>
                </a:cubicBezTo>
                <a:cubicBezTo>
                  <a:pt x="245" y="196"/>
                  <a:pt x="245" y="196"/>
                  <a:pt x="245" y="196"/>
                </a:cubicBezTo>
                <a:close/>
                <a:moveTo>
                  <a:pt x="245" y="119"/>
                </a:moveTo>
                <a:cubicBezTo>
                  <a:pt x="245" y="119"/>
                  <a:pt x="245" y="118"/>
                  <a:pt x="245" y="118"/>
                </a:cubicBezTo>
                <a:cubicBezTo>
                  <a:pt x="244" y="118"/>
                  <a:pt x="244" y="118"/>
                  <a:pt x="243" y="118"/>
                </a:cubicBezTo>
                <a:cubicBezTo>
                  <a:pt x="243" y="118"/>
                  <a:pt x="243" y="118"/>
                  <a:pt x="243" y="118"/>
                </a:cubicBezTo>
                <a:cubicBezTo>
                  <a:pt x="243" y="118"/>
                  <a:pt x="243" y="119"/>
                  <a:pt x="243" y="119"/>
                </a:cubicBezTo>
                <a:cubicBezTo>
                  <a:pt x="243" y="119"/>
                  <a:pt x="244" y="119"/>
                  <a:pt x="245" y="119"/>
                </a:cubicBezTo>
                <a:cubicBezTo>
                  <a:pt x="245" y="119"/>
                  <a:pt x="245" y="119"/>
                  <a:pt x="245" y="119"/>
                </a:cubicBezTo>
                <a:close/>
                <a:moveTo>
                  <a:pt x="243" y="192"/>
                </a:moveTo>
                <a:cubicBezTo>
                  <a:pt x="243" y="192"/>
                  <a:pt x="244" y="192"/>
                  <a:pt x="244" y="192"/>
                </a:cubicBezTo>
                <a:cubicBezTo>
                  <a:pt x="244" y="192"/>
                  <a:pt x="243" y="191"/>
                  <a:pt x="242" y="191"/>
                </a:cubicBezTo>
                <a:cubicBezTo>
                  <a:pt x="242" y="191"/>
                  <a:pt x="241" y="191"/>
                  <a:pt x="241" y="191"/>
                </a:cubicBezTo>
                <a:cubicBezTo>
                  <a:pt x="240" y="191"/>
                  <a:pt x="240" y="192"/>
                  <a:pt x="240" y="192"/>
                </a:cubicBezTo>
                <a:cubicBezTo>
                  <a:pt x="240" y="192"/>
                  <a:pt x="241" y="192"/>
                  <a:pt x="241" y="192"/>
                </a:cubicBezTo>
                <a:cubicBezTo>
                  <a:pt x="241" y="192"/>
                  <a:pt x="242" y="192"/>
                  <a:pt x="242" y="192"/>
                </a:cubicBezTo>
                <a:cubicBezTo>
                  <a:pt x="242" y="192"/>
                  <a:pt x="243" y="192"/>
                  <a:pt x="243" y="192"/>
                </a:cubicBezTo>
                <a:close/>
                <a:moveTo>
                  <a:pt x="242" y="194"/>
                </a:moveTo>
                <a:cubicBezTo>
                  <a:pt x="242" y="194"/>
                  <a:pt x="242" y="194"/>
                  <a:pt x="242" y="194"/>
                </a:cubicBezTo>
                <a:cubicBezTo>
                  <a:pt x="242" y="194"/>
                  <a:pt x="242" y="194"/>
                  <a:pt x="242" y="195"/>
                </a:cubicBezTo>
                <a:cubicBezTo>
                  <a:pt x="243" y="194"/>
                  <a:pt x="243" y="194"/>
                  <a:pt x="243" y="194"/>
                </a:cubicBezTo>
                <a:cubicBezTo>
                  <a:pt x="243" y="194"/>
                  <a:pt x="243" y="194"/>
                  <a:pt x="242" y="194"/>
                </a:cubicBezTo>
                <a:close/>
                <a:moveTo>
                  <a:pt x="241" y="193"/>
                </a:moveTo>
                <a:cubicBezTo>
                  <a:pt x="241" y="193"/>
                  <a:pt x="241" y="193"/>
                  <a:pt x="241" y="193"/>
                </a:cubicBezTo>
                <a:cubicBezTo>
                  <a:pt x="241" y="193"/>
                  <a:pt x="241" y="193"/>
                  <a:pt x="241" y="194"/>
                </a:cubicBezTo>
                <a:cubicBezTo>
                  <a:pt x="241" y="194"/>
                  <a:pt x="242" y="193"/>
                  <a:pt x="242" y="193"/>
                </a:cubicBezTo>
                <a:cubicBezTo>
                  <a:pt x="242" y="193"/>
                  <a:pt x="242" y="193"/>
                  <a:pt x="241" y="193"/>
                </a:cubicBezTo>
                <a:close/>
                <a:moveTo>
                  <a:pt x="240" y="123"/>
                </a:moveTo>
                <a:cubicBezTo>
                  <a:pt x="240" y="123"/>
                  <a:pt x="239" y="123"/>
                  <a:pt x="239" y="123"/>
                </a:cubicBezTo>
                <a:cubicBezTo>
                  <a:pt x="239" y="123"/>
                  <a:pt x="239" y="123"/>
                  <a:pt x="239" y="123"/>
                </a:cubicBezTo>
                <a:cubicBezTo>
                  <a:pt x="239" y="123"/>
                  <a:pt x="239" y="123"/>
                  <a:pt x="239" y="123"/>
                </a:cubicBezTo>
                <a:cubicBezTo>
                  <a:pt x="239" y="123"/>
                  <a:pt x="240" y="123"/>
                  <a:pt x="240" y="123"/>
                </a:cubicBezTo>
                <a:close/>
                <a:moveTo>
                  <a:pt x="240" y="181"/>
                </a:moveTo>
                <a:cubicBezTo>
                  <a:pt x="239" y="181"/>
                  <a:pt x="239" y="181"/>
                  <a:pt x="239" y="181"/>
                </a:cubicBezTo>
                <a:cubicBezTo>
                  <a:pt x="239" y="181"/>
                  <a:pt x="239" y="181"/>
                  <a:pt x="239" y="181"/>
                </a:cubicBezTo>
                <a:cubicBezTo>
                  <a:pt x="239" y="181"/>
                  <a:pt x="240" y="181"/>
                  <a:pt x="240" y="181"/>
                </a:cubicBezTo>
                <a:cubicBezTo>
                  <a:pt x="240" y="181"/>
                  <a:pt x="240" y="181"/>
                  <a:pt x="240" y="181"/>
                </a:cubicBezTo>
                <a:close/>
                <a:moveTo>
                  <a:pt x="239" y="191"/>
                </a:moveTo>
                <a:cubicBezTo>
                  <a:pt x="239" y="191"/>
                  <a:pt x="239" y="191"/>
                  <a:pt x="238" y="191"/>
                </a:cubicBezTo>
                <a:cubicBezTo>
                  <a:pt x="238" y="191"/>
                  <a:pt x="238" y="191"/>
                  <a:pt x="238" y="191"/>
                </a:cubicBezTo>
                <a:cubicBezTo>
                  <a:pt x="238" y="191"/>
                  <a:pt x="237" y="191"/>
                  <a:pt x="237" y="192"/>
                </a:cubicBezTo>
                <a:cubicBezTo>
                  <a:pt x="237" y="192"/>
                  <a:pt x="238" y="192"/>
                  <a:pt x="238" y="192"/>
                </a:cubicBezTo>
                <a:cubicBezTo>
                  <a:pt x="238" y="192"/>
                  <a:pt x="238" y="192"/>
                  <a:pt x="238" y="192"/>
                </a:cubicBezTo>
                <a:cubicBezTo>
                  <a:pt x="239" y="193"/>
                  <a:pt x="239" y="193"/>
                  <a:pt x="239" y="191"/>
                </a:cubicBezTo>
                <a:close/>
                <a:moveTo>
                  <a:pt x="239" y="196"/>
                </a:moveTo>
                <a:cubicBezTo>
                  <a:pt x="239" y="196"/>
                  <a:pt x="239" y="196"/>
                  <a:pt x="239" y="196"/>
                </a:cubicBezTo>
                <a:cubicBezTo>
                  <a:pt x="239" y="196"/>
                  <a:pt x="239" y="196"/>
                  <a:pt x="239" y="196"/>
                </a:cubicBezTo>
                <a:cubicBezTo>
                  <a:pt x="239" y="196"/>
                  <a:pt x="239" y="196"/>
                  <a:pt x="239" y="196"/>
                </a:cubicBezTo>
                <a:close/>
                <a:moveTo>
                  <a:pt x="238" y="198"/>
                </a:moveTo>
                <a:cubicBezTo>
                  <a:pt x="238" y="199"/>
                  <a:pt x="238" y="199"/>
                  <a:pt x="238" y="199"/>
                </a:cubicBezTo>
                <a:cubicBezTo>
                  <a:pt x="238" y="199"/>
                  <a:pt x="238" y="199"/>
                  <a:pt x="238" y="199"/>
                </a:cubicBezTo>
                <a:cubicBezTo>
                  <a:pt x="238" y="199"/>
                  <a:pt x="238" y="199"/>
                  <a:pt x="238" y="198"/>
                </a:cubicBezTo>
                <a:close/>
                <a:moveTo>
                  <a:pt x="238" y="195"/>
                </a:moveTo>
                <a:cubicBezTo>
                  <a:pt x="238" y="195"/>
                  <a:pt x="237" y="195"/>
                  <a:pt x="237" y="195"/>
                </a:cubicBezTo>
                <a:cubicBezTo>
                  <a:pt x="237" y="195"/>
                  <a:pt x="238" y="195"/>
                  <a:pt x="238" y="195"/>
                </a:cubicBezTo>
                <a:cubicBezTo>
                  <a:pt x="238" y="195"/>
                  <a:pt x="238" y="195"/>
                  <a:pt x="238" y="195"/>
                </a:cubicBezTo>
                <a:close/>
                <a:moveTo>
                  <a:pt x="237" y="34"/>
                </a:moveTo>
                <a:cubicBezTo>
                  <a:pt x="237" y="33"/>
                  <a:pt x="237" y="33"/>
                  <a:pt x="238" y="33"/>
                </a:cubicBezTo>
                <a:cubicBezTo>
                  <a:pt x="238" y="33"/>
                  <a:pt x="238" y="33"/>
                  <a:pt x="238" y="32"/>
                </a:cubicBezTo>
                <a:cubicBezTo>
                  <a:pt x="238" y="32"/>
                  <a:pt x="238" y="32"/>
                  <a:pt x="238" y="32"/>
                </a:cubicBezTo>
                <a:cubicBezTo>
                  <a:pt x="238" y="31"/>
                  <a:pt x="238" y="31"/>
                  <a:pt x="238" y="31"/>
                </a:cubicBezTo>
                <a:cubicBezTo>
                  <a:pt x="238" y="31"/>
                  <a:pt x="238" y="31"/>
                  <a:pt x="238" y="32"/>
                </a:cubicBezTo>
                <a:cubicBezTo>
                  <a:pt x="238" y="32"/>
                  <a:pt x="237" y="33"/>
                  <a:pt x="237" y="32"/>
                </a:cubicBezTo>
                <a:cubicBezTo>
                  <a:pt x="237" y="32"/>
                  <a:pt x="236" y="33"/>
                  <a:pt x="236" y="32"/>
                </a:cubicBezTo>
                <a:cubicBezTo>
                  <a:pt x="236" y="32"/>
                  <a:pt x="235" y="32"/>
                  <a:pt x="235" y="32"/>
                </a:cubicBezTo>
                <a:cubicBezTo>
                  <a:pt x="235" y="32"/>
                  <a:pt x="236" y="32"/>
                  <a:pt x="236" y="31"/>
                </a:cubicBezTo>
                <a:cubicBezTo>
                  <a:pt x="236" y="31"/>
                  <a:pt x="236" y="31"/>
                  <a:pt x="236" y="31"/>
                </a:cubicBezTo>
                <a:cubicBezTo>
                  <a:pt x="235" y="30"/>
                  <a:pt x="236" y="29"/>
                  <a:pt x="237" y="28"/>
                </a:cubicBezTo>
                <a:cubicBezTo>
                  <a:pt x="236" y="28"/>
                  <a:pt x="235" y="28"/>
                  <a:pt x="235" y="27"/>
                </a:cubicBezTo>
                <a:cubicBezTo>
                  <a:pt x="235" y="27"/>
                  <a:pt x="235" y="27"/>
                  <a:pt x="234" y="27"/>
                </a:cubicBezTo>
                <a:cubicBezTo>
                  <a:pt x="234" y="27"/>
                  <a:pt x="233" y="27"/>
                  <a:pt x="233" y="28"/>
                </a:cubicBezTo>
                <a:cubicBezTo>
                  <a:pt x="234" y="28"/>
                  <a:pt x="235" y="29"/>
                  <a:pt x="235" y="29"/>
                </a:cubicBezTo>
                <a:cubicBezTo>
                  <a:pt x="235" y="29"/>
                  <a:pt x="235" y="30"/>
                  <a:pt x="235" y="30"/>
                </a:cubicBezTo>
                <a:cubicBezTo>
                  <a:pt x="234" y="30"/>
                  <a:pt x="234" y="30"/>
                  <a:pt x="234" y="30"/>
                </a:cubicBezTo>
                <a:cubicBezTo>
                  <a:pt x="234" y="29"/>
                  <a:pt x="233" y="29"/>
                  <a:pt x="233" y="29"/>
                </a:cubicBezTo>
                <a:cubicBezTo>
                  <a:pt x="232" y="29"/>
                  <a:pt x="232" y="29"/>
                  <a:pt x="232" y="30"/>
                </a:cubicBezTo>
                <a:cubicBezTo>
                  <a:pt x="232" y="30"/>
                  <a:pt x="233" y="30"/>
                  <a:pt x="233" y="30"/>
                </a:cubicBezTo>
                <a:cubicBezTo>
                  <a:pt x="233" y="30"/>
                  <a:pt x="234" y="30"/>
                  <a:pt x="233" y="31"/>
                </a:cubicBezTo>
                <a:cubicBezTo>
                  <a:pt x="233" y="32"/>
                  <a:pt x="233" y="32"/>
                  <a:pt x="234" y="32"/>
                </a:cubicBezTo>
                <a:cubicBezTo>
                  <a:pt x="234" y="33"/>
                  <a:pt x="234" y="33"/>
                  <a:pt x="235" y="33"/>
                </a:cubicBezTo>
                <a:cubicBezTo>
                  <a:pt x="235" y="33"/>
                  <a:pt x="235" y="33"/>
                  <a:pt x="235" y="33"/>
                </a:cubicBezTo>
                <a:cubicBezTo>
                  <a:pt x="235" y="34"/>
                  <a:pt x="235" y="34"/>
                  <a:pt x="234" y="34"/>
                </a:cubicBezTo>
                <a:cubicBezTo>
                  <a:pt x="234" y="34"/>
                  <a:pt x="234" y="34"/>
                  <a:pt x="233" y="34"/>
                </a:cubicBezTo>
                <a:cubicBezTo>
                  <a:pt x="233" y="34"/>
                  <a:pt x="233" y="34"/>
                  <a:pt x="233" y="34"/>
                </a:cubicBezTo>
                <a:cubicBezTo>
                  <a:pt x="234" y="34"/>
                  <a:pt x="235" y="34"/>
                  <a:pt x="236" y="34"/>
                </a:cubicBezTo>
                <a:cubicBezTo>
                  <a:pt x="236" y="34"/>
                  <a:pt x="237" y="34"/>
                  <a:pt x="237" y="34"/>
                </a:cubicBezTo>
                <a:close/>
                <a:moveTo>
                  <a:pt x="236" y="195"/>
                </a:moveTo>
                <a:cubicBezTo>
                  <a:pt x="236" y="196"/>
                  <a:pt x="236" y="196"/>
                  <a:pt x="236" y="196"/>
                </a:cubicBezTo>
                <a:cubicBezTo>
                  <a:pt x="236" y="196"/>
                  <a:pt x="236" y="196"/>
                  <a:pt x="236" y="196"/>
                </a:cubicBezTo>
                <a:cubicBezTo>
                  <a:pt x="236" y="196"/>
                  <a:pt x="236" y="196"/>
                  <a:pt x="237" y="196"/>
                </a:cubicBezTo>
                <a:cubicBezTo>
                  <a:pt x="236" y="196"/>
                  <a:pt x="236" y="195"/>
                  <a:pt x="236" y="195"/>
                </a:cubicBezTo>
                <a:close/>
                <a:moveTo>
                  <a:pt x="232" y="194"/>
                </a:moveTo>
                <a:cubicBezTo>
                  <a:pt x="232" y="194"/>
                  <a:pt x="232" y="194"/>
                  <a:pt x="232" y="194"/>
                </a:cubicBezTo>
                <a:cubicBezTo>
                  <a:pt x="232" y="194"/>
                  <a:pt x="232" y="194"/>
                  <a:pt x="232" y="194"/>
                </a:cubicBezTo>
                <a:cubicBezTo>
                  <a:pt x="232" y="194"/>
                  <a:pt x="232" y="194"/>
                  <a:pt x="232" y="194"/>
                </a:cubicBezTo>
                <a:close/>
                <a:moveTo>
                  <a:pt x="231" y="202"/>
                </a:moveTo>
                <a:cubicBezTo>
                  <a:pt x="231" y="202"/>
                  <a:pt x="231" y="202"/>
                  <a:pt x="231" y="202"/>
                </a:cubicBezTo>
                <a:cubicBezTo>
                  <a:pt x="231" y="201"/>
                  <a:pt x="231" y="201"/>
                  <a:pt x="231" y="201"/>
                </a:cubicBezTo>
                <a:cubicBezTo>
                  <a:pt x="231" y="201"/>
                  <a:pt x="230" y="201"/>
                  <a:pt x="230" y="201"/>
                </a:cubicBezTo>
                <a:cubicBezTo>
                  <a:pt x="229" y="202"/>
                  <a:pt x="229" y="202"/>
                  <a:pt x="229" y="202"/>
                </a:cubicBezTo>
                <a:cubicBezTo>
                  <a:pt x="229" y="202"/>
                  <a:pt x="228" y="202"/>
                  <a:pt x="228" y="202"/>
                </a:cubicBezTo>
                <a:cubicBezTo>
                  <a:pt x="228" y="203"/>
                  <a:pt x="229" y="203"/>
                  <a:pt x="230" y="203"/>
                </a:cubicBezTo>
                <a:cubicBezTo>
                  <a:pt x="230" y="203"/>
                  <a:pt x="231" y="202"/>
                  <a:pt x="231" y="202"/>
                </a:cubicBezTo>
                <a:close/>
                <a:moveTo>
                  <a:pt x="231" y="203"/>
                </a:moveTo>
                <a:cubicBezTo>
                  <a:pt x="231" y="203"/>
                  <a:pt x="231" y="203"/>
                  <a:pt x="231" y="203"/>
                </a:cubicBezTo>
                <a:cubicBezTo>
                  <a:pt x="231" y="203"/>
                  <a:pt x="231" y="203"/>
                  <a:pt x="231" y="203"/>
                </a:cubicBezTo>
                <a:cubicBezTo>
                  <a:pt x="231" y="203"/>
                  <a:pt x="231" y="203"/>
                  <a:pt x="231" y="203"/>
                </a:cubicBezTo>
                <a:cubicBezTo>
                  <a:pt x="231" y="203"/>
                  <a:pt x="231" y="203"/>
                  <a:pt x="231" y="203"/>
                </a:cubicBezTo>
                <a:close/>
                <a:moveTo>
                  <a:pt x="226" y="199"/>
                </a:moveTo>
                <a:cubicBezTo>
                  <a:pt x="226" y="199"/>
                  <a:pt x="226" y="199"/>
                  <a:pt x="226" y="199"/>
                </a:cubicBezTo>
                <a:cubicBezTo>
                  <a:pt x="227" y="198"/>
                  <a:pt x="227" y="198"/>
                  <a:pt x="227" y="199"/>
                </a:cubicBezTo>
                <a:cubicBezTo>
                  <a:pt x="227" y="199"/>
                  <a:pt x="227" y="199"/>
                  <a:pt x="227" y="199"/>
                </a:cubicBezTo>
                <a:cubicBezTo>
                  <a:pt x="228" y="199"/>
                  <a:pt x="228" y="199"/>
                  <a:pt x="229" y="199"/>
                </a:cubicBezTo>
                <a:cubicBezTo>
                  <a:pt x="229" y="199"/>
                  <a:pt x="228" y="198"/>
                  <a:pt x="228" y="198"/>
                </a:cubicBezTo>
                <a:cubicBezTo>
                  <a:pt x="228" y="197"/>
                  <a:pt x="227" y="197"/>
                  <a:pt x="227" y="197"/>
                </a:cubicBezTo>
                <a:cubicBezTo>
                  <a:pt x="226" y="196"/>
                  <a:pt x="226" y="196"/>
                  <a:pt x="225" y="197"/>
                </a:cubicBezTo>
                <a:cubicBezTo>
                  <a:pt x="225" y="197"/>
                  <a:pt x="225" y="197"/>
                  <a:pt x="225" y="197"/>
                </a:cubicBezTo>
                <a:cubicBezTo>
                  <a:pt x="225" y="197"/>
                  <a:pt x="225" y="197"/>
                  <a:pt x="225" y="198"/>
                </a:cubicBezTo>
                <a:cubicBezTo>
                  <a:pt x="226" y="198"/>
                  <a:pt x="226" y="198"/>
                  <a:pt x="225" y="198"/>
                </a:cubicBezTo>
                <a:cubicBezTo>
                  <a:pt x="225" y="199"/>
                  <a:pt x="224" y="199"/>
                  <a:pt x="224" y="199"/>
                </a:cubicBezTo>
                <a:cubicBezTo>
                  <a:pt x="224" y="199"/>
                  <a:pt x="224" y="200"/>
                  <a:pt x="223" y="200"/>
                </a:cubicBezTo>
                <a:cubicBezTo>
                  <a:pt x="223" y="200"/>
                  <a:pt x="222" y="200"/>
                  <a:pt x="222" y="200"/>
                </a:cubicBezTo>
                <a:cubicBezTo>
                  <a:pt x="222" y="200"/>
                  <a:pt x="222" y="200"/>
                  <a:pt x="221" y="200"/>
                </a:cubicBezTo>
                <a:cubicBezTo>
                  <a:pt x="221" y="200"/>
                  <a:pt x="221" y="200"/>
                  <a:pt x="221" y="200"/>
                </a:cubicBezTo>
                <a:cubicBezTo>
                  <a:pt x="221" y="200"/>
                  <a:pt x="221" y="201"/>
                  <a:pt x="221" y="201"/>
                </a:cubicBezTo>
                <a:cubicBezTo>
                  <a:pt x="221" y="201"/>
                  <a:pt x="222" y="201"/>
                  <a:pt x="222" y="202"/>
                </a:cubicBezTo>
                <a:cubicBezTo>
                  <a:pt x="222" y="202"/>
                  <a:pt x="222" y="202"/>
                  <a:pt x="223" y="202"/>
                </a:cubicBezTo>
                <a:cubicBezTo>
                  <a:pt x="223" y="202"/>
                  <a:pt x="223" y="202"/>
                  <a:pt x="224" y="202"/>
                </a:cubicBezTo>
                <a:cubicBezTo>
                  <a:pt x="224" y="202"/>
                  <a:pt x="224" y="203"/>
                  <a:pt x="225" y="202"/>
                </a:cubicBezTo>
                <a:cubicBezTo>
                  <a:pt x="225" y="202"/>
                  <a:pt x="224" y="202"/>
                  <a:pt x="224" y="202"/>
                </a:cubicBezTo>
                <a:cubicBezTo>
                  <a:pt x="224" y="202"/>
                  <a:pt x="224" y="202"/>
                  <a:pt x="223" y="202"/>
                </a:cubicBezTo>
                <a:cubicBezTo>
                  <a:pt x="223" y="202"/>
                  <a:pt x="223" y="202"/>
                  <a:pt x="223" y="202"/>
                </a:cubicBezTo>
                <a:cubicBezTo>
                  <a:pt x="223" y="202"/>
                  <a:pt x="223" y="201"/>
                  <a:pt x="223" y="201"/>
                </a:cubicBezTo>
                <a:cubicBezTo>
                  <a:pt x="224" y="201"/>
                  <a:pt x="224" y="201"/>
                  <a:pt x="224" y="201"/>
                </a:cubicBezTo>
                <a:cubicBezTo>
                  <a:pt x="225" y="201"/>
                  <a:pt x="225" y="200"/>
                  <a:pt x="225" y="200"/>
                </a:cubicBezTo>
                <a:cubicBezTo>
                  <a:pt x="224" y="199"/>
                  <a:pt x="224" y="199"/>
                  <a:pt x="226" y="199"/>
                </a:cubicBezTo>
                <a:close/>
                <a:moveTo>
                  <a:pt x="222" y="205"/>
                </a:moveTo>
                <a:cubicBezTo>
                  <a:pt x="223" y="205"/>
                  <a:pt x="224" y="204"/>
                  <a:pt x="224" y="204"/>
                </a:cubicBezTo>
                <a:cubicBezTo>
                  <a:pt x="223" y="204"/>
                  <a:pt x="223" y="204"/>
                  <a:pt x="222" y="204"/>
                </a:cubicBezTo>
                <a:cubicBezTo>
                  <a:pt x="222" y="204"/>
                  <a:pt x="222" y="204"/>
                  <a:pt x="222" y="204"/>
                </a:cubicBezTo>
                <a:cubicBezTo>
                  <a:pt x="221" y="204"/>
                  <a:pt x="222" y="205"/>
                  <a:pt x="222" y="205"/>
                </a:cubicBezTo>
                <a:cubicBezTo>
                  <a:pt x="222" y="205"/>
                  <a:pt x="222" y="205"/>
                  <a:pt x="222" y="205"/>
                </a:cubicBezTo>
                <a:close/>
                <a:moveTo>
                  <a:pt x="222" y="203"/>
                </a:moveTo>
                <a:cubicBezTo>
                  <a:pt x="222" y="203"/>
                  <a:pt x="222" y="203"/>
                  <a:pt x="222" y="203"/>
                </a:cubicBezTo>
                <a:cubicBezTo>
                  <a:pt x="222" y="203"/>
                  <a:pt x="222" y="203"/>
                  <a:pt x="222" y="203"/>
                </a:cubicBezTo>
                <a:cubicBezTo>
                  <a:pt x="222" y="203"/>
                  <a:pt x="222" y="203"/>
                  <a:pt x="222" y="203"/>
                </a:cubicBezTo>
                <a:cubicBezTo>
                  <a:pt x="222" y="203"/>
                  <a:pt x="222" y="203"/>
                  <a:pt x="222" y="203"/>
                </a:cubicBezTo>
                <a:close/>
                <a:moveTo>
                  <a:pt x="210" y="233"/>
                </a:moveTo>
                <a:cubicBezTo>
                  <a:pt x="210" y="233"/>
                  <a:pt x="210" y="232"/>
                  <a:pt x="210" y="232"/>
                </a:cubicBezTo>
                <a:cubicBezTo>
                  <a:pt x="210" y="232"/>
                  <a:pt x="210" y="232"/>
                  <a:pt x="210" y="233"/>
                </a:cubicBezTo>
                <a:cubicBezTo>
                  <a:pt x="211" y="233"/>
                  <a:pt x="211" y="233"/>
                  <a:pt x="211" y="233"/>
                </a:cubicBezTo>
                <a:cubicBezTo>
                  <a:pt x="211" y="233"/>
                  <a:pt x="212" y="233"/>
                  <a:pt x="212" y="232"/>
                </a:cubicBezTo>
                <a:cubicBezTo>
                  <a:pt x="212" y="232"/>
                  <a:pt x="212" y="232"/>
                  <a:pt x="212" y="232"/>
                </a:cubicBezTo>
                <a:cubicBezTo>
                  <a:pt x="211" y="231"/>
                  <a:pt x="210" y="230"/>
                  <a:pt x="210" y="230"/>
                </a:cubicBezTo>
                <a:cubicBezTo>
                  <a:pt x="209" y="230"/>
                  <a:pt x="209" y="230"/>
                  <a:pt x="209" y="230"/>
                </a:cubicBezTo>
                <a:cubicBezTo>
                  <a:pt x="209" y="230"/>
                  <a:pt x="208" y="231"/>
                  <a:pt x="208" y="231"/>
                </a:cubicBezTo>
                <a:cubicBezTo>
                  <a:pt x="208" y="231"/>
                  <a:pt x="208" y="231"/>
                  <a:pt x="208" y="231"/>
                </a:cubicBezTo>
                <a:cubicBezTo>
                  <a:pt x="209" y="231"/>
                  <a:pt x="209" y="231"/>
                  <a:pt x="209" y="232"/>
                </a:cubicBezTo>
                <a:cubicBezTo>
                  <a:pt x="209" y="232"/>
                  <a:pt x="209" y="232"/>
                  <a:pt x="208" y="232"/>
                </a:cubicBezTo>
                <a:cubicBezTo>
                  <a:pt x="208" y="232"/>
                  <a:pt x="207" y="233"/>
                  <a:pt x="207" y="233"/>
                </a:cubicBezTo>
                <a:cubicBezTo>
                  <a:pt x="207" y="234"/>
                  <a:pt x="207" y="234"/>
                  <a:pt x="206" y="234"/>
                </a:cubicBezTo>
                <a:cubicBezTo>
                  <a:pt x="206" y="234"/>
                  <a:pt x="205" y="234"/>
                  <a:pt x="205" y="234"/>
                </a:cubicBezTo>
                <a:cubicBezTo>
                  <a:pt x="204" y="234"/>
                  <a:pt x="205" y="234"/>
                  <a:pt x="205" y="235"/>
                </a:cubicBezTo>
                <a:cubicBezTo>
                  <a:pt x="205" y="235"/>
                  <a:pt x="206" y="235"/>
                  <a:pt x="206" y="235"/>
                </a:cubicBezTo>
                <a:cubicBezTo>
                  <a:pt x="205" y="236"/>
                  <a:pt x="205" y="236"/>
                  <a:pt x="206" y="236"/>
                </a:cubicBezTo>
                <a:cubicBezTo>
                  <a:pt x="206" y="236"/>
                  <a:pt x="207" y="236"/>
                  <a:pt x="207" y="236"/>
                </a:cubicBezTo>
                <a:cubicBezTo>
                  <a:pt x="207" y="235"/>
                  <a:pt x="207" y="235"/>
                  <a:pt x="208" y="235"/>
                </a:cubicBezTo>
                <a:cubicBezTo>
                  <a:pt x="208" y="235"/>
                  <a:pt x="209" y="236"/>
                  <a:pt x="209" y="236"/>
                </a:cubicBezTo>
                <a:cubicBezTo>
                  <a:pt x="209" y="237"/>
                  <a:pt x="210" y="237"/>
                  <a:pt x="210" y="237"/>
                </a:cubicBezTo>
                <a:cubicBezTo>
                  <a:pt x="211" y="237"/>
                  <a:pt x="212" y="236"/>
                  <a:pt x="212" y="236"/>
                </a:cubicBezTo>
                <a:cubicBezTo>
                  <a:pt x="213" y="236"/>
                  <a:pt x="213" y="236"/>
                  <a:pt x="213" y="236"/>
                </a:cubicBezTo>
                <a:cubicBezTo>
                  <a:pt x="213" y="236"/>
                  <a:pt x="212" y="236"/>
                  <a:pt x="212" y="236"/>
                </a:cubicBezTo>
                <a:cubicBezTo>
                  <a:pt x="212" y="236"/>
                  <a:pt x="211" y="235"/>
                  <a:pt x="211" y="235"/>
                </a:cubicBezTo>
                <a:cubicBezTo>
                  <a:pt x="211" y="236"/>
                  <a:pt x="210" y="236"/>
                  <a:pt x="210" y="235"/>
                </a:cubicBezTo>
                <a:cubicBezTo>
                  <a:pt x="210" y="235"/>
                  <a:pt x="211" y="235"/>
                  <a:pt x="211" y="234"/>
                </a:cubicBezTo>
                <a:cubicBezTo>
                  <a:pt x="211" y="234"/>
                  <a:pt x="210" y="233"/>
                  <a:pt x="210" y="233"/>
                </a:cubicBezTo>
                <a:cubicBezTo>
                  <a:pt x="210" y="233"/>
                  <a:pt x="210" y="233"/>
                  <a:pt x="210" y="233"/>
                </a:cubicBezTo>
                <a:close/>
                <a:moveTo>
                  <a:pt x="212" y="222"/>
                </a:moveTo>
                <a:cubicBezTo>
                  <a:pt x="212" y="222"/>
                  <a:pt x="212" y="222"/>
                  <a:pt x="212" y="222"/>
                </a:cubicBezTo>
                <a:cubicBezTo>
                  <a:pt x="212" y="222"/>
                  <a:pt x="212" y="222"/>
                  <a:pt x="213" y="222"/>
                </a:cubicBezTo>
                <a:cubicBezTo>
                  <a:pt x="213" y="223"/>
                  <a:pt x="213" y="223"/>
                  <a:pt x="214" y="223"/>
                </a:cubicBezTo>
                <a:cubicBezTo>
                  <a:pt x="214" y="223"/>
                  <a:pt x="213" y="224"/>
                  <a:pt x="213" y="224"/>
                </a:cubicBezTo>
                <a:cubicBezTo>
                  <a:pt x="213" y="224"/>
                  <a:pt x="213" y="224"/>
                  <a:pt x="213" y="224"/>
                </a:cubicBezTo>
                <a:cubicBezTo>
                  <a:pt x="213" y="224"/>
                  <a:pt x="213" y="225"/>
                  <a:pt x="213" y="225"/>
                </a:cubicBezTo>
                <a:cubicBezTo>
                  <a:pt x="213" y="225"/>
                  <a:pt x="214" y="225"/>
                  <a:pt x="214" y="225"/>
                </a:cubicBezTo>
                <a:cubicBezTo>
                  <a:pt x="214" y="225"/>
                  <a:pt x="214" y="224"/>
                  <a:pt x="214" y="224"/>
                </a:cubicBezTo>
                <a:cubicBezTo>
                  <a:pt x="214" y="224"/>
                  <a:pt x="214" y="223"/>
                  <a:pt x="214" y="222"/>
                </a:cubicBezTo>
                <a:cubicBezTo>
                  <a:pt x="214" y="222"/>
                  <a:pt x="214" y="222"/>
                  <a:pt x="214" y="222"/>
                </a:cubicBezTo>
                <a:cubicBezTo>
                  <a:pt x="214" y="222"/>
                  <a:pt x="213" y="221"/>
                  <a:pt x="212" y="221"/>
                </a:cubicBezTo>
                <a:cubicBezTo>
                  <a:pt x="212" y="221"/>
                  <a:pt x="212" y="221"/>
                  <a:pt x="212" y="222"/>
                </a:cubicBezTo>
                <a:close/>
                <a:moveTo>
                  <a:pt x="212" y="217"/>
                </a:moveTo>
                <a:cubicBezTo>
                  <a:pt x="212" y="217"/>
                  <a:pt x="213" y="217"/>
                  <a:pt x="213" y="217"/>
                </a:cubicBezTo>
                <a:cubicBezTo>
                  <a:pt x="212" y="217"/>
                  <a:pt x="212" y="216"/>
                  <a:pt x="212" y="216"/>
                </a:cubicBezTo>
                <a:cubicBezTo>
                  <a:pt x="212" y="217"/>
                  <a:pt x="212" y="217"/>
                  <a:pt x="212" y="217"/>
                </a:cubicBezTo>
                <a:close/>
                <a:moveTo>
                  <a:pt x="213" y="218"/>
                </a:moveTo>
                <a:cubicBezTo>
                  <a:pt x="213" y="218"/>
                  <a:pt x="213" y="218"/>
                  <a:pt x="213" y="218"/>
                </a:cubicBezTo>
                <a:cubicBezTo>
                  <a:pt x="213" y="218"/>
                  <a:pt x="213" y="217"/>
                  <a:pt x="213" y="217"/>
                </a:cubicBezTo>
                <a:cubicBezTo>
                  <a:pt x="213" y="217"/>
                  <a:pt x="213" y="218"/>
                  <a:pt x="213" y="218"/>
                </a:cubicBezTo>
                <a:cubicBezTo>
                  <a:pt x="213" y="218"/>
                  <a:pt x="213" y="218"/>
                  <a:pt x="213" y="218"/>
                </a:cubicBezTo>
                <a:close/>
                <a:moveTo>
                  <a:pt x="215" y="229"/>
                </a:moveTo>
                <a:cubicBezTo>
                  <a:pt x="215" y="229"/>
                  <a:pt x="214" y="229"/>
                  <a:pt x="214" y="229"/>
                </a:cubicBezTo>
                <a:cubicBezTo>
                  <a:pt x="214" y="229"/>
                  <a:pt x="215" y="229"/>
                  <a:pt x="215" y="229"/>
                </a:cubicBezTo>
                <a:cubicBezTo>
                  <a:pt x="215" y="229"/>
                  <a:pt x="215" y="229"/>
                  <a:pt x="215" y="229"/>
                </a:cubicBezTo>
                <a:cubicBezTo>
                  <a:pt x="215" y="229"/>
                  <a:pt x="215" y="229"/>
                  <a:pt x="215" y="229"/>
                </a:cubicBezTo>
                <a:close/>
                <a:moveTo>
                  <a:pt x="215" y="220"/>
                </a:moveTo>
                <a:cubicBezTo>
                  <a:pt x="215" y="220"/>
                  <a:pt x="215" y="220"/>
                  <a:pt x="215" y="220"/>
                </a:cubicBezTo>
                <a:cubicBezTo>
                  <a:pt x="215" y="220"/>
                  <a:pt x="215" y="220"/>
                  <a:pt x="215" y="220"/>
                </a:cubicBezTo>
                <a:cubicBezTo>
                  <a:pt x="215" y="220"/>
                  <a:pt x="215" y="220"/>
                  <a:pt x="215" y="220"/>
                </a:cubicBezTo>
                <a:close/>
                <a:moveTo>
                  <a:pt x="214" y="239"/>
                </a:moveTo>
                <a:cubicBezTo>
                  <a:pt x="214" y="239"/>
                  <a:pt x="214" y="239"/>
                  <a:pt x="214" y="239"/>
                </a:cubicBezTo>
                <a:cubicBezTo>
                  <a:pt x="214" y="239"/>
                  <a:pt x="214" y="238"/>
                  <a:pt x="215" y="238"/>
                </a:cubicBezTo>
                <a:cubicBezTo>
                  <a:pt x="214" y="238"/>
                  <a:pt x="214" y="238"/>
                  <a:pt x="214" y="238"/>
                </a:cubicBezTo>
                <a:cubicBezTo>
                  <a:pt x="214" y="238"/>
                  <a:pt x="214" y="238"/>
                  <a:pt x="214" y="238"/>
                </a:cubicBezTo>
                <a:cubicBezTo>
                  <a:pt x="214" y="238"/>
                  <a:pt x="214" y="239"/>
                  <a:pt x="214" y="239"/>
                </a:cubicBezTo>
                <a:close/>
                <a:moveTo>
                  <a:pt x="214" y="235"/>
                </a:moveTo>
                <a:cubicBezTo>
                  <a:pt x="214" y="235"/>
                  <a:pt x="214" y="235"/>
                  <a:pt x="214" y="235"/>
                </a:cubicBezTo>
                <a:cubicBezTo>
                  <a:pt x="214" y="235"/>
                  <a:pt x="214" y="235"/>
                  <a:pt x="214" y="235"/>
                </a:cubicBezTo>
                <a:cubicBezTo>
                  <a:pt x="214" y="235"/>
                  <a:pt x="214" y="235"/>
                  <a:pt x="214" y="235"/>
                </a:cubicBezTo>
                <a:cubicBezTo>
                  <a:pt x="214" y="235"/>
                  <a:pt x="214" y="235"/>
                  <a:pt x="214" y="235"/>
                </a:cubicBezTo>
                <a:close/>
                <a:moveTo>
                  <a:pt x="215" y="237"/>
                </a:moveTo>
                <a:cubicBezTo>
                  <a:pt x="215" y="237"/>
                  <a:pt x="214" y="236"/>
                  <a:pt x="214" y="236"/>
                </a:cubicBezTo>
                <a:cubicBezTo>
                  <a:pt x="214" y="236"/>
                  <a:pt x="214" y="237"/>
                  <a:pt x="214" y="237"/>
                </a:cubicBezTo>
                <a:cubicBezTo>
                  <a:pt x="214" y="237"/>
                  <a:pt x="214" y="237"/>
                  <a:pt x="214" y="237"/>
                </a:cubicBezTo>
                <a:cubicBezTo>
                  <a:pt x="214" y="237"/>
                  <a:pt x="215" y="237"/>
                  <a:pt x="215" y="237"/>
                </a:cubicBezTo>
                <a:close/>
                <a:moveTo>
                  <a:pt x="213" y="227"/>
                </a:moveTo>
                <a:cubicBezTo>
                  <a:pt x="213" y="227"/>
                  <a:pt x="212" y="227"/>
                  <a:pt x="212" y="227"/>
                </a:cubicBezTo>
                <a:cubicBezTo>
                  <a:pt x="212" y="227"/>
                  <a:pt x="212" y="227"/>
                  <a:pt x="212" y="227"/>
                </a:cubicBezTo>
                <a:cubicBezTo>
                  <a:pt x="212" y="227"/>
                  <a:pt x="212" y="227"/>
                  <a:pt x="212" y="227"/>
                </a:cubicBezTo>
                <a:cubicBezTo>
                  <a:pt x="213" y="227"/>
                  <a:pt x="213" y="227"/>
                  <a:pt x="213" y="227"/>
                </a:cubicBezTo>
                <a:close/>
                <a:moveTo>
                  <a:pt x="212" y="231"/>
                </a:moveTo>
                <a:cubicBezTo>
                  <a:pt x="212" y="231"/>
                  <a:pt x="212" y="231"/>
                  <a:pt x="212" y="231"/>
                </a:cubicBezTo>
                <a:cubicBezTo>
                  <a:pt x="212" y="231"/>
                  <a:pt x="213" y="231"/>
                  <a:pt x="213" y="231"/>
                </a:cubicBezTo>
                <a:cubicBezTo>
                  <a:pt x="213" y="231"/>
                  <a:pt x="213" y="231"/>
                  <a:pt x="213" y="231"/>
                </a:cubicBezTo>
                <a:cubicBezTo>
                  <a:pt x="213" y="231"/>
                  <a:pt x="213" y="231"/>
                  <a:pt x="212" y="231"/>
                </a:cubicBezTo>
                <a:close/>
                <a:moveTo>
                  <a:pt x="213" y="226"/>
                </a:moveTo>
                <a:cubicBezTo>
                  <a:pt x="213" y="226"/>
                  <a:pt x="213" y="226"/>
                  <a:pt x="213" y="227"/>
                </a:cubicBezTo>
                <a:cubicBezTo>
                  <a:pt x="213" y="227"/>
                  <a:pt x="213" y="226"/>
                  <a:pt x="213" y="226"/>
                </a:cubicBezTo>
                <a:cubicBezTo>
                  <a:pt x="213" y="226"/>
                  <a:pt x="213" y="226"/>
                  <a:pt x="213" y="226"/>
                </a:cubicBezTo>
                <a:close/>
                <a:moveTo>
                  <a:pt x="210" y="238"/>
                </a:moveTo>
                <a:cubicBezTo>
                  <a:pt x="210" y="238"/>
                  <a:pt x="210" y="238"/>
                  <a:pt x="210" y="238"/>
                </a:cubicBezTo>
                <a:cubicBezTo>
                  <a:pt x="210" y="238"/>
                  <a:pt x="210" y="238"/>
                  <a:pt x="210" y="238"/>
                </a:cubicBezTo>
                <a:cubicBezTo>
                  <a:pt x="210" y="238"/>
                  <a:pt x="210" y="238"/>
                  <a:pt x="210" y="238"/>
                </a:cubicBezTo>
                <a:cubicBezTo>
                  <a:pt x="210" y="238"/>
                  <a:pt x="210" y="238"/>
                  <a:pt x="210" y="238"/>
                </a:cubicBezTo>
                <a:close/>
                <a:moveTo>
                  <a:pt x="208" y="236"/>
                </a:moveTo>
                <a:cubicBezTo>
                  <a:pt x="208" y="236"/>
                  <a:pt x="207" y="236"/>
                  <a:pt x="207" y="236"/>
                </a:cubicBezTo>
                <a:cubicBezTo>
                  <a:pt x="208" y="236"/>
                  <a:pt x="208" y="236"/>
                  <a:pt x="208" y="236"/>
                </a:cubicBezTo>
                <a:cubicBezTo>
                  <a:pt x="208" y="236"/>
                  <a:pt x="208" y="236"/>
                  <a:pt x="208" y="236"/>
                </a:cubicBezTo>
                <a:cubicBezTo>
                  <a:pt x="208" y="236"/>
                  <a:pt x="208" y="236"/>
                  <a:pt x="208" y="236"/>
                </a:cubicBezTo>
                <a:close/>
                <a:moveTo>
                  <a:pt x="206" y="239"/>
                </a:moveTo>
                <a:cubicBezTo>
                  <a:pt x="207" y="238"/>
                  <a:pt x="207" y="238"/>
                  <a:pt x="207" y="238"/>
                </a:cubicBezTo>
                <a:cubicBezTo>
                  <a:pt x="207" y="238"/>
                  <a:pt x="207" y="238"/>
                  <a:pt x="207" y="238"/>
                </a:cubicBezTo>
                <a:cubicBezTo>
                  <a:pt x="207" y="238"/>
                  <a:pt x="207" y="238"/>
                  <a:pt x="206" y="238"/>
                </a:cubicBezTo>
                <a:cubicBezTo>
                  <a:pt x="206" y="238"/>
                  <a:pt x="206" y="238"/>
                  <a:pt x="206" y="239"/>
                </a:cubicBezTo>
                <a:cubicBezTo>
                  <a:pt x="206" y="239"/>
                  <a:pt x="206" y="239"/>
                  <a:pt x="206" y="239"/>
                </a:cubicBezTo>
                <a:close/>
                <a:moveTo>
                  <a:pt x="206" y="237"/>
                </a:moveTo>
                <a:cubicBezTo>
                  <a:pt x="206" y="237"/>
                  <a:pt x="206" y="237"/>
                  <a:pt x="206" y="237"/>
                </a:cubicBezTo>
                <a:cubicBezTo>
                  <a:pt x="205" y="237"/>
                  <a:pt x="205" y="237"/>
                  <a:pt x="205" y="237"/>
                </a:cubicBezTo>
                <a:cubicBezTo>
                  <a:pt x="205" y="237"/>
                  <a:pt x="205" y="237"/>
                  <a:pt x="206" y="237"/>
                </a:cubicBezTo>
                <a:cubicBezTo>
                  <a:pt x="206" y="237"/>
                  <a:pt x="206" y="237"/>
                  <a:pt x="206" y="237"/>
                </a:cubicBezTo>
                <a:close/>
                <a:moveTo>
                  <a:pt x="204" y="244"/>
                </a:moveTo>
                <a:cubicBezTo>
                  <a:pt x="203" y="244"/>
                  <a:pt x="203" y="244"/>
                  <a:pt x="203" y="244"/>
                </a:cubicBezTo>
                <a:cubicBezTo>
                  <a:pt x="203" y="243"/>
                  <a:pt x="203" y="243"/>
                  <a:pt x="203" y="243"/>
                </a:cubicBezTo>
                <a:cubicBezTo>
                  <a:pt x="203" y="242"/>
                  <a:pt x="204" y="241"/>
                  <a:pt x="203" y="241"/>
                </a:cubicBezTo>
                <a:cubicBezTo>
                  <a:pt x="203" y="240"/>
                  <a:pt x="202" y="238"/>
                  <a:pt x="203" y="237"/>
                </a:cubicBezTo>
                <a:cubicBezTo>
                  <a:pt x="203" y="237"/>
                  <a:pt x="203" y="237"/>
                  <a:pt x="202" y="237"/>
                </a:cubicBezTo>
                <a:cubicBezTo>
                  <a:pt x="202" y="237"/>
                  <a:pt x="202" y="237"/>
                  <a:pt x="202" y="237"/>
                </a:cubicBezTo>
                <a:cubicBezTo>
                  <a:pt x="201" y="237"/>
                  <a:pt x="201" y="237"/>
                  <a:pt x="201" y="237"/>
                </a:cubicBezTo>
                <a:cubicBezTo>
                  <a:pt x="201" y="238"/>
                  <a:pt x="201" y="239"/>
                  <a:pt x="200" y="239"/>
                </a:cubicBezTo>
                <a:cubicBezTo>
                  <a:pt x="200" y="239"/>
                  <a:pt x="200" y="240"/>
                  <a:pt x="200" y="240"/>
                </a:cubicBezTo>
                <a:cubicBezTo>
                  <a:pt x="201" y="240"/>
                  <a:pt x="201" y="240"/>
                  <a:pt x="201" y="241"/>
                </a:cubicBezTo>
                <a:cubicBezTo>
                  <a:pt x="201" y="241"/>
                  <a:pt x="201" y="241"/>
                  <a:pt x="201" y="241"/>
                </a:cubicBezTo>
                <a:cubicBezTo>
                  <a:pt x="202" y="241"/>
                  <a:pt x="202" y="241"/>
                  <a:pt x="202" y="241"/>
                </a:cubicBezTo>
                <a:cubicBezTo>
                  <a:pt x="203" y="242"/>
                  <a:pt x="202" y="242"/>
                  <a:pt x="202" y="242"/>
                </a:cubicBezTo>
                <a:cubicBezTo>
                  <a:pt x="201" y="243"/>
                  <a:pt x="202" y="243"/>
                  <a:pt x="202" y="243"/>
                </a:cubicBezTo>
                <a:cubicBezTo>
                  <a:pt x="202" y="243"/>
                  <a:pt x="203" y="244"/>
                  <a:pt x="202" y="244"/>
                </a:cubicBezTo>
                <a:cubicBezTo>
                  <a:pt x="201" y="243"/>
                  <a:pt x="201" y="244"/>
                  <a:pt x="201" y="244"/>
                </a:cubicBezTo>
                <a:cubicBezTo>
                  <a:pt x="200" y="244"/>
                  <a:pt x="200" y="244"/>
                  <a:pt x="201" y="245"/>
                </a:cubicBezTo>
                <a:cubicBezTo>
                  <a:pt x="201" y="245"/>
                  <a:pt x="202" y="245"/>
                  <a:pt x="202" y="246"/>
                </a:cubicBezTo>
                <a:cubicBezTo>
                  <a:pt x="202" y="246"/>
                  <a:pt x="202" y="247"/>
                  <a:pt x="202" y="247"/>
                </a:cubicBezTo>
                <a:cubicBezTo>
                  <a:pt x="203" y="247"/>
                  <a:pt x="203" y="247"/>
                  <a:pt x="203" y="247"/>
                </a:cubicBezTo>
                <a:cubicBezTo>
                  <a:pt x="203" y="247"/>
                  <a:pt x="203" y="247"/>
                  <a:pt x="203" y="246"/>
                </a:cubicBezTo>
                <a:cubicBezTo>
                  <a:pt x="204" y="246"/>
                  <a:pt x="204" y="246"/>
                  <a:pt x="204" y="246"/>
                </a:cubicBezTo>
                <a:cubicBezTo>
                  <a:pt x="205" y="246"/>
                  <a:pt x="205" y="247"/>
                  <a:pt x="205" y="247"/>
                </a:cubicBezTo>
                <a:cubicBezTo>
                  <a:pt x="205" y="247"/>
                  <a:pt x="205" y="247"/>
                  <a:pt x="206" y="247"/>
                </a:cubicBezTo>
                <a:cubicBezTo>
                  <a:pt x="206" y="246"/>
                  <a:pt x="207" y="247"/>
                  <a:pt x="207" y="247"/>
                </a:cubicBezTo>
                <a:cubicBezTo>
                  <a:pt x="208" y="247"/>
                  <a:pt x="209" y="246"/>
                  <a:pt x="210" y="246"/>
                </a:cubicBezTo>
                <a:cubicBezTo>
                  <a:pt x="210" y="246"/>
                  <a:pt x="211" y="246"/>
                  <a:pt x="211" y="245"/>
                </a:cubicBezTo>
                <a:cubicBezTo>
                  <a:pt x="211" y="245"/>
                  <a:pt x="210" y="245"/>
                  <a:pt x="210" y="245"/>
                </a:cubicBezTo>
                <a:cubicBezTo>
                  <a:pt x="210" y="245"/>
                  <a:pt x="209" y="245"/>
                  <a:pt x="208" y="245"/>
                </a:cubicBezTo>
                <a:cubicBezTo>
                  <a:pt x="208" y="247"/>
                  <a:pt x="207" y="245"/>
                  <a:pt x="206" y="246"/>
                </a:cubicBezTo>
                <a:cubicBezTo>
                  <a:pt x="205" y="246"/>
                  <a:pt x="205" y="245"/>
                  <a:pt x="205" y="245"/>
                </a:cubicBezTo>
                <a:cubicBezTo>
                  <a:pt x="205" y="245"/>
                  <a:pt x="205" y="245"/>
                  <a:pt x="205" y="244"/>
                </a:cubicBezTo>
                <a:cubicBezTo>
                  <a:pt x="205" y="244"/>
                  <a:pt x="204" y="244"/>
                  <a:pt x="204" y="243"/>
                </a:cubicBezTo>
                <a:cubicBezTo>
                  <a:pt x="204" y="243"/>
                  <a:pt x="204" y="243"/>
                  <a:pt x="204" y="243"/>
                </a:cubicBezTo>
                <a:cubicBezTo>
                  <a:pt x="204" y="243"/>
                  <a:pt x="204" y="243"/>
                  <a:pt x="204" y="244"/>
                </a:cubicBezTo>
                <a:cubicBezTo>
                  <a:pt x="204" y="244"/>
                  <a:pt x="204" y="244"/>
                  <a:pt x="204" y="244"/>
                </a:cubicBezTo>
                <a:close/>
                <a:moveTo>
                  <a:pt x="207" y="245"/>
                </a:moveTo>
                <a:cubicBezTo>
                  <a:pt x="207" y="244"/>
                  <a:pt x="207" y="244"/>
                  <a:pt x="207" y="244"/>
                </a:cubicBezTo>
                <a:cubicBezTo>
                  <a:pt x="207" y="244"/>
                  <a:pt x="207" y="244"/>
                  <a:pt x="207" y="244"/>
                </a:cubicBezTo>
                <a:cubicBezTo>
                  <a:pt x="207" y="244"/>
                  <a:pt x="207" y="244"/>
                  <a:pt x="207" y="244"/>
                </a:cubicBezTo>
                <a:cubicBezTo>
                  <a:pt x="207" y="244"/>
                  <a:pt x="207" y="244"/>
                  <a:pt x="207" y="245"/>
                </a:cubicBezTo>
                <a:close/>
                <a:moveTo>
                  <a:pt x="208" y="243"/>
                </a:moveTo>
                <a:cubicBezTo>
                  <a:pt x="208" y="242"/>
                  <a:pt x="208" y="242"/>
                  <a:pt x="208" y="242"/>
                </a:cubicBezTo>
                <a:cubicBezTo>
                  <a:pt x="208" y="243"/>
                  <a:pt x="208" y="243"/>
                  <a:pt x="208" y="243"/>
                </a:cubicBezTo>
                <a:cubicBezTo>
                  <a:pt x="208" y="244"/>
                  <a:pt x="209" y="244"/>
                  <a:pt x="209" y="244"/>
                </a:cubicBezTo>
                <a:cubicBezTo>
                  <a:pt x="210" y="244"/>
                  <a:pt x="210" y="244"/>
                  <a:pt x="210" y="244"/>
                </a:cubicBezTo>
                <a:cubicBezTo>
                  <a:pt x="210" y="244"/>
                  <a:pt x="210" y="243"/>
                  <a:pt x="210" y="243"/>
                </a:cubicBezTo>
                <a:cubicBezTo>
                  <a:pt x="209" y="243"/>
                  <a:pt x="209" y="243"/>
                  <a:pt x="208" y="243"/>
                </a:cubicBezTo>
                <a:close/>
                <a:moveTo>
                  <a:pt x="209" y="242"/>
                </a:moveTo>
                <a:cubicBezTo>
                  <a:pt x="209" y="242"/>
                  <a:pt x="209" y="242"/>
                  <a:pt x="209" y="242"/>
                </a:cubicBezTo>
                <a:cubicBezTo>
                  <a:pt x="209" y="242"/>
                  <a:pt x="209" y="242"/>
                  <a:pt x="209" y="242"/>
                </a:cubicBezTo>
                <a:cubicBezTo>
                  <a:pt x="209" y="242"/>
                  <a:pt x="209" y="242"/>
                  <a:pt x="209" y="242"/>
                </a:cubicBezTo>
                <a:cubicBezTo>
                  <a:pt x="209" y="242"/>
                  <a:pt x="209" y="242"/>
                  <a:pt x="209" y="242"/>
                </a:cubicBezTo>
                <a:close/>
                <a:moveTo>
                  <a:pt x="211" y="248"/>
                </a:moveTo>
                <a:cubicBezTo>
                  <a:pt x="211" y="247"/>
                  <a:pt x="211" y="247"/>
                  <a:pt x="211" y="247"/>
                </a:cubicBezTo>
                <a:cubicBezTo>
                  <a:pt x="211" y="247"/>
                  <a:pt x="210" y="247"/>
                  <a:pt x="210" y="248"/>
                </a:cubicBezTo>
                <a:cubicBezTo>
                  <a:pt x="210" y="248"/>
                  <a:pt x="210" y="248"/>
                  <a:pt x="211" y="248"/>
                </a:cubicBezTo>
                <a:cubicBezTo>
                  <a:pt x="211" y="248"/>
                  <a:pt x="211" y="248"/>
                  <a:pt x="211" y="248"/>
                </a:cubicBezTo>
                <a:close/>
                <a:moveTo>
                  <a:pt x="211" y="256"/>
                </a:moveTo>
                <a:cubicBezTo>
                  <a:pt x="211" y="256"/>
                  <a:pt x="210" y="256"/>
                  <a:pt x="210" y="256"/>
                </a:cubicBezTo>
                <a:cubicBezTo>
                  <a:pt x="210" y="256"/>
                  <a:pt x="210" y="256"/>
                  <a:pt x="211" y="256"/>
                </a:cubicBezTo>
                <a:cubicBezTo>
                  <a:pt x="211" y="256"/>
                  <a:pt x="211" y="256"/>
                  <a:pt x="211" y="256"/>
                </a:cubicBezTo>
                <a:cubicBezTo>
                  <a:pt x="211" y="256"/>
                  <a:pt x="211" y="256"/>
                  <a:pt x="211" y="256"/>
                </a:cubicBezTo>
                <a:close/>
                <a:moveTo>
                  <a:pt x="202" y="269"/>
                </a:moveTo>
                <a:cubicBezTo>
                  <a:pt x="202" y="269"/>
                  <a:pt x="203" y="270"/>
                  <a:pt x="204" y="270"/>
                </a:cubicBezTo>
                <a:cubicBezTo>
                  <a:pt x="204" y="269"/>
                  <a:pt x="204" y="269"/>
                  <a:pt x="204" y="269"/>
                </a:cubicBezTo>
                <a:cubicBezTo>
                  <a:pt x="204" y="268"/>
                  <a:pt x="204" y="268"/>
                  <a:pt x="204" y="268"/>
                </a:cubicBezTo>
                <a:cubicBezTo>
                  <a:pt x="204" y="268"/>
                  <a:pt x="204" y="268"/>
                  <a:pt x="204" y="268"/>
                </a:cubicBezTo>
                <a:cubicBezTo>
                  <a:pt x="204" y="268"/>
                  <a:pt x="204" y="268"/>
                  <a:pt x="204" y="268"/>
                </a:cubicBezTo>
                <a:cubicBezTo>
                  <a:pt x="204" y="269"/>
                  <a:pt x="203" y="269"/>
                  <a:pt x="203" y="269"/>
                </a:cubicBezTo>
                <a:cubicBezTo>
                  <a:pt x="203" y="268"/>
                  <a:pt x="202" y="269"/>
                  <a:pt x="202" y="269"/>
                </a:cubicBezTo>
                <a:close/>
                <a:moveTo>
                  <a:pt x="203" y="251"/>
                </a:moveTo>
                <a:cubicBezTo>
                  <a:pt x="202" y="251"/>
                  <a:pt x="202" y="251"/>
                  <a:pt x="202" y="251"/>
                </a:cubicBezTo>
                <a:cubicBezTo>
                  <a:pt x="202" y="251"/>
                  <a:pt x="202" y="251"/>
                  <a:pt x="202" y="251"/>
                </a:cubicBezTo>
                <a:cubicBezTo>
                  <a:pt x="202" y="251"/>
                  <a:pt x="202" y="252"/>
                  <a:pt x="202" y="252"/>
                </a:cubicBezTo>
                <a:cubicBezTo>
                  <a:pt x="202" y="252"/>
                  <a:pt x="202" y="251"/>
                  <a:pt x="203" y="251"/>
                </a:cubicBezTo>
                <a:close/>
                <a:moveTo>
                  <a:pt x="203" y="249"/>
                </a:moveTo>
                <a:cubicBezTo>
                  <a:pt x="203" y="249"/>
                  <a:pt x="203" y="249"/>
                  <a:pt x="203" y="249"/>
                </a:cubicBezTo>
                <a:cubicBezTo>
                  <a:pt x="203" y="249"/>
                  <a:pt x="203" y="250"/>
                  <a:pt x="204" y="250"/>
                </a:cubicBezTo>
                <a:cubicBezTo>
                  <a:pt x="204" y="250"/>
                  <a:pt x="204" y="249"/>
                  <a:pt x="204" y="249"/>
                </a:cubicBezTo>
                <a:cubicBezTo>
                  <a:pt x="204" y="249"/>
                  <a:pt x="204" y="249"/>
                  <a:pt x="203" y="249"/>
                </a:cubicBezTo>
                <a:close/>
                <a:moveTo>
                  <a:pt x="204" y="247"/>
                </a:moveTo>
                <a:cubicBezTo>
                  <a:pt x="204" y="247"/>
                  <a:pt x="204" y="247"/>
                  <a:pt x="204" y="247"/>
                </a:cubicBezTo>
                <a:cubicBezTo>
                  <a:pt x="204" y="247"/>
                  <a:pt x="204" y="247"/>
                  <a:pt x="204" y="247"/>
                </a:cubicBezTo>
                <a:cubicBezTo>
                  <a:pt x="204" y="247"/>
                  <a:pt x="204" y="247"/>
                  <a:pt x="204" y="247"/>
                </a:cubicBezTo>
                <a:close/>
                <a:moveTo>
                  <a:pt x="203" y="252"/>
                </a:moveTo>
                <a:cubicBezTo>
                  <a:pt x="203" y="253"/>
                  <a:pt x="203" y="253"/>
                  <a:pt x="203" y="253"/>
                </a:cubicBezTo>
                <a:cubicBezTo>
                  <a:pt x="204" y="253"/>
                  <a:pt x="205" y="252"/>
                  <a:pt x="206" y="252"/>
                </a:cubicBezTo>
                <a:cubicBezTo>
                  <a:pt x="206" y="252"/>
                  <a:pt x="206" y="252"/>
                  <a:pt x="207" y="252"/>
                </a:cubicBezTo>
                <a:cubicBezTo>
                  <a:pt x="206" y="252"/>
                  <a:pt x="206" y="252"/>
                  <a:pt x="206" y="252"/>
                </a:cubicBezTo>
                <a:cubicBezTo>
                  <a:pt x="205" y="252"/>
                  <a:pt x="204" y="252"/>
                  <a:pt x="203" y="252"/>
                </a:cubicBezTo>
                <a:cubicBezTo>
                  <a:pt x="203" y="252"/>
                  <a:pt x="203" y="252"/>
                  <a:pt x="203" y="252"/>
                </a:cubicBezTo>
                <a:cubicBezTo>
                  <a:pt x="203" y="252"/>
                  <a:pt x="203" y="252"/>
                  <a:pt x="203" y="252"/>
                </a:cubicBezTo>
                <a:close/>
                <a:moveTo>
                  <a:pt x="204" y="261"/>
                </a:moveTo>
                <a:cubicBezTo>
                  <a:pt x="204" y="261"/>
                  <a:pt x="204" y="261"/>
                  <a:pt x="204" y="261"/>
                </a:cubicBezTo>
                <a:cubicBezTo>
                  <a:pt x="204" y="261"/>
                  <a:pt x="204" y="261"/>
                  <a:pt x="204" y="261"/>
                </a:cubicBezTo>
                <a:cubicBezTo>
                  <a:pt x="205" y="261"/>
                  <a:pt x="205" y="261"/>
                  <a:pt x="205" y="261"/>
                </a:cubicBezTo>
                <a:cubicBezTo>
                  <a:pt x="205" y="261"/>
                  <a:pt x="205" y="261"/>
                  <a:pt x="204" y="261"/>
                </a:cubicBezTo>
                <a:close/>
                <a:moveTo>
                  <a:pt x="203" y="255"/>
                </a:moveTo>
                <a:cubicBezTo>
                  <a:pt x="203" y="255"/>
                  <a:pt x="203" y="255"/>
                  <a:pt x="203" y="255"/>
                </a:cubicBezTo>
                <a:cubicBezTo>
                  <a:pt x="204" y="255"/>
                  <a:pt x="204" y="255"/>
                  <a:pt x="204" y="254"/>
                </a:cubicBezTo>
                <a:cubicBezTo>
                  <a:pt x="204" y="254"/>
                  <a:pt x="204" y="254"/>
                  <a:pt x="204" y="254"/>
                </a:cubicBezTo>
                <a:cubicBezTo>
                  <a:pt x="203" y="254"/>
                  <a:pt x="203" y="254"/>
                  <a:pt x="203" y="255"/>
                </a:cubicBezTo>
                <a:close/>
                <a:moveTo>
                  <a:pt x="204" y="264"/>
                </a:moveTo>
                <a:cubicBezTo>
                  <a:pt x="204" y="264"/>
                  <a:pt x="204" y="264"/>
                  <a:pt x="203" y="264"/>
                </a:cubicBezTo>
                <a:cubicBezTo>
                  <a:pt x="203" y="264"/>
                  <a:pt x="204" y="264"/>
                  <a:pt x="204" y="264"/>
                </a:cubicBezTo>
                <a:cubicBezTo>
                  <a:pt x="204" y="264"/>
                  <a:pt x="204" y="264"/>
                  <a:pt x="204" y="264"/>
                </a:cubicBezTo>
                <a:cubicBezTo>
                  <a:pt x="204" y="264"/>
                  <a:pt x="204" y="264"/>
                  <a:pt x="204" y="264"/>
                </a:cubicBezTo>
                <a:close/>
                <a:moveTo>
                  <a:pt x="205" y="267"/>
                </a:moveTo>
                <a:cubicBezTo>
                  <a:pt x="205" y="267"/>
                  <a:pt x="205" y="267"/>
                  <a:pt x="205" y="267"/>
                </a:cubicBezTo>
                <a:cubicBezTo>
                  <a:pt x="206" y="267"/>
                  <a:pt x="206" y="266"/>
                  <a:pt x="206" y="266"/>
                </a:cubicBezTo>
                <a:cubicBezTo>
                  <a:pt x="206" y="266"/>
                  <a:pt x="206" y="266"/>
                  <a:pt x="205" y="266"/>
                </a:cubicBezTo>
                <a:cubicBezTo>
                  <a:pt x="205" y="266"/>
                  <a:pt x="204" y="266"/>
                  <a:pt x="204" y="267"/>
                </a:cubicBezTo>
                <a:cubicBezTo>
                  <a:pt x="204" y="267"/>
                  <a:pt x="204" y="267"/>
                  <a:pt x="204" y="267"/>
                </a:cubicBezTo>
                <a:cubicBezTo>
                  <a:pt x="204" y="267"/>
                  <a:pt x="204" y="267"/>
                  <a:pt x="205" y="267"/>
                </a:cubicBezTo>
                <a:close/>
                <a:moveTo>
                  <a:pt x="205" y="269"/>
                </a:moveTo>
                <a:cubicBezTo>
                  <a:pt x="205" y="269"/>
                  <a:pt x="205" y="269"/>
                  <a:pt x="205" y="269"/>
                </a:cubicBezTo>
                <a:cubicBezTo>
                  <a:pt x="206" y="269"/>
                  <a:pt x="206" y="269"/>
                  <a:pt x="206" y="269"/>
                </a:cubicBezTo>
                <a:cubicBezTo>
                  <a:pt x="206" y="268"/>
                  <a:pt x="206" y="268"/>
                  <a:pt x="206" y="268"/>
                </a:cubicBezTo>
                <a:cubicBezTo>
                  <a:pt x="206" y="268"/>
                  <a:pt x="205" y="269"/>
                  <a:pt x="205" y="269"/>
                </a:cubicBezTo>
                <a:close/>
                <a:moveTo>
                  <a:pt x="206" y="258"/>
                </a:moveTo>
                <a:cubicBezTo>
                  <a:pt x="206" y="258"/>
                  <a:pt x="206" y="258"/>
                  <a:pt x="206" y="258"/>
                </a:cubicBezTo>
                <a:cubicBezTo>
                  <a:pt x="206" y="258"/>
                  <a:pt x="206" y="258"/>
                  <a:pt x="206" y="258"/>
                </a:cubicBezTo>
                <a:cubicBezTo>
                  <a:pt x="206" y="258"/>
                  <a:pt x="206" y="258"/>
                  <a:pt x="206" y="258"/>
                </a:cubicBezTo>
                <a:cubicBezTo>
                  <a:pt x="206" y="258"/>
                  <a:pt x="206" y="258"/>
                  <a:pt x="206" y="258"/>
                </a:cubicBezTo>
                <a:close/>
                <a:moveTo>
                  <a:pt x="207" y="256"/>
                </a:moveTo>
                <a:cubicBezTo>
                  <a:pt x="206" y="256"/>
                  <a:pt x="206" y="256"/>
                  <a:pt x="206" y="256"/>
                </a:cubicBezTo>
                <a:cubicBezTo>
                  <a:pt x="206" y="256"/>
                  <a:pt x="206" y="256"/>
                  <a:pt x="206" y="256"/>
                </a:cubicBezTo>
                <a:cubicBezTo>
                  <a:pt x="206" y="256"/>
                  <a:pt x="206" y="256"/>
                  <a:pt x="206" y="256"/>
                </a:cubicBezTo>
                <a:cubicBezTo>
                  <a:pt x="206" y="256"/>
                  <a:pt x="207" y="256"/>
                  <a:pt x="207" y="256"/>
                </a:cubicBezTo>
                <a:close/>
                <a:moveTo>
                  <a:pt x="207" y="268"/>
                </a:moveTo>
                <a:cubicBezTo>
                  <a:pt x="207" y="267"/>
                  <a:pt x="207" y="267"/>
                  <a:pt x="207" y="267"/>
                </a:cubicBezTo>
                <a:cubicBezTo>
                  <a:pt x="207" y="267"/>
                  <a:pt x="207" y="267"/>
                  <a:pt x="207" y="267"/>
                </a:cubicBezTo>
                <a:cubicBezTo>
                  <a:pt x="207" y="267"/>
                  <a:pt x="207" y="267"/>
                  <a:pt x="207" y="267"/>
                </a:cubicBezTo>
                <a:cubicBezTo>
                  <a:pt x="206" y="267"/>
                  <a:pt x="207" y="267"/>
                  <a:pt x="207" y="268"/>
                </a:cubicBezTo>
                <a:close/>
                <a:moveTo>
                  <a:pt x="207" y="271"/>
                </a:moveTo>
                <a:cubicBezTo>
                  <a:pt x="207" y="271"/>
                  <a:pt x="207" y="271"/>
                  <a:pt x="207" y="271"/>
                </a:cubicBezTo>
                <a:cubicBezTo>
                  <a:pt x="207" y="271"/>
                  <a:pt x="207" y="271"/>
                  <a:pt x="208" y="270"/>
                </a:cubicBezTo>
                <a:cubicBezTo>
                  <a:pt x="207" y="270"/>
                  <a:pt x="207" y="270"/>
                  <a:pt x="207" y="270"/>
                </a:cubicBezTo>
                <a:cubicBezTo>
                  <a:pt x="207" y="270"/>
                  <a:pt x="207" y="271"/>
                  <a:pt x="207" y="271"/>
                </a:cubicBezTo>
                <a:close/>
                <a:moveTo>
                  <a:pt x="208" y="255"/>
                </a:moveTo>
                <a:cubicBezTo>
                  <a:pt x="208" y="255"/>
                  <a:pt x="208" y="255"/>
                  <a:pt x="208" y="255"/>
                </a:cubicBezTo>
                <a:cubicBezTo>
                  <a:pt x="208" y="255"/>
                  <a:pt x="208" y="255"/>
                  <a:pt x="208" y="255"/>
                </a:cubicBezTo>
                <a:cubicBezTo>
                  <a:pt x="208" y="255"/>
                  <a:pt x="207" y="255"/>
                  <a:pt x="207" y="255"/>
                </a:cubicBezTo>
                <a:cubicBezTo>
                  <a:pt x="207" y="255"/>
                  <a:pt x="207" y="255"/>
                  <a:pt x="208" y="255"/>
                </a:cubicBezTo>
                <a:close/>
                <a:moveTo>
                  <a:pt x="208" y="250"/>
                </a:moveTo>
                <a:cubicBezTo>
                  <a:pt x="209" y="250"/>
                  <a:pt x="209" y="249"/>
                  <a:pt x="209" y="249"/>
                </a:cubicBezTo>
                <a:cubicBezTo>
                  <a:pt x="208" y="249"/>
                  <a:pt x="208" y="249"/>
                  <a:pt x="207" y="249"/>
                </a:cubicBezTo>
                <a:cubicBezTo>
                  <a:pt x="207" y="249"/>
                  <a:pt x="206" y="249"/>
                  <a:pt x="205" y="249"/>
                </a:cubicBezTo>
                <a:cubicBezTo>
                  <a:pt x="205" y="249"/>
                  <a:pt x="205" y="250"/>
                  <a:pt x="205" y="250"/>
                </a:cubicBezTo>
                <a:cubicBezTo>
                  <a:pt x="205" y="250"/>
                  <a:pt x="206" y="250"/>
                  <a:pt x="206" y="250"/>
                </a:cubicBezTo>
                <a:cubicBezTo>
                  <a:pt x="206" y="250"/>
                  <a:pt x="207" y="250"/>
                  <a:pt x="207" y="250"/>
                </a:cubicBezTo>
                <a:cubicBezTo>
                  <a:pt x="207" y="249"/>
                  <a:pt x="207" y="249"/>
                  <a:pt x="208" y="250"/>
                </a:cubicBezTo>
                <a:close/>
                <a:moveTo>
                  <a:pt x="209" y="259"/>
                </a:moveTo>
                <a:cubicBezTo>
                  <a:pt x="209" y="259"/>
                  <a:pt x="209" y="258"/>
                  <a:pt x="209" y="258"/>
                </a:cubicBezTo>
                <a:cubicBezTo>
                  <a:pt x="209" y="258"/>
                  <a:pt x="209" y="258"/>
                  <a:pt x="209" y="258"/>
                </a:cubicBezTo>
                <a:cubicBezTo>
                  <a:pt x="209" y="258"/>
                  <a:pt x="208" y="258"/>
                  <a:pt x="208" y="258"/>
                </a:cubicBezTo>
                <a:cubicBezTo>
                  <a:pt x="208" y="259"/>
                  <a:pt x="209" y="259"/>
                  <a:pt x="209" y="259"/>
                </a:cubicBezTo>
                <a:close/>
                <a:moveTo>
                  <a:pt x="209" y="249"/>
                </a:moveTo>
                <a:cubicBezTo>
                  <a:pt x="209" y="249"/>
                  <a:pt x="209" y="249"/>
                  <a:pt x="209" y="249"/>
                </a:cubicBezTo>
                <a:cubicBezTo>
                  <a:pt x="209" y="249"/>
                  <a:pt x="209" y="248"/>
                  <a:pt x="209" y="249"/>
                </a:cubicBezTo>
                <a:cubicBezTo>
                  <a:pt x="209" y="249"/>
                  <a:pt x="209" y="249"/>
                  <a:pt x="209" y="249"/>
                </a:cubicBezTo>
                <a:cubicBezTo>
                  <a:pt x="209" y="249"/>
                  <a:pt x="209" y="249"/>
                  <a:pt x="209" y="249"/>
                </a:cubicBezTo>
                <a:close/>
                <a:moveTo>
                  <a:pt x="201" y="274"/>
                </a:moveTo>
                <a:cubicBezTo>
                  <a:pt x="201" y="273"/>
                  <a:pt x="201" y="273"/>
                  <a:pt x="201" y="273"/>
                </a:cubicBezTo>
                <a:cubicBezTo>
                  <a:pt x="201" y="273"/>
                  <a:pt x="200" y="273"/>
                  <a:pt x="200" y="273"/>
                </a:cubicBezTo>
                <a:cubicBezTo>
                  <a:pt x="200" y="274"/>
                  <a:pt x="200" y="274"/>
                  <a:pt x="201" y="275"/>
                </a:cubicBezTo>
                <a:cubicBezTo>
                  <a:pt x="201" y="274"/>
                  <a:pt x="201" y="274"/>
                  <a:pt x="201" y="274"/>
                </a:cubicBezTo>
                <a:cubicBezTo>
                  <a:pt x="201" y="274"/>
                  <a:pt x="202" y="274"/>
                  <a:pt x="201" y="274"/>
                </a:cubicBezTo>
                <a:close/>
                <a:moveTo>
                  <a:pt x="201" y="275"/>
                </a:moveTo>
                <a:cubicBezTo>
                  <a:pt x="201" y="275"/>
                  <a:pt x="201" y="275"/>
                  <a:pt x="201" y="275"/>
                </a:cubicBezTo>
                <a:cubicBezTo>
                  <a:pt x="201" y="275"/>
                  <a:pt x="201" y="275"/>
                  <a:pt x="201" y="276"/>
                </a:cubicBezTo>
                <a:cubicBezTo>
                  <a:pt x="201" y="276"/>
                  <a:pt x="201" y="276"/>
                  <a:pt x="201" y="276"/>
                </a:cubicBezTo>
                <a:cubicBezTo>
                  <a:pt x="201" y="276"/>
                  <a:pt x="202" y="275"/>
                  <a:pt x="202" y="275"/>
                </a:cubicBezTo>
                <a:cubicBezTo>
                  <a:pt x="202" y="275"/>
                  <a:pt x="201" y="275"/>
                  <a:pt x="201" y="275"/>
                </a:cubicBezTo>
                <a:close/>
                <a:moveTo>
                  <a:pt x="200" y="271"/>
                </a:moveTo>
                <a:cubicBezTo>
                  <a:pt x="200" y="271"/>
                  <a:pt x="201" y="271"/>
                  <a:pt x="201" y="271"/>
                </a:cubicBezTo>
                <a:cubicBezTo>
                  <a:pt x="200" y="270"/>
                  <a:pt x="201" y="269"/>
                  <a:pt x="200" y="269"/>
                </a:cubicBezTo>
                <a:cubicBezTo>
                  <a:pt x="200" y="269"/>
                  <a:pt x="200" y="268"/>
                  <a:pt x="200" y="267"/>
                </a:cubicBezTo>
                <a:cubicBezTo>
                  <a:pt x="200" y="267"/>
                  <a:pt x="201" y="266"/>
                  <a:pt x="201" y="266"/>
                </a:cubicBezTo>
                <a:cubicBezTo>
                  <a:pt x="201" y="265"/>
                  <a:pt x="201" y="265"/>
                  <a:pt x="201" y="265"/>
                </a:cubicBezTo>
                <a:cubicBezTo>
                  <a:pt x="201" y="265"/>
                  <a:pt x="201" y="264"/>
                  <a:pt x="201" y="264"/>
                </a:cubicBezTo>
                <a:cubicBezTo>
                  <a:pt x="201" y="264"/>
                  <a:pt x="201" y="264"/>
                  <a:pt x="201" y="265"/>
                </a:cubicBezTo>
                <a:cubicBezTo>
                  <a:pt x="200" y="265"/>
                  <a:pt x="200" y="266"/>
                  <a:pt x="200" y="266"/>
                </a:cubicBezTo>
                <a:cubicBezTo>
                  <a:pt x="200" y="266"/>
                  <a:pt x="199" y="266"/>
                  <a:pt x="199" y="266"/>
                </a:cubicBezTo>
                <a:cubicBezTo>
                  <a:pt x="199" y="265"/>
                  <a:pt x="197" y="266"/>
                  <a:pt x="197" y="265"/>
                </a:cubicBezTo>
                <a:cubicBezTo>
                  <a:pt x="196" y="265"/>
                  <a:pt x="196" y="265"/>
                  <a:pt x="196" y="265"/>
                </a:cubicBezTo>
                <a:cubicBezTo>
                  <a:pt x="196" y="265"/>
                  <a:pt x="196" y="265"/>
                  <a:pt x="196" y="265"/>
                </a:cubicBezTo>
                <a:cubicBezTo>
                  <a:pt x="197" y="266"/>
                  <a:pt x="198" y="267"/>
                  <a:pt x="198" y="267"/>
                </a:cubicBezTo>
                <a:cubicBezTo>
                  <a:pt x="199" y="267"/>
                  <a:pt x="199" y="268"/>
                  <a:pt x="199" y="268"/>
                </a:cubicBezTo>
                <a:cubicBezTo>
                  <a:pt x="199" y="269"/>
                  <a:pt x="198" y="270"/>
                  <a:pt x="198" y="271"/>
                </a:cubicBezTo>
                <a:cubicBezTo>
                  <a:pt x="198" y="271"/>
                  <a:pt x="198" y="271"/>
                  <a:pt x="198" y="272"/>
                </a:cubicBezTo>
                <a:cubicBezTo>
                  <a:pt x="198" y="272"/>
                  <a:pt x="198" y="272"/>
                  <a:pt x="198" y="272"/>
                </a:cubicBezTo>
                <a:cubicBezTo>
                  <a:pt x="198" y="272"/>
                  <a:pt x="198" y="272"/>
                  <a:pt x="198" y="272"/>
                </a:cubicBezTo>
                <a:cubicBezTo>
                  <a:pt x="199" y="272"/>
                  <a:pt x="199" y="272"/>
                  <a:pt x="199" y="271"/>
                </a:cubicBezTo>
                <a:cubicBezTo>
                  <a:pt x="199" y="270"/>
                  <a:pt x="199" y="271"/>
                  <a:pt x="200" y="271"/>
                </a:cubicBezTo>
                <a:close/>
                <a:moveTo>
                  <a:pt x="200" y="272"/>
                </a:moveTo>
                <a:cubicBezTo>
                  <a:pt x="200" y="273"/>
                  <a:pt x="200" y="273"/>
                  <a:pt x="200" y="273"/>
                </a:cubicBezTo>
                <a:cubicBezTo>
                  <a:pt x="200" y="273"/>
                  <a:pt x="200" y="273"/>
                  <a:pt x="200" y="273"/>
                </a:cubicBezTo>
                <a:cubicBezTo>
                  <a:pt x="200" y="273"/>
                  <a:pt x="200" y="272"/>
                  <a:pt x="200" y="272"/>
                </a:cubicBezTo>
                <a:close/>
                <a:moveTo>
                  <a:pt x="199" y="273"/>
                </a:moveTo>
                <a:cubicBezTo>
                  <a:pt x="199" y="273"/>
                  <a:pt x="199" y="273"/>
                  <a:pt x="199" y="273"/>
                </a:cubicBezTo>
                <a:cubicBezTo>
                  <a:pt x="199" y="273"/>
                  <a:pt x="199" y="273"/>
                  <a:pt x="199" y="273"/>
                </a:cubicBezTo>
                <a:cubicBezTo>
                  <a:pt x="199" y="273"/>
                  <a:pt x="199" y="273"/>
                  <a:pt x="199" y="273"/>
                </a:cubicBezTo>
                <a:close/>
                <a:moveTo>
                  <a:pt x="193" y="274"/>
                </a:moveTo>
                <a:cubicBezTo>
                  <a:pt x="194" y="274"/>
                  <a:pt x="194" y="274"/>
                  <a:pt x="195" y="274"/>
                </a:cubicBezTo>
                <a:cubicBezTo>
                  <a:pt x="195" y="274"/>
                  <a:pt x="195" y="274"/>
                  <a:pt x="195" y="274"/>
                </a:cubicBezTo>
                <a:cubicBezTo>
                  <a:pt x="195" y="273"/>
                  <a:pt x="195" y="273"/>
                  <a:pt x="195" y="273"/>
                </a:cubicBezTo>
                <a:cubicBezTo>
                  <a:pt x="194" y="273"/>
                  <a:pt x="193" y="273"/>
                  <a:pt x="192" y="273"/>
                </a:cubicBezTo>
                <a:cubicBezTo>
                  <a:pt x="192" y="272"/>
                  <a:pt x="192" y="272"/>
                  <a:pt x="192" y="272"/>
                </a:cubicBezTo>
                <a:cubicBezTo>
                  <a:pt x="192" y="272"/>
                  <a:pt x="191" y="272"/>
                  <a:pt x="191" y="272"/>
                </a:cubicBezTo>
                <a:cubicBezTo>
                  <a:pt x="191" y="272"/>
                  <a:pt x="191" y="273"/>
                  <a:pt x="191" y="273"/>
                </a:cubicBezTo>
                <a:cubicBezTo>
                  <a:pt x="191" y="274"/>
                  <a:pt x="192" y="274"/>
                  <a:pt x="193" y="274"/>
                </a:cubicBezTo>
                <a:close/>
                <a:moveTo>
                  <a:pt x="192" y="275"/>
                </a:moveTo>
                <a:cubicBezTo>
                  <a:pt x="192" y="275"/>
                  <a:pt x="192" y="275"/>
                  <a:pt x="192" y="275"/>
                </a:cubicBezTo>
                <a:cubicBezTo>
                  <a:pt x="192" y="275"/>
                  <a:pt x="192" y="275"/>
                  <a:pt x="192" y="275"/>
                </a:cubicBezTo>
                <a:cubicBezTo>
                  <a:pt x="192" y="275"/>
                  <a:pt x="192" y="275"/>
                  <a:pt x="192" y="275"/>
                </a:cubicBezTo>
                <a:close/>
                <a:moveTo>
                  <a:pt x="191" y="276"/>
                </a:moveTo>
                <a:cubicBezTo>
                  <a:pt x="191" y="276"/>
                  <a:pt x="191" y="276"/>
                  <a:pt x="191" y="276"/>
                </a:cubicBezTo>
                <a:cubicBezTo>
                  <a:pt x="191" y="276"/>
                  <a:pt x="191" y="277"/>
                  <a:pt x="191" y="277"/>
                </a:cubicBezTo>
                <a:cubicBezTo>
                  <a:pt x="191" y="277"/>
                  <a:pt x="191" y="277"/>
                  <a:pt x="191" y="276"/>
                </a:cubicBezTo>
                <a:cubicBezTo>
                  <a:pt x="191" y="276"/>
                  <a:pt x="191" y="276"/>
                  <a:pt x="191" y="276"/>
                </a:cubicBezTo>
                <a:close/>
                <a:moveTo>
                  <a:pt x="193" y="271"/>
                </a:moveTo>
                <a:cubicBezTo>
                  <a:pt x="194" y="271"/>
                  <a:pt x="194" y="272"/>
                  <a:pt x="194" y="272"/>
                </a:cubicBezTo>
                <a:cubicBezTo>
                  <a:pt x="194" y="273"/>
                  <a:pt x="195" y="273"/>
                  <a:pt x="195" y="273"/>
                </a:cubicBezTo>
                <a:cubicBezTo>
                  <a:pt x="195" y="273"/>
                  <a:pt x="195" y="273"/>
                  <a:pt x="195" y="273"/>
                </a:cubicBezTo>
                <a:cubicBezTo>
                  <a:pt x="195" y="272"/>
                  <a:pt x="195" y="271"/>
                  <a:pt x="194" y="271"/>
                </a:cubicBezTo>
                <a:cubicBezTo>
                  <a:pt x="193" y="271"/>
                  <a:pt x="193" y="270"/>
                  <a:pt x="192" y="269"/>
                </a:cubicBezTo>
                <a:cubicBezTo>
                  <a:pt x="192" y="269"/>
                  <a:pt x="192" y="268"/>
                  <a:pt x="192" y="268"/>
                </a:cubicBezTo>
                <a:cubicBezTo>
                  <a:pt x="192" y="268"/>
                  <a:pt x="191" y="268"/>
                  <a:pt x="191" y="268"/>
                </a:cubicBezTo>
                <a:cubicBezTo>
                  <a:pt x="191" y="268"/>
                  <a:pt x="190" y="269"/>
                  <a:pt x="190" y="268"/>
                </a:cubicBezTo>
                <a:cubicBezTo>
                  <a:pt x="190" y="269"/>
                  <a:pt x="190" y="270"/>
                  <a:pt x="189" y="270"/>
                </a:cubicBezTo>
                <a:cubicBezTo>
                  <a:pt x="189" y="271"/>
                  <a:pt x="189" y="271"/>
                  <a:pt x="190" y="271"/>
                </a:cubicBezTo>
                <a:cubicBezTo>
                  <a:pt x="191" y="271"/>
                  <a:pt x="192" y="271"/>
                  <a:pt x="193" y="271"/>
                </a:cubicBezTo>
                <a:close/>
                <a:moveTo>
                  <a:pt x="191" y="280"/>
                </a:moveTo>
                <a:cubicBezTo>
                  <a:pt x="191" y="280"/>
                  <a:pt x="190" y="280"/>
                  <a:pt x="190" y="281"/>
                </a:cubicBezTo>
                <a:cubicBezTo>
                  <a:pt x="190" y="281"/>
                  <a:pt x="191" y="281"/>
                  <a:pt x="191" y="281"/>
                </a:cubicBezTo>
                <a:cubicBezTo>
                  <a:pt x="191" y="281"/>
                  <a:pt x="191" y="281"/>
                  <a:pt x="191" y="281"/>
                </a:cubicBezTo>
                <a:cubicBezTo>
                  <a:pt x="191" y="280"/>
                  <a:pt x="191" y="280"/>
                  <a:pt x="191" y="280"/>
                </a:cubicBezTo>
                <a:close/>
                <a:moveTo>
                  <a:pt x="186" y="279"/>
                </a:moveTo>
                <a:cubicBezTo>
                  <a:pt x="186" y="279"/>
                  <a:pt x="187" y="278"/>
                  <a:pt x="187" y="278"/>
                </a:cubicBezTo>
                <a:cubicBezTo>
                  <a:pt x="187" y="278"/>
                  <a:pt x="187" y="277"/>
                  <a:pt x="186" y="278"/>
                </a:cubicBezTo>
                <a:cubicBezTo>
                  <a:pt x="186" y="278"/>
                  <a:pt x="185" y="278"/>
                  <a:pt x="184" y="278"/>
                </a:cubicBezTo>
                <a:cubicBezTo>
                  <a:pt x="183" y="278"/>
                  <a:pt x="183" y="278"/>
                  <a:pt x="182" y="278"/>
                </a:cubicBezTo>
                <a:cubicBezTo>
                  <a:pt x="182" y="278"/>
                  <a:pt x="182" y="279"/>
                  <a:pt x="182" y="279"/>
                </a:cubicBezTo>
                <a:cubicBezTo>
                  <a:pt x="182" y="279"/>
                  <a:pt x="182" y="279"/>
                  <a:pt x="182" y="279"/>
                </a:cubicBezTo>
                <a:cubicBezTo>
                  <a:pt x="184" y="279"/>
                  <a:pt x="185" y="278"/>
                  <a:pt x="186" y="279"/>
                </a:cubicBezTo>
                <a:close/>
                <a:moveTo>
                  <a:pt x="186" y="280"/>
                </a:moveTo>
                <a:cubicBezTo>
                  <a:pt x="185" y="280"/>
                  <a:pt x="185" y="280"/>
                  <a:pt x="185" y="280"/>
                </a:cubicBezTo>
                <a:cubicBezTo>
                  <a:pt x="185" y="280"/>
                  <a:pt x="186" y="280"/>
                  <a:pt x="186" y="280"/>
                </a:cubicBezTo>
                <a:cubicBezTo>
                  <a:pt x="186" y="280"/>
                  <a:pt x="186" y="280"/>
                  <a:pt x="186" y="280"/>
                </a:cubicBezTo>
                <a:close/>
                <a:moveTo>
                  <a:pt x="176" y="278"/>
                </a:moveTo>
                <a:cubicBezTo>
                  <a:pt x="176" y="278"/>
                  <a:pt x="176" y="278"/>
                  <a:pt x="176" y="279"/>
                </a:cubicBezTo>
                <a:cubicBezTo>
                  <a:pt x="176" y="279"/>
                  <a:pt x="176" y="279"/>
                  <a:pt x="176" y="279"/>
                </a:cubicBezTo>
                <a:cubicBezTo>
                  <a:pt x="176" y="279"/>
                  <a:pt x="176" y="279"/>
                  <a:pt x="176" y="279"/>
                </a:cubicBezTo>
                <a:cubicBezTo>
                  <a:pt x="176" y="279"/>
                  <a:pt x="176" y="278"/>
                  <a:pt x="176" y="278"/>
                </a:cubicBezTo>
                <a:close/>
                <a:moveTo>
                  <a:pt x="181" y="277"/>
                </a:moveTo>
                <a:cubicBezTo>
                  <a:pt x="181" y="277"/>
                  <a:pt x="182" y="276"/>
                  <a:pt x="183" y="277"/>
                </a:cubicBezTo>
                <a:cubicBezTo>
                  <a:pt x="183" y="277"/>
                  <a:pt x="184" y="277"/>
                  <a:pt x="184" y="276"/>
                </a:cubicBezTo>
                <a:cubicBezTo>
                  <a:pt x="184" y="276"/>
                  <a:pt x="183" y="275"/>
                  <a:pt x="183" y="276"/>
                </a:cubicBezTo>
                <a:cubicBezTo>
                  <a:pt x="182" y="276"/>
                  <a:pt x="182" y="275"/>
                  <a:pt x="181" y="276"/>
                </a:cubicBezTo>
                <a:cubicBezTo>
                  <a:pt x="181" y="276"/>
                  <a:pt x="181" y="276"/>
                  <a:pt x="181" y="276"/>
                </a:cubicBezTo>
                <a:cubicBezTo>
                  <a:pt x="181" y="276"/>
                  <a:pt x="180" y="277"/>
                  <a:pt x="180" y="276"/>
                </a:cubicBezTo>
                <a:cubicBezTo>
                  <a:pt x="179" y="275"/>
                  <a:pt x="178" y="276"/>
                  <a:pt x="177" y="276"/>
                </a:cubicBezTo>
                <a:cubicBezTo>
                  <a:pt x="175" y="277"/>
                  <a:pt x="175" y="277"/>
                  <a:pt x="176" y="278"/>
                </a:cubicBezTo>
                <a:cubicBezTo>
                  <a:pt x="178" y="278"/>
                  <a:pt x="180" y="279"/>
                  <a:pt x="181" y="277"/>
                </a:cubicBezTo>
                <a:close/>
                <a:moveTo>
                  <a:pt x="188" y="276"/>
                </a:moveTo>
                <a:cubicBezTo>
                  <a:pt x="188" y="276"/>
                  <a:pt x="188" y="276"/>
                  <a:pt x="188" y="276"/>
                </a:cubicBezTo>
                <a:cubicBezTo>
                  <a:pt x="188" y="276"/>
                  <a:pt x="187" y="276"/>
                  <a:pt x="187" y="276"/>
                </a:cubicBezTo>
                <a:cubicBezTo>
                  <a:pt x="187" y="276"/>
                  <a:pt x="186" y="276"/>
                  <a:pt x="185" y="276"/>
                </a:cubicBezTo>
                <a:cubicBezTo>
                  <a:pt x="185" y="276"/>
                  <a:pt x="185" y="276"/>
                  <a:pt x="185" y="276"/>
                </a:cubicBezTo>
                <a:cubicBezTo>
                  <a:pt x="185" y="276"/>
                  <a:pt x="185" y="277"/>
                  <a:pt x="185" y="277"/>
                </a:cubicBezTo>
                <a:cubicBezTo>
                  <a:pt x="185" y="277"/>
                  <a:pt x="187" y="277"/>
                  <a:pt x="188" y="276"/>
                </a:cubicBezTo>
                <a:close/>
                <a:moveTo>
                  <a:pt x="187" y="271"/>
                </a:moveTo>
                <a:cubicBezTo>
                  <a:pt x="187" y="271"/>
                  <a:pt x="188" y="271"/>
                  <a:pt x="188" y="271"/>
                </a:cubicBezTo>
                <a:cubicBezTo>
                  <a:pt x="188" y="271"/>
                  <a:pt x="188" y="271"/>
                  <a:pt x="188" y="271"/>
                </a:cubicBezTo>
                <a:cubicBezTo>
                  <a:pt x="188" y="271"/>
                  <a:pt x="188" y="270"/>
                  <a:pt x="188" y="270"/>
                </a:cubicBezTo>
                <a:cubicBezTo>
                  <a:pt x="187" y="270"/>
                  <a:pt x="187" y="270"/>
                  <a:pt x="186" y="270"/>
                </a:cubicBezTo>
                <a:cubicBezTo>
                  <a:pt x="186" y="270"/>
                  <a:pt x="186" y="270"/>
                  <a:pt x="186" y="270"/>
                </a:cubicBezTo>
                <a:cubicBezTo>
                  <a:pt x="186" y="271"/>
                  <a:pt x="187" y="271"/>
                  <a:pt x="187" y="271"/>
                </a:cubicBezTo>
                <a:close/>
                <a:moveTo>
                  <a:pt x="188" y="273"/>
                </a:moveTo>
                <a:cubicBezTo>
                  <a:pt x="188" y="273"/>
                  <a:pt x="188" y="272"/>
                  <a:pt x="188" y="272"/>
                </a:cubicBezTo>
                <a:cubicBezTo>
                  <a:pt x="188" y="272"/>
                  <a:pt x="188" y="272"/>
                  <a:pt x="187" y="272"/>
                </a:cubicBezTo>
                <a:cubicBezTo>
                  <a:pt x="187" y="272"/>
                  <a:pt x="187" y="272"/>
                  <a:pt x="187" y="272"/>
                </a:cubicBezTo>
                <a:cubicBezTo>
                  <a:pt x="187" y="273"/>
                  <a:pt x="187" y="273"/>
                  <a:pt x="188" y="273"/>
                </a:cubicBezTo>
                <a:close/>
                <a:moveTo>
                  <a:pt x="188" y="273"/>
                </a:moveTo>
                <a:cubicBezTo>
                  <a:pt x="188" y="273"/>
                  <a:pt x="188" y="273"/>
                  <a:pt x="188" y="273"/>
                </a:cubicBezTo>
                <a:cubicBezTo>
                  <a:pt x="188" y="273"/>
                  <a:pt x="188" y="273"/>
                  <a:pt x="188" y="273"/>
                </a:cubicBezTo>
                <a:cubicBezTo>
                  <a:pt x="188" y="273"/>
                  <a:pt x="188" y="273"/>
                  <a:pt x="188" y="273"/>
                </a:cubicBezTo>
                <a:cubicBezTo>
                  <a:pt x="188" y="273"/>
                  <a:pt x="188" y="273"/>
                  <a:pt x="188" y="273"/>
                </a:cubicBezTo>
                <a:close/>
                <a:moveTo>
                  <a:pt x="189" y="269"/>
                </a:moveTo>
                <a:cubicBezTo>
                  <a:pt x="189" y="268"/>
                  <a:pt x="189" y="268"/>
                  <a:pt x="190" y="268"/>
                </a:cubicBezTo>
                <a:cubicBezTo>
                  <a:pt x="190" y="268"/>
                  <a:pt x="189" y="267"/>
                  <a:pt x="190" y="267"/>
                </a:cubicBezTo>
                <a:cubicBezTo>
                  <a:pt x="191" y="267"/>
                  <a:pt x="191" y="267"/>
                  <a:pt x="191" y="266"/>
                </a:cubicBezTo>
                <a:cubicBezTo>
                  <a:pt x="191" y="266"/>
                  <a:pt x="191" y="265"/>
                  <a:pt x="190" y="265"/>
                </a:cubicBezTo>
                <a:cubicBezTo>
                  <a:pt x="190" y="265"/>
                  <a:pt x="190" y="265"/>
                  <a:pt x="190" y="265"/>
                </a:cubicBezTo>
                <a:cubicBezTo>
                  <a:pt x="189" y="265"/>
                  <a:pt x="189" y="265"/>
                  <a:pt x="188" y="265"/>
                </a:cubicBezTo>
                <a:cubicBezTo>
                  <a:pt x="188" y="266"/>
                  <a:pt x="189" y="266"/>
                  <a:pt x="189" y="266"/>
                </a:cubicBezTo>
                <a:cubicBezTo>
                  <a:pt x="189" y="266"/>
                  <a:pt x="189" y="266"/>
                  <a:pt x="189" y="266"/>
                </a:cubicBezTo>
                <a:cubicBezTo>
                  <a:pt x="189" y="267"/>
                  <a:pt x="189" y="267"/>
                  <a:pt x="189" y="267"/>
                </a:cubicBezTo>
                <a:cubicBezTo>
                  <a:pt x="189" y="267"/>
                  <a:pt x="189" y="267"/>
                  <a:pt x="189" y="267"/>
                </a:cubicBezTo>
                <a:cubicBezTo>
                  <a:pt x="188" y="267"/>
                  <a:pt x="188" y="267"/>
                  <a:pt x="188" y="267"/>
                </a:cubicBezTo>
                <a:cubicBezTo>
                  <a:pt x="188" y="266"/>
                  <a:pt x="186" y="267"/>
                  <a:pt x="187" y="266"/>
                </a:cubicBezTo>
                <a:cubicBezTo>
                  <a:pt x="187" y="266"/>
                  <a:pt x="187" y="265"/>
                  <a:pt x="187" y="265"/>
                </a:cubicBezTo>
                <a:cubicBezTo>
                  <a:pt x="187" y="265"/>
                  <a:pt x="186" y="265"/>
                  <a:pt x="186" y="264"/>
                </a:cubicBezTo>
                <a:cubicBezTo>
                  <a:pt x="186" y="264"/>
                  <a:pt x="185" y="264"/>
                  <a:pt x="185" y="264"/>
                </a:cubicBezTo>
                <a:cubicBezTo>
                  <a:pt x="185" y="265"/>
                  <a:pt x="185" y="265"/>
                  <a:pt x="185" y="265"/>
                </a:cubicBezTo>
                <a:cubicBezTo>
                  <a:pt x="184" y="265"/>
                  <a:pt x="184" y="266"/>
                  <a:pt x="185" y="266"/>
                </a:cubicBezTo>
                <a:cubicBezTo>
                  <a:pt x="185" y="266"/>
                  <a:pt x="185" y="266"/>
                  <a:pt x="185" y="266"/>
                </a:cubicBezTo>
                <a:cubicBezTo>
                  <a:pt x="185" y="268"/>
                  <a:pt x="187" y="269"/>
                  <a:pt x="188" y="269"/>
                </a:cubicBezTo>
                <a:cubicBezTo>
                  <a:pt x="188" y="270"/>
                  <a:pt x="189" y="270"/>
                  <a:pt x="189" y="269"/>
                </a:cubicBezTo>
                <a:close/>
                <a:moveTo>
                  <a:pt x="180" y="267"/>
                </a:moveTo>
                <a:cubicBezTo>
                  <a:pt x="181" y="267"/>
                  <a:pt x="182" y="267"/>
                  <a:pt x="183" y="267"/>
                </a:cubicBezTo>
                <a:cubicBezTo>
                  <a:pt x="183" y="268"/>
                  <a:pt x="183" y="267"/>
                  <a:pt x="184" y="267"/>
                </a:cubicBezTo>
                <a:cubicBezTo>
                  <a:pt x="184" y="267"/>
                  <a:pt x="183" y="267"/>
                  <a:pt x="183" y="267"/>
                </a:cubicBezTo>
                <a:cubicBezTo>
                  <a:pt x="183" y="267"/>
                  <a:pt x="183" y="266"/>
                  <a:pt x="183" y="266"/>
                </a:cubicBezTo>
                <a:cubicBezTo>
                  <a:pt x="184" y="266"/>
                  <a:pt x="184" y="265"/>
                  <a:pt x="183" y="265"/>
                </a:cubicBezTo>
                <a:cubicBezTo>
                  <a:pt x="183" y="265"/>
                  <a:pt x="183" y="265"/>
                  <a:pt x="183" y="265"/>
                </a:cubicBezTo>
                <a:cubicBezTo>
                  <a:pt x="183" y="265"/>
                  <a:pt x="183" y="264"/>
                  <a:pt x="184" y="264"/>
                </a:cubicBezTo>
                <a:cubicBezTo>
                  <a:pt x="183" y="264"/>
                  <a:pt x="183" y="264"/>
                  <a:pt x="183" y="264"/>
                </a:cubicBezTo>
                <a:cubicBezTo>
                  <a:pt x="183" y="264"/>
                  <a:pt x="182" y="265"/>
                  <a:pt x="182" y="265"/>
                </a:cubicBezTo>
                <a:cubicBezTo>
                  <a:pt x="182" y="266"/>
                  <a:pt x="181" y="266"/>
                  <a:pt x="181" y="266"/>
                </a:cubicBezTo>
                <a:cubicBezTo>
                  <a:pt x="181" y="265"/>
                  <a:pt x="180" y="265"/>
                  <a:pt x="179" y="265"/>
                </a:cubicBezTo>
                <a:cubicBezTo>
                  <a:pt x="179" y="265"/>
                  <a:pt x="178" y="265"/>
                  <a:pt x="177" y="265"/>
                </a:cubicBezTo>
                <a:cubicBezTo>
                  <a:pt x="177" y="265"/>
                  <a:pt x="177" y="266"/>
                  <a:pt x="177" y="266"/>
                </a:cubicBezTo>
                <a:cubicBezTo>
                  <a:pt x="177" y="266"/>
                  <a:pt x="177" y="266"/>
                  <a:pt x="178" y="267"/>
                </a:cubicBezTo>
                <a:cubicBezTo>
                  <a:pt x="178" y="267"/>
                  <a:pt x="179" y="267"/>
                  <a:pt x="179" y="267"/>
                </a:cubicBezTo>
                <a:cubicBezTo>
                  <a:pt x="179" y="268"/>
                  <a:pt x="179" y="268"/>
                  <a:pt x="180" y="267"/>
                </a:cubicBezTo>
                <a:close/>
                <a:moveTo>
                  <a:pt x="179" y="269"/>
                </a:moveTo>
                <a:cubicBezTo>
                  <a:pt x="178" y="269"/>
                  <a:pt x="178" y="269"/>
                  <a:pt x="178" y="269"/>
                </a:cubicBezTo>
                <a:cubicBezTo>
                  <a:pt x="178" y="269"/>
                  <a:pt x="179" y="269"/>
                  <a:pt x="179" y="269"/>
                </a:cubicBezTo>
                <a:cubicBezTo>
                  <a:pt x="179" y="269"/>
                  <a:pt x="179" y="269"/>
                  <a:pt x="179" y="269"/>
                </a:cubicBezTo>
                <a:cubicBezTo>
                  <a:pt x="179" y="269"/>
                  <a:pt x="179" y="269"/>
                  <a:pt x="179" y="269"/>
                </a:cubicBezTo>
                <a:close/>
                <a:moveTo>
                  <a:pt x="178" y="270"/>
                </a:moveTo>
                <a:cubicBezTo>
                  <a:pt x="178" y="270"/>
                  <a:pt x="178" y="270"/>
                  <a:pt x="178" y="270"/>
                </a:cubicBezTo>
                <a:cubicBezTo>
                  <a:pt x="178" y="270"/>
                  <a:pt x="178" y="270"/>
                  <a:pt x="178" y="270"/>
                </a:cubicBezTo>
                <a:cubicBezTo>
                  <a:pt x="178" y="270"/>
                  <a:pt x="178" y="270"/>
                  <a:pt x="178" y="270"/>
                </a:cubicBezTo>
                <a:close/>
                <a:moveTo>
                  <a:pt x="177" y="270"/>
                </a:moveTo>
                <a:cubicBezTo>
                  <a:pt x="177" y="270"/>
                  <a:pt x="177" y="270"/>
                  <a:pt x="177" y="270"/>
                </a:cubicBezTo>
                <a:cubicBezTo>
                  <a:pt x="177" y="270"/>
                  <a:pt x="177" y="270"/>
                  <a:pt x="177" y="270"/>
                </a:cubicBezTo>
                <a:cubicBezTo>
                  <a:pt x="177" y="270"/>
                  <a:pt x="177" y="270"/>
                  <a:pt x="177" y="270"/>
                </a:cubicBezTo>
                <a:close/>
                <a:moveTo>
                  <a:pt x="179" y="254"/>
                </a:moveTo>
                <a:cubicBezTo>
                  <a:pt x="178" y="254"/>
                  <a:pt x="178" y="254"/>
                  <a:pt x="178" y="254"/>
                </a:cubicBezTo>
                <a:cubicBezTo>
                  <a:pt x="178" y="254"/>
                  <a:pt x="178" y="254"/>
                  <a:pt x="178" y="254"/>
                </a:cubicBezTo>
                <a:cubicBezTo>
                  <a:pt x="178" y="254"/>
                  <a:pt x="178" y="254"/>
                  <a:pt x="178" y="254"/>
                </a:cubicBezTo>
                <a:cubicBezTo>
                  <a:pt x="178" y="254"/>
                  <a:pt x="178" y="254"/>
                  <a:pt x="179" y="254"/>
                </a:cubicBezTo>
                <a:close/>
                <a:moveTo>
                  <a:pt x="178" y="255"/>
                </a:moveTo>
                <a:cubicBezTo>
                  <a:pt x="178" y="255"/>
                  <a:pt x="178" y="256"/>
                  <a:pt x="178" y="256"/>
                </a:cubicBezTo>
                <a:cubicBezTo>
                  <a:pt x="179" y="256"/>
                  <a:pt x="179" y="256"/>
                  <a:pt x="179" y="256"/>
                </a:cubicBezTo>
                <a:cubicBezTo>
                  <a:pt x="179" y="255"/>
                  <a:pt x="179" y="255"/>
                  <a:pt x="179" y="255"/>
                </a:cubicBezTo>
                <a:cubicBezTo>
                  <a:pt x="179" y="255"/>
                  <a:pt x="178" y="255"/>
                  <a:pt x="178" y="255"/>
                </a:cubicBezTo>
                <a:close/>
                <a:moveTo>
                  <a:pt x="178" y="263"/>
                </a:moveTo>
                <a:cubicBezTo>
                  <a:pt x="177" y="263"/>
                  <a:pt x="178" y="264"/>
                  <a:pt x="178" y="264"/>
                </a:cubicBezTo>
                <a:cubicBezTo>
                  <a:pt x="178" y="264"/>
                  <a:pt x="178" y="264"/>
                  <a:pt x="178" y="264"/>
                </a:cubicBezTo>
                <a:cubicBezTo>
                  <a:pt x="179" y="264"/>
                  <a:pt x="179" y="264"/>
                  <a:pt x="180" y="264"/>
                </a:cubicBezTo>
                <a:cubicBezTo>
                  <a:pt x="180" y="264"/>
                  <a:pt x="180" y="264"/>
                  <a:pt x="180" y="264"/>
                </a:cubicBezTo>
                <a:cubicBezTo>
                  <a:pt x="180" y="263"/>
                  <a:pt x="180" y="263"/>
                  <a:pt x="181" y="263"/>
                </a:cubicBezTo>
                <a:cubicBezTo>
                  <a:pt x="181" y="263"/>
                  <a:pt x="181" y="263"/>
                  <a:pt x="181" y="263"/>
                </a:cubicBezTo>
                <a:cubicBezTo>
                  <a:pt x="182" y="263"/>
                  <a:pt x="182" y="263"/>
                  <a:pt x="182" y="263"/>
                </a:cubicBezTo>
                <a:cubicBezTo>
                  <a:pt x="182" y="263"/>
                  <a:pt x="183" y="263"/>
                  <a:pt x="183" y="263"/>
                </a:cubicBezTo>
                <a:cubicBezTo>
                  <a:pt x="183" y="263"/>
                  <a:pt x="182" y="263"/>
                  <a:pt x="182" y="262"/>
                </a:cubicBezTo>
                <a:cubicBezTo>
                  <a:pt x="182" y="261"/>
                  <a:pt x="180" y="262"/>
                  <a:pt x="180" y="261"/>
                </a:cubicBezTo>
                <a:cubicBezTo>
                  <a:pt x="180" y="261"/>
                  <a:pt x="179" y="261"/>
                  <a:pt x="179" y="261"/>
                </a:cubicBezTo>
                <a:cubicBezTo>
                  <a:pt x="178" y="261"/>
                  <a:pt x="179" y="262"/>
                  <a:pt x="179" y="262"/>
                </a:cubicBezTo>
                <a:cubicBezTo>
                  <a:pt x="180" y="262"/>
                  <a:pt x="179" y="262"/>
                  <a:pt x="179" y="263"/>
                </a:cubicBezTo>
                <a:cubicBezTo>
                  <a:pt x="178" y="263"/>
                  <a:pt x="178" y="263"/>
                  <a:pt x="178" y="263"/>
                </a:cubicBezTo>
                <a:close/>
                <a:moveTo>
                  <a:pt x="184" y="258"/>
                </a:moveTo>
                <a:cubicBezTo>
                  <a:pt x="183" y="257"/>
                  <a:pt x="183" y="258"/>
                  <a:pt x="183" y="258"/>
                </a:cubicBezTo>
                <a:cubicBezTo>
                  <a:pt x="183" y="258"/>
                  <a:pt x="183" y="258"/>
                  <a:pt x="183" y="258"/>
                </a:cubicBezTo>
                <a:cubicBezTo>
                  <a:pt x="183" y="258"/>
                  <a:pt x="183" y="259"/>
                  <a:pt x="183" y="258"/>
                </a:cubicBezTo>
                <a:cubicBezTo>
                  <a:pt x="183" y="258"/>
                  <a:pt x="183" y="258"/>
                  <a:pt x="184" y="258"/>
                </a:cubicBezTo>
                <a:close/>
                <a:moveTo>
                  <a:pt x="183" y="261"/>
                </a:moveTo>
                <a:cubicBezTo>
                  <a:pt x="183" y="261"/>
                  <a:pt x="183" y="262"/>
                  <a:pt x="183" y="262"/>
                </a:cubicBezTo>
                <a:cubicBezTo>
                  <a:pt x="183" y="262"/>
                  <a:pt x="183" y="262"/>
                  <a:pt x="183" y="262"/>
                </a:cubicBezTo>
                <a:cubicBezTo>
                  <a:pt x="183" y="262"/>
                  <a:pt x="184" y="262"/>
                  <a:pt x="184" y="262"/>
                </a:cubicBezTo>
                <a:cubicBezTo>
                  <a:pt x="183" y="262"/>
                  <a:pt x="183" y="262"/>
                  <a:pt x="183" y="261"/>
                </a:cubicBezTo>
                <a:close/>
                <a:moveTo>
                  <a:pt x="183" y="269"/>
                </a:moveTo>
                <a:cubicBezTo>
                  <a:pt x="183" y="269"/>
                  <a:pt x="183" y="269"/>
                  <a:pt x="183" y="269"/>
                </a:cubicBezTo>
                <a:cubicBezTo>
                  <a:pt x="184" y="269"/>
                  <a:pt x="184" y="269"/>
                  <a:pt x="184" y="269"/>
                </a:cubicBezTo>
                <a:cubicBezTo>
                  <a:pt x="184" y="269"/>
                  <a:pt x="184" y="269"/>
                  <a:pt x="184" y="268"/>
                </a:cubicBezTo>
                <a:cubicBezTo>
                  <a:pt x="183" y="268"/>
                  <a:pt x="183" y="269"/>
                  <a:pt x="183" y="269"/>
                </a:cubicBezTo>
                <a:close/>
                <a:moveTo>
                  <a:pt x="184" y="256"/>
                </a:moveTo>
                <a:cubicBezTo>
                  <a:pt x="184" y="256"/>
                  <a:pt x="184" y="256"/>
                  <a:pt x="184" y="256"/>
                </a:cubicBezTo>
                <a:cubicBezTo>
                  <a:pt x="183" y="257"/>
                  <a:pt x="184" y="257"/>
                  <a:pt x="184" y="257"/>
                </a:cubicBezTo>
                <a:cubicBezTo>
                  <a:pt x="184" y="257"/>
                  <a:pt x="184" y="257"/>
                  <a:pt x="184" y="257"/>
                </a:cubicBezTo>
                <a:cubicBezTo>
                  <a:pt x="184" y="257"/>
                  <a:pt x="184" y="257"/>
                  <a:pt x="184" y="256"/>
                </a:cubicBezTo>
                <a:close/>
                <a:moveTo>
                  <a:pt x="184" y="250"/>
                </a:moveTo>
                <a:cubicBezTo>
                  <a:pt x="184" y="249"/>
                  <a:pt x="184" y="249"/>
                  <a:pt x="184" y="249"/>
                </a:cubicBezTo>
                <a:cubicBezTo>
                  <a:pt x="184" y="249"/>
                  <a:pt x="184" y="249"/>
                  <a:pt x="184" y="249"/>
                </a:cubicBezTo>
                <a:cubicBezTo>
                  <a:pt x="184" y="249"/>
                  <a:pt x="184" y="249"/>
                  <a:pt x="184" y="249"/>
                </a:cubicBezTo>
                <a:cubicBezTo>
                  <a:pt x="184" y="249"/>
                  <a:pt x="184" y="249"/>
                  <a:pt x="184" y="250"/>
                </a:cubicBezTo>
                <a:close/>
                <a:moveTo>
                  <a:pt x="186" y="247"/>
                </a:moveTo>
                <a:cubicBezTo>
                  <a:pt x="187" y="246"/>
                  <a:pt x="188" y="246"/>
                  <a:pt x="188" y="246"/>
                </a:cubicBezTo>
                <a:cubicBezTo>
                  <a:pt x="189" y="245"/>
                  <a:pt x="189" y="245"/>
                  <a:pt x="189" y="246"/>
                </a:cubicBezTo>
                <a:cubicBezTo>
                  <a:pt x="190" y="246"/>
                  <a:pt x="190" y="246"/>
                  <a:pt x="191" y="246"/>
                </a:cubicBezTo>
                <a:cubicBezTo>
                  <a:pt x="191" y="245"/>
                  <a:pt x="191" y="245"/>
                  <a:pt x="191" y="245"/>
                </a:cubicBezTo>
                <a:cubicBezTo>
                  <a:pt x="191" y="244"/>
                  <a:pt x="191" y="244"/>
                  <a:pt x="191" y="244"/>
                </a:cubicBezTo>
                <a:cubicBezTo>
                  <a:pt x="190" y="243"/>
                  <a:pt x="190" y="243"/>
                  <a:pt x="191" y="243"/>
                </a:cubicBezTo>
                <a:cubicBezTo>
                  <a:pt x="191" y="243"/>
                  <a:pt x="191" y="243"/>
                  <a:pt x="192" y="243"/>
                </a:cubicBezTo>
                <a:cubicBezTo>
                  <a:pt x="192" y="242"/>
                  <a:pt x="193" y="242"/>
                  <a:pt x="192" y="242"/>
                </a:cubicBezTo>
                <a:cubicBezTo>
                  <a:pt x="192" y="241"/>
                  <a:pt x="191" y="241"/>
                  <a:pt x="191" y="241"/>
                </a:cubicBezTo>
                <a:cubicBezTo>
                  <a:pt x="191" y="241"/>
                  <a:pt x="190" y="242"/>
                  <a:pt x="190" y="242"/>
                </a:cubicBezTo>
                <a:cubicBezTo>
                  <a:pt x="190" y="242"/>
                  <a:pt x="189" y="242"/>
                  <a:pt x="189" y="242"/>
                </a:cubicBezTo>
                <a:cubicBezTo>
                  <a:pt x="189" y="241"/>
                  <a:pt x="189" y="241"/>
                  <a:pt x="188" y="242"/>
                </a:cubicBezTo>
                <a:cubicBezTo>
                  <a:pt x="188" y="242"/>
                  <a:pt x="188" y="243"/>
                  <a:pt x="188" y="243"/>
                </a:cubicBezTo>
                <a:cubicBezTo>
                  <a:pt x="187" y="243"/>
                  <a:pt x="187" y="243"/>
                  <a:pt x="187" y="244"/>
                </a:cubicBezTo>
                <a:cubicBezTo>
                  <a:pt x="186" y="244"/>
                  <a:pt x="186" y="243"/>
                  <a:pt x="186" y="243"/>
                </a:cubicBezTo>
                <a:cubicBezTo>
                  <a:pt x="186" y="242"/>
                  <a:pt x="186" y="242"/>
                  <a:pt x="185" y="242"/>
                </a:cubicBezTo>
                <a:cubicBezTo>
                  <a:pt x="185" y="243"/>
                  <a:pt x="184" y="243"/>
                  <a:pt x="184" y="243"/>
                </a:cubicBezTo>
                <a:cubicBezTo>
                  <a:pt x="183" y="243"/>
                  <a:pt x="183" y="242"/>
                  <a:pt x="182" y="243"/>
                </a:cubicBezTo>
                <a:cubicBezTo>
                  <a:pt x="182" y="243"/>
                  <a:pt x="182" y="243"/>
                  <a:pt x="181" y="243"/>
                </a:cubicBezTo>
                <a:cubicBezTo>
                  <a:pt x="181" y="243"/>
                  <a:pt x="181" y="242"/>
                  <a:pt x="180" y="243"/>
                </a:cubicBezTo>
                <a:cubicBezTo>
                  <a:pt x="180" y="243"/>
                  <a:pt x="179" y="243"/>
                  <a:pt x="179" y="244"/>
                </a:cubicBezTo>
                <a:cubicBezTo>
                  <a:pt x="180" y="245"/>
                  <a:pt x="178" y="245"/>
                  <a:pt x="178" y="245"/>
                </a:cubicBezTo>
                <a:cubicBezTo>
                  <a:pt x="178" y="245"/>
                  <a:pt x="177" y="245"/>
                  <a:pt x="177" y="245"/>
                </a:cubicBezTo>
                <a:cubicBezTo>
                  <a:pt x="176" y="245"/>
                  <a:pt x="177" y="244"/>
                  <a:pt x="177" y="244"/>
                </a:cubicBezTo>
                <a:cubicBezTo>
                  <a:pt x="178" y="244"/>
                  <a:pt x="178" y="243"/>
                  <a:pt x="178" y="242"/>
                </a:cubicBezTo>
                <a:cubicBezTo>
                  <a:pt x="178" y="242"/>
                  <a:pt x="178" y="241"/>
                  <a:pt x="178" y="241"/>
                </a:cubicBezTo>
                <a:cubicBezTo>
                  <a:pt x="177" y="241"/>
                  <a:pt x="177" y="241"/>
                  <a:pt x="176" y="241"/>
                </a:cubicBezTo>
                <a:cubicBezTo>
                  <a:pt x="176" y="241"/>
                  <a:pt x="175" y="242"/>
                  <a:pt x="175" y="242"/>
                </a:cubicBezTo>
                <a:cubicBezTo>
                  <a:pt x="175" y="242"/>
                  <a:pt x="175" y="243"/>
                  <a:pt x="175" y="243"/>
                </a:cubicBezTo>
                <a:cubicBezTo>
                  <a:pt x="175" y="243"/>
                  <a:pt x="175" y="243"/>
                  <a:pt x="176" y="243"/>
                </a:cubicBezTo>
                <a:cubicBezTo>
                  <a:pt x="176" y="243"/>
                  <a:pt x="176" y="243"/>
                  <a:pt x="176" y="243"/>
                </a:cubicBezTo>
                <a:cubicBezTo>
                  <a:pt x="176" y="243"/>
                  <a:pt x="176" y="244"/>
                  <a:pt x="176" y="244"/>
                </a:cubicBezTo>
                <a:cubicBezTo>
                  <a:pt x="176" y="244"/>
                  <a:pt x="176" y="244"/>
                  <a:pt x="175" y="244"/>
                </a:cubicBezTo>
                <a:cubicBezTo>
                  <a:pt x="175" y="244"/>
                  <a:pt x="175" y="243"/>
                  <a:pt x="175" y="243"/>
                </a:cubicBezTo>
                <a:cubicBezTo>
                  <a:pt x="174" y="243"/>
                  <a:pt x="174" y="244"/>
                  <a:pt x="174" y="244"/>
                </a:cubicBezTo>
                <a:cubicBezTo>
                  <a:pt x="174" y="244"/>
                  <a:pt x="175" y="244"/>
                  <a:pt x="175" y="245"/>
                </a:cubicBezTo>
                <a:cubicBezTo>
                  <a:pt x="175" y="245"/>
                  <a:pt x="174" y="246"/>
                  <a:pt x="174" y="245"/>
                </a:cubicBezTo>
                <a:cubicBezTo>
                  <a:pt x="173" y="245"/>
                  <a:pt x="173" y="245"/>
                  <a:pt x="172" y="246"/>
                </a:cubicBezTo>
                <a:cubicBezTo>
                  <a:pt x="172" y="246"/>
                  <a:pt x="172" y="246"/>
                  <a:pt x="171" y="246"/>
                </a:cubicBezTo>
                <a:cubicBezTo>
                  <a:pt x="171" y="246"/>
                  <a:pt x="170" y="245"/>
                  <a:pt x="170" y="245"/>
                </a:cubicBezTo>
                <a:cubicBezTo>
                  <a:pt x="169" y="245"/>
                  <a:pt x="168" y="245"/>
                  <a:pt x="168" y="246"/>
                </a:cubicBezTo>
                <a:cubicBezTo>
                  <a:pt x="168" y="246"/>
                  <a:pt x="168" y="246"/>
                  <a:pt x="169" y="246"/>
                </a:cubicBezTo>
                <a:cubicBezTo>
                  <a:pt x="169" y="246"/>
                  <a:pt x="169" y="246"/>
                  <a:pt x="169" y="246"/>
                </a:cubicBezTo>
                <a:cubicBezTo>
                  <a:pt x="170" y="247"/>
                  <a:pt x="170" y="248"/>
                  <a:pt x="170" y="248"/>
                </a:cubicBezTo>
                <a:cubicBezTo>
                  <a:pt x="171" y="248"/>
                  <a:pt x="172" y="248"/>
                  <a:pt x="172" y="249"/>
                </a:cubicBezTo>
                <a:cubicBezTo>
                  <a:pt x="172" y="249"/>
                  <a:pt x="173" y="249"/>
                  <a:pt x="173" y="249"/>
                </a:cubicBezTo>
                <a:cubicBezTo>
                  <a:pt x="173" y="249"/>
                  <a:pt x="173" y="249"/>
                  <a:pt x="173" y="249"/>
                </a:cubicBezTo>
                <a:cubicBezTo>
                  <a:pt x="173" y="248"/>
                  <a:pt x="173" y="248"/>
                  <a:pt x="172" y="248"/>
                </a:cubicBezTo>
                <a:cubicBezTo>
                  <a:pt x="172" y="248"/>
                  <a:pt x="172" y="248"/>
                  <a:pt x="172" y="248"/>
                </a:cubicBezTo>
                <a:cubicBezTo>
                  <a:pt x="172" y="248"/>
                  <a:pt x="172" y="248"/>
                  <a:pt x="173" y="248"/>
                </a:cubicBezTo>
                <a:cubicBezTo>
                  <a:pt x="173" y="248"/>
                  <a:pt x="173" y="248"/>
                  <a:pt x="174" y="248"/>
                </a:cubicBezTo>
                <a:cubicBezTo>
                  <a:pt x="174" y="248"/>
                  <a:pt x="175" y="248"/>
                  <a:pt x="175" y="248"/>
                </a:cubicBezTo>
                <a:cubicBezTo>
                  <a:pt x="175" y="247"/>
                  <a:pt x="175" y="247"/>
                  <a:pt x="176" y="247"/>
                </a:cubicBezTo>
                <a:cubicBezTo>
                  <a:pt x="176" y="247"/>
                  <a:pt x="176" y="247"/>
                  <a:pt x="176" y="247"/>
                </a:cubicBezTo>
                <a:cubicBezTo>
                  <a:pt x="176" y="247"/>
                  <a:pt x="176" y="247"/>
                  <a:pt x="176" y="247"/>
                </a:cubicBezTo>
                <a:cubicBezTo>
                  <a:pt x="176" y="248"/>
                  <a:pt x="176" y="248"/>
                  <a:pt x="176" y="248"/>
                </a:cubicBezTo>
                <a:cubicBezTo>
                  <a:pt x="175" y="249"/>
                  <a:pt x="175" y="250"/>
                  <a:pt x="176" y="250"/>
                </a:cubicBezTo>
                <a:cubicBezTo>
                  <a:pt x="177" y="250"/>
                  <a:pt x="177" y="251"/>
                  <a:pt x="177" y="251"/>
                </a:cubicBezTo>
                <a:cubicBezTo>
                  <a:pt x="178" y="252"/>
                  <a:pt x="177" y="252"/>
                  <a:pt x="177" y="252"/>
                </a:cubicBezTo>
                <a:cubicBezTo>
                  <a:pt x="176" y="252"/>
                  <a:pt x="176" y="252"/>
                  <a:pt x="175" y="251"/>
                </a:cubicBezTo>
                <a:cubicBezTo>
                  <a:pt x="175" y="251"/>
                  <a:pt x="175" y="251"/>
                  <a:pt x="174" y="251"/>
                </a:cubicBezTo>
                <a:cubicBezTo>
                  <a:pt x="174" y="252"/>
                  <a:pt x="173" y="252"/>
                  <a:pt x="174" y="253"/>
                </a:cubicBezTo>
                <a:cubicBezTo>
                  <a:pt x="174" y="253"/>
                  <a:pt x="174" y="253"/>
                  <a:pt x="174" y="253"/>
                </a:cubicBezTo>
                <a:cubicBezTo>
                  <a:pt x="176" y="253"/>
                  <a:pt x="177" y="253"/>
                  <a:pt x="179" y="252"/>
                </a:cubicBezTo>
                <a:cubicBezTo>
                  <a:pt x="179" y="252"/>
                  <a:pt x="180" y="252"/>
                  <a:pt x="180" y="251"/>
                </a:cubicBezTo>
                <a:cubicBezTo>
                  <a:pt x="179" y="250"/>
                  <a:pt x="180" y="250"/>
                  <a:pt x="181" y="250"/>
                </a:cubicBezTo>
                <a:cubicBezTo>
                  <a:pt x="181" y="250"/>
                  <a:pt x="181" y="250"/>
                  <a:pt x="182" y="250"/>
                </a:cubicBezTo>
                <a:cubicBezTo>
                  <a:pt x="182" y="251"/>
                  <a:pt x="182" y="250"/>
                  <a:pt x="183" y="249"/>
                </a:cubicBezTo>
                <a:cubicBezTo>
                  <a:pt x="183" y="249"/>
                  <a:pt x="182" y="249"/>
                  <a:pt x="182" y="248"/>
                </a:cubicBezTo>
                <a:cubicBezTo>
                  <a:pt x="181" y="248"/>
                  <a:pt x="180" y="249"/>
                  <a:pt x="179" y="249"/>
                </a:cubicBezTo>
                <a:cubicBezTo>
                  <a:pt x="178" y="249"/>
                  <a:pt x="178" y="249"/>
                  <a:pt x="178" y="249"/>
                </a:cubicBezTo>
                <a:cubicBezTo>
                  <a:pt x="178" y="248"/>
                  <a:pt x="178" y="247"/>
                  <a:pt x="179" y="246"/>
                </a:cubicBezTo>
                <a:cubicBezTo>
                  <a:pt x="179" y="246"/>
                  <a:pt x="179" y="246"/>
                  <a:pt x="179" y="247"/>
                </a:cubicBezTo>
                <a:cubicBezTo>
                  <a:pt x="180" y="247"/>
                  <a:pt x="180" y="248"/>
                  <a:pt x="181" y="247"/>
                </a:cubicBezTo>
                <a:cubicBezTo>
                  <a:pt x="183" y="247"/>
                  <a:pt x="185" y="247"/>
                  <a:pt x="186" y="247"/>
                </a:cubicBezTo>
                <a:close/>
                <a:moveTo>
                  <a:pt x="176" y="256"/>
                </a:moveTo>
                <a:cubicBezTo>
                  <a:pt x="176" y="256"/>
                  <a:pt x="176" y="256"/>
                  <a:pt x="176" y="256"/>
                </a:cubicBezTo>
                <a:cubicBezTo>
                  <a:pt x="176" y="257"/>
                  <a:pt x="176" y="257"/>
                  <a:pt x="177" y="257"/>
                </a:cubicBezTo>
                <a:cubicBezTo>
                  <a:pt x="177" y="257"/>
                  <a:pt x="177" y="257"/>
                  <a:pt x="177" y="257"/>
                </a:cubicBezTo>
                <a:cubicBezTo>
                  <a:pt x="177" y="257"/>
                  <a:pt x="177" y="257"/>
                  <a:pt x="177" y="257"/>
                </a:cubicBezTo>
                <a:cubicBezTo>
                  <a:pt x="177" y="257"/>
                  <a:pt x="177" y="256"/>
                  <a:pt x="176" y="256"/>
                </a:cubicBezTo>
                <a:close/>
                <a:moveTo>
                  <a:pt x="177" y="255"/>
                </a:moveTo>
                <a:cubicBezTo>
                  <a:pt x="177" y="255"/>
                  <a:pt x="177" y="255"/>
                  <a:pt x="177" y="255"/>
                </a:cubicBezTo>
                <a:cubicBezTo>
                  <a:pt x="177" y="255"/>
                  <a:pt x="177" y="255"/>
                  <a:pt x="177" y="255"/>
                </a:cubicBezTo>
                <a:cubicBezTo>
                  <a:pt x="177" y="255"/>
                  <a:pt x="177" y="255"/>
                  <a:pt x="177" y="255"/>
                </a:cubicBezTo>
                <a:cubicBezTo>
                  <a:pt x="177" y="255"/>
                  <a:pt x="177" y="255"/>
                  <a:pt x="177" y="255"/>
                </a:cubicBezTo>
                <a:close/>
                <a:moveTo>
                  <a:pt x="175" y="256"/>
                </a:moveTo>
                <a:cubicBezTo>
                  <a:pt x="175" y="256"/>
                  <a:pt x="175" y="256"/>
                  <a:pt x="175" y="256"/>
                </a:cubicBezTo>
                <a:cubicBezTo>
                  <a:pt x="175" y="256"/>
                  <a:pt x="175" y="256"/>
                  <a:pt x="175" y="256"/>
                </a:cubicBezTo>
                <a:cubicBezTo>
                  <a:pt x="175" y="256"/>
                  <a:pt x="175" y="256"/>
                  <a:pt x="175" y="256"/>
                </a:cubicBezTo>
                <a:cubicBezTo>
                  <a:pt x="175" y="256"/>
                  <a:pt x="175" y="256"/>
                  <a:pt x="175" y="256"/>
                </a:cubicBezTo>
                <a:close/>
                <a:moveTo>
                  <a:pt x="173" y="257"/>
                </a:moveTo>
                <a:cubicBezTo>
                  <a:pt x="174" y="257"/>
                  <a:pt x="174" y="257"/>
                  <a:pt x="174" y="256"/>
                </a:cubicBezTo>
                <a:cubicBezTo>
                  <a:pt x="174" y="256"/>
                  <a:pt x="174" y="256"/>
                  <a:pt x="173" y="256"/>
                </a:cubicBezTo>
                <a:cubicBezTo>
                  <a:pt x="173" y="256"/>
                  <a:pt x="173" y="256"/>
                  <a:pt x="173" y="256"/>
                </a:cubicBezTo>
                <a:cubicBezTo>
                  <a:pt x="173" y="256"/>
                  <a:pt x="173" y="257"/>
                  <a:pt x="173" y="257"/>
                </a:cubicBezTo>
                <a:close/>
                <a:moveTo>
                  <a:pt x="173" y="258"/>
                </a:moveTo>
                <a:cubicBezTo>
                  <a:pt x="173" y="258"/>
                  <a:pt x="173" y="258"/>
                  <a:pt x="172" y="258"/>
                </a:cubicBezTo>
                <a:cubicBezTo>
                  <a:pt x="173" y="258"/>
                  <a:pt x="173" y="258"/>
                  <a:pt x="173" y="258"/>
                </a:cubicBezTo>
                <a:cubicBezTo>
                  <a:pt x="173" y="258"/>
                  <a:pt x="173" y="258"/>
                  <a:pt x="173" y="258"/>
                </a:cubicBezTo>
                <a:cubicBezTo>
                  <a:pt x="173" y="258"/>
                  <a:pt x="173" y="258"/>
                  <a:pt x="173" y="258"/>
                </a:cubicBezTo>
                <a:close/>
                <a:moveTo>
                  <a:pt x="173" y="251"/>
                </a:moveTo>
                <a:cubicBezTo>
                  <a:pt x="173" y="251"/>
                  <a:pt x="173" y="251"/>
                  <a:pt x="173" y="251"/>
                </a:cubicBezTo>
                <a:cubicBezTo>
                  <a:pt x="173" y="251"/>
                  <a:pt x="173" y="251"/>
                  <a:pt x="173" y="251"/>
                </a:cubicBezTo>
                <a:cubicBezTo>
                  <a:pt x="173" y="251"/>
                  <a:pt x="173" y="251"/>
                  <a:pt x="173" y="251"/>
                </a:cubicBezTo>
                <a:close/>
                <a:moveTo>
                  <a:pt x="171" y="251"/>
                </a:moveTo>
                <a:cubicBezTo>
                  <a:pt x="171" y="250"/>
                  <a:pt x="170" y="250"/>
                  <a:pt x="169" y="250"/>
                </a:cubicBezTo>
                <a:cubicBezTo>
                  <a:pt x="169" y="250"/>
                  <a:pt x="169" y="250"/>
                  <a:pt x="168" y="250"/>
                </a:cubicBezTo>
                <a:cubicBezTo>
                  <a:pt x="168" y="250"/>
                  <a:pt x="168" y="251"/>
                  <a:pt x="168" y="251"/>
                </a:cubicBezTo>
                <a:cubicBezTo>
                  <a:pt x="170" y="251"/>
                  <a:pt x="169" y="252"/>
                  <a:pt x="169" y="253"/>
                </a:cubicBezTo>
                <a:cubicBezTo>
                  <a:pt x="169" y="253"/>
                  <a:pt x="170" y="253"/>
                  <a:pt x="170" y="253"/>
                </a:cubicBezTo>
                <a:cubicBezTo>
                  <a:pt x="170" y="252"/>
                  <a:pt x="171" y="252"/>
                  <a:pt x="171" y="251"/>
                </a:cubicBezTo>
                <a:close/>
                <a:moveTo>
                  <a:pt x="170" y="254"/>
                </a:moveTo>
                <a:cubicBezTo>
                  <a:pt x="170" y="254"/>
                  <a:pt x="170" y="255"/>
                  <a:pt x="170" y="255"/>
                </a:cubicBezTo>
                <a:cubicBezTo>
                  <a:pt x="170" y="255"/>
                  <a:pt x="170" y="255"/>
                  <a:pt x="170" y="255"/>
                </a:cubicBezTo>
                <a:cubicBezTo>
                  <a:pt x="170" y="255"/>
                  <a:pt x="170" y="254"/>
                  <a:pt x="170" y="254"/>
                </a:cubicBezTo>
                <a:close/>
                <a:moveTo>
                  <a:pt x="168" y="257"/>
                </a:moveTo>
                <a:cubicBezTo>
                  <a:pt x="168" y="257"/>
                  <a:pt x="168" y="257"/>
                  <a:pt x="168" y="258"/>
                </a:cubicBezTo>
                <a:cubicBezTo>
                  <a:pt x="168" y="258"/>
                  <a:pt x="168" y="258"/>
                  <a:pt x="168" y="258"/>
                </a:cubicBezTo>
                <a:cubicBezTo>
                  <a:pt x="169" y="258"/>
                  <a:pt x="169" y="257"/>
                  <a:pt x="169" y="257"/>
                </a:cubicBezTo>
                <a:cubicBezTo>
                  <a:pt x="169" y="257"/>
                  <a:pt x="168" y="257"/>
                  <a:pt x="168" y="257"/>
                </a:cubicBezTo>
                <a:close/>
                <a:moveTo>
                  <a:pt x="171" y="253"/>
                </a:moveTo>
                <a:cubicBezTo>
                  <a:pt x="171" y="254"/>
                  <a:pt x="171" y="254"/>
                  <a:pt x="171" y="254"/>
                </a:cubicBezTo>
                <a:cubicBezTo>
                  <a:pt x="172" y="254"/>
                  <a:pt x="172" y="253"/>
                  <a:pt x="172" y="253"/>
                </a:cubicBezTo>
                <a:cubicBezTo>
                  <a:pt x="172" y="253"/>
                  <a:pt x="172" y="253"/>
                  <a:pt x="171" y="253"/>
                </a:cubicBezTo>
                <a:cubicBezTo>
                  <a:pt x="171" y="253"/>
                  <a:pt x="171" y="253"/>
                  <a:pt x="171" y="253"/>
                </a:cubicBezTo>
                <a:close/>
                <a:moveTo>
                  <a:pt x="171" y="250"/>
                </a:moveTo>
                <a:cubicBezTo>
                  <a:pt x="171" y="249"/>
                  <a:pt x="171" y="249"/>
                  <a:pt x="171" y="249"/>
                </a:cubicBezTo>
                <a:cubicBezTo>
                  <a:pt x="171" y="249"/>
                  <a:pt x="171" y="249"/>
                  <a:pt x="171" y="249"/>
                </a:cubicBezTo>
                <a:cubicBezTo>
                  <a:pt x="171" y="249"/>
                  <a:pt x="171" y="249"/>
                  <a:pt x="171" y="250"/>
                </a:cubicBezTo>
                <a:close/>
                <a:moveTo>
                  <a:pt x="167" y="240"/>
                </a:moveTo>
                <a:cubicBezTo>
                  <a:pt x="167" y="240"/>
                  <a:pt x="167" y="240"/>
                  <a:pt x="167" y="240"/>
                </a:cubicBezTo>
                <a:cubicBezTo>
                  <a:pt x="168" y="240"/>
                  <a:pt x="168" y="240"/>
                  <a:pt x="168" y="239"/>
                </a:cubicBezTo>
                <a:cubicBezTo>
                  <a:pt x="168" y="239"/>
                  <a:pt x="168" y="239"/>
                  <a:pt x="168" y="239"/>
                </a:cubicBezTo>
                <a:cubicBezTo>
                  <a:pt x="168" y="239"/>
                  <a:pt x="168" y="239"/>
                  <a:pt x="168" y="238"/>
                </a:cubicBezTo>
                <a:cubicBezTo>
                  <a:pt x="168" y="239"/>
                  <a:pt x="168" y="239"/>
                  <a:pt x="167" y="239"/>
                </a:cubicBezTo>
                <a:cubicBezTo>
                  <a:pt x="167" y="239"/>
                  <a:pt x="167" y="239"/>
                  <a:pt x="167" y="239"/>
                </a:cubicBezTo>
                <a:cubicBezTo>
                  <a:pt x="167" y="239"/>
                  <a:pt x="167" y="240"/>
                  <a:pt x="167" y="240"/>
                </a:cubicBezTo>
                <a:close/>
                <a:moveTo>
                  <a:pt x="166" y="248"/>
                </a:moveTo>
                <a:cubicBezTo>
                  <a:pt x="166" y="248"/>
                  <a:pt x="166" y="248"/>
                  <a:pt x="166" y="249"/>
                </a:cubicBezTo>
                <a:cubicBezTo>
                  <a:pt x="166" y="249"/>
                  <a:pt x="166" y="249"/>
                  <a:pt x="167" y="249"/>
                </a:cubicBezTo>
                <a:cubicBezTo>
                  <a:pt x="167" y="249"/>
                  <a:pt x="167" y="249"/>
                  <a:pt x="167" y="248"/>
                </a:cubicBezTo>
                <a:cubicBezTo>
                  <a:pt x="167" y="248"/>
                  <a:pt x="167" y="248"/>
                  <a:pt x="166" y="248"/>
                </a:cubicBezTo>
                <a:close/>
                <a:moveTo>
                  <a:pt x="167" y="241"/>
                </a:moveTo>
                <a:cubicBezTo>
                  <a:pt x="167" y="241"/>
                  <a:pt x="168" y="242"/>
                  <a:pt x="168" y="242"/>
                </a:cubicBezTo>
                <a:cubicBezTo>
                  <a:pt x="168" y="242"/>
                  <a:pt x="169" y="242"/>
                  <a:pt x="169" y="242"/>
                </a:cubicBezTo>
                <a:cubicBezTo>
                  <a:pt x="170" y="242"/>
                  <a:pt x="170" y="241"/>
                  <a:pt x="170" y="241"/>
                </a:cubicBezTo>
                <a:cubicBezTo>
                  <a:pt x="170" y="240"/>
                  <a:pt x="170" y="239"/>
                  <a:pt x="170" y="238"/>
                </a:cubicBezTo>
                <a:cubicBezTo>
                  <a:pt x="170" y="238"/>
                  <a:pt x="170" y="238"/>
                  <a:pt x="170" y="238"/>
                </a:cubicBezTo>
                <a:cubicBezTo>
                  <a:pt x="170" y="238"/>
                  <a:pt x="169" y="238"/>
                  <a:pt x="169" y="238"/>
                </a:cubicBezTo>
                <a:cubicBezTo>
                  <a:pt x="169" y="238"/>
                  <a:pt x="169" y="239"/>
                  <a:pt x="169" y="239"/>
                </a:cubicBezTo>
                <a:cubicBezTo>
                  <a:pt x="169" y="239"/>
                  <a:pt x="169" y="239"/>
                  <a:pt x="169" y="240"/>
                </a:cubicBezTo>
                <a:cubicBezTo>
                  <a:pt x="169" y="240"/>
                  <a:pt x="169" y="240"/>
                  <a:pt x="169" y="240"/>
                </a:cubicBezTo>
                <a:cubicBezTo>
                  <a:pt x="169" y="241"/>
                  <a:pt x="169" y="241"/>
                  <a:pt x="168" y="241"/>
                </a:cubicBezTo>
                <a:cubicBezTo>
                  <a:pt x="168" y="241"/>
                  <a:pt x="168" y="241"/>
                  <a:pt x="168" y="241"/>
                </a:cubicBezTo>
                <a:cubicBezTo>
                  <a:pt x="168" y="241"/>
                  <a:pt x="167" y="241"/>
                  <a:pt x="167" y="241"/>
                </a:cubicBezTo>
                <a:close/>
                <a:moveTo>
                  <a:pt x="170" y="242"/>
                </a:moveTo>
                <a:cubicBezTo>
                  <a:pt x="170" y="242"/>
                  <a:pt x="169" y="243"/>
                  <a:pt x="169" y="243"/>
                </a:cubicBezTo>
                <a:cubicBezTo>
                  <a:pt x="169" y="243"/>
                  <a:pt x="170" y="243"/>
                  <a:pt x="170" y="243"/>
                </a:cubicBezTo>
                <a:cubicBezTo>
                  <a:pt x="170" y="243"/>
                  <a:pt x="170" y="243"/>
                  <a:pt x="170" y="243"/>
                </a:cubicBezTo>
                <a:cubicBezTo>
                  <a:pt x="170" y="243"/>
                  <a:pt x="170" y="242"/>
                  <a:pt x="170" y="242"/>
                </a:cubicBezTo>
                <a:close/>
                <a:moveTo>
                  <a:pt x="170" y="237"/>
                </a:moveTo>
                <a:cubicBezTo>
                  <a:pt x="171" y="237"/>
                  <a:pt x="171" y="237"/>
                  <a:pt x="171" y="237"/>
                </a:cubicBezTo>
                <a:cubicBezTo>
                  <a:pt x="171" y="237"/>
                  <a:pt x="171" y="236"/>
                  <a:pt x="171" y="236"/>
                </a:cubicBezTo>
                <a:cubicBezTo>
                  <a:pt x="171" y="236"/>
                  <a:pt x="171" y="236"/>
                  <a:pt x="171" y="236"/>
                </a:cubicBezTo>
                <a:cubicBezTo>
                  <a:pt x="171" y="236"/>
                  <a:pt x="170" y="237"/>
                  <a:pt x="170" y="237"/>
                </a:cubicBezTo>
                <a:close/>
                <a:moveTo>
                  <a:pt x="172" y="242"/>
                </a:moveTo>
                <a:cubicBezTo>
                  <a:pt x="173" y="242"/>
                  <a:pt x="173" y="242"/>
                  <a:pt x="173" y="242"/>
                </a:cubicBezTo>
                <a:cubicBezTo>
                  <a:pt x="173" y="242"/>
                  <a:pt x="173" y="242"/>
                  <a:pt x="173" y="242"/>
                </a:cubicBezTo>
                <a:cubicBezTo>
                  <a:pt x="173" y="242"/>
                  <a:pt x="173" y="241"/>
                  <a:pt x="173" y="241"/>
                </a:cubicBezTo>
                <a:cubicBezTo>
                  <a:pt x="173" y="241"/>
                  <a:pt x="173" y="242"/>
                  <a:pt x="172" y="242"/>
                </a:cubicBezTo>
                <a:cubicBezTo>
                  <a:pt x="172" y="242"/>
                  <a:pt x="172" y="242"/>
                  <a:pt x="172" y="242"/>
                </a:cubicBezTo>
                <a:cubicBezTo>
                  <a:pt x="172" y="242"/>
                  <a:pt x="172" y="242"/>
                  <a:pt x="172" y="242"/>
                </a:cubicBezTo>
                <a:close/>
                <a:moveTo>
                  <a:pt x="178" y="240"/>
                </a:moveTo>
                <a:cubicBezTo>
                  <a:pt x="178" y="240"/>
                  <a:pt x="178" y="240"/>
                  <a:pt x="178" y="240"/>
                </a:cubicBezTo>
                <a:cubicBezTo>
                  <a:pt x="178" y="240"/>
                  <a:pt x="178" y="240"/>
                  <a:pt x="178" y="240"/>
                </a:cubicBezTo>
                <a:cubicBezTo>
                  <a:pt x="178" y="240"/>
                  <a:pt x="178" y="240"/>
                  <a:pt x="178" y="240"/>
                </a:cubicBezTo>
                <a:cubicBezTo>
                  <a:pt x="178" y="240"/>
                  <a:pt x="178" y="240"/>
                  <a:pt x="178" y="240"/>
                </a:cubicBezTo>
                <a:close/>
                <a:moveTo>
                  <a:pt x="178" y="239"/>
                </a:moveTo>
                <a:cubicBezTo>
                  <a:pt x="179" y="239"/>
                  <a:pt x="179" y="238"/>
                  <a:pt x="179" y="238"/>
                </a:cubicBezTo>
                <a:cubicBezTo>
                  <a:pt x="179" y="238"/>
                  <a:pt x="179" y="237"/>
                  <a:pt x="179" y="237"/>
                </a:cubicBezTo>
                <a:cubicBezTo>
                  <a:pt x="179" y="238"/>
                  <a:pt x="178" y="238"/>
                  <a:pt x="178" y="238"/>
                </a:cubicBezTo>
                <a:cubicBezTo>
                  <a:pt x="178" y="238"/>
                  <a:pt x="178" y="239"/>
                  <a:pt x="178" y="239"/>
                </a:cubicBezTo>
                <a:close/>
                <a:moveTo>
                  <a:pt x="179" y="25"/>
                </a:moveTo>
                <a:cubicBezTo>
                  <a:pt x="179" y="25"/>
                  <a:pt x="179" y="26"/>
                  <a:pt x="179" y="26"/>
                </a:cubicBezTo>
                <a:cubicBezTo>
                  <a:pt x="180" y="26"/>
                  <a:pt x="180" y="26"/>
                  <a:pt x="180" y="26"/>
                </a:cubicBezTo>
                <a:cubicBezTo>
                  <a:pt x="180" y="25"/>
                  <a:pt x="181" y="25"/>
                  <a:pt x="181" y="24"/>
                </a:cubicBezTo>
                <a:cubicBezTo>
                  <a:pt x="181" y="24"/>
                  <a:pt x="181" y="24"/>
                  <a:pt x="181" y="24"/>
                </a:cubicBezTo>
                <a:cubicBezTo>
                  <a:pt x="181" y="24"/>
                  <a:pt x="181" y="23"/>
                  <a:pt x="180" y="24"/>
                </a:cubicBezTo>
                <a:cubicBezTo>
                  <a:pt x="180" y="24"/>
                  <a:pt x="179" y="24"/>
                  <a:pt x="179" y="25"/>
                </a:cubicBezTo>
                <a:close/>
                <a:moveTo>
                  <a:pt x="180" y="22"/>
                </a:moveTo>
                <a:cubicBezTo>
                  <a:pt x="180" y="22"/>
                  <a:pt x="180" y="22"/>
                  <a:pt x="180" y="22"/>
                </a:cubicBezTo>
                <a:cubicBezTo>
                  <a:pt x="180" y="22"/>
                  <a:pt x="180" y="21"/>
                  <a:pt x="180" y="21"/>
                </a:cubicBezTo>
                <a:cubicBezTo>
                  <a:pt x="180" y="21"/>
                  <a:pt x="180" y="22"/>
                  <a:pt x="180" y="22"/>
                </a:cubicBezTo>
                <a:cubicBezTo>
                  <a:pt x="180" y="22"/>
                  <a:pt x="180" y="22"/>
                  <a:pt x="180" y="22"/>
                </a:cubicBezTo>
                <a:close/>
                <a:moveTo>
                  <a:pt x="185" y="35"/>
                </a:moveTo>
                <a:cubicBezTo>
                  <a:pt x="185" y="35"/>
                  <a:pt x="186" y="35"/>
                  <a:pt x="186" y="35"/>
                </a:cubicBezTo>
                <a:cubicBezTo>
                  <a:pt x="186" y="35"/>
                  <a:pt x="186" y="35"/>
                  <a:pt x="186" y="34"/>
                </a:cubicBezTo>
                <a:cubicBezTo>
                  <a:pt x="186" y="34"/>
                  <a:pt x="186" y="34"/>
                  <a:pt x="186" y="34"/>
                </a:cubicBezTo>
                <a:cubicBezTo>
                  <a:pt x="186" y="34"/>
                  <a:pt x="186" y="34"/>
                  <a:pt x="185" y="35"/>
                </a:cubicBezTo>
                <a:close/>
                <a:moveTo>
                  <a:pt x="186" y="28"/>
                </a:moveTo>
                <a:cubicBezTo>
                  <a:pt x="186" y="29"/>
                  <a:pt x="186" y="28"/>
                  <a:pt x="186" y="28"/>
                </a:cubicBezTo>
                <a:cubicBezTo>
                  <a:pt x="186" y="28"/>
                  <a:pt x="186" y="28"/>
                  <a:pt x="186" y="28"/>
                </a:cubicBezTo>
                <a:cubicBezTo>
                  <a:pt x="186" y="28"/>
                  <a:pt x="186" y="28"/>
                  <a:pt x="186" y="28"/>
                </a:cubicBezTo>
                <a:cubicBezTo>
                  <a:pt x="186" y="28"/>
                  <a:pt x="186" y="28"/>
                  <a:pt x="186" y="28"/>
                </a:cubicBezTo>
                <a:close/>
                <a:moveTo>
                  <a:pt x="184" y="208"/>
                </a:moveTo>
                <a:cubicBezTo>
                  <a:pt x="184" y="208"/>
                  <a:pt x="185" y="209"/>
                  <a:pt x="185" y="209"/>
                </a:cubicBezTo>
                <a:cubicBezTo>
                  <a:pt x="185" y="209"/>
                  <a:pt x="185" y="209"/>
                  <a:pt x="186" y="209"/>
                </a:cubicBezTo>
                <a:cubicBezTo>
                  <a:pt x="186" y="208"/>
                  <a:pt x="187" y="207"/>
                  <a:pt x="187" y="206"/>
                </a:cubicBezTo>
                <a:cubicBezTo>
                  <a:pt x="187" y="206"/>
                  <a:pt x="187" y="206"/>
                  <a:pt x="187" y="206"/>
                </a:cubicBezTo>
                <a:cubicBezTo>
                  <a:pt x="186" y="207"/>
                  <a:pt x="185" y="207"/>
                  <a:pt x="184" y="208"/>
                </a:cubicBezTo>
                <a:close/>
                <a:moveTo>
                  <a:pt x="188" y="29"/>
                </a:moveTo>
                <a:cubicBezTo>
                  <a:pt x="188" y="29"/>
                  <a:pt x="188" y="29"/>
                  <a:pt x="188" y="29"/>
                </a:cubicBezTo>
                <a:cubicBezTo>
                  <a:pt x="188" y="29"/>
                  <a:pt x="188" y="28"/>
                  <a:pt x="188" y="28"/>
                </a:cubicBezTo>
                <a:cubicBezTo>
                  <a:pt x="188" y="28"/>
                  <a:pt x="188" y="28"/>
                  <a:pt x="188" y="28"/>
                </a:cubicBezTo>
                <a:cubicBezTo>
                  <a:pt x="188" y="28"/>
                  <a:pt x="188" y="28"/>
                  <a:pt x="188" y="29"/>
                </a:cubicBezTo>
                <a:close/>
                <a:moveTo>
                  <a:pt x="188" y="27"/>
                </a:moveTo>
                <a:cubicBezTo>
                  <a:pt x="188" y="27"/>
                  <a:pt x="189" y="26"/>
                  <a:pt x="189" y="26"/>
                </a:cubicBezTo>
                <a:cubicBezTo>
                  <a:pt x="189" y="26"/>
                  <a:pt x="188" y="26"/>
                  <a:pt x="188" y="26"/>
                </a:cubicBezTo>
                <a:cubicBezTo>
                  <a:pt x="188" y="26"/>
                  <a:pt x="188" y="26"/>
                  <a:pt x="188" y="26"/>
                </a:cubicBezTo>
                <a:cubicBezTo>
                  <a:pt x="188" y="26"/>
                  <a:pt x="188" y="26"/>
                  <a:pt x="188" y="27"/>
                </a:cubicBezTo>
                <a:close/>
                <a:moveTo>
                  <a:pt x="187" y="30"/>
                </a:moveTo>
                <a:cubicBezTo>
                  <a:pt x="187" y="30"/>
                  <a:pt x="187" y="30"/>
                  <a:pt x="187" y="30"/>
                </a:cubicBezTo>
                <a:cubicBezTo>
                  <a:pt x="187" y="30"/>
                  <a:pt x="187" y="31"/>
                  <a:pt x="187" y="31"/>
                </a:cubicBezTo>
                <a:cubicBezTo>
                  <a:pt x="187" y="31"/>
                  <a:pt x="188" y="32"/>
                  <a:pt x="188" y="32"/>
                </a:cubicBezTo>
                <a:cubicBezTo>
                  <a:pt x="189" y="31"/>
                  <a:pt x="189" y="32"/>
                  <a:pt x="189" y="32"/>
                </a:cubicBezTo>
                <a:cubicBezTo>
                  <a:pt x="189" y="32"/>
                  <a:pt x="190" y="32"/>
                  <a:pt x="190" y="32"/>
                </a:cubicBezTo>
                <a:cubicBezTo>
                  <a:pt x="190" y="32"/>
                  <a:pt x="190" y="32"/>
                  <a:pt x="190" y="31"/>
                </a:cubicBezTo>
                <a:cubicBezTo>
                  <a:pt x="190" y="31"/>
                  <a:pt x="190" y="31"/>
                  <a:pt x="191" y="31"/>
                </a:cubicBezTo>
                <a:cubicBezTo>
                  <a:pt x="192" y="31"/>
                  <a:pt x="192" y="31"/>
                  <a:pt x="192" y="32"/>
                </a:cubicBezTo>
                <a:cubicBezTo>
                  <a:pt x="192" y="32"/>
                  <a:pt x="193" y="32"/>
                  <a:pt x="193" y="32"/>
                </a:cubicBezTo>
                <a:cubicBezTo>
                  <a:pt x="193" y="32"/>
                  <a:pt x="193" y="32"/>
                  <a:pt x="193" y="32"/>
                </a:cubicBezTo>
                <a:cubicBezTo>
                  <a:pt x="194" y="32"/>
                  <a:pt x="194" y="32"/>
                  <a:pt x="195" y="32"/>
                </a:cubicBezTo>
                <a:cubicBezTo>
                  <a:pt x="195" y="32"/>
                  <a:pt x="195" y="31"/>
                  <a:pt x="195" y="31"/>
                </a:cubicBezTo>
                <a:cubicBezTo>
                  <a:pt x="194" y="31"/>
                  <a:pt x="194" y="30"/>
                  <a:pt x="194" y="30"/>
                </a:cubicBezTo>
                <a:cubicBezTo>
                  <a:pt x="193" y="30"/>
                  <a:pt x="193" y="29"/>
                  <a:pt x="193" y="30"/>
                </a:cubicBezTo>
                <a:cubicBezTo>
                  <a:pt x="192" y="30"/>
                  <a:pt x="192" y="30"/>
                  <a:pt x="192" y="30"/>
                </a:cubicBezTo>
                <a:cubicBezTo>
                  <a:pt x="191" y="29"/>
                  <a:pt x="191" y="29"/>
                  <a:pt x="191" y="29"/>
                </a:cubicBezTo>
                <a:cubicBezTo>
                  <a:pt x="191" y="30"/>
                  <a:pt x="191" y="30"/>
                  <a:pt x="190" y="30"/>
                </a:cubicBezTo>
                <a:cubicBezTo>
                  <a:pt x="189" y="30"/>
                  <a:pt x="188" y="30"/>
                  <a:pt x="187" y="30"/>
                </a:cubicBezTo>
                <a:close/>
                <a:moveTo>
                  <a:pt x="189" y="26"/>
                </a:moveTo>
                <a:cubicBezTo>
                  <a:pt x="189" y="26"/>
                  <a:pt x="189" y="26"/>
                  <a:pt x="189" y="26"/>
                </a:cubicBezTo>
                <a:cubicBezTo>
                  <a:pt x="189" y="26"/>
                  <a:pt x="189" y="26"/>
                  <a:pt x="189" y="26"/>
                </a:cubicBezTo>
                <a:cubicBezTo>
                  <a:pt x="189" y="26"/>
                  <a:pt x="189" y="26"/>
                  <a:pt x="189" y="26"/>
                </a:cubicBezTo>
                <a:close/>
                <a:moveTo>
                  <a:pt x="199" y="42"/>
                </a:moveTo>
                <a:cubicBezTo>
                  <a:pt x="198" y="42"/>
                  <a:pt x="198" y="42"/>
                  <a:pt x="198" y="42"/>
                </a:cubicBezTo>
                <a:cubicBezTo>
                  <a:pt x="198" y="42"/>
                  <a:pt x="198" y="42"/>
                  <a:pt x="198" y="42"/>
                </a:cubicBezTo>
                <a:cubicBezTo>
                  <a:pt x="198" y="42"/>
                  <a:pt x="198" y="42"/>
                  <a:pt x="198" y="42"/>
                </a:cubicBezTo>
                <a:cubicBezTo>
                  <a:pt x="198" y="42"/>
                  <a:pt x="198" y="42"/>
                  <a:pt x="199" y="42"/>
                </a:cubicBezTo>
                <a:close/>
                <a:moveTo>
                  <a:pt x="198" y="45"/>
                </a:moveTo>
                <a:cubicBezTo>
                  <a:pt x="198" y="45"/>
                  <a:pt x="198" y="45"/>
                  <a:pt x="198" y="45"/>
                </a:cubicBezTo>
                <a:cubicBezTo>
                  <a:pt x="198" y="45"/>
                  <a:pt x="198" y="45"/>
                  <a:pt x="198" y="45"/>
                </a:cubicBezTo>
                <a:cubicBezTo>
                  <a:pt x="198" y="45"/>
                  <a:pt x="198" y="45"/>
                  <a:pt x="199" y="45"/>
                </a:cubicBezTo>
                <a:cubicBezTo>
                  <a:pt x="198" y="45"/>
                  <a:pt x="198" y="45"/>
                  <a:pt x="198" y="45"/>
                </a:cubicBezTo>
                <a:close/>
                <a:moveTo>
                  <a:pt x="198" y="211"/>
                </a:moveTo>
                <a:cubicBezTo>
                  <a:pt x="197" y="211"/>
                  <a:pt x="197" y="212"/>
                  <a:pt x="197" y="213"/>
                </a:cubicBezTo>
                <a:cubicBezTo>
                  <a:pt x="197" y="213"/>
                  <a:pt x="197" y="213"/>
                  <a:pt x="197" y="213"/>
                </a:cubicBezTo>
                <a:cubicBezTo>
                  <a:pt x="197" y="213"/>
                  <a:pt x="197" y="213"/>
                  <a:pt x="197" y="213"/>
                </a:cubicBezTo>
                <a:cubicBezTo>
                  <a:pt x="196" y="213"/>
                  <a:pt x="196" y="213"/>
                  <a:pt x="196" y="212"/>
                </a:cubicBezTo>
                <a:cubicBezTo>
                  <a:pt x="195" y="212"/>
                  <a:pt x="194" y="212"/>
                  <a:pt x="193" y="213"/>
                </a:cubicBezTo>
                <a:cubicBezTo>
                  <a:pt x="192" y="213"/>
                  <a:pt x="193" y="213"/>
                  <a:pt x="193" y="214"/>
                </a:cubicBezTo>
                <a:cubicBezTo>
                  <a:pt x="192" y="214"/>
                  <a:pt x="192" y="214"/>
                  <a:pt x="192" y="215"/>
                </a:cubicBezTo>
                <a:cubicBezTo>
                  <a:pt x="193" y="215"/>
                  <a:pt x="193" y="216"/>
                  <a:pt x="193" y="216"/>
                </a:cubicBezTo>
                <a:cubicBezTo>
                  <a:pt x="192" y="216"/>
                  <a:pt x="192" y="216"/>
                  <a:pt x="192" y="216"/>
                </a:cubicBezTo>
                <a:cubicBezTo>
                  <a:pt x="191" y="216"/>
                  <a:pt x="191" y="215"/>
                  <a:pt x="191" y="216"/>
                </a:cubicBezTo>
                <a:cubicBezTo>
                  <a:pt x="190" y="217"/>
                  <a:pt x="190" y="217"/>
                  <a:pt x="189" y="217"/>
                </a:cubicBezTo>
                <a:cubicBezTo>
                  <a:pt x="189" y="216"/>
                  <a:pt x="188" y="216"/>
                  <a:pt x="188" y="216"/>
                </a:cubicBezTo>
                <a:cubicBezTo>
                  <a:pt x="188" y="216"/>
                  <a:pt x="187" y="216"/>
                  <a:pt x="186" y="216"/>
                </a:cubicBezTo>
                <a:cubicBezTo>
                  <a:pt x="186" y="216"/>
                  <a:pt x="186" y="216"/>
                  <a:pt x="186" y="216"/>
                </a:cubicBezTo>
                <a:cubicBezTo>
                  <a:pt x="186" y="216"/>
                  <a:pt x="186" y="217"/>
                  <a:pt x="187" y="217"/>
                </a:cubicBezTo>
                <a:cubicBezTo>
                  <a:pt x="187" y="217"/>
                  <a:pt x="188" y="217"/>
                  <a:pt x="188" y="218"/>
                </a:cubicBezTo>
                <a:cubicBezTo>
                  <a:pt x="189" y="219"/>
                  <a:pt x="190" y="219"/>
                  <a:pt x="191" y="220"/>
                </a:cubicBezTo>
                <a:cubicBezTo>
                  <a:pt x="191" y="220"/>
                  <a:pt x="192" y="220"/>
                  <a:pt x="191" y="219"/>
                </a:cubicBezTo>
                <a:cubicBezTo>
                  <a:pt x="191" y="219"/>
                  <a:pt x="191" y="219"/>
                  <a:pt x="191" y="219"/>
                </a:cubicBezTo>
                <a:cubicBezTo>
                  <a:pt x="192" y="219"/>
                  <a:pt x="193" y="219"/>
                  <a:pt x="193" y="218"/>
                </a:cubicBezTo>
                <a:cubicBezTo>
                  <a:pt x="194" y="217"/>
                  <a:pt x="194" y="217"/>
                  <a:pt x="194" y="217"/>
                </a:cubicBezTo>
                <a:cubicBezTo>
                  <a:pt x="194" y="217"/>
                  <a:pt x="194" y="218"/>
                  <a:pt x="194" y="218"/>
                </a:cubicBezTo>
                <a:cubicBezTo>
                  <a:pt x="194" y="218"/>
                  <a:pt x="194" y="219"/>
                  <a:pt x="194" y="219"/>
                </a:cubicBezTo>
                <a:cubicBezTo>
                  <a:pt x="193" y="220"/>
                  <a:pt x="193" y="220"/>
                  <a:pt x="194" y="221"/>
                </a:cubicBezTo>
                <a:cubicBezTo>
                  <a:pt x="194" y="221"/>
                  <a:pt x="195" y="221"/>
                  <a:pt x="195" y="221"/>
                </a:cubicBezTo>
                <a:cubicBezTo>
                  <a:pt x="195" y="221"/>
                  <a:pt x="196" y="222"/>
                  <a:pt x="195" y="222"/>
                </a:cubicBezTo>
                <a:cubicBezTo>
                  <a:pt x="195" y="223"/>
                  <a:pt x="195" y="223"/>
                  <a:pt x="194" y="222"/>
                </a:cubicBezTo>
                <a:cubicBezTo>
                  <a:pt x="194" y="222"/>
                  <a:pt x="193" y="222"/>
                  <a:pt x="193" y="222"/>
                </a:cubicBezTo>
                <a:cubicBezTo>
                  <a:pt x="193" y="222"/>
                  <a:pt x="192" y="222"/>
                  <a:pt x="192" y="222"/>
                </a:cubicBezTo>
                <a:cubicBezTo>
                  <a:pt x="192" y="222"/>
                  <a:pt x="192" y="223"/>
                  <a:pt x="192" y="223"/>
                </a:cubicBezTo>
                <a:cubicBezTo>
                  <a:pt x="192" y="224"/>
                  <a:pt x="192" y="224"/>
                  <a:pt x="193" y="224"/>
                </a:cubicBezTo>
                <a:cubicBezTo>
                  <a:pt x="194" y="223"/>
                  <a:pt x="195" y="224"/>
                  <a:pt x="196" y="223"/>
                </a:cubicBezTo>
                <a:cubicBezTo>
                  <a:pt x="196" y="223"/>
                  <a:pt x="197" y="223"/>
                  <a:pt x="197" y="223"/>
                </a:cubicBezTo>
                <a:cubicBezTo>
                  <a:pt x="197" y="222"/>
                  <a:pt x="197" y="222"/>
                  <a:pt x="197" y="222"/>
                </a:cubicBezTo>
                <a:cubicBezTo>
                  <a:pt x="197" y="221"/>
                  <a:pt x="197" y="221"/>
                  <a:pt x="197" y="221"/>
                </a:cubicBezTo>
                <a:cubicBezTo>
                  <a:pt x="196" y="220"/>
                  <a:pt x="196" y="219"/>
                  <a:pt x="196" y="218"/>
                </a:cubicBezTo>
                <a:cubicBezTo>
                  <a:pt x="196" y="218"/>
                  <a:pt x="196" y="217"/>
                  <a:pt x="196" y="217"/>
                </a:cubicBezTo>
                <a:cubicBezTo>
                  <a:pt x="195" y="217"/>
                  <a:pt x="195" y="217"/>
                  <a:pt x="194" y="217"/>
                </a:cubicBezTo>
                <a:cubicBezTo>
                  <a:pt x="194" y="217"/>
                  <a:pt x="194" y="217"/>
                  <a:pt x="194" y="216"/>
                </a:cubicBezTo>
                <a:cubicBezTo>
                  <a:pt x="194" y="216"/>
                  <a:pt x="194" y="216"/>
                  <a:pt x="194" y="216"/>
                </a:cubicBezTo>
                <a:cubicBezTo>
                  <a:pt x="194" y="215"/>
                  <a:pt x="195" y="214"/>
                  <a:pt x="196" y="215"/>
                </a:cubicBezTo>
                <a:cubicBezTo>
                  <a:pt x="196" y="215"/>
                  <a:pt x="196" y="215"/>
                  <a:pt x="196" y="215"/>
                </a:cubicBezTo>
                <a:cubicBezTo>
                  <a:pt x="197" y="215"/>
                  <a:pt x="197" y="215"/>
                  <a:pt x="197" y="215"/>
                </a:cubicBezTo>
                <a:cubicBezTo>
                  <a:pt x="198" y="214"/>
                  <a:pt x="198" y="214"/>
                  <a:pt x="199" y="214"/>
                </a:cubicBezTo>
                <a:cubicBezTo>
                  <a:pt x="199" y="214"/>
                  <a:pt x="199" y="214"/>
                  <a:pt x="199" y="214"/>
                </a:cubicBezTo>
                <a:cubicBezTo>
                  <a:pt x="199" y="214"/>
                  <a:pt x="199" y="213"/>
                  <a:pt x="200" y="213"/>
                </a:cubicBezTo>
                <a:cubicBezTo>
                  <a:pt x="200" y="213"/>
                  <a:pt x="201" y="213"/>
                  <a:pt x="201" y="212"/>
                </a:cubicBezTo>
                <a:cubicBezTo>
                  <a:pt x="201" y="212"/>
                  <a:pt x="201" y="212"/>
                  <a:pt x="202" y="212"/>
                </a:cubicBezTo>
                <a:cubicBezTo>
                  <a:pt x="202" y="212"/>
                  <a:pt x="202" y="213"/>
                  <a:pt x="202" y="213"/>
                </a:cubicBezTo>
                <a:cubicBezTo>
                  <a:pt x="202" y="213"/>
                  <a:pt x="202" y="214"/>
                  <a:pt x="201" y="214"/>
                </a:cubicBezTo>
                <a:cubicBezTo>
                  <a:pt x="201" y="215"/>
                  <a:pt x="201" y="215"/>
                  <a:pt x="202" y="215"/>
                </a:cubicBezTo>
                <a:cubicBezTo>
                  <a:pt x="202" y="215"/>
                  <a:pt x="202" y="215"/>
                  <a:pt x="202" y="215"/>
                </a:cubicBezTo>
                <a:cubicBezTo>
                  <a:pt x="203" y="216"/>
                  <a:pt x="203" y="217"/>
                  <a:pt x="203" y="217"/>
                </a:cubicBezTo>
                <a:cubicBezTo>
                  <a:pt x="203" y="217"/>
                  <a:pt x="202" y="217"/>
                  <a:pt x="202" y="217"/>
                </a:cubicBezTo>
                <a:cubicBezTo>
                  <a:pt x="201" y="217"/>
                  <a:pt x="201" y="217"/>
                  <a:pt x="201" y="217"/>
                </a:cubicBezTo>
                <a:cubicBezTo>
                  <a:pt x="200" y="217"/>
                  <a:pt x="200" y="216"/>
                  <a:pt x="200" y="216"/>
                </a:cubicBezTo>
                <a:cubicBezTo>
                  <a:pt x="199" y="217"/>
                  <a:pt x="199" y="217"/>
                  <a:pt x="199" y="218"/>
                </a:cubicBezTo>
                <a:cubicBezTo>
                  <a:pt x="199" y="218"/>
                  <a:pt x="199" y="218"/>
                  <a:pt x="200" y="218"/>
                </a:cubicBezTo>
                <a:cubicBezTo>
                  <a:pt x="201" y="218"/>
                  <a:pt x="203" y="218"/>
                  <a:pt x="205" y="218"/>
                </a:cubicBezTo>
                <a:cubicBezTo>
                  <a:pt x="205" y="218"/>
                  <a:pt x="205" y="217"/>
                  <a:pt x="205" y="217"/>
                </a:cubicBezTo>
                <a:cubicBezTo>
                  <a:pt x="205" y="216"/>
                  <a:pt x="205" y="216"/>
                  <a:pt x="206" y="215"/>
                </a:cubicBezTo>
                <a:cubicBezTo>
                  <a:pt x="206" y="215"/>
                  <a:pt x="206" y="215"/>
                  <a:pt x="206" y="215"/>
                </a:cubicBezTo>
                <a:cubicBezTo>
                  <a:pt x="206" y="215"/>
                  <a:pt x="206" y="215"/>
                  <a:pt x="205" y="214"/>
                </a:cubicBezTo>
                <a:cubicBezTo>
                  <a:pt x="205" y="214"/>
                  <a:pt x="204" y="214"/>
                  <a:pt x="204" y="214"/>
                </a:cubicBezTo>
                <a:cubicBezTo>
                  <a:pt x="204" y="214"/>
                  <a:pt x="204" y="213"/>
                  <a:pt x="204" y="212"/>
                </a:cubicBezTo>
                <a:cubicBezTo>
                  <a:pt x="204" y="212"/>
                  <a:pt x="204" y="212"/>
                  <a:pt x="204" y="212"/>
                </a:cubicBezTo>
                <a:cubicBezTo>
                  <a:pt x="204" y="212"/>
                  <a:pt x="203" y="211"/>
                  <a:pt x="203" y="211"/>
                </a:cubicBezTo>
                <a:cubicBezTo>
                  <a:pt x="202" y="211"/>
                  <a:pt x="202" y="211"/>
                  <a:pt x="201" y="210"/>
                </a:cubicBezTo>
                <a:cubicBezTo>
                  <a:pt x="200" y="210"/>
                  <a:pt x="200" y="210"/>
                  <a:pt x="200" y="209"/>
                </a:cubicBezTo>
                <a:cubicBezTo>
                  <a:pt x="200" y="209"/>
                  <a:pt x="200" y="209"/>
                  <a:pt x="200" y="209"/>
                </a:cubicBezTo>
                <a:cubicBezTo>
                  <a:pt x="199" y="209"/>
                  <a:pt x="199" y="209"/>
                  <a:pt x="199" y="209"/>
                </a:cubicBezTo>
                <a:cubicBezTo>
                  <a:pt x="199" y="210"/>
                  <a:pt x="198" y="211"/>
                  <a:pt x="198" y="211"/>
                </a:cubicBezTo>
                <a:close/>
                <a:moveTo>
                  <a:pt x="200" y="32"/>
                </a:moveTo>
                <a:cubicBezTo>
                  <a:pt x="200" y="32"/>
                  <a:pt x="200" y="32"/>
                  <a:pt x="199" y="32"/>
                </a:cubicBezTo>
                <a:cubicBezTo>
                  <a:pt x="200" y="32"/>
                  <a:pt x="200" y="32"/>
                  <a:pt x="200" y="32"/>
                </a:cubicBezTo>
                <a:cubicBezTo>
                  <a:pt x="200" y="32"/>
                  <a:pt x="201" y="33"/>
                  <a:pt x="200" y="33"/>
                </a:cubicBezTo>
                <a:cubicBezTo>
                  <a:pt x="200" y="33"/>
                  <a:pt x="200" y="33"/>
                  <a:pt x="201" y="33"/>
                </a:cubicBezTo>
                <a:cubicBezTo>
                  <a:pt x="201" y="33"/>
                  <a:pt x="202" y="33"/>
                  <a:pt x="202" y="33"/>
                </a:cubicBezTo>
                <a:cubicBezTo>
                  <a:pt x="202" y="32"/>
                  <a:pt x="202" y="32"/>
                  <a:pt x="201" y="32"/>
                </a:cubicBezTo>
                <a:cubicBezTo>
                  <a:pt x="201" y="32"/>
                  <a:pt x="201" y="32"/>
                  <a:pt x="200" y="32"/>
                </a:cubicBezTo>
                <a:close/>
                <a:moveTo>
                  <a:pt x="201" y="29"/>
                </a:moveTo>
                <a:cubicBezTo>
                  <a:pt x="201" y="29"/>
                  <a:pt x="201" y="28"/>
                  <a:pt x="200" y="28"/>
                </a:cubicBezTo>
                <a:cubicBezTo>
                  <a:pt x="200" y="28"/>
                  <a:pt x="200" y="29"/>
                  <a:pt x="200" y="29"/>
                </a:cubicBezTo>
                <a:cubicBezTo>
                  <a:pt x="200" y="29"/>
                  <a:pt x="200" y="30"/>
                  <a:pt x="201" y="30"/>
                </a:cubicBezTo>
                <a:cubicBezTo>
                  <a:pt x="201" y="30"/>
                  <a:pt x="201" y="30"/>
                  <a:pt x="201" y="29"/>
                </a:cubicBezTo>
                <a:close/>
                <a:moveTo>
                  <a:pt x="204" y="26"/>
                </a:moveTo>
                <a:cubicBezTo>
                  <a:pt x="203" y="27"/>
                  <a:pt x="203" y="27"/>
                  <a:pt x="203" y="28"/>
                </a:cubicBezTo>
                <a:cubicBezTo>
                  <a:pt x="204" y="28"/>
                  <a:pt x="204" y="27"/>
                  <a:pt x="204" y="27"/>
                </a:cubicBezTo>
                <a:cubicBezTo>
                  <a:pt x="205" y="27"/>
                  <a:pt x="206" y="26"/>
                  <a:pt x="206" y="26"/>
                </a:cubicBezTo>
                <a:cubicBezTo>
                  <a:pt x="207" y="26"/>
                  <a:pt x="207" y="26"/>
                  <a:pt x="207" y="25"/>
                </a:cubicBezTo>
                <a:cubicBezTo>
                  <a:pt x="207" y="25"/>
                  <a:pt x="206" y="25"/>
                  <a:pt x="206" y="25"/>
                </a:cubicBezTo>
                <a:cubicBezTo>
                  <a:pt x="206" y="25"/>
                  <a:pt x="205" y="25"/>
                  <a:pt x="204" y="25"/>
                </a:cubicBezTo>
                <a:cubicBezTo>
                  <a:pt x="204" y="26"/>
                  <a:pt x="204" y="26"/>
                  <a:pt x="204" y="26"/>
                </a:cubicBezTo>
                <a:close/>
                <a:moveTo>
                  <a:pt x="210" y="16"/>
                </a:moveTo>
                <a:cubicBezTo>
                  <a:pt x="209" y="17"/>
                  <a:pt x="209" y="17"/>
                  <a:pt x="209" y="17"/>
                </a:cubicBezTo>
                <a:cubicBezTo>
                  <a:pt x="209" y="17"/>
                  <a:pt x="210" y="18"/>
                  <a:pt x="210" y="18"/>
                </a:cubicBezTo>
                <a:cubicBezTo>
                  <a:pt x="210" y="17"/>
                  <a:pt x="210" y="17"/>
                  <a:pt x="210" y="17"/>
                </a:cubicBezTo>
                <a:cubicBezTo>
                  <a:pt x="210" y="17"/>
                  <a:pt x="210" y="17"/>
                  <a:pt x="210" y="16"/>
                </a:cubicBezTo>
                <a:close/>
                <a:moveTo>
                  <a:pt x="210" y="21"/>
                </a:moveTo>
                <a:cubicBezTo>
                  <a:pt x="210" y="21"/>
                  <a:pt x="210" y="21"/>
                  <a:pt x="210" y="21"/>
                </a:cubicBezTo>
                <a:cubicBezTo>
                  <a:pt x="210" y="21"/>
                  <a:pt x="210" y="21"/>
                  <a:pt x="210" y="21"/>
                </a:cubicBezTo>
                <a:cubicBezTo>
                  <a:pt x="210" y="21"/>
                  <a:pt x="210" y="21"/>
                  <a:pt x="210" y="21"/>
                </a:cubicBezTo>
                <a:cubicBezTo>
                  <a:pt x="210" y="21"/>
                  <a:pt x="210" y="21"/>
                  <a:pt x="210" y="21"/>
                </a:cubicBezTo>
                <a:close/>
                <a:moveTo>
                  <a:pt x="208" y="18"/>
                </a:moveTo>
                <a:cubicBezTo>
                  <a:pt x="208" y="18"/>
                  <a:pt x="208" y="18"/>
                  <a:pt x="208" y="18"/>
                </a:cubicBezTo>
                <a:cubicBezTo>
                  <a:pt x="208" y="18"/>
                  <a:pt x="208" y="19"/>
                  <a:pt x="208" y="19"/>
                </a:cubicBezTo>
                <a:cubicBezTo>
                  <a:pt x="208" y="19"/>
                  <a:pt x="208" y="20"/>
                  <a:pt x="209" y="19"/>
                </a:cubicBezTo>
                <a:cubicBezTo>
                  <a:pt x="209" y="19"/>
                  <a:pt x="209" y="19"/>
                  <a:pt x="210" y="19"/>
                </a:cubicBezTo>
                <a:cubicBezTo>
                  <a:pt x="209" y="19"/>
                  <a:pt x="209" y="19"/>
                  <a:pt x="208" y="18"/>
                </a:cubicBezTo>
                <a:close/>
                <a:moveTo>
                  <a:pt x="209" y="20"/>
                </a:moveTo>
                <a:cubicBezTo>
                  <a:pt x="209" y="20"/>
                  <a:pt x="209" y="20"/>
                  <a:pt x="208" y="21"/>
                </a:cubicBezTo>
                <a:cubicBezTo>
                  <a:pt x="209" y="21"/>
                  <a:pt x="209" y="21"/>
                  <a:pt x="209" y="21"/>
                </a:cubicBezTo>
                <a:cubicBezTo>
                  <a:pt x="209" y="21"/>
                  <a:pt x="209" y="20"/>
                  <a:pt x="209" y="20"/>
                </a:cubicBezTo>
                <a:cubicBezTo>
                  <a:pt x="209" y="20"/>
                  <a:pt x="209" y="20"/>
                  <a:pt x="209" y="20"/>
                </a:cubicBezTo>
                <a:close/>
                <a:moveTo>
                  <a:pt x="208" y="26"/>
                </a:moveTo>
                <a:cubicBezTo>
                  <a:pt x="208" y="26"/>
                  <a:pt x="208" y="26"/>
                  <a:pt x="207" y="26"/>
                </a:cubicBezTo>
                <a:cubicBezTo>
                  <a:pt x="207" y="26"/>
                  <a:pt x="207" y="26"/>
                  <a:pt x="207" y="27"/>
                </a:cubicBezTo>
                <a:cubicBezTo>
                  <a:pt x="208" y="27"/>
                  <a:pt x="208" y="27"/>
                  <a:pt x="208" y="26"/>
                </a:cubicBezTo>
                <a:cubicBezTo>
                  <a:pt x="209" y="26"/>
                  <a:pt x="209" y="25"/>
                  <a:pt x="208" y="25"/>
                </a:cubicBezTo>
                <a:cubicBezTo>
                  <a:pt x="208" y="25"/>
                  <a:pt x="208" y="25"/>
                  <a:pt x="208" y="25"/>
                </a:cubicBezTo>
                <a:cubicBezTo>
                  <a:pt x="208" y="25"/>
                  <a:pt x="208" y="25"/>
                  <a:pt x="208" y="26"/>
                </a:cubicBezTo>
                <a:close/>
                <a:moveTo>
                  <a:pt x="207" y="20"/>
                </a:moveTo>
                <a:cubicBezTo>
                  <a:pt x="207" y="20"/>
                  <a:pt x="207" y="20"/>
                  <a:pt x="207" y="20"/>
                </a:cubicBezTo>
                <a:cubicBezTo>
                  <a:pt x="207" y="20"/>
                  <a:pt x="207" y="20"/>
                  <a:pt x="207" y="20"/>
                </a:cubicBezTo>
                <a:cubicBezTo>
                  <a:pt x="207" y="20"/>
                  <a:pt x="207" y="20"/>
                  <a:pt x="208" y="20"/>
                </a:cubicBezTo>
                <a:cubicBezTo>
                  <a:pt x="207" y="20"/>
                  <a:pt x="207" y="20"/>
                  <a:pt x="207" y="20"/>
                </a:cubicBezTo>
                <a:cubicBezTo>
                  <a:pt x="207" y="20"/>
                  <a:pt x="207" y="20"/>
                  <a:pt x="207" y="20"/>
                </a:cubicBezTo>
                <a:close/>
                <a:moveTo>
                  <a:pt x="207" y="18"/>
                </a:moveTo>
                <a:cubicBezTo>
                  <a:pt x="207" y="18"/>
                  <a:pt x="207" y="18"/>
                  <a:pt x="208" y="18"/>
                </a:cubicBezTo>
                <a:cubicBezTo>
                  <a:pt x="207" y="18"/>
                  <a:pt x="207" y="18"/>
                  <a:pt x="207" y="18"/>
                </a:cubicBezTo>
                <a:cubicBezTo>
                  <a:pt x="207" y="18"/>
                  <a:pt x="207" y="18"/>
                  <a:pt x="207" y="18"/>
                </a:cubicBezTo>
                <a:cubicBezTo>
                  <a:pt x="207" y="18"/>
                  <a:pt x="207" y="18"/>
                  <a:pt x="207" y="18"/>
                </a:cubicBezTo>
                <a:close/>
                <a:moveTo>
                  <a:pt x="206" y="28"/>
                </a:moveTo>
                <a:cubicBezTo>
                  <a:pt x="206" y="28"/>
                  <a:pt x="206" y="29"/>
                  <a:pt x="206" y="29"/>
                </a:cubicBezTo>
                <a:cubicBezTo>
                  <a:pt x="206" y="30"/>
                  <a:pt x="206" y="30"/>
                  <a:pt x="207" y="30"/>
                </a:cubicBezTo>
                <a:cubicBezTo>
                  <a:pt x="208" y="30"/>
                  <a:pt x="208" y="30"/>
                  <a:pt x="208" y="30"/>
                </a:cubicBezTo>
                <a:cubicBezTo>
                  <a:pt x="208" y="30"/>
                  <a:pt x="208" y="30"/>
                  <a:pt x="209" y="29"/>
                </a:cubicBezTo>
                <a:cubicBezTo>
                  <a:pt x="208" y="29"/>
                  <a:pt x="208" y="29"/>
                  <a:pt x="208" y="29"/>
                </a:cubicBezTo>
                <a:cubicBezTo>
                  <a:pt x="207" y="29"/>
                  <a:pt x="207" y="29"/>
                  <a:pt x="207" y="29"/>
                </a:cubicBezTo>
                <a:cubicBezTo>
                  <a:pt x="207" y="28"/>
                  <a:pt x="207" y="28"/>
                  <a:pt x="206" y="28"/>
                </a:cubicBezTo>
                <a:close/>
                <a:moveTo>
                  <a:pt x="211" y="34"/>
                </a:moveTo>
                <a:cubicBezTo>
                  <a:pt x="211" y="34"/>
                  <a:pt x="210" y="34"/>
                  <a:pt x="210" y="34"/>
                </a:cubicBezTo>
                <a:cubicBezTo>
                  <a:pt x="210" y="34"/>
                  <a:pt x="209" y="35"/>
                  <a:pt x="209" y="35"/>
                </a:cubicBezTo>
                <a:cubicBezTo>
                  <a:pt x="210" y="35"/>
                  <a:pt x="210" y="35"/>
                  <a:pt x="210" y="35"/>
                </a:cubicBezTo>
                <a:cubicBezTo>
                  <a:pt x="210" y="34"/>
                  <a:pt x="211" y="34"/>
                  <a:pt x="211" y="34"/>
                </a:cubicBezTo>
                <a:cubicBezTo>
                  <a:pt x="212" y="34"/>
                  <a:pt x="212" y="34"/>
                  <a:pt x="212" y="34"/>
                </a:cubicBezTo>
                <a:cubicBezTo>
                  <a:pt x="212" y="34"/>
                  <a:pt x="212" y="34"/>
                  <a:pt x="211" y="34"/>
                </a:cubicBezTo>
                <a:cubicBezTo>
                  <a:pt x="211" y="34"/>
                  <a:pt x="211" y="34"/>
                  <a:pt x="211" y="34"/>
                </a:cubicBezTo>
                <a:close/>
                <a:moveTo>
                  <a:pt x="211" y="32"/>
                </a:moveTo>
                <a:cubicBezTo>
                  <a:pt x="211" y="31"/>
                  <a:pt x="211" y="31"/>
                  <a:pt x="211" y="31"/>
                </a:cubicBezTo>
                <a:cubicBezTo>
                  <a:pt x="211" y="31"/>
                  <a:pt x="211" y="31"/>
                  <a:pt x="211" y="31"/>
                </a:cubicBezTo>
                <a:cubicBezTo>
                  <a:pt x="211" y="32"/>
                  <a:pt x="211" y="32"/>
                  <a:pt x="211" y="32"/>
                </a:cubicBezTo>
                <a:close/>
                <a:moveTo>
                  <a:pt x="212" y="124"/>
                </a:moveTo>
                <a:cubicBezTo>
                  <a:pt x="212" y="124"/>
                  <a:pt x="213" y="123"/>
                  <a:pt x="213" y="123"/>
                </a:cubicBezTo>
                <a:cubicBezTo>
                  <a:pt x="213" y="123"/>
                  <a:pt x="212" y="123"/>
                  <a:pt x="212" y="123"/>
                </a:cubicBezTo>
                <a:cubicBezTo>
                  <a:pt x="212" y="123"/>
                  <a:pt x="212" y="123"/>
                  <a:pt x="212" y="123"/>
                </a:cubicBezTo>
                <a:cubicBezTo>
                  <a:pt x="212" y="123"/>
                  <a:pt x="212" y="124"/>
                  <a:pt x="212" y="124"/>
                </a:cubicBezTo>
                <a:close/>
                <a:moveTo>
                  <a:pt x="212" y="175"/>
                </a:moveTo>
                <a:cubicBezTo>
                  <a:pt x="212" y="175"/>
                  <a:pt x="212" y="175"/>
                  <a:pt x="212" y="175"/>
                </a:cubicBezTo>
                <a:cubicBezTo>
                  <a:pt x="212" y="175"/>
                  <a:pt x="212" y="175"/>
                  <a:pt x="212" y="175"/>
                </a:cubicBezTo>
                <a:cubicBezTo>
                  <a:pt x="212" y="175"/>
                  <a:pt x="212" y="175"/>
                  <a:pt x="212" y="175"/>
                </a:cubicBezTo>
                <a:close/>
                <a:moveTo>
                  <a:pt x="212" y="32"/>
                </a:moveTo>
                <a:cubicBezTo>
                  <a:pt x="212" y="32"/>
                  <a:pt x="212" y="32"/>
                  <a:pt x="212" y="32"/>
                </a:cubicBezTo>
                <a:cubicBezTo>
                  <a:pt x="212" y="32"/>
                  <a:pt x="212" y="32"/>
                  <a:pt x="212" y="32"/>
                </a:cubicBezTo>
                <a:cubicBezTo>
                  <a:pt x="212" y="32"/>
                  <a:pt x="212" y="32"/>
                  <a:pt x="212" y="32"/>
                </a:cubicBezTo>
                <a:close/>
                <a:moveTo>
                  <a:pt x="212" y="195"/>
                </a:moveTo>
                <a:cubicBezTo>
                  <a:pt x="212" y="195"/>
                  <a:pt x="212" y="195"/>
                  <a:pt x="212" y="195"/>
                </a:cubicBezTo>
                <a:cubicBezTo>
                  <a:pt x="212" y="195"/>
                  <a:pt x="212" y="195"/>
                  <a:pt x="212" y="196"/>
                </a:cubicBezTo>
                <a:cubicBezTo>
                  <a:pt x="212" y="195"/>
                  <a:pt x="212" y="195"/>
                  <a:pt x="212" y="195"/>
                </a:cubicBezTo>
                <a:cubicBezTo>
                  <a:pt x="212" y="195"/>
                  <a:pt x="212" y="195"/>
                  <a:pt x="212" y="195"/>
                </a:cubicBezTo>
                <a:close/>
                <a:moveTo>
                  <a:pt x="211" y="193"/>
                </a:moveTo>
                <a:cubicBezTo>
                  <a:pt x="211" y="193"/>
                  <a:pt x="211" y="193"/>
                  <a:pt x="211" y="193"/>
                </a:cubicBezTo>
                <a:cubicBezTo>
                  <a:pt x="211" y="193"/>
                  <a:pt x="211" y="193"/>
                  <a:pt x="211" y="193"/>
                </a:cubicBezTo>
                <a:cubicBezTo>
                  <a:pt x="211" y="193"/>
                  <a:pt x="211" y="193"/>
                  <a:pt x="211" y="193"/>
                </a:cubicBezTo>
                <a:close/>
                <a:moveTo>
                  <a:pt x="211" y="123"/>
                </a:moveTo>
                <a:cubicBezTo>
                  <a:pt x="211" y="123"/>
                  <a:pt x="211" y="123"/>
                  <a:pt x="211" y="123"/>
                </a:cubicBezTo>
                <a:cubicBezTo>
                  <a:pt x="211" y="123"/>
                  <a:pt x="211" y="124"/>
                  <a:pt x="211" y="124"/>
                </a:cubicBezTo>
                <a:cubicBezTo>
                  <a:pt x="211" y="124"/>
                  <a:pt x="211" y="124"/>
                  <a:pt x="211" y="123"/>
                </a:cubicBezTo>
                <a:close/>
                <a:moveTo>
                  <a:pt x="211" y="148"/>
                </a:moveTo>
                <a:cubicBezTo>
                  <a:pt x="211" y="148"/>
                  <a:pt x="210" y="148"/>
                  <a:pt x="210" y="148"/>
                </a:cubicBezTo>
                <a:cubicBezTo>
                  <a:pt x="210" y="149"/>
                  <a:pt x="211" y="149"/>
                  <a:pt x="211" y="149"/>
                </a:cubicBezTo>
                <a:cubicBezTo>
                  <a:pt x="211" y="148"/>
                  <a:pt x="211" y="148"/>
                  <a:pt x="211" y="148"/>
                </a:cubicBezTo>
                <a:close/>
                <a:moveTo>
                  <a:pt x="209" y="151"/>
                </a:moveTo>
                <a:cubicBezTo>
                  <a:pt x="209" y="151"/>
                  <a:pt x="209" y="151"/>
                  <a:pt x="209" y="151"/>
                </a:cubicBezTo>
                <a:cubicBezTo>
                  <a:pt x="209" y="151"/>
                  <a:pt x="209" y="151"/>
                  <a:pt x="209" y="151"/>
                </a:cubicBezTo>
                <a:cubicBezTo>
                  <a:pt x="209" y="151"/>
                  <a:pt x="209" y="151"/>
                  <a:pt x="209" y="151"/>
                </a:cubicBezTo>
                <a:cubicBezTo>
                  <a:pt x="209" y="151"/>
                  <a:pt x="209" y="151"/>
                  <a:pt x="209" y="151"/>
                </a:cubicBezTo>
                <a:close/>
                <a:moveTo>
                  <a:pt x="208" y="177"/>
                </a:moveTo>
                <a:cubicBezTo>
                  <a:pt x="208" y="176"/>
                  <a:pt x="207" y="176"/>
                  <a:pt x="207" y="177"/>
                </a:cubicBezTo>
                <a:cubicBezTo>
                  <a:pt x="206" y="177"/>
                  <a:pt x="205" y="177"/>
                  <a:pt x="204" y="178"/>
                </a:cubicBezTo>
                <a:cubicBezTo>
                  <a:pt x="204" y="178"/>
                  <a:pt x="204" y="178"/>
                  <a:pt x="204" y="178"/>
                </a:cubicBezTo>
                <a:cubicBezTo>
                  <a:pt x="204" y="178"/>
                  <a:pt x="204" y="178"/>
                  <a:pt x="204" y="178"/>
                </a:cubicBezTo>
                <a:cubicBezTo>
                  <a:pt x="204" y="178"/>
                  <a:pt x="205" y="179"/>
                  <a:pt x="205" y="178"/>
                </a:cubicBezTo>
                <a:cubicBezTo>
                  <a:pt x="206" y="178"/>
                  <a:pt x="206" y="178"/>
                  <a:pt x="206" y="179"/>
                </a:cubicBezTo>
                <a:cubicBezTo>
                  <a:pt x="207" y="179"/>
                  <a:pt x="207" y="179"/>
                  <a:pt x="207" y="179"/>
                </a:cubicBezTo>
                <a:cubicBezTo>
                  <a:pt x="207" y="179"/>
                  <a:pt x="207" y="179"/>
                  <a:pt x="208" y="179"/>
                </a:cubicBezTo>
                <a:cubicBezTo>
                  <a:pt x="208" y="179"/>
                  <a:pt x="208" y="178"/>
                  <a:pt x="209" y="178"/>
                </a:cubicBezTo>
                <a:cubicBezTo>
                  <a:pt x="209" y="178"/>
                  <a:pt x="210" y="177"/>
                  <a:pt x="211" y="177"/>
                </a:cubicBezTo>
                <a:cubicBezTo>
                  <a:pt x="211" y="177"/>
                  <a:pt x="211" y="176"/>
                  <a:pt x="211" y="176"/>
                </a:cubicBezTo>
                <a:cubicBezTo>
                  <a:pt x="211" y="176"/>
                  <a:pt x="210" y="176"/>
                  <a:pt x="210" y="176"/>
                </a:cubicBezTo>
                <a:cubicBezTo>
                  <a:pt x="209" y="177"/>
                  <a:pt x="209" y="177"/>
                  <a:pt x="208" y="177"/>
                </a:cubicBezTo>
                <a:close/>
                <a:moveTo>
                  <a:pt x="209" y="203"/>
                </a:moveTo>
                <a:cubicBezTo>
                  <a:pt x="209" y="203"/>
                  <a:pt x="210" y="203"/>
                  <a:pt x="210" y="203"/>
                </a:cubicBezTo>
                <a:cubicBezTo>
                  <a:pt x="210" y="203"/>
                  <a:pt x="210" y="203"/>
                  <a:pt x="211" y="203"/>
                </a:cubicBezTo>
                <a:cubicBezTo>
                  <a:pt x="210" y="203"/>
                  <a:pt x="210" y="203"/>
                  <a:pt x="210" y="203"/>
                </a:cubicBezTo>
                <a:cubicBezTo>
                  <a:pt x="210" y="203"/>
                  <a:pt x="209" y="203"/>
                  <a:pt x="209" y="203"/>
                </a:cubicBezTo>
                <a:close/>
                <a:moveTo>
                  <a:pt x="210" y="197"/>
                </a:moveTo>
                <a:cubicBezTo>
                  <a:pt x="210" y="197"/>
                  <a:pt x="210" y="197"/>
                  <a:pt x="210" y="197"/>
                </a:cubicBezTo>
                <a:cubicBezTo>
                  <a:pt x="210" y="197"/>
                  <a:pt x="210" y="197"/>
                  <a:pt x="210" y="197"/>
                </a:cubicBezTo>
                <a:cubicBezTo>
                  <a:pt x="210" y="197"/>
                  <a:pt x="210" y="197"/>
                  <a:pt x="210" y="197"/>
                </a:cubicBezTo>
                <a:close/>
                <a:moveTo>
                  <a:pt x="207" y="206"/>
                </a:moveTo>
                <a:cubicBezTo>
                  <a:pt x="207" y="206"/>
                  <a:pt x="208" y="206"/>
                  <a:pt x="208" y="206"/>
                </a:cubicBezTo>
                <a:cubicBezTo>
                  <a:pt x="208" y="206"/>
                  <a:pt x="208" y="206"/>
                  <a:pt x="208" y="205"/>
                </a:cubicBezTo>
                <a:cubicBezTo>
                  <a:pt x="208" y="204"/>
                  <a:pt x="207" y="204"/>
                  <a:pt x="207" y="204"/>
                </a:cubicBezTo>
                <a:cubicBezTo>
                  <a:pt x="207" y="204"/>
                  <a:pt x="206" y="204"/>
                  <a:pt x="206" y="205"/>
                </a:cubicBezTo>
                <a:cubicBezTo>
                  <a:pt x="206" y="204"/>
                  <a:pt x="206" y="204"/>
                  <a:pt x="206" y="204"/>
                </a:cubicBezTo>
                <a:cubicBezTo>
                  <a:pt x="205" y="204"/>
                  <a:pt x="205" y="205"/>
                  <a:pt x="205" y="205"/>
                </a:cubicBezTo>
                <a:cubicBezTo>
                  <a:pt x="205" y="205"/>
                  <a:pt x="205" y="205"/>
                  <a:pt x="205" y="205"/>
                </a:cubicBezTo>
                <a:cubicBezTo>
                  <a:pt x="206" y="206"/>
                  <a:pt x="207" y="205"/>
                  <a:pt x="207" y="206"/>
                </a:cubicBezTo>
                <a:close/>
                <a:moveTo>
                  <a:pt x="206" y="206"/>
                </a:moveTo>
                <a:cubicBezTo>
                  <a:pt x="206" y="206"/>
                  <a:pt x="206" y="206"/>
                  <a:pt x="206" y="207"/>
                </a:cubicBezTo>
                <a:cubicBezTo>
                  <a:pt x="206" y="207"/>
                  <a:pt x="206" y="207"/>
                  <a:pt x="206" y="207"/>
                </a:cubicBezTo>
                <a:cubicBezTo>
                  <a:pt x="206" y="207"/>
                  <a:pt x="206" y="207"/>
                  <a:pt x="206" y="207"/>
                </a:cubicBezTo>
                <a:cubicBezTo>
                  <a:pt x="206" y="207"/>
                  <a:pt x="206" y="206"/>
                  <a:pt x="206" y="206"/>
                </a:cubicBezTo>
                <a:close/>
                <a:moveTo>
                  <a:pt x="205" y="202"/>
                </a:moveTo>
                <a:cubicBezTo>
                  <a:pt x="205" y="202"/>
                  <a:pt x="205" y="202"/>
                  <a:pt x="205" y="202"/>
                </a:cubicBezTo>
                <a:cubicBezTo>
                  <a:pt x="204" y="202"/>
                  <a:pt x="204" y="203"/>
                  <a:pt x="204" y="203"/>
                </a:cubicBezTo>
                <a:cubicBezTo>
                  <a:pt x="204" y="203"/>
                  <a:pt x="204" y="203"/>
                  <a:pt x="204" y="203"/>
                </a:cubicBezTo>
                <a:cubicBezTo>
                  <a:pt x="204" y="203"/>
                  <a:pt x="205" y="203"/>
                  <a:pt x="205" y="202"/>
                </a:cubicBezTo>
                <a:close/>
                <a:moveTo>
                  <a:pt x="204" y="207"/>
                </a:moveTo>
                <a:cubicBezTo>
                  <a:pt x="204" y="207"/>
                  <a:pt x="204" y="207"/>
                  <a:pt x="204" y="207"/>
                </a:cubicBezTo>
                <a:cubicBezTo>
                  <a:pt x="204" y="207"/>
                  <a:pt x="204" y="207"/>
                  <a:pt x="204" y="207"/>
                </a:cubicBezTo>
                <a:cubicBezTo>
                  <a:pt x="204" y="207"/>
                  <a:pt x="204" y="207"/>
                  <a:pt x="204" y="207"/>
                </a:cubicBezTo>
                <a:close/>
                <a:moveTo>
                  <a:pt x="203" y="201"/>
                </a:moveTo>
                <a:cubicBezTo>
                  <a:pt x="203" y="201"/>
                  <a:pt x="203" y="201"/>
                  <a:pt x="203" y="201"/>
                </a:cubicBezTo>
                <a:cubicBezTo>
                  <a:pt x="203" y="201"/>
                  <a:pt x="203" y="201"/>
                  <a:pt x="203" y="201"/>
                </a:cubicBezTo>
                <a:cubicBezTo>
                  <a:pt x="203" y="201"/>
                  <a:pt x="203" y="201"/>
                  <a:pt x="203" y="201"/>
                </a:cubicBezTo>
                <a:close/>
                <a:moveTo>
                  <a:pt x="203" y="205"/>
                </a:moveTo>
                <a:cubicBezTo>
                  <a:pt x="203" y="205"/>
                  <a:pt x="203" y="205"/>
                  <a:pt x="203" y="205"/>
                </a:cubicBezTo>
                <a:cubicBezTo>
                  <a:pt x="203" y="205"/>
                  <a:pt x="203" y="205"/>
                  <a:pt x="203" y="205"/>
                </a:cubicBezTo>
                <a:cubicBezTo>
                  <a:pt x="203" y="205"/>
                  <a:pt x="203" y="205"/>
                  <a:pt x="203" y="205"/>
                </a:cubicBezTo>
                <a:cubicBezTo>
                  <a:pt x="203" y="205"/>
                  <a:pt x="203" y="205"/>
                  <a:pt x="203" y="205"/>
                </a:cubicBezTo>
                <a:close/>
                <a:moveTo>
                  <a:pt x="203" y="176"/>
                </a:moveTo>
                <a:cubicBezTo>
                  <a:pt x="203" y="175"/>
                  <a:pt x="204" y="175"/>
                  <a:pt x="204" y="175"/>
                </a:cubicBezTo>
                <a:cubicBezTo>
                  <a:pt x="204" y="175"/>
                  <a:pt x="203" y="175"/>
                  <a:pt x="203" y="175"/>
                </a:cubicBezTo>
                <a:cubicBezTo>
                  <a:pt x="203" y="175"/>
                  <a:pt x="203" y="175"/>
                  <a:pt x="203" y="175"/>
                </a:cubicBezTo>
                <a:cubicBezTo>
                  <a:pt x="203" y="175"/>
                  <a:pt x="203" y="175"/>
                  <a:pt x="203" y="176"/>
                </a:cubicBezTo>
                <a:close/>
                <a:moveTo>
                  <a:pt x="203" y="31"/>
                </a:moveTo>
                <a:cubicBezTo>
                  <a:pt x="203" y="31"/>
                  <a:pt x="203" y="31"/>
                  <a:pt x="203" y="32"/>
                </a:cubicBezTo>
                <a:cubicBezTo>
                  <a:pt x="203" y="32"/>
                  <a:pt x="203" y="32"/>
                  <a:pt x="204" y="32"/>
                </a:cubicBezTo>
                <a:cubicBezTo>
                  <a:pt x="204" y="32"/>
                  <a:pt x="204" y="32"/>
                  <a:pt x="204" y="31"/>
                </a:cubicBezTo>
                <a:cubicBezTo>
                  <a:pt x="204" y="31"/>
                  <a:pt x="204" y="31"/>
                  <a:pt x="203" y="31"/>
                </a:cubicBezTo>
                <a:close/>
                <a:moveTo>
                  <a:pt x="204" y="30"/>
                </a:moveTo>
                <a:cubicBezTo>
                  <a:pt x="204" y="30"/>
                  <a:pt x="204" y="30"/>
                  <a:pt x="204" y="30"/>
                </a:cubicBezTo>
                <a:cubicBezTo>
                  <a:pt x="204" y="30"/>
                  <a:pt x="204" y="30"/>
                  <a:pt x="204" y="30"/>
                </a:cubicBezTo>
                <a:cubicBezTo>
                  <a:pt x="204" y="30"/>
                  <a:pt x="204" y="30"/>
                  <a:pt x="204" y="30"/>
                </a:cubicBezTo>
                <a:cubicBezTo>
                  <a:pt x="204" y="30"/>
                  <a:pt x="204" y="30"/>
                  <a:pt x="204" y="30"/>
                </a:cubicBezTo>
                <a:close/>
                <a:moveTo>
                  <a:pt x="205" y="28"/>
                </a:moveTo>
                <a:cubicBezTo>
                  <a:pt x="205" y="28"/>
                  <a:pt x="206" y="28"/>
                  <a:pt x="206" y="28"/>
                </a:cubicBezTo>
                <a:cubicBezTo>
                  <a:pt x="206" y="28"/>
                  <a:pt x="205" y="28"/>
                  <a:pt x="205" y="28"/>
                </a:cubicBezTo>
                <a:cubicBezTo>
                  <a:pt x="205" y="28"/>
                  <a:pt x="205" y="28"/>
                  <a:pt x="205" y="28"/>
                </a:cubicBezTo>
                <a:cubicBezTo>
                  <a:pt x="205" y="28"/>
                  <a:pt x="205" y="28"/>
                  <a:pt x="205" y="28"/>
                </a:cubicBezTo>
                <a:close/>
                <a:moveTo>
                  <a:pt x="207" y="34"/>
                </a:moveTo>
                <a:cubicBezTo>
                  <a:pt x="207" y="34"/>
                  <a:pt x="207" y="34"/>
                  <a:pt x="207" y="34"/>
                </a:cubicBezTo>
                <a:cubicBezTo>
                  <a:pt x="207" y="33"/>
                  <a:pt x="206" y="34"/>
                  <a:pt x="206" y="34"/>
                </a:cubicBezTo>
                <a:cubicBezTo>
                  <a:pt x="206" y="34"/>
                  <a:pt x="206" y="34"/>
                  <a:pt x="206" y="35"/>
                </a:cubicBezTo>
                <a:cubicBezTo>
                  <a:pt x="206" y="35"/>
                  <a:pt x="206" y="35"/>
                  <a:pt x="206" y="35"/>
                </a:cubicBezTo>
                <a:cubicBezTo>
                  <a:pt x="207" y="35"/>
                  <a:pt x="207" y="34"/>
                  <a:pt x="207" y="34"/>
                </a:cubicBezTo>
                <a:close/>
                <a:moveTo>
                  <a:pt x="206" y="173"/>
                </a:moveTo>
                <a:cubicBezTo>
                  <a:pt x="206" y="173"/>
                  <a:pt x="206" y="173"/>
                  <a:pt x="206" y="173"/>
                </a:cubicBezTo>
                <a:cubicBezTo>
                  <a:pt x="206" y="173"/>
                  <a:pt x="206" y="174"/>
                  <a:pt x="206" y="174"/>
                </a:cubicBezTo>
                <a:cubicBezTo>
                  <a:pt x="206" y="173"/>
                  <a:pt x="206" y="173"/>
                  <a:pt x="206" y="173"/>
                </a:cubicBezTo>
                <a:cubicBezTo>
                  <a:pt x="206" y="173"/>
                  <a:pt x="206" y="173"/>
                  <a:pt x="206" y="173"/>
                </a:cubicBezTo>
                <a:close/>
                <a:moveTo>
                  <a:pt x="209" y="119"/>
                </a:moveTo>
                <a:cubicBezTo>
                  <a:pt x="209" y="119"/>
                  <a:pt x="208" y="119"/>
                  <a:pt x="208" y="119"/>
                </a:cubicBezTo>
                <a:cubicBezTo>
                  <a:pt x="208" y="118"/>
                  <a:pt x="208" y="118"/>
                  <a:pt x="207" y="118"/>
                </a:cubicBezTo>
                <a:cubicBezTo>
                  <a:pt x="207" y="118"/>
                  <a:pt x="207" y="118"/>
                  <a:pt x="207" y="118"/>
                </a:cubicBezTo>
                <a:cubicBezTo>
                  <a:pt x="207" y="119"/>
                  <a:pt x="207" y="119"/>
                  <a:pt x="207" y="119"/>
                </a:cubicBezTo>
                <a:cubicBezTo>
                  <a:pt x="207" y="119"/>
                  <a:pt x="208" y="119"/>
                  <a:pt x="208" y="119"/>
                </a:cubicBezTo>
                <a:cubicBezTo>
                  <a:pt x="208" y="119"/>
                  <a:pt x="209" y="119"/>
                  <a:pt x="209" y="119"/>
                </a:cubicBezTo>
                <a:close/>
                <a:moveTo>
                  <a:pt x="208" y="36"/>
                </a:moveTo>
                <a:cubicBezTo>
                  <a:pt x="208" y="36"/>
                  <a:pt x="208" y="36"/>
                  <a:pt x="208" y="36"/>
                </a:cubicBezTo>
                <a:cubicBezTo>
                  <a:pt x="208" y="36"/>
                  <a:pt x="208" y="37"/>
                  <a:pt x="208" y="37"/>
                </a:cubicBezTo>
                <a:cubicBezTo>
                  <a:pt x="208" y="37"/>
                  <a:pt x="208" y="37"/>
                  <a:pt x="208" y="36"/>
                </a:cubicBezTo>
                <a:cubicBezTo>
                  <a:pt x="208" y="36"/>
                  <a:pt x="208" y="36"/>
                  <a:pt x="208" y="36"/>
                </a:cubicBezTo>
                <a:close/>
                <a:moveTo>
                  <a:pt x="208" y="33"/>
                </a:moveTo>
                <a:cubicBezTo>
                  <a:pt x="208" y="33"/>
                  <a:pt x="208" y="33"/>
                  <a:pt x="208" y="33"/>
                </a:cubicBezTo>
                <a:cubicBezTo>
                  <a:pt x="208" y="33"/>
                  <a:pt x="208" y="33"/>
                  <a:pt x="208" y="33"/>
                </a:cubicBezTo>
                <a:cubicBezTo>
                  <a:pt x="208" y="33"/>
                  <a:pt x="208" y="33"/>
                  <a:pt x="208" y="33"/>
                </a:cubicBezTo>
                <a:close/>
                <a:moveTo>
                  <a:pt x="202" y="208"/>
                </a:moveTo>
                <a:cubicBezTo>
                  <a:pt x="202" y="208"/>
                  <a:pt x="202" y="209"/>
                  <a:pt x="202" y="209"/>
                </a:cubicBezTo>
                <a:cubicBezTo>
                  <a:pt x="202" y="209"/>
                  <a:pt x="202" y="209"/>
                  <a:pt x="202" y="209"/>
                </a:cubicBezTo>
                <a:cubicBezTo>
                  <a:pt x="203" y="209"/>
                  <a:pt x="203" y="209"/>
                  <a:pt x="203" y="209"/>
                </a:cubicBezTo>
                <a:cubicBezTo>
                  <a:pt x="203" y="209"/>
                  <a:pt x="203" y="209"/>
                  <a:pt x="204" y="208"/>
                </a:cubicBezTo>
                <a:cubicBezTo>
                  <a:pt x="204" y="208"/>
                  <a:pt x="203" y="208"/>
                  <a:pt x="203" y="208"/>
                </a:cubicBezTo>
                <a:cubicBezTo>
                  <a:pt x="203" y="208"/>
                  <a:pt x="203" y="208"/>
                  <a:pt x="202" y="208"/>
                </a:cubicBezTo>
                <a:close/>
                <a:moveTo>
                  <a:pt x="202" y="203"/>
                </a:moveTo>
                <a:cubicBezTo>
                  <a:pt x="202" y="203"/>
                  <a:pt x="202" y="203"/>
                  <a:pt x="202" y="203"/>
                </a:cubicBezTo>
                <a:cubicBezTo>
                  <a:pt x="202" y="203"/>
                  <a:pt x="202" y="203"/>
                  <a:pt x="202" y="203"/>
                </a:cubicBezTo>
                <a:cubicBezTo>
                  <a:pt x="202" y="203"/>
                  <a:pt x="202" y="202"/>
                  <a:pt x="202" y="202"/>
                </a:cubicBezTo>
                <a:cubicBezTo>
                  <a:pt x="202" y="202"/>
                  <a:pt x="202" y="202"/>
                  <a:pt x="202" y="203"/>
                </a:cubicBezTo>
                <a:close/>
                <a:moveTo>
                  <a:pt x="202" y="32"/>
                </a:moveTo>
                <a:cubicBezTo>
                  <a:pt x="202" y="31"/>
                  <a:pt x="202" y="31"/>
                  <a:pt x="202" y="31"/>
                </a:cubicBezTo>
                <a:cubicBezTo>
                  <a:pt x="202" y="31"/>
                  <a:pt x="202" y="31"/>
                  <a:pt x="202" y="31"/>
                </a:cubicBezTo>
                <a:cubicBezTo>
                  <a:pt x="202" y="31"/>
                  <a:pt x="202" y="32"/>
                  <a:pt x="202" y="32"/>
                </a:cubicBezTo>
                <a:close/>
                <a:moveTo>
                  <a:pt x="203" y="30"/>
                </a:moveTo>
                <a:cubicBezTo>
                  <a:pt x="203" y="30"/>
                  <a:pt x="203" y="29"/>
                  <a:pt x="203" y="29"/>
                </a:cubicBezTo>
                <a:cubicBezTo>
                  <a:pt x="202" y="29"/>
                  <a:pt x="202" y="29"/>
                  <a:pt x="202" y="30"/>
                </a:cubicBezTo>
                <a:cubicBezTo>
                  <a:pt x="202" y="30"/>
                  <a:pt x="202" y="30"/>
                  <a:pt x="203" y="30"/>
                </a:cubicBezTo>
                <a:cubicBezTo>
                  <a:pt x="203" y="30"/>
                  <a:pt x="203" y="30"/>
                  <a:pt x="203" y="30"/>
                </a:cubicBezTo>
                <a:close/>
                <a:moveTo>
                  <a:pt x="202" y="30"/>
                </a:moveTo>
                <a:cubicBezTo>
                  <a:pt x="202" y="30"/>
                  <a:pt x="202" y="30"/>
                  <a:pt x="202" y="31"/>
                </a:cubicBezTo>
                <a:cubicBezTo>
                  <a:pt x="202" y="31"/>
                  <a:pt x="202" y="31"/>
                  <a:pt x="202" y="31"/>
                </a:cubicBezTo>
                <a:cubicBezTo>
                  <a:pt x="202" y="31"/>
                  <a:pt x="202" y="31"/>
                  <a:pt x="202" y="31"/>
                </a:cubicBezTo>
                <a:cubicBezTo>
                  <a:pt x="202" y="30"/>
                  <a:pt x="202" y="30"/>
                  <a:pt x="202" y="30"/>
                </a:cubicBezTo>
                <a:close/>
                <a:moveTo>
                  <a:pt x="202" y="36"/>
                </a:moveTo>
                <a:cubicBezTo>
                  <a:pt x="202" y="36"/>
                  <a:pt x="202" y="36"/>
                  <a:pt x="201" y="36"/>
                </a:cubicBezTo>
                <a:cubicBezTo>
                  <a:pt x="202" y="36"/>
                  <a:pt x="202" y="36"/>
                  <a:pt x="202" y="36"/>
                </a:cubicBezTo>
                <a:cubicBezTo>
                  <a:pt x="202" y="36"/>
                  <a:pt x="202" y="36"/>
                  <a:pt x="202" y="36"/>
                </a:cubicBezTo>
                <a:cubicBezTo>
                  <a:pt x="202" y="36"/>
                  <a:pt x="202" y="36"/>
                  <a:pt x="202" y="36"/>
                </a:cubicBezTo>
                <a:close/>
                <a:moveTo>
                  <a:pt x="200" y="192"/>
                </a:moveTo>
                <a:cubicBezTo>
                  <a:pt x="200" y="192"/>
                  <a:pt x="201" y="192"/>
                  <a:pt x="201" y="192"/>
                </a:cubicBezTo>
                <a:cubicBezTo>
                  <a:pt x="201" y="192"/>
                  <a:pt x="201" y="192"/>
                  <a:pt x="201" y="192"/>
                </a:cubicBezTo>
                <a:cubicBezTo>
                  <a:pt x="201" y="192"/>
                  <a:pt x="201" y="192"/>
                  <a:pt x="201" y="191"/>
                </a:cubicBezTo>
                <a:cubicBezTo>
                  <a:pt x="200" y="191"/>
                  <a:pt x="200" y="192"/>
                  <a:pt x="200" y="192"/>
                </a:cubicBezTo>
                <a:close/>
                <a:moveTo>
                  <a:pt x="200" y="42"/>
                </a:moveTo>
                <a:cubicBezTo>
                  <a:pt x="201" y="42"/>
                  <a:pt x="201" y="42"/>
                  <a:pt x="201" y="42"/>
                </a:cubicBezTo>
                <a:cubicBezTo>
                  <a:pt x="201" y="42"/>
                  <a:pt x="201" y="42"/>
                  <a:pt x="201" y="42"/>
                </a:cubicBezTo>
                <a:cubicBezTo>
                  <a:pt x="201" y="42"/>
                  <a:pt x="200" y="42"/>
                  <a:pt x="200" y="42"/>
                </a:cubicBezTo>
                <a:cubicBezTo>
                  <a:pt x="200" y="42"/>
                  <a:pt x="200" y="42"/>
                  <a:pt x="200" y="42"/>
                </a:cubicBezTo>
                <a:close/>
                <a:moveTo>
                  <a:pt x="201" y="177"/>
                </a:moveTo>
                <a:cubicBezTo>
                  <a:pt x="201" y="177"/>
                  <a:pt x="201" y="177"/>
                  <a:pt x="201" y="177"/>
                </a:cubicBezTo>
                <a:cubicBezTo>
                  <a:pt x="201" y="177"/>
                  <a:pt x="201" y="177"/>
                  <a:pt x="201" y="177"/>
                </a:cubicBezTo>
                <a:cubicBezTo>
                  <a:pt x="201" y="177"/>
                  <a:pt x="201" y="177"/>
                  <a:pt x="201" y="177"/>
                </a:cubicBezTo>
                <a:cubicBezTo>
                  <a:pt x="201" y="177"/>
                  <a:pt x="201" y="177"/>
                  <a:pt x="201" y="177"/>
                </a:cubicBezTo>
                <a:close/>
                <a:moveTo>
                  <a:pt x="200" y="206"/>
                </a:moveTo>
                <a:cubicBezTo>
                  <a:pt x="201" y="206"/>
                  <a:pt x="201" y="206"/>
                  <a:pt x="201" y="206"/>
                </a:cubicBezTo>
                <a:cubicBezTo>
                  <a:pt x="201" y="206"/>
                  <a:pt x="201" y="206"/>
                  <a:pt x="202" y="205"/>
                </a:cubicBezTo>
                <a:cubicBezTo>
                  <a:pt x="201" y="206"/>
                  <a:pt x="201" y="206"/>
                  <a:pt x="201" y="206"/>
                </a:cubicBezTo>
                <a:cubicBezTo>
                  <a:pt x="201" y="206"/>
                  <a:pt x="200" y="206"/>
                  <a:pt x="200" y="206"/>
                </a:cubicBezTo>
                <a:close/>
                <a:moveTo>
                  <a:pt x="206" y="225"/>
                </a:moveTo>
                <a:cubicBezTo>
                  <a:pt x="206" y="225"/>
                  <a:pt x="205" y="226"/>
                  <a:pt x="205" y="226"/>
                </a:cubicBezTo>
                <a:cubicBezTo>
                  <a:pt x="205" y="226"/>
                  <a:pt x="206" y="226"/>
                  <a:pt x="206" y="227"/>
                </a:cubicBezTo>
                <a:cubicBezTo>
                  <a:pt x="206" y="227"/>
                  <a:pt x="206" y="227"/>
                  <a:pt x="206" y="227"/>
                </a:cubicBezTo>
                <a:cubicBezTo>
                  <a:pt x="206" y="227"/>
                  <a:pt x="206" y="227"/>
                  <a:pt x="207" y="226"/>
                </a:cubicBezTo>
                <a:cubicBezTo>
                  <a:pt x="206" y="226"/>
                  <a:pt x="206" y="226"/>
                  <a:pt x="206" y="225"/>
                </a:cubicBezTo>
                <a:close/>
                <a:moveTo>
                  <a:pt x="207" y="225"/>
                </a:moveTo>
                <a:cubicBezTo>
                  <a:pt x="207" y="225"/>
                  <a:pt x="207" y="225"/>
                  <a:pt x="207" y="225"/>
                </a:cubicBezTo>
                <a:cubicBezTo>
                  <a:pt x="207" y="225"/>
                  <a:pt x="207" y="225"/>
                  <a:pt x="207" y="225"/>
                </a:cubicBezTo>
                <a:cubicBezTo>
                  <a:pt x="207" y="225"/>
                  <a:pt x="207" y="225"/>
                  <a:pt x="207" y="225"/>
                </a:cubicBezTo>
                <a:close/>
                <a:moveTo>
                  <a:pt x="203" y="226"/>
                </a:moveTo>
                <a:cubicBezTo>
                  <a:pt x="203" y="226"/>
                  <a:pt x="204" y="226"/>
                  <a:pt x="204" y="226"/>
                </a:cubicBezTo>
                <a:cubicBezTo>
                  <a:pt x="204" y="225"/>
                  <a:pt x="203" y="225"/>
                  <a:pt x="203" y="225"/>
                </a:cubicBezTo>
                <a:cubicBezTo>
                  <a:pt x="202" y="225"/>
                  <a:pt x="202" y="225"/>
                  <a:pt x="202" y="225"/>
                </a:cubicBezTo>
                <a:cubicBezTo>
                  <a:pt x="202" y="225"/>
                  <a:pt x="202" y="226"/>
                  <a:pt x="202" y="226"/>
                </a:cubicBezTo>
                <a:cubicBezTo>
                  <a:pt x="202" y="226"/>
                  <a:pt x="202" y="226"/>
                  <a:pt x="202" y="226"/>
                </a:cubicBezTo>
                <a:cubicBezTo>
                  <a:pt x="202" y="226"/>
                  <a:pt x="202" y="226"/>
                  <a:pt x="203" y="226"/>
                </a:cubicBezTo>
                <a:close/>
                <a:moveTo>
                  <a:pt x="202" y="227"/>
                </a:moveTo>
                <a:cubicBezTo>
                  <a:pt x="202" y="227"/>
                  <a:pt x="202" y="228"/>
                  <a:pt x="202" y="228"/>
                </a:cubicBezTo>
                <a:cubicBezTo>
                  <a:pt x="202" y="228"/>
                  <a:pt x="202" y="228"/>
                  <a:pt x="202" y="228"/>
                </a:cubicBezTo>
                <a:cubicBezTo>
                  <a:pt x="202" y="228"/>
                  <a:pt x="202" y="227"/>
                  <a:pt x="202" y="227"/>
                </a:cubicBezTo>
                <a:close/>
                <a:moveTo>
                  <a:pt x="202" y="221"/>
                </a:moveTo>
                <a:cubicBezTo>
                  <a:pt x="202" y="221"/>
                  <a:pt x="201" y="221"/>
                  <a:pt x="201" y="221"/>
                </a:cubicBezTo>
                <a:cubicBezTo>
                  <a:pt x="202" y="222"/>
                  <a:pt x="202" y="222"/>
                  <a:pt x="202" y="223"/>
                </a:cubicBezTo>
                <a:cubicBezTo>
                  <a:pt x="202" y="223"/>
                  <a:pt x="202" y="223"/>
                  <a:pt x="202" y="223"/>
                </a:cubicBezTo>
                <a:cubicBezTo>
                  <a:pt x="203" y="222"/>
                  <a:pt x="203" y="222"/>
                  <a:pt x="203" y="222"/>
                </a:cubicBezTo>
                <a:cubicBezTo>
                  <a:pt x="202" y="222"/>
                  <a:pt x="202" y="221"/>
                  <a:pt x="202" y="221"/>
                </a:cubicBezTo>
                <a:close/>
                <a:moveTo>
                  <a:pt x="203" y="221"/>
                </a:moveTo>
                <a:cubicBezTo>
                  <a:pt x="203" y="221"/>
                  <a:pt x="203" y="221"/>
                  <a:pt x="203" y="220"/>
                </a:cubicBezTo>
                <a:cubicBezTo>
                  <a:pt x="203" y="220"/>
                  <a:pt x="203" y="220"/>
                  <a:pt x="202" y="220"/>
                </a:cubicBezTo>
                <a:cubicBezTo>
                  <a:pt x="202" y="220"/>
                  <a:pt x="202" y="220"/>
                  <a:pt x="202" y="221"/>
                </a:cubicBezTo>
                <a:cubicBezTo>
                  <a:pt x="202" y="221"/>
                  <a:pt x="202" y="221"/>
                  <a:pt x="203" y="221"/>
                </a:cubicBezTo>
                <a:close/>
                <a:moveTo>
                  <a:pt x="204" y="221"/>
                </a:moveTo>
                <a:cubicBezTo>
                  <a:pt x="204" y="221"/>
                  <a:pt x="204" y="221"/>
                  <a:pt x="204" y="221"/>
                </a:cubicBezTo>
                <a:cubicBezTo>
                  <a:pt x="204" y="221"/>
                  <a:pt x="204" y="220"/>
                  <a:pt x="204" y="220"/>
                </a:cubicBezTo>
                <a:cubicBezTo>
                  <a:pt x="204" y="220"/>
                  <a:pt x="204" y="220"/>
                  <a:pt x="203" y="220"/>
                </a:cubicBezTo>
                <a:cubicBezTo>
                  <a:pt x="204" y="221"/>
                  <a:pt x="204" y="221"/>
                  <a:pt x="204" y="221"/>
                </a:cubicBezTo>
                <a:close/>
                <a:moveTo>
                  <a:pt x="204" y="219"/>
                </a:moveTo>
                <a:cubicBezTo>
                  <a:pt x="204" y="219"/>
                  <a:pt x="204" y="219"/>
                  <a:pt x="204" y="219"/>
                </a:cubicBezTo>
                <a:cubicBezTo>
                  <a:pt x="204" y="219"/>
                  <a:pt x="204" y="219"/>
                  <a:pt x="204" y="219"/>
                </a:cubicBezTo>
                <a:cubicBezTo>
                  <a:pt x="204" y="219"/>
                  <a:pt x="203" y="219"/>
                  <a:pt x="203" y="219"/>
                </a:cubicBezTo>
                <a:cubicBezTo>
                  <a:pt x="203" y="219"/>
                  <a:pt x="204" y="219"/>
                  <a:pt x="204" y="219"/>
                </a:cubicBezTo>
                <a:close/>
                <a:moveTo>
                  <a:pt x="204" y="226"/>
                </a:moveTo>
                <a:cubicBezTo>
                  <a:pt x="204" y="226"/>
                  <a:pt x="204" y="226"/>
                  <a:pt x="204" y="226"/>
                </a:cubicBezTo>
                <a:cubicBezTo>
                  <a:pt x="204" y="226"/>
                  <a:pt x="204" y="226"/>
                  <a:pt x="204" y="225"/>
                </a:cubicBezTo>
                <a:cubicBezTo>
                  <a:pt x="204" y="226"/>
                  <a:pt x="204" y="226"/>
                  <a:pt x="204" y="226"/>
                </a:cubicBezTo>
                <a:close/>
                <a:moveTo>
                  <a:pt x="200" y="221"/>
                </a:moveTo>
                <a:cubicBezTo>
                  <a:pt x="200" y="221"/>
                  <a:pt x="200" y="221"/>
                  <a:pt x="200" y="221"/>
                </a:cubicBezTo>
                <a:cubicBezTo>
                  <a:pt x="200" y="221"/>
                  <a:pt x="200" y="221"/>
                  <a:pt x="200" y="221"/>
                </a:cubicBezTo>
                <a:cubicBezTo>
                  <a:pt x="200" y="221"/>
                  <a:pt x="200" y="221"/>
                  <a:pt x="200" y="221"/>
                </a:cubicBezTo>
                <a:cubicBezTo>
                  <a:pt x="200" y="221"/>
                  <a:pt x="200" y="221"/>
                  <a:pt x="200" y="221"/>
                </a:cubicBezTo>
                <a:close/>
                <a:moveTo>
                  <a:pt x="199" y="237"/>
                </a:moveTo>
                <a:cubicBezTo>
                  <a:pt x="198" y="237"/>
                  <a:pt x="198" y="238"/>
                  <a:pt x="197" y="237"/>
                </a:cubicBezTo>
                <a:cubicBezTo>
                  <a:pt x="197" y="236"/>
                  <a:pt x="197" y="237"/>
                  <a:pt x="197" y="237"/>
                </a:cubicBezTo>
                <a:cubicBezTo>
                  <a:pt x="197" y="237"/>
                  <a:pt x="197" y="237"/>
                  <a:pt x="197" y="237"/>
                </a:cubicBezTo>
                <a:cubicBezTo>
                  <a:pt x="196" y="238"/>
                  <a:pt x="196" y="238"/>
                  <a:pt x="196" y="239"/>
                </a:cubicBezTo>
                <a:cubicBezTo>
                  <a:pt x="196" y="239"/>
                  <a:pt x="196" y="240"/>
                  <a:pt x="195" y="239"/>
                </a:cubicBezTo>
                <a:cubicBezTo>
                  <a:pt x="195" y="239"/>
                  <a:pt x="194" y="239"/>
                  <a:pt x="194" y="239"/>
                </a:cubicBezTo>
                <a:cubicBezTo>
                  <a:pt x="193" y="239"/>
                  <a:pt x="193" y="238"/>
                  <a:pt x="193" y="238"/>
                </a:cubicBezTo>
                <a:cubicBezTo>
                  <a:pt x="192" y="238"/>
                  <a:pt x="192" y="238"/>
                  <a:pt x="192" y="238"/>
                </a:cubicBezTo>
                <a:cubicBezTo>
                  <a:pt x="192" y="237"/>
                  <a:pt x="191" y="237"/>
                  <a:pt x="191" y="237"/>
                </a:cubicBezTo>
                <a:cubicBezTo>
                  <a:pt x="191" y="238"/>
                  <a:pt x="191" y="239"/>
                  <a:pt x="190" y="239"/>
                </a:cubicBezTo>
                <a:cubicBezTo>
                  <a:pt x="190" y="239"/>
                  <a:pt x="190" y="239"/>
                  <a:pt x="190" y="240"/>
                </a:cubicBezTo>
                <a:cubicBezTo>
                  <a:pt x="190" y="240"/>
                  <a:pt x="189" y="240"/>
                  <a:pt x="189" y="240"/>
                </a:cubicBezTo>
                <a:cubicBezTo>
                  <a:pt x="190" y="240"/>
                  <a:pt x="190" y="240"/>
                  <a:pt x="190" y="240"/>
                </a:cubicBezTo>
                <a:cubicBezTo>
                  <a:pt x="190" y="239"/>
                  <a:pt x="191" y="239"/>
                  <a:pt x="192" y="239"/>
                </a:cubicBezTo>
                <a:cubicBezTo>
                  <a:pt x="192" y="239"/>
                  <a:pt x="192" y="239"/>
                  <a:pt x="192" y="239"/>
                </a:cubicBezTo>
                <a:cubicBezTo>
                  <a:pt x="192" y="239"/>
                  <a:pt x="192" y="240"/>
                  <a:pt x="191" y="240"/>
                </a:cubicBezTo>
                <a:cubicBezTo>
                  <a:pt x="192" y="240"/>
                  <a:pt x="192" y="240"/>
                  <a:pt x="192" y="240"/>
                </a:cubicBezTo>
                <a:cubicBezTo>
                  <a:pt x="192" y="240"/>
                  <a:pt x="193" y="240"/>
                  <a:pt x="193" y="240"/>
                </a:cubicBezTo>
                <a:cubicBezTo>
                  <a:pt x="193" y="241"/>
                  <a:pt x="193" y="241"/>
                  <a:pt x="193" y="241"/>
                </a:cubicBezTo>
                <a:cubicBezTo>
                  <a:pt x="193" y="242"/>
                  <a:pt x="193" y="242"/>
                  <a:pt x="193" y="242"/>
                </a:cubicBezTo>
                <a:cubicBezTo>
                  <a:pt x="194" y="241"/>
                  <a:pt x="194" y="241"/>
                  <a:pt x="194" y="242"/>
                </a:cubicBezTo>
                <a:cubicBezTo>
                  <a:pt x="194" y="243"/>
                  <a:pt x="195" y="243"/>
                  <a:pt x="196" y="243"/>
                </a:cubicBezTo>
                <a:cubicBezTo>
                  <a:pt x="197" y="243"/>
                  <a:pt x="197" y="243"/>
                  <a:pt x="197" y="244"/>
                </a:cubicBezTo>
                <a:cubicBezTo>
                  <a:pt x="197" y="244"/>
                  <a:pt x="197" y="244"/>
                  <a:pt x="197" y="244"/>
                </a:cubicBezTo>
                <a:cubicBezTo>
                  <a:pt x="197" y="244"/>
                  <a:pt x="197" y="244"/>
                  <a:pt x="197" y="244"/>
                </a:cubicBezTo>
                <a:cubicBezTo>
                  <a:pt x="197" y="244"/>
                  <a:pt x="196" y="244"/>
                  <a:pt x="196" y="244"/>
                </a:cubicBezTo>
                <a:cubicBezTo>
                  <a:pt x="196" y="244"/>
                  <a:pt x="195" y="244"/>
                  <a:pt x="195" y="245"/>
                </a:cubicBezTo>
                <a:cubicBezTo>
                  <a:pt x="195" y="245"/>
                  <a:pt x="194" y="245"/>
                  <a:pt x="194" y="246"/>
                </a:cubicBezTo>
                <a:cubicBezTo>
                  <a:pt x="194" y="246"/>
                  <a:pt x="195" y="246"/>
                  <a:pt x="195" y="246"/>
                </a:cubicBezTo>
                <a:cubicBezTo>
                  <a:pt x="195" y="246"/>
                  <a:pt x="195" y="247"/>
                  <a:pt x="195" y="247"/>
                </a:cubicBezTo>
                <a:cubicBezTo>
                  <a:pt x="196" y="247"/>
                  <a:pt x="197" y="248"/>
                  <a:pt x="198" y="247"/>
                </a:cubicBezTo>
                <a:cubicBezTo>
                  <a:pt x="198" y="247"/>
                  <a:pt x="198" y="247"/>
                  <a:pt x="198" y="247"/>
                </a:cubicBezTo>
                <a:cubicBezTo>
                  <a:pt x="197" y="246"/>
                  <a:pt x="197" y="245"/>
                  <a:pt x="199" y="246"/>
                </a:cubicBezTo>
                <a:cubicBezTo>
                  <a:pt x="199" y="246"/>
                  <a:pt x="200" y="245"/>
                  <a:pt x="200" y="245"/>
                </a:cubicBezTo>
                <a:cubicBezTo>
                  <a:pt x="200" y="244"/>
                  <a:pt x="199" y="244"/>
                  <a:pt x="199" y="243"/>
                </a:cubicBezTo>
                <a:cubicBezTo>
                  <a:pt x="199" y="243"/>
                  <a:pt x="199" y="243"/>
                  <a:pt x="199" y="243"/>
                </a:cubicBezTo>
                <a:cubicBezTo>
                  <a:pt x="199" y="243"/>
                  <a:pt x="199" y="243"/>
                  <a:pt x="199" y="243"/>
                </a:cubicBezTo>
                <a:cubicBezTo>
                  <a:pt x="199" y="243"/>
                  <a:pt x="199" y="243"/>
                  <a:pt x="199" y="243"/>
                </a:cubicBezTo>
                <a:cubicBezTo>
                  <a:pt x="199" y="242"/>
                  <a:pt x="200" y="242"/>
                  <a:pt x="200" y="242"/>
                </a:cubicBezTo>
                <a:cubicBezTo>
                  <a:pt x="200" y="242"/>
                  <a:pt x="200" y="242"/>
                  <a:pt x="200" y="242"/>
                </a:cubicBezTo>
                <a:cubicBezTo>
                  <a:pt x="200" y="242"/>
                  <a:pt x="200" y="242"/>
                  <a:pt x="200" y="242"/>
                </a:cubicBezTo>
                <a:cubicBezTo>
                  <a:pt x="199" y="242"/>
                  <a:pt x="199" y="242"/>
                  <a:pt x="199" y="242"/>
                </a:cubicBezTo>
                <a:cubicBezTo>
                  <a:pt x="199" y="242"/>
                  <a:pt x="199" y="242"/>
                  <a:pt x="198" y="241"/>
                </a:cubicBezTo>
                <a:cubicBezTo>
                  <a:pt x="198" y="241"/>
                  <a:pt x="198" y="241"/>
                  <a:pt x="199" y="241"/>
                </a:cubicBezTo>
                <a:cubicBezTo>
                  <a:pt x="199" y="240"/>
                  <a:pt x="200" y="240"/>
                  <a:pt x="200" y="239"/>
                </a:cubicBezTo>
                <a:cubicBezTo>
                  <a:pt x="200" y="239"/>
                  <a:pt x="200" y="238"/>
                  <a:pt x="201" y="238"/>
                </a:cubicBezTo>
                <a:cubicBezTo>
                  <a:pt x="201" y="238"/>
                  <a:pt x="201" y="238"/>
                  <a:pt x="200" y="237"/>
                </a:cubicBezTo>
                <a:cubicBezTo>
                  <a:pt x="200" y="237"/>
                  <a:pt x="200" y="237"/>
                  <a:pt x="200" y="237"/>
                </a:cubicBezTo>
                <a:cubicBezTo>
                  <a:pt x="200" y="236"/>
                  <a:pt x="199" y="236"/>
                  <a:pt x="199" y="237"/>
                </a:cubicBezTo>
                <a:close/>
                <a:moveTo>
                  <a:pt x="199" y="235"/>
                </a:moveTo>
                <a:cubicBezTo>
                  <a:pt x="200" y="235"/>
                  <a:pt x="200" y="235"/>
                  <a:pt x="200" y="235"/>
                </a:cubicBezTo>
                <a:cubicBezTo>
                  <a:pt x="200" y="235"/>
                  <a:pt x="200" y="235"/>
                  <a:pt x="199" y="234"/>
                </a:cubicBezTo>
                <a:cubicBezTo>
                  <a:pt x="199" y="235"/>
                  <a:pt x="199" y="235"/>
                  <a:pt x="199" y="235"/>
                </a:cubicBezTo>
                <a:cubicBezTo>
                  <a:pt x="199" y="235"/>
                  <a:pt x="199" y="235"/>
                  <a:pt x="199" y="235"/>
                </a:cubicBezTo>
                <a:close/>
                <a:moveTo>
                  <a:pt x="203" y="235"/>
                </a:moveTo>
                <a:cubicBezTo>
                  <a:pt x="203" y="235"/>
                  <a:pt x="202" y="235"/>
                  <a:pt x="202" y="235"/>
                </a:cubicBezTo>
                <a:cubicBezTo>
                  <a:pt x="202" y="235"/>
                  <a:pt x="202" y="235"/>
                  <a:pt x="202" y="235"/>
                </a:cubicBezTo>
                <a:cubicBezTo>
                  <a:pt x="202" y="235"/>
                  <a:pt x="202" y="235"/>
                  <a:pt x="202" y="235"/>
                </a:cubicBezTo>
                <a:cubicBezTo>
                  <a:pt x="202" y="235"/>
                  <a:pt x="203" y="236"/>
                  <a:pt x="203" y="236"/>
                </a:cubicBezTo>
                <a:cubicBezTo>
                  <a:pt x="203" y="235"/>
                  <a:pt x="204" y="235"/>
                  <a:pt x="204" y="235"/>
                </a:cubicBezTo>
                <a:cubicBezTo>
                  <a:pt x="204" y="235"/>
                  <a:pt x="203" y="235"/>
                  <a:pt x="203" y="235"/>
                </a:cubicBezTo>
                <a:close/>
                <a:moveTo>
                  <a:pt x="204" y="232"/>
                </a:moveTo>
                <a:cubicBezTo>
                  <a:pt x="204" y="232"/>
                  <a:pt x="204" y="231"/>
                  <a:pt x="204" y="231"/>
                </a:cubicBezTo>
                <a:cubicBezTo>
                  <a:pt x="204" y="231"/>
                  <a:pt x="204" y="231"/>
                  <a:pt x="204" y="231"/>
                </a:cubicBezTo>
                <a:cubicBezTo>
                  <a:pt x="204" y="231"/>
                  <a:pt x="204" y="231"/>
                  <a:pt x="203" y="232"/>
                </a:cubicBezTo>
                <a:cubicBezTo>
                  <a:pt x="204" y="232"/>
                  <a:pt x="204" y="232"/>
                  <a:pt x="204" y="232"/>
                </a:cubicBezTo>
                <a:close/>
                <a:moveTo>
                  <a:pt x="203" y="234"/>
                </a:moveTo>
                <a:cubicBezTo>
                  <a:pt x="203" y="233"/>
                  <a:pt x="203" y="233"/>
                  <a:pt x="203" y="233"/>
                </a:cubicBezTo>
                <a:cubicBezTo>
                  <a:pt x="202" y="233"/>
                  <a:pt x="202" y="233"/>
                  <a:pt x="201" y="234"/>
                </a:cubicBezTo>
                <a:cubicBezTo>
                  <a:pt x="201" y="234"/>
                  <a:pt x="200" y="234"/>
                  <a:pt x="201" y="235"/>
                </a:cubicBezTo>
                <a:cubicBezTo>
                  <a:pt x="201" y="235"/>
                  <a:pt x="201" y="234"/>
                  <a:pt x="202" y="234"/>
                </a:cubicBezTo>
                <a:cubicBezTo>
                  <a:pt x="202" y="234"/>
                  <a:pt x="202" y="234"/>
                  <a:pt x="203" y="234"/>
                </a:cubicBezTo>
                <a:cubicBezTo>
                  <a:pt x="203" y="234"/>
                  <a:pt x="203" y="234"/>
                  <a:pt x="203" y="234"/>
                </a:cubicBezTo>
                <a:close/>
                <a:moveTo>
                  <a:pt x="199" y="265"/>
                </a:moveTo>
                <a:cubicBezTo>
                  <a:pt x="199" y="265"/>
                  <a:pt x="199" y="265"/>
                  <a:pt x="199" y="265"/>
                </a:cubicBezTo>
                <a:cubicBezTo>
                  <a:pt x="199" y="265"/>
                  <a:pt x="199" y="265"/>
                  <a:pt x="199" y="265"/>
                </a:cubicBezTo>
                <a:cubicBezTo>
                  <a:pt x="199" y="265"/>
                  <a:pt x="199" y="265"/>
                  <a:pt x="199" y="265"/>
                </a:cubicBezTo>
                <a:close/>
                <a:moveTo>
                  <a:pt x="199" y="255"/>
                </a:moveTo>
                <a:cubicBezTo>
                  <a:pt x="199" y="255"/>
                  <a:pt x="199" y="255"/>
                  <a:pt x="199" y="254"/>
                </a:cubicBezTo>
                <a:cubicBezTo>
                  <a:pt x="198" y="254"/>
                  <a:pt x="197" y="253"/>
                  <a:pt x="196" y="253"/>
                </a:cubicBezTo>
                <a:cubicBezTo>
                  <a:pt x="196" y="253"/>
                  <a:pt x="196" y="253"/>
                  <a:pt x="196" y="254"/>
                </a:cubicBezTo>
                <a:cubicBezTo>
                  <a:pt x="196" y="254"/>
                  <a:pt x="196" y="254"/>
                  <a:pt x="196" y="254"/>
                </a:cubicBezTo>
                <a:cubicBezTo>
                  <a:pt x="197" y="254"/>
                  <a:pt x="197" y="255"/>
                  <a:pt x="198" y="255"/>
                </a:cubicBezTo>
                <a:cubicBezTo>
                  <a:pt x="198" y="256"/>
                  <a:pt x="199" y="255"/>
                  <a:pt x="199" y="255"/>
                </a:cubicBezTo>
                <a:close/>
                <a:moveTo>
                  <a:pt x="198" y="256"/>
                </a:moveTo>
                <a:cubicBezTo>
                  <a:pt x="198" y="256"/>
                  <a:pt x="198" y="256"/>
                  <a:pt x="198" y="256"/>
                </a:cubicBezTo>
                <a:cubicBezTo>
                  <a:pt x="198" y="256"/>
                  <a:pt x="198" y="256"/>
                  <a:pt x="198" y="256"/>
                </a:cubicBezTo>
                <a:cubicBezTo>
                  <a:pt x="198" y="256"/>
                  <a:pt x="198" y="256"/>
                  <a:pt x="199" y="256"/>
                </a:cubicBezTo>
                <a:cubicBezTo>
                  <a:pt x="198" y="256"/>
                  <a:pt x="198" y="256"/>
                  <a:pt x="198" y="256"/>
                </a:cubicBezTo>
                <a:close/>
                <a:moveTo>
                  <a:pt x="198" y="258"/>
                </a:moveTo>
                <a:cubicBezTo>
                  <a:pt x="198" y="258"/>
                  <a:pt x="198" y="258"/>
                  <a:pt x="198" y="258"/>
                </a:cubicBezTo>
                <a:cubicBezTo>
                  <a:pt x="197" y="258"/>
                  <a:pt x="197" y="258"/>
                  <a:pt x="197" y="258"/>
                </a:cubicBezTo>
                <a:cubicBezTo>
                  <a:pt x="197" y="258"/>
                  <a:pt x="197" y="258"/>
                  <a:pt x="197" y="258"/>
                </a:cubicBezTo>
                <a:cubicBezTo>
                  <a:pt x="197" y="258"/>
                  <a:pt x="198" y="258"/>
                  <a:pt x="198" y="258"/>
                </a:cubicBezTo>
                <a:close/>
                <a:moveTo>
                  <a:pt x="197" y="261"/>
                </a:moveTo>
                <a:cubicBezTo>
                  <a:pt x="197" y="261"/>
                  <a:pt x="197" y="261"/>
                  <a:pt x="197" y="261"/>
                </a:cubicBezTo>
                <a:cubicBezTo>
                  <a:pt x="197" y="261"/>
                  <a:pt x="197" y="261"/>
                  <a:pt x="197" y="261"/>
                </a:cubicBezTo>
                <a:cubicBezTo>
                  <a:pt x="197" y="261"/>
                  <a:pt x="197" y="261"/>
                  <a:pt x="197" y="261"/>
                </a:cubicBezTo>
                <a:cubicBezTo>
                  <a:pt x="197" y="261"/>
                  <a:pt x="197" y="261"/>
                  <a:pt x="197" y="261"/>
                </a:cubicBezTo>
                <a:close/>
                <a:moveTo>
                  <a:pt x="197" y="252"/>
                </a:moveTo>
                <a:cubicBezTo>
                  <a:pt x="197" y="252"/>
                  <a:pt x="198" y="251"/>
                  <a:pt x="198" y="251"/>
                </a:cubicBezTo>
                <a:cubicBezTo>
                  <a:pt x="198" y="251"/>
                  <a:pt x="198" y="251"/>
                  <a:pt x="198" y="251"/>
                </a:cubicBezTo>
                <a:cubicBezTo>
                  <a:pt x="197" y="251"/>
                  <a:pt x="197" y="251"/>
                  <a:pt x="196" y="251"/>
                </a:cubicBezTo>
                <a:cubicBezTo>
                  <a:pt x="196" y="251"/>
                  <a:pt x="196" y="251"/>
                  <a:pt x="196" y="251"/>
                </a:cubicBezTo>
                <a:cubicBezTo>
                  <a:pt x="196" y="252"/>
                  <a:pt x="196" y="252"/>
                  <a:pt x="197" y="252"/>
                </a:cubicBezTo>
                <a:close/>
                <a:moveTo>
                  <a:pt x="196" y="253"/>
                </a:moveTo>
                <a:cubicBezTo>
                  <a:pt x="196" y="253"/>
                  <a:pt x="196" y="253"/>
                  <a:pt x="196" y="253"/>
                </a:cubicBezTo>
                <a:cubicBezTo>
                  <a:pt x="196" y="253"/>
                  <a:pt x="196" y="253"/>
                  <a:pt x="196" y="253"/>
                </a:cubicBezTo>
                <a:cubicBezTo>
                  <a:pt x="196" y="253"/>
                  <a:pt x="196" y="253"/>
                  <a:pt x="196" y="253"/>
                </a:cubicBezTo>
                <a:close/>
                <a:moveTo>
                  <a:pt x="192" y="261"/>
                </a:moveTo>
                <a:cubicBezTo>
                  <a:pt x="192" y="261"/>
                  <a:pt x="192" y="261"/>
                  <a:pt x="192" y="261"/>
                </a:cubicBezTo>
                <a:cubicBezTo>
                  <a:pt x="192" y="261"/>
                  <a:pt x="193" y="261"/>
                  <a:pt x="193" y="261"/>
                </a:cubicBezTo>
                <a:cubicBezTo>
                  <a:pt x="193" y="261"/>
                  <a:pt x="193" y="260"/>
                  <a:pt x="193" y="260"/>
                </a:cubicBezTo>
                <a:cubicBezTo>
                  <a:pt x="193" y="260"/>
                  <a:pt x="193" y="260"/>
                  <a:pt x="193" y="260"/>
                </a:cubicBezTo>
                <a:cubicBezTo>
                  <a:pt x="193" y="260"/>
                  <a:pt x="193" y="260"/>
                  <a:pt x="192" y="260"/>
                </a:cubicBezTo>
                <a:cubicBezTo>
                  <a:pt x="192" y="260"/>
                  <a:pt x="192" y="261"/>
                  <a:pt x="192" y="261"/>
                </a:cubicBezTo>
                <a:close/>
                <a:moveTo>
                  <a:pt x="192" y="255"/>
                </a:moveTo>
                <a:cubicBezTo>
                  <a:pt x="192" y="255"/>
                  <a:pt x="192" y="254"/>
                  <a:pt x="192" y="254"/>
                </a:cubicBezTo>
                <a:cubicBezTo>
                  <a:pt x="192" y="254"/>
                  <a:pt x="192" y="255"/>
                  <a:pt x="192" y="255"/>
                </a:cubicBezTo>
                <a:cubicBezTo>
                  <a:pt x="192" y="255"/>
                  <a:pt x="192" y="255"/>
                  <a:pt x="192" y="255"/>
                </a:cubicBezTo>
                <a:close/>
                <a:moveTo>
                  <a:pt x="193" y="256"/>
                </a:moveTo>
                <a:cubicBezTo>
                  <a:pt x="193" y="256"/>
                  <a:pt x="193" y="256"/>
                  <a:pt x="193" y="256"/>
                </a:cubicBezTo>
                <a:cubicBezTo>
                  <a:pt x="193" y="256"/>
                  <a:pt x="193" y="256"/>
                  <a:pt x="193" y="256"/>
                </a:cubicBezTo>
                <a:cubicBezTo>
                  <a:pt x="193" y="256"/>
                  <a:pt x="193" y="256"/>
                  <a:pt x="193" y="256"/>
                </a:cubicBezTo>
                <a:cubicBezTo>
                  <a:pt x="193" y="256"/>
                  <a:pt x="193" y="256"/>
                  <a:pt x="193" y="256"/>
                </a:cubicBezTo>
                <a:close/>
                <a:moveTo>
                  <a:pt x="193" y="250"/>
                </a:moveTo>
                <a:cubicBezTo>
                  <a:pt x="193" y="250"/>
                  <a:pt x="194" y="250"/>
                  <a:pt x="193" y="250"/>
                </a:cubicBezTo>
                <a:cubicBezTo>
                  <a:pt x="193" y="249"/>
                  <a:pt x="193" y="248"/>
                  <a:pt x="192" y="249"/>
                </a:cubicBezTo>
                <a:cubicBezTo>
                  <a:pt x="192" y="249"/>
                  <a:pt x="192" y="249"/>
                  <a:pt x="192" y="249"/>
                </a:cubicBezTo>
                <a:cubicBezTo>
                  <a:pt x="192" y="249"/>
                  <a:pt x="192" y="249"/>
                  <a:pt x="192" y="249"/>
                </a:cubicBezTo>
                <a:cubicBezTo>
                  <a:pt x="192" y="249"/>
                  <a:pt x="193" y="250"/>
                  <a:pt x="193" y="250"/>
                </a:cubicBezTo>
                <a:close/>
                <a:moveTo>
                  <a:pt x="190" y="256"/>
                </a:moveTo>
                <a:cubicBezTo>
                  <a:pt x="190" y="256"/>
                  <a:pt x="190" y="256"/>
                  <a:pt x="190" y="256"/>
                </a:cubicBezTo>
                <a:cubicBezTo>
                  <a:pt x="190" y="256"/>
                  <a:pt x="190" y="256"/>
                  <a:pt x="190" y="256"/>
                </a:cubicBezTo>
                <a:cubicBezTo>
                  <a:pt x="190" y="256"/>
                  <a:pt x="190" y="256"/>
                  <a:pt x="190" y="256"/>
                </a:cubicBezTo>
                <a:cubicBezTo>
                  <a:pt x="190" y="256"/>
                  <a:pt x="190" y="256"/>
                  <a:pt x="190" y="256"/>
                </a:cubicBezTo>
                <a:close/>
                <a:moveTo>
                  <a:pt x="190" y="262"/>
                </a:moveTo>
                <a:cubicBezTo>
                  <a:pt x="190" y="262"/>
                  <a:pt x="190" y="262"/>
                  <a:pt x="190" y="262"/>
                </a:cubicBezTo>
                <a:cubicBezTo>
                  <a:pt x="190" y="262"/>
                  <a:pt x="190" y="262"/>
                  <a:pt x="190" y="262"/>
                </a:cubicBezTo>
                <a:cubicBezTo>
                  <a:pt x="190" y="262"/>
                  <a:pt x="190" y="262"/>
                  <a:pt x="190" y="262"/>
                </a:cubicBezTo>
                <a:close/>
                <a:moveTo>
                  <a:pt x="191" y="251"/>
                </a:moveTo>
                <a:cubicBezTo>
                  <a:pt x="190" y="250"/>
                  <a:pt x="190" y="250"/>
                  <a:pt x="190" y="249"/>
                </a:cubicBezTo>
                <a:cubicBezTo>
                  <a:pt x="189" y="249"/>
                  <a:pt x="189" y="249"/>
                  <a:pt x="189" y="249"/>
                </a:cubicBezTo>
                <a:cubicBezTo>
                  <a:pt x="189" y="249"/>
                  <a:pt x="189" y="249"/>
                  <a:pt x="188" y="249"/>
                </a:cubicBezTo>
                <a:cubicBezTo>
                  <a:pt x="188" y="249"/>
                  <a:pt x="188" y="249"/>
                  <a:pt x="188" y="249"/>
                </a:cubicBezTo>
                <a:cubicBezTo>
                  <a:pt x="188" y="249"/>
                  <a:pt x="187" y="249"/>
                  <a:pt x="187" y="249"/>
                </a:cubicBezTo>
                <a:cubicBezTo>
                  <a:pt x="187" y="249"/>
                  <a:pt x="187" y="249"/>
                  <a:pt x="186" y="249"/>
                </a:cubicBezTo>
                <a:cubicBezTo>
                  <a:pt x="186" y="249"/>
                  <a:pt x="185" y="250"/>
                  <a:pt x="185" y="250"/>
                </a:cubicBezTo>
                <a:cubicBezTo>
                  <a:pt x="185" y="250"/>
                  <a:pt x="186" y="251"/>
                  <a:pt x="186" y="251"/>
                </a:cubicBezTo>
                <a:cubicBezTo>
                  <a:pt x="186" y="251"/>
                  <a:pt x="187" y="251"/>
                  <a:pt x="187" y="252"/>
                </a:cubicBezTo>
                <a:cubicBezTo>
                  <a:pt x="187" y="251"/>
                  <a:pt x="187" y="251"/>
                  <a:pt x="187" y="251"/>
                </a:cubicBezTo>
                <a:cubicBezTo>
                  <a:pt x="187" y="250"/>
                  <a:pt x="187" y="250"/>
                  <a:pt x="187" y="250"/>
                </a:cubicBezTo>
                <a:cubicBezTo>
                  <a:pt x="187" y="250"/>
                  <a:pt x="187" y="250"/>
                  <a:pt x="187" y="250"/>
                </a:cubicBezTo>
                <a:cubicBezTo>
                  <a:pt x="187" y="250"/>
                  <a:pt x="188" y="250"/>
                  <a:pt x="188" y="250"/>
                </a:cubicBezTo>
                <a:cubicBezTo>
                  <a:pt x="188" y="251"/>
                  <a:pt x="188" y="251"/>
                  <a:pt x="189" y="251"/>
                </a:cubicBezTo>
                <a:cubicBezTo>
                  <a:pt x="189" y="251"/>
                  <a:pt x="189" y="251"/>
                  <a:pt x="189" y="252"/>
                </a:cubicBezTo>
                <a:cubicBezTo>
                  <a:pt x="189" y="252"/>
                  <a:pt x="190" y="252"/>
                  <a:pt x="190" y="252"/>
                </a:cubicBezTo>
                <a:cubicBezTo>
                  <a:pt x="190" y="252"/>
                  <a:pt x="191" y="251"/>
                  <a:pt x="191" y="251"/>
                </a:cubicBezTo>
                <a:close/>
                <a:moveTo>
                  <a:pt x="189" y="254"/>
                </a:moveTo>
                <a:cubicBezTo>
                  <a:pt x="189" y="254"/>
                  <a:pt x="189" y="255"/>
                  <a:pt x="189" y="255"/>
                </a:cubicBezTo>
                <a:cubicBezTo>
                  <a:pt x="189" y="255"/>
                  <a:pt x="189" y="255"/>
                  <a:pt x="189" y="255"/>
                </a:cubicBezTo>
                <a:cubicBezTo>
                  <a:pt x="189" y="255"/>
                  <a:pt x="189" y="255"/>
                  <a:pt x="190" y="255"/>
                </a:cubicBezTo>
                <a:cubicBezTo>
                  <a:pt x="189" y="255"/>
                  <a:pt x="189" y="254"/>
                  <a:pt x="189" y="254"/>
                </a:cubicBezTo>
                <a:close/>
                <a:moveTo>
                  <a:pt x="187" y="262"/>
                </a:moveTo>
                <a:cubicBezTo>
                  <a:pt x="187" y="263"/>
                  <a:pt x="187" y="263"/>
                  <a:pt x="188" y="262"/>
                </a:cubicBezTo>
                <a:cubicBezTo>
                  <a:pt x="188" y="262"/>
                  <a:pt x="188" y="262"/>
                  <a:pt x="188" y="262"/>
                </a:cubicBezTo>
                <a:cubicBezTo>
                  <a:pt x="188" y="262"/>
                  <a:pt x="188" y="261"/>
                  <a:pt x="188" y="261"/>
                </a:cubicBezTo>
                <a:cubicBezTo>
                  <a:pt x="188" y="261"/>
                  <a:pt x="187" y="262"/>
                  <a:pt x="187" y="262"/>
                </a:cubicBezTo>
                <a:cubicBezTo>
                  <a:pt x="187" y="262"/>
                  <a:pt x="187" y="262"/>
                  <a:pt x="187" y="262"/>
                </a:cubicBezTo>
                <a:close/>
                <a:moveTo>
                  <a:pt x="187" y="261"/>
                </a:moveTo>
                <a:cubicBezTo>
                  <a:pt x="187" y="261"/>
                  <a:pt x="187" y="261"/>
                  <a:pt x="187" y="260"/>
                </a:cubicBezTo>
                <a:cubicBezTo>
                  <a:pt x="187" y="260"/>
                  <a:pt x="187" y="260"/>
                  <a:pt x="187" y="260"/>
                </a:cubicBezTo>
                <a:cubicBezTo>
                  <a:pt x="187" y="260"/>
                  <a:pt x="187" y="260"/>
                  <a:pt x="187" y="261"/>
                </a:cubicBezTo>
                <a:cubicBezTo>
                  <a:pt x="186" y="261"/>
                  <a:pt x="187" y="261"/>
                  <a:pt x="187" y="261"/>
                </a:cubicBezTo>
                <a:close/>
                <a:moveTo>
                  <a:pt x="189" y="259"/>
                </a:moveTo>
                <a:cubicBezTo>
                  <a:pt x="189" y="258"/>
                  <a:pt x="189" y="258"/>
                  <a:pt x="189" y="258"/>
                </a:cubicBezTo>
                <a:cubicBezTo>
                  <a:pt x="189" y="257"/>
                  <a:pt x="189" y="257"/>
                  <a:pt x="189" y="257"/>
                </a:cubicBezTo>
                <a:cubicBezTo>
                  <a:pt x="188" y="257"/>
                  <a:pt x="187" y="256"/>
                  <a:pt x="187" y="256"/>
                </a:cubicBezTo>
                <a:cubicBezTo>
                  <a:pt x="187" y="256"/>
                  <a:pt x="187" y="256"/>
                  <a:pt x="187" y="257"/>
                </a:cubicBezTo>
                <a:cubicBezTo>
                  <a:pt x="187" y="257"/>
                  <a:pt x="187" y="257"/>
                  <a:pt x="187" y="257"/>
                </a:cubicBezTo>
                <a:cubicBezTo>
                  <a:pt x="187" y="257"/>
                  <a:pt x="187" y="257"/>
                  <a:pt x="188" y="257"/>
                </a:cubicBezTo>
                <a:cubicBezTo>
                  <a:pt x="188" y="258"/>
                  <a:pt x="189" y="258"/>
                  <a:pt x="188" y="258"/>
                </a:cubicBezTo>
                <a:cubicBezTo>
                  <a:pt x="188" y="258"/>
                  <a:pt x="187" y="259"/>
                  <a:pt x="187" y="259"/>
                </a:cubicBezTo>
                <a:cubicBezTo>
                  <a:pt x="187" y="259"/>
                  <a:pt x="188" y="260"/>
                  <a:pt x="188" y="260"/>
                </a:cubicBezTo>
                <a:cubicBezTo>
                  <a:pt x="188" y="260"/>
                  <a:pt x="189" y="259"/>
                  <a:pt x="189" y="259"/>
                </a:cubicBezTo>
                <a:close/>
                <a:moveTo>
                  <a:pt x="187" y="253"/>
                </a:moveTo>
                <a:cubicBezTo>
                  <a:pt x="188" y="253"/>
                  <a:pt x="188" y="253"/>
                  <a:pt x="188" y="252"/>
                </a:cubicBezTo>
                <a:cubicBezTo>
                  <a:pt x="188" y="252"/>
                  <a:pt x="188" y="252"/>
                  <a:pt x="188" y="252"/>
                </a:cubicBezTo>
                <a:cubicBezTo>
                  <a:pt x="187" y="252"/>
                  <a:pt x="187" y="253"/>
                  <a:pt x="187" y="253"/>
                </a:cubicBezTo>
                <a:cubicBezTo>
                  <a:pt x="187" y="253"/>
                  <a:pt x="187" y="253"/>
                  <a:pt x="187" y="253"/>
                </a:cubicBezTo>
                <a:close/>
                <a:moveTo>
                  <a:pt x="187" y="248"/>
                </a:moveTo>
                <a:cubicBezTo>
                  <a:pt x="187" y="247"/>
                  <a:pt x="186" y="247"/>
                  <a:pt x="186" y="248"/>
                </a:cubicBezTo>
                <a:cubicBezTo>
                  <a:pt x="186" y="248"/>
                  <a:pt x="186" y="248"/>
                  <a:pt x="185" y="248"/>
                </a:cubicBezTo>
                <a:cubicBezTo>
                  <a:pt x="185" y="248"/>
                  <a:pt x="185" y="248"/>
                  <a:pt x="185" y="248"/>
                </a:cubicBezTo>
                <a:cubicBezTo>
                  <a:pt x="185" y="249"/>
                  <a:pt x="185" y="249"/>
                  <a:pt x="185" y="249"/>
                </a:cubicBezTo>
                <a:cubicBezTo>
                  <a:pt x="186" y="249"/>
                  <a:pt x="186" y="249"/>
                  <a:pt x="187" y="248"/>
                </a:cubicBezTo>
                <a:cubicBezTo>
                  <a:pt x="187" y="248"/>
                  <a:pt x="187" y="248"/>
                  <a:pt x="187" y="248"/>
                </a:cubicBezTo>
                <a:close/>
                <a:moveTo>
                  <a:pt x="185" y="260"/>
                </a:moveTo>
                <a:cubicBezTo>
                  <a:pt x="185" y="260"/>
                  <a:pt x="185" y="260"/>
                  <a:pt x="185" y="260"/>
                </a:cubicBezTo>
                <a:cubicBezTo>
                  <a:pt x="185" y="260"/>
                  <a:pt x="185" y="260"/>
                  <a:pt x="186" y="260"/>
                </a:cubicBezTo>
                <a:cubicBezTo>
                  <a:pt x="185" y="260"/>
                  <a:pt x="185" y="259"/>
                  <a:pt x="185" y="259"/>
                </a:cubicBezTo>
                <a:cubicBezTo>
                  <a:pt x="185" y="259"/>
                  <a:pt x="185" y="260"/>
                  <a:pt x="185" y="260"/>
                </a:cubicBezTo>
                <a:close/>
                <a:moveTo>
                  <a:pt x="188" y="248"/>
                </a:moveTo>
                <a:cubicBezTo>
                  <a:pt x="188" y="248"/>
                  <a:pt x="189" y="248"/>
                  <a:pt x="189" y="248"/>
                </a:cubicBezTo>
                <a:cubicBezTo>
                  <a:pt x="189" y="248"/>
                  <a:pt x="189" y="248"/>
                  <a:pt x="189" y="247"/>
                </a:cubicBezTo>
                <a:cubicBezTo>
                  <a:pt x="188" y="247"/>
                  <a:pt x="188" y="247"/>
                  <a:pt x="188" y="247"/>
                </a:cubicBezTo>
                <a:cubicBezTo>
                  <a:pt x="188" y="247"/>
                  <a:pt x="188" y="248"/>
                  <a:pt x="188" y="248"/>
                </a:cubicBezTo>
                <a:cubicBezTo>
                  <a:pt x="188" y="248"/>
                  <a:pt x="188" y="248"/>
                  <a:pt x="188" y="248"/>
                </a:cubicBezTo>
                <a:close/>
                <a:moveTo>
                  <a:pt x="192" y="248"/>
                </a:moveTo>
                <a:cubicBezTo>
                  <a:pt x="192" y="248"/>
                  <a:pt x="192" y="247"/>
                  <a:pt x="192" y="247"/>
                </a:cubicBezTo>
                <a:cubicBezTo>
                  <a:pt x="191" y="247"/>
                  <a:pt x="191" y="247"/>
                  <a:pt x="190" y="247"/>
                </a:cubicBezTo>
                <a:cubicBezTo>
                  <a:pt x="190" y="247"/>
                  <a:pt x="189" y="246"/>
                  <a:pt x="189" y="247"/>
                </a:cubicBezTo>
                <a:cubicBezTo>
                  <a:pt x="189" y="247"/>
                  <a:pt x="190" y="248"/>
                  <a:pt x="190" y="248"/>
                </a:cubicBezTo>
                <a:cubicBezTo>
                  <a:pt x="191" y="248"/>
                  <a:pt x="191" y="248"/>
                  <a:pt x="192" y="248"/>
                </a:cubicBezTo>
                <a:close/>
                <a:moveTo>
                  <a:pt x="192" y="247"/>
                </a:moveTo>
                <a:cubicBezTo>
                  <a:pt x="192" y="247"/>
                  <a:pt x="192" y="247"/>
                  <a:pt x="193" y="247"/>
                </a:cubicBezTo>
                <a:cubicBezTo>
                  <a:pt x="193" y="247"/>
                  <a:pt x="193" y="247"/>
                  <a:pt x="193" y="247"/>
                </a:cubicBezTo>
                <a:cubicBezTo>
                  <a:pt x="193" y="246"/>
                  <a:pt x="193" y="246"/>
                  <a:pt x="193" y="246"/>
                </a:cubicBezTo>
                <a:cubicBezTo>
                  <a:pt x="192" y="246"/>
                  <a:pt x="192" y="246"/>
                  <a:pt x="192" y="247"/>
                </a:cubicBezTo>
                <a:close/>
                <a:moveTo>
                  <a:pt x="191" y="258"/>
                </a:moveTo>
                <a:cubicBezTo>
                  <a:pt x="191" y="258"/>
                  <a:pt x="191" y="258"/>
                  <a:pt x="192" y="258"/>
                </a:cubicBezTo>
                <a:cubicBezTo>
                  <a:pt x="192" y="258"/>
                  <a:pt x="192" y="258"/>
                  <a:pt x="192" y="258"/>
                </a:cubicBezTo>
                <a:cubicBezTo>
                  <a:pt x="192" y="258"/>
                  <a:pt x="192" y="258"/>
                  <a:pt x="192" y="258"/>
                </a:cubicBezTo>
                <a:cubicBezTo>
                  <a:pt x="191" y="258"/>
                  <a:pt x="191" y="258"/>
                  <a:pt x="191" y="258"/>
                </a:cubicBezTo>
                <a:close/>
                <a:moveTo>
                  <a:pt x="194" y="244"/>
                </a:moveTo>
                <a:cubicBezTo>
                  <a:pt x="194" y="244"/>
                  <a:pt x="194" y="243"/>
                  <a:pt x="194" y="243"/>
                </a:cubicBezTo>
                <a:cubicBezTo>
                  <a:pt x="194" y="243"/>
                  <a:pt x="194" y="244"/>
                  <a:pt x="194" y="244"/>
                </a:cubicBezTo>
                <a:cubicBezTo>
                  <a:pt x="193" y="244"/>
                  <a:pt x="194" y="245"/>
                  <a:pt x="193" y="244"/>
                </a:cubicBezTo>
                <a:cubicBezTo>
                  <a:pt x="193" y="244"/>
                  <a:pt x="193" y="244"/>
                  <a:pt x="192" y="244"/>
                </a:cubicBezTo>
                <a:cubicBezTo>
                  <a:pt x="193" y="245"/>
                  <a:pt x="192" y="245"/>
                  <a:pt x="193" y="245"/>
                </a:cubicBezTo>
                <a:cubicBezTo>
                  <a:pt x="193" y="245"/>
                  <a:pt x="193" y="245"/>
                  <a:pt x="193" y="245"/>
                </a:cubicBezTo>
                <a:cubicBezTo>
                  <a:pt x="194" y="245"/>
                  <a:pt x="194" y="244"/>
                  <a:pt x="194" y="244"/>
                </a:cubicBezTo>
                <a:close/>
                <a:moveTo>
                  <a:pt x="194" y="253"/>
                </a:moveTo>
                <a:cubicBezTo>
                  <a:pt x="194" y="253"/>
                  <a:pt x="195" y="252"/>
                  <a:pt x="195" y="252"/>
                </a:cubicBezTo>
                <a:cubicBezTo>
                  <a:pt x="195" y="252"/>
                  <a:pt x="195" y="252"/>
                  <a:pt x="195" y="252"/>
                </a:cubicBezTo>
                <a:cubicBezTo>
                  <a:pt x="194" y="252"/>
                  <a:pt x="194" y="252"/>
                  <a:pt x="194" y="252"/>
                </a:cubicBezTo>
                <a:cubicBezTo>
                  <a:pt x="194" y="252"/>
                  <a:pt x="194" y="253"/>
                  <a:pt x="194" y="253"/>
                </a:cubicBezTo>
                <a:close/>
                <a:moveTo>
                  <a:pt x="194" y="254"/>
                </a:moveTo>
                <a:cubicBezTo>
                  <a:pt x="194" y="254"/>
                  <a:pt x="194" y="254"/>
                  <a:pt x="194" y="254"/>
                </a:cubicBezTo>
                <a:cubicBezTo>
                  <a:pt x="194" y="254"/>
                  <a:pt x="194" y="254"/>
                  <a:pt x="194" y="254"/>
                </a:cubicBezTo>
                <a:cubicBezTo>
                  <a:pt x="194" y="254"/>
                  <a:pt x="194" y="254"/>
                  <a:pt x="194" y="254"/>
                </a:cubicBezTo>
                <a:cubicBezTo>
                  <a:pt x="194" y="254"/>
                  <a:pt x="194" y="254"/>
                  <a:pt x="194" y="254"/>
                </a:cubicBezTo>
                <a:close/>
                <a:moveTo>
                  <a:pt x="194" y="267"/>
                </a:moveTo>
                <a:cubicBezTo>
                  <a:pt x="194" y="267"/>
                  <a:pt x="194" y="268"/>
                  <a:pt x="194" y="268"/>
                </a:cubicBezTo>
                <a:cubicBezTo>
                  <a:pt x="194" y="268"/>
                  <a:pt x="195" y="267"/>
                  <a:pt x="195" y="267"/>
                </a:cubicBezTo>
                <a:cubicBezTo>
                  <a:pt x="195" y="267"/>
                  <a:pt x="195" y="266"/>
                  <a:pt x="195" y="266"/>
                </a:cubicBezTo>
                <a:cubicBezTo>
                  <a:pt x="194" y="266"/>
                  <a:pt x="194" y="266"/>
                  <a:pt x="195" y="265"/>
                </a:cubicBezTo>
                <a:cubicBezTo>
                  <a:pt x="195" y="265"/>
                  <a:pt x="195" y="265"/>
                  <a:pt x="195" y="265"/>
                </a:cubicBezTo>
                <a:cubicBezTo>
                  <a:pt x="195" y="265"/>
                  <a:pt x="195" y="265"/>
                  <a:pt x="195" y="265"/>
                </a:cubicBezTo>
                <a:cubicBezTo>
                  <a:pt x="194" y="265"/>
                  <a:pt x="194" y="265"/>
                  <a:pt x="194" y="267"/>
                </a:cubicBezTo>
                <a:close/>
                <a:moveTo>
                  <a:pt x="195" y="261"/>
                </a:moveTo>
                <a:cubicBezTo>
                  <a:pt x="195" y="261"/>
                  <a:pt x="194" y="261"/>
                  <a:pt x="194" y="261"/>
                </a:cubicBezTo>
                <a:cubicBezTo>
                  <a:pt x="194" y="261"/>
                  <a:pt x="194" y="261"/>
                  <a:pt x="194" y="261"/>
                </a:cubicBezTo>
                <a:cubicBezTo>
                  <a:pt x="194" y="261"/>
                  <a:pt x="194" y="262"/>
                  <a:pt x="195" y="261"/>
                </a:cubicBezTo>
                <a:cubicBezTo>
                  <a:pt x="195" y="261"/>
                  <a:pt x="195" y="261"/>
                  <a:pt x="195" y="261"/>
                </a:cubicBezTo>
                <a:close/>
                <a:moveTo>
                  <a:pt x="196" y="258"/>
                </a:moveTo>
                <a:cubicBezTo>
                  <a:pt x="195" y="257"/>
                  <a:pt x="195" y="257"/>
                  <a:pt x="195" y="257"/>
                </a:cubicBezTo>
                <a:cubicBezTo>
                  <a:pt x="195" y="257"/>
                  <a:pt x="195" y="258"/>
                  <a:pt x="194" y="258"/>
                </a:cubicBezTo>
                <a:cubicBezTo>
                  <a:pt x="195" y="258"/>
                  <a:pt x="195" y="258"/>
                  <a:pt x="195" y="258"/>
                </a:cubicBezTo>
                <a:cubicBezTo>
                  <a:pt x="195" y="258"/>
                  <a:pt x="195" y="258"/>
                  <a:pt x="196" y="258"/>
                </a:cubicBezTo>
                <a:close/>
                <a:moveTo>
                  <a:pt x="182" y="183"/>
                </a:moveTo>
                <a:cubicBezTo>
                  <a:pt x="182" y="183"/>
                  <a:pt x="182" y="183"/>
                  <a:pt x="182" y="183"/>
                </a:cubicBezTo>
                <a:cubicBezTo>
                  <a:pt x="182" y="183"/>
                  <a:pt x="181" y="183"/>
                  <a:pt x="181" y="183"/>
                </a:cubicBezTo>
                <a:cubicBezTo>
                  <a:pt x="181" y="183"/>
                  <a:pt x="181" y="184"/>
                  <a:pt x="182" y="184"/>
                </a:cubicBezTo>
                <a:cubicBezTo>
                  <a:pt x="182" y="184"/>
                  <a:pt x="183" y="184"/>
                  <a:pt x="182" y="183"/>
                </a:cubicBezTo>
                <a:close/>
                <a:moveTo>
                  <a:pt x="182" y="205"/>
                </a:moveTo>
                <a:cubicBezTo>
                  <a:pt x="182" y="205"/>
                  <a:pt x="182" y="205"/>
                  <a:pt x="182" y="205"/>
                </a:cubicBezTo>
                <a:cubicBezTo>
                  <a:pt x="182" y="205"/>
                  <a:pt x="182" y="205"/>
                  <a:pt x="182" y="205"/>
                </a:cubicBezTo>
                <a:cubicBezTo>
                  <a:pt x="182" y="205"/>
                  <a:pt x="182" y="205"/>
                  <a:pt x="182" y="205"/>
                </a:cubicBezTo>
                <a:cubicBezTo>
                  <a:pt x="182" y="205"/>
                  <a:pt x="182" y="205"/>
                  <a:pt x="182" y="205"/>
                </a:cubicBezTo>
                <a:close/>
                <a:moveTo>
                  <a:pt x="180" y="48"/>
                </a:moveTo>
                <a:cubicBezTo>
                  <a:pt x="180" y="48"/>
                  <a:pt x="180" y="48"/>
                  <a:pt x="180" y="47"/>
                </a:cubicBezTo>
                <a:cubicBezTo>
                  <a:pt x="180" y="47"/>
                  <a:pt x="179" y="47"/>
                  <a:pt x="179" y="47"/>
                </a:cubicBezTo>
                <a:cubicBezTo>
                  <a:pt x="179" y="47"/>
                  <a:pt x="179" y="47"/>
                  <a:pt x="178" y="47"/>
                </a:cubicBezTo>
                <a:cubicBezTo>
                  <a:pt x="178" y="47"/>
                  <a:pt x="178" y="47"/>
                  <a:pt x="178" y="47"/>
                </a:cubicBezTo>
                <a:cubicBezTo>
                  <a:pt x="178" y="48"/>
                  <a:pt x="178" y="48"/>
                  <a:pt x="178" y="48"/>
                </a:cubicBezTo>
                <a:cubicBezTo>
                  <a:pt x="179" y="48"/>
                  <a:pt x="179" y="48"/>
                  <a:pt x="179" y="48"/>
                </a:cubicBezTo>
                <a:cubicBezTo>
                  <a:pt x="180" y="49"/>
                  <a:pt x="180" y="48"/>
                  <a:pt x="180" y="48"/>
                </a:cubicBezTo>
                <a:close/>
                <a:moveTo>
                  <a:pt x="180" y="183"/>
                </a:moveTo>
                <a:cubicBezTo>
                  <a:pt x="180" y="183"/>
                  <a:pt x="180" y="183"/>
                  <a:pt x="180" y="183"/>
                </a:cubicBezTo>
                <a:cubicBezTo>
                  <a:pt x="180" y="183"/>
                  <a:pt x="180" y="183"/>
                  <a:pt x="180" y="183"/>
                </a:cubicBezTo>
                <a:cubicBezTo>
                  <a:pt x="180" y="183"/>
                  <a:pt x="180" y="183"/>
                  <a:pt x="180" y="183"/>
                </a:cubicBezTo>
                <a:cubicBezTo>
                  <a:pt x="180" y="183"/>
                  <a:pt x="180" y="183"/>
                  <a:pt x="180" y="183"/>
                </a:cubicBezTo>
                <a:close/>
                <a:moveTo>
                  <a:pt x="178" y="41"/>
                </a:moveTo>
                <a:cubicBezTo>
                  <a:pt x="178" y="41"/>
                  <a:pt x="178" y="41"/>
                  <a:pt x="178" y="41"/>
                </a:cubicBezTo>
                <a:cubicBezTo>
                  <a:pt x="178" y="41"/>
                  <a:pt x="178" y="41"/>
                  <a:pt x="178" y="41"/>
                </a:cubicBezTo>
                <a:cubicBezTo>
                  <a:pt x="178" y="41"/>
                  <a:pt x="178" y="41"/>
                  <a:pt x="178" y="41"/>
                </a:cubicBezTo>
                <a:cubicBezTo>
                  <a:pt x="178" y="41"/>
                  <a:pt x="178" y="41"/>
                  <a:pt x="178" y="41"/>
                </a:cubicBezTo>
                <a:close/>
                <a:moveTo>
                  <a:pt x="178" y="34"/>
                </a:moveTo>
                <a:cubicBezTo>
                  <a:pt x="179" y="34"/>
                  <a:pt x="179" y="34"/>
                  <a:pt x="179" y="34"/>
                </a:cubicBezTo>
                <a:cubicBezTo>
                  <a:pt x="179" y="34"/>
                  <a:pt x="180" y="34"/>
                  <a:pt x="180" y="34"/>
                </a:cubicBezTo>
                <a:cubicBezTo>
                  <a:pt x="180" y="34"/>
                  <a:pt x="180" y="33"/>
                  <a:pt x="180" y="33"/>
                </a:cubicBezTo>
                <a:cubicBezTo>
                  <a:pt x="179" y="33"/>
                  <a:pt x="179" y="33"/>
                  <a:pt x="178" y="33"/>
                </a:cubicBezTo>
                <a:cubicBezTo>
                  <a:pt x="178" y="33"/>
                  <a:pt x="178" y="33"/>
                  <a:pt x="178" y="33"/>
                </a:cubicBezTo>
                <a:cubicBezTo>
                  <a:pt x="177" y="34"/>
                  <a:pt x="178" y="34"/>
                  <a:pt x="178" y="34"/>
                </a:cubicBezTo>
                <a:close/>
                <a:moveTo>
                  <a:pt x="181" y="32"/>
                </a:moveTo>
                <a:cubicBezTo>
                  <a:pt x="181" y="32"/>
                  <a:pt x="180" y="32"/>
                  <a:pt x="180" y="32"/>
                </a:cubicBezTo>
                <a:cubicBezTo>
                  <a:pt x="180" y="32"/>
                  <a:pt x="180" y="32"/>
                  <a:pt x="180" y="32"/>
                </a:cubicBezTo>
                <a:cubicBezTo>
                  <a:pt x="180" y="32"/>
                  <a:pt x="180" y="32"/>
                  <a:pt x="180" y="32"/>
                </a:cubicBezTo>
                <a:cubicBezTo>
                  <a:pt x="181" y="33"/>
                  <a:pt x="181" y="33"/>
                  <a:pt x="181" y="32"/>
                </a:cubicBezTo>
                <a:cubicBezTo>
                  <a:pt x="182" y="32"/>
                  <a:pt x="182" y="32"/>
                  <a:pt x="182" y="32"/>
                </a:cubicBezTo>
                <a:cubicBezTo>
                  <a:pt x="182" y="32"/>
                  <a:pt x="181" y="32"/>
                  <a:pt x="181" y="32"/>
                </a:cubicBezTo>
                <a:cubicBezTo>
                  <a:pt x="181" y="32"/>
                  <a:pt x="181" y="32"/>
                  <a:pt x="181" y="32"/>
                </a:cubicBezTo>
                <a:close/>
                <a:moveTo>
                  <a:pt x="181" y="51"/>
                </a:moveTo>
                <a:cubicBezTo>
                  <a:pt x="181" y="51"/>
                  <a:pt x="181" y="51"/>
                  <a:pt x="181" y="51"/>
                </a:cubicBezTo>
                <a:cubicBezTo>
                  <a:pt x="181" y="51"/>
                  <a:pt x="181" y="51"/>
                  <a:pt x="181" y="51"/>
                </a:cubicBezTo>
                <a:cubicBezTo>
                  <a:pt x="181" y="51"/>
                  <a:pt x="181" y="51"/>
                  <a:pt x="181" y="51"/>
                </a:cubicBezTo>
                <a:cubicBezTo>
                  <a:pt x="181" y="51"/>
                  <a:pt x="181" y="51"/>
                  <a:pt x="181" y="51"/>
                </a:cubicBezTo>
                <a:close/>
                <a:moveTo>
                  <a:pt x="181" y="105"/>
                </a:moveTo>
                <a:cubicBezTo>
                  <a:pt x="181" y="105"/>
                  <a:pt x="181" y="105"/>
                  <a:pt x="181" y="105"/>
                </a:cubicBezTo>
                <a:cubicBezTo>
                  <a:pt x="181" y="105"/>
                  <a:pt x="181" y="106"/>
                  <a:pt x="181" y="106"/>
                </a:cubicBezTo>
                <a:cubicBezTo>
                  <a:pt x="181" y="106"/>
                  <a:pt x="181" y="106"/>
                  <a:pt x="181" y="105"/>
                </a:cubicBezTo>
                <a:cubicBezTo>
                  <a:pt x="181" y="105"/>
                  <a:pt x="181" y="105"/>
                  <a:pt x="181" y="105"/>
                </a:cubicBezTo>
                <a:close/>
                <a:moveTo>
                  <a:pt x="182" y="46"/>
                </a:moveTo>
                <a:cubicBezTo>
                  <a:pt x="182" y="46"/>
                  <a:pt x="182" y="46"/>
                  <a:pt x="182" y="46"/>
                </a:cubicBezTo>
                <a:cubicBezTo>
                  <a:pt x="182" y="45"/>
                  <a:pt x="182" y="45"/>
                  <a:pt x="182" y="45"/>
                </a:cubicBezTo>
                <a:cubicBezTo>
                  <a:pt x="182" y="45"/>
                  <a:pt x="181" y="45"/>
                  <a:pt x="181" y="45"/>
                </a:cubicBezTo>
                <a:cubicBezTo>
                  <a:pt x="181" y="46"/>
                  <a:pt x="181" y="46"/>
                  <a:pt x="180" y="47"/>
                </a:cubicBezTo>
                <a:cubicBezTo>
                  <a:pt x="180" y="47"/>
                  <a:pt x="180" y="47"/>
                  <a:pt x="180" y="47"/>
                </a:cubicBezTo>
                <a:cubicBezTo>
                  <a:pt x="181" y="47"/>
                  <a:pt x="181" y="46"/>
                  <a:pt x="182" y="46"/>
                </a:cubicBezTo>
                <a:close/>
                <a:moveTo>
                  <a:pt x="181" y="125"/>
                </a:moveTo>
                <a:cubicBezTo>
                  <a:pt x="181" y="125"/>
                  <a:pt x="181" y="125"/>
                  <a:pt x="181" y="125"/>
                </a:cubicBezTo>
                <a:cubicBezTo>
                  <a:pt x="181" y="125"/>
                  <a:pt x="181" y="125"/>
                  <a:pt x="181" y="125"/>
                </a:cubicBezTo>
                <a:cubicBezTo>
                  <a:pt x="181" y="125"/>
                  <a:pt x="181" y="125"/>
                  <a:pt x="181" y="125"/>
                </a:cubicBezTo>
                <a:cubicBezTo>
                  <a:pt x="181" y="125"/>
                  <a:pt x="181" y="125"/>
                  <a:pt x="181" y="125"/>
                </a:cubicBezTo>
                <a:close/>
                <a:moveTo>
                  <a:pt x="182" y="49"/>
                </a:moveTo>
                <a:cubicBezTo>
                  <a:pt x="182" y="49"/>
                  <a:pt x="182" y="49"/>
                  <a:pt x="182" y="49"/>
                </a:cubicBezTo>
                <a:cubicBezTo>
                  <a:pt x="182" y="49"/>
                  <a:pt x="182" y="49"/>
                  <a:pt x="182" y="49"/>
                </a:cubicBezTo>
                <a:cubicBezTo>
                  <a:pt x="182" y="49"/>
                  <a:pt x="182" y="49"/>
                  <a:pt x="182" y="49"/>
                </a:cubicBezTo>
                <a:cubicBezTo>
                  <a:pt x="182" y="49"/>
                  <a:pt x="182" y="49"/>
                  <a:pt x="182" y="49"/>
                </a:cubicBezTo>
                <a:close/>
                <a:moveTo>
                  <a:pt x="182" y="41"/>
                </a:moveTo>
                <a:cubicBezTo>
                  <a:pt x="181" y="41"/>
                  <a:pt x="181" y="41"/>
                  <a:pt x="180" y="41"/>
                </a:cubicBezTo>
                <a:cubicBezTo>
                  <a:pt x="180" y="41"/>
                  <a:pt x="180" y="42"/>
                  <a:pt x="180" y="42"/>
                </a:cubicBezTo>
                <a:cubicBezTo>
                  <a:pt x="181" y="42"/>
                  <a:pt x="182" y="42"/>
                  <a:pt x="182" y="41"/>
                </a:cubicBezTo>
                <a:cubicBezTo>
                  <a:pt x="182" y="41"/>
                  <a:pt x="182" y="41"/>
                  <a:pt x="182" y="41"/>
                </a:cubicBezTo>
                <a:close/>
                <a:moveTo>
                  <a:pt x="180" y="192"/>
                </a:moveTo>
                <a:cubicBezTo>
                  <a:pt x="180" y="193"/>
                  <a:pt x="180" y="193"/>
                  <a:pt x="181" y="193"/>
                </a:cubicBezTo>
                <a:cubicBezTo>
                  <a:pt x="181" y="193"/>
                  <a:pt x="181" y="193"/>
                  <a:pt x="182" y="192"/>
                </a:cubicBezTo>
                <a:cubicBezTo>
                  <a:pt x="181" y="192"/>
                  <a:pt x="181" y="192"/>
                  <a:pt x="181" y="192"/>
                </a:cubicBezTo>
                <a:cubicBezTo>
                  <a:pt x="180" y="192"/>
                  <a:pt x="180" y="192"/>
                  <a:pt x="180" y="192"/>
                </a:cubicBezTo>
                <a:close/>
                <a:moveTo>
                  <a:pt x="183" y="51"/>
                </a:moveTo>
                <a:cubicBezTo>
                  <a:pt x="182" y="51"/>
                  <a:pt x="182" y="51"/>
                  <a:pt x="182" y="51"/>
                </a:cubicBezTo>
                <a:cubicBezTo>
                  <a:pt x="182" y="51"/>
                  <a:pt x="182" y="51"/>
                  <a:pt x="182" y="51"/>
                </a:cubicBezTo>
                <a:cubicBezTo>
                  <a:pt x="182" y="51"/>
                  <a:pt x="182" y="51"/>
                  <a:pt x="183" y="51"/>
                </a:cubicBezTo>
                <a:close/>
                <a:moveTo>
                  <a:pt x="183" y="51"/>
                </a:moveTo>
                <a:cubicBezTo>
                  <a:pt x="183" y="51"/>
                  <a:pt x="183" y="51"/>
                  <a:pt x="183" y="52"/>
                </a:cubicBezTo>
                <a:cubicBezTo>
                  <a:pt x="183" y="51"/>
                  <a:pt x="183" y="51"/>
                  <a:pt x="183" y="51"/>
                </a:cubicBezTo>
                <a:cubicBezTo>
                  <a:pt x="183" y="51"/>
                  <a:pt x="183" y="51"/>
                  <a:pt x="183" y="51"/>
                </a:cubicBezTo>
                <a:cubicBezTo>
                  <a:pt x="183" y="51"/>
                  <a:pt x="183" y="51"/>
                  <a:pt x="183" y="51"/>
                </a:cubicBezTo>
                <a:cubicBezTo>
                  <a:pt x="183" y="51"/>
                  <a:pt x="183" y="51"/>
                  <a:pt x="183" y="51"/>
                </a:cubicBezTo>
                <a:close/>
                <a:moveTo>
                  <a:pt x="183" y="186"/>
                </a:moveTo>
                <a:cubicBezTo>
                  <a:pt x="183" y="186"/>
                  <a:pt x="183" y="186"/>
                  <a:pt x="183" y="186"/>
                </a:cubicBezTo>
                <a:cubicBezTo>
                  <a:pt x="183" y="186"/>
                  <a:pt x="183" y="186"/>
                  <a:pt x="183" y="186"/>
                </a:cubicBezTo>
                <a:cubicBezTo>
                  <a:pt x="183" y="186"/>
                  <a:pt x="183" y="186"/>
                  <a:pt x="183" y="186"/>
                </a:cubicBezTo>
                <a:cubicBezTo>
                  <a:pt x="183" y="186"/>
                  <a:pt x="183" y="186"/>
                  <a:pt x="183" y="186"/>
                </a:cubicBezTo>
                <a:close/>
                <a:moveTo>
                  <a:pt x="183" y="204"/>
                </a:moveTo>
                <a:cubicBezTo>
                  <a:pt x="183" y="204"/>
                  <a:pt x="183" y="204"/>
                  <a:pt x="183" y="204"/>
                </a:cubicBezTo>
                <a:cubicBezTo>
                  <a:pt x="183" y="204"/>
                  <a:pt x="183" y="204"/>
                  <a:pt x="184" y="204"/>
                </a:cubicBezTo>
                <a:cubicBezTo>
                  <a:pt x="184" y="204"/>
                  <a:pt x="184" y="203"/>
                  <a:pt x="184" y="203"/>
                </a:cubicBezTo>
                <a:cubicBezTo>
                  <a:pt x="184" y="203"/>
                  <a:pt x="184" y="203"/>
                  <a:pt x="183" y="203"/>
                </a:cubicBezTo>
                <a:cubicBezTo>
                  <a:pt x="183" y="203"/>
                  <a:pt x="183" y="203"/>
                  <a:pt x="183" y="204"/>
                </a:cubicBezTo>
                <a:close/>
                <a:moveTo>
                  <a:pt x="183" y="210"/>
                </a:moveTo>
                <a:cubicBezTo>
                  <a:pt x="183" y="210"/>
                  <a:pt x="183" y="210"/>
                  <a:pt x="183" y="210"/>
                </a:cubicBezTo>
                <a:cubicBezTo>
                  <a:pt x="183" y="211"/>
                  <a:pt x="183" y="211"/>
                  <a:pt x="184" y="211"/>
                </a:cubicBezTo>
                <a:cubicBezTo>
                  <a:pt x="184" y="211"/>
                  <a:pt x="184" y="211"/>
                  <a:pt x="184" y="211"/>
                </a:cubicBezTo>
                <a:cubicBezTo>
                  <a:pt x="184" y="210"/>
                  <a:pt x="184" y="210"/>
                  <a:pt x="183" y="210"/>
                </a:cubicBezTo>
                <a:close/>
                <a:moveTo>
                  <a:pt x="184" y="219"/>
                </a:moveTo>
                <a:cubicBezTo>
                  <a:pt x="184" y="219"/>
                  <a:pt x="184" y="219"/>
                  <a:pt x="184" y="219"/>
                </a:cubicBezTo>
                <a:cubicBezTo>
                  <a:pt x="185" y="219"/>
                  <a:pt x="185" y="219"/>
                  <a:pt x="185" y="219"/>
                </a:cubicBezTo>
                <a:cubicBezTo>
                  <a:pt x="185" y="219"/>
                  <a:pt x="185" y="219"/>
                  <a:pt x="185" y="219"/>
                </a:cubicBezTo>
                <a:cubicBezTo>
                  <a:pt x="184" y="219"/>
                  <a:pt x="184" y="219"/>
                  <a:pt x="184" y="219"/>
                </a:cubicBezTo>
                <a:close/>
                <a:moveTo>
                  <a:pt x="184" y="42"/>
                </a:moveTo>
                <a:cubicBezTo>
                  <a:pt x="184" y="42"/>
                  <a:pt x="184" y="42"/>
                  <a:pt x="184" y="42"/>
                </a:cubicBezTo>
                <a:cubicBezTo>
                  <a:pt x="184" y="42"/>
                  <a:pt x="184" y="42"/>
                  <a:pt x="184" y="42"/>
                </a:cubicBezTo>
                <a:cubicBezTo>
                  <a:pt x="184" y="42"/>
                  <a:pt x="184" y="42"/>
                  <a:pt x="184" y="42"/>
                </a:cubicBezTo>
                <a:cubicBezTo>
                  <a:pt x="184" y="42"/>
                  <a:pt x="184" y="42"/>
                  <a:pt x="184" y="42"/>
                </a:cubicBezTo>
                <a:close/>
                <a:moveTo>
                  <a:pt x="185" y="211"/>
                </a:moveTo>
                <a:cubicBezTo>
                  <a:pt x="185" y="211"/>
                  <a:pt x="185" y="211"/>
                  <a:pt x="185" y="211"/>
                </a:cubicBezTo>
                <a:cubicBezTo>
                  <a:pt x="186" y="211"/>
                  <a:pt x="186" y="210"/>
                  <a:pt x="186" y="209"/>
                </a:cubicBezTo>
                <a:cubicBezTo>
                  <a:pt x="186" y="209"/>
                  <a:pt x="186" y="209"/>
                  <a:pt x="186" y="209"/>
                </a:cubicBezTo>
                <a:cubicBezTo>
                  <a:pt x="185" y="209"/>
                  <a:pt x="185" y="210"/>
                  <a:pt x="185" y="210"/>
                </a:cubicBezTo>
                <a:cubicBezTo>
                  <a:pt x="185" y="211"/>
                  <a:pt x="185" y="211"/>
                  <a:pt x="185" y="211"/>
                </a:cubicBezTo>
                <a:close/>
                <a:moveTo>
                  <a:pt x="186" y="211"/>
                </a:moveTo>
                <a:cubicBezTo>
                  <a:pt x="186" y="211"/>
                  <a:pt x="186" y="211"/>
                  <a:pt x="186" y="211"/>
                </a:cubicBezTo>
                <a:cubicBezTo>
                  <a:pt x="185" y="212"/>
                  <a:pt x="185" y="212"/>
                  <a:pt x="185" y="212"/>
                </a:cubicBezTo>
                <a:cubicBezTo>
                  <a:pt x="185" y="212"/>
                  <a:pt x="186" y="212"/>
                  <a:pt x="186" y="212"/>
                </a:cubicBezTo>
                <a:cubicBezTo>
                  <a:pt x="186" y="212"/>
                  <a:pt x="187" y="212"/>
                  <a:pt x="187" y="212"/>
                </a:cubicBezTo>
                <a:cubicBezTo>
                  <a:pt x="188" y="213"/>
                  <a:pt x="188" y="212"/>
                  <a:pt x="188" y="211"/>
                </a:cubicBezTo>
                <a:cubicBezTo>
                  <a:pt x="188" y="211"/>
                  <a:pt x="188" y="210"/>
                  <a:pt x="188" y="209"/>
                </a:cubicBezTo>
                <a:cubicBezTo>
                  <a:pt x="188" y="209"/>
                  <a:pt x="188" y="208"/>
                  <a:pt x="188" y="208"/>
                </a:cubicBezTo>
                <a:cubicBezTo>
                  <a:pt x="188" y="208"/>
                  <a:pt x="187" y="208"/>
                  <a:pt x="187" y="208"/>
                </a:cubicBezTo>
                <a:cubicBezTo>
                  <a:pt x="187" y="209"/>
                  <a:pt x="187" y="209"/>
                  <a:pt x="187" y="210"/>
                </a:cubicBezTo>
                <a:cubicBezTo>
                  <a:pt x="187" y="210"/>
                  <a:pt x="187" y="211"/>
                  <a:pt x="187" y="211"/>
                </a:cubicBezTo>
                <a:cubicBezTo>
                  <a:pt x="187" y="211"/>
                  <a:pt x="187" y="212"/>
                  <a:pt x="186" y="211"/>
                </a:cubicBezTo>
                <a:close/>
                <a:moveTo>
                  <a:pt x="188" y="180"/>
                </a:moveTo>
                <a:cubicBezTo>
                  <a:pt x="188" y="180"/>
                  <a:pt x="187" y="180"/>
                  <a:pt x="187" y="180"/>
                </a:cubicBezTo>
                <a:cubicBezTo>
                  <a:pt x="187" y="180"/>
                  <a:pt x="188" y="180"/>
                  <a:pt x="188" y="180"/>
                </a:cubicBezTo>
                <a:cubicBezTo>
                  <a:pt x="188" y="180"/>
                  <a:pt x="188" y="180"/>
                  <a:pt x="188" y="180"/>
                </a:cubicBezTo>
                <a:cubicBezTo>
                  <a:pt x="189" y="180"/>
                  <a:pt x="189" y="180"/>
                  <a:pt x="189" y="180"/>
                </a:cubicBezTo>
                <a:cubicBezTo>
                  <a:pt x="189" y="180"/>
                  <a:pt x="189" y="180"/>
                  <a:pt x="189" y="180"/>
                </a:cubicBezTo>
                <a:cubicBezTo>
                  <a:pt x="189" y="180"/>
                  <a:pt x="189" y="180"/>
                  <a:pt x="189" y="180"/>
                </a:cubicBezTo>
                <a:cubicBezTo>
                  <a:pt x="189" y="180"/>
                  <a:pt x="188" y="180"/>
                  <a:pt x="188" y="180"/>
                </a:cubicBezTo>
                <a:close/>
                <a:moveTo>
                  <a:pt x="188" y="41"/>
                </a:moveTo>
                <a:cubicBezTo>
                  <a:pt x="188" y="41"/>
                  <a:pt x="188" y="41"/>
                  <a:pt x="188" y="41"/>
                </a:cubicBezTo>
                <a:cubicBezTo>
                  <a:pt x="188" y="41"/>
                  <a:pt x="188" y="41"/>
                  <a:pt x="188" y="41"/>
                </a:cubicBezTo>
                <a:cubicBezTo>
                  <a:pt x="188" y="41"/>
                  <a:pt x="188" y="41"/>
                  <a:pt x="188" y="41"/>
                </a:cubicBezTo>
                <a:close/>
                <a:moveTo>
                  <a:pt x="191" y="188"/>
                </a:moveTo>
                <a:cubicBezTo>
                  <a:pt x="191" y="188"/>
                  <a:pt x="191" y="189"/>
                  <a:pt x="191" y="189"/>
                </a:cubicBezTo>
                <a:cubicBezTo>
                  <a:pt x="191" y="189"/>
                  <a:pt x="191" y="189"/>
                  <a:pt x="191" y="189"/>
                </a:cubicBezTo>
                <a:cubicBezTo>
                  <a:pt x="192" y="189"/>
                  <a:pt x="192" y="189"/>
                  <a:pt x="192" y="189"/>
                </a:cubicBezTo>
                <a:cubicBezTo>
                  <a:pt x="193" y="188"/>
                  <a:pt x="193" y="188"/>
                  <a:pt x="193" y="188"/>
                </a:cubicBezTo>
                <a:cubicBezTo>
                  <a:pt x="193" y="188"/>
                  <a:pt x="192" y="188"/>
                  <a:pt x="192" y="188"/>
                </a:cubicBezTo>
                <a:cubicBezTo>
                  <a:pt x="192" y="188"/>
                  <a:pt x="192" y="188"/>
                  <a:pt x="191" y="188"/>
                </a:cubicBezTo>
                <a:close/>
                <a:moveTo>
                  <a:pt x="192" y="107"/>
                </a:moveTo>
                <a:cubicBezTo>
                  <a:pt x="192" y="107"/>
                  <a:pt x="192" y="107"/>
                  <a:pt x="192" y="107"/>
                </a:cubicBezTo>
                <a:cubicBezTo>
                  <a:pt x="192" y="107"/>
                  <a:pt x="192" y="107"/>
                  <a:pt x="192" y="107"/>
                </a:cubicBezTo>
                <a:cubicBezTo>
                  <a:pt x="192" y="107"/>
                  <a:pt x="192" y="107"/>
                  <a:pt x="192" y="107"/>
                </a:cubicBezTo>
                <a:cubicBezTo>
                  <a:pt x="192" y="107"/>
                  <a:pt x="192" y="107"/>
                  <a:pt x="192" y="107"/>
                </a:cubicBezTo>
                <a:close/>
                <a:moveTo>
                  <a:pt x="196" y="45"/>
                </a:moveTo>
                <a:cubicBezTo>
                  <a:pt x="196" y="45"/>
                  <a:pt x="195" y="45"/>
                  <a:pt x="195" y="45"/>
                </a:cubicBezTo>
                <a:cubicBezTo>
                  <a:pt x="195" y="45"/>
                  <a:pt x="196" y="45"/>
                  <a:pt x="196" y="45"/>
                </a:cubicBezTo>
                <a:cubicBezTo>
                  <a:pt x="196" y="45"/>
                  <a:pt x="196" y="45"/>
                  <a:pt x="196" y="45"/>
                </a:cubicBezTo>
                <a:cubicBezTo>
                  <a:pt x="196" y="45"/>
                  <a:pt x="196" y="45"/>
                  <a:pt x="196" y="45"/>
                </a:cubicBezTo>
                <a:close/>
                <a:moveTo>
                  <a:pt x="197" y="38"/>
                </a:moveTo>
                <a:cubicBezTo>
                  <a:pt x="197" y="38"/>
                  <a:pt x="196" y="38"/>
                  <a:pt x="196" y="38"/>
                </a:cubicBezTo>
                <a:cubicBezTo>
                  <a:pt x="196" y="38"/>
                  <a:pt x="196" y="38"/>
                  <a:pt x="196" y="38"/>
                </a:cubicBezTo>
                <a:cubicBezTo>
                  <a:pt x="196" y="38"/>
                  <a:pt x="197" y="38"/>
                  <a:pt x="197" y="38"/>
                </a:cubicBezTo>
                <a:close/>
                <a:moveTo>
                  <a:pt x="195" y="208"/>
                </a:moveTo>
                <a:cubicBezTo>
                  <a:pt x="195" y="208"/>
                  <a:pt x="194" y="208"/>
                  <a:pt x="194" y="208"/>
                </a:cubicBezTo>
                <a:cubicBezTo>
                  <a:pt x="195" y="208"/>
                  <a:pt x="195" y="209"/>
                  <a:pt x="195" y="209"/>
                </a:cubicBezTo>
                <a:cubicBezTo>
                  <a:pt x="195" y="209"/>
                  <a:pt x="195" y="209"/>
                  <a:pt x="195" y="209"/>
                </a:cubicBezTo>
                <a:cubicBezTo>
                  <a:pt x="195" y="208"/>
                  <a:pt x="195" y="208"/>
                  <a:pt x="195" y="208"/>
                </a:cubicBezTo>
                <a:close/>
                <a:moveTo>
                  <a:pt x="195" y="195"/>
                </a:moveTo>
                <a:cubicBezTo>
                  <a:pt x="195" y="196"/>
                  <a:pt x="195" y="196"/>
                  <a:pt x="195" y="196"/>
                </a:cubicBezTo>
                <a:cubicBezTo>
                  <a:pt x="195" y="196"/>
                  <a:pt x="195" y="196"/>
                  <a:pt x="195" y="195"/>
                </a:cubicBezTo>
                <a:cubicBezTo>
                  <a:pt x="195" y="195"/>
                  <a:pt x="195" y="195"/>
                  <a:pt x="195" y="195"/>
                </a:cubicBezTo>
                <a:cubicBezTo>
                  <a:pt x="195" y="195"/>
                  <a:pt x="195" y="195"/>
                  <a:pt x="195" y="195"/>
                </a:cubicBezTo>
                <a:close/>
                <a:moveTo>
                  <a:pt x="195" y="207"/>
                </a:moveTo>
                <a:cubicBezTo>
                  <a:pt x="195" y="207"/>
                  <a:pt x="195" y="207"/>
                  <a:pt x="195" y="206"/>
                </a:cubicBezTo>
                <a:cubicBezTo>
                  <a:pt x="195" y="206"/>
                  <a:pt x="195" y="206"/>
                  <a:pt x="195" y="206"/>
                </a:cubicBezTo>
                <a:cubicBezTo>
                  <a:pt x="195" y="206"/>
                  <a:pt x="195" y="207"/>
                  <a:pt x="195" y="207"/>
                </a:cubicBezTo>
                <a:close/>
                <a:moveTo>
                  <a:pt x="195" y="55"/>
                </a:moveTo>
                <a:cubicBezTo>
                  <a:pt x="195" y="55"/>
                  <a:pt x="195" y="55"/>
                  <a:pt x="195" y="55"/>
                </a:cubicBezTo>
                <a:cubicBezTo>
                  <a:pt x="195" y="55"/>
                  <a:pt x="194" y="55"/>
                  <a:pt x="194" y="55"/>
                </a:cubicBezTo>
                <a:cubicBezTo>
                  <a:pt x="194" y="55"/>
                  <a:pt x="195" y="55"/>
                  <a:pt x="195" y="55"/>
                </a:cubicBezTo>
                <a:cubicBezTo>
                  <a:pt x="195" y="55"/>
                  <a:pt x="195" y="55"/>
                  <a:pt x="195" y="55"/>
                </a:cubicBezTo>
                <a:close/>
                <a:moveTo>
                  <a:pt x="195" y="47"/>
                </a:moveTo>
                <a:cubicBezTo>
                  <a:pt x="195" y="46"/>
                  <a:pt x="195" y="46"/>
                  <a:pt x="195" y="46"/>
                </a:cubicBezTo>
                <a:cubicBezTo>
                  <a:pt x="194" y="46"/>
                  <a:pt x="194" y="46"/>
                  <a:pt x="194" y="47"/>
                </a:cubicBezTo>
                <a:cubicBezTo>
                  <a:pt x="194" y="47"/>
                  <a:pt x="194" y="47"/>
                  <a:pt x="194" y="47"/>
                </a:cubicBezTo>
                <a:cubicBezTo>
                  <a:pt x="194" y="47"/>
                  <a:pt x="195" y="47"/>
                  <a:pt x="195" y="47"/>
                </a:cubicBezTo>
                <a:close/>
                <a:moveTo>
                  <a:pt x="194" y="206"/>
                </a:moveTo>
                <a:cubicBezTo>
                  <a:pt x="193" y="206"/>
                  <a:pt x="193" y="206"/>
                  <a:pt x="192" y="206"/>
                </a:cubicBezTo>
                <a:cubicBezTo>
                  <a:pt x="192" y="207"/>
                  <a:pt x="192" y="207"/>
                  <a:pt x="192" y="208"/>
                </a:cubicBezTo>
                <a:cubicBezTo>
                  <a:pt x="193" y="209"/>
                  <a:pt x="193" y="209"/>
                  <a:pt x="194" y="208"/>
                </a:cubicBezTo>
                <a:cubicBezTo>
                  <a:pt x="194" y="207"/>
                  <a:pt x="194" y="207"/>
                  <a:pt x="194" y="207"/>
                </a:cubicBezTo>
                <a:cubicBezTo>
                  <a:pt x="195" y="207"/>
                  <a:pt x="194" y="206"/>
                  <a:pt x="194" y="206"/>
                </a:cubicBezTo>
                <a:close/>
                <a:moveTo>
                  <a:pt x="194" y="211"/>
                </a:moveTo>
                <a:cubicBezTo>
                  <a:pt x="194" y="211"/>
                  <a:pt x="194" y="210"/>
                  <a:pt x="194" y="210"/>
                </a:cubicBezTo>
                <a:cubicBezTo>
                  <a:pt x="194" y="210"/>
                  <a:pt x="194" y="210"/>
                  <a:pt x="193" y="210"/>
                </a:cubicBezTo>
                <a:cubicBezTo>
                  <a:pt x="193" y="209"/>
                  <a:pt x="193" y="209"/>
                  <a:pt x="193" y="209"/>
                </a:cubicBezTo>
                <a:cubicBezTo>
                  <a:pt x="192" y="209"/>
                  <a:pt x="192" y="209"/>
                  <a:pt x="192" y="208"/>
                </a:cubicBezTo>
                <a:cubicBezTo>
                  <a:pt x="191" y="208"/>
                  <a:pt x="191" y="208"/>
                  <a:pt x="190" y="208"/>
                </a:cubicBezTo>
                <a:cubicBezTo>
                  <a:pt x="189" y="209"/>
                  <a:pt x="190" y="209"/>
                  <a:pt x="190" y="210"/>
                </a:cubicBezTo>
                <a:cubicBezTo>
                  <a:pt x="189" y="210"/>
                  <a:pt x="189" y="210"/>
                  <a:pt x="189" y="210"/>
                </a:cubicBezTo>
                <a:cubicBezTo>
                  <a:pt x="191" y="211"/>
                  <a:pt x="192" y="212"/>
                  <a:pt x="194" y="211"/>
                </a:cubicBezTo>
                <a:close/>
                <a:moveTo>
                  <a:pt x="191" y="212"/>
                </a:moveTo>
                <a:cubicBezTo>
                  <a:pt x="191" y="212"/>
                  <a:pt x="191" y="212"/>
                  <a:pt x="191" y="212"/>
                </a:cubicBezTo>
                <a:cubicBezTo>
                  <a:pt x="190" y="212"/>
                  <a:pt x="190" y="213"/>
                  <a:pt x="190" y="213"/>
                </a:cubicBezTo>
                <a:cubicBezTo>
                  <a:pt x="190" y="213"/>
                  <a:pt x="190" y="213"/>
                  <a:pt x="191" y="213"/>
                </a:cubicBezTo>
                <a:cubicBezTo>
                  <a:pt x="191" y="213"/>
                  <a:pt x="191" y="213"/>
                  <a:pt x="191" y="213"/>
                </a:cubicBezTo>
                <a:cubicBezTo>
                  <a:pt x="191" y="213"/>
                  <a:pt x="191" y="213"/>
                  <a:pt x="191" y="212"/>
                </a:cubicBezTo>
                <a:cubicBezTo>
                  <a:pt x="191" y="212"/>
                  <a:pt x="191" y="212"/>
                  <a:pt x="191" y="212"/>
                </a:cubicBezTo>
                <a:close/>
                <a:moveTo>
                  <a:pt x="190" y="182"/>
                </a:moveTo>
                <a:cubicBezTo>
                  <a:pt x="190" y="182"/>
                  <a:pt x="190" y="182"/>
                  <a:pt x="190" y="182"/>
                </a:cubicBezTo>
                <a:cubicBezTo>
                  <a:pt x="190" y="182"/>
                  <a:pt x="190" y="182"/>
                  <a:pt x="190" y="182"/>
                </a:cubicBezTo>
                <a:cubicBezTo>
                  <a:pt x="190" y="182"/>
                  <a:pt x="190" y="182"/>
                  <a:pt x="190" y="182"/>
                </a:cubicBezTo>
                <a:cubicBezTo>
                  <a:pt x="190" y="182"/>
                  <a:pt x="190" y="182"/>
                  <a:pt x="190" y="182"/>
                </a:cubicBezTo>
                <a:close/>
                <a:moveTo>
                  <a:pt x="190" y="39"/>
                </a:moveTo>
                <a:cubicBezTo>
                  <a:pt x="190" y="39"/>
                  <a:pt x="190" y="39"/>
                  <a:pt x="190" y="39"/>
                </a:cubicBezTo>
                <a:cubicBezTo>
                  <a:pt x="190" y="39"/>
                  <a:pt x="190" y="38"/>
                  <a:pt x="190" y="38"/>
                </a:cubicBezTo>
                <a:cubicBezTo>
                  <a:pt x="190" y="38"/>
                  <a:pt x="190" y="39"/>
                  <a:pt x="190" y="39"/>
                </a:cubicBezTo>
                <a:cubicBezTo>
                  <a:pt x="190" y="39"/>
                  <a:pt x="190" y="39"/>
                  <a:pt x="190" y="39"/>
                </a:cubicBezTo>
                <a:close/>
                <a:moveTo>
                  <a:pt x="191" y="180"/>
                </a:moveTo>
                <a:cubicBezTo>
                  <a:pt x="191" y="180"/>
                  <a:pt x="191" y="180"/>
                  <a:pt x="192" y="180"/>
                </a:cubicBezTo>
                <a:cubicBezTo>
                  <a:pt x="192" y="180"/>
                  <a:pt x="192" y="180"/>
                  <a:pt x="192" y="180"/>
                </a:cubicBezTo>
                <a:cubicBezTo>
                  <a:pt x="192" y="180"/>
                  <a:pt x="192" y="180"/>
                  <a:pt x="192" y="180"/>
                </a:cubicBezTo>
                <a:cubicBezTo>
                  <a:pt x="191" y="180"/>
                  <a:pt x="191" y="180"/>
                  <a:pt x="190" y="179"/>
                </a:cubicBezTo>
                <a:cubicBezTo>
                  <a:pt x="190" y="179"/>
                  <a:pt x="190" y="179"/>
                  <a:pt x="190" y="179"/>
                </a:cubicBezTo>
                <a:cubicBezTo>
                  <a:pt x="190" y="180"/>
                  <a:pt x="191" y="180"/>
                  <a:pt x="191" y="180"/>
                </a:cubicBezTo>
                <a:close/>
                <a:moveTo>
                  <a:pt x="191" y="206"/>
                </a:moveTo>
                <a:cubicBezTo>
                  <a:pt x="191" y="206"/>
                  <a:pt x="191" y="206"/>
                  <a:pt x="191" y="206"/>
                </a:cubicBezTo>
                <a:cubicBezTo>
                  <a:pt x="191" y="207"/>
                  <a:pt x="191" y="207"/>
                  <a:pt x="191" y="207"/>
                </a:cubicBezTo>
                <a:cubicBezTo>
                  <a:pt x="191" y="207"/>
                  <a:pt x="191" y="207"/>
                  <a:pt x="191" y="206"/>
                </a:cubicBezTo>
                <a:cubicBezTo>
                  <a:pt x="191" y="206"/>
                  <a:pt x="191" y="206"/>
                  <a:pt x="191" y="206"/>
                </a:cubicBezTo>
                <a:close/>
                <a:moveTo>
                  <a:pt x="194" y="181"/>
                </a:moveTo>
                <a:cubicBezTo>
                  <a:pt x="194" y="181"/>
                  <a:pt x="194" y="181"/>
                  <a:pt x="193" y="181"/>
                </a:cubicBezTo>
                <a:cubicBezTo>
                  <a:pt x="193" y="181"/>
                  <a:pt x="193" y="181"/>
                  <a:pt x="193" y="181"/>
                </a:cubicBezTo>
                <a:cubicBezTo>
                  <a:pt x="193" y="181"/>
                  <a:pt x="193" y="181"/>
                  <a:pt x="193" y="181"/>
                </a:cubicBezTo>
                <a:cubicBezTo>
                  <a:pt x="193" y="181"/>
                  <a:pt x="194" y="181"/>
                  <a:pt x="194" y="181"/>
                </a:cubicBezTo>
                <a:close/>
                <a:moveTo>
                  <a:pt x="193" y="141"/>
                </a:moveTo>
                <a:cubicBezTo>
                  <a:pt x="193" y="141"/>
                  <a:pt x="193" y="141"/>
                  <a:pt x="193" y="141"/>
                </a:cubicBezTo>
                <a:cubicBezTo>
                  <a:pt x="193" y="141"/>
                  <a:pt x="193" y="141"/>
                  <a:pt x="193" y="141"/>
                </a:cubicBezTo>
                <a:cubicBezTo>
                  <a:pt x="193" y="141"/>
                  <a:pt x="193" y="141"/>
                  <a:pt x="193" y="142"/>
                </a:cubicBezTo>
                <a:cubicBezTo>
                  <a:pt x="193" y="141"/>
                  <a:pt x="193" y="141"/>
                  <a:pt x="193" y="141"/>
                </a:cubicBezTo>
                <a:close/>
                <a:moveTo>
                  <a:pt x="193" y="48"/>
                </a:moveTo>
                <a:cubicBezTo>
                  <a:pt x="193" y="48"/>
                  <a:pt x="193" y="48"/>
                  <a:pt x="193" y="48"/>
                </a:cubicBezTo>
                <a:cubicBezTo>
                  <a:pt x="193" y="48"/>
                  <a:pt x="193" y="48"/>
                  <a:pt x="193" y="48"/>
                </a:cubicBezTo>
                <a:cubicBezTo>
                  <a:pt x="193" y="48"/>
                  <a:pt x="193" y="48"/>
                  <a:pt x="193" y="48"/>
                </a:cubicBezTo>
                <a:close/>
                <a:moveTo>
                  <a:pt x="193" y="41"/>
                </a:moveTo>
                <a:cubicBezTo>
                  <a:pt x="193" y="40"/>
                  <a:pt x="193" y="40"/>
                  <a:pt x="193" y="40"/>
                </a:cubicBezTo>
                <a:cubicBezTo>
                  <a:pt x="193" y="40"/>
                  <a:pt x="193" y="40"/>
                  <a:pt x="193" y="41"/>
                </a:cubicBezTo>
                <a:cubicBezTo>
                  <a:pt x="193" y="41"/>
                  <a:pt x="193" y="41"/>
                  <a:pt x="193" y="41"/>
                </a:cubicBezTo>
                <a:cubicBezTo>
                  <a:pt x="193" y="41"/>
                  <a:pt x="193" y="41"/>
                  <a:pt x="193" y="41"/>
                </a:cubicBezTo>
                <a:close/>
                <a:moveTo>
                  <a:pt x="193" y="33"/>
                </a:moveTo>
                <a:cubicBezTo>
                  <a:pt x="193" y="33"/>
                  <a:pt x="193" y="33"/>
                  <a:pt x="193" y="33"/>
                </a:cubicBezTo>
                <a:cubicBezTo>
                  <a:pt x="193" y="33"/>
                  <a:pt x="193" y="33"/>
                  <a:pt x="193" y="34"/>
                </a:cubicBezTo>
                <a:cubicBezTo>
                  <a:pt x="193" y="34"/>
                  <a:pt x="193" y="34"/>
                  <a:pt x="193" y="34"/>
                </a:cubicBezTo>
                <a:cubicBezTo>
                  <a:pt x="193" y="34"/>
                  <a:pt x="193" y="34"/>
                  <a:pt x="193" y="33"/>
                </a:cubicBezTo>
                <a:close/>
                <a:moveTo>
                  <a:pt x="192" y="180"/>
                </a:moveTo>
                <a:cubicBezTo>
                  <a:pt x="192" y="180"/>
                  <a:pt x="192" y="180"/>
                  <a:pt x="192" y="180"/>
                </a:cubicBezTo>
                <a:cubicBezTo>
                  <a:pt x="193" y="180"/>
                  <a:pt x="193" y="180"/>
                  <a:pt x="193" y="180"/>
                </a:cubicBezTo>
                <a:cubicBezTo>
                  <a:pt x="193" y="180"/>
                  <a:pt x="193" y="180"/>
                  <a:pt x="193" y="180"/>
                </a:cubicBezTo>
                <a:cubicBezTo>
                  <a:pt x="193" y="180"/>
                  <a:pt x="192" y="180"/>
                  <a:pt x="192" y="180"/>
                </a:cubicBezTo>
                <a:close/>
                <a:moveTo>
                  <a:pt x="192" y="64"/>
                </a:moveTo>
                <a:cubicBezTo>
                  <a:pt x="192" y="64"/>
                  <a:pt x="192" y="64"/>
                  <a:pt x="192" y="63"/>
                </a:cubicBezTo>
                <a:cubicBezTo>
                  <a:pt x="191" y="63"/>
                  <a:pt x="191" y="63"/>
                  <a:pt x="190" y="63"/>
                </a:cubicBezTo>
                <a:cubicBezTo>
                  <a:pt x="190" y="63"/>
                  <a:pt x="190" y="63"/>
                  <a:pt x="190" y="63"/>
                </a:cubicBezTo>
                <a:cubicBezTo>
                  <a:pt x="190" y="63"/>
                  <a:pt x="191" y="65"/>
                  <a:pt x="191" y="65"/>
                </a:cubicBezTo>
                <a:cubicBezTo>
                  <a:pt x="192" y="64"/>
                  <a:pt x="192" y="64"/>
                  <a:pt x="192" y="64"/>
                </a:cubicBezTo>
                <a:close/>
                <a:moveTo>
                  <a:pt x="190" y="34"/>
                </a:moveTo>
                <a:cubicBezTo>
                  <a:pt x="190" y="34"/>
                  <a:pt x="190" y="34"/>
                  <a:pt x="190" y="34"/>
                </a:cubicBezTo>
                <a:cubicBezTo>
                  <a:pt x="190" y="34"/>
                  <a:pt x="189" y="34"/>
                  <a:pt x="189" y="34"/>
                </a:cubicBezTo>
                <a:cubicBezTo>
                  <a:pt x="189" y="34"/>
                  <a:pt x="189" y="34"/>
                  <a:pt x="189" y="34"/>
                </a:cubicBezTo>
                <a:cubicBezTo>
                  <a:pt x="189" y="34"/>
                  <a:pt x="190" y="35"/>
                  <a:pt x="190" y="35"/>
                </a:cubicBezTo>
                <a:cubicBezTo>
                  <a:pt x="190" y="35"/>
                  <a:pt x="190" y="35"/>
                  <a:pt x="190" y="34"/>
                </a:cubicBezTo>
                <a:close/>
                <a:moveTo>
                  <a:pt x="189" y="178"/>
                </a:moveTo>
                <a:cubicBezTo>
                  <a:pt x="189" y="178"/>
                  <a:pt x="189" y="178"/>
                  <a:pt x="189" y="178"/>
                </a:cubicBezTo>
                <a:cubicBezTo>
                  <a:pt x="189" y="179"/>
                  <a:pt x="189" y="179"/>
                  <a:pt x="189" y="179"/>
                </a:cubicBezTo>
                <a:cubicBezTo>
                  <a:pt x="189" y="179"/>
                  <a:pt x="189" y="179"/>
                  <a:pt x="189" y="179"/>
                </a:cubicBezTo>
                <a:cubicBezTo>
                  <a:pt x="189" y="178"/>
                  <a:pt x="189" y="178"/>
                  <a:pt x="189" y="178"/>
                </a:cubicBezTo>
                <a:close/>
                <a:moveTo>
                  <a:pt x="188" y="39"/>
                </a:moveTo>
                <a:cubicBezTo>
                  <a:pt x="188" y="39"/>
                  <a:pt x="188" y="39"/>
                  <a:pt x="188" y="39"/>
                </a:cubicBezTo>
                <a:cubicBezTo>
                  <a:pt x="188" y="39"/>
                  <a:pt x="188" y="39"/>
                  <a:pt x="188" y="39"/>
                </a:cubicBezTo>
                <a:cubicBezTo>
                  <a:pt x="188" y="39"/>
                  <a:pt x="188" y="39"/>
                  <a:pt x="188" y="39"/>
                </a:cubicBezTo>
                <a:close/>
                <a:moveTo>
                  <a:pt x="189" y="206"/>
                </a:moveTo>
                <a:cubicBezTo>
                  <a:pt x="189" y="206"/>
                  <a:pt x="189" y="206"/>
                  <a:pt x="189" y="206"/>
                </a:cubicBezTo>
                <a:cubicBezTo>
                  <a:pt x="189" y="206"/>
                  <a:pt x="189" y="206"/>
                  <a:pt x="189" y="206"/>
                </a:cubicBezTo>
                <a:cubicBezTo>
                  <a:pt x="189" y="206"/>
                  <a:pt x="189" y="206"/>
                  <a:pt x="189" y="206"/>
                </a:cubicBezTo>
                <a:cubicBezTo>
                  <a:pt x="189" y="206"/>
                  <a:pt x="189" y="206"/>
                  <a:pt x="189" y="206"/>
                </a:cubicBezTo>
                <a:close/>
                <a:moveTo>
                  <a:pt x="189" y="202"/>
                </a:moveTo>
                <a:cubicBezTo>
                  <a:pt x="189" y="202"/>
                  <a:pt x="189" y="202"/>
                  <a:pt x="188" y="202"/>
                </a:cubicBezTo>
                <a:cubicBezTo>
                  <a:pt x="188" y="202"/>
                  <a:pt x="188" y="202"/>
                  <a:pt x="188" y="202"/>
                </a:cubicBezTo>
                <a:cubicBezTo>
                  <a:pt x="188" y="202"/>
                  <a:pt x="188" y="202"/>
                  <a:pt x="188" y="202"/>
                </a:cubicBezTo>
                <a:cubicBezTo>
                  <a:pt x="189" y="202"/>
                  <a:pt x="189" y="202"/>
                  <a:pt x="189" y="202"/>
                </a:cubicBezTo>
                <a:close/>
                <a:moveTo>
                  <a:pt x="189" y="194"/>
                </a:moveTo>
                <a:cubicBezTo>
                  <a:pt x="189" y="193"/>
                  <a:pt x="189" y="193"/>
                  <a:pt x="189" y="193"/>
                </a:cubicBezTo>
                <a:cubicBezTo>
                  <a:pt x="189" y="193"/>
                  <a:pt x="189" y="193"/>
                  <a:pt x="189" y="194"/>
                </a:cubicBezTo>
                <a:cubicBezTo>
                  <a:pt x="189" y="194"/>
                  <a:pt x="189" y="194"/>
                  <a:pt x="189" y="194"/>
                </a:cubicBezTo>
                <a:cubicBezTo>
                  <a:pt x="189" y="194"/>
                  <a:pt x="189" y="194"/>
                  <a:pt x="189" y="194"/>
                </a:cubicBezTo>
                <a:close/>
                <a:moveTo>
                  <a:pt x="188" y="207"/>
                </a:moveTo>
                <a:cubicBezTo>
                  <a:pt x="188" y="207"/>
                  <a:pt x="188" y="207"/>
                  <a:pt x="188" y="208"/>
                </a:cubicBezTo>
                <a:cubicBezTo>
                  <a:pt x="188" y="208"/>
                  <a:pt x="188" y="208"/>
                  <a:pt x="188" y="208"/>
                </a:cubicBezTo>
                <a:cubicBezTo>
                  <a:pt x="189" y="208"/>
                  <a:pt x="189" y="208"/>
                  <a:pt x="189" y="207"/>
                </a:cubicBezTo>
                <a:cubicBezTo>
                  <a:pt x="189" y="207"/>
                  <a:pt x="189" y="207"/>
                  <a:pt x="189" y="207"/>
                </a:cubicBezTo>
                <a:cubicBezTo>
                  <a:pt x="189" y="207"/>
                  <a:pt x="188" y="207"/>
                  <a:pt x="188" y="207"/>
                </a:cubicBezTo>
                <a:close/>
                <a:moveTo>
                  <a:pt x="188" y="213"/>
                </a:moveTo>
                <a:cubicBezTo>
                  <a:pt x="188" y="213"/>
                  <a:pt x="188" y="213"/>
                  <a:pt x="187" y="213"/>
                </a:cubicBezTo>
                <a:cubicBezTo>
                  <a:pt x="188" y="214"/>
                  <a:pt x="188" y="214"/>
                  <a:pt x="188" y="214"/>
                </a:cubicBezTo>
                <a:cubicBezTo>
                  <a:pt x="188" y="214"/>
                  <a:pt x="188" y="214"/>
                  <a:pt x="189" y="213"/>
                </a:cubicBezTo>
                <a:cubicBezTo>
                  <a:pt x="188" y="213"/>
                  <a:pt x="188" y="213"/>
                  <a:pt x="188" y="213"/>
                </a:cubicBezTo>
                <a:close/>
                <a:moveTo>
                  <a:pt x="185" y="211"/>
                </a:moveTo>
                <a:cubicBezTo>
                  <a:pt x="185" y="211"/>
                  <a:pt x="185" y="211"/>
                  <a:pt x="185" y="211"/>
                </a:cubicBezTo>
                <a:cubicBezTo>
                  <a:pt x="185" y="211"/>
                  <a:pt x="185" y="211"/>
                  <a:pt x="185" y="211"/>
                </a:cubicBezTo>
                <a:cubicBezTo>
                  <a:pt x="185" y="211"/>
                  <a:pt x="185" y="211"/>
                  <a:pt x="185" y="211"/>
                </a:cubicBezTo>
                <a:close/>
                <a:moveTo>
                  <a:pt x="183" y="231"/>
                </a:moveTo>
                <a:cubicBezTo>
                  <a:pt x="183" y="231"/>
                  <a:pt x="183" y="231"/>
                  <a:pt x="183" y="231"/>
                </a:cubicBezTo>
                <a:cubicBezTo>
                  <a:pt x="183" y="231"/>
                  <a:pt x="183" y="232"/>
                  <a:pt x="183" y="232"/>
                </a:cubicBezTo>
                <a:cubicBezTo>
                  <a:pt x="183" y="232"/>
                  <a:pt x="183" y="233"/>
                  <a:pt x="184" y="233"/>
                </a:cubicBezTo>
                <a:cubicBezTo>
                  <a:pt x="184" y="233"/>
                  <a:pt x="185" y="233"/>
                  <a:pt x="185" y="232"/>
                </a:cubicBezTo>
                <a:cubicBezTo>
                  <a:pt x="184" y="231"/>
                  <a:pt x="184" y="231"/>
                  <a:pt x="183" y="231"/>
                </a:cubicBezTo>
                <a:close/>
                <a:moveTo>
                  <a:pt x="184" y="234"/>
                </a:moveTo>
                <a:cubicBezTo>
                  <a:pt x="184" y="234"/>
                  <a:pt x="183" y="234"/>
                  <a:pt x="183" y="234"/>
                </a:cubicBezTo>
                <a:cubicBezTo>
                  <a:pt x="183" y="234"/>
                  <a:pt x="184" y="235"/>
                  <a:pt x="184" y="235"/>
                </a:cubicBezTo>
                <a:cubicBezTo>
                  <a:pt x="184" y="235"/>
                  <a:pt x="184" y="235"/>
                  <a:pt x="184" y="234"/>
                </a:cubicBezTo>
                <a:cubicBezTo>
                  <a:pt x="184" y="234"/>
                  <a:pt x="184" y="234"/>
                  <a:pt x="184" y="234"/>
                </a:cubicBezTo>
                <a:close/>
                <a:moveTo>
                  <a:pt x="183" y="223"/>
                </a:moveTo>
                <a:cubicBezTo>
                  <a:pt x="182" y="223"/>
                  <a:pt x="182" y="223"/>
                  <a:pt x="182" y="223"/>
                </a:cubicBezTo>
                <a:cubicBezTo>
                  <a:pt x="182" y="223"/>
                  <a:pt x="182" y="223"/>
                  <a:pt x="182" y="223"/>
                </a:cubicBezTo>
                <a:cubicBezTo>
                  <a:pt x="183" y="223"/>
                  <a:pt x="183" y="223"/>
                  <a:pt x="184" y="223"/>
                </a:cubicBezTo>
                <a:cubicBezTo>
                  <a:pt x="184" y="223"/>
                  <a:pt x="184" y="223"/>
                  <a:pt x="184" y="223"/>
                </a:cubicBezTo>
                <a:cubicBezTo>
                  <a:pt x="184" y="223"/>
                  <a:pt x="184" y="223"/>
                  <a:pt x="184" y="223"/>
                </a:cubicBezTo>
                <a:cubicBezTo>
                  <a:pt x="183" y="223"/>
                  <a:pt x="183" y="223"/>
                  <a:pt x="183" y="223"/>
                </a:cubicBezTo>
                <a:cubicBezTo>
                  <a:pt x="183" y="223"/>
                  <a:pt x="183" y="223"/>
                  <a:pt x="183" y="223"/>
                </a:cubicBezTo>
                <a:close/>
                <a:moveTo>
                  <a:pt x="183" y="221"/>
                </a:moveTo>
                <a:cubicBezTo>
                  <a:pt x="183" y="221"/>
                  <a:pt x="184" y="221"/>
                  <a:pt x="184" y="221"/>
                </a:cubicBezTo>
                <a:cubicBezTo>
                  <a:pt x="184" y="221"/>
                  <a:pt x="184" y="220"/>
                  <a:pt x="184" y="220"/>
                </a:cubicBezTo>
                <a:cubicBezTo>
                  <a:pt x="184" y="220"/>
                  <a:pt x="183" y="221"/>
                  <a:pt x="183" y="221"/>
                </a:cubicBezTo>
                <a:cubicBezTo>
                  <a:pt x="183" y="221"/>
                  <a:pt x="183" y="221"/>
                  <a:pt x="183" y="221"/>
                </a:cubicBezTo>
                <a:close/>
                <a:moveTo>
                  <a:pt x="182" y="211"/>
                </a:moveTo>
                <a:cubicBezTo>
                  <a:pt x="182" y="211"/>
                  <a:pt x="182" y="212"/>
                  <a:pt x="181" y="212"/>
                </a:cubicBezTo>
                <a:cubicBezTo>
                  <a:pt x="182" y="212"/>
                  <a:pt x="182" y="212"/>
                  <a:pt x="182" y="212"/>
                </a:cubicBezTo>
                <a:cubicBezTo>
                  <a:pt x="182" y="213"/>
                  <a:pt x="182" y="213"/>
                  <a:pt x="182" y="213"/>
                </a:cubicBezTo>
                <a:cubicBezTo>
                  <a:pt x="183" y="214"/>
                  <a:pt x="183" y="214"/>
                  <a:pt x="183" y="213"/>
                </a:cubicBezTo>
                <a:cubicBezTo>
                  <a:pt x="184" y="213"/>
                  <a:pt x="184" y="213"/>
                  <a:pt x="184" y="212"/>
                </a:cubicBezTo>
                <a:cubicBezTo>
                  <a:pt x="183" y="212"/>
                  <a:pt x="183" y="211"/>
                  <a:pt x="182" y="211"/>
                </a:cubicBezTo>
                <a:close/>
                <a:moveTo>
                  <a:pt x="182" y="218"/>
                </a:moveTo>
                <a:cubicBezTo>
                  <a:pt x="182" y="218"/>
                  <a:pt x="182" y="218"/>
                  <a:pt x="182" y="219"/>
                </a:cubicBezTo>
                <a:cubicBezTo>
                  <a:pt x="183" y="218"/>
                  <a:pt x="183" y="218"/>
                  <a:pt x="183" y="218"/>
                </a:cubicBezTo>
                <a:cubicBezTo>
                  <a:pt x="183" y="218"/>
                  <a:pt x="183" y="218"/>
                  <a:pt x="182" y="218"/>
                </a:cubicBezTo>
                <a:cubicBezTo>
                  <a:pt x="182" y="218"/>
                  <a:pt x="182" y="218"/>
                  <a:pt x="182" y="218"/>
                </a:cubicBezTo>
                <a:close/>
                <a:moveTo>
                  <a:pt x="182" y="239"/>
                </a:moveTo>
                <a:cubicBezTo>
                  <a:pt x="182" y="239"/>
                  <a:pt x="183" y="239"/>
                  <a:pt x="183" y="239"/>
                </a:cubicBezTo>
                <a:cubicBezTo>
                  <a:pt x="183" y="239"/>
                  <a:pt x="184" y="238"/>
                  <a:pt x="184" y="238"/>
                </a:cubicBezTo>
                <a:cubicBezTo>
                  <a:pt x="184" y="238"/>
                  <a:pt x="184" y="237"/>
                  <a:pt x="184" y="237"/>
                </a:cubicBezTo>
                <a:cubicBezTo>
                  <a:pt x="184" y="237"/>
                  <a:pt x="184" y="237"/>
                  <a:pt x="184" y="237"/>
                </a:cubicBezTo>
                <a:cubicBezTo>
                  <a:pt x="183" y="238"/>
                  <a:pt x="183" y="238"/>
                  <a:pt x="182" y="239"/>
                </a:cubicBezTo>
                <a:cubicBezTo>
                  <a:pt x="182" y="239"/>
                  <a:pt x="182" y="239"/>
                  <a:pt x="182" y="239"/>
                </a:cubicBezTo>
                <a:close/>
                <a:moveTo>
                  <a:pt x="185" y="241"/>
                </a:moveTo>
                <a:cubicBezTo>
                  <a:pt x="185" y="241"/>
                  <a:pt x="185" y="241"/>
                  <a:pt x="185" y="241"/>
                </a:cubicBezTo>
                <a:cubicBezTo>
                  <a:pt x="185" y="241"/>
                  <a:pt x="186" y="241"/>
                  <a:pt x="186" y="241"/>
                </a:cubicBezTo>
                <a:cubicBezTo>
                  <a:pt x="186" y="241"/>
                  <a:pt x="186" y="241"/>
                  <a:pt x="186" y="241"/>
                </a:cubicBezTo>
                <a:cubicBezTo>
                  <a:pt x="186" y="241"/>
                  <a:pt x="185" y="241"/>
                  <a:pt x="185" y="241"/>
                </a:cubicBezTo>
                <a:cubicBezTo>
                  <a:pt x="185" y="241"/>
                  <a:pt x="185" y="241"/>
                  <a:pt x="185" y="241"/>
                </a:cubicBezTo>
                <a:cubicBezTo>
                  <a:pt x="184" y="241"/>
                  <a:pt x="184" y="241"/>
                  <a:pt x="184" y="241"/>
                </a:cubicBezTo>
                <a:cubicBezTo>
                  <a:pt x="184" y="240"/>
                  <a:pt x="184" y="240"/>
                  <a:pt x="184" y="240"/>
                </a:cubicBezTo>
                <a:cubicBezTo>
                  <a:pt x="184" y="240"/>
                  <a:pt x="184" y="240"/>
                  <a:pt x="184" y="240"/>
                </a:cubicBezTo>
                <a:cubicBezTo>
                  <a:pt x="184" y="240"/>
                  <a:pt x="184" y="240"/>
                  <a:pt x="184" y="240"/>
                </a:cubicBezTo>
                <a:cubicBezTo>
                  <a:pt x="184" y="241"/>
                  <a:pt x="184" y="241"/>
                  <a:pt x="185" y="241"/>
                </a:cubicBezTo>
                <a:close/>
                <a:moveTo>
                  <a:pt x="187" y="240"/>
                </a:moveTo>
                <a:cubicBezTo>
                  <a:pt x="187" y="240"/>
                  <a:pt x="187" y="240"/>
                  <a:pt x="187" y="240"/>
                </a:cubicBezTo>
                <a:cubicBezTo>
                  <a:pt x="187" y="240"/>
                  <a:pt x="187" y="241"/>
                  <a:pt x="188" y="241"/>
                </a:cubicBezTo>
                <a:cubicBezTo>
                  <a:pt x="188" y="240"/>
                  <a:pt x="188" y="240"/>
                  <a:pt x="188" y="239"/>
                </a:cubicBezTo>
                <a:cubicBezTo>
                  <a:pt x="188" y="238"/>
                  <a:pt x="188" y="239"/>
                  <a:pt x="187" y="239"/>
                </a:cubicBezTo>
                <a:cubicBezTo>
                  <a:pt x="187" y="239"/>
                  <a:pt x="187" y="239"/>
                  <a:pt x="187" y="239"/>
                </a:cubicBezTo>
                <a:cubicBezTo>
                  <a:pt x="186" y="238"/>
                  <a:pt x="186" y="239"/>
                  <a:pt x="186" y="240"/>
                </a:cubicBezTo>
                <a:cubicBezTo>
                  <a:pt x="186" y="240"/>
                  <a:pt x="186" y="240"/>
                  <a:pt x="187" y="240"/>
                </a:cubicBezTo>
                <a:close/>
                <a:moveTo>
                  <a:pt x="189" y="234"/>
                </a:moveTo>
                <a:cubicBezTo>
                  <a:pt x="189" y="234"/>
                  <a:pt x="189" y="233"/>
                  <a:pt x="189" y="233"/>
                </a:cubicBezTo>
                <a:cubicBezTo>
                  <a:pt x="189" y="233"/>
                  <a:pt x="188" y="233"/>
                  <a:pt x="188" y="233"/>
                </a:cubicBezTo>
                <a:cubicBezTo>
                  <a:pt x="187" y="233"/>
                  <a:pt x="186" y="233"/>
                  <a:pt x="186" y="233"/>
                </a:cubicBezTo>
                <a:cubicBezTo>
                  <a:pt x="186" y="233"/>
                  <a:pt x="186" y="233"/>
                  <a:pt x="185" y="233"/>
                </a:cubicBezTo>
                <a:cubicBezTo>
                  <a:pt x="185" y="233"/>
                  <a:pt x="185" y="233"/>
                  <a:pt x="185" y="233"/>
                </a:cubicBezTo>
                <a:cubicBezTo>
                  <a:pt x="185" y="233"/>
                  <a:pt x="185" y="233"/>
                  <a:pt x="185" y="233"/>
                </a:cubicBezTo>
                <a:cubicBezTo>
                  <a:pt x="186" y="234"/>
                  <a:pt x="186" y="234"/>
                  <a:pt x="186" y="234"/>
                </a:cubicBezTo>
                <a:cubicBezTo>
                  <a:pt x="187" y="234"/>
                  <a:pt x="187" y="234"/>
                  <a:pt x="187" y="235"/>
                </a:cubicBezTo>
                <a:cubicBezTo>
                  <a:pt x="187" y="235"/>
                  <a:pt x="187" y="235"/>
                  <a:pt x="186" y="235"/>
                </a:cubicBezTo>
                <a:cubicBezTo>
                  <a:pt x="186" y="235"/>
                  <a:pt x="185" y="235"/>
                  <a:pt x="185" y="235"/>
                </a:cubicBezTo>
                <a:cubicBezTo>
                  <a:pt x="185" y="235"/>
                  <a:pt x="185" y="235"/>
                  <a:pt x="185" y="236"/>
                </a:cubicBezTo>
                <a:cubicBezTo>
                  <a:pt x="185" y="236"/>
                  <a:pt x="185" y="236"/>
                  <a:pt x="185" y="236"/>
                </a:cubicBezTo>
                <a:cubicBezTo>
                  <a:pt x="186" y="236"/>
                  <a:pt x="187" y="236"/>
                  <a:pt x="188" y="235"/>
                </a:cubicBezTo>
                <a:cubicBezTo>
                  <a:pt x="188" y="235"/>
                  <a:pt x="188" y="235"/>
                  <a:pt x="189" y="234"/>
                </a:cubicBezTo>
                <a:close/>
                <a:moveTo>
                  <a:pt x="190" y="230"/>
                </a:moveTo>
                <a:cubicBezTo>
                  <a:pt x="190" y="229"/>
                  <a:pt x="189" y="229"/>
                  <a:pt x="189" y="229"/>
                </a:cubicBezTo>
                <a:cubicBezTo>
                  <a:pt x="188" y="229"/>
                  <a:pt x="188" y="229"/>
                  <a:pt x="188" y="229"/>
                </a:cubicBezTo>
                <a:cubicBezTo>
                  <a:pt x="187" y="230"/>
                  <a:pt x="187" y="230"/>
                  <a:pt x="186" y="231"/>
                </a:cubicBezTo>
                <a:cubicBezTo>
                  <a:pt x="186" y="231"/>
                  <a:pt x="186" y="231"/>
                  <a:pt x="185" y="231"/>
                </a:cubicBezTo>
                <a:cubicBezTo>
                  <a:pt x="185" y="231"/>
                  <a:pt x="185" y="232"/>
                  <a:pt x="185" y="232"/>
                </a:cubicBezTo>
                <a:cubicBezTo>
                  <a:pt x="185" y="232"/>
                  <a:pt x="186" y="232"/>
                  <a:pt x="186" y="232"/>
                </a:cubicBezTo>
                <a:cubicBezTo>
                  <a:pt x="186" y="232"/>
                  <a:pt x="186" y="232"/>
                  <a:pt x="186" y="232"/>
                </a:cubicBezTo>
                <a:cubicBezTo>
                  <a:pt x="187" y="232"/>
                  <a:pt x="187" y="232"/>
                  <a:pt x="187" y="232"/>
                </a:cubicBezTo>
                <a:cubicBezTo>
                  <a:pt x="187" y="231"/>
                  <a:pt x="187" y="231"/>
                  <a:pt x="188" y="231"/>
                </a:cubicBezTo>
                <a:cubicBezTo>
                  <a:pt x="188" y="231"/>
                  <a:pt x="188" y="231"/>
                  <a:pt x="189" y="230"/>
                </a:cubicBezTo>
                <a:cubicBezTo>
                  <a:pt x="189" y="230"/>
                  <a:pt x="189" y="230"/>
                  <a:pt x="190" y="230"/>
                </a:cubicBezTo>
                <a:close/>
                <a:moveTo>
                  <a:pt x="189" y="224"/>
                </a:moveTo>
                <a:cubicBezTo>
                  <a:pt x="189" y="224"/>
                  <a:pt x="189" y="224"/>
                  <a:pt x="189" y="224"/>
                </a:cubicBezTo>
                <a:cubicBezTo>
                  <a:pt x="189" y="224"/>
                  <a:pt x="190" y="224"/>
                  <a:pt x="190" y="224"/>
                </a:cubicBezTo>
                <a:cubicBezTo>
                  <a:pt x="190" y="224"/>
                  <a:pt x="190" y="224"/>
                  <a:pt x="190" y="223"/>
                </a:cubicBezTo>
                <a:cubicBezTo>
                  <a:pt x="189" y="223"/>
                  <a:pt x="188" y="224"/>
                  <a:pt x="189" y="224"/>
                </a:cubicBezTo>
                <a:close/>
                <a:moveTo>
                  <a:pt x="189" y="220"/>
                </a:moveTo>
                <a:cubicBezTo>
                  <a:pt x="189" y="220"/>
                  <a:pt x="189" y="220"/>
                  <a:pt x="189" y="220"/>
                </a:cubicBezTo>
                <a:cubicBezTo>
                  <a:pt x="189" y="220"/>
                  <a:pt x="189" y="220"/>
                  <a:pt x="189" y="220"/>
                </a:cubicBezTo>
                <a:cubicBezTo>
                  <a:pt x="189" y="220"/>
                  <a:pt x="189" y="220"/>
                  <a:pt x="189" y="220"/>
                </a:cubicBezTo>
                <a:close/>
                <a:moveTo>
                  <a:pt x="189" y="222"/>
                </a:moveTo>
                <a:cubicBezTo>
                  <a:pt x="189" y="221"/>
                  <a:pt x="188" y="221"/>
                  <a:pt x="187" y="221"/>
                </a:cubicBezTo>
                <a:cubicBezTo>
                  <a:pt x="187" y="221"/>
                  <a:pt x="186" y="221"/>
                  <a:pt x="187" y="222"/>
                </a:cubicBezTo>
                <a:cubicBezTo>
                  <a:pt x="187" y="222"/>
                  <a:pt x="187" y="223"/>
                  <a:pt x="187" y="223"/>
                </a:cubicBezTo>
                <a:cubicBezTo>
                  <a:pt x="187" y="223"/>
                  <a:pt x="187" y="224"/>
                  <a:pt x="187" y="224"/>
                </a:cubicBezTo>
                <a:cubicBezTo>
                  <a:pt x="187" y="224"/>
                  <a:pt x="188" y="224"/>
                  <a:pt x="188" y="224"/>
                </a:cubicBezTo>
                <a:cubicBezTo>
                  <a:pt x="188" y="223"/>
                  <a:pt x="189" y="223"/>
                  <a:pt x="189" y="222"/>
                </a:cubicBezTo>
                <a:close/>
                <a:moveTo>
                  <a:pt x="188" y="225"/>
                </a:moveTo>
                <a:cubicBezTo>
                  <a:pt x="188" y="225"/>
                  <a:pt x="188" y="225"/>
                  <a:pt x="188" y="225"/>
                </a:cubicBezTo>
                <a:cubicBezTo>
                  <a:pt x="188" y="225"/>
                  <a:pt x="188" y="225"/>
                  <a:pt x="188" y="225"/>
                </a:cubicBezTo>
                <a:cubicBezTo>
                  <a:pt x="188" y="225"/>
                  <a:pt x="188" y="225"/>
                  <a:pt x="188" y="225"/>
                </a:cubicBezTo>
                <a:close/>
                <a:moveTo>
                  <a:pt x="186" y="228"/>
                </a:moveTo>
                <a:cubicBezTo>
                  <a:pt x="186" y="228"/>
                  <a:pt x="186" y="228"/>
                  <a:pt x="186" y="228"/>
                </a:cubicBezTo>
                <a:cubicBezTo>
                  <a:pt x="186" y="228"/>
                  <a:pt x="186" y="228"/>
                  <a:pt x="186" y="228"/>
                </a:cubicBezTo>
                <a:cubicBezTo>
                  <a:pt x="187" y="228"/>
                  <a:pt x="187" y="228"/>
                  <a:pt x="187" y="228"/>
                </a:cubicBezTo>
                <a:cubicBezTo>
                  <a:pt x="187" y="228"/>
                  <a:pt x="186" y="228"/>
                  <a:pt x="186" y="228"/>
                </a:cubicBezTo>
                <a:close/>
                <a:moveTo>
                  <a:pt x="191" y="227"/>
                </a:moveTo>
                <a:cubicBezTo>
                  <a:pt x="191" y="227"/>
                  <a:pt x="191" y="227"/>
                  <a:pt x="191" y="227"/>
                </a:cubicBezTo>
                <a:cubicBezTo>
                  <a:pt x="191" y="227"/>
                  <a:pt x="191" y="227"/>
                  <a:pt x="192" y="228"/>
                </a:cubicBezTo>
                <a:cubicBezTo>
                  <a:pt x="192" y="227"/>
                  <a:pt x="192" y="227"/>
                  <a:pt x="192" y="227"/>
                </a:cubicBezTo>
                <a:cubicBezTo>
                  <a:pt x="192" y="227"/>
                  <a:pt x="192" y="227"/>
                  <a:pt x="192" y="227"/>
                </a:cubicBezTo>
                <a:cubicBezTo>
                  <a:pt x="192" y="227"/>
                  <a:pt x="191" y="227"/>
                  <a:pt x="191" y="227"/>
                </a:cubicBezTo>
                <a:close/>
                <a:moveTo>
                  <a:pt x="191" y="221"/>
                </a:moveTo>
                <a:cubicBezTo>
                  <a:pt x="191" y="221"/>
                  <a:pt x="191" y="221"/>
                  <a:pt x="191" y="221"/>
                </a:cubicBezTo>
                <a:cubicBezTo>
                  <a:pt x="191" y="221"/>
                  <a:pt x="191" y="221"/>
                  <a:pt x="191" y="221"/>
                </a:cubicBezTo>
                <a:cubicBezTo>
                  <a:pt x="191" y="221"/>
                  <a:pt x="191" y="221"/>
                  <a:pt x="191" y="221"/>
                </a:cubicBezTo>
                <a:cubicBezTo>
                  <a:pt x="191" y="221"/>
                  <a:pt x="191" y="221"/>
                  <a:pt x="191" y="221"/>
                </a:cubicBezTo>
                <a:close/>
                <a:moveTo>
                  <a:pt x="191" y="229"/>
                </a:moveTo>
                <a:cubicBezTo>
                  <a:pt x="191" y="229"/>
                  <a:pt x="191" y="229"/>
                  <a:pt x="191" y="229"/>
                </a:cubicBezTo>
                <a:cubicBezTo>
                  <a:pt x="191" y="229"/>
                  <a:pt x="191" y="229"/>
                  <a:pt x="191" y="229"/>
                </a:cubicBezTo>
                <a:cubicBezTo>
                  <a:pt x="191" y="229"/>
                  <a:pt x="191" y="229"/>
                  <a:pt x="191" y="229"/>
                </a:cubicBezTo>
                <a:close/>
                <a:moveTo>
                  <a:pt x="190" y="230"/>
                </a:moveTo>
                <a:cubicBezTo>
                  <a:pt x="190" y="231"/>
                  <a:pt x="190" y="231"/>
                  <a:pt x="191" y="231"/>
                </a:cubicBezTo>
                <a:cubicBezTo>
                  <a:pt x="191" y="231"/>
                  <a:pt x="191" y="231"/>
                  <a:pt x="191" y="231"/>
                </a:cubicBezTo>
                <a:cubicBezTo>
                  <a:pt x="191" y="231"/>
                  <a:pt x="191" y="230"/>
                  <a:pt x="192" y="230"/>
                </a:cubicBezTo>
                <a:cubicBezTo>
                  <a:pt x="192" y="230"/>
                  <a:pt x="192" y="230"/>
                  <a:pt x="192" y="230"/>
                </a:cubicBezTo>
                <a:cubicBezTo>
                  <a:pt x="192" y="230"/>
                  <a:pt x="192" y="229"/>
                  <a:pt x="191" y="229"/>
                </a:cubicBezTo>
                <a:cubicBezTo>
                  <a:pt x="191" y="229"/>
                  <a:pt x="190" y="230"/>
                  <a:pt x="190" y="230"/>
                </a:cubicBezTo>
                <a:close/>
                <a:moveTo>
                  <a:pt x="193" y="234"/>
                </a:moveTo>
                <a:cubicBezTo>
                  <a:pt x="192" y="234"/>
                  <a:pt x="193" y="234"/>
                  <a:pt x="193" y="235"/>
                </a:cubicBezTo>
                <a:cubicBezTo>
                  <a:pt x="193" y="234"/>
                  <a:pt x="193" y="234"/>
                  <a:pt x="193" y="234"/>
                </a:cubicBezTo>
                <a:cubicBezTo>
                  <a:pt x="194" y="234"/>
                  <a:pt x="193" y="233"/>
                  <a:pt x="193" y="233"/>
                </a:cubicBezTo>
                <a:cubicBezTo>
                  <a:pt x="192" y="233"/>
                  <a:pt x="193" y="233"/>
                  <a:pt x="193" y="234"/>
                </a:cubicBezTo>
                <a:cubicBezTo>
                  <a:pt x="193" y="234"/>
                  <a:pt x="193" y="234"/>
                  <a:pt x="193" y="234"/>
                </a:cubicBezTo>
                <a:close/>
                <a:moveTo>
                  <a:pt x="193" y="227"/>
                </a:moveTo>
                <a:cubicBezTo>
                  <a:pt x="193" y="227"/>
                  <a:pt x="193" y="227"/>
                  <a:pt x="193" y="227"/>
                </a:cubicBezTo>
                <a:cubicBezTo>
                  <a:pt x="193" y="227"/>
                  <a:pt x="193" y="227"/>
                  <a:pt x="193" y="227"/>
                </a:cubicBezTo>
                <a:cubicBezTo>
                  <a:pt x="193" y="227"/>
                  <a:pt x="193" y="227"/>
                  <a:pt x="193" y="227"/>
                </a:cubicBezTo>
                <a:cubicBezTo>
                  <a:pt x="193" y="227"/>
                  <a:pt x="193" y="227"/>
                  <a:pt x="193" y="227"/>
                </a:cubicBezTo>
                <a:close/>
                <a:moveTo>
                  <a:pt x="195" y="233"/>
                </a:moveTo>
                <a:cubicBezTo>
                  <a:pt x="195" y="233"/>
                  <a:pt x="195" y="233"/>
                  <a:pt x="195" y="233"/>
                </a:cubicBezTo>
                <a:cubicBezTo>
                  <a:pt x="195" y="233"/>
                  <a:pt x="195" y="233"/>
                  <a:pt x="195" y="233"/>
                </a:cubicBezTo>
                <a:cubicBezTo>
                  <a:pt x="195" y="233"/>
                  <a:pt x="195" y="233"/>
                  <a:pt x="195" y="233"/>
                </a:cubicBezTo>
                <a:close/>
                <a:moveTo>
                  <a:pt x="195" y="236"/>
                </a:moveTo>
                <a:cubicBezTo>
                  <a:pt x="195" y="236"/>
                  <a:pt x="195" y="236"/>
                  <a:pt x="194" y="237"/>
                </a:cubicBezTo>
                <a:cubicBezTo>
                  <a:pt x="194" y="237"/>
                  <a:pt x="194" y="237"/>
                  <a:pt x="195" y="237"/>
                </a:cubicBezTo>
                <a:cubicBezTo>
                  <a:pt x="195" y="237"/>
                  <a:pt x="195" y="237"/>
                  <a:pt x="196" y="237"/>
                </a:cubicBezTo>
                <a:cubicBezTo>
                  <a:pt x="196" y="237"/>
                  <a:pt x="196" y="236"/>
                  <a:pt x="196" y="236"/>
                </a:cubicBezTo>
                <a:cubicBezTo>
                  <a:pt x="196" y="236"/>
                  <a:pt x="196" y="236"/>
                  <a:pt x="195" y="236"/>
                </a:cubicBezTo>
                <a:close/>
                <a:moveTo>
                  <a:pt x="195" y="230"/>
                </a:moveTo>
                <a:cubicBezTo>
                  <a:pt x="195" y="230"/>
                  <a:pt x="195" y="230"/>
                  <a:pt x="195" y="230"/>
                </a:cubicBezTo>
                <a:cubicBezTo>
                  <a:pt x="195" y="230"/>
                  <a:pt x="195" y="230"/>
                  <a:pt x="195" y="230"/>
                </a:cubicBezTo>
                <a:cubicBezTo>
                  <a:pt x="195" y="230"/>
                  <a:pt x="195" y="230"/>
                  <a:pt x="195" y="230"/>
                </a:cubicBezTo>
                <a:cubicBezTo>
                  <a:pt x="195" y="230"/>
                  <a:pt x="195" y="230"/>
                  <a:pt x="195" y="230"/>
                </a:cubicBezTo>
                <a:close/>
                <a:moveTo>
                  <a:pt x="194" y="227"/>
                </a:moveTo>
                <a:cubicBezTo>
                  <a:pt x="194" y="227"/>
                  <a:pt x="194" y="227"/>
                  <a:pt x="194" y="227"/>
                </a:cubicBezTo>
                <a:cubicBezTo>
                  <a:pt x="194" y="227"/>
                  <a:pt x="194" y="228"/>
                  <a:pt x="194" y="228"/>
                </a:cubicBezTo>
                <a:cubicBezTo>
                  <a:pt x="194" y="228"/>
                  <a:pt x="195" y="228"/>
                  <a:pt x="195" y="228"/>
                </a:cubicBezTo>
                <a:cubicBezTo>
                  <a:pt x="195" y="228"/>
                  <a:pt x="195" y="228"/>
                  <a:pt x="195" y="228"/>
                </a:cubicBezTo>
                <a:cubicBezTo>
                  <a:pt x="195" y="227"/>
                  <a:pt x="195" y="227"/>
                  <a:pt x="194" y="227"/>
                </a:cubicBezTo>
                <a:close/>
                <a:moveTo>
                  <a:pt x="195" y="226"/>
                </a:moveTo>
                <a:cubicBezTo>
                  <a:pt x="195" y="226"/>
                  <a:pt x="195" y="226"/>
                  <a:pt x="195" y="226"/>
                </a:cubicBezTo>
                <a:cubicBezTo>
                  <a:pt x="195" y="226"/>
                  <a:pt x="195" y="226"/>
                  <a:pt x="195" y="226"/>
                </a:cubicBezTo>
                <a:cubicBezTo>
                  <a:pt x="195" y="226"/>
                  <a:pt x="195" y="226"/>
                  <a:pt x="195" y="226"/>
                </a:cubicBezTo>
                <a:cubicBezTo>
                  <a:pt x="195" y="226"/>
                  <a:pt x="195" y="226"/>
                  <a:pt x="195" y="226"/>
                </a:cubicBezTo>
                <a:close/>
                <a:moveTo>
                  <a:pt x="194" y="231"/>
                </a:moveTo>
                <a:cubicBezTo>
                  <a:pt x="194" y="231"/>
                  <a:pt x="194" y="231"/>
                  <a:pt x="194" y="232"/>
                </a:cubicBezTo>
                <a:cubicBezTo>
                  <a:pt x="194" y="231"/>
                  <a:pt x="194" y="231"/>
                  <a:pt x="195" y="231"/>
                </a:cubicBezTo>
                <a:cubicBezTo>
                  <a:pt x="194" y="231"/>
                  <a:pt x="194" y="231"/>
                  <a:pt x="194" y="231"/>
                </a:cubicBezTo>
                <a:cubicBezTo>
                  <a:pt x="194" y="231"/>
                  <a:pt x="194" y="231"/>
                  <a:pt x="194" y="231"/>
                </a:cubicBezTo>
                <a:close/>
                <a:moveTo>
                  <a:pt x="196" y="224"/>
                </a:moveTo>
                <a:cubicBezTo>
                  <a:pt x="196" y="224"/>
                  <a:pt x="196" y="224"/>
                  <a:pt x="196" y="224"/>
                </a:cubicBezTo>
                <a:cubicBezTo>
                  <a:pt x="196" y="224"/>
                  <a:pt x="196" y="224"/>
                  <a:pt x="196" y="224"/>
                </a:cubicBezTo>
                <a:cubicBezTo>
                  <a:pt x="196" y="224"/>
                  <a:pt x="196" y="225"/>
                  <a:pt x="196" y="225"/>
                </a:cubicBezTo>
                <a:cubicBezTo>
                  <a:pt x="196" y="225"/>
                  <a:pt x="196" y="225"/>
                  <a:pt x="196" y="224"/>
                </a:cubicBezTo>
                <a:close/>
                <a:moveTo>
                  <a:pt x="196" y="226"/>
                </a:moveTo>
                <a:cubicBezTo>
                  <a:pt x="196" y="226"/>
                  <a:pt x="196" y="226"/>
                  <a:pt x="196" y="226"/>
                </a:cubicBezTo>
                <a:cubicBezTo>
                  <a:pt x="197" y="226"/>
                  <a:pt x="197" y="226"/>
                  <a:pt x="197" y="226"/>
                </a:cubicBezTo>
                <a:cubicBezTo>
                  <a:pt x="197" y="226"/>
                  <a:pt x="197" y="226"/>
                  <a:pt x="197" y="226"/>
                </a:cubicBezTo>
                <a:cubicBezTo>
                  <a:pt x="197" y="226"/>
                  <a:pt x="196" y="226"/>
                  <a:pt x="196" y="226"/>
                </a:cubicBezTo>
                <a:close/>
                <a:moveTo>
                  <a:pt x="196" y="231"/>
                </a:moveTo>
                <a:cubicBezTo>
                  <a:pt x="196" y="231"/>
                  <a:pt x="196" y="231"/>
                  <a:pt x="196" y="231"/>
                </a:cubicBezTo>
                <a:cubicBezTo>
                  <a:pt x="196" y="232"/>
                  <a:pt x="196" y="232"/>
                  <a:pt x="196" y="232"/>
                </a:cubicBezTo>
                <a:cubicBezTo>
                  <a:pt x="197" y="231"/>
                  <a:pt x="197" y="231"/>
                  <a:pt x="197" y="230"/>
                </a:cubicBezTo>
                <a:cubicBezTo>
                  <a:pt x="197" y="230"/>
                  <a:pt x="197" y="230"/>
                  <a:pt x="197" y="230"/>
                </a:cubicBezTo>
                <a:cubicBezTo>
                  <a:pt x="197" y="231"/>
                  <a:pt x="196" y="231"/>
                  <a:pt x="196" y="231"/>
                </a:cubicBezTo>
                <a:close/>
                <a:moveTo>
                  <a:pt x="196" y="218"/>
                </a:moveTo>
                <a:cubicBezTo>
                  <a:pt x="196" y="219"/>
                  <a:pt x="197" y="219"/>
                  <a:pt x="197" y="219"/>
                </a:cubicBezTo>
                <a:cubicBezTo>
                  <a:pt x="197" y="219"/>
                  <a:pt x="197" y="219"/>
                  <a:pt x="198" y="218"/>
                </a:cubicBezTo>
                <a:cubicBezTo>
                  <a:pt x="197" y="218"/>
                  <a:pt x="197" y="218"/>
                  <a:pt x="197" y="218"/>
                </a:cubicBezTo>
                <a:cubicBezTo>
                  <a:pt x="197" y="218"/>
                  <a:pt x="197" y="218"/>
                  <a:pt x="196" y="218"/>
                </a:cubicBezTo>
                <a:close/>
                <a:moveTo>
                  <a:pt x="197" y="217"/>
                </a:moveTo>
                <a:cubicBezTo>
                  <a:pt x="197" y="217"/>
                  <a:pt x="198" y="217"/>
                  <a:pt x="198" y="216"/>
                </a:cubicBezTo>
                <a:cubicBezTo>
                  <a:pt x="198" y="216"/>
                  <a:pt x="197" y="216"/>
                  <a:pt x="197" y="216"/>
                </a:cubicBezTo>
                <a:cubicBezTo>
                  <a:pt x="197" y="216"/>
                  <a:pt x="197" y="216"/>
                  <a:pt x="196" y="216"/>
                </a:cubicBezTo>
                <a:cubicBezTo>
                  <a:pt x="196" y="216"/>
                  <a:pt x="196" y="216"/>
                  <a:pt x="196" y="216"/>
                </a:cubicBezTo>
                <a:cubicBezTo>
                  <a:pt x="196" y="216"/>
                  <a:pt x="196" y="216"/>
                  <a:pt x="196" y="216"/>
                </a:cubicBezTo>
                <a:cubicBezTo>
                  <a:pt x="196" y="217"/>
                  <a:pt x="196" y="217"/>
                  <a:pt x="196" y="217"/>
                </a:cubicBezTo>
                <a:cubicBezTo>
                  <a:pt x="196" y="217"/>
                  <a:pt x="196" y="217"/>
                  <a:pt x="197" y="217"/>
                </a:cubicBezTo>
                <a:close/>
                <a:moveTo>
                  <a:pt x="196" y="236"/>
                </a:moveTo>
                <a:cubicBezTo>
                  <a:pt x="196" y="236"/>
                  <a:pt x="196" y="236"/>
                  <a:pt x="196" y="236"/>
                </a:cubicBezTo>
                <a:cubicBezTo>
                  <a:pt x="196" y="236"/>
                  <a:pt x="196" y="236"/>
                  <a:pt x="197" y="236"/>
                </a:cubicBezTo>
                <a:cubicBezTo>
                  <a:pt x="196" y="236"/>
                  <a:pt x="196" y="236"/>
                  <a:pt x="196" y="236"/>
                </a:cubicBezTo>
                <a:close/>
                <a:moveTo>
                  <a:pt x="199" y="233"/>
                </a:moveTo>
                <a:cubicBezTo>
                  <a:pt x="198" y="233"/>
                  <a:pt x="198" y="233"/>
                  <a:pt x="198" y="232"/>
                </a:cubicBezTo>
                <a:cubicBezTo>
                  <a:pt x="197" y="233"/>
                  <a:pt x="197" y="233"/>
                  <a:pt x="197" y="233"/>
                </a:cubicBezTo>
                <a:cubicBezTo>
                  <a:pt x="197" y="233"/>
                  <a:pt x="198" y="234"/>
                  <a:pt x="198" y="234"/>
                </a:cubicBezTo>
                <a:cubicBezTo>
                  <a:pt x="198" y="234"/>
                  <a:pt x="199" y="233"/>
                  <a:pt x="199" y="233"/>
                </a:cubicBezTo>
                <a:close/>
                <a:moveTo>
                  <a:pt x="198" y="222"/>
                </a:moveTo>
                <a:cubicBezTo>
                  <a:pt x="199" y="222"/>
                  <a:pt x="199" y="222"/>
                  <a:pt x="199" y="222"/>
                </a:cubicBezTo>
                <a:cubicBezTo>
                  <a:pt x="199" y="222"/>
                  <a:pt x="199" y="222"/>
                  <a:pt x="200" y="222"/>
                </a:cubicBezTo>
                <a:cubicBezTo>
                  <a:pt x="199" y="221"/>
                  <a:pt x="199" y="221"/>
                  <a:pt x="199" y="221"/>
                </a:cubicBezTo>
                <a:cubicBezTo>
                  <a:pt x="199" y="221"/>
                  <a:pt x="199" y="221"/>
                  <a:pt x="199" y="221"/>
                </a:cubicBezTo>
                <a:cubicBezTo>
                  <a:pt x="198" y="221"/>
                  <a:pt x="198" y="221"/>
                  <a:pt x="198" y="222"/>
                </a:cubicBezTo>
                <a:cubicBezTo>
                  <a:pt x="198" y="222"/>
                  <a:pt x="198" y="222"/>
                  <a:pt x="198" y="222"/>
                </a:cubicBezTo>
                <a:close/>
                <a:moveTo>
                  <a:pt x="199" y="216"/>
                </a:moveTo>
                <a:cubicBezTo>
                  <a:pt x="199" y="216"/>
                  <a:pt x="199" y="216"/>
                  <a:pt x="199" y="216"/>
                </a:cubicBezTo>
                <a:cubicBezTo>
                  <a:pt x="199" y="216"/>
                  <a:pt x="199" y="216"/>
                  <a:pt x="199" y="216"/>
                </a:cubicBezTo>
                <a:cubicBezTo>
                  <a:pt x="198" y="216"/>
                  <a:pt x="198" y="216"/>
                  <a:pt x="198" y="216"/>
                </a:cubicBezTo>
                <a:cubicBezTo>
                  <a:pt x="198" y="216"/>
                  <a:pt x="198" y="216"/>
                  <a:pt x="199" y="216"/>
                </a:cubicBezTo>
                <a:close/>
                <a:moveTo>
                  <a:pt x="197" y="197"/>
                </a:moveTo>
                <a:cubicBezTo>
                  <a:pt x="197" y="197"/>
                  <a:pt x="197" y="197"/>
                  <a:pt x="197" y="197"/>
                </a:cubicBezTo>
                <a:cubicBezTo>
                  <a:pt x="197" y="197"/>
                  <a:pt x="198" y="197"/>
                  <a:pt x="198" y="197"/>
                </a:cubicBezTo>
                <a:cubicBezTo>
                  <a:pt x="198" y="197"/>
                  <a:pt x="197" y="196"/>
                  <a:pt x="197" y="196"/>
                </a:cubicBezTo>
                <a:cubicBezTo>
                  <a:pt x="197" y="196"/>
                  <a:pt x="197" y="197"/>
                  <a:pt x="197" y="197"/>
                </a:cubicBezTo>
                <a:close/>
                <a:moveTo>
                  <a:pt x="197" y="195"/>
                </a:moveTo>
                <a:cubicBezTo>
                  <a:pt x="197" y="195"/>
                  <a:pt x="197" y="195"/>
                  <a:pt x="197" y="195"/>
                </a:cubicBezTo>
                <a:cubicBezTo>
                  <a:pt x="197" y="195"/>
                  <a:pt x="197" y="195"/>
                  <a:pt x="197" y="195"/>
                </a:cubicBezTo>
                <a:cubicBezTo>
                  <a:pt x="197" y="195"/>
                  <a:pt x="197" y="195"/>
                  <a:pt x="197" y="195"/>
                </a:cubicBezTo>
                <a:close/>
                <a:moveTo>
                  <a:pt x="197" y="203"/>
                </a:moveTo>
                <a:cubicBezTo>
                  <a:pt x="197" y="203"/>
                  <a:pt x="197" y="203"/>
                  <a:pt x="197" y="203"/>
                </a:cubicBezTo>
                <a:cubicBezTo>
                  <a:pt x="197" y="204"/>
                  <a:pt x="197" y="204"/>
                  <a:pt x="197" y="204"/>
                </a:cubicBezTo>
                <a:cubicBezTo>
                  <a:pt x="197" y="204"/>
                  <a:pt x="197" y="204"/>
                  <a:pt x="197" y="204"/>
                </a:cubicBezTo>
                <a:cubicBezTo>
                  <a:pt x="197" y="203"/>
                  <a:pt x="197" y="203"/>
                  <a:pt x="197" y="203"/>
                </a:cubicBezTo>
                <a:close/>
                <a:moveTo>
                  <a:pt x="198" y="33"/>
                </a:moveTo>
                <a:cubicBezTo>
                  <a:pt x="198" y="32"/>
                  <a:pt x="197" y="31"/>
                  <a:pt x="197" y="31"/>
                </a:cubicBezTo>
                <a:cubicBezTo>
                  <a:pt x="196" y="31"/>
                  <a:pt x="196" y="32"/>
                  <a:pt x="196" y="32"/>
                </a:cubicBezTo>
                <a:cubicBezTo>
                  <a:pt x="197" y="32"/>
                  <a:pt x="197" y="33"/>
                  <a:pt x="198" y="33"/>
                </a:cubicBezTo>
                <a:cubicBezTo>
                  <a:pt x="198" y="33"/>
                  <a:pt x="198" y="33"/>
                  <a:pt x="198" y="33"/>
                </a:cubicBezTo>
                <a:close/>
                <a:moveTo>
                  <a:pt x="196" y="30"/>
                </a:moveTo>
                <a:cubicBezTo>
                  <a:pt x="196" y="30"/>
                  <a:pt x="196" y="30"/>
                  <a:pt x="196" y="30"/>
                </a:cubicBezTo>
                <a:cubicBezTo>
                  <a:pt x="195" y="30"/>
                  <a:pt x="195" y="30"/>
                  <a:pt x="195" y="30"/>
                </a:cubicBezTo>
                <a:cubicBezTo>
                  <a:pt x="195" y="30"/>
                  <a:pt x="196" y="31"/>
                  <a:pt x="196" y="31"/>
                </a:cubicBezTo>
                <a:cubicBezTo>
                  <a:pt x="196" y="31"/>
                  <a:pt x="196" y="31"/>
                  <a:pt x="196" y="30"/>
                </a:cubicBezTo>
                <a:close/>
                <a:moveTo>
                  <a:pt x="187" y="199"/>
                </a:moveTo>
                <a:cubicBezTo>
                  <a:pt x="187" y="199"/>
                  <a:pt x="187" y="200"/>
                  <a:pt x="187" y="200"/>
                </a:cubicBezTo>
                <a:cubicBezTo>
                  <a:pt x="187" y="200"/>
                  <a:pt x="187" y="200"/>
                  <a:pt x="187" y="200"/>
                </a:cubicBezTo>
                <a:cubicBezTo>
                  <a:pt x="187" y="200"/>
                  <a:pt x="187" y="200"/>
                  <a:pt x="187" y="200"/>
                </a:cubicBezTo>
                <a:cubicBezTo>
                  <a:pt x="188" y="200"/>
                  <a:pt x="188" y="200"/>
                  <a:pt x="188" y="200"/>
                </a:cubicBezTo>
                <a:cubicBezTo>
                  <a:pt x="188" y="199"/>
                  <a:pt x="187" y="199"/>
                  <a:pt x="187" y="199"/>
                </a:cubicBezTo>
                <a:cubicBezTo>
                  <a:pt x="187" y="199"/>
                  <a:pt x="187" y="199"/>
                  <a:pt x="187" y="199"/>
                </a:cubicBezTo>
                <a:close/>
                <a:moveTo>
                  <a:pt x="185" y="38"/>
                </a:moveTo>
                <a:cubicBezTo>
                  <a:pt x="185" y="38"/>
                  <a:pt x="185" y="38"/>
                  <a:pt x="184" y="38"/>
                </a:cubicBezTo>
                <a:cubicBezTo>
                  <a:pt x="184" y="38"/>
                  <a:pt x="184" y="38"/>
                  <a:pt x="184" y="38"/>
                </a:cubicBezTo>
                <a:cubicBezTo>
                  <a:pt x="184" y="38"/>
                  <a:pt x="184" y="38"/>
                  <a:pt x="185" y="38"/>
                </a:cubicBezTo>
                <a:cubicBezTo>
                  <a:pt x="185" y="38"/>
                  <a:pt x="185" y="38"/>
                  <a:pt x="185" y="38"/>
                </a:cubicBezTo>
                <a:close/>
                <a:moveTo>
                  <a:pt x="184" y="25"/>
                </a:moveTo>
                <a:cubicBezTo>
                  <a:pt x="184" y="25"/>
                  <a:pt x="184" y="25"/>
                  <a:pt x="184" y="25"/>
                </a:cubicBezTo>
                <a:cubicBezTo>
                  <a:pt x="184" y="25"/>
                  <a:pt x="184" y="26"/>
                  <a:pt x="184" y="26"/>
                </a:cubicBezTo>
                <a:cubicBezTo>
                  <a:pt x="184" y="26"/>
                  <a:pt x="185" y="25"/>
                  <a:pt x="185" y="25"/>
                </a:cubicBezTo>
                <a:cubicBezTo>
                  <a:pt x="185" y="25"/>
                  <a:pt x="184" y="25"/>
                  <a:pt x="184" y="25"/>
                </a:cubicBezTo>
                <a:close/>
                <a:moveTo>
                  <a:pt x="185" y="24"/>
                </a:moveTo>
                <a:cubicBezTo>
                  <a:pt x="185" y="24"/>
                  <a:pt x="185" y="24"/>
                  <a:pt x="185" y="24"/>
                </a:cubicBezTo>
                <a:cubicBezTo>
                  <a:pt x="185" y="24"/>
                  <a:pt x="185" y="24"/>
                  <a:pt x="185" y="24"/>
                </a:cubicBezTo>
                <a:cubicBezTo>
                  <a:pt x="185" y="24"/>
                  <a:pt x="185" y="24"/>
                  <a:pt x="185" y="24"/>
                </a:cubicBezTo>
                <a:close/>
                <a:moveTo>
                  <a:pt x="184" y="25"/>
                </a:moveTo>
                <a:cubicBezTo>
                  <a:pt x="184" y="25"/>
                  <a:pt x="183" y="25"/>
                  <a:pt x="183" y="25"/>
                </a:cubicBezTo>
                <a:cubicBezTo>
                  <a:pt x="183" y="25"/>
                  <a:pt x="183" y="25"/>
                  <a:pt x="183" y="25"/>
                </a:cubicBezTo>
                <a:cubicBezTo>
                  <a:pt x="183" y="25"/>
                  <a:pt x="183" y="25"/>
                  <a:pt x="183" y="25"/>
                </a:cubicBezTo>
                <a:cubicBezTo>
                  <a:pt x="183" y="25"/>
                  <a:pt x="184" y="25"/>
                  <a:pt x="184" y="25"/>
                </a:cubicBezTo>
                <a:close/>
                <a:moveTo>
                  <a:pt x="183" y="27"/>
                </a:moveTo>
                <a:cubicBezTo>
                  <a:pt x="183" y="27"/>
                  <a:pt x="183" y="27"/>
                  <a:pt x="183" y="27"/>
                </a:cubicBezTo>
                <a:cubicBezTo>
                  <a:pt x="183" y="27"/>
                  <a:pt x="183" y="27"/>
                  <a:pt x="183" y="27"/>
                </a:cubicBezTo>
                <a:cubicBezTo>
                  <a:pt x="183" y="27"/>
                  <a:pt x="184" y="27"/>
                  <a:pt x="184" y="27"/>
                </a:cubicBezTo>
                <a:cubicBezTo>
                  <a:pt x="184" y="27"/>
                  <a:pt x="183" y="27"/>
                  <a:pt x="183" y="27"/>
                </a:cubicBezTo>
                <a:close/>
                <a:moveTo>
                  <a:pt x="184" y="21"/>
                </a:moveTo>
                <a:cubicBezTo>
                  <a:pt x="183" y="21"/>
                  <a:pt x="183" y="21"/>
                  <a:pt x="183" y="21"/>
                </a:cubicBezTo>
                <a:cubicBezTo>
                  <a:pt x="183" y="21"/>
                  <a:pt x="183" y="21"/>
                  <a:pt x="183" y="21"/>
                </a:cubicBezTo>
                <a:cubicBezTo>
                  <a:pt x="183" y="21"/>
                  <a:pt x="183" y="21"/>
                  <a:pt x="183" y="21"/>
                </a:cubicBezTo>
                <a:cubicBezTo>
                  <a:pt x="183" y="21"/>
                  <a:pt x="183" y="21"/>
                  <a:pt x="184" y="21"/>
                </a:cubicBezTo>
                <a:close/>
                <a:moveTo>
                  <a:pt x="183" y="31"/>
                </a:moveTo>
                <a:cubicBezTo>
                  <a:pt x="183" y="32"/>
                  <a:pt x="183" y="32"/>
                  <a:pt x="183" y="32"/>
                </a:cubicBezTo>
                <a:cubicBezTo>
                  <a:pt x="184" y="32"/>
                  <a:pt x="184" y="32"/>
                  <a:pt x="184" y="31"/>
                </a:cubicBezTo>
                <a:cubicBezTo>
                  <a:pt x="184" y="31"/>
                  <a:pt x="184" y="31"/>
                  <a:pt x="183" y="31"/>
                </a:cubicBezTo>
                <a:cubicBezTo>
                  <a:pt x="183" y="31"/>
                  <a:pt x="183" y="31"/>
                  <a:pt x="183" y="31"/>
                </a:cubicBezTo>
                <a:close/>
                <a:moveTo>
                  <a:pt x="183" y="47"/>
                </a:moveTo>
                <a:cubicBezTo>
                  <a:pt x="182" y="47"/>
                  <a:pt x="182" y="47"/>
                  <a:pt x="182" y="47"/>
                </a:cubicBezTo>
                <a:cubicBezTo>
                  <a:pt x="182" y="47"/>
                  <a:pt x="182" y="47"/>
                  <a:pt x="183" y="47"/>
                </a:cubicBezTo>
                <a:cubicBezTo>
                  <a:pt x="183" y="47"/>
                  <a:pt x="183" y="47"/>
                  <a:pt x="183" y="47"/>
                </a:cubicBezTo>
                <a:cubicBezTo>
                  <a:pt x="183" y="47"/>
                  <a:pt x="183" y="47"/>
                  <a:pt x="183" y="47"/>
                </a:cubicBezTo>
                <a:close/>
                <a:moveTo>
                  <a:pt x="182" y="20"/>
                </a:moveTo>
                <a:cubicBezTo>
                  <a:pt x="182" y="20"/>
                  <a:pt x="182" y="20"/>
                  <a:pt x="182" y="20"/>
                </a:cubicBezTo>
                <a:cubicBezTo>
                  <a:pt x="182" y="20"/>
                  <a:pt x="182" y="20"/>
                  <a:pt x="181" y="20"/>
                </a:cubicBezTo>
                <a:cubicBezTo>
                  <a:pt x="182" y="20"/>
                  <a:pt x="182" y="20"/>
                  <a:pt x="182" y="20"/>
                </a:cubicBezTo>
                <a:cubicBezTo>
                  <a:pt x="182" y="20"/>
                  <a:pt x="182" y="20"/>
                  <a:pt x="182" y="20"/>
                </a:cubicBezTo>
                <a:close/>
                <a:moveTo>
                  <a:pt x="181" y="26"/>
                </a:moveTo>
                <a:cubicBezTo>
                  <a:pt x="181" y="26"/>
                  <a:pt x="181" y="26"/>
                  <a:pt x="182" y="26"/>
                </a:cubicBezTo>
                <a:cubicBezTo>
                  <a:pt x="182" y="26"/>
                  <a:pt x="182" y="26"/>
                  <a:pt x="182" y="26"/>
                </a:cubicBezTo>
                <a:cubicBezTo>
                  <a:pt x="182" y="26"/>
                  <a:pt x="182" y="25"/>
                  <a:pt x="182" y="25"/>
                </a:cubicBezTo>
                <a:cubicBezTo>
                  <a:pt x="181" y="25"/>
                  <a:pt x="181" y="26"/>
                  <a:pt x="181" y="26"/>
                </a:cubicBezTo>
                <a:close/>
                <a:moveTo>
                  <a:pt x="178" y="28"/>
                </a:moveTo>
                <a:cubicBezTo>
                  <a:pt x="178" y="28"/>
                  <a:pt x="178" y="29"/>
                  <a:pt x="178" y="29"/>
                </a:cubicBezTo>
                <a:cubicBezTo>
                  <a:pt x="179" y="29"/>
                  <a:pt x="179" y="29"/>
                  <a:pt x="180" y="29"/>
                </a:cubicBezTo>
                <a:cubicBezTo>
                  <a:pt x="180" y="29"/>
                  <a:pt x="180" y="28"/>
                  <a:pt x="181" y="28"/>
                </a:cubicBezTo>
                <a:cubicBezTo>
                  <a:pt x="180" y="27"/>
                  <a:pt x="180" y="27"/>
                  <a:pt x="180" y="27"/>
                </a:cubicBezTo>
                <a:cubicBezTo>
                  <a:pt x="179" y="28"/>
                  <a:pt x="179" y="28"/>
                  <a:pt x="178" y="28"/>
                </a:cubicBezTo>
                <a:close/>
                <a:moveTo>
                  <a:pt x="178" y="30"/>
                </a:moveTo>
                <a:cubicBezTo>
                  <a:pt x="178" y="30"/>
                  <a:pt x="178" y="30"/>
                  <a:pt x="178" y="30"/>
                </a:cubicBezTo>
                <a:cubicBezTo>
                  <a:pt x="178" y="31"/>
                  <a:pt x="178" y="31"/>
                  <a:pt x="178" y="31"/>
                </a:cubicBezTo>
                <a:cubicBezTo>
                  <a:pt x="178" y="32"/>
                  <a:pt x="179" y="32"/>
                  <a:pt x="179" y="31"/>
                </a:cubicBezTo>
                <a:cubicBezTo>
                  <a:pt x="180" y="31"/>
                  <a:pt x="180" y="31"/>
                  <a:pt x="181" y="31"/>
                </a:cubicBezTo>
                <a:cubicBezTo>
                  <a:pt x="181" y="31"/>
                  <a:pt x="181" y="31"/>
                  <a:pt x="181" y="30"/>
                </a:cubicBezTo>
                <a:cubicBezTo>
                  <a:pt x="181" y="30"/>
                  <a:pt x="180" y="30"/>
                  <a:pt x="180" y="30"/>
                </a:cubicBezTo>
                <a:cubicBezTo>
                  <a:pt x="180" y="31"/>
                  <a:pt x="179" y="30"/>
                  <a:pt x="179" y="30"/>
                </a:cubicBezTo>
                <a:cubicBezTo>
                  <a:pt x="178" y="30"/>
                  <a:pt x="178" y="30"/>
                  <a:pt x="178" y="30"/>
                </a:cubicBezTo>
                <a:close/>
                <a:moveTo>
                  <a:pt x="177" y="49"/>
                </a:moveTo>
                <a:cubicBezTo>
                  <a:pt x="177" y="49"/>
                  <a:pt x="177" y="49"/>
                  <a:pt x="177" y="49"/>
                </a:cubicBezTo>
                <a:cubicBezTo>
                  <a:pt x="177" y="49"/>
                  <a:pt x="177" y="49"/>
                  <a:pt x="177" y="49"/>
                </a:cubicBezTo>
                <a:cubicBezTo>
                  <a:pt x="177" y="49"/>
                  <a:pt x="178" y="49"/>
                  <a:pt x="178" y="49"/>
                </a:cubicBezTo>
                <a:cubicBezTo>
                  <a:pt x="178" y="49"/>
                  <a:pt x="177" y="49"/>
                  <a:pt x="177" y="49"/>
                </a:cubicBezTo>
                <a:close/>
                <a:moveTo>
                  <a:pt x="177" y="187"/>
                </a:moveTo>
                <a:cubicBezTo>
                  <a:pt x="177" y="187"/>
                  <a:pt x="177" y="187"/>
                  <a:pt x="178" y="187"/>
                </a:cubicBezTo>
                <a:cubicBezTo>
                  <a:pt x="178" y="187"/>
                  <a:pt x="178" y="187"/>
                  <a:pt x="178" y="187"/>
                </a:cubicBezTo>
                <a:cubicBezTo>
                  <a:pt x="178" y="187"/>
                  <a:pt x="178" y="187"/>
                  <a:pt x="178" y="187"/>
                </a:cubicBezTo>
                <a:cubicBezTo>
                  <a:pt x="178" y="187"/>
                  <a:pt x="177" y="187"/>
                  <a:pt x="177" y="187"/>
                </a:cubicBezTo>
                <a:close/>
                <a:moveTo>
                  <a:pt x="178" y="209"/>
                </a:moveTo>
                <a:cubicBezTo>
                  <a:pt x="178" y="209"/>
                  <a:pt x="178" y="209"/>
                  <a:pt x="178" y="209"/>
                </a:cubicBezTo>
                <a:cubicBezTo>
                  <a:pt x="179" y="209"/>
                  <a:pt x="179" y="209"/>
                  <a:pt x="179" y="208"/>
                </a:cubicBezTo>
                <a:cubicBezTo>
                  <a:pt x="179" y="208"/>
                  <a:pt x="179" y="208"/>
                  <a:pt x="179" y="208"/>
                </a:cubicBezTo>
                <a:cubicBezTo>
                  <a:pt x="179" y="208"/>
                  <a:pt x="178" y="208"/>
                  <a:pt x="178" y="207"/>
                </a:cubicBezTo>
                <a:cubicBezTo>
                  <a:pt x="178" y="207"/>
                  <a:pt x="178" y="207"/>
                  <a:pt x="178" y="207"/>
                </a:cubicBezTo>
                <a:cubicBezTo>
                  <a:pt x="178" y="208"/>
                  <a:pt x="177" y="208"/>
                  <a:pt x="178" y="209"/>
                </a:cubicBezTo>
                <a:close/>
                <a:moveTo>
                  <a:pt x="178" y="195"/>
                </a:moveTo>
                <a:cubicBezTo>
                  <a:pt x="178" y="195"/>
                  <a:pt x="178" y="195"/>
                  <a:pt x="178" y="195"/>
                </a:cubicBezTo>
                <a:cubicBezTo>
                  <a:pt x="178" y="195"/>
                  <a:pt x="178" y="195"/>
                  <a:pt x="178" y="195"/>
                </a:cubicBezTo>
                <a:cubicBezTo>
                  <a:pt x="178" y="195"/>
                  <a:pt x="178" y="195"/>
                  <a:pt x="178" y="195"/>
                </a:cubicBezTo>
                <a:cubicBezTo>
                  <a:pt x="178" y="195"/>
                  <a:pt x="178" y="195"/>
                  <a:pt x="178" y="195"/>
                </a:cubicBezTo>
                <a:close/>
                <a:moveTo>
                  <a:pt x="179" y="193"/>
                </a:moveTo>
                <a:cubicBezTo>
                  <a:pt x="179" y="192"/>
                  <a:pt x="178" y="193"/>
                  <a:pt x="178" y="193"/>
                </a:cubicBezTo>
                <a:cubicBezTo>
                  <a:pt x="178" y="193"/>
                  <a:pt x="178" y="193"/>
                  <a:pt x="178" y="193"/>
                </a:cubicBezTo>
                <a:cubicBezTo>
                  <a:pt x="178" y="193"/>
                  <a:pt x="178" y="193"/>
                  <a:pt x="178" y="194"/>
                </a:cubicBezTo>
                <a:cubicBezTo>
                  <a:pt x="179" y="193"/>
                  <a:pt x="179" y="193"/>
                  <a:pt x="179" y="193"/>
                </a:cubicBezTo>
                <a:close/>
                <a:moveTo>
                  <a:pt x="179" y="211"/>
                </a:moveTo>
                <a:cubicBezTo>
                  <a:pt x="179" y="211"/>
                  <a:pt x="179" y="212"/>
                  <a:pt x="180" y="212"/>
                </a:cubicBezTo>
                <a:cubicBezTo>
                  <a:pt x="180" y="212"/>
                  <a:pt x="181" y="212"/>
                  <a:pt x="180" y="211"/>
                </a:cubicBezTo>
                <a:cubicBezTo>
                  <a:pt x="180" y="211"/>
                  <a:pt x="181" y="211"/>
                  <a:pt x="181" y="211"/>
                </a:cubicBezTo>
                <a:cubicBezTo>
                  <a:pt x="181" y="210"/>
                  <a:pt x="182" y="210"/>
                  <a:pt x="183" y="209"/>
                </a:cubicBezTo>
                <a:cubicBezTo>
                  <a:pt x="183" y="209"/>
                  <a:pt x="183" y="209"/>
                  <a:pt x="183" y="208"/>
                </a:cubicBezTo>
                <a:cubicBezTo>
                  <a:pt x="183" y="208"/>
                  <a:pt x="183" y="208"/>
                  <a:pt x="184" y="208"/>
                </a:cubicBezTo>
                <a:cubicBezTo>
                  <a:pt x="184" y="207"/>
                  <a:pt x="184" y="207"/>
                  <a:pt x="183" y="207"/>
                </a:cubicBezTo>
                <a:cubicBezTo>
                  <a:pt x="183" y="207"/>
                  <a:pt x="182" y="207"/>
                  <a:pt x="182" y="206"/>
                </a:cubicBezTo>
                <a:cubicBezTo>
                  <a:pt x="182" y="206"/>
                  <a:pt x="182" y="206"/>
                  <a:pt x="182" y="206"/>
                </a:cubicBezTo>
                <a:cubicBezTo>
                  <a:pt x="181" y="206"/>
                  <a:pt x="180" y="206"/>
                  <a:pt x="180" y="206"/>
                </a:cubicBezTo>
                <a:cubicBezTo>
                  <a:pt x="179" y="206"/>
                  <a:pt x="179" y="207"/>
                  <a:pt x="179" y="207"/>
                </a:cubicBezTo>
                <a:cubicBezTo>
                  <a:pt x="179" y="207"/>
                  <a:pt x="179" y="208"/>
                  <a:pt x="179" y="208"/>
                </a:cubicBezTo>
                <a:cubicBezTo>
                  <a:pt x="179" y="208"/>
                  <a:pt x="180" y="208"/>
                  <a:pt x="180" y="208"/>
                </a:cubicBezTo>
                <a:cubicBezTo>
                  <a:pt x="180" y="207"/>
                  <a:pt x="180" y="207"/>
                  <a:pt x="180" y="207"/>
                </a:cubicBezTo>
                <a:cubicBezTo>
                  <a:pt x="181" y="207"/>
                  <a:pt x="182" y="208"/>
                  <a:pt x="182" y="208"/>
                </a:cubicBezTo>
                <a:cubicBezTo>
                  <a:pt x="182" y="208"/>
                  <a:pt x="181" y="209"/>
                  <a:pt x="181" y="209"/>
                </a:cubicBezTo>
                <a:cubicBezTo>
                  <a:pt x="181" y="209"/>
                  <a:pt x="180" y="209"/>
                  <a:pt x="180" y="209"/>
                </a:cubicBezTo>
                <a:cubicBezTo>
                  <a:pt x="180" y="209"/>
                  <a:pt x="179" y="209"/>
                  <a:pt x="180" y="209"/>
                </a:cubicBezTo>
                <a:cubicBezTo>
                  <a:pt x="180" y="210"/>
                  <a:pt x="180" y="210"/>
                  <a:pt x="179" y="211"/>
                </a:cubicBezTo>
                <a:cubicBezTo>
                  <a:pt x="179" y="211"/>
                  <a:pt x="179" y="211"/>
                  <a:pt x="179" y="211"/>
                </a:cubicBezTo>
                <a:close/>
                <a:moveTo>
                  <a:pt x="179" y="213"/>
                </a:moveTo>
                <a:cubicBezTo>
                  <a:pt x="180" y="213"/>
                  <a:pt x="180" y="214"/>
                  <a:pt x="180" y="214"/>
                </a:cubicBezTo>
                <a:cubicBezTo>
                  <a:pt x="181" y="214"/>
                  <a:pt x="181" y="214"/>
                  <a:pt x="181" y="214"/>
                </a:cubicBezTo>
                <a:cubicBezTo>
                  <a:pt x="181" y="214"/>
                  <a:pt x="181" y="213"/>
                  <a:pt x="181" y="213"/>
                </a:cubicBezTo>
                <a:cubicBezTo>
                  <a:pt x="181" y="213"/>
                  <a:pt x="180" y="213"/>
                  <a:pt x="180" y="213"/>
                </a:cubicBezTo>
                <a:cubicBezTo>
                  <a:pt x="180" y="213"/>
                  <a:pt x="180" y="213"/>
                  <a:pt x="179" y="213"/>
                </a:cubicBezTo>
                <a:close/>
                <a:moveTo>
                  <a:pt x="181" y="214"/>
                </a:moveTo>
                <a:cubicBezTo>
                  <a:pt x="181" y="214"/>
                  <a:pt x="181" y="214"/>
                  <a:pt x="181" y="215"/>
                </a:cubicBezTo>
                <a:cubicBezTo>
                  <a:pt x="181" y="215"/>
                  <a:pt x="182" y="215"/>
                  <a:pt x="182" y="215"/>
                </a:cubicBezTo>
                <a:cubicBezTo>
                  <a:pt x="182" y="215"/>
                  <a:pt x="182" y="214"/>
                  <a:pt x="182" y="214"/>
                </a:cubicBezTo>
                <a:cubicBezTo>
                  <a:pt x="182" y="214"/>
                  <a:pt x="181" y="214"/>
                  <a:pt x="181" y="214"/>
                </a:cubicBezTo>
                <a:close/>
                <a:moveTo>
                  <a:pt x="181" y="237"/>
                </a:moveTo>
                <a:cubicBezTo>
                  <a:pt x="181" y="237"/>
                  <a:pt x="181" y="237"/>
                  <a:pt x="181" y="237"/>
                </a:cubicBezTo>
                <a:cubicBezTo>
                  <a:pt x="182" y="237"/>
                  <a:pt x="182" y="237"/>
                  <a:pt x="182" y="237"/>
                </a:cubicBezTo>
                <a:cubicBezTo>
                  <a:pt x="182" y="237"/>
                  <a:pt x="182" y="237"/>
                  <a:pt x="182" y="237"/>
                </a:cubicBezTo>
                <a:cubicBezTo>
                  <a:pt x="181" y="237"/>
                  <a:pt x="181" y="237"/>
                  <a:pt x="181" y="237"/>
                </a:cubicBezTo>
                <a:close/>
                <a:moveTo>
                  <a:pt x="189" y="272"/>
                </a:moveTo>
                <a:cubicBezTo>
                  <a:pt x="189" y="272"/>
                  <a:pt x="189" y="272"/>
                  <a:pt x="189" y="272"/>
                </a:cubicBezTo>
                <a:cubicBezTo>
                  <a:pt x="189" y="272"/>
                  <a:pt x="189" y="272"/>
                  <a:pt x="190" y="272"/>
                </a:cubicBezTo>
                <a:cubicBezTo>
                  <a:pt x="189" y="272"/>
                  <a:pt x="189" y="272"/>
                  <a:pt x="189" y="272"/>
                </a:cubicBezTo>
                <a:cubicBezTo>
                  <a:pt x="189" y="272"/>
                  <a:pt x="189" y="272"/>
                  <a:pt x="189" y="272"/>
                </a:cubicBezTo>
                <a:close/>
                <a:moveTo>
                  <a:pt x="189" y="278"/>
                </a:moveTo>
                <a:cubicBezTo>
                  <a:pt x="189" y="278"/>
                  <a:pt x="189" y="278"/>
                  <a:pt x="189" y="278"/>
                </a:cubicBezTo>
                <a:cubicBezTo>
                  <a:pt x="189" y="278"/>
                  <a:pt x="190" y="278"/>
                  <a:pt x="190" y="278"/>
                </a:cubicBezTo>
                <a:cubicBezTo>
                  <a:pt x="190" y="277"/>
                  <a:pt x="190" y="277"/>
                  <a:pt x="189" y="277"/>
                </a:cubicBezTo>
                <a:cubicBezTo>
                  <a:pt x="189" y="277"/>
                  <a:pt x="189" y="278"/>
                  <a:pt x="189" y="278"/>
                </a:cubicBezTo>
                <a:close/>
                <a:moveTo>
                  <a:pt x="190" y="279"/>
                </a:moveTo>
                <a:cubicBezTo>
                  <a:pt x="190" y="279"/>
                  <a:pt x="190" y="279"/>
                  <a:pt x="190" y="279"/>
                </a:cubicBezTo>
                <a:cubicBezTo>
                  <a:pt x="190" y="279"/>
                  <a:pt x="190" y="279"/>
                  <a:pt x="190" y="279"/>
                </a:cubicBezTo>
                <a:cubicBezTo>
                  <a:pt x="190" y="279"/>
                  <a:pt x="190" y="279"/>
                  <a:pt x="190" y="279"/>
                </a:cubicBezTo>
                <a:close/>
                <a:moveTo>
                  <a:pt x="190" y="278"/>
                </a:moveTo>
                <a:cubicBezTo>
                  <a:pt x="190" y="278"/>
                  <a:pt x="190" y="278"/>
                  <a:pt x="190" y="278"/>
                </a:cubicBezTo>
                <a:cubicBezTo>
                  <a:pt x="190" y="278"/>
                  <a:pt x="190" y="278"/>
                  <a:pt x="190" y="279"/>
                </a:cubicBezTo>
                <a:cubicBezTo>
                  <a:pt x="190" y="279"/>
                  <a:pt x="190" y="279"/>
                  <a:pt x="190" y="278"/>
                </a:cubicBezTo>
                <a:close/>
                <a:moveTo>
                  <a:pt x="196" y="270"/>
                </a:moveTo>
                <a:cubicBezTo>
                  <a:pt x="196" y="271"/>
                  <a:pt x="196" y="270"/>
                  <a:pt x="196" y="270"/>
                </a:cubicBezTo>
                <a:cubicBezTo>
                  <a:pt x="197" y="270"/>
                  <a:pt x="197" y="269"/>
                  <a:pt x="196" y="269"/>
                </a:cubicBezTo>
                <a:cubicBezTo>
                  <a:pt x="196" y="269"/>
                  <a:pt x="196" y="268"/>
                  <a:pt x="195" y="268"/>
                </a:cubicBezTo>
                <a:cubicBezTo>
                  <a:pt x="195" y="268"/>
                  <a:pt x="195" y="268"/>
                  <a:pt x="194" y="268"/>
                </a:cubicBezTo>
                <a:cubicBezTo>
                  <a:pt x="194" y="269"/>
                  <a:pt x="194" y="269"/>
                  <a:pt x="194" y="269"/>
                </a:cubicBezTo>
                <a:cubicBezTo>
                  <a:pt x="194" y="269"/>
                  <a:pt x="194" y="269"/>
                  <a:pt x="194" y="269"/>
                </a:cubicBezTo>
                <a:cubicBezTo>
                  <a:pt x="195" y="269"/>
                  <a:pt x="195" y="269"/>
                  <a:pt x="196" y="270"/>
                </a:cubicBezTo>
                <a:close/>
                <a:moveTo>
                  <a:pt x="196" y="275"/>
                </a:moveTo>
                <a:cubicBezTo>
                  <a:pt x="196" y="275"/>
                  <a:pt x="196" y="275"/>
                  <a:pt x="197" y="275"/>
                </a:cubicBezTo>
                <a:cubicBezTo>
                  <a:pt x="197" y="274"/>
                  <a:pt x="197" y="274"/>
                  <a:pt x="198" y="274"/>
                </a:cubicBezTo>
                <a:cubicBezTo>
                  <a:pt x="197" y="274"/>
                  <a:pt x="197" y="274"/>
                  <a:pt x="196" y="274"/>
                </a:cubicBezTo>
                <a:cubicBezTo>
                  <a:pt x="196" y="274"/>
                  <a:pt x="196" y="274"/>
                  <a:pt x="196" y="275"/>
                </a:cubicBezTo>
                <a:close/>
                <a:moveTo>
                  <a:pt x="202" y="248"/>
                </a:moveTo>
                <a:cubicBezTo>
                  <a:pt x="201" y="248"/>
                  <a:pt x="201" y="248"/>
                  <a:pt x="201" y="247"/>
                </a:cubicBezTo>
                <a:cubicBezTo>
                  <a:pt x="201" y="247"/>
                  <a:pt x="200" y="247"/>
                  <a:pt x="200" y="248"/>
                </a:cubicBezTo>
                <a:cubicBezTo>
                  <a:pt x="200" y="248"/>
                  <a:pt x="200" y="248"/>
                  <a:pt x="200" y="248"/>
                </a:cubicBezTo>
                <a:cubicBezTo>
                  <a:pt x="201" y="248"/>
                  <a:pt x="201" y="249"/>
                  <a:pt x="201" y="249"/>
                </a:cubicBezTo>
                <a:cubicBezTo>
                  <a:pt x="201" y="249"/>
                  <a:pt x="201" y="249"/>
                  <a:pt x="201" y="249"/>
                </a:cubicBezTo>
                <a:cubicBezTo>
                  <a:pt x="201" y="249"/>
                  <a:pt x="201" y="249"/>
                  <a:pt x="201" y="249"/>
                </a:cubicBezTo>
                <a:cubicBezTo>
                  <a:pt x="201" y="249"/>
                  <a:pt x="202" y="249"/>
                  <a:pt x="202" y="248"/>
                </a:cubicBezTo>
                <a:close/>
                <a:moveTo>
                  <a:pt x="201" y="246"/>
                </a:moveTo>
                <a:cubicBezTo>
                  <a:pt x="201" y="246"/>
                  <a:pt x="201" y="246"/>
                  <a:pt x="201" y="246"/>
                </a:cubicBezTo>
                <a:cubicBezTo>
                  <a:pt x="201" y="246"/>
                  <a:pt x="201" y="245"/>
                  <a:pt x="201" y="245"/>
                </a:cubicBezTo>
                <a:cubicBezTo>
                  <a:pt x="200" y="245"/>
                  <a:pt x="200" y="246"/>
                  <a:pt x="200" y="246"/>
                </a:cubicBezTo>
                <a:cubicBezTo>
                  <a:pt x="200" y="246"/>
                  <a:pt x="200" y="246"/>
                  <a:pt x="201" y="246"/>
                </a:cubicBezTo>
                <a:close/>
                <a:moveTo>
                  <a:pt x="203" y="239"/>
                </a:moveTo>
                <a:cubicBezTo>
                  <a:pt x="204" y="239"/>
                  <a:pt x="204" y="239"/>
                  <a:pt x="204" y="239"/>
                </a:cubicBezTo>
                <a:cubicBezTo>
                  <a:pt x="204" y="239"/>
                  <a:pt x="204" y="239"/>
                  <a:pt x="204" y="239"/>
                </a:cubicBezTo>
                <a:cubicBezTo>
                  <a:pt x="204" y="238"/>
                  <a:pt x="204" y="238"/>
                  <a:pt x="204" y="238"/>
                </a:cubicBezTo>
                <a:cubicBezTo>
                  <a:pt x="204" y="238"/>
                  <a:pt x="204" y="238"/>
                  <a:pt x="203" y="239"/>
                </a:cubicBezTo>
                <a:close/>
                <a:moveTo>
                  <a:pt x="206" y="231"/>
                </a:moveTo>
                <a:cubicBezTo>
                  <a:pt x="206" y="231"/>
                  <a:pt x="206" y="231"/>
                  <a:pt x="206" y="231"/>
                </a:cubicBezTo>
                <a:cubicBezTo>
                  <a:pt x="207" y="231"/>
                  <a:pt x="207" y="231"/>
                  <a:pt x="207" y="230"/>
                </a:cubicBezTo>
                <a:cubicBezTo>
                  <a:pt x="207" y="229"/>
                  <a:pt x="207" y="229"/>
                  <a:pt x="206" y="230"/>
                </a:cubicBezTo>
                <a:cubicBezTo>
                  <a:pt x="205" y="230"/>
                  <a:pt x="204" y="230"/>
                  <a:pt x="204" y="229"/>
                </a:cubicBezTo>
                <a:cubicBezTo>
                  <a:pt x="203" y="228"/>
                  <a:pt x="203" y="228"/>
                  <a:pt x="202" y="229"/>
                </a:cubicBezTo>
                <a:cubicBezTo>
                  <a:pt x="202" y="229"/>
                  <a:pt x="201" y="229"/>
                  <a:pt x="200" y="228"/>
                </a:cubicBezTo>
                <a:cubicBezTo>
                  <a:pt x="200" y="228"/>
                  <a:pt x="200" y="228"/>
                  <a:pt x="199" y="229"/>
                </a:cubicBezTo>
                <a:cubicBezTo>
                  <a:pt x="199" y="229"/>
                  <a:pt x="199" y="229"/>
                  <a:pt x="199" y="229"/>
                </a:cubicBezTo>
                <a:cubicBezTo>
                  <a:pt x="199" y="229"/>
                  <a:pt x="199" y="229"/>
                  <a:pt x="199" y="229"/>
                </a:cubicBezTo>
                <a:cubicBezTo>
                  <a:pt x="200" y="229"/>
                  <a:pt x="200" y="229"/>
                  <a:pt x="200" y="229"/>
                </a:cubicBezTo>
                <a:cubicBezTo>
                  <a:pt x="201" y="229"/>
                  <a:pt x="201" y="229"/>
                  <a:pt x="202" y="230"/>
                </a:cubicBezTo>
                <a:cubicBezTo>
                  <a:pt x="202" y="231"/>
                  <a:pt x="203" y="231"/>
                  <a:pt x="203" y="231"/>
                </a:cubicBezTo>
                <a:cubicBezTo>
                  <a:pt x="204" y="230"/>
                  <a:pt x="205" y="231"/>
                  <a:pt x="206" y="231"/>
                </a:cubicBezTo>
                <a:close/>
                <a:moveTo>
                  <a:pt x="209" y="223"/>
                </a:moveTo>
                <a:cubicBezTo>
                  <a:pt x="209" y="223"/>
                  <a:pt x="209" y="223"/>
                  <a:pt x="209" y="223"/>
                </a:cubicBezTo>
                <a:cubicBezTo>
                  <a:pt x="209" y="223"/>
                  <a:pt x="209" y="223"/>
                  <a:pt x="208" y="223"/>
                </a:cubicBezTo>
                <a:cubicBezTo>
                  <a:pt x="208" y="223"/>
                  <a:pt x="208" y="223"/>
                  <a:pt x="208" y="223"/>
                </a:cubicBezTo>
                <a:cubicBezTo>
                  <a:pt x="208" y="223"/>
                  <a:pt x="209" y="223"/>
                  <a:pt x="209" y="223"/>
                </a:cubicBezTo>
                <a:close/>
                <a:moveTo>
                  <a:pt x="208" y="225"/>
                </a:moveTo>
                <a:cubicBezTo>
                  <a:pt x="208" y="225"/>
                  <a:pt x="207" y="225"/>
                  <a:pt x="207" y="225"/>
                </a:cubicBezTo>
                <a:cubicBezTo>
                  <a:pt x="208" y="225"/>
                  <a:pt x="208" y="225"/>
                  <a:pt x="208" y="225"/>
                </a:cubicBezTo>
                <a:cubicBezTo>
                  <a:pt x="208" y="225"/>
                  <a:pt x="208" y="225"/>
                  <a:pt x="208" y="225"/>
                </a:cubicBezTo>
                <a:cubicBezTo>
                  <a:pt x="208" y="225"/>
                  <a:pt x="208" y="225"/>
                  <a:pt x="208" y="225"/>
                </a:cubicBezTo>
                <a:close/>
                <a:moveTo>
                  <a:pt x="209" y="222"/>
                </a:moveTo>
                <a:cubicBezTo>
                  <a:pt x="209" y="222"/>
                  <a:pt x="209" y="222"/>
                  <a:pt x="209" y="222"/>
                </a:cubicBezTo>
                <a:cubicBezTo>
                  <a:pt x="209" y="222"/>
                  <a:pt x="209" y="222"/>
                  <a:pt x="209" y="223"/>
                </a:cubicBezTo>
                <a:cubicBezTo>
                  <a:pt x="209" y="223"/>
                  <a:pt x="209" y="223"/>
                  <a:pt x="209" y="223"/>
                </a:cubicBezTo>
                <a:cubicBezTo>
                  <a:pt x="210" y="222"/>
                  <a:pt x="210" y="222"/>
                  <a:pt x="209" y="222"/>
                </a:cubicBezTo>
                <a:close/>
                <a:moveTo>
                  <a:pt x="209" y="215"/>
                </a:moveTo>
                <a:cubicBezTo>
                  <a:pt x="209" y="215"/>
                  <a:pt x="209" y="215"/>
                  <a:pt x="208" y="214"/>
                </a:cubicBezTo>
                <a:cubicBezTo>
                  <a:pt x="208" y="214"/>
                  <a:pt x="208" y="214"/>
                  <a:pt x="208" y="214"/>
                </a:cubicBezTo>
                <a:cubicBezTo>
                  <a:pt x="207" y="215"/>
                  <a:pt x="207" y="215"/>
                  <a:pt x="207" y="215"/>
                </a:cubicBezTo>
                <a:cubicBezTo>
                  <a:pt x="207" y="215"/>
                  <a:pt x="207" y="215"/>
                  <a:pt x="207" y="215"/>
                </a:cubicBezTo>
                <a:cubicBezTo>
                  <a:pt x="208" y="215"/>
                  <a:pt x="208" y="215"/>
                  <a:pt x="208" y="215"/>
                </a:cubicBezTo>
                <a:cubicBezTo>
                  <a:pt x="209" y="215"/>
                  <a:pt x="209" y="216"/>
                  <a:pt x="209" y="215"/>
                </a:cubicBezTo>
                <a:cubicBezTo>
                  <a:pt x="209" y="215"/>
                  <a:pt x="210" y="215"/>
                  <a:pt x="209" y="215"/>
                </a:cubicBezTo>
                <a:close/>
                <a:moveTo>
                  <a:pt x="211" y="221"/>
                </a:moveTo>
                <a:cubicBezTo>
                  <a:pt x="211" y="220"/>
                  <a:pt x="211" y="220"/>
                  <a:pt x="211" y="220"/>
                </a:cubicBezTo>
                <a:cubicBezTo>
                  <a:pt x="211" y="220"/>
                  <a:pt x="211" y="220"/>
                  <a:pt x="210" y="221"/>
                </a:cubicBezTo>
                <a:cubicBezTo>
                  <a:pt x="211" y="221"/>
                  <a:pt x="211" y="221"/>
                  <a:pt x="211" y="221"/>
                </a:cubicBezTo>
                <a:cubicBezTo>
                  <a:pt x="211" y="221"/>
                  <a:pt x="211" y="221"/>
                  <a:pt x="211" y="221"/>
                </a:cubicBezTo>
                <a:close/>
                <a:moveTo>
                  <a:pt x="211" y="213"/>
                </a:moveTo>
                <a:cubicBezTo>
                  <a:pt x="211" y="213"/>
                  <a:pt x="211" y="213"/>
                  <a:pt x="212" y="213"/>
                </a:cubicBezTo>
                <a:cubicBezTo>
                  <a:pt x="211" y="213"/>
                  <a:pt x="211" y="213"/>
                  <a:pt x="211" y="213"/>
                </a:cubicBezTo>
                <a:cubicBezTo>
                  <a:pt x="210" y="213"/>
                  <a:pt x="210" y="213"/>
                  <a:pt x="209" y="213"/>
                </a:cubicBezTo>
                <a:cubicBezTo>
                  <a:pt x="208" y="212"/>
                  <a:pt x="208" y="213"/>
                  <a:pt x="207" y="213"/>
                </a:cubicBezTo>
                <a:cubicBezTo>
                  <a:pt x="207" y="213"/>
                  <a:pt x="207" y="213"/>
                  <a:pt x="207" y="213"/>
                </a:cubicBezTo>
                <a:cubicBezTo>
                  <a:pt x="207" y="213"/>
                  <a:pt x="207" y="214"/>
                  <a:pt x="208" y="214"/>
                </a:cubicBezTo>
                <a:cubicBezTo>
                  <a:pt x="208" y="214"/>
                  <a:pt x="209" y="214"/>
                  <a:pt x="209" y="214"/>
                </a:cubicBezTo>
                <a:cubicBezTo>
                  <a:pt x="209" y="214"/>
                  <a:pt x="209" y="214"/>
                  <a:pt x="209" y="214"/>
                </a:cubicBezTo>
                <a:cubicBezTo>
                  <a:pt x="209" y="214"/>
                  <a:pt x="210" y="214"/>
                  <a:pt x="210" y="214"/>
                </a:cubicBezTo>
                <a:cubicBezTo>
                  <a:pt x="210" y="213"/>
                  <a:pt x="210" y="213"/>
                  <a:pt x="211" y="213"/>
                </a:cubicBezTo>
                <a:close/>
                <a:moveTo>
                  <a:pt x="212" y="208"/>
                </a:moveTo>
                <a:cubicBezTo>
                  <a:pt x="212" y="208"/>
                  <a:pt x="212" y="208"/>
                  <a:pt x="212" y="208"/>
                </a:cubicBezTo>
                <a:cubicBezTo>
                  <a:pt x="212" y="208"/>
                  <a:pt x="212" y="207"/>
                  <a:pt x="212" y="207"/>
                </a:cubicBezTo>
                <a:cubicBezTo>
                  <a:pt x="212" y="207"/>
                  <a:pt x="212" y="207"/>
                  <a:pt x="211" y="207"/>
                </a:cubicBezTo>
                <a:cubicBezTo>
                  <a:pt x="211" y="207"/>
                  <a:pt x="210" y="207"/>
                  <a:pt x="209" y="207"/>
                </a:cubicBezTo>
                <a:cubicBezTo>
                  <a:pt x="209" y="206"/>
                  <a:pt x="209" y="207"/>
                  <a:pt x="208" y="208"/>
                </a:cubicBezTo>
                <a:cubicBezTo>
                  <a:pt x="208" y="208"/>
                  <a:pt x="207" y="209"/>
                  <a:pt x="206" y="209"/>
                </a:cubicBezTo>
                <a:cubicBezTo>
                  <a:pt x="206" y="209"/>
                  <a:pt x="205" y="209"/>
                  <a:pt x="205" y="209"/>
                </a:cubicBezTo>
                <a:cubicBezTo>
                  <a:pt x="205" y="208"/>
                  <a:pt x="205" y="208"/>
                  <a:pt x="205" y="209"/>
                </a:cubicBezTo>
                <a:cubicBezTo>
                  <a:pt x="205" y="209"/>
                  <a:pt x="205" y="209"/>
                  <a:pt x="204" y="209"/>
                </a:cubicBezTo>
                <a:cubicBezTo>
                  <a:pt x="204" y="209"/>
                  <a:pt x="204" y="210"/>
                  <a:pt x="204" y="210"/>
                </a:cubicBezTo>
                <a:cubicBezTo>
                  <a:pt x="204" y="211"/>
                  <a:pt x="204" y="211"/>
                  <a:pt x="205" y="212"/>
                </a:cubicBezTo>
                <a:cubicBezTo>
                  <a:pt x="205" y="212"/>
                  <a:pt x="205" y="212"/>
                  <a:pt x="205" y="212"/>
                </a:cubicBezTo>
                <a:cubicBezTo>
                  <a:pt x="206" y="212"/>
                  <a:pt x="208" y="212"/>
                  <a:pt x="208" y="211"/>
                </a:cubicBezTo>
                <a:cubicBezTo>
                  <a:pt x="209" y="211"/>
                  <a:pt x="209" y="211"/>
                  <a:pt x="209" y="212"/>
                </a:cubicBezTo>
                <a:cubicBezTo>
                  <a:pt x="209" y="212"/>
                  <a:pt x="209" y="212"/>
                  <a:pt x="210" y="212"/>
                </a:cubicBezTo>
                <a:cubicBezTo>
                  <a:pt x="210" y="212"/>
                  <a:pt x="211" y="211"/>
                  <a:pt x="211" y="211"/>
                </a:cubicBezTo>
                <a:cubicBezTo>
                  <a:pt x="211" y="210"/>
                  <a:pt x="211" y="208"/>
                  <a:pt x="212" y="208"/>
                </a:cubicBezTo>
                <a:close/>
                <a:moveTo>
                  <a:pt x="213" y="206"/>
                </a:moveTo>
                <a:cubicBezTo>
                  <a:pt x="213" y="207"/>
                  <a:pt x="214" y="207"/>
                  <a:pt x="215" y="207"/>
                </a:cubicBezTo>
                <a:cubicBezTo>
                  <a:pt x="215" y="206"/>
                  <a:pt x="216" y="207"/>
                  <a:pt x="216" y="206"/>
                </a:cubicBezTo>
                <a:cubicBezTo>
                  <a:pt x="216" y="205"/>
                  <a:pt x="216" y="205"/>
                  <a:pt x="217" y="204"/>
                </a:cubicBezTo>
                <a:cubicBezTo>
                  <a:pt x="217" y="204"/>
                  <a:pt x="217" y="204"/>
                  <a:pt x="217" y="204"/>
                </a:cubicBezTo>
                <a:cubicBezTo>
                  <a:pt x="217" y="203"/>
                  <a:pt x="216" y="203"/>
                  <a:pt x="216" y="203"/>
                </a:cubicBezTo>
                <a:cubicBezTo>
                  <a:pt x="216" y="203"/>
                  <a:pt x="216" y="203"/>
                  <a:pt x="215" y="203"/>
                </a:cubicBezTo>
                <a:cubicBezTo>
                  <a:pt x="215" y="204"/>
                  <a:pt x="214" y="204"/>
                  <a:pt x="214" y="203"/>
                </a:cubicBezTo>
                <a:cubicBezTo>
                  <a:pt x="214" y="203"/>
                  <a:pt x="213" y="203"/>
                  <a:pt x="213" y="203"/>
                </a:cubicBezTo>
                <a:cubicBezTo>
                  <a:pt x="213" y="204"/>
                  <a:pt x="213" y="204"/>
                  <a:pt x="212" y="203"/>
                </a:cubicBezTo>
                <a:cubicBezTo>
                  <a:pt x="212" y="203"/>
                  <a:pt x="212" y="203"/>
                  <a:pt x="212" y="203"/>
                </a:cubicBezTo>
                <a:cubicBezTo>
                  <a:pt x="212" y="203"/>
                  <a:pt x="211" y="204"/>
                  <a:pt x="211" y="204"/>
                </a:cubicBezTo>
                <a:cubicBezTo>
                  <a:pt x="210" y="204"/>
                  <a:pt x="210" y="204"/>
                  <a:pt x="209" y="205"/>
                </a:cubicBezTo>
                <a:cubicBezTo>
                  <a:pt x="209" y="205"/>
                  <a:pt x="209" y="206"/>
                  <a:pt x="209" y="206"/>
                </a:cubicBezTo>
                <a:cubicBezTo>
                  <a:pt x="210" y="206"/>
                  <a:pt x="210" y="206"/>
                  <a:pt x="210" y="206"/>
                </a:cubicBezTo>
                <a:cubicBezTo>
                  <a:pt x="210" y="205"/>
                  <a:pt x="210" y="205"/>
                  <a:pt x="211" y="205"/>
                </a:cubicBezTo>
                <a:cubicBezTo>
                  <a:pt x="211" y="205"/>
                  <a:pt x="211" y="205"/>
                  <a:pt x="211" y="205"/>
                </a:cubicBezTo>
                <a:cubicBezTo>
                  <a:pt x="212" y="206"/>
                  <a:pt x="212" y="206"/>
                  <a:pt x="212" y="206"/>
                </a:cubicBezTo>
                <a:cubicBezTo>
                  <a:pt x="212" y="206"/>
                  <a:pt x="213" y="206"/>
                  <a:pt x="213" y="206"/>
                </a:cubicBezTo>
                <a:close/>
                <a:moveTo>
                  <a:pt x="214" y="34"/>
                </a:moveTo>
                <a:cubicBezTo>
                  <a:pt x="214" y="34"/>
                  <a:pt x="214" y="34"/>
                  <a:pt x="214" y="34"/>
                </a:cubicBezTo>
                <a:cubicBezTo>
                  <a:pt x="214" y="34"/>
                  <a:pt x="214" y="34"/>
                  <a:pt x="215" y="34"/>
                </a:cubicBezTo>
                <a:cubicBezTo>
                  <a:pt x="214" y="34"/>
                  <a:pt x="214" y="33"/>
                  <a:pt x="214" y="33"/>
                </a:cubicBezTo>
                <a:cubicBezTo>
                  <a:pt x="214" y="33"/>
                  <a:pt x="214" y="33"/>
                  <a:pt x="214" y="33"/>
                </a:cubicBezTo>
                <a:cubicBezTo>
                  <a:pt x="214" y="33"/>
                  <a:pt x="214" y="34"/>
                  <a:pt x="214" y="34"/>
                </a:cubicBezTo>
                <a:close/>
                <a:moveTo>
                  <a:pt x="214" y="33"/>
                </a:moveTo>
                <a:cubicBezTo>
                  <a:pt x="214" y="33"/>
                  <a:pt x="214" y="32"/>
                  <a:pt x="214" y="32"/>
                </a:cubicBezTo>
                <a:cubicBezTo>
                  <a:pt x="214" y="32"/>
                  <a:pt x="213" y="33"/>
                  <a:pt x="213" y="33"/>
                </a:cubicBezTo>
                <a:cubicBezTo>
                  <a:pt x="214" y="33"/>
                  <a:pt x="214" y="33"/>
                  <a:pt x="214" y="33"/>
                </a:cubicBezTo>
                <a:cubicBezTo>
                  <a:pt x="214" y="33"/>
                  <a:pt x="214" y="33"/>
                  <a:pt x="214" y="33"/>
                </a:cubicBezTo>
                <a:close/>
                <a:moveTo>
                  <a:pt x="214" y="179"/>
                </a:moveTo>
                <a:cubicBezTo>
                  <a:pt x="214" y="179"/>
                  <a:pt x="213" y="179"/>
                  <a:pt x="213" y="179"/>
                </a:cubicBezTo>
                <a:cubicBezTo>
                  <a:pt x="213" y="179"/>
                  <a:pt x="213" y="180"/>
                  <a:pt x="213" y="180"/>
                </a:cubicBezTo>
                <a:cubicBezTo>
                  <a:pt x="214" y="180"/>
                  <a:pt x="214" y="180"/>
                  <a:pt x="214" y="180"/>
                </a:cubicBezTo>
                <a:cubicBezTo>
                  <a:pt x="215" y="179"/>
                  <a:pt x="215" y="178"/>
                  <a:pt x="216" y="178"/>
                </a:cubicBezTo>
                <a:cubicBezTo>
                  <a:pt x="216" y="178"/>
                  <a:pt x="216" y="178"/>
                  <a:pt x="216" y="178"/>
                </a:cubicBezTo>
                <a:cubicBezTo>
                  <a:pt x="216" y="177"/>
                  <a:pt x="216" y="177"/>
                  <a:pt x="216" y="177"/>
                </a:cubicBezTo>
                <a:cubicBezTo>
                  <a:pt x="215" y="177"/>
                  <a:pt x="214" y="178"/>
                  <a:pt x="215" y="177"/>
                </a:cubicBezTo>
                <a:cubicBezTo>
                  <a:pt x="215" y="177"/>
                  <a:pt x="214" y="176"/>
                  <a:pt x="214" y="177"/>
                </a:cubicBezTo>
                <a:cubicBezTo>
                  <a:pt x="214" y="177"/>
                  <a:pt x="214" y="177"/>
                  <a:pt x="214" y="177"/>
                </a:cubicBezTo>
                <a:cubicBezTo>
                  <a:pt x="214" y="177"/>
                  <a:pt x="214" y="177"/>
                  <a:pt x="214" y="177"/>
                </a:cubicBezTo>
                <a:cubicBezTo>
                  <a:pt x="214" y="178"/>
                  <a:pt x="214" y="178"/>
                  <a:pt x="214" y="179"/>
                </a:cubicBezTo>
                <a:close/>
                <a:moveTo>
                  <a:pt x="214" y="197"/>
                </a:moveTo>
                <a:cubicBezTo>
                  <a:pt x="214" y="197"/>
                  <a:pt x="214" y="198"/>
                  <a:pt x="214" y="198"/>
                </a:cubicBezTo>
                <a:cubicBezTo>
                  <a:pt x="214" y="198"/>
                  <a:pt x="215" y="198"/>
                  <a:pt x="215" y="198"/>
                </a:cubicBezTo>
                <a:cubicBezTo>
                  <a:pt x="215" y="198"/>
                  <a:pt x="216" y="197"/>
                  <a:pt x="216" y="198"/>
                </a:cubicBezTo>
                <a:cubicBezTo>
                  <a:pt x="216" y="198"/>
                  <a:pt x="217" y="198"/>
                  <a:pt x="217" y="198"/>
                </a:cubicBezTo>
                <a:cubicBezTo>
                  <a:pt x="217" y="198"/>
                  <a:pt x="217" y="198"/>
                  <a:pt x="218" y="198"/>
                </a:cubicBezTo>
                <a:cubicBezTo>
                  <a:pt x="218" y="198"/>
                  <a:pt x="219" y="198"/>
                  <a:pt x="219" y="198"/>
                </a:cubicBezTo>
                <a:cubicBezTo>
                  <a:pt x="219" y="197"/>
                  <a:pt x="219" y="197"/>
                  <a:pt x="220" y="196"/>
                </a:cubicBezTo>
                <a:cubicBezTo>
                  <a:pt x="220" y="196"/>
                  <a:pt x="219" y="196"/>
                  <a:pt x="219" y="196"/>
                </a:cubicBezTo>
                <a:cubicBezTo>
                  <a:pt x="219" y="196"/>
                  <a:pt x="219" y="196"/>
                  <a:pt x="219" y="196"/>
                </a:cubicBezTo>
                <a:cubicBezTo>
                  <a:pt x="218" y="197"/>
                  <a:pt x="217" y="197"/>
                  <a:pt x="216" y="197"/>
                </a:cubicBezTo>
                <a:cubicBezTo>
                  <a:pt x="216" y="196"/>
                  <a:pt x="215" y="197"/>
                  <a:pt x="214" y="197"/>
                </a:cubicBezTo>
                <a:close/>
                <a:moveTo>
                  <a:pt x="217" y="46"/>
                </a:moveTo>
                <a:cubicBezTo>
                  <a:pt x="217" y="46"/>
                  <a:pt x="217" y="46"/>
                  <a:pt x="217" y="46"/>
                </a:cubicBezTo>
                <a:cubicBezTo>
                  <a:pt x="217" y="46"/>
                  <a:pt x="217" y="46"/>
                  <a:pt x="217" y="46"/>
                </a:cubicBezTo>
                <a:cubicBezTo>
                  <a:pt x="216" y="46"/>
                  <a:pt x="216" y="46"/>
                  <a:pt x="216" y="46"/>
                </a:cubicBezTo>
                <a:cubicBezTo>
                  <a:pt x="216" y="46"/>
                  <a:pt x="217" y="46"/>
                  <a:pt x="217" y="46"/>
                </a:cubicBezTo>
                <a:close/>
                <a:moveTo>
                  <a:pt x="219" y="117"/>
                </a:moveTo>
                <a:cubicBezTo>
                  <a:pt x="219" y="117"/>
                  <a:pt x="219" y="116"/>
                  <a:pt x="219" y="116"/>
                </a:cubicBezTo>
                <a:cubicBezTo>
                  <a:pt x="219" y="116"/>
                  <a:pt x="219" y="116"/>
                  <a:pt x="219" y="116"/>
                </a:cubicBezTo>
                <a:cubicBezTo>
                  <a:pt x="218" y="116"/>
                  <a:pt x="218" y="116"/>
                  <a:pt x="218" y="116"/>
                </a:cubicBezTo>
                <a:cubicBezTo>
                  <a:pt x="218" y="117"/>
                  <a:pt x="219" y="117"/>
                  <a:pt x="219" y="117"/>
                </a:cubicBezTo>
                <a:close/>
                <a:moveTo>
                  <a:pt x="218" y="174"/>
                </a:moveTo>
                <a:cubicBezTo>
                  <a:pt x="218" y="174"/>
                  <a:pt x="218" y="174"/>
                  <a:pt x="218" y="175"/>
                </a:cubicBezTo>
                <a:cubicBezTo>
                  <a:pt x="218" y="175"/>
                  <a:pt x="218" y="175"/>
                  <a:pt x="218" y="175"/>
                </a:cubicBezTo>
                <a:cubicBezTo>
                  <a:pt x="218" y="175"/>
                  <a:pt x="218" y="175"/>
                  <a:pt x="219" y="174"/>
                </a:cubicBezTo>
                <a:cubicBezTo>
                  <a:pt x="218" y="174"/>
                  <a:pt x="218" y="174"/>
                  <a:pt x="218" y="174"/>
                </a:cubicBezTo>
                <a:close/>
                <a:moveTo>
                  <a:pt x="220" y="36"/>
                </a:moveTo>
                <a:cubicBezTo>
                  <a:pt x="220" y="36"/>
                  <a:pt x="220" y="36"/>
                  <a:pt x="220" y="36"/>
                </a:cubicBezTo>
                <a:cubicBezTo>
                  <a:pt x="220" y="36"/>
                  <a:pt x="219" y="36"/>
                  <a:pt x="219" y="36"/>
                </a:cubicBezTo>
                <a:cubicBezTo>
                  <a:pt x="219" y="36"/>
                  <a:pt x="218" y="36"/>
                  <a:pt x="218" y="36"/>
                </a:cubicBezTo>
                <a:cubicBezTo>
                  <a:pt x="218" y="36"/>
                  <a:pt x="218" y="37"/>
                  <a:pt x="218" y="37"/>
                </a:cubicBezTo>
                <a:cubicBezTo>
                  <a:pt x="218" y="37"/>
                  <a:pt x="219" y="37"/>
                  <a:pt x="220" y="36"/>
                </a:cubicBezTo>
                <a:close/>
                <a:moveTo>
                  <a:pt x="217" y="180"/>
                </a:moveTo>
                <a:cubicBezTo>
                  <a:pt x="218" y="180"/>
                  <a:pt x="218" y="180"/>
                  <a:pt x="218" y="180"/>
                </a:cubicBezTo>
                <a:cubicBezTo>
                  <a:pt x="219" y="180"/>
                  <a:pt x="219" y="180"/>
                  <a:pt x="219" y="179"/>
                </a:cubicBezTo>
                <a:cubicBezTo>
                  <a:pt x="219" y="179"/>
                  <a:pt x="219" y="179"/>
                  <a:pt x="218" y="179"/>
                </a:cubicBezTo>
                <a:cubicBezTo>
                  <a:pt x="218" y="179"/>
                  <a:pt x="218" y="179"/>
                  <a:pt x="217" y="180"/>
                </a:cubicBezTo>
                <a:close/>
                <a:moveTo>
                  <a:pt x="216" y="201"/>
                </a:moveTo>
                <a:cubicBezTo>
                  <a:pt x="216" y="201"/>
                  <a:pt x="216" y="201"/>
                  <a:pt x="216" y="201"/>
                </a:cubicBezTo>
                <a:cubicBezTo>
                  <a:pt x="216" y="201"/>
                  <a:pt x="216" y="201"/>
                  <a:pt x="216" y="201"/>
                </a:cubicBezTo>
                <a:cubicBezTo>
                  <a:pt x="216" y="201"/>
                  <a:pt x="216" y="201"/>
                  <a:pt x="216" y="201"/>
                </a:cubicBezTo>
                <a:cubicBezTo>
                  <a:pt x="216" y="201"/>
                  <a:pt x="216" y="201"/>
                  <a:pt x="216" y="201"/>
                </a:cubicBezTo>
                <a:close/>
                <a:moveTo>
                  <a:pt x="214" y="200"/>
                </a:moveTo>
                <a:cubicBezTo>
                  <a:pt x="214" y="200"/>
                  <a:pt x="214" y="200"/>
                  <a:pt x="214" y="200"/>
                </a:cubicBezTo>
                <a:cubicBezTo>
                  <a:pt x="214" y="200"/>
                  <a:pt x="215" y="200"/>
                  <a:pt x="215" y="200"/>
                </a:cubicBezTo>
                <a:cubicBezTo>
                  <a:pt x="215" y="200"/>
                  <a:pt x="214" y="200"/>
                  <a:pt x="214" y="200"/>
                </a:cubicBezTo>
                <a:close/>
                <a:moveTo>
                  <a:pt x="215" y="194"/>
                </a:moveTo>
                <a:cubicBezTo>
                  <a:pt x="215" y="193"/>
                  <a:pt x="215" y="193"/>
                  <a:pt x="215" y="193"/>
                </a:cubicBezTo>
                <a:cubicBezTo>
                  <a:pt x="215" y="193"/>
                  <a:pt x="215" y="193"/>
                  <a:pt x="215" y="193"/>
                </a:cubicBezTo>
                <a:cubicBezTo>
                  <a:pt x="215" y="194"/>
                  <a:pt x="215" y="194"/>
                  <a:pt x="215" y="194"/>
                </a:cubicBezTo>
                <a:close/>
                <a:moveTo>
                  <a:pt x="216" y="40"/>
                </a:moveTo>
                <a:cubicBezTo>
                  <a:pt x="216" y="39"/>
                  <a:pt x="216" y="39"/>
                  <a:pt x="216" y="39"/>
                </a:cubicBezTo>
                <a:cubicBezTo>
                  <a:pt x="216" y="39"/>
                  <a:pt x="215" y="39"/>
                  <a:pt x="215" y="39"/>
                </a:cubicBezTo>
                <a:cubicBezTo>
                  <a:pt x="215" y="39"/>
                  <a:pt x="215" y="40"/>
                  <a:pt x="215" y="40"/>
                </a:cubicBezTo>
                <a:cubicBezTo>
                  <a:pt x="215" y="40"/>
                  <a:pt x="215" y="40"/>
                  <a:pt x="215" y="40"/>
                </a:cubicBezTo>
                <a:cubicBezTo>
                  <a:pt x="216" y="40"/>
                  <a:pt x="216" y="40"/>
                  <a:pt x="216" y="40"/>
                </a:cubicBezTo>
                <a:close/>
                <a:moveTo>
                  <a:pt x="214" y="181"/>
                </a:moveTo>
                <a:cubicBezTo>
                  <a:pt x="214" y="181"/>
                  <a:pt x="214" y="181"/>
                  <a:pt x="214" y="181"/>
                </a:cubicBezTo>
                <a:cubicBezTo>
                  <a:pt x="214" y="181"/>
                  <a:pt x="214" y="181"/>
                  <a:pt x="214" y="181"/>
                </a:cubicBezTo>
                <a:cubicBezTo>
                  <a:pt x="214" y="181"/>
                  <a:pt x="214" y="181"/>
                  <a:pt x="214" y="181"/>
                </a:cubicBezTo>
                <a:close/>
                <a:moveTo>
                  <a:pt x="217" y="201"/>
                </a:moveTo>
                <a:cubicBezTo>
                  <a:pt x="218" y="201"/>
                  <a:pt x="219" y="200"/>
                  <a:pt x="219" y="200"/>
                </a:cubicBezTo>
                <a:cubicBezTo>
                  <a:pt x="219" y="200"/>
                  <a:pt x="219" y="200"/>
                  <a:pt x="219" y="200"/>
                </a:cubicBezTo>
                <a:cubicBezTo>
                  <a:pt x="219" y="200"/>
                  <a:pt x="219" y="200"/>
                  <a:pt x="219" y="200"/>
                </a:cubicBezTo>
                <a:cubicBezTo>
                  <a:pt x="218" y="200"/>
                  <a:pt x="218" y="200"/>
                  <a:pt x="217" y="200"/>
                </a:cubicBezTo>
                <a:cubicBezTo>
                  <a:pt x="217" y="200"/>
                  <a:pt x="217" y="201"/>
                  <a:pt x="217" y="201"/>
                </a:cubicBezTo>
                <a:cubicBezTo>
                  <a:pt x="217" y="201"/>
                  <a:pt x="217" y="201"/>
                  <a:pt x="217" y="201"/>
                </a:cubicBezTo>
                <a:cubicBezTo>
                  <a:pt x="217" y="201"/>
                  <a:pt x="217" y="201"/>
                  <a:pt x="217" y="201"/>
                </a:cubicBezTo>
                <a:close/>
                <a:moveTo>
                  <a:pt x="218" y="201"/>
                </a:moveTo>
                <a:cubicBezTo>
                  <a:pt x="218" y="202"/>
                  <a:pt x="219" y="202"/>
                  <a:pt x="219" y="202"/>
                </a:cubicBezTo>
                <a:cubicBezTo>
                  <a:pt x="219" y="202"/>
                  <a:pt x="220" y="202"/>
                  <a:pt x="220" y="202"/>
                </a:cubicBezTo>
                <a:cubicBezTo>
                  <a:pt x="220" y="202"/>
                  <a:pt x="220" y="201"/>
                  <a:pt x="220" y="201"/>
                </a:cubicBezTo>
                <a:cubicBezTo>
                  <a:pt x="220" y="201"/>
                  <a:pt x="220" y="201"/>
                  <a:pt x="220" y="201"/>
                </a:cubicBezTo>
                <a:cubicBezTo>
                  <a:pt x="220" y="201"/>
                  <a:pt x="220" y="201"/>
                  <a:pt x="219" y="201"/>
                </a:cubicBezTo>
                <a:cubicBezTo>
                  <a:pt x="219" y="201"/>
                  <a:pt x="219" y="201"/>
                  <a:pt x="219" y="201"/>
                </a:cubicBezTo>
                <a:cubicBezTo>
                  <a:pt x="219" y="201"/>
                  <a:pt x="219" y="201"/>
                  <a:pt x="218" y="201"/>
                </a:cubicBezTo>
                <a:close/>
                <a:moveTo>
                  <a:pt x="220" y="29"/>
                </a:moveTo>
                <a:cubicBezTo>
                  <a:pt x="221" y="29"/>
                  <a:pt x="221" y="29"/>
                  <a:pt x="221" y="30"/>
                </a:cubicBezTo>
                <a:cubicBezTo>
                  <a:pt x="221" y="30"/>
                  <a:pt x="221" y="30"/>
                  <a:pt x="222" y="30"/>
                </a:cubicBezTo>
                <a:cubicBezTo>
                  <a:pt x="223" y="30"/>
                  <a:pt x="223" y="29"/>
                  <a:pt x="224" y="28"/>
                </a:cubicBezTo>
                <a:cubicBezTo>
                  <a:pt x="224" y="28"/>
                  <a:pt x="225" y="28"/>
                  <a:pt x="225" y="28"/>
                </a:cubicBezTo>
                <a:cubicBezTo>
                  <a:pt x="225" y="29"/>
                  <a:pt x="226" y="30"/>
                  <a:pt x="227" y="29"/>
                </a:cubicBezTo>
                <a:cubicBezTo>
                  <a:pt x="227" y="29"/>
                  <a:pt x="227" y="30"/>
                  <a:pt x="227" y="30"/>
                </a:cubicBezTo>
                <a:cubicBezTo>
                  <a:pt x="227" y="31"/>
                  <a:pt x="228" y="30"/>
                  <a:pt x="228" y="31"/>
                </a:cubicBezTo>
                <a:cubicBezTo>
                  <a:pt x="228" y="31"/>
                  <a:pt x="229" y="32"/>
                  <a:pt x="229" y="32"/>
                </a:cubicBezTo>
                <a:cubicBezTo>
                  <a:pt x="229" y="31"/>
                  <a:pt x="229" y="31"/>
                  <a:pt x="229" y="31"/>
                </a:cubicBezTo>
                <a:cubicBezTo>
                  <a:pt x="229" y="30"/>
                  <a:pt x="229" y="30"/>
                  <a:pt x="230" y="30"/>
                </a:cubicBezTo>
                <a:cubicBezTo>
                  <a:pt x="230" y="30"/>
                  <a:pt x="230" y="30"/>
                  <a:pt x="231" y="29"/>
                </a:cubicBezTo>
                <a:cubicBezTo>
                  <a:pt x="230" y="29"/>
                  <a:pt x="230" y="29"/>
                  <a:pt x="230" y="29"/>
                </a:cubicBezTo>
                <a:cubicBezTo>
                  <a:pt x="229" y="29"/>
                  <a:pt x="228" y="28"/>
                  <a:pt x="228" y="28"/>
                </a:cubicBezTo>
                <a:cubicBezTo>
                  <a:pt x="227" y="28"/>
                  <a:pt x="227" y="27"/>
                  <a:pt x="226" y="27"/>
                </a:cubicBezTo>
                <a:cubicBezTo>
                  <a:pt x="226" y="27"/>
                  <a:pt x="225" y="27"/>
                  <a:pt x="225" y="27"/>
                </a:cubicBezTo>
                <a:cubicBezTo>
                  <a:pt x="224" y="26"/>
                  <a:pt x="224" y="26"/>
                  <a:pt x="224" y="26"/>
                </a:cubicBezTo>
                <a:cubicBezTo>
                  <a:pt x="224" y="25"/>
                  <a:pt x="224" y="26"/>
                  <a:pt x="225" y="25"/>
                </a:cubicBezTo>
                <a:cubicBezTo>
                  <a:pt x="225" y="25"/>
                  <a:pt x="226" y="25"/>
                  <a:pt x="227" y="24"/>
                </a:cubicBezTo>
                <a:cubicBezTo>
                  <a:pt x="227" y="24"/>
                  <a:pt x="227" y="23"/>
                  <a:pt x="226" y="23"/>
                </a:cubicBezTo>
                <a:cubicBezTo>
                  <a:pt x="226" y="23"/>
                  <a:pt x="226" y="23"/>
                  <a:pt x="225" y="23"/>
                </a:cubicBezTo>
                <a:cubicBezTo>
                  <a:pt x="225" y="24"/>
                  <a:pt x="225" y="24"/>
                  <a:pt x="225" y="23"/>
                </a:cubicBezTo>
                <a:cubicBezTo>
                  <a:pt x="225" y="23"/>
                  <a:pt x="224" y="22"/>
                  <a:pt x="224" y="22"/>
                </a:cubicBezTo>
                <a:cubicBezTo>
                  <a:pt x="223" y="22"/>
                  <a:pt x="223" y="22"/>
                  <a:pt x="222" y="22"/>
                </a:cubicBezTo>
                <a:cubicBezTo>
                  <a:pt x="222" y="22"/>
                  <a:pt x="222" y="23"/>
                  <a:pt x="222" y="23"/>
                </a:cubicBezTo>
                <a:cubicBezTo>
                  <a:pt x="222" y="23"/>
                  <a:pt x="222" y="23"/>
                  <a:pt x="223" y="23"/>
                </a:cubicBezTo>
                <a:cubicBezTo>
                  <a:pt x="223" y="23"/>
                  <a:pt x="224" y="23"/>
                  <a:pt x="224" y="24"/>
                </a:cubicBezTo>
                <a:cubicBezTo>
                  <a:pt x="224" y="24"/>
                  <a:pt x="223" y="24"/>
                  <a:pt x="223" y="24"/>
                </a:cubicBezTo>
                <a:cubicBezTo>
                  <a:pt x="223" y="23"/>
                  <a:pt x="223" y="25"/>
                  <a:pt x="222" y="24"/>
                </a:cubicBezTo>
                <a:cubicBezTo>
                  <a:pt x="221" y="24"/>
                  <a:pt x="220" y="25"/>
                  <a:pt x="219" y="25"/>
                </a:cubicBezTo>
                <a:cubicBezTo>
                  <a:pt x="219" y="25"/>
                  <a:pt x="219" y="25"/>
                  <a:pt x="219" y="25"/>
                </a:cubicBezTo>
                <a:cubicBezTo>
                  <a:pt x="219" y="25"/>
                  <a:pt x="219" y="25"/>
                  <a:pt x="219" y="25"/>
                </a:cubicBezTo>
                <a:cubicBezTo>
                  <a:pt x="220" y="26"/>
                  <a:pt x="221" y="26"/>
                  <a:pt x="222" y="26"/>
                </a:cubicBezTo>
                <a:cubicBezTo>
                  <a:pt x="222" y="26"/>
                  <a:pt x="223" y="26"/>
                  <a:pt x="223" y="27"/>
                </a:cubicBezTo>
                <a:cubicBezTo>
                  <a:pt x="222" y="27"/>
                  <a:pt x="222" y="27"/>
                  <a:pt x="222" y="27"/>
                </a:cubicBezTo>
                <a:cubicBezTo>
                  <a:pt x="221" y="27"/>
                  <a:pt x="220" y="27"/>
                  <a:pt x="220" y="28"/>
                </a:cubicBezTo>
                <a:cubicBezTo>
                  <a:pt x="219" y="28"/>
                  <a:pt x="219" y="28"/>
                  <a:pt x="218" y="27"/>
                </a:cubicBezTo>
                <a:cubicBezTo>
                  <a:pt x="218" y="27"/>
                  <a:pt x="218" y="27"/>
                  <a:pt x="218" y="27"/>
                </a:cubicBezTo>
                <a:cubicBezTo>
                  <a:pt x="218" y="28"/>
                  <a:pt x="218" y="29"/>
                  <a:pt x="219" y="29"/>
                </a:cubicBezTo>
                <a:cubicBezTo>
                  <a:pt x="219" y="29"/>
                  <a:pt x="220" y="29"/>
                  <a:pt x="220" y="29"/>
                </a:cubicBezTo>
                <a:close/>
                <a:moveTo>
                  <a:pt x="219" y="29"/>
                </a:moveTo>
                <a:cubicBezTo>
                  <a:pt x="219" y="29"/>
                  <a:pt x="219" y="29"/>
                  <a:pt x="219" y="30"/>
                </a:cubicBezTo>
                <a:cubicBezTo>
                  <a:pt x="219" y="30"/>
                  <a:pt x="219" y="30"/>
                  <a:pt x="219" y="30"/>
                </a:cubicBezTo>
                <a:cubicBezTo>
                  <a:pt x="219" y="30"/>
                  <a:pt x="219" y="30"/>
                  <a:pt x="220" y="30"/>
                </a:cubicBezTo>
                <a:cubicBezTo>
                  <a:pt x="220" y="30"/>
                  <a:pt x="219" y="29"/>
                  <a:pt x="219" y="29"/>
                </a:cubicBezTo>
                <a:close/>
                <a:moveTo>
                  <a:pt x="218" y="30"/>
                </a:moveTo>
                <a:cubicBezTo>
                  <a:pt x="218" y="30"/>
                  <a:pt x="218" y="30"/>
                  <a:pt x="218" y="30"/>
                </a:cubicBezTo>
                <a:cubicBezTo>
                  <a:pt x="218" y="30"/>
                  <a:pt x="218" y="30"/>
                  <a:pt x="218" y="30"/>
                </a:cubicBezTo>
                <a:cubicBezTo>
                  <a:pt x="218" y="30"/>
                  <a:pt x="218" y="30"/>
                  <a:pt x="218" y="30"/>
                </a:cubicBezTo>
                <a:close/>
                <a:moveTo>
                  <a:pt x="218" y="25"/>
                </a:moveTo>
                <a:cubicBezTo>
                  <a:pt x="218" y="25"/>
                  <a:pt x="218" y="25"/>
                  <a:pt x="217" y="25"/>
                </a:cubicBezTo>
                <a:cubicBezTo>
                  <a:pt x="217" y="25"/>
                  <a:pt x="217" y="25"/>
                  <a:pt x="217" y="25"/>
                </a:cubicBezTo>
                <a:cubicBezTo>
                  <a:pt x="217" y="26"/>
                  <a:pt x="217" y="26"/>
                  <a:pt x="217" y="26"/>
                </a:cubicBezTo>
                <a:cubicBezTo>
                  <a:pt x="217" y="26"/>
                  <a:pt x="218" y="26"/>
                  <a:pt x="218" y="25"/>
                </a:cubicBezTo>
                <a:close/>
                <a:moveTo>
                  <a:pt x="218" y="21"/>
                </a:moveTo>
                <a:cubicBezTo>
                  <a:pt x="218" y="21"/>
                  <a:pt x="218" y="20"/>
                  <a:pt x="218" y="20"/>
                </a:cubicBezTo>
                <a:cubicBezTo>
                  <a:pt x="218" y="20"/>
                  <a:pt x="218" y="21"/>
                  <a:pt x="218" y="21"/>
                </a:cubicBezTo>
                <a:cubicBezTo>
                  <a:pt x="218" y="21"/>
                  <a:pt x="218" y="21"/>
                  <a:pt x="218" y="21"/>
                </a:cubicBezTo>
                <a:cubicBezTo>
                  <a:pt x="218" y="21"/>
                  <a:pt x="218" y="21"/>
                  <a:pt x="218" y="21"/>
                </a:cubicBezTo>
                <a:close/>
                <a:moveTo>
                  <a:pt x="218" y="26"/>
                </a:moveTo>
                <a:cubicBezTo>
                  <a:pt x="218" y="26"/>
                  <a:pt x="218" y="26"/>
                  <a:pt x="218" y="26"/>
                </a:cubicBezTo>
                <a:cubicBezTo>
                  <a:pt x="218" y="26"/>
                  <a:pt x="218" y="26"/>
                  <a:pt x="218" y="26"/>
                </a:cubicBezTo>
                <a:cubicBezTo>
                  <a:pt x="218" y="26"/>
                  <a:pt x="218" y="26"/>
                  <a:pt x="218" y="26"/>
                </a:cubicBezTo>
                <a:cubicBezTo>
                  <a:pt x="218" y="26"/>
                  <a:pt x="218" y="26"/>
                  <a:pt x="218" y="26"/>
                </a:cubicBezTo>
                <a:close/>
                <a:moveTo>
                  <a:pt x="220" y="27"/>
                </a:moveTo>
                <a:cubicBezTo>
                  <a:pt x="220" y="27"/>
                  <a:pt x="220" y="26"/>
                  <a:pt x="220" y="26"/>
                </a:cubicBezTo>
                <a:cubicBezTo>
                  <a:pt x="220" y="26"/>
                  <a:pt x="220" y="26"/>
                  <a:pt x="220" y="26"/>
                </a:cubicBezTo>
                <a:cubicBezTo>
                  <a:pt x="219" y="26"/>
                  <a:pt x="219" y="26"/>
                  <a:pt x="219" y="26"/>
                </a:cubicBezTo>
                <a:cubicBezTo>
                  <a:pt x="219" y="27"/>
                  <a:pt x="219" y="27"/>
                  <a:pt x="220" y="27"/>
                </a:cubicBezTo>
                <a:close/>
                <a:moveTo>
                  <a:pt x="221" y="26"/>
                </a:moveTo>
                <a:cubicBezTo>
                  <a:pt x="221" y="26"/>
                  <a:pt x="221" y="26"/>
                  <a:pt x="221" y="26"/>
                </a:cubicBezTo>
                <a:cubicBezTo>
                  <a:pt x="221" y="26"/>
                  <a:pt x="221" y="26"/>
                  <a:pt x="221" y="26"/>
                </a:cubicBezTo>
                <a:cubicBezTo>
                  <a:pt x="221" y="26"/>
                  <a:pt x="221" y="26"/>
                  <a:pt x="221" y="26"/>
                </a:cubicBezTo>
                <a:close/>
                <a:moveTo>
                  <a:pt x="222" y="19"/>
                </a:moveTo>
                <a:cubicBezTo>
                  <a:pt x="222" y="19"/>
                  <a:pt x="223" y="19"/>
                  <a:pt x="223" y="19"/>
                </a:cubicBezTo>
                <a:cubicBezTo>
                  <a:pt x="223" y="19"/>
                  <a:pt x="223" y="19"/>
                  <a:pt x="222" y="19"/>
                </a:cubicBezTo>
                <a:cubicBezTo>
                  <a:pt x="222" y="19"/>
                  <a:pt x="222" y="19"/>
                  <a:pt x="222" y="19"/>
                </a:cubicBezTo>
                <a:cubicBezTo>
                  <a:pt x="222" y="19"/>
                  <a:pt x="222" y="19"/>
                  <a:pt x="222" y="19"/>
                </a:cubicBezTo>
                <a:close/>
                <a:moveTo>
                  <a:pt x="224" y="12"/>
                </a:moveTo>
                <a:cubicBezTo>
                  <a:pt x="224" y="12"/>
                  <a:pt x="224" y="12"/>
                  <a:pt x="224" y="12"/>
                </a:cubicBezTo>
                <a:cubicBezTo>
                  <a:pt x="224" y="12"/>
                  <a:pt x="224" y="12"/>
                  <a:pt x="224" y="12"/>
                </a:cubicBezTo>
                <a:cubicBezTo>
                  <a:pt x="224" y="12"/>
                  <a:pt x="224" y="12"/>
                  <a:pt x="224" y="12"/>
                </a:cubicBezTo>
                <a:close/>
                <a:moveTo>
                  <a:pt x="225" y="15"/>
                </a:moveTo>
                <a:cubicBezTo>
                  <a:pt x="225" y="15"/>
                  <a:pt x="224" y="15"/>
                  <a:pt x="224" y="15"/>
                </a:cubicBezTo>
                <a:cubicBezTo>
                  <a:pt x="224" y="15"/>
                  <a:pt x="225" y="15"/>
                  <a:pt x="225" y="16"/>
                </a:cubicBezTo>
                <a:cubicBezTo>
                  <a:pt x="225" y="15"/>
                  <a:pt x="225" y="15"/>
                  <a:pt x="225" y="15"/>
                </a:cubicBezTo>
                <a:cubicBezTo>
                  <a:pt x="225" y="15"/>
                  <a:pt x="225" y="15"/>
                  <a:pt x="225" y="15"/>
                </a:cubicBezTo>
                <a:close/>
                <a:moveTo>
                  <a:pt x="225" y="14"/>
                </a:moveTo>
                <a:cubicBezTo>
                  <a:pt x="225" y="13"/>
                  <a:pt x="225" y="13"/>
                  <a:pt x="225" y="13"/>
                </a:cubicBezTo>
                <a:cubicBezTo>
                  <a:pt x="225" y="13"/>
                  <a:pt x="225" y="14"/>
                  <a:pt x="225" y="14"/>
                </a:cubicBezTo>
                <a:cubicBezTo>
                  <a:pt x="225" y="14"/>
                  <a:pt x="225" y="14"/>
                  <a:pt x="225" y="14"/>
                </a:cubicBezTo>
                <a:close/>
                <a:moveTo>
                  <a:pt x="226" y="15"/>
                </a:moveTo>
                <a:cubicBezTo>
                  <a:pt x="225" y="15"/>
                  <a:pt x="225" y="16"/>
                  <a:pt x="226" y="16"/>
                </a:cubicBezTo>
                <a:cubicBezTo>
                  <a:pt x="227" y="16"/>
                  <a:pt x="227" y="17"/>
                  <a:pt x="227" y="17"/>
                </a:cubicBezTo>
                <a:cubicBezTo>
                  <a:pt x="227" y="18"/>
                  <a:pt x="228" y="18"/>
                  <a:pt x="228" y="18"/>
                </a:cubicBezTo>
                <a:cubicBezTo>
                  <a:pt x="228" y="18"/>
                  <a:pt x="228" y="18"/>
                  <a:pt x="228" y="18"/>
                </a:cubicBezTo>
                <a:cubicBezTo>
                  <a:pt x="228" y="17"/>
                  <a:pt x="228" y="16"/>
                  <a:pt x="227" y="16"/>
                </a:cubicBezTo>
                <a:cubicBezTo>
                  <a:pt x="226" y="15"/>
                  <a:pt x="226" y="15"/>
                  <a:pt x="226" y="15"/>
                </a:cubicBezTo>
                <a:close/>
                <a:moveTo>
                  <a:pt x="227" y="25"/>
                </a:moveTo>
                <a:cubicBezTo>
                  <a:pt x="226" y="25"/>
                  <a:pt x="226" y="26"/>
                  <a:pt x="226" y="26"/>
                </a:cubicBezTo>
                <a:cubicBezTo>
                  <a:pt x="226" y="27"/>
                  <a:pt x="226" y="27"/>
                  <a:pt x="227" y="27"/>
                </a:cubicBezTo>
                <a:cubicBezTo>
                  <a:pt x="227" y="27"/>
                  <a:pt x="228" y="27"/>
                  <a:pt x="228" y="27"/>
                </a:cubicBezTo>
                <a:cubicBezTo>
                  <a:pt x="229" y="27"/>
                  <a:pt x="229" y="27"/>
                  <a:pt x="229" y="27"/>
                </a:cubicBezTo>
                <a:cubicBezTo>
                  <a:pt x="229" y="28"/>
                  <a:pt x="229" y="28"/>
                  <a:pt x="230" y="27"/>
                </a:cubicBezTo>
                <a:cubicBezTo>
                  <a:pt x="230" y="27"/>
                  <a:pt x="230" y="26"/>
                  <a:pt x="229" y="26"/>
                </a:cubicBezTo>
                <a:cubicBezTo>
                  <a:pt x="229" y="26"/>
                  <a:pt x="229" y="25"/>
                  <a:pt x="229" y="25"/>
                </a:cubicBezTo>
                <a:cubicBezTo>
                  <a:pt x="228" y="25"/>
                  <a:pt x="227" y="25"/>
                  <a:pt x="227" y="25"/>
                </a:cubicBezTo>
                <a:close/>
                <a:moveTo>
                  <a:pt x="229" y="25"/>
                </a:moveTo>
                <a:cubicBezTo>
                  <a:pt x="229" y="25"/>
                  <a:pt x="229" y="25"/>
                  <a:pt x="229" y="25"/>
                </a:cubicBezTo>
                <a:cubicBezTo>
                  <a:pt x="229" y="25"/>
                  <a:pt x="229" y="25"/>
                  <a:pt x="229" y="25"/>
                </a:cubicBezTo>
                <a:cubicBezTo>
                  <a:pt x="229" y="25"/>
                  <a:pt x="229" y="25"/>
                  <a:pt x="229" y="25"/>
                </a:cubicBezTo>
                <a:cubicBezTo>
                  <a:pt x="229" y="25"/>
                  <a:pt x="229" y="25"/>
                  <a:pt x="229" y="25"/>
                </a:cubicBezTo>
                <a:close/>
                <a:moveTo>
                  <a:pt x="228" y="19"/>
                </a:moveTo>
                <a:cubicBezTo>
                  <a:pt x="228" y="19"/>
                  <a:pt x="228" y="19"/>
                  <a:pt x="228" y="19"/>
                </a:cubicBezTo>
                <a:cubicBezTo>
                  <a:pt x="227" y="19"/>
                  <a:pt x="227" y="19"/>
                  <a:pt x="227" y="20"/>
                </a:cubicBezTo>
                <a:cubicBezTo>
                  <a:pt x="227" y="20"/>
                  <a:pt x="227" y="20"/>
                  <a:pt x="227" y="20"/>
                </a:cubicBezTo>
                <a:cubicBezTo>
                  <a:pt x="227" y="20"/>
                  <a:pt x="228" y="20"/>
                  <a:pt x="228" y="20"/>
                </a:cubicBezTo>
                <a:cubicBezTo>
                  <a:pt x="228" y="20"/>
                  <a:pt x="228" y="19"/>
                  <a:pt x="228" y="19"/>
                </a:cubicBezTo>
                <a:close/>
                <a:moveTo>
                  <a:pt x="227" y="23"/>
                </a:moveTo>
                <a:cubicBezTo>
                  <a:pt x="227" y="23"/>
                  <a:pt x="227" y="23"/>
                  <a:pt x="227" y="23"/>
                </a:cubicBezTo>
                <a:cubicBezTo>
                  <a:pt x="227" y="23"/>
                  <a:pt x="227" y="24"/>
                  <a:pt x="228" y="24"/>
                </a:cubicBezTo>
                <a:cubicBezTo>
                  <a:pt x="228" y="24"/>
                  <a:pt x="228" y="24"/>
                  <a:pt x="229" y="24"/>
                </a:cubicBezTo>
                <a:cubicBezTo>
                  <a:pt x="229" y="24"/>
                  <a:pt x="229" y="24"/>
                  <a:pt x="229" y="24"/>
                </a:cubicBezTo>
                <a:cubicBezTo>
                  <a:pt x="228" y="23"/>
                  <a:pt x="228" y="23"/>
                  <a:pt x="227" y="23"/>
                </a:cubicBezTo>
                <a:close/>
                <a:moveTo>
                  <a:pt x="229" y="16"/>
                </a:moveTo>
                <a:cubicBezTo>
                  <a:pt x="228" y="16"/>
                  <a:pt x="228" y="16"/>
                  <a:pt x="228" y="16"/>
                </a:cubicBezTo>
                <a:cubicBezTo>
                  <a:pt x="228" y="16"/>
                  <a:pt x="228" y="16"/>
                  <a:pt x="228" y="16"/>
                </a:cubicBezTo>
                <a:cubicBezTo>
                  <a:pt x="228" y="16"/>
                  <a:pt x="228" y="16"/>
                  <a:pt x="228" y="16"/>
                </a:cubicBezTo>
                <a:cubicBezTo>
                  <a:pt x="228" y="16"/>
                  <a:pt x="229" y="16"/>
                  <a:pt x="229" y="16"/>
                </a:cubicBezTo>
                <a:close/>
                <a:moveTo>
                  <a:pt x="226" y="23"/>
                </a:moveTo>
                <a:cubicBezTo>
                  <a:pt x="227" y="23"/>
                  <a:pt x="227" y="22"/>
                  <a:pt x="227" y="22"/>
                </a:cubicBezTo>
                <a:cubicBezTo>
                  <a:pt x="226" y="22"/>
                  <a:pt x="226" y="22"/>
                  <a:pt x="226" y="22"/>
                </a:cubicBezTo>
                <a:cubicBezTo>
                  <a:pt x="225" y="22"/>
                  <a:pt x="225" y="22"/>
                  <a:pt x="225" y="22"/>
                </a:cubicBezTo>
                <a:cubicBezTo>
                  <a:pt x="225" y="23"/>
                  <a:pt x="225" y="23"/>
                  <a:pt x="226" y="23"/>
                </a:cubicBezTo>
                <a:cubicBezTo>
                  <a:pt x="226" y="23"/>
                  <a:pt x="226" y="23"/>
                  <a:pt x="226" y="23"/>
                </a:cubicBezTo>
                <a:close/>
                <a:moveTo>
                  <a:pt x="226" y="20"/>
                </a:moveTo>
                <a:cubicBezTo>
                  <a:pt x="226" y="19"/>
                  <a:pt x="226" y="19"/>
                  <a:pt x="226" y="19"/>
                </a:cubicBezTo>
                <a:cubicBezTo>
                  <a:pt x="226" y="19"/>
                  <a:pt x="226" y="19"/>
                  <a:pt x="226" y="18"/>
                </a:cubicBezTo>
                <a:cubicBezTo>
                  <a:pt x="226" y="19"/>
                  <a:pt x="225" y="19"/>
                  <a:pt x="225" y="19"/>
                </a:cubicBezTo>
                <a:cubicBezTo>
                  <a:pt x="225" y="19"/>
                  <a:pt x="225" y="19"/>
                  <a:pt x="226" y="20"/>
                </a:cubicBezTo>
                <a:close/>
                <a:moveTo>
                  <a:pt x="226" y="11"/>
                </a:moveTo>
                <a:cubicBezTo>
                  <a:pt x="225" y="11"/>
                  <a:pt x="225" y="11"/>
                  <a:pt x="225" y="11"/>
                </a:cubicBezTo>
                <a:cubicBezTo>
                  <a:pt x="225" y="11"/>
                  <a:pt x="225" y="11"/>
                  <a:pt x="225" y="11"/>
                </a:cubicBezTo>
                <a:cubicBezTo>
                  <a:pt x="225" y="11"/>
                  <a:pt x="225" y="12"/>
                  <a:pt x="225" y="12"/>
                </a:cubicBezTo>
                <a:cubicBezTo>
                  <a:pt x="225" y="12"/>
                  <a:pt x="225" y="11"/>
                  <a:pt x="226" y="11"/>
                </a:cubicBezTo>
                <a:close/>
                <a:moveTo>
                  <a:pt x="225" y="17"/>
                </a:moveTo>
                <a:cubicBezTo>
                  <a:pt x="225" y="17"/>
                  <a:pt x="224" y="17"/>
                  <a:pt x="224" y="17"/>
                </a:cubicBezTo>
                <a:cubicBezTo>
                  <a:pt x="225" y="17"/>
                  <a:pt x="225" y="17"/>
                  <a:pt x="225" y="17"/>
                </a:cubicBezTo>
                <a:cubicBezTo>
                  <a:pt x="225" y="17"/>
                  <a:pt x="225" y="17"/>
                  <a:pt x="225" y="17"/>
                </a:cubicBezTo>
                <a:cubicBezTo>
                  <a:pt x="225" y="17"/>
                  <a:pt x="225" y="17"/>
                  <a:pt x="225" y="17"/>
                </a:cubicBezTo>
                <a:close/>
                <a:moveTo>
                  <a:pt x="231" y="41"/>
                </a:moveTo>
                <a:cubicBezTo>
                  <a:pt x="230" y="41"/>
                  <a:pt x="230" y="41"/>
                  <a:pt x="230" y="41"/>
                </a:cubicBezTo>
                <a:cubicBezTo>
                  <a:pt x="230" y="41"/>
                  <a:pt x="230" y="41"/>
                  <a:pt x="230" y="41"/>
                </a:cubicBezTo>
                <a:cubicBezTo>
                  <a:pt x="229" y="41"/>
                  <a:pt x="230" y="42"/>
                  <a:pt x="230" y="42"/>
                </a:cubicBezTo>
                <a:cubicBezTo>
                  <a:pt x="231" y="42"/>
                  <a:pt x="231" y="42"/>
                  <a:pt x="231" y="41"/>
                </a:cubicBezTo>
                <a:close/>
                <a:moveTo>
                  <a:pt x="230" y="116"/>
                </a:moveTo>
                <a:cubicBezTo>
                  <a:pt x="230" y="116"/>
                  <a:pt x="230" y="116"/>
                  <a:pt x="230" y="116"/>
                </a:cubicBezTo>
                <a:cubicBezTo>
                  <a:pt x="230" y="116"/>
                  <a:pt x="230" y="116"/>
                  <a:pt x="230" y="116"/>
                </a:cubicBezTo>
                <a:cubicBezTo>
                  <a:pt x="230" y="116"/>
                  <a:pt x="230" y="116"/>
                  <a:pt x="230" y="116"/>
                </a:cubicBezTo>
                <a:close/>
                <a:moveTo>
                  <a:pt x="231" y="36"/>
                </a:moveTo>
                <a:cubicBezTo>
                  <a:pt x="231" y="36"/>
                  <a:pt x="231" y="36"/>
                  <a:pt x="231" y="36"/>
                </a:cubicBezTo>
                <a:cubicBezTo>
                  <a:pt x="231" y="36"/>
                  <a:pt x="231" y="36"/>
                  <a:pt x="230" y="36"/>
                </a:cubicBezTo>
                <a:cubicBezTo>
                  <a:pt x="230" y="36"/>
                  <a:pt x="230" y="36"/>
                  <a:pt x="230" y="36"/>
                </a:cubicBezTo>
                <a:cubicBezTo>
                  <a:pt x="230" y="36"/>
                  <a:pt x="230" y="36"/>
                  <a:pt x="230" y="36"/>
                </a:cubicBezTo>
                <a:cubicBezTo>
                  <a:pt x="229" y="36"/>
                  <a:pt x="229" y="36"/>
                  <a:pt x="229" y="36"/>
                </a:cubicBezTo>
                <a:cubicBezTo>
                  <a:pt x="229" y="36"/>
                  <a:pt x="229" y="36"/>
                  <a:pt x="230" y="36"/>
                </a:cubicBezTo>
                <a:cubicBezTo>
                  <a:pt x="230" y="36"/>
                  <a:pt x="230" y="36"/>
                  <a:pt x="230" y="37"/>
                </a:cubicBezTo>
                <a:cubicBezTo>
                  <a:pt x="230" y="37"/>
                  <a:pt x="231" y="37"/>
                  <a:pt x="231" y="36"/>
                </a:cubicBezTo>
                <a:close/>
                <a:moveTo>
                  <a:pt x="229" y="179"/>
                </a:moveTo>
                <a:cubicBezTo>
                  <a:pt x="229" y="179"/>
                  <a:pt x="229" y="179"/>
                  <a:pt x="229" y="179"/>
                </a:cubicBezTo>
                <a:cubicBezTo>
                  <a:pt x="229" y="179"/>
                  <a:pt x="229" y="179"/>
                  <a:pt x="229" y="179"/>
                </a:cubicBezTo>
                <a:cubicBezTo>
                  <a:pt x="229" y="179"/>
                  <a:pt x="229" y="179"/>
                  <a:pt x="229" y="179"/>
                </a:cubicBezTo>
                <a:close/>
                <a:moveTo>
                  <a:pt x="230" y="34"/>
                </a:moveTo>
                <a:cubicBezTo>
                  <a:pt x="230" y="34"/>
                  <a:pt x="230" y="34"/>
                  <a:pt x="231" y="34"/>
                </a:cubicBezTo>
                <a:cubicBezTo>
                  <a:pt x="231" y="34"/>
                  <a:pt x="231" y="33"/>
                  <a:pt x="230" y="33"/>
                </a:cubicBezTo>
                <a:cubicBezTo>
                  <a:pt x="230" y="33"/>
                  <a:pt x="230" y="33"/>
                  <a:pt x="230" y="33"/>
                </a:cubicBezTo>
                <a:cubicBezTo>
                  <a:pt x="229" y="33"/>
                  <a:pt x="229" y="33"/>
                  <a:pt x="229" y="33"/>
                </a:cubicBezTo>
                <a:cubicBezTo>
                  <a:pt x="229" y="33"/>
                  <a:pt x="230" y="34"/>
                  <a:pt x="230" y="34"/>
                </a:cubicBezTo>
                <a:close/>
                <a:moveTo>
                  <a:pt x="231" y="33"/>
                </a:moveTo>
                <a:cubicBezTo>
                  <a:pt x="231" y="33"/>
                  <a:pt x="232" y="33"/>
                  <a:pt x="232" y="33"/>
                </a:cubicBezTo>
                <a:cubicBezTo>
                  <a:pt x="232" y="32"/>
                  <a:pt x="232" y="32"/>
                  <a:pt x="232" y="32"/>
                </a:cubicBezTo>
                <a:cubicBezTo>
                  <a:pt x="232" y="32"/>
                  <a:pt x="231" y="31"/>
                  <a:pt x="231" y="31"/>
                </a:cubicBezTo>
                <a:cubicBezTo>
                  <a:pt x="231" y="32"/>
                  <a:pt x="230" y="32"/>
                  <a:pt x="231" y="33"/>
                </a:cubicBezTo>
                <a:close/>
                <a:moveTo>
                  <a:pt x="231" y="31"/>
                </a:moveTo>
                <a:cubicBezTo>
                  <a:pt x="231" y="31"/>
                  <a:pt x="231" y="31"/>
                  <a:pt x="231" y="31"/>
                </a:cubicBezTo>
                <a:cubicBezTo>
                  <a:pt x="231" y="31"/>
                  <a:pt x="230" y="31"/>
                  <a:pt x="230" y="31"/>
                </a:cubicBezTo>
                <a:cubicBezTo>
                  <a:pt x="230" y="31"/>
                  <a:pt x="231" y="31"/>
                  <a:pt x="231" y="31"/>
                </a:cubicBezTo>
                <a:cubicBezTo>
                  <a:pt x="231" y="31"/>
                  <a:pt x="231" y="31"/>
                  <a:pt x="231" y="31"/>
                </a:cubicBezTo>
                <a:cubicBezTo>
                  <a:pt x="231" y="31"/>
                  <a:pt x="231" y="31"/>
                  <a:pt x="231" y="31"/>
                </a:cubicBezTo>
                <a:close/>
                <a:moveTo>
                  <a:pt x="231" y="24"/>
                </a:moveTo>
                <a:cubicBezTo>
                  <a:pt x="231" y="24"/>
                  <a:pt x="231" y="24"/>
                  <a:pt x="231" y="24"/>
                </a:cubicBezTo>
                <a:cubicBezTo>
                  <a:pt x="231" y="24"/>
                  <a:pt x="231" y="24"/>
                  <a:pt x="230" y="24"/>
                </a:cubicBezTo>
                <a:cubicBezTo>
                  <a:pt x="231" y="24"/>
                  <a:pt x="231" y="25"/>
                  <a:pt x="231" y="25"/>
                </a:cubicBezTo>
                <a:cubicBezTo>
                  <a:pt x="231" y="25"/>
                  <a:pt x="231" y="24"/>
                  <a:pt x="231" y="24"/>
                </a:cubicBezTo>
                <a:close/>
                <a:moveTo>
                  <a:pt x="231" y="23"/>
                </a:moveTo>
                <a:cubicBezTo>
                  <a:pt x="231" y="23"/>
                  <a:pt x="231" y="23"/>
                  <a:pt x="231" y="23"/>
                </a:cubicBezTo>
                <a:cubicBezTo>
                  <a:pt x="231" y="23"/>
                  <a:pt x="231" y="23"/>
                  <a:pt x="231" y="23"/>
                </a:cubicBezTo>
                <a:cubicBezTo>
                  <a:pt x="231" y="23"/>
                  <a:pt x="231" y="23"/>
                  <a:pt x="231" y="23"/>
                </a:cubicBezTo>
                <a:close/>
                <a:moveTo>
                  <a:pt x="231" y="22"/>
                </a:moveTo>
                <a:cubicBezTo>
                  <a:pt x="231" y="22"/>
                  <a:pt x="231" y="22"/>
                  <a:pt x="231" y="23"/>
                </a:cubicBezTo>
                <a:cubicBezTo>
                  <a:pt x="231" y="23"/>
                  <a:pt x="231" y="23"/>
                  <a:pt x="231" y="23"/>
                </a:cubicBezTo>
                <a:cubicBezTo>
                  <a:pt x="231" y="22"/>
                  <a:pt x="231" y="22"/>
                  <a:pt x="231" y="22"/>
                </a:cubicBezTo>
                <a:close/>
                <a:moveTo>
                  <a:pt x="230" y="23"/>
                </a:moveTo>
                <a:cubicBezTo>
                  <a:pt x="231" y="24"/>
                  <a:pt x="231" y="23"/>
                  <a:pt x="231" y="23"/>
                </a:cubicBezTo>
                <a:cubicBezTo>
                  <a:pt x="231" y="23"/>
                  <a:pt x="231" y="23"/>
                  <a:pt x="231" y="23"/>
                </a:cubicBezTo>
                <a:cubicBezTo>
                  <a:pt x="230" y="23"/>
                  <a:pt x="230" y="23"/>
                  <a:pt x="230" y="23"/>
                </a:cubicBezTo>
                <a:close/>
                <a:moveTo>
                  <a:pt x="231" y="22"/>
                </a:moveTo>
                <a:cubicBezTo>
                  <a:pt x="231" y="22"/>
                  <a:pt x="231" y="22"/>
                  <a:pt x="231" y="22"/>
                </a:cubicBezTo>
                <a:cubicBezTo>
                  <a:pt x="231" y="22"/>
                  <a:pt x="230" y="22"/>
                  <a:pt x="230" y="22"/>
                </a:cubicBezTo>
                <a:cubicBezTo>
                  <a:pt x="230" y="22"/>
                  <a:pt x="231" y="22"/>
                  <a:pt x="231" y="22"/>
                </a:cubicBezTo>
                <a:close/>
                <a:moveTo>
                  <a:pt x="229" y="35"/>
                </a:moveTo>
                <a:cubicBezTo>
                  <a:pt x="229" y="35"/>
                  <a:pt x="229" y="35"/>
                  <a:pt x="229" y="35"/>
                </a:cubicBezTo>
                <a:cubicBezTo>
                  <a:pt x="229" y="35"/>
                  <a:pt x="229" y="35"/>
                  <a:pt x="228" y="35"/>
                </a:cubicBezTo>
                <a:cubicBezTo>
                  <a:pt x="228" y="34"/>
                  <a:pt x="228" y="34"/>
                  <a:pt x="227" y="34"/>
                </a:cubicBezTo>
                <a:cubicBezTo>
                  <a:pt x="226" y="34"/>
                  <a:pt x="226" y="34"/>
                  <a:pt x="227" y="33"/>
                </a:cubicBezTo>
                <a:cubicBezTo>
                  <a:pt x="227" y="33"/>
                  <a:pt x="226" y="32"/>
                  <a:pt x="226" y="32"/>
                </a:cubicBezTo>
                <a:cubicBezTo>
                  <a:pt x="226" y="31"/>
                  <a:pt x="225" y="31"/>
                  <a:pt x="225" y="31"/>
                </a:cubicBezTo>
                <a:cubicBezTo>
                  <a:pt x="225" y="31"/>
                  <a:pt x="225" y="31"/>
                  <a:pt x="225" y="31"/>
                </a:cubicBezTo>
                <a:cubicBezTo>
                  <a:pt x="225" y="31"/>
                  <a:pt x="225" y="32"/>
                  <a:pt x="225" y="32"/>
                </a:cubicBezTo>
                <a:cubicBezTo>
                  <a:pt x="225" y="32"/>
                  <a:pt x="226" y="32"/>
                  <a:pt x="226" y="32"/>
                </a:cubicBezTo>
                <a:cubicBezTo>
                  <a:pt x="226" y="32"/>
                  <a:pt x="226" y="33"/>
                  <a:pt x="226" y="33"/>
                </a:cubicBezTo>
                <a:cubicBezTo>
                  <a:pt x="225" y="34"/>
                  <a:pt x="227" y="34"/>
                  <a:pt x="226" y="35"/>
                </a:cubicBezTo>
                <a:cubicBezTo>
                  <a:pt x="226" y="35"/>
                  <a:pt x="227" y="36"/>
                  <a:pt x="227" y="36"/>
                </a:cubicBezTo>
                <a:cubicBezTo>
                  <a:pt x="227" y="36"/>
                  <a:pt x="228" y="35"/>
                  <a:pt x="229" y="35"/>
                </a:cubicBezTo>
                <a:close/>
                <a:moveTo>
                  <a:pt x="228" y="118"/>
                </a:moveTo>
                <a:cubicBezTo>
                  <a:pt x="228" y="118"/>
                  <a:pt x="228" y="118"/>
                  <a:pt x="228" y="118"/>
                </a:cubicBezTo>
                <a:cubicBezTo>
                  <a:pt x="228" y="118"/>
                  <a:pt x="228" y="118"/>
                  <a:pt x="228" y="118"/>
                </a:cubicBezTo>
                <a:cubicBezTo>
                  <a:pt x="228" y="118"/>
                  <a:pt x="228" y="118"/>
                  <a:pt x="228" y="118"/>
                </a:cubicBezTo>
                <a:cubicBezTo>
                  <a:pt x="228" y="118"/>
                  <a:pt x="228" y="118"/>
                  <a:pt x="228" y="118"/>
                </a:cubicBezTo>
                <a:close/>
                <a:moveTo>
                  <a:pt x="227" y="166"/>
                </a:moveTo>
                <a:cubicBezTo>
                  <a:pt x="227" y="166"/>
                  <a:pt x="226" y="166"/>
                  <a:pt x="226" y="166"/>
                </a:cubicBezTo>
                <a:cubicBezTo>
                  <a:pt x="226" y="166"/>
                  <a:pt x="226" y="166"/>
                  <a:pt x="226" y="167"/>
                </a:cubicBezTo>
                <a:cubicBezTo>
                  <a:pt x="226" y="167"/>
                  <a:pt x="226" y="167"/>
                  <a:pt x="226" y="167"/>
                </a:cubicBezTo>
                <a:cubicBezTo>
                  <a:pt x="227" y="167"/>
                  <a:pt x="227" y="167"/>
                  <a:pt x="227" y="166"/>
                </a:cubicBezTo>
                <a:close/>
                <a:moveTo>
                  <a:pt x="226" y="182"/>
                </a:moveTo>
                <a:cubicBezTo>
                  <a:pt x="226" y="182"/>
                  <a:pt x="226" y="182"/>
                  <a:pt x="226" y="182"/>
                </a:cubicBezTo>
                <a:cubicBezTo>
                  <a:pt x="226" y="182"/>
                  <a:pt x="226" y="182"/>
                  <a:pt x="226" y="182"/>
                </a:cubicBezTo>
                <a:cubicBezTo>
                  <a:pt x="226" y="182"/>
                  <a:pt x="226" y="182"/>
                  <a:pt x="227" y="182"/>
                </a:cubicBezTo>
                <a:cubicBezTo>
                  <a:pt x="227" y="182"/>
                  <a:pt x="226" y="182"/>
                  <a:pt x="226" y="182"/>
                </a:cubicBezTo>
                <a:close/>
                <a:moveTo>
                  <a:pt x="223" y="32"/>
                </a:moveTo>
                <a:cubicBezTo>
                  <a:pt x="223" y="31"/>
                  <a:pt x="223" y="31"/>
                  <a:pt x="223" y="31"/>
                </a:cubicBezTo>
                <a:cubicBezTo>
                  <a:pt x="224" y="31"/>
                  <a:pt x="224" y="31"/>
                  <a:pt x="224" y="31"/>
                </a:cubicBezTo>
                <a:cubicBezTo>
                  <a:pt x="224" y="31"/>
                  <a:pt x="224" y="30"/>
                  <a:pt x="224" y="30"/>
                </a:cubicBezTo>
                <a:cubicBezTo>
                  <a:pt x="223" y="30"/>
                  <a:pt x="223" y="30"/>
                  <a:pt x="223" y="30"/>
                </a:cubicBezTo>
                <a:cubicBezTo>
                  <a:pt x="223" y="30"/>
                  <a:pt x="223" y="31"/>
                  <a:pt x="222" y="31"/>
                </a:cubicBezTo>
                <a:cubicBezTo>
                  <a:pt x="222" y="31"/>
                  <a:pt x="222" y="32"/>
                  <a:pt x="222" y="32"/>
                </a:cubicBezTo>
                <a:cubicBezTo>
                  <a:pt x="222" y="33"/>
                  <a:pt x="222" y="33"/>
                  <a:pt x="223" y="33"/>
                </a:cubicBezTo>
                <a:cubicBezTo>
                  <a:pt x="223" y="33"/>
                  <a:pt x="224" y="33"/>
                  <a:pt x="224" y="32"/>
                </a:cubicBezTo>
                <a:cubicBezTo>
                  <a:pt x="224" y="32"/>
                  <a:pt x="223" y="32"/>
                  <a:pt x="223" y="32"/>
                </a:cubicBezTo>
                <a:cubicBezTo>
                  <a:pt x="223" y="32"/>
                  <a:pt x="223" y="32"/>
                  <a:pt x="223" y="32"/>
                </a:cubicBezTo>
                <a:close/>
                <a:moveTo>
                  <a:pt x="223" y="37"/>
                </a:moveTo>
                <a:cubicBezTo>
                  <a:pt x="222" y="37"/>
                  <a:pt x="222" y="37"/>
                  <a:pt x="222" y="37"/>
                </a:cubicBezTo>
                <a:cubicBezTo>
                  <a:pt x="223" y="38"/>
                  <a:pt x="223" y="38"/>
                  <a:pt x="223" y="38"/>
                </a:cubicBezTo>
                <a:cubicBezTo>
                  <a:pt x="223" y="38"/>
                  <a:pt x="223" y="37"/>
                  <a:pt x="223" y="37"/>
                </a:cubicBezTo>
                <a:cubicBezTo>
                  <a:pt x="223" y="37"/>
                  <a:pt x="223" y="37"/>
                  <a:pt x="223" y="37"/>
                </a:cubicBezTo>
                <a:cubicBezTo>
                  <a:pt x="223" y="37"/>
                  <a:pt x="223" y="37"/>
                  <a:pt x="223" y="37"/>
                </a:cubicBezTo>
                <a:close/>
                <a:moveTo>
                  <a:pt x="223" y="39"/>
                </a:moveTo>
                <a:cubicBezTo>
                  <a:pt x="223" y="39"/>
                  <a:pt x="224" y="39"/>
                  <a:pt x="224" y="39"/>
                </a:cubicBezTo>
                <a:cubicBezTo>
                  <a:pt x="224" y="39"/>
                  <a:pt x="224" y="39"/>
                  <a:pt x="223" y="38"/>
                </a:cubicBezTo>
                <a:cubicBezTo>
                  <a:pt x="223" y="39"/>
                  <a:pt x="223" y="39"/>
                  <a:pt x="223" y="39"/>
                </a:cubicBezTo>
                <a:cubicBezTo>
                  <a:pt x="223" y="39"/>
                  <a:pt x="223" y="39"/>
                  <a:pt x="223" y="39"/>
                </a:cubicBezTo>
                <a:close/>
                <a:moveTo>
                  <a:pt x="223" y="79"/>
                </a:moveTo>
                <a:cubicBezTo>
                  <a:pt x="223" y="79"/>
                  <a:pt x="223" y="79"/>
                  <a:pt x="223" y="79"/>
                </a:cubicBezTo>
                <a:cubicBezTo>
                  <a:pt x="223" y="79"/>
                  <a:pt x="223" y="79"/>
                  <a:pt x="223" y="79"/>
                </a:cubicBezTo>
                <a:cubicBezTo>
                  <a:pt x="223" y="79"/>
                  <a:pt x="223" y="79"/>
                  <a:pt x="223" y="79"/>
                </a:cubicBezTo>
                <a:cubicBezTo>
                  <a:pt x="223" y="79"/>
                  <a:pt x="223" y="79"/>
                  <a:pt x="223" y="79"/>
                </a:cubicBezTo>
                <a:close/>
                <a:moveTo>
                  <a:pt x="222" y="42"/>
                </a:moveTo>
                <a:cubicBezTo>
                  <a:pt x="222" y="42"/>
                  <a:pt x="222" y="42"/>
                  <a:pt x="222" y="42"/>
                </a:cubicBezTo>
                <a:cubicBezTo>
                  <a:pt x="222" y="42"/>
                  <a:pt x="222" y="42"/>
                  <a:pt x="222" y="42"/>
                </a:cubicBezTo>
                <a:cubicBezTo>
                  <a:pt x="222" y="42"/>
                  <a:pt x="222" y="42"/>
                  <a:pt x="222" y="42"/>
                </a:cubicBezTo>
                <a:close/>
                <a:moveTo>
                  <a:pt x="222" y="44"/>
                </a:moveTo>
                <a:cubicBezTo>
                  <a:pt x="222" y="44"/>
                  <a:pt x="222" y="45"/>
                  <a:pt x="222" y="45"/>
                </a:cubicBezTo>
                <a:cubicBezTo>
                  <a:pt x="223" y="45"/>
                  <a:pt x="223" y="44"/>
                  <a:pt x="223" y="44"/>
                </a:cubicBezTo>
                <a:cubicBezTo>
                  <a:pt x="223" y="44"/>
                  <a:pt x="223" y="44"/>
                  <a:pt x="223" y="44"/>
                </a:cubicBezTo>
                <a:cubicBezTo>
                  <a:pt x="222" y="44"/>
                  <a:pt x="222" y="44"/>
                  <a:pt x="222" y="44"/>
                </a:cubicBezTo>
                <a:close/>
                <a:moveTo>
                  <a:pt x="222" y="117"/>
                </a:moveTo>
                <a:cubicBezTo>
                  <a:pt x="222" y="118"/>
                  <a:pt x="222" y="118"/>
                  <a:pt x="222" y="118"/>
                </a:cubicBezTo>
                <a:cubicBezTo>
                  <a:pt x="222" y="118"/>
                  <a:pt x="222" y="118"/>
                  <a:pt x="222" y="118"/>
                </a:cubicBezTo>
                <a:cubicBezTo>
                  <a:pt x="222" y="118"/>
                  <a:pt x="222" y="118"/>
                  <a:pt x="222" y="118"/>
                </a:cubicBezTo>
                <a:cubicBezTo>
                  <a:pt x="222" y="118"/>
                  <a:pt x="222" y="117"/>
                  <a:pt x="222" y="117"/>
                </a:cubicBezTo>
                <a:close/>
                <a:moveTo>
                  <a:pt x="222" y="197"/>
                </a:moveTo>
                <a:cubicBezTo>
                  <a:pt x="222" y="197"/>
                  <a:pt x="223" y="198"/>
                  <a:pt x="223" y="198"/>
                </a:cubicBezTo>
                <a:cubicBezTo>
                  <a:pt x="223" y="197"/>
                  <a:pt x="224" y="197"/>
                  <a:pt x="224" y="197"/>
                </a:cubicBezTo>
                <a:cubicBezTo>
                  <a:pt x="224" y="196"/>
                  <a:pt x="223" y="196"/>
                  <a:pt x="223" y="196"/>
                </a:cubicBezTo>
                <a:cubicBezTo>
                  <a:pt x="222" y="196"/>
                  <a:pt x="222" y="197"/>
                  <a:pt x="222" y="197"/>
                </a:cubicBezTo>
                <a:close/>
                <a:moveTo>
                  <a:pt x="224" y="119"/>
                </a:moveTo>
                <a:cubicBezTo>
                  <a:pt x="224" y="119"/>
                  <a:pt x="224" y="119"/>
                  <a:pt x="224" y="119"/>
                </a:cubicBezTo>
                <a:cubicBezTo>
                  <a:pt x="224" y="119"/>
                  <a:pt x="224" y="119"/>
                  <a:pt x="224" y="118"/>
                </a:cubicBezTo>
                <a:cubicBezTo>
                  <a:pt x="223" y="118"/>
                  <a:pt x="223" y="118"/>
                  <a:pt x="223" y="118"/>
                </a:cubicBezTo>
                <a:cubicBezTo>
                  <a:pt x="223" y="118"/>
                  <a:pt x="223" y="119"/>
                  <a:pt x="223" y="119"/>
                </a:cubicBezTo>
                <a:cubicBezTo>
                  <a:pt x="223" y="119"/>
                  <a:pt x="223" y="119"/>
                  <a:pt x="223" y="119"/>
                </a:cubicBezTo>
                <a:cubicBezTo>
                  <a:pt x="223" y="119"/>
                  <a:pt x="224" y="119"/>
                  <a:pt x="224" y="119"/>
                </a:cubicBezTo>
                <a:close/>
                <a:moveTo>
                  <a:pt x="224" y="37"/>
                </a:moveTo>
                <a:cubicBezTo>
                  <a:pt x="224" y="37"/>
                  <a:pt x="224" y="36"/>
                  <a:pt x="224" y="36"/>
                </a:cubicBezTo>
                <a:cubicBezTo>
                  <a:pt x="224" y="37"/>
                  <a:pt x="223" y="37"/>
                  <a:pt x="223" y="37"/>
                </a:cubicBezTo>
                <a:cubicBezTo>
                  <a:pt x="223" y="37"/>
                  <a:pt x="223" y="37"/>
                  <a:pt x="223" y="37"/>
                </a:cubicBezTo>
                <a:cubicBezTo>
                  <a:pt x="224" y="37"/>
                  <a:pt x="224" y="37"/>
                  <a:pt x="224" y="37"/>
                </a:cubicBezTo>
                <a:close/>
                <a:moveTo>
                  <a:pt x="225" y="34"/>
                </a:moveTo>
                <a:cubicBezTo>
                  <a:pt x="225" y="34"/>
                  <a:pt x="225" y="34"/>
                  <a:pt x="225" y="34"/>
                </a:cubicBezTo>
                <a:cubicBezTo>
                  <a:pt x="224" y="33"/>
                  <a:pt x="224" y="33"/>
                  <a:pt x="224" y="33"/>
                </a:cubicBezTo>
                <a:cubicBezTo>
                  <a:pt x="224" y="33"/>
                  <a:pt x="224" y="33"/>
                  <a:pt x="224" y="34"/>
                </a:cubicBezTo>
                <a:cubicBezTo>
                  <a:pt x="223" y="34"/>
                  <a:pt x="223" y="35"/>
                  <a:pt x="222" y="34"/>
                </a:cubicBezTo>
                <a:cubicBezTo>
                  <a:pt x="222" y="35"/>
                  <a:pt x="222" y="35"/>
                  <a:pt x="222" y="35"/>
                </a:cubicBezTo>
                <a:cubicBezTo>
                  <a:pt x="222" y="35"/>
                  <a:pt x="223" y="35"/>
                  <a:pt x="223" y="35"/>
                </a:cubicBezTo>
                <a:cubicBezTo>
                  <a:pt x="223" y="35"/>
                  <a:pt x="224" y="34"/>
                  <a:pt x="225" y="34"/>
                </a:cubicBezTo>
                <a:close/>
                <a:moveTo>
                  <a:pt x="225" y="39"/>
                </a:moveTo>
                <a:cubicBezTo>
                  <a:pt x="225" y="39"/>
                  <a:pt x="225" y="39"/>
                  <a:pt x="225" y="39"/>
                </a:cubicBezTo>
                <a:cubicBezTo>
                  <a:pt x="225" y="39"/>
                  <a:pt x="225" y="38"/>
                  <a:pt x="225" y="38"/>
                </a:cubicBezTo>
                <a:cubicBezTo>
                  <a:pt x="225" y="39"/>
                  <a:pt x="225" y="39"/>
                  <a:pt x="225" y="39"/>
                </a:cubicBezTo>
                <a:close/>
                <a:moveTo>
                  <a:pt x="225" y="38"/>
                </a:moveTo>
                <a:cubicBezTo>
                  <a:pt x="225" y="38"/>
                  <a:pt x="225" y="38"/>
                  <a:pt x="225" y="38"/>
                </a:cubicBezTo>
                <a:cubicBezTo>
                  <a:pt x="225" y="38"/>
                  <a:pt x="225" y="38"/>
                  <a:pt x="225" y="38"/>
                </a:cubicBezTo>
                <a:cubicBezTo>
                  <a:pt x="225" y="38"/>
                  <a:pt x="225" y="38"/>
                  <a:pt x="225" y="38"/>
                </a:cubicBezTo>
                <a:cubicBezTo>
                  <a:pt x="225" y="38"/>
                  <a:pt x="225" y="38"/>
                  <a:pt x="225" y="38"/>
                </a:cubicBezTo>
                <a:close/>
                <a:moveTo>
                  <a:pt x="225" y="36"/>
                </a:moveTo>
                <a:cubicBezTo>
                  <a:pt x="225" y="36"/>
                  <a:pt x="225" y="36"/>
                  <a:pt x="225" y="36"/>
                </a:cubicBezTo>
                <a:cubicBezTo>
                  <a:pt x="225" y="36"/>
                  <a:pt x="225" y="36"/>
                  <a:pt x="225" y="36"/>
                </a:cubicBezTo>
                <a:cubicBezTo>
                  <a:pt x="225" y="36"/>
                  <a:pt x="225" y="36"/>
                  <a:pt x="225" y="36"/>
                </a:cubicBezTo>
                <a:cubicBezTo>
                  <a:pt x="225" y="36"/>
                  <a:pt x="225" y="36"/>
                  <a:pt x="225" y="36"/>
                </a:cubicBezTo>
                <a:close/>
                <a:moveTo>
                  <a:pt x="224" y="43"/>
                </a:moveTo>
                <a:cubicBezTo>
                  <a:pt x="224" y="43"/>
                  <a:pt x="224" y="43"/>
                  <a:pt x="224" y="43"/>
                </a:cubicBezTo>
                <a:cubicBezTo>
                  <a:pt x="224" y="43"/>
                  <a:pt x="225" y="43"/>
                  <a:pt x="225" y="43"/>
                </a:cubicBezTo>
                <a:cubicBezTo>
                  <a:pt x="225" y="43"/>
                  <a:pt x="225" y="43"/>
                  <a:pt x="224" y="43"/>
                </a:cubicBezTo>
                <a:cubicBezTo>
                  <a:pt x="224" y="43"/>
                  <a:pt x="224" y="43"/>
                  <a:pt x="224" y="43"/>
                </a:cubicBezTo>
                <a:close/>
                <a:moveTo>
                  <a:pt x="224" y="187"/>
                </a:moveTo>
                <a:cubicBezTo>
                  <a:pt x="224" y="187"/>
                  <a:pt x="225" y="188"/>
                  <a:pt x="225" y="188"/>
                </a:cubicBezTo>
                <a:cubicBezTo>
                  <a:pt x="225" y="188"/>
                  <a:pt x="225" y="188"/>
                  <a:pt x="226" y="188"/>
                </a:cubicBezTo>
                <a:cubicBezTo>
                  <a:pt x="226" y="187"/>
                  <a:pt x="225" y="187"/>
                  <a:pt x="224" y="187"/>
                </a:cubicBezTo>
                <a:cubicBezTo>
                  <a:pt x="224" y="187"/>
                  <a:pt x="224" y="187"/>
                  <a:pt x="224" y="187"/>
                </a:cubicBezTo>
                <a:close/>
                <a:moveTo>
                  <a:pt x="227" y="33"/>
                </a:moveTo>
                <a:cubicBezTo>
                  <a:pt x="228" y="33"/>
                  <a:pt x="228" y="33"/>
                  <a:pt x="228" y="33"/>
                </a:cubicBezTo>
                <a:cubicBezTo>
                  <a:pt x="228" y="33"/>
                  <a:pt x="228" y="33"/>
                  <a:pt x="228" y="33"/>
                </a:cubicBezTo>
                <a:cubicBezTo>
                  <a:pt x="228" y="33"/>
                  <a:pt x="227" y="33"/>
                  <a:pt x="227" y="33"/>
                </a:cubicBezTo>
                <a:cubicBezTo>
                  <a:pt x="227" y="33"/>
                  <a:pt x="227" y="33"/>
                  <a:pt x="227" y="33"/>
                </a:cubicBezTo>
                <a:close/>
                <a:moveTo>
                  <a:pt x="222" y="38"/>
                </a:moveTo>
                <a:cubicBezTo>
                  <a:pt x="221" y="38"/>
                  <a:pt x="221" y="37"/>
                  <a:pt x="221" y="37"/>
                </a:cubicBezTo>
                <a:cubicBezTo>
                  <a:pt x="221" y="37"/>
                  <a:pt x="220" y="37"/>
                  <a:pt x="220" y="37"/>
                </a:cubicBezTo>
                <a:cubicBezTo>
                  <a:pt x="220" y="38"/>
                  <a:pt x="221" y="38"/>
                  <a:pt x="221" y="38"/>
                </a:cubicBezTo>
                <a:cubicBezTo>
                  <a:pt x="221" y="38"/>
                  <a:pt x="221" y="38"/>
                  <a:pt x="222" y="38"/>
                </a:cubicBezTo>
                <a:close/>
                <a:moveTo>
                  <a:pt x="221" y="116"/>
                </a:moveTo>
                <a:cubicBezTo>
                  <a:pt x="221" y="116"/>
                  <a:pt x="220" y="117"/>
                  <a:pt x="221" y="117"/>
                </a:cubicBezTo>
                <a:cubicBezTo>
                  <a:pt x="221" y="117"/>
                  <a:pt x="221" y="117"/>
                  <a:pt x="221" y="117"/>
                </a:cubicBezTo>
                <a:cubicBezTo>
                  <a:pt x="221" y="117"/>
                  <a:pt x="221" y="116"/>
                  <a:pt x="222" y="116"/>
                </a:cubicBezTo>
                <a:cubicBezTo>
                  <a:pt x="222" y="116"/>
                  <a:pt x="222" y="116"/>
                  <a:pt x="221" y="116"/>
                </a:cubicBezTo>
                <a:close/>
                <a:moveTo>
                  <a:pt x="221" y="36"/>
                </a:moveTo>
                <a:cubicBezTo>
                  <a:pt x="221" y="36"/>
                  <a:pt x="221" y="35"/>
                  <a:pt x="222" y="35"/>
                </a:cubicBezTo>
                <a:cubicBezTo>
                  <a:pt x="221" y="35"/>
                  <a:pt x="221" y="35"/>
                  <a:pt x="221" y="35"/>
                </a:cubicBezTo>
                <a:cubicBezTo>
                  <a:pt x="221" y="35"/>
                  <a:pt x="220" y="35"/>
                  <a:pt x="220" y="35"/>
                </a:cubicBezTo>
                <a:cubicBezTo>
                  <a:pt x="220" y="36"/>
                  <a:pt x="220" y="36"/>
                  <a:pt x="221" y="36"/>
                </a:cubicBezTo>
                <a:close/>
                <a:moveTo>
                  <a:pt x="220" y="32"/>
                </a:moveTo>
                <a:cubicBezTo>
                  <a:pt x="220" y="32"/>
                  <a:pt x="220" y="32"/>
                  <a:pt x="220" y="32"/>
                </a:cubicBezTo>
                <a:cubicBezTo>
                  <a:pt x="220" y="33"/>
                  <a:pt x="220" y="33"/>
                  <a:pt x="221" y="33"/>
                </a:cubicBezTo>
                <a:cubicBezTo>
                  <a:pt x="221" y="33"/>
                  <a:pt x="221" y="33"/>
                  <a:pt x="221" y="33"/>
                </a:cubicBezTo>
                <a:cubicBezTo>
                  <a:pt x="221" y="33"/>
                  <a:pt x="221" y="33"/>
                  <a:pt x="221" y="33"/>
                </a:cubicBezTo>
                <a:cubicBezTo>
                  <a:pt x="221" y="33"/>
                  <a:pt x="220" y="32"/>
                  <a:pt x="220" y="32"/>
                </a:cubicBezTo>
                <a:close/>
                <a:moveTo>
                  <a:pt x="220" y="205"/>
                </a:moveTo>
                <a:cubicBezTo>
                  <a:pt x="220" y="205"/>
                  <a:pt x="220" y="205"/>
                  <a:pt x="220" y="205"/>
                </a:cubicBezTo>
                <a:cubicBezTo>
                  <a:pt x="220" y="205"/>
                  <a:pt x="221" y="205"/>
                  <a:pt x="221" y="205"/>
                </a:cubicBezTo>
                <a:cubicBezTo>
                  <a:pt x="221" y="205"/>
                  <a:pt x="220" y="205"/>
                  <a:pt x="220" y="205"/>
                </a:cubicBezTo>
                <a:cubicBezTo>
                  <a:pt x="220" y="205"/>
                  <a:pt x="220" y="205"/>
                  <a:pt x="220" y="205"/>
                </a:cubicBezTo>
                <a:close/>
                <a:moveTo>
                  <a:pt x="221" y="177"/>
                </a:moveTo>
                <a:cubicBezTo>
                  <a:pt x="221" y="177"/>
                  <a:pt x="221" y="177"/>
                  <a:pt x="221" y="176"/>
                </a:cubicBezTo>
                <a:cubicBezTo>
                  <a:pt x="221" y="176"/>
                  <a:pt x="221" y="176"/>
                  <a:pt x="221" y="176"/>
                </a:cubicBezTo>
                <a:cubicBezTo>
                  <a:pt x="221" y="176"/>
                  <a:pt x="220" y="176"/>
                  <a:pt x="220" y="176"/>
                </a:cubicBezTo>
                <a:cubicBezTo>
                  <a:pt x="220" y="176"/>
                  <a:pt x="220" y="176"/>
                  <a:pt x="220" y="177"/>
                </a:cubicBezTo>
                <a:cubicBezTo>
                  <a:pt x="220" y="177"/>
                  <a:pt x="220" y="177"/>
                  <a:pt x="220" y="177"/>
                </a:cubicBezTo>
                <a:cubicBezTo>
                  <a:pt x="221" y="177"/>
                  <a:pt x="221" y="177"/>
                  <a:pt x="221" y="177"/>
                </a:cubicBezTo>
                <a:close/>
                <a:moveTo>
                  <a:pt x="231" y="193"/>
                </a:moveTo>
                <a:cubicBezTo>
                  <a:pt x="231" y="193"/>
                  <a:pt x="231" y="193"/>
                  <a:pt x="231" y="193"/>
                </a:cubicBezTo>
                <a:cubicBezTo>
                  <a:pt x="231" y="193"/>
                  <a:pt x="231" y="193"/>
                  <a:pt x="231" y="193"/>
                </a:cubicBezTo>
                <a:cubicBezTo>
                  <a:pt x="231" y="193"/>
                  <a:pt x="231" y="193"/>
                  <a:pt x="231" y="193"/>
                </a:cubicBezTo>
                <a:close/>
                <a:moveTo>
                  <a:pt x="232" y="41"/>
                </a:moveTo>
                <a:cubicBezTo>
                  <a:pt x="232" y="41"/>
                  <a:pt x="231" y="41"/>
                  <a:pt x="231" y="41"/>
                </a:cubicBezTo>
                <a:cubicBezTo>
                  <a:pt x="231" y="41"/>
                  <a:pt x="231" y="41"/>
                  <a:pt x="231" y="41"/>
                </a:cubicBezTo>
                <a:cubicBezTo>
                  <a:pt x="231" y="41"/>
                  <a:pt x="231" y="41"/>
                  <a:pt x="231" y="41"/>
                </a:cubicBezTo>
                <a:cubicBezTo>
                  <a:pt x="231" y="41"/>
                  <a:pt x="232" y="41"/>
                  <a:pt x="232" y="41"/>
                </a:cubicBezTo>
                <a:close/>
                <a:moveTo>
                  <a:pt x="232" y="42"/>
                </a:moveTo>
                <a:cubicBezTo>
                  <a:pt x="232" y="42"/>
                  <a:pt x="232" y="42"/>
                  <a:pt x="232" y="42"/>
                </a:cubicBezTo>
                <a:cubicBezTo>
                  <a:pt x="232" y="42"/>
                  <a:pt x="232" y="42"/>
                  <a:pt x="232" y="42"/>
                </a:cubicBezTo>
                <a:cubicBezTo>
                  <a:pt x="232" y="42"/>
                  <a:pt x="232" y="42"/>
                  <a:pt x="232" y="42"/>
                </a:cubicBezTo>
                <a:cubicBezTo>
                  <a:pt x="232" y="42"/>
                  <a:pt x="232" y="42"/>
                  <a:pt x="232" y="42"/>
                </a:cubicBezTo>
                <a:close/>
                <a:moveTo>
                  <a:pt x="232" y="39"/>
                </a:moveTo>
                <a:cubicBezTo>
                  <a:pt x="233" y="39"/>
                  <a:pt x="233" y="39"/>
                  <a:pt x="233" y="38"/>
                </a:cubicBezTo>
                <a:cubicBezTo>
                  <a:pt x="233" y="38"/>
                  <a:pt x="233" y="38"/>
                  <a:pt x="233" y="38"/>
                </a:cubicBezTo>
                <a:cubicBezTo>
                  <a:pt x="233" y="38"/>
                  <a:pt x="233" y="38"/>
                  <a:pt x="233" y="38"/>
                </a:cubicBezTo>
                <a:cubicBezTo>
                  <a:pt x="233" y="38"/>
                  <a:pt x="232" y="38"/>
                  <a:pt x="232" y="38"/>
                </a:cubicBezTo>
                <a:cubicBezTo>
                  <a:pt x="232" y="38"/>
                  <a:pt x="232" y="38"/>
                  <a:pt x="232" y="38"/>
                </a:cubicBezTo>
                <a:cubicBezTo>
                  <a:pt x="231" y="38"/>
                  <a:pt x="231" y="38"/>
                  <a:pt x="231" y="39"/>
                </a:cubicBezTo>
                <a:cubicBezTo>
                  <a:pt x="231" y="39"/>
                  <a:pt x="231" y="39"/>
                  <a:pt x="231" y="40"/>
                </a:cubicBezTo>
                <a:cubicBezTo>
                  <a:pt x="232" y="40"/>
                  <a:pt x="232" y="40"/>
                  <a:pt x="232" y="40"/>
                </a:cubicBezTo>
                <a:cubicBezTo>
                  <a:pt x="232" y="40"/>
                  <a:pt x="232" y="40"/>
                  <a:pt x="232" y="39"/>
                </a:cubicBezTo>
                <a:cubicBezTo>
                  <a:pt x="232" y="39"/>
                  <a:pt x="232" y="39"/>
                  <a:pt x="232" y="39"/>
                </a:cubicBezTo>
                <a:close/>
                <a:moveTo>
                  <a:pt x="233" y="30"/>
                </a:moveTo>
                <a:cubicBezTo>
                  <a:pt x="232" y="30"/>
                  <a:pt x="232" y="30"/>
                  <a:pt x="232" y="30"/>
                </a:cubicBezTo>
                <a:cubicBezTo>
                  <a:pt x="232" y="30"/>
                  <a:pt x="232" y="30"/>
                  <a:pt x="232" y="30"/>
                </a:cubicBezTo>
                <a:cubicBezTo>
                  <a:pt x="232" y="30"/>
                  <a:pt x="232" y="30"/>
                  <a:pt x="232" y="30"/>
                </a:cubicBezTo>
                <a:cubicBezTo>
                  <a:pt x="232" y="30"/>
                  <a:pt x="232" y="30"/>
                  <a:pt x="233" y="30"/>
                </a:cubicBezTo>
                <a:close/>
                <a:moveTo>
                  <a:pt x="232" y="33"/>
                </a:moveTo>
                <a:cubicBezTo>
                  <a:pt x="233" y="33"/>
                  <a:pt x="233" y="33"/>
                  <a:pt x="233" y="34"/>
                </a:cubicBezTo>
                <a:cubicBezTo>
                  <a:pt x="233" y="34"/>
                  <a:pt x="233" y="34"/>
                  <a:pt x="233" y="34"/>
                </a:cubicBezTo>
                <a:cubicBezTo>
                  <a:pt x="233" y="33"/>
                  <a:pt x="233" y="33"/>
                  <a:pt x="233" y="33"/>
                </a:cubicBezTo>
                <a:cubicBezTo>
                  <a:pt x="233" y="33"/>
                  <a:pt x="232" y="33"/>
                  <a:pt x="232" y="33"/>
                </a:cubicBezTo>
                <a:close/>
                <a:moveTo>
                  <a:pt x="234" y="47"/>
                </a:moveTo>
                <a:cubicBezTo>
                  <a:pt x="234" y="48"/>
                  <a:pt x="234" y="48"/>
                  <a:pt x="235" y="48"/>
                </a:cubicBezTo>
                <a:cubicBezTo>
                  <a:pt x="235" y="48"/>
                  <a:pt x="235" y="48"/>
                  <a:pt x="235" y="48"/>
                </a:cubicBezTo>
                <a:cubicBezTo>
                  <a:pt x="235" y="48"/>
                  <a:pt x="235" y="47"/>
                  <a:pt x="235" y="47"/>
                </a:cubicBezTo>
                <a:cubicBezTo>
                  <a:pt x="234" y="47"/>
                  <a:pt x="234" y="47"/>
                  <a:pt x="234" y="47"/>
                </a:cubicBezTo>
                <a:close/>
                <a:moveTo>
                  <a:pt x="235" y="37"/>
                </a:moveTo>
                <a:cubicBezTo>
                  <a:pt x="235" y="37"/>
                  <a:pt x="236" y="37"/>
                  <a:pt x="236" y="37"/>
                </a:cubicBezTo>
                <a:cubicBezTo>
                  <a:pt x="236" y="37"/>
                  <a:pt x="235" y="37"/>
                  <a:pt x="235" y="36"/>
                </a:cubicBezTo>
                <a:cubicBezTo>
                  <a:pt x="235" y="36"/>
                  <a:pt x="235" y="37"/>
                  <a:pt x="234" y="37"/>
                </a:cubicBezTo>
                <a:cubicBezTo>
                  <a:pt x="235" y="37"/>
                  <a:pt x="235" y="37"/>
                  <a:pt x="235" y="37"/>
                </a:cubicBezTo>
                <a:close/>
                <a:moveTo>
                  <a:pt x="234" y="171"/>
                </a:moveTo>
                <a:cubicBezTo>
                  <a:pt x="234" y="171"/>
                  <a:pt x="234" y="171"/>
                  <a:pt x="234" y="171"/>
                </a:cubicBezTo>
                <a:cubicBezTo>
                  <a:pt x="234" y="171"/>
                  <a:pt x="234" y="171"/>
                  <a:pt x="234" y="171"/>
                </a:cubicBezTo>
                <a:cubicBezTo>
                  <a:pt x="234" y="171"/>
                  <a:pt x="234" y="171"/>
                  <a:pt x="234" y="171"/>
                </a:cubicBezTo>
                <a:cubicBezTo>
                  <a:pt x="234" y="171"/>
                  <a:pt x="234" y="171"/>
                  <a:pt x="234" y="171"/>
                </a:cubicBezTo>
                <a:close/>
                <a:moveTo>
                  <a:pt x="234" y="189"/>
                </a:moveTo>
                <a:cubicBezTo>
                  <a:pt x="233" y="190"/>
                  <a:pt x="233" y="190"/>
                  <a:pt x="234" y="190"/>
                </a:cubicBezTo>
                <a:cubicBezTo>
                  <a:pt x="234" y="190"/>
                  <a:pt x="234" y="190"/>
                  <a:pt x="235" y="190"/>
                </a:cubicBezTo>
                <a:cubicBezTo>
                  <a:pt x="235" y="190"/>
                  <a:pt x="234" y="190"/>
                  <a:pt x="234" y="189"/>
                </a:cubicBezTo>
                <a:cubicBezTo>
                  <a:pt x="234" y="189"/>
                  <a:pt x="234" y="189"/>
                  <a:pt x="234" y="189"/>
                </a:cubicBezTo>
                <a:cubicBezTo>
                  <a:pt x="234" y="189"/>
                  <a:pt x="234" y="189"/>
                  <a:pt x="234" y="189"/>
                </a:cubicBezTo>
                <a:close/>
                <a:moveTo>
                  <a:pt x="234" y="36"/>
                </a:moveTo>
                <a:cubicBezTo>
                  <a:pt x="234" y="36"/>
                  <a:pt x="234" y="36"/>
                  <a:pt x="233" y="36"/>
                </a:cubicBezTo>
                <a:cubicBezTo>
                  <a:pt x="233" y="36"/>
                  <a:pt x="233" y="36"/>
                  <a:pt x="233" y="36"/>
                </a:cubicBezTo>
                <a:cubicBezTo>
                  <a:pt x="233" y="36"/>
                  <a:pt x="233" y="36"/>
                  <a:pt x="233" y="36"/>
                </a:cubicBezTo>
                <a:cubicBezTo>
                  <a:pt x="233" y="36"/>
                  <a:pt x="234" y="36"/>
                  <a:pt x="234" y="36"/>
                </a:cubicBezTo>
                <a:close/>
                <a:moveTo>
                  <a:pt x="233" y="191"/>
                </a:moveTo>
                <a:cubicBezTo>
                  <a:pt x="233" y="191"/>
                  <a:pt x="233" y="191"/>
                  <a:pt x="233" y="191"/>
                </a:cubicBezTo>
                <a:cubicBezTo>
                  <a:pt x="233" y="191"/>
                  <a:pt x="233" y="191"/>
                  <a:pt x="233" y="191"/>
                </a:cubicBezTo>
                <a:cubicBezTo>
                  <a:pt x="233" y="191"/>
                  <a:pt x="233" y="191"/>
                  <a:pt x="233" y="191"/>
                </a:cubicBezTo>
                <a:cubicBezTo>
                  <a:pt x="233" y="191"/>
                  <a:pt x="233" y="191"/>
                  <a:pt x="233" y="191"/>
                </a:cubicBezTo>
                <a:close/>
                <a:moveTo>
                  <a:pt x="233" y="195"/>
                </a:moveTo>
                <a:cubicBezTo>
                  <a:pt x="233" y="195"/>
                  <a:pt x="233" y="195"/>
                  <a:pt x="233" y="195"/>
                </a:cubicBezTo>
                <a:cubicBezTo>
                  <a:pt x="233" y="196"/>
                  <a:pt x="234" y="196"/>
                  <a:pt x="234" y="196"/>
                </a:cubicBezTo>
                <a:cubicBezTo>
                  <a:pt x="235" y="197"/>
                  <a:pt x="235" y="196"/>
                  <a:pt x="235" y="196"/>
                </a:cubicBezTo>
                <a:cubicBezTo>
                  <a:pt x="236" y="195"/>
                  <a:pt x="235" y="195"/>
                  <a:pt x="235" y="195"/>
                </a:cubicBezTo>
                <a:cubicBezTo>
                  <a:pt x="235" y="195"/>
                  <a:pt x="234" y="194"/>
                  <a:pt x="234" y="194"/>
                </a:cubicBezTo>
                <a:cubicBezTo>
                  <a:pt x="234" y="194"/>
                  <a:pt x="234" y="194"/>
                  <a:pt x="234" y="194"/>
                </a:cubicBezTo>
                <a:cubicBezTo>
                  <a:pt x="233" y="194"/>
                  <a:pt x="233" y="194"/>
                  <a:pt x="233" y="195"/>
                </a:cubicBezTo>
                <a:close/>
                <a:moveTo>
                  <a:pt x="236" y="190"/>
                </a:moveTo>
                <a:cubicBezTo>
                  <a:pt x="236" y="190"/>
                  <a:pt x="236" y="190"/>
                  <a:pt x="236" y="190"/>
                </a:cubicBezTo>
                <a:cubicBezTo>
                  <a:pt x="236" y="189"/>
                  <a:pt x="235" y="190"/>
                  <a:pt x="235" y="190"/>
                </a:cubicBezTo>
                <a:cubicBezTo>
                  <a:pt x="235" y="190"/>
                  <a:pt x="235" y="190"/>
                  <a:pt x="235" y="190"/>
                </a:cubicBezTo>
                <a:cubicBezTo>
                  <a:pt x="235" y="191"/>
                  <a:pt x="236" y="190"/>
                  <a:pt x="236" y="190"/>
                </a:cubicBezTo>
                <a:close/>
                <a:moveTo>
                  <a:pt x="233" y="28"/>
                </a:moveTo>
                <a:cubicBezTo>
                  <a:pt x="233" y="28"/>
                  <a:pt x="233" y="28"/>
                  <a:pt x="233" y="28"/>
                </a:cubicBezTo>
                <a:cubicBezTo>
                  <a:pt x="233" y="28"/>
                  <a:pt x="233" y="28"/>
                  <a:pt x="233" y="28"/>
                </a:cubicBezTo>
                <a:cubicBezTo>
                  <a:pt x="233" y="28"/>
                  <a:pt x="233" y="28"/>
                  <a:pt x="233" y="28"/>
                </a:cubicBezTo>
                <a:close/>
                <a:moveTo>
                  <a:pt x="237" y="30"/>
                </a:moveTo>
                <a:cubicBezTo>
                  <a:pt x="237" y="30"/>
                  <a:pt x="237" y="30"/>
                  <a:pt x="236" y="30"/>
                </a:cubicBezTo>
                <a:cubicBezTo>
                  <a:pt x="237" y="30"/>
                  <a:pt x="237" y="30"/>
                  <a:pt x="237" y="30"/>
                </a:cubicBezTo>
                <a:cubicBezTo>
                  <a:pt x="238" y="30"/>
                  <a:pt x="239" y="30"/>
                  <a:pt x="239" y="29"/>
                </a:cubicBezTo>
                <a:cubicBezTo>
                  <a:pt x="239" y="28"/>
                  <a:pt x="239" y="28"/>
                  <a:pt x="238" y="28"/>
                </a:cubicBezTo>
                <a:cubicBezTo>
                  <a:pt x="238" y="29"/>
                  <a:pt x="238" y="29"/>
                  <a:pt x="237" y="30"/>
                </a:cubicBezTo>
                <a:close/>
                <a:moveTo>
                  <a:pt x="241" y="31"/>
                </a:moveTo>
                <a:cubicBezTo>
                  <a:pt x="240" y="31"/>
                  <a:pt x="240" y="31"/>
                  <a:pt x="240" y="31"/>
                </a:cubicBezTo>
                <a:cubicBezTo>
                  <a:pt x="240" y="31"/>
                  <a:pt x="240" y="31"/>
                  <a:pt x="240" y="31"/>
                </a:cubicBezTo>
                <a:cubicBezTo>
                  <a:pt x="239" y="31"/>
                  <a:pt x="239" y="31"/>
                  <a:pt x="239" y="31"/>
                </a:cubicBezTo>
                <a:cubicBezTo>
                  <a:pt x="239" y="31"/>
                  <a:pt x="239" y="32"/>
                  <a:pt x="239" y="32"/>
                </a:cubicBezTo>
                <a:cubicBezTo>
                  <a:pt x="240" y="31"/>
                  <a:pt x="240" y="32"/>
                  <a:pt x="240" y="33"/>
                </a:cubicBezTo>
                <a:cubicBezTo>
                  <a:pt x="240" y="33"/>
                  <a:pt x="241" y="33"/>
                  <a:pt x="241" y="33"/>
                </a:cubicBezTo>
                <a:cubicBezTo>
                  <a:pt x="241" y="33"/>
                  <a:pt x="241" y="32"/>
                  <a:pt x="241" y="32"/>
                </a:cubicBezTo>
                <a:cubicBezTo>
                  <a:pt x="241" y="32"/>
                  <a:pt x="241" y="31"/>
                  <a:pt x="241" y="31"/>
                </a:cubicBezTo>
                <a:cubicBezTo>
                  <a:pt x="241" y="31"/>
                  <a:pt x="242" y="31"/>
                  <a:pt x="242" y="30"/>
                </a:cubicBezTo>
                <a:cubicBezTo>
                  <a:pt x="242" y="30"/>
                  <a:pt x="241" y="30"/>
                  <a:pt x="241" y="30"/>
                </a:cubicBezTo>
                <a:cubicBezTo>
                  <a:pt x="241" y="30"/>
                  <a:pt x="240" y="30"/>
                  <a:pt x="240" y="30"/>
                </a:cubicBezTo>
                <a:cubicBezTo>
                  <a:pt x="240" y="30"/>
                  <a:pt x="240" y="30"/>
                  <a:pt x="240" y="30"/>
                </a:cubicBezTo>
                <a:cubicBezTo>
                  <a:pt x="239" y="30"/>
                  <a:pt x="239" y="30"/>
                  <a:pt x="240" y="30"/>
                </a:cubicBezTo>
                <a:cubicBezTo>
                  <a:pt x="240" y="30"/>
                  <a:pt x="240" y="31"/>
                  <a:pt x="241" y="31"/>
                </a:cubicBezTo>
                <a:close/>
                <a:moveTo>
                  <a:pt x="240" y="119"/>
                </a:moveTo>
                <a:cubicBezTo>
                  <a:pt x="240" y="119"/>
                  <a:pt x="240" y="119"/>
                  <a:pt x="240" y="119"/>
                </a:cubicBezTo>
                <a:cubicBezTo>
                  <a:pt x="240" y="119"/>
                  <a:pt x="239" y="119"/>
                  <a:pt x="239" y="119"/>
                </a:cubicBezTo>
                <a:cubicBezTo>
                  <a:pt x="240" y="119"/>
                  <a:pt x="240" y="119"/>
                  <a:pt x="240" y="120"/>
                </a:cubicBezTo>
                <a:cubicBezTo>
                  <a:pt x="240" y="120"/>
                  <a:pt x="240" y="120"/>
                  <a:pt x="240" y="119"/>
                </a:cubicBezTo>
                <a:close/>
                <a:moveTo>
                  <a:pt x="240" y="124"/>
                </a:moveTo>
                <a:cubicBezTo>
                  <a:pt x="240" y="124"/>
                  <a:pt x="240" y="124"/>
                  <a:pt x="240" y="124"/>
                </a:cubicBezTo>
                <a:cubicBezTo>
                  <a:pt x="240" y="124"/>
                  <a:pt x="240" y="124"/>
                  <a:pt x="240" y="124"/>
                </a:cubicBezTo>
                <a:cubicBezTo>
                  <a:pt x="240" y="124"/>
                  <a:pt x="240" y="124"/>
                  <a:pt x="240" y="124"/>
                </a:cubicBezTo>
                <a:cubicBezTo>
                  <a:pt x="240" y="124"/>
                  <a:pt x="240" y="124"/>
                  <a:pt x="240" y="124"/>
                </a:cubicBezTo>
                <a:close/>
                <a:moveTo>
                  <a:pt x="240" y="36"/>
                </a:moveTo>
                <a:cubicBezTo>
                  <a:pt x="240" y="35"/>
                  <a:pt x="240" y="35"/>
                  <a:pt x="240" y="35"/>
                </a:cubicBezTo>
                <a:cubicBezTo>
                  <a:pt x="240" y="35"/>
                  <a:pt x="240" y="35"/>
                  <a:pt x="240" y="35"/>
                </a:cubicBezTo>
                <a:cubicBezTo>
                  <a:pt x="240" y="35"/>
                  <a:pt x="240" y="35"/>
                  <a:pt x="240" y="35"/>
                </a:cubicBezTo>
                <a:cubicBezTo>
                  <a:pt x="240" y="35"/>
                  <a:pt x="240" y="35"/>
                  <a:pt x="240" y="36"/>
                </a:cubicBezTo>
                <a:close/>
                <a:moveTo>
                  <a:pt x="240" y="122"/>
                </a:moveTo>
                <a:cubicBezTo>
                  <a:pt x="240" y="122"/>
                  <a:pt x="240" y="122"/>
                  <a:pt x="240" y="122"/>
                </a:cubicBezTo>
                <a:cubicBezTo>
                  <a:pt x="240" y="122"/>
                  <a:pt x="240" y="122"/>
                  <a:pt x="240" y="122"/>
                </a:cubicBezTo>
                <a:cubicBezTo>
                  <a:pt x="240" y="122"/>
                  <a:pt x="240" y="122"/>
                  <a:pt x="240" y="122"/>
                </a:cubicBezTo>
                <a:close/>
                <a:moveTo>
                  <a:pt x="241" y="40"/>
                </a:moveTo>
                <a:cubicBezTo>
                  <a:pt x="241" y="39"/>
                  <a:pt x="241" y="39"/>
                  <a:pt x="241" y="39"/>
                </a:cubicBezTo>
                <a:cubicBezTo>
                  <a:pt x="240" y="39"/>
                  <a:pt x="240" y="39"/>
                  <a:pt x="240" y="39"/>
                </a:cubicBezTo>
                <a:cubicBezTo>
                  <a:pt x="240" y="39"/>
                  <a:pt x="240" y="40"/>
                  <a:pt x="240" y="40"/>
                </a:cubicBezTo>
                <a:cubicBezTo>
                  <a:pt x="240" y="40"/>
                  <a:pt x="240" y="40"/>
                  <a:pt x="241" y="40"/>
                </a:cubicBezTo>
                <a:close/>
                <a:moveTo>
                  <a:pt x="241" y="118"/>
                </a:moveTo>
                <a:cubicBezTo>
                  <a:pt x="241" y="118"/>
                  <a:pt x="241" y="119"/>
                  <a:pt x="241" y="119"/>
                </a:cubicBezTo>
                <a:cubicBezTo>
                  <a:pt x="241" y="119"/>
                  <a:pt x="241" y="118"/>
                  <a:pt x="241" y="118"/>
                </a:cubicBezTo>
                <a:cubicBezTo>
                  <a:pt x="241" y="118"/>
                  <a:pt x="241" y="118"/>
                  <a:pt x="241" y="118"/>
                </a:cubicBezTo>
                <a:cubicBezTo>
                  <a:pt x="241" y="118"/>
                  <a:pt x="241" y="118"/>
                  <a:pt x="241" y="118"/>
                </a:cubicBezTo>
                <a:close/>
                <a:moveTo>
                  <a:pt x="241" y="43"/>
                </a:moveTo>
                <a:cubicBezTo>
                  <a:pt x="241" y="43"/>
                  <a:pt x="242" y="42"/>
                  <a:pt x="242" y="42"/>
                </a:cubicBezTo>
                <a:cubicBezTo>
                  <a:pt x="242" y="42"/>
                  <a:pt x="242" y="42"/>
                  <a:pt x="242" y="42"/>
                </a:cubicBezTo>
                <a:cubicBezTo>
                  <a:pt x="242" y="42"/>
                  <a:pt x="242" y="42"/>
                  <a:pt x="242" y="42"/>
                </a:cubicBezTo>
                <a:cubicBezTo>
                  <a:pt x="242" y="41"/>
                  <a:pt x="242" y="41"/>
                  <a:pt x="242" y="41"/>
                </a:cubicBezTo>
                <a:cubicBezTo>
                  <a:pt x="242" y="41"/>
                  <a:pt x="241" y="41"/>
                  <a:pt x="241" y="41"/>
                </a:cubicBezTo>
                <a:cubicBezTo>
                  <a:pt x="241" y="41"/>
                  <a:pt x="241" y="42"/>
                  <a:pt x="241" y="42"/>
                </a:cubicBezTo>
                <a:cubicBezTo>
                  <a:pt x="241" y="42"/>
                  <a:pt x="240" y="43"/>
                  <a:pt x="241" y="43"/>
                </a:cubicBezTo>
                <a:close/>
                <a:moveTo>
                  <a:pt x="238" y="40"/>
                </a:moveTo>
                <a:cubicBezTo>
                  <a:pt x="238" y="40"/>
                  <a:pt x="238" y="40"/>
                  <a:pt x="238" y="40"/>
                </a:cubicBezTo>
                <a:cubicBezTo>
                  <a:pt x="238" y="40"/>
                  <a:pt x="238" y="40"/>
                  <a:pt x="238" y="40"/>
                </a:cubicBezTo>
                <a:cubicBezTo>
                  <a:pt x="238" y="40"/>
                  <a:pt x="238" y="40"/>
                  <a:pt x="239" y="40"/>
                </a:cubicBezTo>
                <a:cubicBezTo>
                  <a:pt x="239" y="40"/>
                  <a:pt x="239" y="40"/>
                  <a:pt x="239" y="40"/>
                </a:cubicBezTo>
                <a:cubicBezTo>
                  <a:pt x="239" y="40"/>
                  <a:pt x="239" y="40"/>
                  <a:pt x="238" y="40"/>
                </a:cubicBezTo>
                <a:close/>
                <a:moveTo>
                  <a:pt x="238" y="43"/>
                </a:moveTo>
                <a:cubicBezTo>
                  <a:pt x="238" y="43"/>
                  <a:pt x="238" y="43"/>
                  <a:pt x="238" y="43"/>
                </a:cubicBezTo>
                <a:cubicBezTo>
                  <a:pt x="238" y="43"/>
                  <a:pt x="238" y="43"/>
                  <a:pt x="238" y="43"/>
                </a:cubicBezTo>
                <a:cubicBezTo>
                  <a:pt x="238" y="43"/>
                  <a:pt x="238" y="43"/>
                  <a:pt x="238" y="43"/>
                </a:cubicBezTo>
                <a:cubicBezTo>
                  <a:pt x="238" y="43"/>
                  <a:pt x="238" y="43"/>
                  <a:pt x="238" y="43"/>
                </a:cubicBezTo>
                <a:close/>
                <a:moveTo>
                  <a:pt x="237" y="42"/>
                </a:moveTo>
                <a:cubicBezTo>
                  <a:pt x="238" y="42"/>
                  <a:pt x="238" y="42"/>
                  <a:pt x="238" y="42"/>
                </a:cubicBezTo>
                <a:cubicBezTo>
                  <a:pt x="238" y="42"/>
                  <a:pt x="238" y="42"/>
                  <a:pt x="238" y="42"/>
                </a:cubicBezTo>
                <a:cubicBezTo>
                  <a:pt x="238" y="42"/>
                  <a:pt x="238" y="42"/>
                  <a:pt x="238" y="42"/>
                </a:cubicBezTo>
                <a:cubicBezTo>
                  <a:pt x="238" y="42"/>
                  <a:pt x="238" y="42"/>
                  <a:pt x="237" y="42"/>
                </a:cubicBezTo>
                <a:close/>
                <a:moveTo>
                  <a:pt x="238" y="38"/>
                </a:moveTo>
                <a:cubicBezTo>
                  <a:pt x="238" y="38"/>
                  <a:pt x="239" y="37"/>
                  <a:pt x="239" y="37"/>
                </a:cubicBezTo>
                <a:cubicBezTo>
                  <a:pt x="239" y="37"/>
                  <a:pt x="238" y="37"/>
                  <a:pt x="238" y="37"/>
                </a:cubicBezTo>
                <a:cubicBezTo>
                  <a:pt x="238" y="37"/>
                  <a:pt x="238" y="37"/>
                  <a:pt x="238" y="37"/>
                </a:cubicBezTo>
                <a:cubicBezTo>
                  <a:pt x="237" y="37"/>
                  <a:pt x="237" y="37"/>
                  <a:pt x="237" y="37"/>
                </a:cubicBezTo>
                <a:cubicBezTo>
                  <a:pt x="238" y="37"/>
                  <a:pt x="238" y="38"/>
                  <a:pt x="238" y="38"/>
                </a:cubicBezTo>
                <a:close/>
                <a:moveTo>
                  <a:pt x="238" y="185"/>
                </a:moveTo>
                <a:cubicBezTo>
                  <a:pt x="238" y="185"/>
                  <a:pt x="238" y="185"/>
                  <a:pt x="238" y="185"/>
                </a:cubicBezTo>
                <a:cubicBezTo>
                  <a:pt x="238" y="185"/>
                  <a:pt x="238" y="185"/>
                  <a:pt x="238" y="185"/>
                </a:cubicBezTo>
                <a:cubicBezTo>
                  <a:pt x="238" y="185"/>
                  <a:pt x="238" y="185"/>
                  <a:pt x="238" y="185"/>
                </a:cubicBezTo>
                <a:close/>
                <a:moveTo>
                  <a:pt x="237" y="50"/>
                </a:moveTo>
                <a:cubicBezTo>
                  <a:pt x="237" y="50"/>
                  <a:pt x="237" y="50"/>
                  <a:pt x="237" y="50"/>
                </a:cubicBezTo>
                <a:cubicBezTo>
                  <a:pt x="237" y="50"/>
                  <a:pt x="237" y="50"/>
                  <a:pt x="237" y="50"/>
                </a:cubicBezTo>
                <a:cubicBezTo>
                  <a:pt x="237" y="50"/>
                  <a:pt x="237" y="49"/>
                  <a:pt x="237" y="49"/>
                </a:cubicBezTo>
                <a:cubicBezTo>
                  <a:pt x="237" y="49"/>
                  <a:pt x="237" y="50"/>
                  <a:pt x="237" y="50"/>
                </a:cubicBezTo>
                <a:close/>
                <a:moveTo>
                  <a:pt x="237" y="119"/>
                </a:moveTo>
                <a:cubicBezTo>
                  <a:pt x="237" y="119"/>
                  <a:pt x="237" y="120"/>
                  <a:pt x="237" y="120"/>
                </a:cubicBezTo>
                <a:cubicBezTo>
                  <a:pt x="237" y="120"/>
                  <a:pt x="237" y="120"/>
                  <a:pt x="237" y="120"/>
                </a:cubicBezTo>
                <a:cubicBezTo>
                  <a:pt x="237" y="120"/>
                  <a:pt x="237" y="119"/>
                  <a:pt x="237" y="119"/>
                </a:cubicBezTo>
                <a:close/>
                <a:moveTo>
                  <a:pt x="240" y="184"/>
                </a:moveTo>
                <a:cubicBezTo>
                  <a:pt x="240" y="184"/>
                  <a:pt x="240" y="184"/>
                  <a:pt x="240" y="184"/>
                </a:cubicBezTo>
                <a:cubicBezTo>
                  <a:pt x="240" y="184"/>
                  <a:pt x="241" y="184"/>
                  <a:pt x="241" y="184"/>
                </a:cubicBezTo>
                <a:cubicBezTo>
                  <a:pt x="241" y="183"/>
                  <a:pt x="240" y="183"/>
                  <a:pt x="240" y="183"/>
                </a:cubicBezTo>
                <a:cubicBezTo>
                  <a:pt x="240" y="183"/>
                  <a:pt x="240" y="184"/>
                  <a:pt x="240" y="184"/>
                </a:cubicBezTo>
                <a:close/>
                <a:moveTo>
                  <a:pt x="243" y="40"/>
                </a:moveTo>
                <a:cubicBezTo>
                  <a:pt x="243" y="40"/>
                  <a:pt x="243" y="40"/>
                  <a:pt x="243" y="40"/>
                </a:cubicBezTo>
                <a:cubicBezTo>
                  <a:pt x="243" y="40"/>
                  <a:pt x="242" y="40"/>
                  <a:pt x="242" y="40"/>
                </a:cubicBezTo>
                <a:cubicBezTo>
                  <a:pt x="242" y="40"/>
                  <a:pt x="242" y="40"/>
                  <a:pt x="243" y="40"/>
                </a:cubicBezTo>
                <a:cubicBezTo>
                  <a:pt x="243" y="40"/>
                  <a:pt x="243" y="40"/>
                  <a:pt x="243" y="40"/>
                </a:cubicBezTo>
                <a:close/>
                <a:moveTo>
                  <a:pt x="243" y="83"/>
                </a:moveTo>
                <a:cubicBezTo>
                  <a:pt x="243" y="83"/>
                  <a:pt x="243" y="83"/>
                  <a:pt x="243" y="83"/>
                </a:cubicBezTo>
                <a:cubicBezTo>
                  <a:pt x="243" y="83"/>
                  <a:pt x="243" y="83"/>
                  <a:pt x="243" y="83"/>
                </a:cubicBezTo>
                <a:cubicBezTo>
                  <a:pt x="243" y="83"/>
                  <a:pt x="243" y="83"/>
                  <a:pt x="243" y="83"/>
                </a:cubicBezTo>
                <a:cubicBezTo>
                  <a:pt x="243" y="83"/>
                  <a:pt x="243" y="83"/>
                  <a:pt x="243" y="83"/>
                </a:cubicBezTo>
                <a:close/>
                <a:moveTo>
                  <a:pt x="243" y="123"/>
                </a:moveTo>
                <a:cubicBezTo>
                  <a:pt x="242" y="123"/>
                  <a:pt x="242" y="123"/>
                  <a:pt x="242" y="123"/>
                </a:cubicBezTo>
                <a:cubicBezTo>
                  <a:pt x="242" y="123"/>
                  <a:pt x="242" y="123"/>
                  <a:pt x="243" y="124"/>
                </a:cubicBezTo>
                <a:cubicBezTo>
                  <a:pt x="243" y="123"/>
                  <a:pt x="243" y="123"/>
                  <a:pt x="243" y="123"/>
                </a:cubicBezTo>
                <a:cubicBezTo>
                  <a:pt x="243" y="123"/>
                  <a:pt x="243" y="123"/>
                  <a:pt x="243" y="123"/>
                </a:cubicBezTo>
                <a:close/>
                <a:moveTo>
                  <a:pt x="242" y="120"/>
                </a:moveTo>
                <a:cubicBezTo>
                  <a:pt x="242" y="120"/>
                  <a:pt x="242" y="120"/>
                  <a:pt x="242" y="120"/>
                </a:cubicBezTo>
                <a:cubicBezTo>
                  <a:pt x="242" y="120"/>
                  <a:pt x="242" y="120"/>
                  <a:pt x="242" y="120"/>
                </a:cubicBezTo>
                <a:cubicBezTo>
                  <a:pt x="242" y="120"/>
                  <a:pt x="242" y="120"/>
                  <a:pt x="242" y="120"/>
                </a:cubicBezTo>
                <a:cubicBezTo>
                  <a:pt x="242" y="120"/>
                  <a:pt x="242" y="120"/>
                  <a:pt x="242" y="120"/>
                </a:cubicBezTo>
                <a:close/>
                <a:moveTo>
                  <a:pt x="243" y="176"/>
                </a:moveTo>
                <a:cubicBezTo>
                  <a:pt x="243" y="176"/>
                  <a:pt x="243" y="176"/>
                  <a:pt x="244" y="176"/>
                </a:cubicBezTo>
                <a:cubicBezTo>
                  <a:pt x="243" y="176"/>
                  <a:pt x="243" y="176"/>
                  <a:pt x="243" y="176"/>
                </a:cubicBezTo>
                <a:cubicBezTo>
                  <a:pt x="243" y="176"/>
                  <a:pt x="243" y="176"/>
                  <a:pt x="243" y="176"/>
                </a:cubicBezTo>
                <a:cubicBezTo>
                  <a:pt x="243" y="176"/>
                  <a:pt x="243" y="176"/>
                  <a:pt x="243" y="176"/>
                </a:cubicBezTo>
                <a:close/>
                <a:moveTo>
                  <a:pt x="246" y="28"/>
                </a:moveTo>
                <a:cubicBezTo>
                  <a:pt x="246" y="29"/>
                  <a:pt x="247" y="29"/>
                  <a:pt x="247" y="29"/>
                </a:cubicBezTo>
                <a:cubicBezTo>
                  <a:pt x="247" y="29"/>
                  <a:pt x="248" y="28"/>
                  <a:pt x="247" y="28"/>
                </a:cubicBezTo>
                <a:cubicBezTo>
                  <a:pt x="247" y="27"/>
                  <a:pt x="247" y="27"/>
                  <a:pt x="247" y="27"/>
                </a:cubicBezTo>
                <a:cubicBezTo>
                  <a:pt x="246" y="28"/>
                  <a:pt x="246" y="28"/>
                  <a:pt x="246" y="28"/>
                </a:cubicBezTo>
                <a:close/>
                <a:moveTo>
                  <a:pt x="247" y="25"/>
                </a:moveTo>
                <a:cubicBezTo>
                  <a:pt x="247" y="25"/>
                  <a:pt x="247" y="25"/>
                  <a:pt x="247" y="25"/>
                </a:cubicBezTo>
                <a:cubicBezTo>
                  <a:pt x="247" y="25"/>
                  <a:pt x="247" y="25"/>
                  <a:pt x="247" y="25"/>
                </a:cubicBezTo>
                <a:cubicBezTo>
                  <a:pt x="247" y="25"/>
                  <a:pt x="246" y="25"/>
                  <a:pt x="246" y="25"/>
                </a:cubicBezTo>
                <a:cubicBezTo>
                  <a:pt x="246" y="25"/>
                  <a:pt x="246" y="25"/>
                  <a:pt x="247" y="25"/>
                </a:cubicBezTo>
                <a:close/>
                <a:moveTo>
                  <a:pt x="247" y="25"/>
                </a:moveTo>
                <a:cubicBezTo>
                  <a:pt x="247" y="25"/>
                  <a:pt x="247" y="25"/>
                  <a:pt x="247" y="25"/>
                </a:cubicBezTo>
                <a:cubicBezTo>
                  <a:pt x="247" y="25"/>
                  <a:pt x="247" y="25"/>
                  <a:pt x="247" y="25"/>
                </a:cubicBezTo>
                <a:cubicBezTo>
                  <a:pt x="247" y="25"/>
                  <a:pt x="247" y="25"/>
                  <a:pt x="247" y="25"/>
                </a:cubicBezTo>
                <a:close/>
                <a:moveTo>
                  <a:pt x="251" y="31"/>
                </a:moveTo>
                <a:cubicBezTo>
                  <a:pt x="251" y="31"/>
                  <a:pt x="251" y="30"/>
                  <a:pt x="250" y="30"/>
                </a:cubicBezTo>
                <a:cubicBezTo>
                  <a:pt x="250" y="30"/>
                  <a:pt x="249" y="30"/>
                  <a:pt x="249" y="30"/>
                </a:cubicBezTo>
                <a:cubicBezTo>
                  <a:pt x="249" y="29"/>
                  <a:pt x="248" y="29"/>
                  <a:pt x="248" y="29"/>
                </a:cubicBezTo>
                <a:cubicBezTo>
                  <a:pt x="247" y="29"/>
                  <a:pt x="247" y="30"/>
                  <a:pt x="247" y="30"/>
                </a:cubicBezTo>
                <a:cubicBezTo>
                  <a:pt x="247" y="31"/>
                  <a:pt x="247" y="31"/>
                  <a:pt x="248" y="31"/>
                </a:cubicBezTo>
                <a:cubicBezTo>
                  <a:pt x="248" y="31"/>
                  <a:pt x="249" y="31"/>
                  <a:pt x="249" y="31"/>
                </a:cubicBezTo>
                <a:cubicBezTo>
                  <a:pt x="250" y="32"/>
                  <a:pt x="250" y="31"/>
                  <a:pt x="250" y="31"/>
                </a:cubicBezTo>
                <a:cubicBezTo>
                  <a:pt x="251" y="31"/>
                  <a:pt x="251" y="31"/>
                  <a:pt x="251" y="31"/>
                </a:cubicBezTo>
                <a:close/>
                <a:moveTo>
                  <a:pt x="251" y="122"/>
                </a:moveTo>
                <a:cubicBezTo>
                  <a:pt x="251" y="122"/>
                  <a:pt x="251" y="122"/>
                  <a:pt x="251" y="122"/>
                </a:cubicBezTo>
                <a:cubicBezTo>
                  <a:pt x="251" y="122"/>
                  <a:pt x="251" y="122"/>
                  <a:pt x="251" y="122"/>
                </a:cubicBezTo>
                <a:cubicBezTo>
                  <a:pt x="251" y="121"/>
                  <a:pt x="251" y="121"/>
                  <a:pt x="251" y="121"/>
                </a:cubicBezTo>
                <a:cubicBezTo>
                  <a:pt x="251" y="121"/>
                  <a:pt x="251" y="121"/>
                  <a:pt x="251" y="122"/>
                </a:cubicBezTo>
                <a:close/>
                <a:moveTo>
                  <a:pt x="250" y="150"/>
                </a:moveTo>
                <a:cubicBezTo>
                  <a:pt x="250" y="150"/>
                  <a:pt x="250" y="150"/>
                  <a:pt x="250" y="150"/>
                </a:cubicBezTo>
                <a:cubicBezTo>
                  <a:pt x="250" y="150"/>
                  <a:pt x="250" y="150"/>
                  <a:pt x="250" y="150"/>
                </a:cubicBezTo>
                <a:cubicBezTo>
                  <a:pt x="250" y="150"/>
                  <a:pt x="251" y="150"/>
                  <a:pt x="251" y="150"/>
                </a:cubicBezTo>
                <a:cubicBezTo>
                  <a:pt x="251" y="150"/>
                  <a:pt x="250" y="150"/>
                  <a:pt x="250" y="150"/>
                </a:cubicBezTo>
                <a:close/>
                <a:moveTo>
                  <a:pt x="250" y="125"/>
                </a:moveTo>
                <a:cubicBezTo>
                  <a:pt x="250" y="125"/>
                  <a:pt x="250" y="125"/>
                  <a:pt x="250" y="125"/>
                </a:cubicBezTo>
                <a:cubicBezTo>
                  <a:pt x="250" y="125"/>
                  <a:pt x="250" y="125"/>
                  <a:pt x="250" y="125"/>
                </a:cubicBezTo>
                <a:cubicBezTo>
                  <a:pt x="250" y="125"/>
                  <a:pt x="250" y="125"/>
                  <a:pt x="250" y="125"/>
                </a:cubicBezTo>
                <a:cubicBezTo>
                  <a:pt x="250" y="125"/>
                  <a:pt x="250" y="125"/>
                  <a:pt x="250" y="125"/>
                </a:cubicBezTo>
                <a:close/>
                <a:moveTo>
                  <a:pt x="249" y="40"/>
                </a:moveTo>
                <a:cubicBezTo>
                  <a:pt x="249" y="40"/>
                  <a:pt x="249" y="40"/>
                  <a:pt x="249" y="40"/>
                </a:cubicBezTo>
                <a:cubicBezTo>
                  <a:pt x="249" y="40"/>
                  <a:pt x="249" y="40"/>
                  <a:pt x="249" y="41"/>
                </a:cubicBezTo>
                <a:cubicBezTo>
                  <a:pt x="249" y="40"/>
                  <a:pt x="249" y="40"/>
                  <a:pt x="249" y="40"/>
                </a:cubicBezTo>
                <a:cubicBezTo>
                  <a:pt x="249" y="40"/>
                  <a:pt x="249" y="40"/>
                  <a:pt x="249" y="40"/>
                </a:cubicBezTo>
                <a:close/>
                <a:moveTo>
                  <a:pt x="247" y="187"/>
                </a:moveTo>
                <a:cubicBezTo>
                  <a:pt x="247" y="187"/>
                  <a:pt x="247" y="187"/>
                  <a:pt x="247" y="187"/>
                </a:cubicBezTo>
                <a:cubicBezTo>
                  <a:pt x="247" y="187"/>
                  <a:pt x="247" y="187"/>
                  <a:pt x="247" y="187"/>
                </a:cubicBezTo>
                <a:cubicBezTo>
                  <a:pt x="247" y="187"/>
                  <a:pt x="247" y="187"/>
                  <a:pt x="247" y="187"/>
                </a:cubicBezTo>
                <a:cubicBezTo>
                  <a:pt x="247" y="187"/>
                  <a:pt x="247" y="187"/>
                  <a:pt x="247" y="187"/>
                </a:cubicBezTo>
                <a:close/>
                <a:moveTo>
                  <a:pt x="246" y="31"/>
                </a:moveTo>
                <a:cubicBezTo>
                  <a:pt x="246" y="31"/>
                  <a:pt x="246" y="31"/>
                  <a:pt x="246" y="31"/>
                </a:cubicBezTo>
                <a:cubicBezTo>
                  <a:pt x="245" y="31"/>
                  <a:pt x="245" y="32"/>
                  <a:pt x="245" y="33"/>
                </a:cubicBezTo>
                <a:cubicBezTo>
                  <a:pt x="245" y="33"/>
                  <a:pt x="245" y="33"/>
                  <a:pt x="245" y="33"/>
                </a:cubicBezTo>
                <a:cubicBezTo>
                  <a:pt x="246" y="32"/>
                  <a:pt x="247" y="32"/>
                  <a:pt x="246" y="31"/>
                </a:cubicBezTo>
                <a:cubicBezTo>
                  <a:pt x="247" y="31"/>
                  <a:pt x="246" y="31"/>
                  <a:pt x="246" y="31"/>
                </a:cubicBezTo>
                <a:close/>
                <a:moveTo>
                  <a:pt x="245" y="51"/>
                </a:moveTo>
                <a:cubicBezTo>
                  <a:pt x="245" y="50"/>
                  <a:pt x="244" y="50"/>
                  <a:pt x="244" y="51"/>
                </a:cubicBezTo>
                <a:cubicBezTo>
                  <a:pt x="244" y="51"/>
                  <a:pt x="244" y="51"/>
                  <a:pt x="244" y="51"/>
                </a:cubicBezTo>
                <a:cubicBezTo>
                  <a:pt x="244" y="51"/>
                  <a:pt x="244" y="51"/>
                  <a:pt x="244" y="51"/>
                </a:cubicBezTo>
                <a:cubicBezTo>
                  <a:pt x="244" y="51"/>
                  <a:pt x="245" y="51"/>
                  <a:pt x="245" y="51"/>
                </a:cubicBezTo>
                <a:cubicBezTo>
                  <a:pt x="245" y="51"/>
                  <a:pt x="245" y="51"/>
                  <a:pt x="245" y="51"/>
                </a:cubicBezTo>
                <a:cubicBezTo>
                  <a:pt x="245" y="51"/>
                  <a:pt x="245" y="51"/>
                  <a:pt x="245" y="51"/>
                </a:cubicBezTo>
                <a:close/>
                <a:moveTo>
                  <a:pt x="244" y="115"/>
                </a:moveTo>
                <a:cubicBezTo>
                  <a:pt x="244" y="115"/>
                  <a:pt x="244" y="115"/>
                  <a:pt x="244" y="115"/>
                </a:cubicBezTo>
                <a:cubicBezTo>
                  <a:pt x="244" y="115"/>
                  <a:pt x="244" y="115"/>
                  <a:pt x="244" y="115"/>
                </a:cubicBezTo>
                <a:cubicBezTo>
                  <a:pt x="244" y="115"/>
                  <a:pt x="244" y="115"/>
                  <a:pt x="244" y="115"/>
                </a:cubicBezTo>
                <a:close/>
                <a:moveTo>
                  <a:pt x="244" y="43"/>
                </a:moveTo>
                <a:cubicBezTo>
                  <a:pt x="244" y="43"/>
                  <a:pt x="244" y="43"/>
                  <a:pt x="244" y="43"/>
                </a:cubicBezTo>
                <a:cubicBezTo>
                  <a:pt x="244" y="43"/>
                  <a:pt x="244" y="43"/>
                  <a:pt x="244" y="43"/>
                </a:cubicBezTo>
                <a:cubicBezTo>
                  <a:pt x="244" y="43"/>
                  <a:pt x="244" y="43"/>
                  <a:pt x="244" y="43"/>
                </a:cubicBezTo>
                <a:cubicBezTo>
                  <a:pt x="244" y="43"/>
                  <a:pt x="244" y="43"/>
                  <a:pt x="244" y="43"/>
                </a:cubicBezTo>
                <a:close/>
                <a:moveTo>
                  <a:pt x="244" y="33"/>
                </a:moveTo>
                <a:cubicBezTo>
                  <a:pt x="244" y="33"/>
                  <a:pt x="244" y="33"/>
                  <a:pt x="244" y="33"/>
                </a:cubicBezTo>
                <a:cubicBezTo>
                  <a:pt x="243" y="33"/>
                  <a:pt x="243" y="33"/>
                  <a:pt x="243" y="33"/>
                </a:cubicBezTo>
                <a:cubicBezTo>
                  <a:pt x="243" y="33"/>
                  <a:pt x="244" y="34"/>
                  <a:pt x="244" y="34"/>
                </a:cubicBezTo>
                <a:cubicBezTo>
                  <a:pt x="244" y="34"/>
                  <a:pt x="244" y="34"/>
                  <a:pt x="244" y="33"/>
                </a:cubicBezTo>
                <a:close/>
                <a:moveTo>
                  <a:pt x="246" y="34"/>
                </a:moveTo>
                <a:cubicBezTo>
                  <a:pt x="246" y="34"/>
                  <a:pt x="246" y="34"/>
                  <a:pt x="246" y="34"/>
                </a:cubicBezTo>
                <a:cubicBezTo>
                  <a:pt x="246" y="34"/>
                  <a:pt x="246" y="33"/>
                  <a:pt x="246" y="33"/>
                </a:cubicBezTo>
                <a:cubicBezTo>
                  <a:pt x="245" y="33"/>
                  <a:pt x="245" y="34"/>
                  <a:pt x="245" y="34"/>
                </a:cubicBezTo>
                <a:cubicBezTo>
                  <a:pt x="245" y="34"/>
                  <a:pt x="245" y="34"/>
                  <a:pt x="246" y="34"/>
                </a:cubicBezTo>
                <a:close/>
                <a:moveTo>
                  <a:pt x="247" y="195"/>
                </a:moveTo>
                <a:cubicBezTo>
                  <a:pt x="247" y="195"/>
                  <a:pt x="247" y="195"/>
                  <a:pt x="247" y="195"/>
                </a:cubicBezTo>
                <a:cubicBezTo>
                  <a:pt x="248" y="195"/>
                  <a:pt x="248" y="195"/>
                  <a:pt x="248" y="195"/>
                </a:cubicBezTo>
                <a:cubicBezTo>
                  <a:pt x="248" y="195"/>
                  <a:pt x="247" y="195"/>
                  <a:pt x="247" y="194"/>
                </a:cubicBezTo>
                <a:cubicBezTo>
                  <a:pt x="247" y="195"/>
                  <a:pt x="247" y="195"/>
                  <a:pt x="247" y="195"/>
                </a:cubicBezTo>
                <a:close/>
                <a:moveTo>
                  <a:pt x="249" y="36"/>
                </a:moveTo>
                <a:cubicBezTo>
                  <a:pt x="249" y="36"/>
                  <a:pt x="249" y="36"/>
                  <a:pt x="249" y="36"/>
                </a:cubicBezTo>
                <a:cubicBezTo>
                  <a:pt x="249" y="35"/>
                  <a:pt x="249" y="34"/>
                  <a:pt x="248" y="34"/>
                </a:cubicBezTo>
                <a:cubicBezTo>
                  <a:pt x="248" y="34"/>
                  <a:pt x="248" y="34"/>
                  <a:pt x="248" y="34"/>
                </a:cubicBezTo>
                <a:cubicBezTo>
                  <a:pt x="248" y="34"/>
                  <a:pt x="248" y="35"/>
                  <a:pt x="248" y="35"/>
                </a:cubicBezTo>
                <a:cubicBezTo>
                  <a:pt x="248" y="35"/>
                  <a:pt x="248" y="35"/>
                  <a:pt x="249" y="36"/>
                </a:cubicBezTo>
                <a:close/>
                <a:moveTo>
                  <a:pt x="249" y="37"/>
                </a:moveTo>
                <a:cubicBezTo>
                  <a:pt x="249" y="37"/>
                  <a:pt x="249" y="37"/>
                  <a:pt x="249" y="37"/>
                </a:cubicBezTo>
                <a:cubicBezTo>
                  <a:pt x="249" y="37"/>
                  <a:pt x="249" y="37"/>
                  <a:pt x="249" y="37"/>
                </a:cubicBezTo>
                <a:cubicBezTo>
                  <a:pt x="249" y="37"/>
                  <a:pt x="249" y="37"/>
                  <a:pt x="249" y="37"/>
                </a:cubicBezTo>
                <a:close/>
                <a:moveTo>
                  <a:pt x="249" y="188"/>
                </a:moveTo>
                <a:cubicBezTo>
                  <a:pt x="249" y="188"/>
                  <a:pt x="249" y="189"/>
                  <a:pt x="249" y="189"/>
                </a:cubicBezTo>
                <a:cubicBezTo>
                  <a:pt x="249" y="189"/>
                  <a:pt x="250" y="189"/>
                  <a:pt x="250" y="190"/>
                </a:cubicBezTo>
                <a:cubicBezTo>
                  <a:pt x="250" y="190"/>
                  <a:pt x="250" y="190"/>
                  <a:pt x="251" y="190"/>
                </a:cubicBezTo>
                <a:cubicBezTo>
                  <a:pt x="251" y="189"/>
                  <a:pt x="251" y="189"/>
                  <a:pt x="251" y="189"/>
                </a:cubicBezTo>
                <a:cubicBezTo>
                  <a:pt x="251" y="188"/>
                  <a:pt x="250" y="188"/>
                  <a:pt x="250" y="188"/>
                </a:cubicBezTo>
                <a:cubicBezTo>
                  <a:pt x="249" y="188"/>
                  <a:pt x="249" y="188"/>
                  <a:pt x="249" y="188"/>
                </a:cubicBezTo>
                <a:close/>
                <a:moveTo>
                  <a:pt x="251" y="194"/>
                </a:moveTo>
                <a:cubicBezTo>
                  <a:pt x="252" y="194"/>
                  <a:pt x="252" y="194"/>
                  <a:pt x="252" y="194"/>
                </a:cubicBezTo>
                <a:cubicBezTo>
                  <a:pt x="252" y="193"/>
                  <a:pt x="252" y="193"/>
                  <a:pt x="252" y="193"/>
                </a:cubicBezTo>
                <a:cubicBezTo>
                  <a:pt x="252" y="192"/>
                  <a:pt x="251" y="192"/>
                  <a:pt x="251" y="192"/>
                </a:cubicBezTo>
                <a:cubicBezTo>
                  <a:pt x="251" y="192"/>
                  <a:pt x="251" y="191"/>
                  <a:pt x="250" y="191"/>
                </a:cubicBezTo>
                <a:cubicBezTo>
                  <a:pt x="250" y="191"/>
                  <a:pt x="250" y="192"/>
                  <a:pt x="250" y="192"/>
                </a:cubicBezTo>
                <a:cubicBezTo>
                  <a:pt x="250" y="193"/>
                  <a:pt x="250" y="193"/>
                  <a:pt x="251" y="194"/>
                </a:cubicBezTo>
                <a:close/>
                <a:moveTo>
                  <a:pt x="252" y="43"/>
                </a:moveTo>
                <a:cubicBezTo>
                  <a:pt x="252" y="43"/>
                  <a:pt x="252" y="43"/>
                  <a:pt x="252" y="43"/>
                </a:cubicBezTo>
                <a:cubicBezTo>
                  <a:pt x="252" y="43"/>
                  <a:pt x="252" y="43"/>
                  <a:pt x="252" y="43"/>
                </a:cubicBezTo>
                <a:cubicBezTo>
                  <a:pt x="252" y="43"/>
                  <a:pt x="252" y="43"/>
                  <a:pt x="252" y="43"/>
                </a:cubicBezTo>
                <a:cubicBezTo>
                  <a:pt x="252" y="43"/>
                  <a:pt x="252" y="43"/>
                  <a:pt x="252" y="43"/>
                </a:cubicBezTo>
                <a:close/>
                <a:moveTo>
                  <a:pt x="252" y="129"/>
                </a:moveTo>
                <a:cubicBezTo>
                  <a:pt x="252" y="129"/>
                  <a:pt x="253" y="128"/>
                  <a:pt x="253" y="128"/>
                </a:cubicBezTo>
                <a:cubicBezTo>
                  <a:pt x="252" y="128"/>
                  <a:pt x="252" y="128"/>
                  <a:pt x="252" y="128"/>
                </a:cubicBezTo>
                <a:cubicBezTo>
                  <a:pt x="252" y="128"/>
                  <a:pt x="252" y="128"/>
                  <a:pt x="252" y="128"/>
                </a:cubicBezTo>
                <a:cubicBezTo>
                  <a:pt x="252" y="128"/>
                  <a:pt x="252" y="129"/>
                  <a:pt x="252" y="129"/>
                </a:cubicBezTo>
                <a:close/>
                <a:moveTo>
                  <a:pt x="253" y="45"/>
                </a:moveTo>
                <a:cubicBezTo>
                  <a:pt x="253" y="45"/>
                  <a:pt x="253" y="45"/>
                  <a:pt x="253" y="45"/>
                </a:cubicBezTo>
                <a:cubicBezTo>
                  <a:pt x="253" y="45"/>
                  <a:pt x="253" y="44"/>
                  <a:pt x="253" y="44"/>
                </a:cubicBezTo>
                <a:cubicBezTo>
                  <a:pt x="252" y="45"/>
                  <a:pt x="252" y="45"/>
                  <a:pt x="252" y="45"/>
                </a:cubicBezTo>
                <a:cubicBezTo>
                  <a:pt x="252" y="45"/>
                  <a:pt x="252" y="45"/>
                  <a:pt x="253" y="45"/>
                </a:cubicBezTo>
                <a:close/>
                <a:moveTo>
                  <a:pt x="252" y="37"/>
                </a:moveTo>
                <a:cubicBezTo>
                  <a:pt x="252" y="37"/>
                  <a:pt x="252" y="37"/>
                  <a:pt x="253" y="37"/>
                </a:cubicBezTo>
                <a:cubicBezTo>
                  <a:pt x="252" y="37"/>
                  <a:pt x="252" y="36"/>
                  <a:pt x="252" y="36"/>
                </a:cubicBezTo>
                <a:cubicBezTo>
                  <a:pt x="252" y="36"/>
                  <a:pt x="252" y="37"/>
                  <a:pt x="252" y="37"/>
                </a:cubicBezTo>
                <a:cubicBezTo>
                  <a:pt x="252" y="37"/>
                  <a:pt x="252" y="37"/>
                  <a:pt x="252" y="37"/>
                </a:cubicBezTo>
                <a:close/>
                <a:moveTo>
                  <a:pt x="253" y="43"/>
                </a:moveTo>
                <a:cubicBezTo>
                  <a:pt x="253" y="43"/>
                  <a:pt x="253" y="43"/>
                  <a:pt x="253" y="43"/>
                </a:cubicBezTo>
                <a:cubicBezTo>
                  <a:pt x="253" y="43"/>
                  <a:pt x="253" y="43"/>
                  <a:pt x="253" y="43"/>
                </a:cubicBezTo>
                <a:cubicBezTo>
                  <a:pt x="253" y="43"/>
                  <a:pt x="253" y="43"/>
                  <a:pt x="253" y="43"/>
                </a:cubicBezTo>
                <a:cubicBezTo>
                  <a:pt x="253" y="43"/>
                  <a:pt x="253" y="43"/>
                  <a:pt x="253" y="43"/>
                </a:cubicBezTo>
                <a:close/>
                <a:moveTo>
                  <a:pt x="253" y="195"/>
                </a:moveTo>
                <a:cubicBezTo>
                  <a:pt x="253" y="195"/>
                  <a:pt x="253" y="195"/>
                  <a:pt x="253" y="195"/>
                </a:cubicBezTo>
                <a:cubicBezTo>
                  <a:pt x="253" y="195"/>
                  <a:pt x="253" y="195"/>
                  <a:pt x="253" y="195"/>
                </a:cubicBezTo>
                <a:cubicBezTo>
                  <a:pt x="253" y="195"/>
                  <a:pt x="253" y="195"/>
                  <a:pt x="253" y="195"/>
                </a:cubicBezTo>
                <a:cubicBezTo>
                  <a:pt x="253" y="195"/>
                  <a:pt x="253" y="195"/>
                  <a:pt x="253" y="195"/>
                </a:cubicBezTo>
                <a:close/>
                <a:moveTo>
                  <a:pt x="253" y="33"/>
                </a:moveTo>
                <a:cubicBezTo>
                  <a:pt x="253" y="33"/>
                  <a:pt x="253" y="33"/>
                  <a:pt x="253" y="33"/>
                </a:cubicBezTo>
                <a:cubicBezTo>
                  <a:pt x="252" y="33"/>
                  <a:pt x="252" y="33"/>
                  <a:pt x="252" y="32"/>
                </a:cubicBezTo>
                <a:cubicBezTo>
                  <a:pt x="252" y="32"/>
                  <a:pt x="251" y="32"/>
                  <a:pt x="251" y="32"/>
                </a:cubicBezTo>
                <a:cubicBezTo>
                  <a:pt x="251" y="32"/>
                  <a:pt x="251" y="32"/>
                  <a:pt x="251" y="33"/>
                </a:cubicBezTo>
                <a:cubicBezTo>
                  <a:pt x="251" y="33"/>
                  <a:pt x="252" y="34"/>
                  <a:pt x="252" y="34"/>
                </a:cubicBezTo>
                <a:cubicBezTo>
                  <a:pt x="252" y="34"/>
                  <a:pt x="252" y="34"/>
                  <a:pt x="252" y="34"/>
                </a:cubicBezTo>
                <a:cubicBezTo>
                  <a:pt x="253" y="34"/>
                  <a:pt x="253" y="34"/>
                  <a:pt x="253" y="33"/>
                </a:cubicBezTo>
                <a:close/>
                <a:moveTo>
                  <a:pt x="233" y="22"/>
                </a:moveTo>
                <a:cubicBezTo>
                  <a:pt x="233" y="23"/>
                  <a:pt x="233" y="23"/>
                  <a:pt x="234" y="23"/>
                </a:cubicBezTo>
                <a:cubicBezTo>
                  <a:pt x="234" y="23"/>
                  <a:pt x="235" y="23"/>
                  <a:pt x="235" y="23"/>
                </a:cubicBezTo>
                <a:cubicBezTo>
                  <a:pt x="236" y="24"/>
                  <a:pt x="236" y="24"/>
                  <a:pt x="237" y="24"/>
                </a:cubicBezTo>
                <a:cubicBezTo>
                  <a:pt x="236" y="23"/>
                  <a:pt x="236" y="22"/>
                  <a:pt x="235" y="22"/>
                </a:cubicBezTo>
                <a:cubicBezTo>
                  <a:pt x="234" y="22"/>
                  <a:pt x="234" y="21"/>
                  <a:pt x="234" y="21"/>
                </a:cubicBezTo>
                <a:cubicBezTo>
                  <a:pt x="234" y="21"/>
                  <a:pt x="234" y="21"/>
                  <a:pt x="233" y="22"/>
                </a:cubicBezTo>
                <a:close/>
                <a:moveTo>
                  <a:pt x="228" y="9"/>
                </a:moveTo>
                <a:cubicBezTo>
                  <a:pt x="228" y="9"/>
                  <a:pt x="228" y="10"/>
                  <a:pt x="229" y="10"/>
                </a:cubicBezTo>
                <a:cubicBezTo>
                  <a:pt x="229" y="10"/>
                  <a:pt x="229" y="10"/>
                  <a:pt x="229" y="10"/>
                </a:cubicBezTo>
                <a:cubicBezTo>
                  <a:pt x="229" y="10"/>
                  <a:pt x="229" y="10"/>
                  <a:pt x="229" y="10"/>
                </a:cubicBezTo>
                <a:cubicBezTo>
                  <a:pt x="229" y="9"/>
                  <a:pt x="229" y="9"/>
                  <a:pt x="230" y="8"/>
                </a:cubicBezTo>
                <a:cubicBezTo>
                  <a:pt x="230" y="8"/>
                  <a:pt x="229" y="7"/>
                  <a:pt x="229" y="7"/>
                </a:cubicBezTo>
                <a:cubicBezTo>
                  <a:pt x="229" y="7"/>
                  <a:pt x="229" y="7"/>
                  <a:pt x="229" y="7"/>
                </a:cubicBezTo>
                <a:cubicBezTo>
                  <a:pt x="229" y="7"/>
                  <a:pt x="229" y="8"/>
                  <a:pt x="229" y="8"/>
                </a:cubicBezTo>
                <a:cubicBezTo>
                  <a:pt x="228" y="8"/>
                  <a:pt x="228" y="8"/>
                  <a:pt x="228" y="9"/>
                </a:cubicBezTo>
                <a:close/>
                <a:moveTo>
                  <a:pt x="229" y="11"/>
                </a:moveTo>
                <a:cubicBezTo>
                  <a:pt x="229" y="11"/>
                  <a:pt x="228" y="11"/>
                  <a:pt x="228" y="11"/>
                </a:cubicBezTo>
                <a:cubicBezTo>
                  <a:pt x="229" y="11"/>
                  <a:pt x="229" y="11"/>
                  <a:pt x="229" y="11"/>
                </a:cubicBezTo>
                <a:cubicBezTo>
                  <a:pt x="229" y="11"/>
                  <a:pt x="229" y="11"/>
                  <a:pt x="229" y="11"/>
                </a:cubicBezTo>
                <a:close/>
                <a:moveTo>
                  <a:pt x="227" y="8"/>
                </a:moveTo>
                <a:cubicBezTo>
                  <a:pt x="227" y="8"/>
                  <a:pt x="227" y="8"/>
                  <a:pt x="227" y="8"/>
                </a:cubicBezTo>
                <a:cubicBezTo>
                  <a:pt x="227" y="8"/>
                  <a:pt x="227" y="8"/>
                  <a:pt x="227" y="8"/>
                </a:cubicBezTo>
                <a:cubicBezTo>
                  <a:pt x="227" y="8"/>
                  <a:pt x="227" y="8"/>
                  <a:pt x="227" y="8"/>
                </a:cubicBezTo>
                <a:close/>
                <a:moveTo>
                  <a:pt x="226" y="15"/>
                </a:moveTo>
                <a:cubicBezTo>
                  <a:pt x="226" y="15"/>
                  <a:pt x="227" y="15"/>
                  <a:pt x="227" y="15"/>
                </a:cubicBezTo>
                <a:cubicBezTo>
                  <a:pt x="228" y="15"/>
                  <a:pt x="228" y="15"/>
                  <a:pt x="228" y="15"/>
                </a:cubicBezTo>
                <a:cubicBezTo>
                  <a:pt x="229" y="15"/>
                  <a:pt x="229" y="14"/>
                  <a:pt x="229" y="14"/>
                </a:cubicBezTo>
                <a:cubicBezTo>
                  <a:pt x="229" y="14"/>
                  <a:pt x="228" y="14"/>
                  <a:pt x="228" y="14"/>
                </a:cubicBezTo>
                <a:cubicBezTo>
                  <a:pt x="227" y="14"/>
                  <a:pt x="227" y="14"/>
                  <a:pt x="226" y="14"/>
                </a:cubicBezTo>
                <a:cubicBezTo>
                  <a:pt x="226" y="14"/>
                  <a:pt x="226" y="15"/>
                  <a:pt x="226" y="15"/>
                </a:cubicBezTo>
                <a:close/>
                <a:moveTo>
                  <a:pt x="225" y="8"/>
                </a:moveTo>
                <a:cubicBezTo>
                  <a:pt x="225" y="9"/>
                  <a:pt x="225" y="9"/>
                  <a:pt x="226" y="10"/>
                </a:cubicBezTo>
                <a:cubicBezTo>
                  <a:pt x="226" y="9"/>
                  <a:pt x="226" y="9"/>
                  <a:pt x="226" y="8"/>
                </a:cubicBezTo>
                <a:cubicBezTo>
                  <a:pt x="226" y="8"/>
                  <a:pt x="226" y="8"/>
                  <a:pt x="226" y="8"/>
                </a:cubicBezTo>
                <a:cubicBezTo>
                  <a:pt x="225" y="8"/>
                  <a:pt x="225" y="8"/>
                  <a:pt x="225" y="8"/>
                </a:cubicBezTo>
                <a:close/>
                <a:moveTo>
                  <a:pt x="224" y="7"/>
                </a:moveTo>
                <a:cubicBezTo>
                  <a:pt x="224" y="7"/>
                  <a:pt x="224" y="7"/>
                  <a:pt x="225" y="8"/>
                </a:cubicBezTo>
                <a:cubicBezTo>
                  <a:pt x="225" y="7"/>
                  <a:pt x="225" y="7"/>
                  <a:pt x="225" y="7"/>
                </a:cubicBezTo>
                <a:cubicBezTo>
                  <a:pt x="225" y="7"/>
                  <a:pt x="225" y="6"/>
                  <a:pt x="225" y="6"/>
                </a:cubicBezTo>
                <a:cubicBezTo>
                  <a:pt x="224" y="7"/>
                  <a:pt x="224" y="7"/>
                  <a:pt x="224" y="7"/>
                </a:cubicBezTo>
                <a:close/>
                <a:moveTo>
                  <a:pt x="222" y="9"/>
                </a:moveTo>
                <a:cubicBezTo>
                  <a:pt x="222" y="9"/>
                  <a:pt x="222" y="9"/>
                  <a:pt x="222" y="9"/>
                </a:cubicBezTo>
                <a:cubicBezTo>
                  <a:pt x="222" y="9"/>
                  <a:pt x="222" y="9"/>
                  <a:pt x="223" y="9"/>
                </a:cubicBezTo>
                <a:cubicBezTo>
                  <a:pt x="222" y="9"/>
                  <a:pt x="222" y="9"/>
                  <a:pt x="222" y="9"/>
                </a:cubicBezTo>
                <a:cubicBezTo>
                  <a:pt x="222" y="9"/>
                  <a:pt x="222" y="9"/>
                  <a:pt x="222" y="9"/>
                </a:cubicBezTo>
                <a:close/>
                <a:moveTo>
                  <a:pt x="222" y="14"/>
                </a:moveTo>
                <a:cubicBezTo>
                  <a:pt x="222" y="14"/>
                  <a:pt x="222" y="14"/>
                  <a:pt x="222" y="14"/>
                </a:cubicBezTo>
                <a:cubicBezTo>
                  <a:pt x="222" y="14"/>
                  <a:pt x="222" y="14"/>
                  <a:pt x="222" y="14"/>
                </a:cubicBezTo>
                <a:cubicBezTo>
                  <a:pt x="222" y="14"/>
                  <a:pt x="222" y="14"/>
                  <a:pt x="223" y="14"/>
                </a:cubicBezTo>
                <a:cubicBezTo>
                  <a:pt x="222" y="14"/>
                  <a:pt x="222" y="14"/>
                  <a:pt x="222" y="14"/>
                </a:cubicBezTo>
                <a:close/>
                <a:moveTo>
                  <a:pt x="221" y="18"/>
                </a:moveTo>
                <a:cubicBezTo>
                  <a:pt x="222" y="18"/>
                  <a:pt x="223" y="18"/>
                  <a:pt x="223" y="18"/>
                </a:cubicBezTo>
                <a:cubicBezTo>
                  <a:pt x="223" y="18"/>
                  <a:pt x="223" y="18"/>
                  <a:pt x="223" y="18"/>
                </a:cubicBezTo>
                <a:cubicBezTo>
                  <a:pt x="224" y="18"/>
                  <a:pt x="224" y="18"/>
                  <a:pt x="224" y="18"/>
                </a:cubicBezTo>
                <a:cubicBezTo>
                  <a:pt x="224" y="17"/>
                  <a:pt x="224" y="18"/>
                  <a:pt x="223" y="18"/>
                </a:cubicBezTo>
                <a:cubicBezTo>
                  <a:pt x="223" y="17"/>
                  <a:pt x="222" y="17"/>
                  <a:pt x="222" y="17"/>
                </a:cubicBezTo>
                <a:cubicBezTo>
                  <a:pt x="221" y="17"/>
                  <a:pt x="221" y="17"/>
                  <a:pt x="221" y="17"/>
                </a:cubicBezTo>
                <a:cubicBezTo>
                  <a:pt x="221" y="17"/>
                  <a:pt x="221" y="18"/>
                  <a:pt x="221" y="18"/>
                </a:cubicBezTo>
                <a:close/>
                <a:moveTo>
                  <a:pt x="221" y="23"/>
                </a:moveTo>
                <a:cubicBezTo>
                  <a:pt x="221" y="23"/>
                  <a:pt x="221" y="23"/>
                  <a:pt x="221" y="23"/>
                </a:cubicBezTo>
                <a:cubicBezTo>
                  <a:pt x="221" y="23"/>
                  <a:pt x="222" y="23"/>
                  <a:pt x="222" y="23"/>
                </a:cubicBezTo>
                <a:cubicBezTo>
                  <a:pt x="222" y="23"/>
                  <a:pt x="222" y="23"/>
                  <a:pt x="222" y="23"/>
                </a:cubicBezTo>
                <a:cubicBezTo>
                  <a:pt x="222" y="23"/>
                  <a:pt x="221" y="23"/>
                  <a:pt x="221" y="23"/>
                </a:cubicBezTo>
                <a:cubicBezTo>
                  <a:pt x="221" y="23"/>
                  <a:pt x="221" y="23"/>
                  <a:pt x="221" y="23"/>
                </a:cubicBezTo>
                <a:close/>
                <a:moveTo>
                  <a:pt x="220" y="17"/>
                </a:moveTo>
                <a:cubicBezTo>
                  <a:pt x="220" y="17"/>
                  <a:pt x="220" y="17"/>
                  <a:pt x="220" y="18"/>
                </a:cubicBezTo>
                <a:cubicBezTo>
                  <a:pt x="220" y="17"/>
                  <a:pt x="220" y="17"/>
                  <a:pt x="220" y="17"/>
                </a:cubicBezTo>
                <a:cubicBezTo>
                  <a:pt x="220" y="17"/>
                  <a:pt x="220" y="17"/>
                  <a:pt x="220" y="17"/>
                </a:cubicBezTo>
                <a:cubicBezTo>
                  <a:pt x="220" y="17"/>
                  <a:pt x="220" y="17"/>
                  <a:pt x="220" y="17"/>
                </a:cubicBezTo>
                <a:close/>
                <a:moveTo>
                  <a:pt x="220" y="23"/>
                </a:moveTo>
                <a:cubicBezTo>
                  <a:pt x="220" y="23"/>
                  <a:pt x="219" y="23"/>
                  <a:pt x="219" y="22"/>
                </a:cubicBezTo>
                <a:cubicBezTo>
                  <a:pt x="219" y="23"/>
                  <a:pt x="219" y="23"/>
                  <a:pt x="219" y="23"/>
                </a:cubicBezTo>
                <a:cubicBezTo>
                  <a:pt x="219" y="23"/>
                  <a:pt x="219" y="23"/>
                  <a:pt x="219" y="24"/>
                </a:cubicBezTo>
                <a:cubicBezTo>
                  <a:pt x="219" y="24"/>
                  <a:pt x="219" y="24"/>
                  <a:pt x="219" y="24"/>
                </a:cubicBezTo>
                <a:cubicBezTo>
                  <a:pt x="219" y="24"/>
                  <a:pt x="220" y="24"/>
                  <a:pt x="220" y="23"/>
                </a:cubicBezTo>
                <a:cubicBezTo>
                  <a:pt x="220" y="23"/>
                  <a:pt x="220" y="23"/>
                  <a:pt x="220" y="23"/>
                </a:cubicBezTo>
                <a:close/>
                <a:moveTo>
                  <a:pt x="217" y="8"/>
                </a:moveTo>
                <a:cubicBezTo>
                  <a:pt x="217" y="8"/>
                  <a:pt x="217" y="8"/>
                  <a:pt x="217" y="8"/>
                </a:cubicBezTo>
                <a:cubicBezTo>
                  <a:pt x="218" y="9"/>
                  <a:pt x="218" y="9"/>
                  <a:pt x="219" y="9"/>
                </a:cubicBezTo>
                <a:cubicBezTo>
                  <a:pt x="219" y="9"/>
                  <a:pt x="219" y="9"/>
                  <a:pt x="219" y="9"/>
                </a:cubicBezTo>
                <a:cubicBezTo>
                  <a:pt x="219" y="9"/>
                  <a:pt x="219" y="8"/>
                  <a:pt x="218" y="8"/>
                </a:cubicBezTo>
                <a:cubicBezTo>
                  <a:pt x="218" y="8"/>
                  <a:pt x="218" y="8"/>
                  <a:pt x="218" y="8"/>
                </a:cubicBezTo>
                <a:cubicBezTo>
                  <a:pt x="217" y="8"/>
                  <a:pt x="217" y="8"/>
                  <a:pt x="217" y="8"/>
                </a:cubicBezTo>
                <a:close/>
                <a:moveTo>
                  <a:pt x="219" y="11"/>
                </a:moveTo>
                <a:cubicBezTo>
                  <a:pt x="219" y="11"/>
                  <a:pt x="218" y="11"/>
                  <a:pt x="218" y="11"/>
                </a:cubicBezTo>
                <a:cubicBezTo>
                  <a:pt x="218" y="11"/>
                  <a:pt x="218" y="11"/>
                  <a:pt x="218" y="11"/>
                </a:cubicBezTo>
                <a:cubicBezTo>
                  <a:pt x="218" y="11"/>
                  <a:pt x="218" y="11"/>
                  <a:pt x="218" y="12"/>
                </a:cubicBezTo>
                <a:cubicBezTo>
                  <a:pt x="218" y="12"/>
                  <a:pt x="219" y="12"/>
                  <a:pt x="219" y="12"/>
                </a:cubicBezTo>
                <a:cubicBezTo>
                  <a:pt x="219" y="12"/>
                  <a:pt x="219" y="11"/>
                  <a:pt x="219" y="11"/>
                </a:cubicBezTo>
                <a:close/>
                <a:moveTo>
                  <a:pt x="217" y="19"/>
                </a:moveTo>
                <a:cubicBezTo>
                  <a:pt x="217" y="19"/>
                  <a:pt x="217" y="19"/>
                  <a:pt x="217" y="19"/>
                </a:cubicBezTo>
                <a:cubicBezTo>
                  <a:pt x="218" y="19"/>
                  <a:pt x="218" y="19"/>
                  <a:pt x="219" y="19"/>
                </a:cubicBezTo>
                <a:cubicBezTo>
                  <a:pt x="219" y="19"/>
                  <a:pt x="219" y="19"/>
                  <a:pt x="220" y="19"/>
                </a:cubicBezTo>
                <a:cubicBezTo>
                  <a:pt x="219" y="19"/>
                  <a:pt x="219" y="18"/>
                  <a:pt x="219" y="18"/>
                </a:cubicBezTo>
                <a:cubicBezTo>
                  <a:pt x="219" y="18"/>
                  <a:pt x="219" y="18"/>
                  <a:pt x="218" y="17"/>
                </a:cubicBezTo>
                <a:cubicBezTo>
                  <a:pt x="218" y="17"/>
                  <a:pt x="217" y="17"/>
                  <a:pt x="217" y="17"/>
                </a:cubicBezTo>
                <a:cubicBezTo>
                  <a:pt x="217" y="17"/>
                  <a:pt x="218" y="17"/>
                  <a:pt x="218" y="18"/>
                </a:cubicBezTo>
                <a:cubicBezTo>
                  <a:pt x="218" y="18"/>
                  <a:pt x="218" y="18"/>
                  <a:pt x="217" y="18"/>
                </a:cubicBezTo>
                <a:cubicBezTo>
                  <a:pt x="217" y="18"/>
                  <a:pt x="217" y="19"/>
                  <a:pt x="217" y="19"/>
                </a:cubicBezTo>
                <a:close/>
                <a:moveTo>
                  <a:pt x="216" y="18"/>
                </a:moveTo>
                <a:cubicBezTo>
                  <a:pt x="216" y="18"/>
                  <a:pt x="216" y="18"/>
                  <a:pt x="216" y="19"/>
                </a:cubicBezTo>
                <a:cubicBezTo>
                  <a:pt x="216" y="19"/>
                  <a:pt x="217" y="18"/>
                  <a:pt x="217" y="18"/>
                </a:cubicBezTo>
                <a:cubicBezTo>
                  <a:pt x="217" y="18"/>
                  <a:pt x="216" y="18"/>
                  <a:pt x="216" y="18"/>
                </a:cubicBezTo>
                <a:cubicBezTo>
                  <a:pt x="216" y="18"/>
                  <a:pt x="216" y="18"/>
                  <a:pt x="216" y="18"/>
                </a:cubicBezTo>
                <a:close/>
                <a:moveTo>
                  <a:pt x="216" y="23"/>
                </a:moveTo>
                <a:cubicBezTo>
                  <a:pt x="216" y="23"/>
                  <a:pt x="216" y="24"/>
                  <a:pt x="216" y="24"/>
                </a:cubicBezTo>
                <a:cubicBezTo>
                  <a:pt x="216" y="24"/>
                  <a:pt x="217" y="23"/>
                  <a:pt x="217" y="23"/>
                </a:cubicBezTo>
                <a:cubicBezTo>
                  <a:pt x="217" y="23"/>
                  <a:pt x="217" y="23"/>
                  <a:pt x="217" y="23"/>
                </a:cubicBezTo>
                <a:cubicBezTo>
                  <a:pt x="217" y="22"/>
                  <a:pt x="217" y="22"/>
                  <a:pt x="217" y="21"/>
                </a:cubicBezTo>
                <a:cubicBezTo>
                  <a:pt x="217" y="21"/>
                  <a:pt x="216" y="21"/>
                  <a:pt x="216" y="21"/>
                </a:cubicBezTo>
                <a:cubicBezTo>
                  <a:pt x="216" y="21"/>
                  <a:pt x="216" y="21"/>
                  <a:pt x="216" y="22"/>
                </a:cubicBezTo>
                <a:cubicBezTo>
                  <a:pt x="216" y="22"/>
                  <a:pt x="216" y="23"/>
                  <a:pt x="216" y="23"/>
                </a:cubicBezTo>
                <a:close/>
                <a:moveTo>
                  <a:pt x="216" y="20"/>
                </a:moveTo>
                <a:cubicBezTo>
                  <a:pt x="216" y="20"/>
                  <a:pt x="216" y="20"/>
                  <a:pt x="216" y="20"/>
                </a:cubicBezTo>
                <a:cubicBezTo>
                  <a:pt x="216" y="20"/>
                  <a:pt x="216" y="19"/>
                  <a:pt x="216" y="19"/>
                </a:cubicBezTo>
                <a:cubicBezTo>
                  <a:pt x="216" y="19"/>
                  <a:pt x="216" y="20"/>
                  <a:pt x="216" y="20"/>
                </a:cubicBezTo>
                <a:cubicBezTo>
                  <a:pt x="216" y="20"/>
                  <a:pt x="216" y="20"/>
                  <a:pt x="216" y="20"/>
                </a:cubicBezTo>
                <a:close/>
                <a:moveTo>
                  <a:pt x="214" y="14"/>
                </a:moveTo>
                <a:cubicBezTo>
                  <a:pt x="214" y="14"/>
                  <a:pt x="214" y="15"/>
                  <a:pt x="214" y="15"/>
                </a:cubicBezTo>
                <a:cubicBezTo>
                  <a:pt x="215" y="15"/>
                  <a:pt x="215" y="15"/>
                  <a:pt x="215" y="16"/>
                </a:cubicBezTo>
                <a:cubicBezTo>
                  <a:pt x="215" y="16"/>
                  <a:pt x="215" y="16"/>
                  <a:pt x="215" y="17"/>
                </a:cubicBezTo>
                <a:cubicBezTo>
                  <a:pt x="216" y="16"/>
                  <a:pt x="216" y="16"/>
                  <a:pt x="216" y="16"/>
                </a:cubicBezTo>
                <a:cubicBezTo>
                  <a:pt x="216" y="15"/>
                  <a:pt x="215" y="14"/>
                  <a:pt x="214" y="13"/>
                </a:cubicBezTo>
                <a:cubicBezTo>
                  <a:pt x="214" y="13"/>
                  <a:pt x="214" y="13"/>
                  <a:pt x="214" y="13"/>
                </a:cubicBezTo>
                <a:cubicBezTo>
                  <a:pt x="214" y="14"/>
                  <a:pt x="214" y="14"/>
                  <a:pt x="214" y="14"/>
                </a:cubicBezTo>
                <a:close/>
                <a:moveTo>
                  <a:pt x="215" y="19"/>
                </a:moveTo>
                <a:cubicBezTo>
                  <a:pt x="215" y="19"/>
                  <a:pt x="214" y="19"/>
                  <a:pt x="214" y="18"/>
                </a:cubicBezTo>
                <a:cubicBezTo>
                  <a:pt x="214" y="18"/>
                  <a:pt x="214" y="19"/>
                  <a:pt x="214" y="19"/>
                </a:cubicBezTo>
                <a:cubicBezTo>
                  <a:pt x="214" y="19"/>
                  <a:pt x="214" y="19"/>
                  <a:pt x="214" y="19"/>
                </a:cubicBezTo>
                <a:cubicBezTo>
                  <a:pt x="214" y="19"/>
                  <a:pt x="215" y="20"/>
                  <a:pt x="215" y="20"/>
                </a:cubicBezTo>
                <a:cubicBezTo>
                  <a:pt x="215" y="19"/>
                  <a:pt x="215" y="19"/>
                  <a:pt x="215" y="19"/>
                </a:cubicBezTo>
                <a:close/>
                <a:moveTo>
                  <a:pt x="214" y="15"/>
                </a:moveTo>
                <a:cubicBezTo>
                  <a:pt x="214" y="15"/>
                  <a:pt x="214" y="16"/>
                  <a:pt x="214" y="16"/>
                </a:cubicBezTo>
                <a:cubicBezTo>
                  <a:pt x="214" y="16"/>
                  <a:pt x="214" y="16"/>
                  <a:pt x="214" y="15"/>
                </a:cubicBezTo>
                <a:cubicBezTo>
                  <a:pt x="214" y="15"/>
                  <a:pt x="214" y="15"/>
                  <a:pt x="214" y="15"/>
                </a:cubicBezTo>
                <a:cubicBezTo>
                  <a:pt x="214" y="15"/>
                  <a:pt x="214" y="15"/>
                  <a:pt x="214" y="15"/>
                </a:cubicBezTo>
                <a:close/>
                <a:moveTo>
                  <a:pt x="212" y="15"/>
                </a:moveTo>
                <a:cubicBezTo>
                  <a:pt x="212" y="15"/>
                  <a:pt x="212" y="15"/>
                  <a:pt x="212" y="15"/>
                </a:cubicBezTo>
                <a:cubicBezTo>
                  <a:pt x="212" y="15"/>
                  <a:pt x="212" y="15"/>
                  <a:pt x="212" y="15"/>
                </a:cubicBezTo>
                <a:cubicBezTo>
                  <a:pt x="212" y="15"/>
                  <a:pt x="212" y="15"/>
                  <a:pt x="212" y="15"/>
                </a:cubicBezTo>
                <a:cubicBezTo>
                  <a:pt x="212" y="15"/>
                  <a:pt x="212" y="15"/>
                  <a:pt x="212" y="15"/>
                </a:cubicBezTo>
                <a:close/>
                <a:moveTo>
                  <a:pt x="211" y="23"/>
                </a:moveTo>
                <a:cubicBezTo>
                  <a:pt x="210" y="23"/>
                  <a:pt x="209" y="24"/>
                  <a:pt x="208" y="23"/>
                </a:cubicBezTo>
                <a:cubicBezTo>
                  <a:pt x="208" y="23"/>
                  <a:pt x="208" y="23"/>
                  <a:pt x="208" y="23"/>
                </a:cubicBezTo>
                <a:cubicBezTo>
                  <a:pt x="208" y="23"/>
                  <a:pt x="208" y="23"/>
                  <a:pt x="208" y="23"/>
                </a:cubicBezTo>
                <a:cubicBezTo>
                  <a:pt x="208" y="24"/>
                  <a:pt x="208" y="24"/>
                  <a:pt x="209" y="24"/>
                </a:cubicBezTo>
                <a:cubicBezTo>
                  <a:pt x="209" y="24"/>
                  <a:pt x="209" y="24"/>
                  <a:pt x="210" y="25"/>
                </a:cubicBezTo>
                <a:cubicBezTo>
                  <a:pt x="210" y="25"/>
                  <a:pt x="211" y="25"/>
                  <a:pt x="210" y="26"/>
                </a:cubicBezTo>
                <a:cubicBezTo>
                  <a:pt x="209" y="26"/>
                  <a:pt x="209" y="27"/>
                  <a:pt x="210" y="27"/>
                </a:cubicBezTo>
                <a:cubicBezTo>
                  <a:pt x="211" y="27"/>
                  <a:pt x="212" y="28"/>
                  <a:pt x="213" y="28"/>
                </a:cubicBezTo>
                <a:cubicBezTo>
                  <a:pt x="214" y="28"/>
                  <a:pt x="214" y="28"/>
                  <a:pt x="214" y="29"/>
                </a:cubicBezTo>
                <a:cubicBezTo>
                  <a:pt x="214" y="29"/>
                  <a:pt x="214" y="29"/>
                  <a:pt x="213" y="29"/>
                </a:cubicBezTo>
                <a:cubicBezTo>
                  <a:pt x="213" y="29"/>
                  <a:pt x="212" y="29"/>
                  <a:pt x="211" y="29"/>
                </a:cubicBezTo>
                <a:cubicBezTo>
                  <a:pt x="211" y="28"/>
                  <a:pt x="210" y="28"/>
                  <a:pt x="210" y="28"/>
                </a:cubicBezTo>
                <a:cubicBezTo>
                  <a:pt x="210" y="28"/>
                  <a:pt x="209" y="28"/>
                  <a:pt x="209" y="28"/>
                </a:cubicBezTo>
                <a:cubicBezTo>
                  <a:pt x="209" y="28"/>
                  <a:pt x="209" y="29"/>
                  <a:pt x="209" y="29"/>
                </a:cubicBezTo>
                <a:cubicBezTo>
                  <a:pt x="209" y="30"/>
                  <a:pt x="210" y="30"/>
                  <a:pt x="211" y="30"/>
                </a:cubicBezTo>
                <a:cubicBezTo>
                  <a:pt x="211" y="30"/>
                  <a:pt x="212" y="30"/>
                  <a:pt x="212" y="30"/>
                </a:cubicBezTo>
                <a:cubicBezTo>
                  <a:pt x="212" y="31"/>
                  <a:pt x="213" y="30"/>
                  <a:pt x="213" y="30"/>
                </a:cubicBezTo>
                <a:cubicBezTo>
                  <a:pt x="213" y="30"/>
                  <a:pt x="214" y="30"/>
                  <a:pt x="214" y="30"/>
                </a:cubicBezTo>
                <a:cubicBezTo>
                  <a:pt x="214" y="30"/>
                  <a:pt x="214" y="30"/>
                  <a:pt x="214" y="31"/>
                </a:cubicBezTo>
                <a:cubicBezTo>
                  <a:pt x="216" y="31"/>
                  <a:pt x="216" y="31"/>
                  <a:pt x="216" y="33"/>
                </a:cubicBezTo>
                <a:cubicBezTo>
                  <a:pt x="216" y="33"/>
                  <a:pt x="216" y="33"/>
                  <a:pt x="216" y="33"/>
                </a:cubicBezTo>
                <a:cubicBezTo>
                  <a:pt x="216" y="33"/>
                  <a:pt x="216" y="33"/>
                  <a:pt x="216" y="33"/>
                </a:cubicBezTo>
                <a:cubicBezTo>
                  <a:pt x="217" y="32"/>
                  <a:pt x="218" y="32"/>
                  <a:pt x="219" y="32"/>
                </a:cubicBezTo>
                <a:cubicBezTo>
                  <a:pt x="219" y="32"/>
                  <a:pt x="219" y="32"/>
                  <a:pt x="219" y="32"/>
                </a:cubicBezTo>
                <a:cubicBezTo>
                  <a:pt x="219" y="31"/>
                  <a:pt x="219" y="31"/>
                  <a:pt x="220" y="31"/>
                </a:cubicBezTo>
                <a:cubicBezTo>
                  <a:pt x="220" y="31"/>
                  <a:pt x="221" y="31"/>
                  <a:pt x="221" y="31"/>
                </a:cubicBezTo>
                <a:cubicBezTo>
                  <a:pt x="221" y="31"/>
                  <a:pt x="221" y="31"/>
                  <a:pt x="221" y="30"/>
                </a:cubicBezTo>
                <a:cubicBezTo>
                  <a:pt x="220" y="30"/>
                  <a:pt x="219" y="30"/>
                  <a:pt x="219" y="30"/>
                </a:cubicBezTo>
                <a:cubicBezTo>
                  <a:pt x="219" y="31"/>
                  <a:pt x="218" y="31"/>
                  <a:pt x="218" y="30"/>
                </a:cubicBezTo>
                <a:cubicBezTo>
                  <a:pt x="218" y="30"/>
                  <a:pt x="217" y="30"/>
                  <a:pt x="218" y="31"/>
                </a:cubicBezTo>
                <a:cubicBezTo>
                  <a:pt x="218" y="31"/>
                  <a:pt x="218" y="31"/>
                  <a:pt x="218" y="32"/>
                </a:cubicBezTo>
                <a:cubicBezTo>
                  <a:pt x="217" y="32"/>
                  <a:pt x="217" y="32"/>
                  <a:pt x="217" y="31"/>
                </a:cubicBezTo>
                <a:cubicBezTo>
                  <a:pt x="217" y="31"/>
                  <a:pt x="217" y="31"/>
                  <a:pt x="217" y="31"/>
                </a:cubicBezTo>
                <a:cubicBezTo>
                  <a:pt x="215" y="30"/>
                  <a:pt x="215" y="30"/>
                  <a:pt x="216" y="29"/>
                </a:cubicBezTo>
                <a:cubicBezTo>
                  <a:pt x="216" y="29"/>
                  <a:pt x="216" y="28"/>
                  <a:pt x="216" y="28"/>
                </a:cubicBezTo>
                <a:cubicBezTo>
                  <a:pt x="215" y="28"/>
                  <a:pt x="214" y="28"/>
                  <a:pt x="214" y="27"/>
                </a:cubicBezTo>
                <a:cubicBezTo>
                  <a:pt x="214" y="26"/>
                  <a:pt x="213" y="26"/>
                  <a:pt x="213" y="26"/>
                </a:cubicBezTo>
                <a:cubicBezTo>
                  <a:pt x="213" y="26"/>
                  <a:pt x="213" y="26"/>
                  <a:pt x="212" y="27"/>
                </a:cubicBezTo>
                <a:cubicBezTo>
                  <a:pt x="212" y="27"/>
                  <a:pt x="211" y="26"/>
                  <a:pt x="212" y="26"/>
                </a:cubicBezTo>
                <a:cubicBezTo>
                  <a:pt x="212" y="25"/>
                  <a:pt x="212" y="25"/>
                  <a:pt x="211" y="25"/>
                </a:cubicBezTo>
                <a:cubicBezTo>
                  <a:pt x="211" y="25"/>
                  <a:pt x="211" y="25"/>
                  <a:pt x="211" y="25"/>
                </a:cubicBezTo>
                <a:cubicBezTo>
                  <a:pt x="211" y="24"/>
                  <a:pt x="211" y="24"/>
                  <a:pt x="211" y="24"/>
                </a:cubicBezTo>
                <a:cubicBezTo>
                  <a:pt x="212" y="24"/>
                  <a:pt x="213" y="25"/>
                  <a:pt x="213" y="25"/>
                </a:cubicBezTo>
                <a:cubicBezTo>
                  <a:pt x="213" y="24"/>
                  <a:pt x="213" y="24"/>
                  <a:pt x="213" y="24"/>
                </a:cubicBezTo>
                <a:cubicBezTo>
                  <a:pt x="213" y="24"/>
                  <a:pt x="213" y="23"/>
                  <a:pt x="213" y="23"/>
                </a:cubicBezTo>
                <a:cubicBezTo>
                  <a:pt x="214" y="23"/>
                  <a:pt x="214" y="23"/>
                  <a:pt x="214" y="24"/>
                </a:cubicBezTo>
                <a:cubicBezTo>
                  <a:pt x="214" y="24"/>
                  <a:pt x="215" y="24"/>
                  <a:pt x="215" y="24"/>
                </a:cubicBezTo>
                <a:cubicBezTo>
                  <a:pt x="215" y="24"/>
                  <a:pt x="215" y="23"/>
                  <a:pt x="215" y="23"/>
                </a:cubicBezTo>
                <a:cubicBezTo>
                  <a:pt x="215" y="23"/>
                  <a:pt x="215" y="23"/>
                  <a:pt x="215" y="23"/>
                </a:cubicBezTo>
                <a:cubicBezTo>
                  <a:pt x="215" y="22"/>
                  <a:pt x="215" y="22"/>
                  <a:pt x="215" y="22"/>
                </a:cubicBezTo>
                <a:cubicBezTo>
                  <a:pt x="215" y="22"/>
                  <a:pt x="216" y="21"/>
                  <a:pt x="215" y="21"/>
                </a:cubicBezTo>
                <a:cubicBezTo>
                  <a:pt x="214" y="21"/>
                  <a:pt x="214" y="21"/>
                  <a:pt x="213" y="22"/>
                </a:cubicBezTo>
                <a:cubicBezTo>
                  <a:pt x="213" y="22"/>
                  <a:pt x="213" y="22"/>
                  <a:pt x="212" y="23"/>
                </a:cubicBezTo>
                <a:cubicBezTo>
                  <a:pt x="212" y="23"/>
                  <a:pt x="211" y="23"/>
                  <a:pt x="211" y="23"/>
                </a:cubicBezTo>
                <a:close/>
                <a:moveTo>
                  <a:pt x="209" y="9"/>
                </a:moveTo>
                <a:cubicBezTo>
                  <a:pt x="209" y="9"/>
                  <a:pt x="209" y="9"/>
                  <a:pt x="209" y="9"/>
                </a:cubicBezTo>
                <a:cubicBezTo>
                  <a:pt x="209" y="9"/>
                  <a:pt x="209" y="9"/>
                  <a:pt x="209" y="9"/>
                </a:cubicBezTo>
                <a:cubicBezTo>
                  <a:pt x="209" y="9"/>
                  <a:pt x="209" y="9"/>
                  <a:pt x="209" y="9"/>
                </a:cubicBezTo>
                <a:close/>
                <a:moveTo>
                  <a:pt x="208" y="16"/>
                </a:moveTo>
                <a:cubicBezTo>
                  <a:pt x="208" y="16"/>
                  <a:pt x="207" y="16"/>
                  <a:pt x="207" y="16"/>
                </a:cubicBezTo>
                <a:cubicBezTo>
                  <a:pt x="208" y="17"/>
                  <a:pt x="208" y="17"/>
                  <a:pt x="208" y="17"/>
                </a:cubicBezTo>
                <a:cubicBezTo>
                  <a:pt x="208" y="17"/>
                  <a:pt x="209" y="16"/>
                  <a:pt x="209" y="16"/>
                </a:cubicBezTo>
                <a:cubicBezTo>
                  <a:pt x="209" y="16"/>
                  <a:pt x="209" y="16"/>
                  <a:pt x="210" y="16"/>
                </a:cubicBezTo>
                <a:cubicBezTo>
                  <a:pt x="210" y="16"/>
                  <a:pt x="210" y="16"/>
                  <a:pt x="210" y="16"/>
                </a:cubicBezTo>
                <a:cubicBezTo>
                  <a:pt x="211" y="16"/>
                  <a:pt x="211" y="16"/>
                  <a:pt x="211" y="16"/>
                </a:cubicBezTo>
                <a:cubicBezTo>
                  <a:pt x="211" y="16"/>
                  <a:pt x="210" y="15"/>
                  <a:pt x="210" y="15"/>
                </a:cubicBezTo>
                <a:cubicBezTo>
                  <a:pt x="210" y="15"/>
                  <a:pt x="209" y="15"/>
                  <a:pt x="208" y="16"/>
                </a:cubicBezTo>
                <a:close/>
                <a:moveTo>
                  <a:pt x="207" y="12"/>
                </a:moveTo>
                <a:cubicBezTo>
                  <a:pt x="207" y="12"/>
                  <a:pt x="207" y="12"/>
                  <a:pt x="208" y="12"/>
                </a:cubicBezTo>
                <a:cubicBezTo>
                  <a:pt x="208" y="12"/>
                  <a:pt x="208" y="12"/>
                  <a:pt x="208" y="12"/>
                </a:cubicBezTo>
                <a:cubicBezTo>
                  <a:pt x="208" y="12"/>
                  <a:pt x="208" y="12"/>
                  <a:pt x="208" y="11"/>
                </a:cubicBezTo>
                <a:cubicBezTo>
                  <a:pt x="207" y="11"/>
                  <a:pt x="207" y="12"/>
                  <a:pt x="207" y="12"/>
                </a:cubicBezTo>
                <a:close/>
                <a:moveTo>
                  <a:pt x="207" y="9"/>
                </a:moveTo>
                <a:cubicBezTo>
                  <a:pt x="207" y="10"/>
                  <a:pt x="207" y="10"/>
                  <a:pt x="207" y="10"/>
                </a:cubicBezTo>
                <a:cubicBezTo>
                  <a:pt x="207" y="10"/>
                  <a:pt x="207" y="10"/>
                  <a:pt x="207" y="10"/>
                </a:cubicBezTo>
                <a:cubicBezTo>
                  <a:pt x="207" y="9"/>
                  <a:pt x="207" y="9"/>
                  <a:pt x="207" y="9"/>
                </a:cubicBezTo>
                <a:cubicBezTo>
                  <a:pt x="207" y="9"/>
                  <a:pt x="207" y="9"/>
                  <a:pt x="207" y="9"/>
                </a:cubicBezTo>
                <a:close/>
                <a:moveTo>
                  <a:pt x="207" y="19"/>
                </a:moveTo>
                <a:cubicBezTo>
                  <a:pt x="207" y="19"/>
                  <a:pt x="207" y="19"/>
                  <a:pt x="207" y="20"/>
                </a:cubicBezTo>
                <a:cubicBezTo>
                  <a:pt x="207" y="19"/>
                  <a:pt x="207" y="19"/>
                  <a:pt x="207" y="19"/>
                </a:cubicBezTo>
                <a:cubicBezTo>
                  <a:pt x="207" y="19"/>
                  <a:pt x="207" y="19"/>
                  <a:pt x="207" y="19"/>
                </a:cubicBezTo>
                <a:close/>
                <a:moveTo>
                  <a:pt x="206" y="21"/>
                </a:moveTo>
                <a:cubicBezTo>
                  <a:pt x="206" y="21"/>
                  <a:pt x="206" y="21"/>
                  <a:pt x="206" y="21"/>
                </a:cubicBezTo>
                <a:cubicBezTo>
                  <a:pt x="206" y="21"/>
                  <a:pt x="206" y="21"/>
                  <a:pt x="206" y="21"/>
                </a:cubicBezTo>
                <a:cubicBezTo>
                  <a:pt x="206" y="21"/>
                  <a:pt x="206" y="21"/>
                  <a:pt x="206" y="20"/>
                </a:cubicBezTo>
                <a:lnTo>
                  <a:pt x="206" y="21"/>
                </a:lnTo>
                <a:close/>
                <a:moveTo>
                  <a:pt x="206" y="17"/>
                </a:moveTo>
                <a:cubicBezTo>
                  <a:pt x="206" y="17"/>
                  <a:pt x="206" y="18"/>
                  <a:pt x="206" y="18"/>
                </a:cubicBezTo>
                <a:cubicBezTo>
                  <a:pt x="206" y="18"/>
                  <a:pt x="206" y="17"/>
                  <a:pt x="206" y="17"/>
                </a:cubicBezTo>
                <a:cubicBezTo>
                  <a:pt x="206" y="17"/>
                  <a:pt x="206" y="17"/>
                  <a:pt x="206" y="17"/>
                </a:cubicBezTo>
                <a:cubicBezTo>
                  <a:pt x="206" y="17"/>
                  <a:pt x="206" y="17"/>
                  <a:pt x="206" y="17"/>
                </a:cubicBezTo>
                <a:close/>
                <a:moveTo>
                  <a:pt x="206" y="20"/>
                </a:moveTo>
                <a:cubicBezTo>
                  <a:pt x="205" y="20"/>
                  <a:pt x="205" y="20"/>
                  <a:pt x="205" y="20"/>
                </a:cubicBezTo>
                <a:cubicBezTo>
                  <a:pt x="205" y="20"/>
                  <a:pt x="206" y="20"/>
                  <a:pt x="206" y="20"/>
                </a:cubicBezTo>
                <a:cubicBezTo>
                  <a:pt x="206" y="20"/>
                  <a:pt x="206" y="20"/>
                  <a:pt x="206" y="20"/>
                </a:cubicBezTo>
                <a:cubicBezTo>
                  <a:pt x="206" y="20"/>
                  <a:pt x="206" y="20"/>
                  <a:pt x="206" y="20"/>
                </a:cubicBezTo>
                <a:close/>
                <a:moveTo>
                  <a:pt x="206" y="15"/>
                </a:moveTo>
                <a:cubicBezTo>
                  <a:pt x="206" y="15"/>
                  <a:pt x="205" y="15"/>
                  <a:pt x="205" y="15"/>
                </a:cubicBezTo>
                <a:cubicBezTo>
                  <a:pt x="205" y="15"/>
                  <a:pt x="205" y="15"/>
                  <a:pt x="205" y="16"/>
                </a:cubicBezTo>
                <a:cubicBezTo>
                  <a:pt x="205" y="16"/>
                  <a:pt x="206" y="16"/>
                  <a:pt x="206" y="15"/>
                </a:cubicBezTo>
                <a:close/>
                <a:moveTo>
                  <a:pt x="205" y="8"/>
                </a:moveTo>
                <a:cubicBezTo>
                  <a:pt x="205" y="8"/>
                  <a:pt x="205" y="8"/>
                  <a:pt x="206" y="8"/>
                </a:cubicBezTo>
                <a:cubicBezTo>
                  <a:pt x="206" y="8"/>
                  <a:pt x="205" y="8"/>
                  <a:pt x="205" y="8"/>
                </a:cubicBezTo>
                <a:cubicBezTo>
                  <a:pt x="205" y="8"/>
                  <a:pt x="205" y="8"/>
                  <a:pt x="205" y="8"/>
                </a:cubicBezTo>
                <a:close/>
                <a:moveTo>
                  <a:pt x="205" y="19"/>
                </a:moveTo>
                <a:cubicBezTo>
                  <a:pt x="205" y="19"/>
                  <a:pt x="205" y="19"/>
                  <a:pt x="205" y="19"/>
                </a:cubicBezTo>
                <a:cubicBezTo>
                  <a:pt x="205" y="19"/>
                  <a:pt x="205" y="19"/>
                  <a:pt x="205" y="19"/>
                </a:cubicBezTo>
                <a:cubicBezTo>
                  <a:pt x="205" y="19"/>
                  <a:pt x="205" y="19"/>
                  <a:pt x="205" y="19"/>
                </a:cubicBezTo>
                <a:close/>
                <a:moveTo>
                  <a:pt x="204" y="11"/>
                </a:moveTo>
                <a:cubicBezTo>
                  <a:pt x="204" y="12"/>
                  <a:pt x="204" y="12"/>
                  <a:pt x="204" y="12"/>
                </a:cubicBezTo>
                <a:cubicBezTo>
                  <a:pt x="204" y="12"/>
                  <a:pt x="204" y="12"/>
                  <a:pt x="204" y="12"/>
                </a:cubicBezTo>
                <a:cubicBezTo>
                  <a:pt x="204" y="12"/>
                  <a:pt x="205" y="13"/>
                  <a:pt x="205" y="12"/>
                </a:cubicBezTo>
                <a:cubicBezTo>
                  <a:pt x="205" y="12"/>
                  <a:pt x="205" y="12"/>
                  <a:pt x="205" y="12"/>
                </a:cubicBezTo>
                <a:cubicBezTo>
                  <a:pt x="205" y="12"/>
                  <a:pt x="205" y="12"/>
                  <a:pt x="205" y="11"/>
                </a:cubicBezTo>
                <a:cubicBezTo>
                  <a:pt x="204" y="11"/>
                  <a:pt x="204" y="11"/>
                  <a:pt x="204" y="11"/>
                </a:cubicBezTo>
                <a:cubicBezTo>
                  <a:pt x="204" y="11"/>
                  <a:pt x="204" y="11"/>
                  <a:pt x="204" y="11"/>
                </a:cubicBezTo>
                <a:close/>
                <a:moveTo>
                  <a:pt x="205" y="14"/>
                </a:moveTo>
                <a:cubicBezTo>
                  <a:pt x="204" y="14"/>
                  <a:pt x="204" y="14"/>
                  <a:pt x="204" y="14"/>
                </a:cubicBezTo>
                <a:cubicBezTo>
                  <a:pt x="204" y="14"/>
                  <a:pt x="204" y="14"/>
                  <a:pt x="204" y="14"/>
                </a:cubicBezTo>
                <a:cubicBezTo>
                  <a:pt x="205" y="14"/>
                  <a:pt x="205" y="14"/>
                  <a:pt x="205" y="14"/>
                </a:cubicBezTo>
                <a:cubicBezTo>
                  <a:pt x="205" y="14"/>
                  <a:pt x="205" y="14"/>
                  <a:pt x="205" y="14"/>
                </a:cubicBezTo>
                <a:close/>
                <a:moveTo>
                  <a:pt x="204" y="18"/>
                </a:moveTo>
                <a:cubicBezTo>
                  <a:pt x="204" y="18"/>
                  <a:pt x="204" y="18"/>
                  <a:pt x="204" y="18"/>
                </a:cubicBezTo>
                <a:cubicBezTo>
                  <a:pt x="204" y="18"/>
                  <a:pt x="204" y="17"/>
                  <a:pt x="203" y="17"/>
                </a:cubicBezTo>
                <a:cubicBezTo>
                  <a:pt x="203" y="17"/>
                  <a:pt x="203" y="17"/>
                  <a:pt x="203" y="17"/>
                </a:cubicBezTo>
                <a:cubicBezTo>
                  <a:pt x="203" y="18"/>
                  <a:pt x="203" y="18"/>
                  <a:pt x="204" y="18"/>
                </a:cubicBezTo>
                <a:close/>
                <a:moveTo>
                  <a:pt x="202" y="21"/>
                </a:moveTo>
                <a:cubicBezTo>
                  <a:pt x="202" y="21"/>
                  <a:pt x="202" y="21"/>
                  <a:pt x="202" y="21"/>
                </a:cubicBezTo>
                <a:cubicBezTo>
                  <a:pt x="203" y="22"/>
                  <a:pt x="203" y="22"/>
                  <a:pt x="203" y="21"/>
                </a:cubicBezTo>
                <a:cubicBezTo>
                  <a:pt x="203" y="21"/>
                  <a:pt x="203" y="21"/>
                  <a:pt x="203" y="21"/>
                </a:cubicBezTo>
                <a:cubicBezTo>
                  <a:pt x="203" y="21"/>
                  <a:pt x="203" y="20"/>
                  <a:pt x="203" y="20"/>
                </a:cubicBezTo>
                <a:cubicBezTo>
                  <a:pt x="203" y="20"/>
                  <a:pt x="203" y="20"/>
                  <a:pt x="203" y="20"/>
                </a:cubicBezTo>
                <a:cubicBezTo>
                  <a:pt x="202" y="20"/>
                  <a:pt x="202" y="21"/>
                  <a:pt x="202" y="21"/>
                </a:cubicBezTo>
                <a:close/>
                <a:moveTo>
                  <a:pt x="201" y="20"/>
                </a:moveTo>
                <a:cubicBezTo>
                  <a:pt x="202" y="20"/>
                  <a:pt x="202" y="20"/>
                  <a:pt x="202" y="20"/>
                </a:cubicBezTo>
                <a:cubicBezTo>
                  <a:pt x="202" y="20"/>
                  <a:pt x="202" y="20"/>
                  <a:pt x="202" y="20"/>
                </a:cubicBezTo>
                <a:cubicBezTo>
                  <a:pt x="202" y="20"/>
                  <a:pt x="202" y="20"/>
                  <a:pt x="202" y="20"/>
                </a:cubicBezTo>
                <a:cubicBezTo>
                  <a:pt x="202" y="20"/>
                  <a:pt x="202" y="20"/>
                  <a:pt x="201" y="20"/>
                </a:cubicBezTo>
                <a:close/>
                <a:moveTo>
                  <a:pt x="200" y="15"/>
                </a:moveTo>
                <a:cubicBezTo>
                  <a:pt x="201" y="15"/>
                  <a:pt x="201" y="16"/>
                  <a:pt x="201" y="16"/>
                </a:cubicBezTo>
                <a:cubicBezTo>
                  <a:pt x="201" y="16"/>
                  <a:pt x="201" y="15"/>
                  <a:pt x="201" y="15"/>
                </a:cubicBezTo>
                <a:cubicBezTo>
                  <a:pt x="201" y="15"/>
                  <a:pt x="201" y="15"/>
                  <a:pt x="201" y="15"/>
                </a:cubicBezTo>
                <a:cubicBezTo>
                  <a:pt x="201" y="15"/>
                  <a:pt x="201" y="15"/>
                  <a:pt x="200" y="15"/>
                </a:cubicBezTo>
                <a:close/>
                <a:moveTo>
                  <a:pt x="201" y="17"/>
                </a:moveTo>
                <a:cubicBezTo>
                  <a:pt x="201" y="17"/>
                  <a:pt x="200" y="17"/>
                  <a:pt x="200" y="17"/>
                </a:cubicBezTo>
                <a:cubicBezTo>
                  <a:pt x="200" y="17"/>
                  <a:pt x="199" y="17"/>
                  <a:pt x="199" y="17"/>
                </a:cubicBezTo>
                <a:cubicBezTo>
                  <a:pt x="199" y="17"/>
                  <a:pt x="199" y="18"/>
                  <a:pt x="200" y="18"/>
                </a:cubicBezTo>
                <a:cubicBezTo>
                  <a:pt x="200" y="18"/>
                  <a:pt x="201" y="18"/>
                  <a:pt x="201" y="17"/>
                </a:cubicBezTo>
                <a:close/>
                <a:moveTo>
                  <a:pt x="200" y="20"/>
                </a:moveTo>
                <a:cubicBezTo>
                  <a:pt x="200" y="20"/>
                  <a:pt x="200" y="20"/>
                  <a:pt x="199" y="20"/>
                </a:cubicBezTo>
                <a:cubicBezTo>
                  <a:pt x="200" y="20"/>
                  <a:pt x="200" y="20"/>
                  <a:pt x="200" y="20"/>
                </a:cubicBezTo>
                <a:cubicBezTo>
                  <a:pt x="200" y="21"/>
                  <a:pt x="200" y="21"/>
                  <a:pt x="201" y="21"/>
                </a:cubicBezTo>
                <a:cubicBezTo>
                  <a:pt x="201" y="21"/>
                  <a:pt x="201" y="21"/>
                  <a:pt x="201" y="20"/>
                </a:cubicBezTo>
                <a:cubicBezTo>
                  <a:pt x="201" y="20"/>
                  <a:pt x="200" y="20"/>
                  <a:pt x="200" y="20"/>
                </a:cubicBezTo>
                <a:close/>
                <a:moveTo>
                  <a:pt x="199" y="10"/>
                </a:moveTo>
                <a:cubicBezTo>
                  <a:pt x="199" y="10"/>
                  <a:pt x="200" y="10"/>
                  <a:pt x="200" y="10"/>
                </a:cubicBezTo>
                <a:cubicBezTo>
                  <a:pt x="200" y="10"/>
                  <a:pt x="200" y="10"/>
                  <a:pt x="200" y="10"/>
                </a:cubicBezTo>
                <a:cubicBezTo>
                  <a:pt x="200" y="10"/>
                  <a:pt x="200" y="10"/>
                  <a:pt x="200" y="10"/>
                </a:cubicBezTo>
                <a:cubicBezTo>
                  <a:pt x="200" y="10"/>
                  <a:pt x="199" y="10"/>
                  <a:pt x="199" y="10"/>
                </a:cubicBezTo>
                <a:close/>
                <a:moveTo>
                  <a:pt x="199" y="12"/>
                </a:moveTo>
                <a:cubicBezTo>
                  <a:pt x="199" y="12"/>
                  <a:pt x="199" y="13"/>
                  <a:pt x="200" y="12"/>
                </a:cubicBezTo>
                <a:cubicBezTo>
                  <a:pt x="200" y="12"/>
                  <a:pt x="200" y="12"/>
                  <a:pt x="200" y="12"/>
                </a:cubicBezTo>
                <a:cubicBezTo>
                  <a:pt x="200" y="12"/>
                  <a:pt x="200" y="11"/>
                  <a:pt x="200" y="11"/>
                </a:cubicBezTo>
                <a:cubicBezTo>
                  <a:pt x="199" y="11"/>
                  <a:pt x="199" y="12"/>
                  <a:pt x="199" y="12"/>
                </a:cubicBezTo>
                <a:close/>
                <a:moveTo>
                  <a:pt x="199" y="17"/>
                </a:moveTo>
                <a:cubicBezTo>
                  <a:pt x="199" y="17"/>
                  <a:pt x="199" y="17"/>
                  <a:pt x="199" y="17"/>
                </a:cubicBezTo>
                <a:cubicBezTo>
                  <a:pt x="199" y="17"/>
                  <a:pt x="199" y="17"/>
                  <a:pt x="199" y="17"/>
                </a:cubicBezTo>
                <a:cubicBezTo>
                  <a:pt x="199" y="17"/>
                  <a:pt x="199" y="17"/>
                  <a:pt x="199" y="17"/>
                </a:cubicBezTo>
                <a:close/>
                <a:moveTo>
                  <a:pt x="199" y="21"/>
                </a:moveTo>
                <a:cubicBezTo>
                  <a:pt x="199" y="21"/>
                  <a:pt x="199" y="21"/>
                  <a:pt x="199" y="21"/>
                </a:cubicBezTo>
                <a:cubicBezTo>
                  <a:pt x="199" y="21"/>
                  <a:pt x="199" y="21"/>
                  <a:pt x="199" y="21"/>
                </a:cubicBezTo>
                <a:cubicBezTo>
                  <a:pt x="199" y="21"/>
                  <a:pt x="199" y="20"/>
                  <a:pt x="199" y="20"/>
                </a:cubicBezTo>
                <a:cubicBezTo>
                  <a:pt x="199" y="20"/>
                  <a:pt x="199" y="21"/>
                  <a:pt x="199" y="21"/>
                </a:cubicBezTo>
                <a:close/>
                <a:moveTo>
                  <a:pt x="199" y="23"/>
                </a:moveTo>
                <a:cubicBezTo>
                  <a:pt x="199" y="23"/>
                  <a:pt x="199" y="23"/>
                  <a:pt x="199" y="23"/>
                </a:cubicBezTo>
                <a:cubicBezTo>
                  <a:pt x="199" y="23"/>
                  <a:pt x="199" y="23"/>
                  <a:pt x="199" y="23"/>
                </a:cubicBezTo>
                <a:cubicBezTo>
                  <a:pt x="200" y="23"/>
                  <a:pt x="200" y="23"/>
                  <a:pt x="200" y="24"/>
                </a:cubicBezTo>
                <a:cubicBezTo>
                  <a:pt x="200" y="24"/>
                  <a:pt x="200" y="24"/>
                  <a:pt x="199" y="25"/>
                </a:cubicBezTo>
                <a:cubicBezTo>
                  <a:pt x="199" y="25"/>
                  <a:pt x="198" y="25"/>
                  <a:pt x="199" y="25"/>
                </a:cubicBezTo>
                <a:cubicBezTo>
                  <a:pt x="200" y="26"/>
                  <a:pt x="199" y="26"/>
                  <a:pt x="198" y="26"/>
                </a:cubicBezTo>
                <a:cubicBezTo>
                  <a:pt x="198" y="26"/>
                  <a:pt x="199" y="27"/>
                  <a:pt x="199" y="27"/>
                </a:cubicBezTo>
                <a:cubicBezTo>
                  <a:pt x="199" y="27"/>
                  <a:pt x="200" y="27"/>
                  <a:pt x="200" y="27"/>
                </a:cubicBezTo>
                <a:cubicBezTo>
                  <a:pt x="200" y="27"/>
                  <a:pt x="200" y="26"/>
                  <a:pt x="200" y="26"/>
                </a:cubicBezTo>
                <a:cubicBezTo>
                  <a:pt x="200" y="26"/>
                  <a:pt x="200" y="25"/>
                  <a:pt x="200" y="25"/>
                </a:cubicBezTo>
                <a:cubicBezTo>
                  <a:pt x="201" y="25"/>
                  <a:pt x="201" y="25"/>
                  <a:pt x="201" y="25"/>
                </a:cubicBezTo>
                <a:cubicBezTo>
                  <a:pt x="201" y="25"/>
                  <a:pt x="201" y="26"/>
                  <a:pt x="201" y="26"/>
                </a:cubicBezTo>
                <a:cubicBezTo>
                  <a:pt x="201" y="26"/>
                  <a:pt x="201" y="27"/>
                  <a:pt x="202" y="27"/>
                </a:cubicBezTo>
                <a:cubicBezTo>
                  <a:pt x="202" y="27"/>
                  <a:pt x="202" y="26"/>
                  <a:pt x="202" y="26"/>
                </a:cubicBezTo>
                <a:cubicBezTo>
                  <a:pt x="203" y="25"/>
                  <a:pt x="203" y="25"/>
                  <a:pt x="204" y="25"/>
                </a:cubicBezTo>
                <a:cubicBezTo>
                  <a:pt x="204" y="25"/>
                  <a:pt x="204" y="25"/>
                  <a:pt x="204" y="25"/>
                </a:cubicBezTo>
                <a:cubicBezTo>
                  <a:pt x="204" y="25"/>
                  <a:pt x="204" y="25"/>
                  <a:pt x="204" y="25"/>
                </a:cubicBezTo>
                <a:cubicBezTo>
                  <a:pt x="204" y="24"/>
                  <a:pt x="204" y="24"/>
                  <a:pt x="205" y="24"/>
                </a:cubicBezTo>
                <a:cubicBezTo>
                  <a:pt x="205" y="25"/>
                  <a:pt x="205" y="24"/>
                  <a:pt x="205" y="24"/>
                </a:cubicBezTo>
                <a:cubicBezTo>
                  <a:pt x="205" y="24"/>
                  <a:pt x="206" y="24"/>
                  <a:pt x="206" y="23"/>
                </a:cubicBezTo>
                <a:cubicBezTo>
                  <a:pt x="207" y="23"/>
                  <a:pt x="206" y="23"/>
                  <a:pt x="206" y="23"/>
                </a:cubicBezTo>
                <a:cubicBezTo>
                  <a:pt x="206" y="22"/>
                  <a:pt x="206" y="22"/>
                  <a:pt x="205" y="22"/>
                </a:cubicBezTo>
                <a:cubicBezTo>
                  <a:pt x="205" y="23"/>
                  <a:pt x="204" y="23"/>
                  <a:pt x="204" y="23"/>
                </a:cubicBezTo>
                <a:cubicBezTo>
                  <a:pt x="204" y="23"/>
                  <a:pt x="203" y="24"/>
                  <a:pt x="203" y="23"/>
                </a:cubicBezTo>
                <a:cubicBezTo>
                  <a:pt x="203" y="23"/>
                  <a:pt x="203" y="22"/>
                  <a:pt x="202" y="23"/>
                </a:cubicBezTo>
                <a:cubicBezTo>
                  <a:pt x="201" y="23"/>
                  <a:pt x="200" y="23"/>
                  <a:pt x="199" y="22"/>
                </a:cubicBezTo>
                <a:cubicBezTo>
                  <a:pt x="199" y="22"/>
                  <a:pt x="199" y="23"/>
                  <a:pt x="199" y="23"/>
                </a:cubicBezTo>
                <a:close/>
                <a:moveTo>
                  <a:pt x="200" y="29"/>
                </a:moveTo>
                <a:cubicBezTo>
                  <a:pt x="200" y="29"/>
                  <a:pt x="200" y="29"/>
                  <a:pt x="200" y="29"/>
                </a:cubicBezTo>
                <a:cubicBezTo>
                  <a:pt x="200" y="29"/>
                  <a:pt x="200" y="29"/>
                  <a:pt x="200" y="29"/>
                </a:cubicBezTo>
                <a:cubicBezTo>
                  <a:pt x="200" y="29"/>
                  <a:pt x="200" y="29"/>
                  <a:pt x="200" y="29"/>
                </a:cubicBezTo>
                <a:close/>
                <a:moveTo>
                  <a:pt x="198" y="16"/>
                </a:moveTo>
                <a:cubicBezTo>
                  <a:pt x="198" y="16"/>
                  <a:pt x="198" y="16"/>
                  <a:pt x="199" y="15"/>
                </a:cubicBezTo>
                <a:cubicBezTo>
                  <a:pt x="198" y="15"/>
                  <a:pt x="198" y="15"/>
                  <a:pt x="198" y="15"/>
                </a:cubicBezTo>
                <a:cubicBezTo>
                  <a:pt x="198" y="15"/>
                  <a:pt x="198" y="15"/>
                  <a:pt x="198" y="16"/>
                </a:cubicBezTo>
                <a:close/>
                <a:moveTo>
                  <a:pt x="198" y="29"/>
                </a:moveTo>
                <a:cubicBezTo>
                  <a:pt x="198" y="28"/>
                  <a:pt x="198" y="28"/>
                  <a:pt x="197" y="28"/>
                </a:cubicBezTo>
                <a:cubicBezTo>
                  <a:pt x="197" y="28"/>
                  <a:pt x="197" y="28"/>
                  <a:pt x="196" y="28"/>
                </a:cubicBezTo>
                <a:cubicBezTo>
                  <a:pt x="196" y="28"/>
                  <a:pt x="196" y="27"/>
                  <a:pt x="196" y="27"/>
                </a:cubicBezTo>
                <a:cubicBezTo>
                  <a:pt x="196" y="27"/>
                  <a:pt x="196" y="27"/>
                  <a:pt x="196" y="27"/>
                </a:cubicBezTo>
                <a:cubicBezTo>
                  <a:pt x="197" y="27"/>
                  <a:pt x="197" y="27"/>
                  <a:pt x="197" y="27"/>
                </a:cubicBezTo>
                <a:cubicBezTo>
                  <a:pt x="197" y="27"/>
                  <a:pt x="197" y="27"/>
                  <a:pt x="197" y="27"/>
                </a:cubicBezTo>
                <a:cubicBezTo>
                  <a:pt x="197" y="26"/>
                  <a:pt x="197" y="26"/>
                  <a:pt x="197" y="26"/>
                </a:cubicBezTo>
                <a:cubicBezTo>
                  <a:pt x="197" y="25"/>
                  <a:pt x="197" y="25"/>
                  <a:pt x="197" y="24"/>
                </a:cubicBezTo>
                <a:cubicBezTo>
                  <a:pt x="196" y="24"/>
                  <a:pt x="196" y="24"/>
                  <a:pt x="196" y="24"/>
                </a:cubicBezTo>
                <a:cubicBezTo>
                  <a:pt x="195" y="25"/>
                  <a:pt x="194" y="25"/>
                  <a:pt x="194" y="25"/>
                </a:cubicBezTo>
                <a:cubicBezTo>
                  <a:pt x="193" y="25"/>
                  <a:pt x="193" y="25"/>
                  <a:pt x="193" y="25"/>
                </a:cubicBezTo>
                <a:cubicBezTo>
                  <a:pt x="193" y="25"/>
                  <a:pt x="194" y="25"/>
                  <a:pt x="194" y="25"/>
                </a:cubicBezTo>
                <a:cubicBezTo>
                  <a:pt x="194" y="25"/>
                  <a:pt x="194" y="25"/>
                  <a:pt x="194" y="25"/>
                </a:cubicBezTo>
                <a:cubicBezTo>
                  <a:pt x="195" y="26"/>
                  <a:pt x="195" y="26"/>
                  <a:pt x="195" y="27"/>
                </a:cubicBezTo>
                <a:cubicBezTo>
                  <a:pt x="195" y="28"/>
                  <a:pt x="194" y="27"/>
                  <a:pt x="194" y="27"/>
                </a:cubicBezTo>
                <a:cubicBezTo>
                  <a:pt x="193" y="27"/>
                  <a:pt x="192" y="27"/>
                  <a:pt x="191" y="27"/>
                </a:cubicBezTo>
                <a:cubicBezTo>
                  <a:pt x="190" y="27"/>
                  <a:pt x="190" y="26"/>
                  <a:pt x="190" y="27"/>
                </a:cubicBezTo>
                <a:cubicBezTo>
                  <a:pt x="191" y="28"/>
                  <a:pt x="190" y="28"/>
                  <a:pt x="190" y="27"/>
                </a:cubicBezTo>
                <a:cubicBezTo>
                  <a:pt x="190" y="27"/>
                  <a:pt x="190" y="27"/>
                  <a:pt x="189" y="28"/>
                </a:cubicBezTo>
                <a:cubicBezTo>
                  <a:pt x="189" y="28"/>
                  <a:pt x="189" y="28"/>
                  <a:pt x="189" y="28"/>
                </a:cubicBezTo>
                <a:cubicBezTo>
                  <a:pt x="190" y="28"/>
                  <a:pt x="190" y="28"/>
                  <a:pt x="191" y="28"/>
                </a:cubicBezTo>
                <a:cubicBezTo>
                  <a:pt x="192" y="28"/>
                  <a:pt x="193" y="29"/>
                  <a:pt x="194" y="29"/>
                </a:cubicBezTo>
                <a:cubicBezTo>
                  <a:pt x="195" y="29"/>
                  <a:pt x="195" y="29"/>
                  <a:pt x="195" y="29"/>
                </a:cubicBezTo>
                <a:cubicBezTo>
                  <a:pt x="196" y="28"/>
                  <a:pt x="196" y="29"/>
                  <a:pt x="197" y="29"/>
                </a:cubicBezTo>
                <a:cubicBezTo>
                  <a:pt x="198" y="29"/>
                  <a:pt x="197" y="30"/>
                  <a:pt x="197" y="30"/>
                </a:cubicBezTo>
                <a:cubicBezTo>
                  <a:pt x="197" y="30"/>
                  <a:pt x="197" y="30"/>
                  <a:pt x="197" y="31"/>
                </a:cubicBezTo>
                <a:cubicBezTo>
                  <a:pt x="197" y="31"/>
                  <a:pt x="197" y="31"/>
                  <a:pt x="198" y="31"/>
                </a:cubicBezTo>
                <a:cubicBezTo>
                  <a:pt x="198" y="31"/>
                  <a:pt x="199" y="31"/>
                  <a:pt x="199" y="31"/>
                </a:cubicBezTo>
                <a:cubicBezTo>
                  <a:pt x="199" y="30"/>
                  <a:pt x="200" y="30"/>
                  <a:pt x="200" y="31"/>
                </a:cubicBezTo>
                <a:cubicBezTo>
                  <a:pt x="200" y="31"/>
                  <a:pt x="200" y="31"/>
                  <a:pt x="200" y="31"/>
                </a:cubicBezTo>
                <a:cubicBezTo>
                  <a:pt x="200" y="31"/>
                  <a:pt x="201" y="31"/>
                  <a:pt x="201" y="31"/>
                </a:cubicBezTo>
                <a:cubicBezTo>
                  <a:pt x="201" y="31"/>
                  <a:pt x="201" y="31"/>
                  <a:pt x="201" y="31"/>
                </a:cubicBezTo>
                <a:cubicBezTo>
                  <a:pt x="201" y="30"/>
                  <a:pt x="200" y="30"/>
                  <a:pt x="200" y="29"/>
                </a:cubicBezTo>
                <a:cubicBezTo>
                  <a:pt x="200" y="29"/>
                  <a:pt x="199" y="29"/>
                  <a:pt x="199" y="29"/>
                </a:cubicBezTo>
                <a:cubicBezTo>
                  <a:pt x="199" y="29"/>
                  <a:pt x="198" y="29"/>
                  <a:pt x="198" y="29"/>
                </a:cubicBezTo>
                <a:close/>
                <a:moveTo>
                  <a:pt x="191" y="21"/>
                </a:moveTo>
                <a:cubicBezTo>
                  <a:pt x="191" y="21"/>
                  <a:pt x="191" y="21"/>
                  <a:pt x="191" y="21"/>
                </a:cubicBezTo>
                <a:cubicBezTo>
                  <a:pt x="191" y="21"/>
                  <a:pt x="192" y="21"/>
                  <a:pt x="192" y="21"/>
                </a:cubicBezTo>
                <a:cubicBezTo>
                  <a:pt x="192" y="21"/>
                  <a:pt x="191" y="21"/>
                  <a:pt x="191" y="21"/>
                </a:cubicBezTo>
                <a:cubicBezTo>
                  <a:pt x="191" y="21"/>
                  <a:pt x="191" y="21"/>
                  <a:pt x="191" y="21"/>
                </a:cubicBezTo>
                <a:close/>
                <a:moveTo>
                  <a:pt x="191" y="19"/>
                </a:moveTo>
                <a:cubicBezTo>
                  <a:pt x="191" y="19"/>
                  <a:pt x="191" y="19"/>
                  <a:pt x="191" y="19"/>
                </a:cubicBezTo>
                <a:cubicBezTo>
                  <a:pt x="191" y="19"/>
                  <a:pt x="191" y="19"/>
                  <a:pt x="191" y="19"/>
                </a:cubicBezTo>
                <a:cubicBezTo>
                  <a:pt x="191" y="19"/>
                  <a:pt x="191" y="20"/>
                  <a:pt x="191" y="20"/>
                </a:cubicBezTo>
                <a:cubicBezTo>
                  <a:pt x="191" y="20"/>
                  <a:pt x="191" y="19"/>
                  <a:pt x="191" y="19"/>
                </a:cubicBezTo>
                <a:close/>
                <a:moveTo>
                  <a:pt x="198" y="20"/>
                </a:moveTo>
                <a:cubicBezTo>
                  <a:pt x="198" y="20"/>
                  <a:pt x="197" y="20"/>
                  <a:pt x="197" y="20"/>
                </a:cubicBezTo>
                <a:cubicBezTo>
                  <a:pt x="197" y="20"/>
                  <a:pt x="197" y="20"/>
                  <a:pt x="197" y="20"/>
                </a:cubicBezTo>
                <a:cubicBezTo>
                  <a:pt x="197" y="20"/>
                  <a:pt x="197" y="20"/>
                  <a:pt x="197" y="20"/>
                </a:cubicBezTo>
                <a:cubicBezTo>
                  <a:pt x="197" y="20"/>
                  <a:pt x="198" y="20"/>
                  <a:pt x="198" y="20"/>
                </a:cubicBezTo>
                <a:close/>
                <a:moveTo>
                  <a:pt x="198" y="24"/>
                </a:moveTo>
                <a:cubicBezTo>
                  <a:pt x="198" y="24"/>
                  <a:pt x="198" y="24"/>
                  <a:pt x="198" y="24"/>
                </a:cubicBezTo>
                <a:cubicBezTo>
                  <a:pt x="198" y="24"/>
                  <a:pt x="198" y="24"/>
                  <a:pt x="198" y="24"/>
                </a:cubicBezTo>
                <a:cubicBezTo>
                  <a:pt x="198" y="24"/>
                  <a:pt x="198" y="24"/>
                  <a:pt x="198" y="24"/>
                </a:cubicBezTo>
                <a:cubicBezTo>
                  <a:pt x="198" y="24"/>
                  <a:pt x="198" y="24"/>
                  <a:pt x="198" y="24"/>
                </a:cubicBezTo>
                <a:close/>
                <a:moveTo>
                  <a:pt x="197" y="21"/>
                </a:moveTo>
                <a:cubicBezTo>
                  <a:pt x="197" y="21"/>
                  <a:pt x="197" y="21"/>
                  <a:pt x="197" y="20"/>
                </a:cubicBezTo>
                <a:cubicBezTo>
                  <a:pt x="196" y="20"/>
                  <a:pt x="196" y="20"/>
                  <a:pt x="196" y="20"/>
                </a:cubicBezTo>
                <a:cubicBezTo>
                  <a:pt x="195" y="20"/>
                  <a:pt x="195" y="20"/>
                  <a:pt x="195" y="20"/>
                </a:cubicBezTo>
                <a:cubicBezTo>
                  <a:pt x="194" y="20"/>
                  <a:pt x="194" y="19"/>
                  <a:pt x="194" y="20"/>
                </a:cubicBezTo>
                <a:cubicBezTo>
                  <a:pt x="193" y="20"/>
                  <a:pt x="193" y="20"/>
                  <a:pt x="193" y="21"/>
                </a:cubicBezTo>
                <a:cubicBezTo>
                  <a:pt x="192" y="21"/>
                  <a:pt x="192" y="22"/>
                  <a:pt x="193" y="22"/>
                </a:cubicBezTo>
                <a:cubicBezTo>
                  <a:pt x="193" y="22"/>
                  <a:pt x="193" y="22"/>
                  <a:pt x="194" y="22"/>
                </a:cubicBezTo>
                <a:cubicBezTo>
                  <a:pt x="194" y="22"/>
                  <a:pt x="195" y="22"/>
                  <a:pt x="195" y="22"/>
                </a:cubicBezTo>
                <a:cubicBezTo>
                  <a:pt x="195" y="21"/>
                  <a:pt x="196" y="21"/>
                  <a:pt x="197" y="21"/>
                </a:cubicBezTo>
                <a:close/>
                <a:moveTo>
                  <a:pt x="196" y="23"/>
                </a:moveTo>
                <a:cubicBezTo>
                  <a:pt x="196" y="23"/>
                  <a:pt x="196" y="23"/>
                  <a:pt x="196" y="23"/>
                </a:cubicBezTo>
                <a:cubicBezTo>
                  <a:pt x="196" y="23"/>
                  <a:pt x="196" y="23"/>
                  <a:pt x="196" y="23"/>
                </a:cubicBezTo>
                <a:cubicBezTo>
                  <a:pt x="196" y="23"/>
                  <a:pt x="196" y="23"/>
                  <a:pt x="196" y="23"/>
                </a:cubicBezTo>
                <a:cubicBezTo>
                  <a:pt x="196" y="23"/>
                  <a:pt x="196" y="23"/>
                  <a:pt x="196" y="23"/>
                </a:cubicBezTo>
                <a:close/>
                <a:moveTo>
                  <a:pt x="193" y="24"/>
                </a:moveTo>
                <a:cubicBezTo>
                  <a:pt x="193" y="24"/>
                  <a:pt x="193" y="24"/>
                  <a:pt x="192" y="24"/>
                </a:cubicBezTo>
                <a:cubicBezTo>
                  <a:pt x="193" y="24"/>
                  <a:pt x="193" y="24"/>
                  <a:pt x="193" y="24"/>
                </a:cubicBezTo>
                <a:cubicBezTo>
                  <a:pt x="193" y="24"/>
                  <a:pt x="194" y="24"/>
                  <a:pt x="194" y="24"/>
                </a:cubicBezTo>
                <a:cubicBezTo>
                  <a:pt x="194" y="24"/>
                  <a:pt x="194" y="23"/>
                  <a:pt x="193" y="24"/>
                </a:cubicBezTo>
                <a:close/>
                <a:moveTo>
                  <a:pt x="192" y="26"/>
                </a:moveTo>
                <a:cubicBezTo>
                  <a:pt x="192" y="26"/>
                  <a:pt x="192" y="26"/>
                  <a:pt x="192" y="26"/>
                </a:cubicBezTo>
                <a:cubicBezTo>
                  <a:pt x="192" y="26"/>
                  <a:pt x="192" y="26"/>
                  <a:pt x="192" y="26"/>
                </a:cubicBezTo>
                <a:cubicBezTo>
                  <a:pt x="192" y="26"/>
                  <a:pt x="193" y="26"/>
                  <a:pt x="193" y="26"/>
                </a:cubicBezTo>
                <a:cubicBezTo>
                  <a:pt x="193" y="26"/>
                  <a:pt x="192" y="26"/>
                  <a:pt x="192" y="26"/>
                </a:cubicBezTo>
                <a:close/>
                <a:moveTo>
                  <a:pt x="197" y="10"/>
                </a:moveTo>
                <a:cubicBezTo>
                  <a:pt x="197" y="10"/>
                  <a:pt x="197" y="10"/>
                  <a:pt x="197" y="10"/>
                </a:cubicBezTo>
                <a:cubicBezTo>
                  <a:pt x="197" y="10"/>
                  <a:pt x="197" y="10"/>
                  <a:pt x="197" y="10"/>
                </a:cubicBezTo>
                <a:cubicBezTo>
                  <a:pt x="197" y="10"/>
                  <a:pt x="197" y="10"/>
                  <a:pt x="197" y="10"/>
                </a:cubicBezTo>
                <a:cubicBezTo>
                  <a:pt x="197" y="10"/>
                  <a:pt x="197" y="10"/>
                  <a:pt x="197" y="10"/>
                </a:cubicBezTo>
                <a:close/>
                <a:moveTo>
                  <a:pt x="197" y="13"/>
                </a:moveTo>
                <a:cubicBezTo>
                  <a:pt x="197" y="13"/>
                  <a:pt x="197" y="13"/>
                  <a:pt x="197" y="13"/>
                </a:cubicBezTo>
                <a:cubicBezTo>
                  <a:pt x="197" y="13"/>
                  <a:pt x="197" y="13"/>
                  <a:pt x="198" y="12"/>
                </a:cubicBezTo>
                <a:cubicBezTo>
                  <a:pt x="198" y="12"/>
                  <a:pt x="198" y="12"/>
                  <a:pt x="198" y="12"/>
                </a:cubicBezTo>
                <a:cubicBezTo>
                  <a:pt x="198" y="12"/>
                  <a:pt x="198" y="12"/>
                  <a:pt x="198" y="12"/>
                </a:cubicBezTo>
                <a:cubicBezTo>
                  <a:pt x="197" y="12"/>
                  <a:pt x="196" y="12"/>
                  <a:pt x="197" y="13"/>
                </a:cubicBezTo>
                <a:close/>
                <a:moveTo>
                  <a:pt x="197" y="15"/>
                </a:moveTo>
                <a:cubicBezTo>
                  <a:pt x="197" y="15"/>
                  <a:pt x="197" y="15"/>
                  <a:pt x="197" y="15"/>
                </a:cubicBezTo>
                <a:cubicBezTo>
                  <a:pt x="197" y="15"/>
                  <a:pt x="197" y="15"/>
                  <a:pt x="197" y="15"/>
                </a:cubicBezTo>
                <a:cubicBezTo>
                  <a:pt x="197" y="15"/>
                  <a:pt x="197" y="15"/>
                  <a:pt x="197" y="15"/>
                </a:cubicBezTo>
                <a:cubicBezTo>
                  <a:pt x="197" y="15"/>
                  <a:pt x="197" y="15"/>
                  <a:pt x="197" y="15"/>
                </a:cubicBezTo>
                <a:close/>
                <a:moveTo>
                  <a:pt x="196" y="13"/>
                </a:moveTo>
                <a:cubicBezTo>
                  <a:pt x="196" y="13"/>
                  <a:pt x="196" y="13"/>
                  <a:pt x="196" y="14"/>
                </a:cubicBezTo>
                <a:cubicBezTo>
                  <a:pt x="196" y="14"/>
                  <a:pt x="196" y="14"/>
                  <a:pt x="196" y="14"/>
                </a:cubicBezTo>
                <a:cubicBezTo>
                  <a:pt x="196" y="14"/>
                  <a:pt x="197" y="13"/>
                  <a:pt x="197" y="13"/>
                </a:cubicBezTo>
                <a:cubicBezTo>
                  <a:pt x="197" y="13"/>
                  <a:pt x="196" y="13"/>
                  <a:pt x="196" y="13"/>
                </a:cubicBezTo>
                <a:close/>
                <a:moveTo>
                  <a:pt x="196" y="11"/>
                </a:moveTo>
                <a:cubicBezTo>
                  <a:pt x="196" y="11"/>
                  <a:pt x="196" y="11"/>
                  <a:pt x="196" y="11"/>
                </a:cubicBezTo>
                <a:cubicBezTo>
                  <a:pt x="196" y="11"/>
                  <a:pt x="196" y="11"/>
                  <a:pt x="196" y="11"/>
                </a:cubicBezTo>
                <a:cubicBezTo>
                  <a:pt x="196" y="11"/>
                  <a:pt x="196" y="11"/>
                  <a:pt x="196" y="11"/>
                </a:cubicBezTo>
                <a:cubicBezTo>
                  <a:pt x="196" y="11"/>
                  <a:pt x="196" y="11"/>
                  <a:pt x="196" y="11"/>
                </a:cubicBezTo>
                <a:close/>
                <a:moveTo>
                  <a:pt x="196" y="6"/>
                </a:moveTo>
                <a:cubicBezTo>
                  <a:pt x="196" y="6"/>
                  <a:pt x="196" y="6"/>
                  <a:pt x="196" y="6"/>
                </a:cubicBezTo>
                <a:cubicBezTo>
                  <a:pt x="196" y="6"/>
                  <a:pt x="196" y="6"/>
                  <a:pt x="196" y="6"/>
                </a:cubicBezTo>
                <a:cubicBezTo>
                  <a:pt x="196" y="6"/>
                  <a:pt x="196" y="6"/>
                  <a:pt x="196" y="6"/>
                </a:cubicBezTo>
                <a:cubicBezTo>
                  <a:pt x="196" y="6"/>
                  <a:pt x="196" y="6"/>
                  <a:pt x="196" y="6"/>
                </a:cubicBezTo>
                <a:close/>
                <a:moveTo>
                  <a:pt x="196" y="16"/>
                </a:moveTo>
                <a:cubicBezTo>
                  <a:pt x="195" y="16"/>
                  <a:pt x="195" y="16"/>
                  <a:pt x="194" y="16"/>
                </a:cubicBezTo>
                <a:cubicBezTo>
                  <a:pt x="194" y="17"/>
                  <a:pt x="194" y="17"/>
                  <a:pt x="194" y="17"/>
                </a:cubicBezTo>
                <a:cubicBezTo>
                  <a:pt x="195" y="17"/>
                  <a:pt x="196" y="17"/>
                  <a:pt x="196" y="18"/>
                </a:cubicBezTo>
                <a:cubicBezTo>
                  <a:pt x="196" y="18"/>
                  <a:pt x="196" y="18"/>
                  <a:pt x="196" y="18"/>
                </a:cubicBezTo>
                <a:cubicBezTo>
                  <a:pt x="196" y="18"/>
                  <a:pt x="197" y="17"/>
                  <a:pt x="197" y="17"/>
                </a:cubicBezTo>
                <a:cubicBezTo>
                  <a:pt x="198" y="16"/>
                  <a:pt x="197" y="16"/>
                  <a:pt x="197" y="16"/>
                </a:cubicBezTo>
                <a:cubicBezTo>
                  <a:pt x="197" y="16"/>
                  <a:pt x="196" y="15"/>
                  <a:pt x="196" y="16"/>
                </a:cubicBezTo>
                <a:cubicBezTo>
                  <a:pt x="196" y="16"/>
                  <a:pt x="196" y="16"/>
                  <a:pt x="196" y="16"/>
                </a:cubicBezTo>
                <a:close/>
                <a:moveTo>
                  <a:pt x="195" y="13"/>
                </a:moveTo>
                <a:cubicBezTo>
                  <a:pt x="195" y="13"/>
                  <a:pt x="194" y="13"/>
                  <a:pt x="194" y="13"/>
                </a:cubicBezTo>
                <a:cubicBezTo>
                  <a:pt x="194" y="13"/>
                  <a:pt x="194" y="13"/>
                  <a:pt x="195" y="13"/>
                </a:cubicBezTo>
                <a:cubicBezTo>
                  <a:pt x="195" y="13"/>
                  <a:pt x="195" y="13"/>
                  <a:pt x="195" y="13"/>
                </a:cubicBezTo>
                <a:cubicBezTo>
                  <a:pt x="195" y="13"/>
                  <a:pt x="195" y="13"/>
                  <a:pt x="195" y="13"/>
                </a:cubicBezTo>
                <a:close/>
                <a:moveTo>
                  <a:pt x="193" y="13"/>
                </a:moveTo>
                <a:cubicBezTo>
                  <a:pt x="193" y="13"/>
                  <a:pt x="193" y="14"/>
                  <a:pt x="193" y="14"/>
                </a:cubicBezTo>
                <a:cubicBezTo>
                  <a:pt x="193" y="14"/>
                  <a:pt x="193" y="14"/>
                  <a:pt x="193" y="14"/>
                </a:cubicBezTo>
                <a:cubicBezTo>
                  <a:pt x="193" y="14"/>
                  <a:pt x="194" y="14"/>
                  <a:pt x="194" y="14"/>
                </a:cubicBezTo>
                <a:cubicBezTo>
                  <a:pt x="194" y="14"/>
                  <a:pt x="193" y="13"/>
                  <a:pt x="193" y="13"/>
                </a:cubicBezTo>
                <a:close/>
                <a:moveTo>
                  <a:pt x="194" y="10"/>
                </a:moveTo>
                <a:cubicBezTo>
                  <a:pt x="194" y="10"/>
                  <a:pt x="194" y="10"/>
                  <a:pt x="194" y="11"/>
                </a:cubicBezTo>
                <a:cubicBezTo>
                  <a:pt x="195" y="10"/>
                  <a:pt x="195" y="10"/>
                  <a:pt x="195" y="10"/>
                </a:cubicBezTo>
                <a:cubicBezTo>
                  <a:pt x="195" y="10"/>
                  <a:pt x="195" y="10"/>
                  <a:pt x="195" y="10"/>
                </a:cubicBezTo>
                <a:cubicBezTo>
                  <a:pt x="195" y="10"/>
                  <a:pt x="194" y="10"/>
                  <a:pt x="194" y="10"/>
                </a:cubicBezTo>
                <a:close/>
                <a:moveTo>
                  <a:pt x="194" y="9"/>
                </a:moveTo>
                <a:cubicBezTo>
                  <a:pt x="194" y="9"/>
                  <a:pt x="194" y="9"/>
                  <a:pt x="194" y="9"/>
                </a:cubicBezTo>
                <a:cubicBezTo>
                  <a:pt x="194" y="9"/>
                  <a:pt x="194" y="9"/>
                  <a:pt x="194" y="9"/>
                </a:cubicBezTo>
                <a:cubicBezTo>
                  <a:pt x="194" y="9"/>
                  <a:pt x="194" y="9"/>
                  <a:pt x="194" y="9"/>
                </a:cubicBezTo>
                <a:close/>
                <a:moveTo>
                  <a:pt x="193" y="10"/>
                </a:moveTo>
                <a:cubicBezTo>
                  <a:pt x="193" y="10"/>
                  <a:pt x="193" y="10"/>
                  <a:pt x="193" y="11"/>
                </a:cubicBezTo>
                <a:cubicBezTo>
                  <a:pt x="193" y="10"/>
                  <a:pt x="193" y="10"/>
                  <a:pt x="193" y="10"/>
                </a:cubicBezTo>
                <a:cubicBezTo>
                  <a:pt x="193" y="10"/>
                  <a:pt x="193" y="10"/>
                  <a:pt x="193" y="10"/>
                </a:cubicBezTo>
                <a:cubicBezTo>
                  <a:pt x="193" y="10"/>
                  <a:pt x="193" y="10"/>
                  <a:pt x="193" y="10"/>
                </a:cubicBezTo>
                <a:close/>
                <a:moveTo>
                  <a:pt x="193" y="12"/>
                </a:moveTo>
                <a:cubicBezTo>
                  <a:pt x="193" y="12"/>
                  <a:pt x="193" y="12"/>
                  <a:pt x="193" y="12"/>
                </a:cubicBezTo>
                <a:cubicBezTo>
                  <a:pt x="193" y="13"/>
                  <a:pt x="193" y="13"/>
                  <a:pt x="193" y="13"/>
                </a:cubicBezTo>
                <a:cubicBezTo>
                  <a:pt x="193" y="12"/>
                  <a:pt x="194" y="12"/>
                  <a:pt x="193" y="12"/>
                </a:cubicBezTo>
                <a:cubicBezTo>
                  <a:pt x="193" y="12"/>
                  <a:pt x="193" y="12"/>
                  <a:pt x="193" y="12"/>
                </a:cubicBezTo>
                <a:cubicBezTo>
                  <a:pt x="193" y="12"/>
                  <a:pt x="193" y="12"/>
                  <a:pt x="193" y="12"/>
                </a:cubicBezTo>
                <a:close/>
                <a:moveTo>
                  <a:pt x="191" y="16"/>
                </a:moveTo>
                <a:cubicBezTo>
                  <a:pt x="190" y="16"/>
                  <a:pt x="190" y="16"/>
                  <a:pt x="191" y="17"/>
                </a:cubicBezTo>
                <a:cubicBezTo>
                  <a:pt x="191" y="17"/>
                  <a:pt x="191" y="17"/>
                  <a:pt x="191" y="17"/>
                </a:cubicBezTo>
                <a:cubicBezTo>
                  <a:pt x="191" y="17"/>
                  <a:pt x="191" y="17"/>
                  <a:pt x="191" y="17"/>
                </a:cubicBezTo>
                <a:cubicBezTo>
                  <a:pt x="191" y="17"/>
                  <a:pt x="190" y="17"/>
                  <a:pt x="190" y="17"/>
                </a:cubicBezTo>
                <a:cubicBezTo>
                  <a:pt x="190" y="17"/>
                  <a:pt x="190" y="17"/>
                  <a:pt x="190" y="17"/>
                </a:cubicBezTo>
                <a:cubicBezTo>
                  <a:pt x="190" y="17"/>
                  <a:pt x="190" y="17"/>
                  <a:pt x="189" y="17"/>
                </a:cubicBezTo>
                <a:cubicBezTo>
                  <a:pt x="189" y="17"/>
                  <a:pt x="189" y="17"/>
                  <a:pt x="189" y="17"/>
                </a:cubicBezTo>
                <a:cubicBezTo>
                  <a:pt x="190" y="18"/>
                  <a:pt x="191" y="18"/>
                  <a:pt x="191" y="18"/>
                </a:cubicBezTo>
                <a:cubicBezTo>
                  <a:pt x="192" y="18"/>
                  <a:pt x="193" y="19"/>
                  <a:pt x="192" y="18"/>
                </a:cubicBezTo>
                <a:cubicBezTo>
                  <a:pt x="192" y="18"/>
                  <a:pt x="192" y="17"/>
                  <a:pt x="192" y="17"/>
                </a:cubicBezTo>
                <a:cubicBezTo>
                  <a:pt x="193" y="17"/>
                  <a:pt x="194" y="16"/>
                  <a:pt x="194" y="16"/>
                </a:cubicBezTo>
                <a:cubicBezTo>
                  <a:pt x="194" y="15"/>
                  <a:pt x="194" y="15"/>
                  <a:pt x="193" y="16"/>
                </a:cubicBezTo>
                <a:cubicBezTo>
                  <a:pt x="192" y="16"/>
                  <a:pt x="192" y="16"/>
                  <a:pt x="191" y="16"/>
                </a:cubicBezTo>
                <a:close/>
                <a:moveTo>
                  <a:pt x="191" y="12"/>
                </a:moveTo>
                <a:cubicBezTo>
                  <a:pt x="191" y="12"/>
                  <a:pt x="192" y="12"/>
                  <a:pt x="192" y="12"/>
                </a:cubicBezTo>
                <a:cubicBezTo>
                  <a:pt x="192" y="12"/>
                  <a:pt x="192" y="12"/>
                  <a:pt x="192" y="12"/>
                </a:cubicBezTo>
                <a:cubicBezTo>
                  <a:pt x="192" y="11"/>
                  <a:pt x="192" y="11"/>
                  <a:pt x="192" y="11"/>
                </a:cubicBezTo>
                <a:cubicBezTo>
                  <a:pt x="191" y="11"/>
                  <a:pt x="191" y="12"/>
                  <a:pt x="191" y="12"/>
                </a:cubicBezTo>
                <a:close/>
                <a:moveTo>
                  <a:pt x="190" y="13"/>
                </a:moveTo>
                <a:cubicBezTo>
                  <a:pt x="189" y="13"/>
                  <a:pt x="189" y="13"/>
                  <a:pt x="189" y="13"/>
                </a:cubicBezTo>
                <a:cubicBezTo>
                  <a:pt x="189" y="13"/>
                  <a:pt x="188" y="14"/>
                  <a:pt x="189" y="14"/>
                </a:cubicBezTo>
                <a:cubicBezTo>
                  <a:pt x="189" y="15"/>
                  <a:pt x="190" y="15"/>
                  <a:pt x="190" y="15"/>
                </a:cubicBezTo>
                <a:cubicBezTo>
                  <a:pt x="191" y="15"/>
                  <a:pt x="191" y="15"/>
                  <a:pt x="192" y="14"/>
                </a:cubicBezTo>
                <a:cubicBezTo>
                  <a:pt x="192" y="14"/>
                  <a:pt x="192" y="14"/>
                  <a:pt x="192" y="14"/>
                </a:cubicBezTo>
                <a:cubicBezTo>
                  <a:pt x="192" y="14"/>
                  <a:pt x="191" y="14"/>
                  <a:pt x="191" y="14"/>
                </a:cubicBezTo>
                <a:cubicBezTo>
                  <a:pt x="191" y="14"/>
                  <a:pt x="190" y="14"/>
                  <a:pt x="190" y="13"/>
                </a:cubicBezTo>
                <a:close/>
                <a:moveTo>
                  <a:pt x="188" y="11"/>
                </a:moveTo>
                <a:cubicBezTo>
                  <a:pt x="188" y="11"/>
                  <a:pt x="188" y="11"/>
                  <a:pt x="188" y="12"/>
                </a:cubicBezTo>
                <a:cubicBezTo>
                  <a:pt x="188" y="12"/>
                  <a:pt x="188" y="12"/>
                  <a:pt x="188" y="12"/>
                </a:cubicBezTo>
                <a:cubicBezTo>
                  <a:pt x="188" y="12"/>
                  <a:pt x="188" y="11"/>
                  <a:pt x="188" y="11"/>
                </a:cubicBezTo>
                <a:close/>
                <a:moveTo>
                  <a:pt x="190" y="12"/>
                </a:moveTo>
                <a:cubicBezTo>
                  <a:pt x="189" y="12"/>
                  <a:pt x="189" y="12"/>
                  <a:pt x="188" y="12"/>
                </a:cubicBezTo>
                <a:cubicBezTo>
                  <a:pt x="189" y="13"/>
                  <a:pt x="189" y="13"/>
                  <a:pt x="190" y="12"/>
                </a:cubicBezTo>
                <a:close/>
                <a:moveTo>
                  <a:pt x="190" y="11"/>
                </a:moveTo>
                <a:cubicBezTo>
                  <a:pt x="190" y="11"/>
                  <a:pt x="190" y="11"/>
                  <a:pt x="190" y="11"/>
                </a:cubicBezTo>
                <a:cubicBezTo>
                  <a:pt x="190" y="11"/>
                  <a:pt x="190" y="12"/>
                  <a:pt x="190" y="12"/>
                </a:cubicBezTo>
                <a:cubicBezTo>
                  <a:pt x="190" y="12"/>
                  <a:pt x="190" y="12"/>
                  <a:pt x="190" y="11"/>
                </a:cubicBezTo>
                <a:close/>
                <a:moveTo>
                  <a:pt x="188" y="11"/>
                </a:moveTo>
                <a:cubicBezTo>
                  <a:pt x="189" y="11"/>
                  <a:pt x="189" y="11"/>
                  <a:pt x="190" y="11"/>
                </a:cubicBezTo>
                <a:cubicBezTo>
                  <a:pt x="190" y="11"/>
                  <a:pt x="190" y="11"/>
                  <a:pt x="190" y="10"/>
                </a:cubicBezTo>
                <a:cubicBezTo>
                  <a:pt x="189" y="10"/>
                  <a:pt x="189" y="10"/>
                  <a:pt x="189" y="10"/>
                </a:cubicBezTo>
                <a:cubicBezTo>
                  <a:pt x="188" y="10"/>
                  <a:pt x="188" y="11"/>
                  <a:pt x="188" y="11"/>
                </a:cubicBezTo>
                <a:close/>
                <a:moveTo>
                  <a:pt x="188" y="9"/>
                </a:moveTo>
                <a:cubicBezTo>
                  <a:pt x="188" y="9"/>
                  <a:pt x="188" y="9"/>
                  <a:pt x="188" y="9"/>
                </a:cubicBezTo>
                <a:cubicBezTo>
                  <a:pt x="188" y="9"/>
                  <a:pt x="188" y="9"/>
                  <a:pt x="188" y="9"/>
                </a:cubicBezTo>
                <a:cubicBezTo>
                  <a:pt x="188" y="9"/>
                  <a:pt x="188" y="9"/>
                  <a:pt x="188" y="9"/>
                </a:cubicBezTo>
                <a:close/>
                <a:moveTo>
                  <a:pt x="187" y="14"/>
                </a:moveTo>
                <a:cubicBezTo>
                  <a:pt x="187" y="14"/>
                  <a:pt x="187" y="14"/>
                  <a:pt x="187" y="14"/>
                </a:cubicBezTo>
                <a:cubicBezTo>
                  <a:pt x="188" y="14"/>
                  <a:pt x="188" y="14"/>
                  <a:pt x="188" y="14"/>
                </a:cubicBezTo>
                <a:cubicBezTo>
                  <a:pt x="188" y="14"/>
                  <a:pt x="188" y="14"/>
                  <a:pt x="188" y="14"/>
                </a:cubicBezTo>
                <a:cubicBezTo>
                  <a:pt x="187" y="14"/>
                  <a:pt x="187" y="14"/>
                  <a:pt x="187" y="14"/>
                </a:cubicBezTo>
                <a:close/>
                <a:moveTo>
                  <a:pt x="187" y="20"/>
                </a:moveTo>
                <a:cubicBezTo>
                  <a:pt x="187" y="21"/>
                  <a:pt x="187" y="21"/>
                  <a:pt x="187" y="21"/>
                </a:cubicBezTo>
                <a:cubicBezTo>
                  <a:pt x="186" y="22"/>
                  <a:pt x="186" y="22"/>
                  <a:pt x="186" y="21"/>
                </a:cubicBezTo>
                <a:cubicBezTo>
                  <a:pt x="186" y="21"/>
                  <a:pt x="185" y="21"/>
                  <a:pt x="185" y="21"/>
                </a:cubicBezTo>
                <a:cubicBezTo>
                  <a:pt x="185" y="21"/>
                  <a:pt x="185" y="21"/>
                  <a:pt x="185" y="21"/>
                </a:cubicBezTo>
                <a:cubicBezTo>
                  <a:pt x="185" y="21"/>
                  <a:pt x="185" y="21"/>
                  <a:pt x="185" y="21"/>
                </a:cubicBezTo>
                <a:cubicBezTo>
                  <a:pt x="185" y="22"/>
                  <a:pt x="185" y="22"/>
                  <a:pt x="186" y="23"/>
                </a:cubicBezTo>
                <a:cubicBezTo>
                  <a:pt x="186" y="23"/>
                  <a:pt x="186" y="24"/>
                  <a:pt x="187" y="23"/>
                </a:cubicBezTo>
                <a:cubicBezTo>
                  <a:pt x="187" y="23"/>
                  <a:pt x="187" y="23"/>
                  <a:pt x="187" y="23"/>
                </a:cubicBezTo>
                <a:cubicBezTo>
                  <a:pt x="188" y="23"/>
                  <a:pt x="189" y="24"/>
                  <a:pt x="190" y="24"/>
                </a:cubicBezTo>
                <a:cubicBezTo>
                  <a:pt x="191" y="24"/>
                  <a:pt x="191" y="24"/>
                  <a:pt x="190" y="25"/>
                </a:cubicBezTo>
                <a:cubicBezTo>
                  <a:pt x="190" y="25"/>
                  <a:pt x="190" y="25"/>
                  <a:pt x="190" y="25"/>
                </a:cubicBezTo>
                <a:cubicBezTo>
                  <a:pt x="191" y="25"/>
                  <a:pt x="191" y="25"/>
                  <a:pt x="191" y="24"/>
                </a:cubicBezTo>
                <a:cubicBezTo>
                  <a:pt x="191" y="23"/>
                  <a:pt x="191" y="22"/>
                  <a:pt x="189" y="22"/>
                </a:cubicBezTo>
                <a:cubicBezTo>
                  <a:pt x="189" y="22"/>
                  <a:pt x="189" y="22"/>
                  <a:pt x="189" y="22"/>
                </a:cubicBezTo>
                <a:cubicBezTo>
                  <a:pt x="188" y="22"/>
                  <a:pt x="188" y="22"/>
                  <a:pt x="188" y="22"/>
                </a:cubicBezTo>
                <a:cubicBezTo>
                  <a:pt x="188" y="21"/>
                  <a:pt x="188" y="21"/>
                  <a:pt x="188" y="20"/>
                </a:cubicBezTo>
                <a:cubicBezTo>
                  <a:pt x="188" y="20"/>
                  <a:pt x="188" y="20"/>
                  <a:pt x="188" y="20"/>
                </a:cubicBezTo>
                <a:cubicBezTo>
                  <a:pt x="188" y="20"/>
                  <a:pt x="188" y="20"/>
                  <a:pt x="188" y="20"/>
                </a:cubicBezTo>
                <a:cubicBezTo>
                  <a:pt x="187" y="20"/>
                  <a:pt x="187" y="20"/>
                  <a:pt x="187" y="20"/>
                </a:cubicBezTo>
                <a:close/>
                <a:moveTo>
                  <a:pt x="186" y="10"/>
                </a:moveTo>
                <a:cubicBezTo>
                  <a:pt x="186" y="10"/>
                  <a:pt x="187" y="11"/>
                  <a:pt x="187" y="11"/>
                </a:cubicBezTo>
                <a:cubicBezTo>
                  <a:pt x="187" y="11"/>
                  <a:pt x="187" y="11"/>
                  <a:pt x="187" y="11"/>
                </a:cubicBezTo>
                <a:cubicBezTo>
                  <a:pt x="187" y="10"/>
                  <a:pt x="187" y="10"/>
                  <a:pt x="187" y="10"/>
                </a:cubicBezTo>
                <a:cubicBezTo>
                  <a:pt x="186" y="10"/>
                  <a:pt x="186" y="10"/>
                  <a:pt x="186" y="10"/>
                </a:cubicBezTo>
                <a:close/>
                <a:moveTo>
                  <a:pt x="185" y="14"/>
                </a:moveTo>
                <a:cubicBezTo>
                  <a:pt x="185" y="15"/>
                  <a:pt x="186" y="15"/>
                  <a:pt x="186" y="15"/>
                </a:cubicBezTo>
                <a:cubicBezTo>
                  <a:pt x="186" y="15"/>
                  <a:pt x="186" y="14"/>
                  <a:pt x="187" y="14"/>
                </a:cubicBezTo>
                <a:cubicBezTo>
                  <a:pt x="186" y="14"/>
                  <a:pt x="186" y="14"/>
                  <a:pt x="186" y="14"/>
                </a:cubicBezTo>
                <a:cubicBezTo>
                  <a:pt x="185" y="14"/>
                  <a:pt x="185" y="14"/>
                  <a:pt x="185" y="14"/>
                </a:cubicBezTo>
                <a:close/>
                <a:moveTo>
                  <a:pt x="185" y="16"/>
                </a:moveTo>
                <a:cubicBezTo>
                  <a:pt x="185" y="17"/>
                  <a:pt x="185" y="17"/>
                  <a:pt x="185" y="17"/>
                </a:cubicBezTo>
                <a:cubicBezTo>
                  <a:pt x="185" y="17"/>
                  <a:pt x="186" y="17"/>
                  <a:pt x="186" y="17"/>
                </a:cubicBezTo>
                <a:cubicBezTo>
                  <a:pt x="187" y="17"/>
                  <a:pt x="187" y="17"/>
                  <a:pt x="187" y="17"/>
                </a:cubicBezTo>
                <a:cubicBezTo>
                  <a:pt x="187" y="17"/>
                  <a:pt x="187" y="16"/>
                  <a:pt x="187" y="16"/>
                </a:cubicBezTo>
                <a:cubicBezTo>
                  <a:pt x="187" y="16"/>
                  <a:pt x="186" y="16"/>
                  <a:pt x="186" y="16"/>
                </a:cubicBezTo>
                <a:cubicBezTo>
                  <a:pt x="186" y="16"/>
                  <a:pt x="185" y="16"/>
                  <a:pt x="185" y="16"/>
                </a:cubicBezTo>
                <a:cubicBezTo>
                  <a:pt x="185" y="16"/>
                  <a:pt x="185" y="16"/>
                  <a:pt x="185" y="16"/>
                </a:cubicBezTo>
                <a:close/>
                <a:moveTo>
                  <a:pt x="184" y="11"/>
                </a:moveTo>
                <a:cubicBezTo>
                  <a:pt x="184" y="12"/>
                  <a:pt x="183" y="12"/>
                  <a:pt x="183" y="12"/>
                </a:cubicBezTo>
                <a:cubicBezTo>
                  <a:pt x="183" y="12"/>
                  <a:pt x="184" y="12"/>
                  <a:pt x="184" y="12"/>
                </a:cubicBezTo>
                <a:cubicBezTo>
                  <a:pt x="184" y="12"/>
                  <a:pt x="184" y="12"/>
                  <a:pt x="184" y="12"/>
                </a:cubicBezTo>
                <a:cubicBezTo>
                  <a:pt x="184" y="12"/>
                  <a:pt x="184" y="12"/>
                  <a:pt x="184" y="11"/>
                </a:cubicBezTo>
                <a:close/>
                <a:moveTo>
                  <a:pt x="183" y="10"/>
                </a:moveTo>
                <a:cubicBezTo>
                  <a:pt x="183" y="10"/>
                  <a:pt x="183" y="10"/>
                  <a:pt x="184" y="11"/>
                </a:cubicBezTo>
                <a:cubicBezTo>
                  <a:pt x="184" y="11"/>
                  <a:pt x="184" y="10"/>
                  <a:pt x="184" y="10"/>
                </a:cubicBezTo>
                <a:cubicBezTo>
                  <a:pt x="184" y="10"/>
                  <a:pt x="184" y="10"/>
                  <a:pt x="183" y="10"/>
                </a:cubicBezTo>
                <a:cubicBezTo>
                  <a:pt x="183" y="10"/>
                  <a:pt x="183" y="10"/>
                  <a:pt x="183" y="10"/>
                </a:cubicBezTo>
                <a:close/>
                <a:moveTo>
                  <a:pt x="182" y="10"/>
                </a:moveTo>
                <a:cubicBezTo>
                  <a:pt x="181" y="10"/>
                  <a:pt x="181" y="10"/>
                  <a:pt x="181" y="11"/>
                </a:cubicBezTo>
                <a:cubicBezTo>
                  <a:pt x="181" y="11"/>
                  <a:pt x="181" y="11"/>
                  <a:pt x="181" y="11"/>
                </a:cubicBezTo>
                <a:cubicBezTo>
                  <a:pt x="181" y="11"/>
                  <a:pt x="182" y="10"/>
                  <a:pt x="182" y="10"/>
                </a:cubicBezTo>
                <a:cubicBezTo>
                  <a:pt x="182" y="10"/>
                  <a:pt x="182" y="10"/>
                  <a:pt x="182" y="10"/>
                </a:cubicBezTo>
                <a:close/>
                <a:moveTo>
                  <a:pt x="181" y="11"/>
                </a:moveTo>
                <a:cubicBezTo>
                  <a:pt x="181" y="11"/>
                  <a:pt x="181" y="11"/>
                  <a:pt x="181" y="11"/>
                </a:cubicBezTo>
                <a:cubicBezTo>
                  <a:pt x="181" y="11"/>
                  <a:pt x="181" y="11"/>
                  <a:pt x="181" y="11"/>
                </a:cubicBezTo>
                <a:cubicBezTo>
                  <a:pt x="181" y="11"/>
                  <a:pt x="181" y="11"/>
                  <a:pt x="181" y="11"/>
                </a:cubicBezTo>
                <a:close/>
                <a:moveTo>
                  <a:pt x="178" y="14"/>
                </a:moveTo>
                <a:cubicBezTo>
                  <a:pt x="179" y="14"/>
                  <a:pt x="179" y="14"/>
                  <a:pt x="179" y="15"/>
                </a:cubicBezTo>
                <a:cubicBezTo>
                  <a:pt x="180" y="15"/>
                  <a:pt x="180" y="15"/>
                  <a:pt x="180" y="16"/>
                </a:cubicBezTo>
                <a:cubicBezTo>
                  <a:pt x="180" y="16"/>
                  <a:pt x="181" y="17"/>
                  <a:pt x="181" y="16"/>
                </a:cubicBezTo>
                <a:cubicBezTo>
                  <a:pt x="181" y="15"/>
                  <a:pt x="182" y="16"/>
                  <a:pt x="182" y="16"/>
                </a:cubicBezTo>
                <a:cubicBezTo>
                  <a:pt x="183" y="16"/>
                  <a:pt x="183" y="16"/>
                  <a:pt x="183" y="16"/>
                </a:cubicBezTo>
                <a:cubicBezTo>
                  <a:pt x="183" y="16"/>
                  <a:pt x="183" y="16"/>
                  <a:pt x="184" y="16"/>
                </a:cubicBezTo>
                <a:cubicBezTo>
                  <a:pt x="184" y="16"/>
                  <a:pt x="184" y="16"/>
                  <a:pt x="184" y="16"/>
                </a:cubicBezTo>
                <a:cubicBezTo>
                  <a:pt x="184" y="16"/>
                  <a:pt x="183" y="15"/>
                  <a:pt x="183" y="15"/>
                </a:cubicBezTo>
                <a:cubicBezTo>
                  <a:pt x="182" y="15"/>
                  <a:pt x="181" y="14"/>
                  <a:pt x="179" y="14"/>
                </a:cubicBezTo>
                <a:cubicBezTo>
                  <a:pt x="179" y="14"/>
                  <a:pt x="179" y="14"/>
                  <a:pt x="178" y="14"/>
                </a:cubicBezTo>
                <a:close/>
                <a:moveTo>
                  <a:pt x="178" y="18"/>
                </a:moveTo>
                <a:cubicBezTo>
                  <a:pt x="178" y="18"/>
                  <a:pt x="178" y="18"/>
                  <a:pt x="178" y="18"/>
                </a:cubicBezTo>
                <a:cubicBezTo>
                  <a:pt x="178" y="18"/>
                  <a:pt x="178" y="18"/>
                  <a:pt x="178" y="18"/>
                </a:cubicBezTo>
                <a:cubicBezTo>
                  <a:pt x="178" y="18"/>
                  <a:pt x="179" y="19"/>
                  <a:pt x="179" y="19"/>
                </a:cubicBezTo>
                <a:cubicBezTo>
                  <a:pt x="179" y="19"/>
                  <a:pt x="179" y="19"/>
                  <a:pt x="179" y="19"/>
                </a:cubicBezTo>
                <a:cubicBezTo>
                  <a:pt x="179" y="19"/>
                  <a:pt x="179" y="19"/>
                  <a:pt x="179" y="19"/>
                </a:cubicBezTo>
                <a:cubicBezTo>
                  <a:pt x="179" y="18"/>
                  <a:pt x="179" y="18"/>
                  <a:pt x="178" y="18"/>
                </a:cubicBezTo>
                <a:close/>
                <a:moveTo>
                  <a:pt x="178" y="16"/>
                </a:moveTo>
                <a:cubicBezTo>
                  <a:pt x="178" y="16"/>
                  <a:pt x="178" y="16"/>
                  <a:pt x="178" y="16"/>
                </a:cubicBezTo>
                <a:cubicBezTo>
                  <a:pt x="178" y="16"/>
                  <a:pt x="178" y="16"/>
                  <a:pt x="178" y="16"/>
                </a:cubicBezTo>
                <a:cubicBezTo>
                  <a:pt x="178" y="16"/>
                  <a:pt x="178" y="16"/>
                  <a:pt x="178" y="16"/>
                </a:cubicBezTo>
                <a:cubicBezTo>
                  <a:pt x="178" y="16"/>
                  <a:pt x="178" y="16"/>
                  <a:pt x="178" y="16"/>
                </a:cubicBezTo>
                <a:close/>
                <a:moveTo>
                  <a:pt x="178" y="25"/>
                </a:moveTo>
                <a:cubicBezTo>
                  <a:pt x="178" y="25"/>
                  <a:pt x="178" y="25"/>
                  <a:pt x="178" y="25"/>
                </a:cubicBezTo>
                <a:cubicBezTo>
                  <a:pt x="178" y="25"/>
                  <a:pt x="179" y="25"/>
                  <a:pt x="179" y="25"/>
                </a:cubicBezTo>
                <a:cubicBezTo>
                  <a:pt x="179" y="24"/>
                  <a:pt x="178" y="24"/>
                  <a:pt x="178" y="24"/>
                </a:cubicBezTo>
                <a:cubicBezTo>
                  <a:pt x="178" y="24"/>
                  <a:pt x="178" y="24"/>
                  <a:pt x="178" y="25"/>
                </a:cubicBezTo>
                <a:close/>
                <a:moveTo>
                  <a:pt x="178" y="27"/>
                </a:moveTo>
                <a:cubicBezTo>
                  <a:pt x="178" y="27"/>
                  <a:pt x="178" y="27"/>
                  <a:pt x="178" y="27"/>
                </a:cubicBezTo>
                <a:cubicBezTo>
                  <a:pt x="178" y="27"/>
                  <a:pt x="178" y="27"/>
                  <a:pt x="178" y="27"/>
                </a:cubicBezTo>
                <a:cubicBezTo>
                  <a:pt x="178" y="27"/>
                  <a:pt x="178" y="27"/>
                  <a:pt x="178" y="27"/>
                </a:cubicBezTo>
                <a:cubicBezTo>
                  <a:pt x="178" y="27"/>
                  <a:pt x="178" y="27"/>
                  <a:pt x="178" y="27"/>
                </a:cubicBezTo>
                <a:close/>
                <a:moveTo>
                  <a:pt x="178" y="23"/>
                </a:moveTo>
                <a:cubicBezTo>
                  <a:pt x="178" y="23"/>
                  <a:pt x="177" y="23"/>
                  <a:pt x="177" y="23"/>
                </a:cubicBezTo>
                <a:cubicBezTo>
                  <a:pt x="177" y="23"/>
                  <a:pt x="176" y="23"/>
                  <a:pt x="176" y="23"/>
                </a:cubicBezTo>
                <a:cubicBezTo>
                  <a:pt x="176" y="23"/>
                  <a:pt x="176" y="24"/>
                  <a:pt x="176" y="24"/>
                </a:cubicBezTo>
                <a:cubicBezTo>
                  <a:pt x="176" y="24"/>
                  <a:pt x="177" y="24"/>
                  <a:pt x="177" y="24"/>
                </a:cubicBezTo>
                <a:cubicBezTo>
                  <a:pt x="177" y="24"/>
                  <a:pt x="177" y="24"/>
                  <a:pt x="178" y="23"/>
                </a:cubicBezTo>
                <a:close/>
                <a:moveTo>
                  <a:pt x="177" y="30"/>
                </a:moveTo>
                <a:cubicBezTo>
                  <a:pt x="177" y="30"/>
                  <a:pt x="176" y="29"/>
                  <a:pt x="176" y="29"/>
                </a:cubicBezTo>
                <a:cubicBezTo>
                  <a:pt x="176" y="29"/>
                  <a:pt x="175" y="29"/>
                  <a:pt x="175" y="29"/>
                </a:cubicBezTo>
                <a:cubicBezTo>
                  <a:pt x="175" y="29"/>
                  <a:pt x="175" y="29"/>
                  <a:pt x="174" y="29"/>
                </a:cubicBezTo>
                <a:cubicBezTo>
                  <a:pt x="174" y="29"/>
                  <a:pt x="174" y="29"/>
                  <a:pt x="174" y="29"/>
                </a:cubicBezTo>
                <a:cubicBezTo>
                  <a:pt x="174" y="29"/>
                  <a:pt x="173" y="30"/>
                  <a:pt x="173" y="30"/>
                </a:cubicBezTo>
                <a:cubicBezTo>
                  <a:pt x="173" y="30"/>
                  <a:pt x="174" y="30"/>
                  <a:pt x="174" y="31"/>
                </a:cubicBezTo>
                <a:cubicBezTo>
                  <a:pt x="175" y="31"/>
                  <a:pt x="176" y="30"/>
                  <a:pt x="176" y="30"/>
                </a:cubicBezTo>
                <a:cubicBezTo>
                  <a:pt x="176" y="30"/>
                  <a:pt x="177" y="30"/>
                  <a:pt x="177" y="30"/>
                </a:cubicBezTo>
                <a:close/>
                <a:moveTo>
                  <a:pt x="176" y="36"/>
                </a:moveTo>
                <a:cubicBezTo>
                  <a:pt x="176" y="37"/>
                  <a:pt x="176" y="37"/>
                  <a:pt x="176" y="37"/>
                </a:cubicBezTo>
                <a:cubicBezTo>
                  <a:pt x="176" y="37"/>
                  <a:pt x="176" y="37"/>
                  <a:pt x="176" y="37"/>
                </a:cubicBezTo>
                <a:cubicBezTo>
                  <a:pt x="176" y="37"/>
                  <a:pt x="176" y="37"/>
                  <a:pt x="177" y="37"/>
                </a:cubicBezTo>
                <a:cubicBezTo>
                  <a:pt x="176" y="37"/>
                  <a:pt x="176" y="37"/>
                  <a:pt x="176" y="36"/>
                </a:cubicBezTo>
                <a:close/>
                <a:moveTo>
                  <a:pt x="174" y="33"/>
                </a:moveTo>
                <a:cubicBezTo>
                  <a:pt x="174" y="33"/>
                  <a:pt x="174" y="33"/>
                  <a:pt x="174" y="33"/>
                </a:cubicBezTo>
                <a:cubicBezTo>
                  <a:pt x="174" y="33"/>
                  <a:pt x="174" y="33"/>
                  <a:pt x="174" y="33"/>
                </a:cubicBezTo>
                <a:cubicBezTo>
                  <a:pt x="174" y="33"/>
                  <a:pt x="174" y="33"/>
                  <a:pt x="174" y="33"/>
                </a:cubicBezTo>
                <a:close/>
                <a:moveTo>
                  <a:pt x="174" y="32"/>
                </a:moveTo>
                <a:cubicBezTo>
                  <a:pt x="174" y="32"/>
                  <a:pt x="174" y="32"/>
                  <a:pt x="174" y="32"/>
                </a:cubicBezTo>
                <a:cubicBezTo>
                  <a:pt x="174" y="32"/>
                  <a:pt x="174" y="32"/>
                  <a:pt x="174" y="32"/>
                </a:cubicBezTo>
                <a:cubicBezTo>
                  <a:pt x="174" y="32"/>
                  <a:pt x="174" y="32"/>
                  <a:pt x="174" y="32"/>
                </a:cubicBezTo>
                <a:cubicBezTo>
                  <a:pt x="174" y="32"/>
                  <a:pt x="174" y="32"/>
                  <a:pt x="174" y="32"/>
                </a:cubicBezTo>
                <a:close/>
                <a:moveTo>
                  <a:pt x="172" y="214"/>
                </a:moveTo>
                <a:cubicBezTo>
                  <a:pt x="172" y="214"/>
                  <a:pt x="172" y="214"/>
                  <a:pt x="172" y="213"/>
                </a:cubicBezTo>
                <a:cubicBezTo>
                  <a:pt x="172" y="213"/>
                  <a:pt x="172" y="213"/>
                  <a:pt x="172" y="213"/>
                </a:cubicBezTo>
                <a:cubicBezTo>
                  <a:pt x="171" y="214"/>
                  <a:pt x="171" y="214"/>
                  <a:pt x="170" y="213"/>
                </a:cubicBezTo>
                <a:cubicBezTo>
                  <a:pt x="170" y="213"/>
                  <a:pt x="170" y="213"/>
                  <a:pt x="169" y="213"/>
                </a:cubicBezTo>
                <a:cubicBezTo>
                  <a:pt x="169" y="214"/>
                  <a:pt x="170" y="214"/>
                  <a:pt x="170" y="214"/>
                </a:cubicBezTo>
                <a:cubicBezTo>
                  <a:pt x="170" y="214"/>
                  <a:pt x="170" y="214"/>
                  <a:pt x="171" y="214"/>
                </a:cubicBezTo>
                <a:cubicBezTo>
                  <a:pt x="172" y="215"/>
                  <a:pt x="172" y="215"/>
                  <a:pt x="172" y="214"/>
                </a:cubicBezTo>
                <a:close/>
                <a:moveTo>
                  <a:pt x="171" y="216"/>
                </a:moveTo>
                <a:cubicBezTo>
                  <a:pt x="171" y="216"/>
                  <a:pt x="171" y="217"/>
                  <a:pt x="171" y="217"/>
                </a:cubicBezTo>
                <a:cubicBezTo>
                  <a:pt x="171" y="217"/>
                  <a:pt x="171" y="217"/>
                  <a:pt x="171" y="217"/>
                </a:cubicBezTo>
                <a:cubicBezTo>
                  <a:pt x="171" y="217"/>
                  <a:pt x="171" y="217"/>
                  <a:pt x="172" y="217"/>
                </a:cubicBezTo>
                <a:cubicBezTo>
                  <a:pt x="171" y="217"/>
                  <a:pt x="171" y="216"/>
                  <a:pt x="171" y="216"/>
                </a:cubicBezTo>
                <a:close/>
                <a:moveTo>
                  <a:pt x="167" y="218"/>
                </a:moveTo>
                <a:cubicBezTo>
                  <a:pt x="167" y="218"/>
                  <a:pt x="167" y="219"/>
                  <a:pt x="167" y="219"/>
                </a:cubicBezTo>
                <a:cubicBezTo>
                  <a:pt x="167" y="219"/>
                  <a:pt x="168" y="219"/>
                  <a:pt x="168" y="218"/>
                </a:cubicBezTo>
                <a:cubicBezTo>
                  <a:pt x="168" y="218"/>
                  <a:pt x="167" y="218"/>
                  <a:pt x="167" y="218"/>
                </a:cubicBezTo>
                <a:cubicBezTo>
                  <a:pt x="167" y="218"/>
                  <a:pt x="167" y="218"/>
                  <a:pt x="167" y="218"/>
                </a:cubicBezTo>
                <a:close/>
                <a:moveTo>
                  <a:pt x="168" y="216"/>
                </a:moveTo>
                <a:cubicBezTo>
                  <a:pt x="168" y="216"/>
                  <a:pt x="168" y="216"/>
                  <a:pt x="168" y="216"/>
                </a:cubicBezTo>
                <a:cubicBezTo>
                  <a:pt x="168" y="216"/>
                  <a:pt x="168" y="215"/>
                  <a:pt x="168" y="215"/>
                </a:cubicBezTo>
                <a:cubicBezTo>
                  <a:pt x="167" y="215"/>
                  <a:pt x="167" y="216"/>
                  <a:pt x="167" y="216"/>
                </a:cubicBezTo>
                <a:cubicBezTo>
                  <a:pt x="167" y="216"/>
                  <a:pt x="167" y="216"/>
                  <a:pt x="168" y="216"/>
                </a:cubicBezTo>
                <a:close/>
                <a:moveTo>
                  <a:pt x="167" y="221"/>
                </a:moveTo>
                <a:cubicBezTo>
                  <a:pt x="168" y="221"/>
                  <a:pt x="169" y="221"/>
                  <a:pt x="169" y="222"/>
                </a:cubicBezTo>
                <a:cubicBezTo>
                  <a:pt x="170" y="222"/>
                  <a:pt x="170" y="222"/>
                  <a:pt x="170" y="222"/>
                </a:cubicBezTo>
                <a:cubicBezTo>
                  <a:pt x="170" y="221"/>
                  <a:pt x="171" y="222"/>
                  <a:pt x="171" y="221"/>
                </a:cubicBezTo>
                <a:cubicBezTo>
                  <a:pt x="171" y="221"/>
                  <a:pt x="170" y="220"/>
                  <a:pt x="170" y="220"/>
                </a:cubicBezTo>
                <a:cubicBezTo>
                  <a:pt x="170" y="220"/>
                  <a:pt x="170" y="220"/>
                  <a:pt x="169" y="220"/>
                </a:cubicBezTo>
                <a:cubicBezTo>
                  <a:pt x="169" y="220"/>
                  <a:pt x="168" y="221"/>
                  <a:pt x="167" y="221"/>
                </a:cubicBezTo>
                <a:close/>
                <a:moveTo>
                  <a:pt x="168" y="56"/>
                </a:moveTo>
                <a:cubicBezTo>
                  <a:pt x="168" y="56"/>
                  <a:pt x="168" y="56"/>
                  <a:pt x="168" y="56"/>
                </a:cubicBezTo>
                <a:cubicBezTo>
                  <a:pt x="168" y="56"/>
                  <a:pt x="167" y="56"/>
                  <a:pt x="167" y="56"/>
                </a:cubicBezTo>
                <a:cubicBezTo>
                  <a:pt x="167" y="56"/>
                  <a:pt x="167" y="56"/>
                  <a:pt x="167" y="57"/>
                </a:cubicBezTo>
                <a:cubicBezTo>
                  <a:pt x="168" y="56"/>
                  <a:pt x="168" y="56"/>
                  <a:pt x="168" y="56"/>
                </a:cubicBezTo>
                <a:close/>
                <a:moveTo>
                  <a:pt x="168" y="73"/>
                </a:moveTo>
                <a:cubicBezTo>
                  <a:pt x="168" y="73"/>
                  <a:pt x="167" y="74"/>
                  <a:pt x="167" y="74"/>
                </a:cubicBezTo>
                <a:cubicBezTo>
                  <a:pt x="167" y="74"/>
                  <a:pt x="168" y="74"/>
                  <a:pt x="168" y="74"/>
                </a:cubicBezTo>
                <a:cubicBezTo>
                  <a:pt x="168" y="74"/>
                  <a:pt x="168" y="74"/>
                  <a:pt x="168" y="74"/>
                </a:cubicBezTo>
                <a:cubicBezTo>
                  <a:pt x="168" y="74"/>
                  <a:pt x="168" y="74"/>
                  <a:pt x="168" y="73"/>
                </a:cubicBezTo>
                <a:close/>
                <a:moveTo>
                  <a:pt x="166" y="126"/>
                </a:moveTo>
                <a:cubicBezTo>
                  <a:pt x="166" y="126"/>
                  <a:pt x="166" y="126"/>
                  <a:pt x="166" y="126"/>
                </a:cubicBezTo>
                <a:cubicBezTo>
                  <a:pt x="166" y="126"/>
                  <a:pt x="166" y="126"/>
                  <a:pt x="166" y="126"/>
                </a:cubicBezTo>
                <a:cubicBezTo>
                  <a:pt x="166" y="126"/>
                  <a:pt x="166" y="126"/>
                  <a:pt x="165" y="126"/>
                </a:cubicBezTo>
                <a:cubicBezTo>
                  <a:pt x="166" y="126"/>
                  <a:pt x="166" y="126"/>
                  <a:pt x="166" y="126"/>
                </a:cubicBezTo>
                <a:close/>
                <a:moveTo>
                  <a:pt x="166" y="174"/>
                </a:moveTo>
                <a:cubicBezTo>
                  <a:pt x="166" y="174"/>
                  <a:pt x="165" y="174"/>
                  <a:pt x="165" y="174"/>
                </a:cubicBezTo>
                <a:cubicBezTo>
                  <a:pt x="165" y="174"/>
                  <a:pt x="165" y="174"/>
                  <a:pt x="165" y="175"/>
                </a:cubicBezTo>
                <a:cubicBezTo>
                  <a:pt x="165" y="175"/>
                  <a:pt x="165" y="175"/>
                  <a:pt x="165" y="175"/>
                </a:cubicBezTo>
                <a:cubicBezTo>
                  <a:pt x="165" y="175"/>
                  <a:pt x="166" y="174"/>
                  <a:pt x="166" y="174"/>
                </a:cubicBezTo>
                <a:cubicBezTo>
                  <a:pt x="166" y="174"/>
                  <a:pt x="166" y="174"/>
                  <a:pt x="166" y="174"/>
                </a:cubicBezTo>
                <a:close/>
                <a:moveTo>
                  <a:pt x="166" y="56"/>
                </a:moveTo>
                <a:cubicBezTo>
                  <a:pt x="165" y="56"/>
                  <a:pt x="165" y="55"/>
                  <a:pt x="165" y="55"/>
                </a:cubicBezTo>
                <a:cubicBezTo>
                  <a:pt x="165" y="55"/>
                  <a:pt x="165" y="55"/>
                  <a:pt x="165" y="56"/>
                </a:cubicBezTo>
                <a:cubicBezTo>
                  <a:pt x="165" y="56"/>
                  <a:pt x="165" y="56"/>
                  <a:pt x="165" y="56"/>
                </a:cubicBezTo>
                <a:cubicBezTo>
                  <a:pt x="165" y="56"/>
                  <a:pt x="165" y="56"/>
                  <a:pt x="166" y="56"/>
                </a:cubicBezTo>
                <a:close/>
                <a:moveTo>
                  <a:pt x="168" y="19"/>
                </a:moveTo>
                <a:cubicBezTo>
                  <a:pt x="168" y="18"/>
                  <a:pt x="168" y="18"/>
                  <a:pt x="167" y="18"/>
                </a:cubicBezTo>
                <a:cubicBezTo>
                  <a:pt x="167" y="18"/>
                  <a:pt x="167" y="18"/>
                  <a:pt x="167" y="18"/>
                </a:cubicBezTo>
                <a:cubicBezTo>
                  <a:pt x="167" y="18"/>
                  <a:pt x="167" y="18"/>
                  <a:pt x="167" y="18"/>
                </a:cubicBezTo>
                <a:cubicBezTo>
                  <a:pt x="167" y="18"/>
                  <a:pt x="167" y="19"/>
                  <a:pt x="167" y="19"/>
                </a:cubicBezTo>
                <a:cubicBezTo>
                  <a:pt x="167" y="19"/>
                  <a:pt x="167" y="19"/>
                  <a:pt x="168" y="19"/>
                </a:cubicBezTo>
                <a:close/>
                <a:moveTo>
                  <a:pt x="168" y="21"/>
                </a:moveTo>
                <a:cubicBezTo>
                  <a:pt x="167" y="21"/>
                  <a:pt x="167" y="22"/>
                  <a:pt x="167" y="22"/>
                </a:cubicBezTo>
                <a:cubicBezTo>
                  <a:pt x="167" y="22"/>
                  <a:pt x="167" y="22"/>
                  <a:pt x="167" y="22"/>
                </a:cubicBezTo>
                <a:cubicBezTo>
                  <a:pt x="167" y="22"/>
                  <a:pt x="167" y="23"/>
                  <a:pt x="167" y="23"/>
                </a:cubicBezTo>
                <a:cubicBezTo>
                  <a:pt x="167" y="23"/>
                  <a:pt x="167" y="23"/>
                  <a:pt x="168" y="23"/>
                </a:cubicBezTo>
                <a:cubicBezTo>
                  <a:pt x="168" y="22"/>
                  <a:pt x="168" y="22"/>
                  <a:pt x="168" y="22"/>
                </a:cubicBezTo>
                <a:cubicBezTo>
                  <a:pt x="168" y="22"/>
                  <a:pt x="168" y="22"/>
                  <a:pt x="168" y="22"/>
                </a:cubicBezTo>
                <a:cubicBezTo>
                  <a:pt x="168" y="22"/>
                  <a:pt x="168" y="21"/>
                  <a:pt x="168" y="21"/>
                </a:cubicBezTo>
                <a:close/>
                <a:moveTo>
                  <a:pt x="165" y="20"/>
                </a:moveTo>
                <a:cubicBezTo>
                  <a:pt x="165" y="20"/>
                  <a:pt x="165" y="20"/>
                  <a:pt x="165" y="20"/>
                </a:cubicBezTo>
                <a:cubicBezTo>
                  <a:pt x="165" y="20"/>
                  <a:pt x="165" y="21"/>
                  <a:pt x="165" y="21"/>
                </a:cubicBezTo>
                <a:cubicBezTo>
                  <a:pt x="165" y="21"/>
                  <a:pt x="166" y="21"/>
                  <a:pt x="166" y="20"/>
                </a:cubicBezTo>
                <a:cubicBezTo>
                  <a:pt x="166" y="20"/>
                  <a:pt x="166" y="20"/>
                  <a:pt x="165" y="20"/>
                </a:cubicBezTo>
                <a:close/>
                <a:moveTo>
                  <a:pt x="166" y="19"/>
                </a:moveTo>
                <a:cubicBezTo>
                  <a:pt x="166" y="19"/>
                  <a:pt x="166" y="19"/>
                  <a:pt x="166" y="18"/>
                </a:cubicBezTo>
                <a:cubicBezTo>
                  <a:pt x="166" y="19"/>
                  <a:pt x="166" y="19"/>
                  <a:pt x="165" y="19"/>
                </a:cubicBezTo>
                <a:cubicBezTo>
                  <a:pt x="165" y="19"/>
                  <a:pt x="166" y="19"/>
                  <a:pt x="166" y="19"/>
                </a:cubicBezTo>
                <a:close/>
                <a:moveTo>
                  <a:pt x="165" y="27"/>
                </a:moveTo>
                <a:cubicBezTo>
                  <a:pt x="165" y="27"/>
                  <a:pt x="166" y="27"/>
                  <a:pt x="166" y="27"/>
                </a:cubicBezTo>
                <a:cubicBezTo>
                  <a:pt x="167" y="28"/>
                  <a:pt x="167" y="27"/>
                  <a:pt x="168" y="27"/>
                </a:cubicBezTo>
                <a:cubicBezTo>
                  <a:pt x="169" y="26"/>
                  <a:pt x="169" y="26"/>
                  <a:pt x="170" y="25"/>
                </a:cubicBezTo>
                <a:cubicBezTo>
                  <a:pt x="170" y="25"/>
                  <a:pt x="170" y="25"/>
                  <a:pt x="170" y="25"/>
                </a:cubicBezTo>
                <a:cubicBezTo>
                  <a:pt x="169" y="25"/>
                  <a:pt x="169" y="25"/>
                  <a:pt x="169" y="25"/>
                </a:cubicBezTo>
                <a:cubicBezTo>
                  <a:pt x="168" y="24"/>
                  <a:pt x="168" y="25"/>
                  <a:pt x="168" y="25"/>
                </a:cubicBezTo>
                <a:cubicBezTo>
                  <a:pt x="167" y="26"/>
                  <a:pt x="167" y="27"/>
                  <a:pt x="166" y="26"/>
                </a:cubicBezTo>
                <a:cubicBezTo>
                  <a:pt x="166" y="26"/>
                  <a:pt x="165" y="26"/>
                  <a:pt x="165" y="27"/>
                </a:cubicBezTo>
                <a:close/>
                <a:moveTo>
                  <a:pt x="171" y="18"/>
                </a:moveTo>
                <a:cubicBezTo>
                  <a:pt x="171" y="17"/>
                  <a:pt x="171" y="17"/>
                  <a:pt x="171" y="17"/>
                </a:cubicBezTo>
                <a:cubicBezTo>
                  <a:pt x="170" y="17"/>
                  <a:pt x="169" y="18"/>
                  <a:pt x="169" y="18"/>
                </a:cubicBezTo>
                <a:cubicBezTo>
                  <a:pt x="169" y="18"/>
                  <a:pt x="169" y="18"/>
                  <a:pt x="169" y="18"/>
                </a:cubicBezTo>
                <a:cubicBezTo>
                  <a:pt x="169" y="18"/>
                  <a:pt x="169" y="18"/>
                  <a:pt x="170" y="19"/>
                </a:cubicBezTo>
                <a:cubicBezTo>
                  <a:pt x="170" y="19"/>
                  <a:pt x="170" y="18"/>
                  <a:pt x="171" y="18"/>
                </a:cubicBezTo>
                <a:close/>
                <a:moveTo>
                  <a:pt x="170" y="30"/>
                </a:moveTo>
                <a:cubicBezTo>
                  <a:pt x="169" y="30"/>
                  <a:pt x="169" y="30"/>
                  <a:pt x="169" y="30"/>
                </a:cubicBezTo>
                <a:cubicBezTo>
                  <a:pt x="169" y="30"/>
                  <a:pt x="170" y="30"/>
                  <a:pt x="170" y="30"/>
                </a:cubicBezTo>
                <a:cubicBezTo>
                  <a:pt x="170" y="30"/>
                  <a:pt x="170" y="30"/>
                  <a:pt x="170" y="30"/>
                </a:cubicBezTo>
                <a:cubicBezTo>
                  <a:pt x="170" y="30"/>
                  <a:pt x="170" y="30"/>
                  <a:pt x="170" y="30"/>
                </a:cubicBezTo>
                <a:close/>
                <a:moveTo>
                  <a:pt x="169" y="20"/>
                </a:moveTo>
                <a:cubicBezTo>
                  <a:pt x="169" y="20"/>
                  <a:pt x="169" y="20"/>
                  <a:pt x="169" y="20"/>
                </a:cubicBezTo>
                <a:cubicBezTo>
                  <a:pt x="169" y="20"/>
                  <a:pt x="169" y="20"/>
                  <a:pt x="169" y="20"/>
                </a:cubicBezTo>
                <a:cubicBezTo>
                  <a:pt x="169" y="20"/>
                  <a:pt x="169" y="20"/>
                  <a:pt x="169" y="20"/>
                </a:cubicBezTo>
                <a:cubicBezTo>
                  <a:pt x="169" y="20"/>
                  <a:pt x="169" y="20"/>
                  <a:pt x="169" y="20"/>
                </a:cubicBezTo>
                <a:close/>
                <a:moveTo>
                  <a:pt x="167" y="36"/>
                </a:moveTo>
                <a:cubicBezTo>
                  <a:pt x="167" y="36"/>
                  <a:pt x="168" y="36"/>
                  <a:pt x="168" y="36"/>
                </a:cubicBezTo>
                <a:cubicBezTo>
                  <a:pt x="168" y="36"/>
                  <a:pt x="168" y="36"/>
                  <a:pt x="168" y="36"/>
                </a:cubicBezTo>
                <a:cubicBezTo>
                  <a:pt x="168" y="36"/>
                  <a:pt x="168" y="36"/>
                  <a:pt x="168" y="36"/>
                </a:cubicBezTo>
                <a:cubicBezTo>
                  <a:pt x="168" y="36"/>
                  <a:pt x="167" y="36"/>
                  <a:pt x="167" y="36"/>
                </a:cubicBezTo>
                <a:close/>
                <a:moveTo>
                  <a:pt x="167" y="29"/>
                </a:moveTo>
                <a:cubicBezTo>
                  <a:pt x="167" y="29"/>
                  <a:pt x="168" y="29"/>
                  <a:pt x="168" y="29"/>
                </a:cubicBezTo>
                <a:cubicBezTo>
                  <a:pt x="168" y="29"/>
                  <a:pt x="168" y="29"/>
                  <a:pt x="167" y="29"/>
                </a:cubicBezTo>
                <a:cubicBezTo>
                  <a:pt x="167" y="29"/>
                  <a:pt x="167" y="29"/>
                  <a:pt x="167" y="29"/>
                </a:cubicBezTo>
                <a:cubicBezTo>
                  <a:pt x="167" y="29"/>
                  <a:pt x="167" y="29"/>
                  <a:pt x="167" y="29"/>
                </a:cubicBezTo>
                <a:close/>
                <a:moveTo>
                  <a:pt x="166" y="29"/>
                </a:moveTo>
                <a:cubicBezTo>
                  <a:pt x="166" y="28"/>
                  <a:pt x="166" y="28"/>
                  <a:pt x="166" y="28"/>
                </a:cubicBezTo>
                <a:cubicBezTo>
                  <a:pt x="165" y="28"/>
                  <a:pt x="165" y="28"/>
                  <a:pt x="165" y="29"/>
                </a:cubicBezTo>
                <a:cubicBezTo>
                  <a:pt x="165" y="29"/>
                  <a:pt x="165" y="29"/>
                  <a:pt x="165" y="29"/>
                </a:cubicBezTo>
                <a:cubicBezTo>
                  <a:pt x="166" y="29"/>
                  <a:pt x="166" y="29"/>
                  <a:pt x="166" y="29"/>
                </a:cubicBezTo>
                <a:close/>
                <a:moveTo>
                  <a:pt x="166" y="30"/>
                </a:moveTo>
                <a:cubicBezTo>
                  <a:pt x="166" y="30"/>
                  <a:pt x="166" y="30"/>
                  <a:pt x="165" y="30"/>
                </a:cubicBezTo>
                <a:cubicBezTo>
                  <a:pt x="166" y="30"/>
                  <a:pt x="166" y="30"/>
                  <a:pt x="166" y="30"/>
                </a:cubicBezTo>
                <a:cubicBezTo>
                  <a:pt x="166" y="30"/>
                  <a:pt x="166" y="30"/>
                  <a:pt x="166" y="30"/>
                </a:cubicBezTo>
                <a:cubicBezTo>
                  <a:pt x="166" y="30"/>
                  <a:pt x="166" y="30"/>
                  <a:pt x="166" y="30"/>
                </a:cubicBezTo>
                <a:close/>
                <a:moveTo>
                  <a:pt x="165" y="23"/>
                </a:moveTo>
                <a:cubicBezTo>
                  <a:pt x="165" y="23"/>
                  <a:pt x="165" y="23"/>
                  <a:pt x="165" y="23"/>
                </a:cubicBezTo>
                <a:cubicBezTo>
                  <a:pt x="165" y="23"/>
                  <a:pt x="164" y="23"/>
                  <a:pt x="164" y="23"/>
                </a:cubicBezTo>
                <a:cubicBezTo>
                  <a:pt x="164" y="23"/>
                  <a:pt x="165" y="23"/>
                  <a:pt x="165" y="23"/>
                </a:cubicBezTo>
                <a:cubicBezTo>
                  <a:pt x="165" y="23"/>
                  <a:pt x="165" y="23"/>
                  <a:pt x="165" y="23"/>
                </a:cubicBezTo>
                <a:close/>
                <a:moveTo>
                  <a:pt x="164" y="27"/>
                </a:moveTo>
                <a:cubicBezTo>
                  <a:pt x="164" y="27"/>
                  <a:pt x="164" y="27"/>
                  <a:pt x="164" y="27"/>
                </a:cubicBezTo>
                <a:cubicBezTo>
                  <a:pt x="165" y="27"/>
                  <a:pt x="165" y="27"/>
                  <a:pt x="165" y="27"/>
                </a:cubicBezTo>
                <a:cubicBezTo>
                  <a:pt x="165" y="27"/>
                  <a:pt x="165" y="27"/>
                  <a:pt x="165" y="27"/>
                </a:cubicBezTo>
                <a:cubicBezTo>
                  <a:pt x="165" y="27"/>
                  <a:pt x="164" y="27"/>
                  <a:pt x="164" y="27"/>
                </a:cubicBezTo>
                <a:close/>
                <a:moveTo>
                  <a:pt x="165" y="36"/>
                </a:moveTo>
                <a:cubicBezTo>
                  <a:pt x="165" y="36"/>
                  <a:pt x="165" y="36"/>
                  <a:pt x="165" y="36"/>
                </a:cubicBezTo>
                <a:cubicBezTo>
                  <a:pt x="166" y="36"/>
                  <a:pt x="166" y="36"/>
                  <a:pt x="166" y="36"/>
                </a:cubicBezTo>
                <a:cubicBezTo>
                  <a:pt x="167" y="36"/>
                  <a:pt x="167" y="36"/>
                  <a:pt x="167" y="35"/>
                </a:cubicBezTo>
                <a:cubicBezTo>
                  <a:pt x="167" y="35"/>
                  <a:pt x="167" y="35"/>
                  <a:pt x="167" y="35"/>
                </a:cubicBezTo>
                <a:cubicBezTo>
                  <a:pt x="166" y="36"/>
                  <a:pt x="166" y="35"/>
                  <a:pt x="165" y="35"/>
                </a:cubicBezTo>
                <a:cubicBezTo>
                  <a:pt x="165" y="35"/>
                  <a:pt x="164" y="35"/>
                  <a:pt x="165" y="36"/>
                </a:cubicBezTo>
                <a:close/>
                <a:moveTo>
                  <a:pt x="167" y="37"/>
                </a:moveTo>
                <a:cubicBezTo>
                  <a:pt x="167" y="37"/>
                  <a:pt x="167" y="37"/>
                  <a:pt x="168" y="38"/>
                </a:cubicBezTo>
                <a:cubicBezTo>
                  <a:pt x="168" y="38"/>
                  <a:pt x="168" y="37"/>
                  <a:pt x="168" y="37"/>
                </a:cubicBezTo>
                <a:cubicBezTo>
                  <a:pt x="168" y="37"/>
                  <a:pt x="168" y="37"/>
                  <a:pt x="168" y="37"/>
                </a:cubicBezTo>
                <a:cubicBezTo>
                  <a:pt x="167" y="37"/>
                  <a:pt x="167" y="37"/>
                  <a:pt x="167" y="37"/>
                </a:cubicBezTo>
                <a:close/>
                <a:moveTo>
                  <a:pt x="167" y="39"/>
                </a:moveTo>
                <a:cubicBezTo>
                  <a:pt x="167" y="39"/>
                  <a:pt x="167" y="39"/>
                  <a:pt x="167" y="39"/>
                </a:cubicBezTo>
                <a:cubicBezTo>
                  <a:pt x="168" y="39"/>
                  <a:pt x="169" y="39"/>
                  <a:pt x="170" y="38"/>
                </a:cubicBezTo>
                <a:cubicBezTo>
                  <a:pt x="170" y="38"/>
                  <a:pt x="170" y="38"/>
                  <a:pt x="170" y="38"/>
                </a:cubicBezTo>
                <a:cubicBezTo>
                  <a:pt x="170" y="38"/>
                  <a:pt x="170" y="38"/>
                  <a:pt x="170" y="38"/>
                </a:cubicBezTo>
                <a:cubicBezTo>
                  <a:pt x="169" y="38"/>
                  <a:pt x="168" y="38"/>
                  <a:pt x="167" y="38"/>
                </a:cubicBezTo>
                <a:cubicBezTo>
                  <a:pt x="167" y="38"/>
                  <a:pt x="167" y="39"/>
                  <a:pt x="167" y="39"/>
                </a:cubicBezTo>
                <a:close/>
                <a:moveTo>
                  <a:pt x="171" y="196"/>
                </a:moveTo>
                <a:cubicBezTo>
                  <a:pt x="171" y="196"/>
                  <a:pt x="171" y="195"/>
                  <a:pt x="171" y="195"/>
                </a:cubicBezTo>
                <a:cubicBezTo>
                  <a:pt x="171" y="195"/>
                  <a:pt x="171" y="195"/>
                  <a:pt x="171" y="195"/>
                </a:cubicBezTo>
                <a:cubicBezTo>
                  <a:pt x="171" y="195"/>
                  <a:pt x="170" y="195"/>
                  <a:pt x="170" y="195"/>
                </a:cubicBezTo>
                <a:cubicBezTo>
                  <a:pt x="170" y="195"/>
                  <a:pt x="170" y="195"/>
                  <a:pt x="170" y="195"/>
                </a:cubicBezTo>
                <a:cubicBezTo>
                  <a:pt x="170" y="195"/>
                  <a:pt x="170" y="196"/>
                  <a:pt x="170" y="196"/>
                </a:cubicBezTo>
                <a:cubicBezTo>
                  <a:pt x="170" y="196"/>
                  <a:pt x="171" y="196"/>
                  <a:pt x="171" y="196"/>
                </a:cubicBezTo>
                <a:close/>
                <a:moveTo>
                  <a:pt x="170" y="211"/>
                </a:moveTo>
                <a:cubicBezTo>
                  <a:pt x="170" y="211"/>
                  <a:pt x="170" y="211"/>
                  <a:pt x="170" y="211"/>
                </a:cubicBezTo>
                <a:cubicBezTo>
                  <a:pt x="170" y="211"/>
                  <a:pt x="170" y="211"/>
                  <a:pt x="170" y="211"/>
                </a:cubicBezTo>
                <a:cubicBezTo>
                  <a:pt x="171" y="211"/>
                  <a:pt x="171" y="211"/>
                  <a:pt x="171" y="211"/>
                </a:cubicBezTo>
                <a:cubicBezTo>
                  <a:pt x="171" y="211"/>
                  <a:pt x="170" y="211"/>
                  <a:pt x="170" y="211"/>
                </a:cubicBezTo>
                <a:close/>
                <a:moveTo>
                  <a:pt x="170" y="45"/>
                </a:moveTo>
                <a:cubicBezTo>
                  <a:pt x="170" y="45"/>
                  <a:pt x="170" y="45"/>
                  <a:pt x="169" y="45"/>
                </a:cubicBezTo>
                <a:cubicBezTo>
                  <a:pt x="169" y="45"/>
                  <a:pt x="169" y="45"/>
                  <a:pt x="169" y="45"/>
                </a:cubicBezTo>
                <a:cubicBezTo>
                  <a:pt x="169" y="45"/>
                  <a:pt x="169" y="46"/>
                  <a:pt x="169" y="46"/>
                </a:cubicBezTo>
                <a:cubicBezTo>
                  <a:pt x="169" y="46"/>
                  <a:pt x="170" y="46"/>
                  <a:pt x="170" y="45"/>
                </a:cubicBezTo>
                <a:close/>
                <a:moveTo>
                  <a:pt x="167" y="41"/>
                </a:moveTo>
                <a:cubicBezTo>
                  <a:pt x="168" y="41"/>
                  <a:pt x="168" y="41"/>
                  <a:pt x="168" y="42"/>
                </a:cubicBezTo>
                <a:cubicBezTo>
                  <a:pt x="168" y="41"/>
                  <a:pt x="168" y="41"/>
                  <a:pt x="168" y="41"/>
                </a:cubicBezTo>
                <a:cubicBezTo>
                  <a:pt x="168" y="41"/>
                  <a:pt x="168" y="41"/>
                  <a:pt x="168" y="41"/>
                </a:cubicBezTo>
                <a:cubicBezTo>
                  <a:pt x="168" y="41"/>
                  <a:pt x="168" y="41"/>
                  <a:pt x="167" y="41"/>
                </a:cubicBezTo>
                <a:close/>
                <a:moveTo>
                  <a:pt x="168" y="67"/>
                </a:moveTo>
                <a:cubicBezTo>
                  <a:pt x="168" y="67"/>
                  <a:pt x="168" y="67"/>
                  <a:pt x="169" y="67"/>
                </a:cubicBezTo>
                <a:cubicBezTo>
                  <a:pt x="169" y="67"/>
                  <a:pt x="169" y="67"/>
                  <a:pt x="169" y="67"/>
                </a:cubicBezTo>
                <a:cubicBezTo>
                  <a:pt x="169" y="67"/>
                  <a:pt x="169" y="67"/>
                  <a:pt x="169" y="67"/>
                </a:cubicBezTo>
                <a:cubicBezTo>
                  <a:pt x="168" y="67"/>
                  <a:pt x="168" y="67"/>
                  <a:pt x="168" y="67"/>
                </a:cubicBezTo>
                <a:close/>
                <a:moveTo>
                  <a:pt x="170" y="219"/>
                </a:moveTo>
                <a:cubicBezTo>
                  <a:pt x="170" y="219"/>
                  <a:pt x="170" y="219"/>
                  <a:pt x="171" y="218"/>
                </a:cubicBezTo>
                <a:cubicBezTo>
                  <a:pt x="170" y="218"/>
                  <a:pt x="170" y="218"/>
                  <a:pt x="170" y="218"/>
                </a:cubicBezTo>
                <a:cubicBezTo>
                  <a:pt x="170" y="218"/>
                  <a:pt x="170" y="218"/>
                  <a:pt x="169" y="219"/>
                </a:cubicBezTo>
                <a:cubicBezTo>
                  <a:pt x="170" y="219"/>
                  <a:pt x="170" y="219"/>
                  <a:pt x="170" y="219"/>
                </a:cubicBezTo>
                <a:close/>
                <a:moveTo>
                  <a:pt x="171" y="198"/>
                </a:moveTo>
                <a:cubicBezTo>
                  <a:pt x="171" y="198"/>
                  <a:pt x="171" y="198"/>
                  <a:pt x="172" y="198"/>
                </a:cubicBezTo>
                <a:cubicBezTo>
                  <a:pt x="172" y="198"/>
                  <a:pt x="172" y="198"/>
                  <a:pt x="172" y="198"/>
                </a:cubicBezTo>
                <a:cubicBezTo>
                  <a:pt x="172" y="198"/>
                  <a:pt x="172" y="198"/>
                  <a:pt x="172" y="198"/>
                </a:cubicBezTo>
                <a:cubicBezTo>
                  <a:pt x="172" y="198"/>
                  <a:pt x="171" y="198"/>
                  <a:pt x="171" y="198"/>
                </a:cubicBezTo>
                <a:close/>
                <a:moveTo>
                  <a:pt x="172" y="73"/>
                </a:moveTo>
                <a:cubicBezTo>
                  <a:pt x="171" y="73"/>
                  <a:pt x="171" y="73"/>
                  <a:pt x="171" y="72"/>
                </a:cubicBezTo>
                <a:cubicBezTo>
                  <a:pt x="171" y="73"/>
                  <a:pt x="171" y="73"/>
                  <a:pt x="171" y="73"/>
                </a:cubicBezTo>
                <a:cubicBezTo>
                  <a:pt x="171" y="73"/>
                  <a:pt x="171" y="73"/>
                  <a:pt x="172" y="73"/>
                </a:cubicBezTo>
                <a:close/>
                <a:moveTo>
                  <a:pt x="173" y="71"/>
                </a:moveTo>
                <a:cubicBezTo>
                  <a:pt x="173" y="71"/>
                  <a:pt x="173" y="71"/>
                  <a:pt x="173" y="71"/>
                </a:cubicBezTo>
                <a:cubicBezTo>
                  <a:pt x="172" y="70"/>
                  <a:pt x="172" y="70"/>
                  <a:pt x="171" y="71"/>
                </a:cubicBezTo>
                <a:cubicBezTo>
                  <a:pt x="171" y="71"/>
                  <a:pt x="171" y="71"/>
                  <a:pt x="171" y="71"/>
                </a:cubicBezTo>
                <a:cubicBezTo>
                  <a:pt x="171" y="71"/>
                  <a:pt x="171" y="71"/>
                  <a:pt x="172" y="72"/>
                </a:cubicBezTo>
                <a:cubicBezTo>
                  <a:pt x="172" y="71"/>
                  <a:pt x="173" y="71"/>
                  <a:pt x="173" y="71"/>
                </a:cubicBezTo>
                <a:close/>
                <a:moveTo>
                  <a:pt x="172" y="38"/>
                </a:moveTo>
                <a:cubicBezTo>
                  <a:pt x="172" y="38"/>
                  <a:pt x="171" y="38"/>
                  <a:pt x="171" y="38"/>
                </a:cubicBezTo>
                <a:cubicBezTo>
                  <a:pt x="171" y="38"/>
                  <a:pt x="172" y="38"/>
                  <a:pt x="172" y="38"/>
                </a:cubicBezTo>
                <a:cubicBezTo>
                  <a:pt x="172" y="38"/>
                  <a:pt x="172" y="38"/>
                  <a:pt x="172" y="38"/>
                </a:cubicBezTo>
                <a:cubicBezTo>
                  <a:pt x="172" y="38"/>
                  <a:pt x="172" y="38"/>
                  <a:pt x="172" y="38"/>
                </a:cubicBezTo>
                <a:close/>
                <a:moveTo>
                  <a:pt x="172" y="33"/>
                </a:moveTo>
                <a:cubicBezTo>
                  <a:pt x="172" y="33"/>
                  <a:pt x="172" y="33"/>
                  <a:pt x="172" y="33"/>
                </a:cubicBezTo>
                <a:cubicBezTo>
                  <a:pt x="172" y="33"/>
                  <a:pt x="172" y="33"/>
                  <a:pt x="172" y="33"/>
                </a:cubicBezTo>
                <a:cubicBezTo>
                  <a:pt x="172" y="33"/>
                  <a:pt x="172" y="33"/>
                  <a:pt x="172" y="33"/>
                </a:cubicBezTo>
                <a:close/>
                <a:moveTo>
                  <a:pt x="173" y="47"/>
                </a:moveTo>
                <a:cubicBezTo>
                  <a:pt x="173" y="47"/>
                  <a:pt x="173" y="47"/>
                  <a:pt x="172" y="47"/>
                </a:cubicBezTo>
                <a:cubicBezTo>
                  <a:pt x="172" y="47"/>
                  <a:pt x="172" y="47"/>
                  <a:pt x="172" y="47"/>
                </a:cubicBezTo>
                <a:cubicBezTo>
                  <a:pt x="172" y="47"/>
                  <a:pt x="172" y="47"/>
                  <a:pt x="172" y="47"/>
                </a:cubicBezTo>
                <a:cubicBezTo>
                  <a:pt x="172" y="47"/>
                  <a:pt x="172" y="47"/>
                  <a:pt x="173" y="47"/>
                </a:cubicBezTo>
                <a:cubicBezTo>
                  <a:pt x="173" y="47"/>
                  <a:pt x="173" y="47"/>
                  <a:pt x="173" y="47"/>
                </a:cubicBezTo>
                <a:close/>
                <a:moveTo>
                  <a:pt x="172" y="65"/>
                </a:moveTo>
                <a:cubicBezTo>
                  <a:pt x="172" y="65"/>
                  <a:pt x="172" y="65"/>
                  <a:pt x="172" y="65"/>
                </a:cubicBezTo>
                <a:cubicBezTo>
                  <a:pt x="172" y="65"/>
                  <a:pt x="172" y="65"/>
                  <a:pt x="172" y="65"/>
                </a:cubicBezTo>
                <a:cubicBezTo>
                  <a:pt x="172" y="65"/>
                  <a:pt x="173" y="65"/>
                  <a:pt x="173" y="65"/>
                </a:cubicBezTo>
                <a:cubicBezTo>
                  <a:pt x="173" y="65"/>
                  <a:pt x="172" y="65"/>
                  <a:pt x="172" y="65"/>
                </a:cubicBezTo>
                <a:close/>
                <a:moveTo>
                  <a:pt x="171" y="51"/>
                </a:moveTo>
                <a:cubicBezTo>
                  <a:pt x="171" y="51"/>
                  <a:pt x="171" y="51"/>
                  <a:pt x="172" y="51"/>
                </a:cubicBezTo>
                <a:cubicBezTo>
                  <a:pt x="171" y="51"/>
                  <a:pt x="171" y="51"/>
                  <a:pt x="171" y="51"/>
                </a:cubicBezTo>
                <a:cubicBezTo>
                  <a:pt x="171" y="51"/>
                  <a:pt x="171" y="51"/>
                  <a:pt x="171" y="51"/>
                </a:cubicBezTo>
                <a:close/>
                <a:moveTo>
                  <a:pt x="173" y="41"/>
                </a:moveTo>
                <a:cubicBezTo>
                  <a:pt x="173" y="41"/>
                  <a:pt x="173" y="40"/>
                  <a:pt x="172" y="40"/>
                </a:cubicBezTo>
                <a:cubicBezTo>
                  <a:pt x="172" y="40"/>
                  <a:pt x="172" y="40"/>
                  <a:pt x="172" y="41"/>
                </a:cubicBezTo>
                <a:cubicBezTo>
                  <a:pt x="172" y="41"/>
                  <a:pt x="172" y="41"/>
                  <a:pt x="173" y="41"/>
                </a:cubicBezTo>
                <a:cubicBezTo>
                  <a:pt x="173" y="41"/>
                  <a:pt x="173" y="41"/>
                  <a:pt x="173" y="41"/>
                </a:cubicBezTo>
                <a:close/>
                <a:moveTo>
                  <a:pt x="172" y="21"/>
                </a:moveTo>
                <a:cubicBezTo>
                  <a:pt x="173" y="21"/>
                  <a:pt x="173" y="21"/>
                  <a:pt x="173" y="21"/>
                </a:cubicBezTo>
                <a:cubicBezTo>
                  <a:pt x="173" y="21"/>
                  <a:pt x="173" y="21"/>
                  <a:pt x="173" y="21"/>
                </a:cubicBezTo>
                <a:cubicBezTo>
                  <a:pt x="173" y="21"/>
                  <a:pt x="173" y="20"/>
                  <a:pt x="173" y="20"/>
                </a:cubicBezTo>
                <a:cubicBezTo>
                  <a:pt x="173" y="20"/>
                  <a:pt x="173" y="21"/>
                  <a:pt x="172" y="21"/>
                </a:cubicBezTo>
                <a:close/>
                <a:moveTo>
                  <a:pt x="173" y="19"/>
                </a:moveTo>
                <a:cubicBezTo>
                  <a:pt x="173" y="19"/>
                  <a:pt x="173" y="19"/>
                  <a:pt x="173" y="19"/>
                </a:cubicBezTo>
                <a:cubicBezTo>
                  <a:pt x="173" y="19"/>
                  <a:pt x="173" y="19"/>
                  <a:pt x="173" y="19"/>
                </a:cubicBezTo>
                <a:cubicBezTo>
                  <a:pt x="173" y="19"/>
                  <a:pt x="172" y="19"/>
                  <a:pt x="172" y="19"/>
                </a:cubicBezTo>
                <a:cubicBezTo>
                  <a:pt x="172" y="19"/>
                  <a:pt x="173" y="19"/>
                  <a:pt x="173" y="19"/>
                </a:cubicBezTo>
                <a:close/>
                <a:moveTo>
                  <a:pt x="175" y="22"/>
                </a:moveTo>
                <a:cubicBezTo>
                  <a:pt x="175" y="22"/>
                  <a:pt x="174" y="22"/>
                  <a:pt x="174" y="22"/>
                </a:cubicBezTo>
                <a:cubicBezTo>
                  <a:pt x="174" y="22"/>
                  <a:pt x="175" y="22"/>
                  <a:pt x="175" y="22"/>
                </a:cubicBezTo>
                <a:cubicBezTo>
                  <a:pt x="175" y="22"/>
                  <a:pt x="175" y="22"/>
                  <a:pt x="175" y="22"/>
                </a:cubicBezTo>
                <a:close/>
                <a:moveTo>
                  <a:pt x="174" y="23"/>
                </a:moveTo>
                <a:cubicBezTo>
                  <a:pt x="174" y="23"/>
                  <a:pt x="174" y="23"/>
                  <a:pt x="173" y="23"/>
                </a:cubicBezTo>
                <a:cubicBezTo>
                  <a:pt x="173" y="23"/>
                  <a:pt x="173" y="23"/>
                  <a:pt x="173" y="23"/>
                </a:cubicBezTo>
                <a:cubicBezTo>
                  <a:pt x="174" y="24"/>
                  <a:pt x="174" y="24"/>
                  <a:pt x="174" y="24"/>
                </a:cubicBezTo>
                <a:cubicBezTo>
                  <a:pt x="174" y="24"/>
                  <a:pt x="174" y="24"/>
                  <a:pt x="174" y="24"/>
                </a:cubicBezTo>
                <a:cubicBezTo>
                  <a:pt x="174" y="23"/>
                  <a:pt x="174" y="23"/>
                  <a:pt x="174" y="23"/>
                </a:cubicBezTo>
                <a:close/>
                <a:moveTo>
                  <a:pt x="173" y="32"/>
                </a:moveTo>
                <a:cubicBezTo>
                  <a:pt x="173" y="32"/>
                  <a:pt x="173" y="32"/>
                  <a:pt x="173" y="32"/>
                </a:cubicBezTo>
                <a:cubicBezTo>
                  <a:pt x="173" y="32"/>
                  <a:pt x="173" y="32"/>
                  <a:pt x="173" y="32"/>
                </a:cubicBezTo>
                <a:cubicBezTo>
                  <a:pt x="173" y="32"/>
                  <a:pt x="173" y="32"/>
                  <a:pt x="173" y="32"/>
                </a:cubicBezTo>
                <a:close/>
                <a:moveTo>
                  <a:pt x="175" y="23"/>
                </a:moveTo>
                <a:cubicBezTo>
                  <a:pt x="175" y="23"/>
                  <a:pt x="175" y="23"/>
                  <a:pt x="175" y="23"/>
                </a:cubicBezTo>
                <a:cubicBezTo>
                  <a:pt x="175" y="23"/>
                  <a:pt x="175" y="23"/>
                  <a:pt x="175" y="23"/>
                </a:cubicBezTo>
                <a:cubicBezTo>
                  <a:pt x="175" y="23"/>
                  <a:pt x="175" y="23"/>
                  <a:pt x="175" y="23"/>
                </a:cubicBezTo>
                <a:cubicBezTo>
                  <a:pt x="175" y="23"/>
                  <a:pt x="175" y="23"/>
                  <a:pt x="175" y="23"/>
                </a:cubicBezTo>
                <a:close/>
                <a:moveTo>
                  <a:pt x="175" y="19"/>
                </a:moveTo>
                <a:cubicBezTo>
                  <a:pt x="175" y="19"/>
                  <a:pt x="175" y="18"/>
                  <a:pt x="175" y="18"/>
                </a:cubicBezTo>
                <a:cubicBezTo>
                  <a:pt x="175" y="18"/>
                  <a:pt x="175" y="18"/>
                  <a:pt x="175" y="18"/>
                </a:cubicBezTo>
                <a:cubicBezTo>
                  <a:pt x="175" y="18"/>
                  <a:pt x="175" y="18"/>
                  <a:pt x="175" y="18"/>
                </a:cubicBezTo>
                <a:cubicBezTo>
                  <a:pt x="175" y="19"/>
                  <a:pt x="175" y="19"/>
                  <a:pt x="175" y="19"/>
                </a:cubicBezTo>
                <a:close/>
                <a:moveTo>
                  <a:pt x="176" y="12"/>
                </a:moveTo>
                <a:cubicBezTo>
                  <a:pt x="177" y="12"/>
                  <a:pt x="177" y="12"/>
                  <a:pt x="177" y="12"/>
                </a:cubicBezTo>
                <a:cubicBezTo>
                  <a:pt x="177" y="12"/>
                  <a:pt x="177" y="12"/>
                  <a:pt x="177" y="12"/>
                </a:cubicBezTo>
                <a:cubicBezTo>
                  <a:pt x="177" y="12"/>
                  <a:pt x="177" y="12"/>
                  <a:pt x="177" y="12"/>
                </a:cubicBezTo>
                <a:cubicBezTo>
                  <a:pt x="177" y="12"/>
                  <a:pt x="177" y="11"/>
                  <a:pt x="177" y="11"/>
                </a:cubicBezTo>
                <a:cubicBezTo>
                  <a:pt x="177" y="11"/>
                  <a:pt x="177" y="12"/>
                  <a:pt x="176" y="12"/>
                </a:cubicBezTo>
                <a:close/>
                <a:moveTo>
                  <a:pt x="176" y="17"/>
                </a:moveTo>
                <a:cubicBezTo>
                  <a:pt x="176" y="17"/>
                  <a:pt x="176" y="17"/>
                  <a:pt x="176" y="17"/>
                </a:cubicBezTo>
                <a:cubicBezTo>
                  <a:pt x="176" y="17"/>
                  <a:pt x="176" y="17"/>
                  <a:pt x="176" y="17"/>
                </a:cubicBezTo>
                <a:cubicBezTo>
                  <a:pt x="176" y="17"/>
                  <a:pt x="176" y="17"/>
                  <a:pt x="176" y="17"/>
                </a:cubicBezTo>
                <a:cubicBezTo>
                  <a:pt x="176" y="17"/>
                  <a:pt x="176" y="17"/>
                  <a:pt x="176" y="17"/>
                </a:cubicBezTo>
                <a:close/>
                <a:moveTo>
                  <a:pt x="175" y="14"/>
                </a:moveTo>
                <a:cubicBezTo>
                  <a:pt x="175" y="14"/>
                  <a:pt x="175" y="14"/>
                  <a:pt x="175" y="14"/>
                </a:cubicBezTo>
                <a:cubicBezTo>
                  <a:pt x="175" y="14"/>
                  <a:pt x="175" y="14"/>
                  <a:pt x="176" y="14"/>
                </a:cubicBezTo>
                <a:cubicBezTo>
                  <a:pt x="175" y="14"/>
                  <a:pt x="175" y="14"/>
                  <a:pt x="175" y="14"/>
                </a:cubicBezTo>
                <a:cubicBezTo>
                  <a:pt x="175" y="14"/>
                  <a:pt x="175" y="14"/>
                  <a:pt x="175" y="14"/>
                </a:cubicBezTo>
                <a:close/>
                <a:moveTo>
                  <a:pt x="172" y="17"/>
                </a:moveTo>
                <a:cubicBezTo>
                  <a:pt x="172" y="17"/>
                  <a:pt x="172" y="18"/>
                  <a:pt x="172" y="18"/>
                </a:cubicBezTo>
                <a:cubicBezTo>
                  <a:pt x="172" y="18"/>
                  <a:pt x="173" y="18"/>
                  <a:pt x="173" y="18"/>
                </a:cubicBezTo>
                <a:cubicBezTo>
                  <a:pt x="173" y="17"/>
                  <a:pt x="174" y="17"/>
                  <a:pt x="174" y="17"/>
                </a:cubicBezTo>
                <a:cubicBezTo>
                  <a:pt x="174" y="17"/>
                  <a:pt x="174" y="16"/>
                  <a:pt x="174" y="16"/>
                </a:cubicBezTo>
                <a:cubicBezTo>
                  <a:pt x="173" y="16"/>
                  <a:pt x="173" y="16"/>
                  <a:pt x="172" y="17"/>
                </a:cubicBezTo>
                <a:cubicBezTo>
                  <a:pt x="172" y="17"/>
                  <a:pt x="172" y="17"/>
                  <a:pt x="172" y="17"/>
                </a:cubicBezTo>
                <a:close/>
                <a:moveTo>
                  <a:pt x="172" y="22"/>
                </a:moveTo>
                <a:cubicBezTo>
                  <a:pt x="172" y="22"/>
                  <a:pt x="172" y="22"/>
                  <a:pt x="172" y="22"/>
                </a:cubicBezTo>
                <a:cubicBezTo>
                  <a:pt x="172" y="22"/>
                  <a:pt x="173" y="22"/>
                  <a:pt x="173" y="22"/>
                </a:cubicBezTo>
                <a:cubicBezTo>
                  <a:pt x="172" y="22"/>
                  <a:pt x="172" y="22"/>
                  <a:pt x="172" y="22"/>
                </a:cubicBezTo>
                <a:cubicBezTo>
                  <a:pt x="172" y="22"/>
                  <a:pt x="172" y="22"/>
                  <a:pt x="172" y="22"/>
                </a:cubicBezTo>
                <a:close/>
                <a:moveTo>
                  <a:pt x="171" y="31"/>
                </a:moveTo>
                <a:cubicBezTo>
                  <a:pt x="171" y="31"/>
                  <a:pt x="170" y="32"/>
                  <a:pt x="170" y="32"/>
                </a:cubicBezTo>
                <a:cubicBezTo>
                  <a:pt x="170" y="32"/>
                  <a:pt x="170" y="32"/>
                  <a:pt x="170" y="32"/>
                </a:cubicBezTo>
                <a:cubicBezTo>
                  <a:pt x="171" y="32"/>
                  <a:pt x="171" y="32"/>
                  <a:pt x="172" y="31"/>
                </a:cubicBezTo>
                <a:cubicBezTo>
                  <a:pt x="171" y="31"/>
                  <a:pt x="171" y="31"/>
                  <a:pt x="171" y="31"/>
                </a:cubicBezTo>
                <a:cubicBezTo>
                  <a:pt x="171" y="31"/>
                  <a:pt x="171" y="31"/>
                  <a:pt x="171" y="31"/>
                </a:cubicBezTo>
                <a:close/>
                <a:moveTo>
                  <a:pt x="170" y="11"/>
                </a:moveTo>
                <a:cubicBezTo>
                  <a:pt x="170" y="11"/>
                  <a:pt x="170" y="11"/>
                  <a:pt x="170" y="11"/>
                </a:cubicBezTo>
                <a:cubicBezTo>
                  <a:pt x="171" y="11"/>
                  <a:pt x="171" y="11"/>
                  <a:pt x="171" y="11"/>
                </a:cubicBezTo>
                <a:cubicBezTo>
                  <a:pt x="171" y="11"/>
                  <a:pt x="171" y="10"/>
                  <a:pt x="171" y="10"/>
                </a:cubicBezTo>
                <a:cubicBezTo>
                  <a:pt x="170" y="10"/>
                  <a:pt x="170" y="10"/>
                  <a:pt x="170" y="11"/>
                </a:cubicBezTo>
                <a:close/>
                <a:moveTo>
                  <a:pt x="167" y="16"/>
                </a:moveTo>
                <a:cubicBezTo>
                  <a:pt x="167" y="16"/>
                  <a:pt x="167" y="16"/>
                  <a:pt x="167" y="16"/>
                </a:cubicBezTo>
                <a:cubicBezTo>
                  <a:pt x="167" y="16"/>
                  <a:pt x="167" y="16"/>
                  <a:pt x="167" y="16"/>
                </a:cubicBezTo>
                <a:cubicBezTo>
                  <a:pt x="168" y="16"/>
                  <a:pt x="168" y="17"/>
                  <a:pt x="169" y="17"/>
                </a:cubicBezTo>
                <a:cubicBezTo>
                  <a:pt x="169" y="16"/>
                  <a:pt x="170" y="16"/>
                  <a:pt x="170" y="16"/>
                </a:cubicBezTo>
                <a:cubicBezTo>
                  <a:pt x="170" y="15"/>
                  <a:pt x="171" y="15"/>
                  <a:pt x="171" y="15"/>
                </a:cubicBezTo>
                <a:cubicBezTo>
                  <a:pt x="171" y="15"/>
                  <a:pt x="170" y="15"/>
                  <a:pt x="170" y="15"/>
                </a:cubicBezTo>
                <a:cubicBezTo>
                  <a:pt x="169" y="15"/>
                  <a:pt x="168" y="15"/>
                  <a:pt x="167" y="16"/>
                </a:cubicBezTo>
                <a:close/>
                <a:moveTo>
                  <a:pt x="167" y="12"/>
                </a:moveTo>
                <a:cubicBezTo>
                  <a:pt x="167" y="12"/>
                  <a:pt x="167" y="12"/>
                  <a:pt x="167" y="12"/>
                </a:cubicBezTo>
                <a:cubicBezTo>
                  <a:pt x="167" y="12"/>
                  <a:pt x="167" y="12"/>
                  <a:pt x="167" y="12"/>
                </a:cubicBezTo>
                <a:cubicBezTo>
                  <a:pt x="167" y="12"/>
                  <a:pt x="167" y="11"/>
                  <a:pt x="167" y="11"/>
                </a:cubicBezTo>
                <a:cubicBezTo>
                  <a:pt x="167" y="11"/>
                  <a:pt x="167" y="12"/>
                  <a:pt x="167" y="12"/>
                </a:cubicBezTo>
                <a:close/>
                <a:moveTo>
                  <a:pt x="166" y="14"/>
                </a:moveTo>
                <a:cubicBezTo>
                  <a:pt x="166" y="15"/>
                  <a:pt x="167" y="14"/>
                  <a:pt x="167" y="14"/>
                </a:cubicBezTo>
                <a:cubicBezTo>
                  <a:pt x="168" y="14"/>
                  <a:pt x="168" y="14"/>
                  <a:pt x="168" y="14"/>
                </a:cubicBezTo>
                <a:cubicBezTo>
                  <a:pt x="168" y="14"/>
                  <a:pt x="168" y="13"/>
                  <a:pt x="168" y="13"/>
                </a:cubicBezTo>
                <a:cubicBezTo>
                  <a:pt x="167" y="13"/>
                  <a:pt x="166" y="13"/>
                  <a:pt x="166" y="14"/>
                </a:cubicBezTo>
                <a:close/>
                <a:moveTo>
                  <a:pt x="165" y="15"/>
                </a:moveTo>
                <a:cubicBezTo>
                  <a:pt x="165" y="16"/>
                  <a:pt x="165" y="16"/>
                  <a:pt x="165" y="16"/>
                </a:cubicBezTo>
                <a:cubicBezTo>
                  <a:pt x="165" y="16"/>
                  <a:pt x="165" y="16"/>
                  <a:pt x="165" y="15"/>
                </a:cubicBezTo>
                <a:cubicBezTo>
                  <a:pt x="165" y="15"/>
                  <a:pt x="165" y="15"/>
                  <a:pt x="165" y="15"/>
                </a:cubicBezTo>
                <a:cubicBezTo>
                  <a:pt x="165" y="15"/>
                  <a:pt x="165" y="15"/>
                  <a:pt x="165" y="15"/>
                </a:cubicBezTo>
                <a:close/>
                <a:moveTo>
                  <a:pt x="164" y="16"/>
                </a:moveTo>
                <a:cubicBezTo>
                  <a:pt x="165" y="17"/>
                  <a:pt x="165" y="17"/>
                  <a:pt x="165" y="17"/>
                </a:cubicBezTo>
                <a:cubicBezTo>
                  <a:pt x="165" y="17"/>
                  <a:pt x="165" y="17"/>
                  <a:pt x="166" y="17"/>
                </a:cubicBezTo>
                <a:cubicBezTo>
                  <a:pt x="165" y="17"/>
                  <a:pt x="165" y="16"/>
                  <a:pt x="165" y="16"/>
                </a:cubicBezTo>
                <a:cubicBezTo>
                  <a:pt x="164" y="16"/>
                  <a:pt x="164" y="16"/>
                  <a:pt x="164" y="16"/>
                </a:cubicBezTo>
                <a:close/>
                <a:moveTo>
                  <a:pt x="164" y="30"/>
                </a:moveTo>
                <a:cubicBezTo>
                  <a:pt x="164" y="30"/>
                  <a:pt x="164" y="30"/>
                  <a:pt x="164" y="30"/>
                </a:cubicBezTo>
                <a:cubicBezTo>
                  <a:pt x="165" y="30"/>
                  <a:pt x="165" y="30"/>
                  <a:pt x="165" y="30"/>
                </a:cubicBezTo>
                <a:cubicBezTo>
                  <a:pt x="165" y="30"/>
                  <a:pt x="164" y="29"/>
                  <a:pt x="164" y="29"/>
                </a:cubicBezTo>
                <a:cubicBezTo>
                  <a:pt x="164" y="30"/>
                  <a:pt x="164" y="30"/>
                  <a:pt x="164" y="30"/>
                </a:cubicBezTo>
                <a:close/>
                <a:moveTo>
                  <a:pt x="164" y="212"/>
                </a:moveTo>
                <a:cubicBezTo>
                  <a:pt x="164" y="212"/>
                  <a:pt x="164" y="212"/>
                  <a:pt x="164" y="212"/>
                </a:cubicBezTo>
                <a:cubicBezTo>
                  <a:pt x="164" y="212"/>
                  <a:pt x="164" y="212"/>
                  <a:pt x="164" y="212"/>
                </a:cubicBezTo>
                <a:cubicBezTo>
                  <a:pt x="164" y="212"/>
                  <a:pt x="164" y="212"/>
                  <a:pt x="164" y="212"/>
                </a:cubicBezTo>
                <a:cubicBezTo>
                  <a:pt x="164" y="212"/>
                  <a:pt x="164" y="212"/>
                  <a:pt x="164" y="212"/>
                </a:cubicBezTo>
                <a:close/>
                <a:moveTo>
                  <a:pt x="164" y="53"/>
                </a:moveTo>
                <a:cubicBezTo>
                  <a:pt x="164" y="53"/>
                  <a:pt x="164" y="53"/>
                  <a:pt x="164" y="53"/>
                </a:cubicBezTo>
                <a:cubicBezTo>
                  <a:pt x="164" y="53"/>
                  <a:pt x="164" y="53"/>
                  <a:pt x="164" y="53"/>
                </a:cubicBezTo>
                <a:cubicBezTo>
                  <a:pt x="164" y="53"/>
                  <a:pt x="164" y="53"/>
                  <a:pt x="164" y="53"/>
                </a:cubicBezTo>
                <a:cubicBezTo>
                  <a:pt x="164" y="53"/>
                  <a:pt x="164" y="53"/>
                  <a:pt x="164" y="53"/>
                </a:cubicBezTo>
                <a:close/>
                <a:moveTo>
                  <a:pt x="162" y="52"/>
                </a:moveTo>
                <a:cubicBezTo>
                  <a:pt x="162" y="52"/>
                  <a:pt x="162" y="52"/>
                  <a:pt x="162" y="52"/>
                </a:cubicBezTo>
                <a:cubicBezTo>
                  <a:pt x="162" y="52"/>
                  <a:pt x="162" y="52"/>
                  <a:pt x="161" y="52"/>
                </a:cubicBezTo>
                <a:cubicBezTo>
                  <a:pt x="162" y="52"/>
                  <a:pt x="162" y="52"/>
                  <a:pt x="162" y="52"/>
                </a:cubicBezTo>
                <a:cubicBezTo>
                  <a:pt x="162" y="52"/>
                  <a:pt x="162" y="52"/>
                  <a:pt x="162" y="52"/>
                </a:cubicBezTo>
                <a:close/>
                <a:moveTo>
                  <a:pt x="162" y="126"/>
                </a:moveTo>
                <a:cubicBezTo>
                  <a:pt x="162" y="126"/>
                  <a:pt x="162" y="126"/>
                  <a:pt x="162" y="126"/>
                </a:cubicBezTo>
                <a:cubicBezTo>
                  <a:pt x="162" y="126"/>
                  <a:pt x="162" y="126"/>
                  <a:pt x="162" y="126"/>
                </a:cubicBezTo>
                <a:cubicBezTo>
                  <a:pt x="162" y="126"/>
                  <a:pt x="162" y="126"/>
                  <a:pt x="162" y="126"/>
                </a:cubicBezTo>
                <a:cubicBezTo>
                  <a:pt x="162" y="126"/>
                  <a:pt x="162" y="126"/>
                  <a:pt x="162" y="126"/>
                </a:cubicBezTo>
                <a:close/>
                <a:moveTo>
                  <a:pt x="160" y="42"/>
                </a:moveTo>
                <a:cubicBezTo>
                  <a:pt x="160" y="42"/>
                  <a:pt x="160" y="42"/>
                  <a:pt x="161" y="43"/>
                </a:cubicBezTo>
                <a:cubicBezTo>
                  <a:pt x="161" y="42"/>
                  <a:pt x="161" y="42"/>
                  <a:pt x="161" y="42"/>
                </a:cubicBezTo>
                <a:cubicBezTo>
                  <a:pt x="161" y="42"/>
                  <a:pt x="161" y="42"/>
                  <a:pt x="161" y="42"/>
                </a:cubicBezTo>
                <a:cubicBezTo>
                  <a:pt x="161" y="42"/>
                  <a:pt x="161" y="41"/>
                  <a:pt x="161" y="42"/>
                </a:cubicBezTo>
                <a:cubicBezTo>
                  <a:pt x="160" y="42"/>
                  <a:pt x="160" y="42"/>
                  <a:pt x="160" y="42"/>
                </a:cubicBezTo>
                <a:close/>
                <a:moveTo>
                  <a:pt x="161" y="40"/>
                </a:moveTo>
                <a:cubicBezTo>
                  <a:pt x="161" y="40"/>
                  <a:pt x="160" y="40"/>
                  <a:pt x="160" y="40"/>
                </a:cubicBezTo>
                <a:cubicBezTo>
                  <a:pt x="160" y="40"/>
                  <a:pt x="160" y="40"/>
                  <a:pt x="160" y="40"/>
                </a:cubicBezTo>
                <a:cubicBezTo>
                  <a:pt x="160" y="40"/>
                  <a:pt x="160" y="40"/>
                  <a:pt x="161" y="40"/>
                </a:cubicBezTo>
                <a:close/>
                <a:moveTo>
                  <a:pt x="160" y="45"/>
                </a:moveTo>
                <a:cubicBezTo>
                  <a:pt x="160" y="45"/>
                  <a:pt x="161" y="45"/>
                  <a:pt x="161" y="45"/>
                </a:cubicBezTo>
                <a:cubicBezTo>
                  <a:pt x="161" y="45"/>
                  <a:pt x="162" y="45"/>
                  <a:pt x="162" y="44"/>
                </a:cubicBezTo>
                <a:cubicBezTo>
                  <a:pt x="162" y="44"/>
                  <a:pt x="161" y="44"/>
                  <a:pt x="161" y="44"/>
                </a:cubicBezTo>
                <a:cubicBezTo>
                  <a:pt x="161" y="44"/>
                  <a:pt x="160" y="45"/>
                  <a:pt x="160" y="45"/>
                </a:cubicBezTo>
                <a:close/>
                <a:moveTo>
                  <a:pt x="161" y="54"/>
                </a:moveTo>
                <a:cubicBezTo>
                  <a:pt x="161" y="54"/>
                  <a:pt x="161" y="54"/>
                  <a:pt x="161" y="54"/>
                </a:cubicBezTo>
                <a:cubicBezTo>
                  <a:pt x="161" y="54"/>
                  <a:pt x="161" y="54"/>
                  <a:pt x="161" y="54"/>
                </a:cubicBezTo>
                <a:cubicBezTo>
                  <a:pt x="161" y="54"/>
                  <a:pt x="161" y="54"/>
                  <a:pt x="161" y="54"/>
                </a:cubicBezTo>
                <a:cubicBezTo>
                  <a:pt x="161" y="54"/>
                  <a:pt x="161" y="54"/>
                  <a:pt x="161" y="54"/>
                </a:cubicBezTo>
                <a:close/>
                <a:moveTo>
                  <a:pt x="161" y="61"/>
                </a:moveTo>
                <a:cubicBezTo>
                  <a:pt x="161" y="61"/>
                  <a:pt x="161" y="61"/>
                  <a:pt x="161" y="61"/>
                </a:cubicBezTo>
                <a:cubicBezTo>
                  <a:pt x="161" y="61"/>
                  <a:pt x="162" y="61"/>
                  <a:pt x="162" y="61"/>
                </a:cubicBezTo>
                <a:cubicBezTo>
                  <a:pt x="162" y="61"/>
                  <a:pt x="162" y="61"/>
                  <a:pt x="161" y="61"/>
                </a:cubicBezTo>
                <a:cubicBezTo>
                  <a:pt x="161" y="61"/>
                  <a:pt x="161" y="61"/>
                  <a:pt x="161" y="61"/>
                </a:cubicBezTo>
                <a:close/>
                <a:moveTo>
                  <a:pt x="162" y="38"/>
                </a:moveTo>
                <a:cubicBezTo>
                  <a:pt x="162" y="38"/>
                  <a:pt x="162" y="38"/>
                  <a:pt x="162" y="38"/>
                </a:cubicBezTo>
                <a:cubicBezTo>
                  <a:pt x="162" y="38"/>
                  <a:pt x="162" y="38"/>
                  <a:pt x="162" y="38"/>
                </a:cubicBezTo>
                <a:cubicBezTo>
                  <a:pt x="162" y="38"/>
                  <a:pt x="162" y="38"/>
                  <a:pt x="162" y="38"/>
                </a:cubicBezTo>
                <a:close/>
                <a:moveTo>
                  <a:pt x="163" y="34"/>
                </a:moveTo>
                <a:cubicBezTo>
                  <a:pt x="163" y="34"/>
                  <a:pt x="163" y="34"/>
                  <a:pt x="163" y="34"/>
                </a:cubicBezTo>
                <a:cubicBezTo>
                  <a:pt x="163" y="33"/>
                  <a:pt x="163" y="33"/>
                  <a:pt x="163" y="33"/>
                </a:cubicBezTo>
                <a:cubicBezTo>
                  <a:pt x="162" y="33"/>
                  <a:pt x="162" y="33"/>
                  <a:pt x="162" y="33"/>
                </a:cubicBezTo>
                <a:cubicBezTo>
                  <a:pt x="161" y="34"/>
                  <a:pt x="160" y="35"/>
                  <a:pt x="159" y="35"/>
                </a:cubicBezTo>
                <a:cubicBezTo>
                  <a:pt x="159" y="35"/>
                  <a:pt x="159" y="35"/>
                  <a:pt x="159" y="35"/>
                </a:cubicBezTo>
                <a:cubicBezTo>
                  <a:pt x="159" y="36"/>
                  <a:pt x="160" y="37"/>
                  <a:pt x="161" y="38"/>
                </a:cubicBezTo>
                <a:cubicBezTo>
                  <a:pt x="161" y="38"/>
                  <a:pt x="161" y="38"/>
                  <a:pt x="161" y="38"/>
                </a:cubicBezTo>
                <a:cubicBezTo>
                  <a:pt x="161" y="38"/>
                  <a:pt x="161" y="38"/>
                  <a:pt x="161" y="37"/>
                </a:cubicBezTo>
                <a:cubicBezTo>
                  <a:pt x="161" y="37"/>
                  <a:pt x="161" y="37"/>
                  <a:pt x="161" y="37"/>
                </a:cubicBezTo>
                <a:cubicBezTo>
                  <a:pt x="161" y="37"/>
                  <a:pt x="160" y="36"/>
                  <a:pt x="160" y="35"/>
                </a:cubicBezTo>
                <a:cubicBezTo>
                  <a:pt x="161" y="34"/>
                  <a:pt x="161" y="35"/>
                  <a:pt x="162" y="35"/>
                </a:cubicBezTo>
                <a:cubicBezTo>
                  <a:pt x="163" y="35"/>
                  <a:pt x="163" y="35"/>
                  <a:pt x="163" y="34"/>
                </a:cubicBezTo>
                <a:close/>
                <a:moveTo>
                  <a:pt x="158" y="60"/>
                </a:moveTo>
                <a:cubicBezTo>
                  <a:pt x="158" y="60"/>
                  <a:pt x="158" y="60"/>
                  <a:pt x="158" y="60"/>
                </a:cubicBezTo>
                <a:cubicBezTo>
                  <a:pt x="158" y="60"/>
                  <a:pt x="157" y="61"/>
                  <a:pt x="157" y="61"/>
                </a:cubicBezTo>
                <a:cubicBezTo>
                  <a:pt x="157" y="61"/>
                  <a:pt x="157" y="61"/>
                  <a:pt x="158" y="61"/>
                </a:cubicBezTo>
                <a:cubicBezTo>
                  <a:pt x="158" y="61"/>
                  <a:pt x="158" y="61"/>
                  <a:pt x="158" y="60"/>
                </a:cubicBezTo>
                <a:close/>
                <a:moveTo>
                  <a:pt x="158" y="215"/>
                </a:moveTo>
                <a:cubicBezTo>
                  <a:pt x="158" y="215"/>
                  <a:pt x="158" y="215"/>
                  <a:pt x="158" y="215"/>
                </a:cubicBezTo>
                <a:cubicBezTo>
                  <a:pt x="158" y="215"/>
                  <a:pt x="158" y="216"/>
                  <a:pt x="158" y="216"/>
                </a:cubicBezTo>
                <a:cubicBezTo>
                  <a:pt x="158" y="216"/>
                  <a:pt x="158" y="215"/>
                  <a:pt x="158" y="215"/>
                </a:cubicBezTo>
                <a:cubicBezTo>
                  <a:pt x="158" y="215"/>
                  <a:pt x="158" y="215"/>
                  <a:pt x="158" y="215"/>
                </a:cubicBezTo>
                <a:close/>
                <a:moveTo>
                  <a:pt x="156" y="34"/>
                </a:moveTo>
                <a:cubicBezTo>
                  <a:pt x="156" y="34"/>
                  <a:pt x="156" y="34"/>
                  <a:pt x="155" y="34"/>
                </a:cubicBezTo>
                <a:cubicBezTo>
                  <a:pt x="155" y="34"/>
                  <a:pt x="155" y="34"/>
                  <a:pt x="155" y="35"/>
                </a:cubicBezTo>
                <a:cubicBezTo>
                  <a:pt x="155" y="35"/>
                  <a:pt x="156" y="35"/>
                  <a:pt x="156" y="35"/>
                </a:cubicBezTo>
                <a:cubicBezTo>
                  <a:pt x="156" y="35"/>
                  <a:pt x="157" y="35"/>
                  <a:pt x="157" y="34"/>
                </a:cubicBezTo>
                <a:cubicBezTo>
                  <a:pt x="157" y="34"/>
                  <a:pt x="157" y="34"/>
                  <a:pt x="157" y="33"/>
                </a:cubicBezTo>
                <a:cubicBezTo>
                  <a:pt x="157" y="33"/>
                  <a:pt x="156" y="33"/>
                  <a:pt x="156" y="34"/>
                </a:cubicBezTo>
                <a:close/>
                <a:moveTo>
                  <a:pt x="157" y="32"/>
                </a:moveTo>
                <a:cubicBezTo>
                  <a:pt x="157" y="32"/>
                  <a:pt x="157" y="32"/>
                  <a:pt x="157" y="32"/>
                </a:cubicBezTo>
                <a:cubicBezTo>
                  <a:pt x="157" y="32"/>
                  <a:pt x="157" y="32"/>
                  <a:pt x="157" y="32"/>
                </a:cubicBezTo>
                <a:cubicBezTo>
                  <a:pt x="157" y="32"/>
                  <a:pt x="157" y="32"/>
                  <a:pt x="156" y="32"/>
                </a:cubicBezTo>
                <a:cubicBezTo>
                  <a:pt x="157" y="32"/>
                  <a:pt x="157" y="32"/>
                  <a:pt x="157" y="32"/>
                </a:cubicBezTo>
                <a:close/>
                <a:moveTo>
                  <a:pt x="159" y="27"/>
                </a:moveTo>
                <a:cubicBezTo>
                  <a:pt x="159" y="27"/>
                  <a:pt x="159" y="27"/>
                  <a:pt x="159" y="26"/>
                </a:cubicBezTo>
                <a:cubicBezTo>
                  <a:pt x="159" y="26"/>
                  <a:pt x="159" y="26"/>
                  <a:pt x="159" y="26"/>
                </a:cubicBezTo>
                <a:cubicBezTo>
                  <a:pt x="159" y="26"/>
                  <a:pt x="159" y="26"/>
                  <a:pt x="158" y="27"/>
                </a:cubicBezTo>
                <a:cubicBezTo>
                  <a:pt x="158" y="27"/>
                  <a:pt x="159" y="27"/>
                  <a:pt x="159" y="27"/>
                </a:cubicBezTo>
                <a:close/>
                <a:moveTo>
                  <a:pt x="158" y="29"/>
                </a:moveTo>
                <a:cubicBezTo>
                  <a:pt x="158" y="29"/>
                  <a:pt x="158" y="30"/>
                  <a:pt x="158" y="30"/>
                </a:cubicBezTo>
                <a:cubicBezTo>
                  <a:pt x="158" y="30"/>
                  <a:pt x="158" y="30"/>
                  <a:pt x="158" y="30"/>
                </a:cubicBezTo>
                <a:cubicBezTo>
                  <a:pt x="159" y="30"/>
                  <a:pt x="159" y="30"/>
                  <a:pt x="159" y="30"/>
                </a:cubicBezTo>
                <a:cubicBezTo>
                  <a:pt x="159" y="30"/>
                  <a:pt x="159" y="29"/>
                  <a:pt x="158" y="29"/>
                </a:cubicBezTo>
                <a:close/>
                <a:moveTo>
                  <a:pt x="158" y="31"/>
                </a:moveTo>
                <a:cubicBezTo>
                  <a:pt x="158" y="31"/>
                  <a:pt x="158" y="31"/>
                  <a:pt x="158" y="31"/>
                </a:cubicBezTo>
                <a:cubicBezTo>
                  <a:pt x="158" y="31"/>
                  <a:pt x="158" y="32"/>
                  <a:pt x="158" y="32"/>
                </a:cubicBezTo>
                <a:cubicBezTo>
                  <a:pt x="159" y="31"/>
                  <a:pt x="159" y="31"/>
                  <a:pt x="160" y="31"/>
                </a:cubicBezTo>
                <a:cubicBezTo>
                  <a:pt x="160" y="31"/>
                  <a:pt x="160" y="31"/>
                  <a:pt x="160" y="30"/>
                </a:cubicBezTo>
                <a:cubicBezTo>
                  <a:pt x="160" y="30"/>
                  <a:pt x="159" y="30"/>
                  <a:pt x="159" y="30"/>
                </a:cubicBezTo>
                <a:cubicBezTo>
                  <a:pt x="159" y="30"/>
                  <a:pt x="158" y="31"/>
                  <a:pt x="158" y="31"/>
                </a:cubicBezTo>
                <a:close/>
                <a:moveTo>
                  <a:pt x="159" y="42"/>
                </a:moveTo>
                <a:cubicBezTo>
                  <a:pt x="159" y="42"/>
                  <a:pt x="158" y="42"/>
                  <a:pt x="158" y="41"/>
                </a:cubicBezTo>
                <a:cubicBezTo>
                  <a:pt x="158" y="42"/>
                  <a:pt x="158" y="42"/>
                  <a:pt x="158" y="42"/>
                </a:cubicBezTo>
                <a:cubicBezTo>
                  <a:pt x="158" y="42"/>
                  <a:pt x="158" y="42"/>
                  <a:pt x="158" y="42"/>
                </a:cubicBezTo>
                <a:cubicBezTo>
                  <a:pt x="158" y="42"/>
                  <a:pt x="159" y="42"/>
                  <a:pt x="159" y="42"/>
                </a:cubicBezTo>
                <a:close/>
                <a:moveTo>
                  <a:pt x="159" y="49"/>
                </a:moveTo>
                <a:cubicBezTo>
                  <a:pt x="158" y="49"/>
                  <a:pt x="158" y="49"/>
                  <a:pt x="158" y="49"/>
                </a:cubicBezTo>
                <a:cubicBezTo>
                  <a:pt x="159" y="49"/>
                  <a:pt x="159" y="49"/>
                  <a:pt x="159" y="49"/>
                </a:cubicBezTo>
                <a:cubicBezTo>
                  <a:pt x="159" y="49"/>
                  <a:pt x="159" y="49"/>
                  <a:pt x="159" y="49"/>
                </a:cubicBezTo>
                <a:close/>
                <a:moveTo>
                  <a:pt x="158" y="35"/>
                </a:moveTo>
                <a:cubicBezTo>
                  <a:pt x="158" y="35"/>
                  <a:pt x="158" y="35"/>
                  <a:pt x="158" y="35"/>
                </a:cubicBezTo>
                <a:cubicBezTo>
                  <a:pt x="158" y="35"/>
                  <a:pt x="158" y="35"/>
                  <a:pt x="158" y="35"/>
                </a:cubicBezTo>
                <a:cubicBezTo>
                  <a:pt x="158" y="35"/>
                  <a:pt x="158" y="35"/>
                  <a:pt x="158" y="35"/>
                </a:cubicBezTo>
                <a:cubicBezTo>
                  <a:pt x="158" y="35"/>
                  <a:pt x="158" y="35"/>
                  <a:pt x="158" y="35"/>
                </a:cubicBezTo>
                <a:close/>
                <a:moveTo>
                  <a:pt x="158" y="45"/>
                </a:moveTo>
                <a:cubicBezTo>
                  <a:pt x="157" y="45"/>
                  <a:pt x="157" y="45"/>
                  <a:pt x="157" y="45"/>
                </a:cubicBezTo>
                <a:cubicBezTo>
                  <a:pt x="157" y="45"/>
                  <a:pt x="157" y="45"/>
                  <a:pt x="158" y="45"/>
                </a:cubicBezTo>
                <a:cubicBezTo>
                  <a:pt x="158" y="45"/>
                  <a:pt x="158" y="45"/>
                  <a:pt x="158" y="45"/>
                </a:cubicBezTo>
                <a:cubicBezTo>
                  <a:pt x="158" y="45"/>
                  <a:pt x="158" y="45"/>
                  <a:pt x="158" y="45"/>
                </a:cubicBezTo>
                <a:close/>
                <a:moveTo>
                  <a:pt x="157" y="39"/>
                </a:moveTo>
                <a:cubicBezTo>
                  <a:pt x="157" y="38"/>
                  <a:pt x="157" y="38"/>
                  <a:pt x="157" y="38"/>
                </a:cubicBezTo>
                <a:cubicBezTo>
                  <a:pt x="157" y="38"/>
                  <a:pt x="157" y="38"/>
                  <a:pt x="157" y="38"/>
                </a:cubicBezTo>
                <a:cubicBezTo>
                  <a:pt x="157" y="38"/>
                  <a:pt x="157" y="38"/>
                  <a:pt x="157" y="39"/>
                </a:cubicBezTo>
                <a:cubicBezTo>
                  <a:pt x="157" y="39"/>
                  <a:pt x="157" y="39"/>
                  <a:pt x="157" y="39"/>
                </a:cubicBezTo>
                <a:close/>
                <a:moveTo>
                  <a:pt x="156" y="37"/>
                </a:moveTo>
                <a:cubicBezTo>
                  <a:pt x="156" y="37"/>
                  <a:pt x="156" y="37"/>
                  <a:pt x="156" y="37"/>
                </a:cubicBezTo>
                <a:cubicBezTo>
                  <a:pt x="156" y="38"/>
                  <a:pt x="156" y="38"/>
                  <a:pt x="157" y="38"/>
                </a:cubicBezTo>
                <a:cubicBezTo>
                  <a:pt x="157" y="38"/>
                  <a:pt x="157" y="38"/>
                  <a:pt x="157" y="38"/>
                </a:cubicBezTo>
                <a:cubicBezTo>
                  <a:pt x="157" y="37"/>
                  <a:pt x="156" y="37"/>
                  <a:pt x="156" y="37"/>
                </a:cubicBezTo>
                <a:close/>
                <a:moveTo>
                  <a:pt x="156" y="36"/>
                </a:moveTo>
                <a:cubicBezTo>
                  <a:pt x="156" y="36"/>
                  <a:pt x="156" y="36"/>
                  <a:pt x="157" y="36"/>
                </a:cubicBezTo>
                <a:cubicBezTo>
                  <a:pt x="157" y="36"/>
                  <a:pt x="156" y="36"/>
                  <a:pt x="156" y="36"/>
                </a:cubicBezTo>
                <a:cubicBezTo>
                  <a:pt x="156" y="36"/>
                  <a:pt x="156" y="36"/>
                  <a:pt x="156" y="36"/>
                </a:cubicBezTo>
                <a:cubicBezTo>
                  <a:pt x="156" y="36"/>
                  <a:pt x="156" y="36"/>
                  <a:pt x="156" y="36"/>
                </a:cubicBezTo>
                <a:close/>
                <a:moveTo>
                  <a:pt x="156" y="39"/>
                </a:moveTo>
                <a:cubicBezTo>
                  <a:pt x="156" y="39"/>
                  <a:pt x="156" y="40"/>
                  <a:pt x="156" y="40"/>
                </a:cubicBezTo>
                <a:cubicBezTo>
                  <a:pt x="157" y="40"/>
                  <a:pt x="157" y="40"/>
                  <a:pt x="157" y="40"/>
                </a:cubicBezTo>
                <a:cubicBezTo>
                  <a:pt x="157" y="39"/>
                  <a:pt x="156" y="39"/>
                  <a:pt x="156" y="38"/>
                </a:cubicBezTo>
                <a:cubicBezTo>
                  <a:pt x="156" y="38"/>
                  <a:pt x="156" y="38"/>
                  <a:pt x="156" y="38"/>
                </a:cubicBezTo>
                <a:cubicBezTo>
                  <a:pt x="156" y="39"/>
                  <a:pt x="156" y="39"/>
                  <a:pt x="156" y="39"/>
                </a:cubicBezTo>
                <a:close/>
                <a:moveTo>
                  <a:pt x="156" y="42"/>
                </a:moveTo>
                <a:cubicBezTo>
                  <a:pt x="156" y="42"/>
                  <a:pt x="156" y="42"/>
                  <a:pt x="157" y="42"/>
                </a:cubicBezTo>
                <a:cubicBezTo>
                  <a:pt x="157" y="42"/>
                  <a:pt x="157" y="42"/>
                  <a:pt x="157" y="42"/>
                </a:cubicBezTo>
                <a:cubicBezTo>
                  <a:pt x="157" y="42"/>
                  <a:pt x="156" y="41"/>
                  <a:pt x="156" y="41"/>
                </a:cubicBezTo>
                <a:cubicBezTo>
                  <a:pt x="156" y="41"/>
                  <a:pt x="156" y="41"/>
                  <a:pt x="156" y="41"/>
                </a:cubicBezTo>
                <a:cubicBezTo>
                  <a:pt x="156" y="42"/>
                  <a:pt x="156" y="42"/>
                  <a:pt x="156" y="42"/>
                </a:cubicBezTo>
                <a:close/>
                <a:moveTo>
                  <a:pt x="156" y="47"/>
                </a:moveTo>
                <a:cubicBezTo>
                  <a:pt x="157" y="47"/>
                  <a:pt x="157" y="47"/>
                  <a:pt x="157" y="47"/>
                </a:cubicBezTo>
                <a:cubicBezTo>
                  <a:pt x="157" y="47"/>
                  <a:pt x="157" y="47"/>
                  <a:pt x="157" y="47"/>
                </a:cubicBezTo>
                <a:cubicBezTo>
                  <a:pt x="157" y="47"/>
                  <a:pt x="157" y="47"/>
                  <a:pt x="157" y="47"/>
                </a:cubicBezTo>
                <a:cubicBezTo>
                  <a:pt x="157" y="47"/>
                  <a:pt x="157" y="47"/>
                  <a:pt x="156" y="47"/>
                </a:cubicBezTo>
                <a:close/>
                <a:moveTo>
                  <a:pt x="157" y="194"/>
                </a:moveTo>
                <a:cubicBezTo>
                  <a:pt x="157" y="194"/>
                  <a:pt x="157" y="194"/>
                  <a:pt x="157" y="194"/>
                </a:cubicBezTo>
                <a:cubicBezTo>
                  <a:pt x="157" y="194"/>
                  <a:pt x="157" y="194"/>
                  <a:pt x="157" y="193"/>
                </a:cubicBezTo>
                <a:cubicBezTo>
                  <a:pt x="157" y="193"/>
                  <a:pt x="157" y="193"/>
                  <a:pt x="157" y="193"/>
                </a:cubicBezTo>
                <a:cubicBezTo>
                  <a:pt x="157" y="193"/>
                  <a:pt x="157" y="193"/>
                  <a:pt x="157" y="194"/>
                </a:cubicBezTo>
                <a:close/>
                <a:moveTo>
                  <a:pt x="159" y="58"/>
                </a:moveTo>
                <a:cubicBezTo>
                  <a:pt x="159" y="58"/>
                  <a:pt x="159" y="57"/>
                  <a:pt x="159" y="57"/>
                </a:cubicBezTo>
                <a:cubicBezTo>
                  <a:pt x="159" y="57"/>
                  <a:pt x="159" y="57"/>
                  <a:pt x="158" y="56"/>
                </a:cubicBezTo>
                <a:cubicBezTo>
                  <a:pt x="158" y="57"/>
                  <a:pt x="158" y="57"/>
                  <a:pt x="158" y="57"/>
                </a:cubicBezTo>
                <a:cubicBezTo>
                  <a:pt x="158" y="57"/>
                  <a:pt x="158" y="57"/>
                  <a:pt x="159" y="58"/>
                </a:cubicBezTo>
                <a:close/>
                <a:moveTo>
                  <a:pt x="159" y="41"/>
                </a:moveTo>
                <a:cubicBezTo>
                  <a:pt x="159" y="40"/>
                  <a:pt x="159" y="40"/>
                  <a:pt x="159" y="40"/>
                </a:cubicBezTo>
                <a:cubicBezTo>
                  <a:pt x="159" y="40"/>
                  <a:pt x="159" y="40"/>
                  <a:pt x="159" y="40"/>
                </a:cubicBezTo>
                <a:cubicBezTo>
                  <a:pt x="159" y="40"/>
                  <a:pt x="159" y="40"/>
                  <a:pt x="159" y="40"/>
                </a:cubicBezTo>
                <a:cubicBezTo>
                  <a:pt x="159" y="40"/>
                  <a:pt x="159" y="40"/>
                  <a:pt x="159" y="41"/>
                </a:cubicBezTo>
                <a:close/>
                <a:moveTo>
                  <a:pt x="158" y="126"/>
                </a:moveTo>
                <a:cubicBezTo>
                  <a:pt x="158" y="126"/>
                  <a:pt x="158" y="127"/>
                  <a:pt x="159" y="127"/>
                </a:cubicBezTo>
                <a:cubicBezTo>
                  <a:pt x="159" y="127"/>
                  <a:pt x="159" y="127"/>
                  <a:pt x="159" y="127"/>
                </a:cubicBezTo>
                <a:cubicBezTo>
                  <a:pt x="160" y="127"/>
                  <a:pt x="160" y="127"/>
                  <a:pt x="160" y="127"/>
                </a:cubicBezTo>
                <a:cubicBezTo>
                  <a:pt x="160" y="126"/>
                  <a:pt x="159" y="126"/>
                  <a:pt x="159" y="126"/>
                </a:cubicBezTo>
                <a:cubicBezTo>
                  <a:pt x="159" y="126"/>
                  <a:pt x="159" y="126"/>
                  <a:pt x="159" y="126"/>
                </a:cubicBezTo>
                <a:cubicBezTo>
                  <a:pt x="158" y="126"/>
                  <a:pt x="158" y="126"/>
                  <a:pt x="158" y="126"/>
                </a:cubicBezTo>
                <a:close/>
                <a:moveTo>
                  <a:pt x="160" y="62"/>
                </a:moveTo>
                <a:cubicBezTo>
                  <a:pt x="160" y="62"/>
                  <a:pt x="160" y="62"/>
                  <a:pt x="160" y="61"/>
                </a:cubicBezTo>
                <a:cubicBezTo>
                  <a:pt x="160" y="61"/>
                  <a:pt x="159" y="61"/>
                  <a:pt x="159" y="61"/>
                </a:cubicBezTo>
                <a:cubicBezTo>
                  <a:pt x="159" y="61"/>
                  <a:pt x="159" y="61"/>
                  <a:pt x="159" y="61"/>
                </a:cubicBezTo>
                <a:cubicBezTo>
                  <a:pt x="159" y="61"/>
                  <a:pt x="159" y="61"/>
                  <a:pt x="159" y="61"/>
                </a:cubicBezTo>
                <a:cubicBezTo>
                  <a:pt x="159" y="62"/>
                  <a:pt x="159" y="62"/>
                  <a:pt x="160" y="62"/>
                </a:cubicBezTo>
                <a:cubicBezTo>
                  <a:pt x="160" y="62"/>
                  <a:pt x="160" y="62"/>
                  <a:pt x="160" y="62"/>
                </a:cubicBezTo>
                <a:close/>
                <a:moveTo>
                  <a:pt x="163" y="44"/>
                </a:moveTo>
                <a:cubicBezTo>
                  <a:pt x="163" y="44"/>
                  <a:pt x="163" y="44"/>
                  <a:pt x="163" y="43"/>
                </a:cubicBezTo>
                <a:cubicBezTo>
                  <a:pt x="163" y="43"/>
                  <a:pt x="163" y="43"/>
                  <a:pt x="163" y="43"/>
                </a:cubicBezTo>
                <a:cubicBezTo>
                  <a:pt x="163" y="43"/>
                  <a:pt x="163" y="44"/>
                  <a:pt x="162" y="44"/>
                </a:cubicBezTo>
                <a:cubicBezTo>
                  <a:pt x="162" y="44"/>
                  <a:pt x="162" y="44"/>
                  <a:pt x="162" y="44"/>
                </a:cubicBezTo>
                <a:cubicBezTo>
                  <a:pt x="162" y="44"/>
                  <a:pt x="163" y="44"/>
                  <a:pt x="163" y="44"/>
                </a:cubicBezTo>
                <a:close/>
                <a:moveTo>
                  <a:pt x="162" y="48"/>
                </a:moveTo>
                <a:cubicBezTo>
                  <a:pt x="162" y="48"/>
                  <a:pt x="162" y="48"/>
                  <a:pt x="162" y="48"/>
                </a:cubicBezTo>
                <a:cubicBezTo>
                  <a:pt x="162" y="48"/>
                  <a:pt x="162" y="48"/>
                  <a:pt x="162" y="48"/>
                </a:cubicBezTo>
                <a:cubicBezTo>
                  <a:pt x="162" y="48"/>
                  <a:pt x="162" y="48"/>
                  <a:pt x="163" y="48"/>
                </a:cubicBezTo>
                <a:cubicBezTo>
                  <a:pt x="162" y="48"/>
                  <a:pt x="162" y="48"/>
                  <a:pt x="162" y="48"/>
                </a:cubicBezTo>
                <a:close/>
                <a:moveTo>
                  <a:pt x="163" y="42"/>
                </a:moveTo>
                <a:cubicBezTo>
                  <a:pt x="163" y="42"/>
                  <a:pt x="163" y="42"/>
                  <a:pt x="163" y="42"/>
                </a:cubicBezTo>
                <a:cubicBezTo>
                  <a:pt x="163" y="42"/>
                  <a:pt x="163" y="42"/>
                  <a:pt x="163" y="42"/>
                </a:cubicBezTo>
                <a:cubicBezTo>
                  <a:pt x="163" y="42"/>
                  <a:pt x="163" y="42"/>
                  <a:pt x="163" y="42"/>
                </a:cubicBezTo>
                <a:cubicBezTo>
                  <a:pt x="163" y="42"/>
                  <a:pt x="163" y="42"/>
                  <a:pt x="163" y="42"/>
                </a:cubicBezTo>
                <a:close/>
                <a:moveTo>
                  <a:pt x="163" y="209"/>
                </a:moveTo>
                <a:cubicBezTo>
                  <a:pt x="163" y="209"/>
                  <a:pt x="162" y="210"/>
                  <a:pt x="162" y="210"/>
                </a:cubicBezTo>
                <a:cubicBezTo>
                  <a:pt x="162" y="210"/>
                  <a:pt x="163" y="210"/>
                  <a:pt x="163" y="210"/>
                </a:cubicBezTo>
                <a:cubicBezTo>
                  <a:pt x="163" y="210"/>
                  <a:pt x="163" y="210"/>
                  <a:pt x="163" y="210"/>
                </a:cubicBezTo>
                <a:cubicBezTo>
                  <a:pt x="164" y="210"/>
                  <a:pt x="164" y="210"/>
                  <a:pt x="164" y="210"/>
                </a:cubicBezTo>
                <a:cubicBezTo>
                  <a:pt x="164" y="210"/>
                  <a:pt x="163" y="209"/>
                  <a:pt x="163" y="209"/>
                </a:cubicBezTo>
                <a:cubicBezTo>
                  <a:pt x="163" y="209"/>
                  <a:pt x="163" y="209"/>
                  <a:pt x="163" y="209"/>
                </a:cubicBezTo>
                <a:close/>
                <a:moveTo>
                  <a:pt x="164" y="39"/>
                </a:moveTo>
                <a:cubicBezTo>
                  <a:pt x="163" y="39"/>
                  <a:pt x="163" y="39"/>
                  <a:pt x="163" y="39"/>
                </a:cubicBezTo>
                <a:cubicBezTo>
                  <a:pt x="163" y="39"/>
                  <a:pt x="163" y="39"/>
                  <a:pt x="163" y="39"/>
                </a:cubicBezTo>
                <a:cubicBezTo>
                  <a:pt x="163" y="40"/>
                  <a:pt x="163" y="40"/>
                  <a:pt x="163" y="40"/>
                </a:cubicBezTo>
                <a:cubicBezTo>
                  <a:pt x="163" y="40"/>
                  <a:pt x="164" y="39"/>
                  <a:pt x="164" y="39"/>
                </a:cubicBezTo>
                <a:cubicBezTo>
                  <a:pt x="164" y="39"/>
                  <a:pt x="164" y="39"/>
                  <a:pt x="164" y="39"/>
                </a:cubicBezTo>
                <a:close/>
                <a:moveTo>
                  <a:pt x="162" y="31"/>
                </a:moveTo>
                <a:cubicBezTo>
                  <a:pt x="162" y="31"/>
                  <a:pt x="162" y="32"/>
                  <a:pt x="163" y="32"/>
                </a:cubicBezTo>
                <a:cubicBezTo>
                  <a:pt x="163" y="32"/>
                  <a:pt x="163" y="31"/>
                  <a:pt x="163" y="31"/>
                </a:cubicBezTo>
                <a:cubicBezTo>
                  <a:pt x="163" y="31"/>
                  <a:pt x="163" y="31"/>
                  <a:pt x="163" y="31"/>
                </a:cubicBezTo>
                <a:cubicBezTo>
                  <a:pt x="162" y="31"/>
                  <a:pt x="162" y="31"/>
                  <a:pt x="162" y="31"/>
                </a:cubicBezTo>
                <a:close/>
                <a:moveTo>
                  <a:pt x="160" y="27"/>
                </a:moveTo>
                <a:cubicBezTo>
                  <a:pt x="160" y="28"/>
                  <a:pt x="159" y="28"/>
                  <a:pt x="160" y="28"/>
                </a:cubicBezTo>
                <a:cubicBezTo>
                  <a:pt x="160" y="28"/>
                  <a:pt x="160" y="28"/>
                  <a:pt x="160" y="28"/>
                </a:cubicBezTo>
                <a:cubicBezTo>
                  <a:pt x="161" y="28"/>
                  <a:pt x="162" y="28"/>
                  <a:pt x="163" y="27"/>
                </a:cubicBezTo>
                <a:cubicBezTo>
                  <a:pt x="163" y="27"/>
                  <a:pt x="162" y="27"/>
                  <a:pt x="162" y="27"/>
                </a:cubicBezTo>
                <a:cubicBezTo>
                  <a:pt x="162" y="27"/>
                  <a:pt x="160" y="26"/>
                  <a:pt x="160" y="27"/>
                </a:cubicBezTo>
                <a:close/>
                <a:moveTo>
                  <a:pt x="160" y="25"/>
                </a:moveTo>
                <a:cubicBezTo>
                  <a:pt x="160" y="25"/>
                  <a:pt x="160" y="25"/>
                  <a:pt x="160" y="25"/>
                </a:cubicBezTo>
                <a:cubicBezTo>
                  <a:pt x="160" y="25"/>
                  <a:pt x="160" y="25"/>
                  <a:pt x="160" y="25"/>
                </a:cubicBezTo>
                <a:cubicBezTo>
                  <a:pt x="160" y="25"/>
                  <a:pt x="160" y="25"/>
                  <a:pt x="160" y="25"/>
                </a:cubicBezTo>
                <a:cubicBezTo>
                  <a:pt x="160" y="25"/>
                  <a:pt x="160" y="25"/>
                  <a:pt x="160" y="25"/>
                </a:cubicBezTo>
                <a:close/>
                <a:moveTo>
                  <a:pt x="161" y="17"/>
                </a:moveTo>
                <a:cubicBezTo>
                  <a:pt x="161" y="17"/>
                  <a:pt x="160" y="17"/>
                  <a:pt x="160" y="17"/>
                </a:cubicBezTo>
                <a:cubicBezTo>
                  <a:pt x="160" y="17"/>
                  <a:pt x="160" y="17"/>
                  <a:pt x="160" y="18"/>
                </a:cubicBezTo>
                <a:cubicBezTo>
                  <a:pt x="160" y="18"/>
                  <a:pt x="160" y="18"/>
                  <a:pt x="160" y="18"/>
                </a:cubicBezTo>
                <a:cubicBezTo>
                  <a:pt x="161" y="18"/>
                  <a:pt x="161" y="18"/>
                  <a:pt x="162" y="18"/>
                </a:cubicBezTo>
                <a:cubicBezTo>
                  <a:pt x="162" y="18"/>
                  <a:pt x="162" y="17"/>
                  <a:pt x="162" y="17"/>
                </a:cubicBezTo>
                <a:cubicBezTo>
                  <a:pt x="162" y="17"/>
                  <a:pt x="162" y="17"/>
                  <a:pt x="162" y="17"/>
                </a:cubicBezTo>
                <a:cubicBezTo>
                  <a:pt x="162" y="17"/>
                  <a:pt x="161" y="17"/>
                  <a:pt x="161" y="17"/>
                </a:cubicBezTo>
                <a:close/>
                <a:moveTo>
                  <a:pt x="161" y="23"/>
                </a:moveTo>
                <a:cubicBezTo>
                  <a:pt x="161" y="23"/>
                  <a:pt x="160" y="23"/>
                  <a:pt x="160" y="23"/>
                </a:cubicBezTo>
                <a:cubicBezTo>
                  <a:pt x="160" y="23"/>
                  <a:pt x="160" y="23"/>
                  <a:pt x="161" y="24"/>
                </a:cubicBezTo>
                <a:cubicBezTo>
                  <a:pt x="161" y="23"/>
                  <a:pt x="161" y="23"/>
                  <a:pt x="161" y="23"/>
                </a:cubicBezTo>
                <a:cubicBezTo>
                  <a:pt x="161" y="23"/>
                  <a:pt x="161" y="23"/>
                  <a:pt x="161" y="23"/>
                </a:cubicBezTo>
                <a:close/>
                <a:moveTo>
                  <a:pt x="162" y="13"/>
                </a:moveTo>
                <a:cubicBezTo>
                  <a:pt x="162" y="13"/>
                  <a:pt x="162" y="13"/>
                  <a:pt x="162" y="13"/>
                </a:cubicBezTo>
                <a:cubicBezTo>
                  <a:pt x="162" y="13"/>
                  <a:pt x="162" y="13"/>
                  <a:pt x="162" y="13"/>
                </a:cubicBezTo>
                <a:cubicBezTo>
                  <a:pt x="162" y="13"/>
                  <a:pt x="162" y="13"/>
                  <a:pt x="162" y="13"/>
                </a:cubicBezTo>
                <a:cubicBezTo>
                  <a:pt x="162" y="13"/>
                  <a:pt x="162" y="13"/>
                  <a:pt x="162" y="13"/>
                </a:cubicBezTo>
                <a:close/>
                <a:moveTo>
                  <a:pt x="160" y="15"/>
                </a:moveTo>
                <a:cubicBezTo>
                  <a:pt x="160" y="16"/>
                  <a:pt x="159" y="15"/>
                  <a:pt x="159" y="16"/>
                </a:cubicBezTo>
                <a:cubicBezTo>
                  <a:pt x="159" y="16"/>
                  <a:pt x="160" y="16"/>
                  <a:pt x="160" y="16"/>
                </a:cubicBezTo>
                <a:cubicBezTo>
                  <a:pt x="160" y="16"/>
                  <a:pt x="161" y="16"/>
                  <a:pt x="161" y="15"/>
                </a:cubicBezTo>
                <a:cubicBezTo>
                  <a:pt x="161" y="15"/>
                  <a:pt x="160" y="15"/>
                  <a:pt x="160" y="15"/>
                </a:cubicBezTo>
                <a:close/>
                <a:moveTo>
                  <a:pt x="159" y="11"/>
                </a:moveTo>
                <a:cubicBezTo>
                  <a:pt x="159" y="12"/>
                  <a:pt x="160" y="12"/>
                  <a:pt x="160" y="12"/>
                </a:cubicBezTo>
                <a:cubicBezTo>
                  <a:pt x="160" y="12"/>
                  <a:pt x="160" y="11"/>
                  <a:pt x="161" y="11"/>
                </a:cubicBezTo>
                <a:cubicBezTo>
                  <a:pt x="160" y="11"/>
                  <a:pt x="160" y="11"/>
                  <a:pt x="160" y="11"/>
                </a:cubicBezTo>
                <a:cubicBezTo>
                  <a:pt x="160" y="11"/>
                  <a:pt x="160" y="11"/>
                  <a:pt x="159" y="11"/>
                </a:cubicBezTo>
                <a:close/>
                <a:moveTo>
                  <a:pt x="158" y="14"/>
                </a:moveTo>
                <a:cubicBezTo>
                  <a:pt x="159" y="14"/>
                  <a:pt x="159" y="14"/>
                  <a:pt x="159" y="14"/>
                </a:cubicBezTo>
                <a:cubicBezTo>
                  <a:pt x="159" y="13"/>
                  <a:pt x="159" y="13"/>
                  <a:pt x="159" y="13"/>
                </a:cubicBezTo>
                <a:cubicBezTo>
                  <a:pt x="158" y="13"/>
                  <a:pt x="158" y="14"/>
                  <a:pt x="158" y="14"/>
                </a:cubicBezTo>
                <a:close/>
                <a:moveTo>
                  <a:pt x="158" y="21"/>
                </a:moveTo>
                <a:cubicBezTo>
                  <a:pt x="159" y="21"/>
                  <a:pt x="159" y="21"/>
                  <a:pt x="159" y="21"/>
                </a:cubicBezTo>
                <a:cubicBezTo>
                  <a:pt x="160" y="21"/>
                  <a:pt x="160" y="21"/>
                  <a:pt x="161" y="21"/>
                </a:cubicBezTo>
                <a:cubicBezTo>
                  <a:pt x="161" y="20"/>
                  <a:pt x="161" y="20"/>
                  <a:pt x="161" y="20"/>
                </a:cubicBezTo>
                <a:cubicBezTo>
                  <a:pt x="161" y="20"/>
                  <a:pt x="160" y="20"/>
                  <a:pt x="160" y="20"/>
                </a:cubicBezTo>
                <a:cubicBezTo>
                  <a:pt x="160" y="20"/>
                  <a:pt x="160" y="20"/>
                  <a:pt x="159" y="20"/>
                </a:cubicBezTo>
                <a:cubicBezTo>
                  <a:pt x="159" y="20"/>
                  <a:pt x="158" y="20"/>
                  <a:pt x="158" y="21"/>
                </a:cubicBezTo>
                <a:close/>
                <a:moveTo>
                  <a:pt x="157" y="22"/>
                </a:moveTo>
                <a:cubicBezTo>
                  <a:pt x="158" y="23"/>
                  <a:pt x="158" y="23"/>
                  <a:pt x="158" y="23"/>
                </a:cubicBezTo>
                <a:cubicBezTo>
                  <a:pt x="158" y="23"/>
                  <a:pt x="158" y="23"/>
                  <a:pt x="158" y="22"/>
                </a:cubicBezTo>
                <a:cubicBezTo>
                  <a:pt x="158" y="22"/>
                  <a:pt x="158" y="22"/>
                  <a:pt x="158" y="22"/>
                </a:cubicBezTo>
                <a:cubicBezTo>
                  <a:pt x="158" y="22"/>
                  <a:pt x="158" y="22"/>
                  <a:pt x="157" y="22"/>
                </a:cubicBezTo>
                <a:close/>
                <a:moveTo>
                  <a:pt x="156" y="17"/>
                </a:moveTo>
                <a:cubicBezTo>
                  <a:pt x="157" y="17"/>
                  <a:pt x="157" y="18"/>
                  <a:pt x="157" y="18"/>
                </a:cubicBezTo>
                <a:cubicBezTo>
                  <a:pt x="157" y="17"/>
                  <a:pt x="157" y="17"/>
                  <a:pt x="157" y="17"/>
                </a:cubicBezTo>
                <a:cubicBezTo>
                  <a:pt x="157" y="17"/>
                  <a:pt x="157" y="17"/>
                  <a:pt x="157" y="17"/>
                </a:cubicBezTo>
                <a:cubicBezTo>
                  <a:pt x="157" y="17"/>
                  <a:pt x="157" y="17"/>
                  <a:pt x="156" y="17"/>
                </a:cubicBezTo>
                <a:close/>
                <a:moveTo>
                  <a:pt x="156" y="23"/>
                </a:moveTo>
                <a:cubicBezTo>
                  <a:pt x="156" y="23"/>
                  <a:pt x="156" y="23"/>
                  <a:pt x="156" y="23"/>
                </a:cubicBezTo>
                <a:cubicBezTo>
                  <a:pt x="156" y="23"/>
                  <a:pt x="156" y="23"/>
                  <a:pt x="156" y="23"/>
                </a:cubicBezTo>
                <a:cubicBezTo>
                  <a:pt x="156" y="23"/>
                  <a:pt x="157" y="23"/>
                  <a:pt x="157" y="23"/>
                </a:cubicBezTo>
                <a:cubicBezTo>
                  <a:pt x="157" y="23"/>
                  <a:pt x="156" y="23"/>
                  <a:pt x="156" y="23"/>
                </a:cubicBezTo>
                <a:close/>
                <a:moveTo>
                  <a:pt x="156" y="13"/>
                </a:moveTo>
                <a:cubicBezTo>
                  <a:pt x="156" y="13"/>
                  <a:pt x="156" y="13"/>
                  <a:pt x="156" y="14"/>
                </a:cubicBezTo>
                <a:cubicBezTo>
                  <a:pt x="156" y="13"/>
                  <a:pt x="156" y="13"/>
                  <a:pt x="157" y="13"/>
                </a:cubicBezTo>
                <a:cubicBezTo>
                  <a:pt x="157" y="13"/>
                  <a:pt x="156" y="13"/>
                  <a:pt x="156" y="13"/>
                </a:cubicBezTo>
                <a:cubicBezTo>
                  <a:pt x="156" y="13"/>
                  <a:pt x="156" y="13"/>
                  <a:pt x="156" y="13"/>
                </a:cubicBezTo>
                <a:close/>
                <a:moveTo>
                  <a:pt x="155" y="26"/>
                </a:moveTo>
                <a:cubicBezTo>
                  <a:pt x="155" y="26"/>
                  <a:pt x="155" y="26"/>
                  <a:pt x="155" y="26"/>
                </a:cubicBezTo>
                <a:cubicBezTo>
                  <a:pt x="155" y="26"/>
                  <a:pt x="155" y="26"/>
                  <a:pt x="156" y="26"/>
                </a:cubicBezTo>
                <a:cubicBezTo>
                  <a:pt x="156" y="26"/>
                  <a:pt x="156" y="26"/>
                  <a:pt x="156" y="26"/>
                </a:cubicBezTo>
                <a:cubicBezTo>
                  <a:pt x="156" y="26"/>
                  <a:pt x="157" y="26"/>
                  <a:pt x="157" y="26"/>
                </a:cubicBezTo>
                <a:cubicBezTo>
                  <a:pt x="156" y="26"/>
                  <a:pt x="156" y="26"/>
                  <a:pt x="156" y="25"/>
                </a:cubicBezTo>
                <a:cubicBezTo>
                  <a:pt x="155" y="25"/>
                  <a:pt x="155" y="26"/>
                  <a:pt x="155" y="26"/>
                </a:cubicBezTo>
                <a:close/>
                <a:moveTo>
                  <a:pt x="155" y="31"/>
                </a:moveTo>
                <a:cubicBezTo>
                  <a:pt x="155" y="32"/>
                  <a:pt x="155" y="32"/>
                  <a:pt x="155" y="32"/>
                </a:cubicBezTo>
                <a:cubicBezTo>
                  <a:pt x="156" y="32"/>
                  <a:pt x="156" y="32"/>
                  <a:pt x="157" y="31"/>
                </a:cubicBezTo>
                <a:cubicBezTo>
                  <a:pt x="156" y="31"/>
                  <a:pt x="156" y="31"/>
                  <a:pt x="156" y="31"/>
                </a:cubicBezTo>
                <a:cubicBezTo>
                  <a:pt x="156" y="30"/>
                  <a:pt x="155" y="30"/>
                  <a:pt x="155" y="31"/>
                </a:cubicBezTo>
                <a:cubicBezTo>
                  <a:pt x="155" y="31"/>
                  <a:pt x="154" y="31"/>
                  <a:pt x="155" y="31"/>
                </a:cubicBezTo>
                <a:close/>
                <a:moveTo>
                  <a:pt x="152" y="54"/>
                </a:moveTo>
                <a:cubicBezTo>
                  <a:pt x="152" y="54"/>
                  <a:pt x="152" y="54"/>
                  <a:pt x="152" y="54"/>
                </a:cubicBezTo>
                <a:cubicBezTo>
                  <a:pt x="152" y="54"/>
                  <a:pt x="152" y="54"/>
                  <a:pt x="152" y="54"/>
                </a:cubicBezTo>
                <a:cubicBezTo>
                  <a:pt x="151" y="54"/>
                  <a:pt x="151" y="54"/>
                  <a:pt x="151" y="54"/>
                </a:cubicBezTo>
                <a:cubicBezTo>
                  <a:pt x="151" y="54"/>
                  <a:pt x="152" y="54"/>
                  <a:pt x="152" y="54"/>
                </a:cubicBezTo>
                <a:close/>
                <a:moveTo>
                  <a:pt x="151" y="212"/>
                </a:moveTo>
                <a:cubicBezTo>
                  <a:pt x="151" y="212"/>
                  <a:pt x="151" y="212"/>
                  <a:pt x="151" y="212"/>
                </a:cubicBezTo>
                <a:cubicBezTo>
                  <a:pt x="151" y="212"/>
                  <a:pt x="151" y="212"/>
                  <a:pt x="151" y="212"/>
                </a:cubicBezTo>
                <a:cubicBezTo>
                  <a:pt x="151" y="212"/>
                  <a:pt x="151" y="212"/>
                  <a:pt x="152" y="212"/>
                </a:cubicBezTo>
                <a:cubicBezTo>
                  <a:pt x="151" y="212"/>
                  <a:pt x="151" y="212"/>
                  <a:pt x="151" y="212"/>
                </a:cubicBezTo>
                <a:close/>
                <a:moveTo>
                  <a:pt x="152" y="52"/>
                </a:moveTo>
                <a:cubicBezTo>
                  <a:pt x="152" y="52"/>
                  <a:pt x="152" y="52"/>
                  <a:pt x="153" y="52"/>
                </a:cubicBezTo>
                <a:cubicBezTo>
                  <a:pt x="152" y="51"/>
                  <a:pt x="152" y="51"/>
                  <a:pt x="152" y="51"/>
                </a:cubicBezTo>
                <a:cubicBezTo>
                  <a:pt x="152" y="51"/>
                  <a:pt x="152" y="51"/>
                  <a:pt x="151" y="51"/>
                </a:cubicBezTo>
                <a:cubicBezTo>
                  <a:pt x="152" y="52"/>
                  <a:pt x="152" y="52"/>
                  <a:pt x="152" y="52"/>
                </a:cubicBezTo>
                <a:close/>
                <a:moveTo>
                  <a:pt x="152" y="44"/>
                </a:moveTo>
                <a:cubicBezTo>
                  <a:pt x="152" y="43"/>
                  <a:pt x="151" y="43"/>
                  <a:pt x="151" y="43"/>
                </a:cubicBezTo>
                <a:cubicBezTo>
                  <a:pt x="151" y="43"/>
                  <a:pt x="151" y="44"/>
                  <a:pt x="151" y="44"/>
                </a:cubicBezTo>
                <a:cubicBezTo>
                  <a:pt x="151" y="44"/>
                  <a:pt x="151" y="44"/>
                  <a:pt x="151" y="44"/>
                </a:cubicBezTo>
                <a:cubicBezTo>
                  <a:pt x="151" y="44"/>
                  <a:pt x="152" y="44"/>
                  <a:pt x="152" y="44"/>
                </a:cubicBezTo>
                <a:close/>
                <a:moveTo>
                  <a:pt x="145" y="219"/>
                </a:moveTo>
                <a:cubicBezTo>
                  <a:pt x="145" y="219"/>
                  <a:pt x="145" y="219"/>
                  <a:pt x="145" y="219"/>
                </a:cubicBezTo>
                <a:cubicBezTo>
                  <a:pt x="145" y="219"/>
                  <a:pt x="145" y="218"/>
                  <a:pt x="145" y="218"/>
                </a:cubicBezTo>
                <a:cubicBezTo>
                  <a:pt x="145" y="218"/>
                  <a:pt x="144" y="217"/>
                  <a:pt x="144" y="217"/>
                </a:cubicBezTo>
                <a:cubicBezTo>
                  <a:pt x="143" y="218"/>
                  <a:pt x="143" y="218"/>
                  <a:pt x="142" y="217"/>
                </a:cubicBezTo>
                <a:cubicBezTo>
                  <a:pt x="141" y="217"/>
                  <a:pt x="141" y="217"/>
                  <a:pt x="141" y="218"/>
                </a:cubicBezTo>
                <a:cubicBezTo>
                  <a:pt x="141" y="218"/>
                  <a:pt x="141" y="218"/>
                  <a:pt x="141" y="218"/>
                </a:cubicBezTo>
                <a:cubicBezTo>
                  <a:pt x="140" y="219"/>
                  <a:pt x="140" y="219"/>
                  <a:pt x="141" y="219"/>
                </a:cubicBezTo>
                <a:cubicBezTo>
                  <a:pt x="141" y="219"/>
                  <a:pt x="141" y="219"/>
                  <a:pt x="141" y="219"/>
                </a:cubicBezTo>
                <a:cubicBezTo>
                  <a:pt x="142" y="218"/>
                  <a:pt x="142" y="219"/>
                  <a:pt x="143" y="218"/>
                </a:cubicBezTo>
                <a:cubicBezTo>
                  <a:pt x="144" y="218"/>
                  <a:pt x="144" y="218"/>
                  <a:pt x="145" y="219"/>
                </a:cubicBezTo>
                <a:close/>
                <a:moveTo>
                  <a:pt x="143" y="222"/>
                </a:moveTo>
                <a:cubicBezTo>
                  <a:pt x="143" y="222"/>
                  <a:pt x="143" y="222"/>
                  <a:pt x="143" y="222"/>
                </a:cubicBezTo>
                <a:cubicBezTo>
                  <a:pt x="143" y="222"/>
                  <a:pt x="143" y="222"/>
                  <a:pt x="143" y="222"/>
                </a:cubicBezTo>
                <a:cubicBezTo>
                  <a:pt x="143" y="222"/>
                  <a:pt x="143" y="222"/>
                  <a:pt x="143" y="222"/>
                </a:cubicBezTo>
                <a:cubicBezTo>
                  <a:pt x="143" y="222"/>
                  <a:pt x="143" y="222"/>
                  <a:pt x="143" y="222"/>
                </a:cubicBezTo>
                <a:close/>
                <a:moveTo>
                  <a:pt x="142" y="219"/>
                </a:moveTo>
                <a:cubicBezTo>
                  <a:pt x="142" y="219"/>
                  <a:pt x="142" y="220"/>
                  <a:pt x="142" y="220"/>
                </a:cubicBezTo>
                <a:cubicBezTo>
                  <a:pt x="142" y="220"/>
                  <a:pt x="142" y="220"/>
                  <a:pt x="142" y="221"/>
                </a:cubicBezTo>
                <a:cubicBezTo>
                  <a:pt x="142" y="221"/>
                  <a:pt x="143" y="220"/>
                  <a:pt x="143" y="220"/>
                </a:cubicBezTo>
                <a:cubicBezTo>
                  <a:pt x="143" y="220"/>
                  <a:pt x="142" y="220"/>
                  <a:pt x="142" y="219"/>
                </a:cubicBezTo>
                <a:close/>
                <a:moveTo>
                  <a:pt x="141" y="211"/>
                </a:moveTo>
                <a:cubicBezTo>
                  <a:pt x="141" y="211"/>
                  <a:pt x="141" y="211"/>
                  <a:pt x="141" y="211"/>
                </a:cubicBezTo>
                <a:cubicBezTo>
                  <a:pt x="141" y="211"/>
                  <a:pt x="141" y="211"/>
                  <a:pt x="141" y="211"/>
                </a:cubicBezTo>
                <a:cubicBezTo>
                  <a:pt x="140" y="211"/>
                  <a:pt x="140" y="211"/>
                  <a:pt x="139" y="211"/>
                </a:cubicBezTo>
                <a:cubicBezTo>
                  <a:pt x="139" y="211"/>
                  <a:pt x="139" y="213"/>
                  <a:pt x="138" y="213"/>
                </a:cubicBezTo>
                <a:cubicBezTo>
                  <a:pt x="138" y="213"/>
                  <a:pt x="138" y="213"/>
                  <a:pt x="138" y="213"/>
                </a:cubicBezTo>
                <a:cubicBezTo>
                  <a:pt x="139" y="213"/>
                  <a:pt x="140" y="213"/>
                  <a:pt x="140" y="213"/>
                </a:cubicBezTo>
                <a:cubicBezTo>
                  <a:pt x="140" y="212"/>
                  <a:pt x="140" y="212"/>
                  <a:pt x="141" y="211"/>
                </a:cubicBezTo>
                <a:close/>
                <a:moveTo>
                  <a:pt x="140" y="219"/>
                </a:moveTo>
                <a:cubicBezTo>
                  <a:pt x="140" y="219"/>
                  <a:pt x="140" y="219"/>
                  <a:pt x="140" y="220"/>
                </a:cubicBezTo>
                <a:cubicBezTo>
                  <a:pt x="140" y="220"/>
                  <a:pt x="140" y="220"/>
                  <a:pt x="140" y="220"/>
                </a:cubicBezTo>
                <a:cubicBezTo>
                  <a:pt x="140" y="220"/>
                  <a:pt x="140" y="220"/>
                  <a:pt x="140" y="219"/>
                </a:cubicBezTo>
                <a:cubicBezTo>
                  <a:pt x="140" y="219"/>
                  <a:pt x="140" y="219"/>
                  <a:pt x="140" y="219"/>
                </a:cubicBezTo>
                <a:close/>
                <a:moveTo>
                  <a:pt x="138" y="53"/>
                </a:moveTo>
                <a:cubicBezTo>
                  <a:pt x="138" y="53"/>
                  <a:pt x="139" y="53"/>
                  <a:pt x="139" y="53"/>
                </a:cubicBezTo>
                <a:cubicBezTo>
                  <a:pt x="138" y="52"/>
                  <a:pt x="138" y="52"/>
                  <a:pt x="138" y="52"/>
                </a:cubicBezTo>
                <a:cubicBezTo>
                  <a:pt x="138" y="52"/>
                  <a:pt x="138" y="52"/>
                  <a:pt x="138" y="53"/>
                </a:cubicBezTo>
                <a:cubicBezTo>
                  <a:pt x="138" y="53"/>
                  <a:pt x="138" y="53"/>
                  <a:pt x="138" y="53"/>
                </a:cubicBezTo>
                <a:close/>
                <a:moveTo>
                  <a:pt x="138" y="211"/>
                </a:moveTo>
                <a:cubicBezTo>
                  <a:pt x="138" y="211"/>
                  <a:pt x="138" y="212"/>
                  <a:pt x="138" y="212"/>
                </a:cubicBezTo>
                <a:cubicBezTo>
                  <a:pt x="138" y="212"/>
                  <a:pt x="138" y="212"/>
                  <a:pt x="138" y="212"/>
                </a:cubicBezTo>
                <a:cubicBezTo>
                  <a:pt x="138" y="211"/>
                  <a:pt x="138" y="211"/>
                  <a:pt x="138" y="211"/>
                </a:cubicBezTo>
                <a:close/>
                <a:moveTo>
                  <a:pt x="136" y="203"/>
                </a:moveTo>
                <a:cubicBezTo>
                  <a:pt x="136" y="203"/>
                  <a:pt x="137" y="203"/>
                  <a:pt x="137" y="203"/>
                </a:cubicBezTo>
                <a:cubicBezTo>
                  <a:pt x="137" y="203"/>
                  <a:pt x="137" y="203"/>
                  <a:pt x="137" y="203"/>
                </a:cubicBezTo>
                <a:cubicBezTo>
                  <a:pt x="137" y="203"/>
                  <a:pt x="137" y="203"/>
                  <a:pt x="137" y="203"/>
                </a:cubicBezTo>
                <a:cubicBezTo>
                  <a:pt x="137" y="203"/>
                  <a:pt x="136" y="203"/>
                  <a:pt x="136" y="203"/>
                </a:cubicBezTo>
                <a:close/>
                <a:moveTo>
                  <a:pt x="137" y="200"/>
                </a:moveTo>
                <a:cubicBezTo>
                  <a:pt x="137" y="200"/>
                  <a:pt x="137" y="200"/>
                  <a:pt x="137" y="200"/>
                </a:cubicBezTo>
                <a:cubicBezTo>
                  <a:pt x="137" y="200"/>
                  <a:pt x="137" y="200"/>
                  <a:pt x="137" y="200"/>
                </a:cubicBezTo>
                <a:cubicBezTo>
                  <a:pt x="137" y="200"/>
                  <a:pt x="137" y="200"/>
                  <a:pt x="136" y="200"/>
                </a:cubicBezTo>
                <a:cubicBezTo>
                  <a:pt x="136" y="200"/>
                  <a:pt x="137" y="200"/>
                  <a:pt x="137" y="200"/>
                </a:cubicBezTo>
                <a:close/>
                <a:moveTo>
                  <a:pt x="137" y="57"/>
                </a:moveTo>
                <a:cubicBezTo>
                  <a:pt x="137" y="57"/>
                  <a:pt x="136" y="56"/>
                  <a:pt x="136" y="56"/>
                </a:cubicBezTo>
                <a:cubicBezTo>
                  <a:pt x="136" y="56"/>
                  <a:pt x="136" y="57"/>
                  <a:pt x="136" y="57"/>
                </a:cubicBezTo>
                <a:cubicBezTo>
                  <a:pt x="136" y="57"/>
                  <a:pt x="136" y="58"/>
                  <a:pt x="137" y="58"/>
                </a:cubicBezTo>
                <a:cubicBezTo>
                  <a:pt x="137" y="58"/>
                  <a:pt x="137" y="58"/>
                  <a:pt x="137" y="57"/>
                </a:cubicBezTo>
                <a:close/>
                <a:moveTo>
                  <a:pt x="138" y="52"/>
                </a:moveTo>
                <a:cubicBezTo>
                  <a:pt x="138" y="52"/>
                  <a:pt x="138" y="51"/>
                  <a:pt x="138" y="51"/>
                </a:cubicBezTo>
                <a:cubicBezTo>
                  <a:pt x="137" y="51"/>
                  <a:pt x="137" y="51"/>
                  <a:pt x="136" y="51"/>
                </a:cubicBezTo>
                <a:cubicBezTo>
                  <a:pt x="136" y="51"/>
                  <a:pt x="136" y="51"/>
                  <a:pt x="136" y="51"/>
                </a:cubicBezTo>
                <a:cubicBezTo>
                  <a:pt x="135" y="52"/>
                  <a:pt x="135" y="53"/>
                  <a:pt x="134" y="54"/>
                </a:cubicBezTo>
                <a:cubicBezTo>
                  <a:pt x="134" y="54"/>
                  <a:pt x="135" y="54"/>
                  <a:pt x="135" y="54"/>
                </a:cubicBezTo>
                <a:cubicBezTo>
                  <a:pt x="135" y="54"/>
                  <a:pt x="135" y="54"/>
                  <a:pt x="135" y="54"/>
                </a:cubicBezTo>
                <a:cubicBezTo>
                  <a:pt x="136" y="54"/>
                  <a:pt x="136" y="53"/>
                  <a:pt x="136" y="53"/>
                </a:cubicBezTo>
                <a:cubicBezTo>
                  <a:pt x="137" y="53"/>
                  <a:pt x="137" y="52"/>
                  <a:pt x="138" y="52"/>
                </a:cubicBezTo>
                <a:close/>
                <a:moveTo>
                  <a:pt x="134" y="210"/>
                </a:moveTo>
                <a:cubicBezTo>
                  <a:pt x="134" y="210"/>
                  <a:pt x="134" y="210"/>
                  <a:pt x="134" y="210"/>
                </a:cubicBezTo>
                <a:cubicBezTo>
                  <a:pt x="134" y="210"/>
                  <a:pt x="134" y="210"/>
                  <a:pt x="134" y="210"/>
                </a:cubicBezTo>
                <a:cubicBezTo>
                  <a:pt x="134" y="210"/>
                  <a:pt x="134" y="210"/>
                  <a:pt x="134" y="210"/>
                </a:cubicBezTo>
                <a:close/>
                <a:moveTo>
                  <a:pt x="134" y="214"/>
                </a:moveTo>
                <a:cubicBezTo>
                  <a:pt x="134" y="214"/>
                  <a:pt x="133" y="215"/>
                  <a:pt x="133" y="215"/>
                </a:cubicBezTo>
                <a:cubicBezTo>
                  <a:pt x="133" y="215"/>
                  <a:pt x="133" y="215"/>
                  <a:pt x="133" y="215"/>
                </a:cubicBezTo>
                <a:cubicBezTo>
                  <a:pt x="134" y="215"/>
                  <a:pt x="134" y="215"/>
                  <a:pt x="134" y="214"/>
                </a:cubicBezTo>
                <a:cubicBezTo>
                  <a:pt x="134" y="214"/>
                  <a:pt x="134" y="214"/>
                  <a:pt x="134" y="214"/>
                </a:cubicBezTo>
                <a:close/>
                <a:moveTo>
                  <a:pt x="134" y="210"/>
                </a:moveTo>
                <a:cubicBezTo>
                  <a:pt x="133" y="210"/>
                  <a:pt x="132" y="210"/>
                  <a:pt x="132" y="211"/>
                </a:cubicBezTo>
                <a:cubicBezTo>
                  <a:pt x="132" y="211"/>
                  <a:pt x="132" y="211"/>
                  <a:pt x="132" y="211"/>
                </a:cubicBezTo>
                <a:cubicBezTo>
                  <a:pt x="132" y="211"/>
                  <a:pt x="132" y="211"/>
                  <a:pt x="132" y="211"/>
                </a:cubicBezTo>
                <a:cubicBezTo>
                  <a:pt x="133" y="211"/>
                  <a:pt x="133" y="211"/>
                  <a:pt x="134" y="210"/>
                </a:cubicBezTo>
                <a:close/>
                <a:moveTo>
                  <a:pt x="132" y="214"/>
                </a:moveTo>
                <a:cubicBezTo>
                  <a:pt x="132" y="214"/>
                  <a:pt x="132" y="214"/>
                  <a:pt x="132" y="214"/>
                </a:cubicBezTo>
                <a:cubicBezTo>
                  <a:pt x="132" y="214"/>
                  <a:pt x="132" y="214"/>
                  <a:pt x="133" y="214"/>
                </a:cubicBezTo>
                <a:cubicBezTo>
                  <a:pt x="133" y="214"/>
                  <a:pt x="133" y="214"/>
                  <a:pt x="133" y="214"/>
                </a:cubicBezTo>
                <a:cubicBezTo>
                  <a:pt x="133" y="214"/>
                  <a:pt x="133" y="214"/>
                  <a:pt x="132" y="214"/>
                </a:cubicBezTo>
                <a:close/>
                <a:moveTo>
                  <a:pt x="132" y="204"/>
                </a:moveTo>
                <a:cubicBezTo>
                  <a:pt x="133" y="204"/>
                  <a:pt x="133" y="204"/>
                  <a:pt x="133" y="204"/>
                </a:cubicBezTo>
                <a:cubicBezTo>
                  <a:pt x="133" y="204"/>
                  <a:pt x="133" y="204"/>
                  <a:pt x="132" y="204"/>
                </a:cubicBezTo>
                <a:cubicBezTo>
                  <a:pt x="132" y="204"/>
                  <a:pt x="132" y="204"/>
                  <a:pt x="132" y="204"/>
                </a:cubicBezTo>
                <a:cubicBezTo>
                  <a:pt x="132" y="204"/>
                  <a:pt x="132" y="204"/>
                  <a:pt x="132" y="204"/>
                </a:cubicBezTo>
                <a:close/>
                <a:moveTo>
                  <a:pt x="134" y="188"/>
                </a:moveTo>
                <a:cubicBezTo>
                  <a:pt x="134" y="188"/>
                  <a:pt x="134" y="188"/>
                  <a:pt x="133" y="187"/>
                </a:cubicBezTo>
                <a:cubicBezTo>
                  <a:pt x="133" y="187"/>
                  <a:pt x="133" y="188"/>
                  <a:pt x="133" y="188"/>
                </a:cubicBezTo>
                <a:cubicBezTo>
                  <a:pt x="133" y="188"/>
                  <a:pt x="133" y="188"/>
                  <a:pt x="133" y="188"/>
                </a:cubicBezTo>
                <a:cubicBezTo>
                  <a:pt x="134" y="188"/>
                  <a:pt x="134" y="189"/>
                  <a:pt x="134" y="188"/>
                </a:cubicBezTo>
                <a:close/>
                <a:moveTo>
                  <a:pt x="134" y="56"/>
                </a:moveTo>
                <a:cubicBezTo>
                  <a:pt x="134" y="56"/>
                  <a:pt x="134" y="56"/>
                  <a:pt x="135" y="56"/>
                </a:cubicBezTo>
                <a:cubicBezTo>
                  <a:pt x="135" y="56"/>
                  <a:pt x="135" y="56"/>
                  <a:pt x="135" y="56"/>
                </a:cubicBezTo>
                <a:cubicBezTo>
                  <a:pt x="135" y="55"/>
                  <a:pt x="135" y="55"/>
                  <a:pt x="135" y="55"/>
                </a:cubicBezTo>
                <a:cubicBezTo>
                  <a:pt x="134" y="55"/>
                  <a:pt x="133" y="55"/>
                  <a:pt x="132" y="56"/>
                </a:cubicBezTo>
                <a:cubicBezTo>
                  <a:pt x="132" y="56"/>
                  <a:pt x="131" y="56"/>
                  <a:pt x="131" y="56"/>
                </a:cubicBezTo>
                <a:cubicBezTo>
                  <a:pt x="131" y="56"/>
                  <a:pt x="131" y="56"/>
                  <a:pt x="131" y="56"/>
                </a:cubicBezTo>
                <a:cubicBezTo>
                  <a:pt x="132" y="56"/>
                  <a:pt x="132" y="57"/>
                  <a:pt x="132" y="57"/>
                </a:cubicBezTo>
                <a:cubicBezTo>
                  <a:pt x="133" y="57"/>
                  <a:pt x="133" y="58"/>
                  <a:pt x="133" y="58"/>
                </a:cubicBezTo>
                <a:cubicBezTo>
                  <a:pt x="133" y="59"/>
                  <a:pt x="134" y="59"/>
                  <a:pt x="134" y="59"/>
                </a:cubicBezTo>
                <a:cubicBezTo>
                  <a:pt x="134" y="58"/>
                  <a:pt x="134" y="58"/>
                  <a:pt x="134" y="58"/>
                </a:cubicBezTo>
                <a:cubicBezTo>
                  <a:pt x="133" y="57"/>
                  <a:pt x="133" y="57"/>
                  <a:pt x="134" y="57"/>
                </a:cubicBezTo>
                <a:cubicBezTo>
                  <a:pt x="134" y="56"/>
                  <a:pt x="134" y="56"/>
                  <a:pt x="134" y="56"/>
                </a:cubicBezTo>
                <a:close/>
                <a:moveTo>
                  <a:pt x="131" y="40"/>
                </a:moveTo>
                <a:cubicBezTo>
                  <a:pt x="131" y="40"/>
                  <a:pt x="131" y="40"/>
                  <a:pt x="131" y="40"/>
                </a:cubicBezTo>
                <a:cubicBezTo>
                  <a:pt x="131" y="40"/>
                  <a:pt x="131" y="40"/>
                  <a:pt x="131" y="40"/>
                </a:cubicBezTo>
                <a:cubicBezTo>
                  <a:pt x="132" y="40"/>
                  <a:pt x="132" y="40"/>
                  <a:pt x="132" y="40"/>
                </a:cubicBezTo>
                <a:cubicBezTo>
                  <a:pt x="132" y="40"/>
                  <a:pt x="132" y="39"/>
                  <a:pt x="131" y="39"/>
                </a:cubicBezTo>
                <a:cubicBezTo>
                  <a:pt x="131" y="39"/>
                  <a:pt x="131" y="39"/>
                  <a:pt x="131" y="39"/>
                </a:cubicBezTo>
                <a:cubicBezTo>
                  <a:pt x="131" y="39"/>
                  <a:pt x="131" y="39"/>
                  <a:pt x="131" y="40"/>
                </a:cubicBezTo>
                <a:close/>
                <a:moveTo>
                  <a:pt x="131" y="29"/>
                </a:moveTo>
                <a:cubicBezTo>
                  <a:pt x="131" y="29"/>
                  <a:pt x="131" y="28"/>
                  <a:pt x="132" y="28"/>
                </a:cubicBezTo>
                <a:cubicBezTo>
                  <a:pt x="131" y="28"/>
                  <a:pt x="131" y="28"/>
                  <a:pt x="131" y="28"/>
                </a:cubicBezTo>
                <a:cubicBezTo>
                  <a:pt x="131" y="28"/>
                  <a:pt x="131" y="28"/>
                  <a:pt x="131" y="29"/>
                </a:cubicBezTo>
                <a:cubicBezTo>
                  <a:pt x="131" y="29"/>
                  <a:pt x="131" y="29"/>
                  <a:pt x="131" y="29"/>
                </a:cubicBezTo>
                <a:close/>
                <a:moveTo>
                  <a:pt x="131" y="40"/>
                </a:moveTo>
                <a:cubicBezTo>
                  <a:pt x="131" y="40"/>
                  <a:pt x="131" y="40"/>
                  <a:pt x="131" y="41"/>
                </a:cubicBezTo>
                <a:cubicBezTo>
                  <a:pt x="131" y="41"/>
                  <a:pt x="131" y="41"/>
                  <a:pt x="131" y="41"/>
                </a:cubicBezTo>
                <a:cubicBezTo>
                  <a:pt x="131" y="41"/>
                  <a:pt x="131" y="41"/>
                  <a:pt x="131" y="41"/>
                </a:cubicBezTo>
                <a:cubicBezTo>
                  <a:pt x="131" y="40"/>
                  <a:pt x="131" y="40"/>
                  <a:pt x="131" y="40"/>
                </a:cubicBezTo>
                <a:close/>
                <a:moveTo>
                  <a:pt x="131" y="53"/>
                </a:moveTo>
                <a:cubicBezTo>
                  <a:pt x="131" y="53"/>
                  <a:pt x="131" y="54"/>
                  <a:pt x="131" y="54"/>
                </a:cubicBezTo>
                <a:cubicBezTo>
                  <a:pt x="131" y="54"/>
                  <a:pt x="132" y="54"/>
                  <a:pt x="132" y="54"/>
                </a:cubicBezTo>
                <a:cubicBezTo>
                  <a:pt x="132" y="54"/>
                  <a:pt x="133" y="54"/>
                  <a:pt x="133" y="54"/>
                </a:cubicBezTo>
                <a:cubicBezTo>
                  <a:pt x="133" y="54"/>
                  <a:pt x="133" y="53"/>
                  <a:pt x="133" y="53"/>
                </a:cubicBezTo>
                <a:cubicBezTo>
                  <a:pt x="133" y="53"/>
                  <a:pt x="132" y="52"/>
                  <a:pt x="131" y="52"/>
                </a:cubicBezTo>
                <a:cubicBezTo>
                  <a:pt x="131" y="53"/>
                  <a:pt x="131" y="53"/>
                  <a:pt x="131" y="53"/>
                </a:cubicBezTo>
                <a:close/>
                <a:moveTo>
                  <a:pt x="133" y="45"/>
                </a:moveTo>
                <a:cubicBezTo>
                  <a:pt x="133" y="45"/>
                  <a:pt x="133" y="45"/>
                  <a:pt x="133" y="45"/>
                </a:cubicBezTo>
                <a:cubicBezTo>
                  <a:pt x="133" y="45"/>
                  <a:pt x="133" y="45"/>
                  <a:pt x="133" y="45"/>
                </a:cubicBezTo>
                <a:cubicBezTo>
                  <a:pt x="133" y="45"/>
                  <a:pt x="133" y="45"/>
                  <a:pt x="133" y="45"/>
                </a:cubicBezTo>
                <a:cubicBezTo>
                  <a:pt x="133" y="45"/>
                  <a:pt x="133" y="45"/>
                  <a:pt x="133" y="45"/>
                </a:cubicBezTo>
                <a:close/>
                <a:moveTo>
                  <a:pt x="133" y="38"/>
                </a:moveTo>
                <a:cubicBezTo>
                  <a:pt x="133" y="38"/>
                  <a:pt x="133" y="38"/>
                  <a:pt x="133" y="38"/>
                </a:cubicBezTo>
                <a:cubicBezTo>
                  <a:pt x="133" y="38"/>
                  <a:pt x="133" y="38"/>
                  <a:pt x="133" y="38"/>
                </a:cubicBezTo>
                <a:cubicBezTo>
                  <a:pt x="133" y="38"/>
                  <a:pt x="133" y="38"/>
                  <a:pt x="133" y="38"/>
                </a:cubicBezTo>
                <a:cubicBezTo>
                  <a:pt x="133" y="38"/>
                  <a:pt x="133" y="38"/>
                  <a:pt x="133" y="38"/>
                </a:cubicBezTo>
                <a:close/>
                <a:moveTo>
                  <a:pt x="133" y="35"/>
                </a:moveTo>
                <a:cubicBezTo>
                  <a:pt x="133" y="35"/>
                  <a:pt x="133" y="35"/>
                  <a:pt x="133" y="35"/>
                </a:cubicBezTo>
                <a:cubicBezTo>
                  <a:pt x="133" y="35"/>
                  <a:pt x="133" y="35"/>
                  <a:pt x="133" y="35"/>
                </a:cubicBezTo>
                <a:cubicBezTo>
                  <a:pt x="133" y="35"/>
                  <a:pt x="133" y="36"/>
                  <a:pt x="133" y="36"/>
                </a:cubicBezTo>
                <a:cubicBezTo>
                  <a:pt x="133" y="36"/>
                  <a:pt x="133" y="35"/>
                  <a:pt x="133" y="35"/>
                </a:cubicBezTo>
                <a:close/>
                <a:moveTo>
                  <a:pt x="131" y="69"/>
                </a:moveTo>
                <a:cubicBezTo>
                  <a:pt x="131" y="69"/>
                  <a:pt x="131" y="69"/>
                  <a:pt x="131" y="69"/>
                </a:cubicBezTo>
                <a:cubicBezTo>
                  <a:pt x="131" y="69"/>
                  <a:pt x="132" y="69"/>
                  <a:pt x="132" y="69"/>
                </a:cubicBezTo>
                <a:cubicBezTo>
                  <a:pt x="132" y="69"/>
                  <a:pt x="131" y="69"/>
                  <a:pt x="131" y="69"/>
                </a:cubicBezTo>
                <a:cubicBezTo>
                  <a:pt x="131" y="69"/>
                  <a:pt x="131" y="69"/>
                  <a:pt x="131" y="69"/>
                </a:cubicBezTo>
                <a:close/>
                <a:moveTo>
                  <a:pt x="132" y="131"/>
                </a:moveTo>
                <a:cubicBezTo>
                  <a:pt x="131" y="131"/>
                  <a:pt x="131" y="131"/>
                  <a:pt x="131" y="131"/>
                </a:cubicBezTo>
                <a:cubicBezTo>
                  <a:pt x="132" y="131"/>
                  <a:pt x="132" y="131"/>
                  <a:pt x="132" y="131"/>
                </a:cubicBezTo>
                <a:cubicBezTo>
                  <a:pt x="132" y="131"/>
                  <a:pt x="132" y="131"/>
                  <a:pt x="132" y="131"/>
                </a:cubicBezTo>
                <a:close/>
                <a:moveTo>
                  <a:pt x="131" y="201"/>
                </a:moveTo>
                <a:cubicBezTo>
                  <a:pt x="131" y="201"/>
                  <a:pt x="132" y="201"/>
                  <a:pt x="132" y="201"/>
                </a:cubicBezTo>
                <a:cubicBezTo>
                  <a:pt x="132" y="201"/>
                  <a:pt x="132" y="201"/>
                  <a:pt x="132" y="201"/>
                </a:cubicBezTo>
                <a:cubicBezTo>
                  <a:pt x="132" y="201"/>
                  <a:pt x="132" y="201"/>
                  <a:pt x="132" y="201"/>
                </a:cubicBezTo>
                <a:cubicBezTo>
                  <a:pt x="132" y="201"/>
                  <a:pt x="132" y="201"/>
                  <a:pt x="131" y="201"/>
                </a:cubicBezTo>
                <a:close/>
                <a:moveTo>
                  <a:pt x="136" y="44"/>
                </a:moveTo>
                <a:cubicBezTo>
                  <a:pt x="136" y="45"/>
                  <a:pt x="136" y="45"/>
                  <a:pt x="136" y="45"/>
                </a:cubicBezTo>
                <a:cubicBezTo>
                  <a:pt x="136" y="45"/>
                  <a:pt x="136" y="46"/>
                  <a:pt x="137" y="46"/>
                </a:cubicBezTo>
                <a:cubicBezTo>
                  <a:pt x="138" y="46"/>
                  <a:pt x="139" y="46"/>
                  <a:pt x="141" y="45"/>
                </a:cubicBezTo>
                <a:cubicBezTo>
                  <a:pt x="140" y="45"/>
                  <a:pt x="139" y="44"/>
                  <a:pt x="139" y="45"/>
                </a:cubicBezTo>
                <a:cubicBezTo>
                  <a:pt x="138" y="45"/>
                  <a:pt x="137" y="45"/>
                  <a:pt x="137" y="45"/>
                </a:cubicBezTo>
                <a:cubicBezTo>
                  <a:pt x="136" y="45"/>
                  <a:pt x="136" y="44"/>
                  <a:pt x="136" y="44"/>
                </a:cubicBezTo>
                <a:close/>
                <a:moveTo>
                  <a:pt x="137" y="37"/>
                </a:moveTo>
                <a:cubicBezTo>
                  <a:pt x="137" y="37"/>
                  <a:pt x="137" y="37"/>
                  <a:pt x="137" y="37"/>
                </a:cubicBezTo>
                <a:cubicBezTo>
                  <a:pt x="137" y="37"/>
                  <a:pt x="137" y="37"/>
                  <a:pt x="137" y="37"/>
                </a:cubicBezTo>
                <a:cubicBezTo>
                  <a:pt x="137" y="37"/>
                  <a:pt x="136" y="37"/>
                  <a:pt x="136" y="37"/>
                </a:cubicBezTo>
                <a:cubicBezTo>
                  <a:pt x="136" y="37"/>
                  <a:pt x="137" y="37"/>
                  <a:pt x="137" y="37"/>
                </a:cubicBezTo>
                <a:close/>
                <a:moveTo>
                  <a:pt x="138" y="33"/>
                </a:moveTo>
                <a:cubicBezTo>
                  <a:pt x="138" y="33"/>
                  <a:pt x="138" y="33"/>
                  <a:pt x="138" y="33"/>
                </a:cubicBezTo>
                <a:cubicBezTo>
                  <a:pt x="138" y="34"/>
                  <a:pt x="138" y="34"/>
                  <a:pt x="138" y="34"/>
                </a:cubicBezTo>
                <a:cubicBezTo>
                  <a:pt x="138" y="34"/>
                  <a:pt x="139" y="35"/>
                  <a:pt x="140" y="34"/>
                </a:cubicBezTo>
                <a:cubicBezTo>
                  <a:pt x="140" y="34"/>
                  <a:pt x="140" y="34"/>
                  <a:pt x="140" y="34"/>
                </a:cubicBezTo>
                <a:cubicBezTo>
                  <a:pt x="139" y="34"/>
                  <a:pt x="139" y="34"/>
                  <a:pt x="138" y="33"/>
                </a:cubicBezTo>
                <a:close/>
                <a:moveTo>
                  <a:pt x="140" y="36"/>
                </a:moveTo>
                <a:cubicBezTo>
                  <a:pt x="140" y="36"/>
                  <a:pt x="140" y="36"/>
                  <a:pt x="140" y="36"/>
                </a:cubicBezTo>
                <a:cubicBezTo>
                  <a:pt x="140" y="36"/>
                  <a:pt x="140" y="36"/>
                  <a:pt x="140" y="36"/>
                </a:cubicBezTo>
                <a:cubicBezTo>
                  <a:pt x="140" y="36"/>
                  <a:pt x="140" y="35"/>
                  <a:pt x="140" y="35"/>
                </a:cubicBezTo>
                <a:cubicBezTo>
                  <a:pt x="140" y="35"/>
                  <a:pt x="140" y="36"/>
                  <a:pt x="140" y="36"/>
                </a:cubicBezTo>
                <a:close/>
                <a:moveTo>
                  <a:pt x="139" y="38"/>
                </a:moveTo>
                <a:cubicBezTo>
                  <a:pt x="139" y="38"/>
                  <a:pt x="139" y="38"/>
                  <a:pt x="139" y="38"/>
                </a:cubicBezTo>
                <a:cubicBezTo>
                  <a:pt x="139" y="38"/>
                  <a:pt x="139" y="38"/>
                  <a:pt x="139" y="38"/>
                </a:cubicBezTo>
                <a:cubicBezTo>
                  <a:pt x="139" y="38"/>
                  <a:pt x="139" y="38"/>
                  <a:pt x="139" y="38"/>
                </a:cubicBezTo>
                <a:close/>
                <a:moveTo>
                  <a:pt x="138" y="38"/>
                </a:moveTo>
                <a:cubicBezTo>
                  <a:pt x="138" y="38"/>
                  <a:pt x="138" y="38"/>
                  <a:pt x="138" y="38"/>
                </a:cubicBezTo>
                <a:cubicBezTo>
                  <a:pt x="138" y="38"/>
                  <a:pt x="138" y="38"/>
                  <a:pt x="138" y="38"/>
                </a:cubicBezTo>
                <a:cubicBezTo>
                  <a:pt x="138" y="38"/>
                  <a:pt x="138" y="38"/>
                  <a:pt x="138" y="38"/>
                </a:cubicBezTo>
                <a:cubicBezTo>
                  <a:pt x="138" y="38"/>
                  <a:pt x="138" y="38"/>
                  <a:pt x="138" y="38"/>
                </a:cubicBezTo>
                <a:close/>
                <a:moveTo>
                  <a:pt x="141" y="45"/>
                </a:moveTo>
                <a:cubicBezTo>
                  <a:pt x="141" y="45"/>
                  <a:pt x="142" y="45"/>
                  <a:pt x="142" y="45"/>
                </a:cubicBezTo>
                <a:cubicBezTo>
                  <a:pt x="142" y="45"/>
                  <a:pt x="143" y="45"/>
                  <a:pt x="143" y="45"/>
                </a:cubicBezTo>
                <a:cubicBezTo>
                  <a:pt x="143" y="45"/>
                  <a:pt x="143" y="45"/>
                  <a:pt x="143" y="45"/>
                </a:cubicBezTo>
                <a:cubicBezTo>
                  <a:pt x="143" y="45"/>
                  <a:pt x="143" y="45"/>
                  <a:pt x="143" y="45"/>
                </a:cubicBezTo>
                <a:cubicBezTo>
                  <a:pt x="142" y="45"/>
                  <a:pt x="141" y="44"/>
                  <a:pt x="141" y="45"/>
                </a:cubicBezTo>
                <a:close/>
                <a:moveTo>
                  <a:pt x="141" y="42"/>
                </a:moveTo>
                <a:cubicBezTo>
                  <a:pt x="141" y="42"/>
                  <a:pt x="141" y="42"/>
                  <a:pt x="141" y="42"/>
                </a:cubicBezTo>
                <a:cubicBezTo>
                  <a:pt x="141" y="42"/>
                  <a:pt x="141" y="42"/>
                  <a:pt x="141" y="42"/>
                </a:cubicBezTo>
                <a:cubicBezTo>
                  <a:pt x="141" y="42"/>
                  <a:pt x="141" y="42"/>
                  <a:pt x="141" y="42"/>
                </a:cubicBezTo>
                <a:cubicBezTo>
                  <a:pt x="141" y="42"/>
                  <a:pt x="141" y="42"/>
                  <a:pt x="141" y="42"/>
                </a:cubicBezTo>
                <a:close/>
                <a:moveTo>
                  <a:pt x="142" y="44"/>
                </a:moveTo>
                <a:cubicBezTo>
                  <a:pt x="142" y="44"/>
                  <a:pt x="142" y="44"/>
                  <a:pt x="142" y="44"/>
                </a:cubicBezTo>
                <a:cubicBezTo>
                  <a:pt x="142" y="44"/>
                  <a:pt x="142" y="44"/>
                  <a:pt x="142" y="44"/>
                </a:cubicBezTo>
                <a:cubicBezTo>
                  <a:pt x="142" y="44"/>
                  <a:pt x="142" y="44"/>
                  <a:pt x="142" y="44"/>
                </a:cubicBezTo>
                <a:cubicBezTo>
                  <a:pt x="142" y="44"/>
                  <a:pt x="142" y="44"/>
                  <a:pt x="142" y="44"/>
                </a:cubicBezTo>
                <a:close/>
                <a:moveTo>
                  <a:pt x="148" y="38"/>
                </a:moveTo>
                <a:cubicBezTo>
                  <a:pt x="148" y="38"/>
                  <a:pt x="148" y="37"/>
                  <a:pt x="147" y="37"/>
                </a:cubicBezTo>
                <a:cubicBezTo>
                  <a:pt x="147" y="37"/>
                  <a:pt x="147" y="37"/>
                  <a:pt x="147" y="37"/>
                </a:cubicBezTo>
                <a:cubicBezTo>
                  <a:pt x="146" y="37"/>
                  <a:pt x="146" y="37"/>
                  <a:pt x="146" y="38"/>
                </a:cubicBezTo>
                <a:cubicBezTo>
                  <a:pt x="146" y="38"/>
                  <a:pt x="146" y="38"/>
                  <a:pt x="146" y="38"/>
                </a:cubicBezTo>
                <a:cubicBezTo>
                  <a:pt x="147" y="38"/>
                  <a:pt x="147" y="38"/>
                  <a:pt x="147" y="38"/>
                </a:cubicBezTo>
                <a:cubicBezTo>
                  <a:pt x="147" y="38"/>
                  <a:pt x="147" y="38"/>
                  <a:pt x="147" y="38"/>
                </a:cubicBezTo>
                <a:cubicBezTo>
                  <a:pt x="148" y="38"/>
                  <a:pt x="148" y="38"/>
                  <a:pt x="148" y="38"/>
                </a:cubicBezTo>
                <a:close/>
                <a:moveTo>
                  <a:pt x="148" y="40"/>
                </a:moveTo>
                <a:cubicBezTo>
                  <a:pt x="148" y="40"/>
                  <a:pt x="148" y="40"/>
                  <a:pt x="148" y="40"/>
                </a:cubicBezTo>
                <a:cubicBezTo>
                  <a:pt x="148" y="40"/>
                  <a:pt x="148" y="40"/>
                  <a:pt x="148" y="40"/>
                </a:cubicBezTo>
                <a:cubicBezTo>
                  <a:pt x="148" y="40"/>
                  <a:pt x="148" y="40"/>
                  <a:pt x="148" y="40"/>
                </a:cubicBezTo>
                <a:cubicBezTo>
                  <a:pt x="148" y="40"/>
                  <a:pt x="148" y="40"/>
                  <a:pt x="148" y="40"/>
                </a:cubicBezTo>
                <a:close/>
                <a:moveTo>
                  <a:pt x="146" y="48"/>
                </a:moveTo>
                <a:cubicBezTo>
                  <a:pt x="146" y="48"/>
                  <a:pt x="147" y="48"/>
                  <a:pt x="147" y="48"/>
                </a:cubicBezTo>
                <a:cubicBezTo>
                  <a:pt x="147" y="48"/>
                  <a:pt x="147" y="47"/>
                  <a:pt x="147" y="47"/>
                </a:cubicBezTo>
                <a:cubicBezTo>
                  <a:pt x="147" y="47"/>
                  <a:pt x="147" y="47"/>
                  <a:pt x="147" y="47"/>
                </a:cubicBezTo>
                <a:cubicBezTo>
                  <a:pt x="147" y="47"/>
                  <a:pt x="146" y="47"/>
                  <a:pt x="146" y="48"/>
                </a:cubicBezTo>
                <a:close/>
                <a:moveTo>
                  <a:pt x="147" y="38"/>
                </a:moveTo>
                <a:cubicBezTo>
                  <a:pt x="147" y="38"/>
                  <a:pt x="146" y="38"/>
                  <a:pt x="146" y="38"/>
                </a:cubicBezTo>
                <a:cubicBezTo>
                  <a:pt x="146" y="38"/>
                  <a:pt x="146" y="39"/>
                  <a:pt x="146" y="39"/>
                </a:cubicBezTo>
                <a:cubicBezTo>
                  <a:pt x="146" y="39"/>
                  <a:pt x="146" y="39"/>
                  <a:pt x="147" y="39"/>
                </a:cubicBezTo>
                <a:cubicBezTo>
                  <a:pt x="147" y="39"/>
                  <a:pt x="147" y="39"/>
                  <a:pt x="147" y="38"/>
                </a:cubicBezTo>
                <a:close/>
                <a:moveTo>
                  <a:pt x="146" y="33"/>
                </a:moveTo>
                <a:cubicBezTo>
                  <a:pt x="146" y="33"/>
                  <a:pt x="146" y="33"/>
                  <a:pt x="147" y="33"/>
                </a:cubicBezTo>
                <a:cubicBezTo>
                  <a:pt x="146" y="33"/>
                  <a:pt x="146" y="33"/>
                  <a:pt x="146" y="33"/>
                </a:cubicBezTo>
                <a:cubicBezTo>
                  <a:pt x="146" y="33"/>
                  <a:pt x="146" y="33"/>
                  <a:pt x="146" y="33"/>
                </a:cubicBezTo>
                <a:close/>
                <a:moveTo>
                  <a:pt x="147" y="34"/>
                </a:moveTo>
                <a:cubicBezTo>
                  <a:pt x="147" y="34"/>
                  <a:pt x="147" y="34"/>
                  <a:pt x="147" y="34"/>
                </a:cubicBezTo>
                <a:cubicBezTo>
                  <a:pt x="147" y="34"/>
                  <a:pt x="147" y="34"/>
                  <a:pt x="147" y="34"/>
                </a:cubicBezTo>
                <a:cubicBezTo>
                  <a:pt x="147" y="34"/>
                  <a:pt x="147" y="34"/>
                  <a:pt x="147" y="34"/>
                </a:cubicBezTo>
                <a:close/>
                <a:moveTo>
                  <a:pt x="147" y="32"/>
                </a:moveTo>
                <a:cubicBezTo>
                  <a:pt x="147" y="32"/>
                  <a:pt x="146" y="32"/>
                  <a:pt x="146" y="31"/>
                </a:cubicBezTo>
                <a:cubicBezTo>
                  <a:pt x="146" y="31"/>
                  <a:pt x="146" y="32"/>
                  <a:pt x="146" y="32"/>
                </a:cubicBezTo>
                <a:cubicBezTo>
                  <a:pt x="145" y="32"/>
                  <a:pt x="146" y="33"/>
                  <a:pt x="146" y="33"/>
                </a:cubicBezTo>
                <a:cubicBezTo>
                  <a:pt x="146" y="33"/>
                  <a:pt x="146" y="33"/>
                  <a:pt x="146" y="32"/>
                </a:cubicBezTo>
                <a:cubicBezTo>
                  <a:pt x="146" y="32"/>
                  <a:pt x="146" y="32"/>
                  <a:pt x="146" y="32"/>
                </a:cubicBezTo>
                <a:cubicBezTo>
                  <a:pt x="146" y="32"/>
                  <a:pt x="147" y="32"/>
                  <a:pt x="147" y="32"/>
                </a:cubicBezTo>
                <a:cubicBezTo>
                  <a:pt x="147" y="32"/>
                  <a:pt x="147" y="32"/>
                  <a:pt x="147" y="32"/>
                </a:cubicBezTo>
                <a:cubicBezTo>
                  <a:pt x="147" y="32"/>
                  <a:pt x="147" y="32"/>
                  <a:pt x="147" y="32"/>
                </a:cubicBezTo>
                <a:close/>
                <a:moveTo>
                  <a:pt x="145" y="34"/>
                </a:moveTo>
                <a:cubicBezTo>
                  <a:pt x="145" y="34"/>
                  <a:pt x="145" y="34"/>
                  <a:pt x="145" y="34"/>
                </a:cubicBezTo>
                <a:cubicBezTo>
                  <a:pt x="145" y="35"/>
                  <a:pt x="145" y="35"/>
                  <a:pt x="145" y="35"/>
                </a:cubicBezTo>
                <a:cubicBezTo>
                  <a:pt x="146" y="35"/>
                  <a:pt x="146" y="35"/>
                  <a:pt x="146" y="34"/>
                </a:cubicBezTo>
                <a:cubicBezTo>
                  <a:pt x="146" y="34"/>
                  <a:pt x="145" y="34"/>
                  <a:pt x="145" y="34"/>
                </a:cubicBezTo>
                <a:close/>
                <a:moveTo>
                  <a:pt x="146" y="26"/>
                </a:moveTo>
                <a:cubicBezTo>
                  <a:pt x="145" y="26"/>
                  <a:pt x="145" y="26"/>
                  <a:pt x="145" y="26"/>
                </a:cubicBezTo>
                <a:cubicBezTo>
                  <a:pt x="145" y="27"/>
                  <a:pt x="145" y="27"/>
                  <a:pt x="145" y="27"/>
                </a:cubicBezTo>
                <a:cubicBezTo>
                  <a:pt x="146" y="26"/>
                  <a:pt x="146" y="26"/>
                  <a:pt x="146" y="26"/>
                </a:cubicBezTo>
                <a:close/>
                <a:moveTo>
                  <a:pt x="144" y="39"/>
                </a:moveTo>
                <a:cubicBezTo>
                  <a:pt x="144" y="40"/>
                  <a:pt x="144" y="40"/>
                  <a:pt x="144" y="40"/>
                </a:cubicBezTo>
                <a:cubicBezTo>
                  <a:pt x="145" y="40"/>
                  <a:pt x="145" y="41"/>
                  <a:pt x="146" y="41"/>
                </a:cubicBezTo>
                <a:cubicBezTo>
                  <a:pt x="146" y="41"/>
                  <a:pt x="146" y="41"/>
                  <a:pt x="147" y="40"/>
                </a:cubicBezTo>
                <a:cubicBezTo>
                  <a:pt x="146" y="40"/>
                  <a:pt x="146" y="40"/>
                  <a:pt x="146" y="40"/>
                </a:cubicBezTo>
                <a:cubicBezTo>
                  <a:pt x="146" y="40"/>
                  <a:pt x="145" y="40"/>
                  <a:pt x="145" y="39"/>
                </a:cubicBezTo>
                <a:cubicBezTo>
                  <a:pt x="145" y="39"/>
                  <a:pt x="144" y="39"/>
                  <a:pt x="144" y="39"/>
                </a:cubicBezTo>
                <a:close/>
                <a:moveTo>
                  <a:pt x="146" y="49"/>
                </a:moveTo>
                <a:cubicBezTo>
                  <a:pt x="146" y="49"/>
                  <a:pt x="146" y="49"/>
                  <a:pt x="145" y="49"/>
                </a:cubicBezTo>
                <a:cubicBezTo>
                  <a:pt x="146" y="49"/>
                  <a:pt x="146" y="49"/>
                  <a:pt x="146" y="49"/>
                </a:cubicBezTo>
                <a:cubicBezTo>
                  <a:pt x="146" y="49"/>
                  <a:pt x="146" y="49"/>
                  <a:pt x="146" y="49"/>
                </a:cubicBezTo>
                <a:cubicBezTo>
                  <a:pt x="146" y="49"/>
                  <a:pt x="146" y="49"/>
                  <a:pt x="146" y="49"/>
                </a:cubicBezTo>
                <a:close/>
                <a:moveTo>
                  <a:pt x="142" y="73"/>
                </a:moveTo>
                <a:cubicBezTo>
                  <a:pt x="142" y="73"/>
                  <a:pt x="142" y="73"/>
                  <a:pt x="143" y="73"/>
                </a:cubicBezTo>
                <a:cubicBezTo>
                  <a:pt x="142" y="72"/>
                  <a:pt x="142" y="72"/>
                  <a:pt x="142" y="72"/>
                </a:cubicBezTo>
                <a:cubicBezTo>
                  <a:pt x="142" y="72"/>
                  <a:pt x="142" y="72"/>
                  <a:pt x="142" y="72"/>
                </a:cubicBezTo>
                <a:cubicBezTo>
                  <a:pt x="142" y="72"/>
                  <a:pt x="142" y="73"/>
                  <a:pt x="142" y="73"/>
                </a:cubicBezTo>
                <a:close/>
                <a:moveTo>
                  <a:pt x="142" y="215"/>
                </a:moveTo>
                <a:cubicBezTo>
                  <a:pt x="142" y="215"/>
                  <a:pt x="142" y="215"/>
                  <a:pt x="142" y="215"/>
                </a:cubicBezTo>
                <a:cubicBezTo>
                  <a:pt x="142" y="215"/>
                  <a:pt x="142" y="215"/>
                  <a:pt x="142" y="215"/>
                </a:cubicBezTo>
                <a:cubicBezTo>
                  <a:pt x="142" y="215"/>
                  <a:pt x="142" y="215"/>
                  <a:pt x="142" y="215"/>
                </a:cubicBezTo>
                <a:cubicBezTo>
                  <a:pt x="142" y="215"/>
                  <a:pt x="142" y="215"/>
                  <a:pt x="142" y="215"/>
                </a:cubicBezTo>
                <a:close/>
                <a:moveTo>
                  <a:pt x="141" y="197"/>
                </a:moveTo>
                <a:cubicBezTo>
                  <a:pt x="141" y="197"/>
                  <a:pt x="141" y="197"/>
                  <a:pt x="141" y="197"/>
                </a:cubicBezTo>
                <a:cubicBezTo>
                  <a:pt x="141" y="197"/>
                  <a:pt x="140" y="197"/>
                  <a:pt x="140" y="197"/>
                </a:cubicBezTo>
                <a:cubicBezTo>
                  <a:pt x="140" y="197"/>
                  <a:pt x="140" y="197"/>
                  <a:pt x="140" y="197"/>
                </a:cubicBezTo>
                <a:cubicBezTo>
                  <a:pt x="140" y="197"/>
                  <a:pt x="140" y="198"/>
                  <a:pt x="140" y="198"/>
                </a:cubicBezTo>
                <a:cubicBezTo>
                  <a:pt x="140" y="198"/>
                  <a:pt x="141" y="198"/>
                  <a:pt x="141" y="197"/>
                </a:cubicBezTo>
                <a:close/>
                <a:moveTo>
                  <a:pt x="140" y="209"/>
                </a:moveTo>
                <a:cubicBezTo>
                  <a:pt x="140" y="209"/>
                  <a:pt x="140" y="209"/>
                  <a:pt x="140" y="209"/>
                </a:cubicBezTo>
                <a:cubicBezTo>
                  <a:pt x="140" y="209"/>
                  <a:pt x="140" y="209"/>
                  <a:pt x="140" y="209"/>
                </a:cubicBezTo>
                <a:cubicBezTo>
                  <a:pt x="140" y="209"/>
                  <a:pt x="140" y="209"/>
                  <a:pt x="140" y="209"/>
                </a:cubicBezTo>
                <a:cubicBezTo>
                  <a:pt x="140" y="209"/>
                  <a:pt x="140" y="209"/>
                  <a:pt x="140" y="209"/>
                </a:cubicBezTo>
                <a:close/>
                <a:moveTo>
                  <a:pt x="139" y="63"/>
                </a:moveTo>
                <a:cubicBezTo>
                  <a:pt x="139" y="63"/>
                  <a:pt x="139" y="63"/>
                  <a:pt x="139" y="63"/>
                </a:cubicBezTo>
                <a:cubicBezTo>
                  <a:pt x="139" y="63"/>
                  <a:pt x="139" y="63"/>
                  <a:pt x="140" y="63"/>
                </a:cubicBezTo>
                <a:cubicBezTo>
                  <a:pt x="139" y="62"/>
                  <a:pt x="139" y="62"/>
                  <a:pt x="139" y="62"/>
                </a:cubicBezTo>
                <a:cubicBezTo>
                  <a:pt x="139" y="62"/>
                  <a:pt x="139" y="63"/>
                  <a:pt x="139" y="63"/>
                </a:cubicBezTo>
                <a:close/>
                <a:moveTo>
                  <a:pt x="139" y="55"/>
                </a:moveTo>
                <a:cubicBezTo>
                  <a:pt x="139" y="55"/>
                  <a:pt x="139" y="55"/>
                  <a:pt x="139" y="55"/>
                </a:cubicBezTo>
                <a:cubicBezTo>
                  <a:pt x="139" y="55"/>
                  <a:pt x="139" y="55"/>
                  <a:pt x="139" y="55"/>
                </a:cubicBezTo>
                <a:cubicBezTo>
                  <a:pt x="139" y="55"/>
                  <a:pt x="139" y="55"/>
                  <a:pt x="139" y="55"/>
                </a:cubicBezTo>
                <a:close/>
                <a:moveTo>
                  <a:pt x="140" y="51"/>
                </a:moveTo>
                <a:cubicBezTo>
                  <a:pt x="140" y="51"/>
                  <a:pt x="140" y="51"/>
                  <a:pt x="140" y="51"/>
                </a:cubicBezTo>
                <a:cubicBezTo>
                  <a:pt x="140" y="51"/>
                  <a:pt x="140" y="52"/>
                  <a:pt x="140" y="52"/>
                </a:cubicBezTo>
                <a:cubicBezTo>
                  <a:pt x="140" y="52"/>
                  <a:pt x="141" y="51"/>
                  <a:pt x="141" y="51"/>
                </a:cubicBezTo>
                <a:cubicBezTo>
                  <a:pt x="141" y="51"/>
                  <a:pt x="140" y="51"/>
                  <a:pt x="140" y="51"/>
                </a:cubicBezTo>
                <a:close/>
                <a:moveTo>
                  <a:pt x="140" y="48"/>
                </a:moveTo>
                <a:cubicBezTo>
                  <a:pt x="140" y="48"/>
                  <a:pt x="141" y="48"/>
                  <a:pt x="141" y="48"/>
                </a:cubicBezTo>
                <a:cubicBezTo>
                  <a:pt x="141" y="48"/>
                  <a:pt x="141" y="48"/>
                  <a:pt x="141" y="48"/>
                </a:cubicBezTo>
                <a:cubicBezTo>
                  <a:pt x="140" y="48"/>
                  <a:pt x="140" y="48"/>
                  <a:pt x="140" y="48"/>
                </a:cubicBezTo>
                <a:cubicBezTo>
                  <a:pt x="140" y="48"/>
                  <a:pt x="140" y="48"/>
                  <a:pt x="140" y="48"/>
                </a:cubicBezTo>
                <a:close/>
                <a:moveTo>
                  <a:pt x="139" y="53"/>
                </a:moveTo>
                <a:cubicBezTo>
                  <a:pt x="139" y="54"/>
                  <a:pt x="139" y="54"/>
                  <a:pt x="140" y="54"/>
                </a:cubicBezTo>
                <a:cubicBezTo>
                  <a:pt x="140" y="54"/>
                  <a:pt x="140" y="54"/>
                  <a:pt x="141" y="54"/>
                </a:cubicBezTo>
                <a:cubicBezTo>
                  <a:pt x="141" y="54"/>
                  <a:pt x="142" y="54"/>
                  <a:pt x="143" y="54"/>
                </a:cubicBezTo>
                <a:cubicBezTo>
                  <a:pt x="143" y="54"/>
                  <a:pt x="143" y="53"/>
                  <a:pt x="143" y="53"/>
                </a:cubicBezTo>
                <a:cubicBezTo>
                  <a:pt x="143" y="53"/>
                  <a:pt x="143" y="53"/>
                  <a:pt x="143" y="53"/>
                </a:cubicBezTo>
                <a:cubicBezTo>
                  <a:pt x="142" y="53"/>
                  <a:pt x="141" y="53"/>
                  <a:pt x="140" y="53"/>
                </a:cubicBezTo>
                <a:cubicBezTo>
                  <a:pt x="140" y="53"/>
                  <a:pt x="140" y="53"/>
                  <a:pt x="139" y="53"/>
                </a:cubicBezTo>
                <a:close/>
                <a:moveTo>
                  <a:pt x="141" y="47"/>
                </a:moveTo>
                <a:cubicBezTo>
                  <a:pt x="141" y="48"/>
                  <a:pt x="142" y="47"/>
                  <a:pt x="142" y="47"/>
                </a:cubicBezTo>
                <a:cubicBezTo>
                  <a:pt x="142" y="47"/>
                  <a:pt x="142" y="47"/>
                  <a:pt x="143" y="47"/>
                </a:cubicBezTo>
                <a:cubicBezTo>
                  <a:pt x="143" y="47"/>
                  <a:pt x="142" y="47"/>
                  <a:pt x="142" y="47"/>
                </a:cubicBezTo>
                <a:cubicBezTo>
                  <a:pt x="142" y="47"/>
                  <a:pt x="142" y="46"/>
                  <a:pt x="141" y="47"/>
                </a:cubicBezTo>
                <a:cubicBezTo>
                  <a:pt x="141" y="47"/>
                  <a:pt x="141" y="47"/>
                  <a:pt x="141" y="47"/>
                </a:cubicBezTo>
                <a:close/>
                <a:moveTo>
                  <a:pt x="143" y="52"/>
                </a:moveTo>
                <a:cubicBezTo>
                  <a:pt x="143" y="52"/>
                  <a:pt x="143" y="52"/>
                  <a:pt x="143" y="52"/>
                </a:cubicBezTo>
                <a:cubicBezTo>
                  <a:pt x="143" y="52"/>
                  <a:pt x="143" y="52"/>
                  <a:pt x="143" y="52"/>
                </a:cubicBezTo>
                <a:cubicBezTo>
                  <a:pt x="143" y="52"/>
                  <a:pt x="143" y="52"/>
                  <a:pt x="143" y="52"/>
                </a:cubicBezTo>
                <a:close/>
                <a:moveTo>
                  <a:pt x="143" y="74"/>
                </a:moveTo>
                <a:cubicBezTo>
                  <a:pt x="143" y="74"/>
                  <a:pt x="143" y="75"/>
                  <a:pt x="143" y="75"/>
                </a:cubicBezTo>
                <a:cubicBezTo>
                  <a:pt x="143" y="75"/>
                  <a:pt x="143" y="75"/>
                  <a:pt x="143" y="75"/>
                </a:cubicBezTo>
                <a:cubicBezTo>
                  <a:pt x="143" y="75"/>
                  <a:pt x="143" y="75"/>
                  <a:pt x="143" y="75"/>
                </a:cubicBezTo>
                <a:cubicBezTo>
                  <a:pt x="143" y="74"/>
                  <a:pt x="143" y="74"/>
                  <a:pt x="143" y="74"/>
                </a:cubicBezTo>
                <a:close/>
                <a:moveTo>
                  <a:pt x="141" y="56"/>
                </a:moveTo>
                <a:cubicBezTo>
                  <a:pt x="140" y="56"/>
                  <a:pt x="140" y="56"/>
                  <a:pt x="140" y="56"/>
                </a:cubicBezTo>
                <a:cubicBezTo>
                  <a:pt x="140" y="56"/>
                  <a:pt x="140" y="56"/>
                  <a:pt x="140" y="56"/>
                </a:cubicBezTo>
                <a:cubicBezTo>
                  <a:pt x="140" y="56"/>
                  <a:pt x="140" y="56"/>
                  <a:pt x="140" y="56"/>
                </a:cubicBezTo>
                <a:cubicBezTo>
                  <a:pt x="140" y="56"/>
                  <a:pt x="140" y="56"/>
                  <a:pt x="141" y="56"/>
                </a:cubicBezTo>
                <a:close/>
                <a:moveTo>
                  <a:pt x="140" y="63"/>
                </a:moveTo>
                <a:cubicBezTo>
                  <a:pt x="140" y="63"/>
                  <a:pt x="140" y="63"/>
                  <a:pt x="140" y="63"/>
                </a:cubicBezTo>
                <a:cubicBezTo>
                  <a:pt x="140" y="63"/>
                  <a:pt x="140" y="63"/>
                  <a:pt x="141" y="63"/>
                </a:cubicBezTo>
                <a:cubicBezTo>
                  <a:pt x="141" y="63"/>
                  <a:pt x="140" y="63"/>
                  <a:pt x="140" y="63"/>
                </a:cubicBezTo>
                <a:close/>
                <a:moveTo>
                  <a:pt x="140" y="63"/>
                </a:moveTo>
                <a:cubicBezTo>
                  <a:pt x="140" y="63"/>
                  <a:pt x="140" y="64"/>
                  <a:pt x="140" y="64"/>
                </a:cubicBezTo>
                <a:cubicBezTo>
                  <a:pt x="140" y="64"/>
                  <a:pt x="140" y="64"/>
                  <a:pt x="140" y="64"/>
                </a:cubicBezTo>
                <a:cubicBezTo>
                  <a:pt x="140" y="64"/>
                  <a:pt x="140" y="64"/>
                  <a:pt x="140" y="63"/>
                </a:cubicBezTo>
                <a:close/>
                <a:moveTo>
                  <a:pt x="141" y="54"/>
                </a:moveTo>
                <a:cubicBezTo>
                  <a:pt x="141" y="54"/>
                  <a:pt x="141" y="54"/>
                  <a:pt x="141" y="54"/>
                </a:cubicBezTo>
                <a:cubicBezTo>
                  <a:pt x="141" y="55"/>
                  <a:pt x="141" y="55"/>
                  <a:pt x="141" y="55"/>
                </a:cubicBezTo>
                <a:cubicBezTo>
                  <a:pt x="141" y="55"/>
                  <a:pt x="141" y="55"/>
                  <a:pt x="141" y="55"/>
                </a:cubicBezTo>
                <a:cubicBezTo>
                  <a:pt x="141" y="55"/>
                  <a:pt x="141" y="55"/>
                  <a:pt x="141" y="54"/>
                </a:cubicBezTo>
                <a:close/>
                <a:moveTo>
                  <a:pt x="138" y="211"/>
                </a:moveTo>
                <a:cubicBezTo>
                  <a:pt x="139" y="211"/>
                  <a:pt x="139" y="211"/>
                  <a:pt x="139" y="211"/>
                </a:cubicBezTo>
                <a:cubicBezTo>
                  <a:pt x="139" y="211"/>
                  <a:pt x="139" y="211"/>
                  <a:pt x="139" y="211"/>
                </a:cubicBezTo>
                <a:cubicBezTo>
                  <a:pt x="139" y="211"/>
                  <a:pt x="139" y="210"/>
                  <a:pt x="139" y="210"/>
                </a:cubicBezTo>
                <a:cubicBezTo>
                  <a:pt x="139" y="210"/>
                  <a:pt x="139" y="211"/>
                  <a:pt x="138" y="211"/>
                </a:cubicBezTo>
                <a:close/>
                <a:moveTo>
                  <a:pt x="142" y="59"/>
                </a:moveTo>
                <a:cubicBezTo>
                  <a:pt x="142" y="59"/>
                  <a:pt x="142" y="59"/>
                  <a:pt x="143" y="58"/>
                </a:cubicBezTo>
                <a:cubicBezTo>
                  <a:pt x="142" y="58"/>
                  <a:pt x="142" y="58"/>
                  <a:pt x="142" y="58"/>
                </a:cubicBezTo>
                <a:cubicBezTo>
                  <a:pt x="142" y="58"/>
                  <a:pt x="141" y="59"/>
                  <a:pt x="141" y="59"/>
                </a:cubicBezTo>
                <a:cubicBezTo>
                  <a:pt x="141" y="59"/>
                  <a:pt x="142" y="59"/>
                  <a:pt x="142" y="59"/>
                </a:cubicBezTo>
                <a:close/>
                <a:moveTo>
                  <a:pt x="142" y="92"/>
                </a:moveTo>
                <a:cubicBezTo>
                  <a:pt x="142" y="92"/>
                  <a:pt x="142" y="92"/>
                  <a:pt x="142" y="92"/>
                </a:cubicBezTo>
                <a:cubicBezTo>
                  <a:pt x="142" y="92"/>
                  <a:pt x="142" y="92"/>
                  <a:pt x="142" y="92"/>
                </a:cubicBezTo>
                <a:cubicBezTo>
                  <a:pt x="142" y="92"/>
                  <a:pt x="142" y="92"/>
                  <a:pt x="142" y="92"/>
                </a:cubicBezTo>
                <a:close/>
                <a:moveTo>
                  <a:pt x="141" y="212"/>
                </a:moveTo>
                <a:cubicBezTo>
                  <a:pt x="141" y="212"/>
                  <a:pt x="141" y="212"/>
                  <a:pt x="141" y="213"/>
                </a:cubicBezTo>
                <a:cubicBezTo>
                  <a:pt x="141" y="213"/>
                  <a:pt x="141" y="213"/>
                  <a:pt x="142" y="213"/>
                </a:cubicBezTo>
                <a:cubicBezTo>
                  <a:pt x="142" y="213"/>
                  <a:pt x="142" y="213"/>
                  <a:pt x="142" y="212"/>
                </a:cubicBezTo>
                <a:cubicBezTo>
                  <a:pt x="142" y="212"/>
                  <a:pt x="142" y="212"/>
                  <a:pt x="141" y="212"/>
                </a:cubicBezTo>
                <a:close/>
                <a:moveTo>
                  <a:pt x="142" y="76"/>
                </a:moveTo>
                <a:cubicBezTo>
                  <a:pt x="143" y="76"/>
                  <a:pt x="143" y="76"/>
                  <a:pt x="143" y="76"/>
                </a:cubicBezTo>
                <a:cubicBezTo>
                  <a:pt x="143" y="76"/>
                  <a:pt x="143" y="76"/>
                  <a:pt x="143" y="76"/>
                </a:cubicBezTo>
                <a:cubicBezTo>
                  <a:pt x="143" y="76"/>
                  <a:pt x="143" y="76"/>
                  <a:pt x="143" y="76"/>
                </a:cubicBezTo>
                <a:cubicBezTo>
                  <a:pt x="143" y="76"/>
                  <a:pt x="143" y="76"/>
                  <a:pt x="142" y="76"/>
                </a:cubicBezTo>
                <a:close/>
                <a:moveTo>
                  <a:pt x="143" y="76"/>
                </a:moveTo>
                <a:cubicBezTo>
                  <a:pt x="143" y="76"/>
                  <a:pt x="143" y="76"/>
                  <a:pt x="143" y="77"/>
                </a:cubicBezTo>
                <a:cubicBezTo>
                  <a:pt x="143" y="77"/>
                  <a:pt x="143" y="76"/>
                  <a:pt x="143" y="76"/>
                </a:cubicBezTo>
                <a:cubicBezTo>
                  <a:pt x="143" y="76"/>
                  <a:pt x="143" y="76"/>
                  <a:pt x="143" y="76"/>
                </a:cubicBezTo>
                <a:close/>
                <a:moveTo>
                  <a:pt x="144" y="52"/>
                </a:moveTo>
                <a:cubicBezTo>
                  <a:pt x="144" y="52"/>
                  <a:pt x="145" y="51"/>
                  <a:pt x="145" y="51"/>
                </a:cubicBezTo>
                <a:cubicBezTo>
                  <a:pt x="144" y="51"/>
                  <a:pt x="144" y="51"/>
                  <a:pt x="144" y="51"/>
                </a:cubicBezTo>
                <a:cubicBezTo>
                  <a:pt x="144" y="51"/>
                  <a:pt x="143" y="51"/>
                  <a:pt x="143" y="51"/>
                </a:cubicBezTo>
                <a:cubicBezTo>
                  <a:pt x="143" y="51"/>
                  <a:pt x="143" y="52"/>
                  <a:pt x="143" y="52"/>
                </a:cubicBezTo>
                <a:cubicBezTo>
                  <a:pt x="143" y="52"/>
                  <a:pt x="144" y="52"/>
                  <a:pt x="144" y="52"/>
                </a:cubicBezTo>
                <a:close/>
                <a:moveTo>
                  <a:pt x="144" y="55"/>
                </a:moveTo>
                <a:cubicBezTo>
                  <a:pt x="145" y="55"/>
                  <a:pt x="145" y="55"/>
                  <a:pt x="145" y="55"/>
                </a:cubicBezTo>
                <a:cubicBezTo>
                  <a:pt x="145" y="55"/>
                  <a:pt x="145" y="55"/>
                  <a:pt x="145" y="55"/>
                </a:cubicBezTo>
                <a:cubicBezTo>
                  <a:pt x="145" y="55"/>
                  <a:pt x="145" y="55"/>
                  <a:pt x="145" y="55"/>
                </a:cubicBezTo>
                <a:cubicBezTo>
                  <a:pt x="144" y="55"/>
                  <a:pt x="144" y="55"/>
                  <a:pt x="144" y="55"/>
                </a:cubicBezTo>
                <a:close/>
                <a:moveTo>
                  <a:pt x="144" y="43"/>
                </a:moveTo>
                <a:cubicBezTo>
                  <a:pt x="144" y="43"/>
                  <a:pt x="144" y="43"/>
                  <a:pt x="144" y="43"/>
                </a:cubicBezTo>
                <a:cubicBezTo>
                  <a:pt x="143" y="43"/>
                  <a:pt x="144" y="43"/>
                  <a:pt x="144" y="43"/>
                </a:cubicBezTo>
                <a:cubicBezTo>
                  <a:pt x="144" y="43"/>
                  <a:pt x="144" y="43"/>
                  <a:pt x="144" y="43"/>
                </a:cubicBezTo>
                <a:cubicBezTo>
                  <a:pt x="144" y="43"/>
                  <a:pt x="144" y="43"/>
                  <a:pt x="144" y="43"/>
                </a:cubicBezTo>
                <a:close/>
                <a:moveTo>
                  <a:pt x="143" y="48"/>
                </a:moveTo>
                <a:cubicBezTo>
                  <a:pt x="143" y="48"/>
                  <a:pt x="143" y="48"/>
                  <a:pt x="143" y="48"/>
                </a:cubicBezTo>
                <a:cubicBezTo>
                  <a:pt x="143" y="48"/>
                  <a:pt x="142" y="49"/>
                  <a:pt x="143" y="49"/>
                </a:cubicBezTo>
                <a:cubicBezTo>
                  <a:pt x="144" y="49"/>
                  <a:pt x="144" y="49"/>
                  <a:pt x="144" y="49"/>
                </a:cubicBezTo>
                <a:cubicBezTo>
                  <a:pt x="144" y="48"/>
                  <a:pt x="145" y="48"/>
                  <a:pt x="145" y="48"/>
                </a:cubicBezTo>
                <a:cubicBezTo>
                  <a:pt x="145" y="48"/>
                  <a:pt x="145" y="47"/>
                  <a:pt x="145" y="47"/>
                </a:cubicBezTo>
                <a:cubicBezTo>
                  <a:pt x="145" y="47"/>
                  <a:pt x="145" y="47"/>
                  <a:pt x="144" y="47"/>
                </a:cubicBezTo>
                <a:cubicBezTo>
                  <a:pt x="144" y="47"/>
                  <a:pt x="144" y="47"/>
                  <a:pt x="143" y="48"/>
                </a:cubicBezTo>
                <a:close/>
                <a:moveTo>
                  <a:pt x="138" y="50"/>
                </a:moveTo>
                <a:cubicBezTo>
                  <a:pt x="138" y="50"/>
                  <a:pt x="138" y="50"/>
                  <a:pt x="138" y="50"/>
                </a:cubicBezTo>
                <a:cubicBezTo>
                  <a:pt x="138" y="50"/>
                  <a:pt x="138" y="50"/>
                  <a:pt x="138" y="50"/>
                </a:cubicBezTo>
                <a:cubicBezTo>
                  <a:pt x="138" y="50"/>
                  <a:pt x="138" y="49"/>
                  <a:pt x="138" y="49"/>
                </a:cubicBezTo>
                <a:cubicBezTo>
                  <a:pt x="138" y="49"/>
                  <a:pt x="138" y="49"/>
                  <a:pt x="138" y="50"/>
                </a:cubicBezTo>
                <a:close/>
                <a:moveTo>
                  <a:pt x="138" y="48"/>
                </a:moveTo>
                <a:cubicBezTo>
                  <a:pt x="138" y="48"/>
                  <a:pt x="138" y="48"/>
                  <a:pt x="138" y="48"/>
                </a:cubicBezTo>
                <a:cubicBezTo>
                  <a:pt x="138" y="48"/>
                  <a:pt x="138" y="48"/>
                  <a:pt x="138" y="48"/>
                </a:cubicBezTo>
                <a:cubicBezTo>
                  <a:pt x="138" y="48"/>
                  <a:pt x="138" y="48"/>
                  <a:pt x="138" y="48"/>
                </a:cubicBezTo>
                <a:cubicBezTo>
                  <a:pt x="138" y="48"/>
                  <a:pt x="138" y="48"/>
                  <a:pt x="138" y="48"/>
                </a:cubicBezTo>
                <a:close/>
                <a:moveTo>
                  <a:pt x="135" y="46"/>
                </a:moveTo>
                <a:cubicBezTo>
                  <a:pt x="135" y="46"/>
                  <a:pt x="135" y="46"/>
                  <a:pt x="136" y="47"/>
                </a:cubicBezTo>
                <a:cubicBezTo>
                  <a:pt x="136" y="46"/>
                  <a:pt x="136" y="46"/>
                  <a:pt x="136" y="46"/>
                </a:cubicBezTo>
                <a:cubicBezTo>
                  <a:pt x="136" y="46"/>
                  <a:pt x="136" y="46"/>
                  <a:pt x="135" y="46"/>
                </a:cubicBezTo>
                <a:cubicBezTo>
                  <a:pt x="135" y="46"/>
                  <a:pt x="135" y="46"/>
                  <a:pt x="135" y="46"/>
                </a:cubicBezTo>
                <a:close/>
                <a:moveTo>
                  <a:pt x="136" y="39"/>
                </a:moveTo>
                <a:cubicBezTo>
                  <a:pt x="136" y="39"/>
                  <a:pt x="136" y="39"/>
                  <a:pt x="136" y="39"/>
                </a:cubicBezTo>
                <a:cubicBezTo>
                  <a:pt x="136" y="39"/>
                  <a:pt x="136" y="39"/>
                  <a:pt x="136" y="39"/>
                </a:cubicBezTo>
                <a:cubicBezTo>
                  <a:pt x="136" y="39"/>
                  <a:pt x="136" y="39"/>
                  <a:pt x="136" y="39"/>
                </a:cubicBezTo>
                <a:cubicBezTo>
                  <a:pt x="136" y="39"/>
                  <a:pt x="136" y="39"/>
                  <a:pt x="136" y="39"/>
                </a:cubicBezTo>
                <a:close/>
                <a:moveTo>
                  <a:pt x="136" y="36"/>
                </a:moveTo>
                <a:cubicBezTo>
                  <a:pt x="136" y="36"/>
                  <a:pt x="136" y="36"/>
                  <a:pt x="136" y="36"/>
                </a:cubicBezTo>
                <a:cubicBezTo>
                  <a:pt x="136" y="36"/>
                  <a:pt x="136" y="36"/>
                  <a:pt x="136" y="36"/>
                </a:cubicBezTo>
                <a:cubicBezTo>
                  <a:pt x="136" y="37"/>
                  <a:pt x="135" y="37"/>
                  <a:pt x="135" y="37"/>
                </a:cubicBezTo>
                <a:cubicBezTo>
                  <a:pt x="135" y="37"/>
                  <a:pt x="135" y="38"/>
                  <a:pt x="135" y="38"/>
                </a:cubicBezTo>
                <a:cubicBezTo>
                  <a:pt x="135" y="38"/>
                  <a:pt x="136" y="38"/>
                  <a:pt x="136" y="38"/>
                </a:cubicBezTo>
                <a:cubicBezTo>
                  <a:pt x="136" y="38"/>
                  <a:pt x="136" y="38"/>
                  <a:pt x="136" y="37"/>
                </a:cubicBezTo>
                <a:cubicBezTo>
                  <a:pt x="136" y="37"/>
                  <a:pt x="136" y="37"/>
                  <a:pt x="136" y="36"/>
                </a:cubicBezTo>
                <a:close/>
                <a:moveTo>
                  <a:pt x="135" y="36"/>
                </a:moveTo>
                <a:cubicBezTo>
                  <a:pt x="135" y="36"/>
                  <a:pt x="135" y="36"/>
                  <a:pt x="135" y="36"/>
                </a:cubicBezTo>
                <a:cubicBezTo>
                  <a:pt x="135" y="36"/>
                  <a:pt x="135" y="36"/>
                  <a:pt x="135" y="36"/>
                </a:cubicBezTo>
                <a:cubicBezTo>
                  <a:pt x="135" y="36"/>
                  <a:pt x="135" y="36"/>
                  <a:pt x="135" y="36"/>
                </a:cubicBezTo>
                <a:cubicBezTo>
                  <a:pt x="135" y="36"/>
                  <a:pt x="135" y="36"/>
                  <a:pt x="135" y="36"/>
                </a:cubicBezTo>
                <a:close/>
                <a:moveTo>
                  <a:pt x="135" y="45"/>
                </a:moveTo>
                <a:cubicBezTo>
                  <a:pt x="134" y="45"/>
                  <a:pt x="134" y="45"/>
                  <a:pt x="134" y="45"/>
                </a:cubicBezTo>
                <a:cubicBezTo>
                  <a:pt x="134" y="45"/>
                  <a:pt x="135" y="45"/>
                  <a:pt x="135" y="45"/>
                </a:cubicBezTo>
                <a:cubicBezTo>
                  <a:pt x="135" y="45"/>
                  <a:pt x="135" y="45"/>
                  <a:pt x="135" y="45"/>
                </a:cubicBezTo>
                <a:cubicBezTo>
                  <a:pt x="135" y="45"/>
                  <a:pt x="135" y="45"/>
                  <a:pt x="135" y="45"/>
                </a:cubicBezTo>
                <a:close/>
                <a:moveTo>
                  <a:pt x="135" y="31"/>
                </a:moveTo>
                <a:cubicBezTo>
                  <a:pt x="135" y="31"/>
                  <a:pt x="135" y="31"/>
                  <a:pt x="134" y="31"/>
                </a:cubicBezTo>
                <a:cubicBezTo>
                  <a:pt x="134" y="32"/>
                  <a:pt x="134" y="32"/>
                  <a:pt x="134" y="33"/>
                </a:cubicBezTo>
                <a:cubicBezTo>
                  <a:pt x="134" y="33"/>
                  <a:pt x="134" y="33"/>
                  <a:pt x="134" y="33"/>
                </a:cubicBezTo>
                <a:cubicBezTo>
                  <a:pt x="134" y="33"/>
                  <a:pt x="135" y="32"/>
                  <a:pt x="135" y="32"/>
                </a:cubicBezTo>
                <a:cubicBezTo>
                  <a:pt x="135" y="32"/>
                  <a:pt x="135" y="32"/>
                  <a:pt x="135" y="31"/>
                </a:cubicBezTo>
                <a:close/>
                <a:moveTo>
                  <a:pt x="133" y="37"/>
                </a:moveTo>
                <a:cubicBezTo>
                  <a:pt x="133" y="37"/>
                  <a:pt x="134" y="37"/>
                  <a:pt x="134" y="37"/>
                </a:cubicBezTo>
                <a:cubicBezTo>
                  <a:pt x="134" y="37"/>
                  <a:pt x="134" y="36"/>
                  <a:pt x="134" y="36"/>
                </a:cubicBezTo>
                <a:cubicBezTo>
                  <a:pt x="134" y="36"/>
                  <a:pt x="134" y="36"/>
                  <a:pt x="134" y="36"/>
                </a:cubicBezTo>
                <a:cubicBezTo>
                  <a:pt x="134" y="36"/>
                  <a:pt x="134" y="36"/>
                  <a:pt x="133" y="37"/>
                </a:cubicBezTo>
                <a:close/>
                <a:moveTo>
                  <a:pt x="134" y="26"/>
                </a:moveTo>
                <a:cubicBezTo>
                  <a:pt x="134" y="26"/>
                  <a:pt x="133" y="26"/>
                  <a:pt x="133" y="26"/>
                </a:cubicBezTo>
                <a:cubicBezTo>
                  <a:pt x="133" y="26"/>
                  <a:pt x="133" y="26"/>
                  <a:pt x="133" y="26"/>
                </a:cubicBezTo>
                <a:cubicBezTo>
                  <a:pt x="133" y="26"/>
                  <a:pt x="133" y="26"/>
                  <a:pt x="134" y="26"/>
                </a:cubicBezTo>
                <a:close/>
                <a:moveTo>
                  <a:pt x="133" y="51"/>
                </a:moveTo>
                <a:cubicBezTo>
                  <a:pt x="134" y="51"/>
                  <a:pt x="134" y="51"/>
                  <a:pt x="134" y="52"/>
                </a:cubicBezTo>
                <a:cubicBezTo>
                  <a:pt x="134" y="52"/>
                  <a:pt x="135" y="51"/>
                  <a:pt x="135" y="51"/>
                </a:cubicBezTo>
                <a:cubicBezTo>
                  <a:pt x="134" y="51"/>
                  <a:pt x="134" y="51"/>
                  <a:pt x="134" y="50"/>
                </a:cubicBezTo>
                <a:cubicBezTo>
                  <a:pt x="134" y="50"/>
                  <a:pt x="133" y="51"/>
                  <a:pt x="133" y="51"/>
                </a:cubicBezTo>
                <a:close/>
                <a:moveTo>
                  <a:pt x="139" y="59"/>
                </a:moveTo>
                <a:cubicBezTo>
                  <a:pt x="139" y="59"/>
                  <a:pt x="138" y="59"/>
                  <a:pt x="138" y="59"/>
                </a:cubicBezTo>
                <a:cubicBezTo>
                  <a:pt x="138" y="59"/>
                  <a:pt x="138" y="59"/>
                  <a:pt x="139" y="59"/>
                </a:cubicBezTo>
                <a:cubicBezTo>
                  <a:pt x="139" y="59"/>
                  <a:pt x="139" y="59"/>
                  <a:pt x="139" y="59"/>
                </a:cubicBezTo>
                <a:cubicBezTo>
                  <a:pt x="139" y="59"/>
                  <a:pt x="139" y="59"/>
                  <a:pt x="139" y="59"/>
                </a:cubicBezTo>
                <a:close/>
                <a:moveTo>
                  <a:pt x="138" y="200"/>
                </a:moveTo>
                <a:cubicBezTo>
                  <a:pt x="138" y="200"/>
                  <a:pt x="138" y="201"/>
                  <a:pt x="138" y="201"/>
                </a:cubicBezTo>
                <a:cubicBezTo>
                  <a:pt x="138" y="201"/>
                  <a:pt x="139" y="201"/>
                  <a:pt x="139" y="200"/>
                </a:cubicBezTo>
                <a:cubicBezTo>
                  <a:pt x="139" y="200"/>
                  <a:pt x="138" y="200"/>
                  <a:pt x="138" y="200"/>
                </a:cubicBezTo>
                <a:cubicBezTo>
                  <a:pt x="138" y="200"/>
                  <a:pt x="138" y="200"/>
                  <a:pt x="138" y="200"/>
                </a:cubicBezTo>
                <a:close/>
                <a:moveTo>
                  <a:pt x="145" y="77"/>
                </a:moveTo>
                <a:cubicBezTo>
                  <a:pt x="145" y="77"/>
                  <a:pt x="145" y="77"/>
                  <a:pt x="145" y="77"/>
                </a:cubicBezTo>
                <a:cubicBezTo>
                  <a:pt x="145" y="77"/>
                  <a:pt x="145" y="77"/>
                  <a:pt x="145" y="77"/>
                </a:cubicBezTo>
                <a:cubicBezTo>
                  <a:pt x="145" y="77"/>
                  <a:pt x="145" y="77"/>
                  <a:pt x="145" y="77"/>
                </a:cubicBezTo>
                <a:close/>
                <a:moveTo>
                  <a:pt x="145" y="76"/>
                </a:moveTo>
                <a:cubicBezTo>
                  <a:pt x="146" y="76"/>
                  <a:pt x="146" y="76"/>
                  <a:pt x="146" y="76"/>
                </a:cubicBezTo>
                <a:cubicBezTo>
                  <a:pt x="146" y="75"/>
                  <a:pt x="146" y="75"/>
                  <a:pt x="146" y="75"/>
                </a:cubicBezTo>
                <a:cubicBezTo>
                  <a:pt x="146" y="75"/>
                  <a:pt x="146" y="75"/>
                  <a:pt x="146" y="75"/>
                </a:cubicBezTo>
                <a:cubicBezTo>
                  <a:pt x="146" y="75"/>
                  <a:pt x="145" y="75"/>
                  <a:pt x="145" y="75"/>
                </a:cubicBezTo>
                <a:cubicBezTo>
                  <a:pt x="145" y="75"/>
                  <a:pt x="144" y="75"/>
                  <a:pt x="144" y="75"/>
                </a:cubicBezTo>
                <a:cubicBezTo>
                  <a:pt x="144" y="75"/>
                  <a:pt x="144" y="75"/>
                  <a:pt x="145" y="75"/>
                </a:cubicBezTo>
                <a:cubicBezTo>
                  <a:pt x="145" y="75"/>
                  <a:pt x="145" y="75"/>
                  <a:pt x="145" y="76"/>
                </a:cubicBezTo>
                <a:close/>
                <a:moveTo>
                  <a:pt x="146" y="59"/>
                </a:moveTo>
                <a:cubicBezTo>
                  <a:pt x="146" y="59"/>
                  <a:pt x="146" y="59"/>
                  <a:pt x="146" y="59"/>
                </a:cubicBezTo>
                <a:cubicBezTo>
                  <a:pt x="146" y="58"/>
                  <a:pt x="146" y="58"/>
                  <a:pt x="146" y="58"/>
                </a:cubicBezTo>
                <a:cubicBezTo>
                  <a:pt x="146" y="58"/>
                  <a:pt x="146" y="58"/>
                  <a:pt x="146" y="58"/>
                </a:cubicBezTo>
                <a:cubicBezTo>
                  <a:pt x="146" y="59"/>
                  <a:pt x="146" y="59"/>
                  <a:pt x="146" y="59"/>
                </a:cubicBezTo>
                <a:close/>
                <a:moveTo>
                  <a:pt x="146" y="73"/>
                </a:moveTo>
                <a:cubicBezTo>
                  <a:pt x="146" y="73"/>
                  <a:pt x="146" y="73"/>
                  <a:pt x="146" y="72"/>
                </a:cubicBezTo>
                <a:cubicBezTo>
                  <a:pt x="146" y="73"/>
                  <a:pt x="146" y="73"/>
                  <a:pt x="146" y="73"/>
                </a:cubicBezTo>
                <a:cubicBezTo>
                  <a:pt x="146" y="73"/>
                  <a:pt x="146" y="73"/>
                  <a:pt x="146" y="73"/>
                </a:cubicBezTo>
                <a:close/>
                <a:moveTo>
                  <a:pt x="146" y="67"/>
                </a:moveTo>
                <a:cubicBezTo>
                  <a:pt x="146" y="67"/>
                  <a:pt x="146" y="67"/>
                  <a:pt x="146" y="67"/>
                </a:cubicBezTo>
                <a:cubicBezTo>
                  <a:pt x="146" y="67"/>
                  <a:pt x="146" y="67"/>
                  <a:pt x="146" y="67"/>
                </a:cubicBezTo>
                <a:cubicBezTo>
                  <a:pt x="146" y="67"/>
                  <a:pt x="146" y="67"/>
                  <a:pt x="146" y="67"/>
                </a:cubicBezTo>
                <a:close/>
                <a:moveTo>
                  <a:pt x="147" y="52"/>
                </a:moveTo>
                <a:cubicBezTo>
                  <a:pt x="147" y="52"/>
                  <a:pt x="147" y="52"/>
                  <a:pt x="148" y="52"/>
                </a:cubicBezTo>
                <a:cubicBezTo>
                  <a:pt x="148" y="52"/>
                  <a:pt x="148" y="52"/>
                  <a:pt x="148" y="52"/>
                </a:cubicBezTo>
                <a:cubicBezTo>
                  <a:pt x="148" y="52"/>
                  <a:pt x="147" y="51"/>
                  <a:pt x="147" y="51"/>
                </a:cubicBezTo>
                <a:cubicBezTo>
                  <a:pt x="147" y="51"/>
                  <a:pt x="146" y="52"/>
                  <a:pt x="146" y="52"/>
                </a:cubicBezTo>
                <a:cubicBezTo>
                  <a:pt x="146" y="52"/>
                  <a:pt x="146" y="52"/>
                  <a:pt x="146" y="52"/>
                </a:cubicBezTo>
                <a:cubicBezTo>
                  <a:pt x="146" y="52"/>
                  <a:pt x="146" y="52"/>
                  <a:pt x="147" y="52"/>
                </a:cubicBezTo>
                <a:close/>
                <a:moveTo>
                  <a:pt x="147" y="61"/>
                </a:moveTo>
                <a:cubicBezTo>
                  <a:pt x="147" y="61"/>
                  <a:pt x="147" y="61"/>
                  <a:pt x="147" y="61"/>
                </a:cubicBezTo>
                <a:cubicBezTo>
                  <a:pt x="147" y="61"/>
                  <a:pt x="147" y="61"/>
                  <a:pt x="147" y="61"/>
                </a:cubicBezTo>
                <a:cubicBezTo>
                  <a:pt x="147" y="61"/>
                  <a:pt x="147" y="61"/>
                  <a:pt x="147" y="61"/>
                </a:cubicBezTo>
                <a:cubicBezTo>
                  <a:pt x="147" y="61"/>
                  <a:pt x="147" y="61"/>
                  <a:pt x="147" y="61"/>
                </a:cubicBezTo>
                <a:close/>
                <a:moveTo>
                  <a:pt x="147" y="69"/>
                </a:moveTo>
                <a:cubicBezTo>
                  <a:pt x="147" y="69"/>
                  <a:pt x="147" y="69"/>
                  <a:pt x="147" y="69"/>
                </a:cubicBezTo>
                <a:cubicBezTo>
                  <a:pt x="147" y="69"/>
                  <a:pt x="147" y="68"/>
                  <a:pt x="147" y="68"/>
                </a:cubicBezTo>
                <a:cubicBezTo>
                  <a:pt x="147" y="68"/>
                  <a:pt x="147" y="68"/>
                  <a:pt x="147" y="68"/>
                </a:cubicBezTo>
                <a:cubicBezTo>
                  <a:pt x="147" y="68"/>
                  <a:pt x="147" y="68"/>
                  <a:pt x="147" y="69"/>
                </a:cubicBezTo>
                <a:close/>
                <a:moveTo>
                  <a:pt x="147" y="72"/>
                </a:moveTo>
                <a:cubicBezTo>
                  <a:pt x="147" y="72"/>
                  <a:pt x="147" y="72"/>
                  <a:pt x="147" y="72"/>
                </a:cubicBezTo>
                <a:cubicBezTo>
                  <a:pt x="147" y="72"/>
                  <a:pt x="148" y="72"/>
                  <a:pt x="148" y="72"/>
                </a:cubicBezTo>
                <a:cubicBezTo>
                  <a:pt x="147" y="72"/>
                  <a:pt x="147" y="72"/>
                  <a:pt x="147" y="72"/>
                </a:cubicBezTo>
                <a:cubicBezTo>
                  <a:pt x="147" y="72"/>
                  <a:pt x="147" y="72"/>
                  <a:pt x="147" y="72"/>
                </a:cubicBezTo>
                <a:close/>
                <a:moveTo>
                  <a:pt x="148" y="55"/>
                </a:moveTo>
                <a:cubicBezTo>
                  <a:pt x="148" y="55"/>
                  <a:pt x="148" y="55"/>
                  <a:pt x="149" y="55"/>
                </a:cubicBezTo>
                <a:cubicBezTo>
                  <a:pt x="148" y="55"/>
                  <a:pt x="148" y="55"/>
                  <a:pt x="148" y="55"/>
                </a:cubicBezTo>
                <a:cubicBezTo>
                  <a:pt x="148" y="55"/>
                  <a:pt x="148" y="55"/>
                  <a:pt x="147" y="55"/>
                </a:cubicBezTo>
                <a:cubicBezTo>
                  <a:pt x="148" y="55"/>
                  <a:pt x="148" y="55"/>
                  <a:pt x="148" y="55"/>
                </a:cubicBezTo>
                <a:close/>
                <a:moveTo>
                  <a:pt x="149" y="42"/>
                </a:moveTo>
                <a:cubicBezTo>
                  <a:pt x="149" y="42"/>
                  <a:pt x="150" y="42"/>
                  <a:pt x="149" y="42"/>
                </a:cubicBezTo>
                <a:cubicBezTo>
                  <a:pt x="148" y="41"/>
                  <a:pt x="148" y="41"/>
                  <a:pt x="148" y="42"/>
                </a:cubicBezTo>
                <a:cubicBezTo>
                  <a:pt x="148" y="43"/>
                  <a:pt x="148" y="42"/>
                  <a:pt x="149" y="42"/>
                </a:cubicBezTo>
                <a:close/>
                <a:moveTo>
                  <a:pt x="150" y="52"/>
                </a:moveTo>
                <a:cubicBezTo>
                  <a:pt x="150" y="52"/>
                  <a:pt x="150" y="51"/>
                  <a:pt x="150" y="51"/>
                </a:cubicBezTo>
                <a:cubicBezTo>
                  <a:pt x="150" y="51"/>
                  <a:pt x="150" y="51"/>
                  <a:pt x="150" y="51"/>
                </a:cubicBezTo>
                <a:cubicBezTo>
                  <a:pt x="150" y="52"/>
                  <a:pt x="150" y="52"/>
                  <a:pt x="150" y="52"/>
                </a:cubicBezTo>
                <a:cubicBezTo>
                  <a:pt x="150" y="52"/>
                  <a:pt x="150" y="52"/>
                  <a:pt x="150" y="52"/>
                </a:cubicBezTo>
                <a:close/>
                <a:moveTo>
                  <a:pt x="150" y="57"/>
                </a:moveTo>
                <a:cubicBezTo>
                  <a:pt x="149" y="57"/>
                  <a:pt x="149" y="57"/>
                  <a:pt x="149" y="57"/>
                </a:cubicBezTo>
                <a:cubicBezTo>
                  <a:pt x="149" y="58"/>
                  <a:pt x="149" y="58"/>
                  <a:pt x="149" y="58"/>
                </a:cubicBezTo>
                <a:cubicBezTo>
                  <a:pt x="149" y="58"/>
                  <a:pt x="150" y="58"/>
                  <a:pt x="150" y="57"/>
                </a:cubicBezTo>
                <a:cubicBezTo>
                  <a:pt x="150" y="57"/>
                  <a:pt x="150" y="57"/>
                  <a:pt x="150" y="57"/>
                </a:cubicBezTo>
                <a:close/>
                <a:moveTo>
                  <a:pt x="150" y="51"/>
                </a:moveTo>
                <a:cubicBezTo>
                  <a:pt x="150" y="51"/>
                  <a:pt x="149" y="51"/>
                  <a:pt x="149" y="51"/>
                </a:cubicBezTo>
                <a:cubicBezTo>
                  <a:pt x="149" y="51"/>
                  <a:pt x="149" y="51"/>
                  <a:pt x="149" y="51"/>
                </a:cubicBezTo>
                <a:cubicBezTo>
                  <a:pt x="149" y="51"/>
                  <a:pt x="149" y="51"/>
                  <a:pt x="149" y="51"/>
                </a:cubicBezTo>
                <a:cubicBezTo>
                  <a:pt x="149" y="51"/>
                  <a:pt x="150" y="51"/>
                  <a:pt x="150" y="51"/>
                </a:cubicBezTo>
                <a:cubicBezTo>
                  <a:pt x="150" y="51"/>
                  <a:pt x="150" y="51"/>
                  <a:pt x="150" y="51"/>
                </a:cubicBezTo>
                <a:close/>
                <a:moveTo>
                  <a:pt x="149" y="48"/>
                </a:moveTo>
                <a:cubicBezTo>
                  <a:pt x="149" y="48"/>
                  <a:pt x="149" y="48"/>
                  <a:pt x="149" y="48"/>
                </a:cubicBezTo>
                <a:cubicBezTo>
                  <a:pt x="149" y="48"/>
                  <a:pt x="149" y="48"/>
                  <a:pt x="149" y="48"/>
                </a:cubicBezTo>
                <a:cubicBezTo>
                  <a:pt x="149" y="48"/>
                  <a:pt x="149" y="48"/>
                  <a:pt x="149" y="48"/>
                </a:cubicBezTo>
                <a:cubicBezTo>
                  <a:pt x="149" y="48"/>
                  <a:pt x="149" y="48"/>
                  <a:pt x="149" y="48"/>
                </a:cubicBezTo>
                <a:close/>
                <a:moveTo>
                  <a:pt x="149" y="42"/>
                </a:moveTo>
                <a:cubicBezTo>
                  <a:pt x="149" y="42"/>
                  <a:pt x="149" y="42"/>
                  <a:pt x="149" y="42"/>
                </a:cubicBezTo>
                <a:cubicBezTo>
                  <a:pt x="149" y="42"/>
                  <a:pt x="149" y="42"/>
                  <a:pt x="149" y="43"/>
                </a:cubicBezTo>
                <a:cubicBezTo>
                  <a:pt x="149" y="42"/>
                  <a:pt x="149" y="42"/>
                  <a:pt x="149" y="42"/>
                </a:cubicBezTo>
                <a:close/>
                <a:moveTo>
                  <a:pt x="149" y="215"/>
                </a:moveTo>
                <a:cubicBezTo>
                  <a:pt x="149" y="215"/>
                  <a:pt x="149" y="215"/>
                  <a:pt x="149" y="215"/>
                </a:cubicBezTo>
                <a:cubicBezTo>
                  <a:pt x="149" y="215"/>
                  <a:pt x="149" y="215"/>
                  <a:pt x="149" y="215"/>
                </a:cubicBezTo>
                <a:cubicBezTo>
                  <a:pt x="149" y="215"/>
                  <a:pt x="149" y="215"/>
                  <a:pt x="149" y="215"/>
                </a:cubicBezTo>
                <a:cubicBezTo>
                  <a:pt x="149" y="215"/>
                  <a:pt x="149" y="215"/>
                  <a:pt x="149" y="215"/>
                </a:cubicBezTo>
                <a:close/>
                <a:moveTo>
                  <a:pt x="149" y="216"/>
                </a:moveTo>
                <a:cubicBezTo>
                  <a:pt x="149" y="216"/>
                  <a:pt x="149" y="216"/>
                  <a:pt x="149" y="216"/>
                </a:cubicBezTo>
                <a:cubicBezTo>
                  <a:pt x="149" y="217"/>
                  <a:pt x="149" y="217"/>
                  <a:pt x="149" y="217"/>
                </a:cubicBezTo>
                <a:cubicBezTo>
                  <a:pt x="149" y="217"/>
                  <a:pt x="149" y="216"/>
                  <a:pt x="149" y="216"/>
                </a:cubicBezTo>
                <a:cubicBezTo>
                  <a:pt x="149" y="216"/>
                  <a:pt x="149" y="216"/>
                  <a:pt x="149" y="216"/>
                </a:cubicBezTo>
                <a:close/>
                <a:moveTo>
                  <a:pt x="149" y="74"/>
                </a:moveTo>
                <a:cubicBezTo>
                  <a:pt x="149" y="74"/>
                  <a:pt x="150" y="74"/>
                  <a:pt x="150" y="74"/>
                </a:cubicBezTo>
                <a:cubicBezTo>
                  <a:pt x="150" y="73"/>
                  <a:pt x="149" y="73"/>
                  <a:pt x="149" y="73"/>
                </a:cubicBezTo>
                <a:cubicBezTo>
                  <a:pt x="149" y="73"/>
                  <a:pt x="149" y="73"/>
                  <a:pt x="149" y="73"/>
                </a:cubicBezTo>
                <a:cubicBezTo>
                  <a:pt x="149" y="74"/>
                  <a:pt x="149" y="74"/>
                  <a:pt x="149" y="74"/>
                </a:cubicBezTo>
                <a:close/>
                <a:moveTo>
                  <a:pt x="150" y="214"/>
                </a:moveTo>
                <a:cubicBezTo>
                  <a:pt x="150" y="214"/>
                  <a:pt x="150" y="214"/>
                  <a:pt x="151" y="214"/>
                </a:cubicBezTo>
                <a:cubicBezTo>
                  <a:pt x="151" y="214"/>
                  <a:pt x="151" y="214"/>
                  <a:pt x="151" y="214"/>
                </a:cubicBezTo>
                <a:cubicBezTo>
                  <a:pt x="151" y="214"/>
                  <a:pt x="151" y="214"/>
                  <a:pt x="150" y="213"/>
                </a:cubicBezTo>
                <a:cubicBezTo>
                  <a:pt x="150" y="214"/>
                  <a:pt x="150" y="214"/>
                  <a:pt x="150" y="214"/>
                </a:cubicBezTo>
                <a:close/>
                <a:moveTo>
                  <a:pt x="150" y="211"/>
                </a:moveTo>
                <a:cubicBezTo>
                  <a:pt x="150" y="211"/>
                  <a:pt x="150" y="211"/>
                  <a:pt x="150" y="211"/>
                </a:cubicBezTo>
                <a:cubicBezTo>
                  <a:pt x="150" y="211"/>
                  <a:pt x="150" y="211"/>
                  <a:pt x="150" y="211"/>
                </a:cubicBezTo>
                <a:cubicBezTo>
                  <a:pt x="150" y="211"/>
                  <a:pt x="150" y="211"/>
                  <a:pt x="150" y="211"/>
                </a:cubicBezTo>
                <a:close/>
                <a:moveTo>
                  <a:pt x="151" y="72"/>
                </a:moveTo>
                <a:cubicBezTo>
                  <a:pt x="151" y="72"/>
                  <a:pt x="151" y="72"/>
                  <a:pt x="150" y="72"/>
                </a:cubicBezTo>
                <a:cubicBezTo>
                  <a:pt x="150" y="72"/>
                  <a:pt x="150" y="72"/>
                  <a:pt x="150" y="72"/>
                </a:cubicBezTo>
                <a:cubicBezTo>
                  <a:pt x="150" y="72"/>
                  <a:pt x="150" y="72"/>
                  <a:pt x="151" y="72"/>
                </a:cubicBezTo>
                <a:cubicBezTo>
                  <a:pt x="151" y="72"/>
                  <a:pt x="151" y="72"/>
                  <a:pt x="151" y="72"/>
                </a:cubicBezTo>
                <a:close/>
                <a:moveTo>
                  <a:pt x="151" y="48"/>
                </a:moveTo>
                <a:cubicBezTo>
                  <a:pt x="151" y="47"/>
                  <a:pt x="151" y="47"/>
                  <a:pt x="151" y="47"/>
                </a:cubicBezTo>
                <a:cubicBezTo>
                  <a:pt x="150" y="47"/>
                  <a:pt x="150" y="48"/>
                  <a:pt x="150" y="48"/>
                </a:cubicBezTo>
                <a:cubicBezTo>
                  <a:pt x="150" y="48"/>
                  <a:pt x="150" y="48"/>
                  <a:pt x="150" y="48"/>
                </a:cubicBezTo>
                <a:cubicBezTo>
                  <a:pt x="150" y="48"/>
                  <a:pt x="151" y="48"/>
                  <a:pt x="151" y="48"/>
                </a:cubicBezTo>
                <a:close/>
                <a:moveTo>
                  <a:pt x="152" y="41"/>
                </a:moveTo>
                <a:cubicBezTo>
                  <a:pt x="151" y="41"/>
                  <a:pt x="151" y="41"/>
                  <a:pt x="151" y="40"/>
                </a:cubicBezTo>
                <a:cubicBezTo>
                  <a:pt x="151" y="41"/>
                  <a:pt x="151" y="41"/>
                  <a:pt x="151" y="41"/>
                </a:cubicBezTo>
                <a:cubicBezTo>
                  <a:pt x="151" y="41"/>
                  <a:pt x="151" y="41"/>
                  <a:pt x="151" y="42"/>
                </a:cubicBezTo>
                <a:cubicBezTo>
                  <a:pt x="151" y="42"/>
                  <a:pt x="151" y="42"/>
                  <a:pt x="151" y="42"/>
                </a:cubicBezTo>
                <a:cubicBezTo>
                  <a:pt x="151" y="42"/>
                  <a:pt x="151" y="41"/>
                  <a:pt x="152" y="41"/>
                </a:cubicBezTo>
                <a:close/>
                <a:moveTo>
                  <a:pt x="152" y="38"/>
                </a:moveTo>
                <a:cubicBezTo>
                  <a:pt x="152" y="38"/>
                  <a:pt x="153" y="39"/>
                  <a:pt x="153" y="39"/>
                </a:cubicBezTo>
                <a:cubicBezTo>
                  <a:pt x="153" y="40"/>
                  <a:pt x="154" y="40"/>
                  <a:pt x="155" y="39"/>
                </a:cubicBezTo>
                <a:cubicBezTo>
                  <a:pt x="155" y="39"/>
                  <a:pt x="155" y="39"/>
                  <a:pt x="155" y="38"/>
                </a:cubicBezTo>
                <a:cubicBezTo>
                  <a:pt x="155" y="38"/>
                  <a:pt x="155" y="38"/>
                  <a:pt x="155" y="38"/>
                </a:cubicBezTo>
                <a:cubicBezTo>
                  <a:pt x="154" y="38"/>
                  <a:pt x="154" y="38"/>
                  <a:pt x="154" y="38"/>
                </a:cubicBezTo>
                <a:cubicBezTo>
                  <a:pt x="154" y="38"/>
                  <a:pt x="153" y="38"/>
                  <a:pt x="153" y="38"/>
                </a:cubicBezTo>
                <a:cubicBezTo>
                  <a:pt x="153" y="38"/>
                  <a:pt x="153" y="37"/>
                  <a:pt x="154" y="37"/>
                </a:cubicBezTo>
                <a:cubicBezTo>
                  <a:pt x="154" y="37"/>
                  <a:pt x="154" y="37"/>
                  <a:pt x="154" y="37"/>
                </a:cubicBezTo>
                <a:cubicBezTo>
                  <a:pt x="153" y="37"/>
                  <a:pt x="152" y="37"/>
                  <a:pt x="152" y="36"/>
                </a:cubicBezTo>
                <a:cubicBezTo>
                  <a:pt x="150" y="36"/>
                  <a:pt x="150" y="37"/>
                  <a:pt x="149" y="38"/>
                </a:cubicBezTo>
                <a:cubicBezTo>
                  <a:pt x="149" y="38"/>
                  <a:pt x="149" y="38"/>
                  <a:pt x="149" y="38"/>
                </a:cubicBezTo>
                <a:cubicBezTo>
                  <a:pt x="149" y="38"/>
                  <a:pt x="149" y="39"/>
                  <a:pt x="149" y="39"/>
                </a:cubicBezTo>
                <a:cubicBezTo>
                  <a:pt x="149" y="39"/>
                  <a:pt x="149" y="39"/>
                  <a:pt x="149" y="39"/>
                </a:cubicBezTo>
                <a:cubicBezTo>
                  <a:pt x="149" y="39"/>
                  <a:pt x="149" y="39"/>
                  <a:pt x="149" y="39"/>
                </a:cubicBezTo>
                <a:cubicBezTo>
                  <a:pt x="150" y="39"/>
                  <a:pt x="150" y="39"/>
                  <a:pt x="150" y="39"/>
                </a:cubicBezTo>
                <a:cubicBezTo>
                  <a:pt x="150" y="39"/>
                  <a:pt x="150" y="39"/>
                  <a:pt x="150" y="39"/>
                </a:cubicBezTo>
                <a:cubicBezTo>
                  <a:pt x="150" y="40"/>
                  <a:pt x="150" y="40"/>
                  <a:pt x="151" y="40"/>
                </a:cubicBezTo>
                <a:cubicBezTo>
                  <a:pt x="151" y="39"/>
                  <a:pt x="151" y="39"/>
                  <a:pt x="151" y="39"/>
                </a:cubicBezTo>
                <a:cubicBezTo>
                  <a:pt x="151" y="39"/>
                  <a:pt x="151" y="38"/>
                  <a:pt x="151" y="38"/>
                </a:cubicBezTo>
                <a:cubicBezTo>
                  <a:pt x="151" y="38"/>
                  <a:pt x="151" y="37"/>
                  <a:pt x="151" y="37"/>
                </a:cubicBezTo>
                <a:cubicBezTo>
                  <a:pt x="152" y="37"/>
                  <a:pt x="152" y="37"/>
                  <a:pt x="152" y="38"/>
                </a:cubicBezTo>
                <a:close/>
                <a:moveTo>
                  <a:pt x="154" y="40"/>
                </a:moveTo>
                <a:cubicBezTo>
                  <a:pt x="154" y="40"/>
                  <a:pt x="154" y="40"/>
                  <a:pt x="154" y="40"/>
                </a:cubicBezTo>
                <a:cubicBezTo>
                  <a:pt x="154" y="40"/>
                  <a:pt x="154" y="41"/>
                  <a:pt x="154" y="41"/>
                </a:cubicBezTo>
                <a:cubicBezTo>
                  <a:pt x="155" y="41"/>
                  <a:pt x="155" y="40"/>
                  <a:pt x="155" y="40"/>
                </a:cubicBezTo>
                <a:cubicBezTo>
                  <a:pt x="155" y="40"/>
                  <a:pt x="154" y="40"/>
                  <a:pt x="154" y="40"/>
                </a:cubicBezTo>
                <a:close/>
                <a:moveTo>
                  <a:pt x="153" y="46"/>
                </a:moveTo>
                <a:cubicBezTo>
                  <a:pt x="153" y="46"/>
                  <a:pt x="153" y="46"/>
                  <a:pt x="153" y="46"/>
                </a:cubicBezTo>
                <a:cubicBezTo>
                  <a:pt x="154" y="46"/>
                  <a:pt x="155" y="45"/>
                  <a:pt x="155" y="45"/>
                </a:cubicBezTo>
                <a:cubicBezTo>
                  <a:pt x="155" y="45"/>
                  <a:pt x="155" y="45"/>
                  <a:pt x="155" y="45"/>
                </a:cubicBezTo>
                <a:cubicBezTo>
                  <a:pt x="155" y="45"/>
                  <a:pt x="154" y="44"/>
                  <a:pt x="154" y="44"/>
                </a:cubicBezTo>
                <a:cubicBezTo>
                  <a:pt x="153" y="45"/>
                  <a:pt x="153" y="46"/>
                  <a:pt x="153" y="46"/>
                </a:cubicBezTo>
                <a:close/>
                <a:moveTo>
                  <a:pt x="154" y="29"/>
                </a:moveTo>
                <a:cubicBezTo>
                  <a:pt x="154" y="29"/>
                  <a:pt x="154" y="29"/>
                  <a:pt x="154" y="29"/>
                </a:cubicBezTo>
                <a:cubicBezTo>
                  <a:pt x="154" y="29"/>
                  <a:pt x="154" y="29"/>
                  <a:pt x="154" y="29"/>
                </a:cubicBezTo>
                <a:cubicBezTo>
                  <a:pt x="154" y="29"/>
                  <a:pt x="154" y="29"/>
                  <a:pt x="154" y="29"/>
                </a:cubicBezTo>
                <a:cubicBezTo>
                  <a:pt x="154" y="29"/>
                  <a:pt x="154" y="29"/>
                  <a:pt x="154" y="29"/>
                </a:cubicBezTo>
                <a:close/>
                <a:moveTo>
                  <a:pt x="153" y="33"/>
                </a:moveTo>
                <a:cubicBezTo>
                  <a:pt x="153" y="33"/>
                  <a:pt x="153" y="33"/>
                  <a:pt x="153" y="33"/>
                </a:cubicBezTo>
                <a:cubicBezTo>
                  <a:pt x="152" y="33"/>
                  <a:pt x="152" y="33"/>
                  <a:pt x="151" y="33"/>
                </a:cubicBezTo>
                <a:cubicBezTo>
                  <a:pt x="151" y="33"/>
                  <a:pt x="150" y="34"/>
                  <a:pt x="149" y="34"/>
                </a:cubicBezTo>
                <a:cubicBezTo>
                  <a:pt x="150" y="34"/>
                  <a:pt x="151" y="34"/>
                  <a:pt x="151" y="34"/>
                </a:cubicBezTo>
                <a:cubicBezTo>
                  <a:pt x="152" y="34"/>
                  <a:pt x="152" y="34"/>
                  <a:pt x="153" y="34"/>
                </a:cubicBezTo>
                <a:cubicBezTo>
                  <a:pt x="154" y="35"/>
                  <a:pt x="155" y="34"/>
                  <a:pt x="155" y="34"/>
                </a:cubicBezTo>
                <a:cubicBezTo>
                  <a:pt x="154" y="33"/>
                  <a:pt x="154" y="33"/>
                  <a:pt x="153" y="33"/>
                </a:cubicBezTo>
                <a:close/>
                <a:moveTo>
                  <a:pt x="151" y="32"/>
                </a:moveTo>
                <a:cubicBezTo>
                  <a:pt x="151" y="32"/>
                  <a:pt x="151" y="32"/>
                  <a:pt x="151" y="32"/>
                </a:cubicBezTo>
                <a:cubicBezTo>
                  <a:pt x="151" y="32"/>
                  <a:pt x="151" y="32"/>
                  <a:pt x="151" y="32"/>
                </a:cubicBezTo>
                <a:cubicBezTo>
                  <a:pt x="150" y="32"/>
                  <a:pt x="150" y="32"/>
                  <a:pt x="150" y="32"/>
                </a:cubicBezTo>
                <a:cubicBezTo>
                  <a:pt x="150" y="32"/>
                  <a:pt x="151" y="32"/>
                  <a:pt x="151" y="32"/>
                </a:cubicBezTo>
                <a:close/>
                <a:moveTo>
                  <a:pt x="153" y="21"/>
                </a:moveTo>
                <a:cubicBezTo>
                  <a:pt x="153" y="22"/>
                  <a:pt x="153" y="22"/>
                  <a:pt x="153" y="22"/>
                </a:cubicBezTo>
                <a:cubicBezTo>
                  <a:pt x="153" y="22"/>
                  <a:pt x="153" y="22"/>
                  <a:pt x="154" y="22"/>
                </a:cubicBezTo>
                <a:cubicBezTo>
                  <a:pt x="153" y="21"/>
                  <a:pt x="153" y="21"/>
                  <a:pt x="153" y="21"/>
                </a:cubicBezTo>
                <a:cubicBezTo>
                  <a:pt x="153" y="21"/>
                  <a:pt x="153" y="21"/>
                  <a:pt x="153" y="21"/>
                </a:cubicBezTo>
                <a:close/>
                <a:moveTo>
                  <a:pt x="153" y="17"/>
                </a:moveTo>
                <a:cubicBezTo>
                  <a:pt x="153" y="17"/>
                  <a:pt x="153" y="17"/>
                  <a:pt x="153" y="17"/>
                </a:cubicBezTo>
                <a:cubicBezTo>
                  <a:pt x="153" y="17"/>
                  <a:pt x="153" y="17"/>
                  <a:pt x="153" y="17"/>
                </a:cubicBezTo>
                <a:cubicBezTo>
                  <a:pt x="153" y="17"/>
                  <a:pt x="153" y="17"/>
                  <a:pt x="153" y="17"/>
                </a:cubicBezTo>
                <a:close/>
                <a:moveTo>
                  <a:pt x="152" y="20"/>
                </a:moveTo>
                <a:cubicBezTo>
                  <a:pt x="152" y="20"/>
                  <a:pt x="152" y="20"/>
                  <a:pt x="152" y="20"/>
                </a:cubicBezTo>
                <a:cubicBezTo>
                  <a:pt x="152" y="20"/>
                  <a:pt x="152" y="20"/>
                  <a:pt x="152" y="20"/>
                </a:cubicBezTo>
                <a:cubicBezTo>
                  <a:pt x="152" y="20"/>
                  <a:pt x="152" y="20"/>
                  <a:pt x="152" y="20"/>
                </a:cubicBezTo>
                <a:cubicBezTo>
                  <a:pt x="152" y="20"/>
                  <a:pt x="152" y="20"/>
                  <a:pt x="152" y="20"/>
                </a:cubicBezTo>
                <a:close/>
                <a:moveTo>
                  <a:pt x="152" y="27"/>
                </a:moveTo>
                <a:cubicBezTo>
                  <a:pt x="152" y="27"/>
                  <a:pt x="151" y="27"/>
                  <a:pt x="151" y="27"/>
                </a:cubicBezTo>
                <a:cubicBezTo>
                  <a:pt x="151" y="27"/>
                  <a:pt x="152" y="27"/>
                  <a:pt x="152" y="27"/>
                </a:cubicBezTo>
                <a:cubicBezTo>
                  <a:pt x="152" y="27"/>
                  <a:pt x="152" y="27"/>
                  <a:pt x="152" y="27"/>
                </a:cubicBezTo>
                <a:cubicBezTo>
                  <a:pt x="152" y="27"/>
                  <a:pt x="152" y="27"/>
                  <a:pt x="152" y="27"/>
                </a:cubicBezTo>
                <a:close/>
                <a:moveTo>
                  <a:pt x="151" y="27"/>
                </a:moveTo>
                <a:cubicBezTo>
                  <a:pt x="151" y="26"/>
                  <a:pt x="152" y="26"/>
                  <a:pt x="152" y="26"/>
                </a:cubicBezTo>
                <a:cubicBezTo>
                  <a:pt x="152" y="25"/>
                  <a:pt x="151" y="25"/>
                  <a:pt x="151" y="25"/>
                </a:cubicBezTo>
                <a:cubicBezTo>
                  <a:pt x="151" y="25"/>
                  <a:pt x="151" y="25"/>
                  <a:pt x="151" y="25"/>
                </a:cubicBezTo>
                <a:cubicBezTo>
                  <a:pt x="151" y="26"/>
                  <a:pt x="151" y="26"/>
                  <a:pt x="151" y="27"/>
                </a:cubicBezTo>
                <a:close/>
                <a:moveTo>
                  <a:pt x="150" y="31"/>
                </a:moveTo>
                <a:cubicBezTo>
                  <a:pt x="150" y="31"/>
                  <a:pt x="150" y="31"/>
                  <a:pt x="151" y="31"/>
                </a:cubicBezTo>
                <a:cubicBezTo>
                  <a:pt x="151" y="31"/>
                  <a:pt x="151" y="32"/>
                  <a:pt x="151" y="32"/>
                </a:cubicBezTo>
                <a:cubicBezTo>
                  <a:pt x="152" y="32"/>
                  <a:pt x="152" y="32"/>
                  <a:pt x="152" y="31"/>
                </a:cubicBezTo>
                <a:cubicBezTo>
                  <a:pt x="151" y="30"/>
                  <a:pt x="151" y="30"/>
                  <a:pt x="152" y="30"/>
                </a:cubicBezTo>
                <a:cubicBezTo>
                  <a:pt x="152" y="30"/>
                  <a:pt x="152" y="30"/>
                  <a:pt x="152" y="30"/>
                </a:cubicBezTo>
                <a:cubicBezTo>
                  <a:pt x="152" y="29"/>
                  <a:pt x="151" y="29"/>
                  <a:pt x="151" y="30"/>
                </a:cubicBezTo>
                <a:cubicBezTo>
                  <a:pt x="151" y="30"/>
                  <a:pt x="151" y="31"/>
                  <a:pt x="150" y="31"/>
                </a:cubicBezTo>
                <a:close/>
                <a:moveTo>
                  <a:pt x="150" y="20"/>
                </a:moveTo>
                <a:cubicBezTo>
                  <a:pt x="150" y="20"/>
                  <a:pt x="150" y="20"/>
                  <a:pt x="150" y="20"/>
                </a:cubicBezTo>
                <a:cubicBezTo>
                  <a:pt x="150" y="20"/>
                  <a:pt x="150" y="20"/>
                  <a:pt x="150" y="20"/>
                </a:cubicBezTo>
                <a:cubicBezTo>
                  <a:pt x="150" y="20"/>
                  <a:pt x="150" y="20"/>
                  <a:pt x="150" y="20"/>
                </a:cubicBezTo>
                <a:cubicBezTo>
                  <a:pt x="150" y="20"/>
                  <a:pt x="150" y="20"/>
                  <a:pt x="150" y="20"/>
                </a:cubicBezTo>
                <a:close/>
                <a:moveTo>
                  <a:pt x="150" y="25"/>
                </a:moveTo>
                <a:cubicBezTo>
                  <a:pt x="150" y="25"/>
                  <a:pt x="150" y="25"/>
                  <a:pt x="149" y="25"/>
                </a:cubicBezTo>
                <a:cubicBezTo>
                  <a:pt x="149" y="25"/>
                  <a:pt x="149" y="25"/>
                  <a:pt x="149" y="25"/>
                </a:cubicBezTo>
                <a:cubicBezTo>
                  <a:pt x="150" y="25"/>
                  <a:pt x="150" y="25"/>
                  <a:pt x="150" y="25"/>
                </a:cubicBezTo>
                <a:cubicBezTo>
                  <a:pt x="150" y="25"/>
                  <a:pt x="150" y="25"/>
                  <a:pt x="150" y="25"/>
                </a:cubicBezTo>
                <a:close/>
                <a:moveTo>
                  <a:pt x="149" y="22"/>
                </a:moveTo>
                <a:cubicBezTo>
                  <a:pt x="149" y="22"/>
                  <a:pt x="149" y="22"/>
                  <a:pt x="149" y="22"/>
                </a:cubicBezTo>
                <a:cubicBezTo>
                  <a:pt x="150" y="22"/>
                  <a:pt x="150" y="22"/>
                  <a:pt x="150" y="22"/>
                </a:cubicBezTo>
                <a:cubicBezTo>
                  <a:pt x="150" y="22"/>
                  <a:pt x="150" y="22"/>
                  <a:pt x="149" y="22"/>
                </a:cubicBezTo>
                <a:cubicBezTo>
                  <a:pt x="149" y="22"/>
                  <a:pt x="149" y="22"/>
                  <a:pt x="149" y="22"/>
                </a:cubicBezTo>
                <a:close/>
                <a:moveTo>
                  <a:pt x="148" y="24"/>
                </a:moveTo>
                <a:cubicBezTo>
                  <a:pt x="148" y="24"/>
                  <a:pt x="148" y="24"/>
                  <a:pt x="148" y="24"/>
                </a:cubicBezTo>
                <a:cubicBezTo>
                  <a:pt x="148" y="24"/>
                  <a:pt x="148" y="24"/>
                  <a:pt x="148" y="23"/>
                </a:cubicBezTo>
                <a:cubicBezTo>
                  <a:pt x="148" y="23"/>
                  <a:pt x="148" y="23"/>
                  <a:pt x="148" y="23"/>
                </a:cubicBezTo>
                <a:cubicBezTo>
                  <a:pt x="148" y="23"/>
                  <a:pt x="148" y="23"/>
                  <a:pt x="148" y="24"/>
                </a:cubicBezTo>
                <a:close/>
                <a:moveTo>
                  <a:pt x="148" y="25"/>
                </a:moveTo>
                <a:cubicBezTo>
                  <a:pt x="147" y="25"/>
                  <a:pt x="147" y="25"/>
                  <a:pt x="146" y="26"/>
                </a:cubicBezTo>
                <a:cubicBezTo>
                  <a:pt x="146" y="26"/>
                  <a:pt x="147" y="27"/>
                  <a:pt x="147" y="27"/>
                </a:cubicBezTo>
                <a:cubicBezTo>
                  <a:pt x="148" y="27"/>
                  <a:pt x="148" y="27"/>
                  <a:pt x="148" y="27"/>
                </a:cubicBezTo>
                <a:cubicBezTo>
                  <a:pt x="148" y="27"/>
                  <a:pt x="148" y="27"/>
                  <a:pt x="148" y="27"/>
                </a:cubicBezTo>
                <a:cubicBezTo>
                  <a:pt x="147" y="27"/>
                  <a:pt x="146" y="27"/>
                  <a:pt x="146" y="28"/>
                </a:cubicBezTo>
                <a:cubicBezTo>
                  <a:pt x="146" y="28"/>
                  <a:pt x="146" y="28"/>
                  <a:pt x="146" y="28"/>
                </a:cubicBezTo>
                <a:cubicBezTo>
                  <a:pt x="146" y="28"/>
                  <a:pt x="146" y="29"/>
                  <a:pt x="146" y="28"/>
                </a:cubicBezTo>
                <a:cubicBezTo>
                  <a:pt x="147" y="28"/>
                  <a:pt x="148" y="28"/>
                  <a:pt x="149" y="28"/>
                </a:cubicBezTo>
                <a:cubicBezTo>
                  <a:pt x="149" y="28"/>
                  <a:pt x="150" y="29"/>
                  <a:pt x="150" y="29"/>
                </a:cubicBezTo>
                <a:cubicBezTo>
                  <a:pt x="150" y="28"/>
                  <a:pt x="150" y="28"/>
                  <a:pt x="150" y="28"/>
                </a:cubicBezTo>
                <a:cubicBezTo>
                  <a:pt x="149" y="28"/>
                  <a:pt x="150" y="28"/>
                  <a:pt x="150" y="27"/>
                </a:cubicBezTo>
                <a:cubicBezTo>
                  <a:pt x="150" y="27"/>
                  <a:pt x="150" y="27"/>
                  <a:pt x="150" y="26"/>
                </a:cubicBezTo>
                <a:cubicBezTo>
                  <a:pt x="150" y="26"/>
                  <a:pt x="150" y="26"/>
                  <a:pt x="149" y="26"/>
                </a:cubicBezTo>
                <a:cubicBezTo>
                  <a:pt x="149" y="26"/>
                  <a:pt x="149" y="25"/>
                  <a:pt x="149" y="25"/>
                </a:cubicBezTo>
                <a:cubicBezTo>
                  <a:pt x="149" y="25"/>
                  <a:pt x="148" y="26"/>
                  <a:pt x="148" y="25"/>
                </a:cubicBezTo>
                <a:close/>
                <a:moveTo>
                  <a:pt x="146" y="20"/>
                </a:moveTo>
                <a:cubicBezTo>
                  <a:pt x="146" y="20"/>
                  <a:pt x="146" y="20"/>
                  <a:pt x="146" y="20"/>
                </a:cubicBezTo>
                <a:cubicBezTo>
                  <a:pt x="146" y="20"/>
                  <a:pt x="146" y="20"/>
                  <a:pt x="146" y="20"/>
                </a:cubicBezTo>
                <a:cubicBezTo>
                  <a:pt x="146" y="20"/>
                  <a:pt x="146" y="20"/>
                  <a:pt x="146" y="20"/>
                </a:cubicBezTo>
                <a:close/>
                <a:moveTo>
                  <a:pt x="145" y="21"/>
                </a:moveTo>
                <a:cubicBezTo>
                  <a:pt x="145" y="21"/>
                  <a:pt x="146" y="21"/>
                  <a:pt x="146" y="21"/>
                </a:cubicBezTo>
                <a:cubicBezTo>
                  <a:pt x="146" y="22"/>
                  <a:pt x="147" y="21"/>
                  <a:pt x="147" y="21"/>
                </a:cubicBezTo>
                <a:cubicBezTo>
                  <a:pt x="147" y="22"/>
                  <a:pt x="147" y="22"/>
                  <a:pt x="147" y="22"/>
                </a:cubicBezTo>
                <a:cubicBezTo>
                  <a:pt x="147" y="22"/>
                  <a:pt x="147" y="22"/>
                  <a:pt x="147" y="22"/>
                </a:cubicBezTo>
                <a:cubicBezTo>
                  <a:pt x="147" y="21"/>
                  <a:pt x="148" y="21"/>
                  <a:pt x="148" y="21"/>
                </a:cubicBezTo>
                <a:cubicBezTo>
                  <a:pt x="148" y="21"/>
                  <a:pt x="147" y="21"/>
                  <a:pt x="147" y="21"/>
                </a:cubicBezTo>
                <a:cubicBezTo>
                  <a:pt x="147" y="21"/>
                  <a:pt x="146" y="21"/>
                  <a:pt x="146" y="21"/>
                </a:cubicBezTo>
                <a:cubicBezTo>
                  <a:pt x="146" y="21"/>
                  <a:pt x="145" y="20"/>
                  <a:pt x="145" y="21"/>
                </a:cubicBezTo>
                <a:close/>
                <a:moveTo>
                  <a:pt x="144" y="26"/>
                </a:moveTo>
                <a:cubicBezTo>
                  <a:pt x="144" y="26"/>
                  <a:pt x="144" y="26"/>
                  <a:pt x="145" y="26"/>
                </a:cubicBezTo>
                <a:cubicBezTo>
                  <a:pt x="145" y="26"/>
                  <a:pt x="145" y="26"/>
                  <a:pt x="145" y="25"/>
                </a:cubicBezTo>
                <a:cubicBezTo>
                  <a:pt x="144" y="25"/>
                  <a:pt x="143" y="25"/>
                  <a:pt x="144" y="26"/>
                </a:cubicBezTo>
                <a:close/>
                <a:moveTo>
                  <a:pt x="143" y="37"/>
                </a:moveTo>
                <a:cubicBezTo>
                  <a:pt x="143" y="38"/>
                  <a:pt x="143" y="38"/>
                  <a:pt x="144" y="38"/>
                </a:cubicBezTo>
                <a:cubicBezTo>
                  <a:pt x="144" y="38"/>
                  <a:pt x="144" y="38"/>
                  <a:pt x="144" y="38"/>
                </a:cubicBezTo>
                <a:cubicBezTo>
                  <a:pt x="144" y="37"/>
                  <a:pt x="144" y="37"/>
                  <a:pt x="144" y="37"/>
                </a:cubicBezTo>
                <a:cubicBezTo>
                  <a:pt x="143" y="37"/>
                  <a:pt x="143" y="37"/>
                  <a:pt x="143" y="37"/>
                </a:cubicBezTo>
                <a:close/>
                <a:moveTo>
                  <a:pt x="142" y="40"/>
                </a:moveTo>
                <a:cubicBezTo>
                  <a:pt x="141" y="40"/>
                  <a:pt x="141" y="40"/>
                  <a:pt x="141" y="39"/>
                </a:cubicBezTo>
                <a:cubicBezTo>
                  <a:pt x="140" y="39"/>
                  <a:pt x="139" y="40"/>
                  <a:pt x="139" y="40"/>
                </a:cubicBezTo>
                <a:cubicBezTo>
                  <a:pt x="139" y="40"/>
                  <a:pt x="138" y="40"/>
                  <a:pt x="138" y="40"/>
                </a:cubicBezTo>
                <a:cubicBezTo>
                  <a:pt x="139" y="40"/>
                  <a:pt x="139" y="41"/>
                  <a:pt x="139" y="41"/>
                </a:cubicBezTo>
                <a:cubicBezTo>
                  <a:pt x="141" y="41"/>
                  <a:pt x="142" y="41"/>
                  <a:pt x="143" y="40"/>
                </a:cubicBezTo>
                <a:cubicBezTo>
                  <a:pt x="143" y="40"/>
                  <a:pt x="143" y="40"/>
                  <a:pt x="143" y="40"/>
                </a:cubicBezTo>
                <a:cubicBezTo>
                  <a:pt x="143" y="39"/>
                  <a:pt x="142" y="39"/>
                  <a:pt x="142" y="40"/>
                </a:cubicBezTo>
                <a:close/>
                <a:moveTo>
                  <a:pt x="141" y="39"/>
                </a:moveTo>
                <a:cubicBezTo>
                  <a:pt x="141" y="39"/>
                  <a:pt x="141" y="39"/>
                  <a:pt x="141" y="39"/>
                </a:cubicBezTo>
                <a:cubicBezTo>
                  <a:pt x="142" y="39"/>
                  <a:pt x="142" y="39"/>
                  <a:pt x="142" y="38"/>
                </a:cubicBezTo>
                <a:cubicBezTo>
                  <a:pt x="142" y="38"/>
                  <a:pt x="141" y="38"/>
                  <a:pt x="141" y="38"/>
                </a:cubicBezTo>
                <a:cubicBezTo>
                  <a:pt x="141" y="38"/>
                  <a:pt x="141" y="39"/>
                  <a:pt x="141" y="39"/>
                </a:cubicBezTo>
                <a:close/>
                <a:moveTo>
                  <a:pt x="142" y="36"/>
                </a:moveTo>
                <a:cubicBezTo>
                  <a:pt x="142" y="36"/>
                  <a:pt x="142" y="36"/>
                  <a:pt x="142" y="36"/>
                </a:cubicBezTo>
                <a:cubicBezTo>
                  <a:pt x="142" y="36"/>
                  <a:pt x="142" y="35"/>
                  <a:pt x="141" y="35"/>
                </a:cubicBezTo>
                <a:cubicBezTo>
                  <a:pt x="141" y="36"/>
                  <a:pt x="141" y="36"/>
                  <a:pt x="141" y="36"/>
                </a:cubicBezTo>
                <a:cubicBezTo>
                  <a:pt x="141" y="36"/>
                  <a:pt x="141" y="36"/>
                  <a:pt x="142" y="36"/>
                </a:cubicBezTo>
                <a:close/>
                <a:moveTo>
                  <a:pt x="142" y="19"/>
                </a:moveTo>
                <a:cubicBezTo>
                  <a:pt x="142" y="19"/>
                  <a:pt x="142" y="19"/>
                  <a:pt x="142" y="19"/>
                </a:cubicBezTo>
                <a:cubicBezTo>
                  <a:pt x="142" y="19"/>
                  <a:pt x="142" y="19"/>
                  <a:pt x="143" y="19"/>
                </a:cubicBezTo>
                <a:cubicBezTo>
                  <a:pt x="142" y="19"/>
                  <a:pt x="142" y="19"/>
                  <a:pt x="142" y="19"/>
                </a:cubicBezTo>
                <a:cubicBezTo>
                  <a:pt x="142" y="19"/>
                  <a:pt x="142" y="19"/>
                  <a:pt x="142" y="19"/>
                </a:cubicBezTo>
                <a:close/>
                <a:moveTo>
                  <a:pt x="142" y="28"/>
                </a:moveTo>
                <a:cubicBezTo>
                  <a:pt x="142" y="28"/>
                  <a:pt x="142" y="28"/>
                  <a:pt x="142" y="28"/>
                </a:cubicBezTo>
                <a:cubicBezTo>
                  <a:pt x="142" y="28"/>
                  <a:pt x="142" y="28"/>
                  <a:pt x="142" y="27"/>
                </a:cubicBezTo>
                <a:cubicBezTo>
                  <a:pt x="142" y="28"/>
                  <a:pt x="142" y="28"/>
                  <a:pt x="142" y="28"/>
                </a:cubicBezTo>
                <a:close/>
                <a:moveTo>
                  <a:pt x="141" y="28"/>
                </a:moveTo>
                <a:cubicBezTo>
                  <a:pt x="141" y="28"/>
                  <a:pt x="140" y="28"/>
                  <a:pt x="140" y="28"/>
                </a:cubicBezTo>
                <a:cubicBezTo>
                  <a:pt x="139" y="28"/>
                  <a:pt x="139" y="28"/>
                  <a:pt x="138" y="28"/>
                </a:cubicBezTo>
                <a:cubicBezTo>
                  <a:pt x="139" y="29"/>
                  <a:pt x="139" y="29"/>
                  <a:pt x="139" y="29"/>
                </a:cubicBezTo>
                <a:cubicBezTo>
                  <a:pt x="140" y="29"/>
                  <a:pt x="140" y="29"/>
                  <a:pt x="140" y="29"/>
                </a:cubicBezTo>
                <a:cubicBezTo>
                  <a:pt x="140" y="29"/>
                  <a:pt x="141" y="29"/>
                  <a:pt x="141" y="29"/>
                </a:cubicBezTo>
                <a:cubicBezTo>
                  <a:pt x="142" y="28"/>
                  <a:pt x="142" y="28"/>
                  <a:pt x="142" y="28"/>
                </a:cubicBezTo>
                <a:cubicBezTo>
                  <a:pt x="142" y="28"/>
                  <a:pt x="142" y="28"/>
                  <a:pt x="141" y="28"/>
                </a:cubicBezTo>
                <a:close/>
                <a:moveTo>
                  <a:pt x="140" y="26"/>
                </a:moveTo>
                <a:cubicBezTo>
                  <a:pt x="140" y="27"/>
                  <a:pt x="140" y="27"/>
                  <a:pt x="140" y="27"/>
                </a:cubicBezTo>
                <a:cubicBezTo>
                  <a:pt x="140" y="26"/>
                  <a:pt x="140" y="26"/>
                  <a:pt x="140" y="26"/>
                </a:cubicBezTo>
                <a:cubicBezTo>
                  <a:pt x="140" y="26"/>
                  <a:pt x="140" y="26"/>
                  <a:pt x="140" y="26"/>
                </a:cubicBezTo>
                <a:cubicBezTo>
                  <a:pt x="140" y="26"/>
                  <a:pt x="140" y="26"/>
                  <a:pt x="140" y="26"/>
                </a:cubicBezTo>
                <a:close/>
                <a:moveTo>
                  <a:pt x="140" y="26"/>
                </a:moveTo>
                <a:cubicBezTo>
                  <a:pt x="140" y="26"/>
                  <a:pt x="141" y="26"/>
                  <a:pt x="141" y="26"/>
                </a:cubicBezTo>
                <a:cubicBezTo>
                  <a:pt x="141" y="26"/>
                  <a:pt x="140" y="26"/>
                  <a:pt x="140" y="25"/>
                </a:cubicBezTo>
                <a:cubicBezTo>
                  <a:pt x="140" y="26"/>
                  <a:pt x="140" y="26"/>
                  <a:pt x="140" y="26"/>
                </a:cubicBezTo>
                <a:cubicBezTo>
                  <a:pt x="140" y="26"/>
                  <a:pt x="140" y="26"/>
                  <a:pt x="140" y="26"/>
                </a:cubicBezTo>
                <a:cubicBezTo>
                  <a:pt x="140" y="26"/>
                  <a:pt x="140" y="26"/>
                  <a:pt x="140" y="26"/>
                </a:cubicBezTo>
                <a:close/>
                <a:moveTo>
                  <a:pt x="139" y="22"/>
                </a:moveTo>
                <a:cubicBezTo>
                  <a:pt x="139" y="23"/>
                  <a:pt x="139" y="23"/>
                  <a:pt x="140" y="23"/>
                </a:cubicBezTo>
                <a:cubicBezTo>
                  <a:pt x="140" y="23"/>
                  <a:pt x="141" y="23"/>
                  <a:pt x="141" y="22"/>
                </a:cubicBezTo>
                <a:cubicBezTo>
                  <a:pt x="141" y="22"/>
                  <a:pt x="140" y="22"/>
                  <a:pt x="140" y="22"/>
                </a:cubicBezTo>
                <a:cubicBezTo>
                  <a:pt x="140" y="22"/>
                  <a:pt x="139" y="22"/>
                  <a:pt x="139" y="22"/>
                </a:cubicBezTo>
                <a:cubicBezTo>
                  <a:pt x="139" y="22"/>
                  <a:pt x="139" y="22"/>
                  <a:pt x="139" y="22"/>
                </a:cubicBezTo>
                <a:cubicBezTo>
                  <a:pt x="138" y="22"/>
                  <a:pt x="139" y="22"/>
                  <a:pt x="139" y="22"/>
                </a:cubicBezTo>
                <a:close/>
                <a:moveTo>
                  <a:pt x="138" y="26"/>
                </a:moveTo>
                <a:cubicBezTo>
                  <a:pt x="138" y="27"/>
                  <a:pt x="138" y="27"/>
                  <a:pt x="138" y="27"/>
                </a:cubicBezTo>
                <a:cubicBezTo>
                  <a:pt x="139" y="27"/>
                  <a:pt x="139" y="26"/>
                  <a:pt x="139" y="26"/>
                </a:cubicBezTo>
                <a:cubicBezTo>
                  <a:pt x="139" y="26"/>
                  <a:pt x="139" y="26"/>
                  <a:pt x="139" y="26"/>
                </a:cubicBezTo>
                <a:cubicBezTo>
                  <a:pt x="138" y="26"/>
                  <a:pt x="138" y="26"/>
                  <a:pt x="138" y="26"/>
                </a:cubicBezTo>
                <a:close/>
                <a:moveTo>
                  <a:pt x="137" y="31"/>
                </a:moveTo>
                <a:cubicBezTo>
                  <a:pt x="136" y="31"/>
                  <a:pt x="136" y="31"/>
                  <a:pt x="136" y="32"/>
                </a:cubicBezTo>
                <a:cubicBezTo>
                  <a:pt x="135" y="32"/>
                  <a:pt x="135" y="32"/>
                  <a:pt x="135" y="33"/>
                </a:cubicBezTo>
                <a:cubicBezTo>
                  <a:pt x="135" y="33"/>
                  <a:pt x="135" y="33"/>
                  <a:pt x="136" y="33"/>
                </a:cubicBezTo>
                <a:cubicBezTo>
                  <a:pt x="136" y="33"/>
                  <a:pt x="136" y="33"/>
                  <a:pt x="136" y="33"/>
                </a:cubicBezTo>
                <a:cubicBezTo>
                  <a:pt x="137" y="33"/>
                  <a:pt x="137" y="33"/>
                  <a:pt x="137" y="32"/>
                </a:cubicBezTo>
                <a:cubicBezTo>
                  <a:pt x="137" y="32"/>
                  <a:pt x="138" y="31"/>
                  <a:pt x="137" y="31"/>
                </a:cubicBezTo>
                <a:close/>
                <a:moveTo>
                  <a:pt x="135" y="27"/>
                </a:moveTo>
                <a:cubicBezTo>
                  <a:pt x="135" y="27"/>
                  <a:pt x="136" y="27"/>
                  <a:pt x="136" y="27"/>
                </a:cubicBezTo>
                <a:cubicBezTo>
                  <a:pt x="136" y="27"/>
                  <a:pt x="135" y="26"/>
                  <a:pt x="135" y="26"/>
                </a:cubicBezTo>
                <a:cubicBezTo>
                  <a:pt x="135" y="26"/>
                  <a:pt x="135" y="27"/>
                  <a:pt x="135" y="27"/>
                </a:cubicBezTo>
                <a:cubicBezTo>
                  <a:pt x="135" y="27"/>
                  <a:pt x="135" y="27"/>
                  <a:pt x="135" y="27"/>
                </a:cubicBezTo>
                <a:close/>
                <a:moveTo>
                  <a:pt x="137" y="30"/>
                </a:moveTo>
                <a:cubicBezTo>
                  <a:pt x="137" y="30"/>
                  <a:pt x="137" y="29"/>
                  <a:pt x="137" y="29"/>
                </a:cubicBezTo>
                <a:cubicBezTo>
                  <a:pt x="137" y="29"/>
                  <a:pt x="137" y="30"/>
                  <a:pt x="136" y="30"/>
                </a:cubicBezTo>
                <a:cubicBezTo>
                  <a:pt x="137" y="30"/>
                  <a:pt x="137" y="30"/>
                  <a:pt x="137" y="30"/>
                </a:cubicBezTo>
                <a:close/>
                <a:moveTo>
                  <a:pt x="136" y="17"/>
                </a:moveTo>
                <a:cubicBezTo>
                  <a:pt x="136" y="17"/>
                  <a:pt x="137" y="17"/>
                  <a:pt x="137" y="17"/>
                </a:cubicBezTo>
                <a:cubicBezTo>
                  <a:pt x="137" y="17"/>
                  <a:pt x="137" y="17"/>
                  <a:pt x="137" y="17"/>
                </a:cubicBezTo>
                <a:cubicBezTo>
                  <a:pt x="137" y="17"/>
                  <a:pt x="137" y="17"/>
                  <a:pt x="137" y="17"/>
                </a:cubicBezTo>
                <a:cubicBezTo>
                  <a:pt x="137" y="17"/>
                  <a:pt x="136" y="17"/>
                  <a:pt x="136" y="17"/>
                </a:cubicBezTo>
                <a:close/>
                <a:moveTo>
                  <a:pt x="136" y="20"/>
                </a:moveTo>
                <a:cubicBezTo>
                  <a:pt x="136" y="20"/>
                  <a:pt x="136" y="20"/>
                  <a:pt x="136" y="20"/>
                </a:cubicBezTo>
                <a:cubicBezTo>
                  <a:pt x="137" y="20"/>
                  <a:pt x="137" y="20"/>
                  <a:pt x="137" y="20"/>
                </a:cubicBezTo>
                <a:cubicBezTo>
                  <a:pt x="137" y="20"/>
                  <a:pt x="136" y="20"/>
                  <a:pt x="136" y="20"/>
                </a:cubicBezTo>
                <a:cubicBezTo>
                  <a:pt x="136" y="20"/>
                  <a:pt x="136" y="20"/>
                  <a:pt x="136" y="20"/>
                </a:cubicBezTo>
                <a:close/>
                <a:moveTo>
                  <a:pt x="135" y="20"/>
                </a:moveTo>
                <a:cubicBezTo>
                  <a:pt x="135" y="20"/>
                  <a:pt x="135" y="20"/>
                  <a:pt x="135" y="20"/>
                </a:cubicBezTo>
                <a:cubicBezTo>
                  <a:pt x="135" y="20"/>
                  <a:pt x="135" y="20"/>
                  <a:pt x="136" y="20"/>
                </a:cubicBezTo>
                <a:cubicBezTo>
                  <a:pt x="135" y="20"/>
                  <a:pt x="135" y="20"/>
                  <a:pt x="135" y="20"/>
                </a:cubicBezTo>
                <a:cubicBezTo>
                  <a:pt x="135" y="20"/>
                  <a:pt x="135" y="20"/>
                  <a:pt x="135" y="20"/>
                </a:cubicBezTo>
                <a:close/>
                <a:moveTo>
                  <a:pt x="135" y="22"/>
                </a:moveTo>
                <a:cubicBezTo>
                  <a:pt x="135" y="22"/>
                  <a:pt x="135" y="23"/>
                  <a:pt x="135" y="23"/>
                </a:cubicBezTo>
                <a:cubicBezTo>
                  <a:pt x="135" y="23"/>
                  <a:pt x="135" y="23"/>
                  <a:pt x="136" y="23"/>
                </a:cubicBezTo>
                <a:cubicBezTo>
                  <a:pt x="136" y="23"/>
                  <a:pt x="136" y="23"/>
                  <a:pt x="137" y="23"/>
                </a:cubicBezTo>
                <a:cubicBezTo>
                  <a:pt x="136" y="22"/>
                  <a:pt x="136" y="22"/>
                  <a:pt x="136" y="22"/>
                </a:cubicBezTo>
                <a:cubicBezTo>
                  <a:pt x="136" y="22"/>
                  <a:pt x="135" y="22"/>
                  <a:pt x="135" y="22"/>
                </a:cubicBezTo>
                <a:cubicBezTo>
                  <a:pt x="135" y="22"/>
                  <a:pt x="135" y="22"/>
                  <a:pt x="135" y="22"/>
                </a:cubicBezTo>
                <a:close/>
                <a:moveTo>
                  <a:pt x="133" y="24"/>
                </a:moveTo>
                <a:cubicBezTo>
                  <a:pt x="133" y="23"/>
                  <a:pt x="133" y="24"/>
                  <a:pt x="133" y="24"/>
                </a:cubicBezTo>
                <a:cubicBezTo>
                  <a:pt x="133" y="24"/>
                  <a:pt x="133" y="24"/>
                  <a:pt x="133" y="24"/>
                </a:cubicBezTo>
                <a:cubicBezTo>
                  <a:pt x="133" y="25"/>
                  <a:pt x="134" y="25"/>
                  <a:pt x="135" y="24"/>
                </a:cubicBezTo>
                <a:cubicBezTo>
                  <a:pt x="135" y="24"/>
                  <a:pt x="135" y="24"/>
                  <a:pt x="135" y="24"/>
                </a:cubicBezTo>
                <a:cubicBezTo>
                  <a:pt x="135" y="24"/>
                  <a:pt x="135" y="24"/>
                  <a:pt x="135" y="24"/>
                </a:cubicBezTo>
                <a:cubicBezTo>
                  <a:pt x="134" y="24"/>
                  <a:pt x="133" y="24"/>
                  <a:pt x="133" y="24"/>
                </a:cubicBezTo>
                <a:close/>
                <a:moveTo>
                  <a:pt x="132" y="20"/>
                </a:moveTo>
                <a:cubicBezTo>
                  <a:pt x="132" y="20"/>
                  <a:pt x="132" y="20"/>
                  <a:pt x="132" y="20"/>
                </a:cubicBezTo>
                <a:cubicBezTo>
                  <a:pt x="133" y="20"/>
                  <a:pt x="133" y="21"/>
                  <a:pt x="133" y="21"/>
                </a:cubicBezTo>
                <a:cubicBezTo>
                  <a:pt x="133" y="21"/>
                  <a:pt x="133" y="21"/>
                  <a:pt x="134" y="21"/>
                </a:cubicBezTo>
                <a:cubicBezTo>
                  <a:pt x="133" y="20"/>
                  <a:pt x="133" y="20"/>
                  <a:pt x="133" y="20"/>
                </a:cubicBezTo>
                <a:cubicBezTo>
                  <a:pt x="133" y="20"/>
                  <a:pt x="133" y="20"/>
                  <a:pt x="133" y="20"/>
                </a:cubicBezTo>
                <a:cubicBezTo>
                  <a:pt x="132" y="20"/>
                  <a:pt x="132" y="20"/>
                  <a:pt x="132" y="20"/>
                </a:cubicBezTo>
                <a:close/>
                <a:moveTo>
                  <a:pt x="132" y="23"/>
                </a:moveTo>
                <a:cubicBezTo>
                  <a:pt x="132" y="23"/>
                  <a:pt x="132" y="23"/>
                  <a:pt x="132" y="23"/>
                </a:cubicBezTo>
                <a:cubicBezTo>
                  <a:pt x="132" y="23"/>
                  <a:pt x="132" y="23"/>
                  <a:pt x="132" y="23"/>
                </a:cubicBezTo>
                <a:cubicBezTo>
                  <a:pt x="132" y="23"/>
                  <a:pt x="132" y="23"/>
                  <a:pt x="132" y="23"/>
                </a:cubicBezTo>
                <a:close/>
                <a:moveTo>
                  <a:pt x="130" y="25"/>
                </a:moveTo>
                <a:cubicBezTo>
                  <a:pt x="131" y="25"/>
                  <a:pt x="131" y="25"/>
                  <a:pt x="132" y="25"/>
                </a:cubicBezTo>
                <a:cubicBezTo>
                  <a:pt x="132" y="25"/>
                  <a:pt x="132" y="25"/>
                  <a:pt x="132" y="25"/>
                </a:cubicBezTo>
                <a:cubicBezTo>
                  <a:pt x="132" y="25"/>
                  <a:pt x="131" y="25"/>
                  <a:pt x="132" y="24"/>
                </a:cubicBezTo>
                <a:cubicBezTo>
                  <a:pt x="131" y="24"/>
                  <a:pt x="131" y="24"/>
                  <a:pt x="131" y="24"/>
                </a:cubicBezTo>
                <a:cubicBezTo>
                  <a:pt x="131" y="24"/>
                  <a:pt x="131" y="24"/>
                  <a:pt x="130" y="25"/>
                </a:cubicBezTo>
                <a:cubicBezTo>
                  <a:pt x="130" y="25"/>
                  <a:pt x="130" y="25"/>
                  <a:pt x="130" y="25"/>
                </a:cubicBezTo>
                <a:close/>
                <a:moveTo>
                  <a:pt x="130" y="28"/>
                </a:moveTo>
                <a:cubicBezTo>
                  <a:pt x="130" y="28"/>
                  <a:pt x="130" y="28"/>
                  <a:pt x="130" y="28"/>
                </a:cubicBezTo>
                <a:cubicBezTo>
                  <a:pt x="131" y="27"/>
                  <a:pt x="131" y="27"/>
                  <a:pt x="131" y="27"/>
                </a:cubicBezTo>
                <a:cubicBezTo>
                  <a:pt x="131" y="27"/>
                  <a:pt x="131" y="27"/>
                  <a:pt x="131" y="27"/>
                </a:cubicBezTo>
                <a:cubicBezTo>
                  <a:pt x="131" y="27"/>
                  <a:pt x="130" y="27"/>
                  <a:pt x="130" y="27"/>
                </a:cubicBezTo>
                <a:cubicBezTo>
                  <a:pt x="130" y="27"/>
                  <a:pt x="130" y="27"/>
                  <a:pt x="130" y="28"/>
                </a:cubicBezTo>
                <a:close/>
                <a:moveTo>
                  <a:pt x="130" y="29"/>
                </a:moveTo>
                <a:cubicBezTo>
                  <a:pt x="130" y="29"/>
                  <a:pt x="130" y="29"/>
                  <a:pt x="130" y="29"/>
                </a:cubicBezTo>
                <a:cubicBezTo>
                  <a:pt x="130" y="29"/>
                  <a:pt x="130" y="29"/>
                  <a:pt x="130" y="29"/>
                </a:cubicBezTo>
                <a:cubicBezTo>
                  <a:pt x="130" y="29"/>
                  <a:pt x="130" y="28"/>
                  <a:pt x="130" y="29"/>
                </a:cubicBezTo>
                <a:close/>
                <a:moveTo>
                  <a:pt x="130" y="31"/>
                </a:moveTo>
                <a:cubicBezTo>
                  <a:pt x="130" y="31"/>
                  <a:pt x="130" y="31"/>
                  <a:pt x="130" y="31"/>
                </a:cubicBezTo>
                <a:cubicBezTo>
                  <a:pt x="130" y="31"/>
                  <a:pt x="130" y="31"/>
                  <a:pt x="130" y="31"/>
                </a:cubicBezTo>
                <a:cubicBezTo>
                  <a:pt x="130" y="31"/>
                  <a:pt x="130" y="31"/>
                  <a:pt x="130" y="31"/>
                </a:cubicBezTo>
                <a:cubicBezTo>
                  <a:pt x="130" y="31"/>
                  <a:pt x="130" y="31"/>
                  <a:pt x="130" y="31"/>
                </a:cubicBezTo>
                <a:close/>
                <a:moveTo>
                  <a:pt x="130" y="34"/>
                </a:moveTo>
                <a:cubicBezTo>
                  <a:pt x="130" y="34"/>
                  <a:pt x="130" y="34"/>
                  <a:pt x="130" y="34"/>
                </a:cubicBezTo>
                <a:cubicBezTo>
                  <a:pt x="130" y="34"/>
                  <a:pt x="130" y="34"/>
                  <a:pt x="130" y="34"/>
                </a:cubicBezTo>
                <a:cubicBezTo>
                  <a:pt x="130" y="34"/>
                  <a:pt x="130" y="34"/>
                  <a:pt x="130" y="34"/>
                </a:cubicBezTo>
                <a:cubicBezTo>
                  <a:pt x="130" y="34"/>
                  <a:pt x="130" y="34"/>
                  <a:pt x="130" y="34"/>
                </a:cubicBezTo>
                <a:close/>
                <a:moveTo>
                  <a:pt x="130" y="211"/>
                </a:moveTo>
                <a:cubicBezTo>
                  <a:pt x="130" y="211"/>
                  <a:pt x="130" y="211"/>
                  <a:pt x="130" y="211"/>
                </a:cubicBezTo>
                <a:cubicBezTo>
                  <a:pt x="130" y="211"/>
                  <a:pt x="130" y="211"/>
                  <a:pt x="131" y="211"/>
                </a:cubicBezTo>
                <a:cubicBezTo>
                  <a:pt x="131" y="210"/>
                  <a:pt x="131" y="210"/>
                  <a:pt x="131" y="210"/>
                </a:cubicBezTo>
                <a:cubicBezTo>
                  <a:pt x="131" y="210"/>
                  <a:pt x="131" y="210"/>
                  <a:pt x="131" y="210"/>
                </a:cubicBezTo>
                <a:cubicBezTo>
                  <a:pt x="131" y="210"/>
                  <a:pt x="131" y="210"/>
                  <a:pt x="131" y="210"/>
                </a:cubicBezTo>
                <a:cubicBezTo>
                  <a:pt x="130" y="210"/>
                  <a:pt x="130" y="210"/>
                  <a:pt x="130" y="211"/>
                </a:cubicBezTo>
                <a:close/>
                <a:moveTo>
                  <a:pt x="129" y="46"/>
                </a:moveTo>
                <a:cubicBezTo>
                  <a:pt x="129" y="46"/>
                  <a:pt x="129" y="46"/>
                  <a:pt x="129" y="47"/>
                </a:cubicBezTo>
                <a:cubicBezTo>
                  <a:pt x="129" y="46"/>
                  <a:pt x="130" y="46"/>
                  <a:pt x="130" y="46"/>
                </a:cubicBezTo>
                <a:cubicBezTo>
                  <a:pt x="130" y="46"/>
                  <a:pt x="129" y="46"/>
                  <a:pt x="129" y="46"/>
                </a:cubicBezTo>
                <a:cubicBezTo>
                  <a:pt x="129" y="46"/>
                  <a:pt x="129" y="46"/>
                  <a:pt x="129" y="46"/>
                </a:cubicBezTo>
                <a:close/>
                <a:moveTo>
                  <a:pt x="129" y="60"/>
                </a:moveTo>
                <a:cubicBezTo>
                  <a:pt x="129" y="60"/>
                  <a:pt x="129" y="61"/>
                  <a:pt x="129" y="61"/>
                </a:cubicBezTo>
                <a:cubicBezTo>
                  <a:pt x="129" y="61"/>
                  <a:pt x="129" y="61"/>
                  <a:pt x="129" y="61"/>
                </a:cubicBezTo>
                <a:cubicBezTo>
                  <a:pt x="129" y="61"/>
                  <a:pt x="130" y="61"/>
                  <a:pt x="130" y="61"/>
                </a:cubicBezTo>
                <a:cubicBezTo>
                  <a:pt x="129" y="60"/>
                  <a:pt x="129" y="60"/>
                  <a:pt x="129" y="60"/>
                </a:cubicBezTo>
                <a:close/>
                <a:moveTo>
                  <a:pt x="129" y="35"/>
                </a:moveTo>
                <a:cubicBezTo>
                  <a:pt x="129" y="35"/>
                  <a:pt x="129" y="35"/>
                  <a:pt x="129" y="35"/>
                </a:cubicBezTo>
                <a:cubicBezTo>
                  <a:pt x="129" y="35"/>
                  <a:pt x="129" y="35"/>
                  <a:pt x="129" y="35"/>
                </a:cubicBezTo>
                <a:cubicBezTo>
                  <a:pt x="129" y="35"/>
                  <a:pt x="129" y="35"/>
                  <a:pt x="129" y="35"/>
                </a:cubicBezTo>
                <a:cubicBezTo>
                  <a:pt x="129" y="35"/>
                  <a:pt x="129" y="35"/>
                  <a:pt x="129" y="35"/>
                </a:cubicBezTo>
                <a:close/>
                <a:moveTo>
                  <a:pt x="128" y="59"/>
                </a:moveTo>
                <a:cubicBezTo>
                  <a:pt x="127" y="59"/>
                  <a:pt x="127" y="59"/>
                  <a:pt x="127" y="59"/>
                </a:cubicBezTo>
                <a:cubicBezTo>
                  <a:pt x="127" y="59"/>
                  <a:pt x="127" y="59"/>
                  <a:pt x="127" y="59"/>
                </a:cubicBezTo>
                <a:cubicBezTo>
                  <a:pt x="127" y="59"/>
                  <a:pt x="127" y="59"/>
                  <a:pt x="127" y="59"/>
                </a:cubicBezTo>
                <a:cubicBezTo>
                  <a:pt x="127" y="59"/>
                  <a:pt x="127" y="59"/>
                  <a:pt x="127" y="59"/>
                </a:cubicBezTo>
                <a:cubicBezTo>
                  <a:pt x="128" y="59"/>
                  <a:pt x="128" y="59"/>
                  <a:pt x="128" y="59"/>
                </a:cubicBezTo>
                <a:cubicBezTo>
                  <a:pt x="128" y="59"/>
                  <a:pt x="129" y="59"/>
                  <a:pt x="129" y="59"/>
                </a:cubicBezTo>
                <a:cubicBezTo>
                  <a:pt x="129" y="59"/>
                  <a:pt x="129" y="59"/>
                  <a:pt x="129" y="58"/>
                </a:cubicBezTo>
                <a:cubicBezTo>
                  <a:pt x="128" y="58"/>
                  <a:pt x="128" y="58"/>
                  <a:pt x="128" y="59"/>
                </a:cubicBezTo>
                <a:close/>
                <a:moveTo>
                  <a:pt x="128" y="143"/>
                </a:moveTo>
                <a:cubicBezTo>
                  <a:pt x="128" y="143"/>
                  <a:pt x="128" y="143"/>
                  <a:pt x="128" y="143"/>
                </a:cubicBezTo>
                <a:cubicBezTo>
                  <a:pt x="128" y="143"/>
                  <a:pt x="128" y="144"/>
                  <a:pt x="128" y="144"/>
                </a:cubicBezTo>
                <a:cubicBezTo>
                  <a:pt x="128" y="144"/>
                  <a:pt x="128" y="143"/>
                  <a:pt x="128" y="143"/>
                </a:cubicBezTo>
                <a:cubicBezTo>
                  <a:pt x="128" y="143"/>
                  <a:pt x="128" y="143"/>
                  <a:pt x="128" y="143"/>
                </a:cubicBezTo>
                <a:close/>
                <a:moveTo>
                  <a:pt x="126" y="205"/>
                </a:moveTo>
                <a:cubicBezTo>
                  <a:pt x="126" y="205"/>
                  <a:pt x="126" y="205"/>
                  <a:pt x="125" y="205"/>
                </a:cubicBezTo>
                <a:cubicBezTo>
                  <a:pt x="125" y="205"/>
                  <a:pt x="125" y="205"/>
                  <a:pt x="125" y="205"/>
                </a:cubicBezTo>
                <a:cubicBezTo>
                  <a:pt x="125" y="205"/>
                  <a:pt x="125" y="205"/>
                  <a:pt x="125" y="205"/>
                </a:cubicBezTo>
                <a:cubicBezTo>
                  <a:pt x="125" y="205"/>
                  <a:pt x="126" y="205"/>
                  <a:pt x="126" y="205"/>
                </a:cubicBezTo>
                <a:close/>
                <a:moveTo>
                  <a:pt x="125" y="208"/>
                </a:moveTo>
                <a:cubicBezTo>
                  <a:pt x="125" y="208"/>
                  <a:pt x="125" y="208"/>
                  <a:pt x="125" y="208"/>
                </a:cubicBezTo>
                <a:cubicBezTo>
                  <a:pt x="125" y="208"/>
                  <a:pt x="125" y="209"/>
                  <a:pt x="125" y="209"/>
                </a:cubicBezTo>
                <a:cubicBezTo>
                  <a:pt x="125" y="209"/>
                  <a:pt x="125" y="209"/>
                  <a:pt x="126" y="208"/>
                </a:cubicBezTo>
                <a:cubicBezTo>
                  <a:pt x="125" y="208"/>
                  <a:pt x="125" y="208"/>
                  <a:pt x="125" y="208"/>
                </a:cubicBezTo>
                <a:close/>
                <a:moveTo>
                  <a:pt x="126" y="60"/>
                </a:moveTo>
                <a:cubicBezTo>
                  <a:pt x="126" y="59"/>
                  <a:pt x="126" y="59"/>
                  <a:pt x="126" y="59"/>
                </a:cubicBezTo>
                <a:cubicBezTo>
                  <a:pt x="125" y="59"/>
                  <a:pt x="125" y="59"/>
                  <a:pt x="125" y="59"/>
                </a:cubicBezTo>
                <a:cubicBezTo>
                  <a:pt x="125" y="60"/>
                  <a:pt x="125" y="60"/>
                  <a:pt x="125" y="60"/>
                </a:cubicBezTo>
                <a:cubicBezTo>
                  <a:pt x="126" y="60"/>
                  <a:pt x="126" y="60"/>
                  <a:pt x="126" y="60"/>
                </a:cubicBezTo>
                <a:close/>
                <a:moveTo>
                  <a:pt x="125" y="63"/>
                </a:moveTo>
                <a:cubicBezTo>
                  <a:pt x="125" y="63"/>
                  <a:pt x="124" y="63"/>
                  <a:pt x="124" y="63"/>
                </a:cubicBezTo>
                <a:cubicBezTo>
                  <a:pt x="124" y="63"/>
                  <a:pt x="124" y="63"/>
                  <a:pt x="124" y="63"/>
                </a:cubicBezTo>
                <a:cubicBezTo>
                  <a:pt x="124" y="63"/>
                  <a:pt x="124" y="63"/>
                  <a:pt x="124" y="63"/>
                </a:cubicBezTo>
                <a:cubicBezTo>
                  <a:pt x="125" y="63"/>
                  <a:pt x="125" y="63"/>
                  <a:pt x="125" y="63"/>
                </a:cubicBezTo>
                <a:close/>
                <a:moveTo>
                  <a:pt x="124" y="189"/>
                </a:moveTo>
                <a:cubicBezTo>
                  <a:pt x="124" y="190"/>
                  <a:pt x="124" y="190"/>
                  <a:pt x="124" y="190"/>
                </a:cubicBezTo>
                <a:cubicBezTo>
                  <a:pt x="124" y="190"/>
                  <a:pt x="124" y="190"/>
                  <a:pt x="125" y="190"/>
                </a:cubicBezTo>
                <a:cubicBezTo>
                  <a:pt x="125" y="190"/>
                  <a:pt x="124" y="190"/>
                  <a:pt x="124" y="189"/>
                </a:cubicBezTo>
                <a:close/>
                <a:moveTo>
                  <a:pt x="124" y="201"/>
                </a:moveTo>
                <a:cubicBezTo>
                  <a:pt x="124" y="201"/>
                  <a:pt x="124" y="201"/>
                  <a:pt x="124" y="201"/>
                </a:cubicBezTo>
                <a:cubicBezTo>
                  <a:pt x="124" y="201"/>
                  <a:pt x="124" y="201"/>
                  <a:pt x="124" y="201"/>
                </a:cubicBezTo>
                <a:cubicBezTo>
                  <a:pt x="124" y="201"/>
                  <a:pt x="124" y="201"/>
                  <a:pt x="124" y="201"/>
                </a:cubicBezTo>
                <a:cubicBezTo>
                  <a:pt x="124" y="201"/>
                  <a:pt x="124" y="201"/>
                  <a:pt x="124" y="201"/>
                </a:cubicBezTo>
                <a:close/>
                <a:moveTo>
                  <a:pt x="125" y="61"/>
                </a:moveTo>
                <a:cubicBezTo>
                  <a:pt x="125" y="61"/>
                  <a:pt x="125" y="61"/>
                  <a:pt x="125" y="60"/>
                </a:cubicBezTo>
                <a:cubicBezTo>
                  <a:pt x="124" y="60"/>
                  <a:pt x="124" y="60"/>
                  <a:pt x="124" y="60"/>
                </a:cubicBezTo>
                <a:cubicBezTo>
                  <a:pt x="123" y="60"/>
                  <a:pt x="123" y="60"/>
                  <a:pt x="123" y="61"/>
                </a:cubicBezTo>
                <a:cubicBezTo>
                  <a:pt x="123" y="61"/>
                  <a:pt x="123" y="62"/>
                  <a:pt x="123" y="62"/>
                </a:cubicBezTo>
                <a:cubicBezTo>
                  <a:pt x="123" y="62"/>
                  <a:pt x="123" y="61"/>
                  <a:pt x="124" y="61"/>
                </a:cubicBezTo>
                <a:cubicBezTo>
                  <a:pt x="124" y="61"/>
                  <a:pt x="124" y="61"/>
                  <a:pt x="125" y="61"/>
                </a:cubicBezTo>
                <a:cubicBezTo>
                  <a:pt x="125" y="61"/>
                  <a:pt x="125" y="61"/>
                  <a:pt x="125" y="61"/>
                </a:cubicBezTo>
                <a:close/>
                <a:moveTo>
                  <a:pt x="120" y="202"/>
                </a:moveTo>
                <a:cubicBezTo>
                  <a:pt x="120" y="202"/>
                  <a:pt x="120" y="202"/>
                  <a:pt x="120" y="202"/>
                </a:cubicBezTo>
                <a:cubicBezTo>
                  <a:pt x="120" y="202"/>
                  <a:pt x="120" y="202"/>
                  <a:pt x="120" y="202"/>
                </a:cubicBezTo>
                <a:cubicBezTo>
                  <a:pt x="120" y="202"/>
                  <a:pt x="120" y="201"/>
                  <a:pt x="120" y="201"/>
                </a:cubicBezTo>
                <a:cubicBezTo>
                  <a:pt x="120" y="201"/>
                  <a:pt x="120" y="200"/>
                  <a:pt x="120" y="200"/>
                </a:cubicBezTo>
                <a:cubicBezTo>
                  <a:pt x="120" y="200"/>
                  <a:pt x="119" y="200"/>
                  <a:pt x="119" y="200"/>
                </a:cubicBezTo>
                <a:cubicBezTo>
                  <a:pt x="119" y="201"/>
                  <a:pt x="118" y="201"/>
                  <a:pt x="118" y="201"/>
                </a:cubicBezTo>
                <a:cubicBezTo>
                  <a:pt x="118" y="201"/>
                  <a:pt x="117" y="201"/>
                  <a:pt x="117" y="201"/>
                </a:cubicBezTo>
                <a:cubicBezTo>
                  <a:pt x="117" y="201"/>
                  <a:pt x="118" y="201"/>
                  <a:pt x="118" y="201"/>
                </a:cubicBezTo>
                <a:cubicBezTo>
                  <a:pt x="118" y="201"/>
                  <a:pt x="118" y="201"/>
                  <a:pt x="118" y="202"/>
                </a:cubicBezTo>
                <a:cubicBezTo>
                  <a:pt x="119" y="202"/>
                  <a:pt x="119" y="202"/>
                  <a:pt x="119" y="202"/>
                </a:cubicBezTo>
                <a:cubicBezTo>
                  <a:pt x="119" y="202"/>
                  <a:pt x="119" y="201"/>
                  <a:pt x="119" y="201"/>
                </a:cubicBezTo>
                <a:cubicBezTo>
                  <a:pt x="119" y="201"/>
                  <a:pt x="120" y="202"/>
                  <a:pt x="120" y="202"/>
                </a:cubicBezTo>
                <a:close/>
                <a:moveTo>
                  <a:pt x="119" y="213"/>
                </a:moveTo>
                <a:cubicBezTo>
                  <a:pt x="119" y="213"/>
                  <a:pt x="119" y="213"/>
                  <a:pt x="119" y="213"/>
                </a:cubicBezTo>
                <a:cubicBezTo>
                  <a:pt x="119" y="213"/>
                  <a:pt x="119" y="213"/>
                  <a:pt x="119" y="213"/>
                </a:cubicBezTo>
                <a:cubicBezTo>
                  <a:pt x="119" y="213"/>
                  <a:pt x="119" y="213"/>
                  <a:pt x="119" y="213"/>
                </a:cubicBezTo>
                <a:cubicBezTo>
                  <a:pt x="119" y="213"/>
                  <a:pt x="119" y="213"/>
                  <a:pt x="119" y="213"/>
                </a:cubicBezTo>
                <a:close/>
                <a:moveTo>
                  <a:pt x="119" y="213"/>
                </a:moveTo>
                <a:cubicBezTo>
                  <a:pt x="119" y="213"/>
                  <a:pt x="119" y="213"/>
                  <a:pt x="119" y="213"/>
                </a:cubicBezTo>
                <a:cubicBezTo>
                  <a:pt x="119" y="213"/>
                  <a:pt x="119" y="213"/>
                  <a:pt x="119" y="213"/>
                </a:cubicBezTo>
                <a:cubicBezTo>
                  <a:pt x="119" y="213"/>
                  <a:pt x="119" y="213"/>
                  <a:pt x="119" y="213"/>
                </a:cubicBezTo>
                <a:close/>
                <a:moveTo>
                  <a:pt x="119" y="55"/>
                </a:moveTo>
                <a:cubicBezTo>
                  <a:pt x="119" y="55"/>
                  <a:pt x="119" y="55"/>
                  <a:pt x="119" y="56"/>
                </a:cubicBezTo>
                <a:cubicBezTo>
                  <a:pt x="119" y="56"/>
                  <a:pt x="119" y="56"/>
                  <a:pt x="119" y="56"/>
                </a:cubicBezTo>
                <a:cubicBezTo>
                  <a:pt x="119" y="56"/>
                  <a:pt x="119" y="56"/>
                  <a:pt x="120" y="56"/>
                </a:cubicBezTo>
                <a:cubicBezTo>
                  <a:pt x="119" y="55"/>
                  <a:pt x="119" y="55"/>
                  <a:pt x="119" y="55"/>
                </a:cubicBezTo>
                <a:close/>
                <a:moveTo>
                  <a:pt x="119" y="48"/>
                </a:moveTo>
                <a:cubicBezTo>
                  <a:pt x="119" y="48"/>
                  <a:pt x="119" y="48"/>
                  <a:pt x="119" y="48"/>
                </a:cubicBezTo>
                <a:cubicBezTo>
                  <a:pt x="119" y="48"/>
                  <a:pt x="119" y="48"/>
                  <a:pt x="119" y="48"/>
                </a:cubicBezTo>
                <a:cubicBezTo>
                  <a:pt x="119" y="48"/>
                  <a:pt x="119" y="48"/>
                  <a:pt x="119" y="48"/>
                </a:cubicBezTo>
                <a:close/>
                <a:moveTo>
                  <a:pt x="122" y="36"/>
                </a:moveTo>
                <a:cubicBezTo>
                  <a:pt x="122" y="36"/>
                  <a:pt x="122" y="36"/>
                  <a:pt x="122" y="37"/>
                </a:cubicBezTo>
                <a:cubicBezTo>
                  <a:pt x="122" y="37"/>
                  <a:pt x="122" y="37"/>
                  <a:pt x="123" y="37"/>
                </a:cubicBezTo>
                <a:cubicBezTo>
                  <a:pt x="123" y="36"/>
                  <a:pt x="123" y="36"/>
                  <a:pt x="124" y="36"/>
                </a:cubicBezTo>
                <a:cubicBezTo>
                  <a:pt x="123" y="36"/>
                  <a:pt x="123" y="36"/>
                  <a:pt x="123" y="36"/>
                </a:cubicBezTo>
                <a:cubicBezTo>
                  <a:pt x="123" y="36"/>
                  <a:pt x="122" y="36"/>
                  <a:pt x="122" y="36"/>
                </a:cubicBezTo>
                <a:close/>
                <a:moveTo>
                  <a:pt x="122" y="33"/>
                </a:moveTo>
                <a:cubicBezTo>
                  <a:pt x="123" y="33"/>
                  <a:pt x="123" y="33"/>
                  <a:pt x="123" y="33"/>
                </a:cubicBezTo>
                <a:cubicBezTo>
                  <a:pt x="123" y="33"/>
                  <a:pt x="123" y="32"/>
                  <a:pt x="122" y="32"/>
                </a:cubicBezTo>
                <a:cubicBezTo>
                  <a:pt x="122" y="32"/>
                  <a:pt x="122" y="32"/>
                  <a:pt x="122" y="32"/>
                </a:cubicBezTo>
                <a:cubicBezTo>
                  <a:pt x="122" y="33"/>
                  <a:pt x="122" y="33"/>
                  <a:pt x="122" y="33"/>
                </a:cubicBezTo>
                <a:close/>
                <a:moveTo>
                  <a:pt x="123" y="34"/>
                </a:moveTo>
                <a:cubicBezTo>
                  <a:pt x="123" y="34"/>
                  <a:pt x="123" y="34"/>
                  <a:pt x="123" y="34"/>
                </a:cubicBezTo>
                <a:cubicBezTo>
                  <a:pt x="123" y="34"/>
                  <a:pt x="123" y="34"/>
                  <a:pt x="123" y="34"/>
                </a:cubicBezTo>
                <a:cubicBezTo>
                  <a:pt x="123" y="34"/>
                  <a:pt x="123" y="34"/>
                  <a:pt x="123" y="34"/>
                </a:cubicBezTo>
                <a:close/>
                <a:moveTo>
                  <a:pt x="127" y="35"/>
                </a:moveTo>
                <a:cubicBezTo>
                  <a:pt x="126" y="35"/>
                  <a:pt x="126" y="35"/>
                  <a:pt x="126" y="35"/>
                </a:cubicBezTo>
                <a:cubicBezTo>
                  <a:pt x="127" y="35"/>
                  <a:pt x="127" y="35"/>
                  <a:pt x="127" y="35"/>
                </a:cubicBezTo>
                <a:cubicBezTo>
                  <a:pt x="127" y="35"/>
                  <a:pt x="127" y="35"/>
                  <a:pt x="127" y="35"/>
                </a:cubicBezTo>
                <a:cubicBezTo>
                  <a:pt x="127" y="35"/>
                  <a:pt x="127" y="35"/>
                  <a:pt x="127" y="35"/>
                </a:cubicBezTo>
                <a:close/>
                <a:moveTo>
                  <a:pt x="127" y="30"/>
                </a:moveTo>
                <a:cubicBezTo>
                  <a:pt x="127" y="30"/>
                  <a:pt x="127" y="30"/>
                  <a:pt x="127" y="30"/>
                </a:cubicBezTo>
                <a:cubicBezTo>
                  <a:pt x="127" y="30"/>
                  <a:pt x="127" y="30"/>
                  <a:pt x="127" y="30"/>
                </a:cubicBezTo>
                <a:cubicBezTo>
                  <a:pt x="127" y="30"/>
                  <a:pt x="127" y="30"/>
                  <a:pt x="127" y="30"/>
                </a:cubicBezTo>
                <a:cubicBezTo>
                  <a:pt x="127" y="30"/>
                  <a:pt x="127" y="30"/>
                  <a:pt x="127" y="30"/>
                </a:cubicBezTo>
                <a:close/>
                <a:moveTo>
                  <a:pt x="127" y="49"/>
                </a:moveTo>
                <a:cubicBezTo>
                  <a:pt x="127" y="49"/>
                  <a:pt x="127" y="49"/>
                  <a:pt x="127" y="49"/>
                </a:cubicBezTo>
                <a:cubicBezTo>
                  <a:pt x="127" y="49"/>
                  <a:pt x="127" y="49"/>
                  <a:pt x="127" y="49"/>
                </a:cubicBezTo>
                <a:cubicBezTo>
                  <a:pt x="127" y="49"/>
                  <a:pt x="127" y="49"/>
                  <a:pt x="127" y="49"/>
                </a:cubicBezTo>
                <a:cubicBezTo>
                  <a:pt x="127" y="49"/>
                  <a:pt x="127" y="49"/>
                  <a:pt x="127" y="49"/>
                </a:cubicBezTo>
                <a:close/>
                <a:moveTo>
                  <a:pt x="126" y="50"/>
                </a:moveTo>
                <a:cubicBezTo>
                  <a:pt x="126" y="50"/>
                  <a:pt x="126" y="50"/>
                  <a:pt x="125" y="51"/>
                </a:cubicBezTo>
                <a:cubicBezTo>
                  <a:pt x="125" y="51"/>
                  <a:pt x="125" y="51"/>
                  <a:pt x="125" y="51"/>
                </a:cubicBezTo>
                <a:cubicBezTo>
                  <a:pt x="125" y="52"/>
                  <a:pt x="126" y="52"/>
                  <a:pt x="126" y="52"/>
                </a:cubicBezTo>
                <a:cubicBezTo>
                  <a:pt x="126" y="52"/>
                  <a:pt x="126" y="52"/>
                  <a:pt x="127" y="52"/>
                </a:cubicBezTo>
                <a:cubicBezTo>
                  <a:pt x="126" y="52"/>
                  <a:pt x="126" y="52"/>
                  <a:pt x="126" y="51"/>
                </a:cubicBezTo>
                <a:cubicBezTo>
                  <a:pt x="126" y="52"/>
                  <a:pt x="127" y="52"/>
                  <a:pt x="127" y="52"/>
                </a:cubicBezTo>
                <a:cubicBezTo>
                  <a:pt x="127" y="52"/>
                  <a:pt x="127" y="52"/>
                  <a:pt x="127" y="52"/>
                </a:cubicBezTo>
                <a:cubicBezTo>
                  <a:pt x="127" y="52"/>
                  <a:pt x="127" y="52"/>
                  <a:pt x="127" y="52"/>
                </a:cubicBezTo>
                <a:cubicBezTo>
                  <a:pt x="127" y="52"/>
                  <a:pt x="128" y="52"/>
                  <a:pt x="128" y="51"/>
                </a:cubicBezTo>
                <a:cubicBezTo>
                  <a:pt x="127" y="51"/>
                  <a:pt x="127" y="50"/>
                  <a:pt x="127" y="50"/>
                </a:cubicBezTo>
                <a:cubicBezTo>
                  <a:pt x="127" y="50"/>
                  <a:pt x="126" y="50"/>
                  <a:pt x="126" y="50"/>
                </a:cubicBezTo>
                <a:close/>
                <a:moveTo>
                  <a:pt x="128" y="47"/>
                </a:moveTo>
                <a:cubicBezTo>
                  <a:pt x="128" y="47"/>
                  <a:pt x="128" y="47"/>
                  <a:pt x="128" y="47"/>
                </a:cubicBezTo>
                <a:cubicBezTo>
                  <a:pt x="128" y="47"/>
                  <a:pt x="128" y="47"/>
                  <a:pt x="128" y="47"/>
                </a:cubicBezTo>
                <a:cubicBezTo>
                  <a:pt x="128" y="47"/>
                  <a:pt x="128" y="47"/>
                  <a:pt x="127" y="47"/>
                </a:cubicBezTo>
                <a:cubicBezTo>
                  <a:pt x="127" y="47"/>
                  <a:pt x="128" y="47"/>
                  <a:pt x="128" y="47"/>
                </a:cubicBezTo>
                <a:close/>
                <a:moveTo>
                  <a:pt x="126" y="56"/>
                </a:moveTo>
                <a:cubicBezTo>
                  <a:pt x="126" y="56"/>
                  <a:pt x="126" y="56"/>
                  <a:pt x="127" y="56"/>
                </a:cubicBezTo>
                <a:cubicBezTo>
                  <a:pt x="127" y="56"/>
                  <a:pt x="127" y="56"/>
                  <a:pt x="127" y="56"/>
                </a:cubicBezTo>
                <a:cubicBezTo>
                  <a:pt x="127" y="56"/>
                  <a:pt x="127" y="56"/>
                  <a:pt x="127" y="56"/>
                </a:cubicBezTo>
                <a:cubicBezTo>
                  <a:pt x="127" y="56"/>
                  <a:pt x="126" y="56"/>
                  <a:pt x="126" y="56"/>
                </a:cubicBezTo>
                <a:close/>
                <a:moveTo>
                  <a:pt x="126" y="55"/>
                </a:moveTo>
                <a:cubicBezTo>
                  <a:pt x="126" y="55"/>
                  <a:pt x="127" y="55"/>
                  <a:pt x="127" y="55"/>
                </a:cubicBezTo>
                <a:cubicBezTo>
                  <a:pt x="126" y="55"/>
                  <a:pt x="126" y="55"/>
                  <a:pt x="126" y="55"/>
                </a:cubicBezTo>
                <a:cubicBezTo>
                  <a:pt x="126" y="55"/>
                  <a:pt x="126" y="55"/>
                  <a:pt x="126" y="55"/>
                </a:cubicBezTo>
                <a:cubicBezTo>
                  <a:pt x="126" y="55"/>
                  <a:pt x="126" y="55"/>
                  <a:pt x="126" y="55"/>
                </a:cubicBezTo>
                <a:close/>
                <a:moveTo>
                  <a:pt x="125" y="54"/>
                </a:moveTo>
                <a:cubicBezTo>
                  <a:pt x="125" y="54"/>
                  <a:pt x="125" y="54"/>
                  <a:pt x="125" y="54"/>
                </a:cubicBezTo>
                <a:cubicBezTo>
                  <a:pt x="125" y="54"/>
                  <a:pt x="125" y="54"/>
                  <a:pt x="125" y="54"/>
                </a:cubicBezTo>
                <a:cubicBezTo>
                  <a:pt x="125" y="54"/>
                  <a:pt x="125" y="54"/>
                  <a:pt x="125" y="54"/>
                </a:cubicBezTo>
                <a:cubicBezTo>
                  <a:pt x="125" y="54"/>
                  <a:pt x="125" y="54"/>
                  <a:pt x="125" y="54"/>
                </a:cubicBezTo>
                <a:close/>
                <a:moveTo>
                  <a:pt x="124" y="56"/>
                </a:moveTo>
                <a:cubicBezTo>
                  <a:pt x="124" y="56"/>
                  <a:pt x="124" y="56"/>
                  <a:pt x="124" y="56"/>
                </a:cubicBezTo>
                <a:cubicBezTo>
                  <a:pt x="124" y="56"/>
                  <a:pt x="124" y="57"/>
                  <a:pt x="124" y="57"/>
                </a:cubicBezTo>
                <a:cubicBezTo>
                  <a:pt x="124" y="57"/>
                  <a:pt x="125" y="57"/>
                  <a:pt x="125" y="57"/>
                </a:cubicBezTo>
                <a:cubicBezTo>
                  <a:pt x="125" y="56"/>
                  <a:pt x="125" y="56"/>
                  <a:pt x="124" y="56"/>
                </a:cubicBezTo>
                <a:close/>
                <a:moveTo>
                  <a:pt x="123" y="48"/>
                </a:moveTo>
                <a:cubicBezTo>
                  <a:pt x="124" y="48"/>
                  <a:pt x="124" y="48"/>
                  <a:pt x="124" y="48"/>
                </a:cubicBezTo>
                <a:cubicBezTo>
                  <a:pt x="124" y="48"/>
                  <a:pt x="123" y="48"/>
                  <a:pt x="123" y="48"/>
                </a:cubicBezTo>
                <a:cubicBezTo>
                  <a:pt x="123" y="48"/>
                  <a:pt x="123" y="48"/>
                  <a:pt x="123" y="48"/>
                </a:cubicBezTo>
                <a:cubicBezTo>
                  <a:pt x="123" y="48"/>
                  <a:pt x="123" y="48"/>
                  <a:pt x="123" y="48"/>
                </a:cubicBezTo>
                <a:close/>
                <a:moveTo>
                  <a:pt x="123" y="56"/>
                </a:moveTo>
                <a:cubicBezTo>
                  <a:pt x="123" y="56"/>
                  <a:pt x="123" y="56"/>
                  <a:pt x="123" y="56"/>
                </a:cubicBezTo>
                <a:cubicBezTo>
                  <a:pt x="123" y="56"/>
                  <a:pt x="123" y="56"/>
                  <a:pt x="123" y="56"/>
                </a:cubicBezTo>
                <a:cubicBezTo>
                  <a:pt x="123" y="56"/>
                  <a:pt x="123" y="56"/>
                  <a:pt x="123" y="56"/>
                </a:cubicBezTo>
                <a:cubicBezTo>
                  <a:pt x="123" y="56"/>
                  <a:pt x="123" y="56"/>
                  <a:pt x="123" y="56"/>
                </a:cubicBezTo>
                <a:close/>
                <a:moveTo>
                  <a:pt x="125" y="48"/>
                </a:moveTo>
                <a:cubicBezTo>
                  <a:pt x="125" y="48"/>
                  <a:pt x="125" y="48"/>
                  <a:pt x="125" y="48"/>
                </a:cubicBezTo>
                <a:cubicBezTo>
                  <a:pt x="125" y="48"/>
                  <a:pt x="125" y="48"/>
                  <a:pt x="125" y="49"/>
                </a:cubicBezTo>
                <a:cubicBezTo>
                  <a:pt x="125" y="49"/>
                  <a:pt x="125" y="49"/>
                  <a:pt x="125" y="49"/>
                </a:cubicBezTo>
                <a:cubicBezTo>
                  <a:pt x="125" y="49"/>
                  <a:pt x="125" y="49"/>
                  <a:pt x="125" y="48"/>
                </a:cubicBezTo>
                <a:close/>
                <a:moveTo>
                  <a:pt x="125" y="37"/>
                </a:moveTo>
                <a:cubicBezTo>
                  <a:pt x="125" y="37"/>
                  <a:pt x="125" y="37"/>
                  <a:pt x="125" y="37"/>
                </a:cubicBezTo>
                <a:cubicBezTo>
                  <a:pt x="124" y="37"/>
                  <a:pt x="123" y="37"/>
                  <a:pt x="123" y="38"/>
                </a:cubicBezTo>
                <a:cubicBezTo>
                  <a:pt x="123" y="38"/>
                  <a:pt x="122" y="39"/>
                  <a:pt x="122" y="39"/>
                </a:cubicBezTo>
                <a:cubicBezTo>
                  <a:pt x="122" y="39"/>
                  <a:pt x="123" y="39"/>
                  <a:pt x="123" y="39"/>
                </a:cubicBezTo>
                <a:cubicBezTo>
                  <a:pt x="123" y="39"/>
                  <a:pt x="124" y="40"/>
                  <a:pt x="124" y="39"/>
                </a:cubicBezTo>
                <a:cubicBezTo>
                  <a:pt x="124" y="39"/>
                  <a:pt x="124" y="39"/>
                  <a:pt x="124" y="39"/>
                </a:cubicBezTo>
                <a:cubicBezTo>
                  <a:pt x="124" y="39"/>
                  <a:pt x="124" y="38"/>
                  <a:pt x="124" y="38"/>
                </a:cubicBezTo>
                <a:cubicBezTo>
                  <a:pt x="124" y="38"/>
                  <a:pt x="124" y="38"/>
                  <a:pt x="125" y="37"/>
                </a:cubicBezTo>
                <a:cubicBezTo>
                  <a:pt x="125" y="37"/>
                  <a:pt x="125" y="37"/>
                  <a:pt x="125" y="37"/>
                </a:cubicBezTo>
                <a:close/>
                <a:moveTo>
                  <a:pt x="122" y="40"/>
                </a:moveTo>
                <a:cubicBezTo>
                  <a:pt x="122" y="40"/>
                  <a:pt x="122" y="40"/>
                  <a:pt x="122" y="41"/>
                </a:cubicBezTo>
                <a:cubicBezTo>
                  <a:pt x="122" y="41"/>
                  <a:pt x="122" y="41"/>
                  <a:pt x="122" y="41"/>
                </a:cubicBezTo>
                <a:cubicBezTo>
                  <a:pt x="122" y="41"/>
                  <a:pt x="122" y="41"/>
                  <a:pt x="122" y="41"/>
                </a:cubicBezTo>
                <a:cubicBezTo>
                  <a:pt x="122" y="41"/>
                  <a:pt x="123" y="41"/>
                  <a:pt x="123" y="41"/>
                </a:cubicBezTo>
                <a:cubicBezTo>
                  <a:pt x="123" y="41"/>
                  <a:pt x="123" y="41"/>
                  <a:pt x="123" y="41"/>
                </a:cubicBezTo>
                <a:cubicBezTo>
                  <a:pt x="123" y="40"/>
                  <a:pt x="122" y="40"/>
                  <a:pt x="122" y="40"/>
                </a:cubicBezTo>
                <a:close/>
                <a:moveTo>
                  <a:pt x="121" y="42"/>
                </a:moveTo>
                <a:cubicBezTo>
                  <a:pt x="121" y="42"/>
                  <a:pt x="121" y="42"/>
                  <a:pt x="120" y="42"/>
                </a:cubicBezTo>
                <a:cubicBezTo>
                  <a:pt x="121" y="43"/>
                  <a:pt x="121" y="43"/>
                  <a:pt x="121" y="43"/>
                </a:cubicBezTo>
                <a:cubicBezTo>
                  <a:pt x="122" y="43"/>
                  <a:pt x="122" y="43"/>
                  <a:pt x="122" y="43"/>
                </a:cubicBezTo>
                <a:cubicBezTo>
                  <a:pt x="122" y="43"/>
                  <a:pt x="122" y="42"/>
                  <a:pt x="121" y="42"/>
                </a:cubicBezTo>
                <a:close/>
                <a:moveTo>
                  <a:pt x="122" y="204"/>
                </a:moveTo>
                <a:cubicBezTo>
                  <a:pt x="122" y="204"/>
                  <a:pt x="122" y="204"/>
                  <a:pt x="122" y="204"/>
                </a:cubicBezTo>
                <a:cubicBezTo>
                  <a:pt x="122" y="204"/>
                  <a:pt x="122" y="204"/>
                  <a:pt x="122" y="204"/>
                </a:cubicBezTo>
                <a:cubicBezTo>
                  <a:pt x="122" y="204"/>
                  <a:pt x="122" y="204"/>
                  <a:pt x="122" y="204"/>
                </a:cubicBezTo>
                <a:cubicBezTo>
                  <a:pt x="122" y="204"/>
                  <a:pt x="122" y="204"/>
                  <a:pt x="122" y="204"/>
                </a:cubicBezTo>
                <a:close/>
                <a:moveTo>
                  <a:pt x="120" y="46"/>
                </a:moveTo>
                <a:cubicBezTo>
                  <a:pt x="120" y="46"/>
                  <a:pt x="120" y="46"/>
                  <a:pt x="121" y="46"/>
                </a:cubicBezTo>
                <a:cubicBezTo>
                  <a:pt x="121" y="46"/>
                  <a:pt x="121" y="46"/>
                  <a:pt x="121" y="46"/>
                </a:cubicBezTo>
                <a:cubicBezTo>
                  <a:pt x="121" y="45"/>
                  <a:pt x="121" y="45"/>
                  <a:pt x="120" y="45"/>
                </a:cubicBezTo>
                <a:cubicBezTo>
                  <a:pt x="120" y="45"/>
                  <a:pt x="120" y="46"/>
                  <a:pt x="120" y="46"/>
                </a:cubicBezTo>
                <a:close/>
                <a:moveTo>
                  <a:pt x="120" y="54"/>
                </a:moveTo>
                <a:cubicBezTo>
                  <a:pt x="120" y="54"/>
                  <a:pt x="120" y="54"/>
                  <a:pt x="120" y="54"/>
                </a:cubicBezTo>
                <a:cubicBezTo>
                  <a:pt x="120" y="55"/>
                  <a:pt x="120" y="55"/>
                  <a:pt x="121" y="55"/>
                </a:cubicBezTo>
                <a:cubicBezTo>
                  <a:pt x="121" y="54"/>
                  <a:pt x="121" y="54"/>
                  <a:pt x="121" y="54"/>
                </a:cubicBezTo>
                <a:cubicBezTo>
                  <a:pt x="121" y="54"/>
                  <a:pt x="121" y="54"/>
                  <a:pt x="120" y="54"/>
                </a:cubicBezTo>
                <a:close/>
                <a:moveTo>
                  <a:pt x="121" y="63"/>
                </a:moveTo>
                <a:cubicBezTo>
                  <a:pt x="121" y="62"/>
                  <a:pt x="120" y="62"/>
                  <a:pt x="120" y="62"/>
                </a:cubicBezTo>
                <a:cubicBezTo>
                  <a:pt x="120" y="62"/>
                  <a:pt x="120" y="62"/>
                  <a:pt x="120" y="63"/>
                </a:cubicBezTo>
                <a:cubicBezTo>
                  <a:pt x="120" y="63"/>
                  <a:pt x="120" y="63"/>
                  <a:pt x="120" y="63"/>
                </a:cubicBezTo>
                <a:cubicBezTo>
                  <a:pt x="120" y="63"/>
                  <a:pt x="121" y="63"/>
                  <a:pt x="121" y="63"/>
                </a:cubicBezTo>
                <a:close/>
                <a:moveTo>
                  <a:pt x="120" y="73"/>
                </a:moveTo>
                <a:cubicBezTo>
                  <a:pt x="120" y="73"/>
                  <a:pt x="120" y="73"/>
                  <a:pt x="120" y="73"/>
                </a:cubicBezTo>
                <a:cubicBezTo>
                  <a:pt x="120" y="73"/>
                  <a:pt x="120" y="73"/>
                  <a:pt x="120" y="73"/>
                </a:cubicBezTo>
                <a:cubicBezTo>
                  <a:pt x="120" y="73"/>
                  <a:pt x="121" y="73"/>
                  <a:pt x="121" y="73"/>
                </a:cubicBezTo>
                <a:cubicBezTo>
                  <a:pt x="121" y="73"/>
                  <a:pt x="120" y="73"/>
                  <a:pt x="120" y="73"/>
                </a:cubicBezTo>
                <a:close/>
                <a:moveTo>
                  <a:pt x="121" y="64"/>
                </a:moveTo>
                <a:cubicBezTo>
                  <a:pt x="121" y="64"/>
                  <a:pt x="121" y="64"/>
                  <a:pt x="121" y="64"/>
                </a:cubicBezTo>
                <a:cubicBezTo>
                  <a:pt x="121" y="64"/>
                  <a:pt x="121" y="64"/>
                  <a:pt x="121" y="64"/>
                </a:cubicBezTo>
                <a:cubicBezTo>
                  <a:pt x="121" y="64"/>
                  <a:pt x="121" y="64"/>
                  <a:pt x="121" y="64"/>
                </a:cubicBezTo>
                <a:cubicBezTo>
                  <a:pt x="121" y="64"/>
                  <a:pt x="121" y="64"/>
                  <a:pt x="121" y="64"/>
                </a:cubicBezTo>
                <a:close/>
                <a:moveTo>
                  <a:pt x="121" y="58"/>
                </a:moveTo>
                <a:cubicBezTo>
                  <a:pt x="121" y="58"/>
                  <a:pt x="121" y="58"/>
                  <a:pt x="121" y="58"/>
                </a:cubicBezTo>
                <a:cubicBezTo>
                  <a:pt x="121" y="58"/>
                  <a:pt x="120" y="58"/>
                  <a:pt x="120" y="58"/>
                </a:cubicBezTo>
                <a:cubicBezTo>
                  <a:pt x="120" y="58"/>
                  <a:pt x="120" y="58"/>
                  <a:pt x="120" y="58"/>
                </a:cubicBezTo>
                <a:cubicBezTo>
                  <a:pt x="120" y="58"/>
                  <a:pt x="120" y="58"/>
                  <a:pt x="120" y="58"/>
                </a:cubicBezTo>
                <a:cubicBezTo>
                  <a:pt x="120" y="58"/>
                  <a:pt x="120" y="58"/>
                  <a:pt x="121" y="58"/>
                </a:cubicBezTo>
                <a:cubicBezTo>
                  <a:pt x="121" y="58"/>
                  <a:pt x="121" y="58"/>
                  <a:pt x="121" y="58"/>
                </a:cubicBezTo>
                <a:cubicBezTo>
                  <a:pt x="121" y="58"/>
                  <a:pt x="121" y="58"/>
                  <a:pt x="121" y="58"/>
                </a:cubicBezTo>
                <a:close/>
                <a:moveTo>
                  <a:pt x="121" y="207"/>
                </a:moveTo>
                <a:cubicBezTo>
                  <a:pt x="121" y="207"/>
                  <a:pt x="121" y="207"/>
                  <a:pt x="121" y="207"/>
                </a:cubicBezTo>
                <a:cubicBezTo>
                  <a:pt x="121" y="207"/>
                  <a:pt x="121" y="207"/>
                  <a:pt x="121" y="207"/>
                </a:cubicBezTo>
                <a:cubicBezTo>
                  <a:pt x="121" y="207"/>
                  <a:pt x="121" y="207"/>
                  <a:pt x="121" y="207"/>
                </a:cubicBezTo>
                <a:close/>
                <a:moveTo>
                  <a:pt x="120" y="72"/>
                </a:moveTo>
                <a:cubicBezTo>
                  <a:pt x="120" y="72"/>
                  <a:pt x="119" y="72"/>
                  <a:pt x="119" y="72"/>
                </a:cubicBezTo>
                <a:cubicBezTo>
                  <a:pt x="119" y="72"/>
                  <a:pt x="119" y="73"/>
                  <a:pt x="119" y="73"/>
                </a:cubicBezTo>
                <a:cubicBezTo>
                  <a:pt x="120" y="73"/>
                  <a:pt x="120" y="73"/>
                  <a:pt x="120" y="73"/>
                </a:cubicBezTo>
                <a:cubicBezTo>
                  <a:pt x="120" y="73"/>
                  <a:pt x="120" y="72"/>
                  <a:pt x="120" y="72"/>
                </a:cubicBezTo>
                <a:close/>
                <a:moveTo>
                  <a:pt x="118" y="53"/>
                </a:moveTo>
                <a:cubicBezTo>
                  <a:pt x="118" y="53"/>
                  <a:pt x="118" y="53"/>
                  <a:pt x="118" y="53"/>
                </a:cubicBezTo>
                <a:cubicBezTo>
                  <a:pt x="119" y="53"/>
                  <a:pt x="119" y="53"/>
                  <a:pt x="119" y="53"/>
                </a:cubicBezTo>
                <a:cubicBezTo>
                  <a:pt x="119" y="53"/>
                  <a:pt x="119" y="53"/>
                  <a:pt x="119" y="52"/>
                </a:cubicBezTo>
                <a:cubicBezTo>
                  <a:pt x="118" y="52"/>
                  <a:pt x="118" y="53"/>
                  <a:pt x="118" y="53"/>
                </a:cubicBezTo>
                <a:close/>
                <a:moveTo>
                  <a:pt x="119" y="47"/>
                </a:moveTo>
                <a:cubicBezTo>
                  <a:pt x="119" y="47"/>
                  <a:pt x="119" y="46"/>
                  <a:pt x="119" y="46"/>
                </a:cubicBezTo>
                <a:cubicBezTo>
                  <a:pt x="119" y="46"/>
                  <a:pt x="119" y="46"/>
                  <a:pt x="119" y="46"/>
                </a:cubicBezTo>
                <a:cubicBezTo>
                  <a:pt x="119" y="46"/>
                  <a:pt x="119" y="46"/>
                  <a:pt x="119" y="46"/>
                </a:cubicBezTo>
                <a:cubicBezTo>
                  <a:pt x="119" y="46"/>
                  <a:pt x="119" y="47"/>
                  <a:pt x="119" y="47"/>
                </a:cubicBezTo>
                <a:close/>
                <a:moveTo>
                  <a:pt x="118" y="62"/>
                </a:moveTo>
                <a:cubicBezTo>
                  <a:pt x="118" y="62"/>
                  <a:pt x="118" y="62"/>
                  <a:pt x="118" y="62"/>
                </a:cubicBezTo>
                <a:cubicBezTo>
                  <a:pt x="118" y="62"/>
                  <a:pt x="119" y="62"/>
                  <a:pt x="119" y="62"/>
                </a:cubicBezTo>
                <a:cubicBezTo>
                  <a:pt x="119" y="62"/>
                  <a:pt x="119" y="62"/>
                  <a:pt x="118" y="61"/>
                </a:cubicBezTo>
                <a:cubicBezTo>
                  <a:pt x="118" y="62"/>
                  <a:pt x="118" y="62"/>
                  <a:pt x="118" y="62"/>
                </a:cubicBezTo>
                <a:close/>
                <a:moveTo>
                  <a:pt x="118" y="141"/>
                </a:moveTo>
                <a:cubicBezTo>
                  <a:pt x="118" y="141"/>
                  <a:pt x="118" y="142"/>
                  <a:pt x="118" y="142"/>
                </a:cubicBezTo>
                <a:cubicBezTo>
                  <a:pt x="118" y="142"/>
                  <a:pt x="118" y="142"/>
                  <a:pt x="118" y="142"/>
                </a:cubicBezTo>
                <a:cubicBezTo>
                  <a:pt x="118" y="142"/>
                  <a:pt x="118" y="142"/>
                  <a:pt x="118" y="142"/>
                </a:cubicBezTo>
                <a:cubicBezTo>
                  <a:pt x="118" y="141"/>
                  <a:pt x="118" y="141"/>
                  <a:pt x="118" y="141"/>
                </a:cubicBezTo>
                <a:close/>
                <a:moveTo>
                  <a:pt x="118" y="64"/>
                </a:moveTo>
                <a:cubicBezTo>
                  <a:pt x="117" y="64"/>
                  <a:pt x="117" y="63"/>
                  <a:pt x="117" y="63"/>
                </a:cubicBezTo>
                <a:cubicBezTo>
                  <a:pt x="117" y="64"/>
                  <a:pt x="117" y="64"/>
                  <a:pt x="117" y="64"/>
                </a:cubicBezTo>
                <a:cubicBezTo>
                  <a:pt x="117" y="64"/>
                  <a:pt x="117" y="64"/>
                  <a:pt x="117" y="64"/>
                </a:cubicBezTo>
                <a:cubicBezTo>
                  <a:pt x="117" y="64"/>
                  <a:pt x="117" y="64"/>
                  <a:pt x="118" y="64"/>
                </a:cubicBezTo>
                <a:close/>
                <a:moveTo>
                  <a:pt x="117" y="69"/>
                </a:moveTo>
                <a:cubicBezTo>
                  <a:pt x="117" y="69"/>
                  <a:pt x="116" y="69"/>
                  <a:pt x="116" y="69"/>
                </a:cubicBezTo>
                <a:cubicBezTo>
                  <a:pt x="116" y="69"/>
                  <a:pt x="117" y="69"/>
                  <a:pt x="117" y="69"/>
                </a:cubicBezTo>
                <a:cubicBezTo>
                  <a:pt x="117" y="69"/>
                  <a:pt x="117" y="69"/>
                  <a:pt x="117" y="69"/>
                </a:cubicBezTo>
                <a:cubicBezTo>
                  <a:pt x="117" y="69"/>
                  <a:pt x="117" y="69"/>
                  <a:pt x="117" y="69"/>
                </a:cubicBezTo>
                <a:close/>
                <a:moveTo>
                  <a:pt x="118" y="56"/>
                </a:moveTo>
                <a:cubicBezTo>
                  <a:pt x="118" y="56"/>
                  <a:pt x="117" y="56"/>
                  <a:pt x="117" y="56"/>
                </a:cubicBezTo>
                <a:cubicBezTo>
                  <a:pt x="117" y="56"/>
                  <a:pt x="117" y="56"/>
                  <a:pt x="117" y="56"/>
                </a:cubicBezTo>
                <a:cubicBezTo>
                  <a:pt x="117" y="56"/>
                  <a:pt x="117" y="57"/>
                  <a:pt x="117" y="57"/>
                </a:cubicBezTo>
                <a:cubicBezTo>
                  <a:pt x="117" y="57"/>
                  <a:pt x="118" y="56"/>
                  <a:pt x="118" y="56"/>
                </a:cubicBezTo>
                <a:close/>
                <a:moveTo>
                  <a:pt x="117" y="48"/>
                </a:moveTo>
                <a:cubicBezTo>
                  <a:pt x="117" y="48"/>
                  <a:pt x="118" y="48"/>
                  <a:pt x="118" y="48"/>
                </a:cubicBezTo>
                <a:cubicBezTo>
                  <a:pt x="118" y="48"/>
                  <a:pt x="117" y="47"/>
                  <a:pt x="117" y="47"/>
                </a:cubicBezTo>
                <a:cubicBezTo>
                  <a:pt x="117" y="48"/>
                  <a:pt x="117" y="48"/>
                  <a:pt x="117" y="48"/>
                </a:cubicBezTo>
                <a:cubicBezTo>
                  <a:pt x="117" y="48"/>
                  <a:pt x="117" y="48"/>
                  <a:pt x="117" y="48"/>
                </a:cubicBezTo>
                <a:close/>
                <a:moveTo>
                  <a:pt x="117" y="43"/>
                </a:moveTo>
                <a:cubicBezTo>
                  <a:pt x="117" y="43"/>
                  <a:pt x="117" y="43"/>
                  <a:pt x="117" y="43"/>
                </a:cubicBezTo>
                <a:cubicBezTo>
                  <a:pt x="117" y="44"/>
                  <a:pt x="117" y="44"/>
                  <a:pt x="118" y="44"/>
                </a:cubicBezTo>
                <a:cubicBezTo>
                  <a:pt x="118" y="44"/>
                  <a:pt x="118" y="44"/>
                  <a:pt x="118" y="44"/>
                </a:cubicBezTo>
                <a:cubicBezTo>
                  <a:pt x="118" y="44"/>
                  <a:pt x="118" y="43"/>
                  <a:pt x="117" y="43"/>
                </a:cubicBezTo>
                <a:close/>
                <a:moveTo>
                  <a:pt x="117" y="58"/>
                </a:moveTo>
                <a:cubicBezTo>
                  <a:pt x="116" y="58"/>
                  <a:pt x="116" y="58"/>
                  <a:pt x="116" y="58"/>
                </a:cubicBezTo>
                <a:cubicBezTo>
                  <a:pt x="116" y="58"/>
                  <a:pt x="116" y="59"/>
                  <a:pt x="116" y="59"/>
                </a:cubicBezTo>
                <a:cubicBezTo>
                  <a:pt x="116" y="59"/>
                  <a:pt x="116" y="59"/>
                  <a:pt x="116" y="59"/>
                </a:cubicBezTo>
                <a:cubicBezTo>
                  <a:pt x="116" y="59"/>
                  <a:pt x="116" y="59"/>
                  <a:pt x="117" y="59"/>
                </a:cubicBezTo>
                <a:cubicBezTo>
                  <a:pt x="117" y="59"/>
                  <a:pt x="117" y="59"/>
                  <a:pt x="117" y="58"/>
                </a:cubicBezTo>
                <a:cubicBezTo>
                  <a:pt x="117" y="58"/>
                  <a:pt x="117" y="58"/>
                  <a:pt x="117" y="58"/>
                </a:cubicBezTo>
                <a:close/>
                <a:moveTo>
                  <a:pt x="116" y="205"/>
                </a:moveTo>
                <a:cubicBezTo>
                  <a:pt x="116" y="206"/>
                  <a:pt x="117" y="206"/>
                  <a:pt x="117" y="206"/>
                </a:cubicBezTo>
                <a:cubicBezTo>
                  <a:pt x="117" y="206"/>
                  <a:pt x="118" y="206"/>
                  <a:pt x="118" y="205"/>
                </a:cubicBezTo>
                <a:cubicBezTo>
                  <a:pt x="118" y="205"/>
                  <a:pt x="117" y="205"/>
                  <a:pt x="117" y="205"/>
                </a:cubicBezTo>
                <a:cubicBezTo>
                  <a:pt x="117" y="205"/>
                  <a:pt x="116" y="205"/>
                  <a:pt x="116" y="205"/>
                </a:cubicBezTo>
                <a:cubicBezTo>
                  <a:pt x="116" y="205"/>
                  <a:pt x="116" y="205"/>
                  <a:pt x="116" y="205"/>
                </a:cubicBezTo>
                <a:close/>
                <a:moveTo>
                  <a:pt x="120" y="206"/>
                </a:moveTo>
                <a:cubicBezTo>
                  <a:pt x="120" y="206"/>
                  <a:pt x="120" y="206"/>
                  <a:pt x="120" y="206"/>
                </a:cubicBezTo>
                <a:cubicBezTo>
                  <a:pt x="121" y="206"/>
                  <a:pt x="121" y="206"/>
                  <a:pt x="121" y="206"/>
                </a:cubicBezTo>
                <a:cubicBezTo>
                  <a:pt x="121" y="205"/>
                  <a:pt x="121" y="205"/>
                  <a:pt x="121" y="205"/>
                </a:cubicBezTo>
                <a:cubicBezTo>
                  <a:pt x="120" y="205"/>
                  <a:pt x="120" y="206"/>
                  <a:pt x="120" y="206"/>
                </a:cubicBezTo>
                <a:close/>
                <a:moveTo>
                  <a:pt x="121" y="211"/>
                </a:moveTo>
                <a:cubicBezTo>
                  <a:pt x="121" y="212"/>
                  <a:pt x="121" y="212"/>
                  <a:pt x="122" y="212"/>
                </a:cubicBezTo>
                <a:cubicBezTo>
                  <a:pt x="122" y="212"/>
                  <a:pt x="122" y="212"/>
                  <a:pt x="122" y="212"/>
                </a:cubicBezTo>
                <a:cubicBezTo>
                  <a:pt x="123" y="212"/>
                  <a:pt x="123" y="212"/>
                  <a:pt x="123" y="211"/>
                </a:cubicBezTo>
                <a:cubicBezTo>
                  <a:pt x="123" y="211"/>
                  <a:pt x="123" y="211"/>
                  <a:pt x="122" y="211"/>
                </a:cubicBezTo>
                <a:cubicBezTo>
                  <a:pt x="122" y="211"/>
                  <a:pt x="122" y="211"/>
                  <a:pt x="122" y="211"/>
                </a:cubicBezTo>
                <a:cubicBezTo>
                  <a:pt x="121" y="211"/>
                  <a:pt x="121" y="211"/>
                  <a:pt x="121" y="211"/>
                </a:cubicBezTo>
                <a:close/>
                <a:moveTo>
                  <a:pt x="122" y="45"/>
                </a:moveTo>
                <a:cubicBezTo>
                  <a:pt x="122" y="45"/>
                  <a:pt x="122" y="45"/>
                  <a:pt x="122" y="45"/>
                </a:cubicBezTo>
                <a:cubicBezTo>
                  <a:pt x="122" y="45"/>
                  <a:pt x="122" y="45"/>
                  <a:pt x="123" y="45"/>
                </a:cubicBezTo>
                <a:cubicBezTo>
                  <a:pt x="122" y="45"/>
                  <a:pt x="122" y="45"/>
                  <a:pt x="122" y="45"/>
                </a:cubicBezTo>
                <a:cubicBezTo>
                  <a:pt x="122" y="45"/>
                  <a:pt x="122" y="45"/>
                  <a:pt x="122" y="45"/>
                </a:cubicBezTo>
                <a:close/>
                <a:moveTo>
                  <a:pt x="123" y="57"/>
                </a:moveTo>
                <a:cubicBezTo>
                  <a:pt x="122" y="57"/>
                  <a:pt x="122" y="57"/>
                  <a:pt x="122" y="57"/>
                </a:cubicBezTo>
                <a:cubicBezTo>
                  <a:pt x="123" y="57"/>
                  <a:pt x="123" y="57"/>
                  <a:pt x="123" y="57"/>
                </a:cubicBezTo>
                <a:cubicBezTo>
                  <a:pt x="123" y="57"/>
                  <a:pt x="123" y="57"/>
                  <a:pt x="123" y="57"/>
                </a:cubicBezTo>
                <a:close/>
                <a:moveTo>
                  <a:pt x="122" y="203"/>
                </a:moveTo>
                <a:cubicBezTo>
                  <a:pt x="123" y="203"/>
                  <a:pt x="123" y="203"/>
                  <a:pt x="123" y="203"/>
                </a:cubicBezTo>
                <a:cubicBezTo>
                  <a:pt x="123" y="203"/>
                  <a:pt x="123" y="203"/>
                  <a:pt x="123" y="203"/>
                </a:cubicBezTo>
                <a:cubicBezTo>
                  <a:pt x="123" y="203"/>
                  <a:pt x="123" y="203"/>
                  <a:pt x="123" y="203"/>
                </a:cubicBezTo>
                <a:cubicBezTo>
                  <a:pt x="123" y="203"/>
                  <a:pt x="123" y="203"/>
                  <a:pt x="122" y="203"/>
                </a:cubicBezTo>
                <a:close/>
                <a:moveTo>
                  <a:pt x="123" y="200"/>
                </a:moveTo>
                <a:cubicBezTo>
                  <a:pt x="123" y="200"/>
                  <a:pt x="123" y="200"/>
                  <a:pt x="123" y="200"/>
                </a:cubicBezTo>
                <a:cubicBezTo>
                  <a:pt x="123" y="200"/>
                  <a:pt x="123" y="200"/>
                  <a:pt x="123" y="200"/>
                </a:cubicBezTo>
                <a:cubicBezTo>
                  <a:pt x="123" y="200"/>
                  <a:pt x="123" y="200"/>
                  <a:pt x="123" y="200"/>
                </a:cubicBezTo>
                <a:close/>
                <a:moveTo>
                  <a:pt x="126" y="207"/>
                </a:moveTo>
                <a:cubicBezTo>
                  <a:pt x="126" y="207"/>
                  <a:pt x="126" y="208"/>
                  <a:pt x="126" y="208"/>
                </a:cubicBezTo>
                <a:cubicBezTo>
                  <a:pt x="126" y="208"/>
                  <a:pt x="126" y="208"/>
                  <a:pt x="126" y="207"/>
                </a:cubicBezTo>
                <a:cubicBezTo>
                  <a:pt x="126" y="207"/>
                  <a:pt x="126" y="207"/>
                  <a:pt x="126" y="207"/>
                </a:cubicBezTo>
                <a:cubicBezTo>
                  <a:pt x="126" y="207"/>
                  <a:pt x="126" y="207"/>
                  <a:pt x="126" y="207"/>
                </a:cubicBezTo>
                <a:close/>
                <a:moveTo>
                  <a:pt x="127" y="61"/>
                </a:moveTo>
                <a:cubicBezTo>
                  <a:pt x="127" y="61"/>
                  <a:pt x="127" y="61"/>
                  <a:pt x="127" y="61"/>
                </a:cubicBezTo>
                <a:cubicBezTo>
                  <a:pt x="127" y="61"/>
                  <a:pt x="126" y="61"/>
                  <a:pt x="126" y="61"/>
                </a:cubicBezTo>
                <a:cubicBezTo>
                  <a:pt x="126" y="61"/>
                  <a:pt x="126" y="61"/>
                  <a:pt x="126" y="61"/>
                </a:cubicBezTo>
                <a:cubicBezTo>
                  <a:pt x="126" y="61"/>
                  <a:pt x="127" y="61"/>
                  <a:pt x="127" y="61"/>
                </a:cubicBezTo>
                <a:close/>
                <a:moveTo>
                  <a:pt x="127" y="62"/>
                </a:moveTo>
                <a:cubicBezTo>
                  <a:pt x="127" y="62"/>
                  <a:pt x="127" y="63"/>
                  <a:pt x="127" y="63"/>
                </a:cubicBezTo>
                <a:cubicBezTo>
                  <a:pt x="127" y="63"/>
                  <a:pt x="128" y="62"/>
                  <a:pt x="128" y="62"/>
                </a:cubicBezTo>
                <a:cubicBezTo>
                  <a:pt x="128" y="62"/>
                  <a:pt x="128" y="62"/>
                  <a:pt x="127" y="62"/>
                </a:cubicBezTo>
                <a:cubicBezTo>
                  <a:pt x="127" y="62"/>
                  <a:pt x="127" y="62"/>
                  <a:pt x="127" y="62"/>
                </a:cubicBezTo>
                <a:close/>
                <a:moveTo>
                  <a:pt x="127" y="215"/>
                </a:moveTo>
                <a:cubicBezTo>
                  <a:pt x="127" y="215"/>
                  <a:pt x="128" y="215"/>
                  <a:pt x="128" y="215"/>
                </a:cubicBezTo>
                <a:cubicBezTo>
                  <a:pt x="128" y="215"/>
                  <a:pt x="128" y="215"/>
                  <a:pt x="128" y="215"/>
                </a:cubicBezTo>
                <a:cubicBezTo>
                  <a:pt x="128" y="215"/>
                  <a:pt x="128" y="215"/>
                  <a:pt x="128" y="215"/>
                </a:cubicBezTo>
                <a:cubicBezTo>
                  <a:pt x="127" y="215"/>
                  <a:pt x="127" y="215"/>
                  <a:pt x="127" y="215"/>
                </a:cubicBezTo>
                <a:close/>
                <a:moveTo>
                  <a:pt x="128" y="45"/>
                </a:moveTo>
                <a:cubicBezTo>
                  <a:pt x="128" y="44"/>
                  <a:pt x="128" y="44"/>
                  <a:pt x="128" y="44"/>
                </a:cubicBezTo>
                <a:cubicBezTo>
                  <a:pt x="128" y="44"/>
                  <a:pt x="128" y="43"/>
                  <a:pt x="128" y="43"/>
                </a:cubicBezTo>
                <a:cubicBezTo>
                  <a:pt x="127" y="43"/>
                  <a:pt x="127" y="44"/>
                  <a:pt x="127" y="44"/>
                </a:cubicBezTo>
                <a:cubicBezTo>
                  <a:pt x="127" y="44"/>
                  <a:pt x="127" y="45"/>
                  <a:pt x="127" y="45"/>
                </a:cubicBezTo>
                <a:cubicBezTo>
                  <a:pt x="128" y="45"/>
                  <a:pt x="128" y="45"/>
                  <a:pt x="128" y="45"/>
                </a:cubicBezTo>
                <a:cubicBezTo>
                  <a:pt x="128" y="45"/>
                  <a:pt x="128" y="45"/>
                  <a:pt x="128" y="45"/>
                </a:cubicBezTo>
                <a:close/>
                <a:moveTo>
                  <a:pt x="128" y="33"/>
                </a:moveTo>
                <a:cubicBezTo>
                  <a:pt x="128" y="33"/>
                  <a:pt x="128" y="33"/>
                  <a:pt x="128" y="33"/>
                </a:cubicBezTo>
                <a:cubicBezTo>
                  <a:pt x="128" y="33"/>
                  <a:pt x="128" y="33"/>
                  <a:pt x="128" y="33"/>
                </a:cubicBezTo>
                <a:cubicBezTo>
                  <a:pt x="128" y="33"/>
                  <a:pt x="128" y="33"/>
                  <a:pt x="128" y="33"/>
                </a:cubicBezTo>
                <a:cubicBezTo>
                  <a:pt x="128" y="33"/>
                  <a:pt x="128" y="33"/>
                  <a:pt x="128" y="33"/>
                </a:cubicBezTo>
                <a:close/>
                <a:moveTo>
                  <a:pt x="126" y="27"/>
                </a:moveTo>
                <a:cubicBezTo>
                  <a:pt x="127" y="27"/>
                  <a:pt x="127" y="28"/>
                  <a:pt x="128" y="28"/>
                </a:cubicBezTo>
                <a:cubicBezTo>
                  <a:pt x="128" y="28"/>
                  <a:pt x="128" y="28"/>
                  <a:pt x="128" y="27"/>
                </a:cubicBezTo>
                <a:cubicBezTo>
                  <a:pt x="128" y="27"/>
                  <a:pt x="127" y="26"/>
                  <a:pt x="127" y="26"/>
                </a:cubicBezTo>
                <a:cubicBezTo>
                  <a:pt x="127" y="26"/>
                  <a:pt x="126" y="26"/>
                  <a:pt x="126" y="26"/>
                </a:cubicBezTo>
                <a:cubicBezTo>
                  <a:pt x="126" y="26"/>
                  <a:pt x="126" y="27"/>
                  <a:pt x="126" y="27"/>
                </a:cubicBezTo>
                <a:close/>
                <a:moveTo>
                  <a:pt x="126" y="39"/>
                </a:moveTo>
                <a:cubicBezTo>
                  <a:pt x="125" y="39"/>
                  <a:pt x="125" y="39"/>
                  <a:pt x="125" y="40"/>
                </a:cubicBezTo>
                <a:cubicBezTo>
                  <a:pt x="125" y="41"/>
                  <a:pt x="126" y="40"/>
                  <a:pt x="126" y="41"/>
                </a:cubicBezTo>
                <a:cubicBezTo>
                  <a:pt x="127" y="41"/>
                  <a:pt x="127" y="41"/>
                  <a:pt x="127" y="41"/>
                </a:cubicBezTo>
                <a:cubicBezTo>
                  <a:pt x="127" y="41"/>
                  <a:pt x="127" y="40"/>
                  <a:pt x="126" y="40"/>
                </a:cubicBezTo>
                <a:cubicBezTo>
                  <a:pt x="126" y="40"/>
                  <a:pt x="126" y="40"/>
                  <a:pt x="126" y="39"/>
                </a:cubicBezTo>
                <a:cubicBezTo>
                  <a:pt x="126" y="39"/>
                  <a:pt x="126" y="39"/>
                  <a:pt x="126" y="39"/>
                </a:cubicBezTo>
                <a:close/>
                <a:moveTo>
                  <a:pt x="125" y="34"/>
                </a:moveTo>
                <a:cubicBezTo>
                  <a:pt x="125" y="34"/>
                  <a:pt x="124" y="34"/>
                  <a:pt x="124" y="34"/>
                </a:cubicBezTo>
                <a:cubicBezTo>
                  <a:pt x="124" y="34"/>
                  <a:pt x="124" y="35"/>
                  <a:pt x="124" y="35"/>
                </a:cubicBezTo>
                <a:cubicBezTo>
                  <a:pt x="124" y="35"/>
                  <a:pt x="124" y="35"/>
                  <a:pt x="124" y="35"/>
                </a:cubicBezTo>
                <a:cubicBezTo>
                  <a:pt x="124" y="35"/>
                  <a:pt x="125" y="35"/>
                  <a:pt x="125" y="35"/>
                </a:cubicBezTo>
                <a:cubicBezTo>
                  <a:pt x="125" y="35"/>
                  <a:pt x="125" y="35"/>
                  <a:pt x="125" y="35"/>
                </a:cubicBezTo>
                <a:cubicBezTo>
                  <a:pt x="126" y="35"/>
                  <a:pt x="126" y="35"/>
                  <a:pt x="126" y="35"/>
                </a:cubicBezTo>
                <a:cubicBezTo>
                  <a:pt x="126" y="34"/>
                  <a:pt x="125" y="34"/>
                  <a:pt x="125" y="34"/>
                </a:cubicBezTo>
                <a:close/>
                <a:moveTo>
                  <a:pt x="124" y="25"/>
                </a:moveTo>
                <a:cubicBezTo>
                  <a:pt x="124" y="26"/>
                  <a:pt x="124" y="26"/>
                  <a:pt x="124" y="26"/>
                </a:cubicBezTo>
                <a:cubicBezTo>
                  <a:pt x="124" y="26"/>
                  <a:pt x="125" y="26"/>
                  <a:pt x="125" y="26"/>
                </a:cubicBezTo>
                <a:cubicBezTo>
                  <a:pt x="125" y="25"/>
                  <a:pt x="125" y="25"/>
                  <a:pt x="124" y="25"/>
                </a:cubicBezTo>
                <a:cubicBezTo>
                  <a:pt x="124" y="25"/>
                  <a:pt x="124" y="25"/>
                  <a:pt x="124" y="25"/>
                </a:cubicBezTo>
                <a:close/>
                <a:moveTo>
                  <a:pt x="124" y="28"/>
                </a:moveTo>
                <a:cubicBezTo>
                  <a:pt x="124" y="28"/>
                  <a:pt x="124" y="28"/>
                  <a:pt x="124" y="28"/>
                </a:cubicBezTo>
                <a:cubicBezTo>
                  <a:pt x="124" y="28"/>
                  <a:pt x="124" y="28"/>
                  <a:pt x="124" y="28"/>
                </a:cubicBezTo>
                <a:cubicBezTo>
                  <a:pt x="124" y="28"/>
                  <a:pt x="124" y="28"/>
                  <a:pt x="124" y="27"/>
                </a:cubicBezTo>
                <a:cubicBezTo>
                  <a:pt x="124" y="28"/>
                  <a:pt x="124" y="28"/>
                  <a:pt x="124" y="28"/>
                </a:cubicBezTo>
                <a:close/>
                <a:moveTo>
                  <a:pt x="123" y="29"/>
                </a:moveTo>
                <a:cubicBezTo>
                  <a:pt x="122" y="29"/>
                  <a:pt x="122" y="30"/>
                  <a:pt x="122" y="30"/>
                </a:cubicBezTo>
                <a:cubicBezTo>
                  <a:pt x="122" y="30"/>
                  <a:pt x="123" y="30"/>
                  <a:pt x="124" y="30"/>
                </a:cubicBezTo>
                <a:cubicBezTo>
                  <a:pt x="124" y="30"/>
                  <a:pt x="124" y="30"/>
                  <a:pt x="124" y="30"/>
                </a:cubicBezTo>
                <a:cubicBezTo>
                  <a:pt x="124" y="30"/>
                  <a:pt x="124" y="30"/>
                  <a:pt x="124" y="30"/>
                </a:cubicBezTo>
                <a:cubicBezTo>
                  <a:pt x="124" y="30"/>
                  <a:pt x="124" y="30"/>
                  <a:pt x="124" y="30"/>
                </a:cubicBezTo>
                <a:cubicBezTo>
                  <a:pt x="124" y="30"/>
                  <a:pt x="123" y="29"/>
                  <a:pt x="123" y="29"/>
                </a:cubicBezTo>
                <a:close/>
                <a:moveTo>
                  <a:pt x="122" y="26"/>
                </a:moveTo>
                <a:cubicBezTo>
                  <a:pt x="122" y="26"/>
                  <a:pt x="122" y="26"/>
                  <a:pt x="122" y="26"/>
                </a:cubicBezTo>
                <a:cubicBezTo>
                  <a:pt x="122" y="26"/>
                  <a:pt x="122" y="26"/>
                  <a:pt x="122" y="26"/>
                </a:cubicBezTo>
                <a:cubicBezTo>
                  <a:pt x="122" y="26"/>
                  <a:pt x="122" y="26"/>
                  <a:pt x="122" y="26"/>
                </a:cubicBezTo>
                <a:close/>
                <a:moveTo>
                  <a:pt x="122" y="28"/>
                </a:moveTo>
                <a:cubicBezTo>
                  <a:pt x="121" y="28"/>
                  <a:pt x="121" y="28"/>
                  <a:pt x="121" y="28"/>
                </a:cubicBezTo>
                <a:cubicBezTo>
                  <a:pt x="121" y="28"/>
                  <a:pt x="121" y="28"/>
                  <a:pt x="121" y="28"/>
                </a:cubicBezTo>
                <a:cubicBezTo>
                  <a:pt x="122" y="29"/>
                  <a:pt x="122" y="29"/>
                  <a:pt x="122" y="29"/>
                </a:cubicBezTo>
                <a:cubicBezTo>
                  <a:pt x="122" y="29"/>
                  <a:pt x="122" y="29"/>
                  <a:pt x="123" y="29"/>
                </a:cubicBezTo>
                <a:cubicBezTo>
                  <a:pt x="123" y="29"/>
                  <a:pt x="123" y="28"/>
                  <a:pt x="122" y="28"/>
                </a:cubicBezTo>
                <a:cubicBezTo>
                  <a:pt x="122" y="28"/>
                  <a:pt x="122" y="28"/>
                  <a:pt x="122" y="28"/>
                </a:cubicBezTo>
                <a:close/>
                <a:moveTo>
                  <a:pt x="120" y="26"/>
                </a:moveTo>
                <a:cubicBezTo>
                  <a:pt x="121" y="26"/>
                  <a:pt x="121" y="27"/>
                  <a:pt x="121" y="27"/>
                </a:cubicBezTo>
                <a:cubicBezTo>
                  <a:pt x="121" y="27"/>
                  <a:pt x="121" y="26"/>
                  <a:pt x="121" y="26"/>
                </a:cubicBezTo>
                <a:cubicBezTo>
                  <a:pt x="121" y="26"/>
                  <a:pt x="121" y="26"/>
                  <a:pt x="121" y="26"/>
                </a:cubicBezTo>
                <a:cubicBezTo>
                  <a:pt x="121" y="26"/>
                  <a:pt x="121" y="26"/>
                  <a:pt x="120" y="26"/>
                </a:cubicBezTo>
                <a:close/>
                <a:moveTo>
                  <a:pt x="120" y="37"/>
                </a:moveTo>
                <a:cubicBezTo>
                  <a:pt x="121" y="38"/>
                  <a:pt x="121" y="38"/>
                  <a:pt x="121" y="38"/>
                </a:cubicBezTo>
                <a:cubicBezTo>
                  <a:pt x="121" y="38"/>
                  <a:pt x="121" y="38"/>
                  <a:pt x="122" y="37"/>
                </a:cubicBezTo>
                <a:cubicBezTo>
                  <a:pt x="122" y="37"/>
                  <a:pt x="121" y="37"/>
                  <a:pt x="121" y="37"/>
                </a:cubicBezTo>
                <a:cubicBezTo>
                  <a:pt x="121" y="37"/>
                  <a:pt x="121" y="37"/>
                  <a:pt x="120" y="37"/>
                </a:cubicBezTo>
                <a:close/>
                <a:moveTo>
                  <a:pt x="120" y="42"/>
                </a:moveTo>
                <a:cubicBezTo>
                  <a:pt x="119" y="41"/>
                  <a:pt x="117" y="41"/>
                  <a:pt x="116" y="41"/>
                </a:cubicBezTo>
                <a:cubicBezTo>
                  <a:pt x="116" y="41"/>
                  <a:pt x="116" y="41"/>
                  <a:pt x="116" y="41"/>
                </a:cubicBezTo>
                <a:cubicBezTo>
                  <a:pt x="116" y="41"/>
                  <a:pt x="116" y="41"/>
                  <a:pt x="116" y="41"/>
                </a:cubicBezTo>
                <a:cubicBezTo>
                  <a:pt x="117" y="42"/>
                  <a:pt x="119" y="43"/>
                  <a:pt x="120" y="42"/>
                </a:cubicBezTo>
                <a:cubicBezTo>
                  <a:pt x="120" y="42"/>
                  <a:pt x="120" y="42"/>
                  <a:pt x="120" y="42"/>
                </a:cubicBezTo>
                <a:close/>
                <a:moveTo>
                  <a:pt x="117" y="40"/>
                </a:moveTo>
                <a:cubicBezTo>
                  <a:pt x="117" y="40"/>
                  <a:pt x="117" y="40"/>
                  <a:pt x="117" y="40"/>
                </a:cubicBezTo>
                <a:cubicBezTo>
                  <a:pt x="117" y="40"/>
                  <a:pt x="117" y="40"/>
                  <a:pt x="117" y="40"/>
                </a:cubicBezTo>
                <a:cubicBezTo>
                  <a:pt x="117" y="40"/>
                  <a:pt x="117" y="40"/>
                  <a:pt x="117" y="40"/>
                </a:cubicBezTo>
                <a:cubicBezTo>
                  <a:pt x="117" y="40"/>
                  <a:pt x="117" y="40"/>
                  <a:pt x="117" y="40"/>
                </a:cubicBezTo>
                <a:close/>
                <a:moveTo>
                  <a:pt x="120" y="25"/>
                </a:moveTo>
                <a:cubicBezTo>
                  <a:pt x="120" y="25"/>
                  <a:pt x="120" y="25"/>
                  <a:pt x="120" y="24"/>
                </a:cubicBezTo>
                <a:cubicBezTo>
                  <a:pt x="120" y="24"/>
                  <a:pt x="120" y="24"/>
                  <a:pt x="120" y="24"/>
                </a:cubicBezTo>
                <a:cubicBezTo>
                  <a:pt x="120" y="24"/>
                  <a:pt x="120" y="24"/>
                  <a:pt x="120" y="25"/>
                </a:cubicBezTo>
                <a:close/>
                <a:moveTo>
                  <a:pt x="118" y="29"/>
                </a:moveTo>
                <a:cubicBezTo>
                  <a:pt x="119" y="29"/>
                  <a:pt x="119" y="29"/>
                  <a:pt x="119" y="29"/>
                </a:cubicBezTo>
                <a:cubicBezTo>
                  <a:pt x="119" y="29"/>
                  <a:pt x="119" y="29"/>
                  <a:pt x="119" y="29"/>
                </a:cubicBezTo>
                <a:cubicBezTo>
                  <a:pt x="119" y="29"/>
                  <a:pt x="119" y="29"/>
                  <a:pt x="119" y="29"/>
                </a:cubicBezTo>
                <a:cubicBezTo>
                  <a:pt x="119" y="29"/>
                  <a:pt x="119" y="29"/>
                  <a:pt x="118" y="29"/>
                </a:cubicBezTo>
                <a:close/>
                <a:moveTo>
                  <a:pt x="118" y="30"/>
                </a:moveTo>
                <a:cubicBezTo>
                  <a:pt x="118" y="30"/>
                  <a:pt x="118" y="30"/>
                  <a:pt x="118" y="30"/>
                </a:cubicBezTo>
                <a:cubicBezTo>
                  <a:pt x="118" y="30"/>
                  <a:pt x="118" y="30"/>
                  <a:pt x="118" y="30"/>
                </a:cubicBezTo>
                <a:cubicBezTo>
                  <a:pt x="118" y="30"/>
                  <a:pt x="118" y="30"/>
                  <a:pt x="118" y="30"/>
                </a:cubicBezTo>
                <a:close/>
                <a:moveTo>
                  <a:pt x="117" y="28"/>
                </a:moveTo>
                <a:cubicBezTo>
                  <a:pt x="117" y="28"/>
                  <a:pt x="117" y="28"/>
                  <a:pt x="117" y="28"/>
                </a:cubicBezTo>
                <a:cubicBezTo>
                  <a:pt x="117" y="28"/>
                  <a:pt x="117" y="28"/>
                  <a:pt x="118" y="28"/>
                </a:cubicBezTo>
                <a:cubicBezTo>
                  <a:pt x="117" y="28"/>
                  <a:pt x="117" y="28"/>
                  <a:pt x="117" y="28"/>
                </a:cubicBezTo>
                <a:cubicBezTo>
                  <a:pt x="117" y="28"/>
                  <a:pt x="117" y="28"/>
                  <a:pt x="117" y="28"/>
                </a:cubicBezTo>
                <a:close/>
                <a:moveTo>
                  <a:pt x="115" y="36"/>
                </a:moveTo>
                <a:cubicBezTo>
                  <a:pt x="115" y="35"/>
                  <a:pt x="115" y="35"/>
                  <a:pt x="115" y="35"/>
                </a:cubicBezTo>
                <a:cubicBezTo>
                  <a:pt x="115" y="35"/>
                  <a:pt x="115" y="35"/>
                  <a:pt x="115" y="35"/>
                </a:cubicBezTo>
                <a:cubicBezTo>
                  <a:pt x="115" y="35"/>
                  <a:pt x="115" y="35"/>
                  <a:pt x="115" y="36"/>
                </a:cubicBezTo>
                <a:close/>
                <a:moveTo>
                  <a:pt x="115" y="37"/>
                </a:moveTo>
                <a:cubicBezTo>
                  <a:pt x="115" y="37"/>
                  <a:pt x="116" y="38"/>
                  <a:pt x="116" y="38"/>
                </a:cubicBezTo>
                <a:cubicBezTo>
                  <a:pt x="117" y="38"/>
                  <a:pt x="117" y="38"/>
                  <a:pt x="117" y="37"/>
                </a:cubicBezTo>
                <a:cubicBezTo>
                  <a:pt x="117" y="37"/>
                  <a:pt x="118" y="37"/>
                  <a:pt x="118" y="37"/>
                </a:cubicBezTo>
                <a:cubicBezTo>
                  <a:pt x="118" y="37"/>
                  <a:pt x="118" y="37"/>
                  <a:pt x="118" y="37"/>
                </a:cubicBezTo>
                <a:cubicBezTo>
                  <a:pt x="118" y="37"/>
                  <a:pt x="118" y="38"/>
                  <a:pt x="118" y="37"/>
                </a:cubicBezTo>
                <a:cubicBezTo>
                  <a:pt x="118" y="38"/>
                  <a:pt x="118" y="38"/>
                  <a:pt x="118" y="38"/>
                </a:cubicBezTo>
                <a:cubicBezTo>
                  <a:pt x="118" y="38"/>
                  <a:pt x="118" y="38"/>
                  <a:pt x="118" y="38"/>
                </a:cubicBezTo>
                <a:cubicBezTo>
                  <a:pt x="119" y="38"/>
                  <a:pt x="119" y="38"/>
                  <a:pt x="119" y="38"/>
                </a:cubicBezTo>
                <a:cubicBezTo>
                  <a:pt x="119" y="37"/>
                  <a:pt x="119" y="37"/>
                  <a:pt x="119" y="36"/>
                </a:cubicBezTo>
                <a:cubicBezTo>
                  <a:pt x="118" y="36"/>
                  <a:pt x="118" y="36"/>
                  <a:pt x="118" y="36"/>
                </a:cubicBezTo>
                <a:cubicBezTo>
                  <a:pt x="117" y="37"/>
                  <a:pt x="116" y="37"/>
                  <a:pt x="115" y="37"/>
                </a:cubicBezTo>
                <a:cubicBezTo>
                  <a:pt x="115" y="37"/>
                  <a:pt x="115" y="37"/>
                  <a:pt x="115" y="37"/>
                </a:cubicBezTo>
                <a:close/>
                <a:moveTo>
                  <a:pt x="112" y="50"/>
                </a:moveTo>
                <a:cubicBezTo>
                  <a:pt x="111" y="51"/>
                  <a:pt x="111" y="51"/>
                  <a:pt x="112" y="51"/>
                </a:cubicBezTo>
                <a:cubicBezTo>
                  <a:pt x="113" y="50"/>
                  <a:pt x="113" y="51"/>
                  <a:pt x="113" y="50"/>
                </a:cubicBezTo>
                <a:cubicBezTo>
                  <a:pt x="113" y="50"/>
                  <a:pt x="113" y="50"/>
                  <a:pt x="112" y="50"/>
                </a:cubicBezTo>
                <a:cubicBezTo>
                  <a:pt x="112" y="49"/>
                  <a:pt x="112" y="49"/>
                  <a:pt x="112" y="49"/>
                </a:cubicBezTo>
                <a:cubicBezTo>
                  <a:pt x="112" y="48"/>
                  <a:pt x="112" y="48"/>
                  <a:pt x="112" y="48"/>
                </a:cubicBezTo>
                <a:cubicBezTo>
                  <a:pt x="112" y="48"/>
                  <a:pt x="112" y="48"/>
                  <a:pt x="111" y="48"/>
                </a:cubicBezTo>
                <a:cubicBezTo>
                  <a:pt x="111" y="48"/>
                  <a:pt x="111" y="48"/>
                  <a:pt x="110" y="48"/>
                </a:cubicBezTo>
                <a:cubicBezTo>
                  <a:pt x="110" y="48"/>
                  <a:pt x="110" y="49"/>
                  <a:pt x="110" y="49"/>
                </a:cubicBezTo>
                <a:cubicBezTo>
                  <a:pt x="110" y="49"/>
                  <a:pt x="110" y="49"/>
                  <a:pt x="111" y="49"/>
                </a:cubicBezTo>
                <a:cubicBezTo>
                  <a:pt x="112" y="49"/>
                  <a:pt x="112" y="49"/>
                  <a:pt x="112" y="50"/>
                </a:cubicBezTo>
                <a:close/>
                <a:moveTo>
                  <a:pt x="111" y="182"/>
                </a:moveTo>
                <a:cubicBezTo>
                  <a:pt x="111" y="183"/>
                  <a:pt x="111" y="183"/>
                  <a:pt x="111" y="183"/>
                </a:cubicBezTo>
                <a:cubicBezTo>
                  <a:pt x="111" y="183"/>
                  <a:pt x="111" y="183"/>
                  <a:pt x="111" y="183"/>
                </a:cubicBezTo>
                <a:cubicBezTo>
                  <a:pt x="111" y="183"/>
                  <a:pt x="111" y="182"/>
                  <a:pt x="111" y="182"/>
                </a:cubicBezTo>
                <a:close/>
                <a:moveTo>
                  <a:pt x="111" y="55"/>
                </a:moveTo>
                <a:cubicBezTo>
                  <a:pt x="111" y="55"/>
                  <a:pt x="111" y="54"/>
                  <a:pt x="111" y="54"/>
                </a:cubicBezTo>
                <a:cubicBezTo>
                  <a:pt x="110" y="54"/>
                  <a:pt x="110" y="55"/>
                  <a:pt x="110" y="55"/>
                </a:cubicBezTo>
                <a:cubicBezTo>
                  <a:pt x="110" y="55"/>
                  <a:pt x="110" y="55"/>
                  <a:pt x="110" y="55"/>
                </a:cubicBezTo>
                <a:cubicBezTo>
                  <a:pt x="110" y="55"/>
                  <a:pt x="111" y="55"/>
                  <a:pt x="111" y="55"/>
                </a:cubicBezTo>
                <a:close/>
                <a:moveTo>
                  <a:pt x="111" y="58"/>
                </a:moveTo>
                <a:cubicBezTo>
                  <a:pt x="110" y="58"/>
                  <a:pt x="110" y="58"/>
                  <a:pt x="110" y="59"/>
                </a:cubicBezTo>
                <a:cubicBezTo>
                  <a:pt x="110" y="59"/>
                  <a:pt x="110" y="59"/>
                  <a:pt x="110" y="59"/>
                </a:cubicBezTo>
                <a:cubicBezTo>
                  <a:pt x="110" y="59"/>
                  <a:pt x="111" y="59"/>
                  <a:pt x="111" y="59"/>
                </a:cubicBezTo>
                <a:cubicBezTo>
                  <a:pt x="111" y="59"/>
                  <a:pt x="111" y="59"/>
                  <a:pt x="111" y="58"/>
                </a:cubicBezTo>
                <a:cubicBezTo>
                  <a:pt x="111" y="58"/>
                  <a:pt x="111" y="58"/>
                  <a:pt x="111" y="58"/>
                </a:cubicBezTo>
                <a:close/>
                <a:moveTo>
                  <a:pt x="109" y="71"/>
                </a:moveTo>
                <a:cubicBezTo>
                  <a:pt x="110" y="71"/>
                  <a:pt x="110" y="71"/>
                  <a:pt x="110" y="71"/>
                </a:cubicBezTo>
                <a:cubicBezTo>
                  <a:pt x="110" y="71"/>
                  <a:pt x="110" y="71"/>
                  <a:pt x="110" y="71"/>
                </a:cubicBezTo>
                <a:cubicBezTo>
                  <a:pt x="110" y="71"/>
                  <a:pt x="110" y="70"/>
                  <a:pt x="110" y="71"/>
                </a:cubicBezTo>
                <a:cubicBezTo>
                  <a:pt x="110" y="71"/>
                  <a:pt x="110" y="71"/>
                  <a:pt x="109" y="71"/>
                </a:cubicBezTo>
                <a:close/>
                <a:moveTo>
                  <a:pt x="110" y="73"/>
                </a:moveTo>
                <a:cubicBezTo>
                  <a:pt x="110" y="73"/>
                  <a:pt x="110" y="73"/>
                  <a:pt x="110" y="73"/>
                </a:cubicBezTo>
                <a:cubicBezTo>
                  <a:pt x="110" y="73"/>
                  <a:pt x="110" y="73"/>
                  <a:pt x="110" y="73"/>
                </a:cubicBezTo>
                <a:cubicBezTo>
                  <a:pt x="110" y="73"/>
                  <a:pt x="110" y="73"/>
                  <a:pt x="110" y="73"/>
                </a:cubicBezTo>
                <a:cubicBezTo>
                  <a:pt x="110" y="73"/>
                  <a:pt x="110" y="73"/>
                  <a:pt x="110" y="73"/>
                </a:cubicBezTo>
                <a:close/>
                <a:moveTo>
                  <a:pt x="110" y="72"/>
                </a:moveTo>
                <a:cubicBezTo>
                  <a:pt x="110" y="72"/>
                  <a:pt x="110" y="72"/>
                  <a:pt x="110" y="72"/>
                </a:cubicBezTo>
                <a:cubicBezTo>
                  <a:pt x="110" y="72"/>
                  <a:pt x="110" y="72"/>
                  <a:pt x="110" y="72"/>
                </a:cubicBezTo>
                <a:cubicBezTo>
                  <a:pt x="110" y="72"/>
                  <a:pt x="110" y="72"/>
                  <a:pt x="110" y="72"/>
                </a:cubicBezTo>
                <a:cubicBezTo>
                  <a:pt x="110" y="72"/>
                  <a:pt x="110" y="72"/>
                  <a:pt x="110" y="72"/>
                </a:cubicBezTo>
                <a:close/>
                <a:moveTo>
                  <a:pt x="109" y="181"/>
                </a:moveTo>
                <a:cubicBezTo>
                  <a:pt x="110" y="181"/>
                  <a:pt x="110" y="181"/>
                  <a:pt x="110" y="181"/>
                </a:cubicBezTo>
                <a:cubicBezTo>
                  <a:pt x="110" y="181"/>
                  <a:pt x="110" y="181"/>
                  <a:pt x="110" y="181"/>
                </a:cubicBezTo>
                <a:cubicBezTo>
                  <a:pt x="110" y="181"/>
                  <a:pt x="110" y="180"/>
                  <a:pt x="110" y="180"/>
                </a:cubicBezTo>
                <a:cubicBezTo>
                  <a:pt x="110" y="180"/>
                  <a:pt x="110" y="181"/>
                  <a:pt x="109" y="181"/>
                </a:cubicBezTo>
                <a:close/>
                <a:moveTo>
                  <a:pt x="110" y="63"/>
                </a:moveTo>
                <a:cubicBezTo>
                  <a:pt x="111" y="62"/>
                  <a:pt x="111" y="62"/>
                  <a:pt x="111" y="62"/>
                </a:cubicBezTo>
                <a:cubicBezTo>
                  <a:pt x="111" y="62"/>
                  <a:pt x="111" y="62"/>
                  <a:pt x="111" y="62"/>
                </a:cubicBezTo>
                <a:cubicBezTo>
                  <a:pt x="111" y="62"/>
                  <a:pt x="110" y="62"/>
                  <a:pt x="110" y="62"/>
                </a:cubicBezTo>
                <a:cubicBezTo>
                  <a:pt x="110" y="62"/>
                  <a:pt x="110" y="62"/>
                  <a:pt x="110" y="62"/>
                </a:cubicBezTo>
                <a:cubicBezTo>
                  <a:pt x="110" y="62"/>
                  <a:pt x="110" y="63"/>
                  <a:pt x="110" y="63"/>
                </a:cubicBezTo>
                <a:close/>
                <a:moveTo>
                  <a:pt x="111" y="39"/>
                </a:moveTo>
                <a:cubicBezTo>
                  <a:pt x="111" y="39"/>
                  <a:pt x="111" y="39"/>
                  <a:pt x="111" y="39"/>
                </a:cubicBezTo>
                <a:cubicBezTo>
                  <a:pt x="111" y="39"/>
                  <a:pt x="111" y="39"/>
                  <a:pt x="111" y="39"/>
                </a:cubicBezTo>
                <a:cubicBezTo>
                  <a:pt x="111" y="39"/>
                  <a:pt x="112" y="39"/>
                  <a:pt x="112" y="39"/>
                </a:cubicBezTo>
                <a:cubicBezTo>
                  <a:pt x="111" y="39"/>
                  <a:pt x="111" y="39"/>
                  <a:pt x="111" y="39"/>
                </a:cubicBezTo>
                <a:close/>
                <a:moveTo>
                  <a:pt x="111" y="37"/>
                </a:moveTo>
                <a:cubicBezTo>
                  <a:pt x="111" y="37"/>
                  <a:pt x="111" y="37"/>
                  <a:pt x="112" y="37"/>
                </a:cubicBezTo>
                <a:cubicBezTo>
                  <a:pt x="111" y="37"/>
                  <a:pt x="111" y="37"/>
                  <a:pt x="111" y="37"/>
                </a:cubicBezTo>
                <a:cubicBezTo>
                  <a:pt x="111" y="37"/>
                  <a:pt x="111" y="37"/>
                  <a:pt x="111" y="37"/>
                </a:cubicBezTo>
                <a:cubicBezTo>
                  <a:pt x="111" y="37"/>
                  <a:pt x="111" y="37"/>
                  <a:pt x="111" y="37"/>
                </a:cubicBezTo>
                <a:close/>
                <a:moveTo>
                  <a:pt x="112" y="53"/>
                </a:moveTo>
                <a:cubicBezTo>
                  <a:pt x="112" y="53"/>
                  <a:pt x="112" y="53"/>
                  <a:pt x="112" y="53"/>
                </a:cubicBezTo>
                <a:cubicBezTo>
                  <a:pt x="112" y="53"/>
                  <a:pt x="112" y="53"/>
                  <a:pt x="112" y="53"/>
                </a:cubicBezTo>
                <a:cubicBezTo>
                  <a:pt x="112" y="53"/>
                  <a:pt x="112" y="52"/>
                  <a:pt x="112" y="52"/>
                </a:cubicBezTo>
                <a:cubicBezTo>
                  <a:pt x="112" y="52"/>
                  <a:pt x="112" y="53"/>
                  <a:pt x="112" y="53"/>
                </a:cubicBezTo>
                <a:close/>
                <a:moveTo>
                  <a:pt x="115" y="57"/>
                </a:moveTo>
                <a:cubicBezTo>
                  <a:pt x="115" y="58"/>
                  <a:pt x="115" y="57"/>
                  <a:pt x="115" y="57"/>
                </a:cubicBezTo>
                <a:cubicBezTo>
                  <a:pt x="115" y="57"/>
                  <a:pt x="115" y="57"/>
                  <a:pt x="115" y="57"/>
                </a:cubicBezTo>
                <a:cubicBezTo>
                  <a:pt x="114" y="57"/>
                  <a:pt x="113" y="57"/>
                  <a:pt x="113" y="57"/>
                </a:cubicBezTo>
                <a:cubicBezTo>
                  <a:pt x="113" y="56"/>
                  <a:pt x="112" y="57"/>
                  <a:pt x="112" y="57"/>
                </a:cubicBezTo>
                <a:cubicBezTo>
                  <a:pt x="112" y="57"/>
                  <a:pt x="112" y="57"/>
                  <a:pt x="112" y="57"/>
                </a:cubicBezTo>
                <a:cubicBezTo>
                  <a:pt x="113" y="57"/>
                  <a:pt x="114" y="57"/>
                  <a:pt x="115" y="57"/>
                </a:cubicBezTo>
                <a:close/>
                <a:moveTo>
                  <a:pt x="113" y="82"/>
                </a:moveTo>
                <a:cubicBezTo>
                  <a:pt x="112" y="82"/>
                  <a:pt x="112" y="82"/>
                  <a:pt x="112" y="82"/>
                </a:cubicBezTo>
                <a:cubicBezTo>
                  <a:pt x="112" y="83"/>
                  <a:pt x="112" y="83"/>
                  <a:pt x="113" y="83"/>
                </a:cubicBezTo>
                <a:cubicBezTo>
                  <a:pt x="113" y="83"/>
                  <a:pt x="113" y="83"/>
                  <a:pt x="113" y="83"/>
                </a:cubicBezTo>
                <a:cubicBezTo>
                  <a:pt x="113" y="82"/>
                  <a:pt x="113" y="82"/>
                  <a:pt x="113" y="82"/>
                </a:cubicBezTo>
                <a:close/>
                <a:moveTo>
                  <a:pt x="114" y="47"/>
                </a:moveTo>
                <a:cubicBezTo>
                  <a:pt x="114" y="48"/>
                  <a:pt x="114" y="48"/>
                  <a:pt x="114" y="48"/>
                </a:cubicBezTo>
                <a:cubicBezTo>
                  <a:pt x="114" y="48"/>
                  <a:pt x="114" y="48"/>
                  <a:pt x="114" y="48"/>
                </a:cubicBezTo>
                <a:cubicBezTo>
                  <a:pt x="114" y="48"/>
                  <a:pt x="115" y="48"/>
                  <a:pt x="115" y="48"/>
                </a:cubicBezTo>
                <a:cubicBezTo>
                  <a:pt x="115" y="48"/>
                  <a:pt x="115" y="47"/>
                  <a:pt x="114" y="47"/>
                </a:cubicBezTo>
                <a:close/>
                <a:moveTo>
                  <a:pt x="115" y="41"/>
                </a:moveTo>
                <a:cubicBezTo>
                  <a:pt x="115" y="41"/>
                  <a:pt x="115" y="41"/>
                  <a:pt x="115" y="41"/>
                </a:cubicBezTo>
                <a:cubicBezTo>
                  <a:pt x="115" y="41"/>
                  <a:pt x="115" y="41"/>
                  <a:pt x="115" y="41"/>
                </a:cubicBezTo>
                <a:cubicBezTo>
                  <a:pt x="115" y="41"/>
                  <a:pt x="115" y="41"/>
                  <a:pt x="115" y="41"/>
                </a:cubicBezTo>
                <a:close/>
                <a:moveTo>
                  <a:pt x="115" y="53"/>
                </a:moveTo>
                <a:cubicBezTo>
                  <a:pt x="115" y="53"/>
                  <a:pt x="115" y="53"/>
                  <a:pt x="115" y="53"/>
                </a:cubicBezTo>
                <a:cubicBezTo>
                  <a:pt x="115" y="53"/>
                  <a:pt x="115" y="53"/>
                  <a:pt x="115" y="53"/>
                </a:cubicBezTo>
                <a:cubicBezTo>
                  <a:pt x="115" y="53"/>
                  <a:pt x="115" y="53"/>
                  <a:pt x="115" y="53"/>
                </a:cubicBezTo>
                <a:close/>
                <a:moveTo>
                  <a:pt x="114" y="54"/>
                </a:moveTo>
                <a:cubicBezTo>
                  <a:pt x="114" y="54"/>
                  <a:pt x="113" y="55"/>
                  <a:pt x="113" y="55"/>
                </a:cubicBezTo>
                <a:cubicBezTo>
                  <a:pt x="114" y="55"/>
                  <a:pt x="114" y="55"/>
                  <a:pt x="114" y="55"/>
                </a:cubicBezTo>
                <a:cubicBezTo>
                  <a:pt x="114" y="55"/>
                  <a:pt x="114" y="55"/>
                  <a:pt x="114" y="55"/>
                </a:cubicBezTo>
                <a:cubicBezTo>
                  <a:pt x="114" y="55"/>
                  <a:pt x="114" y="54"/>
                  <a:pt x="114" y="54"/>
                </a:cubicBezTo>
                <a:close/>
                <a:moveTo>
                  <a:pt x="115" y="79"/>
                </a:moveTo>
                <a:cubicBezTo>
                  <a:pt x="115" y="79"/>
                  <a:pt x="115" y="79"/>
                  <a:pt x="115" y="79"/>
                </a:cubicBezTo>
                <a:cubicBezTo>
                  <a:pt x="115" y="79"/>
                  <a:pt x="115" y="79"/>
                  <a:pt x="115" y="79"/>
                </a:cubicBezTo>
                <a:cubicBezTo>
                  <a:pt x="115" y="79"/>
                  <a:pt x="115" y="79"/>
                  <a:pt x="115" y="79"/>
                </a:cubicBezTo>
                <a:cubicBezTo>
                  <a:pt x="115" y="79"/>
                  <a:pt x="115" y="79"/>
                  <a:pt x="115" y="79"/>
                </a:cubicBezTo>
                <a:close/>
                <a:moveTo>
                  <a:pt x="115" y="142"/>
                </a:moveTo>
                <a:cubicBezTo>
                  <a:pt x="115" y="142"/>
                  <a:pt x="114" y="142"/>
                  <a:pt x="114" y="142"/>
                </a:cubicBezTo>
                <a:cubicBezTo>
                  <a:pt x="114" y="142"/>
                  <a:pt x="114" y="142"/>
                  <a:pt x="114" y="142"/>
                </a:cubicBezTo>
                <a:cubicBezTo>
                  <a:pt x="114" y="142"/>
                  <a:pt x="114" y="142"/>
                  <a:pt x="114" y="142"/>
                </a:cubicBezTo>
                <a:cubicBezTo>
                  <a:pt x="114" y="142"/>
                  <a:pt x="115" y="142"/>
                  <a:pt x="115" y="142"/>
                </a:cubicBezTo>
                <a:close/>
                <a:moveTo>
                  <a:pt x="114" y="207"/>
                </a:moveTo>
                <a:cubicBezTo>
                  <a:pt x="114" y="207"/>
                  <a:pt x="114" y="207"/>
                  <a:pt x="114" y="207"/>
                </a:cubicBezTo>
                <a:cubicBezTo>
                  <a:pt x="114" y="207"/>
                  <a:pt x="114" y="207"/>
                  <a:pt x="114" y="207"/>
                </a:cubicBezTo>
                <a:cubicBezTo>
                  <a:pt x="114" y="207"/>
                  <a:pt x="114" y="207"/>
                  <a:pt x="114" y="207"/>
                </a:cubicBezTo>
                <a:cubicBezTo>
                  <a:pt x="114" y="207"/>
                  <a:pt x="114" y="207"/>
                  <a:pt x="114" y="207"/>
                </a:cubicBezTo>
                <a:close/>
                <a:moveTo>
                  <a:pt x="115" y="202"/>
                </a:moveTo>
                <a:cubicBezTo>
                  <a:pt x="115" y="202"/>
                  <a:pt x="115" y="202"/>
                  <a:pt x="115" y="202"/>
                </a:cubicBezTo>
                <a:cubicBezTo>
                  <a:pt x="115" y="202"/>
                  <a:pt x="115" y="202"/>
                  <a:pt x="116" y="202"/>
                </a:cubicBezTo>
                <a:cubicBezTo>
                  <a:pt x="116" y="201"/>
                  <a:pt x="115" y="201"/>
                  <a:pt x="115" y="201"/>
                </a:cubicBezTo>
                <a:cubicBezTo>
                  <a:pt x="115" y="201"/>
                  <a:pt x="115" y="202"/>
                  <a:pt x="115" y="202"/>
                </a:cubicBezTo>
                <a:close/>
                <a:moveTo>
                  <a:pt x="115" y="62"/>
                </a:moveTo>
                <a:cubicBezTo>
                  <a:pt x="115" y="62"/>
                  <a:pt x="116" y="62"/>
                  <a:pt x="116" y="62"/>
                </a:cubicBezTo>
                <a:cubicBezTo>
                  <a:pt x="116" y="62"/>
                  <a:pt x="115" y="62"/>
                  <a:pt x="115" y="62"/>
                </a:cubicBezTo>
                <a:cubicBezTo>
                  <a:pt x="115" y="62"/>
                  <a:pt x="115" y="62"/>
                  <a:pt x="115" y="62"/>
                </a:cubicBezTo>
                <a:cubicBezTo>
                  <a:pt x="115" y="62"/>
                  <a:pt x="115" y="62"/>
                  <a:pt x="115" y="62"/>
                </a:cubicBezTo>
                <a:close/>
                <a:moveTo>
                  <a:pt x="115" y="30"/>
                </a:moveTo>
                <a:cubicBezTo>
                  <a:pt x="115" y="30"/>
                  <a:pt x="115" y="30"/>
                  <a:pt x="115" y="30"/>
                </a:cubicBezTo>
                <a:cubicBezTo>
                  <a:pt x="115" y="30"/>
                  <a:pt x="115" y="30"/>
                  <a:pt x="115" y="30"/>
                </a:cubicBezTo>
                <a:cubicBezTo>
                  <a:pt x="115" y="30"/>
                  <a:pt x="115" y="30"/>
                  <a:pt x="115" y="30"/>
                </a:cubicBezTo>
                <a:close/>
                <a:moveTo>
                  <a:pt x="114" y="33"/>
                </a:moveTo>
                <a:cubicBezTo>
                  <a:pt x="114" y="33"/>
                  <a:pt x="114" y="33"/>
                  <a:pt x="114" y="33"/>
                </a:cubicBezTo>
                <a:cubicBezTo>
                  <a:pt x="114" y="33"/>
                  <a:pt x="114" y="33"/>
                  <a:pt x="114" y="33"/>
                </a:cubicBezTo>
                <a:cubicBezTo>
                  <a:pt x="114" y="33"/>
                  <a:pt x="114" y="33"/>
                  <a:pt x="114" y="33"/>
                </a:cubicBezTo>
                <a:cubicBezTo>
                  <a:pt x="114" y="33"/>
                  <a:pt x="114" y="33"/>
                  <a:pt x="114" y="33"/>
                </a:cubicBezTo>
                <a:close/>
                <a:moveTo>
                  <a:pt x="113" y="24"/>
                </a:moveTo>
                <a:cubicBezTo>
                  <a:pt x="113" y="24"/>
                  <a:pt x="114" y="24"/>
                  <a:pt x="114" y="24"/>
                </a:cubicBezTo>
                <a:cubicBezTo>
                  <a:pt x="114" y="24"/>
                  <a:pt x="114" y="24"/>
                  <a:pt x="114" y="23"/>
                </a:cubicBezTo>
                <a:cubicBezTo>
                  <a:pt x="114" y="23"/>
                  <a:pt x="114" y="23"/>
                  <a:pt x="114" y="23"/>
                </a:cubicBezTo>
                <a:cubicBezTo>
                  <a:pt x="114" y="23"/>
                  <a:pt x="113" y="23"/>
                  <a:pt x="113" y="24"/>
                </a:cubicBezTo>
                <a:close/>
                <a:moveTo>
                  <a:pt x="113" y="36"/>
                </a:moveTo>
                <a:cubicBezTo>
                  <a:pt x="113" y="37"/>
                  <a:pt x="113" y="37"/>
                  <a:pt x="113" y="37"/>
                </a:cubicBezTo>
                <a:cubicBezTo>
                  <a:pt x="113" y="37"/>
                  <a:pt x="114" y="37"/>
                  <a:pt x="114" y="37"/>
                </a:cubicBezTo>
                <a:cubicBezTo>
                  <a:pt x="114" y="37"/>
                  <a:pt x="114" y="37"/>
                  <a:pt x="113" y="36"/>
                </a:cubicBezTo>
                <a:close/>
                <a:moveTo>
                  <a:pt x="113" y="38"/>
                </a:moveTo>
                <a:cubicBezTo>
                  <a:pt x="113" y="39"/>
                  <a:pt x="113" y="39"/>
                  <a:pt x="113" y="39"/>
                </a:cubicBezTo>
                <a:cubicBezTo>
                  <a:pt x="114" y="39"/>
                  <a:pt x="115" y="39"/>
                  <a:pt x="115" y="39"/>
                </a:cubicBezTo>
                <a:cubicBezTo>
                  <a:pt x="115" y="38"/>
                  <a:pt x="114" y="38"/>
                  <a:pt x="114" y="38"/>
                </a:cubicBezTo>
                <a:cubicBezTo>
                  <a:pt x="113" y="38"/>
                  <a:pt x="113" y="38"/>
                  <a:pt x="113" y="38"/>
                </a:cubicBezTo>
                <a:cubicBezTo>
                  <a:pt x="113" y="38"/>
                  <a:pt x="113" y="38"/>
                  <a:pt x="113" y="38"/>
                </a:cubicBezTo>
                <a:close/>
                <a:moveTo>
                  <a:pt x="112" y="44"/>
                </a:moveTo>
                <a:cubicBezTo>
                  <a:pt x="112" y="44"/>
                  <a:pt x="112" y="44"/>
                  <a:pt x="112" y="44"/>
                </a:cubicBezTo>
                <a:cubicBezTo>
                  <a:pt x="111" y="44"/>
                  <a:pt x="111" y="45"/>
                  <a:pt x="111" y="45"/>
                </a:cubicBezTo>
                <a:cubicBezTo>
                  <a:pt x="112" y="45"/>
                  <a:pt x="112" y="45"/>
                  <a:pt x="112" y="45"/>
                </a:cubicBezTo>
                <a:cubicBezTo>
                  <a:pt x="112" y="45"/>
                  <a:pt x="112" y="45"/>
                  <a:pt x="112" y="45"/>
                </a:cubicBezTo>
                <a:cubicBezTo>
                  <a:pt x="113" y="45"/>
                  <a:pt x="113" y="45"/>
                  <a:pt x="113" y="45"/>
                </a:cubicBezTo>
                <a:cubicBezTo>
                  <a:pt x="113" y="45"/>
                  <a:pt x="113" y="44"/>
                  <a:pt x="112" y="44"/>
                </a:cubicBezTo>
                <a:close/>
                <a:moveTo>
                  <a:pt x="111" y="30"/>
                </a:moveTo>
                <a:cubicBezTo>
                  <a:pt x="112" y="30"/>
                  <a:pt x="112" y="30"/>
                  <a:pt x="112" y="30"/>
                </a:cubicBezTo>
                <a:cubicBezTo>
                  <a:pt x="112" y="30"/>
                  <a:pt x="112" y="30"/>
                  <a:pt x="112" y="30"/>
                </a:cubicBezTo>
                <a:cubicBezTo>
                  <a:pt x="112" y="30"/>
                  <a:pt x="112" y="29"/>
                  <a:pt x="112" y="29"/>
                </a:cubicBezTo>
                <a:cubicBezTo>
                  <a:pt x="112" y="29"/>
                  <a:pt x="112" y="29"/>
                  <a:pt x="111" y="30"/>
                </a:cubicBezTo>
                <a:close/>
                <a:moveTo>
                  <a:pt x="110" y="34"/>
                </a:moveTo>
                <a:cubicBezTo>
                  <a:pt x="110" y="34"/>
                  <a:pt x="111" y="35"/>
                  <a:pt x="111" y="35"/>
                </a:cubicBezTo>
                <a:cubicBezTo>
                  <a:pt x="112" y="35"/>
                  <a:pt x="112" y="35"/>
                  <a:pt x="112" y="34"/>
                </a:cubicBezTo>
                <a:cubicBezTo>
                  <a:pt x="112" y="34"/>
                  <a:pt x="111" y="34"/>
                  <a:pt x="111" y="34"/>
                </a:cubicBezTo>
                <a:cubicBezTo>
                  <a:pt x="111" y="34"/>
                  <a:pt x="110" y="34"/>
                  <a:pt x="110" y="34"/>
                </a:cubicBezTo>
                <a:close/>
                <a:moveTo>
                  <a:pt x="109" y="38"/>
                </a:moveTo>
                <a:cubicBezTo>
                  <a:pt x="109" y="38"/>
                  <a:pt x="109" y="38"/>
                  <a:pt x="109" y="38"/>
                </a:cubicBezTo>
                <a:cubicBezTo>
                  <a:pt x="110" y="38"/>
                  <a:pt x="110" y="38"/>
                  <a:pt x="110" y="38"/>
                </a:cubicBezTo>
                <a:cubicBezTo>
                  <a:pt x="110" y="38"/>
                  <a:pt x="110" y="38"/>
                  <a:pt x="110" y="37"/>
                </a:cubicBezTo>
                <a:cubicBezTo>
                  <a:pt x="110" y="37"/>
                  <a:pt x="110" y="37"/>
                  <a:pt x="110" y="37"/>
                </a:cubicBezTo>
                <a:cubicBezTo>
                  <a:pt x="110" y="37"/>
                  <a:pt x="109" y="37"/>
                  <a:pt x="109" y="38"/>
                </a:cubicBezTo>
                <a:close/>
                <a:moveTo>
                  <a:pt x="110" y="43"/>
                </a:moveTo>
                <a:cubicBezTo>
                  <a:pt x="110" y="43"/>
                  <a:pt x="109" y="43"/>
                  <a:pt x="109" y="43"/>
                </a:cubicBezTo>
                <a:cubicBezTo>
                  <a:pt x="109" y="43"/>
                  <a:pt x="109" y="44"/>
                  <a:pt x="110" y="44"/>
                </a:cubicBezTo>
                <a:cubicBezTo>
                  <a:pt x="110" y="44"/>
                  <a:pt x="110" y="44"/>
                  <a:pt x="110" y="44"/>
                </a:cubicBezTo>
                <a:cubicBezTo>
                  <a:pt x="110" y="43"/>
                  <a:pt x="110" y="43"/>
                  <a:pt x="110" y="43"/>
                </a:cubicBezTo>
                <a:close/>
                <a:moveTo>
                  <a:pt x="109" y="45"/>
                </a:moveTo>
                <a:cubicBezTo>
                  <a:pt x="109" y="45"/>
                  <a:pt x="109" y="45"/>
                  <a:pt x="109" y="45"/>
                </a:cubicBezTo>
                <a:cubicBezTo>
                  <a:pt x="109" y="45"/>
                  <a:pt x="109" y="45"/>
                  <a:pt x="110" y="45"/>
                </a:cubicBezTo>
                <a:cubicBezTo>
                  <a:pt x="110" y="45"/>
                  <a:pt x="110" y="45"/>
                  <a:pt x="109" y="45"/>
                </a:cubicBezTo>
                <a:cubicBezTo>
                  <a:pt x="109" y="45"/>
                  <a:pt x="109" y="45"/>
                  <a:pt x="109" y="45"/>
                </a:cubicBezTo>
                <a:close/>
                <a:moveTo>
                  <a:pt x="110" y="47"/>
                </a:moveTo>
                <a:cubicBezTo>
                  <a:pt x="110" y="47"/>
                  <a:pt x="110" y="47"/>
                  <a:pt x="110" y="47"/>
                </a:cubicBezTo>
                <a:cubicBezTo>
                  <a:pt x="110" y="46"/>
                  <a:pt x="109" y="46"/>
                  <a:pt x="109" y="46"/>
                </a:cubicBezTo>
                <a:cubicBezTo>
                  <a:pt x="109" y="46"/>
                  <a:pt x="109" y="46"/>
                  <a:pt x="109" y="46"/>
                </a:cubicBezTo>
                <a:cubicBezTo>
                  <a:pt x="109" y="47"/>
                  <a:pt x="109" y="47"/>
                  <a:pt x="110" y="47"/>
                </a:cubicBezTo>
                <a:close/>
                <a:moveTo>
                  <a:pt x="108" y="82"/>
                </a:moveTo>
                <a:cubicBezTo>
                  <a:pt x="108" y="81"/>
                  <a:pt x="108" y="81"/>
                  <a:pt x="108" y="81"/>
                </a:cubicBezTo>
                <a:cubicBezTo>
                  <a:pt x="108" y="81"/>
                  <a:pt x="107" y="81"/>
                  <a:pt x="107" y="81"/>
                </a:cubicBezTo>
                <a:cubicBezTo>
                  <a:pt x="107" y="81"/>
                  <a:pt x="107" y="81"/>
                  <a:pt x="107" y="82"/>
                </a:cubicBezTo>
                <a:cubicBezTo>
                  <a:pt x="107" y="82"/>
                  <a:pt x="107" y="82"/>
                  <a:pt x="106" y="82"/>
                </a:cubicBezTo>
                <a:cubicBezTo>
                  <a:pt x="107" y="82"/>
                  <a:pt x="107" y="82"/>
                  <a:pt x="107" y="82"/>
                </a:cubicBezTo>
                <a:cubicBezTo>
                  <a:pt x="108" y="82"/>
                  <a:pt x="108" y="82"/>
                  <a:pt x="108" y="82"/>
                </a:cubicBezTo>
                <a:close/>
                <a:moveTo>
                  <a:pt x="108" y="84"/>
                </a:moveTo>
                <a:cubicBezTo>
                  <a:pt x="108" y="84"/>
                  <a:pt x="107" y="84"/>
                  <a:pt x="107" y="84"/>
                </a:cubicBezTo>
                <a:cubicBezTo>
                  <a:pt x="107" y="84"/>
                  <a:pt x="108" y="84"/>
                  <a:pt x="108" y="84"/>
                </a:cubicBezTo>
                <a:cubicBezTo>
                  <a:pt x="108" y="84"/>
                  <a:pt x="108" y="84"/>
                  <a:pt x="108" y="84"/>
                </a:cubicBezTo>
                <a:cubicBezTo>
                  <a:pt x="108" y="84"/>
                  <a:pt x="108" y="84"/>
                  <a:pt x="108" y="84"/>
                </a:cubicBezTo>
                <a:close/>
                <a:moveTo>
                  <a:pt x="107" y="199"/>
                </a:moveTo>
                <a:cubicBezTo>
                  <a:pt x="106" y="199"/>
                  <a:pt x="106" y="199"/>
                  <a:pt x="106" y="199"/>
                </a:cubicBezTo>
                <a:cubicBezTo>
                  <a:pt x="106" y="200"/>
                  <a:pt x="106" y="200"/>
                  <a:pt x="107" y="200"/>
                </a:cubicBezTo>
                <a:cubicBezTo>
                  <a:pt x="107" y="200"/>
                  <a:pt x="107" y="200"/>
                  <a:pt x="107" y="199"/>
                </a:cubicBezTo>
                <a:cubicBezTo>
                  <a:pt x="107" y="199"/>
                  <a:pt x="107" y="199"/>
                  <a:pt x="107" y="199"/>
                </a:cubicBezTo>
                <a:cubicBezTo>
                  <a:pt x="107" y="198"/>
                  <a:pt x="107" y="198"/>
                  <a:pt x="107" y="198"/>
                </a:cubicBezTo>
                <a:cubicBezTo>
                  <a:pt x="107" y="198"/>
                  <a:pt x="106" y="198"/>
                  <a:pt x="106" y="199"/>
                </a:cubicBezTo>
                <a:cubicBezTo>
                  <a:pt x="106" y="199"/>
                  <a:pt x="106" y="199"/>
                  <a:pt x="107" y="199"/>
                </a:cubicBezTo>
                <a:close/>
                <a:moveTo>
                  <a:pt x="107" y="183"/>
                </a:moveTo>
                <a:cubicBezTo>
                  <a:pt x="107" y="183"/>
                  <a:pt x="107" y="183"/>
                  <a:pt x="107" y="183"/>
                </a:cubicBezTo>
                <a:cubicBezTo>
                  <a:pt x="107" y="183"/>
                  <a:pt x="107" y="183"/>
                  <a:pt x="107" y="183"/>
                </a:cubicBezTo>
                <a:cubicBezTo>
                  <a:pt x="107" y="183"/>
                  <a:pt x="107" y="183"/>
                  <a:pt x="107" y="183"/>
                </a:cubicBezTo>
                <a:close/>
                <a:moveTo>
                  <a:pt x="107" y="124"/>
                </a:moveTo>
                <a:cubicBezTo>
                  <a:pt x="107" y="124"/>
                  <a:pt x="107" y="124"/>
                  <a:pt x="107" y="123"/>
                </a:cubicBezTo>
                <a:cubicBezTo>
                  <a:pt x="107" y="123"/>
                  <a:pt x="107" y="123"/>
                  <a:pt x="107" y="123"/>
                </a:cubicBezTo>
                <a:cubicBezTo>
                  <a:pt x="107" y="123"/>
                  <a:pt x="107" y="123"/>
                  <a:pt x="107" y="123"/>
                </a:cubicBezTo>
                <a:cubicBezTo>
                  <a:pt x="107" y="123"/>
                  <a:pt x="107" y="124"/>
                  <a:pt x="107" y="124"/>
                </a:cubicBezTo>
                <a:close/>
                <a:moveTo>
                  <a:pt x="107" y="49"/>
                </a:moveTo>
                <a:cubicBezTo>
                  <a:pt x="107" y="49"/>
                  <a:pt x="107" y="49"/>
                  <a:pt x="107" y="49"/>
                </a:cubicBezTo>
                <a:cubicBezTo>
                  <a:pt x="107" y="49"/>
                  <a:pt x="107" y="49"/>
                  <a:pt x="107" y="49"/>
                </a:cubicBezTo>
                <a:cubicBezTo>
                  <a:pt x="107" y="49"/>
                  <a:pt x="107" y="49"/>
                  <a:pt x="107" y="49"/>
                </a:cubicBezTo>
                <a:close/>
                <a:moveTo>
                  <a:pt x="108" y="63"/>
                </a:moveTo>
                <a:cubicBezTo>
                  <a:pt x="108" y="62"/>
                  <a:pt x="108" y="62"/>
                  <a:pt x="109" y="62"/>
                </a:cubicBezTo>
                <a:cubicBezTo>
                  <a:pt x="109" y="62"/>
                  <a:pt x="109" y="62"/>
                  <a:pt x="109" y="62"/>
                </a:cubicBezTo>
                <a:cubicBezTo>
                  <a:pt x="109" y="62"/>
                  <a:pt x="109" y="61"/>
                  <a:pt x="108" y="61"/>
                </a:cubicBezTo>
                <a:cubicBezTo>
                  <a:pt x="108" y="62"/>
                  <a:pt x="107" y="62"/>
                  <a:pt x="107" y="63"/>
                </a:cubicBezTo>
                <a:cubicBezTo>
                  <a:pt x="107" y="63"/>
                  <a:pt x="108" y="63"/>
                  <a:pt x="108" y="63"/>
                </a:cubicBezTo>
                <a:close/>
                <a:moveTo>
                  <a:pt x="108" y="181"/>
                </a:moveTo>
                <a:cubicBezTo>
                  <a:pt x="108" y="181"/>
                  <a:pt x="108" y="181"/>
                  <a:pt x="108" y="181"/>
                </a:cubicBezTo>
                <a:cubicBezTo>
                  <a:pt x="108" y="181"/>
                  <a:pt x="108" y="181"/>
                  <a:pt x="108" y="180"/>
                </a:cubicBezTo>
                <a:cubicBezTo>
                  <a:pt x="108" y="181"/>
                  <a:pt x="108" y="181"/>
                  <a:pt x="108" y="181"/>
                </a:cubicBezTo>
                <a:close/>
                <a:moveTo>
                  <a:pt x="108" y="79"/>
                </a:moveTo>
                <a:cubicBezTo>
                  <a:pt x="108" y="79"/>
                  <a:pt x="108" y="79"/>
                  <a:pt x="108" y="79"/>
                </a:cubicBezTo>
                <a:cubicBezTo>
                  <a:pt x="108" y="79"/>
                  <a:pt x="108" y="79"/>
                  <a:pt x="108" y="79"/>
                </a:cubicBezTo>
                <a:cubicBezTo>
                  <a:pt x="108" y="79"/>
                  <a:pt x="108" y="79"/>
                  <a:pt x="108" y="79"/>
                </a:cubicBezTo>
                <a:cubicBezTo>
                  <a:pt x="108" y="79"/>
                  <a:pt x="108" y="79"/>
                  <a:pt x="108" y="79"/>
                </a:cubicBezTo>
                <a:close/>
                <a:moveTo>
                  <a:pt x="108" y="100"/>
                </a:moveTo>
                <a:cubicBezTo>
                  <a:pt x="108" y="100"/>
                  <a:pt x="108" y="100"/>
                  <a:pt x="109" y="100"/>
                </a:cubicBezTo>
                <a:cubicBezTo>
                  <a:pt x="108" y="100"/>
                  <a:pt x="108" y="100"/>
                  <a:pt x="108" y="99"/>
                </a:cubicBezTo>
                <a:cubicBezTo>
                  <a:pt x="108" y="100"/>
                  <a:pt x="108" y="100"/>
                  <a:pt x="108" y="100"/>
                </a:cubicBezTo>
                <a:close/>
                <a:moveTo>
                  <a:pt x="109" y="66"/>
                </a:moveTo>
                <a:cubicBezTo>
                  <a:pt x="108" y="66"/>
                  <a:pt x="108" y="66"/>
                  <a:pt x="108" y="66"/>
                </a:cubicBezTo>
                <a:cubicBezTo>
                  <a:pt x="108" y="66"/>
                  <a:pt x="108" y="66"/>
                  <a:pt x="108" y="66"/>
                </a:cubicBezTo>
                <a:cubicBezTo>
                  <a:pt x="108" y="66"/>
                  <a:pt x="108" y="67"/>
                  <a:pt x="108" y="67"/>
                </a:cubicBezTo>
                <a:cubicBezTo>
                  <a:pt x="108" y="67"/>
                  <a:pt x="108" y="67"/>
                  <a:pt x="109" y="66"/>
                </a:cubicBezTo>
                <a:close/>
                <a:moveTo>
                  <a:pt x="109" y="107"/>
                </a:moveTo>
                <a:cubicBezTo>
                  <a:pt x="109" y="107"/>
                  <a:pt x="109" y="107"/>
                  <a:pt x="109" y="107"/>
                </a:cubicBezTo>
                <a:cubicBezTo>
                  <a:pt x="109" y="107"/>
                  <a:pt x="109" y="107"/>
                  <a:pt x="109" y="107"/>
                </a:cubicBezTo>
                <a:cubicBezTo>
                  <a:pt x="109" y="107"/>
                  <a:pt x="109" y="107"/>
                  <a:pt x="109" y="107"/>
                </a:cubicBezTo>
                <a:close/>
                <a:moveTo>
                  <a:pt x="108" y="58"/>
                </a:moveTo>
                <a:cubicBezTo>
                  <a:pt x="108" y="58"/>
                  <a:pt x="109" y="58"/>
                  <a:pt x="109" y="58"/>
                </a:cubicBezTo>
                <a:cubicBezTo>
                  <a:pt x="109" y="58"/>
                  <a:pt x="109" y="58"/>
                  <a:pt x="109" y="58"/>
                </a:cubicBezTo>
                <a:cubicBezTo>
                  <a:pt x="109" y="58"/>
                  <a:pt x="109" y="58"/>
                  <a:pt x="109" y="58"/>
                </a:cubicBezTo>
                <a:cubicBezTo>
                  <a:pt x="108" y="58"/>
                  <a:pt x="108" y="58"/>
                  <a:pt x="108" y="58"/>
                </a:cubicBezTo>
                <a:close/>
                <a:moveTo>
                  <a:pt x="108" y="40"/>
                </a:moveTo>
                <a:cubicBezTo>
                  <a:pt x="107" y="40"/>
                  <a:pt x="107" y="41"/>
                  <a:pt x="106" y="41"/>
                </a:cubicBezTo>
                <a:cubicBezTo>
                  <a:pt x="107" y="41"/>
                  <a:pt x="107" y="41"/>
                  <a:pt x="107" y="41"/>
                </a:cubicBezTo>
                <a:cubicBezTo>
                  <a:pt x="108" y="41"/>
                  <a:pt x="108" y="41"/>
                  <a:pt x="108" y="40"/>
                </a:cubicBezTo>
                <a:cubicBezTo>
                  <a:pt x="108" y="40"/>
                  <a:pt x="108" y="40"/>
                  <a:pt x="108" y="40"/>
                </a:cubicBezTo>
                <a:close/>
                <a:moveTo>
                  <a:pt x="108" y="44"/>
                </a:moveTo>
                <a:cubicBezTo>
                  <a:pt x="108" y="44"/>
                  <a:pt x="108" y="44"/>
                  <a:pt x="108" y="45"/>
                </a:cubicBezTo>
                <a:cubicBezTo>
                  <a:pt x="107" y="45"/>
                  <a:pt x="108" y="45"/>
                  <a:pt x="108" y="45"/>
                </a:cubicBezTo>
                <a:cubicBezTo>
                  <a:pt x="108" y="45"/>
                  <a:pt x="108" y="45"/>
                  <a:pt x="108" y="45"/>
                </a:cubicBezTo>
                <a:cubicBezTo>
                  <a:pt x="108" y="44"/>
                  <a:pt x="108" y="44"/>
                  <a:pt x="108" y="44"/>
                </a:cubicBezTo>
                <a:close/>
                <a:moveTo>
                  <a:pt x="106" y="26"/>
                </a:moveTo>
                <a:cubicBezTo>
                  <a:pt x="107" y="26"/>
                  <a:pt x="107" y="27"/>
                  <a:pt x="107" y="27"/>
                </a:cubicBezTo>
                <a:cubicBezTo>
                  <a:pt x="107" y="27"/>
                  <a:pt x="107" y="26"/>
                  <a:pt x="108" y="26"/>
                </a:cubicBezTo>
                <a:cubicBezTo>
                  <a:pt x="107" y="26"/>
                  <a:pt x="107" y="26"/>
                  <a:pt x="107" y="26"/>
                </a:cubicBezTo>
                <a:cubicBezTo>
                  <a:pt x="107" y="26"/>
                  <a:pt x="106" y="26"/>
                  <a:pt x="106" y="26"/>
                </a:cubicBezTo>
                <a:close/>
                <a:moveTo>
                  <a:pt x="106" y="48"/>
                </a:moveTo>
                <a:cubicBezTo>
                  <a:pt x="106" y="48"/>
                  <a:pt x="106" y="48"/>
                  <a:pt x="106" y="48"/>
                </a:cubicBezTo>
                <a:cubicBezTo>
                  <a:pt x="107" y="48"/>
                  <a:pt x="107" y="48"/>
                  <a:pt x="108" y="48"/>
                </a:cubicBezTo>
                <a:cubicBezTo>
                  <a:pt x="108" y="49"/>
                  <a:pt x="108" y="48"/>
                  <a:pt x="108" y="48"/>
                </a:cubicBezTo>
                <a:cubicBezTo>
                  <a:pt x="108" y="48"/>
                  <a:pt x="108" y="48"/>
                  <a:pt x="108" y="48"/>
                </a:cubicBezTo>
                <a:cubicBezTo>
                  <a:pt x="108" y="48"/>
                  <a:pt x="107" y="48"/>
                  <a:pt x="106" y="47"/>
                </a:cubicBezTo>
                <a:cubicBezTo>
                  <a:pt x="106" y="47"/>
                  <a:pt x="106" y="47"/>
                  <a:pt x="106" y="48"/>
                </a:cubicBezTo>
                <a:close/>
                <a:moveTo>
                  <a:pt x="106" y="182"/>
                </a:moveTo>
                <a:cubicBezTo>
                  <a:pt x="106" y="182"/>
                  <a:pt x="105" y="182"/>
                  <a:pt x="105" y="182"/>
                </a:cubicBezTo>
                <a:cubicBezTo>
                  <a:pt x="105" y="182"/>
                  <a:pt x="105" y="182"/>
                  <a:pt x="105" y="182"/>
                </a:cubicBezTo>
                <a:cubicBezTo>
                  <a:pt x="105" y="182"/>
                  <a:pt x="105" y="182"/>
                  <a:pt x="106" y="182"/>
                </a:cubicBezTo>
                <a:cubicBezTo>
                  <a:pt x="106" y="182"/>
                  <a:pt x="106" y="182"/>
                  <a:pt x="106" y="182"/>
                </a:cubicBezTo>
                <a:close/>
                <a:moveTo>
                  <a:pt x="106" y="188"/>
                </a:moveTo>
                <a:cubicBezTo>
                  <a:pt x="106" y="188"/>
                  <a:pt x="106" y="188"/>
                  <a:pt x="106" y="188"/>
                </a:cubicBezTo>
                <a:cubicBezTo>
                  <a:pt x="106" y="188"/>
                  <a:pt x="106" y="188"/>
                  <a:pt x="106" y="188"/>
                </a:cubicBezTo>
                <a:cubicBezTo>
                  <a:pt x="106" y="188"/>
                  <a:pt x="106" y="188"/>
                  <a:pt x="106" y="188"/>
                </a:cubicBezTo>
                <a:close/>
                <a:moveTo>
                  <a:pt x="105" y="198"/>
                </a:moveTo>
                <a:cubicBezTo>
                  <a:pt x="105" y="198"/>
                  <a:pt x="105" y="198"/>
                  <a:pt x="105" y="198"/>
                </a:cubicBezTo>
                <a:cubicBezTo>
                  <a:pt x="105" y="198"/>
                  <a:pt x="105" y="198"/>
                  <a:pt x="105" y="198"/>
                </a:cubicBezTo>
                <a:cubicBezTo>
                  <a:pt x="105" y="198"/>
                  <a:pt x="105" y="198"/>
                  <a:pt x="105" y="198"/>
                </a:cubicBezTo>
                <a:close/>
                <a:moveTo>
                  <a:pt x="102" y="61"/>
                </a:moveTo>
                <a:cubicBezTo>
                  <a:pt x="102" y="61"/>
                  <a:pt x="102" y="61"/>
                  <a:pt x="102" y="61"/>
                </a:cubicBezTo>
                <a:cubicBezTo>
                  <a:pt x="102" y="61"/>
                  <a:pt x="102" y="61"/>
                  <a:pt x="103" y="61"/>
                </a:cubicBezTo>
                <a:cubicBezTo>
                  <a:pt x="103" y="61"/>
                  <a:pt x="102" y="61"/>
                  <a:pt x="102" y="61"/>
                </a:cubicBezTo>
                <a:cubicBezTo>
                  <a:pt x="102" y="61"/>
                  <a:pt x="102" y="61"/>
                  <a:pt x="102" y="61"/>
                </a:cubicBezTo>
                <a:close/>
                <a:moveTo>
                  <a:pt x="103" y="52"/>
                </a:moveTo>
                <a:cubicBezTo>
                  <a:pt x="103" y="52"/>
                  <a:pt x="103" y="52"/>
                  <a:pt x="102" y="52"/>
                </a:cubicBezTo>
                <a:cubicBezTo>
                  <a:pt x="102" y="52"/>
                  <a:pt x="102" y="52"/>
                  <a:pt x="102" y="52"/>
                </a:cubicBezTo>
                <a:cubicBezTo>
                  <a:pt x="102" y="52"/>
                  <a:pt x="103" y="52"/>
                  <a:pt x="103" y="52"/>
                </a:cubicBezTo>
                <a:close/>
                <a:moveTo>
                  <a:pt x="103" y="57"/>
                </a:moveTo>
                <a:cubicBezTo>
                  <a:pt x="103" y="57"/>
                  <a:pt x="103" y="57"/>
                  <a:pt x="103" y="57"/>
                </a:cubicBezTo>
                <a:cubicBezTo>
                  <a:pt x="103" y="57"/>
                  <a:pt x="102" y="57"/>
                  <a:pt x="102" y="57"/>
                </a:cubicBezTo>
                <a:cubicBezTo>
                  <a:pt x="102" y="57"/>
                  <a:pt x="102" y="57"/>
                  <a:pt x="103" y="57"/>
                </a:cubicBezTo>
                <a:cubicBezTo>
                  <a:pt x="103" y="57"/>
                  <a:pt x="103" y="57"/>
                  <a:pt x="103" y="57"/>
                </a:cubicBezTo>
                <a:close/>
                <a:moveTo>
                  <a:pt x="103" y="41"/>
                </a:moveTo>
                <a:cubicBezTo>
                  <a:pt x="103" y="41"/>
                  <a:pt x="104" y="40"/>
                  <a:pt x="104" y="40"/>
                </a:cubicBezTo>
                <a:cubicBezTo>
                  <a:pt x="104" y="40"/>
                  <a:pt x="104" y="40"/>
                  <a:pt x="103" y="40"/>
                </a:cubicBezTo>
                <a:cubicBezTo>
                  <a:pt x="103" y="40"/>
                  <a:pt x="103" y="40"/>
                  <a:pt x="102" y="40"/>
                </a:cubicBezTo>
                <a:cubicBezTo>
                  <a:pt x="103" y="40"/>
                  <a:pt x="103" y="41"/>
                  <a:pt x="103" y="41"/>
                </a:cubicBezTo>
                <a:close/>
                <a:moveTo>
                  <a:pt x="105" y="49"/>
                </a:moveTo>
                <a:cubicBezTo>
                  <a:pt x="105" y="49"/>
                  <a:pt x="105" y="49"/>
                  <a:pt x="105" y="48"/>
                </a:cubicBezTo>
                <a:cubicBezTo>
                  <a:pt x="104" y="49"/>
                  <a:pt x="104" y="49"/>
                  <a:pt x="104" y="49"/>
                </a:cubicBezTo>
                <a:cubicBezTo>
                  <a:pt x="104" y="49"/>
                  <a:pt x="104" y="49"/>
                  <a:pt x="105" y="50"/>
                </a:cubicBezTo>
                <a:cubicBezTo>
                  <a:pt x="105" y="49"/>
                  <a:pt x="105" y="49"/>
                  <a:pt x="105" y="49"/>
                </a:cubicBezTo>
                <a:close/>
                <a:moveTo>
                  <a:pt x="105" y="55"/>
                </a:moveTo>
                <a:cubicBezTo>
                  <a:pt x="105" y="55"/>
                  <a:pt x="105" y="55"/>
                  <a:pt x="105" y="55"/>
                </a:cubicBezTo>
                <a:cubicBezTo>
                  <a:pt x="105" y="55"/>
                  <a:pt x="105" y="55"/>
                  <a:pt x="105" y="55"/>
                </a:cubicBezTo>
                <a:cubicBezTo>
                  <a:pt x="105" y="55"/>
                  <a:pt x="105" y="55"/>
                  <a:pt x="105" y="55"/>
                </a:cubicBezTo>
                <a:cubicBezTo>
                  <a:pt x="105" y="55"/>
                  <a:pt x="105" y="55"/>
                  <a:pt x="105" y="55"/>
                </a:cubicBezTo>
                <a:close/>
                <a:moveTo>
                  <a:pt x="105" y="51"/>
                </a:moveTo>
                <a:cubicBezTo>
                  <a:pt x="105" y="51"/>
                  <a:pt x="104" y="51"/>
                  <a:pt x="104" y="51"/>
                </a:cubicBezTo>
                <a:cubicBezTo>
                  <a:pt x="105" y="51"/>
                  <a:pt x="105" y="51"/>
                  <a:pt x="105" y="51"/>
                </a:cubicBezTo>
                <a:cubicBezTo>
                  <a:pt x="105" y="51"/>
                  <a:pt x="105" y="51"/>
                  <a:pt x="105" y="51"/>
                </a:cubicBezTo>
                <a:cubicBezTo>
                  <a:pt x="105" y="51"/>
                  <a:pt x="105" y="51"/>
                  <a:pt x="105" y="51"/>
                </a:cubicBezTo>
                <a:close/>
                <a:moveTo>
                  <a:pt x="104" y="66"/>
                </a:moveTo>
                <a:cubicBezTo>
                  <a:pt x="104" y="66"/>
                  <a:pt x="104" y="66"/>
                  <a:pt x="104" y="67"/>
                </a:cubicBezTo>
                <a:cubicBezTo>
                  <a:pt x="105" y="67"/>
                  <a:pt x="105" y="67"/>
                  <a:pt x="105" y="66"/>
                </a:cubicBezTo>
                <a:cubicBezTo>
                  <a:pt x="105" y="66"/>
                  <a:pt x="105" y="66"/>
                  <a:pt x="105" y="65"/>
                </a:cubicBezTo>
                <a:cubicBezTo>
                  <a:pt x="104" y="66"/>
                  <a:pt x="104" y="66"/>
                  <a:pt x="104" y="66"/>
                </a:cubicBezTo>
                <a:close/>
                <a:moveTo>
                  <a:pt x="104" y="59"/>
                </a:moveTo>
                <a:cubicBezTo>
                  <a:pt x="104" y="59"/>
                  <a:pt x="104" y="59"/>
                  <a:pt x="104" y="59"/>
                </a:cubicBezTo>
                <a:cubicBezTo>
                  <a:pt x="104" y="59"/>
                  <a:pt x="104" y="59"/>
                  <a:pt x="104" y="59"/>
                </a:cubicBezTo>
                <a:cubicBezTo>
                  <a:pt x="103" y="59"/>
                  <a:pt x="103" y="59"/>
                  <a:pt x="103" y="59"/>
                </a:cubicBezTo>
                <a:cubicBezTo>
                  <a:pt x="103" y="59"/>
                  <a:pt x="103" y="59"/>
                  <a:pt x="104" y="59"/>
                </a:cubicBezTo>
                <a:close/>
                <a:moveTo>
                  <a:pt x="104" y="78"/>
                </a:moveTo>
                <a:cubicBezTo>
                  <a:pt x="104" y="78"/>
                  <a:pt x="104" y="78"/>
                  <a:pt x="104" y="78"/>
                </a:cubicBezTo>
                <a:cubicBezTo>
                  <a:pt x="104" y="78"/>
                  <a:pt x="104" y="78"/>
                  <a:pt x="104" y="78"/>
                </a:cubicBezTo>
                <a:cubicBezTo>
                  <a:pt x="104" y="78"/>
                  <a:pt x="104" y="78"/>
                  <a:pt x="104" y="78"/>
                </a:cubicBezTo>
                <a:cubicBezTo>
                  <a:pt x="104" y="78"/>
                  <a:pt x="104" y="78"/>
                  <a:pt x="104" y="78"/>
                </a:cubicBezTo>
                <a:close/>
                <a:moveTo>
                  <a:pt x="103" y="78"/>
                </a:moveTo>
                <a:cubicBezTo>
                  <a:pt x="103" y="78"/>
                  <a:pt x="103" y="78"/>
                  <a:pt x="103" y="78"/>
                </a:cubicBezTo>
                <a:cubicBezTo>
                  <a:pt x="103" y="78"/>
                  <a:pt x="103" y="78"/>
                  <a:pt x="103" y="78"/>
                </a:cubicBezTo>
                <a:cubicBezTo>
                  <a:pt x="103" y="78"/>
                  <a:pt x="103" y="78"/>
                  <a:pt x="103" y="78"/>
                </a:cubicBezTo>
                <a:cubicBezTo>
                  <a:pt x="103" y="78"/>
                  <a:pt x="103" y="78"/>
                  <a:pt x="103" y="78"/>
                </a:cubicBezTo>
                <a:close/>
                <a:moveTo>
                  <a:pt x="103" y="111"/>
                </a:moveTo>
                <a:cubicBezTo>
                  <a:pt x="103" y="111"/>
                  <a:pt x="103" y="111"/>
                  <a:pt x="103" y="111"/>
                </a:cubicBezTo>
                <a:cubicBezTo>
                  <a:pt x="104" y="111"/>
                  <a:pt x="104" y="111"/>
                  <a:pt x="104" y="111"/>
                </a:cubicBezTo>
                <a:cubicBezTo>
                  <a:pt x="104" y="111"/>
                  <a:pt x="104" y="111"/>
                  <a:pt x="104" y="111"/>
                </a:cubicBezTo>
                <a:cubicBezTo>
                  <a:pt x="103" y="111"/>
                  <a:pt x="103" y="111"/>
                  <a:pt x="103" y="111"/>
                </a:cubicBezTo>
                <a:close/>
                <a:moveTo>
                  <a:pt x="104" y="182"/>
                </a:moveTo>
                <a:cubicBezTo>
                  <a:pt x="104" y="182"/>
                  <a:pt x="104" y="182"/>
                  <a:pt x="104" y="183"/>
                </a:cubicBezTo>
                <a:cubicBezTo>
                  <a:pt x="104" y="182"/>
                  <a:pt x="104" y="182"/>
                  <a:pt x="105" y="182"/>
                </a:cubicBezTo>
                <a:cubicBezTo>
                  <a:pt x="104" y="182"/>
                  <a:pt x="104" y="182"/>
                  <a:pt x="104" y="182"/>
                </a:cubicBezTo>
                <a:cubicBezTo>
                  <a:pt x="104" y="182"/>
                  <a:pt x="104" y="182"/>
                  <a:pt x="104" y="182"/>
                </a:cubicBezTo>
                <a:close/>
                <a:moveTo>
                  <a:pt x="104" y="162"/>
                </a:moveTo>
                <a:cubicBezTo>
                  <a:pt x="105" y="162"/>
                  <a:pt x="105" y="161"/>
                  <a:pt x="105" y="161"/>
                </a:cubicBezTo>
                <a:cubicBezTo>
                  <a:pt x="105" y="161"/>
                  <a:pt x="105" y="161"/>
                  <a:pt x="104" y="161"/>
                </a:cubicBezTo>
                <a:cubicBezTo>
                  <a:pt x="104" y="161"/>
                  <a:pt x="104" y="161"/>
                  <a:pt x="104" y="161"/>
                </a:cubicBezTo>
                <a:cubicBezTo>
                  <a:pt x="104" y="161"/>
                  <a:pt x="104" y="161"/>
                  <a:pt x="104" y="162"/>
                </a:cubicBezTo>
                <a:close/>
                <a:moveTo>
                  <a:pt x="104" y="184"/>
                </a:moveTo>
                <a:cubicBezTo>
                  <a:pt x="104" y="184"/>
                  <a:pt x="104" y="185"/>
                  <a:pt x="104" y="185"/>
                </a:cubicBezTo>
                <a:cubicBezTo>
                  <a:pt x="104" y="185"/>
                  <a:pt x="105" y="184"/>
                  <a:pt x="105" y="184"/>
                </a:cubicBezTo>
                <a:cubicBezTo>
                  <a:pt x="104" y="184"/>
                  <a:pt x="104" y="184"/>
                  <a:pt x="104" y="184"/>
                </a:cubicBezTo>
                <a:cubicBezTo>
                  <a:pt x="104" y="184"/>
                  <a:pt x="104" y="184"/>
                  <a:pt x="104" y="184"/>
                </a:cubicBezTo>
                <a:close/>
                <a:moveTo>
                  <a:pt x="104" y="201"/>
                </a:moveTo>
                <a:cubicBezTo>
                  <a:pt x="105" y="201"/>
                  <a:pt x="105" y="201"/>
                  <a:pt x="105" y="201"/>
                </a:cubicBezTo>
                <a:cubicBezTo>
                  <a:pt x="105" y="201"/>
                  <a:pt x="105" y="201"/>
                  <a:pt x="105" y="201"/>
                </a:cubicBezTo>
                <a:cubicBezTo>
                  <a:pt x="105" y="201"/>
                  <a:pt x="105" y="201"/>
                  <a:pt x="105" y="201"/>
                </a:cubicBezTo>
                <a:cubicBezTo>
                  <a:pt x="105" y="201"/>
                  <a:pt x="104" y="201"/>
                  <a:pt x="104" y="201"/>
                </a:cubicBezTo>
                <a:close/>
                <a:moveTo>
                  <a:pt x="105" y="82"/>
                </a:moveTo>
                <a:cubicBezTo>
                  <a:pt x="105" y="82"/>
                  <a:pt x="105" y="82"/>
                  <a:pt x="105" y="81"/>
                </a:cubicBezTo>
                <a:cubicBezTo>
                  <a:pt x="105" y="82"/>
                  <a:pt x="104" y="82"/>
                  <a:pt x="104" y="82"/>
                </a:cubicBezTo>
                <a:cubicBezTo>
                  <a:pt x="105" y="82"/>
                  <a:pt x="105" y="82"/>
                  <a:pt x="105" y="82"/>
                </a:cubicBezTo>
                <a:cubicBezTo>
                  <a:pt x="105" y="82"/>
                  <a:pt x="105" y="82"/>
                  <a:pt x="105" y="82"/>
                </a:cubicBezTo>
                <a:close/>
                <a:moveTo>
                  <a:pt x="106" y="78"/>
                </a:moveTo>
                <a:cubicBezTo>
                  <a:pt x="106" y="78"/>
                  <a:pt x="106" y="78"/>
                  <a:pt x="106" y="78"/>
                </a:cubicBezTo>
                <a:cubicBezTo>
                  <a:pt x="105" y="78"/>
                  <a:pt x="105" y="78"/>
                  <a:pt x="105" y="78"/>
                </a:cubicBezTo>
                <a:cubicBezTo>
                  <a:pt x="105" y="78"/>
                  <a:pt x="105" y="78"/>
                  <a:pt x="106" y="79"/>
                </a:cubicBezTo>
                <a:cubicBezTo>
                  <a:pt x="106" y="78"/>
                  <a:pt x="106" y="78"/>
                  <a:pt x="106" y="78"/>
                </a:cubicBezTo>
                <a:close/>
                <a:moveTo>
                  <a:pt x="106" y="62"/>
                </a:moveTo>
                <a:cubicBezTo>
                  <a:pt x="106" y="62"/>
                  <a:pt x="106" y="62"/>
                  <a:pt x="105" y="62"/>
                </a:cubicBezTo>
                <a:cubicBezTo>
                  <a:pt x="105" y="62"/>
                  <a:pt x="105" y="62"/>
                  <a:pt x="105" y="63"/>
                </a:cubicBezTo>
                <a:cubicBezTo>
                  <a:pt x="105" y="63"/>
                  <a:pt x="105" y="63"/>
                  <a:pt x="105" y="63"/>
                </a:cubicBezTo>
                <a:cubicBezTo>
                  <a:pt x="106" y="63"/>
                  <a:pt x="106" y="63"/>
                  <a:pt x="106" y="62"/>
                </a:cubicBezTo>
                <a:close/>
                <a:moveTo>
                  <a:pt x="105" y="40"/>
                </a:moveTo>
                <a:cubicBezTo>
                  <a:pt x="105" y="40"/>
                  <a:pt x="105" y="40"/>
                  <a:pt x="104" y="40"/>
                </a:cubicBezTo>
                <a:cubicBezTo>
                  <a:pt x="104" y="40"/>
                  <a:pt x="105" y="41"/>
                  <a:pt x="105" y="41"/>
                </a:cubicBezTo>
                <a:cubicBezTo>
                  <a:pt x="105" y="41"/>
                  <a:pt x="105" y="41"/>
                  <a:pt x="106" y="41"/>
                </a:cubicBezTo>
                <a:cubicBezTo>
                  <a:pt x="105" y="40"/>
                  <a:pt x="105" y="40"/>
                  <a:pt x="105" y="40"/>
                </a:cubicBezTo>
                <a:close/>
                <a:moveTo>
                  <a:pt x="104" y="31"/>
                </a:moveTo>
                <a:cubicBezTo>
                  <a:pt x="104" y="31"/>
                  <a:pt x="104" y="31"/>
                  <a:pt x="104" y="31"/>
                </a:cubicBezTo>
                <a:cubicBezTo>
                  <a:pt x="104" y="31"/>
                  <a:pt x="104" y="31"/>
                  <a:pt x="104" y="31"/>
                </a:cubicBezTo>
                <a:cubicBezTo>
                  <a:pt x="104" y="31"/>
                  <a:pt x="104" y="31"/>
                  <a:pt x="104" y="31"/>
                </a:cubicBezTo>
                <a:cubicBezTo>
                  <a:pt x="104" y="31"/>
                  <a:pt x="104" y="31"/>
                  <a:pt x="104" y="31"/>
                </a:cubicBezTo>
                <a:close/>
                <a:moveTo>
                  <a:pt x="103" y="37"/>
                </a:moveTo>
                <a:cubicBezTo>
                  <a:pt x="103" y="38"/>
                  <a:pt x="103" y="38"/>
                  <a:pt x="103" y="38"/>
                </a:cubicBezTo>
                <a:cubicBezTo>
                  <a:pt x="103" y="38"/>
                  <a:pt x="104" y="38"/>
                  <a:pt x="104" y="38"/>
                </a:cubicBezTo>
                <a:cubicBezTo>
                  <a:pt x="104" y="38"/>
                  <a:pt x="104" y="38"/>
                  <a:pt x="105" y="38"/>
                </a:cubicBezTo>
                <a:cubicBezTo>
                  <a:pt x="105" y="38"/>
                  <a:pt x="104" y="38"/>
                  <a:pt x="104" y="38"/>
                </a:cubicBezTo>
                <a:cubicBezTo>
                  <a:pt x="104" y="38"/>
                  <a:pt x="104" y="38"/>
                  <a:pt x="103" y="37"/>
                </a:cubicBezTo>
                <a:cubicBezTo>
                  <a:pt x="103" y="37"/>
                  <a:pt x="103" y="37"/>
                  <a:pt x="103" y="37"/>
                </a:cubicBezTo>
                <a:close/>
                <a:moveTo>
                  <a:pt x="102" y="34"/>
                </a:moveTo>
                <a:cubicBezTo>
                  <a:pt x="102" y="35"/>
                  <a:pt x="102" y="35"/>
                  <a:pt x="102" y="35"/>
                </a:cubicBezTo>
                <a:cubicBezTo>
                  <a:pt x="102" y="35"/>
                  <a:pt x="103" y="35"/>
                  <a:pt x="103" y="34"/>
                </a:cubicBezTo>
                <a:cubicBezTo>
                  <a:pt x="103" y="34"/>
                  <a:pt x="102" y="34"/>
                  <a:pt x="102" y="34"/>
                </a:cubicBezTo>
                <a:cubicBezTo>
                  <a:pt x="102" y="34"/>
                  <a:pt x="102" y="34"/>
                  <a:pt x="102" y="34"/>
                </a:cubicBezTo>
                <a:close/>
                <a:moveTo>
                  <a:pt x="102" y="53"/>
                </a:moveTo>
                <a:cubicBezTo>
                  <a:pt x="102" y="53"/>
                  <a:pt x="102" y="53"/>
                  <a:pt x="102" y="53"/>
                </a:cubicBezTo>
                <a:cubicBezTo>
                  <a:pt x="102" y="53"/>
                  <a:pt x="102" y="53"/>
                  <a:pt x="102" y="53"/>
                </a:cubicBezTo>
                <a:cubicBezTo>
                  <a:pt x="102" y="53"/>
                  <a:pt x="102" y="53"/>
                  <a:pt x="102" y="52"/>
                </a:cubicBezTo>
                <a:cubicBezTo>
                  <a:pt x="102" y="53"/>
                  <a:pt x="102" y="53"/>
                  <a:pt x="102" y="53"/>
                </a:cubicBezTo>
                <a:close/>
                <a:moveTo>
                  <a:pt x="102" y="31"/>
                </a:moveTo>
                <a:cubicBezTo>
                  <a:pt x="102" y="31"/>
                  <a:pt x="102" y="31"/>
                  <a:pt x="102" y="31"/>
                </a:cubicBezTo>
                <a:cubicBezTo>
                  <a:pt x="102" y="31"/>
                  <a:pt x="102" y="31"/>
                  <a:pt x="102" y="31"/>
                </a:cubicBezTo>
                <a:cubicBezTo>
                  <a:pt x="102" y="31"/>
                  <a:pt x="102" y="31"/>
                  <a:pt x="102" y="31"/>
                </a:cubicBezTo>
                <a:cubicBezTo>
                  <a:pt x="102" y="31"/>
                  <a:pt x="102" y="31"/>
                  <a:pt x="102" y="31"/>
                </a:cubicBezTo>
                <a:close/>
                <a:moveTo>
                  <a:pt x="100" y="183"/>
                </a:moveTo>
                <a:cubicBezTo>
                  <a:pt x="101" y="183"/>
                  <a:pt x="101" y="183"/>
                  <a:pt x="101" y="183"/>
                </a:cubicBezTo>
                <a:cubicBezTo>
                  <a:pt x="101" y="183"/>
                  <a:pt x="101" y="183"/>
                  <a:pt x="101" y="183"/>
                </a:cubicBezTo>
                <a:cubicBezTo>
                  <a:pt x="101" y="183"/>
                  <a:pt x="101" y="182"/>
                  <a:pt x="101" y="182"/>
                </a:cubicBezTo>
                <a:cubicBezTo>
                  <a:pt x="101" y="182"/>
                  <a:pt x="101" y="182"/>
                  <a:pt x="100" y="183"/>
                </a:cubicBezTo>
                <a:close/>
                <a:moveTo>
                  <a:pt x="101" y="66"/>
                </a:moveTo>
                <a:cubicBezTo>
                  <a:pt x="101" y="66"/>
                  <a:pt x="101" y="65"/>
                  <a:pt x="101" y="65"/>
                </a:cubicBezTo>
                <a:cubicBezTo>
                  <a:pt x="101" y="66"/>
                  <a:pt x="101" y="66"/>
                  <a:pt x="101" y="66"/>
                </a:cubicBezTo>
                <a:cubicBezTo>
                  <a:pt x="101" y="66"/>
                  <a:pt x="101" y="66"/>
                  <a:pt x="101" y="66"/>
                </a:cubicBezTo>
                <a:close/>
                <a:moveTo>
                  <a:pt x="101" y="63"/>
                </a:moveTo>
                <a:cubicBezTo>
                  <a:pt x="101" y="63"/>
                  <a:pt x="101" y="63"/>
                  <a:pt x="101" y="63"/>
                </a:cubicBezTo>
                <a:cubicBezTo>
                  <a:pt x="101" y="63"/>
                  <a:pt x="101" y="63"/>
                  <a:pt x="101" y="63"/>
                </a:cubicBezTo>
                <a:cubicBezTo>
                  <a:pt x="101" y="63"/>
                  <a:pt x="101" y="63"/>
                  <a:pt x="100" y="63"/>
                </a:cubicBezTo>
                <a:cubicBezTo>
                  <a:pt x="101" y="63"/>
                  <a:pt x="101" y="63"/>
                  <a:pt x="101" y="63"/>
                </a:cubicBezTo>
                <a:close/>
                <a:moveTo>
                  <a:pt x="99" y="199"/>
                </a:moveTo>
                <a:cubicBezTo>
                  <a:pt x="99" y="199"/>
                  <a:pt x="99" y="199"/>
                  <a:pt x="99" y="200"/>
                </a:cubicBezTo>
                <a:cubicBezTo>
                  <a:pt x="99" y="199"/>
                  <a:pt x="99" y="199"/>
                  <a:pt x="99" y="199"/>
                </a:cubicBezTo>
                <a:cubicBezTo>
                  <a:pt x="99" y="199"/>
                  <a:pt x="99" y="199"/>
                  <a:pt x="99" y="199"/>
                </a:cubicBezTo>
                <a:cubicBezTo>
                  <a:pt x="99" y="199"/>
                  <a:pt x="99" y="199"/>
                  <a:pt x="99" y="199"/>
                </a:cubicBezTo>
                <a:close/>
                <a:moveTo>
                  <a:pt x="99" y="195"/>
                </a:moveTo>
                <a:cubicBezTo>
                  <a:pt x="99" y="195"/>
                  <a:pt x="99" y="195"/>
                  <a:pt x="99" y="195"/>
                </a:cubicBezTo>
                <a:cubicBezTo>
                  <a:pt x="99" y="195"/>
                  <a:pt x="99" y="195"/>
                  <a:pt x="99" y="195"/>
                </a:cubicBezTo>
                <a:cubicBezTo>
                  <a:pt x="99" y="195"/>
                  <a:pt x="99" y="195"/>
                  <a:pt x="99" y="195"/>
                </a:cubicBezTo>
                <a:cubicBezTo>
                  <a:pt x="99" y="195"/>
                  <a:pt x="99" y="195"/>
                  <a:pt x="99" y="195"/>
                </a:cubicBezTo>
                <a:close/>
                <a:moveTo>
                  <a:pt x="100" y="192"/>
                </a:moveTo>
                <a:cubicBezTo>
                  <a:pt x="100" y="191"/>
                  <a:pt x="98" y="191"/>
                  <a:pt x="98" y="191"/>
                </a:cubicBezTo>
                <a:cubicBezTo>
                  <a:pt x="98" y="191"/>
                  <a:pt x="97" y="191"/>
                  <a:pt x="97" y="191"/>
                </a:cubicBezTo>
                <a:cubicBezTo>
                  <a:pt x="97" y="191"/>
                  <a:pt x="97" y="192"/>
                  <a:pt x="97" y="192"/>
                </a:cubicBezTo>
                <a:cubicBezTo>
                  <a:pt x="97" y="192"/>
                  <a:pt x="98" y="192"/>
                  <a:pt x="99" y="192"/>
                </a:cubicBezTo>
                <a:cubicBezTo>
                  <a:pt x="99" y="192"/>
                  <a:pt x="99" y="192"/>
                  <a:pt x="99" y="192"/>
                </a:cubicBezTo>
                <a:cubicBezTo>
                  <a:pt x="99" y="193"/>
                  <a:pt x="100" y="192"/>
                  <a:pt x="100" y="192"/>
                </a:cubicBezTo>
                <a:close/>
                <a:moveTo>
                  <a:pt x="97" y="203"/>
                </a:moveTo>
                <a:cubicBezTo>
                  <a:pt x="96" y="202"/>
                  <a:pt x="95" y="202"/>
                  <a:pt x="95" y="201"/>
                </a:cubicBezTo>
                <a:cubicBezTo>
                  <a:pt x="95" y="201"/>
                  <a:pt x="94" y="201"/>
                  <a:pt x="94" y="201"/>
                </a:cubicBezTo>
                <a:cubicBezTo>
                  <a:pt x="94" y="201"/>
                  <a:pt x="94" y="202"/>
                  <a:pt x="94" y="202"/>
                </a:cubicBezTo>
                <a:cubicBezTo>
                  <a:pt x="95" y="203"/>
                  <a:pt x="96" y="203"/>
                  <a:pt x="97" y="203"/>
                </a:cubicBezTo>
                <a:close/>
                <a:moveTo>
                  <a:pt x="95" y="204"/>
                </a:moveTo>
                <a:cubicBezTo>
                  <a:pt x="95" y="204"/>
                  <a:pt x="95" y="204"/>
                  <a:pt x="95" y="204"/>
                </a:cubicBezTo>
                <a:cubicBezTo>
                  <a:pt x="95" y="204"/>
                  <a:pt x="95" y="204"/>
                  <a:pt x="95" y="204"/>
                </a:cubicBezTo>
                <a:cubicBezTo>
                  <a:pt x="95" y="204"/>
                  <a:pt x="96" y="204"/>
                  <a:pt x="96" y="204"/>
                </a:cubicBezTo>
                <a:cubicBezTo>
                  <a:pt x="96" y="204"/>
                  <a:pt x="95" y="204"/>
                  <a:pt x="95" y="204"/>
                </a:cubicBezTo>
                <a:close/>
                <a:moveTo>
                  <a:pt x="87" y="188"/>
                </a:moveTo>
                <a:cubicBezTo>
                  <a:pt x="87" y="188"/>
                  <a:pt x="87" y="187"/>
                  <a:pt x="87" y="187"/>
                </a:cubicBezTo>
                <a:cubicBezTo>
                  <a:pt x="87" y="187"/>
                  <a:pt x="87" y="187"/>
                  <a:pt x="87" y="187"/>
                </a:cubicBezTo>
                <a:cubicBezTo>
                  <a:pt x="87" y="187"/>
                  <a:pt x="87" y="187"/>
                  <a:pt x="87" y="186"/>
                </a:cubicBezTo>
                <a:cubicBezTo>
                  <a:pt x="87" y="187"/>
                  <a:pt x="87" y="187"/>
                  <a:pt x="87" y="187"/>
                </a:cubicBezTo>
                <a:cubicBezTo>
                  <a:pt x="87" y="187"/>
                  <a:pt x="87" y="187"/>
                  <a:pt x="87" y="187"/>
                </a:cubicBezTo>
                <a:cubicBezTo>
                  <a:pt x="87" y="188"/>
                  <a:pt x="87" y="188"/>
                  <a:pt x="87" y="188"/>
                </a:cubicBezTo>
                <a:close/>
                <a:moveTo>
                  <a:pt x="87" y="204"/>
                </a:moveTo>
                <a:cubicBezTo>
                  <a:pt x="87" y="204"/>
                  <a:pt x="87" y="204"/>
                  <a:pt x="87" y="204"/>
                </a:cubicBezTo>
                <a:cubicBezTo>
                  <a:pt x="87" y="204"/>
                  <a:pt x="87" y="204"/>
                  <a:pt x="87" y="204"/>
                </a:cubicBezTo>
                <a:cubicBezTo>
                  <a:pt x="87" y="204"/>
                  <a:pt x="87" y="204"/>
                  <a:pt x="87" y="204"/>
                </a:cubicBezTo>
                <a:cubicBezTo>
                  <a:pt x="87" y="204"/>
                  <a:pt x="87" y="204"/>
                  <a:pt x="87" y="204"/>
                </a:cubicBezTo>
                <a:close/>
                <a:moveTo>
                  <a:pt x="83" y="192"/>
                </a:moveTo>
                <a:cubicBezTo>
                  <a:pt x="83" y="191"/>
                  <a:pt x="83" y="191"/>
                  <a:pt x="82" y="191"/>
                </a:cubicBezTo>
                <a:cubicBezTo>
                  <a:pt x="82" y="191"/>
                  <a:pt x="82" y="191"/>
                  <a:pt x="82" y="191"/>
                </a:cubicBezTo>
                <a:cubicBezTo>
                  <a:pt x="82" y="192"/>
                  <a:pt x="82" y="192"/>
                  <a:pt x="82" y="192"/>
                </a:cubicBezTo>
                <a:cubicBezTo>
                  <a:pt x="82" y="192"/>
                  <a:pt x="83" y="192"/>
                  <a:pt x="83" y="192"/>
                </a:cubicBezTo>
                <a:close/>
                <a:moveTo>
                  <a:pt x="82" y="198"/>
                </a:moveTo>
                <a:cubicBezTo>
                  <a:pt x="82" y="198"/>
                  <a:pt x="82" y="198"/>
                  <a:pt x="82" y="198"/>
                </a:cubicBezTo>
                <a:cubicBezTo>
                  <a:pt x="82" y="198"/>
                  <a:pt x="82" y="198"/>
                  <a:pt x="82" y="198"/>
                </a:cubicBezTo>
                <a:cubicBezTo>
                  <a:pt x="82" y="198"/>
                  <a:pt x="83" y="198"/>
                  <a:pt x="83" y="198"/>
                </a:cubicBezTo>
                <a:cubicBezTo>
                  <a:pt x="83" y="198"/>
                  <a:pt x="82" y="198"/>
                  <a:pt x="82" y="198"/>
                </a:cubicBezTo>
                <a:close/>
                <a:moveTo>
                  <a:pt x="82" y="198"/>
                </a:moveTo>
                <a:cubicBezTo>
                  <a:pt x="82" y="198"/>
                  <a:pt x="81" y="198"/>
                  <a:pt x="81" y="198"/>
                </a:cubicBezTo>
                <a:cubicBezTo>
                  <a:pt x="81" y="198"/>
                  <a:pt x="82" y="198"/>
                  <a:pt x="82" y="198"/>
                </a:cubicBezTo>
                <a:cubicBezTo>
                  <a:pt x="82" y="198"/>
                  <a:pt x="82" y="198"/>
                  <a:pt x="82" y="198"/>
                </a:cubicBezTo>
                <a:cubicBezTo>
                  <a:pt x="82" y="198"/>
                  <a:pt x="82" y="198"/>
                  <a:pt x="82" y="198"/>
                </a:cubicBezTo>
                <a:close/>
                <a:moveTo>
                  <a:pt x="83" y="189"/>
                </a:moveTo>
                <a:cubicBezTo>
                  <a:pt x="83" y="189"/>
                  <a:pt x="83" y="189"/>
                  <a:pt x="83" y="189"/>
                </a:cubicBezTo>
                <a:cubicBezTo>
                  <a:pt x="82" y="189"/>
                  <a:pt x="82" y="189"/>
                  <a:pt x="82" y="189"/>
                </a:cubicBezTo>
                <a:cubicBezTo>
                  <a:pt x="82" y="189"/>
                  <a:pt x="82" y="189"/>
                  <a:pt x="82" y="189"/>
                </a:cubicBezTo>
                <a:cubicBezTo>
                  <a:pt x="82" y="189"/>
                  <a:pt x="82" y="189"/>
                  <a:pt x="82" y="189"/>
                </a:cubicBezTo>
                <a:cubicBezTo>
                  <a:pt x="82" y="189"/>
                  <a:pt x="82" y="189"/>
                  <a:pt x="83" y="189"/>
                </a:cubicBezTo>
                <a:cubicBezTo>
                  <a:pt x="83" y="189"/>
                  <a:pt x="83" y="189"/>
                  <a:pt x="83" y="189"/>
                </a:cubicBezTo>
                <a:close/>
                <a:moveTo>
                  <a:pt x="84" y="132"/>
                </a:moveTo>
                <a:cubicBezTo>
                  <a:pt x="84" y="133"/>
                  <a:pt x="84" y="133"/>
                  <a:pt x="85" y="133"/>
                </a:cubicBezTo>
                <a:cubicBezTo>
                  <a:pt x="85" y="134"/>
                  <a:pt x="85" y="135"/>
                  <a:pt x="86" y="136"/>
                </a:cubicBezTo>
                <a:cubicBezTo>
                  <a:pt x="86" y="136"/>
                  <a:pt x="86" y="136"/>
                  <a:pt x="86" y="136"/>
                </a:cubicBezTo>
                <a:cubicBezTo>
                  <a:pt x="86" y="136"/>
                  <a:pt x="86" y="135"/>
                  <a:pt x="86" y="135"/>
                </a:cubicBezTo>
                <a:cubicBezTo>
                  <a:pt x="86" y="135"/>
                  <a:pt x="85" y="134"/>
                  <a:pt x="86" y="133"/>
                </a:cubicBezTo>
                <a:cubicBezTo>
                  <a:pt x="86" y="132"/>
                  <a:pt x="86" y="132"/>
                  <a:pt x="84" y="132"/>
                </a:cubicBezTo>
                <a:cubicBezTo>
                  <a:pt x="84" y="132"/>
                  <a:pt x="84" y="132"/>
                  <a:pt x="84" y="132"/>
                </a:cubicBezTo>
                <a:close/>
                <a:moveTo>
                  <a:pt x="85" y="109"/>
                </a:moveTo>
                <a:cubicBezTo>
                  <a:pt x="85" y="109"/>
                  <a:pt x="85" y="109"/>
                  <a:pt x="85" y="109"/>
                </a:cubicBezTo>
                <a:cubicBezTo>
                  <a:pt x="85" y="109"/>
                  <a:pt x="85" y="109"/>
                  <a:pt x="85" y="109"/>
                </a:cubicBezTo>
                <a:cubicBezTo>
                  <a:pt x="85" y="109"/>
                  <a:pt x="85" y="109"/>
                  <a:pt x="85" y="109"/>
                </a:cubicBezTo>
                <a:close/>
                <a:moveTo>
                  <a:pt x="86" y="137"/>
                </a:moveTo>
                <a:cubicBezTo>
                  <a:pt x="86" y="137"/>
                  <a:pt x="86" y="137"/>
                  <a:pt x="86" y="137"/>
                </a:cubicBezTo>
                <a:cubicBezTo>
                  <a:pt x="86" y="137"/>
                  <a:pt x="86" y="137"/>
                  <a:pt x="87" y="137"/>
                </a:cubicBezTo>
                <a:cubicBezTo>
                  <a:pt x="87" y="137"/>
                  <a:pt x="87" y="137"/>
                  <a:pt x="87" y="137"/>
                </a:cubicBezTo>
                <a:cubicBezTo>
                  <a:pt x="87" y="137"/>
                  <a:pt x="87" y="137"/>
                  <a:pt x="86" y="137"/>
                </a:cubicBezTo>
                <a:close/>
                <a:moveTo>
                  <a:pt x="87" y="132"/>
                </a:moveTo>
                <a:cubicBezTo>
                  <a:pt x="87" y="132"/>
                  <a:pt x="87" y="132"/>
                  <a:pt x="87" y="132"/>
                </a:cubicBezTo>
                <a:cubicBezTo>
                  <a:pt x="86" y="132"/>
                  <a:pt x="86" y="132"/>
                  <a:pt x="86" y="132"/>
                </a:cubicBezTo>
                <a:cubicBezTo>
                  <a:pt x="87" y="132"/>
                  <a:pt x="87" y="132"/>
                  <a:pt x="87" y="132"/>
                </a:cubicBezTo>
                <a:close/>
                <a:moveTo>
                  <a:pt x="87" y="58"/>
                </a:moveTo>
                <a:cubicBezTo>
                  <a:pt x="87" y="58"/>
                  <a:pt x="87" y="58"/>
                  <a:pt x="87" y="58"/>
                </a:cubicBezTo>
                <a:cubicBezTo>
                  <a:pt x="87" y="58"/>
                  <a:pt x="86" y="58"/>
                  <a:pt x="86" y="58"/>
                </a:cubicBezTo>
                <a:cubicBezTo>
                  <a:pt x="86" y="58"/>
                  <a:pt x="86" y="59"/>
                  <a:pt x="86" y="59"/>
                </a:cubicBezTo>
                <a:cubicBezTo>
                  <a:pt x="86" y="59"/>
                  <a:pt x="87" y="58"/>
                  <a:pt x="87" y="58"/>
                </a:cubicBezTo>
                <a:close/>
                <a:moveTo>
                  <a:pt x="86" y="180"/>
                </a:moveTo>
                <a:cubicBezTo>
                  <a:pt x="86" y="180"/>
                  <a:pt x="86" y="180"/>
                  <a:pt x="86" y="180"/>
                </a:cubicBezTo>
                <a:cubicBezTo>
                  <a:pt x="86" y="180"/>
                  <a:pt x="86" y="180"/>
                  <a:pt x="86" y="180"/>
                </a:cubicBezTo>
                <a:cubicBezTo>
                  <a:pt x="86" y="180"/>
                  <a:pt x="86" y="180"/>
                  <a:pt x="86" y="180"/>
                </a:cubicBezTo>
                <a:cubicBezTo>
                  <a:pt x="86" y="180"/>
                  <a:pt x="86" y="180"/>
                  <a:pt x="86" y="180"/>
                </a:cubicBezTo>
                <a:close/>
                <a:moveTo>
                  <a:pt x="84" y="182"/>
                </a:moveTo>
                <a:cubicBezTo>
                  <a:pt x="85" y="182"/>
                  <a:pt x="85" y="182"/>
                  <a:pt x="85" y="182"/>
                </a:cubicBezTo>
                <a:cubicBezTo>
                  <a:pt x="85" y="182"/>
                  <a:pt x="85" y="182"/>
                  <a:pt x="85" y="182"/>
                </a:cubicBezTo>
                <a:cubicBezTo>
                  <a:pt x="85" y="182"/>
                  <a:pt x="85" y="182"/>
                  <a:pt x="85" y="182"/>
                </a:cubicBezTo>
                <a:cubicBezTo>
                  <a:pt x="85" y="182"/>
                  <a:pt x="85" y="182"/>
                  <a:pt x="84" y="182"/>
                </a:cubicBezTo>
                <a:close/>
                <a:moveTo>
                  <a:pt x="85" y="168"/>
                </a:moveTo>
                <a:cubicBezTo>
                  <a:pt x="85" y="168"/>
                  <a:pt x="85" y="168"/>
                  <a:pt x="85" y="168"/>
                </a:cubicBezTo>
                <a:cubicBezTo>
                  <a:pt x="85" y="168"/>
                  <a:pt x="85" y="168"/>
                  <a:pt x="85" y="168"/>
                </a:cubicBezTo>
                <a:cubicBezTo>
                  <a:pt x="85" y="168"/>
                  <a:pt x="85" y="168"/>
                  <a:pt x="85" y="168"/>
                </a:cubicBezTo>
                <a:close/>
                <a:moveTo>
                  <a:pt x="85" y="179"/>
                </a:moveTo>
                <a:cubicBezTo>
                  <a:pt x="85" y="179"/>
                  <a:pt x="85" y="179"/>
                  <a:pt x="85" y="179"/>
                </a:cubicBezTo>
                <a:cubicBezTo>
                  <a:pt x="85" y="179"/>
                  <a:pt x="85" y="179"/>
                  <a:pt x="85" y="179"/>
                </a:cubicBezTo>
                <a:cubicBezTo>
                  <a:pt x="85" y="179"/>
                  <a:pt x="85" y="179"/>
                  <a:pt x="85" y="179"/>
                </a:cubicBezTo>
                <a:close/>
                <a:moveTo>
                  <a:pt x="84" y="188"/>
                </a:moveTo>
                <a:cubicBezTo>
                  <a:pt x="84" y="188"/>
                  <a:pt x="84" y="188"/>
                  <a:pt x="84" y="188"/>
                </a:cubicBezTo>
                <a:cubicBezTo>
                  <a:pt x="84" y="189"/>
                  <a:pt x="84" y="189"/>
                  <a:pt x="84" y="189"/>
                </a:cubicBezTo>
                <a:cubicBezTo>
                  <a:pt x="84" y="189"/>
                  <a:pt x="84" y="188"/>
                  <a:pt x="84" y="188"/>
                </a:cubicBezTo>
                <a:cubicBezTo>
                  <a:pt x="84" y="188"/>
                  <a:pt x="84" y="188"/>
                  <a:pt x="84" y="188"/>
                </a:cubicBezTo>
                <a:close/>
                <a:moveTo>
                  <a:pt x="84" y="183"/>
                </a:moveTo>
                <a:cubicBezTo>
                  <a:pt x="84" y="183"/>
                  <a:pt x="84" y="183"/>
                  <a:pt x="84" y="183"/>
                </a:cubicBezTo>
                <a:cubicBezTo>
                  <a:pt x="84" y="183"/>
                  <a:pt x="84" y="183"/>
                  <a:pt x="84" y="183"/>
                </a:cubicBezTo>
                <a:cubicBezTo>
                  <a:pt x="84" y="183"/>
                  <a:pt x="84" y="183"/>
                  <a:pt x="84" y="183"/>
                </a:cubicBezTo>
                <a:cubicBezTo>
                  <a:pt x="84" y="183"/>
                  <a:pt x="84" y="183"/>
                  <a:pt x="84" y="183"/>
                </a:cubicBezTo>
                <a:close/>
                <a:moveTo>
                  <a:pt x="84" y="158"/>
                </a:moveTo>
                <a:cubicBezTo>
                  <a:pt x="84" y="158"/>
                  <a:pt x="84" y="158"/>
                  <a:pt x="84" y="158"/>
                </a:cubicBezTo>
                <a:cubicBezTo>
                  <a:pt x="84" y="158"/>
                  <a:pt x="84" y="158"/>
                  <a:pt x="84" y="158"/>
                </a:cubicBezTo>
                <a:cubicBezTo>
                  <a:pt x="84" y="158"/>
                  <a:pt x="84" y="158"/>
                  <a:pt x="84" y="158"/>
                </a:cubicBezTo>
                <a:cubicBezTo>
                  <a:pt x="84" y="158"/>
                  <a:pt x="84" y="158"/>
                  <a:pt x="84" y="158"/>
                </a:cubicBezTo>
                <a:close/>
                <a:moveTo>
                  <a:pt x="83" y="166"/>
                </a:moveTo>
                <a:cubicBezTo>
                  <a:pt x="83" y="166"/>
                  <a:pt x="83" y="166"/>
                  <a:pt x="83" y="166"/>
                </a:cubicBezTo>
                <a:cubicBezTo>
                  <a:pt x="83" y="166"/>
                  <a:pt x="83" y="166"/>
                  <a:pt x="83" y="166"/>
                </a:cubicBezTo>
                <a:cubicBezTo>
                  <a:pt x="83" y="166"/>
                  <a:pt x="84" y="166"/>
                  <a:pt x="84" y="166"/>
                </a:cubicBezTo>
                <a:cubicBezTo>
                  <a:pt x="84" y="166"/>
                  <a:pt x="84" y="166"/>
                  <a:pt x="83" y="166"/>
                </a:cubicBezTo>
                <a:close/>
                <a:moveTo>
                  <a:pt x="83" y="184"/>
                </a:moveTo>
                <a:cubicBezTo>
                  <a:pt x="82" y="184"/>
                  <a:pt x="82" y="184"/>
                  <a:pt x="82" y="185"/>
                </a:cubicBezTo>
                <a:cubicBezTo>
                  <a:pt x="82" y="185"/>
                  <a:pt x="82" y="185"/>
                  <a:pt x="82" y="185"/>
                </a:cubicBezTo>
                <a:cubicBezTo>
                  <a:pt x="83" y="185"/>
                  <a:pt x="83" y="185"/>
                  <a:pt x="83" y="185"/>
                </a:cubicBezTo>
                <a:cubicBezTo>
                  <a:pt x="83" y="184"/>
                  <a:pt x="83" y="184"/>
                  <a:pt x="83" y="184"/>
                </a:cubicBezTo>
                <a:close/>
                <a:moveTo>
                  <a:pt x="83" y="193"/>
                </a:moveTo>
                <a:cubicBezTo>
                  <a:pt x="83" y="193"/>
                  <a:pt x="83" y="193"/>
                  <a:pt x="83" y="194"/>
                </a:cubicBezTo>
                <a:cubicBezTo>
                  <a:pt x="84" y="193"/>
                  <a:pt x="84" y="193"/>
                  <a:pt x="84" y="193"/>
                </a:cubicBezTo>
                <a:cubicBezTo>
                  <a:pt x="84" y="193"/>
                  <a:pt x="84" y="193"/>
                  <a:pt x="83" y="193"/>
                </a:cubicBezTo>
                <a:cubicBezTo>
                  <a:pt x="83" y="193"/>
                  <a:pt x="83" y="193"/>
                  <a:pt x="83" y="193"/>
                </a:cubicBezTo>
                <a:close/>
                <a:moveTo>
                  <a:pt x="84" y="197"/>
                </a:moveTo>
                <a:cubicBezTo>
                  <a:pt x="84" y="197"/>
                  <a:pt x="85" y="197"/>
                  <a:pt x="85" y="198"/>
                </a:cubicBezTo>
                <a:cubicBezTo>
                  <a:pt x="85" y="197"/>
                  <a:pt x="86" y="197"/>
                  <a:pt x="86" y="197"/>
                </a:cubicBezTo>
                <a:cubicBezTo>
                  <a:pt x="86" y="196"/>
                  <a:pt x="86" y="196"/>
                  <a:pt x="85" y="196"/>
                </a:cubicBezTo>
                <a:cubicBezTo>
                  <a:pt x="85" y="197"/>
                  <a:pt x="84" y="196"/>
                  <a:pt x="84" y="197"/>
                </a:cubicBezTo>
                <a:close/>
                <a:moveTo>
                  <a:pt x="87" y="183"/>
                </a:moveTo>
                <a:cubicBezTo>
                  <a:pt x="87" y="183"/>
                  <a:pt x="87" y="183"/>
                  <a:pt x="87" y="183"/>
                </a:cubicBezTo>
                <a:cubicBezTo>
                  <a:pt x="87" y="182"/>
                  <a:pt x="87" y="182"/>
                  <a:pt x="86" y="182"/>
                </a:cubicBezTo>
                <a:cubicBezTo>
                  <a:pt x="86" y="182"/>
                  <a:pt x="86" y="182"/>
                  <a:pt x="85" y="182"/>
                </a:cubicBezTo>
                <a:cubicBezTo>
                  <a:pt x="85" y="183"/>
                  <a:pt x="85" y="184"/>
                  <a:pt x="84" y="184"/>
                </a:cubicBezTo>
                <a:cubicBezTo>
                  <a:pt x="84" y="184"/>
                  <a:pt x="84" y="184"/>
                  <a:pt x="84" y="184"/>
                </a:cubicBezTo>
                <a:cubicBezTo>
                  <a:pt x="85" y="185"/>
                  <a:pt x="86" y="185"/>
                  <a:pt x="86" y="184"/>
                </a:cubicBezTo>
                <a:cubicBezTo>
                  <a:pt x="86" y="184"/>
                  <a:pt x="86" y="183"/>
                  <a:pt x="87" y="183"/>
                </a:cubicBezTo>
                <a:close/>
                <a:moveTo>
                  <a:pt x="87" y="184"/>
                </a:moveTo>
                <a:cubicBezTo>
                  <a:pt x="88" y="184"/>
                  <a:pt x="88" y="184"/>
                  <a:pt x="88" y="184"/>
                </a:cubicBezTo>
                <a:cubicBezTo>
                  <a:pt x="88" y="184"/>
                  <a:pt x="88" y="184"/>
                  <a:pt x="88" y="184"/>
                </a:cubicBezTo>
                <a:cubicBezTo>
                  <a:pt x="88" y="184"/>
                  <a:pt x="87" y="184"/>
                  <a:pt x="87" y="184"/>
                </a:cubicBezTo>
                <a:cubicBezTo>
                  <a:pt x="87" y="184"/>
                  <a:pt x="87" y="184"/>
                  <a:pt x="87" y="184"/>
                </a:cubicBezTo>
                <a:close/>
                <a:moveTo>
                  <a:pt x="89" y="196"/>
                </a:moveTo>
                <a:cubicBezTo>
                  <a:pt x="90" y="196"/>
                  <a:pt x="90" y="196"/>
                  <a:pt x="91" y="196"/>
                </a:cubicBezTo>
                <a:cubicBezTo>
                  <a:pt x="91" y="196"/>
                  <a:pt x="91" y="196"/>
                  <a:pt x="91" y="195"/>
                </a:cubicBezTo>
                <a:cubicBezTo>
                  <a:pt x="91" y="195"/>
                  <a:pt x="91" y="195"/>
                  <a:pt x="90" y="194"/>
                </a:cubicBezTo>
                <a:cubicBezTo>
                  <a:pt x="90" y="194"/>
                  <a:pt x="90" y="194"/>
                  <a:pt x="90" y="195"/>
                </a:cubicBezTo>
                <a:cubicBezTo>
                  <a:pt x="90" y="195"/>
                  <a:pt x="90" y="195"/>
                  <a:pt x="89" y="195"/>
                </a:cubicBezTo>
                <a:cubicBezTo>
                  <a:pt x="89" y="195"/>
                  <a:pt x="88" y="195"/>
                  <a:pt x="88" y="195"/>
                </a:cubicBezTo>
                <a:cubicBezTo>
                  <a:pt x="88" y="195"/>
                  <a:pt x="88" y="195"/>
                  <a:pt x="87" y="195"/>
                </a:cubicBezTo>
                <a:cubicBezTo>
                  <a:pt x="87" y="195"/>
                  <a:pt x="87" y="195"/>
                  <a:pt x="87" y="196"/>
                </a:cubicBezTo>
                <a:cubicBezTo>
                  <a:pt x="88" y="197"/>
                  <a:pt x="88" y="197"/>
                  <a:pt x="89" y="196"/>
                </a:cubicBezTo>
                <a:close/>
                <a:moveTo>
                  <a:pt x="87" y="201"/>
                </a:moveTo>
                <a:cubicBezTo>
                  <a:pt x="87" y="201"/>
                  <a:pt x="87" y="201"/>
                  <a:pt x="87" y="201"/>
                </a:cubicBezTo>
                <a:cubicBezTo>
                  <a:pt x="87" y="201"/>
                  <a:pt x="87" y="201"/>
                  <a:pt x="88" y="201"/>
                </a:cubicBezTo>
                <a:cubicBezTo>
                  <a:pt x="88" y="201"/>
                  <a:pt x="88" y="201"/>
                  <a:pt x="88" y="201"/>
                </a:cubicBezTo>
                <a:cubicBezTo>
                  <a:pt x="88" y="201"/>
                  <a:pt x="88" y="201"/>
                  <a:pt x="87" y="201"/>
                </a:cubicBezTo>
                <a:close/>
                <a:moveTo>
                  <a:pt x="88" y="186"/>
                </a:moveTo>
                <a:cubicBezTo>
                  <a:pt x="88" y="186"/>
                  <a:pt x="88" y="186"/>
                  <a:pt x="88" y="187"/>
                </a:cubicBezTo>
                <a:cubicBezTo>
                  <a:pt x="88" y="186"/>
                  <a:pt x="88" y="186"/>
                  <a:pt x="88" y="186"/>
                </a:cubicBezTo>
                <a:cubicBezTo>
                  <a:pt x="88" y="186"/>
                  <a:pt x="88" y="186"/>
                  <a:pt x="88" y="186"/>
                </a:cubicBezTo>
                <a:cubicBezTo>
                  <a:pt x="88" y="186"/>
                  <a:pt x="88" y="186"/>
                  <a:pt x="88" y="186"/>
                </a:cubicBezTo>
                <a:close/>
                <a:moveTo>
                  <a:pt x="88" y="60"/>
                </a:moveTo>
                <a:cubicBezTo>
                  <a:pt x="88" y="60"/>
                  <a:pt x="88" y="60"/>
                  <a:pt x="88" y="59"/>
                </a:cubicBezTo>
                <a:cubicBezTo>
                  <a:pt x="88" y="59"/>
                  <a:pt x="88" y="59"/>
                  <a:pt x="88" y="59"/>
                </a:cubicBezTo>
                <a:cubicBezTo>
                  <a:pt x="88" y="59"/>
                  <a:pt x="88" y="59"/>
                  <a:pt x="88" y="60"/>
                </a:cubicBezTo>
                <a:cubicBezTo>
                  <a:pt x="88" y="60"/>
                  <a:pt x="88" y="60"/>
                  <a:pt x="88" y="60"/>
                </a:cubicBezTo>
                <a:close/>
                <a:moveTo>
                  <a:pt x="88" y="137"/>
                </a:moveTo>
                <a:cubicBezTo>
                  <a:pt x="89" y="137"/>
                  <a:pt x="89" y="137"/>
                  <a:pt x="89" y="138"/>
                </a:cubicBezTo>
                <a:cubicBezTo>
                  <a:pt x="89" y="137"/>
                  <a:pt x="89" y="137"/>
                  <a:pt x="89" y="137"/>
                </a:cubicBezTo>
                <a:cubicBezTo>
                  <a:pt x="89" y="137"/>
                  <a:pt x="89" y="136"/>
                  <a:pt x="88" y="136"/>
                </a:cubicBezTo>
                <a:cubicBezTo>
                  <a:pt x="88" y="136"/>
                  <a:pt x="88" y="137"/>
                  <a:pt x="88" y="137"/>
                </a:cubicBezTo>
                <a:close/>
                <a:moveTo>
                  <a:pt x="89" y="56"/>
                </a:moveTo>
                <a:cubicBezTo>
                  <a:pt x="89" y="56"/>
                  <a:pt x="88" y="56"/>
                  <a:pt x="88" y="56"/>
                </a:cubicBezTo>
                <a:cubicBezTo>
                  <a:pt x="88" y="56"/>
                  <a:pt x="88" y="56"/>
                  <a:pt x="88" y="56"/>
                </a:cubicBezTo>
                <a:cubicBezTo>
                  <a:pt x="88" y="56"/>
                  <a:pt x="88" y="56"/>
                  <a:pt x="89" y="56"/>
                </a:cubicBezTo>
                <a:close/>
                <a:moveTo>
                  <a:pt x="93" y="57"/>
                </a:moveTo>
                <a:cubicBezTo>
                  <a:pt x="93" y="57"/>
                  <a:pt x="93" y="57"/>
                  <a:pt x="93" y="57"/>
                </a:cubicBezTo>
                <a:cubicBezTo>
                  <a:pt x="93" y="56"/>
                  <a:pt x="93" y="55"/>
                  <a:pt x="92" y="56"/>
                </a:cubicBezTo>
                <a:cubicBezTo>
                  <a:pt x="91" y="56"/>
                  <a:pt x="91" y="57"/>
                  <a:pt x="90" y="56"/>
                </a:cubicBezTo>
                <a:cubicBezTo>
                  <a:pt x="90" y="56"/>
                  <a:pt x="90" y="56"/>
                  <a:pt x="90" y="56"/>
                </a:cubicBezTo>
                <a:cubicBezTo>
                  <a:pt x="90" y="57"/>
                  <a:pt x="90" y="57"/>
                  <a:pt x="90" y="57"/>
                </a:cubicBezTo>
                <a:cubicBezTo>
                  <a:pt x="91" y="58"/>
                  <a:pt x="91" y="57"/>
                  <a:pt x="91" y="57"/>
                </a:cubicBezTo>
                <a:cubicBezTo>
                  <a:pt x="92" y="57"/>
                  <a:pt x="92" y="57"/>
                  <a:pt x="92" y="57"/>
                </a:cubicBezTo>
                <a:cubicBezTo>
                  <a:pt x="93" y="57"/>
                  <a:pt x="93" y="57"/>
                  <a:pt x="93" y="57"/>
                </a:cubicBezTo>
                <a:close/>
                <a:moveTo>
                  <a:pt x="92" y="139"/>
                </a:moveTo>
                <a:cubicBezTo>
                  <a:pt x="92" y="139"/>
                  <a:pt x="92" y="139"/>
                  <a:pt x="92" y="139"/>
                </a:cubicBezTo>
                <a:cubicBezTo>
                  <a:pt x="92" y="139"/>
                  <a:pt x="92" y="139"/>
                  <a:pt x="92" y="139"/>
                </a:cubicBezTo>
                <a:cubicBezTo>
                  <a:pt x="92" y="139"/>
                  <a:pt x="92" y="139"/>
                  <a:pt x="92" y="139"/>
                </a:cubicBezTo>
                <a:close/>
                <a:moveTo>
                  <a:pt x="91" y="110"/>
                </a:moveTo>
                <a:cubicBezTo>
                  <a:pt x="91" y="110"/>
                  <a:pt x="91" y="109"/>
                  <a:pt x="90" y="109"/>
                </a:cubicBezTo>
                <a:cubicBezTo>
                  <a:pt x="90" y="109"/>
                  <a:pt x="90" y="109"/>
                  <a:pt x="90" y="110"/>
                </a:cubicBezTo>
                <a:cubicBezTo>
                  <a:pt x="90" y="110"/>
                  <a:pt x="91" y="110"/>
                  <a:pt x="91" y="110"/>
                </a:cubicBezTo>
                <a:cubicBezTo>
                  <a:pt x="91" y="110"/>
                  <a:pt x="91" y="110"/>
                  <a:pt x="91" y="110"/>
                </a:cubicBezTo>
                <a:close/>
                <a:moveTo>
                  <a:pt x="91" y="183"/>
                </a:moveTo>
                <a:cubicBezTo>
                  <a:pt x="91" y="183"/>
                  <a:pt x="91" y="183"/>
                  <a:pt x="91" y="183"/>
                </a:cubicBezTo>
                <a:cubicBezTo>
                  <a:pt x="91" y="183"/>
                  <a:pt x="91" y="183"/>
                  <a:pt x="91" y="183"/>
                </a:cubicBezTo>
                <a:cubicBezTo>
                  <a:pt x="91" y="183"/>
                  <a:pt x="91" y="183"/>
                  <a:pt x="91" y="183"/>
                </a:cubicBezTo>
                <a:cubicBezTo>
                  <a:pt x="91" y="183"/>
                  <a:pt x="91" y="183"/>
                  <a:pt x="91" y="183"/>
                </a:cubicBezTo>
                <a:close/>
                <a:moveTo>
                  <a:pt x="91" y="192"/>
                </a:moveTo>
                <a:cubicBezTo>
                  <a:pt x="91" y="192"/>
                  <a:pt x="91" y="192"/>
                  <a:pt x="91" y="191"/>
                </a:cubicBezTo>
                <a:cubicBezTo>
                  <a:pt x="91" y="191"/>
                  <a:pt x="91" y="191"/>
                  <a:pt x="90" y="191"/>
                </a:cubicBezTo>
                <a:cubicBezTo>
                  <a:pt x="90" y="191"/>
                  <a:pt x="90" y="191"/>
                  <a:pt x="90" y="192"/>
                </a:cubicBezTo>
                <a:cubicBezTo>
                  <a:pt x="90" y="192"/>
                  <a:pt x="90" y="192"/>
                  <a:pt x="90" y="192"/>
                </a:cubicBezTo>
                <a:cubicBezTo>
                  <a:pt x="89" y="192"/>
                  <a:pt x="89" y="192"/>
                  <a:pt x="90" y="192"/>
                </a:cubicBezTo>
                <a:cubicBezTo>
                  <a:pt x="90" y="193"/>
                  <a:pt x="90" y="193"/>
                  <a:pt x="91" y="193"/>
                </a:cubicBezTo>
                <a:cubicBezTo>
                  <a:pt x="91" y="193"/>
                  <a:pt x="91" y="192"/>
                  <a:pt x="91" y="192"/>
                </a:cubicBezTo>
                <a:close/>
                <a:moveTo>
                  <a:pt x="90" y="141"/>
                </a:moveTo>
                <a:cubicBezTo>
                  <a:pt x="90" y="141"/>
                  <a:pt x="90" y="141"/>
                  <a:pt x="90" y="141"/>
                </a:cubicBezTo>
                <a:cubicBezTo>
                  <a:pt x="90" y="141"/>
                  <a:pt x="90" y="141"/>
                  <a:pt x="90" y="141"/>
                </a:cubicBezTo>
                <a:cubicBezTo>
                  <a:pt x="90" y="141"/>
                  <a:pt x="90" y="141"/>
                  <a:pt x="90" y="141"/>
                </a:cubicBezTo>
                <a:cubicBezTo>
                  <a:pt x="90" y="141"/>
                  <a:pt x="90" y="141"/>
                  <a:pt x="90" y="141"/>
                </a:cubicBezTo>
                <a:close/>
                <a:moveTo>
                  <a:pt x="91" y="109"/>
                </a:moveTo>
                <a:cubicBezTo>
                  <a:pt x="90" y="109"/>
                  <a:pt x="90" y="109"/>
                  <a:pt x="90" y="108"/>
                </a:cubicBezTo>
                <a:cubicBezTo>
                  <a:pt x="90" y="109"/>
                  <a:pt x="90" y="109"/>
                  <a:pt x="90" y="109"/>
                </a:cubicBezTo>
                <a:cubicBezTo>
                  <a:pt x="90" y="109"/>
                  <a:pt x="90" y="109"/>
                  <a:pt x="91" y="109"/>
                </a:cubicBezTo>
                <a:close/>
                <a:moveTo>
                  <a:pt x="89" y="91"/>
                </a:moveTo>
                <a:cubicBezTo>
                  <a:pt x="89" y="91"/>
                  <a:pt x="89" y="92"/>
                  <a:pt x="89" y="92"/>
                </a:cubicBezTo>
                <a:cubicBezTo>
                  <a:pt x="89" y="92"/>
                  <a:pt x="89" y="92"/>
                  <a:pt x="89" y="92"/>
                </a:cubicBezTo>
                <a:cubicBezTo>
                  <a:pt x="89" y="92"/>
                  <a:pt x="90" y="91"/>
                  <a:pt x="90" y="91"/>
                </a:cubicBezTo>
                <a:cubicBezTo>
                  <a:pt x="89" y="91"/>
                  <a:pt x="89" y="91"/>
                  <a:pt x="89" y="91"/>
                </a:cubicBezTo>
                <a:close/>
                <a:moveTo>
                  <a:pt x="89" y="194"/>
                </a:moveTo>
                <a:cubicBezTo>
                  <a:pt x="89" y="194"/>
                  <a:pt x="89" y="194"/>
                  <a:pt x="89" y="194"/>
                </a:cubicBezTo>
                <a:cubicBezTo>
                  <a:pt x="89" y="194"/>
                  <a:pt x="89" y="194"/>
                  <a:pt x="89" y="194"/>
                </a:cubicBezTo>
                <a:cubicBezTo>
                  <a:pt x="89" y="194"/>
                  <a:pt x="89" y="194"/>
                  <a:pt x="89" y="194"/>
                </a:cubicBezTo>
                <a:close/>
                <a:moveTo>
                  <a:pt x="91" y="204"/>
                </a:moveTo>
                <a:cubicBezTo>
                  <a:pt x="91" y="204"/>
                  <a:pt x="90" y="204"/>
                  <a:pt x="90" y="204"/>
                </a:cubicBezTo>
                <a:cubicBezTo>
                  <a:pt x="90" y="205"/>
                  <a:pt x="90" y="205"/>
                  <a:pt x="91" y="205"/>
                </a:cubicBezTo>
                <a:cubicBezTo>
                  <a:pt x="91" y="205"/>
                  <a:pt x="91" y="205"/>
                  <a:pt x="91" y="204"/>
                </a:cubicBezTo>
                <a:cubicBezTo>
                  <a:pt x="91" y="204"/>
                  <a:pt x="91" y="204"/>
                  <a:pt x="91" y="204"/>
                </a:cubicBezTo>
                <a:close/>
                <a:moveTo>
                  <a:pt x="89" y="199"/>
                </a:moveTo>
                <a:cubicBezTo>
                  <a:pt x="89" y="199"/>
                  <a:pt x="89" y="199"/>
                  <a:pt x="89" y="199"/>
                </a:cubicBezTo>
                <a:cubicBezTo>
                  <a:pt x="89" y="199"/>
                  <a:pt x="89" y="199"/>
                  <a:pt x="89" y="199"/>
                </a:cubicBezTo>
                <a:cubicBezTo>
                  <a:pt x="89" y="199"/>
                  <a:pt x="89" y="199"/>
                  <a:pt x="90" y="199"/>
                </a:cubicBezTo>
                <a:cubicBezTo>
                  <a:pt x="89" y="199"/>
                  <a:pt x="89" y="199"/>
                  <a:pt x="89" y="199"/>
                </a:cubicBezTo>
                <a:close/>
                <a:moveTo>
                  <a:pt x="88" y="206"/>
                </a:moveTo>
                <a:cubicBezTo>
                  <a:pt x="88" y="206"/>
                  <a:pt x="89" y="207"/>
                  <a:pt x="89" y="207"/>
                </a:cubicBezTo>
                <a:cubicBezTo>
                  <a:pt x="89" y="207"/>
                  <a:pt x="90" y="208"/>
                  <a:pt x="91" y="207"/>
                </a:cubicBezTo>
                <a:cubicBezTo>
                  <a:pt x="91" y="207"/>
                  <a:pt x="91" y="207"/>
                  <a:pt x="91" y="207"/>
                </a:cubicBezTo>
                <a:cubicBezTo>
                  <a:pt x="92" y="207"/>
                  <a:pt x="92" y="207"/>
                  <a:pt x="92" y="207"/>
                </a:cubicBezTo>
                <a:cubicBezTo>
                  <a:pt x="92" y="207"/>
                  <a:pt x="92" y="207"/>
                  <a:pt x="92" y="207"/>
                </a:cubicBezTo>
                <a:cubicBezTo>
                  <a:pt x="92" y="207"/>
                  <a:pt x="92" y="207"/>
                  <a:pt x="92" y="207"/>
                </a:cubicBezTo>
                <a:cubicBezTo>
                  <a:pt x="92" y="207"/>
                  <a:pt x="91" y="206"/>
                  <a:pt x="91" y="206"/>
                </a:cubicBezTo>
                <a:cubicBezTo>
                  <a:pt x="90" y="207"/>
                  <a:pt x="90" y="207"/>
                  <a:pt x="89" y="206"/>
                </a:cubicBezTo>
                <a:cubicBezTo>
                  <a:pt x="89" y="206"/>
                  <a:pt x="89" y="205"/>
                  <a:pt x="89" y="206"/>
                </a:cubicBezTo>
                <a:cubicBezTo>
                  <a:pt x="89" y="206"/>
                  <a:pt x="88" y="206"/>
                  <a:pt x="88" y="206"/>
                </a:cubicBezTo>
                <a:close/>
                <a:moveTo>
                  <a:pt x="91" y="190"/>
                </a:moveTo>
                <a:cubicBezTo>
                  <a:pt x="92" y="190"/>
                  <a:pt x="92" y="190"/>
                  <a:pt x="93" y="189"/>
                </a:cubicBezTo>
                <a:cubicBezTo>
                  <a:pt x="93" y="189"/>
                  <a:pt x="93" y="189"/>
                  <a:pt x="93" y="189"/>
                </a:cubicBezTo>
                <a:cubicBezTo>
                  <a:pt x="93" y="189"/>
                  <a:pt x="93" y="189"/>
                  <a:pt x="93" y="189"/>
                </a:cubicBezTo>
                <a:cubicBezTo>
                  <a:pt x="92" y="189"/>
                  <a:pt x="92" y="189"/>
                  <a:pt x="91" y="190"/>
                </a:cubicBezTo>
                <a:cubicBezTo>
                  <a:pt x="91" y="190"/>
                  <a:pt x="91" y="190"/>
                  <a:pt x="91" y="190"/>
                </a:cubicBezTo>
                <a:cubicBezTo>
                  <a:pt x="91" y="190"/>
                  <a:pt x="91" y="190"/>
                  <a:pt x="91" y="190"/>
                </a:cubicBezTo>
                <a:close/>
                <a:moveTo>
                  <a:pt x="92" y="193"/>
                </a:moveTo>
                <a:cubicBezTo>
                  <a:pt x="92" y="193"/>
                  <a:pt x="93" y="193"/>
                  <a:pt x="93" y="193"/>
                </a:cubicBezTo>
                <a:cubicBezTo>
                  <a:pt x="93" y="193"/>
                  <a:pt x="93" y="193"/>
                  <a:pt x="94" y="193"/>
                </a:cubicBezTo>
                <a:cubicBezTo>
                  <a:pt x="93" y="192"/>
                  <a:pt x="93" y="192"/>
                  <a:pt x="93" y="192"/>
                </a:cubicBezTo>
                <a:cubicBezTo>
                  <a:pt x="93" y="192"/>
                  <a:pt x="92" y="192"/>
                  <a:pt x="92" y="193"/>
                </a:cubicBezTo>
                <a:close/>
                <a:moveTo>
                  <a:pt x="94" y="177"/>
                </a:moveTo>
                <a:cubicBezTo>
                  <a:pt x="94" y="177"/>
                  <a:pt x="94" y="177"/>
                  <a:pt x="94" y="177"/>
                </a:cubicBezTo>
                <a:cubicBezTo>
                  <a:pt x="93" y="177"/>
                  <a:pt x="93" y="177"/>
                  <a:pt x="93" y="177"/>
                </a:cubicBezTo>
                <a:cubicBezTo>
                  <a:pt x="93" y="177"/>
                  <a:pt x="94" y="177"/>
                  <a:pt x="94" y="177"/>
                </a:cubicBezTo>
                <a:close/>
                <a:moveTo>
                  <a:pt x="94" y="148"/>
                </a:moveTo>
                <a:cubicBezTo>
                  <a:pt x="94" y="148"/>
                  <a:pt x="93" y="147"/>
                  <a:pt x="93" y="147"/>
                </a:cubicBezTo>
                <a:cubicBezTo>
                  <a:pt x="93" y="147"/>
                  <a:pt x="93" y="147"/>
                  <a:pt x="93" y="148"/>
                </a:cubicBezTo>
                <a:cubicBezTo>
                  <a:pt x="93" y="148"/>
                  <a:pt x="93" y="148"/>
                  <a:pt x="93" y="148"/>
                </a:cubicBezTo>
                <a:cubicBezTo>
                  <a:pt x="93" y="148"/>
                  <a:pt x="94" y="148"/>
                  <a:pt x="94" y="148"/>
                </a:cubicBezTo>
                <a:close/>
                <a:moveTo>
                  <a:pt x="96" y="54"/>
                </a:moveTo>
                <a:cubicBezTo>
                  <a:pt x="96" y="53"/>
                  <a:pt x="96" y="53"/>
                  <a:pt x="96" y="53"/>
                </a:cubicBezTo>
                <a:cubicBezTo>
                  <a:pt x="96" y="53"/>
                  <a:pt x="96" y="53"/>
                  <a:pt x="95" y="53"/>
                </a:cubicBezTo>
                <a:cubicBezTo>
                  <a:pt x="95" y="53"/>
                  <a:pt x="95" y="53"/>
                  <a:pt x="94" y="53"/>
                </a:cubicBezTo>
                <a:cubicBezTo>
                  <a:pt x="94" y="53"/>
                  <a:pt x="94" y="52"/>
                  <a:pt x="94" y="52"/>
                </a:cubicBezTo>
                <a:cubicBezTo>
                  <a:pt x="94" y="52"/>
                  <a:pt x="94" y="51"/>
                  <a:pt x="94" y="50"/>
                </a:cubicBezTo>
                <a:cubicBezTo>
                  <a:pt x="94" y="50"/>
                  <a:pt x="94" y="50"/>
                  <a:pt x="94" y="50"/>
                </a:cubicBezTo>
                <a:cubicBezTo>
                  <a:pt x="94" y="50"/>
                  <a:pt x="93" y="50"/>
                  <a:pt x="93" y="50"/>
                </a:cubicBezTo>
                <a:cubicBezTo>
                  <a:pt x="93" y="51"/>
                  <a:pt x="93" y="52"/>
                  <a:pt x="93" y="52"/>
                </a:cubicBezTo>
                <a:cubicBezTo>
                  <a:pt x="93" y="52"/>
                  <a:pt x="93" y="53"/>
                  <a:pt x="93" y="53"/>
                </a:cubicBezTo>
                <a:cubicBezTo>
                  <a:pt x="92" y="53"/>
                  <a:pt x="92" y="53"/>
                  <a:pt x="91" y="53"/>
                </a:cubicBezTo>
                <a:cubicBezTo>
                  <a:pt x="91" y="53"/>
                  <a:pt x="91" y="53"/>
                  <a:pt x="90" y="53"/>
                </a:cubicBezTo>
                <a:cubicBezTo>
                  <a:pt x="90" y="53"/>
                  <a:pt x="90" y="53"/>
                  <a:pt x="90" y="53"/>
                </a:cubicBezTo>
                <a:cubicBezTo>
                  <a:pt x="91" y="54"/>
                  <a:pt x="91" y="54"/>
                  <a:pt x="92" y="54"/>
                </a:cubicBezTo>
                <a:cubicBezTo>
                  <a:pt x="92" y="54"/>
                  <a:pt x="93" y="54"/>
                  <a:pt x="93" y="54"/>
                </a:cubicBezTo>
                <a:cubicBezTo>
                  <a:pt x="94" y="55"/>
                  <a:pt x="95" y="54"/>
                  <a:pt x="96" y="54"/>
                </a:cubicBezTo>
                <a:close/>
                <a:moveTo>
                  <a:pt x="91" y="46"/>
                </a:moveTo>
                <a:cubicBezTo>
                  <a:pt x="91" y="46"/>
                  <a:pt x="91" y="46"/>
                  <a:pt x="92" y="45"/>
                </a:cubicBezTo>
                <a:cubicBezTo>
                  <a:pt x="92" y="45"/>
                  <a:pt x="92" y="45"/>
                  <a:pt x="92" y="45"/>
                </a:cubicBezTo>
                <a:cubicBezTo>
                  <a:pt x="91" y="45"/>
                  <a:pt x="91" y="45"/>
                  <a:pt x="90" y="45"/>
                </a:cubicBezTo>
                <a:cubicBezTo>
                  <a:pt x="90" y="45"/>
                  <a:pt x="90" y="45"/>
                  <a:pt x="90" y="45"/>
                </a:cubicBezTo>
                <a:cubicBezTo>
                  <a:pt x="90" y="45"/>
                  <a:pt x="90" y="46"/>
                  <a:pt x="91" y="46"/>
                </a:cubicBezTo>
                <a:close/>
                <a:moveTo>
                  <a:pt x="93" y="48"/>
                </a:moveTo>
                <a:cubicBezTo>
                  <a:pt x="92" y="48"/>
                  <a:pt x="93" y="49"/>
                  <a:pt x="93" y="49"/>
                </a:cubicBezTo>
                <a:cubicBezTo>
                  <a:pt x="94" y="49"/>
                  <a:pt x="95" y="49"/>
                  <a:pt x="95" y="48"/>
                </a:cubicBezTo>
                <a:cubicBezTo>
                  <a:pt x="95" y="48"/>
                  <a:pt x="95" y="48"/>
                  <a:pt x="95" y="48"/>
                </a:cubicBezTo>
                <a:cubicBezTo>
                  <a:pt x="95" y="48"/>
                  <a:pt x="95" y="48"/>
                  <a:pt x="95" y="48"/>
                </a:cubicBezTo>
                <a:cubicBezTo>
                  <a:pt x="95" y="47"/>
                  <a:pt x="95" y="47"/>
                  <a:pt x="95" y="48"/>
                </a:cubicBezTo>
                <a:cubicBezTo>
                  <a:pt x="94" y="49"/>
                  <a:pt x="94" y="48"/>
                  <a:pt x="94" y="47"/>
                </a:cubicBezTo>
                <a:cubicBezTo>
                  <a:pt x="93" y="47"/>
                  <a:pt x="93" y="47"/>
                  <a:pt x="93" y="47"/>
                </a:cubicBezTo>
                <a:cubicBezTo>
                  <a:pt x="93" y="47"/>
                  <a:pt x="93" y="47"/>
                  <a:pt x="93" y="48"/>
                </a:cubicBezTo>
                <a:close/>
                <a:moveTo>
                  <a:pt x="94" y="39"/>
                </a:moveTo>
                <a:cubicBezTo>
                  <a:pt x="94" y="39"/>
                  <a:pt x="94" y="39"/>
                  <a:pt x="94" y="39"/>
                </a:cubicBezTo>
                <a:cubicBezTo>
                  <a:pt x="94" y="39"/>
                  <a:pt x="94" y="38"/>
                  <a:pt x="94" y="38"/>
                </a:cubicBezTo>
                <a:cubicBezTo>
                  <a:pt x="93" y="38"/>
                  <a:pt x="93" y="39"/>
                  <a:pt x="93" y="39"/>
                </a:cubicBezTo>
                <a:cubicBezTo>
                  <a:pt x="93" y="39"/>
                  <a:pt x="93" y="39"/>
                  <a:pt x="94" y="39"/>
                </a:cubicBezTo>
                <a:close/>
                <a:moveTo>
                  <a:pt x="97" y="52"/>
                </a:moveTo>
                <a:cubicBezTo>
                  <a:pt x="97" y="52"/>
                  <a:pt x="98" y="52"/>
                  <a:pt x="98" y="52"/>
                </a:cubicBezTo>
                <a:cubicBezTo>
                  <a:pt x="99" y="52"/>
                  <a:pt x="99" y="53"/>
                  <a:pt x="99" y="52"/>
                </a:cubicBezTo>
                <a:cubicBezTo>
                  <a:pt x="99" y="52"/>
                  <a:pt x="99" y="51"/>
                  <a:pt x="99" y="51"/>
                </a:cubicBezTo>
                <a:cubicBezTo>
                  <a:pt x="98" y="51"/>
                  <a:pt x="98" y="51"/>
                  <a:pt x="97" y="52"/>
                </a:cubicBezTo>
                <a:close/>
                <a:moveTo>
                  <a:pt x="99" y="45"/>
                </a:moveTo>
                <a:cubicBezTo>
                  <a:pt x="99" y="45"/>
                  <a:pt x="99" y="45"/>
                  <a:pt x="99" y="45"/>
                </a:cubicBezTo>
                <a:cubicBezTo>
                  <a:pt x="99" y="45"/>
                  <a:pt x="99" y="45"/>
                  <a:pt x="99" y="45"/>
                </a:cubicBezTo>
                <a:cubicBezTo>
                  <a:pt x="99" y="45"/>
                  <a:pt x="98" y="45"/>
                  <a:pt x="98" y="45"/>
                </a:cubicBezTo>
                <a:cubicBezTo>
                  <a:pt x="98" y="45"/>
                  <a:pt x="99" y="45"/>
                  <a:pt x="99" y="45"/>
                </a:cubicBezTo>
                <a:close/>
                <a:moveTo>
                  <a:pt x="101" y="48"/>
                </a:moveTo>
                <a:cubicBezTo>
                  <a:pt x="101" y="47"/>
                  <a:pt x="101" y="47"/>
                  <a:pt x="101" y="47"/>
                </a:cubicBezTo>
                <a:cubicBezTo>
                  <a:pt x="101" y="47"/>
                  <a:pt x="100" y="47"/>
                  <a:pt x="100" y="48"/>
                </a:cubicBezTo>
                <a:cubicBezTo>
                  <a:pt x="100" y="48"/>
                  <a:pt x="101" y="48"/>
                  <a:pt x="101" y="48"/>
                </a:cubicBezTo>
                <a:cubicBezTo>
                  <a:pt x="101" y="48"/>
                  <a:pt x="101" y="48"/>
                  <a:pt x="101" y="48"/>
                </a:cubicBezTo>
                <a:close/>
                <a:moveTo>
                  <a:pt x="100" y="54"/>
                </a:moveTo>
                <a:cubicBezTo>
                  <a:pt x="100" y="54"/>
                  <a:pt x="100" y="55"/>
                  <a:pt x="100" y="55"/>
                </a:cubicBezTo>
                <a:cubicBezTo>
                  <a:pt x="100" y="55"/>
                  <a:pt x="100" y="55"/>
                  <a:pt x="100" y="55"/>
                </a:cubicBezTo>
                <a:cubicBezTo>
                  <a:pt x="100" y="55"/>
                  <a:pt x="101" y="55"/>
                  <a:pt x="101" y="55"/>
                </a:cubicBezTo>
                <a:cubicBezTo>
                  <a:pt x="101" y="55"/>
                  <a:pt x="101" y="55"/>
                  <a:pt x="101" y="54"/>
                </a:cubicBezTo>
                <a:cubicBezTo>
                  <a:pt x="101" y="54"/>
                  <a:pt x="100" y="54"/>
                  <a:pt x="100" y="54"/>
                </a:cubicBezTo>
                <a:close/>
                <a:moveTo>
                  <a:pt x="100" y="59"/>
                </a:moveTo>
                <a:cubicBezTo>
                  <a:pt x="100" y="59"/>
                  <a:pt x="100" y="59"/>
                  <a:pt x="100" y="59"/>
                </a:cubicBezTo>
                <a:cubicBezTo>
                  <a:pt x="100" y="59"/>
                  <a:pt x="100" y="60"/>
                  <a:pt x="100" y="60"/>
                </a:cubicBezTo>
                <a:cubicBezTo>
                  <a:pt x="100" y="60"/>
                  <a:pt x="100" y="59"/>
                  <a:pt x="101" y="59"/>
                </a:cubicBezTo>
                <a:cubicBezTo>
                  <a:pt x="100" y="59"/>
                  <a:pt x="100" y="59"/>
                  <a:pt x="100" y="59"/>
                </a:cubicBezTo>
                <a:close/>
                <a:moveTo>
                  <a:pt x="100" y="50"/>
                </a:moveTo>
                <a:cubicBezTo>
                  <a:pt x="100" y="50"/>
                  <a:pt x="100" y="50"/>
                  <a:pt x="100" y="50"/>
                </a:cubicBezTo>
                <a:cubicBezTo>
                  <a:pt x="100" y="50"/>
                  <a:pt x="99" y="50"/>
                  <a:pt x="99" y="50"/>
                </a:cubicBezTo>
                <a:cubicBezTo>
                  <a:pt x="99" y="50"/>
                  <a:pt x="100" y="50"/>
                  <a:pt x="100" y="50"/>
                </a:cubicBezTo>
                <a:cubicBezTo>
                  <a:pt x="100" y="50"/>
                  <a:pt x="100" y="50"/>
                  <a:pt x="100" y="50"/>
                </a:cubicBezTo>
                <a:close/>
                <a:moveTo>
                  <a:pt x="97" y="129"/>
                </a:moveTo>
                <a:cubicBezTo>
                  <a:pt x="97" y="129"/>
                  <a:pt x="97" y="128"/>
                  <a:pt x="97" y="128"/>
                </a:cubicBezTo>
                <a:cubicBezTo>
                  <a:pt x="97" y="128"/>
                  <a:pt x="97" y="128"/>
                  <a:pt x="97" y="129"/>
                </a:cubicBezTo>
                <a:cubicBezTo>
                  <a:pt x="97" y="129"/>
                  <a:pt x="97" y="129"/>
                  <a:pt x="97" y="129"/>
                </a:cubicBezTo>
                <a:cubicBezTo>
                  <a:pt x="97" y="129"/>
                  <a:pt x="97" y="129"/>
                  <a:pt x="97" y="129"/>
                </a:cubicBezTo>
                <a:close/>
                <a:moveTo>
                  <a:pt x="97" y="143"/>
                </a:moveTo>
                <a:cubicBezTo>
                  <a:pt x="97" y="143"/>
                  <a:pt x="97" y="144"/>
                  <a:pt x="98" y="144"/>
                </a:cubicBezTo>
                <a:cubicBezTo>
                  <a:pt x="98" y="144"/>
                  <a:pt x="98" y="144"/>
                  <a:pt x="98" y="143"/>
                </a:cubicBezTo>
                <a:cubicBezTo>
                  <a:pt x="98" y="143"/>
                  <a:pt x="98" y="143"/>
                  <a:pt x="98" y="143"/>
                </a:cubicBezTo>
                <a:cubicBezTo>
                  <a:pt x="98" y="143"/>
                  <a:pt x="97" y="143"/>
                  <a:pt x="97" y="143"/>
                </a:cubicBezTo>
                <a:close/>
                <a:moveTo>
                  <a:pt x="97" y="178"/>
                </a:moveTo>
                <a:cubicBezTo>
                  <a:pt x="98" y="178"/>
                  <a:pt x="98" y="178"/>
                  <a:pt x="98" y="178"/>
                </a:cubicBezTo>
                <a:cubicBezTo>
                  <a:pt x="98" y="178"/>
                  <a:pt x="98" y="178"/>
                  <a:pt x="98" y="178"/>
                </a:cubicBezTo>
                <a:cubicBezTo>
                  <a:pt x="98" y="178"/>
                  <a:pt x="97" y="178"/>
                  <a:pt x="97" y="178"/>
                </a:cubicBezTo>
                <a:close/>
                <a:moveTo>
                  <a:pt x="98" y="86"/>
                </a:moveTo>
                <a:cubicBezTo>
                  <a:pt x="98" y="87"/>
                  <a:pt x="98" y="87"/>
                  <a:pt x="98" y="87"/>
                </a:cubicBezTo>
                <a:cubicBezTo>
                  <a:pt x="99" y="87"/>
                  <a:pt x="99" y="87"/>
                  <a:pt x="99" y="86"/>
                </a:cubicBezTo>
                <a:cubicBezTo>
                  <a:pt x="99" y="86"/>
                  <a:pt x="99" y="86"/>
                  <a:pt x="99" y="86"/>
                </a:cubicBezTo>
                <a:cubicBezTo>
                  <a:pt x="98" y="86"/>
                  <a:pt x="98" y="86"/>
                  <a:pt x="98" y="86"/>
                </a:cubicBezTo>
                <a:close/>
                <a:moveTo>
                  <a:pt x="98" y="81"/>
                </a:moveTo>
                <a:cubicBezTo>
                  <a:pt x="98" y="81"/>
                  <a:pt x="98" y="80"/>
                  <a:pt x="98" y="80"/>
                </a:cubicBezTo>
                <a:cubicBezTo>
                  <a:pt x="98" y="80"/>
                  <a:pt x="98" y="80"/>
                  <a:pt x="98" y="80"/>
                </a:cubicBezTo>
                <a:cubicBezTo>
                  <a:pt x="98" y="80"/>
                  <a:pt x="98" y="80"/>
                  <a:pt x="98" y="80"/>
                </a:cubicBezTo>
                <a:cubicBezTo>
                  <a:pt x="98" y="80"/>
                  <a:pt x="98" y="80"/>
                  <a:pt x="98" y="81"/>
                </a:cubicBezTo>
                <a:close/>
                <a:moveTo>
                  <a:pt x="99" y="72"/>
                </a:moveTo>
                <a:cubicBezTo>
                  <a:pt x="99" y="72"/>
                  <a:pt x="98" y="71"/>
                  <a:pt x="98" y="71"/>
                </a:cubicBezTo>
                <a:cubicBezTo>
                  <a:pt x="98" y="72"/>
                  <a:pt x="98" y="72"/>
                  <a:pt x="98" y="72"/>
                </a:cubicBezTo>
                <a:cubicBezTo>
                  <a:pt x="98" y="72"/>
                  <a:pt x="98" y="72"/>
                  <a:pt x="98" y="72"/>
                </a:cubicBezTo>
                <a:cubicBezTo>
                  <a:pt x="99" y="72"/>
                  <a:pt x="99" y="72"/>
                  <a:pt x="99" y="72"/>
                </a:cubicBezTo>
                <a:close/>
                <a:moveTo>
                  <a:pt x="98" y="178"/>
                </a:moveTo>
                <a:cubicBezTo>
                  <a:pt x="98" y="179"/>
                  <a:pt x="99" y="179"/>
                  <a:pt x="99" y="179"/>
                </a:cubicBezTo>
                <a:cubicBezTo>
                  <a:pt x="99" y="179"/>
                  <a:pt x="99" y="178"/>
                  <a:pt x="99" y="178"/>
                </a:cubicBezTo>
                <a:cubicBezTo>
                  <a:pt x="99" y="178"/>
                  <a:pt x="99" y="178"/>
                  <a:pt x="98" y="178"/>
                </a:cubicBezTo>
                <a:cubicBezTo>
                  <a:pt x="98" y="178"/>
                  <a:pt x="98" y="178"/>
                  <a:pt x="98" y="178"/>
                </a:cubicBezTo>
                <a:close/>
                <a:moveTo>
                  <a:pt x="99" y="156"/>
                </a:moveTo>
                <a:cubicBezTo>
                  <a:pt x="99" y="155"/>
                  <a:pt x="99" y="155"/>
                  <a:pt x="99" y="155"/>
                </a:cubicBezTo>
                <a:cubicBezTo>
                  <a:pt x="99" y="155"/>
                  <a:pt x="99" y="156"/>
                  <a:pt x="99" y="156"/>
                </a:cubicBezTo>
                <a:cubicBezTo>
                  <a:pt x="99" y="156"/>
                  <a:pt x="99" y="156"/>
                  <a:pt x="99" y="156"/>
                </a:cubicBezTo>
                <a:cubicBezTo>
                  <a:pt x="99" y="156"/>
                  <a:pt x="99" y="156"/>
                  <a:pt x="99" y="156"/>
                </a:cubicBezTo>
                <a:close/>
                <a:moveTo>
                  <a:pt x="100" y="73"/>
                </a:moveTo>
                <a:cubicBezTo>
                  <a:pt x="99" y="73"/>
                  <a:pt x="99" y="73"/>
                  <a:pt x="99" y="73"/>
                </a:cubicBezTo>
                <a:cubicBezTo>
                  <a:pt x="99" y="73"/>
                  <a:pt x="99" y="73"/>
                  <a:pt x="99" y="73"/>
                </a:cubicBezTo>
                <a:cubicBezTo>
                  <a:pt x="99" y="73"/>
                  <a:pt x="99" y="73"/>
                  <a:pt x="100" y="73"/>
                </a:cubicBezTo>
                <a:close/>
                <a:moveTo>
                  <a:pt x="100" y="66"/>
                </a:moveTo>
                <a:cubicBezTo>
                  <a:pt x="100" y="66"/>
                  <a:pt x="99" y="66"/>
                  <a:pt x="99" y="66"/>
                </a:cubicBezTo>
                <a:cubicBezTo>
                  <a:pt x="99" y="66"/>
                  <a:pt x="98" y="66"/>
                  <a:pt x="97" y="66"/>
                </a:cubicBezTo>
                <a:cubicBezTo>
                  <a:pt x="97" y="66"/>
                  <a:pt x="97" y="66"/>
                  <a:pt x="97" y="66"/>
                </a:cubicBezTo>
                <a:cubicBezTo>
                  <a:pt x="97" y="67"/>
                  <a:pt x="97" y="67"/>
                  <a:pt x="97" y="67"/>
                </a:cubicBezTo>
                <a:cubicBezTo>
                  <a:pt x="98" y="67"/>
                  <a:pt x="98" y="67"/>
                  <a:pt x="98" y="67"/>
                </a:cubicBezTo>
                <a:cubicBezTo>
                  <a:pt x="99" y="67"/>
                  <a:pt x="100" y="67"/>
                  <a:pt x="100" y="66"/>
                </a:cubicBezTo>
                <a:close/>
                <a:moveTo>
                  <a:pt x="97" y="58"/>
                </a:moveTo>
                <a:cubicBezTo>
                  <a:pt x="97" y="57"/>
                  <a:pt x="98" y="57"/>
                  <a:pt x="98" y="56"/>
                </a:cubicBezTo>
                <a:cubicBezTo>
                  <a:pt x="98" y="56"/>
                  <a:pt x="98" y="56"/>
                  <a:pt x="98" y="56"/>
                </a:cubicBezTo>
                <a:cubicBezTo>
                  <a:pt x="98" y="56"/>
                  <a:pt x="97" y="57"/>
                  <a:pt x="97" y="57"/>
                </a:cubicBezTo>
                <a:cubicBezTo>
                  <a:pt x="97" y="57"/>
                  <a:pt x="97" y="57"/>
                  <a:pt x="97" y="58"/>
                </a:cubicBezTo>
                <a:close/>
                <a:moveTo>
                  <a:pt x="99" y="54"/>
                </a:moveTo>
                <a:cubicBezTo>
                  <a:pt x="99" y="54"/>
                  <a:pt x="99" y="54"/>
                  <a:pt x="99" y="54"/>
                </a:cubicBezTo>
                <a:cubicBezTo>
                  <a:pt x="99" y="54"/>
                  <a:pt x="99" y="54"/>
                  <a:pt x="99" y="54"/>
                </a:cubicBezTo>
                <a:cubicBezTo>
                  <a:pt x="99" y="54"/>
                  <a:pt x="99" y="54"/>
                  <a:pt x="99" y="54"/>
                </a:cubicBezTo>
                <a:cubicBezTo>
                  <a:pt x="99" y="54"/>
                  <a:pt x="99" y="54"/>
                  <a:pt x="99" y="54"/>
                </a:cubicBezTo>
                <a:close/>
                <a:moveTo>
                  <a:pt x="98" y="48"/>
                </a:moveTo>
                <a:cubicBezTo>
                  <a:pt x="98" y="47"/>
                  <a:pt x="98" y="47"/>
                  <a:pt x="97" y="47"/>
                </a:cubicBezTo>
                <a:cubicBezTo>
                  <a:pt x="97" y="48"/>
                  <a:pt x="97" y="48"/>
                  <a:pt x="97" y="48"/>
                </a:cubicBezTo>
                <a:cubicBezTo>
                  <a:pt x="97" y="48"/>
                  <a:pt x="97" y="48"/>
                  <a:pt x="97" y="49"/>
                </a:cubicBezTo>
                <a:cubicBezTo>
                  <a:pt x="97" y="49"/>
                  <a:pt x="98" y="49"/>
                  <a:pt x="98" y="48"/>
                </a:cubicBezTo>
                <a:cubicBezTo>
                  <a:pt x="98" y="48"/>
                  <a:pt x="98" y="48"/>
                  <a:pt x="98" y="48"/>
                </a:cubicBezTo>
                <a:close/>
                <a:moveTo>
                  <a:pt x="96" y="49"/>
                </a:moveTo>
                <a:cubicBezTo>
                  <a:pt x="96" y="49"/>
                  <a:pt x="97" y="49"/>
                  <a:pt x="97" y="49"/>
                </a:cubicBezTo>
                <a:cubicBezTo>
                  <a:pt x="97" y="49"/>
                  <a:pt x="97" y="50"/>
                  <a:pt x="98" y="49"/>
                </a:cubicBezTo>
                <a:cubicBezTo>
                  <a:pt x="98" y="49"/>
                  <a:pt x="98" y="49"/>
                  <a:pt x="97" y="49"/>
                </a:cubicBezTo>
                <a:cubicBezTo>
                  <a:pt x="97" y="49"/>
                  <a:pt x="97" y="49"/>
                  <a:pt x="97" y="49"/>
                </a:cubicBezTo>
                <a:cubicBezTo>
                  <a:pt x="97" y="49"/>
                  <a:pt x="96" y="49"/>
                  <a:pt x="96" y="49"/>
                </a:cubicBezTo>
                <a:close/>
                <a:moveTo>
                  <a:pt x="97" y="183"/>
                </a:moveTo>
                <a:cubicBezTo>
                  <a:pt x="97" y="183"/>
                  <a:pt x="97" y="183"/>
                  <a:pt x="97" y="183"/>
                </a:cubicBezTo>
                <a:cubicBezTo>
                  <a:pt x="97" y="183"/>
                  <a:pt x="97" y="183"/>
                  <a:pt x="97" y="183"/>
                </a:cubicBezTo>
                <a:cubicBezTo>
                  <a:pt x="97" y="183"/>
                  <a:pt x="97" y="183"/>
                  <a:pt x="97" y="183"/>
                </a:cubicBezTo>
                <a:cubicBezTo>
                  <a:pt x="97" y="183"/>
                  <a:pt x="97" y="183"/>
                  <a:pt x="97" y="183"/>
                </a:cubicBezTo>
                <a:close/>
                <a:moveTo>
                  <a:pt x="96" y="56"/>
                </a:moveTo>
                <a:cubicBezTo>
                  <a:pt x="96" y="56"/>
                  <a:pt x="96" y="56"/>
                  <a:pt x="96" y="56"/>
                </a:cubicBezTo>
                <a:cubicBezTo>
                  <a:pt x="96" y="56"/>
                  <a:pt x="96" y="56"/>
                  <a:pt x="96" y="56"/>
                </a:cubicBezTo>
                <a:cubicBezTo>
                  <a:pt x="96" y="56"/>
                  <a:pt x="96" y="55"/>
                  <a:pt x="96" y="55"/>
                </a:cubicBezTo>
                <a:cubicBezTo>
                  <a:pt x="96" y="55"/>
                  <a:pt x="96" y="55"/>
                  <a:pt x="96" y="56"/>
                </a:cubicBezTo>
                <a:close/>
                <a:moveTo>
                  <a:pt x="96" y="178"/>
                </a:moveTo>
                <a:cubicBezTo>
                  <a:pt x="96" y="178"/>
                  <a:pt x="96" y="178"/>
                  <a:pt x="96" y="178"/>
                </a:cubicBezTo>
                <a:cubicBezTo>
                  <a:pt x="96" y="179"/>
                  <a:pt x="96" y="179"/>
                  <a:pt x="96" y="179"/>
                </a:cubicBezTo>
                <a:cubicBezTo>
                  <a:pt x="96" y="179"/>
                  <a:pt x="96" y="178"/>
                  <a:pt x="96" y="178"/>
                </a:cubicBezTo>
                <a:cubicBezTo>
                  <a:pt x="96" y="178"/>
                  <a:pt x="96" y="178"/>
                  <a:pt x="96" y="178"/>
                </a:cubicBezTo>
                <a:close/>
                <a:moveTo>
                  <a:pt x="95" y="76"/>
                </a:moveTo>
                <a:cubicBezTo>
                  <a:pt x="95" y="76"/>
                  <a:pt x="96" y="76"/>
                  <a:pt x="96" y="76"/>
                </a:cubicBezTo>
                <a:cubicBezTo>
                  <a:pt x="95" y="75"/>
                  <a:pt x="95" y="75"/>
                  <a:pt x="95" y="75"/>
                </a:cubicBezTo>
                <a:cubicBezTo>
                  <a:pt x="95" y="75"/>
                  <a:pt x="94" y="75"/>
                  <a:pt x="94" y="75"/>
                </a:cubicBezTo>
                <a:cubicBezTo>
                  <a:pt x="95" y="76"/>
                  <a:pt x="95" y="76"/>
                  <a:pt x="95" y="76"/>
                </a:cubicBezTo>
                <a:close/>
                <a:moveTo>
                  <a:pt x="94" y="147"/>
                </a:moveTo>
                <a:cubicBezTo>
                  <a:pt x="94" y="147"/>
                  <a:pt x="94" y="147"/>
                  <a:pt x="94" y="147"/>
                </a:cubicBezTo>
                <a:cubicBezTo>
                  <a:pt x="94" y="147"/>
                  <a:pt x="94" y="147"/>
                  <a:pt x="94" y="147"/>
                </a:cubicBezTo>
                <a:cubicBezTo>
                  <a:pt x="94" y="147"/>
                  <a:pt x="94" y="147"/>
                  <a:pt x="94" y="147"/>
                </a:cubicBezTo>
                <a:close/>
                <a:moveTo>
                  <a:pt x="96" y="185"/>
                </a:moveTo>
                <a:cubicBezTo>
                  <a:pt x="96" y="185"/>
                  <a:pt x="96" y="185"/>
                  <a:pt x="96" y="185"/>
                </a:cubicBezTo>
                <a:cubicBezTo>
                  <a:pt x="96" y="185"/>
                  <a:pt x="96" y="185"/>
                  <a:pt x="96" y="186"/>
                </a:cubicBezTo>
                <a:cubicBezTo>
                  <a:pt x="96" y="186"/>
                  <a:pt x="96" y="186"/>
                  <a:pt x="96" y="186"/>
                </a:cubicBezTo>
                <a:cubicBezTo>
                  <a:pt x="96" y="186"/>
                  <a:pt x="96" y="186"/>
                  <a:pt x="96" y="185"/>
                </a:cubicBezTo>
                <a:close/>
                <a:moveTo>
                  <a:pt x="96" y="189"/>
                </a:moveTo>
                <a:cubicBezTo>
                  <a:pt x="96" y="189"/>
                  <a:pt x="96" y="189"/>
                  <a:pt x="96" y="189"/>
                </a:cubicBezTo>
                <a:cubicBezTo>
                  <a:pt x="96" y="189"/>
                  <a:pt x="96" y="189"/>
                  <a:pt x="96" y="189"/>
                </a:cubicBezTo>
                <a:cubicBezTo>
                  <a:pt x="96" y="189"/>
                  <a:pt x="96" y="189"/>
                  <a:pt x="96" y="189"/>
                </a:cubicBezTo>
                <a:close/>
                <a:moveTo>
                  <a:pt x="96" y="68"/>
                </a:moveTo>
                <a:cubicBezTo>
                  <a:pt x="96" y="67"/>
                  <a:pt x="96" y="67"/>
                  <a:pt x="96" y="67"/>
                </a:cubicBezTo>
                <a:cubicBezTo>
                  <a:pt x="96" y="67"/>
                  <a:pt x="96" y="68"/>
                  <a:pt x="96" y="68"/>
                </a:cubicBezTo>
                <a:cubicBezTo>
                  <a:pt x="96" y="68"/>
                  <a:pt x="96" y="68"/>
                  <a:pt x="96" y="68"/>
                </a:cubicBezTo>
                <a:close/>
                <a:moveTo>
                  <a:pt x="96" y="37"/>
                </a:moveTo>
                <a:cubicBezTo>
                  <a:pt x="96" y="37"/>
                  <a:pt x="96" y="37"/>
                  <a:pt x="96" y="37"/>
                </a:cubicBezTo>
                <a:cubicBezTo>
                  <a:pt x="95" y="37"/>
                  <a:pt x="95" y="37"/>
                  <a:pt x="94" y="38"/>
                </a:cubicBezTo>
                <a:cubicBezTo>
                  <a:pt x="94" y="38"/>
                  <a:pt x="94" y="38"/>
                  <a:pt x="94" y="38"/>
                </a:cubicBezTo>
                <a:cubicBezTo>
                  <a:pt x="94" y="38"/>
                  <a:pt x="94" y="38"/>
                  <a:pt x="95" y="38"/>
                </a:cubicBezTo>
                <a:cubicBezTo>
                  <a:pt x="95" y="38"/>
                  <a:pt x="96" y="38"/>
                  <a:pt x="96" y="37"/>
                </a:cubicBezTo>
                <a:cubicBezTo>
                  <a:pt x="96" y="37"/>
                  <a:pt x="96" y="37"/>
                  <a:pt x="96" y="37"/>
                </a:cubicBezTo>
                <a:close/>
                <a:moveTo>
                  <a:pt x="96" y="39"/>
                </a:moveTo>
                <a:cubicBezTo>
                  <a:pt x="96" y="39"/>
                  <a:pt x="96" y="39"/>
                  <a:pt x="96" y="39"/>
                </a:cubicBezTo>
                <a:cubicBezTo>
                  <a:pt x="96" y="39"/>
                  <a:pt x="96" y="39"/>
                  <a:pt x="96" y="39"/>
                </a:cubicBezTo>
                <a:cubicBezTo>
                  <a:pt x="96" y="39"/>
                  <a:pt x="96" y="39"/>
                  <a:pt x="96" y="39"/>
                </a:cubicBezTo>
                <a:close/>
                <a:moveTo>
                  <a:pt x="95" y="53"/>
                </a:moveTo>
                <a:cubicBezTo>
                  <a:pt x="95" y="53"/>
                  <a:pt x="95" y="53"/>
                  <a:pt x="95" y="53"/>
                </a:cubicBezTo>
                <a:cubicBezTo>
                  <a:pt x="95" y="53"/>
                  <a:pt x="95" y="53"/>
                  <a:pt x="95" y="53"/>
                </a:cubicBezTo>
                <a:cubicBezTo>
                  <a:pt x="95" y="53"/>
                  <a:pt x="95" y="53"/>
                  <a:pt x="95" y="53"/>
                </a:cubicBezTo>
                <a:close/>
                <a:moveTo>
                  <a:pt x="94" y="56"/>
                </a:moveTo>
                <a:cubicBezTo>
                  <a:pt x="94" y="56"/>
                  <a:pt x="94" y="56"/>
                  <a:pt x="95" y="56"/>
                </a:cubicBezTo>
                <a:cubicBezTo>
                  <a:pt x="95" y="56"/>
                  <a:pt x="95" y="56"/>
                  <a:pt x="95" y="56"/>
                </a:cubicBezTo>
                <a:cubicBezTo>
                  <a:pt x="95" y="55"/>
                  <a:pt x="95" y="55"/>
                  <a:pt x="95" y="55"/>
                </a:cubicBezTo>
                <a:cubicBezTo>
                  <a:pt x="94" y="55"/>
                  <a:pt x="94" y="56"/>
                  <a:pt x="94" y="56"/>
                </a:cubicBezTo>
                <a:close/>
                <a:moveTo>
                  <a:pt x="94" y="190"/>
                </a:moveTo>
                <a:cubicBezTo>
                  <a:pt x="94" y="190"/>
                  <a:pt x="94" y="190"/>
                  <a:pt x="94" y="190"/>
                </a:cubicBezTo>
                <a:cubicBezTo>
                  <a:pt x="95" y="190"/>
                  <a:pt x="95" y="190"/>
                  <a:pt x="95" y="190"/>
                </a:cubicBezTo>
                <a:cubicBezTo>
                  <a:pt x="96" y="190"/>
                  <a:pt x="96" y="189"/>
                  <a:pt x="96" y="189"/>
                </a:cubicBezTo>
                <a:cubicBezTo>
                  <a:pt x="95" y="189"/>
                  <a:pt x="95" y="189"/>
                  <a:pt x="94" y="190"/>
                </a:cubicBezTo>
                <a:cubicBezTo>
                  <a:pt x="94" y="190"/>
                  <a:pt x="94" y="190"/>
                  <a:pt x="94" y="190"/>
                </a:cubicBezTo>
                <a:close/>
                <a:moveTo>
                  <a:pt x="95" y="192"/>
                </a:moveTo>
                <a:cubicBezTo>
                  <a:pt x="95" y="192"/>
                  <a:pt x="95" y="192"/>
                  <a:pt x="95" y="192"/>
                </a:cubicBezTo>
                <a:cubicBezTo>
                  <a:pt x="95" y="192"/>
                  <a:pt x="95" y="192"/>
                  <a:pt x="95" y="192"/>
                </a:cubicBezTo>
                <a:cubicBezTo>
                  <a:pt x="95" y="192"/>
                  <a:pt x="95" y="192"/>
                  <a:pt x="95" y="192"/>
                </a:cubicBezTo>
                <a:cubicBezTo>
                  <a:pt x="95" y="192"/>
                  <a:pt x="95" y="192"/>
                  <a:pt x="95" y="192"/>
                </a:cubicBezTo>
                <a:close/>
                <a:moveTo>
                  <a:pt x="97" y="200"/>
                </a:moveTo>
                <a:cubicBezTo>
                  <a:pt x="97" y="200"/>
                  <a:pt x="97" y="200"/>
                  <a:pt x="97" y="200"/>
                </a:cubicBezTo>
                <a:cubicBezTo>
                  <a:pt x="97" y="200"/>
                  <a:pt x="97" y="200"/>
                  <a:pt x="97" y="200"/>
                </a:cubicBezTo>
                <a:cubicBezTo>
                  <a:pt x="97" y="200"/>
                  <a:pt x="97" y="200"/>
                  <a:pt x="97" y="200"/>
                </a:cubicBezTo>
                <a:cubicBezTo>
                  <a:pt x="97" y="200"/>
                  <a:pt x="97" y="200"/>
                  <a:pt x="97" y="200"/>
                </a:cubicBezTo>
                <a:close/>
                <a:moveTo>
                  <a:pt x="97" y="193"/>
                </a:moveTo>
                <a:cubicBezTo>
                  <a:pt x="97" y="193"/>
                  <a:pt x="97" y="193"/>
                  <a:pt x="97" y="193"/>
                </a:cubicBezTo>
                <a:cubicBezTo>
                  <a:pt x="97" y="193"/>
                  <a:pt x="97" y="193"/>
                  <a:pt x="97" y="193"/>
                </a:cubicBezTo>
                <a:cubicBezTo>
                  <a:pt x="96" y="193"/>
                  <a:pt x="96" y="194"/>
                  <a:pt x="96" y="195"/>
                </a:cubicBezTo>
                <a:cubicBezTo>
                  <a:pt x="96" y="195"/>
                  <a:pt x="96" y="195"/>
                  <a:pt x="96" y="195"/>
                </a:cubicBezTo>
                <a:cubicBezTo>
                  <a:pt x="97" y="195"/>
                  <a:pt x="97" y="195"/>
                  <a:pt x="97" y="195"/>
                </a:cubicBezTo>
                <a:cubicBezTo>
                  <a:pt x="97" y="194"/>
                  <a:pt x="97" y="194"/>
                  <a:pt x="97" y="193"/>
                </a:cubicBezTo>
                <a:close/>
                <a:moveTo>
                  <a:pt x="99" y="183"/>
                </a:moveTo>
                <a:cubicBezTo>
                  <a:pt x="99" y="183"/>
                  <a:pt x="99" y="183"/>
                  <a:pt x="99" y="183"/>
                </a:cubicBezTo>
                <a:cubicBezTo>
                  <a:pt x="99" y="183"/>
                  <a:pt x="99" y="183"/>
                  <a:pt x="99" y="183"/>
                </a:cubicBezTo>
                <a:cubicBezTo>
                  <a:pt x="99" y="183"/>
                  <a:pt x="99" y="183"/>
                  <a:pt x="99" y="183"/>
                </a:cubicBezTo>
                <a:cubicBezTo>
                  <a:pt x="99" y="183"/>
                  <a:pt x="99" y="183"/>
                  <a:pt x="99" y="183"/>
                </a:cubicBezTo>
                <a:close/>
                <a:moveTo>
                  <a:pt x="100" y="180"/>
                </a:moveTo>
                <a:cubicBezTo>
                  <a:pt x="100" y="179"/>
                  <a:pt x="100" y="180"/>
                  <a:pt x="99" y="180"/>
                </a:cubicBezTo>
                <a:cubicBezTo>
                  <a:pt x="99" y="180"/>
                  <a:pt x="99" y="180"/>
                  <a:pt x="99" y="180"/>
                </a:cubicBezTo>
                <a:cubicBezTo>
                  <a:pt x="98" y="180"/>
                  <a:pt x="98" y="180"/>
                  <a:pt x="98" y="180"/>
                </a:cubicBezTo>
                <a:cubicBezTo>
                  <a:pt x="98" y="180"/>
                  <a:pt x="98" y="180"/>
                  <a:pt x="99" y="180"/>
                </a:cubicBezTo>
                <a:cubicBezTo>
                  <a:pt x="99" y="180"/>
                  <a:pt x="99" y="180"/>
                  <a:pt x="99" y="180"/>
                </a:cubicBezTo>
                <a:cubicBezTo>
                  <a:pt x="100" y="180"/>
                  <a:pt x="100" y="180"/>
                  <a:pt x="100" y="180"/>
                </a:cubicBezTo>
                <a:close/>
                <a:moveTo>
                  <a:pt x="100" y="72"/>
                </a:moveTo>
                <a:cubicBezTo>
                  <a:pt x="100" y="72"/>
                  <a:pt x="100" y="72"/>
                  <a:pt x="100" y="72"/>
                </a:cubicBezTo>
                <a:cubicBezTo>
                  <a:pt x="100" y="72"/>
                  <a:pt x="100" y="72"/>
                  <a:pt x="100" y="72"/>
                </a:cubicBezTo>
                <a:cubicBezTo>
                  <a:pt x="100" y="72"/>
                  <a:pt x="100" y="73"/>
                  <a:pt x="100" y="73"/>
                </a:cubicBezTo>
                <a:cubicBezTo>
                  <a:pt x="100" y="73"/>
                  <a:pt x="100" y="73"/>
                  <a:pt x="100" y="72"/>
                </a:cubicBezTo>
                <a:close/>
                <a:moveTo>
                  <a:pt x="101" y="54"/>
                </a:moveTo>
                <a:cubicBezTo>
                  <a:pt x="101" y="54"/>
                  <a:pt x="101" y="54"/>
                  <a:pt x="101" y="54"/>
                </a:cubicBezTo>
                <a:cubicBezTo>
                  <a:pt x="101" y="54"/>
                  <a:pt x="101" y="54"/>
                  <a:pt x="101" y="54"/>
                </a:cubicBezTo>
                <a:cubicBezTo>
                  <a:pt x="101" y="54"/>
                  <a:pt x="101" y="54"/>
                  <a:pt x="101" y="54"/>
                </a:cubicBezTo>
                <a:close/>
                <a:moveTo>
                  <a:pt x="102" y="46"/>
                </a:moveTo>
                <a:cubicBezTo>
                  <a:pt x="102" y="45"/>
                  <a:pt x="101" y="45"/>
                  <a:pt x="101" y="45"/>
                </a:cubicBezTo>
                <a:cubicBezTo>
                  <a:pt x="101" y="45"/>
                  <a:pt x="100" y="45"/>
                  <a:pt x="100" y="45"/>
                </a:cubicBezTo>
                <a:cubicBezTo>
                  <a:pt x="100" y="45"/>
                  <a:pt x="100" y="45"/>
                  <a:pt x="100" y="45"/>
                </a:cubicBezTo>
                <a:cubicBezTo>
                  <a:pt x="100" y="46"/>
                  <a:pt x="100" y="46"/>
                  <a:pt x="101" y="46"/>
                </a:cubicBezTo>
                <a:cubicBezTo>
                  <a:pt x="101" y="46"/>
                  <a:pt x="101" y="46"/>
                  <a:pt x="101" y="46"/>
                </a:cubicBezTo>
                <a:cubicBezTo>
                  <a:pt x="101" y="46"/>
                  <a:pt x="102" y="46"/>
                  <a:pt x="102" y="46"/>
                </a:cubicBezTo>
                <a:close/>
                <a:moveTo>
                  <a:pt x="101" y="28"/>
                </a:moveTo>
                <a:cubicBezTo>
                  <a:pt x="101" y="28"/>
                  <a:pt x="101" y="28"/>
                  <a:pt x="101" y="28"/>
                </a:cubicBezTo>
                <a:cubicBezTo>
                  <a:pt x="101" y="28"/>
                  <a:pt x="101" y="28"/>
                  <a:pt x="102" y="28"/>
                </a:cubicBezTo>
                <a:cubicBezTo>
                  <a:pt x="101" y="28"/>
                  <a:pt x="101" y="28"/>
                  <a:pt x="101" y="28"/>
                </a:cubicBezTo>
                <a:cubicBezTo>
                  <a:pt x="101" y="28"/>
                  <a:pt x="101" y="28"/>
                  <a:pt x="101" y="28"/>
                </a:cubicBezTo>
                <a:close/>
                <a:moveTo>
                  <a:pt x="101" y="42"/>
                </a:moveTo>
                <a:cubicBezTo>
                  <a:pt x="101" y="42"/>
                  <a:pt x="101" y="42"/>
                  <a:pt x="101" y="42"/>
                </a:cubicBezTo>
                <a:cubicBezTo>
                  <a:pt x="101" y="42"/>
                  <a:pt x="101" y="42"/>
                  <a:pt x="101" y="42"/>
                </a:cubicBezTo>
                <a:cubicBezTo>
                  <a:pt x="101" y="42"/>
                  <a:pt x="101" y="42"/>
                  <a:pt x="101" y="42"/>
                </a:cubicBezTo>
                <a:cubicBezTo>
                  <a:pt x="101" y="42"/>
                  <a:pt x="101" y="42"/>
                  <a:pt x="101" y="42"/>
                </a:cubicBezTo>
                <a:close/>
                <a:moveTo>
                  <a:pt x="101" y="37"/>
                </a:moveTo>
                <a:cubicBezTo>
                  <a:pt x="101" y="37"/>
                  <a:pt x="101" y="37"/>
                  <a:pt x="101" y="37"/>
                </a:cubicBezTo>
                <a:cubicBezTo>
                  <a:pt x="100" y="37"/>
                  <a:pt x="100" y="37"/>
                  <a:pt x="100" y="37"/>
                </a:cubicBezTo>
                <a:cubicBezTo>
                  <a:pt x="99" y="37"/>
                  <a:pt x="99" y="36"/>
                  <a:pt x="99" y="36"/>
                </a:cubicBezTo>
                <a:cubicBezTo>
                  <a:pt x="99" y="36"/>
                  <a:pt x="99" y="36"/>
                  <a:pt x="99" y="36"/>
                </a:cubicBezTo>
                <a:cubicBezTo>
                  <a:pt x="98" y="36"/>
                  <a:pt x="98" y="37"/>
                  <a:pt x="97" y="37"/>
                </a:cubicBezTo>
                <a:cubicBezTo>
                  <a:pt x="97" y="37"/>
                  <a:pt x="97" y="37"/>
                  <a:pt x="97" y="37"/>
                </a:cubicBezTo>
                <a:cubicBezTo>
                  <a:pt x="97" y="37"/>
                  <a:pt x="97" y="38"/>
                  <a:pt x="97" y="38"/>
                </a:cubicBezTo>
                <a:cubicBezTo>
                  <a:pt x="98" y="37"/>
                  <a:pt x="99" y="38"/>
                  <a:pt x="99" y="38"/>
                </a:cubicBezTo>
                <a:cubicBezTo>
                  <a:pt x="100" y="38"/>
                  <a:pt x="100" y="38"/>
                  <a:pt x="101" y="37"/>
                </a:cubicBezTo>
                <a:cubicBezTo>
                  <a:pt x="101" y="37"/>
                  <a:pt x="101" y="37"/>
                  <a:pt x="101" y="37"/>
                </a:cubicBezTo>
                <a:close/>
                <a:moveTo>
                  <a:pt x="100" y="34"/>
                </a:moveTo>
                <a:cubicBezTo>
                  <a:pt x="100" y="34"/>
                  <a:pt x="100" y="34"/>
                  <a:pt x="100" y="34"/>
                </a:cubicBezTo>
                <a:cubicBezTo>
                  <a:pt x="101" y="34"/>
                  <a:pt x="101" y="34"/>
                  <a:pt x="101" y="34"/>
                </a:cubicBezTo>
                <a:cubicBezTo>
                  <a:pt x="101" y="34"/>
                  <a:pt x="100" y="34"/>
                  <a:pt x="100" y="34"/>
                </a:cubicBezTo>
                <a:cubicBezTo>
                  <a:pt x="100" y="34"/>
                  <a:pt x="100" y="34"/>
                  <a:pt x="100" y="34"/>
                </a:cubicBezTo>
                <a:close/>
                <a:moveTo>
                  <a:pt x="98" y="27"/>
                </a:moveTo>
                <a:cubicBezTo>
                  <a:pt x="98" y="26"/>
                  <a:pt x="98" y="26"/>
                  <a:pt x="98" y="26"/>
                </a:cubicBezTo>
                <a:cubicBezTo>
                  <a:pt x="98" y="26"/>
                  <a:pt x="98" y="26"/>
                  <a:pt x="98" y="26"/>
                </a:cubicBezTo>
                <a:cubicBezTo>
                  <a:pt x="98" y="26"/>
                  <a:pt x="98" y="26"/>
                  <a:pt x="98" y="27"/>
                </a:cubicBezTo>
                <a:close/>
                <a:moveTo>
                  <a:pt x="98" y="31"/>
                </a:moveTo>
                <a:cubicBezTo>
                  <a:pt x="98" y="31"/>
                  <a:pt x="98" y="31"/>
                  <a:pt x="98" y="31"/>
                </a:cubicBezTo>
                <a:cubicBezTo>
                  <a:pt x="99" y="31"/>
                  <a:pt x="99" y="30"/>
                  <a:pt x="100" y="30"/>
                </a:cubicBezTo>
                <a:cubicBezTo>
                  <a:pt x="100" y="30"/>
                  <a:pt x="100" y="29"/>
                  <a:pt x="100" y="29"/>
                </a:cubicBezTo>
                <a:cubicBezTo>
                  <a:pt x="99" y="29"/>
                  <a:pt x="99" y="29"/>
                  <a:pt x="99" y="29"/>
                </a:cubicBezTo>
                <a:cubicBezTo>
                  <a:pt x="98" y="29"/>
                  <a:pt x="98" y="29"/>
                  <a:pt x="98" y="29"/>
                </a:cubicBezTo>
                <a:cubicBezTo>
                  <a:pt x="99" y="30"/>
                  <a:pt x="98" y="30"/>
                  <a:pt x="98" y="30"/>
                </a:cubicBezTo>
                <a:cubicBezTo>
                  <a:pt x="98" y="30"/>
                  <a:pt x="98" y="31"/>
                  <a:pt x="98" y="31"/>
                </a:cubicBezTo>
                <a:close/>
                <a:moveTo>
                  <a:pt x="94" y="36"/>
                </a:moveTo>
                <a:cubicBezTo>
                  <a:pt x="94" y="36"/>
                  <a:pt x="94" y="36"/>
                  <a:pt x="94" y="36"/>
                </a:cubicBezTo>
                <a:cubicBezTo>
                  <a:pt x="94" y="36"/>
                  <a:pt x="94" y="36"/>
                  <a:pt x="94" y="36"/>
                </a:cubicBezTo>
                <a:cubicBezTo>
                  <a:pt x="95" y="36"/>
                  <a:pt x="95" y="35"/>
                  <a:pt x="96" y="35"/>
                </a:cubicBezTo>
                <a:cubicBezTo>
                  <a:pt x="96" y="35"/>
                  <a:pt x="96" y="35"/>
                  <a:pt x="97" y="35"/>
                </a:cubicBezTo>
                <a:cubicBezTo>
                  <a:pt x="96" y="36"/>
                  <a:pt x="96" y="36"/>
                  <a:pt x="96" y="36"/>
                </a:cubicBezTo>
                <a:cubicBezTo>
                  <a:pt x="96" y="36"/>
                  <a:pt x="96" y="36"/>
                  <a:pt x="96" y="36"/>
                </a:cubicBezTo>
                <a:cubicBezTo>
                  <a:pt x="96" y="36"/>
                  <a:pt x="96" y="36"/>
                  <a:pt x="96" y="36"/>
                </a:cubicBezTo>
                <a:cubicBezTo>
                  <a:pt x="96" y="36"/>
                  <a:pt x="97" y="36"/>
                  <a:pt x="97" y="36"/>
                </a:cubicBezTo>
                <a:cubicBezTo>
                  <a:pt x="97" y="36"/>
                  <a:pt x="98" y="35"/>
                  <a:pt x="98" y="36"/>
                </a:cubicBezTo>
                <a:cubicBezTo>
                  <a:pt x="99" y="36"/>
                  <a:pt x="99" y="35"/>
                  <a:pt x="99" y="34"/>
                </a:cubicBezTo>
                <a:cubicBezTo>
                  <a:pt x="99" y="34"/>
                  <a:pt x="99" y="34"/>
                  <a:pt x="98" y="34"/>
                </a:cubicBezTo>
                <a:cubicBezTo>
                  <a:pt x="98" y="34"/>
                  <a:pt x="98" y="34"/>
                  <a:pt x="98" y="34"/>
                </a:cubicBezTo>
                <a:cubicBezTo>
                  <a:pt x="97" y="34"/>
                  <a:pt x="97" y="34"/>
                  <a:pt x="96" y="34"/>
                </a:cubicBezTo>
                <a:cubicBezTo>
                  <a:pt x="95" y="34"/>
                  <a:pt x="94" y="34"/>
                  <a:pt x="94" y="36"/>
                </a:cubicBezTo>
                <a:close/>
                <a:moveTo>
                  <a:pt x="96" y="30"/>
                </a:moveTo>
                <a:cubicBezTo>
                  <a:pt x="96" y="30"/>
                  <a:pt x="96" y="30"/>
                  <a:pt x="96" y="30"/>
                </a:cubicBezTo>
                <a:cubicBezTo>
                  <a:pt x="95" y="30"/>
                  <a:pt x="95" y="30"/>
                  <a:pt x="95" y="30"/>
                </a:cubicBezTo>
                <a:cubicBezTo>
                  <a:pt x="96" y="30"/>
                  <a:pt x="96" y="30"/>
                  <a:pt x="96" y="30"/>
                </a:cubicBezTo>
                <a:close/>
                <a:moveTo>
                  <a:pt x="95" y="28"/>
                </a:moveTo>
                <a:cubicBezTo>
                  <a:pt x="96" y="28"/>
                  <a:pt x="96" y="28"/>
                  <a:pt x="96" y="28"/>
                </a:cubicBezTo>
                <a:cubicBezTo>
                  <a:pt x="96" y="28"/>
                  <a:pt x="96" y="28"/>
                  <a:pt x="96" y="28"/>
                </a:cubicBezTo>
                <a:cubicBezTo>
                  <a:pt x="95" y="28"/>
                  <a:pt x="95" y="28"/>
                  <a:pt x="95" y="28"/>
                </a:cubicBezTo>
                <a:close/>
                <a:moveTo>
                  <a:pt x="93" y="27"/>
                </a:moveTo>
                <a:cubicBezTo>
                  <a:pt x="93" y="27"/>
                  <a:pt x="94" y="28"/>
                  <a:pt x="94" y="28"/>
                </a:cubicBezTo>
                <a:cubicBezTo>
                  <a:pt x="94" y="28"/>
                  <a:pt x="94" y="27"/>
                  <a:pt x="95" y="27"/>
                </a:cubicBezTo>
                <a:cubicBezTo>
                  <a:pt x="94" y="27"/>
                  <a:pt x="94" y="27"/>
                  <a:pt x="94" y="27"/>
                </a:cubicBezTo>
                <a:cubicBezTo>
                  <a:pt x="94" y="27"/>
                  <a:pt x="94" y="27"/>
                  <a:pt x="93" y="27"/>
                </a:cubicBezTo>
                <a:close/>
                <a:moveTo>
                  <a:pt x="93" y="30"/>
                </a:moveTo>
                <a:cubicBezTo>
                  <a:pt x="93" y="30"/>
                  <a:pt x="93" y="30"/>
                  <a:pt x="93" y="30"/>
                </a:cubicBezTo>
                <a:cubicBezTo>
                  <a:pt x="94" y="30"/>
                  <a:pt x="94" y="30"/>
                  <a:pt x="94" y="30"/>
                </a:cubicBezTo>
                <a:cubicBezTo>
                  <a:pt x="94" y="30"/>
                  <a:pt x="94" y="30"/>
                  <a:pt x="95" y="29"/>
                </a:cubicBezTo>
                <a:cubicBezTo>
                  <a:pt x="94" y="29"/>
                  <a:pt x="94" y="29"/>
                  <a:pt x="94" y="29"/>
                </a:cubicBezTo>
                <a:cubicBezTo>
                  <a:pt x="94" y="29"/>
                  <a:pt x="93" y="30"/>
                  <a:pt x="93" y="30"/>
                </a:cubicBezTo>
                <a:close/>
                <a:moveTo>
                  <a:pt x="93" y="33"/>
                </a:moveTo>
                <a:cubicBezTo>
                  <a:pt x="93" y="33"/>
                  <a:pt x="93" y="34"/>
                  <a:pt x="93" y="34"/>
                </a:cubicBezTo>
                <a:cubicBezTo>
                  <a:pt x="93" y="34"/>
                  <a:pt x="93" y="34"/>
                  <a:pt x="93" y="33"/>
                </a:cubicBezTo>
                <a:cubicBezTo>
                  <a:pt x="93" y="33"/>
                  <a:pt x="93" y="33"/>
                  <a:pt x="93" y="33"/>
                </a:cubicBezTo>
                <a:cubicBezTo>
                  <a:pt x="93" y="33"/>
                  <a:pt x="93" y="33"/>
                  <a:pt x="93" y="33"/>
                </a:cubicBezTo>
                <a:close/>
                <a:moveTo>
                  <a:pt x="92" y="28"/>
                </a:moveTo>
                <a:cubicBezTo>
                  <a:pt x="92" y="28"/>
                  <a:pt x="92" y="28"/>
                  <a:pt x="92" y="28"/>
                </a:cubicBezTo>
                <a:cubicBezTo>
                  <a:pt x="92" y="28"/>
                  <a:pt x="92" y="28"/>
                  <a:pt x="92" y="28"/>
                </a:cubicBezTo>
                <a:cubicBezTo>
                  <a:pt x="92" y="28"/>
                  <a:pt x="92" y="27"/>
                  <a:pt x="92" y="27"/>
                </a:cubicBezTo>
                <a:cubicBezTo>
                  <a:pt x="92" y="27"/>
                  <a:pt x="92" y="28"/>
                  <a:pt x="92" y="28"/>
                </a:cubicBezTo>
                <a:close/>
                <a:moveTo>
                  <a:pt x="92" y="35"/>
                </a:moveTo>
                <a:cubicBezTo>
                  <a:pt x="92" y="35"/>
                  <a:pt x="92" y="36"/>
                  <a:pt x="93" y="36"/>
                </a:cubicBezTo>
                <a:cubicBezTo>
                  <a:pt x="93" y="36"/>
                  <a:pt x="93" y="35"/>
                  <a:pt x="93" y="35"/>
                </a:cubicBezTo>
                <a:cubicBezTo>
                  <a:pt x="93" y="35"/>
                  <a:pt x="93" y="35"/>
                  <a:pt x="93" y="35"/>
                </a:cubicBezTo>
                <a:cubicBezTo>
                  <a:pt x="92" y="35"/>
                  <a:pt x="92" y="35"/>
                  <a:pt x="92" y="35"/>
                </a:cubicBezTo>
                <a:close/>
                <a:moveTo>
                  <a:pt x="91" y="37"/>
                </a:moveTo>
                <a:cubicBezTo>
                  <a:pt x="92" y="37"/>
                  <a:pt x="92" y="38"/>
                  <a:pt x="92" y="38"/>
                </a:cubicBezTo>
                <a:cubicBezTo>
                  <a:pt x="93" y="38"/>
                  <a:pt x="93" y="38"/>
                  <a:pt x="93" y="38"/>
                </a:cubicBezTo>
                <a:cubicBezTo>
                  <a:pt x="93" y="37"/>
                  <a:pt x="93" y="37"/>
                  <a:pt x="93" y="37"/>
                </a:cubicBezTo>
                <a:cubicBezTo>
                  <a:pt x="93" y="37"/>
                  <a:pt x="93" y="37"/>
                  <a:pt x="93" y="37"/>
                </a:cubicBezTo>
                <a:cubicBezTo>
                  <a:pt x="93" y="37"/>
                  <a:pt x="93" y="37"/>
                  <a:pt x="93" y="37"/>
                </a:cubicBezTo>
                <a:cubicBezTo>
                  <a:pt x="92" y="36"/>
                  <a:pt x="92" y="36"/>
                  <a:pt x="92" y="37"/>
                </a:cubicBezTo>
                <a:cubicBezTo>
                  <a:pt x="91" y="37"/>
                  <a:pt x="91" y="37"/>
                  <a:pt x="91" y="37"/>
                </a:cubicBezTo>
                <a:close/>
                <a:moveTo>
                  <a:pt x="91" y="39"/>
                </a:moveTo>
                <a:cubicBezTo>
                  <a:pt x="91" y="39"/>
                  <a:pt x="91" y="39"/>
                  <a:pt x="91" y="39"/>
                </a:cubicBezTo>
                <a:cubicBezTo>
                  <a:pt x="91" y="39"/>
                  <a:pt x="92" y="39"/>
                  <a:pt x="92" y="39"/>
                </a:cubicBezTo>
                <a:cubicBezTo>
                  <a:pt x="92" y="39"/>
                  <a:pt x="92" y="38"/>
                  <a:pt x="91" y="38"/>
                </a:cubicBezTo>
                <a:cubicBezTo>
                  <a:pt x="91" y="38"/>
                  <a:pt x="91" y="38"/>
                  <a:pt x="91" y="39"/>
                </a:cubicBezTo>
                <a:close/>
                <a:moveTo>
                  <a:pt x="89" y="36"/>
                </a:moveTo>
                <a:cubicBezTo>
                  <a:pt x="89" y="36"/>
                  <a:pt x="90" y="36"/>
                  <a:pt x="89" y="35"/>
                </a:cubicBezTo>
                <a:cubicBezTo>
                  <a:pt x="89" y="35"/>
                  <a:pt x="89" y="35"/>
                  <a:pt x="89" y="35"/>
                </a:cubicBezTo>
                <a:cubicBezTo>
                  <a:pt x="90" y="35"/>
                  <a:pt x="90" y="35"/>
                  <a:pt x="90" y="34"/>
                </a:cubicBezTo>
                <a:cubicBezTo>
                  <a:pt x="91" y="34"/>
                  <a:pt x="91" y="34"/>
                  <a:pt x="90" y="34"/>
                </a:cubicBezTo>
                <a:cubicBezTo>
                  <a:pt x="90" y="34"/>
                  <a:pt x="90" y="34"/>
                  <a:pt x="90" y="34"/>
                </a:cubicBezTo>
                <a:cubicBezTo>
                  <a:pt x="90" y="34"/>
                  <a:pt x="89" y="34"/>
                  <a:pt x="89" y="34"/>
                </a:cubicBezTo>
                <a:cubicBezTo>
                  <a:pt x="88" y="34"/>
                  <a:pt x="88" y="35"/>
                  <a:pt x="88" y="35"/>
                </a:cubicBezTo>
                <a:cubicBezTo>
                  <a:pt x="88" y="36"/>
                  <a:pt x="88" y="36"/>
                  <a:pt x="89" y="36"/>
                </a:cubicBezTo>
                <a:close/>
                <a:moveTo>
                  <a:pt x="88" y="38"/>
                </a:moveTo>
                <a:cubicBezTo>
                  <a:pt x="88" y="38"/>
                  <a:pt x="88" y="39"/>
                  <a:pt x="88" y="39"/>
                </a:cubicBezTo>
                <a:cubicBezTo>
                  <a:pt x="88" y="39"/>
                  <a:pt x="89" y="38"/>
                  <a:pt x="89" y="38"/>
                </a:cubicBezTo>
                <a:cubicBezTo>
                  <a:pt x="89" y="38"/>
                  <a:pt x="89" y="38"/>
                  <a:pt x="88" y="38"/>
                </a:cubicBezTo>
                <a:cubicBezTo>
                  <a:pt x="88" y="38"/>
                  <a:pt x="88" y="38"/>
                  <a:pt x="88" y="38"/>
                </a:cubicBezTo>
                <a:close/>
                <a:moveTo>
                  <a:pt x="88" y="35"/>
                </a:moveTo>
                <a:cubicBezTo>
                  <a:pt x="88" y="35"/>
                  <a:pt x="88" y="35"/>
                  <a:pt x="88" y="36"/>
                </a:cubicBezTo>
                <a:cubicBezTo>
                  <a:pt x="88" y="36"/>
                  <a:pt x="88" y="35"/>
                  <a:pt x="88" y="35"/>
                </a:cubicBezTo>
                <a:cubicBezTo>
                  <a:pt x="88" y="35"/>
                  <a:pt x="88" y="35"/>
                  <a:pt x="88" y="35"/>
                </a:cubicBezTo>
                <a:cubicBezTo>
                  <a:pt x="88" y="35"/>
                  <a:pt x="88" y="35"/>
                  <a:pt x="88" y="35"/>
                </a:cubicBezTo>
                <a:close/>
                <a:moveTo>
                  <a:pt x="87" y="36"/>
                </a:moveTo>
                <a:cubicBezTo>
                  <a:pt x="87" y="36"/>
                  <a:pt x="87" y="37"/>
                  <a:pt x="87" y="37"/>
                </a:cubicBezTo>
                <a:cubicBezTo>
                  <a:pt x="87" y="37"/>
                  <a:pt x="87" y="37"/>
                  <a:pt x="87" y="37"/>
                </a:cubicBezTo>
                <a:cubicBezTo>
                  <a:pt x="87" y="36"/>
                  <a:pt x="87" y="36"/>
                  <a:pt x="87" y="36"/>
                </a:cubicBezTo>
                <a:close/>
                <a:moveTo>
                  <a:pt x="86" y="36"/>
                </a:moveTo>
                <a:cubicBezTo>
                  <a:pt x="86" y="36"/>
                  <a:pt x="87" y="36"/>
                  <a:pt x="87" y="36"/>
                </a:cubicBezTo>
                <a:cubicBezTo>
                  <a:pt x="87" y="36"/>
                  <a:pt x="87" y="36"/>
                  <a:pt x="87" y="36"/>
                </a:cubicBezTo>
                <a:cubicBezTo>
                  <a:pt x="87" y="36"/>
                  <a:pt x="86" y="36"/>
                  <a:pt x="86" y="36"/>
                </a:cubicBezTo>
                <a:close/>
                <a:moveTo>
                  <a:pt x="87" y="51"/>
                </a:moveTo>
                <a:cubicBezTo>
                  <a:pt x="86" y="51"/>
                  <a:pt x="86" y="52"/>
                  <a:pt x="86" y="52"/>
                </a:cubicBezTo>
                <a:cubicBezTo>
                  <a:pt x="87" y="52"/>
                  <a:pt x="87" y="52"/>
                  <a:pt x="87" y="51"/>
                </a:cubicBezTo>
                <a:cubicBezTo>
                  <a:pt x="87" y="51"/>
                  <a:pt x="87" y="51"/>
                  <a:pt x="87" y="51"/>
                </a:cubicBezTo>
                <a:close/>
                <a:moveTo>
                  <a:pt x="86" y="52"/>
                </a:moveTo>
                <a:cubicBezTo>
                  <a:pt x="86" y="52"/>
                  <a:pt x="86" y="52"/>
                  <a:pt x="86" y="52"/>
                </a:cubicBezTo>
                <a:cubicBezTo>
                  <a:pt x="86" y="52"/>
                  <a:pt x="86" y="52"/>
                  <a:pt x="86" y="52"/>
                </a:cubicBezTo>
                <a:cubicBezTo>
                  <a:pt x="86" y="52"/>
                  <a:pt x="86" y="52"/>
                  <a:pt x="86" y="52"/>
                </a:cubicBezTo>
                <a:cubicBezTo>
                  <a:pt x="86" y="52"/>
                  <a:pt x="86" y="52"/>
                  <a:pt x="86" y="52"/>
                </a:cubicBezTo>
                <a:close/>
                <a:moveTo>
                  <a:pt x="84" y="37"/>
                </a:moveTo>
                <a:cubicBezTo>
                  <a:pt x="84" y="38"/>
                  <a:pt x="84" y="38"/>
                  <a:pt x="84" y="38"/>
                </a:cubicBezTo>
                <a:cubicBezTo>
                  <a:pt x="84" y="38"/>
                  <a:pt x="84" y="37"/>
                  <a:pt x="85" y="37"/>
                </a:cubicBezTo>
                <a:cubicBezTo>
                  <a:pt x="85" y="37"/>
                  <a:pt x="85" y="37"/>
                  <a:pt x="84" y="37"/>
                </a:cubicBezTo>
                <a:cubicBezTo>
                  <a:pt x="84" y="37"/>
                  <a:pt x="84" y="37"/>
                  <a:pt x="84" y="37"/>
                </a:cubicBezTo>
                <a:close/>
                <a:moveTo>
                  <a:pt x="83" y="52"/>
                </a:moveTo>
                <a:cubicBezTo>
                  <a:pt x="83" y="52"/>
                  <a:pt x="83" y="52"/>
                  <a:pt x="83" y="52"/>
                </a:cubicBezTo>
                <a:cubicBezTo>
                  <a:pt x="84" y="52"/>
                  <a:pt x="84" y="52"/>
                  <a:pt x="84" y="52"/>
                </a:cubicBezTo>
                <a:cubicBezTo>
                  <a:pt x="85" y="52"/>
                  <a:pt x="85" y="51"/>
                  <a:pt x="84" y="51"/>
                </a:cubicBezTo>
                <a:cubicBezTo>
                  <a:pt x="84" y="51"/>
                  <a:pt x="84" y="51"/>
                  <a:pt x="84" y="51"/>
                </a:cubicBezTo>
                <a:cubicBezTo>
                  <a:pt x="83" y="51"/>
                  <a:pt x="83" y="52"/>
                  <a:pt x="83" y="52"/>
                </a:cubicBezTo>
                <a:close/>
                <a:moveTo>
                  <a:pt x="84" y="50"/>
                </a:moveTo>
                <a:cubicBezTo>
                  <a:pt x="84" y="50"/>
                  <a:pt x="84" y="50"/>
                  <a:pt x="84" y="50"/>
                </a:cubicBezTo>
                <a:cubicBezTo>
                  <a:pt x="84" y="50"/>
                  <a:pt x="84" y="50"/>
                  <a:pt x="84" y="50"/>
                </a:cubicBezTo>
                <a:cubicBezTo>
                  <a:pt x="84" y="50"/>
                  <a:pt x="84" y="50"/>
                  <a:pt x="84" y="50"/>
                </a:cubicBezTo>
                <a:cubicBezTo>
                  <a:pt x="84" y="50"/>
                  <a:pt x="84" y="50"/>
                  <a:pt x="84" y="50"/>
                </a:cubicBezTo>
                <a:close/>
                <a:moveTo>
                  <a:pt x="83" y="36"/>
                </a:moveTo>
                <a:cubicBezTo>
                  <a:pt x="83" y="36"/>
                  <a:pt x="83" y="36"/>
                  <a:pt x="83" y="36"/>
                </a:cubicBezTo>
                <a:cubicBezTo>
                  <a:pt x="84" y="36"/>
                  <a:pt x="84" y="36"/>
                  <a:pt x="84" y="36"/>
                </a:cubicBezTo>
                <a:cubicBezTo>
                  <a:pt x="84" y="36"/>
                  <a:pt x="84" y="35"/>
                  <a:pt x="84" y="35"/>
                </a:cubicBezTo>
                <a:cubicBezTo>
                  <a:pt x="83" y="35"/>
                  <a:pt x="83" y="35"/>
                  <a:pt x="83" y="36"/>
                </a:cubicBezTo>
                <a:close/>
                <a:moveTo>
                  <a:pt x="83" y="40"/>
                </a:moveTo>
                <a:cubicBezTo>
                  <a:pt x="83" y="40"/>
                  <a:pt x="83" y="40"/>
                  <a:pt x="83" y="40"/>
                </a:cubicBezTo>
                <a:cubicBezTo>
                  <a:pt x="83" y="40"/>
                  <a:pt x="83" y="40"/>
                  <a:pt x="83" y="40"/>
                </a:cubicBezTo>
                <a:cubicBezTo>
                  <a:pt x="83" y="40"/>
                  <a:pt x="83" y="40"/>
                  <a:pt x="83" y="40"/>
                </a:cubicBezTo>
                <a:cubicBezTo>
                  <a:pt x="83" y="40"/>
                  <a:pt x="83" y="40"/>
                  <a:pt x="83" y="40"/>
                </a:cubicBezTo>
                <a:close/>
                <a:moveTo>
                  <a:pt x="83" y="54"/>
                </a:moveTo>
                <a:cubicBezTo>
                  <a:pt x="83" y="54"/>
                  <a:pt x="82" y="53"/>
                  <a:pt x="82" y="54"/>
                </a:cubicBezTo>
                <a:cubicBezTo>
                  <a:pt x="81" y="54"/>
                  <a:pt x="82" y="54"/>
                  <a:pt x="83" y="55"/>
                </a:cubicBezTo>
                <a:cubicBezTo>
                  <a:pt x="83" y="55"/>
                  <a:pt x="83" y="55"/>
                  <a:pt x="83" y="55"/>
                </a:cubicBezTo>
                <a:cubicBezTo>
                  <a:pt x="83" y="56"/>
                  <a:pt x="83" y="56"/>
                  <a:pt x="84" y="56"/>
                </a:cubicBezTo>
                <a:cubicBezTo>
                  <a:pt x="84" y="56"/>
                  <a:pt x="84" y="56"/>
                  <a:pt x="84" y="56"/>
                </a:cubicBezTo>
                <a:cubicBezTo>
                  <a:pt x="85" y="56"/>
                  <a:pt x="85" y="55"/>
                  <a:pt x="85" y="55"/>
                </a:cubicBezTo>
                <a:cubicBezTo>
                  <a:pt x="88" y="55"/>
                  <a:pt x="88" y="53"/>
                  <a:pt x="89" y="52"/>
                </a:cubicBezTo>
                <a:cubicBezTo>
                  <a:pt x="90" y="51"/>
                  <a:pt x="90" y="51"/>
                  <a:pt x="90" y="51"/>
                </a:cubicBezTo>
                <a:cubicBezTo>
                  <a:pt x="90" y="51"/>
                  <a:pt x="90" y="51"/>
                  <a:pt x="90" y="51"/>
                </a:cubicBezTo>
                <a:cubicBezTo>
                  <a:pt x="90" y="51"/>
                  <a:pt x="90" y="51"/>
                  <a:pt x="89" y="51"/>
                </a:cubicBezTo>
                <a:cubicBezTo>
                  <a:pt x="89" y="51"/>
                  <a:pt x="89" y="51"/>
                  <a:pt x="89" y="51"/>
                </a:cubicBezTo>
                <a:cubicBezTo>
                  <a:pt x="89" y="52"/>
                  <a:pt x="89" y="52"/>
                  <a:pt x="88" y="52"/>
                </a:cubicBezTo>
                <a:cubicBezTo>
                  <a:pt x="87" y="52"/>
                  <a:pt x="86" y="53"/>
                  <a:pt x="86" y="54"/>
                </a:cubicBezTo>
                <a:cubicBezTo>
                  <a:pt x="86" y="54"/>
                  <a:pt x="86" y="55"/>
                  <a:pt x="86" y="55"/>
                </a:cubicBezTo>
                <a:cubicBezTo>
                  <a:pt x="85" y="55"/>
                  <a:pt x="84" y="55"/>
                  <a:pt x="83" y="54"/>
                </a:cubicBezTo>
                <a:close/>
                <a:moveTo>
                  <a:pt x="82" y="150"/>
                </a:moveTo>
                <a:cubicBezTo>
                  <a:pt x="82" y="150"/>
                  <a:pt x="82" y="150"/>
                  <a:pt x="82" y="150"/>
                </a:cubicBezTo>
                <a:cubicBezTo>
                  <a:pt x="82" y="150"/>
                  <a:pt x="82" y="150"/>
                  <a:pt x="82" y="150"/>
                </a:cubicBezTo>
                <a:cubicBezTo>
                  <a:pt x="82" y="150"/>
                  <a:pt x="82" y="150"/>
                  <a:pt x="82" y="150"/>
                </a:cubicBezTo>
                <a:cubicBezTo>
                  <a:pt x="82" y="150"/>
                  <a:pt x="82" y="150"/>
                  <a:pt x="82" y="150"/>
                </a:cubicBezTo>
                <a:close/>
                <a:moveTo>
                  <a:pt x="82" y="154"/>
                </a:moveTo>
                <a:cubicBezTo>
                  <a:pt x="81" y="154"/>
                  <a:pt x="81" y="154"/>
                  <a:pt x="81" y="154"/>
                </a:cubicBezTo>
                <a:cubicBezTo>
                  <a:pt x="81" y="154"/>
                  <a:pt x="81" y="154"/>
                  <a:pt x="81" y="154"/>
                </a:cubicBezTo>
                <a:cubicBezTo>
                  <a:pt x="81" y="154"/>
                  <a:pt x="81" y="154"/>
                  <a:pt x="81" y="154"/>
                </a:cubicBezTo>
                <a:cubicBezTo>
                  <a:pt x="81" y="155"/>
                  <a:pt x="81" y="154"/>
                  <a:pt x="82" y="154"/>
                </a:cubicBezTo>
                <a:close/>
                <a:moveTo>
                  <a:pt x="81" y="166"/>
                </a:moveTo>
                <a:cubicBezTo>
                  <a:pt x="81" y="166"/>
                  <a:pt x="81" y="166"/>
                  <a:pt x="81" y="166"/>
                </a:cubicBezTo>
                <a:cubicBezTo>
                  <a:pt x="81" y="166"/>
                  <a:pt x="81" y="166"/>
                  <a:pt x="82" y="166"/>
                </a:cubicBezTo>
                <a:cubicBezTo>
                  <a:pt x="81" y="166"/>
                  <a:pt x="81" y="166"/>
                  <a:pt x="81" y="166"/>
                </a:cubicBezTo>
                <a:close/>
                <a:moveTo>
                  <a:pt x="82" y="33"/>
                </a:moveTo>
                <a:cubicBezTo>
                  <a:pt x="82" y="33"/>
                  <a:pt x="83" y="33"/>
                  <a:pt x="83" y="33"/>
                </a:cubicBezTo>
                <a:cubicBezTo>
                  <a:pt x="83" y="33"/>
                  <a:pt x="83" y="33"/>
                  <a:pt x="83" y="33"/>
                </a:cubicBezTo>
                <a:cubicBezTo>
                  <a:pt x="83" y="33"/>
                  <a:pt x="83" y="33"/>
                  <a:pt x="83" y="33"/>
                </a:cubicBezTo>
                <a:cubicBezTo>
                  <a:pt x="83" y="33"/>
                  <a:pt x="82" y="33"/>
                  <a:pt x="82" y="33"/>
                </a:cubicBezTo>
                <a:close/>
                <a:moveTo>
                  <a:pt x="81" y="51"/>
                </a:moveTo>
                <a:cubicBezTo>
                  <a:pt x="80" y="52"/>
                  <a:pt x="80" y="53"/>
                  <a:pt x="80" y="53"/>
                </a:cubicBezTo>
                <a:cubicBezTo>
                  <a:pt x="80" y="53"/>
                  <a:pt x="80" y="53"/>
                  <a:pt x="80" y="53"/>
                </a:cubicBezTo>
                <a:cubicBezTo>
                  <a:pt x="81" y="53"/>
                  <a:pt x="82" y="53"/>
                  <a:pt x="82" y="53"/>
                </a:cubicBezTo>
                <a:cubicBezTo>
                  <a:pt x="82" y="53"/>
                  <a:pt x="82" y="52"/>
                  <a:pt x="82" y="52"/>
                </a:cubicBezTo>
                <a:cubicBezTo>
                  <a:pt x="82" y="52"/>
                  <a:pt x="81" y="51"/>
                  <a:pt x="81" y="51"/>
                </a:cubicBezTo>
                <a:close/>
                <a:moveTo>
                  <a:pt x="81" y="118"/>
                </a:moveTo>
                <a:cubicBezTo>
                  <a:pt x="81" y="118"/>
                  <a:pt x="81" y="118"/>
                  <a:pt x="81" y="118"/>
                </a:cubicBezTo>
                <a:cubicBezTo>
                  <a:pt x="81" y="118"/>
                  <a:pt x="81" y="118"/>
                  <a:pt x="81" y="117"/>
                </a:cubicBezTo>
                <a:cubicBezTo>
                  <a:pt x="81" y="118"/>
                  <a:pt x="81" y="118"/>
                  <a:pt x="81" y="118"/>
                </a:cubicBezTo>
                <a:close/>
                <a:moveTo>
                  <a:pt x="81" y="112"/>
                </a:moveTo>
                <a:cubicBezTo>
                  <a:pt x="81" y="112"/>
                  <a:pt x="81" y="112"/>
                  <a:pt x="81" y="112"/>
                </a:cubicBezTo>
                <a:cubicBezTo>
                  <a:pt x="81" y="112"/>
                  <a:pt x="81" y="112"/>
                  <a:pt x="81" y="112"/>
                </a:cubicBezTo>
                <a:cubicBezTo>
                  <a:pt x="81" y="112"/>
                  <a:pt x="81" y="112"/>
                  <a:pt x="81" y="112"/>
                </a:cubicBezTo>
                <a:cubicBezTo>
                  <a:pt x="81" y="112"/>
                  <a:pt x="81" y="112"/>
                  <a:pt x="81" y="112"/>
                </a:cubicBezTo>
                <a:close/>
                <a:moveTo>
                  <a:pt x="81" y="60"/>
                </a:moveTo>
                <a:cubicBezTo>
                  <a:pt x="81" y="60"/>
                  <a:pt x="81" y="60"/>
                  <a:pt x="81" y="60"/>
                </a:cubicBezTo>
                <a:cubicBezTo>
                  <a:pt x="81" y="60"/>
                  <a:pt x="81" y="61"/>
                  <a:pt x="81" y="61"/>
                </a:cubicBezTo>
                <a:cubicBezTo>
                  <a:pt x="81" y="61"/>
                  <a:pt x="81" y="61"/>
                  <a:pt x="81" y="60"/>
                </a:cubicBezTo>
                <a:close/>
                <a:moveTo>
                  <a:pt x="79" y="167"/>
                </a:moveTo>
                <a:cubicBezTo>
                  <a:pt x="79" y="167"/>
                  <a:pt x="79" y="167"/>
                  <a:pt x="79" y="167"/>
                </a:cubicBezTo>
                <a:cubicBezTo>
                  <a:pt x="79" y="167"/>
                  <a:pt x="79" y="167"/>
                  <a:pt x="79" y="167"/>
                </a:cubicBezTo>
                <a:cubicBezTo>
                  <a:pt x="79" y="167"/>
                  <a:pt x="79" y="167"/>
                  <a:pt x="79" y="167"/>
                </a:cubicBezTo>
                <a:cubicBezTo>
                  <a:pt x="79" y="167"/>
                  <a:pt x="79" y="167"/>
                  <a:pt x="79" y="167"/>
                </a:cubicBezTo>
                <a:close/>
                <a:moveTo>
                  <a:pt x="79" y="120"/>
                </a:moveTo>
                <a:cubicBezTo>
                  <a:pt x="79" y="120"/>
                  <a:pt x="79" y="119"/>
                  <a:pt x="79" y="119"/>
                </a:cubicBezTo>
                <a:cubicBezTo>
                  <a:pt x="79" y="119"/>
                  <a:pt x="79" y="119"/>
                  <a:pt x="79" y="119"/>
                </a:cubicBezTo>
                <a:cubicBezTo>
                  <a:pt x="79" y="120"/>
                  <a:pt x="79" y="120"/>
                  <a:pt x="79" y="120"/>
                </a:cubicBezTo>
                <a:close/>
                <a:moveTo>
                  <a:pt x="80" y="119"/>
                </a:moveTo>
                <a:cubicBezTo>
                  <a:pt x="79" y="119"/>
                  <a:pt x="79" y="119"/>
                  <a:pt x="79" y="119"/>
                </a:cubicBezTo>
                <a:cubicBezTo>
                  <a:pt x="79" y="119"/>
                  <a:pt x="79" y="119"/>
                  <a:pt x="79" y="119"/>
                </a:cubicBezTo>
                <a:cubicBezTo>
                  <a:pt x="79" y="119"/>
                  <a:pt x="79" y="119"/>
                  <a:pt x="79" y="119"/>
                </a:cubicBezTo>
                <a:cubicBezTo>
                  <a:pt x="79" y="119"/>
                  <a:pt x="79" y="119"/>
                  <a:pt x="80" y="119"/>
                </a:cubicBezTo>
                <a:close/>
                <a:moveTo>
                  <a:pt x="80" y="56"/>
                </a:moveTo>
                <a:cubicBezTo>
                  <a:pt x="80" y="56"/>
                  <a:pt x="80" y="56"/>
                  <a:pt x="80" y="56"/>
                </a:cubicBezTo>
                <a:cubicBezTo>
                  <a:pt x="80" y="56"/>
                  <a:pt x="80" y="56"/>
                  <a:pt x="80" y="56"/>
                </a:cubicBezTo>
                <a:cubicBezTo>
                  <a:pt x="79" y="56"/>
                  <a:pt x="79" y="56"/>
                  <a:pt x="79" y="56"/>
                </a:cubicBezTo>
                <a:cubicBezTo>
                  <a:pt x="79" y="56"/>
                  <a:pt x="79" y="56"/>
                  <a:pt x="78" y="56"/>
                </a:cubicBezTo>
                <a:cubicBezTo>
                  <a:pt x="78" y="56"/>
                  <a:pt x="78" y="56"/>
                  <a:pt x="78" y="56"/>
                </a:cubicBezTo>
                <a:cubicBezTo>
                  <a:pt x="79" y="56"/>
                  <a:pt x="79" y="56"/>
                  <a:pt x="80" y="56"/>
                </a:cubicBezTo>
                <a:close/>
                <a:moveTo>
                  <a:pt x="79" y="52"/>
                </a:moveTo>
                <a:cubicBezTo>
                  <a:pt x="79" y="52"/>
                  <a:pt x="79" y="52"/>
                  <a:pt x="79" y="52"/>
                </a:cubicBezTo>
                <a:cubicBezTo>
                  <a:pt x="79" y="52"/>
                  <a:pt x="79" y="52"/>
                  <a:pt x="78" y="52"/>
                </a:cubicBezTo>
                <a:cubicBezTo>
                  <a:pt x="78" y="52"/>
                  <a:pt x="78" y="52"/>
                  <a:pt x="78" y="52"/>
                </a:cubicBezTo>
                <a:cubicBezTo>
                  <a:pt x="78" y="52"/>
                  <a:pt x="78" y="52"/>
                  <a:pt x="79" y="52"/>
                </a:cubicBezTo>
                <a:close/>
                <a:moveTo>
                  <a:pt x="80" y="54"/>
                </a:moveTo>
                <a:cubicBezTo>
                  <a:pt x="80" y="54"/>
                  <a:pt x="80" y="54"/>
                  <a:pt x="80" y="54"/>
                </a:cubicBezTo>
                <a:cubicBezTo>
                  <a:pt x="80" y="54"/>
                  <a:pt x="79" y="54"/>
                  <a:pt x="79" y="54"/>
                </a:cubicBezTo>
                <a:cubicBezTo>
                  <a:pt x="79" y="54"/>
                  <a:pt x="80" y="54"/>
                  <a:pt x="80" y="55"/>
                </a:cubicBezTo>
                <a:cubicBezTo>
                  <a:pt x="80" y="55"/>
                  <a:pt x="80" y="54"/>
                  <a:pt x="80" y="54"/>
                </a:cubicBezTo>
                <a:close/>
                <a:moveTo>
                  <a:pt x="80" y="169"/>
                </a:moveTo>
                <a:cubicBezTo>
                  <a:pt x="80" y="169"/>
                  <a:pt x="80" y="169"/>
                  <a:pt x="80" y="169"/>
                </a:cubicBezTo>
                <a:cubicBezTo>
                  <a:pt x="80" y="169"/>
                  <a:pt x="80" y="169"/>
                  <a:pt x="80" y="169"/>
                </a:cubicBezTo>
                <a:cubicBezTo>
                  <a:pt x="80" y="169"/>
                  <a:pt x="80" y="169"/>
                  <a:pt x="80" y="169"/>
                </a:cubicBezTo>
                <a:close/>
                <a:moveTo>
                  <a:pt x="80" y="99"/>
                </a:moveTo>
                <a:cubicBezTo>
                  <a:pt x="80" y="99"/>
                  <a:pt x="80" y="99"/>
                  <a:pt x="80" y="99"/>
                </a:cubicBezTo>
                <a:cubicBezTo>
                  <a:pt x="80" y="99"/>
                  <a:pt x="80" y="99"/>
                  <a:pt x="80" y="99"/>
                </a:cubicBezTo>
                <a:cubicBezTo>
                  <a:pt x="80" y="99"/>
                  <a:pt x="80" y="99"/>
                  <a:pt x="80" y="99"/>
                </a:cubicBezTo>
                <a:close/>
                <a:moveTo>
                  <a:pt x="81" y="35"/>
                </a:moveTo>
                <a:cubicBezTo>
                  <a:pt x="81" y="36"/>
                  <a:pt x="81" y="36"/>
                  <a:pt x="81" y="36"/>
                </a:cubicBezTo>
                <a:cubicBezTo>
                  <a:pt x="82" y="36"/>
                  <a:pt x="82" y="35"/>
                  <a:pt x="82" y="35"/>
                </a:cubicBezTo>
                <a:cubicBezTo>
                  <a:pt x="82" y="35"/>
                  <a:pt x="81" y="35"/>
                  <a:pt x="81" y="35"/>
                </a:cubicBezTo>
                <a:cubicBezTo>
                  <a:pt x="81" y="35"/>
                  <a:pt x="81" y="35"/>
                  <a:pt x="81" y="35"/>
                </a:cubicBezTo>
                <a:close/>
                <a:moveTo>
                  <a:pt x="80" y="40"/>
                </a:moveTo>
                <a:cubicBezTo>
                  <a:pt x="81" y="40"/>
                  <a:pt x="81" y="39"/>
                  <a:pt x="81" y="39"/>
                </a:cubicBezTo>
                <a:cubicBezTo>
                  <a:pt x="81" y="39"/>
                  <a:pt x="81" y="39"/>
                  <a:pt x="81" y="39"/>
                </a:cubicBezTo>
                <a:cubicBezTo>
                  <a:pt x="81" y="39"/>
                  <a:pt x="81" y="39"/>
                  <a:pt x="81" y="39"/>
                </a:cubicBezTo>
                <a:cubicBezTo>
                  <a:pt x="81" y="39"/>
                  <a:pt x="80" y="39"/>
                  <a:pt x="80" y="39"/>
                </a:cubicBezTo>
                <a:cubicBezTo>
                  <a:pt x="80" y="39"/>
                  <a:pt x="80" y="40"/>
                  <a:pt x="80" y="40"/>
                </a:cubicBezTo>
                <a:close/>
                <a:moveTo>
                  <a:pt x="78" y="50"/>
                </a:moveTo>
                <a:cubicBezTo>
                  <a:pt x="78" y="51"/>
                  <a:pt x="79" y="50"/>
                  <a:pt x="79" y="50"/>
                </a:cubicBezTo>
                <a:cubicBezTo>
                  <a:pt x="80" y="50"/>
                  <a:pt x="80" y="50"/>
                  <a:pt x="80" y="50"/>
                </a:cubicBezTo>
                <a:cubicBezTo>
                  <a:pt x="81" y="50"/>
                  <a:pt x="81" y="50"/>
                  <a:pt x="81" y="50"/>
                </a:cubicBezTo>
                <a:cubicBezTo>
                  <a:pt x="80" y="49"/>
                  <a:pt x="80" y="49"/>
                  <a:pt x="80" y="49"/>
                </a:cubicBezTo>
                <a:cubicBezTo>
                  <a:pt x="79" y="48"/>
                  <a:pt x="79" y="49"/>
                  <a:pt x="78" y="49"/>
                </a:cubicBezTo>
                <a:cubicBezTo>
                  <a:pt x="78" y="49"/>
                  <a:pt x="78" y="50"/>
                  <a:pt x="78" y="50"/>
                </a:cubicBezTo>
                <a:close/>
                <a:moveTo>
                  <a:pt x="78" y="58"/>
                </a:moveTo>
                <a:cubicBezTo>
                  <a:pt x="78" y="58"/>
                  <a:pt x="78" y="58"/>
                  <a:pt x="78" y="58"/>
                </a:cubicBezTo>
                <a:cubicBezTo>
                  <a:pt x="78" y="58"/>
                  <a:pt x="78" y="58"/>
                  <a:pt x="78" y="58"/>
                </a:cubicBezTo>
                <a:cubicBezTo>
                  <a:pt x="78" y="58"/>
                  <a:pt x="78" y="58"/>
                  <a:pt x="78" y="58"/>
                </a:cubicBezTo>
                <a:cubicBezTo>
                  <a:pt x="78" y="58"/>
                  <a:pt x="78" y="58"/>
                  <a:pt x="78" y="58"/>
                </a:cubicBezTo>
                <a:close/>
                <a:moveTo>
                  <a:pt x="77" y="172"/>
                </a:moveTo>
                <a:cubicBezTo>
                  <a:pt x="78" y="172"/>
                  <a:pt x="78" y="173"/>
                  <a:pt x="78" y="173"/>
                </a:cubicBezTo>
                <a:cubicBezTo>
                  <a:pt x="78" y="173"/>
                  <a:pt x="78" y="172"/>
                  <a:pt x="78" y="172"/>
                </a:cubicBezTo>
                <a:cubicBezTo>
                  <a:pt x="78" y="172"/>
                  <a:pt x="78" y="172"/>
                  <a:pt x="78" y="172"/>
                </a:cubicBezTo>
                <a:cubicBezTo>
                  <a:pt x="78" y="172"/>
                  <a:pt x="78" y="172"/>
                  <a:pt x="77" y="172"/>
                </a:cubicBezTo>
                <a:close/>
                <a:moveTo>
                  <a:pt x="78" y="170"/>
                </a:moveTo>
                <a:cubicBezTo>
                  <a:pt x="78" y="170"/>
                  <a:pt x="78" y="170"/>
                  <a:pt x="78" y="170"/>
                </a:cubicBezTo>
                <a:cubicBezTo>
                  <a:pt x="78" y="170"/>
                  <a:pt x="78" y="170"/>
                  <a:pt x="77" y="169"/>
                </a:cubicBezTo>
                <a:cubicBezTo>
                  <a:pt x="77" y="169"/>
                  <a:pt x="77" y="170"/>
                  <a:pt x="77" y="170"/>
                </a:cubicBezTo>
                <a:cubicBezTo>
                  <a:pt x="77" y="170"/>
                  <a:pt x="77" y="170"/>
                  <a:pt x="78" y="170"/>
                </a:cubicBezTo>
                <a:close/>
                <a:moveTo>
                  <a:pt x="78" y="167"/>
                </a:moveTo>
                <a:cubicBezTo>
                  <a:pt x="77" y="167"/>
                  <a:pt x="77" y="167"/>
                  <a:pt x="77" y="167"/>
                </a:cubicBezTo>
                <a:cubicBezTo>
                  <a:pt x="77" y="168"/>
                  <a:pt x="77" y="168"/>
                  <a:pt x="77" y="168"/>
                </a:cubicBezTo>
                <a:cubicBezTo>
                  <a:pt x="78" y="168"/>
                  <a:pt x="78" y="168"/>
                  <a:pt x="78" y="168"/>
                </a:cubicBezTo>
                <a:cubicBezTo>
                  <a:pt x="78" y="168"/>
                  <a:pt x="78" y="167"/>
                  <a:pt x="78" y="167"/>
                </a:cubicBezTo>
                <a:cubicBezTo>
                  <a:pt x="78" y="167"/>
                  <a:pt x="78" y="167"/>
                  <a:pt x="78" y="167"/>
                </a:cubicBezTo>
                <a:close/>
                <a:moveTo>
                  <a:pt x="77" y="53"/>
                </a:moveTo>
                <a:cubicBezTo>
                  <a:pt x="77" y="53"/>
                  <a:pt x="77" y="53"/>
                  <a:pt x="77" y="53"/>
                </a:cubicBezTo>
                <a:cubicBezTo>
                  <a:pt x="77" y="53"/>
                  <a:pt x="77" y="53"/>
                  <a:pt x="77" y="53"/>
                </a:cubicBezTo>
                <a:cubicBezTo>
                  <a:pt x="77" y="53"/>
                  <a:pt x="77" y="53"/>
                  <a:pt x="77" y="53"/>
                </a:cubicBezTo>
                <a:close/>
                <a:moveTo>
                  <a:pt x="77" y="58"/>
                </a:moveTo>
                <a:cubicBezTo>
                  <a:pt x="77" y="58"/>
                  <a:pt x="77" y="59"/>
                  <a:pt x="77" y="59"/>
                </a:cubicBezTo>
                <a:cubicBezTo>
                  <a:pt x="77" y="59"/>
                  <a:pt x="77" y="59"/>
                  <a:pt x="77" y="59"/>
                </a:cubicBezTo>
                <a:cubicBezTo>
                  <a:pt x="77" y="58"/>
                  <a:pt x="77" y="58"/>
                  <a:pt x="77" y="58"/>
                </a:cubicBezTo>
                <a:close/>
                <a:moveTo>
                  <a:pt x="78" y="142"/>
                </a:moveTo>
                <a:cubicBezTo>
                  <a:pt x="78" y="142"/>
                  <a:pt x="78" y="142"/>
                  <a:pt x="78" y="142"/>
                </a:cubicBezTo>
                <a:cubicBezTo>
                  <a:pt x="77" y="142"/>
                  <a:pt x="77" y="142"/>
                  <a:pt x="77" y="142"/>
                </a:cubicBezTo>
                <a:cubicBezTo>
                  <a:pt x="78" y="142"/>
                  <a:pt x="78" y="142"/>
                  <a:pt x="78" y="142"/>
                </a:cubicBezTo>
                <a:close/>
                <a:moveTo>
                  <a:pt x="78" y="53"/>
                </a:moveTo>
                <a:cubicBezTo>
                  <a:pt x="77" y="53"/>
                  <a:pt x="77" y="53"/>
                  <a:pt x="77" y="53"/>
                </a:cubicBezTo>
                <a:cubicBezTo>
                  <a:pt x="77" y="53"/>
                  <a:pt x="77" y="53"/>
                  <a:pt x="77" y="53"/>
                </a:cubicBezTo>
                <a:cubicBezTo>
                  <a:pt x="77" y="53"/>
                  <a:pt x="78" y="53"/>
                  <a:pt x="78" y="53"/>
                </a:cubicBezTo>
                <a:close/>
                <a:moveTo>
                  <a:pt x="77" y="51"/>
                </a:moveTo>
                <a:cubicBezTo>
                  <a:pt x="77" y="51"/>
                  <a:pt x="77" y="51"/>
                  <a:pt x="77" y="51"/>
                </a:cubicBezTo>
                <a:cubicBezTo>
                  <a:pt x="77" y="51"/>
                  <a:pt x="77" y="52"/>
                  <a:pt x="77" y="52"/>
                </a:cubicBezTo>
                <a:cubicBezTo>
                  <a:pt x="77" y="52"/>
                  <a:pt x="77" y="52"/>
                  <a:pt x="77" y="51"/>
                </a:cubicBezTo>
                <a:close/>
                <a:moveTo>
                  <a:pt x="77" y="46"/>
                </a:moveTo>
                <a:cubicBezTo>
                  <a:pt x="77" y="46"/>
                  <a:pt x="77" y="46"/>
                  <a:pt x="77" y="46"/>
                </a:cubicBezTo>
                <a:cubicBezTo>
                  <a:pt x="77" y="46"/>
                  <a:pt x="77" y="46"/>
                  <a:pt x="77" y="46"/>
                </a:cubicBezTo>
                <a:cubicBezTo>
                  <a:pt x="77" y="46"/>
                  <a:pt x="77" y="46"/>
                  <a:pt x="77" y="46"/>
                </a:cubicBezTo>
                <a:cubicBezTo>
                  <a:pt x="77" y="46"/>
                  <a:pt x="77" y="46"/>
                  <a:pt x="77" y="46"/>
                </a:cubicBezTo>
                <a:close/>
                <a:moveTo>
                  <a:pt x="76" y="39"/>
                </a:moveTo>
                <a:cubicBezTo>
                  <a:pt x="76" y="40"/>
                  <a:pt x="76" y="40"/>
                  <a:pt x="76" y="40"/>
                </a:cubicBezTo>
                <a:cubicBezTo>
                  <a:pt x="77" y="40"/>
                  <a:pt x="77" y="40"/>
                  <a:pt x="77" y="40"/>
                </a:cubicBezTo>
                <a:cubicBezTo>
                  <a:pt x="77" y="39"/>
                  <a:pt x="77" y="39"/>
                  <a:pt x="77" y="39"/>
                </a:cubicBezTo>
                <a:cubicBezTo>
                  <a:pt x="76" y="39"/>
                  <a:pt x="76" y="39"/>
                  <a:pt x="76" y="39"/>
                </a:cubicBezTo>
                <a:close/>
                <a:moveTo>
                  <a:pt x="75" y="38"/>
                </a:moveTo>
                <a:cubicBezTo>
                  <a:pt x="75" y="38"/>
                  <a:pt x="75" y="38"/>
                  <a:pt x="76" y="38"/>
                </a:cubicBezTo>
                <a:cubicBezTo>
                  <a:pt x="76" y="38"/>
                  <a:pt x="76" y="38"/>
                  <a:pt x="76" y="38"/>
                </a:cubicBezTo>
                <a:cubicBezTo>
                  <a:pt x="76" y="38"/>
                  <a:pt x="76" y="37"/>
                  <a:pt x="76" y="37"/>
                </a:cubicBezTo>
                <a:cubicBezTo>
                  <a:pt x="75" y="38"/>
                  <a:pt x="75" y="38"/>
                  <a:pt x="75" y="38"/>
                </a:cubicBezTo>
                <a:close/>
                <a:moveTo>
                  <a:pt x="74" y="42"/>
                </a:moveTo>
                <a:cubicBezTo>
                  <a:pt x="74" y="42"/>
                  <a:pt x="74" y="43"/>
                  <a:pt x="74" y="43"/>
                </a:cubicBezTo>
                <a:cubicBezTo>
                  <a:pt x="74" y="43"/>
                  <a:pt x="74" y="43"/>
                  <a:pt x="74" y="42"/>
                </a:cubicBezTo>
                <a:cubicBezTo>
                  <a:pt x="74" y="42"/>
                  <a:pt x="74" y="42"/>
                  <a:pt x="74" y="42"/>
                </a:cubicBezTo>
                <a:cubicBezTo>
                  <a:pt x="74" y="42"/>
                  <a:pt x="74" y="42"/>
                  <a:pt x="74" y="42"/>
                </a:cubicBezTo>
                <a:close/>
                <a:moveTo>
                  <a:pt x="74" y="51"/>
                </a:moveTo>
                <a:cubicBezTo>
                  <a:pt x="74" y="52"/>
                  <a:pt x="74" y="52"/>
                  <a:pt x="74" y="52"/>
                </a:cubicBezTo>
                <a:cubicBezTo>
                  <a:pt x="74" y="52"/>
                  <a:pt x="74" y="52"/>
                  <a:pt x="75" y="51"/>
                </a:cubicBezTo>
                <a:cubicBezTo>
                  <a:pt x="74" y="51"/>
                  <a:pt x="74" y="51"/>
                  <a:pt x="74" y="51"/>
                </a:cubicBezTo>
                <a:cubicBezTo>
                  <a:pt x="74" y="51"/>
                  <a:pt x="74" y="51"/>
                  <a:pt x="74" y="51"/>
                </a:cubicBezTo>
                <a:close/>
                <a:moveTo>
                  <a:pt x="73" y="55"/>
                </a:moveTo>
                <a:cubicBezTo>
                  <a:pt x="73" y="55"/>
                  <a:pt x="73" y="55"/>
                  <a:pt x="73" y="55"/>
                </a:cubicBezTo>
                <a:cubicBezTo>
                  <a:pt x="74" y="55"/>
                  <a:pt x="74" y="56"/>
                  <a:pt x="74" y="56"/>
                </a:cubicBezTo>
                <a:cubicBezTo>
                  <a:pt x="75" y="56"/>
                  <a:pt x="76" y="56"/>
                  <a:pt x="76" y="56"/>
                </a:cubicBezTo>
                <a:cubicBezTo>
                  <a:pt x="76" y="55"/>
                  <a:pt x="75" y="55"/>
                  <a:pt x="75" y="55"/>
                </a:cubicBezTo>
                <a:cubicBezTo>
                  <a:pt x="74" y="55"/>
                  <a:pt x="74" y="55"/>
                  <a:pt x="74" y="55"/>
                </a:cubicBezTo>
                <a:cubicBezTo>
                  <a:pt x="74" y="55"/>
                  <a:pt x="73" y="55"/>
                  <a:pt x="73" y="55"/>
                </a:cubicBezTo>
                <a:cubicBezTo>
                  <a:pt x="73" y="55"/>
                  <a:pt x="73" y="55"/>
                  <a:pt x="73" y="55"/>
                </a:cubicBezTo>
                <a:close/>
                <a:moveTo>
                  <a:pt x="75" y="165"/>
                </a:moveTo>
                <a:cubicBezTo>
                  <a:pt x="75" y="165"/>
                  <a:pt x="75" y="165"/>
                  <a:pt x="75" y="165"/>
                </a:cubicBezTo>
                <a:cubicBezTo>
                  <a:pt x="75" y="165"/>
                  <a:pt x="75" y="165"/>
                  <a:pt x="75" y="165"/>
                </a:cubicBezTo>
                <a:cubicBezTo>
                  <a:pt x="75" y="165"/>
                  <a:pt x="75" y="165"/>
                  <a:pt x="75" y="165"/>
                </a:cubicBezTo>
                <a:cubicBezTo>
                  <a:pt x="75" y="165"/>
                  <a:pt x="75" y="165"/>
                  <a:pt x="75" y="165"/>
                </a:cubicBezTo>
                <a:close/>
                <a:moveTo>
                  <a:pt x="73" y="181"/>
                </a:moveTo>
                <a:cubicBezTo>
                  <a:pt x="73" y="181"/>
                  <a:pt x="73" y="181"/>
                  <a:pt x="73" y="181"/>
                </a:cubicBezTo>
                <a:cubicBezTo>
                  <a:pt x="74" y="181"/>
                  <a:pt x="74" y="181"/>
                  <a:pt x="74" y="181"/>
                </a:cubicBezTo>
                <a:cubicBezTo>
                  <a:pt x="74" y="181"/>
                  <a:pt x="73" y="181"/>
                  <a:pt x="73" y="181"/>
                </a:cubicBezTo>
                <a:cubicBezTo>
                  <a:pt x="73" y="181"/>
                  <a:pt x="73" y="181"/>
                  <a:pt x="73" y="181"/>
                </a:cubicBezTo>
                <a:close/>
                <a:moveTo>
                  <a:pt x="73" y="167"/>
                </a:moveTo>
                <a:cubicBezTo>
                  <a:pt x="73" y="167"/>
                  <a:pt x="73" y="167"/>
                  <a:pt x="73" y="167"/>
                </a:cubicBezTo>
                <a:cubicBezTo>
                  <a:pt x="73" y="167"/>
                  <a:pt x="73" y="167"/>
                  <a:pt x="73" y="166"/>
                </a:cubicBezTo>
                <a:cubicBezTo>
                  <a:pt x="73" y="167"/>
                  <a:pt x="73" y="167"/>
                  <a:pt x="73" y="167"/>
                </a:cubicBezTo>
                <a:cubicBezTo>
                  <a:pt x="73" y="167"/>
                  <a:pt x="73" y="167"/>
                  <a:pt x="73" y="167"/>
                </a:cubicBezTo>
                <a:close/>
                <a:moveTo>
                  <a:pt x="74" y="159"/>
                </a:moveTo>
                <a:cubicBezTo>
                  <a:pt x="74" y="159"/>
                  <a:pt x="74" y="159"/>
                  <a:pt x="73" y="159"/>
                </a:cubicBezTo>
                <a:cubicBezTo>
                  <a:pt x="73" y="159"/>
                  <a:pt x="73" y="159"/>
                  <a:pt x="73" y="159"/>
                </a:cubicBezTo>
                <a:cubicBezTo>
                  <a:pt x="73" y="159"/>
                  <a:pt x="73" y="159"/>
                  <a:pt x="73" y="159"/>
                </a:cubicBezTo>
                <a:cubicBezTo>
                  <a:pt x="74" y="159"/>
                  <a:pt x="74" y="159"/>
                  <a:pt x="74" y="159"/>
                </a:cubicBezTo>
                <a:close/>
                <a:moveTo>
                  <a:pt x="74" y="117"/>
                </a:moveTo>
                <a:cubicBezTo>
                  <a:pt x="74" y="117"/>
                  <a:pt x="73" y="117"/>
                  <a:pt x="73" y="118"/>
                </a:cubicBezTo>
                <a:cubicBezTo>
                  <a:pt x="73" y="118"/>
                  <a:pt x="74" y="118"/>
                  <a:pt x="74" y="118"/>
                </a:cubicBezTo>
                <a:cubicBezTo>
                  <a:pt x="74" y="118"/>
                  <a:pt x="75" y="118"/>
                  <a:pt x="75" y="117"/>
                </a:cubicBezTo>
                <a:cubicBezTo>
                  <a:pt x="75" y="117"/>
                  <a:pt x="74" y="117"/>
                  <a:pt x="74" y="117"/>
                </a:cubicBezTo>
                <a:close/>
                <a:moveTo>
                  <a:pt x="74" y="116"/>
                </a:moveTo>
                <a:cubicBezTo>
                  <a:pt x="74" y="116"/>
                  <a:pt x="74" y="116"/>
                  <a:pt x="74" y="116"/>
                </a:cubicBezTo>
                <a:cubicBezTo>
                  <a:pt x="74" y="116"/>
                  <a:pt x="74" y="116"/>
                  <a:pt x="74" y="116"/>
                </a:cubicBezTo>
                <a:cubicBezTo>
                  <a:pt x="74" y="116"/>
                  <a:pt x="74" y="116"/>
                  <a:pt x="74" y="116"/>
                </a:cubicBezTo>
                <a:cubicBezTo>
                  <a:pt x="74" y="116"/>
                  <a:pt x="74" y="116"/>
                  <a:pt x="74" y="116"/>
                </a:cubicBezTo>
                <a:close/>
                <a:moveTo>
                  <a:pt x="75" y="113"/>
                </a:moveTo>
                <a:cubicBezTo>
                  <a:pt x="74" y="113"/>
                  <a:pt x="74" y="113"/>
                  <a:pt x="74" y="113"/>
                </a:cubicBezTo>
                <a:cubicBezTo>
                  <a:pt x="74" y="113"/>
                  <a:pt x="73" y="114"/>
                  <a:pt x="73" y="114"/>
                </a:cubicBezTo>
                <a:cubicBezTo>
                  <a:pt x="73" y="114"/>
                  <a:pt x="73" y="114"/>
                  <a:pt x="73" y="114"/>
                </a:cubicBezTo>
                <a:cubicBezTo>
                  <a:pt x="73" y="114"/>
                  <a:pt x="73" y="114"/>
                  <a:pt x="74" y="114"/>
                </a:cubicBezTo>
                <a:cubicBezTo>
                  <a:pt x="74" y="114"/>
                  <a:pt x="74" y="116"/>
                  <a:pt x="74" y="114"/>
                </a:cubicBezTo>
                <a:cubicBezTo>
                  <a:pt x="74" y="114"/>
                  <a:pt x="74" y="114"/>
                  <a:pt x="75" y="113"/>
                </a:cubicBezTo>
                <a:close/>
                <a:moveTo>
                  <a:pt x="72" y="132"/>
                </a:moveTo>
                <a:cubicBezTo>
                  <a:pt x="72" y="132"/>
                  <a:pt x="73" y="132"/>
                  <a:pt x="73" y="132"/>
                </a:cubicBezTo>
                <a:cubicBezTo>
                  <a:pt x="73" y="132"/>
                  <a:pt x="73" y="132"/>
                  <a:pt x="73" y="132"/>
                </a:cubicBezTo>
                <a:cubicBezTo>
                  <a:pt x="73" y="132"/>
                  <a:pt x="73" y="131"/>
                  <a:pt x="73" y="131"/>
                </a:cubicBezTo>
                <a:cubicBezTo>
                  <a:pt x="73" y="132"/>
                  <a:pt x="73" y="132"/>
                  <a:pt x="72" y="132"/>
                </a:cubicBezTo>
                <a:close/>
                <a:moveTo>
                  <a:pt x="73" y="148"/>
                </a:moveTo>
                <a:cubicBezTo>
                  <a:pt x="73" y="148"/>
                  <a:pt x="72" y="148"/>
                  <a:pt x="72" y="148"/>
                </a:cubicBezTo>
                <a:cubicBezTo>
                  <a:pt x="72" y="148"/>
                  <a:pt x="72" y="148"/>
                  <a:pt x="73" y="148"/>
                </a:cubicBezTo>
                <a:cubicBezTo>
                  <a:pt x="73" y="148"/>
                  <a:pt x="73" y="148"/>
                  <a:pt x="73" y="148"/>
                </a:cubicBezTo>
                <a:cubicBezTo>
                  <a:pt x="73" y="148"/>
                  <a:pt x="73" y="148"/>
                  <a:pt x="73" y="148"/>
                </a:cubicBezTo>
                <a:close/>
                <a:moveTo>
                  <a:pt x="72" y="113"/>
                </a:moveTo>
                <a:cubicBezTo>
                  <a:pt x="72" y="113"/>
                  <a:pt x="72" y="113"/>
                  <a:pt x="72" y="112"/>
                </a:cubicBezTo>
                <a:cubicBezTo>
                  <a:pt x="72" y="113"/>
                  <a:pt x="72" y="113"/>
                  <a:pt x="72" y="113"/>
                </a:cubicBezTo>
                <a:cubicBezTo>
                  <a:pt x="72" y="113"/>
                  <a:pt x="72" y="113"/>
                  <a:pt x="72" y="113"/>
                </a:cubicBezTo>
                <a:cubicBezTo>
                  <a:pt x="72" y="113"/>
                  <a:pt x="72" y="113"/>
                  <a:pt x="72" y="113"/>
                </a:cubicBezTo>
                <a:close/>
                <a:moveTo>
                  <a:pt x="72" y="183"/>
                </a:moveTo>
                <a:cubicBezTo>
                  <a:pt x="72" y="183"/>
                  <a:pt x="72" y="183"/>
                  <a:pt x="72" y="183"/>
                </a:cubicBezTo>
                <a:cubicBezTo>
                  <a:pt x="72" y="183"/>
                  <a:pt x="72" y="183"/>
                  <a:pt x="73" y="183"/>
                </a:cubicBezTo>
                <a:cubicBezTo>
                  <a:pt x="72" y="182"/>
                  <a:pt x="72" y="182"/>
                  <a:pt x="72" y="182"/>
                </a:cubicBezTo>
                <a:cubicBezTo>
                  <a:pt x="72" y="183"/>
                  <a:pt x="72" y="183"/>
                  <a:pt x="72" y="183"/>
                </a:cubicBezTo>
                <a:close/>
                <a:moveTo>
                  <a:pt x="72" y="189"/>
                </a:moveTo>
                <a:cubicBezTo>
                  <a:pt x="73" y="189"/>
                  <a:pt x="73" y="189"/>
                  <a:pt x="73" y="189"/>
                </a:cubicBezTo>
                <a:cubicBezTo>
                  <a:pt x="73" y="188"/>
                  <a:pt x="73" y="188"/>
                  <a:pt x="73" y="188"/>
                </a:cubicBezTo>
                <a:cubicBezTo>
                  <a:pt x="73" y="188"/>
                  <a:pt x="72" y="188"/>
                  <a:pt x="72" y="188"/>
                </a:cubicBezTo>
                <a:cubicBezTo>
                  <a:pt x="72" y="189"/>
                  <a:pt x="72" y="189"/>
                  <a:pt x="72" y="189"/>
                </a:cubicBezTo>
                <a:close/>
                <a:moveTo>
                  <a:pt x="74" y="142"/>
                </a:moveTo>
                <a:cubicBezTo>
                  <a:pt x="74" y="142"/>
                  <a:pt x="75" y="142"/>
                  <a:pt x="75" y="141"/>
                </a:cubicBezTo>
                <a:cubicBezTo>
                  <a:pt x="75" y="141"/>
                  <a:pt x="75" y="141"/>
                  <a:pt x="75" y="141"/>
                </a:cubicBezTo>
                <a:cubicBezTo>
                  <a:pt x="75" y="141"/>
                  <a:pt x="75" y="141"/>
                  <a:pt x="75" y="141"/>
                </a:cubicBezTo>
                <a:cubicBezTo>
                  <a:pt x="74" y="141"/>
                  <a:pt x="74" y="141"/>
                  <a:pt x="74" y="141"/>
                </a:cubicBezTo>
                <a:cubicBezTo>
                  <a:pt x="74" y="141"/>
                  <a:pt x="74" y="142"/>
                  <a:pt x="74" y="142"/>
                </a:cubicBezTo>
                <a:close/>
                <a:moveTo>
                  <a:pt x="75" y="164"/>
                </a:moveTo>
                <a:cubicBezTo>
                  <a:pt x="75" y="164"/>
                  <a:pt x="75" y="164"/>
                  <a:pt x="75" y="164"/>
                </a:cubicBezTo>
                <a:cubicBezTo>
                  <a:pt x="75" y="164"/>
                  <a:pt x="75" y="164"/>
                  <a:pt x="75" y="164"/>
                </a:cubicBezTo>
                <a:cubicBezTo>
                  <a:pt x="75" y="164"/>
                  <a:pt x="75" y="164"/>
                  <a:pt x="75" y="164"/>
                </a:cubicBezTo>
                <a:cubicBezTo>
                  <a:pt x="75" y="164"/>
                  <a:pt x="75" y="164"/>
                  <a:pt x="75" y="164"/>
                </a:cubicBezTo>
                <a:close/>
                <a:moveTo>
                  <a:pt x="75" y="167"/>
                </a:moveTo>
                <a:cubicBezTo>
                  <a:pt x="75" y="167"/>
                  <a:pt x="75" y="167"/>
                  <a:pt x="75" y="167"/>
                </a:cubicBezTo>
                <a:cubicBezTo>
                  <a:pt x="75" y="167"/>
                  <a:pt x="75" y="167"/>
                  <a:pt x="75" y="167"/>
                </a:cubicBezTo>
                <a:cubicBezTo>
                  <a:pt x="75" y="167"/>
                  <a:pt x="75" y="167"/>
                  <a:pt x="75" y="167"/>
                </a:cubicBezTo>
                <a:close/>
                <a:moveTo>
                  <a:pt x="75" y="116"/>
                </a:moveTo>
                <a:cubicBezTo>
                  <a:pt x="75" y="116"/>
                  <a:pt x="75" y="116"/>
                  <a:pt x="75" y="116"/>
                </a:cubicBezTo>
                <a:cubicBezTo>
                  <a:pt x="75" y="116"/>
                  <a:pt x="75" y="116"/>
                  <a:pt x="75" y="117"/>
                </a:cubicBezTo>
                <a:cubicBezTo>
                  <a:pt x="75" y="117"/>
                  <a:pt x="75" y="117"/>
                  <a:pt x="75" y="117"/>
                </a:cubicBezTo>
                <a:cubicBezTo>
                  <a:pt x="76" y="117"/>
                  <a:pt x="76" y="117"/>
                  <a:pt x="75" y="116"/>
                </a:cubicBezTo>
                <a:close/>
                <a:moveTo>
                  <a:pt x="76" y="63"/>
                </a:moveTo>
                <a:cubicBezTo>
                  <a:pt x="76" y="63"/>
                  <a:pt x="75" y="63"/>
                  <a:pt x="75" y="63"/>
                </a:cubicBezTo>
                <a:cubicBezTo>
                  <a:pt x="75" y="63"/>
                  <a:pt x="75" y="63"/>
                  <a:pt x="75" y="63"/>
                </a:cubicBezTo>
                <a:cubicBezTo>
                  <a:pt x="75" y="63"/>
                  <a:pt x="75" y="64"/>
                  <a:pt x="75" y="64"/>
                </a:cubicBezTo>
                <a:cubicBezTo>
                  <a:pt x="75" y="64"/>
                  <a:pt x="75" y="63"/>
                  <a:pt x="76" y="63"/>
                </a:cubicBezTo>
                <a:close/>
                <a:moveTo>
                  <a:pt x="73" y="105"/>
                </a:moveTo>
                <a:cubicBezTo>
                  <a:pt x="73" y="105"/>
                  <a:pt x="73" y="105"/>
                  <a:pt x="73" y="105"/>
                </a:cubicBezTo>
                <a:cubicBezTo>
                  <a:pt x="73" y="105"/>
                  <a:pt x="73" y="105"/>
                  <a:pt x="73" y="105"/>
                </a:cubicBezTo>
                <a:cubicBezTo>
                  <a:pt x="73" y="105"/>
                  <a:pt x="73" y="105"/>
                  <a:pt x="73" y="105"/>
                </a:cubicBezTo>
                <a:cubicBezTo>
                  <a:pt x="73" y="105"/>
                  <a:pt x="73" y="105"/>
                  <a:pt x="73" y="105"/>
                </a:cubicBezTo>
                <a:close/>
                <a:moveTo>
                  <a:pt x="73" y="110"/>
                </a:moveTo>
                <a:cubicBezTo>
                  <a:pt x="73" y="110"/>
                  <a:pt x="72" y="110"/>
                  <a:pt x="72" y="110"/>
                </a:cubicBezTo>
                <a:cubicBezTo>
                  <a:pt x="72" y="110"/>
                  <a:pt x="72" y="110"/>
                  <a:pt x="73" y="110"/>
                </a:cubicBezTo>
                <a:cubicBezTo>
                  <a:pt x="73" y="110"/>
                  <a:pt x="73" y="110"/>
                  <a:pt x="73" y="110"/>
                </a:cubicBezTo>
                <a:cubicBezTo>
                  <a:pt x="73" y="110"/>
                  <a:pt x="73" y="110"/>
                  <a:pt x="73" y="110"/>
                </a:cubicBezTo>
                <a:close/>
                <a:moveTo>
                  <a:pt x="72" y="75"/>
                </a:moveTo>
                <a:cubicBezTo>
                  <a:pt x="72" y="75"/>
                  <a:pt x="72" y="75"/>
                  <a:pt x="72" y="75"/>
                </a:cubicBezTo>
                <a:cubicBezTo>
                  <a:pt x="72" y="76"/>
                  <a:pt x="72" y="76"/>
                  <a:pt x="72" y="76"/>
                </a:cubicBezTo>
                <a:cubicBezTo>
                  <a:pt x="72" y="76"/>
                  <a:pt x="72" y="76"/>
                  <a:pt x="73" y="76"/>
                </a:cubicBezTo>
                <a:cubicBezTo>
                  <a:pt x="73" y="75"/>
                  <a:pt x="72" y="75"/>
                  <a:pt x="72" y="75"/>
                </a:cubicBezTo>
                <a:close/>
                <a:moveTo>
                  <a:pt x="72" y="36"/>
                </a:moveTo>
                <a:cubicBezTo>
                  <a:pt x="72" y="35"/>
                  <a:pt x="72" y="35"/>
                  <a:pt x="72" y="35"/>
                </a:cubicBezTo>
                <a:cubicBezTo>
                  <a:pt x="72" y="35"/>
                  <a:pt x="72" y="35"/>
                  <a:pt x="72" y="35"/>
                </a:cubicBezTo>
                <a:cubicBezTo>
                  <a:pt x="72" y="35"/>
                  <a:pt x="72" y="35"/>
                  <a:pt x="72" y="36"/>
                </a:cubicBezTo>
                <a:close/>
                <a:moveTo>
                  <a:pt x="72" y="53"/>
                </a:moveTo>
                <a:cubicBezTo>
                  <a:pt x="72" y="53"/>
                  <a:pt x="71" y="53"/>
                  <a:pt x="71" y="53"/>
                </a:cubicBezTo>
                <a:cubicBezTo>
                  <a:pt x="71" y="53"/>
                  <a:pt x="71" y="54"/>
                  <a:pt x="71" y="54"/>
                </a:cubicBezTo>
                <a:cubicBezTo>
                  <a:pt x="72" y="54"/>
                  <a:pt x="72" y="54"/>
                  <a:pt x="72" y="54"/>
                </a:cubicBezTo>
                <a:cubicBezTo>
                  <a:pt x="72" y="53"/>
                  <a:pt x="72" y="53"/>
                  <a:pt x="72" y="53"/>
                </a:cubicBezTo>
                <a:close/>
                <a:moveTo>
                  <a:pt x="71" y="46"/>
                </a:moveTo>
                <a:cubicBezTo>
                  <a:pt x="71" y="46"/>
                  <a:pt x="71" y="46"/>
                  <a:pt x="71" y="46"/>
                </a:cubicBezTo>
                <a:cubicBezTo>
                  <a:pt x="71" y="46"/>
                  <a:pt x="71" y="46"/>
                  <a:pt x="71" y="46"/>
                </a:cubicBezTo>
                <a:cubicBezTo>
                  <a:pt x="71" y="46"/>
                  <a:pt x="71" y="46"/>
                  <a:pt x="71" y="46"/>
                </a:cubicBezTo>
                <a:cubicBezTo>
                  <a:pt x="71" y="46"/>
                  <a:pt x="71" y="46"/>
                  <a:pt x="71" y="46"/>
                </a:cubicBezTo>
                <a:close/>
                <a:moveTo>
                  <a:pt x="70" y="83"/>
                </a:moveTo>
                <a:cubicBezTo>
                  <a:pt x="71" y="83"/>
                  <a:pt x="71" y="83"/>
                  <a:pt x="71" y="83"/>
                </a:cubicBezTo>
                <a:cubicBezTo>
                  <a:pt x="71" y="83"/>
                  <a:pt x="71" y="83"/>
                  <a:pt x="71" y="83"/>
                </a:cubicBezTo>
                <a:cubicBezTo>
                  <a:pt x="71" y="83"/>
                  <a:pt x="71" y="83"/>
                  <a:pt x="71" y="82"/>
                </a:cubicBezTo>
                <a:cubicBezTo>
                  <a:pt x="71" y="83"/>
                  <a:pt x="70" y="83"/>
                  <a:pt x="70" y="83"/>
                </a:cubicBezTo>
                <a:close/>
                <a:moveTo>
                  <a:pt x="71" y="188"/>
                </a:moveTo>
                <a:cubicBezTo>
                  <a:pt x="71" y="188"/>
                  <a:pt x="71" y="188"/>
                  <a:pt x="70" y="188"/>
                </a:cubicBezTo>
                <a:cubicBezTo>
                  <a:pt x="70" y="188"/>
                  <a:pt x="70" y="188"/>
                  <a:pt x="70" y="188"/>
                </a:cubicBezTo>
                <a:cubicBezTo>
                  <a:pt x="69" y="187"/>
                  <a:pt x="69" y="188"/>
                  <a:pt x="69" y="188"/>
                </a:cubicBezTo>
                <a:cubicBezTo>
                  <a:pt x="69" y="189"/>
                  <a:pt x="69" y="189"/>
                  <a:pt x="70" y="189"/>
                </a:cubicBezTo>
                <a:cubicBezTo>
                  <a:pt x="70" y="189"/>
                  <a:pt x="71" y="189"/>
                  <a:pt x="71" y="188"/>
                </a:cubicBezTo>
                <a:close/>
                <a:moveTo>
                  <a:pt x="70" y="190"/>
                </a:moveTo>
                <a:cubicBezTo>
                  <a:pt x="70" y="190"/>
                  <a:pt x="70" y="191"/>
                  <a:pt x="70" y="191"/>
                </a:cubicBezTo>
                <a:cubicBezTo>
                  <a:pt x="70" y="191"/>
                  <a:pt x="70" y="191"/>
                  <a:pt x="70" y="191"/>
                </a:cubicBezTo>
                <a:cubicBezTo>
                  <a:pt x="70" y="191"/>
                  <a:pt x="71" y="191"/>
                  <a:pt x="71" y="191"/>
                </a:cubicBezTo>
                <a:cubicBezTo>
                  <a:pt x="71" y="190"/>
                  <a:pt x="70" y="190"/>
                  <a:pt x="70" y="190"/>
                </a:cubicBezTo>
                <a:close/>
                <a:moveTo>
                  <a:pt x="68" y="146"/>
                </a:moveTo>
                <a:cubicBezTo>
                  <a:pt x="68" y="146"/>
                  <a:pt x="69" y="146"/>
                  <a:pt x="69" y="146"/>
                </a:cubicBezTo>
                <a:cubicBezTo>
                  <a:pt x="69" y="146"/>
                  <a:pt x="69" y="146"/>
                  <a:pt x="69" y="146"/>
                </a:cubicBezTo>
                <a:cubicBezTo>
                  <a:pt x="69" y="146"/>
                  <a:pt x="69" y="146"/>
                  <a:pt x="69" y="146"/>
                </a:cubicBezTo>
                <a:cubicBezTo>
                  <a:pt x="69" y="146"/>
                  <a:pt x="69" y="146"/>
                  <a:pt x="68" y="146"/>
                </a:cubicBezTo>
                <a:close/>
                <a:moveTo>
                  <a:pt x="69" y="133"/>
                </a:moveTo>
                <a:cubicBezTo>
                  <a:pt x="69" y="133"/>
                  <a:pt x="69" y="133"/>
                  <a:pt x="69" y="133"/>
                </a:cubicBezTo>
                <a:cubicBezTo>
                  <a:pt x="69" y="133"/>
                  <a:pt x="69" y="133"/>
                  <a:pt x="69" y="133"/>
                </a:cubicBezTo>
                <a:cubicBezTo>
                  <a:pt x="69" y="133"/>
                  <a:pt x="69" y="133"/>
                  <a:pt x="69" y="133"/>
                </a:cubicBezTo>
                <a:cubicBezTo>
                  <a:pt x="69" y="133"/>
                  <a:pt x="69" y="133"/>
                  <a:pt x="69" y="133"/>
                </a:cubicBezTo>
                <a:close/>
                <a:moveTo>
                  <a:pt x="69" y="165"/>
                </a:moveTo>
                <a:cubicBezTo>
                  <a:pt x="69" y="165"/>
                  <a:pt x="69" y="166"/>
                  <a:pt x="69" y="166"/>
                </a:cubicBezTo>
                <a:cubicBezTo>
                  <a:pt x="69" y="166"/>
                  <a:pt x="69" y="166"/>
                  <a:pt x="70" y="165"/>
                </a:cubicBezTo>
                <a:cubicBezTo>
                  <a:pt x="69" y="165"/>
                  <a:pt x="69" y="165"/>
                  <a:pt x="69" y="165"/>
                </a:cubicBezTo>
                <a:cubicBezTo>
                  <a:pt x="69" y="165"/>
                  <a:pt x="69" y="165"/>
                  <a:pt x="69" y="165"/>
                </a:cubicBezTo>
                <a:close/>
                <a:moveTo>
                  <a:pt x="69" y="142"/>
                </a:moveTo>
                <a:cubicBezTo>
                  <a:pt x="69" y="142"/>
                  <a:pt x="69" y="142"/>
                  <a:pt x="69" y="142"/>
                </a:cubicBezTo>
                <a:cubicBezTo>
                  <a:pt x="69" y="142"/>
                  <a:pt x="69" y="142"/>
                  <a:pt x="69" y="142"/>
                </a:cubicBezTo>
                <a:cubicBezTo>
                  <a:pt x="69" y="142"/>
                  <a:pt x="69" y="142"/>
                  <a:pt x="69" y="142"/>
                </a:cubicBezTo>
                <a:close/>
                <a:moveTo>
                  <a:pt x="69" y="127"/>
                </a:moveTo>
                <a:cubicBezTo>
                  <a:pt x="69" y="127"/>
                  <a:pt x="69" y="127"/>
                  <a:pt x="69" y="126"/>
                </a:cubicBezTo>
                <a:cubicBezTo>
                  <a:pt x="69" y="127"/>
                  <a:pt x="69" y="127"/>
                  <a:pt x="69" y="127"/>
                </a:cubicBezTo>
                <a:cubicBezTo>
                  <a:pt x="69" y="127"/>
                  <a:pt x="69" y="127"/>
                  <a:pt x="69" y="127"/>
                </a:cubicBezTo>
                <a:close/>
                <a:moveTo>
                  <a:pt x="71" y="178"/>
                </a:moveTo>
                <a:cubicBezTo>
                  <a:pt x="71" y="178"/>
                  <a:pt x="71" y="178"/>
                  <a:pt x="71" y="178"/>
                </a:cubicBezTo>
                <a:cubicBezTo>
                  <a:pt x="71" y="178"/>
                  <a:pt x="71" y="178"/>
                  <a:pt x="71" y="178"/>
                </a:cubicBezTo>
                <a:cubicBezTo>
                  <a:pt x="71" y="178"/>
                  <a:pt x="71" y="178"/>
                  <a:pt x="71" y="178"/>
                </a:cubicBezTo>
                <a:cubicBezTo>
                  <a:pt x="71" y="178"/>
                  <a:pt x="71" y="178"/>
                  <a:pt x="71" y="178"/>
                </a:cubicBezTo>
                <a:close/>
                <a:moveTo>
                  <a:pt x="71" y="145"/>
                </a:moveTo>
                <a:cubicBezTo>
                  <a:pt x="71" y="145"/>
                  <a:pt x="71" y="145"/>
                  <a:pt x="71" y="145"/>
                </a:cubicBezTo>
                <a:cubicBezTo>
                  <a:pt x="71" y="145"/>
                  <a:pt x="71" y="144"/>
                  <a:pt x="71" y="144"/>
                </a:cubicBezTo>
                <a:cubicBezTo>
                  <a:pt x="71" y="145"/>
                  <a:pt x="70" y="145"/>
                  <a:pt x="70" y="145"/>
                </a:cubicBezTo>
                <a:cubicBezTo>
                  <a:pt x="71" y="145"/>
                  <a:pt x="71" y="145"/>
                  <a:pt x="71" y="145"/>
                </a:cubicBezTo>
                <a:close/>
                <a:moveTo>
                  <a:pt x="71" y="148"/>
                </a:moveTo>
                <a:cubicBezTo>
                  <a:pt x="71" y="148"/>
                  <a:pt x="71" y="148"/>
                  <a:pt x="71" y="148"/>
                </a:cubicBezTo>
                <a:cubicBezTo>
                  <a:pt x="71" y="148"/>
                  <a:pt x="71" y="148"/>
                  <a:pt x="71" y="148"/>
                </a:cubicBezTo>
                <a:cubicBezTo>
                  <a:pt x="71" y="148"/>
                  <a:pt x="71" y="148"/>
                  <a:pt x="71" y="148"/>
                </a:cubicBezTo>
                <a:close/>
                <a:moveTo>
                  <a:pt x="70" y="110"/>
                </a:moveTo>
                <a:cubicBezTo>
                  <a:pt x="70" y="110"/>
                  <a:pt x="70" y="110"/>
                  <a:pt x="71" y="110"/>
                </a:cubicBezTo>
                <a:cubicBezTo>
                  <a:pt x="71" y="110"/>
                  <a:pt x="71" y="110"/>
                  <a:pt x="71" y="110"/>
                </a:cubicBezTo>
                <a:cubicBezTo>
                  <a:pt x="71" y="110"/>
                  <a:pt x="70" y="110"/>
                  <a:pt x="70" y="110"/>
                </a:cubicBezTo>
                <a:cubicBezTo>
                  <a:pt x="70" y="110"/>
                  <a:pt x="70" y="110"/>
                  <a:pt x="70" y="110"/>
                </a:cubicBezTo>
                <a:close/>
                <a:moveTo>
                  <a:pt x="71" y="112"/>
                </a:moveTo>
                <a:cubicBezTo>
                  <a:pt x="71" y="112"/>
                  <a:pt x="71" y="112"/>
                  <a:pt x="70" y="112"/>
                </a:cubicBezTo>
                <a:cubicBezTo>
                  <a:pt x="70" y="112"/>
                  <a:pt x="70" y="112"/>
                  <a:pt x="70" y="112"/>
                </a:cubicBezTo>
                <a:cubicBezTo>
                  <a:pt x="70" y="112"/>
                  <a:pt x="71" y="112"/>
                  <a:pt x="71" y="112"/>
                </a:cubicBezTo>
                <a:cubicBezTo>
                  <a:pt x="71" y="112"/>
                  <a:pt x="71" y="112"/>
                  <a:pt x="71" y="112"/>
                </a:cubicBezTo>
                <a:close/>
                <a:moveTo>
                  <a:pt x="71" y="135"/>
                </a:moveTo>
                <a:cubicBezTo>
                  <a:pt x="71" y="135"/>
                  <a:pt x="71" y="136"/>
                  <a:pt x="70" y="136"/>
                </a:cubicBezTo>
                <a:cubicBezTo>
                  <a:pt x="70" y="136"/>
                  <a:pt x="71" y="136"/>
                  <a:pt x="71" y="136"/>
                </a:cubicBezTo>
                <a:cubicBezTo>
                  <a:pt x="71" y="136"/>
                  <a:pt x="71" y="136"/>
                  <a:pt x="71" y="136"/>
                </a:cubicBezTo>
                <a:cubicBezTo>
                  <a:pt x="71" y="136"/>
                  <a:pt x="71" y="135"/>
                  <a:pt x="71" y="135"/>
                </a:cubicBezTo>
                <a:close/>
                <a:moveTo>
                  <a:pt x="70" y="134"/>
                </a:moveTo>
                <a:cubicBezTo>
                  <a:pt x="70" y="134"/>
                  <a:pt x="70" y="134"/>
                  <a:pt x="70" y="134"/>
                </a:cubicBezTo>
                <a:cubicBezTo>
                  <a:pt x="70" y="134"/>
                  <a:pt x="71" y="134"/>
                  <a:pt x="71" y="134"/>
                </a:cubicBezTo>
                <a:cubicBezTo>
                  <a:pt x="71" y="134"/>
                  <a:pt x="70" y="134"/>
                  <a:pt x="70" y="134"/>
                </a:cubicBezTo>
                <a:cubicBezTo>
                  <a:pt x="70" y="134"/>
                  <a:pt x="70" y="134"/>
                  <a:pt x="70" y="134"/>
                </a:cubicBezTo>
                <a:close/>
                <a:moveTo>
                  <a:pt x="70" y="138"/>
                </a:moveTo>
                <a:cubicBezTo>
                  <a:pt x="70" y="138"/>
                  <a:pt x="70" y="138"/>
                  <a:pt x="71" y="138"/>
                </a:cubicBezTo>
                <a:cubicBezTo>
                  <a:pt x="71" y="138"/>
                  <a:pt x="71" y="138"/>
                  <a:pt x="71" y="138"/>
                </a:cubicBezTo>
                <a:cubicBezTo>
                  <a:pt x="71" y="138"/>
                  <a:pt x="71" y="137"/>
                  <a:pt x="70" y="137"/>
                </a:cubicBezTo>
                <a:cubicBezTo>
                  <a:pt x="70" y="137"/>
                  <a:pt x="70" y="138"/>
                  <a:pt x="70" y="138"/>
                </a:cubicBezTo>
                <a:close/>
                <a:moveTo>
                  <a:pt x="70" y="153"/>
                </a:moveTo>
                <a:cubicBezTo>
                  <a:pt x="70" y="153"/>
                  <a:pt x="70" y="153"/>
                  <a:pt x="70" y="153"/>
                </a:cubicBezTo>
                <a:cubicBezTo>
                  <a:pt x="70" y="154"/>
                  <a:pt x="70" y="154"/>
                  <a:pt x="70" y="154"/>
                </a:cubicBezTo>
                <a:cubicBezTo>
                  <a:pt x="70" y="154"/>
                  <a:pt x="70" y="154"/>
                  <a:pt x="71" y="154"/>
                </a:cubicBezTo>
                <a:cubicBezTo>
                  <a:pt x="70" y="153"/>
                  <a:pt x="70" y="153"/>
                  <a:pt x="70" y="153"/>
                </a:cubicBezTo>
                <a:close/>
                <a:moveTo>
                  <a:pt x="70" y="117"/>
                </a:moveTo>
                <a:cubicBezTo>
                  <a:pt x="70" y="117"/>
                  <a:pt x="70" y="116"/>
                  <a:pt x="70" y="116"/>
                </a:cubicBezTo>
                <a:cubicBezTo>
                  <a:pt x="70" y="116"/>
                  <a:pt x="70" y="116"/>
                  <a:pt x="70" y="116"/>
                </a:cubicBezTo>
                <a:cubicBezTo>
                  <a:pt x="70" y="116"/>
                  <a:pt x="70" y="116"/>
                  <a:pt x="70" y="117"/>
                </a:cubicBezTo>
                <a:close/>
                <a:moveTo>
                  <a:pt x="69" y="108"/>
                </a:moveTo>
                <a:cubicBezTo>
                  <a:pt x="69" y="108"/>
                  <a:pt x="69" y="108"/>
                  <a:pt x="69" y="108"/>
                </a:cubicBezTo>
                <a:cubicBezTo>
                  <a:pt x="69" y="108"/>
                  <a:pt x="69" y="108"/>
                  <a:pt x="69" y="108"/>
                </a:cubicBezTo>
                <a:cubicBezTo>
                  <a:pt x="69" y="108"/>
                  <a:pt x="69" y="108"/>
                  <a:pt x="69" y="108"/>
                </a:cubicBezTo>
                <a:cubicBezTo>
                  <a:pt x="69" y="108"/>
                  <a:pt x="69" y="108"/>
                  <a:pt x="69" y="108"/>
                </a:cubicBezTo>
                <a:close/>
                <a:moveTo>
                  <a:pt x="66" y="35"/>
                </a:moveTo>
                <a:cubicBezTo>
                  <a:pt x="66" y="35"/>
                  <a:pt x="67" y="35"/>
                  <a:pt x="67" y="35"/>
                </a:cubicBezTo>
                <a:cubicBezTo>
                  <a:pt x="67" y="35"/>
                  <a:pt x="67" y="35"/>
                  <a:pt x="67" y="35"/>
                </a:cubicBezTo>
                <a:cubicBezTo>
                  <a:pt x="68" y="35"/>
                  <a:pt x="68" y="35"/>
                  <a:pt x="69" y="35"/>
                </a:cubicBezTo>
                <a:cubicBezTo>
                  <a:pt x="69" y="35"/>
                  <a:pt x="69" y="35"/>
                  <a:pt x="69" y="35"/>
                </a:cubicBezTo>
                <a:cubicBezTo>
                  <a:pt x="68" y="34"/>
                  <a:pt x="68" y="34"/>
                  <a:pt x="67" y="34"/>
                </a:cubicBezTo>
                <a:cubicBezTo>
                  <a:pt x="67" y="34"/>
                  <a:pt x="67" y="34"/>
                  <a:pt x="67" y="34"/>
                </a:cubicBezTo>
                <a:cubicBezTo>
                  <a:pt x="67" y="34"/>
                  <a:pt x="66" y="35"/>
                  <a:pt x="66" y="35"/>
                </a:cubicBezTo>
                <a:close/>
                <a:moveTo>
                  <a:pt x="68" y="182"/>
                </a:moveTo>
                <a:cubicBezTo>
                  <a:pt x="67" y="182"/>
                  <a:pt x="67" y="182"/>
                  <a:pt x="67" y="182"/>
                </a:cubicBezTo>
                <a:cubicBezTo>
                  <a:pt x="67" y="182"/>
                  <a:pt x="67" y="182"/>
                  <a:pt x="66" y="182"/>
                </a:cubicBezTo>
                <a:cubicBezTo>
                  <a:pt x="66" y="182"/>
                  <a:pt x="67" y="182"/>
                  <a:pt x="67" y="182"/>
                </a:cubicBezTo>
                <a:cubicBezTo>
                  <a:pt x="67" y="182"/>
                  <a:pt x="67" y="182"/>
                  <a:pt x="68" y="182"/>
                </a:cubicBezTo>
                <a:close/>
                <a:moveTo>
                  <a:pt x="67" y="190"/>
                </a:moveTo>
                <a:cubicBezTo>
                  <a:pt x="67" y="190"/>
                  <a:pt x="67" y="190"/>
                  <a:pt x="67" y="190"/>
                </a:cubicBezTo>
                <a:cubicBezTo>
                  <a:pt x="67" y="190"/>
                  <a:pt x="67" y="190"/>
                  <a:pt x="67" y="190"/>
                </a:cubicBezTo>
                <a:cubicBezTo>
                  <a:pt x="67" y="190"/>
                  <a:pt x="67" y="190"/>
                  <a:pt x="67" y="190"/>
                </a:cubicBezTo>
                <a:cubicBezTo>
                  <a:pt x="67" y="190"/>
                  <a:pt x="67" y="190"/>
                  <a:pt x="67" y="190"/>
                </a:cubicBezTo>
                <a:close/>
                <a:moveTo>
                  <a:pt x="62" y="191"/>
                </a:moveTo>
                <a:cubicBezTo>
                  <a:pt x="62" y="191"/>
                  <a:pt x="62" y="191"/>
                  <a:pt x="62" y="191"/>
                </a:cubicBezTo>
                <a:cubicBezTo>
                  <a:pt x="62" y="190"/>
                  <a:pt x="62" y="190"/>
                  <a:pt x="61" y="190"/>
                </a:cubicBezTo>
                <a:cubicBezTo>
                  <a:pt x="61" y="190"/>
                  <a:pt x="61" y="190"/>
                  <a:pt x="61" y="190"/>
                </a:cubicBezTo>
                <a:cubicBezTo>
                  <a:pt x="61" y="191"/>
                  <a:pt x="61" y="191"/>
                  <a:pt x="62" y="191"/>
                </a:cubicBezTo>
                <a:close/>
                <a:moveTo>
                  <a:pt x="62" y="183"/>
                </a:moveTo>
                <a:cubicBezTo>
                  <a:pt x="62" y="183"/>
                  <a:pt x="62" y="183"/>
                  <a:pt x="62" y="183"/>
                </a:cubicBezTo>
                <a:cubicBezTo>
                  <a:pt x="62" y="183"/>
                  <a:pt x="62" y="183"/>
                  <a:pt x="61" y="183"/>
                </a:cubicBezTo>
                <a:cubicBezTo>
                  <a:pt x="61" y="183"/>
                  <a:pt x="62" y="183"/>
                  <a:pt x="62" y="183"/>
                </a:cubicBezTo>
                <a:cubicBezTo>
                  <a:pt x="62" y="183"/>
                  <a:pt x="62" y="183"/>
                  <a:pt x="62" y="183"/>
                </a:cubicBezTo>
                <a:cubicBezTo>
                  <a:pt x="62" y="183"/>
                  <a:pt x="62" y="183"/>
                  <a:pt x="62" y="183"/>
                </a:cubicBezTo>
                <a:close/>
                <a:moveTo>
                  <a:pt x="59" y="176"/>
                </a:moveTo>
                <a:cubicBezTo>
                  <a:pt x="59" y="176"/>
                  <a:pt x="59" y="176"/>
                  <a:pt x="58" y="175"/>
                </a:cubicBezTo>
                <a:cubicBezTo>
                  <a:pt x="58" y="176"/>
                  <a:pt x="58" y="176"/>
                  <a:pt x="58" y="176"/>
                </a:cubicBezTo>
                <a:cubicBezTo>
                  <a:pt x="58" y="176"/>
                  <a:pt x="58" y="177"/>
                  <a:pt x="59" y="177"/>
                </a:cubicBezTo>
                <a:cubicBezTo>
                  <a:pt x="59" y="177"/>
                  <a:pt x="59" y="176"/>
                  <a:pt x="59" y="176"/>
                </a:cubicBezTo>
                <a:close/>
                <a:moveTo>
                  <a:pt x="58" y="173"/>
                </a:moveTo>
                <a:cubicBezTo>
                  <a:pt x="58" y="172"/>
                  <a:pt x="58" y="172"/>
                  <a:pt x="58" y="172"/>
                </a:cubicBezTo>
                <a:cubicBezTo>
                  <a:pt x="58" y="172"/>
                  <a:pt x="57" y="172"/>
                  <a:pt x="57" y="173"/>
                </a:cubicBezTo>
                <a:cubicBezTo>
                  <a:pt x="57" y="173"/>
                  <a:pt x="58" y="173"/>
                  <a:pt x="58" y="173"/>
                </a:cubicBezTo>
                <a:cubicBezTo>
                  <a:pt x="58" y="173"/>
                  <a:pt x="58" y="173"/>
                  <a:pt x="58" y="173"/>
                </a:cubicBezTo>
                <a:close/>
                <a:moveTo>
                  <a:pt x="60" y="168"/>
                </a:moveTo>
                <a:cubicBezTo>
                  <a:pt x="60" y="168"/>
                  <a:pt x="60" y="168"/>
                  <a:pt x="60" y="168"/>
                </a:cubicBezTo>
                <a:cubicBezTo>
                  <a:pt x="60" y="168"/>
                  <a:pt x="60" y="167"/>
                  <a:pt x="60" y="167"/>
                </a:cubicBezTo>
                <a:cubicBezTo>
                  <a:pt x="60" y="167"/>
                  <a:pt x="59" y="167"/>
                  <a:pt x="59" y="167"/>
                </a:cubicBezTo>
                <a:cubicBezTo>
                  <a:pt x="58" y="167"/>
                  <a:pt x="58" y="167"/>
                  <a:pt x="58" y="167"/>
                </a:cubicBezTo>
                <a:cubicBezTo>
                  <a:pt x="57" y="167"/>
                  <a:pt x="57" y="167"/>
                  <a:pt x="57" y="168"/>
                </a:cubicBezTo>
                <a:cubicBezTo>
                  <a:pt x="57" y="168"/>
                  <a:pt x="57" y="168"/>
                  <a:pt x="58" y="168"/>
                </a:cubicBezTo>
                <a:cubicBezTo>
                  <a:pt x="58" y="168"/>
                  <a:pt x="59" y="168"/>
                  <a:pt x="60" y="168"/>
                </a:cubicBezTo>
                <a:close/>
                <a:moveTo>
                  <a:pt x="57" y="147"/>
                </a:moveTo>
                <a:cubicBezTo>
                  <a:pt x="57" y="147"/>
                  <a:pt x="56" y="148"/>
                  <a:pt x="56" y="148"/>
                </a:cubicBezTo>
                <a:cubicBezTo>
                  <a:pt x="56" y="148"/>
                  <a:pt x="57" y="148"/>
                  <a:pt x="57" y="148"/>
                </a:cubicBezTo>
                <a:cubicBezTo>
                  <a:pt x="57" y="148"/>
                  <a:pt x="57" y="148"/>
                  <a:pt x="57" y="148"/>
                </a:cubicBezTo>
                <a:cubicBezTo>
                  <a:pt x="57" y="148"/>
                  <a:pt x="58" y="147"/>
                  <a:pt x="57" y="147"/>
                </a:cubicBezTo>
                <a:close/>
                <a:moveTo>
                  <a:pt x="57" y="146"/>
                </a:moveTo>
                <a:cubicBezTo>
                  <a:pt x="57" y="146"/>
                  <a:pt x="57" y="146"/>
                  <a:pt x="57" y="146"/>
                </a:cubicBezTo>
                <a:cubicBezTo>
                  <a:pt x="57" y="145"/>
                  <a:pt x="57" y="145"/>
                  <a:pt x="57" y="145"/>
                </a:cubicBezTo>
                <a:cubicBezTo>
                  <a:pt x="57" y="145"/>
                  <a:pt x="57" y="145"/>
                  <a:pt x="57" y="146"/>
                </a:cubicBezTo>
                <a:cubicBezTo>
                  <a:pt x="57" y="146"/>
                  <a:pt x="57" y="146"/>
                  <a:pt x="57" y="146"/>
                </a:cubicBezTo>
                <a:close/>
                <a:moveTo>
                  <a:pt x="57" y="160"/>
                </a:moveTo>
                <a:cubicBezTo>
                  <a:pt x="57" y="160"/>
                  <a:pt x="57" y="161"/>
                  <a:pt x="57" y="161"/>
                </a:cubicBezTo>
                <a:cubicBezTo>
                  <a:pt x="58" y="161"/>
                  <a:pt x="58" y="160"/>
                  <a:pt x="58" y="160"/>
                </a:cubicBezTo>
                <a:cubicBezTo>
                  <a:pt x="58" y="160"/>
                  <a:pt x="58" y="160"/>
                  <a:pt x="58" y="160"/>
                </a:cubicBezTo>
                <a:cubicBezTo>
                  <a:pt x="57" y="160"/>
                  <a:pt x="57" y="160"/>
                  <a:pt x="57" y="160"/>
                </a:cubicBezTo>
                <a:close/>
                <a:moveTo>
                  <a:pt x="57" y="158"/>
                </a:moveTo>
                <a:cubicBezTo>
                  <a:pt x="57" y="158"/>
                  <a:pt x="57" y="158"/>
                  <a:pt x="57" y="158"/>
                </a:cubicBezTo>
                <a:cubicBezTo>
                  <a:pt x="57" y="158"/>
                  <a:pt x="57" y="158"/>
                  <a:pt x="57" y="158"/>
                </a:cubicBezTo>
                <a:cubicBezTo>
                  <a:pt x="57" y="158"/>
                  <a:pt x="57" y="158"/>
                  <a:pt x="57" y="158"/>
                </a:cubicBezTo>
                <a:cubicBezTo>
                  <a:pt x="57" y="158"/>
                  <a:pt x="57" y="158"/>
                  <a:pt x="57" y="158"/>
                </a:cubicBezTo>
                <a:close/>
                <a:moveTo>
                  <a:pt x="58" y="124"/>
                </a:moveTo>
                <a:cubicBezTo>
                  <a:pt x="58" y="124"/>
                  <a:pt x="58" y="124"/>
                  <a:pt x="58" y="124"/>
                </a:cubicBezTo>
                <a:cubicBezTo>
                  <a:pt x="58" y="125"/>
                  <a:pt x="58" y="125"/>
                  <a:pt x="58" y="125"/>
                </a:cubicBezTo>
                <a:cubicBezTo>
                  <a:pt x="58" y="125"/>
                  <a:pt x="58" y="125"/>
                  <a:pt x="58" y="124"/>
                </a:cubicBezTo>
                <a:cubicBezTo>
                  <a:pt x="58" y="124"/>
                  <a:pt x="58" y="124"/>
                  <a:pt x="58" y="124"/>
                </a:cubicBezTo>
                <a:close/>
                <a:moveTo>
                  <a:pt x="62" y="137"/>
                </a:moveTo>
                <a:cubicBezTo>
                  <a:pt x="62" y="137"/>
                  <a:pt x="62" y="138"/>
                  <a:pt x="62" y="138"/>
                </a:cubicBezTo>
                <a:cubicBezTo>
                  <a:pt x="62" y="138"/>
                  <a:pt x="62" y="138"/>
                  <a:pt x="62" y="138"/>
                </a:cubicBezTo>
                <a:cubicBezTo>
                  <a:pt x="63" y="138"/>
                  <a:pt x="63" y="138"/>
                  <a:pt x="63" y="137"/>
                </a:cubicBezTo>
                <a:cubicBezTo>
                  <a:pt x="63" y="137"/>
                  <a:pt x="63" y="137"/>
                  <a:pt x="63" y="137"/>
                </a:cubicBezTo>
                <a:cubicBezTo>
                  <a:pt x="63" y="137"/>
                  <a:pt x="63" y="137"/>
                  <a:pt x="63" y="136"/>
                </a:cubicBezTo>
                <a:cubicBezTo>
                  <a:pt x="62" y="137"/>
                  <a:pt x="62" y="137"/>
                  <a:pt x="62" y="137"/>
                </a:cubicBezTo>
                <a:close/>
                <a:moveTo>
                  <a:pt x="62" y="132"/>
                </a:moveTo>
                <a:cubicBezTo>
                  <a:pt x="62" y="132"/>
                  <a:pt x="62" y="132"/>
                  <a:pt x="62" y="132"/>
                </a:cubicBezTo>
                <a:cubicBezTo>
                  <a:pt x="62" y="132"/>
                  <a:pt x="62" y="132"/>
                  <a:pt x="62" y="132"/>
                </a:cubicBezTo>
                <a:cubicBezTo>
                  <a:pt x="62" y="132"/>
                  <a:pt x="62" y="132"/>
                  <a:pt x="62" y="132"/>
                </a:cubicBezTo>
                <a:cubicBezTo>
                  <a:pt x="62" y="132"/>
                  <a:pt x="62" y="132"/>
                  <a:pt x="62" y="132"/>
                </a:cubicBezTo>
                <a:close/>
                <a:moveTo>
                  <a:pt x="63" y="115"/>
                </a:moveTo>
                <a:cubicBezTo>
                  <a:pt x="63" y="115"/>
                  <a:pt x="63" y="115"/>
                  <a:pt x="63" y="115"/>
                </a:cubicBezTo>
                <a:cubicBezTo>
                  <a:pt x="63" y="115"/>
                  <a:pt x="63" y="115"/>
                  <a:pt x="62" y="115"/>
                </a:cubicBezTo>
                <a:cubicBezTo>
                  <a:pt x="62" y="115"/>
                  <a:pt x="63" y="115"/>
                  <a:pt x="63" y="115"/>
                </a:cubicBezTo>
                <a:close/>
                <a:moveTo>
                  <a:pt x="61" y="158"/>
                </a:moveTo>
                <a:cubicBezTo>
                  <a:pt x="60" y="158"/>
                  <a:pt x="60" y="158"/>
                  <a:pt x="60" y="158"/>
                </a:cubicBezTo>
                <a:cubicBezTo>
                  <a:pt x="60" y="158"/>
                  <a:pt x="60" y="158"/>
                  <a:pt x="60" y="158"/>
                </a:cubicBezTo>
                <a:cubicBezTo>
                  <a:pt x="60" y="158"/>
                  <a:pt x="60" y="159"/>
                  <a:pt x="60" y="159"/>
                </a:cubicBezTo>
                <a:cubicBezTo>
                  <a:pt x="60" y="159"/>
                  <a:pt x="61" y="160"/>
                  <a:pt x="61" y="160"/>
                </a:cubicBezTo>
                <a:cubicBezTo>
                  <a:pt x="61" y="161"/>
                  <a:pt x="62" y="161"/>
                  <a:pt x="62" y="162"/>
                </a:cubicBezTo>
                <a:cubicBezTo>
                  <a:pt x="62" y="162"/>
                  <a:pt x="62" y="162"/>
                  <a:pt x="63" y="161"/>
                </a:cubicBezTo>
                <a:cubicBezTo>
                  <a:pt x="64" y="161"/>
                  <a:pt x="63" y="160"/>
                  <a:pt x="63" y="160"/>
                </a:cubicBezTo>
                <a:cubicBezTo>
                  <a:pt x="62" y="160"/>
                  <a:pt x="61" y="159"/>
                  <a:pt x="61" y="158"/>
                </a:cubicBezTo>
                <a:close/>
                <a:moveTo>
                  <a:pt x="63" y="128"/>
                </a:moveTo>
                <a:cubicBezTo>
                  <a:pt x="63" y="128"/>
                  <a:pt x="63" y="129"/>
                  <a:pt x="63" y="129"/>
                </a:cubicBezTo>
                <a:cubicBezTo>
                  <a:pt x="63" y="129"/>
                  <a:pt x="64" y="130"/>
                  <a:pt x="64" y="131"/>
                </a:cubicBezTo>
                <a:cubicBezTo>
                  <a:pt x="64" y="132"/>
                  <a:pt x="64" y="132"/>
                  <a:pt x="65" y="132"/>
                </a:cubicBezTo>
                <a:cubicBezTo>
                  <a:pt x="65" y="131"/>
                  <a:pt x="65" y="131"/>
                  <a:pt x="66" y="131"/>
                </a:cubicBezTo>
                <a:cubicBezTo>
                  <a:pt x="66" y="130"/>
                  <a:pt x="66" y="130"/>
                  <a:pt x="66" y="129"/>
                </a:cubicBezTo>
                <a:cubicBezTo>
                  <a:pt x="66" y="129"/>
                  <a:pt x="66" y="129"/>
                  <a:pt x="66" y="128"/>
                </a:cubicBezTo>
                <a:cubicBezTo>
                  <a:pt x="65" y="129"/>
                  <a:pt x="65" y="129"/>
                  <a:pt x="65" y="129"/>
                </a:cubicBezTo>
                <a:cubicBezTo>
                  <a:pt x="65" y="129"/>
                  <a:pt x="65" y="129"/>
                  <a:pt x="64" y="129"/>
                </a:cubicBezTo>
                <a:cubicBezTo>
                  <a:pt x="64" y="129"/>
                  <a:pt x="64" y="128"/>
                  <a:pt x="63" y="128"/>
                </a:cubicBezTo>
                <a:cubicBezTo>
                  <a:pt x="63" y="128"/>
                  <a:pt x="63" y="128"/>
                  <a:pt x="63" y="128"/>
                </a:cubicBezTo>
                <a:close/>
                <a:moveTo>
                  <a:pt x="63" y="114"/>
                </a:moveTo>
                <a:cubicBezTo>
                  <a:pt x="63" y="114"/>
                  <a:pt x="63" y="114"/>
                  <a:pt x="63" y="114"/>
                </a:cubicBezTo>
                <a:cubicBezTo>
                  <a:pt x="63" y="114"/>
                  <a:pt x="63" y="114"/>
                  <a:pt x="63" y="114"/>
                </a:cubicBezTo>
                <a:cubicBezTo>
                  <a:pt x="63" y="114"/>
                  <a:pt x="63" y="114"/>
                  <a:pt x="63" y="114"/>
                </a:cubicBezTo>
                <a:cubicBezTo>
                  <a:pt x="63" y="114"/>
                  <a:pt x="63" y="114"/>
                  <a:pt x="63" y="114"/>
                </a:cubicBezTo>
                <a:close/>
                <a:moveTo>
                  <a:pt x="65" y="99"/>
                </a:moveTo>
                <a:cubicBezTo>
                  <a:pt x="65" y="100"/>
                  <a:pt x="65" y="100"/>
                  <a:pt x="66" y="100"/>
                </a:cubicBezTo>
                <a:cubicBezTo>
                  <a:pt x="66" y="99"/>
                  <a:pt x="66" y="99"/>
                  <a:pt x="67" y="99"/>
                </a:cubicBezTo>
                <a:cubicBezTo>
                  <a:pt x="67" y="99"/>
                  <a:pt x="67" y="99"/>
                  <a:pt x="67" y="99"/>
                </a:cubicBezTo>
                <a:cubicBezTo>
                  <a:pt x="67" y="99"/>
                  <a:pt x="67" y="99"/>
                  <a:pt x="67" y="99"/>
                </a:cubicBezTo>
                <a:cubicBezTo>
                  <a:pt x="67" y="99"/>
                  <a:pt x="66" y="99"/>
                  <a:pt x="66" y="99"/>
                </a:cubicBezTo>
                <a:cubicBezTo>
                  <a:pt x="66" y="99"/>
                  <a:pt x="66" y="99"/>
                  <a:pt x="66" y="99"/>
                </a:cubicBezTo>
                <a:cubicBezTo>
                  <a:pt x="65" y="99"/>
                  <a:pt x="65" y="99"/>
                  <a:pt x="65" y="99"/>
                </a:cubicBezTo>
                <a:close/>
                <a:moveTo>
                  <a:pt x="66" y="55"/>
                </a:moveTo>
                <a:cubicBezTo>
                  <a:pt x="66" y="55"/>
                  <a:pt x="66" y="55"/>
                  <a:pt x="66" y="55"/>
                </a:cubicBezTo>
                <a:cubicBezTo>
                  <a:pt x="66" y="55"/>
                  <a:pt x="66" y="54"/>
                  <a:pt x="66" y="54"/>
                </a:cubicBezTo>
                <a:cubicBezTo>
                  <a:pt x="65" y="55"/>
                  <a:pt x="65" y="55"/>
                  <a:pt x="65" y="55"/>
                </a:cubicBezTo>
                <a:cubicBezTo>
                  <a:pt x="65" y="55"/>
                  <a:pt x="66" y="55"/>
                  <a:pt x="66" y="55"/>
                </a:cubicBezTo>
                <a:close/>
                <a:moveTo>
                  <a:pt x="67" y="43"/>
                </a:moveTo>
                <a:cubicBezTo>
                  <a:pt x="67" y="43"/>
                  <a:pt x="67" y="43"/>
                  <a:pt x="67" y="43"/>
                </a:cubicBezTo>
                <a:cubicBezTo>
                  <a:pt x="67" y="43"/>
                  <a:pt x="66" y="43"/>
                  <a:pt x="66" y="43"/>
                </a:cubicBezTo>
                <a:cubicBezTo>
                  <a:pt x="66" y="43"/>
                  <a:pt x="67" y="43"/>
                  <a:pt x="67" y="43"/>
                </a:cubicBezTo>
                <a:close/>
                <a:moveTo>
                  <a:pt x="67" y="108"/>
                </a:moveTo>
                <a:cubicBezTo>
                  <a:pt x="67" y="108"/>
                  <a:pt x="67" y="108"/>
                  <a:pt x="67" y="108"/>
                </a:cubicBezTo>
                <a:cubicBezTo>
                  <a:pt x="67" y="109"/>
                  <a:pt x="67" y="110"/>
                  <a:pt x="68" y="109"/>
                </a:cubicBezTo>
                <a:cubicBezTo>
                  <a:pt x="68" y="109"/>
                  <a:pt x="68" y="109"/>
                  <a:pt x="68" y="109"/>
                </a:cubicBezTo>
                <a:cubicBezTo>
                  <a:pt x="68" y="109"/>
                  <a:pt x="67" y="108"/>
                  <a:pt x="67" y="108"/>
                </a:cubicBezTo>
                <a:close/>
                <a:moveTo>
                  <a:pt x="68" y="50"/>
                </a:moveTo>
                <a:cubicBezTo>
                  <a:pt x="68" y="50"/>
                  <a:pt x="68" y="50"/>
                  <a:pt x="68" y="50"/>
                </a:cubicBezTo>
                <a:cubicBezTo>
                  <a:pt x="68" y="50"/>
                  <a:pt x="68" y="50"/>
                  <a:pt x="68" y="50"/>
                </a:cubicBezTo>
                <a:cubicBezTo>
                  <a:pt x="68" y="50"/>
                  <a:pt x="68" y="50"/>
                  <a:pt x="68" y="50"/>
                </a:cubicBezTo>
                <a:cubicBezTo>
                  <a:pt x="68" y="50"/>
                  <a:pt x="68" y="50"/>
                  <a:pt x="68" y="50"/>
                </a:cubicBezTo>
                <a:close/>
                <a:moveTo>
                  <a:pt x="68" y="117"/>
                </a:moveTo>
                <a:cubicBezTo>
                  <a:pt x="68" y="117"/>
                  <a:pt x="68" y="117"/>
                  <a:pt x="68" y="117"/>
                </a:cubicBezTo>
                <a:cubicBezTo>
                  <a:pt x="68" y="117"/>
                  <a:pt x="68" y="117"/>
                  <a:pt x="68" y="117"/>
                </a:cubicBezTo>
                <a:cubicBezTo>
                  <a:pt x="68" y="117"/>
                  <a:pt x="68" y="117"/>
                  <a:pt x="68" y="117"/>
                </a:cubicBezTo>
                <a:close/>
                <a:moveTo>
                  <a:pt x="68" y="48"/>
                </a:moveTo>
                <a:cubicBezTo>
                  <a:pt x="68" y="48"/>
                  <a:pt x="68" y="48"/>
                  <a:pt x="68" y="48"/>
                </a:cubicBezTo>
                <a:cubicBezTo>
                  <a:pt x="68" y="48"/>
                  <a:pt x="68" y="48"/>
                  <a:pt x="68" y="48"/>
                </a:cubicBezTo>
                <a:cubicBezTo>
                  <a:pt x="68" y="48"/>
                  <a:pt x="68" y="48"/>
                  <a:pt x="68" y="48"/>
                </a:cubicBezTo>
                <a:close/>
                <a:moveTo>
                  <a:pt x="68" y="38"/>
                </a:moveTo>
                <a:cubicBezTo>
                  <a:pt x="68" y="38"/>
                  <a:pt x="68" y="38"/>
                  <a:pt x="68" y="38"/>
                </a:cubicBezTo>
                <a:cubicBezTo>
                  <a:pt x="67" y="38"/>
                  <a:pt x="67" y="38"/>
                  <a:pt x="67" y="39"/>
                </a:cubicBezTo>
                <a:cubicBezTo>
                  <a:pt x="67" y="39"/>
                  <a:pt x="67" y="39"/>
                  <a:pt x="67" y="39"/>
                </a:cubicBezTo>
                <a:cubicBezTo>
                  <a:pt x="67" y="39"/>
                  <a:pt x="68" y="38"/>
                  <a:pt x="68" y="38"/>
                </a:cubicBezTo>
                <a:close/>
                <a:moveTo>
                  <a:pt x="67" y="103"/>
                </a:moveTo>
                <a:cubicBezTo>
                  <a:pt x="66" y="103"/>
                  <a:pt x="66" y="103"/>
                  <a:pt x="66" y="103"/>
                </a:cubicBezTo>
                <a:cubicBezTo>
                  <a:pt x="66" y="103"/>
                  <a:pt x="66" y="103"/>
                  <a:pt x="67" y="103"/>
                </a:cubicBezTo>
                <a:cubicBezTo>
                  <a:pt x="67" y="103"/>
                  <a:pt x="67" y="103"/>
                  <a:pt x="67" y="103"/>
                </a:cubicBezTo>
                <a:cubicBezTo>
                  <a:pt x="67" y="103"/>
                  <a:pt x="67" y="103"/>
                  <a:pt x="67" y="103"/>
                </a:cubicBezTo>
                <a:close/>
                <a:moveTo>
                  <a:pt x="65" y="110"/>
                </a:moveTo>
                <a:cubicBezTo>
                  <a:pt x="65" y="110"/>
                  <a:pt x="65" y="110"/>
                  <a:pt x="65" y="111"/>
                </a:cubicBezTo>
                <a:cubicBezTo>
                  <a:pt x="65" y="111"/>
                  <a:pt x="65" y="111"/>
                  <a:pt x="65" y="111"/>
                </a:cubicBezTo>
                <a:cubicBezTo>
                  <a:pt x="65" y="111"/>
                  <a:pt x="65" y="111"/>
                  <a:pt x="65" y="111"/>
                </a:cubicBezTo>
                <a:cubicBezTo>
                  <a:pt x="65" y="111"/>
                  <a:pt x="65" y="110"/>
                  <a:pt x="65" y="110"/>
                </a:cubicBezTo>
                <a:close/>
                <a:moveTo>
                  <a:pt x="65" y="49"/>
                </a:moveTo>
                <a:cubicBezTo>
                  <a:pt x="65" y="49"/>
                  <a:pt x="65" y="49"/>
                  <a:pt x="65" y="49"/>
                </a:cubicBezTo>
                <a:cubicBezTo>
                  <a:pt x="65" y="49"/>
                  <a:pt x="65" y="49"/>
                  <a:pt x="65" y="49"/>
                </a:cubicBezTo>
                <a:cubicBezTo>
                  <a:pt x="65" y="49"/>
                  <a:pt x="65" y="49"/>
                  <a:pt x="65" y="49"/>
                </a:cubicBezTo>
                <a:close/>
                <a:moveTo>
                  <a:pt x="65" y="112"/>
                </a:moveTo>
                <a:cubicBezTo>
                  <a:pt x="65" y="112"/>
                  <a:pt x="65" y="112"/>
                  <a:pt x="65" y="112"/>
                </a:cubicBezTo>
                <a:cubicBezTo>
                  <a:pt x="65" y="113"/>
                  <a:pt x="65" y="113"/>
                  <a:pt x="66" y="113"/>
                </a:cubicBezTo>
                <a:cubicBezTo>
                  <a:pt x="66" y="113"/>
                  <a:pt x="67" y="113"/>
                  <a:pt x="67" y="113"/>
                </a:cubicBezTo>
                <a:cubicBezTo>
                  <a:pt x="67" y="112"/>
                  <a:pt x="67" y="112"/>
                  <a:pt x="66" y="112"/>
                </a:cubicBezTo>
                <a:cubicBezTo>
                  <a:pt x="66" y="112"/>
                  <a:pt x="66" y="112"/>
                  <a:pt x="66" y="112"/>
                </a:cubicBezTo>
                <a:cubicBezTo>
                  <a:pt x="65" y="112"/>
                  <a:pt x="65" y="112"/>
                  <a:pt x="65" y="112"/>
                </a:cubicBezTo>
                <a:cubicBezTo>
                  <a:pt x="65" y="112"/>
                  <a:pt x="65" y="112"/>
                  <a:pt x="65" y="112"/>
                </a:cubicBezTo>
                <a:close/>
                <a:moveTo>
                  <a:pt x="67" y="150"/>
                </a:moveTo>
                <a:cubicBezTo>
                  <a:pt x="67" y="150"/>
                  <a:pt x="67" y="150"/>
                  <a:pt x="67" y="150"/>
                </a:cubicBezTo>
                <a:cubicBezTo>
                  <a:pt x="67" y="150"/>
                  <a:pt x="66" y="150"/>
                  <a:pt x="66" y="150"/>
                </a:cubicBezTo>
                <a:cubicBezTo>
                  <a:pt x="66" y="150"/>
                  <a:pt x="67" y="150"/>
                  <a:pt x="67" y="150"/>
                </a:cubicBezTo>
                <a:cubicBezTo>
                  <a:pt x="67" y="150"/>
                  <a:pt x="67" y="150"/>
                  <a:pt x="67" y="150"/>
                </a:cubicBezTo>
                <a:close/>
                <a:moveTo>
                  <a:pt x="67" y="152"/>
                </a:moveTo>
                <a:cubicBezTo>
                  <a:pt x="66" y="151"/>
                  <a:pt x="66" y="151"/>
                  <a:pt x="66" y="151"/>
                </a:cubicBezTo>
                <a:cubicBezTo>
                  <a:pt x="66" y="151"/>
                  <a:pt x="65" y="151"/>
                  <a:pt x="65" y="151"/>
                </a:cubicBezTo>
                <a:cubicBezTo>
                  <a:pt x="65" y="151"/>
                  <a:pt x="65" y="151"/>
                  <a:pt x="65" y="152"/>
                </a:cubicBezTo>
                <a:cubicBezTo>
                  <a:pt x="65" y="152"/>
                  <a:pt x="65" y="152"/>
                  <a:pt x="65" y="153"/>
                </a:cubicBezTo>
                <a:cubicBezTo>
                  <a:pt x="66" y="153"/>
                  <a:pt x="66" y="153"/>
                  <a:pt x="66" y="153"/>
                </a:cubicBezTo>
                <a:cubicBezTo>
                  <a:pt x="66" y="153"/>
                  <a:pt x="67" y="153"/>
                  <a:pt x="67" y="153"/>
                </a:cubicBezTo>
                <a:cubicBezTo>
                  <a:pt x="67" y="152"/>
                  <a:pt x="67" y="152"/>
                  <a:pt x="67" y="152"/>
                </a:cubicBezTo>
                <a:close/>
                <a:moveTo>
                  <a:pt x="67" y="143"/>
                </a:moveTo>
                <a:cubicBezTo>
                  <a:pt x="67" y="143"/>
                  <a:pt x="67" y="143"/>
                  <a:pt x="67" y="143"/>
                </a:cubicBezTo>
                <a:cubicBezTo>
                  <a:pt x="67" y="143"/>
                  <a:pt x="66" y="143"/>
                  <a:pt x="66" y="143"/>
                </a:cubicBezTo>
                <a:cubicBezTo>
                  <a:pt x="65" y="143"/>
                  <a:pt x="65" y="144"/>
                  <a:pt x="64" y="144"/>
                </a:cubicBezTo>
                <a:cubicBezTo>
                  <a:pt x="64" y="144"/>
                  <a:pt x="64" y="145"/>
                  <a:pt x="64" y="145"/>
                </a:cubicBezTo>
                <a:cubicBezTo>
                  <a:pt x="64" y="145"/>
                  <a:pt x="65" y="145"/>
                  <a:pt x="65" y="145"/>
                </a:cubicBezTo>
                <a:cubicBezTo>
                  <a:pt x="65" y="145"/>
                  <a:pt x="66" y="145"/>
                  <a:pt x="66" y="144"/>
                </a:cubicBezTo>
                <a:cubicBezTo>
                  <a:pt x="66" y="144"/>
                  <a:pt x="66" y="144"/>
                  <a:pt x="67" y="144"/>
                </a:cubicBezTo>
                <a:cubicBezTo>
                  <a:pt x="67" y="144"/>
                  <a:pt x="67" y="144"/>
                  <a:pt x="67" y="143"/>
                </a:cubicBezTo>
                <a:close/>
                <a:moveTo>
                  <a:pt x="64" y="136"/>
                </a:moveTo>
                <a:cubicBezTo>
                  <a:pt x="64" y="136"/>
                  <a:pt x="64" y="136"/>
                  <a:pt x="64" y="136"/>
                </a:cubicBezTo>
                <a:cubicBezTo>
                  <a:pt x="64" y="136"/>
                  <a:pt x="64" y="135"/>
                  <a:pt x="64" y="135"/>
                </a:cubicBezTo>
                <a:cubicBezTo>
                  <a:pt x="64" y="135"/>
                  <a:pt x="64" y="136"/>
                  <a:pt x="64" y="136"/>
                </a:cubicBezTo>
                <a:cubicBezTo>
                  <a:pt x="64" y="136"/>
                  <a:pt x="64" y="136"/>
                  <a:pt x="64" y="136"/>
                </a:cubicBezTo>
                <a:close/>
                <a:moveTo>
                  <a:pt x="65" y="133"/>
                </a:moveTo>
                <a:cubicBezTo>
                  <a:pt x="65" y="134"/>
                  <a:pt x="65" y="133"/>
                  <a:pt x="65" y="134"/>
                </a:cubicBezTo>
                <a:cubicBezTo>
                  <a:pt x="65" y="134"/>
                  <a:pt x="65" y="134"/>
                  <a:pt x="65" y="134"/>
                </a:cubicBezTo>
                <a:cubicBezTo>
                  <a:pt x="65" y="134"/>
                  <a:pt x="65" y="134"/>
                  <a:pt x="65" y="133"/>
                </a:cubicBezTo>
                <a:close/>
                <a:moveTo>
                  <a:pt x="65" y="132"/>
                </a:moveTo>
                <a:cubicBezTo>
                  <a:pt x="65" y="132"/>
                  <a:pt x="65" y="132"/>
                  <a:pt x="65" y="132"/>
                </a:cubicBezTo>
                <a:cubicBezTo>
                  <a:pt x="65" y="132"/>
                  <a:pt x="65" y="132"/>
                  <a:pt x="65" y="132"/>
                </a:cubicBezTo>
                <a:cubicBezTo>
                  <a:pt x="65" y="132"/>
                  <a:pt x="65" y="132"/>
                  <a:pt x="65" y="132"/>
                </a:cubicBezTo>
                <a:close/>
                <a:moveTo>
                  <a:pt x="65" y="136"/>
                </a:moveTo>
                <a:cubicBezTo>
                  <a:pt x="65" y="136"/>
                  <a:pt x="65" y="137"/>
                  <a:pt x="65" y="137"/>
                </a:cubicBezTo>
                <a:cubicBezTo>
                  <a:pt x="65" y="137"/>
                  <a:pt x="66" y="137"/>
                  <a:pt x="66" y="137"/>
                </a:cubicBezTo>
                <a:cubicBezTo>
                  <a:pt x="66" y="137"/>
                  <a:pt x="66" y="136"/>
                  <a:pt x="66" y="136"/>
                </a:cubicBezTo>
                <a:cubicBezTo>
                  <a:pt x="66" y="136"/>
                  <a:pt x="66" y="135"/>
                  <a:pt x="66" y="135"/>
                </a:cubicBezTo>
                <a:cubicBezTo>
                  <a:pt x="66" y="134"/>
                  <a:pt x="65" y="134"/>
                  <a:pt x="65" y="134"/>
                </a:cubicBezTo>
                <a:cubicBezTo>
                  <a:pt x="65" y="135"/>
                  <a:pt x="65" y="136"/>
                  <a:pt x="65" y="136"/>
                </a:cubicBezTo>
                <a:close/>
                <a:moveTo>
                  <a:pt x="66" y="141"/>
                </a:moveTo>
                <a:cubicBezTo>
                  <a:pt x="66" y="141"/>
                  <a:pt x="66" y="141"/>
                  <a:pt x="66" y="141"/>
                </a:cubicBezTo>
                <a:cubicBezTo>
                  <a:pt x="66" y="141"/>
                  <a:pt x="66" y="141"/>
                  <a:pt x="66" y="141"/>
                </a:cubicBezTo>
                <a:cubicBezTo>
                  <a:pt x="66" y="141"/>
                  <a:pt x="66" y="141"/>
                  <a:pt x="66" y="141"/>
                </a:cubicBezTo>
                <a:close/>
                <a:moveTo>
                  <a:pt x="65" y="119"/>
                </a:moveTo>
                <a:cubicBezTo>
                  <a:pt x="65" y="120"/>
                  <a:pt x="65" y="120"/>
                  <a:pt x="65" y="120"/>
                </a:cubicBezTo>
                <a:cubicBezTo>
                  <a:pt x="65" y="120"/>
                  <a:pt x="65" y="120"/>
                  <a:pt x="65" y="120"/>
                </a:cubicBezTo>
                <a:cubicBezTo>
                  <a:pt x="65" y="120"/>
                  <a:pt x="65" y="119"/>
                  <a:pt x="65" y="119"/>
                </a:cubicBezTo>
                <a:close/>
                <a:moveTo>
                  <a:pt x="63" y="130"/>
                </a:moveTo>
                <a:cubicBezTo>
                  <a:pt x="63" y="130"/>
                  <a:pt x="63" y="130"/>
                  <a:pt x="63" y="130"/>
                </a:cubicBezTo>
                <a:cubicBezTo>
                  <a:pt x="63" y="130"/>
                  <a:pt x="63" y="130"/>
                  <a:pt x="63" y="130"/>
                </a:cubicBezTo>
                <a:cubicBezTo>
                  <a:pt x="63" y="130"/>
                  <a:pt x="63" y="130"/>
                  <a:pt x="64" y="130"/>
                </a:cubicBezTo>
                <a:cubicBezTo>
                  <a:pt x="63" y="130"/>
                  <a:pt x="63" y="130"/>
                  <a:pt x="63" y="130"/>
                </a:cubicBezTo>
                <a:close/>
                <a:moveTo>
                  <a:pt x="62" y="164"/>
                </a:moveTo>
                <a:cubicBezTo>
                  <a:pt x="62" y="164"/>
                  <a:pt x="62" y="164"/>
                  <a:pt x="62" y="164"/>
                </a:cubicBezTo>
                <a:cubicBezTo>
                  <a:pt x="62" y="164"/>
                  <a:pt x="62" y="164"/>
                  <a:pt x="62" y="164"/>
                </a:cubicBezTo>
                <a:cubicBezTo>
                  <a:pt x="62" y="164"/>
                  <a:pt x="62" y="164"/>
                  <a:pt x="62" y="164"/>
                </a:cubicBezTo>
                <a:cubicBezTo>
                  <a:pt x="62" y="164"/>
                  <a:pt x="62" y="164"/>
                  <a:pt x="62" y="164"/>
                </a:cubicBezTo>
                <a:close/>
                <a:moveTo>
                  <a:pt x="62" y="176"/>
                </a:moveTo>
                <a:cubicBezTo>
                  <a:pt x="62" y="176"/>
                  <a:pt x="62" y="176"/>
                  <a:pt x="62" y="176"/>
                </a:cubicBezTo>
                <a:cubicBezTo>
                  <a:pt x="62" y="176"/>
                  <a:pt x="62" y="176"/>
                  <a:pt x="62" y="176"/>
                </a:cubicBezTo>
                <a:cubicBezTo>
                  <a:pt x="62" y="176"/>
                  <a:pt x="62" y="176"/>
                  <a:pt x="62" y="176"/>
                </a:cubicBezTo>
                <a:cubicBezTo>
                  <a:pt x="62" y="176"/>
                  <a:pt x="62" y="176"/>
                  <a:pt x="62" y="176"/>
                </a:cubicBezTo>
                <a:close/>
                <a:moveTo>
                  <a:pt x="60" y="164"/>
                </a:moveTo>
                <a:cubicBezTo>
                  <a:pt x="60" y="165"/>
                  <a:pt x="60" y="165"/>
                  <a:pt x="60" y="165"/>
                </a:cubicBezTo>
                <a:cubicBezTo>
                  <a:pt x="61" y="165"/>
                  <a:pt x="61" y="165"/>
                  <a:pt x="62" y="164"/>
                </a:cubicBezTo>
                <a:cubicBezTo>
                  <a:pt x="61" y="164"/>
                  <a:pt x="60" y="164"/>
                  <a:pt x="60" y="164"/>
                </a:cubicBezTo>
                <a:close/>
                <a:moveTo>
                  <a:pt x="60" y="163"/>
                </a:moveTo>
                <a:cubicBezTo>
                  <a:pt x="61" y="163"/>
                  <a:pt x="61" y="163"/>
                  <a:pt x="61" y="162"/>
                </a:cubicBezTo>
                <a:cubicBezTo>
                  <a:pt x="61" y="162"/>
                  <a:pt x="61" y="162"/>
                  <a:pt x="61" y="162"/>
                </a:cubicBezTo>
                <a:cubicBezTo>
                  <a:pt x="60" y="162"/>
                  <a:pt x="60" y="162"/>
                  <a:pt x="60" y="162"/>
                </a:cubicBezTo>
                <a:cubicBezTo>
                  <a:pt x="60" y="162"/>
                  <a:pt x="60" y="163"/>
                  <a:pt x="60" y="163"/>
                </a:cubicBezTo>
                <a:close/>
                <a:moveTo>
                  <a:pt x="60" y="151"/>
                </a:moveTo>
                <a:cubicBezTo>
                  <a:pt x="60" y="150"/>
                  <a:pt x="60" y="150"/>
                  <a:pt x="60" y="150"/>
                </a:cubicBezTo>
                <a:cubicBezTo>
                  <a:pt x="60" y="150"/>
                  <a:pt x="60" y="150"/>
                  <a:pt x="59" y="150"/>
                </a:cubicBezTo>
                <a:cubicBezTo>
                  <a:pt x="60" y="150"/>
                  <a:pt x="60" y="151"/>
                  <a:pt x="60" y="151"/>
                </a:cubicBezTo>
                <a:cubicBezTo>
                  <a:pt x="60" y="151"/>
                  <a:pt x="60" y="151"/>
                  <a:pt x="60" y="151"/>
                </a:cubicBezTo>
                <a:close/>
                <a:moveTo>
                  <a:pt x="61" y="135"/>
                </a:moveTo>
                <a:cubicBezTo>
                  <a:pt x="61" y="135"/>
                  <a:pt x="61" y="134"/>
                  <a:pt x="61" y="134"/>
                </a:cubicBezTo>
                <a:cubicBezTo>
                  <a:pt x="61" y="134"/>
                  <a:pt x="61" y="134"/>
                  <a:pt x="61" y="134"/>
                </a:cubicBezTo>
                <a:cubicBezTo>
                  <a:pt x="61" y="134"/>
                  <a:pt x="61" y="134"/>
                  <a:pt x="61" y="135"/>
                </a:cubicBezTo>
                <a:close/>
                <a:moveTo>
                  <a:pt x="61" y="129"/>
                </a:moveTo>
                <a:cubicBezTo>
                  <a:pt x="61" y="129"/>
                  <a:pt x="61" y="129"/>
                  <a:pt x="61" y="129"/>
                </a:cubicBezTo>
                <a:cubicBezTo>
                  <a:pt x="61" y="129"/>
                  <a:pt x="61" y="129"/>
                  <a:pt x="61" y="129"/>
                </a:cubicBezTo>
                <a:cubicBezTo>
                  <a:pt x="61" y="129"/>
                  <a:pt x="61" y="129"/>
                  <a:pt x="61" y="129"/>
                </a:cubicBezTo>
                <a:cubicBezTo>
                  <a:pt x="61" y="129"/>
                  <a:pt x="61" y="129"/>
                  <a:pt x="61" y="129"/>
                </a:cubicBezTo>
                <a:close/>
                <a:moveTo>
                  <a:pt x="62" y="128"/>
                </a:moveTo>
                <a:cubicBezTo>
                  <a:pt x="61" y="127"/>
                  <a:pt x="61" y="127"/>
                  <a:pt x="60" y="126"/>
                </a:cubicBezTo>
                <a:cubicBezTo>
                  <a:pt x="60" y="127"/>
                  <a:pt x="60" y="127"/>
                  <a:pt x="60" y="127"/>
                </a:cubicBezTo>
                <a:cubicBezTo>
                  <a:pt x="60" y="128"/>
                  <a:pt x="61" y="128"/>
                  <a:pt x="61" y="128"/>
                </a:cubicBezTo>
                <a:cubicBezTo>
                  <a:pt x="61" y="128"/>
                  <a:pt x="62" y="128"/>
                  <a:pt x="62" y="128"/>
                </a:cubicBezTo>
                <a:close/>
                <a:moveTo>
                  <a:pt x="60" y="148"/>
                </a:moveTo>
                <a:cubicBezTo>
                  <a:pt x="60" y="148"/>
                  <a:pt x="60" y="148"/>
                  <a:pt x="60" y="148"/>
                </a:cubicBezTo>
                <a:cubicBezTo>
                  <a:pt x="60" y="148"/>
                  <a:pt x="61" y="148"/>
                  <a:pt x="61" y="147"/>
                </a:cubicBezTo>
                <a:cubicBezTo>
                  <a:pt x="61" y="147"/>
                  <a:pt x="60" y="147"/>
                  <a:pt x="60" y="147"/>
                </a:cubicBezTo>
                <a:cubicBezTo>
                  <a:pt x="60" y="147"/>
                  <a:pt x="60" y="147"/>
                  <a:pt x="60" y="148"/>
                </a:cubicBezTo>
                <a:close/>
                <a:moveTo>
                  <a:pt x="60" y="115"/>
                </a:moveTo>
                <a:cubicBezTo>
                  <a:pt x="60" y="115"/>
                  <a:pt x="60" y="115"/>
                  <a:pt x="60" y="115"/>
                </a:cubicBezTo>
                <a:cubicBezTo>
                  <a:pt x="60" y="115"/>
                  <a:pt x="59" y="115"/>
                  <a:pt x="59" y="115"/>
                </a:cubicBezTo>
                <a:cubicBezTo>
                  <a:pt x="60" y="115"/>
                  <a:pt x="60" y="115"/>
                  <a:pt x="60" y="115"/>
                </a:cubicBezTo>
                <a:cubicBezTo>
                  <a:pt x="60" y="115"/>
                  <a:pt x="60" y="115"/>
                  <a:pt x="60" y="115"/>
                </a:cubicBezTo>
                <a:close/>
                <a:moveTo>
                  <a:pt x="59" y="136"/>
                </a:moveTo>
                <a:cubicBezTo>
                  <a:pt x="59" y="136"/>
                  <a:pt x="59" y="136"/>
                  <a:pt x="59" y="136"/>
                </a:cubicBezTo>
                <a:cubicBezTo>
                  <a:pt x="59" y="136"/>
                  <a:pt x="59" y="137"/>
                  <a:pt x="59" y="137"/>
                </a:cubicBezTo>
                <a:cubicBezTo>
                  <a:pt x="59" y="137"/>
                  <a:pt x="59" y="136"/>
                  <a:pt x="60" y="136"/>
                </a:cubicBezTo>
                <a:cubicBezTo>
                  <a:pt x="59" y="136"/>
                  <a:pt x="59" y="136"/>
                  <a:pt x="59" y="136"/>
                </a:cubicBezTo>
                <a:close/>
                <a:moveTo>
                  <a:pt x="59" y="143"/>
                </a:moveTo>
                <a:cubicBezTo>
                  <a:pt x="59" y="142"/>
                  <a:pt x="59" y="142"/>
                  <a:pt x="59" y="142"/>
                </a:cubicBezTo>
                <a:cubicBezTo>
                  <a:pt x="59" y="142"/>
                  <a:pt x="59" y="142"/>
                  <a:pt x="59" y="142"/>
                </a:cubicBezTo>
                <a:cubicBezTo>
                  <a:pt x="59" y="142"/>
                  <a:pt x="59" y="143"/>
                  <a:pt x="59" y="143"/>
                </a:cubicBezTo>
                <a:cubicBezTo>
                  <a:pt x="59" y="143"/>
                  <a:pt x="59" y="143"/>
                  <a:pt x="59" y="143"/>
                </a:cubicBezTo>
                <a:close/>
                <a:moveTo>
                  <a:pt x="59" y="158"/>
                </a:moveTo>
                <a:cubicBezTo>
                  <a:pt x="59" y="158"/>
                  <a:pt x="59" y="158"/>
                  <a:pt x="59" y="158"/>
                </a:cubicBezTo>
                <a:cubicBezTo>
                  <a:pt x="59" y="158"/>
                  <a:pt x="59" y="158"/>
                  <a:pt x="59" y="158"/>
                </a:cubicBezTo>
                <a:cubicBezTo>
                  <a:pt x="59" y="158"/>
                  <a:pt x="59" y="158"/>
                  <a:pt x="59" y="158"/>
                </a:cubicBezTo>
                <a:cubicBezTo>
                  <a:pt x="59" y="158"/>
                  <a:pt x="59" y="158"/>
                  <a:pt x="59" y="158"/>
                </a:cubicBezTo>
                <a:close/>
                <a:moveTo>
                  <a:pt x="59" y="129"/>
                </a:moveTo>
                <a:cubicBezTo>
                  <a:pt x="59" y="129"/>
                  <a:pt x="59" y="129"/>
                  <a:pt x="59" y="129"/>
                </a:cubicBezTo>
                <a:cubicBezTo>
                  <a:pt x="59" y="129"/>
                  <a:pt x="59" y="129"/>
                  <a:pt x="59" y="129"/>
                </a:cubicBezTo>
                <a:cubicBezTo>
                  <a:pt x="59" y="129"/>
                  <a:pt x="59" y="129"/>
                  <a:pt x="59" y="129"/>
                </a:cubicBezTo>
                <a:cubicBezTo>
                  <a:pt x="59" y="129"/>
                  <a:pt x="59" y="129"/>
                  <a:pt x="59" y="129"/>
                </a:cubicBezTo>
                <a:close/>
                <a:moveTo>
                  <a:pt x="59" y="128"/>
                </a:moveTo>
                <a:cubicBezTo>
                  <a:pt x="59" y="128"/>
                  <a:pt x="59" y="128"/>
                  <a:pt x="59" y="128"/>
                </a:cubicBezTo>
                <a:cubicBezTo>
                  <a:pt x="59" y="128"/>
                  <a:pt x="59" y="128"/>
                  <a:pt x="59" y="128"/>
                </a:cubicBezTo>
                <a:cubicBezTo>
                  <a:pt x="59" y="128"/>
                  <a:pt x="59" y="128"/>
                  <a:pt x="59" y="128"/>
                </a:cubicBezTo>
                <a:cubicBezTo>
                  <a:pt x="59" y="128"/>
                  <a:pt x="59" y="128"/>
                  <a:pt x="59" y="128"/>
                </a:cubicBezTo>
                <a:close/>
                <a:moveTo>
                  <a:pt x="58" y="164"/>
                </a:moveTo>
                <a:cubicBezTo>
                  <a:pt x="58" y="164"/>
                  <a:pt x="57" y="164"/>
                  <a:pt x="58" y="165"/>
                </a:cubicBezTo>
                <a:cubicBezTo>
                  <a:pt x="58" y="165"/>
                  <a:pt x="58" y="165"/>
                  <a:pt x="59" y="165"/>
                </a:cubicBezTo>
                <a:cubicBezTo>
                  <a:pt x="59" y="165"/>
                  <a:pt x="59" y="165"/>
                  <a:pt x="60" y="164"/>
                </a:cubicBezTo>
                <a:cubicBezTo>
                  <a:pt x="59" y="164"/>
                  <a:pt x="59" y="164"/>
                  <a:pt x="59" y="164"/>
                </a:cubicBezTo>
                <a:cubicBezTo>
                  <a:pt x="59" y="163"/>
                  <a:pt x="59" y="163"/>
                  <a:pt x="58" y="164"/>
                </a:cubicBezTo>
                <a:close/>
                <a:moveTo>
                  <a:pt x="59" y="166"/>
                </a:moveTo>
                <a:cubicBezTo>
                  <a:pt x="59" y="166"/>
                  <a:pt x="59" y="166"/>
                  <a:pt x="58" y="166"/>
                </a:cubicBezTo>
                <a:cubicBezTo>
                  <a:pt x="58" y="166"/>
                  <a:pt x="58" y="166"/>
                  <a:pt x="58" y="166"/>
                </a:cubicBezTo>
                <a:cubicBezTo>
                  <a:pt x="58" y="166"/>
                  <a:pt x="58" y="166"/>
                  <a:pt x="58" y="166"/>
                </a:cubicBezTo>
                <a:cubicBezTo>
                  <a:pt x="58" y="166"/>
                  <a:pt x="59" y="166"/>
                  <a:pt x="59" y="166"/>
                </a:cubicBezTo>
                <a:cubicBezTo>
                  <a:pt x="59" y="166"/>
                  <a:pt x="59" y="166"/>
                  <a:pt x="59" y="166"/>
                </a:cubicBezTo>
                <a:cubicBezTo>
                  <a:pt x="59" y="166"/>
                  <a:pt x="60" y="166"/>
                  <a:pt x="60" y="166"/>
                </a:cubicBezTo>
                <a:cubicBezTo>
                  <a:pt x="60" y="166"/>
                  <a:pt x="59" y="166"/>
                  <a:pt x="59" y="166"/>
                </a:cubicBezTo>
                <a:close/>
                <a:moveTo>
                  <a:pt x="58" y="162"/>
                </a:moveTo>
                <a:cubicBezTo>
                  <a:pt x="58" y="162"/>
                  <a:pt x="58" y="162"/>
                  <a:pt x="58" y="162"/>
                </a:cubicBezTo>
                <a:cubicBezTo>
                  <a:pt x="58" y="162"/>
                  <a:pt x="58" y="162"/>
                  <a:pt x="58" y="162"/>
                </a:cubicBezTo>
                <a:cubicBezTo>
                  <a:pt x="58" y="162"/>
                  <a:pt x="58" y="162"/>
                  <a:pt x="58" y="162"/>
                </a:cubicBezTo>
                <a:cubicBezTo>
                  <a:pt x="58" y="162"/>
                  <a:pt x="58" y="162"/>
                  <a:pt x="58" y="162"/>
                </a:cubicBezTo>
                <a:close/>
                <a:moveTo>
                  <a:pt x="58" y="151"/>
                </a:moveTo>
                <a:cubicBezTo>
                  <a:pt x="58" y="151"/>
                  <a:pt x="58" y="151"/>
                  <a:pt x="58" y="151"/>
                </a:cubicBezTo>
                <a:cubicBezTo>
                  <a:pt x="58" y="151"/>
                  <a:pt x="58" y="151"/>
                  <a:pt x="58" y="151"/>
                </a:cubicBezTo>
                <a:cubicBezTo>
                  <a:pt x="58" y="151"/>
                  <a:pt x="58" y="151"/>
                  <a:pt x="58" y="151"/>
                </a:cubicBezTo>
                <a:cubicBezTo>
                  <a:pt x="58" y="151"/>
                  <a:pt x="58" y="151"/>
                  <a:pt x="58" y="151"/>
                </a:cubicBezTo>
                <a:close/>
                <a:moveTo>
                  <a:pt x="59" y="178"/>
                </a:moveTo>
                <a:cubicBezTo>
                  <a:pt x="59" y="178"/>
                  <a:pt x="59" y="178"/>
                  <a:pt x="60" y="178"/>
                </a:cubicBezTo>
                <a:cubicBezTo>
                  <a:pt x="60" y="178"/>
                  <a:pt x="60" y="178"/>
                  <a:pt x="61" y="178"/>
                </a:cubicBezTo>
                <a:cubicBezTo>
                  <a:pt x="61" y="178"/>
                  <a:pt x="61" y="179"/>
                  <a:pt x="61" y="179"/>
                </a:cubicBezTo>
                <a:cubicBezTo>
                  <a:pt x="61" y="179"/>
                  <a:pt x="61" y="179"/>
                  <a:pt x="62" y="179"/>
                </a:cubicBezTo>
                <a:cubicBezTo>
                  <a:pt x="62" y="178"/>
                  <a:pt x="62" y="178"/>
                  <a:pt x="62" y="178"/>
                </a:cubicBezTo>
                <a:cubicBezTo>
                  <a:pt x="61" y="178"/>
                  <a:pt x="61" y="177"/>
                  <a:pt x="60" y="177"/>
                </a:cubicBezTo>
                <a:cubicBezTo>
                  <a:pt x="60" y="176"/>
                  <a:pt x="60" y="177"/>
                  <a:pt x="60" y="177"/>
                </a:cubicBezTo>
                <a:cubicBezTo>
                  <a:pt x="60" y="177"/>
                  <a:pt x="59" y="178"/>
                  <a:pt x="59" y="178"/>
                </a:cubicBezTo>
                <a:close/>
                <a:moveTo>
                  <a:pt x="60" y="181"/>
                </a:moveTo>
                <a:cubicBezTo>
                  <a:pt x="60" y="181"/>
                  <a:pt x="61" y="182"/>
                  <a:pt x="62" y="182"/>
                </a:cubicBezTo>
                <a:cubicBezTo>
                  <a:pt x="62" y="182"/>
                  <a:pt x="62" y="181"/>
                  <a:pt x="62" y="181"/>
                </a:cubicBezTo>
                <a:cubicBezTo>
                  <a:pt x="61" y="181"/>
                  <a:pt x="61" y="180"/>
                  <a:pt x="60" y="180"/>
                </a:cubicBezTo>
                <a:cubicBezTo>
                  <a:pt x="60" y="180"/>
                  <a:pt x="60" y="180"/>
                  <a:pt x="60" y="181"/>
                </a:cubicBezTo>
                <a:close/>
                <a:moveTo>
                  <a:pt x="60" y="183"/>
                </a:moveTo>
                <a:cubicBezTo>
                  <a:pt x="60" y="183"/>
                  <a:pt x="61" y="183"/>
                  <a:pt x="61" y="183"/>
                </a:cubicBezTo>
                <a:cubicBezTo>
                  <a:pt x="61" y="183"/>
                  <a:pt x="61" y="183"/>
                  <a:pt x="61" y="183"/>
                </a:cubicBezTo>
                <a:cubicBezTo>
                  <a:pt x="61" y="182"/>
                  <a:pt x="61" y="182"/>
                  <a:pt x="61" y="182"/>
                </a:cubicBezTo>
                <a:cubicBezTo>
                  <a:pt x="61" y="182"/>
                  <a:pt x="60" y="182"/>
                  <a:pt x="60" y="183"/>
                </a:cubicBezTo>
                <a:close/>
                <a:moveTo>
                  <a:pt x="63" y="180"/>
                </a:moveTo>
                <a:cubicBezTo>
                  <a:pt x="62" y="180"/>
                  <a:pt x="62" y="180"/>
                  <a:pt x="62" y="180"/>
                </a:cubicBezTo>
                <a:cubicBezTo>
                  <a:pt x="62" y="180"/>
                  <a:pt x="62" y="180"/>
                  <a:pt x="62" y="180"/>
                </a:cubicBezTo>
                <a:cubicBezTo>
                  <a:pt x="62" y="180"/>
                  <a:pt x="62" y="181"/>
                  <a:pt x="62" y="181"/>
                </a:cubicBezTo>
                <a:cubicBezTo>
                  <a:pt x="62" y="181"/>
                  <a:pt x="63" y="180"/>
                  <a:pt x="63" y="180"/>
                </a:cubicBezTo>
                <a:close/>
                <a:moveTo>
                  <a:pt x="63" y="167"/>
                </a:moveTo>
                <a:cubicBezTo>
                  <a:pt x="63" y="167"/>
                  <a:pt x="64" y="167"/>
                  <a:pt x="64" y="166"/>
                </a:cubicBezTo>
                <a:cubicBezTo>
                  <a:pt x="64" y="166"/>
                  <a:pt x="64" y="166"/>
                  <a:pt x="65" y="166"/>
                </a:cubicBezTo>
                <a:cubicBezTo>
                  <a:pt x="65" y="166"/>
                  <a:pt x="65" y="167"/>
                  <a:pt x="65" y="167"/>
                </a:cubicBezTo>
                <a:cubicBezTo>
                  <a:pt x="65" y="167"/>
                  <a:pt x="66" y="167"/>
                  <a:pt x="66" y="167"/>
                </a:cubicBezTo>
                <a:cubicBezTo>
                  <a:pt x="66" y="167"/>
                  <a:pt x="66" y="167"/>
                  <a:pt x="67" y="167"/>
                </a:cubicBezTo>
                <a:cubicBezTo>
                  <a:pt x="67" y="167"/>
                  <a:pt x="67" y="166"/>
                  <a:pt x="67" y="166"/>
                </a:cubicBezTo>
                <a:cubicBezTo>
                  <a:pt x="66" y="166"/>
                  <a:pt x="67" y="165"/>
                  <a:pt x="67" y="165"/>
                </a:cubicBezTo>
                <a:cubicBezTo>
                  <a:pt x="66" y="165"/>
                  <a:pt x="65" y="165"/>
                  <a:pt x="65" y="165"/>
                </a:cubicBezTo>
                <a:cubicBezTo>
                  <a:pt x="64" y="163"/>
                  <a:pt x="64" y="165"/>
                  <a:pt x="64" y="165"/>
                </a:cubicBezTo>
                <a:cubicBezTo>
                  <a:pt x="64" y="164"/>
                  <a:pt x="63" y="164"/>
                  <a:pt x="63" y="164"/>
                </a:cubicBezTo>
                <a:cubicBezTo>
                  <a:pt x="63" y="164"/>
                  <a:pt x="63" y="165"/>
                  <a:pt x="63" y="165"/>
                </a:cubicBezTo>
                <a:cubicBezTo>
                  <a:pt x="63" y="165"/>
                  <a:pt x="63" y="166"/>
                  <a:pt x="63" y="166"/>
                </a:cubicBezTo>
                <a:cubicBezTo>
                  <a:pt x="62" y="166"/>
                  <a:pt x="62" y="166"/>
                  <a:pt x="62" y="167"/>
                </a:cubicBezTo>
                <a:cubicBezTo>
                  <a:pt x="62" y="167"/>
                  <a:pt x="63" y="167"/>
                  <a:pt x="63" y="167"/>
                </a:cubicBezTo>
                <a:close/>
                <a:moveTo>
                  <a:pt x="64" y="179"/>
                </a:moveTo>
                <a:cubicBezTo>
                  <a:pt x="64" y="180"/>
                  <a:pt x="65" y="180"/>
                  <a:pt x="65" y="180"/>
                </a:cubicBezTo>
                <a:cubicBezTo>
                  <a:pt x="65" y="180"/>
                  <a:pt x="65" y="180"/>
                  <a:pt x="65" y="180"/>
                </a:cubicBezTo>
                <a:cubicBezTo>
                  <a:pt x="65" y="180"/>
                  <a:pt x="65" y="179"/>
                  <a:pt x="65" y="179"/>
                </a:cubicBezTo>
                <a:cubicBezTo>
                  <a:pt x="64" y="179"/>
                  <a:pt x="64" y="179"/>
                  <a:pt x="64" y="179"/>
                </a:cubicBezTo>
                <a:close/>
                <a:moveTo>
                  <a:pt x="64" y="172"/>
                </a:moveTo>
                <a:cubicBezTo>
                  <a:pt x="64" y="172"/>
                  <a:pt x="64" y="171"/>
                  <a:pt x="64" y="171"/>
                </a:cubicBezTo>
                <a:cubicBezTo>
                  <a:pt x="64" y="172"/>
                  <a:pt x="64" y="172"/>
                  <a:pt x="64" y="172"/>
                </a:cubicBezTo>
                <a:cubicBezTo>
                  <a:pt x="64" y="172"/>
                  <a:pt x="64" y="172"/>
                  <a:pt x="64" y="172"/>
                </a:cubicBezTo>
                <a:cubicBezTo>
                  <a:pt x="64" y="172"/>
                  <a:pt x="64" y="172"/>
                  <a:pt x="64" y="172"/>
                </a:cubicBezTo>
                <a:close/>
                <a:moveTo>
                  <a:pt x="63" y="182"/>
                </a:moveTo>
                <a:cubicBezTo>
                  <a:pt x="63" y="182"/>
                  <a:pt x="64" y="182"/>
                  <a:pt x="64" y="182"/>
                </a:cubicBezTo>
                <a:cubicBezTo>
                  <a:pt x="64" y="182"/>
                  <a:pt x="64" y="183"/>
                  <a:pt x="65" y="183"/>
                </a:cubicBezTo>
                <a:cubicBezTo>
                  <a:pt x="65" y="183"/>
                  <a:pt x="65" y="183"/>
                  <a:pt x="65" y="183"/>
                </a:cubicBezTo>
                <a:cubicBezTo>
                  <a:pt x="65" y="182"/>
                  <a:pt x="65" y="182"/>
                  <a:pt x="65" y="182"/>
                </a:cubicBezTo>
                <a:cubicBezTo>
                  <a:pt x="65" y="182"/>
                  <a:pt x="65" y="182"/>
                  <a:pt x="65" y="181"/>
                </a:cubicBezTo>
                <a:cubicBezTo>
                  <a:pt x="64" y="181"/>
                  <a:pt x="64" y="181"/>
                  <a:pt x="64" y="181"/>
                </a:cubicBezTo>
                <a:cubicBezTo>
                  <a:pt x="64" y="181"/>
                  <a:pt x="64" y="181"/>
                  <a:pt x="64" y="181"/>
                </a:cubicBezTo>
                <a:cubicBezTo>
                  <a:pt x="64" y="181"/>
                  <a:pt x="63" y="181"/>
                  <a:pt x="63" y="182"/>
                </a:cubicBezTo>
                <a:close/>
                <a:moveTo>
                  <a:pt x="66" y="170"/>
                </a:moveTo>
                <a:cubicBezTo>
                  <a:pt x="67" y="170"/>
                  <a:pt x="67" y="169"/>
                  <a:pt x="67" y="169"/>
                </a:cubicBezTo>
                <a:cubicBezTo>
                  <a:pt x="67" y="169"/>
                  <a:pt x="67" y="168"/>
                  <a:pt x="67" y="168"/>
                </a:cubicBezTo>
                <a:cubicBezTo>
                  <a:pt x="67" y="168"/>
                  <a:pt x="67" y="168"/>
                  <a:pt x="67" y="168"/>
                </a:cubicBezTo>
                <a:cubicBezTo>
                  <a:pt x="67" y="169"/>
                  <a:pt x="66" y="169"/>
                  <a:pt x="66" y="169"/>
                </a:cubicBezTo>
                <a:cubicBezTo>
                  <a:pt x="66" y="169"/>
                  <a:pt x="66" y="170"/>
                  <a:pt x="65" y="170"/>
                </a:cubicBezTo>
                <a:cubicBezTo>
                  <a:pt x="66" y="170"/>
                  <a:pt x="66" y="170"/>
                  <a:pt x="66" y="170"/>
                </a:cubicBezTo>
                <a:close/>
                <a:moveTo>
                  <a:pt x="68" y="142"/>
                </a:moveTo>
                <a:cubicBezTo>
                  <a:pt x="68" y="142"/>
                  <a:pt x="67" y="142"/>
                  <a:pt x="67" y="142"/>
                </a:cubicBezTo>
                <a:cubicBezTo>
                  <a:pt x="67" y="142"/>
                  <a:pt x="67" y="142"/>
                  <a:pt x="67" y="142"/>
                </a:cubicBezTo>
                <a:cubicBezTo>
                  <a:pt x="67" y="142"/>
                  <a:pt x="67" y="142"/>
                  <a:pt x="67" y="142"/>
                </a:cubicBezTo>
                <a:cubicBezTo>
                  <a:pt x="68" y="142"/>
                  <a:pt x="68" y="142"/>
                  <a:pt x="68" y="142"/>
                </a:cubicBezTo>
                <a:close/>
                <a:moveTo>
                  <a:pt x="68" y="137"/>
                </a:moveTo>
                <a:cubicBezTo>
                  <a:pt x="68" y="137"/>
                  <a:pt x="68" y="137"/>
                  <a:pt x="68" y="137"/>
                </a:cubicBezTo>
                <a:cubicBezTo>
                  <a:pt x="68" y="137"/>
                  <a:pt x="68" y="137"/>
                  <a:pt x="68" y="137"/>
                </a:cubicBezTo>
                <a:cubicBezTo>
                  <a:pt x="68" y="137"/>
                  <a:pt x="68" y="137"/>
                  <a:pt x="68" y="137"/>
                </a:cubicBezTo>
                <a:cubicBezTo>
                  <a:pt x="68" y="137"/>
                  <a:pt x="68" y="137"/>
                  <a:pt x="68" y="137"/>
                </a:cubicBezTo>
                <a:close/>
                <a:moveTo>
                  <a:pt x="68" y="168"/>
                </a:moveTo>
                <a:cubicBezTo>
                  <a:pt x="68" y="168"/>
                  <a:pt x="68" y="168"/>
                  <a:pt x="68" y="168"/>
                </a:cubicBezTo>
                <a:cubicBezTo>
                  <a:pt x="68" y="168"/>
                  <a:pt x="68" y="168"/>
                  <a:pt x="68" y="168"/>
                </a:cubicBezTo>
                <a:cubicBezTo>
                  <a:pt x="68" y="168"/>
                  <a:pt x="68" y="168"/>
                  <a:pt x="68" y="168"/>
                </a:cubicBezTo>
                <a:close/>
                <a:moveTo>
                  <a:pt x="65" y="39"/>
                </a:moveTo>
                <a:cubicBezTo>
                  <a:pt x="65" y="39"/>
                  <a:pt x="66" y="39"/>
                  <a:pt x="66" y="38"/>
                </a:cubicBezTo>
                <a:cubicBezTo>
                  <a:pt x="66" y="38"/>
                  <a:pt x="66" y="38"/>
                  <a:pt x="66" y="38"/>
                </a:cubicBezTo>
                <a:cubicBezTo>
                  <a:pt x="66" y="38"/>
                  <a:pt x="65" y="38"/>
                  <a:pt x="65" y="38"/>
                </a:cubicBezTo>
                <a:cubicBezTo>
                  <a:pt x="65" y="38"/>
                  <a:pt x="65" y="39"/>
                  <a:pt x="65" y="39"/>
                </a:cubicBezTo>
                <a:close/>
                <a:moveTo>
                  <a:pt x="64" y="41"/>
                </a:moveTo>
                <a:cubicBezTo>
                  <a:pt x="64" y="41"/>
                  <a:pt x="64" y="41"/>
                  <a:pt x="64" y="41"/>
                </a:cubicBezTo>
                <a:cubicBezTo>
                  <a:pt x="64" y="41"/>
                  <a:pt x="65" y="41"/>
                  <a:pt x="65" y="41"/>
                </a:cubicBezTo>
                <a:cubicBezTo>
                  <a:pt x="65" y="41"/>
                  <a:pt x="64" y="41"/>
                  <a:pt x="64" y="41"/>
                </a:cubicBezTo>
                <a:cubicBezTo>
                  <a:pt x="64" y="41"/>
                  <a:pt x="64" y="41"/>
                  <a:pt x="64" y="41"/>
                </a:cubicBezTo>
                <a:close/>
                <a:moveTo>
                  <a:pt x="64" y="49"/>
                </a:moveTo>
                <a:cubicBezTo>
                  <a:pt x="64" y="49"/>
                  <a:pt x="64" y="49"/>
                  <a:pt x="65" y="49"/>
                </a:cubicBezTo>
                <a:cubicBezTo>
                  <a:pt x="65" y="49"/>
                  <a:pt x="65" y="49"/>
                  <a:pt x="65" y="49"/>
                </a:cubicBezTo>
                <a:cubicBezTo>
                  <a:pt x="65" y="48"/>
                  <a:pt x="64" y="49"/>
                  <a:pt x="64" y="49"/>
                </a:cubicBezTo>
                <a:cubicBezTo>
                  <a:pt x="64" y="49"/>
                  <a:pt x="64" y="49"/>
                  <a:pt x="64" y="49"/>
                </a:cubicBezTo>
                <a:close/>
                <a:moveTo>
                  <a:pt x="64" y="55"/>
                </a:moveTo>
                <a:cubicBezTo>
                  <a:pt x="64" y="55"/>
                  <a:pt x="64" y="55"/>
                  <a:pt x="64" y="55"/>
                </a:cubicBezTo>
                <a:cubicBezTo>
                  <a:pt x="64" y="55"/>
                  <a:pt x="64" y="55"/>
                  <a:pt x="64" y="55"/>
                </a:cubicBezTo>
                <a:cubicBezTo>
                  <a:pt x="64" y="55"/>
                  <a:pt x="64" y="55"/>
                  <a:pt x="64" y="55"/>
                </a:cubicBezTo>
                <a:cubicBezTo>
                  <a:pt x="64" y="55"/>
                  <a:pt x="64" y="55"/>
                  <a:pt x="64" y="55"/>
                </a:cubicBezTo>
                <a:close/>
                <a:moveTo>
                  <a:pt x="63" y="84"/>
                </a:moveTo>
                <a:cubicBezTo>
                  <a:pt x="63" y="84"/>
                  <a:pt x="63" y="84"/>
                  <a:pt x="63" y="84"/>
                </a:cubicBezTo>
                <a:cubicBezTo>
                  <a:pt x="63" y="84"/>
                  <a:pt x="63" y="84"/>
                  <a:pt x="63" y="84"/>
                </a:cubicBezTo>
                <a:cubicBezTo>
                  <a:pt x="64" y="84"/>
                  <a:pt x="64" y="84"/>
                  <a:pt x="64" y="83"/>
                </a:cubicBezTo>
                <a:cubicBezTo>
                  <a:pt x="64" y="83"/>
                  <a:pt x="64" y="83"/>
                  <a:pt x="64" y="83"/>
                </a:cubicBezTo>
                <a:cubicBezTo>
                  <a:pt x="64" y="83"/>
                  <a:pt x="63" y="83"/>
                  <a:pt x="63" y="84"/>
                </a:cubicBezTo>
                <a:close/>
                <a:moveTo>
                  <a:pt x="62" y="39"/>
                </a:moveTo>
                <a:cubicBezTo>
                  <a:pt x="62" y="39"/>
                  <a:pt x="63" y="39"/>
                  <a:pt x="63" y="39"/>
                </a:cubicBezTo>
                <a:cubicBezTo>
                  <a:pt x="63" y="39"/>
                  <a:pt x="63" y="39"/>
                  <a:pt x="63" y="38"/>
                </a:cubicBezTo>
                <a:cubicBezTo>
                  <a:pt x="63" y="38"/>
                  <a:pt x="63" y="38"/>
                  <a:pt x="63" y="38"/>
                </a:cubicBezTo>
                <a:cubicBezTo>
                  <a:pt x="63" y="38"/>
                  <a:pt x="62" y="39"/>
                  <a:pt x="62" y="39"/>
                </a:cubicBezTo>
                <a:close/>
                <a:moveTo>
                  <a:pt x="62" y="111"/>
                </a:moveTo>
                <a:cubicBezTo>
                  <a:pt x="62" y="111"/>
                  <a:pt x="62" y="111"/>
                  <a:pt x="62" y="111"/>
                </a:cubicBezTo>
                <a:cubicBezTo>
                  <a:pt x="62" y="111"/>
                  <a:pt x="62" y="111"/>
                  <a:pt x="62" y="111"/>
                </a:cubicBezTo>
                <a:cubicBezTo>
                  <a:pt x="62" y="111"/>
                  <a:pt x="62" y="110"/>
                  <a:pt x="62" y="110"/>
                </a:cubicBezTo>
                <a:cubicBezTo>
                  <a:pt x="62" y="110"/>
                  <a:pt x="62" y="110"/>
                  <a:pt x="62" y="111"/>
                </a:cubicBezTo>
                <a:close/>
                <a:moveTo>
                  <a:pt x="62" y="115"/>
                </a:moveTo>
                <a:cubicBezTo>
                  <a:pt x="62" y="115"/>
                  <a:pt x="62" y="115"/>
                  <a:pt x="62" y="115"/>
                </a:cubicBezTo>
                <a:cubicBezTo>
                  <a:pt x="62" y="115"/>
                  <a:pt x="62" y="115"/>
                  <a:pt x="62" y="115"/>
                </a:cubicBezTo>
                <a:cubicBezTo>
                  <a:pt x="62" y="115"/>
                  <a:pt x="62" y="115"/>
                  <a:pt x="62" y="115"/>
                </a:cubicBezTo>
                <a:cubicBezTo>
                  <a:pt x="62" y="115"/>
                  <a:pt x="62" y="114"/>
                  <a:pt x="62" y="114"/>
                </a:cubicBezTo>
                <a:cubicBezTo>
                  <a:pt x="62" y="114"/>
                  <a:pt x="62" y="115"/>
                  <a:pt x="62" y="115"/>
                </a:cubicBezTo>
                <a:close/>
                <a:moveTo>
                  <a:pt x="61" y="103"/>
                </a:moveTo>
                <a:cubicBezTo>
                  <a:pt x="61" y="103"/>
                  <a:pt x="61" y="104"/>
                  <a:pt x="61" y="104"/>
                </a:cubicBezTo>
                <a:cubicBezTo>
                  <a:pt x="62" y="103"/>
                  <a:pt x="62" y="103"/>
                  <a:pt x="62" y="103"/>
                </a:cubicBezTo>
                <a:cubicBezTo>
                  <a:pt x="62" y="103"/>
                  <a:pt x="61" y="103"/>
                  <a:pt x="61" y="103"/>
                </a:cubicBezTo>
                <a:cubicBezTo>
                  <a:pt x="61" y="103"/>
                  <a:pt x="61" y="103"/>
                  <a:pt x="61" y="103"/>
                </a:cubicBezTo>
                <a:close/>
                <a:moveTo>
                  <a:pt x="60" y="83"/>
                </a:moveTo>
                <a:cubicBezTo>
                  <a:pt x="60" y="83"/>
                  <a:pt x="60" y="83"/>
                  <a:pt x="60" y="83"/>
                </a:cubicBezTo>
                <a:cubicBezTo>
                  <a:pt x="60" y="83"/>
                  <a:pt x="60" y="83"/>
                  <a:pt x="61" y="83"/>
                </a:cubicBezTo>
                <a:cubicBezTo>
                  <a:pt x="60" y="83"/>
                  <a:pt x="60" y="83"/>
                  <a:pt x="60" y="83"/>
                </a:cubicBezTo>
                <a:cubicBezTo>
                  <a:pt x="60" y="83"/>
                  <a:pt x="60" y="83"/>
                  <a:pt x="60" y="83"/>
                </a:cubicBezTo>
                <a:close/>
                <a:moveTo>
                  <a:pt x="59" y="110"/>
                </a:moveTo>
                <a:cubicBezTo>
                  <a:pt x="60" y="110"/>
                  <a:pt x="60" y="110"/>
                  <a:pt x="60" y="110"/>
                </a:cubicBezTo>
                <a:cubicBezTo>
                  <a:pt x="60" y="110"/>
                  <a:pt x="60" y="110"/>
                  <a:pt x="60" y="110"/>
                </a:cubicBezTo>
                <a:cubicBezTo>
                  <a:pt x="60" y="110"/>
                  <a:pt x="60" y="110"/>
                  <a:pt x="60" y="109"/>
                </a:cubicBezTo>
                <a:cubicBezTo>
                  <a:pt x="59" y="110"/>
                  <a:pt x="59" y="110"/>
                  <a:pt x="59" y="110"/>
                </a:cubicBezTo>
                <a:close/>
                <a:moveTo>
                  <a:pt x="59" y="113"/>
                </a:moveTo>
                <a:cubicBezTo>
                  <a:pt x="60" y="113"/>
                  <a:pt x="60" y="113"/>
                  <a:pt x="60" y="113"/>
                </a:cubicBezTo>
                <a:cubicBezTo>
                  <a:pt x="60" y="114"/>
                  <a:pt x="60" y="113"/>
                  <a:pt x="61" y="113"/>
                </a:cubicBezTo>
                <a:cubicBezTo>
                  <a:pt x="60" y="113"/>
                  <a:pt x="60" y="113"/>
                  <a:pt x="60" y="113"/>
                </a:cubicBezTo>
                <a:cubicBezTo>
                  <a:pt x="60" y="113"/>
                  <a:pt x="59" y="113"/>
                  <a:pt x="59" y="113"/>
                </a:cubicBezTo>
                <a:close/>
                <a:moveTo>
                  <a:pt x="59" y="117"/>
                </a:moveTo>
                <a:cubicBezTo>
                  <a:pt x="59" y="117"/>
                  <a:pt x="59" y="117"/>
                  <a:pt x="59" y="117"/>
                </a:cubicBezTo>
                <a:cubicBezTo>
                  <a:pt x="59" y="117"/>
                  <a:pt x="59" y="117"/>
                  <a:pt x="59" y="117"/>
                </a:cubicBezTo>
                <a:cubicBezTo>
                  <a:pt x="59" y="117"/>
                  <a:pt x="59" y="118"/>
                  <a:pt x="59" y="118"/>
                </a:cubicBezTo>
                <a:cubicBezTo>
                  <a:pt x="59" y="118"/>
                  <a:pt x="59" y="117"/>
                  <a:pt x="59" y="117"/>
                </a:cubicBezTo>
                <a:close/>
                <a:moveTo>
                  <a:pt x="59" y="48"/>
                </a:moveTo>
                <a:cubicBezTo>
                  <a:pt x="59" y="48"/>
                  <a:pt x="59" y="48"/>
                  <a:pt x="59" y="48"/>
                </a:cubicBezTo>
                <a:cubicBezTo>
                  <a:pt x="59" y="48"/>
                  <a:pt x="59" y="48"/>
                  <a:pt x="59" y="48"/>
                </a:cubicBezTo>
                <a:cubicBezTo>
                  <a:pt x="59" y="48"/>
                  <a:pt x="59" y="48"/>
                  <a:pt x="59" y="48"/>
                </a:cubicBezTo>
                <a:cubicBezTo>
                  <a:pt x="59" y="48"/>
                  <a:pt x="59" y="48"/>
                  <a:pt x="59" y="48"/>
                </a:cubicBezTo>
                <a:close/>
                <a:moveTo>
                  <a:pt x="58" y="100"/>
                </a:moveTo>
                <a:cubicBezTo>
                  <a:pt x="58" y="100"/>
                  <a:pt x="58" y="100"/>
                  <a:pt x="58" y="100"/>
                </a:cubicBezTo>
                <a:cubicBezTo>
                  <a:pt x="58" y="100"/>
                  <a:pt x="58" y="100"/>
                  <a:pt x="58" y="100"/>
                </a:cubicBezTo>
                <a:cubicBezTo>
                  <a:pt x="58" y="100"/>
                  <a:pt x="58" y="100"/>
                  <a:pt x="58" y="100"/>
                </a:cubicBezTo>
                <a:cubicBezTo>
                  <a:pt x="58" y="100"/>
                  <a:pt x="58" y="100"/>
                  <a:pt x="58" y="100"/>
                </a:cubicBezTo>
                <a:close/>
                <a:moveTo>
                  <a:pt x="58" y="54"/>
                </a:moveTo>
                <a:cubicBezTo>
                  <a:pt x="58" y="55"/>
                  <a:pt x="58" y="55"/>
                  <a:pt x="58" y="55"/>
                </a:cubicBezTo>
                <a:cubicBezTo>
                  <a:pt x="58" y="55"/>
                  <a:pt x="58" y="55"/>
                  <a:pt x="58" y="55"/>
                </a:cubicBezTo>
                <a:cubicBezTo>
                  <a:pt x="58" y="55"/>
                  <a:pt x="58" y="55"/>
                  <a:pt x="58" y="55"/>
                </a:cubicBezTo>
                <a:cubicBezTo>
                  <a:pt x="58" y="54"/>
                  <a:pt x="58" y="54"/>
                  <a:pt x="58" y="54"/>
                </a:cubicBezTo>
                <a:cubicBezTo>
                  <a:pt x="58" y="54"/>
                  <a:pt x="58" y="54"/>
                  <a:pt x="58" y="54"/>
                </a:cubicBezTo>
                <a:cubicBezTo>
                  <a:pt x="58" y="54"/>
                  <a:pt x="57" y="54"/>
                  <a:pt x="58" y="54"/>
                </a:cubicBezTo>
                <a:close/>
                <a:moveTo>
                  <a:pt x="57" y="129"/>
                </a:moveTo>
                <a:cubicBezTo>
                  <a:pt x="57" y="130"/>
                  <a:pt x="58" y="130"/>
                  <a:pt x="58" y="130"/>
                </a:cubicBezTo>
                <a:cubicBezTo>
                  <a:pt x="58" y="130"/>
                  <a:pt x="58" y="130"/>
                  <a:pt x="58" y="130"/>
                </a:cubicBezTo>
                <a:cubicBezTo>
                  <a:pt x="58" y="131"/>
                  <a:pt x="58" y="130"/>
                  <a:pt x="58" y="130"/>
                </a:cubicBezTo>
                <a:cubicBezTo>
                  <a:pt x="58" y="130"/>
                  <a:pt x="58" y="130"/>
                  <a:pt x="59" y="130"/>
                </a:cubicBezTo>
                <a:cubicBezTo>
                  <a:pt x="58" y="130"/>
                  <a:pt x="58" y="129"/>
                  <a:pt x="57" y="129"/>
                </a:cubicBezTo>
                <a:cubicBezTo>
                  <a:pt x="57" y="129"/>
                  <a:pt x="57" y="129"/>
                  <a:pt x="57" y="129"/>
                </a:cubicBezTo>
                <a:close/>
                <a:moveTo>
                  <a:pt x="57" y="135"/>
                </a:moveTo>
                <a:cubicBezTo>
                  <a:pt x="57" y="135"/>
                  <a:pt x="57" y="135"/>
                  <a:pt x="57" y="135"/>
                </a:cubicBezTo>
                <a:cubicBezTo>
                  <a:pt x="57" y="135"/>
                  <a:pt x="57" y="136"/>
                  <a:pt x="57" y="136"/>
                </a:cubicBezTo>
                <a:cubicBezTo>
                  <a:pt x="58" y="136"/>
                  <a:pt x="58" y="135"/>
                  <a:pt x="58" y="135"/>
                </a:cubicBezTo>
                <a:cubicBezTo>
                  <a:pt x="58" y="135"/>
                  <a:pt x="58" y="134"/>
                  <a:pt x="57" y="134"/>
                </a:cubicBezTo>
                <a:cubicBezTo>
                  <a:pt x="57" y="134"/>
                  <a:pt x="57" y="134"/>
                  <a:pt x="57" y="134"/>
                </a:cubicBezTo>
                <a:cubicBezTo>
                  <a:pt x="57" y="134"/>
                  <a:pt x="57" y="135"/>
                  <a:pt x="57" y="135"/>
                </a:cubicBezTo>
                <a:close/>
                <a:moveTo>
                  <a:pt x="55" y="98"/>
                </a:moveTo>
                <a:cubicBezTo>
                  <a:pt x="56" y="98"/>
                  <a:pt x="56" y="99"/>
                  <a:pt x="56" y="99"/>
                </a:cubicBezTo>
                <a:cubicBezTo>
                  <a:pt x="56" y="99"/>
                  <a:pt x="56" y="98"/>
                  <a:pt x="57" y="98"/>
                </a:cubicBezTo>
                <a:cubicBezTo>
                  <a:pt x="57" y="98"/>
                  <a:pt x="57" y="98"/>
                  <a:pt x="57" y="98"/>
                </a:cubicBezTo>
                <a:cubicBezTo>
                  <a:pt x="56" y="98"/>
                  <a:pt x="56" y="98"/>
                  <a:pt x="56" y="98"/>
                </a:cubicBezTo>
                <a:cubicBezTo>
                  <a:pt x="56" y="98"/>
                  <a:pt x="56" y="98"/>
                  <a:pt x="55" y="98"/>
                </a:cubicBezTo>
                <a:close/>
                <a:moveTo>
                  <a:pt x="56" y="105"/>
                </a:moveTo>
                <a:cubicBezTo>
                  <a:pt x="56" y="105"/>
                  <a:pt x="56" y="105"/>
                  <a:pt x="56" y="105"/>
                </a:cubicBezTo>
                <a:cubicBezTo>
                  <a:pt x="56" y="105"/>
                  <a:pt x="56" y="105"/>
                  <a:pt x="56" y="105"/>
                </a:cubicBezTo>
                <a:cubicBezTo>
                  <a:pt x="56" y="105"/>
                  <a:pt x="56" y="105"/>
                  <a:pt x="56" y="105"/>
                </a:cubicBezTo>
                <a:cubicBezTo>
                  <a:pt x="56" y="105"/>
                  <a:pt x="56" y="105"/>
                  <a:pt x="56" y="105"/>
                </a:cubicBezTo>
                <a:close/>
                <a:moveTo>
                  <a:pt x="55" y="110"/>
                </a:moveTo>
                <a:cubicBezTo>
                  <a:pt x="56" y="110"/>
                  <a:pt x="56" y="110"/>
                  <a:pt x="56" y="110"/>
                </a:cubicBezTo>
                <a:cubicBezTo>
                  <a:pt x="56" y="110"/>
                  <a:pt x="56" y="110"/>
                  <a:pt x="56" y="110"/>
                </a:cubicBezTo>
                <a:cubicBezTo>
                  <a:pt x="56" y="110"/>
                  <a:pt x="56" y="110"/>
                  <a:pt x="55" y="110"/>
                </a:cubicBezTo>
                <a:close/>
                <a:moveTo>
                  <a:pt x="55" y="137"/>
                </a:moveTo>
                <a:cubicBezTo>
                  <a:pt x="55" y="138"/>
                  <a:pt x="56" y="138"/>
                  <a:pt x="57" y="138"/>
                </a:cubicBezTo>
                <a:cubicBezTo>
                  <a:pt x="57" y="138"/>
                  <a:pt x="57" y="138"/>
                  <a:pt x="57" y="138"/>
                </a:cubicBezTo>
                <a:cubicBezTo>
                  <a:pt x="57" y="137"/>
                  <a:pt x="57" y="137"/>
                  <a:pt x="57" y="137"/>
                </a:cubicBezTo>
                <a:cubicBezTo>
                  <a:pt x="56" y="137"/>
                  <a:pt x="56" y="137"/>
                  <a:pt x="56" y="136"/>
                </a:cubicBezTo>
                <a:cubicBezTo>
                  <a:pt x="56" y="136"/>
                  <a:pt x="55" y="136"/>
                  <a:pt x="55" y="137"/>
                </a:cubicBezTo>
                <a:cubicBezTo>
                  <a:pt x="55" y="137"/>
                  <a:pt x="55" y="137"/>
                  <a:pt x="55" y="137"/>
                </a:cubicBezTo>
                <a:close/>
                <a:moveTo>
                  <a:pt x="50" y="166"/>
                </a:moveTo>
                <a:cubicBezTo>
                  <a:pt x="50" y="166"/>
                  <a:pt x="51" y="166"/>
                  <a:pt x="51" y="166"/>
                </a:cubicBezTo>
                <a:cubicBezTo>
                  <a:pt x="51" y="165"/>
                  <a:pt x="50" y="165"/>
                  <a:pt x="50" y="165"/>
                </a:cubicBezTo>
                <a:cubicBezTo>
                  <a:pt x="50" y="165"/>
                  <a:pt x="50" y="165"/>
                  <a:pt x="50" y="166"/>
                </a:cubicBezTo>
                <a:cubicBezTo>
                  <a:pt x="50" y="166"/>
                  <a:pt x="50" y="166"/>
                  <a:pt x="50" y="166"/>
                </a:cubicBezTo>
                <a:cubicBezTo>
                  <a:pt x="50" y="166"/>
                  <a:pt x="50" y="166"/>
                  <a:pt x="50" y="166"/>
                </a:cubicBezTo>
                <a:close/>
                <a:moveTo>
                  <a:pt x="51" y="163"/>
                </a:moveTo>
                <a:cubicBezTo>
                  <a:pt x="52" y="163"/>
                  <a:pt x="52" y="163"/>
                  <a:pt x="52" y="163"/>
                </a:cubicBezTo>
                <a:cubicBezTo>
                  <a:pt x="52" y="163"/>
                  <a:pt x="52" y="162"/>
                  <a:pt x="52" y="162"/>
                </a:cubicBezTo>
                <a:cubicBezTo>
                  <a:pt x="52" y="162"/>
                  <a:pt x="51" y="162"/>
                  <a:pt x="51" y="162"/>
                </a:cubicBezTo>
                <a:cubicBezTo>
                  <a:pt x="50" y="162"/>
                  <a:pt x="50" y="161"/>
                  <a:pt x="50" y="161"/>
                </a:cubicBezTo>
                <a:cubicBezTo>
                  <a:pt x="49" y="161"/>
                  <a:pt x="49" y="161"/>
                  <a:pt x="49" y="161"/>
                </a:cubicBezTo>
                <a:cubicBezTo>
                  <a:pt x="48" y="162"/>
                  <a:pt x="48" y="162"/>
                  <a:pt x="49" y="162"/>
                </a:cubicBezTo>
                <a:cubicBezTo>
                  <a:pt x="49" y="163"/>
                  <a:pt x="49" y="163"/>
                  <a:pt x="50" y="163"/>
                </a:cubicBezTo>
                <a:cubicBezTo>
                  <a:pt x="50" y="163"/>
                  <a:pt x="51" y="163"/>
                  <a:pt x="51" y="163"/>
                </a:cubicBezTo>
                <a:close/>
                <a:moveTo>
                  <a:pt x="46" y="164"/>
                </a:moveTo>
                <a:cubicBezTo>
                  <a:pt x="46" y="164"/>
                  <a:pt x="47" y="164"/>
                  <a:pt x="47" y="165"/>
                </a:cubicBezTo>
                <a:cubicBezTo>
                  <a:pt x="47" y="165"/>
                  <a:pt x="47" y="165"/>
                  <a:pt x="47" y="165"/>
                </a:cubicBezTo>
                <a:cubicBezTo>
                  <a:pt x="47" y="164"/>
                  <a:pt x="47" y="164"/>
                  <a:pt x="46" y="164"/>
                </a:cubicBezTo>
                <a:close/>
                <a:moveTo>
                  <a:pt x="47" y="161"/>
                </a:moveTo>
                <a:cubicBezTo>
                  <a:pt x="47" y="160"/>
                  <a:pt x="46" y="160"/>
                  <a:pt x="46" y="160"/>
                </a:cubicBezTo>
                <a:cubicBezTo>
                  <a:pt x="46" y="161"/>
                  <a:pt x="46" y="161"/>
                  <a:pt x="46" y="161"/>
                </a:cubicBezTo>
                <a:cubicBezTo>
                  <a:pt x="45" y="161"/>
                  <a:pt x="45" y="162"/>
                  <a:pt x="45" y="162"/>
                </a:cubicBezTo>
                <a:cubicBezTo>
                  <a:pt x="44" y="162"/>
                  <a:pt x="44" y="163"/>
                  <a:pt x="44" y="163"/>
                </a:cubicBezTo>
                <a:cubicBezTo>
                  <a:pt x="45" y="164"/>
                  <a:pt x="46" y="164"/>
                  <a:pt x="46" y="164"/>
                </a:cubicBezTo>
                <a:cubicBezTo>
                  <a:pt x="46" y="163"/>
                  <a:pt x="46" y="163"/>
                  <a:pt x="46" y="162"/>
                </a:cubicBezTo>
                <a:cubicBezTo>
                  <a:pt x="47" y="162"/>
                  <a:pt x="47" y="161"/>
                  <a:pt x="47" y="161"/>
                </a:cubicBezTo>
                <a:close/>
                <a:moveTo>
                  <a:pt x="44" y="158"/>
                </a:moveTo>
                <a:cubicBezTo>
                  <a:pt x="45" y="157"/>
                  <a:pt x="45" y="157"/>
                  <a:pt x="45" y="157"/>
                </a:cubicBezTo>
                <a:cubicBezTo>
                  <a:pt x="46" y="157"/>
                  <a:pt x="46" y="157"/>
                  <a:pt x="45" y="156"/>
                </a:cubicBezTo>
                <a:cubicBezTo>
                  <a:pt x="45" y="156"/>
                  <a:pt x="45" y="156"/>
                  <a:pt x="45" y="156"/>
                </a:cubicBezTo>
                <a:cubicBezTo>
                  <a:pt x="45" y="155"/>
                  <a:pt x="45" y="155"/>
                  <a:pt x="44" y="154"/>
                </a:cubicBezTo>
                <a:cubicBezTo>
                  <a:pt x="44" y="154"/>
                  <a:pt x="44" y="154"/>
                  <a:pt x="44" y="154"/>
                </a:cubicBezTo>
                <a:cubicBezTo>
                  <a:pt x="44" y="153"/>
                  <a:pt x="45" y="153"/>
                  <a:pt x="44" y="153"/>
                </a:cubicBezTo>
                <a:cubicBezTo>
                  <a:pt x="44" y="152"/>
                  <a:pt x="43" y="152"/>
                  <a:pt x="43" y="152"/>
                </a:cubicBezTo>
                <a:cubicBezTo>
                  <a:pt x="42" y="152"/>
                  <a:pt x="42" y="153"/>
                  <a:pt x="42" y="154"/>
                </a:cubicBezTo>
                <a:cubicBezTo>
                  <a:pt x="42" y="154"/>
                  <a:pt x="42" y="154"/>
                  <a:pt x="42" y="155"/>
                </a:cubicBezTo>
                <a:cubicBezTo>
                  <a:pt x="42" y="156"/>
                  <a:pt x="42" y="156"/>
                  <a:pt x="43" y="155"/>
                </a:cubicBezTo>
                <a:cubicBezTo>
                  <a:pt x="43" y="155"/>
                  <a:pt x="44" y="155"/>
                  <a:pt x="44" y="155"/>
                </a:cubicBezTo>
                <a:cubicBezTo>
                  <a:pt x="44" y="155"/>
                  <a:pt x="44" y="156"/>
                  <a:pt x="44" y="156"/>
                </a:cubicBezTo>
                <a:cubicBezTo>
                  <a:pt x="44" y="156"/>
                  <a:pt x="44" y="157"/>
                  <a:pt x="43" y="157"/>
                </a:cubicBezTo>
                <a:cubicBezTo>
                  <a:pt x="43" y="157"/>
                  <a:pt x="43" y="157"/>
                  <a:pt x="43" y="157"/>
                </a:cubicBezTo>
                <a:cubicBezTo>
                  <a:pt x="43" y="157"/>
                  <a:pt x="43" y="158"/>
                  <a:pt x="43" y="158"/>
                </a:cubicBezTo>
                <a:cubicBezTo>
                  <a:pt x="44" y="158"/>
                  <a:pt x="44" y="158"/>
                  <a:pt x="44" y="158"/>
                </a:cubicBezTo>
                <a:close/>
                <a:moveTo>
                  <a:pt x="43" y="164"/>
                </a:moveTo>
                <a:cubicBezTo>
                  <a:pt x="43" y="164"/>
                  <a:pt x="43" y="164"/>
                  <a:pt x="43" y="164"/>
                </a:cubicBezTo>
                <a:cubicBezTo>
                  <a:pt x="43" y="164"/>
                  <a:pt x="43" y="164"/>
                  <a:pt x="43" y="164"/>
                </a:cubicBezTo>
                <a:cubicBezTo>
                  <a:pt x="43" y="164"/>
                  <a:pt x="44" y="164"/>
                  <a:pt x="44" y="164"/>
                </a:cubicBezTo>
                <a:cubicBezTo>
                  <a:pt x="44" y="164"/>
                  <a:pt x="43" y="164"/>
                  <a:pt x="43" y="164"/>
                </a:cubicBezTo>
                <a:close/>
                <a:moveTo>
                  <a:pt x="42" y="157"/>
                </a:moveTo>
                <a:cubicBezTo>
                  <a:pt x="42" y="157"/>
                  <a:pt x="41" y="157"/>
                  <a:pt x="41" y="157"/>
                </a:cubicBezTo>
                <a:cubicBezTo>
                  <a:pt x="41" y="157"/>
                  <a:pt x="42" y="157"/>
                  <a:pt x="42" y="157"/>
                </a:cubicBezTo>
                <a:cubicBezTo>
                  <a:pt x="42" y="157"/>
                  <a:pt x="42" y="157"/>
                  <a:pt x="42" y="157"/>
                </a:cubicBezTo>
                <a:cubicBezTo>
                  <a:pt x="42" y="157"/>
                  <a:pt x="42" y="157"/>
                  <a:pt x="42" y="157"/>
                </a:cubicBezTo>
                <a:close/>
                <a:moveTo>
                  <a:pt x="43" y="139"/>
                </a:moveTo>
                <a:cubicBezTo>
                  <a:pt x="43" y="139"/>
                  <a:pt x="43" y="138"/>
                  <a:pt x="43" y="138"/>
                </a:cubicBezTo>
                <a:cubicBezTo>
                  <a:pt x="43" y="138"/>
                  <a:pt x="43" y="138"/>
                  <a:pt x="43" y="138"/>
                </a:cubicBezTo>
                <a:cubicBezTo>
                  <a:pt x="43" y="138"/>
                  <a:pt x="42" y="138"/>
                  <a:pt x="43" y="138"/>
                </a:cubicBezTo>
                <a:cubicBezTo>
                  <a:pt x="43" y="139"/>
                  <a:pt x="43" y="139"/>
                  <a:pt x="43" y="139"/>
                </a:cubicBezTo>
                <a:cubicBezTo>
                  <a:pt x="43" y="139"/>
                  <a:pt x="43" y="139"/>
                  <a:pt x="43" y="139"/>
                </a:cubicBezTo>
                <a:close/>
                <a:moveTo>
                  <a:pt x="42" y="141"/>
                </a:moveTo>
                <a:cubicBezTo>
                  <a:pt x="42" y="141"/>
                  <a:pt x="42" y="141"/>
                  <a:pt x="42" y="141"/>
                </a:cubicBezTo>
                <a:cubicBezTo>
                  <a:pt x="42" y="141"/>
                  <a:pt x="42" y="141"/>
                  <a:pt x="42" y="141"/>
                </a:cubicBezTo>
                <a:cubicBezTo>
                  <a:pt x="43" y="140"/>
                  <a:pt x="43" y="141"/>
                  <a:pt x="44" y="141"/>
                </a:cubicBezTo>
                <a:cubicBezTo>
                  <a:pt x="44" y="142"/>
                  <a:pt x="44" y="142"/>
                  <a:pt x="44" y="142"/>
                </a:cubicBezTo>
                <a:cubicBezTo>
                  <a:pt x="45" y="142"/>
                  <a:pt x="45" y="142"/>
                  <a:pt x="45" y="142"/>
                </a:cubicBezTo>
                <a:cubicBezTo>
                  <a:pt x="46" y="141"/>
                  <a:pt x="46" y="141"/>
                  <a:pt x="45" y="141"/>
                </a:cubicBezTo>
                <a:cubicBezTo>
                  <a:pt x="45" y="140"/>
                  <a:pt x="45" y="139"/>
                  <a:pt x="43" y="139"/>
                </a:cubicBezTo>
                <a:cubicBezTo>
                  <a:pt x="43" y="139"/>
                  <a:pt x="43" y="139"/>
                  <a:pt x="43" y="139"/>
                </a:cubicBezTo>
                <a:cubicBezTo>
                  <a:pt x="43" y="139"/>
                  <a:pt x="43" y="139"/>
                  <a:pt x="43" y="139"/>
                </a:cubicBezTo>
                <a:cubicBezTo>
                  <a:pt x="42" y="140"/>
                  <a:pt x="42" y="140"/>
                  <a:pt x="42" y="141"/>
                </a:cubicBezTo>
                <a:close/>
                <a:moveTo>
                  <a:pt x="44" y="87"/>
                </a:moveTo>
                <a:cubicBezTo>
                  <a:pt x="44" y="87"/>
                  <a:pt x="44" y="87"/>
                  <a:pt x="44" y="86"/>
                </a:cubicBezTo>
                <a:cubicBezTo>
                  <a:pt x="44" y="86"/>
                  <a:pt x="44" y="86"/>
                  <a:pt x="44" y="86"/>
                </a:cubicBezTo>
                <a:cubicBezTo>
                  <a:pt x="44" y="86"/>
                  <a:pt x="44" y="86"/>
                  <a:pt x="44" y="87"/>
                </a:cubicBezTo>
                <a:cubicBezTo>
                  <a:pt x="44" y="87"/>
                  <a:pt x="44" y="87"/>
                  <a:pt x="44" y="87"/>
                </a:cubicBezTo>
                <a:close/>
                <a:moveTo>
                  <a:pt x="45" y="138"/>
                </a:moveTo>
                <a:cubicBezTo>
                  <a:pt x="45" y="138"/>
                  <a:pt x="45" y="138"/>
                  <a:pt x="45" y="138"/>
                </a:cubicBezTo>
                <a:cubicBezTo>
                  <a:pt x="45" y="138"/>
                  <a:pt x="45" y="138"/>
                  <a:pt x="45" y="138"/>
                </a:cubicBezTo>
                <a:cubicBezTo>
                  <a:pt x="45" y="138"/>
                  <a:pt x="45" y="138"/>
                  <a:pt x="45" y="138"/>
                </a:cubicBezTo>
                <a:close/>
                <a:moveTo>
                  <a:pt x="44" y="146"/>
                </a:moveTo>
                <a:cubicBezTo>
                  <a:pt x="44" y="146"/>
                  <a:pt x="44" y="146"/>
                  <a:pt x="45" y="147"/>
                </a:cubicBezTo>
                <a:cubicBezTo>
                  <a:pt x="45" y="146"/>
                  <a:pt x="45" y="146"/>
                  <a:pt x="45" y="146"/>
                </a:cubicBezTo>
                <a:cubicBezTo>
                  <a:pt x="45" y="146"/>
                  <a:pt x="45" y="145"/>
                  <a:pt x="45" y="145"/>
                </a:cubicBezTo>
                <a:cubicBezTo>
                  <a:pt x="45" y="145"/>
                  <a:pt x="44" y="146"/>
                  <a:pt x="44" y="146"/>
                </a:cubicBezTo>
                <a:close/>
                <a:moveTo>
                  <a:pt x="44" y="143"/>
                </a:moveTo>
                <a:cubicBezTo>
                  <a:pt x="44" y="143"/>
                  <a:pt x="44" y="142"/>
                  <a:pt x="44" y="142"/>
                </a:cubicBezTo>
                <a:cubicBezTo>
                  <a:pt x="44" y="142"/>
                  <a:pt x="44" y="143"/>
                  <a:pt x="44" y="143"/>
                </a:cubicBezTo>
                <a:cubicBezTo>
                  <a:pt x="44" y="143"/>
                  <a:pt x="44" y="143"/>
                  <a:pt x="44" y="143"/>
                </a:cubicBezTo>
                <a:cubicBezTo>
                  <a:pt x="44" y="143"/>
                  <a:pt x="44" y="143"/>
                  <a:pt x="44" y="143"/>
                </a:cubicBezTo>
                <a:close/>
                <a:moveTo>
                  <a:pt x="46" y="155"/>
                </a:moveTo>
                <a:cubicBezTo>
                  <a:pt x="46" y="155"/>
                  <a:pt x="46" y="155"/>
                  <a:pt x="46" y="155"/>
                </a:cubicBezTo>
                <a:cubicBezTo>
                  <a:pt x="46" y="155"/>
                  <a:pt x="47" y="155"/>
                  <a:pt x="47" y="155"/>
                </a:cubicBezTo>
                <a:cubicBezTo>
                  <a:pt x="47" y="154"/>
                  <a:pt x="47" y="154"/>
                  <a:pt x="46" y="154"/>
                </a:cubicBezTo>
                <a:cubicBezTo>
                  <a:pt x="46" y="154"/>
                  <a:pt x="46" y="154"/>
                  <a:pt x="46" y="154"/>
                </a:cubicBezTo>
                <a:cubicBezTo>
                  <a:pt x="46" y="154"/>
                  <a:pt x="46" y="154"/>
                  <a:pt x="46" y="155"/>
                </a:cubicBezTo>
                <a:close/>
                <a:moveTo>
                  <a:pt x="47" y="138"/>
                </a:moveTo>
                <a:cubicBezTo>
                  <a:pt x="47" y="139"/>
                  <a:pt x="47" y="138"/>
                  <a:pt x="47" y="138"/>
                </a:cubicBezTo>
                <a:cubicBezTo>
                  <a:pt x="47" y="138"/>
                  <a:pt x="47" y="138"/>
                  <a:pt x="47" y="138"/>
                </a:cubicBezTo>
                <a:cubicBezTo>
                  <a:pt x="47" y="137"/>
                  <a:pt x="46" y="137"/>
                  <a:pt x="46" y="137"/>
                </a:cubicBezTo>
                <a:cubicBezTo>
                  <a:pt x="46" y="137"/>
                  <a:pt x="45" y="137"/>
                  <a:pt x="45" y="137"/>
                </a:cubicBezTo>
                <a:cubicBezTo>
                  <a:pt x="45" y="137"/>
                  <a:pt x="44" y="137"/>
                  <a:pt x="44" y="137"/>
                </a:cubicBezTo>
                <a:cubicBezTo>
                  <a:pt x="45" y="137"/>
                  <a:pt x="45" y="138"/>
                  <a:pt x="45" y="138"/>
                </a:cubicBezTo>
                <a:cubicBezTo>
                  <a:pt x="45" y="138"/>
                  <a:pt x="45" y="138"/>
                  <a:pt x="46" y="138"/>
                </a:cubicBezTo>
                <a:cubicBezTo>
                  <a:pt x="46" y="137"/>
                  <a:pt x="46" y="138"/>
                  <a:pt x="46" y="138"/>
                </a:cubicBezTo>
                <a:cubicBezTo>
                  <a:pt x="46" y="138"/>
                  <a:pt x="47" y="138"/>
                  <a:pt x="47" y="138"/>
                </a:cubicBezTo>
                <a:close/>
                <a:moveTo>
                  <a:pt x="49" y="129"/>
                </a:moveTo>
                <a:cubicBezTo>
                  <a:pt x="49" y="129"/>
                  <a:pt x="48" y="129"/>
                  <a:pt x="48" y="129"/>
                </a:cubicBezTo>
                <a:cubicBezTo>
                  <a:pt x="48" y="129"/>
                  <a:pt x="48" y="129"/>
                  <a:pt x="48" y="129"/>
                </a:cubicBezTo>
                <a:cubicBezTo>
                  <a:pt x="49" y="130"/>
                  <a:pt x="49" y="130"/>
                  <a:pt x="50" y="130"/>
                </a:cubicBezTo>
                <a:cubicBezTo>
                  <a:pt x="50" y="130"/>
                  <a:pt x="50" y="130"/>
                  <a:pt x="50" y="130"/>
                </a:cubicBezTo>
                <a:cubicBezTo>
                  <a:pt x="50" y="129"/>
                  <a:pt x="49" y="129"/>
                  <a:pt x="49" y="129"/>
                </a:cubicBezTo>
                <a:close/>
                <a:moveTo>
                  <a:pt x="51" y="116"/>
                </a:moveTo>
                <a:cubicBezTo>
                  <a:pt x="51" y="115"/>
                  <a:pt x="51" y="115"/>
                  <a:pt x="51" y="115"/>
                </a:cubicBezTo>
                <a:cubicBezTo>
                  <a:pt x="51" y="115"/>
                  <a:pt x="51" y="115"/>
                  <a:pt x="50" y="115"/>
                </a:cubicBezTo>
                <a:cubicBezTo>
                  <a:pt x="50" y="115"/>
                  <a:pt x="50" y="115"/>
                  <a:pt x="50" y="115"/>
                </a:cubicBezTo>
                <a:cubicBezTo>
                  <a:pt x="50" y="115"/>
                  <a:pt x="50" y="115"/>
                  <a:pt x="51" y="116"/>
                </a:cubicBezTo>
                <a:close/>
                <a:moveTo>
                  <a:pt x="55" y="147"/>
                </a:moveTo>
                <a:cubicBezTo>
                  <a:pt x="55" y="146"/>
                  <a:pt x="55" y="146"/>
                  <a:pt x="55" y="146"/>
                </a:cubicBezTo>
                <a:cubicBezTo>
                  <a:pt x="55" y="146"/>
                  <a:pt x="55" y="146"/>
                  <a:pt x="55" y="146"/>
                </a:cubicBezTo>
                <a:cubicBezTo>
                  <a:pt x="54" y="146"/>
                  <a:pt x="54" y="146"/>
                  <a:pt x="54" y="146"/>
                </a:cubicBezTo>
                <a:cubicBezTo>
                  <a:pt x="55" y="146"/>
                  <a:pt x="55" y="147"/>
                  <a:pt x="55" y="147"/>
                </a:cubicBezTo>
                <a:cubicBezTo>
                  <a:pt x="55" y="147"/>
                  <a:pt x="55" y="147"/>
                  <a:pt x="55" y="147"/>
                </a:cubicBezTo>
                <a:cubicBezTo>
                  <a:pt x="55" y="147"/>
                  <a:pt x="55" y="147"/>
                  <a:pt x="55" y="147"/>
                </a:cubicBezTo>
                <a:close/>
                <a:moveTo>
                  <a:pt x="55" y="159"/>
                </a:moveTo>
                <a:cubicBezTo>
                  <a:pt x="55" y="159"/>
                  <a:pt x="55" y="160"/>
                  <a:pt x="55" y="160"/>
                </a:cubicBezTo>
                <a:cubicBezTo>
                  <a:pt x="55" y="160"/>
                  <a:pt x="55" y="160"/>
                  <a:pt x="55" y="160"/>
                </a:cubicBezTo>
                <a:cubicBezTo>
                  <a:pt x="55" y="160"/>
                  <a:pt x="55" y="160"/>
                  <a:pt x="55" y="160"/>
                </a:cubicBezTo>
                <a:cubicBezTo>
                  <a:pt x="55" y="160"/>
                  <a:pt x="55" y="160"/>
                  <a:pt x="55" y="159"/>
                </a:cubicBezTo>
                <a:close/>
                <a:moveTo>
                  <a:pt x="55" y="150"/>
                </a:moveTo>
                <a:cubicBezTo>
                  <a:pt x="55" y="150"/>
                  <a:pt x="54" y="150"/>
                  <a:pt x="54" y="150"/>
                </a:cubicBezTo>
                <a:cubicBezTo>
                  <a:pt x="54" y="150"/>
                  <a:pt x="54" y="151"/>
                  <a:pt x="55" y="151"/>
                </a:cubicBezTo>
                <a:cubicBezTo>
                  <a:pt x="55" y="151"/>
                  <a:pt x="55" y="151"/>
                  <a:pt x="55" y="151"/>
                </a:cubicBezTo>
                <a:cubicBezTo>
                  <a:pt x="55" y="150"/>
                  <a:pt x="55" y="150"/>
                  <a:pt x="55" y="150"/>
                </a:cubicBezTo>
                <a:close/>
                <a:moveTo>
                  <a:pt x="55" y="138"/>
                </a:moveTo>
                <a:cubicBezTo>
                  <a:pt x="55" y="138"/>
                  <a:pt x="54" y="138"/>
                  <a:pt x="54" y="138"/>
                </a:cubicBezTo>
                <a:cubicBezTo>
                  <a:pt x="54" y="138"/>
                  <a:pt x="54" y="138"/>
                  <a:pt x="53" y="138"/>
                </a:cubicBezTo>
                <a:cubicBezTo>
                  <a:pt x="54" y="139"/>
                  <a:pt x="54" y="139"/>
                  <a:pt x="54" y="139"/>
                </a:cubicBezTo>
                <a:cubicBezTo>
                  <a:pt x="54" y="139"/>
                  <a:pt x="54" y="139"/>
                  <a:pt x="55" y="139"/>
                </a:cubicBezTo>
                <a:cubicBezTo>
                  <a:pt x="55" y="139"/>
                  <a:pt x="55" y="138"/>
                  <a:pt x="55" y="138"/>
                </a:cubicBezTo>
                <a:close/>
                <a:moveTo>
                  <a:pt x="53" y="150"/>
                </a:moveTo>
                <a:cubicBezTo>
                  <a:pt x="53" y="150"/>
                  <a:pt x="53" y="151"/>
                  <a:pt x="53" y="151"/>
                </a:cubicBezTo>
                <a:cubicBezTo>
                  <a:pt x="53" y="151"/>
                  <a:pt x="53" y="151"/>
                  <a:pt x="53" y="151"/>
                </a:cubicBezTo>
                <a:cubicBezTo>
                  <a:pt x="54" y="151"/>
                  <a:pt x="54" y="151"/>
                  <a:pt x="54" y="150"/>
                </a:cubicBezTo>
                <a:cubicBezTo>
                  <a:pt x="54" y="150"/>
                  <a:pt x="53" y="150"/>
                  <a:pt x="53" y="150"/>
                </a:cubicBezTo>
                <a:close/>
                <a:moveTo>
                  <a:pt x="53" y="141"/>
                </a:moveTo>
                <a:cubicBezTo>
                  <a:pt x="53" y="141"/>
                  <a:pt x="53" y="140"/>
                  <a:pt x="53" y="140"/>
                </a:cubicBezTo>
                <a:cubicBezTo>
                  <a:pt x="53" y="140"/>
                  <a:pt x="52" y="140"/>
                  <a:pt x="52" y="141"/>
                </a:cubicBezTo>
                <a:cubicBezTo>
                  <a:pt x="51" y="141"/>
                  <a:pt x="51" y="141"/>
                  <a:pt x="52" y="142"/>
                </a:cubicBezTo>
                <a:cubicBezTo>
                  <a:pt x="52" y="142"/>
                  <a:pt x="53" y="143"/>
                  <a:pt x="53" y="143"/>
                </a:cubicBezTo>
                <a:cubicBezTo>
                  <a:pt x="53" y="142"/>
                  <a:pt x="53" y="142"/>
                  <a:pt x="53" y="142"/>
                </a:cubicBezTo>
                <a:cubicBezTo>
                  <a:pt x="53" y="142"/>
                  <a:pt x="53" y="141"/>
                  <a:pt x="53" y="141"/>
                </a:cubicBezTo>
                <a:close/>
                <a:moveTo>
                  <a:pt x="51" y="157"/>
                </a:moveTo>
                <a:cubicBezTo>
                  <a:pt x="51" y="157"/>
                  <a:pt x="51" y="157"/>
                  <a:pt x="51" y="157"/>
                </a:cubicBezTo>
                <a:cubicBezTo>
                  <a:pt x="51" y="157"/>
                  <a:pt x="51" y="158"/>
                  <a:pt x="51" y="158"/>
                </a:cubicBezTo>
                <a:cubicBezTo>
                  <a:pt x="52" y="158"/>
                  <a:pt x="52" y="158"/>
                  <a:pt x="52" y="158"/>
                </a:cubicBezTo>
                <a:cubicBezTo>
                  <a:pt x="52" y="158"/>
                  <a:pt x="52" y="158"/>
                  <a:pt x="52" y="157"/>
                </a:cubicBezTo>
                <a:cubicBezTo>
                  <a:pt x="52" y="157"/>
                  <a:pt x="51" y="157"/>
                  <a:pt x="51" y="157"/>
                </a:cubicBezTo>
                <a:close/>
                <a:moveTo>
                  <a:pt x="52" y="139"/>
                </a:moveTo>
                <a:cubicBezTo>
                  <a:pt x="51" y="139"/>
                  <a:pt x="51" y="139"/>
                  <a:pt x="51" y="139"/>
                </a:cubicBezTo>
                <a:cubicBezTo>
                  <a:pt x="51" y="139"/>
                  <a:pt x="51" y="139"/>
                  <a:pt x="51" y="139"/>
                </a:cubicBezTo>
                <a:cubicBezTo>
                  <a:pt x="51" y="139"/>
                  <a:pt x="51" y="139"/>
                  <a:pt x="51" y="139"/>
                </a:cubicBezTo>
                <a:cubicBezTo>
                  <a:pt x="51" y="139"/>
                  <a:pt x="51" y="139"/>
                  <a:pt x="52" y="139"/>
                </a:cubicBezTo>
                <a:close/>
                <a:moveTo>
                  <a:pt x="51" y="142"/>
                </a:moveTo>
                <a:cubicBezTo>
                  <a:pt x="51" y="142"/>
                  <a:pt x="50" y="143"/>
                  <a:pt x="50" y="143"/>
                </a:cubicBezTo>
                <a:cubicBezTo>
                  <a:pt x="51" y="143"/>
                  <a:pt x="51" y="143"/>
                  <a:pt x="51" y="143"/>
                </a:cubicBezTo>
                <a:cubicBezTo>
                  <a:pt x="51" y="143"/>
                  <a:pt x="51" y="143"/>
                  <a:pt x="51" y="143"/>
                </a:cubicBezTo>
                <a:cubicBezTo>
                  <a:pt x="51" y="143"/>
                  <a:pt x="51" y="143"/>
                  <a:pt x="51" y="142"/>
                </a:cubicBezTo>
                <a:close/>
                <a:moveTo>
                  <a:pt x="51" y="140"/>
                </a:moveTo>
                <a:cubicBezTo>
                  <a:pt x="51" y="140"/>
                  <a:pt x="50" y="140"/>
                  <a:pt x="50" y="141"/>
                </a:cubicBezTo>
                <a:cubicBezTo>
                  <a:pt x="50" y="141"/>
                  <a:pt x="51" y="141"/>
                  <a:pt x="51" y="141"/>
                </a:cubicBezTo>
                <a:cubicBezTo>
                  <a:pt x="51" y="141"/>
                  <a:pt x="51" y="141"/>
                  <a:pt x="51" y="140"/>
                </a:cubicBezTo>
                <a:cubicBezTo>
                  <a:pt x="51" y="140"/>
                  <a:pt x="51" y="140"/>
                  <a:pt x="51" y="140"/>
                </a:cubicBezTo>
                <a:close/>
                <a:moveTo>
                  <a:pt x="50" y="150"/>
                </a:moveTo>
                <a:cubicBezTo>
                  <a:pt x="50" y="150"/>
                  <a:pt x="50" y="150"/>
                  <a:pt x="50" y="151"/>
                </a:cubicBezTo>
                <a:cubicBezTo>
                  <a:pt x="50" y="151"/>
                  <a:pt x="51" y="152"/>
                  <a:pt x="51" y="152"/>
                </a:cubicBezTo>
                <a:cubicBezTo>
                  <a:pt x="51" y="152"/>
                  <a:pt x="51" y="151"/>
                  <a:pt x="51" y="151"/>
                </a:cubicBezTo>
                <a:cubicBezTo>
                  <a:pt x="51" y="151"/>
                  <a:pt x="51" y="151"/>
                  <a:pt x="50" y="150"/>
                </a:cubicBezTo>
                <a:close/>
                <a:moveTo>
                  <a:pt x="50" y="158"/>
                </a:moveTo>
                <a:cubicBezTo>
                  <a:pt x="50" y="158"/>
                  <a:pt x="50" y="158"/>
                  <a:pt x="50" y="158"/>
                </a:cubicBezTo>
                <a:cubicBezTo>
                  <a:pt x="50" y="158"/>
                  <a:pt x="50" y="158"/>
                  <a:pt x="50" y="158"/>
                </a:cubicBezTo>
                <a:cubicBezTo>
                  <a:pt x="50" y="158"/>
                  <a:pt x="50" y="158"/>
                  <a:pt x="50" y="158"/>
                </a:cubicBezTo>
                <a:close/>
                <a:moveTo>
                  <a:pt x="50" y="161"/>
                </a:moveTo>
                <a:cubicBezTo>
                  <a:pt x="50" y="161"/>
                  <a:pt x="50" y="161"/>
                  <a:pt x="50" y="161"/>
                </a:cubicBezTo>
                <a:cubicBezTo>
                  <a:pt x="50" y="161"/>
                  <a:pt x="50" y="161"/>
                  <a:pt x="50" y="161"/>
                </a:cubicBezTo>
                <a:cubicBezTo>
                  <a:pt x="50" y="161"/>
                  <a:pt x="50" y="161"/>
                  <a:pt x="50" y="161"/>
                </a:cubicBezTo>
                <a:close/>
                <a:moveTo>
                  <a:pt x="50" y="131"/>
                </a:moveTo>
                <a:cubicBezTo>
                  <a:pt x="50" y="131"/>
                  <a:pt x="49" y="130"/>
                  <a:pt x="49" y="130"/>
                </a:cubicBezTo>
                <a:cubicBezTo>
                  <a:pt x="49" y="131"/>
                  <a:pt x="49" y="130"/>
                  <a:pt x="48" y="130"/>
                </a:cubicBezTo>
                <a:cubicBezTo>
                  <a:pt x="48" y="130"/>
                  <a:pt x="48" y="130"/>
                  <a:pt x="47" y="130"/>
                </a:cubicBezTo>
                <a:cubicBezTo>
                  <a:pt x="47" y="130"/>
                  <a:pt x="47" y="130"/>
                  <a:pt x="48" y="131"/>
                </a:cubicBezTo>
                <a:cubicBezTo>
                  <a:pt x="48" y="131"/>
                  <a:pt x="48" y="131"/>
                  <a:pt x="49" y="131"/>
                </a:cubicBezTo>
                <a:cubicBezTo>
                  <a:pt x="49" y="131"/>
                  <a:pt x="49" y="131"/>
                  <a:pt x="49" y="131"/>
                </a:cubicBezTo>
                <a:cubicBezTo>
                  <a:pt x="49" y="131"/>
                  <a:pt x="50" y="131"/>
                  <a:pt x="50" y="131"/>
                </a:cubicBezTo>
                <a:close/>
                <a:moveTo>
                  <a:pt x="49" y="127"/>
                </a:moveTo>
                <a:cubicBezTo>
                  <a:pt x="49" y="127"/>
                  <a:pt x="48" y="126"/>
                  <a:pt x="48" y="126"/>
                </a:cubicBezTo>
                <a:cubicBezTo>
                  <a:pt x="48" y="126"/>
                  <a:pt x="48" y="126"/>
                  <a:pt x="48" y="126"/>
                </a:cubicBezTo>
                <a:cubicBezTo>
                  <a:pt x="47" y="126"/>
                  <a:pt x="47" y="126"/>
                  <a:pt x="47" y="127"/>
                </a:cubicBezTo>
                <a:cubicBezTo>
                  <a:pt x="47" y="127"/>
                  <a:pt x="48" y="127"/>
                  <a:pt x="48" y="127"/>
                </a:cubicBezTo>
                <a:cubicBezTo>
                  <a:pt x="48" y="127"/>
                  <a:pt x="48" y="127"/>
                  <a:pt x="49" y="128"/>
                </a:cubicBezTo>
                <a:cubicBezTo>
                  <a:pt x="49" y="128"/>
                  <a:pt x="49" y="127"/>
                  <a:pt x="49" y="127"/>
                </a:cubicBezTo>
                <a:close/>
                <a:moveTo>
                  <a:pt x="48" y="133"/>
                </a:moveTo>
                <a:cubicBezTo>
                  <a:pt x="48" y="132"/>
                  <a:pt x="48" y="132"/>
                  <a:pt x="48" y="132"/>
                </a:cubicBezTo>
                <a:cubicBezTo>
                  <a:pt x="48" y="132"/>
                  <a:pt x="48" y="131"/>
                  <a:pt x="48" y="132"/>
                </a:cubicBezTo>
                <a:cubicBezTo>
                  <a:pt x="48" y="132"/>
                  <a:pt x="47" y="132"/>
                  <a:pt x="47" y="132"/>
                </a:cubicBezTo>
                <a:cubicBezTo>
                  <a:pt x="47" y="132"/>
                  <a:pt x="48" y="132"/>
                  <a:pt x="48" y="133"/>
                </a:cubicBezTo>
                <a:close/>
                <a:moveTo>
                  <a:pt x="48" y="148"/>
                </a:moveTo>
                <a:cubicBezTo>
                  <a:pt x="48" y="149"/>
                  <a:pt x="48" y="149"/>
                  <a:pt x="48" y="149"/>
                </a:cubicBezTo>
                <a:cubicBezTo>
                  <a:pt x="48" y="149"/>
                  <a:pt x="48" y="148"/>
                  <a:pt x="49" y="148"/>
                </a:cubicBezTo>
                <a:cubicBezTo>
                  <a:pt x="48" y="148"/>
                  <a:pt x="48" y="148"/>
                  <a:pt x="48" y="148"/>
                </a:cubicBezTo>
                <a:cubicBezTo>
                  <a:pt x="48" y="148"/>
                  <a:pt x="48" y="148"/>
                  <a:pt x="48" y="148"/>
                </a:cubicBezTo>
                <a:close/>
                <a:moveTo>
                  <a:pt x="52" y="168"/>
                </a:moveTo>
                <a:cubicBezTo>
                  <a:pt x="52" y="168"/>
                  <a:pt x="52" y="168"/>
                  <a:pt x="52" y="168"/>
                </a:cubicBezTo>
                <a:cubicBezTo>
                  <a:pt x="52" y="168"/>
                  <a:pt x="52" y="168"/>
                  <a:pt x="53" y="168"/>
                </a:cubicBezTo>
                <a:cubicBezTo>
                  <a:pt x="52" y="168"/>
                  <a:pt x="52" y="167"/>
                  <a:pt x="52" y="167"/>
                </a:cubicBezTo>
                <a:cubicBezTo>
                  <a:pt x="52" y="167"/>
                  <a:pt x="52" y="168"/>
                  <a:pt x="52" y="168"/>
                </a:cubicBezTo>
                <a:close/>
                <a:moveTo>
                  <a:pt x="53" y="167"/>
                </a:moveTo>
                <a:cubicBezTo>
                  <a:pt x="53" y="167"/>
                  <a:pt x="53" y="167"/>
                  <a:pt x="53" y="166"/>
                </a:cubicBezTo>
                <a:cubicBezTo>
                  <a:pt x="53" y="166"/>
                  <a:pt x="53" y="166"/>
                  <a:pt x="53" y="166"/>
                </a:cubicBezTo>
                <a:cubicBezTo>
                  <a:pt x="53" y="166"/>
                  <a:pt x="53" y="166"/>
                  <a:pt x="52" y="167"/>
                </a:cubicBezTo>
                <a:cubicBezTo>
                  <a:pt x="53" y="167"/>
                  <a:pt x="53" y="167"/>
                  <a:pt x="53" y="167"/>
                </a:cubicBezTo>
                <a:close/>
                <a:moveTo>
                  <a:pt x="54" y="166"/>
                </a:moveTo>
                <a:cubicBezTo>
                  <a:pt x="54" y="166"/>
                  <a:pt x="54" y="166"/>
                  <a:pt x="54" y="166"/>
                </a:cubicBezTo>
                <a:cubicBezTo>
                  <a:pt x="54" y="166"/>
                  <a:pt x="55" y="166"/>
                  <a:pt x="55" y="166"/>
                </a:cubicBezTo>
                <a:cubicBezTo>
                  <a:pt x="55" y="166"/>
                  <a:pt x="55" y="165"/>
                  <a:pt x="55" y="165"/>
                </a:cubicBezTo>
                <a:cubicBezTo>
                  <a:pt x="54" y="165"/>
                  <a:pt x="54" y="165"/>
                  <a:pt x="54" y="165"/>
                </a:cubicBezTo>
                <a:cubicBezTo>
                  <a:pt x="54" y="165"/>
                  <a:pt x="53" y="165"/>
                  <a:pt x="53" y="165"/>
                </a:cubicBezTo>
                <a:cubicBezTo>
                  <a:pt x="53" y="165"/>
                  <a:pt x="53" y="166"/>
                  <a:pt x="54" y="166"/>
                </a:cubicBezTo>
                <a:close/>
                <a:moveTo>
                  <a:pt x="54" y="170"/>
                </a:moveTo>
                <a:cubicBezTo>
                  <a:pt x="54" y="170"/>
                  <a:pt x="54" y="171"/>
                  <a:pt x="54" y="171"/>
                </a:cubicBezTo>
                <a:cubicBezTo>
                  <a:pt x="54" y="171"/>
                  <a:pt x="55" y="171"/>
                  <a:pt x="55" y="171"/>
                </a:cubicBezTo>
                <a:cubicBezTo>
                  <a:pt x="55" y="171"/>
                  <a:pt x="55" y="171"/>
                  <a:pt x="56" y="171"/>
                </a:cubicBezTo>
                <a:cubicBezTo>
                  <a:pt x="56" y="170"/>
                  <a:pt x="56" y="170"/>
                  <a:pt x="55" y="170"/>
                </a:cubicBezTo>
                <a:cubicBezTo>
                  <a:pt x="55" y="170"/>
                  <a:pt x="54" y="170"/>
                  <a:pt x="55" y="169"/>
                </a:cubicBezTo>
                <a:cubicBezTo>
                  <a:pt x="55" y="169"/>
                  <a:pt x="55" y="169"/>
                  <a:pt x="55" y="169"/>
                </a:cubicBezTo>
                <a:cubicBezTo>
                  <a:pt x="55" y="169"/>
                  <a:pt x="55" y="169"/>
                  <a:pt x="55" y="169"/>
                </a:cubicBezTo>
                <a:cubicBezTo>
                  <a:pt x="54" y="169"/>
                  <a:pt x="54" y="170"/>
                  <a:pt x="54" y="170"/>
                </a:cubicBezTo>
                <a:close/>
                <a:moveTo>
                  <a:pt x="54" y="129"/>
                </a:moveTo>
                <a:cubicBezTo>
                  <a:pt x="54" y="129"/>
                  <a:pt x="54" y="129"/>
                  <a:pt x="54" y="129"/>
                </a:cubicBezTo>
                <a:cubicBezTo>
                  <a:pt x="54" y="129"/>
                  <a:pt x="55" y="129"/>
                  <a:pt x="55" y="129"/>
                </a:cubicBezTo>
                <a:cubicBezTo>
                  <a:pt x="55" y="129"/>
                  <a:pt x="55" y="129"/>
                  <a:pt x="55" y="129"/>
                </a:cubicBezTo>
                <a:cubicBezTo>
                  <a:pt x="55" y="129"/>
                  <a:pt x="55" y="129"/>
                  <a:pt x="54" y="129"/>
                </a:cubicBezTo>
                <a:close/>
                <a:moveTo>
                  <a:pt x="53" y="116"/>
                </a:moveTo>
                <a:cubicBezTo>
                  <a:pt x="53" y="116"/>
                  <a:pt x="53" y="116"/>
                  <a:pt x="53" y="116"/>
                </a:cubicBezTo>
                <a:cubicBezTo>
                  <a:pt x="53" y="116"/>
                  <a:pt x="53" y="116"/>
                  <a:pt x="53" y="116"/>
                </a:cubicBezTo>
                <a:cubicBezTo>
                  <a:pt x="53" y="117"/>
                  <a:pt x="54" y="117"/>
                  <a:pt x="54" y="117"/>
                </a:cubicBezTo>
                <a:cubicBezTo>
                  <a:pt x="54" y="117"/>
                  <a:pt x="54" y="116"/>
                  <a:pt x="54" y="116"/>
                </a:cubicBezTo>
                <a:cubicBezTo>
                  <a:pt x="54" y="116"/>
                  <a:pt x="54" y="116"/>
                  <a:pt x="54" y="116"/>
                </a:cubicBezTo>
                <a:cubicBezTo>
                  <a:pt x="54" y="116"/>
                  <a:pt x="54" y="116"/>
                  <a:pt x="53" y="116"/>
                </a:cubicBezTo>
                <a:close/>
                <a:moveTo>
                  <a:pt x="54" y="53"/>
                </a:moveTo>
                <a:cubicBezTo>
                  <a:pt x="54" y="53"/>
                  <a:pt x="54" y="53"/>
                  <a:pt x="54" y="53"/>
                </a:cubicBezTo>
                <a:cubicBezTo>
                  <a:pt x="54" y="53"/>
                  <a:pt x="54" y="53"/>
                  <a:pt x="54" y="53"/>
                </a:cubicBezTo>
                <a:cubicBezTo>
                  <a:pt x="54" y="53"/>
                  <a:pt x="54" y="53"/>
                  <a:pt x="54" y="53"/>
                </a:cubicBezTo>
                <a:cubicBezTo>
                  <a:pt x="54" y="53"/>
                  <a:pt x="54" y="53"/>
                  <a:pt x="54" y="53"/>
                </a:cubicBezTo>
                <a:close/>
                <a:moveTo>
                  <a:pt x="53" y="49"/>
                </a:moveTo>
                <a:cubicBezTo>
                  <a:pt x="53" y="49"/>
                  <a:pt x="53" y="50"/>
                  <a:pt x="53" y="50"/>
                </a:cubicBezTo>
                <a:cubicBezTo>
                  <a:pt x="53" y="50"/>
                  <a:pt x="53" y="49"/>
                  <a:pt x="53" y="49"/>
                </a:cubicBezTo>
                <a:cubicBezTo>
                  <a:pt x="53" y="49"/>
                  <a:pt x="53" y="49"/>
                  <a:pt x="53" y="49"/>
                </a:cubicBezTo>
                <a:cubicBezTo>
                  <a:pt x="53" y="49"/>
                  <a:pt x="53" y="49"/>
                  <a:pt x="53" y="49"/>
                </a:cubicBezTo>
                <a:close/>
                <a:moveTo>
                  <a:pt x="52" y="128"/>
                </a:moveTo>
                <a:cubicBezTo>
                  <a:pt x="52" y="128"/>
                  <a:pt x="52" y="128"/>
                  <a:pt x="52" y="128"/>
                </a:cubicBezTo>
                <a:cubicBezTo>
                  <a:pt x="52" y="128"/>
                  <a:pt x="52" y="128"/>
                  <a:pt x="52" y="128"/>
                </a:cubicBezTo>
                <a:cubicBezTo>
                  <a:pt x="52" y="128"/>
                  <a:pt x="52" y="127"/>
                  <a:pt x="52" y="127"/>
                </a:cubicBezTo>
                <a:cubicBezTo>
                  <a:pt x="52" y="127"/>
                  <a:pt x="52" y="128"/>
                  <a:pt x="52" y="128"/>
                </a:cubicBezTo>
                <a:close/>
                <a:moveTo>
                  <a:pt x="51" y="133"/>
                </a:moveTo>
                <a:cubicBezTo>
                  <a:pt x="51" y="133"/>
                  <a:pt x="51" y="133"/>
                  <a:pt x="50" y="134"/>
                </a:cubicBezTo>
                <a:cubicBezTo>
                  <a:pt x="50" y="134"/>
                  <a:pt x="50" y="134"/>
                  <a:pt x="50" y="134"/>
                </a:cubicBezTo>
                <a:cubicBezTo>
                  <a:pt x="50" y="134"/>
                  <a:pt x="50" y="134"/>
                  <a:pt x="50" y="134"/>
                </a:cubicBezTo>
                <a:cubicBezTo>
                  <a:pt x="51" y="134"/>
                  <a:pt x="52" y="134"/>
                  <a:pt x="52" y="134"/>
                </a:cubicBezTo>
                <a:cubicBezTo>
                  <a:pt x="52" y="134"/>
                  <a:pt x="52" y="134"/>
                  <a:pt x="53" y="134"/>
                </a:cubicBezTo>
                <a:cubicBezTo>
                  <a:pt x="53" y="133"/>
                  <a:pt x="52" y="132"/>
                  <a:pt x="51" y="133"/>
                </a:cubicBezTo>
                <a:close/>
                <a:moveTo>
                  <a:pt x="50" y="50"/>
                </a:moveTo>
                <a:cubicBezTo>
                  <a:pt x="50" y="50"/>
                  <a:pt x="50" y="50"/>
                  <a:pt x="50" y="50"/>
                </a:cubicBezTo>
                <a:cubicBezTo>
                  <a:pt x="50" y="50"/>
                  <a:pt x="51" y="50"/>
                  <a:pt x="51" y="50"/>
                </a:cubicBezTo>
                <a:cubicBezTo>
                  <a:pt x="51" y="50"/>
                  <a:pt x="51" y="50"/>
                  <a:pt x="52" y="50"/>
                </a:cubicBezTo>
                <a:cubicBezTo>
                  <a:pt x="52" y="50"/>
                  <a:pt x="51" y="49"/>
                  <a:pt x="51" y="49"/>
                </a:cubicBezTo>
                <a:cubicBezTo>
                  <a:pt x="51" y="49"/>
                  <a:pt x="51" y="49"/>
                  <a:pt x="50" y="49"/>
                </a:cubicBezTo>
                <a:cubicBezTo>
                  <a:pt x="50" y="49"/>
                  <a:pt x="50" y="50"/>
                  <a:pt x="50" y="50"/>
                </a:cubicBezTo>
                <a:close/>
                <a:moveTo>
                  <a:pt x="50" y="101"/>
                </a:moveTo>
                <a:cubicBezTo>
                  <a:pt x="50" y="101"/>
                  <a:pt x="50" y="101"/>
                  <a:pt x="50" y="102"/>
                </a:cubicBezTo>
                <a:cubicBezTo>
                  <a:pt x="50" y="102"/>
                  <a:pt x="50" y="102"/>
                  <a:pt x="50" y="102"/>
                </a:cubicBezTo>
                <a:cubicBezTo>
                  <a:pt x="50" y="102"/>
                  <a:pt x="50" y="102"/>
                  <a:pt x="50" y="102"/>
                </a:cubicBezTo>
                <a:cubicBezTo>
                  <a:pt x="50" y="101"/>
                  <a:pt x="50" y="101"/>
                  <a:pt x="50" y="101"/>
                </a:cubicBezTo>
                <a:close/>
                <a:moveTo>
                  <a:pt x="49" y="102"/>
                </a:moveTo>
                <a:cubicBezTo>
                  <a:pt x="49" y="102"/>
                  <a:pt x="49" y="102"/>
                  <a:pt x="49" y="102"/>
                </a:cubicBezTo>
                <a:cubicBezTo>
                  <a:pt x="49" y="102"/>
                  <a:pt x="49" y="102"/>
                  <a:pt x="49" y="102"/>
                </a:cubicBezTo>
                <a:cubicBezTo>
                  <a:pt x="49" y="102"/>
                  <a:pt x="49" y="102"/>
                  <a:pt x="49" y="101"/>
                </a:cubicBezTo>
                <a:cubicBezTo>
                  <a:pt x="49" y="102"/>
                  <a:pt x="49" y="102"/>
                  <a:pt x="49" y="102"/>
                </a:cubicBezTo>
                <a:close/>
                <a:moveTo>
                  <a:pt x="49" y="103"/>
                </a:moveTo>
                <a:cubicBezTo>
                  <a:pt x="49" y="103"/>
                  <a:pt x="49" y="104"/>
                  <a:pt x="49" y="104"/>
                </a:cubicBezTo>
                <a:cubicBezTo>
                  <a:pt x="49" y="104"/>
                  <a:pt x="50" y="104"/>
                  <a:pt x="50" y="104"/>
                </a:cubicBezTo>
                <a:cubicBezTo>
                  <a:pt x="50" y="104"/>
                  <a:pt x="51" y="104"/>
                  <a:pt x="51" y="103"/>
                </a:cubicBezTo>
                <a:cubicBezTo>
                  <a:pt x="51" y="103"/>
                  <a:pt x="51" y="103"/>
                  <a:pt x="51" y="103"/>
                </a:cubicBezTo>
                <a:cubicBezTo>
                  <a:pt x="51" y="102"/>
                  <a:pt x="51" y="103"/>
                  <a:pt x="51" y="103"/>
                </a:cubicBezTo>
                <a:cubicBezTo>
                  <a:pt x="50" y="103"/>
                  <a:pt x="50" y="103"/>
                  <a:pt x="50" y="103"/>
                </a:cubicBezTo>
                <a:cubicBezTo>
                  <a:pt x="49" y="103"/>
                  <a:pt x="49" y="103"/>
                  <a:pt x="49" y="103"/>
                </a:cubicBezTo>
                <a:cubicBezTo>
                  <a:pt x="49" y="103"/>
                  <a:pt x="49" y="103"/>
                  <a:pt x="49" y="103"/>
                </a:cubicBezTo>
                <a:close/>
                <a:moveTo>
                  <a:pt x="48" y="86"/>
                </a:moveTo>
                <a:cubicBezTo>
                  <a:pt x="48" y="86"/>
                  <a:pt x="48" y="86"/>
                  <a:pt x="48" y="86"/>
                </a:cubicBezTo>
                <a:cubicBezTo>
                  <a:pt x="48" y="86"/>
                  <a:pt x="48" y="86"/>
                  <a:pt x="48" y="86"/>
                </a:cubicBezTo>
                <a:cubicBezTo>
                  <a:pt x="48" y="86"/>
                  <a:pt x="48" y="86"/>
                  <a:pt x="48" y="86"/>
                </a:cubicBezTo>
                <a:cubicBezTo>
                  <a:pt x="48" y="86"/>
                  <a:pt x="48" y="86"/>
                  <a:pt x="48" y="86"/>
                </a:cubicBezTo>
                <a:close/>
                <a:moveTo>
                  <a:pt x="47" y="49"/>
                </a:moveTo>
                <a:cubicBezTo>
                  <a:pt x="47" y="50"/>
                  <a:pt x="47" y="50"/>
                  <a:pt x="48" y="50"/>
                </a:cubicBezTo>
                <a:cubicBezTo>
                  <a:pt x="48" y="50"/>
                  <a:pt x="48" y="50"/>
                  <a:pt x="48" y="50"/>
                </a:cubicBezTo>
                <a:cubicBezTo>
                  <a:pt x="48" y="50"/>
                  <a:pt x="48" y="49"/>
                  <a:pt x="47" y="49"/>
                </a:cubicBezTo>
                <a:cubicBezTo>
                  <a:pt x="47" y="49"/>
                  <a:pt x="47" y="49"/>
                  <a:pt x="47" y="49"/>
                </a:cubicBezTo>
                <a:close/>
                <a:moveTo>
                  <a:pt x="46" y="55"/>
                </a:moveTo>
                <a:cubicBezTo>
                  <a:pt x="46" y="55"/>
                  <a:pt x="46" y="54"/>
                  <a:pt x="47" y="54"/>
                </a:cubicBezTo>
                <a:cubicBezTo>
                  <a:pt x="47" y="54"/>
                  <a:pt x="47" y="54"/>
                  <a:pt x="47" y="54"/>
                </a:cubicBezTo>
                <a:cubicBezTo>
                  <a:pt x="46" y="54"/>
                  <a:pt x="46" y="54"/>
                  <a:pt x="46" y="54"/>
                </a:cubicBezTo>
                <a:cubicBezTo>
                  <a:pt x="46" y="54"/>
                  <a:pt x="46" y="55"/>
                  <a:pt x="46" y="55"/>
                </a:cubicBezTo>
                <a:close/>
                <a:moveTo>
                  <a:pt x="46" y="126"/>
                </a:moveTo>
                <a:cubicBezTo>
                  <a:pt x="46" y="126"/>
                  <a:pt x="46" y="126"/>
                  <a:pt x="46" y="126"/>
                </a:cubicBezTo>
                <a:cubicBezTo>
                  <a:pt x="46" y="126"/>
                  <a:pt x="46" y="126"/>
                  <a:pt x="46" y="126"/>
                </a:cubicBezTo>
                <a:cubicBezTo>
                  <a:pt x="46" y="126"/>
                  <a:pt x="46" y="126"/>
                  <a:pt x="46" y="126"/>
                </a:cubicBezTo>
                <a:close/>
                <a:moveTo>
                  <a:pt x="46" y="127"/>
                </a:moveTo>
                <a:cubicBezTo>
                  <a:pt x="46" y="127"/>
                  <a:pt x="45" y="127"/>
                  <a:pt x="45" y="127"/>
                </a:cubicBezTo>
                <a:cubicBezTo>
                  <a:pt x="45" y="127"/>
                  <a:pt x="44" y="127"/>
                  <a:pt x="44" y="127"/>
                </a:cubicBezTo>
                <a:cubicBezTo>
                  <a:pt x="44" y="127"/>
                  <a:pt x="44" y="127"/>
                  <a:pt x="44" y="127"/>
                </a:cubicBezTo>
                <a:cubicBezTo>
                  <a:pt x="44" y="127"/>
                  <a:pt x="44" y="128"/>
                  <a:pt x="44" y="128"/>
                </a:cubicBezTo>
                <a:cubicBezTo>
                  <a:pt x="44" y="128"/>
                  <a:pt x="45" y="128"/>
                  <a:pt x="45" y="128"/>
                </a:cubicBezTo>
                <a:cubicBezTo>
                  <a:pt x="46" y="128"/>
                  <a:pt x="46" y="128"/>
                  <a:pt x="46" y="128"/>
                </a:cubicBezTo>
                <a:cubicBezTo>
                  <a:pt x="46" y="127"/>
                  <a:pt x="46" y="127"/>
                  <a:pt x="46" y="127"/>
                </a:cubicBezTo>
                <a:close/>
                <a:moveTo>
                  <a:pt x="45" y="114"/>
                </a:moveTo>
                <a:cubicBezTo>
                  <a:pt x="45" y="114"/>
                  <a:pt x="45" y="114"/>
                  <a:pt x="45" y="114"/>
                </a:cubicBezTo>
                <a:cubicBezTo>
                  <a:pt x="45" y="114"/>
                  <a:pt x="45" y="114"/>
                  <a:pt x="45" y="114"/>
                </a:cubicBezTo>
                <a:cubicBezTo>
                  <a:pt x="45" y="114"/>
                  <a:pt x="45" y="114"/>
                  <a:pt x="45" y="114"/>
                </a:cubicBezTo>
                <a:cubicBezTo>
                  <a:pt x="45" y="114"/>
                  <a:pt x="45" y="114"/>
                  <a:pt x="45" y="114"/>
                </a:cubicBezTo>
                <a:close/>
                <a:moveTo>
                  <a:pt x="43" y="52"/>
                </a:moveTo>
                <a:cubicBezTo>
                  <a:pt x="43" y="52"/>
                  <a:pt x="43" y="52"/>
                  <a:pt x="43" y="52"/>
                </a:cubicBezTo>
                <a:cubicBezTo>
                  <a:pt x="43" y="52"/>
                  <a:pt x="44" y="52"/>
                  <a:pt x="44" y="52"/>
                </a:cubicBezTo>
                <a:cubicBezTo>
                  <a:pt x="44" y="52"/>
                  <a:pt x="44" y="52"/>
                  <a:pt x="44" y="52"/>
                </a:cubicBezTo>
                <a:cubicBezTo>
                  <a:pt x="45" y="52"/>
                  <a:pt x="45" y="52"/>
                  <a:pt x="45" y="51"/>
                </a:cubicBezTo>
                <a:cubicBezTo>
                  <a:pt x="45" y="51"/>
                  <a:pt x="45" y="51"/>
                  <a:pt x="44" y="51"/>
                </a:cubicBezTo>
                <a:cubicBezTo>
                  <a:pt x="44" y="51"/>
                  <a:pt x="43" y="51"/>
                  <a:pt x="43" y="52"/>
                </a:cubicBezTo>
                <a:cubicBezTo>
                  <a:pt x="43" y="52"/>
                  <a:pt x="43" y="52"/>
                  <a:pt x="43" y="52"/>
                </a:cubicBezTo>
                <a:close/>
                <a:moveTo>
                  <a:pt x="41" y="55"/>
                </a:moveTo>
                <a:cubicBezTo>
                  <a:pt x="42" y="55"/>
                  <a:pt x="42" y="55"/>
                  <a:pt x="43" y="55"/>
                </a:cubicBezTo>
                <a:cubicBezTo>
                  <a:pt x="43" y="55"/>
                  <a:pt x="43" y="55"/>
                  <a:pt x="43" y="54"/>
                </a:cubicBezTo>
                <a:cubicBezTo>
                  <a:pt x="43" y="54"/>
                  <a:pt x="43" y="54"/>
                  <a:pt x="43" y="54"/>
                </a:cubicBezTo>
                <a:cubicBezTo>
                  <a:pt x="42" y="54"/>
                  <a:pt x="42" y="54"/>
                  <a:pt x="41" y="55"/>
                </a:cubicBezTo>
                <a:cubicBezTo>
                  <a:pt x="41" y="55"/>
                  <a:pt x="41" y="55"/>
                  <a:pt x="41" y="55"/>
                </a:cubicBezTo>
                <a:close/>
                <a:moveTo>
                  <a:pt x="41" y="121"/>
                </a:moveTo>
                <a:cubicBezTo>
                  <a:pt x="41" y="122"/>
                  <a:pt x="41" y="122"/>
                  <a:pt x="41" y="122"/>
                </a:cubicBezTo>
                <a:cubicBezTo>
                  <a:pt x="41" y="122"/>
                  <a:pt x="41" y="122"/>
                  <a:pt x="41" y="122"/>
                </a:cubicBezTo>
                <a:cubicBezTo>
                  <a:pt x="41" y="121"/>
                  <a:pt x="41" y="121"/>
                  <a:pt x="41" y="121"/>
                </a:cubicBezTo>
                <a:cubicBezTo>
                  <a:pt x="41" y="121"/>
                  <a:pt x="41" y="121"/>
                  <a:pt x="41" y="121"/>
                </a:cubicBezTo>
                <a:close/>
                <a:moveTo>
                  <a:pt x="40" y="105"/>
                </a:moveTo>
                <a:cubicBezTo>
                  <a:pt x="40" y="105"/>
                  <a:pt x="40" y="105"/>
                  <a:pt x="40" y="106"/>
                </a:cubicBezTo>
                <a:cubicBezTo>
                  <a:pt x="40" y="105"/>
                  <a:pt x="40" y="105"/>
                  <a:pt x="40" y="105"/>
                </a:cubicBezTo>
                <a:cubicBezTo>
                  <a:pt x="40" y="105"/>
                  <a:pt x="40" y="105"/>
                  <a:pt x="40" y="105"/>
                </a:cubicBezTo>
                <a:cubicBezTo>
                  <a:pt x="40" y="105"/>
                  <a:pt x="40" y="105"/>
                  <a:pt x="40" y="105"/>
                </a:cubicBezTo>
                <a:close/>
                <a:moveTo>
                  <a:pt x="40" y="131"/>
                </a:moveTo>
                <a:cubicBezTo>
                  <a:pt x="40" y="132"/>
                  <a:pt x="40" y="131"/>
                  <a:pt x="40" y="131"/>
                </a:cubicBezTo>
                <a:cubicBezTo>
                  <a:pt x="41" y="132"/>
                  <a:pt x="41" y="132"/>
                  <a:pt x="41" y="132"/>
                </a:cubicBezTo>
                <a:cubicBezTo>
                  <a:pt x="41" y="132"/>
                  <a:pt x="41" y="132"/>
                  <a:pt x="41" y="132"/>
                </a:cubicBezTo>
                <a:cubicBezTo>
                  <a:pt x="41" y="131"/>
                  <a:pt x="41" y="131"/>
                  <a:pt x="41" y="131"/>
                </a:cubicBezTo>
                <a:cubicBezTo>
                  <a:pt x="41" y="131"/>
                  <a:pt x="41" y="131"/>
                  <a:pt x="41" y="131"/>
                </a:cubicBezTo>
                <a:cubicBezTo>
                  <a:pt x="40" y="131"/>
                  <a:pt x="40" y="131"/>
                  <a:pt x="40" y="131"/>
                </a:cubicBezTo>
                <a:cubicBezTo>
                  <a:pt x="40" y="131"/>
                  <a:pt x="40" y="131"/>
                  <a:pt x="40" y="131"/>
                </a:cubicBezTo>
                <a:close/>
                <a:moveTo>
                  <a:pt x="40" y="136"/>
                </a:moveTo>
                <a:cubicBezTo>
                  <a:pt x="40" y="136"/>
                  <a:pt x="40" y="136"/>
                  <a:pt x="40" y="136"/>
                </a:cubicBezTo>
                <a:cubicBezTo>
                  <a:pt x="40" y="136"/>
                  <a:pt x="40" y="137"/>
                  <a:pt x="40" y="137"/>
                </a:cubicBezTo>
                <a:cubicBezTo>
                  <a:pt x="40" y="137"/>
                  <a:pt x="40" y="136"/>
                  <a:pt x="40" y="136"/>
                </a:cubicBezTo>
                <a:cubicBezTo>
                  <a:pt x="40" y="136"/>
                  <a:pt x="40" y="136"/>
                  <a:pt x="40" y="136"/>
                </a:cubicBezTo>
                <a:close/>
                <a:moveTo>
                  <a:pt x="40" y="91"/>
                </a:moveTo>
                <a:cubicBezTo>
                  <a:pt x="40" y="91"/>
                  <a:pt x="40" y="91"/>
                  <a:pt x="40" y="91"/>
                </a:cubicBezTo>
                <a:cubicBezTo>
                  <a:pt x="40" y="91"/>
                  <a:pt x="40" y="91"/>
                  <a:pt x="40" y="91"/>
                </a:cubicBezTo>
                <a:cubicBezTo>
                  <a:pt x="40" y="91"/>
                  <a:pt x="40" y="91"/>
                  <a:pt x="40" y="91"/>
                </a:cubicBezTo>
                <a:close/>
                <a:moveTo>
                  <a:pt x="39" y="139"/>
                </a:moveTo>
                <a:cubicBezTo>
                  <a:pt x="39" y="140"/>
                  <a:pt x="39" y="140"/>
                  <a:pt x="39" y="140"/>
                </a:cubicBezTo>
                <a:cubicBezTo>
                  <a:pt x="39" y="140"/>
                  <a:pt x="40" y="140"/>
                  <a:pt x="40" y="140"/>
                </a:cubicBezTo>
                <a:cubicBezTo>
                  <a:pt x="40" y="140"/>
                  <a:pt x="41" y="140"/>
                  <a:pt x="41" y="140"/>
                </a:cubicBezTo>
                <a:cubicBezTo>
                  <a:pt x="41" y="139"/>
                  <a:pt x="41" y="139"/>
                  <a:pt x="41" y="138"/>
                </a:cubicBezTo>
                <a:cubicBezTo>
                  <a:pt x="40" y="138"/>
                  <a:pt x="40" y="139"/>
                  <a:pt x="40" y="139"/>
                </a:cubicBezTo>
                <a:cubicBezTo>
                  <a:pt x="40" y="139"/>
                  <a:pt x="40" y="139"/>
                  <a:pt x="39" y="139"/>
                </a:cubicBezTo>
                <a:close/>
                <a:moveTo>
                  <a:pt x="37" y="139"/>
                </a:moveTo>
                <a:cubicBezTo>
                  <a:pt x="37" y="139"/>
                  <a:pt x="37" y="139"/>
                  <a:pt x="37" y="139"/>
                </a:cubicBezTo>
                <a:cubicBezTo>
                  <a:pt x="37" y="139"/>
                  <a:pt x="36" y="139"/>
                  <a:pt x="36" y="139"/>
                </a:cubicBezTo>
                <a:cubicBezTo>
                  <a:pt x="36" y="139"/>
                  <a:pt x="36" y="140"/>
                  <a:pt x="35" y="140"/>
                </a:cubicBezTo>
                <a:cubicBezTo>
                  <a:pt x="36" y="140"/>
                  <a:pt x="36" y="140"/>
                  <a:pt x="36" y="140"/>
                </a:cubicBezTo>
                <a:cubicBezTo>
                  <a:pt x="37" y="140"/>
                  <a:pt x="37" y="140"/>
                  <a:pt x="37" y="139"/>
                </a:cubicBezTo>
                <a:close/>
                <a:moveTo>
                  <a:pt x="37" y="141"/>
                </a:moveTo>
                <a:cubicBezTo>
                  <a:pt x="36" y="141"/>
                  <a:pt x="36" y="141"/>
                  <a:pt x="36" y="141"/>
                </a:cubicBezTo>
                <a:cubicBezTo>
                  <a:pt x="36" y="142"/>
                  <a:pt x="36" y="142"/>
                  <a:pt x="37" y="142"/>
                </a:cubicBezTo>
                <a:cubicBezTo>
                  <a:pt x="37" y="142"/>
                  <a:pt x="37" y="142"/>
                  <a:pt x="37" y="142"/>
                </a:cubicBezTo>
                <a:cubicBezTo>
                  <a:pt x="37" y="142"/>
                  <a:pt x="37" y="141"/>
                  <a:pt x="37" y="141"/>
                </a:cubicBezTo>
                <a:close/>
                <a:moveTo>
                  <a:pt x="36" y="143"/>
                </a:moveTo>
                <a:cubicBezTo>
                  <a:pt x="36" y="143"/>
                  <a:pt x="36" y="143"/>
                  <a:pt x="36" y="143"/>
                </a:cubicBezTo>
                <a:cubicBezTo>
                  <a:pt x="36" y="143"/>
                  <a:pt x="36" y="143"/>
                  <a:pt x="36" y="144"/>
                </a:cubicBezTo>
                <a:cubicBezTo>
                  <a:pt x="36" y="144"/>
                  <a:pt x="36" y="143"/>
                  <a:pt x="36" y="143"/>
                </a:cubicBezTo>
                <a:cubicBezTo>
                  <a:pt x="36" y="143"/>
                  <a:pt x="36" y="143"/>
                  <a:pt x="36" y="143"/>
                </a:cubicBezTo>
                <a:close/>
                <a:moveTo>
                  <a:pt x="36" y="131"/>
                </a:moveTo>
                <a:cubicBezTo>
                  <a:pt x="36" y="131"/>
                  <a:pt x="36" y="131"/>
                  <a:pt x="36" y="132"/>
                </a:cubicBezTo>
                <a:cubicBezTo>
                  <a:pt x="36" y="132"/>
                  <a:pt x="36" y="132"/>
                  <a:pt x="36" y="132"/>
                </a:cubicBezTo>
                <a:cubicBezTo>
                  <a:pt x="36" y="132"/>
                  <a:pt x="36" y="132"/>
                  <a:pt x="36" y="131"/>
                </a:cubicBezTo>
                <a:cubicBezTo>
                  <a:pt x="36" y="131"/>
                  <a:pt x="36" y="131"/>
                  <a:pt x="36" y="131"/>
                </a:cubicBezTo>
                <a:close/>
                <a:moveTo>
                  <a:pt x="36" y="126"/>
                </a:moveTo>
                <a:cubicBezTo>
                  <a:pt x="36" y="126"/>
                  <a:pt x="36" y="126"/>
                  <a:pt x="36" y="126"/>
                </a:cubicBezTo>
                <a:cubicBezTo>
                  <a:pt x="36" y="126"/>
                  <a:pt x="36" y="126"/>
                  <a:pt x="36" y="126"/>
                </a:cubicBezTo>
                <a:cubicBezTo>
                  <a:pt x="36" y="126"/>
                  <a:pt x="36" y="126"/>
                  <a:pt x="36" y="126"/>
                </a:cubicBezTo>
                <a:cubicBezTo>
                  <a:pt x="36" y="126"/>
                  <a:pt x="36" y="126"/>
                  <a:pt x="36" y="126"/>
                </a:cubicBezTo>
                <a:close/>
                <a:moveTo>
                  <a:pt x="37" y="144"/>
                </a:moveTo>
                <a:cubicBezTo>
                  <a:pt x="37" y="144"/>
                  <a:pt x="37" y="144"/>
                  <a:pt x="37" y="144"/>
                </a:cubicBezTo>
                <a:cubicBezTo>
                  <a:pt x="38" y="145"/>
                  <a:pt x="38" y="145"/>
                  <a:pt x="39" y="145"/>
                </a:cubicBezTo>
                <a:cubicBezTo>
                  <a:pt x="39" y="145"/>
                  <a:pt x="39" y="145"/>
                  <a:pt x="39" y="145"/>
                </a:cubicBezTo>
                <a:cubicBezTo>
                  <a:pt x="39" y="144"/>
                  <a:pt x="39" y="144"/>
                  <a:pt x="39" y="144"/>
                </a:cubicBezTo>
                <a:cubicBezTo>
                  <a:pt x="39" y="144"/>
                  <a:pt x="38" y="144"/>
                  <a:pt x="37" y="144"/>
                </a:cubicBezTo>
                <a:cubicBezTo>
                  <a:pt x="37" y="144"/>
                  <a:pt x="37" y="144"/>
                  <a:pt x="37" y="144"/>
                </a:cubicBezTo>
                <a:close/>
                <a:moveTo>
                  <a:pt x="38" y="140"/>
                </a:moveTo>
                <a:cubicBezTo>
                  <a:pt x="38" y="140"/>
                  <a:pt x="38" y="140"/>
                  <a:pt x="38" y="140"/>
                </a:cubicBezTo>
                <a:cubicBezTo>
                  <a:pt x="38" y="140"/>
                  <a:pt x="38" y="140"/>
                  <a:pt x="38" y="140"/>
                </a:cubicBezTo>
                <a:cubicBezTo>
                  <a:pt x="38" y="140"/>
                  <a:pt x="38" y="140"/>
                  <a:pt x="38" y="140"/>
                </a:cubicBezTo>
                <a:close/>
                <a:moveTo>
                  <a:pt x="39" y="148"/>
                </a:moveTo>
                <a:cubicBezTo>
                  <a:pt x="39" y="148"/>
                  <a:pt x="39" y="148"/>
                  <a:pt x="39" y="148"/>
                </a:cubicBezTo>
                <a:cubicBezTo>
                  <a:pt x="39" y="148"/>
                  <a:pt x="39" y="148"/>
                  <a:pt x="40" y="148"/>
                </a:cubicBezTo>
                <a:cubicBezTo>
                  <a:pt x="40" y="148"/>
                  <a:pt x="39" y="147"/>
                  <a:pt x="39" y="147"/>
                </a:cubicBezTo>
                <a:cubicBezTo>
                  <a:pt x="39" y="147"/>
                  <a:pt x="39" y="148"/>
                  <a:pt x="39" y="148"/>
                </a:cubicBezTo>
                <a:close/>
                <a:moveTo>
                  <a:pt x="39" y="133"/>
                </a:moveTo>
                <a:cubicBezTo>
                  <a:pt x="39" y="133"/>
                  <a:pt x="38" y="134"/>
                  <a:pt x="38" y="134"/>
                </a:cubicBezTo>
                <a:cubicBezTo>
                  <a:pt x="38" y="134"/>
                  <a:pt x="38" y="134"/>
                  <a:pt x="39" y="135"/>
                </a:cubicBezTo>
                <a:cubicBezTo>
                  <a:pt x="39" y="134"/>
                  <a:pt x="39" y="134"/>
                  <a:pt x="39" y="134"/>
                </a:cubicBezTo>
                <a:cubicBezTo>
                  <a:pt x="39" y="134"/>
                  <a:pt x="39" y="134"/>
                  <a:pt x="39" y="133"/>
                </a:cubicBezTo>
                <a:close/>
                <a:moveTo>
                  <a:pt x="38" y="133"/>
                </a:moveTo>
                <a:cubicBezTo>
                  <a:pt x="39" y="133"/>
                  <a:pt x="39" y="133"/>
                  <a:pt x="39" y="133"/>
                </a:cubicBezTo>
                <a:cubicBezTo>
                  <a:pt x="39" y="132"/>
                  <a:pt x="39" y="132"/>
                  <a:pt x="39" y="132"/>
                </a:cubicBezTo>
                <a:cubicBezTo>
                  <a:pt x="39" y="132"/>
                  <a:pt x="38" y="132"/>
                  <a:pt x="38" y="132"/>
                </a:cubicBezTo>
                <a:cubicBezTo>
                  <a:pt x="38" y="132"/>
                  <a:pt x="38" y="133"/>
                  <a:pt x="38" y="133"/>
                </a:cubicBezTo>
                <a:close/>
                <a:moveTo>
                  <a:pt x="38" y="131"/>
                </a:moveTo>
                <a:cubicBezTo>
                  <a:pt x="38" y="131"/>
                  <a:pt x="38" y="131"/>
                  <a:pt x="39" y="131"/>
                </a:cubicBezTo>
                <a:cubicBezTo>
                  <a:pt x="39" y="131"/>
                  <a:pt x="39" y="131"/>
                  <a:pt x="39" y="131"/>
                </a:cubicBezTo>
                <a:cubicBezTo>
                  <a:pt x="39" y="131"/>
                  <a:pt x="39" y="131"/>
                  <a:pt x="39" y="131"/>
                </a:cubicBezTo>
                <a:cubicBezTo>
                  <a:pt x="38" y="131"/>
                  <a:pt x="38" y="131"/>
                  <a:pt x="38" y="131"/>
                </a:cubicBezTo>
                <a:close/>
                <a:moveTo>
                  <a:pt x="37" y="129"/>
                </a:moveTo>
                <a:cubicBezTo>
                  <a:pt x="36" y="129"/>
                  <a:pt x="36" y="129"/>
                  <a:pt x="36" y="129"/>
                </a:cubicBezTo>
                <a:cubicBezTo>
                  <a:pt x="36" y="131"/>
                  <a:pt x="36" y="131"/>
                  <a:pt x="37" y="131"/>
                </a:cubicBezTo>
                <a:cubicBezTo>
                  <a:pt x="38" y="131"/>
                  <a:pt x="38" y="131"/>
                  <a:pt x="38" y="131"/>
                </a:cubicBezTo>
                <a:cubicBezTo>
                  <a:pt x="38" y="130"/>
                  <a:pt x="38" y="130"/>
                  <a:pt x="38" y="130"/>
                </a:cubicBezTo>
                <a:cubicBezTo>
                  <a:pt x="37" y="130"/>
                  <a:pt x="37" y="129"/>
                  <a:pt x="37" y="129"/>
                </a:cubicBezTo>
                <a:close/>
                <a:moveTo>
                  <a:pt x="37" y="129"/>
                </a:moveTo>
                <a:cubicBezTo>
                  <a:pt x="37" y="129"/>
                  <a:pt x="37" y="129"/>
                  <a:pt x="37" y="129"/>
                </a:cubicBezTo>
                <a:cubicBezTo>
                  <a:pt x="37" y="129"/>
                  <a:pt x="37" y="129"/>
                  <a:pt x="37" y="129"/>
                </a:cubicBezTo>
                <a:cubicBezTo>
                  <a:pt x="37" y="129"/>
                  <a:pt x="37" y="129"/>
                  <a:pt x="37" y="129"/>
                </a:cubicBezTo>
                <a:close/>
                <a:moveTo>
                  <a:pt x="35" y="125"/>
                </a:moveTo>
                <a:cubicBezTo>
                  <a:pt x="35" y="125"/>
                  <a:pt x="36" y="126"/>
                  <a:pt x="36" y="125"/>
                </a:cubicBezTo>
                <a:cubicBezTo>
                  <a:pt x="36" y="125"/>
                  <a:pt x="36" y="125"/>
                  <a:pt x="37" y="125"/>
                </a:cubicBezTo>
                <a:cubicBezTo>
                  <a:pt x="37" y="124"/>
                  <a:pt x="36" y="124"/>
                  <a:pt x="36" y="124"/>
                </a:cubicBezTo>
                <a:cubicBezTo>
                  <a:pt x="35" y="124"/>
                  <a:pt x="35" y="125"/>
                  <a:pt x="35" y="125"/>
                </a:cubicBezTo>
                <a:cubicBezTo>
                  <a:pt x="35" y="125"/>
                  <a:pt x="35" y="125"/>
                  <a:pt x="35" y="125"/>
                </a:cubicBezTo>
                <a:close/>
                <a:moveTo>
                  <a:pt x="35" y="136"/>
                </a:moveTo>
                <a:cubicBezTo>
                  <a:pt x="35" y="136"/>
                  <a:pt x="35" y="136"/>
                  <a:pt x="35" y="136"/>
                </a:cubicBezTo>
                <a:cubicBezTo>
                  <a:pt x="35" y="136"/>
                  <a:pt x="35" y="136"/>
                  <a:pt x="35" y="136"/>
                </a:cubicBezTo>
                <a:cubicBezTo>
                  <a:pt x="35" y="136"/>
                  <a:pt x="35" y="136"/>
                  <a:pt x="35" y="136"/>
                </a:cubicBezTo>
                <a:close/>
                <a:moveTo>
                  <a:pt x="34" y="132"/>
                </a:moveTo>
                <a:cubicBezTo>
                  <a:pt x="34" y="132"/>
                  <a:pt x="34" y="132"/>
                  <a:pt x="34" y="132"/>
                </a:cubicBezTo>
                <a:cubicBezTo>
                  <a:pt x="34" y="132"/>
                  <a:pt x="34" y="132"/>
                  <a:pt x="34" y="132"/>
                </a:cubicBezTo>
                <a:cubicBezTo>
                  <a:pt x="34" y="132"/>
                  <a:pt x="34" y="132"/>
                  <a:pt x="34" y="132"/>
                </a:cubicBezTo>
                <a:cubicBezTo>
                  <a:pt x="34" y="132"/>
                  <a:pt x="34" y="132"/>
                  <a:pt x="34" y="132"/>
                </a:cubicBezTo>
                <a:close/>
                <a:moveTo>
                  <a:pt x="34" y="134"/>
                </a:moveTo>
                <a:cubicBezTo>
                  <a:pt x="34" y="134"/>
                  <a:pt x="34" y="134"/>
                  <a:pt x="34" y="134"/>
                </a:cubicBezTo>
                <a:cubicBezTo>
                  <a:pt x="34" y="134"/>
                  <a:pt x="34" y="134"/>
                  <a:pt x="34" y="134"/>
                </a:cubicBezTo>
                <a:cubicBezTo>
                  <a:pt x="34" y="134"/>
                  <a:pt x="34" y="134"/>
                  <a:pt x="34" y="134"/>
                </a:cubicBezTo>
                <a:cubicBezTo>
                  <a:pt x="34" y="134"/>
                  <a:pt x="34" y="134"/>
                  <a:pt x="34" y="134"/>
                </a:cubicBezTo>
                <a:close/>
                <a:moveTo>
                  <a:pt x="34" y="143"/>
                </a:moveTo>
                <a:cubicBezTo>
                  <a:pt x="34" y="143"/>
                  <a:pt x="34" y="144"/>
                  <a:pt x="34" y="144"/>
                </a:cubicBezTo>
                <a:cubicBezTo>
                  <a:pt x="34" y="144"/>
                  <a:pt x="34" y="143"/>
                  <a:pt x="35" y="143"/>
                </a:cubicBezTo>
                <a:cubicBezTo>
                  <a:pt x="34" y="143"/>
                  <a:pt x="34" y="143"/>
                  <a:pt x="34" y="143"/>
                </a:cubicBezTo>
                <a:cubicBezTo>
                  <a:pt x="34" y="143"/>
                  <a:pt x="34" y="143"/>
                  <a:pt x="34" y="143"/>
                </a:cubicBezTo>
                <a:close/>
                <a:moveTo>
                  <a:pt x="33" y="136"/>
                </a:moveTo>
                <a:cubicBezTo>
                  <a:pt x="33" y="136"/>
                  <a:pt x="33" y="136"/>
                  <a:pt x="33" y="136"/>
                </a:cubicBezTo>
                <a:cubicBezTo>
                  <a:pt x="33" y="136"/>
                  <a:pt x="33" y="136"/>
                  <a:pt x="33" y="136"/>
                </a:cubicBezTo>
                <a:cubicBezTo>
                  <a:pt x="33" y="136"/>
                  <a:pt x="33" y="136"/>
                  <a:pt x="33" y="135"/>
                </a:cubicBezTo>
                <a:cubicBezTo>
                  <a:pt x="33" y="136"/>
                  <a:pt x="33" y="136"/>
                  <a:pt x="33" y="136"/>
                </a:cubicBezTo>
                <a:close/>
                <a:moveTo>
                  <a:pt x="30" y="131"/>
                </a:moveTo>
                <a:cubicBezTo>
                  <a:pt x="30" y="132"/>
                  <a:pt x="30" y="132"/>
                  <a:pt x="30" y="132"/>
                </a:cubicBezTo>
                <a:cubicBezTo>
                  <a:pt x="31" y="132"/>
                  <a:pt x="31" y="132"/>
                  <a:pt x="31" y="132"/>
                </a:cubicBezTo>
                <a:cubicBezTo>
                  <a:pt x="31" y="131"/>
                  <a:pt x="31" y="131"/>
                  <a:pt x="31" y="131"/>
                </a:cubicBezTo>
                <a:cubicBezTo>
                  <a:pt x="31" y="131"/>
                  <a:pt x="30" y="131"/>
                  <a:pt x="30" y="131"/>
                </a:cubicBezTo>
                <a:close/>
                <a:moveTo>
                  <a:pt x="29" y="140"/>
                </a:moveTo>
                <a:cubicBezTo>
                  <a:pt x="29" y="140"/>
                  <a:pt x="30" y="141"/>
                  <a:pt x="30" y="141"/>
                </a:cubicBezTo>
                <a:cubicBezTo>
                  <a:pt x="30" y="141"/>
                  <a:pt x="31" y="141"/>
                  <a:pt x="31" y="141"/>
                </a:cubicBezTo>
                <a:cubicBezTo>
                  <a:pt x="31" y="141"/>
                  <a:pt x="31" y="140"/>
                  <a:pt x="31" y="140"/>
                </a:cubicBezTo>
                <a:cubicBezTo>
                  <a:pt x="31" y="140"/>
                  <a:pt x="31" y="140"/>
                  <a:pt x="31" y="139"/>
                </a:cubicBezTo>
                <a:cubicBezTo>
                  <a:pt x="31" y="139"/>
                  <a:pt x="31" y="139"/>
                  <a:pt x="31" y="139"/>
                </a:cubicBezTo>
                <a:cubicBezTo>
                  <a:pt x="30" y="139"/>
                  <a:pt x="30" y="140"/>
                  <a:pt x="29" y="139"/>
                </a:cubicBezTo>
                <a:cubicBezTo>
                  <a:pt x="29" y="139"/>
                  <a:pt x="29" y="139"/>
                  <a:pt x="29" y="140"/>
                </a:cubicBezTo>
                <a:close/>
                <a:moveTo>
                  <a:pt x="28" y="149"/>
                </a:moveTo>
                <a:cubicBezTo>
                  <a:pt x="28" y="149"/>
                  <a:pt x="28" y="150"/>
                  <a:pt x="27" y="150"/>
                </a:cubicBezTo>
                <a:cubicBezTo>
                  <a:pt x="27" y="150"/>
                  <a:pt x="28" y="150"/>
                  <a:pt x="28" y="150"/>
                </a:cubicBezTo>
                <a:cubicBezTo>
                  <a:pt x="28" y="150"/>
                  <a:pt x="28" y="150"/>
                  <a:pt x="29" y="150"/>
                </a:cubicBezTo>
                <a:cubicBezTo>
                  <a:pt x="28" y="149"/>
                  <a:pt x="28" y="149"/>
                  <a:pt x="28" y="149"/>
                </a:cubicBezTo>
                <a:close/>
                <a:moveTo>
                  <a:pt x="27" y="137"/>
                </a:moveTo>
                <a:cubicBezTo>
                  <a:pt x="27" y="137"/>
                  <a:pt x="27" y="138"/>
                  <a:pt x="27" y="138"/>
                </a:cubicBezTo>
                <a:cubicBezTo>
                  <a:pt x="27" y="138"/>
                  <a:pt x="27" y="138"/>
                  <a:pt x="27" y="138"/>
                </a:cubicBezTo>
                <a:cubicBezTo>
                  <a:pt x="27" y="138"/>
                  <a:pt x="27" y="139"/>
                  <a:pt x="27" y="139"/>
                </a:cubicBezTo>
                <a:cubicBezTo>
                  <a:pt x="27" y="139"/>
                  <a:pt x="27" y="139"/>
                  <a:pt x="28" y="140"/>
                </a:cubicBezTo>
                <a:cubicBezTo>
                  <a:pt x="28" y="139"/>
                  <a:pt x="28" y="139"/>
                  <a:pt x="28" y="139"/>
                </a:cubicBezTo>
                <a:cubicBezTo>
                  <a:pt x="28" y="139"/>
                  <a:pt x="28" y="139"/>
                  <a:pt x="28" y="138"/>
                </a:cubicBezTo>
                <a:cubicBezTo>
                  <a:pt x="28" y="138"/>
                  <a:pt x="28" y="138"/>
                  <a:pt x="28" y="138"/>
                </a:cubicBezTo>
                <a:cubicBezTo>
                  <a:pt x="28" y="137"/>
                  <a:pt x="27" y="137"/>
                  <a:pt x="27" y="137"/>
                </a:cubicBezTo>
                <a:close/>
                <a:moveTo>
                  <a:pt x="25" y="135"/>
                </a:moveTo>
                <a:cubicBezTo>
                  <a:pt x="25" y="135"/>
                  <a:pt x="25" y="135"/>
                  <a:pt x="26" y="135"/>
                </a:cubicBezTo>
                <a:cubicBezTo>
                  <a:pt x="26" y="135"/>
                  <a:pt x="26" y="135"/>
                  <a:pt x="26" y="135"/>
                </a:cubicBezTo>
                <a:cubicBezTo>
                  <a:pt x="27" y="135"/>
                  <a:pt x="27" y="135"/>
                  <a:pt x="27" y="134"/>
                </a:cubicBezTo>
                <a:cubicBezTo>
                  <a:pt x="27" y="134"/>
                  <a:pt x="27" y="134"/>
                  <a:pt x="27" y="134"/>
                </a:cubicBezTo>
                <a:cubicBezTo>
                  <a:pt x="27" y="134"/>
                  <a:pt x="27" y="134"/>
                  <a:pt x="27" y="134"/>
                </a:cubicBezTo>
                <a:cubicBezTo>
                  <a:pt x="26" y="134"/>
                  <a:pt x="26" y="134"/>
                  <a:pt x="26" y="134"/>
                </a:cubicBezTo>
                <a:cubicBezTo>
                  <a:pt x="26" y="134"/>
                  <a:pt x="25" y="134"/>
                  <a:pt x="25" y="135"/>
                </a:cubicBezTo>
                <a:close/>
                <a:moveTo>
                  <a:pt x="26" y="139"/>
                </a:moveTo>
                <a:cubicBezTo>
                  <a:pt x="26" y="139"/>
                  <a:pt x="26" y="139"/>
                  <a:pt x="26" y="139"/>
                </a:cubicBezTo>
                <a:cubicBezTo>
                  <a:pt x="26" y="139"/>
                  <a:pt x="26" y="139"/>
                  <a:pt x="26" y="139"/>
                </a:cubicBezTo>
                <a:cubicBezTo>
                  <a:pt x="26" y="139"/>
                  <a:pt x="26" y="139"/>
                  <a:pt x="26" y="139"/>
                </a:cubicBezTo>
                <a:close/>
                <a:moveTo>
                  <a:pt x="25" y="136"/>
                </a:moveTo>
                <a:cubicBezTo>
                  <a:pt x="25" y="136"/>
                  <a:pt x="25" y="136"/>
                  <a:pt x="25" y="136"/>
                </a:cubicBezTo>
                <a:cubicBezTo>
                  <a:pt x="25" y="136"/>
                  <a:pt x="26" y="136"/>
                  <a:pt x="26" y="136"/>
                </a:cubicBezTo>
                <a:cubicBezTo>
                  <a:pt x="26" y="136"/>
                  <a:pt x="26" y="136"/>
                  <a:pt x="25" y="136"/>
                </a:cubicBezTo>
                <a:cubicBezTo>
                  <a:pt x="25" y="136"/>
                  <a:pt x="25" y="136"/>
                  <a:pt x="25" y="136"/>
                </a:cubicBezTo>
                <a:close/>
                <a:moveTo>
                  <a:pt x="19" y="141"/>
                </a:moveTo>
                <a:cubicBezTo>
                  <a:pt x="19" y="141"/>
                  <a:pt x="19" y="142"/>
                  <a:pt x="20" y="142"/>
                </a:cubicBezTo>
                <a:cubicBezTo>
                  <a:pt x="21" y="142"/>
                  <a:pt x="21" y="143"/>
                  <a:pt x="22" y="143"/>
                </a:cubicBezTo>
                <a:cubicBezTo>
                  <a:pt x="22" y="144"/>
                  <a:pt x="23" y="144"/>
                  <a:pt x="24" y="144"/>
                </a:cubicBezTo>
                <a:cubicBezTo>
                  <a:pt x="24" y="144"/>
                  <a:pt x="25" y="144"/>
                  <a:pt x="26" y="144"/>
                </a:cubicBezTo>
                <a:cubicBezTo>
                  <a:pt x="26" y="144"/>
                  <a:pt x="26" y="144"/>
                  <a:pt x="26" y="143"/>
                </a:cubicBezTo>
                <a:cubicBezTo>
                  <a:pt x="26" y="143"/>
                  <a:pt x="25" y="142"/>
                  <a:pt x="26" y="142"/>
                </a:cubicBezTo>
                <a:cubicBezTo>
                  <a:pt x="26" y="142"/>
                  <a:pt x="27" y="142"/>
                  <a:pt x="27" y="141"/>
                </a:cubicBezTo>
                <a:cubicBezTo>
                  <a:pt x="27" y="141"/>
                  <a:pt x="27" y="141"/>
                  <a:pt x="27" y="141"/>
                </a:cubicBezTo>
                <a:cubicBezTo>
                  <a:pt x="27" y="141"/>
                  <a:pt x="26" y="141"/>
                  <a:pt x="26" y="141"/>
                </a:cubicBezTo>
                <a:cubicBezTo>
                  <a:pt x="26" y="141"/>
                  <a:pt x="26" y="142"/>
                  <a:pt x="25" y="142"/>
                </a:cubicBezTo>
                <a:cubicBezTo>
                  <a:pt x="25" y="142"/>
                  <a:pt x="25" y="142"/>
                  <a:pt x="25" y="143"/>
                </a:cubicBezTo>
                <a:cubicBezTo>
                  <a:pt x="25" y="143"/>
                  <a:pt x="24" y="143"/>
                  <a:pt x="24" y="143"/>
                </a:cubicBezTo>
                <a:cubicBezTo>
                  <a:pt x="24" y="143"/>
                  <a:pt x="24" y="143"/>
                  <a:pt x="24" y="143"/>
                </a:cubicBezTo>
                <a:cubicBezTo>
                  <a:pt x="25" y="142"/>
                  <a:pt x="25" y="141"/>
                  <a:pt x="25" y="141"/>
                </a:cubicBezTo>
                <a:cubicBezTo>
                  <a:pt x="25" y="141"/>
                  <a:pt x="25" y="140"/>
                  <a:pt x="25" y="140"/>
                </a:cubicBezTo>
                <a:cubicBezTo>
                  <a:pt x="25" y="139"/>
                  <a:pt x="23" y="140"/>
                  <a:pt x="23" y="140"/>
                </a:cubicBezTo>
                <a:cubicBezTo>
                  <a:pt x="23" y="141"/>
                  <a:pt x="23" y="141"/>
                  <a:pt x="23" y="141"/>
                </a:cubicBezTo>
                <a:cubicBezTo>
                  <a:pt x="23" y="141"/>
                  <a:pt x="22" y="141"/>
                  <a:pt x="22" y="141"/>
                </a:cubicBezTo>
                <a:cubicBezTo>
                  <a:pt x="22" y="141"/>
                  <a:pt x="22" y="140"/>
                  <a:pt x="22" y="141"/>
                </a:cubicBezTo>
                <a:cubicBezTo>
                  <a:pt x="21" y="141"/>
                  <a:pt x="20" y="140"/>
                  <a:pt x="19" y="141"/>
                </a:cubicBezTo>
                <a:close/>
                <a:moveTo>
                  <a:pt x="23" y="145"/>
                </a:moveTo>
                <a:cubicBezTo>
                  <a:pt x="23" y="144"/>
                  <a:pt x="23" y="144"/>
                  <a:pt x="22" y="144"/>
                </a:cubicBezTo>
                <a:cubicBezTo>
                  <a:pt x="22" y="144"/>
                  <a:pt x="22" y="144"/>
                  <a:pt x="22" y="144"/>
                </a:cubicBezTo>
                <a:cubicBezTo>
                  <a:pt x="22" y="144"/>
                  <a:pt x="22" y="145"/>
                  <a:pt x="22" y="145"/>
                </a:cubicBezTo>
                <a:cubicBezTo>
                  <a:pt x="22" y="145"/>
                  <a:pt x="22" y="145"/>
                  <a:pt x="23" y="145"/>
                </a:cubicBezTo>
                <a:cubicBezTo>
                  <a:pt x="23" y="145"/>
                  <a:pt x="23" y="145"/>
                  <a:pt x="23" y="145"/>
                </a:cubicBezTo>
                <a:close/>
                <a:moveTo>
                  <a:pt x="19" y="148"/>
                </a:moveTo>
                <a:cubicBezTo>
                  <a:pt x="20" y="148"/>
                  <a:pt x="20" y="149"/>
                  <a:pt x="20" y="149"/>
                </a:cubicBezTo>
                <a:cubicBezTo>
                  <a:pt x="21" y="150"/>
                  <a:pt x="21" y="149"/>
                  <a:pt x="21" y="149"/>
                </a:cubicBezTo>
                <a:cubicBezTo>
                  <a:pt x="21" y="149"/>
                  <a:pt x="21" y="148"/>
                  <a:pt x="22" y="148"/>
                </a:cubicBezTo>
                <a:cubicBezTo>
                  <a:pt x="22" y="148"/>
                  <a:pt x="22" y="148"/>
                  <a:pt x="22" y="147"/>
                </a:cubicBezTo>
                <a:cubicBezTo>
                  <a:pt x="23" y="147"/>
                  <a:pt x="22" y="147"/>
                  <a:pt x="22" y="147"/>
                </a:cubicBezTo>
                <a:cubicBezTo>
                  <a:pt x="22" y="147"/>
                  <a:pt x="20" y="147"/>
                  <a:pt x="19" y="148"/>
                </a:cubicBezTo>
                <a:close/>
                <a:moveTo>
                  <a:pt x="23" y="146"/>
                </a:moveTo>
                <a:cubicBezTo>
                  <a:pt x="24" y="146"/>
                  <a:pt x="24" y="146"/>
                  <a:pt x="25" y="146"/>
                </a:cubicBezTo>
                <a:cubicBezTo>
                  <a:pt x="25" y="146"/>
                  <a:pt x="25" y="146"/>
                  <a:pt x="26" y="146"/>
                </a:cubicBezTo>
                <a:cubicBezTo>
                  <a:pt x="26" y="146"/>
                  <a:pt x="26" y="146"/>
                  <a:pt x="25" y="146"/>
                </a:cubicBezTo>
                <a:cubicBezTo>
                  <a:pt x="25" y="145"/>
                  <a:pt x="24" y="145"/>
                  <a:pt x="24" y="145"/>
                </a:cubicBezTo>
                <a:cubicBezTo>
                  <a:pt x="23" y="145"/>
                  <a:pt x="23" y="145"/>
                  <a:pt x="23" y="145"/>
                </a:cubicBezTo>
                <a:cubicBezTo>
                  <a:pt x="22" y="145"/>
                  <a:pt x="22" y="146"/>
                  <a:pt x="22" y="146"/>
                </a:cubicBezTo>
                <a:cubicBezTo>
                  <a:pt x="22" y="147"/>
                  <a:pt x="23" y="146"/>
                  <a:pt x="23" y="146"/>
                </a:cubicBezTo>
                <a:close/>
                <a:moveTo>
                  <a:pt x="16" y="153"/>
                </a:moveTo>
                <a:cubicBezTo>
                  <a:pt x="16" y="153"/>
                  <a:pt x="16" y="153"/>
                  <a:pt x="16" y="153"/>
                </a:cubicBezTo>
                <a:cubicBezTo>
                  <a:pt x="16" y="153"/>
                  <a:pt x="16" y="153"/>
                  <a:pt x="16" y="153"/>
                </a:cubicBezTo>
                <a:cubicBezTo>
                  <a:pt x="16" y="153"/>
                  <a:pt x="16" y="153"/>
                  <a:pt x="16" y="153"/>
                </a:cubicBezTo>
                <a:close/>
                <a:moveTo>
                  <a:pt x="19" y="144"/>
                </a:moveTo>
                <a:cubicBezTo>
                  <a:pt x="19" y="143"/>
                  <a:pt x="19" y="143"/>
                  <a:pt x="19" y="143"/>
                </a:cubicBezTo>
                <a:cubicBezTo>
                  <a:pt x="18" y="143"/>
                  <a:pt x="18" y="142"/>
                  <a:pt x="17" y="142"/>
                </a:cubicBezTo>
                <a:cubicBezTo>
                  <a:pt x="17" y="142"/>
                  <a:pt x="17" y="142"/>
                  <a:pt x="17" y="142"/>
                </a:cubicBezTo>
                <a:cubicBezTo>
                  <a:pt x="16" y="144"/>
                  <a:pt x="16" y="145"/>
                  <a:pt x="15" y="146"/>
                </a:cubicBezTo>
                <a:cubicBezTo>
                  <a:pt x="15" y="146"/>
                  <a:pt x="16" y="146"/>
                  <a:pt x="16" y="146"/>
                </a:cubicBezTo>
                <a:cubicBezTo>
                  <a:pt x="16" y="146"/>
                  <a:pt x="16" y="146"/>
                  <a:pt x="16" y="146"/>
                </a:cubicBezTo>
                <a:cubicBezTo>
                  <a:pt x="17" y="146"/>
                  <a:pt x="17" y="145"/>
                  <a:pt x="18" y="145"/>
                </a:cubicBezTo>
                <a:cubicBezTo>
                  <a:pt x="18" y="145"/>
                  <a:pt x="18" y="145"/>
                  <a:pt x="18" y="144"/>
                </a:cubicBezTo>
                <a:cubicBezTo>
                  <a:pt x="18" y="143"/>
                  <a:pt x="18" y="143"/>
                  <a:pt x="19" y="144"/>
                </a:cubicBezTo>
                <a:cubicBezTo>
                  <a:pt x="19" y="144"/>
                  <a:pt x="19" y="144"/>
                  <a:pt x="19" y="144"/>
                </a:cubicBezTo>
                <a:close/>
                <a:moveTo>
                  <a:pt x="26" y="150"/>
                </a:moveTo>
                <a:cubicBezTo>
                  <a:pt x="26" y="150"/>
                  <a:pt x="25" y="150"/>
                  <a:pt x="25" y="150"/>
                </a:cubicBezTo>
                <a:cubicBezTo>
                  <a:pt x="24" y="149"/>
                  <a:pt x="24" y="149"/>
                  <a:pt x="22" y="150"/>
                </a:cubicBezTo>
                <a:cubicBezTo>
                  <a:pt x="22" y="150"/>
                  <a:pt x="22" y="151"/>
                  <a:pt x="22" y="151"/>
                </a:cubicBezTo>
                <a:cubicBezTo>
                  <a:pt x="22" y="151"/>
                  <a:pt x="21" y="151"/>
                  <a:pt x="21" y="151"/>
                </a:cubicBezTo>
                <a:cubicBezTo>
                  <a:pt x="21" y="150"/>
                  <a:pt x="20" y="150"/>
                  <a:pt x="20" y="150"/>
                </a:cubicBezTo>
                <a:cubicBezTo>
                  <a:pt x="20" y="149"/>
                  <a:pt x="20" y="149"/>
                  <a:pt x="20" y="149"/>
                </a:cubicBezTo>
                <a:cubicBezTo>
                  <a:pt x="19" y="149"/>
                  <a:pt x="19" y="150"/>
                  <a:pt x="19" y="150"/>
                </a:cubicBezTo>
                <a:cubicBezTo>
                  <a:pt x="19" y="150"/>
                  <a:pt x="19" y="151"/>
                  <a:pt x="20" y="151"/>
                </a:cubicBezTo>
                <a:cubicBezTo>
                  <a:pt x="20" y="151"/>
                  <a:pt x="20" y="151"/>
                  <a:pt x="20" y="151"/>
                </a:cubicBezTo>
                <a:cubicBezTo>
                  <a:pt x="20" y="152"/>
                  <a:pt x="19" y="152"/>
                  <a:pt x="19" y="152"/>
                </a:cubicBezTo>
                <a:cubicBezTo>
                  <a:pt x="19" y="152"/>
                  <a:pt x="19" y="152"/>
                  <a:pt x="20" y="152"/>
                </a:cubicBezTo>
                <a:cubicBezTo>
                  <a:pt x="20" y="153"/>
                  <a:pt x="21" y="153"/>
                  <a:pt x="21" y="153"/>
                </a:cubicBezTo>
                <a:cubicBezTo>
                  <a:pt x="22" y="153"/>
                  <a:pt x="22" y="153"/>
                  <a:pt x="22" y="153"/>
                </a:cubicBezTo>
                <a:cubicBezTo>
                  <a:pt x="23" y="152"/>
                  <a:pt x="23" y="153"/>
                  <a:pt x="23" y="153"/>
                </a:cubicBezTo>
                <a:cubicBezTo>
                  <a:pt x="23" y="153"/>
                  <a:pt x="23" y="153"/>
                  <a:pt x="24" y="153"/>
                </a:cubicBezTo>
                <a:cubicBezTo>
                  <a:pt x="24" y="153"/>
                  <a:pt x="24" y="153"/>
                  <a:pt x="24" y="153"/>
                </a:cubicBezTo>
                <a:cubicBezTo>
                  <a:pt x="24" y="152"/>
                  <a:pt x="24" y="152"/>
                  <a:pt x="25" y="152"/>
                </a:cubicBezTo>
                <a:cubicBezTo>
                  <a:pt x="25" y="152"/>
                  <a:pt x="26" y="151"/>
                  <a:pt x="26" y="151"/>
                </a:cubicBezTo>
                <a:cubicBezTo>
                  <a:pt x="27" y="151"/>
                  <a:pt x="26" y="151"/>
                  <a:pt x="27" y="150"/>
                </a:cubicBezTo>
                <a:cubicBezTo>
                  <a:pt x="27" y="150"/>
                  <a:pt x="26" y="150"/>
                  <a:pt x="26" y="150"/>
                </a:cubicBezTo>
                <a:close/>
                <a:moveTo>
                  <a:pt x="28" y="148"/>
                </a:moveTo>
                <a:cubicBezTo>
                  <a:pt x="27" y="148"/>
                  <a:pt x="27" y="147"/>
                  <a:pt x="27" y="147"/>
                </a:cubicBezTo>
                <a:cubicBezTo>
                  <a:pt x="27" y="147"/>
                  <a:pt x="27" y="148"/>
                  <a:pt x="26" y="148"/>
                </a:cubicBezTo>
                <a:cubicBezTo>
                  <a:pt x="26" y="148"/>
                  <a:pt x="27" y="148"/>
                  <a:pt x="27" y="149"/>
                </a:cubicBezTo>
                <a:cubicBezTo>
                  <a:pt x="27" y="148"/>
                  <a:pt x="27" y="148"/>
                  <a:pt x="28" y="148"/>
                </a:cubicBezTo>
                <a:close/>
                <a:moveTo>
                  <a:pt x="29" y="156"/>
                </a:moveTo>
                <a:cubicBezTo>
                  <a:pt x="30" y="156"/>
                  <a:pt x="29" y="155"/>
                  <a:pt x="29" y="155"/>
                </a:cubicBezTo>
                <a:cubicBezTo>
                  <a:pt x="29" y="155"/>
                  <a:pt x="28" y="155"/>
                  <a:pt x="28" y="155"/>
                </a:cubicBezTo>
                <a:cubicBezTo>
                  <a:pt x="28" y="156"/>
                  <a:pt x="28" y="156"/>
                  <a:pt x="29" y="156"/>
                </a:cubicBezTo>
                <a:cubicBezTo>
                  <a:pt x="29" y="156"/>
                  <a:pt x="29" y="156"/>
                  <a:pt x="29" y="156"/>
                </a:cubicBezTo>
                <a:close/>
                <a:moveTo>
                  <a:pt x="32" y="152"/>
                </a:moveTo>
                <a:cubicBezTo>
                  <a:pt x="33" y="152"/>
                  <a:pt x="33" y="152"/>
                  <a:pt x="34" y="152"/>
                </a:cubicBezTo>
                <a:cubicBezTo>
                  <a:pt x="35" y="153"/>
                  <a:pt x="35" y="153"/>
                  <a:pt x="35" y="152"/>
                </a:cubicBezTo>
                <a:cubicBezTo>
                  <a:pt x="36" y="152"/>
                  <a:pt x="37" y="152"/>
                  <a:pt x="37" y="151"/>
                </a:cubicBezTo>
                <a:cubicBezTo>
                  <a:pt x="37" y="151"/>
                  <a:pt x="37" y="151"/>
                  <a:pt x="37" y="150"/>
                </a:cubicBezTo>
                <a:cubicBezTo>
                  <a:pt x="38" y="150"/>
                  <a:pt x="38" y="149"/>
                  <a:pt x="38" y="148"/>
                </a:cubicBezTo>
                <a:cubicBezTo>
                  <a:pt x="38" y="147"/>
                  <a:pt x="38" y="146"/>
                  <a:pt x="37" y="145"/>
                </a:cubicBezTo>
                <a:cubicBezTo>
                  <a:pt x="37" y="145"/>
                  <a:pt x="36" y="146"/>
                  <a:pt x="35" y="146"/>
                </a:cubicBezTo>
                <a:cubicBezTo>
                  <a:pt x="35" y="146"/>
                  <a:pt x="35" y="146"/>
                  <a:pt x="35" y="146"/>
                </a:cubicBezTo>
                <a:cubicBezTo>
                  <a:pt x="34" y="146"/>
                  <a:pt x="34" y="146"/>
                  <a:pt x="33" y="146"/>
                </a:cubicBezTo>
                <a:cubicBezTo>
                  <a:pt x="33" y="145"/>
                  <a:pt x="32" y="145"/>
                  <a:pt x="31" y="145"/>
                </a:cubicBezTo>
                <a:cubicBezTo>
                  <a:pt x="31" y="145"/>
                  <a:pt x="30" y="146"/>
                  <a:pt x="31" y="146"/>
                </a:cubicBezTo>
                <a:cubicBezTo>
                  <a:pt x="31" y="146"/>
                  <a:pt x="31" y="146"/>
                  <a:pt x="31" y="146"/>
                </a:cubicBezTo>
                <a:cubicBezTo>
                  <a:pt x="31" y="147"/>
                  <a:pt x="31" y="147"/>
                  <a:pt x="31" y="147"/>
                </a:cubicBezTo>
                <a:cubicBezTo>
                  <a:pt x="31" y="147"/>
                  <a:pt x="30" y="147"/>
                  <a:pt x="30" y="147"/>
                </a:cubicBezTo>
                <a:cubicBezTo>
                  <a:pt x="30" y="147"/>
                  <a:pt x="30" y="147"/>
                  <a:pt x="30" y="147"/>
                </a:cubicBezTo>
                <a:cubicBezTo>
                  <a:pt x="30" y="148"/>
                  <a:pt x="30" y="147"/>
                  <a:pt x="30" y="148"/>
                </a:cubicBezTo>
                <a:cubicBezTo>
                  <a:pt x="31" y="148"/>
                  <a:pt x="31" y="148"/>
                  <a:pt x="30" y="148"/>
                </a:cubicBezTo>
                <a:cubicBezTo>
                  <a:pt x="30" y="148"/>
                  <a:pt x="30" y="148"/>
                  <a:pt x="30" y="149"/>
                </a:cubicBezTo>
                <a:cubicBezTo>
                  <a:pt x="30" y="149"/>
                  <a:pt x="31" y="149"/>
                  <a:pt x="31" y="149"/>
                </a:cubicBezTo>
                <a:cubicBezTo>
                  <a:pt x="31" y="148"/>
                  <a:pt x="32" y="148"/>
                  <a:pt x="32" y="147"/>
                </a:cubicBezTo>
                <a:cubicBezTo>
                  <a:pt x="32" y="147"/>
                  <a:pt x="32" y="147"/>
                  <a:pt x="33" y="147"/>
                </a:cubicBezTo>
                <a:cubicBezTo>
                  <a:pt x="33" y="147"/>
                  <a:pt x="34" y="148"/>
                  <a:pt x="34" y="148"/>
                </a:cubicBezTo>
                <a:cubicBezTo>
                  <a:pt x="35" y="148"/>
                  <a:pt x="36" y="147"/>
                  <a:pt x="37" y="147"/>
                </a:cubicBezTo>
                <a:cubicBezTo>
                  <a:pt x="37" y="147"/>
                  <a:pt x="38" y="147"/>
                  <a:pt x="38" y="147"/>
                </a:cubicBezTo>
                <a:cubicBezTo>
                  <a:pt x="38" y="147"/>
                  <a:pt x="38" y="148"/>
                  <a:pt x="38" y="148"/>
                </a:cubicBezTo>
                <a:cubicBezTo>
                  <a:pt x="37" y="148"/>
                  <a:pt x="37" y="148"/>
                  <a:pt x="37" y="148"/>
                </a:cubicBezTo>
                <a:cubicBezTo>
                  <a:pt x="36" y="148"/>
                  <a:pt x="35" y="149"/>
                  <a:pt x="34" y="149"/>
                </a:cubicBezTo>
                <a:cubicBezTo>
                  <a:pt x="34" y="149"/>
                  <a:pt x="34" y="149"/>
                  <a:pt x="33" y="149"/>
                </a:cubicBezTo>
                <a:cubicBezTo>
                  <a:pt x="34" y="150"/>
                  <a:pt x="34" y="150"/>
                  <a:pt x="34" y="150"/>
                </a:cubicBezTo>
                <a:cubicBezTo>
                  <a:pt x="34" y="150"/>
                  <a:pt x="34" y="150"/>
                  <a:pt x="34" y="150"/>
                </a:cubicBezTo>
                <a:cubicBezTo>
                  <a:pt x="35" y="150"/>
                  <a:pt x="35" y="151"/>
                  <a:pt x="35" y="151"/>
                </a:cubicBezTo>
                <a:cubicBezTo>
                  <a:pt x="35" y="151"/>
                  <a:pt x="34" y="151"/>
                  <a:pt x="34" y="151"/>
                </a:cubicBezTo>
                <a:cubicBezTo>
                  <a:pt x="34" y="151"/>
                  <a:pt x="34" y="151"/>
                  <a:pt x="34" y="151"/>
                </a:cubicBezTo>
                <a:cubicBezTo>
                  <a:pt x="33" y="150"/>
                  <a:pt x="32" y="151"/>
                  <a:pt x="31" y="151"/>
                </a:cubicBezTo>
                <a:cubicBezTo>
                  <a:pt x="31" y="151"/>
                  <a:pt x="30" y="151"/>
                  <a:pt x="30" y="151"/>
                </a:cubicBezTo>
                <a:cubicBezTo>
                  <a:pt x="29" y="151"/>
                  <a:pt x="28" y="151"/>
                  <a:pt x="28" y="151"/>
                </a:cubicBezTo>
                <a:cubicBezTo>
                  <a:pt x="27" y="152"/>
                  <a:pt x="27" y="152"/>
                  <a:pt x="27" y="152"/>
                </a:cubicBezTo>
                <a:cubicBezTo>
                  <a:pt x="27" y="152"/>
                  <a:pt x="28" y="153"/>
                  <a:pt x="28" y="153"/>
                </a:cubicBezTo>
                <a:cubicBezTo>
                  <a:pt x="28" y="153"/>
                  <a:pt x="28" y="153"/>
                  <a:pt x="28" y="153"/>
                </a:cubicBezTo>
                <a:cubicBezTo>
                  <a:pt x="29" y="153"/>
                  <a:pt x="29" y="153"/>
                  <a:pt x="29" y="153"/>
                </a:cubicBezTo>
                <a:cubicBezTo>
                  <a:pt x="29" y="153"/>
                  <a:pt x="29" y="154"/>
                  <a:pt x="29" y="154"/>
                </a:cubicBezTo>
                <a:cubicBezTo>
                  <a:pt x="29" y="154"/>
                  <a:pt x="29" y="154"/>
                  <a:pt x="29" y="154"/>
                </a:cubicBezTo>
                <a:cubicBezTo>
                  <a:pt x="29" y="154"/>
                  <a:pt x="29" y="154"/>
                  <a:pt x="29" y="153"/>
                </a:cubicBezTo>
                <a:cubicBezTo>
                  <a:pt x="30" y="152"/>
                  <a:pt x="31" y="152"/>
                  <a:pt x="32" y="152"/>
                </a:cubicBezTo>
                <a:close/>
                <a:moveTo>
                  <a:pt x="30" y="150"/>
                </a:moveTo>
                <a:cubicBezTo>
                  <a:pt x="30" y="150"/>
                  <a:pt x="30" y="150"/>
                  <a:pt x="30" y="150"/>
                </a:cubicBezTo>
                <a:cubicBezTo>
                  <a:pt x="30" y="150"/>
                  <a:pt x="30" y="150"/>
                  <a:pt x="30" y="150"/>
                </a:cubicBezTo>
                <a:cubicBezTo>
                  <a:pt x="30" y="150"/>
                  <a:pt x="30" y="150"/>
                  <a:pt x="30" y="150"/>
                </a:cubicBezTo>
                <a:close/>
                <a:moveTo>
                  <a:pt x="33" y="156"/>
                </a:moveTo>
                <a:cubicBezTo>
                  <a:pt x="33" y="156"/>
                  <a:pt x="32" y="156"/>
                  <a:pt x="32" y="156"/>
                </a:cubicBezTo>
                <a:cubicBezTo>
                  <a:pt x="32" y="157"/>
                  <a:pt x="33" y="156"/>
                  <a:pt x="33" y="157"/>
                </a:cubicBezTo>
                <a:cubicBezTo>
                  <a:pt x="33" y="157"/>
                  <a:pt x="33" y="157"/>
                  <a:pt x="33" y="157"/>
                </a:cubicBezTo>
                <a:cubicBezTo>
                  <a:pt x="33" y="156"/>
                  <a:pt x="33" y="156"/>
                  <a:pt x="33" y="156"/>
                </a:cubicBezTo>
                <a:close/>
                <a:moveTo>
                  <a:pt x="34" y="157"/>
                </a:moveTo>
                <a:cubicBezTo>
                  <a:pt x="34" y="157"/>
                  <a:pt x="34" y="157"/>
                  <a:pt x="34" y="157"/>
                </a:cubicBezTo>
                <a:cubicBezTo>
                  <a:pt x="34" y="157"/>
                  <a:pt x="34" y="157"/>
                  <a:pt x="33" y="157"/>
                </a:cubicBezTo>
                <a:cubicBezTo>
                  <a:pt x="33" y="157"/>
                  <a:pt x="33" y="157"/>
                  <a:pt x="33" y="157"/>
                </a:cubicBezTo>
                <a:cubicBezTo>
                  <a:pt x="34" y="157"/>
                  <a:pt x="34" y="157"/>
                  <a:pt x="34" y="157"/>
                </a:cubicBezTo>
                <a:close/>
                <a:moveTo>
                  <a:pt x="34" y="158"/>
                </a:moveTo>
                <a:cubicBezTo>
                  <a:pt x="34" y="158"/>
                  <a:pt x="34" y="158"/>
                  <a:pt x="34" y="158"/>
                </a:cubicBezTo>
                <a:cubicBezTo>
                  <a:pt x="34" y="158"/>
                  <a:pt x="34" y="158"/>
                  <a:pt x="34" y="158"/>
                </a:cubicBezTo>
                <a:cubicBezTo>
                  <a:pt x="34" y="158"/>
                  <a:pt x="34" y="158"/>
                  <a:pt x="34" y="158"/>
                </a:cubicBezTo>
                <a:close/>
                <a:moveTo>
                  <a:pt x="33" y="158"/>
                </a:moveTo>
                <a:cubicBezTo>
                  <a:pt x="33" y="158"/>
                  <a:pt x="33" y="158"/>
                  <a:pt x="33" y="157"/>
                </a:cubicBezTo>
                <a:cubicBezTo>
                  <a:pt x="33" y="157"/>
                  <a:pt x="33" y="157"/>
                  <a:pt x="32" y="157"/>
                </a:cubicBezTo>
                <a:cubicBezTo>
                  <a:pt x="32" y="157"/>
                  <a:pt x="31" y="157"/>
                  <a:pt x="30" y="157"/>
                </a:cubicBezTo>
                <a:cubicBezTo>
                  <a:pt x="30" y="157"/>
                  <a:pt x="30" y="157"/>
                  <a:pt x="30" y="158"/>
                </a:cubicBezTo>
                <a:cubicBezTo>
                  <a:pt x="30" y="158"/>
                  <a:pt x="30" y="158"/>
                  <a:pt x="31" y="158"/>
                </a:cubicBezTo>
                <a:cubicBezTo>
                  <a:pt x="31" y="158"/>
                  <a:pt x="31" y="157"/>
                  <a:pt x="32" y="158"/>
                </a:cubicBezTo>
                <a:cubicBezTo>
                  <a:pt x="32" y="158"/>
                  <a:pt x="33" y="158"/>
                  <a:pt x="33" y="158"/>
                </a:cubicBezTo>
                <a:close/>
                <a:moveTo>
                  <a:pt x="33" y="160"/>
                </a:moveTo>
                <a:cubicBezTo>
                  <a:pt x="33" y="160"/>
                  <a:pt x="33" y="160"/>
                  <a:pt x="33" y="160"/>
                </a:cubicBezTo>
                <a:cubicBezTo>
                  <a:pt x="33" y="160"/>
                  <a:pt x="33" y="160"/>
                  <a:pt x="33" y="160"/>
                </a:cubicBezTo>
                <a:cubicBezTo>
                  <a:pt x="33" y="160"/>
                  <a:pt x="33" y="160"/>
                  <a:pt x="33" y="160"/>
                </a:cubicBezTo>
                <a:cubicBezTo>
                  <a:pt x="33" y="160"/>
                  <a:pt x="33" y="160"/>
                  <a:pt x="33" y="160"/>
                </a:cubicBezTo>
                <a:close/>
                <a:moveTo>
                  <a:pt x="34" y="161"/>
                </a:moveTo>
                <a:cubicBezTo>
                  <a:pt x="34" y="162"/>
                  <a:pt x="34" y="162"/>
                  <a:pt x="34" y="162"/>
                </a:cubicBezTo>
                <a:cubicBezTo>
                  <a:pt x="34" y="161"/>
                  <a:pt x="34" y="161"/>
                  <a:pt x="34" y="161"/>
                </a:cubicBezTo>
                <a:cubicBezTo>
                  <a:pt x="34" y="161"/>
                  <a:pt x="34" y="161"/>
                  <a:pt x="34" y="161"/>
                </a:cubicBezTo>
                <a:close/>
                <a:moveTo>
                  <a:pt x="35" y="162"/>
                </a:moveTo>
                <a:cubicBezTo>
                  <a:pt x="35" y="162"/>
                  <a:pt x="35" y="162"/>
                  <a:pt x="34" y="162"/>
                </a:cubicBezTo>
                <a:cubicBezTo>
                  <a:pt x="34" y="162"/>
                  <a:pt x="34" y="162"/>
                  <a:pt x="34" y="162"/>
                </a:cubicBezTo>
                <a:cubicBezTo>
                  <a:pt x="34" y="162"/>
                  <a:pt x="34" y="162"/>
                  <a:pt x="34" y="162"/>
                </a:cubicBezTo>
                <a:cubicBezTo>
                  <a:pt x="34" y="162"/>
                  <a:pt x="34" y="162"/>
                  <a:pt x="35" y="162"/>
                </a:cubicBezTo>
                <a:close/>
                <a:moveTo>
                  <a:pt x="37" y="156"/>
                </a:moveTo>
                <a:cubicBezTo>
                  <a:pt x="38" y="156"/>
                  <a:pt x="38" y="156"/>
                  <a:pt x="39" y="154"/>
                </a:cubicBezTo>
                <a:cubicBezTo>
                  <a:pt x="39" y="154"/>
                  <a:pt x="40" y="154"/>
                  <a:pt x="39" y="153"/>
                </a:cubicBezTo>
                <a:cubicBezTo>
                  <a:pt x="38" y="153"/>
                  <a:pt x="39" y="153"/>
                  <a:pt x="39" y="153"/>
                </a:cubicBezTo>
                <a:cubicBezTo>
                  <a:pt x="40" y="153"/>
                  <a:pt x="41" y="152"/>
                  <a:pt x="41" y="152"/>
                </a:cubicBezTo>
                <a:cubicBezTo>
                  <a:pt x="42" y="152"/>
                  <a:pt x="42" y="151"/>
                  <a:pt x="42" y="150"/>
                </a:cubicBezTo>
                <a:cubicBezTo>
                  <a:pt x="43" y="151"/>
                  <a:pt x="43" y="150"/>
                  <a:pt x="43" y="150"/>
                </a:cubicBezTo>
                <a:cubicBezTo>
                  <a:pt x="43" y="149"/>
                  <a:pt x="43" y="149"/>
                  <a:pt x="43" y="149"/>
                </a:cubicBezTo>
                <a:cubicBezTo>
                  <a:pt x="43" y="149"/>
                  <a:pt x="43" y="148"/>
                  <a:pt x="43" y="148"/>
                </a:cubicBezTo>
                <a:cubicBezTo>
                  <a:pt x="42" y="149"/>
                  <a:pt x="41" y="148"/>
                  <a:pt x="41" y="150"/>
                </a:cubicBezTo>
                <a:cubicBezTo>
                  <a:pt x="41" y="150"/>
                  <a:pt x="41" y="150"/>
                  <a:pt x="41" y="150"/>
                </a:cubicBezTo>
                <a:cubicBezTo>
                  <a:pt x="40" y="150"/>
                  <a:pt x="39" y="150"/>
                  <a:pt x="39" y="151"/>
                </a:cubicBezTo>
                <a:cubicBezTo>
                  <a:pt x="39" y="151"/>
                  <a:pt x="39" y="151"/>
                  <a:pt x="39" y="151"/>
                </a:cubicBezTo>
                <a:cubicBezTo>
                  <a:pt x="38" y="151"/>
                  <a:pt x="38" y="151"/>
                  <a:pt x="38" y="151"/>
                </a:cubicBezTo>
                <a:cubicBezTo>
                  <a:pt x="38" y="152"/>
                  <a:pt x="38" y="152"/>
                  <a:pt x="37" y="153"/>
                </a:cubicBezTo>
                <a:cubicBezTo>
                  <a:pt x="37" y="154"/>
                  <a:pt x="36" y="154"/>
                  <a:pt x="35" y="154"/>
                </a:cubicBezTo>
                <a:cubicBezTo>
                  <a:pt x="35" y="155"/>
                  <a:pt x="35" y="154"/>
                  <a:pt x="34" y="154"/>
                </a:cubicBezTo>
                <a:cubicBezTo>
                  <a:pt x="34" y="154"/>
                  <a:pt x="34" y="155"/>
                  <a:pt x="34" y="155"/>
                </a:cubicBezTo>
                <a:cubicBezTo>
                  <a:pt x="33" y="155"/>
                  <a:pt x="34" y="155"/>
                  <a:pt x="34" y="155"/>
                </a:cubicBezTo>
                <a:cubicBezTo>
                  <a:pt x="35" y="155"/>
                  <a:pt x="36" y="155"/>
                  <a:pt x="37" y="156"/>
                </a:cubicBezTo>
                <a:close/>
                <a:moveTo>
                  <a:pt x="36" y="159"/>
                </a:moveTo>
                <a:cubicBezTo>
                  <a:pt x="36" y="159"/>
                  <a:pt x="36" y="159"/>
                  <a:pt x="36" y="159"/>
                </a:cubicBezTo>
                <a:cubicBezTo>
                  <a:pt x="36" y="159"/>
                  <a:pt x="36" y="159"/>
                  <a:pt x="36" y="159"/>
                </a:cubicBezTo>
                <a:cubicBezTo>
                  <a:pt x="36" y="159"/>
                  <a:pt x="36" y="159"/>
                  <a:pt x="36" y="159"/>
                </a:cubicBezTo>
                <a:cubicBezTo>
                  <a:pt x="36" y="159"/>
                  <a:pt x="36" y="159"/>
                  <a:pt x="36" y="159"/>
                </a:cubicBezTo>
                <a:close/>
                <a:moveTo>
                  <a:pt x="37" y="161"/>
                </a:moveTo>
                <a:cubicBezTo>
                  <a:pt x="37" y="161"/>
                  <a:pt x="37" y="161"/>
                  <a:pt x="37" y="161"/>
                </a:cubicBezTo>
                <a:cubicBezTo>
                  <a:pt x="37" y="161"/>
                  <a:pt x="37" y="161"/>
                  <a:pt x="37" y="161"/>
                </a:cubicBezTo>
                <a:cubicBezTo>
                  <a:pt x="37" y="161"/>
                  <a:pt x="37" y="161"/>
                  <a:pt x="37" y="161"/>
                </a:cubicBezTo>
                <a:cubicBezTo>
                  <a:pt x="37" y="161"/>
                  <a:pt x="37" y="161"/>
                  <a:pt x="37" y="161"/>
                </a:cubicBezTo>
                <a:close/>
                <a:moveTo>
                  <a:pt x="39" y="158"/>
                </a:moveTo>
                <a:cubicBezTo>
                  <a:pt x="39" y="159"/>
                  <a:pt x="40" y="158"/>
                  <a:pt x="40" y="158"/>
                </a:cubicBezTo>
                <a:cubicBezTo>
                  <a:pt x="40" y="158"/>
                  <a:pt x="40" y="157"/>
                  <a:pt x="40" y="157"/>
                </a:cubicBezTo>
                <a:cubicBezTo>
                  <a:pt x="39" y="157"/>
                  <a:pt x="38" y="157"/>
                  <a:pt x="37" y="157"/>
                </a:cubicBezTo>
                <a:cubicBezTo>
                  <a:pt x="36" y="156"/>
                  <a:pt x="36" y="157"/>
                  <a:pt x="36" y="157"/>
                </a:cubicBezTo>
                <a:cubicBezTo>
                  <a:pt x="36" y="157"/>
                  <a:pt x="36" y="158"/>
                  <a:pt x="36" y="158"/>
                </a:cubicBezTo>
                <a:cubicBezTo>
                  <a:pt x="36" y="158"/>
                  <a:pt x="36" y="158"/>
                  <a:pt x="37" y="158"/>
                </a:cubicBezTo>
                <a:cubicBezTo>
                  <a:pt x="37" y="158"/>
                  <a:pt x="38" y="158"/>
                  <a:pt x="39" y="158"/>
                </a:cubicBezTo>
                <a:close/>
                <a:moveTo>
                  <a:pt x="39" y="160"/>
                </a:moveTo>
                <a:cubicBezTo>
                  <a:pt x="39" y="160"/>
                  <a:pt x="40" y="159"/>
                  <a:pt x="40" y="159"/>
                </a:cubicBezTo>
                <a:cubicBezTo>
                  <a:pt x="40" y="159"/>
                  <a:pt x="39" y="159"/>
                  <a:pt x="39" y="159"/>
                </a:cubicBezTo>
                <a:cubicBezTo>
                  <a:pt x="39" y="159"/>
                  <a:pt x="39" y="159"/>
                  <a:pt x="39" y="159"/>
                </a:cubicBezTo>
                <a:cubicBezTo>
                  <a:pt x="39" y="159"/>
                  <a:pt x="39" y="160"/>
                  <a:pt x="39" y="160"/>
                </a:cubicBezTo>
                <a:close/>
                <a:moveTo>
                  <a:pt x="40" y="162"/>
                </a:moveTo>
                <a:cubicBezTo>
                  <a:pt x="40" y="162"/>
                  <a:pt x="40" y="162"/>
                  <a:pt x="40" y="162"/>
                </a:cubicBezTo>
                <a:cubicBezTo>
                  <a:pt x="40" y="161"/>
                  <a:pt x="40" y="161"/>
                  <a:pt x="39" y="161"/>
                </a:cubicBezTo>
                <a:cubicBezTo>
                  <a:pt x="39" y="161"/>
                  <a:pt x="39" y="161"/>
                  <a:pt x="39" y="161"/>
                </a:cubicBezTo>
                <a:cubicBezTo>
                  <a:pt x="39" y="162"/>
                  <a:pt x="39" y="162"/>
                  <a:pt x="40" y="162"/>
                </a:cubicBezTo>
                <a:close/>
                <a:moveTo>
                  <a:pt x="39" y="170"/>
                </a:moveTo>
                <a:cubicBezTo>
                  <a:pt x="40" y="169"/>
                  <a:pt x="40" y="168"/>
                  <a:pt x="40" y="167"/>
                </a:cubicBezTo>
                <a:cubicBezTo>
                  <a:pt x="40" y="167"/>
                  <a:pt x="40" y="167"/>
                  <a:pt x="40" y="167"/>
                </a:cubicBezTo>
                <a:cubicBezTo>
                  <a:pt x="40" y="168"/>
                  <a:pt x="39" y="169"/>
                  <a:pt x="38" y="169"/>
                </a:cubicBezTo>
                <a:cubicBezTo>
                  <a:pt x="38" y="170"/>
                  <a:pt x="38" y="170"/>
                  <a:pt x="39" y="170"/>
                </a:cubicBezTo>
                <a:cubicBezTo>
                  <a:pt x="39" y="170"/>
                  <a:pt x="39" y="170"/>
                  <a:pt x="39" y="170"/>
                </a:cubicBezTo>
                <a:close/>
                <a:moveTo>
                  <a:pt x="40" y="170"/>
                </a:moveTo>
                <a:cubicBezTo>
                  <a:pt x="40" y="170"/>
                  <a:pt x="40" y="170"/>
                  <a:pt x="40" y="170"/>
                </a:cubicBezTo>
                <a:cubicBezTo>
                  <a:pt x="40" y="170"/>
                  <a:pt x="40" y="170"/>
                  <a:pt x="40" y="170"/>
                </a:cubicBezTo>
                <a:cubicBezTo>
                  <a:pt x="40" y="170"/>
                  <a:pt x="40" y="170"/>
                  <a:pt x="40" y="170"/>
                </a:cubicBezTo>
                <a:close/>
                <a:moveTo>
                  <a:pt x="44" y="166"/>
                </a:moveTo>
                <a:cubicBezTo>
                  <a:pt x="44" y="166"/>
                  <a:pt x="44" y="166"/>
                  <a:pt x="44" y="166"/>
                </a:cubicBezTo>
                <a:cubicBezTo>
                  <a:pt x="44" y="166"/>
                  <a:pt x="44" y="166"/>
                  <a:pt x="44" y="166"/>
                </a:cubicBezTo>
                <a:cubicBezTo>
                  <a:pt x="43" y="165"/>
                  <a:pt x="41" y="165"/>
                  <a:pt x="40" y="165"/>
                </a:cubicBezTo>
                <a:cubicBezTo>
                  <a:pt x="40" y="165"/>
                  <a:pt x="39" y="165"/>
                  <a:pt x="39" y="165"/>
                </a:cubicBezTo>
                <a:cubicBezTo>
                  <a:pt x="39" y="166"/>
                  <a:pt x="39" y="167"/>
                  <a:pt x="40" y="167"/>
                </a:cubicBezTo>
                <a:cubicBezTo>
                  <a:pt x="40" y="167"/>
                  <a:pt x="40" y="167"/>
                  <a:pt x="41" y="167"/>
                </a:cubicBezTo>
                <a:cubicBezTo>
                  <a:pt x="41" y="167"/>
                  <a:pt x="42" y="167"/>
                  <a:pt x="43" y="167"/>
                </a:cubicBezTo>
                <a:cubicBezTo>
                  <a:pt x="43" y="167"/>
                  <a:pt x="44" y="167"/>
                  <a:pt x="44" y="166"/>
                </a:cubicBezTo>
                <a:close/>
                <a:moveTo>
                  <a:pt x="45" y="170"/>
                </a:moveTo>
                <a:cubicBezTo>
                  <a:pt x="45" y="170"/>
                  <a:pt x="45" y="170"/>
                  <a:pt x="45" y="170"/>
                </a:cubicBezTo>
                <a:cubicBezTo>
                  <a:pt x="45" y="169"/>
                  <a:pt x="44" y="169"/>
                  <a:pt x="44" y="168"/>
                </a:cubicBezTo>
                <a:cubicBezTo>
                  <a:pt x="44" y="168"/>
                  <a:pt x="44" y="168"/>
                  <a:pt x="44" y="168"/>
                </a:cubicBezTo>
                <a:cubicBezTo>
                  <a:pt x="44" y="169"/>
                  <a:pt x="43" y="169"/>
                  <a:pt x="44" y="169"/>
                </a:cubicBezTo>
                <a:cubicBezTo>
                  <a:pt x="45" y="170"/>
                  <a:pt x="45" y="170"/>
                  <a:pt x="45" y="170"/>
                </a:cubicBezTo>
                <a:close/>
                <a:moveTo>
                  <a:pt x="45" y="170"/>
                </a:moveTo>
                <a:cubicBezTo>
                  <a:pt x="45" y="170"/>
                  <a:pt x="45" y="170"/>
                  <a:pt x="45" y="170"/>
                </a:cubicBezTo>
                <a:cubicBezTo>
                  <a:pt x="45" y="170"/>
                  <a:pt x="45" y="170"/>
                  <a:pt x="45" y="170"/>
                </a:cubicBezTo>
                <a:cubicBezTo>
                  <a:pt x="45" y="170"/>
                  <a:pt x="45" y="170"/>
                  <a:pt x="45" y="170"/>
                </a:cubicBezTo>
                <a:close/>
                <a:moveTo>
                  <a:pt x="49" y="173"/>
                </a:moveTo>
                <a:cubicBezTo>
                  <a:pt x="49" y="173"/>
                  <a:pt x="49" y="173"/>
                  <a:pt x="49" y="173"/>
                </a:cubicBezTo>
                <a:cubicBezTo>
                  <a:pt x="49" y="173"/>
                  <a:pt x="49" y="173"/>
                  <a:pt x="49" y="173"/>
                </a:cubicBezTo>
                <a:cubicBezTo>
                  <a:pt x="49" y="173"/>
                  <a:pt x="49" y="173"/>
                  <a:pt x="49" y="173"/>
                </a:cubicBezTo>
                <a:close/>
                <a:moveTo>
                  <a:pt x="49" y="167"/>
                </a:moveTo>
                <a:cubicBezTo>
                  <a:pt x="49" y="167"/>
                  <a:pt x="50" y="167"/>
                  <a:pt x="50" y="166"/>
                </a:cubicBezTo>
                <a:cubicBezTo>
                  <a:pt x="50" y="166"/>
                  <a:pt x="50" y="166"/>
                  <a:pt x="50" y="166"/>
                </a:cubicBezTo>
                <a:cubicBezTo>
                  <a:pt x="50" y="166"/>
                  <a:pt x="49" y="166"/>
                  <a:pt x="49" y="166"/>
                </a:cubicBezTo>
                <a:cubicBezTo>
                  <a:pt x="48" y="167"/>
                  <a:pt x="47" y="166"/>
                  <a:pt x="46" y="166"/>
                </a:cubicBezTo>
                <a:cubicBezTo>
                  <a:pt x="46" y="166"/>
                  <a:pt x="45" y="167"/>
                  <a:pt x="46" y="167"/>
                </a:cubicBezTo>
                <a:cubicBezTo>
                  <a:pt x="46" y="169"/>
                  <a:pt x="47" y="169"/>
                  <a:pt x="48" y="169"/>
                </a:cubicBezTo>
                <a:cubicBezTo>
                  <a:pt x="49" y="169"/>
                  <a:pt x="49" y="169"/>
                  <a:pt x="49" y="168"/>
                </a:cubicBezTo>
                <a:cubicBezTo>
                  <a:pt x="49" y="168"/>
                  <a:pt x="49" y="167"/>
                  <a:pt x="49" y="167"/>
                </a:cubicBezTo>
                <a:close/>
                <a:moveTo>
                  <a:pt x="50" y="170"/>
                </a:moveTo>
                <a:cubicBezTo>
                  <a:pt x="50" y="170"/>
                  <a:pt x="51" y="170"/>
                  <a:pt x="51" y="170"/>
                </a:cubicBezTo>
                <a:cubicBezTo>
                  <a:pt x="51" y="171"/>
                  <a:pt x="51" y="171"/>
                  <a:pt x="52" y="171"/>
                </a:cubicBezTo>
                <a:cubicBezTo>
                  <a:pt x="52" y="171"/>
                  <a:pt x="52" y="171"/>
                  <a:pt x="52" y="171"/>
                </a:cubicBezTo>
                <a:cubicBezTo>
                  <a:pt x="52" y="171"/>
                  <a:pt x="52" y="171"/>
                  <a:pt x="52" y="171"/>
                </a:cubicBezTo>
                <a:cubicBezTo>
                  <a:pt x="52" y="170"/>
                  <a:pt x="51" y="169"/>
                  <a:pt x="50" y="169"/>
                </a:cubicBezTo>
                <a:cubicBezTo>
                  <a:pt x="50" y="169"/>
                  <a:pt x="50" y="169"/>
                  <a:pt x="49" y="170"/>
                </a:cubicBezTo>
                <a:cubicBezTo>
                  <a:pt x="49" y="170"/>
                  <a:pt x="49" y="170"/>
                  <a:pt x="49" y="170"/>
                </a:cubicBezTo>
                <a:cubicBezTo>
                  <a:pt x="50" y="170"/>
                  <a:pt x="50" y="169"/>
                  <a:pt x="50" y="170"/>
                </a:cubicBezTo>
                <a:close/>
                <a:moveTo>
                  <a:pt x="46" y="182"/>
                </a:moveTo>
                <a:cubicBezTo>
                  <a:pt x="46" y="182"/>
                  <a:pt x="46" y="182"/>
                  <a:pt x="46" y="183"/>
                </a:cubicBezTo>
                <a:cubicBezTo>
                  <a:pt x="46" y="183"/>
                  <a:pt x="47" y="182"/>
                  <a:pt x="47" y="182"/>
                </a:cubicBezTo>
                <a:cubicBezTo>
                  <a:pt x="47" y="181"/>
                  <a:pt x="47" y="181"/>
                  <a:pt x="48" y="181"/>
                </a:cubicBezTo>
                <a:cubicBezTo>
                  <a:pt x="48" y="181"/>
                  <a:pt x="48" y="181"/>
                  <a:pt x="48" y="181"/>
                </a:cubicBezTo>
                <a:cubicBezTo>
                  <a:pt x="48" y="181"/>
                  <a:pt x="48" y="180"/>
                  <a:pt x="47" y="180"/>
                </a:cubicBezTo>
                <a:cubicBezTo>
                  <a:pt x="47" y="180"/>
                  <a:pt x="47" y="181"/>
                  <a:pt x="46" y="181"/>
                </a:cubicBezTo>
                <a:cubicBezTo>
                  <a:pt x="46" y="181"/>
                  <a:pt x="46" y="182"/>
                  <a:pt x="46" y="182"/>
                </a:cubicBezTo>
                <a:close/>
                <a:moveTo>
                  <a:pt x="41" y="178"/>
                </a:moveTo>
                <a:cubicBezTo>
                  <a:pt x="41" y="179"/>
                  <a:pt x="42" y="178"/>
                  <a:pt x="43" y="179"/>
                </a:cubicBezTo>
                <a:cubicBezTo>
                  <a:pt x="43" y="179"/>
                  <a:pt x="43" y="179"/>
                  <a:pt x="44" y="179"/>
                </a:cubicBezTo>
                <a:cubicBezTo>
                  <a:pt x="44" y="179"/>
                  <a:pt x="45" y="179"/>
                  <a:pt x="45" y="179"/>
                </a:cubicBezTo>
                <a:cubicBezTo>
                  <a:pt x="45" y="179"/>
                  <a:pt x="46" y="179"/>
                  <a:pt x="46" y="179"/>
                </a:cubicBezTo>
                <a:cubicBezTo>
                  <a:pt x="45" y="179"/>
                  <a:pt x="45" y="178"/>
                  <a:pt x="45" y="178"/>
                </a:cubicBezTo>
                <a:cubicBezTo>
                  <a:pt x="45" y="178"/>
                  <a:pt x="44" y="178"/>
                  <a:pt x="44" y="179"/>
                </a:cubicBezTo>
                <a:cubicBezTo>
                  <a:pt x="44" y="179"/>
                  <a:pt x="43" y="179"/>
                  <a:pt x="43" y="178"/>
                </a:cubicBezTo>
                <a:cubicBezTo>
                  <a:pt x="42" y="178"/>
                  <a:pt x="42" y="178"/>
                  <a:pt x="41" y="178"/>
                </a:cubicBezTo>
                <a:close/>
                <a:moveTo>
                  <a:pt x="43" y="180"/>
                </a:moveTo>
                <a:cubicBezTo>
                  <a:pt x="43" y="180"/>
                  <a:pt x="43" y="181"/>
                  <a:pt x="43" y="181"/>
                </a:cubicBezTo>
                <a:cubicBezTo>
                  <a:pt x="43" y="181"/>
                  <a:pt x="43" y="181"/>
                  <a:pt x="43" y="181"/>
                </a:cubicBezTo>
                <a:cubicBezTo>
                  <a:pt x="43" y="181"/>
                  <a:pt x="43" y="181"/>
                  <a:pt x="44" y="181"/>
                </a:cubicBezTo>
                <a:cubicBezTo>
                  <a:pt x="43" y="181"/>
                  <a:pt x="43" y="180"/>
                  <a:pt x="43" y="180"/>
                </a:cubicBezTo>
                <a:close/>
                <a:moveTo>
                  <a:pt x="41" y="180"/>
                </a:moveTo>
                <a:cubicBezTo>
                  <a:pt x="41" y="180"/>
                  <a:pt x="41" y="180"/>
                  <a:pt x="41" y="180"/>
                </a:cubicBezTo>
                <a:cubicBezTo>
                  <a:pt x="41" y="180"/>
                  <a:pt x="41" y="180"/>
                  <a:pt x="41" y="180"/>
                </a:cubicBezTo>
                <a:cubicBezTo>
                  <a:pt x="41" y="180"/>
                  <a:pt x="42" y="180"/>
                  <a:pt x="42" y="180"/>
                </a:cubicBezTo>
                <a:cubicBezTo>
                  <a:pt x="42" y="180"/>
                  <a:pt x="42" y="180"/>
                  <a:pt x="41" y="180"/>
                </a:cubicBezTo>
                <a:close/>
                <a:moveTo>
                  <a:pt x="39" y="185"/>
                </a:moveTo>
                <a:cubicBezTo>
                  <a:pt x="39" y="185"/>
                  <a:pt x="39" y="185"/>
                  <a:pt x="39" y="184"/>
                </a:cubicBezTo>
                <a:cubicBezTo>
                  <a:pt x="39" y="185"/>
                  <a:pt x="39" y="185"/>
                  <a:pt x="39" y="185"/>
                </a:cubicBezTo>
                <a:cubicBezTo>
                  <a:pt x="39" y="186"/>
                  <a:pt x="39" y="186"/>
                  <a:pt x="39" y="186"/>
                </a:cubicBezTo>
                <a:cubicBezTo>
                  <a:pt x="39" y="186"/>
                  <a:pt x="39" y="186"/>
                  <a:pt x="39" y="185"/>
                </a:cubicBezTo>
                <a:close/>
                <a:moveTo>
                  <a:pt x="40" y="185"/>
                </a:moveTo>
                <a:cubicBezTo>
                  <a:pt x="40" y="184"/>
                  <a:pt x="40" y="184"/>
                  <a:pt x="40" y="184"/>
                </a:cubicBezTo>
                <a:cubicBezTo>
                  <a:pt x="40" y="183"/>
                  <a:pt x="40" y="183"/>
                  <a:pt x="40" y="183"/>
                </a:cubicBezTo>
                <a:cubicBezTo>
                  <a:pt x="40" y="183"/>
                  <a:pt x="39" y="184"/>
                  <a:pt x="39" y="184"/>
                </a:cubicBezTo>
                <a:cubicBezTo>
                  <a:pt x="40" y="184"/>
                  <a:pt x="40" y="185"/>
                  <a:pt x="40" y="185"/>
                </a:cubicBezTo>
                <a:cubicBezTo>
                  <a:pt x="40" y="185"/>
                  <a:pt x="40" y="185"/>
                  <a:pt x="40" y="185"/>
                </a:cubicBezTo>
                <a:cubicBezTo>
                  <a:pt x="40" y="185"/>
                  <a:pt x="40" y="185"/>
                  <a:pt x="40" y="185"/>
                </a:cubicBezTo>
                <a:close/>
                <a:moveTo>
                  <a:pt x="41" y="180"/>
                </a:moveTo>
                <a:cubicBezTo>
                  <a:pt x="41" y="180"/>
                  <a:pt x="40" y="180"/>
                  <a:pt x="39" y="180"/>
                </a:cubicBezTo>
                <a:cubicBezTo>
                  <a:pt x="39" y="180"/>
                  <a:pt x="38" y="180"/>
                  <a:pt x="38" y="180"/>
                </a:cubicBezTo>
                <a:cubicBezTo>
                  <a:pt x="38" y="181"/>
                  <a:pt x="38" y="181"/>
                  <a:pt x="39" y="180"/>
                </a:cubicBezTo>
                <a:cubicBezTo>
                  <a:pt x="39" y="180"/>
                  <a:pt x="39" y="180"/>
                  <a:pt x="39" y="181"/>
                </a:cubicBezTo>
                <a:cubicBezTo>
                  <a:pt x="39" y="181"/>
                  <a:pt x="40" y="181"/>
                  <a:pt x="40" y="181"/>
                </a:cubicBezTo>
                <a:cubicBezTo>
                  <a:pt x="41" y="182"/>
                  <a:pt x="41" y="182"/>
                  <a:pt x="41" y="183"/>
                </a:cubicBezTo>
                <a:cubicBezTo>
                  <a:pt x="41" y="183"/>
                  <a:pt x="41" y="184"/>
                  <a:pt x="41" y="184"/>
                </a:cubicBezTo>
                <a:cubicBezTo>
                  <a:pt x="41" y="183"/>
                  <a:pt x="41" y="183"/>
                  <a:pt x="42" y="183"/>
                </a:cubicBezTo>
                <a:cubicBezTo>
                  <a:pt x="42" y="182"/>
                  <a:pt x="41" y="181"/>
                  <a:pt x="41" y="180"/>
                </a:cubicBezTo>
                <a:close/>
                <a:moveTo>
                  <a:pt x="43" y="184"/>
                </a:moveTo>
                <a:cubicBezTo>
                  <a:pt x="42" y="184"/>
                  <a:pt x="42" y="184"/>
                  <a:pt x="42" y="184"/>
                </a:cubicBezTo>
                <a:cubicBezTo>
                  <a:pt x="42" y="184"/>
                  <a:pt x="42" y="184"/>
                  <a:pt x="42" y="184"/>
                </a:cubicBezTo>
                <a:cubicBezTo>
                  <a:pt x="42" y="184"/>
                  <a:pt x="42" y="184"/>
                  <a:pt x="42" y="184"/>
                </a:cubicBezTo>
                <a:cubicBezTo>
                  <a:pt x="42" y="184"/>
                  <a:pt x="42" y="184"/>
                  <a:pt x="43" y="184"/>
                </a:cubicBezTo>
                <a:close/>
                <a:moveTo>
                  <a:pt x="44" y="189"/>
                </a:moveTo>
                <a:cubicBezTo>
                  <a:pt x="44" y="189"/>
                  <a:pt x="44" y="188"/>
                  <a:pt x="44" y="188"/>
                </a:cubicBezTo>
                <a:cubicBezTo>
                  <a:pt x="44" y="188"/>
                  <a:pt x="43" y="188"/>
                  <a:pt x="43" y="188"/>
                </a:cubicBezTo>
                <a:cubicBezTo>
                  <a:pt x="43" y="188"/>
                  <a:pt x="43" y="188"/>
                  <a:pt x="43" y="188"/>
                </a:cubicBezTo>
                <a:cubicBezTo>
                  <a:pt x="43" y="188"/>
                  <a:pt x="43" y="188"/>
                  <a:pt x="43" y="189"/>
                </a:cubicBezTo>
                <a:cubicBezTo>
                  <a:pt x="43" y="189"/>
                  <a:pt x="43" y="189"/>
                  <a:pt x="43" y="189"/>
                </a:cubicBezTo>
                <a:cubicBezTo>
                  <a:pt x="44" y="189"/>
                  <a:pt x="44" y="189"/>
                  <a:pt x="44" y="189"/>
                </a:cubicBezTo>
                <a:close/>
                <a:moveTo>
                  <a:pt x="45" y="186"/>
                </a:moveTo>
                <a:cubicBezTo>
                  <a:pt x="45" y="186"/>
                  <a:pt x="45" y="186"/>
                  <a:pt x="45" y="186"/>
                </a:cubicBezTo>
                <a:cubicBezTo>
                  <a:pt x="45" y="186"/>
                  <a:pt x="45" y="186"/>
                  <a:pt x="45" y="186"/>
                </a:cubicBezTo>
                <a:cubicBezTo>
                  <a:pt x="45" y="186"/>
                  <a:pt x="45" y="186"/>
                  <a:pt x="45" y="186"/>
                </a:cubicBezTo>
                <a:close/>
                <a:moveTo>
                  <a:pt x="45" y="183"/>
                </a:moveTo>
                <a:cubicBezTo>
                  <a:pt x="45" y="183"/>
                  <a:pt x="45" y="183"/>
                  <a:pt x="45" y="183"/>
                </a:cubicBezTo>
                <a:cubicBezTo>
                  <a:pt x="45" y="183"/>
                  <a:pt x="45" y="183"/>
                  <a:pt x="44" y="183"/>
                </a:cubicBezTo>
                <a:cubicBezTo>
                  <a:pt x="44" y="183"/>
                  <a:pt x="45" y="183"/>
                  <a:pt x="45" y="183"/>
                </a:cubicBezTo>
                <a:cubicBezTo>
                  <a:pt x="45" y="183"/>
                  <a:pt x="45" y="183"/>
                  <a:pt x="45" y="183"/>
                </a:cubicBezTo>
                <a:close/>
                <a:moveTo>
                  <a:pt x="46" y="194"/>
                </a:moveTo>
                <a:cubicBezTo>
                  <a:pt x="46" y="194"/>
                  <a:pt x="45" y="194"/>
                  <a:pt x="45" y="194"/>
                </a:cubicBezTo>
                <a:cubicBezTo>
                  <a:pt x="45" y="194"/>
                  <a:pt x="45" y="194"/>
                  <a:pt x="45" y="194"/>
                </a:cubicBezTo>
                <a:cubicBezTo>
                  <a:pt x="45" y="194"/>
                  <a:pt x="45" y="194"/>
                  <a:pt x="45" y="194"/>
                </a:cubicBezTo>
                <a:cubicBezTo>
                  <a:pt x="45" y="194"/>
                  <a:pt x="46" y="194"/>
                  <a:pt x="46" y="194"/>
                </a:cubicBezTo>
                <a:close/>
                <a:moveTo>
                  <a:pt x="46" y="193"/>
                </a:moveTo>
                <a:cubicBezTo>
                  <a:pt x="46" y="193"/>
                  <a:pt x="46" y="192"/>
                  <a:pt x="46" y="192"/>
                </a:cubicBezTo>
                <a:cubicBezTo>
                  <a:pt x="46" y="192"/>
                  <a:pt x="46" y="192"/>
                  <a:pt x="46" y="193"/>
                </a:cubicBezTo>
                <a:cubicBezTo>
                  <a:pt x="46" y="193"/>
                  <a:pt x="46" y="193"/>
                  <a:pt x="46" y="193"/>
                </a:cubicBezTo>
                <a:cubicBezTo>
                  <a:pt x="46" y="193"/>
                  <a:pt x="46" y="193"/>
                  <a:pt x="46" y="193"/>
                </a:cubicBezTo>
                <a:close/>
                <a:moveTo>
                  <a:pt x="47" y="191"/>
                </a:moveTo>
                <a:cubicBezTo>
                  <a:pt x="47" y="191"/>
                  <a:pt x="47" y="191"/>
                  <a:pt x="47" y="191"/>
                </a:cubicBezTo>
                <a:cubicBezTo>
                  <a:pt x="47" y="191"/>
                  <a:pt x="46" y="191"/>
                  <a:pt x="46" y="191"/>
                </a:cubicBezTo>
                <a:cubicBezTo>
                  <a:pt x="46" y="191"/>
                  <a:pt x="47" y="191"/>
                  <a:pt x="47" y="191"/>
                </a:cubicBezTo>
                <a:cubicBezTo>
                  <a:pt x="47" y="191"/>
                  <a:pt x="47" y="191"/>
                  <a:pt x="47" y="191"/>
                </a:cubicBezTo>
                <a:close/>
                <a:moveTo>
                  <a:pt x="49" y="188"/>
                </a:moveTo>
                <a:cubicBezTo>
                  <a:pt x="49" y="188"/>
                  <a:pt x="49" y="188"/>
                  <a:pt x="49" y="188"/>
                </a:cubicBezTo>
                <a:cubicBezTo>
                  <a:pt x="48" y="188"/>
                  <a:pt x="48" y="188"/>
                  <a:pt x="47" y="188"/>
                </a:cubicBezTo>
                <a:cubicBezTo>
                  <a:pt x="47" y="187"/>
                  <a:pt x="47" y="187"/>
                  <a:pt x="46" y="187"/>
                </a:cubicBezTo>
                <a:cubicBezTo>
                  <a:pt x="46" y="187"/>
                  <a:pt x="46" y="187"/>
                  <a:pt x="46" y="187"/>
                </a:cubicBezTo>
                <a:cubicBezTo>
                  <a:pt x="45" y="187"/>
                  <a:pt x="45" y="188"/>
                  <a:pt x="45" y="188"/>
                </a:cubicBezTo>
                <a:cubicBezTo>
                  <a:pt x="46" y="189"/>
                  <a:pt x="46" y="190"/>
                  <a:pt x="47" y="190"/>
                </a:cubicBezTo>
                <a:cubicBezTo>
                  <a:pt x="47" y="190"/>
                  <a:pt x="48" y="190"/>
                  <a:pt x="48" y="190"/>
                </a:cubicBezTo>
                <a:cubicBezTo>
                  <a:pt x="48" y="190"/>
                  <a:pt x="48" y="190"/>
                  <a:pt x="48" y="189"/>
                </a:cubicBezTo>
                <a:cubicBezTo>
                  <a:pt x="48" y="189"/>
                  <a:pt x="48" y="189"/>
                  <a:pt x="48" y="190"/>
                </a:cubicBezTo>
                <a:cubicBezTo>
                  <a:pt x="48" y="190"/>
                  <a:pt x="49" y="190"/>
                  <a:pt x="49" y="190"/>
                </a:cubicBezTo>
                <a:cubicBezTo>
                  <a:pt x="49" y="190"/>
                  <a:pt x="49" y="190"/>
                  <a:pt x="49" y="189"/>
                </a:cubicBezTo>
                <a:cubicBezTo>
                  <a:pt x="49" y="189"/>
                  <a:pt x="49" y="189"/>
                  <a:pt x="49" y="189"/>
                </a:cubicBezTo>
                <a:cubicBezTo>
                  <a:pt x="50" y="189"/>
                  <a:pt x="50" y="189"/>
                  <a:pt x="49" y="188"/>
                </a:cubicBezTo>
                <a:close/>
                <a:moveTo>
                  <a:pt x="48" y="183"/>
                </a:moveTo>
                <a:cubicBezTo>
                  <a:pt x="48" y="183"/>
                  <a:pt x="48" y="183"/>
                  <a:pt x="48" y="183"/>
                </a:cubicBezTo>
                <a:cubicBezTo>
                  <a:pt x="48" y="183"/>
                  <a:pt x="48" y="182"/>
                  <a:pt x="48" y="182"/>
                </a:cubicBezTo>
                <a:cubicBezTo>
                  <a:pt x="48" y="182"/>
                  <a:pt x="48" y="183"/>
                  <a:pt x="48" y="183"/>
                </a:cubicBezTo>
                <a:cubicBezTo>
                  <a:pt x="48" y="183"/>
                  <a:pt x="48" y="183"/>
                  <a:pt x="48" y="183"/>
                </a:cubicBezTo>
                <a:close/>
                <a:moveTo>
                  <a:pt x="50" y="187"/>
                </a:moveTo>
                <a:cubicBezTo>
                  <a:pt x="50" y="187"/>
                  <a:pt x="50" y="187"/>
                  <a:pt x="50" y="187"/>
                </a:cubicBezTo>
                <a:cubicBezTo>
                  <a:pt x="50" y="187"/>
                  <a:pt x="50" y="187"/>
                  <a:pt x="49" y="187"/>
                </a:cubicBezTo>
                <a:cubicBezTo>
                  <a:pt x="49" y="187"/>
                  <a:pt x="49" y="187"/>
                  <a:pt x="49" y="187"/>
                </a:cubicBezTo>
                <a:cubicBezTo>
                  <a:pt x="49" y="187"/>
                  <a:pt x="50" y="187"/>
                  <a:pt x="50" y="187"/>
                </a:cubicBezTo>
                <a:close/>
                <a:moveTo>
                  <a:pt x="50" y="189"/>
                </a:moveTo>
                <a:cubicBezTo>
                  <a:pt x="50" y="188"/>
                  <a:pt x="50" y="188"/>
                  <a:pt x="50" y="188"/>
                </a:cubicBezTo>
                <a:cubicBezTo>
                  <a:pt x="50" y="188"/>
                  <a:pt x="50" y="189"/>
                  <a:pt x="50" y="189"/>
                </a:cubicBezTo>
                <a:cubicBezTo>
                  <a:pt x="50" y="189"/>
                  <a:pt x="50" y="189"/>
                  <a:pt x="50" y="189"/>
                </a:cubicBezTo>
                <a:cubicBezTo>
                  <a:pt x="50" y="189"/>
                  <a:pt x="50" y="189"/>
                  <a:pt x="50" y="189"/>
                </a:cubicBezTo>
                <a:close/>
                <a:moveTo>
                  <a:pt x="51" y="186"/>
                </a:moveTo>
                <a:cubicBezTo>
                  <a:pt x="51" y="186"/>
                  <a:pt x="51" y="186"/>
                  <a:pt x="51" y="186"/>
                </a:cubicBezTo>
                <a:cubicBezTo>
                  <a:pt x="51" y="186"/>
                  <a:pt x="51" y="186"/>
                  <a:pt x="50" y="186"/>
                </a:cubicBezTo>
                <a:cubicBezTo>
                  <a:pt x="51" y="186"/>
                  <a:pt x="51" y="186"/>
                  <a:pt x="51" y="186"/>
                </a:cubicBezTo>
                <a:cubicBezTo>
                  <a:pt x="51" y="186"/>
                  <a:pt x="51" y="186"/>
                  <a:pt x="51" y="186"/>
                </a:cubicBezTo>
                <a:close/>
                <a:moveTo>
                  <a:pt x="51" y="180"/>
                </a:moveTo>
                <a:cubicBezTo>
                  <a:pt x="51" y="180"/>
                  <a:pt x="52" y="180"/>
                  <a:pt x="52" y="180"/>
                </a:cubicBezTo>
                <a:cubicBezTo>
                  <a:pt x="52" y="180"/>
                  <a:pt x="52" y="179"/>
                  <a:pt x="52" y="179"/>
                </a:cubicBezTo>
                <a:cubicBezTo>
                  <a:pt x="51" y="179"/>
                  <a:pt x="50" y="180"/>
                  <a:pt x="51" y="178"/>
                </a:cubicBezTo>
                <a:cubicBezTo>
                  <a:pt x="51" y="178"/>
                  <a:pt x="50" y="178"/>
                  <a:pt x="50" y="178"/>
                </a:cubicBezTo>
                <a:cubicBezTo>
                  <a:pt x="49" y="178"/>
                  <a:pt x="48" y="178"/>
                  <a:pt x="47" y="178"/>
                </a:cubicBezTo>
                <a:cubicBezTo>
                  <a:pt x="47" y="178"/>
                  <a:pt x="47" y="179"/>
                  <a:pt x="47" y="179"/>
                </a:cubicBezTo>
                <a:cubicBezTo>
                  <a:pt x="47" y="180"/>
                  <a:pt x="48" y="180"/>
                  <a:pt x="48" y="180"/>
                </a:cubicBezTo>
                <a:cubicBezTo>
                  <a:pt x="49" y="179"/>
                  <a:pt x="50" y="180"/>
                  <a:pt x="50" y="180"/>
                </a:cubicBezTo>
                <a:cubicBezTo>
                  <a:pt x="51" y="180"/>
                  <a:pt x="51" y="180"/>
                  <a:pt x="51" y="180"/>
                </a:cubicBezTo>
                <a:close/>
                <a:moveTo>
                  <a:pt x="52" y="182"/>
                </a:moveTo>
                <a:cubicBezTo>
                  <a:pt x="52" y="182"/>
                  <a:pt x="52" y="182"/>
                  <a:pt x="52" y="182"/>
                </a:cubicBezTo>
                <a:cubicBezTo>
                  <a:pt x="52" y="182"/>
                  <a:pt x="52" y="183"/>
                  <a:pt x="52" y="183"/>
                </a:cubicBezTo>
                <a:cubicBezTo>
                  <a:pt x="52" y="183"/>
                  <a:pt x="52" y="183"/>
                  <a:pt x="52" y="183"/>
                </a:cubicBezTo>
                <a:cubicBezTo>
                  <a:pt x="52" y="182"/>
                  <a:pt x="52" y="182"/>
                  <a:pt x="52" y="182"/>
                </a:cubicBezTo>
                <a:close/>
                <a:moveTo>
                  <a:pt x="52" y="184"/>
                </a:moveTo>
                <a:cubicBezTo>
                  <a:pt x="52" y="184"/>
                  <a:pt x="52" y="184"/>
                  <a:pt x="52" y="183"/>
                </a:cubicBezTo>
                <a:cubicBezTo>
                  <a:pt x="51" y="183"/>
                  <a:pt x="51" y="183"/>
                  <a:pt x="51" y="183"/>
                </a:cubicBezTo>
                <a:cubicBezTo>
                  <a:pt x="51" y="183"/>
                  <a:pt x="51" y="184"/>
                  <a:pt x="51" y="184"/>
                </a:cubicBezTo>
                <a:cubicBezTo>
                  <a:pt x="51" y="184"/>
                  <a:pt x="51" y="184"/>
                  <a:pt x="52" y="184"/>
                </a:cubicBezTo>
                <a:cubicBezTo>
                  <a:pt x="52" y="184"/>
                  <a:pt x="52" y="184"/>
                  <a:pt x="52" y="184"/>
                </a:cubicBezTo>
                <a:close/>
                <a:moveTo>
                  <a:pt x="53" y="180"/>
                </a:moveTo>
                <a:cubicBezTo>
                  <a:pt x="53" y="180"/>
                  <a:pt x="53" y="180"/>
                  <a:pt x="53" y="180"/>
                </a:cubicBezTo>
                <a:cubicBezTo>
                  <a:pt x="53" y="180"/>
                  <a:pt x="53" y="180"/>
                  <a:pt x="53" y="180"/>
                </a:cubicBezTo>
                <a:cubicBezTo>
                  <a:pt x="53" y="180"/>
                  <a:pt x="53" y="180"/>
                  <a:pt x="53" y="180"/>
                </a:cubicBezTo>
                <a:cubicBezTo>
                  <a:pt x="53" y="180"/>
                  <a:pt x="53" y="180"/>
                  <a:pt x="53" y="180"/>
                </a:cubicBezTo>
                <a:close/>
                <a:moveTo>
                  <a:pt x="53" y="178"/>
                </a:moveTo>
                <a:cubicBezTo>
                  <a:pt x="53" y="178"/>
                  <a:pt x="53" y="177"/>
                  <a:pt x="53" y="177"/>
                </a:cubicBezTo>
                <a:cubicBezTo>
                  <a:pt x="53" y="178"/>
                  <a:pt x="52" y="178"/>
                  <a:pt x="52" y="178"/>
                </a:cubicBezTo>
                <a:cubicBezTo>
                  <a:pt x="52" y="178"/>
                  <a:pt x="52" y="178"/>
                  <a:pt x="52" y="178"/>
                </a:cubicBezTo>
                <a:cubicBezTo>
                  <a:pt x="52" y="178"/>
                  <a:pt x="52" y="178"/>
                  <a:pt x="52" y="178"/>
                </a:cubicBezTo>
                <a:cubicBezTo>
                  <a:pt x="52" y="178"/>
                  <a:pt x="53" y="178"/>
                  <a:pt x="53" y="178"/>
                </a:cubicBezTo>
                <a:cubicBezTo>
                  <a:pt x="53" y="178"/>
                  <a:pt x="53" y="178"/>
                  <a:pt x="53" y="178"/>
                </a:cubicBezTo>
                <a:close/>
                <a:moveTo>
                  <a:pt x="56" y="174"/>
                </a:moveTo>
                <a:cubicBezTo>
                  <a:pt x="56" y="174"/>
                  <a:pt x="56" y="174"/>
                  <a:pt x="56" y="174"/>
                </a:cubicBezTo>
                <a:cubicBezTo>
                  <a:pt x="57" y="174"/>
                  <a:pt x="56" y="173"/>
                  <a:pt x="56" y="173"/>
                </a:cubicBezTo>
                <a:cubicBezTo>
                  <a:pt x="56" y="173"/>
                  <a:pt x="56" y="173"/>
                  <a:pt x="55" y="173"/>
                </a:cubicBezTo>
                <a:cubicBezTo>
                  <a:pt x="55" y="173"/>
                  <a:pt x="54" y="173"/>
                  <a:pt x="53" y="173"/>
                </a:cubicBezTo>
                <a:cubicBezTo>
                  <a:pt x="52" y="173"/>
                  <a:pt x="52" y="173"/>
                  <a:pt x="52" y="174"/>
                </a:cubicBezTo>
                <a:cubicBezTo>
                  <a:pt x="52" y="174"/>
                  <a:pt x="52" y="174"/>
                  <a:pt x="52" y="175"/>
                </a:cubicBezTo>
                <a:cubicBezTo>
                  <a:pt x="51" y="175"/>
                  <a:pt x="51" y="175"/>
                  <a:pt x="52" y="176"/>
                </a:cubicBezTo>
                <a:cubicBezTo>
                  <a:pt x="52" y="176"/>
                  <a:pt x="53" y="176"/>
                  <a:pt x="53" y="175"/>
                </a:cubicBezTo>
                <a:cubicBezTo>
                  <a:pt x="53" y="175"/>
                  <a:pt x="53" y="175"/>
                  <a:pt x="53" y="175"/>
                </a:cubicBezTo>
                <a:cubicBezTo>
                  <a:pt x="54" y="174"/>
                  <a:pt x="55" y="173"/>
                  <a:pt x="56" y="174"/>
                </a:cubicBezTo>
                <a:close/>
                <a:moveTo>
                  <a:pt x="54" y="183"/>
                </a:moveTo>
                <a:cubicBezTo>
                  <a:pt x="54" y="183"/>
                  <a:pt x="54" y="183"/>
                  <a:pt x="54" y="183"/>
                </a:cubicBezTo>
                <a:cubicBezTo>
                  <a:pt x="54" y="183"/>
                  <a:pt x="54" y="183"/>
                  <a:pt x="54" y="183"/>
                </a:cubicBezTo>
                <a:cubicBezTo>
                  <a:pt x="54" y="183"/>
                  <a:pt x="54" y="183"/>
                  <a:pt x="54" y="183"/>
                </a:cubicBezTo>
                <a:cubicBezTo>
                  <a:pt x="54" y="183"/>
                  <a:pt x="54" y="183"/>
                  <a:pt x="54" y="183"/>
                </a:cubicBezTo>
                <a:close/>
                <a:moveTo>
                  <a:pt x="55" y="180"/>
                </a:moveTo>
                <a:cubicBezTo>
                  <a:pt x="55" y="180"/>
                  <a:pt x="55" y="179"/>
                  <a:pt x="54" y="179"/>
                </a:cubicBezTo>
                <a:cubicBezTo>
                  <a:pt x="54" y="179"/>
                  <a:pt x="54" y="179"/>
                  <a:pt x="54" y="179"/>
                </a:cubicBezTo>
                <a:cubicBezTo>
                  <a:pt x="54" y="180"/>
                  <a:pt x="54" y="180"/>
                  <a:pt x="54" y="180"/>
                </a:cubicBezTo>
                <a:cubicBezTo>
                  <a:pt x="54" y="180"/>
                  <a:pt x="55" y="180"/>
                  <a:pt x="55" y="180"/>
                </a:cubicBezTo>
                <a:cubicBezTo>
                  <a:pt x="55" y="180"/>
                  <a:pt x="55" y="180"/>
                  <a:pt x="55" y="180"/>
                </a:cubicBezTo>
                <a:close/>
                <a:moveTo>
                  <a:pt x="56" y="175"/>
                </a:moveTo>
                <a:cubicBezTo>
                  <a:pt x="56" y="175"/>
                  <a:pt x="56" y="175"/>
                  <a:pt x="56" y="175"/>
                </a:cubicBezTo>
                <a:cubicBezTo>
                  <a:pt x="56" y="175"/>
                  <a:pt x="56" y="175"/>
                  <a:pt x="56" y="175"/>
                </a:cubicBezTo>
                <a:cubicBezTo>
                  <a:pt x="56" y="175"/>
                  <a:pt x="56" y="175"/>
                  <a:pt x="56" y="175"/>
                </a:cubicBezTo>
                <a:close/>
                <a:moveTo>
                  <a:pt x="57" y="156"/>
                </a:moveTo>
                <a:cubicBezTo>
                  <a:pt x="57" y="156"/>
                  <a:pt x="57" y="156"/>
                  <a:pt x="57" y="156"/>
                </a:cubicBezTo>
                <a:cubicBezTo>
                  <a:pt x="57" y="156"/>
                  <a:pt x="57" y="156"/>
                  <a:pt x="57" y="156"/>
                </a:cubicBezTo>
                <a:cubicBezTo>
                  <a:pt x="57" y="156"/>
                  <a:pt x="57" y="156"/>
                  <a:pt x="57" y="156"/>
                </a:cubicBezTo>
                <a:cubicBezTo>
                  <a:pt x="57" y="156"/>
                  <a:pt x="57" y="156"/>
                  <a:pt x="57" y="156"/>
                </a:cubicBezTo>
                <a:close/>
                <a:moveTo>
                  <a:pt x="57" y="171"/>
                </a:moveTo>
                <a:cubicBezTo>
                  <a:pt x="57" y="171"/>
                  <a:pt x="57" y="171"/>
                  <a:pt x="57" y="171"/>
                </a:cubicBezTo>
                <a:cubicBezTo>
                  <a:pt x="57" y="171"/>
                  <a:pt x="57" y="171"/>
                  <a:pt x="57" y="171"/>
                </a:cubicBezTo>
                <a:cubicBezTo>
                  <a:pt x="57" y="171"/>
                  <a:pt x="57" y="171"/>
                  <a:pt x="57" y="171"/>
                </a:cubicBezTo>
                <a:cubicBezTo>
                  <a:pt x="57" y="171"/>
                  <a:pt x="57" y="171"/>
                  <a:pt x="57" y="171"/>
                </a:cubicBezTo>
                <a:close/>
                <a:moveTo>
                  <a:pt x="58" y="183"/>
                </a:moveTo>
                <a:cubicBezTo>
                  <a:pt x="58" y="183"/>
                  <a:pt x="58" y="183"/>
                  <a:pt x="58" y="183"/>
                </a:cubicBezTo>
                <a:cubicBezTo>
                  <a:pt x="58" y="183"/>
                  <a:pt x="58" y="183"/>
                  <a:pt x="57" y="183"/>
                </a:cubicBezTo>
                <a:cubicBezTo>
                  <a:pt x="57" y="183"/>
                  <a:pt x="58" y="183"/>
                  <a:pt x="58" y="183"/>
                </a:cubicBezTo>
                <a:cubicBezTo>
                  <a:pt x="58" y="183"/>
                  <a:pt x="58" y="183"/>
                  <a:pt x="58" y="183"/>
                </a:cubicBezTo>
                <a:close/>
                <a:moveTo>
                  <a:pt x="59" y="177"/>
                </a:moveTo>
                <a:cubicBezTo>
                  <a:pt x="59" y="177"/>
                  <a:pt x="59" y="177"/>
                  <a:pt x="59" y="177"/>
                </a:cubicBezTo>
                <a:cubicBezTo>
                  <a:pt x="59" y="177"/>
                  <a:pt x="59" y="177"/>
                  <a:pt x="59" y="177"/>
                </a:cubicBezTo>
                <a:cubicBezTo>
                  <a:pt x="59" y="177"/>
                  <a:pt x="59" y="177"/>
                  <a:pt x="59" y="177"/>
                </a:cubicBezTo>
                <a:close/>
                <a:moveTo>
                  <a:pt x="59" y="181"/>
                </a:moveTo>
                <a:cubicBezTo>
                  <a:pt x="59" y="181"/>
                  <a:pt x="59" y="181"/>
                  <a:pt x="59" y="181"/>
                </a:cubicBezTo>
                <a:cubicBezTo>
                  <a:pt x="59" y="181"/>
                  <a:pt x="59" y="181"/>
                  <a:pt x="59" y="181"/>
                </a:cubicBezTo>
                <a:cubicBezTo>
                  <a:pt x="59" y="181"/>
                  <a:pt x="59" y="181"/>
                  <a:pt x="59" y="181"/>
                </a:cubicBezTo>
                <a:close/>
                <a:moveTo>
                  <a:pt x="61" y="186"/>
                </a:moveTo>
                <a:cubicBezTo>
                  <a:pt x="61" y="186"/>
                  <a:pt x="62" y="186"/>
                  <a:pt x="62" y="186"/>
                </a:cubicBezTo>
                <a:cubicBezTo>
                  <a:pt x="61" y="186"/>
                  <a:pt x="61" y="185"/>
                  <a:pt x="61" y="186"/>
                </a:cubicBezTo>
                <a:cubicBezTo>
                  <a:pt x="61" y="186"/>
                  <a:pt x="60" y="186"/>
                  <a:pt x="60" y="186"/>
                </a:cubicBezTo>
                <a:cubicBezTo>
                  <a:pt x="59" y="186"/>
                  <a:pt x="59" y="186"/>
                  <a:pt x="59" y="186"/>
                </a:cubicBezTo>
                <a:cubicBezTo>
                  <a:pt x="59" y="186"/>
                  <a:pt x="59" y="186"/>
                  <a:pt x="59" y="187"/>
                </a:cubicBezTo>
                <a:cubicBezTo>
                  <a:pt x="59" y="187"/>
                  <a:pt x="59" y="187"/>
                  <a:pt x="60" y="187"/>
                </a:cubicBezTo>
                <a:cubicBezTo>
                  <a:pt x="60" y="187"/>
                  <a:pt x="61" y="187"/>
                  <a:pt x="61" y="186"/>
                </a:cubicBezTo>
                <a:close/>
                <a:moveTo>
                  <a:pt x="61" y="189"/>
                </a:moveTo>
                <a:cubicBezTo>
                  <a:pt x="61" y="189"/>
                  <a:pt x="61" y="189"/>
                  <a:pt x="62" y="188"/>
                </a:cubicBezTo>
                <a:cubicBezTo>
                  <a:pt x="61" y="188"/>
                  <a:pt x="61" y="188"/>
                  <a:pt x="61" y="188"/>
                </a:cubicBezTo>
                <a:cubicBezTo>
                  <a:pt x="61" y="188"/>
                  <a:pt x="61" y="188"/>
                  <a:pt x="61" y="188"/>
                </a:cubicBezTo>
                <a:cubicBezTo>
                  <a:pt x="61" y="188"/>
                  <a:pt x="61" y="189"/>
                  <a:pt x="61" y="189"/>
                </a:cubicBezTo>
                <a:close/>
                <a:moveTo>
                  <a:pt x="64" y="194"/>
                </a:moveTo>
                <a:cubicBezTo>
                  <a:pt x="64" y="194"/>
                  <a:pt x="64" y="194"/>
                  <a:pt x="64" y="194"/>
                </a:cubicBezTo>
                <a:cubicBezTo>
                  <a:pt x="64" y="194"/>
                  <a:pt x="64" y="194"/>
                  <a:pt x="64" y="194"/>
                </a:cubicBezTo>
                <a:cubicBezTo>
                  <a:pt x="64" y="194"/>
                  <a:pt x="64" y="194"/>
                  <a:pt x="64" y="194"/>
                </a:cubicBezTo>
                <a:cubicBezTo>
                  <a:pt x="64" y="194"/>
                  <a:pt x="64" y="194"/>
                  <a:pt x="64" y="194"/>
                </a:cubicBezTo>
                <a:close/>
                <a:moveTo>
                  <a:pt x="68" y="194"/>
                </a:moveTo>
                <a:cubicBezTo>
                  <a:pt x="68" y="193"/>
                  <a:pt x="67" y="193"/>
                  <a:pt x="67" y="193"/>
                </a:cubicBezTo>
                <a:cubicBezTo>
                  <a:pt x="67" y="192"/>
                  <a:pt x="66" y="192"/>
                  <a:pt x="65" y="193"/>
                </a:cubicBezTo>
                <a:cubicBezTo>
                  <a:pt x="65" y="193"/>
                  <a:pt x="65" y="193"/>
                  <a:pt x="65" y="193"/>
                </a:cubicBezTo>
                <a:cubicBezTo>
                  <a:pt x="64" y="192"/>
                  <a:pt x="64" y="192"/>
                  <a:pt x="63" y="192"/>
                </a:cubicBezTo>
                <a:cubicBezTo>
                  <a:pt x="63" y="192"/>
                  <a:pt x="61" y="192"/>
                  <a:pt x="61" y="191"/>
                </a:cubicBezTo>
                <a:cubicBezTo>
                  <a:pt x="61" y="191"/>
                  <a:pt x="60" y="191"/>
                  <a:pt x="60" y="192"/>
                </a:cubicBezTo>
                <a:cubicBezTo>
                  <a:pt x="60" y="192"/>
                  <a:pt x="60" y="192"/>
                  <a:pt x="60" y="192"/>
                </a:cubicBezTo>
                <a:cubicBezTo>
                  <a:pt x="60" y="193"/>
                  <a:pt x="61" y="193"/>
                  <a:pt x="62" y="193"/>
                </a:cubicBezTo>
                <a:cubicBezTo>
                  <a:pt x="62" y="194"/>
                  <a:pt x="63" y="194"/>
                  <a:pt x="63" y="193"/>
                </a:cubicBezTo>
                <a:cubicBezTo>
                  <a:pt x="64" y="193"/>
                  <a:pt x="64" y="193"/>
                  <a:pt x="65" y="193"/>
                </a:cubicBezTo>
                <a:cubicBezTo>
                  <a:pt x="65" y="194"/>
                  <a:pt x="67" y="195"/>
                  <a:pt x="68" y="194"/>
                </a:cubicBezTo>
                <a:close/>
                <a:moveTo>
                  <a:pt x="68" y="194"/>
                </a:moveTo>
                <a:cubicBezTo>
                  <a:pt x="68" y="194"/>
                  <a:pt x="68" y="194"/>
                  <a:pt x="68" y="194"/>
                </a:cubicBezTo>
                <a:cubicBezTo>
                  <a:pt x="68" y="194"/>
                  <a:pt x="68" y="194"/>
                  <a:pt x="68" y="194"/>
                </a:cubicBezTo>
                <a:cubicBezTo>
                  <a:pt x="68" y="194"/>
                  <a:pt x="68" y="194"/>
                  <a:pt x="68" y="194"/>
                </a:cubicBezTo>
                <a:close/>
                <a:moveTo>
                  <a:pt x="68" y="189"/>
                </a:moveTo>
                <a:cubicBezTo>
                  <a:pt x="68" y="189"/>
                  <a:pt x="68" y="189"/>
                  <a:pt x="68" y="189"/>
                </a:cubicBezTo>
                <a:cubicBezTo>
                  <a:pt x="68" y="189"/>
                  <a:pt x="68" y="189"/>
                  <a:pt x="68" y="189"/>
                </a:cubicBezTo>
                <a:cubicBezTo>
                  <a:pt x="68" y="190"/>
                  <a:pt x="68" y="190"/>
                  <a:pt x="68" y="190"/>
                </a:cubicBezTo>
                <a:cubicBezTo>
                  <a:pt x="68" y="190"/>
                  <a:pt x="68" y="190"/>
                  <a:pt x="68" y="190"/>
                </a:cubicBezTo>
                <a:cubicBezTo>
                  <a:pt x="68" y="190"/>
                  <a:pt x="68" y="190"/>
                  <a:pt x="68" y="189"/>
                </a:cubicBezTo>
                <a:close/>
                <a:moveTo>
                  <a:pt x="69" y="168"/>
                </a:moveTo>
                <a:cubicBezTo>
                  <a:pt x="69" y="168"/>
                  <a:pt x="69" y="168"/>
                  <a:pt x="69" y="168"/>
                </a:cubicBezTo>
                <a:cubicBezTo>
                  <a:pt x="69" y="167"/>
                  <a:pt x="69" y="167"/>
                  <a:pt x="69" y="167"/>
                </a:cubicBezTo>
                <a:cubicBezTo>
                  <a:pt x="69" y="167"/>
                  <a:pt x="68" y="167"/>
                  <a:pt x="68" y="167"/>
                </a:cubicBezTo>
                <a:cubicBezTo>
                  <a:pt x="68" y="168"/>
                  <a:pt x="69" y="168"/>
                  <a:pt x="69" y="168"/>
                </a:cubicBezTo>
                <a:close/>
                <a:moveTo>
                  <a:pt x="69" y="171"/>
                </a:moveTo>
                <a:cubicBezTo>
                  <a:pt x="69" y="171"/>
                  <a:pt x="69" y="172"/>
                  <a:pt x="69" y="172"/>
                </a:cubicBezTo>
                <a:cubicBezTo>
                  <a:pt x="69" y="172"/>
                  <a:pt x="69" y="172"/>
                  <a:pt x="69" y="171"/>
                </a:cubicBezTo>
                <a:cubicBezTo>
                  <a:pt x="69" y="171"/>
                  <a:pt x="69" y="171"/>
                  <a:pt x="69" y="171"/>
                </a:cubicBezTo>
                <a:cubicBezTo>
                  <a:pt x="69" y="171"/>
                  <a:pt x="69" y="171"/>
                  <a:pt x="69" y="171"/>
                </a:cubicBezTo>
                <a:close/>
                <a:moveTo>
                  <a:pt x="69" y="197"/>
                </a:moveTo>
                <a:cubicBezTo>
                  <a:pt x="69" y="197"/>
                  <a:pt x="69" y="197"/>
                  <a:pt x="69" y="197"/>
                </a:cubicBezTo>
                <a:cubicBezTo>
                  <a:pt x="69" y="197"/>
                  <a:pt x="69" y="197"/>
                  <a:pt x="69" y="197"/>
                </a:cubicBezTo>
                <a:cubicBezTo>
                  <a:pt x="69" y="197"/>
                  <a:pt x="69" y="197"/>
                  <a:pt x="69" y="197"/>
                </a:cubicBezTo>
                <a:close/>
                <a:moveTo>
                  <a:pt x="74" y="195"/>
                </a:moveTo>
                <a:cubicBezTo>
                  <a:pt x="74" y="195"/>
                  <a:pt x="74" y="194"/>
                  <a:pt x="73" y="194"/>
                </a:cubicBezTo>
                <a:cubicBezTo>
                  <a:pt x="72" y="194"/>
                  <a:pt x="72" y="194"/>
                  <a:pt x="72" y="194"/>
                </a:cubicBezTo>
                <a:cubicBezTo>
                  <a:pt x="71" y="193"/>
                  <a:pt x="71" y="193"/>
                  <a:pt x="71" y="193"/>
                </a:cubicBezTo>
                <a:cubicBezTo>
                  <a:pt x="71" y="193"/>
                  <a:pt x="71" y="194"/>
                  <a:pt x="71" y="194"/>
                </a:cubicBezTo>
                <a:cubicBezTo>
                  <a:pt x="70" y="195"/>
                  <a:pt x="70" y="196"/>
                  <a:pt x="69" y="197"/>
                </a:cubicBezTo>
                <a:cubicBezTo>
                  <a:pt x="70" y="197"/>
                  <a:pt x="70" y="197"/>
                  <a:pt x="70" y="197"/>
                </a:cubicBezTo>
                <a:cubicBezTo>
                  <a:pt x="71" y="196"/>
                  <a:pt x="72" y="196"/>
                  <a:pt x="72" y="195"/>
                </a:cubicBezTo>
                <a:cubicBezTo>
                  <a:pt x="73" y="195"/>
                  <a:pt x="73" y="195"/>
                  <a:pt x="73" y="196"/>
                </a:cubicBezTo>
                <a:cubicBezTo>
                  <a:pt x="73" y="196"/>
                  <a:pt x="74" y="196"/>
                  <a:pt x="74" y="196"/>
                </a:cubicBezTo>
                <a:cubicBezTo>
                  <a:pt x="74" y="196"/>
                  <a:pt x="75" y="195"/>
                  <a:pt x="74" y="195"/>
                </a:cubicBezTo>
                <a:close/>
                <a:moveTo>
                  <a:pt x="74" y="189"/>
                </a:moveTo>
                <a:cubicBezTo>
                  <a:pt x="74" y="189"/>
                  <a:pt x="74" y="189"/>
                  <a:pt x="74" y="189"/>
                </a:cubicBezTo>
                <a:cubicBezTo>
                  <a:pt x="74" y="189"/>
                  <a:pt x="74" y="189"/>
                  <a:pt x="74" y="189"/>
                </a:cubicBezTo>
                <a:cubicBezTo>
                  <a:pt x="74" y="189"/>
                  <a:pt x="74" y="189"/>
                  <a:pt x="74" y="189"/>
                </a:cubicBezTo>
                <a:cubicBezTo>
                  <a:pt x="74" y="189"/>
                  <a:pt x="74" y="189"/>
                  <a:pt x="74" y="189"/>
                </a:cubicBezTo>
                <a:close/>
                <a:moveTo>
                  <a:pt x="75" y="166"/>
                </a:moveTo>
                <a:cubicBezTo>
                  <a:pt x="74" y="166"/>
                  <a:pt x="74" y="166"/>
                  <a:pt x="74" y="166"/>
                </a:cubicBezTo>
                <a:cubicBezTo>
                  <a:pt x="74" y="166"/>
                  <a:pt x="74" y="166"/>
                  <a:pt x="74" y="166"/>
                </a:cubicBezTo>
                <a:cubicBezTo>
                  <a:pt x="74" y="166"/>
                  <a:pt x="74" y="166"/>
                  <a:pt x="74" y="166"/>
                </a:cubicBezTo>
                <a:cubicBezTo>
                  <a:pt x="74" y="166"/>
                  <a:pt x="74" y="166"/>
                  <a:pt x="75" y="166"/>
                </a:cubicBezTo>
                <a:cubicBezTo>
                  <a:pt x="75" y="166"/>
                  <a:pt x="75" y="166"/>
                  <a:pt x="75" y="166"/>
                </a:cubicBezTo>
                <a:close/>
                <a:moveTo>
                  <a:pt x="75" y="183"/>
                </a:moveTo>
                <a:cubicBezTo>
                  <a:pt x="75" y="183"/>
                  <a:pt x="76" y="182"/>
                  <a:pt x="76" y="182"/>
                </a:cubicBezTo>
                <a:cubicBezTo>
                  <a:pt x="76" y="182"/>
                  <a:pt x="75" y="182"/>
                  <a:pt x="75" y="181"/>
                </a:cubicBezTo>
                <a:cubicBezTo>
                  <a:pt x="75" y="182"/>
                  <a:pt x="75" y="182"/>
                  <a:pt x="75" y="182"/>
                </a:cubicBezTo>
                <a:cubicBezTo>
                  <a:pt x="75" y="182"/>
                  <a:pt x="75" y="183"/>
                  <a:pt x="75" y="183"/>
                </a:cubicBezTo>
                <a:close/>
                <a:moveTo>
                  <a:pt x="76" y="194"/>
                </a:moveTo>
                <a:cubicBezTo>
                  <a:pt x="76" y="194"/>
                  <a:pt x="75" y="194"/>
                  <a:pt x="75" y="194"/>
                </a:cubicBezTo>
                <a:cubicBezTo>
                  <a:pt x="75" y="194"/>
                  <a:pt x="75" y="194"/>
                  <a:pt x="75" y="194"/>
                </a:cubicBezTo>
                <a:cubicBezTo>
                  <a:pt x="75" y="194"/>
                  <a:pt x="75" y="195"/>
                  <a:pt x="75" y="195"/>
                </a:cubicBezTo>
                <a:cubicBezTo>
                  <a:pt x="75" y="195"/>
                  <a:pt x="76" y="195"/>
                  <a:pt x="76" y="195"/>
                </a:cubicBezTo>
                <a:cubicBezTo>
                  <a:pt x="76" y="194"/>
                  <a:pt x="76" y="194"/>
                  <a:pt x="76" y="194"/>
                </a:cubicBezTo>
                <a:close/>
                <a:moveTo>
                  <a:pt x="76" y="119"/>
                </a:moveTo>
                <a:cubicBezTo>
                  <a:pt x="76" y="119"/>
                  <a:pt x="76" y="118"/>
                  <a:pt x="76" y="118"/>
                </a:cubicBezTo>
                <a:cubicBezTo>
                  <a:pt x="76" y="118"/>
                  <a:pt x="76" y="118"/>
                  <a:pt x="76" y="118"/>
                </a:cubicBezTo>
                <a:cubicBezTo>
                  <a:pt x="76" y="118"/>
                  <a:pt x="76" y="118"/>
                  <a:pt x="75" y="118"/>
                </a:cubicBezTo>
                <a:cubicBezTo>
                  <a:pt x="76" y="118"/>
                  <a:pt x="76" y="118"/>
                  <a:pt x="76" y="119"/>
                </a:cubicBezTo>
                <a:close/>
                <a:moveTo>
                  <a:pt x="76" y="184"/>
                </a:moveTo>
                <a:cubicBezTo>
                  <a:pt x="76" y="184"/>
                  <a:pt x="76" y="184"/>
                  <a:pt x="76" y="184"/>
                </a:cubicBezTo>
                <a:cubicBezTo>
                  <a:pt x="76" y="184"/>
                  <a:pt x="76" y="184"/>
                  <a:pt x="76" y="184"/>
                </a:cubicBezTo>
                <a:cubicBezTo>
                  <a:pt x="76" y="184"/>
                  <a:pt x="76" y="184"/>
                  <a:pt x="76" y="184"/>
                </a:cubicBezTo>
                <a:close/>
                <a:moveTo>
                  <a:pt x="76" y="192"/>
                </a:moveTo>
                <a:cubicBezTo>
                  <a:pt x="76" y="192"/>
                  <a:pt x="76" y="191"/>
                  <a:pt x="76" y="191"/>
                </a:cubicBezTo>
                <a:cubicBezTo>
                  <a:pt x="76" y="192"/>
                  <a:pt x="76" y="192"/>
                  <a:pt x="76" y="192"/>
                </a:cubicBezTo>
                <a:cubicBezTo>
                  <a:pt x="76" y="192"/>
                  <a:pt x="76" y="192"/>
                  <a:pt x="76" y="192"/>
                </a:cubicBezTo>
                <a:close/>
                <a:moveTo>
                  <a:pt x="78" y="196"/>
                </a:moveTo>
                <a:cubicBezTo>
                  <a:pt x="78" y="196"/>
                  <a:pt x="78" y="196"/>
                  <a:pt x="77" y="196"/>
                </a:cubicBezTo>
                <a:cubicBezTo>
                  <a:pt x="77" y="196"/>
                  <a:pt x="77" y="196"/>
                  <a:pt x="77" y="197"/>
                </a:cubicBezTo>
                <a:cubicBezTo>
                  <a:pt x="77" y="197"/>
                  <a:pt x="77" y="197"/>
                  <a:pt x="77" y="197"/>
                </a:cubicBezTo>
                <a:cubicBezTo>
                  <a:pt x="77" y="197"/>
                  <a:pt x="78" y="197"/>
                  <a:pt x="78" y="196"/>
                </a:cubicBezTo>
                <a:close/>
                <a:moveTo>
                  <a:pt x="78" y="199"/>
                </a:moveTo>
                <a:cubicBezTo>
                  <a:pt x="78" y="199"/>
                  <a:pt x="78" y="198"/>
                  <a:pt x="78" y="198"/>
                </a:cubicBezTo>
                <a:cubicBezTo>
                  <a:pt x="78" y="198"/>
                  <a:pt x="78" y="199"/>
                  <a:pt x="78" y="199"/>
                </a:cubicBezTo>
                <a:cubicBezTo>
                  <a:pt x="78" y="199"/>
                  <a:pt x="78" y="199"/>
                  <a:pt x="78" y="199"/>
                </a:cubicBezTo>
                <a:cubicBezTo>
                  <a:pt x="78" y="199"/>
                  <a:pt x="78" y="199"/>
                  <a:pt x="78" y="199"/>
                </a:cubicBezTo>
                <a:close/>
                <a:moveTo>
                  <a:pt x="78" y="193"/>
                </a:moveTo>
                <a:cubicBezTo>
                  <a:pt x="78" y="193"/>
                  <a:pt x="78" y="193"/>
                  <a:pt x="78" y="192"/>
                </a:cubicBezTo>
                <a:cubicBezTo>
                  <a:pt x="78" y="193"/>
                  <a:pt x="77" y="193"/>
                  <a:pt x="77" y="193"/>
                </a:cubicBezTo>
                <a:cubicBezTo>
                  <a:pt x="78" y="193"/>
                  <a:pt x="78" y="193"/>
                  <a:pt x="78" y="194"/>
                </a:cubicBezTo>
                <a:cubicBezTo>
                  <a:pt x="78" y="193"/>
                  <a:pt x="78" y="193"/>
                  <a:pt x="78" y="193"/>
                </a:cubicBezTo>
                <a:close/>
                <a:moveTo>
                  <a:pt x="78" y="187"/>
                </a:moveTo>
                <a:cubicBezTo>
                  <a:pt x="78" y="187"/>
                  <a:pt x="78" y="186"/>
                  <a:pt x="78" y="186"/>
                </a:cubicBezTo>
                <a:cubicBezTo>
                  <a:pt x="78" y="186"/>
                  <a:pt x="77" y="186"/>
                  <a:pt x="76" y="185"/>
                </a:cubicBezTo>
                <a:cubicBezTo>
                  <a:pt x="76" y="185"/>
                  <a:pt x="76" y="185"/>
                  <a:pt x="76" y="185"/>
                </a:cubicBezTo>
                <a:cubicBezTo>
                  <a:pt x="76" y="185"/>
                  <a:pt x="76" y="185"/>
                  <a:pt x="76" y="186"/>
                </a:cubicBezTo>
                <a:cubicBezTo>
                  <a:pt x="76" y="186"/>
                  <a:pt x="77" y="186"/>
                  <a:pt x="77" y="187"/>
                </a:cubicBezTo>
                <a:cubicBezTo>
                  <a:pt x="78" y="187"/>
                  <a:pt x="78" y="187"/>
                  <a:pt x="78" y="187"/>
                </a:cubicBezTo>
                <a:cubicBezTo>
                  <a:pt x="78" y="187"/>
                  <a:pt x="78" y="187"/>
                  <a:pt x="78" y="187"/>
                </a:cubicBezTo>
                <a:close/>
                <a:moveTo>
                  <a:pt x="77" y="184"/>
                </a:moveTo>
                <a:cubicBezTo>
                  <a:pt x="77" y="184"/>
                  <a:pt x="78" y="184"/>
                  <a:pt x="78" y="184"/>
                </a:cubicBezTo>
                <a:cubicBezTo>
                  <a:pt x="77" y="184"/>
                  <a:pt x="77" y="184"/>
                  <a:pt x="77" y="184"/>
                </a:cubicBezTo>
                <a:cubicBezTo>
                  <a:pt x="77" y="184"/>
                  <a:pt x="77" y="184"/>
                  <a:pt x="77" y="184"/>
                </a:cubicBezTo>
                <a:close/>
                <a:moveTo>
                  <a:pt x="80" y="196"/>
                </a:moveTo>
                <a:cubicBezTo>
                  <a:pt x="80" y="196"/>
                  <a:pt x="80" y="196"/>
                  <a:pt x="80" y="195"/>
                </a:cubicBezTo>
                <a:cubicBezTo>
                  <a:pt x="80" y="195"/>
                  <a:pt x="80" y="195"/>
                  <a:pt x="80" y="195"/>
                </a:cubicBezTo>
                <a:cubicBezTo>
                  <a:pt x="80" y="195"/>
                  <a:pt x="80" y="195"/>
                  <a:pt x="80" y="195"/>
                </a:cubicBezTo>
                <a:cubicBezTo>
                  <a:pt x="80" y="195"/>
                  <a:pt x="79" y="196"/>
                  <a:pt x="79" y="196"/>
                </a:cubicBezTo>
                <a:cubicBezTo>
                  <a:pt x="79" y="196"/>
                  <a:pt x="79" y="196"/>
                  <a:pt x="80" y="196"/>
                </a:cubicBezTo>
                <a:cubicBezTo>
                  <a:pt x="80" y="196"/>
                  <a:pt x="80" y="196"/>
                  <a:pt x="80" y="196"/>
                </a:cubicBezTo>
                <a:close/>
                <a:moveTo>
                  <a:pt x="80" y="197"/>
                </a:moveTo>
                <a:cubicBezTo>
                  <a:pt x="80" y="197"/>
                  <a:pt x="80" y="197"/>
                  <a:pt x="80" y="197"/>
                </a:cubicBezTo>
                <a:cubicBezTo>
                  <a:pt x="80" y="197"/>
                  <a:pt x="80" y="197"/>
                  <a:pt x="80" y="197"/>
                </a:cubicBezTo>
                <a:cubicBezTo>
                  <a:pt x="80" y="197"/>
                  <a:pt x="80" y="197"/>
                  <a:pt x="80" y="197"/>
                </a:cubicBezTo>
                <a:close/>
                <a:moveTo>
                  <a:pt x="81" y="197"/>
                </a:moveTo>
                <a:cubicBezTo>
                  <a:pt x="81" y="197"/>
                  <a:pt x="81" y="197"/>
                  <a:pt x="81" y="197"/>
                </a:cubicBezTo>
                <a:cubicBezTo>
                  <a:pt x="81" y="197"/>
                  <a:pt x="81" y="197"/>
                  <a:pt x="80" y="197"/>
                </a:cubicBezTo>
                <a:cubicBezTo>
                  <a:pt x="81" y="197"/>
                  <a:pt x="81" y="197"/>
                  <a:pt x="81" y="197"/>
                </a:cubicBezTo>
                <a:close/>
                <a:moveTo>
                  <a:pt x="81" y="182"/>
                </a:moveTo>
                <a:cubicBezTo>
                  <a:pt x="80" y="181"/>
                  <a:pt x="80" y="181"/>
                  <a:pt x="80" y="181"/>
                </a:cubicBezTo>
                <a:cubicBezTo>
                  <a:pt x="79" y="181"/>
                  <a:pt x="77" y="180"/>
                  <a:pt x="76" y="180"/>
                </a:cubicBezTo>
                <a:cubicBezTo>
                  <a:pt x="76" y="180"/>
                  <a:pt x="76" y="180"/>
                  <a:pt x="76" y="180"/>
                </a:cubicBezTo>
                <a:cubicBezTo>
                  <a:pt x="76" y="180"/>
                  <a:pt x="76" y="181"/>
                  <a:pt x="76" y="181"/>
                </a:cubicBezTo>
                <a:cubicBezTo>
                  <a:pt x="76" y="181"/>
                  <a:pt x="77" y="182"/>
                  <a:pt x="78" y="181"/>
                </a:cubicBezTo>
                <a:cubicBezTo>
                  <a:pt x="78" y="181"/>
                  <a:pt x="78" y="181"/>
                  <a:pt x="78" y="182"/>
                </a:cubicBezTo>
                <a:cubicBezTo>
                  <a:pt x="78" y="182"/>
                  <a:pt x="78" y="182"/>
                  <a:pt x="78" y="182"/>
                </a:cubicBezTo>
                <a:cubicBezTo>
                  <a:pt x="78" y="182"/>
                  <a:pt x="78" y="183"/>
                  <a:pt x="78" y="183"/>
                </a:cubicBezTo>
                <a:cubicBezTo>
                  <a:pt x="79" y="183"/>
                  <a:pt x="79" y="182"/>
                  <a:pt x="79" y="182"/>
                </a:cubicBezTo>
                <a:cubicBezTo>
                  <a:pt x="79" y="182"/>
                  <a:pt x="79" y="182"/>
                  <a:pt x="80" y="182"/>
                </a:cubicBezTo>
                <a:cubicBezTo>
                  <a:pt x="80" y="182"/>
                  <a:pt x="80" y="183"/>
                  <a:pt x="80" y="182"/>
                </a:cubicBezTo>
                <a:cubicBezTo>
                  <a:pt x="81" y="182"/>
                  <a:pt x="81" y="182"/>
                  <a:pt x="81" y="182"/>
                </a:cubicBezTo>
                <a:close/>
                <a:moveTo>
                  <a:pt x="81" y="180"/>
                </a:moveTo>
                <a:cubicBezTo>
                  <a:pt x="81" y="180"/>
                  <a:pt x="82" y="181"/>
                  <a:pt x="82" y="181"/>
                </a:cubicBezTo>
                <a:cubicBezTo>
                  <a:pt x="82" y="181"/>
                  <a:pt x="82" y="181"/>
                  <a:pt x="82" y="181"/>
                </a:cubicBezTo>
                <a:cubicBezTo>
                  <a:pt x="82" y="181"/>
                  <a:pt x="82" y="181"/>
                  <a:pt x="82" y="181"/>
                </a:cubicBezTo>
                <a:cubicBezTo>
                  <a:pt x="82" y="181"/>
                  <a:pt x="82" y="180"/>
                  <a:pt x="82" y="180"/>
                </a:cubicBezTo>
                <a:cubicBezTo>
                  <a:pt x="82" y="179"/>
                  <a:pt x="82" y="179"/>
                  <a:pt x="81" y="179"/>
                </a:cubicBezTo>
                <a:cubicBezTo>
                  <a:pt x="80" y="179"/>
                  <a:pt x="80" y="180"/>
                  <a:pt x="80" y="180"/>
                </a:cubicBezTo>
                <a:cubicBezTo>
                  <a:pt x="79" y="180"/>
                  <a:pt x="79" y="180"/>
                  <a:pt x="79" y="180"/>
                </a:cubicBezTo>
                <a:cubicBezTo>
                  <a:pt x="79" y="180"/>
                  <a:pt x="79" y="180"/>
                  <a:pt x="80" y="180"/>
                </a:cubicBezTo>
                <a:cubicBezTo>
                  <a:pt x="80" y="180"/>
                  <a:pt x="81" y="182"/>
                  <a:pt x="81" y="180"/>
                </a:cubicBezTo>
                <a:close/>
                <a:moveTo>
                  <a:pt x="81" y="195"/>
                </a:moveTo>
                <a:cubicBezTo>
                  <a:pt x="81" y="195"/>
                  <a:pt x="81" y="195"/>
                  <a:pt x="82" y="195"/>
                </a:cubicBezTo>
                <a:cubicBezTo>
                  <a:pt x="81" y="195"/>
                  <a:pt x="81" y="195"/>
                  <a:pt x="81" y="195"/>
                </a:cubicBezTo>
                <a:cubicBezTo>
                  <a:pt x="81" y="195"/>
                  <a:pt x="81" y="195"/>
                  <a:pt x="81" y="195"/>
                </a:cubicBezTo>
                <a:cubicBezTo>
                  <a:pt x="81" y="195"/>
                  <a:pt x="81" y="195"/>
                  <a:pt x="81" y="195"/>
                </a:cubicBezTo>
                <a:close/>
                <a:moveTo>
                  <a:pt x="83" y="200"/>
                </a:moveTo>
                <a:cubicBezTo>
                  <a:pt x="83" y="201"/>
                  <a:pt x="83" y="201"/>
                  <a:pt x="84" y="201"/>
                </a:cubicBezTo>
                <a:cubicBezTo>
                  <a:pt x="84" y="201"/>
                  <a:pt x="85" y="201"/>
                  <a:pt x="85" y="200"/>
                </a:cubicBezTo>
                <a:cubicBezTo>
                  <a:pt x="85" y="200"/>
                  <a:pt x="85" y="200"/>
                  <a:pt x="85" y="200"/>
                </a:cubicBezTo>
                <a:cubicBezTo>
                  <a:pt x="86" y="200"/>
                  <a:pt x="86" y="199"/>
                  <a:pt x="86" y="199"/>
                </a:cubicBezTo>
                <a:cubicBezTo>
                  <a:pt x="86" y="199"/>
                  <a:pt x="87" y="199"/>
                  <a:pt x="87" y="199"/>
                </a:cubicBezTo>
                <a:cubicBezTo>
                  <a:pt x="86" y="199"/>
                  <a:pt x="85" y="198"/>
                  <a:pt x="84" y="198"/>
                </a:cubicBezTo>
                <a:cubicBezTo>
                  <a:pt x="84" y="199"/>
                  <a:pt x="83" y="199"/>
                  <a:pt x="82" y="199"/>
                </a:cubicBezTo>
                <a:cubicBezTo>
                  <a:pt x="82" y="199"/>
                  <a:pt x="81" y="199"/>
                  <a:pt x="81" y="200"/>
                </a:cubicBezTo>
                <a:cubicBezTo>
                  <a:pt x="81" y="200"/>
                  <a:pt x="82" y="200"/>
                  <a:pt x="82" y="200"/>
                </a:cubicBezTo>
                <a:cubicBezTo>
                  <a:pt x="83" y="199"/>
                  <a:pt x="83" y="200"/>
                  <a:pt x="83" y="200"/>
                </a:cubicBezTo>
                <a:close/>
                <a:moveTo>
                  <a:pt x="86" y="201"/>
                </a:moveTo>
                <a:cubicBezTo>
                  <a:pt x="86" y="201"/>
                  <a:pt x="85" y="202"/>
                  <a:pt x="85" y="202"/>
                </a:cubicBezTo>
                <a:cubicBezTo>
                  <a:pt x="85" y="202"/>
                  <a:pt x="86" y="202"/>
                  <a:pt x="86" y="202"/>
                </a:cubicBezTo>
                <a:cubicBezTo>
                  <a:pt x="86" y="202"/>
                  <a:pt x="86" y="202"/>
                  <a:pt x="86" y="201"/>
                </a:cubicBezTo>
                <a:cubicBezTo>
                  <a:pt x="86" y="201"/>
                  <a:pt x="86" y="201"/>
                  <a:pt x="86" y="201"/>
                </a:cubicBezTo>
                <a:close/>
                <a:moveTo>
                  <a:pt x="83" y="201"/>
                </a:moveTo>
                <a:cubicBezTo>
                  <a:pt x="83" y="201"/>
                  <a:pt x="83" y="201"/>
                  <a:pt x="83" y="201"/>
                </a:cubicBezTo>
                <a:cubicBezTo>
                  <a:pt x="83" y="201"/>
                  <a:pt x="83" y="201"/>
                  <a:pt x="84" y="201"/>
                </a:cubicBezTo>
                <a:cubicBezTo>
                  <a:pt x="83" y="201"/>
                  <a:pt x="83" y="201"/>
                  <a:pt x="83" y="201"/>
                </a:cubicBezTo>
                <a:close/>
                <a:moveTo>
                  <a:pt x="84" y="203"/>
                </a:moveTo>
                <a:cubicBezTo>
                  <a:pt x="83" y="203"/>
                  <a:pt x="83" y="203"/>
                  <a:pt x="83" y="203"/>
                </a:cubicBezTo>
                <a:cubicBezTo>
                  <a:pt x="83" y="203"/>
                  <a:pt x="83" y="203"/>
                  <a:pt x="83" y="202"/>
                </a:cubicBezTo>
                <a:cubicBezTo>
                  <a:pt x="83" y="203"/>
                  <a:pt x="83" y="203"/>
                  <a:pt x="83" y="203"/>
                </a:cubicBezTo>
                <a:cubicBezTo>
                  <a:pt x="83" y="204"/>
                  <a:pt x="83" y="203"/>
                  <a:pt x="84" y="203"/>
                </a:cubicBezTo>
                <a:close/>
                <a:moveTo>
                  <a:pt x="84" y="208"/>
                </a:moveTo>
                <a:cubicBezTo>
                  <a:pt x="84" y="208"/>
                  <a:pt x="84" y="208"/>
                  <a:pt x="84" y="208"/>
                </a:cubicBezTo>
                <a:cubicBezTo>
                  <a:pt x="84" y="208"/>
                  <a:pt x="84" y="208"/>
                  <a:pt x="84" y="208"/>
                </a:cubicBezTo>
                <a:cubicBezTo>
                  <a:pt x="84" y="208"/>
                  <a:pt x="84" y="208"/>
                  <a:pt x="84" y="208"/>
                </a:cubicBezTo>
                <a:close/>
                <a:moveTo>
                  <a:pt x="85" y="205"/>
                </a:moveTo>
                <a:cubicBezTo>
                  <a:pt x="84" y="205"/>
                  <a:pt x="84" y="205"/>
                  <a:pt x="84" y="205"/>
                </a:cubicBezTo>
                <a:cubicBezTo>
                  <a:pt x="84" y="205"/>
                  <a:pt x="84" y="206"/>
                  <a:pt x="84" y="206"/>
                </a:cubicBezTo>
                <a:cubicBezTo>
                  <a:pt x="84" y="206"/>
                  <a:pt x="84" y="206"/>
                  <a:pt x="84" y="206"/>
                </a:cubicBezTo>
                <a:cubicBezTo>
                  <a:pt x="84" y="206"/>
                  <a:pt x="84" y="206"/>
                  <a:pt x="85" y="205"/>
                </a:cubicBezTo>
                <a:close/>
                <a:moveTo>
                  <a:pt x="85" y="205"/>
                </a:moveTo>
                <a:cubicBezTo>
                  <a:pt x="85" y="205"/>
                  <a:pt x="86" y="205"/>
                  <a:pt x="86" y="204"/>
                </a:cubicBezTo>
                <a:cubicBezTo>
                  <a:pt x="86" y="204"/>
                  <a:pt x="86" y="203"/>
                  <a:pt x="86" y="203"/>
                </a:cubicBezTo>
                <a:cubicBezTo>
                  <a:pt x="86" y="203"/>
                  <a:pt x="85" y="203"/>
                  <a:pt x="85" y="203"/>
                </a:cubicBezTo>
                <a:cubicBezTo>
                  <a:pt x="85" y="202"/>
                  <a:pt x="84" y="202"/>
                  <a:pt x="84" y="202"/>
                </a:cubicBezTo>
                <a:cubicBezTo>
                  <a:pt x="84" y="202"/>
                  <a:pt x="84" y="203"/>
                  <a:pt x="84" y="203"/>
                </a:cubicBezTo>
                <a:cubicBezTo>
                  <a:pt x="84" y="203"/>
                  <a:pt x="84" y="203"/>
                  <a:pt x="85" y="203"/>
                </a:cubicBezTo>
                <a:cubicBezTo>
                  <a:pt x="85" y="204"/>
                  <a:pt x="85" y="204"/>
                  <a:pt x="85" y="204"/>
                </a:cubicBezTo>
                <a:cubicBezTo>
                  <a:pt x="85" y="204"/>
                  <a:pt x="84" y="204"/>
                  <a:pt x="84" y="204"/>
                </a:cubicBezTo>
                <a:cubicBezTo>
                  <a:pt x="85" y="205"/>
                  <a:pt x="85" y="205"/>
                  <a:pt x="85" y="205"/>
                </a:cubicBezTo>
                <a:close/>
                <a:moveTo>
                  <a:pt x="85" y="207"/>
                </a:moveTo>
                <a:cubicBezTo>
                  <a:pt x="86" y="207"/>
                  <a:pt x="86" y="207"/>
                  <a:pt x="87" y="207"/>
                </a:cubicBezTo>
                <a:cubicBezTo>
                  <a:pt x="87" y="207"/>
                  <a:pt x="87" y="206"/>
                  <a:pt x="87" y="206"/>
                </a:cubicBezTo>
                <a:cubicBezTo>
                  <a:pt x="87" y="206"/>
                  <a:pt x="87" y="206"/>
                  <a:pt x="87" y="206"/>
                </a:cubicBezTo>
                <a:cubicBezTo>
                  <a:pt x="86" y="206"/>
                  <a:pt x="86" y="206"/>
                  <a:pt x="85" y="206"/>
                </a:cubicBezTo>
                <a:cubicBezTo>
                  <a:pt x="85" y="206"/>
                  <a:pt x="85" y="206"/>
                  <a:pt x="85" y="207"/>
                </a:cubicBezTo>
                <a:cubicBezTo>
                  <a:pt x="85" y="207"/>
                  <a:pt x="85" y="207"/>
                  <a:pt x="85" y="207"/>
                </a:cubicBezTo>
                <a:close/>
                <a:moveTo>
                  <a:pt x="87" y="212"/>
                </a:moveTo>
                <a:cubicBezTo>
                  <a:pt x="87" y="212"/>
                  <a:pt x="87" y="212"/>
                  <a:pt x="87" y="212"/>
                </a:cubicBezTo>
                <a:cubicBezTo>
                  <a:pt x="87" y="212"/>
                  <a:pt x="87" y="212"/>
                  <a:pt x="87" y="212"/>
                </a:cubicBezTo>
                <a:cubicBezTo>
                  <a:pt x="87" y="212"/>
                  <a:pt x="87" y="212"/>
                  <a:pt x="87" y="212"/>
                </a:cubicBezTo>
                <a:cubicBezTo>
                  <a:pt x="87" y="212"/>
                  <a:pt x="87" y="212"/>
                  <a:pt x="87" y="212"/>
                </a:cubicBezTo>
                <a:close/>
                <a:moveTo>
                  <a:pt x="87" y="211"/>
                </a:moveTo>
                <a:cubicBezTo>
                  <a:pt x="87" y="211"/>
                  <a:pt x="87" y="211"/>
                  <a:pt x="87" y="211"/>
                </a:cubicBezTo>
                <a:cubicBezTo>
                  <a:pt x="87" y="210"/>
                  <a:pt x="86" y="210"/>
                  <a:pt x="86" y="210"/>
                </a:cubicBezTo>
                <a:cubicBezTo>
                  <a:pt x="85" y="210"/>
                  <a:pt x="85" y="211"/>
                  <a:pt x="85" y="211"/>
                </a:cubicBezTo>
                <a:cubicBezTo>
                  <a:pt x="85" y="211"/>
                  <a:pt x="85" y="211"/>
                  <a:pt x="86" y="211"/>
                </a:cubicBezTo>
                <a:cubicBezTo>
                  <a:pt x="86" y="211"/>
                  <a:pt x="86" y="211"/>
                  <a:pt x="87" y="211"/>
                </a:cubicBezTo>
                <a:cubicBezTo>
                  <a:pt x="87" y="211"/>
                  <a:pt x="87" y="211"/>
                  <a:pt x="87" y="211"/>
                </a:cubicBezTo>
                <a:cubicBezTo>
                  <a:pt x="87" y="211"/>
                  <a:pt x="87" y="211"/>
                  <a:pt x="87" y="211"/>
                </a:cubicBezTo>
                <a:close/>
                <a:moveTo>
                  <a:pt x="89" y="211"/>
                </a:moveTo>
                <a:cubicBezTo>
                  <a:pt x="89" y="211"/>
                  <a:pt x="89" y="211"/>
                  <a:pt x="89" y="210"/>
                </a:cubicBezTo>
                <a:cubicBezTo>
                  <a:pt x="89" y="210"/>
                  <a:pt x="88" y="210"/>
                  <a:pt x="88" y="210"/>
                </a:cubicBezTo>
                <a:cubicBezTo>
                  <a:pt x="88" y="210"/>
                  <a:pt x="88" y="210"/>
                  <a:pt x="88" y="211"/>
                </a:cubicBezTo>
                <a:cubicBezTo>
                  <a:pt x="88" y="211"/>
                  <a:pt x="88" y="211"/>
                  <a:pt x="89" y="211"/>
                </a:cubicBezTo>
                <a:cubicBezTo>
                  <a:pt x="89" y="211"/>
                  <a:pt x="89" y="211"/>
                  <a:pt x="89" y="211"/>
                </a:cubicBezTo>
                <a:close/>
                <a:moveTo>
                  <a:pt x="92" y="209"/>
                </a:moveTo>
                <a:cubicBezTo>
                  <a:pt x="92" y="209"/>
                  <a:pt x="92" y="209"/>
                  <a:pt x="92" y="208"/>
                </a:cubicBezTo>
                <a:cubicBezTo>
                  <a:pt x="92" y="208"/>
                  <a:pt x="91" y="208"/>
                  <a:pt x="91" y="208"/>
                </a:cubicBezTo>
                <a:cubicBezTo>
                  <a:pt x="90" y="208"/>
                  <a:pt x="89" y="208"/>
                  <a:pt x="88" y="208"/>
                </a:cubicBezTo>
                <a:cubicBezTo>
                  <a:pt x="87" y="208"/>
                  <a:pt x="86" y="208"/>
                  <a:pt x="85" y="208"/>
                </a:cubicBezTo>
                <a:cubicBezTo>
                  <a:pt x="85" y="208"/>
                  <a:pt x="85" y="208"/>
                  <a:pt x="85" y="208"/>
                </a:cubicBezTo>
                <a:cubicBezTo>
                  <a:pt x="85" y="208"/>
                  <a:pt x="85" y="208"/>
                  <a:pt x="85" y="208"/>
                </a:cubicBezTo>
                <a:cubicBezTo>
                  <a:pt x="86" y="209"/>
                  <a:pt x="86" y="209"/>
                  <a:pt x="86" y="209"/>
                </a:cubicBezTo>
                <a:cubicBezTo>
                  <a:pt x="87" y="209"/>
                  <a:pt x="88" y="209"/>
                  <a:pt x="88" y="210"/>
                </a:cubicBezTo>
                <a:cubicBezTo>
                  <a:pt x="88" y="210"/>
                  <a:pt x="88" y="210"/>
                  <a:pt x="88" y="210"/>
                </a:cubicBezTo>
                <a:cubicBezTo>
                  <a:pt x="88" y="209"/>
                  <a:pt x="88" y="209"/>
                  <a:pt x="89" y="209"/>
                </a:cubicBezTo>
                <a:cubicBezTo>
                  <a:pt x="91" y="210"/>
                  <a:pt x="91" y="210"/>
                  <a:pt x="92" y="209"/>
                </a:cubicBezTo>
                <a:cubicBezTo>
                  <a:pt x="92" y="209"/>
                  <a:pt x="92" y="209"/>
                  <a:pt x="92" y="209"/>
                </a:cubicBezTo>
                <a:close/>
                <a:moveTo>
                  <a:pt x="93" y="206"/>
                </a:moveTo>
                <a:cubicBezTo>
                  <a:pt x="93" y="206"/>
                  <a:pt x="92" y="205"/>
                  <a:pt x="92" y="205"/>
                </a:cubicBezTo>
                <a:cubicBezTo>
                  <a:pt x="91" y="205"/>
                  <a:pt x="91" y="205"/>
                  <a:pt x="91" y="205"/>
                </a:cubicBezTo>
                <a:cubicBezTo>
                  <a:pt x="92" y="206"/>
                  <a:pt x="92" y="206"/>
                  <a:pt x="93" y="206"/>
                </a:cubicBezTo>
                <a:cubicBezTo>
                  <a:pt x="93" y="206"/>
                  <a:pt x="93" y="206"/>
                  <a:pt x="93" y="206"/>
                </a:cubicBezTo>
                <a:cubicBezTo>
                  <a:pt x="93" y="206"/>
                  <a:pt x="93" y="206"/>
                  <a:pt x="93" y="206"/>
                </a:cubicBezTo>
                <a:cubicBezTo>
                  <a:pt x="93" y="206"/>
                  <a:pt x="93" y="206"/>
                  <a:pt x="93" y="206"/>
                </a:cubicBezTo>
                <a:close/>
                <a:moveTo>
                  <a:pt x="93" y="204"/>
                </a:moveTo>
                <a:cubicBezTo>
                  <a:pt x="93" y="204"/>
                  <a:pt x="93" y="204"/>
                  <a:pt x="93" y="204"/>
                </a:cubicBezTo>
                <a:cubicBezTo>
                  <a:pt x="93" y="204"/>
                  <a:pt x="93" y="204"/>
                  <a:pt x="93" y="204"/>
                </a:cubicBezTo>
                <a:cubicBezTo>
                  <a:pt x="93" y="204"/>
                  <a:pt x="93" y="204"/>
                  <a:pt x="93" y="204"/>
                </a:cubicBezTo>
                <a:close/>
                <a:moveTo>
                  <a:pt x="94" y="202"/>
                </a:moveTo>
                <a:cubicBezTo>
                  <a:pt x="93" y="202"/>
                  <a:pt x="93" y="202"/>
                  <a:pt x="93" y="202"/>
                </a:cubicBezTo>
                <a:cubicBezTo>
                  <a:pt x="93" y="202"/>
                  <a:pt x="93" y="202"/>
                  <a:pt x="92" y="202"/>
                </a:cubicBezTo>
                <a:cubicBezTo>
                  <a:pt x="92" y="203"/>
                  <a:pt x="92" y="203"/>
                  <a:pt x="93" y="203"/>
                </a:cubicBezTo>
                <a:cubicBezTo>
                  <a:pt x="93" y="203"/>
                  <a:pt x="93" y="202"/>
                  <a:pt x="94" y="202"/>
                </a:cubicBezTo>
                <a:close/>
                <a:moveTo>
                  <a:pt x="94" y="209"/>
                </a:moveTo>
                <a:cubicBezTo>
                  <a:pt x="94" y="209"/>
                  <a:pt x="94" y="209"/>
                  <a:pt x="94" y="209"/>
                </a:cubicBezTo>
                <a:cubicBezTo>
                  <a:pt x="94" y="209"/>
                  <a:pt x="94" y="209"/>
                  <a:pt x="94" y="209"/>
                </a:cubicBezTo>
                <a:cubicBezTo>
                  <a:pt x="94" y="209"/>
                  <a:pt x="94" y="209"/>
                  <a:pt x="94" y="209"/>
                </a:cubicBezTo>
                <a:cubicBezTo>
                  <a:pt x="94" y="209"/>
                  <a:pt x="94" y="209"/>
                  <a:pt x="94" y="209"/>
                </a:cubicBezTo>
                <a:close/>
                <a:moveTo>
                  <a:pt x="95" y="206"/>
                </a:moveTo>
                <a:cubicBezTo>
                  <a:pt x="97" y="206"/>
                  <a:pt x="99" y="206"/>
                  <a:pt x="99" y="204"/>
                </a:cubicBezTo>
                <a:cubicBezTo>
                  <a:pt x="100" y="204"/>
                  <a:pt x="100" y="204"/>
                  <a:pt x="99" y="204"/>
                </a:cubicBezTo>
                <a:cubicBezTo>
                  <a:pt x="99" y="203"/>
                  <a:pt x="98" y="203"/>
                  <a:pt x="97" y="203"/>
                </a:cubicBezTo>
                <a:cubicBezTo>
                  <a:pt x="97" y="203"/>
                  <a:pt x="97" y="203"/>
                  <a:pt x="97" y="203"/>
                </a:cubicBezTo>
                <a:cubicBezTo>
                  <a:pt x="97" y="204"/>
                  <a:pt x="98" y="204"/>
                  <a:pt x="97" y="205"/>
                </a:cubicBezTo>
                <a:cubicBezTo>
                  <a:pt x="96" y="205"/>
                  <a:pt x="96" y="204"/>
                  <a:pt x="96" y="204"/>
                </a:cubicBezTo>
                <a:cubicBezTo>
                  <a:pt x="95" y="205"/>
                  <a:pt x="95" y="205"/>
                  <a:pt x="94" y="205"/>
                </a:cubicBezTo>
                <a:cubicBezTo>
                  <a:pt x="94" y="205"/>
                  <a:pt x="94" y="206"/>
                  <a:pt x="95" y="206"/>
                </a:cubicBezTo>
                <a:cubicBezTo>
                  <a:pt x="95" y="206"/>
                  <a:pt x="95" y="206"/>
                  <a:pt x="95" y="206"/>
                </a:cubicBezTo>
                <a:close/>
                <a:moveTo>
                  <a:pt x="99" y="209"/>
                </a:moveTo>
                <a:cubicBezTo>
                  <a:pt x="99" y="209"/>
                  <a:pt x="99" y="209"/>
                  <a:pt x="98" y="209"/>
                </a:cubicBezTo>
                <a:cubicBezTo>
                  <a:pt x="98" y="209"/>
                  <a:pt x="98" y="209"/>
                  <a:pt x="98" y="209"/>
                </a:cubicBezTo>
                <a:cubicBezTo>
                  <a:pt x="98" y="209"/>
                  <a:pt x="98" y="210"/>
                  <a:pt x="98" y="210"/>
                </a:cubicBezTo>
                <a:cubicBezTo>
                  <a:pt x="99" y="210"/>
                  <a:pt x="99" y="210"/>
                  <a:pt x="99" y="209"/>
                </a:cubicBezTo>
                <a:close/>
                <a:moveTo>
                  <a:pt x="100" y="207"/>
                </a:moveTo>
                <a:cubicBezTo>
                  <a:pt x="99" y="207"/>
                  <a:pt x="99" y="206"/>
                  <a:pt x="98" y="207"/>
                </a:cubicBezTo>
                <a:cubicBezTo>
                  <a:pt x="98" y="207"/>
                  <a:pt x="98" y="207"/>
                  <a:pt x="98" y="207"/>
                </a:cubicBezTo>
                <a:cubicBezTo>
                  <a:pt x="97" y="207"/>
                  <a:pt x="97" y="208"/>
                  <a:pt x="97" y="208"/>
                </a:cubicBezTo>
                <a:cubicBezTo>
                  <a:pt x="97" y="208"/>
                  <a:pt x="97" y="208"/>
                  <a:pt x="97" y="208"/>
                </a:cubicBezTo>
                <a:cubicBezTo>
                  <a:pt x="97" y="208"/>
                  <a:pt x="97" y="208"/>
                  <a:pt x="97" y="208"/>
                </a:cubicBezTo>
                <a:cubicBezTo>
                  <a:pt x="97" y="208"/>
                  <a:pt x="98" y="208"/>
                  <a:pt x="98" y="208"/>
                </a:cubicBezTo>
                <a:cubicBezTo>
                  <a:pt x="99" y="209"/>
                  <a:pt x="99" y="208"/>
                  <a:pt x="100" y="208"/>
                </a:cubicBezTo>
                <a:cubicBezTo>
                  <a:pt x="100" y="207"/>
                  <a:pt x="100" y="207"/>
                  <a:pt x="100" y="207"/>
                </a:cubicBezTo>
                <a:close/>
                <a:moveTo>
                  <a:pt x="102" y="204"/>
                </a:moveTo>
                <a:cubicBezTo>
                  <a:pt x="102" y="204"/>
                  <a:pt x="101" y="204"/>
                  <a:pt x="101" y="204"/>
                </a:cubicBezTo>
                <a:cubicBezTo>
                  <a:pt x="100" y="204"/>
                  <a:pt x="100" y="206"/>
                  <a:pt x="99" y="206"/>
                </a:cubicBezTo>
                <a:cubicBezTo>
                  <a:pt x="99" y="206"/>
                  <a:pt x="99" y="206"/>
                  <a:pt x="99" y="206"/>
                </a:cubicBezTo>
                <a:cubicBezTo>
                  <a:pt x="100" y="206"/>
                  <a:pt x="100" y="206"/>
                  <a:pt x="100" y="206"/>
                </a:cubicBezTo>
                <a:cubicBezTo>
                  <a:pt x="101" y="206"/>
                  <a:pt x="101" y="205"/>
                  <a:pt x="102" y="205"/>
                </a:cubicBezTo>
                <a:cubicBezTo>
                  <a:pt x="102" y="205"/>
                  <a:pt x="102" y="204"/>
                  <a:pt x="102" y="204"/>
                </a:cubicBezTo>
                <a:close/>
                <a:moveTo>
                  <a:pt x="101" y="195"/>
                </a:moveTo>
                <a:cubicBezTo>
                  <a:pt x="101" y="195"/>
                  <a:pt x="101" y="195"/>
                  <a:pt x="101" y="195"/>
                </a:cubicBezTo>
                <a:cubicBezTo>
                  <a:pt x="101" y="195"/>
                  <a:pt x="101" y="195"/>
                  <a:pt x="101" y="195"/>
                </a:cubicBezTo>
                <a:cubicBezTo>
                  <a:pt x="101" y="195"/>
                  <a:pt x="101" y="195"/>
                  <a:pt x="101" y="195"/>
                </a:cubicBezTo>
                <a:cubicBezTo>
                  <a:pt x="101" y="195"/>
                  <a:pt x="101" y="195"/>
                  <a:pt x="101" y="195"/>
                </a:cubicBezTo>
                <a:close/>
                <a:moveTo>
                  <a:pt x="101" y="196"/>
                </a:moveTo>
                <a:cubicBezTo>
                  <a:pt x="102" y="196"/>
                  <a:pt x="102" y="196"/>
                  <a:pt x="102" y="196"/>
                </a:cubicBezTo>
                <a:cubicBezTo>
                  <a:pt x="102" y="196"/>
                  <a:pt x="102" y="196"/>
                  <a:pt x="102" y="196"/>
                </a:cubicBezTo>
                <a:cubicBezTo>
                  <a:pt x="102" y="196"/>
                  <a:pt x="101" y="196"/>
                  <a:pt x="101" y="196"/>
                </a:cubicBezTo>
                <a:cubicBezTo>
                  <a:pt x="101" y="196"/>
                  <a:pt x="101" y="196"/>
                  <a:pt x="101" y="196"/>
                </a:cubicBezTo>
                <a:close/>
                <a:moveTo>
                  <a:pt x="102" y="192"/>
                </a:moveTo>
                <a:cubicBezTo>
                  <a:pt x="102" y="192"/>
                  <a:pt x="102" y="191"/>
                  <a:pt x="102" y="191"/>
                </a:cubicBezTo>
                <a:cubicBezTo>
                  <a:pt x="101" y="191"/>
                  <a:pt x="101" y="192"/>
                  <a:pt x="100" y="192"/>
                </a:cubicBezTo>
                <a:cubicBezTo>
                  <a:pt x="101" y="193"/>
                  <a:pt x="101" y="193"/>
                  <a:pt x="102" y="192"/>
                </a:cubicBezTo>
                <a:cubicBezTo>
                  <a:pt x="102" y="192"/>
                  <a:pt x="102" y="192"/>
                  <a:pt x="102" y="192"/>
                </a:cubicBezTo>
                <a:close/>
                <a:moveTo>
                  <a:pt x="102" y="83"/>
                </a:moveTo>
                <a:cubicBezTo>
                  <a:pt x="103" y="83"/>
                  <a:pt x="103" y="83"/>
                  <a:pt x="103" y="83"/>
                </a:cubicBezTo>
                <a:cubicBezTo>
                  <a:pt x="103" y="83"/>
                  <a:pt x="103" y="82"/>
                  <a:pt x="103" y="82"/>
                </a:cubicBezTo>
                <a:cubicBezTo>
                  <a:pt x="103" y="82"/>
                  <a:pt x="102" y="82"/>
                  <a:pt x="102" y="82"/>
                </a:cubicBezTo>
                <a:cubicBezTo>
                  <a:pt x="102" y="82"/>
                  <a:pt x="101" y="82"/>
                  <a:pt x="101" y="83"/>
                </a:cubicBezTo>
                <a:cubicBezTo>
                  <a:pt x="101" y="83"/>
                  <a:pt x="101" y="83"/>
                  <a:pt x="101" y="83"/>
                </a:cubicBezTo>
                <a:cubicBezTo>
                  <a:pt x="101" y="83"/>
                  <a:pt x="102" y="83"/>
                  <a:pt x="102" y="83"/>
                </a:cubicBezTo>
                <a:close/>
                <a:moveTo>
                  <a:pt x="103" y="189"/>
                </a:moveTo>
                <a:cubicBezTo>
                  <a:pt x="103" y="189"/>
                  <a:pt x="103" y="189"/>
                  <a:pt x="103" y="189"/>
                </a:cubicBezTo>
                <a:cubicBezTo>
                  <a:pt x="103" y="189"/>
                  <a:pt x="103" y="189"/>
                  <a:pt x="102" y="189"/>
                </a:cubicBezTo>
                <a:cubicBezTo>
                  <a:pt x="103" y="189"/>
                  <a:pt x="103" y="190"/>
                  <a:pt x="103" y="190"/>
                </a:cubicBezTo>
                <a:cubicBezTo>
                  <a:pt x="103" y="190"/>
                  <a:pt x="103" y="189"/>
                  <a:pt x="103" y="189"/>
                </a:cubicBezTo>
                <a:close/>
                <a:moveTo>
                  <a:pt x="104" y="200"/>
                </a:moveTo>
                <a:cubicBezTo>
                  <a:pt x="104" y="200"/>
                  <a:pt x="104" y="199"/>
                  <a:pt x="104" y="199"/>
                </a:cubicBezTo>
                <a:cubicBezTo>
                  <a:pt x="104" y="200"/>
                  <a:pt x="103" y="200"/>
                  <a:pt x="103" y="200"/>
                </a:cubicBezTo>
                <a:cubicBezTo>
                  <a:pt x="103" y="200"/>
                  <a:pt x="103" y="200"/>
                  <a:pt x="104" y="200"/>
                </a:cubicBezTo>
                <a:cubicBezTo>
                  <a:pt x="104" y="200"/>
                  <a:pt x="104" y="200"/>
                  <a:pt x="104" y="200"/>
                </a:cubicBezTo>
                <a:close/>
                <a:moveTo>
                  <a:pt x="107" y="209"/>
                </a:moveTo>
                <a:cubicBezTo>
                  <a:pt x="107" y="209"/>
                  <a:pt x="107" y="208"/>
                  <a:pt x="107" y="208"/>
                </a:cubicBezTo>
                <a:cubicBezTo>
                  <a:pt x="107" y="208"/>
                  <a:pt x="107" y="208"/>
                  <a:pt x="106" y="208"/>
                </a:cubicBezTo>
                <a:cubicBezTo>
                  <a:pt x="106" y="208"/>
                  <a:pt x="106" y="208"/>
                  <a:pt x="106" y="208"/>
                </a:cubicBezTo>
                <a:cubicBezTo>
                  <a:pt x="106" y="208"/>
                  <a:pt x="106" y="209"/>
                  <a:pt x="107" y="209"/>
                </a:cubicBezTo>
                <a:cubicBezTo>
                  <a:pt x="107" y="209"/>
                  <a:pt x="107" y="209"/>
                  <a:pt x="107" y="209"/>
                </a:cubicBezTo>
                <a:close/>
                <a:moveTo>
                  <a:pt x="107" y="204"/>
                </a:moveTo>
                <a:cubicBezTo>
                  <a:pt x="107" y="204"/>
                  <a:pt x="108" y="204"/>
                  <a:pt x="108" y="204"/>
                </a:cubicBezTo>
                <a:cubicBezTo>
                  <a:pt x="108" y="204"/>
                  <a:pt x="108" y="203"/>
                  <a:pt x="107" y="203"/>
                </a:cubicBezTo>
                <a:cubicBezTo>
                  <a:pt x="107" y="203"/>
                  <a:pt x="107" y="203"/>
                  <a:pt x="107" y="203"/>
                </a:cubicBezTo>
                <a:cubicBezTo>
                  <a:pt x="106" y="203"/>
                  <a:pt x="106" y="203"/>
                  <a:pt x="107" y="202"/>
                </a:cubicBezTo>
                <a:cubicBezTo>
                  <a:pt x="107" y="202"/>
                  <a:pt x="107" y="202"/>
                  <a:pt x="107" y="202"/>
                </a:cubicBezTo>
                <a:cubicBezTo>
                  <a:pt x="108" y="203"/>
                  <a:pt x="108" y="203"/>
                  <a:pt x="109" y="203"/>
                </a:cubicBezTo>
                <a:cubicBezTo>
                  <a:pt x="109" y="203"/>
                  <a:pt x="109" y="202"/>
                  <a:pt x="109" y="202"/>
                </a:cubicBezTo>
                <a:cubicBezTo>
                  <a:pt x="109" y="202"/>
                  <a:pt x="109" y="202"/>
                  <a:pt x="109" y="201"/>
                </a:cubicBezTo>
                <a:cubicBezTo>
                  <a:pt x="109" y="201"/>
                  <a:pt x="109" y="201"/>
                  <a:pt x="109" y="201"/>
                </a:cubicBezTo>
                <a:cubicBezTo>
                  <a:pt x="108" y="200"/>
                  <a:pt x="107" y="200"/>
                  <a:pt x="106" y="201"/>
                </a:cubicBezTo>
                <a:cubicBezTo>
                  <a:pt x="105" y="201"/>
                  <a:pt x="106" y="202"/>
                  <a:pt x="105" y="202"/>
                </a:cubicBezTo>
                <a:cubicBezTo>
                  <a:pt x="104" y="201"/>
                  <a:pt x="104" y="202"/>
                  <a:pt x="104" y="202"/>
                </a:cubicBezTo>
                <a:cubicBezTo>
                  <a:pt x="104" y="203"/>
                  <a:pt x="104" y="204"/>
                  <a:pt x="105" y="204"/>
                </a:cubicBezTo>
                <a:cubicBezTo>
                  <a:pt x="105" y="204"/>
                  <a:pt x="106" y="204"/>
                  <a:pt x="106" y="204"/>
                </a:cubicBezTo>
                <a:cubicBezTo>
                  <a:pt x="107" y="204"/>
                  <a:pt x="107" y="204"/>
                  <a:pt x="107" y="204"/>
                </a:cubicBezTo>
                <a:close/>
                <a:moveTo>
                  <a:pt x="108" y="207"/>
                </a:moveTo>
                <a:cubicBezTo>
                  <a:pt x="108" y="207"/>
                  <a:pt x="108" y="207"/>
                  <a:pt x="108" y="207"/>
                </a:cubicBezTo>
                <a:cubicBezTo>
                  <a:pt x="108" y="207"/>
                  <a:pt x="107" y="207"/>
                  <a:pt x="107" y="207"/>
                </a:cubicBezTo>
                <a:cubicBezTo>
                  <a:pt x="107" y="207"/>
                  <a:pt x="108" y="207"/>
                  <a:pt x="108" y="207"/>
                </a:cubicBezTo>
                <a:cubicBezTo>
                  <a:pt x="108" y="207"/>
                  <a:pt x="108" y="207"/>
                  <a:pt x="108" y="207"/>
                </a:cubicBezTo>
                <a:close/>
                <a:moveTo>
                  <a:pt x="110" y="205"/>
                </a:moveTo>
                <a:cubicBezTo>
                  <a:pt x="109" y="205"/>
                  <a:pt x="109" y="204"/>
                  <a:pt x="108" y="205"/>
                </a:cubicBezTo>
                <a:cubicBezTo>
                  <a:pt x="107" y="205"/>
                  <a:pt x="107" y="205"/>
                  <a:pt x="107" y="206"/>
                </a:cubicBezTo>
                <a:cubicBezTo>
                  <a:pt x="107" y="206"/>
                  <a:pt x="108" y="206"/>
                  <a:pt x="108" y="206"/>
                </a:cubicBezTo>
                <a:cubicBezTo>
                  <a:pt x="109" y="206"/>
                  <a:pt x="109" y="205"/>
                  <a:pt x="110" y="205"/>
                </a:cubicBezTo>
                <a:cubicBezTo>
                  <a:pt x="110" y="205"/>
                  <a:pt x="110" y="205"/>
                  <a:pt x="110" y="205"/>
                </a:cubicBezTo>
                <a:close/>
                <a:moveTo>
                  <a:pt x="110" y="201"/>
                </a:moveTo>
                <a:cubicBezTo>
                  <a:pt x="110" y="201"/>
                  <a:pt x="110" y="201"/>
                  <a:pt x="110" y="201"/>
                </a:cubicBezTo>
                <a:cubicBezTo>
                  <a:pt x="110" y="201"/>
                  <a:pt x="110" y="201"/>
                  <a:pt x="110" y="201"/>
                </a:cubicBezTo>
                <a:cubicBezTo>
                  <a:pt x="110" y="201"/>
                  <a:pt x="110" y="201"/>
                  <a:pt x="110" y="201"/>
                </a:cubicBezTo>
                <a:cubicBezTo>
                  <a:pt x="110" y="201"/>
                  <a:pt x="110" y="201"/>
                  <a:pt x="110" y="201"/>
                </a:cubicBezTo>
                <a:close/>
                <a:moveTo>
                  <a:pt x="112" y="205"/>
                </a:moveTo>
                <a:cubicBezTo>
                  <a:pt x="112" y="204"/>
                  <a:pt x="112" y="204"/>
                  <a:pt x="112" y="204"/>
                </a:cubicBezTo>
                <a:cubicBezTo>
                  <a:pt x="112" y="204"/>
                  <a:pt x="112" y="204"/>
                  <a:pt x="112" y="204"/>
                </a:cubicBezTo>
                <a:cubicBezTo>
                  <a:pt x="112" y="204"/>
                  <a:pt x="112" y="204"/>
                  <a:pt x="112" y="204"/>
                </a:cubicBezTo>
                <a:cubicBezTo>
                  <a:pt x="111" y="204"/>
                  <a:pt x="111" y="204"/>
                  <a:pt x="111" y="204"/>
                </a:cubicBezTo>
                <a:cubicBezTo>
                  <a:pt x="111" y="204"/>
                  <a:pt x="111" y="205"/>
                  <a:pt x="111" y="205"/>
                </a:cubicBezTo>
                <a:cubicBezTo>
                  <a:pt x="111" y="205"/>
                  <a:pt x="111" y="205"/>
                  <a:pt x="112" y="205"/>
                </a:cubicBezTo>
                <a:close/>
                <a:moveTo>
                  <a:pt x="112" y="206"/>
                </a:moveTo>
                <a:cubicBezTo>
                  <a:pt x="112" y="206"/>
                  <a:pt x="112" y="206"/>
                  <a:pt x="112" y="206"/>
                </a:cubicBezTo>
                <a:cubicBezTo>
                  <a:pt x="112" y="206"/>
                  <a:pt x="112" y="206"/>
                  <a:pt x="112" y="206"/>
                </a:cubicBezTo>
                <a:cubicBezTo>
                  <a:pt x="112" y="206"/>
                  <a:pt x="112" y="206"/>
                  <a:pt x="112" y="206"/>
                </a:cubicBezTo>
                <a:close/>
                <a:moveTo>
                  <a:pt x="112" y="207"/>
                </a:moveTo>
                <a:cubicBezTo>
                  <a:pt x="112" y="207"/>
                  <a:pt x="112" y="207"/>
                  <a:pt x="112" y="207"/>
                </a:cubicBezTo>
                <a:cubicBezTo>
                  <a:pt x="112" y="207"/>
                  <a:pt x="112" y="207"/>
                  <a:pt x="112" y="207"/>
                </a:cubicBezTo>
                <a:cubicBezTo>
                  <a:pt x="112" y="207"/>
                  <a:pt x="112" y="207"/>
                  <a:pt x="112" y="207"/>
                </a:cubicBezTo>
                <a:cubicBezTo>
                  <a:pt x="112" y="207"/>
                  <a:pt x="112" y="207"/>
                  <a:pt x="112" y="207"/>
                </a:cubicBezTo>
                <a:close/>
                <a:moveTo>
                  <a:pt x="112" y="206"/>
                </a:moveTo>
                <a:cubicBezTo>
                  <a:pt x="112" y="206"/>
                  <a:pt x="112" y="206"/>
                  <a:pt x="112" y="206"/>
                </a:cubicBezTo>
                <a:cubicBezTo>
                  <a:pt x="112" y="206"/>
                  <a:pt x="112" y="206"/>
                  <a:pt x="112" y="206"/>
                </a:cubicBezTo>
                <a:cubicBezTo>
                  <a:pt x="112" y="206"/>
                  <a:pt x="112" y="206"/>
                  <a:pt x="112" y="206"/>
                </a:cubicBezTo>
                <a:close/>
                <a:moveTo>
                  <a:pt x="113" y="201"/>
                </a:moveTo>
                <a:cubicBezTo>
                  <a:pt x="113" y="201"/>
                  <a:pt x="113" y="200"/>
                  <a:pt x="113" y="200"/>
                </a:cubicBezTo>
                <a:cubicBezTo>
                  <a:pt x="113" y="199"/>
                  <a:pt x="112" y="199"/>
                  <a:pt x="112" y="199"/>
                </a:cubicBezTo>
                <a:cubicBezTo>
                  <a:pt x="111" y="200"/>
                  <a:pt x="111" y="200"/>
                  <a:pt x="110" y="200"/>
                </a:cubicBezTo>
                <a:cubicBezTo>
                  <a:pt x="110" y="200"/>
                  <a:pt x="110" y="200"/>
                  <a:pt x="109" y="200"/>
                </a:cubicBezTo>
                <a:cubicBezTo>
                  <a:pt x="110" y="200"/>
                  <a:pt x="110" y="200"/>
                  <a:pt x="110" y="200"/>
                </a:cubicBezTo>
                <a:cubicBezTo>
                  <a:pt x="110" y="200"/>
                  <a:pt x="111" y="200"/>
                  <a:pt x="111" y="201"/>
                </a:cubicBezTo>
                <a:cubicBezTo>
                  <a:pt x="111" y="202"/>
                  <a:pt x="112" y="201"/>
                  <a:pt x="112" y="201"/>
                </a:cubicBezTo>
                <a:cubicBezTo>
                  <a:pt x="112" y="201"/>
                  <a:pt x="112" y="201"/>
                  <a:pt x="112" y="201"/>
                </a:cubicBezTo>
                <a:cubicBezTo>
                  <a:pt x="112" y="201"/>
                  <a:pt x="112" y="201"/>
                  <a:pt x="112" y="201"/>
                </a:cubicBezTo>
                <a:cubicBezTo>
                  <a:pt x="112" y="201"/>
                  <a:pt x="113" y="201"/>
                  <a:pt x="113" y="201"/>
                </a:cubicBezTo>
                <a:close/>
                <a:moveTo>
                  <a:pt x="113" y="204"/>
                </a:moveTo>
                <a:cubicBezTo>
                  <a:pt x="113" y="204"/>
                  <a:pt x="113" y="204"/>
                  <a:pt x="113" y="204"/>
                </a:cubicBezTo>
                <a:cubicBezTo>
                  <a:pt x="113" y="204"/>
                  <a:pt x="113" y="204"/>
                  <a:pt x="114" y="204"/>
                </a:cubicBezTo>
                <a:cubicBezTo>
                  <a:pt x="113" y="203"/>
                  <a:pt x="113" y="203"/>
                  <a:pt x="113" y="203"/>
                </a:cubicBezTo>
                <a:cubicBezTo>
                  <a:pt x="113" y="203"/>
                  <a:pt x="113" y="204"/>
                  <a:pt x="113" y="204"/>
                </a:cubicBezTo>
                <a:close/>
                <a:moveTo>
                  <a:pt x="113" y="206"/>
                </a:moveTo>
                <a:cubicBezTo>
                  <a:pt x="113" y="206"/>
                  <a:pt x="113" y="206"/>
                  <a:pt x="113" y="206"/>
                </a:cubicBezTo>
                <a:cubicBezTo>
                  <a:pt x="113" y="206"/>
                  <a:pt x="113" y="207"/>
                  <a:pt x="113" y="207"/>
                </a:cubicBezTo>
                <a:cubicBezTo>
                  <a:pt x="113" y="207"/>
                  <a:pt x="114" y="207"/>
                  <a:pt x="114" y="207"/>
                </a:cubicBezTo>
                <a:cubicBezTo>
                  <a:pt x="114" y="206"/>
                  <a:pt x="113" y="206"/>
                  <a:pt x="113" y="206"/>
                </a:cubicBezTo>
                <a:close/>
                <a:moveTo>
                  <a:pt x="115" y="209"/>
                </a:moveTo>
                <a:cubicBezTo>
                  <a:pt x="115" y="209"/>
                  <a:pt x="115" y="209"/>
                  <a:pt x="115" y="210"/>
                </a:cubicBezTo>
                <a:cubicBezTo>
                  <a:pt x="116" y="210"/>
                  <a:pt x="116" y="210"/>
                  <a:pt x="116" y="209"/>
                </a:cubicBezTo>
                <a:cubicBezTo>
                  <a:pt x="116" y="208"/>
                  <a:pt x="117" y="208"/>
                  <a:pt x="117" y="208"/>
                </a:cubicBezTo>
                <a:cubicBezTo>
                  <a:pt x="117" y="208"/>
                  <a:pt x="118" y="208"/>
                  <a:pt x="118" y="208"/>
                </a:cubicBezTo>
                <a:cubicBezTo>
                  <a:pt x="118" y="208"/>
                  <a:pt x="118" y="208"/>
                  <a:pt x="118" y="208"/>
                </a:cubicBezTo>
                <a:cubicBezTo>
                  <a:pt x="118" y="208"/>
                  <a:pt x="118" y="208"/>
                  <a:pt x="118" y="207"/>
                </a:cubicBezTo>
                <a:cubicBezTo>
                  <a:pt x="117" y="207"/>
                  <a:pt x="117" y="206"/>
                  <a:pt x="116" y="207"/>
                </a:cubicBezTo>
                <a:cubicBezTo>
                  <a:pt x="115" y="208"/>
                  <a:pt x="114" y="208"/>
                  <a:pt x="114" y="208"/>
                </a:cubicBezTo>
                <a:cubicBezTo>
                  <a:pt x="113" y="208"/>
                  <a:pt x="113" y="208"/>
                  <a:pt x="113" y="208"/>
                </a:cubicBezTo>
                <a:cubicBezTo>
                  <a:pt x="113" y="208"/>
                  <a:pt x="113" y="208"/>
                  <a:pt x="113" y="208"/>
                </a:cubicBezTo>
                <a:cubicBezTo>
                  <a:pt x="113" y="208"/>
                  <a:pt x="114" y="208"/>
                  <a:pt x="114" y="208"/>
                </a:cubicBezTo>
                <a:cubicBezTo>
                  <a:pt x="114" y="208"/>
                  <a:pt x="115" y="208"/>
                  <a:pt x="115" y="209"/>
                </a:cubicBezTo>
                <a:close/>
                <a:moveTo>
                  <a:pt x="115" y="210"/>
                </a:moveTo>
                <a:cubicBezTo>
                  <a:pt x="115" y="210"/>
                  <a:pt x="115" y="210"/>
                  <a:pt x="115" y="210"/>
                </a:cubicBezTo>
                <a:cubicBezTo>
                  <a:pt x="115" y="210"/>
                  <a:pt x="115" y="210"/>
                  <a:pt x="115" y="210"/>
                </a:cubicBezTo>
                <a:cubicBezTo>
                  <a:pt x="115" y="210"/>
                  <a:pt x="115" y="210"/>
                  <a:pt x="115" y="210"/>
                </a:cubicBezTo>
                <a:close/>
                <a:moveTo>
                  <a:pt x="115" y="212"/>
                </a:moveTo>
                <a:cubicBezTo>
                  <a:pt x="115" y="212"/>
                  <a:pt x="115" y="211"/>
                  <a:pt x="115" y="211"/>
                </a:cubicBezTo>
                <a:cubicBezTo>
                  <a:pt x="115" y="211"/>
                  <a:pt x="115" y="211"/>
                  <a:pt x="115" y="211"/>
                </a:cubicBezTo>
                <a:cubicBezTo>
                  <a:pt x="115" y="211"/>
                  <a:pt x="115" y="212"/>
                  <a:pt x="115" y="212"/>
                </a:cubicBezTo>
                <a:cubicBezTo>
                  <a:pt x="115" y="212"/>
                  <a:pt x="115" y="212"/>
                  <a:pt x="115" y="212"/>
                </a:cubicBezTo>
                <a:close/>
                <a:moveTo>
                  <a:pt x="116" y="214"/>
                </a:moveTo>
                <a:cubicBezTo>
                  <a:pt x="116" y="214"/>
                  <a:pt x="116" y="214"/>
                  <a:pt x="116" y="214"/>
                </a:cubicBezTo>
                <a:cubicBezTo>
                  <a:pt x="116" y="214"/>
                  <a:pt x="115" y="214"/>
                  <a:pt x="115" y="214"/>
                </a:cubicBezTo>
                <a:cubicBezTo>
                  <a:pt x="116" y="214"/>
                  <a:pt x="116" y="214"/>
                  <a:pt x="116" y="214"/>
                </a:cubicBezTo>
                <a:cubicBezTo>
                  <a:pt x="116" y="214"/>
                  <a:pt x="116" y="214"/>
                  <a:pt x="116" y="214"/>
                </a:cubicBezTo>
                <a:close/>
                <a:moveTo>
                  <a:pt x="118" y="212"/>
                </a:moveTo>
                <a:cubicBezTo>
                  <a:pt x="118" y="212"/>
                  <a:pt x="117" y="211"/>
                  <a:pt x="117" y="211"/>
                </a:cubicBezTo>
                <a:cubicBezTo>
                  <a:pt x="117" y="211"/>
                  <a:pt x="116" y="211"/>
                  <a:pt x="116" y="211"/>
                </a:cubicBezTo>
                <a:cubicBezTo>
                  <a:pt x="115" y="211"/>
                  <a:pt x="115" y="211"/>
                  <a:pt x="115" y="212"/>
                </a:cubicBezTo>
                <a:cubicBezTo>
                  <a:pt x="116" y="212"/>
                  <a:pt x="116" y="212"/>
                  <a:pt x="117" y="212"/>
                </a:cubicBezTo>
                <a:cubicBezTo>
                  <a:pt x="117" y="212"/>
                  <a:pt x="117" y="212"/>
                  <a:pt x="118" y="212"/>
                </a:cubicBezTo>
                <a:close/>
                <a:moveTo>
                  <a:pt x="118" y="210"/>
                </a:moveTo>
                <a:cubicBezTo>
                  <a:pt x="118" y="210"/>
                  <a:pt x="118" y="210"/>
                  <a:pt x="118" y="210"/>
                </a:cubicBezTo>
                <a:cubicBezTo>
                  <a:pt x="118" y="210"/>
                  <a:pt x="117" y="210"/>
                  <a:pt x="117" y="210"/>
                </a:cubicBezTo>
                <a:cubicBezTo>
                  <a:pt x="117" y="210"/>
                  <a:pt x="117" y="210"/>
                  <a:pt x="117" y="210"/>
                </a:cubicBezTo>
                <a:cubicBezTo>
                  <a:pt x="117" y="210"/>
                  <a:pt x="117" y="211"/>
                  <a:pt x="117" y="210"/>
                </a:cubicBezTo>
                <a:cubicBezTo>
                  <a:pt x="118" y="210"/>
                  <a:pt x="118" y="210"/>
                  <a:pt x="118" y="210"/>
                </a:cubicBezTo>
                <a:close/>
                <a:moveTo>
                  <a:pt x="121" y="221"/>
                </a:moveTo>
                <a:cubicBezTo>
                  <a:pt x="121" y="221"/>
                  <a:pt x="121" y="221"/>
                  <a:pt x="121" y="221"/>
                </a:cubicBezTo>
                <a:cubicBezTo>
                  <a:pt x="121" y="221"/>
                  <a:pt x="121" y="221"/>
                  <a:pt x="121" y="221"/>
                </a:cubicBezTo>
                <a:cubicBezTo>
                  <a:pt x="121" y="221"/>
                  <a:pt x="121" y="221"/>
                  <a:pt x="121" y="221"/>
                </a:cubicBezTo>
                <a:close/>
                <a:moveTo>
                  <a:pt x="123" y="214"/>
                </a:moveTo>
                <a:cubicBezTo>
                  <a:pt x="123" y="214"/>
                  <a:pt x="123" y="214"/>
                  <a:pt x="123" y="214"/>
                </a:cubicBezTo>
                <a:cubicBezTo>
                  <a:pt x="123" y="214"/>
                  <a:pt x="122" y="213"/>
                  <a:pt x="122" y="213"/>
                </a:cubicBezTo>
                <a:cubicBezTo>
                  <a:pt x="121" y="213"/>
                  <a:pt x="121" y="213"/>
                  <a:pt x="121" y="214"/>
                </a:cubicBezTo>
                <a:cubicBezTo>
                  <a:pt x="120" y="214"/>
                  <a:pt x="120" y="214"/>
                  <a:pt x="119" y="214"/>
                </a:cubicBezTo>
                <a:cubicBezTo>
                  <a:pt x="119" y="214"/>
                  <a:pt x="119" y="214"/>
                  <a:pt x="118" y="214"/>
                </a:cubicBezTo>
                <a:cubicBezTo>
                  <a:pt x="118" y="214"/>
                  <a:pt x="118" y="214"/>
                  <a:pt x="118" y="215"/>
                </a:cubicBezTo>
                <a:cubicBezTo>
                  <a:pt x="118" y="215"/>
                  <a:pt x="118" y="215"/>
                  <a:pt x="118" y="215"/>
                </a:cubicBezTo>
                <a:cubicBezTo>
                  <a:pt x="118" y="215"/>
                  <a:pt x="118" y="215"/>
                  <a:pt x="119" y="215"/>
                </a:cubicBezTo>
                <a:cubicBezTo>
                  <a:pt x="120" y="214"/>
                  <a:pt x="120" y="214"/>
                  <a:pt x="120" y="215"/>
                </a:cubicBezTo>
                <a:cubicBezTo>
                  <a:pt x="120" y="215"/>
                  <a:pt x="120" y="216"/>
                  <a:pt x="120" y="216"/>
                </a:cubicBezTo>
                <a:cubicBezTo>
                  <a:pt x="121" y="216"/>
                  <a:pt x="121" y="216"/>
                  <a:pt x="121" y="216"/>
                </a:cubicBezTo>
                <a:cubicBezTo>
                  <a:pt x="121" y="216"/>
                  <a:pt x="122" y="216"/>
                  <a:pt x="121" y="215"/>
                </a:cubicBezTo>
                <a:cubicBezTo>
                  <a:pt x="121" y="215"/>
                  <a:pt x="122" y="214"/>
                  <a:pt x="123" y="214"/>
                </a:cubicBezTo>
                <a:cubicBezTo>
                  <a:pt x="123" y="214"/>
                  <a:pt x="123" y="214"/>
                  <a:pt x="123" y="214"/>
                </a:cubicBezTo>
                <a:cubicBezTo>
                  <a:pt x="123" y="214"/>
                  <a:pt x="123" y="214"/>
                  <a:pt x="123" y="214"/>
                </a:cubicBezTo>
                <a:close/>
                <a:moveTo>
                  <a:pt x="125" y="204"/>
                </a:moveTo>
                <a:cubicBezTo>
                  <a:pt x="125" y="204"/>
                  <a:pt x="125" y="204"/>
                  <a:pt x="125" y="204"/>
                </a:cubicBezTo>
                <a:cubicBezTo>
                  <a:pt x="125" y="204"/>
                  <a:pt x="125" y="204"/>
                  <a:pt x="125" y="204"/>
                </a:cubicBezTo>
                <a:cubicBezTo>
                  <a:pt x="124" y="203"/>
                  <a:pt x="124" y="204"/>
                  <a:pt x="123" y="204"/>
                </a:cubicBezTo>
                <a:cubicBezTo>
                  <a:pt x="123" y="204"/>
                  <a:pt x="123" y="205"/>
                  <a:pt x="122" y="205"/>
                </a:cubicBezTo>
                <a:cubicBezTo>
                  <a:pt x="122" y="205"/>
                  <a:pt x="122" y="205"/>
                  <a:pt x="122" y="205"/>
                </a:cubicBezTo>
                <a:cubicBezTo>
                  <a:pt x="123" y="206"/>
                  <a:pt x="124" y="206"/>
                  <a:pt x="124" y="205"/>
                </a:cubicBezTo>
                <a:cubicBezTo>
                  <a:pt x="124" y="205"/>
                  <a:pt x="124" y="204"/>
                  <a:pt x="125" y="204"/>
                </a:cubicBezTo>
                <a:close/>
                <a:moveTo>
                  <a:pt x="125" y="216"/>
                </a:moveTo>
                <a:cubicBezTo>
                  <a:pt x="125" y="216"/>
                  <a:pt x="125" y="216"/>
                  <a:pt x="124" y="215"/>
                </a:cubicBezTo>
                <a:cubicBezTo>
                  <a:pt x="124" y="216"/>
                  <a:pt x="124" y="216"/>
                  <a:pt x="124" y="216"/>
                </a:cubicBezTo>
                <a:cubicBezTo>
                  <a:pt x="124" y="216"/>
                  <a:pt x="124" y="216"/>
                  <a:pt x="124" y="217"/>
                </a:cubicBezTo>
                <a:cubicBezTo>
                  <a:pt x="125" y="216"/>
                  <a:pt x="125" y="216"/>
                  <a:pt x="125" y="216"/>
                </a:cubicBezTo>
                <a:close/>
                <a:moveTo>
                  <a:pt x="126" y="217"/>
                </a:moveTo>
                <a:cubicBezTo>
                  <a:pt x="126" y="217"/>
                  <a:pt x="126" y="217"/>
                  <a:pt x="125" y="216"/>
                </a:cubicBezTo>
                <a:cubicBezTo>
                  <a:pt x="125" y="217"/>
                  <a:pt x="125" y="217"/>
                  <a:pt x="125" y="217"/>
                </a:cubicBezTo>
                <a:cubicBezTo>
                  <a:pt x="125" y="218"/>
                  <a:pt x="125" y="218"/>
                  <a:pt x="125" y="218"/>
                </a:cubicBezTo>
                <a:cubicBezTo>
                  <a:pt x="126" y="218"/>
                  <a:pt x="126" y="218"/>
                  <a:pt x="126" y="217"/>
                </a:cubicBezTo>
                <a:close/>
                <a:moveTo>
                  <a:pt x="127" y="214"/>
                </a:moveTo>
                <a:cubicBezTo>
                  <a:pt x="127" y="214"/>
                  <a:pt x="128" y="214"/>
                  <a:pt x="127" y="213"/>
                </a:cubicBezTo>
                <a:cubicBezTo>
                  <a:pt x="127" y="213"/>
                  <a:pt x="126" y="213"/>
                  <a:pt x="126" y="212"/>
                </a:cubicBezTo>
                <a:cubicBezTo>
                  <a:pt x="126" y="213"/>
                  <a:pt x="125" y="213"/>
                  <a:pt x="125" y="213"/>
                </a:cubicBezTo>
                <a:cubicBezTo>
                  <a:pt x="126" y="214"/>
                  <a:pt x="126" y="214"/>
                  <a:pt x="126" y="215"/>
                </a:cubicBezTo>
                <a:cubicBezTo>
                  <a:pt x="126" y="215"/>
                  <a:pt x="126" y="215"/>
                  <a:pt x="126" y="215"/>
                </a:cubicBezTo>
                <a:cubicBezTo>
                  <a:pt x="126" y="215"/>
                  <a:pt x="126" y="215"/>
                  <a:pt x="126" y="215"/>
                </a:cubicBezTo>
                <a:cubicBezTo>
                  <a:pt x="127" y="215"/>
                  <a:pt x="127" y="214"/>
                  <a:pt x="127" y="214"/>
                </a:cubicBezTo>
                <a:close/>
                <a:moveTo>
                  <a:pt x="129" y="218"/>
                </a:moveTo>
                <a:cubicBezTo>
                  <a:pt x="129" y="218"/>
                  <a:pt x="129" y="217"/>
                  <a:pt x="129" y="217"/>
                </a:cubicBezTo>
                <a:cubicBezTo>
                  <a:pt x="128" y="217"/>
                  <a:pt x="128" y="216"/>
                  <a:pt x="127" y="216"/>
                </a:cubicBezTo>
                <a:cubicBezTo>
                  <a:pt x="127" y="216"/>
                  <a:pt x="127" y="216"/>
                  <a:pt x="127" y="216"/>
                </a:cubicBezTo>
                <a:cubicBezTo>
                  <a:pt x="127" y="216"/>
                  <a:pt x="127" y="217"/>
                  <a:pt x="127" y="217"/>
                </a:cubicBezTo>
                <a:cubicBezTo>
                  <a:pt x="127" y="217"/>
                  <a:pt x="128" y="217"/>
                  <a:pt x="127" y="218"/>
                </a:cubicBezTo>
                <a:cubicBezTo>
                  <a:pt x="127" y="218"/>
                  <a:pt x="127" y="219"/>
                  <a:pt x="128" y="219"/>
                </a:cubicBezTo>
                <a:cubicBezTo>
                  <a:pt x="128" y="219"/>
                  <a:pt x="129" y="218"/>
                  <a:pt x="129" y="218"/>
                </a:cubicBezTo>
                <a:close/>
                <a:moveTo>
                  <a:pt x="135" y="219"/>
                </a:moveTo>
                <a:cubicBezTo>
                  <a:pt x="135" y="219"/>
                  <a:pt x="134" y="218"/>
                  <a:pt x="134" y="218"/>
                </a:cubicBezTo>
                <a:cubicBezTo>
                  <a:pt x="133" y="217"/>
                  <a:pt x="132" y="217"/>
                  <a:pt x="132" y="217"/>
                </a:cubicBezTo>
                <a:cubicBezTo>
                  <a:pt x="131" y="217"/>
                  <a:pt x="131" y="217"/>
                  <a:pt x="131" y="217"/>
                </a:cubicBezTo>
                <a:cubicBezTo>
                  <a:pt x="131" y="217"/>
                  <a:pt x="131" y="216"/>
                  <a:pt x="131" y="216"/>
                </a:cubicBezTo>
                <a:cubicBezTo>
                  <a:pt x="132" y="216"/>
                  <a:pt x="132" y="215"/>
                  <a:pt x="132" y="215"/>
                </a:cubicBezTo>
                <a:cubicBezTo>
                  <a:pt x="133" y="215"/>
                  <a:pt x="132" y="214"/>
                  <a:pt x="132" y="214"/>
                </a:cubicBezTo>
                <a:cubicBezTo>
                  <a:pt x="132" y="215"/>
                  <a:pt x="131" y="215"/>
                  <a:pt x="131" y="215"/>
                </a:cubicBezTo>
                <a:cubicBezTo>
                  <a:pt x="130" y="215"/>
                  <a:pt x="130" y="215"/>
                  <a:pt x="130" y="214"/>
                </a:cubicBezTo>
                <a:cubicBezTo>
                  <a:pt x="130" y="214"/>
                  <a:pt x="130" y="213"/>
                  <a:pt x="130" y="213"/>
                </a:cubicBezTo>
                <a:cubicBezTo>
                  <a:pt x="130" y="213"/>
                  <a:pt x="130" y="213"/>
                  <a:pt x="130" y="213"/>
                </a:cubicBezTo>
                <a:cubicBezTo>
                  <a:pt x="130" y="213"/>
                  <a:pt x="129" y="213"/>
                  <a:pt x="129" y="213"/>
                </a:cubicBezTo>
                <a:cubicBezTo>
                  <a:pt x="129" y="213"/>
                  <a:pt x="129" y="214"/>
                  <a:pt x="128" y="214"/>
                </a:cubicBezTo>
                <a:cubicBezTo>
                  <a:pt x="128" y="214"/>
                  <a:pt x="128" y="214"/>
                  <a:pt x="128" y="215"/>
                </a:cubicBezTo>
                <a:cubicBezTo>
                  <a:pt x="129" y="215"/>
                  <a:pt x="128" y="215"/>
                  <a:pt x="128" y="216"/>
                </a:cubicBezTo>
                <a:cubicBezTo>
                  <a:pt x="128" y="216"/>
                  <a:pt x="128" y="216"/>
                  <a:pt x="129" y="216"/>
                </a:cubicBezTo>
                <a:cubicBezTo>
                  <a:pt x="129" y="216"/>
                  <a:pt x="129" y="216"/>
                  <a:pt x="129" y="216"/>
                </a:cubicBezTo>
                <a:cubicBezTo>
                  <a:pt x="129" y="216"/>
                  <a:pt x="129" y="216"/>
                  <a:pt x="130" y="216"/>
                </a:cubicBezTo>
                <a:cubicBezTo>
                  <a:pt x="130" y="217"/>
                  <a:pt x="131" y="217"/>
                  <a:pt x="131" y="218"/>
                </a:cubicBezTo>
                <a:cubicBezTo>
                  <a:pt x="131" y="218"/>
                  <a:pt x="131" y="219"/>
                  <a:pt x="131" y="219"/>
                </a:cubicBezTo>
                <a:cubicBezTo>
                  <a:pt x="132" y="219"/>
                  <a:pt x="132" y="219"/>
                  <a:pt x="133" y="220"/>
                </a:cubicBezTo>
                <a:cubicBezTo>
                  <a:pt x="134" y="220"/>
                  <a:pt x="134" y="220"/>
                  <a:pt x="135" y="219"/>
                </a:cubicBezTo>
                <a:close/>
                <a:moveTo>
                  <a:pt x="134" y="210"/>
                </a:moveTo>
                <a:cubicBezTo>
                  <a:pt x="134" y="210"/>
                  <a:pt x="134" y="210"/>
                  <a:pt x="134" y="210"/>
                </a:cubicBezTo>
                <a:cubicBezTo>
                  <a:pt x="134" y="210"/>
                  <a:pt x="134" y="210"/>
                  <a:pt x="134" y="210"/>
                </a:cubicBezTo>
                <a:cubicBezTo>
                  <a:pt x="134" y="210"/>
                  <a:pt x="134" y="210"/>
                  <a:pt x="134" y="210"/>
                </a:cubicBezTo>
                <a:close/>
                <a:moveTo>
                  <a:pt x="135" y="206"/>
                </a:moveTo>
                <a:cubicBezTo>
                  <a:pt x="135" y="206"/>
                  <a:pt x="134" y="206"/>
                  <a:pt x="134" y="206"/>
                </a:cubicBezTo>
                <a:cubicBezTo>
                  <a:pt x="134" y="206"/>
                  <a:pt x="134" y="206"/>
                  <a:pt x="134" y="206"/>
                </a:cubicBezTo>
                <a:cubicBezTo>
                  <a:pt x="133" y="206"/>
                  <a:pt x="133" y="206"/>
                  <a:pt x="133" y="206"/>
                </a:cubicBezTo>
                <a:cubicBezTo>
                  <a:pt x="133" y="206"/>
                  <a:pt x="134" y="207"/>
                  <a:pt x="134" y="207"/>
                </a:cubicBezTo>
                <a:cubicBezTo>
                  <a:pt x="134" y="207"/>
                  <a:pt x="134" y="207"/>
                  <a:pt x="134" y="207"/>
                </a:cubicBezTo>
                <a:cubicBezTo>
                  <a:pt x="134" y="206"/>
                  <a:pt x="135" y="206"/>
                  <a:pt x="135" y="206"/>
                </a:cubicBezTo>
                <a:close/>
                <a:moveTo>
                  <a:pt x="135" y="188"/>
                </a:moveTo>
                <a:cubicBezTo>
                  <a:pt x="135" y="188"/>
                  <a:pt x="135" y="188"/>
                  <a:pt x="135" y="188"/>
                </a:cubicBezTo>
                <a:cubicBezTo>
                  <a:pt x="135" y="188"/>
                  <a:pt x="135" y="188"/>
                  <a:pt x="135" y="188"/>
                </a:cubicBezTo>
                <a:cubicBezTo>
                  <a:pt x="135" y="188"/>
                  <a:pt x="135" y="188"/>
                  <a:pt x="135" y="188"/>
                </a:cubicBezTo>
                <a:close/>
                <a:moveTo>
                  <a:pt x="136" y="205"/>
                </a:moveTo>
                <a:cubicBezTo>
                  <a:pt x="136" y="205"/>
                  <a:pt x="136" y="205"/>
                  <a:pt x="136" y="205"/>
                </a:cubicBezTo>
                <a:cubicBezTo>
                  <a:pt x="136" y="205"/>
                  <a:pt x="135" y="205"/>
                  <a:pt x="135" y="205"/>
                </a:cubicBezTo>
                <a:cubicBezTo>
                  <a:pt x="135" y="205"/>
                  <a:pt x="135" y="205"/>
                  <a:pt x="136" y="205"/>
                </a:cubicBezTo>
                <a:cubicBezTo>
                  <a:pt x="136" y="205"/>
                  <a:pt x="136" y="205"/>
                  <a:pt x="136" y="205"/>
                </a:cubicBezTo>
                <a:close/>
                <a:moveTo>
                  <a:pt x="136" y="76"/>
                </a:moveTo>
                <a:cubicBezTo>
                  <a:pt x="136" y="76"/>
                  <a:pt x="136" y="76"/>
                  <a:pt x="136" y="76"/>
                </a:cubicBezTo>
                <a:cubicBezTo>
                  <a:pt x="136" y="76"/>
                  <a:pt x="136" y="76"/>
                  <a:pt x="136" y="76"/>
                </a:cubicBezTo>
                <a:cubicBezTo>
                  <a:pt x="136" y="76"/>
                  <a:pt x="136" y="76"/>
                  <a:pt x="136" y="76"/>
                </a:cubicBezTo>
                <a:cubicBezTo>
                  <a:pt x="136" y="76"/>
                  <a:pt x="136" y="76"/>
                  <a:pt x="136" y="76"/>
                </a:cubicBezTo>
                <a:close/>
                <a:moveTo>
                  <a:pt x="136" y="59"/>
                </a:moveTo>
                <a:cubicBezTo>
                  <a:pt x="136" y="59"/>
                  <a:pt x="135" y="59"/>
                  <a:pt x="135" y="59"/>
                </a:cubicBezTo>
                <a:cubicBezTo>
                  <a:pt x="135" y="59"/>
                  <a:pt x="135" y="59"/>
                  <a:pt x="135" y="59"/>
                </a:cubicBezTo>
                <a:cubicBezTo>
                  <a:pt x="135" y="59"/>
                  <a:pt x="135" y="59"/>
                  <a:pt x="135" y="59"/>
                </a:cubicBezTo>
                <a:cubicBezTo>
                  <a:pt x="135" y="59"/>
                  <a:pt x="135" y="60"/>
                  <a:pt x="136" y="60"/>
                </a:cubicBezTo>
                <a:cubicBezTo>
                  <a:pt x="136" y="60"/>
                  <a:pt x="136" y="60"/>
                  <a:pt x="136" y="60"/>
                </a:cubicBezTo>
                <a:cubicBezTo>
                  <a:pt x="136" y="60"/>
                  <a:pt x="136" y="59"/>
                  <a:pt x="136" y="59"/>
                </a:cubicBezTo>
                <a:close/>
                <a:moveTo>
                  <a:pt x="137" y="214"/>
                </a:moveTo>
                <a:cubicBezTo>
                  <a:pt x="137" y="214"/>
                  <a:pt x="137" y="213"/>
                  <a:pt x="137" y="213"/>
                </a:cubicBezTo>
                <a:cubicBezTo>
                  <a:pt x="137" y="213"/>
                  <a:pt x="137" y="213"/>
                  <a:pt x="137" y="213"/>
                </a:cubicBezTo>
                <a:cubicBezTo>
                  <a:pt x="136" y="213"/>
                  <a:pt x="136" y="213"/>
                  <a:pt x="136" y="213"/>
                </a:cubicBezTo>
                <a:cubicBezTo>
                  <a:pt x="136" y="213"/>
                  <a:pt x="136" y="214"/>
                  <a:pt x="137" y="214"/>
                </a:cubicBezTo>
                <a:close/>
                <a:moveTo>
                  <a:pt x="138" y="220"/>
                </a:moveTo>
                <a:cubicBezTo>
                  <a:pt x="137" y="220"/>
                  <a:pt x="137" y="220"/>
                  <a:pt x="137" y="220"/>
                </a:cubicBezTo>
                <a:cubicBezTo>
                  <a:pt x="137" y="220"/>
                  <a:pt x="137" y="220"/>
                  <a:pt x="136" y="220"/>
                </a:cubicBezTo>
                <a:cubicBezTo>
                  <a:pt x="137" y="220"/>
                  <a:pt x="137" y="221"/>
                  <a:pt x="137" y="221"/>
                </a:cubicBezTo>
                <a:cubicBezTo>
                  <a:pt x="137" y="221"/>
                  <a:pt x="137" y="221"/>
                  <a:pt x="138" y="220"/>
                </a:cubicBezTo>
                <a:close/>
                <a:moveTo>
                  <a:pt x="139" y="222"/>
                </a:moveTo>
                <a:cubicBezTo>
                  <a:pt x="138" y="221"/>
                  <a:pt x="138" y="221"/>
                  <a:pt x="138" y="221"/>
                </a:cubicBezTo>
                <a:cubicBezTo>
                  <a:pt x="138" y="221"/>
                  <a:pt x="138" y="222"/>
                  <a:pt x="138" y="222"/>
                </a:cubicBezTo>
                <a:cubicBezTo>
                  <a:pt x="138" y="222"/>
                  <a:pt x="138" y="222"/>
                  <a:pt x="138" y="222"/>
                </a:cubicBezTo>
                <a:cubicBezTo>
                  <a:pt x="138" y="222"/>
                  <a:pt x="138" y="222"/>
                  <a:pt x="139" y="222"/>
                </a:cubicBezTo>
                <a:close/>
                <a:moveTo>
                  <a:pt x="139" y="218"/>
                </a:moveTo>
                <a:cubicBezTo>
                  <a:pt x="140" y="218"/>
                  <a:pt x="139" y="217"/>
                  <a:pt x="139" y="217"/>
                </a:cubicBezTo>
                <a:cubicBezTo>
                  <a:pt x="139" y="217"/>
                  <a:pt x="138" y="217"/>
                  <a:pt x="138" y="217"/>
                </a:cubicBezTo>
                <a:cubicBezTo>
                  <a:pt x="138" y="217"/>
                  <a:pt x="138" y="218"/>
                  <a:pt x="138" y="218"/>
                </a:cubicBezTo>
                <a:cubicBezTo>
                  <a:pt x="138" y="218"/>
                  <a:pt x="138" y="219"/>
                  <a:pt x="138" y="220"/>
                </a:cubicBezTo>
                <a:cubicBezTo>
                  <a:pt x="138" y="220"/>
                  <a:pt x="139" y="220"/>
                  <a:pt x="139" y="220"/>
                </a:cubicBezTo>
                <a:cubicBezTo>
                  <a:pt x="139" y="220"/>
                  <a:pt x="139" y="220"/>
                  <a:pt x="139" y="219"/>
                </a:cubicBezTo>
                <a:cubicBezTo>
                  <a:pt x="139" y="219"/>
                  <a:pt x="139" y="219"/>
                  <a:pt x="139" y="219"/>
                </a:cubicBezTo>
                <a:cubicBezTo>
                  <a:pt x="139" y="219"/>
                  <a:pt x="139" y="218"/>
                  <a:pt x="139" y="218"/>
                </a:cubicBezTo>
                <a:close/>
                <a:moveTo>
                  <a:pt x="140" y="221"/>
                </a:moveTo>
                <a:cubicBezTo>
                  <a:pt x="140" y="221"/>
                  <a:pt x="140" y="221"/>
                  <a:pt x="140" y="221"/>
                </a:cubicBezTo>
                <a:cubicBezTo>
                  <a:pt x="140" y="221"/>
                  <a:pt x="140" y="221"/>
                  <a:pt x="140" y="221"/>
                </a:cubicBezTo>
                <a:cubicBezTo>
                  <a:pt x="140" y="221"/>
                  <a:pt x="140" y="220"/>
                  <a:pt x="140" y="220"/>
                </a:cubicBezTo>
                <a:cubicBezTo>
                  <a:pt x="139" y="220"/>
                  <a:pt x="139" y="221"/>
                  <a:pt x="139" y="221"/>
                </a:cubicBezTo>
                <a:cubicBezTo>
                  <a:pt x="139" y="221"/>
                  <a:pt x="139" y="221"/>
                  <a:pt x="140" y="221"/>
                </a:cubicBezTo>
                <a:close/>
                <a:moveTo>
                  <a:pt x="141" y="222"/>
                </a:moveTo>
                <a:cubicBezTo>
                  <a:pt x="141" y="222"/>
                  <a:pt x="141" y="222"/>
                  <a:pt x="141" y="222"/>
                </a:cubicBezTo>
                <a:cubicBezTo>
                  <a:pt x="141" y="221"/>
                  <a:pt x="140" y="221"/>
                  <a:pt x="140" y="221"/>
                </a:cubicBezTo>
                <a:cubicBezTo>
                  <a:pt x="140" y="221"/>
                  <a:pt x="140" y="222"/>
                  <a:pt x="140" y="222"/>
                </a:cubicBezTo>
                <a:cubicBezTo>
                  <a:pt x="139" y="222"/>
                  <a:pt x="140" y="223"/>
                  <a:pt x="140" y="223"/>
                </a:cubicBezTo>
                <a:cubicBezTo>
                  <a:pt x="140" y="223"/>
                  <a:pt x="141" y="223"/>
                  <a:pt x="141" y="222"/>
                </a:cubicBezTo>
                <a:close/>
                <a:moveTo>
                  <a:pt x="142" y="223"/>
                </a:moveTo>
                <a:cubicBezTo>
                  <a:pt x="142" y="223"/>
                  <a:pt x="141" y="224"/>
                  <a:pt x="141" y="224"/>
                </a:cubicBezTo>
                <a:cubicBezTo>
                  <a:pt x="141" y="225"/>
                  <a:pt x="142" y="226"/>
                  <a:pt x="142" y="226"/>
                </a:cubicBezTo>
                <a:cubicBezTo>
                  <a:pt x="143" y="226"/>
                  <a:pt x="143" y="225"/>
                  <a:pt x="143" y="224"/>
                </a:cubicBezTo>
                <a:cubicBezTo>
                  <a:pt x="144" y="223"/>
                  <a:pt x="143" y="224"/>
                  <a:pt x="142" y="223"/>
                </a:cubicBezTo>
                <a:close/>
                <a:moveTo>
                  <a:pt x="144" y="220"/>
                </a:moveTo>
                <a:cubicBezTo>
                  <a:pt x="144" y="220"/>
                  <a:pt x="144" y="220"/>
                  <a:pt x="144" y="219"/>
                </a:cubicBezTo>
                <a:cubicBezTo>
                  <a:pt x="144" y="219"/>
                  <a:pt x="144" y="220"/>
                  <a:pt x="144" y="220"/>
                </a:cubicBezTo>
                <a:cubicBezTo>
                  <a:pt x="143" y="220"/>
                  <a:pt x="143" y="220"/>
                  <a:pt x="143" y="220"/>
                </a:cubicBezTo>
                <a:cubicBezTo>
                  <a:pt x="143" y="220"/>
                  <a:pt x="143" y="221"/>
                  <a:pt x="143" y="221"/>
                </a:cubicBezTo>
                <a:cubicBezTo>
                  <a:pt x="144" y="221"/>
                  <a:pt x="144" y="221"/>
                  <a:pt x="144" y="221"/>
                </a:cubicBezTo>
                <a:cubicBezTo>
                  <a:pt x="144" y="220"/>
                  <a:pt x="144" y="220"/>
                  <a:pt x="144" y="220"/>
                </a:cubicBezTo>
                <a:close/>
                <a:moveTo>
                  <a:pt x="146" y="220"/>
                </a:moveTo>
                <a:cubicBezTo>
                  <a:pt x="146" y="220"/>
                  <a:pt x="146" y="220"/>
                  <a:pt x="145" y="220"/>
                </a:cubicBezTo>
                <a:cubicBezTo>
                  <a:pt x="145" y="220"/>
                  <a:pt x="145" y="220"/>
                  <a:pt x="145" y="220"/>
                </a:cubicBezTo>
                <a:cubicBezTo>
                  <a:pt x="145" y="220"/>
                  <a:pt x="145" y="221"/>
                  <a:pt x="145" y="221"/>
                </a:cubicBezTo>
                <a:cubicBezTo>
                  <a:pt x="146" y="221"/>
                  <a:pt x="146" y="221"/>
                  <a:pt x="146" y="220"/>
                </a:cubicBezTo>
                <a:close/>
                <a:moveTo>
                  <a:pt x="147" y="219"/>
                </a:moveTo>
                <a:cubicBezTo>
                  <a:pt x="147" y="219"/>
                  <a:pt x="146" y="219"/>
                  <a:pt x="146" y="219"/>
                </a:cubicBezTo>
                <a:cubicBezTo>
                  <a:pt x="146" y="219"/>
                  <a:pt x="146" y="220"/>
                  <a:pt x="146" y="220"/>
                </a:cubicBezTo>
                <a:cubicBezTo>
                  <a:pt x="146" y="220"/>
                  <a:pt x="147" y="220"/>
                  <a:pt x="147" y="219"/>
                </a:cubicBezTo>
                <a:cubicBezTo>
                  <a:pt x="147" y="219"/>
                  <a:pt x="147" y="219"/>
                  <a:pt x="147" y="219"/>
                </a:cubicBezTo>
                <a:close/>
                <a:moveTo>
                  <a:pt x="147" y="213"/>
                </a:moveTo>
                <a:cubicBezTo>
                  <a:pt x="147" y="213"/>
                  <a:pt x="148" y="213"/>
                  <a:pt x="148" y="213"/>
                </a:cubicBezTo>
                <a:cubicBezTo>
                  <a:pt x="148" y="212"/>
                  <a:pt x="148" y="212"/>
                  <a:pt x="148" y="211"/>
                </a:cubicBezTo>
                <a:cubicBezTo>
                  <a:pt x="148" y="211"/>
                  <a:pt x="148" y="211"/>
                  <a:pt x="147" y="211"/>
                </a:cubicBezTo>
                <a:cubicBezTo>
                  <a:pt x="147" y="210"/>
                  <a:pt x="146" y="210"/>
                  <a:pt x="146" y="211"/>
                </a:cubicBezTo>
                <a:cubicBezTo>
                  <a:pt x="146" y="211"/>
                  <a:pt x="146" y="211"/>
                  <a:pt x="146" y="211"/>
                </a:cubicBezTo>
                <a:cubicBezTo>
                  <a:pt x="145" y="211"/>
                  <a:pt x="146" y="212"/>
                  <a:pt x="146" y="212"/>
                </a:cubicBezTo>
                <a:cubicBezTo>
                  <a:pt x="146" y="213"/>
                  <a:pt x="146" y="212"/>
                  <a:pt x="147" y="212"/>
                </a:cubicBezTo>
                <a:cubicBezTo>
                  <a:pt x="147" y="212"/>
                  <a:pt x="147" y="212"/>
                  <a:pt x="147" y="212"/>
                </a:cubicBezTo>
                <a:cubicBezTo>
                  <a:pt x="147" y="212"/>
                  <a:pt x="147" y="212"/>
                  <a:pt x="147" y="213"/>
                </a:cubicBezTo>
                <a:cubicBezTo>
                  <a:pt x="147" y="213"/>
                  <a:pt x="147" y="213"/>
                  <a:pt x="147" y="213"/>
                </a:cubicBezTo>
                <a:close/>
                <a:moveTo>
                  <a:pt x="149" y="220"/>
                </a:moveTo>
                <a:cubicBezTo>
                  <a:pt x="149" y="220"/>
                  <a:pt x="149" y="220"/>
                  <a:pt x="149" y="219"/>
                </a:cubicBezTo>
                <a:cubicBezTo>
                  <a:pt x="149" y="219"/>
                  <a:pt x="149" y="219"/>
                  <a:pt x="149" y="219"/>
                </a:cubicBezTo>
                <a:cubicBezTo>
                  <a:pt x="149" y="219"/>
                  <a:pt x="147" y="220"/>
                  <a:pt x="147" y="221"/>
                </a:cubicBezTo>
                <a:cubicBezTo>
                  <a:pt x="147" y="221"/>
                  <a:pt x="147" y="221"/>
                  <a:pt x="147" y="221"/>
                </a:cubicBezTo>
                <a:cubicBezTo>
                  <a:pt x="148" y="221"/>
                  <a:pt x="148" y="221"/>
                  <a:pt x="148" y="221"/>
                </a:cubicBezTo>
                <a:cubicBezTo>
                  <a:pt x="148" y="221"/>
                  <a:pt x="149" y="220"/>
                  <a:pt x="149" y="220"/>
                </a:cubicBezTo>
                <a:close/>
                <a:moveTo>
                  <a:pt x="149" y="223"/>
                </a:moveTo>
                <a:cubicBezTo>
                  <a:pt x="149" y="222"/>
                  <a:pt x="149" y="222"/>
                  <a:pt x="150" y="222"/>
                </a:cubicBezTo>
                <a:cubicBezTo>
                  <a:pt x="149" y="222"/>
                  <a:pt x="149" y="222"/>
                  <a:pt x="149" y="222"/>
                </a:cubicBezTo>
                <a:cubicBezTo>
                  <a:pt x="149" y="222"/>
                  <a:pt x="149" y="222"/>
                  <a:pt x="149" y="222"/>
                </a:cubicBezTo>
                <a:cubicBezTo>
                  <a:pt x="149" y="222"/>
                  <a:pt x="149" y="222"/>
                  <a:pt x="149" y="223"/>
                </a:cubicBezTo>
                <a:close/>
                <a:moveTo>
                  <a:pt x="150" y="223"/>
                </a:moveTo>
                <a:cubicBezTo>
                  <a:pt x="149" y="223"/>
                  <a:pt x="149" y="223"/>
                  <a:pt x="149" y="223"/>
                </a:cubicBezTo>
                <a:cubicBezTo>
                  <a:pt x="149" y="223"/>
                  <a:pt x="149" y="223"/>
                  <a:pt x="149" y="223"/>
                </a:cubicBezTo>
                <a:cubicBezTo>
                  <a:pt x="149" y="223"/>
                  <a:pt x="149" y="223"/>
                  <a:pt x="149" y="223"/>
                </a:cubicBezTo>
                <a:cubicBezTo>
                  <a:pt x="149" y="223"/>
                  <a:pt x="149" y="223"/>
                  <a:pt x="150" y="223"/>
                </a:cubicBezTo>
                <a:close/>
                <a:moveTo>
                  <a:pt x="152" y="218"/>
                </a:moveTo>
                <a:cubicBezTo>
                  <a:pt x="152" y="217"/>
                  <a:pt x="152" y="217"/>
                  <a:pt x="152" y="217"/>
                </a:cubicBezTo>
                <a:cubicBezTo>
                  <a:pt x="151" y="217"/>
                  <a:pt x="151" y="217"/>
                  <a:pt x="151" y="217"/>
                </a:cubicBezTo>
                <a:cubicBezTo>
                  <a:pt x="151" y="217"/>
                  <a:pt x="150" y="217"/>
                  <a:pt x="150" y="217"/>
                </a:cubicBezTo>
                <a:cubicBezTo>
                  <a:pt x="150" y="217"/>
                  <a:pt x="150" y="217"/>
                  <a:pt x="150" y="218"/>
                </a:cubicBezTo>
                <a:cubicBezTo>
                  <a:pt x="150" y="218"/>
                  <a:pt x="150" y="218"/>
                  <a:pt x="150" y="218"/>
                </a:cubicBezTo>
                <a:cubicBezTo>
                  <a:pt x="151" y="218"/>
                  <a:pt x="151" y="218"/>
                  <a:pt x="152" y="218"/>
                </a:cubicBezTo>
                <a:cubicBezTo>
                  <a:pt x="152" y="218"/>
                  <a:pt x="152" y="218"/>
                  <a:pt x="152" y="218"/>
                </a:cubicBezTo>
                <a:close/>
                <a:moveTo>
                  <a:pt x="152" y="214"/>
                </a:moveTo>
                <a:cubicBezTo>
                  <a:pt x="153" y="214"/>
                  <a:pt x="153" y="214"/>
                  <a:pt x="153" y="214"/>
                </a:cubicBezTo>
                <a:cubicBezTo>
                  <a:pt x="153" y="214"/>
                  <a:pt x="152" y="214"/>
                  <a:pt x="152" y="214"/>
                </a:cubicBezTo>
                <a:cubicBezTo>
                  <a:pt x="152" y="214"/>
                  <a:pt x="151" y="214"/>
                  <a:pt x="151" y="214"/>
                </a:cubicBezTo>
                <a:cubicBezTo>
                  <a:pt x="151" y="214"/>
                  <a:pt x="151" y="214"/>
                  <a:pt x="151" y="214"/>
                </a:cubicBezTo>
                <a:cubicBezTo>
                  <a:pt x="151" y="215"/>
                  <a:pt x="150" y="215"/>
                  <a:pt x="151" y="215"/>
                </a:cubicBezTo>
                <a:cubicBezTo>
                  <a:pt x="151" y="216"/>
                  <a:pt x="151" y="215"/>
                  <a:pt x="152" y="215"/>
                </a:cubicBezTo>
                <a:cubicBezTo>
                  <a:pt x="152" y="215"/>
                  <a:pt x="152" y="215"/>
                  <a:pt x="152" y="214"/>
                </a:cubicBezTo>
                <a:close/>
                <a:moveTo>
                  <a:pt x="153" y="216"/>
                </a:moveTo>
                <a:cubicBezTo>
                  <a:pt x="153" y="216"/>
                  <a:pt x="153" y="215"/>
                  <a:pt x="153" y="215"/>
                </a:cubicBezTo>
                <a:cubicBezTo>
                  <a:pt x="153" y="215"/>
                  <a:pt x="153" y="215"/>
                  <a:pt x="153" y="216"/>
                </a:cubicBezTo>
                <a:cubicBezTo>
                  <a:pt x="152" y="216"/>
                  <a:pt x="153" y="216"/>
                  <a:pt x="153" y="216"/>
                </a:cubicBezTo>
                <a:cubicBezTo>
                  <a:pt x="153" y="216"/>
                  <a:pt x="153" y="216"/>
                  <a:pt x="153" y="216"/>
                </a:cubicBezTo>
                <a:close/>
                <a:moveTo>
                  <a:pt x="154" y="49"/>
                </a:moveTo>
                <a:cubicBezTo>
                  <a:pt x="153" y="49"/>
                  <a:pt x="153" y="48"/>
                  <a:pt x="153" y="48"/>
                </a:cubicBezTo>
                <a:cubicBezTo>
                  <a:pt x="153" y="48"/>
                  <a:pt x="152" y="48"/>
                  <a:pt x="152" y="48"/>
                </a:cubicBezTo>
                <a:cubicBezTo>
                  <a:pt x="152" y="48"/>
                  <a:pt x="152" y="49"/>
                  <a:pt x="151" y="49"/>
                </a:cubicBezTo>
                <a:cubicBezTo>
                  <a:pt x="151" y="49"/>
                  <a:pt x="152" y="49"/>
                  <a:pt x="152" y="50"/>
                </a:cubicBezTo>
                <a:cubicBezTo>
                  <a:pt x="152" y="49"/>
                  <a:pt x="153" y="50"/>
                  <a:pt x="153" y="50"/>
                </a:cubicBezTo>
                <a:cubicBezTo>
                  <a:pt x="153" y="50"/>
                  <a:pt x="153" y="49"/>
                  <a:pt x="154" y="49"/>
                </a:cubicBezTo>
                <a:close/>
                <a:moveTo>
                  <a:pt x="154" y="47"/>
                </a:moveTo>
                <a:cubicBezTo>
                  <a:pt x="154" y="48"/>
                  <a:pt x="154" y="48"/>
                  <a:pt x="154" y="48"/>
                </a:cubicBezTo>
                <a:cubicBezTo>
                  <a:pt x="154" y="48"/>
                  <a:pt x="155" y="48"/>
                  <a:pt x="155" y="47"/>
                </a:cubicBezTo>
                <a:cubicBezTo>
                  <a:pt x="155" y="47"/>
                  <a:pt x="154" y="47"/>
                  <a:pt x="154" y="47"/>
                </a:cubicBezTo>
                <a:cubicBezTo>
                  <a:pt x="154" y="47"/>
                  <a:pt x="154" y="47"/>
                  <a:pt x="154" y="47"/>
                </a:cubicBezTo>
                <a:close/>
                <a:moveTo>
                  <a:pt x="154" y="191"/>
                </a:moveTo>
                <a:cubicBezTo>
                  <a:pt x="154" y="191"/>
                  <a:pt x="154" y="191"/>
                  <a:pt x="154" y="191"/>
                </a:cubicBezTo>
                <a:cubicBezTo>
                  <a:pt x="154" y="191"/>
                  <a:pt x="154" y="191"/>
                  <a:pt x="154" y="191"/>
                </a:cubicBezTo>
                <a:cubicBezTo>
                  <a:pt x="154" y="191"/>
                  <a:pt x="154" y="191"/>
                  <a:pt x="154" y="191"/>
                </a:cubicBezTo>
                <a:close/>
                <a:moveTo>
                  <a:pt x="155" y="52"/>
                </a:moveTo>
                <a:cubicBezTo>
                  <a:pt x="155" y="52"/>
                  <a:pt x="156" y="52"/>
                  <a:pt x="156" y="52"/>
                </a:cubicBezTo>
                <a:cubicBezTo>
                  <a:pt x="156" y="52"/>
                  <a:pt x="156" y="52"/>
                  <a:pt x="156" y="52"/>
                </a:cubicBezTo>
                <a:cubicBezTo>
                  <a:pt x="156" y="51"/>
                  <a:pt x="156" y="50"/>
                  <a:pt x="155" y="51"/>
                </a:cubicBezTo>
                <a:cubicBezTo>
                  <a:pt x="155" y="51"/>
                  <a:pt x="154" y="51"/>
                  <a:pt x="154" y="51"/>
                </a:cubicBezTo>
                <a:cubicBezTo>
                  <a:pt x="154" y="51"/>
                  <a:pt x="155" y="52"/>
                  <a:pt x="155" y="52"/>
                </a:cubicBezTo>
                <a:close/>
                <a:moveTo>
                  <a:pt x="155" y="57"/>
                </a:moveTo>
                <a:cubicBezTo>
                  <a:pt x="155" y="57"/>
                  <a:pt x="155" y="57"/>
                  <a:pt x="155" y="57"/>
                </a:cubicBezTo>
                <a:cubicBezTo>
                  <a:pt x="155" y="57"/>
                  <a:pt x="155" y="57"/>
                  <a:pt x="155" y="57"/>
                </a:cubicBezTo>
                <a:cubicBezTo>
                  <a:pt x="155" y="57"/>
                  <a:pt x="155" y="57"/>
                  <a:pt x="155" y="57"/>
                </a:cubicBezTo>
                <a:cubicBezTo>
                  <a:pt x="155" y="57"/>
                  <a:pt x="155" y="57"/>
                  <a:pt x="155" y="57"/>
                </a:cubicBezTo>
                <a:close/>
                <a:moveTo>
                  <a:pt x="155" y="127"/>
                </a:moveTo>
                <a:cubicBezTo>
                  <a:pt x="155" y="127"/>
                  <a:pt x="155" y="127"/>
                  <a:pt x="156" y="127"/>
                </a:cubicBezTo>
                <a:cubicBezTo>
                  <a:pt x="155" y="127"/>
                  <a:pt x="155" y="126"/>
                  <a:pt x="155" y="126"/>
                </a:cubicBezTo>
                <a:cubicBezTo>
                  <a:pt x="155" y="126"/>
                  <a:pt x="155" y="127"/>
                  <a:pt x="155" y="127"/>
                </a:cubicBezTo>
                <a:cubicBezTo>
                  <a:pt x="155" y="127"/>
                  <a:pt x="155" y="127"/>
                  <a:pt x="155" y="127"/>
                </a:cubicBezTo>
                <a:close/>
                <a:moveTo>
                  <a:pt x="156" y="191"/>
                </a:moveTo>
                <a:cubicBezTo>
                  <a:pt x="156" y="191"/>
                  <a:pt x="156" y="191"/>
                  <a:pt x="157" y="191"/>
                </a:cubicBezTo>
                <a:cubicBezTo>
                  <a:pt x="156" y="191"/>
                  <a:pt x="156" y="191"/>
                  <a:pt x="156" y="191"/>
                </a:cubicBezTo>
                <a:cubicBezTo>
                  <a:pt x="156" y="191"/>
                  <a:pt x="155" y="191"/>
                  <a:pt x="155" y="191"/>
                </a:cubicBezTo>
                <a:cubicBezTo>
                  <a:pt x="155" y="191"/>
                  <a:pt x="156" y="191"/>
                  <a:pt x="156" y="191"/>
                </a:cubicBezTo>
                <a:close/>
                <a:moveTo>
                  <a:pt x="157" y="221"/>
                </a:moveTo>
                <a:cubicBezTo>
                  <a:pt x="157" y="221"/>
                  <a:pt x="157" y="220"/>
                  <a:pt x="157" y="220"/>
                </a:cubicBezTo>
                <a:cubicBezTo>
                  <a:pt x="157" y="220"/>
                  <a:pt x="156" y="221"/>
                  <a:pt x="156" y="221"/>
                </a:cubicBezTo>
                <a:cubicBezTo>
                  <a:pt x="156" y="221"/>
                  <a:pt x="157" y="221"/>
                  <a:pt x="157" y="221"/>
                </a:cubicBezTo>
                <a:cubicBezTo>
                  <a:pt x="157" y="221"/>
                  <a:pt x="157" y="221"/>
                  <a:pt x="157" y="221"/>
                </a:cubicBezTo>
                <a:close/>
                <a:moveTo>
                  <a:pt x="158" y="217"/>
                </a:moveTo>
                <a:cubicBezTo>
                  <a:pt x="158" y="217"/>
                  <a:pt x="158" y="216"/>
                  <a:pt x="158" y="216"/>
                </a:cubicBezTo>
                <a:cubicBezTo>
                  <a:pt x="158" y="216"/>
                  <a:pt x="157" y="216"/>
                  <a:pt x="157" y="217"/>
                </a:cubicBezTo>
                <a:cubicBezTo>
                  <a:pt x="157" y="217"/>
                  <a:pt x="157" y="217"/>
                  <a:pt x="157" y="217"/>
                </a:cubicBezTo>
                <a:cubicBezTo>
                  <a:pt x="157" y="217"/>
                  <a:pt x="157" y="218"/>
                  <a:pt x="157" y="218"/>
                </a:cubicBezTo>
                <a:cubicBezTo>
                  <a:pt x="158" y="217"/>
                  <a:pt x="158" y="217"/>
                  <a:pt x="158" y="217"/>
                </a:cubicBezTo>
                <a:close/>
                <a:moveTo>
                  <a:pt x="160" y="219"/>
                </a:moveTo>
                <a:cubicBezTo>
                  <a:pt x="160" y="219"/>
                  <a:pt x="160" y="219"/>
                  <a:pt x="160" y="219"/>
                </a:cubicBezTo>
                <a:cubicBezTo>
                  <a:pt x="159" y="220"/>
                  <a:pt x="159" y="220"/>
                  <a:pt x="158" y="220"/>
                </a:cubicBezTo>
                <a:cubicBezTo>
                  <a:pt x="158" y="221"/>
                  <a:pt x="158" y="221"/>
                  <a:pt x="158" y="221"/>
                </a:cubicBezTo>
                <a:cubicBezTo>
                  <a:pt x="158" y="222"/>
                  <a:pt x="159" y="222"/>
                  <a:pt x="159" y="222"/>
                </a:cubicBezTo>
                <a:cubicBezTo>
                  <a:pt x="159" y="222"/>
                  <a:pt x="159" y="222"/>
                  <a:pt x="159" y="222"/>
                </a:cubicBezTo>
                <a:cubicBezTo>
                  <a:pt x="160" y="221"/>
                  <a:pt x="160" y="220"/>
                  <a:pt x="160" y="219"/>
                </a:cubicBezTo>
                <a:close/>
                <a:moveTo>
                  <a:pt x="159" y="214"/>
                </a:moveTo>
                <a:cubicBezTo>
                  <a:pt x="159" y="214"/>
                  <a:pt x="159" y="214"/>
                  <a:pt x="159" y="214"/>
                </a:cubicBezTo>
                <a:cubicBezTo>
                  <a:pt x="159" y="214"/>
                  <a:pt x="159" y="213"/>
                  <a:pt x="159" y="213"/>
                </a:cubicBezTo>
                <a:cubicBezTo>
                  <a:pt x="159" y="213"/>
                  <a:pt x="159" y="214"/>
                  <a:pt x="158" y="214"/>
                </a:cubicBezTo>
                <a:cubicBezTo>
                  <a:pt x="159" y="214"/>
                  <a:pt x="159" y="214"/>
                  <a:pt x="159" y="214"/>
                </a:cubicBezTo>
                <a:close/>
                <a:moveTo>
                  <a:pt x="161" y="179"/>
                </a:moveTo>
                <a:cubicBezTo>
                  <a:pt x="161" y="179"/>
                  <a:pt x="162" y="181"/>
                  <a:pt x="162" y="180"/>
                </a:cubicBezTo>
                <a:cubicBezTo>
                  <a:pt x="162" y="180"/>
                  <a:pt x="163" y="180"/>
                  <a:pt x="163" y="180"/>
                </a:cubicBezTo>
                <a:cubicBezTo>
                  <a:pt x="163" y="180"/>
                  <a:pt x="163" y="180"/>
                  <a:pt x="163" y="180"/>
                </a:cubicBezTo>
                <a:cubicBezTo>
                  <a:pt x="163" y="180"/>
                  <a:pt x="163" y="179"/>
                  <a:pt x="163" y="179"/>
                </a:cubicBezTo>
                <a:cubicBezTo>
                  <a:pt x="162" y="179"/>
                  <a:pt x="162" y="179"/>
                  <a:pt x="162" y="179"/>
                </a:cubicBezTo>
                <a:cubicBezTo>
                  <a:pt x="162" y="179"/>
                  <a:pt x="162" y="179"/>
                  <a:pt x="162" y="178"/>
                </a:cubicBezTo>
                <a:cubicBezTo>
                  <a:pt x="162" y="178"/>
                  <a:pt x="162" y="178"/>
                  <a:pt x="162" y="178"/>
                </a:cubicBezTo>
                <a:cubicBezTo>
                  <a:pt x="161" y="178"/>
                  <a:pt x="161" y="178"/>
                  <a:pt x="160" y="177"/>
                </a:cubicBezTo>
                <a:cubicBezTo>
                  <a:pt x="160" y="177"/>
                  <a:pt x="160" y="177"/>
                  <a:pt x="159" y="177"/>
                </a:cubicBezTo>
                <a:cubicBezTo>
                  <a:pt x="159" y="177"/>
                  <a:pt x="158" y="177"/>
                  <a:pt x="158" y="177"/>
                </a:cubicBezTo>
                <a:cubicBezTo>
                  <a:pt x="159" y="178"/>
                  <a:pt x="159" y="178"/>
                  <a:pt x="159" y="179"/>
                </a:cubicBezTo>
                <a:cubicBezTo>
                  <a:pt x="160" y="178"/>
                  <a:pt x="160" y="180"/>
                  <a:pt x="161" y="179"/>
                </a:cubicBezTo>
                <a:close/>
                <a:moveTo>
                  <a:pt x="161" y="185"/>
                </a:moveTo>
                <a:cubicBezTo>
                  <a:pt x="161" y="185"/>
                  <a:pt x="161" y="185"/>
                  <a:pt x="161" y="185"/>
                </a:cubicBezTo>
                <a:cubicBezTo>
                  <a:pt x="161" y="184"/>
                  <a:pt x="161" y="184"/>
                  <a:pt x="161" y="184"/>
                </a:cubicBezTo>
                <a:cubicBezTo>
                  <a:pt x="161" y="184"/>
                  <a:pt x="161" y="184"/>
                  <a:pt x="161" y="184"/>
                </a:cubicBezTo>
                <a:cubicBezTo>
                  <a:pt x="161" y="185"/>
                  <a:pt x="161" y="185"/>
                  <a:pt x="161" y="185"/>
                </a:cubicBezTo>
                <a:close/>
                <a:moveTo>
                  <a:pt x="161" y="219"/>
                </a:moveTo>
                <a:cubicBezTo>
                  <a:pt x="162" y="219"/>
                  <a:pt x="162" y="219"/>
                  <a:pt x="162" y="218"/>
                </a:cubicBezTo>
                <a:cubicBezTo>
                  <a:pt x="162" y="218"/>
                  <a:pt x="162" y="218"/>
                  <a:pt x="161" y="218"/>
                </a:cubicBezTo>
                <a:cubicBezTo>
                  <a:pt x="161" y="218"/>
                  <a:pt x="161" y="218"/>
                  <a:pt x="161" y="218"/>
                </a:cubicBezTo>
                <a:cubicBezTo>
                  <a:pt x="161" y="218"/>
                  <a:pt x="161" y="219"/>
                  <a:pt x="161" y="219"/>
                </a:cubicBezTo>
                <a:close/>
                <a:moveTo>
                  <a:pt x="166" y="220"/>
                </a:moveTo>
                <a:cubicBezTo>
                  <a:pt x="166" y="219"/>
                  <a:pt x="166" y="219"/>
                  <a:pt x="166" y="219"/>
                </a:cubicBezTo>
                <a:cubicBezTo>
                  <a:pt x="165" y="220"/>
                  <a:pt x="165" y="220"/>
                  <a:pt x="164" y="220"/>
                </a:cubicBezTo>
                <a:cubicBezTo>
                  <a:pt x="163" y="220"/>
                  <a:pt x="163" y="220"/>
                  <a:pt x="162" y="220"/>
                </a:cubicBezTo>
                <a:cubicBezTo>
                  <a:pt x="162" y="220"/>
                  <a:pt x="162" y="221"/>
                  <a:pt x="161" y="221"/>
                </a:cubicBezTo>
                <a:cubicBezTo>
                  <a:pt x="162" y="221"/>
                  <a:pt x="162" y="221"/>
                  <a:pt x="162" y="221"/>
                </a:cubicBezTo>
                <a:cubicBezTo>
                  <a:pt x="162" y="221"/>
                  <a:pt x="162" y="221"/>
                  <a:pt x="163" y="221"/>
                </a:cubicBezTo>
                <a:cubicBezTo>
                  <a:pt x="163" y="222"/>
                  <a:pt x="164" y="222"/>
                  <a:pt x="164" y="222"/>
                </a:cubicBezTo>
                <a:cubicBezTo>
                  <a:pt x="164" y="222"/>
                  <a:pt x="164" y="222"/>
                  <a:pt x="165" y="222"/>
                </a:cubicBezTo>
                <a:cubicBezTo>
                  <a:pt x="165" y="222"/>
                  <a:pt x="166" y="220"/>
                  <a:pt x="166" y="220"/>
                </a:cubicBezTo>
                <a:close/>
                <a:moveTo>
                  <a:pt x="167" y="53"/>
                </a:moveTo>
                <a:cubicBezTo>
                  <a:pt x="167" y="53"/>
                  <a:pt x="168" y="53"/>
                  <a:pt x="168" y="52"/>
                </a:cubicBezTo>
                <a:cubicBezTo>
                  <a:pt x="168" y="52"/>
                  <a:pt x="167" y="52"/>
                  <a:pt x="167" y="52"/>
                </a:cubicBezTo>
                <a:cubicBezTo>
                  <a:pt x="166" y="52"/>
                  <a:pt x="166" y="52"/>
                  <a:pt x="166" y="52"/>
                </a:cubicBezTo>
                <a:cubicBezTo>
                  <a:pt x="165" y="52"/>
                  <a:pt x="165" y="53"/>
                  <a:pt x="165" y="53"/>
                </a:cubicBezTo>
                <a:cubicBezTo>
                  <a:pt x="165" y="53"/>
                  <a:pt x="166" y="53"/>
                  <a:pt x="166" y="53"/>
                </a:cubicBezTo>
                <a:cubicBezTo>
                  <a:pt x="166" y="53"/>
                  <a:pt x="166" y="53"/>
                  <a:pt x="167" y="53"/>
                </a:cubicBezTo>
                <a:close/>
                <a:moveTo>
                  <a:pt x="167" y="57"/>
                </a:moveTo>
                <a:cubicBezTo>
                  <a:pt x="167" y="58"/>
                  <a:pt x="167" y="58"/>
                  <a:pt x="167" y="58"/>
                </a:cubicBezTo>
                <a:cubicBezTo>
                  <a:pt x="167" y="58"/>
                  <a:pt x="167" y="58"/>
                  <a:pt x="167" y="58"/>
                </a:cubicBezTo>
                <a:cubicBezTo>
                  <a:pt x="167" y="57"/>
                  <a:pt x="167" y="57"/>
                  <a:pt x="167" y="57"/>
                </a:cubicBezTo>
                <a:cubicBezTo>
                  <a:pt x="167" y="57"/>
                  <a:pt x="167" y="57"/>
                  <a:pt x="167" y="57"/>
                </a:cubicBezTo>
                <a:close/>
                <a:moveTo>
                  <a:pt x="167" y="55"/>
                </a:moveTo>
                <a:cubicBezTo>
                  <a:pt x="167" y="55"/>
                  <a:pt x="167" y="55"/>
                  <a:pt x="167" y="55"/>
                </a:cubicBezTo>
                <a:cubicBezTo>
                  <a:pt x="167" y="55"/>
                  <a:pt x="167" y="54"/>
                  <a:pt x="167" y="54"/>
                </a:cubicBezTo>
                <a:cubicBezTo>
                  <a:pt x="167" y="55"/>
                  <a:pt x="167" y="55"/>
                  <a:pt x="167" y="55"/>
                </a:cubicBezTo>
                <a:close/>
                <a:moveTo>
                  <a:pt x="167" y="54"/>
                </a:moveTo>
                <a:cubicBezTo>
                  <a:pt x="167" y="54"/>
                  <a:pt x="167" y="54"/>
                  <a:pt x="167" y="54"/>
                </a:cubicBezTo>
                <a:cubicBezTo>
                  <a:pt x="167" y="54"/>
                  <a:pt x="167" y="54"/>
                  <a:pt x="167" y="54"/>
                </a:cubicBezTo>
                <a:cubicBezTo>
                  <a:pt x="167" y="54"/>
                  <a:pt x="167" y="54"/>
                  <a:pt x="167" y="54"/>
                </a:cubicBezTo>
                <a:cubicBezTo>
                  <a:pt x="167" y="54"/>
                  <a:pt x="167" y="54"/>
                  <a:pt x="167" y="54"/>
                </a:cubicBezTo>
                <a:close/>
                <a:moveTo>
                  <a:pt x="167" y="213"/>
                </a:moveTo>
                <a:cubicBezTo>
                  <a:pt x="167" y="213"/>
                  <a:pt x="167" y="213"/>
                  <a:pt x="167" y="213"/>
                </a:cubicBezTo>
                <a:cubicBezTo>
                  <a:pt x="168" y="213"/>
                  <a:pt x="168" y="213"/>
                  <a:pt x="168" y="212"/>
                </a:cubicBezTo>
                <a:cubicBezTo>
                  <a:pt x="168" y="212"/>
                  <a:pt x="168" y="212"/>
                  <a:pt x="168" y="212"/>
                </a:cubicBezTo>
                <a:cubicBezTo>
                  <a:pt x="168" y="211"/>
                  <a:pt x="168" y="212"/>
                  <a:pt x="167" y="212"/>
                </a:cubicBezTo>
                <a:cubicBezTo>
                  <a:pt x="167" y="212"/>
                  <a:pt x="167" y="212"/>
                  <a:pt x="167" y="212"/>
                </a:cubicBezTo>
                <a:cubicBezTo>
                  <a:pt x="167" y="213"/>
                  <a:pt x="167" y="213"/>
                  <a:pt x="167" y="213"/>
                </a:cubicBezTo>
                <a:cubicBezTo>
                  <a:pt x="167" y="213"/>
                  <a:pt x="167" y="213"/>
                  <a:pt x="167" y="213"/>
                </a:cubicBezTo>
                <a:close/>
                <a:moveTo>
                  <a:pt x="173" y="224"/>
                </a:moveTo>
                <a:cubicBezTo>
                  <a:pt x="173" y="224"/>
                  <a:pt x="173" y="223"/>
                  <a:pt x="173" y="223"/>
                </a:cubicBezTo>
                <a:cubicBezTo>
                  <a:pt x="172" y="223"/>
                  <a:pt x="172" y="223"/>
                  <a:pt x="172" y="223"/>
                </a:cubicBezTo>
                <a:cubicBezTo>
                  <a:pt x="171" y="224"/>
                  <a:pt x="170" y="223"/>
                  <a:pt x="169" y="223"/>
                </a:cubicBezTo>
                <a:cubicBezTo>
                  <a:pt x="169" y="223"/>
                  <a:pt x="168" y="224"/>
                  <a:pt x="169" y="224"/>
                </a:cubicBezTo>
                <a:cubicBezTo>
                  <a:pt x="169" y="225"/>
                  <a:pt x="168" y="226"/>
                  <a:pt x="168" y="225"/>
                </a:cubicBezTo>
                <a:cubicBezTo>
                  <a:pt x="167" y="225"/>
                  <a:pt x="167" y="225"/>
                  <a:pt x="167" y="225"/>
                </a:cubicBezTo>
                <a:cubicBezTo>
                  <a:pt x="166" y="224"/>
                  <a:pt x="166" y="225"/>
                  <a:pt x="165" y="225"/>
                </a:cubicBezTo>
                <a:cubicBezTo>
                  <a:pt x="165" y="225"/>
                  <a:pt x="165" y="226"/>
                  <a:pt x="165" y="226"/>
                </a:cubicBezTo>
                <a:cubicBezTo>
                  <a:pt x="165" y="226"/>
                  <a:pt x="165" y="227"/>
                  <a:pt x="166" y="227"/>
                </a:cubicBezTo>
                <a:cubicBezTo>
                  <a:pt x="166" y="227"/>
                  <a:pt x="166" y="227"/>
                  <a:pt x="167" y="227"/>
                </a:cubicBezTo>
                <a:cubicBezTo>
                  <a:pt x="167" y="227"/>
                  <a:pt x="168" y="227"/>
                  <a:pt x="168" y="227"/>
                </a:cubicBezTo>
                <a:cubicBezTo>
                  <a:pt x="169" y="227"/>
                  <a:pt x="169" y="226"/>
                  <a:pt x="170" y="226"/>
                </a:cubicBezTo>
                <a:cubicBezTo>
                  <a:pt x="170" y="227"/>
                  <a:pt x="171" y="226"/>
                  <a:pt x="170" y="225"/>
                </a:cubicBezTo>
                <a:cubicBezTo>
                  <a:pt x="170" y="224"/>
                  <a:pt x="170" y="224"/>
                  <a:pt x="171" y="224"/>
                </a:cubicBezTo>
                <a:cubicBezTo>
                  <a:pt x="172" y="224"/>
                  <a:pt x="172" y="224"/>
                  <a:pt x="172" y="224"/>
                </a:cubicBezTo>
                <a:cubicBezTo>
                  <a:pt x="173" y="225"/>
                  <a:pt x="173" y="225"/>
                  <a:pt x="173" y="225"/>
                </a:cubicBezTo>
                <a:cubicBezTo>
                  <a:pt x="173" y="224"/>
                  <a:pt x="173" y="224"/>
                  <a:pt x="173" y="224"/>
                </a:cubicBezTo>
                <a:close/>
                <a:moveTo>
                  <a:pt x="173" y="191"/>
                </a:moveTo>
                <a:cubicBezTo>
                  <a:pt x="173" y="191"/>
                  <a:pt x="173" y="191"/>
                  <a:pt x="173" y="191"/>
                </a:cubicBezTo>
                <a:cubicBezTo>
                  <a:pt x="173" y="191"/>
                  <a:pt x="173" y="191"/>
                  <a:pt x="173" y="191"/>
                </a:cubicBezTo>
                <a:cubicBezTo>
                  <a:pt x="173" y="191"/>
                  <a:pt x="173" y="191"/>
                  <a:pt x="173" y="191"/>
                </a:cubicBezTo>
                <a:cubicBezTo>
                  <a:pt x="173" y="191"/>
                  <a:pt x="173" y="191"/>
                  <a:pt x="173" y="191"/>
                </a:cubicBezTo>
                <a:close/>
                <a:moveTo>
                  <a:pt x="174" y="49"/>
                </a:moveTo>
                <a:cubicBezTo>
                  <a:pt x="174" y="48"/>
                  <a:pt x="174" y="48"/>
                  <a:pt x="174" y="48"/>
                </a:cubicBezTo>
                <a:cubicBezTo>
                  <a:pt x="174" y="48"/>
                  <a:pt x="174" y="48"/>
                  <a:pt x="174" y="49"/>
                </a:cubicBezTo>
                <a:cubicBezTo>
                  <a:pt x="174" y="49"/>
                  <a:pt x="174" y="49"/>
                  <a:pt x="174" y="49"/>
                </a:cubicBezTo>
                <a:cubicBezTo>
                  <a:pt x="174" y="49"/>
                  <a:pt x="174" y="49"/>
                  <a:pt x="174" y="49"/>
                </a:cubicBezTo>
                <a:close/>
                <a:moveTo>
                  <a:pt x="174" y="34"/>
                </a:moveTo>
                <a:cubicBezTo>
                  <a:pt x="174" y="34"/>
                  <a:pt x="174" y="34"/>
                  <a:pt x="173" y="34"/>
                </a:cubicBezTo>
                <a:cubicBezTo>
                  <a:pt x="173" y="34"/>
                  <a:pt x="173" y="34"/>
                  <a:pt x="173" y="34"/>
                </a:cubicBezTo>
                <a:cubicBezTo>
                  <a:pt x="173" y="34"/>
                  <a:pt x="173" y="34"/>
                  <a:pt x="173" y="34"/>
                </a:cubicBezTo>
                <a:cubicBezTo>
                  <a:pt x="173" y="34"/>
                  <a:pt x="174" y="35"/>
                  <a:pt x="174" y="35"/>
                </a:cubicBezTo>
                <a:cubicBezTo>
                  <a:pt x="175" y="35"/>
                  <a:pt x="174" y="34"/>
                  <a:pt x="174" y="34"/>
                </a:cubicBezTo>
                <a:close/>
                <a:moveTo>
                  <a:pt x="175" y="34"/>
                </a:moveTo>
                <a:cubicBezTo>
                  <a:pt x="175" y="33"/>
                  <a:pt x="174" y="33"/>
                  <a:pt x="174" y="33"/>
                </a:cubicBezTo>
                <a:cubicBezTo>
                  <a:pt x="174" y="34"/>
                  <a:pt x="174" y="34"/>
                  <a:pt x="174" y="34"/>
                </a:cubicBezTo>
                <a:cubicBezTo>
                  <a:pt x="174" y="34"/>
                  <a:pt x="175" y="34"/>
                  <a:pt x="175" y="34"/>
                </a:cubicBezTo>
                <a:close/>
                <a:moveTo>
                  <a:pt x="176" y="224"/>
                </a:moveTo>
                <a:cubicBezTo>
                  <a:pt x="176" y="224"/>
                  <a:pt x="176" y="224"/>
                  <a:pt x="176" y="224"/>
                </a:cubicBezTo>
                <a:cubicBezTo>
                  <a:pt x="175" y="224"/>
                  <a:pt x="175" y="225"/>
                  <a:pt x="175" y="225"/>
                </a:cubicBezTo>
                <a:cubicBezTo>
                  <a:pt x="175" y="225"/>
                  <a:pt x="175" y="225"/>
                  <a:pt x="175" y="225"/>
                </a:cubicBezTo>
                <a:cubicBezTo>
                  <a:pt x="175" y="225"/>
                  <a:pt x="176" y="225"/>
                  <a:pt x="176" y="224"/>
                </a:cubicBezTo>
                <a:close/>
                <a:moveTo>
                  <a:pt x="176" y="191"/>
                </a:moveTo>
                <a:cubicBezTo>
                  <a:pt x="177" y="191"/>
                  <a:pt x="177" y="190"/>
                  <a:pt x="177" y="190"/>
                </a:cubicBezTo>
                <a:cubicBezTo>
                  <a:pt x="177" y="190"/>
                  <a:pt x="177" y="189"/>
                  <a:pt x="177" y="189"/>
                </a:cubicBezTo>
                <a:cubicBezTo>
                  <a:pt x="176" y="189"/>
                  <a:pt x="176" y="189"/>
                  <a:pt x="176" y="189"/>
                </a:cubicBezTo>
                <a:cubicBezTo>
                  <a:pt x="176" y="189"/>
                  <a:pt x="176" y="189"/>
                  <a:pt x="176" y="189"/>
                </a:cubicBezTo>
                <a:cubicBezTo>
                  <a:pt x="176" y="190"/>
                  <a:pt x="176" y="190"/>
                  <a:pt x="175" y="190"/>
                </a:cubicBezTo>
                <a:cubicBezTo>
                  <a:pt x="175" y="190"/>
                  <a:pt x="175" y="191"/>
                  <a:pt x="175" y="191"/>
                </a:cubicBezTo>
                <a:cubicBezTo>
                  <a:pt x="176" y="191"/>
                  <a:pt x="176" y="191"/>
                  <a:pt x="176" y="191"/>
                </a:cubicBezTo>
                <a:close/>
                <a:moveTo>
                  <a:pt x="177" y="214"/>
                </a:moveTo>
                <a:cubicBezTo>
                  <a:pt x="177" y="214"/>
                  <a:pt x="177" y="214"/>
                  <a:pt x="178" y="213"/>
                </a:cubicBezTo>
                <a:cubicBezTo>
                  <a:pt x="178" y="213"/>
                  <a:pt x="178" y="213"/>
                  <a:pt x="178" y="213"/>
                </a:cubicBezTo>
                <a:cubicBezTo>
                  <a:pt x="177" y="213"/>
                  <a:pt x="177" y="213"/>
                  <a:pt x="177" y="213"/>
                </a:cubicBezTo>
                <a:cubicBezTo>
                  <a:pt x="177" y="213"/>
                  <a:pt x="177" y="213"/>
                  <a:pt x="176" y="214"/>
                </a:cubicBezTo>
                <a:cubicBezTo>
                  <a:pt x="176" y="214"/>
                  <a:pt x="176" y="214"/>
                  <a:pt x="176" y="214"/>
                </a:cubicBezTo>
                <a:cubicBezTo>
                  <a:pt x="176" y="214"/>
                  <a:pt x="176" y="214"/>
                  <a:pt x="177" y="214"/>
                </a:cubicBezTo>
                <a:close/>
                <a:moveTo>
                  <a:pt x="176" y="221"/>
                </a:moveTo>
                <a:cubicBezTo>
                  <a:pt x="176" y="221"/>
                  <a:pt x="177" y="221"/>
                  <a:pt x="177" y="221"/>
                </a:cubicBezTo>
                <a:cubicBezTo>
                  <a:pt x="177" y="221"/>
                  <a:pt x="177" y="221"/>
                  <a:pt x="177" y="220"/>
                </a:cubicBezTo>
                <a:cubicBezTo>
                  <a:pt x="177" y="220"/>
                  <a:pt x="177" y="220"/>
                  <a:pt x="177" y="220"/>
                </a:cubicBezTo>
                <a:cubicBezTo>
                  <a:pt x="177" y="220"/>
                  <a:pt x="176" y="221"/>
                  <a:pt x="176" y="221"/>
                </a:cubicBezTo>
                <a:close/>
                <a:moveTo>
                  <a:pt x="180" y="222"/>
                </a:moveTo>
                <a:cubicBezTo>
                  <a:pt x="180" y="222"/>
                  <a:pt x="180" y="221"/>
                  <a:pt x="180" y="221"/>
                </a:cubicBezTo>
                <a:cubicBezTo>
                  <a:pt x="180" y="221"/>
                  <a:pt x="179" y="221"/>
                  <a:pt x="179" y="222"/>
                </a:cubicBezTo>
                <a:cubicBezTo>
                  <a:pt x="179" y="222"/>
                  <a:pt x="179" y="222"/>
                  <a:pt x="179" y="221"/>
                </a:cubicBezTo>
                <a:cubicBezTo>
                  <a:pt x="179" y="221"/>
                  <a:pt x="179" y="221"/>
                  <a:pt x="178" y="221"/>
                </a:cubicBezTo>
                <a:cubicBezTo>
                  <a:pt x="178" y="221"/>
                  <a:pt x="178" y="221"/>
                  <a:pt x="178" y="221"/>
                </a:cubicBezTo>
                <a:cubicBezTo>
                  <a:pt x="178" y="222"/>
                  <a:pt x="178" y="222"/>
                  <a:pt x="178" y="222"/>
                </a:cubicBezTo>
                <a:cubicBezTo>
                  <a:pt x="177" y="223"/>
                  <a:pt x="177" y="223"/>
                  <a:pt x="176" y="224"/>
                </a:cubicBezTo>
                <a:cubicBezTo>
                  <a:pt x="176" y="224"/>
                  <a:pt x="176" y="224"/>
                  <a:pt x="177" y="224"/>
                </a:cubicBezTo>
                <a:cubicBezTo>
                  <a:pt x="177" y="224"/>
                  <a:pt x="177" y="224"/>
                  <a:pt x="177" y="224"/>
                </a:cubicBezTo>
                <a:cubicBezTo>
                  <a:pt x="178" y="224"/>
                  <a:pt x="178" y="223"/>
                  <a:pt x="179" y="223"/>
                </a:cubicBezTo>
                <a:cubicBezTo>
                  <a:pt x="180" y="223"/>
                  <a:pt x="180" y="222"/>
                  <a:pt x="180" y="222"/>
                </a:cubicBezTo>
                <a:close/>
                <a:moveTo>
                  <a:pt x="179" y="219"/>
                </a:moveTo>
                <a:cubicBezTo>
                  <a:pt x="179" y="219"/>
                  <a:pt x="179" y="219"/>
                  <a:pt x="179" y="219"/>
                </a:cubicBezTo>
                <a:cubicBezTo>
                  <a:pt x="179" y="219"/>
                  <a:pt x="179" y="218"/>
                  <a:pt x="179" y="219"/>
                </a:cubicBezTo>
                <a:cubicBezTo>
                  <a:pt x="179" y="219"/>
                  <a:pt x="178" y="219"/>
                  <a:pt x="178" y="219"/>
                </a:cubicBezTo>
                <a:cubicBezTo>
                  <a:pt x="178" y="219"/>
                  <a:pt x="179" y="219"/>
                  <a:pt x="179" y="219"/>
                </a:cubicBezTo>
                <a:close/>
                <a:moveTo>
                  <a:pt x="180" y="226"/>
                </a:moveTo>
                <a:cubicBezTo>
                  <a:pt x="180" y="226"/>
                  <a:pt x="180" y="226"/>
                  <a:pt x="180" y="226"/>
                </a:cubicBezTo>
                <a:cubicBezTo>
                  <a:pt x="180" y="226"/>
                  <a:pt x="180" y="226"/>
                  <a:pt x="180" y="226"/>
                </a:cubicBezTo>
                <a:cubicBezTo>
                  <a:pt x="180" y="226"/>
                  <a:pt x="180" y="226"/>
                  <a:pt x="180" y="226"/>
                </a:cubicBezTo>
                <a:cubicBezTo>
                  <a:pt x="180" y="226"/>
                  <a:pt x="180" y="226"/>
                  <a:pt x="180" y="226"/>
                </a:cubicBezTo>
                <a:close/>
                <a:moveTo>
                  <a:pt x="181" y="224"/>
                </a:moveTo>
                <a:cubicBezTo>
                  <a:pt x="181" y="224"/>
                  <a:pt x="181" y="223"/>
                  <a:pt x="180" y="223"/>
                </a:cubicBezTo>
                <a:cubicBezTo>
                  <a:pt x="180" y="223"/>
                  <a:pt x="180" y="223"/>
                  <a:pt x="180" y="224"/>
                </a:cubicBezTo>
                <a:cubicBezTo>
                  <a:pt x="180" y="224"/>
                  <a:pt x="180" y="224"/>
                  <a:pt x="180" y="224"/>
                </a:cubicBezTo>
                <a:cubicBezTo>
                  <a:pt x="180" y="224"/>
                  <a:pt x="180" y="225"/>
                  <a:pt x="180" y="225"/>
                </a:cubicBezTo>
                <a:cubicBezTo>
                  <a:pt x="180" y="225"/>
                  <a:pt x="180" y="225"/>
                  <a:pt x="180" y="224"/>
                </a:cubicBezTo>
                <a:cubicBezTo>
                  <a:pt x="181" y="224"/>
                  <a:pt x="181" y="224"/>
                  <a:pt x="181" y="224"/>
                </a:cubicBezTo>
                <a:cubicBezTo>
                  <a:pt x="181" y="224"/>
                  <a:pt x="181" y="224"/>
                  <a:pt x="181" y="224"/>
                </a:cubicBezTo>
                <a:close/>
                <a:moveTo>
                  <a:pt x="181" y="217"/>
                </a:moveTo>
                <a:cubicBezTo>
                  <a:pt x="181" y="216"/>
                  <a:pt x="181" y="216"/>
                  <a:pt x="180" y="215"/>
                </a:cubicBezTo>
                <a:cubicBezTo>
                  <a:pt x="181" y="214"/>
                  <a:pt x="181" y="214"/>
                  <a:pt x="180" y="214"/>
                </a:cubicBezTo>
                <a:cubicBezTo>
                  <a:pt x="179" y="214"/>
                  <a:pt x="179" y="214"/>
                  <a:pt x="179" y="214"/>
                </a:cubicBezTo>
                <a:cubicBezTo>
                  <a:pt x="178" y="214"/>
                  <a:pt x="178" y="215"/>
                  <a:pt x="178" y="215"/>
                </a:cubicBezTo>
                <a:cubicBezTo>
                  <a:pt x="177" y="215"/>
                  <a:pt x="178" y="216"/>
                  <a:pt x="178" y="216"/>
                </a:cubicBezTo>
                <a:cubicBezTo>
                  <a:pt x="178" y="216"/>
                  <a:pt x="178" y="216"/>
                  <a:pt x="178" y="216"/>
                </a:cubicBezTo>
                <a:cubicBezTo>
                  <a:pt x="179" y="218"/>
                  <a:pt x="179" y="218"/>
                  <a:pt x="181" y="217"/>
                </a:cubicBezTo>
                <a:cubicBezTo>
                  <a:pt x="181" y="217"/>
                  <a:pt x="181" y="217"/>
                  <a:pt x="181" y="217"/>
                </a:cubicBezTo>
                <a:close/>
                <a:moveTo>
                  <a:pt x="179" y="238"/>
                </a:moveTo>
                <a:cubicBezTo>
                  <a:pt x="180" y="238"/>
                  <a:pt x="180" y="239"/>
                  <a:pt x="180" y="239"/>
                </a:cubicBezTo>
                <a:cubicBezTo>
                  <a:pt x="180" y="239"/>
                  <a:pt x="181" y="239"/>
                  <a:pt x="181" y="239"/>
                </a:cubicBezTo>
                <a:cubicBezTo>
                  <a:pt x="181" y="238"/>
                  <a:pt x="180" y="238"/>
                  <a:pt x="180" y="238"/>
                </a:cubicBezTo>
                <a:cubicBezTo>
                  <a:pt x="180" y="238"/>
                  <a:pt x="180" y="238"/>
                  <a:pt x="179" y="238"/>
                </a:cubicBezTo>
                <a:close/>
                <a:moveTo>
                  <a:pt x="179" y="233"/>
                </a:moveTo>
                <a:cubicBezTo>
                  <a:pt x="179" y="233"/>
                  <a:pt x="179" y="234"/>
                  <a:pt x="179" y="234"/>
                </a:cubicBezTo>
                <a:cubicBezTo>
                  <a:pt x="179" y="234"/>
                  <a:pt x="179" y="234"/>
                  <a:pt x="179" y="234"/>
                </a:cubicBezTo>
                <a:cubicBezTo>
                  <a:pt x="179" y="233"/>
                  <a:pt x="179" y="233"/>
                  <a:pt x="179" y="233"/>
                </a:cubicBezTo>
                <a:cubicBezTo>
                  <a:pt x="179" y="233"/>
                  <a:pt x="179" y="233"/>
                  <a:pt x="179" y="233"/>
                </a:cubicBezTo>
                <a:close/>
                <a:moveTo>
                  <a:pt x="177" y="236"/>
                </a:moveTo>
                <a:cubicBezTo>
                  <a:pt x="177" y="236"/>
                  <a:pt x="178" y="236"/>
                  <a:pt x="178" y="236"/>
                </a:cubicBezTo>
                <a:cubicBezTo>
                  <a:pt x="178" y="236"/>
                  <a:pt x="178" y="236"/>
                  <a:pt x="178" y="236"/>
                </a:cubicBezTo>
                <a:cubicBezTo>
                  <a:pt x="178" y="236"/>
                  <a:pt x="179" y="236"/>
                  <a:pt x="179" y="236"/>
                </a:cubicBezTo>
                <a:cubicBezTo>
                  <a:pt x="179" y="236"/>
                  <a:pt x="179" y="236"/>
                  <a:pt x="179" y="236"/>
                </a:cubicBezTo>
                <a:cubicBezTo>
                  <a:pt x="179" y="236"/>
                  <a:pt x="180" y="236"/>
                  <a:pt x="180" y="236"/>
                </a:cubicBezTo>
                <a:cubicBezTo>
                  <a:pt x="180" y="236"/>
                  <a:pt x="180" y="236"/>
                  <a:pt x="180" y="236"/>
                </a:cubicBezTo>
                <a:cubicBezTo>
                  <a:pt x="179" y="235"/>
                  <a:pt x="178" y="235"/>
                  <a:pt x="177" y="236"/>
                </a:cubicBezTo>
                <a:cubicBezTo>
                  <a:pt x="177" y="236"/>
                  <a:pt x="177" y="236"/>
                  <a:pt x="177" y="236"/>
                </a:cubicBezTo>
                <a:close/>
                <a:moveTo>
                  <a:pt x="177" y="238"/>
                </a:moveTo>
                <a:cubicBezTo>
                  <a:pt x="176" y="238"/>
                  <a:pt x="176" y="238"/>
                  <a:pt x="177" y="238"/>
                </a:cubicBezTo>
                <a:cubicBezTo>
                  <a:pt x="177" y="238"/>
                  <a:pt x="177" y="238"/>
                  <a:pt x="177" y="239"/>
                </a:cubicBezTo>
                <a:cubicBezTo>
                  <a:pt x="177" y="239"/>
                  <a:pt x="177" y="239"/>
                  <a:pt x="177" y="238"/>
                </a:cubicBezTo>
                <a:cubicBezTo>
                  <a:pt x="177" y="238"/>
                  <a:pt x="177" y="238"/>
                  <a:pt x="177" y="238"/>
                </a:cubicBezTo>
                <a:cubicBezTo>
                  <a:pt x="177" y="237"/>
                  <a:pt x="177" y="237"/>
                  <a:pt x="177" y="237"/>
                </a:cubicBezTo>
                <a:cubicBezTo>
                  <a:pt x="177" y="237"/>
                  <a:pt x="177" y="237"/>
                  <a:pt x="177" y="238"/>
                </a:cubicBezTo>
                <a:close/>
                <a:moveTo>
                  <a:pt x="176" y="235"/>
                </a:moveTo>
                <a:cubicBezTo>
                  <a:pt x="176" y="235"/>
                  <a:pt x="176" y="235"/>
                  <a:pt x="176" y="236"/>
                </a:cubicBezTo>
                <a:cubicBezTo>
                  <a:pt x="176" y="236"/>
                  <a:pt x="176" y="235"/>
                  <a:pt x="177" y="235"/>
                </a:cubicBezTo>
                <a:cubicBezTo>
                  <a:pt x="177" y="235"/>
                  <a:pt x="176" y="235"/>
                  <a:pt x="176" y="235"/>
                </a:cubicBezTo>
                <a:close/>
                <a:moveTo>
                  <a:pt x="174" y="236"/>
                </a:moveTo>
                <a:cubicBezTo>
                  <a:pt x="174" y="236"/>
                  <a:pt x="174" y="237"/>
                  <a:pt x="174" y="238"/>
                </a:cubicBezTo>
                <a:cubicBezTo>
                  <a:pt x="174" y="238"/>
                  <a:pt x="174" y="238"/>
                  <a:pt x="175" y="238"/>
                </a:cubicBezTo>
                <a:cubicBezTo>
                  <a:pt x="175" y="238"/>
                  <a:pt x="175" y="238"/>
                  <a:pt x="175" y="238"/>
                </a:cubicBezTo>
                <a:cubicBezTo>
                  <a:pt x="175" y="237"/>
                  <a:pt x="176" y="236"/>
                  <a:pt x="176" y="236"/>
                </a:cubicBezTo>
                <a:cubicBezTo>
                  <a:pt x="176" y="235"/>
                  <a:pt x="176" y="235"/>
                  <a:pt x="175" y="234"/>
                </a:cubicBezTo>
                <a:cubicBezTo>
                  <a:pt x="175" y="234"/>
                  <a:pt x="175" y="234"/>
                  <a:pt x="175" y="234"/>
                </a:cubicBezTo>
                <a:cubicBezTo>
                  <a:pt x="175" y="234"/>
                  <a:pt x="174" y="234"/>
                  <a:pt x="174" y="234"/>
                </a:cubicBezTo>
                <a:cubicBezTo>
                  <a:pt x="174" y="234"/>
                  <a:pt x="174" y="234"/>
                  <a:pt x="174" y="234"/>
                </a:cubicBezTo>
                <a:cubicBezTo>
                  <a:pt x="175" y="235"/>
                  <a:pt x="175" y="235"/>
                  <a:pt x="174" y="236"/>
                </a:cubicBezTo>
                <a:close/>
                <a:moveTo>
                  <a:pt x="173" y="236"/>
                </a:moveTo>
                <a:cubicBezTo>
                  <a:pt x="173" y="236"/>
                  <a:pt x="173" y="236"/>
                  <a:pt x="173" y="236"/>
                </a:cubicBezTo>
                <a:cubicBezTo>
                  <a:pt x="173" y="236"/>
                  <a:pt x="173" y="236"/>
                  <a:pt x="173" y="236"/>
                </a:cubicBezTo>
                <a:cubicBezTo>
                  <a:pt x="173" y="236"/>
                  <a:pt x="173" y="236"/>
                  <a:pt x="173" y="236"/>
                </a:cubicBezTo>
                <a:cubicBezTo>
                  <a:pt x="173" y="236"/>
                  <a:pt x="173" y="236"/>
                  <a:pt x="173" y="236"/>
                </a:cubicBezTo>
                <a:close/>
                <a:moveTo>
                  <a:pt x="172" y="238"/>
                </a:moveTo>
                <a:cubicBezTo>
                  <a:pt x="171" y="238"/>
                  <a:pt x="172" y="239"/>
                  <a:pt x="172" y="239"/>
                </a:cubicBezTo>
                <a:cubicBezTo>
                  <a:pt x="171" y="239"/>
                  <a:pt x="171" y="239"/>
                  <a:pt x="171" y="240"/>
                </a:cubicBezTo>
                <a:cubicBezTo>
                  <a:pt x="173" y="240"/>
                  <a:pt x="174" y="241"/>
                  <a:pt x="175" y="240"/>
                </a:cubicBezTo>
                <a:cubicBezTo>
                  <a:pt x="176" y="240"/>
                  <a:pt x="176" y="240"/>
                  <a:pt x="176" y="239"/>
                </a:cubicBezTo>
                <a:cubicBezTo>
                  <a:pt x="176" y="239"/>
                  <a:pt x="176" y="239"/>
                  <a:pt x="175" y="239"/>
                </a:cubicBezTo>
                <a:cubicBezTo>
                  <a:pt x="175" y="239"/>
                  <a:pt x="175" y="239"/>
                  <a:pt x="175" y="239"/>
                </a:cubicBezTo>
                <a:cubicBezTo>
                  <a:pt x="174" y="239"/>
                  <a:pt x="174" y="238"/>
                  <a:pt x="174" y="238"/>
                </a:cubicBezTo>
                <a:cubicBezTo>
                  <a:pt x="173" y="238"/>
                  <a:pt x="173" y="238"/>
                  <a:pt x="172" y="238"/>
                </a:cubicBezTo>
                <a:close/>
                <a:moveTo>
                  <a:pt x="171" y="236"/>
                </a:moveTo>
                <a:cubicBezTo>
                  <a:pt x="171" y="236"/>
                  <a:pt x="171" y="236"/>
                  <a:pt x="171" y="236"/>
                </a:cubicBezTo>
                <a:cubicBezTo>
                  <a:pt x="171" y="236"/>
                  <a:pt x="171" y="236"/>
                  <a:pt x="171" y="236"/>
                </a:cubicBezTo>
                <a:cubicBezTo>
                  <a:pt x="171" y="236"/>
                  <a:pt x="172" y="236"/>
                  <a:pt x="172" y="236"/>
                </a:cubicBezTo>
                <a:cubicBezTo>
                  <a:pt x="172" y="236"/>
                  <a:pt x="172" y="236"/>
                  <a:pt x="171" y="236"/>
                </a:cubicBezTo>
                <a:close/>
                <a:moveTo>
                  <a:pt x="169" y="234"/>
                </a:moveTo>
                <a:cubicBezTo>
                  <a:pt x="169" y="235"/>
                  <a:pt x="169" y="235"/>
                  <a:pt x="169" y="235"/>
                </a:cubicBezTo>
                <a:cubicBezTo>
                  <a:pt x="170" y="236"/>
                  <a:pt x="170" y="236"/>
                  <a:pt x="171" y="236"/>
                </a:cubicBezTo>
                <a:cubicBezTo>
                  <a:pt x="171" y="235"/>
                  <a:pt x="171" y="235"/>
                  <a:pt x="171" y="235"/>
                </a:cubicBezTo>
                <a:cubicBezTo>
                  <a:pt x="170" y="235"/>
                  <a:pt x="170" y="235"/>
                  <a:pt x="170" y="235"/>
                </a:cubicBezTo>
                <a:cubicBezTo>
                  <a:pt x="169" y="234"/>
                  <a:pt x="169" y="235"/>
                  <a:pt x="169" y="234"/>
                </a:cubicBezTo>
                <a:close/>
                <a:moveTo>
                  <a:pt x="167" y="235"/>
                </a:moveTo>
                <a:cubicBezTo>
                  <a:pt x="167" y="235"/>
                  <a:pt x="167" y="235"/>
                  <a:pt x="167" y="235"/>
                </a:cubicBezTo>
                <a:cubicBezTo>
                  <a:pt x="168" y="236"/>
                  <a:pt x="168" y="235"/>
                  <a:pt x="168" y="235"/>
                </a:cubicBezTo>
                <a:cubicBezTo>
                  <a:pt x="168" y="235"/>
                  <a:pt x="168" y="235"/>
                  <a:pt x="168" y="235"/>
                </a:cubicBezTo>
                <a:cubicBezTo>
                  <a:pt x="167" y="235"/>
                  <a:pt x="167" y="235"/>
                  <a:pt x="167" y="235"/>
                </a:cubicBezTo>
                <a:close/>
                <a:moveTo>
                  <a:pt x="166" y="238"/>
                </a:moveTo>
                <a:cubicBezTo>
                  <a:pt x="166" y="238"/>
                  <a:pt x="167" y="238"/>
                  <a:pt x="167" y="238"/>
                </a:cubicBezTo>
                <a:cubicBezTo>
                  <a:pt x="168" y="238"/>
                  <a:pt x="168" y="238"/>
                  <a:pt x="168" y="237"/>
                </a:cubicBezTo>
                <a:cubicBezTo>
                  <a:pt x="169" y="237"/>
                  <a:pt x="169" y="237"/>
                  <a:pt x="169" y="236"/>
                </a:cubicBezTo>
                <a:cubicBezTo>
                  <a:pt x="169" y="236"/>
                  <a:pt x="169" y="236"/>
                  <a:pt x="169" y="236"/>
                </a:cubicBezTo>
                <a:cubicBezTo>
                  <a:pt x="169" y="236"/>
                  <a:pt x="169" y="236"/>
                  <a:pt x="168" y="236"/>
                </a:cubicBezTo>
                <a:cubicBezTo>
                  <a:pt x="168" y="236"/>
                  <a:pt x="167" y="237"/>
                  <a:pt x="167" y="237"/>
                </a:cubicBezTo>
                <a:cubicBezTo>
                  <a:pt x="166" y="237"/>
                  <a:pt x="166" y="238"/>
                  <a:pt x="166" y="238"/>
                </a:cubicBezTo>
                <a:close/>
                <a:moveTo>
                  <a:pt x="161" y="243"/>
                </a:moveTo>
                <a:cubicBezTo>
                  <a:pt x="162" y="243"/>
                  <a:pt x="162" y="243"/>
                  <a:pt x="162" y="243"/>
                </a:cubicBezTo>
                <a:cubicBezTo>
                  <a:pt x="163" y="243"/>
                  <a:pt x="163" y="243"/>
                  <a:pt x="163" y="243"/>
                </a:cubicBezTo>
                <a:cubicBezTo>
                  <a:pt x="163" y="243"/>
                  <a:pt x="163" y="243"/>
                  <a:pt x="163" y="243"/>
                </a:cubicBezTo>
                <a:cubicBezTo>
                  <a:pt x="163" y="242"/>
                  <a:pt x="162" y="242"/>
                  <a:pt x="162" y="242"/>
                </a:cubicBezTo>
                <a:cubicBezTo>
                  <a:pt x="162" y="242"/>
                  <a:pt x="162" y="242"/>
                  <a:pt x="161" y="243"/>
                </a:cubicBezTo>
                <a:close/>
                <a:moveTo>
                  <a:pt x="160" y="243"/>
                </a:moveTo>
                <a:cubicBezTo>
                  <a:pt x="160" y="243"/>
                  <a:pt x="160" y="243"/>
                  <a:pt x="160" y="243"/>
                </a:cubicBezTo>
                <a:cubicBezTo>
                  <a:pt x="160" y="243"/>
                  <a:pt x="160" y="243"/>
                  <a:pt x="160" y="243"/>
                </a:cubicBezTo>
                <a:cubicBezTo>
                  <a:pt x="160" y="243"/>
                  <a:pt x="160" y="243"/>
                  <a:pt x="160" y="243"/>
                </a:cubicBezTo>
                <a:cubicBezTo>
                  <a:pt x="160" y="243"/>
                  <a:pt x="160" y="243"/>
                  <a:pt x="160" y="243"/>
                </a:cubicBezTo>
                <a:close/>
                <a:moveTo>
                  <a:pt x="158" y="251"/>
                </a:moveTo>
                <a:cubicBezTo>
                  <a:pt x="158" y="251"/>
                  <a:pt x="158" y="251"/>
                  <a:pt x="158" y="251"/>
                </a:cubicBezTo>
                <a:cubicBezTo>
                  <a:pt x="159" y="250"/>
                  <a:pt x="159" y="250"/>
                  <a:pt x="160" y="251"/>
                </a:cubicBezTo>
                <a:cubicBezTo>
                  <a:pt x="160" y="251"/>
                  <a:pt x="161" y="251"/>
                  <a:pt x="161" y="250"/>
                </a:cubicBezTo>
                <a:cubicBezTo>
                  <a:pt x="161" y="250"/>
                  <a:pt x="161" y="250"/>
                  <a:pt x="161" y="250"/>
                </a:cubicBezTo>
                <a:cubicBezTo>
                  <a:pt x="160" y="250"/>
                  <a:pt x="160" y="249"/>
                  <a:pt x="160" y="249"/>
                </a:cubicBezTo>
                <a:cubicBezTo>
                  <a:pt x="159" y="249"/>
                  <a:pt x="159" y="250"/>
                  <a:pt x="158" y="250"/>
                </a:cubicBezTo>
                <a:cubicBezTo>
                  <a:pt x="158" y="250"/>
                  <a:pt x="158" y="250"/>
                  <a:pt x="158" y="251"/>
                </a:cubicBezTo>
                <a:close/>
                <a:moveTo>
                  <a:pt x="162" y="251"/>
                </a:moveTo>
                <a:cubicBezTo>
                  <a:pt x="162" y="251"/>
                  <a:pt x="162" y="251"/>
                  <a:pt x="162" y="251"/>
                </a:cubicBezTo>
                <a:cubicBezTo>
                  <a:pt x="162" y="251"/>
                  <a:pt x="161" y="251"/>
                  <a:pt x="161" y="251"/>
                </a:cubicBezTo>
                <a:cubicBezTo>
                  <a:pt x="161" y="251"/>
                  <a:pt x="161" y="251"/>
                  <a:pt x="160" y="252"/>
                </a:cubicBezTo>
                <a:cubicBezTo>
                  <a:pt x="160" y="252"/>
                  <a:pt x="160" y="252"/>
                  <a:pt x="160" y="252"/>
                </a:cubicBezTo>
                <a:cubicBezTo>
                  <a:pt x="160" y="252"/>
                  <a:pt x="160" y="252"/>
                  <a:pt x="160" y="252"/>
                </a:cubicBezTo>
                <a:cubicBezTo>
                  <a:pt x="161" y="252"/>
                  <a:pt x="161" y="252"/>
                  <a:pt x="161" y="252"/>
                </a:cubicBezTo>
                <a:cubicBezTo>
                  <a:pt x="162" y="252"/>
                  <a:pt x="162" y="252"/>
                  <a:pt x="162" y="251"/>
                </a:cubicBezTo>
                <a:close/>
                <a:moveTo>
                  <a:pt x="161" y="255"/>
                </a:moveTo>
                <a:cubicBezTo>
                  <a:pt x="161" y="255"/>
                  <a:pt x="161" y="255"/>
                  <a:pt x="162" y="256"/>
                </a:cubicBezTo>
                <a:cubicBezTo>
                  <a:pt x="162" y="255"/>
                  <a:pt x="162" y="255"/>
                  <a:pt x="162" y="255"/>
                </a:cubicBezTo>
                <a:cubicBezTo>
                  <a:pt x="162" y="255"/>
                  <a:pt x="162" y="255"/>
                  <a:pt x="162" y="255"/>
                </a:cubicBezTo>
                <a:cubicBezTo>
                  <a:pt x="162" y="255"/>
                  <a:pt x="161" y="255"/>
                  <a:pt x="161" y="255"/>
                </a:cubicBezTo>
                <a:close/>
                <a:moveTo>
                  <a:pt x="161" y="248"/>
                </a:moveTo>
                <a:cubicBezTo>
                  <a:pt x="161" y="248"/>
                  <a:pt x="161" y="248"/>
                  <a:pt x="160" y="248"/>
                </a:cubicBezTo>
                <a:cubicBezTo>
                  <a:pt x="160" y="247"/>
                  <a:pt x="160" y="247"/>
                  <a:pt x="160" y="247"/>
                </a:cubicBezTo>
                <a:cubicBezTo>
                  <a:pt x="160" y="247"/>
                  <a:pt x="159" y="247"/>
                  <a:pt x="159" y="247"/>
                </a:cubicBezTo>
                <a:cubicBezTo>
                  <a:pt x="158" y="247"/>
                  <a:pt x="159" y="247"/>
                  <a:pt x="159" y="248"/>
                </a:cubicBezTo>
                <a:cubicBezTo>
                  <a:pt x="159" y="248"/>
                  <a:pt x="159" y="248"/>
                  <a:pt x="159" y="248"/>
                </a:cubicBezTo>
                <a:cubicBezTo>
                  <a:pt x="159" y="249"/>
                  <a:pt x="159" y="249"/>
                  <a:pt x="160" y="249"/>
                </a:cubicBezTo>
                <a:cubicBezTo>
                  <a:pt x="160" y="249"/>
                  <a:pt x="160" y="249"/>
                  <a:pt x="160" y="249"/>
                </a:cubicBezTo>
                <a:cubicBezTo>
                  <a:pt x="160" y="249"/>
                  <a:pt x="161" y="249"/>
                  <a:pt x="161" y="248"/>
                </a:cubicBezTo>
                <a:close/>
                <a:moveTo>
                  <a:pt x="154" y="258"/>
                </a:moveTo>
                <a:cubicBezTo>
                  <a:pt x="154" y="258"/>
                  <a:pt x="154" y="258"/>
                  <a:pt x="154" y="258"/>
                </a:cubicBezTo>
                <a:cubicBezTo>
                  <a:pt x="155" y="258"/>
                  <a:pt x="155" y="258"/>
                  <a:pt x="155" y="257"/>
                </a:cubicBezTo>
                <a:cubicBezTo>
                  <a:pt x="155" y="257"/>
                  <a:pt x="154" y="257"/>
                  <a:pt x="154" y="257"/>
                </a:cubicBezTo>
                <a:cubicBezTo>
                  <a:pt x="154" y="257"/>
                  <a:pt x="154" y="257"/>
                  <a:pt x="154" y="258"/>
                </a:cubicBezTo>
                <a:close/>
                <a:moveTo>
                  <a:pt x="154" y="255"/>
                </a:moveTo>
                <a:cubicBezTo>
                  <a:pt x="154" y="255"/>
                  <a:pt x="154" y="255"/>
                  <a:pt x="154" y="255"/>
                </a:cubicBezTo>
                <a:cubicBezTo>
                  <a:pt x="154" y="255"/>
                  <a:pt x="154" y="255"/>
                  <a:pt x="154" y="255"/>
                </a:cubicBezTo>
                <a:cubicBezTo>
                  <a:pt x="154" y="255"/>
                  <a:pt x="154" y="254"/>
                  <a:pt x="154" y="254"/>
                </a:cubicBezTo>
                <a:cubicBezTo>
                  <a:pt x="154" y="254"/>
                  <a:pt x="154" y="255"/>
                  <a:pt x="154" y="255"/>
                </a:cubicBezTo>
                <a:close/>
                <a:moveTo>
                  <a:pt x="153" y="256"/>
                </a:moveTo>
                <a:cubicBezTo>
                  <a:pt x="153" y="256"/>
                  <a:pt x="153" y="256"/>
                  <a:pt x="154" y="256"/>
                </a:cubicBezTo>
                <a:cubicBezTo>
                  <a:pt x="154" y="256"/>
                  <a:pt x="154" y="256"/>
                  <a:pt x="154" y="256"/>
                </a:cubicBezTo>
                <a:cubicBezTo>
                  <a:pt x="154" y="256"/>
                  <a:pt x="154" y="256"/>
                  <a:pt x="154" y="256"/>
                </a:cubicBezTo>
                <a:cubicBezTo>
                  <a:pt x="154" y="256"/>
                  <a:pt x="153" y="256"/>
                  <a:pt x="153" y="256"/>
                </a:cubicBezTo>
                <a:close/>
                <a:moveTo>
                  <a:pt x="155" y="259"/>
                </a:moveTo>
                <a:cubicBezTo>
                  <a:pt x="155" y="259"/>
                  <a:pt x="154" y="259"/>
                  <a:pt x="153" y="259"/>
                </a:cubicBezTo>
                <a:cubicBezTo>
                  <a:pt x="153" y="259"/>
                  <a:pt x="153" y="260"/>
                  <a:pt x="153" y="260"/>
                </a:cubicBezTo>
                <a:cubicBezTo>
                  <a:pt x="153" y="260"/>
                  <a:pt x="154" y="260"/>
                  <a:pt x="154" y="260"/>
                </a:cubicBezTo>
                <a:cubicBezTo>
                  <a:pt x="155" y="260"/>
                  <a:pt x="155" y="260"/>
                  <a:pt x="155" y="259"/>
                </a:cubicBezTo>
                <a:close/>
                <a:moveTo>
                  <a:pt x="156" y="253"/>
                </a:moveTo>
                <a:cubicBezTo>
                  <a:pt x="156" y="253"/>
                  <a:pt x="156" y="253"/>
                  <a:pt x="157" y="253"/>
                </a:cubicBezTo>
                <a:cubicBezTo>
                  <a:pt x="157" y="253"/>
                  <a:pt x="157" y="253"/>
                  <a:pt x="157" y="253"/>
                </a:cubicBezTo>
                <a:cubicBezTo>
                  <a:pt x="157" y="253"/>
                  <a:pt x="157" y="252"/>
                  <a:pt x="157" y="252"/>
                </a:cubicBezTo>
                <a:cubicBezTo>
                  <a:pt x="156" y="252"/>
                  <a:pt x="156" y="252"/>
                  <a:pt x="156" y="251"/>
                </a:cubicBezTo>
                <a:cubicBezTo>
                  <a:pt x="156" y="251"/>
                  <a:pt x="156" y="251"/>
                  <a:pt x="156" y="251"/>
                </a:cubicBezTo>
                <a:cubicBezTo>
                  <a:pt x="155" y="251"/>
                  <a:pt x="155" y="251"/>
                  <a:pt x="155" y="251"/>
                </a:cubicBezTo>
                <a:cubicBezTo>
                  <a:pt x="155" y="252"/>
                  <a:pt x="155" y="252"/>
                  <a:pt x="155" y="252"/>
                </a:cubicBezTo>
                <a:cubicBezTo>
                  <a:pt x="155" y="253"/>
                  <a:pt x="155" y="253"/>
                  <a:pt x="156" y="253"/>
                </a:cubicBezTo>
                <a:close/>
                <a:moveTo>
                  <a:pt x="158" y="256"/>
                </a:moveTo>
                <a:cubicBezTo>
                  <a:pt x="158" y="256"/>
                  <a:pt x="158" y="256"/>
                  <a:pt x="158" y="256"/>
                </a:cubicBezTo>
                <a:cubicBezTo>
                  <a:pt x="157" y="256"/>
                  <a:pt x="157" y="257"/>
                  <a:pt x="156" y="257"/>
                </a:cubicBezTo>
                <a:cubicBezTo>
                  <a:pt x="156" y="257"/>
                  <a:pt x="155" y="257"/>
                  <a:pt x="156" y="258"/>
                </a:cubicBezTo>
                <a:cubicBezTo>
                  <a:pt x="156" y="258"/>
                  <a:pt x="156" y="258"/>
                  <a:pt x="156" y="259"/>
                </a:cubicBezTo>
                <a:cubicBezTo>
                  <a:pt x="157" y="259"/>
                  <a:pt x="157" y="259"/>
                  <a:pt x="157" y="259"/>
                </a:cubicBezTo>
                <a:cubicBezTo>
                  <a:pt x="157" y="258"/>
                  <a:pt x="158" y="257"/>
                  <a:pt x="158" y="257"/>
                </a:cubicBezTo>
                <a:cubicBezTo>
                  <a:pt x="158" y="256"/>
                  <a:pt x="158" y="256"/>
                  <a:pt x="158" y="256"/>
                </a:cubicBezTo>
                <a:close/>
                <a:moveTo>
                  <a:pt x="159" y="255"/>
                </a:moveTo>
                <a:cubicBezTo>
                  <a:pt x="159" y="255"/>
                  <a:pt x="160" y="255"/>
                  <a:pt x="160" y="255"/>
                </a:cubicBezTo>
                <a:cubicBezTo>
                  <a:pt x="160" y="255"/>
                  <a:pt x="160" y="254"/>
                  <a:pt x="159" y="254"/>
                </a:cubicBezTo>
                <a:cubicBezTo>
                  <a:pt x="159" y="254"/>
                  <a:pt x="159" y="255"/>
                  <a:pt x="158" y="255"/>
                </a:cubicBezTo>
                <a:cubicBezTo>
                  <a:pt x="158" y="255"/>
                  <a:pt x="158" y="255"/>
                  <a:pt x="158" y="255"/>
                </a:cubicBezTo>
                <a:cubicBezTo>
                  <a:pt x="158" y="255"/>
                  <a:pt x="159" y="255"/>
                  <a:pt x="159" y="255"/>
                </a:cubicBezTo>
                <a:close/>
                <a:moveTo>
                  <a:pt x="163" y="258"/>
                </a:moveTo>
                <a:cubicBezTo>
                  <a:pt x="163" y="257"/>
                  <a:pt x="162" y="257"/>
                  <a:pt x="162" y="257"/>
                </a:cubicBezTo>
                <a:cubicBezTo>
                  <a:pt x="161" y="257"/>
                  <a:pt x="160" y="257"/>
                  <a:pt x="159" y="257"/>
                </a:cubicBezTo>
                <a:cubicBezTo>
                  <a:pt x="159" y="257"/>
                  <a:pt x="159" y="257"/>
                  <a:pt x="159" y="257"/>
                </a:cubicBezTo>
                <a:cubicBezTo>
                  <a:pt x="159" y="258"/>
                  <a:pt x="159" y="258"/>
                  <a:pt x="159" y="258"/>
                </a:cubicBezTo>
                <a:cubicBezTo>
                  <a:pt x="160" y="257"/>
                  <a:pt x="160" y="259"/>
                  <a:pt x="161" y="259"/>
                </a:cubicBezTo>
                <a:cubicBezTo>
                  <a:pt x="162" y="259"/>
                  <a:pt x="163" y="258"/>
                  <a:pt x="163" y="258"/>
                </a:cubicBezTo>
                <a:close/>
                <a:moveTo>
                  <a:pt x="163" y="253"/>
                </a:moveTo>
                <a:cubicBezTo>
                  <a:pt x="163" y="253"/>
                  <a:pt x="162" y="253"/>
                  <a:pt x="162" y="253"/>
                </a:cubicBezTo>
                <a:cubicBezTo>
                  <a:pt x="162" y="253"/>
                  <a:pt x="162" y="253"/>
                  <a:pt x="162" y="254"/>
                </a:cubicBezTo>
                <a:cubicBezTo>
                  <a:pt x="162" y="254"/>
                  <a:pt x="162" y="254"/>
                  <a:pt x="162" y="254"/>
                </a:cubicBezTo>
                <a:cubicBezTo>
                  <a:pt x="162" y="254"/>
                  <a:pt x="163" y="254"/>
                  <a:pt x="163" y="253"/>
                </a:cubicBezTo>
                <a:close/>
                <a:moveTo>
                  <a:pt x="164" y="243"/>
                </a:moveTo>
                <a:cubicBezTo>
                  <a:pt x="163" y="243"/>
                  <a:pt x="163" y="243"/>
                  <a:pt x="163" y="243"/>
                </a:cubicBezTo>
                <a:cubicBezTo>
                  <a:pt x="163" y="243"/>
                  <a:pt x="163" y="243"/>
                  <a:pt x="163" y="244"/>
                </a:cubicBezTo>
                <a:cubicBezTo>
                  <a:pt x="163" y="244"/>
                  <a:pt x="163" y="244"/>
                  <a:pt x="163" y="244"/>
                </a:cubicBezTo>
                <a:cubicBezTo>
                  <a:pt x="162" y="244"/>
                  <a:pt x="162" y="243"/>
                  <a:pt x="162" y="243"/>
                </a:cubicBezTo>
                <a:cubicBezTo>
                  <a:pt x="161" y="243"/>
                  <a:pt x="159" y="244"/>
                  <a:pt x="159" y="244"/>
                </a:cubicBezTo>
                <a:cubicBezTo>
                  <a:pt x="158" y="244"/>
                  <a:pt x="158" y="245"/>
                  <a:pt x="158" y="245"/>
                </a:cubicBezTo>
                <a:cubicBezTo>
                  <a:pt x="158" y="245"/>
                  <a:pt x="158" y="245"/>
                  <a:pt x="159" y="245"/>
                </a:cubicBezTo>
                <a:cubicBezTo>
                  <a:pt x="160" y="245"/>
                  <a:pt x="161" y="246"/>
                  <a:pt x="162" y="247"/>
                </a:cubicBezTo>
                <a:cubicBezTo>
                  <a:pt x="162" y="247"/>
                  <a:pt x="163" y="247"/>
                  <a:pt x="163" y="246"/>
                </a:cubicBezTo>
                <a:cubicBezTo>
                  <a:pt x="163" y="245"/>
                  <a:pt x="163" y="245"/>
                  <a:pt x="164" y="244"/>
                </a:cubicBezTo>
                <a:cubicBezTo>
                  <a:pt x="164" y="244"/>
                  <a:pt x="164" y="243"/>
                  <a:pt x="164" y="243"/>
                </a:cubicBezTo>
                <a:close/>
                <a:moveTo>
                  <a:pt x="164" y="242"/>
                </a:moveTo>
                <a:cubicBezTo>
                  <a:pt x="164" y="242"/>
                  <a:pt x="164" y="242"/>
                  <a:pt x="164" y="243"/>
                </a:cubicBezTo>
                <a:cubicBezTo>
                  <a:pt x="164" y="243"/>
                  <a:pt x="164" y="243"/>
                  <a:pt x="165" y="243"/>
                </a:cubicBezTo>
                <a:cubicBezTo>
                  <a:pt x="165" y="243"/>
                  <a:pt x="165" y="243"/>
                  <a:pt x="165" y="243"/>
                </a:cubicBezTo>
                <a:cubicBezTo>
                  <a:pt x="165" y="242"/>
                  <a:pt x="165" y="242"/>
                  <a:pt x="165" y="242"/>
                </a:cubicBezTo>
                <a:cubicBezTo>
                  <a:pt x="165" y="241"/>
                  <a:pt x="165" y="241"/>
                  <a:pt x="165" y="241"/>
                </a:cubicBezTo>
                <a:cubicBezTo>
                  <a:pt x="164" y="241"/>
                  <a:pt x="164" y="241"/>
                  <a:pt x="163" y="241"/>
                </a:cubicBezTo>
                <a:cubicBezTo>
                  <a:pt x="164" y="241"/>
                  <a:pt x="164" y="242"/>
                  <a:pt x="164" y="242"/>
                </a:cubicBezTo>
                <a:close/>
                <a:moveTo>
                  <a:pt x="164" y="248"/>
                </a:moveTo>
                <a:cubicBezTo>
                  <a:pt x="165" y="248"/>
                  <a:pt x="165" y="248"/>
                  <a:pt x="165" y="247"/>
                </a:cubicBezTo>
                <a:cubicBezTo>
                  <a:pt x="165" y="247"/>
                  <a:pt x="165" y="247"/>
                  <a:pt x="164" y="247"/>
                </a:cubicBezTo>
                <a:cubicBezTo>
                  <a:pt x="164" y="247"/>
                  <a:pt x="164" y="247"/>
                  <a:pt x="164" y="247"/>
                </a:cubicBezTo>
                <a:cubicBezTo>
                  <a:pt x="164" y="247"/>
                  <a:pt x="164" y="248"/>
                  <a:pt x="164" y="248"/>
                </a:cubicBezTo>
                <a:close/>
                <a:moveTo>
                  <a:pt x="166" y="252"/>
                </a:moveTo>
                <a:cubicBezTo>
                  <a:pt x="165" y="252"/>
                  <a:pt x="165" y="252"/>
                  <a:pt x="165" y="252"/>
                </a:cubicBezTo>
                <a:cubicBezTo>
                  <a:pt x="165" y="252"/>
                  <a:pt x="165" y="252"/>
                  <a:pt x="164" y="252"/>
                </a:cubicBezTo>
                <a:cubicBezTo>
                  <a:pt x="164" y="252"/>
                  <a:pt x="164" y="252"/>
                  <a:pt x="164" y="252"/>
                </a:cubicBezTo>
                <a:cubicBezTo>
                  <a:pt x="164" y="252"/>
                  <a:pt x="164" y="253"/>
                  <a:pt x="164" y="253"/>
                </a:cubicBezTo>
                <a:cubicBezTo>
                  <a:pt x="165" y="253"/>
                  <a:pt x="165" y="253"/>
                  <a:pt x="165" y="253"/>
                </a:cubicBezTo>
                <a:cubicBezTo>
                  <a:pt x="165" y="253"/>
                  <a:pt x="165" y="253"/>
                  <a:pt x="166" y="252"/>
                </a:cubicBezTo>
                <a:close/>
                <a:moveTo>
                  <a:pt x="166" y="240"/>
                </a:moveTo>
                <a:cubicBezTo>
                  <a:pt x="166" y="240"/>
                  <a:pt x="166" y="240"/>
                  <a:pt x="166" y="240"/>
                </a:cubicBezTo>
                <a:cubicBezTo>
                  <a:pt x="166" y="240"/>
                  <a:pt x="166" y="240"/>
                  <a:pt x="165" y="240"/>
                </a:cubicBezTo>
                <a:cubicBezTo>
                  <a:pt x="165" y="239"/>
                  <a:pt x="165" y="240"/>
                  <a:pt x="165" y="240"/>
                </a:cubicBezTo>
                <a:cubicBezTo>
                  <a:pt x="165" y="240"/>
                  <a:pt x="165" y="240"/>
                  <a:pt x="166" y="240"/>
                </a:cubicBezTo>
                <a:close/>
                <a:moveTo>
                  <a:pt x="166" y="250"/>
                </a:moveTo>
                <a:cubicBezTo>
                  <a:pt x="166" y="250"/>
                  <a:pt x="166" y="250"/>
                  <a:pt x="166" y="250"/>
                </a:cubicBezTo>
                <a:cubicBezTo>
                  <a:pt x="166" y="250"/>
                  <a:pt x="166" y="250"/>
                  <a:pt x="166" y="250"/>
                </a:cubicBezTo>
                <a:cubicBezTo>
                  <a:pt x="166" y="250"/>
                  <a:pt x="166" y="250"/>
                  <a:pt x="166" y="250"/>
                </a:cubicBezTo>
                <a:cubicBezTo>
                  <a:pt x="166" y="250"/>
                  <a:pt x="166" y="250"/>
                  <a:pt x="166" y="250"/>
                </a:cubicBezTo>
                <a:close/>
                <a:moveTo>
                  <a:pt x="171" y="267"/>
                </a:moveTo>
                <a:cubicBezTo>
                  <a:pt x="171" y="267"/>
                  <a:pt x="170" y="267"/>
                  <a:pt x="170" y="267"/>
                </a:cubicBezTo>
                <a:cubicBezTo>
                  <a:pt x="170" y="267"/>
                  <a:pt x="170" y="268"/>
                  <a:pt x="170" y="268"/>
                </a:cubicBezTo>
                <a:cubicBezTo>
                  <a:pt x="170" y="268"/>
                  <a:pt x="170" y="268"/>
                  <a:pt x="170" y="268"/>
                </a:cubicBezTo>
                <a:cubicBezTo>
                  <a:pt x="170" y="268"/>
                  <a:pt x="171" y="267"/>
                  <a:pt x="171" y="267"/>
                </a:cubicBezTo>
                <a:close/>
                <a:moveTo>
                  <a:pt x="171" y="267"/>
                </a:moveTo>
                <a:cubicBezTo>
                  <a:pt x="171" y="266"/>
                  <a:pt x="170" y="265"/>
                  <a:pt x="170" y="265"/>
                </a:cubicBezTo>
                <a:cubicBezTo>
                  <a:pt x="169" y="265"/>
                  <a:pt x="169" y="265"/>
                  <a:pt x="168" y="266"/>
                </a:cubicBezTo>
                <a:cubicBezTo>
                  <a:pt x="168" y="266"/>
                  <a:pt x="168" y="266"/>
                  <a:pt x="168" y="266"/>
                </a:cubicBezTo>
                <a:cubicBezTo>
                  <a:pt x="168" y="266"/>
                  <a:pt x="169" y="267"/>
                  <a:pt x="169" y="266"/>
                </a:cubicBezTo>
                <a:cubicBezTo>
                  <a:pt x="170" y="265"/>
                  <a:pt x="170" y="266"/>
                  <a:pt x="171" y="266"/>
                </a:cubicBezTo>
                <a:cubicBezTo>
                  <a:pt x="171" y="267"/>
                  <a:pt x="171" y="267"/>
                  <a:pt x="171" y="267"/>
                </a:cubicBezTo>
                <a:cubicBezTo>
                  <a:pt x="171" y="267"/>
                  <a:pt x="171" y="267"/>
                  <a:pt x="171" y="267"/>
                </a:cubicBezTo>
                <a:close/>
                <a:moveTo>
                  <a:pt x="170" y="264"/>
                </a:moveTo>
                <a:cubicBezTo>
                  <a:pt x="170" y="264"/>
                  <a:pt x="170" y="264"/>
                  <a:pt x="170" y="264"/>
                </a:cubicBezTo>
                <a:cubicBezTo>
                  <a:pt x="170" y="264"/>
                  <a:pt x="170" y="264"/>
                  <a:pt x="170" y="264"/>
                </a:cubicBezTo>
                <a:cubicBezTo>
                  <a:pt x="170" y="264"/>
                  <a:pt x="170" y="264"/>
                  <a:pt x="170" y="264"/>
                </a:cubicBezTo>
                <a:close/>
                <a:moveTo>
                  <a:pt x="171" y="262"/>
                </a:moveTo>
                <a:cubicBezTo>
                  <a:pt x="171" y="262"/>
                  <a:pt x="171" y="263"/>
                  <a:pt x="170" y="263"/>
                </a:cubicBezTo>
                <a:cubicBezTo>
                  <a:pt x="171" y="263"/>
                  <a:pt x="171" y="263"/>
                  <a:pt x="171" y="263"/>
                </a:cubicBezTo>
                <a:cubicBezTo>
                  <a:pt x="171" y="263"/>
                  <a:pt x="171" y="263"/>
                  <a:pt x="172" y="263"/>
                </a:cubicBezTo>
                <a:cubicBezTo>
                  <a:pt x="172" y="263"/>
                  <a:pt x="171" y="262"/>
                  <a:pt x="171" y="262"/>
                </a:cubicBezTo>
                <a:close/>
                <a:moveTo>
                  <a:pt x="173" y="263"/>
                </a:moveTo>
                <a:cubicBezTo>
                  <a:pt x="173" y="263"/>
                  <a:pt x="173" y="263"/>
                  <a:pt x="173" y="263"/>
                </a:cubicBezTo>
                <a:cubicBezTo>
                  <a:pt x="173" y="263"/>
                  <a:pt x="173" y="263"/>
                  <a:pt x="172" y="264"/>
                </a:cubicBezTo>
                <a:cubicBezTo>
                  <a:pt x="172" y="264"/>
                  <a:pt x="173" y="264"/>
                  <a:pt x="173" y="264"/>
                </a:cubicBezTo>
                <a:cubicBezTo>
                  <a:pt x="173" y="264"/>
                  <a:pt x="173" y="264"/>
                  <a:pt x="173" y="263"/>
                </a:cubicBezTo>
                <a:close/>
                <a:moveTo>
                  <a:pt x="174" y="264"/>
                </a:moveTo>
                <a:cubicBezTo>
                  <a:pt x="174" y="264"/>
                  <a:pt x="174" y="264"/>
                  <a:pt x="174" y="264"/>
                </a:cubicBezTo>
                <a:cubicBezTo>
                  <a:pt x="174" y="264"/>
                  <a:pt x="174" y="264"/>
                  <a:pt x="174" y="264"/>
                </a:cubicBezTo>
                <a:cubicBezTo>
                  <a:pt x="174" y="264"/>
                  <a:pt x="174" y="264"/>
                  <a:pt x="174" y="264"/>
                </a:cubicBezTo>
                <a:cubicBezTo>
                  <a:pt x="174" y="264"/>
                  <a:pt x="174" y="264"/>
                  <a:pt x="174" y="264"/>
                </a:cubicBezTo>
                <a:close/>
                <a:moveTo>
                  <a:pt x="174" y="263"/>
                </a:moveTo>
                <a:cubicBezTo>
                  <a:pt x="174" y="263"/>
                  <a:pt x="174" y="263"/>
                  <a:pt x="174" y="263"/>
                </a:cubicBezTo>
                <a:cubicBezTo>
                  <a:pt x="174" y="263"/>
                  <a:pt x="174" y="263"/>
                  <a:pt x="174" y="263"/>
                </a:cubicBezTo>
                <a:cubicBezTo>
                  <a:pt x="174" y="263"/>
                  <a:pt x="174" y="263"/>
                  <a:pt x="174" y="263"/>
                </a:cubicBezTo>
                <a:cubicBezTo>
                  <a:pt x="174" y="263"/>
                  <a:pt x="174" y="263"/>
                  <a:pt x="174" y="263"/>
                </a:cubicBezTo>
                <a:close/>
                <a:moveTo>
                  <a:pt x="175" y="262"/>
                </a:moveTo>
                <a:cubicBezTo>
                  <a:pt x="175" y="262"/>
                  <a:pt x="175" y="262"/>
                  <a:pt x="175" y="262"/>
                </a:cubicBezTo>
                <a:cubicBezTo>
                  <a:pt x="174" y="262"/>
                  <a:pt x="174" y="262"/>
                  <a:pt x="174" y="262"/>
                </a:cubicBezTo>
                <a:cubicBezTo>
                  <a:pt x="174" y="262"/>
                  <a:pt x="174" y="262"/>
                  <a:pt x="174" y="262"/>
                </a:cubicBezTo>
                <a:cubicBezTo>
                  <a:pt x="175" y="262"/>
                  <a:pt x="175" y="262"/>
                  <a:pt x="175" y="262"/>
                </a:cubicBezTo>
                <a:close/>
                <a:moveTo>
                  <a:pt x="177" y="262"/>
                </a:moveTo>
                <a:cubicBezTo>
                  <a:pt x="177" y="262"/>
                  <a:pt x="178" y="262"/>
                  <a:pt x="178" y="261"/>
                </a:cubicBezTo>
                <a:cubicBezTo>
                  <a:pt x="178" y="260"/>
                  <a:pt x="177" y="260"/>
                  <a:pt x="177" y="260"/>
                </a:cubicBezTo>
                <a:cubicBezTo>
                  <a:pt x="177" y="260"/>
                  <a:pt x="177" y="260"/>
                  <a:pt x="177" y="260"/>
                </a:cubicBezTo>
                <a:cubicBezTo>
                  <a:pt x="176" y="260"/>
                  <a:pt x="175" y="260"/>
                  <a:pt x="174" y="259"/>
                </a:cubicBezTo>
                <a:cubicBezTo>
                  <a:pt x="174" y="259"/>
                  <a:pt x="173" y="259"/>
                  <a:pt x="173" y="259"/>
                </a:cubicBezTo>
                <a:cubicBezTo>
                  <a:pt x="172" y="260"/>
                  <a:pt x="172" y="259"/>
                  <a:pt x="171" y="259"/>
                </a:cubicBezTo>
                <a:cubicBezTo>
                  <a:pt x="170" y="258"/>
                  <a:pt x="170" y="258"/>
                  <a:pt x="169" y="259"/>
                </a:cubicBezTo>
                <a:cubicBezTo>
                  <a:pt x="168" y="260"/>
                  <a:pt x="167" y="261"/>
                  <a:pt x="167" y="262"/>
                </a:cubicBezTo>
                <a:cubicBezTo>
                  <a:pt x="166" y="262"/>
                  <a:pt x="166" y="262"/>
                  <a:pt x="166" y="263"/>
                </a:cubicBezTo>
                <a:cubicBezTo>
                  <a:pt x="166" y="263"/>
                  <a:pt x="167" y="263"/>
                  <a:pt x="167" y="263"/>
                </a:cubicBezTo>
                <a:cubicBezTo>
                  <a:pt x="167" y="263"/>
                  <a:pt x="167" y="262"/>
                  <a:pt x="167" y="262"/>
                </a:cubicBezTo>
                <a:cubicBezTo>
                  <a:pt x="168" y="261"/>
                  <a:pt x="169" y="261"/>
                  <a:pt x="170" y="260"/>
                </a:cubicBezTo>
                <a:cubicBezTo>
                  <a:pt x="170" y="260"/>
                  <a:pt x="171" y="260"/>
                  <a:pt x="172" y="260"/>
                </a:cubicBezTo>
                <a:cubicBezTo>
                  <a:pt x="172" y="260"/>
                  <a:pt x="172" y="261"/>
                  <a:pt x="173" y="261"/>
                </a:cubicBezTo>
                <a:cubicBezTo>
                  <a:pt x="173" y="262"/>
                  <a:pt x="173" y="262"/>
                  <a:pt x="174" y="262"/>
                </a:cubicBezTo>
                <a:cubicBezTo>
                  <a:pt x="174" y="261"/>
                  <a:pt x="175" y="261"/>
                  <a:pt x="176" y="262"/>
                </a:cubicBezTo>
                <a:cubicBezTo>
                  <a:pt x="176" y="262"/>
                  <a:pt x="177" y="262"/>
                  <a:pt x="177" y="262"/>
                </a:cubicBezTo>
                <a:close/>
                <a:moveTo>
                  <a:pt x="175" y="271"/>
                </a:moveTo>
                <a:cubicBezTo>
                  <a:pt x="176" y="272"/>
                  <a:pt x="176" y="273"/>
                  <a:pt x="176" y="274"/>
                </a:cubicBezTo>
                <a:cubicBezTo>
                  <a:pt x="176" y="274"/>
                  <a:pt x="176" y="274"/>
                  <a:pt x="176" y="274"/>
                </a:cubicBezTo>
                <a:cubicBezTo>
                  <a:pt x="177" y="274"/>
                  <a:pt x="177" y="274"/>
                  <a:pt x="178" y="273"/>
                </a:cubicBezTo>
                <a:cubicBezTo>
                  <a:pt x="178" y="273"/>
                  <a:pt x="178" y="273"/>
                  <a:pt x="179" y="273"/>
                </a:cubicBezTo>
                <a:cubicBezTo>
                  <a:pt x="179" y="273"/>
                  <a:pt x="179" y="273"/>
                  <a:pt x="179" y="273"/>
                </a:cubicBezTo>
                <a:cubicBezTo>
                  <a:pt x="179" y="273"/>
                  <a:pt x="179" y="274"/>
                  <a:pt x="179" y="274"/>
                </a:cubicBezTo>
                <a:cubicBezTo>
                  <a:pt x="178" y="274"/>
                  <a:pt x="178" y="274"/>
                  <a:pt x="178" y="275"/>
                </a:cubicBezTo>
                <a:cubicBezTo>
                  <a:pt x="178" y="275"/>
                  <a:pt x="179" y="276"/>
                  <a:pt x="179" y="275"/>
                </a:cubicBezTo>
                <a:cubicBezTo>
                  <a:pt x="180" y="275"/>
                  <a:pt x="181" y="275"/>
                  <a:pt x="181" y="274"/>
                </a:cubicBezTo>
                <a:cubicBezTo>
                  <a:pt x="181" y="274"/>
                  <a:pt x="180" y="273"/>
                  <a:pt x="181" y="273"/>
                </a:cubicBezTo>
                <a:cubicBezTo>
                  <a:pt x="182" y="273"/>
                  <a:pt x="182" y="272"/>
                  <a:pt x="183" y="272"/>
                </a:cubicBezTo>
                <a:cubicBezTo>
                  <a:pt x="184" y="272"/>
                  <a:pt x="184" y="272"/>
                  <a:pt x="183" y="273"/>
                </a:cubicBezTo>
                <a:cubicBezTo>
                  <a:pt x="183" y="273"/>
                  <a:pt x="184" y="274"/>
                  <a:pt x="184" y="274"/>
                </a:cubicBezTo>
                <a:cubicBezTo>
                  <a:pt x="185" y="274"/>
                  <a:pt x="184" y="273"/>
                  <a:pt x="184" y="273"/>
                </a:cubicBezTo>
                <a:cubicBezTo>
                  <a:pt x="184" y="273"/>
                  <a:pt x="184" y="272"/>
                  <a:pt x="184" y="272"/>
                </a:cubicBezTo>
                <a:cubicBezTo>
                  <a:pt x="184" y="271"/>
                  <a:pt x="184" y="271"/>
                  <a:pt x="185" y="271"/>
                </a:cubicBezTo>
                <a:cubicBezTo>
                  <a:pt x="185" y="272"/>
                  <a:pt x="185" y="271"/>
                  <a:pt x="185" y="271"/>
                </a:cubicBezTo>
                <a:cubicBezTo>
                  <a:pt x="185" y="271"/>
                  <a:pt x="185" y="270"/>
                  <a:pt x="184" y="270"/>
                </a:cubicBezTo>
                <a:cubicBezTo>
                  <a:pt x="184" y="271"/>
                  <a:pt x="183" y="271"/>
                  <a:pt x="183" y="271"/>
                </a:cubicBezTo>
                <a:cubicBezTo>
                  <a:pt x="183" y="271"/>
                  <a:pt x="182" y="271"/>
                  <a:pt x="182" y="271"/>
                </a:cubicBezTo>
                <a:cubicBezTo>
                  <a:pt x="182" y="270"/>
                  <a:pt x="182" y="270"/>
                  <a:pt x="182" y="270"/>
                </a:cubicBezTo>
                <a:cubicBezTo>
                  <a:pt x="182" y="270"/>
                  <a:pt x="182" y="270"/>
                  <a:pt x="182" y="269"/>
                </a:cubicBezTo>
                <a:cubicBezTo>
                  <a:pt x="181" y="269"/>
                  <a:pt x="181" y="269"/>
                  <a:pt x="181" y="269"/>
                </a:cubicBezTo>
                <a:cubicBezTo>
                  <a:pt x="181" y="268"/>
                  <a:pt x="180" y="268"/>
                  <a:pt x="180" y="268"/>
                </a:cubicBezTo>
                <a:cubicBezTo>
                  <a:pt x="180" y="268"/>
                  <a:pt x="179" y="269"/>
                  <a:pt x="179" y="269"/>
                </a:cubicBezTo>
                <a:cubicBezTo>
                  <a:pt x="179" y="270"/>
                  <a:pt x="179" y="270"/>
                  <a:pt x="180" y="270"/>
                </a:cubicBezTo>
                <a:cubicBezTo>
                  <a:pt x="180" y="271"/>
                  <a:pt x="179" y="271"/>
                  <a:pt x="179" y="271"/>
                </a:cubicBezTo>
                <a:cubicBezTo>
                  <a:pt x="179" y="271"/>
                  <a:pt x="179" y="271"/>
                  <a:pt x="178" y="270"/>
                </a:cubicBezTo>
                <a:cubicBezTo>
                  <a:pt x="178" y="271"/>
                  <a:pt x="179" y="271"/>
                  <a:pt x="178" y="272"/>
                </a:cubicBezTo>
                <a:cubicBezTo>
                  <a:pt x="178" y="272"/>
                  <a:pt x="178" y="272"/>
                  <a:pt x="177" y="272"/>
                </a:cubicBezTo>
                <a:cubicBezTo>
                  <a:pt x="177" y="271"/>
                  <a:pt x="176" y="271"/>
                  <a:pt x="176" y="271"/>
                </a:cubicBezTo>
                <a:cubicBezTo>
                  <a:pt x="176" y="271"/>
                  <a:pt x="175" y="271"/>
                  <a:pt x="175" y="271"/>
                </a:cubicBezTo>
                <a:cubicBezTo>
                  <a:pt x="175" y="271"/>
                  <a:pt x="175" y="271"/>
                  <a:pt x="175" y="271"/>
                </a:cubicBezTo>
                <a:close/>
                <a:moveTo>
                  <a:pt x="174" y="273"/>
                </a:moveTo>
                <a:cubicBezTo>
                  <a:pt x="174" y="273"/>
                  <a:pt x="175" y="274"/>
                  <a:pt x="174" y="275"/>
                </a:cubicBezTo>
                <a:cubicBezTo>
                  <a:pt x="175" y="275"/>
                  <a:pt x="175" y="276"/>
                  <a:pt x="176" y="276"/>
                </a:cubicBezTo>
                <a:cubicBezTo>
                  <a:pt x="176" y="276"/>
                  <a:pt x="176" y="276"/>
                  <a:pt x="176" y="276"/>
                </a:cubicBezTo>
                <a:cubicBezTo>
                  <a:pt x="176" y="275"/>
                  <a:pt x="176" y="275"/>
                  <a:pt x="176" y="275"/>
                </a:cubicBezTo>
                <a:cubicBezTo>
                  <a:pt x="175" y="275"/>
                  <a:pt x="175" y="274"/>
                  <a:pt x="175" y="273"/>
                </a:cubicBezTo>
                <a:cubicBezTo>
                  <a:pt x="175" y="273"/>
                  <a:pt x="175" y="273"/>
                  <a:pt x="174" y="273"/>
                </a:cubicBezTo>
                <a:close/>
                <a:moveTo>
                  <a:pt x="174" y="273"/>
                </a:moveTo>
                <a:cubicBezTo>
                  <a:pt x="174" y="273"/>
                  <a:pt x="174" y="273"/>
                  <a:pt x="174" y="273"/>
                </a:cubicBezTo>
                <a:cubicBezTo>
                  <a:pt x="174" y="273"/>
                  <a:pt x="174" y="272"/>
                  <a:pt x="174" y="272"/>
                </a:cubicBezTo>
                <a:cubicBezTo>
                  <a:pt x="174" y="272"/>
                  <a:pt x="174" y="273"/>
                  <a:pt x="174" y="273"/>
                </a:cubicBezTo>
                <a:cubicBezTo>
                  <a:pt x="174" y="273"/>
                  <a:pt x="174" y="273"/>
                  <a:pt x="174" y="273"/>
                </a:cubicBezTo>
                <a:close/>
                <a:moveTo>
                  <a:pt x="168" y="285"/>
                </a:moveTo>
                <a:cubicBezTo>
                  <a:pt x="168" y="285"/>
                  <a:pt x="168" y="285"/>
                  <a:pt x="168" y="285"/>
                </a:cubicBezTo>
                <a:cubicBezTo>
                  <a:pt x="168" y="285"/>
                  <a:pt x="168" y="285"/>
                  <a:pt x="169" y="285"/>
                </a:cubicBezTo>
                <a:cubicBezTo>
                  <a:pt x="169" y="285"/>
                  <a:pt x="169" y="285"/>
                  <a:pt x="169" y="285"/>
                </a:cubicBezTo>
                <a:cubicBezTo>
                  <a:pt x="169" y="285"/>
                  <a:pt x="169" y="285"/>
                  <a:pt x="169" y="285"/>
                </a:cubicBezTo>
                <a:cubicBezTo>
                  <a:pt x="169" y="285"/>
                  <a:pt x="169" y="285"/>
                  <a:pt x="168" y="285"/>
                </a:cubicBezTo>
                <a:close/>
                <a:moveTo>
                  <a:pt x="166" y="286"/>
                </a:moveTo>
                <a:cubicBezTo>
                  <a:pt x="166" y="286"/>
                  <a:pt x="166" y="286"/>
                  <a:pt x="166" y="286"/>
                </a:cubicBezTo>
                <a:cubicBezTo>
                  <a:pt x="166" y="286"/>
                  <a:pt x="166" y="287"/>
                  <a:pt x="167" y="287"/>
                </a:cubicBezTo>
                <a:cubicBezTo>
                  <a:pt x="168" y="287"/>
                  <a:pt x="168" y="287"/>
                  <a:pt x="168" y="285"/>
                </a:cubicBezTo>
                <a:cubicBezTo>
                  <a:pt x="168" y="285"/>
                  <a:pt x="167" y="286"/>
                  <a:pt x="166" y="286"/>
                </a:cubicBezTo>
                <a:close/>
                <a:moveTo>
                  <a:pt x="167" y="284"/>
                </a:moveTo>
                <a:cubicBezTo>
                  <a:pt x="167" y="284"/>
                  <a:pt x="167" y="284"/>
                  <a:pt x="168" y="284"/>
                </a:cubicBezTo>
                <a:cubicBezTo>
                  <a:pt x="167" y="284"/>
                  <a:pt x="167" y="284"/>
                  <a:pt x="167" y="284"/>
                </a:cubicBezTo>
                <a:cubicBezTo>
                  <a:pt x="167" y="284"/>
                  <a:pt x="167" y="284"/>
                  <a:pt x="167" y="284"/>
                </a:cubicBezTo>
                <a:cubicBezTo>
                  <a:pt x="167" y="284"/>
                  <a:pt x="167" y="284"/>
                  <a:pt x="167" y="284"/>
                </a:cubicBezTo>
                <a:close/>
                <a:moveTo>
                  <a:pt x="162" y="283"/>
                </a:moveTo>
                <a:cubicBezTo>
                  <a:pt x="162" y="283"/>
                  <a:pt x="162" y="283"/>
                  <a:pt x="162" y="283"/>
                </a:cubicBezTo>
                <a:cubicBezTo>
                  <a:pt x="163" y="283"/>
                  <a:pt x="164" y="283"/>
                  <a:pt x="165" y="283"/>
                </a:cubicBezTo>
                <a:cubicBezTo>
                  <a:pt x="165" y="283"/>
                  <a:pt x="166" y="283"/>
                  <a:pt x="166" y="283"/>
                </a:cubicBezTo>
                <a:cubicBezTo>
                  <a:pt x="166" y="283"/>
                  <a:pt x="167" y="283"/>
                  <a:pt x="167" y="283"/>
                </a:cubicBezTo>
                <a:cubicBezTo>
                  <a:pt x="167" y="283"/>
                  <a:pt x="168" y="283"/>
                  <a:pt x="168" y="283"/>
                </a:cubicBezTo>
                <a:cubicBezTo>
                  <a:pt x="169" y="283"/>
                  <a:pt x="169" y="283"/>
                  <a:pt x="169" y="282"/>
                </a:cubicBezTo>
                <a:cubicBezTo>
                  <a:pt x="168" y="282"/>
                  <a:pt x="168" y="282"/>
                  <a:pt x="167" y="282"/>
                </a:cubicBezTo>
                <a:cubicBezTo>
                  <a:pt x="166" y="282"/>
                  <a:pt x="166" y="283"/>
                  <a:pt x="166" y="283"/>
                </a:cubicBezTo>
                <a:cubicBezTo>
                  <a:pt x="165" y="282"/>
                  <a:pt x="164" y="282"/>
                  <a:pt x="164" y="282"/>
                </a:cubicBezTo>
                <a:cubicBezTo>
                  <a:pt x="164" y="281"/>
                  <a:pt x="164" y="281"/>
                  <a:pt x="163" y="281"/>
                </a:cubicBezTo>
                <a:cubicBezTo>
                  <a:pt x="162" y="281"/>
                  <a:pt x="162" y="281"/>
                  <a:pt x="162" y="281"/>
                </a:cubicBezTo>
                <a:cubicBezTo>
                  <a:pt x="162" y="281"/>
                  <a:pt x="161" y="281"/>
                  <a:pt x="161" y="281"/>
                </a:cubicBezTo>
                <a:cubicBezTo>
                  <a:pt x="161" y="282"/>
                  <a:pt x="161" y="282"/>
                  <a:pt x="162" y="283"/>
                </a:cubicBezTo>
                <a:close/>
                <a:moveTo>
                  <a:pt x="164" y="284"/>
                </a:moveTo>
                <a:cubicBezTo>
                  <a:pt x="164" y="284"/>
                  <a:pt x="164" y="284"/>
                  <a:pt x="164" y="284"/>
                </a:cubicBezTo>
                <a:cubicBezTo>
                  <a:pt x="164" y="284"/>
                  <a:pt x="164" y="284"/>
                  <a:pt x="164" y="284"/>
                </a:cubicBezTo>
                <a:cubicBezTo>
                  <a:pt x="164" y="284"/>
                  <a:pt x="164" y="284"/>
                  <a:pt x="164" y="284"/>
                </a:cubicBezTo>
                <a:cubicBezTo>
                  <a:pt x="164" y="284"/>
                  <a:pt x="164" y="284"/>
                  <a:pt x="164" y="284"/>
                </a:cubicBezTo>
                <a:close/>
                <a:moveTo>
                  <a:pt x="160" y="282"/>
                </a:moveTo>
                <a:cubicBezTo>
                  <a:pt x="160" y="282"/>
                  <a:pt x="160" y="282"/>
                  <a:pt x="160" y="282"/>
                </a:cubicBezTo>
                <a:cubicBezTo>
                  <a:pt x="160" y="282"/>
                  <a:pt x="160" y="282"/>
                  <a:pt x="160" y="282"/>
                </a:cubicBezTo>
                <a:cubicBezTo>
                  <a:pt x="160" y="282"/>
                  <a:pt x="160" y="282"/>
                  <a:pt x="160" y="282"/>
                </a:cubicBezTo>
                <a:cubicBezTo>
                  <a:pt x="160" y="282"/>
                  <a:pt x="160" y="282"/>
                  <a:pt x="160" y="282"/>
                </a:cubicBezTo>
                <a:close/>
                <a:moveTo>
                  <a:pt x="160" y="284"/>
                </a:moveTo>
                <a:cubicBezTo>
                  <a:pt x="160" y="284"/>
                  <a:pt x="160" y="284"/>
                  <a:pt x="160" y="284"/>
                </a:cubicBezTo>
                <a:cubicBezTo>
                  <a:pt x="160" y="284"/>
                  <a:pt x="160" y="284"/>
                  <a:pt x="160" y="284"/>
                </a:cubicBezTo>
                <a:cubicBezTo>
                  <a:pt x="160" y="284"/>
                  <a:pt x="160" y="284"/>
                  <a:pt x="160" y="284"/>
                </a:cubicBezTo>
                <a:close/>
                <a:moveTo>
                  <a:pt x="158" y="287"/>
                </a:moveTo>
                <a:cubicBezTo>
                  <a:pt x="158" y="287"/>
                  <a:pt x="158" y="287"/>
                  <a:pt x="159" y="287"/>
                </a:cubicBezTo>
                <a:cubicBezTo>
                  <a:pt x="159" y="287"/>
                  <a:pt x="159" y="287"/>
                  <a:pt x="159" y="287"/>
                </a:cubicBezTo>
                <a:cubicBezTo>
                  <a:pt x="159" y="286"/>
                  <a:pt x="159" y="286"/>
                  <a:pt x="159" y="286"/>
                </a:cubicBezTo>
                <a:cubicBezTo>
                  <a:pt x="159" y="287"/>
                  <a:pt x="159" y="287"/>
                  <a:pt x="158" y="287"/>
                </a:cubicBezTo>
                <a:cubicBezTo>
                  <a:pt x="158" y="287"/>
                  <a:pt x="158" y="287"/>
                  <a:pt x="158" y="287"/>
                </a:cubicBezTo>
                <a:close/>
                <a:moveTo>
                  <a:pt x="158" y="288"/>
                </a:moveTo>
                <a:cubicBezTo>
                  <a:pt x="158" y="288"/>
                  <a:pt x="158" y="289"/>
                  <a:pt x="158" y="289"/>
                </a:cubicBezTo>
                <a:cubicBezTo>
                  <a:pt x="159" y="289"/>
                  <a:pt x="159" y="289"/>
                  <a:pt x="159" y="288"/>
                </a:cubicBezTo>
                <a:cubicBezTo>
                  <a:pt x="159" y="288"/>
                  <a:pt x="159" y="288"/>
                  <a:pt x="159" y="288"/>
                </a:cubicBezTo>
                <a:cubicBezTo>
                  <a:pt x="159" y="288"/>
                  <a:pt x="159" y="288"/>
                  <a:pt x="159" y="288"/>
                </a:cubicBezTo>
                <a:cubicBezTo>
                  <a:pt x="159" y="288"/>
                  <a:pt x="158" y="288"/>
                  <a:pt x="158" y="288"/>
                </a:cubicBezTo>
                <a:cubicBezTo>
                  <a:pt x="157" y="288"/>
                  <a:pt x="158" y="288"/>
                  <a:pt x="158" y="288"/>
                </a:cubicBezTo>
                <a:close/>
                <a:moveTo>
                  <a:pt x="156" y="285"/>
                </a:moveTo>
                <a:cubicBezTo>
                  <a:pt x="156" y="285"/>
                  <a:pt x="156" y="285"/>
                  <a:pt x="156" y="285"/>
                </a:cubicBezTo>
                <a:cubicBezTo>
                  <a:pt x="156" y="285"/>
                  <a:pt x="156" y="285"/>
                  <a:pt x="156" y="285"/>
                </a:cubicBezTo>
                <a:cubicBezTo>
                  <a:pt x="156" y="285"/>
                  <a:pt x="156" y="285"/>
                  <a:pt x="156" y="285"/>
                </a:cubicBezTo>
                <a:cubicBezTo>
                  <a:pt x="156" y="285"/>
                  <a:pt x="156" y="285"/>
                  <a:pt x="156" y="285"/>
                </a:cubicBezTo>
                <a:close/>
                <a:moveTo>
                  <a:pt x="155" y="288"/>
                </a:moveTo>
                <a:cubicBezTo>
                  <a:pt x="154" y="289"/>
                  <a:pt x="154" y="289"/>
                  <a:pt x="155" y="289"/>
                </a:cubicBezTo>
                <a:cubicBezTo>
                  <a:pt x="156" y="289"/>
                  <a:pt x="156" y="289"/>
                  <a:pt x="157" y="288"/>
                </a:cubicBezTo>
                <a:cubicBezTo>
                  <a:pt x="157" y="288"/>
                  <a:pt x="157" y="288"/>
                  <a:pt x="157" y="287"/>
                </a:cubicBezTo>
                <a:cubicBezTo>
                  <a:pt x="157" y="287"/>
                  <a:pt x="157" y="287"/>
                  <a:pt x="157" y="287"/>
                </a:cubicBezTo>
                <a:cubicBezTo>
                  <a:pt x="157" y="286"/>
                  <a:pt x="156" y="286"/>
                  <a:pt x="156" y="286"/>
                </a:cubicBezTo>
                <a:cubicBezTo>
                  <a:pt x="156" y="286"/>
                  <a:pt x="155" y="286"/>
                  <a:pt x="155" y="287"/>
                </a:cubicBezTo>
                <a:cubicBezTo>
                  <a:pt x="156" y="287"/>
                  <a:pt x="155" y="288"/>
                  <a:pt x="155" y="288"/>
                </a:cubicBezTo>
                <a:close/>
                <a:moveTo>
                  <a:pt x="154" y="286"/>
                </a:moveTo>
                <a:cubicBezTo>
                  <a:pt x="155" y="286"/>
                  <a:pt x="155" y="286"/>
                  <a:pt x="155" y="286"/>
                </a:cubicBezTo>
                <a:cubicBezTo>
                  <a:pt x="155" y="286"/>
                  <a:pt x="154" y="286"/>
                  <a:pt x="154" y="286"/>
                </a:cubicBezTo>
                <a:cubicBezTo>
                  <a:pt x="154" y="286"/>
                  <a:pt x="154" y="286"/>
                  <a:pt x="154" y="286"/>
                </a:cubicBezTo>
                <a:cubicBezTo>
                  <a:pt x="154" y="286"/>
                  <a:pt x="154" y="286"/>
                  <a:pt x="154" y="286"/>
                </a:cubicBezTo>
                <a:close/>
                <a:moveTo>
                  <a:pt x="152" y="293"/>
                </a:moveTo>
                <a:cubicBezTo>
                  <a:pt x="152" y="294"/>
                  <a:pt x="153" y="294"/>
                  <a:pt x="153" y="294"/>
                </a:cubicBezTo>
                <a:cubicBezTo>
                  <a:pt x="153" y="294"/>
                  <a:pt x="153" y="293"/>
                  <a:pt x="153" y="293"/>
                </a:cubicBezTo>
                <a:cubicBezTo>
                  <a:pt x="153" y="293"/>
                  <a:pt x="153" y="293"/>
                  <a:pt x="152" y="293"/>
                </a:cubicBezTo>
                <a:cubicBezTo>
                  <a:pt x="152" y="293"/>
                  <a:pt x="152" y="293"/>
                  <a:pt x="152" y="293"/>
                </a:cubicBezTo>
                <a:close/>
                <a:moveTo>
                  <a:pt x="154" y="295"/>
                </a:moveTo>
                <a:cubicBezTo>
                  <a:pt x="155" y="295"/>
                  <a:pt x="155" y="295"/>
                  <a:pt x="155" y="295"/>
                </a:cubicBezTo>
                <a:cubicBezTo>
                  <a:pt x="155" y="295"/>
                  <a:pt x="154" y="295"/>
                  <a:pt x="154" y="295"/>
                </a:cubicBezTo>
                <a:cubicBezTo>
                  <a:pt x="154" y="295"/>
                  <a:pt x="154" y="295"/>
                  <a:pt x="153" y="295"/>
                </a:cubicBezTo>
                <a:cubicBezTo>
                  <a:pt x="153" y="294"/>
                  <a:pt x="153" y="294"/>
                  <a:pt x="153" y="294"/>
                </a:cubicBezTo>
                <a:cubicBezTo>
                  <a:pt x="152" y="294"/>
                  <a:pt x="152" y="294"/>
                  <a:pt x="152" y="295"/>
                </a:cubicBezTo>
                <a:cubicBezTo>
                  <a:pt x="152" y="295"/>
                  <a:pt x="152" y="295"/>
                  <a:pt x="152" y="295"/>
                </a:cubicBezTo>
                <a:cubicBezTo>
                  <a:pt x="153" y="295"/>
                  <a:pt x="152" y="296"/>
                  <a:pt x="152" y="296"/>
                </a:cubicBezTo>
                <a:cubicBezTo>
                  <a:pt x="152" y="296"/>
                  <a:pt x="152" y="297"/>
                  <a:pt x="152" y="297"/>
                </a:cubicBezTo>
                <a:cubicBezTo>
                  <a:pt x="152" y="297"/>
                  <a:pt x="152" y="297"/>
                  <a:pt x="152" y="297"/>
                </a:cubicBezTo>
                <a:cubicBezTo>
                  <a:pt x="152" y="297"/>
                  <a:pt x="152" y="297"/>
                  <a:pt x="152" y="297"/>
                </a:cubicBezTo>
                <a:cubicBezTo>
                  <a:pt x="153" y="297"/>
                  <a:pt x="153" y="297"/>
                  <a:pt x="154" y="297"/>
                </a:cubicBezTo>
                <a:cubicBezTo>
                  <a:pt x="154" y="297"/>
                  <a:pt x="154" y="296"/>
                  <a:pt x="154" y="296"/>
                </a:cubicBezTo>
                <a:cubicBezTo>
                  <a:pt x="153" y="295"/>
                  <a:pt x="154" y="295"/>
                  <a:pt x="154" y="295"/>
                </a:cubicBezTo>
                <a:close/>
                <a:moveTo>
                  <a:pt x="156" y="299"/>
                </a:moveTo>
                <a:cubicBezTo>
                  <a:pt x="156" y="299"/>
                  <a:pt x="156" y="299"/>
                  <a:pt x="156" y="299"/>
                </a:cubicBezTo>
                <a:cubicBezTo>
                  <a:pt x="156" y="299"/>
                  <a:pt x="156" y="299"/>
                  <a:pt x="156" y="299"/>
                </a:cubicBezTo>
                <a:cubicBezTo>
                  <a:pt x="156" y="299"/>
                  <a:pt x="156" y="299"/>
                  <a:pt x="156" y="299"/>
                </a:cubicBezTo>
                <a:close/>
                <a:moveTo>
                  <a:pt x="158" y="295"/>
                </a:moveTo>
                <a:cubicBezTo>
                  <a:pt x="158" y="295"/>
                  <a:pt x="158" y="295"/>
                  <a:pt x="158" y="294"/>
                </a:cubicBezTo>
                <a:cubicBezTo>
                  <a:pt x="158" y="294"/>
                  <a:pt x="158" y="294"/>
                  <a:pt x="158" y="294"/>
                </a:cubicBezTo>
                <a:cubicBezTo>
                  <a:pt x="158" y="294"/>
                  <a:pt x="158" y="295"/>
                  <a:pt x="158" y="295"/>
                </a:cubicBezTo>
                <a:cubicBezTo>
                  <a:pt x="159" y="295"/>
                  <a:pt x="159" y="295"/>
                  <a:pt x="159" y="295"/>
                </a:cubicBezTo>
                <a:cubicBezTo>
                  <a:pt x="159" y="295"/>
                  <a:pt x="159" y="294"/>
                  <a:pt x="159" y="294"/>
                </a:cubicBezTo>
                <a:cubicBezTo>
                  <a:pt x="159" y="294"/>
                  <a:pt x="159" y="294"/>
                  <a:pt x="159" y="294"/>
                </a:cubicBezTo>
                <a:cubicBezTo>
                  <a:pt x="158" y="294"/>
                  <a:pt x="158" y="293"/>
                  <a:pt x="157" y="292"/>
                </a:cubicBezTo>
                <a:cubicBezTo>
                  <a:pt x="157" y="292"/>
                  <a:pt x="157" y="292"/>
                  <a:pt x="156" y="292"/>
                </a:cubicBezTo>
                <a:cubicBezTo>
                  <a:pt x="156" y="292"/>
                  <a:pt x="156" y="292"/>
                  <a:pt x="157" y="291"/>
                </a:cubicBezTo>
                <a:cubicBezTo>
                  <a:pt x="157" y="291"/>
                  <a:pt x="157" y="290"/>
                  <a:pt x="158" y="290"/>
                </a:cubicBezTo>
                <a:cubicBezTo>
                  <a:pt x="158" y="289"/>
                  <a:pt x="158" y="289"/>
                  <a:pt x="158" y="289"/>
                </a:cubicBezTo>
                <a:cubicBezTo>
                  <a:pt x="158" y="289"/>
                  <a:pt x="157" y="289"/>
                  <a:pt x="157" y="289"/>
                </a:cubicBezTo>
                <a:cubicBezTo>
                  <a:pt x="156" y="290"/>
                  <a:pt x="155" y="289"/>
                  <a:pt x="154" y="290"/>
                </a:cubicBezTo>
                <a:cubicBezTo>
                  <a:pt x="154" y="290"/>
                  <a:pt x="154" y="289"/>
                  <a:pt x="154" y="289"/>
                </a:cubicBezTo>
                <a:cubicBezTo>
                  <a:pt x="153" y="289"/>
                  <a:pt x="153" y="289"/>
                  <a:pt x="153" y="289"/>
                </a:cubicBezTo>
                <a:cubicBezTo>
                  <a:pt x="153" y="289"/>
                  <a:pt x="152" y="289"/>
                  <a:pt x="152" y="289"/>
                </a:cubicBezTo>
                <a:cubicBezTo>
                  <a:pt x="152" y="289"/>
                  <a:pt x="152" y="289"/>
                  <a:pt x="152" y="289"/>
                </a:cubicBezTo>
                <a:cubicBezTo>
                  <a:pt x="152" y="290"/>
                  <a:pt x="153" y="290"/>
                  <a:pt x="153" y="290"/>
                </a:cubicBezTo>
                <a:cubicBezTo>
                  <a:pt x="154" y="291"/>
                  <a:pt x="152" y="291"/>
                  <a:pt x="152" y="291"/>
                </a:cubicBezTo>
                <a:cubicBezTo>
                  <a:pt x="153" y="291"/>
                  <a:pt x="153" y="291"/>
                  <a:pt x="153" y="292"/>
                </a:cubicBezTo>
                <a:cubicBezTo>
                  <a:pt x="153" y="292"/>
                  <a:pt x="153" y="292"/>
                  <a:pt x="154" y="292"/>
                </a:cubicBezTo>
                <a:cubicBezTo>
                  <a:pt x="154" y="292"/>
                  <a:pt x="154" y="292"/>
                  <a:pt x="154" y="292"/>
                </a:cubicBezTo>
                <a:cubicBezTo>
                  <a:pt x="154" y="292"/>
                  <a:pt x="154" y="292"/>
                  <a:pt x="154" y="292"/>
                </a:cubicBezTo>
                <a:cubicBezTo>
                  <a:pt x="154" y="292"/>
                  <a:pt x="154" y="292"/>
                  <a:pt x="154" y="292"/>
                </a:cubicBezTo>
                <a:cubicBezTo>
                  <a:pt x="154" y="292"/>
                  <a:pt x="155" y="293"/>
                  <a:pt x="155" y="293"/>
                </a:cubicBezTo>
                <a:cubicBezTo>
                  <a:pt x="154" y="294"/>
                  <a:pt x="154" y="294"/>
                  <a:pt x="156" y="293"/>
                </a:cubicBezTo>
                <a:cubicBezTo>
                  <a:pt x="156" y="293"/>
                  <a:pt x="156" y="293"/>
                  <a:pt x="157" y="293"/>
                </a:cubicBezTo>
                <a:cubicBezTo>
                  <a:pt x="157" y="293"/>
                  <a:pt x="157" y="293"/>
                  <a:pt x="157" y="293"/>
                </a:cubicBezTo>
                <a:cubicBezTo>
                  <a:pt x="157" y="294"/>
                  <a:pt x="157" y="294"/>
                  <a:pt x="157" y="294"/>
                </a:cubicBezTo>
                <a:cubicBezTo>
                  <a:pt x="156" y="294"/>
                  <a:pt x="156" y="295"/>
                  <a:pt x="156" y="295"/>
                </a:cubicBezTo>
                <a:cubicBezTo>
                  <a:pt x="156" y="296"/>
                  <a:pt x="156" y="296"/>
                  <a:pt x="157" y="296"/>
                </a:cubicBezTo>
                <a:cubicBezTo>
                  <a:pt x="156" y="296"/>
                  <a:pt x="156" y="298"/>
                  <a:pt x="155" y="298"/>
                </a:cubicBezTo>
                <a:cubicBezTo>
                  <a:pt x="155" y="298"/>
                  <a:pt x="155" y="298"/>
                  <a:pt x="155" y="298"/>
                </a:cubicBezTo>
                <a:cubicBezTo>
                  <a:pt x="155" y="298"/>
                  <a:pt x="155" y="298"/>
                  <a:pt x="155" y="298"/>
                </a:cubicBezTo>
                <a:cubicBezTo>
                  <a:pt x="156" y="298"/>
                  <a:pt x="157" y="298"/>
                  <a:pt x="158" y="298"/>
                </a:cubicBezTo>
                <a:cubicBezTo>
                  <a:pt x="158" y="298"/>
                  <a:pt x="159" y="298"/>
                  <a:pt x="159" y="298"/>
                </a:cubicBezTo>
                <a:cubicBezTo>
                  <a:pt x="160" y="297"/>
                  <a:pt x="160" y="297"/>
                  <a:pt x="159" y="297"/>
                </a:cubicBezTo>
                <a:cubicBezTo>
                  <a:pt x="158" y="296"/>
                  <a:pt x="158" y="295"/>
                  <a:pt x="158" y="295"/>
                </a:cubicBezTo>
                <a:close/>
                <a:moveTo>
                  <a:pt x="158" y="292"/>
                </a:moveTo>
                <a:cubicBezTo>
                  <a:pt x="158" y="292"/>
                  <a:pt x="158" y="292"/>
                  <a:pt x="158" y="292"/>
                </a:cubicBezTo>
                <a:cubicBezTo>
                  <a:pt x="158" y="292"/>
                  <a:pt x="158" y="292"/>
                  <a:pt x="158" y="292"/>
                </a:cubicBezTo>
                <a:cubicBezTo>
                  <a:pt x="158" y="292"/>
                  <a:pt x="158" y="292"/>
                  <a:pt x="158" y="292"/>
                </a:cubicBezTo>
                <a:cubicBezTo>
                  <a:pt x="158" y="292"/>
                  <a:pt x="158" y="292"/>
                  <a:pt x="158" y="292"/>
                </a:cubicBezTo>
                <a:close/>
                <a:moveTo>
                  <a:pt x="162" y="291"/>
                </a:moveTo>
                <a:cubicBezTo>
                  <a:pt x="162" y="291"/>
                  <a:pt x="162" y="292"/>
                  <a:pt x="162" y="292"/>
                </a:cubicBezTo>
                <a:cubicBezTo>
                  <a:pt x="162" y="292"/>
                  <a:pt x="163" y="292"/>
                  <a:pt x="163" y="292"/>
                </a:cubicBezTo>
                <a:cubicBezTo>
                  <a:pt x="163" y="292"/>
                  <a:pt x="163" y="291"/>
                  <a:pt x="163" y="291"/>
                </a:cubicBezTo>
                <a:cubicBezTo>
                  <a:pt x="163" y="290"/>
                  <a:pt x="162" y="290"/>
                  <a:pt x="161" y="290"/>
                </a:cubicBezTo>
                <a:cubicBezTo>
                  <a:pt x="161" y="290"/>
                  <a:pt x="160" y="290"/>
                  <a:pt x="160" y="290"/>
                </a:cubicBezTo>
                <a:cubicBezTo>
                  <a:pt x="160" y="290"/>
                  <a:pt x="159" y="291"/>
                  <a:pt x="159" y="291"/>
                </a:cubicBezTo>
                <a:cubicBezTo>
                  <a:pt x="158" y="290"/>
                  <a:pt x="158" y="291"/>
                  <a:pt x="158" y="291"/>
                </a:cubicBezTo>
                <a:cubicBezTo>
                  <a:pt x="159" y="292"/>
                  <a:pt x="159" y="292"/>
                  <a:pt x="159" y="292"/>
                </a:cubicBezTo>
                <a:cubicBezTo>
                  <a:pt x="159" y="292"/>
                  <a:pt x="160" y="292"/>
                  <a:pt x="160" y="292"/>
                </a:cubicBezTo>
                <a:cubicBezTo>
                  <a:pt x="160" y="292"/>
                  <a:pt x="160" y="292"/>
                  <a:pt x="160" y="292"/>
                </a:cubicBezTo>
                <a:cubicBezTo>
                  <a:pt x="160" y="292"/>
                  <a:pt x="160" y="291"/>
                  <a:pt x="160" y="291"/>
                </a:cubicBezTo>
                <a:cubicBezTo>
                  <a:pt x="160" y="291"/>
                  <a:pt x="160" y="291"/>
                  <a:pt x="160" y="291"/>
                </a:cubicBezTo>
                <a:cubicBezTo>
                  <a:pt x="161" y="292"/>
                  <a:pt x="161" y="292"/>
                  <a:pt x="161" y="292"/>
                </a:cubicBezTo>
                <a:cubicBezTo>
                  <a:pt x="161" y="292"/>
                  <a:pt x="161" y="293"/>
                  <a:pt x="161" y="293"/>
                </a:cubicBezTo>
                <a:cubicBezTo>
                  <a:pt x="161" y="293"/>
                  <a:pt x="162" y="292"/>
                  <a:pt x="162" y="292"/>
                </a:cubicBezTo>
                <a:cubicBezTo>
                  <a:pt x="162" y="292"/>
                  <a:pt x="162" y="292"/>
                  <a:pt x="162" y="292"/>
                </a:cubicBezTo>
                <a:cubicBezTo>
                  <a:pt x="162" y="292"/>
                  <a:pt x="162" y="291"/>
                  <a:pt x="162" y="291"/>
                </a:cubicBezTo>
                <a:close/>
                <a:moveTo>
                  <a:pt x="167" y="296"/>
                </a:moveTo>
                <a:cubicBezTo>
                  <a:pt x="167" y="296"/>
                  <a:pt x="167" y="296"/>
                  <a:pt x="167" y="296"/>
                </a:cubicBezTo>
                <a:cubicBezTo>
                  <a:pt x="167" y="296"/>
                  <a:pt x="167" y="296"/>
                  <a:pt x="167" y="296"/>
                </a:cubicBezTo>
                <a:cubicBezTo>
                  <a:pt x="167" y="296"/>
                  <a:pt x="167" y="296"/>
                  <a:pt x="167" y="296"/>
                </a:cubicBezTo>
                <a:cubicBezTo>
                  <a:pt x="167" y="296"/>
                  <a:pt x="167" y="296"/>
                  <a:pt x="167" y="296"/>
                </a:cubicBezTo>
                <a:close/>
                <a:moveTo>
                  <a:pt x="168" y="295"/>
                </a:moveTo>
                <a:cubicBezTo>
                  <a:pt x="168" y="295"/>
                  <a:pt x="168" y="295"/>
                  <a:pt x="168" y="295"/>
                </a:cubicBezTo>
                <a:cubicBezTo>
                  <a:pt x="168" y="295"/>
                  <a:pt x="168" y="295"/>
                  <a:pt x="168" y="295"/>
                </a:cubicBezTo>
                <a:cubicBezTo>
                  <a:pt x="168" y="295"/>
                  <a:pt x="168" y="295"/>
                  <a:pt x="168" y="295"/>
                </a:cubicBezTo>
                <a:cubicBezTo>
                  <a:pt x="168" y="295"/>
                  <a:pt x="168" y="295"/>
                  <a:pt x="168" y="295"/>
                </a:cubicBezTo>
                <a:close/>
                <a:moveTo>
                  <a:pt x="169" y="292"/>
                </a:moveTo>
                <a:cubicBezTo>
                  <a:pt x="170" y="292"/>
                  <a:pt x="170" y="292"/>
                  <a:pt x="170" y="292"/>
                </a:cubicBezTo>
                <a:cubicBezTo>
                  <a:pt x="169" y="291"/>
                  <a:pt x="169" y="291"/>
                  <a:pt x="169" y="291"/>
                </a:cubicBezTo>
                <a:cubicBezTo>
                  <a:pt x="169" y="291"/>
                  <a:pt x="168" y="291"/>
                  <a:pt x="168" y="291"/>
                </a:cubicBezTo>
                <a:cubicBezTo>
                  <a:pt x="168" y="291"/>
                  <a:pt x="168" y="291"/>
                  <a:pt x="168" y="291"/>
                </a:cubicBezTo>
                <a:cubicBezTo>
                  <a:pt x="168" y="292"/>
                  <a:pt x="168" y="293"/>
                  <a:pt x="167" y="293"/>
                </a:cubicBezTo>
                <a:cubicBezTo>
                  <a:pt x="167" y="293"/>
                  <a:pt x="167" y="293"/>
                  <a:pt x="167" y="293"/>
                </a:cubicBezTo>
                <a:cubicBezTo>
                  <a:pt x="168" y="293"/>
                  <a:pt x="168" y="293"/>
                  <a:pt x="168" y="292"/>
                </a:cubicBezTo>
                <a:cubicBezTo>
                  <a:pt x="169" y="291"/>
                  <a:pt x="169" y="292"/>
                  <a:pt x="169" y="292"/>
                </a:cubicBezTo>
                <a:cubicBezTo>
                  <a:pt x="169" y="292"/>
                  <a:pt x="169" y="292"/>
                  <a:pt x="169" y="292"/>
                </a:cubicBezTo>
                <a:close/>
                <a:moveTo>
                  <a:pt x="170" y="290"/>
                </a:moveTo>
                <a:cubicBezTo>
                  <a:pt x="170" y="290"/>
                  <a:pt x="170" y="290"/>
                  <a:pt x="170" y="290"/>
                </a:cubicBezTo>
                <a:cubicBezTo>
                  <a:pt x="170" y="290"/>
                  <a:pt x="170" y="290"/>
                  <a:pt x="170" y="290"/>
                </a:cubicBezTo>
                <a:cubicBezTo>
                  <a:pt x="170" y="290"/>
                  <a:pt x="170" y="290"/>
                  <a:pt x="170" y="290"/>
                </a:cubicBezTo>
                <a:cubicBezTo>
                  <a:pt x="170" y="290"/>
                  <a:pt x="170" y="290"/>
                  <a:pt x="170" y="290"/>
                </a:cubicBezTo>
                <a:close/>
                <a:moveTo>
                  <a:pt x="171" y="293"/>
                </a:moveTo>
                <a:cubicBezTo>
                  <a:pt x="171" y="292"/>
                  <a:pt x="171" y="292"/>
                  <a:pt x="171" y="292"/>
                </a:cubicBezTo>
                <a:cubicBezTo>
                  <a:pt x="170" y="292"/>
                  <a:pt x="170" y="293"/>
                  <a:pt x="170" y="293"/>
                </a:cubicBezTo>
                <a:cubicBezTo>
                  <a:pt x="170" y="293"/>
                  <a:pt x="170" y="293"/>
                  <a:pt x="170" y="294"/>
                </a:cubicBezTo>
                <a:cubicBezTo>
                  <a:pt x="170" y="294"/>
                  <a:pt x="170" y="294"/>
                  <a:pt x="170" y="294"/>
                </a:cubicBezTo>
                <a:cubicBezTo>
                  <a:pt x="171" y="293"/>
                  <a:pt x="171" y="293"/>
                  <a:pt x="171" y="293"/>
                </a:cubicBezTo>
                <a:close/>
                <a:moveTo>
                  <a:pt x="173" y="292"/>
                </a:moveTo>
                <a:cubicBezTo>
                  <a:pt x="172" y="292"/>
                  <a:pt x="172" y="291"/>
                  <a:pt x="172" y="291"/>
                </a:cubicBezTo>
                <a:cubicBezTo>
                  <a:pt x="172" y="291"/>
                  <a:pt x="172" y="291"/>
                  <a:pt x="172" y="292"/>
                </a:cubicBezTo>
                <a:cubicBezTo>
                  <a:pt x="172" y="292"/>
                  <a:pt x="172" y="292"/>
                  <a:pt x="172" y="292"/>
                </a:cubicBezTo>
                <a:cubicBezTo>
                  <a:pt x="172" y="292"/>
                  <a:pt x="173" y="292"/>
                  <a:pt x="173" y="292"/>
                </a:cubicBezTo>
                <a:close/>
                <a:moveTo>
                  <a:pt x="174" y="289"/>
                </a:moveTo>
                <a:cubicBezTo>
                  <a:pt x="174" y="289"/>
                  <a:pt x="174" y="289"/>
                  <a:pt x="174" y="289"/>
                </a:cubicBezTo>
                <a:cubicBezTo>
                  <a:pt x="173" y="289"/>
                  <a:pt x="173" y="289"/>
                  <a:pt x="173" y="289"/>
                </a:cubicBezTo>
                <a:cubicBezTo>
                  <a:pt x="173" y="289"/>
                  <a:pt x="173" y="290"/>
                  <a:pt x="173" y="290"/>
                </a:cubicBezTo>
                <a:cubicBezTo>
                  <a:pt x="173" y="290"/>
                  <a:pt x="173" y="290"/>
                  <a:pt x="174" y="290"/>
                </a:cubicBezTo>
                <a:cubicBezTo>
                  <a:pt x="174" y="289"/>
                  <a:pt x="174" y="289"/>
                  <a:pt x="174" y="289"/>
                </a:cubicBezTo>
                <a:close/>
                <a:moveTo>
                  <a:pt x="174" y="287"/>
                </a:moveTo>
                <a:cubicBezTo>
                  <a:pt x="174" y="287"/>
                  <a:pt x="174" y="287"/>
                  <a:pt x="173" y="287"/>
                </a:cubicBezTo>
                <a:cubicBezTo>
                  <a:pt x="173" y="287"/>
                  <a:pt x="172" y="287"/>
                  <a:pt x="172" y="286"/>
                </a:cubicBezTo>
                <a:cubicBezTo>
                  <a:pt x="172" y="285"/>
                  <a:pt x="172" y="285"/>
                  <a:pt x="173" y="284"/>
                </a:cubicBezTo>
                <a:cubicBezTo>
                  <a:pt x="174" y="284"/>
                  <a:pt x="174" y="284"/>
                  <a:pt x="175" y="284"/>
                </a:cubicBezTo>
                <a:cubicBezTo>
                  <a:pt x="175" y="284"/>
                  <a:pt x="175" y="283"/>
                  <a:pt x="175" y="283"/>
                </a:cubicBezTo>
                <a:cubicBezTo>
                  <a:pt x="174" y="283"/>
                  <a:pt x="174" y="283"/>
                  <a:pt x="174" y="283"/>
                </a:cubicBezTo>
                <a:cubicBezTo>
                  <a:pt x="172" y="283"/>
                  <a:pt x="172" y="283"/>
                  <a:pt x="172" y="282"/>
                </a:cubicBezTo>
                <a:cubicBezTo>
                  <a:pt x="172" y="282"/>
                  <a:pt x="172" y="281"/>
                  <a:pt x="171" y="281"/>
                </a:cubicBezTo>
                <a:cubicBezTo>
                  <a:pt x="171" y="282"/>
                  <a:pt x="171" y="282"/>
                  <a:pt x="171" y="282"/>
                </a:cubicBezTo>
                <a:cubicBezTo>
                  <a:pt x="170" y="282"/>
                  <a:pt x="170" y="283"/>
                  <a:pt x="170" y="283"/>
                </a:cubicBezTo>
                <a:cubicBezTo>
                  <a:pt x="171" y="283"/>
                  <a:pt x="171" y="283"/>
                  <a:pt x="171" y="284"/>
                </a:cubicBezTo>
                <a:cubicBezTo>
                  <a:pt x="171" y="285"/>
                  <a:pt x="171" y="285"/>
                  <a:pt x="170" y="286"/>
                </a:cubicBezTo>
                <a:cubicBezTo>
                  <a:pt x="170" y="286"/>
                  <a:pt x="169" y="286"/>
                  <a:pt x="169" y="287"/>
                </a:cubicBezTo>
                <a:cubicBezTo>
                  <a:pt x="169" y="287"/>
                  <a:pt x="168" y="288"/>
                  <a:pt x="168" y="288"/>
                </a:cubicBezTo>
                <a:cubicBezTo>
                  <a:pt x="167" y="287"/>
                  <a:pt x="167" y="287"/>
                  <a:pt x="166" y="287"/>
                </a:cubicBezTo>
                <a:cubicBezTo>
                  <a:pt x="165" y="287"/>
                  <a:pt x="165" y="287"/>
                  <a:pt x="165" y="286"/>
                </a:cubicBezTo>
                <a:cubicBezTo>
                  <a:pt x="165" y="286"/>
                  <a:pt x="165" y="285"/>
                  <a:pt x="166" y="285"/>
                </a:cubicBezTo>
                <a:cubicBezTo>
                  <a:pt x="166" y="285"/>
                  <a:pt x="166" y="285"/>
                  <a:pt x="166" y="284"/>
                </a:cubicBezTo>
                <a:cubicBezTo>
                  <a:pt x="166" y="284"/>
                  <a:pt x="165" y="284"/>
                  <a:pt x="165" y="284"/>
                </a:cubicBezTo>
                <a:cubicBezTo>
                  <a:pt x="165" y="284"/>
                  <a:pt x="164" y="284"/>
                  <a:pt x="164" y="285"/>
                </a:cubicBezTo>
                <a:cubicBezTo>
                  <a:pt x="164" y="285"/>
                  <a:pt x="164" y="285"/>
                  <a:pt x="164" y="285"/>
                </a:cubicBezTo>
                <a:cubicBezTo>
                  <a:pt x="164" y="285"/>
                  <a:pt x="164" y="285"/>
                  <a:pt x="164" y="285"/>
                </a:cubicBezTo>
                <a:cubicBezTo>
                  <a:pt x="163" y="284"/>
                  <a:pt x="162" y="284"/>
                  <a:pt x="162" y="284"/>
                </a:cubicBezTo>
                <a:cubicBezTo>
                  <a:pt x="162" y="284"/>
                  <a:pt x="161" y="284"/>
                  <a:pt x="161" y="284"/>
                </a:cubicBezTo>
                <a:cubicBezTo>
                  <a:pt x="161" y="284"/>
                  <a:pt x="161" y="285"/>
                  <a:pt x="162" y="285"/>
                </a:cubicBezTo>
                <a:cubicBezTo>
                  <a:pt x="163" y="285"/>
                  <a:pt x="163" y="285"/>
                  <a:pt x="163" y="286"/>
                </a:cubicBezTo>
                <a:cubicBezTo>
                  <a:pt x="163" y="286"/>
                  <a:pt x="162" y="286"/>
                  <a:pt x="162" y="286"/>
                </a:cubicBezTo>
                <a:cubicBezTo>
                  <a:pt x="162" y="286"/>
                  <a:pt x="161" y="286"/>
                  <a:pt x="161" y="286"/>
                </a:cubicBezTo>
                <a:cubicBezTo>
                  <a:pt x="161" y="286"/>
                  <a:pt x="160" y="286"/>
                  <a:pt x="160" y="287"/>
                </a:cubicBezTo>
                <a:cubicBezTo>
                  <a:pt x="160" y="287"/>
                  <a:pt x="160" y="288"/>
                  <a:pt x="161" y="288"/>
                </a:cubicBezTo>
                <a:cubicBezTo>
                  <a:pt x="161" y="288"/>
                  <a:pt x="161" y="288"/>
                  <a:pt x="162" y="288"/>
                </a:cubicBezTo>
                <a:cubicBezTo>
                  <a:pt x="162" y="288"/>
                  <a:pt x="162" y="288"/>
                  <a:pt x="162" y="288"/>
                </a:cubicBezTo>
                <a:cubicBezTo>
                  <a:pt x="162" y="287"/>
                  <a:pt x="163" y="287"/>
                  <a:pt x="163" y="287"/>
                </a:cubicBezTo>
                <a:cubicBezTo>
                  <a:pt x="163" y="287"/>
                  <a:pt x="164" y="287"/>
                  <a:pt x="164" y="288"/>
                </a:cubicBezTo>
                <a:cubicBezTo>
                  <a:pt x="163" y="288"/>
                  <a:pt x="164" y="289"/>
                  <a:pt x="163" y="289"/>
                </a:cubicBezTo>
                <a:cubicBezTo>
                  <a:pt x="163" y="290"/>
                  <a:pt x="164" y="290"/>
                  <a:pt x="164" y="291"/>
                </a:cubicBezTo>
                <a:cubicBezTo>
                  <a:pt x="164" y="291"/>
                  <a:pt x="164" y="291"/>
                  <a:pt x="163" y="292"/>
                </a:cubicBezTo>
                <a:cubicBezTo>
                  <a:pt x="163" y="292"/>
                  <a:pt x="163" y="292"/>
                  <a:pt x="163" y="293"/>
                </a:cubicBezTo>
                <a:cubicBezTo>
                  <a:pt x="162" y="293"/>
                  <a:pt x="162" y="293"/>
                  <a:pt x="162" y="294"/>
                </a:cubicBezTo>
                <a:cubicBezTo>
                  <a:pt x="162" y="294"/>
                  <a:pt x="162" y="294"/>
                  <a:pt x="163" y="295"/>
                </a:cubicBezTo>
                <a:cubicBezTo>
                  <a:pt x="163" y="295"/>
                  <a:pt x="163" y="295"/>
                  <a:pt x="164" y="294"/>
                </a:cubicBezTo>
                <a:cubicBezTo>
                  <a:pt x="164" y="294"/>
                  <a:pt x="165" y="294"/>
                  <a:pt x="165" y="294"/>
                </a:cubicBezTo>
                <a:cubicBezTo>
                  <a:pt x="165" y="294"/>
                  <a:pt x="166" y="293"/>
                  <a:pt x="166" y="293"/>
                </a:cubicBezTo>
                <a:cubicBezTo>
                  <a:pt x="165" y="293"/>
                  <a:pt x="165" y="293"/>
                  <a:pt x="165" y="293"/>
                </a:cubicBezTo>
                <a:cubicBezTo>
                  <a:pt x="165" y="293"/>
                  <a:pt x="165" y="293"/>
                  <a:pt x="164" y="293"/>
                </a:cubicBezTo>
                <a:cubicBezTo>
                  <a:pt x="164" y="293"/>
                  <a:pt x="164" y="292"/>
                  <a:pt x="164" y="292"/>
                </a:cubicBezTo>
                <a:cubicBezTo>
                  <a:pt x="165" y="291"/>
                  <a:pt x="165" y="291"/>
                  <a:pt x="166" y="291"/>
                </a:cubicBezTo>
                <a:cubicBezTo>
                  <a:pt x="166" y="291"/>
                  <a:pt x="166" y="292"/>
                  <a:pt x="166" y="292"/>
                </a:cubicBezTo>
                <a:cubicBezTo>
                  <a:pt x="166" y="292"/>
                  <a:pt x="167" y="292"/>
                  <a:pt x="167" y="292"/>
                </a:cubicBezTo>
                <a:cubicBezTo>
                  <a:pt x="167" y="291"/>
                  <a:pt x="167" y="291"/>
                  <a:pt x="168" y="291"/>
                </a:cubicBezTo>
                <a:cubicBezTo>
                  <a:pt x="168" y="290"/>
                  <a:pt x="168" y="290"/>
                  <a:pt x="167" y="290"/>
                </a:cubicBezTo>
                <a:cubicBezTo>
                  <a:pt x="167" y="290"/>
                  <a:pt x="167" y="289"/>
                  <a:pt x="167" y="289"/>
                </a:cubicBezTo>
                <a:cubicBezTo>
                  <a:pt x="167" y="289"/>
                  <a:pt x="167" y="289"/>
                  <a:pt x="167" y="289"/>
                </a:cubicBezTo>
                <a:cubicBezTo>
                  <a:pt x="168" y="289"/>
                  <a:pt x="168" y="289"/>
                  <a:pt x="168" y="289"/>
                </a:cubicBezTo>
                <a:cubicBezTo>
                  <a:pt x="169" y="289"/>
                  <a:pt x="169" y="289"/>
                  <a:pt x="169" y="289"/>
                </a:cubicBezTo>
                <a:cubicBezTo>
                  <a:pt x="169" y="288"/>
                  <a:pt x="170" y="288"/>
                  <a:pt x="170" y="289"/>
                </a:cubicBezTo>
                <a:cubicBezTo>
                  <a:pt x="171" y="289"/>
                  <a:pt x="171" y="289"/>
                  <a:pt x="171" y="289"/>
                </a:cubicBezTo>
                <a:cubicBezTo>
                  <a:pt x="172" y="289"/>
                  <a:pt x="172" y="288"/>
                  <a:pt x="172" y="288"/>
                </a:cubicBezTo>
                <a:cubicBezTo>
                  <a:pt x="172" y="288"/>
                  <a:pt x="173" y="288"/>
                  <a:pt x="173" y="288"/>
                </a:cubicBezTo>
                <a:cubicBezTo>
                  <a:pt x="174" y="288"/>
                  <a:pt x="174" y="288"/>
                  <a:pt x="174" y="287"/>
                </a:cubicBezTo>
                <a:close/>
                <a:moveTo>
                  <a:pt x="175" y="285"/>
                </a:moveTo>
                <a:cubicBezTo>
                  <a:pt x="175" y="285"/>
                  <a:pt x="175" y="285"/>
                  <a:pt x="174" y="285"/>
                </a:cubicBezTo>
                <a:cubicBezTo>
                  <a:pt x="174" y="285"/>
                  <a:pt x="174" y="285"/>
                  <a:pt x="174" y="285"/>
                </a:cubicBezTo>
                <a:cubicBezTo>
                  <a:pt x="174" y="285"/>
                  <a:pt x="174" y="286"/>
                  <a:pt x="174" y="286"/>
                </a:cubicBezTo>
                <a:cubicBezTo>
                  <a:pt x="175" y="286"/>
                  <a:pt x="175" y="285"/>
                  <a:pt x="175" y="285"/>
                </a:cubicBezTo>
                <a:close/>
                <a:moveTo>
                  <a:pt x="178" y="281"/>
                </a:moveTo>
                <a:cubicBezTo>
                  <a:pt x="178" y="281"/>
                  <a:pt x="178" y="281"/>
                  <a:pt x="178" y="281"/>
                </a:cubicBezTo>
                <a:cubicBezTo>
                  <a:pt x="177" y="281"/>
                  <a:pt x="176" y="280"/>
                  <a:pt x="176" y="280"/>
                </a:cubicBezTo>
                <a:cubicBezTo>
                  <a:pt x="175" y="280"/>
                  <a:pt x="174" y="281"/>
                  <a:pt x="173" y="281"/>
                </a:cubicBezTo>
                <a:cubicBezTo>
                  <a:pt x="174" y="281"/>
                  <a:pt x="174" y="282"/>
                  <a:pt x="175" y="282"/>
                </a:cubicBezTo>
                <a:cubicBezTo>
                  <a:pt x="175" y="282"/>
                  <a:pt x="175" y="282"/>
                  <a:pt x="175" y="282"/>
                </a:cubicBezTo>
                <a:cubicBezTo>
                  <a:pt x="176" y="283"/>
                  <a:pt x="176" y="283"/>
                  <a:pt x="177" y="282"/>
                </a:cubicBezTo>
                <a:cubicBezTo>
                  <a:pt x="177" y="281"/>
                  <a:pt x="177" y="281"/>
                  <a:pt x="178" y="282"/>
                </a:cubicBezTo>
                <a:cubicBezTo>
                  <a:pt x="178" y="282"/>
                  <a:pt x="178" y="283"/>
                  <a:pt x="178" y="283"/>
                </a:cubicBezTo>
                <a:cubicBezTo>
                  <a:pt x="178" y="282"/>
                  <a:pt x="179" y="282"/>
                  <a:pt x="179" y="282"/>
                </a:cubicBezTo>
                <a:cubicBezTo>
                  <a:pt x="179" y="281"/>
                  <a:pt x="178" y="281"/>
                  <a:pt x="178" y="281"/>
                </a:cubicBezTo>
                <a:close/>
                <a:moveTo>
                  <a:pt x="180" y="283"/>
                </a:moveTo>
                <a:cubicBezTo>
                  <a:pt x="180" y="283"/>
                  <a:pt x="180" y="283"/>
                  <a:pt x="180" y="283"/>
                </a:cubicBezTo>
                <a:cubicBezTo>
                  <a:pt x="180" y="283"/>
                  <a:pt x="180" y="283"/>
                  <a:pt x="180" y="283"/>
                </a:cubicBezTo>
                <a:cubicBezTo>
                  <a:pt x="180" y="283"/>
                  <a:pt x="180" y="283"/>
                  <a:pt x="180" y="283"/>
                </a:cubicBezTo>
                <a:cubicBezTo>
                  <a:pt x="180" y="283"/>
                  <a:pt x="180" y="283"/>
                  <a:pt x="180" y="283"/>
                </a:cubicBezTo>
                <a:close/>
                <a:moveTo>
                  <a:pt x="181" y="286"/>
                </a:moveTo>
                <a:cubicBezTo>
                  <a:pt x="181" y="286"/>
                  <a:pt x="181" y="285"/>
                  <a:pt x="180" y="285"/>
                </a:cubicBezTo>
                <a:cubicBezTo>
                  <a:pt x="180" y="285"/>
                  <a:pt x="180" y="286"/>
                  <a:pt x="180" y="286"/>
                </a:cubicBezTo>
                <a:cubicBezTo>
                  <a:pt x="180" y="286"/>
                  <a:pt x="180" y="286"/>
                  <a:pt x="181" y="286"/>
                </a:cubicBezTo>
                <a:cubicBezTo>
                  <a:pt x="181" y="286"/>
                  <a:pt x="181" y="286"/>
                  <a:pt x="181" y="286"/>
                </a:cubicBezTo>
                <a:close/>
                <a:moveTo>
                  <a:pt x="182" y="281"/>
                </a:moveTo>
                <a:cubicBezTo>
                  <a:pt x="182" y="280"/>
                  <a:pt x="184" y="280"/>
                  <a:pt x="183" y="280"/>
                </a:cubicBezTo>
                <a:cubicBezTo>
                  <a:pt x="183" y="279"/>
                  <a:pt x="182" y="280"/>
                  <a:pt x="182" y="280"/>
                </a:cubicBezTo>
                <a:cubicBezTo>
                  <a:pt x="181" y="280"/>
                  <a:pt x="181" y="280"/>
                  <a:pt x="181" y="279"/>
                </a:cubicBezTo>
                <a:cubicBezTo>
                  <a:pt x="181" y="279"/>
                  <a:pt x="181" y="279"/>
                  <a:pt x="181" y="279"/>
                </a:cubicBezTo>
                <a:cubicBezTo>
                  <a:pt x="180" y="279"/>
                  <a:pt x="179" y="279"/>
                  <a:pt x="179" y="279"/>
                </a:cubicBezTo>
                <a:cubicBezTo>
                  <a:pt x="179" y="279"/>
                  <a:pt x="179" y="279"/>
                  <a:pt x="178" y="279"/>
                </a:cubicBezTo>
                <a:cubicBezTo>
                  <a:pt x="179" y="280"/>
                  <a:pt x="179" y="280"/>
                  <a:pt x="179" y="280"/>
                </a:cubicBezTo>
                <a:cubicBezTo>
                  <a:pt x="179" y="280"/>
                  <a:pt x="180" y="280"/>
                  <a:pt x="180" y="280"/>
                </a:cubicBezTo>
                <a:cubicBezTo>
                  <a:pt x="181" y="280"/>
                  <a:pt x="180" y="281"/>
                  <a:pt x="180" y="281"/>
                </a:cubicBezTo>
                <a:cubicBezTo>
                  <a:pt x="180" y="281"/>
                  <a:pt x="180" y="281"/>
                  <a:pt x="180" y="282"/>
                </a:cubicBezTo>
                <a:cubicBezTo>
                  <a:pt x="180" y="282"/>
                  <a:pt x="180" y="282"/>
                  <a:pt x="180" y="282"/>
                </a:cubicBezTo>
                <a:cubicBezTo>
                  <a:pt x="180" y="282"/>
                  <a:pt x="180" y="282"/>
                  <a:pt x="180" y="282"/>
                </a:cubicBezTo>
                <a:cubicBezTo>
                  <a:pt x="181" y="282"/>
                  <a:pt x="182" y="281"/>
                  <a:pt x="182" y="281"/>
                </a:cubicBezTo>
                <a:close/>
                <a:moveTo>
                  <a:pt x="182" y="290"/>
                </a:moveTo>
                <a:cubicBezTo>
                  <a:pt x="182" y="290"/>
                  <a:pt x="182" y="290"/>
                  <a:pt x="182" y="290"/>
                </a:cubicBezTo>
                <a:cubicBezTo>
                  <a:pt x="182" y="290"/>
                  <a:pt x="182" y="290"/>
                  <a:pt x="182" y="290"/>
                </a:cubicBezTo>
                <a:cubicBezTo>
                  <a:pt x="182" y="290"/>
                  <a:pt x="182" y="290"/>
                  <a:pt x="182" y="290"/>
                </a:cubicBezTo>
                <a:cubicBezTo>
                  <a:pt x="182" y="290"/>
                  <a:pt x="182" y="290"/>
                  <a:pt x="182" y="290"/>
                </a:cubicBezTo>
                <a:close/>
                <a:moveTo>
                  <a:pt x="184" y="286"/>
                </a:moveTo>
                <a:cubicBezTo>
                  <a:pt x="183" y="286"/>
                  <a:pt x="183" y="286"/>
                  <a:pt x="183" y="286"/>
                </a:cubicBezTo>
                <a:cubicBezTo>
                  <a:pt x="183" y="286"/>
                  <a:pt x="182" y="286"/>
                  <a:pt x="182" y="286"/>
                </a:cubicBezTo>
                <a:cubicBezTo>
                  <a:pt x="182" y="286"/>
                  <a:pt x="182" y="286"/>
                  <a:pt x="182" y="286"/>
                </a:cubicBezTo>
                <a:cubicBezTo>
                  <a:pt x="182" y="286"/>
                  <a:pt x="182" y="287"/>
                  <a:pt x="182" y="287"/>
                </a:cubicBezTo>
                <a:cubicBezTo>
                  <a:pt x="182" y="287"/>
                  <a:pt x="182" y="287"/>
                  <a:pt x="183" y="287"/>
                </a:cubicBezTo>
                <a:cubicBezTo>
                  <a:pt x="183" y="287"/>
                  <a:pt x="183" y="287"/>
                  <a:pt x="183" y="287"/>
                </a:cubicBezTo>
                <a:cubicBezTo>
                  <a:pt x="183" y="287"/>
                  <a:pt x="183" y="286"/>
                  <a:pt x="184" y="286"/>
                </a:cubicBezTo>
                <a:close/>
                <a:moveTo>
                  <a:pt x="186" y="287"/>
                </a:moveTo>
                <a:cubicBezTo>
                  <a:pt x="185" y="288"/>
                  <a:pt x="185" y="288"/>
                  <a:pt x="185" y="288"/>
                </a:cubicBezTo>
                <a:cubicBezTo>
                  <a:pt x="184" y="288"/>
                  <a:pt x="184" y="288"/>
                  <a:pt x="184" y="289"/>
                </a:cubicBezTo>
                <a:cubicBezTo>
                  <a:pt x="184" y="289"/>
                  <a:pt x="184" y="289"/>
                  <a:pt x="183" y="289"/>
                </a:cubicBezTo>
                <a:cubicBezTo>
                  <a:pt x="184" y="289"/>
                  <a:pt x="184" y="289"/>
                  <a:pt x="184" y="289"/>
                </a:cubicBezTo>
                <a:cubicBezTo>
                  <a:pt x="185" y="289"/>
                  <a:pt x="185" y="289"/>
                  <a:pt x="185" y="289"/>
                </a:cubicBezTo>
                <a:cubicBezTo>
                  <a:pt x="185" y="288"/>
                  <a:pt x="186" y="288"/>
                  <a:pt x="186" y="287"/>
                </a:cubicBezTo>
                <a:close/>
                <a:moveTo>
                  <a:pt x="185" y="286"/>
                </a:moveTo>
                <a:cubicBezTo>
                  <a:pt x="185" y="286"/>
                  <a:pt x="185" y="286"/>
                  <a:pt x="185" y="286"/>
                </a:cubicBezTo>
                <a:cubicBezTo>
                  <a:pt x="185" y="286"/>
                  <a:pt x="185" y="286"/>
                  <a:pt x="185" y="286"/>
                </a:cubicBezTo>
                <a:cubicBezTo>
                  <a:pt x="185" y="286"/>
                  <a:pt x="185" y="286"/>
                  <a:pt x="185" y="286"/>
                </a:cubicBezTo>
                <a:cubicBezTo>
                  <a:pt x="185" y="286"/>
                  <a:pt x="185" y="286"/>
                  <a:pt x="185" y="286"/>
                </a:cubicBezTo>
                <a:close/>
                <a:moveTo>
                  <a:pt x="186" y="285"/>
                </a:moveTo>
                <a:cubicBezTo>
                  <a:pt x="186" y="284"/>
                  <a:pt x="186" y="284"/>
                  <a:pt x="186" y="284"/>
                </a:cubicBezTo>
                <a:cubicBezTo>
                  <a:pt x="186" y="283"/>
                  <a:pt x="185" y="283"/>
                  <a:pt x="185" y="283"/>
                </a:cubicBezTo>
                <a:cubicBezTo>
                  <a:pt x="184" y="283"/>
                  <a:pt x="184" y="283"/>
                  <a:pt x="184" y="283"/>
                </a:cubicBezTo>
                <a:cubicBezTo>
                  <a:pt x="184" y="283"/>
                  <a:pt x="184" y="284"/>
                  <a:pt x="184" y="284"/>
                </a:cubicBezTo>
                <a:cubicBezTo>
                  <a:pt x="183" y="284"/>
                  <a:pt x="182" y="284"/>
                  <a:pt x="182" y="285"/>
                </a:cubicBezTo>
                <a:cubicBezTo>
                  <a:pt x="181" y="285"/>
                  <a:pt x="182" y="285"/>
                  <a:pt x="182" y="285"/>
                </a:cubicBezTo>
                <a:cubicBezTo>
                  <a:pt x="182" y="286"/>
                  <a:pt x="183" y="286"/>
                  <a:pt x="183" y="286"/>
                </a:cubicBezTo>
                <a:cubicBezTo>
                  <a:pt x="184" y="286"/>
                  <a:pt x="184" y="285"/>
                  <a:pt x="185" y="285"/>
                </a:cubicBezTo>
                <a:cubicBezTo>
                  <a:pt x="185" y="285"/>
                  <a:pt x="185" y="285"/>
                  <a:pt x="186" y="285"/>
                </a:cubicBezTo>
                <a:cubicBezTo>
                  <a:pt x="186" y="285"/>
                  <a:pt x="186" y="286"/>
                  <a:pt x="187" y="285"/>
                </a:cubicBezTo>
                <a:cubicBezTo>
                  <a:pt x="187" y="285"/>
                  <a:pt x="187" y="285"/>
                  <a:pt x="186" y="285"/>
                </a:cubicBezTo>
                <a:close/>
                <a:moveTo>
                  <a:pt x="187" y="282"/>
                </a:moveTo>
                <a:cubicBezTo>
                  <a:pt x="187" y="282"/>
                  <a:pt x="187" y="282"/>
                  <a:pt x="187" y="282"/>
                </a:cubicBezTo>
                <a:cubicBezTo>
                  <a:pt x="188" y="282"/>
                  <a:pt x="188" y="281"/>
                  <a:pt x="188" y="280"/>
                </a:cubicBezTo>
                <a:cubicBezTo>
                  <a:pt x="188" y="280"/>
                  <a:pt x="188" y="280"/>
                  <a:pt x="189" y="279"/>
                </a:cubicBezTo>
                <a:cubicBezTo>
                  <a:pt x="189" y="279"/>
                  <a:pt x="189" y="279"/>
                  <a:pt x="189" y="279"/>
                </a:cubicBezTo>
                <a:cubicBezTo>
                  <a:pt x="188" y="278"/>
                  <a:pt x="187" y="279"/>
                  <a:pt x="187" y="279"/>
                </a:cubicBezTo>
                <a:cubicBezTo>
                  <a:pt x="187" y="279"/>
                  <a:pt x="187" y="280"/>
                  <a:pt x="187" y="280"/>
                </a:cubicBezTo>
                <a:cubicBezTo>
                  <a:pt x="186" y="280"/>
                  <a:pt x="186" y="281"/>
                  <a:pt x="186" y="281"/>
                </a:cubicBezTo>
                <a:cubicBezTo>
                  <a:pt x="186" y="282"/>
                  <a:pt x="186" y="282"/>
                  <a:pt x="187" y="282"/>
                </a:cubicBezTo>
                <a:close/>
                <a:moveTo>
                  <a:pt x="188" y="283"/>
                </a:moveTo>
                <a:cubicBezTo>
                  <a:pt x="188" y="283"/>
                  <a:pt x="188" y="283"/>
                  <a:pt x="188" y="283"/>
                </a:cubicBezTo>
                <a:cubicBezTo>
                  <a:pt x="188" y="283"/>
                  <a:pt x="188" y="283"/>
                  <a:pt x="188" y="283"/>
                </a:cubicBezTo>
                <a:cubicBezTo>
                  <a:pt x="188" y="283"/>
                  <a:pt x="188" y="283"/>
                  <a:pt x="188" y="283"/>
                </a:cubicBezTo>
                <a:cubicBezTo>
                  <a:pt x="188" y="283"/>
                  <a:pt x="188" y="283"/>
                  <a:pt x="188" y="283"/>
                </a:cubicBezTo>
                <a:close/>
                <a:moveTo>
                  <a:pt x="187" y="283"/>
                </a:moveTo>
                <a:cubicBezTo>
                  <a:pt x="187" y="283"/>
                  <a:pt x="187" y="283"/>
                  <a:pt x="187" y="283"/>
                </a:cubicBezTo>
                <a:cubicBezTo>
                  <a:pt x="187" y="284"/>
                  <a:pt x="187" y="284"/>
                  <a:pt x="187" y="284"/>
                </a:cubicBezTo>
                <a:cubicBezTo>
                  <a:pt x="187" y="284"/>
                  <a:pt x="187" y="284"/>
                  <a:pt x="187" y="284"/>
                </a:cubicBezTo>
                <a:cubicBezTo>
                  <a:pt x="187" y="283"/>
                  <a:pt x="187" y="283"/>
                  <a:pt x="187" y="283"/>
                </a:cubicBezTo>
                <a:close/>
                <a:moveTo>
                  <a:pt x="188" y="288"/>
                </a:moveTo>
                <a:cubicBezTo>
                  <a:pt x="188" y="288"/>
                  <a:pt x="188" y="287"/>
                  <a:pt x="188" y="287"/>
                </a:cubicBezTo>
                <a:cubicBezTo>
                  <a:pt x="187" y="287"/>
                  <a:pt x="187" y="288"/>
                  <a:pt x="187" y="288"/>
                </a:cubicBezTo>
                <a:cubicBezTo>
                  <a:pt x="187" y="288"/>
                  <a:pt x="187" y="288"/>
                  <a:pt x="187" y="288"/>
                </a:cubicBezTo>
                <a:cubicBezTo>
                  <a:pt x="187" y="288"/>
                  <a:pt x="187" y="288"/>
                  <a:pt x="188" y="288"/>
                </a:cubicBezTo>
                <a:close/>
                <a:moveTo>
                  <a:pt x="191" y="286"/>
                </a:moveTo>
                <a:cubicBezTo>
                  <a:pt x="190" y="286"/>
                  <a:pt x="189" y="286"/>
                  <a:pt x="188" y="285"/>
                </a:cubicBezTo>
                <a:cubicBezTo>
                  <a:pt x="188" y="285"/>
                  <a:pt x="188" y="286"/>
                  <a:pt x="188" y="286"/>
                </a:cubicBezTo>
                <a:cubicBezTo>
                  <a:pt x="188" y="286"/>
                  <a:pt x="188" y="287"/>
                  <a:pt x="187" y="286"/>
                </a:cubicBezTo>
                <a:cubicBezTo>
                  <a:pt x="187" y="286"/>
                  <a:pt x="187" y="286"/>
                  <a:pt x="187" y="286"/>
                </a:cubicBezTo>
                <a:cubicBezTo>
                  <a:pt x="187" y="287"/>
                  <a:pt x="187" y="287"/>
                  <a:pt x="187" y="287"/>
                </a:cubicBezTo>
                <a:cubicBezTo>
                  <a:pt x="188" y="287"/>
                  <a:pt x="189" y="287"/>
                  <a:pt x="190" y="287"/>
                </a:cubicBezTo>
                <a:cubicBezTo>
                  <a:pt x="190" y="287"/>
                  <a:pt x="191" y="286"/>
                  <a:pt x="191" y="286"/>
                </a:cubicBezTo>
                <a:close/>
                <a:moveTo>
                  <a:pt x="192" y="283"/>
                </a:moveTo>
                <a:cubicBezTo>
                  <a:pt x="192" y="283"/>
                  <a:pt x="191" y="283"/>
                  <a:pt x="191" y="283"/>
                </a:cubicBezTo>
                <a:cubicBezTo>
                  <a:pt x="191" y="282"/>
                  <a:pt x="190" y="283"/>
                  <a:pt x="189" y="282"/>
                </a:cubicBezTo>
                <a:cubicBezTo>
                  <a:pt x="189" y="282"/>
                  <a:pt x="189" y="282"/>
                  <a:pt x="189" y="282"/>
                </a:cubicBezTo>
                <a:cubicBezTo>
                  <a:pt x="189" y="282"/>
                  <a:pt x="189" y="282"/>
                  <a:pt x="189" y="282"/>
                </a:cubicBezTo>
                <a:cubicBezTo>
                  <a:pt x="189" y="283"/>
                  <a:pt x="190" y="284"/>
                  <a:pt x="191" y="284"/>
                </a:cubicBezTo>
                <a:cubicBezTo>
                  <a:pt x="191" y="284"/>
                  <a:pt x="192" y="284"/>
                  <a:pt x="192" y="283"/>
                </a:cubicBezTo>
                <a:close/>
                <a:moveTo>
                  <a:pt x="192" y="289"/>
                </a:moveTo>
                <a:cubicBezTo>
                  <a:pt x="192" y="289"/>
                  <a:pt x="192" y="289"/>
                  <a:pt x="192" y="289"/>
                </a:cubicBezTo>
                <a:cubicBezTo>
                  <a:pt x="192" y="289"/>
                  <a:pt x="192" y="289"/>
                  <a:pt x="192" y="289"/>
                </a:cubicBezTo>
                <a:cubicBezTo>
                  <a:pt x="192" y="289"/>
                  <a:pt x="192" y="289"/>
                  <a:pt x="192" y="289"/>
                </a:cubicBezTo>
                <a:cubicBezTo>
                  <a:pt x="192" y="289"/>
                  <a:pt x="192" y="289"/>
                  <a:pt x="192" y="289"/>
                </a:cubicBezTo>
                <a:close/>
                <a:moveTo>
                  <a:pt x="193" y="283"/>
                </a:moveTo>
                <a:cubicBezTo>
                  <a:pt x="193" y="283"/>
                  <a:pt x="193" y="283"/>
                  <a:pt x="193" y="283"/>
                </a:cubicBezTo>
                <a:cubicBezTo>
                  <a:pt x="193" y="283"/>
                  <a:pt x="192" y="283"/>
                  <a:pt x="192" y="284"/>
                </a:cubicBezTo>
                <a:cubicBezTo>
                  <a:pt x="192" y="284"/>
                  <a:pt x="193" y="284"/>
                  <a:pt x="193" y="284"/>
                </a:cubicBezTo>
                <a:cubicBezTo>
                  <a:pt x="193" y="284"/>
                  <a:pt x="193" y="284"/>
                  <a:pt x="193" y="283"/>
                </a:cubicBezTo>
                <a:close/>
                <a:moveTo>
                  <a:pt x="197" y="285"/>
                </a:moveTo>
                <a:cubicBezTo>
                  <a:pt x="196" y="285"/>
                  <a:pt x="196" y="285"/>
                  <a:pt x="196" y="285"/>
                </a:cubicBezTo>
                <a:cubicBezTo>
                  <a:pt x="196" y="285"/>
                  <a:pt x="196" y="285"/>
                  <a:pt x="196" y="286"/>
                </a:cubicBezTo>
                <a:cubicBezTo>
                  <a:pt x="196" y="286"/>
                  <a:pt x="196" y="286"/>
                  <a:pt x="196" y="286"/>
                </a:cubicBezTo>
                <a:cubicBezTo>
                  <a:pt x="196" y="286"/>
                  <a:pt x="196" y="285"/>
                  <a:pt x="197" y="285"/>
                </a:cubicBezTo>
                <a:close/>
                <a:moveTo>
                  <a:pt x="196" y="283"/>
                </a:moveTo>
                <a:cubicBezTo>
                  <a:pt x="195" y="283"/>
                  <a:pt x="195" y="282"/>
                  <a:pt x="195" y="282"/>
                </a:cubicBezTo>
                <a:cubicBezTo>
                  <a:pt x="194" y="281"/>
                  <a:pt x="193" y="282"/>
                  <a:pt x="192" y="282"/>
                </a:cubicBezTo>
                <a:cubicBezTo>
                  <a:pt x="192" y="281"/>
                  <a:pt x="192" y="282"/>
                  <a:pt x="192" y="282"/>
                </a:cubicBezTo>
                <a:cubicBezTo>
                  <a:pt x="192" y="282"/>
                  <a:pt x="192" y="282"/>
                  <a:pt x="193" y="282"/>
                </a:cubicBezTo>
                <a:cubicBezTo>
                  <a:pt x="193" y="282"/>
                  <a:pt x="193" y="282"/>
                  <a:pt x="193" y="282"/>
                </a:cubicBezTo>
                <a:cubicBezTo>
                  <a:pt x="193" y="282"/>
                  <a:pt x="194" y="283"/>
                  <a:pt x="194" y="283"/>
                </a:cubicBezTo>
                <a:cubicBezTo>
                  <a:pt x="194" y="283"/>
                  <a:pt x="193" y="283"/>
                  <a:pt x="193" y="283"/>
                </a:cubicBezTo>
                <a:cubicBezTo>
                  <a:pt x="194" y="283"/>
                  <a:pt x="195" y="283"/>
                  <a:pt x="195" y="284"/>
                </a:cubicBezTo>
                <a:cubicBezTo>
                  <a:pt x="196" y="284"/>
                  <a:pt x="196" y="284"/>
                  <a:pt x="197" y="284"/>
                </a:cubicBezTo>
                <a:cubicBezTo>
                  <a:pt x="197" y="283"/>
                  <a:pt x="196" y="283"/>
                  <a:pt x="196" y="283"/>
                </a:cubicBezTo>
                <a:close/>
                <a:moveTo>
                  <a:pt x="193" y="279"/>
                </a:moveTo>
                <a:cubicBezTo>
                  <a:pt x="193" y="279"/>
                  <a:pt x="193" y="279"/>
                  <a:pt x="193" y="279"/>
                </a:cubicBezTo>
                <a:cubicBezTo>
                  <a:pt x="193" y="279"/>
                  <a:pt x="193" y="279"/>
                  <a:pt x="193" y="279"/>
                </a:cubicBezTo>
                <a:cubicBezTo>
                  <a:pt x="193" y="279"/>
                  <a:pt x="193" y="279"/>
                  <a:pt x="193" y="279"/>
                </a:cubicBezTo>
                <a:close/>
                <a:moveTo>
                  <a:pt x="194" y="280"/>
                </a:moveTo>
                <a:cubicBezTo>
                  <a:pt x="194" y="280"/>
                  <a:pt x="194" y="280"/>
                  <a:pt x="194" y="280"/>
                </a:cubicBezTo>
                <a:cubicBezTo>
                  <a:pt x="194" y="280"/>
                  <a:pt x="194" y="279"/>
                  <a:pt x="194" y="279"/>
                </a:cubicBezTo>
                <a:cubicBezTo>
                  <a:pt x="194" y="279"/>
                  <a:pt x="194" y="280"/>
                  <a:pt x="194" y="280"/>
                </a:cubicBezTo>
                <a:cubicBezTo>
                  <a:pt x="194" y="280"/>
                  <a:pt x="194" y="280"/>
                  <a:pt x="194" y="280"/>
                </a:cubicBezTo>
                <a:close/>
                <a:moveTo>
                  <a:pt x="198" y="286"/>
                </a:moveTo>
                <a:cubicBezTo>
                  <a:pt x="198" y="286"/>
                  <a:pt x="198" y="286"/>
                  <a:pt x="198" y="286"/>
                </a:cubicBezTo>
                <a:cubicBezTo>
                  <a:pt x="198" y="286"/>
                  <a:pt x="197" y="286"/>
                  <a:pt x="197" y="286"/>
                </a:cubicBezTo>
                <a:cubicBezTo>
                  <a:pt x="197" y="286"/>
                  <a:pt x="198" y="286"/>
                  <a:pt x="198" y="286"/>
                </a:cubicBezTo>
                <a:cubicBezTo>
                  <a:pt x="198" y="286"/>
                  <a:pt x="198" y="286"/>
                  <a:pt x="198" y="286"/>
                </a:cubicBezTo>
                <a:cubicBezTo>
                  <a:pt x="199" y="286"/>
                  <a:pt x="199" y="286"/>
                  <a:pt x="198" y="286"/>
                </a:cubicBezTo>
                <a:close/>
                <a:moveTo>
                  <a:pt x="198" y="285"/>
                </a:moveTo>
                <a:cubicBezTo>
                  <a:pt x="198" y="285"/>
                  <a:pt x="198" y="285"/>
                  <a:pt x="198" y="285"/>
                </a:cubicBezTo>
                <a:cubicBezTo>
                  <a:pt x="198" y="285"/>
                  <a:pt x="198" y="285"/>
                  <a:pt x="198" y="285"/>
                </a:cubicBezTo>
                <a:cubicBezTo>
                  <a:pt x="197" y="285"/>
                  <a:pt x="198" y="285"/>
                  <a:pt x="198" y="286"/>
                </a:cubicBezTo>
                <a:cubicBezTo>
                  <a:pt x="198" y="285"/>
                  <a:pt x="198" y="285"/>
                  <a:pt x="198" y="285"/>
                </a:cubicBezTo>
                <a:close/>
                <a:moveTo>
                  <a:pt x="199" y="281"/>
                </a:moveTo>
                <a:cubicBezTo>
                  <a:pt x="199" y="281"/>
                  <a:pt x="199" y="281"/>
                  <a:pt x="199" y="281"/>
                </a:cubicBezTo>
                <a:cubicBezTo>
                  <a:pt x="199" y="281"/>
                  <a:pt x="198" y="281"/>
                  <a:pt x="198" y="281"/>
                </a:cubicBezTo>
                <a:cubicBezTo>
                  <a:pt x="198" y="281"/>
                  <a:pt x="198" y="281"/>
                  <a:pt x="199" y="281"/>
                </a:cubicBezTo>
                <a:cubicBezTo>
                  <a:pt x="199" y="281"/>
                  <a:pt x="199" y="281"/>
                  <a:pt x="199" y="281"/>
                </a:cubicBezTo>
                <a:close/>
                <a:moveTo>
                  <a:pt x="200" y="287"/>
                </a:moveTo>
                <a:cubicBezTo>
                  <a:pt x="200" y="287"/>
                  <a:pt x="200" y="287"/>
                  <a:pt x="200" y="287"/>
                </a:cubicBezTo>
                <a:cubicBezTo>
                  <a:pt x="200" y="287"/>
                  <a:pt x="200" y="287"/>
                  <a:pt x="200" y="287"/>
                </a:cubicBezTo>
                <a:cubicBezTo>
                  <a:pt x="200" y="287"/>
                  <a:pt x="200" y="287"/>
                  <a:pt x="200" y="287"/>
                </a:cubicBezTo>
                <a:close/>
                <a:moveTo>
                  <a:pt x="200" y="287"/>
                </a:moveTo>
                <a:cubicBezTo>
                  <a:pt x="200" y="287"/>
                  <a:pt x="200" y="287"/>
                  <a:pt x="200" y="287"/>
                </a:cubicBezTo>
                <a:cubicBezTo>
                  <a:pt x="200" y="287"/>
                  <a:pt x="200" y="287"/>
                  <a:pt x="200" y="287"/>
                </a:cubicBezTo>
                <a:cubicBezTo>
                  <a:pt x="200" y="287"/>
                  <a:pt x="200" y="287"/>
                  <a:pt x="200" y="287"/>
                </a:cubicBezTo>
                <a:cubicBezTo>
                  <a:pt x="200" y="287"/>
                  <a:pt x="200" y="287"/>
                  <a:pt x="200" y="287"/>
                </a:cubicBezTo>
                <a:close/>
                <a:moveTo>
                  <a:pt x="201" y="284"/>
                </a:moveTo>
                <a:cubicBezTo>
                  <a:pt x="201" y="283"/>
                  <a:pt x="200" y="283"/>
                  <a:pt x="199" y="283"/>
                </a:cubicBezTo>
                <a:cubicBezTo>
                  <a:pt x="199" y="283"/>
                  <a:pt x="199" y="284"/>
                  <a:pt x="199" y="284"/>
                </a:cubicBezTo>
                <a:cubicBezTo>
                  <a:pt x="199" y="284"/>
                  <a:pt x="199" y="284"/>
                  <a:pt x="200" y="285"/>
                </a:cubicBezTo>
                <a:cubicBezTo>
                  <a:pt x="200" y="285"/>
                  <a:pt x="200" y="285"/>
                  <a:pt x="200" y="285"/>
                </a:cubicBezTo>
                <a:cubicBezTo>
                  <a:pt x="201" y="285"/>
                  <a:pt x="201" y="284"/>
                  <a:pt x="201" y="284"/>
                </a:cubicBezTo>
                <a:cubicBezTo>
                  <a:pt x="201" y="284"/>
                  <a:pt x="201" y="284"/>
                  <a:pt x="201" y="284"/>
                </a:cubicBezTo>
                <a:cubicBezTo>
                  <a:pt x="201" y="284"/>
                  <a:pt x="201" y="284"/>
                  <a:pt x="201" y="284"/>
                </a:cubicBezTo>
                <a:close/>
                <a:moveTo>
                  <a:pt x="203" y="285"/>
                </a:moveTo>
                <a:cubicBezTo>
                  <a:pt x="203" y="285"/>
                  <a:pt x="203" y="285"/>
                  <a:pt x="203" y="285"/>
                </a:cubicBezTo>
                <a:cubicBezTo>
                  <a:pt x="203" y="286"/>
                  <a:pt x="203" y="286"/>
                  <a:pt x="202" y="287"/>
                </a:cubicBezTo>
                <a:cubicBezTo>
                  <a:pt x="202" y="287"/>
                  <a:pt x="202" y="287"/>
                  <a:pt x="202" y="287"/>
                </a:cubicBezTo>
                <a:cubicBezTo>
                  <a:pt x="202" y="287"/>
                  <a:pt x="203" y="287"/>
                  <a:pt x="203" y="287"/>
                </a:cubicBezTo>
                <a:cubicBezTo>
                  <a:pt x="203" y="287"/>
                  <a:pt x="204" y="286"/>
                  <a:pt x="204" y="285"/>
                </a:cubicBezTo>
                <a:cubicBezTo>
                  <a:pt x="204" y="285"/>
                  <a:pt x="204" y="285"/>
                  <a:pt x="203" y="285"/>
                </a:cubicBezTo>
                <a:close/>
                <a:moveTo>
                  <a:pt x="204" y="283"/>
                </a:moveTo>
                <a:cubicBezTo>
                  <a:pt x="203" y="282"/>
                  <a:pt x="203" y="282"/>
                  <a:pt x="202" y="281"/>
                </a:cubicBezTo>
                <a:cubicBezTo>
                  <a:pt x="201" y="281"/>
                  <a:pt x="201" y="281"/>
                  <a:pt x="201" y="282"/>
                </a:cubicBezTo>
                <a:cubicBezTo>
                  <a:pt x="201" y="282"/>
                  <a:pt x="201" y="283"/>
                  <a:pt x="201" y="283"/>
                </a:cubicBezTo>
                <a:cubicBezTo>
                  <a:pt x="202" y="283"/>
                  <a:pt x="203" y="283"/>
                  <a:pt x="204" y="284"/>
                </a:cubicBezTo>
                <a:cubicBezTo>
                  <a:pt x="204" y="284"/>
                  <a:pt x="204" y="283"/>
                  <a:pt x="204" y="283"/>
                </a:cubicBezTo>
                <a:close/>
                <a:moveTo>
                  <a:pt x="204" y="287"/>
                </a:moveTo>
                <a:cubicBezTo>
                  <a:pt x="204" y="287"/>
                  <a:pt x="205" y="287"/>
                  <a:pt x="205" y="287"/>
                </a:cubicBezTo>
                <a:cubicBezTo>
                  <a:pt x="205" y="287"/>
                  <a:pt x="205" y="287"/>
                  <a:pt x="205" y="287"/>
                </a:cubicBezTo>
                <a:cubicBezTo>
                  <a:pt x="205" y="286"/>
                  <a:pt x="206" y="286"/>
                  <a:pt x="206" y="287"/>
                </a:cubicBezTo>
                <a:cubicBezTo>
                  <a:pt x="206" y="287"/>
                  <a:pt x="207" y="287"/>
                  <a:pt x="207" y="286"/>
                </a:cubicBezTo>
                <a:cubicBezTo>
                  <a:pt x="207" y="286"/>
                  <a:pt x="206" y="286"/>
                  <a:pt x="206" y="286"/>
                </a:cubicBezTo>
                <a:cubicBezTo>
                  <a:pt x="206" y="286"/>
                  <a:pt x="206" y="286"/>
                  <a:pt x="206" y="286"/>
                </a:cubicBezTo>
                <a:cubicBezTo>
                  <a:pt x="205" y="286"/>
                  <a:pt x="205" y="286"/>
                  <a:pt x="205" y="286"/>
                </a:cubicBezTo>
                <a:cubicBezTo>
                  <a:pt x="205" y="286"/>
                  <a:pt x="205" y="286"/>
                  <a:pt x="204" y="287"/>
                </a:cubicBezTo>
                <a:close/>
                <a:moveTo>
                  <a:pt x="206" y="281"/>
                </a:moveTo>
                <a:cubicBezTo>
                  <a:pt x="206" y="281"/>
                  <a:pt x="206" y="280"/>
                  <a:pt x="205" y="280"/>
                </a:cubicBezTo>
                <a:cubicBezTo>
                  <a:pt x="205" y="280"/>
                  <a:pt x="204" y="280"/>
                  <a:pt x="204" y="279"/>
                </a:cubicBezTo>
                <a:cubicBezTo>
                  <a:pt x="204" y="279"/>
                  <a:pt x="203" y="279"/>
                  <a:pt x="203" y="279"/>
                </a:cubicBezTo>
                <a:cubicBezTo>
                  <a:pt x="203" y="279"/>
                  <a:pt x="203" y="279"/>
                  <a:pt x="203" y="279"/>
                </a:cubicBezTo>
                <a:cubicBezTo>
                  <a:pt x="203" y="280"/>
                  <a:pt x="204" y="281"/>
                  <a:pt x="204" y="281"/>
                </a:cubicBezTo>
                <a:cubicBezTo>
                  <a:pt x="204" y="282"/>
                  <a:pt x="204" y="282"/>
                  <a:pt x="205" y="282"/>
                </a:cubicBezTo>
                <a:cubicBezTo>
                  <a:pt x="205" y="282"/>
                  <a:pt x="205" y="282"/>
                  <a:pt x="205" y="282"/>
                </a:cubicBezTo>
                <a:cubicBezTo>
                  <a:pt x="206" y="282"/>
                  <a:pt x="206" y="282"/>
                  <a:pt x="206" y="281"/>
                </a:cubicBezTo>
                <a:close/>
                <a:moveTo>
                  <a:pt x="205" y="279"/>
                </a:moveTo>
                <a:cubicBezTo>
                  <a:pt x="205" y="279"/>
                  <a:pt x="206" y="279"/>
                  <a:pt x="206" y="279"/>
                </a:cubicBezTo>
                <a:cubicBezTo>
                  <a:pt x="206" y="279"/>
                  <a:pt x="205" y="279"/>
                  <a:pt x="205" y="279"/>
                </a:cubicBezTo>
                <a:cubicBezTo>
                  <a:pt x="205" y="279"/>
                  <a:pt x="205" y="279"/>
                  <a:pt x="205" y="279"/>
                </a:cubicBezTo>
                <a:cubicBezTo>
                  <a:pt x="205" y="279"/>
                  <a:pt x="205" y="279"/>
                  <a:pt x="205" y="279"/>
                </a:cubicBezTo>
                <a:close/>
                <a:moveTo>
                  <a:pt x="208" y="275"/>
                </a:moveTo>
                <a:cubicBezTo>
                  <a:pt x="207" y="275"/>
                  <a:pt x="207" y="274"/>
                  <a:pt x="206" y="275"/>
                </a:cubicBezTo>
                <a:cubicBezTo>
                  <a:pt x="206" y="275"/>
                  <a:pt x="206" y="275"/>
                  <a:pt x="206" y="275"/>
                </a:cubicBezTo>
                <a:cubicBezTo>
                  <a:pt x="206" y="275"/>
                  <a:pt x="206" y="275"/>
                  <a:pt x="205" y="275"/>
                </a:cubicBezTo>
                <a:cubicBezTo>
                  <a:pt x="205" y="275"/>
                  <a:pt x="205" y="275"/>
                  <a:pt x="205" y="275"/>
                </a:cubicBezTo>
                <a:cubicBezTo>
                  <a:pt x="206" y="274"/>
                  <a:pt x="206" y="274"/>
                  <a:pt x="206" y="274"/>
                </a:cubicBezTo>
                <a:cubicBezTo>
                  <a:pt x="206" y="274"/>
                  <a:pt x="207" y="274"/>
                  <a:pt x="207" y="273"/>
                </a:cubicBezTo>
                <a:cubicBezTo>
                  <a:pt x="207" y="273"/>
                  <a:pt x="206" y="273"/>
                  <a:pt x="207" y="272"/>
                </a:cubicBezTo>
                <a:cubicBezTo>
                  <a:pt x="207" y="272"/>
                  <a:pt x="207" y="272"/>
                  <a:pt x="207" y="272"/>
                </a:cubicBezTo>
                <a:cubicBezTo>
                  <a:pt x="206" y="271"/>
                  <a:pt x="206" y="271"/>
                  <a:pt x="206" y="271"/>
                </a:cubicBezTo>
                <a:cubicBezTo>
                  <a:pt x="205" y="271"/>
                  <a:pt x="205" y="270"/>
                  <a:pt x="205" y="270"/>
                </a:cubicBezTo>
                <a:cubicBezTo>
                  <a:pt x="204" y="270"/>
                  <a:pt x="203" y="270"/>
                  <a:pt x="203" y="270"/>
                </a:cubicBezTo>
                <a:cubicBezTo>
                  <a:pt x="202" y="270"/>
                  <a:pt x="202" y="270"/>
                  <a:pt x="202" y="270"/>
                </a:cubicBezTo>
                <a:cubicBezTo>
                  <a:pt x="202" y="270"/>
                  <a:pt x="202" y="271"/>
                  <a:pt x="202" y="271"/>
                </a:cubicBezTo>
                <a:cubicBezTo>
                  <a:pt x="202" y="271"/>
                  <a:pt x="203" y="272"/>
                  <a:pt x="203" y="271"/>
                </a:cubicBezTo>
                <a:cubicBezTo>
                  <a:pt x="203" y="271"/>
                  <a:pt x="205" y="271"/>
                  <a:pt x="205" y="272"/>
                </a:cubicBezTo>
                <a:cubicBezTo>
                  <a:pt x="205" y="272"/>
                  <a:pt x="205" y="272"/>
                  <a:pt x="205" y="272"/>
                </a:cubicBezTo>
                <a:cubicBezTo>
                  <a:pt x="204" y="272"/>
                  <a:pt x="204" y="273"/>
                  <a:pt x="204" y="273"/>
                </a:cubicBezTo>
                <a:cubicBezTo>
                  <a:pt x="204" y="273"/>
                  <a:pt x="205" y="273"/>
                  <a:pt x="204" y="274"/>
                </a:cubicBezTo>
                <a:cubicBezTo>
                  <a:pt x="203" y="274"/>
                  <a:pt x="202" y="275"/>
                  <a:pt x="202" y="276"/>
                </a:cubicBezTo>
                <a:cubicBezTo>
                  <a:pt x="202" y="277"/>
                  <a:pt x="201" y="277"/>
                  <a:pt x="201" y="276"/>
                </a:cubicBezTo>
                <a:cubicBezTo>
                  <a:pt x="201" y="276"/>
                  <a:pt x="200" y="276"/>
                  <a:pt x="200" y="276"/>
                </a:cubicBezTo>
                <a:cubicBezTo>
                  <a:pt x="199" y="275"/>
                  <a:pt x="199" y="275"/>
                  <a:pt x="198" y="276"/>
                </a:cubicBezTo>
                <a:cubicBezTo>
                  <a:pt x="197" y="276"/>
                  <a:pt x="196" y="275"/>
                  <a:pt x="196" y="276"/>
                </a:cubicBezTo>
                <a:cubicBezTo>
                  <a:pt x="196" y="276"/>
                  <a:pt x="195" y="276"/>
                  <a:pt x="195" y="276"/>
                </a:cubicBezTo>
                <a:cubicBezTo>
                  <a:pt x="194" y="276"/>
                  <a:pt x="193" y="277"/>
                  <a:pt x="193" y="277"/>
                </a:cubicBezTo>
                <a:cubicBezTo>
                  <a:pt x="193" y="278"/>
                  <a:pt x="194" y="278"/>
                  <a:pt x="194" y="278"/>
                </a:cubicBezTo>
                <a:cubicBezTo>
                  <a:pt x="194" y="278"/>
                  <a:pt x="194" y="278"/>
                  <a:pt x="194" y="278"/>
                </a:cubicBezTo>
                <a:cubicBezTo>
                  <a:pt x="194" y="279"/>
                  <a:pt x="195" y="279"/>
                  <a:pt x="195" y="278"/>
                </a:cubicBezTo>
                <a:cubicBezTo>
                  <a:pt x="195" y="278"/>
                  <a:pt x="195" y="278"/>
                  <a:pt x="195" y="278"/>
                </a:cubicBezTo>
                <a:cubicBezTo>
                  <a:pt x="195" y="278"/>
                  <a:pt x="196" y="279"/>
                  <a:pt x="195" y="279"/>
                </a:cubicBezTo>
                <a:cubicBezTo>
                  <a:pt x="195" y="280"/>
                  <a:pt x="195" y="280"/>
                  <a:pt x="196" y="281"/>
                </a:cubicBezTo>
                <a:cubicBezTo>
                  <a:pt x="196" y="281"/>
                  <a:pt x="197" y="282"/>
                  <a:pt x="197" y="282"/>
                </a:cubicBezTo>
                <a:cubicBezTo>
                  <a:pt x="197" y="281"/>
                  <a:pt x="198" y="281"/>
                  <a:pt x="198" y="280"/>
                </a:cubicBezTo>
                <a:cubicBezTo>
                  <a:pt x="198" y="280"/>
                  <a:pt x="198" y="280"/>
                  <a:pt x="198" y="280"/>
                </a:cubicBezTo>
                <a:cubicBezTo>
                  <a:pt x="198" y="280"/>
                  <a:pt x="197" y="280"/>
                  <a:pt x="197" y="280"/>
                </a:cubicBezTo>
                <a:cubicBezTo>
                  <a:pt x="197" y="280"/>
                  <a:pt x="197" y="280"/>
                  <a:pt x="197" y="280"/>
                </a:cubicBezTo>
                <a:cubicBezTo>
                  <a:pt x="197" y="279"/>
                  <a:pt x="197" y="279"/>
                  <a:pt x="196" y="278"/>
                </a:cubicBezTo>
                <a:cubicBezTo>
                  <a:pt x="196" y="278"/>
                  <a:pt x="196" y="278"/>
                  <a:pt x="197" y="277"/>
                </a:cubicBezTo>
                <a:cubicBezTo>
                  <a:pt x="198" y="276"/>
                  <a:pt x="198" y="276"/>
                  <a:pt x="200" y="277"/>
                </a:cubicBezTo>
                <a:cubicBezTo>
                  <a:pt x="200" y="277"/>
                  <a:pt x="201" y="277"/>
                  <a:pt x="200" y="277"/>
                </a:cubicBezTo>
                <a:cubicBezTo>
                  <a:pt x="200" y="278"/>
                  <a:pt x="200" y="278"/>
                  <a:pt x="199" y="278"/>
                </a:cubicBezTo>
                <a:cubicBezTo>
                  <a:pt x="199" y="278"/>
                  <a:pt x="199" y="279"/>
                  <a:pt x="199" y="279"/>
                </a:cubicBezTo>
                <a:cubicBezTo>
                  <a:pt x="199" y="279"/>
                  <a:pt x="199" y="279"/>
                  <a:pt x="199" y="280"/>
                </a:cubicBezTo>
                <a:cubicBezTo>
                  <a:pt x="199" y="280"/>
                  <a:pt x="200" y="280"/>
                  <a:pt x="200" y="280"/>
                </a:cubicBezTo>
                <a:cubicBezTo>
                  <a:pt x="200" y="279"/>
                  <a:pt x="200" y="279"/>
                  <a:pt x="200" y="279"/>
                </a:cubicBezTo>
                <a:cubicBezTo>
                  <a:pt x="201" y="278"/>
                  <a:pt x="202" y="278"/>
                  <a:pt x="203" y="278"/>
                </a:cubicBezTo>
                <a:cubicBezTo>
                  <a:pt x="204" y="278"/>
                  <a:pt x="204" y="278"/>
                  <a:pt x="204" y="278"/>
                </a:cubicBezTo>
                <a:cubicBezTo>
                  <a:pt x="204" y="278"/>
                  <a:pt x="205" y="278"/>
                  <a:pt x="205" y="278"/>
                </a:cubicBezTo>
                <a:cubicBezTo>
                  <a:pt x="205" y="278"/>
                  <a:pt x="205" y="278"/>
                  <a:pt x="204" y="277"/>
                </a:cubicBezTo>
                <a:cubicBezTo>
                  <a:pt x="204" y="277"/>
                  <a:pt x="204" y="277"/>
                  <a:pt x="204" y="277"/>
                </a:cubicBezTo>
                <a:cubicBezTo>
                  <a:pt x="204" y="277"/>
                  <a:pt x="204" y="277"/>
                  <a:pt x="204" y="277"/>
                </a:cubicBezTo>
                <a:cubicBezTo>
                  <a:pt x="204" y="276"/>
                  <a:pt x="205" y="276"/>
                  <a:pt x="206" y="276"/>
                </a:cubicBezTo>
                <a:cubicBezTo>
                  <a:pt x="207" y="276"/>
                  <a:pt x="207" y="277"/>
                  <a:pt x="206" y="278"/>
                </a:cubicBezTo>
                <a:cubicBezTo>
                  <a:pt x="206" y="278"/>
                  <a:pt x="206" y="279"/>
                  <a:pt x="206" y="280"/>
                </a:cubicBezTo>
                <a:cubicBezTo>
                  <a:pt x="206" y="280"/>
                  <a:pt x="206" y="280"/>
                  <a:pt x="206" y="280"/>
                </a:cubicBezTo>
                <a:cubicBezTo>
                  <a:pt x="207" y="280"/>
                  <a:pt x="207" y="280"/>
                  <a:pt x="207" y="280"/>
                </a:cubicBezTo>
                <a:cubicBezTo>
                  <a:pt x="207" y="280"/>
                  <a:pt x="207" y="279"/>
                  <a:pt x="207" y="279"/>
                </a:cubicBezTo>
                <a:cubicBezTo>
                  <a:pt x="207" y="278"/>
                  <a:pt x="207" y="277"/>
                  <a:pt x="208" y="276"/>
                </a:cubicBezTo>
                <a:cubicBezTo>
                  <a:pt x="208" y="276"/>
                  <a:pt x="208" y="275"/>
                  <a:pt x="208" y="275"/>
                </a:cubicBezTo>
                <a:close/>
                <a:moveTo>
                  <a:pt x="209" y="275"/>
                </a:moveTo>
                <a:cubicBezTo>
                  <a:pt x="209" y="275"/>
                  <a:pt x="209" y="276"/>
                  <a:pt x="209" y="276"/>
                </a:cubicBezTo>
                <a:cubicBezTo>
                  <a:pt x="210" y="276"/>
                  <a:pt x="210" y="275"/>
                  <a:pt x="211" y="275"/>
                </a:cubicBezTo>
                <a:cubicBezTo>
                  <a:pt x="210" y="275"/>
                  <a:pt x="210" y="274"/>
                  <a:pt x="209" y="274"/>
                </a:cubicBezTo>
                <a:cubicBezTo>
                  <a:pt x="209" y="274"/>
                  <a:pt x="209" y="275"/>
                  <a:pt x="209" y="275"/>
                </a:cubicBezTo>
                <a:close/>
                <a:moveTo>
                  <a:pt x="211" y="269"/>
                </a:moveTo>
                <a:cubicBezTo>
                  <a:pt x="211" y="269"/>
                  <a:pt x="210" y="269"/>
                  <a:pt x="210" y="269"/>
                </a:cubicBezTo>
                <a:cubicBezTo>
                  <a:pt x="210" y="269"/>
                  <a:pt x="209" y="269"/>
                  <a:pt x="209" y="269"/>
                </a:cubicBezTo>
                <a:cubicBezTo>
                  <a:pt x="208" y="269"/>
                  <a:pt x="207" y="270"/>
                  <a:pt x="208" y="270"/>
                </a:cubicBezTo>
                <a:cubicBezTo>
                  <a:pt x="208" y="270"/>
                  <a:pt x="208" y="270"/>
                  <a:pt x="209" y="271"/>
                </a:cubicBezTo>
                <a:cubicBezTo>
                  <a:pt x="209" y="272"/>
                  <a:pt x="210" y="271"/>
                  <a:pt x="210" y="270"/>
                </a:cubicBezTo>
                <a:cubicBezTo>
                  <a:pt x="210" y="270"/>
                  <a:pt x="210" y="270"/>
                  <a:pt x="211" y="270"/>
                </a:cubicBezTo>
                <a:cubicBezTo>
                  <a:pt x="211" y="269"/>
                  <a:pt x="211" y="269"/>
                  <a:pt x="211" y="269"/>
                </a:cubicBezTo>
                <a:close/>
                <a:moveTo>
                  <a:pt x="212" y="243"/>
                </a:moveTo>
                <a:cubicBezTo>
                  <a:pt x="212" y="243"/>
                  <a:pt x="212" y="243"/>
                  <a:pt x="213" y="243"/>
                </a:cubicBezTo>
                <a:cubicBezTo>
                  <a:pt x="214" y="243"/>
                  <a:pt x="214" y="243"/>
                  <a:pt x="215" y="243"/>
                </a:cubicBezTo>
                <a:cubicBezTo>
                  <a:pt x="215" y="243"/>
                  <a:pt x="216" y="243"/>
                  <a:pt x="216" y="243"/>
                </a:cubicBezTo>
                <a:cubicBezTo>
                  <a:pt x="216" y="243"/>
                  <a:pt x="216" y="242"/>
                  <a:pt x="216" y="242"/>
                </a:cubicBezTo>
                <a:cubicBezTo>
                  <a:pt x="217" y="242"/>
                  <a:pt x="217" y="241"/>
                  <a:pt x="216" y="241"/>
                </a:cubicBezTo>
                <a:cubicBezTo>
                  <a:pt x="216" y="241"/>
                  <a:pt x="216" y="240"/>
                  <a:pt x="216" y="240"/>
                </a:cubicBezTo>
                <a:cubicBezTo>
                  <a:pt x="216" y="239"/>
                  <a:pt x="215" y="240"/>
                  <a:pt x="215" y="240"/>
                </a:cubicBezTo>
                <a:cubicBezTo>
                  <a:pt x="213" y="240"/>
                  <a:pt x="213" y="240"/>
                  <a:pt x="213" y="238"/>
                </a:cubicBezTo>
                <a:cubicBezTo>
                  <a:pt x="213" y="238"/>
                  <a:pt x="213" y="238"/>
                  <a:pt x="213" y="238"/>
                </a:cubicBezTo>
                <a:cubicBezTo>
                  <a:pt x="213" y="238"/>
                  <a:pt x="212" y="238"/>
                  <a:pt x="212" y="238"/>
                </a:cubicBezTo>
                <a:cubicBezTo>
                  <a:pt x="212" y="238"/>
                  <a:pt x="213" y="239"/>
                  <a:pt x="212" y="239"/>
                </a:cubicBezTo>
                <a:cubicBezTo>
                  <a:pt x="211" y="239"/>
                  <a:pt x="211" y="240"/>
                  <a:pt x="210" y="239"/>
                </a:cubicBezTo>
                <a:cubicBezTo>
                  <a:pt x="209" y="239"/>
                  <a:pt x="209" y="239"/>
                  <a:pt x="208" y="239"/>
                </a:cubicBezTo>
                <a:cubicBezTo>
                  <a:pt x="207" y="239"/>
                  <a:pt x="206" y="240"/>
                  <a:pt x="206" y="239"/>
                </a:cubicBezTo>
                <a:cubicBezTo>
                  <a:pt x="205" y="239"/>
                  <a:pt x="205" y="239"/>
                  <a:pt x="204" y="239"/>
                </a:cubicBezTo>
                <a:cubicBezTo>
                  <a:pt x="204" y="239"/>
                  <a:pt x="203" y="240"/>
                  <a:pt x="203" y="240"/>
                </a:cubicBezTo>
                <a:cubicBezTo>
                  <a:pt x="203" y="241"/>
                  <a:pt x="204" y="241"/>
                  <a:pt x="204" y="241"/>
                </a:cubicBezTo>
                <a:cubicBezTo>
                  <a:pt x="204" y="242"/>
                  <a:pt x="204" y="242"/>
                  <a:pt x="205" y="242"/>
                </a:cubicBezTo>
                <a:cubicBezTo>
                  <a:pt x="205" y="242"/>
                  <a:pt x="205" y="241"/>
                  <a:pt x="205" y="241"/>
                </a:cubicBezTo>
                <a:cubicBezTo>
                  <a:pt x="205" y="241"/>
                  <a:pt x="206" y="241"/>
                  <a:pt x="206" y="241"/>
                </a:cubicBezTo>
                <a:cubicBezTo>
                  <a:pt x="206" y="241"/>
                  <a:pt x="206" y="241"/>
                  <a:pt x="207" y="240"/>
                </a:cubicBezTo>
                <a:cubicBezTo>
                  <a:pt x="207" y="240"/>
                  <a:pt x="207" y="240"/>
                  <a:pt x="207" y="240"/>
                </a:cubicBezTo>
                <a:cubicBezTo>
                  <a:pt x="208" y="241"/>
                  <a:pt x="209" y="241"/>
                  <a:pt x="209" y="241"/>
                </a:cubicBezTo>
                <a:cubicBezTo>
                  <a:pt x="210" y="242"/>
                  <a:pt x="210" y="242"/>
                  <a:pt x="210" y="241"/>
                </a:cubicBezTo>
                <a:cubicBezTo>
                  <a:pt x="210" y="241"/>
                  <a:pt x="210" y="241"/>
                  <a:pt x="210" y="241"/>
                </a:cubicBezTo>
                <a:cubicBezTo>
                  <a:pt x="210" y="241"/>
                  <a:pt x="211" y="241"/>
                  <a:pt x="211" y="241"/>
                </a:cubicBezTo>
                <a:cubicBezTo>
                  <a:pt x="211" y="242"/>
                  <a:pt x="211" y="242"/>
                  <a:pt x="210" y="242"/>
                </a:cubicBezTo>
                <a:cubicBezTo>
                  <a:pt x="210" y="243"/>
                  <a:pt x="211" y="243"/>
                  <a:pt x="211" y="243"/>
                </a:cubicBezTo>
                <a:cubicBezTo>
                  <a:pt x="212" y="244"/>
                  <a:pt x="212" y="243"/>
                  <a:pt x="212" y="243"/>
                </a:cubicBezTo>
                <a:close/>
                <a:moveTo>
                  <a:pt x="217" y="241"/>
                </a:moveTo>
                <a:cubicBezTo>
                  <a:pt x="217" y="241"/>
                  <a:pt x="217" y="241"/>
                  <a:pt x="217" y="241"/>
                </a:cubicBezTo>
                <a:cubicBezTo>
                  <a:pt x="217" y="241"/>
                  <a:pt x="217" y="241"/>
                  <a:pt x="218" y="241"/>
                </a:cubicBezTo>
                <a:cubicBezTo>
                  <a:pt x="218" y="241"/>
                  <a:pt x="218" y="241"/>
                  <a:pt x="218" y="241"/>
                </a:cubicBezTo>
                <a:cubicBezTo>
                  <a:pt x="218" y="241"/>
                  <a:pt x="218" y="241"/>
                  <a:pt x="218" y="241"/>
                </a:cubicBezTo>
                <a:cubicBezTo>
                  <a:pt x="218" y="241"/>
                  <a:pt x="217" y="241"/>
                  <a:pt x="217" y="241"/>
                </a:cubicBezTo>
                <a:close/>
                <a:moveTo>
                  <a:pt x="218" y="220"/>
                </a:moveTo>
                <a:cubicBezTo>
                  <a:pt x="218" y="220"/>
                  <a:pt x="218" y="220"/>
                  <a:pt x="218" y="220"/>
                </a:cubicBezTo>
                <a:cubicBezTo>
                  <a:pt x="218" y="220"/>
                  <a:pt x="218" y="220"/>
                  <a:pt x="218" y="220"/>
                </a:cubicBezTo>
                <a:cubicBezTo>
                  <a:pt x="218" y="220"/>
                  <a:pt x="218" y="220"/>
                  <a:pt x="217" y="220"/>
                </a:cubicBezTo>
                <a:cubicBezTo>
                  <a:pt x="217" y="220"/>
                  <a:pt x="218" y="220"/>
                  <a:pt x="218" y="220"/>
                </a:cubicBezTo>
                <a:close/>
                <a:moveTo>
                  <a:pt x="218" y="228"/>
                </a:moveTo>
                <a:cubicBezTo>
                  <a:pt x="218" y="228"/>
                  <a:pt x="218" y="228"/>
                  <a:pt x="218" y="228"/>
                </a:cubicBezTo>
                <a:cubicBezTo>
                  <a:pt x="219" y="228"/>
                  <a:pt x="220" y="228"/>
                  <a:pt x="220" y="229"/>
                </a:cubicBezTo>
                <a:cubicBezTo>
                  <a:pt x="221" y="229"/>
                  <a:pt x="221" y="228"/>
                  <a:pt x="221" y="228"/>
                </a:cubicBezTo>
                <a:cubicBezTo>
                  <a:pt x="221" y="228"/>
                  <a:pt x="221" y="228"/>
                  <a:pt x="221" y="227"/>
                </a:cubicBezTo>
                <a:cubicBezTo>
                  <a:pt x="221" y="227"/>
                  <a:pt x="220" y="227"/>
                  <a:pt x="220" y="227"/>
                </a:cubicBezTo>
                <a:cubicBezTo>
                  <a:pt x="220" y="227"/>
                  <a:pt x="220" y="227"/>
                  <a:pt x="219" y="227"/>
                </a:cubicBezTo>
                <a:cubicBezTo>
                  <a:pt x="219" y="227"/>
                  <a:pt x="219" y="227"/>
                  <a:pt x="218" y="227"/>
                </a:cubicBezTo>
                <a:cubicBezTo>
                  <a:pt x="218" y="227"/>
                  <a:pt x="218" y="227"/>
                  <a:pt x="218" y="228"/>
                </a:cubicBezTo>
                <a:close/>
                <a:moveTo>
                  <a:pt x="218" y="221"/>
                </a:moveTo>
                <a:cubicBezTo>
                  <a:pt x="218" y="221"/>
                  <a:pt x="218" y="221"/>
                  <a:pt x="219" y="221"/>
                </a:cubicBezTo>
                <a:cubicBezTo>
                  <a:pt x="218" y="221"/>
                  <a:pt x="218" y="221"/>
                  <a:pt x="218" y="221"/>
                </a:cubicBezTo>
                <a:cubicBezTo>
                  <a:pt x="218" y="221"/>
                  <a:pt x="218" y="221"/>
                  <a:pt x="218" y="221"/>
                </a:cubicBezTo>
                <a:cubicBezTo>
                  <a:pt x="218" y="221"/>
                  <a:pt x="218" y="221"/>
                  <a:pt x="218" y="221"/>
                </a:cubicBezTo>
                <a:close/>
                <a:moveTo>
                  <a:pt x="220" y="218"/>
                </a:moveTo>
                <a:cubicBezTo>
                  <a:pt x="220" y="217"/>
                  <a:pt x="220" y="217"/>
                  <a:pt x="220" y="217"/>
                </a:cubicBezTo>
                <a:cubicBezTo>
                  <a:pt x="220" y="217"/>
                  <a:pt x="219" y="217"/>
                  <a:pt x="219" y="218"/>
                </a:cubicBezTo>
                <a:cubicBezTo>
                  <a:pt x="219" y="218"/>
                  <a:pt x="220" y="218"/>
                  <a:pt x="220" y="218"/>
                </a:cubicBezTo>
                <a:cubicBezTo>
                  <a:pt x="220" y="218"/>
                  <a:pt x="220" y="218"/>
                  <a:pt x="220" y="218"/>
                </a:cubicBezTo>
                <a:close/>
                <a:moveTo>
                  <a:pt x="220" y="223"/>
                </a:moveTo>
                <a:cubicBezTo>
                  <a:pt x="220" y="223"/>
                  <a:pt x="220" y="223"/>
                  <a:pt x="220" y="223"/>
                </a:cubicBezTo>
                <a:cubicBezTo>
                  <a:pt x="220" y="223"/>
                  <a:pt x="221" y="223"/>
                  <a:pt x="221" y="223"/>
                </a:cubicBezTo>
                <a:cubicBezTo>
                  <a:pt x="221" y="223"/>
                  <a:pt x="221" y="222"/>
                  <a:pt x="221" y="222"/>
                </a:cubicBezTo>
                <a:cubicBezTo>
                  <a:pt x="220" y="222"/>
                  <a:pt x="220" y="223"/>
                  <a:pt x="220" y="223"/>
                </a:cubicBezTo>
                <a:close/>
                <a:moveTo>
                  <a:pt x="219" y="219"/>
                </a:moveTo>
                <a:cubicBezTo>
                  <a:pt x="219" y="219"/>
                  <a:pt x="220" y="219"/>
                  <a:pt x="220" y="219"/>
                </a:cubicBezTo>
                <a:cubicBezTo>
                  <a:pt x="220" y="219"/>
                  <a:pt x="220" y="219"/>
                  <a:pt x="219" y="219"/>
                </a:cubicBezTo>
                <a:cubicBezTo>
                  <a:pt x="219" y="219"/>
                  <a:pt x="219" y="219"/>
                  <a:pt x="219" y="219"/>
                </a:cubicBezTo>
                <a:close/>
                <a:moveTo>
                  <a:pt x="222" y="219"/>
                </a:moveTo>
                <a:cubicBezTo>
                  <a:pt x="221" y="219"/>
                  <a:pt x="221" y="219"/>
                  <a:pt x="221" y="219"/>
                </a:cubicBezTo>
                <a:cubicBezTo>
                  <a:pt x="221" y="219"/>
                  <a:pt x="222" y="219"/>
                  <a:pt x="222" y="220"/>
                </a:cubicBezTo>
                <a:cubicBezTo>
                  <a:pt x="222" y="220"/>
                  <a:pt x="223" y="220"/>
                  <a:pt x="223" y="220"/>
                </a:cubicBezTo>
                <a:cubicBezTo>
                  <a:pt x="223" y="220"/>
                  <a:pt x="224" y="221"/>
                  <a:pt x="224" y="220"/>
                </a:cubicBezTo>
                <a:cubicBezTo>
                  <a:pt x="225" y="220"/>
                  <a:pt x="224" y="220"/>
                  <a:pt x="224" y="219"/>
                </a:cubicBezTo>
                <a:cubicBezTo>
                  <a:pt x="223" y="219"/>
                  <a:pt x="223" y="219"/>
                  <a:pt x="223" y="219"/>
                </a:cubicBezTo>
                <a:cubicBezTo>
                  <a:pt x="223" y="218"/>
                  <a:pt x="222" y="218"/>
                  <a:pt x="222" y="218"/>
                </a:cubicBezTo>
                <a:cubicBezTo>
                  <a:pt x="222" y="218"/>
                  <a:pt x="222" y="219"/>
                  <a:pt x="222" y="219"/>
                </a:cubicBezTo>
                <a:close/>
                <a:moveTo>
                  <a:pt x="222" y="213"/>
                </a:moveTo>
                <a:cubicBezTo>
                  <a:pt x="222" y="213"/>
                  <a:pt x="222" y="213"/>
                  <a:pt x="222" y="213"/>
                </a:cubicBezTo>
                <a:cubicBezTo>
                  <a:pt x="222" y="213"/>
                  <a:pt x="222" y="213"/>
                  <a:pt x="222" y="213"/>
                </a:cubicBezTo>
                <a:cubicBezTo>
                  <a:pt x="222" y="213"/>
                  <a:pt x="222" y="213"/>
                  <a:pt x="222" y="213"/>
                </a:cubicBezTo>
                <a:close/>
                <a:moveTo>
                  <a:pt x="223" y="217"/>
                </a:moveTo>
                <a:cubicBezTo>
                  <a:pt x="223" y="217"/>
                  <a:pt x="223" y="217"/>
                  <a:pt x="224" y="217"/>
                </a:cubicBezTo>
                <a:cubicBezTo>
                  <a:pt x="224" y="218"/>
                  <a:pt x="225" y="218"/>
                  <a:pt x="226" y="218"/>
                </a:cubicBezTo>
                <a:cubicBezTo>
                  <a:pt x="226" y="218"/>
                  <a:pt x="226" y="218"/>
                  <a:pt x="226" y="218"/>
                </a:cubicBezTo>
                <a:cubicBezTo>
                  <a:pt x="226" y="217"/>
                  <a:pt x="226" y="217"/>
                  <a:pt x="226" y="216"/>
                </a:cubicBezTo>
                <a:cubicBezTo>
                  <a:pt x="226" y="216"/>
                  <a:pt x="223" y="217"/>
                  <a:pt x="223" y="217"/>
                </a:cubicBezTo>
                <a:close/>
                <a:moveTo>
                  <a:pt x="225" y="215"/>
                </a:moveTo>
                <a:cubicBezTo>
                  <a:pt x="225" y="215"/>
                  <a:pt x="225" y="215"/>
                  <a:pt x="225" y="215"/>
                </a:cubicBezTo>
                <a:cubicBezTo>
                  <a:pt x="225" y="215"/>
                  <a:pt x="225" y="215"/>
                  <a:pt x="225" y="216"/>
                </a:cubicBezTo>
                <a:cubicBezTo>
                  <a:pt x="225" y="216"/>
                  <a:pt x="225" y="215"/>
                  <a:pt x="225" y="215"/>
                </a:cubicBezTo>
                <a:close/>
                <a:moveTo>
                  <a:pt x="227" y="236"/>
                </a:moveTo>
                <a:cubicBezTo>
                  <a:pt x="227" y="236"/>
                  <a:pt x="227" y="236"/>
                  <a:pt x="227" y="236"/>
                </a:cubicBezTo>
                <a:cubicBezTo>
                  <a:pt x="227" y="236"/>
                  <a:pt x="227" y="236"/>
                  <a:pt x="226" y="236"/>
                </a:cubicBezTo>
                <a:cubicBezTo>
                  <a:pt x="226" y="236"/>
                  <a:pt x="226" y="237"/>
                  <a:pt x="226" y="237"/>
                </a:cubicBezTo>
                <a:cubicBezTo>
                  <a:pt x="226" y="237"/>
                  <a:pt x="227" y="237"/>
                  <a:pt x="227" y="236"/>
                </a:cubicBezTo>
                <a:close/>
                <a:moveTo>
                  <a:pt x="227" y="243"/>
                </a:moveTo>
                <a:cubicBezTo>
                  <a:pt x="227" y="243"/>
                  <a:pt x="227" y="243"/>
                  <a:pt x="227" y="243"/>
                </a:cubicBezTo>
                <a:cubicBezTo>
                  <a:pt x="228" y="243"/>
                  <a:pt x="228" y="243"/>
                  <a:pt x="228" y="243"/>
                </a:cubicBezTo>
                <a:cubicBezTo>
                  <a:pt x="228" y="243"/>
                  <a:pt x="228" y="243"/>
                  <a:pt x="228" y="243"/>
                </a:cubicBezTo>
                <a:cubicBezTo>
                  <a:pt x="228" y="243"/>
                  <a:pt x="227" y="243"/>
                  <a:pt x="227" y="243"/>
                </a:cubicBezTo>
                <a:close/>
                <a:moveTo>
                  <a:pt x="226" y="249"/>
                </a:moveTo>
                <a:cubicBezTo>
                  <a:pt x="227" y="250"/>
                  <a:pt x="227" y="250"/>
                  <a:pt x="227" y="250"/>
                </a:cubicBezTo>
                <a:cubicBezTo>
                  <a:pt x="227" y="250"/>
                  <a:pt x="227" y="250"/>
                  <a:pt x="228" y="250"/>
                </a:cubicBezTo>
                <a:cubicBezTo>
                  <a:pt x="227" y="249"/>
                  <a:pt x="227" y="249"/>
                  <a:pt x="227" y="249"/>
                </a:cubicBezTo>
                <a:cubicBezTo>
                  <a:pt x="227" y="249"/>
                  <a:pt x="227" y="249"/>
                  <a:pt x="226" y="249"/>
                </a:cubicBezTo>
                <a:close/>
                <a:moveTo>
                  <a:pt x="227" y="254"/>
                </a:moveTo>
                <a:cubicBezTo>
                  <a:pt x="227" y="255"/>
                  <a:pt x="228" y="255"/>
                  <a:pt x="229" y="255"/>
                </a:cubicBezTo>
                <a:cubicBezTo>
                  <a:pt x="229" y="256"/>
                  <a:pt x="229" y="255"/>
                  <a:pt x="229" y="255"/>
                </a:cubicBezTo>
                <a:cubicBezTo>
                  <a:pt x="229" y="255"/>
                  <a:pt x="229" y="255"/>
                  <a:pt x="229" y="255"/>
                </a:cubicBezTo>
                <a:cubicBezTo>
                  <a:pt x="229" y="255"/>
                  <a:pt x="229" y="254"/>
                  <a:pt x="228" y="254"/>
                </a:cubicBezTo>
                <a:cubicBezTo>
                  <a:pt x="228" y="254"/>
                  <a:pt x="228" y="253"/>
                  <a:pt x="227" y="253"/>
                </a:cubicBezTo>
                <a:cubicBezTo>
                  <a:pt x="227" y="253"/>
                  <a:pt x="227" y="253"/>
                  <a:pt x="227" y="253"/>
                </a:cubicBezTo>
                <a:cubicBezTo>
                  <a:pt x="227" y="254"/>
                  <a:pt x="227" y="254"/>
                  <a:pt x="227" y="254"/>
                </a:cubicBezTo>
                <a:close/>
                <a:moveTo>
                  <a:pt x="228" y="258"/>
                </a:moveTo>
                <a:cubicBezTo>
                  <a:pt x="228" y="258"/>
                  <a:pt x="229" y="258"/>
                  <a:pt x="229" y="259"/>
                </a:cubicBezTo>
                <a:cubicBezTo>
                  <a:pt x="229" y="258"/>
                  <a:pt x="229" y="258"/>
                  <a:pt x="229" y="258"/>
                </a:cubicBezTo>
                <a:cubicBezTo>
                  <a:pt x="229" y="258"/>
                  <a:pt x="229" y="258"/>
                  <a:pt x="229" y="258"/>
                </a:cubicBezTo>
                <a:cubicBezTo>
                  <a:pt x="229" y="258"/>
                  <a:pt x="229" y="258"/>
                  <a:pt x="228" y="258"/>
                </a:cubicBezTo>
                <a:close/>
                <a:moveTo>
                  <a:pt x="229" y="240"/>
                </a:moveTo>
                <a:cubicBezTo>
                  <a:pt x="229" y="240"/>
                  <a:pt x="229" y="240"/>
                  <a:pt x="229" y="240"/>
                </a:cubicBezTo>
                <a:cubicBezTo>
                  <a:pt x="229" y="240"/>
                  <a:pt x="229" y="240"/>
                  <a:pt x="229" y="240"/>
                </a:cubicBezTo>
                <a:cubicBezTo>
                  <a:pt x="229" y="240"/>
                  <a:pt x="229" y="240"/>
                  <a:pt x="229" y="240"/>
                </a:cubicBezTo>
                <a:cubicBezTo>
                  <a:pt x="229" y="240"/>
                  <a:pt x="229" y="240"/>
                  <a:pt x="229" y="240"/>
                </a:cubicBezTo>
                <a:close/>
                <a:moveTo>
                  <a:pt x="230" y="238"/>
                </a:moveTo>
                <a:cubicBezTo>
                  <a:pt x="230" y="238"/>
                  <a:pt x="230" y="238"/>
                  <a:pt x="230" y="238"/>
                </a:cubicBezTo>
                <a:cubicBezTo>
                  <a:pt x="229" y="238"/>
                  <a:pt x="229" y="238"/>
                  <a:pt x="229" y="238"/>
                </a:cubicBezTo>
                <a:cubicBezTo>
                  <a:pt x="229" y="238"/>
                  <a:pt x="229" y="238"/>
                  <a:pt x="229" y="238"/>
                </a:cubicBezTo>
                <a:cubicBezTo>
                  <a:pt x="229" y="238"/>
                  <a:pt x="230" y="238"/>
                  <a:pt x="230" y="238"/>
                </a:cubicBezTo>
                <a:close/>
                <a:moveTo>
                  <a:pt x="230" y="232"/>
                </a:moveTo>
                <a:cubicBezTo>
                  <a:pt x="230" y="231"/>
                  <a:pt x="229" y="231"/>
                  <a:pt x="229" y="231"/>
                </a:cubicBezTo>
                <a:cubicBezTo>
                  <a:pt x="229" y="231"/>
                  <a:pt x="229" y="231"/>
                  <a:pt x="228" y="232"/>
                </a:cubicBezTo>
                <a:cubicBezTo>
                  <a:pt x="228" y="232"/>
                  <a:pt x="229" y="232"/>
                  <a:pt x="229" y="232"/>
                </a:cubicBezTo>
                <a:cubicBezTo>
                  <a:pt x="229" y="232"/>
                  <a:pt x="229" y="232"/>
                  <a:pt x="229" y="232"/>
                </a:cubicBezTo>
                <a:cubicBezTo>
                  <a:pt x="230" y="232"/>
                  <a:pt x="230" y="232"/>
                  <a:pt x="230" y="232"/>
                </a:cubicBezTo>
                <a:close/>
                <a:moveTo>
                  <a:pt x="229" y="226"/>
                </a:moveTo>
                <a:cubicBezTo>
                  <a:pt x="229" y="226"/>
                  <a:pt x="229" y="226"/>
                  <a:pt x="229" y="226"/>
                </a:cubicBezTo>
                <a:cubicBezTo>
                  <a:pt x="229" y="226"/>
                  <a:pt x="229" y="226"/>
                  <a:pt x="229" y="226"/>
                </a:cubicBezTo>
                <a:cubicBezTo>
                  <a:pt x="229" y="226"/>
                  <a:pt x="229" y="226"/>
                  <a:pt x="229" y="226"/>
                </a:cubicBezTo>
                <a:cubicBezTo>
                  <a:pt x="229" y="226"/>
                  <a:pt x="229" y="226"/>
                  <a:pt x="229" y="226"/>
                </a:cubicBezTo>
                <a:close/>
                <a:moveTo>
                  <a:pt x="230" y="212"/>
                </a:moveTo>
                <a:cubicBezTo>
                  <a:pt x="230" y="212"/>
                  <a:pt x="230" y="212"/>
                  <a:pt x="230" y="211"/>
                </a:cubicBezTo>
                <a:cubicBezTo>
                  <a:pt x="230" y="212"/>
                  <a:pt x="230" y="212"/>
                  <a:pt x="229" y="212"/>
                </a:cubicBezTo>
                <a:cubicBezTo>
                  <a:pt x="229" y="212"/>
                  <a:pt x="229" y="212"/>
                  <a:pt x="229" y="212"/>
                </a:cubicBezTo>
                <a:cubicBezTo>
                  <a:pt x="229" y="212"/>
                  <a:pt x="228" y="212"/>
                  <a:pt x="229" y="212"/>
                </a:cubicBezTo>
                <a:cubicBezTo>
                  <a:pt x="229" y="213"/>
                  <a:pt x="229" y="213"/>
                  <a:pt x="230" y="213"/>
                </a:cubicBezTo>
                <a:cubicBezTo>
                  <a:pt x="230" y="213"/>
                  <a:pt x="230" y="213"/>
                  <a:pt x="230" y="212"/>
                </a:cubicBezTo>
                <a:close/>
                <a:moveTo>
                  <a:pt x="228" y="214"/>
                </a:moveTo>
                <a:cubicBezTo>
                  <a:pt x="228" y="214"/>
                  <a:pt x="228" y="214"/>
                  <a:pt x="229" y="215"/>
                </a:cubicBezTo>
                <a:cubicBezTo>
                  <a:pt x="229" y="214"/>
                  <a:pt x="229" y="214"/>
                  <a:pt x="229" y="214"/>
                </a:cubicBezTo>
                <a:cubicBezTo>
                  <a:pt x="229" y="214"/>
                  <a:pt x="229" y="214"/>
                  <a:pt x="229" y="214"/>
                </a:cubicBezTo>
                <a:cubicBezTo>
                  <a:pt x="228" y="214"/>
                  <a:pt x="228" y="214"/>
                  <a:pt x="228" y="214"/>
                </a:cubicBezTo>
                <a:close/>
                <a:moveTo>
                  <a:pt x="228" y="216"/>
                </a:moveTo>
                <a:cubicBezTo>
                  <a:pt x="228" y="216"/>
                  <a:pt x="228" y="217"/>
                  <a:pt x="228" y="217"/>
                </a:cubicBezTo>
                <a:cubicBezTo>
                  <a:pt x="228" y="217"/>
                  <a:pt x="229" y="217"/>
                  <a:pt x="229" y="217"/>
                </a:cubicBezTo>
                <a:cubicBezTo>
                  <a:pt x="229" y="217"/>
                  <a:pt x="229" y="217"/>
                  <a:pt x="230" y="217"/>
                </a:cubicBezTo>
                <a:cubicBezTo>
                  <a:pt x="229" y="217"/>
                  <a:pt x="229" y="216"/>
                  <a:pt x="228" y="216"/>
                </a:cubicBezTo>
                <a:cubicBezTo>
                  <a:pt x="228" y="216"/>
                  <a:pt x="228" y="216"/>
                  <a:pt x="228" y="216"/>
                </a:cubicBezTo>
                <a:close/>
                <a:moveTo>
                  <a:pt x="227" y="234"/>
                </a:moveTo>
                <a:cubicBezTo>
                  <a:pt x="227" y="234"/>
                  <a:pt x="226" y="234"/>
                  <a:pt x="226" y="234"/>
                </a:cubicBezTo>
                <a:cubicBezTo>
                  <a:pt x="226" y="234"/>
                  <a:pt x="226" y="235"/>
                  <a:pt x="226" y="235"/>
                </a:cubicBezTo>
                <a:cubicBezTo>
                  <a:pt x="226" y="235"/>
                  <a:pt x="226" y="235"/>
                  <a:pt x="226" y="235"/>
                </a:cubicBezTo>
                <a:cubicBezTo>
                  <a:pt x="227" y="235"/>
                  <a:pt x="228" y="234"/>
                  <a:pt x="229" y="234"/>
                </a:cubicBezTo>
                <a:cubicBezTo>
                  <a:pt x="229" y="234"/>
                  <a:pt x="229" y="234"/>
                  <a:pt x="229" y="234"/>
                </a:cubicBezTo>
                <a:cubicBezTo>
                  <a:pt x="229" y="234"/>
                  <a:pt x="229" y="234"/>
                  <a:pt x="229" y="234"/>
                </a:cubicBezTo>
                <a:cubicBezTo>
                  <a:pt x="228" y="234"/>
                  <a:pt x="227" y="234"/>
                  <a:pt x="227" y="234"/>
                </a:cubicBezTo>
                <a:close/>
                <a:moveTo>
                  <a:pt x="227" y="231"/>
                </a:moveTo>
                <a:cubicBezTo>
                  <a:pt x="227" y="231"/>
                  <a:pt x="227" y="231"/>
                  <a:pt x="227" y="231"/>
                </a:cubicBezTo>
                <a:cubicBezTo>
                  <a:pt x="226" y="231"/>
                  <a:pt x="226" y="231"/>
                  <a:pt x="226" y="231"/>
                </a:cubicBezTo>
                <a:cubicBezTo>
                  <a:pt x="226" y="231"/>
                  <a:pt x="226" y="232"/>
                  <a:pt x="227" y="232"/>
                </a:cubicBezTo>
                <a:cubicBezTo>
                  <a:pt x="227" y="232"/>
                  <a:pt x="227" y="232"/>
                  <a:pt x="227" y="231"/>
                </a:cubicBezTo>
                <a:close/>
                <a:moveTo>
                  <a:pt x="223" y="229"/>
                </a:moveTo>
                <a:cubicBezTo>
                  <a:pt x="223" y="229"/>
                  <a:pt x="223" y="230"/>
                  <a:pt x="222" y="230"/>
                </a:cubicBezTo>
                <a:cubicBezTo>
                  <a:pt x="222" y="231"/>
                  <a:pt x="224" y="230"/>
                  <a:pt x="223" y="231"/>
                </a:cubicBezTo>
                <a:cubicBezTo>
                  <a:pt x="223" y="231"/>
                  <a:pt x="223" y="231"/>
                  <a:pt x="224" y="231"/>
                </a:cubicBezTo>
                <a:cubicBezTo>
                  <a:pt x="224" y="231"/>
                  <a:pt x="224" y="231"/>
                  <a:pt x="224" y="231"/>
                </a:cubicBezTo>
                <a:cubicBezTo>
                  <a:pt x="224" y="231"/>
                  <a:pt x="224" y="231"/>
                  <a:pt x="224" y="230"/>
                </a:cubicBezTo>
                <a:cubicBezTo>
                  <a:pt x="224" y="230"/>
                  <a:pt x="224" y="230"/>
                  <a:pt x="224" y="230"/>
                </a:cubicBezTo>
                <a:cubicBezTo>
                  <a:pt x="224" y="229"/>
                  <a:pt x="223" y="229"/>
                  <a:pt x="223" y="229"/>
                </a:cubicBezTo>
                <a:close/>
                <a:moveTo>
                  <a:pt x="224" y="228"/>
                </a:moveTo>
                <a:cubicBezTo>
                  <a:pt x="224" y="228"/>
                  <a:pt x="224" y="228"/>
                  <a:pt x="224" y="228"/>
                </a:cubicBezTo>
                <a:cubicBezTo>
                  <a:pt x="224" y="228"/>
                  <a:pt x="223" y="228"/>
                  <a:pt x="223" y="228"/>
                </a:cubicBezTo>
                <a:cubicBezTo>
                  <a:pt x="223" y="228"/>
                  <a:pt x="223" y="228"/>
                  <a:pt x="224" y="228"/>
                </a:cubicBezTo>
                <a:close/>
                <a:moveTo>
                  <a:pt x="223" y="246"/>
                </a:moveTo>
                <a:cubicBezTo>
                  <a:pt x="223" y="247"/>
                  <a:pt x="223" y="247"/>
                  <a:pt x="223" y="247"/>
                </a:cubicBezTo>
                <a:cubicBezTo>
                  <a:pt x="223" y="247"/>
                  <a:pt x="223" y="248"/>
                  <a:pt x="223" y="248"/>
                </a:cubicBezTo>
                <a:cubicBezTo>
                  <a:pt x="224" y="247"/>
                  <a:pt x="224" y="247"/>
                  <a:pt x="224" y="247"/>
                </a:cubicBezTo>
                <a:cubicBezTo>
                  <a:pt x="224" y="247"/>
                  <a:pt x="224" y="247"/>
                  <a:pt x="223" y="246"/>
                </a:cubicBezTo>
                <a:close/>
                <a:moveTo>
                  <a:pt x="222" y="223"/>
                </a:moveTo>
                <a:cubicBezTo>
                  <a:pt x="223" y="223"/>
                  <a:pt x="223" y="223"/>
                  <a:pt x="223" y="223"/>
                </a:cubicBezTo>
                <a:cubicBezTo>
                  <a:pt x="223" y="223"/>
                  <a:pt x="223" y="223"/>
                  <a:pt x="223" y="223"/>
                </a:cubicBezTo>
                <a:cubicBezTo>
                  <a:pt x="223" y="223"/>
                  <a:pt x="222" y="223"/>
                  <a:pt x="222" y="223"/>
                </a:cubicBezTo>
                <a:cubicBezTo>
                  <a:pt x="222" y="223"/>
                  <a:pt x="222" y="223"/>
                  <a:pt x="222" y="223"/>
                </a:cubicBezTo>
                <a:close/>
                <a:moveTo>
                  <a:pt x="222" y="243"/>
                </a:moveTo>
                <a:cubicBezTo>
                  <a:pt x="222" y="243"/>
                  <a:pt x="222" y="243"/>
                  <a:pt x="222" y="243"/>
                </a:cubicBezTo>
                <a:cubicBezTo>
                  <a:pt x="222" y="243"/>
                  <a:pt x="222" y="243"/>
                  <a:pt x="222" y="243"/>
                </a:cubicBezTo>
                <a:cubicBezTo>
                  <a:pt x="222" y="243"/>
                  <a:pt x="222" y="243"/>
                  <a:pt x="222" y="243"/>
                </a:cubicBezTo>
                <a:close/>
                <a:moveTo>
                  <a:pt x="221" y="239"/>
                </a:moveTo>
                <a:cubicBezTo>
                  <a:pt x="221" y="239"/>
                  <a:pt x="220" y="239"/>
                  <a:pt x="220" y="239"/>
                </a:cubicBezTo>
                <a:cubicBezTo>
                  <a:pt x="220" y="238"/>
                  <a:pt x="220" y="238"/>
                  <a:pt x="220" y="239"/>
                </a:cubicBezTo>
                <a:cubicBezTo>
                  <a:pt x="220" y="239"/>
                  <a:pt x="220" y="240"/>
                  <a:pt x="219" y="239"/>
                </a:cubicBezTo>
                <a:cubicBezTo>
                  <a:pt x="219" y="239"/>
                  <a:pt x="219" y="239"/>
                  <a:pt x="219" y="239"/>
                </a:cubicBezTo>
                <a:cubicBezTo>
                  <a:pt x="218" y="239"/>
                  <a:pt x="218" y="239"/>
                  <a:pt x="218" y="240"/>
                </a:cubicBezTo>
                <a:cubicBezTo>
                  <a:pt x="218" y="240"/>
                  <a:pt x="218" y="240"/>
                  <a:pt x="219" y="240"/>
                </a:cubicBezTo>
                <a:cubicBezTo>
                  <a:pt x="219" y="240"/>
                  <a:pt x="220" y="240"/>
                  <a:pt x="220" y="240"/>
                </a:cubicBezTo>
                <a:cubicBezTo>
                  <a:pt x="220" y="241"/>
                  <a:pt x="221" y="240"/>
                  <a:pt x="221" y="240"/>
                </a:cubicBezTo>
                <a:cubicBezTo>
                  <a:pt x="221" y="240"/>
                  <a:pt x="221" y="240"/>
                  <a:pt x="222" y="240"/>
                </a:cubicBezTo>
                <a:cubicBezTo>
                  <a:pt x="221" y="239"/>
                  <a:pt x="221" y="239"/>
                  <a:pt x="221" y="239"/>
                </a:cubicBezTo>
                <a:close/>
                <a:moveTo>
                  <a:pt x="222" y="242"/>
                </a:moveTo>
                <a:cubicBezTo>
                  <a:pt x="222" y="242"/>
                  <a:pt x="222" y="242"/>
                  <a:pt x="222" y="242"/>
                </a:cubicBezTo>
                <a:cubicBezTo>
                  <a:pt x="221" y="242"/>
                  <a:pt x="221" y="242"/>
                  <a:pt x="221" y="242"/>
                </a:cubicBezTo>
                <a:cubicBezTo>
                  <a:pt x="221" y="242"/>
                  <a:pt x="221" y="243"/>
                  <a:pt x="221" y="243"/>
                </a:cubicBezTo>
                <a:cubicBezTo>
                  <a:pt x="221" y="243"/>
                  <a:pt x="222" y="242"/>
                  <a:pt x="222" y="242"/>
                </a:cubicBezTo>
                <a:close/>
                <a:moveTo>
                  <a:pt x="222" y="249"/>
                </a:moveTo>
                <a:cubicBezTo>
                  <a:pt x="221" y="249"/>
                  <a:pt x="221" y="249"/>
                  <a:pt x="221" y="249"/>
                </a:cubicBezTo>
                <a:cubicBezTo>
                  <a:pt x="221" y="249"/>
                  <a:pt x="221" y="249"/>
                  <a:pt x="221" y="249"/>
                </a:cubicBezTo>
                <a:cubicBezTo>
                  <a:pt x="222" y="249"/>
                  <a:pt x="222" y="249"/>
                  <a:pt x="222" y="249"/>
                </a:cubicBezTo>
                <a:cubicBezTo>
                  <a:pt x="222" y="249"/>
                  <a:pt x="222" y="249"/>
                  <a:pt x="222" y="249"/>
                </a:cubicBezTo>
                <a:close/>
                <a:moveTo>
                  <a:pt x="216" y="250"/>
                </a:moveTo>
                <a:cubicBezTo>
                  <a:pt x="216" y="250"/>
                  <a:pt x="216" y="250"/>
                  <a:pt x="217" y="250"/>
                </a:cubicBezTo>
                <a:cubicBezTo>
                  <a:pt x="217" y="250"/>
                  <a:pt x="218" y="249"/>
                  <a:pt x="218" y="249"/>
                </a:cubicBezTo>
                <a:cubicBezTo>
                  <a:pt x="217" y="249"/>
                  <a:pt x="217" y="249"/>
                  <a:pt x="217" y="249"/>
                </a:cubicBezTo>
                <a:cubicBezTo>
                  <a:pt x="217" y="249"/>
                  <a:pt x="216" y="249"/>
                  <a:pt x="216" y="249"/>
                </a:cubicBezTo>
                <a:cubicBezTo>
                  <a:pt x="216" y="249"/>
                  <a:pt x="216" y="249"/>
                  <a:pt x="216" y="249"/>
                </a:cubicBezTo>
                <a:cubicBezTo>
                  <a:pt x="216" y="249"/>
                  <a:pt x="216" y="249"/>
                  <a:pt x="215" y="249"/>
                </a:cubicBezTo>
                <a:cubicBezTo>
                  <a:pt x="215" y="250"/>
                  <a:pt x="215" y="250"/>
                  <a:pt x="215" y="250"/>
                </a:cubicBezTo>
                <a:cubicBezTo>
                  <a:pt x="215" y="250"/>
                  <a:pt x="216" y="250"/>
                  <a:pt x="216" y="250"/>
                </a:cubicBezTo>
                <a:close/>
                <a:moveTo>
                  <a:pt x="216" y="260"/>
                </a:moveTo>
                <a:cubicBezTo>
                  <a:pt x="216" y="260"/>
                  <a:pt x="216" y="260"/>
                  <a:pt x="216" y="260"/>
                </a:cubicBezTo>
                <a:cubicBezTo>
                  <a:pt x="216" y="260"/>
                  <a:pt x="216" y="260"/>
                  <a:pt x="216" y="260"/>
                </a:cubicBezTo>
                <a:cubicBezTo>
                  <a:pt x="216" y="260"/>
                  <a:pt x="216" y="260"/>
                  <a:pt x="216" y="260"/>
                </a:cubicBezTo>
                <a:close/>
                <a:moveTo>
                  <a:pt x="215" y="246"/>
                </a:moveTo>
                <a:cubicBezTo>
                  <a:pt x="215" y="245"/>
                  <a:pt x="216" y="245"/>
                  <a:pt x="216" y="245"/>
                </a:cubicBezTo>
                <a:cubicBezTo>
                  <a:pt x="216" y="245"/>
                  <a:pt x="216" y="244"/>
                  <a:pt x="216" y="244"/>
                </a:cubicBezTo>
                <a:cubicBezTo>
                  <a:pt x="215" y="244"/>
                  <a:pt x="214" y="244"/>
                  <a:pt x="214" y="244"/>
                </a:cubicBezTo>
                <a:cubicBezTo>
                  <a:pt x="214" y="244"/>
                  <a:pt x="214" y="244"/>
                  <a:pt x="214" y="244"/>
                </a:cubicBezTo>
                <a:cubicBezTo>
                  <a:pt x="214" y="245"/>
                  <a:pt x="214" y="245"/>
                  <a:pt x="214" y="245"/>
                </a:cubicBezTo>
                <a:cubicBezTo>
                  <a:pt x="214" y="246"/>
                  <a:pt x="215" y="246"/>
                  <a:pt x="215" y="246"/>
                </a:cubicBezTo>
                <a:close/>
                <a:moveTo>
                  <a:pt x="215" y="258"/>
                </a:moveTo>
                <a:cubicBezTo>
                  <a:pt x="214" y="257"/>
                  <a:pt x="214" y="258"/>
                  <a:pt x="214" y="258"/>
                </a:cubicBezTo>
                <a:cubicBezTo>
                  <a:pt x="214" y="258"/>
                  <a:pt x="214" y="259"/>
                  <a:pt x="214" y="259"/>
                </a:cubicBezTo>
                <a:cubicBezTo>
                  <a:pt x="215" y="258"/>
                  <a:pt x="215" y="258"/>
                  <a:pt x="215" y="258"/>
                </a:cubicBezTo>
                <a:cubicBezTo>
                  <a:pt x="215" y="258"/>
                  <a:pt x="215" y="258"/>
                  <a:pt x="215" y="258"/>
                </a:cubicBezTo>
                <a:close/>
                <a:moveTo>
                  <a:pt x="215" y="248"/>
                </a:moveTo>
                <a:cubicBezTo>
                  <a:pt x="215" y="248"/>
                  <a:pt x="216" y="248"/>
                  <a:pt x="216" y="248"/>
                </a:cubicBezTo>
                <a:cubicBezTo>
                  <a:pt x="216" y="248"/>
                  <a:pt x="216" y="248"/>
                  <a:pt x="216" y="248"/>
                </a:cubicBezTo>
                <a:cubicBezTo>
                  <a:pt x="216" y="248"/>
                  <a:pt x="216" y="247"/>
                  <a:pt x="216" y="247"/>
                </a:cubicBezTo>
                <a:cubicBezTo>
                  <a:pt x="216" y="248"/>
                  <a:pt x="216" y="248"/>
                  <a:pt x="215" y="248"/>
                </a:cubicBezTo>
                <a:close/>
                <a:moveTo>
                  <a:pt x="218" y="245"/>
                </a:moveTo>
                <a:cubicBezTo>
                  <a:pt x="218" y="245"/>
                  <a:pt x="218" y="245"/>
                  <a:pt x="218" y="245"/>
                </a:cubicBezTo>
                <a:cubicBezTo>
                  <a:pt x="218" y="245"/>
                  <a:pt x="218" y="245"/>
                  <a:pt x="218" y="244"/>
                </a:cubicBezTo>
                <a:cubicBezTo>
                  <a:pt x="218" y="244"/>
                  <a:pt x="217" y="244"/>
                  <a:pt x="217" y="244"/>
                </a:cubicBezTo>
                <a:cubicBezTo>
                  <a:pt x="217" y="245"/>
                  <a:pt x="217" y="245"/>
                  <a:pt x="216" y="246"/>
                </a:cubicBezTo>
                <a:cubicBezTo>
                  <a:pt x="216" y="246"/>
                  <a:pt x="216" y="246"/>
                  <a:pt x="216" y="246"/>
                </a:cubicBezTo>
                <a:cubicBezTo>
                  <a:pt x="217" y="246"/>
                  <a:pt x="218" y="246"/>
                  <a:pt x="218" y="245"/>
                </a:cubicBezTo>
                <a:close/>
                <a:moveTo>
                  <a:pt x="217" y="239"/>
                </a:moveTo>
                <a:cubicBezTo>
                  <a:pt x="217" y="239"/>
                  <a:pt x="217" y="239"/>
                  <a:pt x="217" y="239"/>
                </a:cubicBezTo>
                <a:cubicBezTo>
                  <a:pt x="217" y="239"/>
                  <a:pt x="217" y="239"/>
                  <a:pt x="217" y="239"/>
                </a:cubicBezTo>
                <a:cubicBezTo>
                  <a:pt x="217" y="239"/>
                  <a:pt x="217" y="239"/>
                  <a:pt x="217" y="239"/>
                </a:cubicBezTo>
                <a:cubicBezTo>
                  <a:pt x="217" y="239"/>
                  <a:pt x="217" y="239"/>
                  <a:pt x="217" y="239"/>
                </a:cubicBezTo>
                <a:close/>
                <a:moveTo>
                  <a:pt x="218" y="245"/>
                </a:moveTo>
                <a:cubicBezTo>
                  <a:pt x="218" y="245"/>
                  <a:pt x="218" y="246"/>
                  <a:pt x="219" y="246"/>
                </a:cubicBezTo>
                <a:cubicBezTo>
                  <a:pt x="219" y="246"/>
                  <a:pt x="219" y="246"/>
                  <a:pt x="220" y="247"/>
                </a:cubicBezTo>
                <a:cubicBezTo>
                  <a:pt x="220" y="247"/>
                  <a:pt x="220" y="247"/>
                  <a:pt x="220" y="247"/>
                </a:cubicBezTo>
                <a:cubicBezTo>
                  <a:pt x="220" y="247"/>
                  <a:pt x="220" y="246"/>
                  <a:pt x="220" y="246"/>
                </a:cubicBezTo>
                <a:cubicBezTo>
                  <a:pt x="220" y="245"/>
                  <a:pt x="219" y="245"/>
                  <a:pt x="218" y="245"/>
                </a:cubicBezTo>
                <a:close/>
                <a:moveTo>
                  <a:pt x="219" y="242"/>
                </a:moveTo>
                <a:cubicBezTo>
                  <a:pt x="219" y="242"/>
                  <a:pt x="219" y="242"/>
                  <a:pt x="220" y="242"/>
                </a:cubicBezTo>
                <a:cubicBezTo>
                  <a:pt x="219" y="242"/>
                  <a:pt x="219" y="241"/>
                  <a:pt x="219" y="242"/>
                </a:cubicBezTo>
                <a:cubicBezTo>
                  <a:pt x="219" y="242"/>
                  <a:pt x="219" y="242"/>
                  <a:pt x="219" y="242"/>
                </a:cubicBezTo>
                <a:cubicBezTo>
                  <a:pt x="219" y="242"/>
                  <a:pt x="219" y="242"/>
                  <a:pt x="219" y="242"/>
                </a:cubicBezTo>
                <a:close/>
                <a:moveTo>
                  <a:pt x="220" y="264"/>
                </a:moveTo>
                <a:cubicBezTo>
                  <a:pt x="220" y="264"/>
                  <a:pt x="220" y="264"/>
                  <a:pt x="220" y="264"/>
                </a:cubicBezTo>
                <a:cubicBezTo>
                  <a:pt x="220" y="264"/>
                  <a:pt x="220" y="264"/>
                  <a:pt x="220" y="264"/>
                </a:cubicBezTo>
                <a:cubicBezTo>
                  <a:pt x="220" y="264"/>
                  <a:pt x="220" y="263"/>
                  <a:pt x="220" y="263"/>
                </a:cubicBezTo>
                <a:cubicBezTo>
                  <a:pt x="220" y="263"/>
                  <a:pt x="220" y="263"/>
                  <a:pt x="220" y="264"/>
                </a:cubicBezTo>
                <a:close/>
                <a:moveTo>
                  <a:pt x="220" y="243"/>
                </a:moveTo>
                <a:cubicBezTo>
                  <a:pt x="220" y="243"/>
                  <a:pt x="220" y="243"/>
                  <a:pt x="220" y="243"/>
                </a:cubicBezTo>
                <a:cubicBezTo>
                  <a:pt x="220" y="243"/>
                  <a:pt x="220" y="243"/>
                  <a:pt x="220" y="243"/>
                </a:cubicBezTo>
                <a:cubicBezTo>
                  <a:pt x="220" y="243"/>
                  <a:pt x="220" y="243"/>
                  <a:pt x="220" y="243"/>
                </a:cubicBezTo>
                <a:cubicBezTo>
                  <a:pt x="220" y="243"/>
                  <a:pt x="220" y="243"/>
                  <a:pt x="220" y="243"/>
                </a:cubicBezTo>
                <a:close/>
                <a:moveTo>
                  <a:pt x="219" y="236"/>
                </a:moveTo>
                <a:cubicBezTo>
                  <a:pt x="219" y="236"/>
                  <a:pt x="219" y="236"/>
                  <a:pt x="219" y="236"/>
                </a:cubicBezTo>
                <a:cubicBezTo>
                  <a:pt x="219" y="237"/>
                  <a:pt x="220" y="237"/>
                  <a:pt x="220" y="236"/>
                </a:cubicBezTo>
                <a:cubicBezTo>
                  <a:pt x="220" y="236"/>
                  <a:pt x="220" y="236"/>
                  <a:pt x="220" y="236"/>
                </a:cubicBezTo>
                <a:cubicBezTo>
                  <a:pt x="220" y="236"/>
                  <a:pt x="220" y="236"/>
                  <a:pt x="220" y="236"/>
                </a:cubicBezTo>
                <a:cubicBezTo>
                  <a:pt x="219" y="236"/>
                  <a:pt x="219" y="236"/>
                  <a:pt x="219" y="236"/>
                </a:cubicBezTo>
                <a:cubicBezTo>
                  <a:pt x="219" y="236"/>
                  <a:pt x="219" y="236"/>
                  <a:pt x="219" y="236"/>
                </a:cubicBezTo>
                <a:close/>
                <a:moveTo>
                  <a:pt x="219" y="234"/>
                </a:moveTo>
                <a:cubicBezTo>
                  <a:pt x="220" y="234"/>
                  <a:pt x="220" y="234"/>
                  <a:pt x="220" y="233"/>
                </a:cubicBezTo>
                <a:cubicBezTo>
                  <a:pt x="220" y="233"/>
                  <a:pt x="220" y="233"/>
                  <a:pt x="220" y="233"/>
                </a:cubicBezTo>
                <a:cubicBezTo>
                  <a:pt x="220" y="233"/>
                  <a:pt x="219" y="233"/>
                  <a:pt x="219" y="233"/>
                </a:cubicBezTo>
                <a:cubicBezTo>
                  <a:pt x="219" y="233"/>
                  <a:pt x="219" y="234"/>
                  <a:pt x="219" y="234"/>
                </a:cubicBezTo>
                <a:close/>
                <a:moveTo>
                  <a:pt x="217" y="223"/>
                </a:moveTo>
                <a:cubicBezTo>
                  <a:pt x="217" y="223"/>
                  <a:pt x="217" y="223"/>
                  <a:pt x="217" y="223"/>
                </a:cubicBezTo>
                <a:cubicBezTo>
                  <a:pt x="217" y="223"/>
                  <a:pt x="217" y="223"/>
                  <a:pt x="217" y="223"/>
                </a:cubicBezTo>
                <a:cubicBezTo>
                  <a:pt x="217" y="223"/>
                  <a:pt x="217" y="223"/>
                  <a:pt x="217" y="223"/>
                </a:cubicBezTo>
                <a:cubicBezTo>
                  <a:pt x="217" y="223"/>
                  <a:pt x="217" y="223"/>
                  <a:pt x="217" y="223"/>
                </a:cubicBezTo>
                <a:close/>
                <a:moveTo>
                  <a:pt x="216" y="230"/>
                </a:moveTo>
                <a:cubicBezTo>
                  <a:pt x="216" y="231"/>
                  <a:pt x="215" y="231"/>
                  <a:pt x="215" y="231"/>
                </a:cubicBezTo>
                <a:cubicBezTo>
                  <a:pt x="215" y="231"/>
                  <a:pt x="215" y="231"/>
                  <a:pt x="215" y="231"/>
                </a:cubicBezTo>
                <a:cubicBezTo>
                  <a:pt x="216" y="232"/>
                  <a:pt x="216" y="232"/>
                  <a:pt x="217" y="232"/>
                </a:cubicBezTo>
                <a:cubicBezTo>
                  <a:pt x="217" y="232"/>
                  <a:pt x="217" y="232"/>
                  <a:pt x="217" y="232"/>
                </a:cubicBezTo>
                <a:cubicBezTo>
                  <a:pt x="217" y="231"/>
                  <a:pt x="216" y="231"/>
                  <a:pt x="216" y="230"/>
                </a:cubicBezTo>
                <a:close/>
                <a:moveTo>
                  <a:pt x="216" y="236"/>
                </a:moveTo>
                <a:cubicBezTo>
                  <a:pt x="216" y="236"/>
                  <a:pt x="216" y="236"/>
                  <a:pt x="216" y="236"/>
                </a:cubicBezTo>
                <a:cubicBezTo>
                  <a:pt x="216" y="236"/>
                  <a:pt x="216" y="236"/>
                  <a:pt x="216" y="236"/>
                </a:cubicBezTo>
                <a:cubicBezTo>
                  <a:pt x="216" y="236"/>
                  <a:pt x="216" y="236"/>
                  <a:pt x="216" y="236"/>
                </a:cubicBezTo>
                <a:cubicBezTo>
                  <a:pt x="216" y="236"/>
                  <a:pt x="216" y="236"/>
                  <a:pt x="216" y="236"/>
                </a:cubicBezTo>
                <a:close/>
                <a:moveTo>
                  <a:pt x="216" y="221"/>
                </a:moveTo>
                <a:cubicBezTo>
                  <a:pt x="216" y="221"/>
                  <a:pt x="216" y="221"/>
                  <a:pt x="215" y="221"/>
                </a:cubicBezTo>
                <a:cubicBezTo>
                  <a:pt x="215" y="221"/>
                  <a:pt x="215" y="221"/>
                  <a:pt x="215" y="221"/>
                </a:cubicBezTo>
                <a:cubicBezTo>
                  <a:pt x="215" y="221"/>
                  <a:pt x="215" y="221"/>
                  <a:pt x="215" y="221"/>
                </a:cubicBezTo>
                <a:cubicBezTo>
                  <a:pt x="215" y="221"/>
                  <a:pt x="216" y="221"/>
                  <a:pt x="216" y="221"/>
                </a:cubicBezTo>
                <a:close/>
                <a:moveTo>
                  <a:pt x="212" y="268"/>
                </a:moveTo>
                <a:cubicBezTo>
                  <a:pt x="212" y="267"/>
                  <a:pt x="212" y="267"/>
                  <a:pt x="212" y="267"/>
                </a:cubicBezTo>
                <a:cubicBezTo>
                  <a:pt x="212" y="267"/>
                  <a:pt x="212" y="267"/>
                  <a:pt x="212" y="267"/>
                </a:cubicBezTo>
                <a:cubicBezTo>
                  <a:pt x="212" y="267"/>
                  <a:pt x="212" y="268"/>
                  <a:pt x="212" y="268"/>
                </a:cubicBezTo>
                <a:cubicBezTo>
                  <a:pt x="212" y="268"/>
                  <a:pt x="212" y="268"/>
                  <a:pt x="212" y="268"/>
                </a:cubicBezTo>
                <a:close/>
                <a:moveTo>
                  <a:pt x="213" y="246"/>
                </a:moveTo>
                <a:cubicBezTo>
                  <a:pt x="213" y="246"/>
                  <a:pt x="213" y="246"/>
                  <a:pt x="213" y="246"/>
                </a:cubicBezTo>
                <a:cubicBezTo>
                  <a:pt x="213" y="246"/>
                  <a:pt x="213" y="245"/>
                  <a:pt x="213" y="245"/>
                </a:cubicBezTo>
                <a:cubicBezTo>
                  <a:pt x="213" y="246"/>
                  <a:pt x="212" y="246"/>
                  <a:pt x="212" y="246"/>
                </a:cubicBezTo>
                <a:cubicBezTo>
                  <a:pt x="212" y="246"/>
                  <a:pt x="212" y="246"/>
                  <a:pt x="213" y="246"/>
                </a:cubicBezTo>
                <a:close/>
                <a:moveTo>
                  <a:pt x="214" y="248"/>
                </a:moveTo>
                <a:cubicBezTo>
                  <a:pt x="213" y="247"/>
                  <a:pt x="213" y="247"/>
                  <a:pt x="213" y="247"/>
                </a:cubicBezTo>
                <a:cubicBezTo>
                  <a:pt x="213" y="247"/>
                  <a:pt x="212" y="247"/>
                  <a:pt x="212" y="247"/>
                </a:cubicBezTo>
                <a:cubicBezTo>
                  <a:pt x="212" y="248"/>
                  <a:pt x="213" y="248"/>
                  <a:pt x="213" y="248"/>
                </a:cubicBezTo>
                <a:cubicBezTo>
                  <a:pt x="213" y="248"/>
                  <a:pt x="213" y="248"/>
                  <a:pt x="214" y="248"/>
                </a:cubicBezTo>
                <a:close/>
                <a:moveTo>
                  <a:pt x="219" y="273"/>
                </a:moveTo>
                <a:cubicBezTo>
                  <a:pt x="219" y="273"/>
                  <a:pt x="219" y="272"/>
                  <a:pt x="218" y="272"/>
                </a:cubicBezTo>
                <a:cubicBezTo>
                  <a:pt x="218" y="272"/>
                  <a:pt x="218" y="272"/>
                  <a:pt x="217" y="272"/>
                </a:cubicBezTo>
                <a:cubicBezTo>
                  <a:pt x="216" y="272"/>
                  <a:pt x="216" y="271"/>
                  <a:pt x="217" y="270"/>
                </a:cubicBezTo>
                <a:cubicBezTo>
                  <a:pt x="218" y="270"/>
                  <a:pt x="218" y="269"/>
                  <a:pt x="219" y="269"/>
                </a:cubicBezTo>
                <a:cubicBezTo>
                  <a:pt x="219" y="269"/>
                  <a:pt x="219" y="269"/>
                  <a:pt x="219" y="268"/>
                </a:cubicBezTo>
                <a:cubicBezTo>
                  <a:pt x="219" y="268"/>
                  <a:pt x="219" y="268"/>
                  <a:pt x="218" y="268"/>
                </a:cubicBezTo>
                <a:cubicBezTo>
                  <a:pt x="218" y="269"/>
                  <a:pt x="217" y="270"/>
                  <a:pt x="216" y="269"/>
                </a:cubicBezTo>
                <a:cubicBezTo>
                  <a:pt x="216" y="269"/>
                  <a:pt x="216" y="269"/>
                  <a:pt x="215" y="270"/>
                </a:cubicBezTo>
                <a:cubicBezTo>
                  <a:pt x="215" y="270"/>
                  <a:pt x="216" y="270"/>
                  <a:pt x="216" y="270"/>
                </a:cubicBezTo>
                <a:cubicBezTo>
                  <a:pt x="216" y="271"/>
                  <a:pt x="216" y="271"/>
                  <a:pt x="215" y="271"/>
                </a:cubicBezTo>
                <a:cubicBezTo>
                  <a:pt x="215" y="271"/>
                  <a:pt x="214" y="271"/>
                  <a:pt x="214" y="271"/>
                </a:cubicBezTo>
                <a:cubicBezTo>
                  <a:pt x="214" y="271"/>
                  <a:pt x="213" y="271"/>
                  <a:pt x="213" y="271"/>
                </a:cubicBezTo>
                <a:cubicBezTo>
                  <a:pt x="213" y="272"/>
                  <a:pt x="214" y="272"/>
                  <a:pt x="214" y="272"/>
                </a:cubicBezTo>
                <a:cubicBezTo>
                  <a:pt x="214" y="272"/>
                  <a:pt x="215" y="273"/>
                  <a:pt x="215" y="273"/>
                </a:cubicBezTo>
                <a:cubicBezTo>
                  <a:pt x="215" y="273"/>
                  <a:pt x="215" y="273"/>
                  <a:pt x="215" y="273"/>
                </a:cubicBezTo>
                <a:cubicBezTo>
                  <a:pt x="216" y="272"/>
                  <a:pt x="216" y="272"/>
                  <a:pt x="217" y="273"/>
                </a:cubicBezTo>
                <a:cubicBezTo>
                  <a:pt x="217" y="274"/>
                  <a:pt x="217" y="274"/>
                  <a:pt x="218" y="274"/>
                </a:cubicBezTo>
                <a:cubicBezTo>
                  <a:pt x="218" y="273"/>
                  <a:pt x="218" y="273"/>
                  <a:pt x="218" y="273"/>
                </a:cubicBezTo>
                <a:cubicBezTo>
                  <a:pt x="219" y="273"/>
                  <a:pt x="219" y="273"/>
                  <a:pt x="219" y="273"/>
                </a:cubicBezTo>
                <a:close/>
                <a:moveTo>
                  <a:pt x="219" y="271"/>
                </a:moveTo>
                <a:cubicBezTo>
                  <a:pt x="219" y="271"/>
                  <a:pt x="218" y="270"/>
                  <a:pt x="218" y="270"/>
                </a:cubicBezTo>
                <a:cubicBezTo>
                  <a:pt x="218" y="271"/>
                  <a:pt x="218" y="271"/>
                  <a:pt x="218" y="271"/>
                </a:cubicBezTo>
                <a:cubicBezTo>
                  <a:pt x="217" y="271"/>
                  <a:pt x="218" y="271"/>
                  <a:pt x="218" y="271"/>
                </a:cubicBezTo>
                <a:cubicBezTo>
                  <a:pt x="218" y="272"/>
                  <a:pt x="218" y="272"/>
                  <a:pt x="219" y="272"/>
                </a:cubicBezTo>
                <a:cubicBezTo>
                  <a:pt x="219" y="271"/>
                  <a:pt x="219" y="271"/>
                  <a:pt x="219" y="271"/>
                </a:cubicBezTo>
                <a:cubicBezTo>
                  <a:pt x="220" y="271"/>
                  <a:pt x="219" y="271"/>
                  <a:pt x="219" y="271"/>
                </a:cubicBezTo>
                <a:close/>
                <a:moveTo>
                  <a:pt x="220" y="270"/>
                </a:moveTo>
                <a:cubicBezTo>
                  <a:pt x="220" y="269"/>
                  <a:pt x="220" y="269"/>
                  <a:pt x="220" y="269"/>
                </a:cubicBezTo>
                <a:cubicBezTo>
                  <a:pt x="220" y="270"/>
                  <a:pt x="219" y="270"/>
                  <a:pt x="219" y="270"/>
                </a:cubicBezTo>
                <a:cubicBezTo>
                  <a:pt x="219" y="270"/>
                  <a:pt x="220" y="270"/>
                  <a:pt x="220" y="271"/>
                </a:cubicBezTo>
                <a:cubicBezTo>
                  <a:pt x="220" y="270"/>
                  <a:pt x="220" y="270"/>
                  <a:pt x="220" y="270"/>
                </a:cubicBezTo>
                <a:close/>
                <a:moveTo>
                  <a:pt x="224" y="267"/>
                </a:moveTo>
                <a:cubicBezTo>
                  <a:pt x="224" y="266"/>
                  <a:pt x="223" y="265"/>
                  <a:pt x="222" y="265"/>
                </a:cubicBezTo>
                <a:cubicBezTo>
                  <a:pt x="222" y="266"/>
                  <a:pt x="222" y="265"/>
                  <a:pt x="221" y="265"/>
                </a:cubicBezTo>
                <a:cubicBezTo>
                  <a:pt x="221" y="265"/>
                  <a:pt x="221" y="265"/>
                  <a:pt x="220" y="265"/>
                </a:cubicBezTo>
                <a:cubicBezTo>
                  <a:pt x="220" y="265"/>
                  <a:pt x="220" y="265"/>
                  <a:pt x="220" y="265"/>
                </a:cubicBezTo>
                <a:cubicBezTo>
                  <a:pt x="221" y="266"/>
                  <a:pt x="221" y="266"/>
                  <a:pt x="222" y="266"/>
                </a:cubicBezTo>
                <a:cubicBezTo>
                  <a:pt x="222" y="267"/>
                  <a:pt x="222" y="266"/>
                  <a:pt x="222" y="266"/>
                </a:cubicBezTo>
                <a:cubicBezTo>
                  <a:pt x="223" y="266"/>
                  <a:pt x="223" y="266"/>
                  <a:pt x="223" y="267"/>
                </a:cubicBezTo>
                <a:cubicBezTo>
                  <a:pt x="223" y="267"/>
                  <a:pt x="223" y="267"/>
                  <a:pt x="223" y="267"/>
                </a:cubicBezTo>
                <a:cubicBezTo>
                  <a:pt x="224" y="267"/>
                  <a:pt x="224" y="267"/>
                  <a:pt x="224" y="267"/>
                </a:cubicBezTo>
                <a:close/>
                <a:moveTo>
                  <a:pt x="225" y="251"/>
                </a:moveTo>
                <a:cubicBezTo>
                  <a:pt x="225" y="251"/>
                  <a:pt x="225" y="251"/>
                  <a:pt x="225" y="251"/>
                </a:cubicBezTo>
                <a:cubicBezTo>
                  <a:pt x="225" y="251"/>
                  <a:pt x="225" y="250"/>
                  <a:pt x="225" y="250"/>
                </a:cubicBezTo>
                <a:cubicBezTo>
                  <a:pt x="225" y="250"/>
                  <a:pt x="224" y="250"/>
                  <a:pt x="224" y="249"/>
                </a:cubicBezTo>
                <a:cubicBezTo>
                  <a:pt x="224" y="249"/>
                  <a:pt x="224" y="249"/>
                  <a:pt x="224" y="249"/>
                </a:cubicBezTo>
                <a:cubicBezTo>
                  <a:pt x="224" y="249"/>
                  <a:pt x="224" y="249"/>
                  <a:pt x="224" y="249"/>
                </a:cubicBezTo>
                <a:cubicBezTo>
                  <a:pt x="224" y="250"/>
                  <a:pt x="224" y="250"/>
                  <a:pt x="225" y="251"/>
                </a:cubicBezTo>
                <a:close/>
                <a:moveTo>
                  <a:pt x="226" y="259"/>
                </a:moveTo>
                <a:cubicBezTo>
                  <a:pt x="225" y="259"/>
                  <a:pt x="225" y="259"/>
                  <a:pt x="225" y="258"/>
                </a:cubicBezTo>
                <a:cubicBezTo>
                  <a:pt x="225" y="259"/>
                  <a:pt x="225" y="259"/>
                  <a:pt x="224" y="259"/>
                </a:cubicBezTo>
                <a:cubicBezTo>
                  <a:pt x="225" y="259"/>
                  <a:pt x="225" y="259"/>
                  <a:pt x="225" y="259"/>
                </a:cubicBezTo>
                <a:cubicBezTo>
                  <a:pt x="225" y="259"/>
                  <a:pt x="225" y="259"/>
                  <a:pt x="226" y="259"/>
                </a:cubicBezTo>
                <a:close/>
                <a:moveTo>
                  <a:pt x="225" y="234"/>
                </a:moveTo>
                <a:cubicBezTo>
                  <a:pt x="225" y="234"/>
                  <a:pt x="226" y="233"/>
                  <a:pt x="226" y="233"/>
                </a:cubicBezTo>
                <a:cubicBezTo>
                  <a:pt x="226" y="233"/>
                  <a:pt x="225" y="233"/>
                  <a:pt x="225" y="233"/>
                </a:cubicBezTo>
                <a:cubicBezTo>
                  <a:pt x="225" y="233"/>
                  <a:pt x="225" y="233"/>
                  <a:pt x="225" y="233"/>
                </a:cubicBezTo>
                <a:cubicBezTo>
                  <a:pt x="225" y="233"/>
                  <a:pt x="225" y="233"/>
                  <a:pt x="225" y="234"/>
                </a:cubicBezTo>
                <a:close/>
                <a:moveTo>
                  <a:pt x="226" y="228"/>
                </a:moveTo>
                <a:cubicBezTo>
                  <a:pt x="226" y="228"/>
                  <a:pt x="226" y="228"/>
                  <a:pt x="226" y="228"/>
                </a:cubicBezTo>
                <a:cubicBezTo>
                  <a:pt x="225" y="227"/>
                  <a:pt x="224" y="227"/>
                  <a:pt x="224" y="227"/>
                </a:cubicBezTo>
                <a:cubicBezTo>
                  <a:pt x="223" y="227"/>
                  <a:pt x="224" y="227"/>
                  <a:pt x="224" y="228"/>
                </a:cubicBezTo>
                <a:cubicBezTo>
                  <a:pt x="224" y="228"/>
                  <a:pt x="225" y="228"/>
                  <a:pt x="225" y="228"/>
                </a:cubicBezTo>
                <a:cubicBezTo>
                  <a:pt x="226" y="228"/>
                  <a:pt x="226" y="228"/>
                  <a:pt x="226" y="228"/>
                </a:cubicBezTo>
                <a:close/>
                <a:moveTo>
                  <a:pt x="227" y="264"/>
                </a:moveTo>
                <a:cubicBezTo>
                  <a:pt x="227" y="264"/>
                  <a:pt x="227" y="263"/>
                  <a:pt x="227" y="263"/>
                </a:cubicBezTo>
                <a:cubicBezTo>
                  <a:pt x="227" y="263"/>
                  <a:pt x="226" y="263"/>
                  <a:pt x="226" y="264"/>
                </a:cubicBezTo>
                <a:cubicBezTo>
                  <a:pt x="226" y="264"/>
                  <a:pt x="226" y="264"/>
                  <a:pt x="227" y="264"/>
                </a:cubicBezTo>
                <a:cubicBezTo>
                  <a:pt x="227" y="264"/>
                  <a:pt x="227" y="264"/>
                  <a:pt x="227" y="264"/>
                </a:cubicBezTo>
                <a:cubicBezTo>
                  <a:pt x="227" y="264"/>
                  <a:pt x="227" y="264"/>
                  <a:pt x="227" y="264"/>
                </a:cubicBezTo>
                <a:close/>
                <a:moveTo>
                  <a:pt x="227" y="262"/>
                </a:moveTo>
                <a:cubicBezTo>
                  <a:pt x="227" y="262"/>
                  <a:pt x="227" y="262"/>
                  <a:pt x="228" y="262"/>
                </a:cubicBezTo>
                <a:cubicBezTo>
                  <a:pt x="227" y="262"/>
                  <a:pt x="227" y="262"/>
                  <a:pt x="227" y="262"/>
                </a:cubicBezTo>
                <a:cubicBezTo>
                  <a:pt x="227" y="262"/>
                  <a:pt x="227" y="262"/>
                  <a:pt x="227" y="262"/>
                </a:cubicBezTo>
                <a:close/>
                <a:moveTo>
                  <a:pt x="228" y="262"/>
                </a:moveTo>
                <a:cubicBezTo>
                  <a:pt x="228" y="262"/>
                  <a:pt x="228" y="262"/>
                  <a:pt x="228" y="262"/>
                </a:cubicBezTo>
                <a:cubicBezTo>
                  <a:pt x="228" y="262"/>
                  <a:pt x="228" y="262"/>
                  <a:pt x="228" y="262"/>
                </a:cubicBezTo>
                <a:cubicBezTo>
                  <a:pt x="228" y="262"/>
                  <a:pt x="228" y="262"/>
                  <a:pt x="228" y="262"/>
                </a:cubicBezTo>
                <a:cubicBezTo>
                  <a:pt x="228" y="262"/>
                  <a:pt x="228" y="262"/>
                  <a:pt x="228" y="262"/>
                </a:cubicBezTo>
                <a:close/>
                <a:moveTo>
                  <a:pt x="230" y="265"/>
                </a:moveTo>
                <a:cubicBezTo>
                  <a:pt x="229" y="265"/>
                  <a:pt x="229" y="264"/>
                  <a:pt x="229" y="264"/>
                </a:cubicBezTo>
                <a:cubicBezTo>
                  <a:pt x="229" y="264"/>
                  <a:pt x="228" y="264"/>
                  <a:pt x="228" y="264"/>
                </a:cubicBezTo>
                <a:cubicBezTo>
                  <a:pt x="228" y="265"/>
                  <a:pt x="228" y="265"/>
                  <a:pt x="228" y="266"/>
                </a:cubicBezTo>
                <a:cubicBezTo>
                  <a:pt x="228" y="266"/>
                  <a:pt x="228" y="266"/>
                  <a:pt x="229" y="266"/>
                </a:cubicBezTo>
                <a:cubicBezTo>
                  <a:pt x="229" y="266"/>
                  <a:pt x="229" y="266"/>
                  <a:pt x="230" y="265"/>
                </a:cubicBezTo>
                <a:close/>
                <a:moveTo>
                  <a:pt x="231" y="265"/>
                </a:moveTo>
                <a:cubicBezTo>
                  <a:pt x="231" y="265"/>
                  <a:pt x="231" y="266"/>
                  <a:pt x="231" y="266"/>
                </a:cubicBezTo>
                <a:cubicBezTo>
                  <a:pt x="231" y="266"/>
                  <a:pt x="231" y="266"/>
                  <a:pt x="231" y="266"/>
                </a:cubicBezTo>
                <a:cubicBezTo>
                  <a:pt x="231" y="266"/>
                  <a:pt x="231" y="266"/>
                  <a:pt x="231" y="266"/>
                </a:cubicBezTo>
                <a:cubicBezTo>
                  <a:pt x="232" y="265"/>
                  <a:pt x="232" y="265"/>
                  <a:pt x="231" y="265"/>
                </a:cubicBezTo>
                <a:close/>
                <a:moveTo>
                  <a:pt x="235" y="260"/>
                </a:moveTo>
                <a:cubicBezTo>
                  <a:pt x="235" y="260"/>
                  <a:pt x="234" y="260"/>
                  <a:pt x="234" y="261"/>
                </a:cubicBezTo>
                <a:cubicBezTo>
                  <a:pt x="234" y="261"/>
                  <a:pt x="233" y="261"/>
                  <a:pt x="233" y="261"/>
                </a:cubicBezTo>
                <a:cubicBezTo>
                  <a:pt x="233" y="261"/>
                  <a:pt x="232" y="261"/>
                  <a:pt x="231" y="261"/>
                </a:cubicBezTo>
                <a:cubicBezTo>
                  <a:pt x="231" y="261"/>
                  <a:pt x="231" y="261"/>
                  <a:pt x="231" y="261"/>
                </a:cubicBezTo>
                <a:cubicBezTo>
                  <a:pt x="230" y="260"/>
                  <a:pt x="229" y="261"/>
                  <a:pt x="229" y="261"/>
                </a:cubicBezTo>
                <a:cubicBezTo>
                  <a:pt x="229" y="261"/>
                  <a:pt x="230" y="261"/>
                  <a:pt x="230" y="261"/>
                </a:cubicBezTo>
                <a:cubicBezTo>
                  <a:pt x="231" y="261"/>
                  <a:pt x="231" y="261"/>
                  <a:pt x="231" y="263"/>
                </a:cubicBezTo>
                <a:cubicBezTo>
                  <a:pt x="232" y="263"/>
                  <a:pt x="232" y="263"/>
                  <a:pt x="232" y="263"/>
                </a:cubicBezTo>
                <a:cubicBezTo>
                  <a:pt x="232" y="263"/>
                  <a:pt x="232" y="262"/>
                  <a:pt x="232" y="262"/>
                </a:cubicBezTo>
                <a:cubicBezTo>
                  <a:pt x="233" y="262"/>
                  <a:pt x="234" y="262"/>
                  <a:pt x="234" y="262"/>
                </a:cubicBezTo>
                <a:cubicBezTo>
                  <a:pt x="235" y="261"/>
                  <a:pt x="235" y="261"/>
                  <a:pt x="235" y="260"/>
                </a:cubicBezTo>
                <a:close/>
                <a:moveTo>
                  <a:pt x="230" y="237"/>
                </a:moveTo>
                <a:cubicBezTo>
                  <a:pt x="230" y="237"/>
                  <a:pt x="231" y="237"/>
                  <a:pt x="231" y="237"/>
                </a:cubicBezTo>
                <a:cubicBezTo>
                  <a:pt x="231" y="238"/>
                  <a:pt x="231" y="237"/>
                  <a:pt x="232" y="237"/>
                </a:cubicBezTo>
                <a:cubicBezTo>
                  <a:pt x="231" y="237"/>
                  <a:pt x="231" y="237"/>
                  <a:pt x="231" y="237"/>
                </a:cubicBezTo>
                <a:cubicBezTo>
                  <a:pt x="231" y="237"/>
                  <a:pt x="231" y="237"/>
                  <a:pt x="230" y="237"/>
                </a:cubicBezTo>
                <a:close/>
                <a:moveTo>
                  <a:pt x="231" y="220"/>
                </a:moveTo>
                <a:cubicBezTo>
                  <a:pt x="231" y="220"/>
                  <a:pt x="231" y="220"/>
                  <a:pt x="231" y="220"/>
                </a:cubicBezTo>
                <a:cubicBezTo>
                  <a:pt x="230" y="220"/>
                  <a:pt x="230" y="220"/>
                  <a:pt x="230" y="220"/>
                </a:cubicBezTo>
                <a:cubicBezTo>
                  <a:pt x="230" y="220"/>
                  <a:pt x="231" y="220"/>
                  <a:pt x="231" y="220"/>
                </a:cubicBezTo>
                <a:close/>
                <a:moveTo>
                  <a:pt x="234" y="228"/>
                </a:moveTo>
                <a:cubicBezTo>
                  <a:pt x="234" y="228"/>
                  <a:pt x="234" y="228"/>
                  <a:pt x="234" y="228"/>
                </a:cubicBezTo>
                <a:cubicBezTo>
                  <a:pt x="234" y="228"/>
                  <a:pt x="234" y="228"/>
                  <a:pt x="234" y="228"/>
                </a:cubicBezTo>
                <a:cubicBezTo>
                  <a:pt x="234" y="228"/>
                  <a:pt x="234" y="228"/>
                  <a:pt x="234" y="228"/>
                </a:cubicBezTo>
                <a:cubicBezTo>
                  <a:pt x="234" y="228"/>
                  <a:pt x="234" y="228"/>
                  <a:pt x="234" y="228"/>
                </a:cubicBezTo>
                <a:close/>
                <a:moveTo>
                  <a:pt x="234" y="222"/>
                </a:moveTo>
                <a:cubicBezTo>
                  <a:pt x="234" y="222"/>
                  <a:pt x="234" y="222"/>
                  <a:pt x="234" y="222"/>
                </a:cubicBezTo>
                <a:cubicBezTo>
                  <a:pt x="234" y="222"/>
                  <a:pt x="234" y="222"/>
                  <a:pt x="234" y="222"/>
                </a:cubicBezTo>
                <a:cubicBezTo>
                  <a:pt x="234" y="222"/>
                  <a:pt x="234" y="222"/>
                  <a:pt x="234" y="222"/>
                </a:cubicBezTo>
                <a:cubicBezTo>
                  <a:pt x="234" y="222"/>
                  <a:pt x="234" y="222"/>
                  <a:pt x="234" y="222"/>
                </a:cubicBezTo>
                <a:close/>
                <a:moveTo>
                  <a:pt x="234" y="238"/>
                </a:moveTo>
                <a:cubicBezTo>
                  <a:pt x="234" y="238"/>
                  <a:pt x="234" y="238"/>
                  <a:pt x="234" y="238"/>
                </a:cubicBezTo>
                <a:cubicBezTo>
                  <a:pt x="234" y="238"/>
                  <a:pt x="234" y="238"/>
                  <a:pt x="234" y="238"/>
                </a:cubicBezTo>
                <a:cubicBezTo>
                  <a:pt x="234" y="238"/>
                  <a:pt x="234" y="238"/>
                  <a:pt x="234" y="238"/>
                </a:cubicBezTo>
                <a:cubicBezTo>
                  <a:pt x="234" y="238"/>
                  <a:pt x="234" y="238"/>
                  <a:pt x="234" y="238"/>
                </a:cubicBezTo>
                <a:close/>
                <a:moveTo>
                  <a:pt x="234" y="218"/>
                </a:moveTo>
                <a:cubicBezTo>
                  <a:pt x="234" y="218"/>
                  <a:pt x="234" y="218"/>
                  <a:pt x="234" y="218"/>
                </a:cubicBezTo>
                <a:cubicBezTo>
                  <a:pt x="233" y="218"/>
                  <a:pt x="233" y="218"/>
                  <a:pt x="232" y="219"/>
                </a:cubicBezTo>
                <a:cubicBezTo>
                  <a:pt x="232" y="219"/>
                  <a:pt x="232" y="219"/>
                  <a:pt x="232" y="219"/>
                </a:cubicBezTo>
                <a:cubicBezTo>
                  <a:pt x="232" y="219"/>
                  <a:pt x="232" y="219"/>
                  <a:pt x="232" y="219"/>
                </a:cubicBezTo>
                <a:cubicBezTo>
                  <a:pt x="233" y="219"/>
                  <a:pt x="233" y="220"/>
                  <a:pt x="233" y="219"/>
                </a:cubicBezTo>
                <a:cubicBezTo>
                  <a:pt x="233" y="219"/>
                  <a:pt x="234" y="219"/>
                  <a:pt x="234" y="218"/>
                </a:cubicBezTo>
                <a:close/>
                <a:moveTo>
                  <a:pt x="232" y="240"/>
                </a:moveTo>
                <a:cubicBezTo>
                  <a:pt x="232" y="240"/>
                  <a:pt x="231" y="240"/>
                  <a:pt x="231" y="240"/>
                </a:cubicBezTo>
                <a:cubicBezTo>
                  <a:pt x="231" y="240"/>
                  <a:pt x="232" y="241"/>
                  <a:pt x="232" y="241"/>
                </a:cubicBezTo>
                <a:cubicBezTo>
                  <a:pt x="232" y="241"/>
                  <a:pt x="232" y="240"/>
                  <a:pt x="233" y="240"/>
                </a:cubicBezTo>
                <a:cubicBezTo>
                  <a:pt x="232" y="240"/>
                  <a:pt x="232" y="240"/>
                  <a:pt x="232" y="240"/>
                </a:cubicBezTo>
                <a:close/>
                <a:moveTo>
                  <a:pt x="235" y="211"/>
                </a:moveTo>
                <a:cubicBezTo>
                  <a:pt x="235" y="211"/>
                  <a:pt x="236" y="210"/>
                  <a:pt x="236" y="209"/>
                </a:cubicBezTo>
                <a:cubicBezTo>
                  <a:pt x="236" y="209"/>
                  <a:pt x="236" y="209"/>
                  <a:pt x="236" y="209"/>
                </a:cubicBezTo>
                <a:cubicBezTo>
                  <a:pt x="237" y="208"/>
                  <a:pt x="237" y="208"/>
                  <a:pt x="237" y="208"/>
                </a:cubicBezTo>
                <a:cubicBezTo>
                  <a:pt x="238" y="208"/>
                  <a:pt x="238" y="208"/>
                  <a:pt x="239" y="208"/>
                </a:cubicBezTo>
                <a:cubicBezTo>
                  <a:pt x="239" y="208"/>
                  <a:pt x="239" y="207"/>
                  <a:pt x="240" y="207"/>
                </a:cubicBezTo>
                <a:cubicBezTo>
                  <a:pt x="239" y="207"/>
                  <a:pt x="239" y="207"/>
                  <a:pt x="239" y="207"/>
                </a:cubicBezTo>
                <a:cubicBezTo>
                  <a:pt x="239" y="207"/>
                  <a:pt x="238" y="207"/>
                  <a:pt x="238" y="207"/>
                </a:cubicBezTo>
                <a:cubicBezTo>
                  <a:pt x="238" y="207"/>
                  <a:pt x="237" y="207"/>
                  <a:pt x="237" y="206"/>
                </a:cubicBezTo>
                <a:cubicBezTo>
                  <a:pt x="237" y="206"/>
                  <a:pt x="238" y="206"/>
                  <a:pt x="238" y="206"/>
                </a:cubicBezTo>
                <a:cubicBezTo>
                  <a:pt x="238" y="205"/>
                  <a:pt x="239" y="205"/>
                  <a:pt x="239" y="206"/>
                </a:cubicBezTo>
                <a:cubicBezTo>
                  <a:pt x="239" y="206"/>
                  <a:pt x="240" y="206"/>
                  <a:pt x="240" y="206"/>
                </a:cubicBezTo>
                <a:cubicBezTo>
                  <a:pt x="240" y="205"/>
                  <a:pt x="240" y="206"/>
                  <a:pt x="241" y="206"/>
                </a:cubicBezTo>
                <a:cubicBezTo>
                  <a:pt x="241" y="207"/>
                  <a:pt x="241" y="207"/>
                  <a:pt x="241" y="208"/>
                </a:cubicBezTo>
                <a:cubicBezTo>
                  <a:pt x="241" y="208"/>
                  <a:pt x="242" y="208"/>
                  <a:pt x="242" y="208"/>
                </a:cubicBezTo>
                <a:cubicBezTo>
                  <a:pt x="243" y="208"/>
                  <a:pt x="243" y="208"/>
                  <a:pt x="243" y="207"/>
                </a:cubicBezTo>
                <a:cubicBezTo>
                  <a:pt x="243" y="207"/>
                  <a:pt x="242" y="207"/>
                  <a:pt x="243" y="206"/>
                </a:cubicBezTo>
                <a:cubicBezTo>
                  <a:pt x="243" y="206"/>
                  <a:pt x="244" y="206"/>
                  <a:pt x="244" y="206"/>
                </a:cubicBezTo>
                <a:cubicBezTo>
                  <a:pt x="244" y="206"/>
                  <a:pt x="245" y="206"/>
                  <a:pt x="245" y="206"/>
                </a:cubicBezTo>
                <a:cubicBezTo>
                  <a:pt x="244" y="206"/>
                  <a:pt x="244" y="207"/>
                  <a:pt x="245" y="207"/>
                </a:cubicBezTo>
                <a:cubicBezTo>
                  <a:pt x="246" y="207"/>
                  <a:pt x="246" y="207"/>
                  <a:pt x="246" y="208"/>
                </a:cubicBezTo>
                <a:cubicBezTo>
                  <a:pt x="246" y="208"/>
                  <a:pt x="246" y="209"/>
                  <a:pt x="246" y="209"/>
                </a:cubicBezTo>
                <a:cubicBezTo>
                  <a:pt x="247" y="209"/>
                  <a:pt x="247" y="209"/>
                  <a:pt x="248" y="209"/>
                </a:cubicBezTo>
                <a:cubicBezTo>
                  <a:pt x="248" y="209"/>
                  <a:pt x="249" y="209"/>
                  <a:pt x="249" y="209"/>
                </a:cubicBezTo>
                <a:cubicBezTo>
                  <a:pt x="249" y="209"/>
                  <a:pt x="250" y="209"/>
                  <a:pt x="250" y="209"/>
                </a:cubicBezTo>
                <a:cubicBezTo>
                  <a:pt x="250" y="209"/>
                  <a:pt x="250" y="209"/>
                  <a:pt x="249" y="209"/>
                </a:cubicBezTo>
                <a:cubicBezTo>
                  <a:pt x="249" y="209"/>
                  <a:pt x="249" y="209"/>
                  <a:pt x="248" y="208"/>
                </a:cubicBezTo>
                <a:cubicBezTo>
                  <a:pt x="249" y="208"/>
                  <a:pt x="249" y="208"/>
                  <a:pt x="250" y="208"/>
                </a:cubicBezTo>
                <a:cubicBezTo>
                  <a:pt x="250" y="208"/>
                  <a:pt x="250" y="208"/>
                  <a:pt x="251" y="208"/>
                </a:cubicBezTo>
                <a:cubicBezTo>
                  <a:pt x="251" y="208"/>
                  <a:pt x="251" y="208"/>
                  <a:pt x="251" y="207"/>
                </a:cubicBezTo>
                <a:cubicBezTo>
                  <a:pt x="251" y="207"/>
                  <a:pt x="251" y="207"/>
                  <a:pt x="250" y="207"/>
                </a:cubicBezTo>
                <a:cubicBezTo>
                  <a:pt x="249" y="207"/>
                  <a:pt x="249" y="207"/>
                  <a:pt x="248" y="207"/>
                </a:cubicBezTo>
                <a:cubicBezTo>
                  <a:pt x="248" y="207"/>
                  <a:pt x="248" y="207"/>
                  <a:pt x="248" y="206"/>
                </a:cubicBezTo>
                <a:cubicBezTo>
                  <a:pt x="248" y="206"/>
                  <a:pt x="249" y="206"/>
                  <a:pt x="249" y="205"/>
                </a:cubicBezTo>
                <a:cubicBezTo>
                  <a:pt x="249" y="205"/>
                  <a:pt x="249" y="205"/>
                  <a:pt x="249" y="205"/>
                </a:cubicBezTo>
                <a:cubicBezTo>
                  <a:pt x="247" y="205"/>
                  <a:pt x="246" y="204"/>
                  <a:pt x="244" y="205"/>
                </a:cubicBezTo>
                <a:cubicBezTo>
                  <a:pt x="244" y="205"/>
                  <a:pt x="244" y="205"/>
                  <a:pt x="244" y="204"/>
                </a:cubicBezTo>
                <a:cubicBezTo>
                  <a:pt x="244" y="204"/>
                  <a:pt x="244" y="204"/>
                  <a:pt x="244" y="204"/>
                </a:cubicBezTo>
                <a:cubicBezTo>
                  <a:pt x="244" y="204"/>
                  <a:pt x="244" y="204"/>
                  <a:pt x="243" y="204"/>
                </a:cubicBezTo>
                <a:cubicBezTo>
                  <a:pt x="242" y="204"/>
                  <a:pt x="241" y="203"/>
                  <a:pt x="240" y="202"/>
                </a:cubicBezTo>
                <a:cubicBezTo>
                  <a:pt x="240" y="202"/>
                  <a:pt x="240" y="201"/>
                  <a:pt x="240" y="201"/>
                </a:cubicBezTo>
                <a:cubicBezTo>
                  <a:pt x="240" y="200"/>
                  <a:pt x="239" y="200"/>
                  <a:pt x="238" y="200"/>
                </a:cubicBezTo>
                <a:cubicBezTo>
                  <a:pt x="237" y="200"/>
                  <a:pt x="236" y="200"/>
                  <a:pt x="236" y="199"/>
                </a:cubicBezTo>
                <a:cubicBezTo>
                  <a:pt x="235" y="198"/>
                  <a:pt x="235" y="198"/>
                  <a:pt x="234" y="199"/>
                </a:cubicBezTo>
                <a:cubicBezTo>
                  <a:pt x="233" y="199"/>
                  <a:pt x="233" y="201"/>
                  <a:pt x="234" y="201"/>
                </a:cubicBezTo>
                <a:cubicBezTo>
                  <a:pt x="235" y="201"/>
                  <a:pt x="235" y="202"/>
                  <a:pt x="235" y="203"/>
                </a:cubicBezTo>
                <a:cubicBezTo>
                  <a:pt x="235" y="203"/>
                  <a:pt x="235" y="204"/>
                  <a:pt x="234" y="204"/>
                </a:cubicBezTo>
                <a:cubicBezTo>
                  <a:pt x="234" y="204"/>
                  <a:pt x="233" y="205"/>
                  <a:pt x="234" y="205"/>
                </a:cubicBezTo>
                <a:cubicBezTo>
                  <a:pt x="234" y="206"/>
                  <a:pt x="234" y="206"/>
                  <a:pt x="233" y="206"/>
                </a:cubicBezTo>
                <a:cubicBezTo>
                  <a:pt x="233" y="207"/>
                  <a:pt x="233" y="206"/>
                  <a:pt x="232" y="206"/>
                </a:cubicBezTo>
                <a:cubicBezTo>
                  <a:pt x="232" y="206"/>
                  <a:pt x="232" y="206"/>
                  <a:pt x="231" y="207"/>
                </a:cubicBezTo>
                <a:cubicBezTo>
                  <a:pt x="231" y="207"/>
                  <a:pt x="231" y="207"/>
                  <a:pt x="230" y="207"/>
                </a:cubicBezTo>
                <a:cubicBezTo>
                  <a:pt x="230" y="207"/>
                  <a:pt x="230" y="207"/>
                  <a:pt x="230" y="207"/>
                </a:cubicBezTo>
                <a:cubicBezTo>
                  <a:pt x="230" y="206"/>
                  <a:pt x="230" y="205"/>
                  <a:pt x="229" y="205"/>
                </a:cubicBezTo>
                <a:cubicBezTo>
                  <a:pt x="229" y="205"/>
                  <a:pt x="229" y="204"/>
                  <a:pt x="228" y="204"/>
                </a:cubicBezTo>
                <a:cubicBezTo>
                  <a:pt x="227" y="204"/>
                  <a:pt x="227" y="204"/>
                  <a:pt x="227" y="203"/>
                </a:cubicBezTo>
                <a:cubicBezTo>
                  <a:pt x="227" y="203"/>
                  <a:pt x="227" y="203"/>
                  <a:pt x="227" y="203"/>
                </a:cubicBezTo>
                <a:cubicBezTo>
                  <a:pt x="227" y="202"/>
                  <a:pt x="227" y="201"/>
                  <a:pt x="227" y="201"/>
                </a:cubicBezTo>
                <a:cubicBezTo>
                  <a:pt x="227" y="201"/>
                  <a:pt x="227" y="200"/>
                  <a:pt x="227" y="200"/>
                </a:cubicBezTo>
                <a:cubicBezTo>
                  <a:pt x="227" y="200"/>
                  <a:pt x="226" y="200"/>
                  <a:pt x="226" y="200"/>
                </a:cubicBezTo>
                <a:cubicBezTo>
                  <a:pt x="226" y="200"/>
                  <a:pt x="225" y="200"/>
                  <a:pt x="225" y="200"/>
                </a:cubicBezTo>
                <a:cubicBezTo>
                  <a:pt x="226" y="202"/>
                  <a:pt x="225" y="201"/>
                  <a:pt x="224" y="201"/>
                </a:cubicBezTo>
                <a:cubicBezTo>
                  <a:pt x="225" y="202"/>
                  <a:pt x="226" y="202"/>
                  <a:pt x="226" y="203"/>
                </a:cubicBezTo>
                <a:cubicBezTo>
                  <a:pt x="227" y="203"/>
                  <a:pt x="227" y="204"/>
                  <a:pt x="226" y="204"/>
                </a:cubicBezTo>
                <a:cubicBezTo>
                  <a:pt x="226" y="205"/>
                  <a:pt x="227" y="205"/>
                  <a:pt x="227" y="205"/>
                </a:cubicBezTo>
                <a:cubicBezTo>
                  <a:pt x="228" y="205"/>
                  <a:pt x="228" y="205"/>
                  <a:pt x="228" y="205"/>
                </a:cubicBezTo>
                <a:cubicBezTo>
                  <a:pt x="228" y="206"/>
                  <a:pt x="228" y="206"/>
                  <a:pt x="227" y="206"/>
                </a:cubicBezTo>
                <a:cubicBezTo>
                  <a:pt x="227" y="206"/>
                  <a:pt x="227" y="206"/>
                  <a:pt x="227" y="206"/>
                </a:cubicBezTo>
                <a:cubicBezTo>
                  <a:pt x="226" y="205"/>
                  <a:pt x="225" y="205"/>
                  <a:pt x="224" y="206"/>
                </a:cubicBezTo>
                <a:cubicBezTo>
                  <a:pt x="223" y="206"/>
                  <a:pt x="223" y="206"/>
                  <a:pt x="222" y="205"/>
                </a:cubicBezTo>
                <a:cubicBezTo>
                  <a:pt x="221" y="206"/>
                  <a:pt x="220" y="205"/>
                  <a:pt x="220" y="206"/>
                </a:cubicBezTo>
                <a:cubicBezTo>
                  <a:pt x="220" y="206"/>
                  <a:pt x="219" y="206"/>
                  <a:pt x="219" y="206"/>
                </a:cubicBezTo>
                <a:cubicBezTo>
                  <a:pt x="219" y="205"/>
                  <a:pt x="219" y="205"/>
                  <a:pt x="219" y="204"/>
                </a:cubicBezTo>
                <a:cubicBezTo>
                  <a:pt x="220" y="203"/>
                  <a:pt x="219" y="203"/>
                  <a:pt x="219" y="203"/>
                </a:cubicBezTo>
                <a:cubicBezTo>
                  <a:pt x="219" y="203"/>
                  <a:pt x="219" y="203"/>
                  <a:pt x="219" y="203"/>
                </a:cubicBezTo>
                <a:cubicBezTo>
                  <a:pt x="218" y="203"/>
                  <a:pt x="218" y="203"/>
                  <a:pt x="218" y="204"/>
                </a:cubicBezTo>
                <a:cubicBezTo>
                  <a:pt x="218" y="204"/>
                  <a:pt x="218" y="205"/>
                  <a:pt x="217" y="205"/>
                </a:cubicBezTo>
                <a:cubicBezTo>
                  <a:pt x="217" y="205"/>
                  <a:pt x="217" y="206"/>
                  <a:pt x="217" y="206"/>
                </a:cubicBezTo>
                <a:cubicBezTo>
                  <a:pt x="217" y="207"/>
                  <a:pt x="217" y="207"/>
                  <a:pt x="217" y="208"/>
                </a:cubicBezTo>
                <a:cubicBezTo>
                  <a:pt x="216" y="208"/>
                  <a:pt x="216" y="209"/>
                  <a:pt x="215" y="209"/>
                </a:cubicBezTo>
                <a:cubicBezTo>
                  <a:pt x="215" y="209"/>
                  <a:pt x="214" y="209"/>
                  <a:pt x="214" y="209"/>
                </a:cubicBezTo>
                <a:cubicBezTo>
                  <a:pt x="213" y="209"/>
                  <a:pt x="213" y="209"/>
                  <a:pt x="213" y="209"/>
                </a:cubicBezTo>
                <a:cubicBezTo>
                  <a:pt x="213" y="210"/>
                  <a:pt x="213" y="211"/>
                  <a:pt x="214" y="211"/>
                </a:cubicBezTo>
                <a:cubicBezTo>
                  <a:pt x="214" y="211"/>
                  <a:pt x="215" y="211"/>
                  <a:pt x="216" y="212"/>
                </a:cubicBezTo>
                <a:cubicBezTo>
                  <a:pt x="216" y="212"/>
                  <a:pt x="216" y="211"/>
                  <a:pt x="216" y="211"/>
                </a:cubicBezTo>
                <a:cubicBezTo>
                  <a:pt x="216" y="211"/>
                  <a:pt x="216" y="211"/>
                  <a:pt x="216" y="211"/>
                </a:cubicBezTo>
                <a:cubicBezTo>
                  <a:pt x="216" y="211"/>
                  <a:pt x="216" y="211"/>
                  <a:pt x="216" y="211"/>
                </a:cubicBezTo>
                <a:cubicBezTo>
                  <a:pt x="217" y="211"/>
                  <a:pt x="217" y="212"/>
                  <a:pt x="218" y="212"/>
                </a:cubicBezTo>
                <a:cubicBezTo>
                  <a:pt x="218" y="212"/>
                  <a:pt x="218" y="212"/>
                  <a:pt x="218" y="212"/>
                </a:cubicBezTo>
                <a:cubicBezTo>
                  <a:pt x="218" y="212"/>
                  <a:pt x="217" y="213"/>
                  <a:pt x="217" y="213"/>
                </a:cubicBezTo>
                <a:cubicBezTo>
                  <a:pt x="217" y="213"/>
                  <a:pt x="217" y="213"/>
                  <a:pt x="216" y="213"/>
                </a:cubicBezTo>
                <a:cubicBezTo>
                  <a:pt x="216" y="213"/>
                  <a:pt x="216" y="213"/>
                  <a:pt x="216" y="213"/>
                </a:cubicBezTo>
                <a:cubicBezTo>
                  <a:pt x="215" y="214"/>
                  <a:pt x="214" y="213"/>
                  <a:pt x="213" y="213"/>
                </a:cubicBezTo>
                <a:cubicBezTo>
                  <a:pt x="213" y="213"/>
                  <a:pt x="213" y="213"/>
                  <a:pt x="213" y="213"/>
                </a:cubicBezTo>
                <a:cubicBezTo>
                  <a:pt x="213" y="215"/>
                  <a:pt x="212" y="215"/>
                  <a:pt x="211" y="215"/>
                </a:cubicBezTo>
                <a:cubicBezTo>
                  <a:pt x="211" y="215"/>
                  <a:pt x="211" y="215"/>
                  <a:pt x="211" y="216"/>
                </a:cubicBezTo>
                <a:cubicBezTo>
                  <a:pt x="211" y="216"/>
                  <a:pt x="212" y="217"/>
                  <a:pt x="212" y="216"/>
                </a:cubicBezTo>
                <a:cubicBezTo>
                  <a:pt x="212" y="216"/>
                  <a:pt x="212" y="216"/>
                  <a:pt x="212" y="215"/>
                </a:cubicBezTo>
                <a:cubicBezTo>
                  <a:pt x="213" y="215"/>
                  <a:pt x="213" y="215"/>
                  <a:pt x="213" y="216"/>
                </a:cubicBezTo>
                <a:cubicBezTo>
                  <a:pt x="213" y="216"/>
                  <a:pt x="213" y="216"/>
                  <a:pt x="214" y="216"/>
                </a:cubicBezTo>
                <a:cubicBezTo>
                  <a:pt x="214" y="216"/>
                  <a:pt x="214" y="217"/>
                  <a:pt x="215" y="217"/>
                </a:cubicBezTo>
                <a:cubicBezTo>
                  <a:pt x="214" y="217"/>
                  <a:pt x="214" y="217"/>
                  <a:pt x="214" y="217"/>
                </a:cubicBezTo>
                <a:cubicBezTo>
                  <a:pt x="214" y="217"/>
                  <a:pt x="215" y="217"/>
                  <a:pt x="215" y="217"/>
                </a:cubicBezTo>
                <a:cubicBezTo>
                  <a:pt x="215" y="217"/>
                  <a:pt x="215" y="217"/>
                  <a:pt x="216" y="217"/>
                </a:cubicBezTo>
                <a:cubicBezTo>
                  <a:pt x="216" y="217"/>
                  <a:pt x="216" y="216"/>
                  <a:pt x="216" y="216"/>
                </a:cubicBezTo>
                <a:cubicBezTo>
                  <a:pt x="215" y="215"/>
                  <a:pt x="216" y="215"/>
                  <a:pt x="216" y="214"/>
                </a:cubicBezTo>
                <a:cubicBezTo>
                  <a:pt x="216" y="214"/>
                  <a:pt x="216" y="214"/>
                  <a:pt x="216" y="214"/>
                </a:cubicBezTo>
                <a:cubicBezTo>
                  <a:pt x="217" y="214"/>
                  <a:pt x="217" y="213"/>
                  <a:pt x="217" y="214"/>
                </a:cubicBezTo>
                <a:cubicBezTo>
                  <a:pt x="217" y="215"/>
                  <a:pt x="218" y="215"/>
                  <a:pt x="218" y="215"/>
                </a:cubicBezTo>
                <a:cubicBezTo>
                  <a:pt x="218" y="214"/>
                  <a:pt x="219" y="214"/>
                  <a:pt x="219" y="215"/>
                </a:cubicBezTo>
                <a:cubicBezTo>
                  <a:pt x="220" y="215"/>
                  <a:pt x="220" y="215"/>
                  <a:pt x="220" y="214"/>
                </a:cubicBezTo>
                <a:cubicBezTo>
                  <a:pt x="220" y="214"/>
                  <a:pt x="221" y="214"/>
                  <a:pt x="221" y="214"/>
                </a:cubicBezTo>
                <a:cubicBezTo>
                  <a:pt x="222" y="213"/>
                  <a:pt x="222" y="212"/>
                  <a:pt x="223" y="213"/>
                </a:cubicBezTo>
                <a:cubicBezTo>
                  <a:pt x="223" y="213"/>
                  <a:pt x="224" y="213"/>
                  <a:pt x="224" y="213"/>
                </a:cubicBezTo>
                <a:cubicBezTo>
                  <a:pt x="225" y="212"/>
                  <a:pt x="226" y="213"/>
                  <a:pt x="226" y="212"/>
                </a:cubicBezTo>
                <a:cubicBezTo>
                  <a:pt x="227" y="212"/>
                  <a:pt x="227" y="212"/>
                  <a:pt x="227" y="212"/>
                </a:cubicBezTo>
                <a:cubicBezTo>
                  <a:pt x="227" y="212"/>
                  <a:pt x="227" y="211"/>
                  <a:pt x="227" y="211"/>
                </a:cubicBezTo>
                <a:cubicBezTo>
                  <a:pt x="226" y="211"/>
                  <a:pt x="226" y="211"/>
                  <a:pt x="225" y="212"/>
                </a:cubicBezTo>
                <a:cubicBezTo>
                  <a:pt x="225" y="212"/>
                  <a:pt x="224" y="212"/>
                  <a:pt x="224" y="212"/>
                </a:cubicBezTo>
                <a:cubicBezTo>
                  <a:pt x="224" y="212"/>
                  <a:pt x="223" y="212"/>
                  <a:pt x="223" y="212"/>
                </a:cubicBezTo>
                <a:cubicBezTo>
                  <a:pt x="223" y="211"/>
                  <a:pt x="222" y="212"/>
                  <a:pt x="221" y="212"/>
                </a:cubicBezTo>
                <a:cubicBezTo>
                  <a:pt x="221" y="212"/>
                  <a:pt x="220" y="212"/>
                  <a:pt x="220" y="212"/>
                </a:cubicBezTo>
                <a:cubicBezTo>
                  <a:pt x="220" y="212"/>
                  <a:pt x="220" y="212"/>
                  <a:pt x="219" y="212"/>
                </a:cubicBezTo>
                <a:cubicBezTo>
                  <a:pt x="219" y="213"/>
                  <a:pt x="219" y="212"/>
                  <a:pt x="218" y="212"/>
                </a:cubicBezTo>
                <a:cubicBezTo>
                  <a:pt x="218" y="212"/>
                  <a:pt x="219" y="212"/>
                  <a:pt x="219" y="212"/>
                </a:cubicBezTo>
                <a:cubicBezTo>
                  <a:pt x="219" y="212"/>
                  <a:pt x="219" y="211"/>
                  <a:pt x="219" y="211"/>
                </a:cubicBezTo>
                <a:cubicBezTo>
                  <a:pt x="218" y="210"/>
                  <a:pt x="217" y="210"/>
                  <a:pt x="217" y="209"/>
                </a:cubicBezTo>
                <a:cubicBezTo>
                  <a:pt x="217" y="209"/>
                  <a:pt x="217" y="208"/>
                  <a:pt x="217" y="208"/>
                </a:cubicBezTo>
                <a:cubicBezTo>
                  <a:pt x="218" y="208"/>
                  <a:pt x="218" y="208"/>
                  <a:pt x="219" y="207"/>
                </a:cubicBezTo>
                <a:cubicBezTo>
                  <a:pt x="219" y="207"/>
                  <a:pt x="220" y="207"/>
                  <a:pt x="220" y="208"/>
                </a:cubicBezTo>
                <a:cubicBezTo>
                  <a:pt x="221" y="209"/>
                  <a:pt x="221" y="208"/>
                  <a:pt x="222" y="207"/>
                </a:cubicBezTo>
                <a:cubicBezTo>
                  <a:pt x="222" y="207"/>
                  <a:pt x="222" y="207"/>
                  <a:pt x="222" y="207"/>
                </a:cubicBezTo>
                <a:cubicBezTo>
                  <a:pt x="223" y="207"/>
                  <a:pt x="223" y="207"/>
                  <a:pt x="223" y="207"/>
                </a:cubicBezTo>
                <a:cubicBezTo>
                  <a:pt x="223" y="207"/>
                  <a:pt x="223" y="207"/>
                  <a:pt x="224" y="207"/>
                </a:cubicBezTo>
                <a:cubicBezTo>
                  <a:pt x="224" y="207"/>
                  <a:pt x="224" y="207"/>
                  <a:pt x="224" y="207"/>
                </a:cubicBezTo>
                <a:cubicBezTo>
                  <a:pt x="226" y="207"/>
                  <a:pt x="227" y="208"/>
                  <a:pt x="227" y="207"/>
                </a:cubicBezTo>
                <a:cubicBezTo>
                  <a:pt x="227" y="207"/>
                  <a:pt x="228" y="207"/>
                  <a:pt x="228" y="207"/>
                </a:cubicBezTo>
                <a:cubicBezTo>
                  <a:pt x="229" y="207"/>
                  <a:pt x="229" y="208"/>
                  <a:pt x="230" y="208"/>
                </a:cubicBezTo>
                <a:cubicBezTo>
                  <a:pt x="230" y="209"/>
                  <a:pt x="230" y="209"/>
                  <a:pt x="230" y="209"/>
                </a:cubicBezTo>
                <a:cubicBezTo>
                  <a:pt x="230" y="209"/>
                  <a:pt x="229" y="209"/>
                  <a:pt x="229" y="209"/>
                </a:cubicBezTo>
                <a:cubicBezTo>
                  <a:pt x="229" y="209"/>
                  <a:pt x="229" y="209"/>
                  <a:pt x="229" y="209"/>
                </a:cubicBezTo>
                <a:cubicBezTo>
                  <a:pt x="229" y="208"/>
                  <a:pt x="229" y="208"/>
                  <a:pt x="229" y="208"/>
                </a:cubicBezTo>
                <a:cubicBezTo>
                  <a:pt x="228" y="208"/>
                  <a:pt x="228" y="208"/>
                  <a:pt x="228" y="208"/>
                </a:cubicBezTo>
                <a:cubicBezTo>
                  <a:pt x="228" y="209"/>
                  <a:pt x="228" y="210"/>
                  <a:pt x="228" y="210"/>
                </a:cubicBezTo>
                <a:cubicBezTo>
                  <a:pt x="228" y="210"/>
                  <a:pt x="229" y="211"/>
                  <a:pt x="229" y="210"/>
                </a:cubicBezTo>
                <a:cubicBezTo>
                  <a:pt x="230" y="210"/>
                  <a:pt x="231" y="211"/>
                  <a:pt x="232" y="210"/>
                </a:cubicBezTo>
                <a:cubicBezTo>
                  <a:pt x="232" y="211"/>
                  <a:pt x="233" y="211"/>
                  <a:pt x="233" y="211"/>
                </a:cubicBezTo>
                <a:cubicBezTo>
                  <a:pt x="233" y="211"/>
                  <a:pt x="233" y="212"/>
                  <a:pt x="233" y="212"/>
                </a:cubicBezTo>
                <a:cubicBezTo>
                  <a:pt x="233" y="212"/>
                  <a:pt x="233" y="212"/>
                  <a:pt x="233" y="212"/>
                </a:cubicBezTo>
                <a:cubicBezTo>
                  <a:pt x="232" y="211"/>
                  <a:pt x="231" y="212"/>
                  <a:pt x="231" y="213"/>
                </a:cubicBezTo>
                <a:cubicBezTo>
                  <a:pt x="230" y="213"/>
                  <a:pt x="230" y="213"/>
                  <a:pt x="230" y="213"/>
                </a:cubicBezTo>
                <a:cubicBezTo>
                  <a:pt x="230" y="213"/>
                  <a:pt x="231" y="214"/>
                  <a:pt x="231" y="214"/>
                </a:cubicBezTo>
                <a:cubicBezTo>
                  <a:pt x="231" y="215"/>
                  <a:pt x="232" y="215"/>
                  <a:pt x="233" y="215"/>
                </a:cubicBezTo>
                <a:cubicBezTo>
                  <a:pt x="234" y="215"/>
                  <a:pt x="234" y="215"/>
                  <a:pt x="234" y="214"/>
                </a:cubicBezTo>
                <a:cubicBezTo>
                  <a:pt x="234" y="213"/>
                  <a:pt x="234" y="213"/>
                  <a:pt x="234" y="213"/>
                </a:cubicBezTo>
                <a:cubicBezTo>
                  <a:pt x="236" y="213"/>
                  <a:pt x="236" y="213"/>
                  <a:pt x="235" y="211"/>
                </a:cubicBezTo>
                <a:close/>
                <a:moveTo>
                  <a:pt x="225" y="210"/>
                </a:moveTo>
                <a:cubicBezTo>
                  <a:pt x="226" y="211"/>
                  <a:pt x="226" y="210"/>
                  <a:pt x="227" y="210"/>
                </a:cubicBezTo>
                <a:cubicBezTo>
                  <a:pt x="226" y="210"/>
                  <a:pt x="226" y="210"/>
                  <a:pt x="226" y="209"/>
                </a:cubicBezTo>
                <a:cubicBezTo>
                  <a:pt x="225" y="209"/>
                  <a:pt x="225" y="209"/>
                  <a:pt x="224" y="209"/>
                </a:cubicBezTo>
                <a:cubicBezTo>
                  <a:pt x="224" y="209"/>
                  <a:pt x="224" y="209"/>
                  <a:pt x="224" y="209"/>
                </a:cubicBezTo>
                <a:cubicBezTo>
                  <a:pt x="224" y="209"/>
                  <a:pt x="225" y="210"/>
                  <a:pt x="225" y="210"/>
                </a:cubicBezTo>
                <a:close/>
                <a:moveTo>
                  <a:pt x="224" y="210"/>
                </a:moveTo>
                <a:cubicBezTo>
                  <a:pt x="224" y="210"/>
                  <a:pt x="223" y="210"/>
                  <a:pt x="223" y="211"/>
                </a:cubicBezTo>
                <a:cubicBezTo>
                  <a:pt x="223" y="211"/>
                  <a:pt x="224" y="211"/>
                  <a:pt x="224" y="211"/>
                </a:cubicBezTo>
                <a:cubicBezTo>
                  <a:pt x="224" y="211"/>
                  <a:pt x="224" y="211"/>
                  <a:pt x="224" y="211"/>
                </a:cubicBezTo>
                <a:cubicBezTo>
                  <a:pt x="224" y="211"/>
                  <a:pt x="224" y="210"/>
                  <a:pt x="224" y="210"/>
                </a:cubicBezTo>
                <a:close/>
                <a:moveTo>
                  <a:pt x="219" y="209"/>
                </a:moveTo>
                <a:cubicBezTo>
                  <a:pt x="219" y="209"/>
                  <a:pt x="219" y="209"/>
                  <a:pt x="219" y="209"/>
                </a:cubicBezTo>
                <a:cubicBezTo>
                  <a:pt x="219" y="209"/>
                  <a:pt x="220" y="208"/>
                  <a:pt x="220" y="208"/>
                </a:cubicBezTo>
                <a:cubicBezTo>
                  <a:pt x="220" y="207"/>
                  <a:pt x="219" y="207"/>
                  <a:pt x="219" y="207"/>
                </a:cubicBezTo>
                <a:cubicBezTo>
                  <a:pt x="219" y="208"/>
                  <a:pt x="219" y="208"/>
                  <a:pt x="219" y="209"/>
                </a:cubicBezTo>
                <a:close/>
                <a:moveTo>
                  <a:pt x="246" y="224"/>
                </a:moveTo>
                <a:cubicBezTo>
                  <a:pt x="246" y="224"/>
                  <a:pt x="246" y="224"/>
                  <a:pt x="246" y="224"/>
                </a:cubicBezTo>
                <a:cubicBezTo>
                  <a:pt x="246" y="224"/>
                  <a:pt x="246" y="224"/>
                  <a:pt x="246" y="224"/>
                </a:cubicBezTo>
                <a:cubicBezTo>
                  <a:pt x="246" y="224"/>
                  <a:pt x="246" y="224"/>
                  <a:pt x="246" y="224"/>
                </a:cubicBezTo>
                <a:close/>
                <a:moveTo>
                  <a:pt x="246" y="228"/>
                </a:moveTo>
                <a:cubicBezTo>
                  <a:pt x="246" y="228"/>
                  <a:pt x="246" y="228"/>
                  <a:pt x="246" y="228"/>
                </a:cubicBezTo>
                <a:cubicBezTo>
                  <a:pt x="246" y="228"/>
                  <a:pt x="246" y="228"/>
                  <a:pt x="246" y="228"/>
                </a:cubicBezTo>
                <a:cubicBezTo>
                  <a:pt x="246" y="228"/>
                  <a:pt x="246" y="228"/>
                  <a:pt x="246" y="228"/>
                </a:cubicBezTo>
                <a:close/>
                <a:moveTo>
                  <a:pt x="246" y="213"/>
                </a:moveTo>
                <a:cubicBezTo>
                  <a:pt x="247" y="212"/>
                  <a:pt x="247" y="212"/>
                  <a:pt x="247" y="212"/>
                </a:cubicBezTo>
                <a:cubicBezTo>
                  <a:pt x="247" y="211"/>
                  <a:pt x="246" y="211"/>
                  <a:pt x="246" y="211"/>
                </a:cubicBezTo>
                <a:cubicBezTo>
                  <a:pt x="245" y="211"/>
                  <a:pt x="245" y="212"/>
                  <a:pt x="245" y="212"/>
                </a:cubicBezTo>
                <a:cubicBezTo>
                  <a:pt x="246" y="212"/>
                  <a:pt x="246" y="212"/>
                  <a:pt x="246" y="213"/>
                </a:cubicBezTo>
                <a:close/>
                <a:moveTo>
                  <a:pt x="245" y="216"/>
                </a:moveTo>
                <a:cubicBezTo>
                  <a:pt x="245" y="216"/>
                  <a:pt x="245" y="216"/>
                  <a:pt x="245" y="216"/>
                </a:cubicBezTo>
                <a:cubicBezTo>
                  <a:pt x="245" y="216"/>
                  <a:pt x="245" y="216"/>
                  <a:pt x="245" y="216"/>
                </a:cubicBezTo>
                <a:cubicBezTo>
                  <a:pt x="245" y="216"/>
                  <a:pt x="245" y="216"/>
                  <a:pt x="245" y="216"/>
                </a:cubicBezTo>
                <a:cubicBezTo>
                  <a:pt x="245" y="216"/>
                  <a:pt x="245" y="216"/>
                  <a:pt x="245" y="216"/>
                </a:cubicBezTo>
                <a:close/>
                <a:moveTo>
                  <a:pt x="240" y="215"/>
                </a:moveTo>
                <a:cubicBezTo>
                  <a:pt x="240" y="215"/>
                  <a:pt x="240" y="215"/>
                  <a:pt x="240" y="215"/>
                </a:cubicBezTo>
                <a:cubicBezTo>
                  <a:pt x="240" y="215"/>
                  <a:pt x="240" y="215"/>
                  <a:pt x="240" y="215"/>
                </a:cubicBezTo>
                <a:cubicBezTo>
                  <a:pt x="240" y="215"/>
                  <a:pt x="240" y="215"/>
                  <a:pt x="240" y="215"/>
                </a:cubicBezTo>
                <a:cubicBezTo>
                  <a:pt x="240" y="215"/>
                  <a:pt x="240" y="215"/>
                  <a:pt x="240" y="215"/>
                </a:cubicBezTo>
                <a:close/>
                <a:moveTo>
                  <a:pt x="240" y="216"/>
                </a:moveTo>
                <a:cubicBezTo>
                  <a:pt x="239" y="216"/>
                  <a:pt x="239" y="217"/>
                  <a:pt x="239" y="217"/>
                </a:cubicBezTo>
                <a:cubicBezTo>
                  <a:pt x="239" y="217"/>
                  <a:pt x="239" y="217"/>
                  <a:pt x="240" y="217"/>
                </a:cubicBezTo>
                <a:cubicBezTo>
                  <a:pt x="240" y="217"/>
                  <a:pt x="240" y="217"/>
                  <a:pt x="240" y="217"/>
                </a:cubicBezTo>
                <a:cubicBezTo>
                  <a:pt x="240" y="217"/>
                  <a:pt x="240" y="216"/>
                  <a:pt x="240" y="216"/>
                </a:cubicBezTo>
                <a:close/>
                <a:moveTo>
                  <a:pt x="241" y="215"/>
                </a:moveTo>
                <a:cubicBezTo>
                  <a:pt x="242" y="215"/>
                  <a:pt x="242" y="214"/>
                  <a:pt x="243" y="214"/>
                </a:cubicBezTo>
                <a:cubicBezTo>
                  <a:pt x="243" y="215"/>
                  <a:pt x="244" y="214"/>
                  <a:pt x="244" y="214"/>
                </a:cubicBezTo>
                <a:cubicBezTo>
                  <a:pt x="245" y="214"/>
                  <a:pt x="245" y="214"/>
                  <a:pt x="245" y="213"/>
                </a:cubicBezTo>
                <a:cubicBezTo>
                  <a:pt x="244" y="213"/>
                  <a:pt x="244" y="213"/>
                  <a:pt x="244" y="213"/>
                </a:cubicBezTo>
                <a:cubicBezTo>
                  <a:pt x="244" y="213"/>
                  <a:pt x="243" y="214"/>
                  <a:pt x="242" y="213"/>
                </a:cubicBezTo>
                <a:cubicBezTo>
                  <a:pt x="242" y="213"/>
                  <a:pt x="241" y="213"/>
                  <a:pt x="241" y="213"/>
                </a:cubicBezTo>
                <a:cubicBezTo>
                  <a:pt x="241" y="212"/>
                  <a:pt x="240" y="212"/>
                  <a:pt x="241" y="212"/>
                </a:cubicBezTo>
                <a:cubicBezTo>
                  <a:pt x="241" y="212"/>
                  <a:pt x="241" y="211"/>
                  <a:pt x="241" y="211"/>
                </a:cubicBezTo>
                <a:cubicBezTo>
                  <a:pt x="240" y="211"/>
                  <a:pt x="239" y="210"/>
                  <a:pt x="238" y="210"/>
                </a:cubicBezTo>
                <a:cubicBezTo>
                  <a:pt x="238" y="210"/>
                  <a:pt x="238" y="211"/>
                  <a:pt x="237" y="211"/>
                </a:cubicBezTo>
                <a:cubicBezTo>
                  <a:pt x="237" y="211"/>
                  <a:pt x="237" y="211"/>
                  <a:pt x="236" y="212"/>
                </a:cubicBezTo>
                <a:cubicBezTo>
                  <a:pt x="236" y="212"/>
                  <a:pt x="236" y="212"/>
                  <a:pt x="237" y="212"/>
                </a:cubicBezTo>
                <a:cubicBezTo>
                  <a:pt x="237" y="212"/>
                  <a:pt x="237" y="212"/>
                  <a:pt x="238" y="213"/>
                </a:cubicBezTo>
                <a:cubicBezTo>
                  <a:pt x="238" y="213"/>
                  <a:pt x="238" y="213"/>
                  <a:pt x="238" y="214"/>
                </a:cubicBezTo>
                <a:cubicBezTo>
                  <a:pt x="238" y="214"/>
                  <a:pt x="238" y="214"/>
                  <a:pt x="238" y="214"/>
                </a:cubicBezTo>
                <a:cubicBezTo>
                  <a:pt x="239" y="215"/>
                  <a:pt x="239" y="215"/>
                  <a:pt x="240" y="214"/>
                </a:cubicBezTo>
                <a:cubicBezTo>
                  <a:pt x="240" y="214"/>
                  <a:pt x="240" y="214"/>
                  <a:pt x="240" y="213"/>
                </a:cubicBezTo>
                <a:cubicBezTo>
                  <a:pt x="240" y="214"/>
                  <a:pt x="241" y="214"/>
                  <a:pt x="241" y="215"/>
                </a:cubicBezTo>
                <a:close/>
                <a:moveTo>
                  <a:pt x="239" y="223"/>
                </a:moveTo>
                <a:cubicBezTo>
                  <a:pt x="239" y="223"/>
                  <a:pt x="238" y="222"/>
                  <a:pt x="238" y="222"/>
                </a:cubicBezTo>
                <a:cubicBezTo>
                  <a:pt x="238" y="222"/>
                  <a:pt x="238" y="223"/>
                  <a:pt x="238" y="223"/>
                </a:cubicBezTo>
                <a:cubicBezTo>
                  <a:pt x="238" y="223"/>
                  <a:pt x="238" y="223"/>
                  <a:pt x="239" y="224"/>
                </a:cubicBezTo>
                <a:cubicBezTo>
                  <a:pt x="239" y="223"/>
                  <a:pt x="239" y="223"/>
                  <a:pt x="239" y="223"/>
                </a:cubicBezTo>
                <a:close/>
                <a:moveTo>
                  <a:pt x="239" y="234"/>
                </a:moveTo>
                <a:cubicBezTo>
                  <a:pt x="238" y="234"/>
                  <a:pt x="238" y="234"/>
                  <a:pt x="238" y="234"/>
                </a:cubicBezTo>
                <a:cubicBezTo>
                  <a:pt x="238" y="234"/>
                  <a:pt x="238" y="234"/>
                  <a:pt x="239" y="234"/>
                </a:cubicBezTo>
                <a:cubicBezTo>
                  <a:pt x="239" y="234"/>
                  <a:pt x="239" y="234"/>
                  <a:pt x="239" y="234"/>
                </a:cubicBezTo>
                <a:cubicBezTo>
                  <a:pt x="239" y="234"/>
                  <a:pt x="239" y="234"/>
                  <a:pt x="239" y="234"/>
                </a:cubicBezTo>
                <a:close/>
                <a:moveTo>
                  <a:pt x="238" y="219"/>
                </a:moveTo>
                <a:cubicBezTo>
                  <a:pt x="238" y="219"/>
                  <a:pt x="238" y="219"/>
                  <a:pt x="238" y="219"/>
                </a:cubicBezTo>
                <a:cubicBezTo>
                  <a:pt x="238" y="219"/>
                  <a:pt x="238" y="218"/>
                  <a:pt x="238" y="218"/>
                </a:cubicBezTo>
                <a:cubicBezTo>
                  <a:pt x="238" y="219"/>
                  <a:pt x="238" y="219"/>
                  <a:pt x="238" y="219"/>
                </a:cubicBezTo>
                <a:cubicBezTo>
                  <a:pt x="238" y="219"/>
                  <a:pt x="238" y="219"/>
                  <a:pt x="238" y="219"/>
                </a:cubicBezTo>
                <a:close/>
                <a:moveTo>
                  <a:pt x="237" y="213"/>
                </a:moveTo>
                <a:cubicBezTo>
                  <a:pt x="237" y="213"/>
                  <a:pt x="237" y="213"/>
                  <a:pt x="237" y="213"/>
                </a:cubicBezTo>
                <a:cubicBezTo>
                  <a:pt x="237" y="213"/>
                  <a:pt x="237" y="213"/>
                  <a:pt x="237" y="214"/>
                </a:cubicBezTo>
                <a:cubicBezTo>
                  <a:pt x="237" y="213"/>
                  <a:pt x="237" y="213"/>
                  <a:pt x="237" y="213"/>
                </a:cubicBezTo>
                <a:cubicBezTo>
                  <a:pt x="237" y="213"/>
                  <a:pt x="237" y="213"/>
                  <a:pt x="237" y="213"/>
                </a:cubicBezTo>
                <a:close/>
                <a:moveTo>
                  <a:pt x="240" y="208"/>
                </a:moveTo>
                <a:cubicBezTo>
                  <a:pt x="240" y="208"/>
                  <a:pt x="240" y="208"/>
                  <a:pt x="240" y="209"/>
                </a:cubicBezTo>
                <a:cubicBezTo>
                  <a:pt x="240" y="209"/>
                  <a:pt x="240" y="209"/>
                  <a:pt x="240" y="209"/>
                </a:cubicBezTo>
                <a:cubicBezTo>
                  <a:pt x="241" y="209"/>
                  <a:pt x="241" y="209"/>
                  <a:pt x="241" y="208"/>
                </a:cubicBezTo>
                <a:cubicBezTo>
                  <a:pt x="241" y="208"/>
                  <a:pt x="240" y="208"/>
                  <a:pt x="240" y="208"/>
                </a:cubicBezTo>
                <a:close/>
                <a:moveTo>
                  <a:pt x="243" y="212"/>
                </a:moveTo>
                <a:cubicBezTo>
                  <a:pt x="243" y="212"/>
                  <a:pt x="243" y="212"/>
                  <a:pt x="243" y="212"/>
                </a:cubicBezTo>
                <a:cubicBezTo>
                  <a:pt x="243" y="212"/>
                  <a:pt x="243" y="212"/>
                  <a:pt x="243" y="212"/>
                </a:cubicBezTo>
                <a:cubicBezTo>
                  <a:pt x="243" y="212"/>
                  <a:pt x="243" y="212"/>
                  <a:pt x="243" y="212"/>
                </a:cubicBezTo>
                <a:close/>
                <a:moveTo>
                  <a:pt x="236" y="231"/>
                </a:moveTo>
                <a:cubicBezTo>
                  <a:pt x="236" y="231"/>
                  <a:pt x="236" y="231"/>
                  <a:pt x="236" y="231"/>
                </a:cubicBezTo>
                <a:cubicBezTo>
                  <a:pt x="236" y="231"/>
                  <a:pt x="236" y="231"/>
                  <a:pt x="236" y="231"/>
                </a:cubicBezTo>
                <a:cubicBezTo>
                  <a:pt x="236" y="231"/>
                  <a:pt x="236" y="231"/>
                  <a:pt x="235" y="231"/>
                </a:cubicBezTo>
                <a:cubicBezTo>
                  <a:pt x="236" y="231"/>
                  <a:pt x="236" y="231"/>
                  <a:pt x="236" y="231"/>
                </a:cubicBezTo>
                <a:close/>
                <a:moveTo>
                  <a:pt x="236" y="238"/>
                </a:moveTo>
                <a:cubicBezTo>
                  <a:pt x="236" y="238"/>
                  <a:pt x="236" y="238"/>
                  <a:pt x="236" y="238"/>
                </a:cubicBezTo>
                <a:cubicBezTo>
                  <a:pt x="236" y="238"/>
                  <a:pt x="236" y="238"/>
                  <a:pt x="236" y="238"/>
                </a:cubicBezTo>
                <a:cubicBezTo>
                  <a:pt x="236" y="238"/>
                  <a:pt x="236" y="238"/>
                  <a:pt x="236" y="238"/>
                </a:cubicBezTo>
                <a:cubicBezTo>
                  <a:pt x="236" y="238"/>
                  <a:pt x="236" y="238"/>
                  <a:pt x="236" y="238"/>
                </a:cubicBezTo>
                <a:close/>
                <a:moveTo>
                  <a:pt x="237" y="217"/>
                </a:moveTo>
                <a:cubicBezTo>
                  <a:pt x="237" y="217"/>
                  <a:pt x="237" y="217"/>
                  <a:pt x="237" y="217"/>
                </a:cubicBezTo>
                <a:cubicBezTo>
                  <a:pt x="237" y="217"/>
                  <a:pt x="237" y="217"/>
                  <a:pt x="237" y="217"/>
                </a:cubicBezTo>
                <a:cubicBezTo>
                  <a:pt x="237" y="216"/>
                  <a:pt x="238" y="216"/>
                  <a:pt x="237" y="215"/>
                </a:cubicBezTo>
                <a:cubicBezTo>
                  <a:pt x="237" y="215"/>
                  <a:pt x="237" y="215"/>
                  <a:pt x="236" y="215"/>
                </a:cubicBezTo>
                <a:cubicBezTo>
                  <a:pt x="236" y="215"/>
                  <a:pt x="236" y="215"/>
                  <a:pt x="236" y="215"/>
                </a:cubicBezTo>
                <a:cubicBezTo>
                  <a:pt x="236" y="215"/>
                  <a:pt x="236" y="215"/>
                  <a:pt x="236" y="216"/>
                </a:cubicBezTo>
                <a:cubicBezTo>
                  <a:pt x="236" y="216"/>
                  <a:pt x="236" y="216"/>
                  <a:pt x="236" y="216"/>
                </a:cubicBezTo>
                <a:cubicBezTo>
                  <a:pt x="236" y="216"/>
                  <a:pt x="237" y="216"/>
                  <a:pt x="237" y="216"/>
                </a:cubicBezTo>
                <a:cubicBezTo>
                  <a:pt x="237" y="216"/>
                  <a:pt x="237" y="216"/>
                  <a:pt x="237" y="217"/>
                </a:cubicBezTo>
                <a:close/>
                <a:moveTo>
                  <a:pt x="238" y="242"/>
                </a:moveTo>
                <a:cubicBezTo>
                  <a:pt x="238" y="242"/>
                  <a:pt x="237" y="242"/>
                  <a:pt x="237" y="242"/>
                </a:cubicBezTo>
                <a:cubicBezTo>
                  <a:pt x="237" y="242"/>
                  <a:pt x="237" y="242"/>
                  <a:pt x="238" y="242"/>
                </a:cubicBezTo>
                <a:cubicBezTo>
                  <a:pt x="238" y="242"/>
                  <a:pt x="238" y="242"/>
                  <a:pt x="238" y="242"/>
                </a:cubicBezTo>
                <a:cubicBezTo>
                  <a:pt x="238" y="242"/>
                  <a:pt x="238" y="242"/>
                  <a:pt x="238" y="242"/>
                </a:cubicBezTo>
                <a:close/>
                <a:moveTo>
                  <a:pt x="246" y="256"/>
                </a:moveTo>
                <a:cubicBezTo>
                  <a:pt x="246" y="256"/>
                  <a:pt x="246" y="256"/>
                  <a:pt x="246" y="256"/>
                </a:cubicBezTo>
                <a:cubicBezTo>
                  <a:pt x="246" y="256"/>
                  <a:pt x="246" y="256"/>
                  <a:pt x="246" y="256"/>
                </a:cubicBezTo>
                <a:cubicBezTo>
                  <a:pt x="246" y="256"/>
                  <a:pt x="246" y="256"/>
                  <a:pt x="246" y="257"/>
                </a:cubicBezTo>
                <a:cubicBezTo>
                  <a:pt x="246" y="256"/>
                  <a:pt x="246" y="256"/>
                  <a:pt x="246" y="256"/>
                </a:cubicBezTo>
                <a:close/>
                <a:moveTo>
                  <a:pt x="248" y="249"/>
                </a:moveTo>
                <a:cubicBezTo>
                  <a:pt x="248" y="249"/>
                  <a:pt x="249" y="249"/>
                  <a:pt x="249" y="249"/>
                </a:cubicBezTo>
                <a:cubicBezTo>
                  <a:pt x="249" y="249"/>
                  <a:pt x="249" y="249"/>
                  <a:pt x="249" y="249"/>
                </a:cubicBezTo>
                <a:cubicBezTo>
                  <a:pt x="249" y="248"/>
                  <a:pt x="249" y="248"/>
                  <a:pt x="249" y="248"/>
                </a:cubicBezTo>
                <a:cubicBezTo>
                  <a:pt x="248" y="248"/>
                  <a:pt x="248" y="248"/>
                  <a:pt x="248" y="249"/>
                </a:cubicBezTo>
                <a:cubicBezTo>
                  <a:pt x="248" y="249"/>
                  <a:pt x="248" y="249"/>
                  <a:pt x="248" y="249"/>
                </a:cubicBezTo>
                <a:close/>
                <a:moveTo>
                  <a:pt x="244" y="251"/>
                </a:moveTo>
                <a:cubicBezTo>
                  <a:pt x="244" y="252"/>
                  <a:pt x="245" y="252"/>
                  <a:pt x="245" y="252"/>
                </a:cubicBezTo>
                <a:cubicBezTo>
                  <a:pt x="246" y="252"/>
                  <a:pt x="246" y="253"/>
                  <a:pt x="246" y="253"/>
                </a:cubicBezTo>
                <a:cubicBezTo>
                  <a:pt x="247" y="254"/>
                  <a:pt x="247" y="254"/>
                  <a:pt x="247" y="254"/>
                </a:cubicBezTo>
                <a:cubicBezTo>
                  <a:pt x="247" y="255"/>
                  <a:pt x="247" y="255"/>
                  <a:pt x="248" y="254"/>
                </a:cubicBezTo>
                <a:cubicBezTo>
                  <a:pt x="248" y="254"/>
                  <a:pt x="248" y="253"/>
                  <a:pt x="247" y="253"/>
                </a:cubicBezTo>
                <a:cubicBezTo>
                  <a:pt x="247" y="252"/>
                  <a:pt x="247" y="252"/>
                  <a:pt x="247" y="252"/>
                </a:cubicBezTo>
                <a:cubicBezTo>
                  <a:pt x="247" y="251"/>
                  <a:pt x="247" y="251"/>
                  <a:pt x="247" y="251"/>
                </a:cubicBezTo>
                <a:cubicBezTo>
                  <a:pt x="247" y="251"/>
                  <a:pt x="247" y="251"/>
                  <a:pt x="247" y="251"/>
                </a:cubicBezTo>
                <a:cubicBezTo>
                  <a:pt x="247" y="251"/>
                  <a:pt x="248" y="251"/>
                  <a:pt x="248" y="251"/>
                </a:cubicBezTo>
                <a:cubicBezTo>
                  <a:pt x="248" y="251"/>
                  <a:pt x="248" y="251"/>
                  <a:pt x="247" y="251"/>
                </a:cubicBezTo>
                <a:cubicBezTo>
                  <a:pt x="247" y="251"/>
                  <a:pt x="246" y="250"/>
                  <a:pt x="246" y="250"/>
                </a:cubicBezTo>
                <a:cubicBezTo>
                  <a:pt x="246" y="251"/>
                  <a:pt x="245" y="251"/>
                  <a:pt x="245" y="251"/>
                </a:cubicBezTo>
                <a:cubicBezTo>
                  <a:pt x="245" y="251"/>
                  <a:pt x="245" y="251"/>
                  <a:pt x="244" y="251"/>
                </a:cubicBezTo>
                <a:close/>
                <a:moveTo>
                  <a:pt x="244" y="256"/>
                </a:moveTo>
                <a:cubicBezTo>
                  <a:pt x="244" y="256"/>
                  <a:pt x="244" y="256"/>
                  <a:pt x="244" y="256"/>
                </a:cubicBezTo>
                <a:cubicBezTo>
                  <a:pt x="245" y="256"/>
                  <a:pt x="245" y="255"/>
                  <a:pt x="245" y="255"/>
                </a:cubicBezTo>
                <a:cubicBezTo>
                  <a:pt x="245" y="255"/>
                  <a:pt x="245" y="255"/>
                  <a:pt x="245" y="255"/>
                </a:cubicBezTo>
                <a:cubicBezTo>
                  <a:pt x="245" y="255"/>
                  <a:pt x="245" y="255"/>
                  <a:pt x="245" y="255"/>
                </a:cubicBezTo>
                <a:cubicBezTo>
                  <a:pt x="245" y="255"/>
                  <a:pt x="244" y="255"/>
                  <a:pt x="244" y="255"/>
                </a:cubicBezTo>
                <a:cubicBezTo>
                  <a:pt x="244" y="255"/>
                  <a:pt x="244" y="256"/>
                  <a:pt x="244" y="256"/>
                </a:cubicBezTo>
                <a:close/>
                <a:moveTo>
                  <a:pt x="241" y="259"/>
                </a:moveTo>
                <a:cubicBezTo>
                  <a:pt x="241" y="260"/>
                  <a:pt x="241" y="260"/>
                  <a:pt x="241" y="260"/>
                </a:cubicBezTo>
                <a:cubicBezTo>
                  <a:pt x="241" y="260"/>
                  <a:pt x="242" y="260"/>
                  <a:pt x="242" y="260"/>
                </a:cubicBezTo>
                <a:cubicBezTo>
                  <a:pt x="243" y="260"/>
                  <a:pt x="243" y="260"/>
                  <a:pt x="244" y="260"/>
                </a:cubicBezTo>
                <a:cubicBezTo>
                  <a:pt x="244" y="260"/>
                  <a:pt x="244" y="260"/>
                  <a:pt x="244" y="260"/>
                </a:cubicBezTo>
                <a:cubicBezTo>
                  <a:pt x="244" y="260"/>
                  <a:pt x="244" y="259"/>
                  <a:pt x="244" y="259"/>
                </a:cubicBezTo>
                <a:cubicBezTo>
                  <a:pt x="244" y="259"/>
                  <a:pt x="244" y="258"/>
                  <a:pt x="243" y="258"/>
                </a:cubicBezTo>
                <a:cubicBezTo>
                  <a:pt x="243" y="259"/>
                  <a:pt x="242" y="259"/>
                  <a:pt x="241" y="259"/>
                </a:cubicBezTo>
                <a:close/>
                <a:moveTo>
                  <a:pt x="241" y="251"/>
                </a:moveTo>
                <a:cubicBezTo>
                  <a:pt x="241" y="251"/>
                  <a:pt x="241" y="251"/>
                  <a:pt x="241" y="251"/>
                </a:cubicBezTo>
                <a:cubicBezTo>
                  <a:pt x="241" y="251"/>
                  <a:pt x="241" y="251"/>
                  <a:pt x="242" y="251"/>
                </a:cubicBezTo>
                <a:cubicBezTo>
                  <a:pt x="241" y="251"/>
                  <a:pt x="241" y="251"/>
                  <a:pt x="241" y="250"/>
                </a:cubicBezTo>
                <a:cubicBezTo>
                  <a:pt x="241" y="251"/>
                  <a:pt x="241" y="251"/>
                  <a:pt x="241" y="251"/>
                </a:cubicBezTo>
                <a:close/>
                <a:moveTo>
                  <a:pt x="240" y="258"/>
                </a:moveTo>
                <a:cubicBezTo>
                  <a:pt x="240" y="259"/>
                  <a:pt x="241" y="259"/>
                  <a:pt x="241" y="259"/>
                </a:cubicBezTo>
                <a:cubicBezTo>
                  <a:pt x="241" y="259"/>
                  <a:pt x="241" y="259"/>
                  <a:pt x="241" y="258"/>
                </a:cubicBezTo>
                <a:cubicBezTo>
                  <a:pt x="241" y="258"/>
                  <a:pt x="241" y="258"/>
                  <a:pt x="241" y="258"/>
                </a:cubicBezTo>
                <a:cubicBezTo>
                  <a:pt x="241" y="258"/>
                  <a:pt x="240" y="258"/>
                  <a:pt x="240" y="258"/>
                </a:cubicBezTo>
                <a:close/>
                <a:moveTo>
                  <a:pt x="239" y="260"/>
                </a:moveTo>
                <a:cubicBezTo>
                  <a:pt x="239" y="260"/>
                  <a:pt x="238" y="260"/>
                  <a:pt x="237" y="260"/>
                </a:cubicBezTo>
                <a:cubicBezTo>
                  <a:pt x="237" y="260"/>
                  <a:pt x="237" y="260"/>
                  <a:pt x="237" y="261"/>
                </a:cubicBezTo>
                <a:cubicBezTo>
                  <a:pt x="237" y="261"/>
                  <a:pt x="237" y="261"/>
                  <a:pt x="237" y="261"/>
                </a:cubicBezTo>
                <a:cubicBezTo>
                  <a:pt x="238" y="260"/>
                  <a:pt x="239" y="261"/>
                  <a:pt x="240" y="261"/>
                </a:cubicBezTo>
                <a:cubicBezTo>
                  <a:pt x="240" y="261"/>
                  <a:pt x="240" y="260"/>
                  <a:pt x="240" y="260"/>
                </a:cubicBezTo>
                <a:cubicBezTo>
                  <a:pt x="240" y="260"/>
                  <a:pt x="240" y="260"/>
                  <a:pt x="240" y="260"/>
                </a:cubicBezTo>
                <a:cubicBezTo>
                  <a:pt x="240" y="260"/>
                  <a:pt x="239" y="260"/>
                  <a:pt x="239" y="260"/>
                </a:cubicBezTo>
                <a:close/>
                <a:moveTo>
                  <a:pt x="238" y="259"/>
                </a:moveTo>
                <a:cubicBezTo>
                  <a:pt x="238" y="259"/>
                  <a:pt x="239" y="259"/>
                  <a:pt x="239" y="259"/>
                </a:cubicBezTo>
                <a:cubicBezTo>
                  <a:pt x="239" y="259"/>
                  <a:pt x="239" y="259"/>
                  <a:pt x="239" y="259"/>
                </a:cubicBezTo>
                <a:cubicBezTo>
                  <a:pt x="238" y="259"/>
                  <a:pt x="238" y="259"/>
                  <a:pt x="238" y="259"/>
                </a:cubicBezTo>
                <a:cubicBezTo>
                  <a:pt x="238" y="259"/>
                  <a:pt x="238" y="259"/>
                  <a:pt x="238" y="259"/>
                </a:cubicBezTo>
                <a:close/>
                <a:moveTo>
                  <a:pt x="239" y="245"/>
                </a:moveTo>
                <a:cubicBezTo>
                  <a:pt x="239" y="245"/>
                  <a:pt x="239" y="245"/>
                  <a:pt x="239" y="245"/>
                </a:cubicBezTo>
                <a:cubicBezTo>
                  <a:pt x="239" y="245"/>
                  <a:pt x="239" y="245"/>
                  <a:pt x="239" y="245"/>
                </a:cubicBezTo>
                <a:cubicBezTo>
                  <a:pt x="239" y="245"/>
                  <a:pt x="239" y="245"/>
                  <a:pt x="239" y="245"/>
                </a:cubicBezTo>
                <a:close/>
                <a:moveTo>
                  <a:pt x="238" y="240"/>
                </a:moveTo>
                <a:cubicBezTo>
                  <a:pt x="238" y="240"/>
                  <a:pt x="238" y="241"/>
                  <a:pt x="238" y="241"/>
                </a:cubicBezTo>
                <a:cubicBezTo>
                  <a:pt x="238" y="241"/>
                  <a:pt x="239" y="241"/>
                  <a:pt x="239" y="241"/>
                </a:cubicBezTo>
                <a:cubicBezTo>
                  <a:pt x="239" y="240"/>
                  <a:pt x="239" y="240"/>
                  <a:pt x="239" y="240"/>
                </a:cubicBezTo>
                <a:cubicBezTo>
                  <a:pt x="239" y="240"/>
                  <a:pt x="239" y="240"/>
                  <a:pt x="239" y="240"/>
                </a:cubicBezTo>
                <a:cubicBezTo>
                  <a:pt x="239" y="240"/>
                  <a:pt x="238" y="240"/>
                  <a:pt x="238" y="240"/>
                </a:cubicBezTo>
                <a:close/>
                <a:moveTo>
                  <a:pt x="240" y="235"/>
                </a:moveTo>
                <a:cubicBezTo>
                  <a:pt x="240" y="235"/>
                  <a:pt x="239" y="235"/>
                  <a:pt x="239" y="235"/>
                </a:cubicBezTo>
                <a:cubicBezTo>
                  <a:pt x="239" y="235"/>
                  <a:pt x="239" y="235"/>
                  <a:pt x="239" y="235"/>
                </a:cubicBezTo>
                <a:cubicBezTo>
                  <a:pt x="239" y="236"/>
                  <a:pt x="239" y="236"/>
                  <a:pt x="239" y="236"/>
                </a:cubicBezTo>
                <a:cubicBezTo>
                  <a:pt x="239" y="236"/>
                  <a:pt x="240" y="236"/>
                  <a:pt x="240" y="235"/>
                </a:cubicBezTo>
                <a:close/>
                <a:moveTo>
                  <a:pt x="242" y="224"/>
                </a:moveTo>
                <a:cubicBezTo>
                  <a:pt x="241" y="224"/>
                  <a:pt x="241" y="223"/>
                  <a:pt x="241" y="223"/>
                </a:cubicBezTo>
                <a:cubicBezTo>
                  <a:pt x="241" y="223"/>
                  <a:pt x="241" y="223"/>
                  <a:pt x="240" y="223"/>
                </a:cubicBezTo>
                <a:cubicBezTo>
                  <a:pt x="240" y="223"/>
                  <a:pt x="240" y="223"/>
                  <a:pt x="240" y="223"/>
                </a:cubicBezTo>
                <a:cubicBezTo>
                  <a:pt x="240" y="223"/>
                  <a:pt x="240" y="224"/>
                  <a:pt x="240" y="224"/>
                </a:cubicBezTo>
                <a:cubicBezTo>
                  <a:pt x="240" y="224"/>
                  <a:pt x="241" y="224"/>
                  <a:pt x="241" y="224"/>
                </a:cubicBezTo>
                <a:cubicBezTo>
                  <a:pt x="241" y="224"/>
                  <a:pt x="241" y="224"/>
                  <a:pt x="242" y="224"/>
                </a:cubicBezTo>
                <a:close/>
                <a:moveTo>
                  <a:pt x="242" y="227"/>
                </a:moveTo>
                <a:cubicBezTo>
                  <a:pt x="242" y="227"/>
                  <a:pt x="242" y="227"/>
                  <a:pt x="241" y="227"/>
                </a:cubicBezTo>
                <a:cubicBezTo>
                  <a:pt x="241" y="227"/>
                  <a:pt x="241" y="227"/>
                  <a:pt x="241" y="227"/>
                </a:cubicBezTo>
                <a:cubicBezTo>
                  <a:pt x="241" y="227"/>
                  <a:pt x="242" y="227"/>
                  <a:pt x="242" y="227"/>
                </a:cubicBezTo>
                <a:cubicBezTo>
                  <a:pt x="242" y="227"/>
                  <a:pt x="242" y="227"/>
                  <a:pt x="242" y="227"/>
                </a:cubicBezTo>
                <a:close/>
                <a:moveTo>
                  <a:pt x="242" y="225"/>
                </a:moveTo>
                <a:cubicBezTo>
                  <a:pt x="242" y="225"/>
                  <a:pt x="243" y="225"/>
                  <a:pt x="243" y="225"/>
                </a:cubicBezTo>
                <a:cubicBezTo>
                  <a:pt x="243" y="225"/>
                  <a:pt x="243" y="225"/>
                  <a:pt x="242" y="225"/>
                </a:cubicBezTo>
                <a:cubicBezTo>
                  <a:pt x="242" y="225"/>
                  <a:pt x="242" y="225"/>
                  <a:pt x="242" y="225"/>
                </a:cubicBezTo>
                <a:cubicBezTo>
                  <a:pt x="242" y="225"/>
                  <a:pt x="242" y="225"/>
                  <a:pt x="242" y="225"/>
                </a:cubicBezTo>
                <a:close/>
                <a:moveTo>
                  <a:pt x="243" y="230"/>
                </a:moveTo>
                <a:cubicBezTo>
                  <a:pt x="243" y="230"/>
                  <a:pt x="243" y="230"/>
                  <a:pt x="243" y="230"/>
                </a:cubicBezTo>
                <a:cubicBezTo>
                  <a:pt x="243" y="230"/>
                  <a:pt x="243" y="230"/>
                  <a:pt x="243" y="230"/>
                </a:cubicBezTo>
                <a:cubicBezTo>
                  <a:pt x="243" y="230"/>
                  <a:pt x="243" y="230"/>
                  <a:pt x="243" y="230"/>
                </a:cubicBezTo>
                <a:cubicBezTo>
                  <a:pt x="243" y="230"/>
                  <a:pt x="243" y="230"/>
                  <a:pt x="243" y="230"/>
                </a:cubicBezTo>
                <a:close/>
                <a:moveTo>
                  <a:pt x="243" y="219"/>
                </a:moveTo>
                <a:cubicBezTo>
                  <a:pt x="242" y="219"/>
                  <a:pt x="242" y="219"/>
                  <a:pt x="242" y="219"/>
                </a:cubicBezTo>
                <a:cubicBezTo>
                  <a:pt x="242" y="219"/>
                  <a:pt x="241" y="219"/>
                  <a:pt x="241" y="220"/>
                </a:cubicBezTo>
                <a:cubicBezTo>
                  <a:pt x="241" y="220"/>
                  <a:pt x="242" y="220"/>
                  <a:pt x="242" y="220"/>
                </a:cubicBezTo>
                <a:cubicBezTo>
                  <a:pt x="242" y="220"/>
                  <a:pt x="242" y="220"/>
                  <a:pt x="243" y="219"/>
                </a:cubicBezTo>
                <a:close/>
                <a:moveTo>
                  <a:pt x="243" y="216"/>
                </a:moveTo>
                <a:cubicBezTo>
                  <a:pt x="243" y="216"/>
                  <a:pt x="243" y="216"/>
                  <a:pt x="243" y="216"/>
                </a:cubicBezTo>
                <a:cubicBezTo>
                  <a:pt x="242" y="216"/>
                  <a:pt x="242" y="217"/>
                  <a:pt x="241" y="217"/>
                </a:cubicBezTo>
                <a:cubicBezTo>
                  <a:pt x="241" y="217"/>
                  <a:pt x="241" y="217"/>
                  <a:pt x="241" y="217"/>
                </a:cubicBezTo>
                <a:cubicBezTo>
                  <a:pt x="242" y="217"/>
                  <a:pt x="242" y="218"/>
                  <a:pt x="242" y="218"/>
                </a:cubicBezTo>
                <a:cubicBezTo>
                  <a:pt x="242" y="218"/>
                  <a:pt x="243" y="218"/>
                  <a:pt x="243" y="218"/>
                </a:cubicBezTo>
                <a:cubicBezTo>
                  <a:pt x="243" y="217"/>
                  <a:pt x="243" y="217"/>
                  <a:pt x="243" y="216"/>
                </a:cubicBezTo>
                <a:close/>
                <a:moveTo>
                  <a:pt x="244" y="228"/>
                </a:moveTo>
                <a:cubicBezTo>
                  <a:pt x="244" y="228"/>
                  <a:pt x="244" y="228"/>
                  <a:pt x="243" y="228"/>
                </a:cubicBezTo>
                <a:cubicBezTo>
                  <a:pt x="243" y="228"/>
                  <a:pt x="243" y="228"/>
                  <a:pt x="243" y="228"/>
                </a:cubicBezTo>
                <a:cubicBezTo>
                  <a:pt x="243" y="228"/>
                  <a:pt x="244" y="228"/>
                  <a:pt x="244" y="228"/>
                </a:cubicBezTo>
                <a:cubicBezTo>
                  <a:pt x="244" y="228"/>
                  <a:pt x="244" y="228"/>
                  <a:pt x="244" y="228"/>
                </a:cubicBezTo>
                <a:close/>
                <a:moveTo>
                  <a:pt x="244" y="224"/>
                </a:moveTo>
                <a:cubicBezTo>
                  <a:pt x="244" y="224"/>
                  <a:pt x="244" y="224"/>
                  <a:pt x="244" y="223"/>
                </a:cubicBezTo>
                <a:cubicBezTo>
                  <a:pt x="244" y="223"/>
                  <a:pt x="244" y="224"/>
                  <a:pt x="244" y="224"/>
                </a:cubicBezTo>
                <a:cubicBezTo>
                  <a:pt x="244" y="224"/>
                  <a:pt x="244" y="224"/>
                  <a:pt x="244" y="224"/>
                </a:cubicBezTo>
                <a:cubicBezTo>
                  <a:pt x="244" y="224"/>
                  <a:pt x="244" y="224"/>
                  <a:pt x="244" y="224"/>
                </a:cubicBezTo>
                <a:close/>
                <a:moveTo>
                  <a:pt x="245" y="216"/>
                </a:moveTo>
                <a:cubicBezTo>
                  <a:pt x="245" y="216"/>
                  <a:pt x="244" y="216"/>
                  <a:pt x="244" y="216"/>
                </a:cubicBezTo>
                <a:cubicBezTo>
                  <a:pt x="244" y="217"/>
                  <a:pt x="244" y="217"/>
                  <a:pt x="244" y="217"/>
                </a:cubicBezTo>
                <a:cubicBezTo>
                  <a:pt x="244" y="217"/>
                  <a:pt x="244" y="217"/>
                  <a:pt x="244" y="217"/>
                </a:cubicBezTo>
                <a:cubicBezTo>
                  <a:pt x="245" y="217"/>
                  <a:pt x="245" y="217"/>
                  <a:pt x="245" y="216"/>
                </a:cubicBezTo>
                <a:close/>
                <a:moveTo>
                  <a:pt x="245" y="233"/>
                </a:moveTo>
                <a:cubicBezTo>
                  <a:pt x="245" y="233"/>
                  <a:pt x="245" y="233"/>
                  <a:pt x="245" y="233"/>
                </a:cubicBezTo>
                <a:cubicBezTo>
                  <a:pt x="245" y="233"/>
                  <a:pt x="244" y="233"/>
                  <a:pt x="244" y="233"/>
                </a:cubicBezTo>
                <a:cubicBezTo>
                  <a:pt x="244" y="233"/>
                  <a:pt x="245" y="233"/>
                  <a:pt x="245" y="233"/>
                </a:cubicBezTo>
                <a:cubicBezTo>
                  <a:pt x="245" y="233"/>
                  <a:pt x="245" y="233"/>
                  <a:pt x="245" y="233"/>
                </a:cubicBezTo>
                <a:close/>
                <a:moveTo>
                  <a:pt x="245" y="230"/>
                </a:moveTo>
                <a:cubicBezTo>
                  <a:pt x="245" y="230"/>
                  <a:pt x="245" y="230"/>
                  <a:pt x="245" y="230"/>
                </a:cubicBezTo>
                <a:cubicBezTo>
                  <a:pt x="245" y="230"/>
                  <a:pt x="245" y="230"/>
                  <a:pt x="245" y="230"/>
                </a:cubicBezTo>
                <a:cubicBezTo>
                  <a:pt x="245" y="230"/>
                  <a:pt x="245" y="230"/>
                  <a:pt x="245" y="230"/>
                </a:cubicBezTo>
                <a:close/>
                <a:moveTo>
                  <a:pt x="246" y="235"/>
                </a:moveTo>
                <a:cubicBezTo>
                  <a:pt x="246" y="235"/>
                  <a:pt x="246" y="235"/>
                  <a:pt x="246" y="235"/>
                </a:cubicBezTo>
                <a:cubicBezTo>
                  <a:pt x="245" y="235"/>
                  <a:pt x="245" y="235"/>
                  <a:pt x="245" y="235"/>
                </a:cubicBezTo>
                <a:cubicBezTo>
                  <a:pt x="245" y="235"/>
                  <a:pt x="246" y="235"/>
                  <a:pt x="246" y="235"/>
                </a:cubicBezTo>
                <a:cubicBezTo>
                  <a:pt x="246" y="235"/>
                  <a:pt x="246" y="235"/>
                  <a:pt x="246" y="235"/>
                </a:cubicBezTo>
                <a:close/>
                <a:moveTo>
                  <a:pt x="247" y="230"/>
                </a:moveTo>
                <a:cubicBezTo>
                  <a:pt x="247" y="230"/>
                  <a:pt x="248" y="229"/>
                  <a:pt x="247" y="229"/>
                </a:cubicBezTo>
                <a:cubicBezTo>
                  <a:pt x="247" y="228"/>
                  <a:pt x="247" y="229"/>
                  <a:pt x="246" y="229"/>
                </a:cubicBezTo>
                <a:cubicBezTo>
                  <a:pt x="246" y="229"/>
                  <a:pt x="245" y="229"/>
                  <a:pt x="245" y="229"/>
                </a:cubicBezTo>
                <a:cubicBezTo>
                  <a:pt x="244" y="229"/>
                  <a:pt x="245" y="229"/>
                  <a:pt x="245" y="230"/>
                </a:cubicBezTo>
                <a:cubicBezTo>
                  <a:pt x="245" y="230"/>
                  <a:pt x="246" y="230"/>
                  <a:pt x="247" y="230"/>
                </a:cubicBezTo>
                <a:cubicBezTo>
                  <a:pt x="247" y="231"/>
                  <a:pt x="248" y="231"/>
                  <a:pt x="247" y="230"/>
                </a:cubicBezTo>
                <a:close/>
                <a:moveTo>
                  <a:pt x="247" y="224"/>
                </a:moveTo>
                <a:cubicBezTo>
                  <a:pt x="247" y="224"/>
                  <a:pt x="247" y="223"/>
                  <a:pt x="247" y="223"/>
                </a:cubicBezTo>
                <a:cubicBezTo>
                  <a:pt x="247" y="223"/>
                  <a:pt x="247" y="224"/>
                  <a:pt x="247" y="224"/>
                </a:cubicBezTo>
                <a:cubicBezTo>
                  <a:pt x="247" y="224"/>
                  <a:pt x="247" y="224"/>
                  <a:pt x="247" y="224"/>
                </a:cubicBezTo>
                <a:cubicBezTo>
                  <a:pt x="247" y="224"/>
                  <a:pt x="247" y="224"/>
                  <a:pt x="247" y="224"/>
                </a:cubicBezTo>
                <a:close/>
                <a:moveTo>
                  <a:pt x="247" y="215"/>
                </a:moveTo>
                <a:cubicBezTo>
                  <a:pt x="247" y="215"/>
                  <a:pt x="247" y="215"/>
                  <a:pt x="247" y="215"/>
                </a:cubicBezTo>
                <a:cubicBezTo>
                  <a:pt x="247" y="215"/>
                  <a:pt x="247" y="215"/>
                  <a:pt x="247" y="215"/>
                </a:cubicBezTo>
                <a:cubicBezTo>
                  <a:pt x="247" y="215"/>
                  <a:pt x="247" y="215"/>
                  <a:pt x="247" y="215"/>
                </a:cubicBezTo>
                <a:close/>
                <a:moveTo>
                  <a:pt x="249" y="238"/>
                </a:moveTo>
                <a:cubicBezTo>
                  <a:pt x="248" y="238"/>
                  <a:pt x="248" y="238"/>
                  <a:pt x="248" y="238"/>
                </a:cubicBezTo>
                <a:cubicBezTo>
                  <a:pt x="248" y="238"/>
                  <a:pt x="248" y="239"/>
                  <a:pt x="248" y="239"/>
                </a:cubicBezTo>
                <a:cubicBezTo>
                  <a:pt x="248" y="239"/>
                  <a:pt x="248" y="239"/>
                  <a:pt x="248" y="239"/>
                </a:cubicBezTo>
                <a:cubicBezTo>
                  <a:pt x="248" y="239"/>
                  <a:pt x="249" y="239"/>
                  <a:pt x="249" y="239"/>
                </a:cubicBezTo>
                <a:cubicBezTo>
                  <a:pt x="249" y="238"/>
                  <a:pt x="249" y="238"/>
                  <a:pt x="249" y="238"/>
                </a:cubicBezTo>
                <a:close/>
                <a:moveTo>
                  <a:pt x="249" y="223"/>
                </a:moveTo>
                <a:cubicBezTo>
                  <a:pt x="250" y="223"/>
                  <a:pt x="250" y="223"/>
                  <a:pt x="250" y="223"/>
                </a:cubicBezTo>
                <a:cubicBezTo>
                  <a:pt x="251" y="223"/>
                  <a:pt x="251" y="223"/>
                  <a:pt x="251" y="222"/>
                </a:cubicBezTo>
                <a:cubicBezTo>
                  <a:pt x="251" y="222"/>
                  <a:pt x="250" y="222"/>
                  <a:pt x="250" y="222"/>
                </a:cubicBezTo>
                <a:cubicBezTo>
                  <a:pt x="250" y="222"/>
                  <a:pt x="249" y="222"/>
                  <a:pt x="249" y="223"/>
                </a:cubicBezTo>
                <a:cubicBezTo>
                  <a:pt x="249" y="223"/>
                  <a:pt x="249" y="223"/>
                  <a:pt x="249" y="223"/>
                </a:cubicBezTo>
                <a:cubicBezTo>
                  <a:pt x="249" y="223"/>
                  <a:pt x="249" y="223"/>
                  <a:pt x="249" y="223"/>
                </a:cubicBezTo>
                <a:close/>
                <a:moveTo>
                  <a:pt x="250" y="229"/>
                </a:moveTo>
                <a:cubicBezTo>
                  <a:pt x="250" y="230"/>
                  <a:pt x="250" y="230"/>
                  <a:pt x="250" y="230"/>
                </a:cubicBezTo>
                <a:cubicBezTo>
                  <a:pt x="250" y="230"/>
                  <a:pt x="250" y="230"/>
                  <a:pt x="250" y="230"/>
                </a:cubicBezTo>
                <a:cubicBezTo>
                  <a:pt x="250" y="230"/>
                  <a:pt x="250" y="229"/>
                  <a:pt x="250" y="229"/>
                </a:cubicBezTo>
                <a:cubicBezTo>
                  <a:pt x="250" y="229"/>
                  <a:pt x="250" y="229"/>
                  <a:pt x="250" y="229"/>
                </a:cubicBezTo>
                <a:close/>
                <a:moveTo>
                  <a:pt x="253" y="234"/>
                </a:moveTo>
                <a:cubicBezTo>
                  <a:pt x="252" y="233"/>
                  <a:pt x="252" y="233"/>
                  <a:pt x="252" y="232"/>
                </a:cubicBezTo>
                <a:cubicBezTo>
                  <a:pt x="252" y="232"/>
                  <a:pt x="251" y="232"/>
                  <a:pt x="251" y="232"/>
                </a:cubicBezTo>
                <a:cubicBezTo>
                  <a:pt x="251" y="233"/>
                  <a:pt x="250" y="233"/>
                  <a:pt x="250" y="233"/>
                </a:cubicBezTo>
                <a:cubicBezTo>
                  <a:pt x="250" y="233"/>
                  <a:pt x="251" y="234"/>
                  <a:pt x="251" y="234"/>
                </a:cubicBezTo>
                <a:cubicBezTo>
                  <a:pt x="251" y="234"/>
                  <a:pt x="251" y="234"/>
                  <a:pt x="252" y="234"/>
                </a:cubicBezTo>
                <a:cubicBezTo>
                  <a:pt x="252" y="234"/>
                  <a:pt x="252" y="234"/>
                  <a:pt x="253" y="234"/>
                </a:cubicBezTo>
                <a:close/>
                <a:moveTo>
                  <a:pt x="252" y="223"/>
                </a:moveTo>
                <a:cubicBezTo>
                  <a:pt x="252" y="223"/>
                  <a:pt x="252" y="224"/>
                  <a:pt x="252" y="224"/>
                </a:cubicBezTo>
                <a:cubicBezTo>
                  <a:pt x="252" y="224"/>
                  <a:pt x="252" y="224"/>
                  <a:pt x="252" y="224"/>
                </a:cubicBezTo>
                <a:cubicBezTo>
                  <a:pt x="252" y="224"/>
                  <a:pt x="252" y="224"/>
                  <a:pt x="252" y="224"/>
                </a:cubicBezTo>
                <a:cubicBezTo>
                  <a:pt x="252" y="224"/>
                  <a:pt x="252" y="223"/>
                  <a:pt x="252" y="223"/>
                </a:cubicBezTo>
                <a:close/>
                <a:moveTo>
                  <a:pt x="252" y="219"/>
                </a:moveTo>
                <a:cubicBezTo>
                  <a:pt x="252" y="219"/>
                  <a:pt x="252" y="219"/>
                  <a:pt x="252" y="219"/>
                </a:cubicBezTo>
                <a:cubicBezTo>
                  <a:pt x="252" y="219"/>
                  <a:pt x="252" y="218"/>
                  <a:pt x="252" y="218"/>
                </a:cubicBezTo>
                <a:cubicBezTo>
                  <a:pt x="252" y="218"/>
                  <a:pt x="252" y="218"/>
                  <a:pt x="252" y="219"/>
                </a:cubicBezTo>
                <a:cubicBezTo>
                  <a:pt x="252" y="219"/>
                  <a:pt x="252" y="219"/>
                  <a:pt x="252" y="219"/>
                </a:cubicBezTo>
                <a:close/>
                <a:moveTo>
                  <a:pt x="253" y="214"/>
                </a:moveTo>
                <a:cubicBezTo>
                  <a:pt x="253" y="214"/>
                  <a:pt x="253" y="214"/>
                  <a:pt x="252" y="213"/>
                </a:cubicBezTo>
                <a:cubicBezTo>
                  <a:pt x="252" y="213"/>
                  <a:pt x="252" y="214"/>
                  <a:pt x="252" y="214"/>
                </a:cubicBezTo>
                <a:cubicBezTo>
                  <a:pt x="252" y="214"/>
                  <a:pt x="252" y="214"/>
                  <a:pt x="253" y="214"/>
                </a:cubicBezTo>
                <a:cubicBezTo>
                  <a:pt x="253" y="214"/>
                  <a:pt x="253" y="214"/>
                  <a:pt x="253" y="214"/>
                </a:cubicBezTo>
                <a:close/>
                <a:moveTo>
                  <a:pt x="254" y="208"/>
                </a:moveTo>
                <a:cubicBezTo>
                  <a:pt x="254" y="208"/>
                  <a:pt x="254" y="208"/>
                  <a:pt x="255" y="208"/>
                </a:cubicBezTo>
                <a:cubicBezTo>
                  <a:pt x="255" y="209"/>
                  <a:pt x="256" y="208"/>
                  <a:pt x="256" y="208"/>
                </a:cubicBezTo>
                <a:cubicBezTo>
                  <a:pt x="257" y="208"/>
                  <a:pt x="257" y="207"/>
                  <a:pt x="257" y="206"/>
                </a:cubicBezTo>
                <a:cubicBezTo>
                  <a:pt x="257" y="205"/>
                  <a:pt x="258" y="205"/>
                  <a:pt x="258" y="205"/>
                </a:cubicBezTo>
                <a:cubicBezTo>
                  <a:pt x="259" y="206"/>
                  <a:pt x="259" y="205"/>
                  <a:pt x="260" y="205"/>
                </a:cubicBezTo>
                <a:cubicBezTo>
                  <a:pt x="260" y="204"/>
                  <a:pt x="259" y="204"/>
                  <a:pt x="259" y="204"/>
                </a:cubicBezTo>
                <a:cubicBezTo>
                  <a:pt x="258" y="204"/>
                  <a:pt x="258" y="204"/>
                  <a:pt x="258" y="203"/>
                </a:cubicBezTo>
                <a:cubicBezTo>
                  <a:pt x="258" y="202"/>
                  <a:pt x="258" y="202"/>
                  <a:pt x="258" y="202"/>
                </a:cubicBezTo>
                <a:cubicBezTo>
                  <a:pt x="258" y="202"/>
                  <a:pt x="258" y="202"/>
                  <a:pt x="258" y="202"/>
                </a:cubicBezTo>
                <a:cubicBezTo>
                  <a:pt x="257" y="203"/>
                  <a:pt x="257" y="203"/>
                  <a:pt x="257" y="202"/>
                </a:cubicBezTo>
                <a:cubicBezTo>
                  <a:pt x="257" y="202"/>
                  <a:pt x="256" y="202"/>
                  <a:pt x="256" y="202"/>
                </a:cubicBezTo>
                <a:cubicBezTo>
                  <a:pt x="256" y="202"/>
                  <a:pt x="255" y="203"/>
                  <a:pt x="255" y="203"/>
                </a:cubicBezTo>
                <a:cubicBezTo>
                  <a:pt x="254" y="202"/>
                  <a:pt x="254" y="202"/>
                  <a:pt x="254" y="202"/>
                </a:cubicBezTo>
                <a:cubicBezTo>
                  <a:pt x="254" y="201"/>
                  <a:pt x="254" y="200"/>
                  <a:pt x="254" y="200"/>
                </a:cubicBezTo>
                <a:cubicBezTo>
                  <a:pt x="254" y="199"/>
                  <a:pt x="253" y="199"/>
                  <a:pt x="253" y="199"/>
                </a:cubicBezTo>
                <a:cubicBezTo>
                  <a:pt x="253" y="199"/>
                  <a:pt x="253" y="200"/>
                  <a:pt x="253" y="200"/>
                </a:cubicBezTo>
                <a:cubicBezTo>
                  <a:pt x="253" y="201"/>
                  <a:pt x="253" y="201"/>
                  <a:pt x="253" y="202"/>
                </a:cubicBezTo>
                <a:cubicBezTo>
                  <a:pt x="253" y="202"/>
                  <a:pt x="253" y="203"/>
                  <a:pt x="252" y="203"/>
                </a:cubicBezTo>
                <a:cubicBezTo>
                  <a:pt x="252" y="204"/>
                  <a:pt x="252" y="203"/>
                  <a:pt x="251" y="203"/>
                </a:cubicBezTo>
                <a:cubicBezTo>
                  <a:pt x="251" y="203"/>
                  <a:pt x="251" y="203"/>
                  <a:pt x="250" y="203"/>
                </a:cubicBezTo>
                <a:cubicBezTo>
                  <a:pt x="250" y="203"/>
                  <a:pt x="250" y="203"/>
                  <a:pt x="250" y="202"/>
                </a:cubicBezTo>
                <a:cubicBezTo>
                  <a:pt x="250" y="201"/>
                  <a:pt x="250" y="201"/>
                  <a:pt x="250" y="201"/>
                </a:cubicBezTo>
                <a:cubicBezTo>
                  <a:pt x="250" y="201"/>
                  <a:pt x="251" y="200"/>
                  <a:pt x="250" y="200"/>
                </a:cubicBezTo>
                <a:cubicBezTo>
                  <a:pt x="250" y="200"/>
                  <a:pt x="249" y="199"/>
                  <a:pt x="249" y="199"/>
                </a:cubicBezTo>
                <a:cubicBezTo>
                  <a:pt x="248" y="198"/>
                  <a:pt x="248" y="198"/>
                  <a:pt x="248" y="199"/>
                </a:cubicBezTo>
                <a:cubicBezTo>
                  <a:pt x="247" y="199"/>
                  <a:pt x="247" y="199"/>
                  <a:pt x="248" y="200"/>
                </a:cubicBezTo>
                <a:cubicBezTo>
                  <a:pt x="248" y="200"/>
                  <a:pt x="248" y="200"/>
                  <a:pt x="249" y="200"/>
                </a:cubicBezTo>
                <a:cubicBezTo>
                  <a:pt x="249" y="200"/>
                  <a:pt x="249" y="201"/>
                  <a:pt x="248" y="201"/>
                </a:cubicBezTo>
                <a:cubicBezTo>
                  <a:pt x="248" y="201"/>
                  <a:pt x="247" y="201"/>
                  <a:pt x="246" y="202"/>
                </a:cubicBezTo>
                <a:cubicBezTo>
                  <a:pt x="246" y="202"/>
                  <a:pt x="246" y="201"/>
                  <a:pt x="246" y="201"/>
                </a:cubicBezTo>
                <a:cubicBezTo>
                  <a:pt x="246" y="201"/>
                  <a:pt x="246" y="200"/>
                  <a:pt x="245" y="200"/>
                </a:cubicBezTo>
                <a:cubicBezTo>
                  <a:pt x="245" y="200"/>
                  <a:pt x="244" y="200"/>
                  <a:pt x="244" y="200"/>
                </a:cubicBezTo>
                <a:cubicBezTo>
                  <a:pt x="244" y="200"/>
                  <a:pt x="244" y="200"/>
                  <a:pt x="244" y="199"/>
                </a:cubicBezTo>
                <a:cubicBezTo>
                  <a:pt x="244" y="198"/>
                  <a:pt x="244" y="198"/>
                  <a:pt x="245" y="199"/>
                </a:cubicBezTo>
                <a:cubicBezTo>
                  <a:pt x="247" y="199"/>
                  <a:pt x="247" y="199"/>
                  <a:pt x="247" y="198"/>
                </a:cubicBezTo>
                <a:cubicBezTo>
                  <a:pt x="247" y="197"/>
                  <a:pt x="247" y="197"/>
                  <a:pt x="247" y="197"/>
                </a:cubicBezTo>
                <a:cubicBezTo>
                  <a:pt x="247" y="196"/>
                  <a:pt x="246" y="196"/>
                  <a:pt x="246" y="197"/>
                </a:cubicBezTo>
                <a:cubicBezTo>
                  <a:pt x="245" y="197"/>
                  <a:pt x="245" y="197"/>
                  <a:pt x="244" y="196"/>
                </a:cubicBezTo>
                <a:cubicBezTo>
                  <a:pt x="244" y="197"/>
                  <a:pt x="243" y="197"/>
                  <a:pt x="243" y="197"/>
                </a:cubicBezTo>
                <a:cubicBezTo>
                  <a:pt x="243" y="197"/>
                  <a:pt x="242" y="197"/>
                  <a:pt x="242" y="197"/>
                </a:cubicBezTo>
                <a:cubicBezTo>
                  <a:pt x="242" y="196"/>
                  <a:pt x="242" y="196"/>
                  <a:pt x="243" y="196"/>
                </a:cubicBezTo>
                <a:cubicBezTo>
                  <a:pt x="243" y="196"/>
                  <a:pt x="243" y="196"/>
                  <a:pt x="243" y="196"/>
                </a:cubicBezTo>
                <a:cubicBezTo>
                  <a:pt x="243" y="196"/>
                  <a:pt x="243" y="195"/>
                  <a:pt x="242" y="195"/>
                </a:cubicBezTo>
                <a:cubicBezTo>
                  <a:pt x="242" y="195"/>
                  <a:pt x="242" y="195"/>
                  <a:pt x="241" y="195"/>
                </a:cubicBezTo>
                <a:cubicBezTo>
                  <a:pt x="242" y="196"/>
                  <a:pt x="240" y="197"/>
                  <a:pt x="241" y="198"/>
                </a:cubicBezTo>
                <a:cubicBezTo>
                  <a:pt x="241" y="199"/>
                  <a:pt x="241" y="200"/>
                  <a:pt x="242" y="201"/>
                </a:cubicBezTo>
                <a:cubicBezTo>
                  <a:pt x="242" y="201"/>
                  <a:pt x="242" y="201"/>
                  <a:pt x="241" y="201"/>
                </a:cubicBezTo>
                <a:cubicBezTo>
                  <a:pt x="241" y="202"/>
                  <a:pt x="242" y="202"/>
                  <a:pt x="242" y="202"/>
                </a:cubicBezTo>
                <a:cubicBezTo>
                  <a:pt x="243" y="202"/>
                  <a:pt x="243" y="202"/>
                  <a:pt x="243" y="201"/>
                </a:cubicBezTo>
                <a:cubicBezTo>
                  <a:pt x="243" y="201"/>
                  <a:pt x="243" y="201"/>
                  <a:pt x="243" y="201"/>
                </a:cubicBezTo>
                <a:cubicBezTo>
                  <a:pt x="244" y="201"/>
                  <a:pt x="244" y="202"/>
                  <a:pt x="244" y="202"/>
                </a:cubicBezTo>
                <a:cubicBezTo>
                  <a:pt x="244" y="203"/>
                  <a:pt x="244" y="203"/>
                  <a:pt x="244" y="204"/>
                </a:cubicBezTo>
                <a:cubicBezTo>
                  <a:pt x="245" y="204"/>
                  <a:pt x="246" y="203"/>
                  <a:pt x="247" y="204"/>
                </a:cubicBezTo>
                <a:cubicBezTo>
                  <a:pt x="248" y="203"/>
                  <a:pt x="249" y="204"/>
                  <a:pt x="250" y="205"/>
                </a:cubicBezTo>
                <a:cubicBezTo>
                  <a:pt x="250" y="205"/>
                  <a:pt x="250" y="205"/>
                  <a:pt x="250" y="205"/>
                </a:cubicBezTo>
                <a:cubicBezTo>
                  <a:pt x="251" y="205"/>
                  <a:pt x="251" y="205"/>
                  <a:pt x="252" y="205"/>
                </a:cubicBezTo>
                <a:cubicBezTo>
                  <a:pt x="252" y="204"/>
                  <a:pt x="253" y="204"/>
                  <a:pt x="253" y="205"/>
                </a:cubicBezTo>
                <a:cubicBezTo>
                  <a:pt x="253" y="205"/>
                  <a:pt x="254" y="205"/>
                  <a:pt x="254" y="205"/>
                </a:cubicBezTo>
                <a:cubicBezTo>
                  <a:pt x="254" y="205"/>
                  <a:pt x="254" y="206"/>
                  <a:pt x="253" y="206"/>
                </a:cubicBezTo>
                <a:cubicBezTo>
                  <a:pt x="252" y="206"/>
                  <a:pt x="252" y="206"/>
                  <a:pt x="253" y="207"/>
                </a:cubicBezTo>
                <a:cubicBezTo>
                  <a:pt x="253" y="208"/>
                  <a:pt x="253" y="208"/>
                  <a:pt x="254" y="208"/>
                </a:cubicBezTo>
                <a:close/>
                <a:moveTo>
                  <a:pt x="246" y="199"/>
                </a:moveTo>
                <a:cubicBezTo>
                  <a:pt x="246" y="199"/>
                  <a:pt x="246" y="200"/>
                  <a:pt x="246" y="200"/>
                </a:cubicBezTo>
                <a:cubicBezTo>
                  <a:pt x="246" y="200"/>
                  <a:pt x="246" y="200"/>
                  <a:pt x="246" y="200"/>
                </a:cubicBezTo>
                <a:cubicBezTo>
                  <a:pt x="246" y="200"/>
                  <a:pt x="246" y="200"/>
                  <a:pt x="247" y="199"/>
                </a:cubicBezTo>
                <a:cubicBezTo>
                  <a:pt x="246" y="199"/>
                  <a:pt x="246" y="199"/>
                  <a:pt x="246" y="199"/>
                </a:cubicBezTo>
                <a:close/>
                <a:moveTo>
                  <a:pt x="260" y="214"/>
                </a:moveTo>
                <a:cubicBezTo>
                  <a:pt x="260" y="214"/>
                  <a:pt x="260" y="214"/>
                  <a:pt x="259" y="214"/>
                </a:cubicBezTo>
                <a:cubicBezTo>
                  <a:pt x="259" y="214"/>
                  <a:pt x="259" y="214"/>
                  <a:pt x="258" y="214"/>
                </a:cubicBezTo>
                <a:cubicBezTo>
                  <a:pt x="258" y="214"/>
                  <a:pt x="258" y="214"/>
                  <a:pt x="258" y="214"/>
                </a:cubicBezTo>
                <a:cubicBezTo>
                  <a:pt x="259" y="215"/>
                  <a:pt x="259" y="214"/>
                  <a:pt x="259" y="214"/>
                </a:cubicBezTo>
                <a:cubicBezTo>
                  <a:pt x="260" y="214"/>
                  <a:pt x="260" y="214"/>
                  <a:pt x="260" y="214"/>
                </a:cubicBezTo>
                <a:close/>
                <a:moveTo>
                  <a:pt x="260" y="229"/>
                </a:moveTo>
                <a:cubicBezTo>
                  <a:pt x="260" y="229"/>
                  <a:pt x="260" y="229"/>
                  <a:pt x="260" y="229"/>
                </a:cubicBezTo>
                <a:cubicBezTo>
                  <a:pt x="260" y="229"/>
                  <a:pt x="260" y="230"/>
                  <a:pt x="260" y="230"/>
                </a:cubicBezTo>
                <a:cubicBezTo>
                  <a:pt x="260" y="230"/>
                  <a:pt x="260" y="229"/>
                  <a:pt x="260" y="229"/>
                </a:cubicBezTo>
                <a:cubicBezTo>
                  <a:pt x="260" y="229"/>
                  <a:pt x="260" y="229"/>
                  <a:pt x="260" y="229"/>
                </a:cubicBezTo>
                <a:close/>
                <a:moveTo>
                  <a:pt x="258" y="208"/>
                </a:moveTo>
                <a:cubicBezTo>
                  <a:pt x="258" y="208"/>
                  <a:pt x="259" y="207"/>
                  <a:pt x="259" y="207"/>
                </a:cubicBezTo>
                <a:cubicBezTo>
                  <a:pt x="259" y="207"/>
                  <a:pt x="258" y="207"/>
                  <a:pt x="258" y="207"/>
                </a:cubicBezTo>
                <a:cubicBezTo>
                  <a:pt x="258" y="207"/>
                  <a:pt x="258" y="207"/>
                  <a:pt x="258" y="207"/>
                </a:cubicBezTo>
                <a:cubicBezTo>
                  <a:pt x="257" y="207"/>
                  <a:pt x="257" y="207"/>
                  <a:pt x="257" y="207"/>
                </a:cubicBezTo>
                <a:cubicBezTo>
                  <a:pt x="257" y="208"/>
                  <a:pt x="258" y="208"/>
                  <a:pt x="258" y="208"/>
                </a:cubicBezTo>
                <a:cubicBezTo>
                  <a:pt x="258" y="208"/>
                  <a:pt x="258" y="208"/>
                  <a:pt x="258" y="208"/>
                </a:cubicBezTo>
                <a:close/>
                <a:moveTo>
                  <a:pt x="258" y="216"/>
                </a:moveTo>
                <a:cubicBezTo>
                  <a:pt x="258" y="216"/>
                  <a:pt x="258" y="216"/>
                  <a:pt x="257" y="216"/>
                </a:cubicBezTo>
                <a:cubicBezTo>
                  <a:pt x="258" y="216"/>
                  <a:pt x="258" y="216"/>
                  <a:pt x="258" y="216"/>
                </a:cubicBezTo>
                <a:cubicBezTo>
                  <a:pt x="258" y="216"/>
                  <a:pt x="258" y="216"/>
                  <a:pt x="258" y="216"/>
                </a:cubicBezTo>
                <a:cubicBezTo>
                  <a:pt x="258" y="216"/>
                  <a:pt x="258" y="216"/>
                  <a:pt x="258" y="216"/>
                </a:cubicBezTo>
                <a:close/>
                <a:moveTo>
                  <a:pt x="257" y="211"/>
                </a:moveTo>
                <a:cubicBezTo>
                  <a:pt x="257" y="211"/>
                  <a:pt x="257" y="211"/>
                  <a:pt x="257" y="211"/>
                </a:cubicBezTo>
                <a:cubicBezTo>
                  <a:pt x="257" y="211"/>
                  <a:pt x="257" y="211"/>
                  <a:pt x="257" y="211"/>
                </a:cubicBezTo>
                <a:cubicBezTo>
                  <a:pt x="257" y="211"/>
                  <a:pt x="257" y="211"/>
                  <a:pt x="257" y="211"/>
                </a:cubicBezTo>
                <a:cubicBezTo>
                  <a:pt x="257" y="211"/>
                  <a:pt x="257" y="211"/>
                  <a:pt x="257" y="211"/>
                </a:cubicBezTo>
                <a:close/>
                <a:moveTo>
                  <a:pt x="255" y="218"/>
                </a:moveTo>
                <a:cubicBezTo>
                  <a:pt x="255" y="218"/>
                  <a:pt x="254" y="218"/>
                  <a:pt x="254" y="218"/>
                </a:cubicBezTo>
                <a:cubicBezTo>
                  <a:pt x="254" y="218"/>
                  <a:pt x="254" y="218"/>
                  <a:pt x="254" y="218"/>
                </a:cubicBezTo>
                <a:cubicBezTo>
                  <a:pt x="253" y="219"/>
                  <a:pt x="253" y="219"/>
                  <a:pt x="254" y="219"/>
                </a:cubicBezTo>
                <a:cubicBezTo>
                  <a:pt x="254" y="220"/>
                  <a:pt x="254" y="219"/>
                  <a:pt x="254" y="219"/>
                </a:cubicBezTo>
                <a:cubicBezTo>
                  <a:pt x="254" y="219"/>
                  <a:pt x="254" y="218"/>
                  <a:pt x="255" y="218"/>
                </a:cubicBezTo>
                <a:close/>
                <a:moveTo>
                  <a:pt x="255" y="226"/>
                </a:moveTo>
                <a:cubicBezTo>
                  <a:pt x="255" y="226"/>
                  <a:pt x="255" y="226"/>
                  <a:pt x="255" y="226"/>
                </a:cubicBezTo>
                <a:cubicBezTo>
                  <a:pt x="255" y="226"/>
                  <a:pt x="255" y="226"/>
                  <a:pt x="255" y="226"/>
                </a:cubicBezTo>
                <a:cubicBezTo>
                  <a:pt x="255" y="226"/>
                  <a:pt x="255" y="226"/>
                  <a:pt x="255" y="227"/>
                </a:cubicBezTo>
                <a:cubicBezTo>
                  <a:pt x="255" y="226"/>
                  <a:pt x="255" y="226"/>
                  <a:pt x="255" y="226"/>
                </a:cubicBezTo>
                <a:close/>
                <a:moveTo>
                  <a:pt x="255" y="228"/>
                </a:moveTo>
                <a:cubicBezTo>
                  <a:pt x="255" y="228"/>
                  <a:pt x="255" y="227"/>
                  <a:pt x="255" y="227"/>
                </a:cubicBezTo>
                <a:cubicBezTo>
                  <a:pt x="255" y="227"/>
                  <a:pt x="255" y="228"/>
                  <a:pt x="255" y="228"/>
                </a:cubicBezTo>
                <a:cubicBezTo>
                  <a:pt x="255" y="228"/>
                  <a:pt x="255" y="228"/>
                  <a:pt x="255" y="228"/>
                </a:cubicBezTo>
                <a:close/>
                <a:moveTo>
                  <a:pt x="257" y="224"/>
                </a:moveTo>
                <a:cubicBezTo>
                  <a:pt x="258" y="225"/>
                  <a:pt x="258" y="224"/>
                  <a:pt x="259" y="224"/>
                </a:cubicBezTo>
                <a:cubicBezTo>
                  <a:pt x="259" y="224"/>
                  <a:pt x="260" y="224"/>
                  <a:pt x="260" y="224"/>
                </a:cubicBezTo>
                <a:cubicBezTo>
                  <a:pt x="260" y="223"/>
                  <a:pt x="259" y="223"/>
                  <a:pt x="259" y="223"/>
                </a:cubicBezTo>
                <a:cubicBezTo>
                  <a:pt x="258" y="223"/>
                  <a:pt x="257" y="223"/>
                  <a:pt x="256" y="222"/>
                </a:cubicBezTo>
                <a:cubicBezTo>
                  <a:pt x="256" y="222"/>
                  <a:pt x="255" y="222"/>
                  <a:pt x="255" y="222"/>
                </a:cubicBezTo>
                <a:cubicBezTo>
                  <a:pt x="255" y="222"/>
                  <a:pt x="254" y="223"/>
                  <a:pt x="254" y="223"/>
                </a:cubicBezTo>
                <a:cubicBezTo>
                  <a:pt x="253" y="223"/>
                  <a:pt x="253" y="223"/>
                  <a:pt x="253" y="223"/>
                </a:cubicBezTo>
                <a:cubicBezTo>
                  <a:pt x="253" y="223"/>
                  <a:pt x="253" y="223"/>
                  <a:pt x="254" y="223"/>
                </a:cubicBezTo>
                <a:cubicBezTo>
                  <a:pt x="255" y="223"/>
                  <a:pt x="256" y="223"/>
                  <a:pt x="257" y="224"/>
                </a:cubicBezTo>
                <a:close/>
                <a:moveTo>
                  <a:pt x="258" y="230"/>
                </a:moveTo>
                <a:cubicBezTo>
                  <a:pt x="258" y="230"/>
                  <a:pt x="258" y="230"/>
                  <a:pt x="258" y="230"/>
                </a:cubicBezTo>
                <a:cubicBezTo>
                  <a:pt x="259" y="230"/>
                  <a:pt x="259" y="229"/>
                  <a:pt x="259" y="229"/>
                </a:cubicBezTo>
                <a:cubicBezTo>
                  <a:pt x="259" y="229"/>
                  <a:pt x="259" y="229"/>
                  <a:pt x="258" y="229"/>
                </a:cubicBezTo>
                <a:cubicBezTo>
                  <a:pt x="258" y="228"/>
                  <a:pt x="258" y="228"/>
                  <a:pt x="258" y="228"/>
                </a:cubicBezTo>
                <a:cubicBezTo>
                  <a:pt x="258" y="228"/>
                  <a:pt x="257" y="227"/>
                  <a:pt x="257" y="227"/>
                </a:cubicBezTo>
                <a:cubicBezTo>
                  <a:pt x="257" y="227"/>
                  <a:pt x="257" y="228"/>
                  <a:pt x="257" y="228"/>
                </a:cubicBezTo>
                <a:cubicBezTo>
                  <a:pt x="256" y="228"/>
                  <a:pt x="257" y="230"/>
                  <a:pt x="258" y="230"/>
                </a:cubicBezTo>
                <a:close/>
                <a:moveTo>
                  <a:pt x="258" y="242"/>
                </a:moveTo>
                <a:cubicBezTo>
                  <a:pt x="258" y="242"/>
                  <a:pt x="258" y="242"/>
                  <a:pt x="258" y="242"/>
                </a:cubicBezTo>
                <a:cubicBezTo>
                  <a:pt x="258" y="242"/>
                  <a:pt x="257" y="242"/>
                  <a:pt x="257" y="242"/>
                </a:cubicBezTo>
                <a:cubicBezTo>
                  <a:pt x="257" y="242"/>
                  <a:pt x="257" y="242"/>
                  <a:pt x="257" y="243"/>
                </a:cubicBezTo>
                <a:cubicBezTo>
                  <a:pt x="257" y="243"/>
                  <a:pt x="258" y="243"/>
                  <a:pt x="258" y="243"/>
                </a:cubicBezTo>
                <a:cubicBezTo>
                  <a:pt x="258" y="243"/>
                  <a:pt x="258" y="242"/>
                  <a:pt x="258" y="242"/>
                </a:cubicBezTo>
                <a:close/>
                <a:moveTo>
                  <a:pt x="260" y="234"/>
                </a:moveTo>
                <a:cubicBezTo>
                  <a:pt x="260" y="233"/>
                  <a:pt x="259" y="232"/>
                  <a:pt x="258" y="232"/>
                </a:cubicBezTo>
                <a:cubicBezTo>
                  <a:pt x="258" y="232"/>
                  <a:pt x="258" y="232"/>
                  <a:pt x="258" y="232"/>
                </a:cubicBezTo>
                <a:cubicBezTo>
                  <a:pt x="258" y="233"/>
                  <a:pt x="258" y="234"/>
                  <a:pt x="259" y="234"/>
                </a:cubicBezTo>
                <a:cubicBezTo>
                  <a:pt x="259" y="235"/>
                  <a:pt x="259" y="235"/>
                  <a:pt x="259" y="235"/>
                </a:cubicBezTo>
                <a:cubicBezTo>
                  <a:pt x="260" y="234"/>
                  <a:pt x="260" y="234"/>
                  <a:pt x="260" y="234"/>
                </a:cubicBezTo>
                <a:close/>
                <a:moveTo>
                  <a:pt x="261" y="203"/>
                </a:moveTo>
                <a:cubicBezTo>
                  <a:pt x="261" y="202"/>
                  <a:pt x="261" y="202"/>
                  <a:pt x="261" y="202"/>
                </a:cubicBezTo>
                <a:cubicBezTo>
                  <a:pt x="261" y="201"/>
                  <a:pt x="261" y="201"/>
                  <a:pt x="260" y="201"/>
                </a:cubicBezTo>
                <a:cubicBezTo>
                  <a:pt x="260" y="201"/>
                  <a:pt x="260" y="201"/>
                  <a:pt x="260" y="201"/>
                </a:cubicBezTo>
                <a:cubicBezTo>
                  <a:pt x="259" y="201"/>
                  <a:pt x="259" y="201"/>
                  <a:pt x="259" y="200"/>
                </a:cubicBezTo>
                <a:cubicBezTo>
                  <a:pt x="259" y="200"/>
                  <a:pt x="258" y="200"/>
                  <a:pt x="258" y="200"/>
                </a:cubicBezTo>
                <a:cubicBezTo>
                  <a:pt x="258" y="200"/>
                  <a:pt x="257" y="200"/>
                  <a:pt x="257" y="200"/>
                </a:cubicBezTo>
                <a:cubicBezTo>
                  <a:pt x="258" y="199"/>
                  <a:pt x="257" y="199"/>
                  <a:pt x="257" y="198"/>
                </a:cubicBezTo>
                <a:cubicBezTo>
                  <a:pt x="256" y="198"/>
                  <a:pt x="256" y="197"/>
                  <a:pt x="257" y="197"/>
                </a:cubicBezTo>
                <a:cubicBezTo>
                  <a:pt x="257" y="196"/>
                  <a:pt x="257" y="196"/>
                  <a:pt x="258" y="197"/>
                </a:cubicBezTo>
                <a:cubicBezTo>
                  <a:pt x="258" y="197"/>
                  <a:pt x="259" y="197"/>
                  <a:pt x="259" y="197"/>
                </a:cubicBezTo>
                <a:cubicBezTo>
                  <a:pt x="259" y="197"/>
                  <a:pt x="259" y="196"/>
                  <a:pt x="259" y="196"/>
                </a:cubicBezTo>
                <a:cubicBezTo>
                  <a:pt x="259" y="196"/>
                  <a:pt x="259" y="196"/>
                  <a:pt x="259" y="196"/>
                </a:cubicBezTo>
                <a:cubicBezTo>
                  <a:pt x="258" y="196"/>
                  <a:pt x="258" y="196"/>
                  <a:pt x="258" y="196"/>
                </a:cubicBezTo>
                <a:cubicBezTo>
                  <a:pt x="258" y="196"/>
                  <a:pt x="257" y="196"/>
                  <a:pt x="257" y="196"/>
                </a:cubicBezTo>
                <a:cubicBezTo>
                  <a:pt x="257" y="196"/>
                  <a:pt x="257" y="195"/>
                  <a:pt x="258" y="195"/>
                </a:cubicBezTo>
                <a:cubicBezTo>
                  <a:pt x="258" y="195"/>
                  <a:pt x="258" y="195"/>
                  <a:pt x="258" y="195"/>
                </a:cubicBezTo>
                <a:cubicBezTo>
                  <a:pt x="258" y="195"/>
                  <a:pt x="258" y="194"/>
                  <a:pt x="258" y="194"/>
                </a:cubicBezTo>
                <a:cubicBezTo>
                  <a:pt x="257" y="194"/>
                  <a:pt x="257" y="194"/>
                  <a:pt x="256" y="194"/>
                </a:cubicBezTo>
                <a:cubicBezTo>
                  <a:pt x="255" y="195"/>
                  <a:pt x="255" y="195"/>
                  <a:pt x="255" y="195"/>
                </a:cubicBezTo>
                <a:cubicBezTo>
                  <a:pt x="254" y="196"/>
                  <a:pt x="254" y="196"/>
                  <a:pt x="253" y="196"/>
                </a:cubicBezTo>
                <a:cubicBezTo>
                  <a:pt x="253" y="196"/>
                  <a:pt x="253" y="196"/>
                  <a:pt x="253" y="196"/>
                </a:cubicBezTo>
                <a:cubicBezTo>
                  <a:pt x="253" y="197"/>
                  <a:pt x="253" y="197"/>
                  <a:pt x="252" y="196"/>
                </a:cubicBezTo>
                <a:cubicBezTo>
                  <a:pt x="252" y="196"/>
                  <a:pt x="251" y="197"/>
                  <a:pt x="252" y="197"/>
                </a:cubicBezTo>
                <a:cubicBezTo>
                  <a:pt x="252" y="197"/>
                  <a:pt x="252" y="198"/>
                  <a:pt x="252" y="198"/>
                </a:cubicBezTo>
                <a:cubicBezTo>
                  <a:pt x="252" y="199"/>
                  <a:pt x="253" y="199"/>
                  <a:pt x="253" y="199"/>
                </a:cubicBezTo>
                <a:cubicBezTo>
                  <a:pt x="254" y="198"/>
                  <a:pt x="254" y="198"/>
                  <a:pt x="254" y="199"/>
                </a:cubicBezTo>
                <a:cubicBezTo>
                  <a:pt x="255" y="200"/>
                  <a:pt x="255" y="200"/>
                  <a:pt x="256" y="200"/>
                </a:cubicBezTo>
                <a:cubicBezTo>
                  <a:pt x="257" y="200"/>
                  <a:pt x="257" y="200"/>
                  <a:pt x="257" y="200"/>
                </a:cubicBezTo>
                <a:cubicBezTo>
                  <a:pt x="257" y="201"/>
                  <a:pt x="257" y="201"/>
                  <a:pt x="258" y="201"/>
                </a:cubicBezTo>
                <a:cubicBezTo>
                  <a:pt x="258" y="201"/>
                  <a:pt x="258" y="202"/>
                  <a:pt x="258" y="202"/>
                </a:cubicBezTo>
                <a:cubicBezTo>
                  <a:pt x="259" y="202"/>
                  <a:pt x="260" y="202"/>
                  <a:pt x="260" y="202"/>
                </a:cubicBezTo>
                <a:cubicBezTo>
                  <a:pt x="260" y="203"/>
                  <a:pt x="260" y="203"/>
                  <a:pt x="261" y="203"/>
                </a:cubicBezTo>
                <a:close/>
                <a:moveTo>
                  <a:pt x="261" y="235"/>
                </a:moveTo>
                <a:cubicBezTo>
                  <a:pt x="261" y="235"/>
                  <a:pt x="261" y="235"/>
                  <a:pt x="261" y="235"/>
                </a:cubicBezTo>
                <a:cubicBezTo>
                  <a:pt x="261" y="235"/>
                  <a:pt x="261" y="235"/>
                  <a:pt x="261" y="235"/>
                </a:cubicBezTo>
                <a:cubicBezTo>
                  <a:pt x="261" y="235"/>
                  <a:pt x="261" y="235"/>
                  <a:pt x="261" y="235"/>
                </a:cubicBezTo>
                <a:close/>
                <a:moveTo>
                  <a:pt x="261" y="228"/>
                </a:moveTo>
                <a:cubicBezTo>
                  <a:pt x="261" y="228"/>
                  <a:pt x="261" y="228"/>
                  <a:pt x="261" y="228"/>
                </a:cubicBezTo>
                <a:cubicBezTo>
                  <a:pt x="261" y="228"/>
                  <a:pt x="261" y="228"/>
                  <a:pt x="261" y="228"/>
                </a:cubicBezTo>
                <a:cubicBezTo>
                  <a:pt x="261" y="228"/>
                  <a:pt x="261" y="228"/>
                  <a:pt x="261" y="228"/>
                </a:cubicBezTo>
                <a:close/>
                <a:moveTo>
                  <a:pt x="262" y="231"/>
                </a:moveTo>
                <a:cubicBezTo>
                  <a:pt x="261" y="231"/>
                  <a:pt x="261" y="231"/>
                  <a:pt x="261" y="231"/>
                </a:cubicBezTo>
                <a:cubicBezTo>
                  <a:pt x="261" y="231"/>
                  <a:pt x="261" y="231"/>
                  <a:pt x="261" y="231"/>
                </a:cubicBezTo>
                <a:cubicBezTo>
                  <a:pt x="261" y="231"/>
                  <a:pt x="261" y="231"/>
                  <a:pt x="261" y="231"/>
                </a:cubicBezTo>
                <a:cubicBezTo>
                  <a:pt x="261" y="231"/>
                  <a:pt x="261" y="231"/>
                  <a:pt x="262" y="231"/>
                </a:cubicBezTo>
                <a:close/>
                <a:moveTo>
                  <a:pt x="262" y="225"/>
                </a:moveTo>
                <a:cubicBezTo>
                  <a:pt x="261" y="225"/>
                  <a:pt x="261" y="224"/>
                  <a:pt x="260" y="225"/>
                </a:cubicBezTo>
                <a:cubicBezTo>
                  <a:pt x="261" y="225"/>
                  <a:pt x="261" y="226"/>
                  <a:pt x="262" y="226"/>
                </a:cubicBezTo>
                <a:cubicBezTo>
                  <a:pt x="263" y="226"/>
                  <a:pt x="263" y="226"/>
                  <a:pt x="263" y="225"/>
                </a:cubicBezTo>
                <a:cubicBezTo>
                  <a:pt x="263" y="225"/>
                  <a:pt x="263" y="225"/>
                  <a:pt x="262" y="225"/>
                </a:cubicBezTo>
                <a:close/>
                <a:moveTo>
                  <a:pt x="264" y="229"/>
                </a:moveTo>
                <a:cubicBezTo>
                  <a:pt x="264" y="230"/>
                  <a:pt x="264" y="230"/>
                  <a:pt x="263" y="230"/>
                </a:cubicBezTo>
                <a:cubicBezTo>
                  <a:pt x="263" y="230"/>
                  <a:pt x="263" y="230"/>
                  <a:pt x="263" y="230"/>
                </a:cubicBezTo>
                <a:cubicBezTo>
                  <a:pt x="263" y="231"/>
                  <a:pt x="263" y="231"/>
                  <a:pt x="263" y="232"/>
                </a:cubicBezTo>
                <a:cubicBezTo>
                  <a:pt x="264" y="231"/>
                  <a:pt x="264" y="231"/>
                  <a:pt x="264" y="231"/>
                </a:cubicBezTo>
                <a:cubicBezTo>
                  <a:pt x="264" y="230"/>
                  <a:pt x="264" y="230"/>
                  <a:pt x="264" y="229"/>
                </a:cubicBezTo>
                <a:close/>
                <a:moveTo>
                  <a:pt x="266" y="229"/>
                </a:moveTo>
                <a:cubicBezTo>
                  <a:pt x="266" y="229"/>
                  <a:pt x="266" y="229"/>
                  <a:pt x="265" y="229"/>
                </a:cubicBezTo>
                <a:cubicBezTo>
                  <a:pt x="265" y="229"/>
                  <a:pt x="265" y="229"/>
                  <a:pt x="265" y="229"/>
                </a:cubicBezTo>
                <a:cubicBezTo>
                  <a:pt x="265" y="229"/>
                  <a:pt x="265" y="230"/>
                  <a:pt x="265" y="230"/>
                </a:cubicBezTo>
                <a:cubicBezTo>
                  <a:pt x="266" y="229"/>
                  <a:pt x="266" y="229"/>
                  <a:pt x="266" y="229"/>
                </a:cubicBezTo>
                <a:close/>
                <a:moveTo>
                  <a:pt x="266" y="228"/>
                </a:moveTo>
                <a:cubicBezTo>
                  <a:pt x="266" y="227"/>
                  <a:pt x="265" y="227"/>
                  <a:pt x="265" y="227"/>
                </a:cubicBezTo>
                <a:cubicBezTo>
                  <a:pt x="265" y="227"/>
                  <a:pt x="265" y="227"/>
                  <a:pt x="265" y="227"/>
                </a:cubicBezTo>
                <a:cubicBezTo>
                  <a:pt x="265" y="228"/>
                  <a:pt x="265" y="228"/>
                  <a:pt x="266" y="228"/>
                </a:cubicBezTo>
                <a:cubicBezTo>
                  <a:pt x="266" y="228"/>
                  <a:pt x="266" y="228"/>
                  <a:pt x="266" y="228"/>
                </a:cubicBezTo>
                <a:close/>
                <a:moveTo>
                  <a:pt x="270" y="228"/>
                </a:moveTo>
                <a:cubicBezTo>
                  <a:pt x="270" y="228"/>
                  <a:pt x="270" y="228"/>
                  <a:pt x="270" y="228"/>
                </a:cubicBezTo>
                <a:cubicBezTo>
                  <a:pt x="269" y="229"/>
                  <a:pt x="268" y="229"/>
                  <a:pt x="267" y="229"/>
                </a:cubicBezTo>
                <a:cubicBezTo>
                  <a:pt x="266" y="230"/>
                  <a:pt x="266" y="230"/>
                  <a:pt x="267" y="231"/>
                </a:cubicBezTo>
                <a:cubicBezTo>
                  <a:pt x="267" y="231"/>
                  <a:pt x="267" y="231"/>
                  <a:pt x="267" y="231"/>
                </a:cubicBezTo>
                <a:cubicBezTo>
                  <a:pt x="268" y="231"/>
                  <a:pt x="268" y="231"/>
                  <a:pt x="268" y="231"/>
                </a:cubicBezTo>
                <a:cubicBezTo>
                  <a:pt x="269" y="230"/>
                  <a:pt x="269" y="229"/>
                  <a:pt x="270" y="229"/>
                </a:cubicBezTo>
                <a:cubicBezTo>
                  <a:pt x="270" y="229"/>
                  <a:pt x="270" y="229"/>
                  <a:pt x="270" y="228"/>
                </a:cubicBezTo>
                <a:close/>
                <a:moveTo>
                  <a:pt x="270" y="225"/>
                </a:moveTo>
                <a:cubicBezTo>
                  <a:pt x="270" y="225"/>
                  <a:pt x="270" y="225"/>
                  <a:pt x="271" y="225"/>
                </a:cubicBezTo>
                <a:cubicBezTo>
                  <a:pt x="271" y="225"/>
                  <a:pt x="270" y="225"/>
                  <a:pt x="270" y="225"/>
                </a:cubicBezTo>
                <a:cubicBezTo>
                  <a:pt x="270" y="225"/>
                  <a:pt x="270" y="225"/>
                  <a:pt x="270" y="225"/>
                </a:cubicBezTo>
                <a:cubicBezTo>
                  <a:pt x="270" y="225"/>
                  <a:pt x="270" y="225"/>
                  <a:pt x="270" y="225"/>
                </a:cubicBezTo>
                <a:close/>
                <a:moveTo>
                  <a:pt x="271" y="227"/>
                </a:moveTo>
                <a:cubicBezTo>
                  <a:pt x="270" y="227"/>
                  <a:pt x="270" y="227"/>
                  <a:pt x="270" y="227"/>
                </a:cubicBezTo>
                <a:cubicBezTo>
                  <a:pt x="270" y="227"/>
                  <a:pt x="270" y="227"/>
                  <a:pt x="270" y="227"/>
                </a:cubicBezTo>
                <a:cubicBezTo>
                  <a:pt x="270" y="227"/>
                  <a:pt x="270" y="227"/>
                  <a:pt x="270" y="227"/>
                </a:cubicBezTo>
                <a:cubicBezTo>
                  <a:pt x="270" y="227"/>
                  <a:pt x="270" y="227"/>
                  <a:pt x="271" y="227"/>
                </a:cubicBezTo>
                <a:close/>
                <a:moveTo>
                  <a:pt x="271" y="222"/>
                </a:moveTo>
                <a:cubicBezTo>
                  <a:pt x="271" y="221"/>
                  <a:pt x="271" y="221"/>
                  <a:pt x="271" y="221"/>
                </a:cubicBezTo>
                <a:cubicBezTo>
                  <a:pt x="271" y="221"/>
                  <a:pt x="271" y="221"/>
                  <a:pt x="271" y="221"/>
                </a:cubicBezTo>
                <a:cubicBezTo>
                  <a:pt x="271" y="221"/>
                  <a:pt x="271" y="222"/>
                  <a:pt x="271" y="222"/>
                </a:cubicBezTo>
                <a:close/>
                <a:moveTo>
                  <a:pt x="272" y="223"/>
                </a:moveTo>
                <a:cubicBezTo>
                  <a:pt x="272" y="223"/>
                  <a:pt x="273" y="223"/>
                  <a:pt x="273" y="223"/>
                </a:cubicBezTo>
                <a:cubicBezTo>
                  <a:pt x="274" y="224"/>
                  <a:pt x="275" y="224"/>
                  <a:pt x="275" y="224"/>
                </a:cubicBezTo>
                <a:cubicBezTo>
                  <a:pt x="275" y="224"/>
                  <a:pt x="276" y="224"/>
                  <a:pt x="275" y="224"/>
                </a:cubicBezTo>
                <a:cubicBezTo>
                  <a:pt x="275" y="224"/>
                  <a:pt x="275" y="223"/>
                  <a:pt x="276" y="223"/>
                </a:cubicBezTo>
                <a:cubicBezTo>
                  <a:pt x="276" y="223"/>
                  <a:pt x="277" y="222"/>
                  <a:pt x="278" y="222"/>
                </a:cubicBezTo>
                <a:cubicBezTo>
                  <a:pt x="279" y="222"/>
                  <a:pt x="279" y="221"/>
                  <a:pt x="280" y="222"/>
                </a:cubicBezTo>
                <a:cubicBezTo>
                  <a:pt x="280" y="222"/>
                  <a:pt x="280" y="222"/>
                  <a:pt x="281" y="222"/>
                </a:cubicBezTo>
                <a:cubicBezTo>
                  <a:pt x="281" y="222"/>
                  <a:pt x="281" y="222"/>
                  <a:pt x="282" y="222"/>
                </a:cubicBezTo>
                <a:cubicBezTo>
                  <a:pt x="282" y="222"/>
                  <a:pt x="282" y="222"/>
                  <a:pt x="282" y="221"/>
                </a:cubicBezTo>
                <a:cubicBezTo>
                  <a:pt x="282" y="221"/>
                  <a:pt x="282" y="221"/>
                  <a:pt x="282" y="221"/>
                </a:cubicBezTo>
                <a:cubicBezTo>
                  <a:pt x="282" y="221"/>
                  <a:pt x="281" y="221"/>
                  <a:pt x="281" y="221"/>
                </a:cubicBezTo>
                <a:cubicBezTo>
                  <a:pt x="281" y="221"/>
                  <a:pt x="282" y="221"/>
                  <a:pt x="282" y="221"/>
                </a:cubicBezTo>
                <a:cubicBezTo>
                  <a:pt x="283" y="220"/>
                  <a:pt x="284" y="220"/>
                  <a:pt x="285" y="220"/>
                </a:cubicBezTo>
                <a:cubicBezTo>
                  <a:pt x="285" y="220"/>
                  <a:pt x="285" y="220"/>
                  <a:pt x="285" y="219"/>
                </a:cubicBezTo>
                <a:cubicBezTo>
                  <a:pt x="285" y="219"/>
                  <a:pt x="285" y="219"/>
                  <a:pt x="285" y="219"/>
                </a:cubicBezTo>
                <a:cubicBezTo>
                  <a:pt x="284" y="219"/>
                  <a:pt x="283" y="219"/>
                  <a:pt x="282" y="220"/>
                </a:cubicBezTo>
                <a:cubicBezTo>
                  <a:pt x="282" y="220"/>
                  <a:pt x="282" y="220"/>
                  <a:pt x="281" y="219"/>
                </a:cubicBezTo>
                <a:cubicBezTo>
                  <a:pt x="281" y="219"/>
                  <a:pt x="281" y="218"/>
                  <a:pt x="280" y="218"/>
                </a:cubicBezTo>
                <a:cubicBezTo>
                  <a:pt x="280" y="218"/>
                  <a:pt x="279" y="218"/>
                  <a:pt x="279" y="218"/>
                </a:cubicBezTo>
                <a:cubicBezTo>
                  <a:pt x="280" y="217"/>
                  <a:pt x="281" y="216"/>
                  <a:pt x="282" y="217"/>
                </a:cubicBezTo>
                <a:cubicBezTo>
                  <a:pt x="282" y="217"/>
                  <a:pt x="283" y="217"/>
                  <a:pt x="283" y="217"/>
                </a:cubicBezTo>
                <a:cubicBezTo>
                  <a:pt x="284" y="216"/>
                  <a:pt x="285" y="217"/>
                  <a:pt x="285" y="216"/>
                </a:cubicBezTo>
                <a:cubicBezTo>
                  <a:pt x="285" y="216"/>
                  <a:pt x="285" y="215"/>
                  <a:pt x="285" y="215"/>
                </a:cubicBezTo>
                <a:cubicBezTo>
                  <a:pt x="285" y="215"/>
                  <a:pt x="285" y="215"/>
                  <a:pt x="286" y="215"/>
                </a:cubicBezTo>
                <a:cubicBezTo>
                  <a:pt x="287" y="215"/>
                  <a:pt x="288" y="214"/>
                  <a:pt x="289" y="214"/>
                </a:cubicBezTo>
                <a:cubicBezTo>
                  <a:pt x="289" y="213"/>
                  <a:pt x="288" y="213"/>
                  <a:pt x="288" y="213"/>
                </a:cubicBezTo>
                <a:cubicBezTo>
                  <a:pt x="288" y="212"/>
                  <a:pt x="289" y="213"/>
                  <a:pt x="289" y="212"/>
                </a:cubicBezTo>
                <a:cubicBezTo>
                  <a:pt x="289" y="212"/>
                  <a:pt x="290" y="212"/>
                  <a:pt x="290" y="212"/>
                </a:cubicBezTo>
                <a:cubicBezTo>
                  <a:pt x="289" y="211"/>
                  <a:pt x="289" y="211"/>
                  <a:pt x="289" y="211"/>
                </a:cubicBezTo>
                <a:cubicBezTo>
                  <a:pt x="288" y="211"/>
                  <a:pt x="288" y="211"/>
                  <a:pt x="288" y="211"/>
                </a:cubicBezTo>
                <a:cubicBezTo>
                  <a:pt x="288" y="210"/>
                  <a:pt x="288" y="210"/>
                  <a:pt x="287" y="211"/>
                </a:cubicBezTo>
                <a:cubicBezTo>
                  <a:pt x="286" y="211"/>
                  <a:pt x="286" y="211"/>
                  <a:pt x="287" y="213"/>
                </a:cubicBezTo>
                <a:cubicBezTo>
                  <a:pt x="287" y="213"/>
                  <a:pt x="287" y="213"/>
                  <a:pt x="287" y="214"/>
                </a:cubicBezTo>
                <a:cubicBezTo>
                  <a:pt x="287" y="214"/>
                  <a:pt x="287" y="214"/>
                  <a:pt x="287" y="214"/>
                </a:cubicBezTo>
                <a:cubicBezTo>
                  <a:pt x="286" y="213"/>
                  <a:pt x="286" y="213"/>
                  <a:pt x="285" y="213"/>
                </a:cubicBezTo>
                <a:cubicBezTo>
                  <a:pt x="285" y="213"/>
                  <a:pt x="285" y="213"/>
                  <a:pt x="284" y="212"/>
                </a:cubicBezTo>
                <a:cubicBezTo>
                  <a:pt x="284" y="212"/>
                  <a:pt x="285" y="212"/>
                  <a:pt x="285" y="212"/>
                </a:cubicBezTo>
                <a:cubicBezTo>
                  <a:pt x="285" y="212"/>
                  <a:pt x="286" y="212"/>
                  <a:pt x="286" y="212"/>
                </a:cubicBezTo>
                <a:cubicBezTo>
                  <a:pt x="286" y="212"/>
                  <a:pt x="286" y="212"/>
                  <a:pt x="286" y="211"/>
                </a:cubicBezTo>
                <a:cubicBezTo>
                  <a:pt x="286" y="211"/>
                  <a:pt x="285" y="211"/>
                  <a:pt x="284" y="210"/>
                </a:cubicBezTo>
                <a:cubicBezTo>
                  <a:pt x="284" y="211"/>
                  <a:pt x="283" y="211"/>
                  <a:pt x="283" y="211"/>
                </a:cubicBezTo>
                <a:cubicBezTo>
                  <a:pt x="283" y="211"/>
                  <a:pt x="283" y="211"/>
                  <a:pt x="283" y="211"/>
                </a:cubicBezTo>
                <a:cubicBezTo>
                  <a:pt x="283" y="211"/>
                  <a:pt x="282" y="211"/>
                  <a:pt x="282" y="211"/>
                </a:cubicBezTo>
                <a:cubicBezTo>
                  <a:pt x="281" y="211"/>
                  <a:pt x="281" y="211"/>
                  <a:pt x="282" y="212"/>
                </a:cubicBezTo>
                <a:cubicBezTo>
                  <a:pt x="282" y="213"/>
                  <a:pt x="282" y="213"/>
                  <a:pt x="282" y="213"/>
                </a:cubicBezTo>
                <a:cubicBezTo>
                  <a:pt x="282" y="213"/>
                  <a:pt x="282" y="213"/>
                  <a:pt x="282" y="214"/>
                </a:cubicBezTo>
                <a:cubicBezTo>
                  <a:pt x="282" y="214"/>
                  <a:pt x="281" y="214"/>
                  <a:pt x="281" y="213"/>
                </a:cubicBezTo>
                <a:cubicBezTo>
                  <a:pt x="281" y="213"/>
                  <a:pt x="281" y="213"/>
                  <a:pt x="281" y="213"/>
                </a:cubicBezTo>
                <a:cubicBezTo>
                  <a:pt x="280" y="213"/>
                  <a:pt x="280" y="213"/>
                  <a:pt x="280" y="213"/>
                </a:cubicBezTo>
                <a:cubicBezTo>
                  <a:pt x="280" y="214"/>
                  <a:pt x="280" y="214"/>
                  <a:pt x="280" y="214"/>
                </a:cubicBezTo>
                <a:cubicBezTo>
                  <a:pt x="281" y="214"/>
                  <a:pt x="282" y="215"/>
                  <a:pt x="283" y="215"/>
                </a:cubicBezTo>
                <a:cubicBezTo>
                  <a:pt x="283" y="214"/>
                  <a:pt x="283" y="215"/>
                  <a:pt x="283" y="215"/>
                </a:cubicBezTo>
                <a:cubicBezTo>
                  <a:pt x="284" y="216"/>
                  <a:pt x="283" y="216"/>
                  <a:pt x="283" y="216"/>
                </a:cubicBezTo>
                <a:cubicBezTo>
                  <a:pt x="283" y="216"/>
                  <a:pt x="282" y="216"/>
                  <a:pt x="282" y="216"/>
                </a:cubicBezTo>
                <a:cubicBezTo>
                  <a:pt x="282" y="216"/>
                  <a:pt x="282" y="215"/>
                  <a:pt x="282" y="215"/>
                </a:cubicBezTo>
                <a:cubicBezTo>
                  <a:pt x="281" y="216"/>
                  <a:pt x="280" y="216"/>
                  <a:pt x="280" y="215"/>
                </a:cubicBezTo>
                <a:cubicBezTo>
                  <a:pt x="279" y="215"/>
                  <a:pt x="279" y="215"/>
                  <a:pt x="279" y="216"/>
                </a:cubicBezTo>
                <a:cubicBezTo>
                  <a:pt x="280" y="216"/>
                  <a:pt x="279" y="216"/>
                  <a:pt x="279" y="216"/>
                </a:cubicBezTo>
                <a:cubicBezTo>
                  <a:pt x="278" y="217"/>
                  <a:pt x="278" y="217"/>
                  <a:pt x="278" y="217"/>
                </a:cubicBezTo>
                <a:cubicBezTo>
                  <a:pt x="278" y="218"/>
                  <a:pt x="278" y="218"/>
                  <a:pt x="278" y="219"/>
                </a:cubicBezTo>
                <a:cubicBezTo>
                  <a:pt x="279" y="219"/>
                  <a:pt x="279" y="219"/>
                  <a:pt x="279" y="219"/>
                </a:cubicBezTo>
                <a:cubicBezTo>
                  <a:pt x="279" y="220"/>
                  <a:pt x="278" y="220"/>
                  <a:pt x="278" y="220"/>
                </a:cubicBezTo>
                <a:cubicBezTo>
                  <a:pt x="278" y="219"/>
                  <a:pt x="277" y="219"/>
                  <a:pt x="277" y="220"/>
                </a:cubicBezTo>
                <a:cubicBezTo>
                  <a:pt x="277" y="220"/>
                  <a:pt x="277" y="220"/>
                  <a:pt x="277" y="220"/>
                </a:cubicBezTo>
                <a:cubicBezTo>
                  <a:pt x="276" y="220"/>
                  <a:pt x="276" y="220"/>
                  <a:pt x="276" y="220"/>
                </a:cubicBezTo>
                <a:cubicBezTo>
                  <a:pt x="276" y="220"/>
                  <a:pt x="276" y="220"/>
                  <a:pt x="276" y="220"/>
                </a:cubicBezTo>
                <a:cubicBezTo>
                  <a:pt x="277" y="221"/>
                  <a:pt x="277" y="221"/>
                  <a:pt x="277" y="221"/>
                </a:cubicBezTo>
                <a:cubicBezTo>
                  <a:pt x="276" y="222"/>
                  <a:pt x="276" y="222"/>
                  <a:pt x="275" y="222"/>
                </a:cubicBezTo>
                <a:cubicBezTo>
                  <a:pt x="274" y="223"/>
                  <a:pt x="274" y="223"/>
                  <a:pt x="273" y="222"/>
                </a:cubicBezTo>
                <a:cubicBezTo>
                  <a:pt x="273" y="221"/>
                  <a:pt x="273" y="221"/>
                  <a:pt x="272" y="221"/>
                </a:cubicBezTo>
                <a:cubicBezTo>
                  <a:pt x="272" y="221"/>
                  <a:pt x="272" y="222"/>
                  <a:pt x="271" y="222"/>
                </a:cubicBezTo>
                <a:cubicBezTo>
                  <a:pt x="272" y="222"/>
                  <a:pt x="272" y="223"/>
                  <a:pt x="272" y="223"/>
                </a:cubicBezTo>
                <a:close/>
                <a:moveTo>
                  <a:pt x="285" y="218"/>
                </a:moveTo>
                <a:cubicBezTo>
                  <a:pt x="285" y="218"/>
                  <a:pt x="285" y="218"/>
                  <a:pt x="284" y="218"/>
                </a:cubicBezTo>
                <a:cubicBezTo>
                  <a:pt x="285" y="218"/>
                  <a:pt x="285" y="218"/>
                  <a:pt x="285" y="218"/>
                </a:cubicBezTo>
                <a:cubicBezTo>
                  <a:pt x="285" y="218"/>
                  <a:pt x="285" y="218"/>
                  <a:pt x="285" y="218"/>
                </a:cubicBezTo>
                <a:cubicBezTo>
                  <a:pt x="285" y="218"/>
                  <a:pt x="285" y="218"/>
                  <a:pt x="285" y="218"/>
                </a:cubicBezTo>
                <a:close/>
                <a:moveTo>
                  <a:pt x="282" y="218"/>
                </a:moveTo>
                <a:cubicBezTo>
                  <a:pt x="282" y="218"/>
                  <a:pt x="282" y="218"/>
                  <a:pt x="282" y="218"/>
                </a:cubicBezTo>
                <a:cubicBezTo>
                  <a:pt x="282" y="218"/>
                  <a:pt x="282" y="219"/>
                  <a:pt x="282" y="219"/>
                </a:cubicBezTo>
                <a:cubicBezTo>
                  <a:pt x="282" y="219"/>
                  <a:pt x="282" y="218"/>
                  <a:pt x="282" y="218"/>
                </a:cubicBezTo>
                <a:cubicBezTo>
                  <a:pt x="282" y="218"/>
                  <a:pt x="282" y="218"/>
                  <a:pt x="282" y="218"/>
                </a:cubicBezTo>
                <a:close/>
                <a:moveTo>
                  <a:pt x="284" y="223"/>
                </a:moveTo>
                <a:cubicBezTo>
                  <a:pt x="284" y="223"/>
                  <a:pt x="284" y="223"/>
                  <a:pt x="284" y="223"/>
                </a:cubicBezTo>
                <a:cubicBezTo>
                  <a:pt x="284" y="223"/>
                  <a:pt x="284" y="223"/>
                  <a:pt x="284" y="223"/>
                </a:cubicBezTo>
                <a:cubicBezTo>
                  <a:pt x="284" y="223"/>
                  <a:pt x="284" y="223"/>
                  <a:pt x="284" y="223"/>
                </a:cubicBezTo>
                <a:close/>
                <a:moveTo>
                  <a:pt x="284" y="228"/>
                </a:moveTo>
                <a:cubicBezTo>
                  <a:pt x="284" y="228"/>
                  <a:pt x="284" y="228"/>
                  <a:pt x="284" y="228"/>
                </a:cubicBezTo>
                <a:cubicBezTo>
                  <a:pt x="284" y="228"/>
                  <a:pt x="284" y="228"/>
                  <a:pt x="284" y="228"/>
                </a:cubicBezTo>
                <a:cubicBezTo>
                  <a:pt x="284" y="228"/>
                  <a:pt x="284" y="228"/>
                  <a:pt x="284" y="228"/>
                </a:cubicBezTo>
                <a:close/>
                <a:moveTo>
                  <a:pt x="276" y="232"/>
                </a:moveTo>
                <a:cubicBezTo>
                  <a:pt x="276" y="232"/>
                  <a:pt x="277" y="233"/>
                  <a:pt x="277" y="233"/>
                </a:cubicBezTo>
                <a:cubicBezTo>
                  <a:pt x="277" y="233"/>
                  <a:pt x="277" y="233"/>
                  <a:pt x="278" y="232"/>
                </a:cubicBezTo>
                <a:cubicBezTo>
                  <a:pt x="278" y="232"/>
                  <a:pt x="277" y="232"/>
                  <a:pt x="277" y="232"/>
                </a:cubicBezTo>
                <a:cubicBezTo>
                  <a:pt x="277" y="232"/>
                  <a:pt x="277" y="232"/>
                  <a:pt x="276" y="232"/>
                </a:cubicBezTo>
                <a:close/>
                <a:moveTo>
                  <a:pt x="276" y="225"/>
                </a:moveTo>
                <a:cubicBezTo>
                  <a:pt x="276" y="225"/>
                  <a:pt x="276" y="225"/>
                  <a:pt x="276" y="225"/>
                </a:cubicBezTo>
                <a:cubicBezTo>
                  <a:pt x="276" y="225"/>
                  <a:pt x="276" y="225"/>
                  <a:pt x="277" y="225"/>
                </a:cubicBezTo>
                <a:cubicBezTo>
                  <a:pt x="277" y="225"/>
                  <a:pt x="277" y="225"/>
                  <a:pt x="277" y="225"/>
                </a:cubicBezTo>
                <a:cubicBezTo>
                  <a:pt x="277" y="225"/>
                  <a:pt x="277" y="225"/>
                  <a:pt x="276" y="225"/>
                </a:cubicBezTo>
                <a:close/>
                <a:moveTo>
                  <a:pt x="272" y="225"/>
                </a:moveTo>
                <a:cubicBezTo>
                  <a:pt x="272" y="226"/>
                  <a:pt x="272" y="226"/>
                  <a:pt x="273" y="226"/>
                </a:cubicBezTo>
                <a:cubicBezTo>
                  <a:pt x="274" y="226"/>
                  <a:pt x="274" y="226"/>
                  <a:pt x="275" y="226"/>
                </a:cubicBezTo>
                <a:cubicBezTo>
                  <a:pt x="275" y="226"/>
                  <a:pt x="275" y="225"/>
                  <a:pt x="275" y="225"/>
                </a:cubicBezTo>
                <a:cubicBezTo>
                  <a:pt x="275" y="225"/>
                  <a:pt x="275" y="225"/>
                  <a:pt x="274" y="225"/>
                </a:cubicBezTo>
                <a:cubicBezTo>
                  <a:pt x="274" y="225"/>
                  <a:pt x="274" y="225"/>
                  <a:pt x="273" y="225"/>
                </a:cubicBezTo>
                <a:cubicBezTo>
                  <a:pt x="273" y="224"/>
                  <a:pt x="273" y="224"/>
                  <a:pt x="272" y="224"/>
                </a:cubicBezTo>
                <a:cubicBezTo>
                  <a:pt x="271" y="224"/>
                  <a:pt x="272" y="225"/>
                  <a:pt x="272" y="225"/>
                </a:cubicBezTo>
                <a:close/>
                <a:moveTo>
                  <a:pt x="273" y="231"/>
                </a:moveTo>
                <a:cubicBezTo>
                  <a:pt x="273" y="230"/>
                  <a:pt x="273" y="230"/>
                  <a:pt x="273" y="230"/>
                </a:cubicBezTo>
                <a:cubicBezTo>
                  <a:pt x="273" y="230"/>
                  <a:pt x="273" y="230"/>
                  <a:pt x="273" y="230"/>
                </a:cubicBezTo>
                <a:cubicBezTo>
                  <a:pt x="273" y="231"/>
                  <a:pt x="273" y="231"/>
                  <a:pt x="273" y="231"/>
                </a:cubicBezTo>
                <a:cubicBezTo>
                  <a:pt x="273" y="231"/>
                  <a:pt x="273" y="231"/>
                  <a:pt x="273" y="231"/>
                </a:cubicBezTo>
                <a:close/>
                <a:moveTo>
                  <a:pt x="277" y="228"/>
                </a:moveTo>
                <a:cubicBezTo>
                  <a:pt x="277" y="228"/>
                  <a:pt x="277" y="227"/>
                  <a:pt x="277" y="227"/>
                </a:cubicBezTo>
                <a:cubicBezTo>
                  <a:pt x="276" y="227"/>
                  <a:pt x="275" y="227"/>
                  <a:pt x="274" y="227"/>
                </a:cubicBezTo>
                <a:cubicBezTo>
                  <a:pt x="274" y="227"/>
                  <a:pt x="273" y="227"/>
                  <a:pt x="273" y="227"/>
                </a:cubicBezTo>
                <a:cubicBezTo>
                  <a:pt x="273" y="227"/>
                  <a:pt x="273" y="228"/>
                  <a:pt x="272" y="228"/>
                </a:cubicBezTo>
                <a:cubicBezTo>
                  <a:pt x="272" y="228"/>
                  <a:pt x="272" y="228"/>
                  <a:pt x="272" y="228"/>
                </a:cubicBezTo>
                <a:cubicBezTo>
                  <a:pt x="272" y="228"/>
                  <a:pt x="273" y="228"/>
                  <a:pt x="273" y="229"/>
                </a:cubicBezTo>
                <a:cubicBezTo>
                  <a:pt x="274" y="229"/>
                  <a:pt x="276" y="228"/>
                  <a:pt x="277" y="228"/>
                </a:cubicBezTo>
                <a:close/>
                <a:moveTo>
                  <a:pt x="275" y="230"/>
                </a:moveTo>
                <a:cubicBezTo>
                  <a:pt x="275" y="230"/>
                  <a:pt x="275" y="230"/>
                  <a:pt x="275" y="230"/>
                </a:cubicBezTo>
                <a:cubicBezTo>
                  <a:pt x="275" y="230"/>
                  <a:pt x="275" y="230"/>
                  <a:pt x="275" y="230"/>
                </a:cubicBezTo>
                <a:cubicBezTo>
                  <a:pt x="275" y="230"/>
                  <a:pt x="275" y="230"/>
                  <a:pt x="275" y="230"/>
                </a:cubicBezTo>
                <a:cubicBezTo>
                  <a:pt x="275" y="230"/>
                  <a:pt x="275" y="230"/>
                  <a:pt x="275" y="230"/>
                </a:cubicBezTo>
                <a:close/>
                <a:moveTo>
                  <a:pt x="274" y="233"/>
                </a:moveTo>
                <a:cubicBezTo>
                  <a:pt x="274" y="233"/>
                  <a:pt x="274" y="233"/>
                  <a:pt x="274" y="233"/>
                </a:cubicBezTo>
                <a:cubicBezTo>
                  <a:pt x="274" y="233"/>
                  <a:pt x="274" y="233"/>
                  <a:pt x="274" y="233"/>
                </a:cubicBezTo>
                <a:cubicBezTo>
                  <a:pt x="274" y="233"/>
                  <a:pt x="274" y="233"/>
                  <a:pt x="274" y="233"/>
                </a:cubicBezTo>
                <a:cubicBezTo>
                  <a:pt x="274" y="233"/>
                  <a:pt x="274" y="233"/>
                  <a:pt x="274" y="233"/>
                </a:cubicBezTo>
                <a:close/>
                <a:moveTo>
                  <a:pt x="278" y="237"/>
                </a:moveTo>
                <a:cubicBezTo>
                  <a:pt x="278" y="236"/>
                  <a:pt x="277" y="236"/>
                  <a:pt x="277" y="236"/>
                </a:cubicBezTo>
                <a:cubicBezTo>
                  <a:pt x="277" y="236"/>
                  <a:pt x="277" y="236"/>
                  <a:pt x="277" y="235"/>
                </a:cubicBezTo>
                <a:cubicBezTo>
                  <a:pt x="277" y="235"/>
                  <a:pt x="277" y="235"/>
                  <a:pt x="277" y="235"/>
                </a:cubicBezTo>
                <a:cubicBezTo>
                  <a:pt x="277" y="235"/>
                  <a:pt x="277" y="235"/>
                  <a:pt x="277" y="235"/>
                </a:cubicBezTo>
                <a:cubicBezTo>
                  <a:pt x="277" y="235"/>
                  <a:pt x="277" y="234"/>
                  <a:pt x="277" y="234"/>
                </a:cubicBezTo>
                <a:cubicBezTo>
                  <a:pt x="276" y="234"/>
                  <a:pt x="276" y="234"/>
                  <a:pt x="276" y="234"/>
                </a:cubicBezTo>
                <a:cubicBezTo>
                  <a:pt x="275" y="234"/>
                  <a:pt x="275" y="234"/>
                  <a:pt x="275" y="234"/>
                </a:cubicBezTo>
                <a:cubicBezTo>
                  <a:pt x="275" y="235"/>
                  <a:pt x="275" y="235"/>
                  <a:pt x="274" y="236"/>
                </a:cubicBezTo>
                <a:cubicBezTo>
                  <a:pt x="275" y="236"/>
                  <a:pt x="275" y="237"/>
                  <a:pt x="276" y="237"/>
                </a:cubicBezTo>
                <a:cubicBezTo>
                  <a:pt x="277" y="237"/>
                  <a:pt x="277" y="237"/>
                  <a:pt x="277" y="237"/>
                </a:cubicBezTo>
                <a:cubicBezTo>
                  <a:pt x="277" y="237"/>
                  <a:pt x="278" y="237"/>
                  <a:pt x="278" y="237"/>
                </a:cubicBezTo>
                <a:close/>
                <a:moveTo>
                  <a:pt x="278" y="230"/>
                </a:moveTo>
                <a:cubicBezTo>
                  <a:pt x="278" y="230"/>
                  <a:pt x="278" y="230"/>
                  <a:pt x="278" y="230"/>
                </a:cubicBezTo>
                <a:cubicBezTo>
                  <a:pt x="278" y="230"/>
                  <a:pt x="278" y="230"/>
                  <a:pt x="278" y="230"/>
                </a:cubicBezTo>
                <a:cubicBezTo>
                  <a:pt x="278" y="230"/>
                  <a:pt x="278" y="230"/>
                  <a:pt x="277" y="230"/>
                </a:cubicBezTo>
                <a:cubicBezTo>
                  <a:pt x="277" y="230"/>
                  <a:pt x="278" y="230"/>
                  <a:pt x="278" y="230"/>
                </a:cubicBezTo>
                <a:close/>
                <a:moveTo>
                  <a:pt x="278" y="231"/>
                </a:moveTo>
                <a:cubicBezTo>
                  <a:pt x="278" y="231"/>
                  <a:pt x="278" y="231"/>
                  <a:pt x="278" y="231"/>
                </a:cubicBezTo>
                <a:cubicBezTo>
                  <a:pt x="278" y="231"/>
                  <a:pt x="278" y="231"/>
                  <a:pt x="278" y="231"/>
                </a:cubicBezTo>
                <a:cubicBezTo>
                  <a:pt x="278" y="231"/>
                  <a:pt x="278" y="231"/>
                  <a:pt x="278" y="231"/>
                </a:cubicBezTo>
                <a:close/>
                <a:moveTo>
                  <a:pt x="279" y="230"/>
                </a:moveTo>
                <a:cubicBezTo>
                  <a:pt x="279" y="230"/>
                  <a:pt x="279" y="230"/>
                  <a:pt x="280" y="230"/>
                </a:cubicBezTo>
                <a:cubicBezTo>
                  <a:pt x="279" y="230"/>
                  <a:pt x="279" y="230"/>
                  <a:pt x="279" y="230"/>
                </a:cubicBezTo>
                <a:cubicBezTo>
                  <a:pt x="279" y="230"/>
                  <a:pt x="279" y="230"/>
                  <a:pt x="279" y="230"/>
                </a:cubicBezTo>
                <a:cubicBezTo>
                  <a:pt x="279" y="230"/>
                  <a:pt x="279" y="230"/>
                  <a:pt x="279" y="230"/>
                </a:cubicBezTo>
                <a:close/>
                <a:moveTo>
                  <a:pt x="279" y="231"/>
                </a:moveTo>
                <a:cubicBezTo>
                  <a:pt x="279" y="232"/>
                  <a:pt x="279" y="232"/>
                  <a:pt x="279" y="233"/>
                </a:cubicBezTo>
                <a:cubicBezTo>
                  <a:pt x="280" y="233"/>
                  <a:pt x="280" y="233"/>
                  <a:pt x="281" y="233"/>
                </a:cubicBezTo>
                <a:cubicBezTo>
                  <a:pt x="281" y="233"/>
                  <a:pt x="281" y="233"/>
                  <a:pt x="281" y="233"/>
                </a:cubicBezTo>
                <a:cubicBezTo>
                  <a:pt x="281" y="232"/>
                  <a:pt x="281" y="232"/>
                  <a:pt x="281" y="232"/>
                </a:cubicBezTo>
                <a:cubicBezTo>
                  <a:pt x="281" y="231"/>
                  <a:pt x="280" y="231"/>
                  <a:pt x="280" y="231"/>
                </a:cubicBezTo>
                <a:cubicBezTo>
                  <a:pt x="280" y="231"/>
                  <a:pt x="279" y="231"/>
                  <a:pt x="279" y="231"/>
                </a:cubicBezTo>
                <a:close/>
                <a:moveTo>
                  <a:pt x="280" y="236"/>
                </a:moveTo>
                <a:cubicBezTo>
                  <a:pt x="279" y="236"/>
                  <a:pt x="279" y="236"/>
                  <a:pt x="279" y="236"/>
                </a:cubicBezTo>
                <a:cubicBezTo>
                  <a:pt x="279" y="236"/>
                  <a:pt x="279" y="236"/>
                  <a:pt x="279" y="236"/>
                </a:cubicBezTo>
                <a:cubicBezTo>
                  <a:pt x="279" y="236"/>
                  <a:pt x="279" y="236"/>
                  <a:pt x="279" y="236"/>
                </a:cubicBezTo>
                <a:cubicBezTo>
                  <a:pt x="279" y="236"/>
                  <a:pt x="279" y="236"/>
                  <a:pt x="280" y="236"/>
                </a:cubicBezTo>
                <a:close/>
                <a:moveTo>
                  <a:pt x="281" y="237"/>
                </a:moveTo>
                <a:cubicBezTo>
                  <a:pt x="281" y="237"/>
                  <a:pt x="282" y="236"/>
                  <a:pt x="282" y="236"/>
                </a:cubicBezTo>
                <a:cubicBezTo>
                  <a:pt x="282" y="235"/>
                  <a:pt x="282" y="235"/>
                  <a:pt x="281" y="235"/>
                </a:cubicBezTo>
                <a:cubicBezTo>
                  <a:pt x="281" y="235"/>
                  <a:pt x="280" y="235"/>
                  <a:pt x="280" y="235"/>
                </a:cubicBezTo>
                <a:cubicBezTo>
                  <a:pt x="280" y="235"/>
                  <a:pt x="280" y="236"/>
                  <a:pt x="280" y="236"/>
                </a:cubicBezTo>
                <a:cubicBezTo>
                  <a:pt x="281" y="237"/>
                  <a:pt x="281" y="237"/>
                  <a:pt x="281" y="237"/>
                </a:cubicBezTo>
                <a:close/>
                <a:moveTo>
                  <a:pt x="281" y="234"/>
                </a:moveTo>
                <a:cubicBezTo>
                  <a:pt x="281" y="234"/>
                  <a:pt x="281" y="234"/>
                  <a:pt x="281" y="234"/>
                </a:cubicBezTo>
                <a:cubicBezTo>
                  <a:pt x="281" y="234"/>
                  <a:pt x="281" y="234"/>
                  <a:pt x="281" y="234"/>
                </a:cubicBezTo>
                <a:cubicBezTo>
                  <a:pt x="281" y="234"/>
                  <a:pt x="281" y="234"/>
                  <a:pt x="281" y="234"/>
                </a:cubicBezTo>
                <a:cubicBezTo>
                  <a:pt x="281" y="234"/>
                  <a:pt x="281" y="234"/>
                  <a:pt x="281" y="234"/>
                </a:cubicBezTo>
                <a:close/>
                <a:moveTo>
                  <a:pt x="281" y="240"/>
                </a:moveTo>
                <a:cubicBezTo>
                  <a:pt x="281" y="240"/>
                  <a:pt x="281" y="240"/>
                  <a:pt x="281" y="240"/>
                </a:cubicBezTo>
                <a:cubicBezTo>
                  <a:pt x="281" y="240"/>
                  <a:pt x="281" y="240"/>
                  <a:pt x="281" y="240"/>
                </a:cubicBezTo>
                <a:cubicBezTo>
                  <a:pt x="281" y="241"/>
                  <a:pt x="281" y="241"/>
                  <a:pt x="281" y="241"/>
                </a:cubicBezTo>
                <a:cubicBezTo>
                  <a:pt x="281" y="241"/>
                  <a:pt x="281" y="241"/>
                  <a:pt x="281" y="240"/>
                </a:cubicBezTo>
                <a:close/>
                <a:moveTo>
                  <a:pt x="281" y="239"/>
                </a:moveTo>
                <a:cubicBezTo>
                  <a:pt x="281" y="239"/>
                  <a:pt x="281" y="239"/>
                  <a:pt x="281" y="239"/>
                </a:cubicBezTo>
                <a:cubicBezTo>
                  <a:pt x="281" y="239"/>
                  <a:pt x="281" y="239"/>
                  <a:pt x="281" y="239"/>
                </a:cubicBezTo>
                <a:cubicBezTo>
                  <a:pt x="281" y="239"/>
                  <a:pt x="281" y="239"/>
                  <a:pt x="281" y="239"/>
                </a:cubicBezTo>
                <a:cubicBezTo>
                  <a:pt x="281" y="239"/>
                  <a:pt x="281" y="239"/>
                  <a:pt x="281" y="239"/>
                </a:cubicBezTo>
                <a:close/>
                <a:moveTo>
                  <a:pt x="282" y="240"/>
                </a:moveTo>
                <a:cubicBezTo>
                  <a:pt x="282" y="239"/>
                  <a:pt x="282" y="239"/>
                  <a:pt x="282" y="239"/>
                </a:cubicBezTo>
                <a:cubicBezTo>
                  <a:pt x="282" y="239"/>
                  <a:pt x="282" y="239"/>
                  <a:pt x="282" y="239"/>
                </a:cubicBezTo>
                <a:cubicBezTo>
                  <a:pt x="282" y="240"/>
                  <a:pt x="282" y="240"/>
                  <a:pt x="282" y="240"/>
                </a:cubicBezTo>
                <a:cubicBezTo>
                  <a:pt x="282" y="240"/>
                  <a:pt x="282" y="240"/>
                  <a:pt x="282" y="240"/>
                </a:cubicBezTo>
                <a:close/>
                <a:moveTo>
                  <a:pt x="284" y="242"/>
                </a:moveTo>
                <a:cubicBezTo>
                  <a:pt x="283" y="242"/>
                  <a:pt x="283" y="242"/>
                  <a:pt x="283" y="242"/>
                </a:cubicBezTo>
                <a:cubicBezTo>
                  <a:pt x="283" y="242"/>
                  <a:pt x="283" y="242"/>
                  <a:pt x="283" y="243"/>
                </a:cubicBezTo>
                <a:cubicBezTo>
                  <a:pt x="283" y="243"/>
                  <a:pt x="283" y="243"/>
                  <a:pt x="283" y="243"/>
                </a:cubicBezTo>
                <a:cubicBezTo>
                  <a:pt x="283" y="243"/>
                  <a:pt x="283" y="243"/>
                  <a:pt x="284" y="242"/>
                </a:cubicBezTo>
                <a:close/>
                <a:moveTo>
                  <a:pt x="284" y="232"/>
                </a:moveTo>
                <a:cubicBezTo>
                  <a:pt x="284" y="232"/>
                  <a:pt x="284" y="232"/>
                  <a:pt x="285" y="232"/>
                </a:cubicBezTo>
                <a:cubicBezTo>
                  <a:pt x="284" y="232"/>
                  <a:pt x="284" y="232"/>
                  <a:pt x="284" y="232"/>
                </a:cubicBezTo>
                <a:cubicBezTo>
                  <a:pt x="284" y="231"/>
                  <a:pt x="283" y="231"/>
                  <a:pt x="284" y="230"/>
                </a:cubicBezTo>
                <a:cubicBezTo>
                  <a:pt x="284" y="230"/>
                  <a:pt x="284" y="230"/>
                  <a:pt x="284" y="230"/>
                </a:cubicBezTo>
                <a:cubicBezTo>
                  <a:pt x="283" y="229"/>
                  <a:pt x="283" y="228"/>
                  <a:pt x="281" y="228"/>
                </a:cubicBezTo>
                <a:cubicBezTo>
                  <a:pt x="281" y="228"/>
                  <a:pt x="281" y="228"/>
                  <a:pt x="281" y="228"/>
                </a:cubicBezTo>
                <a:cubicBezTo>
                  <a:pt x="281" y="228"/>
                  <a:pt x="281" y="227"/>
                  <a:pt x="280" y="226"/>
                </a:cubicBezTo>
                <a:cubicBezTo>
                  <a:pt x="280" y="226"/>
                  <a:pt x="280" y="226"/>
                  <a:pt x="281" y="225"/>
                </a:cubicBezTo>
                <a:cubicBezTo>
                  <a:pt x="281" y="225"/>
                  <a:pt x="282" y="225"/>
                  <a:pt x="282" y="225"/>
                </a:cubicBezTo>
                <a:cubicBezTo>
                  <a:pt x="282" y="224"/>
                  <a:pt x="283" y="224"/>
                  <a:pt x="283" y="224"/>
                </a:cubicBezTo>
                <a:cubicBezTo>
                  <a:pt x="283" y="224"/>
                  <a:pt x="284" y="225"/>
                  <a:pt x="283" y="224"/>
                </a:cubicBezTo>
                <a:cubicBezTo>
                  <a:pt x="283" y="224"/>
                  <a:pt x="283" y="224"/>
                  <a:pt x="283" y="224"/>
                </a:cubicBezTo>
                <a:cubicBezTo>
                  <a:pt x="283" y="223"/>
                  <a:pt x="282" y="224"/>
                  <a:pt x="282" y="223"/>
                </a:cubicBezTo>
                <a:cubicBezTo>
                  <a:pt x="282" y="223"/>
                  <a:pt x="282" y="223"/>
                  <a:pt x="281" y="223"/>
                </a:cubicBezTo>
                <a:cubicBezTo>
                  <a:pt x="281" y="223"/>
                  <a:pt x="281" y="223"/>
                  <a:pt x="281" y="223"/>
                </a:cubicBezTo>
                <a:cubicBezTo>
                  <a:pt x="281" y="223"/>
                  <a:pt x="281" y="224"/>
                  <a:pt x="281" y="224"/>
                </a:cubicBezTo>
                <a:cubicBezTo>
                  <a:pt x="281" y="224"/>
                  <a:pt x="281" y="224"/>
                  <a:pt x="281" y="224"/>
                </a:cubicBezTo>
                <a:cubicBezTo>
                  <a:pt x="281" y="224"/>
                  <a:pt x="281" y="224"/>
                  <a:pt x="281" y="224"/>
                </a:cubicBezTo>
                <a:cubicBezTo>
                  <a:pt x="281" y="224"/>
                  <a:pt x="280" y="224"/>
                  <a:pt x="280" y="224"/>
                </a:cubicBezTo>
                <a:cubicBezTo>
                  <a:pt x="280" y="225"/>
                  <a:pt x="280" y="225"/>
                  <a:pt x="280" y="225"/>
                </a:cubicBezTo>
                <a:cubicBezTo>
                  <a:pt x="278" y="225"/>
                  <a:pt x="278" y="225"/>
                  <a:pt x="277" y="227"/>
                </a:cubicBezTo>
                <a:cubicBezTo>
                  <a:pt x="278" y="227"/>
                  <a:pt x="278" y="227"/>
                  <a:pt x="279" y="227"/>
                </a:cubicBezTo>
                <a:cubicBezTo>
                  <a:pt x="279" y="227"/>
                  <a:pt x="279" y="227"/>
                  <a:pt x="279" y="228"/>
                </a:cubicBezTo>
                <a:cubicBezTo>
                  <a:pt x="279" y="228"/>
                  <a:pt x="279" y="228"/>
                  <a:pt x="279" y="228"/>
                </a:cubicBezTo>
                <a:cubicBezTo>
                  <a:pt x="278" y="228"/>
                  <a:pt x="278" y="228"/>
                  <a:pt x="278" y="228"/>
                </a:cubicBezTo>
                <a:cubicBezTo>
                  <a:pt x="278" y="229"/>
                  <a:pt x="278" y="229"/>
                  <a:pt x="279" y="229"/>
                </a:cubicBezTo>
                <a:cubicBezTo>
                  <a:pt x="280" y="229"/>
                  <a:pt x="281" y="230"/>
                  <a:pt x="282" y="230"/>
                </a:cubicBezTo>
                <a:cubicBezTo>
                  <a:pt x="282" y="230"/>
                  <a:pt x="283" y="230"/>
                  <a:pt x="282" y="231"/>
                </a:cubicBezTo>
                <a:cubicBezTo>
                  <a:pt x="282" y="231"/>
                  <a:pt x="282" y="231"/>
                  <a:pt x="282" y="231"/>
                </a:cubicBezTo>
                <a:cubicBezTo>
                  <a:pt x="282" y="232"/>
                  <a:pt x="282" y="232"/>
                  <a:pt x="282" y="232"/>
                </a:cubicBezTo>
                <a:cubicBezTo>
                  <a:pt x="282" y="232"/>
                  <a:pt x="282" y="233"/>
                  <a:pt x="282" y="233"/>
                </a:cubicBezTo>
                <a:cubicBezTo>
                  <a:pt x="282" y="233"/>
                  <a:pt x="282" y="233"/>
                  <a:pt x="282" y="233"/>
                </a:cubicBezTo>
                <a:cubicBezTo>
                  <a:pt x="283" y="232"/>
                  <a:pt x="283" y="232"/>
                  <a:pt x="284" y="232"/>
                </a:cubicBezTo>
                <a:close/>
                <a:moveTo>
                  <a:pt x="283" y="225"/>
                </a:moveTo>
                <a:cubicBezTo>
                  <a:pt x="283" y="226"/>
                  <a:pt x="282" y="226"/>
                  <a:pt x="282" y="226"/>
                </a:cubicBezTo>
                <a:cubicBezTo>
                  <a:pt x="282" y="226"/>
                  <a:pt x="282" y="226"/>
                  <a:pt x="283" y="226"/>
                </a:cubicBezTo>
                <a:cubicBezTo>
                  <a:pt x="283" y="226"/>
                  <a:pt x="283" y="226"/>
                  <a:pt x="283" y="226"/>
                </a:cubicBezTo>
                <a:cubicBezTo>
                  <a:pt x="283" y="226"/>
                  <a:pt x="283" y="226"/>
                  <a:pt x="283" y="225"/>
                </a:cubicBezTo>
                <a:close/>
                <a:moveTo>
                  <a:pt x="284" y="243"/>
                </a:moveTo>
                <a:cubicBezTo>
                  <a:pt x="284" y="243"/>
                  <a:pt x="284" y="243"/>
                  <a:pt x="284" y="243"/>
                </a:cubicBezTo>
                <a:cubicBezTo>
                  <a:pt x="284" y="243"/>
                  <a:pt x="284" y="243"/>
                  <a:pt x="284" y="243"/>
                </a:cubicBezTo>
                <a:cubicBezTo>
                  <a:pt x="284" y="243"/>
                  <a:pt x="284" y="243"/>
                  <a:pt x="284" y="243"/>
                </a:cubicBezTo>
                <a:close/>
                <a:moveTo>
                  <a:pt x="285" y="236"/>
                </a:moveTo>
                <a:cubicBezTo>
                  <a:pt x="285" y="236"/>
                  <a:pt x="285" y="236"/>
                  <a:pt x="285" y="236"/>
                </a:cubicBezTo>
                <a:cubicBezTo>
                  <a:pt x="285" y="235"/>
                  <a:pt x="285" y="234"/>
                  <a:pt x="284" y="234"/>
                </a:cubicBezTo>
                <a:cubicBezTo>
                  <a:pt x="284" y="234"/>
                  <a:pt x="284" y="234"/>
                  <a:pt x="284" y="234"/>
                </a:cubicBezTo>
                <a:cubicBezTo>
                  <a:pt x="284" y="234"/>
                  <a:pt x="283" y="235"/>
                  <a:pt x="284" y="235"/>
                </a:cubicBezTo>
                <a:cubicBezTo>
                  <a:pt x="284" y="235"/>
                  <a:pt x="285" y="236"/>
                  <a:pt x="285" y="236"/>
                </a:cubicBezTo>
                <a:close/>
                <a:moveTo>
                  <a:pt x="285" y="239"/>
                </a:moveTo>
                <a:cubicBezTo>
                  <a:pt x="285" y="239"/>
                  <a:pt x="285" y="239"/>
                  <a:pt x="285" y="239"/>
                </a:cubicBezTo>
                <a:cubicBezTo>
                  <a:pt x="285" y="239"/>
                  <a:pt x="285" y="239"/>
                  <a:pt x="285" y="239"/>
                </a:cubicBezTo>
                <a:cubicBezTo>
                  <a:pt x="285" y="239"/>
                  <a:pt x="285" y="239"/>
                  <a:pt x="285" y="239"/>
                </a:cubicBezTo>
                <a:cubicBezTo>
                  <a:pt x="285" y="239"/>
                  <a:pt x="285" y="239"/>
                  <a:pt x="285" y="239"/>
                </a:cubicBezTo>
                <a:close/>
                <a:moveTo>
                  <a:pt x="286" y="241"/>
                </a:moveTo>
                <a:cubicBezTo>
                  <a:pt x="286" y="241"/>
                  <a:pt x="286" y="241"/>
                  <a:pt x="286" y="241"/>
                </a:cubicBezTo>
                <a:cubicBezTo>
                  <a:pt x="286" y="240"/>
                  <a:pt x="286" y="240"/>
                  <a:pt x="286" y="240"/>
                </a:cubicBezTo>
                <a:cubicBezTo>
                  <a:pt x="286" y="240"/>
                  <a:pt x="286" y="240"/>
                  <a:pt x="286" y="240"/>
                </a:cubicBezTo>
                <a:cubicBezTo>
                  <a:pt x="286" y="241"/>
                  <a:pt x="286" y="241"/>
                  <a:pt x="286" y="241"/>
                </a:cubicBezTo>
                <a:close/>
                <a:moveTo>
                  <a:pt x="287" y="236"/>
                </a:moveTo>
                <a:cubicBezTo>
                  <a:pt x="287" y="236"/>
                  <a:pt x="287" y="236"/>
                  <a:pt x="287" y="236"/>
                </a:cubicBezTo>
                <a:cubicBezTo>
                  <a:pt x="286" y="236"/>
                  <a:pt x="286" y="236"/>
                  <a:pt x="285" y="236"/>
                </a:cubicBezTo>
                <a:cubicBezTo>
                  <a:pt x="285" y="237"/>
                  <a:pt x="284" y="237"/>
                  <a:pt x="285" y="237"/>
                </a:cubicBezTo>
                <a:cubicBezTo>
                  <a:pt x="285" y="238"/>
                  <a:pt x="286" y="238"/>
                  <a:pt x="286" y="238"/>
                </a:cubicBezTo>
                <a:cubicBezTo>
                  <a:pt x="286" y="238"/>
                  <a:pt x="287" y="238"/>
                  <a:pt x="287" y="238"/>
                </a:cubicBezTo>
                <a:cubicBezTo>
                  <a:pt x="287" y="237"/>
                  <a:pt x="288" y="237"/>
                  <a:pt x="287" y="236"/>
                </a:cubicBezTo>
                <a:close/>
                <a:moveTo>
                  <a:pt x="287" y="236"/>
                </a:moveTo>
                <a:cubicBezTo>
                  <a:pt x="287" y="236"/>
                  <a:pt x="287" y="236"/>
                  <a:pt x="287" y="236"/>
                </a:cubicBezTo>
                <a:cubicBezTo>
                  <a:pt x="287" y="236"/>
                  <a:pt x="287" y="236"/>
                  <a:pt x="287" y="236"/>
                </a:cubicBezTo>
                <a:cubicBezTo>
                  <a:pt x="287" y="236"/>
                  <a:pt x="287" y="236"/>
                  <a:pt x="287" y="236"/>
                </a:cubicBezTo>
                <a:close/>
                <a:moveTo>
                  <a:pt x="288" y="236"/>
                </a:moveTo>
                <a:cubicBezTo>
                  <a:pt x="288" y="236"/>
                  <a:pt x="288" y="236"/>
                  <a:pt x="288" y="236"/>
                </a:cubicBezTo>
                <a:cubicBezTo>
                  <a:pt x="288" y="236"/>
                  <a:pt x="288" y="236"/>
                  <a:pt x="288" y="236"/>
                </a:cubicBezTo>
                <a:cubicBezTo>
                  <a:pt x="288" y="236"/>
                  <a:pt x="288" y="236"/>
                  <a:pt x="288" y="236"/>
                </a:cubicBezTo>
                <a:cubicBezTo>
                  <a:pt x="288" y="236"/>
                  <a:pt x="288" y="236"/>
                  <a:pt x="288" y="236"/>
                </a:cubicBezTo>
                <a:close/>
                <a:moveTo>
                  <a:pt x="291" y="233"/>
                </a:moveTo>
                <a:cubicBezTo>
                  <a:pt x="290" y="233"/>
                  <a:pt x="290" y="233"/>
                  <a:pt x="290" y="233"/>
                </a:cubicBezTo>
                <a:cubicBezTo>
                  <a:pt x="290" y="233"/>
                  <a:pt x="289" y="233"/>
                  <a:pt x="289" y="233"/>
                </a:cubicBezTo>
                <a:cubicBezTo>
                  <a:pt x="289" y="232"/>
                  <a:pt x="289" y="232"/>
                  <a:pt x="289" y="231"/>
                </a:cubicBezTo>
                <a:cubicBezTo>
                  <a:pt x="288" y="231"/>
                  <a:pt x="288" y="230"/>
                  <a:pt x="287" y="231"/>
                </a:cubicBezTo>
                <a:cubicBezTo>
                  <a:pt x="287" y="231"/>
                  <a:pt x="287" y="231"/>
                  <a:pt x="286" y="231"/>
                </a:cubicBezTo>
                <a:cubicBezTo>
                  <a:pt x="286" y="231"/>
                  <a:pt x="286" y="231"/>
                  <a:pt x="286" y="231"/>
                </a:cubicBezTo>
                <a:cubicBezTo>
                  <a:pt x="286" y="232"/>
                  <a:pt x="286" y="232"/>
                  <a:pt x="286" y="232"/>
                </a:cubicBezTo>
                <a:cubicBezTo>
                  <a:pt x="287" y="232"/>
                  <a:pt x="287" y="232"/>
                  <a:pt x="288" y="232"/>
                </a:cubicBezTo>
                <a:cubicBezTo>
                  <a:pt x="288" y="232"/>
                  <a:pt x="288" y="233"/>
                  <a:pt x="288" y="233"/>
                </a:cubicBezTo>
                <a:cubicBezTo>
                  <a:pt x="288" y="233"/>
                  <a:pt x="288" y="233"/>
                  <a:pt x="288" y="233"/>
                </a:cubicBezTo>
                <a:cubicBezTo>
                  <a:pt x="287" y="233"/>
                  <a:pt x="287" y="233"/>
                  <a:pt x="287" y="233"/>
                </a:cubicBezTo>
                <a:cubicBezTo>
                  <a:pt x="286" y="233"/>
                  <a:pt x="285" y="232"/>
                  <a:pt x="285" y="233"/>
                </a:cubicBezTo>
                <a:cubicBezTo>
                  <a:pt x="285" y="233"/>
                  <a:pt x="285" y="234"/>
                  <a:pt x="286" y="234"/>
                </a:cubicBezTo>
                <a:cubicBezTo>
                  <a:pt x="286" y="235"/>
                  <a:pt x="286" y="235"/>
                  <a:pt x="287" y="235"/>
                </a:cubicBezTo>
                <a:cubicBezTo>
                  <a:pt x="288" y="235"/>
                  <a:pt x="289" y="234"/>
                  <a:pt x="290" y="235"/>
                </a:cubicBezTo>
                <a:cubicBezTo>
                  <a:pt x="290" y="235"/>
                  <a:pt x="290" y="234"/>
                  <a:pt x="290" y="234"/>
                </a:cubicBezTo>
                <a:cubicBezTo>
                  <a:pt x="290" y="234"/>
                  <a:pt x="291" y="233"/>
                  <a:pt x="291" y="233"/>
                </a:cubicBezTo>
                <a:close/>
                <a:moveTo>
                  <a:pt x="289" y="230"/>
                </a:moveTo>
                <a:cubicBezTo>
                  <a:pt x="289" y="230"/>
                  <a:pt x="289" y="230"/>
                  <a:pt x="289" y="230"/>
                </a:cubicBezTo>
                <a:cubicBezTo>
                  <a:pt x="289" y="230"/>
                  <a:pt x="289" y="230"/>
                  <a:pt x="289" y="230"/>
                </a:cubicBezTo>
                <a:cubicBezTo>
                  <a:pt x="289" y="230"/>
                  <a:pt x="289" y="230"/>
                  <a:pt x="289" y="230"/>
                </a:cubicBezTo>
                <a:cubicBezTo>
                  <a:pt x="289" y="230"/>
                  <a:pt x="289" y="230"/>
                  <a:pt x="289" y="230"/>
                </a:cubicBezTo>
                <a:close/>
                <a:moveTo>
                  <a:pt x="290" y="229"/>
                </a:moveTo>
                <a:cubicBezTo>
                  <a:pt x="289" y="228"/>
                  <a:pt x="289" y="228"/>
                  <a:pt x="288" y="228"/>
                </a:cubicBezTo>
                <a:cubicBezTo>
                  <a:pt x="288" y="228"/>
                  <a:pt x="288" y="228"/>
                  <a:pt x="287" y="228"/>
                </a:cubicBezTo>
                <a:cubicBezTo>
                  <a:pt x="287" y="228"/>
                  <a:pt x="286" y="229"/>
                  <a:pt x="286" y="230"/>
                </a:cubicBezTo>
                <a:cubicBezTo>
                  <a:pt x="286" y="230"/>
                  <a:pt x="286" y="230"/>
                  <a:pt x="286" y="230"/>
                </a:cubicBezTo>
                <a:cubicBezTo>
                  <a:pt x="287" y="230"/>
                  <a:pt x="287" y="230"/>
                  <a:pt x="288" y="229"/>
                </a:cubicBezTo>
                <a:cubicBezTo>
                  <a:pt x="288" y="229"/>
                  <a:pt x="288" y="229"/>
                  <a:pt x="288" y="229"/>
                </a:cubicBezTo>
                <a:cubicBezTo>
                  <a:pt x="289" y="229"/>
                  <a:pt x="289" y="229"/>
                  <a:pt x="289" y="229"/>
                </a:cubicBezTo>
                <a:cubicBezTo>
                  <a:pt x="290" y="229"/>
                  <a:pt x="290" y="229"/>
                  <a:pt x="290" y="230"/>
                </a:cubicBezTo>
                <a:cubicBezTo>
                  <a:pt x="290" y="231"/>
                  <a:pt x="290" y="230"/>
                  <a:pt x="290" y="231"/>
                </a:cubicBezTo>
                <a:cubicBezTo>
                  <a:pt x="289" y="231"/>
                  <a:pt x="289" y="231"/>
                  <a:pt x="289" y="232"/>
                </a:cubicBezTo>
                <a:cubicBezTo>
                  <a:pt x="290" y="232"/>
                  <a:pt x="290" y="231"/>
                  <a:pt x="290" y="231"/>
                </a:cubicBezTo>
                <a:cubicBezTo>
                  <a:pt x="290" y="231"/>
                  <a:pt x="291" y="231"/>
                  <a:pt x="291" y="230"/>
                </a:cubicBezTo>
                <a:cubicBezTo>
                  <a:pt x="291" y="230"/>
                  <a:pt x="291" y="229"/>
                  <a:pt x="290" y="229"/>
                </a:cubicBezTo>
                <a:close/>
                <a:moveTo>
                  <a:pt x="294" y="235"/>
                </a:moveTo>
                <a:cubicBezTo>
                  <a:pt x="293" y="235"/>
                  <a:pt x="293" y="234"/>
                  <a:pt x="293" y="234"/>
                </a:cubicBezTo>
                <a:cubicBezTo>
                  <a:pt x="293" y="234"/>
                  <a:pt x="293" y="234"/>
                  <a:pt x="292" y="234"/>
                </a:cubicBezTo>
                <a:cubicBezTo>
                  <a:pt x="292" y="234"/>
                  <a:pt x="292" y="235"/>
                  <a:pt x="292" y="235"/>
                </a:cubicBezTo>
                <a:cubicBezTo>
                  <a:pt x="292" y="235"/>
                  <a:pt x="292" y="235"/>
                  <a:pt x="292" y="235"/>
                </a:cubicBezTo>
                <a:cubicBezTo>
                  <a:pt x="292" y="235"/>
                  <a:pt x="293" y="235"/>
                  <a:pt x="293" y="235"/>
                </a:cubicBezTo>
                <a:cubicBezTo>
                  <a:pt x="293" y="235"/>
                  <a:pt x="293" y="235"/>
                  <a:pt x="293" y="235"/>
                </a:cubicBezTo>
                <a:cubicBezTo>
                  <a:pt x="293" y="235"/>
                  <a:pt x="293" y="235"/>
                  <a:pt x="294" y="235"/>
                </a:cubicBezTo>
                <a:close/>
                <a:moveTo>
                  <a:pt x="299" y="229"/>
                </a:moveTo>
                <a:cubicBezTo>
                  <a:pt x="299" y="229"/>
                  <a:pt x="299" y="228"/>
                  <a:pt x="299" y="228"/>
                </a:cubicBezTo>
                <a:cubicBezTo>
                  <a:pt x="299" y="228"/>
                  <a:pt x="298" y="228"/>
                  <a:pt x="298" y="228"/>
                </a:cubicBezTo>
                <a:cubicBezTo>
                  <a:pt x="298" y="229"/>
                  <a:pt x="298" y="229"/>
                  <a:pt x="298" y="229"/>
                </a:cubicBezTo>
                <a:cubicBezTo>
                  <a:pt x="298" y="229"/>
                  <a:pt x="298" y="229"/>
                  <a:pt x="298" y="230"/>
                </a:cubicBezTo>
                <a:cubicBezTo>
                  <a:pt x="298" y="229"/>
                  <a:pt x="299" y="229"/>
                  <a:pt x="299" y="229"/>
                </a:cubicBezTo>
                <a:close/>
                <a:moveTo>
                  <a:pt x="303" y="230"/>
                </a:moveTo>
                <a:cubicBezTo>
                  <a:pt x="302" y="230"/>
                  <a:pt x="302" y="230"/>
                  <a:pt x="302" y="230"/>
                </a:cubicBezTo>
                <a:cubicBezTo>
                  <a:pt x="302" y="230"/>
                  <a:pt x="302" y="230"/>
                  <a:pt x="302" y="230"/>
                </a:cubicBezTo>
                <a:cubicBezTo>
                  <a:pt x="302" y="230"/>
                  <a:pt x="303" y="230"/>
                  <a:pt x="303" y="230"/>
                </a:cubicBezTo>
                <a:close/>
                <a:moveTo>
                  <a:pt x="310" y="233"/>
                </a:moveTo>
                <a:cubicBezTo>
                  <a:pt x="309" y="233"/>
                  <a:pt x="309" y="233"/>
                  <a:pt x="309" y="233"/>
                </a:cubicBezTo>
                <a:cubicBezTo>
                  <a:pt x="309" y="233"/>
                  <a:pt x="309" y="233"/>
                  <a:pt x="309" y="233"/>
                </a:cubicBezTo>
                <a:cubicBezTo>
                  <a:pt x="309" y="233"/>
                  <a:pt x="309" y="233"/>
                  <a:pt x="309" y="233"/>
                </a:cubicBezTo>
                <a:cubicBezTo>
                  <a:pt x="309" y="233"/>
                  <a:pt x="309" y="233"/>
                  <a:pt x="310" y="233"/>
                </a:cubicBezTo>
                <a:close/>
                <a:moveTo>
                  <a:pt x="310" y="232"/>
                </a:moveTo>
                <a:cubicBezTo>
                  <a:pt x="310" y="232"/>
                  <a:pt x="309" y="231"/>
                  <a:pt x="309" y="231"/>
                </a:cubicBezTo>
                <a:cubicBezTo>
                  <a:pt x="309" y="231"/>
                  <a:pt x="309" y="231"/>
                  <a:pt x="309" y="231"/>
                </a:cubicBezTo>
                <a:cubicBezTo>
                  <a:pt x="309" y="232"/>
                  <a:pt x="309" y="232"/>
                  <a:pt x="310" y="232"/>
                </a:cubicBezTo>
                <a:cubicBezTo>
                  <a:pt x="310" y="232"/>
                  <a:pt x="310" y="232"/>
                  <a:pt x="310" y="232"/>
                </a:cubicBezTo>
                <a:close/>
                <a:moveTo>
                  <a:pt x="312" y="235"/>
                </a:moveTo>
                <a:cubicBezTo>
                  <a:pt x="312" y="235"/>
                  <a:pt x="312" y="235"/>
                  <a:pt x="312" y="235"/>
                </a:cubicBezTo>
                <a:cubicBezTo>
                  <a:pt x="311" y="235"/>
                  <a:pt x="311" y="235"/>
                  <a:pt x="311" y="235"/>
                </a:cubicBezTo>
                <a:cubicBezTo>
                  <a:pt x="311" y="235"/>
                  <a:pt x="312" y="235"/>
                  <a:pt x="312" y="235"/>
                </a:cubicBezTo>
                <a:close/>
                <a:moveTo>
                  <a:pt x="313" y="230"/>
                </a:moveTo>
                <a:cubicBezTo>
                  <a:pt x="313" y="230"/>
                  <a:pt x="313" y="230"/>
                  <a:pt x="313" y="229"/>
                </a:cubicBezTo>
                <a:cubicBezTo>
                  <a:pt x="313" y="229"/>
                  <a:pt x="313" y="229"/>
                  <a:pt x="312" y="229"/>
                </a:cubicBezTo>
                <a:cubicBezTo>
                  <a:pt x="312" y="229"/>
                  <a:pt x="312" y="229"/>
                  <a:pt x="312" y="229"/>
                </a:cubicBezTo>
                <a:cubicBezTo>
                  <a:pt x="312" y="229"/>
                  <a:pt x="311" y="229"/>
                  <a:pt x="311" y="229"/>
                </a:cubicBezTo>
                <a:cubicBezTo>
                  <a:pt x="311" y="228"/>
                  <a:pt x="312" y="228"/>
                  <a:pt x="312" y="228"/>
                </a:cubicBezTo>
                <a:cubicBezTo>
                  <a:pt x="312" y="228"/>
                  <a:pt x="313" y="228"/>
                  <a:pt x="312" y="227"/>
                </a:cubicBezTo>
                <a:cubicBezTo>
                  <a:pt x="312" y="227"/>
                  <a:pt x="312" y="227"/>
                  <a:pt x="312" y="227"/>
                </a:cubicBezTo>
                <a:cubicBezTo>
                  <a:pt x="311" y="226"/>
                  <a:pt x="311" y="226"/>
                  <a:pt x="311" y="226"/>
                </a:cubicBezTo>
                <a:cubicBezTo>
                  <a:pt x="310" y="227"/>
                  <a:pt x="309" y="227"/>
                  <a:pt x="309" y="228"/>
                </a:cubicBezTo>
                <a:cubicBezTo>
                  <a:pt x="309" y="229"/>
                  <a:pt x="309" y="229"/>
                  <a:pt x="308" y="229"/>
                </a:cubicBezTo>
                <a:cubicBezTo>
                  <a:pt x="308" y="229"/>
                  <a:pt x="308" y="229"/>
                  <a:pt x="308" y="229"/>
                </a:cubicBezTo>
                <a:cubicBezTo>
                  <a:pt x="308" y="229"/>
                  <a:pt x="307" y="230"/>
                  <a:pt x="308" y="230"/>
                </a:cubicBezTo>
                <a:cubicBezTo>
                  <a:pt x="308" y="230"/>
                  <a:pt x="309" y="231"/>
                  <a:pt x="309" y="230"/>
                </a:cubicBezTo>
                <a:cubicBezTo>
                  <a:pt x="309" y="230"/>
                  <a:pt x="310" y="230"/>
                  <a:pt x="310" y="230"/>
                </a:cubicBezTo>
                <a:cubicBezTo>
                  <a:pt x="310" y="231"/>
                  <a:pt x="311" y="231"/>
                  <a:pt x="311" y="230"/>
                </a:cubicBezTo>
                <a:cubicBezTo>
                  <a:pt x="312" y="230"/>
                  <a:pt x="312" y="230"/>
                  <a:pt x="313" y="230"/>
                </a:cubicBezTo>
                <a:close/>
                <a:moveTo>
                  <a:pt x="313" y="236"/>
                </a:moveTo>
                <a:cubicBezTo>
                  <a:pt x="313" y="236"/>
                  <a:pt x="313" y="236"/>
                  <a:pt x="313" y="236"/>
                </a:cubicBezTo>
                <a:cubicBezTo>
                  <a:pt x="313" y="236"/>
                  <a:pt x="313" y="236"/>
                  <a:pt x="313" y="236"/>
                </a:cubicBezTo>
                <a:cubicBezTo>
                  <a:pt x="313" y="236"/>
                  <a:pt x="313" y="236"/>
                  <a:pt x="313" y="236"/>
                </a:cubicBezTo>
                <a:close/>
                <a:moveTo>
                  <a:pt x="314" y="230"/>
                </a:moveTo>
                <a:cubicBezTo>
                  <a:pt x="314" y="230"/>
                  <a:pt x="314" y="230"/>
                  <a:pt x="314" y="230"/>
                </a:cubicBezTo>
                <a:cubicBezTo>
                  <a:pt x="314" y="230"/>
                  <a:pt x="313" y="231"/>
                  <a:pt x="313" y="231"/>
                </a:cubicBezTo>
                <a:cubicBezTo>
                  <a:pt x="313" y="231"/>
                  <a:pt x="313" y="231"/>
                  <a:pt x="313" y="231"/>
                </a:cubicBezTo>
                <a:cubicBezTo>
                  <a:pt x="313" y="232"/>
                  <a:pt x="314" y="232"/>
                  <a:pt x="314" y="232"/>
                </a:cubicBezTo>
                <a:cubicBezTo>
                  <a:pt x="314" y="231"/>
                  <a:pt x="314" y="231"/>
                  <a:pt x="314" y="230"/>
                </a:cubicBezTo>
                <a:close/>
                <a:moveTo>
                  <a:pt x="318" y="223"/>
                </a:moveTo>
                <a:cubicBezTo>
                  <a:pt x="318" y="223"/>
                  <a:pt x="317" y="222"/>
                  <a:pt x="317" y="222"/>
                </a:cubicBezTo>
                <a:cubicBezTo>
                  <a:pt x="317" y="223"/>
                  <a:pt x="317" y="223"/>
                  <a:pt x="317" y="223"/>
                </a:cubicBezTo>
                <a:cubicBezTo>
                  <a:pt x="317" y="223"/>
                  <a:pt x="317" y="223"/>
                  <a:pt x="317" y="223"/>
                </a:cubicBezTo>
                <a:cubicBezTo>
                  <a:pt x="317" y="223"/>
                  <a:pt x="318" y="223"/>
                  <a:pt x="318" y="223"/>
                </a:cubicBezTo>
                <a:close/>
                <a:moveTo>
                  <a:pt x="321" y="222"/>
                </a:moveTo>
                <a:cubicBezTo>
                  <a:pt x="321" y="222"/>
                  <a:pt x="320" y="221"/>
                  <a:pt x="320" y="221"/>
                </a:cubicBezTo>
                <a:cubicBezTo>
                  <a:pt x="320" y="221"/>
                  <a:pt x="319" y="221"/>
                  <a:pt x="319" y="221"/>
                </a:cubicBezTo>
                <a:cubicBezTo>
                  <a:pt x="319" y="221"/>
                  <a:pt x="319" y="222"/>
                  <a:pt x="319" y="222"/>
                </a:cubicBezTo>
                <a:cubicBezTo>
                  <a:pt x="320" y="222"/>
                  <a:pt x="320" y="222"/>
                  <a:pt x="321" y="223"/>
                </a:cubicBezTo>
                <a:cubicBezTo>
                  <a:pt x="321" y="223"/>
                  <a:pt x="321" y="222"/>
                  <a:pt x="321" y="222"/>
                </a:cubicBezTo>
                <a:close/>
                <a:moveTo>
                  <a:pt x="321" y="218"/>
                </a:moveTo>
                <a:cubicBezTo>
                  <a:pt x="321" y="218"/>
                  <a:pt x="321" y="218"/>
                  <a:pt x="321" y="218"/>
                </a:cubicBezTo>
                <a:cubicBezTo>
                  <a:pt x="321" y="218"/>
                  <a:pt x="321" y="218"/>
                  <a:pt x="321" y="218"/>
                </a:cubicBezTo>
                <a:cubicBezTo>
                  <a:pt x="321" y="218"/>
                  <a:pt x="321" y="218"/>
                  <a:pt x="321" y="218"/>
                </a:cubicBezTo>
                <a:close/>
                <a:moveTo>
                  <a:pt x="321" y="216"/>
                </a:moveTo>
                <a:cubicBezTo>
                  <a:pt x="321" y="216"/>
                  <a:pt x="321" y="216"/>
                  <a:pt x="321" y="216"/>
                </a:cubicBezTo>
                <a:cubicBezTo>
                  <a:pt x="322" y="216"/>
                  <a:pt x="322" y="216"/>
                  <a:pt x="322" y="216"/>
                </a:cubicBezTo>
                <a:cubicBezTo>
                  <a:pt x="322" y="216"/>
                  <a:pt x="322" y="215"/>
                  <a:pt x="322" y="215"/>
                </a:cubicBezTo>
                <a:cubicBezTo>
                  <a:pt x="322" y="215"/>
                  <a:pt x="321" y="215"/>
                  <a:pt x="321" y="216"/>
                </a:cubicBezTo>
                <a:close/>
                <a:moveTo>
                  <a:pt x="318" y="210"/>
                </a:moveTo>
                <a:cubicBezTo>
                  <a:pt x="318" y="210"/>
                  <a:pt x="318" y="211"/>
                  <a:pt x="318" y="211"/>
                </a:cubicBezTo>
                <a:cubicBezTo>
                  <a:pt x="319" y="210"/>
                  <a:pt x="320" y="211"/>
                  <a:pt x="320" y="211"/>
                </a:cubicBezTo>
                <a:cubicBezTo>
                  <a:pt x="321" y="211"/>
                  <a:pt x="321" y="211"/>
                  <a:pt x="321" y="211"/>
                </a:cubicBezTo>
                <a:cubicBezTo>
                  <a:pt x="321" y="211"/>
                  <a:pt x="321" y="210"/>
                  <a:pt x="321" y="210"/>
                </a:cubicBezTo>
                <a:cubicBezTo>
                  <a:pt x="320" y="210"/>
                  <a:pt x="320" y="210"/>
                  <a:pt x="320" y="209"/>
                </a:cubicBezTo>
                <a:cubicBezTo>
                  <a:pt x="319" y="209"/>
                  <a:pt x="318" y="209"/>
                  <a:pt x="318" y="210"/>
                </a:cubicBezTo>
                <a:close/>
                <a:moveTo>
                  <a:pt x="317" y="216"/>
                </a:moveTo>
                <a:cubicBezTo>
                  <a:pt x="317" y="216"/>
                  <a:pt x="317" y="217"/>
                  <a:pt x="318" y="217"/>
                </a:cubicBezTo>
                <a:cubicBezTo>
                  <a:pt x="318" y="217"/>
                  <a:pt x="318" y="216"/>
                  <a:pt x="319" y="216"/>
                </a:cubicBezTo>
                <a:cubicBezTo>
                  <a:pt x="318" y="216"/>
                  <a:pt x="318" y="216"/>
                  <a:pt x="318" y="216"/>
                </a:cubicBezTo>
                <a:cubicBezTo>
                  <a:pt x="317" y="216"/>
                  <a:pt x="317" y="216"/>
                  <a:pt x="317" y="216"/>
                </a:cubicBezTo>
                <a:close/>
                <a:moveTo>
                  <a:pt x="318" y="218"/>
                </a:moveTo>
                <a:cubicBezTo>
                  <a:pt x="318" y="218"/>
                  <a:pt x="318" y="218"/>
                  <a:pt x="318" y="218"/>
                </a:cubicBezTo>
                <a:cubicBezTo>
                  <a:pt x="318" y="219"/>
                  <a:pt x="318" y="219"/>
                  <a:pt x="318" y="219"/>
                </a:cubicBezTo>
                <a:cubicBezTo>
                  <a:pt x="318" y="219"/>
                  <a:pt x="318" y="219"/>
                  <a:pt x="318" y="219"/>
                </a:cubicBezTo>
                <a:cubicBezTo>
                  <a:pt x="318" y="219"/>
                  <a:pt x="318" y="218"/>
                  <a:pt x="318" y="218"/>
                </a:cubicBezTo>
                <a:close/>
                <a:moveTo>
                  <a:pt x="315" y="221"/>
                </a:moveTo>
                <a:cubicBezTo>
                  <a:pt x="315" y="221"/>
                  <a:pt x="315" y="222"/>
                  <a:pt x="315" y="222"/>
                </a:cubicBezTo>
                <a:cubicBezTo>
                  <a:pt x="316" y="222"/>
                  <a:pt x="317" y="222"/>
                  <a:pt x="318" y="221"/>
                </a:cubicBezTo>
                <a:cubicBezTo>
                  <a:pt x="318" y="221"/>
                  <a:pt x="318" y="221"/>
                  <a:pt x="318" y="221"/>
                </a:cubicBezTo>
                <a:cubicBezTo>
                  <a:pt x="317" y="221"/>
                  <a:pt x="317" y="220"/>
                  <a:pt x="316" y="220"/>
                </a:cubicBezTo>
                <a:cubicBezTo>
                  <a:pt x="316" y="220"/>
                  <a:pt x="315" y="221"/>
                  <a:pt x="315" y="221"/>
                </a:cubicBezTo>
                <a:close/>
                <a:moveTo>
                  <a:pt x="312" y="215"/>
                </a:moveTo>
                <a:cubicBezTo>
                  <a:pt x="312" y="215"/>
                  <a:pt x="313" y="215"/>
                  <a:pt x="313" y="215"/>
                </a:cubicBezTo>
                <a:cubicBezTo>
                  <a:pt x="313" y="215"/>
                  <a:pt x="314" y="215"/>
                  <a:pt x="314" y="216"/>
                </a:cubicBezTo>
                <a:cubicBezTo>
                  <a:pt x="314" y="216"/>
                  <a:pt x="315" y="216"/>
                  <a:pt x="315" y="215"/>
                </a:cubicBezTo>
                <a:cubicBezTo>
                  <a:pt x="315" y="215"/>
                  <a:pt x="315" y="215"/>
                  <a:pt x="314" y="215"/>
                </a:cubicBezTo>
                <a:cubicBezTo>
                  <a:pt x="314" y="215"/>
                  <a:pt x="313" y="215"/>
                  <a:pt x="313" y="214"/>
                </a:cubicBezTo>
                <a:cubicBezTo>
                  <a:pt x="313" y="214"/>
                  <a:pt x="313" y="214"/>
                  <a:pt x="313" y="214"/>
                </a:cubicBezTo>
                <a:cubicBezTo>
                  <a:pt x="313" y="214"/>
                  <a:pt x="312" y="215"/>
                  <a:pt x="312" y="215"/>
                </a:cubicBezTo>
                <a:close/>
                <a:moveTo>
                  <a:pt x="309" y="217"/>
                </a:moveTo>
                <a:cubicBezTo>
                  <a:pt x="310" y="217"/>
                  <a:pt x="310" y="217"/>
                  <a:pt x="310" y="217"/>
                </a:cubicBezTo>
                <a:cubicBezTo>
                  <a:pt x="310" y="217"/>
                  <a:pt x="310" y="217"/>
                  <a:pt x="310" y="217"/>
                </a:cubicBezTo>
                <a:cubicBezTo>
                  <a:pt x="310" y="217"/>
                  <a:pt x="311" y="217"/>
                  <a:pt x="311" y="217"/>
                </a:cubicBezTo>
                <a:cubicBezTo>
                  <a:pt x="310" y="217"/>
                  <a:pt x="310" y="217"/>
                  <a:pt x="310" y="216"/>
                </a:cubicBezTo>
                <a:cubicBezTo>
                  <a:pt x="310" y="216"/>
                  <a:pt x="310" y="217"/>
                  <a:pt x="309" y="217"/>
                </a:cubicBezTo>
                <a:close/>
                <a:moveTo>
                  <a:pt x="307" y="215"/>
                </a:moveTo>
                <a:cubicBezTo>
                  <a:pt x="307" y="215"/>
                  <a:pt x="307" y="215"/>
                  <a:pt x="308" y="215"/>
                </a:cubicBezTo>
                <a:cubicBezTo>
                  <a:pt x="308" y="215"/>
                  <a:pt x="308" y="214"/>
                  <a:pt x="309" y="214"/>
                </a:cubicBezTo>
                <a:cubicBezTo>
                  <a:pt x="309" y="214"/>
                  <a:pt x="308" y="214"/>
                  <a:pt x="308" y="214"/>
                </a:cubicBezTo>
                <a:cubicBezTo>
                  <a:pt x="308" y="214"/>
                  <a:pt x="308" y="214"/>
                  <a:pt x="307" y="214"/>
                </a:cubicBezTo>
                <a:cubicBezTo>
                  <a:pt x="307" y="214"/>
                  <a:pt x="307" y="214"/>
                  <a:pt x="307" y="214"/>
                </a:cubicBezTo>
                <a:cubicBezTo>
                  <a:pt x="307" y="214"/>
                  <a:pt x="307" y="215"/>
                  <a:pt x="307" y="215"/>
                </a:cubicBezTo>
                <a:close/>
                <a:moveTo>
                  <a:pt x="305" y="215"/>
                </a:moveTo>
                <a:cubicBezTo>
                  <a:pt x="305" y="215"/>
                  <a:pt x="305" y="215"/>
                  <a:pt x="305" y="215"/>
                </a:cubicBezTo>
                <a:cubicBezTo>
                  <a:pt x="306" y="215"/>
                  <a:pt x="306" y="216"/>
                  <a:pt x="306" y="216"/>
                </a:cubicBezTo>
                <a:cubicBezTo>
                  <a:pt x="306" y="216"/>
                  <a:pt x="306" y="216"/>
                  <a:pt x="306" y="216"/>
                </a:cubicBezTo>
                <a:cubicBezTo>
                  <a:pt x="306" y="216"/>
                  <a:pt x="306" y="216"/>
                  <a:pt x="307" y="216"/>
                </a:cubicBezTo>
                <a:cubicBezTo>
                  <a:pt x="306" y="215"/>
                  <a:pt x="306" y="215"/>
                  <a:pt x="306" y="215"/>
                </a:cubicBezTo>
                <a:cubicBezTo>
                  <a:pt x="306" y="214"/>
                  <a:pt x="305" y="215"/>
                  <a:pt x="305" y="215"/>
                </a:cubicBezTo>
                <a:close/>
                <a:moveTo>
                  <a:pt x="304" y="215"/>
                </a:moveTo>
                <a:cubicBezTo>
                  <a:pt x="304" y="215"/>
                  <a:pt x="304" y="215"/>
                  <a:pt x="304" y="215"/>
                </a:cubicBezTo>
                <a:cubicBezTo>
                  <a:pt x="304" y="215"/>
                  <a:pt x="304" y="215"/>
                  <a:pt x="304" y="215"/>
                </a:cubicBezTo>
                <a:cubicBezTo>
                  <a:pt x="304" y="215"/>
                  <a:pt x="304" y="215"/>
                  <a:pt x="304" y="215"/>
                </a:cubicBezTo>
                <a:close/>
                <a:moveTo>
                  <a:pt x="304" y="225"/>
                </a:moveTo>
                <a:cubicBezTo>
                  <a:pt x="304" y="225"/>
                  <a:pt x="304" y="225"/>
                  <a:pt x="304" y="225"/>
                </a:cubicBezTo>
                <a:cubicBezTo>
                  <a:pt x="303" y="225"/>
                  <a:pt x="303" y="225"/>
                  <a:pt x="303" y="224"/>
                </a:cubicBezTo>
                <a:cubicBezTo>
                  <a:pt x="303" y="224"/>
                  <a:pt x="302" y="223"/>
                  <a:pt x="301" y="223"/>
                </a:cubicBezTo>
                <a:cubicBezTo>
                  <a:pt x="301" y="224"/>
                  <a:pt x="300" y="224"/>
                  <a:pt x="299" y="224"/>
                </a:cubicBezTo>
                <a:cubicBezTo>
                  <a:pt x="299" y="224"/>
                  <a:pt x="298" y="225"/>
                  <a:pt x="297" y="223"/>
                </a:cubicBezTo>
                <a:cubicBezTo>
                  <a:pt x="296" y="223"/>
                  <a:pt x="296" y="223"/>
                  <a:pt x="295" y="222"/>
                </a:cubicBezTo>
                <a:cubicBezTo>
                  <a:pt x="294" y="222"/>
                  <a:pt x="294" y="222"/>
                  <a:pt x="293" y="222"/>
                </a:cubicBezTo>
                <a:cubicBezTo>
                  <a:pt x="293" y="223"/>
                  <a:pt x="294" y="223"/>
                  <a:pt x="294" y="223"/>
                </a:cubicBezTo>
                <a:cubicBezTo>
                  <a:pt x="294" y="223"/>
                  <a:pt x="294" y="223"/>
                  <a:pt x="295" y="223"/>
                </a:cubicBezTo>
                <a:cubicBezTo>
                  <a:pt x="295" y="224"/>
                  <a:pt x="295" y="224"/>
                  <a:pt x="295" y="224"/>
                </a:cubicBezTo>
                <a:cubicBezTo>
                  <a:pt x="294" y="224"/>
                  <a:pt x="294" y="225"/>
                  <a:pt x="294" y="225"/>
                </a:cubicBezTo>
                <a:cubicBezTo>
                  <a:pt x="293" y="225"/>
                  <a:pt x="293" y="225"/>
                  <a:pt x="293" y="224"/>
                </a:cubicBezTo>
                <a:cubicBezTo>
                  <a:pt x="293" y="224"/>
                  <a:pt x="293" y="224"/>
                  <a:pt x="293" y="224"/>
                </a:cubicBezTo>
                <a:cubicBezTo>
                  <a:pt x="293" y="224"/>
                  <a:pt x="293" y="224"/>
                  <a:pt x="292" y="224"/>
                </a:cubicBezTo>
                <a:cubicBezTo>
                  <a:pt x="292" y="225"/>
                  <a:pt x="292" y="225"/>
                  <a:pt x="291" y="226"/>
                </a:cubicBezTo>
                <a:cubicBezTo>
                  <a:pt x="291" y="226"/>
                  <a:pt x="290" y="226"/>
                  <a:pt x="290" y="226"/>
                </a:cubicBezTo>
                <a:cubicBezTo>
                  <a:pt x="290" y="226"/>
                  <a:pt x="289" y="226"/>
                  <a:pt x="289" y="225"/>
                </a:cubicBezTo>
                <a:cubicBezTo>
                  <a:pt x="288" y="225"/>
                  <a:pt x="288" y="226"/>
                  <a:pt x="288" y="226"/>
                </a:cubicBezTo>
                <a:cubicBezTo>
                  <a:pt x="287" y="225"/>
                  <a:pt x="287" y="225"/>
                  <a:pt x="286" y="226"/>
                </a:cubicBezTo>
                <a:cubicBezTo>
                  <a:pt x="286" y="227"/>
                  <a:pt x="285" y="227"/>
                  <a:pt x="285" y="226"/>
                </a:cubicBezTo>
                <a:cubicBezTo>
                  <a:pt x="285" y="226"/>
                  <a:pt x="284" y="226"/>
                  <a:pt x="284" y="227"/>
                </a:cubicBezTo>
                <a:cubicBezTo>
                  <a:pt x="284" y="227"/>
                  <a:pt x="284" y="227"/>
                  <a:pt x="285" y="227"/>
                </a:cubicBezTo>
                <a:cubicBezTo>
                  <a:pt x="285" y="227"/>
                  <a:pt x="285" y="227"/>
                  <a:pt x="285" y="227"/>
                </a:cubicBezTo>
                <a:cubicBezTo>
                  <a:pt x="285" y="227"/>
                  <a:pt x="285" y="227"/>
                  <a:pt x="285" y="227"/>
                </a:cubicBezTo>
                <a:cubicBezTo>
                  <a:pt x="285" y="228"/>
                  <a:pt x="285" y="228"/>
                  <a:pt x="285" y="228"/>
                </a:cubicBezTo>
                <a:cubicBezTo>
                  <a:pt x="285" y="228"/>
                  <a:pt x="284" y="228"/>
                  <a:pt x="284" y="228"/>
                </a:cubicBezTo>
                <a:cubicBezTo>
                  <a:pt x="284" y="229"/>
                  <a:pt x="285" y="229"/>
                  <a:pt x="285" y="229"/>
                </a:cubicBezTo>
                <a:cubicBezTo>
                  <a:pt x="286" y="229"/>
                  <a:pt x="286" y="228"/>
                  <a:pt x="286" y="228"/>
                </a:cubicBezTo>
                <a:cubicBezTo>
                  <a:pt x="286" y="227"/>
                  <a:pt x="287" y="227"/>
                  <a:pt x="287" y="228"/>
                </a:cubicBezTo>
                <a:cubicBezTo>
                  <a:pt x="288" y="228"/>
                  <a:pt x="288" y="228"/>
                  <a:pt x="288" y="227"/>
                </a:cubicBezTo>
                <a:cubicBezTo>
                  <a:pt x="288" y="227"/>
                  <a:pt x="288" y="227"/>
                  <a:pt x="287" y="227"/>
                </a:cubicBezTo>
                <a:cubicBezTo>
                  <a:pt x="289" y="227"/>
                  <a:pt x="290" y="227"/>
                  <a:pt x="291" y="227"/>
                </a:cubicBezTo>
                <a:cubicBezTo>
                  <a:pt x="291" y="227"/>
                  <a:pt x="292" y="227"/>
                  <a:pt x="292" y="226"/>
                </a:cubicBezTo>
                <a:cubicBezTo>
                  <a:pt x="292" y="226"/>
                  <a:pt x="292" y="226"/>
                  <a:pt x="293" y="226"/>
                </a:cubicBezTo>
                <a:cubicBezTo>
                  <a:pt x="293" y="227"/>
                  <a:pt x="293" y="227"/>
                  <a:pt x="294" y="226"/>
                </a:cubicBezTo>
                <a:cubicBezTo>
                  <a:pt x="295" y="226"/>
                  <a:pt x="295" y="226"/>
                  <a:pt x="296" y="226"/>
                </a:cubicBezTo>
                <a:cubicBezTo>
                  <a:pt x="296" y="226"/>
                  <a:pt x="296" y="227"/>
                  <a:pt x="296" y="227"/>
                </a:cubicBezTo>
                <a:cubicBezTo>
                  <a:pt x="296" y="228"/>
                  <a:pt x="295" y="229"/>
                  <a:pt x="294" y="230"/>
                </a:cubicBezTo>
                <a:cubicBezTo>
                  <a:pt x="293" y="230"/>
                  <a:pt x="292" y="231"/>
                  <a:pt x="291" y="231"/>
                </a:cubicBezTo>
                <a:cubicBezTo>
                  <a:pt x="291" y="232"/>
                  <a:pt x="291" y="232"/>
                  <a:pt x="292" y="233"/>
                </a:cubicBezTo>
                <a:cubicBezTo>
                  <a:pt x="292" y="233"/>
                  <a:pt x="292" y="233"/>
                  <a:pt x="293" y="233"/>
                </a:cubicBezTo>
                <a:cubicBezTo>
                  <a:pt x="293" y="234"/>
                  <a:pt x="293" y="234"/>
                  <a:pt x="294" y="234"/>
                </a:cubicBezTo>
                <a:cubicBezTo>
                  <a:pt x="294" y="234"/>
                  <a:pt x="294" y="233"/>
                  <a:pt x="294" y="233"/>
                </a:cubicBezTo>
                <a:cubicBezTo>
                  <a:pt x="294" y="233"/>
                  <a:pt x="293" y="233"/>
                  <a:pt x="293" y="232"/>
                </a:cubicBezTo>
                <a:cubicBezTo>
                  <a:pt x="293" y="232"/>
                  <a:pt x="293" y="232"/>
                  <a:pt x="293" y="232"/>
                </a:cubicBezTo>
                <a:cubicBezTo>
                  <a:pt x="293" y="232"/>
                  <a:pt x="293" y="232"/>
                  <a:pt x="293" y="232"/>
                </a:cubicBezTo>
                <a:cubicBezTo>
                  <a:pt x="294" y="232"/>
                  <a:pt x="294" y="232"/>
                  <a:pt x="295" y="232"/>
                </a:cubicBezTo>
                <a:cubicBezTo>
                  <a:pt x="295" y="232"/>
                  <a:pt x="295" y="232"/>
                  <a:pt x="295" y="231"/>
                </a:cubicBezTo>
                <a:cubicBezTo>
                  <a:pt x="295" y="231"/>
                  <a:pt x="295" y="230"/>
                  <a:pt x="295" y="230"/>
                </a:cubicBezTo>
                <a:cubicBezTo>
                  <a:pt x="296" y="230"/>
                  <a:pt x="296" y="230"/>
                  <a:pt x="296" y="231"/>
                </a:cubicBezTo>
                <a:cubicBezTo>
                  <a:pt x="297" y="231"/>
                  <a:pt x="297" y="231"/>
                  <a:pt x="297" y="231"/>
                </a:cubicBezTo>
                <a:cubicBezTo>
                  <a:pt x="297" y="231"/>
                  <a:pt x="298" y="231"/>
                  <a:pt x="298" y="230"/>
                </a:cubicBezTo>
                <a:cubicBezTo>
                  <a:pt x="297" y="230"/>
                  <a:pt x="297" y="229"/>
                  <a:pt x="297" y="229"/>
                </a:cubicBezTo>
                <a:cubicBezTo>
                  <a:pt x="297" y="229"/>
                  <a:pt x="297" y="229"/>
                  <a:pt x="297" y="229"/>
                </a:cubicBezTo>
                <a:cubicBezTo>
                  <a:pt x="298" y="228"/>
                  <a:pt x="298" y="227"/>
                  <a:pt x="298" y="226"/>
                </a:cubicBezTo>
                <a:cubicBezTo>
                  <a:pt x="298" y="226"/>
                  <a:pt x="299" y="226"/>
                  <a:pt x="299" y="226"/>
                </a:cubicBezTo>
                <a:cubicBezTo>
                  <a:pt x="299" y="226"/>
                  <a:pt x="299" y="226"/>
                  <a:pt x="300" y="226"/>
                </a:cubicBezTo>
                <a:cubicBezTo>
                  <a:pt x="300" y="227"/>
                  <a:pt x="300" y="227"/>
                  <a:pt x="300" y="228"/>
                </a:cubicBezTo>
                <a:cubicBezTo>
                  <a:pt x="300" y="228"/>
                  <a:pt x="300" y="228"/>
                  <a:pt x="301" y="228"/>
                </a:cubicBezTo>
                <a:cubicBezTo>
                  <a:pt x="301" y="228"/>
                  <a:pt x="301" y="228"/>
                  <a:pt x="301" y="228"/>
                </a:cubicBezTo>
                <a:cubicBezTo>
                  <a:pt x="301" y="228"/>
                  <a:pt x="301" y="228"/>
                  <a:pt x="301" y="228"/>
                </a:cubicBezTo>
                <a:cubicBezTo>
                  <a:pt x="300" y="229"/>
                  <a:pt x="300" y="230"/>
                  <a:pt x="300" y="231"/>
                </a:cubicBezTo>
                <a:cubicBezTo>
                  <a:pt x="300" y="232"/>
                  <a:pt x="300" y="232"/>
                  <a:pt x="301" y="232"/>
                </a:cubicBezTo>
                <a:cubicBezTo>
                  <a:pt x="301" y="231"/>
                  <a:pt x="302" y="231"/>
                  <a:pt x="302" y="230"/>
                </a:cubicBezTo>
                <a:cubicBezTo>
                  <a:pt x="302" y="230"/>
                  <a:pt x="302" y="230"/>
                  <a:pt x="302" y="230"/>
                </a:cubicBezTo>
                <a:cubicBezTo>
                  <a:pt x="302" y="229"/>
                  <a:pt x="303" y="229"/>
                  <a:pt x="303" y="229"/>
                </a:cubicBezTo>
                <a:cubicBezTo>
                  <a:pt x="304" y="230"/>
                  <a:pt x="304" y="231"/>
                  <a:pt x="303" y="232"/>
                </a:cubicBezTo>
                <a:cubicBezTo>
                  <a:pt x="305" y="233"/>
                  <a:pt x="305" y="232"/>
                  <a:pt x="306" y="231"/>
                </a:cubicBezTo>
                <a:cubicBezTo>
                  <a:pt x="306" y="231"/>
                  <a:pt x="307" y="231"/>
                  <a:pt x="306" y="231"/>
                </a:cubicBezTo>
                <a:cubicBezTo>
                  <a:pt x="306" y="231"/>
                  <a:pt x="306" y="230"/>
                  <a:pt x="306" y="231"/>
                </a:cubicBezTo>
                <a:cubicBezTo>
                  <a:pt x="305" y="231"/>
                  <a:pt x="305" y="231"/>
                  <a:pt x="305" y="231"/>
                </a:cubicBezTo>
                <a:cubicBezTo>
                  <a:pt x="305" y="231"/>
                  <a:pt x="304" y="231"/>
                  <a:pt x="304" y="231"/>
                </a:cubicBezTo>
                <a:cubicBezTo>
                  <a:pt x="304" y="231"/>
                  <a:pt x="304" y="230"/>
                  <a:pt x="304" y="230"/>
                </a:cubicBezTo>
                <a:cubicBezTo>
                  <a:pt x="305" y="230"/>
                  <a:pt x="305" y="229"/>
                  <a:pt x="306" y="229"/>
                </a:cubicBezTo>
                <a:cubicBezTo>
                  <a:pt x="306" y="228"/>
                  <a:pt x="307" y="228"/>
                  <a:pt x="308" y="228"/>
                </a:cubicBezTo>
                <a:cubicBezTo>
                  <a:pt x="308" y="228"/>
                  <a:pt x="308" y="227"/>
                  <a:pt x="309" y="227"/>
                </a:cubicBezTo>
                <a:cubicBezTo>
                  <a:pt x="309" y="225"/>
                  <a:pt x="311" y="225"/>
                  <a:pt x="313" y="225"/>
                </a:cubicBezTo>
                <a:cubicBezTo>
                  <a:pt x="313" y="225"/>
                  <a:pt x="313" y="225"/>
                  <a:pt x="313" y="225"/>
                </a:cubicBezTo>
                <a:cubicBezTo>
                  <a:pt x="313" y="225"/>
                  <a:pt x="313" y="225"/>
                  <a:pt x="313" y="225"/>
                </a:cubicBezTo>
                <a:cubicBezTo>
                  <a:pt x="313" y="225"/>
                  <a:pt x="313" y="224"/>
                  <a:pt x="313" y="224"/>
                </a:cubicBezTo>
                <a:cubicBezTo>
                  <a:pt x="313" y="224"/>
                  <a:pt x="312" y="224"/>
                  <a:pt x="312" y="224"/>
                </a:cubicBezTo>
                <a:cubicBezTo>
                  <a:pt x="311" y="225"/>
                  <a:pt x="311" y="225"/>
                  <a:pt x="310" y="224"/>
                </a:cubicBezTo>
                <a:cubicBezTo>
                  <a:pt x="310" y="223"/>
                  <a:pt x="309" y="223"/>
                  <a:pt x="309" y="222"/>
                </a:cubicBezTo>
                <a:cubicBezTo>
                  <a:pt x="309" y="222"/>
                  <a:pt x="308" y="222"/>
                  <a:pt x="308" y="222"/>
                </a:cubicBezTo>
                <a:cubicBezTo>
                  <a:pt x="308" y="223"/>
                  <a:pt x="307" y="222"/>
                  <a:pt x="307" y="223"/>
                </a:cubicBezTo>
                <a:cubicBezTo>
                  <a:pt x="307" y="224"/>
                  <a:pt x="306" y="224"/>
                  <a:pt x="306" y="224"/>
                </a:cubicBezTo>
                <a:cubicBezTo>
                  <a:pt x="305" y="224"/>
                  <a:pt x="305" y="224"/>
                  <a:pt x="305" y="225"/>
                </a:cubicBezTo>
                <a:cubicBezTo>
                  <a:pt x="305" y="226"/>
                  <a:pt x="305" y="226"/>
                  <a:pt x="305" y="226"/>
                </a:cubicBezTo>
                <a:cubicBezTo>
                  <a:pt x="304" y="226"/>
                  <a:pt x="304" y="226"/>
                  <a:pt x="304" y="225"/>
                </a:cubicBezTo>
                <a:close/>
                <a:moveTo>
                  <a:pt x="304" y="219"/>
                </a:moveTo>
                <a:cubicBezTo>
                  <a:pt x="303" y="218"/>
                  <a:pt x="303" y="218"/>
                  <a:pt x="303" y="219"/>
                </a:cubicBezTo>
                <a:cubicBezTo>
                  <a:pt x="303" y="219"/>
                  <a:pt x="302" y="219"/>
                  <a:pt x="302" y="219"/>
                </a:cubicBezTo>
                <a:cubicBezTo>
                  <a:pt x="302" y="219"/>
                  <a:pt x="302" y="219"/>
                  <a:pt x="301" y="219"/>
                </a:cubicBezTo>
                <a:cubicBezTo>
                  <a:pt x="301" y="218"/>
                  <a:pt x="301" y="219"/>
                  <a:pt x="301" y="219"/>
                </a:cubicBezTo>
                <a:cubicBezTo>
                  <a:pt x="301" y="219"/>
                  <a:pt x="301" y="219"/>
                  <a:pt x="301" y="219"/>
                </a:cubicBezTo>
                <a:cubicBezTo>
                  <a:pt x="301" y="220"/>
                  <a:pt x="302" y="220"/>
                  <a:pt x="302" y="220"/>
                </a:cubicBezTo>
                <a:cubicBezTo>
                  <a:pt x="303" y="220"/>
                  <a:pt x="303" y="219"/>
                  <a:pt x="304" y="219"/>
                </a:cubicBezTo>
                <a:cubicBezTo>
                  <a:pt x="304" y="219"/>
                  <a:pt x="304" y="219"/>
                  <a:pt x="304" y="219"/>
                </a:cubicBezTo>
                <a:close/>
                <a:moveTo>
                  <a:pt x="303" y="217"/>
                </a:moveTo>
                <a:cubicBezTo>
                  <a:pt x="303" y="217"/>
                  <a:pt x="303" y="217"/>
                  <a:pt x="302" y="218"/>
                </a:cubicBezTo>
                <a:cubicBezTo>
                  <a:pt x="302" y="218"/>
                  <a:pt x="303" y="218"/>
                  <a:pt x="303" y="218"/>
                </a:cubicBezTo>
                <a:cubicBezTo>
                  <a:pt x="303" y="218"/>
                  <a:pt x="303" y="218"/>
                  <a:pt x="303" y="217"/>
                </a:cubicBezTo>
                <a:cubicBezTo>
                  <a:pt x="303" y="217"/>
                  <a:pt x="303" y="217"/>
                  <a:pt x="303" y="217"/>
                </a:cubicBezTo>
                <a:close/>
                <a:moveTo>
                  <a:pt x="301" y="208"/>
                </a:moveTo>
                <a:cubicBezTo>
                  <a:pt x="301" y="208"/>
                  <a:pt x="301" y="207"/>
                  <a:pt x="301" y="207"/>
                </a:cubicBezTo>
                <a:cubicBezTo>
                  <a:pt x="300" y="207"/>
                  <a:pt x="300" y="207"/>
                  <a:pt x="300" y="208"/>
                </a:cubicBezTo>
                <a:cubicBezTo>
                  <a:pt x="300" y="209"/>
                  <a:pt x="300" y="209"/>
                  <a:pt x="299" y="209"/>
                </a:cubicBezTo>
                <a:cubicBezTo>
                  <a:pt x="299" y="209"/>
                  <a:pt x="299" y="210"/>
                  <a:pt x="299" y="210"/>
                </a:cubicBezTo>
                <a:cubicBezTo>
                  <a:pt x="299" y="210"/>
                  <a:pt x="299" y="210"/>
                  <a:pt x="299" y="211"/>
                </a:cubicBezTo>
                <a:cubicBezTo>
                  <a:pt x="300" y="211"/>
                  <a:pt x="301" y="212"/>
                  <a:pt x="301" y="212"/>
                </a:cubicBezTo>
                <a:cubicBezTo>
                  <a:pt x="301" y="212"/>
                  <a:pt x="302" y="212"/>
                  <a:pt x="302" y="212"/>
                </a:cubicBezTo>
                <a:cubicBezTo>
                  <a:pt x="302" y="211"/>
                  <a:pt x="302" y="211"/>
                  <a:pt x="303" y="210"/>
                </a:cubicBezTo>
                <a:cubicBezTo>
                  <a:pt x="303" y="210"/>
                  <a:pt x="303" y="210"/>
                  <a:pt x="303" y="210"/>
                </a:cubicBezTo>
                <a:cubicBezTo>
                  <a:pt x="303" y="209"/>
                  <a:pt x="302" y="209"/>
                  <a:pt x="302" y="209"/>
                </a:cubicBezTo>
                <a:cubicBezTo>
                  <a:pt x="301" y="209"/>
                  <a:pt x="301" y="209"/>
                  <a:pt x="301" y="208"/>
                </a:cubicBezTo>
                <a:close/>
                <a:moveTo>
                  <a:pt x="301" y="204"/>
                </a:moveTo>
                <a:cubicBezTo>
                  <a:pt x="301" y="203"/>
                  <a:pt x="301" y="204"/>
                  <a:pt x="300" y="204"/>
                </a:cubicBezTo>
                <a:cubicBezTo>
                  <a:pt x="300" y="204"/>
                  <a:pt x="300" y="204"/>
                  <a:pt x="300" y="204"/>
                </a:cubicBezTo>
                <a:cubicBezTo>
                  <a:pt x="299" y="204"/>
                  <a:pt x="299" y="204"/>
                  <a:pt x="299" y="204"/>
                </a:cubicBezTo>
                <a:cubicBezTo>
                  <a:pt x="300" y="205"/>
                  <a:pt x="300" y="205"/>
                  <a:pt x="300" y="206"/>
                </a:cubicBezTo>
                <a:cubicBezTo>
                  <a:pt x="301" y="205"/>
                  <a:pt x="301" y="205"/>
                  <a:pt x="301" y="205"/>
                </a:cubicBezTo>
                <a:cubicBezTo>
                  <a:pt x="301" y="204"/>
                  <a:pt x="301" y="204"/>
                  <a:pt x="301" y="204"/>
                </a:cubicBezTo>
                <a:close/>
                <a:moveTo>
                  <a:pt x="303" y="203"/>
                </a:moveTo>
                <a:cubicBezTo>
                  <a:pt x="302" y="203"/>
                  <a:pt x="302" y="203"/>
                  <a:pt x="302" y="203"/>
                </a:cubicBezTo>
                <a:cubicBezTo>
                  <a:pt x="302" y="203"/>
                  <a:pt x="302" y="203"/>
                  <a:pt x="302" y="203"/>
                </a:cubicBezTo>
                <a:cubicBezTo>
                  <a:pt x="302" y="203"/>
                  <a:pt x="302" y="204"/>
                  <a:pt x="302" y="204"/>
                </a:cubicBezTo>
                <a:cubicBezTo>
                  <a:pt x="302" y="204"/>
                  <a:pt x="302" y="204"/>
                  <a:pt x="303" y="203"/>
                </a:cubicBezTo>
                <a:close/>
                <a:moveTo>
                  <a:pt x="303" y="202"/>
                </a:moveTo>
                <a:cubicBezTo>
                  <a:pt x="303" y="202"/>
                  <a:pt x="302" y="201"/>
                  <a:pt x="302" y="201"/>
                </a:cubicBezTo>
                <a:cubicBezTo>
                  <a:pt x="302" y="201"/>
                  <a:pt x="302" y="201"/>
                  <a:pt x="302" y="201"/>
                </a:cubicBezTo>
                <a:cubicBezTo>
                  <a:pt x="301" y="202"/>
                  <a:pt x="302" y="203"/>
                  <a:pt x="303" y="202"/>
                </a:cubicBezTo>
                <a:cubicBezTo>
                  <a:pt x="303" y="202"/>
                  <a:pt x="303" y="202"/>
                  <a:pt x="303" y="202"/>
                </a:cubicBezTo>
                <a:close/>
                <a:moveTo>
                  <a:pt x="303" y="200"/>
                </a:moveTo>
                <a:cubicBezTo>
                  <a:pt x="303" y="200"/>
                  <a:pt x="304" y="200"/>
                  <a:pt x="304" y="200"/>
                </a:cubicBezTo>
                <a:cubicBezTo>
                  <a:pt x="304" y="200"/>
                  <a:pt x="304" y="200"/>
                  <a:pt x="304" y="199"/>
                </a:cubicBezTo>
                <a:cubicBezTo>
                  <a:pt x="303" y="198"/>
                  <a:pt x="302" y="198"/>
                  <a:pt x="301" y="200"/>
                </a:cubicBezTo>
                <a:cubicBezTo>
                  <a:pt x="302" y="200"/>
                  <a:pt x="302" y="200"/>
                  <a:pt x="303" y="200"/>
                </a:cubicBezTo>
                <a:close/>
                <a:moveTo>
                  <a:pt x="306" y="204"/>
                </a:moveTo>
                <a:cubicBezTo>
                  <a:pt x="306" y="205"/>
                  <a:pt x="306" y="205"/>
                  <a:pt x="307" y="205"/>
                </a:cubicBezTo>
                <a:cubicBezTo>
                  <a:pt x="308" y="205"/>
                  <a:pt x="308" y="205"/>
                  <a:pt x="308" y="204"/>
                </a:cubicBezTo>
                <a:cubicBezTo>
                  <a:pt x="308" y="204"/>
                  <a:pt x="308" y="203"/>
                  <a:pt x="307" y="204"/>
                </a:cubicBezTo>
                <a:cubicBezTo>
                  <a:pt x="307" y="204"/>
                  <a:pt x="306" y="204"/>
                  <a:pt x="306" y="204"/>
                </a:cubicBezTo>
                <a:close/>
                <a:moveTo>
                  <a:pt x="303" y="204"/>
                </a:moveTo>
                <a:cubicBezTo>
                  <a:pt x="303" y="204"/>
                  <a:pt x="304" y="205"/>
                  <a:pt x="304" y="205"/>
                </a:cubicBezTo>
                <a:cubicBezTo>
                  <a:pt x="304" y="205"/>
                  <a:pt x="305" y="205"/>
                  <a:pt x="305" y="205"/>
                </a:cubicBezTo>
                <a:cubicBezTo>
                  <a:pt x="305" y="205"/>
                  <a:pt x="305" y="204"/>
                  <a:pt x="306" y="204"/>
                </a:cubicBezTo>
                <a:cubicBezTo>
                  <a:pt x="306" y="203"/>
                  <a:pt x="306" y="203"/>
                  <a:pt x="306" y="203"/>
                </a:cubicBezTo>
                <a:cubicBezTo>
                  <a:pt x="305" y="203"/>
                  <a:pt x="305" y="203"/>
                  <a:pt x="304" y="203"/>
                </a:cubicBezTo>
                <a:cubicBezTo>
                  <a:pt x="304" y="204"/>
                  <a:pt x="303" y="204"/>
                  <a:pt x="303" y="204"/>
                </a:cubicBezTo>
                <a:close/>
                <a:moveTo>
                  <a:pt x="305" y="193"/>
                </a:moveTo>
                <a:cubicBezTo>
                  <a:pt x="304" y="193"/>
                  <a:pt x="304" y="192"/>
                  <a:pt x="304" y="192"/>
                </a:cubicBezTo>
                <a:cubicBezTo>
                  <a:pt x="304" y="191"/>
                  <a:pt x="304" y="191"/>
                  <a:pt x="304" y="191"/>
                </a:cubicBezTo>
                <a:cubicBezTo>
                  <a:pt x="304" y="191"/>
                  <a:pt x="304" y="191"/>
                  <a:pt x="304" y="191"/>
                </a:cubicBezTo>
                <a:cubicBezTo>
                  <a:pt x="304" y="191"/>
                  <a:pt x="303" y="191"/>
                  <a:pt x="303" y="191"/>
                </a:cubicBezTo>
                <a:cubicBezTo>
                  <a:pt x="303" y="191"/>
                  <a:pt x="302" y="191"/>
                  <a:pt x="302" y="192"/>
                </a:cubicBezTo>
                <a:cubicBezTo>
                  <a:pt x="301" y="192"/>
                  <a:pt x="300" y="193"/>
                  <a:pt x="299" y="193"/>
                </a:cubicBezTo>
                <a:cubicBezTo>
                  <a:pt x="299" y="193"/>
                  <a:pt x="299" y="193"/>
                  <a:pt x="299" y="193"/>
                </a:cubicBezTo>
                <a:cubicBezTo>
                  <a:pt x="299" y="193"/>
                  <a:pt x="298" y="194"/>
                  <a:pt x="299" y="194"/>
                </a:cubicBezTo>
                <a:cubicBezTo>
                  <a:pt x="300" y="195"/>
                  <a:pt x="300" y="195"/>
                  <a:pt x="301" y="194"/>
                </a:cubicBezTo>
                <a:cubicBezTo>
                  <a:pt x="301" y="194"/>
                  <a:pt x="301" y="193"/>
                  <a:pt x="301" y="193"/>
                </a:cubicBezTo>
                <a:cubicBezTo>
                  <a:pt x="301" y="193"/>
                  <a:pt x="302" y="193"/>
                  <a:pt x="302" y="193"/>
                </a:cubicBezTo>
                <a:cubicBezTo>
                  <a:pt x="302" y="194"/>
                  <a:pt x="303" y="193"/>
                  <a:pt x="304" y="194"/>
                </a:cubicBezTo>
                <a:cubicBezTo>
                  <a:pt x="304" y="194"/>
                  <a:pt x="304" y="194"/>
                  <a:pt x="304" y="194"/>
                </a:cubicBezTo>
                <a:cubicBezTo>
                  <a:pt x="305" y="194"/>
                  <a:pt x="305" y="194"/>
                  <a:pt x="305" y="193"/>
                </a:cubicBezTo>
                <a:close/>
                <a:moveTo>
                  <a:pt x="305" y="190"/>
                </a:moveTo>
                <a:cubicBezTo>
                  <a:pt x="305" y="189"/>
                  <a:pt x="305" y="189"/>
                  <a:pt x="305" y="189"/>
                </a:cubicBezTo>
                <a:cubicBezTo>
                  <a:pt x="304" y="188"/>
                  <a:pt x="303" y="188"/>
                  <a:pt x="302" y="188"/>
                </a:cubicBezTo>
                <a:cubicBezTo>
                  <a:pt x="302" y="188"/>
                  <a:pt x="301" y="188"/>
                  <a:pt x="301" y="188"/>
                </a:cubicBezTo>
                <a:cubicBezTo>
                  <a:pt x="301" y="188"/>
                  <a:pt x="301" y="189"/>
                  <a:pt x="302" y="189"/>
                </a:cubicBezTo>
                <a:cubicBezTo>
                  <a:pt x="302" y="189"/>
                  <a:pt x="303" y="190"/>
                  <a:pt x="304" y="189"/>
                </a:cubicBezTo>
                <a:cubicBezTo>
                  <a:pt x="304" y="189"/>
                  <a:pt x="304" y="189"/>
                  <a:pt x="304" y="189"/>
                </a:cubicBezTo>
                <a:cubicBezTo>
                  <a:pt x="304" y="189"/>
                  <a:pt x="304" y="190"/>
                  <a:pt x="304" y="190"/>
                </a:cubicBezTo>
                <a:cubicBezTo>
                  <a:pt x="305" y="190"/>
                  <a:pt x="305" y="190"/>
                  <a:pt x="305" y="190"/>
                </a:cubicBezTo>
                <a:close/>
                <a:moveTo>
                  <a:pt x="306" y="179"/>
                </a:moveTo>
                <a:cubicBezTo>
                  <a:pt x="306" y="179"/>
                  <a:pt x="306" y="179"/>
                  <a:pt x="306" y="179"/>
                </a:cubicBezTo>
                <a:cubicBezTo>
                  <a:pt x="305" y="179"/>
                  <a:pt x="304" y="179"/>
                  <a:pt x="304" y="180"/>
                </a:cubicBezTo>
                <a:cubicBezTo>
                  <a:pt x="304" y="180"/>
                  <a:pt x="304" y="180"/>
                  <a:pt x="304" y="180"/>
                </a:cubicBezTo>
                <a:cubicBezTo>
                  <a:pt x="305" y="180"/>
                  <a:pt x="305" y="180"/>
                  <a:pt x="306" y="180"/>
                </a:cubicBezTo>
                <a:cubicBezTo>
                  <a:pt x="306" y="180"/>
                  <a:pt x="306" y="179"/>
                  <a:pt x="306" y="179"/>
                </a:cubicBezTo>
                <a:close/>
                <a:moveTo>
                  <a:pt x="307" y="190"/>
                </a:moveTo>
                <a:cubicBezTo>
                  <a:pt x="306" y="190"/>
                  <a:pt x="306" y="190"/>
                  <a:pt x="306" y="190"/>
                </a:cubicBezTo>
                <a:cubicBezTo>
                  <a:pt x="306" y="190"/>
                  <a:pt x="306" y="190"/>
                  <a:pt x="306" y="190"/>
                </a:cubicBezTo>
                <a:cubicBezTo>
                  <a:pt x="306" y="190"/>
                  <a:pt x="306" y="190"/>
                  <a:pt x="307" y="190"/>
                </a:cubicBezTo>
                <a:close/>
                <a:moveTo>
                  <a:pt x="307" y="189"/>
                </a:moveTo>
                <a:cubicBezTo>
                  <a:pt x="307" y="188"/>
                  <a:pt x="307" y="187"/>
                  <a:pt x="306" y="187"/>
                </a:cubicBezTo>
                <a:cubicBezTo>
                  <a:pt x="306" y="187"/>
                  <a:pt x="306" y="188"/>
                  <a:pt x="306" y="188"/>
                </a:cubicBezTo>
                <a:cubicBezTo>
                  <a:pt x="306" y="188"/>
                  <a:pt x="307" y="189"/>
                  <a:pt x="307" y="189"/>
                </a:cubicBezTo>
                <a:cubicBezTo>
                  <a:pt x="307" y="189"/>
                  <a:pt x="307" y="189"/>
                  <a:pt x="307" y="189"/>
                </a:cubicBezTo>
                <a:close/>
                <a:moveTo>
                  <a:pt x="306" y="181"/>
                </a:moveTo>
                <a:cubicBezTo>
                  <a:pt x="306" y="181"/>
                  <a:pt x="306" y="181"/>
                  <a:pt x="306" y="181"/>
                </a:cubicBezTo>
                <a:cubicBezTo>
                  <a:pt x="306" y="181"/>
                  <a:pt x="306" y="181"/>
                  <a:pt x="306" y="181"/>
                </a:cubicBezTo>
                <a:cubicBezTo>
                  <a:pt x="306" y="181"/>
                  <a:pt x="306" y="181"/>
                  <a:pt x="306" y="181"/>
                </a:cubicBezTo>
                <a:close/>
                <a:moveTo>
                  <a:pt x="307" y="184"/>
                </a:moveTo>
                <a:cubicBezTo>
                  <a:pt x="307" y="184"/>
                  <a:pt x="307" y="184"/>
                  <a:pt x="307" y="184"/>
                </a:cubicBezTo>
                <a:cubicBezTo>
                  <a:pt x="307" y="184"/>
                  <a:pt x="307" y="184"/>
                  <a:pt x="307" y="184"/>
                </a:cubicBezTo>
                <a:cubicBezTo>
                  <a:pt x="307" y="184"/>
                  <a:pt x="307" y="184"/>
                  <a:pt x="307" y="184"/>
                </a:cubicBezTo>
                <a:cubicBezTo>
                  <a:pt x="307" y="184"/>
                  <a:pt x="307" y="184"/>
                  <a:pt x="307" y="184"/>
                </a:cubicBezTo>
                <a:close/>
                <a:moveTo>
                  <a:pt x="307" y="171"/>
                </a:moveTo>
                <a:cubicBezTo>
                  <a:pt x="307" y="171"/>
                  <a:pt x="307" y="171"/>
                  <a:pt x="307" y="171"/>
                </a:cubicBezTo>
                <a:cubicBezTo>
                  <a:pt x="307" y="170"/>
                  <a:pt x="307" y="170"/>
                  <a:pt x="307" y="170"/>
                </a:cubicBezTo>
                <a:cubicBezTo>
                  <a:pt x="308" y="170"/>
                  <a:pt x="308" y="170"/>
                  <a:pt x="308" y="170"/>
                </a:cubicBezTo>
                <a:cubicBezTo>
                  <a:pt x="308" y="170"/>
                  <a:pt x="307" y="170"/>
                  <a:pt x="307" y="170"/>
                </a:cubicBezTo>
                <a:cubicBezTo>
                  <a:pt x="307" y="170"/>
                  <a:pt x="306" y="170"/>
                  <a:pt x="306" y="170"/>
                </a:cubicBezTo>
                <a:cubicBezTo>
                  <a:pt x="306" y="170"/>
                  <a:pt x="305" y="171"/>
                  <a:pt x="306" y="171"/>
                </a:cubicBezTo>
                <a:cubicBezTo>
                  <a:pt x="306" y="172"/>
                  <a:pt x="306" y="172"/>
                  <a:pt x="307" y="172"/>
                </a:cubicBezTo>
                <a:cubicBezTo>
                  <a:pt x="307" y="172"/>
                  <a:pt x="307" y="172"/>
                  <a:pt x="307" y="172"/>
                </a:cubicBezTo>
                <a:cubicBezTo>
                  <a:pt x="308" y="171"/>
                  <a:pt x="308" y="171"/>
                  <a:pt x="307" y="171"/>
                </a:cubicBezTo>
                <a:close/>
                <a:moveTo>
                  <a:pt x="308" y="194"/>
                </a:moveTo>
                <a:cubicBezTo>
                  <a:pt x="308" y="194"/>
                  <a:pt x="308" y="194"/>
                  <a:pt x="308" y="194"/>
                </a:cubicBezTo>
                <a:cubicBezTo>
                  <a:pt x="308" y="194"/>
                  <a:pt x="308" y="194"/>
                  <a:pt x="307" y="194"/>
                </a:cubicBezTo>
                <a:cubicBezTo>
                  <a:pt x="308" y="194"/>
                  <a:pt x="308" y="194"/>
                  <a:pt x="308" y="194"/>
                </a:cubicBezTo>
                <a:cubicBezTo>
                  <a:pt x="308" y="194"/>
                  <a:pt x="308" y="194"/>
                  <a:pt x="308" y="194"/>
                </a:cubicBezTo>
                <a:close/>
                <a:moveTo>
                  <a:pt x="312" y="189"/>
                </a:moveTo>
                <a:cubicBezTo>
                  <a:pt x="312" y="189"/>
                  <a:pt x="313" y="189"/>
                  <a:pt x="313" y="188"/>
                </a:cubicBezTo>
                <a:cubicBezTo>
                  <a:pt x="313" y="188"/>
                  <a:pt x="313" y="188"/>
                  <a:pt x="313" y="188"/>
                </a:cubicBezTo>
                <a:cubicBezTo>
                  <a:pt x="313" y="188"/>
                  <a:pt x="312" y="188"/>
                  <a:pt x="312" y="188"/>
                </a:cubicBezTo>
                <a:cubicBezTo>
                  <a:pt x="312" y="189"/>
                  <a:pt x="311" y="190"/>
                  <a:pt x="310" y="190"/>
                </a:cubicBezTo>
                <a:cubicBezTo>
                  <a:pt x="309" y="190"/>
                  <a:pt x="309" y="191"/>
                  <a:pt x="309" y="192"/>
                </a:cubicBezTo>
                <a:cubicBezTo>
                  <a:pt x="309" y="192"/>
                  <a:pt x="309" y="192"/>
                  <a:pt x="309" y="192"/>
                </a:cubicBezTo>
                <a:cubicBezTo>
                  <a:pt x="309" y="192"/>
                  <a:pt x="310" y="192"/>
                  <a:pt x="310" y="192"/>
                </a:cubicBezTo>
                <a:cubicBezTo>
                  <a:pt x="309" y="192"/>
                  <a:pt x="311" y="192"/>
                  <a:pt x="311" y="191"/>
                </a:cubicBezTo>
                <a:cubicBezTo>
                  <a:pt x="311" y="190"/>
                  <a:pt x="311" y="189"/>
                  <a:pt x="312" y="189"/>
                </a:cubicBezTo>
                <a:close/>
                <a:moveTo>
                  <a:pt x="312" y="195"/>
                </a:moveTo>
                <a:cubicBezTo>
                  <a:pt x="312" y="195"/>
                  <a:pt x="312" y="195"/>
                  <a:pt x="312" y="195"/>
                </a:cubicBezTo>
                <a:cubicBezTo>
                  <a:pt x="312" y="195"/>
                  <a:pt x="312" y="195"/>
                  <a:pt x="312" y="195"/>
                </a:cubicBezTo>
                <a:cubicBezTo>
                  <a:pt x="312" y="195"/>
                  <a:pt x="312" y="196"/>
                  <a:pt x="312" y="196"/>
                </a:cubicBezTo>
                <a:cubicBezTo>
                  <a:pt x="312" y="196"/>
                  <a:pt x="312" y="196"/>
                  <a:pt x="312" y="195"/>
                </a:cubicBezTo>
                <a:close/>
                <a:moveTo>
                  <a:pt x="313" y="194"/>
                </a:moveTo>
                <a:cubicBezTo>
                  <a:pt x="312" y="194"/>
                  <a:pt x="312" y="194"/>
                  <a:pt x="311" y="194"/>
                </a:cubicBezTo>
                <a:cubicBezTo>
                  <a:pt x="311" y="194"/>
                  <a:pt x="311" y="194"/>
                  <a:pt x="311" y="194"/>
                </a:cubicBezTo>
                <a:cubicBezTo>
                  <a:pt x="311" y="194"/>
                  <a:pt x="312" y="194"/>
                  <a:pt x="312" y="194"/>
                </a:cubicBezTo>
                <a:cubicBezTo>
                  <a:pt x="312" y="194"/>
                  <a:pt x="312" y="194"/>
                  <a:pt x="313" y="194"/>
                </a:cubicBezTo>
                <a:cubicBezTo>
                  <a:pt x="313" y="194"/>
                  <a:pt x="313" y="194"/>
                  <a:pt x="313" y="194"/>
                </a:cubicBezTo>
                <a:close/>
                <a:moveTo>
                  <a:pt x="316" y="192"/>
                </a:moveTo>
                <a:cubicBezTo>
                  <a:pt x="316" y="192"/>
                  <a:pt x="316" y="192"/>
                  <a:pt x="316" y="192"/>
                </a:cubicBezTo>
                <a:cubicBezTo>
                  <a:pt x="315" y="191"/>
                  <a:pt x="314" y="191"/>
                  <a:pt x="313" y="192"/>
                </a:cubicBezTo>
                <a:cubicBezTo>
                  <a:pt x="313" y="192"/>
                  <a:pt x="313" y="192"/>
                  <a:pt x="312" y="191"/>
                </a:cubicBezTo>
                <a:cubicBezTo>
                  <a:pt x="312" y="191"/>
                  <a:pt x="312" y="192"/>
                  <a:pt x="312" y="192"/>
                </a:cubicBezTo>
                <a:cubicBezTo>
                  <a:pt x="312" y="192"/>
                  <a:pt x="312" y="192"/>
                  <a:pt x="312" y="192"/>
                </a:cubicBezTo>
                <a:cubicBezTo>
                  <a:pt x="312" y="192"/>
                  <a:pt x="313" y="193"/>
                  <a:pt x="313" y="193"/>
                </a:cubicBezTo>
                <a:cubicBezTo>
                  <a:pt x="314" y="194"/>
                  <a:pt x="315" y="194"/>
                  <a:pt x="316" y="193"/>
                </a:cubicBezTo>
                <a:cubicBezTo>
                  <a:pt x="316" y="193"/>
                  <a:pt x="316" y="192"/>
                  <a:pt x="316" y="192"/>
                </a:cubicBezTo>
                <a:close/>
                <a:moveTo>
                  <a:pt x="319" y="189"/>
                </a:moveTo>
                <a:cubicBezTo>
                  <a:pt x="319" y="189"/>
                  <a:pt x="319" y="189"/>
                  <a:pt x="319" y="189"/>
                </a:cubicBezTo>
                <a:cubicBezTo>
                  <a:pt x="319" y="189"/>
                  <a:pt x="320" y="189"/>
                  <a:pt x="320" y="189"/>
                </a:cubicBezTo>
                <a:cubicBezTo>
                  <a:pt x="320" y="188"/>
                  <a:pt x="320" y="188"/>
                  <a:pt x="320" y="188"/>
                </a:cubicBezTo>
                <a:cubicBezTo>
                  <a:pt x="320" y="188"/>
                  <a:pt x="320" y="188"/>
                  <a:pt x="320" y="188"/>
                </a:cubicBezTo>
                <a:cubicBezTo>
                  <a:pt x="319" y="188"/>
                  <a:pt x="319" y="188"/>
                  <a:pt x="319" y="188"/>
                </a:cubicBezTo>
                <a:cubicBezTo>
                  <a:pt x="318" y="187"/>
                  <a:pt x="318" y="187"/>
                  <a:pt x="317" y="187"/>
                </a:cubicBezTo>
                <a:cubicBezTo>
                  <a:pt x="317" y="187"/>
                  <a:pt x="316" y="188"/>
                  <a:pt x="316" y="188"/>
                </a:cubicBezTo>
                <a:cubicBezTo>
                  <a:pt x="316" y="188"/>
                  <a:pt x="317" y="188"/>
                  <a:pt x="317" y="188"/>
                </a:cubicBezTo>
                <a:cubicBezTo>
                  <a:pt x="318" y="188"/>
                  <a:pt x="318" y="189"/>
                  <a:pt x="319" y="189"/>
                </a:cubicBezTo>
                <a:close/>
                <a:moveTo>
                  <a:pt x="318" y="191"/>
                </a:moveTo>
                <a:cubicBezTo>
                  <a:pt x="318" y="191"/>
                  <a:pt x="318" y="191"/>
                  <a:pt x="318" y="191"/>
                </a:cubicBezTo>
                <a:cubicBezTo>
                  <a:pt x="318" y="191"/>
                  <a:pt x="318" y="191"/>
                  <a:pt x="318" y="191"/>
                </a:cubicBezTo>
                <a:cubicBezTo>
                  <a:pt x="318" y="191"/>
                  <a:pt x="318" y="191"/>
                  <a:pt x="318" y="191"/>
                </a:cubicBezTo>
                <a:cubicBezTo>
                  <a:pt x="318" y="191"/>
                  <a:pt x="318" y="191"/>
                  <a:pt x="318" y="191"/>
                </a:cubicBezTo>
                <a:cubicBezTo>
                  <a:pt x="318" y="191"/>
                  <a:pt x="318" y="191"/>
                  <a:pt x="318" y="191"/>
                </a:cubicBezTo>
                <a:close/>
                <a:moveTo>
                  <a:pt x="319" y="198"/>
                </a:moveTo>
                <a:cubicBezTo>
                  <a:pt x="319" y="198"/>
                  <a:pt x="319" y="197"/>
                  <a:pt x="319" y="197"/>
                </a:cubicBezTo>
                <a:cubicBezTo>
                  <a:pt x="318" y="197"/>
                  <a:pt x="318" y="198"/>
                  <a:pt x="318" y="198"/>
                </a:cubicBezTo>
                <a:cubicBezTo>
                  <a:pt x="318" y="198"/>
                  <a:pt x="318" y="198"/>
                  <a:pt x="319" y="198"/>
                </a:cubicBezTo>
                <a:cubicBezTo>
                  <a:pt x="319" y="198"/>
                  <a:pt x="319" y="198"/>
                  <a:pt x="319" y="198"/>
                </a:cubicBezTo>
                <a:close/>
                <a:moveTo>
                  <a:pt x="319" y="195"/>
                </a:moveTo>
                <a:cubicBezTo>
                  <a:pt x="319" y="195"/>
                  <a:pt x="319" y="195"/>
                  <a:pt x="320" y="195"/>
                </a:cubicBezTo>
                <a:cubicBezTo>
                  <a:pt x="319" y="194"/>
                  <a:pt x="319" y="194"/>
                  <a:pt x="319" y="194"/>
                </a:cubicBezTo>
                <a:cubicBezTo>
                  <a:pt x="318" y="194"/>
                  <a:pt x="318" y="194"/>
                  <a:pt x="318" y="195"/>
                </a:cubicBezTo>
                <a:cubicBezTo>
                  <a:pt x="318" y="195"/>
                  <a:pt x="319" y="195"/>
                  <a:pt x="319" y="195"/>
                </a:cubicBezTo>
                <a:close/>
                <a:moveTo>
                  <a:pt x="320" y="196"/>
                </a:moveTo>
                <a:cubicBezTo>
                  <a:pt x="320" y="196"/>
                  <a:pt x="320" y="196"/>
                  <a:pt x="320" y="196"/>
                </a:cubicBezTo>
                <a:cubicBezTo>
                  <a:pt x="319" y="196"/>
                  <a:pt x="319" y="196"/>
                  <a:pt x="319" y="196"/>
                </a:cubicBezTo>
                <a:cubicBezTo>
                  <a:pt x="319" y="196"/>
                  <a:pt x="320" y="196"/>
                  <a:pt x="320" y="196"/>
                </a:cubicBezTo>
                <a:cubicBezTo>
                  <a:pt x="320" y="196"/>
                  <a:pt x="320" y="196"/>
                  <a:pt x="320" y="196"/>
                </a:cubicBezTo>
                <a:close/>
                <a:moveTo>
                  <a:pt x="327" y="194"/>
                </a:moveTo>
                <a:cubicBezTo>
                  <a:pt x="327" y="194"/>
                  <a:pt x="327" y="193"/>
                  <a:pt x="327" y="193"/>
                </a:cubicBezTo>
                <a:cubicBezTo>
                  <a:pt x="327" y="193"/>
                  <a:pt x="326" y="193"/>
                  <a:pt x="326" y="194"/>
                </a:cubicBezTo>
                <a:cubicBezTo>
                  <a:pt x="326" y="194"/>
                  <a:pt x="326" y="194"/>
                  <a:pt x="326" y="194"/>
                </a:cubicBezTo>
                <a:cubicBezTo>
                  <a:pt x="326" y="194"/>
                  <a:pt x="326" y="194"/>
                  <a:pt x="326" y="194"/>
                </a:cubicBezTo>
                <a:cubicBezTo>
                  <a:pt x="327" y="194"/>
                  <a:pt x="327" y="194"/>
                  <a:pt x="327" y="194"/>
                </a:cubicBezTo>
                <a:close/>
                <a:moveTo>
                  <a:pt x="328" y="191"/>
                </a:moveTo>
                <a:cubicBezTo>
                  <a:pt x="328" y="191"/>
                  <a:pt x="328" y="191"/>
                  <a:pt x="328" y="191"/>
                </a:cubicBezTo>
                <a:cubicBezTo>
                  <a:pt x="329" y="190"/>
                  <a:pt x="329" y="190"/>
                  <a:pt x="330" y="191"/>
                </a:cubicBezTo>
                <a:cubicBezTo>
                  <a:pt x="330" y="192"/>
                  <a:pt x="330" y="192"/>
                  <a:pt x="331" y="191"/>
                </a:cubicBezTo>
                <a:cubicBezTo>
                  <a:pt x="331" y="191"/>
                  <a:pt x="332" y="190"/>
                  <a:pt x="332" y="189"/>
                </a:cubicBezTo>
                <a:cubicBezTo>
                  <a:pt x="331" y="189"/>
                  <a:pt x="331" y="188"/>
                  <a:pt x="331" y="188"/>
                </a:cubicBezTo>
                <a:cubicBezTo>
                  <a:pt x="330" y="188"/>
                  <a:pt x="330" y="188"/>
                  <a:pt x="330" y="188"/>
                </a:cubicBezTo>
                <a:cubicBezTo>
                  <a:pt x="331" y="187"/>
                  <a:pt x="331" y="187"/>
                  <a:pt x="331" y="187"/>
                </a:cubicBezTo>
                <a:cubicBezTo>
                  <a:pt x="331" y="187"/>
                  <a:pt x="330" y="187"/>
                  <a:pt x="330" y="187"/>
                </a:cubicBezTo>
                <a:cubicBezTo>
                  <a:pt x="329" y="188"/>
                  <a:pt x="328" y="187"/>
                  <a:pt x="327" y="187"/>
                </a:cubicBezTo>
                <a:cubicBezTo>
                  <a:pt x="327" y="186"/>
                  <a:pt x="326" y="186"/>
                  <a:pt x="326" y="186"/>
                </a:cubicBezTo>
                <a:cubicBezTo>
                  <a:pt x="325" y="186"/>
                  <a:pt x="325" y="186"/>
                  <a:pt x="325" y="187"/>
                </a:cubicBezTo>
                <a:cubicBezTo>
                  <a:pt x="325" y="187"/>
                  <a:pt x="325" y="187"/>
                  <a:pt x="325" y="188"/>
                </a:cubicBezTo>
                <a:cubicBezTo>
                  <a:pt x="324" y="188"/>
                  <a:pt x="324" y="188"/>
                  <a:pt x="324" y="188"/>
                </a:cubicBezTo>
                <a:cubicBezTo>
                  <a:pt x="323" y="188"/>
                  <a:pt x="322" y="187"/>
                  <a:pt x="322" y="187"/>
                </a:cubicBezTo>
                <a:cubicBezTo>
                  <a:pt x="322" y="187"/>
                  <a:pt x="322" y="186"/>
                  <a:pt x="321" y="186"/>
                </a:cubicBezTo>
                <a:cubicBezTo>
                  <a:pt x="321" y="186"/>
                  <a:pt x="321" y="186"/>
                  <a:pt x="321" y="186"/>
                </a:cubicBezTo>
                <a:cubicBezTo>
                  <a:pt x="321" y="187"/>
                  <a:pt x="321" y="187"/>
                  <a:pt x="321" y="187"/>
                </a:cubicBezTo>
                <a:cubicBezTo>
                  <a:pt x="321" y="187"/>
                  <a:pt x="322" y="187"/>
                  <a:pt x="321" y="188"/>
                </a:cubicBezTo>
                <a:cubicBezTo>
                  <a:pt x="321" y="188"/>
                  <a:pt x="322" y="188"/>
                  <a:pt x="322" y="189"/>
                </a:cubicBezTo>
                <a:cubicBezTo>
                  <a:pt x="322" y="189"/>
                  <a:pt x="323" y="189"/>
                  <a:pt x="323" y="188"/>
                </a:cubicBezTo>
                <a:cubicBezTo>
                  <a:pt x="324" y="188"/>
                  <a:pt x="324" y="188"/>
                  <a:pt x="325" y="188"/>
                </a:cubicBezTo>
                <a:cubicBezTo>
                  <a:pt x="325" y="188"/>
                  <a:pt x="325" y="189"/>
                  <a:pt x="325" y="189"/>
                </a:cubicBezTo>
                <a:cubicBezTo>
                  <a:pt x="325" y="189"/>
                  <a:pt x="325" y="189"/>
                  <a:pt x="325" y="189"/>
                </a:cubicBezTo>
                <a:cubicBezTo>
                  <a:pt x="324" y="189"/>
                  <a:pt x="323" y="189"/>
                  <a:pt x="322" y="189"/>
                </a:cubicBezTo>
                <a:cubicBezTo>
                  <a:pt x="322" y="190"/>
                  <a:pt x="322" y="189"/>
                  <a:pt x="321" y="190"/>
                </a:cubicBezTo>
                <a:cubicBezTo>
                  <a:pt x="321" y="191"/>
                  <a:pt x="321" y="189"/>
                  <a:pt x="320" y="189"/>
                </a:cubicBezTo>
                <a:cubicBezTo>
                  <a:pt x="320" y="190"/>
                  <a:pt x="320" y="190"/>
                  <a:pt x="320" y="190"/>
                </a:cubicBezTo>
                <a:cubicBezTo>
                  <a:pt x="320" y="190"/>
                  <a:pt x="320" y="190"/>
                  <a:pt x="319" y="190"/>
                </a:cubicBezTo>
                <a:cubicBezTo>
                  <a:pt x="319" y="190"/>
                  <a:pt x="319" y="190"/>
                  <a:pt x="318" y="191"/>
                </a:cubicBezTo>
                <a:cubicBezTo>
                  <a:pt x="319" y="191"/>
                  <a:pt x="319" y="191"/>
                  <a:pt x="319" y="191"/>
                </a:cubicBezTo>
                <a:cubicBezTo>
                  <a:pt x="319" y="192"/>
                  <a:pt x="320" y="192"/>
                  <a:pt x="320" y="193"/>
                </a:cubicBezTo>
                <a:cubicBezTo>
                  <a:pt x="321" y="193"/>
                  <a:pt x="322" y="192"/>
                  <a:pt x="322" y="192"/>
                </a:cubicBezTo>
                <a:cubicBezTo>
                  <a:pt x="323" y="192"/>
                  <a:pt x="323" y="192"/>
                  <a:pt x="323" y="191"/>
                </a:cubicBezTo>
                <a:cubicBezTo>
                  <a:pt x="323" y="191"/>
                  <a:pt x="323" y="190"/>
                  <a:pt x="323" y="190"/>
                </a:cubicBezTo>
                <a:cubicBezTo>
                  <a:pt x="324" y="190"/>
                  <a:pt x="324" y="190"/>
                  <a:pt x="324" y="190"/>
                </a:cubicBezTo>
                <a:cubicBezTo>
                  <a:pt x="324" y="191"/>
                  <a:pt x="324" y="191"/>
                  <a:pt x="324" y="191"/>
                </a:cubicBezTo>
                <a:cubicBezTo>
                  <a:pt x="324" y="191"/>
                  <a:pt x="324" y="192"/>
                  <a:pt x="324" y="192"/>
                </a:cubicBezTo>
                <a:cubicBezTo>
                  <a:pt x="324" y="192"/>
                  <a:pt x="324" y="192"/>
                  <a:pt x="325" y="192"/>
                </a:cubicBezTo>
                <a:cubicBezTo>
                  <a:pt x="325" y="192"/>
                  <a:pt x="325" y="192"/>
                  <a:pt x="325" y="192"/>
                </a:cubicBezTo>
                <a:cubicBezTo>
                  <a:pt x="326" y="192"/>
                  <a:pt x="327" y="192"/>
                  <a:pt x="326" y="191"/>
                </a:cubicBezTo>
                <a:cubicBezTo>
                  <a:pt x="325" y="190"/>
                  <a:pt x="325" y="190"/>
                  <a:pt x="326" y="189"/>
                </a:cubicBezTo>
                <a:cubicBezTo>
                  <a:pt x="326" y="189"/>
                  <a:pt x="326" y="189"/>
                  <a:pt x="326" y="188"/>
                </a:cubicBezTo>
                <a:cubicBezTo>
                  <a:pt x="326" y="188"/>
                  <a:pt x="326" y="188"/>
                  <a:pt x="326" y="187"/>
                </a:cubicBezTo>
                <a:cubicBezTo>
                  <a:pt x="326" y="187"/>
                  <a:pt x="326" y="187"/>
                  <a:pt x="326" y="187"/>
                </a:cubicBezTo>
                <a:cubicBezTo>
                  <a:pt x="327" y="187"/>
                  <a:pt x="327" y="187"/>
                  <a:pt x="328" y="189"/>
                </a:cubicBezTo>
                <a:cubicBezTo>
                  <a:pt x="328" y="189"/>
                  <a:pt x="328" y="189"/>
                  <a:pt x="328" y="189"/>
                </a:cubicBezTo>
                <a:cubicBezTo>
                  <a:pt x="328" y="189"/>
                  <a:pt x="328" y="189"/>
                  <a:pt x="328" y="189"/>
                </a:cubicBezTo>
                <a:cubicBezTo>
                  <a:pt x="328" y="189"/>
                  <a:pt x="328" y="189"/>
                  <a:pt x="328" y="189"/>
                </a:cubicBezTo>
                <a:cubicBezTo>
                  <a:pt x="327" y="189"/>
                  <a:pt x="327" y="190"/>
                  <a:pt x="328" y="191"/>
                </a:cubicBezTo>
                <a:close/>
                <a:moveTo>
                  <a:pt x="329" y="193"/>
                </a:moveTo>
                <a:cubicBezTo>
                  <a:pt x="329" y="193"/>
                  <a:pt x="329" y="193"/>
                  <a:pt x="329" y="192"/>
                </a:cubicBezTo>
                <a:cubicBezTo>
                  <a:pt x="328" y="193"/>
                  <a:pt x="328" y="193"/>
                  <a:pt x="328" y="193"/>
                </a:cubicBezTo>
                <a:cubicBezTo>
                  <a:pt x="328" y="193"/>
                  <a:pt x="328" y="193"/>
                  <a:pt x="329" y="193"/>
                </a:cubicBezTo>
                <a:cubicBezTo>
                  <a:pt x="329" y="193"/>
                  <a:pt x="329" y="193"/>
                  <a:pt x="329" y="193"/>
                </a:cubicBezTo>
                <a:close/>
                <a:moveTo>
                  <a:pt x="335" y="200"/>
                </a:moveTo>
                <a:cubicBezTo>
                  <a:pt x="335" y="200"/>
                  <a:pt x="335" y="200"/>
                  <a:pt x="335" y="200"/>
                </a:cubicBezTo>
                <a:cubicBezTo>
                  <a:pt x="335" y="200"/>
                  <a:pt x="335" y="200"/>
                  <a:pt x="335" y="200"/>
                </a:cubicBezTo>
                <a:cubicBezTo>
                  <a:pt x="334" y="200"/>
                  <a:pt x="334" y="199"/>
                  <a:pt x="333" y="199"/>
                </a:cubicBezTo>
                <a:cubicBezTo>
                  <a:pt x="333" y="199"/>
                  <a:pt x="333" y="199"/>
                  <a:pt x="333" y="199"/>
                </a:cubicBezTo>
                <a:cubicBezTo>
                  <a:pt x="333" y="199"/>
                  <a:pt x="333" y="199"/>
                  <a:pt x="333" y="199"/>
                </a:cubicBezTo>
                <a:cubicBezTo>
                  <a:pt x="334" y="200"/>
                  <a:pt x="334" y="200"/>
                  <a:pt x="335" y="200"/>
                </a:cubicBezTo>
                <a:close/>
                <a:moveTo>
                  <a:pt x="334" y="198"/>
                </a:moveTo>
                <a:cubicBezTo>
                  <a:pt x="334" y="198"/>
                  <a:pt x="335" y="198"/>
                  <a:pt x="335" y="198"/>
                </a:cubicBezTo>
                <a:cubicBezTo>
                  <a:pt x="335" y="198"/>
                  <a:pt x="334" y="198"/>
                  <a:pt x="334" y="198"/>
                </a:cubicBezTo>
                <a:cubicBezTo>
                  <a:pt x="334" y="198"/>
                  <a:pt x="334" y="198"/>
                  <a:pt x="334" y="198"/>
                </a:cubicBezTo>
                <a:cubicBezTo>
                  <a:pt x="334" y="198"/>
                  <a:pt x="334" y="198"/>
                  <a:pt x="334" y="198"/>
                </a:cubicBezTo>
                <a:close/>
                <a:moveTo>
                  <a:pt x="337" y="203"/>
                </a:moveTo>
                <a:cubicBezTo>
                  <a:pt x="337" y="202"/>
                  <a:pt x="336" y="202"/>
                  <a:pt x="336" y="201"/>
                </a:cubicBezTo>
                <a:cubicBezTo>
                  <a:pt x="336" y="201"/>
                  <a:pt x="335" y="201"/>
                  <a:pt x="335" y="202"/>
                </a:cubicBezTo>
                <a:cubicBezTo>
                  <a:pt x="335" y="202"/>
                  <a:pt x="335" y="202"/>
                  <a:pt x="335" y="202"/>
                </a:cubicBezTo>
                <a:cubicBezTo>
                  <a:pt x="334" y="202"/>
                  <a:pt x="334" y="202"/>
                  <a:pt x="334" y="202"/>
                </a:cubicBezTo>
                <a:cubicBezTo>
                  <a:pt x="334" y="202"/>
                  <a:pt x="334" y="202"/>
                  <a:pt x="335" y="202"/>
                </a:cubicBezTo>
                <a:cubicBezTo>
                  <a:pt x="335" y="202"/>
                  <a:pt x="335" y="202"/>
                  <a:pt x="336" y="203"/>
                </a:cubicBezTo>
                <a:cubicBezTo>
                  <a:pt x="336" y="203"/>
                  <a:pt x="337" y="203"/>
                  <a:pt x="337" y="203"/>
                </a:cubicBezTo>
                <a:close/>
                <a:moveTo>
                  <a:pt x="336" y="197"/>
                </a:moveTo>
                <a:cubicBezTo>
                  <a:pt x="336" y="197"/>
                  <a:pt x="336" y="197"/>
                  <a:pt x="336" y="197"/>
                </a:cubicBezTo>
                <a:cubicBezTo>
                  <a:pt x="336" y="197"/>
                  <a:pt x="336" y="197"/>
                  <a:pt x="336" y="197"/>
                </a:cubicBezTo>
                <a:cubicBezTo>
                  <a:pt x="336" y="197"/>
                  <a:pt x="336" y="197"/>
                  <a:pt x="336" y="197"/>
                </a:cubicBezTo>
                <a:cubicBezTo>
                  <a:pt x="336" y="197"/>
                  <a:pt x="336" y="197"/>
                  <a:pt x="336" y="197"/>
                </a:cubicBezTo>
                <a:close/>
                <a:moveTo>
                  <a:pt x="337" y="203"/>
                </a:moveTo>
                <a:cubicBezTo>
                  <a:pt x="337" y="203"/>
                  <a:pt x="337" y="202"/>
                  <a:pt x="337" y="202"/>
                </a:cubicBezTo>
                <a:cubicBezTo>
                  <a:pt x="337" y="203"/>
                  <a:pt x="337" y="203"/>
                  <a:pt x="337" y="203"/>
                </a:cubicBezTo>
                <a:cubicBezTo>
                  <a:pt x="337" y="203"/>
                  <a:pt x="337" y="203"/>
                  <a:pt x="337" y="203"/>
                </a:cubicBezTo>
                <a:close/>
                <a:moveTo>
                  <a:pt x="339" y="202"/>
                </a:moveTo>
                <a:cubicBezTo>
                  <a:pt x="338" y="202"/>
                  <a:pt x="338" y="202"/>
                  <a:pt x="338" y="202"/>
                </a:cubicBezTo>
                <a:cubicBezTo>
                  <a:pt x="338" y="202"/>
                  <a:pt x="338" y="202"/>
                  <a:pt x="338" y="202"/>
                </a:cubicBezTo>
                <a:cubicBezTo>
                  <a:pt x="338" y="202"/>
                  <a:pt x="338" y="202"/>
                  <a:pt x="338" y="202"/>
                </a:cubicBezTo>
                <a:cubicBezTo>
                  <a:pt x="338" y="202"/>
                  <a:pt x="338" y="202"/>
                  <a:pt x="339" y="202"/>
                </a:cubicBezTo>
                <a:close/>
                <a:moveTo>
                  <a:pt x="340" y="187"/>
                </a:moveTo>
                <a:cubicBezTo>
                  <a:pt x="340" y="187"/>
                  <a:pt x="339" y="187"/>
                  <a:pt x="339" y="187"/>
                </a:cubicBezTo>
                <a:cubicBezTo>
                  <a:pt x="339" y="187"/>
                  <a:pt x="339" y="186"/>
                  <a:pt x="339" y="186"/>
                </a:cubicBezTo>
                <a:cubicBezTo>
                  <a:pt x="339" y="186"/>
                  <a:pt x="339" y="186"/>
                  <a:pt x="339" y="186"/>
                </a:cubicBezTo>
                <a:cubicBezTo>
                  <a:pt x="340" y="186"/>
                  <a:pt x="340" y="186"/>
                  <a:pt x="340" y="186"/>
                </a:cubicBezTo>
                <a:cubicBezTo>
                  <a:pt x="341" y="186"/>
                  <a:pt x="341" y="186"/>
                  <a:pt x="341" y="186"/>
                </a:cubicBezTo>
                <a:cubicBezTo>
                  <a:pt x="341" y="185"/>
                  <a:pt x="341" y="185"/>
                  <a:pt x="341" y="184"/>
                </a:cubicBezTo>
                <a:cubicBezTo>
                  <a:pt x="341" y="184"/>
                  <a:pt x="341" y="184"/>
                  <a:pt x="341" y="184"/>
                </a:cubicBezTo>
                <a:cubicBezTo>
                  <a:pt x="341" y="185"/>
                  <a:pt x="340" y="184"/>
                  <a:pt x="339" y="185"/>
                </a:cubicBezTo>
                <a:cubicBezTo>
                  <a:pt x="339" y="186"/>
                  <a:pt x="339" y="185"/>
                  <a:pt x="338" y="185"/>
                </a:cubicBezTo>
                <a:cubicBezTo>
                  <a:pt x="338" y="185"/>
                  <a:pt x="338" y="185"/>
                  <a:pt x="338" y="185"/>
                </a:cubicBezTo>
                <a:cubicBezTo>
                  <a:pt x="338" y="185"/>
                  <a:pt x="338" y="184"/>
                  <a:pt x="338" y="184"/>
                </a:cubicBezTo>
                <a:cubicBezTo>
                  <a:pt x="336" y="185"/>
                  <a:pt x="336" y="186"/>
                  <a:pt x="335" y="186"/>
                </a:cubicBezTo>
                <a:cubicBezTo>
                  <a:pt x="335" y="186"/>
                  <a:pt x="335" y="187"/>
                  <a:pt x="335" y="187"/>
                </a:cubicBezTo>
                <a:cubicBezTo>
                  <a:pt x="336" y="187"/>
                  <a:pt x="336" y="187"/>
                  <a:pt x="337" y="187"/>
                </a:cubicBezTo>
                <a:cubicBezTo>
                  <a:pt x="337" y="188"/>
                  <a:pt x="338" y="189"/>
                  <a:pt x="337" y="189"/>
                </a:cubicBezTo>
                <a:cubicBezTo>
                  <a:pt x="337" y="190"/>
                  <a:pt x="336" y="189"/>
                  <a:pt x="336" y="189"/>
                </a:cubicBezTo>
                <a:cubicBezTo>
                  <a:pt x="335" y="188"/>
                  <a:pt x="334" y="189"/>
                  <a:pt x="334" y="189"/>
                </a:cubicBezTo>
                <a:cubicBezTo>
                  <a:pt x="333" y="189"/>
                  <a:pt x="333" y="190"/>
                  <a:pt x="333" y="190"/>
                </a:cubicBezTo>
                <a:cubicBezTo>
                  <a:pt x="332" y="190"/>
                  <a:pt x="332" y="191"/>
                  <a:pt x="333" y="191"/>
                </a:cubicBezTo>
                <a:cubicBezTo>
                  <a:pt x="333" y="191"/>
                  <a:pt x="333" y="192"/>
                  <a:pt x="333" y="193"/>
                </a:cubicBezTo>
                <a:cubicBezTo>
                  <a:pt x="333" y="193"/>
                  <a:pt x="333" y="193"/>
                  <a:pt x="333" y="193"/>
                </a:cubicBezTo>
                <a:cubicBezTo>
                  <a:pt x="332" y="193"/>
                  <a:pt x="331" y="193"/>
                  <a:pt x="331" y="194"/>
                </a:cubicBezTo>
                <a:cubicBezTo>
                  <a:pt x="330" y="195"/>
                  <a:pt x="330" y="195"/>
                  <a:pt x="330" y="194"/>
                </a:cubicBezTo>
                <a:cubicBezTo>
                  <a:pt x="329" y="194"/>
                  <a:pt x="329" y="194"/>
                  <a:pt x="329" y="194"/>
                </a:cubicBezTo>
                <a:cubicBezTo>
                  <a:pt x="329" y="195"/>
                  <a:pt x="329" y="195"/>
                  <a:pt x="329" y="195"/>
                </a:cubicBezTo>
                <a:cubicBezTo>
                  <a:pt x="330" y="195"/>
                  <a:pt x="331" y="195"/>
                  <a:pt x="330" y="196"/>
                </a:cubicBezTo>
                <a:cubicBezTo>
                  <a:pt x="330" y="196"/>
                  <a:pt x="330" y="196"/>
                  <a:pt x="331" y="196"/>
                </a:cubicBezTo>
                <a:cubicBezTo>
                  <a:pt x="331" y="196"/>
                  <a:pt x="331" y="196"/>
                  <a:pt x="331" y="196"/>
                </a:cubicBezTo>
                <a:cubicBezTo>
                  <a:pt x="331" y="196"/>
                  <a:pt x="331" y="196"/>
                  <a:pt x="331" y="196"/>
                </a:cubicBezTo>
                <a:cubicBezTo>
                  <a:pt x="331" y="196"/>
                  <a:pt x="331" y="196"/>
                  <a:pt x="331" y="195"/>
                </a:cubicBezTo>
                <a:cubicBezTo>
                  <a:pt x="331" y="195"/>
                  <a:pt x="332" y="195"/>
                  <a:pt x="332" y="195"/>
                </a:cubicBezTo>
                <a:cubicBezTo>
                  <a:pt x="332" y="195"/>
                  <a:pt x="333" y="195"/>
                  <a:pt x="333" y="195"/>
                </a:cubicBezTo>
                <a:cubicBezTo>
                  <a:pt x="334" y="195"/>
                  <a:pt x="333" y="194"/>
                  <a:pt x="333" y="194"/>
                </a:cubicBezTo>
                <a:cubicBezTo>
                  <a:pt x="333" y="194"/>
                  <a:pt x="333" y="194"/>
                  <a:pt x="334" y="194"/>
                </a:cubicBezTo>
                <a:cubicBezTo>
                  <a:pt x="334" y="194"/>
                  <a:pt x="335" y="194"/>
                  <a:pt x="335" y="193"/>
                </a:cubicBezTo>
                <a:cubicBezTo>
                  <a:pt x="335" y="193"/>
                  <a:pt x="334" y="192"/>
                  <a:pt x="335" y="192"/>
                </a:cubicBezTo>
                <a:cubicBezTo>
                  <a:pt x="336" y="192"/>
                  <a:pt x="335" y="193"/>
                  <a:pt x="336" y="193"/>
                </a:cubicBezTo>
                <a:cubicBezTo>
                  <a:pt x="336" y="194"/>
                  <a:pt x="337" y="194"/>
                  <a:pt x="337" y="194"/>
                </a:cubicBezTo>
                <a:cubicBezTo>
                  <a:pt x="338" y="194"/>
                  <a:pt x="337" y="193"/>
                  <a:pt x="337" y="193"/>
                </a:cubicBezTo>
                <a:cubicBezTo>
                  <a:pt x="337" y="193"/>
                  <a:pt x="337" y="193"/>
                  <a:pt x="337" y="192"/>
                </a:cubicBezTo>
                <a:cubicBezTo>
                  <a:pt x="337" y="192"/>
                  <a:pt x="337" y="192"/>
                  <a:pt x="336" y="191"/>
                </a:cubicBezTo>
                <a:cubicBezTo>
                  <a:pt x="336" y="190"/>
                  <a:pt x="336" y="190"/>
                  <a:pt x="337" y="190"/>
                </a:cubicBezTo>
                <a:cubicBezTo>
                  <a:pt x="337" y="190"/>
                  <a:pt x="338" y="190"/>
                  <a:pt x="338" y="190"/>
                </a:cubicBezTo>
                <a:cubicBezTo>
                  <a:pt x="339" y="190"/>
                  <a:pt x="339" y="190"/>
                  <a:pt x="339" y="190"/>
                </a:cubicBezTo>
                <a:cubicBezTo>
                  <a:pt x="339" y="189"/>
                  <a:pt x="339" y="189"/>
                  <a:pt x="339" y="189"/>
                </a:cubicBezTo>
                <a:cubicBezTo>
                  <a:pt x="339" y="188"/>
                  <a:pt x="339" y="188"/>
                  <a:pt x="339" y="188"/>
                </a:cubicBezTo>
                <a:cubicBezTo>
                  <a:pt x="339" y="187"/>
                  <a:pt x="340" y="187"/>
                  <a:pt x="340" y="187"/>
                </a:cubicBezTo>
                <a:close/>
                <a:moveTo>
                  <a:pt x="341" y="194"/>
                </a:moveTo>
                <a:cubicBezTo>
                  <a:pt x="341" y="194"/>
                  <a:pt x="341" y="194"/>
                  <a:pt x="340" y="194"/>
                </a:cubicBezTo>
                <a:cubicBezTo>
                  <a:pt x="340" y="194"/>
                  <a:pt x="340" y="194"/>
                  <a:pt x="340" y="194"/>
                </a:cubicBezTo>
                <a:cubicBezTo>
                  <a:pt x="340" y="194"/>
                  <a:pt x="340" y="194"/>
                  <a:pt x="341" y="195"/>
                </a:cubicBezTo>
                <a:cubicBezTo>
                  <a:pt x="341" y="194"/>
                  <a:pt x="341" y="194"/>
                  <a:pt x="341" y="194"/>
                </a:cubicBezTo>
                <a:close/>
                <a:moveTo>
                  <a:pt x="344" y="190"/>
                </a:moveTo>
                <a:cubicBezTo>
                  <a:pt x="344" y="190"/>
                  <a:pt x="343" y="190"/>
                  <a:pt x="343" y="190"/>
                </a:cubicBezTo>
                <a:cubicBezTo>
                  <a:pt x="343" y="190"/>
                  <a:pt x="342" y="190"/>
                  <a:pt x="341" y="189"/>
                </a:cubicBezTo>
                <a:cubicBezTo>
                  <a:pt x="341" y="189"/>
                  <a:pt x="340" y="189"/>
                  <a:pt x="340" y="189"/>
                </a:cubicBezTo>
                <a:cubicBezTo>
                  <a:pt x="340" y="190"/>
                  <a:pt x="341" y="190"/>
                  <a:pt x="341" y="190"/>
                </a:cubicBezTo>
                <a:cubicBezTo>
                  <a:pt x="341" y="190"/>
                  <a:pt x="341" y="190"/>
                  <a:pt x="341" y="190"/>
                </a:cubicBezTo>
                <a:cubicBezTo>
                  <a:pt x="342" y="191"/>
                  <a:pt x="342" y="191"/>
                  <a:pt x="342" y="191"/>
                </a:cubicBezTo>
                <a:cubicBezTo>
                  <a:pt x="341" y="191"/>
                  <a:pt x="341" y="192"/>
                  <a:pt x="341" y="192"/>
                </a:cubicBezTo>
                <a:cubicBezTo>
                  <a:pt x="342" y="192"/>
                  <a:pt x="342" y="192"/>
                  <a:pt x="342" y="193"/>
                </a:cubicBezTo>
                <a:cubicBezTo>
                  <a:pt x="342" y="192"/>
                  <a:pt x="342" y="192"/>
                  <a:pt x="342" y="192"/>
                </a:cubicBezTo>
                <a:cubicBezTo>
                  <a:pt x="343" y="191"/>
                  <a:pt x="343" y="191"/>
                  <a:pt x="344" y="190"/>
                </a:cubicBezTo>
                <a:close/>
                <a:moveTo>
                  <a:pt x="344" y="195"/>
                </a:moveTo>
                <a:cubicBezTo>
                  <a:pt x="344" y="195"/>
                  <a:pt x="344" y="195"/>
                  <a:pt x="344" y="195"/>
                </a:cubicBezTo>
                <a:cubicBezTo>
                  <a:pt x="344" y="195"/>
                  <a:pt x="344" y="195"/>
                  <a:pt x="344" y="195"/>
                </a:cubicBezTo>
                <a:cubicBezTo>
                  <a:pt x="344" y="195"/>
                  <a:pt x="344" y="196"/>
                  <a:pt x="344" y="196"/>
                </a:cubicBezTo>
                <a:cubicBezTo>
                  <a:pt x="344" y="196"/>
                  <a:pt x="344" y="196"/>
                  <a:pt x="344" y="195"/>
                </a:cubicBezTo>
                <a:close/>
                <a:moveTo>
                  <a:pt x="345" y="194"/>
                </a:moveTo>
                <a:cubicBezTo>
                  <a:pt x="345" y="194"/>
                  <a:pt x="345" y="194"/>
                  <a:pt x="344" y="193"/>
                </a:cubicBezTo>
                <a:cubicBezTo>
                  <a:pt x="344" y="193"/>
                  <a:pt x="344" y="194"/>
                  <a:pt x="344" y="194"/>
                </a:cubicBezTo>
                <a:cubicBezTo>
                  <a:pt x="344" y="194"/>
                  <a:pt x="344" y="194"/>
                  <a:pt x="344" y="194"/>
                </a:cubicBezTo>
                <a:cubicBezTo>
                  <a:pt x="344" y="194"/>
                  <a:pt x="345" y="194"/>
                  <a:pt x="345" y="194"/>
                </a:cubicBezTo>
                <a:cubicBezTo>
                  <a:pt x="345" y="194"/>
                  <a:pt x="345" y="194"/>
                  <a:pt x="345" y="194"/>
                </a:cubicBezTo>
                <a:close/>
                <a:moveTo>
                  <a:pt x="348" y="194"/>
                </a:moveTo>
                <a:cubicBezTo>
                  <a:pt x="348" y="193"/>
                  <a:pt x="348" y="193"/>
                  <a:pt x="347" y="193"/>
                </a:cubicBezTo>
                <a:cubicBezTo>
                  <a:pt x="347" y="193"/>
                  <a:pt x="347" y="193"/>
                  <a:pt x="347" y="193"/>
                </a:cubicBezTo>
                <a:cubicBezTo>
                  <a:pt x="347" y="194"/>
                  <a:pt x="347" y="194"/>
                  <a:pt x="347" y="194"/>
                </a:cubicBezTo>
                <a:cubicBezTo>
                  <a:pt x="347" y="194"/>
                  <a:pt x="348" y="194"/>
                  <a:pt x="348" y="194"/>
                </a:cubicBezTo>
                <a:close/>
                <a:moveTo>
                  <a:pt x="349" y="191"/>
                </a:moveTo>
                <a:cubicBezTo>
                  <a:pt x="349" y="191"/>
                  <a:pt x="349" y="191"/>
                  <a:pt x="349" y="191"/>
                </a:cubicBezTo>
                <a:cubicBezTo>
                  <a:pt x="348" y="191"/>
                  <a:pt x="347" y="191"/>
                  <a:pt x="346" y="191"/>
                </a:cubicBezTo>
                <a:cubicBezTo>
                  <a:pt x="346" y="191"/>
                  <a:pt x="345" y="192"/>
                  <a:pt x="345" y="192"/>
                </a:cubicBezTo>
                <a:cubicBezTo>
                  <a:pt x="345" y="192"/>
                  <a:pt x="345" y="192"/>
                  <a:pt x="345" y="192"/>
                </a:cubicBezTo>
                <a:cubicBezTo>
                  <a:pt x="345" y="193"/>
                  <a:pt x="346" y="193"/>
                  <a:pt x="347" y="193"/>
                </a:cubicBezTo>
                <a:cubicBezTo>
                  <a:pt x="348" y="192"/>
                  <a:pt x="348" y="192"/>
                  <a:pt x="349" y="192"/>
                </a:cubicBezTo>
                <a:cubicBezTo>
                  <a:pt x="349" y="192"/>
                  <a:pt x="350" y="191"/>
                  <a:pt x="349" y="191"/>
                </a:cubicBezTo>
                <a:close/>
                <a:moveTo>
                  <a:pt x="353" y="195"/>
                </a:moveTo>
                <a:cubicBezTo>
                  <a:pt x="353" y="195"/>
                  <a:pt x="353" y="195"/>
                  <a:pt x="353" y="195"/>
                </a:cubicBezTo>
                <a:cubicBezTo>
                  <a:pt x="353" y="195"/>
                  <a:pt x="353" y="195"/>
                  <a:pt x="352" y="195"/>
                </a:cubicBezTo>
                <a:cubicBezTo>
                  <a:pt x="353" y="195"/>
                  <a:pt x="353" y="195"/>
                  <a:pt x="353" y="195"/>
                </a:cubicBezTo>
                <a:close/>
                <a:moveTo>
                  <a:pt x="356" y="195"/>
                </a:moveTo>
                <a:cubicBezTo>
                  <a:pt x="356" y="195"/>
                  <a:pt x="356" y="195"/>
                  <a:pt x="356" y="195"/>
                </a:cubicBezTo>
                <a:cubicBezTo>
                  <a:pt x="355" y="194"/>
                  <a:pt x="355" y="194"/>
                  <a:pt x="354" y="194"/>
                </a:cubicBezTo>
                <a:cubicBezTo>
                  <a:pt x="354" y="194"/>
                  <a:pt x="354" y="194"/>
                  <a:pt x="354" y="194"/>
                </a:cubicBezTo>
                <a:cubicBezTo>
                  <a:pt x="354" y="195"/>
                  <a:pt x="355" y="195"/>
                  <a:pt x="355" y="196"/>
                </a:cubicBezTo>
                <a:cubicBezTo>
                  <a:pt x="355" y="196"/>
                  <a:pt x="355" y="195"/>
                  <a:pt x="356" y="196"/>
                </a:cubicBezTo>
                <a:cubicBezTo>
                  <a:pt x="356" y="196"/>
                  <a:pt x="356" y="195"/>
                  <a:pt x="356" y="195"/>
                </a:cubicBezTo>
                <a:close/>
                <a:moveTo>
                  <a:pt x="355" y="193"/>
                </a:moveTo>
                <a:cubicBezTo>
                  <a:pt x="356" y="193"/>
                  <a:pt x="356" y="193"/>
                  <a:pt x="356" y="193"/>
                </a:cubicBezTo>
                <a:cubicBezTo>
                  <a:pt x="356" y="193"/>
                  <a:pt x="356" y="193"/>
                  <a:pt x="356" y="193"/>
                </a:cubicBezTo>
                <a:cubicBezTo>
                  <a:pt x="355" y="193"/>
                  <a:pt x="355" y="193"/>
                  <a:pt x="355" y="193"/>
                </a:cubicBezTo>
                <a:cubicBezTo>
                  <a:pt x="355" y="193"/>
                  <a:pt x="355" y="193"/>
                  <a:pt x="355" y="193"/>
                </a:cubicBezTo>
                <a:close/>
                <a:moveTo>
                  <a:pt x="358" y="189"/>
                </a:moveTo>
                <a:cubicBezTo>
                  <a:pt x="358" y="189"/>
                  <a:pt x="358" y="188"/>
                  <a:pt x="358" y="188"/>
                </a:cubicBezTo>
                <a:cubicBezTo>
                  <a:pt x="358" y="188"/>
                  <a:pt x="358" y="188"/>
                  <a:pt x="358" y="188"/>
                </a:cubicBezTo>
                <a:cubicBezTo>
                  <a:pt x="358" y="188"/>
                  <a:pt x="358" y="188"/>
                  <a:pt x="358" y="189"/>
                </a:cubicBezTo>
                <a:close/>
                <a:moveTo>
                  <a:pt x="358" y="189"/>
                </a:moveTo>
                <a:cubicBezTo>
                  <a:pt x="358" y="189"/>
                  <a:pt x="357" y="189"/>
                  <a:pt x="357" y="189"/>
                </a:cubicBezTo>
                <a:cubicBezTo>
                  <a:pt x="356" y="189"/>
                  <a:pt x="355" y="189"/>
                  <a:pt x="354" y="190"/>
                </a:cubicBezTo>
                <a:cubicBezTo>
                  <a:pt x="354" y="190"/>
                  <a:pt x="354" y="190"/>
                  <a:pt x="353" y="190"/>
                </a:cubicBezTo>
                <a:cubicBezTo>
                  <a:pt x="353" y="190"/>
                  <a:pt x="353" y="190"/>
                  <a:pt x="353" y="189"/>
                </a:cubicBezTo>
                <a:cubicBezTo>
                  <a:pt x="352" y="189"/>
                  <a:pt x="352" y="188"/>
                  <a:pt x="352" y="188"/>
                </a:cubicBezTo>
                <a:cubicBezTo>
                  <a:pt x="352" y="188"/>
                  <a:pt x="353" y="188"/>
                  <a:pt x="353" y="188"/>
                </a:cubicBezTo>
                <a:cubicBezTo>
                  <a:pt x="352" y="187"/>
                  <a:pt x="352" y="187"/>
                  <a:pt x="352" y="186"/>
                </a:cubicBezTo>
                <a:cubicBezTo>
                  <a:pt x="352" y="187"/>
                  <a:pt x="352" y="187"/>
                  <a:pt x="351" y="187"/>
                </a:cubicBezTo>
                <a:cubicBezTo>
                  <a:pt x="351" y="187"/>
                  <a:pt x="351" y="187"/>
                  <a:pt x="351" y="187"/>
                </a:cubicBezTo>
                <a:cubicBezTo>
                  <a:pt x="350" y="188"/>
                  <a:pt x="350" y="188"/>
                  <a:pt x="350" y="188"/>
                </a:cubicBezTo>
                <a:cubicBezTo>
                  <a:pt x="350" y="188"/>
                  <a:pt x="349" y="188"/>
                  <a:pt x="349" y="188"/>
                </a:cubicBezTo>
                <a:cubicBezTo>
                  <a:pt x="349" y="188"/>
                  <a:pt x="350" y="188"/>
                  <a:pt x="350" y="188"/>
                </a:cubicBezTo>
                <a:cubicBezTo>
                  <a:pt x="350" y="188"/>
                  <a:pt x="350" y="188"/>
                  <a:pt x="350" y="188"/>
                </a:cubicBezTo>
                <a:cubicBezTo>
                  <a:pt x="351" y="188"/>
                  <a:pt x="352" y="189"/>
                  <a:pt x="351" y="190"/>
                </a:cubicBezTo>
                <a:cubicBezTo>
                  <a:pt x="350" y="190"/>
                  <a:pt x="350" y="191"/>
                  <a:pt x="351" y="191"/>
                </a:cubicBezTo>
                <a:cubicBezTo>
                  <a:pt x="351" y="192"/>
                  <a:pt x="351" y="192"/>
                  <a:pt x="352" y="191"/>
                </a:cubicBezTo>
                <a:cubicBezTo>
                  <a:pt x="353" y="190"/>
                  <a:pt x="354" y="190"/>
                  <a:pt x="355" y="191"/>
                </a:cubicBezTo>
                <a:cubicBezTo>
                  <a:pt x="356" y="191"/>
                  <a:pt x="356" y="191"/>
                  <a:pt x="356" y="191"/>
                </a:cubicBezTo>
                <a:cubicBezTo>
                  <a:pt x="356" y="192"/>
                  <a:pt x="357" y="192"/>
                  <a:pt x="357" y="191"/>
                </a:cubicBezTo>
                <a:cubicBezTo>
                  <a:pt x="358" y="191"/>
                  <a:pt x="358" y="191"/>
                  <a:pt x="358" y="190"/>
                </a:cubicBezTo>
                <a:cubicBezTo>
                  <a:pt x="358" y="190"/>
                  <a:pt x="358" y="189"/>
                  <a:pt x="358" y="189"/>
                </a:cubicBezTo>
                <a:close/>
                <a:moveTo>
                  <a:pt x="355" y="179"/>
                </a:moveTo>
                <a:cubicBezTo>
                  <a:pt x="355" y="179"/>
                  <a:pt x="355" y="179"/>
                  <a:pt x="354" y="179"/>
                </a:cubicBezTo>
                <a:cubicBezTo>
                  <a:pt x="355" y="180"/>
                  <a:pt x="355" y="180"/>
                  <a:pt x="355" y="180"/>
                </a:cubicBezTo>
                <a:cubicBezTo>
                  <a:pt x="355" y="180"/>
                  <a:pt x="356" y="180"/>
                  <a:pt x="356" y="180"/>
                </a:cubicBezTo>
                <a:cubicBezTo>
                  <a:pt x="357" y="180"/>
                  <a:pt x="357" y="181"/>
                  <a:pt x="356" y="181"/>
                </a:cubicBezTo>
                <a:cubicBezTo>
                  <a:pt x="356" y="181"/>
                  <a:pt x="356" y="182"/>
                  <a:pt x="356" y="182"/>
                </a:cubicBezTo>
                <a:cubicBezTo>
                  <a:pt x="356" y="182"/>
                  <a:pt x="357" y="182"/>
                  <a:pt x="357" y="182"/>
                </a:cubicBezTo>
                <a:cubicBezTo>
                  <a:pt x="357" y="182"/>
                  <a:pt x="357" y="181"/>
                  <a:pt x="357" y="181"/>
                </a:cubicBezTo>
                <a:cubicBezTo>
                  <a:pt x="358" y="181"/>
                  <a:pt x="358" y="181"/>
                  <a:pt x="358" y="180"/>
                </a:cubicBezTo>
                <a:cubicBezTo>
                  <a:pt x="358" y="180"/>
                  <a:pt x="357" y="180"/>
                  <a:pt x="357" y="180"/>
                </a:cubicBezTo>
                <a:cubicBezTo>
                  <a:pt x="357" y="180"/>
                  <a:pt x="356" y="180"/>
                  <a:pt x="356" y="180"/>
                </a:cubicBezTo>
                <a:cubicBezTo>
                  <a:pt x="356" y="179"/>
                  <a:pt x="356" y="179"/>
                  <a:pt x="355" y="179"/>
                </a:cubicBezTo>
                <a:close/>
                <a:moveTo>
                  <a:pt x="356" y="174"/>
                </a:moveTo>
                <a:cubicBezTo>
                  <a:pt x="356" y="174"/>
                  <a:pt x="356" y="174"/>
                  <a:pt x="356" y="174"/>
                </a:cubicBezTo>
                <a:cubicBezTo>
                  <a:pt x="356" y="174"/>
                  <a:pt x="356" y="174"/>
                  <a:pt x="356" y="174"/>
                </a:cubicBezTo>
                <a:cubicBezTo>
                  <a:pt x="356" y="174"/>
                  <a:pt x="356" y="174"/>
                  <a:pt x="356" y="174"/>
                </a:cubicBezTo>
                <a:close/>
                <a:moveTo>
                  <a:pt x="356" y="175"/>
                </a:moveTo>
                <a:cubicBezTo>
                  <a:pt x="356" y="175"/>
                  <a:pt x="356" y="175"/>
                  <a:pt x="356" y="175"/>
                </a:cubicBezTo>
                <a:cubicBezTo>
                  <a:pt x="356" y="175"/>
                  <a:pt x="356" y="175"/>
                  <a:pt x="356" y="175"/>
                </a:cubicBezTo>
                <a:cubicBezTo>
                  <a:pt x="356" y="175"/>
                  <a:pt x="356" y="175"/>
                  <a:pt x="356" y="175"/>
                </a:cubicBezTo>
                <a:cubicBezTo>
                  <a:pt x="356" y="175"/>
                  <a:pt x="356" y="175"/>
                  <a:pt x="356" y="175"/>
                </a:cubicBezTo>
                <a:close/>
                <a:moveTo>
                  <a:pt x="354" y="173"/>
                </a:moveTo>
                <a:cubicBezTo>
                  <a:pt x="354" y="173"/>
                  <a:pt x="355" y="173"/>
                  <a:pt x="355" y="173"/>
                </a:cubicBezTo>
                <a:cubicBezTo>
                  <a:pt x="355" y="173"/>
                  <a:pt x="356" y="173"/>
                  <a:pt x="356" y="173"/>
                </a:cubicBezTo>
                <a:cubicBezTo>
                  <a:pt x="356" y="173"/>
                  <a:pt x="355" y="173"/>
                  <a:pt x="355" y="173"/>
                </a:cubicBezTo>
                <a:cubicBezTo>
                  <a:pt x="355" y="173"/>
                  <a:pt x="354" y="173"/>
                  <a:pt x="354" y="173"/>
                </a:cubicBezTo>
                <a:close/>
                <a:moveTo>
                  <a:pt x="356" y="166"/>
                </a:moveTo>
                <a:cubicBezTo>
                  <a:pt x="356" y="166"/>
                  <a:pt x="356" y="166"/>
                  <a:pt x="356" y="166"/>
                </a:cubicBezTo>
                <a:cubicBezTo>
                  <a:pt x="355" y="164"/>
                  <a:pt x="355" y="164"/>
                  <a:pt x="354" y="165"/>
                </a:cubicBezTo>
                <a:cubicBezTo>
                  <a:pt x="354" y="165"/>
                  <a:pt x="353" y="165"/>
                  <a:pt x="353" y="165"/>
                </a:cubicBezTo>
                <a:cubicBezTo>
                  <a:pt x="353" y="166"/>
                  <a:pt x="355" y="166"/>
                  <a:pt x="356" y="166"/>
                </a:cubicBezTo>
                <a:close/>
                <a:moveTo>
                  <a:pt x="356" y="124"/>
                </a:moveTo>
                <a:cubicBezTo>
                  <a:pt x="356" y="124"/>
                  <a:pt x="356" y="123"/>
                  <a:pt x="356" y="123"/>
                </a:cubicBezTo>
                <a:cubicBezTo>
                  <a:pt x="355" y="124"/>
                  <a:pt x="355" y="124"/>
                  <a:pt x="355" y="124"/>
                </a:cubicBezTo>
                <a:cubicBezTo>
                  <a:pt x="355" y="124"/>
                  <a:pt x="355" y="124"/>
                  <a:pt x="355" y="125"/>
                </a:cubicBezTo>
                <a:cubicBezTo>
                  <a:pt x="356" y="124"/>
                  <a:pt x="356" y="124"/>
                  <a:pt x="356" y="124"/>
                </a:cubicBezTo>
                <a:close/>
                <a:moveTo>
                  <a:pt x="357" y="117"/>
                </a:moveTo>
                <a:cubicBezTo>
                  <a:pt x="357" y="116"/>
                  <a:pt x="357" y="116"/>
                  <a:pt x="357" y="116"/>
                </a:cubicBezTo>
                <a:cubicBezTo>
                  <a:pt x="356" y="116"/>
                  <a:pt x="356" y="116"/>
                  <a:pt x="356" y="116"/>
                </a:cubicBezTo>
                <a:cubicBezTo>
                  <a:pt x="356" y="116"/>
                  <a:pt x="356" y="117"/>
                  <a:pt x="356" y="117"/>
                </a:cubicBezTo>
                <a:cubicBezTo>
                  <a:pt x="356" y="117"/>
                  <a:pt x="357" y="117"/>
                  <a:pt x="357" y="117"/>
                </a:cubicBezTo>
                <a:close/>
                <a:moveTo>
                  <a:pt x="357" y="97"/>
                </a:moveTo>
                <a:cubicBezTo>
                  <a:pt x="357" y="97"/>
                  <a:pt x="357" y="97"/>
                  <a:pt x="357" y="97"/>
                </a:cubicBezTo>
                <a:cubicBezTo>
                  <a:pt x="357" y="97"/>
                  <a:pt x="357" y="97"/>
                  <a:pt x="357" y="97"/>
                </a:cubicBezTo>
                <a:cubicBezTo>
                  <a:pt x="357" y="97"/>
                  <a:pt x="357" y="97"/>
                  <a:pt x="357" y="97"/>
                </a:cubicBezTo>
                <a:close/>
                <a:moveTo>
                  <a:pt x="358" y="123"/>
                </a:moveTo>
                <a:cubicBezTo>
                  <a:pt x="358" y="123"/>
                  <a:pt x="358" y="123"/>
                  <a:pt x="358" y="123"/>
                </a:cubicBezTo>
                <a:cubicBezTo>
                  <a:pt x="358" y="123"/>
                  <a:pt x="357" y="123"/>
                  <a:pt x="357" y="123"/>
                </a:cubicBezTo>
                <a:cubicBezTo>
                  <a:pt x="357" y="124"/>
                  <a:pt x="357" y="124"/>
                  <a:pt x="358" y="124"/>
                </a:cubicBezTo>
                <a:cubicBezTo>
                  <a:pt x="358" y="124"/>
                  <a:pt x="358" y="123"/>
                  <a:pt x="358" y="123"/>
                </a:cubicBezTo>
                <a:close/>
                <a:moveTo>
                  <a:pt x="358" y="119"/>
                </a:moveTo>
                <a:cubicBezTo>
                  <a:pt x="358" y="119"/>
                  <a:pt x="358" y="119"/>
                  <a:pt x="358" y="119"/>
                </a:cubicBezTo>
                <a:cubicBezTo>
                  <a:pt x="358" y="119"/>
                  <a:pt x="358" y="119"/>
                  <a:pt x="358" y="119"/>
                </a:cubicBezTo>
                <a:cubicBezTo>
                  <a:pt x="358" y="119"/>
                  <a:pt x="358" y="119"/>
                  <a:pt x="358" y="119"/>
                </a:cubicBezTo>
                <a:cubicBezTo>
                  <a:pt x="358" y="119"/>
                  <a:pt x="358" y="119"/>
                  <a:pt x="358" y="119"/>
                </a:cubicBezTo>
                <a:close/>
                <a:moveTo>
                  <a:pt x="358" y="117"/>
                </a:moveTo>
                <a:cubicBezTo>
                  <a:pt x="358" y="117"/>
                  <a:pt x="358" y="117"/>
                  <a:pt x="358" y="117"/>
                </a:cubicBezTo>
                <a:cubicBezTo>
                  <a:pt x="358" y="117"/>
                  <a:pt x="357" y="117"/>
                  <a:pt x="357" y="118"/>
                </a:cubicBezTo>
                <a:cubicBezTo>
                  <a:pt x="357" y="118"/>
                  <a:pt x="357" y="118"/>
                  <a:pt x="358" y="118"/>
                </a:cubicBezTo>
                <a:cubicBezTo>
                  <a:pt x="358" y="118"/>
                  <a:pt x="358" y="118"/>
                  <a:pt x="358" y="117"/>
                </a:cubicBezTo>
                <a:close/>
                <a:moveTo>
                  <a:pt x="359" y="115"/>
                </a:moveTo>
                <a:cubicBezTo>
                  <a:pt x="359" y="115"/>
                  <a:pt x="359" y="115"/>
                  <a:pt x="359" y="115"/>
                </a:cubicBezTo>
                <a:cubicBezTo>
                  <a:pt x="359" y="115"/>
                  <a:pt x="358" y="115"/>
                  <a:pt x="358" y="116"/>
                </a:cubicBezTo>
                <a:cubicBezTo>
                  <a:pt x="358" y="116"/>
                  <a:pt x="358" y="116"/>
                  <a:pt x="358" y="116"/>
                </a:cubicBezTo>
                <a:cubicBezTo>
                  <a:pt x="358" y="116"/>
                  <a:pt x="359" y="116"/>
                  <a:pt x="359" y="116"/>
                </a:cubicBezTo>
                <a:cubicBezTo>
                  <a:pt x="359" y="116"/>
                  <a:pt x="359" y="115"/>
                  <a:pt x="359" y="115"/>
                </a:cubicBezTo>
                <a:close/>
                <a:moveTo>
                  <a:pt x="359" y="65"/>
                </a:moveTo>
                <a:cubicBezTo>
                  <a:pt x="359" y="65"/>
                  <a:pt x="359" y="65"/>
                  <a:pt x="359" y="65"/>
                </a:cubicBezTo>
                <a:cubicBezTo>
                  <a:pt x="359" y="65"/>
                  <a:pt x="359" y="65"/>
                  <a:pt x="358" y="65"/>
                </a:cubicBezTo>
                <a:cubicBezTo>
                  <a:pt x="358" y="65"/>
                  <a:pt x="359" y="65"/>
                  <a:pt x="359" y="65"/>
                </a:cubicBezTo>
                <a:cubicBezTo>
                  <a:pt x="359" y="65"/>
                  <a:pt x="359" y="65"/>
                  <a:pt x="359" y="65"/>
                </a:cubicBezTo>
                <a:close/>
                <a:moveTo>
                  <a:pt x="359" y="87"/>
                </a:moveTo>
                <a:cubicBezTo>
                  <a:pt x="359" y="87"/>
                  <a:pt x="359" y="87"/>
                  <a:pt x="359" y="87"/>
                </a:cubicBezTo>
                <a:cubicBezTo>
                  <a:pt x="359" y="87"/>
                  <a:pt x="359" y="87"/>
                  <a:pt x="359" y="87"/>
                </a:cubicBezTo>
                <a:cubicBezTo>
                  <a:pt x="359" y="87"/>
                  <a:pt x="359" y="87"/>
                  <a:pt x="359" y="87"/>
                </a:cubicBezTo>
                <a:cubicBezTo>
                  <a:pt x="359" y="87"/>
                  <a:pt x="359" y="87"/>
                  <a:pt x="359" y="87"/>
                </a:cubicBezTo>
                <a:close/>
                <a:moveTo>
                  <a:pt x="358" y="107"/>
                </a:moveTo>
                <a:cubicBezTo>
                  <a:pt x="358" y="107"/>
                  <a:pt x="359" y="107"/>
                  <a:pt x="359" y="107"/>
                </a:cubicBezTo>
                <a:cubicBezTo>
                  <a:pt x="359" y="107"/>
                  <a:pt x="359" y="107"/>
                  <a:pt x="359" y="107"/>
                </a:cubicBezTo>
                <a:cubicBezTo>
                  <a:pt x="359" y="107"/>
                  <a:pt x="359" y="107"/>
                  <a:pt x="359" y="107"/>
                </a:cubicBezTo>
                <a:cubicBezTo>
                  <a:pt x="359" y="107"/>
                  <a:pt x="358" y="107"/>
                  <a:pt x="358" y="107"/>
                </a:cubicBezTo>
                <a:close/>
                <a:moveTo>
                  <a:pt x="361" y="55"/>
                </a:moveTo>
                <a:cubicBezTo>
                  <a:pt x="361" y="55"/>
                  <a:pt x="362" y="55"/>
                  <a:pt x="362" y="55"/>
                </a:cubicBezTo>
                <a:cubicBezTo>
                  <a:pt x="362" y="56"/>
                  <a:pt x="363" y="55"/>
                  <a:pt x="363" y="55"/>
                </a:cubicBezTo>
                <a:cubicBezTo>
                  <a:pt x="364" y="54"/>
                  <a:pt x="364" y="54"/>
                  <a:pt x="365" y="55"/>
                </a:cubicBezTo>
                <a:cubicBezTo>
                  <a:pt x="365" y="55"/>
                  <a:pt x="365" y="55"/>
                  <a:pt x="366" y="56"/>
                </a:cubicBezTo>
                <a:cubicBezTo>
                  <a:pt x="366" y="56"/>
                  <a:pt x="367" y="56"/>
                  <a:pt x="367" y="56"/>
                </a:cubicBezTo>
                <a:cubicBezTo>
                  <a:pt x="367" y="56"/>
                  <a:pt x="367" y="56"/>
                  <a:pt x="367" y="56"/>
                </a:cubicBezTo>
                <a:cubicBezTo>
                  <a:pt x="367" y="55"/>
                  <a:pt x="367" y="55"/>
                  <a:pt x="367" y="55"/>
                </a:cubicBezTo>
                <a:cubicBezTo>
                  <a:pt x="366" y="55"/>
                  <a:pt x="365" y="55"/>
                  <a:pt x="365" y="54"/>
                </a:cubicBezTo>
                <a:cubicBezTo>
                  <a:pt x="365" y="54"/>
                  <a:pt x="364" y="53"/>
                  <a:pt x="364" y="53"/>
                </a:cubicBezTo>
                <a:cubicBezTo>
                  <a:pt x="363" y="53"/>
                  <a:pt x="363" y="54"/>
                  <a:pt x="363" y="54"/>
                </a:cubicBezTo>
                <a:cubicBezTo>
                  <a:pt x="363" y="54"/>
                  <a:pt x="363" y="54"/>
                  <a:pt x="362" y="54"/>
                </a:cubicBezTo>
                <a:cubicBezTo>
                  <a:pt x="361" y="55"/>
                  <a:pt x="359" y="55"/>
                  <a:pt x="358" y="55"/>
                </a:cubicBezTo>
                <a:cubicBezTo>
                  <a:pt x="356" y="55"/>
                  <a:pt x="355" y="55"/>
                  <a:pt x="354" y="55"/>
                </a:cubicBezTo>
                <a:cubicBezTo>
                  <a:pt x="353" y="55"/>
                  <a:pt x="353" y="55"/>
                  <a:pt x="353" y="56"/>
                </a:cubicBezTo>
                <a:cubicBezTo>
                  <a:pt x="353" y="56"/>
                  <a:pt x="353" y="56"/>
                  <a:pt x="354" y="56"/>
                </a:cubicBezTo>
                <a:cubicBezTo>
                  <a:pt x="354" y="56"/>
                  <a:pt x="355" y="55"/>
                  <a:pt x="355" y="56"/>
                </a:cubicBezTo>
                <a:cubicBezTo>
                  <a:pt x="355" y="57"/>
                  <a:pt x="356" y="57"/>
                  <a:pt x="357" y="56"/>
                </a:cubicBezTo>
                <a:cubicBezTo>
                  <a:pt x="358" y="56"/>
                  <a:pt x="360" y="56"/>
                  <a:pt x="361" y="55"/>
                </a:cubicBezTo>
                <a:close/>
                <a:moveTo>
                  <a:pt x="361" y="64"/>
                </a:moveTo>
                <a:cubicBezTo>
                  <a:pt x="361" y="64"/>
                  <a:pt x="361" y="64"/>
                  <a:pt x="361" y="64"/>
                </a:cubicBezTo>
                <a:cubicBezTo>
                  <a:pt x="362" y="64"/>
                  <a:pt x="362" y="64"/>
                  <a:pt x="363" y="64"/>
                </a:cubicBezTo>
                <a:cubicBezTo>
                  <a:pt x="362" y="63"/>
                  <a:pt x="362" y="63"/>
                  <a:pt x="362" y="63"/>
                </a:cubicBezTo>
                <a:cubicBezTo>
                  <a:pt x="362" y="63"/>
                  <a:pt x="361" y="64"/>
                  <a:pt x="361" y="64"/>
                </a:cubicBezTo>
                <a:close/>
                <a:moveTo>
                  <a:pt x="362" y="57"/>
                </a:moveTo>
                <a:cubicBezTo>
                  <a:pt x="362" y="57"/>
                  <a:pt x="362" y="56"/>
                  <a:pt x="362" y="56"/>
                </a:cubicBezTo>
                <a:cubicBezTo>
                  <a:pt x="362" y="56"/>
                  <a:pt x="362" y="56"/>
                  <a:pt x="362" y="56"/>
                </a:cubicBezTo>
                <a:cubicBezTo>
                  <a:pt x="362" y="56"/>
                  <a:pt x="362" y="56"/>
                  <a:pt x="362" y="56"/>
                </a:cubicBezTo>
                <a:cubicBezTo>
                  <a:pt x="362" y="56"/>
                  <a:pt x="362" y="56"/>
                  <a:pt x="362" y="57"/>
                </a:cubicBezTo>
                <a:close/>
                <a:moveTo>
                  <a:pt x="362" y="68"/>
                </a:moveTo>
                <a:cubicBezTo>
                  <a:pt x="362" y="68"/>
                  <a:pt x="362" y="68"/>
                  <a:pt x="361" y="69"/>
                </a:cubicBezTo>
                <a:cubicBezTo>
                  <a:pt x="362" y="69"/>
                  <a:pt x="362" y="69"/>
                  <a:pt x="362" y="69"/>
                </a:cubicBezTo>
                <a:cubicBezTo>
                  <a:pt x="362" y="69"/>
                  <a:pt x="362" y="69"/>
                  <a:pt x="363" y="68"/>
                </a:cubicBezTo>
                <a:cubicBezTo>
                  <a:pt x="362" y="68"/>
                  <a:pt x="362" y="68"/>
                  <a:pt x="362" y="68"/>
                </a:cubicBezTo>
                <a:close/>
                <a:moveTo>
                  <a:pt x="361" y="111"/>
                </a:moveTo>
                <a:cubicBezTo>
                  <a:pt x="361" y="111"/>
                  <a:pt x="361" y="111"/>
                  <a:pt x="361" y="111"/>
                </a:cubicBezTo>
                <a:cubicBezTo>
                  <a:pt x="361" y="111"/>
                  <a:pt x="361" y="111"/>
                  <a:pt x="361" y="111"/>
                </a:cubicBezTo>
                <a:cubicBezTo>
                  <a:pt x="362" y="111"/>
                  <a:pt x="362" y="111"/>
                  <a:pt x="362" y="111"/>
                </a:cubicBezTo>
                <a:cubicBezTo>
                  <a:pt x="362" y="111"/>
                  <a:pt x="361" y="111"/>
                  <a:pt x="361" y="111"/>
                </a:cubicBezTo>
                <a:close/>
                <a:moveTo>
                  <a:pt x="362" y="82"/>
                </a:moveTo>
                <a:cubicBezTo>
                  <a:pt x="362" y="81"/>
                  <a:pt x="363" y="81"/>
                  <a:pt x="363" y="81"/>
                </a:cubicBezTo>
                <a:cubicBezTo>
                  <a:pt x="363" y="81"/>
                  <a:pt x="362" y="80"/>
                  <a:pt x="362" y="80"/>
                </a:cubicBezTo>
                <a:cubicBezTo>
                  <a:pt x="362" y="80"/>
                  <a:pt x="362" y="81"/>
                  <a:pt x="362" y="81"/>
                </a:cubicBezTo>
                <a:cubicBezTo>
                  <a:pt x="362" y="81"/>
                  <a:pt x="362" y="81"/>
                  <a:pt x="362" y="82"/>
                </a:cubicBezTo>
                <a:close/>
                <a:moveTo>
                  <a:pt x="362" y="95"/>
                </a:moveTo>
                <a:cubicBezTo>
                  <a:pt x="362" y="95"/>
                  <a:pt x="362" y="95"/>
                  <a:pt x="362" y="95"/>
                </a:cubicBezTo>
                <a:cubicBezTo>
                  <a:pt x="362" y="95"/>
                  <a:pt x="362" y="95"/>
                  <a:pt x="362" y="95"/>
                </a:cubicBezTo>
                <a:cubicBezTo>
                  <a:pt x="362" y="95"/>
                  <a:pt x="362" y="95"/>
                  <a:pt x="362" y="95"/>
                </a:cubicBezTo>
                <a:cubicBezTo>
                  <a:pt x="362" y="95"/>
                  <a:pt x="362" y="95"/>
                  <a:pt x="362" y="95"/>
                </a:cubicBezTo>
                <a:close/>
                <a:moveTo>
                  <a:pt x="362" y="106"/>
                </a:moveTo>
                <a:cubicBezTo>
                  <a:pt x="362" y="106"/>
                  <a:pt x="362" y="106"/>
                  <a:pt x="362" y="106"/>
                </a:cubicBezTo>
                <a:cubicBezTo>
                  <a:pt x="363" y="106"/>
                  <a:pt x="363" y="106"/>
                  <a:pt x="363" y="105"/>
                </a:cubicBezTo>
                <a:cubicBezTo>
                  <a:pt x="363" y="105"/>
                  <a:pt x="363" y="105"/>
                  <a:pt x="362" y="105"/>
                </a:cubicBezTo>
                <a:cubicBezTo>
                  <a:pt x="362" y="105"/>
                  <a:pt x="362" y="105"/>
                  <a:pt x="362" y="106"/>
                </a:cubicBezTo>
                <a:close/>
                <a:moveTo>
                  <a:pt x="362" y="107"/>
                </a:moveTo>
                <a:cubicBezTo>
                  <a:pt x="362" y="108"/>
                  <a:pt x="363" y="108"/>
                  <a:pt x="363" y="108"/>
                </a:cubicBezTo>
                <a:cubicBezTo>
                  <a:pt x="363" y="108"/>
                  <a:pt x="363" y="108"/>
                  <a:pt x="363" y="108"/>
                </a:cubicBezTo>
                <a:cubicBezTo>
                  <a:pt x="363" y="107"/>
                  <a:pt x="363" y="107"/>
                  <a:pt x="363" y="107"/>
                </a:cubicBezTo>
                <a:cubicBezTo>
                  <a:pt x="362" y="107"/>
                  <a:pt x="362" y="107"/>
                  <a:pt x="362" y="107"/>
                </a:cubicBezTo>
                <a:close/>
                <a:moveTo>
                  <a:pt x="363" y="99"/>
                </a:moveTo>
                <a:cubicBezTo>
                  <a:pt x="363" y="98"/>
                  <a:pt x="363" y="98"/>
                  <a:pt x="363" y="98"/>
                </a:cubicBezTo>
                <a:cubicBezTo>
                  <a:pt x="363" y="98"/>
                  <a:pt x="362" y="98"/>
                  <a:pt x="362" y="99"/>
                </a:cubicBezTo>
                <a:cubicBezTo>
                  <a:pt x="362" y="99"/>
                  <a:pt x="362" y="99"/>
                  <a:pt x="362" y="99"/>
                </a:cubicBezTo>
                <a:cubicBezTo>
                  <a:pt x="363" y="99"/>
                  <a:pt x="363" y="99"/>
                  <a:pt x="363" y="99"/>
                </a:cubicBezTo>
                <a:close/>
                <a:moveTo>
                  <a:pt x="363" y="67"/>
                </a:moveTo>
                <a:cubicBezTo>
                  <a:pt x="363" y="67"/>
                  <a:pt x="364" y="67"/>
                  <a:pt x="364" y="67"/>
                </a:cubicBezTo>
                <a:cubicBezTo>
                  <a:pt x="365" y="68"/>
                  <a:pt x="364" y="68"/>
                  <a:pt x="365" y="67"/>
                </a:cubicBezTo>
                <a:cubicBezTo>
                  <a:pt x="365" y="67"/>
                  <a:pt x="365" y="67"/>
                  <a:pt x="365" y="67"/>
                </a:cubicBezTo>
                <a:cubicBezTo>
                  <a:pt x="365" y="66"/>
                  <a:pt x="365" y="66"/>
                  <a:pt x="364" y="66"/>
                </a:cubicBezTo>
                <a:cubicBezTo>
                  <a:pt x="364" y="66"/>
                  <a:pt x="363" y="66"/>
                  <a:pt x="363" y="66"/>
                </a:cubicBezTo>
                <a:cubicBezTo>
                  <a:pt x="363" y="66"/>
                  <a:pt x="362" y="66"/>
                  <a:pt x="362" y="66"/>
                </a:cubicBezTo>
                <a:cubicBezTo>
                  <a:pt x="362" y="67"/>
                  <a:pt x="363" y="66"/>
                  <a:pt x="363" y="67"/>
                </a:cubicBezTo>
                <a:close/>
                <a:moveTo>
                  <a:pt x="364" y="64"/>
                </a:moveTo>
                <a:cubicBezTo>
                  <a:pt x="364" y="64"/>
                  <a:pt x="364" y="64"/>
                  <a:pt x="364" y="63"/>
                </a:cubicBezTo>
                <a:cubicBezTo>
                  <a:pt x="364" y="63"/>
                  <a:pt x="364" y="63"/>
                  <a:pt x="364" y="63"/>
                </a:cubicBezTo>
                <a:cubicBezTo>
                  <a:pt x="364" y="63"/>
                  <a:pt x="363" y="63"/>
                  <a:pt x="363" y="64"/>
                </a:cubicBezTo>
                <a:cubicBezTo>
                  <a:pt x="363" y="64"/>
                  <a:pt x="364" y="64"/>
                  <a:pt x="364" y="64"/>
                </a:cubicBezTo>
                <a:close/>
                <a:moveTo>
                  <a:pt x="366" y="61"/>
                </a:moveTo>
                <a:cubicBezTo>
                  <a:pt x="366" y="61"/>
                  <a:pt x="366" y="61"/>
                  <a:pt x="366" y="61"/>
                </a:cubicBezTo>
                <a:cubicBezTo>
                  <a:pt x="366" y="61"/>
                  <a:pt x="365" y="61"/>
                  <a:pt x="365" y="61"/>
                </a:cubicBezTo>
                <a:cubicBezTo>
                  <a:pt x="365" y="61"/>
                  <a:pt x="365" y="61"/>
                  <a:pt x="365" y="61"/>
                </a:cubicBezTo>
                <a:cubicBezTo>
                  <a:pt x="365" y="61"/>
                  <a:pt x="364" y="61"/>
                  <a:pt x="364" y="61"/>
                </a:cubicBezTo>
                <a:cubicBezTo>
                  <a:pt x="364" y="61"/>
                  <a:pt x="365" y="61"/>
                  <a:pt x="365" y="61"/>
                </a:cubicBezTo>
                <a:cubicBezTo>
                  <a:pt x="365" y="61"/>
                  <a:pt x="365" y="61"/>
                  <a:pt x="366" y="61"/>
                </a:cubicBezTo>
                <a:cubicBezTo>
                  <a:pt x="366" y="61"/>
                  <a:pt x="366" y="61"/>
                  <a:pt x="366" y="61"/>
                </a:cubicBezTo>
                <a:close/>
                <a:moveTo>
                  <a:pt x="365" y="67"/>
                </a:moveTo>
                <a:cubicBezTo>
                  <a:pt x="365" y="67"/>
                  <a:pt x="365" y="67"/>
                  <a:pt x="365" y="67"/>
                </a:cubicBezTo>
                <a:cubicBezTo>
                  <a:pt x="365" y="67"/>
                  <a:pt x="365" y="67"/>
                  <a:pt x="366" y="67"/>
                </a:cubicBezTo>
                <a:cubicBezTo>
                  <a:pt x="366" y="67"/>
                  <a:pt x="365" y="67"/>
                  <a:pt x="365" y="67"/>
                </a:cubicBezTo>
                <a:close/>
                <a:moveTo>
                  <a:pt x="364" y="58"/>
                </a:moveTo>
                <a:cubicBezTo>
                  <a:pt x="365" y="58"/>
                  <a:pt x="365" y="58"/>
                  <a:pt x="365" y="58"/>
                </a:cubicBezTo>
                <a:cubicBezTo>
                  <a:pt x="365" y="58"/>
                  <a:pt x="365" y="58"/>
                  <a:pt x="365" y="58"/>
                </a:cubicBezTo>
                <a:cubicBezTo>
                  <a:pt x="364" y="58"/>
                  <a:pt x="364" y="58"/>
                  <a:pt x="364" y="58"/>
                </a:cubicBezTo>
                <a:cubicBezTo>
                  <a:pt x="364" y="58"/>
                  <a:pt x="364" y="58"/>
                  <a:pt x="364" y="58"/>
                </a:cubicBezTo>
                <a:close/>
                <a:moveTo>
                  <a:pt x="360" y="73"/>
                </a:moveTo>
                <a:cubicBezTo>
                  <a:pt x="360" y="73"/>
                  <a:pt x="360" y="73"/>
                  <a:pt x="360" y="73"/>
                </a:cubicBezTo>
                <a:cubicBezTo>
                  <a:pt x="360" y="73"/>
                  <a:pt x="361" y="73"/>
                  <a:pt x="361" y="73"/>
                </a:cubicBezTo>
                <a:cubicBezTo>
                  <a:pt x="360" y="73"/>
                  <a:pt x="360" y="73"/>
                  <a:pt x="360" y="72"/>
                </a:cubicBezTo>
                <a:cubicBezTo>
                  <a:pt x="360" y="73"/>
                  <a:pt x="360" y="73"/>
                  <a:pt x="360" y="73"/>
                </a:cubicBezTo>
                <a:close/>
                <a:moveTo>
                  <a:pt x="361" y="116"/>
                </a:moveTo>
                <a:cubicBezTo>
                  <a:pt x="361" y="116"/>
                  <a:pt x="361" y="116"/>
                  <a:pt x="360" y="116"/>
                </a:cubicBezTo>
                <a:cubicBezTo>
                  <a:pt x="360" y="116"/>
                  <a:pt x="360" y="116"/>
                  <a:pt x="360" y="116"/>
                </a:cubicBezTo>
                <a:cubicBezTo>
                  <a:pt x="360" y="116"/>
                  <a:pt x="360" y="116"/>
                  <a:pt x="360" y="117"/>
                </a:cubicBezTo>
                <a:cubicBezTo>
                  <a:pt x="361" y="116"/>
                  <a:pt x="361" y="116"/>
                  <a:pt x="361" y="116"/>
                </a:cubicBezTo>
                <a:close/>
                <a:moveTo>
                  <a:pt x="361" y="108"/>
                </a:moveTo>
                <a:cubicBezTo>
                  <a:pt x="361" y="108"/>
                  <a:pt x="361" y="108"/>
                  <a:pt x="361" y="107"/>
                </a:cubicBezTo>
                <a:cubicBezTo>
                  <a:pt x="361" y="107"/>
                  <a:pt x="361" y="107"/>
                  <a:pt x="361" y="107"/>
                </a:cubicBezTo>
                <a:cubicBezTo>
                  <a:pt x="361" y="107"/>
                  <a:pt x="361" y="107"/>
                  <a:pt x="361" y="107"/>
                </a:cubicBezTo>
                <a:cubicBezTo>
                  <a:pt x="361" y="107"/>
                  <a:pt x="361" y="108"/>
                  <a:pt x="361" y="108"/>
                </a:cubicBezTo>
                <a:close/>
                <a:moveTo>
                  <a:pt x="363" y="117"/>
                </a:moveTo>
                <a:cubicBezTo>
                  <a:pt x="362" y="117"/>
                  <a:pt x="362" y="117"/>
                  <a:pt x="361" y="117"/>
                </a:cubicBezTo>
                <a:cubicBezTo>
                  <a:pt x="361" y="117"/>
                  <a:pt x="361" y="117"/>
                  <a:pt x="361" y="118"/>
                </a:cubicBezTo>
                <a:cubicBezTo>
                  <a:pt x="361" y="118"/>
                  <a:pt x="362" y="119"/>
                  <a:pt x="362" y="118"/>
                </a:cubicBezTo>
                <a:cubicBezTo>
                  <a:pt x="363" y="118"/>
                  <a:pt x="363" y="118"/>
                  <a:pt x="363" y="117"/>
                </a:cubicBezTo>
                <a:close/>
                <a:moveTo>
                  <a:pt x="363" y="116"/>
                </a:moveTo>
                <a:cubicBezTo>
                  <a:pt x="363" y="116"/>
                  <a:pt x="363" y="116"/>
                  <a:pt x="362" y="116"/>
                </a:cubicBezTo>
                <a:cubicBezTo>
                  <a:pt x="362" y="116"/>
                  <a:pt x="362" y="117"/>
                  <a:pt x="363" y="117"/>
                </a:cubicBezTo>
                <a:cubicBezTo>
                  <a:pt x="363" y="117"/>
                  <a:pt x="363" y="117"/>
                  <a:pt x="363" y="117"/>
                </a:cubicBezTo>
                <a:cubicBezTo>
                  <a:pt x="363" y="117"/>
                  <a:pt x="364" y="117"/>
                  <a:pt x="363" y="116"/>
                </a:cubicBezTo>
                <a:close/>
                <a:moveTo>
                  <a:pt x="364" y="115"/>
                </a:moveTo>
                <a:cubicBezTo>
                  <a:pt x="364" y="115"/>
                  <a:pt x="364" y="115"/>
                  <a:pt x="363" y="115"/>
                </a:cubicBezTo>
                <a:cubicBezTo>
                  <a:pt x="363" y="115"/>
                  <a:pt x="363" y="115"/>
                  <a:pt x="363" y="115"/>
                </a:cubicBezTo>
                <a:cubicBezTo>
                  <a:pt x="363" y="115"/>
                  <a:pt x="363" y="115"/>
                  <a:pt x="363" y="115"/>
                </a:cubicBezTo>
                <a:cubicBezTo>
                  <a:pt x="363" y="115"/>
                  <a:pt x="364" y="115"/>
                  <a:pt x="364" y="115"/>
                </a:cubicBezTo>
                <a:close/>
                <a:moveTo>
                  <a:pt x="364" y="106"/>
                </a:moveTo>
                <a:cubicBezTo>
                  <a:pt x="364" y="106"/>
                  <a:pt x="364" y="106"/>
                  <a:pt x="364" y="106"/>
                </a:cubicBezTo>
                <a:cubicBezTo>
                  <a:pt x="364" y="106"/>
                  <a:pt x="364" y="106"/>
                  <a:pt x="364" y="106"/>
                </a:cubicBezTo>
                <a:cubicBezTo>
                  <a:pt x="364" y="106"/>
                  <a:pt x="364" y="106"/>
                  <a:pt x="364" y="106"/>
                </a:cubicBezTo>
                <a:close/>
                <a:moveTo>
                  <a:pt x="365" y="76"/>
                </a:moveTo>
                <a:cubicBezTo>
                  <a:pt x="364" y="76"/>
                  <a:pt x="364" y="76"/>
                  <a:pt x="364" y="76"/>
                </a:cubicBezTo>
                <a:cubicBezTo>
                  <a:pt x="364" y="76"/>
                  <a:pt x="364" y="76"/>
                  <a:pt x="364" y="76"/>
                </a:cubicBezTo>
                <a:cubicBezTo>
                  <a:pt x="364" y="76"/>
                  <a:pt x="364" y="77"/>
                  <a:pt x="364" y="77"/>
                </a:cubicBezTo>
                <a:cubicBezTo>
                  <a:pt x="364" y="77"/>
                  <a:pt x="364" y="76"/>
                  <a:pt x="365" y="76"/>
                </a:cubicBezTo>
                <a:close/>
                <a:moveTo>
                  <a:pt x="365" y="74"/>
                </a:moveTo>
                <a:cubicBezTo>
                  <a:pt x="365" y="74"/>
                  <a:pt x="364" y="74"/>
                  <a:pt x="364" y="74"/>
                </a:cubicBezTo>
                <a:cubicBezTo>
                  <a:pt x="364" y="74"/>
                  <a:pt x="364" y="74"/>
                  <a:pt x="364" y="74"/>
                </a:cubicBezTo>
                <a:cubicBezTo>
                  <a:pt x="364" y="74"/>
                  <a:pt x="363" y="74"/>
                  <a:pt x="363" y="74"/>
                </a:cubicBezTo>
                <a:cubicBezTo>
                  <a:pt x="363" y="74"/>
                  <a:pt x="363" y="74"/>
                  <a:pt x="364" y="74"/>
                </a:cubicBezTo>
                <a:cubicBezTo>
                  <a:pt x="364" y="74"/>
                  <a:pt x="364" y="74"/>
                  <a:pt x="364" y="74"/>
                </a:cubicBezTo>
                <a:cubicBezTo>
                  <a:pt x="364" y="74"/>
                  <a:pt x="364" y="74"/>
                  <a:pt x="364" y="74"/>
                </a:cubicBezTo>
                <a:cubicBezTo>
                  <a:pt x="365" y="74"/>
                  <a:pt x="365" y="74"/>
                  <a:pt x="365" y="74"/>
                </a:cubicBezTo>
                <a:close/>
                <a:moveTo>
                  <a:pt x="366" y="72"/>
                </a:moveTo>
                <a:cubicBezTo>
                  <a:pt x="365" y="72"/>
                  <a:pt x="365" y="72"/>
                  <a:pt x="365" y="72"/>
                </a:cubicBezTo>
                <a:cubicBezTo>
                  <a:pt x="365" y="72"/>
                  <a:pt x="364" y="72"/>
                  <a:pt x="364" y="72"/>
                </a:cubicBezTo>
                <a:cubicBezTo>
                  <a:pt x="364" y="72"/>
                  <a:pt x="365" y="72"/>
                  <a:pt x="365" y="72"/>
                </a:cubicBezTo>
                <a:cubicBezTo>
                  <a:pt x="365" y="72"/>
                  <a:pt x="365" y="72"/>
                  <a:pt x="366" y="72"/>
                </a:cubicBezTo>
                <a:close/>
                <a:moveTo>
                  <a:pt x="366" y="70"/>
                </a:moveTo>
                <a:cubicBezTo>
                  <a:pt x="366" y="70"/>
                  <a:pt x="366" y="70"/>
                  <a:pt x="367" y="70"/>
                </a:cubicBezTo>
                <a:cubicBezTo>
                  <a:pt x="367" y="70"/>
                  <a:pt x="366" y="69"/>
                  <a:pt x="366" y="69"/>
                </a:cubicBezTo>
                <a:cubicBezTo>
                  <a:pt x="366" y="69"/>
                  <a:pt x="366" y="69"/>
                  <a:pt x="366" y="69"/>
                </a:cubicBezTo>
                <a:cubicBezTo>
                  <a:pt x="366" y="68"/>
                  <a:pt x="366" y="68"/>
                  <a:pt x="366" y="68"/>
                </a:cubicBezTo>
                <a:cubicBezTo>
                  <a:pt x="366" y="68"/>
                  <a:pt x="366" y="68"/>
                  <a:pt x="366" y="68"/>
                </a:cubicBezTo>
                <a:cubicBezTo>
                  <a:pt x="365" y="69"/>
                  <a:pt x="365" y="69"/>
                  <a:pt x="364" y="70"/>
                </a:cubicBezTo>
                <a:cubicBezTo>
                  <a:pt x="365" y="70"/>
                  <a:pt x="365" y="70"/>
                  <a:pt x="366" y="70"/>
                </a:cubicBezTo>
                <a:close/>
                <a:moveTo>
                  <a:pt x="367" y="89"/>
                </a:moveTo>
                <a:cubicBezTo>
                  <a:pt x="367" y="89"/>
                  <a:pt x="367" y="89"/>
                  <a:pt x="367" y="89"/>
                </a:cubicBezTo>
                <a:cubicBezTo>
                  <a:pt x="367" y="89"/>
                  <a:pt x="367" y="89"/>
                  <a:pt x="367" y="89"/>
                </a:cubicBezTo>
                <a:cubicBezTo>
                  <a:pt x="367" y="89"/>
                  <a:pt x="367" y="89"/>
                  <a:pt x="367" y="89"/>
                </a:cubicBezTo>
                <a:cubicBezTo>
                  <a:pt x="367" y="89"/>
                  <a:pt x="367" y="89"/>
                  <a:pt x="367" y="89"/>
                </a:cubicBezTo>
                <a:close/>
                <a:moveTo>
                  <a:pt x="367" y="73"/>
                </a:moveTo>
                <a:cubicBezTo>
                  <a:pt x="367" y="73"/>
                  <a:pt x="367" y="73"/>
                  <a:pt x="367" y="73"/>
                </a:cubicBezTo>
                <a:cubicBezTo>
                  <a:pt x="367" y="73"/>
                  <a:pt x="367" y="73"/>
                  <a:pt x="367" y="73"/>
                </a:cubicBezTo>
                <a:cubicBezTo>
                  <a:pt x="367" y="73"/>
                  <a:pt x="367" y="73"/>
                  <a:pt x="367" y="73"/>
                </a:cubicBezTo>
                <a:cubicBezTo>
                  <a:pt x="367" y="73"/>
                  <a:pt x="367" y="73"/>
                  <a:pt x="367" y="73"/>
                </a:cubicBezTo>
                <a:close/>
                <a:moveTo>
                  <a:pt x="367" y="113"/>
                </a:moveTo>
                <a:cubicBezTo>
                  <a:pt x="366" y="113"/>
                  <a:pt x="366" y="113"/>
                  <a:pt x="366" y="113"/>
                </a:cubicBezTo>
                <a:cubicBezTo>
                  <a:pt x="366" y="113"/>
                  <a:pt x="366" y="113"/>
                  <a:pt x="366" y="113"/>
                </a:cubicBezTo>
                <a:cubicBezTo>
                  <a:pt x="367" y="113"/>
                  <a:pt x="367" y="113"/>
                  <a:pt x="367" y="113"/>
                </a:cubicBezTo>
                <a:cubicBezTo>
                  <a:pt x="367" y="113"/>
                  <a:pt x="367" y="113"/>
                  <a:pt x="367" y="113"/>
                </a:cubicBezTo>
                <a:close/>
                <a:moveTo>
                  <a:pt x="367" y="114"/>
                </a:moveTo>
                <a:cubicBezTo>
                  <a:pt x="367" y="114"/>
                  <a:pt x="367" y="114"/>
                  <a:pt x="367" y="114"/>
                </a:cubicBezTo>
                <a:cubicBezTo>
                  <a:pt x="367" y="114"/>
                  <a:pt x="367" y="114"/>
                  <a:pt x="367" y="114"/>
                </a:cubicBezTo>
                <a:cubicBezTo>
                  <a:pt x="367" y="114"/>
                  <a:pt x="367" y="114"/>
                  <a:pt x="367" y="114"/>
                </a:cubicBezTo>
                <a:close/>
                <a:moveTo>
                  <a:pt x="367" y="117"/>
                </a:moveTo>
                <a:cubicBezTo>
                  <a:pt x="367" y="117"/>
                  <a:pt x="367" y="116"/>
                  <a:pt x="367" y="116"/>
                </a:cubicBezTo>
                <a:cubicBezTo>
                  <a:pt x="367" y="116"/>
                  <a:pt x="367" y="116"/>
                  <a:pt x="366" y="116"/>
                </a:cubicBezTo>
                <a:cubicBezTo>
                  <a:pt x="366" y="116"/>
                  <a:pt x="366" y="116"/>
                  <a:pt x="366" y="116"/>
                </a:cubicBezTo>
                <a:cubicBezTo>
                  <a:pt x="366" y="116"/>
                  <a:pt x="366" y="117"/>
                  <a:pt x="367" y="117"/>
                </a:cubicBezTo>
                <a:close/>
                <a:moveTo>
                  <a:pt x="367" y="119"/>
                </a:moveTo>
                <a:cubicBezTo>
                  <a:pt x="367" y="119"/>
                  <a:pt x="367" y="119"/>
                  <a:pt x="367" y="119"/>
                </a:cubicBezTo>
                <a:cubicBezTo>
                  <a:pt x="367" y="119"/>
                  <a:pt x="367" y="119"/>
                  <a:pt x="367" y="119"/>
                </a:cubicBezTo>
                <a:cubicBezTo>
                  <a:pt x="367" y="119"/>
                  <a:pt x="367" y="119"/>
                  <a:pt x="367" y="119"/>
                </a:cubicBezTo>
                <a:cubicBezTo>
                  <a:pt x="367" y="119"/>
                  <a:pt x="367" y="119"/>
                  <a:pt x="367" y="119"/>
                </a:cubicBezTo>
                <a:close/>
                <a:moveTo>
                  <a:pt x="368" y="72"/>
                </a:moveTo>
                <a:cubicBezTo>
                  <a:pt x="368" y="72"/>
                  <a:pt x="368" y="72"/>
                  <a:pt x="368" y="72"/>
                </a:cubicBezTo>
                <a:cubicBezTo>
                  <a:pt x="368" y="72"/>
                  <a:pt x="367" y="71"/>
                  <a:pt x="367" y="71"/>
                </a:cubicBezTo>
                <a:cubicBezTo>
                  <a:pt x="367" y="71"/>
                  <a:pt x="367" y="71"/>
                  <a:pt x="367" y="72"/>
                </a:cubicBezTo>
                <a:cubicBezTo>
                  <a:pt x="367" y="72"/>
                  <a:pt x="367" y="72"/>
                  <a:pt x="367" y="73"/>
                </a:cubicBezTo>
                <a:cubicBezTo>
                  <a:pt x="367" y="73"/>
                  <a:pt x="367" y="73"/>
                  <a:pt x="368" y="72"/>
                </a:cubicBezTo>
                <a:close/>
                <a:moveTo>
                  <a:pt x="372" y="117"/>
                </a:moveTo>
                <a:cubicBezTo>
                  <a:pt x="370" y="116"/>
                  <a:pt x="369" y="116"/>
                  <a:pt x="368" y="116"/>
                </a:cubicBezTo>
                <a:cubicBezTo>
                  <a:pt x="368" y="116"/>
                  <a:pt x="368" y="116"/>
                  <a:pt x="367" y="116"/>
                </a:cubicBezTo>
                <a:cubicBezTo>
                  <a:pt x="367" y="116"/>
                  <a:pt x="368" y="116"/>
                  <a:pt x="368" y="117"/>
                </a:cubicBezTo>
                <a:cubicBezTo>
                  <a:pt x="368" y="117"/>
                  <a:pt x="368" y="117"/>
                  <a:pt x="368" y="117"/>
                </a:cubicBezTo>
                <a:cubicBezTo>
                  <a:pt x="369" y="117"/>
                  <a:pt x="369" y="117"/>
                  <a:pt x="369" y="118"/>
                </a:cubicBezTo>
                <a:cubicBezTo>
                  <a:pt x="369" y="118"/>
                  <a:pt x="369" y="119"/>
                  <a:pt x="370" y="119"/>
                </a:cubicBezTo>
                <a:cubicBezTo>
                  <a:pt x="370" y="119"/>
                  <a:pt x="370" y="118"/>
                  <a:pt x="370" y="118"/>
                </a:cubicBezTo>
                <a:cubicBezTo>
                  <a:pt x="370" y="117"/>
                  <a:pt x="370" y="117"/>
                  <a:pt x="371" y="118"/>
                </a:cubicBezTo>
                <a:cubicBezTo>
                  <a:pt x="372" y="118"/>
                  <a:pt x="372" y="117"/>
                  <a:pt x="372" y="117"/>
                </a:cubicBezTo>
                <a:close/>
                <a:moveTo>
                  <a:pt x="374" y="113"/>
                </a:moveTo>
                <a:cubicBezTo>
                  <a:pt x="374" y="113"/>
                  <a:pt x="374" y="113"/>
                  <a:pt x="374" y="113"/>
                </a:cubicBezTo>
                <a:cubicBezTo>
                  <a:pt x="374" y="113"/>
                  <a:pt x="374" y="113"/>
                  <a:pt x="374" y="113"/>
                </a:cubicBezTo>
                <a:cubicBezTo>
                  <a:pt x="374" y="114"/>
                  <a:pt x="374" y="114"/>
                  <a:pt x="373" y="114"/>
                </a:cubicBezTo>
                <a:cubicBezTo>
                  <a:pt x="371" y="114"/>
                  <a:pt x="371" y="114"/>
                  <a:pt x="371" y="116"/>
                </a:cubicBezTo>
                <a:cubicBezTo>
                  <a:pt x="371" y="116"/>
                  <a:pt x="371" y="116"/>
                  <a:pt x="372" y="117"/>
                </a:cubicBezTo>
                <a:cubicBezTo>
                  <a:pt x="372" y="117"/>
                  <a:pt x="372" y="117"/>
                  <a:pt x="372" y="117"/>
                </a:cubicBezTo>
                <a:cubicBezTo>
                  <a:pt x="372" y="117"/>
                  <a:pt x="372" y="117"/>
                  <a:pt x="373" y="117"/>
                </a:cubicBezTo>
                <a:cubicBezTo>
                  <a:pt x="373" y="117"/>
                  <a:pt x="373" y="116"/>
                  <a:pt x="373" y="116"/>
                </a:cubicBezTo>
                <a:cubicBezTo>
                  <a:pt x="373" y="116"/>
                  <a:pt x="372" y="116"/>
                  <a:pt x="372" y="115"/>
                </a:cubicBezTo>
                <a:cubicBezTo>
                  <a:pt x="372" y="115"/>
                  <a:pt x="372" y="115"/>
                  <a:pt x="372" y="115"/>
                </a:cubicBezTo>
                <a:cubicBezTo>
                  <a:pt x="372" y="115"/>
                  <a:pt x="372" y="115"/>
                  <a:pt x="372" y="115"/>
                </a:cubicBezTo>
                <a:cubicBezTo>
                  <a:pt x="373" y="115"/>
                  <a:pt x="373" y="115"/>
                  <a:pt x="373" y="115"/>
                </a:cubicBezTo>
                <a:cubicBezTo>
                  <a:pt x="374" y="115"/>
                  <a:pt x="374" y="115"/>
                  <a:pt x="374" y="114"/>
                </a:cubicBezTo>
                <a:cubicBezTo>
                  <a:pt x="375" y="114"/>
                  <a:pt x="374" y="114"/>
                  <a:pt x="374" y="113"/>
                </a:cubicBezTo>
                <a:close/>
                <a:moveTo>
                  <a:pt x="376" y="109"/>
                </a:moveTo>
                <a:cubicBezTo>
                  <a:pt x="376" y="109"/>
                  <a:pt x="376" y="109"/>
                  <a:pt x="376" y="109"/>
                </a:cubicBezTo>
                <a:cubicBezTo>
                  <a:pt x="375" y="109"/>
                  <a:pt x="375" y="109"/>
                  <a:pt x="374" y="109"/>
                </a:cubicBezTo>
                <a:cubicBezTo>
                  <a:pt x="374" y="109"/>
                  <a:pt x="374" y="109"/>
                  <a:pt x="374" y="109"/>
                </a:cubicBezTo>
                <a:cubicBezTo>
                  <a:pt x="374" y="109"/>
                  <a:pt x="375" y="109"/>
                  <a:pt x="375" y="110"/>
                </a:cubicBezTo>
                <a:cubicBezTo>
                  <a:pt x="375" y="110"/>
                  <a:pt x="375" y="109"/>
                  <a:pt x="376" y="109"/>
                </a:cubicBezTo>
                <a:close/>
                <a:moveTo>
                  <a:pt x="376" y="114"/>
                </a:moveTo>
                <a:cubicBezTo>
                  <a:pt x="376" y="113"/>
                  <a:pt x="376" y="113"/>
                  <a:pt x="376" y="112"/>
                </a:cubicBezTo>
                <a:cubicBezTo>
                  <a:pt x="376" y="113"/>
                  <a:pt x="375" y="113"/>
                  <a:pt x="375" y="114"/>
                </a:cubicBezTo>
                <a:cubicBezTo>
                  <a:pt x="375" y="114"/>
                  <a:pt x="376" y="114"/>
                  <a:pt x="376" y="114"/>
                </a:cubicBezTo>
                <a:cubicBezTo>
                  <a:pt x="376" y="114"/>
                  <a:pt x="376" y="114"/>
                  <a:pt x="377" y="114"/>
                </a:cubicBezTo>
                <a:cubicBezTo>
                  <a:pt x="377" y="114"/>
                  <a:pt x="377" y="114"/>
                  <a:pt x="376" y="114"/>
                </a:cubicBezTo>
                <a:close/>
                <a:moveTo>
                  <a:pt x="376" y="103"/>
                </a:moveTo>
                <a:cubicBezTo>
                  <a:pt x="376" y="103"/>
                  <a:pt x="376" y="103"/>
                  <a:pt x="376" y="103"/>
                </a:cubicBezTo>
                <a:cubicBezTo>
                  <a:pt x="376" y="103"/>
                  <a:pt x="376" y="103"/>
                  <a:pt x="376" y="103"/>
                </a:cubicBezTo>
                <a:cubicBezTo>
                  <a:pt x="376" y="103"/>
                  <a:pt x="376" y="103"/>
                  <a:pt x="376" y="103"/>
                </a:cubicBezTo>
                <a:cubicBezTo>
                  <a:pt x="376" y="103"/>
                  <a:pt x="376" y="103"/>
                  <a:pt x="376" y="103"/>
                </a:cubicBezTo>
                <a:close/>
                <a:moveTo>
                  <a:pt x="376" y="73"/>
                </a:moveTo>
                <a:cubicBezTo>
                  <a:pt x="376" y="73"/>
                  <a:pt x="376" y="73"/>
                  <a:pt x="377" y="73"/>
                </a:cubicBezTo>
                <a:cubicBezTo>
                  <a:pt x="376" y="73"/>
                  <a:pt x="376" y="73"/>
                  <a:pt x="376" y="73"/>
                </a:cubicBezTo>
                <a:cubicBezTo>
                  <a:pt x="376" y="73"/>
                  <a:pt x="376" y="73"/>
                  <a:pt x="376" y="73"/>
                </a:cubicBezTo>
                <a:cubicBezTo>
                  <a:pt x="376" y="73"/>
                  <a:pt x="376" y="73"/>
                  <a:pt x="376" y="73"/>
                </a:cubicBezTo>
                <a:close/>
                <a:moveTo>
                  <a:pt x="378" y="70"/>
                </a:moveTo>
                <a:cubicBezTo>
                  <a:pt x="378" y="70"/>
                  <a:pt x="378" y="70"/>
                  <a:pt x="378" y="69"/>
                </a:cubicBezTo>
                <a:cubicBezTo>
                  <a:pt x="378" y="69"/>
                  <a:pt x="377" y="69"/>
                  <a:pt x="377" y="69"/>
                </a:cubicBezTo>
                <a:cubicBezTo>
                  <a:pt x="376" y="70"/>
                  <a:pt x="375" y="70"/>
                  <a:pt x="374" y="69"/>
                </a:cubicBezTo>
                <a:cubicBezTo>
                  <a:pt x="374" y="69"/>
                  <a:pt x="374" y="70"/>
                  <a:pt x="374" y="70"/>
                </a:cubicBezTo>
                <a:cubicBezTo>
                  <a:pt x="374" y="70"/>
                  <a:pt x="374" y="70"/>
                  <a:pt x="374" y="70"/>
                </a:cubicBezTo>
                <a:cubicBezTo>
                  <a:pt x="375" y="70"/>
                  <a:pt x="376" y="70"/>
                  <a:pt x="377" y="70"/>
                </a:cubicBezTo>
                <a:cubicBezTo>
                  <a:pt x="377" y="70"/>
                  <a:pt x="378" y="70"/>
                  <a:pt x="378" y="70"/>
                </a:cubicBezTo>
                <a:close/>
                <a:moveTo>
                  <a:pt x="379" y="115"/>
                </a:moveTo>
                <a:cubicBezTo>
                  <a:pt x="379" y="115"/>
                  <a:pt x="378" y="115"/>
                  <a:pt x="378" y="115"/>
                </a:cubicBezTo>
                <a:cubicBezTo>
                  <a:pt x="378" y="115"/>
                  <a:pt x="378" y="115"/>
                  <a:pt x="378" y="115"/>
                </a:cubicBezTo>
                <a:cubicBezTo>
                  <a:pt x="378" y="116"/>
                  <a:pt x="378" y="116"/>
                  <a:pt x="378" y="116"/>
                </a:cubicBezTo>
                <a:cubicBezTo>
                  <a:pt x="378" y="116"/>
                  <a:pt x="379" y="116"/>
                  <a:pt x="379" y="115"/>
                </a:cubicBezTo>
                <a:cubicBezTo>
                  <a:pt x="379" y="115"/>
                  <a:pt x="379" y="115"/>
                  <a:pt x="379" y="115"/>
                </a:cubicBezTo>
                <a:close/>
                <a:moveTo>
                  <a:pt x="380" y="120"/>
                </a:moveTo>
                <a:cubicBezTo>
                  <a:pt x="380" y="120"/>
                  <a:pt x="379" y="120"/>
                  <a:pt x="379" y="120"/>
                </a:cubicBezTo>
                <a:cubicBezTo>
                  <a:pt x="379" y="120"/>
                  <a:pt x="379" y="120"/>
                  <a:pt x="379" y="120"/>
                </a:cubicBezTo>
                <a:cubicBezTo>
                  <a:pt x="379" y="120"/>
                  <a:pt x="379" y="120"/>
                  <a:pt x="379" y="120"/>
                </a:cubicBezTo>
                <a:cubicBezTo>
                  <a:pt x="379" y="120"/>
                  <a:pt x="380" y="120"/>
                  <a:pt x="380" y="120"/>
                </a:cubicBezTo>
                <a:close/>
                <a:moveTo>
                  <a:pt x="380" y="119"/>
                </a:moveTo>
                <a:cubicBezTo>
                  <a:pt x="380" y="118"/>
                  <a:pt x="380" y="118"/>
                  <a:pt x="380" y="118"/>
                </a:cubicBezTo>
                <a:cubicBezTo>
                  <a:pt x="380" y="118"/>
                  <a:pt x="379" y="118"/>
                  <a:pt x="379" y="118"/>
                </a:cubicBezTo>
                <a:cubicBezTo>
                  <a:pt x="379" y="119"/>
                  <a:pt x="380" y="119"/>
                  <a:pt x="380" y="119"/>
                </a:cubicBezTo>
                <a:cubicBezTo>
                  <a:pt x="380" y="119"/>
                  <a:pt x="380" y="119"/>
                  <a:pt x="380" y="119"/>
                </a:cubicBezTo>
                <a:close/>
                <a:moveTo>
                  <a:pt x="380" y="116"/>
                </a:moveTo>
                <a:cubicBezTo>
                  <a:pt x="380" y="116"/>
                  <a:pt x="379" y="116"/>
                  <a:pt x="379" y="116"/>
                </a:cubicBezTo>
                <a:cubicBezTo>
                  <a:pt x="380" y="117"/>
                  <a:pt x="380" y="117"/>
                  <a:pt x="380" y="117"/>
                </a:cubicBezTo>
                <a:cubicBezTo>
                  <a:pt x="380" y="117"/>
                  <a:pt x="381" y="117"/>
                  <a:pt x="381" y="116"/>
                </a:cubicBezTo>
                <a:cubicBezTo>
                  <a:pt x="381" y="116"/>
                  <a:pt x="380" y="116"/>
                  <a:pt x="380" y="116"/>
                </a:cubicBezTo>
                <a:close/>
                <a:moveTo>
                  <a:pt x="379" y="111"/>
                </a:moveTo>
                <a:cubicBezTo>
                  <a:pt x="379" y="111"/>
                  <a:pt x="380" y="111"/>
                  <a:pt x="380" y="111"/>
                </a:cubicBezTo>
                <a:cubicBezTo>
                  <a:pt x="380" y="111"/>
                  <a:pt x="380" y="111"/>
                  <a:pt x="380" y="111"/>
                </a:cubicBezTo>
                <a:cubicBezTo>
                  <a:pt x="380" y="111"/>
                  <a:pt x="380" y="110"/>
                  <a:pt x="380" y="110"/>
                </a:cubicBezTo>
                <a:cubicBezTo>
                  <a:pt x="380" y="110"/>
                  <a:pt x="379" y="111"/>
                  <a:pt x="379" y="111"/>
                </a:cubicBezTo>
                <a:close/>
                <a:moveTo>
                  <a:pt x="378" y="111"/>
                </a:moveTo>
                <a:cubicBezTo>
                  <a:pt x="378" y="111"/>
                  <a:pt x="377" y="111"/>
                  <a:pt x="377" y="112"/>
                </a:cubicBezTo>
                <a:cubicBezTo>
                  <a:pt x="377" y="112"/>
                  <a:pt x="378" y="113"/>
                  <a:pt x="378" y="113"/>
                </a:cubicBezTo>
                <a:cubicBezTo>
                  <a:pt x="378" y="112"/>
                  <a:pt x="379" y="112"/>
                  <a:pt x="379" y="112"/>
                </a:cubicBezTo>
                <a:cubicBezTo>
                  <a:pt x="379" y="112"/>
                  <a:pt x="379" y="113"/>
                  <a:pt x="380" y="113"/>
                </a:cubicBezTo>
                <a:cubicBezTo>
                  <a:pt x="380" y="113"/>
                  <a:pt x="380" y="112"/>
                  <a:pt x="380" y="112"/>
                </a:cubicBezTo>
                <a:cubicBezTo>
                  <a:pt x="380" y="112"/>
                  <a:pt x="380" y="112"/>
                  <a:pt x="380" y="112"/>
                </a:cubicBezTo>
                <a:cubicBezTo>
                  <a:pt x="379" y="112"/>
                  <a:pt x="378" y="111"/>
                  <a:pt x="378" y="111"/>
                </a:cubicBezTo>
                <a:close/>
                <a:moveTo>
                  <a:pt x="380" y="72"/>
                </a:moveTo>
                <a:cubicBezTo>
                  <a:pt x="380" y="72"/>
                  <a:pt x="380" y="72"/>
                  <a:pt x="379" y="72"/>
                </a:cubicBezTo>
                <a:cubicBezTo>
                  <a:pt x="379" y="71"/>
                  <a:pt x="378" y="71"/>
                  <a:pt x="378" y="71"/>
                </a:cubicBezTo>
                <a:cubicBezTo>
                  <a:pt x="378" y="71"/>
                  <a:pt x="378" y="72"/>
                  <a:pt x="378" y="72"/>
                </a:cubicBezTo>
                <a:cubicBezTo>
                  <a:pt x="378" y="72"/>
                  <a:pt x="379" y="73"/>
                  <a:pt x="379" y="72"/>
                </a:cubicBezTo>
                <a:cubicBezTo>
                  <a:pt x="380" y="72"/>
                  <a:pt x="380" y="72"/>
                  <a:pt x="380" y="72"/>
                </a:cubicBezTo>
                <a:close/>
                <a:moveTo>
                  <a:pt x="380" y="74"/>
                </a:moveTo>
                <a:cubicBezTo>
                  <a:pt x="380" y="74"/>
                  <a:pt x="381" y="74"/>
                  <a:pt x="381" y="74"/>
                </a:cubicBezTo>
                <a:cubicBezTo>
                  <a:pt x="381" y="73"/>
                  <a:pt x="380" y="73"/>
                  <a:pt x="380" y="73"/>
                </a:cubicBezTo>
                <a:cubicBezTo>
                  <a:pt x="380" y="73"/>
                  <a:pt x="380" y="73"/>
                  <a:pt x="379" y="73"/>
                </a:cubicBezTo>
                <a:cubicBezTo>
                  <a:pt x="380" y="73"/>
                  <a:pt x="380" y="74"/>
                  <a:pt x="380" y="74"/>
                </a:cubicBezTo>
                <a:close/>
                <a:moveTo>
                  <a:pt x="381" y="105"/>
                </a:moveTo>
                <a:cubicBezTo>
                  <a:pt x="381" y="105"/>
                  <a:pt x="381" y="105"/>
                  <a:pt x="381" y="105"/>
                </a:cubicBezTo>
                <a:cubicBezTo>
                  <a:pt x="381" y="105"/>
                  <a:pt x="380" y="105"/>
                  <a:pt x="380" y="105"/>
                </a:cubicBezTo>
                <a:cubicBezTo>
                  <a:pt x="380" y="105"/>
                  <a:pt x="380" y="106"/>
                  <a:pt x="381" y="106"/>
                </a:cubicBezTo>
                <a:cubicBezTo>
                  <a:pt x="381" y="106"/>
                  <a:pt x="381" y="105"/>
                  <a:pt x="381" y="105"/>
                </a:cubicBezTo>
                <a:close/>
                <a:moveTo>
                  <a:pt x="382" y="100"/>
                </a:moveTo>
                <a:cubicBezTo>
                  <a:pt x="382" y="100"/>
                  <a:pt x="382" y="100"/>
                  <a:pt x="382" y="99"/>
                </a:cubicBezTo>
                <a:cubicBezTo>
                  <a:pt x="381" y="100"/>
                  <a:pt x="381" y="100"/>
                  <a:pt x="381" y="100"/>
                </a:cubicBezTo>
                <a:cubicBezTo>
                  <a:pt x="381" y="100"/>
                  <a:pt x="381" y="100"/>
                  <a:pt x="381" y="100"/>
                </a:cubicBezTo>
                <a:cubicBezTo>
                  <a:pt x="381" y="100"/>
                  <a:pt x="382" y="100"/>
                  <a:pt x="382" y="100"/>
                </a:cubicBezTo>
                <a:close/>
                <a:moveTo>
                  <a:pt x="382" y="102"/>
                </a:moveTo>
                <a:cubicBezTo>
                  <a:pt x="382" y="102"/>
                  <a:pt x="382" y="102"/>
                  <a:pt x="383" y="102"/>
                </a:cubicBezTo>
                <a:cubicBezTo>
                  <a:pt x="382" y="102"/>
                  <a:pt x="382" y="101"/>
                  <a:pt x="382" y="101"/>
                </a:cubicBezTo>
                <a:cubicBezTo>
                  <a:pt x="382" y="101"/>
                  <a:pt x="382" y="101"/>
                  <a:pt x="382" y="102"/>
                </a:cubicBezTo>
                <a:cubicBezTo>
                  <a:pt x="382" y="102"/>
                  <a:pt x="382" y="102"/>
                  <a:pt x="382" y="102"/>
                </a:cubicBezTo>
                <a:close/>
                <a:moveTo>
                  <a:pt x="382" y="103"/>
                </a:moveTo>
                <a:cubicBezTo>
                  <a:pt x="382" y="103"/>
                  <a:pt x="382" y="103"/>
                  <a:pt x="382" y="103"/>
                </a:cubicBezTo>
                <a:cubicBezTo>
                  <a:pt x="382" y="103"/>
                  <a:pt x="382" y="103"/>
                  <a:pt x="382" y="103"/>
                </a:cubicBezTo>
                <a:cubicBezTo>
                  <a:pt x="382" y="103"/>
                  <a:pt x="382" y="103"/>
                  <a:pt x="382" y="103"/>
                </a:cubicBezTo>
                <a:cubicBezTo>
                  <a:pt x="382" y="103"/>
                  <a:pt x="382" y="103"/>
                  <a:pt x="382" y="103"/>
                </a:cubicBezTo>
                <a:close/>
                <a:moveTo>
                  <a:pt x="382" y="104"/>
                </a:moveTo>
                <a:cubicBezTo>
                  <a:pt x="382" y="104"/>
                  <a:pt x="382" y="104"/>
                  <a:pt x="382" y="104"/>
                </a:cubicBezTo>
                <a:cubicBezTo>
                  <a:pt x="382" y="104"/>
                  <a:pt x="382" y="104"/>
                  <a:pt x="382" y="104"/>
                </a:cubicBezTo>
                <a:cubicBezTo>
                  <a:pt x="382" y="104"/>
                  <a:pt x="382" y="104"/>
                  <a:pt x="382" y="104"/>
                </a:cubicBezTo>
                <a:cubicBezTo>
                  <a:pt x="382" y="104"/>
                  <a:pt x="382" y="104"/>
                  <a:pt x="382" y="104"/>
                </a:cubicBezTo>
                <a:close/>
                <a:moveTo>
                  <a:pt x="383" y="105"/>
                </a:moveTo>
                <a:cubicBezTo>
                  <a:pt x="383" y="105"/>
                  <a:pt x="383" y="105"/>
                  <a:pt x="383" y="105"/>
                </a:cubicBezTo>
                <a:cubicBezTo>
                  <a:pt x="383" y="105"/>
                  <a:pt x="382" y="105"/>
                  <a:pt x="382" y="105"/>
                </a:cubicBezTo>
                <a:cubicBezTo>
                  <a:pt x="382" y="105"/>
                  <a:pt x="383" y="105"/>
                  <a:pt x="383" y="106"/>
                </a:cubicBezTo>
                <a:cubicBezTo>
                  <a:pt x="383" y="105"/>
                  <a:pt x="383" y="105"/>
                  <a:pt x="383" y="105"/>
                </a:cubicBezTo>
                <a:close/>
                <a:moveTo>
                  <a:pt x="390" y="115"/>
                </a:moveTo>
                <a:cubicBezTo>
                  <a:pt x="390" y="115"/>
                  <a:pt x="390" y="115"/>
                  <a:pt x="390" y="115"/>
                </a:cubicBezTo>
                <a:cubicBezTo>
                  <a:pt x="390" y="116"/>
                  <a:pt x="390" y="116"/>
                  <a:pt x="390" y="116"/>
                </a:cubicBezTo>
                <a:cubicBezTo>
                  <a:pt x="391" y="116"/>
                  <a:pt x="392" y="117"/>
                  <a:pt x="392" y="117"/>
                </a:cubicBezTo>
                <a:cubicBezTo>
                  <a:pt x="392" y="117"/>
                  <a:pt x="393" y="117"/>
                  <a:pt x="393" y="117"/>
                </a:cubicBezTo>
                <a:cubicBezTo>
                  <a:pt x="393" y="116"/>
                  <a:pt x="393" y="116"/>
                  <a:pt x="394" y="115"/>
                </a:cubicBezTo>
                <a:cubicBezTo>
                  <a:pt x="394" y="115"/>
                  <a:pt x="393" y="115"/>
                  <a:pt x="393" y="115"/>
                </a:cubicBezTo>
                <a:cubicBezTo>
                  <a:pt x="393" y="115"/>
                  <a:pt x="393" y="115"/>
                  <a:pt x="393" y="114"/>
                </a:cubicBezTo>
                <a:cubicBezTo>
                  <a:pt x="392" y="113"/>
                  <a:pt x="392" y="112"/>
                  <a:pt x="390" y="113"/>
                </a:cubicBezTo>
                <a:cubicBezTo>
                  <a:pt x="390" y="113"/>
                  <a:pt x="390" y="114"/>
                  <a:pt x="390" y="114"/>
                </a:cubicBezTo>
                <a:cubicBezTo>
                  <a:pt x="390" y="114"/>
                  <a:pt x="390" y="114"/>
                  <a:pt x="390" y="115"/>
                </a:cubicBezTo>
                <a:close/>
                <a:moveTo>
                  <a:pt x="387" y="117"/>
                </a:moveTo>
                <a:cubicBezTo>
                  <a:pt x="387" y="117"/>
                  <a:pt x="387" y="117"/>
                  <a:pt x="387" y="117"/>
                </a:cubicBezTo>
                <a:cubicBezTo>
                  <a:pt x="387" y="117"/>
                  <a:pt x="387" y="117"/>
                  <a:pt x="387" y="117"/>
                </a:cubicBezTo>
                <a:cubicBezTo>
                  <a:pt x="387" y="117"/>
                  <a:pt x="387" y="117"/>
                  <a:pt x="387" y="117"/>
                </a:cubicBezTo>
                <a:close/>
                <a:moveTo>
                  <a:pt x="388" y="117"/>
                </a:moveTo>
                <a:cubicBezTo>
                  <a:pt x="388" y="117"/>
                  <a:pt x="388" y="117"/>
                  <a:pt x="388" y="117"/>
                </a:cubicBezTo>
                <a:cubicBezTo>
                  <a:pt x="389" y="117"/>
                  <a:pt x="389" y="117"/>
                  <a:pt x="389" y="116"/>
                </a:cubicBezTo>
                <a:cubicBezTo>
                  <a:pt x="389" y="116"/>
                  <a:pt x="389" y="116"/>
                  <a:pt x="389" y="116"/>
                </a:cubicBezTo>
                <a:cubicBezTo>
                  <a:pt x="388" y="116"/>
                  <a:pt x="388" y="116"/>
                  <a:pt x="388" y="117"/>
                </a:cubicBezTo>
                <a:close/>
                <a:moveTo>
                  <a:pt x="388" y="108"/>
                </a:moveTo>
                <a:cubicBezTo>
                  <a:pt x="388" y="108"/>
                  <a:pt x="388" y="108"/>
                  <a:pt x="388" y="108"/>
                </a:cubicBezTo>
                <a:cubicBezTo>
                  <a:pt x="388" y="108"/>
                  <a:pt x="388" y="108"/>
                  <a:pt x="388" y="108"/>
                </a:cubicBezTo>
                <a:cubicBezTo>
                  <a:pt x="388" y="108"/>
                  <a:pt x="388" y="108"/>
                  <a:pt x="388" y="108"/>
                </a:cubicBezTo>
                <a:close/>
                <a:moveTo>
                  <a:pt x="387" y="108"/>
                </a:moveTo>
                <a:cubicBezTo>
                  <a:pt x="387" y="108"/>
                  <a:pt x="388" y="108"/>
                  <a:pt x="388" y="108"/>
                </a:cubicBezTo>
                <a:cubicBezTo>
                  <a:pt x="388" y="108"/>
                  <a:pt x="388" y="108"/>
                  <a:pt x="388" y="108"/>
                </a:cubicBezTo>
                <a:cubicBezTo>
                  <a:pt x="388" y="107"/>
                  <a:pt x="387" y="107"/>
                  <a:pt x="387" y="107"/>
                </a:cubicBezTo>
                <a:cubicBezTo>
                  <a:pt x="387" y="107"/>
                  <a:pt x="387" y="108"/>
                  <a:pt x="387" y="108"/>
                </a:cubicBezTo>
                <a:close/>
                <a:moveTo>
                  <a:pt x="387" y="109"/>
                </a:moveTo>
                <a:cubicBezTo>
                  <a:pt x="387" y="110"/>
                  <a:pt x="387" y="110"/>
                  <a:pt x="387" y="110"/>
                </a:cubicBezTo>
                <a:cubicBezTo>
                  <a:pt x="387" y="110"/>
                  <a:pt x="387" y="110"/>
                  <a:pt x="387" y="110"/>
                </a:cubicBezTo>
                <a:cubicBezTo>
                  <a:pt x="387" y="110"/>
                  <a:pt x="387" y="110"/>
                  <a:pt x="387" y="110"/>
                </a:cubicBezTo>
                <a:cubicBezTo>
                  <a:pt x="387" y="110"/>
                  <a:pt x="387" y="109"/>
                  <a:pt x="387" y="109"/>
                </a:cubicBezTo>
                <a:cubicBezTo>
                  <a:pt x="387" y="109"/>
                  <a:pt x="387" y="109"/>
                  <a:pt x="387" y="109"/>
                </a:cubicBezTo>
                <a:close/>
                <a:moveTo>
                  <a:pt x="385" y="101"/>
                </a:moveTo>
                <a:cubicBezTo>
                  <a:pt x="385" y="101"/>
                  <a:pt x="385" y="101"/>
                  <a:pt x="385" y="101"/>
                </a:cubicBezTo>
                <a:cubicBezTo>
                  <a:pt x="386" y="101"/>
                  <a:pt x="386" y="101"/>
                  <a:pt x="386" y="101"/>
                </a:cubicBezTo>
                <a:cubicBezTo>
                  <a:pt x="386" y="101"/>
                  <a:pt x="386" y="101"/>
                  <a:pt x="385" y="101"/>
                </a:cubicBezTo>
                <a:close/>
                <a:moveTo>
                  <a:pt x="384" y="65"/>
                </a:moveTo>
                <a:cubicBezTo>
                  <a:pt x="384" y="65"/>
                  <a:pt x="384" y="65"/>
                  <a:pt x="384" y="65"/>
                </a:cubicBezTo>
                <a:cubicBezTo>
                  <a:pt x="384" y="65"/>
                  <a:pt x="384" y="65"/>
                  <a:pt x="384" y="65"/>
                </a:cubicBezTo>
                <a:cubicBezTo>
                  <a:pt x="384" y="65"/>
                  <a:pt x="384" y="65"/>
                  <a:pt x="384" y="65"/>
                </a:cubicBezTo>
                <a:cubicBezTo>
                  <a:pt x="384" y="65"/>
                  <a:pt x="384" y="65"/>
                  <a:pt x="384" y="65"/>
                </a:cubicBezTo>
                <a:close/>
                <a:moveTo>
                  <a:pt x="383" y="97"/>
                </a:moveTo>
                <a:cubicBezTo>
                  <a:pt x="384" y="97"/>
                  <a:pt x="384" y="97"/>
                  <a:pt x="384" y="97"/>
                </a:cubicBezTo>
                <a:cubicBezTo>
                  <a:pt x="384" y="96"/>
                  <a:pt x="384" y="96"/>
                  <a:pt x="384" y="96"/>
                </a:cubicBezTo>
                <a:cubicBezTo>
                  <a:pt x="384" y="96"/>
                  <a:pt x="383" y="96"/>
                  <a:pt x="383" y="97"/>
                </a:cubicBezTo>
                <a:cubicBezTo>
                  <a:pt x="383" y="97"/>
                  <a:pt x="383" y="97"/>
                  <a:pt x="383" y="97"/>
                </a:cubicBezTo>
                <a:close/>
                <a:moveTo>
                  <a:pt x="385" y="108"/>
                </a:moveTo>
                <a:cubicBezTo>
                  <a:pt x="385" y="108"/>
                  <a:pt x="385" y="108"/>
                  <a:pt x="385" y="108"/>
                </a:cubicBezTo>
                <a:cubicBezTo>
                  <a:pt x="385" y="108"/>
                  <a:pt x="384" y="108"/>
                  <a:pt x="384" y="109"/>
                </a:cubicBezTo>
                <a:cubicBezTo>
                  <a:pt x="384" y="109"/>
                  <a:pt x="384" y="109"/>
                  <a:pt x="385" y="109"/>
                </a:cubicBezTo>
                <a:cubicBezTo>
                  <a:pt x="385" y="109"/>
                  <a:pt x="385" y="109"/>
                  <a:pt x="385" y="108"/>
                </a:cubicBezTo>
                <a:close/>
                <a:moveTo>
                  <a:pt x="385" y="106"/>
                </a:moveTo>
                <a:cubicBezTo>
                  <a:pt x="385" y="106"/>
                  <a:pt x="385" y="106"/>
                  <a:pt x="385" y="106"/>
                </a:cubicBezTo>
                <a:cubicBezTo>
                  <a:pt x="385" y="106"/>
                  <a:pt x="385" y="105"/>
                  <a:pt x="385" y="105"/>
                </a:cubicBezTo>
                <a:cubicBezTo>
                  <a:pt x="385" y="105"/>
                  <a:pt x="385" y="105"/>
                  <a:pt x="385" y="105"/>
                </a:cubicBezTo>
                <a:cubicBezTo>
                  <a:pt x="385" y="105"/>
                  <a:pt x="385" y="105"/>
                  <a:pt x="385" y="105"/>
                </a:cubicBezTo>
                <a:cubicBezTo>
                  <a:pt x="385" y="106"/>
                  <a:pt x="384" y="106"/>
                  <a:pt x="384" y="106"/>
                </a:cubicBezTo>
                <a:cubicBezTo>
                  <a:pt x="383" y="106"/>
                  <a:pt x="383" y="106"/>
                  <a:pt x="384" y="107"/>
                </a:cubicBezTo>
                <a:cubicBezTo>
                  <a:pt x="384" y="107"/>
                  <a:pt x="384" y="107"/>
                  <a:pt x="384" y="107"/>
                </a:cubicBezTo>
                <a:cubicBezTo>
                  <a:pt x="385" y="107"/>
                  <a:pt x="385" y="107"/>
                  <a:pt x="385" y="107"/>
                </a:cubicBezTo>
                <a:cubicBezTo>
                  <a:pt x="385" y="107"/>
                  <a:pt x="385" y="107"/>
                  <a:pt x="385" y="106"/>
                </a:cubicBezTo>
                <a:close/>
                <a:moveTo>
                  <a:pt x="393" y="67"/>
                </a:moveTo>
                <a:cubicBezTo>
                  <a:pt x="393" y="67"/>
                  <a:pt x="393" y="67"/>
                  <a:pt x="392" y="67"/>
                </a:cubicBezTo>
                <a:cubicBezTo>
                  <a:pt x="392" y="67"/>
                  <a:pt x="392" y="68"/>
                  <a:pt x="392" y="68"/>
                </a:cubicBezTo>
                <a:cubicBezTo>
                  <a:pt x="392" y="68"/>
                  <a:pt x="392" y="68"/>
                  <a:pt x="392" y="68"/>
                </a:cubicBezTo>
                <a:cubicBezTo>
                  <a:pt x="392" y="68"/>
                  <a:pt x="392" y="68"/>
                  <a:pt x="392" y="68"/>
                </a:cubicBezTo>
                <a:cubicBezTo>
                  <a:pt x="392" y="68"/>
                  <a:pt x="393" y="68"/>
                  <a:pt x="393" y="67"/>
                </a:cubicBezTo>
                <a:close/>
                <a:moveTo>
                  <a:pt x="398" y="64"/>
                </a:moveTo>
                <a:cubicBezTo>
                  <a:pt x="398" y="64"/>
                  <a:pt x="398" y="64"/>
                  <a:pt x="398" y="64"/>
                </a:cubicBezTo>
                <a:cubicBezTo>
                  <a:pt x="398" y="64"/>
                  <a:pt x="398" y="64"/>
                  <a:pt x="398" y="64"/>
                </a:cubicBezTo>
                <a:cubicBezTo>
                  <a:pt x="398" y="64"/>
                  <a:pt x="398" y="63"/>
                  <a:pt x="398" y="63"/>
                </a:cubicBezTo>
                <a:cubicBezTo>
                  <a:pt x="398" y="63"/>
                  <a:pt x="398" y="64"/>
                  <a:pt x="398" y="64"/>
                </a:cubicBezTo>
                <a:close/>
                <a:moveTo>
                  <a:pt x="399" y="65"/>
                </a:moveTo>
                <a:cubicBezTo>
                  <a:pt x="399" y="65"/>
                  <a:pt x="399" y="65"/>
                  <a:pt x="399" y="65"/>
                </a:cubicBezTo>
                <a:cubicBezTo>
                  <a:pt x="398" y="65"/>
                  <a:pt x="398" y="66"/>
                  <a:pt x="398" y="66"/>
                </a:cubicBezTo>
                <a:cubicBezTo>
                  <a:pt x="398" y="66"/>
                  <a:pt x="398" y="66"/>
                  <a:pt x="399" y="66"/>
                </a:cubicBezTo>
                <a:cubicBezTo>
                  <a:pt x="399" y="66"/>
                  <a:pt x="399" y="66"/>
                  <a:pt x="399" y="66"/>
                </a:cubicBezTo>
                <a:cubicBezTo>
                  <a:pt x="399" y="66"/>
                  <a:pt x="399" y="65"/>
                  <a:pt x="399" y="65"/>
                </a:cubicBezTo>
                <a:close/>
                <a:moveTo>
                  <a:pt x="406" y="74"/>
                </a:moveTo>
                <a:cubicBezTo>
                  <a:pt x="406" y="74"/>
                  <a:pt x="406" y="74"/>
                  <a:pt x="406" y="74"/>
                </a:cubicBezTo>
                <a:cubicBezTo>
                  <a:pt x="406" y="74"/>
                  <a:pt x="406" y="74"/>
                  <a:pt x="406" y="74"/>
                </a:cubicBezTo>
                <a:cubicBezTo>
                  <a:pt x="406" y="74"/>
                  <a:pt x="406" y="74"/>
                  <a:pt x="406" y="74"/>
                </a:cubicBezTo>
                <a:close/>
                <a:moveTo>
                  <a:pt x="408" y="75"/>
                </a:moveTo>
                <a:cubicBezTo>
                  <a:pt x="408" y="75"/>
                  <a:pt x="407" y="74"/>
                  <a:pt x="407" y="74"/>
                </a:cubicBezTo>
                <a:cubicBezTo>
                  <a:pt x="407" y="74"/>
                  <a:pt x="407" y="75"/>
                  <a:pt x="407" y="75"/>
                </a:cubicBezTo>
                <a:cubicBezTo>
                  <a:pt x="407" y="75"/>
                  <a:pt x="407" y="75"/>
                  <a:pt x="407" y="75"/>
                </a:cubicBezTo>
                <a:cubicBezTo>
                  <a:pt x="408" y="75"/>
                  <a:pt x="408" y="75"/>
                  <a:pt x="408" y="75"/>
                </a:cubicBezTo>
                <a:close/>
                <a:moveTo>
                  <a:pt x="413" y="71"/>
                </a:moveTo>
                <a:cubicBezTo>
                  <a:pt x="413" y="71"/>
                  <a:pt x="413" y="71"/>
                  <a:pt x="412" y="71"/>
                </a:cubicBezTo>
                <a:cubicBezTo>
                  <a:pt x="412" y="71"/>
                  <a:pt x="412" y="71"/>
                  <a:pt x="412" y="71"/>
                </a:cubicBezTo>
                <a:cubicBezTo>
                  <a:pt x="412" y="71"/>
                  <a:pt x="412" y="71"/>
                  <a:pt x="412" y="71"/>
                </a:cubicBezTo>
                <a:cubicBezTo>
                  <a:pt x="412" y="71"/>
                  <a:pt x="413" y="71"/>
                  <a:pt x="413" y="71"/>
                </a:cubicBezTo>
                <a:close/>
                <a:moveTo>
                  <a:pt x="415" y="71"/>
                </a:moveTo>
                <a:cubicBezTo>
                  <a:pt x="415" y="71"/>
                  <a:pt x="415" y="71"/>
                  <a:pt x="415" y="71"/>
                </a:cubicBezTo>
                <a:cubicBezTo>
                  <a:pt x="415" y="71"/>
                  <a:pt x="415" y="71"/>
                  <a:pt x="415" y="71"/>
                </a:cubicBezTo>
                <a:cubicBezTo>
                  <a:pt x="415" y="71"/>
                  <a:pt x="415" y="71"/>
                  <a:pt x="415" y="71"/>
                </a:cubicBezTo>
                <a:cubicBezTo>
                  <a:pt x="415" y="71"/>
                  <a:pt x="415" y="71"/>
                  <a:pt x="415" y="71"/>
                </a:cubicBezTo>
                <a:close/>
                <a:moveTo>
                  <a:pt x="62" y="240"/>
                </a:moveTo>
                <a:cubicBezTo>
                  <a:pt x="62" y="240"/>
                  <a:pt x="62" y="241"/>
                  <a:pt x="62" y="241"/>
                </a:cubicBezTo>
                <a:cubicBezTo>
                  <a:pt x="61" y="241"/>
                  <a:pt x="60" y="241"/>
                  <a:pt x="60" y="242"/>
                </a:cubicBezTo>
                <a:cubicBezTo>
                  <a:pt x="60" y="242"/>
                  <a:pt x="59" y="242"/>
                  <a:pt x="59" y="242"/>
                </a:cubicBezTo>
                <a:cubicBezTo>
                  <a:pt x="58" y="242"/>
                  <a:pt x="58" y="242"/>
                  <a:pt x="58" y="242"/>
                </a:cubicBezTo>
                <a:cubicBezTo>
                  <a:pt x="58" y="242"/>
                  <a:pt x="57" y="242"/>
                  <a:pt x="57" y="242"/>
                </a:cubicBezTo>
                <a:cubicBezTo>
                  <a:pt x="57" y="242"/>
                  <a:pt x="57" y="241"/>
                  <a:pt x="56" y="241"/>
                </a:cubicBezTo>
                <a:cubicBezTo>
                  <a:pt x="56" y="241"/>
                  <a:pt x="56" y="241"/>
                  <a:pt x="56" y="241"/>
                </a:cubicBezTo>
                <a:cubicBezTo>
                  <a:pt x="55" y="241"/>
                  <a:pt x="55" y="241"/>
                  <a:pt x="54" y="241"/>
                </a:cubicBezTo>
                <a:cubicBezTo>
                  <a:pt x="54" y="241"/>
                  <a:pt x="54" y="240"/>
                  <a:pt x="53" y="240"/>
                </a:cubicBezTo>
                <a:cubicBezTo>
                  <a:pt x="53" y="241"/>
                  <a:pt x="52" y="240"/>
                  <a:pt x="51" y="240"/>
                </a:cubicBezTo>
                <a:cubicBezTo>
                  <a:pt x="51" y="240"/>
                  <a:pt x="51" y="240"/>
                  <a:pt x="51" y="240"/>
                </a:cubicBezTo>
                <a:cubicBezTo>
                  <a:pt x="51" y="240"/>
                  <a:pt x="50" y="240"/>
                  <a:pt x="50" y="240"/>
                </a:cubicBezTo>
                <a:cubicBezTo>
                  <a:pt x="50" y="240"/>
                  <a:pt x="50" y="241"/>
                  <a:pt x="50" y="241"/>
                </a:cubicBezTo>
                <a:cubicBezTo>
                  <a:pt x="50" y="241"/>
                  <a:pt x="50" y="241"/>
                  <a:pt x="50" y="241"/>
                </a:cubicBezTo>
                <a:cubicBezTo>
                  <a:pt x="51" y="242"/>
                  <a:pt x="51" y="242"/>
                  <a:pt x="52" y="242"/>
                </a:cubicBezTo>
                <a:cubicBezTo>
                  <a:pt x="52" y="242"/>
                  <a:pt x="52" y="242"/>
                  <a:pt x="52" y="242"/>
                </a:cubicBezTo>
                <a:cubicBezTo>
                  <a:pt x="53" y="242"/>
                  <a:pt x="53" y="242"/>
                  <a:pt x="54" y="242"/>
                </a:cubicBezTo>
                <a:cubicBezTo>
                  <a:pt x="55" y="242"/>
                  <a:pt x="55" y="242"/>
                  <a:pt x="55" y="243"/>
                </a:cubicBezTo>
                <a:cubicBezTo>
                  <a:pt x="55" y="243"/>
                  <a:pt x="55" y="243"/>
                  <a:pt x="55" y="243"/>
                </a:cubicBezTo>
                <a:cubicBezTo>
                  <a:pt x="55" y="243"/>
                  <a:pt x="55" y="244"/>
                  <a:pt x="55" y="244"/>
                </a:cubicBezTo>
                <a:cubicBezTo>
                  <a:pt x="55" y="244"/>
                  <a:pt x="55" y="244"/>
                  <a:pt x="55" y="244"/>
                </a:cubicBezTo>
                <a:cubicBezTo>
                  <a:pt x="55" y="244"/>
                  <a:pt x="54" y="244"/>
                  <a:pt x="54" y="244"/>
                </a:cubicBezTo>
                <a:cubicBezTo>
                  <a:pt x="54" y="243"/>
                  <a:pt x="54" y="243"/>
                  <a:pt x="54" y="243"/>
                </a:cubicBezTo>
                <a:cubicBezTo>
                  <a:pt x="53" y="244"/>
                  <a:pt x="52" y="243"/>
                  <a:pt x="52" y="244"/>
                </a:cubicBezTo>
                <a:cubicBezTo>
                  <a:pt x="52" y="244"/>
                  <a:pt x="52" y="244"/>
                  <a:pt x="52" y="245"/>
                </a:cubicBezTo>
                <a:cubicBezTo>
                  <a:pt x="52" y="245"/>
                  <a:pt x="52" y="245"/>
                  <a:pt x="51" y="245"/>
                </a:cubicBezTo>
                <a:cubicBezTo>
                  <a:pt x="51" y="244"/>
                  <a:pt x="51" y="244"/>
                  <a:pt x="51" y="244"/>
                </a:cubicBezTo>
                <a:cubicBezTo>
                  <a:pt x="52" y="244"/>
                  <a:pt x="52" y="244"/>
                  <a:pt x="52" y="244"/>
                </a:cubicBezTo>
                <a:cubicBezTo>
                  <a:pt x="51" y="244"/>
                  <a:pt x="51" y="243"/>
                  <a:pt x="51" y="243"/>
                </a:cubicBezTo>
                <a:cubicBezTo>
                  <a:pt x="51" y="243"/>
                  <a:pt x="51" y="243"/>
                  <a:pt x="51" y="244"/>
                </a:cubicBezTo>
                <a:cubicBezTo>
                  <a:pt x="50" y="244"/>
                  <a:pt x="50" y="244"/>
                  <a:pt x="50" y="244"/>
                </a:cubicBezTo>
                <a:cubicBezTo>
                  <a:pt x="49" y="245"/>
                  <a:pt x="49" y="244"/>
                  <a:pt x="49" y="244"/>
                </a:cubicBezTo>
                <a:cubicBezTo>
                  <a:pt x="48" y="243"/>
                  <a:pt x="48" y="244"/>
                  <a:pt x="47" y="243"/>
                </a:cubicBezTo>
                <a:cubicBezTo>
                  <a:pt x="47" y="243"/>
                  <a:pt x="47" y="243"/>
                  <a:pt x="47" y="243"/>
                </a:cubicBezTo>
                <a:cubicBezTo>
                  <a:pt x="46" y="243"/>
                  <a:pt x="46" y="243"/>
                  <a:pt x="45" y="243"/>
                </a:cubicBezTo>
                <a:cubicBezTo>
                  <a:pt x="45" y="243"/>
                  <a:pt x="45" y="243"/>
                  <a:pt x="45" y="243"/>
                </a:cubicBezTo>
                <a:cubicBezTo>
                  <a:pt x="45" y="243"/>
                  <a:pt x="45" y="243"/>
                  <a:pt x="45" y="243"/>
                </a:cubicBezTo>
                <a:cubicBezTo>
                  <a:pt x="45" y="244"/>
                  <a:pt x="45" y="244"/>
                  <a:pt x="45" y="244"/>
                </a:cubicBezTo>
                <a:cubicBezTo>
                  <a:pt x="44" y="244"/>
                  <a:pt x="44" y="245"/>
                  <a:pt x="43" y="244"/>
                </a:cubicBezTo>
                <a:cubicBezTo>
                  <a:pt x="42" y="244"/>
                  <a:pt x="42" y="245"/>
                  <a:pt x="42" y="245"/>
                </a:cubicBezTo>
                <a:cubicBezTo>
                  <a:pt x="42" y="246"/>
                  <a:pt x="41" y="246"/>
                  <a:pt x="41" y="246"/>
                </a:cubicBezTo>
                <a:cubicBezTo>
                  <a:pt x="40" y="244"/>
                  <a:pt x="39" y="245"/>
                  <a:pt x="38" y="245"/>
                </a:cubicBezTo>
                <a:cubicBezTo>
                  <a:pt x="37" y="245"/>
                  <a:pt x="36" y="246"/>
                  <a:pt x="36" y="245"/>
                </a:cubicBezTo>
                <a:cubicBezTo>
                  <a:pt x="34" y="244"/>
                  <a:pt x="34" y="245"/>
                  <a:pt x="33" y="245"/>
                </a:cubicBezTo>
                <a:cubicBezTo>
                  <a:pt x="32" y="245"/>
                  <a:pt x="32" y="246"/>
                  <a:pt x="32" y="246"/>
                </a:cubicBezTo>
                <a:cubicBezTo>
                  <a:pt x="31" y="245"/>
                  <a:pt x="31" y="245"/>
                  <a:pt x="30" y="246"/>
                </a:cubicBezTo>
                <a:cubicBezTo>
                  <a:pt x="30" y="246"/>
                  <a:pt x="30" y="246"/>
                  <a:pt x="30" y="246"/>
                </a:cubicBezTo>
                <a:cubicBezTo>
                  <a:pt x="29" y="245"/>
                  <a:pt x="29" y="245"/>
                  <a:pt x="28" y="245"/>
                </a:cubicBezTo>
                <a:cubicBezTo>
                  <a:pt x="27" y="245"/>
                  <a:pt x="25" y="245"/>
                  <a:pt x="24" y="245"/>
                </a:cubicBezTo>
                <a:cubicBezTo>
                  <a:pt x="24" y="244"/>
                  <a:pt x="23" y="244"/>
                  <a:pt x="23" y="243"/>
                </a:cubicBezTo>
                <a:cubicBezTo>
                  <a:pt x="23" y="243"/>
                  <a:pt x="22" y="242"/>
                  <a:pt x="22" y="242"/>
                </a:cubicBezTo>
                <a:cubicBezTo>
                  <a:pt x="21" y="242"/>
                  <a:pt x="21" y="242"/>
                  <a:pt x="21" y="241"/>
                </a:cubicBezTo>
                <a:cubicBezTo>
                  <a:pt x="21" y="240"/>
                  <a:pt x="22" y="240"/>
                  <a:pt x="21" y="239"/>
                </a:cubicBezTo>
                <a:cubicBezTo>
                  <a:pt x="21" y="239"/>
                  <a:pt x="21" y="238"/>
                  <a:pt x="21" y="237"/>
                </a:cubicBezTo>
                <a:cubicBezTo>
                  <a:pt x="23" y="236"/>
                  <a:pt x="23" y="236"/>
                  <a:pt x="23" y="236"/>
                </a:cubicBezTo>
                <a:cubicBezTo>
                  <a:pt x="23" y="236"/>
                  <a:pt x="24" y="237"/>
                  <a:pt x="24" y="236"/>
                </a:cubicBezTo>
                <a:cubicBezTo>
                  <a:pt x="24" y="235"/>
                  <a:pt x="25" y="235"/>
                  <a:pt x="26" y="235"/>
                </a:cubicBezTo>
                <a:cubicBezTo>
                  <a:pt x="26" y="236"/>
                  <a:pt x="27" y="234"/>
                  <a:pt x="28" y="235"/>
                </a:cubicBezTo>
                <a:cubicBezTo>
                  <a:pt x="28" y="235"/>
                  <a:pt x="28" y="235"/>
                  <a:pt x="29" y="234"/>
                </a:cubicBezTo>
                <a:cubicBezTo>
                  <a:pt x="29" y="234"/>
                  <a:pt x="29" y="234"/>
                  <a:pt x="28" y="234"/>
                </a:cubicBezTo>
                <a:cubicBezTo>
                  <a:pt x="28" y="234"/>
                  <a:pt x="28" y="234"/>
                  <a:pt x="28" y="234"/>
                </a:cubicBezTo>
                <a:cubicBezTo>
                  <a:pt x="28" y="233"/>
                  <a:pt x="27" y="234"/>
                  <a:pt x="27" y="233"/>
                </a:cubicBezTo>
                <a:cubicBezTo>
                  <a:pt x="27" y="233"/>
                  <a:pt x="28" y="233"/>
                  <a:pt x="28" y="233"/>
                </a:cubicBezTo>
                <a:cubicBezTo>
                  <a:pt x="28" y="232"/>
                  <a:pt x="28" y="232"/>
                  <a:pt x="29" y="232"/>
                </a:cubicBezTo>
                <a:cubicBezTo>
                  <a:pt x="30" y="233"/>
                  <a:pt x="31" y="232"/>
                  <a:pt x="32" y="231"/>
                </a:cubicBezTo>
                <a:cubicBezTo>
                  <a:pt x="32" y="231"/>
                  <a:pt x="32" y="231"/>
                  <a:pt x="33" y="232"/>
                </a:cubicBezTo>
                <a:cubicBezTo>
                  <a:pt x="33" y="232"/>
                  <a:pt x="33" y="232"/>
                  <a:pt x="33" y="233"/>
                </a:cubicBezTo>
                <a:cubicBezTo>
                  <a:pt x="33" y="233"/>
                  <a:pt x="34" y="233"/>
                  <a:pt x="34" y="233"/>
                </a:cubicBezTo>
                <a:cubicBezTo>
                  <a:pt x="34" y="233"/>
                  <a:pt x="34" y="233"/>
                  <a:pt x="34" y="232"/>
                </a:cubicBezTo>
                <a:cubicBezTo>
                  <a:pt x="34" y="232"/>
                  <a:pt x="34" y="232"/>
                  <a:pt x="34" y="232"/>
                </a:cubicBezTo>
                <a:cubicBezTo>
                  <a:pt x="34" y="232"/>
                  <a:pt x="33" y="231"/>
                  <a:pt x="34" y="231"/>
                </a:cubicBezTo>
                <a:cubicBezTo>
                  <a:pt x="35" y="231"/>
                  <a:pt x="36" y="231"/>
                  <a:pt x="36" y="231"/>
                </a:cubicBezTo>
                <a:cubicBezTo>
                  <a:pt x="37" y="230"/>
                  <a:pt x="38" y="230"/>
                  <a:pt x="38" y="229"/>
                </a:cubicBezTo>
                <a:cubicBezTo>
                  <a:pt x="38" y="228"/>
                  <a:pt x="39" y="228"/>
                  <a:pt x="39" y="228"/>
                </a:cubicBezTo>
                <a:cubicBezTo>
                  <a:pt x="40" y="227"/>
                  <a:pt x="40" y="227"/>
                  <a:pt x="41" y="227"/>
                </a:cubicBezTo>
                <a:cubicBezTo>
                  <a:pt x="42" y="228"/>
                  <a:pt x="42" y="228"/>
                  <a:pt x="42" y="228"/>
                </a:cubicBezTo>
                <a:cubicBezTo>
                  <a:pt x="43" y="229"/>
                  <a:pt x="43" y="229"/>
                  <a:pt x="43" y="228"/>
                </a:cubicBezTo>
                <a:cubicBezTo>
                  <a:pt x="43" y="228"/>
                  <a:pt x="43" y="228"/>
                  <a:pt x="43" y="228"/>
                </a:cubicBezTo>
                <a:cubicBezTo>
                  <a:pt x="44" y="228"/>
                  <a:pt x="44" y="228"/>
                  <a:pt x="44" y="228"/>
                </a:cubicBezTo>
                <a:cubicBezTo>
                  <a:pt x="44" y="229"/>
                  <a:pt x="44" y="229"/>
                  <a:pt x="44" y="229"/>
                </a:cubicBezTo>
                <a:cubicBezTo>
                  <a:pt x="44" y="229"/>
                  <a:pt x="44" y="229"/>
                  <a:pt x="44" y="229"/>
                </a:cubicBezTo>
                <a:cubicBezTo>
                  <a:pt x="45" y="228"/>
                  <a:pt x="45" y="228"/>
                  <a:pt x="46" y="229"/>
                </a:cubicBezTo>
                <a:cubicBezTo>
                  <a:pt x="47" y="229"/>
                  <a:pt x="47" y="229"/>
                  <a:pt x="47" y="229"/>
                </a:cubicBezTo>
                <a:cubicBezTo>
                  <a:pt x="47" y="228"/>
                  <a:pt x="48" y="229"/>
                  <a:pt x="48" y="229"/>
                </a:cubicBezTo>
                <a:cubicBezTo>
                  <a:pt x="48" y="229"/>
                  <a:pt x="48" y="229"/>
                  <a:pt x="49" y="230"/>
                </a:cubicBezTo>
                <a:cubicBezTo>
                  <a:pt x="49" y="230"/>
                  <a:pt x="49" y="229"/>
                  <a:pt x="49" y="230"/>
                </a:cubicBezTo>
                <a:cubicBezTo>
                  <a:pt x="49" y="230"/>
                  <a:pt x="49" y="230"/>
                  <a:pt x="49" y="230"/>
                </a:cubicBezTo>
                <a:cubicBezTo>
                  <a:pt x="48" y="231"/>
                  <a:pt x="47" y="232"/>
                  <a:pt x="47" y="233"/>
                </a:cubicBezTo>
                <a:cubicBezTo>
                  <a:pt x="47" y="234"/>
                  <a:pt x="46" y="234"/>
                  <a:pt x="46" y="234"/>
                </a:cubicBezTo>
                <a:cubicBezTo>
                  <a:pt x="46" y="235"/>
                  <a:pt x="47" y="235"/>
                  <a:pt x="47" y="235"/>
                </a:cubicBezTo>
                <a:cubicBezTo>
                  <a:pt x="47" y="235"/>
                  <a:pt x="48" y="235"/>
                  <a:pt x="48" y="234"/>
                </a:cubicBezTo>
                <a:cubicBezTo>
                  <a:pt x="48" y="233"/>
                  <a:pt x="49" y="234"/>
                  <a:pt x="49" y="234"/>
                </a:cubicBezTo>
                <a:cubicBezTo>
                  <a:pt x="50" y="234"/>
                  <a:pt x="50" y="234"/>
                  <a:pt x="50" y="233"/>
                </a:cubicBezTo>
                <a:cubicBezTo>
                  <a:pt x="50" y="232"/>
                  <a:pt x="50" y="232"/>
                  <a:pt x="50" y="232"/>
                </a:cubicBezTo>
                <a:cubicBezTo>
                  <a:pt x="50" y="232"/>
                  <a:pt x="51" y="232"/>
                  <a:pt x="51" y="232"/>
                </a:cubicBezTo>
                <a:cubicBezTo>
                  <a:pt x="51" y="233"/>
                  <a:pt x="51" y="234"/>
                  <a:pt x="50" y="234"/>
                </a:cubicBezTo>
                <a:cubicBezTo>
                  <a:pt x="50" y="235"/>
                  <a:pt x="50" y="236"/>
                  <a:pt x="50" y="236"/>
                </a:cubicBezTo>
                <a:cubicBezTo>
                  <a:pt x="49" y="237"/>
                  <a:pt x="49" y="237"/>
                  <a:pt x="50" y="238"/>
                </a:cubicBezTo>
                <a:cubicBezTo>
                  <a:pt x="50" y="238"/>
                  <a:pt x="50" y="238"/>
                  <a:pt x="50" y="238"/>
                </a:cubicBezTo>
                <a:cubicBezTo>
                  <a:pt x="50" y="238"/>
                  <a:pt x="51" y="238"/>
                  <a:pt x="51" y="237"/>
                </a:cubicBezTo>
                <a:cubicBezTo>
                  <a:pt x="51" y="237"/>
                  <a:pt x="51" y="237"/>
                  <a:pt x="51" y="236"/>
                </a:cubicBezTo>
                <a:cubicBezTo>
                  <a:pt x="51" y="236"/>
                  <a:pt x="51" y="236"/>
                  <a:pt x="51" y="236"/>
                </a:cubicBezTo>
                <a:cubicBezTo>
                  <a:pt x="52" y="236"/>
                  <a:pt x="52" y="237"/>
                  <a:pt x="52" y="237"/>
                </a:cubicBezTo>
                <a:cubicBezTo>
                  <a:pt x="52" y="238"/>
                  <a:pt x="53" y="238"/>
                  <a:pt x="54" y="238"/>
                </a:cubicBezTo>
                <a:cubicBezTo>
                  <a:pt x="54" y="238"/>
                  <a:pt x="55" y="238"/>
                  <a:pt x="55" y="238"/>
                </a:cubicBezTo>
                <a:cubicBezTo>
                  <a:pt x="55" y="240"/>
                  <a:pt x="56" y="239"/>
                  <a:pt x="56" y="239"/>
                </a:cubicBezTo>
                <a:cubicBezTo>
                  <a:pt x="58" y="238"/>
                  <a:pt x="59" y="237"/>
                  <a:pt x="61" y="237"/>
                </a:cubicBezTo>
                <a:cubicBezTo>
                  <a:pt x="62" y="237"/>
                  <a:pt x="63" y="237"/>
                  <a:pt x="64" y="236"/>
                </a:cubicBezTo>
                <a:cubicBezTo>
                  <a:pt x="65" y="236"/>
                  <a:pt x="65" y="236"/>
                  <a:pt x="65" y="237"/>
                </a:cubicBezTo>
                <a:cubicBezTo>
                  <a:pt x="65" y="237"/>
                  <a:pt x="65" y="238"/>
                  <a:pt x="65" y="238"/>
                </a:cubicBezTo>
                <a:cubicBezTo>
                  <a:pt x="66" y="238"/>
                  <a:pt x="65" y="239"/>
                  <a:pt x="65" y="239"/>
                </a:cubicBezTo>
                <a:cubicBezTo>
                  <a:pt x="64" y="240"/>
                  <a:pt x="64" y="240"/>
                  <a:pt x="64" y="239"/>
                </a:cubicBezTo>
                <a:cubicBezTo>
                  <a:pt x="64" y="238"/>
                  <a:pt x="62" y="238"/>
                  <a:pt x="61" y="238"/>
                </a:cubicBezTo>
                <a:cubicBezTo>
                  <a:pt x="61" y="238"/>
                  <a:pt x="61" y="238"/>
                  <a:pt x="61" y="238"/>
                </a:cubicBezTo>
                <a:cubicBezTo>
                  <a:pt x="62" y="239"/>
                  <a:pt x="62" y="239"/>
                  <a:pt x="62" y="240"/>
                </a:cubicBezTo>
                <a:close/>
                <a:moveTo>
                  <a:pt x="26" y="242"/>
                </a:moveTo>
                <a:cubicBezTo>
                  <a:pt x="26" y="242"/>
                  <a:pt x="26" y="242"/>
                  <a:pt x="26" y="242"/>
                </a:cubicBezTo>
                <a:cubicBezTo>
                  <a:pt x="26" y="242"/>
                  <a:pt x="25" y="242"/>
                  <a:pt x="25" y="242"/>
                </a:cubicBezTo>
                <a:cubicBezTo>
                  <a:pt x="25" y="242"/>
                  <a:pt x="26" y="242"/>
                  <a:pt x="26" y="242"/>
                </a:cubicBezTo>
                <a:cubicBezTo>
                  <a:pt x="26" y="242"/>
                  <a:pt x="26" y="242"/>
                  <a:pt x="26" y="242"/>
                </a:cubicBezTo>
                <a:close/>
                <a:moveTo>
                  <a:pt x="26" y="237"/>
                </a:moveTo>
                <a:cubicBezTo>
                  <a:pt x="26" y="237"/>
                  <a:pt x="25" y="236"/>
                  <a:pt x="25" y="236"/>
                </a:cubicBezTo>
                <a:cubicBezTo>
                  <a:pt x="25" y="236"/>
                  <a:pt x="25" y="236"/>
                  <a:pt x="25" y="236"/>
                </a:cubicBezTo>
                <a:cubicBezTo>
                  <a:pt x="25" y="237"/>
                  <a:pt x="25" y="237"/>
                  <a:pt x="25" y="238"/>
                </a:cubicBezTo>
                <a:cubicBezTo>
                  <a:pt x="25" y="238"/>
                  <a:pt x="26" y="238"/>
                  <a:pt x="26" y="238"/>
                </a:cubicBezTo>
                <a:cubicBezTo>
                  <a:pt x="26" y="238"/>
                  <a:pt x="26" y="238"/>
                  <a:pt x="26" y="237"/>
                </a:cubicBezTo>
                <a:close/>
                <a:moveTo>
                  <a:pt x="28" y="244"/>
                </a:moveTo>
                <a:cubicBezTo>
                  <a:pt x="28" y="244"/>
                  <a:pt x="28" y="243"/>
                  <a:pt x="28" y="243"/>
                </a:cubicBezTo>
                <a:cubicBezTo>
                  <a:pt x="28" y="243"/>
                  <a:pt x="28" y="244"/>
                  <a:pt x="28" y="244"/>
                </a:cubicBezTo>
                <a:cubicBezTo>
                  <a:pt x="28" y="244"/>
                  <a:pt x="28" y="244"/>
                  <a:pt x="28" y="244"/>
                </a:cubicBezTo>
                <a:cubicBezTo>
                  <a:pt x="28" y="244"/>
                  <a:pt x="28" y="244"/>
                  <a:pt x="28" y="244"/>
                </a:cubicBezTo>
                <a:close/>
                <a:moveTo>
                  <a:pt x="29" y="237"/>
                </a:moveTo>
                <a:cubicBezTo>
                  <a:pt x="29" y="237"/>
                  <a:pt x="29" y="237"/>
                  <a:pt x="29" y="237"/>
                </a:cubicBezTo>
                <a:cubicBezTo>
                  <a:pt x="29" y="237"/>
                  <a:pt x="29" y="237"/>
                  <a:pt x="29" y="237"/>
                </a:cubicBezTo>
                <a:cubicBezTo>
                  <a:pt x="30" y="237"/>
                  <a:pt x="30" y="237"/>
                  <a:pt x="31" y="237"/>
                </a:cubicBezTo>
                <a:cubicBezTo>
                  <a:pt x="31" y="236"/>
                  <a:pt x="30" y="236"/>
                  <a:pt x="30" y="236"/>
                </a:cubicBezTo>
                <a:cubicBezTo>
                  <a:pt x="30" y="236"/>
                  <a:pt x="29" y="236"/>
                  <a:pt x="29" y="236"/>
                </a:cubicBezTo>
                <a:cubicBezTo>
                  <a:pt x="29" y="236"/>
                  <a:pt x="29" y="236"/>
                  <a:pt x="29" y="236"/>
                </a:cubicBezTo>
                <a:cubicBezTo>
                  <a:pt x="29" y="236"/>
                  <a:pt x="29" y="237"/>
                  <a:pt x="28" y="237"/>
                </a:cubicBezTo>
                <a:cubicBezTo>
                  <a:pt x="28" y="237"/>
                  <a:pt x="29" y="237"/>
                  <a:pt x="29" y="237"/>
                </a:cubicBezTo>
                <a:close/>
                <a:moveTo>
                  <a:pt x="31" y="244"/>
                </a:moveTo>
                <a:cubicBezTo>
                  <a:pt x="30" y="244"/>
                  <a:pt x="30" y="244"/>
                  <a:pt x="30" y="244"/>
                </a:cubicBezTo>
                <a:cubicBezTo>
                  <a:pt x="30" y="244"/>
                  <a:pt x="30" y="244"/>
                  <a:pt x="30" y="244"/>
                </a:cubicBezTo>
                <a:cubicBezTo>
                  <a:pt x="30" y="244"/>
                  <a:pt x="30" y="245"/>
                  <a:pt x="30" y="245"/>
                </a:cubicBezTo>
                <a:cubicBezTo>
                  <a:pt x="30" y="245"/>
                  <a:pt x="30" y="244"/>
                  <a:pt x="31" y="244"/>
                </a:cubicBezTo>
                <a:close/>
                <a:moveTo>
                  <a:pt x="31" y="241"/>
                </a:moveTo>
                <a:cubicBezTo>
                  <a:pt x="31" y="241"/>
                  <a:pt x="31" y="241"/>
                  <a:pt x="31" y="241"/>
                </a:cubicBezTo>
                <a:cubicBezTo>
                  <a:pt x="31" y="241"/>
                  <a:pt x="31" y="241"/>
                  <a:pt x="30" y="241"/>
                </a:cubicBezTo>
                <a:cubicBezTo>
                  <a:pt x="31" y="241"/>
                  <a:pt x="31" y="241"/>
                  <a:pt x="31" y="241"/>
                </a:cubicBezTo>
                <a:cubicBezTo>
                  <a:pt x="31" y="241"/>
                  <a:pt x="31" y="241"/>
                  <a:pt x="31" y="241"/>
                </a:cubicBezTo>
                <a:close/>
                <a:moveTo>
                  <a:pt x="31" y="240"/>
                </a:moveTo>
                <a:cubicBezTo>
                  <a:pt x="31" y="240"/>
                  <a:pt x="31" y="240"/>
                  <a:pt x="31" y="240"/>
                </a:cubicBezTo>
                <a:cubicBezTo>
                  <a:pt x="30" y="240"/>
                  <a:pt x="30" y="240"/>
                  <a:pt x="29" y="240"/>
                </a:cubicBezTo>
                <a:cubicBezTo>
                  <a:pt x="29" y="240"/>
                  <a:pt x="29" y="240"/>
                  <a:pt x="29" y="240"/>
                </a:cubicBezTo>
                <a:cubicBezTo>
                  <a:pt x="29" y="241"/>
                  <a:pt x="29" y="241"/>
                  <a:pt x="29" y="241"/>
                </a:cubicBezTo>
                <a:cubicBezTo>
                  <a:pt x="30" y="240"/>
                  <a:pt x="30" y="240"/>
                  <a:pt x="31" y="240"/>
                </a:cubicBezTo>
                <a:cubicBezTo>
                  <a:pt x="31" y="240"/>
                  <a:pt x="31" y="240"/>
                  <a:pt x="31" y="240"/>
                </a:cubicBezTo>
                <a:close/>
                <a:moveTo>
                  <a:pt x="31" y="235"/>
                </a:moveTo>
                <a:cubicBezTo>
                  <a:pt x="31" y="235"/>
                  <a:pt x="31" y="235"/>
                  <a:pt x="31" y="235"/>
                </a:cubicBezTo>
                <a:cubicBezTo>
                  <a:pt x="31" y="235"/>
                  <a:pt x="31" y="235"/>
                  <a:pt x="31" y="235"/>
                </a:cubicBezTo>
                <a:cubicBezTo>
                  <a:pt x="31" y="235"/>
                  <a:pt x="31" y="236"/>
                  <a:pt x="31" y="236"/>
                </a:cubicBezTo>
                <a:cubicBezTo>
                  <a:pt x="31" y="236"/>
                  <a:pt x="31" y="235"/>
                  <a:pt x="31" y="235"/>
                </a:cubicBezTo>
                <a:close/>
                <a:moveTo>
                  <a:pt x="41" y="233"/>
                </a:moveTo>
                <a:cubicBezTo>
                  <a:pt x="40" y="233"/>
                  <a:pt x="41" y="233"/>
                  <a:pt x="41" y="234"/>
                </a:cubicBezTo>
                <a:cubicBezTo>
                  <a:pt x="41" y="234"/>
                  <a:pt x="42" y="234"/>
                  <a:pt x="42" y="235"/>
                </a:cubicBezTo>
                <a:cubicBezTo>
                  <a:pt x="42" y="235"/>
                  <a:pt x="42" y="235"/>
                  <a:pt x="42" y="235"/>
                </a:cubicBezTo>
                <a:cubicBezTo>
                  <a:pt x="42" y="235"/>
                  <a:pt x="42" y="235"/>
                  <a:pt x="43" y="234"/>
                </a:cubicBezTo>
                <a:cubicBezTo>
                  <a:pt x="42" y="234"/>
                  <a:pt x="43" y="234"/>
                  <a:pt x="43" y="233"/>
                </a:cubicBezTo>
                <a:cubicBezTo>
                  <a:pt x="43" y="233"/>
                  <a:pt x="44" y="233"/>
                  <a:pt x="44" y="233"/>
                </a:cubicBezTo>
                <a:cubicBezTo>
                  <a:pt x="43" y="232"/>
                  <a:pt x="43" y="232"/>
                  <a:pt x="43" y="232"/>
                </a:cubicBezTo>
                <a:cubicBezTo>
                  <a:pt x="42" y="232"/>
                  <a:pt x="42" y="232"/>
                  <a:pt x="42" y="232"/>
                </a:cubicBezTo>
                <a:cubicBezTo>
                  <a:pt x="41" y="233"/>
                  <a:pt x="41" y="233"/>
                  <a:pt x="41" y="233"/>
                </a:cubicBezTo>
                <a:close/>
                <a:moveTo>
                  <a:pt x="40" y="235"/>
                </a:moveTo>
                <a:cubicBezTo>
                  <a:pt x="40" y="235"/>
                  <a:pt x="40" y="236"/>
                  <a:pt x="40" y="236"/>
                </a:cubicBezTo>
                <a:cubicBezTo>
                  <a:pt x="40" y="236"/>
                  <a:pt x="40" y="236"/>
                  <a:pt x="41" y="236"/>
                </a:cubicBezTo>
                <a:cubicBezTo>
                  <a:pt x="41" y="235"/>
                  <a:pt x="41" y="235"/>
                  <a:pt x="41" y="235"/>
                </a:cubicBezTo>
                <a:cubicBezTo>
                  <a:pt x="40" y="235"/>
                  <a:pt x="40" y="235"/>
                  <a:pt x="40" y="235"/>
                </a:cubicBezTo>
                <a:close/>
                <a:moveTo>
                  <a:pt x="36" y="232"/>
                </a:moveTo>
                <a:cubicBezTo>
                  <a:pt x="36" y="233"/>
                  <a:pt x="37" y="232"/>
                  <a:pt x="37" y="232"/>
                </a:cubicBezTo>
                <a:cubicBezTo>
                  <a:pt x="37" y="232"/>
                  <a:pt x="38" y="232"/>
                  <a:pt x="38" y="232"/>
                </a:cubicBezTo>
                <a:cubicBezTo>
                  <a:pt x="38" y="231"/>
                  <a:pt x="38" y="231"/>
                  <a:pt x="39" y="232"/>
                </a:cubicBezTo>
                <a:cubicBezTo>
                  <a:pt x="39" y="232"/>
                  <a:pt x="40" y="232"/>
                  <a:pt x="40" y="232"/>
                </a:cubicBezTo>
                <a:cubicBezTo>
                  <a:pt x="41" y="232"/>
                  <a:pt x="41" y="232"/>
                  <a:pt x="41" y="231"/>
                </a:cubicBezTo>
                <a:cubicBezTo>
                  <a:pt x="41" y="231"/>
                  <a:pt x="41" y="231"/>
                  <a:pt x="41" y="231"/>
                </a:cubicBezTo>
                <a:cubicBezTo>
                  <a:pt x="41" y="230"/>
                  <a:pt x="39" y="230"/>
                  <a:pt x="40" y="228"/>
                </a:cubicBezTo>
                <a:cubicBezTo>
                  <a:pt x="40" y="228"/>
                  <a:pt x="40" y="228"/>
                  <a:pt x="40" y="228"/>
                </a:cubicBezTo>
                <a:cubicBezTo>
                  <a:pt x="40" y="228"/>
                  <a:pt x="40" y="228"/>
                  <a:pt x="39" y="228"/>
                </a:cubicBezTo>
                <a:cubicBezTo>
                  <a:pt x="39" y="229"/>
                  <a:pt x="40" y="229"/>
                  <a:pt x="39" y="230"/>
                </a:cubicBezTo>
                <a:cubicBezTo>
                  <a:pt x="38" y="230"/>
                  <a:pt x="38" y="231"/>
                  <a:pt x="37" y="231"/>
                </a:cubicBezTo>
                <a:cubicBezTo>
                  <a:pt x="37" y="231"/>
                  <a:pt x="36" y="231"/>
                  <a:pt x="36" y="232"/>
                </a:cubicBezTo>
                <a:close/>
                <a:moveTo>
                  <a:pt x="34" y="240"/>
                </a:moveTo>
                <a:cubicBezTo>
                  <a:pt x="34" y="240"/>
                  <a:pt x="34" y="240"/>
                  <a:pt x="34" y="240"/>
                </a:cubicBezTo>
                <a:cubicBezTo>
                  <a:pt x="34" y="240"/>
                  <a:pt x="33" y="240"/>
                  <a:pt x="33" y="240"/>
                </a:cubicBezTo>
                <a:cubicBezTo>
                  <a:pt x="33" y="240"/>
                  <a:pt x="33" y="240"/>
                  <a:pt x="34" y="240"/>
                </a:cubicBezTo>
                <a:cubicBezTo>
                  <a:pt x="34" y="240"/>
                  <a:pt x="34" y="240"/>
                  <a:pt x="34" y="240"/>
                </a:cubicBezTo>
                <a:close/>
                <a:moveTo>
                  <a:pt x="35" y="238"/>
                </a:moveTo>
                <a:cubicBezTo>
                  <a:pt x="35" y="238"/>
                  <a:pt x="35" y="238"/>
                  <a:pt x="35" y="237"/>
                </a:cubicBezTo>
                <a:cubicBezTo>
                  <a:pt x="34" y="238"/>
                  <a:pt x="34" y="238"/>
                  <a:pt x="34" y="238"/>
                </a:cubicBezTo>
                <a:cubicBezTo>
                  <a:pt x="34" y="238"/>
                  <a:pt x="35" y="238"/>
                  <a:pt x="35" y="239"/>
                </a:cubicBezTo>
                <a:cubicBezTo>
                  <a:pt x="35" y="238"/>
                  <a:pt x="35" y="238"/>
                  <a:pt x="35" y="238"/>
                </a:cubicBezTo>
                <a:close/>
                <a:moveTo>
                  <a:pt x="35" y="236"/>
                </a:moveTo>
                <a:cubicBezTo>
                  <a:pt x="35" y="236"/>
                  <a:pt x="35" y="236"/>
                  <a:pt x="35" y="236"/>
                </a:cubicBezTo>
                <a:cubicBezTo>
                  <a:pt x="35" y="236"/>
                  <a:pt x="35" y="236"/>
                  <a:pt x="35" y="236"/>
                </a:cubicBezTo>
                <a:cubicBezTo>
                  <a:pt x="35" y="236"/>
                  <a:pt x="35" y="236"/>
                  <a:pt x="35" y="236"/>
                </a:cubicBezTo>
                <a:cubicBezTo>
                  <a:pt x="35" y="236"/>
                  <a:pt x="35" y="236"/>
                  <a:pt x="35" y="236"/>
                </a:cubicBezTo>
                <a:close/>
                <a:moveTo>
                  <a:pt x="36" y="235"/>
                </a:moveTo>
                <a:cubicBezTo>
                  <a:pt x="36" y="234"/>
                  <a:pt x="36" y="234"/>
                  <a:pt x="35" y="234"/>
                </a:cubicBezTo>
                <a:cubicBezTo>
                  <a:pt x="35" y="234"/>
                  <a:pt x="35" y="234"/>
                  <a:pt x="34" y="234"/>
                </a:cubicBezTo>
                <a:cubicBezTo>
                  <a:pt x="34" y="234"/>
                  <a:pt x="34" y="235"/>
                  <a:pt x="34" y="235"/>
                </a:cubicBezTo>
                <a:cubicBezTo>
                  <a:pt x="34" y="235"/>
                  <a:pt x="34" y="236"/>
                  <a:pt x="35" y="236"/>
                </a:cubicBezTo>
                <a:cubicBezTo>
                  <a:pt x="35" y="235"/>
                  <a:pt x="36" y="235"/>
                  <a:pt x="36" y="235"/>
                </a:cubicBezTo>
                <a:close/>
                <a:moveTo>
                  <a:pt x="36" y="237"/>
                </a:moveTo>
                <a:cubicBezTo>
                  <a:pt x="37" y="237"/>
                  <a:pt x="37" y="237"/>
                  <a:pt x="38" y="236"/>
                </a:cubicBezTo>
                <a:cubicBezTo>
                  <a:pt x="38" y="236"/>
                  <a:pt x="37" y="235"/>
                  <a:pt x="37" y="235"/>
                </a:cubicBezTo>
                <a:cubicBezTo>
                  <a:pt x="37" y="235"/>
                  <a:pt x="36" y="235"/>
                  <a:pt x="36" y="235"/>
                </a:cubicBezTo>
                <a:cubicBezTo>
                  <a:pt x="36" y="235"/>
                  <a:pt x="36" y="236"/>
                  <a:pt x="36" y="236"/>
                </a:cubicBezTo>
                <a:cubicBezTo>
                  <a:pt x="36" y="236"/>
                  <a:pt x="36" y="236"/>
                  <a:pt x="36" y="237"/>
                </a:cubicBezTo>
                <a:close/>
                <a:moveTo>
                  <a:pt x="37" y="238"/>
                </a:moveTo>
                <a:cubicBezTo>
                  <a:pt x="37" y="238"/>
                  <a:pt x="37" y="238"/>
                  <a:pt x="37" y="238"/>
                </a:cubicBezTo>
                <a:cubicBezTo>
                  <a:pt x="37" y="238"/>
                  <a:pt x="37" y="238"/>
                  <a:pt x="37" y="238"/>
                </a:cubicBezTo>
                <a:cubicBezTo>
                  <a:pt x="37" y="238"/>
                  <a:pt x="37" y="238"/>
                  <a:pt x="37" y="238"/>
                </a:cubicBezTo>
                <a:close/>
                <a:moveTo>
                  <a:pt x="37" y="239"/>
                </a:moveTo>
                <a:cubicBezTo>
                  <a:pt x="37" y="239"/>
                  <a:pt x="37" y="239"/>
                  <a:pt x="37" y="239"/>
                </a:cubicBezTo>
                <a:cubicBezTo>
                  <a:pt x="36" y="239"/>
                  <a:pt x="36" y="239"/>
                  <a:pt x="36" y="240"/>
                </a:cubicBezTo>
                <a:cubicBezTo>
                  <a:pt x="36" y="240"/>
                  <a:pt x="37" y="240"/>
                  <a:pt x="37" y="240"/>
                </a:cubicBezTo>
                <a:cubicBezTo>
                  <a:pt x="37" y="240"/>
                  <a:pt x="37" y="240"/>
                  <a:pt x="37" y="239"/>
                </a:cubicBezTo>
                <a:close/>
                <a:moveTo>
                  <a:pt x="38" y="242"/>
                </a:moveTo>
                <a:cubicBezTo>
                  <a:pt x="38" y="242"/>
                  <a:pt x="38" y="242"/>
                  <a:pt x="38" y="242"/>
                </a:cubicBezTo>
                <a:cubicBezTo>
                  <a:pt x="38" y="242"/>
                  <a:pt x="38" y="242"/>
                  <a:pt x="37" y="242"/>
                </a:cubicBezTo>
                <a:cubicBezTo>
                  <a:pt x="38" y="242"/>
                  <a:pt x="38" y="242"/>
                  <a:pt x="38" y="242"/>
                </a:cubicBezTo>
                <a:close/>
                <a:moveTo>
                  <a:pt x="39" y="237"/>
                </a:moveTo>
                <a:cubicBezTo>
                  <a:pt x="39" y="237"/>
                  <a:pt x="39" y="237"/>
                  <a:pt x="39" y="237"/>
                </a:cubicBezTo>
                <a:cubicBezTo>
                  <a:pt x="38" y="237"/>
                  <a:pt x="38" y="237"/>
                  <a:pt x="38" y="237"/>
                </a:cubicBezTo>
                <a:cubicBezTo>
                  <a:pt x="38" y="237"/>
                  <a:pt x="38" y="237"/>
                  <a:pt x="38" y="238"/>
                </a:cubicBezTo>
                <a:cubicBezTo>
                  <a:pt x="39" y="237"/>
                  <a:pt x="39" y="237"/>
                  <a:pt x="39" y="237"/>
                </a:cubicBezTo>
                <a:close/>
                <a:moveTo>
                  <a:pt x="40" y="236"/>
                </a:moveTo>
                <a:cubicBezTo>
                  <a:pt x="40" y="236"/>
                  <a:pt x="40" y="236"/>
                  <a:pt x="40" y="236"/>
                </a:cubicBezTo>
                <a:cubicBezTo>
                  <a:pt x="40" y="236"/>
                  <a:pt x="40" y="236"/>
                  <a:pt x="39" y="236"/>
                </a:cubicBezTo>
                <a:cubicBezTo>
                  <a:pt x="40" y="236"/>
                  <a:pt x="40" y="236"/>
                  <a:pt x="40" y="236"/>
                </a:cubicBezTo>
                <a:close/>
                <a:moveTo>
                  <a:pt x="41" y="237"/>
                </a:moveTo>
                <a:cubicBezTo>
                  <a:pt x="42" y="237"/>
                  <a:pt x="42" y="237"/>
                  <a:pt x="42" y="237"/>
                </a:cubicBezTo>
                <a:cubicBezTo>
                  <a:pt x="42" y="237"/>
                  <a:pt x="43" y="236"/>
                  <a:pt x="43" y="236"/>
                </a:cubicBezTo>
                <a:cubicBezTo>
                  <a:pt x="43" y="236"/>
                  <a:pt x="43" y="236"/>
                  <a:pt x="43" y="236"/>
                </a:cubicBezTo>
                <a:cubicBezTo>
                  <a:pt x="42" y="236"/>
                  <a:pt x="41" y="236"/>
                  <a:pt x="41" y="236"/>
                </a:cubicBezTo>
                <a:cubicBezTo>
                  <a:pt x="41" y="236"/>
                  <a:pt x="40" y="237"/>
                  <a:pt x="40" y="237"/>
                </a:cubicBezTo>
                <a:cubicBezTo>
                  <a:pt x="40" y="238"/>
                  <a:pt x="41" y="237"/>
                  <a:pt x="41" y="237"/>
                </a:cubicBezTo>
                <a:close/>
                <a:moveTo>
                  <a:pt x="41" y="240"/>
                </a:moveTo>
                <a:cubicBezTo>
                  <a:pt x="41" y="241"/>
                  <a:pt x="41" y="241"/>
                  <a:pt x="42" y="241"/>
                </a:cubicBezTo>
                <a:cubicBezTo>
                  <a:pt x="42" y="241"/>
                  <a:pt x="42" y="241"/>
                  <a:pt x="42" y="240"/>
                </a:cubicBezTo>
                <a:cubicBezTo>
                  <a:pt x="42" y="240"/>
                  <a:pt x="42" y="240"/>
                  <a:pt x="42" y="240"/>
                </a:cubicBezTo>
                <a:cubicBezTo>
                  <a:pt x="41" y="240"/>
                  <a:pt x="41" y="240"/>
                  <a:pt x="41" y="240"/>
                </a:cubicBezTo>
                <a:close/>
                <a:moveTo>
                  <a:pt x="44" y="242"/>
                </a:moveTo>
                <a:cubicBezTo>
                  <a:pt x="44" y="242"/>
                  <a:pt x="43" y="241"/>
                  <a:pt x="43" y="242"/>
                </a:cubicBezTo>
                <a:cubicBezTo>
                  <a:pt x="42" y="242"/>
                  <a:pt x="42" y="242"/>
                  <a:pt x="41" y="242"/>
                </a:cubicBezTo>
                <a:cubicBezTo>
                  <a:pt x="41" y="242"/>
                  <a:pt x="41" y="242"/>
                  <a:pt x="41" y="242"/>
                </a:cubicBezTo>
                <a:cubicBezTo>
                  <a:pt x="41" y="242"/>
                  <a:pt x="41" y="242"/>
                  <a:pt x="41" y="242"/>
                </a:cubicBezTo>
                <a:cubicBezTo>
                  <a:pt x="42" y="243"/>
                  <a:pt x="42" y="243"/>
                  <a:pt x="42" y="243"/>
                </a:cubicBezTo>
                <a:cubicBezTo>
                  <a:pt x="43" y="243"/>
                  <a:pt x="43" y="243"/>
                  <a:pt x="43" y="243"/>
                </a:cubicBezTo>
                <a:cubicBezTo>
                  <a:pt x="44" y="243"/>
                  <a:pt x="44" y="242"/>
                  <a:pt x="44" y="242"/>
                </a:cubicBezTo>
                <a:close/>
                <a:moveTo>
                  <a:pt x="44" y="237"/>
                </a:moveTo>
                <a:cubicBezTo>
                  <a:pt x="44" y="237"/>
                  <a:pt x="43" y="237"/>
                  <a:pt x="43" y="237"/>
                </a:cubicBezTo>
                <a:cubicBezTo>
                  <a:pt x="43" y="237"/>
                  <a:pt x="43" y="237"/>
                  <a:pt x="43" y="238"/>
                </a:cubicBezTo>
                <a:cubicBezTo>
                  <a:pt x="43" y="238"/>
                  <a:pt x="43" y="238"/>
                  <a:pt x="43" y="238"/>
                </a:cubicBezTo>
                <a:cubicBezTo>
                  <a:pt x="44" y="238"/>
                  <a:pt x="44" y="238"/>
                  <a:pt x="44" y="237"/>
                </a:cubicBezTo>
                <a:close/>
                <a:moveTo>
                  <a:pt x="45" y="235"/>
                </a:moveTo>
                <a:cubicBezTo>
                  <a:pt x="45" y="235"/>
                  <a:pt x="45" y="235"/>
                  <a:pt x="45" y="235"/>
                </a:cubicBezTo>
                <a:cubicBezTo>
                  <a:pt x="45" y="235"/>
                  <a:pt x="45" y="235"/>
                  <a:pt x="45" y="235"/>
                </a:cubicBezTo>
                <a:cubicBezTo>
                  <a:pt x="45" y="235"/>
                  <a:pt x="45" y="235"/>
                  <a:pt x="45" y="235"/>
                </a:cubicBezTo>
                <a:close/>
                <a:moveTo>
                  <a:pt x="46" y="241"/>
                </a:moveTo>
                <a:cubicBezTo>
                  <a:pt x="46" y="241"/>
                  <a:pt x="46" y="241"/>
                  <a:pt x="46" y="241"/>
                </a:cubicBezTo>
                <a:cubicBezTo>
                  <a:pt x="45" y="241"/>
                  <a:pt x="45" y="241"/>
                  <a:pt x="45" y="241"/>
                </a:cubicBezTo>
                <a:cubicBezTo>
                  <a:pt x="46" y="241"/>
                  <a:pt x="46" y="242"/>
                  <a:pt x="46" y="242"/>
                </a:cubicBezTo>
                <a:cubicBezTo>
                  <a:pt x="46" y="242"/>
                  <a:pt x="46" y="241"/>
                  <a:pt x="46" y="241"/>
                </a:cubicBezTo>
                <a:close/>
                <a:moveTo>
                  <a:pt x="47" y="242"/>
                </a:moveTo>
                <a:cubicBezTo>
                  <a:pt x="47" y="242"/>
                  <a:pt x="47" y="242"/>
                  <a:pt x="47" y="242"/>
                </a:cubicBezTo>
                <a:cubicBezTo>
                  <a:pt x="47" y="242"/>
                  <a:pt x="47" y="242"/>
                  <a:pt x="47" y="242"/>
                </a:cubicBezTo>
                <a:cubicBezTo>
                  <a:pt x="47" y="242"/>
                  <a:pt x="47" y="242"/>
                  <a:pt x="47" y="242"/>
                </a:cubicBezTo>
                <a:cubicBezTo>
                  <a:pt x="47" y="242"/>
                  <a:pt x="47" y="242"/>
                  <a:pt x="47" y="242"/>
                </a:cubicBezTo>
                <a:close/>
                <a:moveTo>
                  <a:pt x="49" y="241"/>
                </a:moveTo>
                <a:cubicBezTo>
                  <a:pt x="49" y="241"/>
                  <a:pt x="49" y="241"/>
                  <a:pt x="49" y="241"/>
                </a:cubicBezTo>
                <a:cubicBezTo>
                  <a:pt x="49" y="241"/>
                  <a:pt x="49" y="241"/>
                  <a:pt x="49" y="241"/>
                </a:cubicBezTo>
                <a:cubicBezTo>
                  <a:pt x="49" y="241"/>
                  <a:pt x="49" y="242"/>
                  <a:pt x="49" y="242"/>
                </a:cubicBezTo>
                <a:cubicBezTo>
                  <a:pt x="49" y="242"/>
                  <a:pt x="49" y="241"/>
                  <a:pt x="49" y="241"/>
                </a:cubicBezTo>
                <a:close/>
                <a:moveTo>
                  <a:pt x="50" y="239"/>
                </a:moveTo>
                <a:cubicBezTo>
                  <a:pt x="50" y="239"/>
                  <a:pt x="49" y="239"/>
                  <a:pt x="49" y="239"/>
                </a:cubicBezTo>
                <a:cubicBezTo>
                  <a:pt x="49" y="239"/>
                  <a:pt x="48" y="239"/>
                  <a:pt x="48" y="238"/>
                </a:cubicBezTo>
                <a:cubicBezTo>
                  <a:pt x="48" y="238"/>
                  <a:pt x="48" y="239"/>
                  <a:pt x="48" y="239"/>
                </a:cubicBezTo>
                <a:cubicBezTo>
                  <a:pt x="48" y="239"/>
                  <a:pt x="48" y="239"/>
                  <a:pt x="48" y="239"/>
                </a:cubicBezTo>
                <a:cubicBezTo>
                  <a:pt x="48" y="239"/>
                  <a:pt x="49" y="239"/>
                  <a:pt x="49" y="239"/>
                </a:cubicBezTo>
                <a:cubicBezTo>
                  <a:pt x="49" y="239"/>
                  <a:pt x="50" y="240"/>
                  <a:pt x="50" y="239"/>
                </a:cubicBezTo>
                <a:close/>
                <a:moveTo>
                  <a:pt x="59" y="241"/>
                </a:moveTo>
                <a:cubicBezTo>
                  <a:pt x="59" y="240"/>
                  <a:pt x="59" y="240"/>
                  <a:pt x="58" y="240"/>
                </a:cubicBezTo>
                <a:cubicBezTo>
                  <a:pt x="58" y="240"/>
                  <a:pt x="58" y="240"/>
                  <a:pt x="58" y="240"/>
                </a:cubicBezTo>
                <a:cubicBezTo>
                  <a:pt x="58" y="241"/>
                  <a:pt x="58" y="241"/>
                  <a:pt x="59" y="241"/>
                </a:cubicBezTo>
                <a:cubicBezTo>
                  <a:pt x="59" y="241"/>
                  <a:pt x="59" y="241"/>
                  <a:pt x="59" y="241"/>
                </a:cubicBezTo>
                <a:close/>
                <a:moveTo>
                  <a:pt x="151" y="300"/>
                </a:moveTo>
                <a:cubicBezTo>
                  <a:pt x="151" y="300"/>
                  <a:pt x="151" y="300"/>
                  <a:pt x="151" y="300"/>
                </a:cubicBezTo>
                <a:cubicBezTo>
                  <a:pt x="151" y="300"/>
                  <a:pt x="151" y="300"/>
                  <a:pt x="151" y="300"/>
                </a:cubicBezTo>
                <a:cubicBezTo>
                  <a:pt x="150" y="300"/>
                  <a:pt x="149" y="299"/>
                  <a:pt x="149" y="299"/>
                </a:cubicBezTo>
                <a:cubicBezTo>
                  <a:pt x="148" y="300"/>
                  <a:pt x="148" y="300"/>
                  <a:pt x="147" y="300"/>
                </a:cubicBezTo>
                <a:cubicBezTo>
                  <a:pt x="147" y="300"/>
                  <a:pt x="147" y="301"/>
                  <a:pt x="147" y="301"/>
                </a:cubicBezTo>
                <a:cubicBezTo>
                  <a:pt x="146" y="301"/>
                  <a:pt x="147" y="301"/>
                  <a:pt x="146" y="301"/>
                </a:cubicBezTo>
                <a:cubicBezTo>
                  <a:pt x="146" y="301"/>
                  <a:pt x="145" y="301"/>
                  <a:pt x="145" y="301"/>
                </a:cubicBezTo>
                <a:cubicBezTo>
                  <a:pt x="144" y="301"/>
                  <a:pt x="144" y="301"/>
                  <a:pt x="143" y="301"/>
                </a:cubicBezTo>
                <a:cubicBezTo>
                  <a:pt x="142" y="302"/>
                  <a:pt x="142" y="302"/>
                  <a:pt x="141" y="301"/>
                </a:cubicBezTo>
                <a:cubicBezTo>
                  <a:pt x="140" y="301"/>
                  <a:pt x="139" y="300"/>
                  <a:pt x="139" y="300"/>
                </a:cubicBezTo>
                <a:cubicBezTo>
                  <a:pt x="138" y="300"/>
                  <a:pt x="138" y="300"/>
                  <a:pt x="137" y="300"/>
                </a:cubicBezTo>
                <a:cubicBezTo>
                  <a:pt x="137" y="300"/>
                  <a:pt x="137" y="300"/>
                  <a:pt x="137" y="300"/>
                </a:cubicBezTo>
                <a:cubicBezTo>
                  <a:pt x="137" y="301"/>
                  <a:pt x="137" y="302"/>
                  <a:pt x="138" y="302"/>
                </a:cubicBezTo>
                <a:cubicBezTo>
                  <a:pt x="138" y="302"/>
                  <a:pt x="139" y="302"/>
                  <a:pt x="139" y="302"/>
                </a:cubicBezTo>
                <a:cubicBezTo>
                  <a:pt x="140" y="303"/>
                  <a:pt x="140" y="303"/>
                  <a:pt x="139" y="304"/>
                </a:cubicBezTo>
                <a:cubicBezTo>
                  <a:pt x="139" y="304"/>
                  <a:pt x="139" y="304"/>
                  <a:pt x="139" y="304"/>
                </a:cubicBezTo>
                <a:cubicBezTo>
                  <a:pt x="138" y="303"/>
                  <a:pt x="138" y="303"/>
                  <a:pt x="138" y="303"/>
                </a:cubicBezTo>
                <a:cubicBezTo>
                  <a:pt x="137" y="304"/>
                  <a:pt x="137" y="304"/>
                  <a:pt x="138" y="304"/>
                </a:cubicBezTo>
                <a:cubicBezTo>
                  <a:pt x="139" y="304"/>
                  <a:pt x="139" y="305"/>
                  <a:pt x="140" y="305"/>
                </a:cubicBezTo>
                <a:cubicBezTo>
                  <a:pt x="140" y="305"/>
                  <a:pt x="139" y="306"/>
                  <a:pt x="139" y="305"/>
                </a:cubicBezTo>
                <a:cubicBezTo>
                  <a:pt x="138" y="305"/>
                  <a:pt x="138" y="305"/>
                  <a:pt x="137" y="305"/>
                </a:cubicBezTo>
                <a:cubicBezTo>
                  <a:pt x="136" y="305"/>
                  <a:pt x="135" y="304"/>
                  <a:pt x="135" y="303"/>
                </a:cubicBezTo>
                <a:cubicBezTo>
                  <a:pt x="134" y="303"/>
                  <a:pt x="134" y="303"/>
                  <a:pt x="133" y="303"/>
                </a:cubicBezTo>
                <a:cubicBezTo>
                  <a:pt x="133" y="303"/>
                  <a:pt x="132" y="303"/>
                  <a:pt x="131" y="302"/>
                </a:cubicBezTo>
                <a:cubicBezTo>
                  <a:pt x="131" y="302"/>
                  <a:pt x="131" y="301"/>
                  <a:pt x="131" y="301"/>
                </a:cubicBezTo>
                <a:cubicBezTo>
                  <a:pt x="130" y="301"/>
                  <a:pt x="130" y="302"/>
                  <a:pt x="130" y="302"/>
                </a:cubicBezTo>
                <a:cubicBezTo>
                  <a:pt x="130" y="302"/>
                  <a:pt x="129" y="302"/>
                  <a:pt x="129" y="302"/>
                </a:cubicBezTo>
                <a:cubicBezTo>
                  <a:pt x="129" y="302"/>
                  <a:pt x="128" y="302"/>
                  <a:pt x="128" y="302"/>
                </a:cubicBezTo>
                <a:cubicBezTo>
                  <a:pt x="127" y="303"/>
                  <a:pt x="126" y="303"/>
                  <a:pt x="125" y="303"/>
                </a:cubicBezTo>
                <a:cubicBezTo>
                  <a:pt x="124" y="303"/>
                  <a:pt x="124" y="303"/>
                  <a:pt x="123" y="303"/>
                </a:cubicBezTo>
                <a:cubicBezTo>
                  <a:pt x="123" y="303"/>
                  <a:pt x="123" y="303"/>
                  <a:pt x="122" y="303"/>
                </a:cubicBezTo>
                <a:cubicBezTo>
                  <a:pt x="122" y="303"/>
                  <a:pt x="122" y="303"/>
                  <a:pt x="122" y="303"/>
                </a:cubicBezTo>
                <a:cubicBezTo>
                  <a:pt x="122" y="303"/>
                  <a:pt x="122" y="303"/>
                  <a:pt x="122" y="303"/>
                </a:cubicBezTo>
                <a:cubicBezTo>
                  <a:pt x="122" y="302"/>
                  <a:pt x="123" y="302"/>
                  <a:pt x="123" y="301"/>
                </a:cubicBezTo>
                <a:cubicBezTo>
                  <a:pt x="123" y="301"/>
                  <a:pt x="123" y="301"/>
                  <a:pt x="123" y="301"/>
                </a:cubicBezTo>
                <a:cubicBezTo>
                  <a:pt x="123" y="301"/>
                  <a:pt x="123" y="301"/>
                  <a:pt x="123" y="301"/>
                </a:cubicBezTo>
                <a:cubicBezTo>
                  <a:pt x="122" y="301"/>
                  <a:pt x="121" y="301"/>
                  <a:pt x="121" y="303"/>
                </a:cubicBezTo>
                <a:cubicBezTo>
                  <a:pt x="121" y="303"/>
                  <a:pt x="120" y="303"/>
                  <a:pt x="120" y="303"/>
                </a:cubicBezTo>
                <a:cubicBezTo>
                  <a:pt x="120" y="303"/>
                  <a:pt x="120" y="303"/>
                  <a:pt x="119" y="302"/>
                </a:cubicBezTo>
                <a:cubicBezTo>
                  <a:pt x="119" y="302"/>
                  <a:pt x="119" y="302"/>
                  <a:pt x="118" y="302"/>
                </a:cubicBezTo>
                <a:cubicBezTo>
                  <a:pt x="118" y="301"/>
                  <a:pt x="117" y="301"/>
                  <a:pt x="117" y="301"/>
                </a:cubicBezTo>
                <a:cubicBezTo>
                  <a:pt x="116" y="302"/>
                  <a:pt x="115" y="302"/>
                  <a:pt x="114" y="302"/>
                </a:cubicBezTo>
                <a:cubicBezTo>
                  <a:pt x="114" y="302"/>
                  <a:pt x="113" y="301"/>
                  <a:pt x="113" y="301"/>
                </a:cubicBezTo>
                <a:cubicBezTo>
                  <a:pt x="112" y="301"/>
                  <a:pt x="111" y="301"/>
                  <a:pt x="111" y="301"/>
                </a:cubicBezTo>
                <a:cubicBezTo>
                  <a:pt x="110" y="302"/>
                  <a:pt x="110" y="301"/>
                  <a:pt x="109" y="301"/>
                </a:cubicBezTo>
                <a:cubicBezTo>
                  <a:pt x="109" y="301"/>
                  <a:pt x="109" y="301"/>
                  <a:pt x="109" y="301"/>
                </a:cubicBezTo>
                <a:cubicBezTo>
                  <a:pt x="109" y="301"/>
                  <a:pt x="109" y="301"/>
                  <a:pt x="109" y="301"/>
                </a:cubicBezTo>
                <a:cubicBezTo>
                  <a:pt x="110" y="300"/>
                  <a:pt x="110" y="300"/>
                  <a:pt x="109" y="300"/>
                </a:cubicBezTo>
                <a:cubicBezTo>
                  <a:pt x="109" y="299"/>
                  <a:pt x="108" y="299"/>
                  <a:pt x="108" y="299"/>
                </a:cubicBezTo>
                <a:cubicBezTo>
                  <a:pt x="107" y="299"/>
                  <a:pt x="107" y="298"/>
                  <a:pt x="107" y="299"/>
                </a:cubicBezTo>
                <a:cubicBezTo>
                  <a:pt x="106" y="299"/>
                  <a:pt x="106" y="300"/>
                  <a:pt x="106" y="300"/>
                </a:cubicBezTo>
                <a:cubicBezTo>
                  <a:pt x="107" y="301"/>
                  <a:pt x="106" y="301"/>
                  <a:pt x="106" y="302"/>
                </a:cubicBezTo>
                <a:cubicBezTo>
                  <a:pt x="105" y="303"/>
                  <a:pt x="105" y="303"/>
                  <a:pt x="104" y="302"/>
                </a:cubicBezTo>
                <a:cubicBezTo>
                  <a:pt x="104" y="301"/>
                  <a:pt x="103" y="301"/>
                  <a:pt x="103" y="301"/>
                </a:cubicBezTo>
                <a:cubicBezTo>
                  <a:pt x="102" y="301"/>
                  <a:pt x="102" y="301"/>
                  <a:pt x="102" y="301"/>
                </a:cubicBezTo>
                <a:cubicBezTo>
                  <a:pt x="102" y="302"/>
                  <a:pt x="101" y="302"/>
                  <a:pt x="101" y="301"/>
                </a:cubicBezTo>
                <a:cubicBezTo>
                  <a:pt x="100" y="300"/>
                  <a:pt x="100" y="300"/>
                  <a:pt x="99" y="300"/>
                </a:cubicBezTo>
                <a:cubicBezTo>
                  <a:pt x="99" y="300"/>
                  <a:pt x="99" y="300"/>
                  <a:pt x="99" y="300"/>
                </a:cubicBezTo>
                <a:cubicBezTo>
                  <a:pt x="99" y="300"/>
                  <a:pt x="100" y="299"/>
                  <a:pt x="100" y="299"/>
                </a:cubicBezTo>
                <a:cubicBezTo>
                  <a:pt x="100" y="299"/>
                  <a:pt x="100" y="300"/>
                  <a:pt x="101" y="300"/>
                </a:cubicBezTo>
                <a:cubicBezTo>
                  <a:pt x="101" y="300"/>
                  <a:pt x="101" y="300"/>
                  <a:pt x="101" y="299"/>
                </a:cubicBezTo>
                <a:cubicBezTo>
                  <a:pt x="102" y="299"/>
                  <a:pt x="101" y="299"/>
                  <a:pt x="101" y="299"/>
                </a:cubicBezTo>
                <a:cubicBezTo>
                  <a:pt x="100" y="299"/>
                  <a:pt x="99" y="298"/>
                  <a:pt x="98" y="299"/>
                </a:cubicBezTo>
                <a:cubicBezTo>
                  <a:pt x="98" y="299"/>
                  <a:pt x="98" y="299"/>
                  <a:pt x="98" y="299"/>
                </a:cubicBezTo>
                <a:cubicBezTo>
                  <a:pt x="98" y="299"/>
                  <a:pt x="98" y="299"/>
                  <a:pt x="98" y="299"/>
                </a:cubicBezTo>
                <a:cubicBezTo>
                  <a:pt x="98" y="297"/>
                  <a:pt x="96" y="298"/>
                  <a:pt x="96" y="297"/>
                </a:cubicBezTo>
                <a:cubicBezTo>
                  <a:pt x="96" y="296"/>
                  <a:pt x="96" y="296"/>
                  <a:pt x="96" y="296"/>
                </a:cubicBezTo>
                <a:cubicBezTo>
                  <a:pt x="96" y="296"/>
                  <a:pt x="95" y="296"/>
                  <a:pt x="95" y="297"/>
                </a:cubicBezTo>
                <a:cubicBezTo>
                  <a:pt x="95" y="297"/>
                  <a:pt x="95" y="297"/>
                  <a:pt x="95" y="297"/>
                </a:cubicBezTo>
                <a:cubicBezTo>
                  <a:pt x="95" y="296"/>
                  <a:pt x="95" y="295"/>
                  <a:pt x="94" y="295"/>
                </a:cubicBezTo>
                <a:cubicBezTo>
                  <a:pt x="94" y="294"/>
                  <a:pt x="94" y="294"/>
                  <a:pt x="94" y="294"/>
                </a:cubicBezTo>
                <a:cubicBezTo>
                  <a:pt x="93" y="293"/>
                  <a:pt x="93" y="293"/>
                  <a:pt x="94" y="292"/>
                </a:cubicBezTo>
                <a:cubicBezTo>
                  <a:pt x="94" y="292"/>
                  <a:pt x="95" y="292"/>
                  <a:pt x="95" y="292"/>
                </a:cubicBezTo>
                <a:cubicBezTo>
                  <a:pt x="96" y="293"/>
                  <a:pt x="96" y="293"/>
                  <a:pt x="97" y="293"/>
                </a:cubicBezTo>
                <a:cubicBezTo>
                  <a:pt x="98" y="293"/>
                  <a:pt x="98" y="293"/>
                  <a:pt x="98" y="292"/>
                </a:cubicBezTo>
                <a:cubicBezTo>
                  <a:pt x="98" y="292"/>
                  <a:pt x="98" y="292"/>
                  <a:pt x="98" y="292"/>
                </a:cubicBezTo>
                <a:cubicBezTo>
                  <a:pt x="98" y="292"/>
                  <a:pt x="98" y="292"/>
                  <a:pt x="98" y="292"/>
                </a:cubicBezTo>
                <a:cubicBezTo>
                  <a:pt x="98" y="292"/>
                  <a:pt x="99" y="292"/>
                  <a:pt x="99" y="292"/>
                </a:cubicBezTo>
                <a:cubicBezTo>
                  <a:pt x="99" y="292"/>
                  <a:pt x="99" y="292"/>
                  <a:pt x="99" y="292"/>
                </a:cubicBezTo>
                <a:cubicBezTo>
                  <a:pt x="99" y="292"/>
                  <a:pt x="99" y="292"/>
                  <a:pt x="99" y="292"/>
                </a:cubicBezTo>
                <a:cubicBezTo>
                  <a:pt x="99" y="292"/>
                  <a:pt x="99" y="292"/>
                  <a:pt x="99" y="292"/>
                </a:cubicBezTo>
                <a:cubicBezTo>
                  <a:pt x="101" y="293"/>
                  <a:pt x="102" y="294"/>
                  <a:pt x="103" y="293"/>
                </a:cubicBezTo>
                <a:cubicBezTo>
                  <a:pt x="104" y="293"/>
                  <a:pt x="104" y="293"/>
                  <a:pt x="104" y="293"/>
                </a:cubicBezTo>
                <a:cubicBezTo>
                  <a:pt x="104" y="293"/>
                  <a:pt x="104" y="293"/>
                  <a:pt x="104" y="293"/>
                </a:cubicBezTo>
                <a:cubicBezTo>
                  <a:pt x="104" y="293"/>
                  <a:pt x="104" y="293"/>
                  <a:pt x="104" y="293"/>
                </a:cubicBezTo>
                <a:cubicBezTo>
                  <a:pt x="104" y="294"/>
                  <a:pt x="103" y="294"/>
                  <a:pt x="103" y="294"/>
                </a:cubicBezTo>
                <a:cubicBezTo>
                  <a:pt x="104" y="294"/>
                  <a:pt x="104" y="294"/>
                  <a:pt x="104" y="294"/>
                </a:cubicBezTo>
                <a:cubicBezTo>
                  <a:pt x="104" y="294"/>
                  <a:pt x="105" y="294"/>
                  <a:pt x="105" y="294"/>
                </a:cubicBezTo>
                <a:cubicBezTo>
                  <a:pt x="105" y="295"/>
                  <a:pt x="106" y="294"/>
                  <a:pt x="106" y="294"/>
                </a:cubicBezTo>
                <a:cubicBezTo>
                  <a:pt x="106" y="294"/>
                  <a:pt x="106" y="294"/>
                  <a:pt x="107" y="294"/>
                </a:cubicBezTo>
                <a:cubicBezTo>
                  <a:pt x="107" y="294"/>
                  <a:pt x="107" y="294"/>
                  <a:pt x="107" y="294"/>
                </a:cubicBezTo>
                <a:cubicBezTo>
                  <a:pt x="106" y="295"/>
                  <a:pt x="107" y="295"/>
                  <a:pt x="108" y="295"/>
                </a:cubicBezTo>
                <a:cubicBezTo>
                  <a:pt x="108" y="295"/>
                  <a:pt x="109" y="295"/>
                  <a:pt x="109" y="295"/>
                </a:cubicBezTo>
                <a:cubicBezTo>
                  <a:pt x="109" y="295"/>
                  <a:pt x="109" y="296"/>
                  <a:pt x="110" y="296"/>
                </a:cubicBezTo>
                <a:cubicBezTo>
                  <a:pt x="110" y="296"/>
                  <a:pt x="111" y="295"/>
                  <a:pt x="111" y="295"/>
                </a:cubicBezTo>
                <a:cubicBezTo>
                  <a:pt x="111" y="295"/>
                  <a:pt x="111" y="294"/>
                  <a:pt x="112" y="294"/>
                </a:cubicBezTo>
                <a:cubicBezTo>
                  <a:pt x="112" y="294"/>
                  <a:pt x="111" y="294"/>
                  <a:pt x="111" y="294"/>
                </a:cubicBezTo>
                <a:cubicBezTo>
                  <a:pt x="110" y="293"/>
                  <a:pt x="110" y="293"/>
                  <a:pt x="109" y="293"/>
                </a:cubicBezTo>
                <a:cubicBezTo>
                  <a:pt x="108" y="294"/>
                  <a:pt x="108" y="293"/>
                  <a:pt x="108" y="293"/>
                </a:cubicBezTo>
                <a:cubicBezTo>
                  <a:pt x="108" y="292"/>
                  <a:pt x="107" y="292"/>
                  <a:pt x="107" y="291"/>
                </a:cubicBezTo>
                <a:cubicBezTo>
                  <a:pt x="107" y="291"/>
                  <a:pt x="107" y="290"/>
                  <a:pt x="108" y="290"/>
                </a:cubicBezTo>
                <a:cubicBezTo>
                  <a:pt x="108" y="290"/>
                  <a:pt x="109" y="290"/>
                  <a:pt x="109" y="290"/>
                </a:cubicBezTo>
                <a:cubicBezTo>
                  <a:pt x="109" y="290"/>
                  <a:pt x="110" y="289"/>
                  <a:pt x="110" y="289"/>
                </a:cubicBezTo>
                <a:cubicBezTo>
                  <a:pt x="110" y="289"/>
                  <a:pt x="109" y="289"/>
                  <a:pt x="109" y="289"/>
                </a:cubicBezTo>
                <a:cubicBezTo>
                  <a:pt x="109" y="289"/>
                  <a:pt x="109" y="289"/>
                  <a:pt x="108" y="289"/>
                </a:cubicBezTo>
                <a:cubicBezTo>
                  <a:pt x="109" y="289"/>
                  <a:pt x="109" y="288"/>
                  <a:pt x="109" y="288"/>
                </a:cubicBezTo>
                <a:cubicBezTo>
                  <a:pt x="110" y="288"/>
                  <a:pt x="110" y="288"/>
                  <a:pt x="110" y="288"/>
                </a:cubicBezTo>
                <a:cubicBezTo>
                  <a:pt x="111" y="288"/>
                  <a:pt x="111" y="288"/>
                  <a:pt x="111" y="288"/>
                </a:cubicBezTo>
                <a:cubicBezTo>
                  <a:pt x="111" y="289"/>
                  <a:pt x="111" y="289"/>
                  <a:pt x="111" y="289"/>
                </a:cubicBezTo>
                <a:cubicBezTo>
                  <a:pt x="110" y="289"/>
                  <a:pt x="110" y="290"/>
                  <a:pt x="110" y="290"/>
                </a:cubicBezTo>
                <a:cubicBezTo>
                  <a:pt x="111" y="291"/>
                  <a:pt x="110" y="291"/>
                  <a:pt x="111" y="291"/>
                </a:cubicBezTo>
                <a:cubicBezTo>
                  <a:pt x="112" y="291"/>
                  <a:pt x="112" y="291"/>
                  <a:pt x="112" y="290"/>
                </a:cubicBezTo>
                <a:cubicBezTo>
                  <a:pt x="112" y="290"/>
                  <a:pt x="112" y="290"/>
                  <a:pt x="112" y="289"/>
                </a:cubicBezTo>
                <a:cubicBezTo>
                  <a:pt x="112" y="289"/>
                  <a:pt x="112" y="289"/>
                  <a:pt x="112" y="289"/>
                </a:cubicBezTo>
                <a:cubicBezTo>
                  <a:pt x="111" y="288"/>
                  <a:pt x="112" y="287"/>
                  <a:pt x="112" y="287"/>
                </a:cubicBezTo>
                <a:cubicBezTo>
                  <a:pt x="113" y="286"/>
                  <a:pt x="113" y="286"/>
                  <a:pt x="114" y="286"/>
                </a:cubicBezTo>
                <a:cubicBezTo>
                  <a:pt x="114" y="286"/>
                  <a:pt x="114" y="286"/>
                  <a:pt x="115" y="286"/>
                </a:cubicBezTo>
                <a:cubicBezTo>
                  <a:pt x="115" y="286"/>
                  <a:pt x="115" y="286"/>
                  <a:pt x="116" y="286"/>
                </a:cubicBezTo>
                <a:cubicBezTo>
                  <a:pt x="116" y="286"/>
                  <a:pt x="116" y="286"/>
                  <a:pt x="116" y="286"/>
                </a:cubicBezTo>
                <a:cubicBezTo>
                  <a:pt x="116" y="286"/>
                  <a:pt x="116" y="286"/>
                  <a:pt x="116" y="286"/>
                </a:cubicBezTo>
                <a:cubicBezTo>
                  <a:pt x="116" y="287"/>
                  <a:pt x="115" y="286"/>
                  <a:pt x="115" y="287"/>
                </a:cubicBezTo>
                <a:cubicBezTo>
                  <a:pt x="114" y="287"/>
                  <a:pt x="114" y="288"/>
                  <a:pt x="113" y="288"/>
                </a:cubicBezTo>
                <a:cubicBezTo>
                  <a:pt x="113" y="289"/>
                  <a:pt x="114" y="290"/>
                  <a:pt x="114" y="290"/>
                </a:cubicBezTo>
                <a:cubicBezTo>
                  <a:pt x="114" y="291"/>
                  <a:pt x="114" y="291"/>
                  <a:pt x="114" y="291"/>
                </a:cubicBezTo>
                <a:cubicBezTo>
                  <a:pt x="115" y="290"/>
                  <a:pt x="115" y="290"/>
                  <a:pt x="115" y="290"/>
                </a:cubicBezTo>
                <a:cubicBezTo>
                  <a:pt x="114" y="290"/>
                  <a:pt x="114" y="289"/>
                  <a:pt x="114" y="289"/>
                </a:cubicBezTo>
                <a:cubicBezTo>
                  <a:pt x="114" y="289"/>
                  <a:pt x="115" y="289"/>
                  <a:pt x="115" y="288"/>
                </a:cubicBezTo>
                <a:cubicBezTo>
                  <a:pt x="115" y="288"/>
                  <a:pt x="115" y="288"/>
                  <a:pt x="116" y="288"/>
                </a:cubicBezTo>
                <a:cubicBezTo>
                  <a:pt x="116" y="288"/>
                  <a:pt x="117" y="288"/>
                  <a:pt x="116" y="288"/>
                </a:cubicBezTo>
                <a:cubicBezTo>
                  <a:pt x="116" y="289"/>
                  <a:pt x="116" y="291"/>
                  <a:pt x="116" y="292"/>
                </a:cubicBezTo>
                <a:cubicBezTo>
                  <a:pt x="116" y="292"/>
                  <a:pt x="116" y="293"/>
                  <a:pt x="117" y="292"/>
                </a:cubicBezTo>
                <a:cubicBezTo>
                  <a:pt x="117" y="292"/>
                  <a:pt x="118" y="292"/>
                  <a:pt x="119" y="292"/>
                </a:cubicBezTo>
                <a:cubicBezTo>
                  <a:pt x="119" y="292"/>
                  <a:pt x="119" y="292"/>
                  <a:pt x="119" y="293"/>
                </a:cubicBezTo>
                <a:cubicBezTo>
                  <a:pt x="119" y="293"/>
                  <a:pt x="119" y="293"/>
                  <a:pt x="118" y="293"/>
                </a:cubicBezTo>
                <a:cubicBezTo>
                  <a:pt x="118" y="293"/>
                  <a:pt x="118" y="293"/>
                  <a:pt x="118" y="293"/>
                </a:cubicBezTo>
                <a:cubicBezTo>
                  <a:pt x="117" y="292"/>
                  <a:pt x="117" y="293"/>
                  <a:pt x="117" y="293"/>
                </a:cubicBezTo>
                <a:cubicBezTo>
                  <a:pt x="117" y="293"/>
                  <a:pt x="118" y="294"/>
                  <a:pt x="118" y="294"/>
                </a:cubicBezTo>
                <a:cubicBezTo>
                  <a:pt x="118" y="294"/>
                  <a:pt x="118" y="294"/>
                  <a:pt x="118" y="294"/>
                </a:cubicBezTo>
                <a:cubicBezTo>
                  <a:pt x="119" y="293"/>
                  <a:pt x="120" y="294"/>
                  <a:pt x="121" y="294"/>
                </a:cubicBezTo>
                <a:cubicBezTo>
                  <a:pt x="122" y="295"/>
                  <a:pt x="122" y="295"/>
                  <a:pt x="122" y="296"/>
                </a:cubicBezTo>
                <a:cubicBezTo>
                  <a:pt x="122" y="296"/>
                  <a:pt x="122" y="296"/>
                  <a:pt x="122" y="296"/>
                </a:cubicBezTo>
                <a:cubicBezTo>
                  <a:pt x="123" y="296"/>
                  <a:pt x="123" y="297"/>
                  <a:pt x="124" y="297"/>
                </a:cubicBezTo>
                <a:cubicBezTo>
                  <a:pt x="124" y="297"/>
                  <a:pt x="125" y="297"/>
                  <a:pt x="125" y="297"/>
                </a:cubicBezTo>
                <a:cubicBezTo>
                  <a:pt x="125" y="298"/>
                  <a:pt x="126" y="298"/>
                  <a:pt x="126" y="298"/>
                </a:cubicBezTo>
                <a:cubicBezTo>
                  <a:pt x="127" y="297"/>
                  <a:pt x="127" y="297"/>
                  <a:pt x="127" y="298"/>
                </a:cubicBezTo>
                <a:cubicBezTo>
                  <a:pt x="128" y="298"/>
                  <a:pt x="129" y="298"/>
                  <a:pt x="130" y="298"/>
                </a:cubicBezTo>
                <a:cubicBezTo>
                  <a:pt x="130" y="298"/>
                  <a:pt x="131" y="298"/>
                  <a:pt x="131" y="298"/>
                </a:cubicBezTo>
                <a:cubicBezTo>
                  <a:pt x="131" y="298"/>
                  <a:pt x="132" y="298"/>
                  <a:pt x="132" y="298"/>
                </a:cubicBezTo>
                <a:cubicBezTo>
                  <a:pt x="132" y="297"/>
                  <a:pt x="131" y="297"/>
                  <a:pt x="131" y="296"/>
                </a:cubicBezTo>
                <a:cubicBezTo>
                  <a:pt x="131" y="296"/>
                  <a:pt x="131" y="296"/>
                  <a:pt x="131" y="296"/>
                </a:cubicBezTo>
                <a:cubicBezTo>
                  <a:pt x="129" y="297"/>
                  <a:pt x="129" y="296"/>
                  <a:pt x="129" y="295"/>
                </a:cubicBezTo>
                <a:cubicBezTo>
                  <a:pt x="129" y="295"/>
                  <a:pt x="129" y="295"/>
                  <a:pt x="129" y="295"/>
                </a:cubicBezTo>
                <a:cubicBezTo>
                  <a:pt x="129" y="295"/>
                  <a:pt x="129" y="295"/>
                  <a:pt x="129" y="295"/>
                </a:cubicBezTo>
                <a:cubicBezTo>
                  <a:pt x="129" y="295"/>
                  <a:pt x="129" y="295"/>
                  <a:pt x="130" y="295"/>
                </a:cubicBezTo>
                <a:cubicBezTo>
                  <a:pt x="131" y="295"/>
                  <a:pt x="131" y="295"/>
                  <a:pt x="132" y="296"/>
                </a:cubicBezTo>
                <a:cubicBezTo>
                  <a:pt x="132" y="296"/>
                  <a:pt x="133" y="296"/>
                  <a:pt x="133" y="297"/>
                </a:cubicBezTo>
                <a:cubicBezTo>
                  <a:pt x="134" y="297"/>
                  <a:pt x="134" y="297"/>
                  <a:pt x="134" y="297"/>
                </a:cubicBezTo>
                <a:cubicBezTo>
                  <a:pt x="134" y="297"/>
                  <a:pt x="134" y="297"/>
                  <a:pt x="134" y="297"/>
                </a:cubicBezTo>
                <a:cubicBezTo>
                  <a:pt x="134" y="297"/>
                  <a:pt x="135" y="297"/>
                  <a:pt x="135" y="297"/>
                </a:cubicBezTo>
                <a:cubicBezTo>
                  <a:pt x="135" y="297"/>
                  <a:pt x="136" y="297"/>
                  <a:pt x="137" y="297"/>
                </a:cubicBezTo>
                <a:cubicBezTo>
                  <a:pt x="138" y="297"/>
                  <a:pt x="139" y="298"/>
                  <a:pt x="140" y="297"/>
                </a:cubicBezTo>
                <a:cubicBezTo>
                  <a:pt x="140" y="297"/>
                  <a:pt x="140" y="297"/>
                  <a:pt x="141" y="297"/>
                </a:cubicBezTo>
                <a:cubicBezTo>
                  <a:pt x="141" y="297"/>
                  <a:pt x="141" y="297"/>
                  <a:pt x="141" y="297"/>
                </a:cubicBezTo>
                <a:cubicBezTo>
                  <a:pt x="141" y="297"/>
                  <a:pt x="141" y="296"/>
                  <a:pt x="141" y="296"/>
                </a:cubicBezTo>
                <a:cubicBezTo>
                  <a:pt x="141" y="296"/>
                  <a:pt x="140" y="296"/>
                  <a:pt x="140" y="296"/>
                </a:cubicBezTo>
                <a:cubicBezTo>
                  <a:pt x="139" y="296"/>
                  <a:pt x="139" y="296"/>
                  <a:pt x="138" y="296"/>
                </a:cubicBezTo>
                <a:cubicBezTo>
                  <a:pt x="138" y="296"/>
                  <a:pt x="138" y="296"/>
                  <a:pt x="138" y="295"/>
                </a:cubicBezTo>
                <a:cubicBezTo>
                  <a:pt x="138" y="295"/>
                  <a:pt x="138" y="295"/>
                  <a:pt x="138" y="295"/>
                </a:cubicBezTo>
                <a:cubicBezTo>
                  <a:pt x="139" y="295"/>
                  <a:pt x="139" y="295"/>
                  <a:pt x="140" y="295"/>
                </a:cubicBezTo>
                <a:cubicBezTo>
                  <a:pt x="140" y="294"/>
                  <a:pt x="140" y="294"/>
                  <a:pt x="141" y="295"/>
                </a:cubicBezTo>
                <a:cubicBezTo>
                  <a:pt x="141" y="295"/>
                  <a:pt x="141" y="295"/>
                  <a:pt x="141" y="295"/>
                </a:cubicBezTo>
                <a:cubicBezTo>
                  <a:pt x="142" y="295"/>
                  <a:pt x="143" y="295"/>
                  <a:pt x="143" y="295"/>
                </a:cubicBezTo>
                <a:cubicBezTo>
                  <a:pt x="143" y="295"/>
                  <a:pt x="144" y="295"/>
                  <a:pt x="144" y="295"/>
                </a:cubicBezTo>
                <a:cubicBezTo>
                  <a:pt x="144" y="295"/>
                  <a:pt x="144" y="295"/>
                  <a:pt x="144" y="295"/>
                </a:cubicBezTo>
                <a:cubicBezTo>
                  <a:pt x="143" y="296"/>
                  <a:pt x="143" y="296"/>
                  <a:pt x="143" y="296"/>
                </a:cubicBezTo>
                <a:cubicBezTo>
                  <a:pt x="142" y="296"/>
                  <a:pt x="142" y="297"/>
                  <a:pt x="142" y="297"/>
                </a:cubicBezTo>
                <a:cubicBezTo>
                  <a:pt x="142" y="297"/>
                  <a:pt x="143" y="297"/>
                  <a:pt x="143" y="297"/>
                </a:cubicBezTo>
                <a:cubicBezTo>
                  <a:pt x="143" y="297"/>
                  <a:pt x="144" y="297"/>
                  <a:pt x="145" y="297"/>
                </a:cubicBezTo>
                <a:cubicBezTo>
                  <a:pt x="146" y="298"/>
                  <a:pt x="147" y="297"/>
                  <a:pt x="147" y="298"/>
                </a:cubicBezTo>
                <a:cubicBezTo>
                  <a:pt x="147" y="298"/>
                  <a:pt x="148" y="298"/>
                  <a:pt x="148" y="298"/>
                </a:cubicBezTo>
                <a:cubicBezTo>
                  <a:pt x="148" y="298"/>
                  <a:pt x="149" y="298"/>
                  <a:pt x="150" y="298"/>
                </a:cubicBezTo>
                <a:cubicBezTo>
                  <a:pt x="150" y="298"/>
                  <a:pt x="151" y="298"/>
                  <a:pt x="151" y="298"/>
                </a:cubicBezTo>
                <a:cubicBezTo>
                  <a:pt x="151" y="299"/>
                  <a:pt x="151" y="299"/>
                  <a:pt x="151" y="300"/>
                </a:cubicBezTo>
                <a:close/>
                <a:moveTo>
                  <a:pt x="96" y="294"/>
                </a:moveTo>
                <a:cubicBezTo>
                  <a:pt x="96" y="294"/>
                  <a:pt x="95" y="294"/>
                  <a:pt x="95" y="294"/>
                </a:cubicBezTo>
                <a:cubicBezTo>
                  <a:pt x="95" y="294"/>
                  <a:pt x="95" y="294"/>
                  <a:pt x="95" y="294"/>
                </a:cubicBezTo>
                <a:cubicBezTo>
                  <a:pt x="95" y="294"/>
                  <a:pt x="95" y="294"/>
                  <a:pt x="95" y="295"/>
                </a:cubicBezTo>
                <a:cubicBezTo>
                  <a:pt x="95" y="294"/>
                  <a:pt x="96" y="294"/>
                  <a:pt x="96" y="294"/>
                </a:cubicBezTo>
                <a:close/>
                <a:moveTo>
                  <a:pt x="100" y="297"/>
                </a:moveTo>
                <a:cubicBezTo>
                  <a:pt x="100" y="297"/>
                  <a:pt x="100" y="296"/>
                  <a:pt x="100" y="295"/>
                </a:cubicBezTo>
                <a:cubicBezTo>
                  <a:pt x="100" y="295"/>
                  <a:pt x="100" y="295"/>
                  <a:pt x="100" y="295"/>
                </a:cubicBezTo>
                <a:cubicBezTo>
                  <a:pt x="100" y="295"/>
                  <a:pt x="100" y="295"/>
                  <a:pt x="100" y="295"/>
                </a:cubicBezTo>
                <a:cubicBezTo>
                  <a:pt x="100" y="295"/>
                  <a:pt x="99" y="296"/>
                  <a:pt x="99" y="296"/>
                </a:cubicBezTo>
                <a:cubicBezTo>
                  <a:pt x="100" y="296"/>
                  <a:pt x="99" y="297"/>
                  <a:pt x="99" y="297"/>
                </a:cubicBezTo>
                <a:cubicBezTo>
                  <a:pt x="100" y="298"/>
                  <a:pt x="100" y="298"/>
                  <a:pt x="100" y="298"/>
                </a:cubicBezTo>
                <a:cubicBezTo>
                  <a:pt x="100" y="298"/>
                  <a:pt x="100" y="297"/>
                  <a:pt x="100" y="297"/>
                </a:cubicBezTo>
                <a:close/>
                <a:moveTo>
                  <a:pt x="103" y="295"/>
                </a:moveTo>
                <a:cubicBezTo>
                  <a:pt x="103" y="295"/>
                  <a:pt x="103" y="295"/>
                  <a:pt x="103" y="295"/>
                </a:cubicBezTo>
                <a:cubicBezTo>
                  <a:pt x="103" y="295"/>
                  <a:pt x="103" y="295"/>
                  <a:pt x="103" y="294"/>
                </a:cubicBezTo>
                <a:cubicBezTo>
                  <a:pt x="103" y="294"/>
                  <a:pt x="102" y="294"/>
                  <a:pt x="102" y="294"/>
                </a:cubicBezTo>
                <a:cubicBezTo>
                  <a:pt x="102" y="294"/>
                  <a:pt x="101" y="294"/>
                  <a:pt x="101" y="295"/>
                </a:cubicBezTo>
                <a:cubicBezTo>
                  <a:pt x="101" y="295"/>
                  <a:pt x="102" y="295"/>
                  <a:pt x="102" y="295"/>
                </a:cubicBezTo>
                <a:cubicBezTo>
                  <a:pt x="102" y="295"/>
                  <a:pt x="102" y="295"/>
                  <a:pt x="103" y="295"/>
                </a:cubicBezTo>
                <a:close/>
                <a:moveTo>
                  <a:pt x="103" y="297"/>
                </a:moveTo>
                <a:cubicBezTo>
                  <a:pt x="103" y="297"/>
                  <a:pt x="103" y="297"/>
                  <a:pt x="104" y="297"/>
                </a:cubicBezTo>
                <a:cubicBezTo>
                  <a:pt x="104" y="297"/>
                  <a:pt x="104" y="297"/>
                  <a:pt x="104" y="297"/>
                </a:cubicBezTo>
                <a:cubicBezTo>
                  <a:pt x="103" y="296"/>
                  <a:pt x="103" y="296"/>
                  <a:pt x="103" y="296"/>
                </a:cubicBezTo>
                <a:cubicBezTo>
                  <a:pt x="103" y="297"/>
                  <a:pt x="103" y="297"/>
                  <a:pt x="102" y="297"/>
                </a:cubicBezTo>
                <a:cubicBezTo>
                  <a:pt x="102" y="297"/>
                  <a:pt x="103" y="297"/>
                  <a:pt x="103" y="297"/>
                </a:cubicBezTo>
                <a:close/>
                <a:moveTo>
                  <a:pt x="104" y="298"/>
                </a:moveTo>
                <a:cubicBezTo>
                  <a:pt x="104" y="298"/>
                  <a:pt x="104" y="298"/>
                  <a:pt x="104" y="298"/>
                </a:cubicBezTo>
                <a:cubicBezTo>
                  <a:pt x="104" y="298"/>
                  <a:pt x="104" y="298"/>
                  <a:pt x="104" y="298"/>
                </a:cubicBezTo>
                <a:cubicBezTo>
                  <a:pt x="104" y="298"/>
                  <a:pt x="104" y="298"/>
                  <a:pt x="104" y="298"/>
                </a:cubicBezTo>
                <a:cubicBezTo>
                  <a:pt x="104" y="298"/>
                  <a:pt x="104" y="298"/>
                  <a:pt x="104" y="298"/>
                </a:cubicBezTo>
                <a:close/>
                <a:moveTo>
                  <a:pt x="105" y="299"/>
                </a:moveTo>
                <a:cubicBezTo>
                  <a:pt x="105" y="299"/>
                  <a:pt x="105" y="299"/>
                  <a:pt x="105" y="299"/>
                </a:cubicBezTo>
                <a:cubicBezTo>
                  <a:pt x="105" y="299"/>
                  <a:pt x="104" y="299"/>
                  <a:pt x="104" y="299"/>
                </a:cubicBezTo>
                <a:cubicBezTo>
                  <a:pt x="104" y="299"/>
                  <a:pt x="104" y="300"/>
                  <a:pt x="104" y="300"/>
                </a:cubicBezTo>
                <a:cubicBezTo>
                  <a:pt x="105" y="300"/>
                  <a:pt x="105" y="299"/>
                  <a:pt x="105" y="299"/>
                </a:cubicBezTo>
                <a:close/>
                <a:moveTo>
                  <a:pt x="106" y="295"/>
                </a:moveTo>
                <a:cubicBezTo>
                  <a:pt x="106" y="295"/>
                  <a:pt x="106" y="295"/>
                  <a:pt x="106" y="295"/>
                </a:cubicBezTo>
                <a:cubicBezTo>
                  <a:pt x="106" y="295"/>
                  <a:pt x="105" y="295"/>
                  <a:pt x="105" y="295"/>
                </a:cubicBezTo>
                <a:cubicBezTo>
                  <a:pt x="105" y="295"/>
                  <a:pt x="105" y="295"/>
                  <a:pt x="105" y="295"/>
                </a:cubicBezTo>
                <a:cubicBezTo>
                  <a:pt x="105" y="295"/>
                  <a:pt x="105" y="295"/>
                  <a:pt x="104" y="295"/>
                </a:cubicBezTo>
                <a:cubicBezTo>
                  <a:pt x="105" y="295"/>
                  <a:pt x="105" y="296"/>
                  <a:pt x="105" y="296"/>
                </a:cubicBezTo>
                <a:cubicBezTo>
                  <a:pt x="105" y="296"/>
                  <a:pt x="106" y="296"/>
                  <a:pt x="106" y="296"/>
                </a:cubicBezTo>
                <a:cubicBezTo>
                  <a:pt x="106" y="296"/>
                  <a:pt x="106" y="296"/>
                  <a:pt x="106" y="295"/>
                </a:cubicBezTo>
                <a:close/>
                <a:moveTo>
                  <a:pt x="108" y="296"/>
                </a:moveTo>
                <a:cubicBezTo>
                  <a:pt x="108" y="296"/>
                  <a:pt x="108" y="296"/>
                  <a:pt x="108" y="296"/>
                </a:cubicBezTo>
                <a:cubicBezTo>
                  <a:pt x="108" y="296"/>
                  <a:pt x="107" y="296"/>
                  <a:pt x="107" y="296"/>
                </a:cubicBezTo>
                <a:cubicBezTo>
                  <a:pt x="107" y="296"/>
                  <a:pt x="108" y="296"/>
                  <a:pt x="108" y="297"/>
                </a:cubicBezTo>
                <a:cubicBezTo>
                  <a:pt x="108" y="296"/>
                  <a:pt x="108" y="296"/>
                  <a:pt x="108" y="296"/>
                </a:cubicBezTo>
                <a:close/>
                <a:moveTo>
                  <a:pt x="112" y="297"/>
                </a:moveTo>
                <a:cubicBezTo>
                  <a:pt x="112" y="297"/>
                  <a:pt x="112" y="297"/>
                  <a:pt x="112" y="297"/>
                </a:cubicBezTo>
                <a:cubicBezTo>
                  <a:pt x="112" y="297"/>
                  <a:pt x="112" y="297"/>
                  <a:pt x="112" y="297"/>
                </a:cubicBezTo>
                <a:cubicBezTo>
                  <a:pt x="112" y="297"/>
                  <a:pt x="112" y="297"/>
                  <a:pt x="112" y="297"/>
                </a:cubicBezTo>
                <a:close/>
                <a:moveTo>
                  <a:pt x="115" y="293"/>
                </a:moveTo>
                <a:cubicBezTo>
                  <a:pt x="115" y="293"/>
                  <a:pt x="115" y="292"/>
                  <a:pt x="115" y="292"/>
                </a:cubicBezTo>
                <a:cubicBezTo>
                  <a:pt x="115" y="292"/>
                  <a:pt x="115" y="292"/>
                  <a:pt x="115" y="292"/>
                </a:cubicBezTo>
                <a:cubicBezTo>
                  <a:pt x="115" y="292"/>
                  <a:pt x="113" y="292"/>
                  <a:pt x="112" y="292"/>
                </a:cubicBezTo>
                <a:cubicBezTo>
                  <a:pt x="112" y="292"/>
                  <a:pt x="112" y="293"/>
                  <a:pt x="112" y="293"/>
                </a:cubicBezTo>
                <a:cubicBezTo>
                  <a:pt x="112" y="293"/>
                  <a:pt x="113" y="293"/>
                  <a:pt x="113" y="293"/>
                </a:cubicBezTo>
                <a:cubicBezTo>
                  <a:pt x="113" y="292"/>
                  <a:pt x="114" y="292"/>
                  <a:pt x="114" y="293"/>
                </a:cubicBezTo>
                <a:cubicBezTo>
                  <a:pt x="115" y="293"/>
                  <a:pt x="115" y="293"/>
                  <a:pt x="115" y="293"/>
                </a:cubicBezTo>
                <a:close/>
                <a:moveTo>
                  <a:pt x="116" y="299"/>
                </a:moveTo>
                <a:cubicBezTo>
                  <a:pt x="116" y="299"/>
                  <a:pt x="115" y="299"/>
                  <a:pt x="115" y="299"/>
                </a:cubicBezTo>
                <a:cubicBezTo>
                  <a:pt x="115" y="299"/>
                  <a:pt x="115" y="299"/>
                  <a:pt x="115" y="299"/>
                </a:cubicBezTo>
                <a:cubicBezTo>
                  <a:pt x="115" y="299"/>
                  <a:pt x="116" y="299"/>
                  <a:pt x="116" y="299"/>
                </a:cubicBezTo>
                <a:close/>
                <a:moveTo>
                  <a:pt x="117" y="293"/>
                </a:moveTo>
                <a:cubicBezTo>
                  <a:pt x="117" y="293"/>
                  <a:pt x="117" y="293"/>
                  <a:pt x="116" y="293"/>
                </a:cubicBezTo>
                <a:cubicBezTo>
                  <a:pt x="116" y="293"/>
                  <a:pt x="116" y="293"/>
                  <a:pt x="116" y="293"/>
                </a:cubicBezTo>
                <a:cubicBezTo>
                  <a:pt x="116" y="293"/>
                  <a:pt x="116" y="293"/>
                  <a:pt x="116" y="293"/>
                </a:cubicBezTo>
                <a:cubicBezTo>
                  <a:pt x="116" y="293"/>
                  <a:pt x="117" y="293"/>
                  <a:pt x="117" y="293"/>
                </a:cubicBezTo>
                <a:close/>
                <a:moveTo>
                  <a:pt x="118" y="297"/>
                </a:moveTo>
                <a:cubicBezTo>
                  <a:pt x="117" y="297"/>
                  <a:pt x="117" y="297"/>
                  <a:pt x="117" y="297"/>
                </a:cubicBezTo>
                <a:cubicBezTo>
                  <a:pt x="117" y="297"/>
                  <a:pt x="117" y="297"/>
                  <a:pt x="117" y="297"/>
                </a:cubicBezTo>
                <a:cubicBezTo>
                  <a:pt x="117" y="298"/>
                  <a:pt x="117" y="298"/>
                  <a:pt x="117" y="298"/>
                </a:cubicBezTo>
                <a:cubicBezTo>
                  <a:pt x="117" y="298"/>
                  <a:pt x="117" y="298"/>
                  <a:pt x="118" y="297"/>
                </a:cubicBezTo>
                <a:close/>
                <a:moveTo>
                  <a:pt x="123" y="299"/>
                </a:moveTo>
                <a:cubicBezTo>
                  <a:pt x="123" y="299"/>
                  <a:pt x="123" y="299"/>
                  <a:pt x="123" y="299"/>
                </a:cubicBezTo>
                <a:cubicBezTo>
                  <a:pt x="123" y="299"/>
                  <a:pt x="122" y="299"/>
                  <a:pt x="122" y="300"/>
                </a:cubicBezTo>
                <a:cubicBezTo>
                  <a:pt x="122" y="300"/>
                  <a:pt x="122" y="300"/>
                  <a:pt x="123" y="300"/>
                </a:cubicBezTo>
                <a:cubicBezTo>
                  <a:pt x="123" y="300"/>
                  <a:pt x="123" y="300"/>
                  <a:pt x="123" y="299"/>
                </a:cubicBezTo>
                <a:close/>
                <a:moveTo>
                  <a:pt x="130" y="299"/>
                </a:moveTo>
                <a:cubicBezTo>
                  <a:pt x="130" y="299"/>
                  <a:pt x="130" y="299"/>
                  <a:pt x="130" y="299"/>
                </a:cubicBezTo>
                <a:cubicBezTo>
                  <a:pt x="130" y="299"/>
                  <a:pt x="130" y="299"/>
                  <a:pt x="130" y="299"/>
                </a:cubicBezTo>
                <a:cubicBezTo>
                  <a:pt x="130" y="299"/>
                  <a:pt x="130" y="299"/>
                  <a:pt x="130" y="299"/>
                </a:cubicBezTo>
                <a:cubicBezTo>
                  <a:pt x="130" y="299"/>
                  <a:pt x="130" y="299"/>
                  <a:pt x="130" y="299"/>
                </a:cubicBezTo>
                <a:close/>
                <a:moveTo>
                  <a:pt x="134" y="297"/>
                </a:moveTo>
                <a:cubicBezTo>
                  <a:pt x="133" y="297"/>
                  <a:pt x="133" y="297"/>
                  <a:pt x="133" y="297"/>
                </a:cubicBezTo>
                <a:cubicBezTo>
                  <a:pt x="133" y="297"/>
                  <a:pt x="133" y="298"/>
                  <a:pt x="133" y="298"/>
                </a:cubicBezTo>
                <a:cubicBezTo>
                  <a:pt x="133" y="298"/>
                  <a:pt x="133" y="298"/>
                  <a:pt x="133" y="298"/>
                </a:cubicBezTo>
                <a:cubicBezTo>
                  <a:pt x="133" y="298"/>
                  <a:pt x="133" y="298"/>
                  <a:pt x="134" y="297"/>
                </a:cubicBezTo>
                <a:close/>
                <a:moveTo>
                  <a:pt x="135" y="301"/>
                </a:moveTo>
                <a:cubicBezTo>
                  <a:pt x="135" y="301"/>
                  <a:pt x="135" y="301"/>
                  <a:pt x="135" y="301"/>
                </a:cubicBezTo>
                <a:cubicBezTo>
                  <a:pt x="135" y="301"/>
                  <a:pt x="134" y="301"/>
                  <a:pt x="134" y="301"/>
                </a:cubicBezTo>
                <a:cubicBezTo>
                  <a:pt x="134" y="301"/>
                  <a:pt x="135" y="301"/>
                  <a:pt x="135" y="301"/>
                </a:cubicBezTo>
                <a:cubicBezTo>
                  <a:pt x="135" y="301"/>
                  <a:pt x="135" y="301"/>
                  <a:pt x="135" y="301"/>
                </a:cubicBezTo>
                <a:close/>
                <a:moveTo>
                  <a:pt x="136" y="302"/>
                </a:moveTo>
                <a:cubicBezTo>
                  <a:pt x="136" y="302"/>
                  <a:pt x="136" y="302"/>
                  <a:pt x="136" y="302"/>
                </a:cubicBezTo>
                <a:cubicBezTo>
                  <a:pt x="136" y="303"/>
                  <a:pt x="136" y="303"/>
                  <a:pt x="137" y="303"/>
                </a:cubicBezTo>
                <a:cubicBezTo>
                  <a:pt x="137" y="303"/>
                  <a:pt x="137" y="303"/>
                  <a:pt x="137" y="303"/>
                </a:cubicBezTo>
                <a:cubicBezTo>
                  <a:pt x="137" y="302"/>
                  <a:pt x="136" y="302"/>
                  <a:pt x="136" y="302"/>
                </a:cubicBezTo>
                <a:close/>
                <a:moveTo>
                  <a:pt x="146" y="299"/>
                </a:moveTo>
                <a:cubicBezTo>
                  <a:pt x="146" y="299"/>
                  <a:pt x="146" y="299"/>
                  <a:pt x="146" y="299"/>
                </a:cubicBezTo>
                <a:cubicBezTo>
                  <a:pt x="145" y="299"/>
                  <a:pt x="144" y="299"/>
                  <a:pt x="144" y="299"/>
                </a:cubicBezTo>
                <a:cubicBezTo>
                  <a:pt x="144" y="299"/>
                  <a:pt x="143" y="299"/>
                  <a:pt x="143" y="299"/>
                </a:cubicBezTo>
                <a:cubicBezTo>
                  <a:pt x="143" y="299"/>
                  <a:pt x="144" y="299"/>
                  <a:pt x="144" y="299"/>
                </a:cubicBezTo>
                <a:cubicBezTo>
                  <a:pt x="144" y="299"/>
                  <a:pt x="144" y="299"/>
                  <a:pt x="145" y="299"/>
                </a:cubicBezTo>
                <a:cubicBezTo>
                  <a:pt x="145" y="299"/>
                  <a:pt x="145" y="299"/>
                  <a:pt x="145" y="299"/>
                </a:cubicBezTo>
                <a:cubicBezTo>
                  <a:pt x="145" y="299"/>
                  <a:pt x="145" y="299"/>
                  <a:pt x="146" y="299"/>
                </a:cubicBezTo>
                <a:cubicBezTo>
                  <a:pt x="146" y="299"/>
                  <a:pt x="146" y="299"/>
                  <a:pt x="146" y="299"/>
                </a:cubicBezTo>
                <a:close/>
                <a:moveTo>
                  <a:pt x="19" y="204"/>
                </a:moveTo>
                <a:cubicBezTo>
                  <a:pt x="18" y="204"/>
                  <a:pt x="18" y="205"/>
                  <a:pt x="17" y="206"/>
                </a:cubicBezTo>
                <a:cubicBezTo>
                  <a:pt x="17" y="206"/>
                  <a:pt x="18" y="207"/>
                  <a:pt x="18" y="207"/>
                </a:cubicBezTo>
                <a:cubicBezTo>
                  <a:pt x="18" y="207"/>
                  <a:pt x="18" y="207"/>
                  <a:pt x="18" y="207"/>
                </a:cubicBezTo>
                <a:cubicBezTo>
                  <a:pt x="18" y="207"/>
                  <a:pt x="18" y="207"/>
                  <a:pt x="17" y="207"/>
                </a:cubicBezTo>
                <a:cubicBezTo>
                  <a:pt x="17" y="207"/>
                  <a:pt x="16" y="207"/>
                  <a:pt x="15" y="207"/>
                </a:cubicBezTo>
                <a:cubicBezTo>
                  <a:pt x="14" y="207"/>
                  <a:pt x="14" y="206"/>
                  <a:pt x="14" y="206"/>
                </a:cubicBezTo>
                <a:cubicBezTo>
                  <a:pt x="14" y="205"/>
                  <a:pt x="15" y="204"/>
                  <a:pt x="15" y="203"/>
                </a:cubicBezTo>
                <a:cubicBezTo>
                  <a:pt x="15" y="203"/>
                  <a:pt x="15" y="203"/>
                  <a:pt x="16" y="203"/>
                </a:cubicBezTo>
                <a:cubicBezTo>
                  <a:pt x="17" y="203"/>
                  <a:pt x="17" y="203"/>
                  <a:pt x="17" y="202"/>
                </a:cubicBezTo>
                <a:cubicBezTo>
                  <a:pt x="17" y="202"/>
                  <a:pt x="18" y="202"/>
                  <a:pt x="18" y="201"/>
                </a:cubicBezTo>
                <a:cubicBezTo>
                  <a:pt x="18" y="201"/>
                  <a:pt x="18" y="201"/>
                  <a:pt x="17" y="201"/>
                </a:cubicBezTo>
                <a:cubicBezTo>
                  <a:pt x="17" y="201"/>
                  <a:pt x="16" y="201"/>
                  <a:pt x="15" y="201"/>
                </a:cubicBezTo>
                <a:cubicBezTo>
                  <a:pt x="15" y="201"/>
                  <a:pt x="15" y="201"/>
                  <a:pt x="14" y="202"/>
                </a:cubicBezTo>
                <a:cubicBezTo>
                  <a:pt x="14" y="202"/>
                  <a:pt x="15" y="202"/>
                  <a:pt x="15" y="202"/>
                </a:cubicBezTo>
                <a:cubicBezTo>
                  <a:pt x="14" y="202"/>
                  <a:pt x="14" y="202"/>
                  <a:pt x="14" y="202"/>
                </a:cubicBezTo>
                <a:cubicBezTo>
                  <a:pt x="14" y="202"/>
                  <a:pt x="14" y="202"/>
                  <a:pt x="14" y="202"/>
                </a:cubicBezTo>
                <a:cubicBezTo>
                  <a:pt x="14" y="202"/>
                  <a:pt x="14" y="202"/>
                  <a:pt x="14" y="202"/>
                </a:cubicBezTo>
                <a:cubicBezTo>
                  <a:pt x="14" y="203"/>
                  <a:pt x="12" y="205"/>
                  <a:pt x="12" y="206"/>
                </a:cubicBezTo>
                <a:cubicBezTo>
                  <a:pt x="12" y="207"/>
                  <a:pt x="11" y="207"/>
                  <a:pt x="11" y="207"/>
                </a:cubicBezTo>
                <a:cubicBezTo>
                  <a:pt x="10" y="207"/>
                  <a:pt x="10" y="206"/>
                  <a:pt x="11" y="206"/>
                </a:cubicBezTo>
                <a:cubicBezTo>
                  <a:pt x="11" y="205"/>
                  <a:pt x="11" y="205"/>
                  <a:pt x="11" y="204"/>
                </a:cubicBezTo>
                <a:cubicBezTo>
                  <a:pt x="11" y="204"/>
                  <a:pt x="11" y="204"/>
                  <a:pt x="11" y="204"/>
                </a:cubicBezTo>
                <a:cubicBezTo>
                  <a:pt x="10" y="204"/>
                  <a:pt x="10" y="205"/>
                  <a:pt x="10" y="204"/>
                </a:cubicBezTo>
                <a:cubicBezTo>
                  <a:pt x="10" y="204"/>
                  <a:pt x="10" y="203"/>
                  <a:pt x="10" y="203"/>
                </a:cubicBezTo>
                <a:cubicBezTo>
                  <a:pt x="11" y="203"/>
                  <a:pt x="12" y="203"/>
                  <a:pt x="12" y="203"/>
                </a:cubicBezTo>
                <a:cubicBezTo>
                  <a:pt x="13" y="203"/>
                  <a:pt x="13" y="203"/>
                  <a:pt x="13" y="202"/>
                </a:cubicBezTo>
                <a:cubicBezTo>
                  <a:pt x="13" y="202"/>
                  <a:pt x="12" y="202"/>
                  <a:pt x="13" y="201"/>
                </a:cubicBezTo>
                <a:cubicBezTo>
                  <a:pt x="13" y="201"/>
                  <a:pt x="12" y="201"/>
                  <a:pt x="12" y="201"/>
                </a:cubicBezTo>
                <a:cubicBezTo>
                  <a:pt x="12" y="201"/>
                  <a:pt x="11" y="201"/>
                  <a:pt x="11" y="201"/>
                </a:cubicBezTo>
                <a:cubicBezTo>
                  <a:pt x="11" y="201"/>
                  <a:pt x="11" y="201"/>
                  <a:pt x="11" y="202"/>
                </a:cubicBezTo>
                <a:cubicBezTo>
                  <a:pt x="11" y="202"/>
                  <a:pt x="11" y="202"/>
                  <a:pt x="10" y="202"/>
                </a:cubicBezTo>
                <a:cubicBezTo>
                  <a:pt x="10" y="202"/>
                  <a:pt x="10" y="202"/>
                  <a:pt x="10" y="202"/>
                </a:cubicBezTo>
                <a:cubicBezTo>
                  <a:pt x="10" y="201"/>
                  <a:pt x="10" y="201"/>
                  <a:pt x="9" y="201"/>
                </a:cubicBezTo>
                <a:cubicBezTo>
                  <a:pt x="9" y="201"/>
                  <a:pt x="9" y="201"/>
                  <a:pt x="8" y="201"/>
                </a:cubicBezTo>
                <a:cubicBezTo>
                  <a:pt x="9" y="201"/>
                  <a:pt x="9" y="200"/>
                  <a:pt x="9" y="200"/>
                </a:cubicBezTo>
                <a:cubicBezTo>
                  <a:pt x="9" y="200"/>
                  <a:pt x="10" y="200"/>
                  <a:pt x="10" y="200"/>
                </a:cubicBezTo>
                <a:cubicBezTo>
                  <a:pt x="10" y="200"/>
                  <a:pt x="10" y="200"/>
                  <a:pt x="10" y="199"/>
                </a:cubicBezTo>
                <a:cubicBezTo>
                  <a:pt x="10" y="199"/>
                  <a:pt x="10" y="199"/>
                  <a:pt x="10" y="199"/>
                </a:cubicBezTo>
                <a:cubicBezTo>
                  <a:pt x="9" y="198"/>
                  <a:pt x="9" y="198"/>
                  <a:pt x="9" y="196"/>
                </a:cubicBezTo>
                <a:cubicBezTo>
                  <a:pt x="9" y="196"/>
                  <a:pt x="9" y="195"/>
                  <a:pt x="10" y="195"/>
                </a:cubicBezTo>
                <a:cubicBezTo>
                  <a:pt x="10" y="195"/>
                  <a:pt x="11" y="195"/>
                  <a:pt x="10" y="195"/>
                </a:cubicBezTo>
                <a:cubicBezTo>
                  <a:pt x="10" y="194"/>
                  <a:pt x="11" y="193"/>
                  <a:pt x="10" y="192"/>
                </a:cubicBezTo>
                <a:cubicBezTo>
                  <a:pt x="10" y="192"/>
                  <a:pt x="11" y="192"/>
                  <a:pt x="11" y="192"/>
                </a:cubicBezTo>
                <a:cubicBezTo>
                  <a:pt x="11" y="192"/>
                  <a:pt x="12" y="193"/>
                  <a:pt x="12" y="193"/>
                </a:cubicBezTo>
                <a:cubicBezTo>
                  <a:pt x="13" y="193"/>
                  <a:pt x="12" y="193"/>
                  <a:pt x="12" y="194"/>
                </a:cubicBezTo>
                <a:cubicBezTo>
                  <a:pt x="13" y="194"/>
                  <a:pt x="13" y="194"/>
                  <a:pt x="13" y="194"/>
                </a:cubicBezTo>
                <a:cubicBezTo>
                  <a:pt x="14" y="194"/>
                  <a:pt x="15" y="194"/>
                  <a:pt x="15" y="193"/>
                </a:cubicBezTo>
                <a:cubicBezTo>
                  <a:pt x="15" y="192"/>
                  <a:pt x="15" y="192"/>
                  <a:pt x="16" y="193"/>
                </a:cubicBezTo>
                <a:cubicBezTo>
                  <a:pt x="16" y="193"/>
                  <a:pt x="16" y="193"/>
                  <a:pt x="16" y="194"/>
                </a:cubicBezTo>
                <a:cubicBezTo>
                  <a:pt x="16" y="193"/>
                  <a:pt x="16" y="193"/>
                  <a:pt x="16" y="193"/>
                </a:cubicBezTo>
                <a:cubicBezTo>
                  <a:pt x="17" y="193"/>
                  <a:pt x="17" y="192"/>
                  <a:pt x="17" y="192"/>
                </a:cubicBezTo>
                <a:cubicBezTo>
                  <a:pt x="18" y="192"/>
                  <a:pt x="18" y="191"/>
                  <a:pt x="19" y="191"/>
                </a:cubicBezTo>
                <a:cubicBezTo>
                  <a:pt x="19" y="190"/>
                  <a:pt x="20" y="190"/>
                  <a:pt x="21" y="190"/>
                </a:cubicBezTo>
                <a:cubicBezTo>
                  <a:pt x="22" y="190"/>
                  <a:pt x="22" y="190"/>
                  <a:pt x="23" y="190"/>
                </a:cubicBezTo>
                <a:cubicBezTo>
                  <a:pt x="24" y="189"/>
                  <a:pt x="24" y="190"/>
                  <a:pt x="25" y="190"/>
                </a:cubicBezTo>
                <a:cubicBezTo>
                  <a:pt x="25" y="190"/>
                  <a:pt x="25" y="190"/>
                  <a:pt x="25" y="191"/>
                </a:cubicBezTo>
                <a:cubicBezTo>
                  <a:pt x="25" y="191"/>
                  <a:pt x="26" y="191"/>
                  <a:pt x="26" y="191"/>
                </a:cubicBezTo>
                <a:cubicBezTo>
                  <a:pt x="27" y="191"/>
                  <a:pt x="27" y="191"/>
                  <a:pt x="27" y="191"/>
                </a:cubicBezTo>
                <a:cubicBezTo>
                  <a:pt x="27" y="192"/>
                  <a:pt x="28" y="192"/>
                  <a:pt x="28" y="192"/>
                </a:cubicBezTo>
                <a:cubicBezTo>
                  <a:pt x="28" y="192"/>
                  <a:pt x="28" y="192"/>
                  <a:pt x="29" y="192"/>
                </a:cubicBezTo>
                <a:cubicBezTo>
                  <a:pt x="29" y="192"/>
                  <a:pt x="29" y="192"/>
                  <a:pt x="29" y="191"/>
                </a:cubicBezTo>
                <a:cubicBezTo>
                  <a:pt x="28" y="190"/>
                  <a:pt x="28" y="190"/>
                  <a:pt x="27" y="190"/>
                </a:cubicBezTo>
                <a:cubicBezTo>
                  <a:pt x="26" y="190"/>
                  <a:pt x="26" y="190"/>
                  <a:pt x="26" y="189"/>
                </a:cubicBezTo>
                <a:cubicBezTo>
                  <a:pt x="27" y="188"/>
                  <a:pt x="28" y="188"/>
                  <a:pt x="28" y="189"/>
                </a:cubicBezTo>
                <a:cubicBezTo>
                  <a:pt x="29" y="190"/>
                  <a:pt x="29" y="190"/>
                  <a:pt x="29" y="190"/>
                </a:cubicBezTo>
                <a:cubicBezTo>
                  <a:pt x="29" y="190"/>
                  <a:pt x="30" y="189"/>
                  <a:pt x="30" y="189"/>
                </a:cubicBezTo>
                <a:cubicBezTo>
                  <a:pt x="30" y="189"/>
                  <a:pt x="30" y="188"/>
                  <a:pt x="30" y="188"/>
                </a:cubicBezTo>
                <a:cubicBezTo>
                  <a:pt x="30" y="188"/>
                  <a:pt x="30" y="187"/>
                  <a:pt x="30" y="187"/>
                </a:cubicBezTo>
                <a:cubicBezTo>
                  <a:pt x="31" y="187"/>
                  <a:pt x="30" y="186"/>
                  <a:pt x="30" y="186"/>
                </a:cubicBezTo>
                <a:cubicBezTo>
                  <a:pt x="30" y="186"/>
                  <a:pt x="31" y="186"/>
                  <a:pt x="31" y="186"/>
                </a:cubicBezTo>
                <a:cubicBezTo>
                  <a:pt x="31" y="186"/>
                  <a:pt x="31" y="186"/>
                  <a:pt x="32" y="187"/>
                </a:cubicBezTo>
                <a:cubicBezTo>
                  <a:pt x="32" y="187"/>
                  <a:pt x="32" y="187"/>
                  <a:pt x="31" y="187"/>
                </a:cubicBezTo>
                <a:cubicBezTo>
                  <a:pt x="31" y="187"/>
                  <a:pt x="31" y="187"/>
                  <a:pt x="31" y="188"/>
                </a:cubicBezTo>
                <a:cubicBezTo>
                  <a:pt x="31" y="188"/>
                  <a:pt x="31" y="188"/>
                  <a:pt x="32" y="189"/>
                </a:cubicBezTo>
                <a:cubicBezTo>
                  <a:pt x="32" y="189"/>
                  <a:pt x="32" y="189"/>
                  <a:pt x="32" y="189"/>
                </a:cubicBezTo>
                <a:cubicBezTo>
                  <a:pt x="32" y="188"/>
                  <a:pt x="32" y="187"/>
                  <a:pt x="33" y="186"/>
                </a:cubicBezTo>
                <a:cubicBezTo>
                  <a:pt x="33" y="186"/>
                  <a:pt x="33" y="186"/>
                  <a:pt x="33" y="185"/>
                </a:cubicBezTo>
                <a:cubicBezTo>
                  <a:pt x="32" y="185"/>
                  <a:pt x="32" y="184"/>
                  <a:pt x="33" y="184"/>
                </a:cubicBezTo>
                <a:cubicBezTo>
                  <a:pt x="33" y="184"/>
                  <a:pt x="33" y="184"/>
                  <a:pt x="34" y="184"/>
                </a:cubicBezTo>
                <a:cubicBezTo>
                  <a:pt x="34" y="183"/>
                  <a:pt x="35" y="183"/>
                  <a:pt x="35" y="184"/>
                </a:cubicBezTo>
                <a:cubicBezTo>
                  <a:pt x="35" y="185"/>
                  <a:pt x="36" y="185"/>
                  <a:pt x="36" y="186"/>
                </a:cubicBezTo>
                <a:cubicBezTo>
                  <a:pt x="36" y="186"/>
                  <a:pt x="36" y="186"/>
                  <a:pt x="37" y="186"/>
                </a:cubicBezTo>
                <a:cubicBezTo>
                  <a:pt x="36" y="186"/>
                  <a:pt x="36" y="186"/>
                  <a:pt x="36" y="186"/>
                </a:cubicBezTo>
                <a:cubicBezTo>
                  <a:pt x="35" y="186"/>
                  <a:pt x="35" y="186"/>
                  <a:pt x="35" y="187"/>
                </a:cubicBezTo>
                <a:cubicBezTo>
                  <a:pt x="35" y="187"/>
                  <a:pt x="35" y="187"/>
                  <a:pt x="35" y="187"/>
                </a:cubicBezTo>
                <a:cubicBezTo>
                  <a:pt x="36" y="187"/>
                  <a:pt x="36" y="187"/>
                  <a:pt x="36" y="187"/>
                </a:cubicBezTo>
                <a:cubicBezTo>
                  <a:pt x="37" y="187"/>
                  <a:pt x="37" y="188"/>
                  <a:pt x="37" y="188"/>
                </a:cubicBezTo>
                <a:cubicBezTo>
                  <a:pt x="37" y="188"/>
                  <a:pt x="36" y="188"/>
                  <a:pt x="36" y="188"/>
                </a:cubicBezTo>
                <a:cubicBezTo>
                  <a:pt x="36" y="188"/>
                  <a:pt x="36" y="188"/>
                  <a:pt x="36" y="188"/>
                </a:cubicBezTo>
                <a:cubicBezTo>
                  <a:pt x="36" y="188"/>
                  <a:pt x="36" y="188"/>
                  <a:pt x="35" y="188"/>
                </a:cubicBezTo>
                <a:cubicBezTo>
                  <a:pt x="35" y="188"/>
                  <a:pt x="36" y="188"/>
                  <a:pt x="36" y="188"/>
                </a:cubicBezTo>
                <a:cubicBezTo>
                  <a:pt x="36" y="189"/>
                  <a:pt x="36" y="189"/>
                  <a:pt x="37" y="189"/>
                </a:cubicBezTo>
                <a:cubicBezTo>
                  <a:pt x="37" y="190"/>
                  <a:pt x="37" y="190"/>
                  <a:pt x="36" y="191"/>
                </a:cubicBezTo>
                <a:cubicBezTo>
                  <a:pt x="36" y="191"/>
                  <a:pt x="36" y="191"/>
                  <a:pt x="36" y="191"/>
                </a:cubicBezTo>
                <a:cubicBezTo>
                  <a:pt x="36" y="191"/>
                  <a:pt x="36" y="191"/>
                  <a:pt x="37" y="191"/>
                </a:cubicBezTo>
                <a:cubicBezTo>
                  <a:pt x="37" y="191"/>
                  <a:pt x="37" y="191"/>
                  <a:pt x="37" y="190"/>
                </a:cubicBezTo>
                <a:cubicBezTo>
                  <a:pt x="38" y="190"/>
                  <a:pt x="38" y="190"/>
                  <a:pt x="38" y="191"/>
                </a:cubicBezTo>
                <a:cubicBezTo>
                  <a:pt x="38" y="192"/>
                  <a:pt x="39" y="192"/>
                  <a:pt x="40" y="193"/>
                </a:cubicBezTo>
                <a:cubicBezTo>
                  <a:pt x="40" y="193"/>
                  <a:pt x="41" y="194"/>
                  <a:pt x="41" y="194"/>
                </a:cubicBezTo>
                <a:cubicBezTo>
                  <a:pt x="41" y="194"/>
                  <a:pt x="41" y="194"/>
                  <a:pt x="41" y="194"/>
                </a:cubicBezTo>
                <a:cubicBezTo>
                  <a:pt x="41" y="194"/>
                  <a:pt x="41" y="194"/>
                  <a:pt x="41" y="194"/>
                </a:cubicBezTo>
                <a:cubicBezTo>
                  <a:pt x="40" y="194"/>
                  <a:pt x="40" y="193"/>
                  <a:pt x="40" y="194"/>
                </a:cubicBezTo>
                <a:cubicBezTo>
                  <a:pt x="39" y="194"/>
                  <a:pt x="39" y="194"/>
                  <a:pt x="39" y="195"/>
                </a:cubicBezTo>
                <a:cubicBezTo>
                  <a:pt x="39" y="195"/>
                  <a:pt x="38" y="195"/>
                  <a:pt x="38" y="196"/>
                </a:cubicBezTo>
                <a:cubicBezTo>
                  <a:pt x="37" y="196"/>
                  <a:pt x="37" y="196"/>
                  <a:pt x="36" y="196"/>
                </a:cubicBezTo>
                <a:cubicBezTo>
                  <a:pt x="35" y="195"/>
                  <a:pt x="35" y="195"/>
                  <a:pt x="35" y="194"/>
                </a:cubicBezTo>
                <a:cubicBezTo>
                  <a:pt x="35" y="194"/>
                  <a:pt x="35" y="194"/>
                  <a:pt x="35" y="194"/>
                </a:cubicBezTo>
                <a:cubicBezTo>
                  <a:pt x="35" y="194"/>
                  <a:pt x="34" y="194"/>
                  <a:pt x="34" y="194"/>
                </a:cubicBezTo>
                <a:cubicBezTo>
                  <a:pt x="34" y="195"/>
                  <a:pt x="34" y="195"/>
                  <a:pt x="33" y="196"/>
                </a:cubicBezTo>
                <a:cubicBezTo>
                  <a:pt x="33" y="196"/>
                  <a:pt x="34" y="196"/>
                  <a:pt x="34" y="196"/>
                </a:cubicBezTo>
                <a:cubicBezTo>
                  <a:pt x="34" y="197"/>
                  <a:pt x="34" y="197"/>
                  <a:pt x="34" y="197"/>
                </a:cubicBezTo>
                <a:cubicBezTo>
                  <a:pt x="34" y="197"/>
                  <a:pt x="33" y="197"/>
                  <a:pt x="33" y="197"/>
                </a:cubicBezTo>
                <a:cubicBezTo>
                  <a:pt x="33" y="198"/>
                  <a:pt x="33" y="198"/>
                  <a:pt x="34" y="198"/>
                </a:cubicBezTo>
                <a:cubicBezTo>
                  <a:pt x="34" y="198"/>
                  <a:pt x="34" y="198"/>
                  <a:pt x="34" y="198"/>
                </a:cubicBezTo>
                <a:cubicBezTo>
                  <a:pt x="34" y="198"/>
                  <a:pt x="34" y="199"/>
                  <a:pt x="34" y="199"/>
                </a:cubicBezTo>
                <a:cubicBezTo>
                  <a:pt x="34" y="199"/>
                  <a:pt x="34" y="199"/>
                  <a:pt x="34" y="199"/>
                </a:cubicBezTo>
                <a:cubicBezTo>
                  <a:pt x="34" y="199"/>
                  <a:pt x="33" y="199"/>
                  <a:pt x="33" y="199"/>
                </a:cubicBezTo>
                <a:cubicBezTo>
                  <a:pt x="32" y="199"/>
                  <a:pt x="32" y="199"/>
                  <a:pt x="33" y="198"/>
                </a:cubicBezTo>
                <a:cubicBezTo>
                  <a:pt x="33" y="198"/>
                  <a:pt x="33" y="198"/>
                  <a:pt x="32" y="198"/>
                </a:cubicBezTo>
                <a:cubicBezTo>
                  <a:pt x="32" y="198"/>
                  <a:pt x="31" y="198"/>
                  <a:pt x="30" y="199"/>
                </a:cubicBezTo>
                <a:cubicBezTo>
                  <a:pt x="30" y="200"/>
                  <a:pt x="30" y="200"/>
                  <a:pt x="29" y="200"/>
                </a:cubicBezTo>
                <a:cubicBezTo>
                  <a:pt x="29" y="200"/>
                  <a:pt x="28" y="200"/>
                  <a:pt x="28" y="200"/>
                </a:cubicBezTo>
                <a:cubicBezTo>
                  <a:pt x="27" y="201"/>
                  <a:pt x="27" y="200"/>
                  <a:pt x="26" y="200"/>
                </a:cubicBezTo>
                <a:cubicBezTo>
                  <a:pt x="26" y="200"/>
                  <a:pt x="27" y="199"/>
                  <a:pt x="27" y="199"/>
                </a:cubicBezTo>
                <a:cubicBezTo>
                  <a:pt x="27" y="199"/>
                  <a:pt x="27" y="199"/>
                  <a:pt x="27" y="199"/>
                </a:cubicBezTo>
                <a:cubicBezTo>
                  <a:pt x="28" y="199"/>
                  <a:pt x="28" y="200"/>
                  <a:pt x="28" y="200"/>
                </a:cubicBezTo>
                <a:cubicBezTo>
                  <a:pt x="28" y="199"/>
                  <a:pt x="28" y="199"/>
                  <a:pt x="29" y="199"/>
                </a:cubicBezTo>
                <a:cubicBezTo>
                  <a:pt x="29" y="199"/>
                  <a:pt x="29" y="198"/>
                  <a:pt x="29" y="198"/>
                </a:cubicBezTo>
                <a:cubicBezTo>
                  <a:pt x="28" y="198"/>
                  <a:pt x="27" y="198"/>
                  <a:pt x="27" y="198"/>
                </a:cubicBezTo>
                <a:cubicBezTo>
                  <a:pt x="26" y="198"/>
                  <a:pt x="26" y="198"/>
                  <a:pt x="26" y="198"/>
                </a:cubicBezTo>
                <a:cubicBezTo>
                  <a:pt x="26" y="198"/>
                  <a:pt x="26" y="199"/>
                  <a:pt x="26" y="199"/>
                </a:cubicBezTo>
                <a:cubicBezTo>
                  <a:pt x="25" y="200"/>
                  <a:pt x="25" y="200"/>
                  <a:pt x="24" y="199"/>
                </a:cubicBezTo>
                <a:cubicBezTo>
                  <a:pt x="24" y="199"/>
                  <a:pt x="24" y="198"/>
                  <a:pt x="24" y="199"/>
                </a:cubicBezTo>
                <a:cubicBezTo>
                  <a:pt x="24" y="199"/>
                  <a:pt x="23" y="199"/>
                  <a:pt x="23" y="199"/>
                </a:cubicBezTo>
                <a:cubicBezTo>
                  <a:pt x="23" y="200"/>
                  <a:pt x="23" y="200"/>
                  <a:pt x="23" y="200"/>
                </a:cubicBezTo>
                <a:cubicBezTo>
                  <a:pt x="23" y="200"/>
                  <a:pt x="23" y="200"/>
                  <a:pt x="23" y="199"/>
                </a:cubicBezTo>
                <a:cubicBezTo>
                  <a:pt x="23" y="199"/>
                  <a:pt x="23" y="199"/>
                  <a:pt x="22" y="199"/>
                </a:cubicBezTo>
                <a:cubicBezTo>
                  <a:pt x="22" y="199"/>
                  <a:pt x="21" y="199"/>
                  <a:pt x="21" y="199"/>
                </a:cubicBezTo>
                <a:cubicBezTo>
                  <a:pt x="21" y="200"/>
                  <a:pt x="20" y="199"/>
                  <a:pt x="20" y="199"/>
                </a:cubicBezTo>
                <a:cubicBezTo>
                  <a:pt x="19" y="198"/>
                  <a:pt x="19" y="198"/>
                  <a:pt x="18" y="198"/>
                </a:cubicBezTo>
                <a:cubicBezTo>
                  <a:pt x="17" y="198"/>
                  <a:pt x="17" y="198"/>
                  <a:pt x="16" y="198"/>
                </a:cubicBezTo>
                <a:cubicBezTo>
                  <a:pt x="16" y="198"/>
                  <a:pt x="16" y="198"/>
                  <a:pt x="16" y="198"/>
                </a:cubicBezTo>
                <a:cubicBezTo>
                  <a:pt x="16" y="198"/>
                  <a:pt x="16" y="199"/>
                  <a:pt x="16" y="199"/>
                </a:cubicBezTo>
                <a:cubicBezTo>
                  <a:pt x="16" y="199"/>
                  <a:pt x="17" y="199"/>
                  <a:pt x="17" y="199"/>
                </a:cubicBezTo>
                <a:cubicBezTo>
                  <a:pt x="17" y="200"/>
                  <a:pt x="17" y="199"/>
                  <a:pt x="18" y="199"/>
                </a:cubicBezTo>
                <a:cubicBezTo>
                  <a:pt x="18" y="199"/>
                  <a:pt x="18" y="199"/>
                  <a:pt x="19" y="199"/>
                </a:cubicBezTo>
                <a:cubicBezTo>
                  <a:pt x="19" y="199"/>
                  <a:pt x="19" y="199"/>
                  <a:pt x="19" y="199"/>
                </a:cubicBezTo>
                <a:cubicBezTo>
                  <a:pt x="19" y="200"/>
                  <a:pt x="19" y="200"/>
                  <a:pt x="19" y="200"/>
                </a:cubicBezTo>
                <a:cubicBezTo>
                  <a:pt x="19" y="200"/>
                  <a:pt x="19" y="200"/>
                  <a:pt x="19" y="201"/>
                </a:cubicBezTo>
                <a:cubicBezTo>
                  <a:pt x="19" y="201"/>
                  <a:pt x="18" y="201"/>
                  <a:pt x="18" y="201"/>
                </a:cubicBezTo>
                <a:cubicBezTo>
                  <a:pt x="19" y="201"/>
                  <a:pt x="19" y="201"/>
                  <a:pt x="19" y="201"/>
                </a:cubicBezTo>
                <a:cubicBezTo>
                  <a:pt x="19" y="201"/>
                  <a:pt x="20" y="201"/>
                  <a:pt x="20" y="201"/>
                </a:cubicBezTo>
                <a:cubicBezTo>
                  <a:pt x="20" y="201"/>
                  <a:pt x="20" y="201"/>
                  <a:pt x="20" y="201"/>
                </a:cubicBezTo>
                <a:cubicBezTo>
                  <a:pt x="20" y="202"/>
                  <a:pt x="20" y="203"/>
                  <a:pt x="20" y="203"/>
                </a:cubicBezTo>
                <a:cubicBezTo>
                  <a:pt x="20" y="204"/>
                  <a:pt x="19" y="204"/>
                  <a:pt x="19" y="204"/>
                </a:cubicBezTo>
                <a:close/>
                <a:moveTo>
                  <a:pt x="35" y="190"/>
                </a:moveTo>
                <a:cubicBezTo>
                  <a:pt x="35" y="190"/>
                  <a:pt x="35" y="190"/>
                  <a:pt x="35" y="190"/>
                </a:cubicBezTo>
                <a:cubicBezTo>
                  <a:pt x="35" y="190"/>
                  <a:pt x="35" y="190"/>
                  <a:pt x="35" y="190"/>
                </a:cubicBezTo>
                <a:cubicBezTo>
                  <a:pt x="35" y="190"/>
                  <a:pt x="35" y="190"/>
                  <a:pt x="35" y="190"/>
                </a:cubicBezTo>
                <a:cubicBezTo>
                  <a:pt x="35" y="190"/>
                  <a:pt x="35" y="190"/>
                  <a:pt x="35" y="190"/>
                </a:cubicBezTo>
                <a:close/>
                <a:moveTo>
                  <a:pt x="28" y="196"/>
                </a:moveTo>
                <a:cubicBezTo>
                  <a:pt x="28" y="196"/>
                  <a:pt x="27" y="196"/>
                  <a:pt x="27" y="196"/>
                </a:cubicBezTo>
                <a:cubicBezTo>
                  <a:pt x="27" y="196"/>
                  <a:pt x="27" y="196"/>
                  <a:pt x="26" y="196"/>
                </a:cubicBezTo>
                <a:cubicBezTo>
                  <a:pt x="27" y="196"/>
                  <a:pt x="27" y="196"/>
                  <a:pt x="27" y="197"/>
                </a:cubicBezTo>
                <a:cubicBezTo>
                  <a:pt x="27" y="196"/>
                  <a:pt x="28" y="196"/>
                  <a:pt x="28" y="196"/>
                </a:cubicBezTo>
                <a:close/>
                <a:moveTo>
                  <a:pt x="32" y="196"/>
                </a:moveTo>
                <a:cubicBezTo>
                  <a:pt x="32" y="196"/>
                  <a:pt x="31" y="196"/>
                  <a:pt x="31" y="196"/>
                </a:cubicBezTo>
                <a:cubicBezTo>
                  <a:pt x="31" y="196"/>
                  <a:pt x="31" y="196"/>
                  <a:pt x="31" y="197"/>
                </a:cubicBezTo>
                <a:cubicBezTo>
                  <a:pt x="31" y="197"/>
                  <a:pt x="31" y="197"/>
                  <a:pt x="31" y="197"/>
                </a:cubicBezTo>
                <a:cubicBezTo>
                  <a:pt x="32" y="197"/>
                  <a:pt x="32" y="197"/>
                  <a:pt x="32" y="196"/>
                </a:cubicBezTo>
                <a:close/>
                <a:moveTo>
                  <a:pt x="34" y="185"/>
                </a:moveTo>
                <a:cubicBezTo>
                  <a:pt x="34" y="185"/>
                  <a:pt x="34" y="185"/>
                  <a:pt x="34" y="185"/>
                </a:cubicBezTo>
                <a:cubicBezTo>
                  <a:pt x="34" y="185"/>
                  <a:pt x="34" y="185"/>
                  <a:pt x="34" y="185"/>
                </a:cubicBezTo>
                <a:cubicBezTo>
                  <a:pt x="34" y="185"/>
                  <a:pt x="34" y="184"/>
                  <a:pt x="34" y="185"/>
                </a:cubicBezTo>
                <a:cubicBezTo>
                  <a:pt x="34" y="185"/>
                  <a:pt x="34" y="185"/>
                  <a:pt x="34" y="185"/>
                </a:cubicBezTo>
                <a:close/>
                <a:moveTo>
                  <a:pt x="33" y="188"/>
                </a:moveTo>
                <a:cubicBezTo>
                  <a:pt x="33" y="188"/>
                  <a:pt x="33" y="188"/>
                  <a:pt x="34" y="189"/>
                </a:cubicBezTo>
                <a:cubicBezTo>
                  <a:pt x="34" y="188"/>
                  <a:pt x="34" y="188"/>
                  <a:pt x="34" y="188"/>
                </a:cubicBezTo>
                <a:cubicBezTo>
                  <a:pt x="34" y="188"/>
                  <a:pt x="34" y="187"/>
                  <a:pt x="33" y="187"/>
                </a:cubicBezTo>
                <a:cubicBezTo>
                  <a:pt x="33" y="187"/>
                  <a:pt x="33" y="187"/>
                  <a:pt x="33" y="188"/>
                </a:cubicBezTo>
                <a:close/>
                <a:moveTo>
                  <a:pt x="33" y="191"/>
                </a:moveTo>
                <a:cubicBezTo>
                  <a:pt x="33" y="191"/>
                  <a:pt x="33" y="192"/>
                  <a:pt x="33" y="192"/>
                </a:cubicBezTo>
                <a:cubicBezTo>
                  <a:pt x="33" y="192"/>
                  <a:pt x="33" y="192"/>
                  <a:pt x="33" y="192"/>
                </a:cubicBezTo>
                <a:cubicBezTo>
                  <a:pt x="33" y="191"/>
                  <a:pt x="33" y="191"/>
                  <a:pt x="33" y="191"/>
                </a:cubicBezTo>
                <a:cubicBezTo>
                  <a:pt x="33" y="191"/>
                  <a:pt x="33" y="191"/>
                  <a:pt x="33" y="191"/>
                </a:cubicBezTo>
                <a:close/>
                <a:moveTo>
                  <a:pt x="32" y="189"/>
                </a:moveTo>
                <a:cubicBezTo>
                  <a:pt x="32" y="189"/>
                  <a:pt x="32" y="189"/>
                  <a:pt x="32" y="189"/>
                </a:cubicBezTo>
                <a:cubicBezTo>
                  <a:pt x="32" y="189"/>
                  <a:pt x="32" y="189"/>
                  <a:pt x="32" y="189"/>
                </a:cubicBezTo>
                <a:cubicBezTo>
                  <a:pt x="32" y="189"/>
                  <a:pt x="33" y="189"/>
                  <a:pt x="33" y="189"/>
                </a:cubicBezTo>
                <a:cubicBezTo>
                  <a:pt x="32" y="189"/>
                  <a:pt x="32" y="189"/>
                  <a:pt x="32" y="189"/>
                </a:cubicBezTo>
                <a:cubicBezTo>
                  <a:pt x="32" y="189"/>
                  <a:pt x="32" y="189"/>
                  <a:pt x="32" y="189"/>
                </a:cubicBezTo>
                <a:close/>
                <a:moveTo>
                  <a:pt x="23" y="197"/>
                </a:moveTo>
                <a:cubicBezTo>
                  <a:pt x="24" y="197"/>
                  <a:pt x="24" y="197"/>
                  <a:pt x="24" y="197"/>
                </a:cubicBezTo>
                <a:cubicBezTo>
                  <a:pt x="25" y="198"/>
                  <a:pt x="26" y="196"/>
                  <a:pt x="26" y="196"/>
                </a:cubicBezTo>
                <a:cubicBezTo>
                  <a:pt x="25" y="195"/>
                  <a:pt x="26" y="195"/>
                  <a:pt x="26" y="195"/>
                </a:cubicBezTo>
                <a:cubicBezTo>
                  <a:pt x="27" y="194"/>
                  <a:pt x="28" y="195"/>
                  <a:pt x="28" y="194"/>
                </a:cubicBezTo>
                <a:cubicBezTo>
                  <a:pt x="28" y="194"/>
                  <a:pt x="29" y="194"/>
                  <a:pt x="29" y="194"/>
                </a:cubicBezTo>
                <a:cubicBezTo>
                  <a:pt x="29" y="195"/>
                  <a:pt x="29" y="195"/>
                  <a:pt x="29" y="195"/>
                </a:cubicBezTo>
                <a:cubicBezTo>
                  <a:pt x="28" y="196"/>
                  <a:pt x="29" y="196"/>
                  <a:pt x="29" y="196"/>
                </a:cubicBezTo>
                <a:cubicBezTo>
                  <a:pt x="29" y="196"/>
                  <a:pt x="30" y="196"/>
                  <a:pt x="30" y="196"/>
                </a:cubicBezTo>
                <a:cubicBezTo>
                  <a:pt x="30" y="195"/>
                  <a:pt x="30" y="195"/>
                  <a:pt x="30" y="195"/>
                </a:cubicBezTo>
                <a:cubicBezTo>
                  <a:pt x="30" y="194"/>
                  <a:pt x="30" y="194"/>
                  <a:pt x="30" y="194"/>
                </a:cubicBezTo>
                <a:cubicBezTo>
                  <a:pt x="30" y="194"/>
                  <a:pt x="31" y="194"/>
                  <a:pt x="31" y="194"/>
                </a:cubicBezTo>
                <a:cubicBezTo>
                  <a:pt x="31" y="193"/>
                  <a:pt x="31" y="193"/>
                  <a:pt x="31" y="193"/>
                </a:cubicBezTo>
                <a:cubicBezTo>
                  <a:pt x="32" y="193"/>
                  <a:pt x="33" y="193"/>
                  <a:pt x="33" y="193"/>
                </a:cubicBezTo>
                <a:cubicBezTo>
                  <a:pt x="33" y="192"/>
                  <a:pt x="34" y="193"/>
                  <a:pt x="34" y="193"/>
                </a:cubicBezTo>
                <a:cubicBezTo>
                  <a:pt x="34" y="192"/>
                  <a:pt x="34" y="192"/>
                  <a:pt x="35" y="192"/>
                </a:cubicBezTo>
                <a:cubicBezTo>
                  <a:pt x="34" y="192"/>
                  <a:pt x="34" y="192"/>
                  <a:pt x="34" y="192"/>
                </a:cubicBezTo>
                <a:cubicBezTo>
                  <a:pt x="34" y="192"/>
                  <a:pt x="33" y="192"/>
                  <a:pt x="33" y="192"/>
                </a:cubicBezTo>
                <a:cubicBezTo>
                  <a:pt x="33" y="192"/>
                  <a:pt x="32" y="192"/>
                  <a:pt x="32" y="192"/>
                </a:cubicBezTo>
                <a:cubicBezTo>
                  <a:pt x="31" y="192"/>
                  <a:pt x="31" y="192"/>
                  <a:pt x="30" y="192"/>
                </a:cubicBezTo>
                <a:cubicBezTo>
                  <a:pt x="30" y="192"/>
                  <a:pt x="30" y="192"/>
                  <a:pt x="29" y="193"/>
                </a:cubicBezTo>
                <a:cubicBezTo>
                  <a:pt x="29" y="193"/>
                  <a:pt x="29" y="193"/>
                  <a:pt x="29" y="193"/>
                </a:cubicBezTo>
                <a:cubicBezTo>
                  <a:pt x="28" y="193"/>
                  <a:pt x="28" y="193"/>
                  <a:pt x="28" y="193"/>
                </a:cubicBezTo>
                <a:cubicBezTo>
                  <a:pt x="27" y="192"/>
                  <a:pt x="26" y="192"/>
                  <a:pt x="26" y="193"/>
                </a:cubicBezTo>
                <a:cubicBezTo>
                  <a:pt x="25" y="194"/>
                  <a:pt x="25" y="194"/>
                  <a:pt x="24" y="194"/>
                </a:cubicBezTo>
                <a:cubicBezTo>
                  <a:pt x="23" y="194"/>
                  <a:pt x="23" y="194"/>
                  <a:pt x="24" y="195"/>
                </a:cubicBezTo>
                <a:cubicBezTo>
                  <a:pt x="24" y="195"/>
                  <a:pt x="25" y="196"/>
                  <a:pt x="23" y="197"/>
                </a:cubicBezTo>
                <a:cubicBezTo>
                  <a:pt x="23" y="197"/>
                  <a:pt x="23" y="197"/>
                  <a:pt x="23" y="197"/>
                </a:cubicBezTo>
                <a:close/>
                <a:moveTo>
                  <a:pt x="22" y="192"/>
                </a:moveTo>
                <a:cubicBezTo>
                  <a:pt x="22" y="193"/>
                  <a:pt x="22" y="193"/>
                  <a:pt x="22" y="193"/>
                </a:cubicBezTo>
                <a:cubicBezTo>
                  <a:pt x="22" y="193"/>
                  <a:pt x="22" y="193"/>
                  <a:pt x="23" y="193"/>
                </a:cubicBezTo>
                <a:cubicBezTo>
                  <a:pt x="23" y="192"/>
                  <a:pt x="23" y="192"/>
                  <a:pt x="23" y="191"/>
                </a:cubicBezTo>
                <a:cubicBezTo>
                  <a:pt x="23" y="191"/>
                  <a:pt x="22" y="191"/>
                  <a:pt x="22" y="191"/>
                </a:cubicBezTo>
                <a:cubicBezTo>
                  <a:pt x="22" y="191"/>
                  <a:pt x="22" y="191"/>
                  <a:pt x="22" y="191"/>
                </a:cubicBezTo>
                <a:cubicBezTo>
                  <a:pt x="22" y="192"/>
                  <a:pt x="22" y="192"/>
                  <a:pt x="22" y="192"/>
                </a:cubicBezTo>
                <a:close/>
                <a:moveTo>
                  <a:pt x="22" y="194"/>
                </a:moveTo>
                <a:cubicBezTo>
                  <a:pt x="22" y="194"/>
                  <a:pt x="22" y="194"/>
                  <a:pt x="23" y="194"/>
                </a:cubicBezTo>
                <a:cubicBezTo>
                  <a:pt x="23" y="194"/>
                  <a:pt x="23" y="194"/>
                  <a:pt x="23" y="194"/>
                </a:cubicBezTo>
                <a:cubicBezTo>
                  <a:pt x="23" y="194"/>
                  <a:pt x="22" y="194"/>
                  <a:pt x="22" y="194"/>
                </a:cubicBezTo>
                <a:cubicBezTo>
                  <a:pt x="22" y="194"/>
                  <a:pt x="22" y="194"/>
                  <a:pt x="22" y="194"/>
                </a:cubicBezTo>
                <a:cubicBezTo>
                  <a:pt x="22" y="194"/>
                  <a:pt x="22" y="194"/>
                  <a:pt x="22" y="194"/>
                </a:cubicBezTo>
                <a:close/>
                <a:moveTo>
                  <a:pt x="17" y="193"/>
                </a:moveTo>
                <a:cubicBezTo>
                  <a:pt x="17" y="193"/>
                  <a:pt x="18" y="193"/>
                  <a:pt x="18" y="193"/>
                </a:cubicBezTo>
                <a:cubicBezTo>
                  <a:pt x="18" y="193"/>
                  <a:pt x="19" y="194"/>
                  <a:pt x="19" y="194"/>
                </a:cubicBezTo>
                <a:cubicBezTo>
                  <a:pt x="19" y="194"/>
                  <a:pt x="19" y="193"/>
                  <a:pt x="19" y="193"/>
                </a:cubicBezTo>
                <a:cubicBezTo>
                  <a:pt x="19" y="193"/>
                  <a:pt x="19" y="193"/>
                  <a:pt x="19" y="193"/>
                </a:cubicBezTo>
                <a:cubicBezTo>
                  <a:pt x="18" y="193"/>
                  <a:pt x="18" y="192"/>
                  <a:pt x="17" y="193"/>
                </a:cubicBezTo>
                <a:close/>
                <a:moveTo>
                  <a:pt x="12" y="197"/>
                </a:moveTo>
                <a:cubicBezTo>
                  <a:pt x="12" y="197"/>
                  <a:pt x="12" y="197"/>
                  <a:pt x="11" y="197"/>
                </a:cubicBezTo>
                <a:cubicBezTo>
                  <a:pt x="11" y="197"/>
                  <a:pt x="11" y="197"/>
                  <a:pt x="11" y="197"/>
                </a:cubicBezTo>
                <a:cubicBezTo>
                  <a:pt x="11" y="197"/>
                  <a:pt x="11" y="197"/>
                  <a:pt x="12" y="197"/>
                </a:cubicBezTo>
                <a:cubicBezTo>
                  <a:pt x="12" y="197"/>
                  <a:pt x="12" y="197"/>
                  <a:pt x="12" y="197"/>
                </a:cubicBezTo>
                <a:close/>
                <a:moveTo>
                  <a:pt x="13" y="199"/>
                </a:moveTo>
                <a:cubicBezTo>
                  <a:pt x="12" y="199"/>
                  <a:pt x="12" y="199"/>
                  <a:pt x="12" y="199"/>
                </a:cubicBezTo>
                <a:cubicBezTo>
                  <a:pt x="12" y="199"/>
                  <a:pt x="12" y="199"/>
                  <a:pt x="12" y="199"/>
                </a:cubicBezTo>
                <a:cubicBezTo>
                  <a:pt x="12" y="199"/>
                  <a:pt x="12" y="199"/>
                  <a:pt x="12" y="199"/>
                </a:cubicBezTo>
                <a:cubicBezTo>
                  <a:pt x="12" y="199"/>
                  <a:pt x="13" y="199"/>
                  <a:pt x="13" y="199"/>
                </a:cubicBezTo>
                <a:close/>
                <a:moveTo>
                  <a:pt x="15" y="199"/>
                </a:moveTo>
                <a:cubicBezTo>
                  <a:pt x="14" y="199"/>
                  <a:pt x="14" y="198"/>
                  <a:pt x="14" y="198"/>
                </a:cubicBezTo>
                <a:cubicBezTo>
                  <a:pt x="14" y="199"/>
                  <a:pt x="14" y="199"/>
                  <a:pt x="13" y="199"/>
                </a:cubicBezTo>
                <a:cubicBezTo>
                  <a:pt x="13" y="199"/>
                  <a:pt x="14" y="200"/>
                  <a:pt x="14" y="199"/>
                </a:cubicBezTo>
                <a:cubicBezTo>
                  <a:pt x="14" y="199"/>
                  <a:pt x="14" y="199"/>
                  <a:pt x="15" y="199"/>
                </a:cubicBezTo>
                <a:close/>
                <a:moveTo>
                  <a:pt x="15" y="198"/>
                </a:moveTo>
                <a:cubicBezTo>
                  <a:pt x="16" y="197"/>
                  <a:pt x="17" y="197"/>
                  <a:pt x="17" y="198"/>
                </a:cubicBezTo>
                <a:cubicBezTo>
                  <a:pt x="18" y="198"/>
                  <a:pt x="18" y="198"/>
                  <a:pt x="18" y="197"/>
                </a:cubicBezTo>
                <a:cubicBezTo>
                  <a:pt x="18" y="197"/>
                  <a:pt x="18" y="197"/>
                  <a:pt x="18" y="197"/>
                </a:cubicBezTo>
                <a:cubicBezTo>
                  <a:pt x="18" y="197"/>
                  <a:pt x="17" y="197"/>
                  <a:pt x="18" y="196"/>
                </a:cubicBezTo>
                <a:cubicBezTo>
                  <a:pt x="18" y="196"/>
                  <a:pt x="18" y="196"/>
                  <a:pt x="19" y="196"/>
                </a:cubicBezTo>
                <a:cubicBezTo>
                  <a:pt x="19" y="196"/>
                  <a:pt x="19" y="196"/>
                  <a:pt x="19" y="196"/>
                </a:cubicBezTo>
                <a:cubicBezTo>
                  <a:pt x="20" y="196"/>
                  <a:pt x="20" y="197"/>
                  <a:pt x="19" y="197"/>
                </a:cubicBezTo>
                <a:cubicBezTo>
                  <a:pt x="19" y="197"/>
                  <a:pt x="19" y="197"/>
                  <a:pt x="19" y="198"/>
                </a:cubicBezTo>
                <a:cubicBezTo>
                  <a:pt x="19" y="198"/>
                  <a:pt x="19" y="198"/>
                  <a:pt x="20" y="198"/>
                </a:cubicBezTo>
                <a:cubicBezTo>
                  <a:pt x="20" y="197"/>
                  <a:pt x="20" y="197"/>
                  <a:pt x="21" y="198"/>
                </a:cubicBezTo>
                <a:cubicBezTo>
                  <a:pt x="21" y="198"/>
                  <a:pt x="22" y="198"/>
                  <a:pt x="22" y="197"/>
                </a:cubicBezTo>
                <a:cubicBezTo>
                  <a:pt x="23" y="197"/>
                  <a:pt x="22" y="196"/>
                  <a:pt x="22" y="196"/>
                </a:cubicBezTo>
                <a:cubicBezTo>
                  <a:pt x="22" y="196"/>
                  <a:pt x="22" y="196"/>
                  <a:pt x="22" y="196"/>
                </a:cubicBezTo>
                <a:cubicBezTo>
                  <a:pt x="22" y="196"/>
                  <a:pt x="22" y="196"/>
                  <a:pt x="22" y="196"/>
                </a:cubicBezTo>
                <a:cubicBezTo>
                  <a:pt x="21" y="197"/>
                  <a:pt x="21" y="197"/>
                  <a:pt x="21" y="197"/>
                </a:cubicBezTo>
                <a:cubicBezTo>
                  <a:pt x="20" y="197"/>
                  <a:pt x="21" y="196"/>
                  <a:pt x="21" y="196"/>
                </a:cubicBezTo>
                <a:cubicBezTo>
                  <a:pt x="21" y="196"/>
                  <a:pt x="21" y="195"/>
                  <a:pt x="20" y="195"/>
                </a:cubicBezTo>
                <a:cubicBezTo>
                  <a:pt x="20" y="194"/>
                  <a:pt x="20" y="194"/>
                  <a:pt x="20" y="194"/>
                </a:cubicBezTo>
                <a:cubicBezTo>
                  <a:pt x="20" y="194"/>
                  <a:pt x="19" y="195"/>
                  <a:pt x="19" y="195"/>
                </a:cubicBezTo>
                <a:cubicBezTo>
                  <a:pt x="19" y="195"/>
                  <a:pt x="19" y="195"/>
                  <a:pt x="19" y="195"/>
                </a:cubicBezTo>
                <a:cubicBezTo>
                  <a:pt x="19" y="195"/>
                  <a:pt x="19" y="195"/>
                  <a:pt x="18" y="195"/>
                </a:cubicBezTo>
                <a:cubicBezTo>
                  <a:pt x="18" y="194"/>
                  <a:pt x="18" y="194"/>
                  <a:pt x="17" y="195"/>
                </a:cubicBezTo>
                <a:cubicBezTo>
                  <a:pt x="17" y="195"/>
                  <a:pt x="17" y="195"/>
                  <a:pt x="17" y="195"/>
                </a:cubicBezTo>
                <a:cubicBezTo>
                  <a:pt x="17" y="196"/>
                  <a:pt x="17" y="196"/>
                  <a:pt x="16" y="195"/>
                </a:cubicBezTo>
                <a:cubicBezTo>
                  <a:pt x="16" y="195"/>
                  <a:pt x="16" y="195"/>
                  <a:pt x="16" y="194"/>
                </a:cubicBezTo>
                <a:cubicBezTo>
                  <a:pt x="16" y="194"/>
                  <a:pt x="15" y="194"/>
                  <a:pt x="15" y="194"/>
                </a:cubicBezTo>
                <a:cubicBezTo>
                  <a:pt x="15" y="194"/>
                  <a:pt x="15" y="194"/>
                  <a:pt x="15" y="195"/>
                </a:cubicBezTo>
                <a:cubicBezTo>
                  <a:pt x="15" y="195"/>
                  <a:pt x="15" y="195"/>
                  <a:pt x="15" y="195"/>
                </a:cubicBezTo>
                <a:cubicBezTo>
                  <a:pt x="15" y="196"/>
                  <a:pt x="14" y="196"/>
                  <a:pt x="14" y="196"/>
                </a:cubicBezTo>
                <a:cubicBezTo>
                  <a:pt x="14" y="196"/>
                  <a:pt x="13" y="196"/>
                  <a:pt x="13" y="196"/>
                </a:cubicBezTo>
                <a:cubicBezTo>
                  <a:pt x="13" y="196"/>
                  <a:pt x="13" y="195"/>
                  <a:pt x="13" y="195"/>
                </a:cubicBezTo>
                <a:cubicBezTo>
                  <a:pt x="12" y="195"/>
                  <a:pt x="12" y="195"/>
                  <a:pt x="12" y="195"/>
                </a:cubicBezTo>
                <a:cubicBezTo>
                  <a:pt x="12" y="195"/>
                  <a:pt x="12" y="196"/>
                  <a:pt x="12" y="196"/>
                </a:cubicBezTo>
                <a:cubicBezTo>
                  <a:pt x="12" y="196"/>
                  <a:pt x="12" y="196"/>
                  <a:pt x="12" y="196"/>
                </a:cubicBezTo>
                <a:cubicBezTo>
                  <a:pt x="13" y="197"/>
                  <a:pt x="14" y="197"/>
                  <a:pt x="15" y="197"/>
                </a:cubicBezTo>
                <a:cubicBezTo>
                  <a:pt x="15" y="198"/>
                  <a:pt x="15" y="198"/>
                  <a:pt x="15" y="198"/>
                </a:cubicBezTo>
                <a:close/>
                <a:moveTo>
                  <a:pt x="297" y="294"/>
                </a:moveTo>
                <a:cubicBezTo>
                  <a:pt x="296" y="294"/>
                  <a:pt x="296" y="294"/>
                  <a:pt x="295" y="294"/>
                </a:cubicBezTo>
                <a:cubicBezTo>
                  <a:pt x="295" y="294"/>
                  <a:pt x="295" y="294"/>
                  <a:pt x="295" y="294"/>
                </a:cubicBezTo>
                <a:cubicBezTo>
                  <a:pt x="294" y="294"/>
                  <a:pt x="294" y="294"/>
                  <a:pt x="294" y="294"/>
                </a:cubicBezTo>
                <a:cubicBezTo>
                  <a:pt x="294" y="295"/>
                  <a:pt x="293" y="295"/>
                  <a:pt x="293" y="295"/>
                </a:cubicBezTo>
                <a:cubicBezTo>
                  <a:pt x="292" y="295"/>
                  <a:pt x="291" y="295"/>
                  <a:pt x="290" y="295"/>
                </a:cubicBezTo>
                <a:cubicBezTo>
                  <a:pt x="289" y="294"/>
                  <a:pt x="288" y="294"/>
                  <a:pt x="287" y="294"/>
                </a:cubicBezTo>
                <a:cubicBezTo>
                  <a:pt x="287" y="295"/>
                  <a:pt x="286" y="294"/>
                  <a:pt x="286" y="294"/>
                </a:cubicBezTo>
                <a:cubicBezTo>
                  <a:pt x="286" y="294"/>
                  <a:pt x="285" y="293"/>
                  <a:pt x="285" y="293"/>
                </a:cubicBezTo>
                <a:cubicBezTo>
                  <a:pt x="286" y="293"/>
                  <a:pt x="286" y="292"/>
                  <a:pt x="286" y="292"/>
                </a:cubicBezTo>
                <a:cubicBezTo>
                  <a:pt x="288" y="293"/>
                  <a:pt x="287" y="291"/>
                  <a:pt x="287" y="291"/>
                </a:cubicBezTo>
                <a:cubicBezTo>
                  <a:pt x="287" y="291"/>
                  <a:pt x="287" y="291"/>
                  <a:pt x="287" y="290"/>
                </a:cubicBezTo>
                <a:cubicBezTo>
                  <a:pt x="286" y="290"/>
                  <a:pt x="286" y="291"/>
                  <a:pt x="286" y="291"/>
                </a:cubicBezTo>
                <a:cubicBezTo>
                  <a:pt x="285" y="291"/>
                  <a:pt x="286" y="292"/>
                  <a:pt x="285" y="292"/>
                </a:cubicBezTo>
                <a:cubicBezTo>
                  <a:pt x="285" y="292"/>
                  <a:pt x="285" y="292"/>
                  <a:pt x="285" y="293"/>
                </a:cubicBezTo>
                <a:cubicBezTo>
                  <a:pt x="285" y="293"/>
                  <a:pt x="285" y="292"/>
                  <a:pt x="284" y="292"/>
                </a:cubicBezTo>
                <a:cubicBezTo>
                  <a:pt x="284" y="292"/>
                  <a:pt x="284" y="292"/>
                  <a:pt x="284" y="292"/>
                </a:cubicBezTo>
                <a:cubicBezTo>
                  <a:pt x="284" y="291"/>
                  <a:pt x="283" y="292"/>
                  <a:pt x="283" y="292"/>
                </a:cubicBezTo>
                <a:cubicBezTo>
                  <a:pt x="283" y="292"/>
                  <a:pt x="283" y="292"/>
                  <a:pt x="283" y="292"/>
                </a:cubicBezTo>
                <a:cubicBezTo>
                  <a:pt x="283" y="292"/>
                  <a:pt x="284" y="293"/>
                  <a:pt x="284" y="293"/>
                </a:cubicBezTo>
                <a:cubicBezTo>
                  <a:pt x="284" y="293"/>
                  <a:pt x="284" y="293"/>
                  <a:pt x="284" y="293"/>
                </a:cubicBezTo>
                <a:cubicBezTo>
                  <a:pt x="283" y="293"/>
                  <a:pt x="282" y="294"/>
                  <a:pt x="282" y="294"/>
                </a:cubicBezTo>
                <a:cubicBezTo>
                  <a:pt x="281" y="293"/>
                  <a:pt x="281" y="293"/>
                  <a:pt x="281" y="293"/>
                </a:cubicBezTo>
                <a:cubicBezTo>
                  <a:pt x="281" y="292"/>
                  <a:pt x="280" y="292"/>
                  <a:pt x="280" y="291"/>
                </a:cubicBezTo>
                <a:cubicBezTo>
                  <a:pt x="280" y="291"/>
                  <a:pt x="280" y="291"/>
                  <a:pt x="279" y="291"/>
                </a:cubicBezTo>
                <a:cubicBezTo>
                  <a:pt x="278" y="291"/>
                  <a:pt x="278" y="291"/>
                  <a:pt x="277" y="291"/>
                </a:cubicBezTo>
                <a:cubicBezTo>
                  <a:pt x="276" y="291"/>
                  <a:pt x="276" y="291"/>
                  <a:pt x="276" y="290"/>
                </a:cubicBezTo>
                <a:cubicBezTo>
                  <a:pt x="275" y="290"/>
                  <a:pt x="275" y="290"/>
                  <a:pt x="274" y="290"/>
                </a:cubicBezTo>
                <a:cubicBezTo>
                  <a:pt x="274" y="290"/>
                  <a:pt x="274" y="290"/>
                  <a:pt x="273" y="290"/>
                </a:cubicBezTo>
                <a:cubicBezTo>
                  <a:pt x="273" y="290"/>
                  <a:pt x="272" y="290"/>
                  <a:pt x="272" y="290"/>
                </a:cubicBezTo>
                <a:cubicBezTo>
                  <a:pt x="271" y="290"/>
                  <a:pt x="271" y="291"/>
                  <a:pt x="271" y="291"/>
                </a:cubicBezTo>
                <a:cubicBezTo>
                  <a:pt x="272" y="292"/>
                  <a:pt x="272" y="292"/>
                  <a:pt x="271" y="293"/>
                </a:cubicBezTo>
                <a:cubicBezTo>
                  <a:pt x="271" y="293"/>
                  <a:pt x="270" y="293"/>
                  <a:pt x="270" y="293"/>
                </a:cubicBezTo>
                <a:cubicBezTo>
                  <a:pt x="270" y="293"/>
                  <a:pt x="270" y="293"/>
                  <a:pt x="270" y="293"/>
                </a:cubicBezTo>
                <a:cubicBezTo>
                  <a:pt x="269" y="293"/>
                  <a:pt x="269" y="292"/>
                  <a:pt x="269" y="292"/>
                </a:cubicBezTo>
                <a:cubicBezTo>
                  <a:pt x="269" y="292"/>
                  <a:pt x="269" y="292"/>
                  <a:pt x="268" y="291"/>
                </a:cubicBezTo>
                <a:cubicBezTo>
                  <a:pt x="268" y="291"/>
                  <a:pt x="267" y="290"/>
                  <a:pt x="267" y="289"/>
                </a:cubicBezTo>
                <a:cubicBezTo>
                  <a:pt x="267" y="289"/>
                  <a:pt x="266" y="289"/>
                  <a:pt x="266" y="289"/>
                </a:cubicBezTo>
                <a:cubicBezTo>
                  <a:pt x="266" y="290"/>
                  <a:pt x="266" y="290"/>
                  <a:pt x="265" y="290"/>
                </a:cubicBezTo>
                <a:cubicBezTo>
                  <a:pt x="265" y="290"/>
                  <a:pt x="265" y="290"/>
                  <a:pt x="264" y="290"/>
                </a:cubicBezTo>
                <a:cubicBezTo>
                  <a:pt x="264" y="290"/>
                  <a:pt x="264" y="290"/>
                  <a:pt x="265" y="289"/>
                </a:cubicBezTo>
                <a:cubicBezTo>
                  <a:pt x="265" y="289"/>
                  <a:pt x="265" y="289"/>
                  <a:pt x="265" y="289"/>
                </a:cubicBezTo>
                <a:cubicBezTo>
                  <a:pt x="266" y="289"/>
                  <a:pt x="267" y="288"/>
                  <a:pt x="268" y="287"/>
                </a:cubicBezTo>
                <a:cubicBezTo>
                  <a:pt x="268" y="287"/>
                  <a:pt x="269" y="287"/>
                  <a:pt x="269" y="287"/>
                </a:cubicBezTo>
                <a:cubicBezTo>
                  <a:pt x="270" y="288"/>
                  <a:pt x="270" y="288"/>
                  <a:pt x="270" y="287"/>
                </a:cubicBezTo>
                <a:cubicBezTo>
                  <a:pt x="270" y="287"/>
                  <a:pt x="270" y="287"/>
                  <a:pt x="270" y="286"/>
                </a:cubicBezTo>
                <a:cubicBezTo>
                  <a:pt x="271" y="286"/>
                  <a:pt x="271" y="286"/>
                  <a:pt x="271" y="286"/>
                </a:cubicBezTo>
                <a:cubicBezTo>
                  <a:pt x="271" y="285"/>
                  <a:pt x="270" y="285"/>
                  <a:pt x="270" y="285"/>
                </a:cubicBezTo>
                <a:cubicBezTo>
                  <a:pt x="269" y="286"/>
                  <a:pt x="269" y="286"/>
                  <a:pt x="268" y="286"/>
                </a:cubicBezTo>
                <a:cubicBezTo>
                  <a:pt x="267" y="286"/>
                  <a:pt x="266" y="286"/>
                  <a:pt x="266" y="287"/>
                </a:cubicBezTo>
                <a:cubicBezTo>
                  <a:pt x="266" y="287"/>
                  <a:pt x="266" y="288"/>
                  <a:pt x="266" y="288"/>
                </a:cubicBezTo>
                <a:cubicBezTo>
                  <a:pt x="265" y="288"/>
                  <a:pt x="264" y="289"/>
                  <a:pt x="264" y="289"/>
                </a:cubicBezTo>
                <a:cubicBezTo>
                  <a:pt x="264" y="289"/>
                  <a:pt x="263" y="289"/>
                  <a:pt x="263" y="289"/>
                </a:cubicBezTo>
                <a:cubicBezTo>
                  <a:pt x="263" y="289"/>
                  <a:pt x="263" y="289"/>
                  <a:pt x="264" y="289"/>
                </a:cubicBezTo>
                <a:cubicBezTo>
                  <a:pt x="265" y="288"/>
                  <a:pt x="265" y="287"/>
                  <a:pt x="265" y="286"/>
                </a:cubicBezTo>
                <a:cubicBezTo>
                  <a:pt x="266" y="286"/>
                  <a:pt x="266" y="285"/>
                  <a:pt x="265" y="286"/>
                </a:cubicBezTo>
                <a:cubicBezTo>
                  <a:pt x="264" y="286"/>
                  <a:pt x="264" y="285"/>
                  <a:pt x="264" y="285"/>
                </a:cubicBezTo>
                <a:cubicBezTo>
                  <a:pt x="264" y="285"/>
                  <a:pt x="264" y="285"/>
                  <a:pt x="264" y="285"/>
                </a:cubicBezTo>
                <a:cubicBezTo>
                  <a:pt x="265" y="285"/>
                  <a:pt x="265" y="283"/>
                  <a:pt x="266" y="284"/>
                </a:cubicBezTo>
                <a:cubicBezTo>
                  <a:pt x="267" y="284"/>
                  <a:pt x="268" y="284"/>
                  <a:pt x="268" y="283"/>
                </a:cubicBezTo>
                <a:cubicBezTo>
                  <a:pt x="268" y="283"/>
                  <a:pt x="268" y="283"/>
                  <a:pt x="268" y="283"/>
                </a:cubicBezTo>
                <a:cubicBezTo>
                  <a:pt x="268" y="283"/>
                  <a:pt x="268" y="283"/>
                  <a:pt x="268" y="283"/>
                </a:cubicBezTo>
                <a:cubicBezTo>
                  <a:pt x="268" y="282"/>
                  <a:pt x="268" y="282"/>
                  <a:pt x="268" y="282"/>
                </a:cubicBezTo>
                <a:cubicBezTo>
                  <a:pt x="268" y="283"/>
                  <a:pt x="268" y="283"/>
                  <a:pt x="268" y="283"/>
                </a:cubicBezTo>
                <a:cubicBezTo>
                  <a:pt x="270" y="283"/>
                  <a:pt x="270" y="283"/>
                  <a:pt x="271" y="283"/>
                </a:cubicBezTo>
                <a:cubicBezTo>
                  <a:pt x="271" y="283"/>
                  <a:pt x="272" y="283"/>
                  <a:pt x="272" y="283"/>
                </a:cubicBezTo>
                <a:cubicBezTo>
                  <a:pt x="272" y="281"/>
                  <a:pt x="273" y="282"/>
                  <a:pt x="273" y="281"/>
                </a:cubicBezTo>
                <a:cubicBezTo>
                  <a:pt x="274" y="281"/>
                  <a:pt x="275" y="282"/>
                  <a:pt x="275" y="283"/>
                </a:cubicBezTo>
                <a:cubicBezTo>
                  <a:pt x="275" y="283"/>
                  <a:pt x="275" y="284"/>
                  <a:pt x="275" y="284"/>
                </a:cubicBezTo>
                <a:cubicBezTo>
                  <a:pt x="276" y="283"/>
                  <a:pt x="276" y="284"/>
                  <a:pt x="277" y="284"/>
                </a:cubicBezTo>
                <a:cubicBezTo>
                  <a:pt x="277" y="284"/>
                  <a:pt x="278" y="284"/>
                  <a:pt x="277" y="284"/>
                </a:cubicBezTo>
                <a:cubicBezTo>
                  <a:pt x="277" y="283"/>
                  <a:pt x="278" y="283"/>
                  <a:pt x="278" y="283"/>
                </a:cubicBezTo>
                <a:cubicBezTo>
                  <a:pt x="279" y="282"/>
                  <a:pt x="279" y="283"/>
                  <a:pt x="279" y="283"/>
                </a:cubicBezTo>
                <a:cubicBezTo>
                  <a:pt x="279" y="283"/>
                  <a:pt x="279" y="284"/>
                  <a:pt x="279" y="284"/>
                </a:cubicBezTo>
                <a:cubicBezTo>
                  <a:pt x="279" y="284"/>
                  <a:pt x="279" y="285"/>
                  <a:pt x="280" y="285"/>
                </a:cubicBezTo>
                <a:cubicBezTo>
                  <a:pt x="281" y="284"/>
                  <a:pt x="282" y="285"/>
                  <a:pt x="283" y="286"/>
                </a:cubicBezTo>
                <a:cubicBezTo>
                  <a:pt x="283" y="287"/>
                  <a:pt x="283" y="289"/>
                  <a:pt x="283" y="289"/>
                </a:cubicBezTo>
                <a:cubicBezTo>
                  <a:pt x="283" y="290"/>
                  <a:pt x="282" y="290"/>
                  <a:pt x="282" y="289"/>
                </a:cubicBezTo>
                <a:cubicBezTo>
                  <a:pt x="282" y="289"/>
                  <a:pt x="281" y="289"/>
                  <a:pt x="281" y="288"/>
                </a:cubicBezTo>
                <a:cubicBezTo>
                  <a:pt x="281" y="288"/>
                  <a:pt x="280" y="288"/>
                  <a:pt x="280" y="288"/>
                </a:cubicBezTo>
                <a:cubicBezTo>
                  <a:pt x="279" y="288"/>
                  <a:pt x="279" y="288"/>
                  <a:pt x="279" y="288"/>
                </a:cubicBezTo>
                <a:cubicBezTo>
                  <a:pt x="279" y="288"/>
                  <a:pt x="279" y="288"/>
                  <a:pt x="280" y="288"/>
                </a:cubicBezTo>
                <a:cubicBezTo>
                  <a:pt x="280" y="288"/>
                  <a:pt x="280" y="288"/>
                  <a:pt x="280" y="288"/>
                </a:cubicBezTo>
                <a:cubicBezTo>
                  <a:pt x="281" y="289"/>
                  <a:pt x="281" y="289"/>
                  <a:pt x="281" y="290"/>
                </a:cubicBezTo>
                <a:cubicBezTo>
                  <a:pt x="281" y="290"/>
                  <a:pt x="280" y="290"/>
                  <a:pt x="280" y="290"/>
                </a:cubicBezTo>
                <a:cubicBezTo>
                  <a:pt x="280" y="290"/>
                  <a:pt x="280" y="290"/>
                  <a:pt x="279" y="290"/>
                </a:cubicBezTo>
                <a:cubicBezTo>
                  <a:pt x="280" y="290"/>
                  <a:pt x="280" y="290"/>
                  <a:pt x="280" y="290"/>
                </a:cubicBezTo>
                <a:cubicBezTo>
                  <a:pt x="280" y="290"/>
                  <a:pt x="281" y="291"/>
                  <a:pt x="281" y="291"/>
                </a:cubicBezTo>
                <a:cubicBezTo>
                  <a:pt x="281" y="291"/>
                  <a:pt x="281" y="292"/>
                  <a:pt x="282" y="291"/>
                </a:cubicBezTo>
                <a:cubicBezTo>
                  <a:pt x="283" y="291"/>
                  <a:pt x="283" y="290"/>
                  <a:pt x="284" y="291"/>
                </a:cubicBezTo>
                <a:cubicBezTo>
                  <a:pt x="285" y="291"/>
                  <a:pt x="285" y="290"/>
                  <a:pt x="285" y="290"/>
                </a:cubicBezTo>
                <a:cubicBezTo>
                  <a:pt x="286" y="289"/>
                  <a:pt x="286" y="289"/>
                  <a:pt x="285" y="288"/>
                </a:cubicBezTo>
                <a:cubicBezTo>
                  <a:pt x="285" y="288"/>
                  <a:pt x="285" y="288"/>
                  <a:pt x="284" y="288"/>
                </a:cubicBezTo>
                <a:cubicBezTo>
                  <a:pt x="284" y="288"/>
                  <a:pt x="284" y="287"/>
                  <a:pt x="284" y="287"/>
                </a:cubicBezTo>
                <a:cubicBezTo>
                  <a:pt x="284" y="287"/>
                  <a:pt x="284" y="287"/>
                  <a:pt x="284" y="287"/>
                </a:cubicBezTo>
                <a:cubicBezTo>
                  <a:pt x="285" y="288"/>
                  <a:pt x="285" y="288"/>
                  <a:pt x="286" y="287"/>
                </a:cubicBezTo>
                <a:cubicBezTo>
                  <a:pt x="286" y="287"/>
                  <a:pt x="287" y="287"/>
                  <a:pt x="287" y="287"/>
                </a:cubicBezTo>
                <a:cubicBezTo>
                  <a:pt x="288" y="287"/>
                  <a:pt x="289" y="288"/>
                  <a:pt x="289" y="290"/>
                </a:cubicBezTo>
                <a:cubicBezTo>
                  <a:pt x="289" y="290"/>
                  <a:pt x="289" y="290"/>
                  <a:pt x="289" y="290"/>
                </a:cubicBezTo>
                <a:cubicBezTo>
                  <a:pt x="290" y="290"/>
                  <a:pt x="290" y="290"/>
                  <a:pt x="290" y="290"/>
                </a:cubicBezTo>
                <a:cubicBezTo>
                  <a:pt x="290" y="290"/>
                  <a:pt x="290" y="290"/>
                  <a:pt x="290" y="290"/>
                </a:cubicBezTo>
                <a:cubicBezTo>
                  <a:pt x="290" y="289"/>
                  <a:pt x="290" y="289"/>
                  <a:pt x="290" y="289"/>
                </a:cubicBezTo>
                <a:cubicBezTo>
                  <a:pt x="289" y="288"/>
                  <a:pt x="289" y="288"/>
                  <a:pt x="289" y="288"/>
                </a:cubicBezTo>
                <a:cubicBezTo>
                  <a:pt x="290" y="288"/>
                  <a:pt x="290" y="288"/>
                  <a:pt x="290" y="288"/>
                </a:cubicBezTo>
                <a:cubicBezTo>
                  <a:pt x="291" y="288"/>
                  <a:pt x="291" y="288"/>
                  <a:pt x="291" y="288"/>
                </a:cubicBezTo>
                <a:cubicBezTo>
                  <a:pt x="291" y="288"/>
                  <a:pt x="291" y="288"/>
                  <a:pt x="291" y="288"/>
                </a:cubicBezTo>
                <a:cubicBezTo>
                  <a:pt x="291" y="289"/>
                  <a:pt x="291" y="290"/>
                  <a:pt x="292" y="290"/>
                </a:cubicBezTo>
                <a:cubicBezTo>
                  <a:pt x="293" y="290"/>
                  <a:pt x="293" y="290"/>
                  <a:pt x="293" y="290"/>
                </a:cubicBezTo>
                <a:cubicBezTo>
                  <a:pt x="292" y="289"/>
                  <a:pt x="293" y="289"/>
                  <a:pt x="293" y="289"/>
                </a:cubicBezTo>
                <a:cubicBezTo>
                  <a:pt x="294" y="289"/>
                  <a:pt x="294" y="289"/>
                  <a:pt x="294" y="288"/>
                </a:cubicBezTo>
                <a:cubicBezTo>
                  <a:pt x="293" y="288"/>
                  <a:pt x="293" y="288"/>
                  <a:pt x="293" y="287"/>
                </a:cubicBezTo>
                <a:cubicBezTo>
                  <a:pt x="294" y="288"/>
                  <a:pt x="294" y="288"/>
                  <a:pt x="294" y="288"/>
                </a:cubicBezTo>
                <a:cubicBezTo>
                  <a:pt x="295" y="289"/>
                  <a:pt x="295" y="289"/>
                  <a:pt x="296" y="290"/>
                </a:cubicBezTo>
                <a:cubicBezTo>
                  <a:pt x="296" y="290"/>
                  <a:pt x="296" y="291"/>
                  <a:pt x="296" y="291"/>
                </a:cubicBezTo>
                <a:cubicBezTo>
                  <a:pt x="296" y="291"/>
                  <a:pt x="295" y="291"/>
                  <a:pt x="295" y="292"/>
                </a:cubicBezTo>
                <a:cubicBezTo>
                  <a:pt x="295" y="292"/>
                  <a:pt x="294" y="292"/>
                  <a:pt x="294" y="292"/>
                </a:cubicBezTo>
                <a:cubicBezTo>
                  <a:pt x="294" y="291"/>
                  <a:pt x="294" y="290"/>
                  <a:pt x="293" y="291"/>
                </a:cubicBezTo>
                <a:cubicBezTo>
                  <a:pt x="293" y="291"/>
                  <a:pt x="292" y="292"/>
                  <a:pt x="291" y="290"/>
                </a:cubicBezTo>
                <a:cubicBezTo>
                  <a:pt x="291" y="290"/>
                  <a:pt x="291" y="290"/>
                  <a:pt x="291" y="290"/>
                </a:cubicBezTo>
                <a:cubicBezTo>
                  <a:pt x="290" y="291"/>
                  <a:pt x="289" y="292"/>
                  <a:pt x="288" y="292"/>
                </a:cubicBezTo>
                <a:cubicBezTo>
                  <a:pt x="288" y="292"/>
                  <a:pt x="288" y="292"/>
                  <a:pt x="288" y="292"/>
                </a:cubicBezTo>
                <a:cubicBezTo>
                  <a:pt x="289" y="292"/>
                  <a:pt x="288" y="293"/>
                  <a:pt x="288" y="293"/>
                </a:cubicBezTo>
                <a:cubicBezTo>
                  <a:pt x="288" y="293"/>
                  <a:pt x="289" y="293"/>
                  <a:pt x="289" y="293"/>
                </a:cubicBezTo>
                <a:cubicBezTo>
                  <a:pt x="289" y="293"/>
                  <a:pt x="289" y="293"/>
                  <a:pt x="290" y="292"/>
                </a:cubicBezTo>
                <a:cubicBezTo>
                  <a:pt x="290" y="292"/>
                  <a:pt x="290" y="292"/>
                  <a:pt x="291" y="292"/>
                </a:cubicBezTo>
                <a:cubicBezTo>
                  <a:pt x="291" y="292"/>
                  <a:pt x="291" y="292"/>
                  <a:pt x="291" y="293"/>
                </a:cubicBezTo>
                <a:cubicBezTo>
                  <a:pt x="291" y="293"/>
                  <a:pt x="291" y="293"/>
                  <a:pt x="291" y="293"/>
                </a:cubicBezTo>
                <a:cubicBezTo>
                  <a:pt x="291" y="294"/>
                  <a:pt x="292" y="294"/>
                  <a:pt x="292" y="294"/>
                </a:cubicBezTo>
                <a:cubicBezTo>
                  <a:pt x="293" y="294"/>
                  <a:pt x="293" y="293"/>
                  <a:pt x="293" y="293"/>
                </a:cubicBezTo>
                <a:cubicBezTo>
                  <a:pt x="293" y="293"/>
                  <a:pt x="294" y="293"/>
                  <a:pt x="294" y="292"/>
                </a:cubicBezTo>
                <a:cubicBezTo>
                  <a:pt x="294" y="293"/>
                  <a:pt x="295" y="293"/>
                  <a:pt x="296" y="293"/>
                </a:cubicBezTo>
                <a:cubicBezTo>
                  <a:pt x="296" y="293"/>
                  <a:pt x="296" y="294"/>
                  <a:pt x="297" y="294"/>
                </a:cubicBezTo>
                <a:close/>
                <a:moveTo>
                  <a:pt x="293" y="290"/>
                </a:moveTo>
                <a:cubicBezTo>
                  <a:pt x="293" y="290"/>
                  <a:pt x="293" y="290"/>
                  <a:pt x="293" y="290"/>
                </a:cubicBezTo>
                <a:cubicBezTo>
                  <a:pt x="294" y="290"/>
                  <a:pt x="294" y="290"/>
                  <a:pt x="294" y="290"/>
                </a:cubicBezTo>
                <a:cubicBezTo>
                  <a:pt x="294" y="290"/>
                  <a:pt x="294" y="290"/>
                  <a:pt x="294" y="290"/>
                </a:cubicBezTo>
                <a:cubicBezTo>
                  <a:pt x="293" y="290"/>
                  <a:pt x="293" y="290"/>
                  <a:pt x="293" y="290"/>
                </a:cubicBezTo>
                <a:close/>
                <a:moveTo>
                  <a:pt x="271" y="284"/>
                </a:moveTo>
                <a:cubicBezTo>
                  <a:pt x="271" y="284"/>
                  <a:pt x="270" y="284"/>
                  <a:pt x="270" y="284"/>
                </a:cubicBezTo>
                <a:cubicBezTo>
                  <a:pt x="270" y="284"/>
                  <a:pt x="270" y="284"/>
                  <a:pt x="270" y="284"/>
                </a:cubicBezTo>
                <a:cubicBezTo>
                  <a:pt x="270" y="284"/>
                  <a:pt x="270" y="284"/>
                  <a:pt x="270" y="285"/>
                </a:cubicBezTo>
                <a:cubicBezTo>
                  <a:pt x="270" y="284"/>
                  <a:pt x="271" y="284"/>
                  <a:pt x="271" y="284"/>
                </a:cubicBezTo>
                <a:close/>
                <a:moveTo>
                  <a:pt x="269" y="292"/>
                </a:moveTo>
                <a:cubicBezTo>
                  <a:pt x="269" y="292"/>
                  <a:pt x="269" y="292"/>
                  <a:pt x="269" y="292"/>
                </a:cubicBezTo>
                <a:cubicBezTo>
                  <a:pt x="269" y="292"/>
                  <a:pt x="269" y="292"/>
                  <a:pt x="269" y="292"/>
                </a:cubicBezTo>
                <a:cubicBezTo>
                  <a:pt x="269" y="292"/>
                  <a:pt x="269" y="292"/>
                  <a:pt x="269" y="292"/>
                </a:cubicBezTo>
                <a:close/>
                <a:moveTo>
                  <a:pt x="270" y="291"/>
                </a:moveTo>
                <a:cubicBezTo>
                  <a:pt x="270" y="291"/>
                  <a:pt x="270" y="290"/>
                  <a:pt x="270" y="290"/>
                </a:cubicBezTo>
                <a:cubicBezTo>
                  <a:pt x="269" y="290"/>
                  <a:pt x="269" y="290"/>
                  <a:pt x="269" y="289"/>
                </a:cubicBezTo>
                <a:cubicBezTo>
                  <a:pt x="269" y="289"/>
                  <a:pt x="268" y="289"/>
                  <a:pt x="268" y="290"/>
                </a:cubicBezTo>
                <a:cubicBezTo>
                  <a:pt x="267" y="290"/>
                  <a:pt x="268" y="290"/>
                  <a:pt x="268" y="290"/>
                </a:cubicBezTo>
                <a:cubicBezTo>
                  <a:pt x="269" y="290"/>
                  <a:pt x="269" y="291"/>
                  <a:pt x="269" y="291"/>
                </a:cubicBezTo>
                <a:cubicBezTo>
                  <a:pt x="269" y="291"/>
                  <a:pt x="270" y="291"/>
                  <a:pt x="270" y="291"/>
                </a:cubicBezTo>
                <a:close/>
                <a:moveTo>
                  <a:pt x="270" y="292"/>
                </a:moveTo>
                <a:cubicBezTo>
                  <a:pt x="270" y="292"/>
                  <a:pt x="270" y="292"/>
                  <a:pt x="270" y="292"/>
                </a:cubicBezTo>
                <a:cubicBezTo>
                  <a:pt x="270" y="292"/>
                  <a:pt x="270" y="293"/>
                  <a:pt x="270" y="293"/>
                </a:cubicBezTo>
                <a:cubicBezTo>
                  <a:pt x="270" y="292"/>
                  <a:pt x="270" y="292"/>
                  <a:pt x="270" y="292"/>
                </a:cubicBezTo>
                <a:close/>
                <a:moveTo>
                  <a:pt x="273" y="282"/>
                </a:moveTo>
                <a:cubicBezTo>
                  <a:pt x="273" y="282"/>
                  <a:pt x="273" y="282"/>
                  <a:pt x="273" y="283"/>
                </a:cubicBezTo>
                <a:cubicBezTo>
                  <a:pt x="273" y="283"/>
                  <a:pt x="274" y="282"/>
                  <a:pt x="274" y="282"/>
                </a:cubicBezTo>
                <a:cubicBezTo>
                  <a:pt x="273" y="282"/>
                  <a:pt x="273" y="282"/>
                  <a:pt x="273" y="282"/>
                </a:cubicBezTo>
                <a:cubicBezTo>
                  <a:pt x="273" y="282"/>
                  <a:pt x="273" y="282"/>
                  <a:pt x="273" y="282"/>
                </a:cubicBezTo>
                <a:close/>
                <a:moveTo>
                  <a:pt x="272" y="284"/>
                </a:moveTo>
                <a:cubicBezTo>
                  <a:pt x="272" y="284"/>
                  <a:pt x="272" y="284"/>
                  <a:pt x="272" y="284"/>
                </a:cubicBezTo>
                <a:cubicBezTo>
                  <a:pt x="272" y="283"/>
                  <a:pt x="272" y="283"/>
                  <a:pt x="272" y="283"/>
                </a:cubicBezTo>
                <a:cubicBezTo>
                  <a:pt x="271" y="283"/>
                  <a:pt x="271" y="284"/>
                  <a:pt x="271" y="284"/>
                </a:cubicBezTo>
                <a:cubicBezTo>
                  <a:pt x="271" y="284"/>
                  <a:pt x="271" y="284"/>
                  <a:pt x="272" y="284"/>
                </a:cubicBezTo>
                <a:close/>
                <a:moveTo>
                  <a:pt x="274" y="288"/>
                </a:moveTo>
                <a:cubicBezTo>
                  <a:pt x="274" y="288"/>
                  <a:pt x="274" y="287"/>
                  <a:pt x="274" y="287"/>
                </a:cubicBezTo>
                <a:cubicBezTo>
                  <a:pt x="274" y="287"/>
                  <a:pt x="273" y="287"/>
                  <a:pt x="273" y="287"/>
                </a:cubicBezTo>
                <a:cubicBezTo>
                  <a:pt x="273" y="287"/>
                  <a:pt x="273" y="287"/>
                  <a:pt x="272" y="287"/>
                </a:cubicBezTo>
                <a:cubicBezTo>
                  <a:pt x="272" y="288"/>
                  <a:pt x="272" y="288"/>
                  <a:pt x="273" y="288"/>
                </a:cubicBezTo>
                <a:cubicBezTo>
                  <a:pt x="273" y="288"/>
                  <a:pt x="274" y="288"/>
                  <a:pt x="274" y="288"/>
                </a:cubicBezTo>
                <a:close/>
                <a:moveTo>
                  <a:pt x="275" y="288"/>
                </a:moveTo>
                <a:cubicBezTo>
                  <a:pt x="275" y="288"/>
                  <a:pt x="275" y="288"/>
                  <a:pt x="275" y="288"/>
                </a:cubicBezTo>
                <a:cubicBezTo>
                  <a:pt x="275" y="288"/>
                  <a:pt x="275" y="288"/>
                  <a:pt x="275" y="288"/>
                </a:cubicBezTo>
                <a:cubicBezTo>
                  <a:pt x="275" y="288"/>
                  <a:pt x="275" y="288"/>
                  <a:pt x="275" y="288"/>
                </a:cubicBezTo>
                <a:close/>
                <a:moveTo>
                  <a:pt x="276" y="287"/>
                </a:moveTo>
                <a:cubicBezTo>
                  <a:pt x="276" y="287"/>
                  <a:pt x="276" y="286"/>
                  <a:pt x="275" y="286"/>
                </a:cubicBezTo>
                <a:cubicBezTo>
                  <a:pt x="275" y="286"/>
                  <a:pt x="275" y="286"/>
                  <a:pt x="275" y="286"/>
                </a:cubicBezTo>
                <a:cubicBezTo>
                  <a:pt x="275" y="287"/>
                  <a:pt x="275" y="287"/>
                  <a:pt x="275" y="287"/>
                </a:cubicBezTo>
                <a:cubicBezTo>
                  <a:pt x="275" y="287"/>
                  <a:pt x="276" y="287"/>
                  <a:pt x="276" y="287"/>
                </a:cubicBezTo>
                <a:close/>
                <a:moveTo>
                  <a:pt x="278" y="287"/>
                </a:moveTo>
                <a:cubicBezTo>
                  <a:pt x="278" y="287"/>
                  <a:pt x="277" y="287"/>
                  <a:pt x="277" y="287"/>
                </a:cubicBezTo>
                <a:cubicBezTo>
                  <a:pt x="277" y="287"/>
                  <a:pt x="277" y="287"/>
                  <a:pt x="277" y="287"/>
                </a:cubicBezTo>
                <a:cubicBezTo>
                  <a:pt x="277" y="288"/>
                  <a:pt x="277" y="288"/>
                  <a:pt x="278" y="289"/>
                </a:cubicBezTo>
                <a:cubicBezTo>
                  <a:pt x="278" y="289"/>
                  <a:pt x="278" y="289"/>
                  <a:pt x="278" y="289"/>
                </a:cubicBezTo>
                <a:cubicBezTo>
                  <a:pt x="278" y="288"/>
                  <a:pt x="278" y="288"/>
                  <a:pt x="278" y="287"/>
                </a:cubicBezTo>
                <a:close/>
                <a:moveTo>
                  <a:pt x="278" y="289"/>
                </a:moveTo>
                <a:cubicBezTo>
                  <a:pt x="278" y="289"/>
                  <a:pt x="278" y="289"/>
                  <a:pt x="278" y="289"/>
                </a:cubicBezTo>
                <a:cubicBezTo>
                  <a:pt x="278" y="289"/>
                  <a:pt x="278" y="289"/>
                  <a:pt x="278" y="289"/>
                </a:cubicBezTo>
                <a:cubicBezTo>
                  <a:pt x="278" y="289"/>
                  <a:pt x="278" y="289"/>
                  <a:pt x="278" y="289"/>
                </a:cubicBezTo>
                <a:cubicBezTo>
                  <a:pt x="278" y="289"/>
                  <a:pt x="278" y="289"/>
                  <a:pt x="278" y="289"/>
                </a:cubicBezTo>
                <a:close/>
                <a:moveTo>
                  <a:pt x="279" y="287"/>
                </a:moveTo>
                <a:cubicBezTo>
                  <a:pt x="280" y="287"/>
                  <a:pt x="280" y="286"/>
                  <a:pt x="280" y="286"/>
                </a:cubicBezTo>
                <a:cubicBezTo>
                  <a:pt x="280" y="286"/>
                  <a:pt x="280" y="286"/>
                  <a:pt x="279" y="286"/>
                </a:cubicBezTo>
                <a:cubicBezTo>
                  <a:pt x="279" y="286"/>
                  <a:pt x="278" y="285"/>
                  <a:pt x="278" y="285"/>
                </a:cubicBezTo>
                <a:cubicBezTo>
                  <a:pt x="278" y="285"/>
                  <a:pt x="277" y="285"/>
                  <a:pt x="277" y="285"/>
                </a:cubicBezTo>
                <a:cubicBezTo>
                  <a:pt x="277" y="285"/>
                  <a:pt x="277" y="285"/>
                  <a:pt x="277" y="285"/>
                </a:cubicBezTo>
                <a:cubicBezTo>
                  <a:pt x="277" y="285"/>
                  <a:pt x="277" y="285"/>
                  <a:pt x="277" y="285"/>
                </a:cubicBezTo>
                <a:cubicBezTo>
                  <a:pt x="277" y="286"/>
                  <a:pt x="277" y="286"/>
                  <a:pt x="277" y="286"/>
                </a:cubicBezTo>
                <a:cubicBezTo>
                  <a:pt x="277" y="286"/>
                  <a:pt x="277" y="286"/>
                  <a:pt x="277" y="286"/>
                </a:cubicBezTo>
                <a:cubicBezTo>
                  <a:pt x="277" y="286"/>
                  <a:pt x="277" y="286"/>
                  <a:pt x="277" y="286"/>
                </a:cubicBezTo>
                <a:cubicBezTo>
                  <a:pt x="277" y="286"/>
                  <a:pt x="278" y="286"/>
                  <a:pt x="278" y="286"/>
                </a:cubicBezTo>
                <a:cubicBezTo>
                  <a:pt x="279" y="286"/>
                  <a:pt x="279" y="287"/>
                  <a:pt x="279" y="287"/>
                </a:cubicBezTo>
                <a:close/>
                <a:moveTo>
                  <a:pt x="282" y="292"/>
                </a:moveTo>
                <a:cubicBezTo>
                  <a:pt x="282" y="292"/>
                  <a:pt x="282" y="292"/>
                  <a:pt x="282" y="292"/>
                </a:cubicBezTo>
                <a:cubicBezTo>
                  <a:pt x="282" y="292"/>
                  <a:pt x="282" y="292"/>
                  <a:pt x="282" y="292"/>
                </a:cubicBezTo>
                <a:cubicBezTo>
                  <a:pt x="282" y="292"/>
                  <a:pt x="282" y="292"/>
                  <a:pt x="282" y="292"/>
                </a:cubicBezTo>
                <a:close/>
                <a:moveTo>
                  <a:pt x="294" y="292"/>
                </a:moveTo>
                <a:cubicBezTo>
                  <a:pt x="294" y="292"/>
                  <a:pt x="294" y="292"/>
                  <a:pt x="294" y="292"/>
                </a:cubicBezTo>
                <a:close/>
                <a:moveTo>
                  <a:pt x="276" y="253"/>
                </a:moveTo>
                <a:cubicBezTo>
                  <a:pt x="276" y="253"/>
                  <a:pt x="276" y="252"/>
                  <a:pt x="276" y="252"/>
                </a:cubicBezTo>
                <a:cubicBezTo>
                  <a:pt x="275" y="252"/>
                  <a:pt x="275" y="252"/>
                  <a:pt x="275" y="251"/>
                </a:cubicBezTo>
                <a:cubicBezTo>
                  <a:pt x="276" y="250"/>
                  <a:pt x="276" y="250"/>
                  <a:pt x="278" y="251"/>
                </a:cubicBezTo>
                <a:cubicBezTo>
                  <a:pt x="278" y="251"/>
                  <a:pt x="278" y="251"/>
                  <a:pt x="278" y="251"/>
                </a:cubicBezTo>
                <a:cubicBezTo>
                  <a:pt x="278" y="251"/>
                  <a:pt x="278" y="250"/>
                  <a:pt x="279" y="250"/>
                </a:cubicBezTo>
                <a:cubicBezTo>
                  <a:pt x="279" y="250"/>
                  <a:pt x="279" y="250"/>
                  <a:pt x="279" y="249"/>
                </a:cubicBezTo>
                <a:cubicBezTo>
                  <a:pt x="279" y="250"/>
                  <a:pt x="280" y="250"/>
                  <a:pt x="280" y="250"/>
                </a:cubicBezTo>
                <a:cubicBezTo>
                  <a:pt x="280" y="251"/>
                  <a:pt x="279" y="251"/>
                  <a:pt x="279" y="251"/>
                </a:cubicBezTo>
                <a:cubicBezTo>
                  <a:pt x="279" y="251"/>
                  <a:pt x="279" y="252"/>
                  <a:pt x="279" y="252"/>
                </a:cubicBezTo>
                <a:cubicBezTo>
                  <a:pt x="280" y="251"/>
                  <a:pt x="281" y="251"/>
                  <a:pt x="282" y="251"/>
                </a:cubicBezTo>
                <a:cubicBezTo>
                  <a:pt x="282" y="251"/>
                  <a:pt x="282" y="251"/>
                  <a:pt x="282" y="251"/>
                </a:cubicBezTo>
                <a:cubicBezTo>
                  <a:pt x="282" y="251"/>
                  <a:pt x="282" y="251"/>
                  <a:pt x="282" y="251"/>
                </a:cubicBezTo>
                <a:cubicBezTo>
                  <a:pt x="282" y="250"/>
                  <a:pt x="282" y="250"/>
                  <a:pt x="282" y="250"/>
                </a:cubicBezTo>
                <a:cubicBezTo>
                  <a:pt x="280" y="251"/>
                  <a:pt x="281" y="251"/>
                  <a:pt x="281" y="250"/>
                </a:cubicBezTo>
                <a:cubicBezTo>
                  <a:pt x="281" y="249"/>
                  <a:pt x="281" y="249"/>
                  <a:pt x="281" y="249"/>
                </a:cubicBezTo>
                <a:cubicBezTo>
                  <a:pt x="282" y="250"/>
                  <a:pt x="282" y="250"/>
                  <a:pt x="283" y="249"/>
                </a:cubicBezTo>
                <a:cubicBezTo>
                  <a:pt x="283" y="249"/>
                  <a:pt x="283" y="249"/>
                  <a:pt x="284" y="249"/>
                </a:cubicBezTo>
                <a:cubicBezTo>
                  <a:pt x="284" y="248"/>
                  <a:pt x="284" y="248"/>
                  <a:pt x="285" y="248"/>
                </a:cubicBezTo>
                <a:cubicBezTo>
                  <a:pt x="285" y="248"/>
                  <a:pt x="286" y="248"/>
                  <a:pt x="285" y="249"/>
                </a:cubicBezTo>
                <a:cubicBezTo>
                  <a:pt x="285" y="249"/>
                  <a:pt x="285" y="249"/>
                  <a:pt x="285" y="250"/>
                </a:cubicBezTo>
                <a:cubicBezTo>
                  <a:pt x="285" y="250"/>
                  <a:pt x="285" y="251"/>
                  <a:pt x="285" y="250"/>
                </a:cubicBezTo>
                <a:cubicBezTo>
                  <a:pt x="284" y="250"/>
                  <a:pt x="283" y="252"/>
                  <a:pt x="284" y="252"/>
                </a:cubicBezTo>
                <a:cubicBezTo>
                  <a:pt x="284" y="252"/>
                  <a:pt x="284" y="252"/>
                  <a:pt x="284" y="252"/>
                </a:cubicBezTo>
                <a:cubicBezTo>
                  <a:pt x="284" y="252"/>
                  <a:pt x="284" y="252"/>
                  <a:pt x="284" y="252"/>
                </a:cubicBezTo>
                <a:cubicBezTo>
                  <a:pt x="284" y="251"/>
                  <a:pt x="285" y="253"/>
                  <a:pt x="285" y="252"/>
                </a:cubicBezTo>
                <a:cubicBezTo>
                  <a:pt x="285" y="251"/>
                  <a:pt x="286" y="251"/>
                  <a:pt x="286" y="251"/>
                </a:cubicBezTo>
                <a:cubicBezTo>
                  <a:pt x="287" y="251"/>
                  <a:pt x="288" y="251"/>
                  <a:pt x="289" y="252"/>
                </a:cubicBezTo>
                <a:cubicBezTo>
                  <a:pt x="289" y="252"/>
                  <a:pt x="290" y="252"/>
                  <a:pt x="291" y="252"/>
                </a:cubicBezTo>
                <a:cubicBezTo>
                  <a:pt x="292" y="252"/>
                  <a:pt x="292" y="252"/>
                  <a:pt x="293" y="252"/>
                </a:cubicBezTo>
                <a:cubicBezTo>
                  <a:pt x="293" y="252"/>
                  <a:pt x="294" y="253"/>
                  <a:pt x="294" y="253"/>
                </a:cubicBezTo>
                <a:cubicBezTo>
                  <a:pt x="294" y="253"/>
                  <a:pt x="294" y="253"/>
                  <a:pt x="294" y="253"/>
                </a:cubicBezTo>
                <a:cubicBezTo>
                  <a:pt x="295" y="253"/>
                  <a:pt x="295" y="253"/>
                  <a:pt x="296" y="252"/>
                </a:cubicBezTo>
                <a:cubicBezTo>
                  <a:pt x="296" y="252"/>
                  <a:pt x="296" y="252"/>
                  <a:pt x="297" y="253"/>
                </a:cubicBezTo>
                <a:cubicBezTo>
                  <a:pt x="297" y="253"/>
                  <a:pt x="298" y="254"/>
                  <a:pt x="299" y="255"/>
                </a:cubicBezTo>
                <a:cubicBezTo>
                  <a:pt x="299" y="254"/>
                  <a:pt x="300" y="256"/>
                  <a:pt x="301" y="255"/>
                </a:cubicBezTo>
                <a:cubicBezTo>
                  <a:pt x="301" y="255"/>
                  <a:pt x="302" y="255"/>
                  <a:pt x="302" y="255"/>
                </a:cubicBezTo>
                <a:cubicBezTo>
                  <a:pt x="303" y="255"/>
                  <a:pt x="303" y="254"/>
                  <a:pt x="303" y="254"/>
                </a:cubicBezTo>
                <a:cubicBezTo>
                  <a:pt x="303" y="253"/>
                  <a:pt x="303" y="253"/>
                  <a:pt x="304" y="253"/>
                </a:cubicBezTo>
                <a:cubicBezTo>
                  <a:pt x="304" y="253"/>
                  <a:pt x="305" y="253"/>
                  <a:pt x="305" y="253"/>
                </a:cubicBezTo>
                <a:cubicBezTo>
                  <a:pt x="306" y="254"/>
                  <a:pt x="306" y="254"/>
                  <a:pt x="307" y="253"/>
                </a:cubicBezTo>
                <a:cubicBezTo>
                  <a:pt x="307" y="253"/>
                  <a:pt x="308" y="253"/>
                  <a:pt x="308" y="253"/>
                </a:cubicBezTo>
                <a:cubicBezTo>
                  <a:pt x="308" y="253"/>
                  <a:pt x="308" y="253"/>
                  <a:pt x="308" y="253"/>
                </a:cubicBezTo>
                <a:cubicBezTo>
                  <a:pt x="309" y="254"/>
                  <a:pt x="310" y="253"/>
                  <a:pt x="310" y="254"/>
                </a:cubicBezTo>
                <a:cubicBezTo>
                  <a:pt x="309" y="254"/>
                  <a:pt x="309" y="254"/>
                  <a:pt x="308" y="254"/>
                </a:cubicBezTo>
                <a:cubicBezTo>
                  <a:pt x="308" y="254"/>
                  <a:pt x="307" y="254"/>
                  <a:pt x="307" y="255"/>
                </a:cubicBezTo>
                <a:cubicBezTo>
                  <a:pt x="307" y="255"/>
                  <a:pt x="307" y="255"/>
                  <a:pt x="307" y="256"/>
                </a:cubicBezTo>
                <a:cubicBezTo>
                  <a:pt x="308" y="256"/>
                  <a:pt x="308" y="256"/>
                  <a:pt x="308" y="256"/>
                </a:cubicBezTo>
                <a:cubicBezTo>
                  <a:pt x="308" y="256"/>
                  <a:pt x="309" y="256"/>
                  <a:pt x="309" y="257"/>
                </a:cubicBezTo>
                <a:cubicBezTo>
                  <a:pt x="308" y="257"/>
                  <a:pt x="308" y="258"/>
                  <a:pt x="307" y="257"/>
                </a:cubicBezTo>
                <a:cubicBezTo>
                  <a:pt x="307" y="257"/>
                  <a:pt x="307" y="257"/>
                  <a:pt x="306" y="257"/>
                </a:cubicBezTo>
                <a:cubicBezTo>
                  <a:pt x="306" y="257"/>
                  <a:pt x="306" y="256"/>
                  <a:pt x="306" y="256"/>
                </a:cubicBezTo>
                <a:cubicBezTo>
                  <a:pt x="306" y="256"/>
                  <a:pt x="306" y="255"/>
                  <a:pt x="306" y="255"/>
                </a:cubicBezTo>
                <a:cubicBezTo>
                  <a:pt x="306" y="255"/>
                  <a:pt x="306" y="254"/>
                  <a:pt x="306" y="254"/>
                </a:cubicBezTo>
                <a:cubicBezTo>
                  <a:pt x="305" y="254"/>
                  <a:pt x="305" y="254"/>
                  <a:pt x="305" y="254"/>
                </a:cubicBezTo>
                <a:cubicBezTo>
                  <a:pt x="305" y="254"/>
                  <a:pt x="304" y="254"/>
                  <a:pt x="304" y="254"/>
                </a:cubicBezTo>
                <a:cubicBezTo>
                  <a:pt x="304" y="255"/>
                  <a:pt x="304" y="255"/>
                  <a:pt x="304" y="255"/>
                </a:cubicBezTo>
                <a:cubicBezTo>
                  <a:pt x="305" y="256"/>
                  <a:pt x="304" y="256"/>
                  <a:pt x="304" y="256"/>
                </a:cubicBezTo>
                <a:cubicBezTo>
                  <a:pt x="304" y="256"/>
                  <a:pt x="304" y="257"/>
                  <a:pt x="303" y="256"/>
                </a:cubicBezTo>
                <a:cubicBezTo>
                  <a:pt x="302" y="255"/>
                  <a:pt x="301" y="255"/>
                  <a:pt x="300" y="256"/>
                </a:cubicBezTo>
                <a:cubicBezTo>
                  <a:pt x="300" y="256"/>
                  <a:pt x="300" y="256"/>
                  <a:pt x="300" y="256"/>
                </a:cubicBezTo>
                <a:cubicBezTo>
                  <a:pt x="300" y="257"/>
                  <a:pt x="300" y="257"/>
                  <a:pt x="299" y="257"/>
                </a:cubicBezTo>
                <a:cubicBezTo>
                  <a:pt x="299" y="258"/>
                  <a:pt x="298" y="257"/>
                  <a:pt x="298" y="257"/>
                </a:cubicBezTo>
                <a:cubicBezTo>
                  <a:pt x="298" y="257"/>
                  <a:pt x="298" y="257"/>
                  <a:pt x="298" y="256"/>
                </a:cubicBezTo>
                <a:cubicBezTo>
                  <a:pt x="298" y="256"/>
                  <a:pt x="298" y="256"/>
                  <a:pt x="298" y="256"/>
                </a:cubicBezTo>
                <a:cubicBezTo>
                  <a:pt x="297" y="256"/>
                  <a:pt x="297" y="257"/>
                  <a:pt x="297" y="257"/>
                </a:cubicBezTo>
                <a:cubicBezTo>
                  <a:pt x="298" y="257"/>
                  <a:pt x="297" y="258"/>
                  <a:pt x="298" y="258"/>
                </a:cubicBezTo>
                <a:cubicBezTo>
                  <a:pt x="299" y="258"/>
                  <a:pt x="300" y="259"/>
                  <a:pt x="300" y="260"/>
                </a:cubicBezTo>
                <a:cubicBezTo>
                  <a:pt x="300" y="260"/>
                  <a:pt x="300" y="260"/>
                  <a:pt x="300" y="260"/>
                </a:cubicBezTo>
                <a:cubicBezTo>
                  <a:pt x="300" y="260"/>
                  <a:pt x="300" y="260"/>
                  <a:pt x="300" y="260"/>
                </a:cubicBezTo>
                <a:cubicBezTo>
                  <a:pt x="299" y="260"/>
                  <a:pt x="299" y="260"/>
                  <a:pt x="299" y="259"/>
                </a:cubicBezTo>
                <a:cubicBezTo>
                  <a:pt x="298" y="259"/>
                  <a:pt x="297" y="259"/>
                  <a:pt x="296" y="259"/>
                </a:cubicBezTo>
                <a:cubicBezTo>
                  <a:pt x="296" y="259"/>
                  <a:pt x="295" y="259"/>
                  <a:pt x="295" y="259"/>
                </a:cubicBezTo>
                <a:cubicBezTo>
                  <a:pt x="295" y="260"/>
                  <a:pt x="295" y="260"/>
                  <a:pt x="296" y="260"/>
                </a:cubicBezTo>
                <a:cubicBezTo>
                  <a:pt x="296" y="260"/>
                  <a:pt x="297" y="260"/>
                  <a:pt x="297" y="261"/>
                </a:cubicBezTo>
                <a:cubicBezTo>
                  <a:pt x="297" y="261"/>
                  <a:pt x="298" y="261"/>
                  <a:pt x="298" y="261"/>
                </a:cubicBezTo>
                <a:cubicBezTo>
                  <a:pt x="299" y="260"/>
                  <a:pt x="299" y="260"/>
                  <a:pt x="299" y="261"/>
                </a:cubicBezTo>
                <a:cubicBezTo>
                  <a:pt x="299" y="261"/>
                  <a:pt x="299" y="261"/>
                  <a:pt x="300" y="262"/>
                </a:cubicBezTo>
                <a:cubicBezTo>
                  <a:pt x="299" y="262"/>
                  <a:pt x="299" y="262"/>
                  <a:pt x="299" y="262"/>
                </a:cubicBezTo>
                <a:cubicBezTo>
                  <a:pt x="299" y="262"/>
                  <a:pt x="298" y="262"/>
                  <a:pt x="298" y="262"/>
                </a:cubicBezTo>
                <a:cubicBezTo>
                  <a:pt x="298" y="263"/>
                  <a:pt x="297" y="263"/>
                  <a:pt x="297" y="264"/>
                </a:cubicBezTo>
                <a:cubicBezTo>
                  <a:pt x="297" y="264"/>
                  <a:pt x="297" y="265"/>
                  <a:pt x="297" y="264"/>
                </a:cubicBezTo>
                <a:cubicBezTo>
                  <a:pt x="296" y="264"/>
                  <a:pt x="296" y="263"/>
                  <a:pt x="295" y="263"/>
                </a:cubicBezTo>
                <a:cubicBezTo>
                  <a:pt x="295" y="263"/>
                  <a:pt x="295" y="263"/>
                  <a:pt x="295" y="263"/>
                </a:cubicBezTo>
                <a:cubicBezTo>
                  <a:pt x="296" y="263"/>
                  <a:pt x="296" y="262"/>
                  <a:pt x="296" y="262"/>
                </a:cubicBezTo>
                <a:cubicBezTo>
                  <a:pt x="296" y="262"/>
                  <a:pt x="297" y="262"/>
                  <a:pt x="297" y="261"/>
                </a:cubicBezTo>
                <a:cubicBezTo>
                  <a:pt x="297" y="260"/>
                  <a:pt x="296" y="260"/>
                  <a:pt x="295" y="260"/>
                </a:cubicBezTo>
                <a:cubicBezTo>
                  <a:pt x="295" y="260"/>
                  <a:pt x="295" y="260"/>
                  <a:pt x="295" y="259"/>
                </a:cubicBezTo>
                <a:cubicBezTo>
                  <a:pt x="294" y="259"/>
                  <a:pt x="295" y="259"/>
                  <a:pt x="295" y="259"/>
                </a:cubicBezTo>
                <a:cubicBezTo>
                  <a:pt x="295" y="259"/>
                  <a:pt x="295" y="259"/>
                  <a:pt x="296" y="259"/>
                </a:cubicBezTo>
                <a:cubicBezTo>
                  <a:pt x="296" y="259"/>
                  <a:pt x="297" y="259"/>
                  <a:pt x="297" y="258"/>
                </a:cubicBezTo>
                <a:cubicBezTo>
                  <a:pt x="297" y="258"/>
                  <a:pt x="296" y="257"/>
                  <a:pt x="296" y="257"/>
                </a:cubicBezTo>
                <a:cubicBezTo>
                  <a:pt x="295" y="257"/>
                  <a:pt x="295" y="257"/>
                  <a:pt x="294" y="257"/>
                </a:cubicBezTo>
                <a:cubicBezTo>
                  <a:pt x="294" y="257"/>
                  <a:pt x="294" y="256"/>
                  <a:pt x="294" y="256"/>
                </a:cubicBezTo>
                <a:cubicBezTo>
                  <a:pt x="294" y="256"/>
                  <a:pt x="294" y="256"/>
                  <a:pt x="294" y="256"/>
                </a:cubicBezTo>
                <a:cubicBezTo>
                  <a:pt x="295" y="256"/>
                  <a:pt x="295" y="256"/>
                  <a:pt x="295" y="256"/>
                </a:cubicBezTo>
                <a:cubicBezTo>
                  <a:pt x="294" y="255"/>
                  <a:pt x="295" y="255"/>
                  <a:pt x="295" y="255"/>
                </a:cubicBezTo>
                <a:cubicBezTo>
                  <a:pt x="295" y="254"/>
                  <a:pt x="296" y="254"/>
                  <a:pt x="295" y="254"/>
                </a:cubicBezTo>
                <a:cubicBezTo>
                  <a:pt x="295" y="254"/>
                  <a:pt x="295" y="254"/>
                  <a:pt x="295" y="254"/>
                </a:cubicBezTo>
                <a:cubicBezTo>
                  <a:pt x="295" y="254"/>
                  <a:pt x="295" y="254"/>
                  <a:pt x="294" y="254"/>
                </a:cubicBezTo>
                <a:cubicBezTo>
                  <a:pt x="293" y="254"/>
                  <a:pt x="292" y="254"/>
                  <a:pt x="292" y="253"/>
                </a:cubicBezTo>
                <a:cubicBezTo>
                  <a:pt x="291" y="253"/>
                  <a:pt x="291" y="253"/>
                  <a:pt x="291" y="253"/>
                </a:cubicBezTo>
                <a:cubicBezTo>
                  <a:pt x="291" y="253"/>
                  <a:pt x="291" y="253"/>
                  <a:pt x="291" y="254"/>
                </a:cubicBezTo>
                <a:cubicBezTo>
                  <a:pt x="291" y="254"/>
                  <a:pt x="291" y="255"/>
                  <a:pt x="292" y="255"/>
                </a:cubicBezTo>
                <a:cubicBezTo>
                  <a:pt x="292" y="255"/>
                  <a:pt x="292" y="255"/>
                  <a:pt x="292" y="255"/>
                </a:cubicBezTo>
                <a:cubicBezTo>
                  <a:pt x="292" y="255"/>
                  <a:pt x="292" y="255"/>
                  <a:pt x="292" y="255"/>
                </a:cubicBezTo>
                <a:cubicBezTo>
                  <a:pt x="292" y="255"/>
                  <a:pt x="291" y="255"/>
                  <a:pt x="290" y="256"/>
                </a:cubicBezTo>
                <a:cubicBezTo>
                  <a:pt x="289" y="256"/>
                  <a:pt x="289" y="256"/>
                  <a:pt x="290" y="257"/>
                </a:cubicBezTo>
                <a:cubicBezTo>
                  <a:pt x="290" y="257"/>
                  <a:pt x="290" y="258"/>
                  <a:pt x="290" y="258"/>
                </a:cubicBezTo>
                <a:cubicBezTo>
                  <a:pt x="289" y="258"/>
                  <a:pt x="289" y="258"/>
                  <a:pt x="289" y="258"/>
                </a:cubicBezTo>
                <a:cubicBezTo>
                  <a:pt x="288" y="258"/>
                  <a:pt x="288" y="258"/>
                  <a:pt x="288" y="258"/>
                </a:cubicBezTo>
                <a:cubicBezTo>
                  <a:pt x="288" y="259"/>
                  <a:pt x="287" y="259"/>
                  <a:pt x="287" y="259"/>
                </a:cubicBezTo>
                <a:cubicBezTo>
                  <a:pt x="286" y="259"/>
                  <a:pt x="286" y="258"/>
                  <a:pt x="285" y="258"/>
                </a:cubicBezTo>
                <a:cubicBezTo>
                  <a:pt x="284" y="258"/>
                  <a:pt x="284" y="258"/>
                  <a:pt x="284" y="258"/>
                </a:cubicBezTo>
                <a:cubicBezTo>
                  <a:pt x="284" y="258"/>
                  <a:pt x="284" y="258"/>
                  <a:pt x="284" y="258"/>
                </a:cubicBezTo>
                <a:cubicBezTo>
                  <a:pt x="283" y="258"/>
                  <a:pt x="282" y="258"/>
                  <a:pt x="281" y="258"/>
                </a:cubicBezTo>
                <a:cubicBezTo>
                  <a:pt x="281" y="257"/>
                  <a:pt x="280" y="257"/>
                  <a:pt x="279" y="257"/>
                </a:cubicBezTo>
                <a:cubicBezTo>
                  <a:pt x="278" y="257"/>
                  <a:pt x="279" y="257"/>
                  <a:pt x="279" y="257"/>
                </a:cubicBezTo>
                <a:cubicBezTo>
                  <a:pt x="279" y="258"/>
                  <a:pt x="279" y="259"/>
                  <a:pt x="280" y="259"/>
                </a:cubicBezTo>
                <a:cubicBezTo>
                  <a:pt x="280" y="259"/>
                  <a:pt x="280" y="259"/>
                  <a:pt x="281" y="260"/>
                </a:cubicBezTo>
                <a:cubicBezTo>
                  <a:pt x="281" y="260"/>
                  <a:pt x="281" y="260"/>
                  <a:pt x="281" y="260"/>
                </a:cubicBezTo>
                <a:cubicBezTo>
                  <a:pt x="281" y="260"/>
                  <a:pt x="280" y="260"/>
                  <a:pt x="280" y="260"/>
                </a:cubicBezTo>
                <a:cubicBezTo>
                  <a:pt x="280" y="260"/>
                  <a:pt x="280" y="260"/>
                  <a:pt x="280" y="260"/>
                </a:cubicBezTo>
                <a:cubicBezTo>
                  <a:pt x="279" y="260"/>
                  <a:pt x="278" y="260"/>
                  <a:pt x="278" y="260"/>
                </a:cubicBezTo>
                <a:cubicBezTo>
                  <a:pt x="278" y="259"/>
                  <a:pt x="278" y="258"/>
                  <a:pt x="278" y="257"/>
                </a:cubicBezTo>
                <a:cubicBezTo>
                  <a:pt x="278" y="256"/>
                  <a:pt x="278" y="256"/>
                  <a:pt x="277" y="257"/>
                </a:cubicBezTo>
                <a:cubicBezTo>
                  <a:pt x="277" y="257"/>
                  <a:pt x="277" y="257"/>
                  <a:pt x="277" y="257"/>
                </a:cubicBezTo>
                <a:cubicBezTo>
                  <a:pt x="277" y="257"/>
                  <a:pt x="277" y="256"/>
                  <a:pt x="277" y="256"/>
                </a:cubicBezTo>
                <a:cubicBezTo>
                  <a:pt x="277" y="256"/>
                  <a:pt x="277" y="256"/>
                  <a:pt x="277" y="256"/>
                </a:cubicBezTo>
                <a:cubicBezTo>
                  <a:pt x="277" y="255"/>
                  <a:pt x="278" y="255"/>
                  <a:pt x="277" y="255"/>
                </a:cubicBezTo>
                <a:cubicBezTo>
                  <a:pt x="277" y="255"/>
                  <a:pt x="277" y="255"/>
                  <a:pt x="276" y="255"/>
                </a:cubicBezTo>
                <a:cubicBezTo>
                  <a:pt x="276" y="254"/>
                  <a:pt x="275" y="255"/>
                  <a:pt x="275" y="255"/>
                </a:cubicBezTo>
                <a:cubicBezTo>
                  <a:pt x="276" y="256"/>
                  <a:pt x="275" y="256"/>
                  <a:pt x="275" y="256"/>
                </a:cubicBezTo>
                <a:cubicBezTo>
                  <a:pt x="275" y="255"/>
                  <a:pt x="274" y="255"/>
                  <a:pt x="274" y="255"/>
                </a:cubicBezTo>
                <a:cubicBezTo>
                  <a:pt x="274" y="255"/>
                  <a:pt x="274" y="254"/>
                  <a:pt x="275" y="254"/>
                </a:cubicBezTo>
                <a:cubicBezTo>
                  <a:pt x="275" y="254"/>
                  <a:pt x="275" y="254"/>
                  <a:pt x="275" y="254"/>
                </a:cubicBezTo>
                <a:cubicBezTo>
                  <a:pt x="275" y="253"/>
                  <a:pt x="276" y="253"/>
                  <a:pt x="276" y="253"/>
                </a:cubicBezTo>
                <a:close/>
                <a:moveTo>
                  <a:pt x="287" y="256"/>
                </a:moveTo>
                <a:cubicBezTo>
                  <a:pt x="287" y="256"/>
                  <a:pt x="287" y="256"/>
                  <a:pt x="287" y="256"/>
                </a:cubicBezTo>
                <a:cubicBezTo>
                  <a:pt x="287" y="257"/>
                  <a:pt x="286" y="257"/>
                  <a:pt x="287" y="257"/>
                </a:cubicBezTo>
                <a:cubicBezTo>
                  <a:pt x="287" y="257"/>
                  <a:pt x="287" y="257"/>
                  <a:pt x="287" y="256"/>
                </a:cubicBezTo>
                <a:close/>
                <a:moveTo>
                  <a:pt x="289" y="254"/>
                </a:moveTo>
                <a:cubicBezTo>
                  <a:pt x="289" y="254"/>
                  <a:pt x="290" y="254"/>
                  <a:pt x="290" y="254"/>
                </a:cubicBezTo>
                <a:cubicBezTo>
                  <a:pt x="290" y="254"/>
                  <a:pt x="290" y="254"/>
                  <a:pt x="290" y="254"/>
                </a:cubicBezTo>
                <a:cubicBezTo>
                  <a:pt x="290" y="254"/>
                  <a:pt x="290" y="254"/>
                  <a:pt x="290" y="254"/>
                </a:cubicBezTo>
                <a:cubicBezTo>
                  <a:pt x="290" y="254"/>
                  <a:pt x="289" y="254"/>
                  <a:pt x="289" y="254"/>
                </a:cubicBezTo>
                <a:close/>
                <a:moveTo>
                  <a:pt x="288" y="253"/>
                </a:moveTo>
                <a:cubicBezTo>
                  <a:pt x="288" y="253"/>
                  <a:pt x="288" y="253"/>
                  <a:pt x="289" y="253"/>
                </a:cubicBezTo>
                <a:cubicBezTo>
                  <a:pt x="289" y="253"/>
                  <a:pt x="289" y="253"/>
                  <a:pt x="289" y="253"/>
                </a:cubicBezTo>
                <a:cubicBezTo>
                  <a:pt x="289" y="253"/>
                  <a:pt x="289" y="253"/>
                  <a:pt x="289" y="253"/>
                </a:cubicBezTo>
                <a:cubicBezTo>
                  <a:pt x="289" y="253"/>
                  <a:pt x="288" y="252"/>
                  <a:pt x="288" y="252"/>
                </a:cubicBezTo>
                <a:cubicBezTo>
                  <a:pt x="288" y="252"/>
                  <a:pt x="288" y="252"/>
                  <a:pt x="288" y="252"/>
                </a:cubicBezTo>
                <a:cubicBezTo>
                  <a:pt x="288" y="252"/>
                  <a:pt x="288" y="253"/>
                  <a:pt x="288" y="253"/>
                </a:cubicBezTo>
                <a:close/>
                <a:moveTo>
                  <a:pt x="286" y="253"/>
                </a:moveTo>
                <a:cubicBezTo>
                  <a:pt x="286" y="253"/>
                  <a:pt x="287" y="253"/>
                  <a:pt x="287" y="253"/>
                </a:cubicBezTo>
                <a:cubicBezTo>
                  <a:pt x="287" y="253"/>
                  <a:pt x="287" y="253"/>
                  <a:pt x="287" y="253"/>
                </a:cubicBezTo>
                <a:cubicBezTo>
                  <a:pt x="287" y="253"/>
                  <a:pt x="287" y="252"/>
                  <a:pt x="287" y="252"/>
                </a:cubicBezTo>
                <a:cubicBezTo>
                  <a:pt x="287" y="252"/>
                  <a:pt x="287" y="253"/>
                  <a:pt x="286" y="253"/>
                </a:cubicBezTo>
                <a:close/>
                <a:moveTo>
                  <a:pt x="287" y="256"/>
                </a:moveTo>
                <a:cubicBezTo>
                  <a:pt x="287" y="256"/>
                  <a:pt x="287" y="256"/>
                  <a:pt x="287" y="256"/>
                </a:cubicBezTo>
                <a:cubicBezTo>
                  <a:pt x="288" y="255"/>
                  <a:pt x="289" y="255"/>
                  <a:pt x="289" y="255"/>
                </a:cubicBezTo>
                <a:cubicBezTo>
                  <a:pt x="290" y="255"/>
                  <a:pt x="290" y="255"/>
                  <a:pt x="290" y="255"/>
                </a:cubicBezTo>
                <a:cubicBezTo>
                  <a:pt x="290" y="255"/>
                  <a:pt x="290" y="254"/>
                  <a:pt x="289" y="254"/>
                </a:cubicBezTo>
                <a:cubicBezTo>
                  <a:pt x="288" y="254"/>
                  <a:pt x="287" y="254"/>
                  <a:pt x="286" y="256"/>
                </a:cubicBezTo>
                <a:cubicBezTo>
                  <a:pt x="286" y="256"/>
                  <a:pt x="286" y="256"/>
                  <a:pt x="287" y="256"/>
                </a:cubicBezTo>
                <a:close/>
                <a:moveTo>
                  <a:pt x="281" y="253"/>
                </a:moveTo>
                <a:cubicBezTo>
                  <a:pt x="281" y="253"/>
                  <a:pt x="281" y="253"/>
                  <a:pt x="281" y="253"/>
                </a:cubicBezTo>
                <a:cubicBezTo>
                  <a:pt x="281" y="253"/>
                  <a:pt x="282" y="253"/>
                  <a:pt x="282" y="253"/>
                </a:cubicBezTo>
                <a:cubicBezTo>
                  <a:pt x="282" y="253"/>
                  <a:pt x="282" y="253"/>
                  <a:pt x="283" y="253"/>
                </a:cubicBezTo>
                <a:cubicBezTo>
                  <a:pt x="283" y="253"/>
                  <a:pt x="283" y="253"/>
                  <a:pt x="283" y="253"/>
                </a:cubicBezTo>
                <a:cubicBezTo>
                  <a:pt x="283" y="253"/>
                  <a:pt x="283" y="252"/>
                  <a:pt x="283" y="252"/>
                </a:cubicBezTo>
                <a:cubicBezTo>
                  <a:pt x="282" y="252"/>
                  <a:pt x="282" y="252"/>
                  <a:pt x="281" y="252"/>
                </a:cubicBezTo>
                <a:cubicBezTo>
                  <a:pt x="281" y="252"/>
                  <a:pt x="281" y="253"/>
                  <a:pt x="281" y="253"/>
                </a:cubicBezTo>
                <a:close/>
                <a:moveTo>
                  <a:pt x="278" y="254"/>
                </a:moveTo>
                <a:cubicBezTo>
                  <a:pt x="278" y="254"/>
                  <a:pt x="279" y="254"/>
                  <a:pt x="279" y="254"/>
                </a:cubicBezTo>
                <a:cubicBezTo>
                  <a:pt x="279" y="254"/>
                  <a:pt x="279" y="254"/>
                  <a:pt x="280" y="254"/>
                </a:cubicBezTo>
                <a:cubicBezTo>
                  <a:pt x="280" y="253"/>
                  <a:pt x="280" y="253"/>
                  <a:pt x="279" y="253"/>
                </a:cubicBezTo>
                <a:cubicBezTo>
                  <a:pt x="279" y="253"/>
                  <a:pt x="279" y="253"/>
                  <a:pt x="278" y="253"/>
                </a:cubicBezTo>
                <a:cubicBezTo>
                  <a:pt x="278" y="253"/>
                  <a:pt x="277" y="253"/>
                  <a:pt x="277" y="253"/>
                </a:cubicBezTo>
                <a:cubicBezTo>
                  <a:pt x="277" y="254"/>
                  <a:pt x="278" y="253"/>
                  <a:pt x="278" y="254"/>
                </a:cubicBezTo>
                <a:close/>
                <a:moveTo>
                  <a:pt x="262" y="299"/>
                </a:moveTo>
                <a:cubicBezTo>
                  <a:pt x="262" y="299"/>
                  <a:pt x="262" y="299"/>
                  <a:pt x="262" y="299"/>
                </a:cubicBezTo>
                <a:cubicBezTo>
                  <a:pt x="262" y="300"/>
                  <a:pt x="263" y="300"/>
                  <a:pt x="263" y="300"/>
                </a:cubicBezTo>
                <a:cubicBezTo>
                  <a:pt x="263" y="300"/>
                  <a:pt x="264" y="300"/>
                  <a:pt x="264" y="300"/>
                </a:cubicBezTo>
                <a:cubicBezTo>
                  <a:pt x="265" y="300"/>
                  <a:pt x="266" y="299"/>
                  <a:pt x="266" y="299"/>
                </a:cubicBezTo>
                <a:cubicBezTo>
                  <a:pt x="267" y="299"/>
                  <a:pt x="267" y="299"/>
                  <a:pt x="267" y="299"/>
                </a:cubicBezTo>
                <a:cubicBezTo>
                  <a:pt x="268" y="299"/>
                  <a:pt x="269" y="299"/>
                  <a:pt x="269" y="301"/>
                </a:cubicBezTo>
                <a:cubicBezTo>
                  <a:pt x="268" y="301"/>
                  <a:pt x="267" y="301"/>
                  <a:pt x="267" y="301"/>
                </a:cubicBezTo>
                <a:cubicBezTo>
                  <a:pt x="266" y="301"/>
                  <a:pt x="266" y="301"/>
                  <a:pt x="265" y="301"/>
                </a:cubicBezTo>
                <a:cubicBezTo>
                  <a:pt x="265" y="301"/>
                  <a:pt x="264" y="301"/>
                  <a:pt x="265" y="302"/>
                </a:cubicBezTo>
                <a:cubicBezTo>
                  <a:pt x="265" y="302"/>
                  <a:pt x="265" y="303"/>
                  <a:pt x="266" y="303"/>
                </a:cubicBezTo>
                <a:cubicBezTo>
                  <a:pt x="266" y="303"/>
                  <a:pt x="267" y="303"/>
                  <a:pt x="266" y="304"/>
                </a:cubicBezTo>
                <a:cubicBezTo>
                  <a:pt x="266" y="304"/>
                  <a:pt x="266" y="304"/>
                  <a:pt x="265" y="304"/>
                </a:cubicBezTo>
                <a:cubicBezTo>
                  <a:pt x="265" y="304"/>
                  <a:pt x="264" y="304"/>
                  <a:pt x="264" y="303"/>
                </a:cubicBezTo>
                <a:cubicBezTo>
                  <a:pt x="265" y="303"/>
                  <a:pt x="264" y="302"/>
                  <a:pt x="263" y="303"/>
                </a:cubicBezTo>
                <a:cubicBezTo>
                  <a:pt x="263" y="303"/>
                  <a:pt x="263" y="303"/>
                  <a:pt x="263" y="303"/>
                </a:cubicBezTo>
                <a:cubicBezTo>
                  <a:pt x="263" y="304"/>
                  <a:pt x="262" y="304"/>
                  <a:pt x="261" y="303"/>
                </a:cubicBezTo>
                <a:cubicBezTo>
                  <a:pt x="261" y="303"/>
                  <a:pt x="261" y="303"/>
                  <a:pt x="260" y="303"/>
                </a:cubicBezTo>
                <a:cubicBezTo>
                  <a:pt x="260" y="304"/>
                  <a:pt x="260" y="303"/>
                  <a:pt x="259" y="303"/>
                </a:cubicBezTo>
                <a:cubicBezTo>
                  <a:pt x="259" y="303"/>
                  <a:pt x="259" y="303"/>
                  <a:pt x="260" y="302"/>
                </a:cubicBezTo>
                <a:cubicBezTo>
                  <a:pt x="261" y="302"/>
                  <a:pt x="261" y="302"/>
                  <a:pt x="260" y="302"/>
                </a:cubicBezTo>
                <a:cubicBezTo>
                  <a:pt x="260" y="301"/>
                  <a:pt x="260" y="301"/>
                  <a:pt x="260" y="301"/>
                </a:cubicBezTo>
                <a:cubicBezTo>
                  <a:pt x="259" y="301"/>
                  <a:pt x="259" y="301"/>
                  <a:pt x="258" y="301"/>
                </a:cubicBezTo>
                <a:cubicBezTo>
                  <a:pt x="258" y="301"/>
                  <a:pt x="258" y="301"/>
                  <a:pt x="258" y="302"/>
                </a:cubicBezTo>
                <a:cubicBezTo>
                  <a:pt x="257" y="302"/>
                  <a:pt x="256" y="302"/>
                  <a:pt x="256" y="302"/>
                </a:cubicBezTo>
                <a:cubicBezTo>
                  <a:pt x="255" y="302"/>
                  <a:pt x="255" y="302"/>
                  <a:pt x="254" y="302"/>
                </a:cubicBezTo>
                <a:cubicBezTo>
                  <a:pt x="254" y="302"/>
                  <a:pt x="254" y="302"/>
                  <a:pt x="254" y="303"/>
                </a:cubicBezTo>
                <a:cubicBezTo>
                  <a:pt x="254" y="303"/>
                  <a:pt x="255" y="303"/>
                  <a:pt x="255" y="303"/>
                </a:cubicBezTo>
                <a:cubicBezTo>
                  <a:pt x="255" y="304"/>
                  <a:pt x="254" y="304"/>
                  <a:pt x="254" y="304"/>
                </a:cubicBezTo>
                <a:cubicBezTo>
                  <a:pt x="253" y="304"/>
                  <a:pt x="253" y="304"/>
                  <a:pt x="253" y="305"/>
                </a:cubicBezTo>
                <a:cubicBezTo>
                  <a:pt x="253" y="305"/>
                  <a:pt x="252" y="305"/>
                  <a:pt x="252" y="305"/>
                </a:cubicBezTo>
                <a:cubicBezTo>
                  <a:pt x="252" y="305"/>
                  <a:pt x="252" y="305"/>
                  <a:pt x="252" y="304"/>
                </a:cubicBezTo>
                <a:cubicBezTo>
                  <a:pt x="252" y="304"/>
                  <a:pt x="252" y="304"/>
                  <a:pt x="252" y="304"/>
                </a:cubicBezTo>
                <a:cubicBezTo>
                  <a:pt x="251" y="304"/>
                  <a:pt x="251" y="304"/>
                  <a:pt x="251" y="304"/>
                </a:cubicBezTo>
                <a:cubicBezTo>
                  <a:pt x="251" y="304"/>
                  <a:pt x="251" y="305"/>
                  <a:pt x="251" y="305"/>
                </a:cubicBezTo>
                <a:cubicBezTo>
                  <a:pt x="251" y="305"/>
                  <a:pt x="251" y="305"/>
                  <a:pt x="251" y="305"/>
                </a:cubicBezTo>
                <a:cubicBezTo>
                  <a:pt x="251" y="304"/>
                  <a:pt x="250" y="304"/>
                  <a:pt x="250" y="304"/>
                </a:cubicBezTo>
                <a:cubicBezTo>
                  <a:pt x="249" y="304"/>
                  <a:pt x="249" y="304"/>
                  <a:pt x="248" y="304"/>
                </a:cubicBezTo>
                <a:cubicBezTo>
                  <a:pt x="248" y="304"/>
                  <a:pt x="248" y="303"/>
                  <a:pt x="248" y="303"/>
                </a:cubicBezTo>
                <a:cubicBezTo>
                  <a:pt x="248" y="303"/>
                  <a:pt x="248" y="303"/>
                  <a:pt x="248" y="303"/>
                </a:cubicBezTo>
                <a:cubicBezTo>
                  <a:pt x="249" y="303"/>
                  <a:pt x="249" y="303"/>
                  <a:pt x="250" y="303"/>
                </a:cubicBezTo>
                <a:cubicBezTo>
                  <a:pt x="250" y="302"/>
                  <a:pt x="250" y="303"/>
                  <a:pt x="250" y="302"/>
                </a:cubicBezTo>
                <a:cubicBezTo>
                  <a:pt x="250" y="302"/>
                  <a:pt x="251" y="301"/>
                  <a:pt x="251" y="301"/>
                </a:cubicBezTo>
                <a:cubicBezTo>
                  <a:pt x="251" y="301"/>
                  <a:pt x="252" y="301"/>
                  <a:pt x="252" y="300"/>
                </a:cubicBezTo>
                <a:cubicBezTo>
                  <a:pt x="253" y="300"/>
                  <a:pt x="252" y="300"/>
                  <a:pt x="252" y="300"/>
                </a:cubicBezTo>
                <a:cubicBezTo>
                  <a:pt x="252" y="300"/>
                  <a:pt x="251" y="299"/>
                  <a:pt x="251" y="299"/>
                </a:cubicBezTo>
                <a:cubicBezTo>
                  <a:pt x="251" y="299"/>
                  <a:pt x="250" y="299"/>
                  <a:pt x="250" y="299"/>
                </a:cubicBezTo>
                <a:cubicBezTo>
                  <a:pt x="250" y="300"/>
                  <a:pt x="251" y="300"/>
                  <a:pt x="250" y="300"/>
                </a:cubicBezTo>
                <a:cubicBezTo>
                  <a:pt x="250" y="300"/>
                  <a:pt x="249" y="301"/>
                  <a:pt x="249" y="300"/>
                </a:cubicBezTo>
                <a:cubicBezTo>
                  <a:pt x="249" y="300"/>
                  <a:pt x="249" y="299"/>
                  <a:pt x="249" y="299"/>
                </a:cubicBezTo>
                <a:cubicBezTo>
                  <a:pt x="248" y="300"/>
                  <a:pt x="249" y="299"/>
                  <a:pt x="249" y="299"/>
                </a:cubicBezTo>
                <a:cubicBezTo>
                  <a:pt x="248" y="298"/>
                  <a:pt x="249" y="298"/>
                  <a:pt x="249" y="298"/>
                </a:cubicBezTo>
                <a:cubicBezTo>
                  <a:pt x="249" y="298"/>
                  <a:pt x="249" y="298"/>
                  <a:pt x="249" y="298"/>
                </a:cubicBezTo>
                <a:cubicBezTo>
                  <a:pt x="249" y="298"/>
                  <a:pt x="250" y="299"/>
                  <a:pt x="250" y="299"/>
                </a:cubicBezTo>
                <a:cubicBezTo>
                  <a:pt x="250" y="299"/>
                  <a:pt x="250" y="299"/>
                  <a:pt x="250" y="299"/>
                </a:cubicBezTo>
                <a:cubicBezTo>
                  <a:pt x="250" y="298"/>
                  <a:pt x="250" y="298"/>
                  <a:pt x="251" y="298"/>
                </a:cubicBezTo>
                <a:cubicBezTo>
                  <a:pt x="251" y="298"/>
                  <a:pt x="252" y="298"/>
                  <a:pt x="252" y="298"/>
                </a:cubicBezTo>
                <a:cubicBezTo>
                  <a:pt x="252" y="297"/>
                  <a:pt x="251" y="297"/>
                  <a:pt x="251" y="297"/>
                </a:cubicBezTo>
                <a:cubicBezTo>
                  <a:pt x="251" y="297"/>
                  <a:pt x="251" y="297"/>
                  <a:pt x="250" y="296"/>
                </a:cubicBezTo>
                <a:cubicBezTo>
                  <a:pt x="250" y="296"/>
                  <a:pt x="250" y="296"/>
                  <a:pt x="249" y="296"/>
                </a:cubicBezTo>
                <a:cubicBezTo>
                  <a:pt x="249" y="296"/>
                  <a:pt x="249" y="296"/>
                  <a:pt x="249" y="296"/>
                </a:cubicBezTo>
                <a:cubicBezTo>
                  <a:pt x="249" y="296"/>
                  <a:pt x="249" y="295"/>
                  <a:pt x="250" y="295"/>
                </a:cubicBezTo>
                <a:cubicBezTo>
                  <a:pt x="250" y="295"/>
                  <a:pt x="251" y="295"/>
                  <a:pt x="252" y="294"/>
                </a:cubicBezTo>
                <a:cubicBezTo>
                  <a:pt x="252" y="294"/>
                  <a:pt x="252" y="295"/>
                  <a:pt x="252" y="295"/>
                </a:cubicBezTo>
                <a:cubicBezTo>
                  <a:pt x="252" y="295"/>
                  <a:pt x="253" y="296"/>
                  <a:pt x="253" y="296"/>
                </a:cubicBezTo>
                <a:cubicBezTo>
                  <a:pt x="253" y="296"/>
                  <a:pt x="253" y="296"/>
                  <a:pt x="253" y="297"/>
                </a:cubicBezTo>
                <a:cubicBezTo>
                  <a:pt x="253" y="296"/>
                  <a:pt x="253" y="296"/>
                  <a:pt x="253" y="296"/>
                </a:cubicBezTo>
                <a:cubicBezTo>
                  <a:pt x="253" y="296"/>
                  <a:pt x="254" y="296"/>
                  <a:pt x="254" y="296"/>
                </a:cubicBezTo>
                <a:cubicBezTo>
                  <a:pt x="255" y="296"/>
                  <a:pt x="257" y="297"/>
                  <a:pt x="258" y="297"/>
                </a:cubicBezTo>
                <a:cubicBezTo>
                  <a:pt x="259" y="297"/>
                  <a:pt x="259" y="296"/>
                  <a:pt x="259" y="296"/>
                </a:cubicBezTo>
                <a:cubicBezTo>
                  <a:pt x="259" y="295"/>
                  <a:pt x="260" y="295"/>
                  <a:pt x="260" y="295"/>
                </a:cubicBezTo>
                <a:cubicBezTo>
                  <a:pt x="260" y="295"/>
                  <a:pt x="260" y="294"/>
                  <a:pt x="259" y="294"/>
                </a:cubicBezTo>
                <a:cubicBezTo>
                  <a:pt x="259" y="294"/>
                  <a:pt x="258" y="294"/>
                  <a:pt x="257" y="294"/>
                </a:cubicBezTo>
                <a:cubicBezTo>
                  <a:pt x="256" y="294"/>
                  <a:pt x="257" y="294"/>
                  <a:pt x="257" y="294"/>
                </a:cubicBezTo>
                <a:cubicBezTo>
                  <a:pt x="257" y="293"/>
                  <a:pt x="258" y="293"/>
                  <a:pt x="257" y="292"/>
                </a:cubicBezTo>
                <a:cubicBezTo>
                  <a:pt x="257" y="292"/>
                  <a:pt x="257" y="292"/>
                  <a:pt x="257" y="292"/>
                </a:cubicBezTo>
                <a:cubicBezTo>
                  <a:pt x="258" y="292"/>
                  <a:pt x="259" y="292"/>
                  <a:pt x="259" y="293"/>
                </a:cubicBezTo>
                <a:cubicBezTo>
                  <a:pt x="259" y="293"/>
                  <a:pt x="260" y="294"/>
                  <a:pt x="260" y="294"/>
                </a:cubicBezTo>
                <a:cubicBezTo>
                  <a:pt x="261" y="294"/>
                  <a:pt x="261" y="294"/>
                  <a:pt x="261" y="295"/>
                </a:cubicBezTo>
                <a:cubicBezTo>
                  <a:pt x="261" y="295"/>
                  <a:pt x="261" y="296"/>
                  <a:pt x="261" y="295"/>
                </a:cubicBezTo>
                <a:cubicBezTo>
                  <a:pt x="262" y="295"/>
                  <a:pt x="262" y="295"/>
                  <a:pt x="262" y="295"/>
                </a:cubicBezTo>
                <a:cubicBezTo>
                  <a:pt x="262" y="294"/>
                  <a:pt x="261" y="294"/>
                  <a:pt x="261" y="294"/>
                </a:cubicBezTo>
                <a:cubicBezTo>
                  <a:pt x="262" y="293"/>
                  <a:pt x="262" y="294"/>
                  <a:pt x="263" y="294"/>
                </a:cubicBezTo>
                <a:cubicBezTo>
                  <a:pt x="263" y="294"/>
                  <a:pt x="263" y="294"/>
                  <a:pt x="263" y="294"/>
                </a:cubicBezTo>
                <a:cubicBezTo>
                  <a:pt x="263" y="294"/>
                  <a:pt x="263" y="294"/>
                  <a:pt x="263" y="294"/>
                </a:cubicBezTo>
                <a:cubicBezTo>
                  <a:pt x="264" y="294"/>
                  <a:pt x="264" y="294"/>
                  <a:pt x="264" y="294"/>
                </a:cubicBezTo>
                <a:cubicBezTo>
                  <a:pt x="263" y="293"/>
                  <a:pt x="263" y="293"/>
                  <a:pt x="263" y="293"/>
                </a:cubicBezTo>
                <a:cubicBezTo>
                  <a:pt x="263" y="293"/>
                  <a:pt x="263" y="292"/>
                  <a:pt x="263" y="292"/>
                </a:cubicBezTo>
                <a:cubicBezTo>
                  <a:pt x="264" y="292"/>
                  <a:pt x="264" y="291"/>
                  <a:pt x="265" y="291"/>
                </a:cubicBezTo>
                <a:cubicBezTo>
                  <a:pt x="265" y="291"/>
                  <a:pt x="265" y="292"/>
                  <a:pt x="265" y="292"/>
                </a:cubicBezTo>
                <a:cubicBezTo>
                  <a:pt x="266" y="292"/>
                  <a:pt x="266" y="292"/>
                  <a:pt x="266" y="292"/>
                </a:cubicBezTo>
                <a:cubicBezTo>
                  <a:pt x="267" y="293"/>
                  <a:pt x="267" y="294"/>
                  <a:pt x="268" y="293"/>
                </a:cubicBezTo>
                <a:cubicBezTo>
                  <a:pt x="268" y="293"/>
                  <a:pt x="269" y="293"/>
                  <a:pt x="269" y="293"/>
                </a:cubicBezTo>
                <a:cubicBezTo>
                  <a:pt x="269" y="294"/>
                  <a:pt x="269" y="294"/>
                  <a:pt x="269" y="294"/>
                </a:cubicBezTo>
                <a:cubicBezTo>
                  <a:pt x="269" y="294"/>
                  <a:pt x="269" y="294"/>
                  <a:pt x="269" y="294"/>
                </a:cubicBezTo>
                <a:cubicBezTo>
                  <a:pt x="269" y="294"/>
                  <a:pt x="268" y="294"/>
                  <a:pt x="268" y="294"/>
                </a:cubicBezTo>
                <a:cubicBezTo>
                  <a:pt x="268" y="295"/>
                  <a:pt x="268" y="295"/>
                  <a:pt x="268" y="295"/>
                </a:cubicBezTo>
                <a:cubicBezTo>
                  <a:pt x="268" y="295"/>
                  <a:pt x="268" y="295"/>
                  <a:pt x="268" y="295"/>
                </a:cubicBezTo>
                <a:cubicBezTo>
                  <a:pt x="269" y="295"/>
                  <a:pt x="271" y="295"/>
                  <a:pt x="271" y="294"/>
                </a:cubicBezTo>
                <a:cubicBezTo>
                  <a:pt x="271" y="294"/>
                  <a:pt x="272" y="294"/>
                  <a:pt x="272" y="294"/>
                </a:cubicBezTo>
                <a:cubicBezTo>
                  <a:pt x="272" y="294"/>
                  <a:pt x="272" y="294"/>
                  <a:pt x="272" y="294"/>
                </a:cubicBezTo>
                <a:cubicBezTo>
                  <a:pt x="271" y="295"/>
                  <a:pt x="271" y="295"/>
                  <a:pt x="271" y="296"/>
                </a:cubicBezTo>
                <a:cubicBezTo>
                  <a:pt x="271" y="297"/>
                  <a:pt x="271" y="297"/>
                  <a:pt x="271" y="297"/>
                </a:cubicBezTo>
                <a:cubicBezTo>
                  <a:pt x="271" y="297"/>
                  <a:pt x="270" y="298"/>
                  <a:pt x="270" y="297"/>
                </a:cubicBezTo>
                <a:cubicBezTo>
                  <a:pt x="270" y="296"/>
                  <a:pt x="270" y="296"/>
                  <a:pt x="270" y="296"/>
                </a:cubicBezTo>
                <a:cubicBezTo>
                  <a:pt x="270" y="296"/>
                  <a:pt x="269" y="296"/>
                  <a:pt x="269" y="296"/>
                </a:cubicBezTo>
                <a:cubicBezTo>
                  <a:pt x="269" y="296"/>
                  <a:pt x="268" y="297"/>
                  <a:pt x="268" y="297"/>
                </a:cubicBezTo>
                <a:cubicBezTo>
                  <a:pt x="268" y="297"/>
                  <a:pt x="269" y="297"/>
                  <a:pt x="269" y="297"/>
                </a:cubicBezTo>
                <a:cubicBezTo>
                  <a:pt x="270" y="297"/>
                  <a:pt x="270" y="298"/>
                  <a:pt x="271" y="298"/>
                </a:cubicBezTo>
                <a:cubicBezTo>
                  <a:pt x="270" y="298"/>
                  <a:pt x="270" y="299"/>
                  <a:pt x="270" y="299"/>
                </a:cubicBezTo>
                <a:cubicBezTo>
                  <a:pt x="269" y="298"/>
                  <a:pt x="268" y="299"/>
                  <a:pt x="268" y="298"/>
                </a:cubicBezTo>
                <a:cubicBezTo>
                  <a:pt x="266" y="297"/>
                  <a:pt x="266" y="297"/>
                  <a:pt x="265" y="299"/>
                </a:cubicBezTo>
                <a:cubicBezTo>
                  <a:pt x="265" y="299"/>
                  <a:pt x="264" y="299"/>
                  <a:pt x="264" y="299"/>
                </a:cubicBezTo>
                <a:cubicBezTo>
                  <a:pt x="263" y="298"/>
                  <a:pt x="263" y="299"/>
                  <a:pt x="262" y="299"/>
                </a:cubicBezTo>
                <a:close/>
                <a:moveTo>
                  <a:pt x="265" y="294"/>
                </a:moveTo>
                <a:cubicBezTo>
                  <a:pt x="265" y="294"/>
                  <a:pt x="265" y="294"/>
                  <a:pt x="266" y="294"/>
                </a:cubicBezTo>
                <a:cubicBezTo>
                  <a:pt x="266" y="294"/>
                  <a:pt x="266" y="294"/>
                  <a:pt x="266" y="294"/>
                </a:cubicBezTo>
                <a:cubicBezTo>
                  <a:pt x="266" y="294"/>
                  <a:pt x="266" y="294"/>
                  <a:pt x="266" y="294"/>
                </a:cubicBezTo>
                <a:cubicBezTo>
                  <a:pt x="265" y="294"/>
                  <a:pt x="265" y="294"/>
                  <a:pt x="265" y="294"/>
                </a:cubicBezTo>
                <a:close/>
                <a:moveTo>
                  <a:pt x="264" y="296"/>
                </a:moveTo>
                <a:cubicBezTo>
                  <a:pt x="264" y="296"/>
                  <a:pt x="265" y="297"/>
                  <a:pt x="265" y="297"/>
                </a:cubicBezTo>
                <a:cubicBezTo>
                  <a:pt x="265" y="297"/>
                  <a:pt x="265" y="296"/>
                  <a:pt x="265" y="296"/>
                </a:cubicBezTo>
                <a:cubicBezTo>
                  <a:pt x="265" y="296"/>
                  <a:pt x="265" y="296"/>
                  <a:pt x="265" y="296"/>
                </a:cubicBezTo>
                <a:cubicBezTo>
                  <a:pt x="265" y="296"/>
                  <a:pt x="264" y="296"/>
                  <a:pt x="264" y="296"/>
                </a:cubicBezTo>
                <a:close/>
                <a:moveTo>
                  <a:pt x="254" y="299"/>
                </a:moveTo>
                <a:cubicBezTo>
                  <a:pt x="254" y="298"/>
                  <a:pt x="254" y="298"/>
                  <a:pt x="254" y="298"/>
                </a:cubicBezTo>
                <a:cubicBezTo>
                  <a:pt x="254" y="298"/>
                  <a:pt x="254" y="298"/>
                  <a:pt x="253" y="298"/>
                </a:cubicBezTo>
                <a:cubicBezTo>
                  <a:pt x="253" y="299"/>
                  <a:pt x="254" y="299"/>
                  <a:pt x="254" y="299"/>
                </a:cubicBezTo>
                <a:cubicBezTo>
                  <a:pt x="254" y="299"/>
                  <a:pt x="254" y="299"/>
                  <a:pt x="254" y="299"/>
                </a:cubicBezTo>
                <a:close/>
                <a:moveTo>
                  <a:pt x="262" y="297"/>
                </a:moveTo>
                <a:cubicBezTo>
                  <a:pt x="262" y="296"/>
                  <a:pt x="261" y="296"/>
                  <a:pt x="260" y="296"/>
                </a:cubicBezTo>
                <a:cubicBezTo>
                  <a:pt x="258" y="298"/>
                  <a:pt x="257" y="298"/>
                  <a:pt x="255" y="297"/>
                </a:cubicBezTo>
                <a:cubicBezTo>
                  <a:pt x="255" y="297"/>
                  <a:pt x="254" y="297"/>
                  <a:pt x="254" y="297"/>
                </a:cubicBezTo>
                <a:cubicBezTo>
                  <a:pt x="254" y="297"/>
                  <a:pt x="254" y="297"/>
                  <a:pt x="254" y="297"/>
                </a:cubicBezTo>
                <a:cubicBezTo>
                  <a:pt x="254" y="297"/>
                  <a:pt x="254" y="297"/>
                  <a:pt x="254" y="297"/>
                </a:cubicBezTo>
                <a:cubicBezTo>
                  <a:pt x="255" y="298"/>
                  <a:pt x="255" y="298"/>
                  <a:pt x="255" y="299"/>
                </a:cubicBezTo>
                <a:cubicBezTo>
                  <a:pt x="255" y="300"/>
                  <a:pt x="255" y="300"/>
                  <a:pt x="255" y="300"/>
                </a:cubicBezTo>
                <a:cubicBezTo>
                  <a:pt x="256" y="300"/>
                  <a:pt x="256" y="300"/>
                  <a:pt x="256" y="300"/>
                </a:cubicBezTo>
                <a:cubicBezTo>
                  <a:pt x="256" y="300"/>
                  <a:pt x="257" y="300"/>
                  <a:pt x="257" y="300"/>
                </a:cubicBezTo>
                <a:cubicBezTo>
                  <a:pt x="258" y="300"/>
                  <a:pt x="258" y="300"/>
                  <a:pt x="259" y="300"/>
                </a:cubicBezTo>
                <a:cubicBezTo>
                  <a:pt x="261" y="301"/>
                  <a:pt x="260" y="301"/>
                  <a:pt x="261" y="299"/>
                </a:cubicBezTo>
                <a:cubicBezTo>
                  <a:pt x="261" y="299"/>
                  <a:pt x="262" y="299"/>
                  <a:pt x="262" y="299"/>
                </a:cubicBezTo>
                <a:cubicBezTo>
                  <a:pt x="261" y="298"/>
                  <a:pt x="261" y="298"/>
                  <a:pt x="260" y="299"/>
                </a:cubicBezTo>
                <a:cubicBezTo>
                  <a:pt x="260" y="299"/>
                  <a:pt x="260" y="300"/>
                  <a:pt x="260" y="300"/>
                </a:cubicBezTo>
                <a:cubicBezTo>
                  <a:pt x="259" y="299"/>
                  <a:pt x="259" y="299"/>
                  <a:pt x="260" y="298"/>
                </a:cubicBezTo>
                <a:cubicBezTo>
                  <a:pt x="260" y="297"/>
                  <a:pt x="260" y="297"/>
                  <a:pt x="262" y="297"/>
                </a:cubicBezTo>
                <a:cubicBezTo>
                  <a:pt x="262" y="297"/>
                  <a:pt x="262" y="297"/>
                  <a:pt x="262" y="297"/>
                </a:cubicBezTo>
                <a:cubicBezTo>
                  <a:pt x="262" y="297"/>
                  <a:pt x="262" y="297"/>
                  <a:pt x="262" y="297"/>
                </a:cubicBezTo>
                <a:close/>
                <a:moveTo>
                  <a:pt x="93" y="267"/>
                </a:moveTo>
                <a:cubicBezTo>
                  <a:pt x="92" y="267"/>
                  <a:pt x="91" y="267"/>
                  <a:pt x="90" y="267"/>
                </a:cubicBezTo>
                <a:cubicBezTo>
                  <a:pt x="90" y="267"/>
                  <a:pt x="90" y="267"/>
                  <a:pt x="89" y="267"/>
                </a:cubicBezTo>
                <a:cubicBezTo>
                  <a:pt x="90" y="266"/>
                  <a:pt x="90" y="266"/>
                  <a:pt x="90" y="266"/>
                </a:cubicBezTo>
                <a:cubicBezTo>
                  <a:pt x="90" y="266"/>
                  <a:pt x="90" y="266"/>
                  <a:pt x="90" y="266"/>
                </a:cubicBezTo>
                <a:cubicBezTo>
                  <a:pt x="91" y="266"/>
                  <a:pt x="91" y="265"/>
                  <a:pt x="91" y="265"/>
                </a:cubicBezTo>
                <a:cubicBezTo>
                  <a:pt x="91" y="265"/>
                  <a:pt x="91" y="265"/>
                  <a:pt x="90" y="265"/>
                </a:cubicBezTo>
                <a:cubicBezTo>
                  <a:pt x="89" y="265"/>
                  <a:pt x="89" y="265"/>
                  <a:pt x="88" y="266"/>
                </a:cubicBezTo>
                <a:cubicBezTo>
                  <a:pt x="87" y="267"/>
                  <a:pt x="86" y="267"/>
                  <a:pt x="85" y="267"/>
                </a:cubicBezTo>
                <a:cubicBezTo>
                  <a:pt x="84" y="267"/>
                  <a:pt x="83" y="267"/>
                  <a:pt x="83" y="266"/>
                </a:cubicBezTo>
                <a:cubicBezTo>
                  <a:pt x="82" y="266"/>
                  <a:pt x="82" y="266"/>
                  <a:pt x="82" y="266"/>
                </a:cubicBezTo>
                <a:cubicBezTo>
                  <a:pt x="81" y="267"/>
                  <a:pt x="80" y="267"/>
                  <a:pt x="80" y="266"/>
                </a:cubicBezTo>
                <a:cubicBezTo>
                  <a:pt x="79" y="266"/>
                  <a:pt x="79" y="266"/>
                  <a:pt x="79" y="266"/>
                </a:cubicBezTo>
                <a:cubicBezTo>
                  <a:pt x="79" y="266"/>
                  <a:pt x="79" y="266"/>
                  <a:pt x="79" y="266"/>
                </a:cubicBezTo>
                <a:cubicBezTo>
                  <a:pt x="79" y="267"/>
                  <a:pt x="79" y="267"/>
                  <a:pt x="78" y="267"/>
                </a:cubicBezTo>
                <a:cubicBezTo>
                  <a:pt x="78" y="267"/>
                  <a:pt x="78" y="267"/>
                  <a:pt x="78" y="267"/>
                </a:cubicBezTo>
                <a:cubicBezTo>
                  <a:pt x="77" y="267"/>
                  <a:pt x="77" y="266"/>
                  <a:pt x="77" y="266"/>
                </a:cubicBezTo>
                <a:cubicBezTo>
                  <a:pt x="78" y="265"/>
                  <a:pt x="78" y="265"/>
                  <a:pt x="79" y="265"/>
                </a:cubicBezTo>
                <a:cubicBezTo>
                  <a:pt x="79" y="265"/>
                  <a:pt x="80" y="265"/>
                  <a:pt x="80" y="265"/>
                </a:cubicBezTo>
                <a:cubicBezTo>
                  <a:pt x="80" y="264"/>
                  <a:pt x="80" y="264"/>
                  <a:pt x="80" y="263"/>
                </a:cubicBezTo>
                <a:cubicBezTo>
                  <a:pt x="80" y="263"/>
                  <a:pt x="79" y="263"/>
                  <a:pt x="79" y="263"/>
                </a:cubicBezTo>
                <a:cubicBezTo>
                  <a:pt x="79" y="264"/>
                  <a:pt x="78" y="264"/>
                  <a:pt x="77" y="264"/>
                </a:cubicBezTo>
                <a:cubicBezTo>
                  <a:pt x="77" y="264"/>
                  <a:pt x="76" y="264"/>
                  <a:pt x="75" y="263"/>
                </a:cubicBezTo>
                <a:cubicBezTo>
                  <a:pt x="75" y="263"/>
                  <a:pt x="75" y="262"/>
                  <a:pt x="75" y="262"/>
                </a:cubicBezTo>
                <a:cubicBezTo>
                  <a:pt x="76" y="262"/>
                  <a:pt x="76" y="262"/>
                  <a:pt x="77" y="262"/>
                </a:cubicBezTo>
                <a:cubicBezTo>
                  <a:pt x="77" y="262"/>
                  <a:pt x="77" y="262"/>
                  <a:pt x="77" y="261"/>
                </a:cubicBezTo>
                <a:cubicBezTo>
                  <a:pt x="77" y="261"/>
                  <a:pt x="77" y="261"/>
                  <a:pt x="77" y="261"/>
                </a:cubicBezTo>
                <a:cubicBezTo>
                  <a:pt x="77" y="261"/>
                  <a:pt x="76" y="261"/>
                  <a:pt x="76" y="261"/>
                </a:cubicBezTo>
                <a:cubicBezTo>
                  <a:pt x="76" y="260"/>
                  <a:pt x="76" y="259"/>
                  <a:pt x="76" y="259"/>
                </a:cubicBezTo>
                <a:cubicBezTo>
                  <a:pt x="76" y="258"/>
                  <a:pt x="76" y="258"/>
                  <a:pt x="77" y="259"/>
                </a:cubicBezTo>
                <a:cubicBezTo>
                  <a:pt x="78" y="259"/>
                  <a:pt x="79" y="259"/>
                  <a:pt x="79" y="259"/>
                </a:cubicBezTo>
                <a:cubicBezTo>
                  <a:pt x="80" y="260"/>
                  <a:pt x="81" y="260"/>
                  <a:pt x="82" y="261"/>
                </a:cubicBezTo>
                <a:cubicBezTo>
                  <a:pt x="82" y="261"/>
                  <a:pt x="82" y="261"/>
                  <a:pt x="82" y="261"/>
                </a:cubicBezTo>
                <a:cubicBezTo>
                  <a:pt x="81" y="261"/>
                  <a:pt x="81" y="262"/>
                  <a:pt x="80" y="262"/>
                </a:cubicBezTo>
                <a:cubicBezTo>
                  <a:pt x="81" y="262"/>
                  <a:pt x="82" y="262"/>
                  <a:pt x="82" y="262"/>
                </a:cubicBezTo>
                <a:cubicBezTo>
                  <a:pt x="83" y="263"/>
                  <a:pt x="83" y="262"/>
                  <a:pt x="83" y="262"/>
                </a:cubicBezTo>
                <a:cubicBezTo>
                  <a:pt x="82" y="261"/>
                  <a:pt x="83" y="261"/>
                  <a:pt x="84" y="261"/>
                </a:cubicBezTo>
                <a:cubicBezTo>
                  <a:pt x="84" y="261"/>
                  <a:pt x="84" y="262"/>
                  <a:pt x="84" y="262"/>
                </a:cubicBezTo>
                <a:cubicBezTo>
                  <a:pt x="85" y="262"/>
                  <a:pt x="85" y="263"/>
                  <a:pt x="85" y="263"/>
                </a:cubicBezTo>
                <a:cubicBezTo>
                  <a:pt x="85" y="262"/>
                  <a:pt x="85" y="262"/>
                  <a:pt x="85" y="262"/>
                </a:cubicBezTo>
                <a:cubicBezTo>
                  <a:pt x="85" y="262"/>
                  <a:pt x="85" y="261"/>
                  <a:pt x="85" y="261"/>
                </a:cubicBezTo>
                <a:cubicBezTo>
                  <a:pt x="85" y="261"/>
                  <a:pt x="85" y="261"/>
                  <a:pt x="86" y="261"/>
                </a:cubicBezTo>
                <a:cubicBezTo>
                  <a:pt x="86" y="261"/>
                  <a:pt x="86" y="261"/>
                  <a:pt x="87" y="261"/>
                </a:cubicBezTo>
                <a:cubicBezTo>
                  <a:pt x="88" y="261"/>
                  <a:pt x="88" y="262"/>
                  <a:pt x="87" y="262"/>
                </a:cubicBezTo>
                <a:cubicBezTo>
                  <a:pt x="87" y="262"/>
                  <a:pt x="87" y="263"/>
                  <a:pt x="87" y="263"/>
                </a:cubicBezTo>
                <a:cubicBezTo>
                  <a:pt x="86" y="263"/>
                  <a:pt x="86" y="263"/>
                  <a:pt x="86" y="264"/>
                </a:cubicBezTo>
                <a:cubicBezTo>
                  <a:pt x="87" y="264"/>
                  <a:pt x="87" y="265"/>
                  <a:pt x="88" y="265"/>
                </a:cubicBezTo>
                <a:cubicBezTo>
                  <a:pt x="88" y="264"/>
                  <a:pt x="88" y="264"/>
                  <a:pt x="88" y="264"/>
                </a:cubicBezTo>
                <a:cubicBezTo>
                  <a:pt x="88" y="264"/>
                  <a:pt x="88" y="263"/>
                  <a:pt x="88" y="263"/>
                </a:cubicBezTo>
                <a:cubicBezTo>
                  <a:pt x="88" y="263"/>
                  <a:pt x="89" y="262"/>
                  <a:pt x="89" y="263"/>
                </a:cubicBezTo>
                <a:cubicBezTo>
                  <a:pt x="89" y="264"/>
                  <a:pt x="90" y="263"/>
                  <a:pt x="91" y="264"/>
                </a:cubicBezTo>
                <a:cubicBezTo>
                  <a:pt x="91" y="264"/>
                  <a:pt x="91" y="264"/>
                  <a:pt x="91" y="264"/>
                </a:cubicBezTo>
                <a:cubicBezTo>
                  <a:pt x="92" y="263"/>
                  <a:pt x="92" y="263"/>
                  <a:pt x="93" y="263"/>
                </a:cubicBezTo>
                <a:cubicBezTo>
                  <a:pt x="93" y="263"/>
                  <a:pt x="93" y="264"/>
                  <a:pt x="93" y="264"/>
                </a:cubicBezTo>
                <a:cubicBezTo>
                  <a:pt x="93" y="264"/>
                  <a:pt x="93" y="265"/>
                  <a:pt x="93" y="265"/>
                </a:cubicBezTo>
                <a:cubicBezTo>
                  <a:pt x="95" y="265"/>
                  <a:pt x="95" y="266"/>
                  <a:pt x="96" y="266"/>
                </a:cubicBezTo>
                <a:cubicBezTo>
                  <a:pt x="96" y="266"/>
                  <a:pt x="97" y="266"/>
                  <a:pt x="97" y="266"/>
                </a:cubicBezTo>
                <a:cubicBezTo>
                  <a:pt x="97" y="266"/>
                  <a:pt x="97" y="266"/>
                  <a:pt x="98" y="266"/>
                </a:cubicBezTo>
                <a:cubicBezTo>
                  <a:pt x="98" y="265"/>
                  <a:pt x="98" y="265"/>
                  <a:pt x="97" y="265"/>
                </a:cubicBezTo>
                <a:cubicBezTo>
                  <a:pt x="97" y="265"/>
                  <a:pt x="97" y="264"/>
                  <a:pt x="96" y="264"/>
                </a:cubicBezTo>
                <a:cubicBezTo>
                  <a:pt x="96" y="264"/>
                  <a:pt x="96" y="264"/>
                  <a:pt x="96" y="264"/>
                </a:cubicBezTo>
                <a:cubicBezTo>
                  <a:pt x="96" y="264"/>
                  <a:pt x="96" y="264"/>
                  <a:pt x="96" y="264"/>
                </a:cubicBezTo>
                <a:cubicBezTo>
                  <a:pt x="97" y="264"/>
                  <a:pt x="99" y="264"/>
                  <a:pt x="99" y="265"/>
                </a:cubicBezTo>
                <a:cubicBezTo>
                  <a:pt x="99" y="266"/>
                  <a:pt x="100" y="267"/>
                  <a:pt x="101" y="266"/>
                </a:cubicBezTo>
                <a:cubicBezTo>
                  <a:pt x="101" y="266"/>
                  <a:pt x="102" y="266"/>
                  <a:pt x="101" y="266"/>
                </a:cubicBezTo>
                <a:cubicBezTo>
                  <a:pt x="101" y="265"/>
                  <a:pt x="101" y="265"/>
                  <a:pt x="100" y="265"/>
                </a:cubicBezTo>
                <a:cubicBezTo>
                  <a:pt x="100" y="265"/>
                  <a:pt x="100" y="265"/>
                  <a:pt x="100" y="265"/>
                </a:cubicBezTo>
                <a:cubicBezTo>
                  <a:pt x="100" y="265"/>
                  <a:pt x="99" y="265"/>
                  <a:pt x="99" y="265"/>
                </a:cubicBezTo>
                <a:cubicBezTo>
                  <a:pt x="100" y="264"/>
                  <a:pt x="99" y="263"/>
                  <a:pt x="99" y="262"/>
                </a:cubicBezTo>
                <a:cubicBezTo>
                  <a:pt x="100" y="262"/>
                  <a:pt x="101" y="262"/>
                  <a:pt x="101" y="262"/>
                </a:cubicBezTo>
                <a:cubicBezTo>
                  <a:pt x="101" y="262"/>
                  <a:pt x="102" y="262"/>
                  <a:pt x="102" y="262"/>
                </a:cubicBezTo>
                <a:cubicBezTo>
                  <a:pt x="102" y="263"/>
                  <a:pt x="102" y="263"/>
                  <a:pt x="103" y="264"/>
                </a:cubicBezTo>
                <a:cubicBezTo>
                  <a:pt x="103" y="264"/>
                  <a:pt x="104" y="265"/>
                  <a:pt x="104" y="265"/>
                </a:cubicBezTo>
                <a:cubicBezTo>
                  <a:pt x="105" y="265"/>
                  <a:pt x="105" y="265"/>
                  <a:pt x="105" y="265"/>
                </a:cubicBezTo>
                <a:cubicBezTo>
                  <a:pt x="105" y="266"/>
                  <a:pt x="105" y="266"/>
                  <a:pt x="106" y="266"/>
                </a:cubicBezTo>
                <a:cubicBezTo>
                  <a:pt x="106" y="266"/>
                  <a:pt x="106" y="266"/>
                  <a:pt x="106" y="266"/>
                </a:cubicBezTo>
                <a:cubicBezTo>
                  <a:pt x="106" y="266"/>
                  <a:pt x="106" y="265"/>
                  <a:pt x="106" y="265"/>
                </a:cubicBezTo>
                <a:cubicBezTo>
                  <a:pt x="106" y="265"/>
                  <a:pt x="106" y="265"/>
                  <a:pt x="106" y="265"/>
                </a:cubicBezTo>
                <a:cubicBezTo>
                  <a:pt x="106" y="265"/>
                  <a:pt x="106" y="264"/>
                  <a:pt x="106" y="264"/>
                </a:cubicBezTo>
                <a:cubicBezTo>
                  <a:pt x="106" y="264"/>
                  <a:pt x="107" y="264"/>
                  <a:pt x="107" y="264"/>
                </a:cubicBezTo>
                <a:cubicBezTo>
                  <a:pt x="107" y="264"/>
                  <a:pt x="107" y="265"/>
                  <a:pt x="107" y="265"/>
                </a:cubicBezTo>
                <a:cubicBezTo>
                  <a:pt x="108" y="265"/>
                  <a:pt x="108" y="266"/>
                  <a:pt x="109" y="265"/>
                </a:cubicBezTo>
                <a:cubicBezTo>
                  <a:pt x="109" y="265"/>
                  <a:pt x="109" y="265"/>
                  <a:pt x="109" y="265"/>
                </a:cubicBezTo>
                <a:cubicBezTo>
                  <a:pt x="110" y="266"/>
                  <a:pt x="111" y="265"/>
                  <a:pt x="113" y="266"/>
                </a:cubicBezTo>
                <a:cubicBezTo>
                  <a:pt x="113" y="266"/>
                  <a:pt x="113" y="266"/>
                  <a:pt x="113" y="266"/>
                </a:cubicBezTo>
                <a:cubicBezTo>
                  <a:pt x="113" y="264"/>
                  <a:pt x="114" y="265"/>
                  <a:pt x="114" y="266"/>
                </a:cubicBezTo>
                <a:cubicBezTo>
                  <a:pt x="115" y="266"/>
                  <a:pt x="115" y="266"/>
                  <a:pt x="116" y="266"/>
                </a:cubicBezTo>
                <a:cubicBezTo>
                  <a:pt x="116" y="266"/>
                  <a:pt x="116" y="266"/>
                  <a:pt x="116" y="266"/>
                </a:cubicBezTo>
                <a:cubicBezTo>
                  <a:pt x="116" y="267"/>
                  <a:pt x="116" y="267"/>
                  <a:pt x="116" y="267"/>
                </a:cubicBezTo>
                <a:cubicBezTo>
                  <a:pt x="115" y="267"/>
                  <a:pt x="115" y="267"/>
                  <a:pt x="114" y="266"/>
                </a:cubicBezTo>
                <a:cubicBezTo>
                  <a:pt x="114" y="266"/>
                  <a:pt x="114" y="266"/>
                  <a:pt x="113" y="266"/>
                </a:cubicBezTo>
                <a:cubicBezTo>
                  <a:pt x="113" y="267"/>
                  <a:pt x="113" y="267"/>
                  <a:pt x="112" y="267"/>
                </a:cubicBezTo>
                <a:cubicBezTo>
                  <a:pt x="111" y="266"/>
                  <a:pt x="110" y="266"/>
                  <a:pt x="108" y="266"/>
                </a:cubicBezTo>
                <a:cubicBezTo>
                  <a:pt x="107" y="266"/>
                  <a:pt x="106" y="267"/>
                  <a:pt x="105" y="267"/>
                </a:cubicBezTo>
                <a:cubicBezTo>
                  <a:pt x="105" y="268"/>
                  <a:pt x="105" y="268"/>
                  <a:pt x="105" y="268"/>
                </a:cubicBezTo>
                <a:cubicBezTo>
                  <a:pt x="105" y="267"/>
                  <a:pt x="105" y="267"/>
                  <a:pt x="104" y="267"/>
                </a:cubicBezTo>
                <a:cubicBezTo>
                  <a:pt x="104" y="267"/>
                  <a:pt x="104" y="268"/>
                  <a:pt x="104" y="267"/>
                </a:cubicBezTo>
                <a:cubicBezTo>
                  <a:pt x="103" y="267"/>
                  <a:pt x="103" y="267"/>
                  <a:pt x="102" y="268"/>
                </a:cubicBezTo>
                <a:cubicBezTo>
                  <a:pt x="102" y="268"/>
                  <a:pt x="102" y="269"/>
                  <a:pt x="102" y="268"/>
                </a:cubicBezTo>
                <a:cubicBezTo>
                  <a:pt x="101" y="268"/>
                  <a:pt x="100" y="269"/>
                  <a:pt x="100" y="268"/>
                </a:cubicBezTo>
                <a:cubicBezTo>
                  <a:pt x="100" y="267"/>
                  <a:pt x="99" y="267"/>
                  <a:pt x="98" y="267"/>
                </a:cubicBezTo>
                <a:cubicBezTo>
                  <a:pt x="98" y="267"/>
                  <a:pt x="97" y="267"/>
                  <a:pt x="97" y="268"/>
                </a:cubicBezTo>
                <a:cubicBezTo>
                  <a:pt x="98" y="268"/>
                  <a:pt x="97" y="269"/>
                  <a:pt x="97" y="269"/>
                </a:cubicBezTo>
                <a:cubicBezTo>
                  <a:pt x="97" y="269"/>
                  <a:pt x="97" y="269"/>
                  <a:pt x="97" y="268"/>
                </a:cubicBezTo>
                <a:cubicBezTo>
                  <a:pt x="97" y="268"/>
                  <a:pt x="97" y="268"/>
                  <a:pt x="96" y="268"/>
                </a:cubicBezTo>
                <a:cubicBezTo>
                  <a:pt x="96" y="268"/>
                  <a:pt x="95" y="268"/>
                  <a:pt x="96" y="269"/>
                </a:cubicBezTo>
                <a:cubicBezTo>
                  <a:pt x="96" y="269"/>
                  <a:pt x="96" y="269"/>
                  <a:pt x="96" y="270"/>
                </a:cubicBezTo>
                <a:cubicBezTo>
                  <a:pt x="96" y="270"/>
                  <a:pt x="95" y="270"/>
                  <a:pt x="95" y="270"/>
                </a:cubicBezTo>
                <a:cubicBezTo>
                  <a:pt x="95" y="269"/>
                  <a:pt x="94" y="268"/>
                  <a:pt x="93" y="267"/>
                </a:cubicBezTo>
                <a:close/>
                <a:moveTo>
                  <a:pt x="104" y="266"/>
                </a:moveTo>
                <a:cubicBezTo>
                  <a:pt x="104" y="266"/>
                  <a:pt x="104" y="266"/>
                  <a:pt x="104" y="266"/>
                </a:cubicBezTo>
                <a:cubicBezTo>
                  <a:pt x="104" y="266"/>
                  <a:pt x="105" y="266"/>
                  <a:pt x="105" y="266"/>
                </a:cubicBezTo>
                <a:cubicBezTo>
                  <a:pt x="105" y="266"/>
                  <a:pt x="104" y="266"/>
                  <a:pt x="104" y="266"/>
                </a:cubicBezTo>
                <a:cubicBezTo>
                  <a:pt x="104" y="266"/>
                  <a:pt x="104" y="266"/>
                  <a:pt x="104" y="266"/>
                </a:cubicBezTo>
                <a:close/>
                <a:moveTo>
                  <a:pt x="94" y="267"/>
                </a:moveTo>
                <a:cubicBezTo>
                  <a:pt x="94" y="267"/>
                  <a:pt x="95" y="267"/>
                  <a:pt x="95" y="267"/>
                </a:cubicBezTo>
                <a:cubicBezTo>
                  <a:pt x="95" y="267"/>
                  <a:pt x="95" y="267"/>
                  <a:pt x="95" y="267"/>
                </a:cubicBezTo>
                <a:cubicBezTo>
                  <a:pt x="95" y="267"/>
                  <a:pt x="95" y="267"/>
                  <a:pt x="94" y="267"/>
                </a:cubicBezTo>
                <a:cubicBezTo>
                  <a:pt x="94" y="267"/>
                  <a:pt x="94" y="267"/>
                  <a:pt x="94" y="267"/>
                </a:cubicBezTo>
                <a:close/>
                <a:moveTo>
                  <a:pt x="78" y="263"/>
                </a:moveTo>
                <a:cubicBezTo>
                  <a:pt x="78" y="263"/>
                  <a:pt x="77" y="262"/>
                  <a:pt x="77" y="262"/>
                </a:cubicBezTo>
                <a:cubicBezTo>
                  <a:pt x="77" y="262"/>
                  <a:pt x="77" y="263"/>
                  <a:pt x="77" y="263"/>
                </a:cubicBezTo>
                <a:cubicBezTo>
                  <a:pt x="77" y="263"/>
                  <a:pt x="78" y="263"/>
                  <a:pt x="78" y="263"/>
                </a:cubicBezTo>
                <a:cubicBezTo>
                  <a:pt x="78" y="263"/>
                  <a:pt x="78" y="263"/>
                  <a:pt x="78" y="263"/>
                </a:cubicBezTo>
                <a:close/>
                <a:moveTo>
                  <a:pt x="80" y="262"/>
                </a:moveTo>
                <a:cubicBezTo>
                  <a:pt x="80" y="262"/>
                  <a:pt x="80" y="262"/>
                  <a:pt x="80" y="262"/>
                </a:cubicBezTo>
                <a:cubicBezTo>
                  <a:pt x="80" y="262"/>
                  <a:pt x="80" y="262"/>
                  <a:pt x="80" y="262"/>
                </a:cubicBezTo>
                <a:cubicBezTo>
                  <a:pt x="80" y="262"/>
                  <a:pt x="80" y="262"/>
                  <a:pt x="80" y="262"/>
                </a:cubicBezTo>
                <a:close/>
                <a:moveTo>
                  <a:pt x="83" y="264"/>
                </a:moveTo>
                <a:cubicBezTo>
                  <a:pt x="83" y="264"/>
                  <a:pt x="82" y="263"/>
                  <a:pt x="82" y="263"/>
                </a:cubicBezTo>
                <a:cubicBezTo>
                  <a:pt x="82" y="264"/>
                  <a:pt x="82" y="264"/>
                  <a:pt x="82" y="264"/>
                </a:cubicBezTo>
                <a:cubicBezTo>
                  <a:pt x="82" y="264"/>
                  <a:pt x="82" y="264"/>
                  <a:pt x="82" y="264"/>
                </a:cubicBezTo>
                <a:cubicBezTo>
                  <a:pt x="82" y="264"/>
                  <a:pt x="82" y="264"/>
                  <a:pt x="83" y="264"/>
                </a:cubicBezTo>
                <a:close/>
                <a:moveTo>
                  <a:pt x="84" y="265"/>
                </a:moveTo>
                <a:cubicBezTo>
                  <a:pt x="84" y="265"/>
                  <a:pt x="85" y="264"/>
                  <a:pt x="85" y="264"/>
                </a:cubicBezTo>
                <a:cubicBezTo>
                  <a:pt x="85" y="264"/>
                  <a:pt x="85" y="264"/>
                  <a:pt x="85" y="264"/>
                </a:cubicBezTo>
                <a:cubicBezTo>
                  <a:pt x="84" y="264"/>
                  <a:pt x="84" y="264"/>
                  <a:pt x="84" y="265"/>
                </a:cubicBezTo>
                <a:cubicBezTo>
                  <a:pt x="84" y="265"/>
                  <a:pt x="84" y="265"/>
                  <a:pt x="84" y="265"/>
                </a:cubicBezTo>
                <a:close/>
                <a:moveTo>
                  <a:pt x="85" y="266"/>
                </a:moveTo>
                <a:cubicBezTo>
                  <a:pt x="85" y="266"/>
                  <a:pt x="85" y="266"/>
                  <a:pt x="85" y="266"/>
                </a:cubicBezTo>
                <a:cubicBezTo>
                  <a:pt x="85" y="265"/>
                  <a:pt x="84" y="266"/>
                  <a:pt x="84" y="266"/>
                </a:cubicBezTo>
                <a:cubicBezTo>
                  <a:pt x="84" y="266"/>
                  <a:pt x="84" y="266"/>
                  <a:pt x="84" y="266"/>
                </a:cubicBezTo>
                <a:cubicBezTo>
                  <a:pt x="85" y="266"/>
                  <a:pt x="85" y="266"/>
                  <a:pt x="85" y="266"/>
                </a:cubicBezTo>
                <a:cubicBezTo>
                  <a:pt x="85" y="266"/>
                  <a:pt x="85" y="266"/>
                  <a:pt x="85" y="266"/>
                </a:cubicBezTo>
                <a:close/>
                <a:moveTo>
                  <a:pt x="105" y="241"/>
                </a:moveTo>
                <a:cubicBezTo>
                  <a:pt x="106" y="241"/>
                  <a:pt x="107" y="241"/>
                  <a:pt x="108" y="241"/>
                </a:cubicBezTo>
                <a:cubicBezTo>
                  <a:pt x="109" y="241"/>
                  <a:pt x="109" y="241"/>
                  <a:pt x="108" y="241"/>
                </a:cubicBezTo>
                <a:cubicBezTo>
                  <a:pt x="108" y="242"/>
                  <a:pt x="108" y="242"/>
                  <a:pt x="109" y="242"/>
                </a:cubicBezTo>
                <a:cubicBezTo>
                  <a:pt x="109" y="242"/>
                  <a:pt x="109" y="243"/>
                  <a:pt x="109" y="244"/>
                </a:cubicBezTo>
                <a:cubicBezTo>
                  <a:pt x="109" y="244"/>
                  <a:pt x="109" y="244"/>
                  <a:pt x="109" y="244"/>
                </a:cubicBezTo>
                <a:cubicBezTo>
                  <a:pt x="108" y="244"/>
                  <a:pt x="108" y="244"/>
                  <a:pt x="108" y="245"/>
                </a:cubicBezTo>
                <a:cubicBezTo>
                  <a:pt x="108" y="245"/>
                  <a:pt x="108" y="245"/>
                  <a:pt x="108" y="245"/>
                </a:cubicBezTo>
                <a:cubicBezTo>
                  <a:pt x="107" y="245"/>
                  <a:pt x="107" y="245"/>
                  <a:pt x="107" y="245"/>
                </a:cubicBezTo>
                <a:cubicBezTo>
                  <a:pt x="107" y="245"/>
                  <a:pt x="107" y="244"/>
                  <a:pt x="106" y="244"/>
                </a:cubicBezTo>
                <a:cubicBezTo>
                  <a:pt x="106" y="244"/>
                  <a:pt x="106" y="244"/>
                  <a:pt x="105" y="245"/>
                </a:cubicBezTo>
                <a:cubicBezTo>
                  <a:pt x="105" y="245"/>
                  <a:pt x="105" y="245"/>
                  <a:pt x="105" y="245"/>
                </a:cubicBezTo>
                <a:cubicBezTo>
                  <a:pt x="104" y="245"/>
                  <a:pt x="103" y="245"/>
                  <a:pt x="103" y="246"/>
                </a:cubicBezTo>
                <a:cubicBezTo>
                  <a:pt x="102" y="246"/>
                  <a:pt x="101" y="245"/>
                  <a:pt x="100" y="245"/>
                </a:cubicBezTo>
                <a:cubicBezTo>
                  <a:pt x="100" y="245"/>
                  <a:pt x="100" y="244"/>
                  <a:pt x="100" y="244"/>
                </a:cubicBezTo>
                <a:cubicBezTo>
                  <a:pt x="99" y="244"/>
                  <a:pt x="99" y="244"/>
                  <a:pt x="98" y="244"/>
                </a:cubicBezTo>
                <a:cubicBezTo>
                  <a:pt x="98" y="244"/>
                  <a:pt x="98" y="244"/>
                  <a:pt x="98" y="244"/>
                </a:cubicBezTo>
                <a:cubicBezTo>
                  <a:pt x="98" y="246"/>
                  <a:pt x="97" y="245"/>
                  <a:pt x="96" y="244"/>
                </a:cubicBezTo>
                <a:cubicBezTo>
                  <a:pt x="95" y="244"/>
                  <a:pt x="96" y="245"/>
                  <a:pt x="95" y="245"/>
                </a:cubicBezTo>
                <a:cubicBezTo>
                  <a:pt x="95" y="245"/>
                  <a:pt x="95" y="246"/>
                  <a:pt x="95" y="246"/>
                </a:cubicBezTo>
                <a:cubicBezTo>
                  <a:pt x="95" y="246"/>
                  <a:pt x="95" y="246"/>
                  <a:pt x="95" y="246"/>
                </a:cubicBezTo>
                <a:cubicBezTo>
                  <a:pt x="96" y="246"/>
                  <a:pt x="96" y="246"/>
                  <a:pt x="97" y="247"/>
                </a:cubicBezTo>
                <a:cubicBezTo>
                  <a:pt x="97" y="247"/>
                  <a:pt x="98" y="247"/>
                  <a:pt x="97" y="248"/>
                </a:cubicBezTo>
                <a:cubicBezTo>
                  <a:pt x="97" y="248"/>
                  <a:pt x="97" y="249"/>
                  <a:pt x="97" y="249"/>
                </a:cubicBezTo>
                <a:cubicBezTo>
                  <a:pt x="97" y="250"/>
                  <a:pt x="97" y="250"/>
                  <a:pt x="97" y="251"/>
                </a:cubicBezTo>
                <a:cubicBezTo>
                  <a:pt x="97" y="251"/>
                  <a:pt x="98" y="251"/>
                  <a:pt x="98" y="251"/>
                </a:cubicBezTo>
                <a:cubicBezTo>
                  <a:pt x="98" y="252"/>
                  <a:pt x="99" y="252"/>
                  <a:pt x="98" y="252"/>
                </a:cubicBezTo>
                <a:cubicBezTo>
                  <a:pt x="98" y="252"/>
                  <a:pt x="98" y="252"/>
                  <a:pt x="97" y="252"/>
                </a:cubicBezTo>
                <a:cubicBezTo>
                  <a:pt x="97" y="252"/>
                  <a:pt x="96" y="252"/>
                  <a:pt x="95" y="252"/>
                </a:cubicBezTo>
                <a:cubicBezTo>
                  <a:pt x="95" y="252"/>
                  <a:pt x="95" y="252"/>
                  <a:pt x="95" y="253"/>
                </a:cubicBezTo>
                <a:cubicBezTo>
                  <a:pt x="94" y="253"/>
                  <a:pt x="95" y="254"/>
                  <a:pt x="95" y="254"/>
                </a:cubicBezTo>
                <a:cubicBezTo>
                  <a:pt x="96" y="254"/>
                  <a:pt x="96" y="254"/>
                  <a:pt x="96" y="254"/>
                </a:cubicBezTo>
                <a:cubicBezTo>
                  <a:pt x="97" y="254"/>
                  <a:pt x="97" y="254"/>
                  <a:pt x="97" y="254"/>
                </a:cubicBezTo>
                <a:cubicBezTo>
                  <a:pt x="97" y="253"/>
                  <a:pt x="97" y="253"/>
                  <a:pt x="97" y="253"/>
                </a:cubicBezTo>
                <a:cubicBezTo>
                  <a:pt x="98" y="254"/>
                  <a:pt x="98" y="255"/>
                  <a:pt x="97" y="255"/>
                </a:cubicBezTo>
                <a:cubicBezTo>
                  <a:pt x="97" y="255"/>
                  <a:pt x="96" y="255"/>
                  <a:pt x="96" y="255"/>
                </a:cubicBezTo>
                <a:cubicBezTo>
                  <a:pt x="96" y="255"/>
                  <a:pt x="96" y="256"/>
                  <a:pt x="96" y="256"/>
                </a:cubicBezTo>
                <a:cubicBezTo>
                  <a:pt x="96" y="256"/>
                  <a:pt x="96" y="256"/>
                  <a:pt x="96" y="256"/>
                </a:cubicBezTo>
                <a:cubicBezTo>
                  <a:pt x="97" y="257"/>
                  <a:pt x="98" y="257"/>
                  <a:pt x="98" y="257"/>
                </a:cubicBezTo>
                <a:cubicBezTo>
                  <a:pt x="98" y="258"/>
                  <a:pt x="98" y="258"/>
                  <a:pt x="98" y="258"/>
                </a:cubicBezTo>
                <a:cubicBezTo>
                  <a:pt x="99" y="257"/>
                  <a:pt x="99" y="257"/>
                  <a:pt x="99" y="258"/>
                </a:cubicBezTo>
                <a:cubicBezTo>
                  <a:pt x="99" y="258"/>
                  <a:pt x="99" y="259"/>
                  <a:pt x="100" y="259"/>
                </a:cubicBezTo>
                <a:cubicBezTo>
                  <a:pt x="100" y="259"/>
                  <a:pt x="100" y="259"/>
                  <a:pt x="100" y="259"/>
                </a:cubicBezTo>
                <a:cubicBezTo>
                  <a:pt x="100" y="259"/>
                  <a:pt x="100" y="259"/>
                  <a:pt x="100" y="259"/>
                </a:cubicBezTo>
                <a:cubicBezTo>
                  <a:pt x="99" y="259"/>
                  <a:pt x="99" y="259"/>
                  <a:pt x="99" y="259"/>
                </a:cubicBezTo>
                <a:cubicBezTo>
                  <a:pt x="98" y="259"/>
                  <a:pt x="98" y="259"/>
                  <a:pt x="97" y="259"/>
                </a:cubicBezTo>
                <a:cubicBezTo>
                  <a:pt x="97" y="259"/>
                  <a:pt x="97" y="259"/>
                  <a:pt x="97" y="259"/>
                </a:cubicBezTo>
                <a:cubicBezTo>
                  <a:pt x="97" y="258"/>
                  <a:pt x="97" y="258"/>
                  <a:pt x="96" y="257"/>
                </a:cubicBezTo>
                <a:cubicBezTo>
                  <a:pt x="96" y="257"/>
                  <a:pt x="95" y="256"/>
                  <a:pt x="95" y="256"/>
                </a:cubicBezTo>
                <a:cubicBezTo>
                  <a:pt x="95" y="256"/>
                  <a:pt x="94" y="255"/>
                  <a:pt x="95" y="255"/>
                </a:cubicBezTo>
                <a:cubicBezTo>
                  <a:pt x="95" y="255"/>
                  <a:pt x="95" y="254"/>
                  <a:pt x="94" y="254"/>
                </a:cubicBezTo>
                <a:cubicBezTo>
                  <a:pt x="94" y="254"/>
                  <a:pt x="94" y="254"/>
                  <a:pt x="94" y="254"/>
                </a:cubicBezTo>
                <a:cubicBezTo>
                  <a:pt x="93" y="255"/>
                  <a:pt x="93" y="255"/>
                  <a:pt x="93" y="255"/>
                </a:cubicBezTo>
                <a:cubicBezTo>
                  <a:pt x="92" y="255"/>
                  <a:pt x="92" y="255"/>
                  <a:pt x="92" y="256"/>
                </a:cubicBezTo>
                <a:cubicBezTo>
                  <a:pt x="92" y="256"/>
                  <a:pt x="92" y="256"/>
                  <a:pt x="92" y="256"/>
                </a:cubicBezTo>
                <a:cubicBezTo>
                  <a:pt x="91" y="256"/>
                  <a:pt x="91" y="257"/>
                  <a:pt x="90" y="257"/>
                </a:cubicBezTo>
                <a:cubicBezTo>
                  <a:pt x="90" y="257"/>
                  <a:pt x="90" y="256"/>
                  <a:pt x="90" y="255"/>
                </a:cubicBezTo>
                <a:cubicBezTo>
                  <a:pt x="91" y="255"/>
                  <a:pt x="91" y="254"/>
                  <a:pt x="92" y="254"/>
                </a:cubicBezTo>
                <a:cubicBezTo>
                  <a:pt x="91" y="254"/>
                  <a:pt x="91" y="254"/>
                  <a:pt x="90" y="254"/>
                </a:cubicBezTo>
                <a:cubicBezTo>
                  <a:pt x="90" y="254"/>
                  <a:pt x="90" y="254"/>
                  <a:pt x="90" y="254"/>
                </a:cubicBezTo>
                <a:cubicBezTo>
                  <a:pt x="90" y="254"/>
                  <a:pt x="90" y="254"/>
                  <a:pt x="90" y="254"/>
                </a:cubicBezTo>
                <a:cubicBezTo>
                  <a:pt x="91" y="253"/>
                  <a:pt x="91" y="253"/>
                  <a:pt x="92" y="253"/>
                </a:cubicBezTo>
                <a:cubicBezTo>
                  <a:pt x="92" y="253"/>
                  <a:pt x="92" y="253"/>
                  <a:pt x="92" y="252"/>
                </a:cubicBezTo>
                <a:cubicBezTo>
                  <a:pt x="92" y="252"/>
                  <a:pt x="92" y="252"/>
                  <a:pt x="92" y="252"/>
                </a:cubicBezTo>
                <a:cubicBezTo>
                  <a:pt x="92" y="252"/>
                  <a:pt x="92" y="251"/>
                  <a:pt x="92" y="251"/>
                </a:cubicBezTo>
                <a:cubicBezTo>
                  <a:pt x="92" y="251"/>
                  <a:pt x="93" y="251"/>
                  <a:pt x="93" y="250"/>
                </a:cubicBezTo>
                <a:cubicBezTo>
                  <a:pt x="92" y="250"/>
                  <a:pt x="93" y="250"/>
                  <a:pt x="93" y="249"/>
                </a:cubicBezTo>
                <a:cubicBezTo>
                  <a:pt x="93" y="249"/>
                  <a:pt x="94" y="249"/>
                  <a:pt x="94" y="249"/>
                </a:cubicBezTo>
                <a:cubicBezTo>
                  <a:pt x="94" y="249"/>
                  <a:pt x="95" y="249"/>
                  <a:pt x="95" y="248"/>
                </a:cubicBezTo>
                <a:cubicBezTo>
                  <a:pt x="95" y="248"/>
                  <a:pt x="95" y="248"/>
                  <a:pt x="96" y="248"/>
                </a:cubicBezTo>
                <a:cubicBezTo>
                  <a:pt x="96" y="248"/>
                  <a:pt x="96" y="248"/>
                  <a:pt x="96" y="248"/>
                </a:cubicBezTo>
                <a:cubicBezTo>
                  <a:pt x="96" y="248"/>
                  <a:pt x="96" y="247"/>
                  <a:pt x="96" y="247"/>
                </a:cubicBezTo>
                <a:cubicBezTo>
                  <a:pt x="95" y="247"/>
                  <a:pt x="94" y="246"/>
                  <a:pt x="93" y="247"/>
                </a:cubicBezTo>
                <a:cubicBezTo>
                  <a:pt x="92" y="247"/>
                  <a:pt x="91" y="247"/>
                  <a:pt x="90" y="248"/>
                </a:cubicBezTo>
                <a:cubicBezTo>
                  <a:pt x="90" y="248"/>
                  <a:pt x="89" y="248"/>
                  <a:pt x="89" y="248"/>
                </a:cubicBezTo>
                <a:cubicBezTo>
                  <a:pt x="88" y="247"/>
                  <a:pt x="88" y="247"/>
                  <a:pt x="87" y="247"/>
                </a:cubicBezTo>
                <a:cubicBezTo>
                  <a:pt x="87" y="248"/>
                  <a:pt x="87" y="248"/>
                  <a:pt x="87" y="248"/>
                </a:cubicBezTo>
                <a:cubicBezTo>
                  <a:pt x="86" y="248"/>
                  <a:pt x="86" y="247"/>
                  <a:pt x="86" y="247"/>
                </a:cubicBezTo>
                <a:cubicBezTo>
                  <a:pt x="86" y="247"/>
                  <a:pt x="86" y="247"/>
                  <a:pt x="86" y="247"/>
                </a:cubicBezTo>
                <a:cubicBezTo>
                  <a:pt x="87" y="246"/>
                  <a:pt x="87" y="246"/>
                  <a:pt x="87" y="246"/>
                </a:cubicBezTo>
                <a:cubicBezTo>
                  <a:pt x="88" y="247"/>
                  <a:pt x="89" y="246"/>
                  <a:pt x="90" y="245"/>
                </a:cubicBezTo>
                <a:cubicBezTo>
                  <a:pt x="90" y="246"/>
                  <a:pt x="90" y="246"/>
                  <a:pt x="91" y="246"/>
                </a:cubicBezTo>
                <a:cubicBezTo>
                  <a:pt x="91" y="246"/>
                  <a:pt x="92" y="246"/>
                  <a:pt x="93" y="245"/>
                </a:cubicBezTo>
                <a:cubicBezTo>
                  <a:pt x="93" y="245"/>
                  <a:pt x="93" y="244"/>
                  <a:pt x="93" y="244"/>
                </a:cubicBezTo>
                <a:cubicBezTo>
                  <a:pt x="93" y="244"/>
                  <a:pt x="92" y="244"/>
                  <a:pt x="92" y="243"/>
                </a:cubicBezTo>
                <a:cubicBezTo>
                  <a:pt x="92" y="243"/>
                  <a:pt x="92" y="243"/>
                  <a:pt x="91" y="243"/>
                </a:cubicBezTo>
                <a:cubicBezTo>
                  <a:pt x="92" y="243"/>
                  <a:pt x="92" y="242"/>
                  <a:pt x="92" y="242"/>
                </a:cubicBezTo>
                <a:cubicBezTo>
                  <a:pt x="92" y="242"/>
                  <a:pt x="93" y="242"/>
                  <a:pt x="93" y="242"/>
                </a:cubicBezTo>
                <a:cubicBezTo>
                  <a:pt x="93" y="242"/>
                  <a:pt x="93" y="243"/>
                  <a:pt x="94" y="242"/>
                </a:cubicBezTo>
                <a:cubicBezTo>
                  <a:pt x="94" y="242"/>
                  <a:pt x="94" y="243"/>
                  <a:pt x="94" y="243"/>
                </a:cubicBezTo>
                <a:cubicBezTo>
                  <a:pt x="94" y="243"/>
                  <a:pt x="94" y="243"/>
                  <a:pt x="94" y="244"/>
                </a:cubicBezTo>
                <a:cubicBezTo>
                  <a:pt x="94" y="244"/>
                  <a:pt x="94" y="244"/>
                  <a:pt x="94" y="244"/>
                </a:cubicBezTo>
                <a:cubicBezTo>
                  <a:pt x="94" y="244"/>
                  <a:pt x="95" y="244"/>
                  <a:pt x="95" y="244"/>
                </a:cubicBezTo>
                <a:cubicBezTo>
                  <a:pt x="95" y="244"/>
                  <a:pt x="95" y="243"/>
                  <a:pt x="96" y="243"/>
                </a:cubicBezTo>
                <a:cubicBezTo>
                  <a:pt x="96" y="243"/>
                  <a:pt x="97" y="243"/>
                  <a:pt x="97" y="243"/>
                </a:cubicBezTo>
                <a:cubicBezTo>
                  <a:pt x="98" y="243"/>
                  <a:pt x="98" y="242"/>
                  <a:pt x="98" y="242"/>
                </a:cubicBezTo>
                <a:cubicBezTo>
                  <a:pt x="99" y="242"/>
                  <a:pt x="100" y="242"/>
                  <a:pt x="101" y="242"/>
                </a:cubicBezTo>
                <a:cubicBezTo>
                  <a:pt x="101" y="242"/>
                  <a:pt x="101" y="242"/>
                  <a:pt x="102" y="242"/>
                </a:cubicBezTo>
                <a:cubicBezTo>
                  <a:pt x="102" y="242"/>
                  <a:pt x="102" y="242"/>
                  <a:pt x="102" y="241"/>
                </a:cubicBezTo>
                <a:cubicBezTo>
                  <a:pt x="101" y="241"/>
                  <a:pt x="101" y="241"/>
                  <a:pt x="101" y="241"/>
                </a:cubicBezTo>
                <a:cubicBezTo>
                  <a:pt x="102" y="241"/>
                  <a:pt x="102" y="241"/>
                  <a:pt x="102" y="241"/>
                </a:cubicBezTo>
                <a:cubicBezTo>
                  <a:pt x="102" y="241"/>
                  <a:pt x="103" y="242"/>
                  <a:pt x="103" y="242"/>
                </a:cubicBezTo>
                <a:cubicBezTo>
                  <a:pt x="104" y="242"/>
                  <a:pt x="104" y="241"/>
                  <a:pt x="105" y="241"/>
                </a:cubicBezTo>
                <a:close/>
                <a:moveTo>
                  <a:pt x="92" y="254"/>
                </a:moveTo>
                <a:cubicBezTo>
                  <a:pt x="92" y="254"/>
                  <a:pt x="92" y="254"/>
                  <a:pt x="92" y="254"/>
                </a:cubicBezTo>
                <a:cubicBezTo>
                  <a:pt x="92" y="254"/>
                  <a:pt x="92" y="255"/>
                  <a:pt x="92" y="255"/>
                </a:cubicBezTo>
                <a:cubicBezTo>
                  <a:pt x="92" y="255"/>
                  <a:pt x="92" y="255"/>
                  <a:pt x="92" y="254"/>
                </a:cubicBezTo>
                <a:close/>
                <a:moveTo>
                  <a:pt x="96" y="254"/>
                </a:moveTo>
                <a:cubicBezTo>
                  <a:pt x="96" y="255"/>
                  <a:pt x="96" y="255"/>
                  <a:pt x="96" y="255"/>
                </a:cubicBezTo>
                <a:cubicBezTo>
                  <a:pt x="96" y="255"/>
                  <a:pt x="96" y="254"/>
                  <a:pt x="96" y="254"/>
                </a:cubicBezTo>
                <a:cubicBezTo>
                  <a:pt x="96" y="254"/>
                  <a:pt x="96" y="254"/>
                  <a:pt x="96" y="254"/>
                </a:cubicBezTo>
                <a:close/>
                <a:moveTo>
                  <a:pt x="96" y="250"/>
                </a:moveTo>
                <a:cubicBezTo>
                  <a:pt x="95" y="250"/>
                  <a:pt x="94" y="250"/>
                  <a:pt x="94" y="250"/>
                </a:cubicBezTo>
                <a:cubicBezTo>
                  <a:pt x="94" y="251"/>
                  <a:pt x="94" y="251"/>
                  <a:pt x="95" y="252"/>
                </a:cubicBezTo>
                <a:cubicBezTo>
                  <a:pt x="95" y="252"/>
                  <a:pt x="95" y="252"/>
                  <a:pt x="96" y="252"/>
                </a:cubicBezTo>
                <a:cubicBezTo>
                  <a:pt x="96" y="252"/>
                  <a:pt x="96" y="252"/>
                  <a:pt x="97" y="252"/>
                </a:cubicBezTo>
                <a:cubicBezTo>
                  <a:pt x="97" y="252"/>
                  <a:pt x="97" y="251"/>
                  <a:pt x="97" y="251"/>
                </a:cubicBezTo>
                <a:cubicBezTo>
                  <a:pt x="97" y="251"/>
                  <a:pt x="96" y="250"/>
                  <a:pt x="96" y="250"/>
                </a:cubicBezTo>
                <a:close/>
                <a:moveTo>
                  <a:pt x="101" y="242"/>
                </a:moveTo>
                <a:cubicBezTo>
                  <a:pt x="101" y="242"/>
                  <a:pt x="101" y="242"/>
                  <a:pt x="101" y="242"/>
                </a:cubicBezTo>
                <a:cubicBezTo>
                  <a:pt x="101" y="242"/>
                  <a:pt x="101" y="242"/>
                  <a:pt x="101" y="242"/>
                </a:cubicBezTo>
                <a:cubicBezTo>
                  <a:pt x="101" y="242"/>
                  <a:pt x="101" y="242"/>
                  <a:pt x="101" y="242"/>
                </a:cubicBezTo>
                <a:close/>
                <a:moveTo>
                  <a:pt x="103" y="244"/>
                </a:moveTo>
                <a:cubicBezTo>
                  <a:pt x="102" y="244"/>
                  <a:pt x="102" y="244"/>
                  <a:pt x="102" y="244"/>
                </a:cubicBezTo>
                <a:cubicBezTo>
                  <a:pt x="102" y="244"/>
                  <a:pt x="102" y="244"/>
                  <a:pt x="102" y="244"/>
                </a:cubicBezTo>
                <a:cubicBezTo>
                  <a:pt x="102" y="244"/>
                  <a:pt x="102" y="244"/>
                  <a:pt x="102" y="244"/>
                </a:cubicBezTo>
                <a:cubicBezTo>
                  <a:pt x="102" y="244"/>
                  <a:pt x="102" y="244"/>
                  <a:pt x="103" y="244"/>
                </a:cubicBezTo>
                <a:close/>
                <a:moveTo>
                  <a:pt x="7" y="181"/>
                </a:moveTo>
                <a:cubicBezTo>
                  <a:pt x="7" y="181"/>
                  <a:pt x="7" y="181"/>
                  <a:pt x="7" y="181"/>
                </a:cubicBezTo>
                <a:cubicBezTo>
                  <a:pt x="7" y="180"/>
                  <a:pt x="7" y="180"/>
                  <a:pt x="6" y="180"/>
                </a:cubicBezTo>
                <a:cubicBezTo>
                  <a:pt x="6" y="179"/>
                  <a:pt x="7" y="179"/>
                  <a:pt x="7" y="179"/>
                </a:cubicBezTo>
                <a:cubicBezTo>
                  <a:pt x="7" y="179"/>
                  <a:pt x="7" y="179"/>
                  <a:pt x="7" y="179"/>
                </a:cubicBezTo>
                <a:cubicBezTo>
                  <a:pt x="8" y="178"/>
                  <a:pt x="9" y="177"/>
                  <a:pt x="10" y="177"/>
                </a:cubicBezTo>
                <a:cubicBezTo>
                  <a:pt x="10" y="177"/>
                  <a:pt x="11" y="177"/>
                  <a:pt x="11" y="177"/>
                </a:cubicBezTo>
                <a:cubicBezTo>
                  <a:pt x="10" y="177"/>
                  <a:pt x="10" y="177"/>
                  <a:pt x="10" y="177"/>
                </a:cubicBezTo>
                <a:cubicBezTo>
                  <a:pt x="10" y="177"/>
                  <a:pt x="9" y="177"/>
                  <a:pt x="10" y="176"/>
                </a:cubicBezTo>
                <a:cubicBezTo>
                  <a:pt x="10" y="176"/>
                  <a:pt x="10" y="176"/>
                  <a:pt x="11" y="176"/>
                </a:cubicBezTo>
                <a:cubicBezTo>
                  <a:pt x="11" y="175"/>
                  <a:pt x="11" y="175"/>
                  <a:pt x="11" y="174"/>
                </a:cubicBezTo>
                <a:cubicBezTo>
                  <a:pt x="10" y="174"/>
                  <a:pt x="10" y="174"/>
                  <a:pt x="10" y="174"/>
                </a:cubicBezTo>
                <a:cubicBezTo>
                  <a:pt x="10" y="173"/>
                  <a:pt x="10" y="173"/>
                  <a:pt x="10" y="173"/>
                </a:cubicBezTo>
                <a:cubicBezTo>
                  <a:pt x="10" y="172"/>
                  <a:pt x="10" y="172"/>
                  <a:pt x="10" y="172"/>
                </a:cubicBezTo>
                <a:cubicBezTo>
                  <a:pt x="10" y="170"/>
                  <a:pt x="10" y="170"/>
                  <a:pt x="10" y="170"/>
                </a:cubicBezTo>
                <a:cubicBezTo>
                  <a:pt x="11" y="169"/>
                  <a:pt x="11" y="169"/>
                  <a:pt x="12" y="169"/>
                </a:cubicBezTo>
                <a:cubicBezTo>
                  <a:pt x="12" y="170"/>
                  <a:pt x="13" y="169"/>
                  <a:pt x="13" y="169"/>
                </a:cubicBezTo>
                <a:cubicBezTo>
                  <a:pt x="13" y="168"/>
                  <a:pt x="13" y="168"/>
                  <a:pt x="13" y="168"/>
                </a:cubicBezTo>
                <a:cubicBezTo>
                  <a:pt x="14" y="169"/>
                  <a:pt x="14" y="169"/>
                  <a:pt x="14" y="169"/>
                </a:cubicBezTo>
                <a:cubicBezTo>
                  <a:pt x="13" y="169"/>
                  <a:pt x="13" y="170"/>
                  <a:pt x="13" y="170"/>
                </a:cubicBezTo>
                <a:cubicBezTo>
                  <a:pt x="12" y="170"/>
                  <a:pt x="12" y="171"/>
                  <a:pt x="12" y="171"/>
                </a:cubicBezTo>
                <a:cubicBezTo>
                  <a:pt x="12" y="171"/>
                  <a:pt x="13" y="171"/>
                  <a:pt x="13" y="171"/>
                </a:cubicBezTo>
                <a:cubicBezTo>
                  <a:pt x="13" y="171"/>
                  <a:pt x="14" y="171"/>
                  <a:pt x="15" y="171"/>
                </a:cubicBezTo>
                <a:cubicBezTo>
                  <a:pt x="15" y="171"/>
                  <a:pt x="15" y="170"/>
                  <a:pt x="15" y="170"/>
                </a:cubicBezTo>
                <a:cubicBezTo>
                  <a:pt x="15" y="170"/>
                  <a:pt x="15" y="170"/>
                  <a:pt x="15" y="169"/>
                </a:cubicBezTo>
                <a:cubicBezTo>
                  <a:pt x="15" y="169"/>
                  <a:pt x="15" y="169"/>
                  <a:pt x="15" y="170"/>
                </a:cubicBezTo>
                <a:cubicBezTo>
                  <a:pt x="15" y="170"/>
                  <a:pt x="16" y="170"/>
                  <a:pt x="16" y="170"/>
                </a:cubicBezTo>
                <a:cubicBezTo>
                  <a:pt x="17" y="170"/>
                  <a:pt x="17" y="170"/>
                  <a:pt x="17" y="170"/>
                </a:cubicBezTo>
                <a:cubicBezTo>
                  <a:pt x="18" y="170"/>
                  <a:pt x="18" y="170"/>
                  <a:pt x="18" y="169"/>
                </a:cubicBezTo>
                <a:cubicBezTo>
                  <a:pt x="18" y="169"/>
                  <a:pt x="18" y="169"/>
                  <a:pt x="18" y="169"/>
                </a:cubicBezTo>
                <a:cubicBezTo>
                  <a:pt x="18" y="169"/>
                  <a:pt x="18" y="169"/>
                  <a:pt x="19" y="169"/>
                </a:cubicBezTo>
                <a:cubicBezTo>
                  <a:pt x="19" y="169"/>
                  <a:pt x="19" y="169"/>
                  <a:pt x="19" y="169"/>
                </a:cubicBezTo>
                <a:cubicBezTo>
                  <a:pt x="18" y="170"/>
                  <a:pt x="18" y="170"/>
                  <a:pt x="19" y="170"/>
                </a:cubicBezTo>
                <a:cubicBezTo>
                  <a:pt x="19" y="171"/>
                  <a:pt x="19" y="172"/>
                  <a:pt x="19" y="172"/>
                </a:cubicBezTo>
                <a:cubicBezTo>
                  <a:pt x="19" y="173"/>
                  <a:pt x="19" y="173"/>
                  <a:pt x="18" y="173"/>
                </a:cubicBezTo>
                <a:cubicBezTo>
                  <a:pt x="17" y="173"/>
                  <a:pt x="18" y="173"/>
                  <a:pt x="18" y="174"/>
                </a:cubicBezTo>
                <a:cubicBezTo>
                  <a:pt x="17" y="174"/>
                  <a:pt x="17" y="174"/>
                  <a:pt x="16" y="174"/>
                </a:cubicBezTo>
                <a:cubicBezTo>
                  <a:pt x="16" y="173"/>
                  <a:pt x="16" y="174"/>
                  <a:pt x="16" y="174"/>
                </a:cubicBezTo>
                <a:cubicBezTo>
                  <a:pt x="16" y="174"/>
                  <a:pt x="16" y="174"/>
                  <a:pt x="15" y="175"/>
                </a:cubicBezTo>
                <a:cubicBezTo>
                  <a:pt x="15" y="175"/>
                  <a:pt x="15" y="175"/>
                  <a:pt x="15" y="175"/>
                </a:cubicBezTo>
                <a:cubicBezTo>
                  <a:pt x="13" y="175"/>
                  <a:pt x="13" y="175"/>
                  <a:pt x="13" y="176"/>
                </a:cubicBezTo>
                <a:cubicBezTo>
                  <a:pt x="13" y="177"/>
                  <a:pt x="13" y="177"/>
                  <a:pt x="13" y="177"/>
                </a:cubicBezTo>
                <a:cubicBezTo>
                  <a:pt x="13" y="178"/>
                  <a:pt x="14" y="178"/>
                  <a:pt x="14" y="178"/>
                </a:cubicBezTo>
                <a:cubicBezTo>
                  <a:pt x="15" y="178"/>
                  <a:pt x="16" y="178"/>
                  <a:pt x="16" y="177"/>
                </a:cubicBezTo>
                <a:cubicBezTo>
                  <a:pt x="16" y="176"/>
                  <a:pt x="18" y="176"/>
                  <a:pt x="19" y="176"/>
                </a:cubicBezTo>
                <a:cubicBezTo>
                  <a:pt x="19" y="176"/>
                  <a:pt x="19" y="177"/>
                  <a:pt x="19" y="177"/>
                </a:cubicBezTo>
                <a:cubicBezTo>
                  <a:pt x="19" y="177"/>
                  <a:pt x="18" y="178"/>
                  <a:pt x="18" y="178"/>
                </a:cubicBezTo>
                <a:cubicBezTo>
                  <a:pt x="18" y="178"/>
                  <a:pt x="19" y="179"/>
                  <a:pt x="19" y="179"/>
                </a:cubicBezTo>
                <a:cubicBezTo>
                  <a:pt x="19" y="179"/>
                  <a:pt x="19" y="179"/>
                  <a:pt x="19" y="179"/>
                </a:cubicBezTo>
                <a:cubicBezTo>
                  <a:pt x="20" y="180"/>
                  <a:pt x="20" y="180"/>
                  <a:pt x="20" y="180"/>
                </a:cubicBezTo>
                <a:cubicBezTo>
                  <a:pt x="20" y="181"/>
                  <a:pt x="19" y="180"/>
                  <a:pt x="19" y="180"/>
                </a:cubicBezTo>
                <a:cubicBezTo>
                  <a:pt x="18" y="181"/>
                  <a:pt x="17" y="181"/>
                  <a:pt x="16" y="181"/>
                </a:cubicBezTo>
                <a:cubicBezTo>
                  <a:pt x="16" y="181"/>
                  <a:pt x="15" y="181"/>
                  <a:pt x="15" y="180"/>
                </a:cubicBezTo>
                <a:cubicBezTo>
                  <a:pt x="15" y="180"/>
                  <a:pt x="15" y="180"/>
                  <a:pt x="15" y="179"/>
                </a:cubicBezTo>
                <a:cubicBezTo>
                  <a:pt x="15" y="179"/>
                  <a:pt x="15" y="179"/>
                  <a:pt x="14" y="179"/>
                </a:cubicBezTo>
                <a:cubicBezTo>
                  <a:pt x="14" y="179"/>
                  <a:pt x="14" y="180"/>
                  <a:pt x="14" y="180"/>
                </a:cubicBezTo>
                <a:cubicBezTo>
                  <a:pt x="15" y="180"/>
                  <a:pt x="14" y="181"/>
                  <a:pt x="14" y="181"/>
                </a:cubicBezTo>
                <a:cubicBezTo>
                  <a:pt x="14" y="181"/>
                  <a:pt x="13" y="182"/>
                  <a:pt x="13" y="182"/>
                </a:cubicBezTo>
                <a:cubicBezTo>
                  <a:pt x="13" y="182"/>
                  <a:pt x="12" y="181"/>
                  <a:pt x="12" y="181"/>
                </a:cubicBezTo>
                <a:cubicBezTo>
                  <a:pt x="12" y="181"/>
                  <a:pt x="12" y="181"/>
                  <a:pt x="12" y="180"/>
                </a:cubicBezTo>
                <a:cubicBezTo>
                  <a:pt x="12" y="181"/>
                  <a:pt x="12" y="181"/>
                  <a:pt x="11" y="181"/>
                </a:cubicBezTo>
                <a:cubicBezTo>
                  <a:pt x="11" y="181"/>
                  <a:pt x="10" y="180"/>
                  <a:pt x="10" y="180"/>
                </a:cubicBezTo>
                <a:cubicBezTo>
                  <a:pt x="9" y="180"/>
                  <a:pt x="9" y="180"/>
                  <a:pt x="9" y="179"/>
                </a:cubicBezTo>
                <a:cubicBezTo>
                  <a:pt x="9" y="179"/>
                  <a:pt x="9" y="179"/>
                  <a:pt x="9" y="179"/>
                </a:cubicBezTo>
                <a:cubicBezTo>
                  <a:pt x="8" y="179"/>
                  <a:pt x="8" y="179"/>
                  <a:pt x="8" y="181"/>
                </a:cubicBezTo>
                <a:cubicBezTo>
                  <a:pt x="8" y="181"/>
                  <a:pt x="7" y="181"/>
                  <a:pt x="7" y="181"/>
                </a:cubicBezTo>
                <a:close/>
                <a:moveTo>
                  <a:pt x="16" y="179"/>
                </a:moveTo>
                <a:cubicBezTo>
                  <a:pt x="17" y="179"/>
                  <a:pt x="16" y="180"/>
                  <a:pt x="17" y="180"/>
                </a:cubicBezTo>
                <a:cubicBezTo>
                  <a:pt x="17" y="180"/>
                  <a:pt x="18" y="179"/>
                  <a:pt x="18" y="178"/>
                </a:cubicBezTo>
                <a:cubicBezTo>
                  <a:pt x="18" y="178"/>
                  <a:pt x="17" y="179"/>
                  <a:pt x="17" y="178"/>
                </a:cubicBezTo>
                <a:cubicBezTo>
                  <a:pt x="17" y="179"/>
                  <a:pt x="16" y="178"/>
                  <a:pt x="16" y="179"/>
                </a:cubicBezTo>
                <a:close/>
                <a:moveTo>
                  <a:pt x="14" y="173"/>
                </a:moveTo>
                <a:cubicBezTo>
                  <a:pt x="14" y="173"/>
                  <a:pt x="14" y="174"/>
                  <a:pt x="14" y="174"/>
                </a:cubicBezTo>
                <a:cubicBezTo>
                  <a:pt x="14" y="174"/>
                  <a:pt x="15" y="174"/>
                  <a:pt x="15" y="173"/>
                </a:cubicBezTo>
                <a:cubicBezTo>
                  <a:pt x="15" y="173"/>
                  <a:pt x="15" y="173"/>
                  <a:pt x="16" y="173"/>
                </a:cubicBezTo>
                <a:cubicBezTo>
                  <a:pt x="16" y="173"/>
                  <a:pt x="16" y="173"/>
                  <a:pt x="16" y="173"/>
                </a:cubicBezTo>
                <a:cubicBezTo>
                  <a:pt x="16" y="173"/>
                  <a:pt x="16" y="172"/>
                  <a:pt x="16" y="172"/>
                </a:cubicBezTo>
                <a:cubicBezTo>
                  <a:pt x="15" y="172"/>
                  <a:pt x="15" y="172"/>
                  <a:pt x="14" y="172"/>
                </a:cubicBezTo>
                <a:cubicBezTo>
                  <a:pt x="14" y="172"/>
                  <a:pt x="14" y="172"/>
                  <a:pt x="14" y="172"/>
                </a:cubicBezTo>
                <a:cubicBezTo>
                  <a:pt x="14" y="172"/>
                  <a:pt x="14" y="173"/>
                  <a:pt x="14" y="173"/>
                </a:cubicBezTo>
                <a:close/>
                <a:moveTo>
                  <a:pt x="12" y="174"/>
                </a:moveTo>
                <a:cubicBezTo>
                  <a:pt x="12" y="174"/>
                  <a:pt x="12" y="174"/>
                  <a:pt x="12" y="174"/>
                </a:cubicBezTo>
                <a:cubicBezTo>
                  <a:pt x="13" y="174"/>
                  <a:pt x="13" y="174"/>
                  <a:pt x="13" y="174"/>
                </a:cubicBezTo>
                <a:cubicBezTo>
                  <a:pt x="13" y="174"/>
                  <a:pt x="13" y="174"/>
                  <a:pt x="13" y="174"/>
                </a:cubicBezTo>
                <a:cubicBezTo>
                  <a:pt x="13" y="174"/>
                  <a:pt x="12" y="174"/>
                  <a:pt x="12" y="174"/>
                </a:cubicBezTo>
                <a:close/>
                <a:moveTo>
                  <a:pt x="13" y="175"/>
                </a:moveTo>
                <a:cubicBezTo>
                  <a:pt x="12" y="175"/>
                  <a:pt x="12" y="175"/>
                  <a:pt x="12" y="175"/>
                </a:cubicBezTo>
                <a:cubicBezTo>
                  <a:pt x="12" y="175"/>
                  <a:pt x="12" y="175"/>
                  <a:pt x="13" y="175"/>
                </a:cubicBezTo>
                <a:cubicBezTo>
                  <a:pt x="13" y="175"/>
                  <a:pt x="13" y="175"/>
                  <a:pt x="13" y="175"/>
                </a:cubicBezTo>
                <a:cubicBezTo>
                  <a:pt x="13" y="175"/>
                  <a:pt x="13" y="175"/>
                  <a:pt x="13" y="175"/>
                </a:cubicBezTo>
                <a:close/>
                <a:moveTo>
                  <a:pt x="11" y="172"/>
                </a:moveTo>
                <a:cubicBezTo>
                  <a:pt x="11" y="172"/>
                  <a:pt x="11" y="172"/>
                  <a:pt x="11" y="172"/>
                </a:cubicBezTo>
                <a:cubicBezTo>
                  <a:pt x="11" y="172"/>
                  <a:pt x="11" y="172"/>
                  <a:pt x="12" y="172"/>
                </a:cubicBezTo>
                <a:cubicBezTo>
                  <a:pt x="11" y="172"/>
                  <a:pt x="11" y="172"/>
                  <a:pt x="11" y="172"/>
                </a:cubicBezTo>
                <a:close/>
                <a:moveTo>
                  <a:pt x="11" y="174"/>
                </a:moveTo>
                <a:cubicBezTo>
                  <a:pt x="11" y="174"/>
                  <a:pt x="11" y="174"/>
                  <a:pt x="12" y="174"/>
                </a:cubicBezTo>
                <a:cubicBezTo>
                  <a:pt x="12" y="174"/>
                  <a:pt x="12" y="174"/>
                  <a:pt x="12" y="174"/>
                </a:cubicBezTo>
                <a:cubicBezTo>
                  <a:pt x="12" y="174"/>
                  <a:pt x="12" y="174"/>
                  <a:pt x="12" y="173"/>
                </a:cubicBezTo>
                <a:cubicBezTo>
                  <a:pt x="11" y="174"/>
                  <a:pt x="11" y="174"/>
                  <a:pt x="11" y="174"/>
                </a:cubicBezTo>
                <a:close/>
                <a:moveTo>
                  <a:pt x="10" y="179"/>
                </a:moveTo>
                <a:cubicBezTo>
                  <a:pt x="10" y="180"/>
                  <a:pt x="11" y="179"/>
                  <a:pt x="11" y="179"/>
                </a:cubicBezTo>
                <a:cubicBezTo>
                  <a:pt x="12" y="179"/>
                  <a:pt x="12" y="179"/>
                  <a:pt x="13" y="179"/>
                </a:cubicBezTo>
                <a:cubicBezTo>
                  <a:pt x="13" y="180"/>
                  <a:pt x="13" y="180"/>
                  <a:pt x="13" y="179"/>
                </a:cubicBezTo>
                <a:cubicBezTo>
                  <a:pt x="13" y="179"/>
                  <a:pt x="13" y="178"/>
                  <a:pt x="12" y="178"/>
                </a:cubicBezTo>
                <a:cubicBezTo>
                  <a:pt x="12" y="178"/>
                  <a:pt x="11" y="178"/>
                  <a:pt x="10" y="178"/>
                </a:cubicBezTo>
                <a:cubicBezTo>
                  <a:pt x="10" y="178"/>
                  <a:pt x="10" y="179"/>
                  <a:pt x="10" y="179"/>
                </a:cubicBezTo>
                <a:close/>
                <a:moveTo>
                  <a:pt x="120" y="233"/>
                </a:moveTo>
                <a:cubicBezTo>
                  <a:pt x="120" y="232"/>
                  <a:pt x="120" y="232"/>
                  <a:pt x="120" y="232"/>
                </a:cubicBezTo>
                <a:cubicBezTo>
                  <a:pt x="120" y="232"/>
                  <a:pt x="120" y="231"/>
                  <a:pt x="120" y="231"/>
                </a:cubicBezTo>
                <a:cubicBezTo>
                  <a:pt x="119" y="231"/>
                  <a:pt x="118" y="232"/>
                  <a:pt x="118" y="231"/>
                </a:cubicBezTo>
                <a:cubicBezTo>
                  <a:pt x="118" y="230"/>
                  <a:pt x="117" y="231"/>
                  <a:pt x="117" y="230"/>
                </a:cubicBezTo>
                <a:cubicBezTo>
                  <a:pt x="116" y="230"/>
                  <a:pt x="116" y="230"/>
                  <a:pt x="115" y="230"/>
                </a:cubicBezTo>
                <a:cubicBezTo>
                  <a:pt x="115" y="230"/>
                  <a:pt x="115" y="230"/>
                  <a:pt x="115" y="229"/>
                </a:cubicBezTo>
                <a:cubicBezTo>
                  <a:pt x="115" y="229"/>
                  <a:pt x="116" y="229"/>
                  <a:pt x="116" y="229"/>
                </a:cubicBezTo>
                <a:cubicBezTo>
                  <a:pt x="116" y="228"/>
                  <a:pt x="116" y="228"/>
                  <a:pt x="116" y="229"/>
                </a:cubicBezTo>
                <a:cubicBezTo>
                  <a:pt x="117" y="229"/>
                  <a:pt x="117" y="230"/>
                  <a:pt x="118" y="230"/>
                </a:cubicBezTo>
                <a:cubicBezTo>
                  <a:pt x="119" y="230"/>
                  <a:pt x="120" y="230"/>
                  <a:pt x="121" y="230"/>
                </a:cubicBezTo>
                <a:cubicBezTo>
                  <a:pt x="121" y="230"/>
                  <a:pt x="121" y="230"/>
                  <a:pt x="121" y="230"/>
                </a:cubicBezTo>
                <a:cubicBezTo>
                  <a:pt x="122" y="230"/>
                  <a:pt x="122" y="230"/>
                  <a:pt x="122" y="230"/>
                </a:cubicBezTo>
                <a:cubicBezTo>
                  <a:pt x="123" y="230"/>
                  <a:pt x="123" y="230"/>
                  <a:pt x="123" y="230"/>
                </a:cubicBezTo>
                <a:cubicBezTo>
                  <a:pt x="123" y="230"/>
                  <a:pt x="123" y="229"/>
                  <a:pt x="124" y="230"/>
                </a:cubicBezTo>
                <a:cubicBezTo>
                  <a:pt x="124" y="230"/>
                  <a:pt x="124" y="231"/>
                  <a:pt x="124" y="231"/>
                </a:cubicBezTo>
                <a:cubicBezTo>
                  <a:pt x="125" y="231"/>
                  <a:pt x="125" y="232"/>
                  <a:pt x="126" y="232"/>
                </a:cubicBezTo>
                <a:cubicBezTo>
                  <a:pt x="126" y="232"/>
                  <a:pt x="126" y="232"/>
                  <a:pt x="126" y="232"/>
                </a:cubicBezTo>
                <a:cubicBezTo>
                  <a:pt x="126" y="231"/>
                  <a:pt x="126" y="231"/>
                  <a:pt x="127" y="231"/>
                </a:cubicBezTo>
                <a:cubicBezTo>
                  <a:pt x="127" y="232"/>
                  <a:pt x="128" y="231"/>
                  <a:pt x="128" y="231"/>
                </a:cubicBezTo>
                <a:cubicBezTo>
                  <a:pt x="128" y="231"/>
                  <a:pt x="128" y="231"/>
                  <a:pt x="128" y="230"/>
                </a:cubicBezTo>
                <a:cubicBezTo>
                  <a:pt x="128" y="230"/>
                  <a:pt x="128" y="230"/>
                  <a:pt x="129" y="230"/>
                </a:cubicBezTo>
                <a:cubicBezTo>
                  <a:pt x="129" y="229"/>
                  <a:pt x="129" y="229"/>
                  <a:pt x="130" y="229"/>
                </a:cubicBezTo>
                <a:cubicBezTo>
                  <a:pt x="130" y="229"/>
                  <a:pt x="130" y="229"/>
                  <a:pt x="130" y="229"/>
                </a:cubicBezTo>
                <a:cubicBezTo>
                  <a:pt x="131" y="231"/>
                  <a:pt x="132" y="231"/>
                  <a:pt x="133" y="231"/>
                </a:cubicBezTo>
                <a:cubicBezTo>
                  <a:pt x="134" y="230"/>
                  <a:pt x="135" y="231"/>
                  <a:pt x="136" y="231"/>
                </a:cubicBezTo>
                <a:cubicBezTo>
                  <a:pt x="137" y="231"/>
                  <a:pt x="137" y="231"/>
                  <a:pt x="137" y="231"/>
                </a:cubicBezTo>
                <a:cubicBezTo>
                  <a:pt x="137" y="231"/>
                  <a:pt x="137" y="231"/>
                  <a:pt x="137" y="232"/>
                </a:cubicBezTo>
                <a:cubicBezTo>
                  <a:pt x="137" y="232"/>
                  <a:pt x="137" y="232"/>
                  <a:pt x="137" y="232"/>
                </a:cubicBezTo>
                <a:cubicBezTo>
                  <a:pt x="136" y="231"/>
                  <a:pt x="136" y="231"/>
                  <a:pt x="135" y="232"/>
                </a:cubicBezTo>
                <a:cubicBezTo>
                  <a:pt x="135" y="232"/>
                  <a:pt x="134" y="232"/>
                  <a:pt x="133" y="232"/>
                </a:cubicBezTo>
                <a:cubicBezTo>
                  <a:pt x="133" y="231"/>
                  <a:pt x="132" y="231"/>
                  <a:pt x="132" y="231"/>
                </a:cubicBezTo>
                <a:cubicBezTo>
                  <a:pt x="131" y="231"/>
                  <a:pt x="131" y="231"/>
                  <a:pt x="131" y="232"/>
                </a:cubicBezTo>
                <a:cubicBezTo>
                  <a:pt x="130" y="232"/>
                  <a:pt x="131" y="232"/>
                  <a:pt x="131" y="232"/>
                </a:cubicBezTo>
                <a:cubicBezTo>
                  <a:pt x="132" y="233"/>
                  <a:pt x="131" y="233"/>
                  <a:pt x="131" y="233"/>
                </a:cubicBezTo>
                <a:cubicBezTo>
                  <a:pt x="130" y="234"/>
                  <a:pt x="130" y="234"/>
                  <a:pt x="130" y="234"/>
                </a:cubicBezTo>
                <a:cubicBezTo>
                  <a:pt x="129" y="233"/>
                  <a:pt x="128" y="233"/>
                  <a:pt x="127" y="233"/>
                </a:cubicBezTo>
                <a:cubicBezTo>
                  <a:pt x="127" y="233"/>
                  <a:pt x="127" y="233"/>
                  <a:pt x="126" y="234"/>
                </a:cubicBezTo>
                <a:cubicBezTo>
                  <a:pt x="126" y="234"/>
                  <a:pt x="126" y="235"/>
                  <a:pt x="125" y="234"/>
                </a:cubicBezTo>
                <a:cubicBezTo>
                  <a:pt x="125" y="234"/>
                  <a:pt x="124" y="234"/>
                  <a:pt x="124" y="234"/>
                </a:cubicBezTo>
                <a:cubicBezTo>
                  <a:pt x="124" y="235"/>
                  <a:pt x="124" y="235"/>
                  <a:pt x="124" y="236"/>
                </a:cubicBezTo>
                <a:cubicBezTo>
                  <a:pt x="124" y="236"/>
                  <a:pt x="123" y="236"/>
                  <a:pt x="123" y="236"/>
                </a:cubicBezTo>
                <a:cubicBezTo>
                  <a:pt x="122" y="236"/>
                  <a:pt x="122" y="236"/>
                  <a:pt x="121" y="236"/>
                </a:cubicBezTo>
                <a:cubicBezTo>
                  <a:pt x="121" y="235"/>
                  <a:pt x="120" y="235"/>
                  <a:pt x="119" y="234"/>
                </a:cubicBezTo>
                <a:cubicBezTo>
                  <a:pt x="119" y="234"/>
                  <a:pt x="119" y="234"/>
                  <a:pt x="118" y="234"/>
                </a:cubicBezTo>
                <a:cubicBezTo>
                  <a:pt x="117" y="235"/>
                  <a:pt x="116" y="235"/>
                  <a:pt x="116" y="236"/>
                </a:cubicBezTo>
                <a:cubicBezTo>
                  <a:pt x="115" y="236"/>
                  <a:pt x="115" y="236"/>
                  <a:pt x="115" y="236"/>
                </a:cubicBezTo>
                <a:cubicBezTo>
                  <a:pt x="115" y="236"/>
                  <a:pt x="115" y="236"/>
                  <a:pt x="115" y="236"/>
                </a:cubicBezTo>
                <a:cubicBezTo>
                  <a:pt x="115" y="235"/>
                  <a:pt x="115" y="235"/>
                  <a:pt x="114" y="234"/>
                </a:cubicBezTo>
                <a:cubicBezTo>
                  <a:pt x="113" y="234"/>
                  <a:pt x="113" y="234"/>
                  <a:pt x="114" y="233"/>
                </a:cubicBezTo>
                <a:cubicBezTo>
                  <a:pt x="114" y="233"/>
                  <a:pt x="114" y="232"/>
                  <a:pt x="114" y="232"/>
                </a:cubicBezTo>
                <a:cubicBezTo>
                  <a:pt x="114" y="232"/>
                  <a:pt x="114" y="232"/>
                  <a:pt x="114" y="232"/>
                </a:cubicBezTo>
                <a:cubicBezTo>
                  <a:pt x="115" y="232"/>
                  <a:pt x="115" y="232"/>
                  <a:pt x="116" y="231"/>
                </a:cubicBezTo>
                <a:cubicBezTo>
                  <a:pt x="117" y="231"/>
                  <a:pt x="117" y="231"/>
                  <a:pt x="118" y="232"/>
                </a:cubicBezTo>
                <a:cubicBezTo>
                  <a:pt x="118" y="233"/>
                  <a:pt x="119" y="233"/>
                  <a:pt x="119" y="233"/>
                </a:cubicBezTo>
                <a:cubicBezTo>
                  <a:pt x="119" y="233"/>
                  <a:pt x="120" y="233"/>
                  <a:pt x="120" y="233"/>
                </a:cubicBezTo>
                <a:close/>
                <a:moveTo>
                  <a:pt x="115" y="233"/>
                </a:moveTo>
                <a:cubicBezTo>
                  <a:pt x="115" y="233"/>
                  <a:pt x="115" y="233"/>
                  <a:pt x="115" y="233"/>
                </a:cubicBezTo>
                <a:cubicBezTo>
                  <a:pt x="115" y="233"/>
                  <a:pt x="115" y="233"/>
                  <a:pt x="115" y="233"/>
                </a:cubicBezTo>
                <a:cubicBezTo>
                  <a:pt x="115" y="233"/>
                  <a:pt x="115" y="234"/>
                  <a:pt x="115" y="234"/>
                </a:cubicBezTo>
                <a:cubicBezTo>
                  <a:pt x="115" y="234"/>
                  <a:pt x="115" y="233"/>
                  <a:pt x="115" y="233"/>
                </a:cubicBezTo>
                <a:close/>
                <a:moveTo>
                  <a:pt x="118" y="233"/>
                </a:moveTo>
                <a:cubicBezTo>
                  <a:pt x="117" y="233"/>
                  <a:pt x="117" y="232"/>
                  <a:pt x="117" y="232"/>
                </a:cubicBezTo>
                <a:cubicBezTo>
                  <a:pt x="116" y="232"/>
                  <a:pt x="116" y="232"/>
                  <a:pt x="115" y="233"/>
                </a:cubicBezTo>
                <a:cubicBezTo>
                  <a:pt x="116" y="233"/>
                  <a:pt x="116" y="233"/>
                  <a:pt x="117" y="233"/>
                </a:cubicBezTo>
                <a:cubicBezTo>
                  <a:pt x="117" y="233"/>
                  <a:pt x="117" y="233"/>
                  <a:pt x="117" y="233"/>
                </a:cubicBezTo>
                <a:cubicBezTo>
                  <a:pt x="117" y="233"/>
                  <a:pt x="117" y="233"/>
                  <a:pt x="118" y="233"/>
                </a:cubicBezTo>
                <a:close/>
                <a:moveTo>
                  <a:pt x="122" y="232"/>
                </a:moveTo>
                <a:cubicBezTo>
                  <a:pt x="122" y="232"/>
                  <a:pt x="122" y="232"/>
                  <a:pt x="122" y="232"/>
                </a:cubicBezTo>
                <a:cubicBezTo>
                  <a:pt x="122" y="232"/>
                  <a:pt x="122" y="232"/>
                  <a:pt x="122" y="232"/>
                </a:cubicBezTo>
                <a:cubicBezTo>
                  <a:pt x="122" y="232"/>
                  <a:pt x="122" y="232"/>
                  <a:pt x="122" y="232"/>
                </a:cubicBezTo>
                <a:cubicBezTo>
                  <a:pt x="122" y="232"/>
                  <a:pt x="122" y="232"/>
                  <a:pt x="122" y="232"/>
                </a:cubicBezTo>
                <a:close/>
                <a:moveTo>
                  <a:pt x="120" y="270"/>
                </a:moveTo>
                <a:cubicBezTo>
                  <a:pt x="120" y="270"/>
                  <a:pt x="120" y="271"/>
                  <a:pt x="121" y="271"/>
                </a:cubicBezTo>
                <a:cubicBezTo>
                  <a:pt x="121" y="271"/>
                  <a:pt x="122" y="272"/>
                  <a:pt x="122" y="272"/>
                </a:cubicBezTo>
                <a:cubicBezTo>
                  <a:pt x="123" y="273"/>
                  <a:pt x="123" y="273"/>
                  <a:pt x="124" y="274"/>
                </a:cubicBezTo>
                <a:cubicBezTo>
                  <a:pt x="124" y="274"/>
                  <a:pt x="125" y="274"/>
                  <a:pt x="125" y="274"/>
                </a:cubicBezTo>
                <a:cubicBezTo>
                  <a:pt x="126" y="273"/>
                  <a:pt x="127" y="274"/>
                  <a:pt x="128" y="274"/>
                </a:cubicBezTo>
                <a:cubicBezTo>
                  <a:pt x="128" y="272"/>
                  <a:pt x="127" y="271"/>
                  <a:pt x="128" y="270"/>
                </a:cubicBezTo>
                <a:cubicBezTo>
                  <a:pt x="128" y="270"/>
                  <a:pt x="127" y="270"/>
                  <a:pt x="127" y="270"/>
                </a:cubicBezTo>
                <a:cubicBezTo>
                  <a:pt x="127" y="269"/>
                  <a:pt x="126" y="269"/>
                  <a:pt x="126" y="269"/>
                </a:cubicBezTo>
                <a:cubicBezTo>
                  <a:pt x="126" y="269"/>
                  <a:pt x="127" y="269"/>
                  <a:pt x="127" y="269"/>
                </a:cubicBezTo>
                <a:cubicBezTo>
                  <a:pt x="127" y="269"/>
                  <a:pt x="128" y="268"/>
                  <a:pt x="128" y="268"/>
                </a:cubicBezTo>
                <a:cubicBezTo>
                  <a:pt x="127" y="267"/>
                  <a:pt x="127" y="267"/>
                  <a:pt x="126" y="267"/>
                </a:cubicBezTo>
                <a:cubicBezTo>
                  <a:pt x="126" y="267"/>
                  <a:pt x="126" y="267"/>
                  <a:pt x="126" y="267"/>
                </a:cubicBezTo>
                <a:cubicBezTo>
                  <a:pt x="126" y="266"/>
                  <a:pt x="126" y="266"/>
                  <a:pt x="126" y="266"/>
                </a:cubicBezTo>
                <a:cubicBezTo>
                  <a:pt x="127" y="266"/>
                  <a:pt x="127" y="266"/>
                  <a:pt x="128" y="266"/>
                </a:cubicBezTo>
                <a:cubicBezTo>
                  <a:pt x="128" y="267"/>
                  <a:pt x="128" y="267"/>
                  <a:pt x="129" y="266"/>
                </a:cubicBezTo>
                <a:cubicBezTo>
                  <a:pt x="129" y="266"/>
                  <a:pt x="129" y="265"/>
                  <a:pt x="129" y="265"/>
                </a:cubicBezTo>
                <a:cubicBezTo>
                  <a:pt x="129" y="265"/>
                  <a:pt x="129" y="265"/>
                  <a:pt x="129" y="265"/>
                </a:cubicBezTo>
                <a:cubicBezTo>
                  <a:pt x="129" y="264"/>
                  <a:pt x="130" y="264"/>
                  <a:pt x="130" y="265"/>
                </a:cubicBezTo>
                <a:cubicBezTo>
                  <a:pt x="130" y="265"/>
                  <a:pt x="130" y="265"/>
                  <a:pt x="130" y="266"/>
                </a:cubicBezTo>
                <a:cubicBezTo>
                  <a:pt x="131" y="266"/>
                  <a:pt x="131" y="266"/>
                  <a:pt x="131" y="266"/>
                </a:cubicBezTo>
                <a:cubicBezTo>
                  <a:pt x="131" y="266"/>
                  <a:pt x="131" y="266"/>
                  <a:pt x="131" y="266"/>
                </a:cubicBezTo>
                <a:cubicBezTo>
                  <a:pt x="131" y="266"/>
                  <a:pt x="131" y="266"/>
                  <a:pt x="131" y="266"/>
                </a:cubicBezTo>
                <a:cubicBezTo>
                  <a:pt x="132" y="266"/>
                  <a:pt x="132" y="266"/>
                  <a:pt x="132" y="267"/>
                </a:cubicBezTo>
                <a:cubicBezTo>
                  <a:pt x="132" y="267"/>
                  <a:pt x="132" y="267"/>
                  <a:pt x="133" y="267"/>
                </a:cubicBezTo>
                <a:cubicBezTo>
                  <a:pt x="133" y="266"/>
                  <a:pt x="134" y="267"/>
                  <a:pt x="134" y="265"/>
                </a:cubicBezTo>
                <a:cubicBezTo>
                  <a:pt x="134" y="265"/>
                  <a:pt x="134" y="265"/>
                  <a:pt x="135" y="265"/>
                </a:cubicBezTo>
                <a:cubicBezTo>
                  <a:pt x="135" y="265"/>
                  <a:pt x="135" y="265"/>
                  <a:pt x="135" y="265"/>
                </a:cubicBezTo>
                <a:cubicBezTo>
                  <a:pt x="135" y="265"/>
                  <a:pt x="135" y="265"/>
                  <a:pt x="136" y="265"/>
                </a:cubicBezTo>
                <a:cubicBezTo>
                  <a:pt x="136" y="265"/>
                  <a:pt x="136" y="265"/>
                  <a:pt x="136" y="266"/>
                </a:cubicBezTo>
                <a:cubicBezTo>
                  <a:pt x="135" y="266"/>
                  <a:pt x="135" y="266"/>
                  <a:pt x="135" y="267"/>
                </a:cubicBezTo>
                <a:cubicBezTo>
                  <a:pt x="136" y="267"/>
                  <a:pt x="136" y="268"/>
                  <a:pt x="137" y="267"/>
                </a:cubicBezTo>
                <a:cubicBezTo>
                  <a:pt x="137" y="267"/>
                  <a:pt x="138" y="267"/>
                  <a:pt x="138" y="267"/>
                </a:cubicBezTo>
                <a:cubicBezTo>
                  <a:pt x="138" y="267"/>
                  <a:pt x="137" y="268"/>
                  <a:pt x="137" y="268"/>
                </a:cubicBezTo>
                <a:cubicBezTo>
                  <a:pt x="137" y="268"/>
                  <a:pt x="136" y="268"/>
                  <a:pt x="135" y="267"/>
                </a:cubicBezTo>
                <a:cubicBezTo>
                  <a:pt x="135" y="267"/>
                  <a:pt x="135" y="267"/>
                  <a:pt x="135" y="267"/>
                </a:cubicBezTo>
                <a:cubicBezTo>
                  <a:pt x="135" y="268"/>
                  <a:pt x="135" y="268"/>
                  <a:pt x="135" y="268"/>
                </a:cubicBezTo>
                <a:cubicBezTo>
                  <a:pt x="135" y="268"/>
                  <a:pt x="135" y="268"/>
                  <a:pt x="136" y="269"/>
                </a:cubicBezTo>
                <a:cubicBezTo>
                  <a:pt x="136" y="269"/>
                  <a:pt x="136" y="269"/>
                  <a:pt x="136" y="269"/>
                </a:cubicBezTo>
                <a:cubicBezTo>
                  <a:pt x="136" y="269"/>
                  <a:pt x="136" y="269"/>
                  <a:pt x="136" y="269"/>
                </a:cubicBezTo>
                <a:cubicBezTo>
                  <a:pt x="135" y="268"/>
                  <a:pt x="134" y="269"/>
                  <a:pt x="133" y="268"/>
                </a:cubicBezTo>
                <a:cubicBezTo>
                  <a:pt x="132" y="268"/>
                  <a:pt x="132" y="268"/>
                  <a:pt x="131" y="267"/>
                </a:cubicBezTo>
                <a:cubicBezTo>
                  <a:pt x="131" y="267"/>
                  <a:pt x="131" y="267"/>
                  <a:pt x="131" y="267"/>
                </a:cubicBezTo>
                <a:cubicBezTo>
                  <a:pt x="131" y="267"/>
                  <a:pt x="130" y="267"/>
                  <a:pt x="130" y="267"/>
                </a:cubicBezTo>
                <a:cubicBezTo>
                  <a:pt x="130" y="268"/>
                  <a:pt x="129" y="268"/>
                  <a:pt x="128" y="269"/>
                </a:cubicBezTo>
                <a:cubicBezTo>
                  <a:pt x="128" y="269"/>
                  <a:pt x="128" y="269"/>
                  <a:pt x="128" y="269"/>
                </a:cubicBezTo>
                <a:cubicBezTo>
                  <a:pt x="129" y="270"/>
                  <a:pt x="129" y="270"/>
                  <a:pt x="129" y="271"/>
                </a:cubicBezTo>
                <a:cubicBezTo>
                  <a:pt x="129" y="271"/>
                  <a:pt x="130" y="272"/>
                  <a:pt x="129" y="272"/>
                </a:cubicBezTo>
                <a:cubicBezTo>
                  <a:pt x="129" y="273"/>
                  <a:pt x="129" y="273"/>
                  <a:pt x="129" y="273"/>
                </a:cubicBezTo>
                <a:cubicBezTo>
                  <a:pt x="130" y="273"/>
                  <a:pt x="130" y="273"/>
                  <a:pt x="130" y="273"/>
                </a:cubicBezTo>
                <a:cubicBezTo>
                  <a:pt x="130" y="272"/>
                  <a:pt x="131" y="271"/>
                  <a:pt x="131" y="271"/>
                </a:cubicBezTo>
                <a:cubicBezTo>
                  <a:pt x="131" y="271"/>
                  <a:pt x="131" y="271"/>
                  <a:pt x="131" y="271"/>
                </a:cubicBezTo>
                <a:cubicBezTo>
                  <a:pt x="131" y="271"/>
                  <a:pt x="132" y="271"/>
                  <a:pt x="132" y="271"/>
                </a:cubicBezTo>
                <a:cubicBezTo>
                  <a:pt x="132" y="272"/>
                  <a:pt x="132" y="273"/>
                  <a:pt x="131" y="273"/>
                </a:cubicBezTo>
                <a:cubicBezTo>
                  <a:pt x="131" y="274"/>
                  <a:pt x="130" y="274"/>
                  <a:pt x="130" y="274"/>
                </a:cubicBezTo>
                <a:cubicBezTo>
                  <a:pt x="130" y="274"/>
                  <a:pt x="129" y="274"/>
                  <a:pt x="129" y="274"/>
                </a:cubicBezTo>
                <a:cubicBezTo>
                  <a:pt x="129" y="274"/>
                  <a:pt x="128" y="275"/>
                  <a:pt x="128" y="275"/>
                </a:cubicBezTo>
                <a:cubicBezTo>
                  <a:pt x="129" y="275"/>
                  <a:pt x="129" y="275"/>
                  <a:pt x="129" y="275"/>
                </a:cubicBezTo>
                <a:cubicBezTo>
                  <a:pt x="130" y="276"/>
                  <a:pt x="130" y="275"/>
                  <a:pt x="131" y="276"/>
                </a:cubicBezTo>
                <a:cubicBezTo>
                  <a:pt x="131" y="276"/>
                  <a:pt x="131" y="276"/>
                  <a:pt x="131" y="276"/>
                </a:cubicBezTo>
                <a:cubicBezTo>
                  <a:pt x="131" y="276"/>
                  <a:pt x="131" y="276"/>
                  <a:pt x="131" y="276"/>
                </a:cubicBezTo>
                <a:cubicBezTo>
                  <a:pt x="131" y="276"/>
                  <a:pt x="130" y="277"/>
                  <a:pt x="130" y="277"/>
                </a:cubicBezTo>
                <a:cubicBezTo>
                  <a:pt x="130" y="275"/>
                  <a:pt x="129" y="276"/>
                  <a:pt x="128" y="276"/>
                </a:cubicBezTo>
                <a:cubicBezTo>
                  <a:pt x="128" y="277"/>
                  <a:pt x="127" y="276"/>
                  <a:pt x="127" y="276"/>
                </a:cubicBezTo>
                <a:cubicBezTo>
                  <a:pt x="127" y="276"/>
                  <a:pt x="127" y="276"/>
                  <a:pt x="127" y="276"/>
                </a:cubicBezTo>
                <a:cubicBezTo>
                  <a:pt x="127" y="276"/>
                  <a:pt x="127" y="275"/>
                  <a:pt x="127" y="275"/>
                </a:cubicBezTo>
                <a:cubicBezTo>
                  <a:pt x="127" y="275"/>
                  <a:pt x="126" y="275"/>
                  <a:pt x="126" y="275"/>
                </a:cubicBezTo>
                <a:cubicBezTo>
                  <a:pt x="126" y="275"/>
                  <a:pt x="125" y="275"/>
                  <a:pt x="125" y="276"/>
                </a:cubicBezTo>
                <a:cubicBezTo>
                  <a:pt x="125" y="276"/>
                  <a:pt x="125" y="277"/>
                  <a:pt x="125" y="277"/>
                </a:cubicBezTo>
                <a:cubicBezTo>
                  <a:pt x="124" y="276"/>
                  <a:pt x="123" y="275"/>
                  <a:pt x="123" y="274"/>
                </a:cubicBezTo>
                <a:cubicBezTo>
                  <a:pt x="122" y="273"/>
                  <a:pt x="122" y="273"/>
                  <a:pt x="121" y="273"/>
                </a:cubicBezTo>
                <a:cubicBezTo>
                  <a:pt x="121" y="273"/>
                  <a:pt x="121" y="274"/>
                  <a:pt x="121" y="274"/>
                </a:cubicBezTo>
                <a:cubicBezTo>
                  <a:pt x="121" y="274"/>
                  <a:pt x="121" y="274"/>
                  <a:pt x="122" y="274"/>
                </a:cubicBezTo>
                <a:cubicBezTo>
                  <a:pt x="122" y="274"/>
                  <a:pt x="122" y="274"/>
                  <a:pt x="122" y="274"/>
                </a:cubicBezTo>
                <a:cubicBezTo>
                  <a:pt x="122" y="275"/>
                  <a:pt x="123" y="275"/>
                  <a:pt x="122" y="276"/>
                </a:cubicBezTo>
                <a:cubicBezTo>
                  <a:pt x="121" y="276"/>
                  <a:pt x="121" y="276"/>
                  <a:pt x="121" y="276"/>
                </a:cubicBezTo>
                <a:cubicBezTo>
                  <a:pt x="121" y="276"/>
                  <a:pt x="120" y="276"/>
                  <a:pt x="120" y="276"/>
                </a:cubicBezTo>
                <a:cubicBezTo>
                  <a:pt x="120" y="276"/>
                  <a:pt x="120" y="276"/>
                  <a:pt x="120" y="275"/>
                </a:cubicBezTo>
                <a:cubicBezTo>
                  <a:pt x="121" y="274"/>
                  <a:pt x="120" y="272"/>
                  <a:pt x="120" y="271"/>
                </a:cubicBezTo>
                <a:cubicBezTo>
                  <a:pt x="119" y="271"/>
                  <a:pt x="119" y="270"/>
                  <a:pt x="119" y="271"/>
                </a:cubicBezTo>
                <a:cubicBezTo>
                  <a:pt x="118" y="271"/>
                  <a:pt x="118" y="271"/>
                  <a:pt x="118" y="271"/>
                </a:cubicBezTo>
                <a:cubicBezTo>
                  <a:pt x="118" y="270"/>
                  <a:pt x="117" y="270"/>
                  <a:pt x="118" y="270"/>
                </a:cubicBezTo>
                <a:cubicBezTo>
                  <a:pt x="119" y="269"/>
                  <a:pt x="120" y="270"/>
                  <a:pt x="120" y="270"/>
                </a:cubicBezTo>
                <a:close/>
                <a:moveTo>
                  <a:pt x="129" y="267"/>
                </a:moveTo>
                <a:cubicBezTo>
                  <a:pt x="129" y="267"/>
                  <a:pt x="130" y="267"/>
                  <a:pt x="130" y="267"/>
                </a:cubicBezTo>
                <a:cubicBezTo>
                  <a:pt x="130" y="267"/>
                  <a:pt x="130" y="267"/>
                  <a:pt x="130" y="267"/>
                </a:cubicBezTo>
                <a:cubicBezTo>
                  <a:pt x="130" y="267"/>
                  <a:pt x="130" y="267"/>
                  <a:pt x="129" y="267"/>
                </a:cubicBezTo>
                <a:cubicBezTo>
                  <a:pt x="129" y="267"/>
                  <a:pt x="129" y="267"/>
                  <a:pt x="129" y="267"/>
                </a:cubicBezTo>
                <a:close/>
                <a:moveTo>
                  <a:pt x="128" y="274"/>
                </a:moveTo>
                <a:cubicBezTo>
                  <a:pt x="128" y="274"/>
                  <a:pt x="128" y="274"/>
                  <a:pt x="128" y="274"/>
                </a:cubicBezTo>
                <a:cubicBezTo>
                  <a:pt x="128" y="274"/>
                  <a:pt x="128" y="274"/>
                  <a:pt x="128" y="274"/>
                </a:cubicBezTo>
                <a:cubicBezTo>
                  <a:pt x="128" y="274"/>
                  <a:pt x="128" y="274"/>
                  <a:pt x="128" y="274"/>
                </a:cubicBezTo>
                <a:close/>
                <a:moveTo>
                  <a:pt x="57" y="209"/>
                </a:moveTo>
                <a:cubicBezTo>
                  <a:pt x="58" y="209"/>
                  <a:pt x="58" y="209"/>
                  <a:pt x="58" y="209"/>
                </a:cubicBezTo>
                <a:cubicBezTo>
                  <a:pt x="59" y="209"/>
                  <a:pt x="59" y="209"/>
                  <a:pt x="59" y="209"/>
                </a:cubicBezTo>
                <a:cubicBezTo>
                  <a:pt x="59" y="208"/>
                  <a:pt x="59" y="208"/>
                  <a:pt x="60" y="208"/>
                </a:cubicBezTo>
                <a:cubicBezTo>
                  <a:pt x="60" y="209"/>
                  <a:pt x="61" y="209"/>
                  <a:pt x="61" y="209"/>
                </a:cubicBezTo>
                <a:cubicBezTo>
                  <a:pt x="61" y="210"/>
                  <a:pt x="62" y="210"/>
                  <a:pt x="62" y="210"/>
                </a:cubicBezTo>
                <a:cubicBezTo>
                  <a:pt x="63" y="210"/>
                  <a:pt x="64" y="210"/>
                  <a:pt x="65" y="211"/>
                </a:cubicBezTo>
                <a:cubicBezTo>
                  <a:pt x="65" y="211"/>
                  <a:pt x="65" y="212"/>
                  <a:pt x="65" y="213"/>
                </a:cubicBezTo>
                <a:cubicBezTo>
                  <a:pt x="65" y="214"/>
                  <a:pt x="65" y="214"/>
                  <a:pt x="66" y="214"/>
                </a:cubicBezTo>
                <a:cubicBezTo>
                  <a:pt x="66" y="214"/>
                  <a:pt x="65" y="215"/>
                  <a:pt x="65" y="215"/>
                </a:cubicBezTo>
                <a:cubicBezTo>
                  <a:pt x="65" y="216"/>
                  <a:pt x="64" y="215"/>
                  <a:pt x="64" y="216"/>
                </a:cubicBezTo>
                <a:cubicBezTo>
                  <a:pt x="64" y="216"/>
                  <a:pt x="65" y="216"/>
                  <a:pt x="65" y="217"/>
                </a:cubicBezTo>
                <a:cubicBezTo>
                  <a:pt x="65" y="217"/>
                  <a:pt x="65" y="217"/>
                  <a:pt x="66" y="217"/>
                </a:cubicBezTo>
                <a:cubicBezTo>
                  <a:pt x="66" y="217"/>
                  <a:pt x="66" y="217"/>
                  <a:pt x="66" y="217"/>
                </a:cubicBezTo>
                <a:cubicBezTo>
                  <a:pt x="66" y="218"/>
                  <a:pt x="65" y="218"/>
                  <a:pt x="65" y="218"/>
                </a:cubicBezTo>
                <a:cubicBezTo>
                  <a:pt x="64" y="217"/>
                  <a:pt x="63" y="217"/>
                  <a:pt x="62" y="217"/>
                </a:cubicBezTo>
                <a:cubicBezTo>
                  <a:pt x="62" y="217"/>
                  <a:pt x="62" y="217"/>
                  <a:pt x="61" y="217"/>
                </a:cubicBezTo>
                <a:cubicBezTo>
                  <a:pt x="61" y="217"/>
                  <a:pt x="61" y="218"/>
                  <a:pt x="61" y="218"/>
                </a:cubicBezTo>
                <a:cubicBezTo>
                  <a:pt x="61" y="218"/>
                  <a:pt x="61" y="219"/>
                  <a:pt x="61" y="219"/>
                </a:cubicBezTo>
                <a:cubicBezTo>
                  <a:pt x="60" y="219"/>
                  <a:pt x="60" y="219"/>
                  <a:pt x="59" y="218"/>
                </a:cubicBezTo>
                <a:cubicBezTo>
                  <a:pt x="59" y="218"/>
                  <a:pt x="59" y="218"/>
                  <a:pt x="59" y="218"/>
                </a:cubicBezTo>
                <a:cubicBezTo>
                  <a:pt x="59" y="217"/>
                  <a:pt x="59" y="217"/>
                  <a:pt x="58" y="217"/>
                </a:cubicBezTo>
                <a:cubicBezTo>
                  <a:pt x="58" y="217"/>
                  <a:pt x="58" y="218"/>
                  <a:pt x="57" y="218"/>
                </a:cubicBezTo>
                <a:cubicBezTo>
                  <a:pt x="57" y="218"/>
                  <a:pt x="57" y="219"/>
                  <a:pt x="57" y="219"/>
                </a:cubicBezTo>
                <a:cubicBezTo>
                  <a:pt x="57" y="219"/>
                  <a:pt x="57" y="220"/>
                  <a:pt x="57" y="220"/>
                </a:cubicBezTo>
                <a:cubicBezTo>
                  <a:pt x="56" y="220"/>
                  <a:pt x="56" y="220"/>
                  <a:pt x="55" y="220"/>
                </a:cubicBezTo>
                <a:cubicBezTo>
                  <a:pt x="55" y="220"/>
                  <a:pt x="55" y="220"/>
                  <a:pt x="55" y="220"/>
                </a:cubicBezTo>
                <a:cubicBezTo>
                  <a:pt x="55" y="219"/>
                  <a:pt x="55" y="219"/>
                  <a:pt x="55" y="219"/>
                </a:cubicBezTo>
                <a:cubicBezTo>
                  <a:pt x="56" y="219"/>
                  <a:pt x="56" y="218"/>
                  <a:pt x="56" y="218"/>
                </a:cubicBezTo>
                <a:cubicBezTo>
                  <a:pt x="55" y="217"/>
                  <a:pt x="56" y="217"/>
                  <a:pt x="56" y="217"/>
                </a:cubicBezTo>
                <a:cubicBezTo>
                  <a:pt x="57" y="218"/>
                  <a:pt x="57" y="217"/>
                  <a:pt x="57" y="217"/>
                </a:cubicBezTo>
                <a:cubicBezTo>
                  <a:pt x="57" y="216"/>
                  <a:pt x="57" y="216"/>
                  <a:pt x="58" y="216"/>
                </a:cubicBezTo>
                <a:cubicBezTo>
                  <a:pt x="58" y="215"/>
                  <a:pt x="59" y="215"/>
                  <a:pt x="59" y="215"/>
                </a:cubicBezTo>
                <a:cubicBezTo>
                  <a:pt x="60" y="215"/>
                  <a:pt x="61" y="216"/>
                  <a:pt x="62" y="216"/>
                </a:cubicBezTo>
                <a:cubicBezTo>
                  <a:pt x="63" y="216"/>
                  <a:pt x="63" y="216"/>
                  <a:pt x="63" y="215"/>
                </a:cubicBezTo>
                <a:cubicBezTo>
                  <a:pt x="62" y="214"/>
                  <a:pt x="63" y="214"/>
                  <a:pt x="63" y="213"/>
                </a:cubicBezTo>
                <a:cubicBezTo>
                  <a:pt x="63" y="213"/>
                  <a:pt x="63" y="213"/>
                  <a:pt x="64" y="212"/>
                </a:cubicBezTo>
                <a:cubicBezTo>
                  <a:pt x="64" y="212"/>
                  <a:pt x="64" y="212"/>
                  <a:pt x="64" y="212"/>
                </a:cubicBezTo>
                <a:cubicBezTo>
                  <a:pt x="63" y="212"/>
                  <a:pt x="62" y="211"/>
                  <a:pt x="61" y="211"/>
                </a:cubicBezTo>
                <a:cubicBezTo>
                  <a:pt x="61" y="211"/>
                  <a:pt x="61" y="212"/>
                  <a:pt x="60" y="212"/>
                </a:cubicBezTo>
                <a:cubicBezTo>
                  <a:pt x="60" y="213"/>
                  <a:pt x="60" y="213"/>
                  <a:pt x="59" y="212"/>
                </a:cubicBezTo>
                <a:cubicBezTo>
                  <a:pt x="59" y="212"/>
                  <a:pt x="59" y="211"/>
                  <a:pt x="59" y="211"/>
                </a:cubicBezTo>
                <a:cubicBezTo>
                  <a:pt x="59" y="211"/>
                  <a:pt x="59" y="210"/>
                  <a:pt x="59" y="210"/>
                </a:cubicBezTo>
                <a:cubicBezTo>
                  <a:pt x="59" y="210"/>
                  <a:pt x="58" y="210"/>
                  <a:pt x="58" y="209"/>
                </a:cubicBezTo>
                <a:cubicBezTo>
                  <a:pt x="58" y="209"/>
                  <a:pt x="58" y="209"/>
                  <a:pt x="57" y="209"/>
                </a:cubicBezTo>
                <a:close/>
                <a:moveTo>
                  <a:pt x="64" y="214"/>
                </a:moveTo>
                <a:cubicBezTo>
                  <a:pt x="64" y="214"/>
                  <a:pt x="64" y="214"/>
                  <a:pt x="64" y="214"/>
                </a:cubicBezTo>
                <a:cubicBezTo>
                  <a:pt x="64" y="214"/>
                  <a:pt x="63" y="214"/>
                  <a:pt x="63" y="215"/>
                </a:cubicBezTo>
                <a:cubicBezTo>
                  <a:pt x="63" y="215"/>
                  <a:pt x="64" y="215"/>
                  <a:pt x="64" y="215"/>
                </a:cubicBezTo>
                <a:cubicBezTo>
                  <a:pt x="64" y="215"/>
                  <a:pt x="64" y="215"/>
                  <a:pt x="64" y="214"/>
                </a:cubicBezTo>
                <a:close/>
                <a:moveTo>
                  <a:pt x="60" y="210"/>
                </a:moveTo>
                <a:cubicBezTo>
                  <a:pt x="60" y="210"/>
                  <a:pt x="60" y="210"/>
                  <a:pt x="60" y="210"/>
                </a:cubicBezTo>
                <a:cubicBezTo>
                  <a:pt x="60" y="210"/>
                  <a:pt x="60" y="210"/>
                  <a:pt x="60" y="210"/>
                </a:cubicBezTo>
                <a:cubicBezTo>
                  <a:pt x="60" y="210"/>
                  <a:pt x="60" y="211"/>
                  <a:pt x="61" y="210"/>
                </a:cubicBezTo>
                <a:cubicBezTo>
                  <a:pt x="61" y="210"/>
                  <a:pt x="61" y="210"/>
                  <a:pt x="61" y="210"/>
                </a:cubicBezTo>
                <a:cubicBezTo>
                  <a:pt x="61" y="210"/>
                  <a:pt x="60" y="210"/>
                  <a:pt x="60" y="210"/>
                </a:cubicBezTo>
                <a:close/>
                <a:moveTo>
                  <a:pt x="59" y="209"/>
                </a:moveTo>
                <a:cubicBezTo>
                  <a:pt x="59" y="210"/>
                  <a:pt x="60" y="210"/>
                  <a:pt x="60" y="210"/>
                </a:cubicBezTo>
                <a:cubicBezTo>
                  <a:pt x="60" y="210"/>
                  <a:pt x="60" y="210"/>
                  <a:pt x="60" y="209"/>
                </a:cubicBezTo>
                <a:cubicBezTo>
                  <a:pt x="60" y="209"/>
                  <a:pt x="60" y="209"/>
                  <a:pt x="59" y="209"/>
                </a:cubicBezTo>
                <a:cubicBezTo>
                  <a:pt x="59" y="209"/>
                  <a:pt x="59" y="209"/>
                  <a:pt x="59" y="209"/>
                </a:cubicBezTo>
                <a:close/>
                <a:moveTo>
                  <a:pt x="69" y="211"/>
                </a:moveTo>
                <a:cubicBezTo>
                  <a:pt x="70" y="211"/>
                  <a:pt x="71" y="212"/>
                  <a:pt x="71" y="211"/>
                </a:cubicBezTo>
                <a:cubicBezTo>
                  <a:pt x="71" y="210"/>
                  <a:pt x="72" y="210"/>
                  <a:pt x="72" y="211"/>
                </a:cubicBezTo>
                <a:cubicBezTo>
                  <a:pt x="72" y="211"/>
                  <a:pt x="72" y="211"/>
                  <a:pt x="73" y="211"/>
                </a:cubicBezTo>
                <a:cubicBezTo>
                  <a:pt x="73" y="211"/>
                  <a:pt x="73" y="211"/>
                  <a:pt x="73" y="211"/>
                </a:cubicBezTo>
                <a:cubicBezTo>
                  <a:pt x="73" y="211"/>
                  <a:pt x="73" y="211"/>
                  <a:pt x="73" y="211"/>
                </a:cubicBezTo>
                <a:cubicBezTo>
                  <a:pt x="73" y="212"/>
                  <a:pt x="74" y="212"/>
                  <a:pt x="75" y="213"/>
                </a:cubicBezTo>
                <a:cubicBezTo>
                  <a:pt x="75" y="213"/>
                  <a:pt x="75" y="213"/>
                  <a:pt x="75" y="213"/>
                </a:cubicBezTo>
                <a:cubicBezTo>
                  <a:pt x="76" y="213"/>
                  <a:pt x="75" y="213"/>
                  <a:pt x="76" y="212"/>
                </a:cubicBezTo>
                <a:cubicBezTo>
                  <a:pt x="76" y="212"/>
                  <a:pt x="76" y="211"/>
                  <a:pt x="76" y="211"/>
                </a:cubicBezTo>
                <a:cubicBezTo>
                  <a:pt x="77" y="210"/>
                  <a:pt x="77" y="210"/>
                  <a:pt x="77" y="211"/>
                </a:cubicBezTo>
                <a:cubicBezTo>
                  <a:pt x="77" y="211"/>
                  <a:pt x="77" y="212"/>
                  <a:pt x="77" y="212"/>
                </a:cubicBezTo>
                <a:cubicBezTo>
                  <a:pt x="79" y="212"/>
                  <a:pt x="78" y="213"/>
                  <a:pt x="78" y="214"/>
                </a:cubicBezTo>
                <a:cubicBezTo>
                  <a:pt x="79" y="214"/>
                  <a:pt x="80" y="214"/>
                  <a:pt x="80" y="214"/>
                </a:cubicBezTo>
                <a:cubicBezTo>
                  <a:pt x="81" y="214"/>
                  <a:pt x="81" y="214"/>
                  <a:pt x="81" y="214"/>
                </a:cubicBezTo>
                <a:cubicBezTo>
                  <a:pt x="80" y="214"/>
                  <a:pt x="80" y="214"/>
                  <a:pt x="80" y="215"/>
                </a:cubicBezTo>
                <a:cubicBezTo>
                  <a:pt x="80" y="215"/>
                  <a:pt x="81" y="216"/>
                  <a:pt x="80" y="216"/>
                </a:cubicBezTo>
                <a:cubicBezTo>
                  <a:pt x="80" y="216"/>
                  <a:pt x="79" y="215"/>
                  <a:pt x="79" y="215"/>
                </a:cubicBezTo>
                <a:cubicBezTo>
                  <a:pt x="79" y="215"/>
                  <a:pt x="78" y="216"/>
                  <a:pt x="79" y="216"/>
                </a:cubicBezTo>
                <a:cubicBezTo>
                  <a:pt x="79" y="216"/>
                  <a:pt x="79" y="217"/>
                  <a:pt x="79" y="217"/>
                </a:cubicBezTo>
                <a:cubicBezTo>
                  <a:pt x="80" y="218"/>
                  <a:pt x="80" y="218"/>
                  <a:pt x="79" y="218"/>
                </a:cubicBezTo>
                <a:cubicBezTo>
                  <a:pt x="79" y="218"/>
                  <a:pt x="79" y="218"/>
                  <a:pt x="78" y="218"/>
                </a:cubicBezTo>
                <a:cubicBezTo>
                  <a:pt x="78" y="218"/>
                  <a:pt x="78" y="218"/>
                  <a:pt x="78" y="218"/>
                </a:cubicBezTo>
                <a:cubicBezTo>
                  <a:pt x="78" y="217"/>
                  <a:pt x="78" y="216"/>
                  <a:pt x="77" y="216"/>
                </a:cubicBezTo>
                <a:cubicBezTo>
                  <a:pt x="77" y="216"/>
                  <a:pt x="76" y="216"/>
                  <a:pt x="76" y="217"/>
                </a:cubicBezTo>
                <a:cubicBezTo>
                  <a:pt x="76" y="218"/>
                  <a:pt x="75" y="218"/>
                  <a:pt x="74" y="218"/>
                </a:cubicBezTo>
                <a:cubicBezTo>
                  <a:pt x="74" y="218"/>
                  <a:pt x="74" y="218"/>
                  <a:pt x="74" y="218"/>
                </a:cubicBezTo>
                <a:cubicBezTo>
                  <a:pt x="73" y="218"/>
                  <a:pt x="74" y="218"/>
                  <a:pt x="74" y="217"/>
                </a:cubicBezTo>
                <a:cubicBezTo>
                  <a:pt x="74" y="217"/>
                  <a:pt x="74" y="217"/>
                  <a:pt x="74" y="217"/>
                </a:cubicBezTo>
                <a:cubicBezTo>
                  <a:pt x="74" y="217"/>
                  <a:pt x="74" y="217"/>
                  <a:pt x="74" y="216"/>
                </a:cubicBezTo>
                <a:cubicBezTo>
                  <a:pt x="74" y="216"/>
                  <a:pt x="74" y="216"/>
                  <a:pt x="73" y="215"/>
                </a:cubicBezTo>
                <a:cubicBezTo>
                  <a:pt x="73" y="215"/>
                  <a:pt x="73" y="215"/>
                  <a:pt x="73" y="215"/>
                </a:cubicBezTo>
                <a:cubicBezTo>
                  <a:pt x="73" y="215"/>
                  <a:pt x="73" y="215"/>
                  <a:pt x="73" y="215"/>
                </a:cubicBezTo>
                <a:cubicBezTo>
                  <a:pt x="73" y="215"/>
                  <a:pt x="73" y="214"/>
                  <a:pt x="73" y="214"/>
                </a:cubicBezTo>
                <a:cubicBezTo>
                  <a:pt x="74" y="214"/>
                  <a:pt x="74" y="214"/>
                  <a:pt x="74" y="214"/>
                </a:cubicBezTo>
                <a:cubicBezTo>
                  <a:pt x="74" y="214"/>
                  <a:pt x="75" y="214"/>
                  <a:pt x="75" y="214"/>
                </a:cubicBezTo>
                <a:cubicBezTo>
                  <a:pt x="75" y="214"/>
                  <a:pt x="75" y="214"/>
                  <a:pt x="75" y="214"/>
                </a:cubicBezTo>
                <a:cubicBezTo>
                  <a:pt x="73" y="213"/>
                  <a:pt x="72" y="212"/>
                  <a:pt x="70" y="213"/>
                </a:cubicBezTo>
                <a:cubicBezTo>
                  <a:pt x="70" y="213"/>
                  <a:pt x="70" y="213"/>
                  <a:pt x="70" y="213"/>
                </a:cubicBezTo>
                <a:cubicBezTo>
                  <a:pt x="70" y="212"/>
                  <a:pt x="69" y="212"/>
                  <a:pt x="68" y="212"/>
                </a:cubicBezTo>
                <a:cubicBezTo>
                  <a:pt x="68" y="212"/>
                  <a:pt x="68" y="212"/>
                  <a:pt x="68" y="211"/>
                </a:cubicBezTo>
                <a:cubicBezTo>
                  <a:pt x="67" y="211"/>
                  <a:pt x="67" y="211"/>
                  <a:pt x="67" y="211"/>
                </a:cubicBezTo>
                <a:cubicBezTo>
                  <a:pt x="67" y="212"/>
                  <a:pt x="67" y="212"/>
                  <a:pt x="67" y="213"/>
                </a:cubicBezTo>
                <a:cubicBezTo>
                  <a:pt x="67" y="213"/>
                  <a:pt x="67" y="213"/>
                  <a:pt x="67" y="213"/>
                </a:cubicBezTo>
                <a:cubicBezTo>
                  <a:pt x="67" y="213"/>
                  <a:pt x="66" y="213"/>
                  <a:pt x="66" y="213"/>
                </a:cubicBezTo>
                <a:cubicBezTo>
                  <a:pt x="67" y="212"/>
                  <a:pt x="67" y="212"/>
                  <a:pt x="67" y="212"/>
                </a:cubicBezTo>
                <a:cubicBezTo>
                  <a:pt x="67" y="211"/>
                  <a:pt x="67" y="211"/>
                  <a:pt x="67" y="211"/>
                </a:cubicBezTo>
                <a:cubicBezTo>
                  <a:pt x="67" y="211"/>
                  <a:pt x="68" y="211"/>
                  <a:pt x="68" y="211"/>
                </a:cubicBezTo>
                <a:cubicBezTo>
                  <a:pt x="69" y="211"/>
                  <a:pt x="69" y="211"/>
                  <a:pt x="69" y="211"/>
                </a:cubicBezTo>
                <a:close/>
                <a:moveTo>
                  <a:pt x="78" y="214"/>
                </a:moveTo>
                <a:cubicBezTo>
                  <a:pt x="78" y="215"/>
                  <a:pt x="78" y="215"/>
                  <a:pt x="78" y="215"/>
                </a:cubicBezTo>
                <a:cubicBezTo>
                  <a:pt x="78" y="215"/>
                  <a:pt x="78" y="214"/>
                  <a:pt x="78" y="214"/>
                </a:cubicBezTo>
                <a:cubicBezTo>
                  <a:pt x="78" y="214"/>
                  <a:pt x="78" y="214"/>
                  <a:pt x="78" y="214"/>
                </a:cubicBezTo>
                <a:close/>
                <a:moveTo>
                  <a:pt x="75" y="215"/>
                </a:moveTo>
                <a:cubicBezTo>
                  <a:pt x="75" y="216"/>
                  <a:pt x="75" y="216"/>
                  <a:pt x="75" y="216"/>
                </a:cubicBezTo>
                <a:cubicBezTo>
                  <a:pt x="76" y="216"/>
                  <a:pt x="77" y="216"/>
                  <a:pt x="77" y="215"/>
                </a:cubicBezTo>
                <a:cubicBezTo>
                  <a:pt x="77" y="215"/>
                  <a:pt x="77" y="215"/>
                  <a:pt x="77" y="215"/>
                </a:cubicBezTo>
                <a:cubicBezTo>
                  <a:pt x="76" y="215"/>
                  <a:pt x="76" y="215"/>
                  <a:pt x="75" y="215"/>
                </a:cubicBezTo>
                <a:close/>
                <a:moveTo>
                  <a:pt x="71" y="211"/>
                </a:moveTo>
                <a:cubicBezTo>
                  <a:pt x="71" y="211"/>
                  <a:pt x="71" y="211"/>
                  <a:pt x="71" y="211"/>
                </a:cubicBezTo>
                <a:cubicBezTo>
                  <a:pt x="71" y="211"/>
                  <a:pt x="71" y="211"/>
                  <a:pt x="71" y="211"/>
                </a:cubicBezTo>
                <a:cubicBezTo>
                  <a:pt x="71" y="211"/>
                  <a:pt x="71" y="211"/>
                  <a:pt x="71" y="211"/>
                </a:cubicBezTo>
                <a:cubicBezTo>
                  <a:pt x="71" y="211"/>
                  <a:pt x="71" y="211"/>
                  <a:pt x="71" y="211"/>
                </a:cubicBezTo>
                <a:close/>
                <a:moveTo>
                  <a:pt x="47" y="196"/>
                </a:moveTo>
                <a:cubicBezTo>
                  <a:pt x="47" y="196"/>
                  <a:pt x="47" y="196"/>
                  <a:pt x="48" y="196"/>
                </a:cubicBezTo>
                <a:cubicBezTo>
                  <a:pt x="48" y="195"/>
                  <a:pt x="49" y="196"/>
                  <a:pt x="49" y="196"/>
                </a:cubicBezTo>
                <a:cubicBezTo>
                  <a:pt x="50" y="195"/>
                  <a:pt x="50" y="195"/>
                  <a:pt x="50" y="195"/>
                </a:cubicBezTo>
                <a:cubicBezTo>
                  <a:pt x="50" y="194"/>
                  <a:pt x="50" y="194"/>
                  <a:pt x="50" y="194"/>
                </a:cubicBezTo>
                <a:cubicBezTo>
                  <a:pt x="49" y="194"/>
                  <a:pt x="49" y="193"/>
                  <a:pt x="49" y="193"/>
                </a:cubicBezTo>
                <a:cubicBezTo>
                  <a:pt x="49" y="192"/>
                  <a:pt x="50" y="192"/>
                  <a:pt x="50" y="193"/>
                </a:cubicBezTo>
                <a:cubicBezTo>
                  <a:pt x="51" y="193"/>
                  <a:pt x="51" y="193"/>
                  <a:pt x="51" y="193"/>
                </a:cubicBezTo>
                <a:cubicBezTo>
                  <a:pt x="52" y="192"/>
                  <a:pt x="52" y="193"/>
                  <a:pt x="52" y="194"/>
                </a:cubicBezTo>
                <a:cubicBezTo>
                  <a:pt x="52" y="194"/>
                  <a:pt x="53" y="194"/>
                  <a:pt x="53" y="194"/>
                </a:cubicBezTo>
                <a:cubicBezTo>
                  <a:pt x="54" y="194"/>
                  <a:pt x="54" y="194"/>
                  <a:pt x="54" y="193"/>
                </a:cubicBezTo>
                <a:cubicBezTo>
                  <a:pt x="54" y="193"/>
                  <a:pt x="53" y="193"/>
                  <a:pt x="54" y="192"/>
                </a:cubicBezTo>
                <a:cubicBezTo>
                  <a:pt x="54" y="192"/>
                  <a:pt x="54" y="192"/>
                  <a:pt x="55" y="192"/>
                </a:cubicBezTo>
                <a:cubicBezTo>
                  <a:pt x="55" y="192"/>
                  <a:pt x="55" y="192"/>
                  <a:pt x="55" y="192"/>
                </a:cubicBezTo>
                <a:cubicBezTo>
                  <a:pt x="55" y="192"/>
                  <a:pt x="56" y="192"/>
                  <a:pt x="56" y="193"/>
                </a:cubicBezTo>
                <a:cubicBezTo>
                  <a:pt x="56" y="193"/>
                  <a:pt x="57" y="193"/>
                  <a:pt x="57" y="193"/>
                </a:cubicBezTo>
                <a:cubicBezTo>
                  <a:pt x="57" y="194"/>
                  <a:pt x="58" y="194"/>
                  <a:pt x="58" y="195"/>
                </a:cubicBezTo>
                <a:cubicBezTo>
                  <a:pt x="57" y="195"/>
                  <a:pt x="57" y="195"/>
                  <a:pt x="56" y="195"/>
                </a:cubicBezTo>
                <a:cubicBezTo>
                  <a:pt x="56" y="195"/>
                  <a:pt x="55" y="195"/>
                  <a:pt x="54" y="195"/>
                </a:cubicBezTo>
                <a:cubicBezTo>
                  <a:pt x="54" y="196"/>
                  <a:pt x="53" y="196"/>
                  <a:pt x="53" y="196"/>
                </a:cubicBezTo>
                <a:cubicBezTo>
                  <a:pt x="53" y="196"/>
                  <a:pt x="53" y="196"/>
                  <a:pt x="53" y="196"/>
                </a:cubicBezTo>
                <a:cubicBezTo>
                  <a:pt x="53" y="196"/>
                  <a:pt x="53" y="196"/>
                  <a:pt x="53" y="196"/>
                </a:cubicBezTo>
                <a:cubicBezTo>
                  <a:pt x="53" y="196"/>
                  <a:pt x="53" y="196"/>
                  <a:pt x="53" y="196"/>
                </a:cubicBezTo>
                <a:cubicBezTo>
                  <a:pt x="52" y="195"/>
                  <a:pt x="52" y="195"/>
                  <a:pt x="51" y="194"/>
                </a:cubicBezTo>
                <a:cubicBezTo>
                  <a:pt x="51" y="194"/>
                  <a:pt x="51" y="194"/>
                  <a:pt x="51" y="194"/>
                </a:cubicBezTo>
                <a:cubicBezTo>
                  <a:pt x="51" y="194"/>
                  <a:pt x="50" y="195"/>
                  <a:pt x="51" y="195"/>
                </a:cubicBezTo>
                <a:cubicBezTo>
                  <a:pt x="51" y="195"/>
                  <a:pt x="51" y="196"/>
                  <a:pt x="50" y="196"/>
                </a:cubicBezTo>
                <a:cubicBezTo>
                  <a:pt x="50" y="196"/>
                  <a:pt x="50" y="197"/>
                  <a:pt x="50" y="197"/>
                </a:cubicBezTo>
                <a:cubicBezTo>
                  <a:pt x="51" y="197"/>
                  <a:pt x="51" y="197"/>
                  <a:pt x="51" y="198"/>
                </a:cubicBezTo>
                <a:cubicBezTo>
                  <a:pt x="52" y="198"/>
                  <a:pt x="51" y="198"/>
                  <a:pt x="51" y="199"/>
                </a:cubicBezTo>
                <a:cubicBezTo>
                  <a:pt x="52" y="199"/>
                  <a:pt x="52" y="199"/>
                  <a:pt x="51" y="200"/>
                </a:cubicBezTo>
                <a:cubicBezTo>
                  <a:pt x="50" y="200"/>
                  <a:pt x="50" y="200"/>
                  <a:pt x="49" y="201"/>
                </a:cubicBezTo>
                <a:cubicBezTo>
                  <a:pt x="49" y="201"/>
                  <a:pt x="48" y="202"/>
                  <a:pt x="46" y="201"/>
                </a:cubicBezTo>
                <a:cubicBezTo>
                  <a:pt x="46" y="201"/>
                  <a:pt x="46" y="201"/>
                  <a:pt x="46" y="201"/>
                </a:cubicBezTo>
                <a:cubicBezTo>
                  <a:pt x="46" y="201"/>
                  <a:pt x="46" y="201"/>
                  <a:pt x="46" y="201"/>
                </a:cubicBezTo>
                <a:cubicBezTo>
                  <a:pt x="47" y="200"/>
                  <a:pt x="48" y="200"/>
                  <a:pt x="48" y="200"/>
                </a:cubicBezTo>
                <a:cubicBezTo>
                  <a:pt x="49" y="200"/>
                  <a:pt x="49" y="200"/>
                  <a:pt x="49" y="199"/>
                </a:cubicBezTo>
                <a:cubicBezTo>
                  <a:pt x="49" y="199"/>
                  <a:pt x="49" y="199"/>
                  <a:pt x="49" y="199"/>
                </a:cubicBezTo>
                <a:cubicBezTo>
                  <a:pt x="49" y="199"/>
                  <a:pt x="50" y="198"/>
                  <a:pt x="50" y="198"/>
                </a:cubicBezTo>
                <a:cubicBezTo>
                  <a:pt x="50" y="198"/>
                  <a:pt x="50" y="198"/>
                  <a:pt x="50" y="197"/>
                </a:cubicBezTo>
                <a:cubicBezTo>
                  <a:pt x="50" y="197"/>
                  <a:pt x="49" y="197"/>
                  <a:pt x="49" y="198"/>
                </a:cubicBezTo>
                <a:cubicBezTo>
                  <a:pt x="49" y="198"/>
                  <a:pt x="49" y="198"/>
                  <a:pt x="48" y="198"/>
                </a:cubicBezTo>
                <a:cubicBezTo>
                  <a:pt x="48" y="199"/>
                  <a:pt x="47" y="198"/>
                  <a:pt x="47" y="198"/>
                </a:cubicBezTo>
                <a:cubicBezTo>
                  <a:pt x="47" y="197"/>
                  <a:pt x="47" y="197"/>
                  <a:pt x="47" y="196"/>
                </a:cubicBezTo>
                <a:close/>
                <a:moveTo>
                  <a:pt x="55" y="194"/>
                </a:moveTo>
                <a:cubicBezTo>
                  <a:pt x="55" y="194"/>
                  <a:pt x="55" y="194"/>
                  <a:pt x="55" y="194"/>
                </a:cubicBezTo>
                <a:cubicBezTo>
                  <a:pt x="56" y="194"/>
                  <a:pt x="56" y="194"/>
                  <a:pt x="56" y="194"/>
                </a:cubicBezTo>
                <a:cubicBezTo>
                  <a:pt x="56" y="194"/>
                  <a:pt x="56" y="193"/>
                  <a:pt x="56" y="193"/>
                </a:cubicBezTo>
                <a:cubicBezTo>
                  <a:pt x="56" y="194"/>
                  <a:pt x="55" y="194"/>
                  <a:pt x="55" y="194"/>
                </a:cubicBezTo>
                <a:close/>
                <a:moveTo>
                  <a:pt x="48" y="197"/>
                </a:moveTo>
                <a:cubicBezTo>
                  <a:pt x="48" y="197"/>
                  <a:pt x="48" y="198"/>
                  <a:pt x="48" y="198"/>
                </a:cubicBezTo>
                <a:cubicBezTo>
                  <a:pt x="48" y="197"/>
                  <a:pt x="48" y="197"/>
                  <a:pt x="49" y="197"/>
                </a:cubicBezTo>
                <a:cubicBezTo>
                  <a:pt x="48" y="197"/>
                  <a:pt x="48" y="197"/>
                  <a:pt x="48" y="197"/>
                </a:cubicBezTo>
                <a:cubicBezTo>
                  <a:pt x="48" y="197"/>
                  <a:pt x="48" y="197"/>
                  <a:pt x="48" y="197"/>
                </a:cubicBezTo>
                <a:close/>
                <a:moveTo>
                  <a:pt x="220" y="299"/>
                </a:moveTo>
                <a:cubicBezTo>
                  <a:pt x="220" y="298"/>
                  <a:pt x="221" y="298"/>
                  <a:pt x="221" y="298"/>
                </a:cubicBezTo>
                <a:cubicBezTo>
                  <a:pt x="221" y="298"/>
                  <a:pt x="221" y="298"/>
                  <a:pt x="222" y="298"/>
                </a:cubicBezTo>
                <a:cubicBezTo>
                  <a:pt x="221" y="298"/>
                  <a:pt x="221" y="297"/>
                  <a:pt x="221" y="297"/>
                </a:cubicBezTo>
                <a:cubicBezTo>
                  <a:pt x="221" y="297"/>
                  <a:pt x="221" y="297"/>
                  <a:pt x="221" y="298"/>
                </a:cubicBezTo>
                <a:cubicBezTo>
                  <a:pt x="220" y="298"/>
                  <a:pt x="220" y="297"/>
                  <a:pt x="219" y="297"/>
                </a:cubicBezTo>
                <a:cubicBezTo>
                  <a:pt x="219" y="297"/>
                  <a:pt x="219" y="297"/>
                  <a:pt x="219" y="296"/>
                </a:cubicBezTo>
                <a:cubicBezTo>
                  <a:pt x="219" y="296"/>
                  <a:pt x="219" y="296"/>
                  <a:pt x="219" y="295"/>
                </a:cubicBezTo>
                <a:cubicBezTo>
                  <a:pt x="218" y="295"/>
                  <a:pt x="219" y="294"/>
                  <a:pt x="218" y="294"/>
                </a:cubicBezTo>
                <a:cubicBezTo>
                  <a:pt x="218" y="294"/>
                  <a:pt x="218" y="295"/>
                  <a:pt x="218" y="295"/>
                </a:cubicBezTo>
                <a:cubicBezTo>
                  <a:pt x="217" y="296"/>
                  <a:pt x="217" y="296"/>
                  <a:pt x="217" y="297"/>
                </a:cubicBezTo>
                <a:cubicBezTo>
                  <a:pt x="217" y="297"/>
                  <a:pt x="216" y="297"/>
                  <a:pt x="216" y="297"/>
                </a:cubicBezTo>
                <a:cubicBezTo>
                  <a:pt x="216" y="298"/>
                  <a:pt x="217" y="298"/>
                  <a:pt x="217" y="298"/>
                </a:cubicBezTo>
                <a:cubicBezTo>
                  <a:pt x="217" y="298"/>
                  <a:pt x="218" y="298"/>
                  <a:pt x="218" y="298"/>
                </a:cubicBezTo>
                <a:cubicBezTo>
                  <a:pt x="218" y="298"/>
                  <a:pt x="218" y="298"/>
                  <a:pt x="218" y="298"/>
                </a:cubicBezTo>
                <a:cubicBezTo>
                  <a:pt x="218" y="298"/>
                  <a:pt x="218" y="299"/>
                  <a:pt x="218" y="299"/>
                </a:cubicBezTo>
                <a:cubicBezTo>
                  <a:pt x="217" y="299"/>
                  <a:pt x="216" y="299"/>
                  <a:pt x="216" y="299"/>
                </a:cubicBezTo>
                <a:cubicBezTo>
                  <a:pt x="215" y="299"/>
                  <a:pt x="215" y="299"/>
                  <a:pt x="214" y="299"/>
                </a:cubicBezTo>
                <a:cubicBezTo>
                  <a:pt x="214" y="299"/>
                  <a:pt x="214" y="298"/>
                  <a:pt x="214" y="298"/>
                </a:cubicBezTo>
                <a:cubicBezTo>
                  <a:pt x="214" y="297"/>
                  <a:pt x="214" y="296"/>
                  <a:pt x="214" y="296"/>
                </a:cubicBezTo>
                <a:cubicBezTo>
                  <a:pt x="214" y="296"/>
                  <a:pt x="214" y="295"/>
                  <a:pt x="214" y="295"/>
                </a:cubicBezTo>
                <a:cubicBezTo>
                  <a:pt x="214" y="295"/>
                  <a:pt x="214" y="295"/>
                  <a:pt x="213" y="296"/>
                </a:cubicBezTo>
                <a:cubicBezTo>
                  <a:pt x="213" y="296"/>
                  <a:pt x="213" y="296"/>
                  <a:pt x="212" y="296"/>
                </a:cubicBezTo>
                <a:cubicBezTo>
                  <a:pt x="212" y="295"/>
                  <a:pt x="212" y="295"/>
                  <a:pt x="212" y="294"/>
                </a:cubicBezTo>
                <a:cubicBezTo>
                  <a:pt x="212" y="294"/>
                  <a:pt x="212" y="294"/>
                  <a:pt x="212" y="294"/>
                </a:cubicBezTo>
                <a:cubicBezTo>
                  <a:pt x="211" y="294"/>
                  <a:pt x="211" y="294"/>
                  <a:pt x="211" y="294"/>
                </a:cubicBezTo>
                <a:cubicBezTo>
                  <a:pt x="211" y="294"/>
                  <a:pt x="211" y="294"/>
                  <a:pt x="211" y="294"/>
                </a:cubicBezTo>
                <a:cubicBezTo>
                  <a:pt x="211" y="294"/>
                  <a:pt x="210" y="295"/>
                  <a:pt x="210" y="295"/>
                </a:cubicBezTo>
                <a:cubicBezTo>
                  <a:pt x="210" y="295"/>
                  <a:pt x="210" y="296"/>
                  <a:pt x="211" y="296"/>
                </a:cubicBezTo>
                <a:cubicBezTo>
                  <a:pt x="212" y="296"/>
                  <a:pt x="212" y="297"/>
                  <a:pt x="213" y="298"/>
                </a:cubicBezTo>
                <a:cubicBezTo>
                  <a:pt x="213" y="298"/>
                  <a:pt x="213" y="298"/>
                  <a:pt x="213" y="298"/>
                </a:cubicBezTo>
                <a:cubicBezTo>
                  <a:pt x="212" y="299"/>
                  <a:pt x="212" y="299"/>
                  <a:pt x="212" y="299"/>
                </a:cubicBezTo>
                <a:cubicBezTo>
                  <a:pt x="211" y="298"/>
                  <a:pt x="211" y="298"/>
                  <a:pt x="211" y="297"/>
                </a:cubicBezTo>
                <a:cubicBezTo>
                  <a:pt x="211" y="297"/>
                  <a:pt x="211" y="297"/>
                  <a:pt x="210" y="296"/>
                </a:cubicBezTo>
                <a:cubicBezTo>
                  <a:pt x="210" y="297"/>
                  <a:pt x="210" y="297"/>
                  <a:pt x="210" y="297"/>
                </a:cubicBezTo>
                <a:cubicBezTo>
                  <a:pt x="210" y="297"/>
                  <a:pt x="210" y="298"/>
                  <a:pt x="210" y="298"/>
                </a:cubicBezTo>
                <a:cubicBezTo>
                  <a:pt x="209" y="298"/>
                  <a:pt x="209" y="299"/>
                  <a:pt x="209" y="299"/>
                </a:cubicBezTo>
                <a:cubicBezTo>
                  <a:pt x="209" y="298"/>
                  <a:pt x="208" y="298"/>
                  <a:pt x="208" y="298"/>
                </a:cubicBezTo>
                <a:cubicBezTo>
                  <a:pt x="208" y="297"/>
                  <a:pt x="208" y="298"/>
                  <a:pt x="208" y="298"/>
                </a:cubicBezTo>
                <a:cubicBezTo>
                  <a:pt x="208" y="298"/>
                  <a:pt x="207" y="299"/>
                  <a:pt x="207" y="299"/>
                </a:cubicBezTo>
                <a:cubicBezTo>
                  <a:pt x="207" y="300"/>
                  <a:pt x="207" y="300"/>
                  <a:pt x="208" y="300"/>
                </a:cubicBezTo>
                <a:cubicBezTo>
                  <a:pt x="208" y="300"/>
                  <a:pt x="209" y="300"/>
                  <a:pt x="209" y="300"/>
                </a:cubicBezTo>
                <a:cubicBezTo>
                  <a:pt x="210" y="299"/>
                  <a:pt x="211" y="299"/>
                  <a:pt x="212" y="299"/>
                </a:cubicBezTo>
                <a:cubicBezTo>
                  <a:pt x="213" y="299"/>
                  <a:pt x="214" y="300"/>
                  <a:pt x="216" y="300"/>
                </a:cubicBezTo>
                <a:cubicBezTo>
                  <a:pt x="216" y="300"/>
                  <a:pt x="217" y="300"/>
                  <a:pt x="217" y="299"/>
                </a:cubicBezTo>
                <a:cubicBezTo>
                  <a:pt x="218" y="299"/>
                  <a:pt x="218" y="299"/>
                  <a:pt x="219" y="299"/>
                </a:cubicBezTo>
                <a:cubicBezTo>
                  <a:pt x="219" y="299"/>
                  <a:pt x="219" y="299"/>
                  <a:pt x="220" y="299"/>
                </a:cubicBezTo>
                <a:close/>
                <a:moveTo>
                  <a:pt x="303" y="275"/>
                </a:moveTo>
                <a:cubicBezTo>
                  <a:pt x="302" y="274"/>
                  <a:pt x="302" y="274"/>
                  <a:pt x="302" y="274"/>
                </a:cubicBezTo>
                <a:cubicBezTo>
                  <a:pt x="301" y="274"/>
                  <a:pt x="300" y="274"/>
                  <a:pt x="300" y="274"/>
                </a:cubicBezTo>
                <a:cubicBezTo>
                  <a:pt x="299" y="274"/>
                  <a:pt x="299" y="274"/>
                  <a:pt x="299" y="274"/>
                </a:cubicBezTo>
                <a:cubicBezTo>
                  <a:pt x="299" y="274"/>
                  <a:pt x="299" y="274"/>
                  <a:pt x="300" y="274"/>
                </a:cubicBezTo>
                <a:cubicBezTo>
                  <a:pt x="300" y="275"/>
                  <a:pt x="300" y="275"/>
                  <a:pt x="301" y="276"/>
                </a:cubicBezTo>
                <a:cubicBezTo>
                  <a:pt x="301" y="277"/>
                  <a:pt x="301" y="278"/>
                  <a:pt x="300" y="278"/>
                </a:cubicBezTo>
                <a:cubicBezTo>
                  <a:pt x="299" y="278"/>
                  <a:pt x="299" y="278"/>
                  <a:pt x="299" y="277"/>
                </a:cubicBezTo>
                <a:cubicBezTo>
                  <a:pt x="299" y="277"/>
                  <a:pt x="298" y="277"/>
                  <a:pt x="299" y="276"/>
                </a:cubicBezTo>
                <a:cubicBezTo>
                  <a:pt x="299" y="276"/>
                  <a:pt x="300" y="276"/>
                  <a:pt x="299" y="276"/>
                </a:cubicBezTo>
                <a:cubicBezTo>
                  <a:pt x="298" y="276"/>
                  <a:pt x="298" y="275"/>
                  <a:pt x="297" y="276"/>
                </a:cubicBezTo>
                <a:cubicBezTo>
                  <a:pt x="297" y="276"/>
                  <a:pt x="296" y="276"/>
                  <a:pt x="296" y="276"/>
                </a:cubicBezTo>
                <a:cubicBezTo>
                  <a:pt x="295" y="276"/>
                  <a:pt x="295" y="275"/>
                  <a:pt x="295" y="275"/>
                </a:cubicBezTo>
                <a:cubicBezTo>
                  <a:pt x="296" y="274"/>
                  <a:pt x="296" y="274"/>
                  <a:pt x="295" y="274"/>
                </a:cubicBezTo>
                <a:cubicBezTo>
                  <a:pt x="295" y="274"/>
                  <a:pt x="295" y="273"/>
                  <a:pt x="295" y="273"/>
                </a:cubicBezTo>
                <a:cubicBezTo>
                  <a:pt x="296" y="273"/>
                  <a:pt x="298" y="272"/>
                  <a:pt x="299" y="273"/>
                </a:cubicBezTo>
                <a:cubicBezTo>
                  <a:pt x="300" y="273"/>
                  <a:pt x="300" y="272"/>
                  <a:pt x="299" y="272"/>
                </a:cubicBezTo>
                <a:cubicBezTo>
                  <a:pt x="299" y="271"/>
                  <a:pt x="299" y="271"/>
                  <a:pt x="300" y="271"/>
                </a:cubicBezTo>
                <a:cubicBezTo>
                  <a:pt x="301" y="272"/>
                  <a:pt x="302" y="272"/>
                  <a:pt x="303" y="271"/>
                </a:cubicBezTo>
                <a:cubicBezTo>
                  <a:pt x="303" y="272"/>
                  <a:pt x="302" y="272"/>
                  <a:pt x="301" y="272"/>
                </a:cubicBezTo>
                <a:cubicBezTo>
                  <a:pt x="301" y="272"/>
                  <a:pt x="301" y="273"/>
                  <a:pt x="301" y="273"/>
                </a:cubicBezTo>
                <a:cubicBezTo>
                  <a:pt x="301" y="273"/>
                  <a:pt x="301" y="273"/>
                  <a:pt x="302" y="273"/>
                </a:cubicBezTo>
                <a:cubicBezTo>
                  <a:pt x="303" y="272"/>
                  <a:pt x="305" y="273"/>
                  <a:pt x="306" y="274"/>
                </a:cubicBezTo>
                <a:cubicBezTo>
                  <a:pt x="307" y="274"/>
                  <a:pt x="307" y="274"/>
                  <a:pt x="307" y="274"/>
                </a:cubicBezTo>
                <a:cubicBezTo>
                  <a:pt x="307" y="274"/>
                  <a:pt x="306" y="275"/>
                  <a:pt x="306" y="275"/>
                </a:cubicBezTo>
                <a:cubicBezTo>
                  <a:pt x="306" y="275"/>
                  <a:pt x="306" y="274"/>
                  <a:pt x="305" y="274"/>
                </a:cubicBezTo>
                <a:cubicBezTo>
                  <a:pt x="305" y="273"/>
                  <a:pt x="305" y="274"/>
                  <a:pt x="305" y="274"/>
                </a:cubicBezTo>
                <a:cubicBezTo>
                  <a:pt x="304" y="275"/>
                  <a:pt x="304" y="275"/>
                  <a:pt x="303" y="275"/>
                </a:cubicBezTo>
                <a:close/>
                <a:moveTo>
                  <a:pt x="297" y="275"/>
                </a:moveTo>
                <a:cubicBezTo>
                  <a:pt x="297" y="274"/>
                  <a:pt x="297" y="274"/>
                  <a:pt x="297" y="274"/>
                </a:cubicBezTo>
                <a:cubicBezTo>
                  <a:pt x="297" y="274"/>
                  <a:pt x="297" y="275"/>
                  <a:pt x="297" y="275"/>
                </a:cubicBezTo>
                <a:cubicBezTo>
                  <a:pt x="297" y="275"/>
                  <a:pt x="297" y="275"/>
                  <a:pt x="297" y="275"/>
                </a:cubicBezTo>
                <a:close/>
                <a:moveTo>
                  <a:pt x="298" y="273"/>
                </a:moveTo>
                <a:cubicBezTo>
                  <a:pt x="298" y="273"/>
                  <a:pt x="298" y="273"/>
                  <a:pt x="298" y="273"/>
                </a:cubicBezTo>
                <a:cubicBezTo>
                  <a:pt x="298" y="273"/>
                  <a:pt x="297" y="273"/>
                  <a:pt x="297" y="273"/>
                </a:cubicBezTo>
                <a:cubicBezTo>
                  <a:pt x="297" y="273"/>
                  <a:pt x="297" y="273"/>
                  <a:pt x="298" y="273"/>
                </a:cubicBezTo>
                <a:cubicBezTo>
                  <a:pt x="298" y="273"/>
                  <a:pt x="298" y="273"/>
                  <a:pt x="298" y="273"/>
                </a:cubicBezTo>
                <a:close/>
                <a:moveTo>
                  <a:pt x="267" y="275"/>
                </a:moveTo>
                <a:cubicBezTo>
                  <a:pt x="268" y="275"/>
                  <a:pt x="267" y="274"/>
                  <a:pt x="268" y="274"/>
                </a:cubicBezTo>
                <a:cubicBezTo>
                  <a:pt x="268" y="274"/>
                  <a:pt x="268" y="274"/>
                  <a:pt x="269" y="274"/>
                </a:cubicBezTo>
                <a:cubicBezTo>
                  <a:pt x="269" y="274"/>
                  <a:pt x="268" y="273"/>
                  <a:pt x="269" y="273"/>
                </a:cubicBezTo>
                <a:cubicBezTo>
                  <a:pt x="269" y="273"/>
                  <a:pt x="270" y="273"/>
                  <a:pt x="270" y="273"/>
                </a:cubicBezTo>
                <a:cubicBezTo>
                  <a:pt x="271" y="273"/>
                  <a:pt x="271" y="273"/>
                  <a:pt x="271" y="273"/>
                </a:cubicBezTo>
                <a:cubicBezTo>
                  <a:pt x="272" y="273"/>
                  <a:pt x="272" y="272"/>
                  <a:pt x="271" y="272"/>
                </a:cubicBezTo>
                <a:cubicBezTo>
                  <a:pt x="271" y="272"/>
                  <a:pt x="271" y="272"/>
                  <a:pt x="271" y="272"/>
                </a:cubicBezTo>
                <a:cubicBezTo>
                  <a:pt x="271" y="272"/>
                  <a:pt x="271" y="271"/>
                  <a:pt x="271" y="271"/>
                </a:cubicBezTo>
                <a:cubicBezTo>
                  <a:pt x="271" y="271"/>
                  <a:pt x="271" y="271"/>
                  <a:pt x="272" y="271"/>
                </a:cubicBezTo>
                <a:cubicBezTo>
                  <a:pt x="272" y="272"/>
                  <a:pt x="272" y="272"/>
                  <a:pt x="273" y="273"/>
                </a:cubicBezTo>
                <a:cubicBezTo>
                  <a:pt x="273" y="273"/>
                  <a:pt x="273" y="273"/>
                  <a:pt x="273" y="274"/>
                </a:cubicBezTo>
                <a:cubicBezTo>
                  <a:pt x="272" y="274"/>
                  <a:pt x="272" y="275"/>
                  <a:pt x="271" y="274"/>
                </a:cubicBezTo>
                <a:cubicBezTo>
                  <a:pt x="271" y="274"/>
                  <a:pt x="270" y="275"/>
                  <a:pt x="270" y="275"/>
                </a:cubicBezTo>
                <a:cubicBezTo>
                  <a:pt x="270" y="275"/>
                  <a:pt x="270" y="275"/>
                  <a:pt x="270" y="275"/>
                </a:cubicBezTo>
                <a:cubicBezTo>
                  <a:pt x="270" y="275"/>
                  <a:pt x="270" y="275"/>
                  <a:pt x="270" y="275"/>
                </a:cubicBezTo>
                <a:cubicBezTo>
                  <a:pt x="272" y="276"/>
                  <a:pt x="272" y="277"/>
                  <a:pt x="272" y="279"/>
                </a:cubicBezTo>
                <a:cubicBezTo>
                  <a:pt x="272" y="279"/>
                  <a:pt x="272" y="279"/>
                  <a:pt x="271" y="279"/>
                </a:cubicBezTo>
                <a:cubicBezTo>
                  <a:pt x="271" y="279"/>
                  <a:pt x="271" y="279"/>
                  <a:pt x="271" y="279"/>
                </a:cubicBezTo>
                <a:cubicBezTo>
                  <a:pt x="271" y="278"/>
                  <a:pt x="271" y="278"/>
                  <a:pt x="270" y="279"/>
                </a:cubicBezTo>
                <a:cubicBezTo>
                  <a:pt x="270" y="279"/>
                  <a:pt x="269" y="279"/>
                  <a:pt x="269" y="279"/>
                </a:cubicBezTo>
                <a:cubicBezTo>
                  <a:pt x="269" y="279"/>
                  <a:pt x="269" y="279"/>
                  <a:pt x="269" y="279"/>
                </a:cubicBezTo>
                <a:cubicBezTo>
                  <a:pt x="266" y="278"/>
                  <a:pt x="266" y="279"/>
                  <a:pt x="264" y="280"/>
                </a:cubicBezTo>
                <a:cubicBezTo>
                  <a:pt x="264" y="280"/>
                  <a:pt x="263" y="280"/>
                  <a:pt x="263" y="280"/>
                </a:cubicBezTo>
                <a:cubicBezTo>
                  <a:pt x="263" y="280"/>
                  <a:pt x="263" y="280"/>
                  <a:pt x="263" y="280"/>
                </a:cubicBezTo>
                <a:cubicBezTo>
                  <a:pt x="263" y="279"/>
                  <a:pt x="263" y="279"/>
                  <a:pt x="263" y="279"/>
                </a:cubicBezTo>
                <a:cubicBezTo>
                  <a:pt x="263" y="279"/>
                  <a:pt x="263" y="279"/>
                  <a:pt x="264" y="279"/>
                </a:cubicBezTo>
                <a:cubicBezTo>
                  <a:pt x="264" y="279"/>
                  <a:pt x="264" y="279"/>
                  <a:pt x="264" y="278"/>
                </a:cubicBezTo>
                <a:cubicBezTo>
                  <a:pt x="264" y="278"/>
                  <a:pt x="264" y="278"/>
                  <a:pt x="263" y="278"/>
                </a:cubicBezTo>
                <a:cubicBezTo>
                  <a:pt x="263" y="279"/>
                  <a:pt x="262" y="277"/>
                  <a:pt x="262" y="278"/>
                </a:cubicBezTo>
                <a:cubicBezTo>
                  <a:pt x="262" y="278"/>
                  <a:pt x="261" y="277"/>
                  <a:pt x="261" y="277"/>
                </a:cubicBezTo>
                <a:cubicBezTo>
                  <a:pt x="261" y="277"/>
                  <a:pt x="262" y="277"/>
                  <a:pt x="262" y="277"/>
                </a:cubicBezTo>
                <a:cubicBezTo>
                  <a:pt x="262" y="277"/>
                  <a:pt x="262" y="277"/>
                  <a:pt x="262" y="277"/>
                </a:cubicBezTo>
                <a:cubicBezTo>
                  <a:pt x="263" y="277"/>
                  <a:pt x="264" y="277"/>
                  <a:pt x="265" y="277"/>
                </a:cubicBezTo>
                <a:cubicBezTo>
                  <a:pt x="265" y="278"/>
                  <a:pt x="266" y="277"/>
                  <a:pt x="266" y="277"/>
                </a:cubicBezTo>
                <a:cubicBezTo>
                  <a:pt x="266" y="277"/>
                  <a:pt x="267" y="277"/>
                  <a:pt x="267" y="277"/>
                </a:cubicBezTo>
                <a:cubicBezTo>
                  <a:pt x="266" y="276"/>
                  <a:pt x="267" y="276"/>
                  <a:pt x="267" y="275"/>
                </a:cubicBezTo>
                <a:close/>
                <a:moveTo>
                  <a:pt x="270" y="277"/>
                </a:moveTo>
                <a:cubicBezTo>
                  <a:pt x="270" y="277"/>
                  <a:pt x="270" y="277"/>
                  <a:pt x="270" y="277"/>
                </a:cubicBezTo>
                <a:cubicBezTo>
                  <a:pt x="271" y="277"/>
                  <a:pt x="271" y="277"/>
                  <a:pt x="271" y="277"/>
                </a:cubicBezTo>
                <a:cubicBezTo>
                  <a:pt x="271" y="277"/>
                  <a:pt x="270" y="277"/>
                  <a:pt x="270" y="277"/>
                </a:cubicBezTo>
                <a:cubicBezTo>
                  <a:pt x="270" y="277"/>
                  <a:pt x="270" y="277"/>
                  <a:pt x="270" y="277"/>
                </a:cubicBezTo>
                <a:close/>
                <a:moveTo>
                  <a:pt x="268" y="276"/>
                </a:moveTo>
                <a:cubicBezTo>
                  <a:pt x="267" y="276"/>
                  <a:pt x="267" y="277"/>
                  <a:pt x="267" y="277"/>
                </a:cubicBezTo>
                <a:cubicBezTo>
                  <a:pt x="267" y="277"/>
                  <a:pt x="267" y="278"/>
                  <a:pt x="267" y="278"/>
                </a:cubicBezTo>
                <a:cubicBezTo>
                  <a:pt x="268" y="277"/>
                  <a:pt x="268" y="277"/>
                  <a:pt x="269" y="278"/>
                </a:cubicBezTo>
                <a:cubicBezTo>
                  <a:pt x="269" y="277"/>
                  <a:pt x="269" y="277"/>
                  <a:pt x="269" y="277"/>
                </a:cubicBezTo>
                <a:cubicBezTo>
                  <a:pt x="269" y="277"/>
                  <a:pt x="269" y="276"/>
                  <a:pt x="269" y="276"/>
                </a:cubicBezTo>
                <a:cubicBezTo>
                  <a:pt x="268" y="276"/>
                  <a:pt x="268" y="276"/>
                  <a:pt x="268" y="276"/>
                </a:cubicBezTo>
                <a:close/>
                <a:moveTo>
                  <a:pt x="43" y="172"/>
                </a:moveTo>
                <a:cubicBezTo>
                  <a:pt x="43" y="172"/>
                  <a:pt x="43" y="172"/>
                  <a:pt x="43" y="172"/>
                </a:cubicBezTo>
                <a:cubicBezTo>
                  <a:pt x="43" y="174"/>
                  <a:pt x="43" y="174"/>
                  <a:pt x="41" y="174"/>
                </a:cubicBezTo>
                <a:cubicBezTo>
                  <a:pt x="41" y="174"/>
                  <a:pt x="41" y="174"/>
                  <a:pt x="41" y="174"/>
                </a:cubicBezTo>
                <a:cubicBezTo>
                  <a:pt x="41" y="174"/>
                  <a:pt x="41" y="173"/>
                  <a:pt x="42" y="173"/>
                </a:cubicBezTo>
                <a:cubicBezTo>
                  <a:pt x="42" y="173"/>
                  <a:pt x="42" y="173"/>
                  <a:pt x="41" y="173"/>
                </a:cubicBezTo>
                <a:cubicBezTo>
                  <a:pt x="41" y="173"/>
                  <a:pt x="40" y="173"/>
                  <a:pt x="40" y="173"/>
                </a:cubicBezTo>
                <a:cubicBezTo>
                  <a:pt x="40" y="173"/>
                  <a:pt x="39" y="173"/>
                  <a:pt x="40" y="173"/>
                </a:cubicBezTo>
                <a:cubicBezTo>
                  <a:pt x="40" y="174"/>
                  <a:pt x="40" y="174"/>
                  <a:pt x="40" y="174"/>
                </a:cubicBezTo>
                <a:cubicBezTo>
                  <a:pt x="40" y="175"/>
                  <a:pt x="40" y="175"/>
                  <a:pt x="40" y="175"/>
                </a:cubicBezTo>
                <a:cubicBezTo>
                  <a:pt x="39" y="175"/>
                  <a:pt x="39" y="175"/>
                  <a:pt x="39" y="175"/>
                </a:cubicBezTo>
                <a:cubicBezTo>
                  <a:pt x="39" y="175"/>
                  <a:pt x="39" y="175"/>
                  <a:pt x="39" y="175"/>
                </a:cubicBezTo>
                <a:cubicBezTo>
                  <a:pt x="39" y="175"/>
                  <a:pt x="39" y="174"/>
                  <a:pt x="39" y="174"/>
                </a:cubicBezTo>
                <a:cubicBezTo>
                  <a:pt x="39" y="174"/>
                  <a:pt x="39" y="174"/>
                  <a:pt x="39" y="174"/>
                </a:cubicBezTo>
                <a:cubicBezTo>
                  <a:pt x="39" y="174"/>
                  <a:pt x="39" y="174"/>
                  <a:pt x="40" y="174"/>
                </a:cubicBezTo>
                <a:cubicBezTo>
                  <a:pt x="39" y="174"/>
                  <a:pt x="39" y="174"/>
                  <a:pt x="39" y="174"/>
                </a:cubicBezTo>
                <a:cubicBezTo>
                  <a:pt x="39" y="174"/>
                  <a:pt x="38" y="174"/>
                  <a:pt x="38" y="174"/>
                </a:cubicBezTo>
                <a:cubicBezTo>
                  <a:pt x="37" y="175"/>
                  <a:pt x="37" y="175"/>
                  <a:pt x="36" y="175"/>
                </a:cubicBezTo>
                <a:cubicBezTo>
                  <a:pt x="35" y="175"/>
                  <a:pt x="34" y="175"/>
                  <a:pt x="34" y="175"/>
                </a:cubicBezTo>
                <a:cubicBezTo>
                  <a:pt x="33" y="175"/>
                  <a:pt x="33" y="175"/>
                  <a:pt x="33" y="175"/>
                </a:cubicBezTo>
                <a:cubicBezTo>
                  <a:pt x="32" y="176"/>
                  <a:pt x="32" y="176"/>
                  <a:pt x="31" y="176"/>
                </a:cubicBezTo>
                <a:cubicBezTo>
                  <a:pt x="30" y="176"/>
                  <a:pt x="30" y="176"/>
                  <a:pt x="30" y="177"/>
                </a:cubicBezTo>
                <a:cubicBezTo>
                  <a:pt x="30" y="177"/>
                  <a:pt x="30" y="177"/>
                  <a:pt x="30" y="177"/>
                </a:cubicBezTo>
                <a:cubicBezTo>
                  <a:pt x="29" y="177"/>
                  <a:pt x="29" y="178"/>
                  <a:pt x="29" y="178"/>
                </a:cubicBezTo>
                <a:cubicBezTo>
                  <a:pt x="29" y="178"/>
                  <a:pt x="29" y="177"/>
                  <a:pt x="29" y="177"/>
                </a:cubicBezTo>
                <a:cubicBezTo>
                  <a:pt x="29" y="177"/>
                  <a:pt x="29" y="177"/>
                  <a:pt x="29" y="176"/>
                </a:cubicBezTo>
                <a:cubicBezTo>
                  <a:pt x="28" y="176"/>
                  <a:pt x="27" y="176"/>
                  <a:pt x="26" y="176"/>
                </a:cubicBezTo>
                <a:cubicBezTo>
                  <a:pt x="26" y="176"/>
                  <a:pt x="26" y="176"/>
                  <a:pt x="26" y="176"/>
                </a:cubicBezTo>
                <a:cubicBezTo>
                  <a:pt x="25" y="177"/>
                  <a:pt x="25" y="176"/>
                  <a:pt x="25" y="176"/>
                </a:cubicBezTo>
                <a:cubicBezTo>
                  <a:pt x="25" y="176"/>
                  <a:pt x="25" y="175"/>
                  <a:pt x="25" y="175"/>
                </a:cubicBezTo>
                <a:cubicBezTo>
                  <a:pt x="26" y="175"/>
                  <a:pt x="26" y="175"/>
                  <a:pt x="26" y="175"/>
                </a:cubicBezTo>
                <a:cubicBezTo>
                  <a:pt x="27" y="175"/>
                  <a:pt x="27" y="176"/>
                  <a:pt x="27" y="176"/>
                </a:cubicBezTo>
                <a:cubicBezTo>
                  <a:pt x="27" y="176"/>
                  <a:pt x="28" y="175"/>
                  <a:pt x="28" y="175"/>
                </a:cubicBezTo>
                <a:cubicBezTo>
                  <a:pt x="28" y="174"/>
                  <a:pt x="28" y="174"/>
                  <a:pt x="29" y="174"/>
                </a:cubicBezTo>
                <a:cubicBezTo>
                  <a:pt x="30" y="174"/>
                  <a:pt x="31" y="174"/>
                  <a:pt x="31" y="174"/>
                </a:cubicBezTo>
                <a:cubicBezTo>
                  <a:pt x="31" y="175"/>
                  <a:pt x="32" y="175"/>
                  <a:pt x="32" y="175"/>
                </a:cubicBezTo>
                <a:cubicBezTo>
                  <a:pt x="33" y="174"/>
                  <a:pt x="34" y="173"/>
                  <a:pt x="35" y="173"/>
                </a:cubicBezTo>
                <a:cubicBezTo>
                  <a:pt x="35" y="173"/>
                  <a:pt x="35" y="173"/>
                  <a:pt x="35" y="173"/>
                </a:cubicBezTo>
                <a:cubicBezTo>
                  <a:pt x="36" y="173"/>
                  <a:pt x="37" y="173"/>
                  <a:pt x="38" y="173"/>
                </a:cubicBezTo>
                <a:cubicBezTo>
                  <a:pt x="38" y="173"/>
                  <a:pt x="39" y="173"/>
                  <a:pt x="39" y="173"/>
                </a:cubicBezTo>
                <a:cubicBezTo>
                  <a:pt x="39" y="172"/>
                  <a:pt x="39" y="172"/>
                  <a:pt x="39" y="172"/>
                </a:cubicBezTo>
                <a:cubicBezTo>
                  <a:pt x="41" y="172"/>
                  <a:pt x="42" y="172"/>
                  <a:pt x="43" y="172"/>
                </a:cubicBezTo>
                <a:close/>
                <a:moveTo>
                  <a:pt x="42" y="173"/>
                </a:moveTo>
                <a:cubicBezTo>
                  <a:pt x="42" y="173"/>
                  <a:pt x="42" y="174"/>
                  <a:pt x="42" y="174"/>
                </a:cubicBezTo>
                <a:cubicBezTo>
                  <a:pt x="42" y="174"/>
                  <a:pt x="42" y="174"/>
                  <a:pt x="42" y="174"/>
                </a:cubicBezTo>
                <a:cubicBezTo>
                  <a:pt x="42" y="174"/>
                  <a:pt x="42" y="173"/>
                  <a:pt x="42" y="173"/>
                </a:cubicBezTo>
                <a:cubicBezTo>
                  <a:pt x="42" y="173"/>
                  <a:pt x="42" y="173"/>
                  <a:pt x="42" y="173"/>
                </a:cubicBezTo>
                <a:close/>
                <a:moveTo>
                  <a:pt x="43" y="172"/>
                </a:moveTo>
                <a:cubicBezTo>
                  <a:pt x="43" y="172"/>
                  <a:pt x="43" y="172"/>
                  <a:pt x="43" y="172"/>
                </a:cubicBezTo>
                <a:close/>
                <a:moveTo>
                  <a:pt x="138" y="272"/>
                </a:moveTo>
                <a:cubicBezTo>
                  <a:pt x="138" y="272"/>
                  <a:pt x="138" y="273"/>
                  <a:pt x="138" y="273"/>
                </a:cubicBezTo>
                <a:cubicBezTo>
                  <a:pt x="139" y="273"/>
                  <a:pt x="140" y="273"/>
                  <a:pt x="140" y="273"/>
                </a:cubicBezTo>
                <a:cubicBezTo>
                  <a:pt x="140" y="273"/>
                  <a:pt x="141" y="273"/>
                  <a:pt x="141" y="273"/>
                </a:cubicBezTo>
                <a:cubicBezTo>
                  <a:pt x="141" y="273"/>
                  <a:pt x="142" y="273"/>
                  <a:pt x="141" y="274"/>
                </a:cubicBezTo>
                <a:cubicBezTo>
                  <a:pt x="141" y="274"/>
                  <a:pt x="141" y="274"/>
                  <a:pt x="140" y="274"/>
                </a:cubicBezTo>
                <a:cubicBezTo>
                  <a:pt x="141" y="274"/>
                  <a:pt x="141" y="274"/>
                  <a:pt x="141" y="274"/>
                </a:cubicBezTo>
                <a:cubicBezTo>
                  <a:pt x="141" y="274"/>
                  <a:pt x="142" y="274"/>
                  <a:pt x="142" y="274"/>
                </a:cubicBezTo>
                <a:cubicBezTo>
                  <a:pt x="142" y="273"/>
                  <a:pt x="143" y="274"/>
                  <a:pt x="143" y="274"/>
                </a:cubicBezTo>
                <a:cubicBezTo>
                  <a:pt x="143" y="274"/>
                  <a:pt x="143" y="275"/>
                  <a:pt x="143" y="275"/>
                </a:cubicBezTo>
                <a:cubicBezTo>
                  <a:pt x="143" y="275"/>
                  <a:pt x="143" y="276"/>
                  <a:pt x="142" y="276"/>
                </a:cubicBezTo>
                <a:cubicBezTo>
                  <a:pt x="142" y="276"/>
                  <a:pt x="142" y="276"/>
                  <a:pt x="142" y="276"/>
                </a:cubicBezTo>
                <a:cubicBezTo>
                  <a:pt x="142" y="276"/>
                  <a:pt x="143" y="276"/>
                  <a:pt x="143" y="276"/>
                </a:cubicBezTo>
                <a:cubicBezTo>
                  <a:pt x="143" y="276"/>
                  <a:pt x="143" y="276"/>
                  <a:pt x="144" y="276"/>
                </a:cubicBezTo>
                <a:cubicBezTo>
                  <a:pt x="144" y="276"/>
                  <a:pt x="144" y="276"/>
                  <a:pt x="145" y="276"/>
                </a:cubicBezTo>
                <a:cubicBezTo>
                  <a:pt x="145" y="276"/>
                  <a:pt x="145" y="277"/>
                  <a:pt x="145" y="277"/>
                </a:cubicBezTo>
                <a:cubicBezTo>
                  <a:pt x="145" y="277"/>
                  <a:pt x="145" y="277"/>
                  <a:pt x="145" y="277"/>
                </a:cubicBezTo>
                <a:cubicBezTo>
                  <a:pt x="144" y="277"/>
                  <a:pt x="143" y="277"/>
                  <a:pt x="143" y="277"/>
                </a:cubicBezTo>
                <a:cubicBezTo>
                  <a:pt x="142" y="277"/>
                  <a:pt x="142" y="278"/>
                  <a:pt x="141" y="277"/>
                </a:cubicBezTo>
                <a:cubicBezTo>
                  <a:pt x="141" y="277"/>
                  <a:pt x="141" y="277"/>
                  <a:pt x="141" y="277"/>
                </a:cubicBezTo>
                <a:cubicBezTo>
                  <a:pt x="140" y="277"/>
                  <a:pt x="140" y="277"/>
                  <a:pt x="140" y="276"/>
                </a:cubicBezTo>
                <a:cubicBezTo>
                  <a:pt x="141" y="276"/>
                  <a:pt x="141" y="276"/>
                  <a:pt x="140" y="275"/>
                </a:cubicBezTo>
                <a:cubicBezTo>
                  <a:pt x="140" y="275"/>
                  <a:pt x="140" y="275"/>
                  <a:pt x="140" y="275"/>
                </a:cubicBezTo>
                <a:cubicBezTo>
                  <a:pt x="140" y="274"/>
                  <a:pt x="138" y="274"/>
                  <a:pt x="138" y="274"/>
                </a:cubicBezTo>
                <a:cubicBezTo>
                  <a:pt x="138" y="274"/>
                  <a:pt x="137" y="274"/>
                  <a:pt x="137" y="274"/>
                </a:cubicBezTo>
                <a:cubicBezTo>
                  <a:pt x="138" y="274"/>
                  <a:pt x="138" y="275"/>
                  <a:pt x="138" y="275"/>
                </a:cubicBezTo>
                <a:cubicBezTo>
                  <a:pt x="138" y="276"/>
                  <a:pt x="138" y="276"/>
                  <a:pt x="138" y="277"/>
                </a:cubicBezTo>
                <a:cubicBezTo>
                  <a:pt x="138" y="277"/>
                  <a:pt x="138" y="277"/>
                  <a:pt x="138" y="277"/>
                </a:cubicBezTo>
                <a:cubicBezTo>
                  <a:pt x="138" y="277"/>
                  <a:pt x="138" y="277"/>
                  <a:pt x="137" y="277"/>
                </a:cubicBezTo>
                <a:cubicBezTo>
                  <a:pt x="137" y="277"/>
                  <a:pt x="137" y="276"/>
                  <a:pt x="137" y="276"/>
                </a:cubicBezTo>
                <a:cubicBezTo>
                  <a:pt x="136" y="276"/>
                  <a:pt x="136" y="276"/>
                  <a:pt x="136" y="276"/>
                </a:cubicBezTo>
                <a:cubicBezTo>
                  <a:pt x="135" y="276"/>
                  <a:pt x="135" y="276"/>
                  <a:pt x="135" y="275"/>
                </a:cubicBezTo>
                <a:cubicBezTo>
                  <a:pt x="135" y="275"/>
                  <a:pt x="135" y="275"/>
                  <a:pt x="135" y="274"/>
                </a:cubicBezTo>
                <a:cubicBezTo>
                  <a:pt x="135" y="274"/>
                  <a:pt x="135" y="274"/>
                  <a:pt x="136" y="274"/>
                </a:cubicBezTo>
                <a:cubicBezTo>
                  <a:pt x="136" y="273"/>
                  <a:pt x="136" y="273"/>
                  <a:pt x="135" y="272"/>
                </a:cubicBezTo>
                <a:cubicBezTo>
                  <a:pt x="135" y="272"/>
                  <a:pt x="135" y="272"/>
                  <a:pt x="134" y="272"/>
                </a:cubicBezTo>
                <a:cubicBezTo>
                  <a:pt x="134" y="272"/>
                  <a:pt x="134" y="272"/>
                  <a:pt x="134" y="272"/>
                </a:cubicBezTo>
                <a:cubicBezTo>
                  <a:pt x="134" y="272"/>
                  <a:pt x="135" y="271"/>
                  <a:pt x="135" y="271"/>
                </a:cubicBezTo>
                <a:cubicBezTo>
                  <a:pt x="136" y="272"/>
                  <a:pt x="136" y="271"/>
                  <a:pt x="136" y="270"/>
                </a:cubicBezTo>
                <a:cubicBezTo>
                  <a:pt x="137" y="269"/>
                  <a:pt x="137" y="270"/>
                  <a:pt x="137" y="270"/>
                </a:cubicBezTo>
                <a:cubicBezTo>
                  <a:pt x="138" y="271"/>
                  <a:pt x="138" y="271"/>
                  <a:pt x="138" y="272"/>
                </a:cubicBezTo>
                <a:close/>
                <a:moveTo>
                  <a:pt x="137" y="273"/>
                </a:moveTo>
                <a:cubicBezTo>
                  <a:pt x="137" y="273"/>
                  <a:pt x="137" y="273"/>
                  <a:pt x="137" y="273"/>
                </a:cubicBezTo>
                <a:cubicBezTo>
                  <a:pt x="137" y="273"/>
                  <a:pt x="137" y="273"/>
                  <a:pt x="137" y="273"/>
                </a:cubicBezTo>
                <a:cubicBezTo>
                  <a:pt x="137" y="273"/>
                  <a:pt x="137" y="273"/>
                  <a:pt x="137" y="273"/>
                </a:cubicBezTo>
                <a:cubicBezTo>
                  <a:pt x="137" y="273"/>
                  <a:pt x="137" y="273"/>
                  <a:pt x="137" y="273"/>
                </a:cubicBezTo>
                <a:close/>
                <a:moveTo>
                  <a:pt x="403" y="61"/>
                </a:moveTo>
                <a:cubicBezTo>
                  <a:pt x="403" y="60"/>
                  <a:pt x="404" y="60"/>
                  <a:pt x="404" y="60"/>
                </a:cubicBezTo>
                <a:cubicBezTo>
                  <a:pt x="404" y="60"/>
                  <a:pt x="405" y="60"/>
                  <a:pt x="405" y="60"/>
                </a:cubicBezTo>
                <a:cubicBezTo>
                  <a:pt x="406" y="60"/>
                  <a:pt x="406" y="60"/>
                  <a:pt x="406" y="61"/>
                </a:cubicBezTo>
                <a:cubicBezTo>
                  <a:pt x="406" y="61"/>
                  <a:pt x="406" y="61"/>
                  <a:pt x="406" y="61"/>
                </a:cubicBezTo>
                <a:cubicBezTo>
                  <a:pt x="406" y="62"/>
                  <a:pt x="406" y="62"/>
                  <a:pt x="407" y="62"/>
                </a:cubicBezTo>
                <a:cubicBezTo>
                  <a:pt x="407" y="62"/>
                  <a:pt x="408" y="62"/>
                  <a:pt x="408" y="61"/>
                </a:cubicBezTo>
                <a:cubicBezTo>
                  <a:pt x="409" y="61"/>
                  <a:pt x="409" y="61"/>
                  <a:pt x="410" y="61"/>
                </a:cubicBezTo>
                <a:cubicBezTo>
                  <a:pt x="411" y="62"/>
                  <a:pt x="411" y="62"/>
                  <a:pt x="412" y="61"/>
                </a:cubicBezTo>
                <a:cubicBezTo>
                  <a:pt x="413" y="61"/>
                  <a:pt x="413" y="61"/>
                  <a:pt x="413" y="61"/>
                </a:cubicBezTo>
                <a:cubicBezTo>
                  <a:pt x="414" y="60"/>
                  <a:pt x="415" y="62"/>
                  <a:pt x="415" y="62"/>
                </a:cubicBezTo>
                <a:cubicBezTo>
                  <a:pt x="415" y="62"/>
                  <a:pt x="415" y="62"/>
                  <a:pt x="415" y="62"/>
                </a:cubicBezTo>
                <a:cubicBezTo>
                  <a:pt x="415" y="62"/>
                  <a:pt x="414" y="62"/>
                  <a:pt x="414" y="62"/>
                </a:cubicBezTo>
                <a:cubicBezTo>
                  <a:pt x="414" y="62"/>
                  <a:pt x="413" y="62"/>
                  <a:pt x="413" y="62"/>
                </a:cubicBezTo>
                <a:cubicBezTo>
                  <a:pt x="413" y="62"/>
                  <a:pt x="413" y="62"/>
                  <a:pt x="413" y="63"/>
                </a:cubicBezTo>
                <a:cubicBezTo>
                  <a:pt x="414" y="63"/>
                  <a:pt x="414" y="64"/>
                  <a:pt x="415" y="65"/>
                </a:cubicBezTo>
                <a:cubicBezTo>
                  <a:pt x="415" y="65"/>
                  <a:pt x="415" y="65"/>
                  <a:pt x="415" y="65"/>
                </a:cubicBezTo>
                <a:cubicBezTo>
                  <a:pt x="415" y="65"/>
                  <a:pt x="415" y="65"/>
                  <a:pt x="415" y="65"/>
                </a:cubicBezTo>
                <a:cubicBezTo>
                  <a:pt x="414" y="65"/>
                  <a:pt x="414" y="65"/>
                  <a:pt x="413" y="64"/>
                </a:cubicBezTo>
                <a:cubicBezTo>
                  <a:pt x="412" y="64"/>
                  <a:pt x="412" y="64"/>
                  <a:pt x="411" y="65"/>
                </a:cubicBezTo>
                <a:cubicBezTo>
                  <a:pt x="411" y="65"/>
                  <a:pt x="411" y="65"/>
                  <a:pt x="411" y="65"/>
                </a:cubicBezTo>
                <a:cubicBezTo>
                  <a:pt x="410" y="65"/>
                  <a:pt x="410" y="66"/>
                  <a:pt x="411" y="66"/>
                </a:cubicBezTo>
                <a:cubicBezTo>
                  <a:pt x="411" y="66"/>
                  <a:pt x="411" y="66"/>
                  <a:pt x="412" y="66"/>
                </a:cubicBezTo>
                <a:cubicBezTo>
                  <a:pt x="412" y="66"/>
                  <a:pt x="412" y="66"/>
                  <a:pt x="412" y="66"/>
                </a:cubicBezTo>
                <a:cubicBezTo>
                  <a:pt x="411" y="66"/>
                  <a:pt x="411" y="67"/>
                  <a:pt x="410" y="67"/>
                </a:cubicBezTo>
                <a:cubicBezTo>
                  <a:pt x="410" y="67"/>
                  <a:pt x="410" y="66"/>
                  <a:pt x="409" y="66"/>
                </a:cubicBezTo>
                <a:cubicBezTo>
                  <a:pt x="409" y="66"/>
                  <a:pt x="409" y="66"/>
                  <a:pt x="409" y="66"/>
                </a:cubicBezTo>
                <a:cubicBezTo>
                  <a:pt x="410" y="65"/>
                  <a:pt x="410" y="65"/>
                  <a:pt x="409" y="65"/>
                </a:cubicBezTo>
                <a:cubicBezTo>
                  <a:pt x="409" y="65"/>
                  <a:pt x="408" y="65"/>
                  <a:pt x="408" y="64"/>
                </a:cubicBezTo>
                <a:cubicBezTo>
                  <a:pt x="408" y="64"/>
                  <a:pt x="408" y="64"/>
                  <a:pt x="408" y="64"/>
                </a:cubicBezTo>
                <a:cubicBezTo>
                  <a:pt x="408" y="64"/>
                  <a:pt x="408" y="64"/>
                  <a:pt x="408" y="64"/>
                </a:cubicBezTo>
                <a:cubicBezTo>
                  <a:pt x="409" y="64"/>
                  <a:pt x="409" y="63"/>
                  <a:pt x="409" y="63"/>
                </a:cubicBezTo>
                <a:cubicBezTo>
                  <a:pt x="409" y="62"/>
                  <a:pt x="409" y="62"/>
                  <a:pt x="408" y="62"/>
                </a:cubicBezTo>
                <a:cubicBezTo>
                  <a:pt x="408" y="63"/>
                  <a:pt x="407" y="63"/>
                  <a:pt x="407" y="62"/>
                </a:cubicBezTo>
                <a:cubicBezTo>
                  <a:pt x="406" y="62"/>
                  <a:pt x="405" y="62"/>
                  <a:pt x="405" y="62"/>
                </a:cubicBezTo>
                <a:cubicBezTo>
                  <a:pt x="404" y="62"/>
                  <a:pt x="404" y="62"/>
                  <a:pt x="403" y="62"/>
                </a:cubicBezTo>
                <a:cubicBezTo>
                  <a:pt x="402" y="61"/>
                  <a:pt x="402" y="61"/>
                  <a:pt x="403" y="61"/>
                </a:cubicBezTo>
                <a:close/>
                <a:moveTo>
                  <a:pt x="411" y="64"/>
                </a:moveTo>
                <a:cubicBezTo>
                  <a:pt x="411" y="64"/>
                  <a:pt x="411" y="64"/>
                  <a:pt x="411" y="65"/>
                </a:cubicBezTo>
                <a:cubicBezTo>
                  <a:pt x="411" y="64"/>
                  <a:pt x="411" y="64"/>
                  <a:pt x="411" y="64"/>
                </a:cubicBezTo>
                <a:cubicBezTo>
                  <a:pt x="411" y="64"/>
                  <a:pt x="411" y="64"/>
                  <a:pt x="411" y="64"/>
                </a:cubicBezTo>
                <a:close/>
                <a:moveTo>
                  <a:pt x="140" y="289"/>
                </a:moveTo>
                <a:cubicBezTo>
                  <a:pt x="139" y="289"/>
                  <a:pt x="139" y="289"/>
                  <a:pt x="140" y="289"/>
                </a:cubicBezTo>
                <a:cubicBezTo>
                  <a:pt x="140" y="290"/>
                  <a:pt x="141" y="289"/>
                  <a:pt x="142" y="289"/>
                </a:cubicBezTo>
                <a:cubicBezTo>
                  <a:pt x="142" y="289"/>
                  <a:pt x="142" y="288"/>
                  <a:pt x="142" y="288"/>
                </a:cubicBezTo>
                <a:cubicBezTo>
                  <a:pt x="141" y="288"/>
                  <a:pt x="140" y="287"/>
                  <a:pt x="140" y="286"/>
                </a:cubicBezTo>
                <a:cubicBezTo>
                  <a:pt x="140" y="286"/>
                  <a:pt x="139" y="286"/>
                  <a:pt x="138" y="286"/>
                </a:cubicBezTo>
                <a:cubicBezTo>
                  <a:pt x="138" y="286"/>
                  <a:pt x="138" y="287"/>
                  <a:pt x="138" y="287"/>
                </a:cubicBezTo>
                <a:cubicBezTo>
                  <a:pt x="138" y="287"/>
                  <a:pt x="137" y="287"/>
                  <a:pt x="136" y="287"/>
                </a:cubicBezTo>
                <a:cubicBezTo>
                  <a:pt x="135" y="287"/>
                  <a:pt x="135" y="287"/>
                  <a:pt x="135" y="286"/>
                </a:cubicBezTo>
                <a:cubicBezTo>
                  <a:pt x="135" y="286"/>
                  <a:pt x="135" y="286"/>
                  <a:pt x="135" y="286"/>
                </a:cubicBezTo>
                <a:cubicBezTo>
                  <a:pt x="134" y="287"/>
                  <a:pt x="135" y="288"/>
                  <a:pt x="134" y="288"/>
                </a:cubicBezTo>
                <a:cubicBezTo>
                  <a:pt x="134" y="289"/>
                  <a:pt x="133" y="289"/>
                  <a:pt x="133" y="290"/>
                </a:cubicBezTo>
                <a:cubicBezTo>
                  <a:pt x="133" y="290"/>
                  <a:pt x="133" y="291"/>
                  <a:pt x="133" y="291"/>
                </a:cubicBezTo>
                <a:cubicBezTo>
                  <a:pt x="132" y="292"/>
                  <a:pt x="132" y="292"/>
                  <a:pt x="131" y="292"/>
                </a:cubicBezTo>
                <a:cubicBezTo>
                  <a:pt x="131" y="293"/>
                  <a:pt x="131" y="293"/>
                  <a:pt x="131" y="293"/>
                </a:cubicBezTo>
                <a:cubicBezTo>
                  <a:pt x="132" y="293"/>
                  <a:pt x="132" y="293"/>
                  <a:pt x="132" y="293"/>
                </a:cubicBezTo>
                <a:cubicBezTo>
                  <a:pt x="132" y="292"/>
                  <a:pt x="132" y="292"/>
                  <a:pt x="133" y="292"/>
                </a:cubicBezTo>
                <a:cubicBezTo>
                  <a:pt x="133" y="292"/>
                  <a:pt x="134" y="292"/>
                  <a:pt x="134" y="291"/>
                </a:cubicBezTo>
                <a:cubicBezTo>
                  <a:pt x="134" y="290"/>
                  <a:pt x="134" y="289"/>
                  <a:pt x="135" y="289"/>
                </a:cubicBezTo>
                <a:cubicBezTo>
                  <a:pt x="136" y="289"/>
                  <a:pt x="136" y="288"/>
                  <a:pt x="136" y="288"/>
                </a:cubicBezTo>
                <a:cubicBezTo>
                  <a:pt x="137" y="289"/>
                  <a:pt x="138" y="288"/>
                  <a:pt x="139" y="288"/>
                </a:cubicBezTo>
                <a:cubicBezTo>
                  <a:pt x="140" y="288"/>
                  <a:pt x="140" y="288"/>
                  <a:pt x="140" y="288"/>
                </a:cubicBezTo>
                <a:cubicBezTo>
                  <a:pt x="140" y="288"/>
                  <a:pt x="140" y="289"/>
                  <a:pt x="140" y="289"/>
                </a:cubicBezTo>
                <a:close/>
                <a:moveTo>
                  <a:pt x="135" y="286"/>
                </a:moveTo>
                <a:cubicBezTo>
                  <a:pt x="136" y="286"/>
                  <a:pt x="136" y="286"/>
                  <a:pt x="137" y="286"/>
                </a:cubicBezTo>
                <a:cubicBezTo>
                  <a:pt x="137" y="286"/>
                  <a:pt x="137" y="286"/>
                  <a:pt x="137" y="286"/>
                </a:cubicBezTo>
                <a:cubicBezTo>
                  <a:pt x="137" y="286"/>
                  <a:pt x="137" y="286"/>
                  <a:pt x="137" y="286"/>
                </a:cubicBezTo>
                <a:cubicBezTo>
                  <a:pt x="136" y="285"/>
                  <a:pt x="135" y="285"/>
                  <a:pt x="134" y="285"/>
                </a:cubicBezTo>
                <a:cubicBezTo>
                  <a:pt x="134" y="285"/>
                  <a:pt x="134" y="285"/>
                  <a:pt x="133" y="285"/>
                </a:cubicBezTo>
                <a:cubicBezTo>
                  <a:pt x="134" y="284"/>
                  <a:pt x="134" y="284"/>
                  <a:pt x="134" y="283"/>
                </a:cubicBezTo>
                <a:cubicBezTo>
                  <a:pt x="134" y="283"/>
                  <a:pt x="134" y="283"/>
                  <a:pt x="134" y="283"/>
                </a:cubicBezTo>
                <a:cubicBezTo>
                  <a:pt x="135" y="283"/>
                  <a:pt x="136" y="284"/>
                  <a:pt x="137" y="283"/>
                </a:cubicBezTo>
                <a:cubicBezTo>
                  <a:pt x="137" y="283"/>
                  <a:pt x="137" y="283"/>
                  <a:pt x="137" y="283"/>
                </a:cubicBezTo>
                <a:cubicBezTo>
                  <a:pt x="138" y="283"/>
                  <a:pt x="139" y="283"/>
                  <a:pt x="139" y="283"/>
                </a:cubicBezTo>
                <a:cubicBezTo>
                  <a:pt x="140" y="283"/>
                  <a:pt x="140" y="283"/>
                  <a:pt x="140" y="282"/>
                </a:cubicBezTo>
                <a:cubicBezTo>
                  <a:pt x="140" y="282"/>
                  <a:pt x="140" y="282"/>
                  <a:pt x="140" y="281"/>
                </a:cubicBezTo>
                <a:cubicBezTo>
                  <a:pt x="140" y="281"/>
                  <a:pt x="140" y="281"/>
                  <a:pt x="140" y="281"/>
                </a:cubicBezTo>
                <a:cubicBezTo>
                  <a:pt x="140" y="281"/>
                  <a:pt x="140" y="281"/>
                  <a:pt x="140" y="281"/>
                </a:cubicBezTo>
                <a:cubicBezTo>
                  <a:pt x="140" y="282"/>
                  <a:pt x="139" y="282"/>
                  <a:pt x="139" y="282"/>
                </a:cubicBezTo>
                <a:cubicBezTo>
                  <a:pt x="138" y="282"/>
                  <a:pt x="138" y="282"/>
                  <a:pt x="138" y="282"/>
                </a:cubicBezTo>
                <a:cubicBezTo>
                  <a:pt x="137" y="282"/>
                  <a:pt x="137" y="282"/>
                  <a:pt x="136" y="282"/>
                </a:cubicBezTo>
                <a:cubicBezTo>
                  <a:pt x="136" y="281"/>
                  <a:pt x="135" y="281"/>
                  <a:pt x="135" y="281"/>
                </a:cubicBezTo>
                <a:cubicBezTo>
                  <a:pt x="134" y="281"/>
                  <a:pt x="135" y="281"/>
                  <a:pt x="135" y="280"/>
                </a:cubicBezTo>
                <a:cubicBezTo>
                  <a:pt x="135" y="280"/>
                  <a:pt x="135" y="280"/>
                  <a:pt x="135" y="280"/>
                </a:cubicBezTo>
                <a:cubicBezTo>
                  <a:pt x="135" y="280"/>
                  <a:pt x="134" y="280"/>
                  <a:pt x="134" y="280"/>
                </a:cubicBezTo>
                <a:cubicBezTo>
                  <a:pt x="134" y="280"/>
                  <a:pt x="134" y="281"/>
                  <a:pt x="134" y="281"/>
                </a:cubicBezTo>
                <a:cubicBezTo>
                  <a:pt x="134" y="281"/>
                  <a:pt x="134" y="282"/>
                  <a:pt x="133" y="282"/>
                </a:cubicBezTo>
                <a:cubicBezTo>
                  <a:pt x="133" y="282"/>
                  <a:pt x="133" y="282"/>
                  <a:pt x="133" y="282"/>
                </a:cubicBezTo>
                <a:cubicBezTo>
                  <a:pt x="132" y="281"/>
                  <a:pt x="132" y="281"/>
                  <a:pt x="132" y="281"/>
                </a:cubicBezTo>
                <a:cubicBezTo>
                  <a:pt x="132" y="282"/>
                  <a:pt x="132" y="282"/>
                  <a:pt x="131" y="282"/>
                </a:cubicBezTo>
                <a:cubicBezTo>
                  <a:pt x="130" y="282"/>
                  <a:pt x="130" y="282"/>
                  <a:pt x="130" y="283"/>
                </a:cubicBezTo>
                <a:cubicBezTo>
                  <a:pt x="131" y="284"/>
                  <a:pt x="131" y="284"/>
                  <a:pt x="131" y="284"/>
                </a:cubicBezTo>
                <a:cubicBezTo>
                  <a:pt x="131" y="284"/>
                  <a:pt x="131" y="285"/>
                  <a:pt x="131" y="285"/>
                </a:cubicBezTo>
                <a:cubicBezTo>
                  <a:pt x="131" y="285"/>
                  <a:pt x="131" y="286"/>
                  <a:pt x="131" y="286"/>
                </a:cubicBezTo>
                <a:cubicBezTo>
                  <a:pt x="131" y="286"/>
                  <a:pt x="132" y="286"/>
                  <a:pt x="132" y="286"/>
                </a:cubicBezTo>
                <a:cubicBezTo>
                  <a:pt x="132" y="286"/>
                  <a:pt x="132" y="286"/>
                  <a:pt x="132" y="286"/>
                </a:cubicBezTo>
                <a:cubicBezTo>
                  <a:pt x="132" y="285"/>
                  <a:pt x="132" y="285"/>
                  <a:pt x="133" y="285"/>
                </a:cubicBezTo>
                <a:cubicBezTo>
                  <a:pt x="133" y="285"/>
                  <a:pt x="134" y="285"/>
                  <a:pt x="134" y="285"/>
                </a:cubicBezTo>
                <a:cubicBezTo>
                  <a:pt x="135" y="285"/>
                  <a:pt x="135" y="286"/>
                  <a:pt x="135" y="286"/>
                </a:cubicBezTo>
                <a:cubicBezTo>
                  <a:pt x="135" y="286"/>
                  <a:pt x="135" y="286"/>
                  <a:pt x="135" y="286"/>
                </a:cubicBezTo>
                <a:cubicBezTo>
                  <a:pt x="135" y="286"/>
                  <a:pt x="135" y="286"/>
                  <a:pt x="135" y="286"/>
                </a:cubicBezTo>
                <a:close/>
                <a:moveTo>
                  <a:pt x="84" y="239"/>
                </a:moveTo>
                <a:cubicBezTo>
                  <a:pt x="84" y="240"/>
                  <a:pt x="84" y="241"/>
                  <a:pt x="85" y="241"/>
                </a:cubicBezTo>
                <a:cubicBezTo>
                  <a:pt x="86" y="241"/>
                  <a:pt x="86" y="241"/>
                  <a:pt x="86" y="241"/>
                </a:cubicBezTo>
                <a:cubicBezTo>
                  <a:pt x="86" y="241"/>
                  <a:pt x="86" y="241"/>
                  <a:pt x="85" y="241"/>
                </a:cubicBezTo>
                <a:cubicBezTo>
                  <a:pt x="85" y="241"/>
                  <a:pt x="84" y="241"/>
                  <a:pt x="84" y="242"/>
                </a:cubicBezTo>
                <a:cubicBezTo>
                  <a:pt x="84" y="242"/>
                  <a:pt x="83" y="242"/>
                  <a:pt x="83" y="242"/>
                </a:cubicBezTo>
                <a:cubicBezTo>
                  <a:pt x="84" y="242"/>
                  <a:pt x="84" y="243"/>
                  <a:pt x="84" y="243"/>
                </a:cubicBezTo>
                <a:cubicBezTo>
                  <a:pt x="84" y="243"/>
                  <a:pt x="85" y="242"/>
                  <a:pt x="85" y="242"/>
                </a:cubicBezTo>
                <a:cubicBezTo>
                  <a:pt x="85" y="242"/>
                  <a:pt x="85" y="242"/>
                  <a:pt x="85" y="242"/>
                </a:cubicBezTo>
                <a:cubicBezTo>
                  <a:pt x="86" y="243"/>
                  <a:pt x="86" y="243"/>
                  <a:pt x="87" y="243"/>
                </a:cubicBezTo>
                <a:cubicBezTo>
                  <a:pt x="88" y="243"/>
                  <a:pt x="88" y="243"/>
                  <a:pt x="89" y="243"/>
                </a:cubicBezTo>
                <a:cubicBezTo>
                  <a:pt x="90" y="243"/>
                  <a:pt x="90" y="243"/>
                  <a:pt x="91" y="242"/>
                </a:cubicBezTo>
                <a:cubicBezTo>
                  <a:pt x="91" y="242"/>
                  <a:pt x="91" y="242"/>
                  <a:pt x="91" y="242"/>
                </a:cubicBezTo>
                <a:cubicBezTo>
                  <a:pt x="91" y="242"/>
                  <a:pt x="91" y="241"/>
                  <a:pt x="91" y="241"/>
                </a:cubicBezTo>
                <a:cubicBezTo>
                  <a:pt x="90" y="242"/>
                  <a:pt x="89" y="241"/>
                  <a:pt x="89" y="242"/>
                </a:cubicBezTo>
                <a:cubicBezTo>
                  <a:pt x="88" y="242"/>
                  <a:pt x="88" y="242"/>
                  <a:pt x="88" y="242"/>
                </a:cubicBezTo>
                <a:cubicBezTo>
                  <a:pt x="88" y="242"/>
                  <a:pt x="88" y="242"/>
                  <a:pt x="88" y="241"/>
                </a:cubicBezTo>
                <a:cubicBezTo>
                  <a:pt x="88" y="241"/>
                  <a:pt x="88" y="240"/>
                  <a:pt x="89" y="240"/>
                </a:cubicBezTo>
                <a:cubicBezTo>
                  <a:pt x="89" y="240"/>
                  <a:pt x="89" y="239"/>
                  <a:pt x="88" y="239"/>
                </a:cubicBezTo>
                <a:cubicBezTo>
                  <a:pt x="88" y="239"/>
                  <a:pt x="88" y="239"/>
                  <a:pt x="88" y="240"/>
                </a:cubicBezTo>
                <a:cubicBezTo>
                  <a:pt x="88" y="240"/>
                  <a:pt x="88" y="240"/>
                  <a:pt x="88" y="240"/>
                </a:cubicBezTo>
                <a:cubicBezTo>
                  <a:pt x="87" y="239"/>
                  <a:pt x="87" y="239"/>
                  <a:pt x="87" y="238"/>
                </a:cubicBezTo>
                <a:cubicBezTo>
                  <a:pt x="87" y="238"/>
                  <a:pt x="87" y="238"/>
                  <a:pt x="86" y="238"/>
                </a:cubicBezTo>
                <a:cubicBezTo>
                  <a:pt x="86" y="237"/>
                  <a:pt x="86" y="238"/>
                  <a:pt x="86" y="238"/>
                </a:cubicBezTo>
                <a:cubicBezTo>
                  <a:pt x="86" y="238"/>
                  <a:pt x="86" y="238"/>
                  <a:pt x="86" y="238"/>
                </a:cubicBezTo>
                <a:cubicBezTo>
                  <a:pt x="86" y="238"/>
                  <a:pt x="86" y="239"/>
                  <a:pt x="86" y="239"/>
                </a:cubicBezTo>
                <a:cubicBezTo>
                  <a:pt x="86" y="240"/>
                  <a:pt x="86" y="240"/>
                  <a:pt x="86" y="240"/>
                </a:cubicBezTo>
                <a:cubicBezTo>
                  <a:pt x="86" y="240"/>
                  <a:pt x="85" y="240"/>
                  <a:pt x="85" y="240"/>
                </a:cubicBezTo>
                <a:cubicBezTo>
                  <a:pt x="85" y="239"/>
                  <a:pt x="85" y="239"/>
                  <a:pt x="85" y="239"/>
                </a:cubicBezTo>
                <a:cubicBezTo>
                  <a:pt x="85" y="239"/>
                  <a:pt x="85" y="238"/>
                  <a:pt x="85" y="238"/>
                </a:cubicBezTo>
                <a:cubicBezTo>
                  <a:pt x="85" y="238"/>
                  <a:pt x="84" y="238"/>
                  <a:pt x="84" y="238"/>
                </a:cubicBezTo>
                <a:cubicBezTo>
                  <a:pt x="84" y="239"/>
                  <a:pt x="84" y="239"/>
                  <a:pt x="84" y="239"/>
                </a:cubicBezTo>
                <a:close/>
                <a:moveTo>
                  <a:pt x="301" y="266"/>
                </a:moveTo>
                <a:cubicBezTo>
                  <a:pt x="301" y="267"/>
                  <a:pt x="301" y="267"/>
                  <a:pt x="301" y="267"/>
                </a:cubicBezTo>
                <a:cubicBezTo>
                  <a:pt x="300" y="267"/>
                  <a:pt x="299" y="268"/>
                  <a:pt x="299" y="267"/>
                </a:cubicBezTo>
                <a:cubicBezTo>
                  <a:pt x="298" y="268"/>
                  <a:pt x="298" y="268"/>
                  <a:pt x="297" y="269"/>
                </a:cubicBezTo>
                <a:cubicBezTo>
                  <a:pt x="297" y="269"/>
                  <a:pt x="297" y="269"/>
                  <a:pt x="297" y="268"/>
                </a:cubicBezTo>
                <a:cubicBezTo>
                  <a:pt x="297" y="268"/>
                  <a:pt x="296" y="268"/>
                  <a:pt x="296" y="268"/>
                </a:cubicBezTo>
                <a:cubicBezTo>
                  <a:pt x="296" y="268"/>
                  <a:pt x="296" y="267"/>
                  <a:pt x="296" y="267"/>
                </a:cubicBezTo>
                <a:cubicBezTo>
                  <a:pt x="296" y="267"/>
                  <a:pt x="296" y="267"/>
                  <a:pt x="296" y="267"/>
                </a:cubicBezTo>
                <a:cubicBezTo>
                  <a:pt x="296" y="267"/>
                  <a:pt x="296" y="267"/>
                  <a:pt x="296" y="267"/>
                </a:cubicBezTo>
                <a:cubicBezTo>
                  <a:pt x="297" y="268"/>
                  <a:pt x="297" y="267"/>
                  <a:pt x="297" y="267"/>
                </a:cubicBezTo>
                <a:cubicBezTo>
                  <a:pt x="298" y="266"/>
                  <a:pt x="297" y="266"/>
                  <a:pt x="297" y="266"/>
                </a:cubicBezTo>
                <a:cubicBezTo>
                  <a:pt x="297" y="266"/>
                  <a:pt x="297" y="266"/>
                  <a:pt x="296" y="266"/>
                </a:cubicBezTo>
                <a:cubicBezTo>
                  <a:pt x="296" y="266"/>
                  <a:pt x="296" y="265"/>
                  <a:pt x="296" y="265"/>
                </a:cubicBezTo>
                <a:cubicBezTo>
                  <a:pt x="296" y="265"/>
                  <a:pt x="296" y="265"/>
                  <a:pt x="296" y="265"/>
                </a:cubicBezTo>
                <a:cubicBezTo>
                  <a:pt x="297" y="265"/>
                  <a:pt x="298" y="265"/>
                  <a:pt x="298" y="266"/>
                </a:cubicBezTo>
                <a:cubicBezTo>
                  <a:pt x="298" y="266"/>
                  <a:pt x="299" y="266"/>
                  <a:pt x="299" y="266"/>
                </a:cubicBezTo>
                <a:cubicBezTo>
                  <a:pt x="299" y="266"/>
                  <a:pt x="299" y="265"/>
                  <a:pt x="299" y="265"/>
                </a:cubicBezTo>
                <a:cubicBezTo>
                  <a:pt x="298" y="264"/>
                  <a:pt x="300" y="264"/>
                  <a:pt x="300" y="263"/>
                </a:cubicBezTo>
                <a:cubicBezTo>
                  <a:pt x="300" y="263"/>
                  <a:pt x="300" y="263"/>
                  <a:pt x="300" y="263"/>
                </a:cubicBezTo>
                <a:cubicBezTo>
                  <a:pt x="301" y="263"/>
                  <a:pt x="301" y="263"/>
                  <a:pt x="301" y="263"/>
                </a:cubicBezTo>
                <a:cubicBezTo>
                  <a:pt x="301" y="263"/>
                  <a:pt x="302" y="263"/>
                  <a:pt x="302" y="263"/>
                </a:cubicBezTo>
                <a:cubicBezTo>
                  <a:pt x="302" y="263"/>
                  <a:pt x="302" y="263"/>
                  <a:pt x="302" y="263"/>
                </a:cubicBezTo>
                <a:cubicBezTo>
                  <a:pt x="301" y="264"/>
                  <a:pt x="301" y="264"/>
                  <a:pt x="301" y="264"/>
                </a:cubicBezTo>
                <a:cubicBezTo>
                  <a:pt x="302" y="265"/>
                  <a:pt x="302" y="266"/>
                  <a:pt x="303" y="265"/>
                </a:cubicBezTo>
                <a:cubicBezTo>
                  <a:pt x="303" y="266"/>
                  <a:pt x="304" y="267"/>
                  <a:pt x="304" y="268"/>
                </a:cubicBezTo>
                <a:cubicBezTo>
                  <a:pt x="304" y="268"/>
                  <a:pt x="304" y="268"/>
                  <a:pt x="304" y="268"/>
                </a:cubicBezTo>
                <a:cubicBezTo>
                  <a:pt x="304" y="268"/>
                  <a:pt x="304" y="268"/>
                  <a:pt x="304" y="268"/>
                </a:cubicBezTo>
                <a:cubicBezTo>
                  <a:pt x="303" y="267"/>
                  <a:pt x="303" y="266"/>
                  <a:pt x="302" y="266"/>
                </a:cubicBezTo>
                <a:cubicBezTo>
                  <a:pt x="301" y="266"/>
                  <a:pt x="302" y="265"/>
                  <a:pt x="301" y="265"/>
                </a:cubicBezTo>
                <a:cubicBezTo>
                  <a:pt x="300" y="265"/>
                  <a:pt x="301" y="266"/>
                  <a:pt x="301" y="266"/>
                </a:cubicBezTo>
                <a:close/>
                <a:moveTo>
                  <a:pt x="300" y="264"/>
                </a:moveTo>
                <a:cubicBezTo>
                  <a:pt x="300" y="264"/>
                  <a:pt x="300" y="264"/>
                  <a:pt x="300" y="264"/>
                </a:cubicBezTo>
                <a:cubicBezTo>
                  <a:pt x="300" y="264"/>
                  <a:pt x="300" y="264"/>
                  <a:pt x="300" y="264"/>
                </a:cubicBezTo>
                <a:cubicBezTo>
                  <a:pt x="300" y="264"/>
                  <a:pt x="300" y="264"/>
                  <a:pt x="300" y="264"/>
                </a:cubicBezTo>
                <a:cubicBezTo>
                  <a:pt x="300" y="264"/>
                  <a:pt x="300" y="264"/>
                  <a:pt x="300" y="264"/>
                </a:cubicBezTo>
                <a:close/>
                <a:moveTo>
                  <a:pt x="20" y="185"/>
                </a:moveTo>
                <a:cubicBezTo>
                  <a:pt x="20" y="185"/>
                  <a:pt x="20" y="186"/>
                  <a:pt x="20" y="186"/>
                </a:cubicBezTo>
                <a:cubicBezTo>
                  <a:pt x="20" y="186"/>
                  <a:pt x="20" y="186"/>
                  <a:pt x="21" y="186"/>
                </a:cubicBezTo>
                <a:cubicBezTo>
                  <a:pt x="21" y="186"/>
                  <a:pt x="21" y="186"/>
                  <a:pt x="21" y="187"/>
                </a:cubicBezTo>
                <a:cubicBezTo>
                  <a:pt x="21" y="187"/>
                  <a:pt x="21" y="187"/>
                  <a:pt x="20" y="187"/>
                </a:cubicBezTo>
                <a:cubicBezTo>
                  <a:pt x="20" y="186"/>
                  <a:pt x="19" y="186"/>
                  <a:pt x="19" y="186"/>
                </a:cubicBezTo>
                <a:cubicBezTo>
                  <a:pt x="18" y="186"/>
                  <a:pt x="17" y="186"/>
                  <a:pt x="16" y="187"/>
                </a:cubicBezTo>
                <a:cubicBezTo>
                  <a:pt x="16" y="187"/>
                  <a:pt x="16" y="187"/>
                  <a:pt x="16" y="188"/>
                </a:cubicBezTo>
                <a:cubicBezTo>
                  <a:pt x="16" y="188"/>
                  <a:pt x="17" y="188"/>
                  <a:pt x="17" y="188"/>
                </a:cubicBezTo>
                <a:cubicBezTo>
                  <a:pt x="17" y="188"/>
                  <a:pt x="18" y="187"/>
                  <a:pt x="18" y="187"/>
                </a:cubicBezTo>
                <a:cubicBezTo>
                  <a:pt x="19" y="187"/>
                  <a:pt x="19" y="187"/>
                  <a:pt x="19" y="187"/>
                </a:cubicBezTo>
                <a:cubicBezTo>
                  <a:pt x="20" y="189"/>
                  <a:pt x="20" y="189"/>
                  <a:pt x="21" y="188"/>
                </a:cubicBezTo>
                <a:cubicBezTo>
                  <a:pt x="22" y="188"/>
                  <a:pt x="22" y="188"/>
                  <a:pt x="22" y="188"/>
                </a:cubicBezTo>
                <a:cubicBezTo>
                  <a:pt x="23" y="188"/>
                  <a:pt x="24" y="188"/>
                  <a:pt x="25" y="187"/>
                </a:cubicBezTo>
                <a:cubicBezTo>
                  <a:pt x="25" y="187"/>
                  <a:pt x="25" y="187"/>
                  <a:pt x="25" y="187"/>
                </a:cubicBezTo>
                <a:cubicBezTo>
                  <a:pt x="25" y="187"/>
                  <a:pt x="25" y="187"/>
                  <a:pt x="25" y="187"/>
                </a:cubicBezTo>
                <a:cubicBezTo>
                  <a:pt x="24" y="187"/>
                  <a:pt x="23" y="186"/>
                  <a:pt x="24" y="186"/>
                </a:cubicBezTo>
                <a:cubicBezTo>
                  <a:pt x="24" y="185"/>
                  <a:pt x="23" y="185"/>
                  <a:pt x="23" y="185"/>
                </a:cubicBezTo>
                <a:cubicBezTo>
                  <a:pt x="23" y="185"/>
                  <a:pt x="22" y="185"/>
                  <a:pt x="22" y="185"/>
                </a:cubicBezTo>
                <a:cubicBezTo>
                  <a:pt x="21" y="185"/>
                  <a:pt x="21" y="185"/>
                  <a:pt x="20" y="185"/>
                </a:cubicBezTo>
                <a:cubicBezTo>
                  <a:pt x="20" y="185"/>
                  <a:pt x="20" y="185"/>
                  <a:pt x="20" y="185"/>
                </a:cubicBezTo>
                <a:close/>
                <a:moveTo>
                  <a:pt x="293" y="296"/>
                </a:moveTo>
                <a:cubicBezTo>
                  <a:pt x="292" y="296"/>
                  <a:pt x="292" y="296"/>
                  <a:pt x="292" y="297"/>
                </a:cubicBezTo>
                <a:cubicBezTo>
                  <a:pt x="292" y="298"/>
                  <a:pt x="291" y="298"/>
                  <a:pt x="291" y="297"/>
                </a:cubicBezTo>
                <a:cubicBezTo>
                  <a:pt x="290" y="297"/>
                  <a:pt x="290" y="297"/>
                  <a:pt x="290" y="297"/>
                </a:cubicBezTo>
                <a:cubicBezTo>
                  <a:pt x="289" y="297"/>
                  <a:pt x="288" y="297"/>
                  <a:pt x="287" y="297"/>
                </a:cubicBezTo>
                <a:cubicBezTo>
                  <a:pt x="287" y="297"/>
                  <a:pt x="287" y="297"/>
                  <a:pt x="286" y="297"/>
                </a:cubicBezTo>
                <a:cubicBezTo>
                  <a:pt x="286" y="296"/>
                  <a:pt x="286" y="297"/>
                  <a:pt x="285" y="297"/>
                </a:cubicBezTo>
                <a:cubicBezTo>
                  <a:pt x="284" y="297"/>
                  <a:pt x="283" y="297"/>
                  <a:pt x="282" y="297"/>
                </a:cubicBezTo>
                <a:cubicBezTo>
                  <a:pt x="281" y="297"/>
                  <a:pt x="281" y="298"/>
                  <a:pt x="281" y="298"/>
                </a:cubicBezTo>
                <a:cubicBezTo>
                  <a:pt x="281" y="299"/>
                  <a:pt x="280" y="299"/>
                  <a:pt x="280" y="299"/>
                </a:cubicBezTo>
                <a:cubicBezTo>
                  <a:pt x="280" y="299"/>
                  <a:pt x="280" y="298"/>
                  <a:pt x="279" y="298"/>
                </a:cubicBezTo>
                <a:cubicBezTo>
                  <a:pt x="279" y="298"/>
                  <a:pt x="279" y="298"/>
                  <a:pt x="279" y="298"/>
                </a:cubicBezTo>
                <a:cubicBezTo>
                  <a:pt x="279" y="298"/>
                  <a:pt x="279" y="298"/>
                  <a:pt x="279" y="298"/>
                </a:cubicBezTo>
                <a:cubicBezTo>
                  <a:pt x="279" y="299"/>
                  <a:pt x="279" y="299"/>
                  <a:pt x="280" y="300"/>
                </a:cubicBezTo>
                <a:cubicBezTo>
                  <a:pt x="280" y="300"/>
                  <a:pt x="281" y="300"/>
                  <a:pt x="281" y="300"/>
                </a:cubicBezTo>
                <a:cubicBezTo>
                  <a:pt x="281" y="300"/>
                  <a:pt x="282" y="299"/>
                  <a:pt x="282" y="299"/>
                </a:cubicBezTo>
                <a:cubicBezTo>
                  <a:pt x="282" y="299"/>
                  <a:pt x="282" y="298"/>
                  <a:pt x="282" y="298"/>
                </a:cubicBezTo>
                <a:cubicBezTo>
                  <a:pt x="282" y="298"/>
                  <a:pt x="283" y="298"/>
                  <a:pt x="283" y="298"/>
                </a:cubicBezTo>
                <a:cubicBezTo>
                  <a:pt x="284" y="298"/>
                  <a:pt x="285" y="298"/>
                  <a:pt x="286" y="298"/>
                </a:cubicBezTo>
                <a:cubicBezTo>
                  <a:pt x="287" y="299"/>
                  <a:pt x="288" y="299"/>
                  <a:pt x="288" y="298"/>
                </a:cubicBezTo>
                <a:cubicBezTo>
                  <a:pt x="288" y="298"/>
                  <a:pt x="288" y="298"/>
                  <a:pt x="289" y="298"/>
                </a:cubicBezTo>
                <a:cubicBezTo>
                  <a:pt x="289" y="298"/>
                  <a:pt x="290" y="298"/>
                  <a:pt x="290" y="298"/>
                </a:cubicBezTo>
                <a:cubicBezTo>
                  <a:pt x="290" y="298"/>
                  <a:pt x="291" y="298"/>
                  <a:pt x="291" y="298"/>
                </a:cubicBezTo>
                <a:cubicBezTo>
                  <a:pt x="291" y="299"/>
                  <a:pt x="292" y="299"/>
                  <a:pt x="292" y="298"/>
                </a:cubicBezTo>
                <a:cubicBezTo>
                  <a:pt x="292" y="298"/>
                  <a:pt x="292" y="298"/>
                  <a:pt x="293" y="298"/>
                </a:cubicBezTo>
                <a:cubicBezTo>
                  <a:pt x="293" y="298"/>
                  <a:pt x="293" y="297"/>
                  <a:pt x="293" y="296"/>
                </a:cubicBezTo>
                <a:cubicBezTo>
                  <a:pt x="293" y="296"/>
                  <a:pt x="293" y="296"/>
                  <a:pt x="293" y="296"/>
                </a:cubicBezTo>
                <a:close/>
                <a:moveTo>
                  <a:pt x="276" y="297"/>
                </a:moveTo>
                <a:cubicBezTo>
                  <a:pt x="277" y="297"/>
                  <a:pt x="277" y="297"/>
                  <a:pt x="277" y="297"/>
                </a:cubicBezTo>
                <a:cubicBezTo>
                  <a:pt x="277" y="296"/>
                  <a:pt x="277" y="296"/>
                  <a:pt x="277" y="296"/>
                </a:cubicBezTo>
                <a:cubicBezTo>
                  <a:pt x="278" y="296"/>
                  <a:pt x="278" y="296"/>
                  <a:pt x="278" y="296"/>
                </a:cubicBezTo>
                <a:cubicBezTo>
                  <a:pt x="278" y="296"/>
                  <a:pt x="278" y="295"/>
                  <a:pt x="278" y="295"/>
                </a:cubicBezTo>
                <a:cubicBezTo>
                  <a:pt x="278" y="295"/>
                  <a:pt x="278" y="294"/>
                  <a:pt x="278" y="294"/>
                </a:cubicBezTo>
                <a:cubicBezTo>
                  <a:pt x="278" y="294"/>
                  <a:pt x="278" y="294"/>
                  <a:pt x="278" y="294"/>
                </a:cubicBezTo>
                <a:cubicBezTo>
                  <a:pt x="278" y="294"/>
                  <a:pt x="278" y="294"/>
                  <a:pt x="278" y="294"/>
                </a:cubicBezTo>
                <a:cubicBezTo>
                  <a:pt x="279" y="294"/>
                  <a:pt x="279" y="294"/>
                  <a:pt x="279" y="294"/>
                </a:cubicBezTo>
                <a:cubicBezTo>
                  <a:pt x="279" y="295"/>
                  <a:pt x="279" y="295"/>
                  <a:pt x="279" y="295"/>
                </a:cubicBezTo>
                <a:cubicBezTo>
                  <a:pt x="279" y="296"/>
                  <a:pt x="279" y="296"/>
                  <a:pt x="279" y="296"/>
                </a:cubicBezTo>
                <a:cubicBezTo>
                  <a:pt x="279" y="296"/>
                  <a:pt x="279" y="296"/>
                  <a:pt x="279" y="296"/>
                </a:cubicBezTo>
                <a:cubicBezTo>
                  <a:pt x="280" y="296"/>
                  <a:pt x="280" y="296"/>
                  <a:pt x="281" y="296"/>
                </a:cubicBezTo>
                <a:cubicBezTo>
                  <a:pt x="280" y="295"/>
                  <a:pt x="280" y="295"/>
                  <a:pt x="281" y="295"/>
                </a:cubicBezTo>
                <a:cubicBezTo>
                  <a:pt x="281" y="295"/>
                  <a:pt x="281" y="295"/>
                  <a:pt x="282" y="295"/>
                </a:cubicBezTo>
                <a:cubicBezTo>
                  <a:pt x="282" y="296"/>
                  <a:pt x="282" y="296"/>
                  <a:pt x="283" y="296"/>
                </a:cubicBezTo>
                <a:cubicBezTo>
                  <a:pt x="283" y="295"/>
                  <a:pt x="282" y="295"/>
                  <a:pt x="282" y="295"/>
                </a:cubicBezTo>
                <a:cubicBezTo>
                  <a:pt x="282" y="294"/>
                  <a:pt x="281" y="294"/>
                  <a:pt x="281" y="294"/>
                </a:cubicBezTo>
                <a:cubicBezTo>
                  <a:pt x="280" y="294"/>
                  <a:pt x="280" y="294"/>
                  <a:pt x="280" y="294"/>
                </a:cubicBezTo>
                <a:cubicBezTo>
                  <a:pt x="280" y="293"/>
                  <a:pt x="279" y="293"/>
                  <a:pt x="279" y="292"/>
                </a:cubicBezTo>
                <a:cubicBezTo>
                  <a:pt x="278" y="292"/>
                  <a:pt x="278" y="292"/>
                  <a:pt x="277" y="293"/>
                </a:cubicBezTo>
                <a:cubicBezTo>
                  <a:pt x="277" y="294"/>
                  <a:pt x="277" y="294"/>
                  <a:pt x="276" y="293"/>
                </a:cubicBezTo>
                <a:cubicBezTo>
                  <a:pt x="275" y="293"/>
                  <a:pt x="275" y="293"/>
                  <a:pt x="275" y="294"/>
                </a:cubicBezTo>
                <a:cubicBezTo>
                  <a:pt x="275" y="294"/>
                  <a:pt x="275" y="294"/>
                  <a:pt x="275" y="294"/>
                </a:cubicBezTo>
                <a:cubicBezTo>
                  <a:pt x="275" y="294"/>
                  <a:pt x="275" y="295"/>
                  <a:pt x="275" y="295"/>
                </a:cubicBezTo>
                <a:cubicBezTo>
                  <a:pt x="275" y="296"/>
                  <a:pt x="275" y="296"/>
                  <a:pt x="276" y="297"/>
                </a:cubicBezTo>
                <a:cubicBezTo>
                  <a:pt x="276" y="297"/>
                  <a:pt x="276" y="297"/>
                  <a:pt x="276" y="297"/>
                </a:cubicBezTo>
                <a:close/>
                <a:moveTo>
                  <a:pt x="84" y="261"/>
                </a:moveTo>
                <a:cubicBezTo>
                  <a:pt x="84" y="260"/>
                  <a:pt x="83" y="260"/>
                  <a:pt x="83" y="259"/>
                </a:cubicBezTo>
                <a:cubicBezTo>
                  <a:pt x="82" y="259"/>
                  <a:pt x="82" y="259"/>
                  <a:pt x="82" y="259"/>
                </a:cubicBezTo>
                <a:cubicBezTo>
                  <a:pt x="81" y="260"/>
                  <a:pt x="81" y="260"/>
                  <a:pt x="81" y="260"/>
                </a:cubicBezTo>
                <a:cubicBezTo>
                  <a:pt x="81" y="260"/>
                  <a:pt x="81" y="259"/>
                  <a:pt x="81" y="259"/>
                </a:cubicBezTo>
                <a:cubicBezTo>
                  <a:pt x="81" y="259"/>
                  <a:pt x="81" y="258"/>
                  <a:pt x="81" y="258"/>
                </a:cubicBezTo>
                <a:cubicBezTo>
                  <a:pt x="83" y="258"/>
                  <a:pt x="82" y="257"/>
                  <a:pt x="81" y="256"/>
                </a:cubicBezTo>
                <a:cubicBezTo>
                  <a:pt x="81" y="256"/>
                  <a:pt x="81" y="256"/>
                  <a:pt x="82" y="256"/>
                </a:cubicBezTo>
                <a:cubicBezTo>
                  <a:pt x="82" y="256"/>
                  <a:pt x="82" y="255"/>
                  <a:pt x="82" y="255"/>
                </a:cubicBezTo>
                <a:cubicBezTo>
                  <a:pt x="82" y="255"/>
                  <a:pt x="83" y="254"/>
                  <a:pt x="83" y="254"/>
                </a:cubicBezTo>
                <a:cubicBezTo>
                  <a:pt x="84" y="255"/>
                  <a:pt x="84" y="255"/>
                  <a:pt x="85" y="255"/>
                </a:cubicBezTo>
                <a:cubicBezTo>
                  <a:pt x="86" y="255"/>
                  <a:pt x="86" y="255"/>
                  <a:pt x="86" y="256"/>
                </a:cubicBezTo>
                <a:cubicBezTo>
                  <a:pt x="85" y="257"/>
                  <a:pt x="85" y="257"/>
                  <a:pt x="84" y="258"/>
                </a:cubicBezTo>
                <a:cubicBezTo>
                  <a:pt x="83" y="258"/>
                  <a:pt x="83" y="258"/>
                  <a:pt x="83" y="258"/>
                </a:cubicBezTo>
                <a:cubicBezTo>
                  <a:pt x="83" y="258"/>
                  <a:pt x="83" y="258"/>
                  <a:pt x="84" y="258"/>
                </a:cubicBezTo>
                <a:cubicBezTo>
                  <a:pt x="84" y="259"/>
                  <a:pt x="85" y="259"/>
                  <a:pt x="85" y="259"/>
                </a:cubicBezTo>
                <a:cubicBezTo>
                  <a:pt x="85" y="259"/>
                  <a:pt x="85" y="260"/>
                  <a:pt x="85" y="260"/>
                </a:cubicBezTo>
                <a:cubicBezTo>
                  <a:pt x="85" y="260"/>
                  <a:pt x="85" y="261"/>
                  <a:pt x="84" y="261"/>
                </a:cubicBezTo>
                <a:close/>
                <a:moveTo>
                  <a:pt x="84" y="256"/>
                </a:moveTo>
                <a:cubicBezTo>
                  <a:pt x="84" y="256"/>
                  <a:pt x="84" y="256"/>
                  <a:pt x="84" y="256"/>
                </a:cubicBezTo>
                <a:cubicBezTo>
                  <a:pt x="84" y="256"/>
                  <a:pt x="84" y="256"/>
                  <a:pt x="85" y="256"/>
                </a:cubicBezTo>
                <a:cubicBezTo>
                  <a:pt x="85" y="256"/>
                  <a:pt x="84" y="256"/>
                  <a:pt x="84" y="256"/>
                </a:cubicBezTo>
                <a:cubicBezTo>
                  <a:pt x="84" y="256"/>
                  <a:pt x="84" y="256"/>
                  <a:pt x="84" y="256"/>
                </a:cubicBezTo>
                <a:close/>
                <a:moveTo>
                  <a:pt x="84" y="261"/>
                </a:moveTo>
                <a:cubicBezTo>
                  <a:pt x="84" y="261"/>
                  <a:pt x="84" y="261"/>
                  <a:pt x="84" y="261"/>
                </a:cubicBezTo>
                <a:cubicBezTo>
                  <a:pt x="84" y="261"/>
                  <a:pt x="84" y="261"/>
                  <a:pt x="84" y="261"/>
                </a:cubicBezTo>
                <a:close/>
                <a:moveTo>
                  <a:pt x="21" y="134"/>
                </a:moveTo>
                <a:cubicBezTo>
                  <a:pt x="21" y="134"/>
                  <a:pt x="21" y="134"/>
                  <a:pt x="21" y="134"/>
                </a:cubicBezTo>
                <a:cubicBezTo>
                  <a:pt x="21" y="134"/>
                  <a:pt x="21" y="134"/>
                  <a:pt x="21" y="134"/>
                </a:cubicBezTo>
                <a:cubicBezTo>
                  <a:pt x="21" y="134"/>
                  <a:pt x="21" y="134"/>
                  <a:pt x="21" y="134"/>
                </a:cubicBezTo>
                <a:close/>
                <a:moveTo>
                  <a:pt x="23" y="134"/>
                </a:moveTo>
                <a:cubicBezTo>
                  <a:pt x="23" y="134"/>
                  <a:pt x="24" y="134"/>
                  <a:pt x="23" y="133"/>
                </a:cubicBezTo>
                <a:cubicBezTo>
                  <a:pt x="23" y="133"/>
                  <a:pt x="23" y="131"/>
                  <a:pt x="22" y="131"/>
                </a:cubicBezTo>
                <a:cubicBezTo>
                  <a:pt x="22" y="131"/>
                  <a:pt x="22" y="131"/>
                  <a:pt x="23" y="131"/>
                </a:cubicBezTo>
                <a:cubicBezTo>
                  <a:pt x="23" y="130"/>
                  <a:pt x="23" y="130"/>
                  <a:pt x="23" y="130"/>
                </a:cubicBezTo>
                <a:cubicBezTo>
                  <a:pt x="22" y="130"/>
                  <a:pt x="22" y="130"/>
                  <a:pt x="21" y="129"/>
                </a:cubicBezTo>
                <a:cubicBezTo>
                  <a:pt x="21" y="129"/>
                  <a:pt x="21" y="129"/>
                  <a:pt x="20" y="129"/>
                </a:cubicBezTo>
                <a:cubicBezTo>
                  <a:pt x="20" y="130"/>
                  <a:pt x="19" y="130"/>
                  <a:pt x="18" y="131"/>
                </a:cubicBezTo>
                <a:cubicBezTo>
                  <a:pt x="18" y="131"/>
                  <a:pt x="18" y="131"/>
                  <a:pt x="18" y="132"/>
                </a:cubicBezTo>
                <a:cubicBezTo>
                  <a:pt x="19" y="132"/>
                  <a:pt x="19" y="133"/>
                  <a:pt x="20" y="133"/>
                </a:cubicBezTo>
                <a:cubicBezTo>
                  <a:pt x="20" y="133"/>
                  <a:pt x="21" y="133"/>
                  <a:pt x="21" y="134"/>
                </a:cubicBezTo>
                <a:cubicBezTo>
                  <a:pt x="21" y="134"/>
                  <a:pt x="21" y="134"/>
                  <a:pt x="21" y="134"/>
                </a:cubicBezTo>
                <a:cubicBezTo>
                  <a:pt x="21" y="133"/>
                  <a:pt x="22" y="133"/>
                  <a:pt x="23" y="134"/>
                </a:cubicBezTo>
                <a:close/>
                <a:moveTo>
                  <a:pt x="247" y="269"/>
                </a:moveTo>
                <a:cubicBezTo>
                  <a:pt x="248" y="269"/>
                  <a:pt x="249" y="268"/>
                  <a:pt x="249" y="267"/>
                </a:cubicBezTo>
                <a:cubicBezTo>
                  <a:pt x="249" y="266"/>
                  <a:pt x="250" y="266"/>
                  <a:pt x="250" y="266"/>
                </a:cubicBezTo>
                <a:cubicBezTo>
                  <a:pt x="251" y="267"/>
                  <a:pt x="251" y="266"/>
                  <a:pt x="251" y="266"/>
                </a:cubicBezTo>
                <a:cubicBezTo>
                  <a:pt x="251" y="266"/>
                  <a:pt x="252" y="266"/>
                  <a:pt x="252" y="267"/>
                </a:cubicBezTo>
                <a:cubicBezTo>
                  <a:pt x="252" y="267"/>
                  <a:pt x="252" y="267"/>
                  <a:pt x="252" y="267"/>
                </a:cubicBezTo>
                <a:cubicBezTo>
                  <a:pt x="253" y="268"/>
                  <a:pt x="253" y="268"/>
                  <a:pt x="252" y="269"/>
                </a:cubicBezTo>
                <a:cubicBezTo>
                  <a:pt x="252" y="269"/>
                  <a:pt x="251" y="270"/>
                  <a:pt x="251" y="270"/>
                </a:cubicBezTo>
                <a:cubicBezTo>
                  <a:pt x="250" y="271"/>
                  <a:pt x="250" y="271"/>
                  <a:pt x="249" y="270"/>
                </a:cubicBezTo>
                <a:cubicBezTo>
                  <a:pt x="249" y="270"/>
                  <a:pt x="248" y="270"/>
                  <a:pt x="248" y="270"/>
                </a:cubicBezTo>
                <a:cubicBezTo>
                  <a:pt x="248" y="270"/>
                  <a:pt x="248" y="270"/>
                  <a:pt x="248" y="271"/>
                </a:cubicBezTo>
                <a:cubicBezTo>
                  <a:pt x="248" y="272"/>
                  <a:pt x="248" y="272"/>
                  <a:pt x="247" y="273"/>
                </a:cubicBezTo>
                <a:cubicBezTo>
                  <a:pt x="246" y="273"/>
                  <a:pt x="246" y="273"/>
                  <a:pt x="246" y="273"/>
                </a:cubicBezTo>
                <a:cubicBezTo>
                  <a:pt x="246" y="272"/>
                  <a:pt x="246" y="272"/>
                  <a:pt x="246" y="272"/>
                </a:cubicBezTo>
                <a:cubicBezTo>
                  <a:pt x="246" y="272"/>
                  <a:pt x="246" y="272"/>
                  <a:pt x="246" y="272"/>
                </a:cubicBezTo>
                <a:cubicBezTo>
                  <a:pt x="247" y="271"/>
                  <a:pt x="247" y="271"/>
                  <a:pt x="246" y="270"/>
                </a:cubicBezTo>
                <a:cubicBezTo>
                  <a:pt x="246" y="270"/>
                  <a:pt x="246" y="270"/>
                  <a:pt x="247" y="269"/>
                </a:cubicBezTo>
                <a:close/>
                <a:moveTo>
                  <a:pt x="250" y="269"/>
                </a:moveTo>
                <a:cubicBezTo>
                  <a:pt x="250" y="269"/>
                  <a:pt x="250" y="269"/>
                  <a:pt x="250" y="269"/>
                </a:cubicBezTo>
                <a:cubicBezTo>
                  <a:pt x="250" y="269"/>
                  <a:pt x="251" y="269"/>
                  <a:pt x="251" y="269"/>
                </a:cubicBezTo>
                <a:cubicBezTo>
                  <a:pt x="251" y="268"/>
                  <a:pt x="251" y="268"/>
                  <a:pt x="252" y="268"/>
                </a:cubicBezTo>
                <a:cubicBezTo>
                  <a:pt x="251" y="268"/>
                  <a:pt x="251" y="268"/>
                  <a:pt x="250" y="268"/>
                </a:cubicBezTo>
                <a:cubicBezTo>
                  <a:pt x="250" y="268"/>
                  <a:pt x="250" y="268"/>
                  <a:pt x="250" y="269"/>
                </a:cubicBezTo>
                <a:cubicBezTo>
                  <a:pt x="250" y="269"/>
                  <a:pt x="250" y="269"/>
                  <a:pt x="250" y="269"/>
                </a:cubicBezTo>
                <a:close/>
                <a:moveTo>
                  <a:pt x="127" y="289"/>
                </a:moveTo>
                <a:cubicBezTo>
                  <a:pt x="127" y="288"/>
                  <a:pt x="126" y="288"/>
                  <a:pt x="126" y="288"/>
                </a:cubicBezTo>
                <a:cubicBezTo>
                  <a:pt x="126" y="288"/>
                  <a:pt x="126" y="288"/>
                  <a:pt x="126" y="288"/>
                </a:cubicBezTo>
                <a:cubicBezTo>
                  <a:pt x="125" y="288"/>
                  <a:pt x="125" y="289"/>
                  <a:pt x="124" y="288"/>
                </a:cubicBezTo>
                <a:cubicBezTo>
                  <a:pt x="124" y="288"/>
                  <a:pt x="123" y="288"/>
                  <a:pt x="123" y="287"/>
                </a:cubicBezTo>
                <a:cubicBezTo>
                  <a:pt x="123" y="287"/>
                  <a:pt x="123" y="287"/>
                  <a:pt x="123" y="287"/>
                </a:cubicBezTo>
                <a:cubicBezTo>
                  <a:pt x="122" y="287"/>
                  <a:pt x="122" y="287"/>
                  <a:pt x="122" y="286"/>
                </a:cubicBezTo>
                <a:cubicBezTo>
                  <a:pt x="122" y="286"/>
                  <a:pt x="122" y="286"/>
                  <a:pt x="122" y="286"/>
                </a:cubicBezTo>
                <a:cubicBezTo>
                  <a:pt x="122" y="286"/>
                  <a:pt x="122" y="286"/>
                  <a:pt x="122" y="286"/>
                </a:cubicBezTo>
                <a:cubicBezTo>
                  <a:pt x="122" y="286"/>
                  <a:pt x="122" y="286"/>
                  <a:pt x="122" y="286"/>
                </a:cubicBezTo>
                <a:cubicBezTo>
                  <a:pt x="122" y="287"/>
                  <a:pt x="121" y="287"/>
                  <a:pt x="121" y="287"/>
                </a:cubicBezTo>
                <a:cubicBezTo>
                  <a:pt x="121" y="287"/>
                  <a:pt x="120" y="287"/>
                  <a:pt x="120" y="287"/>
                </a:cubicBezTo>
                <a:cubicBezTo>
                  <a:pt x="119" y="287"/>
                  <a:pt x="119" y="287"/>
                  <a:pt x="118" y="287"/>
                </a:cubicBezTo>
                <a:cubicBezTo>
                  <a:pt x="118" y="287"/>
                  <a:pt x="118" y="287"/>
                  <a:pt x="118" y="288"/>
                </a:cubicBezTo>
                <a:cubicBezTo>
                  <a:pt x="118" y="288"/>
                  <a:pt x="118" y="288"/>
                  <a:pt x="118" y="288"/>
                </a:cubicBezTo>
                <a:cubicBezTo>
                  <a:pt x="119" y="288"/>
                  <a:pt x="119" y="289"/>
                  <a:pt x="120" y="289"/>
                </a:cubicBezTo>
                <a:cubicBezTo>
                  <a:pt x="120" y="288"/>
                  <a:pt x="121" y="289"/>
                  <a:pt x="121" y="289"/>
                </a:cubicBezTo>
                <a:cubicBezTo>
                  <a:pt x="121" y="289"/>
                  <a:pt x="121" y="289"/>
                  <a:pt x="121" y="290"/>
                </a:cubicBezTo>
                <a:cubicBezTo>
                  <a:pt x="121" y="291"/>
                  <a:pt x="123" y="290"/>
                  <a:pt x="123" y="290"/>
                </a:cubicBezTo>
                <a:cubicBezTo>
                  <a:pt x="124" y="290"/>
                  <a:pt x="124" y="290"/>
                  <a:pt x="125" y="290"/>
                </a:cubicBezTo>
                <a:cubicBezTo>
                  <a:pt x="125" y="290"/>
                  <a:pt x="126" y="290"/>
                  <a:pt x="126" y="290"/>
                </a:cubicBezTo>
                <a:cubicBezTo>
                  <a:pt x="126" y="290"/>
                  <a:pt x="126" y="290"/>
                  <a:pt x="126" y="290"/>
                </a:cubicBezTo>
                <a:cubicBezTo>
                  <a:pt x="125" y="289"/>
                  <a:pt x="126" y="289"/>
                  <a:pt x="127" y="289"/>
                </a:cubicBezTo>
                <a:close/>
                <a:moveTo>
                  <a:pt x="13" y="135"/>
                </a:moveTo>
                <a:cubicBezTo>
                  <a:pt x="14" y="134"/>
                  <a:pt x="14" y="134"/>
                  <a:pt x="14" y="134"/>
                </a:cubicBezTo>
                <a:cubicBezTo>
                  <a:pt x="14" y="134"/>
                  <a:pt x="14" y="134"/>
                  <a:pt x="15" y="134"/>
                </a:cubicBezTo>
                <a:cubicBezTo>
                  <a:pt x="14" y="133"/>
                  <a:pt x="14" y="133"/>
                  <a:pt x="14" y="133"/>
                </a:cubicBezTo>
                <a:cubicBezTo>
                  <a:pt x="14" y="133"/>
                  <a:pt x="13" y="133"/>
                  <a:pt x="13" y="133"/>
                </a:cubicBezTo>
                <a:cubicBezTo>
                  <a:pt x="12" y="133"/>
                  <a:pt x="12" y="134"/>
                  <a:pt x="12" y="134"/>
                </a:cubicBezTo>
                <a:cubicBezTo>
                  <a:pt x="11" y="134"/>
                  <a:pt x="11" y="135"/>
                  <a:pt x="11" y="135"/>
                </a:cubicBezTo>
                <a:cubicBezTo>
                  <a:pt x="11" y="136"/>
                  <a:pt x="10" y="136"/>
                  <a:pt x="10" y="136"/>
                </a:cubicBezTo>
                <a:cubicBezTo>
                  <a:pt x="9" y="135"/>
                  <a:pt x="8" y="136"/>
                  <a:pt x="8" y="136"/>
                </a:cubicBezTo>
                <a:cubicBezTo>
                  <a:pt x="8" y="137"/>
                  <a:pt x="8" y="137"/>
                  <a:pt x="8" y="137"/>
                </a:cubicBezTo>
                <a:cubicBezTo>
                  <a:pt x="9" y="137"/>
                  <a:pt x="9" y="137"/>
                  <a:pt x="9" y="138"/>
                </a:cubicBezTo>
                <a:cubicBezTo>
                  <a:pt x="9" y="138"/>
                  <a:pt x="9" y="138"/>
                  <a:pt x="9" y="138"/>
                </a:cubicBezTo>
                <a:cubicBezTo>
                  <a:pt x="10" y="138"/>
                  <a:pt x="11" y="138"/>
                  <a:pt x="12" y="138"/>
                </a:cubicBezTo>
                <a:cubicBezTo>
                  <a:pt x="12" y="138"/>
                  <a:pt x="13" y="137"/>
                  <a:pt x="13" y="136"/>
                </a:cubicBezTo>
                <a:cubicBezTo>
                  <a:pt x="13" y="136"/>
                  <a:pt x="13" y="136"/>
                  <a:pt x="13" y="136"/>
                </a:cubicBezTo>
                <a:cubicBezTo>
                  <a:pt x="13" y="135"/>
                  <a:pt x="13" y="135"/>
                  <a:pt x="13" y="135"/>
                </a:cubicBezTo>
                <a:close/>
                <a:moveTo>
                  <a:pt x="244" y="289"/>
                </a:moveTo>
                <a:cubicBezTo>
                  <a:pt x="244" y="289"/>
                  <a:pt x="244" y="290"/>
                  <a:pt x="244" y="290"/>
                </a:cubicBezTo>
                <a:cubicBezTo>
                  <a:pt x="245" y="290"/>
                  <a:pt x="245" y="290"/>
                  <a:pt x="246" y="290"/>
                </a:cubicBezTo>
                <a:cubicBezTo>
                  <a:pt x="246" y="290"/>
                  <a:pt x="247" y="290"/>
                  <a:pt x="247" y="290"/>
                </a:cubicBezTo>
                <a:cubicBezTo>
                  <a:pt x="247" y="291"/>
                  <a:pt x="249" y="291"/>
                  <a:pt x="250" y="291"/>
                </a:cubicBezTo>
                <a:cubicBezTo>
                  <a:pt x="250" y="291"/>
                  <a:pt x="250" y="291"/>
                  <a:pt x="250" y="290"/>
                </a:cubicBezTo>
                <a:cubicBezTo>
                  <a:pt x="250" y="290"/>
                  <a:pt x="250" y="290"/>
                  <a:pt x="250" y="290"/>
                </a:cubicBezTo>
                <a:cubicBezTo>
                  <a:pt x="250" y="290"/>
                  <a:pt x="250" y="290"/>
                  <a:pt x="250" y="290"/>
                </a:cubicBezTo>
                <a:cubicBezTo>
                  <a:pt x="252" y="290"/>
                  <a:pt x="253" y="289"/>
                  <a:pt x="255" y="291"/>
                </a:cubicBezTo>
                <a:cubicBezTo>
                  <a:pt x="255" y="291"/>
                  <a:pt x="255" y="291"/>
                  <a:pt x="256" y="291"/>
                </a:cubicBezTo>
                <a:cubicBezTo>
                  <a:pt x="256" y="291"/>
                  <a:pt x="256" y="291"/>
                  <a:pt x="256" y="291"/>
                </a:cubicBezTo>
                <a:cubicBezTo>
                  <a:pt x="256" y="290"/>
                  <a:pt x="256" y="290"/>
                  <a:pt x="256" y="290"/>
                </a:cubicBezTo>
                <a:cubicBezTo>
                  <a:pt x="256" y="290"/>
                  <a:pt x="255" y="290"/>
                  <a:pt x="255" y="290"/>
                </a:cubicBezTo>
                <a:cubicBezTo>
                  <a:pt x="255" y="290"/>
                  <a:pt x="255" y="290"/>
                  <a:pt x="254" y="290"/>
                </a:cubicBezTo>
                <a:cubicBezTo>
                  <a:pt x="254" y="289"/>
                  <a:pt x="253" y="289"/>
                  <a:pt x="252" y="289"/>
                </a:cubicBezTo>
                <a:cubicBezTo>
                  <a:pt x="251" y="289"/>
                  <a:pt x="251" y="289"/>
                  <a:pt x="250" y="289"/>
                </a:cubicBezTo>
                <a:cubicBezTo>
                  <a:pt x="250" y="289"/>
                  <a:pt x="250" y="288"/>
                  <a:pt x="250" y="288"/>
                </a:cubicBezTo>
                <a:cubicBezTo>
                  <a:pt x="250" y="288"/>
                  <a:pt x="251" y="288"/>
                  <a:pt x="250" y="288"/>
                </a:cubicBezTo>
                <a:cubicBezTo>
                  <a:pt x="250" y="288"/>
                  <a:pt x="250" y="288"/>
                  <a:pt x="250" y="288"/>
                </a:cubicBezTo>
                <a:cubicBezTo>
                  <a:pt x="250" y="289"/>
                  <a:pt x="248" y="289"/>
                  <a:pt x="248" y="289"/>
                </a:cubicBezTo>
                <a:cubicBezTo>
                  <a:pt x="248" y="289"/>
                  <a:pt x="247" y="289"/>
                  <a:pt x="247" y="289"/>
                </a:cubicBezTo>
                <a:cubicBezTo>
                  <a:pt x="247" y="288"/>
                  <a:pt x="247" y="288"/>
                  <a:pt x="246" y="288"/>
                </a:cubicBezTo>
                <a:cubicBezTo>
                  <a:pt x="246" y="289"/>
                  <a:pt x="246" y="289"/>
                  <a:pt x="245" y="289"/>
                </a:cubicBezTo>
                <a:cubicBezTo>
                  <a:pt x="245" y="289"/>
                  <a:pt x="244" y="289"/>
                  <a:pt x="244" y="289"/>
                </a:cubicBezTo>
                <a:cubicBezTo>
                  <a:pt x="244" y="289"/>
                  <a:pt x="244" y="289"/>
                  <a:pt x="244" y="289"/>
                </a:cubicBezTo>
                <a:close/>
                <a:moveTo>
                  <a:pt x="149" y="304"/>
                </a:moveTo>
                <a:cubicBezTo>
                  <a:pt x="148" y="304"/>
                  <a:pt x="147" y="304"/>
                  <a:pt x="145" y="303"/>
                </a:cubicBezTo>
                <a:cubicBezTo>
                  <a:pt x="145" y="303"/>
                  <a:pt x="145" y="304"/>
                  <a:pt x="145" y="303"/>
                </a:cubicBezTo>
                <a:cubicBezTo>
                  <a:pt x="144" y="303"/>
                  <a:pt x="144" y="303"/>
                  <a:pt x="144" y="303"/>
                </a:cubicBezTo>
                <a:cubicBezTo>
                  <a:pt x="145" y="302"/>
                  <a:pt x="145" y="302"/>
                  <a:pt x="144" y="302"/>
                </a:cubicBezTo>
                <a:cubicBezTo>
                  <a:pt x="144" y="302"/>
                  <a:pt x="144" y="302"/>
                  <a:pt x="144" y="302"/>
                </a:cubicBezTo>
                <a:cubicBezTo>
                  <a:pt x="143" y="302"/>
                  <a:pt x="142" y="303"/>
                  <a:pt x="142" y="304"/>
                </a:cubicBezTo>
                <a:cubicBezTo>
                  <a:pt x="142" y="305"/>
                  <a:pt x="143" y="304"/>
                  <a:pt x="144" y="304"/>
                </a:cubicBezTo>
                <a:cubicBezTo>
                  <a:pt x="144" y="304"/>
                  <a:pt x="144" y="304"/>
                  <a:pt x="144" y="304"/>
                </a:cubicBezTo>
                <a:cubicBezTo>
                  <a:pt x="145" y="305"/>
                  <a:pt x="145" y="305"/>
                  <a:pt x="144" y="305"/>
                </a:cubicBezTo>
                <a:cubicBezTo>
                  <a:pt x="144" y="305"/>
                  <a:pt x="145" y="306"/>
                  <a:pt x="145" y="306"/>
                </a:cubicBezTo>
                <a:cubicBezTo>
                  <a:pt x="145" y="307"/>
                  <a:pt x="146" y="307"/>
                  <a:pt x="146" y="306"/>
                </a:cubicBezTo>
                <a:cubicBezTo>
                  <a:pt x="146" y="305"/>
                  <a:pt x="147" y="306"/>
                  <a:pt x="147" y="305"/>
                </a:cubicBezTo>
                <a:cubicBezTo>
                  <a:pt x="148" y="305"/>
                  <a:pt x="148" y="305"/>
                  <a:pt x="149" y="306"/>
                </a:cubicBezTo>
                <a:cubicBezTo>
                  <a:pt x="149" y="306"/>
                  <a:pt x="149" y="306"/>
                  <a:pt x="149" y="307"/>
                </a:cubicBezTo>
                <a:cubicBezTo>
                  <a:pt x="149" y="307"/>
                  <a:pt x="150" y="308"/>
                  <a:pt x="150" y="307"/>
                </a:cubicBezTo>
                <a:cubicBezTo>
                  <a:pt x="150" y="307"/>
                  <a:pt x="150" y="307"/>
                  <a:pt x="150" y="307"/>
                </a:cubicBezTo>
                <a:cubicBezTo>
                  <a:pt x="150" y="306"/>
                  <a:pt x="150" y="305"/>
                  <a:pt x="151" y="305"/>
                </a:cubicBezTo>
                <a:cubicBezTo>
                  <a:pt x="151" y="305"/>
                  <a:pt x="151" y="304"/>
                  <a:pt x="151" y="304"/>
                </a:cubicBezTo>
                <a:cubicBezTo>
                  <a:pt x="151" y="304"/>
                  <a:pt x="151" y="304"/>
                  <a:pt x="151" y="304"/>
                </a:cubicBezTo>
                <a:cubicBezTo>
                  <a:pt x="150" y="304"/>
                  <a:pt x="150" y="304"/>
                  <a:pt x="149" y="304"/>
                </a:cubicBezTo>
                <a:close/>
                <a:moveTo>
                  <a:pt x="308" y="260"/>
                </a:moveTo>
                <a:cubicBezTo>
                  <a:pt x="308" y="261"/>
                  <a:pt x="308" y="261"/>
                  <a:pt x="309" y="261"/>
                </a:cubicBezTo>
                <a:cubicBezTo>
                  <a:pt x="309" y="261"/>
                  <a:pt x="309" y="261"/>
                  <a:pt x="309" y="262"/>
                </a:cubicBezTo>
                <a:cubicBezTo>
                  <a:pt x="310" y="263"/>
                  <a:pt x="310" y="263"/>
                  <a:pt x="311" y="262"/>
                </a:cubicBezTo>
                <a:cubicBezTo>
                  <a:pt x="311" y="262"/>
                  <a:pt x="312" y="262"/>
                  <a:pt x="313" y="262"/>
                </a:cubicBezTo>
                <a:cubicBezTo>
                  <a:pt x="314" y="261"/>
                  <a:pt x="314" y="262"/>
                  <a:pt x="314" y="262"/>
                </a:cubicBezTo>
                <a:cubicBezTo>
                  <a:pt x="315" y="262"/>
                  <a:pt x="315" y="263"/>
                  <a:pt x="315" y="263"/>
                </a:cubicBezTo>
                <a:cubicBezTo>
                  <a:pt x="315" y="263"/>
                  <a:pt x="315" y="262"/>
                  <a:pt x="316" y="262"/>
                </a:cubicBezTo>
                <a:cubicBezTo>
                  <a:pt x="315" y="262"/>
                  <a:pt x="315" y="262"/>
                  <a:pt x="315" y="262"/>
                </a:cubicBezTo>
                <a:cubicBezTo>
                  <a:pt x="314" y="262"/>
                  <a:pt x="314" y="261"/>
                  <a:pt x="314" y="260"/>
                </a:cubicBezTo>
                <a:cubicBezTo>
                  <a:pt x="314" y="260"/>
                  <a:pt x="314" y="260"/>
                  <a:pt x="314" y="259"/>
                </a:cubicBezTo>
                <a:cubicBezTo>
                  <a:pt x="314" y="259"/>
                  <a:pt x="314" y="259"/>
                  <a:pt x="314" y="259"/>
                </a:cubicBezTo>
                <a:cubicBezTo>
                  <a:pt x="314" y="259"/>
                  <a:pt x="314" y="259"/>
                  <a:pt x="314" y="259"/>
                </a:cubicBezTo>
                <a:cubicBezTo>
                  <a:pt x="314" y="259"/>
                  <a:pt x="314" y="259"/>
                  <a:pt x="314" y="259"/>
                </a:cubicBezTo>
                <a:cubicBezTo>
                  <a:pt x="314" y="259"/>
                  <a:pt x="312" y="260"/>
                  <a:pt x="313" y="259"/>
                </a:cubicBezTo>
                <a:cubicBezTo>
                  <a:pt x="313" y="259"/>
                  <a:pt x="313" y="258"/>
                  <a:pt x="313" y="258"/>
                </a:cubicBezTo>
                <a:cubicBezTo>
                  <a:pt x="313" y="258"/>
                  <a:pt x="312" y="257"/>
                  <a:pt x="312" y="258"/>
                </a:cubicBezTo>
                <a:cubicBezTo>
                  <a:pt x="311" y="258"/>
                  <a:pt x="312" y="259"/>
                  <a:pt x="312" y="259"/>
                </a:cubicBezTo>
                <a:cubicBezTo>
                  <a:pt x="312" y="259"/>
                  <a:pt x="312" y="259"/>
                  <a:pt x="312" y="260"/>
                </a:cubicBezTo>
                <a:cubicBezTo>
                  <a:pt x="313" y="261"/>
                  <a:pt x="312" y="261"/>
                  <a:pt x="311" y="261"/>
                </a:cubicBezTo>
                <a:cubicBezTo>
                  <a:pt x="311" y="261"/>
                  <a:pt x="311" y="261"/>
                  <a:pt x="311" y="261"/>
                </a:cubicBezTo>
                <a:cubicBezTo>
                  <a:pt x="310" y="261"/>
                  <a:pt x="310" y="261"/>
                  <a:pt x="310" y="260"/>
                </a:cubicBezTo>
                <a:cubicBezTo>
                  <a:pt x="310" y="259"/>
                  <a:pt x="311" y="259"/>
                  <a:pt x="311" y="259"/>
                </a:cubicBezTo>
                <a:cubicBezTo>
                  <a:pt x="311" y="259"/>
                  <a:pt x="311" y="259"/>
                  <a:pt x="311" y="259"/>
                </a:cubicBezTo>
                <a:cubicBezTo>
                  <a:pt x="311" y="259"/>
                  <a:pt x="312" y="259"/>
                  <a:pt x="312" y="259"/>
                </a:cubicBezTo>
                <a:cubicBezTo>
                  <a:pt x="312" y="259"/>
                  <a:pt x="311" y="259"/>
                  <a:pt x="311" y="259"/>
                </a:cubicBezTo>
                <a:cubicBezTo>
                  <a:pt x="311" y="259"/>
                  <a:pt x="311" y="259"/>
                  <a:pt x="311" y="259"/>
                </a:cubicBezTo>
                <a:cubicBezTo>
                  <a:pt x="310" y="259"/>
                  <a:pt x="309" y="259"/>
                  <a:pt x="309" y="260"/>
                </a:cubicBezTo>
                <a:cubicBezTo>
                  <a:pt x="308" y="260"/>
                  <a:pt x="308" y="260"/>
                  <a:pt x="308" y="260"/>
                </a:cubicBezTo>
                <a:close/>
                <a:moveTo>
                  <a:pt x="238" y="306"/>
                </a:moveTo>
                <a:cubicBezTo>
                  <a:pt x="238" y="306"/>
                  <a:pt x="238" y="306"/>
                  <a:pt x="239" y="305"/>
                </a:cubicBezTo>
                <a:cubicBezTo>
                  <a:pt x="239" y="305"/>
                  <a:pt x="239" y="305"/>
                  <a:pt x="239" y="305"/>
                </a:cubicBezTo>
                <a:cubicBezTo>
                  <a:pt x="238" y="305"/>
                  <a:pt x="237" y="304"/>
                  <a:pt x="237" y="305"/>
                </a:cubicBezTo>
                <a:cubicBezTo>
                  <a:pt x="236" y="305"/>
                  <a:pt x="235" y="305"/>
                  <a:pt x="234" y="305"/>
                </a:cubicBezTo>
                <a:cubicBezTo>
                  <a:pt x="233" y="304"/>
                  <a:pt x="232" y="304"/>
                  <a:pt x="232" y="305"/>
                </a:cubicBezTo>
                <a:cubicBezTo>
                  <a:pt x="232" y="305"/>
                  <a:pt x="232" y="305"/>
                  <a:pt x="232" y="305"/>
                </a:cubicBezTo>
                <a:cubicBezTo>
                  <a:pt x="232" y="305"/>
                  <a:pt x="232" y="305"/>
                  <a:pt x="232" y="305"/>
                </a:cubicBezTo>
                <a:cubicBezTo>
                  <a:pt x="232" y="305"/>
                  <a:pt x="232" y="305"/>
                  <a:pt x="232" y="305"/>
                </a:cubicBezTo>
                <a:cubicBezTo>
                  <a:pt x="233" y="306"/>
                  <a:pt x="232" y="306"/>
                  <a:pt x="232" y="306"/>
                </a:cubicBezTo>
                <a:cubicBezTo>
                  <a:pt x="232" y="306"/>
                  <a:pt x="231" y="306"/>
                  <a:pt x="231" y="306"/>
                </a:cubicBezTo>
                <a:cubicBezTo>
                  <a:pt x="231" y="307"/>
                  <a:pt x="231" y="307"/>
                  <a:pt x="231" y="307"/>
                </a:cubicBezTo>
                <a:cubicBezTo>
                  <a:pt x="231" y="307"/>
                  <a:pt x="232" y="307"/>
                  <a:pt x="232" y="308"/>
                </a:cubicBezTo>
                <a:cubicBezTo>
                  <a:pt x="233" y="309"/>
                  <a:pt x="234" y="308"/>
                  <a:pt x="235" y="308"/>
                </a:cubicBezTo>
                <a:cubicBezTo>
                  <a:pt x="235" y="308"/>
                  <a:pt x="235" y="308"/>
                  <a:pt x="235" y="307"/>
                </a:cubicBezTo>
                <a:cubicBezTo>
                  <a:pt x="234" y="306"/>
                  <a:pt x="235" y="306"/>
                  <a:pt x="235" y="306"/>
                </a:cubicBezTo>
                <a:cubicBezTo>
                  <a:pt x="236" y="306"/>
                  <a:pt x="236" y="306"/>
                  <a:pt x="237" y="306"/>
                </a:cubicBezTo>
                <a:cubicBezTo>
                  <a:pt x="237" y="306"/>
                  <a:pt x="238" y="307"/>
                  <a:pt x="238" y="307"/>
                </a:cubicBezTo>
                <a:cubicBezTo>
                  <a:pt x="238" y="308"/>
                  <a:pt x="238" y="307"/>
                  <a:pt x="238" y="307"/>
                </a:cubicBezTo>
                <a:cubicBezTo>
                  <a:pt x="239" y="307"/>
                  <a:pt x="239" y="307"/>
                  <a:pt x="238" y="306"/>
                </a:cubicBezTo>
                <a:close/>
                <a:moveTo>
                  <a:pt x="231" y="307"/>
                </a:moveTo>
                <a:cubicBezTo>
                  <a:pt x="231" y="307"/>
                  <a:pt x="231" y="307"/>
                  <a:pt x="231" y="307"/>
                </a:cubicBezTo>
                <a:cubicBezTo>
                  <a:pt x="231" y="307"/>
                  <a:pt x="231" y="307"/>
                  <a:pt x="231" y="307"/>
                </a:cubicBezTo>
                <a:close/>
                <a:moveTo>
                  <a:pt x="266" y="255"/>
                </a:moveTo>
                <a:cubicBezTo>
                  <a:pt x="266" y="254"/>
                  <a:pt x="266" y="254"/>
                  <a:pt x="265" y="254"/>
                </a:cubicBezTo>
                <a:cubicBezTo>
                  <a:pt x="265" y="254"/>
                  <a:pt x="264" y="254"/>
                  <a:pt x="264" y="254"/>
                </a:cubicBezTo>
                <a:cubicBezTo>
                  <a:pt x="263" y="253"/>
                  <a:pt x="263" y="253"/>
                  <a:pt x="262" y="252"/>
                </a:cubicBezTo>
                <a:cubicBezTo>
                  <a:pt x="262" y="252"/>
                  <a:pt x="261" y="252"/>
                  <a:pt x="261" y="252"/>
                </a:cubicBezTo>
                <a:cubicBezTo>
                  <a:pt x="261" y="252"/>
                  <a:pt x="260" y="253"/>
                  <a:pt x="260" y="253"/>
                </a:cubicBezTo>
                <a:cubicBezTo>
                  <a:pt x="260" y="253"/>
                  <a:pt x="260" y="254"/>
                  <a:pt x="260" y="254"/>
                </a:cubicBezTo>
                <a:cubicBezTo>
                  <a:pt x="260" y="255"/>
                  <a:pt x="260" y="255"/>
                  <a:pt x="261" y="255"/>
                </a:cubicBezTo>
                <a:cubicBezTo>
                  <a:pt x="261" y="254"/>
                  <a:pt x="261" y="255"/>
                  <a:pt x="261" y="255"/>
                </a:cubicBezTo>
                <a:cubicBezTo>
                  <a:pt x="261" y="255"/>
                  <a:pt x="261" y="255"/>
                  <a:pt x="261" y="255"/>
                </a:cubicBezTo>
                <a:cubicBezTo>
                  <a:pt x="261" y="255"/>
                  <a:pt x="261" y="255"/>
                  <a:pt x="261" y="256"/>
                </a:cubicBezTo>
                <a:cubicBezTo>
                  <a:pt x="261" y="256"/>
                  <a:pt x="261" y="256"/>
                  <a:pt x="262" y="256"/>
                </a:cubicBezTo>
                <a:cubicBezTo>
                  <a:pt x="262" y="256"/>
                  <a:pt x="262" y="256"/>
                  <a:pt x="262" y="255"/>
                </a:cubicBezTo>
                <a:cubicBezTo>
                  <a:pt x="263" y="255"/>
                  <a:pt x="264" y="255"/>
                  <a:pt x="264" y="255"/>
                </a:cubicBezTo>
                <a:cubicBezTo>
                  <a:pt x="265" y="255"/>
                  <a:pt x="265" y="255"/>
                  <a:pt x="265" y="256"/>
                </a:cubicBezTo>
                <a:cubicBezTo>
                  <a:pt x="264" y="257"/>
                  <a:pt x="265" y="257"/>
                  <a:pt x="266" y="257"/>
                </a:cubicBezTo>
                <a:cubicBezTo>
                  <a:pt x="266" y="257"/>
                  <a:pt x="266" y="257"/>
                  <a:pt x="266" y="257"/>
                </a:cubicBezTo>
                <a:cubicBezTo>
                  <a:pt x="266" y="257"/>
                  <a:pt x="267" y="257"/>
                  <a:pt x="267" y="257"/>
                </a:cubicBezTo>
                <a:cubicBezTo>
                  <a:pt x="267" y="257"/>
                  <a:pt x="267" y="256"/>
                  <a:pt x="267" y="256"/>
                </a:cubicBezTo>
                <a:cubicBezTo>
                  <a:pt x="267" y="256"/>
                  <a:pt x="267" y="256"/>
                  <a:pt x="267" y="256"/>
                </a:cubicBezTo>
                <a:cubicBezTo>
                  <a:pt x="267" y="255"/>
                  <a:pt x="266" y="255"/>
                  <a:pt x="266" y="255"/>
                </a:cubicBezTo>
                <a:close/>
                <a:moveTo>
                  <a:pt x="248" y="300"/>
                </a:moveTo>
                <a:cubicBezTo>
                  <a:pt x="248" y="300"/>
                  <a:pt x="248" y="300"/>
                  <a:pt x="248" y="300"/>
                </a:cubicBezTo>
                <a:cubicBezTo>
                  <a:pt x="247" y="300"/>
                  <a:pt x="247" y="300"/>
                  <a:pt x="247" y="300"/>
                </a:cubicBezTo>
                <a:cubicBezTo>
                  <a:pt x="247" y="301"/>
                  <a:pt x="246" y="300"/>
                  <a:pt x="246" y="300"/>
                </a:cubicBezTo>
                <a:cubicBezTo>
                  <a:pt x="246" y="300"/>
                  <a:pt x="246" y="299"/>
                  <a:pt x="245" y="299"/>
                </a:cubicBezTo>
                <a:cubicBezTo>
                  <a:pt x="245" y="299"/>
                  <a:pt x="245" y="299"/>
                  <a:pt x="245" y="298"/>
                </a:cubicBezTo>
                <a:cubicBezTo>
                  <a:pt x="245" y="298"/>
                  <a:pt x="245" y="298"/>
                  <a:pt x="245" y="298"/>
                </a:cubicBezTo>
                <a:cubicBezTo>
                  <a:pt x="245" y="298"/>
                  <a:pt x="245" y="298"/>
                  <a:pt x="245" y="298"/>
                </a:cubicBezTo>
                <a:cubicBezTo>
                  <a:pt x="244" y="297"/>
                  <a:pt x="243" y="298"/>
                  <a:pt x="243" y="298"/>
                </a:cubicBezTo>
                <a:cubicBezTo>
                  <a:pt x="243" y="299"/>
                  <a:pt x="243" y="299"/>
                  <a:pt x="242" y="300"/>
                </a:cubicBezTo>
                <a:cubicBezTo>
                  <a:pt x="242" y="300"/>
                  <a:pt x="242" y="300"/>
                  <a:pt x="242" y="300"/>
                </a:cubicBezTo>
                <a:cubicBezTo>
                  <a:pt x="242" y="300"/>
                  <a:pt x="243" y="300"/>
                  <a:pt x="243" y="301"/>
                </a:cubicBezTo>
                <a:cubicBezTo>
                  <a:pt x="243" y="301"/>
                  <a:pt x="243" y="301"/>
                  <a:pt x="243" y="301"/>
                </a:cubicBezTo>
                <a:cubicBezTo>
                  <a:pt x="243" y="301"/>
                  <a:pt x="243" y="301"/>
                  <a:pt x="243" y="301"/>
                </a:cubicBezTo>
                <a:cubicBezTo>
                  <a:pt x="242" y="301"/>
                  <a:pt x="242" y="301"/>
                  <a:pt x="241" y="301"/>
                </a:cubicBezTo>
                <a:cubicBezTo>
                  <a:pt x="241" y="301"/>
                  <a:pt x="241" y="301"/>
                  <a:pt x="241" y="301"/>
                </a:cubicBezTo>
                <a:cubicBezTo>
                  <a:pt x="241" y="302"/>
                  <a:pt x="241" y="302"/>
                  <a:pt x="241" y="302"/>
                </a:cubicBezTo>
                <a:cubicBezTo>
                  <a:pt x="242" y="302"/>
                  <a:pt x="242" y="303"/>
                  <a:pt x="243" y="302"/>
                </a:cubicBezTo>
                <a:cubicBezTo>
                  <a:pt x="244" y="302"/>
                  <a:pt x="244" y="302"/>
                  <a:pt x="244" y="301"/>
                </a:cubicBezTo>
                <a:cubicBezTo>
                  <a:pt x="244" y="301"/>
                  <a:pt x="244" y="300"/>
                  <a:pt x="245" y="301"/>
                </a:cubicBezTo>
                <a:cubicBezTo>
                  <a:pt x="245" y="301"/>
                  <a:pt x="245" y="301"/>
                  <a:pt x="246" y="301"/>
                </a:cubicBezTo>
                <a:cubicBezTo>
                  <a:pt x="246" y="301"/>
                  <a:pt x="247" y="301"/>
                  <a:pt x="248" y="301"/>
                </a:cubicBezTo>
                <a:cubicBezTo>
                  <a:pt x="248" y="301"/>
                  <a:pt x="248" y="300"/>
                  <a:pt x="248" y="300"/>
                </a:cubicBezTo>
                <a:cubicBezTo>
                  <a:pt x="248" y="300"/>
                  <a:pt x="248" y="300"/>
                  <a:pt x="248" y="300"/>
                </a:cubicBezTo>
                <a:close/>
                <a:moveTo>
                  <a:pt x="91" y="235"/>
                </a:moveTo>
                <a:cubicBezTo>
                  <a:pt x="91" y="235"/>
                  <a:pt x="92" y="235"/>
                  <a:pt x="92" y="234"/>
                </a:cubicBezTo>
                <a:cubicBezTo>
                  <a:pt x="92" y="234"/>
                  <a:pt x="92" y="234"/>
                  <a:pt x="93" y="234"/>
                </a:cubicBezTo>
                <a:cubicBezTo>
                  <a:pt x="94" y="234"/>
                  <a:pt x="95" y="233"/>
                  <a:pt x="97" y="233"/>
                </a:cubicBezTo>
                <a:cubicBezTo>
                  <a:pt x="97" y="233"/>
                  <a:pt x="98" y="232"/>
                  <a:pt x="98" y="231"/>
                </a:cubicBezTo>
                <a:cubicBezTo>
                  <a:pt x="98" y="231"/>
                  <a:pt x="98" y="231"/>
                  <a:pt x="98" y="231"/>
                </a:cubicBezTo>
                <a:cubicBezTo>
                  <a:pt x="98" y="231"/>
                  <a:pt x="98" y="231"/>
                  <a:pt x="98" y="231"/>
                </a:cubicBezTo>
                <a:cubicBezTo>
                  <a:pt x="98" y="232"/>
                  <a:pt x="98" y="232"/>
                  <a:pt x="99" y="233"/>
                </a:cubicBezTo>
                <a:cubicBezTo>
                  <a:pt x="99" y="233"/>
                  <a:pt x="98" y="233"/>
                  <a:pt x="98" y="234"/>
                </a:cubicBezTo>
                <a:cubicBezTo>
                  <a:pt x="97" y="234"/>
                  <a:pt x="97" y="234"/>
                  <a:pt x="96" y="234"/>
                </a:cubicBezTo>
                <a:cubicBezTo>
                  <a:pt x="95" y="234"/>
                  <a:pt x="95" y="234"/>
                  <a:pt x="95" y="234"/>
                </a:cubicBezTo>
                <a:cubicBezTo>
                  <a:pt x="95" y="235"/>
                  <a:pt x="95" y="235"/>
                  <a:pt x="95" y="235"/>
                </a:cubicBezTo>
                <a:cubicBezTo>
                  <a:pt x="95" y="236"/>
                  <a:pt x="94" y="237"/>
                  <a:pt x="94" y="236"/>
                </a:cubicBezTo>
                <a:cubicBezTo>
                  <a:pt x="93" y="236"/>
                  <a:pt x="92" y="237"/>
                  <a:pt x="91" y="236"/>
                </a:cubicBezTo>
                <a:cubicBezTo>
                  <a:pt x="91" y="236"/>
                  <a:pt x="90" y="237"/>
                  <a:pt x="90" y="237"/>
                </a:cubicBezTo>
                <a:cubicBezTo>
                  <a:pt x="89" y="237"/>
                  <a:pt x="89" y="236"/>
                  <a:pt x="89" y="236"/>
                </a:cubicBezTo>
                <a:cubicBezTo>
                  <a:pt x="89" y="236"/>
                  <a:pt x="89" y="236"/>
                  <a:pt x="89" y="236"/>
                </a:cubicBezTo>
                <a:cubicBezTo>
                  <a:pt x="89" y="236"/>
                  <a:pt x="90" y="236"/>
                  <a:pt x="90" y="235"/>
                </a:cubicBezTo>
                <a:cubicBezTo>
                  <a:pt x="90" y="235"/>
                  <a:pt x="89" y="235"/>
                  <a:pt x="90" y="235"/>
                </a:cubicBezTo>
                <a:cubicBezTo>
                  <a:pt x="90" y="235"/>
                  <a:pt x="91" y="234"/>
                  <a:pt x="91" y="235"/>
                </a:cubicBezTo>
                <a:close/>
                <a:moveTo>
                  <a:pt x="93" y="235"/>
                </a:moveTo>
                <a:cubicBezTo>
                  <a:pt x="93" y="235"/>
                  <a:pt x="93" y="236"/>
                  <a:pt x="93" y="235"/>
                </a:cubicBezTo>
                <a:cubicBezTo>
                  <a:pt x="94" y="235"/>
                  <a:pt x="94" y="235"/>
                  <a:pt x="94" y="235"/>
                </a:cubicBezTo>
                <a:cubicBezTo>
                  <a:pt x="94" y="234"/>
                  <a:pt x="94" y="234"/>
                  <a:pt x="94" y="234"/>
                </a:cubicBezTo>
                <a:cubicBezTo>
                  <a:pt x="93" y="234"/>
                  <a:pt x="93" y="234"/>
                  <a:pt x="93" y="235"/>
                </a:cubicBezTo>
                <a:close/>
                <a:moveTo>
                  <a:pt x="232" y="299"/>
                </a:moveTo>
                <a:cubicBezTo>
                  <a:pt x="232" y="299"/>
                  <a:pt x="232" y="299"/>
                  <a:pt x="231" y="299"/>
                </a:cubicBezTo>
                <a:cubicBezTo>
                  <a:pt x="231" y="299"/>
                  <a:pt x="230" y="299"/>
                  <a:pt x="229" y="299"/>
                </a:cubicBezTo>
                <a:cubicBezTo>
                  <a:pt x="228" y="299"/>
                  <a:pt x="228" y="299"/>
                  <a:pt x="228" y="299"/>
                </a:cubicBezTo>
                <a:cubicBezTo>
                  <a:pt x="228" y="299"/>
                  <a:pt x="228" y="300"/>
                  <a:pt x="228" y="300"/>
                </a:cubicBezTo>
                <a:cubicBezTo>
                  <a:pt x="228" y="300"/>
                  <a:pt x="228" y="300"/>
                  <a:pt x="228" y="300"/>
                </a:cubicBezTo>
                <a:cubicBezTo>
                  <a:pt x="228" y="301"/>
                  <a:pt x="229" y="301"/>
                  <a:pt x="229" y="301"/>
                </a:cubicBezTo>
                <a:cubicBezTo>
                  <a:pt x="230" y="301"/>
                  <a:pt x="230" y="301"/>
                  <a:pt x="230" y="301"/>
                </a:cubicBezTo>
                <a:cubicBezTo>
                  <a:pt x="230" y="301"/>
                  <a:pt x="231" y="302"/>
                  <a:pt x="231" y="302"/>
                </a:cubicBezTo>
                <a:cubicBezTo>
                  <a:pt x="231" y="302"/>
                  <a:pt x="230" y="302"/>
                  <a:pt x="230" y="302"/>
                </a:cubicBezTo>
                <a:cubicBezTo>
                  <a:pt x="230" y="302"/>
                  <a:pt x="230" y="302"/>
                  <a:pt x="229" y="302"/>
                </a:cubicBezTo>
                <a:cubicBezTo>
                  <a:pt x="229" y="302"/>
                  <a:pt x="229" y="302"/>
                  <a:pt x="229" y="303"/>
                </a:cubicBezTo>
                <a:cubicBezTo>
                  <a:pt x="229" y="303"/>
                  <a:pt x="229" y="303"/>
                  <a:pt x="229" y="303"/>
                </a:cubicBezTo>
                <a:cubicBezTo>
                  <a:pt x="230" y="303"/>
                  <a:pt x="232" y="303"/>
                  <a:pt x="233" y="302"/>
                </a:cubicBezTo>
                <a:cubicBezTo>
                  <a:pt x="232" y="301"/>
                  <a:pt x="232" y="301"/>
                  <a:pt x="231" y="301"/>
                </a:cubicBezTo>
                <a:cubicBezTo>
                  <a:pt x="230" y="301"/>
                  <a:pt x="230" y="301"/>
                  <a:pt x="229" y="300"/>
                </a:cubicBezTo>
                <a:cubicBezTo>
                  <a:pt x="229" y="300"/>
                  <a:pt x="229" y="300"/>
                  <a:pt x="229" y="300"/>
                </a:cubicBezTo>
                <a:cubicBezTo>
                  <a:pt x="229" y="300"/>
                  <a:pt x="229" y="300"/>
                  <a:pt x="229" y="300"/>
                </a:cubicBezTo>
                <a:cubicBezTo>
                  <a:pt x="231" y="300"/>
                  <a:pt x="233" y="300"/>
                  <a:pt x="234" y="299"/>
                </a:cubicBezTo>
                <a:cubicBezTo>
                  <a:pt x="234" y="299"/>
                  <a:pt x="235" y="300"/>
                  <a:pt x="235" y="300"/>
                </a:cubicBezTo>
                <a:cubicBezTo>
                  <a:pt x="235" y="300"/>
                  <a:pt x="234" y="301"/>
                  <a:pt x="235" y="301"/>
                </a:cubicBezTo>
                <a:cubicBezTo>
                  <a:pt x="235" y="301"/>
                  <a:pt x="235" y="301"/>
                  <a:pt x="235" y="300"/>
                </a:cubicBezTo>
                <a:cubicBezTo>
                  <a:pt x="235" y="300"/>
                  <a:pt x="236" y="300"/>
                  <a:pt x="236" y="299"/>
                </a:cubicBezTo>
                <a:cubicBezTo>
                  <a:pt x="236" y="299"/>
                  <a:pt x="235" y="298"/>
                  <a:pt x="235" y="299"/>
                </a:cubicBezTo>
                <a:cubicBezTo>
                  <a:pt x="234" y="299"/>
                  <a:pt x="233" y="299"/>
                  <a:pt x="232" y="299"/>
                </a:cubicBezTo>
                <a:close/>
                <a:moveTo>
                  <a:pt x="62" y="226"/>
                </a:moveTo>
                <a:cubicBezTo>
                  <a:pt x="62" y="225"/>
                  <a:pt x="62" y="225"/>
                  <a:pt x="62" y="225"/>
                </a:cubicBezTo>
                <a:cubicBezTo>
                  <a:pt x="62" y="225"/>
                  <a:pt x="62" y="225"/>
                  <a:pt x="62" y="225"/>
                </a:cubicBezTo>
                <a:cubicBezTo>
                  <a:pt x="62" y="224"/>
                  <a:pt x="61" y="224"/>
                  <a:pt x="61" y="224"/>
                </a:cubicBezTo>
                <a:cubicBezTo>
                  <a:pt x="62" y="223"/>
                  <a:pt x="62" y="223"/>
                  <a:pt x="61" y="222"/>
                </a:cubicBezTo>
                <a:cubicBezTo>
                  <a:pt x="61" y="222"/>
                  <a:pt x="62" y="222"/>
                  <a:pt x="62" y="222"/>
                </a:cubicBezTo>
                <a:cubicBezTo>
                  <a:pt x="62" y="222"/>
                  <a:pt x="62" y="222"/>
                  <a:pt x="63" y="222"/>
                </a:cubicBezTo>
                <a:cubicBezTo>
                  <a:pt x="63" y="222"/>
                  <a:pt x="63" y="223"/>
                  <a:pt x="63" y="223"/>
                </a:cubicBezTo>
                <a:cubicBezTo>
                  <a:pt x="63" y="223"/>
                  <a:pt x="63" y="223"/>
                  <a:pt x="64" y="223"/>
                </a:cubicBezTo>
                <a:cubicBezTo>
                  <a:pt x="64" y="223"/>
                  <a:pt x="64" y="223"/>
                  <a:pt x="64" y="222"/>
                </a:cubicBezTo>
                <a:cubicBezTo>
                  <a:pt x="64" y="222"/>
                  <a:pt x="63" y="221"/>
                  <a:pt x="63" y="221"/>
                </a:cubicBezTo>
                <a:cubicBezTo>
                  <a:pt x="62" y="221"/>
                  <a:pt x="62" y="221"/>
                  <a:pt x="62" y="220"/>
                </a:cubicBezTo>
                <a:cubicBezTo>
                  <a:pt x="62" y="220"/>
                  <a:pt x="62" y="220"/>
                  <a:pt x="62" y="220"/>
                </a:cubicBezTo>
                <a:cubicBezTo>
                  <a:pt x="62" y="220"/>
                  <a:pt x="62" y="220"/>
                  <a:pt x="62" y="220"/>
                </a:cubicBezTo>
                <a:cubicBezTo>
                  <a:pt x="62" y="220"/>
                  <a:pt x="62" y="220"/>
                  <a:pt x="62" y="220"/>
                </a:cubicBezTo>
                <a:cubicBezTo>
                  <a:pt x="62" y="220"/>
                  <a:pt x="61" y="220"/>
                  <a:pt x="61" y="220"/>
                </a:cubicBezTo>
                <a:cubicBezTo>
                  <a:pt x="61" y="219"/>
                  <a:pt x="60" y="219"/>
                  <a:pt x="59" y="219"/>
                </a:cubicBezTo>
                <a:cubicBezTo>
                  <a:pt x="58" y="219"/>
                  <a:pt x="58" y="219"/>
                  <a:pt x="58" y="219"/>
                </a:cubicBezTo>
                <a:cubicBezTo>
                  <a:pt x="58" y="220"/>
                  <a:pt x="58" y="220"/>
                  <a:pt x="58" y="220"/>
                </a:cubicBezTo>
                <a:cubicBezTo>
                  <a:pt x="59" y="220"/>
                  <a:pt x="59" y="220"/>
                  <a:pt x="59" y="220"/>
                </a:cubicBezTo>
                <a:cubicBezTo>
                  <a:pt x="60" y="220"/>
                  <a:pt x="60" y="220"/>
                  <a:pt x="59" y="221"/>
                </a:cubicBezTo>
                <a:cubicBezTo>
                  <a:pt x="59" y="221"/>
                  <a:pt x="59" y="221"/>
                  <a:pt x="59" y="221"/>
                </a:cubicBezTo>
                <a:cubicBezTo>
                  <a:pt x="59" y="221"/>
                  <a:pt x="60" y="222"/>
                  <a:pt x="60" y="222"/>
                </a:cubicBezTo>
                <a:cubicBezTo>
                  <a:pt x="60" y="222"/>
                  <a:pt x="60" y="222"/>
                  <a:pt x="60" y="223"/>
                </a:cubicBezTo>
                <a:cubicBezTo>
                  <a:pt x="60" y="222"/>
                  <a:pt x="60" y="222"/>
                  <a:pt x="60" y="222"/>
                </a:cubicBezTo>
                <a:cubicBezTo>
                  <a:pt x="60" y="222"/>
                  <a:pt x="59" y="222"/>
                  <a:pt x="59" y="222"/>
                </a:cubicBezTo>
                <a:cubicBezTo>
                  <a:pt x="59" y="222"/>
                  <a:pt x="59" y="222"/>
                  <a:pt x="59" y="222"/>
                </a:cubicBezTo>
                <a:cubicBezTo>
                  <a:pt x="59" y="222"/>
                  <a:pt x="59" y="222"/>
                  <a:pt x="59" y="223"/>
                </a:cubicBezTo>
                <a:cubicBezTo>
                  <a:pt x="59" y="223"/>
                  <a:pt x="59" y="223"/>
                  <a:pt x="60" y="223"/>
                </a:cubicBezTo>
                <a:cubicBezTo>
                  <a:pt x="60" y="224"/>
                  <a:pt x="61" y="224"/>
                  <a:pt x="60" y="225"/>
                </a:cubicBezTo>
                <a:cubicBezTo>
                  <a:pt x="60" y="225"/>
                  <a:pt x="60" y="225"/>
                  <a:pt x="60" y="225"/>
                </a:cubicBezTo>
                <a:cubicBezTo>
                  <a:pt x="61" y="225"/>
                  <a:pt x="61" y="226"/>
                  <a:pt x="62" y="226"/>
                </a:cubicBezTo>
                <a:close/>
                <a:moveTo>
                  <a:pt x="12" y="188"/>
                </a:moveTo>
                <a:cubicBezTo>
                  <a:pt x="12" y="188"/>
                  <a:pt x="12" y="189"/>
                  <a:pt x="12" y="189"/>
                </a:cubicBezTo>
                <a:cubicBezTo>
                  <a:pt x="12" y="189"/>
                  <a:pt x="12" y="189"/>
                  <a:pt x="12" y="190"/>
                </a:cubicBezTo>
                <a:cubicBezTo>
                  <a:pt x="12" y="189"/>
                  <a:pt x="11" y="189"/>
                  <a:pt x="11" y="189"/>
                </a:cubicBezTo>
                <a:cubicBezTo>
                  <a:pt x="11" y="188"/>
                  <a:pt x="11" y="188"/>
                  <a:pt x="10" y="188"/>
                </a:cubicBezTo>
                <a:cubicBezTo>
                  <a:pt x="10" y="188"/>
                  <a:pt x="10" y="189"/>
                  <a:pt x="9" y="189"/>
                </a:cubicBezTo>
                <a:cubicBezTo>
                  <a:pt x="9" y="189"/>
                  <a:pt x="7" y="189"/>
                  <a:pt x="9" y="190"/>
                </a:cubicBezTo>
                <a:cubicBezTo>
                  <a:pt x="9" y="190"/>
                  <a:pt x="9" y="191"/>
                  <a:pt x="8" y="191"/>
                </a:cubicBezTo>
                <a:cubicBezTo>
                  <a:pt x="8" y="191"/>
                  <a:pt x="8" y="191"/>
                  <a:pt x="8" y="191"/>
                </a:cubicBezTo>
                <a:cubicBezTo>
                  <a:pt x="8" y="191"/>
                  <a:pt x="9" y="192"/>
                  <a:pt x="9" y="192"/>
                </a:cubicBezTo>
                <a:cubicBezTo>
                  <a:pt x="9" y="192"/>
                  <a:pt x="10" y="192"/>
                  <a:pt x="10" y="191"/>
                </a:cubicBezTo>
                <a:cubicBezTo>
                  <a:pt x="10" y="191"/>
                  <a:pt x="10" y="190"/>
                  <a:pt x="10" y="190"/>
                </a:cubicBezTo>
                <a:cubicBezTo>
                  <a:pt x="10" y="190"/>
                  <a:pt x="10" y="190"/>
                  <a:pt x="11" y="190"/>
                </a:cubicBezTo>
                <a:cubicBezTo>
                  <a:pt x="11" y="190"/>
                  <a:pt x="11" y="190"/>
                  <a:pt x="11" y="191"/>
                </a:cubicBezTo>
                <a:cubicBezTo>
                  <a:pt x="11" y="191"/>
                  <a:pt x="11" y="191"/>
                  <a:pt x="10" y="191"/>
                </a:cubicBezTo>
                <a:cubicBezTo>
                  <a:pt x="11" y="191"/>
                  <a:pt x="11" y="191"/>
                  <a:pt x="11" y="191"/>
                </a:cubicBezTo>
                <a:cubicBezTo>
                  <a:pt x="12" y="191"/>
                  <a:pt x="12" y="191"/>
                  <a:pt x="12" y="191"/>
                </a:cubicBezTo>
                <a:cubicBezTo>
                  <a:pt x="14" y="191"/>
                  <a:pt x="14" y="191"/>
                  <a:pt x="14" y="189"/>
                </a:cubicBezTo>
                <a:cubicBezTo>
                  <a:pt x="14" y="189"/>
                  <a:pt x="14" y="189"/>
                  <a:pt x="13" y="189"/>
                </a:cubicBezTo>
                <a:cubicBezTo>
                  <a:pt x="13" y="189"/>
                  <a:pt x="13" y="189"/>
                  <a:pt x="13" y="189"/>
                </a:cubicBezTo>
                <a:cubicBezTo>
                  <a:pt x="13" y="189"/>
                  <a:pt x="13" y="188"/>
                  <a:pt x="13" y="188"/>
                </a:cubicBezTo>
                <a:cubicBezTo>
                  <a:pt x="14" y="188"/>
                  <a:pt x="14" y="187"/>
                  <a:pt x="15" y="187"/>
                </a:cubicBezTo>
                <a:cubicBezTo>
                  <a:pt x="14" y="187"/>
                  <a:pt x="13" y="187"/>
                  <a:pt x="13" y="187"/>
                </a:cubicBezTo>
                <a:cubicBezTo>
                  <a:pt x="12" y="187"/>
                  <a:pt x="12" y="187"/>
                  <a:pt x="12" y="188"/>
                </a:cubicBezTo>
                <a:close/>
                <a:moveTo>
                  <a:pt x="15" y="187"/>
                </a:moveTo>
                <a:cubicBezTo>
                  <a:pt x="15" y="187"/>
                  <a:pt x="15" y="187"/>
                  <a:pt x="15" y="187"/>
                </a:cubicBezTo>
                <a:cubicBezTo>
                  <a:pt x="15" y="187"/>
                  <a:pt x="15" y="187"/>
                  <a:pt x="15" y="187"/>
                </a:cubicBezTo>
                <a:close/>
                <a:moveTo>
                  <a:pt x="123" y="223"/>
                </a:moveTo>
                <a:cubicBezTo>
                  <a:pt x="123" y="223"/>
                  <a:pt x="122" y="224"/>
                  <a:pt x="122" y="224"/>
                </a:cubicBezTo>
                <a:cubicBezTo>
                  <a:pt x="122" y="224"/>
                  <a:pt x="122" y="224"/>
                  <a:pt x="122" y="224"/>
                </a:cubicBezTo>
                <a:cubicBezTo>
                  <a:pt x="122" y="224"/>
                  <a:pt x="122" y="225"/>
                  <a:pt x="123" y="224"/>
                </a:cubicBezTo>
                <a:cubicBezTo>
                  <a:pt x="123" y="224"/>
                  <a:pt x="123" y="224"/>
                  <a:pt x="123" y="224"/>
                </a:cubicBezTo>
                <a:cubicBezTo>
                  <a:pt x="123" y="223"/>
                  <a:pt x="124" y="223"/>
                  <a:pt x="124" y="224"/>
                </a:cubicBezTo>
                <a:cubicBezTo>
                  <a:pt x="125" y="225"/>
                  <a:pt x="125" y="225"/>
                  <a:pt x="126" y="225"/>
                </a:cubicBezTo>
                <a:cubicBezTo>
                  <a:pt x="127" y="225"/>
                  <a:pt x="127" y="225"/>
                  <a:pt x="127" y="226"/>
                </a:cubicBezTo>
                <a:cubicBezTo>
                  <a:pt x="127" y="226"/>
                  <a:pt x="127" y="226"/>
                  <a:pt x="127" y="226"/>
                </a:cubicBezTo>
                <a:cubicBezTo>
                  <a:pt x="128" y="227"/>
                  <a:pt x="128" y="227"/>
                  <a:pt x="128" y="226"/>
                </a:cubicBezTo>
                <a:cubicBezTo>
                  <a:pt x="129" y="226"/>
                  <a:pt x="129" y="225"/>
                  <a:pt x="130" y="225"/>
                </a:cubicBezTo>
                <a:cubicBezTo>
                  <a:pt x="130" y="225"/>
                  <a:pt x="130" y="225"/>
                  <a:pt x="130" y="225"/>
                </a:cubicBezTo>
                <a:cubicBezTo>
                  <a:pt x="131" y="224"/>
                  <a:pt x="131" y="224"/>
                  <a:pt x="130" y="224"/>
                </a:cubicBezTo>
                <a:cubicBezTo>
                  <a:pt x="130" y="224"/>
                  <a:pt x="129" y="223"/>
                  <a:pt x="129" y="224"/>
                </a:cubicBezTo>
                <a:cubicBezTo>
                  <a:pt x="128" y="224"/>
                  <a:pt x="128" y="225"/>
                  <a:pt x="128" y="224"/>
                </a:cubicBezTo>
                <a:cubicBezTo>
                  <a:pt x="128" y="224"/>
                  <a:pt x="127" y="224"/>
                  <a:pt x="127" y="223"/>
                </a:cubicBezTo>
                <a:cubicBezTo>
                  <a:pt x="127" y="223"/>
                  <a:pt x="127" y="223"/>
                  <a:pt x="126" y="223"/>
                </a:cubicBezTo>
                <a:cubicBezTo>
                  <a:pt x="126" y="223"/>
                  <a:pt x="126" y="223"/>
                  <a:pt x="126" y="223"/>
                </a:cubicBezTo>
                <a:cubicBezTo>
                  <a:pt x="126" y="222"/>
                  <a:pt x="124" y="223"/>
                  <a:pt x="124" y="222"/>
                </a:cubicBezTo>
                <a:cubicBezTo>
                  <a:pt x="124" y="222"/>
                  <a:pt x="124" y="222"/>
                  <a:pt x="124" y="222"/>
                </a:cubicBezTo>
                <a:cubicBezTo>
                  <a:pt x="124" y="223"/>
                  <a:pt x="123" y="223"/>
                  <a:pt x="123" y="223"/>
                </a:cubicBezTo>
                <a:close/>
                <a:moveTo>
                  <a:pt x="347" y="201"/>
                </a:moveTo>
                <a:cubicBezTo>
                  <a:pt x="347" y="201"/>
                  <a:pt x="347" y="201"/>
                  <a:pt x="347" y="200"/>
                </a:cubicBezTo>
                <a:cubicBezTo>
                  <a:pt x="346" y="200"/>
                  <a:pt x="346" y="200"/>
                  <a:pt x="346" y="200"/>
                </a:cubicBezTo>
                <a:cubicBezTo>
                  <a:pt x="345" y="201"/>
                  <a:pt x="345" y="201"/>
                  <a:pt x="345" y="200"/>
                </a:cubicBezTo>
                <a:cubicBezTo>
                  <a:pt x="345" y="200"/>
                  <a:pt x="344" y="200"/>
                  <a:pt x="344" y="200"/>
                </a:cubicBezTo>
                <a:cubicBezTo>
                  <a:pt x="344" y="200"/>
                  <a:pt x="343" y="200"/>
                  <a:pt x="343" y="200"/>
                </a:cubicBezTo>
                <a:cubicBezTo>
                  <a:pt x="342" y="201"/>
                  <a:pt x="342" y="201"/>
                  <a:pt x="342" y="202"/>
                </a:cubicBezTo>
                <a:cubicBezTo>
                  <a:pt x="342" y="202"/>
                  <a:pt x="342" y="202"/>
                  <a:pt x="342" y="202"/>
                </a:cubicBezTo>
                <a:cubicBezTo>
                  <a:pt x="343" y="202"/>
                  <a:pt x="343" y="203"/>
                  <a:pt x="344" y="203"/>
                </a:cubicBezTo>
                <a:cubicBezTo>
                  <a:pt x="344" y="203"/>
                  <a:pt x="344" y="203"/>
                  <a:pt x="344" y="203"/>
                </a:cubicBezTo>
                <a:cubicBezTo>
                  <a:pt x="344" y="203"/>
                  <a:pt x="345" y="202"/>
                  <a:pt x="345" y="202"/>
                </a:cubicBezTo>
                <a:cubicBezTo>
                  <a:pt x="346" y="202"/>
                  <a:pt x="348" y="202"/>
                  <a:pt x="349" y="202"/>
                </a:cubicBezTo>
                <a:cubicBezTo>
                  <a:pt x="349" y="202"/>
                  <a:pt x="350" y="202"/>
                  <a:pt x="350" y="202"/>
                </a:cubicBezTo>
                <a:cubicBezTo>
                  <a:pt x="350" y="201"/>
                  <a:pt x="350" y="201"/>
                  <a:pt x="349" y="201"/>
                </a:cubicBezTo>
                <a:cubicBezTo>
                  <a:pt x="349" y="201"/>
                  <a:pt x="348" y="200"/>
                  <a:pt x="347" y="201"/>
                </a:cubicBezTo>
                <a:close/>
                <a:moveTo>
                  <a:pt x="74" y="240"/>
                </a:moveTo>
                <a:cubicBezTo>
                  <a:pt x="74" y="241"/>
                  <a:pt x="75" y="241"/>
                  <a:pt x="75" y="241"/>
                </a:cubicBezTo>
                <a:cubicBezTo>
                  <a:pt x="75" y="240"/>
                  <a:pt x="76" y="239"/>
                  <a:pt x="76" y="238"/>
                </a:cubicBezTo>
                <a:cubicBezTo>
                  <a:pt x="76" y="238"/>
                  <a:pt x="75" y="237"/>
                  <a:pt x="75" y="236"/>
                </a:cubicBezTo>
                <a:cubicBezTo>
                  <a:pt x="75" y="236"/>
                  <a:pt x="75" y="236"/>
                  <a:pt x="75" y="236"/>
                </a:cubicBezTo>
                <a:cubicBezTo>
                  <a:pt x="75" y="237"/>
                  <a:pt x="75" y="237"/>
                  <a:pt x="75" y="237"/>
                </a:cubicBezTo>
                <a:cubicBezTo>
                  <a:pt x="75" y="238"/>
                  <a:pt x="74" y="238"/>
                  <a:pt x="74" y="238"/>
                </a:cubicBezTo>
                <a:cubicBezTo>
                  <a:pt x="73" y="238"/>
                  <a:pt x="72" y="238"/>
                  <a:pt x="71" y="237"/>
                </a:cubicBezTo>
                <a:cubicBezTo>
                  <a:pt x="71" y="237"/>
                  <a:pt x="71" y="237"/>
                  <a:pt x="71" y="237"/>
                </a:cubicBezTo>
                <a:cubicBezTo>
                  <a:pt x="70" y="237"/>
                  <a:pt x="70" y="237"/>
                  <a:pt x="70" y="237"/>
                </a:cubicBezTo>
                <a:cubicBezTo>
                  <a:pt x="70" y="237"/>
                  <a:pt x="70" y="238"/>
                  <a:pt x="70" y="238"/>
                </a:cubicBezTo>
                <a:cubicBezTo>
                  <a:pt x="70" y="239"/>
                  <a:pt x="71" y="239"/>
                  <a:pt x="71" y="239"/>
                </a:cubicBezTo>
                <a:cubicBezTo>
                  <a:pt x="72" y="239"/>
                  <a:pt x="72" y="239"/>
                  <a:pt x="73" y="239"/>
                </a:cubicBezTo>
                <a:cubicBezTo>
                  <a:pt x="73" y="240"/>
                  <a:pt x="74" y="240"/>
                  <a:pt x="74" y="240"/>
                </a:cubicBezTo>
                <a:close/>
                <a:moveTo>
                  <a:pt x="258" y="274"/>
                </a:moveTo>
                <a:cubicBezTo>
                  <a:pt x="259" y="274"/>
                  <a:pt x="260" y="274"/>
                  <a:pt x="260" y="273"/>
                </a:cubicBezTo>
                <a:cubicBezTo>
                  <a:pt x="261" y="273"/>
                  <a:pt x="261" y="273"/>
                  <a:pt x="261" y="273"/>
                </a:cubicBezTo>
                <a:cubicBezTo>
                  <a:pt x="261" y="272"/>
                  <a:pt x="262" y="272"/>
                  <a:pt x="263" y="272"/>
                </a:cubicBezTo>
                <a:cubicBezTo>
                  <a:pt x="263" y="272"/>
                  <a:pt x="263" y="273"/>
                  <a:pt x="263" y="273"/>
                </a:cubicBezTo>
                <a:cubicBezTo>
                  <a:pt x="263" y="273"/>
                  <a:pt x="264" y="272"/>
                  <a:pt x="264" y="272"/>
                </a:cubicBezTo>
                <a:cubicBezTo>
                  <a:pt x="264" y="272"/>
                  <a:pt x="264" y="272"/>
                  <a:pt x="264" y="272"/>
                </a:cubicBezTo>
                <a:cubicBezTo>
                  <a:pt x="263" y="272"/>
                  <a:pt x="263" y="271"/>
                  <a:pt x="262" y="272"/>
                </a:cubicBezTo>
                <a:cubicBezTo>
                  <a:pt x="262" y="272"/>
                  <a:pt x="262" y="272"/>
                  <a:pt x="261" y="272"/>
                </a:cubicBezTo>
                <a:cubicBezTo>
                  <a:pt x="260" y="271"/>
                  <a:pt x="259" y="271"/>
                  <a:pt x="257" y="271"/>
                </a:cubicBezTo>
                <a:cubicBezTo>
                  <a:pt x="257" y="271"/>
                  <a:pt x="257" y="271"/>
                  <a:pt x="257" y="271"/>
                </a:cubicBezTo>
                <a:cubicBezTo>
                  <a:pt x="257" y="271"/>
                  <a:pt x="256" y="271"/>
                  <a:pt x="256" y="271"/>
                </a:cubicBezTo>
                <a:cubicBezTo>
                  <a:pt x="256" y="271"/>
                  <a:pt x="257" y="272"/>
                  <a:pt x="257" y="272"/>
                </a:cubicBezTo>
                <a:cubicBezTo>
                  <a:pt x="257" y="273"/>
                  <a:pt x="258" y="272"/>
                  <a:pt x="258" y="273"/>
                </a:cubicBezTo>
                <a:cubicBezTo>
                  <a:pt x="258" y="273"/>
                  <a:pt x="259" y="273"/>
                  <a:pt x="259" y="273"/>
                </a:cubicBezTo>
                <a:cubicBezTo>
                  <a:pt x="258" y="273"/>
                  <a:pt x="258" y="274"/>
                  <a:pt x="258" y="274"/>
                </a:cubicBezTo>
                <a:cubicBezTo>
                  <a:pt x="257" y="274"/>
                  <a:pt x="257" y="274"/>
                  <a:pt x="257" y="274"/>
                </a:cubicBezTo>
                <a:cubicBezTo>
                  <a:pt x="256" y="274"/>
                  <a:pt x="256" y="274"/>
                  <a:pt x="256" y="274"/>
                </a:cubicBezTo>
                <a:cubicBezTo>
                  <a:pt x="256" y="275"/>
                  <a:pt x="256" y="275"/>
                  <a:pt x="255" y="275"/>
                </a:cubicBezTo>
                <a:cubicBezTo>
                  <a:pt x="256" y="275"/>
                  <a:pt x="256" y="275"/>
                  <a:pt x="257" y="275"/>
                </a:cubicBezTo>
                <a:cubicBezTo>
                  <a:pt x="257" y="275"/>
                  <a:pt x="258" y="275"/>
                  <a:pt x="258" y="274"/>
                </a:cubicBezTo>
                <a:close/>
                <a:moveTo>
                  <a:pt x="145" y="280"/>
                </a:moveTo>
                <a:cubicBezTo>
                  <a:pt x="146" y="280"/>
                  <a:pt x="146" y="280"/>
                  <a:pt x="147" y="279"/>
                </a:cubicBezTo>
                <a:cubicBezTo>
                  <a:pt x="147" y="279"/>
                  <a:pt x="147" y="279"/>
                  <a:pt x="147" y="278"/>
                </a:cubicBezTo>
                <a:cubicBezTo>
                  <a:pt x="148" y="278"/>
                  <a:pt x="148" y="277"/>
                  <a:pt x="149" y="277"/>
                </a:cubicBezTo>
                <a:cubicBezTo>
                  <a:pt x="149" y="277"/>
                  <a:pt x="149" y="278"/>
                  <a:pt x="150" y="277"/>
                </a:cubicBezTo>
                <a:cubicBezTo>
                  <a:pt x="150" y="277"/>
                  <a:pt x="149" y="277"/>
                  <a:pt x="149" y="277"/>
                </a:cubicBezTo>
                <a:cubicBezTo>
                  <a:pt x="148" y="277"/>
                  <a:pt x="147" y="277"/>
                  <a:pt x="146" y="278"/>
                </a:cubicBezTo>
                <a:cubicBezTo>
                  <a:pt x="146" y="279"/>
                  <a:pt x="145" y="279"/>
                  <a:pt x="144" y="279"/>
                </a:cubicBezTo>
                <a:cubicBezTo>
                  <a:pt x="144" y="279"/>
                  <a:pt x="143" y="279"/>
                  <a:pt x="143" y="279"/>
                </a:cubicBezTo>
                <a:cubicBezTo>
                  <a:pt x="143" y="279"/>
                  <a:pt x="143" y="280"/>
                  <a:pt x="143" y="280"/>
                </a:cubicBezTo>
                <a:cubicBezTo>
                  <a:pt x="143" y="280"/>
                  <a:pt x="142" y="279"/>
                  <a:pt x="142" y="279"/>
                </a:cubicBezTo>
                <a:cubicBezTo>
                  <a:pt x="142" y="278"/>
                  <a:pt x="142" y="278"/>
                  <a:pt x="141" y="278"/>
                </a:cubicBezTo>
                <a:cubicBezTo>
                  <a:pt x="140" y="278"/>
                  <a:pt x="140" y="278"/>
                  <a:pt x="140" y="279"/>
                </a:cubicBezTo>
                <a:cubicBezTo>
                  <a:pt x="140" y="279"/>
                  <a:pt x="140" y="280"/>
                  <a:pt x="141" y="280"/>
                </a:cubicBezTo>
                <a:cubicBezTo>
                  <a:pt x="142" y="280"/>
                  <a:pt x="143" y="280"/>
                  <a:pt x="143" y="280"/>
                </a:cubicBezTo>
                <a:cubicBezTo>
                  <a:pt x="144" y="281"/>
                  <a:pt x="145" y="280"/>
                  <a:pt x="145" y="280"/>
                </a:cubicBezTo>
                <a:close/>
                <a:moveTo>
                  <a:pt x="80" y="222"/>
                </a:moveTo>
                <a:cubicBezTo>
                  <a:pt x="79" y="222"/>
                  <a:pt x="79" y="221"/>
                  <a:pt x="79" y="220"/>
                </a:cubicBezTo>
                <a:cubicBezTo>
                  <a:pt x="79" y="220"/>
                  <a:pt x="79" y="220"/>
                  <a:pt x="79" y="220"/>
                </a:cubicBezTo>
                <a:cubicBezTo>
                  <a:pt x="78" y="220"/>
                  <a:pt x="78" y="220"/>
                  <a:pt x="78" y="220"/>
                </a:cubicBezTo>
                <a:cubicBezTo>
                  <a:pt x="78" y="221"/>
                  <a:pt x="78" y="221"/>
                  <a:pt x="77" y="221"/>
                </a:cubicBezTo>
                <a:cubicBezTo>
                  <a:pt x="77" y="221"/>
                  <a:pt x="76" y="222"/>
                  <a:pt x="77" y="222"/>
                </a:cubicBezTo>
                <a:cubicBezTo>
                  <a:pt x="78" y="222"/>
                  <a:pt x="77" y="224"/>
                  <a:pt x="79" y="223"/>
                </a:cubicBezTo>
                <a:cubicBezTo>
                  <a:pt x="79" y="223"/>
                  <a:pt x="79" y="223"/>
                  <a:pt x="79" y="223"/>
                </a:cubicBezTo>
                <a:cubicBezTo>
                  <a:pt x="79" y="224"/>
                  <a:pt x="79" y="225"/>
                  <a:pt x="80" y="225"/>
                </a:cubicBezTo>
                <a:cubicBezTo>
                  <a:pt x="81" y="225"/>
                  <a:pt x="81" y="225"/>
                  <a:pt x="81" y="224"/>
                </a:cubicBezTo>
                <a:cubicBezTo>
                  <a:pt x="80" y="223"/>
                  <a:pt x="80" y="223"/>
                  <a:pt x="81" y="223"/>
                </a:cubicBezTo>
                <a:cubicBezTo>
                  <a:pt x="81" y="223"/>
                  <a:pt x="82" y="223"/>
                  <a:pt x="82" y="222"/>
                </a:cubicBezTo>
                <a:cubicBezTo>
                  <a:pt x="82" y="222"/>
                  <a:pt x="81" y="222"/>
                  <a:pt x="81" y="222"/>
                </a:cubicBezTo>
                <a:cubicBezTo>
                  <a:pt x="81" y="222"/>
                  <a:pt x="80" y="222"/>
                  <a:pt x="80" y="222"/>
                </a:cubicBezTo>
                <a:close/>
                <a:moveTo>
                  <a:pt x="305" y="239"/>
                </a:moveTo>
                <a:cubicBezTo>
                  <a:pt x="306" y="240"/>
                  <a:pt x="306" y="242"/>
                  <a:pt x="307" y="243"/>
                </a:cubicBezTo>
                <a:cubicBezTo>
                  <a:pt x="307" y="243"/>
                  <a:pt x="307" y="243"/>
                  <a:pt x="307" y="243"/>
                </a:cubicBezTo>
                <a:cubicBezTo>
                  <a:pt x="306" y="244"/>
                  <a:pt x="305" y="244"/>
                  <a:pt x="304" y="245"/>
                </a:cubicBezTo>
                <a:cubicBezTo>
                  <a:pt x="304" y="245"/>
                  <a:pt x="304" y="245"/>
                  <a:pt x="304" y="245"/>
                </a:cubicBezTo>
                <a:cubicBezTo>
                  <a:pt x="304" y="245"/>
                  <a:pt x="304" y="244"/>
                  <a:pt x="304" y="244"/>
                </a:cubicBezTo>
                <a:cubicBezTo>
                  <a:pt x="304" y="244"/>
                  <a:pt x="305" y="243"/>
                  <a:pt x="305" y="242"/>
                </a:cubicBezTo>
                <a:cubicBezTo>
                  <a:pt x="305" y="242"/>
                  <a:pt x="305" y="242"/>
                  <a:pt x="305" y="242"/>
                </a:cubicBezTo>
                <a:cubicBezTo>
                  <a:pt x="305" y="242"/>
                  <a:pt x="305" y="241"/>
                  <a:pt x="305" y="241"/>
                </a:cubicBezTo>
                <a:cubicBezTo>
                  <a:pt x="304" y="241"/>
                  <a:pt x="304" y="241"/>
                  <a:pt x="303" y="241"/>
                </a:cubicBezTo>
                <a:cubicBezTo>
                  <a:pt x="303" y="241"/>
                  <a:pt x="303" y="241"/>
                  <a:pt x="302" y="240"/>
                </a:cubicBezTo>
                <a:cubicBezTo>
                  <a:pt x="302" y="240"/>
                  <a:pt x="303" y="240"/>
                  <a:pt x="303" y="240"/>
                </a:cubicBezTo>
                <a:cubicBezTo>
                  <a:pt x="303" y="240"/>
                  <a:pt x="303" y="240"/>
                  <a:pt x="303" y="239"/>
                </a:cubicBezTo>
                <a:cubicBezTo>
                  <a:pt x="304" y="239"/>
                  <a:pt x="304" y="239"/>
                  <a:pt x="305" y="239"/>
                </a:cubicBezTo>
                <a:close/>
                <a:moveTo>
                  <a:pt x="304" y="240"/>
                </a:moveTo>
                <a:cubicBezTo>
                  <a:pt x="304" y="240"/>
                  <a:pt x="304" y="240"/>
                  <a:pt x="304" y="240"/>
                </a:cubicBezTo>
                <a:cubicBezTo>
                  <a:pt x="304" y="240"/>
                  <a:pt x="304" y="240"/>
                  <a:pt x="304" y="240"/>
                </a:cubicBezTo>
                <a:cubicBezTo>
                  <a:pt x="304" y="240"/>
                  <a:pt x="304" y="240"/>
                  <a:pt x="304" y="240"/>
                </a:cubicBezTo>
                <a:close/>
                <a:moveTo>
                  <a:pt x="183" y="297"/>
                </a:moveTo>
                <a:cubicBezTo>
                  <a:pt x="183" y="297"/>
                  <a:pt x="183" y="296"/>
                  <a:pt x="183" y="296"/>
                </a:cubicBezTo>
                <a:cubicBezTo>
                  <a:pt x="182" y="296"/>
                  <a:pt x="181" y="296"/>
                  <a:pt x="181" y="295"/>
                </a:cubicBezTo>
                <a:cubicBezTo>
                  <a:pt x="181" y="295"/>
                  <a:pt x="181" y="294"/>
                  <a:pt x="181" y="294"/>
                </a:cubicBezTo>
                <a:cubicBezTo>
                  <a:pt x="179" y="294"/>
                  <a:pt x="178" y="295"/>
                  <a:pt x="177" y="294"/>
                </a:cubicBezTo>
                <a:cubicBezTo>
                  <a:pt x="177" y="294"/>
                  <a:pt x="176" y="294"/>
                  <a:pt x="176" y="294"/>
                </a:cubicBezTo>
                <a:cubicBezTo>
                  <a:pt x="176" y="294"/>
                  <a:pt x="176" y="294"/>
                  <a:pt x="176" y="295"/>
                </a:cubicBezTo>
                <a:cubicBezTo>
                  <a:pt x="177" y="295"/>
                  <a:pt x="178" y="296"/>
                  <a:pt x="179" y="296"/>
                </a:cubicBezTo>
                <a:cubicBezTo>
                  <a:pt x="179" y="296"/>
                  <a:pt x="180" y="296"/>
                  <a:pt x="180" y="296"/>
                </a:cubicBezTo>
                <a:cubicBezTo>
                  <a:pt x="179" y="297"/>
                  <a:pt x="180" y="297"/>
                  <a:pt x="181" y="298"/>
                </a:cubicBezTo>
                <a:cubicBezTo>
                  <a:pt x="181" y="298"/>
                  <a:pt x="181" y="298"/>
                  <a:pt x="181" y="297"/>
                </a:cubicBezTo>
                <a:cubicBezTo>
                  <a:pt x="181" y="297"/>
                  <a:pt x="182" y="297"/>
                  <a:pt x="182" y="297"/>
                </a:cubicBezTo>
                <a:cubicBezTo>
                  <a:pt x="182" y="297"/>
                  <a:pt x="183" y="297"/>
                  <a:pt x="183" y="297"/>
                </a:cubicBezTo>
                <a:close/>
                <a:moveTo>
                  <a:pt x="324" y="267"/>
                </a:moveTo>
                <a:cubicBezTo>
                  <a:pt x="324" y="267"/>
                  <a:pt x="323" y="267"/>
                  <a:pt x="323" y="267"/>
                </a:cubicBezTo>
                <a:cubicBezTo>
                  <a:pt x="323" y="267"/>
                  <a:pt x="324" y="267"/>
                  <a:pt x="324" y="267"/>
                </a:cubicBezTo>
                <a:cubicBezTo>
                  <a:pt x="324" y="267"/>
                  <a:pt x="324" y="266"/>
                  <a:pt x="324" y="266"/>
                </a:cubicBezTo>
                <a:cubicBezTo>
                  <a:pt x="325" y="266"/>
                  <a:pt x="325" y="265"/>
                  <a:pt x="325" y="265"/>
                </a:cubicBezTo>
                <a:cubicBezTo>
                  <a:pt x="324" y="265"/>
                  <a:pt x="324" y="265"/>
                  <a:pt x="324" y="265"/>
                </a:cubicBezTo>
                <a:cubicBezTo>
                  <a:pt x="324" y="264"/>
                  <a:pt x="324" y="264"/>
                  <a:pt x="324" y="264"/>
                </a:cubicBezTo>
                <a:cubicBezTo>
                  <a:pt x="324" y="263"/>
                  <a:pt x="323" y="263"/>
                  <a:pt x="323" y="263"/>
                </a:cubicBezTo>
                <a:cubicBezTo>
                  <a:pt x="323" y="264"/>
                  <a:pt x="322" y="265"/>
                  <a:pt x="321" y="265"/>
                </a:cubicBezTo>
                <a:cubicBezTo>
                  <a:pt x="321" y="265"/>
                  <a:pt x="320" y="266"/>
                  <a:pt x="320" y="266"/>
                </a:cubicBezTo>
                <a:cubicBezTo>
                  <a:pt x="321" y="266"/>
                  <a:pt x="321" y="266"/>
                  <a:pt x="321" y="266"/>
                </a:cubicBezTo>
                <a:cubicBezTo>
                  <a:pt x="321" y="266"/>
                  <a:pt x="321" y="266"/>
                  <a:pt x="321" y="266"/>
                </a:cubicBezTo>
                <a:cubicBezTo>
                  <a:pt x="322" y="266"/>
                  <a:pt x="322" y="266"/>
                  <a:pt x="322" y="266"/>
                </a:cubicBezTo>
                <a:cubicBezTo>
                  <a:pt x="322" y="266"/>
                  <a:pt x="322" y="267"/>
                  <a:pt x="322" y="267"/>
                </a:cubicBezTo>
                <a:cubicBezTo>
                  <a:pt x="322" y="267"/>
                  <a:pt x="322" y="267"/>
                  <a:pt x="322" y="267"/>
                </a:cubicBezTo>
                <a:cubicBezTo>
                  <a:pt x="322" y="267"/>
                  <a:pt x="322" y="267"/>
                  <a:pt x="322" y="267"/>
                </a:cubicBezTo>
                <a:cubicBezTo>
                  <a:pt x="322" y="267"/>
                  <a:pt x="322" y="267"/>
                  <a:pt x="322" y="267"/>
                </a:cubicBezTo>
                <a:cubicBezTo>
                  <a:pt x="322" y="268"/>
                  <a:pt x="324" y="268"/>
                  <a:pt x="325" y="269"/>
                </a:cubicBezTo>
                <a:cubicBezTo>
                  <a:pt x="325" y="268"/>
                  <a:pt x="324" y="268"/>
                  <a:pt x="324" y="267"/>
                </a:cubicBezTo>
                <a:close/>
                <a:moveTo>
                  <a:pt x="73" y="217"/>
                </a:moveTo>
                <a:cubicBezTo>
                  <a:pt x="73" y="217"/>
                  <a:pt x="73" y="217"/>
                  <a:pt x="72" y="217"/>
                </a:cubicBezTo>
                <a:cubicBezTo>
                  <a:pt x="72" y="216"/>
                  <a:pt x="72" y="216"/>
                  <a:pt x="71" y="216"/>
                </a:cubicBezTo>
                <a:cubicBezTo>
                  <a:pt x="71" y="215"/>
                  <a:pt x="70" y="215"/>
                  <a:pt x="70" y="215"/>
                </a:cubicBezTo>
                <a:cubicBezTo>
                  <a:pt x="69" y="215"/>
                  <a:pt x="69" y="215"/>
                  <a:pt x="68" y="215"/>
                </a:cubicBezTo>
                <a:cubicBezTo>
                  <a:pt x="68" y="215"/>
                  <a:pt x="68" y="215"/>
                  <a:pt x="67" y="214"/>
                </a:cubicBezTo>
                <a:cubicBezTo>
                  <a:pt x="67" y="215"/>
                  <a:pt x="67" y="215"/>
                  <a:pt x="67" y="215"/>
                </a:cubicBezTo>
                <a:cubicBezTo>
                  <a:pt x="66" y="216"/>
                  <a:pt x="67" y="217"/>
                  <a:pt x="68" y="217"/>
                </a:cubicBezTo>
                <a:cubicBezTo>
                  <a:pt x="69" y="217"/>
                  <a:pt x="69" y="217"/>
                  <a:pt x="70" y="217"/>
                </a:cubicBezTo>
                <a:cubicBezTo>
                  <a:pt x="71" y="217"/>
                  <a:pt x="71" y="217"/>
                  <a:pt x="72" y="217"/>
                </a:cubicBezTo>
                <a:cubicBezTo>
                  <a:pt x="72" y="218"/>
                  <a:pt x="72" y="217"/>
                  <a:pt x="73" y="217"/>
                </a:cubicBezTo>
                <a:close/>
                <a:moveTo>
                  <a:pt x="228" y="308"/>
                </a:moveTo>
                <a:cubicBezTo>
                  <a:pt x="228" y="308"/>
                  <a:pt x="228" y="308"/>
                  <a:pt x="228" y="308"/>
                </a:cubicBezTo>
                <a:close/>
                <a:moveTo>
                  <a:pt x="228" y="308"/>
                </a:moveTo>
                <a:cubicBezTo>
                  <a:pt x="228" y="308"/>
                  <a:pt x="228" y="308"/>
                  <a:pt x="227" y="308"/>
                </a:cubicBezTo>
                <a:cubicBezTo>
                  <a:pt x="227" y="308"/>
                  <a:pt x="226" y="308"/>
                  <a:pt x="227" y="309"/>
                </a:cubicBezTo>
                <a:cubicBezTo>
                  <a:pt x="227" y="309"/>
                  <a:pt x="226" y="310"/>
                  <a:pt x="226" y="309"/>
                </a:cubicBezTo>
                <a:cubicBezTo>
                  <a:pt x="226" y="309"/>
                  <a:pt x="225" y="309"/>
                  <a:pt x="224" y="309"/>
                </a:cubicBezTo>
                <a:cubicBezTo>
                  <a:pt x="224" y="309"/>
                  <a:pt x="224" y="309"/>
                  <a:pt x="224" y="308"/>
                </a:cubicBezTo>
                <a:cubicBezTo>
                  <a:pt x="224" y="308"/>
                  <a:pt x="224" y="308"/>
                  <a:pt x="224" y="308"/>
                </a:cubicBezTo>
                <a:cubicBezTo>
                  <a:pt x="225" y="308"/>
                  <a:pt x="226" y="307"/>
                  <a:pt x="226" y="306"/>
                </a:cubicBezTo>
                <a:cubicBezTo>
                  <a:pt x="226" y="304"/>
                  <a:pt x="226" y="304"/>
                  <a:pt x="227" y="302"/>
                </a:cubicBezTo>
                <a:cubicBezTo>
                  <a:pt x="227" y="302"/>
                  <a:pt x="227" y="302"/>
                  <a:pt x="227" y="302"/>
                </a:cubicBezTo>
                <a:cubicBezTo>
                  <a:pt x="227" y="302"/>
                  <a:pt x="227" y="302"/>
                  <a:pt x="227" y="302"/>
                </a:cubicBezTo>
                <a:cubicBezTo>
                  <a:pt x="227" y="303"/>
                  <a:pt x="227" y="303"/>
                  <a:pt x="227" y="303"/>
                </a:cubicBezTo>
                <a:cubicBezTo>
                  <a:pt x="227" y="304"/>
                  <a:pt x="226" y="304"/>
                  <a:pt x="226" y="304"/>
                </a:cubicBezTo>
                <a:cubicBezTo>
                  <a:pt x="226" y="305"/>
                  <a:pt x="227" y="304"/>
                  <a:pt x="227" y="305"/>
                </a:cubicBezTo>
                <a:cubicBezTo>
                  <a:pt x="227" y="305"/>
                  <a:pt x="227" y="306"/>
                  <a:pt x="226" y="306"/>
                </a:cubicBezTo>
                <a:cubicBezTo>
                  <a:pt x="226" y="306"/>
                  <a:pt x="227" y="306"/>
                  <a:pt x="227" y="306"/>
                </a:cubicBezTo>
                <a:cubicBezTo>
                  <a:pt x="228" y="306"/>
                  <a:pt x="228" y="307"/>
                  <a:pt x="228" y="308"/>
                </a:cubicBezTo>
                <a:close/>
                <a:moveTo>
                  <a:pt x="227" y="308"/>
                </a:moveTo>
                <a:cubicBezTo>
                  <a:pt x="227" y="308"/>
                  <a:pt x="227" y="308"/>
                  <a:pt x="227" y="308"/>
                </a:cubicBezTo>
                <a:cubicBezTo>
                  <a:pt x="227" y="308"/>
                  <a:pt x="227" y="308"/>
                  <a:pt x="227" y="308"/>
                </a:cubicBezTo>
                <a:cubicBezTo>
                  <a:pt x="227" y="308"/>
                  <a:pt x="227" y="308"/>
                  <a:pt x="227" y="308"/>
                </a:cubicBezTo>
                <a:close/>
                <a:moveTo>
                  <a:pt x="4" y="141"/>
                </a:moveTo>
                <a:cubicBezTo>
                  <a:pt x="4" y="141"/>
                  <a:pt x="4" y="141"/>
                  <a:pt x="4" y="141"/>
                </a:cubicBezTo>
                <a:cubicBezTo>
                  <a:pt x="5" y="141"/>
                  <a:pt x="6" y="141"/>
                  <a:pt x="6" y="140"/>
                </a:cubicBezTo>
                <a:cubicBezTo>
                  <a:pt x="6" y="140"/>
                  <a:pt x="6" y="140"/>
                  <a:pt x="6" y="140"/>
                </a:cubicBezTo>
                <a:cubicBezTo>
                  <a:pt x="6" y="140"/>
                  <a:pt x="7" y="140"/>
                  <a:pt x="7" y="140"/>
                </a:cubicBezTo>
                <a:cubicBezTo>
                  <a:pt x="7" y="140"/>
                  <a:pt x="7" y="139"/>
                  <a:pt x="7" y="139"/>
                </a:cubicBezTo>
                <a:cubicBezTo>
                  <a:pt x="6" y="139"/>
                  <a:pt x="6" y="139"/>
                  <a:pt x="6" y="138"/>
                </a:cubicBezTo>
                <a:cubicBezTo>
                  <a:pt x="7" y="137"/>
                  <a:pt x="7" y="137"/>
                  <a:pt x="6" y="136"/>
                </a:cubicBezTo>
                <a:cubicBezTo>
                  <a:pt x="6" y="136"/>
                  <a:pt x="6" y="136"/>
                  <a:pt x="5" y="136"/>
                </a:cubicBezTo>
                <a:cubicBezTo>
                  <a:pt x="5" y="136"/>
                  <a:pt x="5" y="136"/>
                  <a:pt x="5" y="136"/>
                </a:cubicBezTo>
                <a:cubicBezTo>
                  <a:pt x="5" y="136"/>
                  <a:pt x="5" y="136"/>
                  <a:pt x="5" y="136"/>
                </a:cubicBezTo>
                <a:cubicBezTo>
                  <a:pt x="5" y="136"/>
                  <a:pt x="5" y="136"/>
                  <a:pt x="5" y="137"/>
                </a:cubicBezTo>
                <a:cubicBezTo>
                  <a:pt x="5" y="137"/>
                  <a:pt x="5" y="138"/>
                  <a:pt x="4" y="137"/>
                </a:cubicBezTo>
                <a:cubicBezTo>
                  <a:pt x="4" y="137"/>
                  <a:pt x="4" y="137"/>
                  <a:pt x="4" y="138"/>
                </a:cubicBezTo>
                <a:cubicBezTo>
                  <a:pt x="4" y="139"/>
                  <a:pt x="4" y="139"/>
                  <a:pt x="4" y="139"/>
                </a:cubicBezTo>
                <a:cubicBezTo>
                  <a:pt x="4" y="140"/>
                  <a:pt x="5" y="140"/>
                  <a:pt x="4" y="141"/>
                </a:cubicBezTo>
                <a:close/>
                <a:moveTo>
                  <a:pt x="206" y="297"/>
                </a:moveTo>
                <a:cubicBezTo>
                  <a:pt x="206" y="297"/>
                  <a:pt x="205" y="297"/>
                  <a:pt x="205" y="297"/>
                </a:cubicBezTo>
                <a:cubicBezTo>
                  <a:pt x="205" y="296"/>
                  <a:pt x="205" y="296"/>
                  <a:pt x="205" y="296"/>
                </a:cubicBezTo>
                <a:cubicBezTo>
                  <a:pt x="205" y="296"/>
                  <a:pt x="205" y="296"/>
                  <a:pt x="205" y="296"/>
                </a:cubicBezTo>
                <a:cubicBezTo>
                  <a:pt x="206" y="296"/>
                  <a:pt x="206" y="296"/>
                  <a:pt x="206" y="295"/>
                </a:cubicBezTo>
                <a:cubicBezTo>
                  <a:pt x="206" y="295"/>
                  <a:pt x="206" y="295"/>
                  <a:pt x="206" y="295"/>
                </a:cubicBezTo>
                <a:cubicBezTo>
                  <a:pt x="206" y="295"/>
                  <a:pt x="206" y="295"/>
                  <a:pt x="206" y="295"/>
                </a:cubicBezTo>
                <a:cubicBezTo>
                  <a:pt x="206" y="295"/>
                  <a:pt x="205" y="295"/>
                  <a:pt x="205" y="294"/>
                </a:cubicBezTo>
                <a:cubicBezTo>
                  <a:pt x="205" y="294"/>
                  <a:pt x="205" y="293"/>
                  <a:pt x="205" y="293"/>
                </a:cubicBezTo>
                <a:cubicBezTo>
                  <a:pt x="205" y="293"/>
                  <a:pt x="205" y="292"/>
                  <a:pt x="205" y="293"/>
                </a:cubicBezTo>
                <a:cubicBezTo>
                  <a:pt x="206" y="293"/>
                  <a:pt x="206" y="293"/>
                  <a:pt x="207" y="293"/>
                </a:cubicBezTo>
                <a:cubicBezTo>
                  <a:pt x="207" y="293"/>
                  <a:pt x="208" y="293"/>
                  <a:pt x="208" y="293"/>
                </a:cubicBezTo>
                <a:cubicBezTo>
                  <a:pt x="208" y="294"/>
                  <a:pt x="207" y="294"/>
                  <a:pt x="207" y="294"/>
                </a:cubicBezTo>
                <a:cubicBezTo>
                  <a:pt x="207" y="295"/>
                  <a:pt x="207" y="295"/>
                  <a:pt x="208" y="295"/>
                </a:cubicBezTo>
                <a:cubicBezTo>
                  <a:pt x="208" y="295"/>
                  <a:pt x="209" y="295"/>
                  <a:pt x="209" y="295"/>
                </a:cubicBezTo>
                <a:cubicBezTo>
                  <a:pt x="209" y="296"/>
                  <a:pt x="209" y="296"/>
                  <a:pt x="209" y="296"/>
                </a:cubicBezTo>
                <a:cubicBezTo>
                  <a:pt x="209" y="297"/>
                  <a:pt x="208" y="297"/>
                  <a:pt x="208" y="297"/>
                </a:cubicBezTo>
                <a:cubicBezTo>
                  <a:pt x="208" y="297"/>
                  <a:pt x="208" y="297"/>
                  <a:pt x="207" y="297"/>
                </a:cubicBezTo>
                <a:cubicBezTo>
                  <a:pt x="207" y="296"/>
                  <a:pt x="206" y="296"/>
                  <a:pt x="206" y="297"/>
                </a:cubicBezTo>
                <a:close/>
                <a:moveTo>
                  <a:pt x="208" y="296"/>
                </a:moveTo>
                <a:cubicBezTo>
                  <a:pt x="208" y="296"/>
                  <a:pt x="208" y="296"/>
                  <a:pt x="208" y="296"/>
                </a:cubicBezTo>
                <a:cubicBezTo>
                  <a:pt x="208" y="296"/>
                  <a:pt x="208" y="296"/>
                  <a:pt x="208" y="296"/>
                </a:cubicBezTo>
                <a:cubicBezTo>
                  <a:pt x="208" y="296"/>
                  <a:pt x="208" y="296"/>
                  <a:pt x="208" y="296"/>
                </a:cubicBezTo>
                <a:cubicBezTo>
                  <a:pt x="208" y="296"/>
                  <a:pt x="208" y="296"/>
                  <a:pt x="208" y="296"/>
                </a:cubicBezTo>
                <a:close/>
                <a:moveTo>
                  <a:pt x="67" y="241"/>
                </a:moveTo>
                <a:cubicBezTo>
                  <a:pt x="67" y="241"/>
                  <a:pt x="68" y="241"/>
                  <a:pt x="69" y="242"/>
                </a:cubicBezTo>
                <a:cubicBezTo>
                  <a:pt x="69" y="242"/>
                  <a:pt x="70" y="242"/>
                  <a:pt x="70" y="242"/>
                </a:cubicBezTo>
                <a:cubicBezTo>
                  <a:pt x="70" y="242"/>
                  <a:pt x="70" y="241"/>
                  <a:pt x="70" y="241"/>
                </a:cubicBezTo>
                <a:cubicBezTo>
                  <a:pt x="69" y="240"/>
                  <a:pt x="69" y="240"/>
                  <a:pt x="68" y="239"/>
                </a:cubicBezTo>
                <a:cubicBezTo>
                  <a:pt x="68" y="238"/>
                  <a:pt x="68" y="238"/>
                  <a:pt x="68" y="237"/>
                </a:cubicBezTo>
                <a:cubicBezTo>
                  <a:pt x="68" y="237"/>
                  <a:pt x="69" y="237"/>
                  <a:pt x="69" y="237"/>
                </a:cubicBezTo>
                <a:cubicBezTo>
                  <a:pt x="69" y="237"/>
                  <a:pt x="69" y="236"/>
                  <a:pt x="69" y="236"/>
                </a:cubicBezTo>
                <a:cubicBezTo>
                  <a:pt x="68" y="236"/>
                  <a:pt x="67" y="236"/>
                  <a:pt x="67" y="237"/>
                </a:cubicBezTo>
                <a:cubicBezTo>
                  <a:pt x="67" y="238"/>
                  <a:pt x="67" y="239"/>
                  <a:pt x="66" y="239"/>
                </a:cubicBezTo>
                <a:cubicBezTo>
                  <a:pt x="66" y="239"/>
                  <a:pt x="66" y="239"/>
                  <a:pt x="67" y="239"/>
                </a:cubicBezTo>
                <a:cubicBezTo>
                  <a:pt x="67" y="240"/>
                  <a:pt x="66" y="240"/>
                  <a:pt x="67" y="241"/>
                </a:cubicBezTo>
                <a:close/>
                <a:moveTo>
                  <a:pt x="376" y="165"/>
                </a:moveTo>
                <a:cubicBezTo>
                  <a:pt x="376" y="165"/>
                  <a:pt x="376" y="165"/>
                  <a:pt x="376" y="165"/>
                </a:cubicBezTo>
                <a:close/>
                <a:moveTo>
                  <a:pt x="378" y="168"/>
                </a:moveTo>
                <a:cubicBezTo>
                  <a:pt x="378" y="168"/>
                  <a:pt x="378" y="169"/>
                  <a:pt x="379" y="169"/>
                </a:cubicBezTo>
                <a:cubicBezTo>
                  <a:pt x="379" y="169"/>
                  <a:pt x="379" y="169"/>
                  <a:pt x="380" y="169"/>
                </a:cubicBezTo>
                <a:cubicBezTo>
                  <a:pt x="380" y="168"/>
                  <a:pt x="380" y="168"/>
                  <a:pt x="381" y="168"/>
                </a:cubicBezTo>
                <a:cubicBezTo>
                  <a:pt x="381" y="167"/>
                  <a:pt x="381" y="167"/>
                  <a:pt x="380" y="167"/>
                </a:cubicBezTo>
                <a:cubicBezTo>
                  <a:pt x="380" y="166"/>
                  <a:pt x="380" y="165"/>
                  <a:pt x="379" y="165"/>
                </a:cubicBezTo>
                <a:cubicBezTo>
                  <a:pt x="378" y="165"/>
                  <a:pt x="377" y="164"/>
                  <a:pt x="377" y="164"/>
                </a:cubicBezTo>
                <a:cubicBezTo>
                  <a:pt x="376" y="164"/>
                  <a:pt x="376" y="164"/>
                  <a:pt x="376" y="164"/>
                </a:cubicBezTo>
                <a:cubicBezTo>
                  <a:pt x="376" y="164"/>
                  <a:pt x="376" y="164"/>
                  <a:pt x="376" y="164"/>
                </a:cubicBezTo>
                <a:cubicBezTo>
                  <a:pt x="376" y="165"/>
                  <a:pt x="376" y="165"/>
                  <a:pt x="376" y="165"/>
                </a:cubicBezTo>
                <a:cubicBezTo>
                  <a:pt x="377" y="166"/>
                  <a:pt x="378" y="166"/>
                  <a:pt x="378" y="166"/>
                </a:cubicBezTo>
                <a:cubicBezTo>
                  <a:pt x="379" y="167"/>
                  <a:pt x="379" y="167"/>
                  <a:pt x="378" y="168"/>
                </a:cubicBezTo>
                <a:close/>
                <a:moveTo>
                  <a:pt x="200" y="290"/>
                </a:moveTo>
                <a:cubicBezTo>
                  <a:pt x="200" y="290"/>
                  <a:pt x="200" y="291"/>
                  <a:pt x="200" y="291"/>
                </a:cubicBezTo>
                <a:cubicBezTo>
                  <a:pt x="200" y="291"/>
                  <a:pt x="200" y="291"/>
                  <a:pt x="200" y="291"/>
                </a:cubicBezTo>
                <a:cubicBezTo>
                  <a:pt x="202" y="291"/>
                  <a:pt x="203" y="291"/>
                  <a:pt x="204" y="291"/>
                </a:cubicBezTo>
                <a:cubicBezTo>
                  <a:pt x="204" y="291"/>
                  <a:pt x="205" y="291"/>
                  <a:pt x="205" y="292"/>
                </a:cubicBezTo>
                <a:cubicBezTo>
                  <a:pt x="205" y="292"/>
                  <a:pt x="205" y="292"/>
                  <a:pt x="206" y="292"/>
                </a:cubicBezTo>
                <a:cubicBezTo>
                  <a:pt x="206" y="291"/>
                  <a:pt x="206" y="291"/>
                  <a:pt x="206" y="291"/>
                </a:cubicBezTo>
                <a:cubicBezTo>
                  <a:pt x="206" y="290"/>
                  <a:pt x="205" y="289"/>
                  <a:pt x="204" y="290"/>
                </a:cubicBezTo>
                <a:cubicBezTo>
                  <a:pt x="204" y="290"/>
                  <a:pt x="203" y="290"/>
                  <a:pt x="203" y="290"/>
                </a:cubicBezTo>
                <a:cubicBezTo>
                  <a:pt x="202" y="290"/>
                  <a:pt x="202" y="289"/>
                  <a:pt x="202" y="289"/>
                </a:cubicBezTo>
                <a:cubicBezTo>
                  <a:pt x="202" y="289"/>
                  <a:pt x="202" y="289"/>
                  <a:pt x="201" y="288"/>
                </a:cubicBezTo>
                <a:cubicBezTo>
                  <a:pt x="201" y="288"/>
                  <a:pt x="201" y="289"/>
                  <a:pt x="201" y="289"/>
                </a:cubicBezTo>
                <a:cubicBezTo>
                  <a:pt x="202" y="290"/>
                  <a:pt x="200" y="289"/>
                  <a:pt x="200" y="290"/>
                </a:cubicBezTo>
                <a:close/>
                <a:moveTo>
                  <a:pt x="235" y="272"/>
                </a:moveTo>
                <a:cubicBezTo>
                  <a:pt x="234" y="272"/>
                  <a:pt x="234" y="273"/>
                  <a:pt x="235" y="273"/>
                </a:cubicBezTo>
                <a:cubicBezTo>
                  <a:pt x="235" y="273"/>
                  <a:pt x="236" y="273"/>
                  <a:pt x="236" y="274"/>
                </a:cubicBezTo>
                <a:cubicBezTo>
                  <a:pt x="237" y="274"/>
                  <a:pt x="237" y="274"/>
                  <a:pt x="236" y="275"/>
                </a:cubicBezTo>
                <a:cubicBezTo>
                  <a:pt x="236" y="275"/>
                  <a:pt x="236" y="275"/>
                  <a:pt x="236" y="275"/>
                </a:cubicBezTo>
                <a:cubicBezTo>
                  <a:pt x="236" y="275"/>
                  <a:pt x="236" y="275"/>
                  <a:pt x="235" y="276"/>
                </a:cubicBezTo>
                <a:cubicBezTo>
                  <a:pt x="236" y="276"/>
                  <a:pt x="236" y="276"/>
                  <a:pt x="236" y="276"/>
                </a:cubicBezTo>
                <a:cubicBezTo>
                  <a:pt x="236" y="276"/>
                  <a:pt x="237" y="276"/>
                  <a:pt x="238" y="275"/>
                </a:cubicBezTo>
                <a:cubicBezTo>
                  <a:pt x="238" y="275"/>
                  <a:pt x="238" y="275"/>
                  <a:pt x="238" y="275"/>
                </a:cubicBezTo>
                <a:cubicBezTo>
                  <a:pt x="237" y="275"/>
                  <a:pt x="237" y="275"/>
                  <a:pt x="237" y="274"/>
                </a:cubicBezTo>
                <a:cubicBezTo>
                  <a:pt x="237" y="274"/>
                  <a:pt x="237" y="274"/>
                  <a:pt x="238" y="274"/>
                </a:cubicBezTo>
                <a:cubicBezTo>
                  <a:pt x="238" y="274"/>
                  <a:pt x="238" y="274"/>
                  <a:pt x="239" y="274"/>
                </a:cubicBezTo>
                <a:cubicBezTo>
                  <a:pt x="239" y="273"/>
                  <a:pt x="239" y="273"/>
                  <a:pt x="239" y="273"/>
                </a:cubicBezTo>
                <a:cubicBezTo>
                  <a:pt x="239" y="273"/>
                  <a:pt x="238" y="273"/>
                  <a:pt x="238" y="272"/>
                </a:cubicBezTo>
                <a:cubicBezTo>
                  <a:pt x="238" y="272"/>
                  <a:pt x="237" y="272"/>
                  <a:pt x="237" y="272"/>
                </a:cubicBezTo>
                <a:cubicBezTo>
                  <a:pt x="236" y="272"/>
                  <a:pt x="236" y="271"/>
                  <a:pt x="236" y="271"/>
                </a:cubicBezTo>
                <a:cubicBezTo>
                  <a:pt x="235" y="270"/>
                  <a:pt x="235" y="271"/>
                  <a:pt x="235" y="271"/>
                </a:cubicBezTo>
                <a:cubicBezTo>
                  <a:pt x="235" y="271"/>
                  <a:pt x="235" y="272"/>
                  <a:pt x="235" y="272"/>
                </a:cubicBezTo>
                <a:close/>
                <a:moveTo>
                  <a:pt x="239" y="273"/>
                </a:moveTo>
                <a:cubicBezTo>
                  <a:pt x="239" y="273"/>
                  <a:pt x="239" y="273"/>
                  <a:pt x="239" y="273"/>
                </a:cubicBezTo>
                <a:cubicBezTo>
                  <a:pt x="239" y="273"/>
                  <a:pt x="239" y="273"/>
                  <a:pt x="239" y="273"/>
                </a:cubicBezTo>
                <a:close/>
                <a:moveTo>
                  <a:pt x="347" y="20"/>
                </a:moveTo>
                <a:cubicBezTo>
                  <a:pt x="347" y="20"/>
                  <a:pt x="348" y="21"/>
                  <a:pt x="348" y="20"/>
                </a:cubicBezTo>
                <a:cubicBezTo>
                  <a:pt x="348" y="20"/>
                  <a:pt x="348" y="20"/>
                  <a:pt x="348" y="20"/>
                </a:cubicBezTo>
                <a:cubicBezTo>
                  <a:pt x="347" y="20"/>
                  <a:pt x="347" y="19"/>
                  <a:pt x="346" y="19"/>
                </a:cubicBezTo>
                <a:cubicBezTo>
                  <a:pt x="345" y="19"/>
                  <a:pt x="345" y="19"/>
                  <a:pt x="345" y="18"/>
                </a:cubicBezTo>
                <a:cubicBezTo>
                  <a:pt x="345" y="18"/>
                  <a:pt x="344" y="18"/>
                  <a:pt x="344" y="18"/>
                </a:cubicBezTo>
                <a:cubicBezTo>
                  <a:pt x="344" y="18"/>
                  <a:pt x="344" y="19"/>
                  <a:pt x="344" y="19"/>
                </a:cubicBezTo>
                <a:cubicBezTo>
                  <a:pt x="344" y="20"/>
                  <a:pt x="344" y="21"/>
                  <a:pt x="345" y="21"/>
                </a:cubicBezTo>
                <a:cubicBezTo>
                  <a:pt x="345" y="21"/>
                  <a:pt x="346" y="22"/>
                  <a:pt x="346" y="22"/>
                </a:cubicBezTo>
                <a:cubicBezTo>
                  <a:pt x="347" y="22"/>
                  <a:pt x="347" y="23"/>
                  <a:pt x="347" y="23"/>
                </a:cubicBezTo>
                <a:cubicBezTo>
                  <a:pt x="347" y="23"/>
                  <a:pt x="348" y="23"/>
                  <a:pt x="348" y="23"/>
                </a:cubicBezTo>
                <a:cubicBezTo>
                  <a:pt x="348" y="23"/>
                  <a:pt x="348" y="22"/>
                  <a:pt x="348" y="22"/>
                </a:cubicBezTo>
                <a:cubicBezTo>
                  <a:pt x="348" y="22"/>
                  <a:pt x="348" y="21"/>
                  <a:pt x="347" y="21"/>
                </a:cubicBezTo>
                <a:cubicBezTo>
                  <a:pt x="347" y="21"/>
                  <a:pt x="346" y="21"/>
                  <a:pt x="346" y="20"/>
                </a:cubicBezTo>
                <a:cubicBezTo>
                  <a:pt x="346" y="20"/>
                  <a:pt x="346" y="20"/>
                  <a:pt x="346" y="20"/>
                </a:cubicBezTo>
                <a:cubicBezTo>
                  <a:pt x="346" y="20"/>
                  <a:pt x="347" y="20"/>
                  <a:pt x="347" y="20"/>
                </a:cubicBezTo>
                <a:close/>
                <a:moveTo>
                  <a:pt x="132" y="239"/>
                </a:moveTo>
                <a:cubicBezTo>
                  <a:pt x="132" y="239"/>
                  <a:pt x="132" y="239"/>
                  <a:pt x="132" y="238"/>
                </a:cubicBezTo>
                <a:cubicBezTo>
                  <a:pt x="131" y="237"/>
                  <a:pt x="131" y="237"/>
                  <a:pt x="130" y="238"/>
                </a:cubicBezTo>
                <a:cubicBezTo>
                  <a:pt x="129" y="238"/>
                  <a:pt x="129" y="238"/>
                  <a:pt x="128" y="238"/>
                </a:cubicBezTo>
                <a:cubicBezTo>
                  <a:pt x="128" y="238"/>
                  <a:pt x="127" y="238"/>
                  <a:pt x="127" y="238"/>
                </a:cubicBezTo>
                <a:cubicBezTo>
                  <a:pt x="127" y="237"/>
                  <a:pt x="128" y="237"/>
                  <a:pt x="128" y="237"/>
                </a:cubicBezTo>
                <a:cubicBezTo>
                  <a:pt x="128" y="237"/>
                  <a:pt x="128" y="237"/>
                  <a:pt x="128" y="236"/>
                </a:cubicBezTo>
                <a:cubicBezTo>
                  <a:pt x="128" y="236"/>
                  <a:pt x="127" y="236"/>
                  <a:pt x="127" y="236"/>
                </a:cubicBezTo>
                <a:cubicBezTo>
                  <a:pt x="127" y="236"/>
                  <a:pt x="127" y="237"/>
                  <a:pt x="127" y="237"/>
                </a:cubicBezTo>
                <a:cubicBezTo>
                  <a:pt x="127" y="238"/>
                  <a:pt x="127" y="238"/>
                  <a:pt x="126" y="238"/>
                </a:cubicBezTo>
                <a:cubicBezTo>
                  <a:pt x="126" y="238"/>
                  <a:pt x="126" y="239"/>
                  <a:pt x="126" y="239"/>
                </a:cubicBezTo>
                <a:cubicBezTo>
                  <a:pt x="127" y="239"/>
                  <a:pt x="128" y="239"/>
                  <a:pt x="127" y="240"/>
                </a:cubicBezTo>
                <a:cubicBezTo>
                  <a:pt x="127" y="240"/>
                  <a:pt x="128" y="240"/>
                  <a:pt x="128" y="240"/>
                </a:cubicBezTo>
                <a:cubicBezTo>
                  <a:pt x="129" y="239"/>
                  <a:pt x="129" y="239"/>
                  <a:pt x="130" y="239"/>
                </a:cubicBezTo>
                <a:cubicBezTo>
                  <a:pt x="131" y="240"/>
                  <a:pt x="131" y="240"/>
                  <a:pt x="132" y="240"/>
                </a:cubicBezTo>
                <a:cubicBezTo>
                  <a:pt x="132" y="240"/>
                  <a:pt x="132" y="240"/>
                  <a:pt x="132" y="239"/>
                </a:cubicBezTo>
                <a:close/>
                <a:moveTo>
                  <a:pt x="239" y="273"/>
                </a:moveTo>
                <a:cubicBezTo>
                  <a:pt x="239" y="272"/>
                  <a:pt x="238" y="272"/>
                  <a:pt x="238" y="271"/>
                </a:cubicBezTo>
                <a:cubicBezTo>
                  <a:pt x="238" y="271"/>
                  <a:pt x="238" y="270"/>
                  <a:pt x="238" y="270"/>
                </a:cubicBezTo>
                <a:cubicBezTo>
                  <a:pt x="238" y="270"/>
                  <a:pt x="237" y="270"/>
                  <a:pt x="237" y="270"/>
                </a:cubicBezTo>
                <a:cubicBezTo>
                  <a:pt x="237" y="270"/>
                  <a:pt x="238" y="270"/>
                  <a:pt x="238" y="270"/>
                </a:cubicBezTo>
                <a:cubicBezTo>
                  <a:pt x="239" y="270"/>
                  <a:pt x="240" y="270"/>
                  <a:pt x="240" y="269"/>
                </a:cubicBezTo>
                <a:cubicBezTo>
                  <a:pt x="240" y="269"/>
                  <a:pt x="240" y="269"/>
                  <a:pt x="241" y="269"/>
                </a:cubicBezTo>
                <a:cubicBezTo>
                  <a:pt x="241" y="269"/>
                  <a:pt x="241" y="269"/>
                  <a:pt x="241" y="269"/>
                </a:cubicBezTo>
                <a:cubicBezTo>
                  <a:pt x="241" y="269"/>
                  <a:pt x="241" y="269"/>
                  <a:pt x="241" y="269"/>
                </a:cubicBezTo>
                <a:cubicBezTo>
                  <a:pt x="241" y="269"/>
                  <a:pt x="241" y="270"/>
                  <a:pt x="240" y="270"/>
                </a:cubicBezTo>
                <a:cubicBezTo>
                  <a:pt x="240" y="270"/>
                  <a:pt x="240" y="270"/>
                  <a:pt x="241" y="270"/>
                </a:cubicBezTo>
                <a:cubicBezTo>
                  <a:pt x="241" y="270"/>
                  <a:pt x="241" y="270"/>
                  <a:pt x="241" y="270"/>
                </a:cubicBezTo>
                <a:cubicBezTo>
                  <a:pt x="242" y="271"/>
                  <a:pt x="242" y="271"/>
                  <a:pt x="242" y="272"/>
                </a:cubicBezTo>
                <a:cubicBezTo>
                  <a:pt x="241" y="272"/>
                  <a:pt x="240" y="273"/>
                  <a:pt x="239" y="273"/>
                </a:cubicBezTo>
                <a:close/>
                <a:moveTo>
                  <a:pt x="240" y="271"/>
                </a:moveTo>
                <a:cubicBezTo>
                  <a:pt x="240" y="271"/>
                  <a:pt x="240" y="271"/>
                  <a:pt x="240" y="271"/>
                </a:cubicBezTo>
                <a:cubicBezTo>
                  <a:pt x="240" y="271"/>
                  <a:pt x="240" y="271"/>
                  <a:pt x="240" y="271"/>
                </a:cubicBezTo>
                <a:cubicBezTo>
                  <a:pt x="240" y="271"/>
                  <a:pt x="240" y="271"/>
                  <a:pt x="240" y="271"/>
                </a:cubicBezTo>
                <a:close/>
                <a:moveTo>
                  <a:pt x="240" y="271"/>
                </a:moveTo>
                <a:cubicBezTo>
                  <a:pt x="239" y="271"/>
                  <a:pt x="239" y="271"/>
                  <a:pt x="239" y="271"/>
                </a:cubicBezTo>
                <a:cubicBezTo>
                  <a:pt x="239" y="271"/>
                  <a:pt x="239" y="271"/>
                  <a:pt x="239" y="271"/>
                </a:cubicBezTo>
                <a:cubicBezTo>
                  <a:pt x="239" y="271"/>
                  <a:pt x="239" y="272"/>
                  <a:pt x="239" y="272"/>
                </a:cubicBezTo>
                <a:cubicBezTo>
                  <a:pt x="239" y="272"/>
                  <a:pt x="239" y="271"/>
                  <a:pt x="240" y="271"/>
                </a:cubicBezTo>
                <a:close/>
                <a:moveTo>
                  <a:pt x="239" y="273"/>
                </a:moveTo>
                <a:cubicBezTo>
                  <a:pt x="239" y="273"/>
                  <a:pt x="239" y="273"/>
                  <a:pt x="239" y="273"/>
                </a:cubicBezTo>
                <a:close/>
                <a:moveTo>
                  <a:pt x="75" y="211"/>
                </a:moveTo>
                <a:cubicBezTo>
                  <a:pt x="75" y="210"/>
                  <a:pt x="76" y="209"/>
                  <a:pt x="75" y="208"/>
                </a:cubicBezTo>
                <a:cubicBezTo>
                  <a:pt x="75" y="208"/>
                  <a:pt x="75" y="208"/>
                  <a:pt x="76" y="208"/>
                </a:cubicBezTo>
                <a:cubicBezTo>
                  <a:pt x="76" y="208"/>
                  <a:pt x="76" y="208"/>
                  <a:pt x="76" y="208"/>
                </a:cubicBezTo>
                <a:cubicBezTo>
                  <a:pt x="76" y="207"/>
                  <a:pt x="76" y="207"/>
                  <a:pt x="76" y="207"/>
                </a:cubicBezTo>
                <a:cubicBezTo>
                  <a:pt x="76" y="206"/>
                  <a:pt x="76" y="206"/>
                  <a:pt x="75" y="207"/>
                </a:cubicBezTo>
                <a:cubicBezTo>
                  <a:pt x="74" y="207"/>
                  <a:pt x="73" y="207"/>
                  <a:pt x="73" y="207"/>
                </a:cubicBezTo>
                <a:cubicBezTo>
                  <a:pt x="73" y="209"/>
                  <a:pt x="74" y="210"/>
                  <a:pt x="73" y="211"/>
                </a:cubicBezTo>
                <a:cubicBezTo>
                  <a:pt x="73" y="211"/>
                  <a:pt x="74" y="211"/>
                  <a:pt x="74" y="211"/>
                </a:cubicBezTo>
                <a:cubicBezTo>
                  <a:pt x="74" y="211"/>
                  <a:pt x="75" y="211"/>
                  <a:pt x="75" y="211"/>
                </a:cubicBezTo>
                <a:close/>
                <a:moveTo>
                  <a:pt x="257" y="257"/>
                </a:moveTo>
                <a:cubicBezTo>
                  <a:pt x="256" y="257"/>
                  <a:pt x="256" y="257"/>
                  <a:pt x="256" y="257"/>
                </a:cubicBezTo>
                <a:cubicBezTo>
                  <a:pt x="256" y="257"/>
                  <a:pt x="256" y="257"/>
                  <a:pt x="257" y="258"/>
                </a:cubicBezTo>
                <a:cubicBezTo>
                  <a:pt x="258" y="258"/>
                  <a:pt x="259" y="259"/>
                  <a:pt x="260" y="258"/>
                </a:cubicBezTo>
                <a:cubicBezTo>
                  <a:pt x="260" y="258"/>
                  <a:pt x="260" y="258"/>
                  <a:pt x="260" y="258"/>
                </a:cubicBezTo>
                <a:cubicBezTo>
                  <a:pt x="261" y="259"/>
                  <a:pt x="262" y="259"/>
                  <a:pt x="262" y="258"/>
                </a:cubicBezTo>
                <a:cubicBezTo>
                  <a:pt x="262" y="258"/>
                  <a:pt x="263" y="258"/>
                  <a:pt x="263" y="258"/>
                </a:cubicBezTo>
                <a:cubicBezTo>
                  <a:pt x="263" y="257"/>
                  <a:pt x="263" y="257"/>
                  <a:pt x="263" y="257"/>
                </a:cubicBezTo>
                <a:cubicBezTo>
                  <a:pt x="263" y="257"/>
                  <a:pt x="263" y="257"/>
                  <a:pt x="263" y="257"/>
                </a:cubicBezTo>
                <a:cubicBezTo>
                  <a:pt x="262" y="257"/>
                  <a:pt x="262" y="257"/>
                  <a:pt x="262" y="257"/>
                </a:cubicBezTo>
                <a:cubicBezTo>
                  <a:pt x="261" y="258"/>
                  <a:pt x="261" y="257"/>
                  <a:pt x="260" y="257"/>
                </a:cubicBezTo>
                <a:cubicBezTo>
                  <a:pt x="260" y="257"/>
                  <a:pt x="259" y="257"/>
                  <a:pt x="258" y="256"/>
                </a:cubicBezTo>
                <a:cubicBezTo>
                  <a:pt x="257" y="256"/>
                  <a:pt x="257" y="257"/>
                  <a:pt x="257" y="257"/>
                </a:cubicBezTo>
                <a:close/>
                <a:moveTo>
                  <a:pt x="146" y="270"/>
                </a:moveTo>
                <a:cubicBezTo>
                  <a:pt x="146" y="270"/>
                  <a:pt x="145" y="270"/>
                  <a:pt x="145" y="270"/>
                </a:cubicBezTo>
                <a:cubicBezTo>
                  <a:pt x="145" y="270"/>
                  <a:pt x="146" y="270"/>
                  <a:pt x="146" y="270"/>
                </a:cubicBezTo>
                <a:cubicBezTo>
                  <a:pt x="146" y="270"/>
                  <a:pt x="146" y="270"/>
                  <a:pt x="147" y="270"/>
                </a:cubicBezTo>
                <a:cubicBezTo>
                  <a:pt x="147" y="271"/>
                  <a:pt x="147" y="271"/>
                  <a:pt x="147" y="271"/>
                </a:cubicBezTo>
                <a:cubicBezTo>
                  <a:pt x="147" y="272"/>
                  <a:pt x="146" y="273"/>
                  <a:pt x="146" y="273"/>
                </a:cubicBezTo>
                <a:cubicBezTo>
                  <a:pt x="146" y="273"/>
                  <a:pt x="147" y="274"/>
                  <a:pt x="147" y="274"/>
                </a:cubicBezTo>
                <a:cubicBezTo>
                  <a:pt x="147" y="273"/>
                  <a:pt x="147" y="273"/>
                  <a:pt x="148" y="273"/>
                </a:cubicBezTo>
                <a:cubicBezTo>
                  <a:pt x="148" y="273"/>
                  <a:pt x="147" y="273"/>
                  <a:pt x="147" y="272"/>
                </a:cubicBezTo>
                <a:cubicBezTo>
                  <a:pt x="147" y="272"/>
                  <a:pt x="147" y="272"/>
                  <a:pt x="147" y="272"/>
                </a:cubicBezTo>
                <a:cubicBezTo>
                  <a:pt x="147" y="272"/>
                  <a:pt x="147" y="272"/>
                  <a:pt x="148" y="272"/>
                </a:cubicBezTo>
                <a:cubicBezTo>
                  <a:pt x="148" y="272"/>
                  <a:pt x="148" y="273"/>
                  <a:pt x="149" y="272"/>
                </a:cubicBezTo>
                <a:cubicBezTo>
                  <a:pt x="149" y="271"/>
                  <a:pt x="150" y="272"/>
                  <a:pt x="150" y="272"/>
                </a:cubicBezTo>
                <a:cubicBezTo>
                  <a:pt x="151" y="272"/>
                  <a:pt x="152" y="272"/>
                  <a:pt x="152" y="272"/>
                </a:cubicBezTo>
                <a:cubicBezTo>
                  <a:pt x="152" y="272"/>
                  <a:pt x="153" y="272"/>
                  <a:pt x="153" y="272"/>
                </a:cubicBezTo>
                <a:cubicBezTo>
                  <a:pt x="153" y="272"/>
                  <a:pt x="152" y="271"/>
                  <a:pt x="152" y="271"/>
                </a:cubicBezTo>
                <a:cubicBezTo>
                  <a:pt x="152" y="271"/>
                  <a:pt x="151" y="271"/>
                  <a:pt x="150" y="271"/>
                </a:cubicBezTo>
                <a:cubicBezTo>
                  <a:pt x="149" y="270"/>
                  <a:pt x="148" y="270"/>
                  <a:pt x="147" y="270"/>
                </a:cubicBezTo>
                <a:cubicBezTo>
                  <a:pt x="146" y="270"/>
                  <a:pt x="146" y="270"/>
                  <a:pt x="146" y="270"/>
                </a:cubicBezTo>
                <a:close/>
                <a:moveTo>
                  <a:pt x="106" y="227"/>
                </a:moveTo>
                <a:cubicBezTo>
                  <a:pt x="107" y="226"/>
                  <a:pt x="107" y="226"/>
                  <a:pt x="107" y="226"/>
                </a:cubicBezTo>
                <a:cubicBezTo>
                  <a:pt x="108" y="226"/>
                  <a:pt x="109" y="225"/>
                  <a:pt x="109" y="224"/>
                </a:cubicBezTo>
                <a:cubicBezTo>
                  <a:pt x="109" y="224"/>
                  <a:pt x="109" y="224"/>
                  <a:pt x="109" y="224"/>
                </a:cubicBezTo>
                <a:cubicBezTo>
                  <a:pt x="110" y="225"/>
                  <a:pt x="111" y="224"/>
                  <a:pt x="111" y="224"/>
                </a:cubicBezTo>
                <a:cubicBezTo>
                  <a:pt x="112" y="224"/>
                  <a:pt x="112" y="224"/>
                  <a:pt x="112" y="225"/>
                </a:cubicBezTo>
                <a:cubicBezTo>
                  <a:pt x="113" y="225"/>
                  <a:pt x="113" y="225"/>
                  <a:pt x="113" y="225"/>
                </a:cubicBezTo>
                <a:cubicBezTo>
                  <a:pt x="113" y="226"/>
                  <a:pt x="112" y="226"/>
                  <a:pt x="112" y="226"/>
                </a:cubicBezTo>
                <a:cubicBezTo>
                  <a:pt x="112" y="226"/>
                  <a:pt x="112" y="226"/>
                  <a:pt x="112" y="225"/>
                </a:cubicBezTo>
                <a:cubicBezTo>
                  <a:pt x="111" y="225"/>
                  <a:pt x="111" y="226"/>
                  <a:pt x="110" y="226"/>
                </a:cubicBezTo>
                <a:cubicBezTo>
                  <a:pt x="110" y="226"/>
                  <a:pt x="110" y="226"/>
                  <a:pt x="110" y="226"/>
                </a:cubicBezTo>
                <a:cubicBezTo>
                  <a:pt x="110" y="227"/>
                  <a:pt x="108" y="226"/>
                  <a:pt x="108" y="227"/>
                </a:cubicBezTo>
                <a:cubicBezTo>
                  <a:pt x="108" y="227"/>
                  <a:pt x="108" y="227"/>
                  <a:pt x="108" y="227"/>
                </a:cubicBezTo>
                <a:cubicBezTo>
                  <a:pt x="107" y="227"/>
                  <a:pt x="107" y="227"/>
                  <a:pt x="106" y="227"/>
                </a:cubicBezTo>
                <a:close/>
                <a:moveTo>
                  <a:pt x="112" y="225"/>
                </a:moveTo>
                <a:cubicBezTo>
                  <a:pt x="112" y="225"/>
                  <a:pt x="112" y="225"/>
                  <a:pt x="112" y="225"/>
                </a:cubicBezTo>
                <a:cubicBezTo>
                  <a:pt x="112" y="225"/>
                  <a:pt x="112" y="225"/>
                  <a:pt x="112" y="225"/>
                </a:cubicBezTo>
                <a:cubicBezTo>
                  <a:pt x="112" y="225"/>
                  <a:pt x="112" y="225"/>
                  <a:pt x="112" y="225"/>
                </a:cubicBezTo>
                <a:close/>
                <a:moveTo>
                  <a:pt x="345" y="210"/>
                </a:moveTo>
                <a:cubicBezTo>
                  <a:pt x="345" y="209"/>
                  <a:pt x="345" y="209"/>
                  <a:pt x="345" y="208"/>
                </a:cubicBezTo>
                <a:cubicBezTo>
                  <a:pt x="344" y="207"/>
                  <a:pt x="344" y="207"/>
                  <a:pt x="344" y="208"/>
                </a:cubicBezTo>
                <a:cubicBezTo>
                  <a:pt x="343" y="208"/>
                  <a:pt x="343" y="208"/>
                  <a:pt x="343" y="208"/>
                </a:cubicBezTo>
                <a:cubicBezTo>
                  <a:pt x="342" y="208"/>
                  <a:pt x="341" y="208"/>
                  <a:pt x="341" y="207"/>
                </a:cubicBezTo>
                <a:cubicBezTo>
                  <a:pt x="340" y="208"/>
                  <a:pt x="339" y="208"/>
                  <a:pt x="339" y="208"/>
                </a:cubicBezTo>
                <a:cubicBezTo>
                  <a:pt x="339" y="208"/>
                  <a:pt x="338" y="208"/>
                  <a:pt x="338" y="209"/>
                </a:cubicBezTo>
                <a:cubicBezTo>
                  <a:pt x="339" y="209"/>
                  <a:pt x="339" y="209"/>
                  <a:pt x="339" y="209"/>
                </a:cubicBezTo>
                <a:cubicBezTo>
                  <a:pt x="339" y="209"/>
                  <a:pt x="340" y="209"/>
                  <a:pt x="340" y="209"/>
                </a:cubicBezTo>
                <a:cubicBezTo>
                  <a:pt x="341" y="209"/>
                  <a:pt x="342" y="208"/>
                  <a:pt x="343" y="210"/>
                </a:cubicBezTo>
                <a:cubicBezTo>
                  <a:pt x="343" y="210"/>
                  <a:pt x="344" y="210"/>
                  <a:pt x="345" y="210"/>
                </a:cubicBezTo>
                <a:close/>
                <a:moveTo>
                  <a:pt x="80" y="239"/>
                </a:moveTo>
                <a:cubicBezTo>
                  <a:pt x="80" y="239"/>
                  <a:pt x="80" y="239"/>
                  <a:pt x="81" y="239"/>
                </a:cubicBezTo>
                <a:cubicBezTo>
                  <a:pt x="81" y="239"/>
                  <a:pt x="82" y="239"/>
                  <a:pt x="82" y="239"/>
                </a:cubicBezTo>
                <a:cubicBezTo>
                  <a:pt x="83" y="239"/>
                  <a:pt x="83" y="238"/>
                  <a:pt x="83" y="238"/>
                </a:cubicBezTo>
                <a:cubicBezTo>
                  <a:pt x="82" y="237"/>
                  <a:pt x="81" y="237"/>
                  <a:pt x="81" y="237"/>
                </a:cubicBezTo>
                <a:cubicBezTo>
                  <a:pt x="80" y="238"/>
                  <a:pt x="79" y="238"/>
                  <a:pt x="78" y="237"/>
                </a:cubicBezTo>
                <a:cubicBezTo>
                  <a:pt x="78" y="237"/>
                  <a:pt x="78" y="237"/>
                  <a:pt x="78" y="237"/>
                </a:cubicBezTo>
                <a:cubicBezTo>
                  <a:pt x="77" y="238"/>
                  <a:pt x="77" y="239"/>
                  <a:pt x="77" y="239"/>
                </a:cubicBezTo>
                <a:cubicBezTo>
                  <a:pt x="77" y="239"/>
                  <a:pt x="77" y="239"/>
                  <a:pt x="77" y="239"/>
                </a:cubicBezTo>
                <a:cubicBezTo>
                  <a:pt x="78" y="239"/>
                  <a:pt x="79" y="240"/>
                  <a:pt x="80" y="239"/>
                </a:cubicBezTo>
                <a:close/>
                <a:moveTo>
                  <a:pt x="360" y="199"/>
                </a:moveTo>
                <a:cubicBezTo>
                  <a:pt x="359" y="199"/>
                  <a:pt x="359" y="200"/>
                  <a:pt x="358" y="200"/>
                </a:cubicBezTo>
                <a:cubicBezTo>
                  <a:pt x="357" y="200"/>
                  <a:pt x="357" y="200"/>
                  <a:pt x="357" y="199"/>
                </a:cubicBezTo>
                <a:cubicBezTo>
                  <a:pt x="357" y="199"/>
                  <a:pt x="357" y="199"/>
                  <a:pt x="357" y="198"/>
                </a:cubicBezTo>
                <a:cubicBezTo>
                  <a:pt x="357" y="198"/>
                  <a:pt x="356" y="199"/>
                  <a:pt x="356" y="199"/>
                </a:cubicBezTo>
                <a:cubicBezTo>
                  <a:pt x="356" y="199"/>
                  <a:pt x="356" y="199"/>
                  <a:pt x="355" y="199"/>
                </a:cubicBezTo>
                <a:cubicBezTo>
                  <a:pt x="355" y="200"/>
                  <a:pt x="355" y="201"/>
                  <a:pt x="355" y="201"/>
                </a:cubicBezTo>
                <a:cubicBezTo>
                  <a:pt x="355" y="202"/>
                  <a:pt x="356" y="202"/>
                  <a:pt x="356" y="202"/>
                </a:cubicBezTo>
                <a:cubicBezTo>
                  <a:pt x="356" y="202"/>
                  <a:pt x="356" y="202"/>
                  <a:pt x="357" y="202"/>
                </a:cubicBezTo>
                <a:cubicBezTo>
                  <a:pt x="356" y="202"/>
                  <a:pt x="356" y="202"/>
                  <a:pt x="356" y="201"/>
                </a:cubicBezTo>
                <a:cubicBezTo>
                  <a:pt x="356" y="201"/>
                  <a:pt x="356" y="201"/>
                  <a:pt x="356" y="201"/>
                </a:cubicBezTo>
                <a:cubicBezTo>
                  <a:pt x="356" y="201"/>
                  <a:pt x="357" y="201"/>
                  <a:pt x="357" y="201"/>
                </a:cubicBezTo>
                <a:cubicBezTo>
                  <a:pt x="357" y="201"/>
                  <a:pt x="357" y="201"/>
                  <a:pt x="358" y="201"/>
                </a:cubicBezTo>
                <a:cubicBezTo>
                  <a:pt x="359" y="201"/>
                  <a:pt x="360" y="201"/>
                  <a:pt x="360" y="199"/>
                </a:cubicBezTo>
                <a:cubicBezTo>
                  <a:pt x="361" y="199"/>
                  <a:pt x="361" y="199"/>
                  <a:pt x="360" y="199"/>
                </a:cubicBezTo>
                <a:cubicBezTo>
                  <a:pt x="360" y="199"/>
                  <a:pt x="360" y="199"/>
                  <a:pt x="360" y="199"/>
                </a:cubicBezTo>
                <a:close/>
                <a:moveTo>
                  <a:pt x="147" y="242"/>
                </a:moveTo>
                <a:cubicBezTo>
                  <a:pt x="147" y="243"/>
                  <a:pt x="148" y="242"/>
                  <a:pt x="148" y="242"/>
                </a:cubicBezTo>
                <a:cubicBezTo>
                  <a:pt x="148" y="241"/>
                  <a:pt x="148" y="241"/>
                  <a:pt x="149" y="242"/>
                </a:cubicBezTo>
                <a:cubicBezTo>
                  <a:pt x="149" y="242"/>
                  <a:pt x="149" y="242"/>
                  <a:pt x="149" y="242"/>
                </a:cubicBezTo>
                <a:cubicBezTo>
                  <a:pt x="149" y="243"/>
                  <a:pt x="149" y="243"/>
                  <a:pt x="149" y="243"/>
                </a:cubicBezTo>
                <a:cubicBezTo>
                  <a:pt x="149" y="243"/>
                  <a:pt x="149" y="243"/>
                  <a:pt x="149" y="243"/>
                </a:cubicBezTo>
                <a:cubicBezTo>
                  <a:pt x="149" y="243"/>
                  <a:pt x="150" y="242"/>
                  <a:pt x="150" y="242"/>
                </a:cubicBezTo>
                <a:cubicBezTo>
                  <a:pt x="150" y="242"/>
                  <a:pt x="149" y="242"/>
                  <a:pt x="149" y="241"/>
                </a:cubicBezTo>
                <a:cubicBezTo>
                  <a:pt x="149" y="241"/>
                  <a:pt x="149" y="241"/>
                  <a:pt x="150" y="241"/>
                </a:cubicBezTo>
                <a:cubicBezTo>
                  <a:pt x="150" y="241"/>
                  <a:pt x="151" y="241"/>
                  <a:pt x="151" y="242"/>
                </a:cubicBezTo>
                <a:cubicBezTo>
                  <a:pt x="151" y="242"/>
                  <a:pt x="151" y="242"/>
                  <a:pt x="150" y="242"/>
                </a:cubicBezTo>
                <a:cubicBezTo>
                  <a:pt x="151" y="243"/>
                  <a:pt x="151" y="243"/>
                  <a:pt x="151" y="243"/>
                </a:cubicBezTo>
                <a:cubicBezTo>
                  <a:pt x="151" y="243"/>
                  <a:pt x="152" y="243"/>
                  <a:pt x="152" y="243"/>
                </a:cubicBezTo>
                <a:cubicBezTo>
                  <a:pt x="152" y="243"/>
                  <a:pt x="152" y="243"/>
                  <a:pt x="152" y="243"/>
                </a:cubicBezTo>
                <a:cubicBezTo>
                  <a:pt x="153" y="243"/>
                  <a:pt x="153" y="243"/>
                  <a:pt x="153" y="243"/>
                </a:cubicBezTo>
                <a:cubicBezTo>
                  <a:pt x="153" y="243"/>
                  <a:pt x="152" y="242"/>
                  <a:pt x="152" y="242"/>
                </a:cubicBezTo>
                <a:cubicBezTo>
                  <a:pt x="152" y="242"/>
                  <a:pt x="152" y="242"/>
                  <a:pt x="151" y="242"/>
                </a:cubicBezTo>
                <a:cubicBezTo>
                  <a:pt x="151" y="242"/>
                  <a:pt x="151" y="242"/>
                  <a:pt x="151" y="242"/>
                </a:cubicBezTo>
                <a:cubicBezTo>
                  <a:pt x="151" y="240"/>
                  <a:pt x="151" y="239"/>
                  <a:pt x="149" y="240"/>
                </a:cubicBezTo>
                <a:cubicBezTo>
                  <a:pt x="149" y="240"/>
                  <a:pt x="148" y="241"/>
                  <a:pt x="147" y="241"/>
                </a:cubicBezTo>
                <a:cubicBezTo>
                  <a:pt x="146" y="242"/>
                  <a:pt x="146" y="242"/>
                  <a:pt x="147" y="242"/>
                </a:cubicBezTo>
                <a:close/>
                <a:moveTo>
                  <a:pt x="140" y="266"/>
                </a:moveTo>
                <a:cubicBezTo>
                  <a:pt x="139" y="266"/>
                  <a:pt x="139" y="266"/>
                  <a:pt x="139" y="267"/>
                </a:cubicBezTo>
                <a:cubicBezTo>
                  <a:pt x="139" y="267"/>
                  <a:pt x="139" y="267"/>
                  <a:pt x="139" y="267"/>
                </a:cubicBezTo>
                <a:cubicBezTo>
                  <a:pt x="141" y="267"/>
                  <a:pt x="142" y="267"/>
                  <a:pt x="143" y="268"/>
                </a:cubicBezTo>
                <a:cubicBezTo>
                  <a:pt x="143" y="269"/>
                  <a:pt x="143" y="269"/>
                  <a:pt x="143" y="268"/>
                </a:cubicBezTo>
                <a:cubicBezTo>
                  <a:pt x="144" y="268"/>
                  <a:pt x="144" y="268"/>
                  <a:pt x="144" y="268"/>
                </a:cubicBezTo>
                <a:cubicBezTo>
                  <a:pt x="144" y="268"/>
                  <a:pt x="144" y="267"/>
                  <a:pt x="144" y="267"/>
                </a:cubicBezTo>
                <a:cubicBezTo>
                  <a:pt x="143" y="267"/>
                  <a:pt x="142" y="266"/>
                  <a:pt x="143" y="265"/>
                </a:cubicBezTo>
                <a:cubicBezTo>
                  <a:pt x="143" y="265"/>
                  <a:pt x="142" y="265"/>
                  <a:pt x="142" y="265"/>
                </a:cubicBezTo>
                <a:cubicBezTo>
                  <a:pt x="142" y="264"/>
                  <a:pt x="141" y="265"/>
                  <a:pt x="141" y="265"/>
                </a:cubicBezTo>
                <a:cubicBezTo>
                  <a:pt x="141" y="266"/>
                  <a:pt x="140" y="266"/>
                  <a:pt x="140" y="266"/>
                </a:cubicBezTo>
                <a:close/>
                <a:moveTo>
                  <a:pt x="120" y="268"/>
                </a:moveTo>
                <a:cubicBezTo>
                  <a:pt x="120" y="268"/>
                  <a:pt x="120" y="268"/>
                  <a:pt x="120" y="268"/>
                </a:cubicBezTo>
                <a:cubicBezTo>
                  <a:pt x="120" y="269"/>
                  <a:pt x="122" y="268"/>
                  <a:pt x="122" y="267"/>
                </a:cubicBezTo>
                <a:cubicBezTo>
                  <a:pt x="122" y="267"/>
                  <a:pt x="122" y="267"/>
                  <a:pt x="122" y="267"/>
                </a:cubicBezTo>
                <a:cubicBezTo>
                  <a:pt x="122" y="265"/>
                  <a:pt x="122" y="265"/>
                  <a:pt x="122" y="265"/>
                </a:cubicBezTo>
                <a:cubicBezTo>
                  <a:pt x="122" y="265"/>
                  <a:pt x="123" y="265"/>
                  <a:pt x="123" y="265"/>
                </a:cubicBezTo>
                <a:cubicBezTo>
                  <a:pt x="124" y="265"/>
                  <a:pt x="124" y="266"/>
                  <a:pt x="124" y="266"/>
                </a:cubicBezTo>
                <a:cubicBezTo>
                  <a:pt x="124" y="266"/>
                  <a:pt x="125" y="265"/>
                  <a:pt x="125" y="265"/>
                </a:cubicBezTo>
                <a:cubicBezTo>
                  <a:pt x="125" y="265"/>
                  <a:pt x="124" y="265"/>
                  <a:pt x="124" y="265"/>
                </a:cubicBezTo>
                <a:cubicBezTo>
                  <a:pt x="124" y="264"/>
                  <a:pt x="123" y="264"/>
                  <a:pt x="122" y="264"/>
                </a:cubicBezTo>
                <a:cubicBezTo>
                  <a:pt x="122" y="264"/>
                  <a:pt x="122" y="264"/>
                  <a:pt x="121" y="264"/>
                </a:cubicBezTo>
                <a:cubicBezTo>
                  <a:pt x="121" y="264"/>
                  <a:pt x="120" y="266"/>
                  <a:pt x="120" y="266"/>
                </a:cubicBezTo>
                <a:cubicBezTo>
                  <a:pt x="120" y="266"/>
                  <a:pt x="120" y="267"/>
                  <a:pt x="120" y="267"/>
                </a:cubicBezTo>
                <a:cubicBezTo>
                  <a:pt x="120" y="267"/>
                  <a:pt x="120" y="268"/>
                  <a:pt x="120" y="268"/>
                </a:cubicBezTo>
                <a:close/>
                <a:moveTo>
                  <a:pt x="98" y="239"/>
                </a:moveTo>
                <a:cubicBezTo>
                  <a:pt x="98" y="239"/>
                  <a:pt x="98" y="239"/>
                  <a:pt x="97" y="239"/>
                </a:cubicBezTo>
                <a:cubicBezTo>
                  <a:pt x="98" y="239"/>
                  <a:pt x="98" y="239"/>
                  <a:pt x="98" y="239"/>
                </a:cubicBezTo>
                <a:cubicBezTo>
                  <a:pt x="98" y="239"/>
                  <a:pt x="98" y="239"/>
                  <a:pt x="98" y="239"/>
                </a:cubicBezTo>
                <a:close/>
                <a:moveTo>
                  <a:pt x="99" y="236"/>
                </a:moveTo>
                <a:cubicBezTo>
                  <a:pt x="99" y="235"/>
                  <a:pt x="98" y="235"/>
                  <a:pt x="99" y="234"/>
                </a:cubicBezTo>
                <a:cubicBezTo>
                  <a:pt x="99" y="234"/>
                  <a:pt x="99" y="234"/>
                  <a:pt x="99" y="234"/>
                </a:cubicBezTo>
                <a:cubicBezTo>
                  <a:pt x="100" y="234"/>
                  <a:pt x="100" y="235"/>
                  <a:pt x="101" y="234"/>
                </a:cubicBezTo>
                <a:cubicBezTo>
                  <a:pt x="101" y="234"/>
                  <a:pt x="101" y="235"/>
                  <a:pt x="101" y="235"/>
                </a:cubicBezTo>
                <a:cubicBezTo>
                  <a:pt x="100" y="235"/>
                  <a:pt x="100" y="236"/>
                  <a:pt x="99" y="236"/>
                </a:cubicBezTo>
                <a:cubicBezTo>
                  <a:pt x="99" y="237"/>
                  <a:pt x="99" y="237"/>
                  <a:pt x="100" y="238"/>
                </a:cubicBezTo>
                <a:cubicBezTo>
                  <a:pt x="100" y="238"/>
                  <a:pt x="100" y="238"/>
                  <a:pt x="100" y="238"/>
                </a:cubicBezTo>
                <a:cubicBezTo>
                  <a:pt x="100" y="238"/>
                  <a:pt x="100" y="238"/>
                  <a:pt x="99" y="239"/>
                </a:cubicBezTo>
                <a:cubicBezTo>
                  <a:pt x="99" y="238"/>
                  <a:pt x="99" y="238"/>
                  <a:pt x="99" y="238"/>
                </a:cubicBezTo>
                <a:cubicBezTo>
                  <a:pt x="99" y="238"/>
                  <a:pt x="99" y="238"/>
                  <a:pt x="98" y="238"/>
                </a:cubicBezTo>
                <a:cubicBezTo>
                  <a:pt x="98" y="239"/>
                  <a:pt x="98" y="239"/>
                  <a:pt x="98" y="239"/>
                </a:cubicBezTo>
                <a:cubicBezTo>
                  <a:pt x="98" y="239"/>
                  <a:pt x="98" y="238"/>
                  <a:pt x="98" y="238"/>
                </a:cubicBezTo>
                <a:cubicBezTo>
                  <a:pt x="98" y="237"/>
                  <a:pt x="98" y="237"/>
                  <a:pt x="97" y="237"/>
                </a:cubicBezTo>
                <a:cubicBezTo>
                  <a:pt x="97" y="237"/>
                  <a:pt x="97" y="237"/>
                  <a:pt x="96" y="237"/>
                </a:cubicBezTo>
                <a:cubicBezTo>
                  <a:pt x="96" y="237"/>
                  <a:pt x="96" y="236"/>
                  <a:pt x="96" y="236"/>
                </a:cubicBezTo>
                <a:cubicBezTo>
                  <a:pt x="97" y="236"/>
                  <a:pt x="97" y="236"/>
                  <a:pt x="97" y="236"/>
                </a:cubicBezTo>
                <a:cubicBezTo>
                  <a:pt x="97" y="236"/>
                  <a:pt x="98" y="236"/>
                  <a:pt x="98" y="236"/>
                </a:cubicBezTo>
                <a:cubicBezTo>
                  <a:pt x="98" y="236"/>
                  <a:pt x="99" y="236"/>
                  <a:pt x="99" y="236"/>
                </a:cubicBezTo>
                <a:close/>
                <a:moveTo>
                  <a:pt x="98" y="236"/>
                </a:moveTo>
                <a:cubicBezTo>
                  <a:pt x="98" y="236"/>
                  <a:pt x="98" y="236"/>
                  <a:pt x="98" y="236"/>
                </a:cubicBezTo>
                <a:cubicBezTo>
                  <a:pt x="98" y="236"/>
                  <a:pt x="98" y="236"/>
                  <a:pt x="98" y="236"/>
                </a:cubicBezTo>
                <a:cubicBezTo>
                  <a:pt x="98" y="236"/>
                  <a:pt x="98" y="236"/>
                  <a:pt x="98" y="236"/>
                </a:cubicBezTo>
                <a:close/>
                <a:moveTo>
                  <a:pt x="137" y="257"/>
                </a:moveTo>
                <a:cubicBezTo>
                  <a:pt x="137" y="258"/>
                  <a:pt x="137" y="258"/>
                  <a:pt x="137" y="258"/>
                </a:cubicBezTo>
                <a:cubicBezTo>
                  <a:pt x="137" y="258"/>
                  <a:pt x="137" y="258"/>
                  <a:pt x="137" y="258"/>
                </a:cubicBezTo>
                <a:lnTo>
                  <a:pt x="137" y="257"/>
                </a:lnTo>
                <a:close/>
                <a:moveTo>
                  <a:pt x="138" y="258"/>
                </a:moveTo>
                <a:cubicBezTo>
                  <a:pt x="139" y="258"/>
                  <a:pt x="139" y="258"/>
                  <a:pt x="139" y="257"/>
                </a:cubicBezTo>
                <a:cubicBezTo>
                  <a:pt x="139" y="257"/>
                  <a:pt x="139" y="256"/>
                  <a:pt x="139" y="256"/>
                </a:cubicBezTo>
                <a:cubicBezTo>
                  <a:pt x="140" y="256"/>
                  <a:pt x="140" y="256"/>
                  <a:pt x="140" y="256"/>
                </a:cubicBezTo>
                <a:cubicBezTo>
                  <a:pt x="139" y="255"/>
                  <a:pt x="138" y="254"/>
                  <a:pt x="137" y="254"/>
                </a:cubicBezTo>
                <a:cubicBezTo>
                  <a:pt x="137" y="254"/>
                  <a:pt x="137" y="255"/>
                  <a:pt x="136" y="255"/>
                </a:cubicBezTo>
                <a:cubicBezTo>
                  <a:pt x="136" y="255"/>
                  <a:pt x="137" y="256"/>
                  <a:pt x="137" y="256"/>
                </a:cubicBezTo>
                <a:cubicBezTo>
                  <a:pt x="137" y="256"/>
                  <a:pt x="138" y="256"/>
                  <a:pt x="137" y="256"/>
                </a:cubicBezTo>
                <a:cubicBezTo>
                  <a:pt x="137" y="256"/>
                  <a:pt x="137" y="257"/>
                  <a:pt x="137" y="257"/>
                </a:cubicBezTo>
                <a:cubicBezTo>
                  <a:pt x="136" y="256"/>
                  <a:pt x="136" y="257"/>
                  <a:pt x="137" y="257"/>
                </a:cubicBezTo>
                <a:cubicBezTo>
                  <a:pt x="137" y="257"/>
                  <a:pt x="137" y="257"/>
                  <a:pt x="137" y="257"/>
                </a:cubicBezTo>
                <a:cubicBezTo>
                  <a:pt x="137" y="257"/>
                  <a:pt x="138" y="258"/>
                  <a:pt x="138" y="258"/>
                </a:cubicBezTo>
                <a:close/>
                <a:moveTo>
                  <a:pt x="309" y="236"/>
                </a:moveTo>
                <a:cubicBezTo>
                  <a:pt x="309" y="236"/>
                  <a:pt x="309" y="236"/>
                  <a:pt x="309" y="236"/>
                </a:cubicBezTo>
                <a:cubicBezTo>
                  <a:pt x="309" y="236"/>
                  <a:pt x="309" y="236"/>
                  <a:pt x="309" y="236"/>
                </a:cubicBezTo>
                <a:close/>
                <a:moveTo>
                  <a:pt x="305" y="236"/>
                </a:moveTo>
                <a:cubicBezTo>
                  <a:pt x="305" y="236"/>
                  <a:pt x="305" y="236"/>
                  <a:pt x="305" y="236"/>
                </a:cubicBezTo>
                <a:cubicBezTo>
                  <a:pt x="305" y="237"/>
                  <a:pt x="307" y="237"/>
                  <a:pt x="308" y="237"/>
                </a:cubicBezTo>
                <a:cubicBezTo>
                  <a:pt x="308" y="236"/>
                  <a:pt x="308" y="236"/>
                  <a:pt x="308" y="236"/>
                </a:cubicBezTo>
                <a:cubicBezTo>
                  <a:pt x="308" y="236"/>
                  <a:pt x="308" y="237"/>
                  <a:pt x="308" y="237"/>
                </a:cubicBezTo>
                <a:cubicBezTo>
                  <a:pt x="308" y="237"/>
                  <a:pt x="308" y="238"/>
                  <a:pt x="308" y="238"/>
                </a:cubicBezTo>
                <a:cubicBezTo>
                  <a:pt x="307" y="238"/>
                  <a:pt x="308" y="239"/>
                  <a:pt x="307" y="239"/>
                </a:cubicBezTo>
                <a:cubicBezTo>
                  <a:pt x="307" y="239"/>
                  <a:pt x="307" y="240"/>
                  <a:pt x="307" y="240"/>
                </a:cubicBezTo>
                <a:cubicBezTo>
                  <a:pt x="308" y="240"/>
                  <a:pt x="308" y="240"/>
                  <a:pt x="309" y="239"/>
                </a:cubicBezTo>
                <a:cubicBezTo>
                  <a:pt x="309" y="239"/>
                  <a:pt x="309" y="239"/>
                  <a:pt x="309" y="239"/>
                </a:cubicBezTo>
                <a:cubicBezTo>
                  <a:pt x="309" y="239"/>
                  <a:pt x="309" y="238"/>
                  <a:pt x="309" y="238"/>
                </a:cubicBezTo>
                <a:cubicBezTo>
                  <a:pt x="310" y="237"/>
                  <a:pt x="310" y="237"/>
                  <a:pt x="309" y="237"/>
                </a:cubicBezTo>
                <a:cubicBezTo>
                  <a:pt x="309" y="236"/>
                  <a:pt x="309" y="236"/>
                  <a:pt x="309" y="236"/>
                </a:cubicBezTo>
                <a:cubicBezTo>
                  <a:pt x="309" y="235"/>
                  <a:pt x="309" y="235"/>
                  <a:pt x="308" y="235"/>
                </a:cubicBezTo>
                <a:cubicBezTo>
                  <a:pt x="307" y="235"/>
                  <a:pt x="307" y="236"/>
                  <a:pt x="305" y="236"/>
                </a:cubicBezTo>
                <a:close/>
                <a:moveTo>
                  <a:pt x="20" y="159"/>
                </a:moveTo>
                <a:cubicBezTo>
                  <a:pt x="20" y="159"/>
                  <a:pt x="21" y="158"/>
                  <a:pt x="22" y="160"/>
                </a:cubicBezTo>
                <a:cubicBezTo>
                  <a:pt x="22" y="160"/>
                  <a:pt x="22" y="160"/>
                  <a:pt x="22" y="160"/>
                </a:cubicBezTo>
                <a:cubicBezTo>
                  <a:pt x="22" y="160"/>
                  <a:pt x="23" y="160"/>
                  <a:pt x="23" y="160"/>
                </a:cubicBezTo>
                <a:cubicBezTo>
                  <a:pt x="24" y="160"/>
                  <a:pt x="24" y="160"/>
                  <a:pt x="24" y="160"/>
                </a:cubicBezTo>
                <a:cubicBezTo>
                  <a:pt x="24" y="160"/>
                  <a:pt x="24" y="159"/>
                  <a:pt x="24" y="159"/>
                </a:cubicBezTo>
                <a:cubicBezTo>
                  <a:pt x="23" y="159"/>
                  <a:pt x="22" y="159"/>
                  <a:pt x="21" y="158"/>
                </a:cubicBezTo>
                <a:cubicBezTo>
                  <a:pt x="21" y="158"/>
                  <a:pt x="20" y="157"/>
                  <a:pt x="19" y="157"/>
                </a:cubicBezTo>
                <a:cubicBezTo>
                  <a:pt x="19" y="157"/>
                  <a:pt x="19" y="157"/>
                  <a:pt x="19" y="157"/>
                </a:cubicBezTo>
                <a:cubicBezTo>
                  <a:pt x="18" y="157"/>
                  <a:pt x="18" y="157"/>
                  <a:pt x="18" y="157"/>
                </a:cubicBezTo>
                <a:cubicBezTo>
                  <a:pt x="18" y="157"/>
                  <a:pt x="18" y="158"/>
                  <a:pt x="18" y="158"/>
                </a:cubicBezTo>
                <a:cubicBezTo>
                  <a:pt x="19" y="158"/>
                  <a:pt x="19" y="158"/>
                  <a:pt x="19" y="158"/>
                </a:cubicBezTo>
                <a:cubicBezTo>
                  <a:pt x="19" y="159"/>
                  <a:pt x="19" y="159"/>
                  <a:pt x="20" y="159"/>
                </a:cubicBezTo>
                <a:close/>
                <a:moveTo>
                  <a:pt x="418" y="68"/>
                </a:moveTo>
                <a:cubicBezTo>
                  <a:pt x="419" y="68"/>
                  <a:pt x="419" y="68"/>
                  <a:pt x="419" y="68"/>
                </a:cubicBezTo>
                <a:cubicBezTo>
                  <a:pt x="419" y="68"/>
                  <a:pt x="419" y="68"/>
                  <a:pt x="419" y="68"/>
                </a:cubicBezTo>
                <a:lnTo>
                  <a:pt x="418" y="68"/>
                </a:lnTo>
                <a:close/>
                <a:moveTo>
                  <a:pt x="415" y="66"/>
                </a:moveTo>
                <a:cubicBezTo>
                  <a:pt x="414" y="66"/>
                  <a:pt x="413" y="66"/>
                  <a:pt x="414" y="67"/>
                </a:cubicBezTo>
                <a:cubicBezTo>
                  <a:pt x="414" y="67"/>
                  <a:pt x="413" y="67"/>
                  <a:pt x="413" y="67"/>
                </a:cubicBezTo>
                <a:cubicBezTo>
                  <a:pt x="413" y="67"/>
                  <a:pt x="412" y="67"/>
                  <a:pt x="412" y="67"/>
                </a:cubicBezTo>
                <a:cubicBezTo>
                  <a:pt x="411" y="67"/>
                  <a:pt x="411" y="68"/>
                  <a:pt x="411" y="68"/>
                </a:cubicBezTo>
                <a:cubicBezTo>
                  <a:pt x="411" y="68"/>
                  <a:pt x="411" y="68"/>
                  <a:pt x="411" y="68"/>
                </a:cubicBezTo>
                <a:cubicBezTo>
                  <a:pt x="412" y="68"/>
                  <a:pt x="412" y="68"/>
                  <a:pt x="412" y="68"/>
                </a:cubicBezTo>
                <a:cubicBezTo>
                  <a:pt x="413" y="68"/>
                  <a:pt x="413" y="68"/>
                  <a:pt x="414" y="68"/>
                </a:cubicBezTo>
                <a:cubicBezTo>
                  <a:pt x="414" y="68"/>
                  <a:pt x="414" y="68"/>
                  <a:pt x="414" y="68"/>
                </a:cubicBezTo>
                <a:cubicBezTo>
                  <a:pt x="415" y="67"/>
                  <a:pt x="416" y="67"/>
                  <a:pt x="418" y="68"/>
                </a:cubicBezTo>
                <a:cubicBezTo>
                  <a:pt x="418" y="68"/>
                  <a:pt x="418" y="68"/>
                  <a:pt x="418" y="68"/>
                </a:cubicBezTo>
                <a:cubicBezTo>
                  <a:pt x="418" y="67"/>
                  <a:pt x="419" y="67"/>
                  <a:pt x="418" y="67"/>
                </a:cubicBezTo>
                <a:cubicBezTo>
                  <a:pt x="417" y="67"/>
                  <a:pt x="416" y="66"/>
                  <a:pt x="415" y="66"/>
                </a:cubicBezTo>
                <a:close/>
                <a:moveTo>
                  <a:pt x="80" y="235"/>
                </a:moveTo>
                <a:cubicBezTo>
                  <a:pt x="80" y="235"/>
                  <a:pt x="80" y="235"/>
                  <a:pt x="80" y="235"/>
                </a:cubicBezTo>
                <a:cubicBezTo>
                  <a:pt x="80" y="235"/>
                  <a:pt x="80" y="235"/>
                  <a:pt x="80" y="235"/>
                </a:cubicBezTo>
                <a:cubicBezTo>
                  <a:pt x="79" y="234"/>
                  <a:pt x="78" y="234"/>
                  <a:pt x="77" y="233"/>
                </a:cubicBezTo>
                <a:cubicBezTo>
                  <a:pt x="77" y="233"/>
                  <a:pt x="77" y="234"/>
                  <a:pt x="77" y="234"/>
                </a:cubicBezTo>
                <a:cubicBezTo>
                  <a:pt x="77" y="235"/>
                  <a:pt x="77" y="235"/>
                  <a:pt x="76" y="235"/>
                </a:cubicBezTo>
                <a:cubicBezTo>
                  <a:pt x="76" y="235"/>
                  <a:pt x="76" y="236"/>
                  <a:pt x="76" y="236"/>
                </a:cubicBezTo>
                <a:cubicBezTo>
                  <a:pt x="76" y="236"/>
                  <a:pt x="77" y="236"/>
                  <a:pt x="77" y="237"/>
                </a:cubicBezTo>
                <a:cubicBezTo>
                  <a:pt x="78" y="236"/>
                  <a:pt x="79" y="236"/>
                  <a:pt x="80" y="235"/>
                </a:cubicBezTo>
                <a:close/>
                <a:moveTo>
                  <a:pt x="364" y="9"/>
                </a:moveTo>
                <a:cubicBezTo>
                  <a:pt x="365" y="10"/>
                  <a:pt x="366" y="10"/>
                  <a:pt x="368" y="11"/>
                </a:cubicBezTo>
                <a:cubicBezTo>
                  <a:pt x="368" y="11"/>
                  <a:pt x="368" y="11"/>
                  <a:pt x="368" y="11"/>
                </a:cubicBezTo>
                <a:cubicBezTo>
                  <a:pt x="368" y="12"/>
                  <a:pt x="369" y="12"/>
                  <a:pt x="370" y="12"/>
                </a:cubicBezTo>
                <a:cubicBezTo>
                  <a:pt x="370" y="12"/>
                  <a:pt x="370" y="12"/>
                  <a:pt x="370" y="12"/>
                </a:cubicBezTo>
                <a:cubicBezTo>
                  <a:pt x="370" y="12"/>
                  <a:pt x="370" y="12"/>
                  <a:pt x="370" y="12"/>
                </a:cubicBezTo>
                <a:cubicBezTo>
                  <a:pt x="369" y="11"/>
                  <a:pt x="368" y="10"/>
                  <a:pt x="367" y="9"/>
                </a:cubicBezTo>
                <a:cubicBezTo>
                  <a:pt x="367" y="9"/>
                  <a:pt x="367" y="9"/>
                  <a:pt x="366" y="9"/>
                </a:cubicBezTo>
                <a:cubicBezTo>
                  <a:pt x="365" y="8"/>
                  <a:pt x="365" y="8"/>
                  <a:pt x="366" y="7"/>
                </a:cubicBezTo>
                <a:cubicBezTo>
                  <a:pt x="366" y="7"/>
                  <a:pt x="366" y="7"/>
                  <a:pt x="366" y="7"/>
                </a:cubicBezTo>
                <a:cubicBezTo>
                  <a:pt x="365" y="8"/>
                  <a:pt x="364" y="8"/>
                  <a:pt x="364" y="9"/>
                </a:cubicBezTo>
                <a:cubicBezTo>
                  <a:pt x="364" y="9"/>
                  <a:pt x="364" y="9"/>
                  <a:pt x="364" y="9"/>
                </a:cubicBezTo>
                <a:close/>
                <a:moveTo>
                  <a:pt x="57" y="199"/>
                </a:moveTo>
                <a:cubicBezTo>
                  <a:pt x="57" y="199"/>
                  <a:pt x="58" y="199"/>
                  <a:pt x="58" y="199"/>
                </a:cubicBezTo>
                <a:cubicBezTo>
                  <a:pt x="58" y="200"/>
                  <a:pt x="57" y="202"/>
                  <a:pt x="56" y="201"/>
                </a:cubicBezTo>
                <a:cubicBezTo>
                  <a:pt x="55" y="201"/>
                  <a:pt x="55" y="201"/>
                  <a:pt x="54" y="200"/>
                </a:cubicBezTo>
                <a:cubicBezTo>
                  <a:pt x="54" y="200"/>
                  <a:pt x="54" y="200"/>
                  <a:pt x="55" y="200"/>
                </a:cubicBezTo>
                <a:cubicBezTo>
                  <a:pt x="55" y="199"/>
                  <a:pt x="55" y="199"/>
                  <a:pt x="54" y="199"/>
                </a:cubicBezTo>
                <a:cubicBezTo>
                  <a:pt x="54" y="199"/>
                  <a:pt x="54" y="199"/>
                  <a:pt x="54" y="199"/>
                </a:cubicBezTo>
                <a:cubicBezTo>
                  <a:pt x="53" y="199"/>
                  <a:pt x="53" y="198"/>
                  <a:pt x="53" y="198"/>
                </a:cubicBezTo>
                <a:cubicBezTo>
                  <a:pt x="53" y="198"/>
                  <a:pt x="53" y="198"/>
                  <a:pt x="54" y="197"/>
                </a:cubicBezTo>
                <a:cubicBezTo>
                  <a:pt x="54" y="198"/>
                  <a:pt x="55" y="198"/>
                  <a:pt x="55" y="198"/>
                </a:cubicBezTo>
                <a:cubicBezTo>
                  <a:pt x="56" y="198"/>
                  <a:pt x="55" y="199"/>
                  <a:pt x="56" y="199"/>
                </a:cubicBezTo>
                <a:cubicBezTo>
                  <a:pt x="56" y="199"/>
                  <a:pt x="57" y="199"/>
                  <a:pt x="57" y="199"/>
                </a:cubicBezTo>
                <a:close/>
                <a:moveTo>
                  <a:pt x="56" y="200"/>
                </a:moveTo>
                <a:cubicBezTo>
                  <a:pt x="56" y="200"/>
                  <a:pt x="56" y="200"/>
                  <a:pt x="56" y="201"/>
                </a:cubicBezTo>
                <a:cubicBezTo>
                  <a:pt x="56" y="201"/>
                  <a:pt x="56" y="200"/>
                  <a:pt x="57" y="200"/>
                </a:cubicBezTo>
                <a:cubicBezTo>
                  <a:pt x="56" y="200"/>
                  <a:pt x="56" y="200"/>
                  <a:pt x="56" y="200"/>
                </a:cubicBezTo>
                <a:cubicBezTo>
                  <a:pt x="56" y="200"/>
                  <a:pt x="56" y="200"/>
                  <a:pt x="56" y="200"/>
                </a:cubicBezTo>
                <a:close/>
                <a:moveTo>
                  <a:pt x="387" y="169"/>
                </a:moveTo>
                <a:cubicBezTo>
                  <a:pt x="386" y="168"/>
                  <a:pt x="385" y="168"/>
                  <a:pt x="384" y="168"/>
                </a:cubicBezTo>
                <a:cubicBezTo>
                  <a:pt x="384" y="168"/>
                  <a:pt x="383" y="168"/>
                  <a:pt x="383" y="169"/>
                </a:cubicBezTo>
                <a:cubicBezTo>
                  <a:pt x="383" y="170"/>
                  <a:pt x="383" y="170"/>
                  <a:pt x="382" y="170"/>
                </a:cubicBezTo>
                <a:cubicBezTo>
                  <a:pt x="381" y="170"/>
                  <a:pt x="381" y="170"/>
                  <a:pt x="381" y="170"/>
                </a:cubicBezTo>
                <a:cubicBezTo>
                  <a:pt x="380" y="170"/>
                  <a:pt x="380" y="170"/>
                  <a:pt x="380" y="170"/>
                </a:cubicBezTo>
                <a:cubicBezTo>
                  <a:pt x="380" y="170"/>
                  <a:pt x="380" y="170"/>
                  <a:pt x="381" y="171"/>
                </a:cubicBezTo>
                <a:cubicBezTo>
                  <a:pt x="381" y="171"/>
                  <a:pt x="381" y="171"/>
                  <a:pt x="382" y="171"/>
                </a:cubicBezTo>
                <a:cubicBezTo>
                  <a:pt x="382" y="171"/>
                  <a:pt x="383" y="172"/>
                  <a:pt x="384" y="171"/>
                </a:cubicBezTo>
                <a:cubicBezTo>
                  <a:pt x="384" y="171"/>
                  <a:pt x="384" y="170"/>
                  <a:pt x="384" y="169"/>
                </a:cubicBezTo>
                <a:cubicBezTo>
                  <a:pt x="384" y="169"/>
                  <a:pt x="384" y="169"/>
                  <a:pt x="384" y="169"/>
                </a:cubicBezTo>
                <a:cubicBezTo>
                  <a:pt x="385" y="169"/>
                  <a:pt x="385" y="169"/>
                  <a:pt x="385" y="169"/>
                </a:cubicBezTo>
                <a:cubicBezTo>
                  <a:pt x="386" y="169"/>
                  <a:pt x="386" y="170"/>
                  <a:pt x="387" y="170"/>
                </a:cubicBezTo>
                <a:cubicBezTo>
                  <a:pt x="387" y="170"/>
                  <a:pt x="387" y="170"/>
                  <a:pt x="387" y="169"/>
                </a:cubicBezTo>
                <a:cubicBezTo>
                  <a:pt x="387" y="169"/>
                  <a:pt x="387" y="169"/>
                  <a:pt x="387" y="169"/>
                </a:cubicBezTo>
                <a:close/>
                <a:moveTo>
                  <a:pt x="138" y="258"/>
                </a:moveTo>
                <a:cubicBezTo>
                  <a:pt x="138" y="258"/>
                  <a:pt x="138" y="258"/>
                  <a:pt x="138" y="258"/>
                </a:cubicBezTo>
                <a:cubicBezTo>
                  <a:pt x="138" y="258"/>
                  <a:pt x="138" y="258"/>
                  <a:pt x="138" y="258"/>
                </a:cubicBezTo>
                <a:close/>
                <a:moveTo>
                  <a:pt x="131" y="259"/>
                </a:moveTo>
                <a:cubicBezTo>
                  <a:pt x="131" y="259"/>
                  <a:pt x="132" y="259"/>
                  <a:pt x="132" y="259"/>
                </a:cubicBezTo>
                <a:cubicBezTo>
                  <a:pt x="132" y="260"/>
                  <a:pt x="133" y="259"/>
                  <a:pt x="134" y="259"/>
                </a:cubicBezTo>
                <a:cubicBezTo>
                  <a:pt x="135" y="258"/>
                  <a:pt x="135" y="258"/>
                  <a:pt x="136" y="259"/>
                </a:cubicBezTo>
                <a:cubicBezTo>
                  <a:pt x="136" y="260"/>
                  <a:pt x="136" y="260"/>
                  <a:pt x="137" y="259"/>
                </a:cubicBezTo>
                <a:cubicBezTo>
                  <a:pt x="137" y="259"/>
                  <a:pt x="138" y="259"/>
                  <a:pt x="138" y="258"/>
                </a:cubicBezTo>
                <a:cubicBezTo>
                  <a:pt x="137" y="258"/>
                  <a:pt x="137" y="258"/>
                  <a:pt x="137" y="258"/>
                </a:cubicBezTo>
                <a:cubicBezTo>
                  <a:pt x="136" y="258"/>
                  <a:pt x="136" y="258"/>
                  <a:pt x="135" y="258"/>
                </a:cubicBezTo>
                <a:cubicBezTo>
                  <a:pt x="133" y="258"/>
                  <a:pt x="133" y="258"/>
                  <a:pt x="132" y="258"/>
                </a:cubicBezTo>
                <a:cubicBezTo>
                  <a:pt x="132" y="259"/>
                  <a:pt x="131" y="259"/>
                  <a:pt x="131" y="259"/>
                </a:cubicBezTo>
                <a:close/>
                <a:moveTo>
                  <a:pt x="228" y="308"/>
                </a:moveTo>
                <a:cubicBezTo>
                  <a:pt x="228" y="308"/>
                  <a:pt x="228" y="308"/>
                  <a:pt x="227" y="309"/>
                </a:cubicBezTo>
                <a:cubicBezTo>
                  <a:pt x="227" y="309"/>
                  <a:pt x="227" y="309"/>
                  <a:pt x="228" y="309"/>
                </a:cubicBezTo>
                <a:cubicBezTo>
                  <a:pt x="228" y="310"/>
                  <a:pt x="228" y="310"/>
                  <a:pt x="229" y="310"/>
                </a:cubicBezTo>
                <a:cubicBezTo>
                  <a:pt x="229" y="311"/>
                  <a:pt x="229" y="311"/>
                  <a:pt x="228" y="312"/>
                </a:cubicBezTo>
                <a:cubicBezTo>
                  <a:pt x="228" y="312"/>
                  <a:pt x="229" y="312"/>
                  <a:pt x="229" y="312"/>
                </a:cubicBezTo>
                <a:cubicBezTo>
                  <a:pt x="229" y="312"/>
                  <a:pt x="230" y="313"/>
                  <a:pt x="230" y="313"/>
                </a:cubicBezTo>
                <a:cubicBezTo>
                  <a:pt x="230" y="313"/>
                  <a:pt x="230" y="313"/>
                  <a:pt x="230" y="313"/>
                </a:cubicBezTo>
                <a:cubicBezTo>
                  <a:pt x="231" y="313"/>
                  <a:pt x="231" y="313"/>
                  <a:pt x="231" y="312"/>
                </a:cubicBezTo>
                <a:cubicBezTo>
                  <a:pt x="231" y="312"/>
                  <a:pt x="230" y="312"/>
                  <a:pt x="230" y="312"/>
                </a:cubicBezTo>
                <a:cubicBezTo>
                  <a:pt x="229" y="311"/>
                  <a:pt x="229" y="311"/>
                  <a:pt x="229" y="310"/>
                </a:cubicBezTo>
                <a:cubicBezTo>
                  <a:pt x="230" y="309"/>
                  <a:pt x="230" y="309"/>
                  <a:pt x="230" y="308"/>
                </a:cubicBezTo>
                <a:cubicBezTo>
                  <a:pt x="230" y="308"/>
                  <a:pt x="231" y="308"/>
                  <a:pt x="231" y="307"/>
                </a:cubicBezTo>
                <a:cubicBezTo>
                  <a:pt x="230" y="307"/>
                  <a:pt x="230" y="307"/>
                  <a:pt x="229" y="308"/>
                </a:cubicBezTo>
                <a:cubicBezTo>
                  <a:pt x="229" y="308"/>
                  <a:pt x="229" y="308"/>
                  <a:pt x="228" y="308"/>
                </a:cubicBezTo>
                <a:close/>
                <a:moveTo>
                  <a:pt x="231" y="307"/>
                </a:moveTo>
                <a:cubicBezTo>
                  <a:pt x="231" y="307"/>
                  <a:pt x="231" y="307"/>
                  <a:pt x="231" y="307"/>
                </a:cubicBezTo>
                <a:cubicBezTo>
                  <a:pt x="231" y="307"/>
                  <a:pt x="231" y="307"/>
                  <a:pt x="231" y="307"/>
                </a:cubicBezTo>
                <a:close/>
                <a:moveTo>
                  <a:pt x="393" y="60"/>
                </a:moveTo>
                <a:cubicBezTo>
                  <a:pt x="393" y="60"/>
                  <a:pt x="393" y="60"/>
                  <a:pt x="393" y="60"/>
                </a:cubicBezTo>
                <a:cubicBezTo>
                  <a:pt x="393" y="60"/>
                  <a:pt x="393" y="60"/>
                  <a:pt x="393" y="60"/>
                </a:cubicBezTo>
                <a:cubicBezTo>
                  <a:pt x="393" y="59"/>
                  <a:pt x="392" y="59"/>
                  <a:pt x="392" y="59"/>
                </a:cubicBezTo>
                <a:cubicBezTo>
                  <a:pt x="391" y="60"/>
                  <a:pt x="390" y="59"/>
                  <a:pt x="389" y="59"/>
                </a:cubicBezTo>
                <a:cubicBezTo>
                  <a:pt x="389" y="59"/>
                  <a:pt x="389" y="59"/>
                  <a:pt x="389" y="59"/>
                </a:cubicBezTo>
                <a:cubicBezTo>
                  <a:pt x="389" y="59"/>
                  <a:pt x="389" y="59"/>
                  <a:pt x="389" y="59"/>
                </a:cubicBezTo>
                <a:cubicBezTo>
                  <a:pt x="389" y="60"/>
                  <a:pt x="390" y="59"/>
                  <a:pt x="389" y="60"/>
                </a:cubicBezTo>
                <a:cubicBezTo>
                  <a:pt x="389" y="61"/>
                  <a:pt x="389" y="60"/>
                  <a:pt x="388" y="60"/>
                </a:cubicBezTo>
                <a:cubicBezTo>
                  <a:pt x="388" y="60"/>
                  <a:pt x="388" y="61"/>
                  <a:pt x="388" y="61"/>
                </a:cubicBezTo>
                <a:cubicBezTo>
                  <a:pt x="388" y="61"/>
                  <a:pt x="388" y="61"/>
                  <a:pt x="388" y="61"/>
                </a:cubicBezTo>
                <a:cubicBezTo>
                  <a:pt x="389" y="62"/>
                  <a:pt x="390" y="62"/>
                  <a:pt x="391" y="61"/>
                </a:cubicBezTo>
                <a:cubicBezTo>
                  <a:pt x="391" y="61"/>
                  <a:pt x="392" y="60"/>
                  <a:pt x="393" y="60"/>
                </a:cubicBezTo>
                <a:close/>
                <a:moveTo>
                  <a:pt x="256" y="254"/>
                </a:moveTo>
                <a:cubicBezTo>
                  <a:pt x="256" y="253"/>
                  <a:pt x="256" y="253"/>
                  <a:pt x="256" y="253"/>
                </a:cubicBezTo>
                <a:cubicBezTo>
                  <a:pt x="257" y="253"/>
                  <a:pt x="257" y="253"/>
                  <a:pt x="258" y="253"/>
                </a:cubicBezTo>
                <a:cubicBezTo>
                  <a:pt x="258" y="254"/>
                  <a:pt x="259" y="254"/>
                  <a:pt x="259" y="255"/>
                </a:cubicBezTo>
                <a:cubicBezTo>
                  <a:pt x="259" y="255"/>
                  <a:pt x="259" y="255"/>
                  <a:pt x="259" y="255"/>
                </a:cubicBezTo>
                <a:cubicBezTo>
                  <a:pt x="259" y="255"/>
                  <a:pt x="259" y="256"/>
                  <a:pt x="259" y="256"/>
                </a:cubicBezTo>
                <a:cubicBezTo>
                  <a:pt x="258" y="256"/>
                  <a:pt x="258" y="256"/>
                  <a:pt x="258" y="256"/>
                </a:cubicBezTo>
                <a:cubicBezTo>
                  <a:pt x="258" y="256"/>
                  <a:pt x="258" y="256"/>
                  <a:pt x="258" y="256"/>
                </a:cubicBezTo>
                <a:cubicBezTo>
                  <a:pt x="257" y="255"/>
                  <a:pt x="256" y="255"/>
                  <a:pt x="256" y="255"/>
                </a:cubicBezTo>
                <a:cubicBezTo>
                  <a:pt x="255" y="255"/>
                  <a:pt x="255" y="255"/>
                  <a:pt x="254" y="255"/>
                </a:cubicBezTo>
                <a:cubicBezTo>
                  <a:pt x="254" y="255"/>
                  <a:pt x="254" y="255"/>
                  <a:pt x="254" y="254"/>
                </a:cubicBezTo>
                <a:cubicBezTo>
                  <a:pt x="254" y="254"/>
                  <a:pt x="254" y="254"/>
                  <a:pt x="254" y="254"/>
                </a:cubicBezTo>
                <a:cubicBezTo>
                  <a:pt x="255" y="254"/>
                  <a:pt x="255" y="254"/>
                  <a:pt x="255" y="254"/>
                </a:cubicBezTo>
                <a:cubicBezTo>
                  <a:pt x="256" y="254"/>
                  <a:pt x="256" y="254"/>
                  <a:pt x="256" y="254"/>
                </a:cubicBezTo>
                <a:close/>
                <a:moveTo>
                  <a:pt x="257" y="255"/>
                </a:moveTo>
                <a:cubicBezTo>
                  <a:pt x="257" y="255"/>
                  <a:pt x="257" y="255"/>
                  <a:pt x="257" y="255"/>
                </a:cubicBezTo>
                <a:cubicBezTo>
                  <a:pt x="257" y="255"/>
                  <a:pt x="257" y="254"/>
                  <a:pt x="257" y="254"/>
                </a:cubicBezTo>
                <a:cubicBezTo>
                  <a:pt x="257" y="255"/>
                  <a:pt x="257" y="255"/>
                  <a:pt x="257" y="255"/>
                </a:cubicBezTo>
                <a:close/>
                <a:moveTo>
                  <a:pt x="266" y="244"/>
                </a:moveTo>
                <a:cubicBezTo>
                  <a:pt x="267" y="244"/>
                  <a:pt x="267" y="245"/>
                  <a:pt x="267" y="244"/>
                </a:cubicBezTo>
                <a:cubicBezTo>
                  <a:pt x="267" y="244"/>
                  <a:pt x="268" y="244"/>
                  <a:pt x="268" y="244"/>
                </a:cubicBezTo>
                <a:cubicBezTo>
                  <a:pt x="268" y="245"/>
                  <a:pt x="268" y="245"/>
                  <a:pt x="268" y="245"/>
                </a:cubicBezTo>
                <a:cubicBezTo>
                  <a:pt x="268" y="245"/>
                  <a:pt x="268" y="245"/>
                  <a:pt x="268" y="245"/>
                </a:cubicBezTo>
                <a:cubicBezTo>
                  <a:pt x="268" y="246"/>
                  <a:pt x="269" y="245"/>
                  <a:pt x="269" y="244"/>
                </a:cubicBezTo>
                <a:cubicBezTo>
                  <a:pt x="269" y="244"/>
                  <a:pt x="269" y="243"/>
                  <a:pt x="269" y="242"/>
                </a:cubicBezTo>
                <a:cubicBezTo>
                  <a:pt x="269" y="242"/>
                  <a:pt x="269" y="242"/>
                  <a:pt x="269" y="243"/>
                </a:cubicBezTo>
                <a:cubicBezTo>
                  <a:pt x="269" y="243"/>
                  <a:pt x="268" y="243"/>
                  <a:pt x="268" y="243"/>
                </a:cubicBezTo>
                <a:cubicBezTo>
                  <a:pt x="267" y="242"/>
                  <a:pt x="267" y="242"/>
                  <a:pt x="266" y="242"/>
                </a:cubicBezTo>
                <a:cubicBezTo>
                  <a:pt x="266" y="243"/>
                  <a:pt x="266" y="243"/>
                  <a:pt x="266" y="244"/>
                </a:cubicBezTo>
                <a:close/>
                <a:moveTo>
                  <a:pt x="125" y="293"/>
                </a:moveTo>
                <a:cubicBezTo>
                  <a:pt x="125" y="293"/>
                  <a:pt x="125" y="293"/>
                  <a:pt x="126" y="293"/>
                </a:cubicBezTo>
                <a:cubicBezTo>
                  <a:pt x="125" y="292"/>
                  <a:pt x="125" y="292"/>
                  <a:pt x="124" y="292"/>
                </a:cubicBezTo>
                <a:cubicBezTo>
                  <a:pt x="124" y="292"/>
                  <a:pt x="123" y="293"/>
                  <a:pt x="122" y="292"/>
                </a:cubicBezTo>
                <a:cubicBezTo>
                  <a:pt x="122" y="292"/>
                  <a:pt x="122" y="292"/>
                  <a:pt x="122" y="293"/>
                </a:cubicBezTo>
                <a:cubicBezTo>
                  <a:pt x="121" y="293"/>
                  <a:pt x="121" y="293"/>
                  <a:pt x="121" y="293"/>
                </a:cubicBezTo>
                <a:cubicBezTo>
                  <a:pt x="121" y="293"/>
                  <a:pt x="121" y="293"/>
                  <a:pt x="122" y="293"/>
                </a:cubicBezTo>
                <a:cubicBezTo>
                  <a:pt x="123" y="294"/>
                  <a:pt x="123" y="294"/>
                  <a:pt x="123" y="295"/>
                </a:cubicBezTo>
                <a:cubicBezTo>
                  <a:pt x="123" y="296"/>
                  <a:pt x="123" y="296"/>
                  <a:pt x="124" y="296"/>
                </a:cubicBezTo>
                <a:cubicBezTo>
                  <a:pt x="124" y="296"/>
                  <a:pt x="124" y="296"/>
                  <a:pt x="124" y="296"/>
                </a:cubicBezTo>
                <a:cubicBezTo>
                  <a:pt x="125" y="296"/>
                  <a:pt x="125" y="296"/>
                  <a:pt x="125" y="295"/>
                </a:cubicBezTo>
                <a:cubicBezTo>
                  <a:pt x="124" y="294"/>
                  <a:pt x="124" y="293"/>
                  <a:pt x="125" y="293"/>
                </a:cubicBezTo>
                <a:close/>
                <a:moveTo>
                  <a:pt x="202" y="297"/>
                </a:moveTo>
                <a:cubicBezTo>
                  <a:pt x="201" y="296"/>
                  <a:pt x="200" y="296"/>
                  <a:pt x="199" y="296"/>
                </a:cubicBezTo>
                <a:cubicBezTo>
                  <a:pt x="198" y="296"/>
                  <a:pt x="198" y="296"/>
                  <a:pt x="198" y="297"/>
                </a:cubicBezTo>
                <a:cubicBezTo>
                  <a:pt x="198" y="298"/>
                  <a:pt x="199" y="298"/>
                  <a:pt x="198" y="299"/>
                </a:cubicBezTo>
                <a:cubicBezTo>
                  <a:pt x="198" y="299"/>
                  <a:pt x="198" y="299"/>
                  <a:pt x="198" y="299"/>
                </a:cubicBezTo>
                <a:cubicBezTo>
                  <a:pt x="198" y="299"/>
                  <a:pt x="199" y="299"/>
                  <a:pt x="199" y="299"/>
                </a:cubicBezTo>
                <a:cubicBezTo>
                  <a:pt x="200" y="299"/>
                  <a:pt x="200" y="299"/>
                  <a:pt x="199" y="298"/>
                </a:cubicBezTo>
                <a:cubicBezTo>
                  <a:pt x="199" y="298"/>
                  <a:pt x="200" y="297"/>
                  <a:pt x="200" y="297"/>
                </a:cubicBezTo>
                <a:cubicBezTo>
                  <a:pt x="200" y="297"/>
                  <a:pt x="200" y="297"/>
                  <a:pt x="201" y="297"/>
                </a:cubicBezTo>
                <a:cubicBezTo>
                  <a:pt x="201" y="298"/>
                  <a:pt x="202" y="298"/>
                  <a:pt x="202" y="298"/>
                </a:cubicBezTo>
                <a:cubicBezTo>
                  <a:pt x="202" y="298"/>
                  <a:pt x="202" y="298"/>
                  <a:pt x="203" y="298"/>
                </a:cubicBezTo>
                <a:cubicBezTo>
                  <a:pt x="203" y="298"/>
                  <a:pt x="203" y="298"/>
                  <a:pt x="203" y="298"/>
                </a:cubicBezTo>
                <a:cubicBezTo>
                  <a:pt x="203" y="298"/>
                  <a:pt x="203" y="297"/>
                  <a:pt x="203" y="297"/>
                </a:cubicBezTo>
                <a:cubicBezTo>
                  <a:pt x="203" y="297"/>
                  <a:pt x="202" y="297"/>
                  <a:pt x="202" y="297"/>
                </a:cubicBezTo>
                <a:close/>
                <a:moveTo>
                  <a:pt x="72" y="223"/>
                </a:moveTo>
                <a:cubicBezTo>
                  <a:pt x="72" y="223"/>
                  <a:pt x="73" y="223"/>
                  <a:pt x="74" y="223"/>
                </a:cubicBezTo>
                <a:cubicBezTo>
                  <a:pt x="74" y="223"/>
                  <a:pt x="74" y="223"/>
                  <a:pt x="74" y="223"/>
                </a:cubicBezTo>
                <a:cubicBezTo>
                  <a:pt x="73" y="222"/>
                  <a:pt x="74" y="222"/>
                  <a:pt x="74" y="221"/>
                </a:cubicBezTo>
                <a:cubicBezTo>
                  <a:pt x="74" y="221"/>
                  <a:pt x="74" y="220"/>
                  <a:pt x="74" y="221"/>
                </a:cubicBezTo>
                <a:cubicBezTo>
                  <a:pt x="73" y="221"/>
                  <a:pt x="73" y="220"/>
                  <a:pt x="72" y="220"/>
                </a:cubicBezTo>
                <a:cubicBezTo>
                  <a:pt x="72" y="220"/>
                  <a:pt x="72" y="219"/>
                  <a:pt x="71" y="220"/>
                </a:cubicBezTo>
                <a:cubicBezTo>
                  <a:pt x="71" y="220"/>
                  <a:pt x="71" y="220"/>
                  <a:pt x="71" y="221"/>
                </a:cubicBezTo>
                <a:cubicBezTo>
                  <a:pt x="72" y="221"/>
                  <a:pt x="72" y="222"/>
                  <a:pt x="72" y="223"/>
                </a:cubicBezTo>
                <a:close/>
                <a:moveTo>
                  <a:pt x="225" y="272"/>
                </a:moveTo>
                <a:cubicBezTo>
                  <a:pt x="225" y="272"/>
                  <a:pt x="225" y="273"/>
                  <a:pt x="226" y="273"/>
                </a:cubicBezTo>
                <a:cubicBezTo>
                  <a:pt x="227" y="273"/>
                  <a:pt x="227" y="274"/>
                  <a:pt x="227" y="274"/>
                </a:cubicBezTo>
                <a:cubicBezTo>
                  <a:pt x="227" y="274"/>
                  <a:pt x="227" y="274"/>
                  <a:pt x="227" y="275"/>
                </a:cubicBezTo>
                <a:cubicBezTo>
                  <a:pt x="227" y="275"/>
                  <a:pt x="227" y="275"/>
                  <a:pt x="228" y="274"/>
                </a:cubicBezTo>
                <a:cubicBezTo>
                  <a:pt x="228" y="274"/>
                  <a:pt x="228" y="274"/>
                  <a:pt x="228" y="274"/>
                </a:cubicBezTo>
                <a:cubicBezTo>
                  <a:pt x="228" y="273"/>
                  <a:pt x="228" y="273"/>
                  <a:pt x="228" y="272"/>
                </a:cubicBezTo>
                <a:cubicBezTo>
                  <a:pt x="228" y="272"/>
                  <a:pt x="227" y="272"/>
                  <a:pt x="227" y="272"/>
                </a:cubicBezTo>
                <a:cubicBezTo>
                  <a:pt x="226" y="272"/>
                  <a:pt x="226" y="272"/>
                  <a:pt x="226" y="272"/>
                </a:cubicBezTo>
                <a:cubicBezTo>
                  <a:pt x="226" y="271"/>
                  <a:pt x="226" y="271"/>
                  <a:pt x="226" y="271"/>
                </a:cubicBezTo>
                <a:cubicBezTo>
                  <a:pt x="224" y="271"/>
                  <a:pt x="224" y="271"/>
                  <a:pt x="225" y="272"/>
                </a:cubicBezTo>
                <a:close/>
                <a:moveTo>
                  <a:pt x="240" y="298"/>
                </a:moveTo>
                <a:cubicBezTo>
                  <a:pt x="240" y="298"/>
                  <a:pt x="239" y="298"/>
                  <a:pt x="239" y="298"/>
                </a:cubicBezTo>
                <a:cubicBezTo>
                  <a:pt x="239" y="298"/>
                  <a:pt x="238" y="298"/>
                  <a:pt x="238" y="298"/>
                </a:cubicBezTo>
                <a:cubicBezTo>
                  <a:pt x="237" y="298"/>
                  <a:pt x="237" y="298"/>
                  <a:pt x="236" y="297"/>
                </a:cubicBezTo>
                <a:cubicBezTo>
                  <a:pt x="236" y="298"/>
                  <a:pt x="237" y="298"/>
                  <a:pt x="237" y="299"/>
                </a:cubicBezTo>
                <a:cubicBezTo>
                  <a:pt x="237" y="299"/>
                  <a:pt x="238" y="299"/>
                  <a:pt x="238" y="299"/>
                </a:cubicBezTo>
                <a:cubicBezTo>
                  <a:pt x="238" y="300"/>
                  <a:pt x="238" y="300"/>
                  <a:pt x="239" y="300"/>
                </a:cubicBezTo>
                <a:cubicBezTo>
                  <a:pt x="239" y="300"/>
                  <a:pt x="239" y="301"/>
                  <a:pt x="239" y="300"/>
                </a:cubicBezTo>
                <a:cubicBezTo>
                  <a:pt x="239" y="300"/>
                  <a:pt x="239" y="300"/>
                  <a:pt x="239" y="300"/>
                </a:cubicBezTo>
                <a:cubicBezTo>
                  <a:pt x="239" y="300"/>
                  <a:pt x="239" y="300"/>
                  <a:pt x="239" y="300"/>
                </a:cubicBezTo>
                <a:cubicBezTo>
                  <a:pt x="239" y="299"/>
                  <a:pt x="239" y="299"/>
                  <a:pt x="239" y="299"/>
                </a:cubicBezTo>
                <a:cubicBezTo>
                  <a:pt x="239" y="299"/>
                  <a:pt x="240" y="299"/>
                  <a:pt x="240" y="300"/>
                </a:cubicBezTo>
                <a:cubicBezTo>
                  <a:pt x="240" y="300"/>
                  <a:pt x="240" y="300"/>
                  <a:pt x="240" y="300"/>
                </a:cubicBezTo>
                <a:cubicBezTo>
                  <a:pt x="240" y="300"/>
                  <a:pt x="240" y="300"/>
                  <a:pt x="241" y="300"/>
                </a:cubicBezTo>
                <a:cubicBezTo>
                  <a:pt x="241" y="299"/>
                  <a:pt x="241" y="299"/>
                  <a:pt x="240" y="298"/>
                </a:cubicBezTo>
                <a:cubicBezTo>
                  <a:pt x="240" y="298"/>
                  <a:pt x="240" y="298"/>
                  <a:pt x="240" y="298"/>
                </a:cubicBezTo>
                <a:close/>
                <a:moveTo>
                  <a:pt x="221" y="278"/>
                </a:moveTo>
                <a:cubicBezTo>
                  <a:pt x="220" y="278"/>
                  <a:pt x="219" y="279"/>
                  <a:pt x="218" y="279"/>
                </a:cubicBezTo>
                <a:cubicBezTo>
                  <a:pt x="218" y="279"/>
                  <a:pt x="218" y="279"/>
                  <a:pt x="218" y="279"/>
                </a:cubicBezTo>
                <a:cubicBezTo>
                  <a:pt x="219" y="279"/>
                  <a:pt x="219" y="280"/>
                  <a:pt x="220" y="280"/>
                </a:cubicBezTo>
                <a:cubicBezTo>
                  <a:pt x="220" y="281"/>
                  <a:pt x="220" y="281"/>
                  <a:pt x="220" y="280"/>
                </a:cubicBezTo>
                <a:cubicBezTo>
                  <a:pt x="220" y="280"/>
                  <a:pt x="221" y="279"/>
                  <a:pt x="221" y="279"/>
                </a:cubicBezTo>
                <a:cubicBezTo>
                  <a:pt x="222" y="280"/>
                  <a:pt x="222" y="279"/>
                  <a:pt x="223" y="279"/>
                </a:cubicBezTo>
                <a:cubicBezTo>
                  <a:pt x="224" y="279"/>
                  <a:pt x="224" y="279"/>
                  <a:pt x="224" y="278"/>
                </a:cubicBezTo>
                <a:cubicBezTo>
                  <a:pt x="224" y="278"/>
                  <a:pt x="224" y="278"/>
                  <a:pt x="224" y="278"/>
                </a:cubicBezTo>
                <a:cubicBezTo>
                  <a:pt x="224" y="278"/>
                  <a:pt x="224" y="278"/>
                  <a:pt x="224" y="278"/>
                </a:cubicBezTo>
                <a:cubicBezTo>
                  <a:pt x="224" y="279"/>
                  <a:pt x="223" y="279"/>
                  <a:pt x="222" y="279"/>
                </a:cubicBezTo>
                <a:cubicBezTo>
                  <a:pt x="222" y="279"/>
                  <a:pt x="221" y="278"/>
                  <a:pt x="221" y="278"/>
                </a:cubicBezTo>
                <a:close/>
                <a:moveTo>
                  <a:pt x="234" y="274"/>
                </a:moveTo>
                <a:cubicBezTo>
                  <a:pt x="234" y="275"/>
                  <a:pt x="234" y="275"/>
                  <a:pt x="234" y="275"/>
                </a:cubicBezTo>
                <a:cubicBezTo>
                  <a:pt x="234" y="276"/>
                  <a:pt x="233" y="276"/>
                  <a:pt x="233" y="276"/>
                </a:cubicBezTo>
                <a:cubicBezTo>
                  <a:pt x="233" y="276"/>
                  <a:pt x="233" y="276"/>
                  <a:pt x="233" y="276"/>
                </a:cubicBezTo>
                <a:cubicBezTo>
                  <a:pt x="233" y="275"/>
                  <a:pt x="233" y="275"/>
                  <a:pt x="233" y="275"/>
                </a:cubicBezTo>
                <a:cubicBezTo>
                  <a:pt x="233" y="275"/>
                  <a:pt x="233" y="275"/>
                  <a:pt x="233" y="274"/>
                </a:cubicBezTo>
                <a:cubicBezTo>
                  <a:pt x="233" y="274"/>
                  <a:pt x="233" y="274"/>
                  <a:pt x="233" y="274"/>
                </a:cubicBezTo>
                <a:cubicBezTo>
                  <a:pt x="232" y="275"/>
                  <a:pt x="231" y="274"/>
                  <a:pt x="231" y="274"/>
                </a:cubicBezTo>
                <a:cubicBezTo>
                  <a:pt x="230" y="274"/>
                  <a:pt x="230" y="273"/>
                  <a:pt x="230" y="273"/>
                </a:cubicBezTo>
                <a:cubicBezTo>
                  <a:pt x="231" y="272"/>
                  <a:pt x="231" y="272"/>
                  <a:pt x="232" y="272"/>
                </a:cubicBezTo>
                <a:cubicBezTo>
                  <a:pt x="232" y="272"/>
                  <a:pt x="232" y="272"/>
                  <a:pt x="232" y="272"/>
                </a:cubicBezTo>
                <a:cubicBezTo>
                  <a:pt x="233" y="273"/>
                  <a:pt x="234" y="273"/>
                  <a:pt x="234" y="274"/>
                </a:cubicBezTo>
                <a:close/>
                <a:moveTo>
                  <a:pt x="233" y="274"/>
                </a:moveTo>
                <a:cubicBezTo>
                  <a:pt x="232" y="273"/>
                  <a:pt x="232" y="273"/>
                  <a:pt x="232" y="273"/>
                </a:cubicBezTo>
                <a:cubicBezTo>
                  <a:pt x="232" y="273"/>
                  <a:pt x="232" y="273"/>
                  <a:pt x="232" y="274"/>
                </a:cubicBezTo>
                <a:cubicBezTo>
                  <a:pt x="232" y="274"/>
                  <a:pt x="232" y="274"/>
                  <a:pt x="232" y="274"/>
                </a:cubicBezTo>
                <a:cubicBezTo>
                  <a:pt x="232" y="274"/>
                  <a:pt x="233" y="274"/>
                  <a:pt x="233" y="274"/>
                </a:cubicBezTo>
                <a:close/>
                <a:moveTo>
                  <a:pt x="25" y="182"/>
                </a:moveTo>
                <a:cubicBezTo>
                  <a:pt x="26" y="182"/>
                  <a:pt x="26" y="182"/>
                  <a:pt x="26" y="183"/>
                </a:cubicBezTo>
                <a:cubicBezTo>
                  <a:pt x="26" y="184"/>
                  <a:pt x="26" y="184"/>
                  <a:pt x="26" y="185"/>
                </a:cubicBezTo>
                <a:cubicBezTo>
                  <a:pt x="25" y="184"/>
                  <a:pt x="25" y="184"/>
                  <a:pt x="24" y="184"/>
                </a:cubicBezTo>
                <a:cubicBezTo>
                  <a:pt x="24" y="184"/>
                  <a:pt x="24" y="184"/>
                  <a:pt x="24" y="184"/>
                </a:cubicBezTo>
                <a:cubicBezTo>
                  <a:pt x="23" y="183"/>
                  <a:pt x="23" y="183"/>
                  <a:pt x="23" y="182"/>
                </a:cubicBezTo>
                <a:cubicBezTo>
                  <a:pt x="23" y="182"/>
                  <a:pt x="23" y="182"/>
                  <a:pt x="23" y="182"/>
                </a:cubicBezTo>
                <a:cubicBezTo>
                  <a:pt x="23" y="182"/>
                  <a:pt x="24" y="182"/>
                  <a:pt x="25" y="182"/>
                </a:cubicBezTo>
                <a:close/>
                <a:moveTo>
                  <a:pt x="25" y="183"/>
                </a:moveTo>
                <a:cubicBezTo>
                  <a:pt x="25" y="183"/>
                  <a:pt x="25" y="183"/>
                  <a:pt x="25" y="183"/>
                </a:cubicBezTo>
                <a:cubicBezTo>
                  <a:pt x="25" y="183"/>
                  <a:pt x="25" y="183"/>
                  <a:pt x="25" y="183"/>
                </a:cubicBezTo>
                <a:cubicBezTo>
                  <a:pt x="25" y="183"/>
                  <a:pt x="25" y="183"/>
                  <a:pt x="25" y="183"/>
                </a:cubicBezTo>
                <a:cubicBezTo>
                  <a:pt x="25" y="183"/>
                  <a:pt x="25" y="183"/>
                  <a:pt x="25" y="183"/>
                </a:cubicBezTo>
                <a:close/>
                <a:moveTo>
                  <a:pt x="383" y="19"/>
                </a:moveTo>
                <a:cubicBezTo>
                  <a:pt x="382" y="19"/>
                  <a:pt x="383" y="20"/>
                  <a:pt x="383" y="20"/>
                </a:cubicBezTo>
                <a:cubicBezTo>
                  <a:pt x="384" y="20"/>
                  <a:pt x="384" y="20"/>
                  <a:pt x="385" y="21"/>
                </a:cubicBezTo>
                <a:cubicBezTo>
                  <a:pt x="385" y="21"/>
                  <a:pt x="386" y="21"/>
                  <a:pt x="386" y="21"/>
                </a:cubicBezTo>
                <a:cubicBezTo>
                  <a:pt x="386" y="21"/>
                  <a:pt x="386" y="20"/>
                  <a:pt x="386" y="20"/>
                </a:cubicBezTo>
                <a:cubicBezTo>
                  <a:pt x="386" y="19"/>
                  <a:pt x="386" y="19"/>
                  <a:pt x="385" y="19"/>
                </a:cubicBezTo>
                <a:cubicBezTo>
                  <a:pt x="385" y="20"/>
                  <a:pt x="385" y="20"/>
                  <a:pt x="385" y="20"/>
                </a:cubicBezTo>
                <a:cubicBezTo>
                  <a:pt x="384" y="19"/>
                  <a:pt x="384" y="19"/>
                  <a:pt x="384" y="19"/>
                </a:cubicBezTo>
                <a:cubicBezTo>
                  <a:pt x="384" y="19"/>
                  <a:pt x="384" y="19"/>
                  <a:pt x="384" y="19"/>
                </a:cubicBezTo>
                <a:cubicBezTo>
                  <a:pt x="385" y="18"/>
                  <a:pt x="385" y="18"/>
                  <a:pt x="384" y="18"/>
                </a:cubicBezTo>
                <a:cubicBezTo>
                  <a:pt x="384" y="18"/>
                  <a:pt x="384" y="17"/>
                  <a:pt x="384" y="17"/>
                </a:cubicBezTo>
                <a:cubicBezTo>
                  <a:pt x="384" y="17"/>
                  <a:pt x="383" y="17"/>
                  <a:pt x="383" y="17"/>
                </a:cubicBezTo>
                <a:cubicBezTo>
                  <a:pt x="383" y="17"/>
                  <a:pt x="382" y="17"/>
                  <a:pt x="383" y="18"/>
                </a:cubicBezTo>
                <a:cubicBezTo>
                  <a:pt x="383" y="18"/>
                  <a:pt x="383" y="19"/>
                  <a:pt x="383" y="19"/>
                </a:cubicBezTo>
                <a:close/>
                <a:moveTo>
                  <a:pt x="30" y="180"/>
                </a:moveTo>
                <a:cubicBezTo>
                  <a:pt x="29" y="180"/>
                  <a:pt x="29" y="182"/>
                  <a:pt x="28" y="182"/>
                </a:cubicBezTo>
                <a:cubicBezTo>
                  <a:pt x="28" y="182"/>
                  <a:pt x="28" y="182"/>
                  <a:pt x="28" y="182"/>
                </a:cubicBezTo>
                <a:cubicBezTo>
                  <a:pt x="29" y="182"/>
                  <a:pt x="29" y="182"/>
                  <a:pt x="30" y="182"/>
                </a:cubicBezTo>
                <a:cubicBezTo>
                  <a:pt x="30" y="181"/>
                  <a:pt x="31" y="182"/>
                  <a:pt x="31" y="182"/>
                </a:cubicBezTo>
                <a:cubicBezTo>
                  <a:pt x="31" y="182"/>
                  <a:pt x="32" y="183"/>
                  <a:pt x="32" y="183"/>
                </a:cubicBezTo>
                <a:cubicBezTo>
                  <a:pt x="32" y="183"/>
                  <a:pt x="32" y="183"/>
                  <a:pt x="32" y="183"/>
                </a:cubicBezTo>
                <a:cubicBezTo>
                  <a:pt x="32" y="182"/>
                  <a:pt x="32" y="182"/>
                  <a:pt x="32" y="182"/>
                </a:cubicBezTo>
                <a:cubicBezTo>
                  <a:pt x="32" y="181"/>
                  <a:pt x="31" y="181"/>
                  <a:pt x="30" y="180"/>
                </a:cubicBezTo>
                <a:cubicBezTo>
                  <a:pt x="30" y="180"/>
                  <a:pt x="30" y="180"/>
                  <a:pt x="30" y="180"/>
                </a:cubicBezTo>
                <a:close/>
                <a:moveTo>
                  <a:pt x="109" y="287"/>
                </a:moveTo>
                <a:cubicBezTo>
                  <a:pt x="109" y="287"/>
                  <a:pt x="109" y="287"/>
                  <a:pt x="109" y="287"/>
                </a:cubicBezTo>
                <a:cubicBezTo>
                  <a:pt x="110" y="287"/>
                  <a:pt x="110" y="287"/>
                  <a:pt x="110" y="287"/>
                </a:cubicBezTo>
                <a:cubicBezTo>
                  <a:pt x="110" y="286"/>
                  <a:pt x="110" y="286"/>
                  <a:pt x="110" y="286"/>
                </a:cubicBezTo>
                <a:cubicBezTo>
                  <a:pt x="110" y="286"/>
                  <a:pt x="109" y="286"/>
                  <a:pt x="109" y="286"/>
                </a:cubicBezTo>
                <a:cubicBezTo>
                  <a:pt x="108" y="286"/>
                  <a:pt x="108" y="286"/>
                  <a:pt x="107" y="286"/>
                </a:cubicBezTo>
                <a:cubicBezTo>
                  <a:pt x="107" y="286"/>
                  <a:pt x="107" y="286"/>
                  <a:pt x="106" y="286"/>
                </a:cubicBezTo>
                <a:cubicBezTo>
                  <a:pt x="106" y="286"/>
                  <a:pt x="105" y="286"/>
                  <a:pt x="105" y="287"/>
                </a:cubicBezTo>
                <a:cubicBezTo>
                  <a:pt x="105" y="287"/>
                  <a:pt x="105" y="288"/>
                  <a:pt x="105" y="288"/>
                </a:cubicBezTo>
                <a:cubicBezTo>
                  <a:pt x="105" y="288"/>
                  <a:pt x="105" y="288"/>
                  <a:pt x="106" y="288"/>
                </a:cubicBezTo>
                <a:cubicBezTo>
                  <a:pt x="106" y="287"/>
                  <a:pt x="106" y="287"/>
                  <a:pt x="107" y="287"/>
                </a:cubicBezTo>
                <a:cubicBezTo>
                  <a:pt x="107" y="288"/>
                  <a:pt x="108" y="289"/>
                  <a:pt x="109" y="287"/>
                </a:cubicBezTo>
                <a:close/>
                <a:moveTo>
                  <a:pt x="54" y="205"/>
                </a:moveTo>
                <a:cubicBezTo>
                  <a:pt x="54" y="205"/>
                  <a:pt x="53" y="204"/>
                  <a:pt x="54" y="204"/>
                </a:cubicBezTo>
                <a:cubicBezTo>
                  <a:pt x="54" y="204"/>
                  <a:pt x="54" y="203"/>
                  <a:pt x="54" y="203"/>
                </a:cubicBezTo>
                <a:cubicBezTo>
                  <a:pt x="54" y="203"/>
                  <a:pt x="54" y="202"/>
                  <a:pt x="54" y="202"/>
                </a:cubicBezTo>
                <a:cubicBezTo>
                  <a:pt x="55" y="202"/>
                  <a:pt x="55" y="202"/>
                  <a:pt x="56" y="202"/>
                </a:cubicBezTo>
                <a:cubicBezTo>
                  <a:pt x="56" y="202"/>
                  <a:pt x="57" y="203"/>
                  <a:pt x="57" y="204"/>
                </a:cubicBezTo>
                <a:cubicBezTo>
                  <a:pt x="56" y="204"/>
                  <a:pt x="56" y="204"/>
                  <a:pt x="56" y="204"/>
                </a:cubicBezTo>
                <a:cubicBezTo>
                  <a:pt x="55" y="204"/>
                  <a:pt x="55" y="206"/>
                  <a:pt x="54" y="205"/>
                </a:cubicBezTo>
                <a:close/>
                <a:moveTo>
                  <a:pt x="55" y="203"/>
                </a:moveTo>
                <a:cubicBezTo>
                  <a:pt x="55" y="203"/>
                  <a:pt x="55" y="203"/>
                  <a:pt x="55" y="203"/>
                </a:cubicBezTo>
                <a:cubicBezTo>
                  <a:pt x="55" y="203"/>
                  <a:pt x="56" y="203"/>
                  <a:pt x="56" y="203"/>
                </a:cubicBezTo>
                <a:cubicBezTo>
                  <a:pt x="56" y="203"/>
                  <a:pt x="55" y="203"/>
                  <a:pt x="55" y="203"/>
                </a:cubicBezTo>
                <a:cubicBezTo>
                  <a:pt x="55" y="203"/>
                  <a:pt x="55" y="203"/>
                  <a:pt x="55" y="203"/>
                </a:cubicBezTo>
                <a:close/>
                <a:moveTo>
                  <a:pt x="381" y="22"/>
                </a:moveTo>
                <a:cubicBezTo>
                  <a:pt x="380" y="22"/>
                  <a:pt x="379" y="22"/>
                  <a:pt x="378" y="21"/>
                </a:cubicBezTo>
                <a:cubicBezTo>
                  <a:pt x="378" y="21"/>
                  <a:pt x="377" y="21"/>
                  <a:pt x="377" y="21"/>
                </a:cubicBezTo>
                <a:cubicBezTo>
                  <a:pt x="377" y="21"/>
                  <a:pt x="377" y="21"/>
                  <a:pt x="377" y="21"/>
                </a:cubicBezTo>
                <a:cubicBezTo>
                  <a:pt x="377" y="21"/>
                  <a:pt x="377" y="21"/>
                  <a:pt x="377" y="22"/>
                </a:cubicBezTo>
                <a:cubicBezTo>
                  <a:pt x="377" y="22"/>
                  <a:pt x="378" y="22"/>
                  <a:pt x="378" y="22"/>
                </a:cubicBezTo>
                <a:cubicBezTo>
                  <a:pt x="378" y="23"/>
                  <a:pt x="377" y="23"/>
                  <a:pt x="377" y="23"/>
                </a:cubicBezTo>
                <a:cubicBezTo>
                  <a:pt x="377" y="24"/>
                  <a:pt x="377" y="24"/>
                  <a:pt x="377" y="24"/>
                </a:cubicBezTo>
                <a:cubicBezTo>
                  <a:pt x="378" y="25"/>
                  <a:pt x="378" y="24"/>
                  <a:pt x="378" y="24"/>
                </a:cubicBezTo>
                <a:cubicBezTo>
                  <a:pt x="378" y="24"/>
                  <a:pt x="379" y="24"/>
                  <a:pt x="379" y="24"/>
                </a:cubicBezTo>
                <a:cubicBezTo>
                  <a:pt x="379" y="23"/>
                  <a:pt x="380" y="23"/>
                  <a:pt x="380" y="23"/>
                </a:cubicBezTo>
                <a:cubicBezTo>
                  <a:pt x="381" y="24"/>
                  <a:pt x="381" y="23"/>
                  <a:pt x="382" y="23"/>
                </a:cubicBezTo>
                <a:cubicBezTo>
                  <a:pt x="381" y="22"/>
                  <a:pt x="381" y="22"/>
                  <a:pt x="381" y="22"/>
                </a:cubicBezTo>
                <a:close/>
                <a:moveTo>
                  <a:pt x="364" y="178"/>
                </a:moveTo>
                <a:cubicBezTo>
                  <a:pt x="365" y="179"/>
                  <a:pt x="366" y="178"/>
                  <a:pt x="366" y="178"/>
                </a:cubicBezTo>
                <a:cubicBezTo>
                  <a:pt x="367" y="178"/>
                  <a:pt x="368" y="178"/>
                  <a:pt x="369" y="178"/>
                </a:cubicBezTo>
                <a:cubicBezTo>
                  <a:pt x="369" y="178"/>
                  <a:pt x="369" y="178"/>
                  <a:pt x="369" y="178"/>
                </a:cubicBezTo>
                <a:cubicBezTo>
                  <a:pt x="369" y="178"/>
                  <a:pt x="369" y="178"/>
                  <a:pt x="369" y="178"/>
                </a:cubicBezTo>
                <a:cubicBezTo>
                  <a:pt x="368" y="178"/>
                  <a:pt x="368" y="177"/>
                  <a:pt x="367" y="177"/>
                </a:cubicBezTo>
                <a:cubicBezTo>
                  <a:pt x="367" y="177"/>
                  <a:pt x="366" y="177"/>
                  <a:pt x="366" y="177"/>
                </a:cubicBezTo>
                <a:cubicBezTo>
                  <a:pt x="366" y="178"/>
                  <a:pt x="366" y="178"/>
                  <a:pt x="365" y="178"/>
                </a:cubicBezTo>
                <a:cubicBezTo>
                  <a:pt x="365" y="178"/>
                  <a:pt x="364" y="178"/>
                  <a:pt x="363" y="178"/>
                </a:cubicBezTo>
                <a:cubicBezTo>
                  <a:pt x="363" y="178"/>
                  <a:pt x="363" y="178"/>
                  <a:pt x="363" y="178"/>
                </a:cubicBezTo>
                <a:cubicBezTo>
                  <a:pt x="363" y="178"/>
                  <a:pt x="363" y="178"/>
                  <a:pt x="363" y="178"/>
                </a:cubicBezTo>
                <a:cubicBezTo>
                  <a:pt x="363" y="178"/>
                  <a:pt x="364" y="178"/>
                  <a:pt x="364" y="178"/>
                </a:cubicBezTo>
                <a:close/>
                <a:moveTo>
                  <a:pt x="221" y="302"/>
                </a:moveTo>
                <a:cubicBezTo>
                  <a:pt x="221" y="302"/>
                  <a:pt x="221" y="301"/>
                  <a:pt x="221" y="301"/>
                </a:cubicBezTo>
                <a:cubicBezTo>
                  <a:pt x="220" y="301"/>
                  <a:pt x="220" y="301"/>
                  <a:pt x="221" y="300"/>
                </a:cubicBezTo>
                <a:cubicBezTo>
                  <a:pt x="221" y="300"/>
                  <a:pt x="221" y="300"/>
                  <a:pt x="220" y="300"/>
                </a:cubicBezTo>
                <a:cubicBezTo>
                  <a:pt x="219" y="300"/>
                  <a:pt x="218" y="300"/>
                  <a:pt x="217" y="301"/>
                </a:cubicBezTo>
                <a:cubicBezTo>
                  <a:pt x="217" y="301"/>
                  <a:pt x="217" y="302"/>
                  <a:pt x="217" y="302"/>
                </a:cubicBezTo>
                <a:cubicBezTo>
                  <a:pt x="218" y="302"/>
                  <a:pt x="219" y="302"/>
                  <a:pt x="220" y="302"/>
                </a:cubicBezTo>
                <a:cubicBezTo>
                  <a:pt x="220" y="302"/>
                  <a:pt x="220" y="302"/>
                  <a:pt x="221" y="302"/>
                </a:cubicBezTo>
                <a:close/>
                <a:moveTo>
                  <a:pt x="150" y="231"/>
                </a:moveTo>
                <a:cubicBezTo>
                  <a:pt x="150" y="231"/>
                  <a:pt x="150" y="231"/>
                  <a:pt x="150" y="231"/>
                </a:cubicBezTo>
                <a:cubicBezTo>
                  <a:pt x="151" y="232"/>
                  <a:pt x="152" y="231"/>
                  <a:pt x="153" y="231"/>
                </a:cubicBezTo>
                <a:cubicBezTo>
                  <a:pt x="153" y="231"/>
                  <a:pt x="153" y="231"/>
                  <a:pt x="153" y="231"/>
                </a:cubicBezTo>
                <a:cubicBezTo>
                  <a:pt x="153" y="230"/>
                  <a:pt x="154" y="230"/>
                  <a:pt x="154" y="229"/>
                </a:cubicBezTo>
                <a:cubicBezTo>
                  <a:pt x="153" y="229"/>
                  <a:pt x="153" y="229"/>
                  <a:pt x="152" y="229"/>
                </a:cubicBezTo>
                <a:cubicBezTo>
                  <a:pt x="152" y="229"/>
                  <a:pt x="152" y="229"/>
                  <a:pt x="151" y="229"/>
                </a:cubicBezTo>
                <a:cubicBezTo>
                  <a:pt x="151" y="229"/>
                  <a:pt x="151" y="229"/>
                  <a:pt x="151" y="229"/>
                </a:cubicBezTo>
                <a:cubicBezTo>
                  <a:pt x="152" y="230"/>
                  <a:pt x="150" y="230"/>
                  <a:pt x="150" y="231"/>
                </a:cubicBezTo>
                <a:close/>
                <a:moveTo>
                  <a:pt x="10" y="134"/>
                </a:moveTo>
                <a:cubicBezTo>
                  <a:pt x="10" y="134"/>
                  <a:pt x="10" y="134"/>
                  <a:pt x="10" y="134"/>
                </a:cubicBezTo>
                <a:cubicBezTo>
                  <a:pt x="10" y="134"/>
                  <a:pt x="11" y="134"/>
                  <a:pt x="11" y="134"/>
                </a:cubicBezTo>
                <a:cubicBezTo>
                  <a:pt x="11" y="134"/>
                  <a:pt x="11" y="134"/>
                  <a:pt x="11" y="134"/>
                </a:cubicBezTo>
                <a:cubicBezTo>
                  <a:pt x="11" y="133"/>
                  <a:pt x="11" y="132"/>
                  <a:pt x="11" y="131"/>
                </a:cubicBezTo>
                <a:cubicBezTo>
                  <a:pt x="11" y="131"/>
                  <a:pt x="11" y="131"/>
                  <a:pt x="10" y="131"/>
                </a:cubicBezTo>
                <a:cubicBezTo>
                  <a:pt x="10" y="131"/>
                  <a:pt x="10" y="131"/>
                  <a:pt x="10" y="132"/>
                </a:cubicBezTo>
                <a:cubicBezTo>
                  <a:pt x="10" y="132"/>
                  <a:pt x="10" y="132"/>
                  <a:pt x="10" y="132"/>
                </a:cubicBezTo>
                <a:cubicBezTo>
                  <a:pt x="10" y="132"/>
                  <a:pt x="9" y="132"/>
                  <a:pt x="9" y="133"/>
                </a:cubicBezTo>
                <a:cubicBezTo>
                  <a:pt x="9" y="132"/>
                  <a:pt x="9" y="132"/>
                  <a:pt x="9" y="132"/>
                </a:cubicBezTo>
                <a:cubicBezTo>
                  <a:pt x="9" y="131"/>
                  <a:pt x="8" y="131"/>
                  <a:pt x="8" y="132"/>
                </a:cubicBezTo>
                <a:cubicBezTo>
                  <a:pt x="8" y="132"/>
                  <a:pt x="8" y="132"/>
                  <a:pt x="8" y="132"/>
                </a:cubicBezTo>
                <a:cubicBezTo>
                  <a:pt x="8" y="133"/>
                  <a:pt x="8" y="134"/>
                  <a:pt x="10" y="134"/>
                </a:cubicBezTo>
                <a:close/>
                <a:moveTo>
                  <a:pt x="268" y="234"/>
                </a:moveTo>
                <a:cubicBezTo>
                  <a:pt x="267" y="234"/>
                  <a:pt x="266" y="235"/>
                  <a:pt x="265" y="235"/>
                </a:cubicBezTo>
                <a:cubicBezTo>
                  <a:pt x="264" y="235"/>
                  <a:pt x="264" y="235"/>
                  <a:pt x="264" y="235"/>
                </a:cubicBezTo>
                <a:cubicBezTo>
                  <a:pt x="264" y="235"/>
                  <a:pt x="264" y="234"/>
                  <a:pt x="264" y="234"/>
                </a:cubicBezTo>
                <a:cubicBezTo>
                  <a:pt x="264" y="234"/>
                  <a:pt x="265" y="233"/>
                  <a:pt x="265" y="233"/>
                </a:cubicBezTo>
                <a:cubicBezTo>
                  <a:pt x="265" y="232"/>
                  <a:pt x="266" y="232"/>
                  <a:pt x="266" y="233"/>
                </a:cubicBezTo>
                <a:cubicBezTo>
                  <a:pt x="267" y="233"/>
                  <a:pt x="268" y="233"/>
                  <a:pt x="268" y="233"/>
                </a:cubicBezTo>
                <a:cubicBezTo>
                  <a:pt x="268" y="233"/>
                  <a:pt x="269" y="233"/>
                  <a:pt x="269" y="232"/>
                </a:cubicBezTo>
                <a:cubicBezTo>
                  <a:pt x="269" y="232"/>
                  <a:pt x="269" y="232"/>
                  <a:pt x="269" y="233"/>
                </a:cubicBezTo>
                <a:cubicBezTo>
                  <a:pt x="269" y="233"/>
                  <a:pt x="269" y="233"/>
                  <a:pt x="269" y="233"/>
                </a:cubicBezTo>
                <a:cubicBezTo>
                  <a:pt x="269" y="233"/>
                  <a:pt x="268" y="234"/>
                  <a:pt x="268" y="234"/>
                </a:cubicBezTo>
                <a:close/>
                <a:moveTo>
                  <a:pt x="266" y="233"/>
                </a:moveTo>
                <a:cubicBezTo>
                  <a:pt x="266" y="233"/>
                  <a:pt x="266" y="233"/>
                  <a:pt x="266" y="233"/>
                </a:cubicBezTo>
                <a:cubicBezTo>
                  <a:pt x="266" y="233"/>
                  <a:pt x="266" y="233"/>
                  <a:pt x="266" y="233"/>
                </a:cubicBezTo>
                <a:cubicBezTo>
                  <a:pt x="266" y="233"/>
                  <a:pt x="266" y="233"/>
                  <a:pt x="266" y="234"/>
                </a:cubicBezTo>
                <a:cubicBezTo>
                  <a:pt x="266" y="233"/>
                  <a:pt x="266" y="233"/>
                  <a:pt x="266" y="233"/>
                </a:cubicBezTo>
                <a:cubicBezTo>
                  <a:pt x="266" y="233"/>
                  <a:pt x="266" y="233"/>
                  <a:pt x="266" y="233"/>
                </a:cubicBezTo>
                <a:close/>
                <a:moveTo>
                  <a:pt x="222" y="306"/>
                </a:moveTo>
                <a:cubicBezTo>
                  <a:pt x="222" y="306"/>
                  <a:pt x="223" y="306"/>
                  <a:pt x="224" y="306"/>
                </a:cubicBezTo>
                <a:cubicBezTo>
                  <a:pt x="224" y="306"/>
                  <a:pt x="224" y="306"/>
                  <a:pt x="225" y="306"/>
                </a:cubicBezTo>
                <a:cubicBezTo>
                  <a:pt x="224" y="305"/>
                  <a:pt x="224" y="305"/>
                  <a:pt x="224" y="305"/>
                </a:cubicBezTo>
                <a:cubicBezTo>
                  <a:pt x="223" y="304"/>
                  <a:pt x="222" y="304"/>
                  <a:pt x="221" y="304"/>
                </a:cubicBezTo>
                <a:cubicBezTo>
                  <a:pt x="221" y="304"/>
                  <a:pt x="221" y="304"/>
                  <a:pt x="220" y="304"/>
                </a:cubicBezTo>
                <a:cubicBezTo>
                  <a:pt x="220" y="304"/>
                  <a:pt x="220" y="305"/>
                  <a:pt x="220" y="305"/>
                </a:cubicBezTo>
                <a:cubicBezTo>
                  <a:pt x="221" y="305"/>
                  <a:pt x="221" y="306"/>
                  <a:pt x="222" y="306"/>
                </a:cubicBezTo>
                <a:close/>
                <a:moveTo>
                  <a:pt x="406" y="65"/>
                </a:moveTo>
                <a:cubicBezTo>
                  <a:pt x="407" y="65"/>
                  <a:pt x="407" y="65"/>
                  <a:pt x="407" y="64"/>
                </a:cubicBezTo>
                <a:cubicBezTo>
                  <a:pt x="407" y="64"/>
                  <a:pt x="406" y="64"/>
                  <a:pt x="406" y="64"/>
                </a:cubicBezTo>
                <a:cubicBezTo>
                  <a:pt x="405" y="64"/>
                  <a:pt x="404" y="64"/>
                  <a:pt x="404" y="64"/>
                </a:cubicBezTo>
                <a:cubicBezTo>
                  <a:pt x="404" y="64"/>
                  <a:pt x="403" y="64"/>
                  <a:pt x="403" y="64"/>
                </a:cubicBezTo>
                <a:cubicBezTo>
                  <a:pt x="403" y="64"/>
                  <a:pt x="403" y="64"/>
                  <a:pt x="403" y="64"/>
                </a:cubicBezTo>
                <a:cubicBezTo>
                  <a:pt x="404" y="65"/>
                  <a:pt x="404" y="65"/>
                  <a:pt x="404" y="66"/>
                </a:cubicBezTo>
                <a:cubicBezTo>
                  <a:pt x="404" y="66"/>
                  <a:pt x="405" y="66"/>
                  <a:pt x="405" y="66"/>
                </a:cubicBezTo>
                <a:cubicBezTo>
                  <a:pt x="405" y="67"/>
                  <a:pt x="406" y="68"/>
                  <a:pt x="406" y="67"/>
                </a:cubicBezTo>
                <a:cubicBezTo>
                  <a:pt x="407" y="67"/>
                  <a:pt x="406" y="66"/>
                  <a:pt x="406" y="66"/>
                </a:cubicBezTo>
                <a:cubicBezTo>
                  <a:pt x="406" y="65"/>
                  <a:pt x="406" y="65"/>
                  <a:pt x="406" y="65"/>
                </a:cubicBezTo>
                <a:close/>
                <a:moveTo>
                  <a:pt x="371" y="24"/>
                </a:moveTo>
                <a:cubicBezTo>
                  <a:pt x="372" y="24"/>
                  <a:pt x="372" y="24"/>
                  <a:pt x="372" y="24"/>
                </a:cubicBezTo>
                <a:cubicBezTo>
                  <a:pt x="372" y="24"/>
                  <a:pt x="372" y="24"/>
                  <a:pt x="372" y="24"/>
                </a:cubicBezTo>
                <a:cubicBezTo>
                  <a:pt x="371" y="23"/>
                  <a:pt x="370" y="23"/>
                  <a:pt x="369" y="23"/>
                </a:cubicBezTo>
                <a:cubicBezTo>
                  <a:pt x="369" y="23"/>
                  <a:pt x="369" y="23"/>
                  <a:pt x="369" y="23"/>
                </a:cubicBezTo>
                <a:cubicBezTo>
                  <a:pt x="368" y="23"/>
                  <a:pt x="368" y="23"/>
                  <a:pt x="367" y="23"/>
                </a:cubicBezTo>
                <a:cubicBezTo>
                  <a:pt x="368" y="24"/>
                  <a:pt x="368" y="24"/>
                  <a:pt x="368" y="24"/>
                </a:cubicBezTo>
                <a:cubicBezTo>
                  <a:pt x="368" y="24"/>
                  <a:pt x="368" y="25"/>
                  <a:pt x="368" y="25"/>
                </a:cubicBezTo>
                <a:cubicBezTo>
                  <a:pt x="369" y="25"/>
                  <a:pt x="369" y="25"/>
                  <a:pt x="369" y="25"/>
                </a:cubicBezTo>
                <a:cubicBezTo>
                  <a:pt x="370" y="25"/>
                  <a:pt x="371" y="24"/>
                  <a:pt x="371" y="24"/>
                </a:cubicBezTo>
                <a:close/>
                <a:moveTo>
                  <a:pt x="314" y="287"/>
                </a:moveTo>
                <a:cubicBezTo>
                  <a:pt x="314" y="287"/>
                  <a:pt x="314" y="288"/>
                  <a:pt x="314" y="288"/>
                </a:cubicBezTo>
                <a:cubicBezTo>
                  <a:pt x="314" y="288"/>
                  <a:pt x="313" y="288"/>
                  <a:pt x="313" y="288"/>
                </a:cubicBezTo>
                <a:cubicBezTo>
                  <a:pt x="313" y="288"/>
                  <a:pt x="312" y="289"/>
                  <a:pt x="311" y="288"/>
                </a:cubicBezTo>
                <a:cubicBezTo>
                  <a:pt x="311" y="288"/>
                  <a:pt x="311" y="288"/>
                  <a:pt x="310" y="288"/>
                </a:cubicBezTo>
                <a:cubicBezTo>
                  <a:pt x="311" y="288"/>
                  <a:pt x="311" y="288"/>
                  <a:pt x="311" y="288"/>
                </a:cubicBezTo>
                <a:cubicBezTo>
                  <a:pt x="310" y="288"/>
                  <a:pt x="310" y="288"/>
                  <a:pt x="310" y="288"/>
                </a:cubicBezTo>
                <a:cubicBezTo>
                  <a:pt x="311" y="289"/>
                  <a:pt x="311" y="289"/>
                  <a:pt x="311" y="289"/>
                </a:cubicBezTo>
                <a:cubicBezTo>
                  <a:pt x="310" y="290"/>
                  <a:pt x="310" y="289"/>
                  <a:pt x="310" y="289"/>
                </a:cubicBezTo>
                <a:cubicBezTo>
                  <a:pt x="309" y="289"/>
                  <a:pt x="309" y="289"/>
                  <a:pt x="309" y="289"/>
                </a:cubicBezTo>
                <a:cubicBezTo>
                  <a:pt x="309" y="288"/>
                  <a:pt x="308" y="288"/>
                  <a:pt x="308" y="288"/>
                </a:cubicBezTo>
                <a:cubicBezTo>
                  <a:pt x="307" y="287"/>
                  <a:pt x="307" y="288"/>
                  <a:pt x="306" y="288"/>
                </a:cubicBezTo>
                <a:cubicBezTo>
                  <a:pt x="305" y="288"/>
                  <a:pt x="305" y="289"/>
                  <a:pt x="304" y="288"/>
                </a:cubicBezTo>
                <a:cubicBezTo>
                  <a:pt x="304" y="287"/>
                  <a:pt x="303" y="287"/>
                  <a:pt x="303" y="287"/>
                </a:cubicBezTo>
                <a:cubicBezTo>
                  <a:pt x="304" y="286"/>
                  <a:pt x="304" y="286"/>
                  <a:pt x="303" y="285"/>
                </a:cubicBezTo>
                <a:cubicBezTo>
                  <a:pt x="303" y="285"/>
                  <a:pt x="303" y="285"/>
                  <a:pt x="303" y="285"/>
                </a:cubicBezTo>
                <a:cubicBezTo>
                  <a:pt x="303" y="285"/>
                  <a:pt x="304" y="285"/>
                  <a:pt x="304" y="285"/>
                </a:cubicBezTo>
                <a:cubicBezTo>
                  <a:pt x="304" y="286"/>
                  <a:pt x="305" y="286"/>
                  <a:pt x="306" y="285"/>
                </a:cubicBezTo>
                <a:cubicBezTo>
                  <a:pt x="306" y="285"/>
                  <a:pt x="307" y="286"/>
                  <a:pt x="307" y="286"/>
                </a:cubicBezTo>
                <a:cubicBezTo>
                  <a:pt x="308" y="286"/>
                  <a:pt x="308" y="286"/>
                  <a:pt x="309" y="285"/>
                </a:cubicBezTo>
                <a:cubicBezTo>
                  <a:pt x="309" y="285"/>
                  <a:pt x="309" y="284"/>
                  <a:pt x="309" y="284"/>
                </a:cubicBezTo>
                <a:cubicBezTo>
                  <a:pt x="309" y="284"/>
                  <a:pt x="309" y="284"/>
                  <a:pt x="308" y="283"/>
                </a:cubicBezTo>
                <a:cubicBezTo>
                  <a:pt x="309" y="283"/>
                  <a:pt x="309" y="283"/>
                  <a:pt x="309" y="283"/>
                </a:cubicBezTo>
                <a:cubicBezTo>
                  <a:pt x="309" y="283"/>
                  <a:pt x="310" y="284"/>
                  <a:pt x="310" y="284"/>
                </a:cubicBezTo>
                <a:cubicBezTo>
                  <a:pt x="311" y="284"/>
                  <a:pt x="310" y="284"/>
                  <a:pt x="310" y="284"/>
                </a:cubicBezTo>
                <a:cubicBezTo>
                  <a:pt x="310" y="284"/>
                  <a:pt x="310" y="284"/>
                  <a:pt x="310" y="284"/>
                </a:cubicBezTo>
                <a:cubicBezTo>
                  <a:pt x="310" y="285"/>
                  <a:pt x="310" y="286"/>
                  <a:pt x="309" y="286"/>
                </a:cubicBezTo>
                <a:cubicBezTo>
                  <a:pt x="309" y="287"/>
                  <a:pt x="309" y="287"/>
                  <a:pt x="310" y="288"/>
                </a:cubicBezTo>
                <a:cubicBezTo>
                  <a:pt x="310" y="288"/>
                  <a:pt x="310" y="288"/>
                  <a:pt x="310" y="288"/>
                </a:cubicBezTo>
                <a:cubicBezTo>
                  <a:pt x="310" y="288"/>
                  <a:pt x="310" y="288"/>
                  <a:pt x="310" y="288"/>
                </a:cubicBezTo>
                <a:cubicBezTo>
                  <a:pt x="310" y="288"/>
                  <a:pt x="310" y="288"/>
                  <a:pt x="310" y="288"/>
                </a:cubicBezTo>
                <a:cubicBezTo>
                  <a:pt x="310" y="288"/>
                  <a:pt x="310" y="287"/>
                  <a:pt x="310" y="287"/>
                </a:cubicBezTo>
                <a:cubicBezTo>
                  <a:pt x="311" y="287"/>
                  <a:pt x="311" y="286"/>
                  <a:pt x="312" y="285"/>
                </a:cubicBezTo>
                <a:cubicBezTo>
                  <a:pt x="312" y="285"/>
                  <a:pt x="312" y="285"/>
                  <a:pt x="312" y="285"/>
                </a:cubicBezTo>
                <a:cubicBezTo>
                  <a:pt x="312" y="286"/>
                  <a:pt x="313" y="287"/>
                  <a:pt x="314" y="287"/>
                </a:cubicBezTo>
                <a:close/>
                <a:moveTo>
                  <a:pt x="312" y="287"/>
                </a:moveTo>
                <a:cubicBezTo>
                  <a:pt x="312" y="287"/>
                  <a:pt x="312" y="287"/>
                  <a:pt x="312" y="287"/>
                </a:cubicBezTo>
                <a:cubicBezTo>
                  <a:pt x="312" y="287"/>
                  <a:pt x="312" y="287"/>
                  <a:pt x="311" y="287"/>
                </a:cubicBezTo>
                <a:cubicBezTo>
                  <a:pt x="312" y="287"/>
                  <a:pt x="312" y="288"/>
                  <a:pt x="312" y="288"/>
                </a:cubicBezTo>
                <a:cubicBezTo>
                  <a:pt x="312" y="288"/>
                  <a:pt x="312" y="288"/>
                  <a:pt x="312" y="287"/>
                </a:cubicBezTo>
                <a:close/>
                <a:moveTo>
                  <a:pt x="228" y="285"/>
                </a:moveTo>
                <a:cubicBezTo>
                  <a:pt x="228" y="284"/>
                  <a:pt x="228" y="284"/>
                  <a:pt x="228" y="284"/>
                </a:cubicBezTo>
                <a:cubicBezTo>
                  <a:pt x="227" y="283"/>
                  <a:pt x="227" y="284"/>
                  <a:pt x="227" y="284"/>
                </a:cubicBezTo>
                <a:cubicBezTo>
                  <a:pt x="227" y="284"/>
                  <a:pt x="226" y="284"/>
                  <a:pt x="226" y="284"/>
                </a:cubicBezTo>
                <a:cubicBezTo>
                  <a:pt x="227" y="285"/>
                  <a:pt x="227" y="285"/>
                  <a:pt x="226" y="285"/>
                </a:cubicBezTo>
                <a:cubicBezTo>
                  <a:pt x="226" y="286"/>
                  <a:pt x="226" y="286"/>
                  <a:pt x="227" y="286"/>
                </a:cubicBezTo>
                <a:cubicBezTo>
                  <a:pt x="228" y="286"/>
                  <a:pt x="228" y="286"/>
                  <a:pt x="229" y="286"/>
                </a:cubicBezTo>
                <a:cubicBezTo>
                  <a:pt x="229" y="286"/>
                  <a:pt x="229" y="286"/>
                  <a:pt x="229" y="286"/>
                </a:cubicBezTo>
                <a:cubicBezTo>
                  <a:pt x="229" y="286"/>
                  <a:pt x="229" y="286"/>
                  <a:pt x="229" y="286"/>
                </a:cubicBezTo>
                <a:cubicBezTo>
                  <a:pt x="230" y="286"/>
                  <a:pt x="230" y="286"/>
                  <a:pt x="230" y="286"/>
                </a:cubicBezTo>
                <a:cubicBezTo>
                  <a:pt x="230" y="285"/>
                  <a:pt x="230" y="285"/>
                  <a:pt x="229" y="285"/>
                </a:cubicBezTo>
                <a:cubicBezTo>
                  <a:pt x="229" y="285"/>
                  <a:pt x="229" y="285"/>
                  <a:pt x="228" y="285"/>
                </a:cubicBezTo>
                <a:close/>
                <a:moveTo>
                  <a:pt x="318" y="236"/>
                </a:moveTo>
                <a:cubicBezTo>
                  <a:pt x="318" y="236"/>
                  <a:pt x="318" y="236"/>
                  <a:pt x="318" y="236"/>
                </a:cubicBezTo>
                <a:cubicBezTo>
                  <a:pt x="318" y="236"/>
                  <a:pt x="318" y="236"/>
                  <a:pt x="318" y="236"/>
                </a:cubicBezTo>
                <a:close/>
                <a:moveTo>
                  <a:pt x="316" y="236"/>
                </a:moveTo>
                <a:cubicBezTo>
                  <a:pt x="316" y="236"/>
                  <a:pt x="315" y="237"/>
                  <a:pt x="314" y="237"/>
                </a:cubicBezTo>
                <a:cubicBezTo>
                  <a:pt x="314" y="237"/>
                  <a:pt x="314" y="238"/>
                  <a:pt x="314" y="238"/>
                </a:cubicBezTo>
                <a:cubicBezTo>
                  <a:pt x="314" y="238"/>
                  <a:pt x="314" y="238"/>
                  <a:pt x="315" y="238"/>
                </a:cubicBezTo>
                <a:cubicBezTo>
                  <a:pt x="315" y="238"/>
                  <a:pt x="316" y="238"/>
                  <a:pt x="316" y="238"/>
                </a:cubicBezTo>
                <a:cubicBezTo>
                  <a:pt x="317" y="238"/>
                  <a:pt x="317" y="237"/>
                  <a:pt x="317" y="237"/>
                </a:cubicBezTo>
                <a:cubicBezTo>
                  <a:pt x="317" y="237"/>
                  <a:pt x="317" y="236"/>
                  <a:pt x="318" y="236"/>
                </a:cubicBezTo>
                <a:cubicBezTo>
                  <a:pt x="317" y="236"/>
                  <a:pt x="317" y="235"/>
                  <a:pt x="316" y="236"/>
                </a:cubicBezTo>
                <a:close/>
                <a:moveTo>
                  <a:pt x="157" y="273"/>
                </a:moveTo>
                <a:cubicBezTo>
                  <a:pt x="156" y="273"/>
                  <a:pt x="156" y="273"/>
                  <a:pt x="156" y="273"/>
                </a:cubicBezTo>
                <a:cubicBezTo>
                  <a:pt x="156" y="273"/>
                  <a:pt x="156" y="273"/>
                  <a:pt x="156" y="273"/>
                </a:cubicBezTo>
                <a:cubicBezTo>
                  <a:pt x="156" y="274"/>
                  <a:pt x="156" y="274"/>
                  <a:pt x="156" y="274"/>
                </a:cubicBezTo>
                <a:cubicBezTo>
                  <a:pt x="156" y="274"/>
                  <a:pt x="157" y="275"/>
                  <a:pt x="156" y="274"/>
                </a:cubicBezTo>
                <a:cubicBezTo>
                  <a:pt x="156" y="274"/>
                  <a:pt x="155" y="274"/>
                  <a:pt x="155" y="274"/>
                </a:cubicBezTo>
                <a:cubicBezTo>
                  <a:pt x="155" y="274"/>
                  <a:pt x="155" y="274"/>
                  <a:pt x="155" y="275"/>
                </a:cubicBezTo>
                <a:cubicBezTo>
                  <a:pt x="155" y="276"/>
                  <a:pt x="155" y="276"/>
                  <a:pt x="156" y="276"/>
                </a:cubicBezTo>
                <a:cubicBezTo>
                  <a:pt x="156" y="275"/>
                  <a:pt x="157" y="275"/>
                  <a:pt x="157" y="275"/>
                </a:cubicBezTo>
                <a:cubicBezTo>
                  <a:pt x="158" y="275"/>
                  <a:pt x="159" y="276"/>
                  <a:pt x="159" y="276"/>
                </a:cubicBezTo>
                <a:cubicBezTo>
                  <a:pt x="160" y="276"/>
                  <a:pt x="160" y="276"/>
                  <a:pt x="160" y="276"/>
                </a:cubicBezTo>
                <a:cubicBezTo>
                  <a:pt x="160" y="276"/>
                  <a:pt x="160" y="275"/>
                  <a:pt x="160" y="275"/>
                </a:cubicBezTo>
                <a:cubicBezTo>
                  <a:pt x="159" y="275"/>
                  <a:pt x="158" y="275"/>
                  <a:pt x="157" y="274"/>
                </a:cubicBezTo>
                <a:cubicBezTo>
                  <a:pt x="157" y="274"/>
                  <a:pt x="157" y="274"/>
                  <a:pt x="157" y="274"/>
                </a:cubicBezTo>
                <a:cubicBezTo>
                  <a:pt x="157" y="273"/>
                  <a:pt x="157" y="273"/>
                  <a:pt x="157" y="273"/>
                </a:cubicBezTo>
                <a:close/>
                <a:moveTo>
                  <a:pt x="285" y="262"/>
                </a:moveTo>
                <a:cubicBezTo>
                  <a:pt x="285" y="262"/>
                  <a:pt x="284" y="263"/>
                  <a:pt x="285" y="263"/>
                </a:cubicBezTo>
                <a:cubicBezTo>
                  <a:pt x="285" y="263"/>
                  <a:pt x="286" y="263"/>
                  <a:pt x="286" y="263"/>
                </a:cubicBezTo>
                <a:cubicBezTo>
                  <a:pt x="286" y="263"/>
                  <a:pt x="286" y="263"/>
                  <a:pt x="286" y="264"/>
                </a:cubicBezTo>
                <a:cubicBezTo>
                  <a:pt x="287" y="263"/>
                  <a:pt x="287" y="263"/>
                  <a:pt x="288" y="262"/>
                </a:cubicBezTo>
                <a:cubicBezTo>
                  <a:pt x="288" y="262"/>
                  <a:pt x="288" y="262"/>
                  <a:pt x="287" y="261"/>
                </a:cubicBezTo>
                <a:cubicBezTo>
                  <a:pt x="287" y="261"/>
                  <a:pt x="286" y="261"/>
                  <a:pt x="286" y="261"/>
                </a:cubicBezTo>
                <a:cubicBezTo>
                  <a:pt x="285" y="261"/>
                  <a:pt x="285" y="261"/>
                  <a:pt x="285" y="262"/>
                </a:cubicBezTo>
                <a:close/>
                <a:moveTo>
                  <a:pt x="66" y="232"/>
                </a:moveTo>
                <a:cubicBezTo>
                  <a:pt x="66" y="232"/>
                  <a:pt x="67" y="232"/>
                  <a:pt x="67" y="232"/>
                </a:cubicBezTo>
                <a:cubicBezTo>
                  <a:pt x="67" y="232"/>
                  <a:pt x="66" y="232"/>
                  <a:pt x="67" y="233"/>
                </a:cubicBezTo>
                <a:cubicBezTo>
                  <a:pt x="67" y="233"/>
                  <a:pt x="67" y="233"/>
                  <a:pt x="67" y="234"/>
                </a:cubicBezTo>
                <a:cubicBezTo>
                  <a:pt x="68" y="234"/>
                  <a:pt x="68" y="234"/>
                  <a:pt x="68" y="234"/>
                </a:cubicBezTo>
                <a:cubicBezTo>
                  <a:pt x="69" y="234"/>
                  <a:pt x="69" y="234"/>
                  <a:pt x="69" y="234"/>
                </a:cubicBezTo>
                <a:cubicBezTo>
                  <a:pt x="69" y="234"/>
                  <a:pt x="69" y="234"/>
                  <a:pt x="69" y="233"/>
                </a:cubicBezTo>
                <a:cubicBezTo>
                  <a:pt x="69" y="233"/>
                  <a:pt x="69" y="233"/>
                  <a:pt x="68" y="233"/>
                </a:cubicBezTo>
                <a:cubicBezTo>
                  <a:pt x="68" y="232"/>
                  <a:pt x="68" y="232"/>
                  <a:pt x="68" y="232"/>
                </a:cubicBezTo>
                <a:cubicBezTo>
                  <a:pt x="68" y="231"/>
                  <a:pt x="68" y="231"/>
                  <a:pt x="69" y="231"/>
                </a:cubicBezTo>
                <a:cubicBezTo>
                  <a:pt x="69" y="231"/>
                  <a:pt x="69" y="231"/>
                  <a:pt x="69" y="231"/>
                </a:cubicBezTo>
                <a:cubicBezTo>
                  <a:pt x="68" y="231"/>
                  <a:pt x="67" y="231"/>
                  <a:pt x="66" y="231"/>
                </a:cubicBezTo>
                <a:cubicBezTo>
                  <a:pt x="66" y="231"/>
                  <a:pt x="66" y="232"/>
                  <a:pt x="66" y="232"/>
                </a:cubicBezTo>
                <a:close/>
                <a:moveTo>
                  <a:pt x="69" y="231"/>
                </a:moveTo>
                <a:cubicBezTo>
                  <a:pt x="69" y="231"/>
                  <a:pt x="69" y="231"/>
                  <a:pt x="69" y="231"/>
                </a:cubicBezTo>
                <a:cubicBezTo>
                  <a:pt x="69" y="230"/>
                  <a:pt x="69" y="230"/>
                  <a:pt x="69" y="230"/>
                </a:cubicBezTo>
                <a:cubicBezTo>
                  <a:pt x="69" y="230"/>
                  <a:pt x="69" y="230"/>
                  <a:pt x="69" y="230"/>
                </a:cubicBezTo>
                <a:lnTo>
                  <a:pt x="69" y="231"/>
                </a:lnTo>
                <a:close/>
                <a:moveTo>
                  <a:pt x="245" y="307"/>
                </a:moveTo>
                <a:cubicBezTo>
                  <a:pt x="245" y="306"/>
                  <a:pt x="245" y="306"/>
                  <a:pt x="246" y="306"/>
                </a:cubicBezTo>
                <a:cubicBezTo>
                  <a:pt x="246" y="305"/>
                  <a:pt x="246" y="305"/>
                  <a:pt x="246" y="305"/>
                </a:cubicBezTo>
                <a:cubicBezTo>
                  <a:pt x="246" y="305"/>
                  <a:pt x="246" y="305"/>
                  <a:pt x="245" y="305"/>
                </a:cubicBezTo>
                <a:cubicBezTo>
                  <a:pt x="245" y="305"/>
                  <a:pt x="245" y="305"/>
                  <a:pt x="245" y="305"/>
                </a:cubicBezTo>
                <a:cubicBezTo>
                  <a:pt x="244" y="305"/>
                  <a:pt x="243" y="305"/>
                  <a:pt x="243" y="305"/>
                </a:cubicBezTo>
                <a:cubicBezTo>
                  <a:pt x="243" y="306"/>
                  <a:pt x="243" y="306"/>
                  <a:pt x="244" y="307"/>
                </a:cubicBezTo>
                <a:cubicBezTo>
                  <a:pt x="244" y="307"/>
                  <a:pt x="244" y="307"/>
                  <a:pt x="244" y="307"/>
                </a:cubicBezTo>
                <a:cubicBezTo>
                  <a:pt x="244" y="307"/>
                  <a:pt x="244" y="308"/>
                  <a:pt x="244" y="308"/>
                </a:cubicBezTo>
                <a:cubicBezTo>
                  <a:pt x="244" y="308"/>
                  <a:pt x="245" y="307"/>
                  <a:pt x="245" y="307"/>
                </a:cubicBezTo>
                <a:close/>
                <a:moveTo>
                  <a:pt x="343" y="28"/>
                </a:moveTo>
                <a:cubicBezTo>
                  <a:pt x="342" y="28"/>
                  <a:pt x="342" y="28"/>
                  <a:pt x="343" y="29"/>
                </a:cubicBezTo>
                <a:cubicBezTo>
                  <a:pt x="344" y="29"/>
                  <a:pt x="344" y="30"/>
                  <a:pt x="344" y="31"/>
                </a:cubicBezTo>
                <a:cubicBezTo>
                  <a:pt x="345" y="31"/>
                  <a:pt x="345" y="31"/>
                  <a:pt x="345" y="30"/>
                </a:cubicBezTo>
                <a:cubicBezTo>
                  <a:pt x="345" y="30"/>
                  <a:pt x="345" y="30"/>
                  <a:pt x="346" y="30"/>
                </a:cubicBezTo>
                <a:cubicBezTo>
                  <a:pt x="346" y="30"/>
                  <a:pt x="346" y="30"/>
                  <a:pt x="346" y="30"/>
                </a:cubicBezTo>
                <a:cubicBezTo>
                  <a:pt x="346" y="30"/>
                  <a:pt x="346" y="29"/>
                  <a:pt x="346" y="29"/>
                </a:cubicBezTo>
                <a:cubicBezTo>
                  <a:pt x="345" y="30"/>
                  <a:pt x="345" y="30"/>
                  <a:pt x="345" y="30"/>
                </a:cubicBezTo>
                <a:cubicBezTo>
                  <a:pt x="344" y="30"/>
                  <a:pt x="344" y="30"/>
                  <a:pt x="344" y="30"/>
                </a:cubicBezTo>
                <a:cubicBezTo>
                  <a:pt x="344" y="29"/>
                  <a:pt x="344" y="29"/>
                  <a:pt x="344" y="29"/>
                </a:cubicBezTo>
                <a:cubicBezTo>
                  <a:pt x="344" y="29"/>
                  <a:pt x="345" y="28"/>
                  <a:pt x="345" y="28"/>
                </a:cubicBezTo>
                <a:cubicBezTo>
                  <a:pt x="345" y="27"/>
                  <a:pt x="344" y="27"/>
                  <a:pt x="343" y="26"/>
                </a:cubicBezTo>
                <a:cubicBezTo>
                  <a:pt x="343" y="26"/>
                  <a:pt x="343" y="26"/>
                  <a:pt x="343" y="26"/>
                </a:cubicBezTo>
                <a:cubicBezTo>
                  <a:pt x="343" y="26"/>
                  <a:pt x="343" y="27"/>
                  <a:pt x="343" y="27"/>
                </a:cubicBezTo>
                <a:cubicBezTo>
                  <a:pt x="344" y="27"/>
                  <a:pt x="344" y="27"/>
                  <a:pt x="343" y="28"/>
                </a:cubicBezTo>
                <a:close/>
                <a:moveTo>
                  <a:pt x="154" y="282"/>
                </a:moveTo>
                <a:cubicBezTo>
                  <a:pt x="155" y="281"/>
                  <a:pt x="155" y="281"/>
                  <a:pt x="155" y="281"/>
                </a:cubicBezTo>
                <a:cubicBezTo>
                  <a:pt x="155" y="281"/>
                  <a:pt x="155" y="281"/>
                  <a:pt x="156" y="281"/>
                </a:cubicBezTo>
                <a:cubicBezTo>
                  <a:pt x="155" y="281"/>
                  <a:pt x="155" y="281"/>
                  <a:pt x="155" y="280"/>
                </a:cubicBezTo>
                <a:cubicBezTo>
                  <a:pt x="154" y="280"/>
                  <a:pt x="154" y="280"/>
                  <a:pt x="155" y="279"/>
                </a:cubicBezTo>
                <a:cubicBezTo>
                  <a:pt x="155" y="279"/>
                  <a:pt x="154" y="279"/>
                  <a:pt x="154" y="278"/>
                </a:cubicBezTo>
                <a:cubicBezTo>
                  <a:pt x="154" y="278"/>
                  <a:pt x="153" y="279"/>
                  <a:pt x="153" y="279"/>
                </a:cubicBezTo>
                <a:cubicBezTo>
                  <a:pt x="153" y="279"/>
                  <a:pt x="153" y="279"/>
                  <a:pt x="153" y="280"/>
                </a:cubicBezTo>
                <a:cubicBezTo>
                  <a:pt x="153" y="280"/>
                  <a:pt x="154" y="280"/>
                  <a:pt x="154" y="280"/>
                </a:cubicBezTo>
                <a:cubicBezTo>
                  <a:pt x="154" y="281"/>
                  <a:pt x="154" y="281"/>
                  <a:pt x="154" y="281"/>
                </a:cubicBezTo>
                <a:cubicBezTo>
                  <a:pt x="153" y="281"/>
                  <a:pt x="153" y="281"/>
                  <a:pt x="153" y="281"/>
                </a:cubicBezTo>
                <a:cubicBezTo>
                  <a:pt x="153" y="281"/>
                  <a:pt x="153" y="282"/>
                  <a:pt x="153" y="282"/>
                </a:cubicBezTo>
                <a:cubicBezTo>
                  <a:pt x="153" y="282"/>
                  <a:pt x="153" y="282"/>
                  <a:pt x="153" y="282"/>
                </a:cubicBezTo>
                <a:cubicBezTo>
                  <a:pt x="153" y="282"/>
                  <a:pt x="153" y="281"/>
                  <a:pt x="154" y="282"/>
                </a:cubicBezTo>
                <a:cubicBezTo>
                  <a:pt x="154" y="282"/>
                  <a:pt x="155" y="282"/>
                  <a:pt x="155" y="282"/>
                </a:cubicBezTo>
                <a:cubicBezTo>
                  <a:pt x="155" y="282"/>
                  <a:pt x="155" y="282"/>
                  <a:pt x="155" y="282"/>
                </a:cubicBezTo>
                <a:cubicBezTo>
                  <a:pt x="155" y="282"/>
                  <a:pt x="155" y="282"/>
                  <a:pt x="154" y="282"/>
                </a:cubicBezTo>
                <a:close/>
                <a:moveTo>
                  <a:pt x="155" y="282"/>
                </a:moveTo>
                <a:cubicBezTo>
                  <a:pt x="156" y="282"/>
                  <a:pt x="156" y="282"/>
                  <a:pt x="156" y="282"/>
                </a:cubicBezTo>
                <a:cubicBezTo>
                  <a:pt x="156" y="282"/>
                  <a:pt x="156" y="282"/>
                  <a:pt x="156" y="282"/>
                </a:cubicBezTo>
                <a:lnTo>
                  <a:pt x="155" y="282"/>
                </a:lnTo>
                <a:close/>
                <a:moveTo>
                  <a:pt x="297" y="272"/>
                </a:moveTo>
                <a:cubicBezTo>
                  <a:pt x="297" y="272"/>
                  <a:pt x="297" y="272"/>
                  <a:pt x="297" y="272"/>
                </a:cubicBezTo>
                <a:cubicBezTo>
                  <a:pt x="297" y="272"/>
                  <a:pt x="297" y="272"/>
                  <a:pt x="298" y="272"/>
                </a:cubicBezTo>
                <a:cubicBezTo>
                  <a:pt x="297" y="272"/>
                  <a:pt x="297" y="271"/>
                  <a:pt x="297" y="271"/>
                </a:cubicBezTo>
                <a:cubicBezTo>
                  <a:pt x="297" y="271"/>
                  <a:pt x="296" y="271"/>
                  <a:pt x="296" y="271"/>
                </a:cubicBezTo>
                <a:cubicBezTo>
                  <a:pt x="296" y="271"/>
                  <a:pt x="295" y="271"/>
                  <a:pt x="295" y="271"/>
                </a:cubicBezTo>
                <a:cubicBezTo>
                  <a:pt x="295" y="270"/>
                  <a:pt x="294" y="270"/>
                  <a:pt x="294" y="270"/>
                </a:cubicBezTo>
                <a:cubicBezTo>
                  <a:pt x="293" y="270"/>
                  <a:pt x="293" y="270"/>
                  <a:pt x="293" y="270"/>
                </a:cubicBezTo>
                <a:cubicBezTo>
                  <a:pt x="293" y="270"/>
                  <a:pt x="293" y="270"/>
                  <a:pt x="293" y="270"/>
                </a:cubicBezTo>
                <a:cubicBezTo>
                  <a:pt x="293" y="270"/>
                  <a:pt x="293" y="271"/>
                  <a:pt x="293" y="271"/>
                </a:cubicBezTo>
                <a:cubicBezTo>
                  <a:pt x="294" y="271"/>
                  <a:pt x="294" y="271"/>
                  <a:pt x="293" y="272"/>
                </a:cubicBezTo>
                <a:cubicBezTo>
                  <a:pt x="293" y="272"/>
                  <a:pt x="293" y="272"/>
                  <a:pt x="293" y="272"/>
                </a:cubicBezTo>
                <a:cubicBezTo>
                  <a:pt x="293" y="272"/>
                  <a:pt x="293" y="272"/>
                  <a:pt x="293" y="272"/>
                </a:cubicBezTo>
                <a:cubicBezTo>
                  <a:pt x="293" y="272"/>
                  <a:pt x="293" y="273"/>
                  <a:pt x="293" y="272"/>
                </a:cubicBezTo>
                <a:cubicBezTo>
                  <a:pt x="294" y="272"/>
                  <a:pt x="294" y="272"/>
                  <a:pt x="295" y="272"/>
                </a:cubicBezTo>
                <a:cubicBezTo>
                  <a:pt x="295" y="271"/>
                  <a:pt x="296" y="271"/>
                  <a:pt x="297" y="272"/>
                </a:cubicBezTo>
                <a:close/>
                <a:moveTo>
                  <a:pt x="391" y="169"/>
                </a:moveTo>
                <a:cubicBezTo>
                  <a:pt x="391" y="169"/>
                  <a:pt x="390" y="168"/>
                  <a:pt x="390" y="168"/>
                </a:cubicBezTo>
                <a:cubicBezTo>
                  <a:pt x="390" y="168"/>
                  <a:pt x="389" y="168"/>
                  <a:pt x="389" y="168"/>
                </a:cubicBezTo>
                <a:cubicBezTo>
                  <a:pt x="389" y="168"/>
                  <a:pt x="390" y="168"/>
                  <a:pt x="390" y="168"/>
                </a:cubicBezTo>
                <a:cubicBezTo>
                  <a:pt x="390" y="168"/>
                  <a:pt x="390" y="168"/>
                  <a:pt x="390" y="167"/>
                </a:cubicBezTo>
                <a:cubicBezTo>
                  <a:pt x="390" y="167"/>
                  <a:pt x="390" y="167"/>
                  <a:pt x="390" y="167"/>
                </a:cubicBezTo>
                <a:cubicBezTo>
                  <a:pt x="389" y="167"/>
                  <a:pt x="389" y="167"/>
                  <a:pt x="388" y="167"/>
                </a:cubicBezTo>
                <a:cubicBezTo>
                  <a:pt x="388" y="167"/>
                  <a:pt x="388" y="167"/>
                  <a:pt x="388" y="168"/>
                </a:cubicBezTo>
                <a:cubicBezTo>
                  <a:pt x="388" y="168"/>
                  <a:pt x="387" y="168"/>
                  <a:pt x="387" y="168"/>
                </a:cubicBezTo>
                <a:cubicBezTo>
                  <a:pt x="388" y="168"/>
                  <a:pt x="388" y="168"/>
                  <a:pt x="388" y="168"/>
                </a:cubicBezTo>
                <a:cubicBezTo>
                  <a:pt x="389" y="169"/>
                  <a:pt x="390" y="169"/>
                  <a:pt x="391" y="169"/>
                </a:cubicBezTo>
                <a:cubicBezTo>
                  <a:pt x="391" y="169"/>
                  <a:pt x="391" y="169"/>
                  <a:pt x="391" y="169"/>
                </a:cubicBezTo>
                <a:cubicBezTo>
                  <a:pt x="391" y="169"/>
                  <a:pt x="391" y="169"/>
                  <a:pt x="391" y="169"/>
                </a:cubicBezTo>
                <a:close/>
                <a:moveTo>
                  <a:pt x="9" y="207"/>
                </a:moveTo>
                <a:cubicBezTo>
                  <a:pt x="8" y="206"/>
                  <a:pt x="9" y="206"/>
                  <a:pt x="9" y="205"/>
                </a:cubicBezTo>
                <a:cubicBezTo>
                  <a:pt x="9" y="205"/>
                  <a:pt x="9" y="205"/>
                  <a:pt x="9" y="205"/>
                </a:cubicBezTo>
                <a:cubicBezTo>
                  <a:pt x="9" y="205"/>
                  <a:pt x="8" y="205"/>
                  <a:pt x="8" y="205"/>
                </a:cubicBezTo>
                <a:cubicBezTo>
                  <a:pt x="8" y="205"/>
                  <a:pt x="7" y="205"/>
                  <a:pt x="7" y="205"/>
                </a:cubicBezTo>
                <a:cubicBezTo>
                  <a:pt x="7" y="206"/>
                  <a:pt x="7" y="206"/>
                  <a:pt x="7" y="206"/>
                </a:cubicBezTo>
                <a:cubicBezTo>
                  <a:pt x="7" y="207"/>
                  <a:pt x="8" y="207"/>
                  <a:pt x="8" y="207"/>
                </a:cubicBezTo>
                <a:cubicBezTo>
                  <a:pt x="8" y="208"/>
                  <a:pt x="9" y="208"/>
                  <a:pt x="9" y="208"/>
                </a:cubicBezTo>
                <a:cubicBezTo>
                  <a:pt x="10" y="207"/>
                  <a:pt x="9" y="207"/>
                  <a:pt x="9" y="207"/>
                </a:cubicBezTo>
                <a:close/>
                <a:moveTo>
                  <a:pt x="143" y="271"/>
                </a:moveTo>
                <a:cubicBezTo>
                  <a:pt x="142" y="272"/>
                  <a:pt x="142" y="271"/>
                  <a:pt x="142" y="271"/>
                </a:cubicBezTo>
                <a:cubicBezTo>
                  <a:pt x="142" y="271"/>
                  <a:pt x="141" y="271"/>
                  <a:pt x="141" y="271"/>
                </a:cubicBezTo>
                <a:cubicBezTo>
                  <a:pt x="141" y="271"/>
                  <a:pt x="140" y="272"/>
                  <a:pt x="140" y="272"/>
                </a:cubicBezTo>
                <a:cubicBezTo>
                  <a:pt x="141" y="272"/>
                  <a:pt x="141" y="272"/>
                  <a:pt x="141" y="272"/>
                </a:cubicBezTo>
                <a:cubicBezTo>
                  <a:pt x="142" y="273"/>
                  <a:pt x="142" y="273"/>
                  <a:pt x="143" y="273"/>
                </a:cubicBezTo>
                <a:cubicBezTo>
                  <a:pt x="143" y="273"/>
                  <a:pt x="144" y="273"/>
                  <a:pt x="144" y="272"/>
                </a:cubicBezTo>
                <a:cubicBezTo>
                  <a:pt x="144" y="272"/>
                  <a:pt x="144" y="272"/>
                  <a:pt x="144" y="272"/>
                </a:cubicBezTo>
                <a:cubicBezTo>
                  <a:pt x="144" y="272"/>
                  <a:pt x="145" y="271"/>
                  <a:pt x="145" y="271"/>
                </a:cubicBezTo>
                <a:cubicBezTo>
                  <a:pt x="144" y="271"/>
                  <a:pt x="144" y="271"/>
                  <a:pt x="144" y="271"/>
                </a:cubicBezTo>
                <a:cubicBezTo>
                  <a:pt x="143" y="271"/>
                  <a:pt x="143" y="271"/>
                  <a:pt x="143" y="271"/>
                </a:cubicBezTo>
                <a:close/>
                <a:moveTo>
                  <a:pt x="180" y="299"/>
                </a:moveTo>
                <a:cubicBezTo>
                  <a:pt x="180" y="298"/>
                  <a:pt x="180" y="298"/>
                  <a:pt x="179" y="298"/>
                </a:cubicBezTo>
                <a:cubicBezTo>
                  <a:pt x="179" y="298"/>
                  <a:pt x="179" y="298"/>
                  <a:pt x="179" y="298"/>
                </a:cubicBezTo>
                <a:cubicBezTo>
                  <a:pt x="178" y="298"/>
                  <a:pt x="178" y="298"/>
                  <a:pt x="179" y="298"/>
                </a:cubicBezTo>
                <a:cubicBezTo>
                  <a:pt x="179" y="299"/>
                  <a:pt x="179" y="299"/>
                  <a:pt x="178" y="299"/>
                </a:cubicBezTo>
                <a:cubicBezTo>
                  <a:pt x="178" y="299"/>
                  <a:pt x="178" y="299"/>
                  <a:pt x="177" y="299"/>
                </a:cubicBezTo>
                <a:cubicBezTo>
                  <a:pt x="177" y="299"/>
                  <a:pt x="177" y="300"/>
                  <a:pt x="177" y="300"/>
                </a:cubicBezTo>
                <a:cubicBezTo>
                  <a:pt x="178" y="299"/>
                  <a:pt x="178" y="301"/>
                  <a:pt x="179" y="300"/>
                </a:cubicBezTo>
                <a:cubicBezTo>
                  <a:pt x="180" y="300"/>
                  <a:pt x="180" y="301"/>
                  <a:pt x="181" y="300"/>
                </a:cubicBezTo>
                <a:cubicBezTo>
                  <a:pt x="181" y="300"/>
                  <a:pt x="181" y="300"/>
                  <a:pt x="181" y="300"/>
                </a:cubicBezTo>
                <a:cubicBezTo>
                  <a:pt x="181" y="300"/>
                  <a:pt x="181" y="300"/>
                  <a:pt x="181" y="300"/>
                </a:cubicBezTo>
                <a:cubicBezTo>
                  <a:pt x="180" y="300"/>
                  <a:pt x="180" y="300"/>
                  <a:pt x="180" y="299"/>
                </a:cubicBezTo>
                <a:close/>
                <a:moveTo>
                  <a:pt x="116" y="285"/>
                </a:moveTo>
                <a:cubicBezTo>
                  <a:pt x="117" y="285"/>
                  <a:pt x="117" y="286"/>
                  <a:pt x="117" y="286"/>
                </a:cubicBezTo>
                <a:cubicBezTo>
                  <a:pt x="117" y="287"/>
                  <a:pt x="118" y="287"/>
                  <a:pt x="118" y="287"/>
                </a:cubicBezTo>
                <a:cubicBezTo>
                  <a:pt x="118" y="287"/>
                  <a:pt x="119" y="286"/>
                  <a:pt x="120" y="286"/>
                </a:cubicBezTo>
                <a:cubicBezTo>
                  <a:pt x="120" y="286"/>
                  <a:pt x="120" y="286"/>
                  <a:pt x="120" y="286"/>
                </a:cubicBezTo>
                <a:cubicBezTo>
                  <a:pt x="119" y="285"/>
                  <a:pt x="118" y="284"/>
                  <a:pt x="117" y="284"/>
                </a:cubicBezTo>
                <a:cubicBezTo>
                  <a:pt x="117" y="285"/>
                  <a:pt x="116" y="284"/>
                  <a:pt x="116" y="285"/>
                </a:cubicBezTo>
                <a:cubicBezTo>
                  <a:pt x="116" y="285"/>
                  <a:pt x="116" y="285"/>
                  <a:pt x="116" y="285"/>
                </a:cubicBezTo>
                <a:close/>
                <a:moveTo>
                  <a:pt x="36" y="214"/>
                </a:moveTo>
                <a:cubicBezTo>
                  <a:pt x="35" y="214"/>
                  <a:pt x="35" y="214"/>
                  <a:pt x="35" y="214"/>
                </a:cubicBezTo>
                <a:cubicBezTo>
                  <a:pt x="34" y="214"/>
                  <a:pt x="33" y="214"/>
                  <a:pt x="33" y="214"/>
                </a:cubicBezTo>
                <a:cubicBezTo>
                  <a:pt x="33" y="214"/>
                  <a:pt x="32" y="214"/>
                  <a:pt x="33" y="214"/>
                </a:cubicBezTo>
                <a:cubicBezTo>
                  <a:pt x="33" y="213"/>
                  <a:pt x="33" y="213"/>
                  <a:pt x="32" y="213"/>
                </a:cubicBezTo>
                <a:cubicBezTo>
                  <a:pt x="32" y="213"/>
                  <a:pt x="31" y="213"/>
                  <a:pt x="31" y="214"/>
                </a:cubicBezTo>
                <a:cubicBezTo>
                  <a:pt x="31" y="214"/>
                  <a:pt x="31" y="214"/>
                  <a:pt x="32" y="214"/>
                </a:cubicBezTo>
                <a:cubicBezTo>
                  <a:pt x="32" y="215"/>
                  <a:pt x="33" y="215"/>
                  <a:pt x="34" y="215"/>
                </a:cubicBezTo>
                <a:cubicBezTo>
                  <a:pt x="34" y="216"/>
                  <a:pt x="34" y="215"/>
                  <a:pt x="35" y="215"/>
                </a:cubicBezTo>
                <a:cubicBezTo>
                  <a:pt x="35" y="215"/>
                  <a:pt x="35" y="214"/>
                  <a:pt x="36" y="214"/>
                </a:cubicBezTo>
                <a:close/>
                <a:moveTo>
                  <a:pt x="131" y="263"/>
                </a:moveTo>
                <a:cubicBezTo>
                  <a:pt x="132" y="263"/>
                  <a:pt x="132" y="263"/>
                  <a:pt x="132" y="263"/>
                </a:cubicBezTo>
                <a:cubicBezTo>
                  <a:pt x="133" y="263"/>
                  <a:pt x="133" y="263"/>
                  <a:pt x="133" y="264"/>
                </a:cubicBezTo>
                <a:cubicBezTo>
                  <a:pt x="133" y="264"/>
                  <a:pt x="134" y="263"/>
                  <a:pt x="134" y="264"/>
                </a:cubicBezTo>
                <a:cubicBezTo>
                  <a:pt x="134" y="264"/>
                  <a:pt x="134" y="265"/>
                  <a:pt x="134" y="265"/>
                </a:cubicBezTo>
                <a:cubicBezTo>
                  <a:pt x="133" y="266"/>
                  <a:pt x="133" y="266"/>
                  <a:pt x="132" y="265"/>
                </a:cubicBezTo>
                <a:cubicBezTo>
                  <a:pt x="132" y="265"/>
                  <a:pt x="131" y="265"/>
                  <a:pt x="131" y="264"/>
                </a:cubicBezTo>
                <a:cubicBezTo>
                  <a:pt x="131" y="264"/>
                  <a:pt x="132" y="263"/>
                  <a:pt x="131" y="263"/>
                </a:cubicBezTo>
                <a:close/>
                <a:moveTo>
                  <a:pt x="133" y="264"/>
                </a:moveTo>
                <a:cubicBezTo>
                  <a:pt x="133" y="264"/>
                  <a:pt x="133" y="265"/>
                  <a:pt x="133" y="265"/>
                </a:cubicBezTo>
                <a:cubicBezTo>
                  <a:pt x="133" y="265"/>
                  <a:pt x="133" y="264"/>
                  <a:pt x="133" y="264"/>
                </a:cubicBezTo>
                <a:cubicBezTo>
                  <a:pt x="133" y="264"/>
                  <a:pt x="133" y="264"/>
                  <a:pt x="133" y="264"/>
                </a:cubicBezTo>
                <a:cubicBezTo>
                  <a:pt x="133" y="264"/>
                  <a:pt x="133" y="264"/>
                  <a:pt x="133" y="264"/>
                </a:cubicBezTo>
                <a:close/>
                <a:moveTo>
                  <a:pt x="309" y="271"/>
                </a:moveTo>
                <a:cubicBezTo>
                  <a:pt x="309" y="270"/>
                  <a:pt x="308" y="269"/>
                  <a:pt x="307" y="269"/>
                </a:cubicBezTo>
                <a:cubicBezTo>
                  <a:pt x="307" y="269"/>
                  <a:pt x="307" y="269"/>
                  <a:pt x="307" y="269"/>
                </a:cubicBezTo>
                <a:cubicBezTo>
                  <a:pt x="307" y="269"/>
                  <a:pt x="307" y="269"/>
                  <a:pt x="307" y="269"/>
                </a:cubicBezTo>
                <a:cubicBezTo>
                  <a:pt x="307" y="270"/>
                  <a:pt x="307" y="270"/>
                  <a:pt x="307" y="270"/>
                </a:cubicBezTo>
                <a:cubicBezTo>
                  <a:pt x="307" y="270"/>
                  <a:pt x="307" y="270"/>
                  <a:pt x="307" y="270"/>
                </a:cubicBezTo>
                <a:cubicBezTo>
                  <a:pt x="306" y="270"/>
                  <a:pt x="306" y="270"/>
                  <a:pt x="306" y="269"/>
                </a:cubicBezTo>
                <a:cubicBezTo>
                  <a:pt x="306" y="269"/>
                  <a:pt x="306" y="270"/>
                  <a:pt x="305" y="270"/>
                </a:cubicBezTo>
                <a:cubicBezTo>
                  <a:pt x="305" y="270"/>
                  <a:pt x="306" y="270"/>
                  <a:pt x="306" y="270"/>
                </a:cubicBezTo>
                <a:cubicBezTo>
                  <a:pt x="306" y="271"/>
                  <a:pt x="306" y="271"/>
                  <a:pt x="307" y="272"/>
                </a:cubicBezTo>
                <a:cubicBezTo>
                  <a:pt x="307" y="272"/>
                  <a:pt x="307" y="272"/>
                  <a:pt x="307" y="272"/>
                </a:cubicBezTo>
                <a:cubicBezTo>
                  <a:pt x="307" y="272"/>
                  <a:pt x="307" y="272"/>
                  <a:pt x="307" y="272"/>
                </a:cubicBezTo>
                <a:cubicBezTo>
                  <a:pt x="307" y="271"/>
                  <a:pt x="307" y="271"/>
                  <a:pt x="307" y="270"/>
                </a:cubicBezTo>
                <a:cubicBezTo>
                  <a:pt x="308" y="271"/>
                  <a:pt x="308" y="271"/>
                  <a:pt x="308" y="271"/>
                </a:cubicBezTo>
                <a:cubicBezTo>
                  <a:pt x="308" y="271"/>
                  <a:pt x="309" y="271"/>
                  <a:pt x="309" y="271"/>
                </a:cubicBezTo>
                <a:cubicBezTo>
                  <a:pt x="309" y="271"/>
                  <a:pt x="309" y="271"/>
                  <a:pt x="309" y="271"/>
                </a:cubicBezTo>
                <a:cubicBezTo>
                  <a:pt x="309" y="271"/>
                  <a:pt x="309" y="271"/>
                  <a:pt x="309" y="271"/>
                </a:cubicBezTo>
                <a:close/>
                <a:moveTo>
                  <a:pt x="128" y="262"/>
                </a:moveTo>
                <a:cubicBezTo>
                  <a:pt x="128" y="262"/>
                  <a:pt x="127" y="261"/>
                  <a:pt x="126" y="261"/>
                </a:cubicBezTo>
                <a:cubicBezTo>
                  <a:pt x="126" y="261"/>
                  <a:pt x="126" y="261"/>
                  <a:pt x="125" y="261"/>
                </a:cubicBezTo>
                <a:cubicBezTo>
                  <a:pt x="125" y="261"/>
                  <a:pt x="125" y="261"/>
                  <a:pt x="125" y="261"/>
                </a:cubicBezTo>
                <a:cubicBezTo>
                  <a:pt x="125" y="261"/>
                  <a:pt x="125" y="262"/>
                  <a:pt x="125" y="262"/>
                </a:cubicBezTo>
                <a:cubicBezTo>
                  <a:pt x="125" y="262"/>
                  <a:pt x="126" y="262"/>
                  <a:pt x="126" y="262"/>
                </a:cubicBezTo>
                <a:cubicBezTo>
                  <a:pt x="127" y="262"/>
                  <a:pt x="128" y="262"/>
                  <a:pt x="128" y="264"/>
                </a:cubicBezTo>
                <a:cubicBezTo>
                  <a:pt x="128" y="264"/>
                  <a:pt x="128" y="264"/>
                  <a:pt x="129" y="265"/>
                </a:cubicBezTo>
                <a:cubicBezTo>
                  <a:pt x="129" y="264"/>
                  <a:pt x="129" y="263"/>
                  <a:pt x="128" y="262"/>
                </a:cubicBezTo>
                <a:close/>
                <a:moveTo>
                  <a:pt x="129" y="265"/>
                </a:moveTo>
                <a:cubicBezTo>
                  <a:pt x="129" y="265"/>
                  <a:pt x="129" y="265"/>
                  <a:pt x="129" y="265"/>
                </a:cubicBezTo>
                <a:cubicBezTo>
                  <a:pt x="129" y="265"/>
                  <a:pt x="129" y="265"/>
                  <a:pt x="129" y="265"/>
                </a:cubicBezTo>
                <a:close/>
                <a:moveTo>
                  <a:pt x="149" y="245"/>
                </a:moveTo>
                <a:cubicBezTo>
                  <a:pt x="149" y="245"/>
                  <a:pt x="149" y="245"/>
                  <a:pt x="149" y="246"/>
                </a:cubicBezTo>
                <a:cubicBezTo>
                  <a:pt x="149" y="246"/>
                  <a:pt x="149" y="246"/>
                  <a:pt x="149" y="246"/>
                </a:cubicBezTo>
                <a:cubicBezTo>
                  <a:pt x="149" y="246"/>
                  <a:pt x="149" y="246"/>
                  <a:pt x="150" y="246"/>
                </a:cubicBezTo>
                <a:cubicBezTo>
                  <a:pt x="151" y="246"/>
                  <a:pt x="151" y="246"/>
                  <a:pt x="151" y="245"/>
                </a:cubicBezTo>
                <a:cubicBezTo>
                  <a:pt x="151" y="245"/>
                  <a:pt x="151" y="245"/>
                  <a:pt x="152" y="245"/>
                </a:cubicBezTo>
                <a:cubicBezTo>
                  <a:pt x="152" y="245"/>
                  <a:pt x="152" y="245"/>
                  <a:pt x="152" y="245"/>
                </a:cubicBezTo>
                <a:cubicBezTo>
                  <a:pt x="152" y="244"/>
                  <a:pt x="151" y="244"/>
                  <a:pt x="151" y="244"/>
                </a:cubicBezTo>
                <a:cubicBezTo>
                  <a:pt x="150" y="244"/>
                  <a:pt x="150" y="244"/>
                  <a:pt x="149" y="245"/>
                </a:cubicBezTo>
                <a:close/>
                <a:moveTo>
                  <a:pt x="52" y="209"/>
                </a:moveTo>
                <a:cubicBezTo>
                  <a:pt x="52" y="210"/>
                  <a:pt x="51" y="210"/>
                  <a:pt x="50" y="211"/>
                </a:cubicBezTo>
                <a:cubicBezTo>
                  <a:pt x="50" y="211"/>
                  <a:pt x="50" y="211"/>
                  <a:pt x="50" y="211"/>
                </a:cubicBezTo>
                <a:cubicBezTo>
                  <a:pt x="52" y="212"/>
                  <a:pt x="52" y="211"/>
                  <a:pt x="53" y="211"/>
                </a:cubicBezTo>
                <a:cubicBezTo>
                  <a:pt x="54" y="211"/>
                  <a:pt x="54" y="211"/>
                  <a:pt x="54" y="211"/>
                </a:cubicBezTo>
                <a:cubicBezTo>
                  <a:pt x="53" y="210"/>
                  <a:pt x="53" y="210"/>
                  <a:pt x="52" y="209"/>
                </a:cubicBezTo>
                <a:cubicBezTo>
                  <a:pt x="52" y="209"/>
                  <a:pt x="52" y="209"/>
                  <a:pt x="52" y="209"/>
                </a:cubicBezTo>
                <a:close/>
                <a:moveTo>
                  <a:pt x="158" y="224"/>
                </a:moveTo>
                <a:cubicBezTo>
                  <a:pt x="158" y="223"/>
                  <a:pt x="157" y="223"/>
                  <a:pt x="157" y="223"/>
                </a:cubicBezTo>
                <a:cubicBezTo>
                  <a:pt x="156" y="224"/>
                  <a:pt x="156" y="223"/>
                  <a:pt x="155" y="223"/>
                </a:cubicBezTo>
                <a:cubicBezTo>
                  <a:pt x="155" y="223"/>
                  <a:pt x="154" y="223"/>
                  <a:pt x="154" y="224"/>
                </a:cubicBezTo>
                <a:cubicBezTo>
                  <a:pt x="154" y="224"/>
                  <a:pt x="155" y="224"/>
                  <a:pt x="155" y="224"/>
                </a:cubicBezTo>
                <a:cubicBezTo>
                  <a:pt x="155" y="224"/>
                  <a:pt x="155" y="224"/>
                  <a:pt x="156" y="224"/>
                </a:cubicBezTo>
                <a:cubicBezTo>
                  <a:pt x="156" y="225"/>
                  <a:pt x="157" y="225"/>
                  <a:pt x="158" y="225"/>
                </a:cubicBezTo>
                <a:cubicBezTo>
                  <a:pt x="158" y="226"/>
                  <a:pt x="159" y="225"/>
                  <a:pt x="159" y="225"/>
                </a:cubicBezTo>
                <a:cubicBezTo>
                  <a:pt x="159" y="225"/>
                  <a:pt x="159" y="225"/>
                  <a:pt x="159" y="224"/>
                </a:cubicBezTo>
                <a:cubicBezTo>
                  <a:pt x="159" y="224"/>
                  <a:pt x="159" y="224"/>
                  <a:pt x="159" y="224"/>
                </a:cubicBezTo>
                <a:cubicBezTo>
                  <a:pt x="158" y="224"/>
                  <a:pt x="158" y="225"/>
                  <a:pt x="157" y="225"/>
                </a:cubicBezTo>
                <a:cubicBezTo>
                  <a:pt x="157" y="225"/>
                  <a:pt x="157" y="224"/>
                  <a:pt x="157" y="224"/>
                </a:cubicBezTo>
                <a:cubicBezTo>
                  <a:pt x="157" y="224"/>
                  <a:pt x="157" y="224"/>
                  <a:pt x="157" y="224"/>
                </a:cubicBezTo>
                <a:cubicBezTo>
                  <a:pt x="157" y="224"/>
                  <a:pt x="158" y="224"/>
                  <a:pt x="158" y="224"/>
                </a:cubicBezTo>
                <a:close/>
                <a:moveTo>
                  <a:pt x="327" y="261"/>
                </a:moveTo>
                <a:cubicBezTo>
                  <a:pt x="327" y="262"/>
                  <a:pt x="326" y="262"/>
                  <a:pt x="326" y="263"/>
                </a:cubicBezTo>
                <a:cubicBezTo>
                  <a:pt x="326" y="263"/>
                  <a:pt x="325" y="263"/>
                  <a:pt x="325" y="264"/>
                </a:cubicBezTo>
                <a:cubicBezTo>
                  <a:pt x="325" y="264"/>
                  <a:pt x="326" y="264"/>
                  <a:pt x="326" y="264"/>
                </a:cubicBezTo>
                <a:cubicBezTo>
                  <a:pt x="326" y="265"/>
                  <a:pt x="327" y="265"/>
                  <a:pt x="327" y="264"/>
                </a:cubicBezTo>
                <a:cubicBezTo>
                  <a:pt x="327" y="263"/>
                  <a:pt x="327" y="263"/>
                  <a:pt x="328" y="262"/>
                </a:cubicBezTo>
                <a:cubicBezTo>
                  <a:pt x="328" y="262"/>
                  <a:pt x="328" y="262"/>
                  <a:pt x="328" y="262"/>
                </a:cubicBezTo>
                <a:cubicBezTo>
                  <a:pt x="328" y="262"/>
                  <a:pt x="328" y="262"/>
                  <a:pt x="328" y="262"/>
                </a:cubicBezTo>
                <a:cubicBezTo>
                  <a:pt x="328" y="262"/>
                  <a:pt x="327" y="261"/>
                  <a:pt x="327" y="261"/>
                </a:cubicBezTo>
                <a:close/>
                <a:moveTo>
                  <a:pt x="46" y="226"/>
                </a:moveTo>
                <a:cubicBezTo>
                  <a:pt x="46" y="227"/>
                  <a:pt x="47" y="227"/>
                  <a:pt x="47" y="227"/>
                </a:cubicBezTo>
                <a:cubicBezTo>
                  <a:pt x="47" y="228"/>
                  <a:pt x="48" y="228"/>
                  <a:pt x="48" y="228"/>
                </a:cubicBezTo>
                <a:cubicBezTo>
                  <a:pt x="49" y="229"/>
                  <a:pt x="49" y="229"/>
                  <a:pt x="50" y="228"/>
                </a:cubicBezTo>
                <a:cubicBezTo>
                  <a:pt x="49" y="228"/>
                  <a:pt x="49" y="227"/>
                  <a:pt x="49" y="227"/>
                </a:cubicBezTo>
                <a:cubicBezTo>
                  <a:pt x="48" y="228"/>
                  <a:pt x="48" y="227"/>
                  <a:pt x="48" y="226"/>
                </a:cubicBezTo>
                <a:cubicBezTo>
                  <a:pt x="48" y="226"/>
                  <a:pt x="47" y="226"/>
                  <a:pt x="47" y="226"/>
                </a:cubicBezTo>
                <a:cubicBezTo>
                  <a:pt x="47" y="226"/>
                  <a:pt x="46" y="226"/>
                  <a:pt x="46" y="226"/>
                </a:cubicBezTo>
                <a:close/>
                <a:moveTo>
                  <a:pt x="66" y="226"/>
                </a:moveTo>
                <a:cubicBezTo>
                  <a:pt x="66" y="226"/>
                  <a:pt x="66" y="226"/>
                  <a:pt x="66" y="226"/>
                </a:cubicBezTo>
                <a:cubicBezTo>
                  <a:pt x="66" y="226"/>
                  <a:pt x="67" y="226"/>
                  <a:pt x="67" y="226"/>
                </a:cubicBezTo>
                <a:cubicBezTo>
                  <a:pt x="67" y="225"/>
                  <a:pt x="66" y="225"/>
                  <a:pt x="65" y="225"/>
                </a:cubicBezTo>
                <a:cubicBezTo>
                  <a:pt x="65" y="225"/>
                  <a:pt x="65" y="225"/>
                  <a:pt x="65" y="225"/>
                </a:cubicBezTo>
                <a:cubicBezTo>
                  <a:pt x="63" y="226"/>
                  <a:pt x="63" y="226"/>
                  <a:pt x="64" y="227"/>
                </a:cubicBezTo>
                <a:cubicBezTo>
                  <a:pt x="64" y="228"/>
                  <a:pt x="64" y="228"/>
                  <a:pt x="65" y="228"/>
                </a:cubicBezTo>
                <a:cubicBezTo>
                  <a:pt x="65" y="227"/>
                  <a:pt x="65" y="227"/>
                  <a:pt x="65" y="227"/>
                </a:cubicBezTo>
                <a:cubicBezTo>
                  <a:pt x="65" y="227"/>
                  <a:pt x="65" y="227"/>
                  <a:pt x="65" y="226"/>
                </a:cubicBezTo>
                <a:cubicBezTo>
                  <a:pt x="64" y="226"/>
                  <a:pt x="64" y="226"/>
                  <a:pt x="65" y="226"/>
                </a:cubicBezTo>
                <a:cubicBezTo>
                  <a:pt x="65" y="225"/>
                  <a:pt x="65" y="225"/>
                  <a:pt x="66" y="226"/>
                </a:cubicBezTo>
                <a:close/>
                <a:moveTo>
                  <a:pt x="105" y="235"/>
                </a:moveTo>
                <a:cubicBezTo>
                  <a:pt x="105" y="236"/>
                  <a:pt x="106" y="236"/>
                  <a:pt x="106" y="235"/>
                </a:cubicBezTo>
                <a:cubicBezTo>
                  <a:pt x="107" y="235"/>
                  <a:pt x="107" y="235"/>
                  <a:pt x="108" y="235"/>
                </a:cubicBezTo>
                <a:cubicBezTo>
                  <a:pt x="109" y="235"/>
                  <a:pt x="108" y="234"/>
                  <a:pt x="109" y="234"/>
                </a:cubicBezTo>
                <a:cubicBezTo>
                  <a:pt x="109" y="234"/>
                  <a:pt x="110" y="234"/>
                  <a:pt x="110" y="234"/>
                </a:cubicBezTo>
                <a:cubicBezTo>
                  <a:pt x="110" y="234"/>
                  <a:pt x="109" y="234"/>
                  <a:pt x="109" y="234"/>
                </a:cubicBezTo>
                <a:cubicBezTo>
                  <a:pt x="108" y="234"/>
                  <a:pt x="107" y="234"/>
                  <a:pt x="106" y="234"/>
                </a:cubicBezTo>
                <a:cubicBezTo>
                  <a:pt x="105" y="234"/>
                  <a:pt x="105" y="235"/>
                  <a:pt x="105" y="235"/>
                </a:cubicBezTo>
                <a:close/>
                <a:moveTo>
                  <a:pt x="248" y="295"/>
                </a:moveTo>
                <a:cubicBezTo>
                  <a:pt x="248" y="295"/>
                  <a:pt x="248" y="295"/>
                  <a:pt x="248" y="295"/>
                </a:cubicBezTo>
                <a:cubicBezTo>
                  <a:pt x="247" y="294"/>
                  <a:pt x="247" y="295"/>
                  <a:pt x="246" y="295"/>
                </a:cubicBezTo>
                <a:cubicBezTo>
                  <a:pt x="246" y="295"/>
                  <a:pt x="246" y="295"/>
                  <a:pt x="246" y="296"/>
                </a:cubicBezTo>
                <a:cubicBezTo>
                  <a:pt x="247" y="296"/>
                  <a:pt x="247" y="296"/>
                  <a:pt x="247" y="297"/>
                </a:cubicBezTo>
                <a:cubicBezTo>
                  <a:pt x="247" y="297"/>
                  <a:pt x="247" y="298"/>
                  <a:pt x="247" y="299"/>
                </a:cubicBezTo>
                <a:cubicBezTo>
                  <a:pt x="247" y="299"/>
                  <a:pt x="247" y="299"/>
                  <a:pt x="247" y="299"/>
                </a:cubicBezTo>
                <a:cubicBezTo>
                  <a:pt x="247" y="299"/>
                  <a:pt x="247" y="299"/>
                  <a:pt x="247" y="299"/>
                </a:cubicBezTo>
                <a:cubicBezTo>
                  <a:pt x="248" y="299"/>
                  <a:pt x="248" y="296"/>
                  <a:pt x="248" y="296"/>
                </a:cubicBezTo>
                <a:cubicBezTo>
                  <a:pt x="247" y="296"/>
                  <a:pt x="247" y="295"/>
                  <a:pt x="248" y="295"/>
                </a:cubicBezTo>
                <a:close/>
                <a:moveTo>
                  <a:pt x="149" y="280"/>
                </a:moveTo>
                <a:cubicBezTo>
                  <a:pt x="150" y="280"/>
                  <a:pt x="150" y="280"/>
                  <a:pt x="150" y="280"/>
                </a:cubicBezTo>
                <a:cubicBezTo>
                  <a:pt x="150" y="280"/>
                  <a:pt x="151" y="280"/>
                  <a:pt x="151" y="280"/>
                </a:cubicBezTo>
                <a:cubicBezTo>
                  <a:pt x="151" y="280"/>
                  <a:pt x="151" y="280"/>
                  <a:pt x="151" y="280"/>
                </a:cubicBezTo>
                <a:cubicBezTo>
                  <a:pt x="150" y="279"/>
                  <a:pt x="150" y="279"/>
                  <a:pt x="150" y="279"/>
                </a:cubicBezTo>
                <a:cubicBezTo>
                  <a:pt x="149" y="279"/>
                  <a:pt x="149" y="279"/>
                  <a:pt x="148" y="279"/>
                </a:cubicBezTo>
                <a:cubicBezTo>
                  <a:pt x="148" y="279"/>
                  <a:pt x="148" y="279"/>
                  <a:pt x="148" y="279"/>
                </a:cubicBezTo>
                <a:cubicBezTo>
                  <a:pt x="148" y="280"/>
                  <a:pt x="149" y="281"/>
                  <a:pt x="148" y="281"/>
                </a:cubicBezTo>
                <a:cubicBezTo>
                  <a:pt x="148" y="281"/>
                  <a:pt x="148" y="282"/>
                  <a:pt x="148" y="282"/>
                </a:cubicBezTo>
                <a:cubicBezTo>
                  <a:pt x="148" y="282"/>
                  <a:pt x="149" y="281"/>
                  <a:pt x="150" y="281"/>
                </a:cubicBezTo>
                <a:cubicBezTo>
                  <a:pt x="149" y="281"/>
                  <a:pt x="149" y="281"/>
                  <a:pt x="149" y="281"/>
                </a:cubicBezTo>
                <a:cubicBezTo>
                  <a:pt x="149" y="280"/>
                  <a:pt x="149" y="280"/>
                  <a:pt x="148" y="280"/>
                </a:cubicBezTo>
                <a:cubicBezTo>
                  <a:pt x="149" y="280"/>
                  <a:pt x="149" y="280"/>
                  <a:pt x="149" y="280"/>
                </a:cubicBezTo>
                <a:close/>
                <a:moveTo>
                  <a:pt x="311" y="254"/>
                </a:moveTo>
                <a:cubicBezTo>
                  <a:pt x="311" y="254"/>
                  <a:pt x="312" y="254"/>
                  <a:pt x="312" y="254"/>
                </a:cubicBezTo>
                <a:cubicBezTo>
                  <a:pt x="312" y="254"/>
                  <a:pt x="312" y="254"/>
                  <a:pt x="313" y="254"/>
                </a:cubicBezTo>
                <a:cubicBezTo>
                  <a:pt x="313" y="254"/>
                  <a:pt x="313" y="254"/>
                  <a:pt x="313" y="254"/>
                </a:cubicBezTo>
                <a:cubicBezTo>
                  <a:pt x="313" y="255"/>
                  <a:pt x="313" y="255"/>
                  <a:pt x="313" y="255"/>
                </a:cubicBezTo>
                <a:cubicBezTo>
                  <a:pt x="312" y="255"/>
                  <a:pt x="312" y="255"/>
                  <a:pt x="312" y="255"/>
                </a:cubicBezTo>
                <a:cubicBezTo>
                  <a:pt x="312" y="255"/>
                  <a:pt x="312" y="255"/>
                  <a:pt x="312" y="255"/>
                </a:cubicBezTo>
                <a:cubicBezTo>
                  <a:pt x="312" y="256"/>
                  <a:pt x="311" y="256"/>
                  <a:pt x="311" y="256"/>
                </a:cubicBezTo>
                <a:cubicBezTo>
                  <a:pt x="310" y="256"/>
                  <a:pt x="310" y="256"/>
                  <a:pt x="310" y="255"/>
                </a:cubicBezTo>
                <a:cubicBezTo>
                  <a:pt x="310" y="255"/>
                  <a:pt x="311" y="254"/>
                  <a:pt x="311" y="254"/>
                </a:cubicBezTo>
                <a:close/>
                <a:moveTo>
                  <a:pt x="311" y="255"/>
                </a:moveTo>
                <a:cubicBezTo>
                  <a:pt x="311" y="255"/>
                  <a:pt x="311" y="255"/>
                  <a:pt x="311" y="255"/>
                </a:cubicBezTo>
                <a:cubicBezTo>
                  <a:pt x="311" y="255"/>
                  <a:pt x="311" y="255"/>
                  <a:pt x="311" y="255"/>
                </a:cubicBezTo>
                <a:cubicBezTo>
                  <a:pt x="311" y="255"/>
                  <a:pt x="311" y="255"/>
                  <a:pt x="311" y="255"/>
                </a:cubicBezTo>
                <a:cubicBezTo>
                  <a:pt x="311" y="255"/>
                  <a:pt x="311" y="255"/>
                  <a:pt x="311" y="255"/>
                </a:cubicBezTo>
                <a:close/>
                <a:moveTo>
                  <a:pt x="324" y="272"/>
                </a:moveTo>
                <a:cubicBezTo>
                  <a:pt x="323" y="273"/>
                  <a:pt x="323" y="273"/>
                  <a:pt x="323" y="273"/>
                </a:cubicBezTo>
                <a:cubicBezTo>
                  <a:pt x="323" y="274"/>
                  <a:pt x="323" y="274"/>
                  <a:pt x="322" y="273"/>
                </a:cubicBezTo>
                <a:cubicBezTo>
                  <a:pt x="321" y="273"/>
                  <a:pt x="321" y="273"/>
                  <a:pt x="321" y="273"/>
                </a:cubicBezTo>
                <a:cubicBezTo>
                  <a:pt x="321" y="273"/>
                  <a:pt x="321" y="273"/>
                  <a:pt x="321" y="273"/>
                </a:cubicBezTo>
                <a:cubicBezTo>
                  <a:pt x="320" y="273"/>
                  <a:pt x="320" y="273"/>
                  <a:pt x="320" y="273"/>
                </a:cubicBezTo>
                <a:cubicBezTo>
                  <a:pt x="320" y="273"/>
                  <a:pt x="320" y="273"/>
                  <a:pt x="320" y="273"/>
                </a:cubicBezTo>
                <a:cubicBezTo>
                  <a:pt x="321" y="272"/>
                  <a:pt x="321" y="272"/>
                  <a:pt x="322" y="272"/>
                </a:cubicBezTo>
                <a:cubicBezTo>
                  <a:pt x="322" y="271"/>
                  <a:pt x="323" y="271"/>
                  <a:pt x="323" y="271"/>
                </a:cubicBezTo>
                <a:cubicBezTo>
                  <a:pt x="324" y="271"/>
                  <a:pt x="324" y="272"/>
                  <a:pt x="324" y="272"/>
                </a:cubicBezTo>
                <a:close/>
                <a:moveTo>
                  <a:pt x="323" y="272"/>
                </a:moveTo>
                <a:cubicBezTo>
                  <a:pt x="323" y="272"/>
                  <a:pt x="323" y="272"/>
                  <a:pt x="323" y="272"/>
                </a:cubicBezTo>
                <a:cubicBezTo>
                  <a:pt x="322" y="272"/>
                  <a:pt x="322" y="272"/>
                  <a:pt x="322" y="272"/>
                </a:cubicBezTo>
                <a:cubicBezTo>
                  <a:pt x="322" y="272"/>
                  <a:pt x="323" y="273"/>
                  <a:pt x="323" y="273"/>
                </a:cubicBezTo>
                <a:cubicBezTo>
                  <a:pt x="323" y="272"/>
                  <a:pt x="323" y="272"/>
                  <a:pt x="323" y="272"/>
                </a:cubicBezTo>
                <a:close/>
                <a:moveTo>
                  <a:pt x="49" y="215"/>
                </a:moveTo>
                <a:cubicBezTo>
                  <a:pt x="49" y="215"/>
                  <a:pt x="49" y="215"/>
                  <a:pt x="49" y="215"/>
                </a:cubicBezTo>
                <a:cubicBezTo>
                  <a:pt x="49" y="215"/>
                  <a:pt x="48" y="215"/>
                  <a:pt x="48" y="215"/>
                </a:cubicBezTo>
                <a:cubicBezTo>
                  <a:pt x="48" y="215"/>
                  <a:pt x="47" y="216"/>
                  <a:pt x="47" y="216"/>
                </a:cubicBezTo>
                <a:cubicBezTo>
                  <a:pt x="47" y="216"/>
                  <a:pt x="47" y="216"/>
                  <a:pt x="47" y="216"/>
                </a:cubicBezTo>
                <a:cubicBezTo>
                  <a:pt x="48" y="217"/>
                  <a:pt x="49" y="217"/>
                  <a:pt x="50" y="218"/>
                </a:cubicBezTo>
                <a:cubicBezTo>
                  <a:pt x="50" y="218"/>
                  <a:pt x="51" y="217"/>
                  <a:pt x="51" y="217"/>
                </a:cubicBezTo>
                <a:cubicBezTo>
                  <a:pt x="51" y="217"/>
                  <a:pt x="51" y="217"/>
                  <a:pt x="51" y="217"/>
                </a:cubicBezTo>
                <a:cubicBezTo>
                  <a:pt x="50" y="217"/>
                  <a:pt x="50" y="216"/>
                  <a:pt x="50" y="216"/>
                </a:cubicBezTo>
                <a:cubicBezTo>
                  <a:pt x="50" y="215"/>
                  <a:pt x="50" y="215"/>
                  <a:pt x="49" y="215"/>
                </a:cubicBezTo>
                <a:close/>
                <a:moveTo>
                  <a:pt x="52" y="226"/>
                </a:moveTo>
                <a:cubicBezTo>
                  <a:pt x="52" y="226"/>
                  <a:pt x="52" y="226"/>
                  <a:pt x="53" y="226"/>
                </a:cubicBezTo>
                <a:cubicBezTo>
                  <a:pt x="53" y="225"/>
                  <a:pt x="53" y="225"/>
                  <a:pt x="53" y="225"/>
                </a:cubicBezTo>
                <a:cubicBezTo>
                  <a:pt x="52" y="225"/>
                  <a:pt x="52" y="224"/>
                  <a:pt x="52" y="224"/>
                </a:cubicBezTo>
                <a:cubicBezTo>
                  <a:pt x="51" y="225"/>
                  <a:pt x="50" y="225"/>
                  <a:pt x="50" y="225"/>
                </a:cubicBezTo>
                <a:cubicBezTo>
                  <a:pt x="50" y="225"/>
                  <a:pt x="49" y="225"/>
                  <a:pt x="50" y="225"/>
                </a:cubicBezTo>
                <a:cubicBezTo>
                  <a:pt x="50" y="226"/>
                  <a:pt x="52" y="227"/>
                  <a:pt x="52" y="226"/>
                </a:cubicBezTo>
                <a:close/>
                <a:moveTo>
                  <a:pt x="36" y="177"/>
                </a:moveTo>
                <a:cubicBezTo>
                  <a:pt x="36" y="177"/>
                  <a:pt x="36" y="177"/>
                  <a:pt x="35" y="176"/>
                </a:cubicBezTo>
                <a:cubicBezTo>
                  <a:pt x="34" y="176"/>
                  <a:pt x="34" y="176"/>
                  <a:pt x="33" y="176"/>
                </a:cubicBezTo>
                <a:cubicBezTo>
                  <a:pt x="33" y="176"/>
                  <a:pt x="32" y="176"/>
                  <a:pt x="32" y="177"/>
                </a:cubicBezTo>
                <a:cubicBezTo>
                  <a:pt x="32" y="177"/>
                  <a:pt x="33" y="177"/>
                  <a:pt x="33" y="177"/>
                </a:cubicBezTo>
                <a:cubicBezTo>
                  <a:pt x="33" y="177"/>
                  <a:pt x="34" y="177"/>
                  <a:pt x="34" y="178"/>
                </a:cubicBezTo>
                <a:cubicBezTo>
                  <a:pt x="34" y="178"/>
                  <a:pt x="34" y="178"/>
                  <a:pt x="35" y="178"/>
                </a:cubicBezTo>
                <a:cubicBezTo>
                  <a:pt x="35" y="178"/>
                  <a:pt x="36" y="178"/>
                  <a:pt x="36" y="177"/>
                </a:cubicBezTo>
                <a:close/>
                <a:moveTo>
                  <a:pt x="195" y="300"/>
                </a:moveTo>
                <a:cubicBezTo>
                  <a:pt x="195" y="299"/>
                  <a:pt x="194" y="299"/>
                  <a:pt x="195" y="298"/>
                </a:cubicBezTo>
                <a:cubicBezTo>
                  <a:pt x="195" y="298"/>
                  <a:pt x="195" y="298"/>
                  <a:pt x="195" y="298"/>
                </a:cubicBezTo>
                <a:cubicBezTo>
                  <a:pt x="195" y="298"/>
                  <a:pt x="195" y="298"/>
                  <a:pt x="195" y="297"/>
                </a:cubicBezTo>
                <a:cubicBezTo>
                  <a:pt x="194" y="297"/>
                  <a:pt x="194" y="297"/>
                  <a:pt x="194" y="297"/>
                </a:cubicBezTo>
                <a:cubicBezTo>
                  <a:pt x="194" y="296"/>
                  <a:pt x="194" y="297"/>
                  <a:pt x="193" y="297"/>
                </a:cubicBezTo>
                <a:cubicBezTo>
                  <a:pt x="193" y="297"/>
                  <a:pt x="193" y="297"/>
                  <a:pt x="193" y="298"/>
                </a:cubicBezTo>
                <a:cubicBezTo>
                  <a:pt x="194" y="299"/>
                  <a:pt x="194" y="300"/>
                  <a:pt x="195" y="301"/>
                </a:cubicBezTo>
                <a:cubicBezTo>
                  <a:pt x="195" y="301"/>
                  <a:pt x="196" y="301"/>
                  <a:pt x="196" y="301"/>
                </a:cubicBezTo>
                <a:cubicBezTo>
                  <a:pt x="196" y="301"/>
                  <a:pt x="196" y="300"/>
                  <a:pt x="196" y="300"/>
                </a:cubicBezTo>
                <a:cubicBezTo>
                  <a:pt x="196" y="300"/>
                  <a:pt x="196" y="300"/>
                  <a:pt x="195" y="300"/>
                </a:cubicBezTo>
                <a:close/>
                <a:moveTo>
                  <a:pt x="242" y="268"/>
                </a:moveTo>
                <a:cubicBezTo>
                  <a:pt x="242" y="268"/>
                  <a:pt x="242" y="268"/>
                  <a:pt x="241" y="268"/>
                </a:cubicBezTo>
                <a:cubicBezTo>
                  <a:pt x="242" y="268"/>
                  <a:pt x="242" y="268"/>
                  <a:pt x="242" y="268"/>
                </a:cubicBezTo>
                <a:cubicBezTo>
                  <a:pt x="242" y="269"/>
                  <a:pt x="243" y="270"/>
                  <a:pt x="243" y="271"/>
                </a:cubicBezTo>
                <a:cubicBezTo>
                  <a:pt x="243" y="271"/>
                  <a:pt x="243" y="272"/>
                  <a:pt x="244" y="272"/>
                </a:cubicBezTo>
                <a:cubicBezTo>
                  <a:pt x="244" y="271"/>
                  <a:pt x="244" y="271"/>
                  <a:pt x="244" y="271"/>
                </a:cubicBezTo>
                <a:cubicBezTo>
                  <a:pt x="244" y="270"/>
                  <a:pt x="243" y="269"/>
                  <a:pt x="243" y="269"/>
                </a:cubicBezTo>
                <a:cubicBezTo>
                  <a:pt x="243" y="268"/>
                  <a:pt x="243" y="268"/>
                  <a:pt x="242" y="268"/>
                </a:cubicBezTo>
                <a:close/>
                <a:moveTo>
                  <a:pt x="241" y="282"/>
                </a:moveTo>
                <a:cubicBezTo>
                  <a:pt x="241" y="281"/>
                  <a:pt x="240" y="282"/>
                  <a:pt x="240" y="282"/>
                </a:cubicBezTo>
                <a:cubicBezTo>
                  <a:pt x="240" y="281"/>
                  <a:pt x="240" y="281"/>
                  <a:pt x="239" y="281"/>
                </a:cubicBezTo>
                <a:cubicBezTo>
                  <a:pt x="239" y="280"/>
                  <a:pt x="239" y="280"/>
                  <a:pt x="239" y="280"/>
                </a:cubicBezTo>
                <a:cubicBezTo>
                  <a:pt x="238" y="280"/>
                  <a:pt x="238" y="280"/>
                  <a:pt x="238" y="280"/>
                </a:cubicBezTo>
                <a:cubicBezTo>
                  <a:pt x="238" y="280"/>
                  <a:pt x="238" y="280"/>
                  <a:pt x="238" y="281"/>
                </a:cubicBezTo>
                <a:cubicBezTo>
                  <a:pt x="239" y="281"/>
                  <a:pt x="239" y="281"/>
                  <a:pt x="239" y="282"/>
                </a:cubicBezTo>
                <a:cubicBezTo>
                  <a:pt x="239" y="282"/>
                  <a:pt x="239" y="283"/>
                  <a:pt x="239" y="283"/>
                </a:cubicBezTo>
                <a:cubicBezTo>
                  <a:pt x="239" y="283"/>
                  <a:pt x="240" y="283"/>
                  <a:pt x="239" y="283"/>
                </a:cubicBezTo>
                <a:cubicBezTo>
                  <a:pt x="240" y="283"/>
                  <a:pt x="241" y="283"/>
                  <a:pt x="241" y="282"/>
                </a:cubicBezTo>
                <a:close/>
                <a:moveTo>
                  <a:pt x="106" y="252"/>
                </a:moveTo>
                <a:cubicBezTo>
                  <a:pt x="106" y="253"/>
                  <a:pt x="107" y="253"/>
                  <a:pt x="107" y="252"/>
                </a:cubicBezTo>
                <a:cubicBezTo>
                  <a:pt x="108" y="251"/>
                  <a:pt x="108" y="251"/>
                  <a:pt x="109" y="251"/>
                </a:cubicBezTo>
                <a:cubicBezTo>
                  <a:pt x="109" y="251"/>
                  <a:pt x="109" y="251"/>
                  <a:pt x="109" y="251"/>
                </a:cubicBezTo>
                <a:cubicBezTo>
                  <a:pt x="109" y="251"/>
                  <a:pt x="109" y="251"/>
                  <a:pt x="109" y="251"/>
                </a:cubicBezTo>
                <a:cubicBezTo>
                  <a:pt x="109" y="250"/>
                  <a:pt x="109" y="250"/>
                  <a:pt x="109" y="250"/>
                </a:cubicBezTo>
                <a:cubicBezTo>
                  <a:pt x="108" y="250"/>
                  <a:pt x="107" y="251"/>
                  <a:pt x="106" y="251"/>
                </a:cubicBezTo>
                <a:cubicBezTo>
                  <a:pt x="106" y="251"/>
                  <a:pt x="106" y="251"/>
                  <a:pt x="106" y="252"/>
                </a:cubicBezTo>
                <a:close/>
                <a:moveTo>
                  <a:pt x="83" y="249"/>
                </a:moveTo>
                <a:cubicBezTo>
                  <a:pt x="84" y="249"/>
                  <a:pt x="84" y="248"/>
                  <a:pt x="84" y="248"/>
                </a:cubicBezTo>
                <a:cubicBezTo>
                  <a:pt x="84" y="247"/>
                  <a:pt x="83" y="248"/>
                  <a:pt x="83" y="248"/>
                </a:cubicBezTo>
                <a:cubicBezTo>
                  <a:pt x="83" y="248"/>
                  <a:pt x="83" y="248"/>
                  <a:pt x="82" y="248"/>
                </a:cubicBezTo>
                <a:cubicBezTo>
                  <a:pt x="82" y="247"/>
                  <a:pt x="81" y="248"/>
                  <a:pt x="80" y="248"/>
                </a:cubicBezTo>
                <a:cubicBezTo>
                  <a:pt x="80" y="248"/>
                  <a:pt x="80" y="248"/>
                  <a:pt x="80" y="248"/>
                </a:cubicBezTo>
                <a:cubicBezTo>
                  <a:pt x="80" y="249"/>
                  <a:pt x="80" y="249"/>
                  <a:pt x="80" y="249"/>
                </a:cubicBezTo>
                <a:cubicBezTo>
                  <a:pt x="81" y="249"/>
                  <a:pt x="81" y="249"/>
                  <a:pt x="82" y="249"/>
                </a:cubicBezTo>
                <a:cubicBezTo>
                  <a:pt x="82" y="249"/>
                  <a:pt x="83" y="249"/>
                  <a:pt x="83" y="249"/>
                </a:cubicBezTo>
                <a:close/>
                <a:moveTo>
                  <a:pt x="318" y="269"/>
                </a:moveTo>
                <a:cubicBezTo>
                  <a:pt x="318" y="269"/>
                  <a:pt x="318" y="269"/>
                  <a:pt x="319" y="270"/>
                </a:cubicBezTo>
                <a:cubicBezTo>
                  <a:pt x="319" y="270"/>
                  <a:pt x="319" y="270"/>
                  <a:pt x="320" y="270"/>
                </a:cubicBezTo>
                <a:cubicBezTo>
                  <a:pt x="320" y="270"/>
                  <a:pt x="321" y="270"/>
                  <a:pt x="321" y="270"/>
                </a:cubicBezTo>
                <a:cubicBezTo>
                  <a:pt x="321" y="271"/>
                  <a:pt x="321" y="271"/>
                  <a:pt x="322" y="271"/>
                </a:cubicBezTo>
                <a:cubicBezTo>
                  <a:pt x="322" y="270"/>
                  <a:pt x="322" y="270"/>
                  <a:pt x="323" y="270"/>
                </a:cubicBezTo>
                <a:cubicBezTo>
                  <a:pt x="322" y="270"/>
                  <a:pt x="322" y="269"/>
                  <a:pt x="322" y="269"/>
                </a:cubicBezTo>
                <a:cubicBezTo>
                  <a:pt x="322" y="269"/>
                  <a:pt x="322" y="269"/>
                  <a:pt x="322" y="269"/>
                </a:cubicBezTo>
                <a:cubicBezTo>
                  <a:pt x="321" y="269"/>
                  <a:pt x="321" y="269"/>
                  <a:pt x="320" y="269"/>
                </a:cubicBezTo>
                <a:cubicBezTo>
                  <a:pt x="320" y="270"/>
                  <a:pt x="319" y="269"/>
                  <a:pt x="319" y="269"/>
                </a:cubicBezTo>
                <a:cubicBezTo>
                  <a:pt x="319" y="269"/>
                  <a:pt x="319" y="269"/>
                  <a:pt x="318" y="269"/>
                </a:cubicBezTo>
                <a:close/>
                <a:moveTo>
                  <a:pt x="399" y="59"/>
                </a:moveTo>
                <a:cubicBezTo>
                  <a:pt x="399" y="59"/>
                  <a:pt x="399" y="59"/>
                  <a:pt x="399" y="59"/>
                </a:cubicBezTo>
                <a:cubicBezTo>
                  <a:pt x="400" y="59"/>
                  <a:pt x="400" y="59"/>
                  <a:pt x="401" y="59"/>
                </a:cubicBezTo>
                <a:cubicBezTo>
                  <a:pt x="401" y="58"/>
                  <a:pt x="402" y="58"/>
                  <a:pt x="402" y="57"/>
                </a:cubicBezTo>
                <a:cubicBezTo>
                  <a:pt x="401" y="57"/>
                  <a:pt x="401" y="57"/>
                  <a:pt x="401" y="58"/>
                </a:cubicBezTo>
                <a:cubicBezTo>
                  <a:pt x="400" y="58"/>
                  <a:pt x="400" y="58"/>
                  <a:pt x="400" y="58"/>
                </a:cubicBezTo>
                <a:cubicBezTo>
                  <a:pt x="400" y="57"/>
                  <a:pt x="400" y="57"/>
                  <a:pt x="399" y="57"/>
                </a:cubicBezTo>
                <a:cubicBezTo>
                  <a:pt x="399" y="58"/>
                  <a:pt x="398" y="57"/>
                  <a:pt x="398" y="58"/>
                </a:cubicBezTo>
                <a:cubicBezTo>
                  <a:pt x="398" y="58"/>
                  <a:pt x="399" y="58"/>
                  <a:pt x="399" y="59"/>
                </a:cubicBezTo>
                <a:close/>
                <a:moveTo>
                  <a:pt x="144" y="291"/>
                </a:moveTo>
                <a:cubicBezTo>
                  <a:pt x="144" y="291"/>
                  <a:pt x="144" y="292"/>
                  <a:pt x="145" y="291"/>
                </a:cubicBezTo>
                <a:cubicBezTo>
                  <a:pt x="145" y="291"/>
                  <a:pt x="145" y="291"/>
                  <a:pt x="146" y="291"/>
                </a:cubicBezTo>
                <a:cubicBezTo>
                  <a:pt x="146" y="291"/>
                  <a:pt x="147" y="291"/>
                  <a:pt x="147" y="291"/>
                </a:cubicBezTo>
                <a:cubicBezTo>
                  <a:pt x="147" y="291"/>
                  <a:pt x="147" y="290"/>
                  <a:pt x="148" y="290"/>
                </a:cubicBezTo>
                <a:cubicBezTo>
                  <a:pt x="148" y="290"/>
                  <a:pt x="147" y="290"/>
                  <a:pt x="147" y="290"/>
                </a:cubicBezTo>
                <a:cubicBezTo>
                  <a:pt x="145" y="290"/>
                  <a:pt x="145" y="290"/>
                  <a:pt x="145" y="290"/>
                </a:cubicBezTo>
                <a:cubicBezTo>
                  <a:pt x="145" y="289"/>
                  <a:pt x="144" y="290"/>
                  <a:pt x="144" y="290"/>
                </a:cubicBezTo>
                <a:cubicBezTo>
                  <a:pt x="144" y="290"/>
                  <a:pt x="144" y="291"/>
                  <a:pt x="144" y="291"/>
                </a:cubicBezTo>
                <a:close/>
                <a:moveTo>
                  <a:pt x="133" y="271"/>
                </a:moveTo>
                <a:cubicBezTo>
                  <a:pt x="133" y="271"/>
                  <a:pt x="133" y="271"/>
                  <a:pt x="133" y="271"/>
                </a:cubicBezTo>
                <a:cubicBezTo>
                  <a:pt x="133" y="271"/>
                  <a:pt x="133" y="271"/>
                  <a:pt x="133" y="271"/>
                </a:cubicBezTo>
                <a:cubicBezTo>
                  <a:pt x="133" y="272"/>
                  <a:pt x="133" y="273"/>
                  <a:pt x="132" y="273"/>
                </a:cubicBezTo>
                <a:cubicBezTo>
                  <a:pt x="132" y="274"/>
                  <a:pt x="132" y="274"/>
                  <a:pt x="132" y="274"/>
                </a:cubicBezTo>
                <a:cubicBezTo>
                  <a:pt x="132" y="274"/>
                  <a:pt x="132" y="275"/>
                  <a:pt x="132" y="275"/>
                </a:cubicBezTo>
                <a:cubicBezTo>
                  <a:pt x="133" y="274"/>
                  <a:pt x="134" y="274"/>
                  <a:pt x="134" y="274"/>
                </a:cubicBezTo>
                <a:cubicBezTo>
                  <a:pt x="134" y="274"/>
                  <a:pt x="134" y="273"/>
                  <a:pt x="134" y="273"/>
                </a:cubicBezTo>
                <a:cubicBezTo>
                  <a:pt x="133" y="273"/>
                  <a:pt x="133" y="272"/>
                  <a:pt x="134" y="272"/>
                </a:cubicBezTo>
                <a:cubicBezTo>
                  <a:pt x="134" y="272"/>
                  <a:pt x="134" y="271"/>
                  <a:pt x="133" y="271"/>
                </a:cubicBezTo>
                <a:close/>
                <a:moveTo>
                  <a:pt x="300" y="236"/>
                </a:moveTo>
                <a:cubicBezTo>
                  <a:pt x="300" y="235"/>
                  <a:pt x="299" y="235"/>
                  <a:pt x="298" y="236"/>
                </a:cubicBezTo>
                <a:cubicBezTo>
                  <a:pt x="298" y="236"/>
                  <a:pt x="298" y="236"/>
                  <a:pt x="298" y="237"/>
                </a:cubicBezTo>
                <a:cubicBezTo>
                  <a:pt x="298" y="237"/>
                  <a:pt x="297" y="237"/>
                  <a:pt x="297" y="237"/>
                </a:cubicBezTo>
                <a:cubicBezTo>
                  <a:pt x="297" y="237"/>
                  <a:pt x="298" y="237"/>
                  <a:pt x="298" y="237"/>
                </a:cubicBezTo>
                <a:cubicBezTo>
                  <a:pt x="299" y="237"/>
                  <a:pt x="299" y="237"/>
                  <a:pt x="299" y="237"/>
                </a:cubicBezTo>
                <a:cubicBezTo>
                  <a:pt x="299" y="237"/>
                  <a:pt x="300" y="237"/>
                  <a:pt x="300" y="237"/>
                </a:cubicBezTo>
                <a:cubicBezTo>
                  <a:pt x="300" y="237"/>
                  <a:pt x="300" y="237"/>
                  <a:pt x="300" y="237"/>
                </a:cubicBezTo>
                <a:cubicBezTo>
                  <a:pt x="300" y="238"/>
                  <a:pt x="300" y="238"/>
                  <a:pt x="299" y="238"/>
                </a:cubicBezTo>
                <a:cubicBezTo>
                  <a:pt x="299" y="238"/>
                  <a:pt x="299" y="238"/>
                  <a:pt x="299" y="238"/>
                </a:cubicBezTo>
                <a:cubicBezTo>
                  <a:pt x="299" y="238"/>
                  <a:pt x="300" y="238"/>
                  <a:pt x="300" y="238"/>
                </a:cubicBezTo>
                <a:cubicBezTo>
                  <a:pt x="300" y="238"/>
                  <a:pt x="301" y="237"/>
                  <a:pt x="301" y="237"/>
                </a:cubicBezTo>
                <a:cubicBezTo>
                  <a:pt x="301" y="236"/>
                  <a:pt x="300" y="236"/>
                  <a:pt x="300" y="236"/>
                </a:cubicBezTo>
                <a:close/>
                <a:moveTo>
                  <a:pt x="116" y="245"/>
                </a:moveTo>
                <a:cubicBezTo>
                  <a:pt x="116" y="245"/>
                  <a:pt x="115" y="245"/>
                  <a:pt x="115" y="245"/>
                </a:cubicBezTo>
                <a:cubicBezTo>
                  <a:pt x="114" y="244"/>
                  <a:pt x="113" y="244"/>
                  <a:pt x="112" y="244"/>
                </a:cubicBezTo>
                <a:cubicBezTo>
                  <a:pt x="112" y="244"/>
                  <a:pt x="112" y="244"/>
                  <a:pt x="111" y="244"/>
                </a:cubicBezTo>
                <a:cubicBezTo>
                  <a:pt x="111" y="244"/>
                  <a:pt x="111" y="244"/>
                  <a:pt x="110" y="244"/>
                </a:cubicBezTo>
                <a:cubicBezTo>
                  <a:pt x="110" y="244"/>
                  <a:pt x="110" y="244"/>
                  <a:pt x="110" y="244"/>
                </a:cubicBezTo>
                <a:cubicBezTo>
                  <a:pt x="110" y="244"/>
                  <a:pt x="110" y="244"/>
                  <a:pt x="110" y="244"/>
                </a:cubicBezTo>
                <a:cubicBezTo>
                  <a:pt x="111" y="244"/>
                  <a:pt x="112" y="244"/>
                  <a:pt x="113" y="245"/>
                </a:cubicBezTo>
                <a:cubicBezTo>
                  <a:pt x="113" y="245"/>
                  <a:pt x="114" y="246"/>
                  <a:pt x="115" y="246"/>
                </a:cubicBezTo>
                <a:cubicBezTo>
                  <a:pt x="115" y="246"/>
                  <a:pt x="115" y="245"/>
                  <a:pt x="116" y="245"/>
                </a:cubicBezTo>
                <a:close/>
                <a:moveTo>
                  <a:pt x="154" y="236"/>
                </a:moveTo>
                <a:cubicBezTo>
                  <a:pt x="154" y="236"/>
                  <a:pt x="154" y="237"/>
                  <a:pt x="154" y="237"/>
                </a:cubicBezTo>
                <a:cubicBezTo>
                  <a:pt x="154" y="237"/>
                  <a:pt x="155" y="237"/>
                  <a:pt x="155" y="237"/>
                </a:cubicBezTo>
                <a:cubicBezTo>
                  <a:pt x="155" y="237"/>
                  <a:pt x="156" y="237"/>
                  <a:pt x="156" y="237"/>
                </a:cubicBezTo>
                <a:cubicBezTo>
                  <a:pt x="156" y="237"/>
                  <a:pt x="156" y="237"/>
                  <a:pt x="156" y="236"/>
                </a:cubicBezTo>
                <a:cubicBezTo>
                  <a:pt x="156" y="236"/>
                  <a:pt x="156" y="235"/>
                  <a:pt x="155" y="235"/>
                </a:cubicBezTo>
                <a:cubicBezTo>
                  <a:pt x="155" y="235"/>
                  <a:pt x="154" y="236"/>
                  <a:pt x="154" y="236"/>
                </a:cubicBezTo>
                <a:close/>
                <a:moveTo>
                  <a:pt x="334" y="292"/>
                </a:moveTo>
                <a:cubicBezTo>
                  <a:pt x="334" y="292"/>
                  <a:pt x="334" y="293"/>
                  <a:pt x="334" y="293"/>
                </a:cubicBezTo>
                <a:cubicBezTo>
                  <a:pt x="333" y="294"/>
                  <a:pt x="333" y="294"/>
                  <a:pt x="333" y="294"/>
                </a:cubicBezTo>
                <a:cubicBezTo>
                  <a:pt x="334" y="295"/>
                  <a:pt x="334" y="295"/>
                  <a:pt x="335" y="295"/>
                </a:cubicBezTo>
                <a:cubicBezTo>
                  <a:pt x="335" y="295"/>
                  <a:pt x="335" y="295"/>
                  <a:pt x="335" y="295"/>
                </a:cubicBezTo>
                <a:cubicBezTo>
                  <a:pt x="334" y="294"/>
                  <a:pt x="335" y="294"/>
                  <a:pt x="335" y="294"/>
                </a:cubicBezTo>
                <a:cubicBezTo>
                  <a:pt x="335" y="294"/>
                  <a:pt x="335" y="293"/>
                  <a:pt x="336" y="293"/>
                </a:cubicBezTo>
                <a:cubicBezTo>
                  <a:pt x="336" y="293"/>
                  <a:pt x="336" y="293"/>
                  <a:pt x="336" y="293"/>
                </a:cubicBezTo>
                <a:cubicBezTo>
                  <a:pt x="336" y="293"/>
                  <a:pt x="335" y="293"/>
                  <a:pt x="335" y="293"/>
                </a:cubicBezTo>
                <a:cubicBezTo>
                  <a:pt x="335" y="293"/>
                  <a:pt x="334" y="292"/>
                  <a:pt x="334" y="292"/>
                </a:cubicBezTo>
                <a:close/>
                <a:moveTo>
                  <a:pt x="237" y="292"/>
                </a:moveTo>
                <a:cubicBezTo>
                  <a:pt x="238" y="293"/>
                  <a:pt x="239" y="292"/>
                  <a:pt x="239" y="291"/>
                </a:cubicBezTo>
                <a:cubicBezTo>
                  <a:pt x="239" y="291"/>
                  <a:pt x="239" y="291"/>
                  <a:pt x="239" y="291"/>
                </a:cubicBezTo>
                <a:cubicBezTo>
                  <a:pt x="239" y="290"/>
                  <a:pt x="238" y="290"/>
                  <a:pt x="238" y="290"/>
                </a:cubicBezTo>
                <a:cubicBezTo>
                  <a:pt x="237" y="290"/>
                  <a:pt x="238" y="291"/>
                  <a:pt x="238" y="291"/>
                </a:cubicBezTo>
                <a:cubicBezTo>
                  <a:pt x="238" y="291"/>
                  <a:pt x="237" y="292"/>
                  <a:pt x="237" y="292"/>
                </a:cubicBezTo>
                <a:cubicBezTo>
                  <a:pt x="237" y="292"/>
                  <a:pt x="236" y="292"/>
                  <a:pt x="236" y="292"/>
                </a:cubicBezTo>
                <a:cubicBezTo>
                  <a:pt x="236" y="292"/>
                  <a:pt x="236" y="292"/>
                  <a:pt x="236" y="292"/>
                </a:cubicBezTo>
                <a:cubicBezTo>
                  <a:pt x="236" y="292"/>
                  <a:pt x="236" y="293"/>
                  <a:pt x="236" y="293"/>
                </a:cubicBezTo>
                <a:cubicBezTo>
                  <a:pt x="236" y="293"/>
                  <a:pt x="237" y="292"/>
                  <a:pt x="237" y="292"/>
                </a:cubicBezTo>
                <a:close/>
                <a:moveTo>
                  <a:pt x="151" y="234"/>
                </a:moveTo>
                <a:cubicBezTo>
                  <a:pt x="151" y="234"/>
                  <a:pt x="151" y="234"/>
                  <a:pt x="151" y="234"/>
                </a:cubicBezTo>
                <a:cubicBezTo>
                  <a:pt x="151" y="234"/>
                  <a:pt x="151" y="234"/>
                  <a:pt x="151" y="234"/>
                </a:cubicBezTo>
                <a:close/>
                <a:moveTo>
                  <a:pt x="152" y="234"/>
                </a:moveTo>
                <a:cubicBezTo>
                  <a:pt x="153" y="234"/>
                  <a:pt x="153" y="234"/>
                  <a:pt x="153" y="233"/>
                </a:cubicBezTo>
                <a:cubicBezTo>
                  <a:pt x="153" y="233"/>
                  <a:pt x="153" y="233"/>
                  <a:pt x="154" y="233"/>
                </a:cubicBezTo>
                <a:cubicBezTo>
                  <a:pt x="154" y="233"/>
                  <a:pt x="154" y="233"/>
                  <a:pt x="154" y="233"/>
                </a:cubicBezTo>
                <a:cubicBezTo>
                  <a:pt x="154" y="233"/>
                  <a:pt x="154" y="232"/>
                  <a:pt x="154" y="233"/>
                </a:cubicBezTo>
                <a:cubicBezTo>
                  <a:pt x="153" y="233"/>
                  <a:pt x="153" y="233"/>
                  <a:pt x="153" y="232"/>
                </a:cubicBezTo>
                <a:cubicBezTo>
                  <a:pt x="152" y="232"/>
                  <a:pt x="151" y="232"/>
                  <a:pt x="151" y="232"/>
                </a:cubicBezTo>
                <a:cubicBezTo>
                  <a:pt x="150" y="232"/>
                  <a:pt x="150" y="232"/>
                  <a:pt x="150" y="232"/>
                </a:cubicBezTo>
                <a:cubicBezTo>
                  <a:pt x="150" y="232"/>
                  <a:pt x="151" y="233"/>
                  <a:pt x="151" y="233"/>
                </a:cubicBezTo>
                <a:cubicBezTo>
                  <a:pt x="151" y="233"/>
                  <a:pt x="151" y="233"/>
                  <a:pt x="151" y="232"/>
                </a:cubicBezTo>
                <a:cubicBezTo>
                  <a:pt x="152" y="232"/>
                  <a:pt x="152" y="232"/>
                  <a:pt x="152" y="233"/>
                </a:cubicBezTo>
                <a:cubicBezTo>
                  <a:pt x="152" y="233"/>
                  <a:pt x="152" y="233"/>
                  <a:pt x="152" y="233"/>
                </a:cubicBezTo>
                <a:cubicBezTo>
                  <a:pt x="152" y="233"/>
                  <a:pt x="151" y="234"/>
                  <a:pt x="151" y="234"/>
                </a:cubicBezTo>
                <a:cubicBezTo>
                  <a:pt x="151" y="234"/>
                  <a:pt x="152" y="234"/>
                  <a:pt x="152" y="234"/>
                </a:cubicBezTo>
                <a:close/>
                <a:moveTo>
                  <a:pt x="131" y="280"/>
                </a:moveTo>
                <a:cubicBezTo>
                  <a:pt x="131" y="280"/>
                  <a:pt x="131" y="280"/>
                  <a:pt x="131" y="280"/>
                </a:cubicBezTo>
                <a:cubicBezTo>
                  <a:pt x="131" y="280"/>
                  <a:pt x="131" y="279"/>
                  <a:pt x="131" y="279"/>
                </a:cubicBezTo>
                <a:cubicBezTo>
                  <a:pt x="130" y="279"/>
                  <a:pt x="130" y="279"/>
                  <a:pt x="129" y="278"/>
                </a:cubicBezTo>
                <a:cubicBezTo>
                  <a:pt x="129" y="278"/>
                  <a:pt x="128" y="278"/>
                  <a:pt x="128" y="278"/>
                </a:cubicBezTo>
                <a:cubicBezTo>
                  <a:pt x="127" y="278"/>
                  <a:pt x="128" y="279"/>
                  <a:pt x="128" y="279"/>
                </a:cubicBezTo>
                <a:cubicBezTo>
                  <a:pt x="128" y="280"/>
                  <a:pt x="129" y="280"/>
                  <a:pt x="129" y="280"/>
                </a:cubicBezTo>
                <a:cubicBezTo>
                  <a:pt x="130" y="280"/>
                  <a:pt x="130" y="280"/>
                  <a:pt x="131" y="280"/>
                </a:cubicBezTo>
                <a:close/>
                <a:moveTo>
                  <a:pt x="161" y="278"/>
                </a:moveTo>
                <a:cubicBezTo>
                  <a:pt x="161" y="279"/>
                  <a:pt x="162" y="278"/>
                  <a:pt x="162" y="278"/>
                </a:cubicBezTo>
                <a:cubicBezTo>
                  <a:pt x="162" y="278"/>
                  <a:pt x="162" y="278"/>
                  <a:pt x="163" y="278"/>
                </a:cubicBezTo>
                <a:cubicBezTo>
                  <a:pt x="163" y="278"/>
                  <a:pt x="163" y="278"/>
                  <a:pt x="163" y="278"/>
                </a:cubicBezTo>
                <a:cubicBezTo>
                  <a:pt x="164" y="278"/>
                  <a:pt x="164" y="278"/>
                  <a:pt x="164" y="278"/>
                </a:cubicBezTo>
                <a:cubicBezTo>
                  <a:pt x="164" y="278"/>
                  <a:pt x="164" y="277"/>
                  <a:pt x="163" y="277"/>
                </a:cubicBezTo>
                <a:cubicBezTo>
                  <a:pt x="163" y="277"/>
                  <a:pt x="162" y="277"/>
                  <a:pt x="162" y="276"/>
                </a:cubicBezTo>
                <a:cubicBezTo>
                  <a:pt x="162" y="276"/>
                  <a:pt x="162" y="276"/>
                  <a:pt x="162" y="276"/>
                </a:cubicBezTo>
                <a:cubicBezTo>
                  <a:pt x="162" y="276"/>
                  <a:pt x="161" y="276"/>
                  <a:pt x="161" y="276"/>
                </a:cubicBezTo>
                <a:cubicBezTo>
                  <a:pt x="161" y="277"/>
                  <a:pt x="161" y="278"/>
                  <a:pt x="161" y="278"/>
                </a:cubicBezTo>
                <a:close/>
                <a:moveTo>
                  <a:pt x="238" y="264"/>
                </a:moveTo>
                <a:cubicBezTo>
                  <a:pt x="238" y="264"/>
                  <a:pt x="237" y="264"/>
                  <a:pt x="237" y="264"/>
                </a:cubicBezTo>
                <a:cubicBezTo>
                  <a:pt x="237" y="264"/>
                  <a:pt x="237" y="264"/>
                  <a:pt x="237" y="265"/>
                </a:cubicBezTo>
                <a:cubicBezTo>
                  <a:pt x="237" y="266"/>
                  <a:pt x="238" y="266"/>
                  <a:pt x="239" y="265"/>
                </a:cubicBezTo>
                <a:cubicBezTo>
                  <a:pt x="239" y="265"/>
                  <a:pt x="240" y="265"/>
                  <a:pt x="240" y="265"/>
                </a:cubicBezTo>
                <a:cubicBezTo>
                  <a:pt x="239" y="265"/>
                  <a:pt x="239" y="265"/>
                  <a:pt x="238" y="265"/>
                </a:cubicBezTo>
                <a:cubicBezTo>
                  <a:pt x="238" y="265"/>
                  <a:pt x="238" y="265"/>
                  <a:pt x="237" y="265"/>
                </a:cubicBezTo>
                <a:cubicBezTo>
                  <a:pt x="237" y="264"/>
                  <a:pt x="237" y="264"/>
                  <a:pt x="238" y="264"/>
                </a:cubicBezTo>
                <a:cubicBezTo>
                  <a:pt x="238" y="264"/>
                  <a:pt x="238" y="264"/>
                  <a:pt x="238" y="264"/>
                </a:cubicBezTo>
                <a:close/>
                <a:moveTo>
                  <a:pt x="32" y="178"/>
                </a:moveTo>
                <a:cubicBezTo>
                  <a:pt x="31" y="177"/>
                  <a:pt x="31" y="177"/>
                  <a:pt x="31" y="177"/>
                </a:cubicBezTo>
                <a:cubicBezTo>
                  <a:pt x="30" y="178"/>
                  <a:pt x="31" y="178"/>
                  <a:pt x="31" y="178"/>
                </a:cubicBezTo>
                <a:cubicBezTo>
                  <a:pt x="31" y="179"/>
                  <a:pt x="31" y="179"/>
                  <a:pt x="31" y="179"/>
                </a:cubicBezTo>
                <a:cubicBezTo>
                  <a:pt x="31" y="180"/>
                  <a:pt x="32" y="180"/>
                  <a:pt x="32" y="180"/>
                </a:cubicBezTo>
                <a:cubicBezTo>
                  <a:pt x="32" y="180"/>
                  <a:pt x="32" y="179"/>
                  <a:pt x="33" y="179"/>
                </a:cubicBezTo>
                <a:cubicBezTo>
                  <a:pt x="32" y="178"/>
                  <a:pt x="32" y="178"/>
                  <a:pt x="32" y="178"/>
                </a:cubicBezTo>
                <a:close/>
                <a:moveTo>
                  <a:pt x="351" y="202"/>
                </a:moveTo>
                <a:cubicBezTo>
                  <a:pt x="351" y="202"/>
                  <a:pt x="350" y="202"/>
                  <a:pt x="350" y="202"/>
                </a:cubicBezTo>
                <a:cubicBezTo>
                  <a:pt x="350" y="202"/>
                  <a:pt x="350" y="203"/>
                  <a:pt x="350" y="203"/>
                </a:cubicBezTo>
                <a:cubicBezTo>
                  <a:pt x="350" y="203"/>
                  <a:pt x="351" y="203"/>
                  <a:pt x="351" y="203"/>
                </a:cubicBezTo>
                <a:cubicBezTo>
                  <a:pt x="352" y="202"/>
                  <a:pt x="352" y="202"/>
                  <a:pt x="353" y="203"/>
                </a:cubicBezTo>
                <a:cubicBezTo>
                  <a:pt x="353" y="203"/>
                  <a:pt x="353" y="203"/>
                  <a:pt x="354" y="203"/>
                </a:cubicBezTo>
                <a:cubicBezTo>
                  <a:pt x="354" y="203"/>
                  <a:pt x="354" y="203"/>
                  <a:pt x="354" y="203"/>
                </a:cubicBezTo>
                <a:cubicBezTo>
                  <a:pt x="354" y="203"/>
                  <a:pt x="354" y="203"/>
                  <a:pt x="354" y="203"/>
                </a:cubicBezTo>
                <a:cubicBezTo>
                  <a:pt x="353" y="202"/>
                  <a:pt x="352" y="202"/>
                  <a:pt x="351" y="202"/>
                </a:cubicBezTo>
                <a:close/>
                <a:moveTo>
                  <a:pt x="287" y="284"/>
                </a:moveTo>
                <a:cubicBezTo>
                  <a:pt x="287" y="284"/>
                  <a:pt x="286" y="283"/>
                  <a:pt x="286" y="283"/>
                </a:cubicBezTo>
                <a:cubicBezTo>
                  <a:pt x="286" y="283"/>
                  <a:pt x="285" y="283"/>
                  <a:pt x="284" y="283"/>
                </a:cubicBezTo>
                <a:cubicBezTo>
                  <a:pt x="284" y="283"/>
                  <a:pt x="284" y="283"/>
                  <a:pt x="284" y="283"/>
                </a:cubicBezTo>
                <a:cubicBezTo>
                  <a:pt x="284" y="283"/>
                  <a:pt x="284" y="284"/>
                  <a:pt x="284" y="284"/>
                </a:cubicBezTo>
                <a:cubicBezTo>
                  <a:pt x="284" y="284"/>
                  <a:pt x="284" y="284"/>
                  <a:pt x="285" y="284"/>
                </a:cubicBezTo>
                <a:cubicBezTo>
                  <a:pt x="285" y="284"/>
                  <a:pt x="286" y="284"/>
                  <a:pt x="285" y="285"/>
                </a:cubicBezTo>
                <a:cubicBezTo>
                  <a:pt x="285" y="285"/>
                  <a:pt x="285" y="285"/>
                  <a:pt x="286" y="286"/>
                </a:cubicBezTo>
                <a:cubicBezTo>
                  <a:pt x="286" y="286"/>
                  <a:pt x="286" y="286"/>
                  <a:pt x="286" y="286"/>
                </a:cubicBezTo>
                <a:cubicBezTo>
                  <a:pt x="286" y="286"/>
                  <a:pt x="286" y="286"/>
                  <a:pt x="286" y="286"/>
                </a:cubicBezTo>
                <a:cubicBezTo>
                  <a:pt x="286" y="285"/>
                  <a:pt x="286" y="285"/>
                  <a:pt x="286" y="285"/>
                </a:cubicBezTo>
                <a:cubicBezTo>
                  <a:pt x="286" y="284"/>
                  <a:pt x="287" y="284"/>
                  <a:pt x="287" y="284"/>
                </a:cubicBezTo>
                <a:close/>
                <a:moveTo>
                  <a:pt x="373" y="191"/>
                </a:moveTo>
                <a:cubicBezTo>
                  <a:pt x="373" y="191"/>
                  <a:pt x="373" y="191"/>
                  <a:pt x="373" y="191"/>
                </a:cubicBezTo>
                <a:cubicBezTo>
                  <a:pt x="373" y="192"/>
                  <a:pt x="373" y="193"/>
                  <a:pt x="373" y="193"/>
                </a:cubicBezTo>
                <a:cubicBezTo>
                  <a:pt x="374" y="193"/>
                  <a:pt x="375" y="193"/>
                  <a:pt x="376" y="193"/>
                </a:cubicBezTo>
                <a:cubicBezTo>
                  <a:pt x="376" y="193"/>
                  <a:pt x="376" y="193"/>
                  <a:pt x="376" y="193"/>
                </a:cubicBezTo>
                <a:cubicBezTo>
                  <a:pt x="376" y="193"/>
                  <a:pt x="376" y="193"/>
                  <a:pt x="376" y="193"/>
                </a:cubicBezTo>
                <a:cubicBezTo>
                  <a:pt x="375" y="192"/>
                  <a:pt x="374" y="192"/>
                  <a:pt x="373" y="191"/>
                </a:cubicBezTo>
                <a:close/>
                <a:moveTo>
                  <a:pt x="256" y="278"/>
                </a:moveTo>
                <a:cubicBezTo>
                  <a:pt x="255" y="278"/>
                  <a:pt x="255" y="278"/>
                  <a:pt x="255" y="278"/>
                </a:cubicBezTo>
                <a:cubicBezTo>
                  <a:pt x="254" y="277"/>
                  <a:pt x="254" y="277"/>
                  <a:pt x="253" y="278"/>
                </a:cubicBezTo>
                <a:cubicBezTo>
                  <a:pt x="253" y="278"/>
                  <a:pt x="253" y="279"/>
                  <a:pt x="253" y="279"/>
                </a:cubicBezTo>
                <a:cubicBezTo>
                  <a:pt x="253" y="279"/>
                  <a:pt x="253" y="279"/>
                  <a:pt x="253" y="279"/>
                </a:cubicBezTo>
                <a:cubicBezTo>
                  <a:pt x="253" y="279"/>
                  <a:pt x="253" y="280"/>
                  <a:pt x="253" y="280"/>
                </a:cubicBezTo>
                <a:cubicBezTo>
                  <a:pt x="254" y="279"/>
                  <a:pt x="255" y="279"/>
                  <a:pt x="255" y="278"/>
                </a:cubicBezTo>
                <a:cubicBezTo>
                  <a:pt x="255" y="278"/>
                  <a:pt x="256" y="278"/>
                  <a:pt x="256" y="278"/>
                </a:cubicBezTo>
                <a:close/>
                <a:moveTo>
                  <a:pt x="134" y="280"/>
                </a:moveTo>
                <a:cubicBezTo>
                  <a:pt x="134" y="280"/>
                  <a:pt x="134" y="280"/>
                  <a:pt x="134" y="280"/>
                </a:cubicBezTo>
                <a:cubicBezTo>
                  <a:pt x="134" y="280"/>
                  <a:pt x="134" y="280"/>
                  <a:pt x="134" y="280"/>
                </a:cubicBezTo>
                <a:close/>
                <a:moveTo>
                  <a:pt x="134" y="279"/>
                </a:moveTo>
                <a:cubicBezTo>
                  <a:pt x="134" y="279"/>
                  <a:pt x="134" y="278"/>
                  <a:pt x="134" y="278"/>
                </a:cubicBezTo>
                <a:cubicBezTo>
                  <a:pt x="135" y="278"/>
                  <a:pt x="135" y="278"/>
                  <a:pt x="135" y="278"/>
                </a:cubicBezTo>
                <a:cubicBezTo>
                  <a:pt x="135" y="278"/>
                  <a:pt x="135" y="277"/>
                  <a:pt x="135" y="277"/>
                </a:cubicBezTo>
                <a:cubicBezTo>
                  <a:pt x="135" y="277"/>
                  <a:pt x="135" y="277"/>
                  <a:pt x="134" y="277"/>
                </a:cubicBezTo>
                <a:cubicBezTo>
                  <a:pt x="133" y="277"/>
                  <a:pt x="133" y="277"/>
                  <a:pt x="133" y="279"/>
                </a:cubicBezTo>
                <a:cubicBezTo>
                  <a:pt x="133" y="280"/>
                  <a:pt x="133" y="280"/>
                  <a:pt x="134" y="280"/>
                </a:cubicBezTo>
                <a:cubicBezTo>
                  <a:pt x="134" y="280"/>
                  <a:pt x="134" y="280"/>
                  <a:pt x="134" y="279"/>
                </a:cubicBezTo>
                <a:close/>
                <a:moveTo>
                  <a:pt x="260" y="267"/>
                </a:moveTo>
                <a:cubicBezTo>
                  <a:pt x="260" y="267"/>
                  <a:pt x="260" y="267"/>
                  <a:pt x="260" y="268"/>
                </a:cubicBezTo>
                <a:cubicBezTo>
                  <a:pt x="259" y="268"/>
                  <a:pt x="259" y="268"/>
                  <a:pt x="259" y="268"/>
                </a:cubicBezTo>
                <a:cubicBezTo>
                  <a:pt x="260" y="269"/>
                  <a:pt x="259" y="269"/>
                  <a:pt x="259" y="269"/>
                </a:cubicBezTo>
                <a:cubicBezTo>
                  <a:pt x="259" y="269"/>
                  <a:pt x="260" y="270"/>
                  <a:pt x="260" y="270"/>
                </a:cubicBezTo>
                <a:cubicBezTo>
                  <a:pt x="260" y="270"/>
                  <a:pt x="260" y="270"/>
                  <a:pt x="260" y="269"/>
                </a:cubicBezTo>
                <a:cubicBezTo>
                  <a:pt x="261" y="269"/>
                  <a:pt x="261" y="269"/>
                  <a:pt x="261" y="268"/>
                </a:cubicBezTo>
                <a:cubicBezTo>
                  <a:pt x="261" y="267"/>
                  <a:pt x="261" y="268"/>
                  <a:pt x="262" y="268"/>
                </a:cubicBezTo>
                <a:cubicBezTo>
                  <a:pt x="262" y="268"/>
                  <a:pt x="262" y="268"/>
                  <a:pt x="262" y="268"/>
                </a:cubicBezTo>
                <a:cubicBezTo>
                  <a:pt x="262" y="267"/>
                  <a:pt x="261" y="267"/>
                  <a:pt x="261" y="267"/>
                </a:cubicBezTo>
                <a:cubicBezTo>
                  <a:pt x="261" y="266"/>
                  <a:pt x="261" y="266"/>
                  <a:pt x="260" y="267"/>
                </a:cubicBezTo>
                <a:close/>
                <a:moveTo>
                  <a:pt x="75" y="233"/>
                </a:moveTo>
                <a:cubicBezTo>
                  <a:pt x="75" y="233"/>
                  <a:pt x="75" y="233"/>
                  <a:pt x="75" y="233"/>
                </a:cubicBezTo>
                <a:cubicBezTo>
                  <a:pt x="75" y="233"/>
                  <a:pt x="75" y="233"/>
                  <a:pt x="74" y="233"/>
                </a:cubicBezTo>
                <a:cubicBezTo>
                  <a:pt x="74" y="232"/>
                  <a:pt x="73" y="232"/>
                  <a:pt x="73" y="232"/>
                </a:cubicBezTo>
                <a:cubicBezTo>
                  <a:pt x="72" y="232"/>
                  <a:pt x="72" y="232"/>
                  <a:pt x="72" y="232"/>
                </a:cubicBezTo>
                <a:cubicBezTo>
                  <a:pt x="71" y="232"/>
                  <a:pt x="71" y="233"/>
                  <a:pt x="71" y="233"/>
                </a:cubicBezTo>
                <a:cubicBezTo>
                  <a:pt x="71" y="233"/>
                  <a:pt x="71" y="233"/>
                  <a:pt x="71" y="233"/>
                </a:cubicBezTo>
                <a:cubicBezTo>
                  <a:pt x="72" y="234"/>
                  <a:pt x="74" y="234"/>
                  <a:pt x="75" y="233"/>
                </a:cubicBezTo>
                <a:close/>
                <a:moveTo>
                  <a:pt x="76" y="226"/>
                </a:moveTo>
                <a:cubicBezTo>
                  <a:pt x="76" y="226"/>
                  <a:pt x="76" y="226"/>
                  <a:pt x="76" y="226"/>
                </a:cubicBezTo>
                <a:cubicBezTo>
                  <a:pt x="76" y="226"/>
                  <a:pt x="76" y="226"/>
                  <a:pt x="76" y="225"/>
                </a:cubicBezTo>
                <a:cubicBezTo>
                  <a:pt x="76" y="225"/>
                  <a:pt x="77" y="224"/>
                  <a:pt x="77" y="224"/>
                </a:cubicBezTo>
                <a:cubicBezTo>
                  <a:pt x="77" y="223"/>
                  <a:pt x="77" y="223"/>
                  <a:pt x="77" y="223"/>
                </a:cubicBezTo>
                <a:cubicBezTo>
                  <a:pt x="77" y="223"/>
                  <a:pt x="76" y="222"/>
                  <a:pt x="76" y="223"/>
                </a:cubicBezTo>
                <a:cubicBezTo>
                  <a:pt x="76" y="223"/>
                  <a:pt x="75" y="224"/>
                  <a:pt x="75" y="224"/>
                </a:cubicBezTo>
                <a:cubicBezTo>
                  <a:pt x="75" y="225"/>
                  <a:pt x="75" y="225"/>
                  <a:pt x="76" y="226"/>
                </a:cubicBezTo>
                <a:close/>
                <a:moveTo>
                  <a:pt x="392" y="62"/>
                </a:moveTo>
                <a:cubicBezTo>
                  <a:pt x="391" y="62"/>
                  <a:pt x="391" y="62"/>
                  <a:pt x="391" y="62"/>
                </a:cubicBezTo>
                <a:cubicBezTo>
                  <a:pt x="391" y="62"/>
                  <a:pt x="391" y="62"/>
                  <a:pt x="392" y="62"/>
                </a:cubicBezTo>
                <a:cubicBezTo>
                  <a:pt x="392" y="62"/>
                  <a:pt x="393" y="63"/>
                  <a:pt x="394" y="63"/>
                </a:cubicBezTo>
                <a:cubicBezTo>
                  <a:pt x="395" y="63"/>
                  <a:pt x="395" y="63"/>
                  <a:pt x="395" y="62"/>
                </a:cubicBezTo>
                <a:cubicBezTo>
                  <a:pt x="395" y="61"/>
                  <a:pt x="395" y="61"/>
                  <a:pt x="394" y="61"/>
                </a:cubicBezTo>
                <a:cubicBezTo>
                  <a:pt x="393" y="62"/>
                  <a:pt x="392" y="62"/>
                  <a:pt x="392" y="62"/>
                </a:cubicBezTo>
                <a:close/>
                <a:moveTo>
                  <a:pt x="103" y="249"/>
                </a:moveTo>
                <a:cubicBezTo>
                  <a:pt x="103" y="248"/>
                  <a:pt x="103" y="248"/>
                  <a:pt x="103" y="248"/>
                </a:cubicBezTo>
                <a:cubicBezTo>
                  <a:pt x="102" y="248"/>
                  <a:pt x="101" y="248"/>
                  <a:pt x="100" y="249"/>
                </a:cubicBezTo>
                <a:cubicBezTo>
                  <a:pt x="100" y="249"/>
                  <a:pt x="99" y="250"/>
                  <a:pt x="99" y="250"/>
                </a:cubicBezTo>
                <a:cubicBezTo>
                  <a:pt x="99" y="250"/>
                  <a:pt x="99" y="251"/>
                  <a:pt x="99" y="251"/>
                </a:cubicBezTo>
                <a:cubicBezTo>
                  <a:pt x="100" y="251"/>
                  <a:pt x="100" y="251"/>
                  <a:pt x="100" y="250"/>
                </a:cubicBezTo>
                <a:cubicBezTo>
                  <a:pt x="100" y="249"/>
                  <a:pt x="102" y="249"/>
                  <a:pt x="103" y="249"/>
                </a:cubicBezTo>
                <a:cubicBezTo>
                  <a:pt x="103" y="249"/>
                  <a:pt x="103" y="249"/>
                  <a:pt x="103" y="249"/>
                </a:cubicBezTo>
                <a:close/>
                <a:moveTo>
                  <a:pt x="272" y="302"/>
                </a:moveTo>
                <a:cubicBezTo>
                  <a:pt x="271" y="302"/>
                  <a:pt x="271" y="301"/>
                  <a:pt x="272" y="301"/>
                </a:cubicBezTo>
                <a:cubicBezTo>
                  <a:pt x="272" y="301"/>
                  <a:pt x="272" y="300"/>
                  <a:pt x="271" y="300"/>
                </a:cubicBezTo>
                <a:cubicBezTo>
                  <a:pt x="271" y="300"/>
                  <a:pt x="271" y="300"/>
                  <a:pt x="271" y="300"/>
                </a:cubicBezTo>
                <a:cubicBezTo>
                  <a:pt x="271" y="300"/>
                  <a:pt x="271" y="300"/>
                  <a:pt x="270" y="300"/>
                </a:cubicBezTo>
                <a:cubicBezTo>
                  <a:pt x="271" y="301"/>
                  <a:pt x="270" y="301"/>
                  <a:pt x="270" y="302"/>
                </a:cubicBezTo>
                <a:cubicBezTo>
                  <a:pt x="270" y="302"/>
                  <a:pt x="270" y="302"/>
                  <a:pt x="270" y="302"/>
                </a:cubicBezTo>
                <a:cubicBezTo>
                  <a:pt x="271" y="302"/>
                  <a:pt x="271" y="302"/>
                  <a:pt x="272" y="302"/>
                </a:cubicBezTo>
                <a:cubicBezTo>
                  <a:pt x="272" y="302"/>
                  <a:pt x="272" y="302"/>
                  <a:pt x="272" y="302"/>
                </a:cubicBezTo>
                <a:close/>
                <a:moveTo>
                  <a:pt x="322" y="233"/>
                </a:moveTo>
                <a:cubicBezTo>
                  <a:pt x="322" y="233"/>
                  <a:pt x="322" y="233"/>
                  <a:pt x="323" y="233"/>
                </a:cubicBezTo>
                <a:cubicBezTo>
                  <a:pt x="323" y="233"/>
                  <a:pt x="323" y="232"/>
                  <a:pt x="323" y="232"/>
                </a:cubicBezTo>
                <a:cubicBezTo>
                  <a:pt x="323" y="232"/>
                  <a:pt x="323" y="231"/>
                  <a:pt x="323" y="231"/>
                </a:cubicBezTo>
                <a:cubicBezTo>
                  <a:pt x="323" y="231"/>
                  <a:pt x="323" y="231"/>
                  <a:pt x="322" y="231"/>
                </a:cubicBezTo>
                <a:cubicBezTo>
                  <a:pt x="322" y="231"/>
                  <a:pt x="322" y="231"/>
                  <a:pt x="321" y="231"/>
                </a:cubicBezTo>
                <a:cubicBezTo>
                  <a:pt x="321" y="231"/>
                  <a:pt x="321" y="232"/>
                  <a:pt x="321" y="232"/>
                </a:cubicBezTo>
                <a:cubicBezTo>
                  <a:pt x="321" y="232"/>
                  <a:pt x="321" y="233"/>
                  <a:pt x="322" y="233"/>
                </a:cubicBezTo>
                <a:close/>
                <a:moveTo>
                  <a:pt x="321" y="231"/>
                </a:moveTo>
                <a:cubicBezTo>
                  <a:pt x="322" y="231"/>
                  <a:pt x="322" y="231"/>
                  <a:pt x="322" y="231"/>
                </a:cubicBezTo>
                <a:cubicBezTo>
                  <a:pt x="321" y="231"/>
                  <a:pt x="321" y="231"/>
                  <a:pt x="321" y="231"/>
                </a:cubicBezTo>
                <a:close/>
                <a:moveTo>
                  <a:pt x="339" y="25"/>
                </a:moveTo>
                <a:cubicBezTo>
                  <a:pt x="339" y="25"/>
                  <a:pt x="339" y="26"/>
                  <a:pt x="339" y="26"/>
                </a:cubicBezTo>
                <a:cubicBezTo>
                  <a:pt x="339" y="26"/>
                  <a:pt x="339" y="26"/>
                  <a:pt x="339" y="26"/>
                </a:cubicBezTo>
                <a:cubicBezTo>
                  <a:pt x="340" y="26"/>
                  <a:pt x="340" y="27"/>
                  <a:pt x="340" y="28"/>
                </a:cubicBezTo>
                <a:cubicBezTo>
                  <a:pt x="340" y="28"/>
                  <a:pt x="340" y="28"/>
                  <a:pt x="341" y="28"/>
                </a:cubicBezTo>
                <a:cubicBezTo>
                  <a:pt x="341" y="28"/>
                  <a:pt x="341" y="28"/>
                  <a:pt x="341" y="28"/>
                </a:cubicBezTo>
                <a:cubicBezTo>
                  <a:pt x="341" y="27"/>
                  <a:pt x="341" y="27"/>
                  <a:pt x="341" y="26"/>
                </a:cubicBezTo>
                <a:cubicBezTo>
                  <a:pt x="341" y="26"/>
                  <a:pt x="340" y="25"/>
                  <a:pt x="339" y="25"/>
                </a:cubicBezTo>
                <a:cubicBezTo>
                  <a:pt x="339" y="25"/>
                  <a:pt x="339" y="25"/>
                  <a:pt x="339" y="25"/>
                </a:cubicBezTo>
                <a:close/>
                <a:moveTo>
                  <a:pt x="341" y="26"/>
                </a:moveTo>
                <a:cubicBezTo>
                  <a:pt x="341" y="26"/>
                  <a:pt x="341" y="26"/>
                  <a:pt x="341" y="26"/>
                </a:cubicBezTo>
                <a:close/>
                <a:moveTo>
                  <a:pt x="332" y="285"/>
                </a:moveTo>
                <a:cubicBezTo>
                  <a:pt x="333" y="285"/>
                  <a:pt x="333" y="286"/>
                  <a:pt x="333" y="286"/>
                </a:cubicBezTo>
                <a:cubicBezTo>
                  <a:pt x="333" y="286"/>
                  <a:pt x="332" y="286"/>
                  <a:pt x="332" y="286"/>
                </a:cubicBezTo>
                <a:cubicBezTo>
                  <a:pt x="332" y="287"/>
                  <a:pt x="331" y="286"/>
                  <a:pt x="331" y="286"/>
                </a:cubicBezTo>
                <a:cubicBezTo>
                  <a:pt x="331" y="286"/>
                  <a:pt x="331" y="286"/>
                  <a:pt x="331" y="286"/>
                </a:cubicBezTo>
                <a:cubicBezTo>
                  <a:pt x="331" y="286"/>
                  <a:pt x="331" y="286"/>
                  <a:pt x="331" y="286"/>
                </a:cubicBezTo>
                <a:cubicBezTo>
                  <a:pt x="331" y="285"/>
                  <a:pt x="331" y="285"/>
                  <a:pt x="331" y="285"/>
                </a:cubicBezTo>
                <a:cubicBezTo>
                  <a:pt x="331" y="285"/>
                  <a:pt x="331" y="284"/>
                  <a:pt x="331" y="284"/>
                </a:cubicBezTo>
                <a:cubicBezTo>
                  <a:pt x="331" y="284"/>
                  <a:pt x="332" y="284"/>
                  <a:pt x="332" y="284"/>
                </a:cubicBezTo>
                <a:cubicBezTo>
                  <a:pt x="332" y="284"/>
                  <a:pt x="332" y="285"/>
                  <a:pt x="332" y="285"/>
                </a:cubicBezTo>
                <a:close/>
                <a:moveTo>
                  <a:pt x="332" y="286"/>
                </a:moveTo>
                <a:cubicBezTo>
                  <a:pt x="332" y="286"/>
                  <a:pt x="332" y="286"/>
                  <a:pt x="332" y="286"/>
                </a:cubicBezTo>
                <a:cubicBezTo>
                  <a:pt x="332" y="286"/>
                  <a:pt x="332" y="286"/>
                  <a:pt x="332" y="286"/>
                </a:cubicBezTo>
                <a:cubicBezTo>
                  <a:pt x="332" y="286"/>
                  <a:pt x="332" y="286"/>
                  <a:pt x="332" y="286"/>
                </a:cubicBezTo>
                <a:cubicBezTo>
                  <a:pt x="332" y="286"/>
                  <a:pt x="332" y="286"/>
                  <a:pt x="332" y="286"/>
                </a:cubicBezTo>
                <a:close/>
                <a:moveTo>
                  <a:pt x="60" y="197"/>
                </a:moveTo>
                <a:cubicBezTo>
                  <a:pt x="59" y="197"/>
                  <a:pt x="59" y="197"/>
                  <a:pt x="58" y="197"/>
                </a:cubicBezTo>
                <a:cubicBezTo>
                  <a:pt x="58" y="197"/>
                  <a:pt x="58" y="197"/>
                  <a:pt x="58" y="198"/>
                </a:cubicBezTo>
                <a:cubicBezTo>
                  <a:pt x="58" y="198"/>
                  <a:pt x="58" y="198"/>
                  <a:pt x="58" y="198"/>
                </a:cubicBezTo>
                <a:cubicBezTo>
                  <a:pt x="59" y="198"/>
                  <a:pt x="59" y="198"/>
                  <a:pt x="60" y="198"/>
                </a:cubicBezTo>
                <a:cubicBezTo>
                  <a:pt x="61" y="198"/>
                  <a:pt x="61" y="197"/>
                  <a:pt x="61" y="196"/>
                </a:cubicBezTo>
                <a:cubicBezTo>
                  <a:pt x="61" y="196"/>
                  <a:pt x="61" y="196"/>
                  <a:pt x="61" y="196"/>
                </a:cubicBezTo>
                <a:cubicBezTo>
                  <a:pt x="60" y="196"/>
                  <a:pt x="60" y="196"/>
                  <a:pt x="60" y="196"/>
                </a:cubicBezTo>
                <a:cubicBezTo>
                  <a:pt x="60" y="197"/>
                  <a:pt x="61" y="197"/>
                  <a:pt x="60" y="197"/>
                </a:cubicBezTo>
                <a:close/>
                <a:moveTo>
                  <a:pt x="271" y="311"/>
                </a:moveTo>
                <a:cubicBezTo>
                  <a:pt x="271" y="311"/>
                  <a:pt x="270" y="311"/>
                  <a:pt x="270" y="311"/>
                </a:cubicBezTo>
                <a:cubicBezTo>
                  <a:pt x="270" y="312"/>
                  <a:pt x="270" y="312"/>
                  <a:pt x="269" y="313"/>
                </a:cubicBezTo>
                <a:cubicBezTo>
                  <a:pt x="269" y="313"/>
                  <a:pt x="269" y="313"/>
                  <a:pt x="270" y="313"/>
                </a:cubicBezTo>
                <a:cubicBezTo>
                  <a:pt x="270" y="313"/>
                  <a:pt x="270" y="313"/>
                  <a:pt x="270" y="313"/>
                </a:cubicBezTo>
                <a:cubicBezTo>
                  <a:pt x="271" y="312"/>
                  <a:pt x="272" y="312"/>
                  <a:pt x="272" y="311"/>
                </a:cubicBezTo>
                <a:cubicBezTo>
                  <a:pt x="273" y="311"/>
                  <a:pt x="273" y="311"/>
                  <a:pt x="273" y="311"/>
                </a:cubicBezTo>
                <a:cubicBezTo>
                  <a:pt x="272" y="311"/>
                  <a:pt x="272" y="311"/>
                  <a:pt x="271" y="311"/>
                </a:cubicBezTo>
                <a:close/>
                <a:moveTo>
                  <a:pt x="273" y="311"/>
                </a:moveTo>
                <a:cubicBezTo>
                  <a:pt x="273" y="311"/>
                  <a:pt x="273" y="311"/>
                  <a:pt x="273" y="311"/>
                </a:cubicBezTo>
                <a:cubicBezTo>
                  <a:pt x="273" y="311"/>
                  <a:pt x="273" y="311"/>
                  <a:pt x="273" y="311"/>
                </a:cubicBezTo>
                <a:cubicBezTo>
                  <a:pt x="273" y="311"/>
                  <a:pt x="273" y="311"/>
                  <a:pt x="273" y="311"/>
                </a:cubicBezTo>
                <a:close/>
                <a:moveTo>
                  <a:pt x="379" y="171"/>
                </a:moveTo>
                <a:cubicBezTo>
                  <a:pt x="379" y="172"/>
                  <a:pt x="378" y="172"/>
                  <a:pt x="378" y="172"/>
                </a:cubicBezTo>
                <a:cubicBezTo>
                  <a:pt x="377" y="172"/>
                  <a:pt x="377" y="172"/>
                  <a:pt x="377" y="172"/>
                </a:cubicBezTo>
                <a:cubicBezTo>
                  <a:pt x="377" y="172"/>
                  <a:pt x="376" y="172"/>
                  <a:pt x="376" y="172"/>
                </a:cubicBezTo>
                <a:cubicBezTo>
                  <a:pt x="376" y="172"/>
                  <a:pt x="377" y="170"/>
                  <a:pt x="377" y="170"/>
                </a:cubicBezTo>
                <a:cubicBezTo>
                  <a:pt x="378" y="170"/>
                  <a:pt x="379" y="170"/>
                  <a:pt x="379" y="171"/>
                </a:cubicBezTo>
                <a:close/>
                <a:moveTo>
                  <a:pt x="378" y="171"/>
                </a:moveTo>
                <a:cubicBezTo>
                  <a:pt x="378" y="171"/>
                  <a:pt x="378" y="171"/>
                  <a:pt x="378" y="171"/>
                </a:cubicBezTo>
                <a:cubicBezTo>
                  <a:pt x="378" y="171"/>
                  <a:pt x="378" y="171"/>
                  <a:pt x="378" y="171"/>
                </a:cubicBezTo>
                <a:cubicBezTo>
                  <a:pt x="378" y="171"/>
                  <a:pt x="378" y="171"/>
                  <a:pt x="378" y="171"/>
                </a:cubicBezTo>
                <a:cubicBezTo>
                  <a:pt x="378" y="171"/>
                  <a:pt x="378" y="171"/>
                  <a:pt x="378" y="171"/>
                </a:cubicBezTo>
                <a:close/>
                <a:moveTo>
                  <a:pt x="94" y="258"/>
                </a:moveTo>
                <a:cubicBezTo>
                  <a:pt x="93" y="258"/>
                  <a:pt x="93" y="258"/>
                  <a:pt x="93" y="257"/>
                </a:cubicBezTo>
                <a:cubicBezTo>
                  <a:pt x="93" y="257"/>
                  <a:pt x="93" y="257"/>
                  <a:pt x="93" y="257"/>
                </a:cubicBezTo>
                <a:cubicBezTo>
                  <a:pt x="93" y="257"/>
                  <a:pt x="92" y="257"/>
                  <a:pt x="92" y="257"/>
                </a:cubicBezTo>
                <a:cubicBezTo>
                  <a:pt x="92" y="258"/>
                  <a:pt x="92" y="258"/>
                  <a:pt x="92" y="259"/>
                </a:cubicBezTo>
                <a:cubicBezTo>
                  <a:pt x="92" y="259"/>
                  <a:pt x="92" y="260"/>
                  <a:pt x="93" y="259"/>
                </a:cubicBezTo>
                <a:cubicBezTo>
                  <a:pt x="94" y="259"/>
                  <a:pt x="94" y="259"/>
                  <a:pt x="94" y="258"/>
                </a:cubicBezTo>
                <a:close/>
                <a:moveTo>
                  <a:pt x="56" y="248"/>
                </a:moveTo>
                <a:cubicBezTo>
                  <a:pt x="55" y="248"/>
                  <a:pt x="54" y="248"/>
                  <a:pt x="53" y="247"/>
                </a:cubicBezTo>
                <a:cubicBezTo>
                  <a:pt x="53" y="247"/>
                  <a:pt x="53" y="247"/>
                  <a:pt x="53" y="247"/>
                </a:cubicBezTo>
                <a:cubicBezTo>
                  <a:pt x="52" y="247"/>
                  <a:pt x="52" y="248"/>
                  <a:pt x="52" y="248"/>
                </a:cubicBezTo>
                <a:cubicBezTo>
                  <a:pt x="52" y="248"/>
                  <a:pt x="52" y="248"/>
                  <a:pt x="52" y="248"/>
                </a:cubicBezTo>
                <a:cubicBezTo>
                  <a:pt x="53" y="248"/>
                  <a:pt x="53" y="248"/>
                  <a:pt x="54" y="248"/>
                </a:cubicBezTo>
                <a:cubicBezTo>
                  <a:pt x="54" y="248"/>
                  <a:pt x="54" y="249"/>
                  <a:pt x="54" y="249"/>
                </a:cubicBezTo>
                <a:cubicBezTo>
                  <a:pt x="54" y="249"/>
                  <a:pt x="55" y="249"/>
                  <a:pt x="55" y="249"/>
                </a:cubicBezTo>
                <a:cubicBezTo>
                  <a:pt x="55" y="249"/>
                  <a:pt x="55" y="249"/>
                  <a:pt x="56" y="249"/>
                </a:cubicBezTo>
                <a:cubicBezTo>
                  <a:pt x="56" y="249"/>
                  <a:pt x="56" y="249"/>
                  <a:pt x="56" y="249"/>
                </a:cubicBezTo>
                <a:cubicBezTo>
                  <a:pt x="56" y="248"/>
                  <a:pt x="56" y="248"/>
                  <a:pt x="56" y="248"/>
                </a:cubicBezTo>
                <a:close/>
                <a:moveTo>
                  <a:pt x="127" y="249"/>
                </a:moveTo>
                <a:cubicBezTo>
                  <a:pt x="128" y="249"/>
                  <a:pt x="128" y="249"/>
                  <a:pt x="128" y="248"/>
                </a:cubicBezTo>
                <a:cubicBezTo>
                  <a:pt x="128" y="248"/>
                  <a:pt x="128" y="247"/>
                  <a:pt x="128" y="247"/>
                </a:cubicBezTo>
                <a:cubicBezTo>
                  <a:pt x="128" y="247"/>
                  <a:pt x="128" y="247"/>
                  <a:pt x="128" y="247"/>
                </a:cubicBezTo>
                <a:cubicBezTo>
                  <a:pt x="128" y="247"/>
                  <a:pt x="127" y="247"/>
                  <a:pt x="127" y="247"/>
                </a:cubicBezTo>
                <a:cubicBezTo>
                  <a:pt x="127" y="248"/>
                  <a:pt x="128" y="248"/>
                  <a:pt x="127" y="248"/>
                </a:cubicBezTo>
                <a:cubicBezTo>
                  <a:pt x="127" y="248"/>
                  <a:pt x="126" y="248"/>
                  <a:pt x="126" y="248"/>
                </a:cubicBezTo>
                <a:cubicBezTo>
                  <a:pt x="126" y="249"/>
                  <a:pt x="126" y="249"/>
                  <a:pt x="127" y="249"/>
                </a:cubicBezTo>
                <a:cubicBezTo>
                  <a:pt x="127" y="249"/>
                  <a:pt x="127" y="249"/>
                  <a:pt x="127" y="249"/>
                </a:cubicBezTo>
                <a:close/>
                <a:moveTo>
                  <a:pt x="78" y="228"/>
                </a:moveTo>
                <a:cubicBezTo>
                  <a:pt x="78" y="228"/>
                  <a:pt x="77" y="226"/>
                  <a:pt x="77" y="227"/>
                </a:cubicBezTo>
                <a:cubicBezTo>
                  <a:pt x="76" y="227"/>
                  <a:pt x="76" y="227"/>
                  <a:pt x="76" y="228"/>
                </a:cubicBezTo>
                <a:cubicBezTo>
                  <a:pt x="76" y="228"/>
                  <a:pt x="76" y="228"/>
                  <a:pt x="77" y="228"/>
                </a:cubicBezTo>
                <a:cubicBezTo>
                  <a:pt x="77" y="228"/>
                  <a:pt x="78" y="228"/>
                  <a:pt x="78" y="228"/>
                </a:cubicBezTo>
                <a:cubicBezTo>
                  <a:pt x="78" y="228"/>
                  <a:pt x="78" y="228"/>
                  <a:pt x="78" y="228"/>
                </a:cubicBezTo>
                <a:cubicBezTo>
                  <a:pt x="78" y="228"/>
                  <a:pt x="78" y="228"/>
                  <a:pt x="78" y="228"/>
                </a:cubicBezTo>
                <a:close/>
                <a:moveTo>
                  <a:pt x="141" y="293"/>
                </a:moveTo>
                <a:cubicBezTo>
                  <a:pt x="142" y="293"/>
                  <a:pt x="142" y="292"/>
                  <a:pt x="143" y="292"/>
                </a:cubicBezTo>
                <a:cubicBezTo>
                  <a:pt x="143" y="292"/>
                  <a:pt x="143" y="291"/>
                  <a:pt x="142" y="291"/>
                </a:cubicBezTo>
                <a:cubicBezTo>
                  <a:pt x="142" y="291"/>
                  <a:pt x="142" y="291"/>
                  <a:pt x="141" y="291"/>
                </a:cubicBezTo>
                <a:cubicBezTo>
                  <a:pt x="141" y="291"/>
                  <a:pt x="141" y="291"/>
                  <a:pt x="141" y="291"/>
                </a:cubicBezTo>
                <a:cubicBezTo>
                  <a:pt x="141" y="291"/>
                  <a:pt x="140" y="292"/>
                  <a:pt x="140" y="292"/>
                </a:cubicBezTo>
                <a:cubicBezTo>
                  <a:pt x="140" y="292"/>
                  <a:pt x="141" y="293"/>
                  <a:pt x="141" y="293"/>
                </a:cubicBezTo>
                <a:cubicBezTo>
                  <a:pt x="141" y="293"/>
                  <a:pt x="141" y="293"/>
                  <a:pt x="141" y="293"/>
                </a:cubicBezTo>
                <a:close/>
                <a:moveTo>
                  <a:pt x="300" y="289"/>
                </a:moveTo>
                <a:cubicBezTo>
                  <a:pt x="300" y="289"/>
                  <a:pt x="300" y="289"/>
                  <a:pt x="300" y="289"/>
                </a:cubicBezTo>
                <a:cubicBezTo>
                  <a:pt x="299" y="289"/>
                  <a:pt x="299" y="290"/>
                  <a:pt x="299" y="290"/>
                </a:cubicBezTo>
                <a:cubicBezTo>
                  <a:pt x="299" y="291"/>
                  <a:pt x="299" y="291"/>
                  <a:pt x="298" y="291"/>
                </a:cubicBezTo>
                <a:cubicBezTo>
                  <a:pt x="298" y="291"/>
                  <a:pt x="298" y="291"/>
                  <a:pt x="298" y="291"/>
                </a:cubicBezTo>
                <a:cubicBezTo>
                  <a:pt x="298" y="291"/>
                  <a:pt x="298" y="291"/>
                  <a:pt x="298" y="291"/>
                </a:cubicBezTo>
                <a:cubicBezTo>
                  <a:pt x="298" y="292"/>
                  <a:pt x="298" y="292"/>
                  <a:pt x="299" y="292"/>
                </a:cubicBezTo>
                <a:cubicBezTo>
                  <a:pt x="299" y="292"/>
                  <a:pt x="299" y="292"/>
                  <a:pt x="299" y="292"/>
                </a:cubicBezTo>
                <a:cubicBezTo>
                  <a:pt x="300" y="291"/>
                  <a:pt x="300" y="291"/>
                  <a:pt x="300" y="291"/>
                </a:cubicBezTo>
                <a:cubicBezTo>
                  <a:pt x="300" y="291"/>
                  <a:pt x="301" y="290"/>
                  <a:pt x="300" y="289"/>
                </a:cubicBezTo>
                <a:close/>
                <a:moveTo>
                  <a:pt x="258" y="279"/>
                </a:moveTo>
                <a:cubicBezTo>
                  <a:pt x="258" y="279"/>
                  <a:pt x="258" y="279"/>
                  <a:pt x="257" y="279"/>
                </a:cubicBezTo>
                <a:cubicBezTo>
                  <a:pt x="257" y="279"/>
                  <a:pt x="257" y="279"/>
                  <a:pt x="257" y="279"/>
                </a:cubicBezTo>
                <a:cubicBezTo>
                  <a:pt x="257" y="280"/>
                  <a:pt x="257" y="280"/>
                  <a:pt x="257" y="280"/>
                </a:cubicBezTo>
                <a:cubicBezTo>
                  <a:pt x="256" y="280"/>
                  <a:pt x="256" y="280"/>
                  <a:pt x="256" y="280"/>
                </a:cubicBezTo>
                <a:cubicBezTo>
                  <a:pt x="255" y="281"/>
                  <a:pt x="255" y="281"/>
                  <a:pt x="255" y="281"/>
                </a:cubicBezTo>
                <a:cubicBezTo>
                  <a:pt x="255" y="281"/>
                  <a:pt x="256" y="281"/>
                  <a:pt x="256" y="281"/>
                </a:cubicBezTo>
                <a:cubicBezTo>
                  <a:pt x="257" y="282"/>
                  <a:pt x="258" y="281"/>
                  <a:pt x="258" y="279"/>
                </a:cubicBezTo>
                <a:close/>
                <a:moveTo>
                  <a:pt x="136" y="236"/>
                </a:moveTo>
                <a:cubicBezTo>
                  <a:pt x="135" y="236"/>
                  <a:pt x="135" y="236"/>
                  <a:pt x="135" y="236"/>
                </a:cubicBezTo>
                <a:cubicBezTo>
                  <a:pt x="134" y="236"/>
                  <a:pt x="134" y="236"/>
                  <a:pt x="134" y="236"/>
                </a:cubicBezTo>
                <a:cubicBezTo>
                  <a:pt x="134" y="236"/>
                  <a:pt x="134" y="236"/>
                  <a:pt x="134" y="237"/>
                </a:cubicBezTo>
                <a:cubicBezTo>
                  <a:pt x="134" y="237"/>
                  <a:pt x="134" y="237"/>
                  <a:pt x="134" y="237"/>
                </a:cubicBezTo>
                <a:cubicBezTo>
                  <a:pt x="135" y="237"/>
                  <a:pt x="135" y="237"/>
                  <a:pt x="135" y="237"/>
                </a:cubicBezTo>
                <a:cubicBezTo>
                  <a:pt x="135" y="237"/>
                  <a:pt x="135" y="237"/>
                  <a:pt x="135" y="237"/>
                </a:cubicBezTo>
                <a:cubicBezTo>
                  <a:pt x="136" y="237"/>
                  <a:pt x="136" y="237"/>
                  <a:pt x="137" y="237"/>
                </a:cubicBezTo>
                <a:cubicBezTo>
                  <a:pt x="137" y="236"/>
                  <a:pt x="136" y="236"/>
                  <a:pt x="136" y="236"/>
                </a:cubicBezTo>
                <a:close/>
                <a:moveTo>
                  <a:pt x="92" y="238"/>
                </a:moveTo>
                <a:cubicBezTo>
                  <a:pt x="91" y="238"/>
                  <a:pt x="91" y="238"/>
                  <a:pt x="91" y="238"/>
                </a:cubicBezTo>
                <a:cubicBezTo>
                  <a:pt x="91" y="239"/>
                  <a:pt x="90" y="239"/>
                  <a:pt x="90" y="240"/>
                </a:cubicBezTo>
                <a:cubicBezTo>
                  <a:pt x="90" y="240"/>
                  <a:pt x="90" y="241"/>
                  <a:pt x="90" y="241"/>
                </a:cubicBezTo>
                <a:cubicBezTo>
                  <a:pt x="90" y="241"/>
                  <a:pt x="91" y="241"/>
                  <a:pt x="91" y="241"/>
                </a:cubicBezTo>
                <a:cubicBezTo>
                  <a:pt x="91" y="241"/>
                  <a:pt x="92" y="240"/>
                  <a:pt x="92" y="240"/>
                </a:cubicBezTo>
                <a:cubicBezTo>
                  <a:pt x="91" y="240"/>
                  <a:pt x="92" y="239"/>
                  <a:pt x="92" y="238"/>
                </a:cubicBezTo>
                <a:cubicBezTo>
                  <a:pt x="92" y="238"/>
                  <a:pt x="92" y="238"/>
                  <a:pt x="92" y="238"/>
                </a:cubicBezTo>
                <a:close/>
                <a:moveTo>
                  <a:pt x="222" y="310"/>
                </a:moveTo>
                <a:cubicBezTo>
                  <a:pt x="222" y="310"/>
                  <a:pt x="222" y="310"/>
                  <a:pt x="222" y="310"/>
                </a:cubicBezTo>
                <a:cubicBezTo>
                  <a:pt x="222" y="309"/>
                  <a:pt x="221" y="309"/>
                  <a:pt x="221" y="309"/>
                </a:cubicBezTo>
                <a:cubicBezTo>
                  <a:pt x="222" y="308"/>
                  <a:pt x="221" y="308"/>
                  <a:pt x="220" y="308"/>
                </a:cubicBezTo>
                <a:cubicBezTo>
                  <a:pt x="220" y="308"/>
                  <a:pt x="220" y="308"/>
                  <a:pt x="220" y="308"/>
                </a:cubicBezTo>
                <a:cubicBezTo>
                  <a:pt x="220" y="309"/>
                  <a:pt x="220" y="309"/>
                  <a:pt x="220" y="309"/>
                </a:cubicBezTo>
                <a:cubicBezTo>
                  <a:pt x="221" y="309"/>
                  <a:pt x="221" y="309"/>
                  <a:pt x="221" y="310"/>
                </a:cubicBezTo>
                <a:cubicBezTo>
                  <a:pt x="221" y="310"/>
                  <a:pt x="222" y="310"/>
                  <a:pt x="222" y="310"/>
                </a:cubicBezTo>
                <a:cubicBezTo>
                  <a:pt x="222" y="310"/>
                  <a:pt x="222" y="310"/>
                  <a:pt x="222" y="310"/>
                </a:cubicBezTo>
                <a:close/>
                <a:moveTo>
                  <a:pt x="330" y="264"/>
                </a:moveTo>
                <a:cubicBezTo>
                  <a:pt x="330" y="264"/>
                  <a:pt x="330" y="263"/>
                  <a:pt x="331" y="263"/>
                </a:cubicBezTo>
                <a:cubicBezTo>
                  <a:pt x="330" y="263"/>
                  <a:pt x="330" y="262"/>
                  <a:pt x="330" y="262"/>
                </a:cubicBezTo>
                <a:cubicBezTo>
                  <a:pt x="330" y="261"/>
                  <a:pt x="330" y="261"/>
                  <a:pt x="330" y="262"/>
                </a:cubicBezTo>
                <a:cubicBezTo>
                  <a:pt x="329" y="262"/>
                  <a:pt x="329" y="262"/>
                  <a:pt x="329" y="262"/>
                </a:cubicBezTo>
                <a:cubicBezTo>
                  <a:pt x="328" y="263"/>
                  <a:pt x="329" y="263"/>
                  <a:pt x="329" y="264"/>
                </a:cubicBezTo>
                <a:cubicBezTo>
                  <a:pt x="329" y="264"/>
                  <a:pt x="329" y="264"/>
                  <a:pt x="330" y="264"/>
                </a:cubicBezTo>
                <a:close/>
                <a:moveTo>
                  <a:pt x="83" y="241"/>
                </a:moveTo>
                <a:cubicBezTo>
                  <a:pt x="83" y="240"/>
                  <a:pt x="83" y="240"/>
                  <a:pt x="82" y="240"/>
                </a:cubicBezTo>
                <a:cubicBezTo>
                  <a:pt x="82" y="239"/>
                  <a:pt x="82" y="240"/>
                  <a:pt x="81" y="241"/>
                </a:cubicBezTo>
                <a:cubicBezTo>
                  <a:pt x="81" y="241"/>
                  <a:pt x="81" y="241"/>
                  <a:pt x="81" y="241"/>
                </a:cubicBezTo>
                <a:cubicBezTo>
                  <a:pt x="81" y="241"/>
                  <a:pt x="81" y="241"/>
                  <a:pt x="81" y="241"/>
                </a:cubicBezTo>
                <a:cubicBezTo>
                  <a:pt x="81" y="241"/>
                  <a:pt x="81" y="242"/>
                  <a:pt x="81" y="242"/>
                </a:cubicBezTo>
                <a:cubicBezTo>
                  <a:pt x="81" y="242"/>
                  <a:pt x="81" y="242"/>
                  <a:pt x="81" y="242"/>
                </a:cubicBezTo>
                <a:cubicBezTo>
                  <a:pt x="82" y="241"/>
                  <a:pt x="82" y="241"/>
                  <a:pt x="83" y="241"/>
                </a:cubicBezTo>
                <a:cubicBezTo>
                  <a:pt x="84" y="241"/>
                  <a:pt x="83" y="241"/>
                  <a:pt x="83" y="241"/>
                </a:cubicBezTo>
                <a:close/>
                <a:moveTo>
                  <a:pt x="77" y="265"/>
                </a:moveTo>
                <a:cubicBezTo>
                  <a:pt x="76" y="264"/>
                  <a:pt x="75" y="265"/>
                  <a:pt x="74" y="266"/>
                </a:cubicBezTo>
                <a:cubicBezTo>
                  <a:pt x="74" y="266"/>
                  <a:pt x="74" y="266"/>
                  <a:pt x="74" y="266"/>
                </a:cubicBezTo>
                <a:cubicBezTo>
                  <a:pt x="75" y="266"/>
                  <a:pt x="75" y="266"/>
                  <a:pt x="75" y="266"/>
                </a:cubicBezTo>
                <a:cubicBezTo>
                  <a:pt x="75" y="266"/>
                  <a:pt x="76" y="266"/>
                  <a:pt x="77" y="266"/>
                </a:cubicBezTo>
                <a:cubicBezTo>
                  <a:pt x="77" y="265"/>
                  <a:pt x="77" y="265"/>
                  <a:pt x="77" y="265"/>
                </a:cubicBezTo>
                <a:cubicBezTo>
                  <a:pt x="77" y="265"/>
                  <a:pt x="77" y="265"/>
                  <a:pt x="77" y="265"/>
                </a:cubicBezTo>
                <a:close/>
                <a:moveTo>
                  <a:pt x="100" y="245"/>
                </a:moveTo>
                <a:cubicBezTo>
                  <a:pt x="100" y="245"/>
                  <a:pt x="100" y="245"/>
                  <a:pt x="100" y="245"/>
                </a:cubicBezTo>
                <a:cubicBezTo>
                  <a:pt x="100" y="245"/>
                  <a:pt x="100" y="245"/>
                  <a:pt x="100" y="245"/>
                </a:cubicBezTo>
                <a:cubicBezTo>
                  <a:pt x="100" y="245"/>
                  <a:pt x="100" y="245"/>
                  <a:pt x="100" y="245"/>
                </a:cubicBezTo>
                <a:close/>
                <a:moveTo>
                  <a:pt x="99" y="246"/>
                </a:moveTo>
                <a:cubicBezTo>
                  <a:pt x="98" y="246"/>
                  <a:pt x="98" y="246"/>
                  <a:pt x="98" y="246"/>
                </a:cubicBezTo>
                <a:cubicBezTo>
                  <a:pt x="98" y="246"/>
                  <a:pt x="98" y="247"/>
                  <a:pt x="98" y="247"/>
                </a:cubicBezTo>
                <a:cubicBezTo>
                  <a:pt x="99" y="247"/>
                  <a:pt x="99" y="247"/>
                  <a:pt x="100" y="247"/>
                </a:cubicBezTo>
                <a:cubicBezTo>
                  <a:pt x="101" y="246"/>
                  <a:pt x="100" y="246"/>
                  <a:pt x="100" y="245"/>
                </a:cubicBezTo>
                <a:cubicBezTo>
                  <a:pt x="99" y="245"/>
                  <a:pt x="99" y="245"/>
                  <a:pt x="99" y="246"/>
                </a:cubicBezTo>
                <a:close/>
                <a:moveTo>
                  <a:pt x="86" y="236"/>
                </a:moveTo>
                <a:cubicBezTo>
                  <a:pt x="86" y="236"/>
                  <a:pt x="86" y="236"/>
                  <a:pt x="86" y="236"/>
                </a:cubicBezTo>
                <a:cubicBezTo>
                  <a:pt x="87" y="236"/>
                  <a:pt x="87" y="236"/>
                  <a:pt x="88" y="236"/>
                </a:cubicBezTo>
                <a:cubicBezTo>
                  <a:pt x="88" y="236"/>
                  <a:pt x="88" y="236"/>
                  <a:pt x="88" y="236"/>
                </a:cubicBezTo>
                <a:cubicBezTo>
                  <a:pt x="88" y="235"/>
                  <a:pt x="87" y="235"/>
                  <a:pt x="86" y="235"/>
                </a:cubicBezTo>
                <a:cubicBezTo>
                  <a:pt x="86" y="235"/>
                  <a:pt x="86" y="235"/>
                  <a:pt x="86" y="236"/>
                </a:cubicBezTo>
                <a:close/>
                <a:moveTo>
                  <a:pt x="265" y="308"/>
                </a:moveTo>
                <a:cubicBezTo>
                  <a:pt x="264" y="308"/>
                  <a:pt x="264" y="308"/>
                  <a:pt x="264" y="308"/>
                </a:cubicBezTo>
                <a:cubicBezTo>
                  <a:pt x="263" y="308"/>
                  <a:pt x="263" y="308"/>
                  <a:pt x="263" y="308"/>
                </a:cubicBezTo>
                <a:cubicBezTo>
                  <a:pt x="263" y="308"/>
                  <a:pt x="263" y="308"/>
                  <a:pt x="263" y="308"/>
                </a:cubicBezTo>
                <a:cubicBezTo>
                  <a:pt x="264" y="308"/>
                  <a:pt x="264" y="309"/>
                  <a:pt x="264" y="309"/>
                </a:cubicBezTo>
                <a:cubicBezTo>
                  <a:pt x="265" y="309"/>
                  <a:pt x="266" y="309"/>
                  <a:pt x="266" y="309"/>
                </a:cubicBezTo>
                <a:cubicBezTo>
                  <a:pt x="267" y="310"/>
                  <a:pt x="267" y="310"/>
                  <a:pt x="267" y="309"/>
                </a:cubicBezTo>
                <a:cubicBezTo>
                  <a:pt x="267" y="309"/>
                  <a:pt x="268" y="309"/>
                  <a:pt x="268" y="309"/>
                </a:cubicBezTo>
                <a:cubicBezTo>
                  <a:pt x="268" y="309"/>
                  <a:pt x="267" y="309"/>
                  <a:pt x="267" y="309"/>
                </a:cubicBezTo>
                <a:cubicBezTo>
                  <a:pt x="267" y="309"/>
                  <a:pt x="266" y="308"/>
                  <a:pt x="265" y="308"/>
                </a:cubicBezTo>
                <a:close/>
                <a:moveTo>
                  <a:pt x="346" y="218"/>
                </a:moveTo>
                <a:cubicBezTo>
                  <a:pt x="345" y="218"/>
                  <a:pt x="344" y="219"/>
                  <a:pt x="344" y="219"/>
                </a:cubicBezTo>
                <a:cubicBezTo>
                  <a:pt x="344" y="220"/>
                  <a:pt x="344" y="220"/>
                  <a:pt x="345" y="220"/>
                </a:cubicBezTo>
                <a:cubicBezTo>
                  <a:pt x="345" y="220"/>
                  <a:pt x="346" y="220"/>
                  <a:pt x="346" y="220"/>
                </a:cubicBezTo>
                <a:cubicBezTo>
                  <a:pt x="346" y="220"/>
                  <a:pt x="347" y="220"/>
                  <a:pt x="347" y="219"/>
                </a:cubicBezTo>
                <a:cubicBezTo>
                  <a:pt x="347" y="219"/>
                  <a:pt x="347" y="219"/>
                  <a:pt x="347" y="219"/>
                </a:cubicBezTo>
                <a:cubicBezTo>
                  <a:pt x="346" y="219"/>
                  <a:pt x="346" y="218"/>
                  <a:pt x="346" y="218"/>
                </a:cubicBezTo>
                <a:close/>
                <a:moveTo>
                  <a:pt x="122" y="268"/>
                </a:moveTo>
                <a:cubicBezTo>
                  <a:pt x="122" y="268"/>
                  <a:pt x="121" y="269"/>
                  <a:pt x="122" y="269"/>
                </a:cubicBezTo>
                <a:cubicBezTo>
                  <a:pt x="122" y="270"/>
                  <a:pt x="122" y="270"/>
                  <a:pt x="122" y="270"/>
                </a:cubicBezTo>
                <a:cubicBezTo>
                  <a:pt x="123" y="270"/>
                  <a:pt x="124" y="270"/>
                  <a:pt x="124" y="269"/>
                </a:cubicBezTo>
                <a:cubicBezTo>
                  <a:pt x="124" y="269"/>
                  <a:pt x="123" y="268"/>
                  <a:pt x="122" y="268"/>
                </a:cubicBezTo>
                <a:close/>
                <a:moveTo>
                  <a:pt x="61" y="207"/>
                </a:moveTo>
                <a:cubicBezTo>
                  <a:pt x="61" y="207"/>
                  <a:pt x="61" y="206"/>
                  <a:pt x="61" y="206"/>
                </a:cubicBezTo>
                <a:cubicBezTo>
                  <a:pt x="61" y="206"/>
                  <a:pt x="60" y="205"/>
                  <a:pt x="60" y="205"/>
                </a:cubicBezTo>
                <a:cubicBezTo>
                  <a:pt x="60" y="206"/>
                  <a:pt x="60" y="206"/>
                  <a:pt x="60" y="206"/>
                </a:cubicBezTo>
                <a:cubicBezTo>
                  <a:pt x="60" y="207"/>
                  <a:pt x="59" y="207"/>
                  <a:pt x="59" y="207"/>
                </a:cubicBezTo>
                <a:cubicBezTo>
                  <a:pt x="60" y="207"/>
                  <a:pt x="60" y="208"/>
                  <a:pt x="61" y="208"/>
                </a:cubicBezTo>
                <a:cubicBezTo>
                  <a:pt x="61" y="208"/>
                  <a:pt x="61" y="207"/>
                  <a:pt x="61" y="207"/>
                </a:cubicBezTo>
                <a:cubicBezTo>
                  <a:pt x="61" y="207"/>
                  <a:pt x="60" y="207"/>
                  <a:pt x="61" y="207"/>
                </a:cubicBezTo>
                <a:close/>
                <a:moveTo>
                  <a:pt x="221" y="285"/>
                </a:moveTo>
                <a:cubicBezTo>
                  <a:pt x="221" y="285"/>
                  <a:pt x="221" y="285"/>
                  <a:pt x="221" y="285"/>
                </a:cubicBezTo>
                <a:cubicBezTo>
                  <a:pt x="220" y="284"/>
                  <a:pt x="220" y="284"/>
                  <a:pt x="220" y="284"/>
                </a:cubicBezTo>
                <a:cubicBezTo>
                  <a:pt x="220" y="285"/>
                  <a:pt x="220" y="285"/>
                  <a:pt x="219" y="285"/>
                </a:cubicBezTo>
                <a:cubicBezTo>
                  <a:pt x="219" y="286"/>
                  <a:pt x="220" y="287"/>
                  <a:pt x="220" y="287"/>
                </a:cubicBezTo>
                <a:cubicBezTo>
                  <a:pt x="221" y="287"/>
                  <a:pt x="221" y="286"/>
                  <a:pt x="221" y="285"/>
                </a:cubicBezTo>
                <a:close/>
                <a:moveTo>
                  <a:pt x="266" y="265"/>
                </a:moveTo>
                <a:cubicBezTo>
                  <a:pt x="267" y="265"/>
                  <a:pt x="267" y="265"/>
                  <a:pt x="267" y="264"/>
                </a:cubicBezTo>
                <a:cubicBezTo>
                  <a:pt x="267" y="264"/>
                  <a:pt x="267" y="263"/>
                  <a:pt x="266" y="263"/>
                </a:cubicBezTo>
                <a:cubicBezTo>
                  <a:pt x="266" y="263"/>
                  <a:pt x="266" y="263"/>
                  <a:pt x="266" y="263"/>
                </a:cubicBezTo>
                <a:cubicBezTo>
                  <a:pt x="266" y="264"/>
                  <a:pt x="266" y="264"/>
                  <a:pt x="266" y="265"/>
                </a:cubicBezTo>
                <a:cubicBezTo>
                  <a:pt x="266" y="265"/>
                  <a:pt x="266" y="265"/>
                  <a:pt x="266" y="265"/>
                </a:cubicBezTo>
                <a:close/>
                <a:moveTo>
                  <a:pt x="270" y="268"/>
                </a:moveTo>
                <a:cubicBezTo>
                  <a:pt x="269" y="269"/>
                  <a:pt x="269" y="270"/>
                  <a:pt x="270" y="270"/>
                </a:cubicBezTo>
                <a:cubicBezTo>
                  <a:pt x="270" y="270"/>
                  <a:pt x="270" y="269"/>
                  <a:pt x="271" y="268"/>
                </a:cubicBezTo>
                <a:cubicBezTo>
                  <a:pt x="271" y="268"/>
                  <a:pt x="272" y="268"/>
                  <a:pt x="271" y="267"/>
                </a:cubicBezTo>
                <a:cubicBezTo>
                  <a:pt x="271" y="267"/>
                  <a:pt x="271" y="267"/>
                  <a:pt x="271" y="267"/>
                </a:cubicBezTo>
                <a:cubicBezTo>
                  <a:pt x="271" y="267"/>
                  <a:pt x="271" y="267"/>
                  <a:pt x="271" y="267"/>
                </a:cubicBezTo>
                <a:cubicBezTo>
                  <a:pt x="270" y="267"/>
                  <a:pt x="270" y="268"/>
                  <a:pt x="270" y="268"/>
                </a:cubicBezTo>
                <a:close/>
                <a:moveTo>
                  <a:pt x="398" y="83"/>
                </a:moveTo>
                <a:cubicBezTo>
                  <a:pt x="397" y="83"/>
                  <a:pt x="397" y="83"/>
                  <a:pt x="397" y="83"/>
                </a:cubicBezTo>
                <a:cubicBezTo>
                  <a:pt x="397" y="83"/>
                  <a:pt x="397" y="83"/>
                  <a:pt x="397" y="83"/>
                </a:cubicBezTo>
                <a:cubicBezTo>
                  <a:pt x="398" y="84"/>
                  <a:pt x="399" y="85"/>
                  <a:pt x="399" y="85"/>
                </a:cubicBezTo>
                <a:cubicBezTo>
                  <a:pt x="399" y="85"/>
                  <a:pt x="400" y="85"/>
                  <a:pt x="400" y="85"/>
                </a:cubicBezTo>
                <a:cubicBezTo>
                  <a:pt x="399" y="85"/>
                  <a:pt x="399" y="84"/>
                  <a:pt x="399" y="84"/>
                </a:cubicBezTo>
                <a:cubicBezTo>
                  <a:pt x="398" y="84"/>
                  <a:pt x="398" y="83"/>
                  <a:pt x="398" y="83"/>
                </a:cubicBezTo>
                <a:close/>
                <a:moveTo>
                  <a:pt x="254" y="321"/>
                </a:moveTo>
                <a:cubicBezTo>
                  <a:pt x="254" y="321"/>
                  <a:pt x="254" y="321"/>
                  <a:pt x="254" y="321"/>
                </a:cubicBezTo>
                <a:cubicBezTo>
                  <a:pt x="253" y="321"/>
                  <a:pt x="253" y="320"/>
                  <a:pt x="253" y="321"/>
                </a:cubicBezTo>
                <a:cubicBezTo>
                  <a:pt x="252" y="321"/>
                  <a:pt x="252" y="321"/>
                  <a:pt x="252" y="321"/>
                </a:cubicBezTo>
                <a:cubicBezTo>
                  <a:pt x="252" y="322"/>
                  <a:pt x="253" y="322"/>
                  <a:pt x="253" y="323"/>
                </a:cubicBezTo>
                <a:cubicBezTo>
                  <a:pt x="253" y="323"/>
                  <a:pt x="254" y="323"/>
                  <a:pt x="254" y="322"/>
                </a:cubicBezTo>
                <a:cubicBezTo>
                  <a:pt x="254" y="322"/>
                  <a:pt x="253" y="321"/>
                  <a:pt x="254" y="321"/>
                </a:cubicBezTo>
                <a:close/>
                <a:moveTo>
                  <a:pt x="314" y="270"/>
                </a:moveTo>
                <a:cubicBezTo>
                  <a:pt x="314" y="270"/>
                  <a:pt x="314" y="270"/>
                  <a:pt x="314" y="270"/>
                </a:cubicBezTo>
                <a:cubicBezTo>
                  <a:pt x="314" y="271"/>
                  <a:pt x="315" y="272"/>
                  <a:pt x="316" y="272"/>
                </a:cubicBezTo>
                <a:cubicBezTo>
                  <a:pt x="316" y="272"/>
                  <a:pt x="316" y="272"/>
                  <a:pt x="317" y="272"/>
                </a:cubicBezTo>
                <a:cubicBezTo>
                  <a:pt x="317" y="272"/>
                  <a:pt x="317" y="272"/>
                  <a:pt x="317" y="272"/>
                </a:cubicBezTo>
                <a:cubicBezTo>
                  <a:pt x="317" y="272"/>
                  <a:pt x="317" y="272"/>
                  <a:pt x="317" y="272"/>
                </a:cubicBezTo>
                <a:cubicBezTo>
                  <a:pt x="317" y="272"/>
                  <a:pt x="317" y="271"/>
                  <a:pt x="317" y="271"/>
                </a:cubicBezTo>
                <a:cubicBezTo>
                  <a:pt x="316" y="271"/>
                  <a:pt x="315" y="271"/>
                  <a:pt x="315" y="270"/>
                </a:cubicBezTo>
                <a:cubicBezTo>
                  <a:pt x="315" y="270"/>
                  <a:pt x="314" y="270"/>
                  <a:pt x="314" y="270"/>
                </a:cubicBezTo>
                <a:close/>
                <a:moveTo>
                  <a:pt x="63" y="236"/>
                </a:moveTo>
                <a:cubicBezTo>
                  <a:pt x="63" y="236"/>
                  <a:pt x="64" y="236"/>
                  <a:pt x="64" y="235"/>
                </a:cubicBezTo>
                <a:cubicBezTo>
                  <a:pt x="64" y="235"/>
                  <a:pt x="64" y="235"/>
                  <a:pt x="64" y="235"/>
                </a:cubicBezTo>
                <a:cubicBezTo>
                  <a:pt x="63" y="235"/>
                  <a:pt x="63" y="235"/>
                  <a:pt x="63" y="234"/>
                </a:cubicBezTo>
                <a:cubicBezTo>
                  <a:pt x="63" y="234"/>
                  <a:pt x="62" y="233"/>
                  <a:pt x="62" y="234"/>
                </a:cubicBezTo>
                <a:cubicBezTo>
                  <a:pt x="62" y="234"/>
                  <a:pt x="62" y="235"/>
                  <a:pt x="62" y="235"/>
                </a:cubicBezTo>
                <a:cubicBezTo>
                  <a:pt x="62" y="235"/>
                  <a:pt x="62" y="236"/>
                  <a:pt x="63" y="236"/>
                </a:cubicBezTo>
                <a:close/>
                <a:moveTo>
                  <a:pt x="60" y="234"/>
                </a:moveTo>
                <a:cubicBezTo>
                  <a:pt x="60" y="234"/>
                  <a:pt x="60" y="235"/>
                  <a:pt x="59" y="234"/>
                </a:cubicBezTo>
                <a:cubicBezTo>
                  <a:pt x="59" y="234"/>
                  <a:pt x="59" y="235"/>
                  <a:pt x="59" y="235"/>
                </a:cubicBezTo>
                <a:cubicBezTo>
                  <a:pt x="59" y="236"/>
                  <a:pt x="59" y="236"/>
                  <a:pt x="60" y="236"/>
                </a:cubicBezTo>
                <a:cubicBezTo>
                  <a:pt x="60" y="236"/>
                  <a:pt x="61" y="236"/>
                  <a:pt x="61" y="235"/>
                </a:cubicBezTo>
                <a:cubicBezTo>
                  <a:pt x="61" y="235"/>
                  <a:pt x="61" y="234"/>
                  <a:pt x="60" y="234"/>
                </a:cubicBezTo>
                <a:cubicBezTo>
                  <a:pt x="60" y="234"/>
                  <a:pt x="60" y="234"/>
                  <a:pt x="60" y="234"/>
                </a:cubicBezTo>
                <a:close/>
                <a:moveTo>
                  <a:pt x="363" y="197"/>
                </a:moveTo>
                <a:cubicBezTo>
                  <a:pt x="363" y="197"/>
                  <a:pt x="364" y="197"/>
                  <a:pt x="364" y="197"/>
                </a:cubicBezTo>
                <a:cubicBezTo>
                  <a:pt x="364" y="197"/>
                  <a:pt x="363" y="198"/>
                  <a:pt x="365" y="198"/>
                </a:cubicBezTo>
                <a:cubicBezTo>
                  <a:pt x="365" y="198"/>
                  <a:pt x="365" y="198"/>
                  <a:pt x="365" y="199"/>
                </a:cubicBezTo>
                <a:cubicBezTo>
                  <a:pt x="364" y="199"/>
                  <a:pt x="363" y="199"/>
                  <a:pt x="363" y="198"/>
                </a:cubicBezTo>
                <a:cubicBezTo>
                  <a:pt x="362" y="198"/>
                  <a:pt x="362" y="198"/>
                  <a:pt x="363" y="197"/>
                </a:cubicBezTo>
                <a:close/>
                <a:moveTo>
                  <a:pt x="363" y="198"/>
                </a:moveTo>
                <a:cubicBezTo>
                  <a:pt x="363" y="198"/>
                  <a:pt x="363" y="198"/>
                  <a:pt x="363" y="198"/>
                </a:cubicBezTo>
                <a:cubicBezTo>
                  <a:pt x="363" y="198"/>
                  <a:pt x="363" y="198"/>
                  <a:pt x="363" y="198"/>
                </a:cubicBezTo>
                <a:cubicBezTo>
                  <a:pt x="363" y="198"/>
                  <a:pt x="363" y="198"/>
                  <a:pt x="363" y="198"/>
                </a:cubicBezTo>
                <a:cubicBezTo>
                  <a:pt x="363" y="198"/>
                  <a:pt x="363" y="198"/>
                  <a:pt x="363" y="198"/>
                </a:cubicBezTo>
                <a:close/>
                <a:moveTo>
                  <a:pt x="364" y="197"/>
                </a:moveTo>
                <a:cubicBezTo>
                  <a:pt x="364" y="197"/>
                  <a:pt x="364" y="197"/>
                  <a:pt x="364" y="197"/>
                </a:cubicBezTo>
                <a:cubicBezTo>
                  <a:pt x="364" y="197"/>
                  <a:pt x="364" y="197"/>
                  <a:pt x="364" y="197"/>
                </a:cubicBezTo>
                <a:cubicBezTo>
                  <a:pt x="364" y="197"/>
                  <a:pt x="364" y="197"/>
                  <a:pt x="364" y="197"/>
                </a:cubicBezTo>
                <a:close/>
                <a:moveTo>
                  <a:pt x="54" y="213"/>
                </a:moveTo>
                <a:cubicBezTo>
                  <a:pt x="54" y="213"/>
                  <a:pt x="54" y="213"/>
                  <a:pt x="54" y="213"/>
                </a:cubicBezTo>
                <a:cubicBezTo>
                  <a:pt x="53" y="213"/>
                  <a:pt x="53" y="213"/>
                  <a:pt x="53" y="214"/>
                </a:cubicBezTo>
                <a:cubicBezTo>
                  <a:pt x="53" y="214"/>
                  <a:pt x="53" y="214"/>
                  <a:pt x="52" y="214"/>
                </a:cubicBezTo>
                <a:cubicBezTo>
                  <a:pt x="52" y="214"/>
                  <a:pt x="52" y="214"/>
                  <a:pt x="52" y="215"/>
                </a:cubicBezTo>
                <a:cubicBezTo>
                  <a:pt x="52" y="215"/>
                  <a:pt x="53" y="215"/>
                  <a:pt x="53" y="216"/>
                </a:cubicBezTo>
                <a:cubicBezTo>
                  <a:pt x="53" y="216"/>
                  <a:pt x="53" y="216"/>
                  <a:pt x="53" y="216"/>
                </a:cubicBezTo>
                <a:cubicBezTo>
                  <a:pt x="53" y="215"/>
                  <a:pt x="53" y="214"/>
                  <a:pt x="54" y="214"/>
                </a:cubicBezTo>
                <a:cubicBezTo>
                  <a:pt x="54" y="214"/>
                  <a:pt x="54" y="214"/>
                  <a:pt x="54" y="213"/>
                </a:cubicBezTo>
                <a:close/>
                <a:moveTo>
                  <a:pt x="259" y="282"/>
                </a:moveTo>
                <a:cubicBezTo>
                  <a:pt x="259" y="282"/>
                  <a:pt x="259" y="282"/>
                  <a:pt x="259" y="282"/>
                </a:cubicBezTo>
                <a:cubicBezTo>
                  <a:pt x="259" y="283"/>
                  <a:pt x="258" y="283"/>
                  <a:pt x="259" y="283"/>
                </a:cubicBezTo>
                <a:cubicBezTo>
                  <a:pt x="259" y="283"/>
                  <a:pt x="260" y="284"/>
                  <a:pt x="261" y="284"/>
                </a:cubicBezTo>
                <a:cubicBezTo>
                  <a:pt x="261" y="284"/>
                  <a:pt x="262" y="284"/>
                  <a:pt x="262" y="283"/>
                </a:cubicBezTo>
                <a:cubicBezTo>
                  <a:pt x="261" y="283"/>
                  <a:pt x="261" y="283"/>
                  <a:pt x="260" y="283"/>
                </a:cubicBezTo>
                <a:cubicBezTo>
                  <a:pt x="260" y="283"/>
                  <a:pt x="260" y="283"/>
                  <a:pt x="259" y="282"/>
                </a:cubicBezTo>
                <a:close/>
                <a:moveTo>
                  <a:pt x="262" y="283"/>
                </a:moveTo>
                <a:cubicBezTo>
                  <a:pt x="262" y="283"/>
                  <a:pt x="262" y="283"/>
                  <a:pt x="262" y="283"/>
                </a:cubicBezTo>
                <a:cubicBezTo>
                  <a:pt x="262" y="283"/>
                  <a:pt x="262" y="283"/>
                  <a:pt x="262" y="283"/>
                </a:cubicBezTo>
                <a:close/>
                <a:moveTo>
                  <a:pt x="96" y="290"/>
                </a:moveTo>
                <a:cubicBezTo>
                  <a:pt x="97" y="290"/>
                  <a:pt x="97" y="290"/>
                  <a:pt x="98" y="290"/>
                </a:cubicBezTo>
                <a:cubicBezTo>
                  <a:pt x="98" y="290"/>
                  <a:pt x="97" y="289"/>
                  <a:pt x="97" y="289"/>
                </a:cubicBezTo>
                <a:cubicBezTo>
                  <a:pt x="96" y="290"/>
                  <a:pt x="96" y="289"/>
                  <a:pt x="95" y="289"/>
                </a:cubicBezTo>
                <a:cubicBezTo>
                  <a:pt x="95" y="289"/>
                  <a:pt x="95" y="289"/>
                  <a:pt x="94" y="289"/>
                </a:cubicBezTo>
                <a:cubicBezTo>
                  <a:pt x="94" y="289"/>
                  <a:pt x="94" y="289"/>
                  <a:pt x="94" y="289"/>
                </a:cubicBezTo>
                <a:cubicBezTo>
                  <a:pt x="94" y="289"/>
                  <a:pt x="94" y="289"/>
                  <a:pt x="94" y="289"/>
                </a:cubicBezTo>
                <a:cubicBezTo>
                  <a:pt x="95" y="290"/>
                  <a:pt x="96" y="289"/>
                  <a:pt x="96" y="291"/>
                </a:cubicBezTo>
                <a:cubicBezTo>
                  <a:pt x="96" y="290"/>
                  <a:pt x="96" y="291"/>
                  <a:pt x="96" y="290"/>
                </a:cubicBezTo>
                <a:close/>
                <a:moveTo>
                  <a:pt x="48" y="205"/>
                </a:moveTo>
                <a:cubicBezTo>
                  <a:pt x="48" y="205"/>
                  <a:pt x="48" y="205"/>
                  <a:pt x="48" y="205"/>
                </a:cubicBezTo>
                <a:close/>
                <a:moveTo>
                  <a:pt x="49" y="203"/>
                </a:moveTo>
                <a:cubicBezTo>
                  <a:pt x="49" y="203"/>
                  <a:pt x="49" y="203"/>
                  <a:pt x="49" y="203"/>
                </a:cubicBezTo>
                <a:cubicBezTo>
                  <a:pt x="49" y="203"/>
                  <a:pt x="48" y="203"/>
                  <a:pt x="48" y="203"/>
                </a:cubicBezTo>
                <a:cubicBezTo>
                  <a:pt x="47" y="203"/>
                  <a:pt x="47" y="203"/>
                  <a:pt x="47" y="203"/>
                </a:cubicBezTo>
                <a:cubicBezTo>
                  <a:pt x="47" y="203"/>
                  <a:pt x="47" y="204"/>
                  <a:pt x="48" y="205"/>
                </a:cubicBezTo>
                <a:cubicBezTo>
                  <a:pt x="48" y="204"/>
                  <a:pt x="49" y="204"/>
                  <a:pt x="49" y="204"/>
                </a:cubicBezTo>
                <a:cubicBezTo>
                  <a:pt x="49" y="204"/>
                  <a:pt x="49" y="203"/>
                  <a:pt x="49" y="203"/>
                </a:cubicBezTo>
                <a:close/>
                <a:moveTo>
                  <a:pt x="47" y="205"/>
                </a:moveTo>
                <a:cubicBezTo>
                  <a:pt x="47" y="205"/>
                  <a:pt x="47" y="205"/>
                  <a:pt x="47" y="205"/>
                </a:cubicBezTo>
                <a:cubicBezTo>
                  <a:pt x="47" y="205"/>
                  <a:pt x="47" y="205"/>
                  <a:pt x="47" y="205"/>
                </a:cubicBezTo>
                <a:close/>
                <a:moveTo>
                  <a:pt x="45" y="206"/>
                </a:moveTo>
                <a:cubicBezTo>
                  <a:pt x="45" y="206"/>
                  <a:pt x="46" y="206"/>
                  <a:pt x="47" y="206"/>
                </a:cubicBezTo>
                <a:cubicBezTo>
                  <a:pt x="47" y="206"/>
                  <a:pt x="47" y="206"/>
                  <a:pt x="48" y="206"/>
                </a:cubicBezTo>
                <a:cubicBezTo>
                  <a:pt x="48" y="206"/>
                  <a:pt x="48" y="206"/>
                  <a:pt x="48" y="206"/>
                </a:cubicBezTo>
                <a:cubicBezTo>
                  <a:pt x="48" y="206"/>
                  <a:pt x="48" y="206"/>
                  <a:pt x="48" y="205"/>
                </a:cubicBezTo>
                <a:cubicBezTo>
                  <a:pt x="48" y="205"/>
                  <a:pt x="48" y="205"/>
                  <a:pt x="48" y="205"/>
                </a:cubicBezTo>
                <a:cubicBezTo>
                  <a:pt x="47" y="205"/>
                  <a:pt x="47" y="205"/>
                  <a:pt x="47" y="205"/>
                </a:cubicBezTo>
                <a:cubicBezTo>
                  <a:pt x="47" y="205"/>
                  <a:pt x="47" y="205"/>
                  <a:pt x="47" y="205"/>
                </a:cubicBezTo>
                <a:cubicBezTo>
                  <a:pt x="46" y="205"/>
                  <a:pt x="45" y="205"/>
                  <a:pt x="45" y="206"/>
                </a:cubicBezTo>
                <a:close/>
                <a:moveTo>
                  <a:pt x="89" y="214"/>
                </a:moveTo>
                <a:cubicBezTo>
                  <a:pt x="90" y="214"/>
                  <a:pt x="90" y="214"/>
                  <a:pt x="91" y="214"/>
                </a:cubicBezTo>
                <a:cubicBezTo>
                  <a:pt x="91" y="214"/>
                  <a:pt x="91" y="214"/>
                  <a:pt x="91" y="214"/>
                </a:cubicBezTo>
                <a:cubicBezTo>
                  <a:pt x="91" y="214"/>
                  <a:pt x="91" y="213"/>
                  <a:pt x="91" y="213"/>
                </a:cubicBezTo>
                <a:cubicBezTo>
                  <a:pt x="91" y="213"/>
                  <a:pt x="90" y="213"/>
                  <a:pt x="90" y="213"/>
                </a:cubicBezTo>
                <a:cubicBezTo>
                  <a:pt x="89" y="213"/>
                  <a:pt x="89" y="213"/>
                  <a:pt x="88" y="214"/>
                </a:cubicBezTo>
                <a:cubicBezTo>
                  <a:pt x="88" y="214"/>
                  <a:pt x="88" y="214"/>
                  <a:pt x="88" y="214"/>
                </a:cubicBezTo>
                <a:cubicBezTo>
                  <a:pt x="89" y="214"/>
                  <a:pt x="89" y="214"/>
                  <a:pt x="89" y="214"/>
                </a:cubicBezTo>
                <a:close/>
                <a:moveTo>
                  <a:pt x="209" y="301"/>
                </a:moveTo>
                <a:cubicBezTo>
                  <a:pt x="209" y="301"/>
                  <a:pt x="209" y="301"/>
                  <a:pt x="209" y="301"/>
                </a:cubicBezTo>
                <a:cubicBezTo>
                  <a:pt x="209" y="301"/>
                  <a:pt x="208" y="301"/>
                  <a:pt x="208" y="301"/>
                </a:cubicBezTo>
                <a:cubicBezTo>
                  <a:pt x="207" y="301"/>
                  <a:pt x="207" y="301"/>
                  <a:pt x="207" y="301"/>
                </a:cubicBezTo>
                <a:cubicBezTo>
                  <a:pt x="208" y="302"/>
                  <a:pt x="207" y="302"/>
                  <a:pt x="207" y="303"/>
                </a:cubicBezTo>
                <a:cubicBezTo>
                  <a:pt x="207" y="303"/>
                  <a:pt x="207" y="303"/>
                  <a:pt x="207" y="303"/>
                </a:cubicBezTo>
                <a:cubicBezTo>
                  <a:pt x="207" y="303"/>
                  <a:pt x="207" y="303"/>
                  <a:pt x="207" y="303"/>
                </a:cubicBezTo>
                <a:cubicBezTo>
                  <a:pt x="208" y="303"/>
                  <a:pt x="209" y="302"/>
                  <a:pt x="209" y="301"/>
                </a:cubicBezTo>
                <a:close/>
                <a:moveTo>
                  <a:pt x="292" y="259"/>
                </a:moveTo>
                <a:cubicBezTo>
                  <a:pt x="292" y="259"/>
                  <a:pt x="293" y="258"/>
                  <a:pt x="292" y="258"/>
                </a:cubicBezTo>
                <a:cubicBezTo>
                  <a:pt x="292" y="258"/>
                  <a:pt x="292" y="258"/>
                  <a:pt x="292" y="258"/>
                </a:cubicBezTo>
                <a:cubicBezTo>
                  <a:pt x="291" y="257"/>
                  <a:pt x="290" y="257"/>
                  <a:pt x="290" y="258"/>
                </a:cubicBezTo>
                <a:cubicBezTo>
                  <a:pt x="290" y="258"/>
                  <a:pt x="291" y="259"/>
                  <a:pt x="291" y="259"/>
                </a:cubicBezTo>
                <a:cubicBezTo>
                  <a:pt x="292" y="259"/>
                  <a:pt x="292" y="259"/>
                  <a:pt x="292" y="259"/>
                </a:cubicBezTo>
                <a:close/>
                <a:moveTo>
                  <a:pt x="290" y="258"/>
                </a:moveTo>
                <a:cubicBezTo>
                  <a:pt x="290" y="258"/>
                  <a:pt x="290" y="258"/>
                  <a:pt x="290" y="258"/>
                </a:cubicBezTo>
                <a:close/>
                <a:moveTo>
                  <a:pt x="248" y="319"/>
                </a:moveTo>
                <a:cubicBezTo>
                  <a:pt x="248" y="319"/>
                  <a:pt x="247" y="319"/>
                  <a:pt x="247" y="319"/>
                </a:cubicBezTo>
                <a:cubicBezTo>
                  <a:pt x="246" y="319"/>
                  <a:pt x="246" y="319"/>
                  <a:pt x="246" y="319"/>
                </a:cubicBezTo>
                <a:cubicBezTo>
                  <a:pt x="245" y="319"/>
                  <a:pt x="245" y="319"/>
                  <a:pt x="245" y="320"/>
                </a:cubicBezTo>
                <a:cubicBezTo>
                  <a:pt x="245" y="320"/>
                  <a:pt x="246" y="320"/>
                  <a:pt x="246" y="320"/>
                </a:cubicBezTo>
                <a:cubicBezTo>
                  <a:pt x="247" y="320"/>
                  <a:pt x="248" y="320"/>
                  <a:pt x="248" y="320"/>
                </a:cubicBezTo>
                <a:cubicBezTo>
                  <a:pt x="248" y="320"/>
                  <a:pt x="249" y="320"/>
                  <a:pt x="249" y="320"/>
                </a:cubicBezTo>
                <a:cubicBezTo>
                  <a:pt x="249" y="320"/>
                  <a:pt x="249" y="319"/>
                  <a:pt x="248" y="319"/>
                </a:cubicBezTo>
                <a:close/>
                <a:moveTo>
                  <a:pt x="69" y="247"/>
                </a:moveTo>
                <a:cubicBezTo>
                  <a:pt x="69" y="248"/>
                  <a:pt x="68" y="248"/>
                  <a:pt x="68" y="248"/>
                </a:cubicBezTo>
                <a:cubicBezTo>
                  <a:pt x="68" y="249"/>
                  <a:pt x="68" y="249"/>
                  <a:pt x="69" y="250"/>
                </a:cubicBezTo>
                <a:cubicBezTo>
                  <a:pt x="69" y="249"/>
                  <a:pt x="70" y="249"/>
                  <a:pt x="70" y="249"/>
                </a:cubicBezTo>
                <a:cubicBezTo>
                  <a:pt x="70" y="248"/>
                  <a:pt x="69" y="248"/>
                  <a:pt x="69" y="247"/>
                </a:cubicBezTo>
                <a:cubicBezTo>
                  <a:pt x="69" y="247"/>
                  <a:pt x="69" y="247"/>
                  <a:pt x="69" y="247"/>
                </a:cubicBezTo>
                <a:close/>
                <a:moveTo>
                  <a:pt x="255" y="270"/>
                </a:moveTo>
                <a:cubicBezTo>
                  <a:pt x="256" y="270"/>
                  <a:pt x="256" y="269"/>
                  <a:pt x="257" y="270"/>
                </a:cubicBezTo>
                <a:cubicBezTo>
                  <a:pt x="257" y="270"/>
                  <a:pt x="258" y="269"/>
                  <a:pt x="258" y="269"/>
                </a:cubicBezTo>
                <a:cubicBezTo>
                  <a:pt x="258" y="269"/>
                  <a:pt x="257" y="269"/>
                  <a:pt x="257" y="269"/>
                </a:cubicBezTo>
                <a:cubicBezTo>
                  <a:pt x="257" y="268"/>
                  <a:pt x="256" y="268"/>
                  <a:pt x="256" y="269"/>
                </a:cubicBezTo>
                <a:cubicBezTo>
                  <a:pt x="256" y="269"/>
                  <a:pt x="255" y="269"/>
                  <a:pt x="255" y="269"/>
                </a:cubicBezTo>
                <a:cubicBezTo>
                  <a:pt x="254" y="269"/>
                  <a:pt x="254" y="269"/>
                  <a:pt x="253" y="269"/>
                </a:cubicBezTo>
                <a:cubicBezTo>
                  <a:pt x="254" y="269"/>
                  <a:pt x="254" y="270"/>
                  <a:pt x="255" y="270"/>
                </a:cubicBezTo>
                <a:close/>
                <a:moveTo>
                  <a:pt x="166" y="231"/>
                </a:moveTo>
                <a:cubicBezTo>
                  <a:pt x="166" y="231"/>
                  <a:pt x="167" y="231"/>
                  <a:pt x="167" y="231"/>
                </a:cubicBezTo>
                <a:cubicBezTo>
                  <a:pt x="167" y="230"/>
                  <a:pt x="168" y="231"/>
                  <a:pt x="168" y="230"/>
                </a:cubicBezTo>
                <a:cubicBezTo>
                  <a:pt x="168" y="229"/>
                  <a:pt x="167" y="230"/>
                  <a:pt x="167" y="230"/>
                </a:cubicBezTo>
                <a:cubicBezTo>
                  <a:pt x="166" y="230"/>
                  <a:pt x="166" y="230"/>
                  <a:pt x="166" y="230"/>
                </a:cubicBezTo>
                <a:cubicBezTo>
                  <a:pt x="166" y="230"/>
                  <a:pt x="165" y="230"/>
                  <a:pt x="165" y="230"/>
                </a:cubicBezTo>
                <a:cubicBezTo>
                  <a:pt x="166" y="231"/>
                  <a:pt x="166" y="231"/>
                  <a:pt x="166" y="231"/>
                </a:cubicBezTo>
                <a:close/>
                <a:moveTo>
                  <a:pt x="176" y="296"/>
                </a:moveTo>
                <a:cubicBezTo>
                  <a:pt x="175" y="297"/>
                  <a:pt x="175" y="297"/>
                  <a:pt x="174" y="297"/>
                </a:cubicBezTo>
                <a:cubicBezTo>
                  <a:pt x="174" y="297"/>
                  <a:pt x="174" y="297"/>
                  <a:pt x="174" y="297"/>
                </a:cubicBezTo>
                <a:cubicBezTo>
                  <a:pt x="174" y="298"/>
                  <a:pt x="174" y="298"/>
                  <a:pt x="174" y="298"/>
                </a:cubicBezTo>
                <a:cubicBezTo>
                  <a:pt x="175" y="298"/>
                  <a:pt x="176" y="297"/>
                  <a:pt x="176" y="297"/>
                </a:cubicBezTo>
                <a:cubicBezTo>
                  <a:pt x="176" y="297"/>
                  <a:pt x="177" y="297"/>
                  <a:pt x="177" y="297"/>
                </a:cubicBezTo>
                <a:cubicBezTo>
                  <a:pt x="176" y="297"/>
                  <a:pt x="176" y="296"/>
                  <a:pt x="176" y="296"/>
                </a:cubicBezTo>
                <a:close/>
                <a:moveTo>
                  <a:pt x="79" y="209"/>
                </a:moveTo>
                <a:cubicBezTo>
                  <a:pt x="79" y="209"/>
                  <a:pt x="79" y="208"/>
                  <a:pt x="79" y="208"/>
                </a:cubicBezTo>
                <a:cubicBezTo>
                  <a:pt x="79" y="208"/>
                  <a:pt x="79" y="207"/>
                  <a:pt x="79" y="207"/>
                </a:cubicBezTo>
                <a:cubicBezTo>
                  <a:pt x="79" y="207"/>
                  <a:pt x="78" y="208"/>
                  <a:pt x="78" y="208"/>
                </a:cubicBezTo>
                <a:cubicBezTo>
                  <a:pt x="78" y="208"/>
                  <a:pt x="78" y="209"/>
                  <a:pt x="78" y="209"/>
                </a:cubicBezTo>
                <a:cubicBezTo>
                  <a:pt x="78" y="209"/>
                  <a:pt x="78" y="209"/>
                  <a:pt x="79" y="210"/>
                </a:cubicBezTo>
                <a:cubicBezTo>
                  <a:pt x="79" y="209"/>
                  <a:pt x="79" y="209"/>
                  <a:pt x="79" y="209"/>
                </a:cubicBezTo>
                <a:close/>
                <a:moveTo>
                  <a:pt x="27" y="186"/>
                </a:moveTo>
                <a:cubicBezTo>
                  <a:pt x="27" y="186"/>
                  <a:pt x="26" y="186"/>
                  <a:pt x="26" y="186"/>
                </a:cubicBezTo>
                <a:cubicBezTo>
                  <a:pt x="26" y="186"/>
                  <a:pt x="26" y="186"/>
                  <a:pt x="26" y="186"/>
                </a:cubicBezTo>
                <a:cubicBezTo>
                  <a:pt x="26" y="186"/>
                  <a:pt x="26" y="187"/>
                  <a:pt x="26" y="187"/>
                </a:cubicBezTo>
                <a:cubicBezTo>
                  <a:pt x="26" y="187"/>
                  <a:pt x="27" y="187"/>
                  <a:pt x="28" y="187"/>
                </a:cubicBezTo>
                <a:cubicBezTo>
                  <a:pt x="28" y="187"/>
                  <a:pt x="29" y="187"/>
                  <a:pt x="29" y="187"/>
                </a:cubicBezTo>
                <a:cubicBezTo>
                  <a:pt x="29" y="186"/>
                  <a:pt x="28" y="186"/>
                  <a:pt x="28" y="186"/>
                </a:cubicBezTo>
                <a:cubicBezTo>
                  <a:pt x="28" y="186"/>
                  <a:pt x="28" y="186"/>
                  <a:pt x="28" y="186"/>
                </a:cubicBezTo>
                <a:cubicBezTo>
                  <a:pt x="28" y="186"/>
                  <a:pt x="28" y="186"/>
                  <a:pt x="27" y="186"/>
                </a:cubicBezTo>
                <a:close/>
                <a:moveTo>
                  <a:pt x="38" y="247"/>
                </a:moveTo>
                <a:cubicBezTo>
                  <a:pt x="38" y="248"/>
                  <a:pt x="37" y="248"/>
                  <a:pt x="37" y="247"/>
                </a:cubicBezTo>
                <a:cubicBezTo>
                  <a:pt x="37" y="247"/>
                  <a:pt x="36" y="247"/>
                  <a:pt x="36" y="248"/>
                </a:cubicBezTo>
                <a:cubicBezTo>
                  <a:pt x="36" y="248"/>
                  <a:pt x="36" y="248"/>
                  <a:pt x="36" y="248"/>
                </a:cubicBezTo>
                <a:cubicBezTo>
                  <a:pt x="37" y="249"/>
                  <a:pt x="38" y="248"/>
                  <a:pt x="39" y="247"/>
                </a:cubicBezTo>
                <a:cubicBezTo>
                  <a:pt x="39" y="247"/>
                  <a:pt x="39" y="247"/>
                  <a:pt x="39" y="247"/>
                </a:cubicBezTo>
                <a:cubicBezTo>
                  <a:pt x="39" y="247"/>
                  <a:pt x="38" y="247"/>
                  <a:pt x="38" y="247"/>
                </a:cubicBezTo>
                <a:close/>
                <a:moveTo>
                  <a:pt x="124" y="282"/>
                </a:moveTo>
                <a:cubicBezTo>
                  <a:pt x="124" y="282"/>
                  <a:pt x="125" y="282"/>
                  <a:pt x="126" y="282"/>
                </a:cubicBezTo>
                <a:cubicBezTo>
                  <a:pt x="126" y="282"/>
                  <a:pt x="126" y="282"/>
                  <a:pt x="127" y="282"/>
                </a:cubicBezTo>
                <a:cubicBezTo>
                  <a:pt x="127" y="282"/>
                  <a:pt x="127" y="282"/>
                  <a:pt x="127" y="283"/>
                </a:cubicBezTo>
                <a:cubicBezTo>
                  <a:pt x="127" y="283"/>
                  <a:pt x="127" y="283"/>
                  <a:pt x="127" y="283"/>
                </a:cubicBezTo>
                <a:cubicBezTo>
                  <a:pt x="127" y="283"/>
                  <a:pt x="127" y="283"/>
                  <a:pt x="127" y="283"/>
                </a:cubicBezTo>
                <a:cubicBezTo>
                  <a:pt x="127" y="283"/>
                  <a:pt x="127" y="283"/>
                  <a:pt x="127" y="283"/>
                </a:cubicBezTo>
                <a:cubicBezTo>
                  <a:pt x="127" y="282"/>
                  <a:pt x="128" y="282"/>
                  <a:pt x="128" y="282"/>
                </a:cubicBezTo>
                <a:cubicBezTo>
                  <a:pt x="128" y="281"/>
                  <a:pt x="127" y="282"/>
                  <a:pt x="127" y="282"/>
                </a:cubicBezTo>
                <a:cubicBezTo>
                  <a:pt x="126" y="282"/>
                  <a:pt x="126" y="282"/>
                  <a:pt x="125" y="282"/>
                </a:cubicBezTo>
                <a:cubicBezTo>
                  <a:pt x="125" y="282"/>
                  <a:pt x="124" y="281"/>
                  <a:pt x="124" y="282"/>
                </a:cubicBezTo>
                <a:cubicBezTo>
                  <a:pt x="124" y="282"/>
                  <a:pt x="124" y="282"/>
                  <a:pt x="124" y="282"/>
                </a:cubicBezTo>
                <a:close/>
                <a:moveTo>
                  <a:pt x="279" y="277"/>
                </a:moveTo>
                <a:cubicBezTo>
                  <a:pt x="278" y="277"/>
                  <a:pt x="278" y="277"/>
                  <a:pt x="278" y="277"/>
                </a:cubicBezTo>
                <a:cubicBezTo>
                  <a:pt x="277" y="277"/>
                  <a:pt x="276" y="276"/>
                  <a:pt x="276" y="276"/>
                </a:cubicBezTo>
                <a:cubicBezTo>
                  <a:pt x="275" y="276"/>
                  <a:pt x="275" y="276"/>
                  <a:pt x="274" y="276"/>
                </a:cubicBezTo>
                <a:cubicBezTo>
                  <a:pt x="274" y="276"/>
                  <a:pt x="274" y="277"/>
                  <a:pt x="274" y="277"/>
                </a:cubicBezTo>
                <a:cubicBezTo>
                  <a:pt x="274" y="277"/>
                  <a:pt x="274" y="277"/>
                  <a:pt x="274" y="277"/>
                </a:cubicBezTo>
                <a:cubicBezTo>
                  <a:pt x="276" y="277"/>
                  <a:pt x="277" y="277"/>
                  <a:pt x="278" y="277"/>
                </a:cubicBezTo>
                <a:cubicBezTo>
                  <a:pt x="278" y="277"/>
                  <a:pt x="278" y="277"/>
                  <a:pt x="279" y="277"/>
                </a:cubicBezTo>
                <a:close/>
                <a:moveTo>
                  <a:pt x="337" y="210"/>
                </a:moveTo>
                <a:cubicBezTo>
                  <a:pt x="337" y="210"/>
                  <a:pt x="337" y="210"/>
                  <a:pt x="337" y="210"/>
                </a:cubicBezTo>
                <a:cubicBezTo>
                  <a:pt x="337" y="210"/>
                  <a:pt x="337" y="210"/>
                  <a:pt x="338" y="210"/>
                </a:cubicBezTo>
                <a:cubicBezTo>
                  <a:pt x="337" y="209"/>
                  <a:pt x="337" y="209"/>
                  <a:pt x="337" y="208"/>
                </a:cubicBezTo>
                <a:cubicBezTo>
                  <a:pt x="337" y="208"/>
                  <a:pt x="336" y="208"/>
                  <a:pt x="336" y="208"/>
                </a:cubicBezTo>
                <a:cubicBezTo>
                  <a:pt x="336" y="208"/>
                  <a:pt x="336" y="209"/>
                  <a:pt x="336" y="209"/>
                </a:cubicBezTo>
                <a:cubicBezTo>
                  <a:pt x="336" y="209"/>
                  <a:pt x="337" y="210"/>
                  <a:pt x="337" y="210"/>
                </a:cubicBezTo>
                <a:close/>
                <a:moveTo>
                  <a:pt x="132" y="224"/>
                </a:moveTo>
                <a:cubicBezTo>
                  <a:pt x="132" y="224"/>
                  <a:pt x="132" y="224"/>
                  <a:pt x="131" y="224"/>
                </a:cubicBezTo>
                <a:cubicBezTo>
                  <a:pt x="131" y="224"/>
                  <a:pt x="131" y="224"/>
                  <a:pt x="131" y="225"/>
                </a:cubicBezTo>
                <a:cubicBezTo>
                  <a:pt x="131" y="225"/>
                  <a:pt x="131" y="225"/>
                  <a:pt x="132" y="225"/>
                </a:cubicBezTo>
                <a:cubicBezTo>
                  <a:pt x="133" y="226"/>
                  <a:pt x="133" y="226"/>
                  <a:pt x="134" y="225"/>
                </a:cubicBezTo>
                <a:cubicBezTo>
                  <a:pt x="133" y="225"/>
                  <a:pt x="132" y="225"/>
                  <a:pt x="132" y="224"/>
                </a:cubicBezTo>
                <a:close/>
                <a:moveTo>
                  <a:pt x="134" y="225"/>
                </a:moveTo>
                <a:cubicBezTo>
                  <a:pt x="134" y="225"/>
                  <a:pt x="134" y="225"/>
                  <a:pt x="134" y="225"/>
                </a:cubicBezTo>
                <a:cubicBezTo>
                  <a:pt x="134" y="225"/>
                  <a:pt x="134" y="225"/>
                  <a:pt x="134" y="225"/>
                </a:cubicBezTo>
                <a:cubicBezTo>
                  <a:pt x="134" y="225"/>
                  <a:pt x="134" y="225"/>
                  <a:pt x="134" y="225"/>
                </a:cubicBezTo>
                <a:close/>
                <a:moveTo>
                  <a:pt x="396" y="60"/>
                </a:moveTo>
                <a:cubicBezTo>
                  <a:pt x="396" y="60"/>
                  <a:pt x="396" y="60"/>
                  <a:pt x="396" y="61"/>
                </a:cubicBezTo>
                <a:cubicBezTo>
                  <a:pt x="396" y="61"/>
                  <a:pt x="396" y="61"/>
                  <a:pt x="397" y="61"/>
                </a:cubicBezTo>
                <a:cubicBezTo>
                  <a:pt x="397" y="61"/>
                  <a:pt x="397" y="61"/>
                  <a:pt x="397" y="61"/>
                </a:cubicBezTo>
                <a:cubicBezTo>
                  <a:pt x="398" y="61"/>
                  <a:pt x="398" y="61"/>
                  <a:pt x="397" y="61"/>
                </a:cubicBezTo>
                <a:cubicBezTo>
                  <a:pt x="397" y="60"/>
                  <a:pt x="397" y="60"/>
                  <a:pt x="397" y="59"/>
                </a:cubicBezTo>
                <a:cubicBezTo>
                  <a:pt x="396" y="59"/>
                  <a:pt x="396" y="59"/>
                  <a:pt x="396" y="60"/>
                </a:cubicBezTo>
                <a:close/>
                <a:moveTo>
                  <a:pt x="397" y="59"/>
                </a:moveTo>
                <a:cubicBezTo>
                  <a:pt x="397" y="59"/>
                  <a:pt x="397" y="59"/>
                  <a:pt x="397" y="59"/>
                </a:cubicBezTo>
                <a:cubicBezTo>
                  <a:pt x="397" y="59"/>
                  <a:pt x="397" y="59"/>
                  <a:pt x="397" y="59"/>
                </a:cubicBezTo>
                <a:close/>
                <a:moveTo>
                  <a:pt x="284" y="299"/>
                </a:moveTo>
                <a:cubicBezTo>
                  <a:pt x="284" y="299"/>
                  <a:pt x="283" y="299"/>
                  <a:pt x="283" y="300"/>
                </a:cubicBezTo>
                <a:cubicBezTo>
                  <a:pt x="283" y="300"/>
                  <a:pt x="284" y="300"/>
                  <a:pt x="284" y="300"/>
                </a:cubicBezTo>
                <a:cubicBezTo>
                  <a:pt x="285" y="300"/>
                  <a:pt x="285" y="300"/>
                  <a:pt x="286" y="300"/>
                </a:cubicBezTo>
                <a:cubicBezTo>
                  <a:pt x="286" y="300"/>
                  <a:pt x="286" y="299"/>
                  <a:pt x="286" y="299"/>
                </a:cubicBezTo>
                <a:cubicBezTo>
                  <a:pt x="286" y="299"/>
                  <a:pt x="286" y="299"/>
                  <a:pt x="286" y="299"/>
                </a:cubicBezTo>
                <a:cubicBezTo>
                  <a:pt x="285" y="299"/>
                  <a:pt x="285" y="299"/>
                  <a:pt x="284" y="299"/>
                </a:cubicBezTo>
                <a:close/>
                <a:moveTo>
                  <a:pt x="301" y="239"/>
                </a:moveTo>
                <a:cubicBezTo>
                  <a:pt x="300" y="239"/>
                  <a:pt x="300" y="241"/>
                  <a:pt x="300" y="241"/>
                </a:cubicBezTo>
                <a:cubicBezTo>
                  <a:pt x="300" y="241"/>
                  <a:pt x="301" y="241"/>
                  <a:pt x="301" y="241"/>
                </a:cubicBezTo>
                <a:cubicBezTo>
                  <a:pt x="301" y="240"/>
                  <a:pt x="302" y="240"/>
                  <a:pt x="301" y="239"/>
                </a:cubicBezTo>
                <a:cubicBezTo>
                  <a:pt x="301" y="239"/>
                  <a:pt x="301" y="239"/>
                  <a:pt x="301" y="239"/>
                </a:cubicBezTo>
                <a:close/>
                <a:moveTo>
                  <a:pt x="109" y="260"/>
                </a:moveTo>
                <a:cubicBezTo>
                  <a:pt x="109" y="260"/>
                  <a:pt x="109" y="260"/>
                  <a:pt x="109" y="260"/>
                </a:cubicBezTo>
                <a:cubicBezTo>
                  <a:pt x="109" y="260"/>
                  <a:pt x="109" y="260"/>
                  <a:pt x="109" y="260"/>
                </a:cubicBezTo>
                <a:cubicBezTo>
                  <a:pt x="109" y="260"/>
                  <a:pt x="109" y="260"/>
                  <a:pt x="109" y="260"/>
                </a:cubicBezTo>
                <a:close/>
                <a:moveTo>
                  <a:pt x="106" y="259"/>
                </a:moveTo>
                <a:cubicBezTo>
                  <a:pt x="106" y="260"/>
                  <a:pt x="106" y="260"/>
                  <a:pt x="105" y="260"/>
                </a:cubicBezTo>
                <a:cubicBezTo>
                  <a:pt x="105" y="260"/>
                  <a:pt x="105" y="260"/>
                  <a:pt x="104" y="260"/>
                </a:cubicBezTo>
                <a:cubicBezTo>
                  <a:pt x="105" y="260"/>
                  <a:pt x="105" y="260"/>
                  <a:pt x="105" y="260"/>
                </a:cubicBezTo>
                <a:cubicBezTo>
                  <a:pt x="106" y="260"/>
                  <a:pt x="107" y="260"/>
                  <a:pt x="109" y="260"/>
                </a:cubicBezTo>
                <a:cubicBezTo>
                  <a:pt x="108" y="260"/>
                  <a:pt x="108" y="259"/>
                  <a:pt x="107" y="259"/>
                </a:cubicBezTo>
                <a:cubicBezTo>
                  <a:pt x="107" y="259"/>
                  <a:pt x="106" y="259"/>
                  <a:pt x="106" y="259"/>
                </a:cubicBezTo>
                <a:close/>
                <a:moveTo>
                  <a:pt x="324" y="258"/>
                </a:moveTo>
                <a:cubicBezTo>
                  <a:pt x="324" y="258"/>
                  <a:pt x="323" y="258"/>
                  <a:pt x="323" y="259"/>
                </a:cubicBezTo>
                <a:cubicBezTo>
                  <a:pt x="323" y="259"/>
                  <a:pt x="324" y="259"/>
                  <a:pt x="324" y="259"/>
                </a:cubicBezTo>
                <a:cubicBezTo>
                  <a:pt x="325" y="259"/>
                  <a:pt x="325" y="259"/>
                  <a:pt x="325" y="259"/>
                </a:cubicBezTo>
                <a:cubicBezTo>
                  <a:pt x="325" y="259"/>
                  <a:pt x="326" y="259"/>
                  <a:pt x="326" y="259"/>
                </a:cubicBezTo>
                <a:cubicBezTo>
                  <a:pt x="326" y="259"/>
                  <a:pt x="326" y="259"/>
                  <a:pt x="326" y="259"/>
                </a:cubicBezTo>
                <a:cubicBezTo>
                  <a:pt x="326" y="258"/>
                  <a:pt x="326" y="258"/>
                  <a:pt x="325" y="258"/>
                </a:cubicBezTo>
                <a:cubicBezTo>
                  <a:pt x="325" y="258"/>
                  <a:pt x="324" y="258"/>
                  <a:pt x="324" y="258"/>
                </a:cubicBezTo>
                <a:close/>
                <a:moveTo>
                  <a:pt x="52" y="208"/>
                </a:moveTo>
                <a:cubicBezTo>
                  <a:pt x="52" y="208"/>
                  <a:pt x="52" y="208"/>
                  <a:pt x="52" y="208"/>
                </a:cubicBezTo>
                <a:cubicBezTo>
                  <a:pt x="53" y="208"/>
                  <a:pt x="53" y="209"/>
                  <a:pt x="53" y="208"/>
                </a:cubicBezTo>
                <a:cubicBezTo>
                  <a:pt x="54" y="208"/>
                  <a:pt x="53" y="207"/>
                  <a:pt x="52" y="207"/>
                </a:cubicBezTo>
                <a:cubicBezTo>
                  <a:pt x="52" y="207"/>
                  <a:pt x="52" y="207"/>
                  <a:pt x="52" y="207"/>
                </a:cubicBezTo>
                <a:cubicBezTo>
                  <a:pt x="52" y="207"/>
                  <a:pt x="52" y="207"/>
                  <a:pt x="52" y="207"/>
                </a:cubicBezTo>
                <a:cubicBezTo>
                  <a:pt x="51" y="208"/>
                  <a:pt x="50" y="208"/>
                  <a:pt x="50" y="208"/>
                </a:cubicBezTo>
                <a:cubicBezTo>
                  <a:pt x="50" y="208"/>
                  <a:pt x="51" y="208"/>
                  <a:pt x="52" y="208"/>
                </a:cubicBezTo>
                <a:close/>
                <a:moveTo>
                  <a:pt x="369" y="14"/>
                </a:moveTo>
                <a:cubicBezTo>
                  <a:pt x="370" y="14"/>
                  <a:pt x="370" y="14"/>
                  <a:pt x="370" y="14"/>
                </a:cubicBezTo>
                <a:cubicBezTo>
                  <a:pt x="370" y="14"/>
                  <a:pt x="370" y="13"/>
                  <a:pt x="370" y="13"/>
                </a:cubicBezTo>
                <a:cubicBezTo>
                  <a:pt x="370" y="13"/>
                  <a:pt x="370" y="12"/>
                  <a:pt x="369" y="13"/>
                </a:cubicBezTo>
                <a:cubicBezTo>
                  <a:pt x="369" y="13"/>
                  <a:pt x="368" y="13"/>
                  <a:pt x="368" y="13"/>
                </a:cubicBezTo>
                <a:cubicBezTo>
                  <a:pt x="368" y="13"/>
                  <a:pt x="368" y="13"/>
                  <a:pt x="368" y="13"/>
                </a:cubicBezTo>
                <a:cubicBezTo>
                  <a:pt x="368" y="13"/>
                  <a:pt x="368" y="14"/>
                  <a:pt x="368" y="14"/>
                </a:cubicBezTo>
                <a:cubicBezTo>
                  <a:pt x="368" y="14"/>
                  <a:pt x="369" y="13"/>
                  <a:pt x="369" y="13"/>
                </a:cubicBezTo>
                <a:cubicBezTo>
                  <a:pt x="369" y="13"/>
                  <a:pt x="369" y="14"/>
                  <a:pt x="369" y="14"/>
                </a:cubicBezTo>
                <a:close/>
                <a:moveTo>
                  <a:pt x="127" y="255"/>
                </a:moveTo>
                <a:cubicBezTo>
                  <a:pt x="127" y="255"/>
                  <a:pt x="127" y="255"/>
                  <a:pt x="127" y="255"/>
                </a:cubicBezTo>
                <a:cubicBezTo>
                  <a:pt x="127" y="255"/>
                  <a:pt x="127" y="255"/>
                  <a:pt x="127" y="255"/>
                </a:cubicBezTo>
                <a:cubicBezTo>
                  <a:pt x="127" y="256"/>
                  <a:pt x="128" y="257"/>
                  <a:pt x="129" y="257"/>
                </a:cubicBezTo>
                <a:cubicBezTo>
                  <a:pt x="129" y="257"/>
                  <a:pt x="129" y="256"/>
                  <a:pt x="129" y="256"/>
                </a:cubicBezTo>
                <a:cubicBezTo>
                  <a:pt x="129" y="256"/>
                  <a:pt x="129" y="256"/>
                  <a:pt x="129" y="256"/>
                </a:cubicBezTo>
                <a:cubicBezTo>
                  <a:pt x="128" y="256"/>
                  <a:pt x="128" y="255"/>
                  <a:pt x="127" y="255"/>
                </a:cubicBezTo>
                <a:close/>
                <a:moveTo>
                  <a:pt x="272" y="253"/>
                </a:moveTo>
                <a:cubicBezTo>
                  <a:pt x="272" y="253"/>
                  <a:pt x="271" y="253"/>
                  <a:pt x="271" y="253"/>
                </a:cubicBezTo>
                <a:cubicBezTo>
                  <a:pt x="271" y="253"/>
                  <a:pt x="271" y="254"/>
                  <a:pt x="271" y="254"/>
                </a:cubicBezTo>
                <a:cubicBezTo>
                  <a:pt x="271" y="254"/>
                  <a:pt x="271" y="254"/>
                  <a:pt x="271" y="254"/>
                </a:cubicBezTo>
                <a:cubicBezTo>
                  <a:pt x="271" y="254"/>
                  <a:pt x="271" y="254"/>
                  <a:pt x="272" y="254"/>
                </a:cubicBezTo>
                <a:cubicBezTo>
                  <a:pt x="272" y="254"/>
                  <a:pt x="272" y="254"/>
                  <a:pt x="273" y="254"/>
                </a:cubicBezTo>
                <a:cubicBezTo>
                  <a:pt x="273" y="254"/>
                  <a:pt x="273" y="254"/>
                  <a:pt x="273" y="254"/>
                </a:cubicBezTo>
                <a:cubicBezTo>
                  <a:pt x="273" y="254"/>
                  <a:pt x="272" y="253"/>
                  <a:pt x="272" y="253"/>
                </a:cubicBezTo>
                <a:close/>
                <a:moveTo>
                  <a:pt x="376" y="122"/>
                </a:moveTo>
                <a:cubicBezTo>
                  <a:pt x="376" y="122"/>
                  <a:pt x="375" y="122"/>
                  <a:pt x="375" y="122"/>
                </a:cubicBezTo>
                <a:cubicBezTo>
                  <a:pt x="375" y="122"/>
                  <a:pt x="375" y="122"/>
                  <a:pt x="375" y="122"/>
                </a:cubicBezTo>
                <a:cubicBezTo>
                  <a:pt x="376" y="123"/>
                  <a:pt x="376" y="123"/>
                  <a:pt x="376" y="123"/>
                </a:cubicBezTo>
                <a:cubicBezTo>
                  <a:pt x="376" y="123"/>
                  <a:pt x="376" y="123"/>
                  <a:pt x="376" y="124"/>
                </a:cubicBezTo>
                <a:cubicBezTo>
                  <a:pt x="377" y="123"/>
                  <a:pt x="377" y="123"/>
                  <a:pt x="377" y="122"/>
                </a:cubicBezTo>
                <a:cubicBezTo>
                  <a:pt x="377" y="122"/>
                  <a:pt x="376" y="123"/>
                  <a:pt x="376" y="122"/>
                </a:cubicBezTo>
                <a:close/>
                <a:moveTo>
                  <a:pt x="252" y="308"/>
                </a:moveTo>
                <a:cubicBezTo>
                  <a:pt x="251" y="308"/>
                  <a:pt x="251" y="309"/>
                  <a:pt x="251" y="309"/>
                </a:cubicBezTo>
                <a:cubicBezTo>
                  <a:pt x="251" y="309"/>
                  <a:pt x="251" y="310"/>
                  <a:pt x="251" y="310"/>
                </a:cubicBezTo>
                <a:cubicBezTo>
                  <a:pt x="251" y="310"/>
                  <a:pt x="251" y="310"/>
                  <a:pt x="251" y="311"/>
                </a:cubicBezTo>
                <a:cubicBezTo>
                  <a:pt x="252" y="311"/>
                  <a:pt x="252" y="311"/>
                  <a:pt x="252" y="310"/>
                </a:cubicBezTo>
                <a:cubicBezTo>
                  <a:pt x="252" y="310"/>
                  <a:pt x="252" y="310"/>
                  <a:pt x="252" y="310"/>
                </a:cubicBezTo>
                <a:cubicBezTo>
                  <a:pt x="252" y="309"/>
                  <a:pt x="252" y="309"/>
                  <a:pt x="252" y="309"/>
                </a:cubicBezTo>
                <a:cubicBezTo>
                  <a:pt x="252" y="309"/>
                  <a:pt x="252" y="309"/>
                  <a:pt x="252" y="308"/>
                </a:cubicBezTo>
                <a:close/>
                <a:moveTo>
                  <a:pt x="256" y="316"/>
                </a:moveTo>
                <a:cubicBezTo>
                  <a:pt x="256" y="316"/>
                  <a:pt x="256" y="316"/>
                  <a:pt x="256" y="316"/>
                </a:cubicBezTo>
                <a:cubicBezTo>
                  <a:pt x="256" y="316"/>
                  <a:pt x="256" y="316"/>
                  <a:pt x="256" y="316"/>
                </a:cubicBezTo>
                <a:close/>
                <a:moveTo>
                  <a:pt x="254" y="314"/>
                </a:moveTo>
                <a:cubicBezTo>
                  <a:pt x="254" y="314"/>
                  <a:pt x="254" y="314"/>
                  <a:pt x="254" y="314"/>
                </a:cubicBezTo>
                <a:cubicBezTo>
                  <a:pt x="254" y="315"/>
                  <a:pt x="254" y="315"/>
                  <a:pt x="254" y="315"/>
                </a:cubicBezTo>
                <a:cubicBezTo>
                  <a:pt x="254" y="315"/>
                  <a:pt x="255" y="316"/>
                  <a:pt x="256" y="316"/>
                </a:cubicBezTo>
                <a:cubicBezTo>
                  <a:pt x="256" y="316"/>
                  <a:pt x="255" y="315"/>
                  <a:pt x="256" y="315"/>
                </a:cubicBezTo>
                <a:cubicBezTo>
                  <a:pt x="256" y="315"/>
                  <a:pt x="256" y="315"/>
                  <a:pt x="256" y="315"/>
                </a:cubicBezTo>
                <a:cubicBezTo>
                  <a:pt x="257" y="315"/>
                  <a:pt x="257" y="315"/>
                  <a:pt x="257" y="315"/>
                </a:cubicBezTo>
                <a:cubicBezTo>
                  <a:pt x="257" y="315"/>
                  <a:pt x="256" y="315"/>
                  <a:pt x="256" y="315"/>
                </a:cubicBezTo>
                <a:cubicBezTo>
                  <a:pt x="255" y="315"/>
                  <a:pt x="255" y="314"/>
                  <a:pt x="254" y="314"/>
                </a:cubicBezTo>
                <a:close/>
                <a:moveTo>
                  <a:pt x="343" y="204"/>
                </a:moveTo>
                <a:cubicBezTo>
                  <a:pt x="343" y="204"/>
                  <a:pt x="343" y="203"/>
                  <a:pt x="343" y="203"/>
                </a:cubicBezTo>
                <a:cubicBezTo>
                  <a:pt x="342" y="203"/>
                  <a:pt x="341" y="202"/>
                  <a:pt x="341" y="203"/>
                </a:cubicBezTo>
                <a:cubicBezTo>
                  <a:pt x="341" y="203"/>
                  <a:pt x="341" y="203"/>
                  <a:pt x="340" y="203"/>
                </a:cubicBezTo>
                <a:cubicBezTo>
                  <a:pt x="341" y="203"/>
                  <a:pt x="342" y="204"/>
                  <a:pt x="342" y="204"/>
                </a:cubicBezTo>
                <a:cubicBezTo>
                  <a:pt x="342" y="204"/>
                  <a:pt x="343" y="204"/>
                  <a:pt x="343" y="204"/>
                </a:cubicBezTo>
                <a:close/>
                <a:moveTo>
                  <a:pt x="340" y="203"/>
                </a:moveTo>
                <a:cubicBezTo>
                  <a:pt x="340" y="203"/>
                  <a:pt x="340" y="203"/>
                  <a:pt x="340" y="203"/>
                </a:cubicBezTo>
                <a:cubicBezTo>
                  <a:pt x="340" y="203"/>
                  <a:pt x="340" y="203"/>
                  <a:pt x="340" y="203"/>
                </a:cubicBezTo>
                <a:cubicBezTo>
                  <a:pt x="340" y="203"/>
                  <a:pt x="340" y="203"/>
                  <a:pt x="340" y="203"/>
                </a:cubicBezTo>
                <a:close/>
                <a:moveTo>
                  <a:pt x="220" y="293"/>
                </a:moveTo>
                <a:cubicBezTo>
                  <a:pt x="221" y="293"/>
                  <a:pt x="222" y="292"/>
                  <a:pt x="222" y="291"/>
                </a:cubicBezTo>
                <a:cubicBezTo>
                  <a:pt x="222" y="291"/>
                  <a:pt x="222" y="291"/>
                  <a:pt x="221" y="291"/>
                </a:cubicBezTo>
                <a:cubicBezTo>
                  <a:pt x="221" y="291"/>
                  <a:pt x="220" y="291"/>
                  <a:pt x="220" y="292"/>
                </a:cubicBezTo>
                <a:cubicBezTo>
                  <a:pt x="220" y="292"/>
                  <a:pt x="220" y="292"/>
                  <a:pt x="220" y="292"/>
                </a:cubicBezTo>
                <a:cubicBezTo>
                  <a:pt x="220" y="293"/>
                  <a:pt x="220" y="293"/>
                  <a:pt x="220" y="293"/>
                </a:cubicBezTo>
                <a:close/>
                <a:moveTo>
                  <a:pt x="133" y="294"/>
                </a:moveTo>
                <a:cubicBezTo>
                  <a:pt x="133" y="294"/>
                  <a:pt x="133" y="294"/>
                  <a:pt x="133" y="294"/>
                </a:cubicBezTo>
                <a:cubicBezTo>
                  <a:pt x="134" y="294"/>
                  <a:pt x="135" y="295"/>
                  <a:pt x="136" y="295"/>
                </a:cubicBezTo>
                <a:cubicBezTo>
                  <a:pt x="136" y="295"/>
                  <a:pt x="136" y="295"/>
                  <a:pt x="136" y="295"/>
                </a:cubicBezTo>
                <a:cubicBezTo>
                  <a:pt x="136" y="295"/>
                  <a:pt x="136" y="295"/>
                  <a:pt x="136" y="295"/>
                </a:cubicBezTo>
                <a:cubicBezTo>
                  <a:pt x="135" y="294"/>
                  <a:pt x="134" y="294"/>
                  <a:pt x="134" y="293"/>
                </a:cubicBezTo>
                <a:cubicBezTo>
                  <a:pt x="133" y="294"/>
                  <a:pt x="133" y="294"/>
                  <a:pt x="133" y="294"/>
                </a:cubicBezTo>
                <a:close/>
                <a:moveTo>
                  <a:pt x="402" y="67"/>
                </a:moveTo>
                <a:cubicBezTo>
                  <a:pt x="402" y="67"/>
                  <a:pt x="402" y="67"/>
                  <a:pt x="401" y="67"/>
                </a:cubicBezTo>
                <a:cubicBezTo>
                  <a:pt x="402" y="67"/>
                  <a:pt x="402" y="67"/>
                  <a:pt x="402" y="67"/>
                </a:cubicBezTo>
                <a:cubicBezTo>
                  <a:pt x="402" y="67"/>
                  <a:pt x="402" y="67"/>
                  <a:pt x="402" y="67"/>
                </a:cubicBezTo>
                <a:cubicBezTo>
                  <a:pt x="403" y="68"/>
                  <a:pt x="403" y="68"/>
                  <a:pt x="404" y="67"/>
                </a:cubicBezTo>
                <a:cubicBezTo>
                  <a:pt x="404" y="67"/>
                  <a:pt x="404" y="67"/>
                  <a:pt x="404" y="67"/>
                </a:cubicBezTo>
                <a:cubicBezTo>
                  <a:pt x="403" y="67"/>
                  <a:pt x="404" y="66"/>
                  <a:pt x="404" y="66"/>
                </a:cubicBezTo>
                <a:cubicBezTo>
                  <a:pt x="403" y="66"/>
                  <a:pt x="403" y="67"/>
                  <a:pt x="402" y="67"/>
                </a:cubicBezTo>
                <a:close/>
                <a:moveTo>
                  <a:pt x="404" y="66"/>
                </a:moveTo>
                <a:cubicBezTo>
                  <a:pt x="404" y="66"/>
                  <a:pt x="404" y="66"/>
                  <a:pt x="404" y="66"/>
                </a:cubicBezTo>
                <a:cubicBezTo>
                  <a:pt x="404" y="66"/>
                  <a:pt x="404" y="66"/>
                  <a:pt x="404" y="66"/>
                </a:cubicBezTo>
                <a:close/>
                <a:moveTo>
                  <a:pt x="215" y="277"/>
                </a:moveTo>
                <a:cubicBezTo>
                  <a:pt x="215" y="278"/>
                  <a:pt x="215" y="278"/>
                  <a:pt x="215" y="278"/>
                </a:cubicBezTo>
                <a:cubicBezTo>
                  <a:pt x="215" y="278"/>
                  <a:pt x="215" y="278"/>
                  <a:pt x="215" y="278"/>
                </a:cubicBezTo>
                <a:cubicBezTo>
                  <a:pt x="216" y="279"/>
                  <a:pt x="216" y="279"/>
                  <a:pt x="217" y="280"/>
                </a:cubicBezTo>
                <a:cubicBezTo>
                  <a:pt x="217" y="280"/>
                  <a:pt x="218" y="280"/>
                  <a:pt x="218" y="280"/>
                </a:cubicBezTo>
                <a:cubicBezTo>
                  <a:pt x="218" y="280"/>
                  <a:pt x="218" y="279"/>
                  <a:pt x="218" y="279"/>
                </a:cubicBezTo>
                <a:cubicBezTo>
                  <a:pt x="217" y="279"/>
                  <a:pt x="216" y="278"/>
                  <a:pt x="215" y="278"/>
                </a:cubicBezTo>
                <a:cubicBezTo>
                  <a:pt x="215" y="278"/>
                  <a:pt x="215" y="278"/>
                  <a:pt x="215" y="277"/>
                </a:cubicBezTo>
                <a:close/>
                <a:moveTo>
                  <a:pt x="260" y="262"/>
                </a:moveTo>
                <a:cubicBezTo>
                  <a:pt x="260" y="262"/>
                  <a:pt x="259" y="262"/>
                  <a:pt x="259" y="262"/>
                </a:cubicBezTo>
                <a:cubicBezTo>
                  <a:pt x="259" y="262"/>
                  <a:pt x="258" y="263"/>
                  <a:pt x="259" y="263"/>
                </a:cubicBezTo>
                <a:cubicBezTo>
                  <a:pt x="259" y="264"/>
                  <a:pt x="259" y="263"/>
                  <a:pt x="259" y="263"/>
                </a:cubicBezTo>
                <a:cubicBezTo>
                  <a:pt x="260" y="263"/>
                  <a:pt x="260" y="263"/>
                  <a:pt x="260" y="263"/>
                </a:cubicBezTo>
                <a:cubicBezTo>
                  <a:pt x="261" y="263"/>
                  <a:pt x="261" y="263"/>
                  <a:pt x="261" y="263"/>
                </a:cubicBezTo>
                <a:cubicBezTo>
                  <a:pt x="261" y="263"/>
                  <a:pt x="261" y="263"/>
                  <a:pt x="261" y="263"/>
                </a:cubicBezTo>
                <a:cubicBezTo>
                  <a:pt x="260" y="262"/>
                  <a:pt x="260" y="262"/>
                  <a:pt x="260" y="262"/>
                </a:cubicBezTo>
                <a:close/>
                <a:moveTo>
                  <a:pt x="140" y="268"/>
                </a:moveTo>
                <a:cubicBezTo>
                  <a:pt x="140" y="268"/>
                  <a:pt x="140" y="268"/>
                  <a:pt x="140" y="268"/>
                </a:cubicBezTo>
                <a:cubicBezTo>
                  <a:pt x="140" y="268"/>
                  <a:pt x="139" y="268"/>
                  <a:pt x="138" y="268"/>
                </a:cubicBezTo>
                <a:cubicBezTo>
                  <a:pt x="138" y="268"/>
                  <a:pt x="138" y="269"/>
                  <a:pt x="138" y="269"/>
                </a:cubicBezTo>
                <a:cubicBezTo>
                  <a:pt x="138" y="269"/>
                  <a:pt x="139" y="269"/>
                  <a:pt x="139" y="270"/>
                </a:cubicBezTo>
                <a:cubicBezTo>
                  <a:pt x="140" y="270"/>
                  <a:pt x="140" y="270"/>
                  <a:pt x="140" y="269"/>
                </a:cubicBezTo>
                <a:cubicBezTo>
                  <a:pt x="139" y="269"/>
                  <a:pt x="140" y="269"/>
                  <a:pt x="140" y="268"/>
                </a:cubicBezTo>
                <a:close/>
                <a:moveTo>
                  <a:pt x="262" y="287"/>
                </a:moveTo>
                <a:cubicBezTo>
                  <a:pt x="262" y="287"/>
                  <a:pt x="262" y="287"/>
                  <a:pt x="261" y="287"/>
                </a:cubicBezTo>
                <a:cubicBezTo>
                  <a:pt x="261" y="287"/>
                  <a:pt x="260" y="287"/>
                  <a:pt x="260" y="288"/>
                </a:cubicBezTo>
                <a:cubicBezTo>
                  <a:pt x="260" y="288"/>
                  <a:pt x="260" y="288"/>
                  <a:pt x="261" y="288"/>
                </a:cubicBezTo>
                <a:cubicBezTo>
                  <a:pt x="261" y="288"/>
                  <a:pt x="262" y="288"/>
                  <a:pt x="262" y="287"/>
                </a:cubicBezTo>
                <a:close/>
                <a:moveTo>
                  <a:pt x="369" y="175"/>
                </a:moveTo>
                <a:cubicBezTo>
                  <a:pt x="368" y="175"/>
                  <a:pt x="368" y="175"/>
                  <a:pt x="368" y="174"/>
                </a:cubicBezTo>
                <a:cubicBezTo>
                  <a:pt x="368" y="174"/>
                  <a:pt x="368" y="174"/>
                  <a:pt x="368" y="174"/>
                </a:cubicBezTo>
                <a:cubicBezTo>
                  <a:pt x="368" y="174"/>
                  <a:pt x="368" y="173"/>
                  <a:pt x="368" y="173"/>
                </a:cubicBezTo>
                <a:cubicBezTo>
                  <a:pt x="367" y="173"/>
                  <a:pt x="367" y="174"/>
                  <a:pt x="367" y="174"/>
                </a:cubicBezTo>
                <a:cubicBezTo>
                  <a:pt x="367" y="175"/>
                  <a:pt x="367" y="175"/>
                  <a:pt x="368" y="175"/>
                </a:cubicBezTo>
                <a:cubicBezTo>
                  <a:pt x="369" y="175"/>
                  <a:pt x="369" y="175"/>
                  <a:pt x="369" y="175"/>
                </a:cubicBezTo>
                <a:cubicBezTo>
                  <a:pt x="369" y="175"/>
                  <a:pt x="369" y="175"/>
                  <a:pt x="369" y="175"/>
                </a:cubicBezTo>
                <a:cubicBezTo>
                  <a:pt x="369" y="175"/>
                  <a:pt x="369" y="175"/>
                  <a:pt x="369" y="175"/>
                </a:cubicBezTo>
                <a:close/>
                <a:moveTo>
                  <a:pt x="10" y="187"/>
                </a:moveTo>
                <a:cubicBezTo>
                  <a:pt x="9" y="187"/>
                  <a:pt x="9" y="186"/>
                  <a:pt x="9" y="187"/>
                </a:cubicBezTo>
                <a:cubicBezTo>
                  <a:pt x="9" y="188"/>
                  <a:pt x="9" y="188"/>
                  <a:pt x="8" y="188"/>
                </a:cubicBezTo>
                <a:cubicBezTo>
                  <a:pt x="7" y="188"/>
                  <a:pt x="7" y="188"/>
                  <a:pt x="7" y="188"/>
                </a:cubicBezTo>
                <a:cubicBezTo>
                  <a:pt x="7" y="188"/>
                  <a:pt x="7" y="189"/>
                  <a:pt x="7" y="189"/>
                </a:cubicBezTo>
                <a:cubicBezTo>
                  <a:pt x="8" y="189"/>
                  <a:pt x="9" y="189"/>
                  <a:pt x="9" y="189"/>
                </a:cubicBezTo>
                <a:cubicBezTo>
                  <a:pt x="10" y="188"/>
                  <a:pt x="10" y="187"/>
                  <a:pt x="10" y="187"/>
                </a:cubicBezTo>
                <a:close/>
                <a:moveTo>
                  <a:pt x="9" y="189"/>
                </a:moveTo>
                <a:cubicBezTo>
                  <a:pt x="9" y="189"/>
                  <a:pt x="9" y="189"/>
                  <a:pt x="9" y="189"/>
                </a:cubicBezTo>
                <a:close/>
                <a:moveTo>
                  <a:pt x="381" y="202"/>
                </a:moveTo>
                <a:cubicBezTo>
                  <a:pt x="380" y="202"/>
                  <a:pt x="380" y="203"/>
                  <a:pt x="380" y="204"/>
                </a:cubicBezTo>
                <a:cubicBezTo>
                  <a:pt x="380" y="204"/>
                  <a:pt x="380" y="204"/>
                  <a:pt x="381" y="204"/>
                </a:cubicBezTo>
                <a:cubicBezTo>
                  <a:pt x="381" y="204"/>
                  <a:pt x="381" y="204"/>
                  <a:pt x="381" y="204"/>
                </a:cubicBezTo>
                <a:cubicBezTo>
                  <a:pt x="381" y="203"/>
                  <a:pt x="381" y="203"/>
                  <a:pt x="381" y="202"/>
                </a:cubicBezTo>
                <a:cubicBezTo>
                  <a:pt x="381" y="202"/>
                  <a:pt x="381" y="202"/>
                  <a:pt x="381" y="202"/>
                </a:cubicBezTo>
                <a:close/>
                <a:moveTo>
                  <a:pt x="419" y="64"/>
                </a:moveTo>
                <a:cubicBezTo>
                  <a:pt x="419" y="64"/>
                  <a:pt x="419" y="64"/>
                  <a:pt x="419" y="64"/>
                </a:cubicBezTo>
                <a:cubicBezTo>
                  <a:pt x="419" y="63"/>
                  <a:pt x="419" y="63"/>
                  <a:pt x="418" y="62"/>
                </a:cubicBezTo>
                <a:cubicBezTo>
                  <a:pt x="418" y="63"/>
                  <a:pt x="418" y="63"/>
                  <a:pt x="418" y="63"/>
                </a:cubicBezTo>
                <a:cubicBezTo>
                  <a:pt x="417" y="64"/>
                  <a:pt x="418" y="64"/>
                  <a:pt x="419" y="64"/>
                </a:cubicBezTo>
                <a:close/>
                <a:moveTo>
                  <a:pt x="87" y="245"/>
                </a:moveTo>
                <a:cubicBezTo>
                  <a:pt x="87" y="245"/>
                  <a:pt x="87" y="246"/>
                  <a:pt x="87" y="246"/>
                </a:cubicBezTo>
                <a:cubicBezTo>
                  <a:pt x="87" y="246"/>
                  <a:pt x="88" y="246"/>
                  <a:pt x="88" y="246"/>
                </a:cubicBezTo>
                <a:cubicBezTo>
                  <a:pt x="89" y="246"/>
                  <a:pt x="89" y="245"/>
                  <a:pt x="90" y="245"/>
                </a:cubicBezTo>
                <a:cubicBezTo>
                  <a:pt x="89" y="244"/>
                  <a:pt x="88" y="244"/>
                  <a:pt x="87" y="245"/>
                </a:cubicBezTo>
                <a:close/>
                <a:moveTo>
                  <a:pt x="90" y="245"/>
                </a:moveTo>
                <a:cubicBezTo>
                  <a:pt x="90" y="245"/>
                  <a:pt x="90" y="245"/>
                  <a:pt x="90" y="245"/>
                </a:cubicBezTo>
                <a:cubicBezTo>
                  <a:pt x="90" y="245"/>
                  <a:pt x="90" y="245"/>
                  <a:pt x="90" y="245"/>
                </a:cubicBezTo>
                <a:close/>
                <a:moveTo>
                  <a:pt x="110" y="261"/>
                </a:moveTo>
                <a:cubicBezTo>
                  <a:pt x="110" y="261"/>
                  <a:pt x="110" y="261"/>
                  <a:pt x="110" y="261"/>
                </a:cubicBezTo>
                <a:cubicBezTo>
                  <a:pt x="110" y="261"/>
                  <a:pt x="110" y="260"/>
                  <a:pt x="109" y="260"/>
                </a:cubicBezTo>
                <a:cubicBezTo>
                  <a:pt x="109" y="260"/>
                  <a:pt x="109" y="260"/>
                  <a:pt x="109" y="260"/>
                </a:cubicBezTo>
                <a:cubicBezTo>
                  <a:pt x="109" y="260"/>
                  <a:pt x="109" y="260"/>
                  <a:pt x="109" y="260"/>
                </a:cubicBezTo>
                <a:cubicBezTo>
                  <a:pt x="108" y="261"/>
                  <a:pt x="108" y="261"/>
                  <a:pt x="109" y="262"/>
                </a:cubicBezTo>
                <a:cubicBezTo>
                  <a:pt x="109" y="262"/>
                  <a:pt x="109" y="262"/>
                  <a:pt x="110" y="261"/>
                </a:cubicBezTo>
                <a:close/>
                <a:moveTo>
                  <a:pt x="108" y="262"/>
                </a:moveTo>
                <a:cubicBezTo>
                  <a:pt x="107" y="262"/>
                  <a:pt x="107" y="262"/>
                  <a:pt x="107" y="263"/>
                </a:cubicBezTo>
                <a:cubicBezTo>
                  <a:pt x="107" y="263"/>
                  <a:pt x="107" y="263"/>
                  <a:pt x="107" y="263"/>
                </a:cubicBezTo>
                <a:cubicBezTo>
                  <a:pt x="107" y="264"/>
                  <a:pt x="107" y="264"/>
                  <a:pt x="107" y="264"/>
                </a:cubicBezTo>
                <a:cubicBezTo>
                  <a:pt x="108" y="264"/>
                  <a:pt x="108" y="264"/>
                  <a:pt x="108" y="264"/>
                </a:cubicBezTo>
                <a:cubicBezTo>
                  <a:pt x="108" y="264"/>
                  <a:pt x="108" y="264"/>
                  <a:pt x="109" y="263"/>
                </a:cubicBezTo>
                <a:cubicBezTo>
                  <a:pt x="109" y="263"/>
                  <a:pt x="108" y="263"/>
                  <a:pt x="108" y="263"/>
                </a:cubicBezTo>
                <a:cubicBezTo>
                  <a:pt x="108" y="263"/>
                  <a:pt x="108" y="263"/>
                  <a:pt x="108" y="262"/>
                </a:cubicBezTo>
                <a:close/>
                <a:moveTo>
                  <a:pt x="72" y="226"/>
                </a:moveTo>
                <a:cubicBezTo>
                  <a:pt x="73" y="226"/>
                  <a:pt x="73" y="226"/>
                  <a:pt x="73" y="227"/>
                </a:cubicBezTo>
                <a:cubicBezTo>
                  <a:pt x="74" y="227"/>
                  <a:pt x="74" y="227"/>
                  <a:pt x="74" y="227"/>
                </a:cubicBezTo>
                <a:cubicBezTo>
                  <a:pt x="74" y="227"/>
                  <a:pt x="74" y="227"/>
                  <a:pt x="74" y="227"/>
                </a:cubicBezTo>
                <a:cubicBezTo>
                  <a:pt x="74" y="227"/>
                  <a:pt x="74" y="227"/>
                  <a:pt x="74" y="228"/>
                </a:cubicBezTo>
                <a:cubicBezTo>
                  <a:pt x="73" y="228"/>
                  <a:pt x="73" y="228"/>
                  <a:pt x="73" y="228"/>
                </a:cubicBezTo>
                <a:cubicBezTo>
                  <a:pt x="73" y="228"/>
                  <a:pt x="73" y="227"/>
                  <a:pt x="73" y="227"/>
                </a:cubicBezTo>
                <a:cubicBezTo>
                  <a:pt x="72" y="227"/>
                  <a:pt x="72" y="227"/>
                  <a:pt x="72" y="226"/>
                </a:cubicBezTo>
                <a:close/>
                <a:moveTo>
                  <a:pt x="73" y="227"/>
                </a:moveTo>
                <a:cubicBezTo>
                  <a:pt x="73" y="227"/>
                  <a:pt x="73" y="227"/>
                  <a:pt x="73" y="227"/>
                </a:cubicBezTo>
                <a:cubicBezTo>
                  <a:pt x="73" y="227"/>
                  <a:pt x="73" y="227"/>
                  <a:pt x="73" y="227"/>
                </a:cubicBezTo>
                <a:cubicBezTo>
                  <a:pt x="73" y="227"/>
                  <a:pt x="73" y="227"/>
                  <a:pt x="73" y="227"/>
                </a:cubicBezTo>
                <a:close/>
                <a:moveTo>
                  <a:pt x="44" y="196"/>
                </a:moveTo>
                <a:cubicBezTo>
                  <a:pt x="44" y="196"/>
                  <a:pt x="43" y="196"/>
                  <a:pt x="43" y="196"/>
                </a:cubicBezTo>
                <a:cubicBezTo>
                  <a:pt x="42" y="196"/>
                  <a:pt x="42" y="197"/>
                  <a:pt x="42" y="197"/>
                </a:cubicBezTo>
                <a:cubicBezTo>
                  <a:pt x="42" y="197"/>
                  <a:pt x="42" y="198"/>
                  <a:pt x="42" y="198"/>
                </a:cubicBezTo>
                <a:cubicBezTo>
                  <a:pt x="42" y="198"/>
                  <a:pt x="43" y="198"/>
                  <a:pt x="43" y="197"/>
                </a:cubicBezTo>
                <a:cubicBezTo>
                  <a:pt x="43" y="197"/>
                  <a:pt x="44" y="196"/>
                  <a:pt x="44" y="196"/>
                </a:cubicBezTo>
                <a:cubicBezTo>
                  <a:pt x="44" y="196"/>
                  <a:pt x="44" y="196"/>
                  <a:pt x="44" y="196"/>
                </a:cubicBezTo>
                <a:cubicBezTo>
                  <a:pt x="44" y="196"/>
                  <a:pt x="44" y="196"/>
                  <a:pt x="44" y="196"/>
                </a:cubicBezTo>
                <a:close/>
                <a:moveTo>
                  <a:pt x="388" y="66"/>
                </a:moveTo>
                <a:cubicBezTo>
                  <a:pt x="389" y="66"/>
                  <a:pt x="390" y="66"/>
                  <a:pt x="390" y="65"/>
                </a:cubicBezTo>
                <a:cubicBezTo>
                  <a:pt x="390" y="65"/>
                  <a:pt x="390" y="65"/>
                  <a:pt x="390" y="65"/>
                </a:cubicBezTo>
                <a:cubicBezTo>
                  <a:pt x="390" y="65"/>
                  <a:pt x="389" y="65"/>
                  <a:pt x="389" y="65"/>
                </a:cubicBezTo>
                <a:cubicBezTo>
                  <a:pt x="388" y="65"/>
                  <a:pt x="388" y="65"/>
                  <a:pt x="388" y="65"/>
                </a:cubicBezTo>
                <a:cubicBezTo>
                  <a:pt x="388" y="65"/>
                  <a:pt x="387" y="65"/>
                  <a:pt x="387" y="65"/>
                </a:cubicBezTo>
                <a:cubicBezTo>
                  <a:pt x="387" y="65"/>
                  <a:pt x="388" y="65"/>
                  <a:pt x="388" y="65"/>
                </a:cubicBezTo>
                <a:cubicBezTo>
                  <a:pt x="388" y="65"/>
                  <a:pt x="388" y="65"/>
                  <a:pt x="388" y="66"/>
                </a:cubicBezTo>
                <a:close/>
                <a:moveTo>
                  <a:pt x="45" y="199"/>
                </a:moveTo>
                <a:cubicBezTo>
                  <a:pt x="45" y="199"/>
                  <a:pt x="44" y="199"/>
                  <a:pt x="44" y="199"/>
                </a:cubicBezTo>
                <a:cubicBezTo>
                  <a:pt x="44" y="200"/>
                  <a:pt x="43" y="199"/>
                  <a:pt x="43" y="199"/>
                </a:cubicBezTo>
                <a:cubicBezTo>
                  <a:pt x="43" y="200"/>
                  <a:pt x="43" y="200"/>
                  <a:pt x="43" y="200"/>
                </a:cubicBezTo>
                <a:cubicBezTo>
                  <a:pt x="43" y="200"/>
                  <a:pt x="43" y="200"/>
                  <a:pt x="43" y="200"/>
                </a:cubicBezTo>
                <a:cubicBezTo>
                  <a:pt x="43" y="200"/>
                  <a:pt x="43" y="200"/>
                  <a:pt x="43" y="200"/>
                </a:cubicBezTo>
                <a:cubicBezTo>
                  <a:pt x="44" y="200"/>
                  <a:pt x="44" y="200"/>
                  <a:pt x="45" y="200"/>
                </a:cubicBezTo>
                <a:cubicBezTo>
                  <a:pt x="45" y="200"/>
                  <a:pt x="45" y="199"/>
                  <a:pt x="46" y="199"/>
                </a:cubicBezTo>
                <a:cubicBezTo>
                  <a:pt x="46" y="199"/>
                  <a:pt x="45" y="199"/>
                  <a:pt x="45" y="199"/>
                </a:cubicBezTo>
                <a:close/>
                <a:moveTo>
                  <a:pt x="210" y="292"/>
                </a:moveTo>
                <a:cubicBezTo>
                  <a:pt x="210" y="292"/>
                  <a:pt x="210" y="293"/>
                  <a:pt x="210" y="293"/>
                </a:cubicBezTo>
                <a:cubicBezTo>
                  <a:pt x="211" y="293"/>
                  <a:pt x="211" y="292"/>
                  <a:pt x="211" y="293"/>
                </a:cubicBezTo>
                <a:cubicBezTo>
                  <a:pt x="212" y="293"/>
                  <a:pt x="212" y="293"/>
                  <a:pt x="213" y="292"/>
                </a:cubicBezTo>
                <a:cubicBezTo>
                  <a:pt x="212" y="292"/>
                  <a:pt x="212" y="292"/>
                  <a:pt x="212" y="292"/>
                </a:cubicBezTo>
                <a:cubicBezTo>
                  <a:pt x="212" y="291"/>
                  <a:pt x="210" y="292"/>
                  <a:pt x="210" y="292"/>
                </a:cubicBezTo>
                <a:close/>
                <a:moveTo>
                  <a:pt x="24" y="209"/>
                </a:moveTo>
                <a:cubicBezTo>
                  <a:pt x="24" y="209"/>
                  <a:pt x="24" y="209"/>
                  <a:pt x="25" y="209"/>
                </a:cubicBezTo>
                <a:cubicBezTo>
                  <a:pt x="25" y="209"/>
                  <a:pt x="25" y="209"/>
                  <a:pt x="25" y="209"/>
                </a:cubicBezTo>
                <a:cubicBezTo>
                  <a:pt x="25" y="209"/>
                  <a:pt x="25" y="208"/>
                  <a:pt x="25" y="208"/>
                </a:cubicBezTo>
                <a:cubicBezTo>
                  <a:pt x="25" y="208"/>
                  <a:pt x="25" y="207"/>
                  <a:pt x="25" y="207"/>
                </a:cubicBezTo>
                <a:cubicBezTo>
                  <a:pt x="25" y="207"/>
                  <a:pt x="24" y="207"/>
                  <a:pt x="24" y="207"/>
                </a:cubicBezTo>
                <a:cubicBezTo>
                  <a:pt x="24" y="208"/>
                  <a:pt x="23" y="208"/>
                  <a:pt x="24" y="208"/>
                </a:cubicBezTo>
                <a:cubicBezTo>
                  <a:pt x="24" y="209"/>
                  <a:pt x="24" y="209"/>
                  <a:pt x="24" y="209"/>
                </a:cubicBezTo>
                <a:close/>
                <a:moveTo>
                  <a:pt x="55" y="209"/>
                </a:moveTo>
                <a:cubicBezTo>
                  <a:pt x="55" y="209"/>
                  <a:pt x="56" y="209"/>
                  <a:pt x="56" y="208"/>
                </a:cubicBezTo>
                <a:cubicBezTo>
                  <a:pt x="56" y="208"/>
                  <a:pt x="56" y="207"/>
                  <a:pt x="56" y="207"/>
                </a:cubicBezTo>
                <a:cubicBezTo>
                  <a:pt x="56" y="207"/>
                  <a:pt x="56" y="207"/>
                  <a:pt x="56" y="207"/>
                </a:cubicBezTo>
                <a:cubicBezTo>
                  <a:pt x="55" y="207"/>
                  <a:pt x="55" y="207"/>
                  <a:pt x="55" y="207"/>
                </a:cubicBezTo>
                <a:cubicBezTo>
                  <a:pt x="55" y="207"/>
                  <a:pt x="55" y="208"/>
                  <a:pt x="55" y="208"/>
                </a:cubicBezTo>
                <a:cubicBezTo>
                  <a:pt x="54" y="208"/>
                  <a:pt x="54" y="209"/>
                  <a:pt x="55" y="209"/>
                </a:cubicBezTo>
                <a:close/>
                <a:moveTo>
                  <a:pt x="359" y="174"/>
                </a:moveTo>
                <a:cubicBezTo>
                  <a:pt x="359" y="174"/>
                  <a:pt x="359" y="174"/>
                  <a:pt x="359" y="175"/>
                </a:cubicBezTo>
                <a:cubicBezTo>
                  <a:pt x="359" y="175"/>
                  <a:pt x="359" y="176"/>
                  <a:pt x="360" y="176"/>
                </a:cubicBezTo>
                <a:cubicBezTo>
                  <a:pt x="360" y="176"/>
                  <a:pt x="360" y="175"/>
                  <a:pt x="360" y="175"/>
                </a:cubicBezTo>
                <a:cubicBezTo>
                  <a:pt x="360" y="175"/>
                  <a:pt x="360" y="175"/>
                  <a:pt x="360" y="174"/>
                </a:cubicBezTo>
                <a:cubicBezTo>
                  <a:pt x="360" y="174"/>
                  <a:pt x="359" y="174"/>
                  <a:pt x="359" y="174"/>
                </a:cubicBezTo>
                <a:close/>
                <a:moveTo>
                  <a:pt x="21" y="177"/>
                </a:moveTo>
                <a:cubicBezTo>
                  <a:pt x="21" y="177"/>
                  <a:pt x="21" y="177"/>
                  <a:pt x="21" y="177"/>
                </a:cubicBezTo>
                <a:cubicBezTo>
                  <a:pt x="21" y="177"/>
                  <a:pt x="21" y="177"/>
                  <a:pt x="21" y="177"/>
                </a:cubicBezTo>
                <a:cubicBezTo>
                  <a:pt x="21" y="177"/>
                  <a:pt x="21" y="178"/>
                  <a:pt x="22" y="178"/>
                </a:cubicBezTo>
                <a:cubicBezTo>
                  <a:pt x="22" y="178"/>
                  <a:pt x="23" y="177"/>
                  <a:pt x="23" y="177"/>
                </a:cubicBezTo>
                <a:cubicBezTo>
                  <a:pt x="23" y="177"/>
                  <a:pt x="23" y="177"/>
                  <a:pt x="23" y="177"/>
                </a:cubicBezTo>
                <a:cubicBezTo>
                  <a:pt x="23" y="177"/>
                  <a:pt x="23" y="177"/>
                  <a:pt x="23" y="177"/>
                </a:cubicBezTo>
                <a:cubicBezTo>
                  <a:pt x="22" y="177"/>
                  <a:pt x="22" y="176"/>
                  <a:pt x="21" y="177"/>
                </a:cubicBezTo>
                <a:close/>
                <a:moveTo>
                  <a:pt x="230" y="305"/>
                </a:moveTo>
                <a:cubicBezTo>
                  <a:pt x="230" y="305"/>
                  <a:pt x="230" y="305"/>
                  <a:pt x="230" y="305"/>
                </a:cubicBezTo>
                <a:cubicBezTo>
                  <a:pt x="230" y="305"/>
                  <a:pt x="230" y="305"/>
                  <a:pt x="230" y="305"/>
                </a:cubicBezTo>
                <a:cubicBezTo>
                  <a:pt x="230" y="306"/>
                  <a:pt x="231" y="306"/>
                  <a:pt x="231" y="306"/>
                </a:cubicBezTo>
                <a:cubicBezTo>
                  <a:pt x="232" y="306"/>
                  <a:pt x="232" y="305"/>
                  <a:pt x="232" y="305"/>
                </a:cubicBezTo>
                <a:cubicBezTo>
                  <a:pt x="231" y="305"/>
                  <a:pt x="231" y="304"/>
                  <a:pt x="230" y="305"/>
                </a:cubicBezTo>
                <a:close/>
                <a:moveTo>
                  <a:pt x="188" y="305"/>
                </a:moveTo>
                <a:cubicBezTo>
                  <a:pt x="188" y="305"/>
                  <a:pt x="188" y="305"/>
                  <a:pt x="188" y="305"/>
                </a:cubicBezTo>
                <a:cubicBezTo>
                  <a:pt x="188" y="305"/>
                  <a:pt x="188" y="305"/>
                  <a:pt x="188" y="305"/>
                </a:cubicBezTo>
                <a:close/>
                <a:moveTo>
                  <a:pt x="190" y="304"/>
                </a:moveTo>
                <a:cubicBezTo>
                  <a:pt x="189" y="303"/>
                  <a:pt x="189" y="304"/>
                  <a:pt x="188" y="303"/>
                </a:cubicBezTo>
                <a:cubicBezTo>
                  <a:pt x="188" y="303"/>
                  <a:pt x="188" y="303"/>
                  <a:pt x="188" y="303"/>
                </a:cubicBezTo>
                <a:cubicBezTo>
                  <a:pt x="188" y="304"/>
                  <a:pt x="188" y="304"/>
                  <a:pt x="188" y="304"/>
                </a:cubicBezTo>
                <a:cubicBezTo>
                  <a:pt x="188" y="304"/>
                  <a:pt x="188" y="305"/>
                  <a:pt x="188" y="305"/>
                </a:cubicBezTo>
                <a:cubicBezTo>
                  <a:pt x="189" y="305"/>
                  <a:pt x="189" y="305"/>
                  <a:pt x="189" y="305"/>
                </a:cubicBezTo>
                <a:cubicBezTo>
                  <a:pt x="190" y="305"/>
                  <a:pt x="190" y="305"/>
                  <a:pt x="190" y="304"/>
                </a:cubicBezTo>
                <a:close/>
                <a:moveTo>
                  <a:pt x="137" y="241"/>
                </a:moveTo>
                <a:cubicBezTo>
                  <a:pt x="137" y="241"/>
                  <a:pt x="137" y="241"/>
                  <a:pt x="137" y="241"/>
                </a:cubicBezTo>
                <a:cubicBezTo>
                  <a:pt x="137" y="241"/>
                  <a:pt x="137" y="241"/>
                  <a:pt x="137" y="241"/>
                </a:cubicBezTo>
                <a:close/>
                <a:moveTo>
                  <a:pt x="139" y="241"/>
                </a:moveTo>
                <a:cubicBezTo>
                  <a:pt x="139" y="242"/>
                  <a:pt x="140" y="242"/>
                  <a:pt x="140" y="241"/>
                </a:cubicBezTo>
                <a:cubicBezTo>
                  <a:pt x="140" y="241"/>
                  <a:pt x="139" y="241"/>
                  <a:pt x="139" y="241"/>
                </a:cubicBezTo>
                <a:cubicBezTo>
                  <a:pt x="138" y="240"/>
                  <a:pt x="138" y="240"/>
                  <a:pt x="137" y="241"/>
                </a:cubicBezTo>
                <a:cubicBezTo>
                  <a:pt x="137" y="242"/>
                  <a:pt x="138" y="241"/>
                  <a:pt x="139" y="241"/>
                </a:cubicBezTo>
                <a:close/>
                <a:moveTo>
                  <a:pt x="119" y="267"/>
                </a:moveTo>
                <a:cubicBezTo>
                  <a:pt x="118" y="267"/>
                  <a:pt x="118" y="267"/>
                  <a:pt x="117" y="267"/>
                </a:cubicBezTo>
                <a:cubicBezTo>
                  <a:pt x="117" y="267"/>
                  <a:pt x="117" y="268"/>
                  <a:pt x="117" y="268"/>
                </a:cubicBezTo>
                <a:cubicBezTo>
                  <a:pt x="117" y="268"/>
                  <a:pt x="118" y="268"/>
                  <a:pt x="118" y="268"/>
                </a:cubicBezTo>
                <a:cubicBezTo>
                  <a:pt x="118" y="268"/>
                  <a:pt x="119" y="268"/>
                  <a:pt x="119" y="268"/>
                </a:cubicBezTo>
                <a:cubicBezTo>
                  <a:pt x="119" y="268"/>
                  <a:pt x="119" y="268"/>
                  <a:pt x="119" y="267"/>
                </a:cubicBezTo>
                <a:cubicBezTo>
                  <a:pt x="119" y="267"/>
                  <a:pt x="119" y="267"/>
                  <a:pt x="119" y="267"/>
                </a:cubicBezTo>
                <a:close/>
                <a:moveTo>
                  <a:pt x="317" y="258"/>
                </a:moveTo>
                <a:cubicBezTo>
                  <a:pt x="317" y="258"/>
                  <a:pt x="317" y="258"/>
                  <a:pt x="317" y="258"/>
                </a:cubicBezTo>
                <a:cubicBezTo>
                  <a:pt x="317" y="258"/>
                  <a:pt x="317" y="258"/>
                  <a:pt x="318" y="258"/>
                </a:cubicBezTo>
                <a:cubicBezTo>
                  <a:pt x="318" y="258"/>
                  <a:pt x="319" y="258"/>
                  <a:pt x="319" y="258"/>
                </a:cubicBezTo>
                <a:cubicBezTo>
                  <a:pt x="319" y="258"/>
                  <a:pt x="319" y="257"/>
                  <a:pt x="319" y="257"/>
                </a:cubicBezTo>
                <a:cubicBezTo>
                  <a:pt x="319" y="257"/>
                  <a:pt x="319" y="257"/>
                  <a:pt x="318" y="257"/>
                </a:cubicBezTo>
                <a:cubicBezTo>
                  <a:pt x="318" y="257"/>
                  <a:pt x="317" y="257"/>
                  <a:pt x="317" y="258"/>
                </a:cubicBezTo>
                <a:cubicBezTo>
                  <a:pt x="317" y="258"/>
                  <a:pt x="317" y="258"/>
                  <a:pt x="317" y="258"/>
                </a:cubicBezTo>
                <a:close/>
                <a:moveTo>
                  <a:pt x="132" y="256"/>
                </a:moveTo>
                <a:cubicBezTo>
                  <a:pt x="131" y="256"/>
                  <a:pt x="131" y="256"/>
                  <a:pt x="130" y="256"/>
                </a:cubicBezTo>
                <a:cubicBezTo>
                  <a:pt x="130" y="256"/>
                  <a:pt x="130" y="256"/>
                  <a:pt x="130" y="256"/>
                </a:cubicBezTo>
                <a:cubicBezTo>
                  <a:pt x="131" y="257"/>
                  <a:pt x="131" y="257"/>
                  <a:pt x="131" y="258"/>
                </a:cubicBezTo>
                <a:cubicBezTo>
                  <a:pt x="131" y="258"/>
                  <a:pt x="131" y="258"/>
                  <a:pt x="131" y="258"/>
                </a:cubicBezTo>
                <a:cubicBezTo>
                  <a:pt x="131" y="258"/>
                  <a:pt x="131" y="258"/>
                  <a:pt x="131" y="258"/>
                </a:cubicBezTo>
                <a:cubicBezTo>
                  <a:pt x="132" y="258"/>
                  <a:pt x="132" y="257"/>
                  <a:pt x="132" y="257"/>
                </a:cubicBezTo>
                <a:cubicBezTo>
                  <a:pt x="132" y="256"/>
                  <a:pt x="132" y="256"/>
                  <a:pt x="132" y="256"/>
                </a:cubicBezTo>
                <a:close/>
                <a:moveTo>
                  <a:pt x="120" y="252"/>
                </a:moveTo>
                <a:cubicBezTo>
                  <a:pt x="120" y="252"/>
                  <a:pt x="120" y="252"/>
                  <a:pt x="120" y="252"/>
                </a:cubicBezTo>
                <a:cubicBezTo>
                  <a:pt x="120" y="252"/>
                  <a:pt x="120" y="252"/>
                  <a:pt x="120" y="252"/>
                </a:cubicBezTo>
                <a:cubicBezTo>
                  <a:pt x="121" y="252"/>
                  <a:pt x="121" y="252"/>
                  <a:pt x="121" y="252"/>
                </a:cubicBezTo>
                <a:cubicBezTo>
                  <a:pt x="122" y="252"/>
                  <a:pt x="122" y="252"/>
                  <a:pt x="123" y="252"/>
                </a:cubicBezTo>
                <a:cubicBezTo>
                  <a:pt x="122" y="252"/>
                  <a:pt x="122" y="251"/>
                  <a:pt x="121" y="251"/>
                </a:cubicBezTo>
                <a:cubicBezTo>
                  <a:pt x="121" y="251"/>
                  <a:pt x="120" y="251"/>
                  <a:pt x="120" y="252"/>
                </a:cubicBezTo>
                <a:close/>
                <a:moveTo>
                  <a:pt x="120" y="227"/>
                </a:moveTo>
                <a:cubicBezTo>
                  <a:pt x="120" y="226"/>
                  <a:pt x="120" y="226"/>
                  <a:pt x="120" y="226"/>
                </a:cubicBezTo>
                <a:cubicBezTo>
                  <a:pt x="120" y="226"/>
                  <a:pt x="120" y="226"/>
                  <a:pt x="120" y="226"/>
                </a:cubicBezTo>
                <a:cubicBezTo>
                  <a:pt x="119" y="226"/>
                  <a:pt x="119" y="225"/>
                  <a:pt x="118" y="224"/>
                </a:cubicBezTo>
                <a:cubicBezTo>
                  <a:pt x="118" y="224"/>
                  <a:pt x="118" y="224"/>
                  <a:pt x="118" y="224"/>
                </a:cubicBezTo>
                <a:cubicBezTo>
                  <a:pt x="118" y="224"/>
                  <a:pt x="118" y="225"/>
                  <a:pt x="118" y="225"/>
                </a:cubicBezTo>
                <a:cubicBezTo>
                  <a:pt x="118" y="225"/>
                  <a:pt x="119" y="226"/>
                  <a:pt x="119" y="226"/>
                </a:cubicBezTo>
                <a:cubicBezTo>
                  <a:pt x="119" y="227"/>
                  <a:pt x="120" y="227"/>
                  <a:pt x="120" y="227"/>
                </a:cubicBezTo>
                <a:close/>
                <a:moveTo>
                  <a:pt x="112" y="223"/>
                </a:moveTo>
                <a:cubicBezTo>
                  <a:pt x="112" y="223"/>
                  <a:pt x="112" y="223"/>
                  <a:pt x="112" y="223"/>
                </a:cubicBezTo>
                <a:close/>
                <a:moveTo>
                  <a:pt x="112" y="223"/>
                </a:moveTo>
                <a:cubicBezTo>
                  <a:pt x="112" y="224"/>
                  <a:pt x="113" y="224"/>
                  <a:pt x="113" y="224"/>
                </a:cubicBezTo>
                <a:cubicBezTo>
                  <a:pt x="114" y="224"/>
                  <a:pt x="114" y="224"/>
                  <a:pt x="114" y="224"/>
                </a:cubicBezTo>
                <a:cubicBezTo>
                  <a:pt x="114" y="224"/>
                  <a:pt x="114" y="223"/>
                  <a:pt x="114" y="223"/>
                </a:cubicBezTo>
                <a:cubicBezTo>
                  <a:pt x="113" y="223"/>
                  <a:pt x="113" y="223"/>
                  <a:pt x="112" y="223"/>
                </a:cubicBezTo>
                <a:cubicBezTo>
                  <a:pt x="112" y="223"/>
                  <a:pt x="112" y="223"/>
                  <a:pt x="112" y="223"/>
                </a:cubicBezTo>
                <a:cubicBezTo>
                  <a:pt x="112" y="223"/>
                  <a:pt x="112" y="223"/>
                  <a:pt x="112" y="223"/>
                </a:cubicBezTo>
                <a:close/>
                <a:moveTo>
                  <a:pt x="53" y="220"/>
                </a:moveTo>
                <a:cubicBezTo>
                  <a:pt x="53" y="220"/>
                  <a:pt x="52" y="221"/>
                  <a:pt x="52" y="222"/>
                </a:cubicBezTo>
                <a:cubicBezTo>
                  <a:pt x="52" y="222"/>
                  <a:pt x="52" y="222"/>
                  <a:pt x="52" y="222"/>
                </a:cubicBezTo>
                <a:cubicBezTo>
                  <a:pt x="53" y="221"/>
                  <a:pt x="53" y="221"/>
                  <a:pt x="54" y="220"/>
                </a:cubicBezTo>
                <a:cubicBezTo>
                  <a:pt x="54" y="220"/>
                  <a:pt x="53" y="220"/>
                  <a:pt x="53" y="220"/>
                </a:cubicBezTo>
                <a:close/>
                <a:moveTo>
                  <a:pt x="33" y="219"/>
                </a:moveTo>
                <a:cubicBezTo>
                  <a:pt x="33" y="219"/>
                  <a:pt x="33" y="218"/>
                  <a:pt x="33" y="218"/>
                </a:cubicBezTo>
                <a:cubicBezTo>
                  <a:pt x="33" y="218"/>
                  <a:pt x="32" y="218"/>
                  <a:pt x="31" y="218"/>
                </a:cubicBezTo>
                <a:cubicBezTo>
                  <a:pt x="31" y="218"/>
                  <a:pt x="31" y="218"/>
                  <a:pt x="31" y="218"/>
                </a:cubicBezTo>
                <a:cubicBezTo>
                  <a:pt x="31" y="218"/>
                  <a:pt x="31" y="218"/>
                  <a:pt x="31" y="219"/>
                </a:cubicBezTo>
                <a:cubicBezTo>
                  <a:pt x="32" y="219"/>
                  <a:pt x="32" y="219"/>
                  <a:pt x="33" y="219"/>
                </a:cubicBezTo>
                <a:cubicBezTo>
                  <a:pt x="33" y="219"/>
                  <a:pt x="33" y="219"/>
                  <a:pt x="33" y="219"/>
                </a:cubicBezTo>
                <a:close/>
                <a:moveTo>
                  <a:pt x="415" y="64"/>
                </a:moveTo>
                <a:cubicBezTo>
                  <a:pt x="415" y="64"/>
                  <a:pt x="416" y="64"/>
                  <a:pt x="416" y="64"/>
                </a:cubicBezTo>
                <a:cubicBezTo>
                  <a:pt x="417" y="64"/>
                  <a:pt x="417" y="64"/>
                  <a:pt x="417" y="64"/>
                </a:cubicBezTo>
                <a:cubicBezTo>
                  <a:pt x="417" y="64"/>
                  <a:pt x="417" y="64"/>
                  <a:pt x="417" y="64"/>
                </a:cubicBezTo>
                <a:cubicBezTo>
                  <a:pt x="416" y="63"/>
                  <a:pt x="416" y="63"/>
                  <a:pt x="416" y="63"/>
                </a:cubicBezTo>
                <a:cubicBezTo>
                  <a:pt x="415" y="63"/>
                  <a:pt x="415" y="63"/>
                  <a:pt x="415" y="63"/>
                </a:cubicBezTo>
                <a:cubicBezTo>
                  <a:pt x="415" y="63"/>
                  <a:pt x="415" y="64"/>
                  <a:pt x="415" y="64"/>
                </a:cubicBezTo>
                <a:close/>
                <a:moveTo>
                  <a:pt x="320" y="287"/>
                </a:moveTo>
                <a:cubicBezTo>
                  <a:pt x="319" y="286"/>
                  <a:pt x="319" y="286"/>
                  <a:pt x="319" y="286"/>
                </a:cubicBezTo>
                <a:cubicBezTo>
                  <a:pt x="319" y="286"/>
                  <a:pt x="318" y="287"/>
                  <a:pt x="319" y="287"/>
                </a:cubicBezTo>
                <a:cubicBezTo>
                  <a:pt x="319" y="287"/>
                  <a:pt x="318" y="288"/>
                  <a:pt x="319" y="288"/>
                </a:cubicBezTo>
                <a:cubicBezTo>
                  <a:pt x="320" y="288"/>
                  <a:pt x="320" y="288"/>
                  <a:pt x="320" y="288"/>
                </a:cubicBezTo>
                <a:cubicBezTo>
                  <a:pt x="320" y="287"/>
                  <a:pt x="320" y="287"/>
                  <a:pt x="320" y="287"/>
                </a:cubicBezTo>
                <a:cubicBezTo>
                  <a:pt x="320" y="287"/>
                  <a:pt x="320" y="287"/>
                  <a:pt x="320" y="287"/>
                </a:cubicBezTo>
                <a:close/>
                <a:moveTo>
                  <a:pt x="285" y="278"/>
                </a:moveTo>
                <a:cubicBezTo>
                  <a:pt x="285" y="278"/>
                  <a:pt x="285" y="278"/>
                  <a:pt x="285" y="278"/>
                </a:cubicBezTo>
                <a:cubicBezTo>
                  <a:pt x="285" y="278"/>
                  <a:pt x="285" y="278"/>
                  <a:pt x="285" y="277"/>
                </a:cubicBezTo>
                <a:cubicBezTo>
                  <a:pt x="285" y="277"/>
                  <a:pt x="285" y="278"/>
                  <a:pt x="285" y="278"/>
                </a:cubicBezTo>
                <a:cubicBezTo>
                  <a:pt x="286" y="277"/>
                  <a:pt x="286" y="277"/>
                  <a:pt x="287" y="277"/>
                </a:cubicBezTo>
                <a:cubicBezTo>
                  <a:pt x="287" y="277"/>
                  <a:pt x="287" y="277"/>
                  <a:pt x="287" y="277"/>
                </a:cubicBezTo>
                <a:cubicBezTo>
                  <a:pt x="287" y="276"/>
                  <a:pt x="287" y="276"/>
                  <a:pt x="287" y="276"/>
                </a:cubicBezTo>
                <a:cubicBezTo>
                  <a:pt x="286" y="277"/>
                  <a:pt x="285" y="277"/>
                  <a:pt x="285" y="277"/>
                </a:cubicBezTo>
                <a:cubicBezTo>
                  <a:pt x="285" y="277"/>
                  <a:pt x="285" y="277"/>
                  <a:pt x="285" y="278"/>
                </a:cubicBezTo>
                <a:close/>
                <a:moveTo>
                  <a:pt x="325" y="269"/>
                </a:moveTo>
                <a:cubicBezTo>
                  <a:pt x="325" y="269"/>
                  <a:pt x="325" y="269"/>
                  <a:pt x="325" y="269"/>
                </a:cubicBezTo>
                <a:cubicBezTo>
                  <a:pt x="325" y="269"/>
                  <a:pt x="325" y="269"/>
                  <a:pt x="325" y="269"/>
                </a:cubicBezTo>
                <a:cubicBezTo>
                  <a:pt x="325" y="269"/>
                  <a:pt x="325" y="269"/>
                  <a:pt x="325" y="269"/>
                </a:cubicBezTo>
                <a:cubicBezTo>
                  <a:pt x="325" y="269"/>
                  <a:pt x="325" y="269"/>
                  <a:pt x="325" y="269"/>
                </a:cubicBezTo>
                <a:cubicBezTo>
                  <a:pt x="324" y="269"/>
                  <a:pt x="324" y="269"/>
                  <a:pt x="324" y="269"/>
                </a:cubicBezTo>
                <a:cubicBezTo>
                  <a:pt x="324" y="270"/>
                  <a:pt x="324" y="270"/>
                  <a:pt x="324" y="270"/>
                </a:cubicBezTo>
                <a:cubicBezTo>
                  <a:pt x="324" y="270"/>
                  <a:pt x="324" y="270"/>
                  <a:pt x="325" y="270"/>
                </a:cubicBezTo>
                <a:cubicBezTo>
                  <a:pt x="325" y="270"/>
                  <a:pt x="325" y="270"/>
                  <a:pt x="325" y="270"/>
                </a:cubicBezTo>
                <a:cubicBezTo>
                  <a:pt x="326" y="270"/>
                  <a:pt x="326" y="270"/>
                  <a:pt x="326" y="269"/>
                </a:cubicBezTo>
                <a:cubicBezTo>
                  <a:pt x="326" y="269"/>
                  <a:pt x="326" y="269"/>
                  <a:pt x="325" y="269"/>
                </a:cubicBezTo>
                <a:close/>
                <a:moveTo>
                  <a:pt x="148" y="234"/>
                </a:moveTo>
                <a:cubicBezTo>
                  <a:pt x="149" y="234"/>
                  <a:pt x="150" y="234"/>
                  <a:pt x="150" y="235"/>
                </a:cubicBezTo>
                <a:cubicBezTo>
                  <a:pt x="151" y="235"/>
                  <a:pt x="151" y="235"/>
                  <a:pt x="151" y="234"/>
                </a:cubicBezTo>
                <a:cubicBezTo>
                  <a:pt x="149" y="233"/>
                  <a:pt x="149" y="233"/>
                  <a:pt x="148" y="234"/>
                </a:cubicBezTo>
                <a:close/>
                <a:moveTo>
                  <a:pt x="364" y="7"/>
                </a:moveTo>
                <a:cubicBezTo>
                  <a:pt x="364" y="7"/>
                  <a:pt x="364" y="7"/>
                  <a:pt x="364" y="7"/>
                </a:cubicBezTo>
                <a:cubicBezTo>
                  <a:pt x="363" y="7"/>
                  <a:pt x="363" y="6"/>
                  <a:pt x="363" y="6"/>
                </a:cubicBezTo>
                <a:cubicBezTo>
                  <a:pt x="362" y="6"/>
                  <a:pt x="362" y="7"/>
                  <a:pt x="362" y="7"/>
                </a:cubicBezTo>
                <a:cubicBezTo>
                  <a:pt x="363" y="7"/>
                  <a:pt x="363" y="8"/>
                  <a:pt x="363" y="8"/>
                </a:cubicBezTo>
                <a:cubicBezTo>
                  <a:pt x="364" y="8"/>
                  <a:pt x="364" y="7"/>
                  <a:pt x="364" y="7"/>
                </a:cubicBezTo>
                <a:close/>
                <a:moveTo>
                  <a:pt x="362" y="7"/>
                </a:moveTo>
                <a:cubicBezTo>
                  <a:pt x="362" y="7"/>
                  <a:pt x="362" y="7"/>
                  <a:pt x="362" y="7"/>
                </a:cubicBezTo>
                <a:cubicBezTo>
                  <a:pt x="362" y="7"/>
                  <a:pt x="362" y="7"/>
                  <a:pt x="362" y="7"/>
                </a:cubicBezTo>
                <a:close/>
                <a:moveTo>
                  <a:pt x="253" y="292"/>
                </a:moveTo>
                <a:cubicBezTo>
                  <a:pt x="253" y="292"/>
                  <a:pt x="253" y="292"/>
                  <a:pt x="253" y="292"/>
                </a:cubicBezTo>
                <a:cubicBezTo>
                  <a:pt x="253" y="292"/>
                  <a:pt x="253" y="292"/>
                  <a:pt x="253" y="292"/>
                </a:cubicBezTo>
                <a:close/>
                <a:moveTo>
                  <a:pt x="252" y="293"/>
                </a:moveTo>
                <a:cubicBezTo>
                  <a:pt x="252" y="293"/>
                  <a:pt x="252" y="293"/>
                  <a:pt x="253" y="292"/>
                </a:cubicBezTo>
                <a:cubicBezTo>
                  <a:pt x="252" y="292"/>
                  <a:pt x="252" y="292"/>
                  <a:pt x="252" y="292"/>
                </a:cubicBezTo>
                <a:cubicBezTo>
                  <a:pt x="252" y="292"/>
                  <a:pt x="252" y="292"/>
                  <a:pt x="253" y="292"/>
                </a:cubicBezTo>
                <a:cubicBezTo>
                  <a:pt x="253" y="292"/>
                  <a:pt x="253" y="292"/>
                  <a:pt x="253" y="292"/>
                </a:cubicBezTo>
                <a:cubicBezTo>
                  <a:pt x="253" y="292"/>
                  <a:pt x="253" y="292"/>
                  <a:pt x="253" y="292"/>
                </a:cubicBezTo>
                <a:cubicBezTo>
                  <a:pt x="253" y="292"/>
                  <a:pt x="253" y="292"/>
                  <a:pt x="253" y="292"/>
                </a:cubicBezTo>
                <a:cubicBezTo>
                  <a:pt x="252" y="291"/>
                  <a:pt x="252" y="291"/>
                  <a:pt x="251" y="291"/>
                </a:cubicBezTo>
                <a:cubicBezTo>
                  <a:pt x="251" y="292"/>
                  <a:pt x="251" y="292"/>
                  <a:pt x="251" y="292"/>
                </a:cubicBezTo>
                <a:cubicBezTo>
                  <a:pt x="251" y="292"/>
                  <a:pt x="251" y="292"/>
                  <a:pt x="251" y="292"/>
                </a:cubicBezTo>
                <a:cubicBezTo>
                  <a:pt x="251" y="293"/>
                  <a:pt x="251" y="293"/>
                  <a:pt x="251" y="293"/>
                </a:cubicBezTo>
                <a:cubicBezTo>
                  <a:pt x="252" y="293"/>
                  <a:pt x="252" y="293"/>
                  <a:pt x="252" y="293"/>
                </a:cubicBezTo>
                <a:close/>
                <a:moveTo>
                  <a:pt x="279" y="274"/>
                </a:moveTo>
                <a:cubicBezTo>
                  <a:pt x="278" y="274"/>
                  <a:pt x="278" y="274"/>
                  <a:pt x="278" y="273"/>
                </a:cubicBezTo>
                <a:cubicBezTo>
                  <a:pt x="278" y="273"/>
                  <a:pt x="277" y="273"/>
                  <a:pt x="277" y="273"/>
                </a:cubicBezTo>
                <a:cubicBezTo>
                  <a:pt x="277" y="274"/>
                  <a:pt x="277" y="274"/>
                  <a:pt x="277" y="274"/>
                </a:cubicBezTo>
                <a:cubicBezTo>
                  <a:pt x="277" y="274"/>
                  <a:pt x="277" y="275"/>
                  <a:pt x="277" y="275"/>
                </a:cubicBezTo>
                <a:cubicBezTo>
                  <a:pt x="278" y="275"/>
                  <a:pt x="278" y="275"/>
                  <a:pt x="279" y="275"/>
                </a:cubicBezTo>
                <a:cubicBezTo>
                  <a:pt x="279" y="275"/>
                  <a:pt x="279" y="274"/>
                  <a:pt x="279" y="274"/>
                </a:cubicBezTo>
                <a:close/>
                <a:moveTo>
                  <a:pt x="51" y="246"/>
                </a:moveTo>
                <a:cubicBezTo>
                  <a:pt x="50" y="247"/>
                  <a:pt x="50" y="247"/>
                  <a:pt x="49" y="247"/>
                </a:cubicBezTo>
                <a:cubicBezTo>
                  <a:pt x="49" y="247"/>
                  <a:pt x="49" y="247"/>
                  <a:pt x="49" y="247"/>
                </a:cubicBezTo>
                <a:cubicBezTo>
                  <a:pt x="49" y="247"/>
                  <a:pt x="49" y="247"/>
                  <a:pt x="50" y="247"/>
                </a:cubicBezTo>
                <a:cubicBezTo>
                  <a:pt x="50" y="247"/>
                  <a:pt x="50" y="247"/>
                  <a:pt x="50" y="247"/>
                </a:cubicBezTo>
                <a:cubicBezTo>
                  <a:pt x="51" y="247"/>
                  <a:pt x="51" y="247"/>
                  <a:pt x="51" y="247"/>
                </a:cubicBezTo>
                <a:cubicBezTo>
                  <a:pt x="52" y="247"/>
                  <a:pt x="52" y="247"/>
                  <a:pt x="52" y="246"/>
                </a:cubicBezTo>
                <a:cubicBezTo>
                  <a:pt x="52" y="246"/>
                  <a:pt x="51" y="246"/>
                  <a:pt x="51" y="246"/>
                </a:cubicBezTo>
                <a:close/>
                <a:moveTo>
                  <a:pt x="101" y="229"/>
                </a:moveTo>
                <a:cubicBezTo>
                  <a:pt x="101" y="229"/>
                  <a:pt x="101" y="229"/>
                  <a:pt x="101" y="229"/>
                </a:cubicBezTo>
                <a:cubicBezTo>
                  <a:pt x="101" y="228"/>
                  <a:pt x="100" y="229"/>
                  <a:pt x="100" y="229"/>
                </a:cubicBezTo>
                <a:cubicBezTo>
                  <a:pt x="100" y="230"/>
                  <a:pt x="101" y="230"/>
                  <a:pt x="101" y="230"/>
                </a:cubicBezTo>
                <a:cubicBezTo>
                  <a:pt x="101" y="230"/>
                  <a:pt x="101" y="230"/>
                  <a:pt x="101" y="230"/>
                </a:cubicBezTo>
                <a:cubicBezTo>
                  <a:pt x="101" y="230"/>
                  <a:pt x="101" y="230"/>
                  <a:pt x="101" y="230"/>
                </a:cubicBezTo>
                <a:cubicBezTo>
                  <a:pt x="101" y="230"/>
                  <a:pt x="101" y="229"/>
                  <a:pt x="101" y="229"/>
                </a:cubicBezTo>
                <a:close/>
                <a:moveTo>
                  <a:pt x="85" y="258"/>
                </a:moveTo>
                <a:cubicBezTo>
                  <a:pt x="85" y="258"/>
                  <a:pt x="85" y="258"/>
                  <a:pt x="85" y="258"/>
                </a:cubicBezTo>
                <a:cubicBezTo>
                  <a:pt x="85" y="258"/>
                  <a:pt x="85" y="258"/>
                  <a:pt x="85" y="258"/>
                </a:cubicBezTo>
                <a:cubicBezTo>
                  <a:pt x="86" y="258"/>
                  <a:pt x="87" y="258"/>
                  <a:pt x="87" y="258"/>
                </a:cubicBezTo>
                <a:cubicBezTo>
                  <a:pt x="87" y="258"/>
                  <a:pt x="87" y="258"/>
                  <a:pt x="87" y="258"/>
                </a:cubicBezTo>
                <a:cubicBezTo>
                  <a:pt x="87" y="258"/>
                  <a:pt x="87" y="257"/>
                  <a:pt x="87" y="257"/>
                </a:cubicBezTo>
                <a:cubicBezTo>
                  <a:pt x="87" y="257"/>
                  <a:pt x="86" y="257"/>
                  <a:pt x="86" y="257"/>
                </a:cubicBezTo>
                <a:cubicBezTo>
                  <a:pt x="86" y="257"/>
                  <a:pt x="85" y="257"/>
                  <a:pt x="85" y="258"/>
                </a:cubicBezTo>
                <a:close/>
                <a:moveTo>
                  <a:pt x="271" y="245"/>
                </a:moveTo>
                <a:cubicBezTo>
                  <a:pt x="271" y="245"/>
                  <a:pt x="271" y="245"/>
                  <a:pt x="271" y="245"/>
                </a:cubicBezTo>
                <a:cubicBezTo>
                  <a:pt x="271" y="245"/>
                  <a:pt x="271" y="245"/>
                  <a:pt x="271" y="245"/>
                </a:cubicBezTo>
                <a:cubicBezTo>
                  <a:pt x="271" y="245"/>
                  <a:pt x="271" y="245"/>
                  <a:pt x="271" y="245"/>
                </a:cubicBezTo>
                <a:close/>
                <a:moveTo>
                  <a:pt x="272" y="245"/>
                </a:moveTo>
                <a:cubicBezTo>
                  <a:pt x="272" y="245"/>
                  <a:pt x="273" y="245"/>
                  <a:pt x="272" y="244"/>
                </a:cubicBezTo>
                <a:cubicBezTo>
                  <a:pt x="272" y="244"/>
                  <a:pt x="272" y="244"/>
                  <a:pt x="272" y="244"/>
                </a:cubicBezTo>
                <a:cubicBezTo>
                  <a:pt x="272" y="244"/>
                  <a:pt x="271" y="244"/>
                  <a:pt x="271" y="244"/>
                </a:cubicBezTo>
                <a:cubicBezTo>
                  <a:pt x="271" y="245"/>
                  <a:pt x="271" y="245"/>
                  <a:pt x="271" y="245"/>
                </a:cubicBezTo>
                <a:cubicBezTo>
                  <a:pt x="271" y="245"/>
                  <a:pt x="272" y="245"/>
                  <a:pt x="272" y="245"/>
                </a:cubicBezTo>
                <a:close/>
                <a:moveTo>
                  <a:pt x="115" y="222"/>
                </a:moveTo>
                <a:cubicBezTo>
                  <a:pt x="115" y="222"/>
                  <a:pt x="116" y="222"/>
                  <a:pt x="116" y="222"/>
                </a:cubicBezTo>
                <a:cubicBezTo>
                  <a:pt x="116" y="222"/>
                  <a:pt x="117" y="222"/>
                  <a:pt x="117" y="222"/>
                </a:cubicBezTo>
                <a:cubicBezTo>
                  <a:pt x="117" y="222"/>
                  <a:pt x="117" y="222"/>
                  <a:pt x="117" y="222"/>
                </a:cubicBezTo>
                <a:cubicBezTo>
                  <a:pt x="117" y="222"/>
                  <a:pt x="117" y="221"/>
                  <a:pt x="117" y="221"/>
                </a:cubicBezTo>
                <a:cubicBezTo>
                  <a:pt x="116" y="221"/>
                  <a:pt x="116" y="221"/>
                  <a:pt x="116" y="221"/>
                </a:cubicBezTo>
                <a:cubicBezTo>
                  <a:pt x="116" y="221"/>
                  <a:pt x="115" y="221"/>
                  <a:pt x="115" y="222"/>
                </a:cubicBezTo>
                <a:close/>
                <a:moveTo>
                  <a:pt x="190" y="294"/>
                </a:moveTo>
                <a:cubicBezTo>
                  <a:pt x="190" y="294"/>
                  <a:pt x="190" y="294"/>
                  <a:pt x="190" y="295"/>
                </a:cubicBezTo>
                <a:cubicBezTo>
                  <a:pt x="189" y="295"/>
                  <a:pt x="189" y="295"/>
                  <a:pt x="189" y="295"/>
                </a:cubicBezTo>
                <a:cubicBezTo>
                  <a:pt x="189" y="295"/>
                  <a:pt x="190" y="295"/>
                  <a:pt x="190" y="295"/>
                </a:cubicBezTo>
                <a:cubicBezTo>
                  <a:pt x="191" y="295"/>
                  <a:pt x="192" y="295"/>
                  <a:pt x="193" y="295"/>
                </a:cubicBezTo>
                <a:cubicBezTo>
                  <a:pt x="193" y="295"/>
                  <a:pt x="193" y="295"/>
                  <a:pt x="193" y="294"/>
                </a:cubicBezTo>
                <a:cubicBezTo>
                  <a:pt x="193" y="294"/>
                  <a:pt x="192" y="294"/>
                  <a:pt x="192" y="294"/>
                </a:cubicBezTo>
                <a:cubicBezTo>
                  <a:pt x="192" y="294"/>
                  <a:pt x="191" y="294"/>
                  <a:pt x="190" y="294"/>
                </a:cubicBezTo>
                <a:close/>
                <a:moveTo>
                  <a:pt x="82" y="231"/>
                </a:moveTo>
                <a:cubicBezTo>
                  <a:pt x="82" y="231"/>
                  <a:pt x="81" y="231"/>
                  <a:pt x="81" y="231"/>
                </a:cubicBezTo>
                <a:cubicBezTo>
                  <a:pt x="81" y="231"/>
                  <a:pt x="81" y="231"/>
                  <a:pt x="82" y="231"/>
                </a:cubicBezTo>
                <a:cubicBezTo>
                  <a:pt x="82" y="231"/>
                  <a:pt x="82" y="231"/>
                  <a:pt x="83" y="231"/>
                </a:cubicBezTo>
                <a:cubicBezTo>
                  <a:pt x="83" y="231"/>
                  <a:pt x="84" y="231"/>
                  <a:pt x="84" y="230"/>
                </a:cubicBezTo>
                <a:cubicBezTo>
                  <a:pt x="84" y="230"/>
                  <a:pt x="83" y="230"/>
                  <a:pt x="83" y="230"/>
                </a:cubicBezTo>
                <a:cubicBezTo>
                  <a:pt x="83" y="231"/>
                  <a:pt x="82" y="231"/>
                  <a:pt x="82" y="231"/>
                </a:cubicBezTo>
                <a:close/>
                <a:moveTo>
                  <a:pt x="275" y="243"/>
                </a:moveTo>
                <a:cubicBezTo>
                  <a:pt x="276" y="243"/>
                  <a:pt x="276" y="243"/>
                  <a:pt x="276" y="243"/>
                </a:cubicBezTo>
                <a:cubicBezTo>
                  <a:pt x="275" y="243"/>
                  <a:pt x="275" y="242"/>
                  <a:pt x="274" y="242"/>
                </a:cubicBezTo>
                <a:cubicBezTo>
                  <a:pt x="274" y="242"/>
                  <a:pt x="274" y="243"/>
                  <a:pt x="274" y="243"/>
                </a:cubicBezTo>
                <a:cubicBezTo>
                  <a:pt x="274" y="243"/>
                  <a:pt x="274" y="244"/>
                  <a:pt x="275" y="244"/>
                </a:cubicBezTo>
                <a:cubicBezTo>
                  <a:pt x="275" y="244"/>
                  <a:pt x="275" y="244"/>
                  <a:pt x="275" y="243"/>
                </a:cubicBezTo>
                <a:close/>
                <a:moveTo>
                  <a:pt x="89" y="255"/>
                </a:moveTo>
                <a:cubicBezTo>
                  <a:pt x="89" y="255"/>
                  <a:pt x="88" y="254"/>
                  <a:pt x="88" y="254"/>
                </a:cubicBezTo>
                <a:cubicBezTo>
                  <a:pt x="88" y="254"/>
                  <a:pt x="87" y="255"/>
                  <a:pt x="87" y="255"/>
                </a:cubicBezTo>
                <a:cubicBezTo>
                  <a:pt x="87" y="256"/>
                  <a:pt x="88" y="256"/>
                  <a:pt x="88" y="256"/>
                </a:cubicBezTo>
                <a:cubicBezTo>
                  <a:pt x="89" y="256"/>
                  <a:pt x="89" y="256"/>
                  <a:pt x="89" y="255"/>
                </a:cubicBezTo>
                <a:close/>
                <a:moveTo>
                  <a:pt x="58" y="222"/>
                </a:moveTo>
                <a:cubicBezTo>
                  <a:pt x="58" y="222"/>
                  <a:pt x="58" y="221"/>
                  <a:pt x="58" y="221"/>
                </a:cubicBezTo>
                <a:cubicBezTo>
                  <a:pt x="58" y="221"/>
                  <a:pt x="58" y="221"/>
                  <a:pt x="57" y="221"/>
                </a:cubicBezTo>
                <a:cubicBezTo>
                  <a:pt x="57" y="221"/>
                  <a:pt x="56" y="221"/>
                  <a:pt x="57" y="222"/>
                </a:cubicBezTo>
                <a:cubicBezTo>
                  <a:pt x="57" y="222"/>
                  <a:pt x="57" y="223"/>
                  <a:pt x="57" y="223"/>
                </a:cubicBezTo>
                <a:cubicBezTo>
                  <a:pt x="57" y="223"/>
                  <a:pt x="58" y="222"/>
                  <a:pt x="58" y="222"/>
                </a:cubicBezTo>
                <a:close/>
                <a:moveTo>
                  <a:pt x="349" y="25"/>
                </a:moveTo>
                <a:cubicBezTo>
                  <a:pt x="349" y="25"/>
                  <a:pt x="349" y="25"/>
                  <a:pt x="349" y="25"/>
                </a:cubicBezTo>
                <a:cubicBezTo>
                  <a:pt x="348" y="25"/>
                  <a:pt x="349" y="26"/>
                  <a:pt x="349" y="26"/>
                </a:cubicBezTo>
                <a:cubicBezTo>
                  <a:pt x="349" y="26"/>
                  <a:pt x="350" y="26"/>
                  <a:pt x="350" y="26"/>
                </a:cubicBezTo>
                <a:cubicBezTo>
                  <a:pt x="350" y="26"/>
                  <a:pt x="350" y="26"/>
                  <a:pt x="350" y="26"/>
                </a:cubicBezTo>
                <a:cubicBezTo>
                  <a:pt x="350" y="25"/>
                  <a:pt x="350" y="25"/>
                  <a:pt x="349" y="25"/>
                </a:cubicBezTo>
                <a:close/>
                <a:moveTo>
                  <a:pt x="5" y="143"/>
                </a:moveTo>
                <a:cubicBezTo>
                  <a:pt x="5" y="143"/>
                  <a:pt x="5" y="143"/>
                  <a:pt x="5" y="144"/>
                </a:cubicBezTo>
                <a:cubicBezTo>
                  <a:pt x="5" y="144"/>
                  <a:pt x="5" y="144"/>
                  <a:pt x="5" y="144"/>
                </a:cubicBezTo>
                <a:cubicBezTo>
                  <a:pt x="6" y="144"/>
                  <a:pt x="6" y="144"/>
                  <a:pt x="6" y="144"/>
                </a:cubicBezTo>
                <a:cubicBezTo>
                  <a:pt x="6" y="143"/>
                  <a:pt x="5" y="143"/>
                  <a:pt x="5" y="142"/>
                </a:cubicBezTo>
                <a:cubicBezTo>
                  <a:pt x="5" y="143"/>
                  <a:pt x="5" y="143"/>
                  <a:pt x="5" y="143"/>
                </a:cubicBezTo>
                <a:close/>
                <a:moveTo>
                  <a:pt x="77" y="219"/>
                </a:moveTo>
                <a:cubicBezTo>
                  <a:pt x="77" y="218"/>
                  <a:pt x="77" y="218"/>
                  <a:pt x="77" y="218"/>
                </a:cubicBezTo>
                <a:cubicBezTo>
                  <a:pt x="76" y="218"/>
                  <a:pt x="76" y="218"/>
                  <a:pt x="76" y="218"/>
                </a:cubicBezTo>
                <a:cubicBezTo>
                  <a:pt x="76" y="219"/>
                  <a:pt x="75" y="219"/>
                  <a:pt x="75" y="220"/>
                </a:cubicBezTo>
                <a:cubicBezTo>
                  <a:pt x="75" y="220"/>
                  <a:pt x="75" y="220"/>
                  <a:pt x="75" y="220"/>
                </a:cubicBezTo>
                <a:cubicBezTo>
                  <a:pt x="75" y="220"/>
                  <a:pt x="75" y="220"/>
                  <a:pt x="75" y="220"/>
                </a:cubicBezTo>
                <a:cubicBezTo>
                  <a:pt x="76" y="220"/>
                  <a:pt x="76" y="219"/>
                  <a:pt x="77" y="219"/>
                </a:cubicBezTo>
                <a:close/>
                <a:moveTo>
                  <a:pt x="286" y="295"/>
                </a:moveTo>
                <a:cubicBezTo>
                  <a:pt x="285" y="294"/>
                  <a:pt x="285" y="294"/>
                  <a:pt x="285" y="294"/>
                </a:cubicBezTo>
                <a:cubicBezTo>
                  <a:pt x="285" y="294"/>
                  <a:pt x="284" y="294"/>
                  <a:pt x="284" y="294"/>
                </a:cubicBezTo>
                <a:cubicBezTo>
                  <a:pt x="283" y="294"/>
                  <a:pt x="283" y="294"/>
                  <a:pt x="283" y="294"/>
                </a:cubicBezTo>
                <a:cubicBezTo>
                  <a:pt x="283" y="294"/>
                  <a:pt x="283" y="294"/>
                  <a:pt x="283" y="294"/>
                </a:cubicBezTo>
                <a:cubicBezTo>
                  <a:pt x="284" y="294"/>
                  <a:pt x="284" y="295"/>
                  <a:pt x="285" y="295"/>
                </a:cubicBezTo>
                <a:cubicBezTo>
                  <a:pt x="285" y="295"/>
                  <a:pt x="285" y="295"/>
                  <a:pt x="286" y="295"/>
                </a:cubicBezTo>
                <a:close/>
                <a:moveTo>
                  <a:pt x="272" y="298"/>
                </a:moveTo>
                <a:cubicBezTo>
                  <a:pt x="272" y="298"/>
                  <a:pt x="272" y="298"/>
                  <a:pt x="272" y="298"/>
                </a:cubicBezTo>
                <a:cubicBezTo>
                  <a:pt x="272" y="298"/>
                  <a:pt x="272" y="298"/>
                  <a:pt x="272" y="298"/>
                </a:cubicBezTo>
                <a:close/>
                <a:moveTo>
                  <a:pt x="272" y="299"/>
                </a:moveTo>
                <a:cubicBezTo>
                  <a:pt x="272" y="299"/>
                  <a:pt x="273" y="299"/>
                  <a:pt x="273" y="300"/>
                </a:cubicBezTo>
                <a:cubicBezTo>
                  <a:pt x="273" y="300"/>
                  <a:pt x="274" y="300"/>
                  <a:pt x="274" y="300"/>
                </a:cubicBezTo>
                <a:cubicBezTo>
                  <a:pt x="274" y="299"/>
                  <a:pt x="274" y="299"/>
                  <a:pt x="274" y="299"/>
                </a:cubicBezTo>
                <a:cubicBezTo>
                  <a:pt x="273" y="299"/>
                  <a:pt x="273" y="298"/>
                  <a:pt x="272" y="298"/>
                </a:cubicBezTo>
                <a:cubicBezTo>
                  <a:pt x="272" y="298"/>
                  <a:pt x="272" y="298"/>
                  <a:pt x="272" y="299"/>
                </a:cubicBezTo>
                <a:close/>
                <a:moveTo>
                  <a:pt x="113" y="229"/>
                </a:moveTo>
                <a:cubicBezTo>
                  <a:pt x="113" y="229"/>
                  <a:pt x="113" y="230"/>
                  <a:pt x="113" y="230"/>
                </a:cubicBezTo>
                <a:cubicBezTo>
                  <a:pt x="113" y="230"/>
                  <a:pt x="113" y="230"/>
                  <a:pt x="113" y="230"/>
                </a:cubicBezTo>
                <a:cubicBezTo>
                  <a:pt x="113" y="230"/>
                  <a:pt x="113" y="230"/>
                  <a:pt x="114" y="231"/>
                </a:cubicBezTo>
                <a:cubicBezTo>
                  <a:pt x="114" y="231"/>
                  <a:pt x="114" y="231"/>
                  <a:pt x="114" y="230"/>
                </a:cubicBezTo>
                <a:cubicBezTo>
                  <a:pt x="115" y="229"/>
                  <a:pt x="115" y="229"/>
                  <a:pt x="113" y="229"/>
                </a:cubicBezTo>
                <a:close/>
                <a:moveTo>
                  <a:pt x="278" y="244"/>
                </a:moveTo>
                <a:cubicBezTo>
                  <a:pt x="279" y="244"/>
                  <a:pt x="279" y="243"/>
                  <a:pt x="279" y="243"/>
                </a:cubicBezTo>
                <a:cubicBezTo>
                  <a:pt x="279" y="242"/>
                  <a:pt x="279" y="242"/>
                  <a:pt x="278" y="242"/>
                </a:cubicBezTo>
                <a:cubicBezTo>
                  <a:pt x="278" y="243"/>
                  <a:pt x="277" y="242"/>
                  <a:pt x="277" y="243"/>
                </a:cubicBezTo>
                <a:cubicBezTo>
                  <a:pt x="277" y="243"/>
                  <a:pt x="278" y="244"/>
                  <a:pt x="278" y="244"/>
                </a:cubicBezTo>
                <a:close/>
                <a:moveTo>
                  <a:pt x="251" y="256"/>
                </a:moveTo>
                <a:cubicBezTo>
                  <a:pt x="251" y="256"/>
                  <a:pt x="251" y="256"/>
                  <a:pt x="251" y="256"/>
                </a:cubicBezTo>
                <a:cubicBezTo>
                  <a:pt x="252" y="256"/>
                  <a:pt x="252" y="256"/>
                  <a:pt x="252" y="256"/>
                </a:cubicBezTo>
                <a:cubicBezTo>
                  <a:pt x="253" y="256"/>
                  <a:pt x="253" y="256"/>
                  <a:pt x="253" y="256"/>
                </a:cubicBezTo>
                <a:cubicBezTo>
                  <a:pt x="253" y="256"/>
                  <a:pt x="253" y="255"/>
                  <a:pt x="253" y="255"/>
                </a:cubicBezTo>
                <a:cubicBezTo>
                  <a:pt x="253" y="255"/>
                  <a:pt x="253" y="255"/>
                  <a:pt x="252" y="255"/>
                </a:cubicBezTo>
                <a:cubicBezTo>
                  <a:pt x="252" y="255"/>
                  <a:pt x="252" y="255"/>
                  <a:pt x="251" y="256"/>
                </a:cubicBezTo>
                <a:close/>
                <a:moveTo>
                  <a:pt x="27" y="125"/>
                </a:moveTo>
                <a:cubicBezTo>
                  <a:pt x="27" y="125"/>
                  <a:pt x="27" y="125"/>
                  <a:pt x="27" y="125"/>
                </a:cubicBezTo>
                <a:cubicBezTo>
                  <a:pt x="27" y="125"/>
                  <a:pt x="28" y="126"/>
                  <a:pt x="28" y="125"/>
                </a:cubicBezTo>
                <a:cubicBezTo>
                  <a:pt x="28" y="125"/>
                  <a:pt x="29" y="125"/>
                  <a:pt x="28" y="124"/>
                </a:cubicBezTo>
                <a:cubicBezTo>
                  <a:pt x="28" y="124"/>
                  <a:pt x="28" y="124"/>
                  <a:pt x="28" y="124"/>
                </a:cubicBezTo>
                <a:cubicBezTo>
                  <a:pt x="28" y="124"/>
                  <a:pt x="28" y="124"/>
                  <a:pt x="27" y="124"/>
                </a:cubicBezTo>
                <a:cubicBezTo>
                  <a:pt x="27" y="124"/>
                  <a:pt x="27" y="124"/>
                  <a:pt x="27" y="124"/>
                </a:cubicBezTo>
                <a:cubicBezTo>
                  <a:pt x="28" y="125"/>
                  <a:pt x="27" y="125"/>
                  <a:pt x="27" y="125"/>
                </a:cubicBezTo>
                <a:close/>
                <a:moveTo>
                  <a:pt x="143" y="289"/>
                </a:moveTo>
                <a:cubicBezTo>
                  <a:pt x="143" y="289"/>
                  <a:pt x="143" y="289"/>
                  <a:pt x="143" y="290"/>
                </a:cubicBezTo>
                <a:cubicBezTo>
                  <a:pt x="144" y="289"/>
                  <a:pt x="144" y="288"/>
                  <a:pt x="144" y="288"/>
                </a:cubicBezTo>
                <a:cubicBezTo>
                  <a:pt x="145" y="288"/>
                  <a:pt x="144" y="288"/>
                  <a:pt x="144" y="287"/>
                </a:cubicBezTo>
                <a:cubicBezTo>
                  <a:pt x="144" y="287"/>
                  <a:pt x="144" y="287"/>
                  <a:pt x="144" y="287"/>
                </a:cubicBezTo>
                <a:cubicBezTo>
                  <a:pt x="143" y="287"/>
                  <a:pt x="144" y="289"/>
                  <a:pt x="143" y="289"/>
                </a:cubicBezTo>
                <a:close/>
                <a:moveTo>
                  <a:pt x="119" y="239"/>
                </a:moveTo>
                <a:cubicBezTo>
                  <a:pt x="119" y="239"/>
                  <a:pt x="119" y="238"/>
                  <a:pt x="119" y="238"/>
                </a:cubicBezTo>
                <a:cubicBezTo>
                  <a:pt x="119" y="238"/>
                  <a:pt x="119" y="238"/>
                  <a:pt x="119" y="238"/>
                </a:cubicBezTo>
                <a:cubicBezTo>
                  <a:pt x="119" y="238"/>
                  <a:pt x="119" y="238"/>
                  <a:pt x="119" y="238"/>
                </a:cubicBezTo>
                <a:cubicBezTo>
                  <a:pt x="119" y="238"/>
                  <a:pt x="118" y="238"/>
                  <a:pt x="118" y="239"/>
                </a:cubicBezTo>
                <a:cubicBezTo>
                  <a:pt x="118" y="239"/>
                  <a:pt x="118" y="239"/>
                  <a:pt x="118" y="239"/>
                </a:cubicBezTo>
                <a:cubicBezTo>
                  <a:pt x="118" y="240"/>
                  <a:pt x="119" y="240"/>
                  <a:pt x="119" y="239"/>
                </a:cubicBezTo>
                <a:cubicBezTo>
                  <a:pt x="120" y="239"/>
                  <a:pt x="119" y="239"/>
                  <a:pt x="119" y="239"/>
                </a:cubicBezTo>
                <a:close/>
                <a:moveTo>
                  <a:pt x="119" y="238"/>
                </a:moveTo>
                <a:cubicBezTo>
                  <a:pt x="119" y="238"/>
                  <a:pt x="119" y="238"/>
                  <a:pt x="119" y="238"/>
                </a:cubicBezTo>
                <a:close/>
                <a:moveTo>
                  <a:pt x="262" y="261"/>
                </a:moveTo>
                <a:cubicBezTo>
                  <a:pt x="263" y="260"/>
                  <a:pt x="263" y="260"/>
                  <a:pt x="263" y="260"/>
                </a:cubicBezTo>
                <a:cubicBezTo>
                  <a:pt x="263" y="259"/>
                  <a:pt x="263" y="259"/>
                  <a:pt x="263" y="259"/>
                </a:cubicBezTo>
                <a:cubicBezTo>
                  <a:pt x="262" y="259"/>
                  <a:pt x="262" y="259"/>
                  <a:pt x="262" y="260"/>
                </a:cubicBezTo>
                <a:cubicBezTo>
                  <a:pt x="262" y="260"/>
                  <a:pt x="262" y="261"/>
                  <a:pt x="262" y="261"/>
                </a:cubicBezTo>
                <a:close/>
                <a:moveTo>
                  <a:pt x="290" y="263"/>
                </a:moveTo>
                <a:cubicBezTo>
                  <a:pt x="290" y="263"/>
                  <a:pt x="290" y="263"/>
                  <a:pt x="290" y="263"/>
                </a:cubicBezTo>
                <a:cubicBezTo>
                  <a:pt x="290" y="262"/>
                  <a:pt x="290" y="262"/>
                  <a:pt x="289" y="262"/>
                </a:cubicBezTo>
                <a:cubicBezTo>
                  <a:pt x="289" y="262"/>
                  <a:pt x="289" y="262"/>
                  <a:pt x="289" y="263"/>
                </a:cubicBezTo>
                <a:cubicBezTo>
                  <a:pt x="288" y="263"/>
                  <a:pt x="288" y="263"/>
                  <a:pt x="288" y="264"/>
                </a:cubicBezTo>
                <a:cubicBezTo>
                  <a:pt x="289" y="264"/>
                  <a:pt x="289" y="263"/>
                  <a:pt x="289" y="263"/>
                </a:cubicBezTo>
                <a:cubicBezTo>
                  <a:pt x="289" y="263"/>
                  <a:pt x="290" y="263"/>
                  <a:pt x="290" y="263"/>
                </a:cubicBezTo>
                <a:close/>
                <a:moveTo>
                  <a:pt x="103" y="237"/>
                </a:moveTo>
                <a:cubicBezTo>
                  <a:pt x="103" y="237"/>
                  <a:pt x="103" y="237"/>
                  <a:pt x="103" y="237"/>
                </a:cubicBezTo>
                <a:cubicBezTo>
                  <a:pt x="103" y="237"/>
                  <a:pt x="103" y="238"/>
                  <a:pt x="104" y="237"/>
                </a:cubicBezTo>
                <a:cubicBezTo>
                  <a:pt x="104" y="237"/>
                  <a:pt x="104" y="237"/>
                  <a:pt x="104" y="237"/>
                </a:cubicBezTo>
                <a:cubicBezTo>
                  <a:pt x="104" y="237"/>
                  <a:pt x="103" y="236"/>
                  <a:pt x="103" y="236"/>
                </a:cubicBezTo>
                <a:cubicBezTo>
                  <a:pt x="103" y="236"/>
                  <a:pt x="103" y="236"/>
                  <a:pt x="102" y="236"/>
                </a:cubicBezTo>
                <a:cubicBezTo>
                  <a:pt x="102" y="236"/>
                  <a:pt x="103" y="237"/>
                  <a:pt x="103" y="237"/>
                </a:cubicBezTo>
                <a:close/>
                <a:moveTo>
                  <a:pt x="218" y="284"/>
                </a:moveTo>
                <a:cubicBezTo>
                  <a:pt x="218" y="284"/>
                  <a:pt x="218" y="284"/>
                  <a:pt x="218" y="284"/>
                </a:cubicBezTo>
                <a:cubicBezTo>
                  <a:pt x="217" y="285"/>
                  <a:pt x="217" y="285"/>
                  <a:pt x="217" y="285"/>
                </a:cubicBezTo>
                <a:cubicBezTo>
                  <a:pt x="216" y="285"/>
                  <a:pt x="216" y="285"/>
                  <a:pt x="217" y="286"/>
                </a:cubicBezTo>
                <a:cubicBezTo>
                  <a:pt x="217" y="286"/>
                  <a:pt x="217" y="286"/>
                  <a:pt x="217" y="286"/>
                </a:cubicBezTo>
                <a:cubicBezTo>
                  <a:pt x="218" y="286"/>
                  <a:pt x="218" y="285"/>
                  <a:pt x="218" y="285"/>
                </a:cubicBezTo>
                <a:cubicBezTo>
                  <a:pt x="218" y="285"/>
                  <a:pt x="218" y="284"/>
                  <a:pt x="218" y="284"/>
                </a:cubicBezTo>
                <a:close/>
                <a:moveTo>
                  <a:pt x="325" y="267"/>
                </a:moveTo>
                <a:cubicBezTo>
                  <a:pt x="325" y="268"/>
                  <a:pt x="325" y="268"/>
                  <a:pt x="325" y="268"/>
                </a:cubicBezTo>
                <a:cubicBezTo>
                  <a:pt x="326" y="268"/>
                  <a:pt x="326" y="268"/>
                  <a:pt x="326" y="268"/>
                </a:cubicBezTo>
                <a:cubicBezTo>
                  <a:pt x="327" y="268"/>
                  <a:pt x="327" y="268"/>
                  <a:pt x="327" y="267"/>
                </a:cubicBezTo>
                <a:cubicBezTo>
                  <a:pt x="327" y="267"/>
                  <a:pt x="326" y="267"/>
                  <a:pt x="325" y="267"/>
                </a:cubicBezTo>
                <a:cubicBezTo>
                  <a:pt x="325" y="267"/>
                  <a:pt x="325" y="267"/>
                  <a:pt x="325" y="267"/>
                </a:cubicBezTo>
                <a:close/>
                <a:moveTo>
                  <a:pt x="327" y="267"/>
                </a:moveTo>
                <a:cubicBezTo>
                  <a:pt x="327" y="267"/>
                  <a:pt x="327" y="267"/>
                  <a:pt x="327" y="267"/>
                </a:cubicBezTo>
                <a:cubicBezTo>
                  <a:pt x="327" y="267"/>
                  <a:pt x="327" y="267"/>
                  <a:pt x="327" y="267"/>
                </a:cubicBezTo>
                <a:cubicBezTo>
                  <a:pt x="327" y="267"/>
                  <a:pt x="327" y="267"/>
                  <a:pt x="327" y="267"/>
                </a:cubicBezTo>
                <a:close/>
                <a:moveTo>
                  <a:pt x="369" y="172"/>
                </a:moveTo>
                <a:cubicBezTo>
                  <a:pt x="369" y="172"/>
                  <a:pt x="369" y="172"/>
                  <a:pt x="369" y="172"/>
                </a:cubicBezTo>
                <a:cubicBezTo>
                  <a:pt x="369" y="171"/>
                  <a:pt x="369" y="171"/>
                  <a:pt x="368" y="171"/>
                </a:cubicBezTo>
                <a:cubicBezTo>
                  <a:pt x="368" y="171"/>
                  <a:pt x="368" y="171"/>
                  <a:pt x="368" y="170"/>
                </a:cubicBezTo>
                <a:cubicBezTo>
                  <a:pt x="368" y="171"/>
                  <a:pt x="368" y="171"/>
                  <a:pt x="368" y="171"/>
                </a:cubicBezTo>
                <a:cubicBezTo>
                  <a:pt x="368" y="172"/>
                  <a:pt x="368" y="172"/>
                  <a:pt x="369" y="172"/>
                </a:cubicBezTo>
                <a:close/>
                <a:moveTo>
                  <a:pt x="80" y="269"/>
                </a:moveTo>
                <a:cubicBezTo>
                  <a:pt x="80" y="269"/>
                  <a:pt x="79" y="270"/>
                  <a:pt x="79" y="270"/>
                </a:cubicBezTo>
                <a:cubicBezTo>
                  <a:pt x="79" y="270"/>
                  <a:pt x="79" y="270"/>
                  <a:pt x="80" y="271"/>
                </a:cubicBezTo>
                <a:cubicBezTo>
                  <a:pt x="80" y="270"/>
                  <a:pt x="80" y="270"/>
                  <a:pt x="80" y="270"/>
                </a:cubicBezTo>
                <a:cubicBezTo>
                  <a:pt x="81" y="270"/>
                  <a:pt x="81" y="269"/>
                  <a:pt x="81" y="269"/>
                </a:cubicBezTo>
                <a:cubicBezTo>
                  <a:pt x="80" y="268"/>
                  <a:pt x="80" y="269"/>
                  <a:pt x="80" y="269"/>
                </a:cubicBezTo>
                <a:close/>
                <a:moveTo>
                  <a:pt x="160" y="270"/>
                </a:moveTo>
                <a:cubicBezTo>
                  <a:pt x="160" y="270"/>
                  <a:pt x="160" y="270"/>
                  <a:pt x="160" y="269"/>
                </a:cubicBezTo>
                <a:cubicBezTo>
                  <a:pt x="160" y="269"/>
                  <a:pt x="159" y="270"/>
                  <a:pt x="159" y="270"/>
                </a:cubicBezTo>
                <a:cubicBezTo>
                  <a:pt x="159" y="270"/>
                  <a:pt x="159" y="270"/>
                  <a:pt x="159" y="271"/>
                </a:cubicBezTo>
                <a:cubicBezTo>
                  <a:pt x="159" y="271"/>
                  <a:pt x="159" y="271"/>
                  <a:pt x="159" y="272"/>
                </a:cubicBezTo>
                <a:cubicBezTo>
                  <a:pt x="159" y="271"/>
                  <a:pt x="160" y="271"/>
                  <a:pt x="160" y="270"/>
                </a:cubicBezTo>
                <a:close/>
                <a:moveTo>
                  <a:pt x="127" y="271"/>
                </a:moveTo>
                <a:cubicBezTo>
                  <a:pt x="127" y="271"/>
                  <a:pt x="127" y="271"/>
                  <a:pt x="126" y="271"/>
                </a:cubicBezTo>
                <a:cubicBezTo>
                  <a:pt x="126" y="270"/>
                  <a:pt x="126" y="270"/>
                  <a:pt x="126" y="271"/>
                </a:cubicBezTo>
                <a:cubicBezTo>
                  <a:pt x="126" y="271"/>
                  <a:pt x="125" y="272"/>
                  <a:pt x="125" y="272"/>
                </a:cubicBezTo>
                <a:cubicBezTo>
                  <a:pt x="125" y="272"/>
                  <a:pt x="125" y="273"/>
                  <a:pt x="125" y="273"/>
                </a:cubicBezTo>
                <a:cubicBezTo>
                  <a:pt x="126" y="272"/>
                  <a:pt x="126" y="272"/>
                  <a:pt x="127" y="271"/>
                </a:cubicBezTo>
                <a:close/>
                <a:moveTo>
                  <a:pt x="142" y="233"/>
                </a:moveTo>
                <a:cubicBezTo>
                  <a:pt x="142" y="233"/>
                  <a:pt x="141" y="233"/>
                  <a:pt x="141" y="233"/>
                </a:cubicBezTo>
                <a:cubicBezTo>
                  <a:pt x="141" y="233"/>
                  <a:pt x="141" y="234"/>
                  <a:pt x="141" y="234"/>
                </a:cubicBezTo>
                <a:cubicBezTo>
                  <a:pt x="141" y="234"/>
                  <a:pt x="141" y="234"/>
                  <a:pt x="141" y="234"/>
                </a:cubicBezTo>
                <a:cubicBezTo>
                  <a:pt x="142" y="234"/>
                  <a:pt x="142" y="234"/>
                  <a:pt x="142" y="234"/>
                </a:cubicBezTo>
                <a:cubicBezTo>
                  <a:pt x="142" y="234"/>
                  <a:pt x="142" y="234"/>
                  <a:pt x="143" y="234"/>
                </a:cubicBezTo>
                <a:cubicBezTo>
                  <a:pt x="142" y="233"/>
                  <a:pt x="142" y="233"/>
                  <a:pt x="142" y="233"/>
                </a:cubicBezTo>
                <a:close/>
                <a:moveTo>
                  <a:pt x="2" y="165"/>
                </a:moveTo>
                <a:cubicBezTo>
                  <a:pt x="2" y="165"/>
                  <a:pt x="2" y="165"/>
                  <a:pt x="1" y="165"/>
                </a:cubicBezTo>
                <a:cubicBezTo>
                  <a:pt x="1" y="166"/>
                  <a:pt x="2" y="166"/>
                  <a:pt x="2" y="166"/>
                </a:cubicBezTo>
                <a:cubicBezTo>
                  <a:pt x="2" y="166"/>
                  <a:pt x="2" y="166"/>
                  <a:pt x="3" y="166"/>
                </a:cubicBezTo>
                <a:cubicBezTo>
                  <a:pt x="3" y="167"/>
                  <a:pt x="3" y="167"/>
                  <a:pt x="3" y="167"/>
                </a:cubicBezTo>
                <a:cubicBezTo>
                  <a:pt x="3" y="167"/>
                  <a:pt x="3" y="166"/>
                  <a:pt x="3" y="166"/>
                </a:cubicBezTo>
                <a:cubicBezTo>
                  <a:pt x="3" y="166"/>
                  <a:pt x="3" y="165"/>
                  <a:pt x="2" y="165"/>
                </a:cubicBezTo>
                <a:close/>
                <a:moveTo>
                  <a:pt x="294" y="276"/>
                </a:moveTo>
                <a:cubicBezTo>
                  <a:pt x="294" y="276"/>
                  <a:pt x="293" y="276"/>
                  <a:pt x="293" y="276"/>
                </a:cubicBezTo>
                <a:cubicBezTo>
                  <a:pt x="292" y="276"/>
                  <a:pt x="292" y="277"/>
                  <a:pt x="292" y="277"/>
                </a:cubicBezTo>
                <a:cubicBezTo>
                  <a:pt x="292" y="277"/>
                  <a:pt x="292" y="277"/>
                  <a:pt x="292" y="277"/>
                </a:cubicBezTo>
                <a:cubicBezTo>
                  <a:pt x="292" y="277"/>
                  <a:pt x="292" y="277"/>
                  <a:pt x="292" y="277"/>
                </a:cubicBezTo>
                <a:cubicBezTo>
                  <a:pt x="293" y="277"/>
                  <a:pt x="293" y="277"/>
                  <a:pt x="293" y="277"/>
                </a:cubicBezTo>
                <a:cubicBezTo>
                  <a:pt x="294" y="277"/>
                  <a:pt x="294" y="277"/>
                  <a:pt x="294" y="276"/>
                </a:cubicBezTo>
                <a:close/>
                <a:moveTo>
                  <a:pt x="188" y="301"/>
                </a:moveTo>
                <a:cubicBezTo>
                  <a:pt x="188" y="301"/>
                  <a:pt x="188" y="301"/>
                  <a:pt x="187" y="301"/>
                </a:cubicBezTo>
                <a:cubicBezTo>
                  <a:pt x="187" y="301"/>
                  <a:pt x="187" y="302"/>
                  <a:pt x="187" y="302"/>
                </a:cubicBezTo>
                <a:cubicBezTo>
                  <a:pt x="187" y="302"/>
                  <a:pt x="187" y="303"/>
                  <a:pt x="187" y="303"/>
                </a:cubicBezTo>
                <a:cubicBezTo>
                  <a:pt x="187" y="303"/>
                  <a:pt x="187" y="303"/>
                  <a:pt x="187" y="303"/>
                </a:cubicBezTo>
                <a:cubicBezTo>
                  <a:pt x="188" y="302"/>
                  <a:pt x="188" y="302"/>
                  <a:pt x="188" y="301"/>
                </a:cubicBezTo>
                <a:cubicBezTo>
                  <a:pt x="188" y="301"/>
                  <a:pt x="188" y="301"/>
                  <a:pt x="188" y="301"/>
                </a:cubicBezTo>
                <a:close/>
                <a:moveTo>
                  <a:pt x="277" y="292"/>
                </a:moveTo>
                <a:cubicBezTo>
                  <a:pt x="277" y="292"/>
                  <a:pt x="277" y="292"/>
                  <a:pt x="277" y="292"/>
                </a:cubicBezTo>
                <a:cubicBezTo>
                  <a:pt x="277" y="292"/>
                  <a:pt x="277" y="292"/>
                  <a:pt x="277" y="292"/>
                </a:cubicBezTo>
                <a:cubicBezTo>
                  <a:pt x="276" y="292"/>
                  <a:pt x="276" y="292"/>
                  <a:pt x="275" y="292"/>
                </a:cubicBezTo>
                <a:cubicBezTo>
                  <a:pt x="275" y="292"/>
                  <a:pt x="275" y="292"/>
                  <a:pt x="275" y="292"/>
                </a:cubicBezTo>
                <a:cubicBezTo>
                  <a:pt x="275" y="292"/>
                  <a:pt x="275" y="293"/>
                  <a:pt x="276" y="293"/>
                </a:cubicBezTo>
                <a:cubicBezTo>
                  <a:pt x="276" y="293"/>
                  <a:pt x="277" y="293"/>
                  <a:pt x="277" y="292"/>
                </a:cubicBezTo>
                <a:close/>
                <a:moveTo>
                  <a:pt x="387" y="126"/>
                </a:moveTo>
                <a:cubicBezTo>
                  <a:pt x="387" y="126"/>
                  <a:pt x="387" y="127"/>
                  <a:pt x="387" y="127"/>
                </a:cubicBezTo>
                <a:cubicBezTo>
                  <a:pt x="387" y="127"/>
                  <a:pt x="388" y="127"/>
                  <a:pt x="388" y="126"/>
                </a:cubicBezTo>
                <a:cubicBezTo>
                  <a:pt x="388" y="126"/>
                  <a:pt x="388" y="126"/>
                  <a:pt x="388" y="126"/>
                </a:cubicBezTo>
                <a:cubicBezTo>
                  <a:pt x="388" y="126"/>
                  <a:pt x="388" y="126"/>
                  <a:pt x="387" y="125"/>
                </a:cubicBezTo>
                <a:cubicBezTo>
                  <a:pt x="387" y="126"/>
                  <a:pt x="387" y="126"/>
                  <a:pt x="387" y="126"/>
                </a:cubicBezTo>
                <a:close/>
                <a:moveTo>
                  <a:pt x="126" y="285"/>
                </a:moveTo>
                <a:cubicBezTo>
                  <a:pt x="126" y="285"/>
                  <a:pt x="126" y="285"/>
                  <a:pt x="126" y="285"/>
                </a:cubicBezTo>
                <a:cubicBezTo>
                  <a:pt x="126" y="285"/>
                  <a:pt x="126" y="285"/>
                  <a:pt x="126" y="285"/>
                </a:cubicBezTo>
                <a:cubicBezTo>
                  <a:pt x="126" y="285"/>
                  <a:pt x="126" y="285"/>
                  <a:pt x="126" y="285"/>
                </a:cubicBezTo>
                <a:close/>
                <a:moveTo>
                  <a:pt x="126" y="285"/>
                </a:moveTo>
                <a:cubicBezTo>
                  <a:pt x="125" y="285"/>
                  <a:pt x="125" y="285"/>
                  <a:pt x="125" y="285"/>
                </a:cubicBezTo>
                <a:cubicBezTo>
                  <a:pt x="124" y="285"/>
                  <a:pt x="124" y="284"/>
                  <a:pt x="124" y="285"/>
                </a:cubicBezTo>
                <a:cubicBezTo>
                  <a:pt x="124" y="285"/>
                  <a:pt x="124" y="286"/>
                  <a:pt x="125" y="285"/>
                </a:cubicBezTo>
                <a:cubicBezTo>
                  <a:pt x="125" y="285"/>
                  <a:pt x="126" y="285"/>
                  <a:pt x="126" y="285"/>
                </a:cubicBezTo>
                <a:cubicBezTo>
                  <a:pt x="126" y="285"/>
                  <a:pt x="126" y="285"/>
                  <a:pt x="126" y="285"/>
                </a:cubicBezTo>
                <a:close/>
                <a:moveTo>
                  <a:pt x="74" y="262"/>
                </a:moveTo>
                <a:cubicBezTo>
                  <a:pt x="74" y="261"/>
                  <a:pt x="74" y="262"/>
                  <a:pt x="73" y="262"/>
                </a:cubicBezTo>
                <a:cubicBezTo>
                  <a:pt x="73" y="262"/>
                  <a:pt x="73" y="262"/>
                  <a:pt x="72" y="262"/>
                </a:cubicBezTo>
                <a:cubicBezTo>
                  <a:pt x="72" y="262"/>
                  <a:pt x="72" y="262"/>
                  <a:pt x="72" y="262"/>
                </a:cubicBezTo>
                <a:cubicBezTo>
                  <a:pt x="73" y="262"/>
                  <a:pt x="73" y="262"/>
                  <a:pt x="73" y="263"/>
                </a:cubicBezTo>
                <a:cubicBezTo>
                  <a:pt x="73" y="263"/>
                  <a:pt x="73" y="263"/>
                  <a:pt x="73" y="263"/>
                </a:cubicBezTo>
                <a:cubicBezTo>
                  <a:pt x="74" y="262"/>
                  <a:pt x="74" y="262"/>
                  <a:pt x="74" y="262"/>
                </a:cubicBezTo>
                <a:close/>
                <a:moveTo>
                  <a:pt x="70" y="226"/>
                </a:moveTo>
                <a:cubicBezTo>
                  <a:pt x="70" y="225"/>
                  <a:pt x="70" y="225"/>
                  <a:pt x="70" y="225"/>
                </a:cubicBezTo>
                <a:cubicBezTo>
                  <a:pt x="70" y="225"/>
                  <a:pt x="69" y="225"/>
                  <a:pt x="69" y="224"/>
                </a:cubicBezTo>
                <a:cubicBezTo>
                  <a:pt x="69" y="224"/>
                  <a:pt x="68" y="224"/>
                  <a:pt x="68" y="224"/>
                </a:cubicBezTo>
                <a:cubicBezTo>
                  <a:pt x="69" y="225"/>
                  <a:pt x="69" y="225"/>
                  <a:pt x="69" y="226"/>
                </a:cubicBezTo>
                <a:cubicBezTo>
                  <a:pt x="69" y="226"/>
                  <a:pt x="70" y="226"/>
                  <a:pt x="70" y="226"/>
                </a:cubicBezTo>
                <a:close/>
                <a:moveTo>
                  <a:pt x="312" y="238"/>
                </a:moveTo>
                <a:cubicBezTo>
                  <a:pt x="312" y="238"/>
                  <a:pt x="312" y="238"/>
                  <a:pt x="312" y="237"/>
                </a:cubicBezTo>
                <a:cubicBezTo>
                  <a:pt x="311" y="238"/>
                  <a:pt x="311" y="238"/>
                  <a:pt x="311" y="238"/>
                </a:cubicBezTo>
                <a:cubicBezTo>
                  <a:pt x="311" y="238"/>
                  <a:pt x="311" y="238"/>
                  <a:pt x="311" y="238"/>
                </a:cubicBezTo>
                <a:cubicBezTo>
                  <a:pt x="311" y="238"/>
                  <a:pt x="311" y="239"/>
                  <a:pt x="311" y="239"/>
                </a:cubicBezTo>
                <a:cubicBezTo>
                  <a:pt x="311" y="239"/>
                  <a:pt x="311" y="239"/>
                  <a:pt x="312" y="239"/>
                </a:cubicBezTo>
                <a:cubicBezTo>
                  <a:pt x="312" y="239"/>
                  <a:pt x="312" y="239"/>
                  <a:pt x="312" y="238"/>
                </a:cubicBezTo>
                <a:close/>
                <a:moveTo>
                  <a:pt x="199" y="295"/>
                </a:moveTo>
                <a:cubicBezTo>
                  <a:pt x="200" y="295"/>
                  <a:pt x="200" y="295"/>
                  <a:pt x="200" y="295"/>
                </a:cubicBezTo>
                <a:cubicBezTo>
                  <a:pt x="201" y="295"/>
                  <a:pt x="201" y="295"/>
                  <a:pt x="201" y="295"/>
                </a:cubicBezTo>
                <a:cubicBezTo>
                  <a:pt x="201" y="295"/>
                  <a:pt x="202" y="295"/>
                  <a:pt x="202" y="295"/>
                </a:cubicBezTo>
                <a:cubicBezTo>
                  <a:pt x="202" y="295"/>
                  <a:pt x="201" y="295"/>
                  <a:pt x="201" y="295"/>
                </a:cubicBezTo>
                <a:cubicBezTo>
                  <a:pt x="201" y="295"/>
                  <a:pt x="201" y="295"/>
                  <a:pt x="200" y="295"/>
                </a:cubicBezTo>
                <a:cubicBezTo>
                  <a:pt x="200" y="295"/>
                  <a:pt x="199" y="295"/>
                  <a:pt x="199" y="295"/>
                </a:cubicBezTo>
                <a:close/>
                <a:moveTo>
                  <a:pt x="27" y="161"/>
                </a:moveTo>
                <a:cubicBezTo>
                  <a:pt x="27" y="161"/>
                  <a:pt x="27" y="161"/>
                  <a:pt x="27" y="161"/>
                </a:cubicBezTo>
                <a:cubicBezTo>
                  <a:pt x="28" y="161"/>
                  <a:pt x="28" y="161"/>
                  <a:pt x="28" y="161"/>
                </a:cubicBezTo>
                <a:cubicBezTo>
                  <a:pt x="28" y="161"/>
                  <a:pt x="28" y="161"/>
                  <a:pt x="27" y="160"/>
                </a:cubicBezTo>
                <a:cubicBezTo>
                  <a:pt x="27" y="160"/>
                  <a:pt x="27" y="160"/>
                  <a:pt x="27" y="161"/>
                </a:cubicBezTo>
                <a:cubicBezTo>
                  <a:pt x="27" y="161"/>
                  <a:pt x="26" y="161"/>
                  <a:pt x="26" y="161"/>
                </a:cubicBezTo>
                <a:cubicBezTo>
                  <a:pt x="26" y="161"/>
                  <a:pt x="27" y="162"/>
                  <a:pt x="27" y="162"/>
                </a:cubicBezTo>
                <a:cubicBezTo>
                  <a:pt x="27" y="162"/>
                  <a:pt x="27" y="161"/>
                  <a:pt x="27" y="161"/>
                </a:cubicBezTo>
                <a:close/>
                <a:moveTo>
                  <a:pt x="323" y="258"/>
                </a:moveTo>
                <a:cubicBezTo>
                  <a:pt x="323" y="258"/>
                  <a:pt x="323" y="258"/>
                  <a:pt x="323" y="258"/>
                </a:cubicBezTo>
                <a:cubicBezTo>
                  <a:pt x="323" y="257"/>
                  <a:pt x="324" y="257"/>
                  <a:pt x="325" y="257"/>
                </a:cubicBezTo>
                <a:cubicBezTo>
                  <a:pt x="325" y="257"/>
                  <a:pt x="325" y="256"/>
                  <a:pt x="325" y="256"/>
                </a:cubicBezTo>
                <a:cubicBezTo>
                  <a:pt x="325" y="256"/>
                  <a:pt x="325" y="256"/>
                  <a:pt x="325" y="256"/>
                </a:cubicBezTo>
                <a:cubicBezTo>
                  <a:pt x="324" y="256"/>
                  <a:pt x="323" y="256"/>
                  <a:pt x="322" y="258"/>
                </a:cubicBezTo>
                <a:cubicBezTo>
                  <a:pt x="322" y="258"/>
                  <a:pt x="322" y="258"/>
                  <a:pt x="323" y="258"/>
                </a:cubicBezTo>
                <a:close/>
                <a:moveTo>
                  <a:pt x="142" y="263"/>
                </a:moveTo>
                <a:cubicBezTo>
                  <a:pt x="142" y="263"/>
                  <a:pt x="141" y="262"/>
                  <a:pt x="141" y="262"/>
                </a:cubicBezTo>
                <a:cubicBezTo>
                  <a:pt x="141" y="262"/>
                  <a:pt x="140" y="262"/>
                  <a:pt x="140" y="262"/>
                </a:cubicBezTo>
                <a:cubicBezTo>
                  <a:pt x="141" y="263"/>
                  <a:pt x="141" y="263"/>
                  <a:pt x="142" y="263"/>
                </a:cubicBezTo>
                <a:cubicBezTo>
                  <a:pt x="142" y="263"/>
                  <a:pt x="142" y="263"/>
                  <a:pt x="142" y="263"/>
                </a:cubicBezTo>
                <a:close/>
                <a:moveTo>
                  <a:pt x="70" y="208"/>
                </a:moveTo>
                <a:cubicBezTo>
                  <a:pt x="70" y="208"/>
                  <a:pt x="71" y="209"/>
                  <a:pt x="71" y="209"/>
                </a:cubicBezTo>
                <a:cubicBezTo>
                  <a:pt x="71" y="209"/>
                  <a:pt x="71" y="209"/>
                  <a:pt x="71" y="210"/>
                </a:cubicBezTo>
                <a:cubicBezTo>
                  <a:pt x="72" y="210"/>
                  <a:pt x="72" y="210"/>
                  <a:pt x="72" y="210"/>
                </a:cubicBezTo>
                <a:cubicBezTo>
                  <a:pt x="72" y="209"/>
                  <a:pt x="71" y="208"/>
                  <a:pt x="71" y="208"/>
                </a:cubicBezTo>
                <a:cubicBezTo>
                  <a:pt x="71" y="208"/>
                  <a:pt x="71" y="208"/>
                  <a:pt x="70" y="208"/>
                </a:cubicBezTo>
                <a:close/>
                <a:moveTo>
                  <a:pt x="37" y="198"/>
                </a:moveTo>
                <a:cubicBezTo>
                  <a:pt x="37" y="198"/>
                  <a:pt x="37" y="198"/>
                  <a:pt x="37" y="198"/>
                </a:cubicBezTo>
                <a:cubicBezTo>
                  <a:pt x="37" y="198"/>
                  <a:pt x="37" y="198"/>
                  <a:pt x="37" y="198"/>
                </a:cubicBezTo>
                <a:close/>
                <a:moveTo>
                  <a:pt x="38" y="200"/>
                </a:moveTo>
                <a:cubicBezTo>
                  <a:pt x="38" y="200"/>
                  <a:pt x="38" y="200"/>
                  <a:pt x="38" y="200"/>
                </a:cubicBezTo>
                <a:cubicBezTo>
                  <a:pt x="38" y="200"/>
                  <a:pt x="38" y="200"/>
                  <a:pt x="38" y="200"/>
                </a:cubicBezTo>
                <a:close/>
                <a:moveTo>
                  <a:pt x="37" y="198"/>
                </a:moveTo>
                <a:cubicBezTo>
                  <a:pt x="37" y="199"/>
                  <a:pt x="37" y="199"/>
                  <a:pt x="37" y="199"/>
                </a:cubicBezTo>
                <a:cubicBezTo>
                  <a:pt x="37" y="199"/>
                  <a:pt x="37" y="199"/>
                  <a:pt x="37" y="198"/>
                </a:cubicBezTo>
                <a:cubicBezTo>
                  <a:pt x="37" y="198"/>
                  <a:pt x="37" y="198"/>
                  <a:pt x="37" y="198"/>
                </a:cubicBezTo>
                <a:cubicBezTo>
                  <a:pt x="37" y="198"/>
                  <a:pt x="37" y="198"/>
                  <a:pt x="37" y="198"/>
                </a:cubicBezTo>
                <a:cubicBezTo>
                  <a:pt x="37" y="198"/>
                  <a:pt x="37" y="198"/>
                  <a:pt x="37" y="198"/>
                </a:cubicBezTo>
                <a:cubicBezTo>
                  <a:pt x="36" y="199"/>
                  <a:pt x="36" y="199"/>
                  <a:pt x="36" y="199"/>
                </a:cubicBezTo>
                <a:cubicBezTo>
                  <a:pt x="36" y="199"/>
                  <a:pt x="37" y="200"/>
                  <a:pt x="37" y="199"/>
                </a:cubicBezTo>
                <a:cubicBezTo>
                  <a:pt x="37" y="199"/>
                  <a:pt x="38" y="200"/>
                  <a:pt x="38" y="200"/>
                </a:cubicBezTo>
                <a:cubicBezTo>
                  <a:pt x="38" y="199"/>
                  <a:pt x="37" y="199"/>
                  <a:pt x="37" y="198"/>
                </a:cubicBezTo>
                <a:close/>
                <a:moveTo>
                  <a:pt x="264" y="275"/>
                </a:moveTo>
                <a:cubicBezTo>
                  <a:pt x="264" y="275"/>
                  <a:pt x="265" y="275"/>
                  <a:pt x="265" y="275"/>
                </a:cubicBezTo>
                <a:cubicBezTo>
                  <a:pt x="265" y="275"/>
                  <a:pt x="265" y="275"/>
                  <a:pt x="266" y="275"/>
                </a:cubicBezTo>
                <a:cubicBezTo>
                  <a:pt x="266" y="274"/>
                  <a:pt x="266" y="274"/>
                  <a:pt x="265" y="274"/>
                </a:cubicBezTo>
                <a:cubicBezTo>
                  <a:pt x="265" y="274"/>
                  <a:pt x="265" y="274"/>
                  <a:pt x="265" y="274"/>
                </a:cubicBezTo>
                <a:cubicBezTo>
                  <a:pt x="265" y="274"/>
                  <a:pt x="264" y="274"/>
                  <a:pt x="264" y="275"/>
                </a:cubicBezTo>
                <a:cubicBezTo>
                  <a:pt x="264" y="275"/>
                  <a:pt x="264" y="275"/>
                  <a:pt x="264" y="275"/>
                </a:cubicBezTo>
                <a:close/>
                <a:moveTo>
                  <a:pt x="309" y="209"/>
                </a:moveTo>
                <a:cubicBezTo>
                  <a:pt x="309" y="209"/>
                  <a:pt x="309" y="209"/>
                  <a:pt x="309" y="209"/>
                </a:cubicBezTo>
                <a:cubicBezTo>
                  <a:pt x="309" y="210"/>
                  <a:pt x="309" y="210"/>
                  <a:pt x="309" y="210"/>
                </a:cubicBezTo>
                <a:cubicBezTo>
                  <a:pt x="310" y="210"/>
                  <a:pt x="310" y="211"/>
                  <a:pt x="310" y="210"/>
                </a:cubicBezTo>
                <a:cubicBezTo>
                  <a:pt x="310" y="210"/>
                  <a:pt x="311" y="210"/>
                  <a:pt x="310" y="210"/>
                </a:cubicBezTo>
                <a:cubicBezTo>
                  <a:pt x="310" y="209"/>
                  <a:pt x="310" y="209"/>
                  <a:pt x="309" y="209"/>
                </a:cubicBezTo>
                <a:close/>
                <a:moveTo>
                  <a:pt x="148" y="277"/>
                </a:moveTo>
                <a:cubicBezTo>
                  <a:pt x="148" y="276"/>
                  <a:pt x="149" y="276"/>
                  <a:pt x="149" y="276"/>
                </a:cubicBezTo>
                <a:cubicBezTo>
                  <a:pt x="149" y="275"/>
                  <a:pt x="149" y="275"/>
                  <a:pt x="148" y="275"/>
                </a:cubicBezTo>
                <a:cubicBezTo>
                  <a:pt x="148" y="275"/>
                  <a:pt x="147" y="275"/>
                  <a:pt x="147" y="276"/>
                </a:cubicBezTo>
                <a:cubicBezTo>
                  <a:pt x="147" y="276"/>
                  <a:pt x="148" y="276"/>
                  <a:pt x="148" y="277"/>
                </a:cubicBezTo>
                <a:close/>
                <a:moveTo>
                  <a:pt x="132" y="228"/>
                </a:moveTo>
                <a:cubicBezTo>
                  <a:pt x="131" y="228"/>
                  <a:pt x="131" y="228"/>
                  <a:pt x="131" y="229"/>
                </a:cubicBezTo>
                <a:cubicBezTo>
                  <a:pt x="131" y="229"/>
                  <a:pt x="131" y="229"/>
                  <a:pt x="131" y="229"/>
                </a:cubicBezTo>
                <a:cubicBezTo>
                  <a:pt x="131" y="229"/>
                  <a:pt x="132" y="229"/>
                  <a:pt x="132" y="228"/>
                </a:cubicBezTo>
                <a:cubicBezTo>
                  <a:pt x="132" y="228"/>
                  <a:pt x="132" y="228"/>
                  <a:pt x="132" y="228"/>
                </a:cubicBezTo>
                <a:cubicBezTo>
                  <a:pt x="132" y="228"/>
                  <a:pt x="132" y="228"/>
                  <a:pt x="132" y="228"/>
                </a:cubicBezTo>
                <a:close/>
                <a:moveTo>
                  <a:pt x="112" y="302"/>
                </a:moveTo>
                <a:cubicBezTo>
                  <a:pt x="111" y="302"/>
                  <a:pt x="111" y="302"/>
                  <a:pt x="111" y="302"/>
                </a:cubicBezTo>
                <a:cubicBezTo>
                  <a:pt x="111" y="303"/>
                  <a:pt x="111" y="303"/>
                  <a:pt x="112" y="303"/>
                </a:cubicBezTo>
                <a:cubicBezTo>
                  <a:pt x="112" y="303"/>
                  <a:pt x="112" y="303"/>
                  <a:pt x="112" y="303"/>
                </a:cubicBezTo>
                <a:cubicBezTo>
                  <a:pt x="113" y="303"/>
                  <a:pt x="113" y="303"/>
                  <a:pt x="113" y="303"/>
                </a:cubicBezTo>
                <a:cubicBezTo>
                  <a:pt x="113" y="303"/>
                  <a:pt x="113" y="303"/>
                  <a:pt x="113" y="303"/>
                </a:cubicBezTo>
                <a:cubicBezTo>
                  <a:pt x="112" y="302"/>
                  <a:pt x="112" y="302"/>
                  <a:pt x="112" y="302"/>
                </a:cubicBezTo>
                <a:close/>
                <a:moveTo>
                  <a:pt x="89" y="258"/>
                </a:moveTo>
                <a:cubicBezTo>
                  <a:pt x="89" y="257"/>
                  <a:pt x="89" y="257"/>
                  <a:pt x="90" y="256"/>
                </a:cubicBezTo>
                <a:cubicBezTo>
                  <a:pt x="90" y="256"/>
                  <a:pt x="90" y="256"/>
                  <a:pt x="90" y="255"/>
                </a:cubicBezTo>
                <a:cubicBezTo>
                  <a:pt x="89" y="256"/>
                  <a:pt x="89" y="257"/>
                  <a:pt x="88" y="257"/>
                </a:cubicBezTo>
                <a:cubicBezTo>
                  <a:pt x="88" y="257"/>
                  <a:pt x="88" y="258"/>
                  <a:pt x="88" y="258"/>
                </a:cubicBezTo>
                <a:cubicBezTo>
                  <a:pt x="89" y="258"/>
                  <a:pt x="89" y="258"/>
                  <a:pt x="89" y="258"/>
                </a:cubicBezTo>
                <a:close/>
                <a:moveTo>
                  <a:pt x="81" y="228"/>
                </a:moveTo>
                <a:cubicBezTo>
                  <a:pt x="80" y="228"/>
                  <a:pt x="79" y="228"/>
                  <a:pt x="79" y="229"/>
                </a:cubicBezTo>
                <a:cubicBezTo>
                  <a:pt x="79" y="229"/>
                  <a:pt x="79" y="229"/>
                  <a:pt x="79" y="229"/>
                </a:cubicBezTo>
                <a:cubicBezTo>
                  <a:pt x="79" y="229"/>
                  <a:pt x="79" y="229"/>
                  <a:pt x="79" y="229"/>
                </a:cubicBezTo>
                <a:cubicBezTo>
                  <a:pt x="80" y="229"/>
                  <a:pt x="80" y="229"/>
                  <a:pt x="80" y="229"/>
                </a:cubicBezTo>
                <a:cubicBezTo>
                  <a:pt x="81" y="229"/>
                  <a:pt x="81" y="229"/>
                  <a:pt x="81" y="229"/>
                </a:cubicBezTo>
                <a:cubicBezTo>
                  <a:pt x="81" y="228"/>
                  <a:pt x="81" y="228"/>
                  <a:pt x="81" y="228"/>
                </a:cubicBezTo>
                <a:close/>
                <a:moveTo>
                  <a:pt x="92" y="269"/>
                </a:moveTo>
                <a:cubicBezTo>
                  <a:pt x="92" y="269"/>
                  <a:pt x="91" y="269"/>
                  <a:pt x="91" y="270"/>
                </a:cubicBezTo>
                <a:cubicBezTo>
                  <a:pt x="91" y="270"/>
                  <a:pt x="91" y="270"/>
                  <a:pt x="91" y="270"/>
                </a:cubicBezTo>
                <a:cubicBezTo>
                  <a:pt x="92" y="270"/>
                  <a:pt x="92" y="270"/>
                  <a:pt x="92" y="270"/>
                </a:cubicBezTo>
                <a:cubicBezTo>
                  <a:pt x="92" y="270"/>
                  <a:pt x="92" y="269"/>
                  <a:pt x="92" y="269"/>
                </a:cubicBezTo>
                <a:cubicBezTo>
                  <a:pt x="92" y="269"/>
                  <a:pt x="92" y="268"/>
                  <a:pt x="92" y="269"/>
                </a:cubicBezTo>
                <a:close/>
                <a:moveTo>
                  <a:pt x="169" y="279"/>
                </a:moveTo>
                <a:cubicBezTo>
                  <a:pt x="169" y="279"/>
                  <a:pt x="169" y="279"/>
                  <a:pt x="169" y="279"/>
                </a:cubicBezTo>
                <a:cubicBezTo>
                  <a:pt x="169" y="279"/>
                  <a:pt x="169" y="279"/>
                  <a:pt x="169" y="279"/>
                </a:cubicBezTo>
                <a:cubicBezTo>
                  <a:pt x="168" y="279"/>
                  <a:pt x="168" y="279"/>
                  <a:pt x="167" y="279"/>
                </a:cubicBezTo>
                <a:cubicBezTo>
                  <a:pt x="167" y="279"/>
                  <a:pt x="167" y="279"/>
                  <a:pt x="167" y="279"/>
                </a:cubicBezTo>
                <a:cubicBezTo>
                  <a:pt x="167" y="279"/>
                  <a:pt x="167" y="280"/>
                  <a:pt x="167" y="280"/>
                </a:cubicBezTo>
                <a:cubicBezTo>
                  <a:pt x="168" y="280"/>
                  <a:pt x="168" y="280"/>
                  <a:pt x="169" y="279"/>
                </a:cubicBezTo>
                <a:close/>
                <a:moveTo>
                  <a:pt x="124" y="243"/>
                </a:moveTo>
                <a:cubicBezTo>
                  <a:pt x="123" y="243"/>
                  <a:pt x="123" y="242"/>
                  <a:pt x="123" y="242"/>
                </a:cubicBezTo>
                <a:cubicBezTo>
                  <a:pt x="123" y="242"/>
                  <a:pt x="122" y="242"/>
                  <a:pt x="122" y="242"/>
                </a:cubicBezTo>
                <a:cubicBezTo>
                  <a:pt x="123" y="243"/>
                  <a:pt x="123" y="243"/>
                  <a:pt x="123" y="244"/>
                </a:cubicBezTo>
                <a:cubicBezTo>
                  <a:pt x="123" y="244"/>
                  <a:pt x="123" y="244"/>
                  <a:pt x="123" y="244"/>
                </a:cubicBezTo>
                <a:cubicBezTo>
                  <a:pt x="124" y="243"/>
                  <a:pt x="124" y="243"/>
                  <a:pt x="124" y="243"/>
                </a:cubicBezTo>
                <a:close/>
                <a:moveTo>
                  <a:pt x="76" y="232"/>
                </a:moveTo>
                <a:cubicBezTo>
                  <a:pt x="76" y="232"/>
                  <a:pt x="76" y="232"/>
                  <a:pt x="76" y="232"/>
                </a:cubicBezTo>
                <a:cubicBezTo>
                  <a:pt x="76" y="232"/>
                  <a:pt x="77" y="231"/>
                  <a:pt x="76" y="231"/>
                </a:cubicBezTo>
                <a:cubicBezTo>
                  <a:pt x="76" y="231"/>
                  <a:pt x="75" y="231"/>
                  <a:pt x="75" y="231"/>
                </a:cubicBezTo>
                <a:cubicBezTo>
                  <a:pt x="75" y="231"/>
                  <a:pt x="75" y="231"/>
                  <a:pt x="75" y="231"/>
                </a:cubicBezTo>
                <a:cubicBezTo>
                  <a:pt x="75" y="231"/>
                  <a:pt x="76" y="232"/>
                  <a:pt x="76" y="232"/>
                </a:cubicBezTo>
                <a:close/>
                <a:moveTo>
                  <a:pt x="193" y="304"/>
                </a:moveTo>
                <a:cubicBezTo>
                  <a:pt x="193" y="304"/>
                  <a:pt x="193" y="305"/>
                  <a:pt x="193" y="305"/>
                </a:cubicBezTo>
                <a:cubicBezTo>
                  <a:pt x="193" y="305"/>
                  <a:pt x="193" y="305"/>
                  <a:pt x="193" y="305"/>
                </a:cubicBezTo>
                <a:cubicBezTo>
                  <a:pt x="194" y="304"/>
                  <a:pt x="195" y="305"/>
                  <a:pt x="195" y="305"/>
                </a:cubicBezTo>
                <a:cubicBezTo>
                  <a:pt x="195" y="305"/>
                  <a:pt x="196" y="305"/>
                  <a:pt x="196" y="305"/>
                </a:cubicBezTo>
                <a:cubicBezTo>
                  <a:pt x="196" y="305"/>
                  <a:pt x="196" y="305"/>
                  <a:pt x="196" y="305"/>
                </a:cubicBezTo>
                <a:cubicBezTo>
                  <a:pt x="196" y="305"/>
                  <a:pt x="194" y="304"/>
                  <a:pt x="193" y="304"/>
                </a:cubicBezTo>
                <a:close/>
                <a:moveTo>
                  <a:pt x="250" y="322"/>
                </a:moveTo>
                <a:cubicBezTo>
                  <a:pt x="249" y="322"/>
                  <a:pt x="249" y="322"/>
                  <a:pt x="249" y="323"/>
                </a:cubicBezTo>
                <a:cubicBezTo>
                  <a:pt x="249" y="323"/>
                  <a:pt x="250" y="323"/>
                  <a:pt x="250" y="324"/>
                </a:cubicBezTo>
                <a:cubicBezTo>
                  <a:pt x="250" y="324"/>
                  <a:pt x="250" y="323"/>
                  <a:pt x="251" y="323"/>
                </a:cubicBezTo>
                <a:cubicBezTo>
                  <a:pt x="250" y="323"/>
                  <a:pt x="250" y="322"/>
                  <a:pt x="250" y="322"/>
                </a:cubicBezTo>
                <a:close/>
                <a:moveTo>
                  <a:pt x="112" y="252"/>
                </a:moveTo>
                <a:cubicBezTo>
                  <a:pt x="112" y="252"/>
                  <a:pt x="112" y="252"/>
                  <a:pt x="111" y="252"/>
                </a:cubicBezTo>
                <a:cubicBezTo>
                  <a:pt x="111" y="252"/>
                  <a:pt x="111" y="252"/>
                  <a:pt x="111" y="252"/>
                </a:cubicBezTo>
                <a:cubicBezTo>
                  <a:pt x="111" y="252"/>
                  <a:pt x="110" y="252"/>
                  <a:pt x="110" y="252"/>
                </a:cubicBezTo>
                <a:cubicBezTo>
                  <a:pt x="110" y="252"/>
                  <a:pt x="110" y="252"/>
                  <a:pt x="110" y="252"/>
                </a:cubicBezTo>
                <a:cubicBezTo>
                  <a:pt x="110" y="252"/>
                  <a:pt x="110" y="252"/>
                  <a:pt x="110" y="252"/>
                </a:cubicBezTo>
                <a:cubicBezTo>
                  <a:pt x="111" y="252"/>
                  <a:pt x="111" y="252"/>
                  <a:pt x="111" y="252"/>
                </a:cubicBezTo>
                <a:cubicBezTo>
                  <a:pt x="112" y="253"/>
                  <a:pt x="112" y="253"/>
                  <a:pt x="112" y="252"/>
                </a:cubicBezTo>
                <a:close/>
                <a:moveTo>
                  <a:pt x="263" y="282"/>
                </a:moveTo>
                <a:cubicBezTo>
                  <a:pt x="263" y="282"/>
                  <a:pt x="262" y="281"/>
                  <a:pt x="262" y="281"/>
                </a:cubicBezTo>
                <a:cubicBezTo>
                  <a:pt x="262" y="281"/>
                  <a:pt x="262" y="282"/>
                  <a:pt x="262" y="282"/>
                </a:cubicBezTo>
                <a:cubicBezTo>
                  <a:pt x="262" y="282"/>
                  <a:pt x="262" y="283"/>
                  <a:pt x="262" y="283"/>
                </a:cubicBezTo>
                <a:cubicBezTo>
                  <a:pt x="262" y="283"/>
                  <a:pt x="263" y="282"/>
                  <a:pt x="263" y="282"/>
                </a:cubicBezTo>
                <a:cubicBezTo>
                  <a:pt x="263" y="282"/>
                  <a:pt x="263" y="282"/>
                  <a:pt x="263" y="282"/>
                </a:cubicBezTo>
                <a:close/>
                <a:moveTo>
                  <a:pt x="186" y="292"/>
                </a:moveTo>
                <a:cubicBezTo>
                  <a:pt x="186" y="292"/>
                  <a:pt x="186" y="293"/>
                  <a:pt x="186" y="293"/>
                </a:cubicBezTo>
                <a:cubicBezTo>
                  <a:pt x="186" y="292"/>
                  <a:pt x="187" y="292"/>
                  <a:pt x="187" y="292"/>
                </a:cubicBezTo>
                <a:cubicBezTo>
                  <a:pt x="187" y="292"/>
                  <a:pt x="187" y="291"/>
                  <a:pt x="186" y="291"/>
                </a:cubicBezTo>
                <a:cubicBezTo>
                  <a:pt x="186" y="291"/>
                  <a:pt x="186" y="291"/>
                  <a:pt x="186" y="291"/>
                </a:cubicBezTo>
                <a:cubicBezTo>
                  <a:pt x="186" y="292"/>
                  <a:pt x="186" y="292"/>
                  <a:pt x="186" y="292"/>
                </a:cubicBezTo>
                <a:close/>
                <a:moveTo>
                  <a:pt x="186" y="291"/>
                </a:moveTo>
                <a:cubicBezTo>
                  <a:pt x="186" y="291"/>
                  <a:pt x="186" y="291"/>
                  <a:pt x="186" y="291"/>
                </a:cubicBezTo>
                <a:cubicBezTo>
                  <a:pt x="186" y="291"/>
                  <a:pt x="186" y="291"/>
                  <a:pt x="186" y="291"/>
                </a:cubicBezTo>
                <a:cubicBezTo>
                  <a:pt x="186" y="291"/>
                  <a:pt x="186" y="291"/>
                  <a:pt x="186" y="291"/>
                </a:cubicBezTo>
                <a:close/>
                <a:moveTo>
                  <a:pt x="83" y="217"/>
                </a:moveTo>
                <a:cubicBezTo>
                  <a:pt x="83" y="217"/>
                  <a:pt x="83" y="217"/>
                  <a:pt x="83" y="216"/>
                </a:cubicBezTo>
                <a:cubicBezTo>
                  <a:pt x="83" y="216"/>
                  <a:pt x="83" y="216"/>
                  <a:pt x="83" y="216"/>
                </a:cubicBezTo>
                <a:cubicBezTo>
                  <a:pt x="83" y="216"/>
                  <a:pt x="83" y="216"/>
                  <a:pt x="83" y="215"/>
                </a:cubicBezTo>
                <a:cubicBezTo>
                  <a:pt x="83" y="216"/>
                  <a:pt x="82" y="216"/>
                  <a:pt x="82" y="216"/>
                </a:cubicBezTo>
                <a:cubicBezTo>
                  <a:pt x="82" y="216"/>
                  <a:pt x="82" y="216"/>
                  <a:pt x="82" y="216"/>
                </a:cubicBezTo>
                <a:cubicBezTo>
                  <a:pt x="82" y="216"/>
                  <a:pt x="81" y="216"/>
                  <a:pt x="81" y="216"/>
                </a:cubicBezTo>
                <a:cubicBezTo>
                  <a:pt x="81" y="216"/>
                  <a:pt x="81" y="217"/>
                  <a:pt x="81" y="217"/>
                </a:cubicBezTo>
                <a:cubicBezTo>
                  <a:pt x="82" y="217"/>
                  <a:pt x="82" y="217"/>
                  <a:pt x="82" y="217"/>
                </a:cubicBezTo>
                <a:cubicBezTo>
                  <a:pt x="83" y="218"/>
                  <a:pt x="83" y="217"/>
                  <a:pt x="83" y="217"/>
                </a:cubicBezTo>
                <a:close/>
                <a:moveTo>
                  <a:pt x="254" y="274"/>
                </a:moveTo>
                <a:cubicBezTo>
                  <a:pt x="254" y="275"/>
                  <a:pt x="254" y="275"/>
                  <a:pt x="254" y="275"/>
                </a:cubicBezTo>
                <a:cubicBezTo>
                  <a:pt x="254" y="274"/>
                  <a:pt x="254" y="274"/>
                  <a:pt x="254" y="274"/>
                </a:cubicBezTo>
                <a:cubicBezTo>
                  <a:pt x="254" y="273"/>
                  <a:pt x="254" y="273"/>
                  <a:pt x="253" y="273"/>
                </a:cubicBezTo>
                <a:cubicBezTo>
                  <a:pt x="253" y="273"/>
                  <a:pt x="253" y="273"/>
                  <a:pt x="252" y="273"/>
                </a:cubicBezTo>
                <a:cubicBezTo>
                  <a:pt x="253" y="273"/>
                  <a:pt x="253" y="274"/>
                  <a:pt x="253" y="274"/>
                </a:cubicBezTo>
                <a:cubicBezTo>
                  <a:pt x="253" y="274"/>
                  <a:pt x="254" y="274"/>
                  <a:pt x="254" y="274"/>
                </a:cubicBezTo>
                <a:close/>
                <a:moveTo>
                  <a:pt x="117" y="241"/>
                </a:moveTo>
                <a:cubicBezTo>
                  <a:pt x="117" y="241"/>
                  <a:pt x="118" y="241"/>
                  <a:pt x="118" y="240"/>
                </a:cubicBezTo>
                <a:cubicBezTo>
                  <a:pt x="118" y="240"/>
                  <a:pt x="118" y="240"/>
                  <a:pt x="117" y="240"/>
                </a:cubicBezTo>
                <a:cubicBezTo>
                  <a:pt x="117" y="240"/>
                  <a:pt x="116" y="240"/>
                  <a:pt x="116" y="240"/>
                </a:cubicBezTo>
                <a:cubicBezTo>
                  <a:pt x="116" y="240"/>
                  <a:pt x="116" y="240"/>
                  <a:pt x="116" y="240"/>
                </a:cubicBezTo>
                <a:cubicBezTo>
                  <a:pt x="116" y="240"/>
                  <a:pt x="116" y="241"/>
                  <a:pt x="116" y="241"/>
                </a:cubicBezTo>
                <a:cubicBezTo>
                  <a:pt x="116" y="241"/>
                  <a:pt x="116" y="241"/>
                  <a:pt x="117" y="241"/>
                </a:cubicBezTo>
                <a:cubicBezTo>
                  <a:pt x="117" y="241"/>
                  <a:pt x="117" y="241"/>
                  <a:pt x="117" y="241"/>
                </a:cubicBezTo>
                <a:close/>
                <a:moveTo>
                  <a:pt x="107" y="257"/>
                </a:moveTo>
                <a:cubicBezTo>
                  <a:pt x="107" y="257"/>
                  <a:pt x="107" y="257"/>
                  <a:pt x="107" y="258"/>
                </a:cubicBezTo>
                <a:cubicBezTo>
                  <a:pt x="107" y="258"/>
                  <a:pt x="108" y="258"/>
                  <a:pt x="109" y="258"/>
                </a:cubicBezTo>
                <a:cubicBezTo>
                  <a:pt x="109" y="258"/>
                  <a:pt x="109" y="258"/>
                  <a:pt x="109" y="258"/>
                </a:cubicBezTo>
                <a:cubicBezTo>
                  <a:pt x="109" y="258"/>
                  <a:pt x="108" y="257"/>
                  <a:pt x="108" y="257"/>
                </a:cubicBezTo>
                <a:cubicBezTo>
                  <a:pt x="108" y="257"/>
                  <a:pt x="108" y="257"/>
                  <a:pt x="107" y="257"/>
                </a:cubicBezTo>
                <a:close/>
                <a:moveTo>
                  <a:pt x="225" y="281"/>
                </a:moveTo>
                <a:cubicBezTo>
                  <a:pt x="225" y="281"/>
                  <a:pt x="225" y="280"/>
                  <a:pt x="226" y="280"/>
                </a:cubicBezTo>
                <a:cubicBezTo>
                  <a:pt x="226" y="280"/>
                  <a:pt x="225" y="280"/>
                  <a:pt x="225" y="280"/>
                </a:cubicBezTo>
                <a:cubicBezTo>
                  <a:pt x="225" y="280"/>
                  <a:pt x="224" y="280"/>
                  <a:pt x="224" y="280"/>
                </a:cubicBezTo>
                <a:cubicBezTo>
                  <a:pt x="224" y="280"/>
                  <a:pt x="225" y="281"/>
                  <a:pt x="225" y="281"/>
                </a:cubicBezTo>
                <a:close/>
                <a:moveTo>
                  <a:pt x="274" y="249"/>
                </a:moveTo>
                <a:cubicBezTo>
                  <a:pt x="275" y="249"/>
                  <a:pt x="275" y="249"/>
                  <a:pt x="275" y="249"/>
                </a:cubicBezTo>
                <a:cubicBezTo>
                  <a:pt x="274" y="249"/>
                  <a:pt x="274" y="249"/>
                  <a:pt x="274" y="249"/>
                </a:cubicBezTo>
                <a:close/>
                <a:moveTo>
                  <a:pt x="274" y="250"/>
                </a:moveTo>
                <a:cubicBezTo>
                  <a:pt x="274" y="250"/>
                  <a:pt x="275" y="250"/>
                  <a:pt x="275" y="250"/>
                </a:cubicBezTo>
                <a:cubicBezTo>
                  <a:pt x="275" y="249"/>
                  <a:pt x="275" y="249"/>
                  <a:pt x="274" y="249"/>
                </a:cubicBezTo>
                <a:cubicBezTo>
                  <a:pt x="274" y="249"/>
                  <a:pt x="274" y="249"/>
                  <a:pt x="274" y="250"/>
                </a:cubicBezTo>
                <a:cubicBezTo>
                  <a:pt x="274" y="250"/>
                  <a:pt x="274" y="250"/>
                  <a:pt x="274" y="250"/>
                </a:cubicBezTo>
                <a:close/>
                <a:moveTo>
                  <a:pt x="360" y="7"/>
                </a:moveTo>
                <a:cubicBezTo>
                  <a:pt x="360" y="6"/>
                  <a:pt x="361" y="7"/>
                  <a:pt x="361" y="7"/>
                </a:cubicBezTo>
                <a:cubicBezTo>
                  <a:pt x="361" y="7"/>
                  <a:pt x="361" y="6"/>
                  <a:pt x="361" y="6"/>
                </a:cubicBezTo>
                <a:cubicBezTo>
                  <a:pt x="360" y="6"/>
                  <a:pt x="360" y="6"/>
                  <a:pt x="359" y="6"/>
                </a:cubicBezTo>
                <a:cubicBezTo>
                  <a:pt x="359" y="6"/>
                  <a:pt x="359" y="6"/>
                  <a:pt x="359" y="6"/>
                </a:cubicBezTo>
                <a:cubicBezTo>
                  <a:pt x="359" y="7"/>
                  <a:pt x="359" y="7"/>
                  <a:pt x="359" y="7"/>
                </a:cubicBezTo>
                <a:cubicBezTo>
                  <a:pt x="359" y="7"/>
                  <a:pt x="360" y="7"/>
                  <a:pt x="360" y="7"/>
                </a:cubicBezTo>
                <a:close/>
                <a:moveTo>
                  <a:pt x="144" y="229"/>
                </a:moveTo>
                <a:cubicBezTo>
                  <a:pt x="144" y="229"/>
                  <a:pt x="144" y="229"/>
                  <a:pt x="143" y="229"/>
                </a:cubicBezTo>
                <a:cubicBezTo>
                  <a:pt x="143" y="229"/>
                  <a:pt x="143" y="229"/>
                  <a:pt x="143" y="229"/>
                </a:cubicBezTo>
                <a:cubicBezTo>
                  <a:pt x="143" y="229"/>
                  <a:pt x="143" y="229"/>
                  <a:pt x="143" y="229"/>
                </a:cubicBezTo>
                <a:cubicBezTo>
                  <a:pt x="144" y="229"/>
                  <a:pt x="145" y="229"/>
                  <a:pt x="145" y="229"/>
                </a:cubicBezTo>
                <a:cubicBezTo>
                  <a:pt x="145" y="229"/>
                  <a:pt x="145" y="229"/>
                  <a:pt x="145" y="229"/>
                </a:cubicBezTo>
                <a:cubicBezTo>
                  <a:pt x="145" y="229"/>
                  <a:pt x="145" y="229"/>
                  <a:pt x="145" y="229"/>
                </a:cubicBezTo>
                <a:cubicBezTo>
                  <a:pt x="145" y="229"/>
                  <a:pt x="144" y="229"/>
                  <a:pt x="144" y="229"/>
                </a:cubicBezTo>
                <a:close/>
                <a:moveTo>
                  <a:pt x="186" y="296"/>
                </a:moveTo>
                <a:cubicBezTo>
                  <a:pt x="186" y="296"/>
                  <a:pt x="185" y="296"/>
                  <a:pt x="185" y="296"/>
                </a:cubicBezTo>
                <a:cubicBezTo>
                  <a:pt x="185" y="297"/>
                  <a:pt x="185" y="297"/>
                  <a:pt x="185" y="297"/>
                </a:cubicBezTo>
                <a:cubicBezTo>
                  <a:pt x="185" y="297"/>
                  <a:pt x="185" y="297"/>
                  <a:pt x="185" y="298"/>
                </a:cubicBezTo>
                <a:cubicBezTo>
                  <a:pt x="185" y="298"/>
                  <a:pt x="186" y="298"/>
                  <a:pt x="186" y="298"/>
                </a:cubicBezTo>
                <a:cubicBezTo>
                  <a:pt x="186" y="298"/>
                  <a:pt x="186" y="298"/>
                  <a:pt x="186" y="298"/>
                </a:cubicBezTo>
                <a:cubicBezTo>
                  <a:pt x="186" y="297"/>
                  <a:pt x="186" y="297"/>
                  <a:pt x="186" y="296"/>
                </a:cubicBezTo>
                <a:cubicBezTo>
                  <a:pt x="186" y="296"/>
                  <a:pt x="186" y="296"/>
                  <a:pt x="186" y="296"/>
                </a:cubicBezTo>
                <a:close/>
                <a:moveTo>
                  <a:pt x="87" y="226"/>
                </a:moveTo>
                <a:cubicBezTo>
                  <a:pt x="86" y="225"/>
                  <a:pt x="86" y="226"/>
                  <a:pt x="85" y="226"/>
                </a:cubicBezTo>
                <a:cubicBezTo>
                  <a:pt x="85" y="226"/>
                  <a:pt x="85" y="226"/>
                  <a:pt x="85" y="226"/>
                </a:cubicBezTo>
                <a:cubicBezTo>
                  <a:pt x="85" y="227"/>
                  <a:pt x="86" y="227"/>
                  <a:pt x="86" y="227"/>
                </a:cubicBezTo>
                <a:cubicBezTo>
                  <a:pt x="86" y="227"/>
                  <a:pt x="86" y="227"/>
                  <a:pt x="87" y="227"/>
                </a:cubicBezTo>
                <a:cubicBezTo>
                  <a:pt x="87" y="227"/>
                  <a:pt x="87" y="227"/>
                  <a:pt x="87" y="227"/>
                </a:cubicBezTo>
                <a:cubicBezTo>
                  <a:pt x="87" y="227"/>
                  <a:pt x="87" y="227"/>
                  <a:pt x="87" y="227"/>
                </a:cubicBezTo>
                <a:cubicBezTo>
                  <a:pt x="87" y="227"/>
                  <a:pt x="87" y="227"/>
                  <a:pt x="87" y="228"/>
                </a:cubicBezTo>
                <a:cubicBezTo>
                  <a:pt x="87" y="228"/>
                  <a:pt x="87" y="228"/>
                  <a:pt x="87" y="228"/>
                </a:cubicBezTo>
                <a:cubicBezTo>
                  <a:pt x="88" y="227"/>
                  <a:pt x="88" y="227"/>
                  <a:pt x="87" y="227"/>
                </a:cubicBezTo>
                <a:cubicBezTo>
                  <a:pt x="87" y="227"/>
                  <a:pt x="87" y="227"/>
                  <a:pt x="87" y="227"/>
                </a:cubicBezTo>
                <a:cubicBezTo>
                  <a:pt x="87" y="227"/>
                  <a:pt x="87" y="227"/>
                  <a:pt x="87" y="227"/>
                </a:cubicBezTo>
                <a:cubicBezTo>
                  <a:pt x="87" y="226"/>
                  <a:pt x="87" y="226"/>
                  <a:pt x="87" y="226"/>
                </a:cubicBezTo>
                <a:close/>
                <a:moveTo>
                  <a:pt x="246" y="285"/>
                </a:moveTo>
                <a:cubicBezTo>
                  <a:pt x="246" y="285"/>
                  <a:pt x="247" y="285"/>
                  <a:pt x="247" y="285"/>
                </a:cubicBezTo>
                <a:cubicBezTo>
                  <a:pt x="247" y="285"/>
                  <a:pt x="248" y="284"/>
                  <a:pt x="248" y="285"/>
                </a:cubicBezTo>
                <a:cubicBezTo>
                  <a:pt x="248" y="284"/>
                  <a:pt x="248" y="284"/>
                  <a:pt x="249" y="284"/>
                </a:cubicBezTo>
                <a:cubicBezTo>
                  <a:pt x="248" y="284"/>
                  <a:pt x="248" y="284"/>
                  <a:pt x="248" y="284"/>
                </a:cubicBezTo>
                <a:cubicBezTo>
                  <a:pt x="247" y="284"/>
                  <a:pt x="247" y="284"/>
                  <a:pt x="247" y="284"/>
                </a:cubicBezTo>
                <a:cubicBezTo>
                  <a:pt x="247" y="284"/>
                  <a:pt x="246" y="284"/>
                  <a:pt x="246" y="285"/>
                </a:cubicBezTo>
                <a:close/>
                <a:moveTo>
                  <a:pt x="231" y="296"/>
                </a:moveTo>
                <a:cubicBezTo>
                  <a:pt x="231" y="296"/>
                  <a:pt x="231" y="296"/>
                  <a:pt x="232" y="296"/>
                </a:cubicBezTo>
                <a:cubicBezTo>
                  <a:pt x="232" y="296"/>
                  <a:pt x="232" y="296"/>
                  <a:pt x="231" y="295"/>
                </a:cubicBezTo>
                <a:cubicBezTo>
                  <a:pt x="231" y="295"/>
                  <a:pt x="231" y="295"/>
                  <a:pt x="231" y="294"/>
                </a:cubicBezTo>
                <a:cubicBezTo>
                  <a:pt x="231" y="295"/>
                  <a:pt x="231" y="295"/>
                  <a:pt x="231" y="296"/>
                </a:cubicBezTo>
                <a:cubicBezTo>
                  <a:pt x="230" y="296"/>
                  <a:pt x="231" y="296"/>
                  <a:pt x="231" y="296"/>
                </a:cubicBezTo>
                <a:close/>
                <a:moveTo>
                  <a:pt x="231" y="294"/>
                </a:moveTo>
                <a:cubicBezTo>
                  <a:pt x="231" y="294"/>
                  <a:pt x="231" y="294"/>
                  <a:pt x="231" y="294"/>
                </a:cubicBezTo>
                <a:cubicBezTo>
                  <a:pt x="231" y="294"/>
                  <a:pt x="231" y="294"/>
                  <a:pt x="231" y="294"/>
                </a:cubicBezTo>
                <a:cubicBezTo>
                  <a:pt x="231" y="294"/>
                  <a:pt x="231" y="294"/>
                  <a:pt x="231" y="294"/>
                </a:cubicBezTo>
                <a:close/>
                <a:moveTo>
                  <a:pt x="63" y="204"/>
                </a:moveTo>
                <a:cubicBezTo>
                  <a:pt x="62" y="204"/>
                  <a:pt x="62" y="205"/>
                  <a:pt x="62" y="205"/>
                </a:cubicBezTo>
                <a:cubicBezTo>
                  <a:pt x="61" y="205"/>
                  <a:pt x="61" y="205"/>
                  <a:pt x="62" y="205"/>
                </a:cubicBezTo>
                <a:cubicBezTo>
                  <a:pt x="62" y="205"/>
                  <a:pt x="62" y="206"/>
                  <a:pt x="62" y="206"/>
                </a:cubicBezTo>
                <a:cubicBezTo>
                  <a:pt x="62" y="205"/>
                  <a:pt x="63" y="205"/>
                  <a:pt x="63" y="204"/>
                </a:cubicBezTo>
                <a:cubicBezTo>
                  <a:pt x="63" y="204"/>
                  <a:pt x="63" y="204"/>
                  <a:pt x="63" y="204"/>
                </a:cubicBezTo>
                <a:close/>
                <a:moveTo>
                  <a:pt x="363" y="23"/>
                </a:moveTo>
                <a:cubicBezTo>
                  <a:pt x="363" y="23"/>
                  <a:pt x="363" y="23"/>
                  <a:pt x="363" y="23"/>
                </a:cubicBezTo>
                <a:cubicBezTo>
                  <a:pt x="364" y="24"/>
                  <a:pt x="365" y="24"/>
                  <a:pt x="365" y="23"/>
                </a:cubicBezTo>
                <a:cubicBezTo>
                  <a:pt x="365" y="23"/>
                  <a:pt x="366" y="23"/>
                  <a:pt x="366" y="23"/>
                </a:cubicBezTo>
                <a:cubicBezTo>
                  <a:pt x="365" y="22"/>
                  <a:pt x="364" y="23"/>
                  <a:pt x="363" y="23"/>
                </a:cubicBezTo>
                <a:close/>
                <a:moveTo>
                  <a:pt x="366" y="23"/>
                </a:moveTo>
                <a:cubicBezTo>
                  <a:pt x="366" y="23"/>
                  <a:pt x="366" y="23"/>
                  <a:pt x="366" y="23"/>
                </a:cubicBezTo>
                <a:cubicBezTo>
                  <a:pt x="366" y="23"/>
                  <a:pt x="366" y="23"/>
                  <a:pt x="366" y="23"/>
                </a:cubicBezTo>
                <a:close/>
                <a:moveTo>
                  <a:pt x="123" y="285"/>
                </a:moveTo>
                <a:cubicBezTo>
                  <a:pt x="123" y="285"/>
                  <a:pt x="123" y="285"/>
                  <a:pt x="123" y="285"/>
                </a:cubicBezTo>
                <a:cubicBezTo>
                  <a:pt x="123" y="285"/>
                  <a:pt x="122" y="285"/>
                  <a:pt x="122" y="285"/>
                </a:cubicBezTo>
                <a:cubicBezTo>
                  <a:pt x="122" y="285"/>
                  <a:pt x="122" y="285"/>
                  <a:pt x="122" y="285"/>
                </a:cubicBezTo>
                <a:cubicBezTo>
                  <a:pt x="122" y="286"/>
                  <a:pt x="122" y="286"/>
                  <a:pt x="122" y="286"/>
                </a:cubicBezTo>
                <a:cubicBezTo>
                  <a:pt x="123" y="286"/>
                  <a:pt x="123" y="286"/>
                  <a:pt x="123" y="285"/>
                </a:cubicBezTo>
                <a:close/>
                <a:moveTo>
                  <a:pt x="7" y="147"/>
                </a:moveTo>
                <a:cubicBezTo>
                  <a:pt x="7" y="147"/>
                  <a:pt x="7" y="147"/>
                  <a:pt x="7" y="147"/>
                </a:cubicBezTo>
                <a:cubicBezTo>
                  <a:pt x="7" y="147"/>
                  <a:pt x="7" y="147"/>
                  <a:pt x="7" y="148"/>
                </a:cubicBezTo>
                <a:cubicBezTo>
                  <a:pt x="8" y="148"/>
                  <a:pt x="8" y="148"/>
                  <a:pt x="8" y="148"/>
                </a:cubicBezTo>
                <a:cubicBezTo>
                  <a:pt x="8" y="147"/>
                  <a:pt x="8" y="147"/>
                  <a:pt x="8" y="147"/>
                </a:cubicBezTo>
                <a:cubicBezTo>
                  <a:pt x="7" y="146"/>
                  <a:pt x="7" y="146"/>
                  <a:pt x="7" y="147"/>
                </a:cubicBezTo>
                <a:close/>
                <a:moveTo>
                  <a:pt x="8" y="148"/>
                </a:moveTo>
                <a:cubicBezTo>
                  <a:pt x="8" y="148"/>
                  <a:pt x="8" y="148"/>
                  <a:pt x="8" y="148"/>
                </a:cubicBezTo>
                <a:cubicBezTo>
                  <a:pt x="8" y="148"/>
                  <a:pt x="8" y="148"/>
                  <a:pt x="8" y="148"/>
                </a:cubicBezTo>
                <a:close/>
                <a:moveTo>
                  <a:pt x="404" y="59"/>
                </a:moveTo>
                <a:cubicBezTo>
                  <a:pt x="404" y="59"/>
                  <a:pt x="404" y="59"/>
                  <a:pt x="405" y="59"/>
                </a:cubicBezTo>
                <a:cubicBezTo>
                  <a:pt x="405" y="59"/>
                  <a:pt x="404" y="59"/>
                  <a:pt x="404" y="58"/>
                </a:cubicBezTo>
                <a:cubicBezTo>
                  <a:pt x="404" y="58"/>
                  <a:pt x="404" y="58"/>
                  <a:pt x="403" y="58"/>
                </a:cubicBezTo>
                <a:cubicBezTo>
                  <a:pt x="403" y="58"/>
                  <a:pt x="403" y="58"/>
                  <a:pt x="403" y="58"/>
                </a:cubicBezTo>
                <a:cubicBezTo>
                  <a:pt x="403" y="58"/>
                  <a:pt x="403" y="58"/>
                  <a:pt x="403" y="58"/>
                </a:cubicBezTo>
                <a:cubicBezTo>
                  <a:pt x="403" y="59"/>
                  <a:pt x="404" y="59"/>
                  <a:pt x="404" y="59"/>
                </a:cubicBezTo>
                <a:close/>
                <a:moveTo>
                  <a:pt x="247" y="303"/>
                </a:moveTo>
                <a:cubicBezTo>
                  <a:pt x="247" y="303"/>
                  <a:pt x="247" y="303"/>
                  <a:pt x="247" y="303"/>
                </a:cubicBezTo>
                <a:cubicBezTo>
                  <a:pt x="247" y="303"/>
                  <a:pt x="246" y="302"/>
                  <a:pt x="246" y="302"/>
                </a:cubicBezTo>
                <a:cubicBezTo>
                  <a:pt x="245" y="302"/>
                  <a:pt x="245" y="302"/>
                  <a:pt x="245" y="302"/>
                </a:cubicBezTo>
                <a:cubicBezTo>
                  <a:pt x="245" y="302"/>
                  <a:pt x="245" y="302"/>
                  <a:pt x="245" y="302"/>
                </a:cubicBezTo>
                <a:cubicBezTo>
                  <a:pt x="246" y="303"/>
                  <a:pt x="246" y="303"/>
                  <a:pt x="247" y="304"/>
                </a:cubicBezTo>
                <a:cubicBezTo>
                  <a:pt x="247" y="304"/>
                  <a:pt x="247" y="304"/>
                  <a:pt x="247" y="303"/>
                </a:cubicBezTo>
                <a:close/>
                <a:moveTo>
                  <a:pt x="346" y="198"/>
                </a:moveTo>
                <a:cubicBezTo>
                  <a:pt x="346" y="198"/>
                  <a:pt x="346" y="198"/>
                  <a:pt x="346" y="198"/>
                </a:cubicBezTo>
                <a:cubicBezTo>
                  <a:pt x="346" y="198"/>
                  <a:pt x="346" y="198"/>
                  <a:pt x="346" y="198"/>
                </a:cubicBezTo>
                <a:close/>
                <a:moveTo>
                  <a:pt x="344" y="198"/>
                </a:moveTo>
                <a:cubicBezTo>
                  <a:pt x="343" y="198"/>
                  <a:pt x="343" y="198"/>
                  <a:pt x="343" y="199"/>
                </a:cubicBezTo>
                <a:cubicBezTo>
                  <a:pt x="343" y="199"/>
                  <a:pt x="344" y="199"/>
                  <a:pt x="344" y="199"/>
                </a:cubicBezTo>
                <a:cubicBezTo>
                  <a:pt x="344" y="199"/>
                  <a:pt x="345" y="199"/>
                  <a:pt x="346" y="198"/>
                </a:cubicBezTo>
                <a:cubicBezTo>
                  <a:pt x="345" y="198"/>
                  <a:pt x="344" y="198"/>
                  <a:pt x="344" y="198"/>
                </a:cubicBezTo>
                <a:close/>
                <a:moveTo>
                  <a:pt x="311" y="198"/>
                </a:moveTo>
                <a:cubicBezTo>
                  <a:pt x="311" y="198"/>
                  <a:pt x="311" y="198"/>
                  <a:pt x="311" y="199"/>
                </a:cubicBezTo>
                <a:cubicBezTo>
                  <a:pt x="311" y="199"/>
                  <a:pt x="311" y="199"/>
                  <a:pt x="311" y="199"/>
                </a:cubicBezTo>
                <a:cubicBezTo>
                  <a:pt x="312" y="199"/>
                  <a:pt x="313" y="199"/>
                  <a:pt x="314" y="198"/>
                </a:cubicBezTo>
                <a:cubicBezTo>
                  <a:pt x="313" y="198"/>
                  <a:pt x="312" y="198"/>
                  <a:pt x="311" y="198"/>
                </a:cubicBezTo>
                <a:close/>
                <a:moveTo>
                  <a:pt x="314" y="198"/>
                </a:moveTo>
                <a:cubicBezTo>
                  <a:pt x="314" y="198"/>
                  <a:pt x="314" y="198"/>
                  <a:pt x="314" y="198"/>
                </a:cubicBezTo>
                <a:cubicBezTo>
                  <a:pt x="314" y="198"/>
                  <a:pt x="314" y="198"/>
                  <a:pt x="314" y="198"/>
                </a:cubicBezTo>
                <a:close/>
                <a:moveTo>
                  <a:pt x="345" y="216"/>
                </a:moveTo>
                <a:cubicBezTo>
                  <a:pt x="345" y="216"/>
                  <a:pt x="344" y="217"/>
                  <a:pt x="345" y="217"/>
                </a:cubicBezTo>
                <a:cubicBezTo>
                  <a:pt x="345" y="217"/>
                  <a:pt x="345" y="217"/>
                  <a:pt x="346" y="217"/>
                </a:cubicBezTo>
                <a:cubicBezTo>
                  <a:pt x="346" y="217"/>
                  <a:pt x="346" y="217"/>
                  <a:pt x="346" y="217"/>
                </a:cubicBezTo>
                <a:cubicBezTo>
                  <a:pt x="346" y="216"/>
                  <a:pt x="346" y="216"/>
                  <a:pt x="345" y="215"/>
                </a:cubicBezTo>
                <a:cubicBezTo>
                  <a:pt x="345" y="215"/>
                  <a:pt x="345" y="216"/>
                  <a:pt x="345" y="216"/>
                </a:cubicBezTo>
                <a:cubicBezTo>
                  <a:pt x="345" y="216"/>
                  <a:pt x="345" y="216"/>
                  <a:pt x="345" y="216"/>
                </a:cubicBezTo>
                <a:close/>
                <a:moveTo>
                  <a:pt x="230" y="298"/>
                </a:moveTo>
                <a:cubicBezTo>
                  <a:pt x="230" y="298"/>
                  <a:pt x="231" y="298"/>
                  <a:pt x="231" y="298"/>
                </a:cubicBezTo>
                <a:cubicBezTo>
                  <a:pt x="231" y="297"/>
                  <a:pt x="230" y="297"/>
                  <a:pt x="230" y="297"/>
                </a:cubicBezTo>
                <a:cubicBezTo>
                  <a:pt x="230" y="297"/>
                  <a:pt x="230" y="297"/>
                  <a:pt x="230" y="297"/>
                </a:cubicBezTo>
                <a:cubicBezTo>
                  <a:pt x="230" y="297"/>
                  <a:pt x="229" y="298"/>
                  <a:pt x="230" y="298"/>
                </a:cubicBezTo>
                <a:close/>
                <a:moveTo>
                  <a:pt x="244" y="322"/>
                </a:moveTo>
                <a:cubicBezTo>
                  <a:pt x="244" y="322"/>
                  <a:pt x="244" y="323"/>
                  <a:pt x="244" y="323"/>
                </a:cubicBezTo>
                <a:cubicBezTo>
                  <a:pt x="244" y="323"/>
                  <a:pt x="245" y="323"/>
                  <a:pt x="245" y="323"/>
                </a:cubicBezTo>
                <a:cubicBezTo>
                  <a:pt x="245" y="323"/>
                  <a:pt x="245" y="323"/>
                  <a:pt x="246" y="323"/>
                </a:cubicBezTo>
                <a:cubicBezTo>
                  <a:pt x="245" y="323"/>
                  <a:pt x="245" y="322"/>
                  <a:pt x="245" y="322"/>
                </a:cubicBezTo>
                <a:cubicBezTo>
                  <a:pt x="245" y="322"/>
                  <a:pt x="244" y="322"/>
                  <a:pt x="244" y="322"/>
                </a:cubicBezTo>
                <a:close/>
                <a:moveTo>
                  <a:pt x="223" y="318"/>
                </a:moveTo>
                <a:cubicBezTo>
                  <a:pt x="223" y="318"/>
                  <a:pt x="224" y="318"/>
                  <a:pt x="224" y="318"/>
                </a:cubicBezTo>
                <a:cubicBezTo>
                  <a:pt x="224" y="318"/>
                  <a:pt x="225" y="318"/>
                  <a:pt x="225" y="317"/>
                </a:cubicBezTo>
                <a:cubicBezTo>
                  <a:pt x="225" y="317"/>
                  <a:pt x="224" y="317"/>
                  <a:pt x="224" y="317"/>
                </a:cubicBezTo>
                <a:cubicBezTo>
                  <a:pt x="224" y="317"/>
                  <a:pt x="223" y="317"/>
                  <a:pt x="223" y="318"/>
                </a:cubicBezTo>
                <a:close/>
                <a:moveTo>
                  <a:pt x="146" y="232"/>
                </a:moveTo>
                <a:cubicBezTo>
                  <a:pt x="146" y="232"/>
                  <a:pt x="146" y="232"/>
                  <a:pt x="145" y="231"/>
                </a:cubicBezTo>
                <a:cubicBezTo>
                  <a:pt x="145" y="232"/>
                  <a:pt x="145" y="232"/>
                  <a:pt x="145" y="232"/>
                </a:cubicBezTo>
                <a:cubicBezTo>
                  <a:pt x="145" y="233"/>
                  <a:pt x="146" y="233"/>
                  <a:pt x="146" y="233"/>
                </a:cubicBezTo>
                <a:cubicBezTo>
                  <a:pt x="146" y="233"/>
                  <a:pt x="146" y="233"/>
                  <a:pt x="146" y="232"/>
                </a:cubicBezTo>
                <a:close/>
                <a:moveTo>
                  <a:pt x="145" y="275"/>
                </a:moveTo>
                <a:cubicBezTo>
                  <a:pt x="145" y="275"/>
                  <a:pt x="145" y="275"/>
                  <a:pt x="145" y="276"/>
                </a:cubicBezTo>
                <a:cubicBezTo>
                  <a:pt x="146" y="275"/>
                  <a:pt x="146" y="275"/>
                  <a:pt x="146" y="275"/>
                </a:cubicBezTo>
                <a:cubicBezTo>
                  <a:pt x="146" y="275"/>
                  <a:pt x="146" y="274"/>
                  <a:pt x="145" y="274"/>
                </a:cubicBezTo>
                <a:cubicBezTo>
                  <a:pt x="145" y="274"/>
                  <a:pt x="145" y="275"/>
                  <a:pt x="145" y="275"/>
                </a:cubicBezTo>
                <a:close/>
                <a:moveTo>
                  <a:pt x="275" y="272"/>
                </a:moveTo>
                <a:cubicBezTo>
                  <a:pt x="275" y="272"/>
                  <a:pt x="275" y="273"/>
                  <a:pt x="275" y="273"/>
                </a:cubicBezTo>
                <a:cubicBezTo>
                  <a:pt x="275" y="272"/>
                  <a:pt x="275" y="272"/>
                  <a:pt x="275" y="272"/>
                </a:cubicBezTo>
                <a:cubicBezTo>
                  <a:pt x="275" y="271"/>
                  <a:pt x="275" y="271"/>
                  <a:pt x="274" y="271"/>
                </a:cubicBezTo>
                <a:cubicBezTo>
                  <a:pt x="274" y="271"/>
                  <a:pt x="274" y="271"/>
                  <a:pt x="274" y="272"/>
                </a:cubicBezTo>
                <a:cubicBezTo>
                  <a:pt x="274" y="272"/>
                  <a:pt x="274" y="272"/>
                  <a:pt x="274" y="272"/>
                </a:cubicBezTo>
                <a:cubicBezTo>
                  <a:pt x="274" y="272"/>
                  <a:pt x="274" y="272"/>
                  <a:pt x="275" y="272"/>
                </a:cubicBezTo>
                <a:close/>
                <a:moveTo>
                  <a:pt x="114" y="271"/>
                </a:moveTo>
                <a:cubicBezTo>
                  <a:pt x="114" y="271"/>
                  <a:pt x="114" y="271"/>
                  <a:pt x="114" y="271"/>
                </a:cubicBezTo>
                <a:cubicBezTo>
                  <a:pt x="114" y="271"/>
                  <a:pt x="114" y="270"/>
                  <a:pt x="114" y="271"/>
                </a:cubicBezTo>
                <a:cubicBezTo>
                  <a:pt x="113" y="271"/>
                  <a:pt x="113" y="271"/>
                  <a:pt x="113" y="271"/>
                </a:cubicBezTo>
                <a:cubicBezTo>
                  <a:pt x="113" y="271"/>
                  <a:pt x="112" y="271"/>
                  <a:pt x="113" y="272"/>
                </a:cubicBezTo>
                <a:cubicBezTo>
                  <a:pt x="113" y="272"/>
                  <a:pt x="113" y="272"/>
                  <a:pt x="113" y="272"/>
                </a:cubicBezTo>
                <a:cubicBezTo>
                  <a:pt x="113" y="271"/>
                  <a:pt x="113" y="271"/>
                  <a:pt x="114" y="271"/>
                </a:cubicBezTo>
                <a:close/>
                <a:moveTo>
                  <a:pt x="113" y="272"/>
                </a:moveTo>
                <a:cubicBezTo>
                  <a:pt x="113" y="272"/>
                  <a:pt x="113" y="272"/>
                  <a:pt x="113" y="272"/>
                </a:cubicBezTo>
                <a:cubicBezTo>
                  <a:pt x="113" y="272"/>
                  <a:pt x="113" y="272"/>
                  <a:pt x="113" y="272"/>
                </a:cubicBezTo>
                <a:cubicBezTo>
                  <a:pt x="113" y="272"/>
                  <a:pt x="113" y="272"/>
                  <a:pt x="113" y="272"/>
                </a:cubicBezTo>
                <a:close/>
                <a:moveTo>
                  <a:pt x="331" y="266"/>
                </a:moveTo>
                <a:cubicBezTo>
                  <a:pt x="330" y="266"/>
                  <a:pt x="330" y="266"/>
                  <a:pt x="330" y="265"/>
                </a:cubicBezTo>
                <a:cubicBezTo>
                  <a:pt x="330" y="265"/>
                  <a:pt x="330" y="265"/>
                  <a:pt x="330" y="265"/>
                </a:cubicBezTo>
                <a:cubicBezTo>
                  <a:pt x="329" y="265"/>
                  <a:pt x="329" y="266"/>
                  <a:pt x="329" y="266"/>
                </a:cubicBezTo>
                <a:cubicBezTo>
                  <a:pt x="329" y="266"/>
                  <a:pt x="330" y="266"/>
                  <a:pt x="330" y="266"/>
                </a:cubicBezTo>
                <a:cubicBezTo>
                  <a:pt x="330" y="266"/>
                  <a:pt x="330" y="266"/>
                  <a:pt x="331" y="266"/>
                </a:cubicBezTo>
                <a:close/>
                <a:moveTo>
                  <a:pt x="329" y="237"/>
                </a:moveTo>
                <a:cubicBezTo>
                  <a:pt x="329" y="237"/>
                  <a:pt x="329" y="237"/>
                  <a:pt x="329" y="237"/>
                </a:cubicBezTo>
                <a:cubicBezTo>
                  <a:pt x="329" y="237"/>
                  <a:pt x="329" y="237"/>
                  <a:pt x="329" y="237"/>
                </a:cubicBezTo>
                <a:close/>
                <a:moveTo>
                  <a:pt x="329" y="237"/>
                </a:moveTo>
                <a:cubicBezTo>
                  <a:pt x="330" y="237"/>
                  <a:pt x="329" y="236"/>
                  <a:pt x="330" y="235"/>
                </a:cubicBezTo>
                <a:cubicBezTo>
                  <a:pt x="330" y="235"/>
                  <a:pt x="330" y="235"/>
                  <a:pt x="329" y="235"/>
                </a:cubicBezTo>
                <a:cubicBezTo>
                  <a:pt x="329" y="235"/>
                  <a:pt x="329" y="235"/>
                  <a:pt x="329" y="235"/>
                </a:cubicBezTo>
                <a:cubicBezTo>
                  <a:pt x="329" y="235"/>
                  <a:pt x="328" y="235"/>
                  <a:pt x="329" y="236"/>
                </a:cubicBezTo>
                <a:cubicBezTo>
                  <a:pt x="329" y="236"/>
                  <a:pt x="329" y="236"/>
                  <a:pt x="329" y="237"/>
                </a:cubicBezTo>
                <a:cubicBezTo>
                  <a:pt x="329" y="237"/>
                  <a:pt x="329" y="237"/>
                  <a:pt x="329" y="237"/>
                </a:cubicBezTo>
                <a:close/>
                <a:moveTo>
                  <a:pt x="145" y="236"/>
                </a:moveTo>
                <a:cubicBezTo>
                  <a:pt x="145" y="237"/>
                  <a:pt x="145" y="237"/>
                  <a:pt x="144" y="238"/>
                </a:cubicBezTo>
                <a:cubicBezTo>
                  <a:pt x="144" y="238"/>
                  <a:pt x="145" y="238"/>
                  <a:pt x="145" y="238"/>
                </a:cubicBezTo>
                <a:cubicBezTo>
                  <a:pt x="145" y="238"/>
                  <a:pt x="145" y="238"/>
                  <a:pt x="145" y="238"/>
                </a:cubicBezTo>
                <a:cubicBezTo>
                  <a:pt x="145" y="238"/>
                  <a:pt x="146" y="237"/>
                  <a:pt x="146" y="237"/>
                </a:cubicBezTo>
                <a:cubicBezTo>
                  <a:pt x="146" y="237"/>
                  <a:pt x="145" y="236"/>
                  <a:pt x="145" y="236"/>
                </a:cubicBezTo>
                <a:close/>
                <a:moveTo>
                  <a:pt x="121" y="237"/>
                </a:moveTo>
                <a:cubicBezTo>
                  <a:pt x="121" y="237"/>
                  <a:pt x="120" y="237"/>
                  <a:pt x="120" y="237"/>
                </a:cubicBezTo>
                <a:cubicBezTo>
                  <a:pt x="120" y="238"/>
                  <a:pt x="121" y="238"/>
                  <a:pt x="121" y="238"/>
                </a:cubicBezTo>
                <a:cubicBezTo>
                  <a:pt x="121" y="238"/>
                  <a:pt x="122" y="238"/>
                  <a:pt x="122" y="237"/>
                </a:cubicBezTo>
                <a:cubicBezTo>
                  <a:pt x="122" y="237"/>
                  <a:pt x="121" y="237"/>
                  <a:pt x="121" y="237"/>
                </a:cubicBezTo>
                <a:close/>
                <a:moveTo>
                  <a:pt x="65" y="249"/>
                </a:moveTo>
                <a:cubicBezTo>
                  <a:pt x="65" y="249"/>
                  <a:pt x="65" y="249"/>
                  <a:pt x="65" y="249"/>
                </a:cubicBezTo>
                <a:cubicBezTo>
                  <a:pt x="65" y="250"/>
                  <a:pt x="65" y="250"/>
                  <a:pt x="65" y="250"/>
                </a:cubicBezTo>
                <a:cubicBezTo>
                  <a:pt x="65" y="250"/>
                  <a:pt x="65" y="250"/>
                  <a:pt x="66" y="250"/>
                </a:cubicBezTo>
                <a:cubicBezTo>
                  <a:pt x="66" y="250"/>
                  <a:pt x="67" y="250"/>
                  <a:pt x="66" y="249"/>
                </a:cubicBezTo>
                <a:cubicBezTo>
                  <a:pt x="66" y="249"/>
                  <a:pt x="66" y="249"/>
                  <a:pt x="65" y="249"/>
                </a:cubicBezTo>
                <a:close/>
                <a:moveTo>
                  <a:pt x="16" y="191"/>
                </a:moveTo>
                <a:cubicBezTo>
                  <a:pt x="17" y="191"/>
                  <a:pt x="18" y="190"/>
                  <a:pt x="18" y="190"/>
                </a:cubicBezTo>
                <a:cubicBezTo>
                  <a:pt x="18" y="190"/>
                  <a:pt x="17" y="190"/>
                  <a:pt x="17" y="190"/>
                </a:cubicBezTo>
                <a:cubicBezTo>
                  <a:pt x="17" y="190"/>
                  <a:pt x="17" y="190"/>
                  <a:pt x="16" y="191"/>
                </a:cubicBezTo>
                <a:cubicBezTo>
                  <a:pt x="16" y="191"/>
                  <a:pt x="16" y="191"/>
                  <a:pt x="16" y="191"/>
                </a:cubicBezTo>
                <a:close/>
                <a:moveTo>
                  <a:pt x="22" y="163"/>
                </a:moveTo>
                <a:cubicBezTo>
                  <a:pt x="23" y="162"/>
                  <a:pt x="23" y="162"/>
                  <a:pt x="23" y="162"/>
                </a:cubicBezTo>
                <a:cubicBezTo>
                  <a:pt x="23" y="162"/>
                  <a:pt x="23" y="162"/>
                  <a:pt x="23" y="161"/>
                </a:cubicBezTo>
                <a:cubicBezTo>
                  <a:pt x="22" y="162"/>
                  <a:pt x="22" y="162"/>
                  <a:pt x="22" y="162"/>
                </a:cubicBezTo>
                <a:cubicBezTo>
                  <a:pt x="22" y="162"/>
                  <a:pt x="22" y="162"/>
                  <a:pt x="22" y="163"/>
                </a:cubicBezTo>
                <a:close/>
                <a:moveTo>
                  <a:pt x="197" y="297"/>
                </a:moveTo>
                <a:cubicBezTo>
                  <a:pt x="197" y="297"/>
                  <a:pt x="197" y="297"/>
                  <a:pt x="197" y="297"/>
                </a:cubicBezTo>
                <a:cubicBezTo>
                  <a:pt x="197" y="297"/>
                  <a:pt x="197" y="297"/>
                  <a:pt x="197" y="297"/>
                </a:cubicBezTo>
                <a:close/>
                <a:moveTo>
                  <a:pt x="197" y="296"/>
                </a:moveTo>
                <a:cubicBezTo>
                  <a:pt x="197" y="296"/>
                  <a:pt x="196" y="296"/>
                  <a:pt x="196" y="296"/>
                </a:cubicBezTo>
                <a:cubicBezTo>
                  <a:pt x="196" y="297"/>
                  <a:pt x="196" y="297"/>
                  <a:pt x="195" y="297"/>
                </a:cubicBezTo>
                <a:cubicBezTo>
                  <a:pt x="196" y="297"/>
                  <a:pt x="196" y="297"/>
                  <a:pt x="196" y="297"/>
                </a:cubicBezTo>
                <a:cubicBezTo>
                  <a:pt x="196" y="297"/>
                  <a:pt x="197" y="297"/>
                  <a:pt x="197" y="297"/>
                </a:cubicBezTo>
                <a:cubicBezTo>
                  <a:pt x="197" y="297"/>
                  <a:pt x="197" y="297"/>
                  <a:pt x="197" y="297"/>
                </a:cubicBezTo>
                <a:cubicBezTo>
                  <a:pt x="197" y="296"/>
                  <a:pt x="197" y="296"/>
                  <a:pt x="197" y="296"/>
                </a:cubicBezTo>
                <a:close/>
                <a:moveTo>
                  <a:pt x="278" y="301"/>
                </a:moveTo>
                <a:cubicBezTo>
                  <a:pt x="277" y="301"/>
                  <a:pt x="277" y="301"/>
                  <a:pt x="277" y="301"/>
                </a:cubicBezTo>
                <a:cubicBezTo>
                  <a:pt x="277" y="301"/>
                  <a:pt x="278" y="301"/>
                  <a:pt x="278" y="301"/>
                </a:cubicBezTo>
                <a:cubicBezTo>
                  <a:pt x="278" y="301"/>
                  <a:pt x="278" y="301"/>
                  <a:pt x="279" y="301"/>
                </a:cubicBezTo>
                <a:cubicBezTo>
                  <a:pt x="279" y="301"/>
                  <a:pt x="279" y="301"/>
                  <a:pt x="279" y="301"/>
                </a:cubicBezTo>
                <a:cubicBezTo>
                  <a:pt x="279" y="301"/>
                  <a:pt x="280" y="301"/>
                  <a:pt x="280" y="301"/>
                </a:cubicBezTo>
                <a:cubicBezTo>
                  <a:pt x="280" y="300"/>
                  <a:pt x="279" y="300"/>
                  <a:pt x="279" y="300"/>
                </a:cubicBezTo>
                <a:cubicBezTo>
                  <a:pt x="279" y="300"/>
                  <a:pt x="278" y="300"/>
                  <a:pt x="278" y="301"/>
                </a:cubicBezTo>
                <a:close/>
                <a:moveTo>
                  <a:pt x="372" y="23"/>
                </a:moveTo>
                <a:cubicBezTo>
                  <a:pt x="372" y="23"/>
                  <a:pt x="372" y="22"/>
                  <a:pt x="372" y="22"/>
                </a:cubicBezTo>
                <a:cubicBezTo>
                  <a:pt x="371" y="22"/>
                  <a:pt x="371" y="22"/>
                  <a:pt x="371" y="21"/>
                </a:cubicBezTo>
                <a:cubicBezTo>
                  <a:pt x="371" y="21"/>
                  <a:pt x="371" y="21"/>
                  <a:pt x="371" y="21"/>
                </a:cubicBezTo>
                <a:cubicBezTo>
                  <a:pt x="370" y="21"/>
                  <a:pt x="370" y="22"/>
                  <a:pt x="370" y="22"/>
                </a:cubicBezTo>
                <a:cubicBezTo>
                  <a:pt x="370" y="22"/>
                  <a:pt x="371" y="23"/>
                  <a:pt x="371" y="23"/>
                </a:cubicBezTo>
                <a:cubicBezTo>
                  <a:pt x="371" y="23"/>
                  <a:pt x="372" y="23"/>
                  <a:pt x="372" y="23"/>
                </a:cubicBezTo>
                <a:close/>
                <a:moveTo>
                  <a:pt x="254" y="325"/>
                </a:moveTo>
                <a:cubicBezTo>
                  <a:pt x="254" y="325"/>
                  <a:pt x="254" y="325"/>
                  <a:pt x="254" y="325"/>
                </a:cubicBezTo>
                <a:cubicBezTo>
                  <a:pt x="254" y="325"/>
                  <a:pt x="254" y="326"/>
                  <a:pt x="254" y="326"/>
                </a:cubicBezTo>
                <a:cubicBezTo>
                  <a:pt x="255" y="326"/>
                  <a:pt x="256" y="326"/>
                  <a:pt x="256" y="326"/>
                </a:cubicBezTo>
                <a:cubicBezTo>
                  <a:pt x="256" y="326"/>
                  <a:pt x="256" y="325"/>
                  <a:pt x="256" y="325"/>
                </a:cubicBezTo>
                <a:cubicBezTo>
                  <a:pt x="256" y="325"/>
                  <a:pt x="256" y="325"/>
                  <a:pt x="256" y="325"/>
                </a:cubicBezTo>
                <a:cubicBezTo>
                  <a:pt x="255" y="325"/>
                  <a:pt x="255" y="326"/>
                  <a:pt x="254" y="325"/>
                </a:cubicBezTo>
                <a:close/>
                <a:moveTo>
                  <a:pt x="141" y="286"/>
                </a:moveTo>
                <a:cubicBezTo>
                  <a:pt x="141" y="286"/>
                  <a:pt x="141" y="286"/>
                  <a:pt x="141" y="286"/>
                </a:cubicBezTo>
                <a:cubicBezTo>
                  <a:pt x="141" y="286"/>
                  <a:pt x="141" y="287"/>
                  <a:pt x="141" y="287"/>
                </a:cubicBezTo>
                <a:cubicBezTo>
                  <a:pt x="141" y="287"/>
                  <a:pt x="142" y="287"/>
                  <a:pt x="142" y="287"/>
                </a:cubicBezTo>
                <a:cubicBezTo>
                  <a:pt x="142" y="287"/>
                  <a:pt x="143" y="287"/>
                  <a:pt x="142" y="286"/>
                </a:cubicBezTo>
                <a:cubicBezTo>
                  <a:pt x="142" y="286"/>
                  <a:pt x="142" y="286"/>
                  <a:pt x="142" y="286"/>
                </a:cubicBezTo>
                <a:cubicBezTo>
                  <a:pt x="142" y="286"/>
                  <a:pt x="142" y="286"/>
                  <a:pt x="142" y="286"/>
                </a:cubicBezTo>
                <a:cubicBezTo>
                  <a:pt x="142" y="286"/>
                  <a:pt x="142" y="286"/>
                  <a:pt x="142" y="286"/>
                </a:cubicBezTo>
                <a:cubicBezTo>
                  <a:pt x="142" y="286"/>
                  <a:pt x="142" y="286"/>
                  <a:pt x="142" y="286"/>
                </a:cubicBezTo>
                <a:cubicBezTo>
                  <a:pt x="142" y="286"/>
                  <a:pt x="142" y="286"/>
                  <a:pt x="141" y="286"/>
                </a:cubicBezTo>
                <a:close/>
                <a:moveTo>
                  <a:pt x="300" y="286"/>
                </a:moveTo>
                <a:cubicBezTo>
                  <a:pt x="300" y="286"/>
                  <a:pt x="300" y="286"/>
                  <a:pt x="300" y="286"/>
                </a:cubicBezTo>
                <a:cubicBezTo>
                  <a:pt x="300" y="285"/>
                  <a:pt x="300" y="285"/>
                  <a:pt x="300" y="285"/>
                </a:cubicBezTo>
                <a:cubicBezTo>
                  <a:pt x="300" y="285"/>
                  <a:pt x="300" y="285"/>
                  <a:pt x="300" y="285"/>
                </a:cubicBezTo>
                <a:cubicBezTo>
                  <a:pt x="300" y="285"/>
                  <a:pt x="299" y="285"/>
                  <a:pt x="299" y="286"/>
                </a:cubicBezTo>
                <a:cubicBezTo>
                  <a:pt x="299" y="286"/>
                  <a:pt x="299" y="286"/>
                  <a:pt x="300" y="286"/>
                </a:cubicBezTo>
                <a:close/>
                <a:moveTo>
                  <a:pt x="301" y="293"/>
                </a:moveTo>
                <a:cubicBezTo>
                  <a:pt x="301" y="293"/>
                  <a:pt x="301" y="293"/>
                  <a:pt x="300" y="293"/>
                </a:cubicBezTo>
                <a:cubicBezTo>
                  <a:pt x="300" y="293"/>
                  <a:pt x="301" y="294"/>
                  <a:pt x="301" y="294"/>
                </a:cubicBezTo>
                <a:cubicBezTo>
                  <a:pt x="301" y="294"/>
                  <a:pt x="301" y="294"/>
                  <a:pt x="301" y="294"/>
                </a:cubicBezTo>
                <a:cubicBezTo>
                  <a:pt x="300" y="295"/>
                  <a:pt x="301" y="295"/>
                  <a:pt x="301" y="295"/>
                </a:cubicBezTo>
                <a:cubicBezTo>
                  <a:pt x="301" y="295"/>
                  <a:pt x="301" y="295"/>
                  <a:pt x="301" y="294"/>
                </a:cubicBezTo>
                <a:cubicBezTo>
                  <a:pt x="301" y="294"/>
                  <a:pt x="301" y="294"/>
                  <a:pt x="301" y="293"/>
                </a:cubicBezTo>
                <a:cubicBezTo>
                  <a:pt x="301" y="293"/>
                  <a:pt x="301" y="293"/>
                  <a:pt x="301" y="293"/>
                </a:cubicBezTo>
                <a:close/>
                <a:moveTo>
                  <a:pt x="256" y="290"/>
                </a:moveTo>
                <a:cubicBezTo>
                  <a:pt x="256" y="290"/>
                  <a:pt x="257" y="289"/>
                  <a:pt x="257" y="289"/>
                </a:cubicBezTo>
                <a:cubicBezTo>
                  <a:pt x="257" y="289"/>
                  <a:pt x="257" y="289"/>
                  <a:pt x="257" y="289"/>
                </a:cubicBezTo>
                <a:cubicBezTo>
                  <a:pt x="256" y="289"/>
                  <a:pt x="256" y="288"/>
                  <a:pt x="256" y="289"/>
                </a:cubicBezTo>
                <a:cubicBezTo>
                  <a:pt x="256" y="289"/>
                  <a:pt x="255" y="289"/>
                  <a:pt x="255" y="290"/>
                </a:cubicBezTo>
                <a:cubicBezTo>
                  <a:pt x="256" y="290"/>
                  <a:pt x="256" y="290"/>
                  <a:pt x="256" y="290"/>
                </a:cubicBezTo>
                <a:close/>
                <a:moveTo>
                  <a:pt x="255" y="290"/>
                </a:moveTo>
                <a:cubicBezTo>
                  <a:pt x="255" y="290"/>
                  <a:pt x="255" y="290"/>
                  <a:pt x="255" y="290"/>
                </a:cubicBezTo>
                <a:cubicBezTo>
                  <a:pt x="255" y="290"/>
                  <a:pt x="255" y="290"/>
                  <a:pt x="255" y="290"/>
                </a:cubicBezTo>
                <a:close/>
                <a:moveTo>
                  <a:pt x="286" y="274"/>
                </a:moveTo>
                <a:cubicBezTo>
                  <a:pt x="286" y="274"/>
                  <a:pt x="286" y="274"/>
                  <a:pt x="286" y="274"/>
                </a:cubicBezTo>
                <a:cubicBezTo>
                  <a:pt x="286" y="274"/>
                  <a:pt x="286" y="274"/>
                  <a:pt x="286" y="274"/>
                </a:cubicBezTo>
                <a:cubicBezTo>
                  <a:pt x="286" y="273"/>
                  <a:pt x="286" y="273"/>
                  <a:pt x="285" y="273"/>
                </a:cubicBezTo>
                <a:cubicBezTo>
                  <a:pt x="285" y="274"/>
                  <a:pt x="285" y="274"/>
                  <a:pt x="284" y="274"/>
                </a:cubicBezTo>
                <a:cubicBezTo>
                  <a:pt x="285" y="275"/>
                  <a:pt x="285" y="274"/>
                  <a:pt x="286" y="274"/>
                </a:cubicBezTo>
                <a:close/>
                <a:moveTo>
                  <a:pt x="356" y="204"/>
                </a:moveTo>
                <a:cubicBezTo>
                  <a:pt x="356" y="204"/>
                  <a:pt x="355" y="204"/>
                  <a:pt x="355" y="204"/>
                </a:cubicBezTo>
                <a:cubicBezTo>
                  <a:pt x="355" y="204"/>
                  <a:pt x="355" y="204"/>
                  <a:pt x="356" y="204"/>
                </a:cubicBezTo>
                <a:cubicBezTo>
                  <a:pt x="356" y="204"/>
                  <a:pt x="356" y="204"/>
                  <a:pt x="356" y="204"/>
                </a:cubicBezTo>
                <a:cubicBezTo>
                  <a:pt x="356" y="204"/>
                  <a:pt x="356" y="204"/>
                  <a:pt x="356" y="204"/>
                </a:cubicBezTo>
                <a:cubicBezTo>
                  <a:pt x="356" y="204"/>
                  <a:pt x="356" y="204"/>
                  <a:pt x="357" y="204"/>
                </a:cubicBezTo>
                <a:cubicBezTo>
                  <a:pt x="357" y="204"/>
                  <a:pt x="357" y="204"/>
                  <a:pt x="356" y="204"/>
                </a:cubicBezTo>
                <a:cubicBezTo>
                  <a:pt x="356" y="204"/>
                  <a:pt x="356" y="204"/>
                  <a:pt x="356" y="204"/>
                </a:cubicBezTo>
                <a:close/>
                <a:moveTo>
                  <a:pt x="376" y="20"/>
                </a:moveTo>
                <a:cubicBezTo>
                  <a:pt x="375" y="19"/>
                  <a:pt x="375" y="19"/>
                  <a:pt x="374" y="19"/>
                </a:cubicBezTo>
                <a:cubicBezTo>
                  <a:pt x="374" y="19"/>
                  <a:pt x="374" y="20"/>
                  <a:pt x="374" y="20"/>
                </a:cubicBezTo>
                <a:cubicBezTo>
                  <a:pt x="375" y="20"/>
                  <a:pt x="375" y="20"/>
                  <a:pt x="376" y="20"/>
                </a:cubicBezTo>
                <a:cubicBezTo>
                  <a:pt x="376" y="20"/>
                  <a:pt x="376" y="20"/>
                  <a:pt x="376" y="20"/>
                </a:cubicBezTo>
                <a:close/>
                <a:moveTo>
                  <a:pt x="138" y="234"/>
                </a:moveTo>
                <a:cubicBezTo>
                  <a:pt x="138" y="234"/>
                  <a:pt x="138" y="234"/>
                  <a:pt x="139" y="234"/>
                </a:cubicBezTo>
                <a:cubicBezTo>
                  <a:pt x="139" y="234"/>
                  <a:pt x="139" y="234"/>
                  <a:pt x="140" y="234"/>
                </a:cubicBezTo>
                <a:cubicBezTo>
                  <a:pt x="139" y="234"/>
                  <a:pt x="139" y="233"/>
                  <a:pt x="139" y="233"/>
                </a:cubicBezTo>
                <a:cubicBezTo>
                  <a:pt x="138" y="233"/>
                  <a:pt x="138" y="233"/>
                  <a:pt x="138" y="234"/>
                </a:cubicBezTo>
                <a:close/>
                <a:moveTo>
                  <a:pt x="22" y="175"/>
                </a:moveTo>
                <a:cubicBezTo>
                  <a:pt x="22" y="175"/>
                  <a:pt x="23" y="175"/>
                  <a:pt x="23" y="175"/>
                </a:cubicBezTo>
                <a:cubicBezTo>
                  <a:pt x="23" y="175"/>
                  <a:pt x="24" y="175"/>
                  <a:pt x="24" y="175"/>
                </a:cubicBezTo>
                <a:cubicBezTo>
                  <a:pt x="24" y="175"/>
                  <a:pt x="24" y="175"/>
                  <a:pt x="23" y="174"/>
                </a:cubicBezTo>
                <a:cubicBezTo>
                  <a:pt x="23" y="174"/>
                  <a:pt x="23" y="174"/>
                  <a:pt x="22" y="174"/>
                </a:cubicBezTo>
                <a:cubicBezTo>
                  <a:pt x="22" y="174"/>
                  <a:pt x="22" y="175"/>
                  <a:pt x="22" y="175"/>
                </a:cubicBezTo>
                <a:close/>
                <a:moveTo>
                  <a:pt x="309" y="267"/>
                </a:moveTo>
                <a:cubicBezTo>
                  <a:pt x="308" y="267"/>
                  <a:pt x="308" y="267"/>
                  <a:pt x="308" y="267"/>
                </a:cubicBezTo>
                <a:cubicBezTo>
                  <a:pt x="308" y="267"/>
                  <a:pt x="308" y="268"/>
                  <a:pt x="308" y="268"/>
                </a:cubicBezTo>
                <a:cubicBezTo>
                  <a:pt x="309" y="268"/>
                  <a:pt x="309" y="267"/>
                  <a:pt x="309" y="267"/>
                </a:cubicBezTo>
                <a:cubicBezTo>
                  <a:pt x="309" y="267"/>
                  <a:pt x="309" y="267"/>
                  <a:pt x="309" y="267"/>
                </a:cubicBezTo>
                <a:close/>
                <a:moveTo>
                  <a:pt x="246" y="267"/>
                </a:moveTo>
                <a:cubicBezTo>
                  <a:pt x="246" y="267"/>
                  <a:pt x="245" y="267"/>
                  <a:pt x="245" y="267"/>
                </a:cubicBezTo>
                <a:cubicBezTo>
                  <a:pt x="245" y="267"/>
                  <a:pt x="245" y="268"/>
                  <a:pt x="246" y="268"/>
                </a:cubicBezTo>
                <a:cubicBezTo>
                  <a:pt x="246" y="268"/>
                  <a:pt x="246" y="267"/>
                  <a:pt x="247" y="267"/>
                </a:cubicBezTo>
                <a:cubicBezTo>
                  <a:pt x="246" y="267"/>
                  <a:pt x="246" y="267"/>
                  <a:pt x="246" y="267"/>
                </a:cubicBezTo>
                <a:close/>
                <a:moveTo>
                  <a:pt x="305" y="267"/>
                </a:moveTo>
                <a:cubicBezTo>
                  <a:pt x="305" y="267"/>
                  <a:pt x="305" y="267"/>
                  <a:pt x="305" y="267"/>
                </a:cubicBezTo>
                <a:cubicBezTo>
                  <a:pt x="306" y="267"/>
                  <a:pt x="306" y="267"/>
                  <a:pt x="306" y="266"/>
                </a:cubicBezTo>
                <a:cubicBezTo>
                  <a:pt x="306" y="266"/>
                  <a:pt x="306" y="266"/>
                  <a:pt x="306" y="266"/>
                </a:cubicBezTo>
                <a:cubicBezTo>
                  <a:pt x="306" y="266"/>
                  <a:pt x="305" y="266"/>
                  <a:pt x="305" y="266"/>
                </a:cubicBezTo>
                <a:cubicBezTo>
                  <a:pt x="305" y="266"/>
                  <a:pt x="305" y="266"/>
                  <a:pt x="304" y="266"/>
                </a:cubicBezTo>
                <a:cubicBezTo>
                  <a:pt x="305" y="267"/>
                  <a:pt x="305" y="267"/>
                  <a:pt x="305" y="267"/>
                </a:cubicBezTo>
                <a:close/>
                <a:moveTo>
                  <a:pt x="153" y="266"/>
                </a:moveTo>
                <a:cubicBezTo>
                  <a:pt x="153" y="266"/>
                  <a:pt x="154" y="266"/>
                  <a:pt x="154" y="266"/>
                </a:cubicBezTo>
                <a:cubicBezTo>
                  <a:pt x="154" y="267"/>
                  <a:pt x="155" y="267"/>
                  <a:pt x="155" y="267"/>
                </a:cubicBezTo>
                <a:cubicBezTo>
                  <a:pt x="155" y="267"/>
                  <a:pt x="155" y="267"/>
                  <a:pt x="155" y="267"/>
                </a:cubicBezTo>
                <a:cubicBezTo>
                  <a:pt x="155" y="266"/>
                  <a:pt x="155" y="266"/>
                  <a:pt x="155" y="266"/>
                </a:cubicBezTo>
                <a:cubicBezTo>
                  <a:pt x="155" y="266"/>
                  <a:pt x="154" y="266"/>
                  <a:pt x="154" y="266"/>
                </a:cubicBezTo>
                <a:cubicBezTo>
                  <a:pt x="154" y="266"/>
                  <a:pt x="154" y="266"/>
                  <a:pt x="153" y="266"/>
                </a:cubicBezTo>
                <a:close/>
                <a:moveTo>
                  <a:pt x="384" y="173"/>
                </a:moveTo>
                <a:cubicBezTo>
                  <a:pt x="384" y="174"/>
                  <a:pt x="384" y="174"/>
                  <a:pt x="384" y="175"/>
                </a:cubicBezTo>
                <a:cubicBezTo>
                  <a:pt x="384" y="175"/>
                  <a:pt x="384" y="175"/>
                  <a:pt x="384" y="175"/>
                </a:cubicBezTo>
                <a:cubicBezTo>
                  <a:pt x="385" y="175"/>
                  <a:pt x="385" y="175"/>
                  <a:pt x="385" y="174"/>
                </a:cubicBezTo>
                <a:cubicBezTo>
                  <a:pt x="385" y="174"/>
                  <a:pt x="385" y="174"/>
                  <a:pt x="384" y="173"/>
                </a:cubicBezTo>
                <a:close/>
                <a:moveTo>
                  <a:pt x="53" y="236"/>
                </a:moveTo>
                <a:cubicBezTo>
                  <a:pt x="53" y="236"/>
                  <a:pt x="53" y="236"/>
                  <a:pt x="53" y="236"/>
                </a:cubicBezTo>
                <a:cubicBezTo>
                  <a:pt x="53" y="236"/>
                  <a:pt x="53" y="236"/>
                  <a:pt x="54" y="236"/>
                </a:cubicBezTo>
                <a:cubicBezTo>
                  <a:pt x="54" y="236"/>
                  <a:pt x="54" y="236"/>
                  <a:pt x="54" y="236"/>
                </a:cubicBezTo>
                <a:cubicBezTo>
                  <a:pt x="54" y="236"/>
                  <a:pt x="54" y="235"/>
                  <a:pt x="53" y="235"/>
                </a:cubicBezTo>
                <a:cubicBezTo>
                  <a:pt x="53" y="236"/>
                  <a:pt x="53" y="236"/>
                  <a:pt x="53" y="236"/>
                </a:cubicBezTo>
                <a:cubicBezTo>
                  <a:pt x="53" y="236"/>
                  <a:pt x="52" y="236"/>
                  <a:pt x="52" y="236"/>
                </a:cubicBezTo>
                <a:cubicBezTo>
                  <a:pt x="52" y="236"/>
                  <a:pt x="53" y="236"/>
                  <a:pt x="53" y="236"/>
                </a:cubicBezTo>
                <a:close/>
                <a:moveTo>
                  <a:pt x="354" y="201"/>
                </a:moveTo>
                <a:cubicBezTo>
                  <a:pt x="354" y="200"/>
                  <a:pt x="354" y="200"/>
                  <a:pt x="354" y="200"/>
                </a:cubicBezTo>
                <a:cubicBezTo>
                  <a:pt x="354" y="200"/>
                  <a:pt x="354" y="200"/>
                  <a:pt x="354" y="200"/>
                </a:cubicBezTo>
                <a:cubicBezTo>
                  <a:pt x="353" y="200"/>
                  <a:pt x="353" y="200"/>
                  <a:pt x="353" y="200"/>
                </a:cubicBezTo>
                <a:cubicBezTo>
                  <a:pt x="353" y="200"/>
                  <a:pt x="352" y="200"/>
                  <a:pt x="352" y="200"/>
                </a:cubicBezTo>
                <a:cubicBezTo>
                  <a:pt x="352" y="200"/>
                  <a:pt x="352" y="200"/>
                  <a:pt x="352" y="200"/>
                </a:cubicBezTo>
                <a:cubicBezTo>
                  <a:pt x="353" y="201"/>
                  <a:pt x="353" y="201"/>
                  <a:pt x="354" y="201"/>
                </a:cubicBezTo>
                <a:close/>
                <a:moveTo>
                  <a:pt x="293" y="265"/>
                </a:moveTo>
                <a:cubicBezTo>
                  <a:pt x="293" y="265"/>
                  <a:pt x="293" y="265"/>
                  <a:pt x="293" y="266"/>
                </a:cubicBezTo>
                <a:cubicBezTo>
                  <a:pt x="293" y="266"/>
                  <a:pt x="294" y="266"/>
                  <a:pt x="294" y="266"/>
                </a:cubicBezTo>
                <a:cubicBezTo>
                  <a:pt x="294" y="266"/>
                  <a:pt x="294" y="265"/>
                  <a:pt x="294" y="265"/>
                </a:cubicBezTo>
                <a:cubicBezTo>
                  <a:pt x="294" y="265"/>
                  <a:pt x="294" y="265"/>
                  <a:pt x="294" y="264"/>
                </a:cubicBezTo>
                <a:cubicBezTo>
                  <a:pt x="294" y="264"/>
                  <a:pt x="293" y="265"/>
                  <a:pt x="293" y="265"/>
                </a:cubicBezTo>
                <a:cubicBezTo>
                  <a:pt x="293" y="265"/>
                  <a:pt x="293" y="265"/>
                  <a:pt x="293" y="265"/>
                </a:cubicBezTo>
                <a:close/>
                <a:moveTo>
                  <a:pt x="147" y="265"/>
                </a:moveTo>
                <a:cubicBezTo>
                  <a:pt x="147" y="265"/>
                  <a:pt x="148" y="265"/>
                  <a:pt x="148" y="265"/>
                </a:cubicBezTo>
                <a:cubicBezTo>
                  <a:pt x="148" y="264"/>
                  <a:pt x="147" y="264"/>
                  <a:pt x="147" y="264"/>
                </a:cubicBezTo>
                <a:cubicBezTo>
                  <a:pt x="147" y="264"/>
                  <a:pt x="146" y="264"/>
                  <a:pt x="145" y="264"/>
                </a:cubicBezTo>
                <a:cubicBezTo>
                  <a:pt x="145" y="265"/>
                  <a:pt x="147" y="264"/>
                  <a:pt x="147" y="265"/>
                </a:cubicBezTo>
                <a:close/>
                <a:moveTo>
                  <a:pt x="145" y="264"/>
                </a:moveTo>
                <a:cubicBezTo>
                  <a:pt x="145" y="264"/>
                  <a:pt x="145" y="264"/>
                  <a:pt x="145" y="264"/>
                </a:cubicBezTo>
                <a:cubicBezTo>
                  <a:pt x="145" y="264"/>
                  <a:pt x="145" y="264"/>
                  <a:pt x="145" y="264"/>
                </a:cubicBezTo>
                <a:cubicBezTo>
                  <a:pt x="145" y="264"/>
                  <a:pt x="145" y="264"/>
                  <a:pt x="145" y="264"/>
                </a:cubicBezTo>
                <a:close/>
                <a:moveTo>
                  <a:pt x="22" y="207"/>
                </a:moveTo>
                <a:cubicBezTo>
                  <a:pt x="23" y="207"/>
                  <a:pt x="23" y="207"/>
                  <a:pt x="23" y="207"/>
                </a:cubicBezTo>
                <a:cubicBezTo>
                  <a:pt x="23" y="206"/>
                  <a:pt x="23" y="206"/>
                  <a:pt x="22" y="206"/>
                </a:cubicBezTo>
                <a:cubicBezTo>
                  <a:pt x="22" y="206"/>
                  <a:pt x="21" y="206"/>
                  <a:pt x="21" y="206"/>
                </a:cubicBezTo>
                <a:cubicBezTo>
                  <a:pt x="22" y="207"/>
                  <a:pt x="22" y="207"/>
                  <a:pt x="22" y="207"/>
                </a:cubicBezTo>
                <a:close/>
                <a:moveTo>
                  <a:pt x="209" y="287"/>
                </a:moveTo>
                <a:cubicBezTo>
                  <a:pt x="209" y="287"/>
                  <a:pt x="209" y="287"/>
                  <a:pt x="209" y="287"/>
                </a:cubicBezTo>
                <a:cubicBezTo>
                  <a:pt x="209" y="287"/>
                  <a:pt x="209" y="287"/>
                  <a:pt x="209" y="287"/>
                </a:cubicBezTo>
                <a:cubicBezTo>
                  <a:pt x="210" y="288"/>
                  <a:pt x="211" y="288"/>
                  <a:pt x="212" y="288"/>
                </a:cubicBezTo>
                <a:cubicBezTo>
                  <a:pt x="212" y="288"/>
                  <a:pt x="212" y="288"/>
                  <a:pt x="212" y="287"/>
                </a:cubicBezTo>
                <a:cubicBezTo>
                  <a:pt x="212" y="287"/>
                  <a:pt x="212" y="287"/>
                  <a:pt x="212" y="287"/>
                </a:cubicBezTo>
                <a:cubicBezTo>
                  <a:pt x="211" y="287"/>
                  <a:pt x="210" y="287"/>
                  <a:pt x="209" y="287"/>
                </a:cubicBezTo>
                <a:close/>
                <a:moveTo>
                  <a:pt x="295" y="261"/>
                </a:moveTo>
                <a:cubicBezTo>
                  <a:pt x="295" y="261"/>
                  <a:pt x="295" y="261"/>
                  <a:pt x="295" y="261"/>
                </a:cubicBezTo>
                <a:cubicBezTo>
                  <a:pt x="294" y="261"/>
                  <a:pt x="294" y="261"/>
                  <a:pt x="293" y="260"/>
                </a:cubicBezTo>
                <a:cubicBezTo>
                  <a:pt x="293" y="260"/>
                  <a:pt x="293" y="260"/>
                  <a:pt x="293" y="261"/>
                </a:cubicBezTo>
                <a:cubicBezTo>
                  <a:pt x="293" y="261"/>
                  <a:pt x="293" y="261"/>
                  <a:pt x="293" y="261"/>
                </a:cubicBezTo>
                <a:cubicBezTo>
                  <a:pt x="293" y="261"/>
                  <a:pt x="294" y="261"/>
                  <a:pt x="294" y="262"/>
                </a:cubicBezTo>
                <a:cubicBezTo>
                  <a:pt x="294" y="262"/>
                  <a:pt x="295" y="261"/>
                  <a:pt x="295" y="261"/>
                </a:cubicBezTo>
                <a:close/>
                <a:moveTo>
                  <a:pt x="329" y="237"/>
                </a:moveTo>
                <a:cubicBezTo>
                  <a:pt x="328" y="237"/>
                  <a:pt x="328" y="237"/>
                  <a:pt x="328" y="236"/>
                </a:cubicBezTo>
                <a:cubicBezTo>
                  <a:pt x="328" y="236"/>
                  <a:pt x="327" y="237"/>
                  <a:pt x="327" y="237"/>
                </a:cubicBezTo>
                <a:cubicBezTo>
                  <a:pt x="327" y="237"/>
                  <a:pt x="327" y="237"/>
                  <a:pt x="327" y="237"/>
                </a:cubicBezTo>
                <a:cubicBezTo>
                  <a:pt x="328" y="237"/>
                  <a:pt x="328" y="237"/>
                  <a:pt x="328" y="238"/>
                </a:cubicBezTo>
                <a:cubicBezTo>
                  <a:pt x="329" y="238"/>
                  <a:pt x="329" y="237"/>
                  <a:pt x="329" y="237"/>
                </a:cubicBezTo>
                <a:close/>
                <a:moveTo>
                  <a:pt x="226" y="300"/>
                </a:moveTo>
                <a:cubicBezTo>
                  <a:pt x="226" y="300"/>
                  <a:pt x="226" y="300"/>
                  <a:pt x="226" y="300"/>
                </a:cubicBezTo>
                <a:cubicBezTo>
                  <a:pt x="226" y="299"/>
                  <a:pt x="226" y="299"/>
                  <a:pt x="226" y="299"/>
                </a:cubicBezTo>
                <a:cubicBezTo>
                  <a:pt x="225" y="299"/>
                  <a:pt x="225" y="299"/>
                  <a:pt x="224" y="299"/>
                </a:cubicBezTo>
                <a:cubicBezTo>
                  <a:pt x="224" y="299"/>
                  <a:pt x="224" y="300"/>
                  <a:pt x="224" y="300"/>
                </a:cubicBezTo>
                <a:cubicBezTo>
                  <a:pt x="224" y="300"/>
                  <a:pt x="224" y="300"/>
                  <a:pt x="224" y="301"/>
                </a:cubicBezTo>
                <a:cubicBezTo>
                  <a:pt x="225" y="300"/>
                  <a:pt x="225" y="300"/>
                  <a:pt x="226" y="300"/>
                </a:cubicBezTo>
                <a:close/>
                <a:moveTo>
                  <a:pt x="224" y="301"/>
                </a:moveTo>
                <a:cubicBezTo>
                  <a:pt x="224" y="301"/>
                  <a:pt x="224" y="301"/>
                  <a:pt x="224" y="301"/>
                </a:cubicBezTo>
                <a:close/>
                <a:moveTo>
                  <a:pt x="73" y="207"/>
                </a:moveTo>
                <a:cubicBezTo>
                  <a:pt x="73" y="207"/>
                  <a:pt x="73" y="207"/>
                  <a:pt x="73" y="207"/>
                </a:cubicBezTo>
                <a:cubicBezTo>
                  <a:pt x="73" y="207"/>
                  <a:pt x="73" y="207"/>
                  <a:pt x="73" y="207"/>
                </a:cubicBezTo>
                <a:cubicBezTo>
                  <a:pt x="73" y="207"/>
                  <a:pt x="73" y="207"/>
                  <a:pt x="73" y="207"/>
                </a:cubicBezTo>
                <a:close/>
                <a:moveTo>
                  <a:pt x="72" y="206"/>
                </a:moveTo>
                <a:cubicBezTo>
                  <a:pt x="71" y="206"/>
                  <a:pt x="71" y="206"/>
                  <a:pt x="71" y="206"/>
                </a:cubicBezTo>
                <a:cubicBezTo>
                  <a:pt x="71" y="207"/>
                  <a:pt x="71" y="207"/>
                  <a:pt x="71" y="207"/>
                </a:cubicBezTo>
                <a:cubicBezTo>
                  <a:pt x="72" y="207"/>
                  <a:pt x="72" y="207"/>
                  <a:pt x="73" y="207"/>
                </a:cubicBezTo>
                <a:cubicBezTo>
                  <a:pt x="73" y="207"/>
                  <a:pt x="72" y="206"/>
                  <a:pt x="72" y="206"/>
                </a:cubicBezTo>
                <a:close/>
                <a:moveTo>
                  <a:pt x="246" y="288"/>
                </a:moveTo>
                <a:cubicBezTo>
                  <a:pt x="246" y="288"/>
                  <a:pt x="246" y="288"/>
                  <a:pt x="246" y="288"/>
                </a:cubicBezTo>
                <a:cubicBezTo>
                  <a:pt x="246" y="288"/>
                  <a:pt x="246" y="288"/>
                  <a:pt x="246" y="288"/>
                </a:cubicBezTo>
                <a:cubicBezTo>
                  <a:pt x="246" y="288"/>
                  <a:pt x="246" y="288"/>
                  <a:pt x="246" y="288"/>
                </a:cubicBezTo>
                <a:close/>
                <a:moveTo>
                  <a:pt x="245" y="287"/>
                </a:moveTo>
                <a:cubicBezTo>
                  <a:pt x="245" y="287"/>
                  <a:pt x="244" y="287"/>
                  <a:pt x="244" y="287"/>
                </a:cubicBezTo>
                <a:cubicBezTo>
                  <a:pt x="244" y="287"/>
                  <a:pt x="244" y="287"/>
                  <a:pt x="245" y="288"/>
                </a:cubicBezTo>
                <a:cubicBezTo>
                  <a:pt x="245" y="288"/>
                  <a:pt x="245" y="288"/>
                  <a:pt x="246" y="288"/>
                </a:cubicBezTo>
                <a:cubicBezTo>
                  <a:pt x="246" y="287"/>
                  <a:pt x="246" y="287"/>
                  <a:pt x="245" y="287"/>
                </a:cubicBezTo>
                <a:close/>
                <a:moveTo>
                  <a:pt x="44" y="227"/>
                </a:moveTo>
                <a:cubicBezTo>
                  <a:pt x="44" y="227"/>
                  <a:pt x="45" y="227"/>
                  <a:pt x="45" y="227"/>
                </a:cubicBezTo>
                <a:cubicBezTo>
                  <a:pt x="45" y="227"/>
                  <a:pt x="45" y="227"/>
                  <a:pt x="45" y="226"/>
                </a:cubicBezTo>
                <a:cubicBezTo>
                  <a:pt x="45" y="226"/>
                  <a:pt x="45" y="226"/>
                  <a:pt x="45" y="226"/>
                </a:cubicBezTo>
                <a:cubicBezTo>
                  <a:pt x="45" y="226"/>
                  <a:pt x="44" y="227"/>
                  <a:pt x="44" y="227"/>
                </a:cubicBezTo>
                <a:cubicBezTo>
                  <a:pt x="44" y="227"/>
                  <a:pt x="44" y="227"/>
                  <a:pt x="44" y="227"/>
                </a:cubicBezTo>
                <a:close/>
                <a:moveTo>
                  <a:pt x="117" y="284"/>
                </a:moveTo>
                <a:cubicBezTo>
                  <a:pt x="117" y="284"/>
                  <a:pt x="117" y="284"/>
                  <a:pt x="117" y="284"/>
                </a:cubicBezTo>
                <a:cubicBezTo>
                  <a:pt x="118" y="284"/>
                  <a:pt x="119" y="283"/>
                  <a:pt x="119" y="283"/>
                </a:cubicBezTo>
                <a:cubicBezTo>
                  <a:pt x="118" y="283"/>
                  <a:pt x="118" y="283"/>
                  <a:pt x="117" y="283"/>
                </a:cubicBezTo>
                <a:cubicBezTo>
                  <a:pt x="117" y="283"/>
                  <a:pt x="117" y="283"/>
                  <a:pt x="117" y="283"/>
                </a:cubicBezTo>
                <a:cubicBezTo>
                  <a:pt x="117" y="283"/>
                  <a:pt x="117" y="283"/>
                  <a:pt x="116" y="283"/>
                </a:cubicBezTo>
                <a:cubicBezTo>
                  <a:pt x="117" y="283"/>
                  <a:pt x="117" y="284"/>
                  <a:pt x="117" y="284"/>
                </a:cubicBezTo>
                <a:close/>
                <a:moveTo>
                  <a:pt x="135" y="254"/>
                </a:moveTo>
                <a:cubicBezTo>
                  <a:pt x="136" y="254"/>
                  <a:pt x="136" y="254"/>
                  <a:pt x="136" y="254"/>
                </a:cubicBezTo>
                <a:cubicBezTo>
                  <a:pt x="136" y="254"/>
                  <a:pt x="135" y="253"/>
                  <a:pt x="135" y="253"/>
                </a:cubicBezTo>
                <a:cubicBezTo>
                  <a:pt x="135" y="253"/>
                  <a:pt x="135" y="253"/>
                  <a:pt x="135" y="253"/>
                </a:cubicBezTo>
                <a:cubicBezTo>
                  <a:pt x="135" y="253"/>
                  <a:pt x="135" y="253"/>
                  <a:pt x="135" y="253"/>
                </a:cubicBezTo>
                <a:cubicBezTo>
                  <a:pt x="135" y="254"/>
                  <a:pt x="135" y="254"/>
                  <a:pt x="135" y="254"/>
                </a:cubicBezTo>
                <a:close/>
                <a:moveTo>
                  <a:pt x="389" y="122"/>
                </a:moveTo>
                <a:cubicBezTo>
                  <a:pt x="389" y="122"/>
                  <a:pt x="389" y="122"/>
                  <a:pt x="389" y="122"/>
                </a:cubicBezTo>
                <a:cubicBezTo>
                  <a:pt x="389" y="122"/>
                  <a:pt x="389" y="122"/>
                  <a:pt x="389" y="122"/>
                </a:cubicBezTo>
                <a:cubicBezTo>
                  <a:pt x="389" y="122"/>
                  <a:pt x="388" y="122"/>
                  <a:pt x="388" y="122"/>
                </a:cubicBezTo>
                <a:cubicBezTo>
                  <a:pt x="388" y="122"/>
                  <a:pt x="387" y="122"/>
                  <a:pt x="387" y="122"/>
                </a:cubicBezTo>
                <a:cubicBezTo>
                  <a:pt x="387" y="122"/>
                  <a:pt x="388" y="122"/>
                  <a:pt x="388" y="122"/>
                </a:cubicBezTo>
                <a:cubicBezTo>
                  <a:pt x="388" y="122"/>
                  <a:pt x="388" y="123"/>
                  <a:pt x="389" y="122"/>
                </a:cubicBezTo>
                <a:close/>
                <a:moveTo>
                  <a:pt x="304" y="282"/>
                </a:moveTo>
                <a:cubicBezTo>
                  <a:pt x="303" y="282"/>
                  <a:pt x="303" y="283"/>
                  <a:pt x="303" y="283"/>
                </a:cubicBezTo>
                <a:cubicBezTo>
                  <a:pt x="303" y="283"/>
                  <a:pt x="303" y="283"/>
                  <a:pt x="303" y="283"/>
                </a:cubicBezTo>
                <a:cubicBezTo>
                  <a:pt x="303" y="283"/>
                  <a:pt x="304" y="283"/>
                  <a:pt x="304" y="283"/>
                </a:cubicBezTo>
                <a:cubicBezTo>
                  <a:pt x="304" y="283"/>
                  <a:pt x="304" y="282"/>
                  <a:pt x="304" y="282"/>
                </a:cubicBezTo>
                <a:close/>
                <a:moveTo>
                  <a:pt x="67" y="209"/>
                </a:moveTo>
                <a:cubicBezTo>
                  <a:pt x="67" y="210"/>
                  <a:pt x="67" y="210"/>
                  <a:pt x="67" y="210"/>
                </a:cubicBezTo>
                <a:cubicBezTo>
                  <a:pt x="68" y="210"/>
                  <a:pt x="68" y="209"/>
                  <a:pt x="69" y="209"/>
                </a:cubicBezTo>
                <a:cubicBezTo>
                  <a:pt x="69" y="209"/>
                  <a:pt x="69" y="208"/>
                  <a:pt x="68" y="208"/>
                </a:cubicBezTo>
                <a:cubicBezTo>
                  <a:pt x="68" y="208"/>
                  <a:pt x="68" y="208"/>
                  <a:pt x="68" y="208"/>
                </a:cubicBezTo>
                <a:cubicBezTo>
                  <a:pt x="68" y="209"/>
                  <a:pt x="67" y="209"/>
                  <a:pt x="67" y="209"/>
                </a:cubicBezTo>
                <a:close/>
                <a:moveTo>
                  <a:pt x="287" y="296"/>
                </a:moveTo>
                <a:cubicBezTo>
                  <a:pt x="287" y="296"/>
                  <a:pt x="288" y="296"/>
                  <a:pt x="288" y="296"/>
                </a:cubicBezTo>
                <a:cubicBezTo>
                  <a:pt x="288" y="296"/>
                  <a:pt x="287" y="295"/>
                  <a:pt x="287" y="295"/>
                </a:cubicBezTo>
                <a:cubicBezTo>
                  <a:pt x="287" y="295"/>
                  <a:pt x="286" y="295"/>
                  <a:pt x="286" y="295"/>
                </a:cubicBezTo>
                <a:cubicBezTo>
                  <a:pt x="286" y="296"/>
                  <a:pt x="287" y="296"/>
                  <a:pt x="287" y="296"/>
                </a:cubicBezTo>
                <a:close/>
                <a:moveTo>
                  <a:pt x="290" y="273"/>
                </a:moveTo>
                <a:cubicBezTo>
                  <a:pt x="290" y="272"/>
                  <a:pt x="291" y="272"/>
                  <a:pt x="291" y="272"/>
                </a:cubicBezTo>
                <a:cubicBezTo>
                  <a:pt x="291" y="272"/>
                  <a:pt x="291" y="272"/>
                  <a:pt x="291" y="272"/>
                </a:cubicBezTo>
                <a:cubicBezTo>
                  <a:pt x="291" y="271"/>
                  <a:pt x="291" y="271"/>
                  <a:pt x="291" y="271"/>
                </a:cubicBezTo>
                <a:cubicBezTo>
                  <a:pt x="290" y="271"/>
                  <a:pt x="290" y="272"/>
                  <a:pt x="290" y="272"/>
                </a:cubicBezTo>
                <a:cubicBezTo>
                  <a:pt x="289" y="272"/>
                  <a:pt x="289" y="272"/>
                  <a:pt x="289" y="273"/>
                </a:cubicBezTo>
                <a:cubicBezTo>
                  <a:pt x="289" y="273"/>
                  <a:pt x="290" y="273"/>
                  <a:pt x="290" y="273"/>
                </a:cubicBezTo>
                <a:close/>
                <a:moveTo>
                  <a:pt x="404" y="83"/>
                </a:moveTo>
                <a:cubicBezTo>
                  <a:pt x="404" y="84"/>
                  <a:pt x="404" y="84"/>
                  <a:pt x="405" y="84"/>
                </a:cubicBezTo>
                <a:cubicBezTo>
                  <a:pt x="405" y="84"/>
                  <a:pt x="405" y="84"/>
                  <a:pt x="405" y="84"/>
                </a:cubicBezTo>
                <a:cubicBezTo>
                  <a:pt x="405" y="83"/>
                  <a:pt x="405" y="83"/>
                  <a:pt x="405" y="83"/>
                </a:cubicBezTo>
                <a:cubicBezTo>
                  <a:pt x="404" y="83"/>
                  <a:pt x="404" y="83"/>
                  <a:pt x="404" y="83"/>
                </a:cubicBezTo>
                <a:close/>
                <a:moveTo>
                  <a:pt x="202" y="308"/>
                </a:moveTo>
                <a:cubicBezTo>
                  <a:pt x="202" y="308"/>
                  <a:pt x="201" y="308"/>
                  <a:pt x="201" y="308"/>
                </a:cubicBezTo>
                <a:cubicBezTo>
                  <a:pt x="201" y="308"/>
                  <a:pt x="201" y="309"/>
                  <a:pt x="201" y="309"/>
                </a:cubicBezTo>
                <a:cubicBezTo>
                  <a:pt x="201" y="309"/>
                  <a:pt x="201" y="309"/>
                  <a:pt x="201" y="309"/>
                </a:cubicBezTo>
                <a:cubicBezTo>
                  <a:pt x="201" y="309"/>
                  <a:pt x="202" y="309"/>
                  <a:pt x="202" y="309"/>
                </a:cubicBezTo>
                <a:cubicBezTo>
                  <a:pt x="202" y="309"/>
                  <a:pt x="202" y="308"/>
                  <a:pt x="202" y="308"/>
                </a:cubicBezTo>
                <a:cubicBezTo>
                  <a:pt x="202" y="308"/>
                  <a:pt x="202" y="308"/>
                  <a:pt x="202" y="308"/>
                </a:cubicBezTo>
                <a:close/>
                <a:moveTo>
                  <a:pt x="302" y="234"/>
                </a:moveTo>
                <a:cubicBezTo>
                  <a:pt x="302" y="234"/>
                  <a:pt x="302" y="235"/>
                  <a:pt x="302" y="235"/>
                </a:cubicBezTo>
                <a:cubicBezTo>
                  <a:pt x="302" y="235"/>
                  <a:pt x="303" y="234"/>
                  <a:pt x="303" y="234"/>
                </a:cubicBezTo>
                <a:cubicBezTo>
                  <a:pt x="303" y="234"/>
                  <a:pt x="302" y="234"/>
                  <a:pt x="302" y="234"/>
                </a:cubicBezTo>
                <a:cubicBezTo>
                  <a:pt x="302" y="234"/>
                  <a:pt x="302" y="234"/>
                  <a:pt x="302" y="234"/>
                </a:cubicBezTo>
                <a:close/>
                <a:moveTo>
                  <a:pt x="331" y="205"/>
                </a:moveTo>
                <a:cubicBezTo>
                  <a:pt x="330" y="205"/>
                  <a:pt x="330" y="205"/>
                  <a:pt x="329" y="205"/>
                </a:cubicBezTo>
                <a:cubicBezTo>
                  <a:pt x="329" y="205"/>
                  <a:pt x="329" y="206"/>
                  <a:pt x="329" y="206"/>
                </a:cubicBezTo>
                <a:cubicBezTo>
                  <a:pt x="330" y="206"/>
                  <a:pt x="330" y="206"/>
                  <a:pt x="330" y="206"/>
                </a:cubicBezTo>
                <a:cubicBezTo>
                  <a:pt x="330" y="205"/>
                  <a:pt x="331" y="205"/>
                  <a:pt x="331" y="205"/>
                </a:cubicBezTo>
                <a:cubicBezTo>
                  <a:pt x="331" y="205"/>
                  <a:pt x="331" y="205"/>
                  <a:pt x="331" y="205"/>
                </a:cubicBezTo>
                <a:close/>
                <a:moveTo>
                  <a:pt x="346" y="208"/>
                </a:moveTo>
                <a:cubicBezTo>
                  <a:pt x="346" y="208"/>
                  <a:pt x="347" y="209"/>
                  <a:pt x="347" y="209"/>
                </a:cubicBezTo>
                <a:cubicBezTo>
                  <a:pt x="347" y="209"/>
                  <a:pt x="347" y="209"/>
                  <a:pt x="348" y="209"/>
                </a:cubicBezTo>
                <a:cubicBezTo>
                  <a:pt x="348" y="209"/>
                  <a:pt x="348" y="209"/>
                  <a:pt x="348" y="209"/>
                </a:cubicBezTo>
                <a:cubicBezTo>
                  <a:pt x="348" y="208"/>
                  <a:pt x="347" y="208"/>
                  <a:pt x="347" y="208"/>
                </a:cubicBezTo>
                <a:cubicBezTo>
                  <a:pt x="347" y="208"/>
                  <a:pt x="347" y="208"/>
                  <a:pt x="346" y="208"/>
                </a:cubicBezTo>
                <a:close/>
                <a:moveTo>
                  <a:pt x="384" y="181"/>
                </a:moveTo>
                <a:cubicBezTo>
                  <a:pt x="384" y="181"/>
                  <a:pt x="384" y="181"/>
                  <a:pt x="385" y="181"/>
                </a:cubicBezTo>
                <a:cubicBezTo>
                  <a:pt x="385" y="181"/>
                  <a:pt x="385" y="181"/>
                  <a:pt x="385" y="181"/>
                </a:cubicBezTo>
                <a:cubicBezTo>
                  <a:pt x="385" y="181"/>
                  <a:pt x="385" y="180"/>
                  <a:pt x="385" y="180"/>
                </a:cubicBezTo>
                <a:cubicBezTo>
                  <a:pt x="384" y="180"/>
                  <a:pt x="384" y="180"/>
                  <a:pt x="384" y="180"/>
                </a:cubicBezTo>
                <a:cubicBezTo>
                  <a:pt x="384" y="180"/>
                  <a:pt x="383" y="181"/>
                  <a:pt x="383" y="181"/>
                </a:cubicBezTo>
                <a:cubicBezTo>
                  <a:pt x="383" y="181"/>
                  <a:pt x="383" y="181"/>
                  <a:pt x="383" y="181"/>
                </a:cubicBezTo>
                <a:cubicBezTo>
                  <a:pt x="383" y="181"/>
                  <a:pt x="384" y="181"/>
                  <a:pt x="384" y="181"/>
                </a:cubicBezTo>
                <a:close/>
                <a:moveTo>
                  <a:pt x="369" y="201"/>
                </a:moveTo>
                <a:cubicBezTo>
                  <a:pt x="369" y="201"/>
                  <a:pt x="369" y="201"/>
                  <a:pt x="368" y="201"/>
                </a:cubicBezTo>
                <a:cubicBezTo>
                  <a:pt x="368" y="201"/>
                  <a:pt x="368" y="201"/>
                  <a:pt x="368" y="201"/>
                </a:cubicBezTo>
                <a:cubicBezTo>
                  <a:pt x="367" y="201"/>
                  <a:pt x="366" y="201"/>
                  <a:pt x="367" y="202"/>
                </a:cubicBezTo>
                <a:cubicBezTo>
                  <a:pt x="367" y="202"/>
                  <a:pt x="367" y="201"/>
                  <a:pt x="368" y="202"/>
                </a:cubicBezTo>
                <a:cubicBezTo>
                  <a:pt x="368" y="202"/>
                  <a:pt x="368" y="202"/>
                  <a:pt x="368" y="202"/>
                </a:cubicBezTo>
                <a:cubicBezTo>
                  <a:pt x="368" y="202"/>
                  <a:pt x="369" y="201"/>
                  <a:pt x="369" y="201"/>
                </a:cubicBezTo>
                <a:close/>
                <a:moveTo>
                  <a:pt x="58" y="224"/>
                </a:moveTo>
                <a:cubicBezTo>
                  <a:pt x="58" y="224"/>
                  <a:pt x="58" y="223"/>
                  <a:pt x="58" y="223"/>
                </a:cubicBezTo>
                <a:cubicBezTo>
                  <a:pt x="58" y="223"/>
                  <a:pt x="58" y="223"/>
                  <a:pt x="58" y="223"/>
                </a:cubicBezTo>
                <a:cubicBezTo>
                  <a:pt x="58" y="223"/>
                  <a:pt x="57" y="224"/>
                  <a:pt x="57" y="224"/>
                </a:cubicBezTo>
                <a:cubicBezTo>
                  <a:pt x="57" y="224"/>
                  <a:pt x="57" y="224"/>
                  <a:pt x="57" y="224"/>
                </a:cubicBezTo>
                <a:cubicBezTo>
                  <a:pt x="57" y="224"/>
                  <a:pt x="57" y="224"/>
                  <a:pt x="57" y="224"/>
                </a:cubicBezTo>
                <a:cubicBezTo>
                  <a:pt x="58" y="224"/>
                  <a:pt x="58" y="224"/>
                  <a:pt x="58" y="224"/>
                </a:cubicBezTo>
                <a:cubicBezTo>
                  <a:pt x="58" y="224"/>
                  <a:pt x="58" y="224"/>
                  <a:pt x="58" y="224"/>
                </a:cubicBezTo>
                <a:cubicBezTo>
                  <a:pt x="58" y="224"/>
                  <a:pt x="58" y="224"/>
                  <a:pt x="58" y="224"/>
                </a:cubicBezTo>
                <a:close/>
                <a:moveTo>
                  <a:pt x="385" y="23"/>
                </a:moveTo>
                <a:cubicBezTo>
                  <a:pt x="386" y="23"/>
                  <a:pt x="386" y="23"/>
                  <a:pt x="386" y="23"/>
                </a:cubicBezTo>
                <a:cubicBezTo>
                  <a:pt x="386" y="23"/>
                  <a:pt x="386" y="23"/>
                  <a:pt x="386" y="22"/>
                </a:cubicBezTo>
                <a:cubicBezTo>
                  <a:pt x="385" y="22"/>
                  <a:pt x="384" y="23"/>
                  <a:pt x="384" y="23"/>
                </a:cubicBezTo>
                <a:cubicBezTo>
                  <a:pt x="384" y="23"/>
                  <a:pt x="384" y="23"/>
                  <a:pt x="384" y="23"/>
                </a:cubicBezTo>
                <a:cubicBezTo>
                  <a:pt x="384" y="23"/>
                  <a:pt x="384" y="23"/>
                  <a:pt x="384" y="23"/>
                </a:cubicBezTo>
                <a:cubicBezTo>
                  <a:pt x="384" y="23"/>
                  <a:pt x="384" y="23"/>
                  <a:pt x="385" y="23"/>
                </a:cubicBezTo>
                <a:cubicBezTo>
                  <a:pt x="385" y="23"/>
                  <a:pt x="385" y="23"/>
                  <a:pt x="385" y="23"/>
                </a:cubicBezTo>
                <a:close/>
                <a:moveTo>
                  <a:pt x="276" y="266"/>
                </a:moveTo>
                <a:cubicBezTo>
                  <a:pt x="276" y="266"/>
                  <a:pt x="277" y="266"/>
                  <a:pt x="277" y="266"/>
                </a:cubicBezTo>
                <a:cubicBezTo>
                  <a:pt x="277" y="266"/>
                  <a:pt x="277" y="266"/>
                  <a:pt x="278" y="266"/>
                </a:cubicBezTo>
                <a:cubicBezTo>
                  <a:pt x="277" y="266"/>
                  <a:pt x="277" y="265"/>
                  <a:pt x="277" y="265"/>
                </a:cubicBezTo>
                <a:cubicBezTo>
                  <a:pt x="277" y="265"/>
                  <a:pt x="276" y="265"/>
                  <a:pt x="276" y="266"/>
                </a:cubicBezTo>
                <a:close/>
                <a:moveTo>
                  <a:pt x="40" y="220"/>
                </a:moveTo>
                <a:cubicBezTo>
                  <a:pt x="40" y="220"/>
                  <a:pt x="40" y="220"/>
                  <a:pt x="40" y="219"/>
                </a:cubicBezTo>
                <a:cubicBezTo>
                  <a:pt x="40" y="219"/>
                  <a:pt x="39" y="219"/>
                  <a:pt x="39" y="219"/>
                </a:cubicBezTo>
                <a:cubicBezTo>
                  <a:pt x="39" y="219"/>
                  <a:pt x="39" y="219"/>
                  <a:pt x="39" y="219"/>
                </a:cubicBezTo>
                <a:cubicBezTo>
                  <a:pt x="39" y="220"/>
                  <a:pt x="40" y="219"/>
                  <a:pt x="40" y="220"/>
                </a:cubicBezTo>
                <a:cubicBezTo>
                  <a:pt x="40" y="220"/>
                  <a:pt x="40" y="220"/>
                  <a:pt x="40" y="220"/>
                </a:cubicBezTo>
                <a:cubicBezTo>
                  <a:pt x="40" y="220"/>
                  <a:pt x="40" y="220"/>
                  <a:pt x="40" y="220"/>
                </a:cubicBezTo>
                <a:close/>
                <a:moveTo>
                  <a:pt x="85" y="216"/>
                </a:moveTo>
                <a:cubicBezTo>
                  <a:pt x="85" y="216"/>
                  <a:pt x="85" y="216"/>
                  <a:pt x="85" y="215"/>
                </a:cubicBezTo>
                <a:cubicBezTo>
                  <a:pt x="85" y="215"/>
                  <a:pt x="84" y="215"/>
                  <a:pt x="84" y="216"/>
                </a:cubicBezTo>
                <a:cubicBezTo>
                  <a:pt x="84" y="216"/>
                  <a:pt x="84" y="216"/>
                  <a:pt x="84" y="217"/>
                </a:cubicBezTo>
                <a:cubicBezTo>
                  <a:pt x="84" y="217"/>
                  <a:pt x="84" y="217"/>
                  <a:pt x="84" y="217"/>
                </a:cubicBezTo>
                <a:cubicBezTo>
                  <a:pt x="84" y="217"/>
                  <a:pt x="85" y="216"/>
                  <a:pt x="85" y="216"/>
                </a:cubicBezTo>
                <a:close/>
                <a:moveTo>
                  <a:pt x="117" y="265"/>
                </a:moveTo>
                <a:cubicBezTo>
                  <a:pt x="117" y="265"/>
                  <a:pt x="117" y="265"/>
                  <a:pt x="117" y="265"/>
                </a:cubicBezTo>
                <a:cubicBezTo>
                  <a:pt x="117" y="265"/>
                  <a:pt x="117" y="265"/>
                  <a:pt x="117" y="265"/>
                </a:cubicBezTo>
                <a:cubicBezTo>
                  <a:pt x="118" y="265"/>
                  <a:pt x="118" y="266"/>
                  <a:pt x="118" y="266"/>
                </a:cubicBezTo>
                <a:cubicBezTo>
                  <a:pt x="118" y="266"/>
                  <a:pt x="119" y="265"/>
                  <a:pt x="119" y="265"/>
                </a:cubicBezTo>
                <a:cubicBezTo>
                  <a:pt x="118" y="265"/>
                  <a:pt x="118" y="265"/>
                  <a:pt x="118" y="265"/>
                </a:cubicBezTo>
                <a:cubicBezTo>
                  <a:pt x="118" y="265"/>
                  <a:pt x="117" y="265"/>
                  <a:pt x="117" y="265"/>
                </a:cubicBezTo>
                <a:close/>
                <a:moveTo>
                  <a:pt x="34" y="182"/>
                </a:moveTo>
                <a:cubicBezTo>
                  <a:pt x="34" y="182"/>
                  <a:pt x="35" y="182"/>
                  <a:pt x="35" y="182"/>
                </a:cubicBezTo>
                <a:cubicBezTo>
                  <a:pt x="35" y="182"/>
                  <a:pt x="35" y="181"/>
                  <a:pt x="34" y="181"/>
                </a:cubicBezTo>
                <a:cubicBezTo>
                  <a:pt x="34" y="181"/>
                  <a:pt x="33" y="182"/>
                  <a:pt x="34" y="182"/>
                </a:cubicBezTo>
                <a:cubicBezTo>
                  <a:pt x="34" y="182"/>
                  <a:pt x="34" y="182"/>
                  <a:pt x="34" y="182"/>
                </a:cubicBezTo>
                <a:close/>
                <a:moveTo>
                  <a:pt x="284" y="262"/>
                </a:moveTo>
                <a:cubicBezTo>
                  <a:pt x="284" y="262"/>
                  <a:pt x="284" y="262"/>
                  <a:pt x="284" y="262"/>
                </a:cubicBezTo>
                <a:cubicBezTo>
                  <a:pt x="283" y="262"/>
                  <a:pt x="283" y="262"/>
                  <a:pt x="283" y="262"/>
                </a:cubicBezTo>
                <a:cubicBezTo>
                  <a:pt x="283" y="262"/>
                  <a:pt x="282" y="262"/>
                  <a:pt x="282" y="262"/>
                </a:cubicBezTo>
                <a:cubicBezTo>
                  <a:pt x="282" y="262"/>
                  <a:pt x="282" y="262"/>
                  <a:pt x="282" y="263"/>
                </a:cubicBezTo>
                <a:cubicBezTo>
                  <a:pt x="282" y="263"/>
                  <a:pt x="282" y="263"/>
                  <a:pt x="282" y="263"/>
                </a:cubicBezTo>
                <a:cubicBezTo>
                  <a:pt x="283" y="263"/>
                  <a:pt x="283" y="263"/>
                  <a:pt x="284" y="263"/>
                </a:cubicBezTo>
                <a:cubicBezTo>
                  <a:pt x="284" y="263"/>
                  <a:pt x="284" y="263"/>
                  <a:pt x="284" y="262"/>
                </a:cubicBezTo>
                <a:close/>
                <a:moveTo>
                  <a:pt x="87" y="229"/>
                </a:moveTo>
                <a:cubicBezTo>
                  <a:pt x="87" y="229"/>
                  <a:pt x="87" y="229"/>
                  <a:pt x="87" y="229"/>
                </a:cubicBezTo>
                <a:cubicBezTo>
                  <a:pt x="87" y="229"/>
                  <a:pt x="87" y="229"/>
                  <a:pt x="88" y="229"/>
                </a:cubicBezTo>
                <a:cubicBezTo>
                  <a:pt x="88" y="229"/>
                  <a:pt x="88" y="228"/>
                  <a:pt x="89" y="228"/>
                </a:cubicBezTo>
                <a:cubicBezTo>
                  <a:pt x="88" y="228"/>
                  <a:pt x="88" y="228"/>
                  <a:pt x="88" y="228"/>
                </a:cubicBezTo>
                <a:cubicBezTo>
                  <a:pt x="88" y="228"/>
                  <a:pt x="87" y="228"/>
                  <a:pt x="87" y="229"/>
                </a:cubicBezTo>
                <a:close/>
                <a:moveTo>
                  <a:pt x="92" y="263"/>
                </a:moveTo>
                <a:cubicBezTo>
                  <a:pt x="93" y="262"/>
                  <a:pt x="93" y="262"/>
                  <a:pt x="93" y="262"/>
                </a:cubicBezTo>
                <a:cubicBezTo>
                  <a:pt x="93" y="262"/>
                  <a:pt x="93" y="261"/>
                  <a:pt x="93" y="261"/>
                </a:cubicBezTo>
                <a:cubicBezTo>
                  <a:pt x="92" y="262"/>
                  <a:pt x="92" y="262"/>
                  <a:pt x="92" y="262"/>
                </a:cubicBezTo>
                <a:cubicBezTo>
                  <a:pt x="92" y="262"/>
                  <a:pt x="92" y="263"/>
                  <a:pt x="92" y="263"/>
                </a:cubicBezTo>
                <a:close/>
                <a:moveTo>
                  <a:pt x="321" y="283"/>
                </a:moveTo>
                <a:cubicBezTo>
                  <a:pt x="321" y="283"/>
                  <a:pt x="321" y="283"/>
                  <a:pt x="321" y="283"/>
                </a:cubicBezTo>
                <a:cubicBezTo>
                  <a:pt x="321" y="284"/>
                  <a:pt x="322" y="284"/>
                  <a:pt x="322" y="284"/>
                </a:cubicBezTo>
                <a:cubicBezTo>
                  <a:pt x="322" y="284"/>
                  <a:pt x="322" y="284"/>
                  <a:pt x="323" y="284"/>
                </a:cubicBezTo>
                <a:cubicBezTo>
                  <a:pt x="323" y="284"/>
                  <a:pt x="323" y="284"/>
                  <a:pt x="323" y="284"/>
                </a:cubicBezTo>
                <a:cubicBezTo>
                  <a:pt x="323" y="284"/>
                  <a:pt x="323" y="284"/>
                  <a:pt x="323" y="284"/>
                </a:cubicBezTo>
                <a:cubicBezTo>
                  <a:pt x="322" y="284"/>
                  <a:pt x="321" y="283"/>
                  <a:pt x="321" y="283"/>
                </a:cubicBezTo>
                <a:close/>
                <a:moveTo>
                  <a:pt x="156" y="279"/>
                </a:moveTo>
                <a:cubicBezTo>
                  <a:pt x="157" y="279"/>
                  <a:pt x="157" y="280"/>
                  <a:pt x="158" y="279"/>
                </a:cubicBezTo>
                <a:cubicBezTo>
                  <a:pt x="158" y="279"/>
                  <a:pt x="158" y="279"/>
                  <a:pt x="158" y="279"/>
                </a:cubicBezTo>
                <a:cubicBezTo>
                  <a:pt x="157" y="279"/>
                  <a:pt x="157" y="278"/>
                  <a:pt x="157" y="278"/>
                </a:cubicBezTo>
                <a:cubicBezTo>
                  <a:pt x="156" y="278"/>
                  <a:pt x="156" y="279"/>
                  <a:pt x="156" y="279"/>
                </a:cubicBezTo>
                <a:close/>
                <a:moveTo>
                  <a:pt x="227" y="294"/>
                </a:moveTo>
                <a:cubicBezTo>
                  <a:pt x="226" y="294"/>
                  <a:pt x="225" y="294"/>
                  <a:pt x="225" y="294"/>
                </a:cubicBezTo>
                <a:cubicBezTo>
                  <a:pt x="225" y="294"/>
                  <a:pt x="225" y="294"/>
                  <a:pt x="225" y="294"/>
                </a:cubicBezTo>
                <a:cubicBezTo>
                  <a:pt x="225" y="294"/>
                  <a:pt x="225" y="294"/>
                  <a:pt x="226" y="295"/>
                </a:cubicBezTo>
                <a:cubicBezTo>
                  <a:pt x="226" y="295"/>
                  <a:pt x="226" y="294"/>
                  <a:pt x="227" y="294"/>
                </a:cubicBezTo>
                <a:close/>
                <a:moveTo>
                  <a:pt x="139" y="239"/>
                </a:moveTo>
                <a:cubicBezTo>
                  <a:pt x="139" y="239"/>
                  <a:pt x="139" y="239"/>
                  <a:pt x="139" y="239"/>
                </a:cubicBezTo>
                <a:cubicBezTo>
                  <a:pt x="140" y="239"/>
                  <a:pt x="140" y="238"/>
                  <a:pt x="140" y="238"/>
                </a:cubicBezTo>
                <a:cubicBezTo>
                  <a:pt x="140" y="238"/>
                  <a:pt x="140" y="238"/>
                  <a:pt x="140" y="238"/>
                </a:cubicBezTo>
                <a:cubicBezTo>
                  <a:pt x="140" y="238"/>
                  <a:pt x="140" y="238"/>
                  <a:pt x="140" y="238"/>
                </a:cubicBezTo>
                <a:cubicBezTo>
                  <a:pt x="140" y="238"/>
                  <a:pt x="139" y="238"/>
                  <a:pt x="139" y="238"/>
                </a:cubicBezTo>
                <a:cubicBezTo>
                  <a:pt x="139" y="238"/>
                  <a:pt x="139" y="239"/>
                  <a:pt x="139" y="239"/>
                </a:cubicBezTo>
                <a:close/>
                <a:moveTo>
                  <a:pt x="167" y="298"/>
                </a:moveTo>
                <a:cubicBezTo>
                  <a:pt x="167" y="298"/>
                  <a:pt x="167" y="298"/>
                  <a:pt x="166" y="298"/>
                </a:cubicBezTo>
                <a:cubicBezTo>
                  <a:pt x="166" y="298"/>
                  <a:pt x="166" y="298"/>
                  <a:pt x="166" y="298"/>
                </a:cubicBezTo>
                <a:cubicBezTo>
                  <a:pt x="166" y="298"/>
                  <a:pt x="166" y="299"/>
                  <a:pt x="166" y="299"/>
                </a:cubicBezTo>
                <a:cubicBezTo>
                  <a:pt x="167" y="299"/>
                  <a:pt x="167" y="299"/>
                  <a:pt x="167" y="299"/>
                </a:cubicBezTo>
                <a:cubicBezTo>
                  <a:pt x="167" y="299"/>
                  <a:pt x="168" y="298"/>
                  <a:pt x="168" y="298"/>
                </a:cubicBezTo>
                <a:cubicBezTo>
                  <a:pt x="168" y="298"/>
                  <a:pt x="167" y="298"/>
                  <a:pt x="167" y="298"/>
                </a:cubicBezTo>
                <a:close/>
                <a:moveTo>
                  <a:pt x="268" y="257"/>
                </a:moveTo>
                <a:cubicBezTo>
                  <a:pt x="268" y="257"/>
                  <a:pt x="268" y="258"/>
                  <a:pt x="269" y="257"/>
                </a:cubicBezTo>
                <a:cubicBezTo>
                  <a:pt x="269" y="257"/>
                  <a:pt x="269" y="257"/>
                  <a:pt x="270" y="257"/>
                </a:cubicBezTo>
                <a:cubicBezTo>
                  <a:pt x="269" y="257"/>
                  <a:pt x="269" y="256"/>
                  <a:pt x="268" y="256"/>
                </a:cubicBezTo>
                <a:cubicBezTo>
                  <a:pt x="268" y="256"/>
                  <a:pt x="268" y="256"/>
                  <a:pt x="268" y="257"/>
                </a:cubicBezTo>
                <a:close/>
                <a:moveTo>
                  <a:pt x="267" y="282"/>
                </a:moveTo>
                <a:cubicBezTo>
                  <a:pt x="267" y="282"/>
                  <a:pt x="267" y="282"/>
                  <a:pt x="267" y="282"/>
                </a:cubicBezTo>
                <a:cubicBezTo>
                  <a:pt x="266" y="282"/>
                  <a:pt x="265" y="282"/>
                  <a:pt x="265" y="283"/>
                </a:cubicBezTo>
                <a:cubicBezTo>
                  <a:pt x="265" y="283"/>
                  <a:pt x="266" y="283"/>
                  <a:pt x="267" y="283"/>
                </a:cubicBezTo>
                <a:cubicBezTo>
                  <a:pt x="267" y="283"/>
                  <a:pt x="267" y="283"/>
                  <a:pt x="267" y="282"/>
                </a:cubicBezTo>
                <a:close/>
                <a:moveTo>
                  <a:pt x="265" y="283"/>
                </a:moveTo>
                <a:cubicBezTo>
                  <a:pt x="265" y="283"/>
                  <a:pt x="265" y="283"/>
                  <a:pt x="265" y="283"/>
                </a:cubicBezTo>
                <a:cubicBezTo>
                  <a:pt x="265" y="283"/>
                  <a:pt x="265" y="283"/>
                  <a:pt x="265" y="283"/>
                </a:cubicBezTo>
                <a:cubicBezTo>
                  <a:pt x="265" y="283"/>
                  <a:pt x="265" y="283"/>
                  <a:pt x="265" y="283"/>
                </a:cubicBezTo>
                <a:close/>
                <a:moveTo>
                  <a:pt x="158" y="273"/>
                </a:moveTo>
                <a:cubicBezTo>
                  <a:pt x="158" y="273"/>
                  <a:pt x="158" y="273"/>
                  <a:pt x="158" y="273"/>
                </a:cubicBezTo>
                <a:cubicBezTo>
                  <a:pt x="158" y="273"/>
                  <a:pt x="158" y="273"/>
                  <a:pt x="158" y="273"/>
                </a:cubicBezTo>
                <a:cubicBezTo>
                  <a:pt x="159" y="273"/>
                  <a:pt x="159" y="273"/>
                  <a:pt x="159" y="273"/>
                </a:cubicBezTo>
                <a:cubicBezTo>
                  <a:pt x="159" y="273"/>
                  <a:pt x="159" y="273"/>
                  <a:pt x="159" y="273"/>
                </a:cubicBezTo>
                <a:cubicBezTo>
                  <a:pt x="159" y="273"/>
                  <a:pt x="159" y="272"/>
                  <a:pt x="159" y="272"/>
                </a:cubicBezTo>
                <a:cubicBezTo>
                  <a:pt x="158" y="272"/>
                  <a:pt x="158" y="272"/>
                  <a:pt x="158" y="273"/>
                </a:cubicBezTo>
                <a:close/>
                <a:moveTo>
                  <a:pt x="332" y="229"/>
                </a:moveTo>
                <a:cubicBezTo>
                  <a:pt x="331" y="229"/>
                  <a:pt x="331" y="229"/>
                  <a:pt x="331" y="229"/>
                </a:cubicBezTo>
                <a:cubicBezTo>
                  <a:pt x="332" y="229"/>
                  <a:pt x="332" y="229"/>
                  <a:pt x="333" y="230"/>
                </a:cubicBezTo>
                <a:cubicBezTo>
                  <a:pt x="333" y="230"/>
                  <a:pt x="333" y="230"/>
                  <a:pt x="333" y="229"/>
                </a:cubicBezTo>
                <a:cubicBezTo>
                  <a:pt x="333" y="229"/>
                  <a:pt x="332" y="228"/>
                  <a:pt x="332" y="229"/>
                </a:cubicBezTo>
                <a:close/>
                <a:moveTo>
                  <a:pt x="118" y="245"/>
                </a:moveTo>
                <a:cubicBezTo>
                  <a:pt x="118" y="245"/>
                  <a:pt x="118" y="244"/>
                  <a:pt x="118" y="244"/>
                </a:cubicBezTo>
                <a:cubicBezTo>
                  <a:pt x="117" y="244"/>
                  <a:pt x="117" y="244"/>
                  <a:pt x="117" y="245"/>
                </a:cubicBezTo>
                <a:cubicBezTo>
                  <a:pt x="117" y="245"/>
                  <a:pt x="117" y="245"/>
                  <a:pt x="116" y="245"/>
                </a:cubicBezTo>
                <a:cubicBezTo>
                  <a:pt x="117" y="245"/>
                  <a:pt x="117" y="245"/>
                  <a:pt x="117" y="245"/>
                </a:cubicBezTo>
                <a:cubicBezTo>
                  <a:pt x="117" y="245"/>
                  <a:pt x="118" y="245"/>
                  <a:pt x="118" y="245"/>
                </a:cubicBezTo>
                <a:cubicBezTo>
                  <a:pt x="118" y="245"/>
                  <a:pt x="118" y="245"/>
                  <a:pt x="118" y="245"/>
                </a:cubicBezTo>
                <a:close/>
                <a:moveTo>
                  <a:pt x="85" y="251"/>
                </a:moveTo>
                <a:cubicBezTo>
                  <a:pt x="85" y="251"/>
                  <a:pt x="84" y="251"/>
                  <a:pt x="84" y="251"/>
                </a:cubicBezTo>
                <a:cubicBezTo>
                  <a:pt x="84" y="250"/>
                  <a:pt x="84" y="251"/>
                  <a:pt x="83" y="251"/>
                </a:cubicBezTo>
                <a:cubicBezTo>
                  <a:pt x="84" y="251"/>
                  <a:pt x="84" y="251"/>
                  <a:pt x="84" y="252"/>
                </a:cubicBezTo>
                <a:cubicBezTo>
                  <a:pt x="84" y="252"/>
                  <a:pt x="84" y="251"/>
                  <a:pt x="85" y="251"/>
                </a:cubicBezTo>
                <a:close/>
                <a:moveTo>
                  <a:pt x="67" y="247"/>
                </a:moveTo>
                <a:cubicBezTo>
                  <a:pt x="68" y="247"/>
                  <a:pt x="68" y="247"/>
                  <a:pt x="68" y="247"/>
                </a:cubicBezTo>
                <a:cubicBezTo>
                  <a:pt x="68" y="247"/>
                  <a:pt x="68" y="247"/>
                  <a:pt x="67" y="247"/>
                </a:cubicBezTo>
                <a:cubicBezTo>
                  <a:pt x="67" y="247"/>
                  <a:pt x="67" y="247"/>
                  <a:pt x="67" y="247"/>
                </a:cubicBezTo>
                <a:cubicBezTo>
                  <a:pt x="66" y="247"/>
                  <a:pt x="66" y="247"/>
                  <a:pt x="67" y="247"/>
                </a:cubicBezTo>
                <a:cubicBezTo>
                  <a:pt x="67" y="247"/>
                  <a:pt x="67" y="247"/>
                  <a:pt x="67" y="247"/>
                </a:cubicBezTo>
                <a:cubicBezTo>
                  <a:pt x="67" y="247"/>
                  <a:pt x="67" y="247"/>
                  <a:pt x="67" y="247"/>
                </a:cubicBezTo>
                <a:close/>
                <a:moveTo>
                  <a:pt x="64" y="252"/>
                </a:moveTo>
                <a:cubicBezTo>
                  <a:pt x="64" y="252"/>
                  <a:pt x="64" y="252"/>
                  <a:pt x="64" y="252"/>
                </a:cubicBezTo>
                <a:cubicBezTo>
                  <a:pt x="64" y="252"/>
                  <a:pt x="64" y="252"/>
                  <a:pt x="64" y="251"/>
                </a:cubicBezTo>
                <a:cubicBezTo>
                  <a:pt x="65" y="251"/>
                  <a:pt x="65" y="251"/>
                  <a:pt x="65" y="250"/>
                </a:cubicBezTo>
                <a:cubicBezTo>
                  <a:pt x="64" y="251"/>
                  <a:pt x="64" y="251"/>
                  <a:pt x="64" y="251"/>
                </a:cubicBezTo>
                <a:cubicBezTo>
                  <a:pt x="63" y="251"/>
                  <a:pt x="64" y="252"/>
                  <a:pt x="64" y="252"/>
                </a:cubicBezTo>
                <a:close/>
                <a:moveTo>
                  <a:pt x="65" y="250"/>
                </a:moveTo>
                <a:cubicBezTo>
                  <a:pt x="65" y="250"/>
                  <a:pt x="65" y="250"/>
                  <a:pt x="65" y="250"/>
                </a:cubicBezTo>
                <a:cubicBezTo>
                  <a:pt x="65" y="250"/>
                  <a:pt x="65" y="250"/>
                  <a:pt x="65" y="250"/>
                </a:cubicBezTo>
                <a:close/>
                <a:moveTo>
                  <a:pt x="275" y="240"/>
                </a:moveTo>
                <a:cubicBezTo>
                  <a:pt x="275" y="240"/>
                  <a:pt x="275" y="239"/>
                  <a:pt x="275" y="239"/>
                </a:cubicBezTo>
                <a:cubicBezTo>
                  <a:pt x="274" y="239"/>
                  <a:pt x="274" y="239"/>
                  <a:pt x="274" y="239"/>
                </a:cubicBezTo>
                <a:cubicBezTo>
                  <a:pt x="274" y="239"/>
                  <a:pt x="273" y="239"/>
                  <a:pt x="273" y="239"/>
                </a:cubicBezTo>
                <a:cubicBezTo>
                  <a:pt x="273" y="239"/>
                  <a:pt x="274" y="240"/>
                  <a:pt x="274" y="240"/>
                </a:cubicBezTo>
                <a:cubicBezTo>
                  <a:pt x="274" y="240"/>
                  <a:pt x="274" y="240"/>
                  <a:pt x="274" y="240"/>
                </a:cubicBezTo>
                <a:cubicBezTo>
                  <a:pt x="275" y="240"/>
                  <a:pt x="275" y="240"/>
                  <a:pt x="275" y="240"/>
                </a:cubicBezTo>
                <a:close/>
                <a:moveTo>
                  <a:pt x="287" y="305"/>
                </a:moveTo>
                <a:cubicBezTo>
                  <a:pt x="287" y="306"/>
                  <a:pt x="287" y="305"/>
                  <a:pt x="287" y="305"/>
                </a:cubicBezTo>
                <a:cubicBezTo>
                  <a:pt x="288" y="306"/>
                  <a:pt x="288" y="305"/>
                  <a:pt x="288" y="305"/>
                </a:cubicBezTo>
                <a:cubicBezTo>
                  <a:pt x="288" y="305"/>
                  <a:pt x="288" y="304"/>
                  <a:pt x="288" y="304"/>
                </a:cubicBezTo>
                <a:cubicBezTo>
                  <a:pt x="287" y="304"/>
                  <a:pt x="287" y="304"/>
                  <a:pt x="287" y="305"/>
                </a:cubicBezTo>
                <a:close/>
                <a:moveTo>
                  <a:pt x="330" y="198"/>
                </a:moveTo>
                <a:cubicBezTo>
                  <a:pt x="330" y="199"/>
                  <a:pt x="330" y="199"/>
                  <a:pt x="330" y="199"/>
                </a:cubicBezTo>
                <a:cubicBezTo>
                  <a:pt x="330" y="199"/>
                  <a:pt x="330" y="199"/>
                  <a:pt x="330" y="199"/>
                </a:cubicBezTo>
                <a:cubicBezTo>
                  <a:pt x="331" y="199"/>
                  <a:pt x="331" y="198"/>
                  <a:pt x="331" y="198"/>
                </a:cubicBezTo>
                <a:cubicBezTo>
                  <a:pt x="331" y="198"/>
                  <a:pt x="330" y="198"/>
                  <a:pt x="330" y="198"/>
                </a:cubicBezTo>
                <a:close/>
                <a:moveTo>
                  <a:pt x="359" y="198"/>
                </a:moveTo>
                <a:cubicBezTo>
                  <a:pt x="359" y="198"/>
                  <a:pt x="359" y="197"/>
                  <a:pt x="358" y="197"/>
                </a:cubicBezTo>
                <a:cubicBezTo>
                  <a:pt x="358" y="197"/>
                  <a:pt x="357" y="197"/>
                  <a:pt x="357" y="198"/>
                </a:cubicBezTo>
                <a:cubicBezTo>
                  <a:pt x="358" y="198"/>
                  <a:pt x="358" y="198"/>
                  <a:pt x="358" y="198"/>
                </a:cubicBezTo>
                <a:cubicBezTo>
                  <a:pt x="358" y="198"/>
                  <a:pt x="359" y="198"/>
                  <a:pt x="359" y="198"/>
                </a:cubicBezTo>
                <a:close/>
                <a:moveTo>
                  <a:pt x="233" y="310"/>
                </a:moveTo>
                <a:cubicBezTo>
                  <a:pt x="234" y="310"/>
                  <a:pt x="234" y="311"/>
                  <a:pt x="234" y="311"/>
                </a:cubicBezTo>
                <a:cubicBezTo>
                  <a:pt x="234" y="311"/>
                  <a:pt x="234" y="310"/>
                  <a:pt x="234" y="310"/>
                </a:cubicBezTo>
                <a:cubicBezTo>
                  <a:pt x="234" y="310"/>
                  <a:pt x="234" y="310"/>
                  <a:pt x="234" y="309"/>
                </a:cubicBezTo>
                <a:cubicBezTo>
                  <a:pt x="234" y="309"/>
                  <a:pt x="233" y="310"/>
                  <a:pt x="233" y="310"/>
                </a:cubicBezTo>
                <a:close/>
                <a:moveTo>
                  <a:pt x="141" y="268"/>
                </a:moveTo>
                <a:cubicBezTo>
                  <a:pt x="141" y="268"/>
                  <a:pt x="141" y="269"/>
                  <a:pt x="141" y="269"/>
                </a:cubicBezTo>
                <a:cubicBezTo>
                  <a:pt x="141" y="269"/>
                  <a:pt x="141" y="269"/>
                  <a:pt x="141" y="269"/>
                </a:cubicBezTo>
                <a:cubicBezTo>
                  <a:pt x="141" y="269"/>
                  <a:pt x="142" y="269"/>
                  <a:pt x="142" y="269"/>
                </a:cubicBezTo>
                <a:cubicBezTo>
                  <a:pt x="142" y="269"/>
                  <a:pt x="142" y="269"/>
                  <a:pt x="141" y="268"/>
                </a:cubicBezTo>
                <a:close/>
                <a:moveTo>
                  <a:pt x="211" y="305"/>
                </a:moveTo>
                <a:cubicBezTo>
                  <a:pt x="211" y="305"/>
                  <a:pt x="211" y="305"/>
                  <a:pt x="211" y="305"/>
                </a:cubicBezTo>
                <a:cubicBezTo>
                  <a:pt x="211" y="306"/>
                  <a:pt x="211" y="306"/>
                  <a:pt x="211" y="306"/>
                </a:cubicBezTo>
                <a:cubicBezTo>
                  <a:pt x="212" y="306"/>
                  <a:pt x="212" y="306"/>
                  <a:pt x="213" y="306"/>
                </a:cubicBezTo>
                <a:cubicBezTo>
                  <a:pt x="212" y="306"/>
                  <a:pt x="212" y="305"/>
                  <a:pt x="212" y="305"/>
                </a:cubicBezTo>
                <a:cubicBezTo>
                  <a:pt x="212" y="305"/>
                  <a:pt x="211" y="305"/>
                  <a:pt x="211" y="305"/>
                </a:cubicBezTo>
                <a:close/>
                <a:moveTo>
                  <a:pt x="260" y="305"/>
                </a:moveTo>
                <a:cubicBezTo>
                  <a:pt x="260" y="304"/>
                  <a:pt x="260" y="304"/>
                  <a:pt x="259" y="304"/>
                </a:cubicBezTo>
                <a:cubicBezTo>
                  <a:pt x="259" y="304"/>
                  <a:pt x="259" y="304"/>
                  <a:pt x="259" y="305"/>
                </a:cubicBezTo>
                <a:cubicBezTo>
                  <a:pt x="259" y="305"/>
                  <a:pt x="259" y="305"/>
                  <a:pt x="260" y="305"/>
                </a:cubicBezTo>
                <a:cubicBezTo>
                  <a:pt x="260" y="305"/>
                  <a:pt x="260" y="305"/>
                  <a:pt x="260" y="305"/>
                </a:cubicBezTo>
                <a:close/>
                <a:moveTo>
                  <a:pt x="257" y="304"/>
                </a:moveTo>
                <a:cubicBezTo>
                  <a:pt x="257" y="304"/>
                  <a:pt x="257" y="304"/>
                  <a:pt x="257" y="304"/>
                </a:cubicBezTo>
                <a:cubicBezTo>
                  <a:pt x="258" y="304"/>
                  <a:pt x="258" y="304"/>
                  <a:pt x="258" y="303"/>
                </a:cubicBezTo>
                <a:cubicBezTo>
                  <a:pt x="258" y="303"/>
                  <a:pt x="258" y="303"/>
                  <a:pt x="258" y="303"/>
                </a:cubicBezTo>
                <a:cubicBezTo>
                  <a:pt x="257" y="303"/>
                  <a:pt x="257" y="303"/>
                  <a:pt x="257" y="304"/>
                </a:cubicBezTo>
                <a:close/>
                <a:moveTo>
                  <a:pt x="258" y="303"/>
                </a:moveTo>
                <a:cubicBezTo>
                  <a:pt x="258" y="303"/>
                  <a:pt x="258" y="303"/>
                  <a:pt x="258" y="303"/>
                </a:cubicBezTo>
                <a:cubicBezTo>
                  <a:pt x="258" y="303"/>
                  <a:pt x="258" y="303"/>
                  <a:pt x="258" y="303"/>
                </a:cubicBezTo>
                <a:cubicBezTo>
                  <a:pt x="258" y="303"/>
                  <a:pt x="258" y="303"/>
                  <a:pt x="258" y="303"/>
                </a:cubicBezTo>
                <a:close/>
                <a:moveTo>
                  <a:pt x="166" y="302"/>
                </a:moveTo>
                <a:cubicBezTo>
                  <a:pt x="166" y="302"/>
                  <a:pt x="166" y="303"/>
                  <a:pt x="166" y="303"/>
                </a:cubicBezTo>
                <a:cubicBezTo>
                  <a:pt x="166" y="303"/>
                  <a:pt x="166" y="304"/>
                  <a:pt x="167" y="304"/>
                </a:cubicBezTo>
                <a:cubicBezTo>
                  <a:pt x="167" y="304"/>
                  <a:pt x="167" y="304"/>
                  <a:pt x="167" y="304"/>
                </a:cubicBezTo>
                <a:cubicBezTo>
                  <a:pt x="167" y="303"/>
                  <a:pt x="167" y="303"/>
                  <a:pt x="167" y="302"/>
                </a:cubicBezTo>
                <a:cubicBezTo>
                  <a:pt x="167" y="302"/>
                  <a:pt x="166" y="302"/>
                  <a:pt x="166" y="302"/>
                </a:cubicBezTo>
                <a:close/>
                <a:moveTo>
                  <a:pt x="290" y="267"/>
                </a:moveTo>
                <a:cubicBezTo>
                  <a:pt x="289" y="267"/>
                  <a:pt x="289" y="267"/>
                  <a:pt x="289" y="267"/>
                </a:cubicBezTo>
                <a:cubicBezTo>
                  <a:pt x="289" y="267"/>
                  <a:pt x="288" y="267"/>
                  <a:pt x="288" y="267"/>
                </a:cubicBezTo>
                <a:cubicBezTo>
                  <a:pt x="288" y="268"/>
                  <a:pt x="289" y="268"/>
                  <a:pt x="289" y="268"/>
                </a:cubicBezTo>
                <a:cubicBezTo>
                  <a:pt x="289" y="268"/>
                  <a:pt x="289" y="267"/>
                  <a:pt x="290" y="267"/>
                </a:cubicBezTo>
                <a:close/>
                <a:moveTo>
                  <a:pt x="233" y="302"/>
                </a:moveTo>
                <a:cubicBezTo>
                  <a:pt x="233" y="302"/>
                  <a:pt x="233" y="302"/>
                  <a:pt x="233" y="302"/>
                </a:cubicBezTo>
                <a:cubicBezTo>
                  <a:pt x="233" y="303"/>
                  <a:pt x="233" y="303"/>
                  <a:pt x="233" y="303"/>
                </a:cubicBezTo>
                <a:lnTo>
                  <a:pt x="233" y="302"/>
                </a:lnTo>
                <a:close/>
                <a:moveTo>
                  <a:pt x="234" y="303"/>
                </a:moveTo>
                <a:cubicBezTo>
                  <a:pt x="234" y="303"/>
                  <a:pt x="234" y="302"/>
                  <a:pt x="234" y="302"/>
                </a:cubicBezTo>
                <a:cubicBezTo>
                  <a:pt x="234" y="302"/>
                  <a:pt x="234" y="302"/>
                  <a:pt x="233" y="302"/>
                </a:cubicBezTo>
                <a:cubicBezTo>
                  <a:pt x="233" y="302"/>
                  <a:pt x="233" y="302"/>
                  <a:pt x="233" y="302"/>
                </a:cubicBezTo>
                <a:cubicBezTo>
                  <a:pt x="233" y="302"/>
                  <a:pt x="233" y="302"/>
                  <a:pt x="233" y="302"/>
                </a:cubicBezTo>
                <a:cubicBezTo>
                  <a:pt x="233" y="302"/>
                  <a:pt x="233" y="302"/>
                  <a:pt x="233" y="302"/>
                </a:cubicBezTo>
                <a:cubicBezTo>
                  <a:pt x="233" y="302"/>
                  <a:pt x="233" y="302"/>
                  <a:pt x="233" y="302"/>
                </a:cubicBezTo>
                <a:cubicBezTo>
                  <a:pt x="233" y="303"/>
                  <a:pt x="233" y="303"/>
                  <a:pt x="234" y="303"/>
                </a:cubicBezTo>
                <a:close/>
                <a:moveTo>
                  <a:pt x="189" y="302"/>
                </a:moveTo>
                <a:cubicBezTo>
                  <a:pt x="189" y="302"/>
                  <a:pt x="189" y="302"/>
                  <a:pt x="189" y="302"/>
                </a:cubicBezTo>
                <a:cubicBezTo>
                  <a:pt x="189" y="302"/>
                  <a:pt x="189" y="302"/>
                  <a:pt x="189" y="302"/>
                </a:cubicBezTo>
                <a:cubicBezTo>
                  <a:pt x="190" y="302"/>
                  <a:pt x="190" y="302"/>
                  <a:pt x="190" y="302"/>
                </a:cubicBezTo>
                <a:cubicBezTo>
                  <a:pt x="190" y="302"/>
                  <a:pt x="190" y="302"/>
                  <a:pt x="190" y="302"/>
                </a:cubicBezTo>
                <a:cubicBezTo>
                  <a:pt x="190" y="302"/>
                  <a:pt x="190" y="302"/>
                  <a:pt x="189" y="302"/>
                </a:cubicBezTo>
                <a:close/>
                <a:moveTo>
                  <a:pt x="238" y="267"/>
                </a:moveTo>
                <a:cubicBezTo>
                  <a:pt x="238" y="267"/>
                  <a:pt x="238" y="267"/>
                  <a:pt x="238" y="268"/>
                </a:cubicBezTo>
                <a:cubicBezTo>
                  <a:pt x="239" y="267"/>
                  <a:pt x="239" y="267"/>
                  <a:pt x="240" y="267"/>
                </a:cubicBezTo>
                <a:cubicBezTo>
                  <a:pt x="239" y="267"/>
                  <a:pt x="239" y="267"/>
                  <a:pt x="239" y="267"/>
                </a:cubicBezTo>
                <a:cubicBezTo>
                  <a:pt x="239" y="267"/>
                  <a:pt x="238" y="267"/>
                  <a:pt x="238" y="267"/>
                </a:cubicBezTo>
                <a:close/>
                <a:moveTo>
                  <a:pt x="222" y="297"/>
                </a:moveTo>
                <a:cubicBezTo>
                  <a:pt x="222" y="297"/>
                  <a:pt x="222" y="297"/>
                  <a:pt x="222" y="297"/>
                </a:cubicBezTo>
                <a:cubicBezTo>
                  <a:pt x="223" y="297"/>
                  <a:pt x="223" y="297"/>
                  <a:pt x="223" y="297"/>
                </a:cubicBezTo>
                <a:cubicBezTo>
                  <a:pt x="223" y="297"/>
                  <a:pt x="223" y="297"/>
                  <a:pt x="223" y="297"/>
                </a:cubicBezTo>
                <a:cubicBezTo>
                  <a:pt x="224" y="297"/>
                  <a:pt x="224" y="297"/>
                  <a:pt x="225" y="297"/>
                </a:cubicBezTo>
                <a:cubicBezTo>
                  <a:pt x="225" y="297"/>
                  <a:pt x="225" y="297"/>
                  <a:pt x="225" y="297"/>
                </a:cubicBezTo>
                <a:cubicBezTo>
                  <a:pt x="225" y="297"/>
                  <a:pt x="225" y="297"/>
                  <a:pt x="225" y="297"/>
                </a:cubicBezTo>
                <a:cubicBezTo>
                  <a:pt x="224" y="297"/>
                  <a:pt x="223" y="297"/>
                  <a:pt x="223" y="297"/>
                </a:cubicBezTo>
                <a:cubicBezTo>
                  <a:pt x="222" y="297"/>
                  <a:pt x="222" y="297"/>
                  <a:pt x="222" y="297"/>
                </a:cubicBezTo>
                <a:close/>
                <a:moveTo>
                  <a:pt x="53" y="223"/>
                </a:moveTo>
                <a:cubicBezTo>
                  <a:pt x="52" y="223"/>
                  <a:pt x="52" y="223"/>
                  <a:pt x="52" y="223"/>
                </a:cubicBezTo>
                <a:cubicBezTo>
                  <a:pt x="52" y="223"/>
                  <a:pt x="51" y="223"/>
                  <a:pt x="51" y="223"/>
                </a:cubicBezTo>
                <a:cubicBezTo>
                  <a:pt x="51" y="223"/>
                  <a:pt x="51" y="224"/>
                  <a:pt x="52" y="224"/>
                </a:cubicBezTo>
                <a:cubicBezTo>
                  <a:pt x="52" y="224"/>
                  <a:pt x="52" y="224"/>
                  <a:pt x="53" y="223"/>
                </a:cubicBezTo>
                <a:close/>
                <a:moveTo>
                  <a:pt x="230" y="292"/>
                </a:moveTo>
                <a:cubicBezTo>
                  <a:pt x="230" y="292"/>
                  <a:pt x="230" y="293"/>
                  <a:pt x="230" y="293"/>
                </a:cubicBezTo>
                <a:cubicBezTo>
                  <a:pt x="231" y="293"/>
                  <a:pt x="231" y="293"/>
                  <a:pt x="232" y="293"/>
                </a:cubicBezTo>
                <a:cubicBezTo>
                  <a:pt x="232" y="293"/>
                  <a:pt x="232" y="293"/>
                  <a:pt x="233" y="293"/>
                </a:cubicBezTo>
                <a:cubicBezTo>
                  <a:pt x="232" y="293"/>
                  <a:pt x="232" y="293"/>
                  <a:pt x="232" y="292"/>
                </a:cubicBezTo>
                <a:cubicBezTo>
                  <a:pt x="232" y="292"/>
                  <a:pt x="231" y="292"/>
                  <a:pt x="230" y="292"/>
                </a:cubicBezTo>
                <a:cubicBezTo>
                  <a:pt x="230" y="292"/>
                  <a:pt x="230" y="292"/>
                  <a:pt x="230" y="292"/>
                </a:cubicBezTo>
                <a:close/>
                <a:moveTo>
                  <a:pt x="273" y="291"/>
                </a:moveTo>
                <a:cubicBezTo>
                  <a:pt x="273" y="291"/>
                  <a:pt x="273" y="292"/>
                  <a:pt x="273" y="291"/>
                </a:cubicBezTo>
                <a:cubicBezTo>
                  <a:pt x="273" y="291"/>
                  <a:pt x="274" y="291"/>
                  <a:pt x="274" y="291"/>
                </a:cubicBezTo>
                <a:cubicBezTo>
                  <a:pt x="274" y="291"/>
                  <a:pt x="273" y="290"/>
                  <a:pt x="273" y="290"/>
                </a:cubicBezTo>
                <a:cubicBezTo>
                  <a:pt x="273" y="291"/>
                  <a:pt x="273" y="291"/>
                  <a:pt x="273" y="291"/>
                </a:cubicBezTo>
                <a:close/>
                <a:moveTo>
                  <a:pt x="240" y="264"/>
                </a:moveTo>
                <a:cubicBezTo>
                  <a:pt x="240" y="265"/>
                  <a:pt x="240" y="265"/>
                  <a:pt x="240" y="265"/>
                </a:cubicBezTo>
                <a:cubicBezTo>
                  <a:pt x="240" y="265"/>
                  <a:pt x="240" y="265"/>
                  <a:pt x="240" y="265"/>
                </a:cubicBezTo>
                <a:lnTo>
                  <a:pt x="240" y="264"/>
                </a:lnTo>
                <a:close/>
                <a:moveTo>
                  <a:pt x="242" y="264"/>
                </a:moveTo>
                <a:cubicBezTo>
                  <a:pt x="241" y="264"/>
                  <a:pt x="241" y="263"/>
                  <a:pt x="241" y="263"/>
                </a:cubicBezTo>
                <a:cubicBezTo>
                  <a:pt x="241" y="263"/>
                  <a:pt x="240" y="263"/>
                  <a:pt x="240" y="263"/>
                </a:cubicBezTo>
                <a:cubicBezTo>
                  <a:pt x="240" y="263"/>
                  <a:pt x="240" y="264"/>
                  <a:pt x="239" y="264"/>
                </a:cubicBezTo>
                <a:cubicBezTo>
                  <a:pt x="240" y="264"/>
                  <a:pt x="240" y="264"/>
                  <a:pt x="240" y="264"/>
                </a:cubicBezTo>
                <a:cubicBezTo>
                  <a:pt x="240" y="264"/>
                  <a:pt x="240" y="264"/>
                  <a:pt x="240" y="264"/>
                </a:cubicBezTo>
                <a:cubicBezTo>
                  <a:pt x="240" y="264"/>
                  <a:pt x="241" y="264"/>
                  <a:pt x="241" y="264"/>
                </a:cubicBezTo>
                <a:cubicBezTo>
                  <a:pt x="241" y="264"/>
                  <a:pt x="241" y="264"/>
                  <a:pt x="242" y="264"/>
                </a:cubicBezTo>
                <a:close/>
                <a:moveTo>
                  <a:pt x="80" y="287"/>
                </a:moveTo>
                <a:cubicBezTo>
                  <a:pt x="80" y="287"/>
                  <a:pt x="80" y="287"/>
                  <a:pt x="79" y="287"/>
                </a:cubicBezTo>
                <a:cubicBezTo>
                  <a:pt x="79" y="287"/>
                  <a:pt x="80" y="288"/>
                  <a:pt x="80" y="288"/>
                </a:cubicBezTo>
                <a:cubicBezTo>
                  <a:pt x="80" y="288"/>
                  <a:pt x="80" y="288"/>
                  <a:pt x="80" y="288"/>
                </a:cubicBezTo>
                <a:cubicBezTo>
                  <a:pt x="80" y="288"/>
                  <a:pt x="80" y="288"/>
                  <a:pt x="80" y="288"/>
                </a:cubicBezTo>
                <a:cubicBezTo>
                  <a:pt x="80" y="288"/>
                  <a:pt x="80" y="288"/>
                  <a:pt x="80" y="288"/>
                </a:cubicBezTo>
                <a:cubicBezTo>
                  <a:pt x="80" y="288"/>
                  <a:pt x="80" y="288"/>
                  <a:pt x="80" y="288"/>
                </a:cubicBezTo>
                <a:cubicBezTo>
                  <a:pt x="80" y="287"/>
                  <a:pt x="80" y="287"/>
                  <a:pt x="80" y="287"/>
                </a:cubicBezTo>
                <a:close/>
                <a:moveTo>
                  <a:pt x="312" y="264"/>
                </a:moveTo>
                <a:cubicBezTo>
                  <a:pt x="312" y="264"/>
                  <a:pt x="312" y="263"/>
                  <a:pt x="312" y="263"/>
                </a:cubicBezTo>
                <a:cubicBezTo>
                  <a:pt x="312" y="263"/>
                  <a:pt x="312" y="263"/>
                  <a:pt x="312" y="263"/>
                </a:cubicBezTo>
                <a:cubicBezTo>
                  <a:pt x="312" y="263"/>
                  <a:pt x="312" y="264"/>
                  <a:pt x="311" y="264"/>
                </a:cubicBezTo>
                <a:cubicBezTo>
                  <a:pt x="311" y="264"/>
                  <a:pt x="312" y="264"/>
                  <a:pt x="312" y="264"/>
                </a:cubicBezTo>
                <a:cubicBezTo>
                  <a:pt x="312" y="264"/>
                  <a:pt x="312" y="264"/>
                  <a:pt x="312" y="264"/>
                </a:cubicBezTo>
                <a:close/>
                <a:moveTo>
                  <a:pt x="213" y="287"/>
                </a:moveTo>
                <a:cubicBezTo>
                  <a:pt x="213" y="287"/>
                  <a:pt x="213" y="288"/>
                  <a:pt x="213" y="288"/>
                </a:cubicBezTo>
                <a:cubicBezTo>
                  <a:pt x="213" y="288"/>
                  <a:pt x="214" y="287"/>
                  <a:pt x="214" y="287"/>
                </a:cubicBezTo>
                <a:cubicBezTo>
                  <a:pt x="214" y="287"/>
                  <a:pt x="214" y="287"/>
                  <a:pt x="214" y="287"/>
                </a:cubicBezTo>
                <a:cubicBezTo>
                  <a:pt x="213" y="286"/>
                  <a:pt x="213" y="286"/>
                  <a:pt x="212" y="286"/>
                </a:cubicBezTo>
                <a:cubicBezTo>
                  <a:pt x="212" y="286"/>
                  <a:pt x="212" y="287"/>
                  <a:pt x="212" y="287"/>
                </a:cubicBezTo>
                <a:cubicBezTo>
                  <a:pt x="212" y="287"/>
                  <a:pt x="213" y="287"/>
                  <a:pt x="213" y="287"/>
                </a:cubicBezTo>
                <a:cubicBezTo>
                  <a:pt x="213" y="287"/>
                  <a:pt x="213" y="287"/>
                  <a:pt x="213" y="287"/>
                </a:cubicBezTo>
                <a:close/>
                <a:moveTo>
                  <a:pt x="70" y="229"/>
                </a:moveTo>
                <a:cubicBezTo>
                  <a:pt x="70" y="229"/>
                  <a:pt x="70" y="229"/>
                  <a:pt x="70" y="229"/>
                </a:cubicBezTo>
                <a:cubicBezTo>
                  <a:pt x="70" y="229"/>
                  <a:pt x="70" y="229"/>
                  <a:pt x="70" y="230"/>
                </a:cubicBezTo>
                <a:cubicBezTo>
                  <a:pt x="70" y="229"/>
                  <a:pt x="70" y="229"/>
                  <a:pt x="70" y="229"/>
                </a:cubicBezTo>
                <a:cubicBezTo>
                  <a:pt x="70" y="229"/>
                  <a:pt x="70" y="229"/>
                  <a:pt x="70" y="229"/>
                </a:cubicBezTo>
                <a:cubicBezTo>
                  <a:pt x="70" y="228"/>
                  <a:pt x="70" y="228"/>
                  <a:pt x="70" y="228"/>
                </a:cubicBezTo>
                <a:cubicBezTo>
                  <a:pt x="70" y="228"/>
                  <a:pt x="69" y="228"/>
                  <a:pt x="69" y="228"/>
                </a:cubicBezTo>
                <a:cubicBezTo>
                  <a:pt x="69" y="229"/>
                  <a:pt x="70" y="229"/>
                  <a:pt x="70" y="229"/>
                </a:cubicBezTo>
                <a:close/>
                <a:moveTo>
                  <a:pt x="104" y="264"/>
                </a:moveTo>
                <a:cubicBezTo>
                  <a:pt x="104" y="264"/>
                  <a:pt x="104" y="264"/>
                  <a:pt x="105" y="264"/>
                </a:cubicBezTo>
                <a:cubicBezTo>
                  <a:pt x="105" y="264"/>
                  <a:pt x="105" y="264"/>
                  <a:pt x="105" y="264"/>
                </a:cubicBezTo>
                <a:cubicBezTo>
                  <a:pt x="105" y="263"/>
                  <a:pt x="105" y="263"/>
                  <a:pt x="105" y="263"/>
                </a:cubicBezTo>
                <a:cubicBezTo>
                  <a:pt x="105" y="263"/>
                  <a:pt x="104" y="263"/>
                  <a:pt x="104" y="264"/>
                </a:cubicBezTo>
                <a:close/>
                <a:moveTo>
                  <a:pt x="127" y="286"/>
                </a:moveTo>
                <a:cubicBezTo>
                  <a:pt x="127" y="286"/>
                  <a:pt x="126" y="287"/>
                  <a:pt x="126" y="287"/>
                </a:cubicBezTo>
                <a:cubicBezTo>
                  <a:pt x="126" y="287"/>
                  <a:pt x="127" y="287"/>
                  <a:pt x="127" y="287"/>
                </a:cubicBezTo>
                <a:cubicBezTo>
                  <a:pt x="127" y="287"/>
                  <a:pt x="127" y="287"/>
                  <a:pt x="128" y="287"/>
                </a:cubicBezTo>
                <a:cubicBezTo>
                  <a:pt x="127" y="286"/>
                  <a:pt x="127" y="286"/>
                  <a:pt x="127" y="286"/>
                </a:cubicBezTo>
                <a:close/>
                <a:moveTo>
                  <a:pt x="215" y="282"/>
                </a:moveTo>
                <a:cubicBezTo>
                  <a:pt x="216" y="282"/>
                  <a:pt x="216" y="281"/>
                  <a:pt x="216" y="280"/>
                </a:cubicBezTo>
                <a:cubicBezTo>
                  <a:pt x="216" y="281"/>
                  <a:pt x="215" y="281"/>
                  <a:pt x="215" y="281"/>
                </a:cubicBezTo>
                <a:cubicBezTo>
                  <a:pt x="215" y="281"/>
                  <a:pt x="215" y="281"/>
                  <a:pt x="215" y="282"/>
                </a:cubicBezTo>
                <a:cubicBezTo>
                  <a:pt x="215" y="282"/>
                  <a:pt x="215" y="282"/>
                  <a:pt x="215" y="282"/>
                </a:cubicBezTo>
                <a:close/>
                <a:moveTo>
                  <a:pt x="145" y="230"/>
                </a:moveTo>
                <a:cubicBezTo>
                  <a:pt x="145" y="230"/>
                  <a:pt x="145" y="230"/>
                  <a:pt x="145" y="230"/>
                </a:cubicBezTo>
                <a:cubicBezTo>
                  <a:pt x="145" y="231"/>
                  <a:pt x="145" y="231"/>
                  <a:pt x="145" y="231"/>
                </a:cubicBezTo>
                <a:cubicBezTo>
                  <a:pt x="146" y="231"/>
                  <a:pt x="146" y="231"/>
                  <a:pt x="146" y="231"/>
                </a:cubicBezTo>
                <a:cubicBezTo>
                  <a:pt x="146" y="231"/>
                  <a:pt x="146" y="231"/>
                  <a:pt x="147" y="231"/>
                </a:cubicBezTo>
                <a:cubicBezTo>
                  <a:pt x="146" y="231"/>
                  <a:pt x="146" y="230"/>
                  <a:pt x="146" y="230"/>
                </a:cubicBezTo>
                <a:cubicBezTo>
                  <a:pt x="145" y="230"/>
                  <a:pt x="145" y="230"/>
                  <a:pt x="145" y="230"/>
                </a:cubicBezTo>
                <a:close/>
                <a:moveTo>
                  <a:pt x="59" y="248"/>
                </a:moveTo>
                <a:cubicBezTo>
                  <a:pt x="59" y="249"/>
                  <a:pt x="59" y="249"/>
                  <a:pt x="60" y="249"/>
                </a:cubicBezTo>
                <a:cubicBezTo>
                  <a:pt x="60" y="249"/>
                  <a:pt x="60" y="249"/>
                  <a:pt x="60" y="249"/>
                </a:cubicBezTo>
                <a:cubicBezTo>
                  <a:pt x="60" y="248"/>
                  <a:pt x="60" y="248"/>
                  <a:pt x="60" y="248"/>
                </a:cubicBezTo>
                <a:cubicBezTo>
                  <a:pt x="60" y="248"/>
                  <a:pt x="59" y="248"/>
                  <a:pt x="59" y="248"/>
                </a:cubicBezTo>
                <a:close/>
                <a:moveTo>
                  <a:pt x="304" y="279"/>
                </a:moveTo>
                <a:cubicBezTo>
                  <a:pt x="304" y="279"/>
                  <a:pt x="304" y="280"/>
                  <a:pt x="305" y="280"/>
                </a:cubicBezTo>
                <a:cubicBezTo>
                  <a:pt x="305" y="280"/>
                  <a:pt x="305" y="279"/>
                  <a:pt x="305" y="279"/>
                </a:cubicBezTo>
                <a:cubicBezTo>
                  <a:pt x="305" y="279"/>
                  <a:pt x="305" y="279"/>
                  <a:pt x="304" y="279"/>
                </a:cubicBezTo>
                <a:cubicBezTo>
                  <a:pt x="304" y="279"/>
                  <a:pt x="304" y="279"/>
                  <a:pt x="304" y="279"/>
                </a:cubicBezTo>
                <a:close/>
                <a:moveTo>
                  <a:pt x="41" y="247"/>
                </a:moveTo>
                <a:cubicBezTo>
                  <a:pt x="41" y="247"/>
                  <a:pt x="41" y="248"/>
                  <a:pt x="41" y="248"/>
                </a:cubicBezTo>
                <a:cubicBezTo>
                  <a:pt x="41" y="248"/>
                  <a:pt x="41" y="248"/>
                  <a:pt x="41" y="248"/>
                </a:cubicBezTo>
                <a:cubicBezTo>
                  <a:pt x="42" y="248"/>
                  <a:pt x="42" y="248"/>
                  <a:pt x="42" y="248"/>
                </a:cubicBezTo>
                <a:cubicBezTo>
                  <a:pt x="42" y="247"/>
                  <a:pt x="42" y="247"/>
                  <a:pt x="41" y="247"/>
                </a:cubicBezTo>
                <a:close/>
                <a:moveTo>
                  <a:pt x="124" y="280"/>
                </a:moveTo>
                <a:cubicBezTo>
                  <a:pt x="125" y="280"/>
                  <a:pt x="125" y="279"/>
                  <a:pt x="125" y="279"/>
                </a:cubicBezTo>
                <a:cubicBezTo>
                  <a:pt x="125" y="279"/>
                  <a:pt x="125" y="279"/>
                  <a:pt x="125" y="279"/>
                </a:cubicBezTo>
                <a:cubicBezTo>
                  <a:pt x="124" y="279"/>
                  <a:pt x="124" y="279"/>
                  <a:pt x="124" y="279"/>
                </a:cubicBezTo>
                <a:cubicBezTo>
                  <a:pt x="124" y="280"/>
                  <a:pt x="124" y="280"/>
                  <a:pt x="124" y="280"/>
                </a:cubicBezTo>
                <a:close/>
                <a:moveTo>
                  <a:pt x="111" y="259"/>
                </a:moveTo>
                <a:cubicBezTo>
                  <a:pt x="112" y="259"/>
                  <a:pt x="112" y="258"/>
                  <a:pt x="113" y="258"/>
                </a:cubicBezTo>
                <a:cubicBezTo>
                  <a:pt x="112" y="258"/>
                  <a:pt x="112" y="258"/>
                  <a:pt x="112" y="258"/>
                </a:cubicBezTo>
                <a:cubicBezTo>
                  <a:pt x="112" y="258"/>
                  <a:pt x="111" y="258"/>
                  <a:pt x="111" y="258"/>
                </a:cubicBezTo>
                <a:cubicBezTo>
                  <a:pt x="111" y="258"/>
                  <a:pt x="111" y="259"/>
                  <a:pt x="111" y="259"/>
                </a:cubicBezTo>
                <a:close/>
                <a:moveTo>
                  <a:pt x="390" y="170"/>
                </a:moveTo>
                <a:cubicBezTo>
                  <a:pt x="390" y="170"/>
                  <a:pt x="390" y="170"/>
                  <a:pt x="390" y="170"/>
                </a:cubicBezTo>
                <a:cubicBezTo>
                  <a:pt x="390" y="170"/>
                  <a:pt x="391" y="171"/>
                  <a:pt x="391" y="170"/>
                </a:cubicBezTo>
                <a:cubicBezTo>
                  <a:pt x="391" y="170"/>
                  <a:pt x="391" y="170"/>
                  <a:pt x="391" y="170"/>
                </a:cubicBezTo>
                <a:cubicBezTo>
                  <a:pt x="391" y="170"/>
                  <a:pt x="391" y="170"/>
                  <a:pt x="391" y="170"/>
                </a:cubicBezTo>
                <a:cubicBezTo>
                  <a:pt x="391" y="170"/>
                  <a:pt x="390" y="170"/>
                  <a:pt x="390" y="170"/>
                </a:cubicBezTo>
                <a:close/>
                <a:moveTo>
                  <a:pt x="153" y="278"/>
                </a:moveTo>
                <a:cubicBezTo>
                  <a:pt x="152" y="278"/>
                  <a:pt x="152" y="277"/>
                  <a:pt x="151" y="277"/>
                </a:cubicBezTo>
                <a:cubicBezTo>
                  <a:pt x="151" y="277"/>
                  <a:pt x="151" y="277"/>
                  <a:pt x="151" y="277"/>
                </a:cubicBezTo>
                <a:cubicBezTo>
                  <a:pt x="151" y="277"/>
                  <a:pt x="151" y="277"/>
                  <a:pt x="151" y="277"/>
                </a:cubicBezTo>
                <a:cubicBezTo>
                  <a:pt x="151" y="278"/>
                  <a:pt x="151" y="278"/>
                  <a:pt x="152" y="278"/>
                </a:cubicBezTo>
                <a:cubicBezTo>
                  <a:pt x="152" y="278"/>
                  <a:pt x="152" y="278"/>
                  <a:pt x="152" y="278"/>
                </a:cubicBezTo>
                <a:cubicBezTo>
                  <a:pt x="153" y="278"/>
                  <a:pt x="153" y="278"/>
                  <a:pt x="153" y="278"/>
                </a:cubicBezTo>
                <a:close/>
                <a:moveTo>
                  <a:pt x="320" y="257"/>
                </a:moveTo>
                <a:cubicBezTo>
                  <a:pt x="320" y="257"/>
                  <a:pt x="320" y="257"/>
                  <a:pt x="321" y="257"/>
                </a:cubicBezTo>
                <a:cubicBezTo>
                  <a:pt x="321" y="257"/>
                  <a:pt x="321" y="257"/>
                  <a:pt x="321" y="257"/>
                </a:cubicBezTo>
                <a:cubicBezTo>
                  <a:pt x="321" y="257"/>
                  <a:pt x="321" y="256"/>
                  <a:pt x="321" y="256"/>
                </a:cubicBezTo>
                <a:cubicBezTo>
                  <a:pt x="321" y="256"/>
                  <a:pt x="320" y="257"/>
                  <a:pt x="320" y="257"/>
                </a:cubicBezTo>
                <a:close/>
                <a:moveTo>
                  <a:pt x="56" y="232"/>
                </a:moveTo>
                <a:cubicBezTo>
                  <a:pt x="56" y="232"/>
                  <a:pt x="56" y="232"/>
                  <a:pt x="56" y="232"/>
                </a:cubicBezTo>
                <a:cubicBezTo>
                  <a:pt x="56" y="232"/>
                  <a:pt x="56" y="231"/>
                  <a:pt x="56" y="231"/>
                </a:cubicBezTo>
                <a:cubicBezTo>
                  <a:pt x="55" y="232"/>
                  <a:pt x="55" y="232"/>
                  <a:pt x="55" y="232"/>
                </a:cubicBezTo>
                <a:cubicBezTo>
                  <a:pt x="55" y="232"/>
                  <a:pt x="55" y="232"/>
                  <a:pt x="55" y="233"/>
                </a:cubicBezTo>
                <a:cubicBezTo>
                  <a:pt x="56" y="232"/>
                  <a:pt x="56" y="232"/>
                  <a:pt x="56" y="232"/>
                </a:cubicBezTo>
                <a:close/>
                <a:moveTo>
                  <a:pt x="330" y="208"/>
                </a:moveTo>
                <a:cubicBezTo>
                  <a:pt x="329" y="208"/>
                  <a:pt x="329" y="208"/>
                  <a:pt x="329" y="209"/>
                </a:cubicBezTo>
                <a:cubicBezTo>
                  <a:pt x="329" y="209"/>
                  <a:pt x="329" y="209"/>
                  <a:pt x="330" y="209"/>
                </a:cubicBezTo>
                <a:cubicBezTo>
                  <a:pt x="330" y="209"/>
                  <a:pt x="330" y="209"/>
                  <a:pt x="330" y="209"/>
                </a:cubicBezTo>
                <a:cubicBezTo>
                  <a:pt x="330" y="209"/>
                  <a:pt x="330" y="209"/>
                  <a:pt x="330" y="209"/>
                </a:cubicBezTo>
                <a:cubicBezTo>
                  <a:pt x="330" y="209"/>
                  <a:pt x="331" y="209"/>
                  <a:pt x="331" y="209"/>
                </a:cubicBezTo>
                <a:cubicBezTo>
                  <a:pt x="331" y="208"/>
                  <a:pt x="330" y="208"/>
                  <a:pt x="330" y="208"/>
                </a:cubicBezTo>
                <a:cubicBezTo>
                  <a:pt x="330" y="208"/>
                  <a:pt x="330" y="208"/>
                  <a:pt x="330" y="208"/>
                </a:cubicBezTo>
                <a:close/>
                <a:moveTo>
                  <a:pt x="142" y="285"/>
                </a:moveTo>
                <a:cubicBezTo>
                  <a:pt x="142" y="285"/>
                  <a:pt x="143" y="285"/>
                  <a:pt x="143" y="285"/>
                </a:cubicBezTo>
                <a:cubicBezTo>
                  <a:pt x="144" y="285"/>
                  <a:pt x="144" y="285"/>
                  <a:pt x="144" y="285"/>
                </a:cubicBezTo>
                <a:cubicBezTo>
                  <a:pt x="143" y="285"/>
                  <a:pt x="143" y="284"/>
                  <a:pt x="143" y="284"/>
                </a:cubicBezTo>
                <a:cubicBezTo>
                  <a:pt x="143" y="284"/>
                  <a:pt x="142" y="284"/>
                  <a:pt x="142" y="285"/>
                </a:cubicBezTo>
                <a:close/>
                <a:moveTo>
                  <a:pt x="46" y="204"/>
                </a:moveTo>
                <a:cubicBezTo>
                  <a:pt x="46" y="203"/>
                  <a:pt x="46" y="204"/>
                  <a:pt x="45" y="204"/>
                </a:cubicBezTo>
                <a:cubicBezTo>
                  <a:pt x="45" y="204"/>
                  <a:pt x="46" y="204"/>
                  <a:pt x="46" y="204"/>
                </a:cubicBezTo>
                <a:cubicBezTo>
                  <a:pt x="46" y="204"/>
                  <a:pt x="46" y="205"/>
                  <a:pt x="47" y="205"/>
                </a:cubicBezTo>
                <a:cubicBezTo>
                  <a:pt x="47" y="204"/>
                  <a:pt x="47" y="204"/>
                  <a:pt x="46" y="204"/>
                </a:cubicBezTo>
                <a:close/>
                <a:moveTo>
                  <a:pt x="245" y="275"/>
                </a:moveTo>
                <a:cubicBezTo>
                  <a:pt x="245" y="275"/>
                  <a:pt x="246" y="274"/>
                  <a:pt x="246" y="274"/>
                </a:cubicBezTo>
                <a:cubicBezTo>
                  <a:pt x="246" y="274"/>
                  <a:pt x="245" y="274"/>
                  <a:pt x="245" y="273"/>
                </a:cubicBezTo>
                <a:cubicBezTo>
                  <a:pt x="245" y="274"/>
                  <a:pt x="245" y="274"/>
                  <a:pt x="244" y="274"/>
                </a:cubicBezTo>
                <a:cubicBezTo>
                  <a:pt x="245" y="274"/>
                  <a:pt x="245" y="275"/>
                  <a:pt x="245" y="275"/>
                </a:cubicBezTo>
                <a:close/>
                <a:moveTo>
                  <a:pt x="283" y="274"/>
                </a:moveTo>
                <a:cubicBezTo>
                  <a:pt x="283" y="274"/>
                  <a:pt x="283" y="274"/>
                  <a:pt x="283" y="274"/>
                </a:cubicBezTo>
                <a:cubicBezTo>
                  <a:pt x="283" y="273"/>
                  <a:pt x="283" y="273"/>
                  <a:pt x="283" y="273"/>
                </a:cubicBezTo>
                <a:cubicBezTo>
                  <a:pt x="283" y="273"/>
                  <a:pt x="283" y="273"/>
                  <a:pt x="283" y="273"/>
                </a:cubicBezTo>
                <a:cubicBezTo>
                  <a:pt x="282" y="273"/>
                  <a:pt x="282" y="273"/>
                  <a:pt x="282" y="273"/>
                </a:cubicBezTo>
                <a:cubicBezTo>
                  <a:pt x="282" y="273"/>
                  <a:pt x="282" y="273"/>
                  <a:pt x="282" y="273"/>
                </a:cubicBezTo>
                <a:cubicBezTo>
                  <a:pt x="282" y="273"/>
                  <a:pt x="282" y="274"/>
                  <a:pt x="282" y="274"/>
                </a:cubicBezTo>
                <a:cubicBezTo>
                  <a:pt x="282" y="274"/>
                  <a:pt x="283" y="274"/>
                  <a:pt x="283" y="274"/>
                </a:cubicBezTo>
                <a:close/>
                <a:moveTo>
                  <a:pt x="24" y="202"/>
                </a:moveTo>
                <a:cubicBezTo>
                  <a:pt x="24" y="202"/>
                  <a:pt x="24" y="202"/>
                  <a:pt x="25" y="202"/>
                </a:cubicBezTo>
                <a:cubicBezTo>
                  <a:pt x="25" y="202"/>
                  <a:pt x="25" y="202"/>
                  <a:pt x="25" y="202"/>
                </a:cubicBezTo>
                <a:cubicBezTo>
                  <a:pt x="25" y="202"/>
                  <a:pt x="25" y="202"/>
                  <a:pt x="25" y="201"/>
                </a:cubicBezTo>
                <a:cubicBezTo>
                  <a:pt x="25" y="201"/>
                  <a:pt x="24" y="201"/>
                  <a:pt x="24" y="201"/>
                </a:cubicBezTo>
                <a:cubicBezTo>
                  <a:pt x="24" y="201"/>
                  <a:pt x="24" y="201"/>
                  <a:pt x="24" y="201"/>
                </a:cubicBezTo>
                <a:cubicBezTo>
                  <a:pt x="24" y="201"/>
                  <a:pt x="24" y="201"/>
                  <a:pt x="23" y="201"/>
                </a:cubicBezTo>
                <a:cubicBezTo>
                  <a:pt x="24" y="201"/>
                  <a:pt x="24" y="202"/>
                  <a:pt x="24" y="202"/>
                </a:cubicBezTo>
                <a:close/>
                <a:moveTo>
                  <a:pt x="48" y="250"/>
                </a:moveTo>
                <a:cubicBezTo>
                  <a:pt x="49" y="250"/>
                  <a:pt x="49" y="250"/>
                  <a:pt x="49" y="251"/>
                </a:cubicBezTo>
                <a:cubicBezTo>
                  <a:pt x="49" y="250"/>
                  <a:pt x="50" y="250"/>
                  <a:pt x="50" y="250"/>
                </a:cubicBezTo>
                <a:cubicBezTo>
                  <a:pt x="50" y="250"/>
                  <a:pt x="49" y="250"/>
                  <a:pt x="49" y="250"/>
                </a:cubicBezTo>
                <a:cubicBezTo>
                  <a:pt x="49" y="250"/>
                  <a:pt x="49" y="250"/>
                  <a:pt x="48" y="250"/>
                </a:cubicBezTo>
                <a:close/>
                <a:moveTo>
                  <a:pt x="38" y="200"/>
                </a:moveTo>
                <a:cubicBezTo>
                  <a:pt x="38" y="200"/>
                  <a:pt x="38" y="200"/>
                  <a:pt x="38" y="201"/>
                </a:cubicBezTo>
                <a:cubicBezTo>
                  <a:pt x="38" y="201"/>
                  <a:pt x="39" y="201"/>
                  <a:pt x="39" y="200"/>
                </a:cubicBezTo>
                <a:cubicBezTo>
                  <a:pt x="39" y="200"/>
                  <a:pt x="39" y="200"/>
                  <a:pt x="39" y="200"/>
                </a:cubicBezTo>
                <a:cubicBezTo>
                  <a:pt x="39" y="200"/>
                  <a:pt x="39" y="199"/>
                  <a:pt x="39" y="199"/>
                </a:cubicBezTo>
                <a:cubicBezTo>
                  <a:pt x="39" y="199"/>
                  <a:pt x="39" y="199"/>
                  <a:pt x="39" y="199"/>
                </a:cubicBezTo>
                <a:cubicBezTo>
                  <a:pt x="39" y="199"/>
                  <a:pt x="38" y="199"/>
                  <a:pt x="38" y="200"/>
                </a:cubicBezTo>
                <a:cubicBezTo>
                  <a:pt x="38" y="200"/>
                  <a:pt x="38" y="200"/>
                  <a:pt x="38" y="200"/>
                </a:cubicBezTo>
                <a:close/>
                <a:moveTo>
                  <a:pt x="149" y="268"/>
                </a:moveTo>
                <a:cubicBezTo>
                  <a:pt x="148" y="268"/>
                  <a:pt x="148" y="269"/>
                  <a:pt x="148" y="269"/>
                </a:cubicBezTo>
                <a:cubicBezTo>
                  <a:pt x="149" y="269"/>
                  <a:pt x="149" y="269"/>
                  <a:pt x="149" y="269"/>
                </a:cubicBezTo>
                <a:cubicBezTo>
                  <a:pt x="149" y="269"/>
                  <a:pt x="149" y="269"/>
                  <a:pt x="150" y="269"/>
                </a:cubicBezTo>
                <a:cubicBezTo>
                  <a:pt x="149" y="269"/>
                  <a:pt x="149" y="269"/>
                  <a:pt x="149" y="268"/>
                </a:cubicBezTo>
                <a:close/>
                <a:moveTo>
                  <a:pt x="362" y="175"/>
                </a:moveTo>
                <a:cubicBezTo>
                  <a:pt x="362" y="175"/>
                  <a:pt x="362" y="175"/>
                  <a:pt x="363" y="175"/>
                </a:cubicBezTo>
                <a:cubicBezTo>
                  <a:pt x="363" y="175"/>
                  <a:pt x="363" y="175"/>
                  <a:pt x="363" y="175"/>
                </a:cubicBezTo>
                <a:cubicBezTo>
                  <a:pt x="364" y="174"/>
                  <a:pt x="363" y="175"/>
                  <a:pt x="363" y="175"/>
                </a:cubicBezTo>
                <a:cubicBezTo>
                  <a:pt x="363" y="174"/>
                  <a:pt x="363" y="174"/>
                  <a:pt x="362" y="174"/>
                </a:cubicBezTo>
                <a:cubicBezTo>
                  <a:pt x="362" y="174"/>
                  <a:pt x="362" y="174"/>
                  <a:pt x="362" y="175"/>
                </a:cubicBezTo>
                <a:close/>
                <a:moveTo>
                  <a:pt x="339" y="205"/>
                </a:moveTo>
                <a:cubicBezTo>
                  <a:pt x="338" y="205"/>
                  <a:pt x="338" y="205"/>
                  <a:pt x="338" y="205"/>
                </a:cubicBezTo>
                <a:cubicBezTo>
                  <a:pt x="338" y="205"/>
                  <a:pt x="338" y="206"/>
                  <a:pt x="338" y="206"/>
                </a:cubicBezTo>
                <a:cubicBezTo>
                  <a:pt x="338" y="206"/>
                  <a:pt x="338" y="206"/>
                  <a:pt x="338" y="206"/>
                </a:cubicBezTo>
                <a:cubicBezTo>
                  <a:pt x="338" y="206"/>
                  <a:pt x="338" y="206"/>
                  <a:pt x="339" y="205"/>
                </a:cubicBezTo>
                <a:close/>
                <a:moveTo>
                  <a:pt x="336" y="206"/>
                </a:moveTo>
                <a:cubicBezTo>
                  <a:pt x="336" y="206"/>
                  <a:pt x="335" y="206"/>
                  <a:pt x="335" y="206"/>
                </a:cubicBezTo>
                <a:cubicBezTo>
                  <a:pt x="335" y="206"/>
                  <a:pt x="335" y="206"/>
                  <a:pt x="334" y="206"/>
                </a:cubicBezTo>
                <a:cubicBezTo>
                  <a:pt x="335" y="206"/>
                  <a:pt x="335" y="206"/>
                  <a:pt x="335" y="206"/>
                </a:cubicBezTo>
                <a:cubicBezTo>
                  <a:pt x="335" y="206"/>
                  <a:pt x="335" y="206"/>
                  <a:pt x="335" y="206"/>
                </a:cubicBezTo>
                <a:cubicBezTo>
                  <a:pt x="335" y="206"/>
                  <a:pt x="336" y="206"/>
                  <a:pt x="336" y="206"/>
                </a:cubicBezTo>
                <a:cubicBezTo>
                  <a:pt x="336" y="206"/>
                  <a:pt x="336" y="206"/>
                  <a:pt x="336" y="206"/>
                </a:cubicBezTo>
                <a:cubicBezTo>
                  <a:pt x="336" y="206"/>
                  <a:pt x="336" y="206"/>
                  <a:pt x="336" y="206"/>
                </a:cubicBezTo>
                <a:close/>
                <a:moveTo>
                  <a:pt x="318" y="283"/>
                </a:moveTo>
                <a:cubicBezTo>
                  <a:pt x="318" y="283"/>
                  <a:pt x="318" y="283"/>
                  <a:pt x="318" y="283"/>
                </a:cubicBezTo>
                <a:cubicBezTo>
                  <a:pt x="317" y="283"/>
                  <a:pt x="317" y="284"/>
                  <a:pt x="317" y="284"/>
                </a:cubicBezTo>
                <a:cubicBezTo>
                  <a:pt x="317" y="284"/>
                  <a:pt x="317" y="284"/>
                  <a:pt x="318" y="284"/>
                </a:cubicBezTo>
                <a:cubicBezTo>
                  <a:pt x="318" y="284"/>
                  <a:pt x="318" y="284"/>
                  <a:pt x="318" y="284"/>
                </a:cubicBezTo>
                <a:cubicBezTo>
                  <a:pt x="319" y="284"/>
                  <a:pt x="318" y="284"/>
                  <a:pt x="318" y="283"/>
                </a:cubicBezTo>
                <a:close/>
                <a:moveTo>
                  <a:pt x="67" y="229"/>
                </a:moveTo>
                <a:cubicBezTo>
                  <a:pt x="67" y="229"/>
                  <a:pt x="68" y="229"/>
                  <a:pt x="68" y="229"/>
                </a:cubicBezTo>
                <a:cubicBezTo>
                  <a:pt x="68" y="228"/>
                  <a:pt x="68" y="228"/>
                  <a:pt x="67" y="228"/>
                </a:cubicBezTo>
                <a:cubicBezTo>
                  <a:pt x="67" y="228"/>
                  <a:pt x="67" y="228"/>
                  <a:pt x="67" y="229"/>
                </a:cubicBezTo>
                <a:cubicBezTo>
                  <a:pt x="67" y="229"/>
                  <a:pt x="67" y="229"/>
                  <a:pt x="67" y="229"/>
                </a:cubicBezTo>
                <a:close/>
                <a:moveTo>
                  <a:pt x="333" y="207"/>
                </a:moveTo>
                <a:cubicBezTo>
                  <a:pt x="333" y="206"/>
                  <a:pt x="333" y="206"/>
                  <a:pt x="332" y="206"/>
                </a:cubicBezTo>
                <a:cubicBezTo>
                  <a:pt x="332" y="206"/>
                  <a:pt x="332" y="206"/>
                  <a:pt x="332" y="206"/>
                </a:cubicBezTo>
                <a:cubicBezTo>
                  <a:pt x="332" y="207"/>
                  <a:pt x="332" y="207"/>
                  <a:pt x="332" y="207"/>
                </a:cubicBezTo>
                <a:cubicBezTo>
                  <a:pt x="333" y="207"/>
                  <a:pt x="333" y="207"/>
                  <a:pt x="333" y="207"/>
                </a:cubicBezTo>
                <a:close/>
                <a:moveTo>
                  <a:pt x="325" y="207"/>
                </a:moveTo>
                <a:cubicBezTo>
                  <a:pt x="325" y="208"/>
                  <a:pt x="325" y="208"/>
                  <a:pt x="325" y="208"/>
                </a:cubicBezTo>
                <a:cubicBezTo>
                  <a:pt x="325" y="207"/>
                  <a:pt x="325" y="207"/>
                  <a:pt x="326" y="207"/>
                </a:cubicBezTo>
                <a:cubicBezTo>
                  <a:pt x="326" y="207"/>
                  <a:pt x="326" y="207"/>
                  <a:pt x="325" y="206"/>
                </a:cubicBezTo>
                <a:cubicBezTo>
                  <a:pt x="325" y="206"/>
                  <a:pt x="325" y="207"/>
                  <a:pt x="325" y="207"/>
                </a:cubicBezTo>
                <a:close/>
                <a:moveTo>
                  <a:pt x="243" y="283"/>
                </a:moveTo>
                <a:cubicBezTo>
                  <a:pt x="243" y="283"/>
                  <a:pt x="243" y="283"/>
                  <a:pt x="243" y="283"/>
                </a:cubicBezTo>
                <a:cubicBezTo>
                  <a:pt x="243" y="283"/>
                  <a:pt x="244" y="283"/>
                  <a:pt x="244" y="283"/>
                </a:cubicBezTo>
                <a:cubicBezTo>
                  <a:pt x="244" y="283"/>
                  <a:pt x="244" y="283"/>
                  <a:pt x="244" y="283"/>
                </a:cubicBezTo>
                <a:cubicBezTo>
                  <a:pt x="243" y="283"/>
                  <a:pt x="243" y="283"/>
                  <a:pt x="243" y="283"/>
                </a:cubicBezTo>
                <a:close/>
                <a:moveTo>
                  <a:pt x="393" y="64"/>
                </a:moveTo>
                <a:cubicBezTo>
                  <a:pt x="393" y="64"/>
                  <a:pt x="393" y="64"/>
                  <a:pt x="393" y="64"/>
                </a:cubicBezTo>
                <a:cubicBezTo>
                  <a:pt x="393" y="64"/>
                  <a:pt x="393" y="64"/>
                  <a:pt x="393" y="64"/>
                </a:cubicBezTo>
                <a:cubicBezTo>
                  <a:pt x="393" y="64"/>
                  <a:pt x="393" y="64"/>
                  <a:pt x="393" y="64"/>
                </a:cubicBezTo>
                <a:close/>
                <a:moveTo>
                  <a:pt x="392" y="63"/>
                </a:moveTo>
                <a:cubicBezTo>
                  <a:pt x="392" y="63"/>
                  <a:pt x="392" y="63"/>
                  <a:pt x="392" y="63"/>
                </a:cubicBezTo>
                <a:cubicBezTo>
                  <a:pt x="392" y="64"/>
                  <a:pt x="393" y="64"/>
                  <a:pt x="393" y="64"/>
                </a:cubicBezTo>
                <a:cubicBezTo>
                  <a:pt x="393" y="64"/>
                  <a:pt x="393" y="63"/>
                  <a:pt x="392" y="63"/>
                </a:cubicBezTo>
                <a:close/>
                <a:moveTo>
                  <a:pt x="301" y="243"/>
                </a:moveTo>
                <a:cubicBezTo>
                  <a:pt x="301" y="243"/>
                  <a:pt x="300" y="243"/>
                  <a:pt x="300" y="243"/>
                </a:cubicBezTo>
                <a:cubicBezTo>
                  <a:pt x="300" y="243"/>
                  <a:pt x="300" y="243"/>
                  <a:pt x="300" y="243"/>
                </a:cubicBezTo>
                <a:cubicBezTo>
                  <a:pt x="301" y="243"/>
                  <a:pt x="301" y="244"/>
                  <a:pt x="302" y="244"/>
                </a:cubicBezTo>
                <a:cubicBezTo>
                  <a:pt x="302" y="244"/>
                  <a:pt x="302" y="244"/>
                  <a:pt x="302" y="243"/>
                </a:cubicBezTo>
                <a:cubicBezTo>
                  <a:pt x="302" y="243"/>
                  <a:pt x="302" y="243"/>
                  <a:pt x="302" y="243"/>
                </a:cubicBezTo>
                <a:cubicBezTo>
                  <a:pt x="301" y="243"/>
                  <a:pt x="301" y="243"/>
                  <a:pt x="301" y="243"/>
                </a:cubicBezTo>
                <a:close/>
                <a:moveTo>
                  <a:pt x="34" y="122"/>
                </a:moveTo>
                <a:cubicBezTo>
                  <a:pt x="34" y="122"/>
                  <a:pt x="34" y="122"/>
                  <a:pt x="35" y="122"/>
                </a:cubicBezTo>
                <a:cubicBezTo>
                  <a:pt x="34" y="122"/>
                  <a:pt x="34" y="121"/>
                  <a:pt x="34" y="121"/>
                </a:cubicBezTo>
                <a:cubicBezTo>
                  <a:pt x="34" y="121"/>
                  <a:pt x="33" y="121"/>
                  <a:pt x="33" y="122"/>
                </a:cubicBezTo>
                <a:cubicBezTo>
                  <a:pt x="33" y="122"/>
                  <a:pt x="34" y="122"/>
                  <a:pt x="34" y="122"/>
                </a:cubicBezTo>
                <a:close/>
                <a:moveTo>
                  <a:pt x="376" y="121"/>
                </a:moveTo>
                <a:cubicBezTo>
                  <a:pt x="376" y="121"/>
                  <a:pt x="376" y="120"/>
                  <a:pt x="376" y="120"/>
                </a:cubicBezTo>
                <a:cubicBezTo>
                  <a:pt x="376" y="120"/>
                  <a:pt x="375" y="121"/>
                  <a:pt x="375" y="121"/>
                </a:cubicBezTo>
                <a:cubicBezTo>
                  <a:pt x="375" y="121"/>
                  <a:pt x="375" y="121"/>
                  <a:pt x="375" y="121"/>
                </a:cubicBezTo>
                <a:cubicBezTo>
                  <a:pt x="376" y="121"/>
                  <a:pt x="376" y="121"/>
                  <a:pt x="376" y="121"/>
                </a:cubicBezTo>
                <a:close/>
                <a:moveTo>
                  <a:pt x="122" y="245"/>
                </a:moveTo>
                <a:cubicBezTo>
                  <a:pt x="122" y="245"/>
                  <a:pt x="123" y="246"/>
                  <a:pt x="123" y="246"/>
                </a:cubicBezTo>
                <a:cubicBezTo>
                  <a:pt x="123" y="245"/>
                  <a:pt x="123" y="245"/>
                  <a:pt x="123" y="245"/>
                </a:cubicBezTo>
                <a:cubicBezTo>
                  <a:pt x="123" y="245"/>
                  <a:pt x="123" y="245"/>
                  <a:pt x="123" y="244"/>
                </a:cubicBezTo>
                <a:cubicBezTo>
                  <a:pt x="123" y="245"/>
                  <a:pt x="122" y="245"/>
                  <a:pt x="122" y="245"/>
                </a:cubicBezTo>
                <a:close/>
                <a:moveTo>
                  <a:pt x="236" y="265"/>
                </a:moveTo>
                <a:cubicBezTo>
                  <a:pt x="236" y="264"/>
                  <a:pt x="235" y="264"/>
                  <a:pt x="235" y="264"/>
                </a:cubicBezTo>
                <a:cubicBezTo>
                  <a:pt x="235" y="264"/>
                  <a:pt x="235" y="264"/>
                  <a:pt x="235" y="264"/>
                </a:cubicBezTo>
                <a:cubicBezTo>
                  <a:pt x="235" y="265"/>
                  <a:pt x="235" y="265"/>
                  <a:pt x="236" y="265"/>
                </a:cubicBezTo>
                <a:cubicBezTo>
                  <a:pt x="236" y="265"/>
                  <a:pt x="236" y="265"/>
                  <a:pt x="236" y="265"/>
                </a:cubicBezTo>
                <a:close/>
                <a:moveTo>
                  <a:pt x="201" y="300"/>
                </a:moveTo>
                <a:cubicBezTo>
                  <a:pt x="201" y="301"/>
                  <a:pt x="202" y="301"/>
                  <a:pt x="202" y="301"/>
                </a:cubicBezTo>
                <a:cubicBezTo>
                  <a:pt x="202" y="301"/>
                  <a:pt x="202" y="301"/>
                  <a:pt x="202" y="301"/>
                </a:cubicBezTo>
                <a:cubicBezTo>
                  <a:pt x="202" y="300"/>
                  <a:pt x="202" y="300"/>
                  <a:pt x="202" y="300"/>
                </a:cubicBezTo>
                <a:cubicBezTo>
                  <a:pt x="202" y="300"/>
                  <a:pt x="201" y="300"/>
                  <a:pt x="201" y="300"/>
                </a:cubicBezTo>
                <a:close/>
                <a:moveTo>
                  <a:pt x="249" y="264"/>
                </a:moveTo>
                <a:cubicBezTo>
                  <a:pt x="249" y="264"/>
                  <a:pt x="249" y="264"/>
                  <a:pt x="249" y="264"/>
                </a:cubicBezTo>
                <a:cubicBezTo>
                  <a:pt x="249" y="264"/>
                  <a:pt x="249" y="263"/>
                  <a:pt x="249" y="263"/>
                </a:cubicBezTo>
                <a:cubicBezTo>
                  <a:pt x="249" y="263"/>
                  <a:pt x="248" y="263"/>
                  <a:pt x="248" y="263"/>
                </a:cubicBezTo>
                <a:cubicBezTo>
                  <a:pt x="248" y="263"/>
                  <a:pt x="248" y="264"/>
                  <a:pt x="248" y="264"/>
                </a:cubicBezTo>
                <a:cubicBezTo>
                  <a:pt x="248" y="264"/>
                  <a:pt x="249" y="264"/>
                  <a:pt x="249" y="264"/>
                </a:cubicBezTo>
                <a:close/>
                <a:moveTo>
                  <a:pt x="169" y="230"/>
                </a:moveTo>
                <a:cubicBezTo>
                  <a:pt x="169" y="230"/>
                  <a:pt x="169" y="230"/>
                  <a:pt x="170" y="231"/>
                </a:cubicBezTo>
                <a:cubicBezTo>
                  <a:pt x="170" y="230"/>
                  <a:pt x="170" y="230"/>
                  <a:pt x="170" y="230"/>
                </a:cubicBezTo>
                <a:cubicBezTo>
                  <a:pt x="170" y="230"/>
                  <a:pt x="170" y="230"/>
                  <a:pt x="170" y="230"/>
                </a:cubicBezTo>
                <a:cubicBezTo>
                  <a:pt x="170" y="230"/>
                  <a:pt x="169" y="230"/>
                  <a:pt x="169" y="230"/>
                </a:cubicBezTo>
                <a:close/>
                <a:moveTo>
                  <a:pt x="310" y="263"/>
                </a:moveTo>
                <a:cubicBezTo>
                  <a:pt x="310" y="263"/>
                  <a:pt x="310" y="263"/>
                  <a:pt x="309" y="263"/>
                </a:cubicBezTo>
                <a:cubicBezTo>
                  <a:pt x="309" y="263"/>
                  <a:pt x="309" y="263"/>
                  <a:pt x="309" y="263"/>
                </a:cubicBezTo>
                <a:cubicBezTo>
                  <a:pt x="309" y="264"/>
                  <a:pt x="309" y="264"/>
                  <a:pt x="310" y="264"/>
                </a:cubicBezTo>
                <a:cubicBezTo>
                  <a:pt x="310" y="264"/>
                  <a:pt x="310" y="264"/>
                  <a:pt x="310" y="263"/>
                </a:cubicBezTo>
                <a:close/>
                <a:moveTo>
                  <a:pt x="274" y="301"/>
                </a:moveTo>
                <a:cubicBezTo>
                  <a:pt x="275" y="301"/>
                  <a:pt x="275" y="301"/>
                  <a:pt x="275" y="301"/>
                </a:cubicBezTo>
                <a:cubicBezTo>
                  <a:pt x="275" y="301"/>
                  <a:pt x="275" y="301"/>
                  <a:pt x="275" y="301"/>
                </a:cubicBezTo>
                <a:lnTo>
                  <a:pt x="274" y="301"/>
                </a:lnTo>
                <a:close/>
                <a:moveTo>
                  <a:pt x="273" y="301"/>
                </a:moveTo>
                <a:cubicBezTo>
                  <a:pt x="273" y="301"/>
                  <a:pt x="273" y="301"/>
                  <a:pt x="273" y="301"/>
                </a:cubicBezTo>
                <a:cubicBezTo>
                  <a:pt x="273" y="301"/>
                  <a:pt x="273" y="301"/>
                  <a:pt x="273" y="301"/>
                </a:cubicBezTo>
                <a:cubicBezTo>
                  <a:pt x="274" y="301"/>
                  <a:pt x="274" y="301"/>
                  <a:pt x="274" y="301"/>
                </a:cubicBezTo>
                <a:cubicBezTo>
                  <a:pt x="274" y="300"/>
                  <a:pt x="273" y="301"/>
                  <a:pt x="273" y="301"/>
                </a:cubicBezTo>
                <a:close/>
                <a:moveTo>
                  <a:pt x="223" y="291"/>
                </a:moveTo>
                <a:cubicBezTo>
                  <a:pt x="223" y="292"/>
                  <a:pt x="223" y="292"/>
                  <a:pt x="223" y="292"/>
                </a:cubicBezTo>
                <a:cubicBezTo>
                  <a:pt x="224" y="292"/>
                  <a:pt x="224" y="292"/>
                  <a:pt x="225" y="292"/>
                </a:cubicBezTo>
                <a:cubicBezTo>
                  <a:pt x="225" y="292"/>
                  <a:pt x="225" y="292"/>
                  <a:pt x="225" y="292"/>
                </a:cubicBezTo>
                <a:cubicBezTo>
                  <a:pt x="224" y="292"/>
                  <a:pt x="224" y="291"/>
                  <a:pt x="223" y="291"/>
                </a:cubicBezTo>
                <a:cubicBezTo>
                  <a:pt x="223" y="291"/>
                  <a:pt x="223" y="291"/>
                  <a:pt x="223" y="291"/>
                </a:cubicBezTo>
                <a:close/>
                <a:moveTo>
                  <a:pt x="272" y="296"/>
                </a:moveTo>
                <a:cubicBezTo>
                  <a:pt x="273" y="296"/>
                  <a:pt x="273" y="296"/>
                  <a:pt x="273" y="296"/>
                </a:cubicBezTo>
                <a:cubicBezTo>
                  <a:pt x="273" y="297"/>
                  <a:pt x="273" y="296"/>
                  <a:pt x="273" y="296"/>
                </a:cubicBezTo>
                <a:cubicBezTo>
                  <a:pt x="273" y="296"/>
                  <a:pt x="274" y="296"/>
                  <a:pt x="274" y="296"/>
                </a:cubicBezTo>
                <a:cubicBezTo>
                  <a:pt x="273" y="296"/>
                  <a:pt x="273" y="296"/>
                  <a:pt x="273" y="295"/>
                </a:cubicBezTo>
                <a:cubicBezTo>
                  <a:pt x="273" y="295"/>
                  <a:pt x="273" y="295"/>
                  <a:pt x="272" y="296"/>
                </a:cubicBezTo>
                <a:cubicBezTo>
                  <a:pt x="272" y="296"/>
                  <a:pt x="272" y="296"/>
                  <a:pt x="272" y="296"/>
                </a:cubicBezTo>
                <a:close/>
                <a:moveTo>
                  <a:pt x="20" y="155"/>
                </a:moveTo>
                <a:cubicBezTo>
                  <a:pt x="20" y="155"/>
                  <a:pt x="20" y="155"/>
                  <a:pt x="20" y="155"/>
                </a:cubicBezTo>
                <a:cubicBezTo>
                  <a:pt x="20" y="156"/>
                  <a:pt x="20" y="156"/>
                  <a:pt x="20" y="156"/>
                </a:cubicBezTo>
                <a:cubicBezTo>
                  <a:pt x="20" y="156"/>
                  <a:pt x="20" y="156"/>
                  <a:pt x="21" y="156"/>
                </a:cubicBezTo>
                <a:cubicBezTo>
                  <a:pt x="21" y="155"/>
                  <a:pt x="20" y="155"/>
                  <a:pt x="20" y="155"/>
                </a:cubicBezTo>
                <a:close/>
                <a:moveTo>
                  <a:pt x="373" y="151"/>
                </a:moveTo>
                <a:cubicBezTo>
                  <a:pt x="373" y="151"/>
                  <a:pt x="373" y="151"/>
                  <a:pt x="373" y="151"/>
                </a:cubicBezTo>
                <a:cubicBezTo>
                  <a:pt x="373" y="151"/>
                  <a:pt x="374" y="151"/>
                  <a:pt x="374" y="151"/>
                </a:cubicBezTo>
                <a:cubicBezTo>
                  <a:pt x="374" y="151"/>
                  <a:pt x="374" y="150"/>
                  <a:pt x="374" y="150"/>
                </a:cubicBezTo>
                <a:cubicBezTo>
                  <a:pt x="373" y="150"/>
                  <a:pt x="373" y="150"/>
                  <a:pt x="373" y="151"/>
                </a:cubicBezTo>
                <a:close/>
                <a:moveTo>
                  <a:pt x="295" y="308"/>
                </a:moveTo>
                <a:cubicBezTo>
                  <a:pt x="295" y="308"/>
                  <a:pt x="296" y="308"/>
                  <a:pt x="296" y="308"/>
                </a:cubicBezTo>
                <a:cubicBezTo>
                  <a:pt x="296" y="308"/>
                  <a:pt x="296" y="308"/>
                  <a:pt x="297" y="308"/>
                </a:cubicBezTo>
                <a:cubicBezTo>
                  <a:pt x="296" y="308"/>
                  <a:pt x="296" y="307"/>
                  <a:pt x="296" y="307"/>
                </a:cubicBezTo>
                <a:cubicBezTo>
                  <a:pt x="296" y="308"/>
                  <a:pt x="296" y="308"/>
                  <a:pt x="295" y="308"/>
                </a:cubicBezTo>
                <a:close/>
                <a:moveTo>
                  <a:pt x="135" y="278"/>
                </a:moveTo>
                <a:cubicBezTo>
                  <a:pt x="135" y="278"/>
                  <a:pt x="135" y="278"/>
                  <a:pt x="135" y="278"/>
                </a:cubicBezTo>
                <a:cubicBezTo>
                  <a:pt x="135" y="279"/>
                  <a:pt x="135" y="279"/>
                  <a:pt x="135" y="280"/>
                </a:cubicBezTo>
                <a:cubicBezTo>
                  <a:pt x="135" y="280"/>
                  <a:pt x="135" y="280"/>
                  <a:pt x="135" y="280"/>
                </a:cubicBezTo>
                <a:cubicBezTo>
                  <a:pt x="136" y="279"/>
                  <a:pt x="136" y="279"/>
                  <a:pt x="135" y="278"/>
                </a:cubicBezTo>
                <a:close/>
                <a:moveTo>
                  <a:pt x="135" y="280"/>
                </a:moveTo>
                <a:cubicBezTo>
                  <a:pt x="135" y="280"/>
                  <a:pt x="135" y="280"/>
                  <a:pt x="135" y="280"/>
                </a:cubicBezTo>
                <a:cubicBezTo>
                  <a:pt x="135" y="280"/>
                  <a:pt x="135" y="280"/>
                  <a:pt x="135" y="280"/>
                </a:cubicBezTo>
                <a:close/>
                <a:moveTo>
                  <a:pt x="182" y="311"/>
                </a:moveTo>
                <a:cubicBezTo>
                  <a:pt x="182" y="311"/>
                  <a:pt x="182" y="311"/>
                  <a:pt x="183" y="311"/>
                </a:cubicBezTo>
                <a:cubicBezTo>
                  <a:pt x="183" y="311"/>
                  <a:pt x="183" y="311"/>
                  <a:pt x="183" y="311"/>
                </a:cubicBezTo>
                <a:cubicBezTo>
                  <a:pt x="183" y="311"/>
                  <a:pt x="183" y="310"/>
                  <a:pt x="183" y="310"/>
                </a:cubicBezTo>
                <a:cubicBezTo>
                  <a:pt x="182" y="310"/>
                  <a:pt x="182" y="310"/>
                  <a:pt x="182" y="311"/>
                </a:cubicBezTo>
                <a:close/>
                <a:moveTo>
                  <a:pt x="139" y="261"/>
                </a:moveTo>
                <a:cubicBezTo>
                  <a:pt x="139" y="261"/>
                  <a:pt x="139" y="261"/>
                  <a:pt x="139" y="261"/>
                </a:cubicBezTo>
                <a:cubicBezTo>
                  <a:pt x="140" y="261"/>
                  <a:pt x="140" y="261"/>
                  <a:pt x="140" y="260"/>
                </a:cubicBezTo>
                <a:cubicBezTo>
                  <a:pt x="140" y="260"/>
                  <a:pt x="140" y="260"/>
                  <a:pt x="140" y="260"/>
                </a:cubicBezTo>
                <a:cubicBezTo>
                  <a:pt x="139" y="260"/>
                  <a:pt x="139" y="261"/>
                  <a:pt x="139" y="261"/>
                </a:cubicBezTo>
                <a:close/>
                <a:moveTo>
                  <a:pt x="304" y="259"/>
                </a:moveTo>
                <a:cubicBezTo>
                  <a:pt x="304" y="259"/>
                  <a:pt x="304" y="259"/>
                  <a:pt x="304" y="259"/>
                </a:cubicBezTo>
                <a:cubicBezTo>
                  <a:pt x="304" y="259"/>
                  <a:pt x="303" y="259"/>
                  <a:pt x="303" y="259"/>
                </a:cubicBezTo>
                <a:cubicBezTo>
                  <a:pt x="303" y="259"/>
                  <a:pt x="304" y="260"/>
                  <a:pt x="304" y="260"/>
                </a:cubicBezTo>
                <a:cubicBezTo>
                  <a:pt x="304" y="260"/>
                  <a:pt x="304" y="260"/>
                  <a:pt x="304" y="260"/>
                </a:cubicBezTo>
                <a:cubicBezTo>
                  <a:pt x="304" y="260"/>
                  <a:pt x="305" y="260"/>
                  <a:pt x="305" y="259"/>
                </a:cubicBezTo>
                <a:cubicBezTo>
                  <a:pt x="305" y="259"/>
                  <a:pt x="304" y="259"/>
                  <a:pt x="304" y="259"/>
                </a:cubicBezTo>
                <a:close/>
                <a:moveTo>
                  <a:pt x="49" y="222"/>
                </a:moveTo>
                <a:cubicBezTo>
                  <a:pt x="49" y="222"/>
                  <a:pt x="49" y="222"/>
                  <a:pt x="49" y="222"/>
                </a:cubicBezTo>
                <a:cubicBezTo>
                  <a:pt x="49" y="222"/>
                  <a:pt x="49" y="223"/>
                  <a:pt x="49" y="223"/>
                </a:cubicBezTo>
                <a:cubicBezTo>
                  <a:pt x="49" y="223"/>
                  <a:pt x="50" y="223"/>
                  <a:pt x="50" y="222"/>
                </a:cubicBezTo>
                <a:cubicBezTo>
                  <a:pt x="50" y="222"/>
                  <a:pt x="50" y="222"/>
                  <a:pt x="49" y="222"/>
                </a:cubicBezTo>
                <a:close/>
                <a:moveTo>
                  <a:pt x="64" y="232"/>
                </a:moveTo>
                <a:cubicBezTo>
                  <a:pt x="65" y="232"/>
                  <a:pt x="65" y="232"/>
                  <a:pt x="65" y="232"/>
                </a:cubicBezTo>
                <a:cubicBezTo>
                  <a:pt x="65" y="232"/>
                  <a:pt x="65" y="232"/>
                  <a:pt x="65" y="231"/>
                </a:cubicBezTo>
                <a:cubicBezTo>
                  <a:pt x="65" y="231"/>
                  <a:pt x="65" y="231"/>
                  <a:pt x="64" y="231"/>
                </a:cubicBezTo>
                <a:cubicBezTo>
                  <a:pt x="64" y="231"/>
                  <a:pt x="64" y="231"/>
                  <a:pt x="64" y="231"/>
                </a:cubicBezTo>
                <a:cubicBezTo>
                  <a:pt x="64" y="232"/>
                  <a:pt x="64" y="232"/>
                  <a:pt x="64" y="232"/>
                </a:cubicBezTo>
                <a:close/>
                <a:moveTo>
                  <a:pt x="149" y="232"/>
                </a:moveTo>
                <a:cubicBezTo>
                  <a:pt x="148" y="232"/>
                  <a:pt x="148" y="232"/>
                  <a:pt x="148" y="231"/>
                </a:cubicBezTo>
                <a:cubicBezTo>
                  <a:pt x="148" y="232"/>
                  <a:pt x="148" y="232"/>
                  <a:pt x="148" y="232"/>
                </a:cubicBezTo>
                <a:cubicBezTo>
                  <a:pt x="148" y="232"/>
                  <a:pt x="148" y="233"/>
                  <a:pt x="148" y="233"/>
                </a:cubicBezTo>
                <a:cubicBezTo>
                  <a:pt x="148" y="233"/>
                  <a:pt x="148" y="232"/>
                  <a:pt x="149" y="232"/>
                </a:cubicBezTo>
                <a:close/>
                <a:moveTo>
                  <a:pt x="91" y="233"/>
                </a:moveTo>
                <a:cubicBezTo>
                  <a:pt x="91" y="233"/>
                  <a:pt x="92" y="233"/>
                  <a:pt x="92" y="233"/>
                </a:cubicBezTo>
                <a:cubicBezTo>
                  <a:pt x="92" y="233"/>
                  <a:pt x="92" y="233"/>
                  <a:pt x="92" y="233"/>
                </a:cubicBezTo>
                <a:cubicBezTo>
                  <a:pt x="92" y="232"/>
                  <a:pt x="92" y="232"/>
                  <a:pt x="92" y="232"/>
                </a:cubicBezTo>
                <a:cubicBezTo>
                  <a:pt x="92" y="232"/>
                  <a:pt x="91" y="232"/>
                  <a:pt x="91" y="233"/>
                </a:cubicBezTo>
                <a:close/>
                <a:moveTo>
                  <a:pt x="241" y="276"/>
                </a:moveTo>
                <a:cubicBezTo>
                  <a:pt x="241" y="276"/>
                  <a:pt x="240" y="276"/>
                  <a:pt x="240" y="275"/>
                </a:cubicBezTo>
                <a:cubicBezTo>
                  <a:pt x="240" y="276"/>
                  <a:pt x="240" y="276"/>
                  <a:pt x="239" y="276"/>
                </a:cubicBezTo>
                <a:cubicBezTo>
                  <a:pt x="240" y="276"/>
                  <a:pt x="240" y="276"/>
                  <a:pt x="240" y="277"/>
                </a:cubicBezTo>
                <a:cubicBezTo>
                  <a:pt x="240" y="276"/>
                  <a:pt x="240" y="276"/>
                  <a:pt x="241" y="276"/>
                </a:cubicBezTo>
                <a:close/>
                <a:moveTo>
                  <a:pt x="11" y="215"/>
                </a:moveTo>
                <a:cubicBezTo>
                  <a:pt x="11" y="215"/>
                  <a:pt x="11" y="215"/>
                  <a:pt x="11" y="215"/>
                </a:cubicBezTo>
                <a:cubicBezTo>
                  <a:pt x="12" y="215"/>
                  <a:pt x="13" y="215"/>
                  <a:pt x="13" y="215"/>
                </a:cubicBezTo>
                <a:cubicBezTo>
                  <a:pt x="13" y="215"/>
                  <a:pt x="13" y="215"/>
                  <a:pt x="13" y="215"/>
                </a:cubicBezTo>
                <a:cubicBezTo>
                  <a:pt x="12" y="215"/>
                  <a:pt x="12" y="215"/>
                  <a:pt x="11" y="215"/>
                </a:cubicBezTo>
                <a:close/>
                <a:moveTo>
                  <a:pt x="128" y="288"/>
                </a:moveTo>
                <a:cubicBezTo>
                  <a:pt x="128" y="288"/>
                  <a:pt x="128" y="288"/>
                  <a:pt x="129" y="288"/>
                </a:cubicBezTo>
                <a:cubicBezTo>
                  <a:pt x="129" y="288"/>
                  <a:pt x="129" y="288"/>
                  <a:pt x="129" y="288"/>
                </a:cubicBezTo>
                <a:cubicBezTo>
                  <a:pt x="129" y="288"/>
                  <a:pt x="129" y="288"/>
                  <a:pt x="129" y="288"/>
                </a:cubicBezTo>
                <a:cubicBezTo>
                  <a:pt x="129" y="287"/>
                  <a:pt x="129" y="288"/>
                  <a:pt x="128" y="288"/>
                </a:cubicBezTo>
                <a:cubicBezTo>
                  <a:pt x="128" y="288"/>
                  <a:pt x="128" y="288"/>
                  <a:pt x="128" y="288"/>
                </a:cubicBezTo>
                <a:cubicBezTo>
                  <a:pt x="128" y="288"/>
                  <a:pt x="128" y="288"/>
                  <a:pt x="128" y="288"/>
                </a:cubicBezTo>
                <a:cubicBezTo>
                  <a:pt x="128" y="288"/>
                  <a:pt x="128" y="288"/>
                  <a:pt x="128" y="288"/>
                </a:cubicBezTo>
                <a:close/>
                <a:moveTo>
                  <a:pt x="71" y="221"/>
                </a:moveTo>
                <a:cubicBezTo>
                  <a:pt x="71" y="222"/>
                  <a:pt x="70" y="222"/>
                  <a:pt x="70" y="222"/>
                </a:cubicBezTo>
                <a:cubicBezTo>
                  <a:pt x="70" y="222"/>
                  <a:pt x="70" y="222"/>
                  <a:pt x="70" y="223"/>
                </a:cubicBezTo>
                <a:cubicBezTo>
                  <a:pt x="70" y="222"/>
                  <a:pt x="71" y="222"/>
                  <a:pt x="71" y="222"/>
                </a:cubicBezTo>
                <a:cubicBezTo>
                  <a:pt x="71" y="222"/>
                  <a:pt x="71" y="222"/>
                  <a:pt x="71" y="222"/>
                </a:cubicBezTo>
                <a:cubicBezTo>
                  <a:pt x="71" y="222"/>
                  <a:pt x="71" y="222"/>
                  <a:pt x="71" y="221"/>
                </a:cubicBezTo>
                <a:close/>
                <a:moveTo>
                  <a:pt x="132" y="288"/>
                </a:moveTo>
                <a:cubicBezTo>
                  <a:pt x="131" y="287"/>
                  <a:pt x="131" y="287"/>
                  <a:pt x="131" y="287"/>
                </a:cubicBezTo>
                <a:cubicBezTo>
                  <a:pt x="131" y="287"/>
                  <a:pt x="130" y="287"/>
                  <a:pt x="130" y="287"/>
                </a:cubicBezTo>
                <a:cubicBezTo>
                  <a:pt x="131" y="288"/>
                  <a:pt x="131" y="288"/>
                  <a:pt x="131" y="288"/>
                </a:cubicBezTo>
                <a:cubicBezTo>
                  <a:pt x="131" y="288"/>
                  <a:pt x="131" y="288"/>
                  <a:pt x="132" y="288"/>
                </a:cubicBezTo>
                <a:close/>
                <a:moveTo>
                  <a:pt x="81" y="255"/>
                </a:moveTo>
                <a:cubicBezTo>
                  <a:pt x="81" y="255"/>
                  <a:pt x="81" y="255"/>
                  <a:pt x="80" y="255"/>
                </a:cubicBezTo>
                <a:cubicBezTo>
                  <a:pt x="80" y="255"/>
                  <a:pt x="80" y="255"/>
                  <a:pt x="80" y="255"/>
                </a:cubicBezTo>
                <a:cubicBezTo>
                  <a:pt x="80" y="255"/>
                  <a:pt x="80" y="255"/>
                  <a:pt x="80" y="255"/>
                </a:cubicBezTo>
                <a:cubicBezTo>
                  <a:pt x="80" y="255"/>
                  <a:pt x="80" y="255"/>
                  <a:pt x="80" y="255"/>
                </a:cubicBezTo>
                <a:cubicBezTo>
                  <a:pt x="80" y="255"/>
                  <a:pt x="80" y="255"/>
                  <a:pt x="81" y="256"/>
                </a:cubicBezTo>
                <a:cubicBezTo>
                  <a:pt x="81" y="256"/>
                  <a:pt x="81" y="255"/>
                  <a:pt x="81" y="255"/>
                </a:cubicBezTo>
                <a:cubicBezTo>
                  <a:pt x="81" y="255"/>
                  <a:pt x="81" y="255"/>
                  <a:pt x="81" y="255"/>
                </a:cubicBezTo>
                <a:close/>
                <a:moveTo>
                  <a:pt x="302" y="239"/>
                </a:moveTo>
                <a:cubicBezTo>
                  <a:pt x="302" y="239"/>
                  <a:pt x="303" y="238"/>
                  <a:pt x="303" y="238"/>
                </a:cubicBezTo>
                <a:cubicBezTo>
                  <a:pt x="303" y="238"/>
                  <a:pt x="302" y="238"/>
                  <a:pt x="302" y="238"/>
                </a:cubicBezTo>
                <a:cubicBezTo>
                  <a:pt x="302" y="238"/>
                  <a:pt x="302" y="238"/>
                  <a:pt x="302" y="238"/>
                </a:cubicBezTo>
                <a:cubicBezTo>
                  <a:pt x="302" y="238"/>
                  <a:pt x="302" y="238"/>
                  <a:pt x="302" y="239"/>
                </a:cubicBezTo>
                <a:cubicBezTo>
                  <a:pt x="302" y="239"/>
                  <a:pt x="302" y="239"/>
                  <a:pt x="302" y="239"/>
                </a:cubicBezTo>
                <a:close/>
                <a:moveTo>
                  <a:pt x="302" y="239"/>
                </a:moveTo>
                <a:cubicBezTo>
                  <a:pt x="302" y="239"/>
                  <a:pt x="302" y="239"/>
                  <a:pt x="302" y="239"/>
                </a:cubicBezTo>
                <a:cubicBezTo>
                  <a:pt x="301" y="239"/>
                  <a:pt x="301" y="239"/>
                  <a:pt x="301" y="239"/>
                </a:cubicBezTo>
                <a:cubicBezTo>
                  <a:pt x="301" y="239"/>
                  <a:pt x="301" y="239"/>
                  <a:pt x="301" y="239"/>
                </a:cubicBezTo>
                <a:lnTo>
                  <a:pt x="302" y="239"/>
                </a:lnTo>
                <a:close/>
                <a:moveTo>
                  <a:pt x="224" y="273"/>
                </a:moveTo>
                <a:cubicBezTo>
                  <a:pt x="224" y="273"/>
                  <a:pt x="224" y="274"/>
                  <a:pt x="224" y="274"/>
                </a:cubicBezTo>
                <a:cubicBezTo>
                  <a:pt x="224" y="274"/>
                  <a:pt x="224" y="274"/>
                  <a:pt x="224" y="274"/>
                </a:cubicBezTo>
                <a:cubicBezTo>
                  <a:pt x="224" y="274"/>
                  <a:pt x="225" y="273"/>
                  <a:pt x="225" y="273"/>
                </a:cubicBezTo>
                <a:cubicBezTo>
                  <a:pt x="224" y="273"/>
                  <a:pt x="224" y="273"/>
                  <a:pt x="224" y="273"/>
                </a:cubicBezTo>
                <a:close/>
                <a:moveTo>
                  <a:pt x="337" y="227"/>
                </a:moveTo>
                <a:cubicBezTo>
                  <a:pt x="337" y="227"/>
                  <a:pt x="337" y="227"/>
                  <a:pt x="337" y="227"/>
                </a:cubicBezTo>
                <a:cubicBezTo>
                  <a:pt x="336" y="226"/>
                  <a:pt x="336" y="227"/>
                  <a:pt x="336" y="227"/>
                </a:cubicBezTo>
                <a:cubicBezTo>
                  <a:pt x="336" y="227"/>
                  <a:pt x="336" y="228"/>
                  <a:pt x="336" y="228"/>
                </a:cubicBezTo>
                <a:cubicBezTo>
                  <a:pt x="336" y="227"/>
                  <a:pt x="336" y="227"/>
                  <a:pt x="337" y="227"/>
                </a:cubicBezTo>
                <a:cubicBezTo>
                  <a:pt x="337" y="227"/>
                  <a:pt x="337" y="227"/>
                  <a:pt x="337" y="227"/>
                </a:cubicBezTo>
                <a:close/>
                <a:moveTo>
                  <a:pt x="206" y="298"/>
                </a:moveTo>
                <a:cubicBezTo>
                  <a:pt x="205" y="298"/>
                  <a:pt x="205" y="298"/>
                  <a:pt x="205" y="298"/>
                </a:cubicBezTo>
                <a:cubicBezTo>
                  <a:pt x="205" y="298"/>
                  <a:pt x="205" y="299"/>
                  <a:pt x="206" y="299"/>
                </a:cubicBezTo>
                <a:cubicBezTo>
                  <a:pt x="206" y="299"/>
                  <a:pt x="206" y="299"/>
                  <a:pt x="206" y="298"/>
                </a:cubicBezTo>
                <a:cubicBezTo>
                  <a:pt x="206" y="298"/>
                  <a:pt x="206" y="298"/>
                  <a:pt x="206" y="298"/>
                </a:cubicBezTo>
                <a:close/>
                <a:moveTo>
                  <a:pt x="47" y="222"/>
                </a:moveTo>
                <a:cubicBezTo>
                  <a:pt x="48" y="222"/>
                  <a:pt x="48" y="223"/>
                  <a:pt x="48" y="223"/>
                </a:cubicBezTo>
                <a:cubicBezTo>
                  <a:pt x="48" y="223"/>
                  <a:pt x="48" y="222"/>
                  <a:pt x="48" y="222"/>
                </a:cubicBezTo>
                <a:cubicBezTo>
                  <a:pt x="48" y="222"/>
                  <a:pt x="48" y="222"/>
                  <a:pt x="48" y="222"/>
                </a:cubicBezTo>
                <a:cubicBezTo>
                  <a:pt x="47" y="222"/>
                  <a:pt x="47" y="222"/>
                  <a:pt x="47" y="222"/>
                </a:cubicBezTo>
                <a:cubicBezTo>
                  <a:pt x="47" y="222"/>
                  <a:pt x="47" y="222"/>
                  <a:pt x="47" y="222"/>
                </a:cubicBezTo>
                <a:close/>
                <a:moveTo>
                  <a:pt x="93" y="238"/>
                </a:moveTo>
                <a:cubicBezTo>
                  <a:pt x="93" y="238"/>
                  <a:pt x="93" y="239"/>
                  <a:pt x="93" y="239"/>
                </a:cubicBezTo>
                <a:cubicBezTo>
                  <a:pt x="93" y="239"/>
                  <a:pt x="93" y="239"/>
                  <a:pt x="93" y="239"/>
                </a:cubicBezTo>
                <a:cubicBezTo>
                  <a:pt x="94" y="239"/>
                  <a:pt x="94" y="239"/>
                  <a:pt x="94" y="239"/>
                </a:cubicBezTo>
                <a:cubicBezTo>
                  <a:pt x="94" y="239"/>
                  <a:pt x="94" y="238"/>
                  <a:pt x="93" y="238"/>
                </a:cubicBezTo>
                <a:close/>
                <a:moveTo>
                  <a:pt x="115" y="272"/>
                </a:moveTo>
                <a:cubicBezTo>
                  <a:pt x="115" y="272"/>
                  <a:pt x="114" y="272"/>
                  <a:pt x="114" y="272"/>
                </a:cubicBezTo>
                <a:cubicBezTo>
                  <a:pt x="114" y="272"/>
                  <a:pt x="113" y="272"/>
                  <a:pt x="113" y="272"/>
                </a:cubicBezTo>
                <a:cubicBezTo>
                  <a:pt x="113" y="272"/>
                  <a:pt x="114" y="273"/>
                  <a:pt x="114" y="273"/>
                </a:cubicBezTo>
                <a:cubicBezTo>
                  <a:pt x="114" y="273"/>
                  <a:pt x="115" y="272"/>
                  <a:pt x="115" y="272"/>
                </a:cubicBezTo>
                <a:cubicBezTo>
                  <a:pt x="115" y="272"/>
                  <a:pt x="115" y="272"/>
                  <a:pt x="115" y="272"/>
                </a:cubicBezTo>
                <a:close/>
                <a:moveTo>
                  <a:pt x="174" y="299"/>
                </a:moveTo>
                <a:cubicBezTo>
                  <a:pt x="174" y="299"/>
                  <a:pt x="174" y="299"/>
                  <a:pt x="174" y="299"/>
                </a:cubicBezTo>
                <a:cubicBezTo>
                  <a:pt x="174" y="299"/>
                  <a:pt x="174" y="299"/>
                  <a:pt x="174" y="299"/>
                </a:cubicBezTo>
                <a:cubicBezTo>
                  <a:pt x="175" y="299"/>
                  <a:pt x="175" y="299"/>
                  <a:pt x="176" y="300"/>
                </a:cubicBezTo>
                <a:cubicBezTo>
                  <a:pt x="176" y="300"/>
                  <a:pt x="176" y="299"/>
                  <a:pt x="176" y="299"/>
                </a:cubicBezTo>
                <a:cubicBezTo>
                  <a:pt x="176" y="299"/>
                  <a:pt x="176" y="299"/>
                  <a:pt x="176" y="299"/>
                </a:cubicBezTo>
                <a:cubicBezTo>
                  <a:pt x="175" y="299"/>
                  <a:pt x="175" y="299"/>
                  <a:pt x="174" y="299"/>
                </a:cubicBezTo>
                <a:close/>
                <a:moveTo>
                  <a:pt x="378" y="18"/>
                </a:moveTo>
                <a:cubicBezTo>
                  <a:pt x="378" y="18"/>
                  <a:pt x="378" y="18"/>
                  <a:pt x="378" y="18"/>
                </a:cubicBezTo>
                <a:cubicBezTo>
                  <a:pt x="378" y="18"/>
                  <a:pt x="379" y="18"/>
                  <a:pt x="379" y="17"/>
                </a:cubicBezTo>
                <a:cubicBezTo>
                  <a:pt x="379" y="17"/>
                  <a:pt x="379" y="17"/>
                  <a:pt x="379" y="17"/>
                </a:cubicBezTo>
                <a:cubicBezTo>
                  <a:pt x="378" y="17"/>
                  <a:pt x="378" y="18"/>
                  <a:pt x="378" y="18"/>
                </a:cubicBezTo>
                <a:cubicBezTo>
                  <a:pt x="378" y="18"/>
                  <a:pt x="378" y="18"/>
                  <a:pt x="378" y="18"/>
                </a:cubicBezTo>
                <a:close/>
                <a:moveTo>
                  <a:pt x="371" y="203"/>
                </a:moveTo>
                <a:cubicBezTo>
                  <a:pt x="371" y="203"/>
                  <a:pt x="371" y="203"/>
                  <a:pt x="371" y="203"/>
                </a:cubicBezTo>
                <a:cubicBezTo>
                  <a:pt x="371" y="203"/>
                  <a:pt x="371" y="203"/>
                  <a:pt x="371" y="203"/>
                </a:cubicBezTo>
                <a:cubicBezTo>
                  <a:pt x="371" y="203"/>
                  <a:pt x="371" y="203"/>
                  <a:pt x="371" y="203"/>
                </a:cubicBezTo>
                <a:close/>
                <a:moveTo>
                  <a:pt x="371" y="202"/>
                </a:moveTo>
                <a:cubicBezTo>
                  <a:pt x="371" y="202"/>
                  <a:pt x="371" y="202"/>
                  <a:pt x="371" y="202"/>
                </a:cubicBezTo>
                <a:cubicBezTo>
                  <a:pt x="370" y="202"/>
                  <a:pt x="370" y="202"/>
                  <a:pt x="370" y="202"/>
                </a:cubicBezTo>
                <a:cubicBezTo>
                  <a:pt x="370" y="202"/>
                  <a:pt x="370" y="202"/>
                  <a:pt x="370" y="202"/>
                </a:cubicBezTo>
                <a:cubicBezTo>
                  <a:pt x="370" y="202"/>
                  <a:pt x="371" y="203"/>
                  <a:pt x="371" y="203"/>
                </a:cubicBezTo>
                <a:cubicBezTo>
                  <a:pt x="371" y="202"/>
                  <a:pt x="372" y="202"/>
                  <a:pt x="371" y="202"/>
                </a:cubicBezTo>
                <a:close/>
                <a:moveTo>
                  <a:pt x="164" y="233"/>
                </a:moveTo>
                <a:cubicBezTo>
                  <a:pt x="164" y="233"/>
                  <a:pt x="163" y="233"/>
                  <a:pt x="163" y="233"/>
                </a:cubicBezTo>
                <a:cubicBezTo>
                  <a:pt x="163" y="233"/>
                  <a:pt x="163" y="233"/>
                  <a:pt x="162" y="234"/>
                </a:cubicBezTo>
                <a:cubicBezTo>
                  <a:pt x="162" y="234"/>
                  <a:pt x="162" y="234"/>
                  <a:pt x="163" y="234"/>
                </a:cubicBezTo>
                <a:cubicBezTo>
                  <a:pt x="163" y="234"/>
                  <a:pt x="164" y="234"/>
                  <a:pt x="164" y="233"/>
                </a:cubicBezTo>
                <a:close/>
                <a:moveTo>
                  <a:pt x="128" y="235"/>
                </a:moveTo>
                <a:cubicBezTo>
                  <a:pt x="128" y="235"/>
                  <a:pt x="128" y="234"/>
                  <a:pt x="128" y="234"/>
                </a:cubicBezTo>
                <a:cubicBezTo>
                  <a:pt x="128" y="234"/>
                  <a:pt x="128" y="234"/>
                  <a:pt x="128" y="234"/>
                </a:cubicBezTo>
                <a:cubicBezTo>
                  <a:pt x="127" y="234"/>
                  <a:pt x="127" y="234"/>
                  <a:pt x="127" y="234"/>
                </a:cubicBezTo>
                <a:cubicBezTo>
                  <a:pt x="127" y="234"/>
                  <a:pt x="127" y="235"/>
                  <a:pt x="127" y="235"/>
                </a:cubicBezTo>
                <a:cubicBezTo>
                  <a:pt x="127" y="235"/>
                  <a:pt x="127" y="235"/>
                  <a:pt x="128" y="235"/>
                </a:cubicBezTo>
                <a:close/>
                <a:moveTo>
                  <a:pt x="289" y="271"/>
                </a:moveTo>
                <a:cubicBezTo>
                  <a:pt x="289" y="271"/>
                  <a:pt x="289" y="271"/>
                  <a:pt x="289" y="270"/>
                </a:cubicBezTo>
                <a:cubicBezTo>
                  <a:pt x="289" y="270"/>
                  <a:pt x="289" y="270"/>
                  <a:pt x="289" y="270"/>
                </a:cubicBezTo>
                <a:cubicBezTo>
                  <a:pt x="289" y="270"/>
                  <a:pt x="289" y="270"/>
                  <a:pt x="289" y="270"/>
                </a:cubicBezTo>
                <a:cubicBezTo>
                  <a:pt x="289" y="270"/>
                  <a:pt x="289" y="271"/>
                  <a:pt x="289" y="271"/>
                </a:cubicBezTo>
                <a:cubicBezTo>
                  <a:pt x="289" y="271"/>
                  <a:pt x="289" y="271"/>
                  <a:pt x="289" y="271"/>
                </a:cubicBezTo>
                <a:cubicBezTo>
                  <a:pt x="289" y="271"/>
                  <a:pt x="289" y="271"/>
                  <a:pt x="289" y="271"/>
                </a:cubicBezTo>
                <a:close/>
                <a:moveTo>
                  <a:pt x="255" y="285"/>
                </a:moveTo>
                <a:cubicBezTo>
                  <a:pt x="256" y="285"/>
                  <a:pt x="256" y="285"/>
                  <a:pt x="256" y="286"/>
                </a:cubicBezTo>
                <a:cubicBezTo>
                  <a:pt x="256" y="285"/>
                  <a:pt x="256" y="285"/>
                  <a:pt x="256" y="285"/>
                </a:cubicBezTo>
                <a:cubicBezTo>
                  <a:pt x="256" y="285"/>
                  <a:pt x="256" y="285"/>
                  <a:pt x="256" y="284"/>
                </a:cubicBezTo>
                <a:cubicBezTo>
                  <a:pt x="256" y="285"/>
                  <a:pt x="255" y="285"/>
                  <a:pt x="255" y="285"/>
                </a:cubicBezTo>
                <a:close/>
                <a:moveTo>
                  <a:pt x="5" y="135"/>
                </a:moveTo>
                <a:cubicBezTo>
                  <a:pt x="5" y="135"/>
                  <a:pt x="5" y="135"/>
                  <a:pt x="5" y="135"/>
                </a:cubicBezTo>
                <a:cubicBezTo>
                  <a:pt x="5" y="135"/>
                  <a:pt x="5" y="135"/>
                  <a:pt x="5" y="135"/>
                </a:cubicBezTo>
                <a:cubicBezTo>
                  <a:pt x="5" y="135"/>
                  <a:pt x="5" y="135"/>
                  <a:pt x="5" y="135"/>
                </a:cubicBezTo>
                <a:close/>
                <a:moveTo>
                  <a:pt x="8" y="135"/>
                </a:moveTo>
                <a:cubicBezTo>
                  <a:pt x="8" y="135"/>
                  <a:pt x="8" y="135"/>
                  <a:pt x="8" y="135"/>
                </a:cubicBezTo>
                <a:cubicBezTo>
                  <a:pt x="8" y="135"/>
                  <a:pt x="8" y="135"/>
                  <a:pt x="8" y="135"/>
                </a:cubicBezTo>
                <a:cubicBezTo>
                  <a:pt x="7" y="135"/>
                  <a:pt x="6" y="135"/>
                  <a:pt x="5" y="135"/>
                </a:cubicBezTo>
                <a:cubicBezTo>
                  <a:pt x="6" y="135"/>
                  <a:pt x="7" y="135"/>
                  <a:pt x="8" y="135"/>
                </a:cubicBezTo>
                <a:close/>
                <a:moveTo>
                  <a:pt x="273" y="292"/>
                </a:moveTo>
                <a:cubicBezTo>
                  <a:pt x="273" y="293"/>
                  <a:pt x="274" y="293"/>
                  <a:pt x="274" y="293"/>
                </a:cubicBezTo>
                <a:cubicBezTo>
                  <a:pt x="274" y="293"/>
                  <a:pt x="274" y="293"/>
                  <a:pt x="274" y="293"/>
                </a:cubicBezTo>
                <a:cubicBezTo>
                  <a:pt x="275" y="293"/>
                  <a:pt x="274" y="292"/>
                  <a:pt x="274" y="292"/>
                </a:cubicBezTo>
                <a:cubicBezTo>
                  <a:pt x="274" y="292"/>
                  <a:pt x="274" y="292"/>
                  <a:pt x="274" y="292"/>
                </a:cubicBezTo>
                <a:cubicBezTo>
                  <a:pt x="274" y="292"/>
                  <a:pt x="274" y="292"/>
                  <a:pt x="273" y="292"/>
                </a:cubicBezTo>
                <a:close/>
                <a:moveTo>
                  <a:pt x="274" y="292"/>
                </a:moveTo>
                <a:cubicBezTo>
                  <a:pt x="275" y="292"/>
                  <a:pt x="275" y="292"/>
                  <a:pt x="275" y="292"/>
                </a:cubicBezTo>
                <a:cubicBezTo>
                  <a:pt x="275" y="292"/>
                  <a:pt x="275" y="292"/>
                  <a:pt x="275" y="292"/>
                </a:cubicBezTo>
                <a:lnTo>
                  <a:pt x="274" y="292"/>
                </a:lnTo>
                <a:close/>
                <a:moveTo>
                  <a:pt x="118" y="271"/>
                </a:moveTo>
                <a:cubicBezTo>
                  <a:pt x="118" y="271"/>
                  <a:pt x="118" y="271"/>
                  <a:pt x="118" y="271"/>
                </a:cubicBezTo>
                <a:cubicBezTo>
                  <a:pt x="118" y="271"/>
                  <a:pt x="118" y="271"/>
                  <a:pt x="118" y="271"/>
                </a:cubicBezTo>
                <a:close/>
                <a:moveTo>
                  <a:pt x="117" y="272"/>
                </a:moveTo>
                <a:cubicBezTo>
                  <a:pt x="117" y="272"/>
                  <a:pt x="118" y="272"/>
                  <a:pt x="118" y="272"/>
                </a:cubicBezTo>
                <a:cubicBezTo>
                  <a:pt x="118" y="272"/>
                  <a:pt x="118" y="271"/>
                  <a:pt x="118" y="271"/>
                </a:cubicBezTo>
                <a:cubicBezTo>
                  <a:pt x="118" y="271"/>
                  <a:pt x="118" y="271"/>
                  <a:pt x="118" y="271"/>
                </a:cubicBezTo>
                <a:cubicBezTo>
                  <a:pt x="117" y="271"/>
                  <a:pt x="117" y="271"/>
                  <a:pt x="117" y="272"/>
                </a:cubicBezTo>
                <a:close/>
                <a:moveTo>
                  <a:pt x="122" y="249"/>
                </a:moveTo>
                <a:cubicBezTo>
                  <a:pt x="122" y="249"/>
                  <a:pt x="122" y="249"/>
                  <a:pt x="122" y="249"/>
                </a:cubicBezTo>
                <a:cubicBezTo>
                  <a:pt x="122" y="249"/>
                  <a:pt x="122" y="249"/>
                  <a:pt x="122" y="249"/>
                </a:cubicBezTo>
                <a:cubicBezTo>
                  <a:pt x="122" y="249"/>
                  <a:pt x="122" y="249"/>
                  <a:pt x="122" y="249"/>
                </a:cubicBezTo>
                <a:close/>
                <a:moveTo>
                  <a:pt x="122" y="249"/>
                </a:moveTo>
                <a:cubicBezTo>
                  <a:pt x="122" y="249"/>
                  <a:pt x="122" y="248"/>
                  <a:pt x="122" y="248"/>
                </a:cubicBezTo>
                <a:cubicBezTo>
                  <a:pt x="122" y="248"/>
                  <a:pt x="121" y="248"/>
                  <a:pt x="121" y="248"/>
                </a:cubicBezTo>
                <a:cubicBezTo>
                  <a:pt x="121" y="249"/>
                  <a:pt x="122" y="249"/>
                  <a:pt x="122" y="249"/>
                </a:cubicBezTo>
                <a:cubicBezTo>
                  <a:pt x="122" y="249"/>
                  <a:pt x="122" y="249"/>
                  <a:pt x="122" y="249"/>
                </a:cubicBezTo>
                <a:cubicBezTo>
                  <a:pt x="122" y="249"/>
                  <a:pt x="122" y="249"/>
                  <a:pt x="122" y="249"/>
                </a:cubicBezTo>
                <a:close/>
                <a:moveTo>
                  <a:pt x="273" y="253"/>
                </a:moveTo>
                <a:cubicBezTo>
                  <a:pt x="274" y="253"/>
                  <a:pt x="274" y="253"/>
                  <a:pt x="274" y="253"/>
                </a:cubicBezTo>
                <a:cubicBezTo>
                  <a:pt x="274" y="253"/>
                  <a:pt x="274" y="253"/>
                  <a:pt x="275" y="253"/>
                </a:cubicBezTo>
                <a:cubicBezTo>
                  <a:pt x="274" y="253"/>
                  <a:pt x="274" y="252"/>
                  <a:pt x="274" y="252"/>
                </a:cubicBezTo>
                <a:cubicBezTo>
                  <a:pt x="274" y="252"/>
                  <a:pt x="274" y="253"/>
                  <a:pt x="273" y="253"/>
                </a:cubicBezTo>
                <a:close/>
                <a:moveTo>
                  <a:pt x="253" y="253"/>
                </a:moveTo>
                <a:cubicBezTo>
                  <a:pt x="253" y="253"/>
                  <a:pt x="253" y="253"/>
                  <a:pt x="253" y="253"/>
                </a:cubicBezTo>
                <a:cubicBezTo>
                  <a:pt x="253" y="253"/>
                  <a:pt x="253" y="254"/>
                  <a:pt x="253" y="254"/>
                </a:cubicBezTo>
                <a:cubicBezTo>
                  <a:pt x="253" y="254"/>
                  <a:pt x="254" y="253"/>
                  <a:pt x="254" y="253"/>
                </a:cubicBezTo>
                <a:cubicBezTo>
                  <a:pt x="254" y="253"/>
                  <a:pt x="253" y="253"/>
                  <a:pt x="253" y="253"/>
                </a:cubicBezTo>
                <a:close/>
                <a:moveTo>
                  <a:pt x="331" y="259"/>
                </a:moveTo>
                <a:cubicBezTo>
                  <a:pt x="331" y="259"/>
                  <a:pt x="330" y="259"/>
                  <a:pt x="330" y="259"/>
                </a:cubicBezTo>
                <a:cubicBezTo>
                  <a:pt x="330" y="260"/>
                  <a:pt x="331" y="260"/>
                  <a:pt x="331" y="260"/>
                </a:cubicBezTo>
                <a:cubicBezTo>
                  <a:pt x="331" y="260"/>
                  <a:pt x="331" y="260"/>
                  <a:pt x="331" y="260"/>
                </a:cubicBezTo>
                <a:cubicBezTo>
                  <a:pt x="331" y="259"/>
                  <a:pt x="331" y="259"/>
                  <a:pt x="331" y="259"/>
                </a:cubicBezTo>
                <a:close/>
                <a:moveTo>
                  <a:pt x="306" y="261"/>
                </a:moveTo>
                <a:cubicBezTo>
                  <a:pt x="306" y="261"/>
                  <a:pt x="305" y="261"/>
                  <a:pt x="305" y="261"/>
                </a:cubicBezTo>
                <a:cubicBezTo>
                  <a:pt x="305" y="261"/>
                  <a:pt x="305" y="261"/>
                  <a:pt x="304" y="261"/>
                </a:cubicBezTo>
                <a:cubicBezTo>
                  <a:pt x="305" y="261"/>
                  <a:pt x="305" y="261"/>
                  <a:pt x="305" y="261"/>
                </a:cubicBezTo>
                <a:cubicBezTo>
                  <a:pt x="305" y="261"/>
                  <a:pt x="306" y="261"/>
                  <a:pt x="306" y="261"/>
                </a:cubicBezTo>
                <a:close/>
                <a:moveTo>
                  <a:pt x="125" y="267"/>
                </a:moveTo>
                <a:cubicBezTo>
                  <a:pt x="124" y="267"/>
                  <a:pt x="124" y="267"/>
                  <a:pt x="124" y="267"/>
                </a:cubicBezTo>
                <a:cubicBezTo>
                  <a:pt x="124" y="267"/>
                  <a:pt x="124" y="268"/>
                  <a:pt x="124" y="268"/>
                </a:cubicBezTo>
                <a:cubicBezTo>
                  <a:pt x="124" y="268"/>
                  <a:pt x="124" y="268"/>
                  <a:pt x="124" y="268"/>
                </a:cubicBezTo>
                <a:cubicBezTo>
                  <a:pt x="125" y="268"/>
                  <a:pt x="125" y="267"/>
                  <a:pt x="125" y="267"/>
                </a:cubicBezTo>
                <a:cubicBezTo>
                  <a:pt x="125" y="267"/>
                  <a:pt x="125" y="267"/>
                  <a:pt x="125" y="267"/>
                </a:cubicBezTo>
                <a:close/>
                <a:moveTo>
                  <a:pt x="304" y="269"/>
                </a:moveTo>
                <a:cubicBezTo>
                  <a:pt x="304" y="269"/>
                  <a:pt x="303" y="269"/>
                  <a:pt x="303" y="269"/>
                </a:cubicBezTo>
                <a:cubicBezTo>
                  <a:pt x="303" y="269"/>
                  <a:pt x="303" y="269"/>
                  <a:pt x="302" y="269"/>
                </a:cubicBezTo>
                <a:cubicBezTo>
                  <a:pt x="303" y="269"/>
                  <a:pt x="303" y="270"/>
                  <a:pt x="303" y="270"/>
                </a:cubicBezTo>
                <a:cubicBezTo>
                  <a:pt x="303" y="270"/>
                  <a:pt x="304" y="269"/>
                  <a:pt x="304" y="269"/>
                </a:cubicBezTo>
                <a:close/>
                <a:moveTo>
                  <a:pt x="100" y="272"/>
                </a:moveTo>
                <a:cubicBezTo>
                  <a:pt x="100" y="272"/>
                  <a:pt x="100" y="272"/>
                  <a:pt x="99" y="272"/>
                </a:cubicBezTo>
                <a:cubicBezTo>
                  <a:pt x="99" y="272"/>
                  <a:pt x="99" y="272"/>
                  <a:pt x="99" y="272"/>
                </a:cubicBezTo>
                <a:cubicBezTo>
                  <a:pt x="99" y="272"/>
                  <a:pt x="99" y="272"/>
                  <a:pt x="99" y="272"/>
                </a:cubicBezTo>
                <a:cubicBezTo>
                  <a:pt x="100" y="272"/>
                  <a:pt x="100" y="273"/>
                  <a:pt x="100" y="273"/>
                </a:cubicBezTo>
                <a:cubicBezTo>
                  <a:pt x="100" y="273"/>
                  <a:pt x="100" y="273"/>
                  <a:pt x="100" y="273"/>
                </a:cubicBezTo>
                <a:cubicBezTo>
                  <a:pt x="100" y="272"/>
                  <a:pt x="100" y="272"/>
                  <a:pt x="100" y="272"/>
                </a:cubicBezTo>
                <a:cubicBezTo>
                  <a:pt x="100" y="272"/>
                  <a:pt x="100" y="272"/>
                  <a:pt x="100" y="272"/>
                </a:cubicBezTo>
                <a:close/>
                <a:moveTo>
                  <a:pt x="249" y="273"/>
                </a:moveTo>
                <a:cubicBezTo>
                  <a:pt x="249" y="272"/>
                  <a:pt x="249" y="273"/>
                  <a:pt x="249" y="273"/>
                </a:cubicBezTo>
                <a:cubicBezTo>
                  <a:pt x="249" y="273"/>
                  <a:pt x="249" y="273"/>
                  <a:pt x="249" y="273"/>
                </a:cubicBezTo>
                <a:cubicBezTo>
                  <a:pt x="250" y="273"/>
                  <a:pt x="250" y="273"/>
                  <a:pt x="250" y="273"/>
                </a:cubicBezTo>
                <a:cubicBezTo>
                  <a:pt x="250" y="273"/>
                  <a:pt x="250" y="273"/>
                  <a:pt x="249" y="273"/>
                </a:cubicBezTo>
                <a:close/>
                <a:moveTo>
                  <a:pt x="291" y="275"/>
                </a:moveTo>
                <a:cubicBezTo>
                  <a:pt x="291" y="275"/>
                  <a:pt x="292" y="274"/>
                  <a:pt x="292" y="274"/>
                </a:cubicBezTo>
                <a:cubicBezTo>
                  <a:pt x="292" y="274"/>
                  <a:pt x="292" y="274"/>
                  <a:pt x="292" y="274"/>
                </a:cubicBezTo>
                <a:cubicBezTo>
                  <a:pt x="291" y="274"/>
                  <a:pt x="291" y="274"/>
                  <a:pt x="291" y="274"/>
                </a:cubicBezTo>
                <a:cubicBezTo>
                  <a:pt x="291" y="275"/>
                  <a:pt x="291" y="275"/>
                  <a:pt x="291" y="275"/>
                </a:cubicBezTo>
                <a:close/>
                <a:moveTo>
                  <a:pt x="311" y="274"/>
                </a:moveTo>
                <a:cubicBezTo>
                  <a:pt x="311" y="274"/>
                  <a:pt x="311" y="274"/>
                  <a:pt x="311" y="274"/>
                </a:cubicBezTo>
                <a:cubicBezTo>
                  <a:pt x="311" y="274"/>
                  <a:pt x="312" y="274"/>
                  <a:pt x="312" y="274"/>
                </a:cubicBezTo>
                <a:cubicBezTo>
                  <a:pt x="311" y="274"/>
                  <a:pt x="311" y="274"/>
                  <a:pt x="311" y="274"/>
                </a:cubicBezTo>
                <a:cubicBezTo>
                  <a:pt x="311" y="274"/>
                  <a:pt x="311" y="274"/>
                  <a:pt x="311" y="274"/>
                </a:cubicBezTo>
                <a:close/>
                <a:moveTo>
                  <a:pt x="316" y="274"/>
                </a:moveTo>
                <a:cubicBezTo>
                  <a:pt x="316" y="274"/>
                  <a:pt x="316" y="275"/>
                  <a:pt x="317" y="274"/>
                </a:cubicBezTo>
                <a:cubicBezTo>
                  <a:pt x="317" y="274"/>
                  <a:pt x="317" y="274"/>
                  <a:pt x="317" y="274"/>
                </a:cubicBezTo>
                <a:cubicBezTo>
                  <a:pt x="317" y="274"/>
                  <a:pt x="317" y="274"/>
                  <a:pt x="316" y="274"/>
                </a:cubicBezTo>
                <a:cubicBezTo>
                  <a:pt x="316" y="274"/>
                  <a:pt x="316" y="274"/>
                  <a:pt x="316" y="274"/>
                </a:cubicBezTo>
                <a:close/>
                <a:moveTo>
                  <a:pt x="292" y="279"/>
                </a:moveTo>
                <a:cubicBezTo>
                  <a:pt x="292" y="279"/>
                  <a:pt x="292" y="279"/>
                  <a:pt x="292" y="279"/>
                </a:cubicBezTo>
                <a:cubicBezTo>
                  <a:pt x="292" y="279"/>
                  <a:pt x="291" y="279"/>
                  <a:pt x="291" y="279"/>
                </a:cubicBezTo>
                <a:cubicBezTo>
                  <a:pt x="291" y="279"/>
                  <a:pt x="291" y="279"/>
                  <a:pt x="291" y="279"/>
                </a:cubicBezTo>
                <a:cubicBezTo>
                  <a:pt x="291" y="279"/>
                  <a:pt x="291" y="279"/>
                  <a:pt x="291" y="279"/>
                </a:cubicBezTo>
                <a:cubicBezTo>
                  <a:pt x="291" y="279"/>
                  <a:pt x="292" y="279"/>
                  <a:pt x="292" y="279"/>
                </a:cubicBezTo>
                <a:close/>
                <a:moveTo>
                  <a:pt x="291" y="279"/>
                </a:moveTo>
                <a:cubicBezTo>
                  <a:pt x="291" y="279"/>
                  <a:pt x="291" y="279"/>
                  <a:pt x="291" y="279"/>
                </a:cubicBezTo>
                <a:close/>
                <a:moveTo>
                  <a:pt x="279" y="280"/>
                </a:moveTo>
                <a:cubicBezTo>
                  <a:pt x="279" y="280"/>
                  <a:pt x="279" y="281"/>
                  <a:pt x="279" y="281"/>
                </a:cubicBezTo>
                <a:cubicBezTo>
                  <a:pt x="280" y="281"/>
                  <a:pt x="280" y="280"/>
                  <a:pt x="280" y="280"/>
                </a:cubicBezTo>
                <a:cubicBezTo>
                  <a:pt x="280" y="280"/>
                  <a:pt x="280" y="280"/>
                  <a:pt x="279" y="280"/>
                </a:cubicBezTo>
                <a:cubicBezTo>
                  <a:pt x="279" y="280"/>
                  <a:pt x="279" y="280"/>
                  <a:pt x="279" y="280"/>
                </a:cubicBezTo>
                <a:close/>
                <a:moveTo>
                  <a:pt x="129" y="281"/>
                </a:moveTo>
                <a:cubicBezTo>
                  <a:pt x="129" y="280"/>
                  <a:pt x="129" y="280"/>
                  <a:pt x="128" y="280"/>
                </a:cubicBezTo>
                <a:cubicBezTo>
                  <a:pt x="128" y="280"/>
                  <a:pt x="128" y="280"/>
                  <a:pt x="128" y="281"/>
                </a:cubicBezTo>
                <a:cubicBezTo>
                  <a:pt x="128" y="281"/>
                  <a:pt x="128" y="281"/>
                  <a:pt x="128" y="281"/>
                </a:cubicBezTo>
                <a:cubicBezTo>
                  <a:pt x="128" y="281"/>
                  <a:pt x="129" y="281"/>
                  <a:pt x="129" y="281"/>
                </a:cubicBezTo>
                <a:close/>
                <a:moveTo>
                  <a:pt x="307" y="281"/>
                </a:moveTo>
                <a:cubicBezTo>
                  <a:pt x="307" y="281"/>
                  <a:pt x="307" y="281"/>
                  <a:pt x="307" y="281"/>
                </a:cubicBezTo>
                <a:cubicBezTo>
                  <a:pt x="307" y="281"/>
                  <a:pt x="306" y="281"/>
                  <a:pt x="306" y="281"/>
                </a:cubicBezTo>
                <a:cubicBezTo>
                  <a:pt x="306" y="281"/>
                  <a:pt x="306" y="282"/>
                  <a:pt x="306" y="282"/>
                </a:cubicBezTo>
                <a:cubicBezTo>
                  <a:pt x="307" y="282"/>
                  <a:pt x="307" y="282"/>
                  <a:pt x="307" y="281"/>
                </a:cubicBezTo>
                <a:close/>
                <a:moveTo>
                  <a:pt x="122" y="283"/>
                </a:moveTo>
                <a:cubicBezTo>
                  <a:pt x="122" y="283"/>
                  <a:pt x="122" y="284"/>
                  <a:pt x="122" y="284"/>
                </a:cubicBezTo>
                <a:cubicBezTo>
                  <a:pt x="122" y="284"/>
                  <a:pt x="123" y="284"/>
                  <a:pt x="123" y="283"/>
                </a:cubicBezTo>
                <a:cubicBezTo>
                  <a:pt x="123" y="283"/>
                  <a:pt x="123" y="283"/>
                  <a:pt x="123" y="283"/>
                </a:cubicBezTo>
                <a:cubicBezTo>
                  <a:pt x="122" y="283"/>
                  <a:pt x="122" y="283"/>
                  <a:pt x="122" y="283"/>
                </a:cubicBezTo>
                <a:cubicBezTo>
                  <a:pt x="122" y="283"/>
                  <a:pt x="122" y="283"/>
                  <a:pt x="122" y="283"/>
                </a:cubicBezTo>
                <a:close/>
                <a:moveTo>
                  <a:pt x="314" y="284"/>
                </a:moveTo>
                <a:cubicBezTo>
                  <a:pt x="314" y="284"/>
                  <a:pt x="314" y="285"/>
                  <a:pt x="315" y="284"/>
                </a:cubicBezTo>
                <a:cubicBezTo>
                  <a:pt x="315" y="284"/>
                  <a:pt x="315" y="284"/>
                  <a:pt x="315" y="284"/>
                </a:cubicBezTo>
                <a:cubicBezTo>
                  <a:pt x="315" y="284"/>
                  <a:pt x="315" y="284"/>
                  <a:pt x="314" y="284"/>
                </a:cubicBezTo>
                <a:cubicBezTo>
                  <a:pt x="314" y="284"/>
                  <a:pt x="314" y="284"/>
                  <a:pt x="314" y="284"/>
                </a:cubicBezTo>
                <a:close/>
                <a:moveTo>
                  <a:pt x="88" y="289"/>
                </a:moveTo>
                <a:cubicBezTo>
                  <a:pt x="88" y="289"/>
                  <a:pt x="88" y="289"/>
                  <a:pt x="88" y="289"/>
                </a:cubicBezTo>
                <a:cubicBezTo>
                  <a:pt x="88" y="289"/>
                  <a:pt x="88" y="289"/>
                  <a:pt x="88" y="289"/>
                </a:cubicBezTo>
                <a:cubicBezTo>
                  <a:pt x="88" y="289"/>
                  <a:pt x="88" y="289"/>
                  <a:pt x="88" y="290"/>
                </a:cubicBezTo>
                <a:cubicBezTo>
                  <a:pt x="89" y="290"/>
                  <a:pt x="89" y="289"/>
                  <a:pt x="89" y="289"/>
                </a:cubicBezTo>
                <a:cubicBezTo>
                  <a:pt x="89" y="289"/>
                  <a:pt x="89" y="289"/>
                  <a:pt x="89" y="289"/>
                </a:cubicBezTo>
                <a:cubicBezTo>
                  <a:pt x="88" y="289"/>
                  <a:pt x="88" y="289"/>
                  <a:pt x="88" y="289"/>
                </a:cubicBezTo>
                <a:close/>
                <a:moveTo>
                  <a:pt x="304" y="295"/>
                </a:moveTo>
                <a:cubicBezTo>
                  <a:pt x="304" y="295"/>
                  <a:pt x="304" y="296"/>
                  <a:pt x="304" y="296"/>
                </a:cubicBezTo>
                <a:cubicBezTo>
                  <a:pt x="304" y="296"/>
                  <a:pt x="304" y="296"/>
                  <a:pt x="304" y="295"/>
                </a:cubicBezTo>
                <a:cubicBezTo>
                  <a:pt x="304" y="295"/>
                  <a:pt x="304" y="295"/>
                  <a:pt x="304" y="295"/>
                </a:cubicBezTo>
                <a:cubicBezTo>
                  <a:pt x="304" y="295"/>
                  <a:pt x="304" y="295"/>
                  <a:pt x="304" y="295"/>
                </a:cubicBezTo>
                <a:close/>
                <a:moveTo>
                  <a:pt x="277" y="299"/>
                </a:moveTo>
                <a:cubicBezTo>
                  <a:pt x="277" y="299"/>
                  <a:pt x="277" y="300"/>
                  <a:pt x="276" y="300"/>
                </a:cubicBezTo>
                <a:cubicBezTo>
                  <a:pt x="277" y="300"/>
                  <a:pt x="277" y="300"/>
                  <a:pt x="277" y="300"/>
                </a:cubicBezTo>
                <a:cubicBezTo>
                  <a:pt x="277" y="300"/>
                  <a:pt x="277" y="300"/>
                  <a:pt x="278" y="300"/>
                </a:cubicBezTo>
                <a:cubicBezTo>
                  <a:pt x="277" y="300"/>
                  <a:pt x="277" y="299"/>
                  <a:pt x="277" y="299"/>
                </a:cubicBezTo>
                <a:close/>
                <a:moveTo>
                  <a:pt x="258" y="302"/>
                </a:moveTo>
                <a:cubicBezTo>
                  <a:pt x="258" y="302"/>
                  <a:pt x="258" y="302"/>
                  <a:pt x="258" y="302"/>
                </a:cubicBezTo>
                <a:cubicBezTo>
                  <a:pt x="258" y="302"/>
                  <a:pt x="258" y="302"/>
                  <a:pt x="258" y="303"/>
                </a:cubicBezTo>
                <a:cubicBezTo>
                  <a:pt x="258" y="303"/>
                  <a:pt x="259" y="303"/>
                  <a:pt x="258" y="302"/>
                </a:cubicBezTo>
                <a:close/>
                <a:moveTo>
                  <a:pt x="258" y="302"/>
                </a:moveTo>
                <a:cubicBezTo>
                  <a:pt x="258" y="302"/>
                  <a:pt x="258" y="302"/>
                  <a:pt x="258" y="302"/>
                </a:cubicBezTo>
                <a:cubicBezTo>
                  <a:pt x="258" y="302"/>
                  <a:pt x="258" y="302"/>
                  <a:pt x="258" y="302"/>
                </a:cubicBezTo>
                <a:close/>
                <a:moveTo>
                  <a:pt x="106" y="303"/>
                </a:moveTo>
                <a:cubicBezTo>
                  <a:pt x="106" y="303"/>
                  <a:pt x="106" y="304"/>
                  <a:pt x="106" y="304"/>
                </a:cubicBezTo>
                <a:cubicBezTo>
                  <a:pt x="107" y="304"/>
                  <a:pt x="107" y="304"/>
                  <a:pt x="107" y="303"/>
                </a:cubicBezTo>
                <a:cubicBezTo>
                  <a:pt x="107" y="303"/>
                  <a:pt x="107" y="303"/>
                  <a:pt x="106" y="303"/>
                </a:cubicBezTo>
                <a:cubicBezTo>
                  <a:pt x="106" y="303"/>
                  <a:pt x="106" y="303"/>
                  <a:pt x="106" y="303"/>
                </a:cubicBezTo>
                <a:close/>
                <a:moveTo>
                  <a:pt x="209" y="308"/>
                </a:moveTo>
                <a:cubicBezTo>
                  <a:pt x="209" y="308"/>
                  <a:pt x="209" y="308"/>
                  <a:pt x="209" y="308"/>
                </a:cubicBezTo>
                <a:cubicBezTo>
                  <a:pt x="210" y="308"/>
                  <a:pt x="210" y="308"/>
                  <a:pt x="210" y="308"/>
                </a:cubicBezTo>
                <a:cubicBezTo>
                  <a:pt x="210" y="308"/>
                  <a:pt x="210" y="308"/>
                  <a:pt x="210" y="308"/>
                </a:cubicBezTo>
                <a:cubicBezTo>
                  <a:pt x="210" y="308"/>
                  <a:pt x="209" y="308"/>
                  <a:pt x="209" y="307"/>
                </a:cubicBezTo>
                <a:cubicBezTo>
                  <a:pt x="209" y="307"/>
                  <a:pt x="209" y="308"/>
                  <a:pt x="209" y="308"/>
                </a:cubicBezTo>
                <a:close/>
                <a:moveTo>
                  <a:pt x="204" y="308"/>
                </a:moveTo>
                <a:cubicBezTo>
                  <a:pt x="204" y="308"/>
                  <a:pt x="203" y="308"/>
                  <a:pt x="203" y="308"/>
                </a:cubicBezTo>
                <a:cubicBezTo>
                  <a:pt x="203" y="308"/>
                  <a:pt x="203" y="308"/>
                  <a:pt x="203" y="308"/>
                </a:cubicBezTo>
                <a:cubicBezTo>
                  <a:pt x="204" y="308"/>
                  <a:pt x="204" y="308"/>
                  <a:pt x="204" y="308"/>
                </a:cubicBezTo>
                <a:cubicBezTo>
                  <a:pt x="204" y="308"/>
                  <a:pt x="204" y="308"/>
                  <a:pt x="205" y="308"/>
                </a:cubicBezTo>
                <a:cubicBezTo>
                  <a:pt x="204" y="308"/>
                  <a:pt x="204" y="308"/>
                  <a:pt x="204" y="308"/>
                </a:cubicBezTo>
                <a:close/>
                <a:moveTo>
                  <a:pt x="250" y="319"/>
                </a:moveTo>
                <a:cubicBezTo>
                  <a:pt x="251" y="319"/>
                  <a:pt x="251" y="319"/>
                  <a:pt x="251" y="319"/>
                </a:cubicBezTo>
                <a:cubicBezTo>
                  <a:pt x="251" y="319"/>
                  <a:pt x="251" y="319"/>
                  <a:pt x="252" y="318"/>
                </a:cubicBezTo>
                <a:cubicBezTo>
                  <a:pt x="251" y="318"/>
                  <a:pt x="251" y="318"/>
                  <a:pt x="251" y="318"/>
                </a:cubicBezTo>
                <a:cubicBezTo>
                  <a:pt x="250" y="318"/>
                  <a:pt x="250" y="318"/>
                  <a:pt x="250" y="319"/>
                </a:cubicBezTo>
                <a:close/>
                <a:moveTo>
                  <a:pt x="387" y="60"/>
                </a:moveTo>
                <a:cubicBezTo>
                  <a:pt x="386" y="60"/>
                  <a:pt x="386" y="60"/>
                  <a:pt x="386" y="60"/>
                </a:cubicBezTo>
                <a:cubicBezTo>
                  <a:pt x="386" y="60"/>
                  <a:pt x="386" y="61"/>
                  <a:pt x="387" y="61"/>
                </a:cubicBezTo>
                <a:cubicBezTo>
                  <a:pt x="387" y="61"/>
                  <a:pt x="387" y="60"/>
                  <a:pt x="388" y="60"/>
                </a:cubicBezTo>
                <a:cubicBezTo>
                  <a:pt x="387" y="60"/>
                  <a:pt x="387" y="60"/>
                  <a:pt x="387" y="60"/>
                </a:cubicBezTo>
                <a:close/>
                <a:moveTo>
                  <a:pt x="347" y="25"/>
                </a:moveTo>
                <a:cubicBezTo>
                  <a:pt x="347" y="25"/>
                  <a:pt x="347" y="25"/>
                  <a:pt x="347" y="25"/>
                </a:cubicBezTo>
                <a:cubicBezTo>
                  <a:pt x="347" y="25"/>
                  <a:pt x="346" y="25"/>
                  <a:pt x="346" y="25"/>
                </a:cubicBezTo>
                <a:cubicBezTo>
                  <a:pt x="346" y="25"/>
                  <a:pt x="346" y="25"/>
                  <a:pt x="346" y="25"/>
                </a:cubicBezTo>
                <a:cubicBezTo>
                  <a:pt x="346" y="25"/>
                  <a:pt x="346" y="26"/>
                  <a:pt x="347" y="25"/>
                </a:cubicBezTo>
                <a:close/>
                <a:moveTo>
                  <a:pt x="16" y="168"/>
                </a:moveTo>
                <a:cubicBezTo>
                  <a:pt x="16" y="168"/>
                  <a:pt x="16" y="168"/>
                  <a:pt x="16" y="168"/>
                </a:cubicBezTo>
                <a:cubicBezTo>
                  <a:pt x="17" y="168"/>
                  <a:pt x="17" y="168"/>
                  <a:pt x="17" y="168"/>
                </a:cubicBezTo>
                <a:cubicBezTo>
                  <a:pt x="17" y="167"/>
                  <a:pt x="17" y="167"/>
                  <a:pt x="17" y="167"/>
                </a:cubicBezTo>
                <a:cubicBezTo>
                  <a:pt x="16" y="167"/>
                  <a:pt x="16" y="168"/>
                  <a:pt x="16" y="168"/>
                </a:cubicBezTo>
                <a:cubicBezTo>
                  <a:pt x="16" y="168"/>
                  <a:pt x="16" y="168"/>
                  <a:pt x="16" y="168"/>
                </a:cubicBezTo>
                <a:close/>
                <a:moveTo>
                  <a:pt x="26" y="167"/>
                </a:moveTo>
                <a:cubicBezTo>
                  <a:pt x="27" y="168"/>
                  <a:pt x="27" y="168"/>
                  <a:pt x="27" y="168"/>
                </a:cubicBezTo>
                <a:cubicBezTo>
                  <a:pt x="27" y="168"/>
                  <a:pt x="27" y="168"/>
                  <a:pt x="28" y="168"/>
                </a:cubicBezTo>
                <a:cubicBezTo>
                  <a:pt x="28" y="168"/>
                  <a:pt x="28" y="167"/>
                  <a:pt x="28" y="167"/>
                </a:cubicBezTo>
                <a:cubicBezTo>
                  <a:pt x="28" y="167"/>
                  <a:pt x="27" y="167"/>
                  <a:pt x="27" y="167"/>
                </a:cubicBezTo>
                <a:cubicBezTo>
                  <a:pt x="27" y="167"/>
                  <a:pt x="27" y="167"/>
                  <a:pt x="26" y="167"/>
                </a:cubicBezTo>
                <a:close/>
                <a:moveTo>
                  <a:pt x="388" y="171"/>
                </a:moveTo>
                <a:cubicBezTo>
                  <a:pt x="388" y="171"/>
                  <a:pt x="388" y="171"/>
                  <a:pt x="389" y="171"/>
                </a:cubicBezTo>
                <a:cubicBezTo>
                  <a:pt x="389" y="171"/>
                  <a:pt x="389" y="171"/>
                  <a:pt x="389" y="171"/>
                </a:cubicBezTo>
                <a:cubicBezTo>
                  <a:pt x="389" y="170"/>
                  <a:pt x="389" y="170"/>
                  <a:pt x="388" y="170"/>
                </a:cubicBezTo>
                <a:cubicBezTo>
                  <a:pt x="388" y="170"/>
                  <a:pt x="388" y="171"/>
                  <a:pt x="388" y="171"/>
                </a:cubicBezTo>
                <a:close/>
                <a:moveTo>
                  <a:pt x="48" y="174"/>
                </a:moveTo>
                <a:cubicBezTo>
                  <a:pt x="48" y="174"/>
                  <a:pt x="48" y="174"/>
                  <a:pt x="48" y="174"/>
                </a:cubicBezTo>
                <a:cubicBezTo>
                  <a:pt x="48" y="173"/>
                  <a:pt x="48" y="173"/>
                  <a:pt x="47" y="173"/>
                </a:cubicBezTo>
                <a:cubicBezTo>
                  <a:pt x="47" y="173"/>
                  <a:pt x="47" y="173"/>
                  <a:pt x="47" y="173"/>
                </a:cubicBezTo>
                <a:cubicBezTo>
                  <a:pt x="47" y="174"/>
                  <a:pt x="47" y="174"/>
                  <a:pt x="48" y="174"/>
                </a:cubicBezTo>
                <a:cubicBezTo>
                  <a:pt x="48" y="174"/>
                  <a:pt x="48" y="174"/>
                  <a:pt x="48" y="174"/>
                </a:cubicBezTo>
                <a:close/>
                <a:moveTo>
                  <a:pt x="16" y="182"/>
                </a:moveTo>
                <a:cubicBezTo>
                  <a:pt x="16" y="182"/>
                  <a:pt x="15" y="182"/>
                  <a:pt x="15" y="182"/>
                </a:cubicBezTo>
                <a:cubicBezTo>
                  <a:pt x="15" y="182"/>
                  <a:pt x="15" y="182"/>
                  <a:pt x="15" y="182"/>
                </a:cubicBezTo>
                <a:cubicBezTo>
                  <a:pt x="15" y="182"/>
                  <a:pt x="15" y="182"/>
                  <a:pt x="16" y="182"/>
                </a:cubicBezTo>
                <a:cubicBezTo>
                  <a:pt x="16" y="182"/>
                  <a:pt x="16" y="182"/>
                  <a:pt x="16" y="182"/>
                </a:cubicBezTo>
                <a:close/>
                <a:moveTo>
                  <a:pt x="16" y="189"/>
                </a:moveTo>
                <a:cubicBezTo>
                  <a:pt x="16" y="189"/>
                  <a:pt x="16" y="189"/>
                  <a:pt x="16" y="189"/>
                </a:cubicBezTo>
                <a:cubicBezTo>
                  <a:pt x="16" y="189"/>
                  <a:pt x="16" y="189"/>
                  <a:pt x="16" y="189"/>
                </a:cubicBezTo>
                <a:cubicBezTo>
                  <a:pt x="16" y="189"/>
                  <a:pt x="16" y="189"/>
                  <a:pt x="16" y="189"/>
                </a:cubicBezTo>
                <a:cubicBezTo>
                  <a:pt x="16" y="189"/>
                  <a:pt x="15" y="189"/>
                  <a:pt x="15" y="189"/>
                </a:cubicBezTo>
                <a:cubicBezTo>
                  <a:pt x="15" y="189"/>
                  <a:pt x="15" y="189"/>
                  <a:pt x="15" y="189"/>
                </a:cubicBezTo>
                <a:cubicBezTo>
                  <a:pt x="15" y="189"/>
                  <a:pt x="15" y="189"/>
                  <a:pt x="15" y="189"/>
                </a:cubicBezTo>
                <a:cubicBezTo>
                  <a:pt x="15" y="189"/>
                  <a:pt x="16" y="189"/>
                  <a:pt x="16" y="189"/>
                </a:cubicBezTo>
                <a:close/>
                <a:moveTo>
                  <a:pt x="368" y="196"/>
                </a:moveTo>
                <a:cubicBezTo>
                  <a:pt x="369" y="196"/>
                  <a:pt x="369" y="196"/>
                  <a:pt x="369" y="196"/>
                </a:cubicBezTo>
                <a:cubicBezTo>
                  <a:pt x="369" y="195"/>
                  <a:pt x="368" y="195"/>
                  <a:pt x="368" y="195"/>
                </a:cubicBezTo>
                <a:cubicBezTo>
                  <a:pt x="368" y="195"/>
                  <a:pt x="368" y="195"/>
                  <a:pt x="368" y="195"/>
                </a:cubicBezTo>
                <a:cubicBezTo>
                  <a:pt x="368" y="196"/>
                  <a:pt x="368" y="196"/>
                  <a:pt x="368" y="196"/>
                </a:cubicBezTo>
                <a:close/>
                <a:moveTo>
                  <a:pt x="57" y="198"/>
                </a:moveTo>
                <a:cubicBezTo>
                  <a:pt x="57" y="197"/>
                  <a:pt x="57" y="197"/>
                  <a:pt x="57" y="197"/>
                </a:cubicBezTo>
                <a:cubicBezTo>
                  <a:pt x="56" y="197"/>
                  <a:pt x="56" y="198"/>
                  <a:pt x="56" y="198"/>
                </a:cubicBezTo>
                <a:cubicBezTo>
                  <a:pt x="56" y="198"/>
                  <a:pt x="57" y="198"/>
                  <a:pt x="57" y="198"/>
                </a:cubicBezTo>
                <a:cubicBezTo>
                  <a:pt x="57" y="198"/>
                  <a:pt x="57" y="198"/>
                  <a:pt x="57" y="198"/>
                </a:cubicBezTo>
                <a:close/>
                <a:moveTo>
                  <a:pt x="70" y="201"/>
                </a:moveTo>
                <a:cubicBezTo>
                  <a:pt x="70" y="201"/>
                  <a:pt x="70" y="201"/>
                  <a:pt x="70" y="201"/>
                </a:cubicBezTo>
                <a:cubicBezTo>
                  <a:pt x="70" y="201"/>
                  <a:pt x="71" y="201"/>
                  <a:pt x="71" y="202"/>
                </a:cubicBezTo>
                <a:cubicBezTo>
                  <a:pt x="71" y="201"/>
                  <a:pt x="71" y="201"/>
                  <a:pt x="71" y="201"/>
                </a:cubicBezTo>
                <a:cubicBezTo>
                  <a:pt x="71" y="201"/>
                  <a:pt x="71" y="201"/>
                  <a:pt x="71" y="201"/>
                </a:cubicBezTo>
                <a:cubicBezTo>
                  <a:pt x="71" y="201"/>
                  <a:pt x="71" y="201"/>
                  <a:pt x="70" y="201"/>
                </a:cubicBezTo>
                <a:close/>
                <a:moveTo>
                  <a:pt x="370" y="205"/>
                </a:moveTo>
                <a:cubicBezTo>
                  <a:pt x="370" y="206"/>
                  <a:pt x="370" y="206"/>
                  <a:pt x="370" y="206"/>
                </a:cubicBezTo>
                <a:cubicBezTo>
                  <a:pt x="370" y="206"/>
                  <a:pt x="371" y="206"/>
                  <a:pt x="371" y="205"/>
                </a:cubicBezTo>
                <a:cubicBezTo>
                  <a:pt x="371" y="205"/>
                  <a:pt x="370" y="205"/>
                  <a:pt x="370" y="205"/>
                </a:cubicBezTo>
                <a:cubicBezTo>
                  <a:pt x="370" y="205"/>
                  <a:pt x="370" y="205"/>
                  <a:pt x="370" y="205"/>
                </a:cubicBezTo>
                <a:close/>
                <a:moveTo>
                  <a:pt x="32" y="207"/>
                </a:moveTo>
                <a:cubicBezTo>
                  <a:pt x="32" y="207"/>
                  <a:pt x="32" y="207"/>
                  <a:pt x="31" y="207"/>
                </a:cubicBezTo>
                <a:cubicBezTo>
                  <a:pt x="31" y="207"/>
                  <a:pt x="31" y="207"/>
                  <a:pt x="31" y="207"/>
                </a:cubicBezTo>
                <a:cubicBezTo>
                  <a:pt x="31" y="207"/>
                  <a:pt x="32" y="207"/>
                  <a:pt x="32" y="207"/>
                </a:cubicBezTo>
                <a:cubicBezTo>
                  <a:pt x="32" y="207"/>
                  <a:pt x="32" y="207"/>
                  <a:pt x="32" y="207"/>
                </a:cubicBezTo>
                <a:close/>
                <a:moveTo>
                  <a:pt x="349" y="29"/>
                </a:moveTo>
                <a:cubicBezTo>
                  <a:pt x="348" y="29"/>
                  <a:pt x="348" y="28"/>
                  <a:pt x="348" y="28"/>
                </a:cubicBezTo>
                <a:cubicBezTo>
                  <a:pt x="348" y="28"/>
                  <a:pt x="347" y="29"/>
                  <a:pt x="347" y="29"/>
                </a:cubicBezTo>
                <a:cubicBezTo>
                  <a:pt x="347" y="29"/>
                  <a:pt x="348" y="29"/>
                  <a:pt x="348" y="29"/>
                </a:cubicBezTo>
                <a:cubicBezTo>
                  <a:pt x="348" y="29"/>
                  <a:pt x="348" y="29"/>
                  <a:pt x="349" y="29"/>
                </a:cubicBezTo>
                <a:close/>
                <a:moveTo>
                  <a:pt x="13" y="207"/>
                </a:moveTo>
                <a:cubicBezTo>
                  <a:pt x="12" y="207"/>
                  <a:pt x="12" y="208"/>
                  <a:pt x="12" y="208"/>
                </a:cubicBezTo>
                <a:cubicBezTo>
                  <a:pt x="12" y="208"/>
                  <a:pt x="12" y="208"/>
                  <a:pt x="12" y="208"/>
                </a:cubicBezTo>
                <a:cubicBezTo>
                  <a:pt x="12" y="208"/>
                  <a:pt x="13" y="208"/>
                  <a:pt x="13" y="208"/>
                </a:cubicBezTo>
                <a:cubicBezTo>
                  <a:pt x="13" y="207"/>
                  <a:pt x="13" y="207"/>
                  <a:pt x="13" y="207"/>
                </a:cubicBezTo>
                <a:close/>
                <a:moveTo>
                  <a:pt x="66" y="208"/>
                </a:moveTo>
                <a:cubicBezTo>
                  <a:pt x="66" y="208"/>
                  <a:pt x="66" y="209"/>
                  <a:pt x="66" y="209"/>
                </a:cubicBezTo>
                <a:cubicBezTo>
                  <a:pt x="66" y="209"/>
                  <a:pt x="66" y="209"/>
                  <a:pt x="67" y="209"/>
                </a:cubicBezTo>
                <a:cubicBezTo>
                  <a:pt x="67" y="209"/>
                  <a:pt x="67" y="208"/>
                  <a:pt x="67" y="208"/>
                </a:cubicBezTo>
                <a:cubicBezTo>
                  <a:pt x="67" y="208"/>
                  <a:pt x="67" y="208"/>
                  <a:pt x="66" y="208"/>
                </a:cubicBezTo>
                <a:cubicBezTo>
                  <a:pt x="66" y="208"/>
                  <a:pt x="66" y="208"/>
                  <a:pt x="66" y="208"/>
                </a:cubicBezTo>
                <a:close/>
                <a:moveTo>
                  <a:pt x="333" y="209"/>
                </a:moveTo>
                <a:cubicBezTo>
                  <a:pt x="332" y="209"/>
                  <a:pt x="332" y="209"/>
                  <a:pt x="332" y="209"/>
                </a:cubicBezTo>
                <a:cubicBezTo>
                  <a:pt x="332" y="209"/>
                  <a:pt x="332" y="209"/>
                  <a:pt x="332" y="209"/>
                </a:cubicBezTo>
                <a:cubicBezTo>
                  <a:pt x="332" y="209"/>
                  <a:pt x="332" y="209"/>
                  <a:pt x="332" y="209"/>
                </a:cubicBezTo>
                <a:lnTo>
                  <a:pt x="333" y="209"/>
                </a:lnTo>
                <a:close/>
                <a:moveTo>
                  <a:pt x="333" y="209"/>
                </a:moveTo>
                <a:cubicBezTo>
                  <a:pt x="333" y="209"/>
                  <a:pt x="334" y="209"/>
                  <a:pt x="334" y="209"/>
                </a:cubicBezTo>
                <a:cubicBezTo>
                  <a:pt x="334" y="209"/>
                  <a:pt x="334" y="208"/>
                  <a:pt x="334" y="208"/>
                </a:cubicBezTo>
                <a:cubicBezTo>
                  <a:pt x="334" y="208"/>
                  <a:pt x="333" y="208"/>
                  <a:pt x="333" y="208"/>
                </a:cubicBezTo>
                <a:cubicBezTo>
                  <a:pt x="333" y="209"/>
                  <a:pt x="333" y="209"/>
                  <a:pt x="333" y="209"/>
                </a:cubicBezTo>
                <a:cubicBezTo>
                  <a:pt x="333" y="209"/>
                  <a:pt x="333" y="209"/>
                  <a:pt x="333" y="209"/>
                </a:cubicBezTo>
                <a:close/>
                <a:moveTo>
                  <a:pt x="322" y="209"/>
                </a:moveTo>
                <a:cubicBezTo>
                  <a:pt x="322" y="210"/>
                  <a:pt x="322" y="210"/>
                  <a:pt x="323" y="210"/>
                </a:cubicBezTo>
                <a:cubicBezTo>
                  <a:pt x="323" y="210"/>
                  <a:pt x="323" y="209"/>
                  <a:pt x="323" y="209"/>
                </a:cubicBezTo>
                <a:cubicBezTo>
                  <a:pt x="323" y="209"/>
                  <a:pt x="323" y="209"/>
                  <a:pt x="322" y="209"/>
                </a:cubicBezTo>
                <a:cubicBezTo>
                  <a:pt x="322" y="209"/>
                  <a:pt x="322" y="209"/>
                  <a:pt x="322" y="209"/>
                </a:cubicBezTo>
                <a:close/>
                <a:moveTo>
                  <a:pt x="349" y="210"/>
                </a:moveTo>
                <a:cubicBezTo>
                  <a:pt x="349" y="210"/>
                  <a:pt x="349" y="210"/>
                  <a:pt x="349" y="210"/>
                </a:cubicBezTo>
                <a:cubicBezTo>
                  <a:pt x="349" y="210"/>
                  <a:pt x="349" y="210"/>
                  <a:pt x="349" y="210"/>
                </a:cubicBezTo>
                <a:cubicBezTo>
                  <a:pt x="349" y="209"/>
                  <a:pt x="349" y="209"/>
                  <a:pt x="349" y="209"/>
                </a:cubicBezTo>
                <a:cubicBezTo>
                  <a:pt x="349" y="209"/>
                  <a:pt x="348" y="209"/>
                  <a:pt x="349" y="210"/>
                </a:cubicBezTo>
                <a:close/>
                <a:moveTo>
                  <a:pt x="50" y="214"/>
                </a:moveTo>
                <a:cubicBezTo>
                  <a:pt x="50" y="214"/>
                  <a:pt x="51" y="214"/>
                  <a:pt x="51" y="214"/>
                </a:cubicBezTo>
                <a:cubicBezTo>
                  <a:pt x="51" y="213"/>
                  <a:pt x="51" y="213"/>
                  <a:pt x="51" y="213"/>
                </a:cubicBezTo>
                <a:cubicBezTo>
                  <a:pt x="50" y="213"/>
                  <a:pt x="50" y="214"/>
                  <a:pt x="50" y="214"/>
                </a:cubicBezTo>
                <a:cubicBezTo>
                  <a:pt x="50" y="214"/>
                  <a:pt x="50" y="214"/>
                  <a:pt x="50" y="214"/>
                </a:cubicBezTo>
                <a:close/>
                <a:moveTo>
                  <a:pt x="38" y="216"/>
                </a:moveTo>
                <a:cubicBezTo>
                  <a:pt x="38" y="216"/>
                  <a:pt x="38" y="216"/>
                  <a:pt x="38" y="216"/>
                </a:cubicBezTo>
                <a:cubicBezTo>
                  <a:pt x="38" y="216"/>
                  <a:pt x="37" y="216"/>
                  <a:pt x="37" y="216"/>
                </a:cubicBezTo>
                <a:cubicBezTo>
                  <a:pt x="37" y="217"/>
                  <a:pt x="37" y="217"/>
                  <a:pt x="37" y="217"/>
                </a:cubicBezTo>
                <a:cubicBezTo>
                  <a:pt x="38" y="217"/>
                  <a:pt x="38" y="217"/>
                  <a:pt x="38" y="217"/>
                </a:cubicBezTo>
                <a:cubicBezTo>
                  <a:pt x="38" y="217"/>
                  <a:pt x="38" y="216"/>
                  <a:pt x="38" y="216"/>
                </a:cubicBezTo>
                <a:close/>
                <a:moveTo>
                  <a:pt x="56" y="217"/>
                </a:moveTo>
                <a:cubicBezTo>
                  <a:pt x="56" y="217"/>
                  <a:pt x="56" y="217"/>
                  <a:pt x="56" y="217"/>
                </a:cubicBezTo>
                <a:cubicBezTo>
                  <a:pt x="56" y="217"/>
                  <a:pt x="56" y="216"/>
                  <a:pt x="56" y="216"/>
                </a:cubicBezTo>
                <a:cubicBezTo>
                  <a:pt x="56" y="216"/>
                  <a:pt x="56" y="216"/>
                  <a:pt x="55" y="216"/>
                </a:cubicBezTo>
                <a:cubicBezTo>
                  <a:pt x="55" y="216"/>
                  <a:pt x="55" y="216"/>
                  <a:pt x="55" y="216"/>
                </a:cubicBezTo>
                <a:cubicBezTo>
                  <a:pt x="55" y="216"/>
                  <a:pt x="55" y="216"/>
                  <a:pt x="55" y="216"/>
                </a:cubicBezTo>
                <a:cubicBezTo>
                  <a:pt x="55" y="217"/>
                  <a:pt x="55" y="217"/>
                  <a:pt x="56" y="217"/>
                </a:cubicBezTo>
                <a:close/>
                <a:moveTo>
                  <a:pt x="343" y="216"/>
                </a:moveTo>
                <a:cubicBezTo>
                  <a:pt x="343" y="216"/>
                  <a:pt x="342" y="216"/>
                  <a:pt x="343" y="217"/>
                </a:cubicBezTo>
                <a:cubicBezTo>
                  <a:pt x="343" y="217"/>
                  <a:pt x="343" y="217"/>
                  <a:pt x="343" y="217"/>
                </a:cubicBezTo>
                <a:cubicBezTo>
                  <a:pt x="343" y="217"/>
                  <a:pt x="343" y="217"/>
                  <a:pt x="343" y="217"/>
                </a:cubicBezTo>
                <a:cubicBezTo>
                  <a:pt x="343" y="216"/>
                  <a:pt x="344" y="216"/>
                  <a:pt x="343" y="216"/>
                </a:cubicBezTo>
                <a:close/>
                <a:moveTo>
                  <a:pt x="69" y="219"/>
                </a:moveTo>
                <a:cubicBezTo>
                  <a:pt x="69" y="219"/>
                  <a:pt x="69" y="219"/>
                  <a:pt x="70" y="219"/>
                </a:cubicBezTo>
                <a:cubicBezTo>
                  <a:pt x="70" y="219"/>
                  <a:pt x="70" y="219"/>
                  <a:pt x="70" y="219"/>
                </a:cubicBezTo>
                <a:cubicBezTo>
                  <a:pt x="70" y="218"/>
                  <a:pt x="69" y="218"/>
                  <a:pt x="69" y="218"/>
                </a:cubicBezTo>
                <a:cubicBezTo>
                  <a:pt x="69" y="218"/>
                  <a:pt x="69" y="218"/>
                  <a:pt x="69" y="219"/>
                </a:cubicBezTo>
                <a:close/>
                <a:moveTo>
                  <a:pt x="17" y="221"/>
                </a:moveTo>
                <a:cubicBezTo>
                  <a:pt x="17" y="221"/>
                  <a:pt x="17" y="221"/>
                  <a:pt x="17" y="221"/>
                </a:cubicBezTo>
                <a:cubicBezTo>
                  <a:pt x="17" y="221"/>
                  <a:pt x="18" y="220"/>
                  <a:pt x="18" y="220"/>
                </a:cubicBezTo>
                <a:cubicBezTo>
                  <a:pt x="18" y="220"/>
                  <a:pt x="18" y="220"/>
                  <a:pt x="18" y="220"/>
                </a:cubicBezTo>
                <a:cubicBezTo>
                  <a:pt x="17" y="220"/>
                  <a:pt x="17" y="220"/>
                  <a:pt x="17" y="221"/>
                </a:cubicBezTo>
                <a:close/>
                <a:moveTo>
                  <a:pt x="117" y="220"/>
                </a:moveTo>
                <a:cubicBezTo>
                  <a:pt x="117" y="220"/>
                  <a:pt x="117" y="220"/>
                  <a:pt x="117" y="220"/>
                </a:cubicBezTo>
                <a:cubicBezTo>
                  <a:pt x="117" y="220"/>
                  <a:pt x="116" y="220"/>
                  <a:pt x="116" y="220"/>
                </a:cubicBezTo>
                <a:cubicBezTo>
                  <a:pt x="116" y="220"/>
                  <a:pt x="116" y="220"/>
                  <a:pt x="116" y="220"/>
                </a:cubicBezTo>
                <a:cubicBezTo>
                  <a:pt x="116" y="220"/>
                  <a:pt x="116" y="220"/>
                  <a:pt x="116" y="220"/>
                </a:cubicBezTo>
                <a:cubicBezTo>
                  <a:pt x="117" y="220"/>
                  <a:pt x="117" y="220"/>
                  <a:pt x="117" y="220"/>
                </a:cubicBezTo>
                <a:close/>
                <a:moveTo>
                  <a:pt x="25" y="221"/>
                </a:moveTo>
                <a:cubicBezTo>
                  <a:pt x="25" y="221"/>
                  <a:pt x="25" y="221"/>
                  <a:pt x="25" y="221"/>
                </a:cubicBezTo>
                <a:cubicBezTo>
                  <a:pt x="25" y="221"/>
                  <a:pt x="24" y="221"/>
                  <a:pt x="24" y="221"/>
                </a:cubicBezTo>
                <a:cubicBezTo>
                  <a:pt x="24" y="222"/>
                  <a:pt x="24" y="222"/>
                  <a:pt x="24" y="222"/>
                </a:cubicBezTo>
                <a:cubicBezTo>
                  <a:pt x="25" y="222"/>
                  <a:pt x="25" y="222"/>
                  <a:pt x="25" y="222"/>
                </a:cubicBezTo>
                <a:cubicBezTo>
                  <a:pt x="25" y="222"/>
                  <a:pt x="25" y="221"/>
                  <a:pt x="25" y="221"/>
                </a:cubicBezTo>
                <a:close/>
                <a:moveTo>
                  <a:pt x="344" y="222"/>
                </a:moveTo>
                <a:cubicBezTo>
                  <a:pt x="344" y="222"/>
                  <a:pt x="345" y="223"/>
                  <a:pt x="345" y="223"/>
                </a:cubicBezTo>
                <a:cubicBezTo>
                  <a:pt x="345" y="223"/>
                  <a:pt x="345" y="222"/>
                  <a:pt x="345" y="222"/>
                </a:cubicBezTo>
                <a:cubicBezTo>
                  <a:pt x="345" y="222"/>
                  <a:pt x="345" y="222"/>
                  <a:pt x="345" y="222"/>
                </a:cubicBezTo>
                <a:cubicBezTo>
                  <a:pt x="345" y="222"/>
                  <a:pt x="344" y="222"/>
                  <a:pt x="344" y="222"/>
                </a:cubicBezTo>
                <a:close/>
                <a:moveTo>
                  <a:pt x="338" y="225"/>
                </a:moveTo>
                <a:cubicBezTo>
                  <a:pt x="339" y="225"/>
                  <a:pt x="339" y="225"/>
                  <a:pt x="339" y="225"/>
                </a:cubicBezTo>
                <a:cubicBezTo>
                  <a:pt x="339" y="225"/>
                  <a:pt x="339" y="225"/>
                  <a:pt x="340" y="225"/>
                </a:cubicBezTo>
                <a:cubicBezTo>
                  <a:pt x="339" y="225"/>
                  <a:pt x="339" y="225"/>
                  <a:pt x="339" y="224"/>
                </a:cubicBezTo>
                <a:cubicBezTo>
                  <a:pt x="339" y="224"/>
                  <a:pt x="339" y="225"/>
                  <a:pt x="338" y="225"/>
                </a:cubicBezTo>
                <a:close/>
                <a:moveTo>
                  <a:pt x="334" y="227"/>
                </a:moveTo>
                <a:cubicBezTo>
                  <a:pt x="333" y="227"/>
                  <a:pt x="333" y="227"/>
                  <a:pt x="333" y="227"/>
                </a:cubicBezTo>
                <a:cubicBezTo>
                  <a:pt x="333" y="227"/>
                  <a:pt x="333" y="227"/>
                  <a:pt x="333" y="227"/>
                </a:cubicBezTo>
                <a:cubicBezTo>
                  <a:pt x="333" y="228"/>
                  <a:pt x="333" y="228"/>
                  <a:pt x="333" y="228"/>
                </a:cubicBezTo>
                <a:cubicBezTo>
                  <a:pt x="333" y="228"/>
                  <a:pt x="333" y="228"/>
                  <a:pt x="334" y="227"/>
                </a:cubicBezTo>
                <a:close/>
                <a:moveTo>
                  <a:pt x="52" y="227"/>
                </a:moveTo>
                <a:cubicBezTo>
                  <a:pt x="51" y="227"/>
                  <a:pt x="51" y="228"/>
                  <a:pt x="51" y="228"/>
                </a:cubicBezTo>
                <a:cubicBezTo>
                  <a:pt x="51" y="228"/>
                  <a:pt x="51" y="228"/>
                  <a:pt x="51" y="228"/>
                </a:cubicBezTo>
                <a:cubicBezTo>
                  <a:pt x="51" y="228"/>
                  <a:pt x="52" y="228"/>
                  <a:pt x="52" y="228"/>
                </a:cubicBezTo>
                <a:cubicBezTo>
                  <a:pt x="52" y="228"/>
                  <a:pt x="52" y="227"/>
                  <a:pt x="52" y="227"/>
                </a:cubicBezTo>
                <a:close/>
                <a:moveTo>
                  <a:pt x="104" y="229"/>
                </a:moveTo>
                <a:cubicBezTo>
                  <a:pt x="104" y="229"/>
                  <a:pt x="104" y="229"/>
                  <a:pt x="104" y="229"/>
                </a:cubicBezTo>
                <a:cubicBezTo>
                  <a:pt x="104" y="229"/>
                  <a:pt x="103" y="229"/>
                  <a:pt x="103" y="229"/>
                </a:cubicBezTo>
                <a:cubicBezTo>
                  <a:pt x="103" y="229"/>
                  <a:pt x="103" y="229"/>
                  <a:pt x="103" y="229"/>
                </a:cubicBezTo>
                <a:cubicBezTo>
                  <a:pt x="103" y="229"/>
                  <a:pt x="103" y="229"/>
                  <a:pt x="103" y="229"/>
                </a:cubicBezTo>
                <a:cubicBezTo>
                  <a:pt x="103" y="229"/>
                  <a:pt x="104" y="229"/>
                  <a:pt x="104" y="229"/>
                </a:cubicBezTo>
                <a:cubicBezTo>
                  <a:pt x="104" y="229"/>
                  <a:pt x="104" y="229"/>
                  <a:pt x="104" y="229"/>
                </a:cubicBezTo>
                <a:close/>
                <a:moveTo>
                  <a:pt x="77" y="229"/>
                </a:moveTo>
                <a:cubicBezTo>
                  <a:pt x="77" y="230"/>
                  <a:pt x="77" y="230"/>
                  <a:pt x="77" y="230"/>
                </a:cubicBezTo>
                <a:cubicBezTo>
                  <a:pt x="77" y="230"/>
                  <a:pt x="77" y="231"/>
                  <a:pt x="78" y="231"/>
                </a:cubicBezTo>
                <a:cubicBezTo>
                  <a:pt x="78" y="231"/>
                  <a:pt x="78" y="231"/>
                  <a:pt x="78" y="230"/>
                </a:cubicBezTo>
                <a:cubicBezTo>
                  <a:pt x="78" y="230"/>
                  <a:pt x="77" y="230"/>
                  <a:pt x="77" y="229"/>
                </a:cubicBezTo>
                <a:close/>
                <a:moveTo>
                  <a:pt x="93" y="231"/>
                </a:moveTo>
                <a:cubicBezTo>
                  <a:pt x="93" y="231"/>
                  <a:pt x="93" y="231"/>
                  <a:pt x="92" y="231"/>
                </a:cubicBezTo>
                <a:cubicBezTo>
                  <a:pt x="92" y="231"/>
                  <a:pt x="92" y="231"/>
                  <a:pt x="92" y="231"/>
                </a:cubicBezTo>
                <a:cubicBezTo>
                  <a:pt x="92" y="231"/>
                  <a:pt x="92" y="231"/>
                  <a:pt x="93" y="231"/>
                </a:cubicBezTo>
                <a:cubicBezTo>
                  <a:pt x="93" y="231"/>
                  <a:pt x="93" y="231"/>
                  <a:pt x="93" y="231"/>
                </a:cubicBezTo>
                <a:close/>
                <a:moveTo>
                  <a:pt x="156" y="232"/>
                </a:moveTo>
                <a:cubicBezTo>
                  <a:pt x="156" y="232"/>
                  <a:pt x="156" y="232"/>
                  <a:pt x="156" y="232"/>
                </a:cubicBezTo>
                <a:cubicBezTo>
                  <a:pt x="156" y="233"/>
                  <a:pt x="156" y="233"/>
                  <a:pt x="156" y="233"/>
                </a:cubicBezTo>
                <a:cubicBezTo>
                  <a:pt x="156" y="233"/>
                  <a:pt x="156" y="233"/>
                  <a:pt x="157" y="233"/>
                </a:cubicBezTo>
                <a:cubicBezTo>
                  <a:pt x="157" y="232"/>
                  <a:pt x="156" y="232"/>
                  <a:pt x="156" y="232"/>
                </a:cubicBezTo>
                <a:close/>
                <a:moveTo>
                  <a:pt x="57" y="233"/>
                </a:moveTo>
                <a:cubicBezTo>
                  <a:pt x="57" y="233"/>
                  <a:pt x="57" y="233"/>
                  <a:pt x="57" y="233"/>
                </a:cubicBezTo>
                <a:cubicBezTo>
                  <a:pt x="57" y="233"/>
                  <a:pt x="57" y="233"/>
                  <a:pt x="57" y="233"/>
                </a:cubicBezTo>
                <a:cubicBezTo>
                  <a:pt x="57" y="233"/>
                  <a:pt x="57" y="234"/>
                  <a:pt x="57" y="234"/>
                </a:cubicBezTo>
                <a:cubicBezTo>
                  <a:pt x="57" y="233"/>
                  <a:pt x="57" y="233"/>
                  <a:pt x="57" y="233"/>
                </a:cubicBezTo>
                <a:close/>
                <a:moveTo>
                  <a:pt x="21" y="233"/>
                </a:moveTo>
                <a:cubicBezTo>
                  <a:pt x="21" y="233"/>
                  <a:pt x="21" y="233"/>
                  <a:pt x="21" y="233"/>
                </a:cubicBezTo>
                <a:cubicBezTo>
                  <a:pt x="21" y="234"/>
                  <a:pt x="21" y="234"/>
                  <a:pt x="21" y="234"/>
                </a:cubicBezTo>
                <a:cubicBezTo>
                  <a:pt x="21" y="234"/>
                  <a:pt x="21" y="234"/>
                  <a:pt x="21" y="234"/>
                </a:cubicBezTo>
                <a:cubicBezTo>
                  <a:pt x="21" y="233"/>
                  <a:pt x="21" y="233"/>
                  <a:pt x="21" y="233"/>
                </a:cubicBezTo>
                <a:close/>
                <a:moveTo>
                  <a:pt x="132" y="235"/>
                </a:moveTo>
                <a:cubicBezTo>
                  <a:pt x="132" y="235"/>
                  <a:pt x="132" y="234"/>
                  <a:pt x="132" y="234"/>
                </a:cubicBezTo>
                <a:cubicBezTo>
                  <a:pt x="132" y="234"/>
                  <a:pt x="131" y="234"/>
                  <a:pt x="131" y="234"/>
                </a:cubicBezTo>
                <a:cubicBezTo>
                  <a:pt x="131" y="234"/>
                  <a:pt x="131" y="234"/>
                  <a:pt x="131" y="235"/>
                </a:cubicBezTo>
                <a:cubicBezTo>
                  <a:pt x="131" y="235"/>
                  <a:pt x="131" y="235"/>
                  <a:pt x="131" y="235"/>
                </a:cubicBezTo>
                <a:cubicBezTo>
                  <a:pt x="131" y="235"/>
                  <a:pt x="131" y="235"/>
                  <a:pt x="131" y="235"/>
                </a:cubicBezTo>
                <a:cubicBezTo>
                  <a:pt x="132" y="235"/>
                  <a:pt x="132" y="235"/>
                  <a:pt x="132" y="235"/>
                </a:cubicBezTo>
                <a:close/>
                <a:moveTo>
                  <a:pt x="296" y="238"/>
                </a:moveTo>
                <a:cubicBezTo>
                  <a:pt x="296" y="238"/>
                  <a:pt x="296" y="239"/>
                  <a:pt x="295" y="239"/>
                </a:cubicBezTo>
                <a:cubicBezTo>
                  <a:pt x="296" y="239"/>
                  <a:pt x="296" y="239"/>
                  <a:pt x="296" y="239"/>
                </a:cubicBezTo>
                <a:cubicBezTo>
                  <a:pt x="296" y="239"/>
                  <a:pt x="297" y="239"/>
                  <a:pt x="297" y="239"/>
                </a:cubicBezTo>
                <a:cubicBezTo>
                  <a:pt x="296" y="239"/>
                  <a:pt x="296" y="238"/>
                  <a:pt x="296" y="238"/>
                </a:cubicBezTo>
                <a:close/>
                <a:moveTo>
                  <a:pt x="329" y="241"/>
                </a:moveTo>
                <a:cubicBezTo>
                  <a:pt x="329" y="241"/>
                  <a:pt x="330" y="241"/>
                  <a:pt x="330" y="241"/>
                </a:cubicBezTo>
                <a:cubicBezTo>
                  <a:pt x="330" y="241"/>
                  <a:pt x="330" y="241"/>
                  <a:pt x="331" y="241"/>
                </a:cubicBezTo>
                <a:cubicBezTo>
                  <a:pt x="330" y="241"/>
                  <a:pt x="330" y="240"/>
                  <a:pt x="330" y="240"/>
                </a:cubicBezTo>
                <a:cubicBezTo>
                  <a:pt x="330" y="240"/>
                  <a:pt x="329" y="240"/>
                  <a:pt x="329" y="241"/>
                </a:cubicBezTo>
                <a:close/>
                <a:moveTo>
                  <a:pt x="133" y="241"/>
                </a:moveTo>
                <a:cubicBezTo>
                  <a:pt x="133" y="241"/>
                  <a:pt x="133" y="242"/>
                  <a:pt x="133" y="242"/>
                </a:cubicBezTo>
                <a:cubicBezTo>
                  <a:pt x="133" y="242"/>
                  <a:pt x="134" y="241"/>
                  <a:pt x="134" y="241"/>
                </a:cubicBezTo>
                <a:cubicBezTo>
                  <a:pt x="134" y="241"/>
                  <a:pt x="133" y="241"/>
                  <a:pt x="133" y="241"/>
                </a:cubicBezTo>
                <a:cubicBezTo>
                  <a:pt x="133" y="241"/>
                  <a:pt x="133" y="241"/>
                  <a:pt x="133" y="241"/>
                </a:cubicBezTo>
                <a:close/>
                <a:moveTo>
                  <a:pt x="138" y="244"/>
                </a:moveTo>
                <a:cubicBezTo>
                  <a:pt x="138" y="244"/>
                  <a:pt x="138" y="244"/>
                  <a:pt x="138" y="244"/>
                </a:cubicBezTo>
                <a:cubicBezTo>
                  <a:pt x="138" y="244"/>
                  <a:pt x="139" y="244"/>
                  <a:pt x="139" y="244"/>
                </a:cubicBezTo>
                <a:cubicBezTo>
                  <a:pt x="139" y="244"/>
                  <a:pt x="139" y="243"/>
                  <a:pt x="139" y="243"/>
                </a:cubicBezTo>
                <a:cubicBezTo>
                  <a:pt x="139" y="243"/>
                  <a:pt x="139" y="243"/>
                  <a:pt x="138" y="243"/>
                </a:cubicBezTo>
                <a:cubicBezTo>
                  <a:pt x="138" y="243"/>
                  <a:pt x="138" y="243"/>
                  <a:pt x="138" y="244"/>
                </a:cubicBezTo>
                <a:close/>
                <a:moveTo>
                  <a:pt x="47" y="244"/>
                </a:moveTo>
                <a:cubicBezTo>
                  <a:pt x="47" y="244"/>
                  <a:pt x="47" y="244"/>
                  <a:pt x="46" y="244"/>
                </a:cubicBezTo>
                <a:cubicBezTo>
                  <a:pt x="47" y="245"/>
                  <a:pt x="47" y="245"/>
                  <a:pt x="47" y="245"/>
                </a:cubicBezTo>
                <a:cubicBezTo>
                  <a:pt x="47" y="245"/>
                  <a:pt x="47" y="245"/>
                  <a:pt x="48" y="245"/>
                </a:cubicBezTo>
                <a:cubicBezTo>
                  <a:pt x="47" y="244"/>
                  <a:pt x="47" y="244"/>
                  <a:pt x="47" y="244"/>
                </a:cubicBezTo>
                <a:close/>
                <a:moveTo>
                  <a:pt x="69" y="246"/>
                </a:moveTo>
                <a:cubicBezTo>
                  <a:pt x="69" y="245"/>
                  <a:pt x="69" y="245"/>
                  <a:pt x="69" y="245"/>
                </a:cubicBezTo>
                <a:cubicBezTo>
                  <a:pt x="69" y="245"/>
                  <a:pt x="68" y="245"/>
                  <a:pt x="68" y="245"/>
                </a:cubicBezTo>
                <a:cubicBezTo>
                  <a:pt x="68" y="245"/>
                  <a:pt x="68" y="245"/>
                  <a:pt x="68" y="245"/>
                </a:cubicBezTo>
                <a:cubicBezTo>
                  <a:pt x="68" y="246"/>
                  <a:pt x="68" y="246"/>
                  <a:pt x="69" y="246"/>
                </a:cubicBezTo>
                <a:close/>
                <a:moveTo>
                  <a:pt x="126" y="246"/>
                </a:moveTo>
                <a:cubicBezTo>
                  <a:pt x="126" y="246"/>
                  <a:pt x="126" y="246"/>
                  <a:pt x="125" y="247"/>
                </a:cubicBezTo>
                <a:cubicBezTo>
                  <a:pt x="126" y="247"/>
                  <a:pt x="126" y="247"/>
                  <a:pt x="126" y="247"/>
                </a:cubicBezTo>
                <a:cubicBezTo>
                  <a:pt x="126" y="247"/>
                  <a:pt x="126" y="247"/>
                  <a:pt x="127" y="246"/>
                </a:cubicBezTo>
                <a:cubicBezTo>
                  <a:pt x="126" y="246"/>
                  <a:pt x="126" y="246"/>
                  <a:pt x="126" y="246"/>
                </a:cubicBezTo>
                <a:close/>
                <a:moveTo>
                  <a:pt x="330" y="202"/>
                </a:moveTo>
                <a:cubicBezTo>
                  <a:pt x="330" y="202"/>
                  <a:pt x="330" y="203"/>
                  <a:pt x="329" y="203"/>
                </a:cubicBezTo>
                <a:cubicBezTo>
                  <a:pt x="329" y="203"/>
                  <a:pt x="329" y="203"/>
                  <a:pt x="330" y="203"/>
                </a:cubicBezTo>
                <a:cubicBezTo>
                  <a:pt x="330" y="203"/>
                  <a:pt x="330" y="203"/>
                  <a:pt x="330" y="203"/>
                </a:cubicBezTo>
                <a:cubicBezTo>
                  <a:pt x="330" y="203"/>
                  <a:pt x="330" y="202"/>
                  <a:pt x="330" y="202"/>
                </a:cubicBezTo>
                <a:cubicBezTo>
                  <a:pt x="330" y="202"/>
                  <a:pt x="330" y="202"/>
                  <a:pt x="330" y="202"/>
                </a:cubicBezTo>
                <a:close/>
                <a:moveTo>
                  <a:pt x="330" y="202"/>
                </a:moveTo>
                <a:cubicBezTo>
                  <a:pt x="330" y="202"/>
                  <a:pt x="330" y="202"/>
                  <a:pt x="330" y="202"/>
                </a:cubicBezTo>
                <a:cubicBezTo>
                  <a:pt x="330" y="202"/>
                  <a:pt x="330" y="202"/>
                  <a:pt x="330" y="202"/>
                </a:cubicBezTo>
                <a:close/>
                <a:moveTo>
                  <a:pt x="259" y="325"/>
                </a:moveTo>
                <a:cubicBezTo>
                  <a:pt x="259" y="325"/>
                  <a:pt x="259" y="325"/>
                  <a:pt x="259" y="326"/>
                </a:cubicBezTo>
                <a:cubicBezTo>
                  <a:pt x="260" y="326"/>
                  <a:pt x="260" y="325"/>
                  <a:pt x="260" y="325"/>
                </a:cubicBezTo>
                <a:cubicBezTo>
                  <a:pt x="260" y="325"/>
                  <a:pt x="259" y="325"/>
                  <a:pt x="259" y="325"/>
                </a:cubicBezTo>
                <a:cubicBezTo>
                  <a:pt x="259" y="325"/>
                  <a:pt x="259" y="325"/>
                  <a:pt x="259" y="325"/>
                </a:cubicBezTo>
                <a:close/>
                <a:moveTo>
                  <a:pt x="151" y="289"/>
                </a:moveTo>
                <a:cubicBezTo>
                  <a:pt x="151" y="289"/>
                  <a:pt x="151" y="289"/>
                  <a:pt x="151" y="289"/>
                </a:cubicBezTo>
                <a:close/>
                <a:moveTo>
                  <a:pt x="150" y="289"/>
                </a:moveTo>
                <a:cubicBezTo>
                  <a:pt x="150" y="289"/>
                  <a:pt x="150" y="290"/>
                  <a:pt x="150" y="290"/>
                </a:cubicBezTo>
                <a:cubicBezTo>
                  <a:pt x="150" y="289"/>
                  <a:pt x="151" y="289"/>
                  <a:pt x="151" y="289"/>
                </a:cubicBezTo>
                <a:cubicBezTo>
                  <a:pt x="151" y="289"/>
                  <a:pt x="150" y="289"/>
                  <a:pt x="150" y="289"/>
                </a:cubicBezTo>
                <a:cubicBezTo>
                  <a:pt x="150" y="289"/>
                  <a:pt x="150" y="289"/>
                  <a:pt x="150" y="289"/>
                </a:cubicBezTo>
                <a:close/>
                <a:moveTo>
                  <a:pt x="263" y="324"/>
                </a:moveTo>
                <a:cubicBezTo>
                  <a:pt x="263" y="324"/>
                  <a:pt x="262" y="324"/>
                  <a:pt x="262" y="324"/>
                </a:cubicBezTo>
                <a:cubicBezTo>
                  <a:pt x="262" y="324"/>
                  <a:pt x="262" y="325"/>
                  <a:pt x="262" y="325"/>
                </a:cubicBezTo>
                <a:cubicBezTo>
                  <a:pt x="263" y="325"/>
                  <a:pt x="263" y="325"/>
                  <a:pt x="263" y="324"/>
                </a:cubicBezTo>
                <a:cubicBezTo>
                  <a:pt x="263" y="324"/>
                  <a:pt x="263" y="324"/>
                  <a:pt x="263" y="324"/>
                </a:cubicBezTo>
                <a:close/>
                <a:moveTo>
                  <a:pt x="68" y="203"/>
                </a:moveTo>
                <a:cubicBezTo>
                  <a:pt x="68" y="203"/>
                  <a:pt x="69" y="203"/>
                  <a:pt x="69" y="203"/>
                </a:cubicBezTo>
                <a:cubicBezTo>
                  <a:pt x="69" y="203"/>
                  <a:pt x="69" y="203"/>
                  <a:pt x="69" y="203"/>
                </a:cubicBezTo>
                <a:cubicBezTo>
                  <a:pt x="69" y="202"/>
                  <a:pt x="69" y="202"/>
                  <a:pt x="68" y="202"/>
                </a:cubicBezTo>
                <a:cubicBezTo>
                  <a:pt x="68" y="202"/>
                  <a:pt x="68" y="203"/>
                  <a:pt x="68" y="203"/>
                </a:cubicBezTo>
                <a:close/>
                <a:moveTo>
                  <a:pt x="19" y="230"/>
                </a:moveTo>
                <a:cubicBezTo>
                  <a:pt x="19" y="231"/>
                  <a:pt x="20" y="231"/>
                  <a:pt x="20" y="231"/>
                </a:cubicBezTo>
                <a:cubicBezTo>
                  <a:pt x="20" y="231"/>
                  <a:pt x="20" y="230"/>
                  <a:pt x="20" y="230"/>
                </a:cubicBezTo>
                <a:cubicBezTo>
                  <a:pt x="20" y="230"/>
                  <a:pt x="20" y="230"/>
                  <a:pt x="20" y="230"/>
                </a:cubicBezTo>
                <a:cubicBezTo>
                  <a:pt x="20" y="230"/>
                  <a:pt x="20" y="230"/>
                  <a:pt x="19" y="230"/>
                </a:cubicBezTo>
                <a:close/>
                <a:moveTo>
                  <a:pt x="148" y="234"/>
                </a:moveTo>
                <a:cubicBezTo>
                  <a:pt x="148" y="235"/>
                  <a:pt x="147" y="235"/>
                  <a:pt x="147" y="235"/>
                </a:cubicBezTo>
                <a:cubicBezTo>
                  <a:pt x="147" y="235"/>
                  <a:pt x="147" y="235"/>
                  <a:pt x="147" y="235"/>
                </a:cubicBezTo>
                <a:cubicBezTo>
                  <a:pt x="147" y="235"/>
                  <a:pt x="148" y="235"/>
                  <a:pt x="148" y="235"/>
                </a:cubicBezTo>
                <a:cubicBezTo>
                  <a:pt x="148" y="235"/>
                  <a:pt x="148" y="235"/>
                  <a:pt x="148" y="234"/>
                </a:cubicBezTo>
                <a:cubicBezTo>
                  <a:pt x="148" y="234"/>
                  <a:pt x="148" y="234"/>
                  <a:pt x="148" y="234"/>
                </a:cubicBezTo>
                <a:close/>
                <a:moveTo>
                  <a:pt x="148" y="234"/>
                </a:moveTo>
                <a:cubicBezTo>
                  <a:pt x="148" y="234"/>
                  <a:pt x="148" y="234"/>
                  <a:pt x="148" y="234"/>
                </a:cubicBezTo>
                <a:cubicBezTo>
                  <a:pt x="148" y="234"/>
                  <a:pt x="148" y="234"/>
                  <a:pt x="148" y="234"/>
                </a:cubicBezTo>
                <a:cubicBezTo>
                  <a:pt x="148" y="234"/>
                  <a:pt x="148" y="234"/>
                  <a:pt x="148" y="234"/>
                </a:cubicBezTo>
                <a:close/>
                <a:moveTo>
                  <a:pt x="135" y="240"/>
                </a:moveTo>
                <a:cubicBezTo>
                  <a:pt x="135" y="240"/>
                  <a:pt x="135" y="240"/>
                  <a:pt x="135" y="241"/>
                </a:cubicBezTo>
                <a:cubicBezTo>
                  <a:pt x="135" y="240"/>
                  <a:pt x="135" y="240"/>
                  <a:pt x="135" y="240"/>
                </a:cubicBezTo>
                <a:cubicBezTo>
                  <a:pt x="136" y="240"/>
                  <a:pt x="135" y="239"/>
                  <a:pt x="135" y="239"/>
                </a:cubicBezTo>
                <a:cubicBezTo>
                  <a:pt x="135" y="239"/>
                  <a:pt x="135" y="240"/>
                  <a:pt x="135" y="240"/>
                </a:cubicBezTo>
                <a:close/>
                <a:moveTo>
                  <a:pt x="418" y="76"/>
                </a:moveTo>
                <a:cubicBezTo>
                  <a:pt x="418" y="77"/>
                  <a:pt x="418" y="77"/>
                  <a:pt x="417" y="77"/>
                </a:cubicBezTo>
                <a:cubicBezTo>
                  <a:pt x="418" y="77"/>
                  <a:pt x="418" y="77"/>
                  <a:pt x="418" y="77"/>
                </a:cubicBezTo>
                <a:cubicBezTo>
                  <a:pt x="418" y="77"/>
                  <a:pt x="418" y="77"/>
                  <a:pt x="419" y="77"/>
                </a:cubicBezTo>
                <a:cubicBezTo>
                  <a:pt x="418" y="77"/>
                  <a:pt x="418" y="76"/>
                  <a:pt x="418" y="76"/>
                </a:cubicBezTo>
                <a:close/>
                <a:moveTo>
                  <a:pt x="291" y="288"/>
                </a:moveTo>
                <a:cubicBezTo>
                  <a:pt x="292" y="288"/>
                  <a:pt x="292" y="287"/>
                  <a:pt x="292" y="287"/>
                </a:cubicBezTo>
                <a:cubicBezTo>
                  <a:pt x="292" y="287"/>
                  <a:pt x="292" y="287"/>
                  <a:pt x="292" y="287"/>
                </a:cubicBezTo>
                <a:cubicBezTo>
                  <a:pt x="292" y="287"/>
                  <a:pt x="291" y="287"/>
                  <a:pt x="291" y="287"/>
                </a:cubicBezTo>
                <a:cubicBezTo>
                  <a:pt x="291" y="287"/>
                  <a:pt x="291" y="287"/>
                  <a:pt x="291" y="288"/>
                </a:cubicBezTo>
                <a:cubicBezTo>
                  <a:pt x="291" y="288"/>
                  <a:pt x="291" y="288"/>
                  <a:pt x="291" y="288"/>
                </a:cubicBezTo>
                <a:close/>
                <a:moveTo>
                  <a:pt x="291" y="288"/>
                </a:moveTo>
                <a:cubicBezTo>
                  <a:pt x="291" y="288"/>
                  <a:pt x="291" y="288"/>
                  <a:pt x="291" y="288"/>
                </a:cubicBezTo>
                <a:cubicBezTo>
                  <a:pt x="291" y="288"/>
                  <a:pt x="291" y="288"/>
                  <a:pt x="291" y="288"/>
                </a:cubicBezTo>
                <a:cubicBezTo>
                  <a:pt x="291" y="288"/>
                  <a:pt x="291" y="288"/>
                  <a:pt x="291" y="288"/>
                </a:cubicBezTo>
                <a:close/>
                <a:moveTo>
                  <a:pt x="34" y="230"/>
                </a:moveTo>
                <a:cubicBezTo>
                  <a:pt x="34" y="230"/>
                  <a:pt x="34" y="230"/>
                  <a:pt x="34" y="230"/>
                </a:cubicBezTo>
                <a:cubicBezTo>
                  <a:pt x="34" y="231"/>
                  <a:pt x="34" y="230"/>
                  <a:pt x="35" y="230"/>
                </a:cubicBezTo>
                <a:cubicBezTo>
                  <a:pt x="34" y="230"/>
                  <a:pt x="34" y="230"/>
                  <a:pt x="34" y="230"/>
                </a:cubicBezTo>
                <a:cubicBezTo>
                  <a:pt x="34" y="230"/>
                  <a:pt x="34" y="230"/>
                  <a:pt x="34" y="230"/>
                </a:cubicBezTo>
                <a:close/>
                <a:moveTo>
                  <a:pt x="87" y="232"/>
                </a:moveTo>
                <a:cubicBezTo>
                  <a:pt x="87" y="231"/>
                  <a:pt x="87" y="231"/>
                  <a:pt x="87" y="231"/>
                </a:cubicBezTo>
                <a:cubicBezTo>
                  <a:pt x="87" y="231"/>
                  <a:pt x="87" y="231"/>
                  <a:pt x="87" y="230"/>
                </a:cubicBezTo>
                <a:cubicBezTo>
                  <a:pt x="87" y="231"/>
                  <a:pt x="87" y="231"/>
                  <a:pt x="87" y="231"/>
                </a:cubicBezTo>
                <a:cubicBezTo>
                  <a:pt x="87" y="231"/>
                  <a:pt x="87" y="232"/>
                  <a:pt x="87" y="232"/>
                </a:cubicBezTo>
                <a:close/>
                <a:moveTo>
                  <a:pt x="172" y="310"/>
                </a:moveTo>
                <a:cubicBezTo>
                  <a:pt x="173" y="310"/>
                  <a:pt x="173" y="310"/>
                  <a:pt x="173" y="310"/>
                </a:cubicBezTo>
                <a:cubicBezTo>
                  <a:pt x="173" y="310"/>
                  <a:pt x="173" y="310"/>
                  <a:pt x="174" y="310"/>
                </a:cubicBezTo>
                <a:cubicBezTo>
                  <a:pt x="173" y="310"/>
                  <a:pt x="173" y="310"/>
                  <a:pt x="173" y="310"/>
                </a:cubicBezTo>
                <a:cubicBezTo>
                  <a:pt x="173" y="310"/>
                  <a:pt x="173" y="310"/>
                  <a:pt x="172" y="310"/>
                </a:cubicBezTo>
                <a:close/>
                <a:moveTo>
                  <a:pt x="237" y="277"/>
                </a:moveTo>
                <a:cubicBezTo>
                  <a:pt x="236" y="277"/>
                  <a:pt x="236" y="277"/>
                  <a:pt x="236" y="277"/>
                </a:cubicBezTo>
                <a:cubicBezTo>
                  <a:pt x="236" y="277"/>
                  <a:pt x="236" y="277"/>
                  <a:pt x="236" y="277"/>
                </a:cubicBezTo>
                <a:cubicBezTo>
                  <a:pt x="236" y="277"/>
                  <a:pt x="236" y="277"/>
                  <a:pt x="236" y="277"/>
                </a:cubicBezTo>
                <a:cubicBezTo>
                  <a:pt x="236" y="277"/>
                  <a:pt x="236" y="277"/>
                  <a:pt x="237" y="277"/>
                </a:cubicBezTo>
                <a:close/>
                <a:moveTo>
                  <a:pt x="317" y="230"/>
                </a:moveTo>
                <a:cubicBezTo>
                  <a:pt x="317" y="230"/>
                  <a:pt x="317" y="231"/>
                  <a:pt x="317" y="231"/>
                </a:cubicBezTo>
                <a:cubicBezTo>
                  <a:pt x="317" y="231"/>
                  <a:pt x="317" y="231"/>
                  <a:pt x="318" y="230"/>
                </a:cubicBezTo>
                <a:cubicBezTo>
                  <a:pt x="317" y="230"/>
                  <a:pt x="317" y="230"/>
                  <a:pt x="317" y="230"/>
                </a:cubicBezTo>
                <a:cubicBezTo>
                  <a:pt x="317" y="230"/>
                  <a:pt x="317" y="230"/>
                  <a:pt x="317" y="230"/>
                </a:cubicBezTo>
                <a:close/>
                <a:moveTo>
                  <a:pt x="385" y="60"/>
                </a:moveTo>
                <a:cubicBezTo>
                  <a:pt x="385" y="60"/>
                  <a:pt x="385" y="60"/>
                  <a:pt x="386" y="59"/>
                </a:cubicBezTo>
                <a:cubicBezTo>
                  <a:pt x="385" y="59"/>
                  <a:pt x="385" y="59"/>
                  <a:pt x="385" y="59"/>
                </a:cubicBezTo>
                <a:cubicBezTo>
                  <a:pt x="385" y="59"/>
                  <a:pt x="385" y="59"/>
                  <a:pt x="384" y="60"/>
                </a:cubicBezTo>
                <a:cubicBezTo>
                  <a:pt x="385" y="60"/>
                  <a:pt x="385" y="60"/>
                  <a:pt x="385" y="60"/>
                </a:cubicBezTo>
                <a:close/>
                <a:moveTo>
                  <a:pt x="56" y="236"/>
                </a:moveTo>
                <a:cubicBezTo>
                  <a:pt x="56" y="236"/>
                  <a:pt x="56" y="236"/>
                  <a:pt x="56" y="236"/>
                </a:cubicBezTo>
                <a:cubicBezTo>
                  <a:pt x="56" y="236"/>
                  <a:pt x="56" y="236"/>
                  <a:pt x="56" y="236"/>
                </a:cubicBezTo>
                <a:cubicBezTo>
                  <a:pt x="56" y="236"/>
                  <a:pt x="56" y="236"/>
                  <a:pt x="56" y="236"/>
                </a:cubicBezTo>
                <a:close/>
                <a:moveTo>
                  <a:pt x="57" y="237"/>
                </a:moveTo>
                <a:cubicBezTo>
                  <a:pt x="57" y="237"/>
                  <a:pt x="57" y="237"/>
                  <a:pt x="57" y="237"/>
                </a:cubicBezTo>
                <a:cubicBezTo>
                  <a:pt x="57" y="237"/>
                  <a:pt x="57" y="236"/>
                  <a:pt x="56" y="236"/>
                </a:cubicBezTo>
                <a:cubicBezTo>
                  <a:pt x="56" y="236"/>
                  <a:pt x="56" y="236"/>
                  <a:pt x="56" y="236"/>
                </a:cubicBezTo>
                <a:cubicBezTo>
                  <a:pt x="56" y="237"/>
                  <a:pt x="56" y="237"/>
                  <a:pt x="56" y="237"/>
                </a:cubicBezTo>
                <a:cubicBezTo>
                  <a:pt x="56" y="237"/>
                  <a:pt x="56" y="237"/>
                  <a:pt x="57" y="237"/>
                </a:cubicBezTo>
                <a:close/>
                <a:moveTo>
                  <a:pt x="45" y="213"/>
                </a:moveTo>
                <a:cubicBezTo>
                  <a:pt x="45" y="213"/>
                  <a:pt x="45" y="213"/>
                  <a:pt x="44" y="213"/>
                </a:cubicBezTo>
                <a:cubicBezTo>
                  <a:pt x="44" y="213"/>
                  <a:pt x="44" y="213"/>
                  <a:pt x="44" y="213"/>
                </a:cubicBezTo>
                <a:cubicBezTo>
                  <a:pt x="44" y="213"/>
                  <a:pt x="45" y="214"/>
                  <a:pt x="45" y="214"/>
                </a:cubicBezTo>
                <a:cubicBezTo>
                  <a:pt x="45" y="213"/>
                  <a:pt x="45" y="213"/>
                  <a:pt x="45" y="213"/>
                </a:cubicBezTo>
                <a:cubicBezTo>
                  <a:pt x="45" y="213"/>
                  <a:pt x="45" y="213"/>
                  <a:pt x="45" y="213"/>
                </a:cubicBezTo>
                <a:close/>
                <a:moveTo>
                  <a:pt x="412" y="60"/>
                </a:moveTo>
                <a:cubicBezTo>
                  <a:pt x="412" y="60"/>
                  <a:pt x="412" y="60"/>
                  <a:pt x="412" y="60"/>
                </a:cubicBezTo>
                <a:cubicBezTo>
                  <a:pt x="411" y="60"/>
                  <a:pt x="411" y="60"/>
                  <a:pt x="411" y="60"/>
                </a:cubicBezTo>
                <a:cubicBezTo>
                  <a:pt x="411" y="60"/>
                  <a:pt x="412" y="61"/>
                  <a:pt x="412" y="61"/>
                </a:cubicBezTo>
                <a:cubicBezTo>
                  <a:pt x="412" y="61"/>
                  <a:pt x="412" y="60"/>
                  <a:pt x="412" y="60"/>
                </a:cubicBezTo>
                <a:close/>
                <a:moveTo>
                  <a:pt x="218" y="305"/>
                </a:moveTo>
                <a:cubicBezTo>
                  <a:pt x="218" y="306"/>
                  <a:pt x="218" y="306"/>
                  <a:pt x="218" y="306"/>
                </a:cubicBezTo>
                <a:cubicBezTo>
                  <a:pt x="218" y="306"/>
                  <a:pt x="218" y="306"/>
                  <a:pt x="218" y="307"/>
                </a:cubicBezTo>
                <a:cubicBezTo>
                  <a:pt x="218" y="306"/>
                  <a:pt x="218" y="306"/>
                  <a:pt x="218" y="306"/>
                </a:cubicBezTo>
                <a:cubicBezTo>
                  <a:pt x="219" y="306"/>
                  <a:pt x="218" y="306"/>
                  <a:pt x="218" y="305"/>
                </a:cubicBezTo>
                <a:close/>
                <a:moveTo>
                  <a:pt x="317" y="200"/>
                </a:moveTo>
                <a:cubicBezTo>
                  <a:pt x="317" y="200"/>
                  <a:pt x="317" y="200"/>
                  <a:pt x="316" y="200"/>
                </a:cubicBezTo>
                <a:cubicBezTo>
                  <a:pt x="316" y="200"/>
                  <a:pt x="317" y="200"/>
                  <a:pt x="317" y="200"/>
                </a:cubicBezTo>
                <a:cubicBezTo>
                  <a:pt x="317" y="200"/>
                  <a:pt x="317" y="200"/>
                  <a:pt x="317" y="200"/>
                </a:cubicBezTo>
                <a:cubicBezTo>
                  <a:pt x="317" y="200"/>
                  <a:pt x="317" y="200"/>
                  <a:pt x="318" y="200"/>
                </a:cubicBezTo>
                <a:cubicBezTo>
                  <a:pt x="317" y="200"/>
                  <a:pt x="317" y="200"/>
                  <a:pt x="317" y="200"/>
                </a:cubicBezTo>
                <a:close/>
                <a:moveTo>
                  <a:pt x="318" y="200"/>
                </a:moveTo>
                <a:cubicBezTo>
                  <a:pt x="318" y="200"/>
                  <a:pt x="318" y="200"/>
                  <a:pt x="318" y="200"/>
                </a:cubicBezTo>
                <a:cubicBezTo>
                  <a:pt x="318" y="200"/>
                  <a:pt x="318" y="200"/>
                  <a:pt x="318" y="200"/>
                </a:cubicBezTo>
                <a:cubicBezTo>
                  <a:pt x="318" y="200"/>
                  <a:pt x="318" y="200"/>
                  <a:pt x="318" y="200"/>
                </a:cubicBezTo>
                <a:close/>
                <a:moveTo>
                  <a:pt x="199" y="306"/>
                </a:moveTo>
                <a:cubicBezTo>
                  <a:pt x="199" y="306"/>
                  <a:pt x="199" y="306"/>
                  <a:pt x="199" y="306"/>
                </a:cubicBezTo>
                <a:cubicBezTo>
                  <a:pt x="200" y="306"/>
                  <a:pt x="200" y="306"/>
                  <a:pt x="200" y="306"/>
                </a:cubicBezTo>
                <a:cubicBezTo>
                  <a:pt x="200" y="306"/>
                  <a:pt x="199" y="305"/>
                  <a:pt x="199" y="305"/>
                </a:cubicBezTo>
                <a:cubicBezTo>
                  <a:pt x="199" y="305"/>
                  <a:pt x="199" y="306"/>
                  <a:pt x="199" y="306"/>
                </a:cubicBezTo>
                <a:close/>
                <a:moveTo>
                  <a:pt x="247" y="305"/>
                </a:moveTo>
                <a:cubicBezTo>
                  <a:pt x="247" y="305"/>
                  <a:pt x="247" y="306"/>
                  <a:pt x="247" y="306"/>
                </a:cubicBezTo>
                <a:cubicBezTo>
                  <a:pt x="247" y="306"/>
                  <a:pt x="247" y="306"/>
                  <a:pt x="247" y="306"/>
                </a:cubicBezTo>
                <a:cubicBezTo>
                  <a:pt x="247" y="306"/>
                  <a:pt x="247" y="305"/>
                  <a:pt x="247" y="305"/>
                </a:cubicBezTo>
                <a:cubicBezTo>
                  <a:pt x="247" y="305"/>
                  <a:pt x="247" y="305"/>
                  <a:pt x="247" y="305"/>
                </a:cubicBezTo>
                <a:cubicBezTo>
                  <a:pt x="247" y="305"/>
                  <a:pt x="247" y="305"/>
                  <a:pt x="247" y="305"/>
                </a:cubicBezTo>
                <a:close/>
                <a:moveTo>
                  <a:pt x="292" y="240"/>
                </a:moveTo>
                <a:cubicBezTo>
                  <a:pt x="292" y="240"/>
                  <a:pt x="292" y="240"/>
                  <a:pt x="292" y="240"/>
                </a:cubicBezTo>
                <a:cubicBezTo>
                  <a:pt x="292" y="240"/>
                  <a:pt x="292" y="240"/>
                  <a:pt x="292" y="240"/>
                </a:cubicBezTo>
                <a:cubicBezTo>
                  <a:pt x="292" y="240"/>
                  <a:pt x="292" y="240"/>
                  <a:pt x="292" y="240"/>
                </a:cubicBezTo>
                <a:close/>
                <a:moveTo>
                  <a:pt x="292" y="240"/>
                </a:moveTo>
                <a:cubicBezTo>
                  <a:pt x="292" y="239"/>
                  <a:pt x="292" y="239"/>
                  <a:pt x="292" y="239"/>
                </a:cubicBezTo>
                <a:cubicBezTo>
                  <a:pt x="292" y="239"/>
                  <a:pt x="292" y="239"/>
                  <a:pt x="291" y="239"/>
                </a:cubicBezTo>
                <a:cubicBezTo>
                  <a:pt x="292" y="239"/>
                  <a:pt x="292" y="239"/>
                  <a:pt x="292" y="240"/>
                </a:cubicBezTo>
                <a:cubicBezTo>
                  <a:pt x="292" y="240"/>
                  <a:pt x="292" y="240"/>
                  <a:pt x="292" y="240"/>
                </a:cubicBezTo>
                <a:cubicBezTo>
                  <a:pt x="292" y="240"/>
                  <a:pt x="292" y="240"/>
                  <a:pt x="292" y="240"/>
                </a:cubicBezTo>
                <a:close/>
                <a:moveTo>
                  <a:pt x="147" y="226"/>
                </a:moveTo>
                <a:cubicBezTo>
                  <a:pt x="147" y="226"/>
                  <a:pt x="147" y="226"/>
                  <a:pt x="147" y="226"/>
                </a:cubicBezTo>
                <a:cubicBezTo>
                  <a:pt x="147" y="226"/>
                  <a:pt x="147" y="226"/>
                  <a:pt x="147" y="226"/>
                </a:cubicBezTo>
                <a:cubicBezTo>
                  <a:pt x="147" y="226"/>
                  <a:pt x="148" y="226"/>
                  <a:pt x="148" y="226"/>
                </a:cubicBezTo>
                <a:cubicBezTo>
                  <a:pt x="148" y="226"/>
                  <a:pt x="148" y="226"/>
                  <a:pt x="149" y="226"/>
                </a:cubicBezTo>
                <a:cubicBezTo>
                  <a:pt x="148" y="226"/>
                  <a:pt x="148" y="226"/>
                  <a:pt x="148" y="226"/>
                </a:cubicBezTo>
                <a:cubicBezTo>
                  <a:pt x="148" y="226"/>
                  <a:pt x="147" y="226"/>
                  <a:pt x="147" y="226"/>
                </a:cubicBezTo>
                <a:close/>
                <a:moveTo>
                  <a:pt x="74" y="219"/>
                </a:moveTo>
                <a:cubicBezTo>
                  <a:pt x="74" y="219"/>
                  <a:pt x="74" y="219"/>
                  <a:pt x="74" y="219"/>
                </a:cubicBezTo>
                <a:cubicBezTo>
                  <a:pt x="74" y="219"/>
                  <a:pt x="74" y="220"/>
                  <a:pt x="74" y="220"/>
                </a:cubicBezTo>
                <a:cubicBezTo>
                  <a:pt x="74" y="220"/>
                  <a:pt x="74" y="220"/>
                  <a:pt x="75" y="220"/>
                </a:cubicBezTo>
                <a:cubicBezTo>
                  <a:pt x="74" y="219"/>
                  <a:pt x="74" y="219"/>
                  <a:pt x="74" y="219"/>
                </a:cubicBezTo>
                <a:close/>
                <a:moveTo>
                  <a:pt x="112" y="260"/>
                </a:moveTo>
                <a:cubicBezTo>
                  <a:pt x="113" y="260"/>
                  <a:pt x="113" y="260"/>
                  <a:pt x="113" y="260"/>
                </a:cubicBezTo>
                <a:cubicBezTo>
                  <a:pt x="113" y="260"/>
                  <a:pt x="114" y="260"/>
                  <a:pt x="114" y="260"/>
                </a:cubicBezTo>
                <a:cubicBezTo>
                  <a:pt x="114" y="260"/>
                  <a:pt x="113" y="260"/>
                  <a:pt x="113" y="260"/>
                </a:cubicBezTo>
                <a:cubicBezTo>
                  <a:pt x="113" y="260"/>
                  <a:pt x="113" y="260"/>
                  <a:pt x="112" y="260"/>
                </a:cubicBezTo>
                <a:cubicBezTo>
                  <a:pt x="112" y="260"/>
                  <a:pt x="112" y="260"/>
                  <a:pt x="112" y="260"/>
                </a:cubicBezTo>
                <a:cubicBezTo>
                  <a:pt x="112" y="260"/>
                  <a:pt x="112" y="260"/>
                  <a:pt x="112" y="260"/>
                </a:cubicBezTo>
                <a:close/>
                <a:moveTo>
                  <a:pt x="140" y="276"/>
                </a:moveTo>
                <a:cubicBezTo>
                  <a:pt x="139" y="276"/>
                  <a:pt x="139" y="276"/>
                  <a:pt x="139" y="276"/>
                </a:cubicBezTo>
                <a:cubicBezTo>
                  <a:pt x="139" y="276"/>
                  <a:pt x="139" y="276"/>
                  <a:pt x="138" y="276"/>
                </a:cubicBezTo>
                <a:cubicBezTo>
                  <a:pt x="139" y="276"/>
                  <a:pt x="139" y="276"/>
                  <a:pt x="139" y="277"/>
                </a:cubicBezTo>
                <a:cubicBezTo>
                  <a:pt x="139" y="277"/>
                  <a:pt x="139" y="276"/>
                  <a:pt x="140" y="276"/>
                </a:cubicBezTo>
                <a:close/>
                <a:moveTo>
                  <a:pt x="358" y="28"/>
                </a:moveTo>
                <a:cubicBezTo>
                  <a:pt x="358" y="28"/>
                  <a:pt x="358" y="28"/>
                  <a:pt x="358" y="28"/>
                </a:cubicBezTo>
                <a:cubicBezTo>
                  <a:pt x="358" y="28"/>
                  <a:pt x="358" y="28"/>
                  <a:pt x="358" y="28"/>
                </a:cubicBezTo>
                <a:cubicBezTo>
                  <a:pt x="358" y="28"/>
                  <a:pt x="358" y="27"/>
                  <a:pt x="358" y="27"/>
                </a:cubicBezTo>
                <a:cubicBezTo>
                  <a:pt x="358" y="27"/>
                  <a:pt x="357" y="27"/>
                  <a:pt x="358" y="28"/>
                </a:cubicBezTo>
                <a:close/>
                <a:moveTo>
                  <a:pt x="184" y="305"/>
                </a:moveTo>
                <a:cubicBezTo>
                  <a:pt x="184" y="305"/>
                  <a:pt x="184" y="305"/>
                  <a:pt x="184" y="304"/>
                </a:cubicBezTo>
                <a:cubicBezTo>
                  <a:pt x="184" y="305"/>
                  <a:pt x="184" y="305"/>
                  <a:pt x="183" y="305"/>
                </a:cubicBezTo>
                <a:cubicBezTo>
                  <a:pt x="184" y="305"/>
                  <a:pt x="184" y="305"/>
                  <a:pt x="184" y="305"/>
                </a:cubicBezTo>
                <a:cubicBezTo>
                  <a:pt x="184" y="305"/>
                  <a:pt x="184" y="305"/>
                  <a:pt x="184" y="305"/>
                </a:cubicBezTo>
                <a:close/>
                <a:moveTo>
                  <a:pt x="289" y="268"/>
                </a:moveTo>
                <a:cubicBezTo>
                  <a:pt x="288" y="268"/>
                  <a:pt x="288" y="268"/>
                  <a:pt x="288" y="268"/>
                </a:cubicBezTo>
                <a:cubicBezTo>
                  <a:pt x="288" y="268"/>
                  <a:pt x="288" y="268"/>
                  <a:pt x="288" y="268"/>
                </a:cubicBezTo>
                <a:cubicBezTo>
                  <a:pt x="288" y="269"/>
                  <a:pt x="288" y="269"/>
                  <a:pt x="288" y="269"/>
                </a:cubicBezTo>
                <a:cubicBezTo>
                  <a:pt x="288" y="269"/>
                  <a:pt x="288" y="269"/>
                  <a:pt x="289" y="268"/>
                </a:cubicBezTo>
                <a:close/>
                <a:moveTo>
                  <a:pt x="385" y="123"/>
                </a:moveTo>
                <a:cubicBezTo>
                  <a:pt x="385" y="123"/>
                  <a:pt x="385" y="123"/>
                  <a:pt x="386" y="123"/>
                </a:cubicBezTo>
                <a:cubicBezTo>
                  <a:pt x="386" y="123"/>
                  <a:pt x="386" y="123"/>
                  <a:pt x="386" y="123"/>
                </a:cubicBezTo>
                <a:cubicBezTo>
                  <a:pt x="386" y="123"/>
                  <a:pt x="385" y="123"/>
                  <a:pt x="385" y="123"/>
                </a:cubicBezTo>
                <a:cubicBezTo>
                  <a:pt x="385" y="123"/>
                  <a:pt x="385" y="123"/>
                  <a:pt x="385" y="123"/>
                </a:cubicBezTo>
                <a:close/>
                <a:moveTo>
                  <a:pt x="97" y="231"/>
                </a:moveTo>
                <a:cubicBezTo>
                  <a:pt x="96" y="231"/>
                  <a:pt x="96" y="231"/>
                  <a:pt x="96" y="231"/>
                </a:cubicBezTo>
                <a:cubicBezTo>
                  <a:pt x="96" y="231"/>
                  <a:pt x="96" y="231"/>
                  <a:pt x="96" y="231"/>
                </a:cubicBezTo>
                <a:cubicBezTo>
                  <a:pt x="96" y="232"/>
                  <a:pt x="96" y="232"/>
                  <a:pt x="96" y="232"/>
                </a:cubicBezTo>
                <a:cubicBezTo>
                  <a:pt x="96" y="232"/>
                  <a:pt x="97" y="232"/>
                  <a:pt x="97" y="231"/>
                </a:cubicBezTo>
                <a:close/>
                <a:moveTo>
                  <a:pt x="101" y="237"/>
                </a:moveTo>
                <a:cubicBezTo>
                  <a:pt x="101" y="237"/>
                  <a:pt x="102" y="238"/>
                  <a:pt x="102" y="237"/>
                </a:cubicBezTo>
                <a:cubicBezTo>
                  <a:pt x="102" y="237"/>
                  <a:pt x="102" y="237"/>
                  <a:pt x="102" y="237"/>
                </a:cubicBezTo>
                <a:cubicBezTo>
                  <a:pt x="102" y="237"/>
                  <a:pt x="102" y="237"/>
                  <a:pt x="102" y="237"/>
                </a:cubicBezTo>
                <a:cubicBezTo>
                  <a:pt x="102" y="237"/>
                  <a:pt x="101" y="237"/>
                  <a:pt x="101" y="237"/>
                </a:cubicBezTo>
                <a:close/>
                <a:moveTo>
                  <a:pt x="135" y="261"/>
                </a:moveTo>
                <a:cubicBezTo>
                  <a:pt x="136" y="261"/>
                  <a:pt x="136" y="261"/>
                  <a:pt x="136" y="261"/>
                </a:cubicBezTo>
                <a:cubicBezTo>
                  <a:pt x="136" y="261"/>
                  <a:pt x="136" y="260"/>
                  <a:pt x="136" y="260"/>
                </a:cubicBezTo>
                <a:cubicBezTo>
                  <a:pt x="135" y="260"/>
                  <a:pt x="135" y="261"/>
                  <a:pt x="135" y="261"/>
                </a:cubicBezTo>
                <a:cubicBezTo>
                  <a:pt x="135" y="261"/>
                  <a:pt x="135" y="261"/>
                  <a:pt x="135" y="261"/>
                </a:cubicBezTo>
                <a:close/>
                <a:moveTo>
                  <a:pt x="290" y="303"/>
                </a:moveTo>
                <a:cubicBezTo>
                  <a:pt x="290" y="303"/>
                  <a:pt x="290" y="303"/>
                  <a:pt x="290" y="303"/>
                </a:cubicBezTo>
                <a:cubicBezTo>
                  <a:pt x="290" y="304"/>
                  <a:pt x="290" y="304"/>
                  <a:pt x="290" y="304"/>
                </a:cubicBezTo>
                <a:cubicBezTo>
                  <a:pt x="290" y="304"/>
                  <a:pt x="290" y="304"/>
                  <a:pt x="290" y="304"/>
                </a:cubicBezTo>
                <a:cubicBezTo>
                  <a:pt x="290" y="304"/>
                  <a:pt x="291" y="303"/>
                  <a:pt x="291" y="303"/>
                </a:cubicBezTo>
                <a:cubicBezTo>
                  <a:pt x="291" y="303"/>
                  <a:pt x="291" y="303"/>
                  <a:pt x="291" y="303"/>
                </a:cubicBezTo>
                <a:cubicBezTo>
                  <a:pt x="291" y="303"/>
                  <a:pt x="290" y="303"/>
                  <a:pt x="290" y="303"/>
                </a:cubicBezTo>
                <a:close/>
                <a:moveTo>
                  <a:pt x="26" y="180"/>
                </a:moveTo>
                <a:cubicBezTo>
                  <a:pt x="26" y="180"/>
                  <a:pt x="26" y="181"/>
                  <a:pt x="25" y="181"/>
                </a:cubicBezTo>
                <a:cubicBezTo>
                  <a:pt x="26" y="181"/>
                  <a:pt x="26" y="181"/>
                  <a:pt x="26" y="181"/>
                </a:cubicBezTo>
                <a:cubicBezTo>
                  <a:pt x="26" y="181"/>
                  <a:pt x="26" y="181"/>
                  <a:pt x="26" y="181"/>
                </a:cubicBezTo>
                <a:cubicBezTo>
                  <a:pt x="26" y="181"/>
                  <a:pt x="26" y="180"/>
                  <a:pt x="26" y="180"/>
                </a:cubicBezTo>
                <a:close/>
                <a:moveTo>
                  <a:pt x="322" y="261"/>
                </a:moveTo>
                <a:cubicBezTo>
                  <a:pt x="322" y="261"/>
                  <a:pt x="322" y="261"/>
                  <a:pt x="322" y="261"/>
                </a:cubicBezTo>
                <a:cubicBezTo>
                  <a:pt x="322" y="262"/>
                  <a:pt x="322" y="262"/>
                  <a:pt x="322" y="262"/>
                </a:cubicBezTo>
                <a:cubicBezTo>
                  <a:pt x="322" y="262"/>
                  <a:pt x="323" y="262"/>
                  <a:pt x="323" y="262"/>
                </a:cubicBezTo>
                <a:cubicBezTo>
                  <a:pt x="323" y="262"/>
                  <a:pt x="322" y="261"/>
                  <a:pt x="322" y="261"/>
                </a:cubicBezTo>
                <a:cubicBezTo>
                  <a:pt x="322" y="261"/>
                  <a:pt x="322" y="261"/>
                  <a:pt x="322" y="261"/>
                </a:cubicBezTo>
                <a:close/>
                <a:moveTo>
                  <a:pt x="151" y="302"/>
                </a:moveTo>
                <a:cubicBezTo>
                  <a:pt x="152" y="302"/>
                  <a:pt x="152" y="302"/>
                  <a:pt x="152" y="302"/>
                </a:cubicBezTo>
                <a:cubicBezTo>
                  <a:pt x="152" y="302"/>
                  <a:pt x="152" y="302"/>
                  <a:pt x="153" y="302"/>
                </a:cubicBezTo>
                <a:cubicBezTo>
                  <a:pt x="152" y="302"/>
                  <a:pt x="152" y="302"/>
                  <a:pt x="152" y="302"/>
                </a:cubicBezTo>
                <a:cubicBezTo>
                  <a:pt x="152" y="302"/>
                  <a:pt x="152" y="302"/>
                  <a:pt x="151" y="302"/>
                </a:cubicBezTo>
                <a:close/>
                <a:moveTo>
                  <a:pt x="255" y="264"/>
                </a:moveTo>
                <a:cubicBezTo>
                  <a:pt x="255" y="264"/>
                  <a:pt x="256" y="264"/>
                  <a:pt x="256" y="264"/>
                </a:cubicBezTo>
                <a:cubicBezTo>
                  <a:pt x="256" y="264"/>
                  <a:pt x="256" y="264"/>
                  <a:pt x="256" y="263"/>
                </a:cubicBezTo>
                <a:cubicBezTo>
                  <a:pt x="256" y="263"/>
                  <a:pt x="255" y="263"/>
                  <a:pt x="255" y="263"/>
                </a:cubicBezTo>
                <a:cubicBezTo>
                  <a:pt x="255" y="263"/>
                  <a:pt x="255" y="263"/>
                  <a:pt x="255" y="264"/>
                </a:cubicBezTo>
                <a:close/>
                <a:moveTo>
                  <a:pt x="185" y="302"/>
                </a:moveTo>
                <a:cubicBezTo>
                  <a:pt x="185" y="302"/>
                  <a:pt x="185" y="302"/>
                  <a:pt x="185" y="302"/>
                </a:cubicBezTo>
                <a:cubicBezTo>
                  <a:pt x="185" y="302"/>
                  <a:pt x="185" y="302"/>
                  <a:pt x="186" y="302"/>
                </a:cubicBezTo>
                <a:cubicBezTo>
                  <a:pt x="186" y="302"/>
                  <a:pt x="186" y="302"/>
                  <a:pt x="185" y="301"/>
                </a:cubicBezTo>
                <a:cubicBezTo>
                  <a:pt x="185" y="301"/>
                  <a:pt x="185" y="302"/>
                  <a:pt x="185" y="302"/>
                </a:cubicBezTo>
                <a:close/>
                <a:moveTo>
                  <a:pt x="255" y="272"/>
                </a:moveTo>
                <a:cubicBezTo>
                  <a:pt x="255" y="272"/>
                  <a:pt x="255" y="272"/>
                  <a:pt x="255" y="272"/>
                </a:cubicBezTo>
                <a:cubicBezTo>
                  <a:pt x="255" y="273"/>
                  <a:pt x="255" y="273"/>
                  <a:pt x="255" y="273"/>
                </a:cubicBezTo>
                <a:cubicBezTo>
                  <a:pt x="255" y="273"/>
                  <a:pt x="256" y="273"/>
                  <a:pt x="256" y="273"/>
                </a:cubicBezTo>
                <a:cubicBezTo>
                  <a:pt x="256" y="273"/>
                  <a:pt x="255" y="272"/>
                  <a:pt x="255" y="272"/>
                </a:cubicBezTo>
                <a:close/>
                <a:moveTo>
                  <a:pt x="11" y="182"/>
                </a:moveTo>
                <a:cubicBezTo>
                  <a:pt x="11" y="182"/>
                  <a:pt x="11" y="182"/>
                  <a:pt x="10" y="182"/>
                </a:cubicBezTo>
                <a:cubicBezTo>
                  <a:pt x="10" y="182"/>
                  <a:pt x="10" y="182"/>
                  <a:pt x="10" y="182"/>
                </a:cubicBezTo>
                <a:cubicBezTo>
                  <a:pt x="10" y="182"/>
                  <a:pt x="10" y="182"/>
                  <a:pt x="10" y="182"/>
                </a:cubicBezTo>
                <a:cubicBezTo>
                  <a:pt x="10" y="182"/>
                  <a:pt x="10" y="182"/>
                  <a:pt x="10" y="183"/>
                </a:cubicBezTo>
                <a:cubicBezTo>
                  <a:pt x="10" y="183"/>
                  <a:pt x="11" y="182"/>
                  <a:pt x="11" y="182"/>
                </a:cubicBezTo>
                <a:close/>
                <a:moveTo>
                  <a:pt x="280" y="301"/>
                </a:moveTo>
                <a:cubicBezTo>
                  <a:pt x="280" y="301"/>
                  <a:pt x="280" y="301"/>
                  <a:pt x="280" y="301"/>
                </a:cubicBezTo>
                <a:cubicBezTo>
                  <a:pt x="280" y="301"/>
                  <a:pt x="280" y="301"/>
                  <a:pt x="280" y="301"/>
                </a:cubicBezTo>
                <a:cubicBezTo>
                  <a:pt x="281" y="301"/>
                  <a:pt x="281" y="301"/>
                  <a:pt x="281" y="301"/>
                </a:cubicBezTo>
                <a:cubicBezTo>
                  <a:pt x="281" y="301"/>
                  <a:pt x="281" y="301"/>
                  <a:pt x="281" y="301"/>
                </a:cubicBezTo>
                <a:cubicBezTo>
                  <a:pt x="282" y="301"/>
                  <a:pt x="282" y="301"/>
                  <a:pt x="282" y="301"/>
                </a:cubicBezTo>
                <a:cubicBezTo>
                  <a:pt x="282" y="301"/>
                  <a:pt x="282" y="301"/>
                  <a:pt x="281" y="301"/>
                </a:cubicBezTo>
                <a:cubicBezTo>
                  <a:pt x="281" y="301"/>
                  <a:pt x="281" y="301"/>
                  <a:pt x="280" y="301"/>
                </a:cubicBezTo>
                <a:close/>
                <a:moveTo>
                  <a:pt x="103" y="276"/>
                </a:moveTo>
                <a:cubicBezTo>
                  <a:pt x="104" y="276"/>
                  <a:pt x="104" y="276"/>
                  <a:pt x="104" y="276"/>
                </a:cubicBezTo>
                <a:cubicBezTo>
                  <a:pt x="104" y="276"/>
                  <a:pt x="105" y="276"/>
                  <a:pt x="105" y="276"/>
                </a:cubicBezTo>
                <a:cubicBezTo>
                  <a:pt x="104" y="276"/>
                  <a:pt x="104" y="276"/>
                  <a:pt x="104" y="276"/>
                </a:cubicBezTo>
                <a:cubicBezTo>
                  <a:pt x="104" y="276"/>
                  <a:pt x="104" y="276"/>
                  <a:pt x="103" y="276"/>
                </a:cubicBezTo>
                <a:close/>
                <a:moveTo>
                  <a:pt x="26" y="211"/>
                </a:moveTo>
                <a:cubicBezTo>
                  <a:pt x="26" y="211"/>
                  <a:pt x="26" y="211"/>
                  <a:pt x="26" y="211"/>
                </a:cubicBezTo>
                <a:cubicBezTo>
                  <a:pt x="26" y="211"/>
                  <a:pt x="26" y="211"/>
                  <a:pt x="26" y="211"/>
                </a:cubicBezTo>
                <a:cubicBezTo>
                  <a:pt x="26" y="211"/>
                  <a:pt x="27" y="211"/>
                  <a:pt x="27" y="211"/>
                </a:cubicBezTo>
                <a:cubicBezTo>
                  <a:pt x="27" y="211"/>
                  <a:pt x="26" y="211"/>
                  <a:pt x="26" y="211"/>
                </a:cubicBezTo>
                <a:close/>
                <a:moveTo>
                  <a:pt x="74" y="224"/>
                </a:moveTo>
                <a:cubicBezTo>
                  <a:pt x="74" y="224"/>
                  <a:pt x="73" y="224"/>
                  <a:pt x="73" y="224"/>
                </a:cubicBezTo>
                <a:cubicBezTo>
                  <a:pt x="73" y="224"/>
                  <a:pt x="73" y="224"/>
                  <a:pt x="73" y="224"/>
                </a:cubicBezTo>
                <a:cubicBezTo>
                  <a:pt x="73" y="224"/>
                  <a:pt x="73" y="224"/>
                  <a:pt x="73" y="225"/>
                </a:cubicBezTo>
                <a:cubicBezTo>
                  <a:pt x="73" y="224"/>
                  <a:pt x="73" y="224"/>
                  <a:pt x="74" y="224"/>
                </a:cubicBezTo>
                <a:close/>
                <a:moveTo>
                  <a:pt x="183" y="301"/>
                </a:moveTo>
                <a:cubicBezTo>
                  <a:pt x="183" y="301"/>
                  <a:pt x="184" y="300"/>
                  <a:pt x="184" y="300"/>
                </a:cubicBezTo>
                <a:cubicBezTo>
                  <a:pt x="184" y="300"/>
                  <a:pt x="183" y="300"/>
                  <a:pt x="183" y="300"/>
                </a:cubicBezTo>
                <a:cubicBezTo>
                  <a:pt x="183" y="300"/>
                  <a:pt x="183" y="300"/>
                  <a:pt x="183" y="300"/>
                </a:cubicBezTo>
                <a:cubicBezTo>
                  <a:pt x="183" y="301"/>
                  <a:pt x="183" y="301"/>
                  <a:pt x="183" y="301"/>
                </a:cubicBezTo>
                <a:close/>
                <a:moveTo>
                  <a:pt x="25" y="160"/>
                </a:moveTo>
                <a:cubicBezTo>
                  <a:pt x="25" y="160"/>
                  <a:pt x="25" y="160"/>
                  <a:pt x="25" y="160"/>
                </a:cubicBezTo>
                <a:cubicBezTo>
                  <a:pt x="25" y="160"/>
                  <a:pt x="25" y="160"/>
                  <a:pt x="26" y="160"/>
                </a:cubicBezTo>
                <a:cubicBezTo>
                  <a:pt x="25" y="160"/>
                  <a:pt x="25" y="160"/>
                  <a:pt x="25" y="160"/>
                </a:cubicBezTo>
                <a:cubicBezTo>
                  <a:pt x="25" y="160"/>
                  <a:pt x="25" y="160"/>
                  <a:pt x="25" y="160"/>
                </a:cubicBezTo>
                <a:close/>
                <a:moveTo>
                  <a:pt x="55" y="214"/>
                </a:moveTo>
                <a:cubicBezTo>
                  <a:pt x="56" y="214"/>
                  <a:pt x="56" y="214"/>
                  <a:pt x="56" y="214"/>
                </a:cubicBezTo>
                <a:cubicBezTo>
                  <a:pt x="56" y="214"/>
                  <a:pt x="56" y="214"/>
                  <a:pt x="56" y="214"/>
                </a:cubicBezTo>
                <a:cubicBezTo>
                  <a:pt x="55" y="214"/>
                  <a:pt x="55" y="214"/>
                  <a:pt x="55" y="214"/>
                </a:cubicBezTo>
                <a:cubicBezTo>
                  <a:pt x="55" y="214"/>
                  <a:pt x="55" y="214"/>
                  <a:pt x="55" y="214"/>
                </a:cubicBezTo>
                <a:cubicBezTo>
                  <a:pt x="55" y="214"/>
                  <a:pt x="55" y="214"/>
                  <a:pt x="55" y="214"/>
                </a:cubicBezTo>
                <a:cubicBezTo>
                  <a:pt x="55" y="214"/>
                  <a:pt x="55" y="214"/>
                  <a:pt x="55" y="214"/>
                </a:cubicBezTo>
                <a:cubicBezTo>
                  <a:pt x="55" y="214"/>
                  <a:pt x="55" y="214"/>
                  <a:pt x="55" y="214"/>
                </a:cubicBezTo>
                <a:close/>
                <a:moveTo>
                  <a:pt x="126" y="221"/>
                </a:moveTo>
                <a:cubicBezTo>
                  <a:pt x="126" y="220"/>
                  <a:pt x="126" y="220"/>
                  <a:pt x="126" y="220"/>
                </a:cubicBezTo>
                <a:cubicBezTo>
                  <a:pt x="125" y="220"/>
                  <a:pt x="125" y="220"/>
                  <a:pt x="125" y="221"/>
                </a:cubicBezTo>
                <a:cubicBezTo>
                  <a:pt x="125" y="221"/>
                  <a:pt x="125" y="221"/>
                  <a:pt x="126" y="221"/>
                </a:cubicBezTo>
                <a:cubicBezTo>
                  <a:pt x="126" y="221"/>
                  <a:pt x="126" y="221"/>
                  <a:pt x="126" y="221"/>
                </a:cubicBezTo>
                <a:close/>
                <a:moveTo>
                  <a:pt x="377" y="16"/>
                </a:moveTo>
                <a:cubicBezTo>
                  <a:pt x="377" y="16"/>
                  <a:pt x="377" y="16"/>
                  <a:pt x="378" y="16"/>
                </a:cubicBezTo>
                <a:cubicBezTo>
                  <a:pt x="378" y="16"/>
                  <a:pt x="377" y="16"/>
                  <a:pt x="377" y="16"/>
                </a:cubicBezTo>
                <a:cubicBezTo>
                  <a:pt x="377" y="16"/>
                  <a:pt x="377" y="16"/>
                  <a:pt x="377" y="16"/>
                </a:cubicBezTo>
                <a:cubicBezTo>
                  <a:pt x="377" y="16"/>
                  <a:pt x="377" y="16"/>
                  <a:pt x="377" y="16"/>
                </a:cubicBezTo>
                <a:close/>
                <a:moveTo>
                  <a:pt x="31" y="185"/>
                </a:moveTo>
                <a:cubicBezTo>
                  <a:pt x="31" y="185"/>
                  <a:pt x="31" y="185"/>
                  <a:pt x="31" y="185"/>
                </a:cubicBezTo>
                <a:cubicBezTo>
                  <a:pt x="31" y="185"/>
                  <a:pt x="31" y="185"/>
                  <a:pt x="30" y="185"/>
                </a:cubicBezTo>
                <a:cubicBezTo>
                  <a:pt x="30" y="185"/>
                  <a:pt x="31" y="185"/>
                  <a:pt x="31" y="186"/>
                </a:cubicBezTo>
                <a:cubicBezTo>
                  <a:pt x="31" y="185"/>
                  <a:pt x="31" y="185"/>
                  <a:pt x="31" y="185"/>
                </a:cubicBezTo>
                <a:close/>
                <a:moveTo>
                  <a:pt x="371" y="189"/>
                </a:moveTo>
                <a:cubicBezTo>
                  <a:pt x="371" y="189"/>
                  <a:pt x="371" y="189"/>
                  <a:pt x="371" y="189"/>
                </a:cubicBezTo>
                <a:cubicBezTo>
                  <a:pt x="371" y="189"/>
                  <a:pt x="371" y="189"/>
                  <a:pt x="372" y="189"/>
                </a:cubicBezTo>
                <a:cubicBezTo>
                  <a:pt x="371" y="189"/>
                  <a:pt x="371" y="189"/>
                  <a:pt x="371" y="189"/>
                </a:cubicBezTo>
                <a:cubicBezTo>
                  <a:pt x="371" y="189"/>
                  <a:pt x="371" y="189"/>
                  <a:pt x="371" y="189"/>
                </a:cubicBezTo>
                <a:close/>
                <a:moveTo>
                  <a:pt x="281" y="282"/>
                </a:moveTo>
                <a:cubicBezTo>
                  <a:pt x="281" y="282"/>
                  <a:pt x="282" y="281"/>
                  <a:pt x="282" y="281"/>
                </a:cubicBezTo>
                <a:cubicBezTo>
                  <a:pt x="282" y="281"/>
                  <a:pt x="282" y="281"/>
                  <a:pt x="281" y="281"/>
                </a:cubicBezTo>
                <a:cubicBezTo>
                  <a:pt x="281" y="281"/>
                  <a:pt x="281" y="281"/>
                  <a:pt x="281" y="281"/>
                </a:cubicBezTo>
                <a:cubicBezTo>
                  <a:pt x="281" y="281"/>
                  <a:pt x="281" y="282"/>
                  <a:pt x="281" y="282"/>
                </a:cubicBezTo>
                <a:close/>
                <a:moveTo>
                  <a:pt x="143" y="239"/>
                </a:moveTo>
                <a:cubicBezTo>
                  <a:pt x="143" y="239"/>
                  <a:pt x="143" y="239"/>
                  <a:pt x="143" y="238"/>
                </a:cubicBezTo>
                <a:cubicBezTo>
                  <a:pt x="143" y="238"/>
                  <a:pt x="143" y="238"/>
                  <a:pt x="143" y="238"/>
                </a:cubicBezTo>
                <a:cubicBezTo>
                  <a:pt x="143" y="238"/>
                  <a:pt x="143" y="238"/>
                  <a:pt x="143" y="238"/>
                </a:cubicBezTo>
                <a:cubicBezTo>
                  <a:pt x="142" y="238"/>
                  <a:pt x="143" y="238"/>
                  <a:pt x="143" y="239"/>
                </a:cubicBezTo>
                <a:close/>
                <a:moveTo>
                  <a:pt x="382" y="123"/>
                </a:moveTo>
                <a:cubicBezTo>
                  <a:pt x="383" y="123"/>
                  <a:pt x="383" y="123"/>
                  <a:pt x="383" y="123"/>
                </a:cubicBezTo>
                <a:cubicBezTo>
                  <a:pt x="383" y="123"/>
                  <a:pt x="382" y="123"/>
                  <a:pt x="382" y="123"/>
                </a:cubicBezTo>
                <a:cubicBezTo>
                  <a:pt x="382" y="123"/>
                  <a:pt x="382" y="123"/>
                  <a:pt x="382" y="123"/>
                </a:cubicBezTo>
                <a:cubicBezTo>
                  <a:pt x="382" y="123"/>
                  <a:pt x="382" y="124"/>
                  <a:pt x="382" y="124"/>
                </a:cubicBezTo>
                <a:cubicBezTo>
                  <a:pt x="382" y="124"/>
                  <a:pt x="382" y="124"/>
                  <a:pt x="382" y="123"/>
                </a:cubicBezTo>
                <a:close/>
                <a:moveTo>
                  <a:pt x="157" y="227"/>
                </a:moveTo>
                <a:cubicBezTo>
                  <a:pt x="157" y="227"/>
                  <a:pt x="157" y="227"/>
                  <a:pt x="157" y="227"/>
                </a:cubicBezTo>
                <a:cubicBezTo>
                  <a:pt x="158" y="228"/>
                  <a:pt x="158" y="227"/>
                  <a:pt x="159" y="227"/>
                </a:cubicBezTo>
                <a:cubicBezTo>
                  <a:pt x="159" y="227"/>
                  <a:pt x="159" y="227"/>
                  <a:pt x="159" y="227"/>
                </a:cubicBezTo>
                <a:cubicBezTo>
                  <a:pt x="158" y="227"/>
                  <a:pt x="158" y="227"/>
                  <a:pt x="157" y="227"/>
                </a:cubicBezTo>
                <a:close/>
                <a:moveTo>
                  <a:pt x="159" y="227"/>
                </a:moveTo>
                <a:cubicBezTo>
                  <a:pt x="159" y="227"/>
                  <a:pt x="159" y="227"/>
                  <a:pt x="159" y="227"/>
                </a:cubicBezTo>
                <a:cubicBezTo>
                  <a:pt x="159" y="227"/>
                  <a:pt x="159" y="227"/>
                  <a:pt x="159" y="227"/>
                </a:cubicBezTo>
                <a:cubicBezTo>
                  <a:pt x="159" y="227"/>
                  <a:pt x="159" y="227"/>
                  <a:pt x="159" y="227"/>
                </a:cubicBezTo>
                <a:close/>
                <a:moveTo>
                  <a:pt x="298" y="245"/>
                </a:moveTo>
                <a:cubicBezTo>
                  <a:pt x="299" y="246"/>
                  <a:pt x="299" y="246"/>
                  <a:pt x="299" y="246"/>
                </a:cubicBezTo>
                <a:cubicBezTo>
                  <a:pt x="299" y="246"/>
                  <a:pt x="299" y="246"/>
                  <a:pt x="299" y="246"/>
                </a:cubicBezTo>
                <a:cubicBezTo>
                  <a:pt x="299" y="245"/>
                  <a:pt x="299" y="245"/>
                  <a:pt x="299" y="245"/>
                </a:cubicBezTo>
                <a:cubicBezTo>
                  <a:pt x="299" y="245"/>
                  <a:pt x="298" y="245"/>
                  <a:pt x="298" y="245"/>
                </a:cubicBezTo>
                <a:close/>
                <a:moveTo>
                  <a:pt x="284" y="246"/>
                </a:moveTo>
                <a:cubicBezTo>
                  <a:pt x="284" y="246"/>
                  <a:pt x="285" y="246"/>
                  <a:pt x="285" y="246"/>
                </a:cubicBezTo>
                <a:cubicBezTo>
                  <a:pt x="285" y="246"/>
                  <a:pt x="284" y="246"/>
                  <a:pt x="284" y="246"/>
                </a:cubicBezTo>
                <a:cubicBezTo>
                  <a:pt x="284" y="246"/>
                  <a:pt x="284" y="246"/>
                  <a:pt x="284" y="246"/>
                </a:cubicBezTo>
                <a:cubicBezTo>
                  <a:pt x="284" y="246"/>
                  <a:pt x="284" y="246"/>
                  <a:pt x="284" y="246"/>
                </a:cubicBezTo>
                <a:close/>
                <a:moveTo>
                  <a:pt x="20" y="215"/>
                </a:moveTo>
                <a:cubicBezTo>
                  <a:pt x="20" y="215"/>
                  <a:pt x="20" y="215"/>
                  <a:pt x="20" y="215"/>
                </a:cubicBezTo>
                <a:cubicBezTo>
                  <a:pt x="20" y="215"/>
                  <a:pt x="21" y="215"/>
                  <a:pt x="21" y="214"/>
                </a:cubicBezTo>
                <a:cubicBezTo>
                  <a:pt x="21" y="214"/>
                  <a:pt x="21" y="214"/>
                  <a:pt x="20" y="214"/>
                </a:cubicBezTo>
                <a:cubicBezTo>
                  <a:pt x="20" y="214"/>
                  <a:pt x="20" y="215"/>
                  <a:pt x="20" y="215"/>
                </a:cubicBezTo>
                <a:close/>
                <a:moveTo>
                  <a:pt x="129" y="228"/>
                </a:moveTo>
                <a:cubicBezTo>
                  <a:pt x="129" y="227"/>
                  <a:pt x="130" y="227"/>
                  <a:pt x="130" y="227"/>
                </a:cubicBezTo>
                <a:cubicBezTo>
                  <a:pt x="130" y="227"/>
                  <a:pt x="129" y="227"/>
                  <a:pt x="129" y="227"/>
                </a:cubicBezTo>
                <a:cubicBezTo>
                  <a:pt x="129" y="227"/>
                  <a:pt x="129" y="227"/>
                  <a:pt x="129" y="227"/>
                </a:cubicBezTo>
                <a:cubicBezTo>
                  <a:pt x="129" y="227"/>
                  <a:pt x="129" y="227"/>
                  <a:pt x="129" y="228"/>
                </a:cubicBezTo>
                <a:close/>
                <a:moveTo>
                  <a:pt x="192" y="297"/>
                </a:moveTo>
                <a:cubicBezTo>
                  <a:pt x="191" y="297"/>
                  <a:pt x="191" y="297"/>
                  <a:pt x="191" y="298"/>
                </a:cubicBezTo>
                <a:cubicBezTo>
                  <a:pt x="191" y="298"/>
                  <a:pt x="191" y="298"/>
                  <a:pt x="191" y="298"/>
                </a:cubicBezTo>
                <a:cubicBezTo>
                  <a:pt x="192" y="298"/>
                  <a:pt x="192" y="297"/>
                  <a:pt x="192" y="297"/>
                </a:cubicBezTo>
                <a:cubicBezTo>
                  <a:pt x="192" y="297"/>
                  <a:pt x="192" y="297"/>
                  <a:pt x="192" y="297"/>
                </a:cubicBezTo>
                <a:close/>
                <a:moveTo>
                  <a:pt x="60" y="214"/>
                </a:moveTo>
                <a:cubicBezTo>
                  <a:pt x="60" y="214"/>
                  <a:pt x="60" y="214"/>
                  <a:pt x="59" y="214"/>
                </a:cubicBezTo>
                <a:cubicBezTo>
                  <a:pt x="60" y="214"/>
                  <a:pt x="60" y="215"/>
                  <a:pt x="60" y="215"/>
                </a:cubicBezTo>
                <a:cubicBezTo>
                  <a:pt x="60" y="215"/>
                  <a:pt x="60" y="215"/>
                  <a:pt x="61" y="214"/>
                </a:cubicBezTo>
                <a:cubicBezTo>
                  <a:pt x="60" y="214"/>
                  <a:pt x="60" y="214"/>
                  <a:pt x="60" y="214"/>
                </a:cubicBezTo>
                <a:close/>
                <a:moveTo>
                  <a:pt x="364" y="170"/>
                </a:moveTo>
                <a:cubicBezTo>
                  <a:pt x="364" y="170"/>
                  <a:pt x="364" y="170"/>
                  <a:pt x="364" y="170"/>
                </a:cubicBezTo>
                <a:cubicBezTo>
                  <a:pt x="364" y="171"/>
                  <a:pt x="364" y="171"/>
                  <a:pt x="364" y="171"/>
                </a:cubicBezTo>
                <a:cubicBezTo>
                  <a:pt x="364" y="171"/>
                  <a:pt x="364" y="170"/>
                  <a:pt x="364" y="170"/>
                </a:cubicBezTo>
                <a:cubicBezTo>
                  <a:pt x="364" y="170"/>
                  <a:pt x="364" y="170"/>
                  <a:pt x="364" y="170"/>
                </a:cubicBezTo>
                <a:close/>
                <a:moveTo>
                  <a:pt x="173" y="298"/>
                </a:moveTo>
                <a:cubicBezTo>
                  <a:pt x="173" y="297"/>
                  <a:pt x="173" y="297"/>
                  <a:pt x="172" y="297"/>
                </a:cubicBezTo>
                <a:cubicBezTo>
                  <a:pt x="172" y="297"/>
                  <a:pt x="172" y="297"/>
                  <a:pt x="172" y="297"/>
                </a:cubicBezTo>
                <a:cubicBezTo>
                  <a:pt x="172" y="298"/>
                  <a:pt x="172" y="298"/>
                  <a:pt x="173" y="298"/>
                </a:cubicBezTo>
                <a:cubicBezTo>
                  <a:pt x="173" y="298"/>
                  <a:pt x="173" y="298"/>
                  <a:pt x="173" y="298"/>
                </a:cubicBezTo>
                <a:close/>
                <a:moveTo>
                  <a:pt x="373" y="194"/>
                </a:moveTo>
                <a:cubicBezTo>
                  <a:pt x="373" y="194"/>
                  <a:pt x="373" y="194"/>
                  <a:pt x="373" y="194"/>
                </a:cubicBezTo>
                <a:cubicBezTo>
                  <a:pt x="373" y="194"/>
                  <a:pt x="373" y="194"/>
                  <a:pt x="374" y="194"/>
                </a:cubicBezTo>
                <a:cubicBezTo>
                  <a:pt x="374" y="195"/>
                  <a:pt x="374" y="194"/>
                  <a:pt x="374" y="194"/>
                </a:cubicBezTo>
                <a:cubicBezTo>
                  <a:pt x="374" y="194"/>
                  <a:pt x="374" y="194"/>
                  <a:pt x="375" y="194"/>
                </a:cubicBezTo>
                <a:cubicBezTo>
                  <a:pt x="374" y="194"/>
                  <a:pt x="374" y="194"/>
                  <a:pt x="374" y="194"/>
                </a:cubicBezTo>
                <a:cubicBezTo>
                  <a:pt x="374" y="194"/>
                  <a:pt x="374" y="194"/>
                  <a:pt x="373" y="194"/>
                </a:cubicBezTo>
                <a:close/>
                <a:moveTo>
                  <a:pt x="108" y="249"/>
                </a:moveTo>
                <a:cubicBezTo>
                  <a:pt x="107" y="248"/>
                  <a:pt x="107" y="248"/>
                  <a:pt x="107" y="248"/>
                </a:cubicBezTo>
                <a:cubicBezTo>
                  <a:pt x="107" y="248"/>
                  <a:pt x="107" y="248"/>
                  <a:pt x="106" y="248"/>
                </a:cubicBezTo>
                <a:cubicBezTo>
                  <a:pt x="107" y="248"/>
                  <a:pt x="107" y="249"/>
                  <a:pt x="107" y="249"/>
                </a:cubicBezTo>
                <a:cubicBezTo>
                  <a:pt x="107" y="249"/>
                  <a:pt x="107" y="249"/>
                  <a:pt x="108" y="249"/>
                </a:cubicBezTo>
                <a:close/>
                <a:moveTo>
                  <a:pt x="295" y="249"/>
                </a:moveTo>
                <a:cubicBezTo>
                  <a:pt x="295" y="249"/>
                  <a:pt x="295" y="249"/>
                  <a:pt x="295" y="249"/>
                </a:cubicBezTo>
                <a:cubicBezTo>
                  <a:pt x="295" y="249"/>
                  <a:pt x="295" y="249"/>
                  <a:pt x="295" y="249"/>
                </a:cubicBezTo>
                <a:cubicBezTo>
                  <a:pt x="296" y="249"/>
                  <a:pt x="296" y="249"/>
                  <a:pt x="296" y="249"/>
                </a:cubicBezTo>
                <a:cubicBezTo>
                  <a:pt x="296" y="249"/>
                  <a:pt x="296" y="249"/>
                  <a:pt x="296" y="249"/>
                </a:cubicBezTo>
                <a:cubicBezTo>
                  <a:pt x="296" y="249"/>
                  <a:pt x="296" y="249"/>
                  <a:pt x="296" y="249"/>
                </a:cubicBezTo>
                <a:cubicBezTo>
                  <a:pt x="296" y="249"/>
                  <a:pt x="296" y="249"/>
                  <a:pt x="295" y="249"/>
                </a:cubicBezTo>
                <a:close/>
                <a:moveTo>
                  <a:pt x="113" y="217"/>
                </a:moveTo>
                <a:cubicBezTo>
                  <a:pt x="114" y="217"/>
                  <a:pt x="114" y="217"/>
                  <a:pt x="114" y="218"/>
                </a:cubicBezTo>
                <a:cubicBezTo>
                  <a:pt x="114" y="218"/>
                  <a:pt x="114" y="218"/>
                  <a:pt x="114" y="217"/>
                </a:cubicBezTo>
                <a:cubicBezTo>
                  <a:pt x="114" y="217"/>
                  <a:pt x="114" y="217"/>
                  <a:pt x="114" y="217"/>
                </a:cubicBezTo>
                <a:cubicBezTo>
                  <a:pt x="114" y="217"/>
                  <a:pt x="113" y="217"/>
                  <a:pt x="113" y="217"/>
                </a:cubicBezTo>
                <a:close/>
                <a:moveTo>
                  <a:pt x="80" y="241"/>
                </a:moveTo>
                <a:cubicBezTo>
                  <a:pt x="80" y="241"/>
                  <a:pt x="80" y="241"/>
                  <a:pt x="80" y="241"/>
                </a:cubicBezTo>
                <a:cubicBezTo>
                  <a:pt x="80" y="241"/>
                  <a:pt x="79" y="241"/>
                  <a:pt x="79" y="241"/>
                </a:cubicBezTo>
                <a:cubicBezTo>
                  <a:pt x="79" y="241"/>
                  <a:pt x="79" y="241"/>
                  <a:pt x="79" y="242"/>
                </a:cubicBezTo>
                <a:cubicBezTo>
                  <a:pt x="80" y="242"/>
                  <a:pt x="80" y="241"/>
                  <a:pt x="80" y="241"/>
                </a:cubicBezTo>
                <a:close/>
                <a:moveTo>
                  <a:pt x="153" y="225"/>
                </a:moveTo>
                <a:cubicBezTo>
                  <a:pt x="153" y="225"/>
                  <a:pt x="153" y="225"/>
                  <a:pt x="153" y="225"/>
                </a:cubicBezTo>
                <a:cubicBezTo>
                  <a:pt x="153" y="225"/>
                  <a:pt x="154" y="225"/>
                  <a:pt x="154" y="225"/>
                </a:cubicBezTo>
                <a:cubicBezTo>
                  <a:pt x="154" y="225"/>
                  <a:pt x="154" y="225"/>
                  <a:pt x="154" y="225"/>
                </a:cubicBezTo>
                <a:cubicBezTo>
                  <a:pt x="154" y="225"/>
                  <a:pt x="154" y="225"/>
                  <a:pt x="155" y="225"/>
                </a:cubicBezTo>
                <a:cubicBezTo>
                  <a:pt x="154" y="225"/>
                  <a:pt x="154" y="225"/>
                  <a:pt x="154" y="225"/>
                </a:cubicBezTo>
                <a:cubicBezTo>
                  <a:pt x="154" y="225"/>
                  <a:pt x="154" y="225"/>
                  <a:pt x="153" y="225"/>
                </a:cubicBezTo>
                <a:cubicBezTo>
                  <a:pt x="153" y="225"/>
                  <a:pt x="153" y="225"/>
                  <a:pt x="153" y="225"/>
                </a:cubicBezTo>
                <a:close/>
                <a:moveTo>
                  <a:pt x="250" y="265"/>
                </a:moveTo>
                <a:cubicBezTo>
                  <a:pt x="250" y="265"/>
                  <a:pt x="250" y="265"/>
                  <a:pt x="250" y="265"/>
                </a:cubicBezTo>
                <a:cubicBezTo>
                  <a:pt x="250" y="265"/>
                  <a:pt x="250" y="265"/>
                  <a:pt x="250" y="265"/>
                </a:cubicBezTo>
                <a:cubicBezTo>
                  <a:pt x="250" y="265"/>
                  <a:pt x="250" y="265"/>
                  <a:pt x="250" y="265"/>
                </a:cubicBezTo>
                <a:cubicBezTo>
                  <a:pt x="250" y="265"/>
                  <a:pt x="250" y="265"/>
                  <a:pt x="250" y="265"/>
                </a:cubicBezTo>
                <a:close/>
                <a:moveTo>
                  <a:pt x="274" y="265"/>
                </a:moveTo>
                <a:cubicBezTo>
                  <a:pt x="274" y="265"/>
                  <a:pt x="274" y="265"/>
                  <a:pt x="274" y="265"/>
                </a:cubicBezTo>
                <a:cubicBezTo>
                  <a:pt x="274" y="265"/>
                  <a:pt x="274" y="265"/>
                  <a:pt x="275" y="265"/>
                </a:cubicBezTo>
                <a:cubicBezTo>
                  <a:pt x="274" y="265"/>
                  <a:pt x="274" y="265"/>
                  <a:pt x="274" y="265"/>
                </a:cubicBezTo>
                <a:cubicBezTo>
                  <a:pt x="274" y="265"/>
                  <a:pt x="274" y="265"/>
                  <a:pt x="274" y="265"/>
                </a:cubicBezTo>
                <a:close/>
                <a:moveTo>
                  <a:pt x="54" y="225"/>
                </a:moveTo>
                <a:cubicBezTo>
                  <a:pt x="54" y="225"/>
                  <a:pt x="53" y="225"/>
                  <a:pt x="53" y="226"/>
                </a:cubicBezTo>
                <a:cubicBezTo>
                  <a:pt x="53" y="226"/>
                  <a:pt x="54" y="226"/>
                  <a:pt x="54" y="226"/>
                </a:cubicBezTo>
                <a:cubicBezTo>
                  <a:pt x="54" y="226"/>
                  <a:pt x="54" y="226"/>
                  <a:pt x="54" y="225"/>
                </a:cubicBezTo>
                <a:cubicBezTo>
                  <a:pt x="54" y="225"/>
                  <a:pt x="54" y="225"/>
                  <a:pt x="54" y="225"/>
                </a:cubicBezTo>
                <a:close/>
                <a:moveTo>
                  <a:pt x="380" y="20"/>
                </a:moveTo>
                <a:cubicBezTo>
                  <a:pt x="380" y="20"/>
                  <a:pt x="381" y="20"/>
                  <a:pt x="381" y="20"/>
                </a:cubicBezTo>
                <a:cubicBezTo>
                  <a:pt x="381" y="20"/>
                  <a:pt x="381" y="20"/>
                  <a:pt x="381" y="20"/>
                </a:cubicBezTo>
                <a:cubicBezTo>
                  <a:pt x="381" y="20"/>
                  <a:pt x="381" y="20"/>
                  <a:pt x="381" y="20"/>
                </a:cubicBezTo>
                <a:cubicBezTo>
                  <a:pt x="381" y="20"/>
                  <a:pt x="380" y="20"/>
                  <a:pt x="380" y="20"/>
                </a:cubicBezTo>
                <a:cubicBezTo>
                  <a:pt x="380" y="20"/>
                  <a:pt x="380" y="20"/>
                  <a:pt x="380" y="20"/>
                </a:cubicBezTo>
                <a:cubicBezTo>
                  <a:pt x="380" y="20"/>
                  <a:pt x="380" y="20"/>
                  <a:pt x="380" y="20"/>
                </a:cubicBezTo>
                <a:close/>
                <a:moveTo>
                  <a:pt x="336" y="293"/>
                </a:moveTo>
                <a:cubicBezTo>
                  <a:pt x="337" y="293"/>
                  <a:pt x="337" y="293"/>
                  <a:pt x="337" y="293"/>
                </a:cubicBezTo>
                <a:cubicBezTo>
                  <a:pt x="337" y="293"/>
                  <a:pt x="337" y="293"/>
                  <a:pt x="337" y="293"/>
                </a:cubicBezTo>
                <a:cubicBezTo>
                  <a:pt x="337" y="293"/>
                  <a:pt x="337" y="293"/>
                  <a:pt x="337" y="293"/>
                </a:cubicBezTo>
                <a:cubicBezTo>
                  <a:pt x="337" y="293"/>
                  <a:pt x="337" y="293"/>
                  <a:pt x="336" y="293"/>
                </a:cubicBezTo>
                <a:close/>
                <a:moveTo>
                  <a:pt x="15" y="186"/>
                </a:moveTo>
                <a:cubicBezTo>
                  <a:pt x="15" y="186"/>
                  <a:pt x="15" y="186"/>
                  <a:pt x="15" y="186"/>
                </a:cubicBezTo>
                <a:cubicBezTo>
                  <a:pt x="15" y="186"/>
                  <a:pt x="15" y="186"/>
                  <a:pt x="15" y="186"/>
                </a:cubicBezTo>
                <a:cubicBezTo>
                  <a:pt x="15" y="187"/>
                  <a:pt x="15" y="187"/>
                  <a:pt x="15" y="187"/>
                </a:cubicBezTo>
                <a:cubicBezTo>
                  <a:pt x="15" y="187"/>
                  <a:pt x="15" y="186"/>
                  <a:pt x="15" y="186"/>
                </a:cubicBezTo>
                <a:close/>
                <a:moveTo>
                  <a:pt x="314" y="206"/>
                </a:moveTo>
                <a:cubicBezTo>
                  <a:pt x="314" y="206"/>
                  <a:pt x="315" y="206"/>
                  <a:pt x="315" y="206"/>
                </a:cubicBezTo>
                <a:cubicBezTo>
                  <a:pt x="315" y="206"/>
                  <a:pt x="315" y="206"/>
                  <a:pt x="315" y="206"/>
                </a:cubicBezTo>
                <a:cubicBezTo>
                  <a:pt x="315" y="205"/>
                  <a:pt x="315" y="205"/>
                  <a:pt x="314" y="205"/>
                </a:cubicBezTo>
                <a:cubicBezTo>
                  <a:pt x="314" y="205"/>
                  <a:pt x="314" y="205"/>
                  <a:pt x="314" y="206"/>
                </a:cubicBezTo>
                <a:close/>
                <a:moveTo>
                  <a:pt x="314" y="205"/>
                </a:moveTo>
                <a:cubicBezTo>
                  <a:pt x="314" y="205"/>
                  <a:pt x="314" y="205"/>
                  <a:pt x="314" y="205"/>
                </a:cubicBezTo>
                <a:cubicBezTo>
                  <a:pt x="314" y="205"/>
                  <a:pt x="314" y="205"/>
                  <a:pt x="314" y="205"/>
                </a:cubicBezTo>
                <a:close/>
                <a:moveTo>
                  <a:pt x="281" y="275"/>
                </a:moveTo>
                <a:cubicBezTo>
                  <a:pt x="280" y="275"/>
                  <a:pt x="280" y="274"/>
                  <a:pt x="280" y="274"/>
                </a:cubicBezTo>
                <a:cubicBezTo>
                  <a:pt x="280" y="274"/>
                  <a:pt x="280" y="275"/>
                  <a:pt x="280" y="275"/>
                </a:cubicBezTo>
                <a:cubicBezTo>
                  <a:pt x="280" y="275"/>
                  <a:pt x="280" y="275"/>
                  <a:pt x="280" y="275"/>
                </a:cubicBezTo>
                <a:cubicBezTo>
                  <a:pt x="280" y="275"/>
                  <a:pt x="281" y="275"/>
                  <a:pt x="281" y="275"/>
                </a:cubicBezTo>
                <a:close/>
                <a:moveTo>
                  <a:pt x="138" y="279"/>
                </a:moveTo>
                <a:cubicBezTo>
                  <a:pt x="138" y="279"/>
                  <a:pt x="138" y="279"/>
                  <a:pt x="138" y="279"/>
                </a:cubicBezTo>
                <a:cubicBezTo>
                  <a:pt x="138" y="279"/>
                  <a:pt x="138" y="279"/>
                  <a:pt x="139" y="279"/>
                </a:cubicBezTo>
                <a:cubicBezTo>
                  <a:pt x="138" y="278"/>
                  <a:pt x="138" y="278"/>
                  <a:pt x="138" y="278"/>
                </a:cubicBezTo>
                <a:cubicBezTo>
                  <a:pt x="138" y="278"/>
                  <a:pt x="138" y="278"/>
                  <a:pt x="138" y="279"/>
                </a:cubicBezTo>
                <a:close/>
                <a:moveTo>
                  <a:pt x="118" y="254"/>
                </a:moveTo>
                <a:cubicBezTo>
                  <a:pt x="119" y="254"/>
                  <a:pt x="119" y="254"/>
                  <a:pt x="119" y="254"/>
                </a:cubicBezTo>
                <a:cubicBezTo>
                  <a:pt x="119" y="253"/>
                  <a:pt x="119" y="253"/>
                  <a:pt x="119" y="253"/>
                </a:cubicBezTo>
                <a:cubicBezTo>
                  <a:pt x="119" y="253"/>
                  <a:pt x="119" y="253"/>
                  <a:pt x="119" y="253"/>
                </a:cubicBezTo>
                <a:cubicBezTo>
                  <a:pt x="118" y="253"/>
                  <a:pt x="118" y="253"/>
                  <a:pt x="118" y="253"/>
                </a:cubicBezTo>
                <a:cubicBezTo>
                  <a:pt x="118" y="253"/>
                  <a:pt x="118" y="253"/>
                  <a:pt x="118" y="254"/>
                </a:cubicBezTo>
                <a:close/>
                <a:moveTo>
                  <a:pt x="309" y="279"/>
                </a:moveTo>
                <a:cubicBezTo>
                  <a:pt x="309" y="279"/>
                  <a:pt x="309" y="279"/>
                  <a:pt x="309" y="278"/>
                </a:cubicBezTo>
                <a:cubicBezTo>
                  <a:pt x="309" y="278"/>
                  <a:pt x="309" y="278"/>
                  <a:pt x="309" y="278"/>
                </a:cubicBezTo>
                <a:cubicBezTo>
                  <a:pt x="309" y="278"/>
                  <a:pt x="308" y="278"/>
                  <a:pt x="308" y="279"/>
                </a:cubicBezTo>
                <a:cubicBezTo>
                  <a:pt x="308" y="279"/>
                  <a:pt x="309" y="279"/>
                  <a:pt x="309" y="279"/>
                </a:cubicBezTo>
                <a:close/>
                <a:moveTo>
                  <a:pt x="138" y="253"/>
                </a:moveTo>
                <a:cubicBezTo>
                  <a:pt x="138" y="253"/>
                  <a:pt x="138" y="253"/>
                  <a:pt x="138" y="253"/>
                </a:cubicBezTo>
                <a:cubicBezTo>
                  <a:pt x="138" y="253"/>
                  <a:pt x="138" y="253"/>
                  <a:pt x="138" y="254"/>
                </a:cubicBezTo>
                <a:cubicBezTo>
                  <a:pt x="138" y="253"/>
                  <a:pt x="139" y="253"/>
                  <a:pt x="139" y="253"/>
                </a:cubicBezTo>
                <a:cubicBezTo>
                  <a:pt x="139" y="253"/>
                  <a:pt x="138" y="253"/>
                  <a:pt x="138" y="253"/>
                </a:cubicBezTo>
                <a:close/>
                <a:moveTo>
                  <a:pt x="350" y="21"/>
                </a:moveTo>
                <a:cubicBezTo>
                  <a:pt x="350" y="21"/>
                  <a:pt x="350" y="21"/>
                  <a:pt x="350" y="21"/>
                </a:cubicBezTo>
                <a:cubicBezTo>
                  <a:pt x="350" y="21"/>
                  <a:pt x="350" y="21"/>
                  <a:pt x="349" y="21"/>
                </a:cubicBezTo>
                <a:cubicBezTo>
                  <a:pt x="350" y="21"/>
                  <a:pt x="350" y="21"/>
                  <a:pt x="350" y="21"/>
                </a:cubicBezTo>
                <a:cubicBezTo>
                  <a:pt x="350" y="21"/>
                  <a:pt x="350" y="21"/>
                  <a:pt x="350" y="21"/>
                </a:cubicBezTo>
                <a:close/>
                <a:moveTo>
                  <a:pt x="121" y="292"/>
                </a:moveTo>
                <a:cubicBezTo>
                  <a:pt x="121" y="292"/>
                  <a:pt x="120" y="292"/>
                  <a:pt x="120" y="292"/>
                </a:cubicBezTo>
                <a:cubicBezTo>
                  <a:pt x="120" y="292"/>
                  <a:pt x="120" y="292"/>
                  <a:pt x="120" y="292"/>
                </a:cubicBezTo>
                <a:cubicBezTo>
                  <a:pt x="121" y="292"/>
                  <a:pt x="121" y="292"/>
                  <a:pt x="121" y="292"/>
                </a:cubicBezTo>
                <a:cubicBezTo>
                  <a:pt x="121" y="292"/>
                  <a:pt x="121" y="292"/>
                  <a:pt x="121" y="292"/>
                </a:cubicBezTo>
                <a:close/>
                <a:moveTo>
                  <a:pt x="22" y="205"/>
                </a:moveTo>
                <a:cubicBezTo>
                  <a:pt x="22" y="205"/>
                  <a:pt x="22" y="204"/>
                  <a:pt x="22" y="204"/>
                </a:cubicBezTo>
                <a:cubicBezTo>
                  <a:pt x="22" y="204"/>
                  <a:pt x="22" y="204"/>
                  <a:pt x="22" y="204"/>
                </a:cubicBezTo>
                <a:cubicBezTo>
                  <a:pt x="22" y="204"/>
                  <a:pt x="22" y="204"/>
                  <a:pt x="21" y="204"/>
                </a:cubicBezTo>
                <a:cubicBezTo>
                  <a:pt x="22" y="204"/>
                  <a:pt x="21" y="205"/>
                  <a:pt x="22" y="205"/>
                </a:cubicBezTo>
                <a:close/>
                <a:moveTo>
                  <a:pt x="370" y="204"/>
                </a:moveTo>
                <a:cubicBezTo>
                  <a:pt x="370" y="203"/>
                  <a:pt x="370" y="203"/>
                  <a:pt x="370" y="203"/>
                </a:cubicBezTo>
                <a:cubicBezTo>
                  <a:pt x="370" y="203"/>
                  <a:pt x="369" y="204"/>
                  <a:pt x="369" y="204"/>
                </a:cubicBezTo>
                <a:cubicBezTo>
                  <a:pt x="369" y="204"/>
                  <a:pt x="369" y="204"/>
                  <a:pt x="370" y="204"/>
                </a:cubicBezTo>
                <a:cubicBezTo>
                  <a:pt x="370" y="204"/>
                  <a:pt x="370" y="204"/>
                  <a:pt x="370" y="204"/>
                </a:cubicBezTo>
                <a:close/>
                <a:moveTo>
                  <a:pt x="38" y="177"/>
                </a:moveTo>
                <a:cubicBezTo>
                  <a:pt x="38" y="177"/>
                  <a:pt x="38" y="177"/>
                  <a:pt x="37" y="177"/>
                </a:cubicBezTo>
                <a:cubicBezTo>
                  <a:pt x="37" y="177"/>
                  <a:pt x="37" y="177"/>
                  <a:pt x="37" y="177"/>
                </a:cubicBezTo>
                <a:cubicBezTo>
                  <a:pt x="37" y="177"/>
                  <a:pt x="37" y="177"/>
                  <a:pt x="38" y="177"/>
                </a:cubicBezTo>
                <a:cubicBezTo>
                  <a:pt x="38" y="177"/>
                  <a:pt x="38" y="177"/>
                  <a:pt x="38" y="177"/>
                </a:cubicBezTo>
                <a:close/>
                <a:moveTo>
                  <a:pt x="110" y="256"/>
                </a:moveTo>
                <a:cubicBezTo>
                  <a:pt x="110" y="255"/>
                  <a:pt x="110" y="255"/>
                  <a:pt x="110" y="255"/>
                </a:cubicBezTo>
                <a:cubicBezTo>
                  <a:pt x="110" y="255"/>
                  <a:pt x="110" y="255"/>
                  <a:pt x="110" y="255"/>
                </a:cubicBezTo>
                <a:cubicBezTo>
                  <a:pt x="110" y="256"/>
                  <a:pt x="110" y="256"/>
                  <a:pt x="110" y="256"/>
                </a:cubicBezTo>
                <a:cubicBezTo>
                  <a:pt x="110" y="256"/>
                  <a:pt x="110" y="256"/>
                  <a:pt x="110" y="256"/>
                </a:cubicBezTo>
                <a:close/>
                <a:moveTo>
                  <a:pt x="8" y="194"/>
                </a:moveTo>
                <a:cubicBezTo>
                  <a:pt x="8" y="194"/>
                  <a:pt x="9" y="194"/>
                  <a:pt x="9" y="194"/>
                </a:cubicBezTo>
                <a:cubicBezTo>
                  <a:pt x="9" y="194"/>
                  <a:pt x="9" y="194"/>
                  <a:pt x="9" y="193"/>
                </a:cubicBezTo>
                <a:cubicBezTo>
                  <a:pt x="9" y="193"/>
                  <a:pt x="9" y="193"/>
                  <a:pt x="9" y="193"/>
                </a:cubicBezTo>
                <a:cubicBezTo>
                  <a:pt x="9" y="193"/>
                  <a:pt x="9" y="193"/>
                  <a:pt x="8" y="194"/>
                </a:cubicBezTo>
                <a:close/>
                <a:moveTo>
                  <a:pt x="247" y="278"/>
                </a:moveTo>
                <a:cubicBezTo>
                  <a:pt x="247" y="278"/>
                  <a:pt x="248" y="278"/>
                  <a:pt x="249" y="278"/>
                </a:cubicBezTo>
                <a:cubicBezTo>
                  <a:pt x="248" y="278"/>
                  <a:pt x="248" y="277"/>
                  <a:pt x="248" y="277"/>
                </a:cubicBezTo>
                <a:cubicBezTo>
                  <a:pt x="248" y="277"/>
                  <a:pt x="248" y="277"/>
                  <a:pt x="248" y="277"/>
                </a:cubicBezTo>
                <a:cubicBezTo>
                  <a:pt x="248" y="277"/>
                  <a:pt x="247" y="277"/>
                  <a:pt x="247" y="277"/>
                </a:cubicBezTo>
                <a:cubicBezTo>
                  <a:pt x="247" y="277"/>
                  <a:pt x="247" y="278"/>
                  <a:pt x="247" y="278"/>
                </a:cubicBezTo>
                <a:close/>
                <a:moveTo>
                  <a:pt x="262" y="291"/>
                </a:moveTo>
                <a:cubicBezTo>
                  <a:pt x="262" y="291"/>
                  <a:pt x="262" y="291"/>
                  <a:pt x="262" y="291"/>
                </a:cubicBezTo>
                <a:cubicBezTo>
                  <a:pt x="262" y="291"/>
                  <a:pt x="262" y="291"/>
                  <a:pt x="262" y="290"/>
                </a:cubicBezTo>
                <a:cubicBezTo>
                  <a:pt x="262" y="291"/>
                  <a:pt x="262" y="291"/>
                  <a:pt x="262" y="291"/>
                </a:cubicBezTo>
                <a:cubicBezTo>
                  <a:pt x="262" y="291"/>
                  <a:pt x="262" y="291"/>
                  <a:pt x="262" y="291"/>
                </a:cubicBezTo>
                <a:close/>
                <a:moveTo>
                  <a:pt x="392" y="125"/>
                </a:moveTo>
                <a:cubicBezTo>
                  <a:pt x="392" y="126"/>
                  <a:pt x="393" y="126"/>
                  <a:pt x="393" y="126"/>
                </a:cubicBezTo>
                <a:cubicBezTo>
                  <a:pt x="393" y="126"/>
                  <a:pt x="393" y="126"/>
                  <a:pt x="393" y="126"/>
                </a:cubicBezTo>
                <a:cubicBezTo>
                  <a:pt x="393" y="125"/>
                  <a:pt x="393" y="125"/>
                  <a:pt x="392" y="125"/>
                </a:cubicBezTo>
                <a:cubicBezTo>
                  <a:pt x="392" y="125"/>
                  <a:pt x="392" y="125"/>
                  <a:pt x="392" y="125"/>
                </a:cubicBezTo>
                <a:close/>
                <a:moveTo>
                  <a:pt x="99" y="291"/>
                </a:moveTo>
                <a:cubicBezTo>
                  <a:pt x="99" y="290"/>
                  <a:pt x="99" y="290"/>
                  <a:pt x="99" y="290"/>
                </a:cubicBezTo>
                <a:cubicBezTo>
                  <a:pt x="99" y="290"/>
                  <a:pt x="98" y="290"/>
                  <a:pt x="98" y="290"/>
                </a:cubicBezTo>
                <a:cubicBezTo>
                  <a:pt x="98" y="290"/>
                  <a:pt x="98" y="290"/>
                  <a:pt x="98" y="290"/>
                </a:cubicBezTo>
                <a:cubicBezTo>
                  <a:pt x="98" y="290"/>
                  <a:pt x="98" y="290"/>
                  <a:pt x="98" y="290"/>
                </a:cubicBezTo>
                <a:cubicBezTo>
                  <a:pt x="98" y="291"/>
                  <a:pt x="98" y="291"/>
                  <a:pt x="99" y="291"/>
                </a:cubicBezTo>
                <a:close/>
                <a:moveTo>
                  <a:pt x="98" y="290"/>
                </a:moveTo>
                <a:cubicBezTo>
                  <a:pt x="98" y="290"/>
                  <a:pt x="98" y="290"/>
                  <a:pt x="98" y="290"/>
                </a:cubicBezTo>
                <a:cubicBezTo>
                  <a:pt x="98" y="290"/>
                  <a:pt x="98" y="290"/>
                  <a:pt x="98" y="290"/>
                </a:cubicBezTo>
                <a:close/>
                <a:moveTo>
                  <a:pt x="138" y="290"/>
                </a:moveTo>
                <a:cubicBezTo>
                  <a:pt x="138" y="290"/>
                  <a:pt x="138" y="290"/>
                  <a:pt x="138" y="290"/>
                </a:cubicBezTo>
                <a:cubicBezTo>
                  <a:pt x="138" y="290"/>
                  <a:pt x="138" y="290"/>
                  <a:pt x="139" y="290"/>
                </a:cubicBezTo>
                <a:cubicBezTo>
                  <a:pt x="138" y="290"/>
                  <a:pt x="138" y="290"/>
                  <a:pt x="138" y="290"/>
                </a:cubicBezTo>
                <a:cubicBezTo>
                  <a:pt x="138" y="290"/>
                  <a:pt x="138" y="290"/>
                  <a:pt x="137" y="290"/>
                </a:cubicBezTo>
                <a:cubicBezTo>
                  <a:pt x="137" y="290"/>
                  <a:pt x="138" y="290"/>
                  <a:pt x="138" y="290"/>
                </a:cubicBezTo>
                <a:close/>
                <a:moveTo>
                  <a:pt x="321" y="289"/>
                </a:moveTo>
                <a:cubicBezTo>
                  <a:pt x="321" y="289"/>
                  <a:pt x="321" y="290"/>
                  <a:pt x="320" y="290"/>
                </a:cubicBezTo>
                <a:cubicBezTo>
                  <a:pt x="321" y="290"/>
                  <a:pt x="321" y="290"/>
                  <a:pt x="321" y="290"/>
                </a:cubicBezTo>
                <a:cubicBezTo>
                  <a:pt x="321" y="290"/>
                  <a:pt x="322" y="290"/>
                  <a:pt x="322" y="290"/>
                </a:cubicBezTo>
                <a:cubicBezTo>
                  <a:pt x="322" y="290"/>
                  <a:pt x="321" y="289"/>
                  <a:pt x="321" y="289"/>
                </a:cubicBezTo>
                <a:close/>
                <a:moveTo>
                  <a:pt x="41" y="196"/>
                </a:moveTo>
                <a:cubicBezTo>
                  <a:pt x="41" y="196"/>
                  <a:pt x="41" y="196"/>
                  <a:pt x="41" y="196"/>
                </a:cubicBezTo>
                <a:cubicBezTo>
                  <a:pt x="41" y="197"/>
                  <a:pt x="41" y="197"/>
                  <a:pt x="41" y="197"/>
                </a:cubicBezTo>
                <a:cubicBezTo>
                  <a:pt x="41" y="197"/>
                  <a:pt x="41" y="197"/>
                  <a:pt x="41" y="196"/>
                </a:cubicBezTo>
                <a:cubicBezTo>
                  <a:pt x="41" y="196"/>
                  <a:pt x="41" y="196"/>
                  <a:pt x="41" y="196"/>
                </a:cubicBezTo>
                <a:close/>
                <a:moveTo>
                  <a:pt x="123" y="227"/>
                </a:moveTo>
                <a:cubicBezTo>
                  <a:pt x="123" y="228"/>
                  <a:pt x="123" y="227"/>
                  <a:pt x="124" y="227"/>
                </a:cubicBezTo>
                <a:cubicBezTo>
                  <a:pt x="124" y="227"/>
                  <a:pt x="124" y="227"/>
                  <a:pt x="124" y="227"/>
                </a:cubicBezTo>
                <a:cubicBezTo>
                  <a:pt x="124" y="227"/>
                  <a:pt x="123" y="227"/>
                  <a:pt x="123" y="227"/>
                </a:cubicBezTo>
                <a:cubicBezTo>
                  <a:pt x="123" y="227"/>
                  <a:pt x="123" y="227"/>
                  <a:pt x="123" y="227"/>
                </a:cubicBezTo>
                <a:close/>
                <a:moveTo>
                  <a:pt x="44" y="248"/>
                </a:moveTo>
                <a:cubicBezTo>
                  <a:pt x="44" y="248"/>
                  <a:pt x="44" y="248"/>
                  <a:pt x="44" y="248"/>
                </a:cubicBezTo>
                <a:cubicBezTo>
                  <a:pt x="44" y="249"/>
                  <a:pt x="44" y="249"/>
                  <a:pt x="44" y="249"/>
                </a:cubicBezTo>
                <a:cubicBezTo>
                  <a:pt x="45" y="249"/>
                  <a:pt x="45" y="249"/>
                  <a:pt x="45" y="249"/>
                </a:cubicBezTo>
                <a:cubicBezTo>
                  <a:pt x="45" y="248"/>
                  <a:pt x="45" y="248"/>
                  <a:pt x="44" y="248"/>
                </a:cubicBezTo>
                <a:close/>
                <a:moveTo>
                  <a:pt x="329" y="232"/>
                </a:moveTo>
                <a:cubicBezTo>
                  <a:pt x="329" y="232"/>
                  <a:pt x="330" y="232"/>
                  <a:pt x="330" y="232"/>
                </a:cubicBezTo>
                <a:cubicBezTo>
                  <a:pt x="330" y="232"/>
                  <a:pt x="330" y="232"/>
                  <a:pt x="330" y="232"/>
                </a:cubicBezTo>
                <a:cubicBezTo>
                  <a:pt x="330" y="231"/>
                  <a:pt x="330" y="231"/>
                  <a:pt x="330" y="231"/>
                </a:cubicBezTo>
                <a:cubicBezTo>
                  <a:pt x="330" y="231"/>
                  <a:pt x="329" y="232"/>
                  <a:pt x="329" y="232"/>
                </a:cubicBezTo>
                <a:close/>
                <a:moveTo>
                  <a:pt x="135" y="233"/>
                </a:moveTo>
                <a:cubicBezTo>
                  <a:pt x="135" y="233"/>
                  <a:pt x="135" y="233"/>
                  <a:pt x="135" y="233"/>
                </a:cubicBezTo>
                <a:cubicBezTo>
                  <a:pt x="135" y="233"/>
                  <a:pt x="135" y="233"/>
                  <a:pt x="135" y="233"/>
                </a:cubicBezTo>
                <a:cubicBezTo>
                  <a:pt x="135" y="233"/>
                  <a:pt x="135" y="233"/>
                  <a:pt x="135" y="233"/>
                </a:cubicBezTo>
                <a:cubicBezTo>
                  <a:pt x="135" y="233"/>
                  <a:pt x="135" y="233"/>
                  <a:pt x="135" y="234"/>
                </a:cubicBezTo>
                <a:cubicBezTo>
                  <a:pt x="135" y="234"/>
                  <a:pt x="135" y="234"/>
                  <a:pt x="135" y="233"/>
                </a:cubicBezTo>
                <a:close/>
                <a:moveTo>
                  <a:pt x="233" y="319"/>
                </a:moveTo>
                <a:cubicBezTo>
                  <a:pt x="233" y="319"/>
                  <a:pt x="233" y="319"/>
                  <a:pt x="233" y="319"/>
                </a:cubicBezTo>
                <a:cubicBezTo>
                  <a:pt x="233" y="319"/>
                  <a:pt x="233" y="319"/>
                  <a:pt x="233" y="319"/>
                </a:cubicBezTo>
                <a:cubicBezTo>
                  <a:pt x="233" y="319"/>
                  <a:pt x="233" y="319"/>
                  <a:pt x="234" y="319"/>
                </a:cubicBezTo>
                <a:cubicBezTo>
                  <a:pt x="233" y="319"/>
                  <a:pt x="233" y="319"/>
                  <a:pt x="233" y="319"/>
                </a:cubicBezTo>
                <a:close/>
                <a:moveTo>
                  <a:pt x="385" y="166"/>
                </a:moveTo>
                <a:cubicBezTo>
                  <a:pt x="385" y="166"/>
                  <a:pt x="385" y="166"/>
                  <a:pt x="385" y="166"/>
                </a:cubicBezTo>
                <a:cubicBezTo>
                  <a:pt x="385" y="165"/>
                  <a:pt x="385" y="165"/>
                  <a:pt x="385" y="165"/>
                </a:cubicBezTo>
                <a:cubicBezTo>
                  <a:pt x="385" y="165"/>
                  <a:pt x="385" y="165"/>
                  <a:pt x="385" y="165"/>
                </a:cubicBezTo>
                <a:cubicBezTo>
                  <a:pt x="385" y="166"/>
                  <a:pt x="385" y="166"/>
                  <a:pt x="385" y="166"/>
                </a:cubicBezTo>
                <a:close/>
                <a:moveTo>
                  <a:pt x="248" y="317"/>
                </a:moveTo>
                <a:cubicBezTo>
                  <a:pt x="248" y="317"/>
                  <a:pt x="249" y="318"/>
                  <a:pt x="249" y="318"/>
                </a:cubicBezTo>
                <a:cubicBezTo>
                  <a:pt x="249" y="318"/>
                  <a:pt x="249" y="317"/>
                  <a:pt x="249" y="317"/>
                </a:cubicBezTo>
                <a:cubicBezTo>
                  <a:pt x="249" y="317"/>
                  <a:pt x="249" y="317"/>
                  <a:pt x="249" y="317"/>
                </a:cubicBezTo>
                <a:cubicBezTo>
                  <a:pt x="249" y="317"/>
                  <a:pt x="248" y="317"/>
                  <a:pt x="248" y="317"/>
                </a:cubicBezTo>
                <a:cubicBezTo>
                  <a:pt x="248" y="317"/>
                  <a:pt x="248" y="317"/>
                  <a:pt x="248" y="317"/>
                </a:cubicBezTo>
                <a:close/>
                <a:moveTo>
                  <a:pt x="290" y="247"/>
                </a:moveTo>
                <a:cubicBezTo>
                  <a:pt x="290" y="247"/>
                  <a:pt x="289" y="247"/>
                  <a:pt x="289" y="247"/>
                </a:cubicBezTo>
                <a:cubicBezTo>
                  <a:pt x="289" y="247"/>
                  <a:pt x="289" y="247"/>
                  <a:pt x="289" y="247"/>
                </a:cubicBezTo>
                <a:cubicBezTo>
                  <a:pt x="289" y="247"/>
                  <a:pt x="289" y="247"/>
                  <a:pt x="289" y="247"/>
                </a:cubicBezTo>
                <a:cubicBezTo>
                  <a:pt x="290" y="247"/>
                  <a:pt x="290" y="247"/>
                  <a:pt x="290" y="247"/>
                </a:cubicBezTo>
                <a:close/>
                <a:moveTo>
                  <a:pt x="31" y="208"/>
                </a:moveTo>
                <a:cubicBezTo>
                  <a:pt x="31" y="208"/>
                  <a:pt x="30" y="208"/>
                  <a:pt x="30" y="209"/>
                </a:cubicBezTo>
                <a:cubicBezTo>
                  <a:pt x="30" y="209"/>
                  <a:pt x="31" y="209"/>
                  <a:pt x="31" y="209"/>
                </a:cubicBezTo>
                <a:cubicBezTo>
                  <a:pt x="31" y="209"/>
                  <a:pt x="31" y="209"/>
                  <a:pt x="31" y="209"/>
                </a:cubicBezTo>
                <a:cubicBezTo>
                  <a:pt x="31" y="208"/>
                  <a:pt x="31" y="208"/>
                  <a:pt x="31" y="208"/>
                </a:cubicBezTo>
                <a:close/>
                <a:moveTo>
                  <a:pt x="241" y="317"/>
                </a:moveTo>
                <a:cubicBezTo>
                  <a:pt x="241" y="317"/>
                  <a:pt x="241" y="317"/>
                  <a:pt x="242" y="317"/>
                </a:cubicBezTo>
                <a:cubicBezTo>
                  <a:pt x="242" y="317"/>
                  <a:pt x="242" y="317"/>
                  <a:pt x="242" y="317"/>
                </a:cubicBezTo>
                <a:cubicBezTo>
                  <a:pt x="242" y="317"/>
                  <a:pt x="241" y="317"/>
                  <a:pt x="241" y="317"/>
                </a:cubicBezTo>
                <a:cubicBezTo>
                  <a:pt x="241" y="317"/>
                  <a:pt x="241" y="317"/>
                  <a:pt x="241" y="317"/>
                </a:cubicBezTo>
                <a:close/>
                <a:moveTo>
                  <a:pt x="362" y="7"/>
                </a:moveTo>
                <a:cubicBezTo>
                  <a:pt x="362" y="7"/>
                  <a:pt x="361" y="7"/>
                  <a:pt x="361" y="7"/>
                </a:cubicBezTo>
                <a:cubicBezTo>
                  <a:pt x="362" y="8"/>
                  <a:pt x="362" y="8"/>
                  <a:pt x="362" y="7"/>
                </a:cubicBezTo>
                <a:close/>
                <a:moveTo>
                  <a:pt x="361" y="7"/>
                </a:moveTo>
                <a:cubicBezTo>
                  <a:pt x="361" y="7"/>
                  <a:pt x="361" y="7"/>
                  <a:pt x="361" y="7"/>
                </a:cubicBezTo>
                <a:cubicBezTo>
                  <a:pt x="361" y="7"/>
                  <a:pt x="361" y="7"/>
                  <a:pt x="361" y="7"/>
                </a:cubicBezTo>
                <a:cubicBezTo>
                  <a:pt x="361" y="7"/>
                  <a:pt x="361" y="7"/>
                  <a:pt x="361" y="7"/>
                </a:cubicBezTo>
                <a:close/>
                <a:moveTo>
                  <a:pt x="243" y="315"/>
                </a:moveTo>
                <a:cubicBezTo>
                  <a:pt x="243" y="315"/>
                  <a:pt x="243" y="315"/>
                  <a:pt x="243" y="315"/>
                </a:cubicBezTo>
                <a:cubicBezTo>
                  <a:pt x="243" y="315"/>
                  <a:pt x="243" y="315"/>
                  <a:pt x="244" y="315"/>
                </a:cubicBezTo>
                <a:cubicBezTo>
                  <a:pt x="243" y="315"/>
                  <a:pt x="243" y="315"/>
                  <a:pt x="243" y="315"/>
                </a:cubicBezTo>
                <a:cubicBezTo>
                  <a:pt x="243" y="315"/>
                  <a:pt x="243" y="315"/>
                  <a:pt x="243" y="315"/>
                </a:cubicBezTo>
                <a:close/>
                <a:moveTo>
                  <a:pt x="231" y="313"/>
                </a:moveTo>
                <a:cubicBezTo>
                  <a:pt x="231" y="313"/>
                  <a:pt x="232" y="313"/>
                  <a:pt x="232" y="313"/>
                </a:cubicBezTo>
                <a:cubicBezTo>
                  <a:pt x="232" y="313"/>
                  <a:pt x="232" y="313"/>
                  <a:pt x="232" y="313"/>
                </a:cubicBezTo>
                <a:cubicBezTo>
                  <a:pt x="232" y="312"/>
                  <a:pt x="232" y="312"/>
                  <a:pt x="232" y="312"/>
                </a:cubicBezTo>
                <a:cubicBezTo>
                  <a:pt x="231" y="312"/>
                  <a:pt x="231" y="313"/>
                  <a:pt x="231" y="313"/>
                </a:cubicBezTo>
                <a:close/>
                <a:moveTo>
                  <a:pt x="183" y="313"/>
                </a:moveTo>
                <a:cubicBezTo>
                  <a:pt x="184" y="313"/>
                  <a:pt x="184" y="313"/>
                  <a:pt x="184" y="313"/>
                </a:cubicBezTo>
                <a:cubicBezTo>
                  <a:pt x="184" y="313"/>
                  <a:pt x="184" y="313"/>
                  <a:pt x="185" y="313"/>
                </a:cubicBezTo>
                <a:cubicBezTo>
                  <a:pt x="184" y="313"/>
                  <a:pt x="184" y="312"/>
                  <a:pt x="184" y="312"/>
                </a:cubicBezTo>
                <a:cubicBezTo>
                  <a:pt x="184" y="312"/>
                  <a:pt x="184" y="313"/>
                  <a:pt x="183" y="313"/>
                </a:cubicBezTo>
                <a:close/>
                <a:moveTo>
                  <a:pt x="33" y="246"/>
                </a:moveTo>
                <a:cubicBezTo>
                  <a:pt x="33" y="246"/>
                  <a:pt x="33" y="247"/>
                  <a:pt x="33" y="247"/>
                </a:cubicBezTo>
                <a:cubicBezTo>
                  <a:pt x="33" y="247"/>
                  <a:pt x="33" y="247"/>
                  <a:pt x="33" y="247"/>
                </a:cubicBezTo>
                <a:cubicBezTo>
                  <a:pt x="33" y="247"/>
                  <a:pt x="33" y="246"/>
                  <a:pt x="33" y="246"/>
                </a:cubicBezTo>
                <a:cubicBezTo>
                  <a:pt x="33" y="246"/>
                  <a:pt x="33" y="246"/>
                  <a:pt x="33" y="246"/>
                </a:cubicBezTo>
                <a:close/>
                <a:moveTo>
                  <a:pt x="33" y="247"/>
                </a:moveTo>
                <a:cubicBezTo>
                  <a:pt x="33" y="247"/>
                  <a:pt x="33" y="247"/>
                  <a:pt x="33" y="247"/>
                </a:cubicBezTo>
                <a:cubicBezTo>
                  <a:pt x="34" y="247"/>
                  <a:pt x="34" y="247"/>
                  <a:pt x="34" y="247"/>
                </a:cubicBezTo>
                <a:cubicBezTo>
                  <a:pt x="34" y="247"/>
                  <a:pt x="34" y="247"/>
                  <a:pt x="33" y="247"/>
                </a:cubicBezTo>
                <a:cubicBezTo>
                  <a:pt x="33" y="247"/>
                  <a:pt x="33" y="247"/>
                  <a:pt x="33" y="247"/>
                </a:cubicBezTo>
                <a:close/>
                <a:moveTo>
                  <a:pt x="209" y="309"/>
                </a:moveTo>
                <a:cubicBezTo>
                  <a:pt x="209" y="309"/>
                  <a:pt x="209" y="309"/>
                  <a:pt x="209" y="310"/>
                </a:cubicBezTo>
                <a:cubicBezTo>
                  <a:pt x="209" y="309"/>
                  <a:pt x="209" y="309"/>
                  <a:pt x="209" y="309"/>
                </a:cubicBezTo>
                <a:cubicBezTo>
                  <a:pt x="209" y="309"/>
                  <a:pt x="209" y="309"/>
                  <a:pt x="209" y="309"/>
                </a:cubicBezTo>
                <a:cubicBezTo>
                  <a:pt x="209" y="309"/>
                  <a:pt x="209" y="309"/>
                  <a:pt x="209" y="309"/>
                </a:cubicBezTo>
                <a:close/>
                <a:moveTo>
                  <a:pt x="147" y="229"/>
                </a:moveTo>
                <a:cubicBezTo>
                  <a:pt x="147" y="229"/>
                  <a:pt x="147" y="229"/>
                  <a:pt x="147" y="229"/>
                </a:cubicBezTo>
                <a:cubicBezTo>
                  <a:pt x="147" y="229"/>
                  <a:pt x="147" y="229"/>
                  <a:pt x="147" y="229"/>
                </a:cubicBezTo>
                <a:cubicBezTo>
                  <a:pt x="147" y="229"/>
                  <a:pt x="147" y="229"/>
                  <a:pt x="147" y="229"/>
                </a:cubicBezTo>
                <a:cubicBezTo>
                  <a:pt x="147" y="229"/>
                  <a:pt x="147" y="229"/>
                  <a:pt x="147" y="229"/>
                </a:cubicBezTo>
                <a:close/>
                <a:moveTo>
                  <a:pt x="373" y="10"/>
                </a:moveTo>
                <a:cubicBezTo>
                  <a:pt x="373" y="10"/>
                  <a:pt x="373" y="9"/>
                  <a:pt x="373" y="9"/>
                </a:cubicBezTo>
                <a:cubicBezTo>
                  <a:pt x="373" y="9"/>
                  <a:pt x="372" y="9"/>
                  <a:pt x="372" y="9"/>
                </a:cubicBezTo>
                <a:cubicBezTo>
                  <a:pt x="372" y="9"/>
                  <a:pt x="372" y="10"/>
                  <a:pt x="373" y="10"/>
                </a:cubicBezTo>
                <a:cubicBezTo>
                  <a:pt x="373" y="10"/>
                  <a:pt x="373" y="10"/>
                  <a:pt x="373" y="10"/>
                </a:cubicBezTo>
                <a:close/>
                <a:moveTo>
                  <a:pt x="372" y="9"/>
                </a:moveTo>
                <a:cubicBezTo>
                  <a:pt x="372" y="9"/>
                  <a:pt x="372" y="9"/>
                  <a:pt x="372" y="9"/>
                </a:cubicBezTo>
                <a:cubicBezTo>
                  <a:pt x="372" y="9"/>
                  <a:pt x="372" y="9"/>
                  <a:pt x="372" y="9"/>
                </a:cubicBezTo>
                <a:cubicBezTo>
                  <a:pt x="372" y="9"/>
                  <a:pt x="372" y="9"/>
                  <a:pt x="372" y="9"/>
                </a:cubicBezTo>
                <a:close/>
                <a:moveTo>
                  <a:pt x="218" y="308"/>
                </a:moveTo>
                <a:cubicBezTo>
                  <a:pt x="218" y="308"/>
                  <a:pt x="218" y="308"/>
                  <a:pt x="219" y="308"/>
                </a:cubicBezTo>
                <a:cubicBezTo>
                  <a:pt x="219" y="308"/>
                  <a:pt x="219" y="308"/>
                  <a:pt x="219" y="308"/>
                </a:cubicBezTo>
                <a:cubicBezTo>
                  <a:pt x="219" y="307"/>
                  <a:pt x="219" y="307"/>
                  <a:pt x="219" y="307"/>
                </a:cubicBezTo>
                <a:cubicBezTo>
                  <a:pt x="218" y="307"/>
                  <a:pt x="218" y="307"/>
                  <a:pt x="218" y="308"/>
                </a:cubicBezTo>
                <a:close/>
                <a:moveTo>
                  <a:pt x="242" y="306"/>
                </a:moveTo>
                <a:cubicBezTo>
                  <a:pt x="242" y="306"/>
                  <a:pt x="241" y="306"/>
                  <a:pt x="241" y="306"/>
                </a:cubicBezTo>
                <a:cubicBezTo>
                  <a:pt x="241" y="306"/>
                  <a:pt x="241" y="307"/>
                  <a:pt x="242" y="307"/>
                </a:cubicBezTo>
                <a:cubicBezTo>
                  <a:pt x="242" y="307"/>
                  <a:pt x="242" y="307"/>
                  <a:pt x="242" y="306"/>
                </a:cubicBezTo>
                <a:cubicBezTo>
                  <a:pt x="242" y="306"/>
                  <a:pt x="242" y="306"/>
                  <a:pt x="242" y="306"/>
                </a:cubicBezTo>
                <a:close/>
                <a:moveTo>
                  <a:pt x="380" y="213"/>
                </a:moveTo>
                <a:cubicBezTo>
                  <a:pt x="380" y="213"/>
                  <a:pt x="379" y="213"/>
                  <a:pt x="379" y="213"/>
                </a:cubicBezTo>
                <a:cubicBezTo>
                  <a:pt x="379" y="213"/>
                  <a:pt x="380" y="213"/>
                  <a:pt x="380" y="213"/>
                </a:cubicBezTo>
                <a:cubicBezTo>
                  <a:pt x="380" y="213"/>
                  <a:pt x="380" y="213"/>
                  <a:pt x="380" y="213"/>
                </a:cubicBezTo>
                <a:cubicBezTo>
                  <a:pt x="380" y="213"/>
                  <a:pt x="380" y="213"/>
                  <a:pt x="380" y="213"/>
                </a:cubicBezTo>
                <a:close/>
                <a:moveTo>
                  <a:pt x="254" y="306"/>
                </a:moveTo>
                <a:cubicBezTo>
                  <a:pt x="254" y="306"/>
                  <a:pt x="254" y="306"/>
                  <a:pt x="254" y="306"/>
                </a:cubicBezTo>
                <a:cubicBezTo>
                  <a:pt x="254" y="306"/>
                  <a:pt x="254" y="306"/>
                  <a:pt x="255" y="306"/>
                </a:cubicBezTo>
                <a:cubicBezTo>
                  <a:pt x="254" y="306"/>
                  <a:pt x="254" y="306"/>
                  <a:pt x="254" y="306"/>
                </a:cubicBezTo>
                <a:cubicBezTo>
                  <a:pt x="254" y="306"/>
                  <a:pt x="254" y="306"/>
                  <a:pt x="254" y="306"/>
                </a:cubicBezTo>
                <a:close/>
                <a:moveTo>
                  <a:pt x="206" y="306"/>
                </a:moveTo>
                <a:cubicBezTo>
                  <a:pt x="206" y="306"/>
                  <a:pt x="206" y="306"/>
                  <a:pt x="206" y="306"/>
                </a:cubicBezTo>
                <a:cubicBezTo>
                  <a:pt x="206" y="306"/>
                  <a:pt x="206" y="306"/>
                  <a:pt x="207" y="306"/>
                </a:cubicBezTo>
                <a:cubicBezTo>
                  <a:pt x="206" y="306"/>
                  <a:pt x="206" y="306"/>
                  <a:pt x="206" y="306"/>
                </a:cubicBezTo>
                <a:cubicBezTo>
                  <a:pt x="206" y="306"/>
                  <a:pt x="206" y="306"/>
                  <a:pt x="206" y="306"/>
                </a:cubicBezTo>
                <a:close/>
                <a:moveTo>
                  <a:pt x="307" y="209"/>
                </a:moveTo>
                <a:cubicBezTo>
                  <a:pt x="306" y="210"/>
                  <a:pt x="306" y="210"/>
                  <a:pt x="306" y="210"/>
                </a:cubicBezTo>
                <a:cubicBezTo>
                  <a:pt x="306" y="210"/>
                  <a:pt x="307" y="210"/>
                  <a:pt x="307" y="210"/>
                </a:cubicBezTo>
                <a:cubicBezTo>
                  <a:pt x="307" y="210"/>
                  <a:pt x="307" y="210"/>
                  <a:pt x="307" y="210"/>
                </a:cubicBezTo>
                <a:cubicBezTo>
                  <a:pt x="307" y="210"/>
                  <a:pt x="307" y="209"/>
                  <a:pt x="307" y="209"/>
                </a:cubicBezTo>
                <a:close/>
                <a:moveTo>
                  <a:pt x="266" y="305"/>
                </a:moveTo>
                <a:cubicBezTo>
                  <a:pt x="266" y="305"/>
                  <a:pt x="266" y="305"/>
                  <a:pt x="265" y="305"/>
                </a:cubicBezTo>
                <a:cubicBezTo>
                  <a:pt x="265" y="305"/>
                  <a:pt x="265" y="306"/>
                  <a:pt x="266" y="306"/>
                </a:cubicBezTo>
                <a:cubicBezTo>
                  <a:pt x="266" y="306"/>
                  <a:pt x="266" y="305"/>
                  <a:pt x="266" y="305"/>
                </a:cubicBezTo>
                <a:cubicBezTo>
                  <a:pt x="266" y="305"/>
                  <a:pt x="266" y="305"/>
                  <a:pt x="266" y="305"/>
                </a:cubicBezTo>
                <a:close/>
                <a:moveTo>
                  <a:pt x="44" y="245"/>
                </a:moveTo>
                <a:cubicBezTo>
                  <a:pt x="44" y="245"/>
                  <a:pt x="44" y="245"/>
                  <a:pt x="44" y="245"/>
                </a:cubicBezTo>
                <a:cubicBezTo>
                  <a:pt x="44" y="245"/>
                  <a:pt x="44" y="246"/>
                  <a:pt x="44" y="246"/>
                </a:cubicBezTo>
                <a:cubicBezTo>
                  <a:pt x="44" y="246"/>
                  <a:pt x="44" y="246"/>
                  <a:pt x="44" y="245"/>
                </a:cubicBezTo>
                <a:cubicBezTo>
                  <a:pt x="44" y="245"/>
                  <a:pt x="44" y="245"/>
                  <a:pt x="44" y="245"/>
                </a:cubicBezTo>
                <a:close/>
                <a:moveTo>
                  <a:pt x="134" y="244"/>
                </a:moveTo>
                <a:cubicBezTo>
                  <a:pt x="134" y="244"/>
                  <a:pt x="134" y="244"/>
                  <a:pt x="133" y="244"/>
                </a:cubicBezTo>
                <a:cubicBezTo>
                  <a:pt x="133" y="244"/>
                  <a:pt x="133" y="244"/>
                  <a:pt x="133" y="244"/>
                </a:cubicBezTo>
                <a:cubicBezTo>
                  <a:pt x="133" y="244"/>
                  <a:pt x="133" y="245"/>
                  <a:pt x="134" y="245"/>
                </a:cubicBezTo>
                <a:cubicBezTo>
                  <a:pt x="134" y="245"/>
                  <a:pt x="134" y="244"/>
                  <a:pt x="134" y="244"/>
                </a:cubicBezTo>
                <a:close/>
                <a:moveTo>
                  <a:pt x="23" y="233"/>
                </a:moveTo>
                <a:cubicBezTo>
                  <a:pt x="23" y="232"/>
                  <a:pt x="23" y="232"/>
                  <a:pt x="23" y="232"/>
                </a:cubicBezTo>
                <a:cubicBezTo>
                  <a:pt x="23" y="232"/>
                  <a:pt x="23" y="232"/>
                  <a:pt x="23" y="232"/>
                </a:cubicBezTo>
                <a:cubicBezTo>
                  <a:pt x="23" y="232"/>
                  <a:pt x="23" y="232"/>
                  <a:pt x="23" y="232"/>
                </a:cubicBezTo>
                <a:cubicBezTo>
                  <a:pt x="23" y="232"/>
                  <a:pt x="23" y="232"/>
                  <a:pt x="23" y="233"/>
                </a:cubicBezTo>
                <a:close/>
                <a:moveTo>
                  <a:pt x="204" y="304"/>
                </a:moveTo>
                <a:cubicBezTo>
                  <a:pt x="204" y="304"/>
                  <a:pt x="204" y="304"/>
                  <a:pt x="204" y="304"/>
                </a:cubicBezTo>
                <a:cubicBezTo>
                  <a:pt x="204" y="304"/>
                  <a:pt x="204" y="304"/>
                  <a:pt x="205" y="304"/>
                </a:cubicBezTo>
                <a:cubicBezTo>
                  <a:pt x="204" y="304"/>
                  <a:pt x="204" y="304"/>
                  <a:pt x="204" y="304"/>
                </a:cubicBezTo>
                <a:cubicBezTo>
                  <a:pt x="204" y="304"/>
                  <a:pt x="204" y="304"/>
                  <a:pt x="204" y="304"/>
                </a:cubicBezTo>
                <a:close/>
                <a:moveTo>
                  <a:pt x="2" y="164"/>
                </a:moveTo>
                <a:cubicBezTo>
                  <a:pt x="2" y="164"/>
                  <a:pt x="2" y="164"/>
                  <a:pt x="2" y="164"/>
                </a:cubicBezTo>
                <a:cubicBezTo>
                  <a:pt x="2" y="164"/>
                  <a:pt x="2" y="164"/>
                  <a:pt x="1" y="164"/>
                </a:cubicBezTo>
                <a:cubicBezTo>
                  <a:pt x="1" y="164"/>
                  <a:pt x="2" y="165"/>
                  <a:pt x="2" y="165"/>
                </a:cubicBezTo>
                <a:cubicBezTo>
                  <a:pt x="2" y="164"/>
                  <a:pt x="2" y="164"/>
                  <a:pt x="2" y="164"/>
                </a:cubicBezTo>
                <a:close/>
                <a:moveTo>
                  <a:pt x="369" y="15"/>
                </a:moveTo>
                <a:cubicBezTo>
                  <a:pt x="368" y="15"/>
                  <a:pt x="369" y="15"/>
                  <a:pt x="369" y="15"/>
                </a:cubicBezTo>
                <a:cubicBezTo>
                  <a:pt x="369" y="15"/>
                  <a:pt x="369" y="15"/>
                  <a:pt x="369" y="15"/>
                </a:cubicBezTo>
                <a:cubicBezTo>
                  <a:pt x="369" y="15"/>
                  <a:pt x="369" y="15"/>
                  <a:pt x="369" y="15"/>
                </a:cubicBezTo>
                <a:cubicBezTo>
                  <a:pt x="369" y="15"/>
                  <a:pt x="369" y="15"/>
                  <a:pt x="369" y="15"/>
                </a:cubicBezTo>
                <a:close/>
                <a:moveTo>
                  <a:pt x="233" y="301"/>
                </a:moveTo>
                <a:cubicBezTo>
                  <a:pt x="233" y="301"/>
                  <a:pt x="233" y="301"/>
                  <a:pt x="233" y="301"/>
                </a:cubicBezTo>
                <a:cubicBezTo>
                  <a:pt x="233" y="301"/>
                  <a:pt x="233" y="301"/>
                  <a:pt x="233" y="301"/>
                </a:cubicBezTo>
                <a:cubicBezTo>
                  <a:pt x="233" y="301"/>
                  <a:pt x="233" y="302"/>
                  <a:pt x="233" y="302"/>
                </a:cubicBezTo>
                <a:cubicBezTo>
                  <a:pt x="233" y="302"/>
                  <a:pt x="233" y="302"/>
                  <a:pt x="233" y="302"/>
                </a:cubicBezTo>
                <a:cubicBezTo>
                  <a:pt x="233" y="302"/>
                  <a:pt x="233" y="301"/>
                  <a:pt x="233" y="301"/>
                </a:cubicBezTo>
                <a:close/>
                <a:moveTo>
                  <a:pt x="168" y="301"/>
                </a:moveTo>
                <a:cubicBezTo>
                  <a:pt x="168" y="301"/>
                  <a:pt x="168" y="301"/>
                  <a:pt x="168" y="301"/>
                </a:cubicBezTo>
                <a:cubicBezTo>
                  <a:pt x="168" y="301"/>
                  <a:pt x="168" y="301"/>
                  <a:pt x="169" y="301"/>
                </a:cubicBezTo>
                <a:cubicBezTo>
                  <a:pt x="169" y="301"/>
                  <a:pt x="169" y="301"/>
                  <a:pt x="169" y="301"/>
                </a:cubicBezTo>
                <a:cubicBezTo>
                  <a:pt x="169" y="301"/>
                  <a:pt x="168" y="301"/>
                  <a:pt x="168" y="301"/>
                </a:cubicBezTo>
                <a:close/>
                <a:moveTo>
                  <a:pt x="371" y="16"/>
                </a:moveTo>
                <a:cubicBezTo>
                  <a:pt x="371" y="16"/>
                  <a:pt x="371" y="15"/>
                  <a:pt x="372" y="15"/>
                </a:cubicBezTo>
                <a:cubicBezTo>
                  <a:pt x="371" y="15"/>
                  <a:pt x="371" y="15"/>
                  <a:pt x="371" y="15"/>
                </a:cubicBezTo>
                <a:cubicBezTo>
                  <a:pt x="371" y="15"/>
                  <a:pt x="371" y="15"/>
                  <a:pt x="371" y="15"/>
                </a:cubicBezTo>
                <a:cubicBezTo>
                  <a:pt x="371" y="15"/>
                  <a:pt x="371" y="15"/>
                  <a:pt x="371" y="16"/>
                </a:cubicBezTo>
                <a:close/>
                <a:moveTo>
                  <a:pt x="152" y="301"/>
                </a:moveTo>
                <a:cubicBezTo>
                  <a:pt x="152" y="300"/>
                  <a:pt x="152" y="300"/>
                  <a:pt x="152" y="300"/>
                </a:cubicBezTo>
                <a:cubicBezTo>
                  <a:pt x="152" y="300"/>
                  <a:pt x="151" y="300"/>
                  <a:pt x="151" y="300"/>
                </a:cubicBezTo>
                <a:cubicBezTo>
                  <a:pt x="151" y="301"/>
                  <a:pt x="151" y="301"/>
                  <a:pt x="152" y="301"/>
                </a:cubicBezTo>
                <a:cubicBezTo>
                  <a:pt x="152" y="301"/>
                  <a:pt x="152" y="301"/>
                  <a:pt x="152" y="301"/>
                </a:cubicBezTo>
                <a:close/>
                <a:moveTo>
                  <a:pt x="169" y="299"/>
                </a:moveTo>
                <a:cubicBezTo>
                  <a:pt x="169" y="299"/>
                  <a:pt x="169" y="300"/>
                  <a:pt x="169" y="300"/>
                </a:cubicBezTo>
                <a:cubicBezTo>
                  <a:pt x="169" y="300"/>
                  <a:pt x="169" y="300"/>
                  <a:pt x="169" y="300"/>
                </a:cubicBezTo>
                <a:cubicBezTo>
                  <a:pt x="169" y="300"/>
                  <a:pt x="170" y="300"/>
                  <a:pt x="170" y="300"/>
                </a:cubicBezTo>
                <a:cubicBezTo>
                  <a:pt x="170" y="300"/>
                  <a:pt x="169" y="299"/>
                  <a:pt x="169" y="299"/>
                </a:cubicBezTo>
                <a:close/>
                <a:moveTo>
                  <a:pt x="64" y="241"/>
                </a:moveTo>
                <a:cubicBezTo>
                  <a:pt x="64" y="241"/>
                  <a:pt x="64" y="241"/>
                  <a:pt x="64" y="241"/>
                </a:cubicBezTo>
                <a:cubicBezTo>
                  <a:pt x="63" y="241"/>
                  <a:pt x="63" y="241"/>
                  <a:pt x="63" y="241"/>
                </a:cubicBezTo>
                <a:cubicBezTo>
                  <a:pt x="63" y="242"/>
                  <a:pt x="64" y="242"/>
                  <a:pt x="64" y="242"/>
                </a:cubicBezTo>
                <a:cubicBezTo>
                  <a:pt x="64" y="242"/>
                  <a:pt x="64" y="242"/>
                  <a:pt x="64" y="241"/>
                </a:cubicBezTo>
                <a:close/>
                <a:moveTo>
                  <a:pt x="229" y="296"/>
                </a:moveTo>
                <a:cubicBezTo>
                  <a:pt x="229" y="296"/>
                  <a:pt x="229" y="295"/>
                  <a:pt x="229" y="295"/>
                </a:cubicBezTo>
                <a:cubicBezTo>
                  <a:pt x="229" y="295"/>
                  <a:pt x="229" y="295"/>
                  <a:pt x="229" y="295"/>
                </a:cubicBezTo>
                <a:cubicBezTo>
                  <a:pt x="229" y="296"/>
                  <a:pt x="229" y="296"/>
                  <a:pt x="229" y="296"/>
                </a:cubicBezTo>
                <a:cubicBezTo>
                  <a:pt x="229" y="296"/>
                  <a:pt x="229" y="296"/>
                  <a:pt x="229" y="296"/>
                </a:cubicBezTo>
                <a:close/>
                <a:moveTo>
                  <a:pt x="297" y="241"/>
                </a:moveTo>
                <a:cubicBezTo>
                  <a:pt x="297" y="241"/>
                  <a:pt x="296" y="241"/>
                  <a:pt x="296" y="240"/>
                </a:cubicBezTo>
                <a:cubicBezTo>
                  <a:pt x="296" y="241"/>
                  <a:pt x="296" y="241"/>
                  <a:pt x="296" y="241"/>
                </a:cubicBezTo>
                <a:cubicBezTo>
                  <a:pt x="296" y="241"/>
                  <a:pt x="296" y="241"/>
                  <a:pt x="296" y="241"/>
                </a:cubicBezTo>
                <a:cubicBezTo>
                  <a:pt x="296" y="241"/>
                  <a:pt x="297" y="241"/>
                  <a:pt x="297" y="241"/>
                </a:cubicBezTo>
                <a:close/>
                <a:moveTo>
                  <a:pt x="230" y="294"/>
                </a:moveTo>
                <a:cubicBezTo>
                  <a:pt x="230" y="294"/>
                  <a:pt x="230" y="294"/>
                  <a:pt x="230" y="294"/>
                </a:cubicBezTo>
                <a:cubicBezTo>
                  <a:pt x="230" y="294"/>
                  <a:pt x="230" y="294"/>
                  <a:pt x="231" y="294"/>
                </a:cubicBezTo>
                <a:cubicBezTo>
                  <a:pt x="230" y="294"/>
                  <a:pt x="230" y="294"/>
                  <a:pt x="230" y="294"/>
                </a:cubicBezTo>
                <a:cubicBezTo>
                  <a:pt x="230" y="294"/>
                  <a:pt x="230" y="294"/>
                  <a:pt x="230" y="294"/>
                </a:cubicBezTo>
                <a:close/>
                <a:moveTo>
                  <a:pt x="255" y="293"/>
                </a:moveTo>
                <a:cubicBezTo>
                  <a:pt x="256" y="293"/>
                  <a:pt x="256" y="293"/>
                  <a:pt x="256" y="293"/>
                </a:cubicBezTo>
                <a:cubicBezTo>
                  <a:pt x="256" y="293"/>
                  <a:pt x="256" y="293"/>
                  <a:pt x="256" y="293"/>
                </a:cubicBezTo>
                <a:cubicBezTo>
                  <a:pt x="256" y="293"/>
                  <a:pt x="256" y="293"/>
                  <a:pt x="256" y="292"/>
                </a:cubicBezTo>
                <a:cubicBezTo>
                  <a:pt x="255" y="293"/>
                  <a:pt x="255" y="293"/>
                  <a:pt x="255" y="293"/>
                </a:cubicBezTo>
                <a:close/>
                <a:moveTo>
                  <a:pt x="382" y="125"/>
                </a:moveTo>
                <a:cubicBezTo>
                  <a:pt x="383" y="125"/>
                  <a:pt x="383" y="125"/>
                  <a:pt x="383" y="124"/>
                </a:cubicBezTo>
                <a:cubicBezTo>
                  <a:pt x="383" y="124"/>
                  <a:pt x="383" y="124"/>
                  <a:pt x="383" y="124"/>
                </a:cubicBezTo>
                <a:cubicBezTo>
                  <a:pt x="382" y="124"/>
                  <a:pt x="382" y="124"/>
                  <a:pt x="382" y="124"/>
                </a:cubicBezTo>
                <a:cubicBezTo>
                  <a:pt x="382" y="125"/>
                  <a:pt x="382" y="125"/>
                  <a:pt x="382" y="125"/>
                </a:cubicBezTo>
                <a:close/>
                <a:moveTo>
                  <a:pt x="106" y="292"/>
                </a:moveTo>
                <a:cubicBezTo>
                  <a:pt x="106" y="292"/>
                  <a:pt x="106" y="293"/>
                  <a:pt x="106" y="293"/>
                </a:cubicBezTo>
                <a:cubicBezTo>
                  <a:pt x="106" y="293"/>
                  <a:pt x="107" y="292"/>
                  <a:pt x="107" y="292"/>
                </a:cubicBezTo>
                <a:cubicBezTo>
                  <a:pt x="106" y="292"/>
                  <a:pt x="106" y="292"/>
                  <a:pt x="106" y="292"/>
                </a:cubicBezTo>
                <a:cubicBezTo>
                  <a:pt x="106" y="292"/>
                  <a:pt x="106" y="292"/>
                  <a:pt x="106" y="292"/>
                </a:cubicBezTo>
                <a:close/>
                <a:moveTo>
                  <a:pt x="299" y="240"/>
                </a:moveTo>
                <a:cubicBezTo>
                  <a:pt x="299" y="240"/>
                  <a:pt x="299" y="240"/>
                  <a:pt x="299" y="240"/>
                </a:cubicBezTo>
                <a:cubicBezTo>
                  <a:pt x="299" y="240"/>
                  <a:pt x="299" y="240"/>
                  <a:pt x="299" y="241"/>
                </a:cubicBezTo>
                <a:cubicBezTo>
                  <a:pt x="299" y="240"/>
                  <a:pt x="300" y="240"/>
                  <a:pt x="300" y="240"/>
                </a:cubicBezTo>
                <a:cubicBezTo>
                  <a:pt x="300" y="240"/>
                  <a:pt x="299" y="240"/>
                  <a:pt x="299" y="240"/>
                </a:cubicBezTo>
                <a:close/>
                <a:moveTo>
                  <a:pt x="100" y="291"/>
                </a:moveTo>
                <a:cubicBezTo>
                  <a:pt x="100" y="291"/>
                  <a:pt x="100" y="291"/>
                  <a:pt x="100" y="291"/>
                </a:cubicBezTo>
                <a:cubicBezTo>
                  <a:pt x="99" y="292"/>
                  <a:pt x="99" y="292"/>
                  <a:pt x="99" y="292"/>
                </a:cubicBezTo>
                <a:cubicBezTo>
                  <a:pt x="99" y="292"/>
                  <a:pt x="100" y="292"/>
                  <a:pt x="100" y="292"/>
                </a:cubicBezTo>
                <a:cubicBezTo>
                  <a:pt x="100" y="292"/>
                  <a:pt x="100" y="292"/>
                  <a:pt x="100" y="291"/>
                </a:cubicBezTo>
                <a:close/>
                <a:moveTo>
                  <a:pt x="130" y="289"/>
                </a:moveTo>
                <a:cubicBezTo>
                  <a:pt x="130" y="289"/>
                  <a:pt x="130" y="289"/>
                  <a:pt x="130" y="289"/>
                </a:cubicBezTo>
                <a:cubicBezTo>
                  <a:pt x="130" y="289"/>
                  <a:pt x="130" y="289"/>
                  <a:pt x="131" y="289"/>
                </a:cubicBezTo>
                <a:cubicBezTo>
                  <a:pt x="130" y="289"/>
                  <a:pt x="130" y="289"/>
                  <a:pt x="130" y="289"/>
                </a:cubicBezTo>
                <a:cubicBezTo>
                  <a:pt x="130" y="289"/>
                  <a:pt x="130" y="289"/>
                  <a:pt x="130" y="289"/>
                </a:cubicBezTo>
                <a:close/>
                <a:moveTo>
                  <a:pt x="25" y="162"/>
                </a:moveTo>
                <a:cubicBezTo>
                  <a:pt x="25" y="162"/>
                  <a:pt x="25" y="162"/>
                  <a:pt x="26" y="162"/>
                </a:cubicBezTo>
                <a:cubicBezTo>
                  <a:pt x="26" y="162"/>
                  <a:pt x="26" y="162"/>
                  <a:pt x="26" y="162"/>
                </a:cubicBezTo>
                <a:cubicBezTo>
                  <a:pt x="26" y="162"/>
                  <a:pt x="26" y="161"/>
                  <a:pt x="26" y="161"/>
                </a:cubicBezTo>
                <a:cubicBezTo>
                  <a:pt x="26" y="161"/>
                  <a:pt x="25" y="161"/>
                  <a:pt x="25" y="162"/>
                </a:cubicBezTo>
                <a:close/>
                <a:moveTo>
                  <a:pt x="103" y="288"/>
                </a:moveTo>
                <a:cubicBezTo>
                  <a:pt x="103" y="288"/>
                  <a:pt x="103" y="288"/>
                  <a:pt x="103" y="288"/>
                </a:cubicBezTo>
                <a:cubicBezTo>
                  <a:pt x="103" y="288"/>
                  <a:pt x="103" y="288"/>
                  <a:pt x="103" y="288"/>
                </a:cubicBezTo>
                <a:cubicBezTo>
                  <a:pt x="103" y="288"/>
                  <a:pt x="103" y="288"/>
                  <a:pt x="102" y="288"/>
                </a:cubicBezTo>
                <a:cubicBezTo>
                  <a:pt x="103" y="288"/>
                  <a:pt x="103" y="288"/>
                  <a:pt x="103" y="288"/>
                </a:cubicBezTo>
                <a:cubicBezTo>
                  <a:pt x="103" y="288"/>
                  <a:pt x="103" y="288"/>
                  <a:pt x="103" y="288"/>
                </a:cubicBezTo>
                <a:close/>
                <a:moveTo>
                  <a:pt x="315" y="239"/>
                </a:moveTo>
                <a:cubicBezTo>
                  <a:pt x="315" y="239"/>
                  <a:pt x="315" y="239"/>
                  <a:pt x="315" y="240"/>
                </a:cubicBezTo>
                <a:cubicBezTo>
                  <a:pt x="315" y="240"/>
                  <a:pt x="315" y="240"/>
                  <a:pt x="315" y="239"/>
                </a:cubicBezTo>
                <a:cubicBezTo>
                  <a:pt x="315" y="239"/>
                  <a:pt x="315" y="239"/>
                  <a:pt x="315" y="239"/>
                </a:cubicBezTo>
                <a:close/>
                <a:moveTo>
                  <a:pt x="259" y="287"/>
                </a:moveTo>
                <a:cubicBezTo>
                  <a:pt x="259" y="287"/>
                  <a:pt x="259" y="287"/>
                  <a:pt x="259" y="287"/>
                </a:cubicBezTo>
                <a:cubicBezTo>
                  <a:pt x="258" y="287"/>
                  <a:pt x="258" y="287"/>
                  <a:pt x="258" y="288"/>
                </a:cubicBezTo>
                <a:cubicBezTo>
                  <a:pt x="258" y="288"/>
                  <a:pt x="258" y="288"/>
                  <a:pt x="258" y="288"/>
                </a:cubicBezTo>
                <a:cubicBezTo>
                  <a:pt x="258" y="288"/>
                  <a:pt x="259" y="288"/>
                  <a:pt x="259" y="287"/>
                </a:cubicBezTo>
                <a:close/>
                <a:moveTo>
                  <a:pt x="72" y="286"/>
                </a:moveTo>
                <a:cubicBezTo>
                  <a:pt x="72" y="286"/>
                  <a:pt x="72" y="287"/>
                  <a:pt x="72" y="287"/>
                </a:cubicBezTo>
                <a:cubicBezTo>
                  <a:pt x="72" y="287"/>
                  <a:pt x="73" y="286"/>
                  <a:pt x="73" y="286"/>
                </a:cubicBezTo>
                <a:cubicBezTo>
                  <a:pt x="73" y="286"/>
                  <a:pt x="73" y="286"/>
                  <a:pt x="73" y="286"/>
                </a:cubicBezTo>
                <a:cubicBezTo>
                  <a:pt x="72" y="286"/>
                  <a:pt x="72" y="286"/>
                  <a:pt x="72" y="286"/>
                </a:cubicBezTo>
                <a:close/>
                <a:moveTo>
                  <a:pt x="121" y="286"/>
                </a:moveTo>
                <a:cubicBezTo>
                  <a:pt x="121" y="285"/>
                  <a:pt x="121" y="285"/>
                  <a:pt x="121" y="285"/>
                </a:cubicBezTo>
                <a:cubicBezTo>
                  <a:pt x="121" y="285"/>
                  <a:pt x="121" y="286"/>
                  <a:pt x="121" y="286"/>
                </a:cubicBezTo>
                <a:cubicBezTo>
                  <a:pt x="121" y="286"/>
                  <a:pt x="121" y="286"/>
                  <a:pt x="121" y="286"/>
                </a:cubicBezTo>
                <a:cubicBezTo>
                  <a:pt x="121" y="286"/>
                  <a:pt x="121" y="286"/>
                  <a:pt x="121" y="286"/>
                </a:cubicBezTo>
                <a:cubicBezTo>
                  <a:pt x="121" y="286"/>
                  <a:pt x="121" y="286"/>
                  <a:pt x="121" y="286"/>
                </a:cubicBezTo>
                <a:close/>
                <a:moveTo>
                  <a:pt x="142" y="285"/>
                </a:moveTo>
                <a:cubicBezTo>
                  <a:pt x="142" y="285"/>
                  <a:pt x="142" y="285"/>
                  <a:pt x="141" y="285"/>
                </a:cubicBezTo>
                <a:cubicBezTo>
                  <a:pt x="141" y="285"/>
                  <a:pt x="141" y="285"/>
                  <a:pt x="141" y="285"/>
                </a:cubicBezTo>
                <a:cubicBezTo>
                  <a:pt x="141" y="285"/>
                  <a:pt x="141" y="286"/>
                  <a:pt x="142" y="286"/>
                </a:cubicBezTo>
                <a:cubicBezTo>
                  <a:pt x="142" y="286"/>
                  <a:pt x="142" y="286"/>
                  <a:pt x="142" y="286"/>
                </a:cubicBezTo>
                <a:cubicBezTo>
                  <a:pt x="142" y="286"/>
                  <a:pt x="142" y="285"/>
                  <a:pt x="142" y="285"/>
                </a:cubicBezTo>
                <a:close/>
                <a:moveTo>
                  <a:pt x="354" y="27"/>
                </a:moveTo>
                <a:cubicBezTo>
                  <a:pt x="355" y="27"/>
                  <a:pt x="355" y="27"/>
                  <a:pt x="355" y="27"/>
                </a:cubicBezTo>
                <a:cubicBezTo>
                  <a:pt x="355" y="27"/>
                  <a:pt x="355" y="27"/>
                  <a:pt x="356" y="27"/>
                </a:cubicBezTo>
                <a:cubicBezTo>
                  <a:pt x="355" y="27"/>
                  <a:pt x="355" y="27"/>
                  <a:pt x="355" y="27"/>
                </a:cubicBezTo>
                <a:cubicBezTo>
                  <a:pt x="355" y="27"/>
                  <a:pt x="355" y="27"/>
                  <a:pt x="354" y="27"/>
                </a:cubicBezTo>
                <a:close/>
                <a:moveTo>
                  <a:pt x="334" y="30"/>
                </a:moveTo>
                <a:cubicBezTo>
                  <a:pt x="334" y="30"/>
                  <a:pt x="334" y="30"/>
                  <a:pt x="334" y="30"/>
                </a:cubicBezTo>
                <a:cubicBezTo>
                  <a:pt x="334" y="30"/>
                  <a:pt x="334" y="30"/>
                  <a:pt x="334" y="30"/>
                </a:cubicBezTo>
                <a:cubicBezTo>
                  <a:pt x="334" y="30"/>
                  <a:pt x="334" y="30"/>
                  <a:pt x="334" y="30"/>
                </a:cubicBezTo>
                <a:close/>
                <a:moveTo>
                  <a:pt x="335" y="29"/>
                </a:moveTo>
                <a:cubicBezTo>
                  <a:pt x="335" y="29"/>
                  <a:pt x="335" y="29"/>
                  <a:pt x="335" y="29"/>
                </a:cubicBezTo>
                <a:cubicBezTo>
                  <a:pt x="334" y="29"/>
                  <a:pt x="334" y="29"/>
                  <a:pt x="334" y="30"/>
                </a:cubicBezTo>
                <a:cubicBezTo>
                  <a:pt x="334" y="30"/>
                  <a:pt x="335" y="30"/>
                  <a:pt x="335" y="29"/>
                </a:cubicBezTo>
                <a:cubicBezTo>
                  <a:pt x="335" y="29"/>
                  <a:pt x="335" y="29"/>
                  <a:pt x="335" y="29"/>
                </a:cubicBezTo>
                <a:close/>
                <a:moveTo>
                  <a:pt x="37" y="228"/>
                </a:moveTo>
                <a:cubicBezTo>
                  <a:pt x="37" y="228"/>
                  <a:pt x="37" y="228"/>
                  <a:pt x="37" y="228"/>
                </a:cubicBezTo>
                <a:cubicBezTo>
                  <a:pt x="38" y="228"/>
                  <a:pt x="38" y="228"/>
                  <a:pt x="38" y="228"/>
                </a:cubicBezTo>
                <a:cubicBezTo>
                  <a:pt x="38" y="228"/>
                  <a:pt x="37" y="227"/>
                  <a:pt x="37" y="227"/>
                </a:cubicBezTo>
                <a:cubicBezTo>
                  <a:pt x="37" y="227"/>
                  <a:pt x="37" y="228"/>
                  <a:pt x="37" y="228"/>
                </a:cubicBezTo>
                <a:close/>
                <a:moveTo>
                  <a:pt x="18" y="225"/>
                </a:moveTo>
                <a:cubicBezTo>
                  <a:pt x="18" y="225"/>
                  <a:pt x="18" y="226"/>
                  <a:pt x="19" y="226"/>
                </a:cubicBezTo>
                <a:cubicBezTo>
                  <a:pt x="19" y="226"/>
                  <a:pt x="19" y="226"/>
                  <a:pt x="19" y="225"/>
                </a:cubicBezTo>
                <a:cubicBezTo>
                  <a:pt x="19" y="225"/>
                  <a:pt x="19" y="225"/>
                  <a:pt x="19" y="225"/>
                </a:cubicBezTo>
                <a:cubicBezTo>
                  <a:pt x="18" y="225"/>
                  <a:pt x="18" y="225"/>
                  <a:pt x="18" y="225"/>
                </a:cubicBezTo>
                <a:close/>
                <a:moveTo>
                  <a:pt x="265" y="280"/>
                </a:moveTo>
                <a:cubicBezTo>
                  <a:pt x="265" y="280"/>
                  <a:pt x="265" y="280"/>
                  <a:pt x="265" y="280"/>
                </a:cubicBezTo>
                <a:cubicBezTo>
                  <a:pt x="265" y="280"/>
                  <a:pt x="264" y="280"/>
                  <a:pt x="264" y="281"/>
                </a:cubicBezTo>
                <a:cubicBezTo>
                  <a:pt x="264" y="281"/>
                  <a:pt x="264" y="281"/>
                  <a:pt x="264" y="281"/>
                </a:cubicBezTo>
                <a:cubicBezTo>
                  <a:pt x="264" y="281"/>
                  <a:pt x="264" y="281"/>
                  <a:pt x="264" y="281"/>
                </a:cubicBezTo>
                <a:cubicBezTo>
                  <a:pt x="265" y="281"/>
                  <a:pt x="265" y="281"/>
                  <a:pt x="265" y="280"/>
                </a:cubicBezTo>
                <a:close/>
                <a:moveTo>
                  <a:pt x="259" y="280"/>
                </a:moveTo>
                <a:cubicBezTo>
                  <a:pt x="259" y="280"/>
                  <a:pt x="259" y="280"/>
                  <a:pt x="260" y="280"/>
                </a:cubicBezTo>
                <a:cubicBezTo>
                  <a:pt x="259" y="280"/>
                  <a:pt x="259" y="280"/>
                  <a:pt x="259" y="280"/>
                </a:cubicBezTo>
                <a:cubicBezTo>
                  <a:pt x="259" y="280"/>
                  <a:pt x="259" y="280"/>
                  <a:pt x="259" y="280"/>
                </a:cubicBezTo>
                <a:cubicBezTo>
                  <a:pt x="259" y="280"/>
                  <a:pt x="259" y="280"/>
                  <a:pt x="259" y="280"/>
                </a:cubicBezTo>
                <a:close/>
                <a:moveTo>
                  <a:pt x="393" y="65"/>
                </a:moveTo>
                <a:cubicBezTo>
                  <a:pt x="393" y="65"/>
                  <a:pt x="393" y="65"/>
                  <a:pt x="393" y="65"/>
                </a:cubicBezTo>
                <a:cubicBezTo>
                  <a:pt x="394" y="65"/>
                  <a:pt x="394" y="65"/>
                  <a:pt x="394" y="65"/>
                </a:cubicBezTo>
                <a:cubicBezTo>
                  <a:pt x="394" y="64"/>
                  <a:pt x="394" y="64"/>
                  <a:pt x="393" y="64"/>
                </a:cubicBezTo>
                <a:cubicBezTo>
                  <a:pt x="393" y="64"/>
                  <a:pt x="393" y="64"/>
                  <a:pt x="393" y="64"/>
                </a:cubicBezTo>
                <a:cubicBezTo>
                  <a:pt x="393" y="64"/>
                  <a:pt x="393" y="64"/>
                  <a:pt x="393" y="65"/>
                </a:cubicBezTo>
                <a:close/>
                <a:moveTo>
                  <a:pt x="114" y="280"/>
                </a:moveTo>
                <a:cubicBezTo>
                  <a:pt x="113" y="280"/>
                  <a:pt x="113" y="280"/>
                  <a:pt x="113" y="280"/>
                </a:cubicBezTo>
                <a:cubicBezTo>
                  <a:pt x="113" y="280"/>
                  <a:pt x="113" y="281"/>
                  <a:pt x="113" y="280"/>
                </a:cubicBezTo>
                <a:cubicBezTo>
                  <a:pt x="114" y="280"/>
                  <a:pt x="114" y="280"/>
                  <a:pt x="114" y="280"/>
                </a:cubicBezTo>
                <a:cubicBezTo>
                  <a:pt x="114" y="280"/>
                  <a:pt x="114" y="280"/>
                  <a:pt x="114" y="280"/>
                </a:cubicBezTo>
                <a:close/>
                <a:moveTo>
                  <a:pt x="123" y="279"/>
                </a:moveTo>
                <a:cubicBezTo>
                  <a:pt x="122" y="279"/>
                  <a:pt x="122" y="280"/>
                  <a:pt x="122" y="280"/>
                </a:cubicBezTo>
                <a:cubicBezTo>
                  <a:pt x="122" y="280"/>
                  <a:pt x="122" y="280"/>
                  <a:pt x="122" y="280"/>
                </a:cubicBezTo>
                <a:cubicBezTo>
                  <a:pt x="123" y="280"/>
                  <a:pt x="123" y="280"/>
                  <a:pt x="123" y="280"/>
                </a:cubicBezTo>
                <a:cubicBezTo>
                  <a:pt x="123" y="280"/>
                  <a:pt x="123" y="279"/>
                  <a:pt x="123" y="279"/>
                </a:cubicBezTo>
                <a:close/>
                <a:moveTo>
                  <a:pt x="392" y="65"/>
                </a:moveTo>
                <a:cubicBezTo>
                  <a:pt x="392" y="65"/>
                  <a:pt x="392" y="65"/>
                  <a:pt x="392" y="65"/>
                </a:cubicBezTo>
                <a:cubicBezTo>
                  <a:pt x="391" y="65"/>
                  <a:pt x="392" y="65"/>
                  <a:pt x="392" y="65"/>
                </a:cubicBezTo>
                <a:cubicBezTo>
                  <a:pt x="392" y="65"/>
                  <a:pt x="392" y="65"/>
                  <a:pt x="392" y="65"/>
                </a:cubicBezTo>
                <a:close/>
                <a:moveTo>
                  <a:pt x="171" y="279"/>
                </a:moveTo>
                <a:cubicBezTo>
                  <a:pt x="171" y="279"/>
                  <a:pt x="171" y="279"/>
                  <a:pt x="171" y="279"/>
                </a:cubicBezTo>
                <a:cubicBezTo>
                  <a:pt x="171" y="279"/>
                  <a:pt x="170" y="279"/>
                  <a:pt x="170" y="279"/>
                </a:cubicBezTo>
                <a:cubicBezTo>
                  <a:pt x="171" y="279"/>
                  <a:pt x="171" y="279"/>
                  <a:pt x="171" y="279"/>
                </a:cubicBezTo>
                <a:cubicBezTo>
                  <a:pt x="171" y="279"/>
                  <a:pt x="171" y="279"/>
                  <a:pt x="171" y="279"/>
                </a:cubicBezTo>
                <a:close/>
                <a:moveTo>
                  <a:pt x="36" y="217"/>
                </a:moveTo>
                <a:cubicBezTo>
                  <a:pt x="36" y="217"/>
                  <a:pt x="36" y="217"/>
                  <a:pt x="36" y="217"/>
                </a:cubicBezTo>
                <a:cubicBezTo>
                  <a:pt x="37" y="217"/>
                  <a:pt x="37" y="217"/>
                  <a:pt x="37" y="217"/>
                </a:cubicBezTo>
                <a:cubicBezTo>
                  <a:pt x="37" y="217"/>
                  <a:pt x="37" y="217"/>
                  <a:pt x="36" y="217"/>
                </a:cubicBezTo>
                <a:cubicBezTo>
                  <a:pt x="36" y="217"/>
                  <a:pt x="36" y="217"/>
                  <a:pt x="36" y="217"/>
                </a:cubicBezTo>
                <a:close/>
                <a:moveTo>
                  <a:pt x="37" y="217"/>
                </a:moveTo>
                <a:cubicBezTo>
                  <a:pt x="37" y="217"/>
                  <a:pt x="37" y="217"/>
                  <a:pt x="37" y="217"/>
                </a:cubicBezTo>
                <a:cubicBezTo>
                  <a:pt x="37" y="217"/>
                  <a:pt x="37" y="217"/>
                  <a:pt x="37" y="217"/>
                </a:cubicBezTo>
                <a:cubicBezTo>
                  <a:pt x="37" y="217"/>
                  <a:pt x="37" y="217"/>
                  <a:pt x="37" y="217"/>
                </a:cubicBezTo>
                <a:close/>
                <a:moveTo>
                  <a:pt x="223" y="277"/>
                </a:moveTo>
                <a:cubicBezTo>
                  <a:pt x="223" y="277"/>
                  <a:pt x="223" y="277"/>
                  <a:pt x="223" y="277"/>
                </a:cubicBezTo>
                <a:cubicBezTo>
                  <a:pt x="223" y="277"/>
                  <a:pt x="223" y="277"/>
                  <a:pt x="223" y="277"/>
                </a:cubicBezTo>
                <a:cubicBezTo>
                  <a:pt x="223" y="277"/>
                  <a:pt x="223" y="277"/>
                  <a:pt x="223" y="277"/>
                </a:cubicBezTo>
                <a:cubicBezTo>
                  <a:pt x="223" y="277"/>
                  <a:pt x="223" y="277"/>
                  <a:pt x="223" y="277"/>
                </a:cubicBezTo>
                <a:close/>
                <a:moveTo>
                  <a:pt x="238" y="276"/>
                </a:moveTo>
                <a:cubicBezTo>
                  <a:pt x="238" y="276"/>
                  <a:pt x="238" y="276"/>
                  <a:pt x="238" y="276"/>
                </a:cubicBezTo>
                <a:cubicBezTo>
                  <a:pt x="238" y="276"/>
                  <a:pt x="238" y="276"/>
                  <a:pt x="238" y="276"/>
                </a:cubicBezTo>
                <a:cubicBezTo>
                  <a:pt x="238" y="276"/>
                  <a:pt x="238" y="276"/>
                  <a:pt x="238" y="276"/>
                </a:cubicBezTo>
                <a:cubicBezTo>
                  <a:pt x="238" y="276"/>
                  <a:pt x="238" y="276"/>
                  <a:pt x="238" y="276"/>
                </a:cubicBezTo>
                <a:cubicBezTo>
                  <a:pt x="238" y="276"/>
                  <a:pt x="238" y="276"/>
                  <a:pt x="238" y="276"/>
                </a:cubicBezTo>
                <a:close/>
                <a:moveTo>
                  <a:pt x="238" y="276"/>
                </a:moveTo>
                <a:cubicBezTo>
                  <a:pt x="238" y="275"/>
                  <a:pt x="238" y="275"/>
                  <a:pt x="238" y="275"/>
                </a:cubicBezTo>
                <a:cubicBezTo>
                  <a:pt x="238" y="275"/>
                  <a:pt x="238" y="275"/>
                  <a:pt x="238" y="275"/>
                </a:cubicBezTo>
                <a:lnTo>
                  <a:pt x="238" y="276"/>
                </a:lnTo>
                <a:close/>
                <a:moveTo>
                  <a:pt x="228" y="276"/>
                </a:moveTo>
                <a:cubicBezTo>
                  <a:pt x="228" y="276"/>
                  <a:pt x="228" y="276"/>
                  <a:pt x="228" y="276"/>
                </a:cubicBezTo>
                <a:cubicBezTo>
                  <a:pt x="228" y="276"/>
                  <a:pt x="228" y="276"/>
                  <a:pt x="228" y="276"/>
                </a:cubicBezTo>
                <a:cubicBezTo>
                  <a:pt x="228" y="276"/>
                  <a:pt x="228" y="276"/>
                  <a:pt x="228" y="276"/>
                </a:cubicBezTo>
                <a:cubicBezTo>
                  <a:pt x="228" y="276"/>
                  <a:pt x="228" y="276"/>
                  <a:pt x="228" y="276"/>
                </a:cubicBezTo>
                <a:close/>
                <a:moveTo>
                  <a:pt x="47" y="217"/>
                </a:moveTo>
                <a:cubicBezTo>
                  <a:pt x="48" y="217"/>
                  <a:pt x="48" y="218"/>
                  <a:pt x="48" y="218"/>
                </a:cubicBezTo>
                <a:cubicBezTo>
                  <a:pt x="48" y="218"/>
                  <a:pt x="48" y="218"/>
                  <a:pt x="48" y="218"/>
                </a:cubicBezTo>
                <a:cubicBezTo>
                  <a:pt x="48" y="218"/>
                  <a:pt x="48" y="218"/>
                  <a:pt x="48" y="217"/>
                </a:cubicBezTo>
                <a:cubicBezTo>
                  <a:pt x="48" y="217"/>
                  <a:pt x="48" y="217"/>
                  <a:pt x="47" y="217"/>
                </a:cubicBezTo>
                <a:close/>
                <a:moveTo>
                  <a:pt x="69" y="275"/>
                </a:moveTo>
                <a:cubicBezTo>
                  <a:pt x="69" y="276"/>
                  <a:pt x="69" y="276"/>
                  <a:pt x="69" y="276"/>
                </a:cubicBezTo>
                <a:cubicBezTo>
                  <a:pt x="69" y="276"/>
                  <a:pt x="69" y="276"/>
                  <a:pt x="70" y="276"/>
                </a:cubicBezTo>
                <a:cubicBezTo>
                  <a:pt x="69" y="276"/>
                  <a:pt x="69" y="275"/>
                  <a:pt x="69" y="275"/>
                </a:cubicBezTo>
                <a:cubicBezTo>
                  <a:pt x="69" y="275"/>
                  <a:pt x="69" y="275"/>
                  <a:pt x="69" y="275"/>
                </a:cubicBezTo>
                <a:close/>
                <a:moveTo>
                  <a:pt x="296" y="238"/>
                </a:moveTo>
                <a:cubicBezTo>
                  <a:pt x="296" y="238"/>
                  <a:pt x="296" y="238"/>
                  <a:pt x="296" y="238"/>
                </a:cubicBezTo>
                <a:cubicBezTo>
                  <a:pt x="296" y="238"/>
                  <a:pt x="296" y="238"/>
                  <a:pt x="296" y="238"/>
                </a:cubicBezTo>
                <a:cubicBezTo>
                  <a:pt x="296" y="237"/>
                  <a:pt x="296" y="237"/>
                  <a:pt x="296" y="237"/>
                </a:cubicBezTo>
                <a:cubicBezTo>
                  <a:pt x="296" y="237"/>
                  <a:pt x="296" y="237"/>
                  <a:pt x="295" y="237"/>
                </a:cubicBezTo>
                <a:cubicBezTo>
                  <a:pt x="296" y="237"/>
                  <a:pt x="296" y="238"/>
                  <a:pt x="296" y="238"/>
                </a:cubicBezTo>
                <a:close/>
                <a:moveTo>
                  <a:pt x="326" y="274"/>
                </a:moveTo>
                <a:cubicBezTo>
                  <a:pt x="326" y="274"/>
                  <a:pt x="326" y="274"/>
                  <a:pt x="326" y="274"/>
                </a:cubicBezTo>
                <a:cubicBezTo>
                  <a:pt x="327" y="274"/>
                  <a:pt x="327" y="274"/>
                  <a:pt x="327" y="273"/>
                </a:cubicBezTo>
                <a:cubicBezTo>
                  <a:pt x="327" y="273"/>
                  <a:pt x="327" y="273"/>
                  <a:pt x="326" y="273"/>
                </a:cubicBezTo>
                <a:cubicBezTo>
                  <a:pt x="326" y="273"/>
                  <a:pt x="326" y="274"/>
                  <a:pt x="326" y="274"/>
                </a:cubicBezTo>
                <a:close/>
                <a:moveTo>
                  <a:pt x="24" y="129"/>
                </a:moveTo>
                <a:cubicBezTo>
                  <a:pt x="24" y="129"/>
                  <a:pt x="23" y="128"/>
                  <a:pt x="23" y="128"/>
                </a:cubicBezTo>
                <a:cubicBezTo>
                  <a:pt x="23" y="128"/>
                  <a:pt x="23" y="129"/>
                  <a:pt x="23" y="129"/>
                </a:cubicBezTo>
                <a:cubicBezTo>
                  <a:pt x="23" y="129"/>
                  <a:pt x="23" y="129"/>
                  <a:pt x="23" y="129"/>
                </a:cubicBezTo>
                <a:cubicBezTo>
                  <a:pt x="23" y="129"/>
                  <a:pt x="24" y="129"/>
                  <a:pt x="24" y="129"/>
                </a:cubicBezTo>
                <a:close/>
                <a:moveTo>
                  <a:pt x="297" y="270"/>
                </a:moveTo>
                <a:cubicBezTo>
                  <a:pt x="297" y="270"/>
                  <a:pt x="296" y="270"/>
                  <a:pt x="296" y="270"/>
                </a:cubicBezTo>
                <a:cubicBezTo>
                  <a:pt x="296" y="270"/>
                  <a:pt x="296" y="270"/>
                  <a:pt x="296" y="270"/>
                </a:cubicBezTo>
                <a:cubicBezTo>
                  <a:pt x="296" y="270"/>
                  <a:pt x="296" y="271"/>
                  <a:pt x="296" y="271"/>
                </a:cubicBezTo>
                <a:cubicBezTo>
                  <a:pt x="296" y="271"/>
                  <a:pt x="297" y="270"/>
                  <a:pt x="297" y="270"/>
                </a:cubicBezTo>
                <a:close/>
                <a:moveTo>
                  <a:pt x="367" y="270"/>
                </a:moveTo>
                <a:cubicBezTo>
                  <a:pt x="367" y="270"/>
                  <a:pt x="367" y="270"/>
                  <a:pt x="367" y="270"/>
                </a:cubicBezTo>
                <a:cubicBezTo>
                  <a:pt x="367" y="270"/>
                  <a:pt x="367" y="270"/>
                  <a:pt x="367" y="270"/>
                </a:cubicBezTo>
                <a:cubicBezTo>
                  <a:pt x="367" y="270"/>
                  <a:pt x="367" y="270"/>
                  <a:pt x="367" y="270"/>
                </a:cubicBezTo>
                <a:cubicBezTo>
                  <a:pt x="367" y="270"/>
                  <a:pt x="367" y="270"/>
                  <a:pt x="367" y="270"/>
                </a:cubicBezTo>
                <a:close/>
                <a:moveTo>
                  <a:pt x="86" y="269"/>
                </a:moveTo>
                <a:cubicBezTo>
                  <a:pt x="86" y="269"/>
                  <a:pt x="86" y="269"/>
                  <a:pt x="86" y="269"/>
                </a:cubicBezTo>
                <a:cubicBezTo>
                  <a:pt x="86" y="269"/>
                  <a:pt x="86" y="269"/>
                  <a:pt x="86" y="270"/>
                </a:cubicBezTo>
                <a:cubicBezTo>
                  <a:pt x="86" y="269"/>
                  <a:pt x="87" y="269"/>
                  <a:pt x="87" y="269"/>
                </a:cubicBezTo>
                <a:cubicBezTo>
                  <a:pt x="87" y="269"/>
                  <a:pt x="86" y="269"/>
                  <a:pt x="86" y="269"/>
                </a:cubicBezTo>
                <a:close/>
                <a:moveTo>
                  <a:pt x="116" y="268"/>
                </a:moveTo>
                <a:cubicBezTo>
                  <a:pt x="116" y="268"/>
                  <a:pt x="116" y="268"/>
                  <a:pt x="116" y="268"/>
                </a:cubicBezTo>
                <a:cubicBezTo>
                  <a:pt x="116" y="268"/>
                  <a:pt x="116" y="269"/>
                  <a:pt x="116" y="269"/>
                </a:cubicBezTo>
                <a:cubicBezTo>
                  <a:pt x="116" y="269"/>
                  <a:pt x="116" y="268"/>
                  <a:pt x="116" y="268"/>
                </a:cubicBezTo>
                <a:cubicBezTo>
                  <a:pt x="116" y="268"/>
                  <a:pt x="116" y="268"/>
                  <a:pt x="116" y="268"/>
                </a:cubicBezTo>
                <a:close/>
                <a:moveTo>
                  <a:pt x="330" y="267"/>
                </a:moveTo>
                <a:cubicBezTo>
                  <a:pt x="330" y="267"/>
                  <a:pt x="329" y="267"/>
                  <a:pt x="329" y="267"/>
                </a:cubicBezTo>
                <a:cubicBezTo>
                  <a:pt x="329" y="267"/>
                  <a:pt x="330" y="268"/>
                  <a:pt x="330" y="268"/>
                </a:cubicBezTo>
                <a:cubicBezTo>
                  <a:pt x="330" y="268"/>
                  <a:pt x="330" y="267"/>
                  <a:pt x="330" y="267"/>
                </a:cubicBezTo>
                <a:cubicBezTo>
                  <a:pt x="330" y="267"/>
                  <a:pt x="330" y="267"/>
                  <a:pt x="330" y="267"/>
                </a:cubicBezTo>
                <a:close/>
                <a:moveTo>
                  <a:pt x="268" y="266"/>
                </a:moveTo>
                <a:cubicBezTo>
                  <a:pt x="268" y="266"/>
                  <a:pt x="268" y="266"/>
                  <a:pt x="268" y="266"/>
                </a:cubicBezTo>
                <a:cubicBezTo>
                  <a:pt x="268" y="267"/>
                  <a:pt x="268" y="267"/>
                  <a:pt x="268" y="267"/>
                </a:cubicBezTo>
                <a:cubicBezTo>
                  <a:pt x="268" y="267"/>
                  <a:pt x="268" y="267"/>
                  <a:pt x="268" y="267"/>
                </a:cubicBezTo>
                <a:cubicBezTo>
                  <a:pt x="268" y="266"/>
                  <a:pt x="268" y="266"/>
                  <a:pt x="268" y="266"/>
                </a:cubicBezTo>
                <a:close/>
                <a:moveTo>
                  <a:pt x="265" y="266"/>
                </a:moveTo>
                <a:cubicBezTo>
                  <a:pt x="265" y="266"/>
                  <a:pt x="265" y="266"/>
                  <a:pt x="265" y="266"/>
                </a:cubicBezTo>
                <a:cubicBezTo>
                  <a:pt x="265" y="266"/>
                  <a:pt x="265" y="267"/>
                  <a:pt x="265" y="267"/>
                </a:cubicBezTo>
                <a:cubicBezTo>
                  <a:pt x="265" y="267"/>
                  <a:pt x="265" y="267"/>
                  <a:pt x="265" y="267"/>
                </a:cubicBezTo>
                <a:cubicBezTo>
                  <a:pt x="265" y="267"/>
                  <a:pt x="265" y="267"/>
                  <a:pt x="265" y="266"/>
                </a:cubicBezTo>
                <a:close/>
                <a:moveTo>
                  <a:pt x="155" y="265"/>
                </a:moveTo>
                <a:cubicBezTo>
                  <a:pt x="155" y="265"/>
                  <a:pt x="156" y="265"/>
                  <a:pt x="156" y="266"/>
                </a:cubicBezTo>
                <a:cubicBezTo>
                  <a:pt x="156" y="266"/>
                  <a:pt x="156" y="265"/>
                  <a:pt x="156" y="265"/>
                </a:cubicBezTo>
                <a:cubicBezTo>
                  <a:pt x="156" y="265"/>
                  <a:pt x="156" y="265"/>
                  <a:pt x="155" y="265"/>
                </a:cubicBezTo>
                <a:cubicBezTo>
                  <a:pt x="155" y="265"/>
                  <a:pt x="155" y="265"/>
                  <a:pt x="155" y="265"/>
                </a:cubicBezTo>
                <a:close/>
                <a:moveTo>
                  <a:pt x="160" y="236"/>
                </a:moveTo>
                <a:cubicBezTo>
                  <a:pt x="160" y="236"/>
                  <a:pt x="160" y="236"/>
                  <a:pt x="160" y="236"/>
                </a:cubicBezTo>
                <a:cubicBezTo>
                  <a:pt x="160" y="236"/>
                  <a:pt x="160" y="236"/>
                  <a:pt x="160" y="236"/>
                </a:cubicBezTo>
                <a:cubicBezTo>
                  <a:pt x="160" y="236"/>
                  <a:pt x="160" y="236"/>
                  <a:pt x="160" y="236"/>
                </a:cubicBezTo>
                <a:cubicBezTo>
                  <a:pt x="160" y="236"/>
                  <a:pt x="160" y="236"/>
                  <a:pt x="160" y="236"/>
                </a:cubicBezTo>
                <a:close/>
                <a:moveTo>
                  <a:pt x="82" y="236"/>
                </a:moveTo>
                <a:cubicBezTo>
                  <a:pt x="82" y="236"/>
                  <a:pt x="82" y="236"/>
                  <a:pt x="82" y="236"/>
                </a:cubicBezTo>
                <a:cubicBezTo>
                  <a:pt x="81" y="236"/>
                  <a:pt x="81" y="236"/>
                  <a:pt x="81" y="236"/>
                </a:cubicBezTo>
                <a:cubicBezTo>
                  <a:pt x="81" y="236"/>
                  <a:pt x="81" y="236"/>
                  <a:pt x="82" y="236"/>
                </a:cubicBezTo>
                <a:cubicBezTo>
                  <a:pt x="82" y="236"/>
                  <a:pt x="82" y="236"/>
                  <a:pt x="82" y="236"/>
                </a:cubicBezTo>
                <a:close/>
                <a:moveTo>
                  <a:pt x="382" y="187"/>
                </a:moveTo>
                <a:cubicBezTo>
                  <a:pt x="382" y="186"/>
                  <a:pt x="382" y="186"/>
                  <a:pt x="382" y="186"/>
                </a:cubicBezTo>
                <a:cubicBezTo>
                  <a:pt x="381" y="186"/>
                  <a:pt x="381" y="186"/>
                  <a:pt x="381" y="186"/>
                </a:cubicBezTo>
                <a:cubicBezTo>
                  <a:pt x="381" y="187"/>
                  <a:pt x="382" y="187"/>
                  <a:pt x="382" y="187"/>
                </a:cubicBezTo>
                <a:cubicBezTo>
                  <a:pt x="382" y="187"/>
                  <a:pt x="382" y="187"/>
                  <a:pt x="382" y="187"/>
                </a:cubicBezTo>
                <a:close/>
                <a:moveTo>
                  <a:pt x="335" y="226"/>
                </a:moveTo>
                <a:cubicBezTo>
                  <a:pt x="335" y="226"/>
                  <a:pt x="335" y="226"/>
                  <a:pt x="335" y="226"/>
                </a:cubicBezTo>
                <a:cubicBezTo>
                  <a:pt x="335" y="226"/>
                  <a:pt x="335" y="226"/>
                  <a:pt x="335" y="226"/>
                </a:cubicBezTo>
                <a:cubicBezTo>
                  <a:pt x="335" y="226"/>
                  <a:pt x="334" y="226"/>
                  <a:pt x="334" y="226"/>
                </a:cubicBezTo>
                <a:cubicBezTo>
                  <a:pt x="334" y="226"/>
                  <a:pt x="335" y="226"/>
                  <a:pt x="335" y="226"/>
                </a:cubicBezTo>
                <a:close/>
                <a:moveTo>
                  <a:pt x="334" y="264"/>
                </a:moveTo>
                <a:cubicBezTo>
                  <a:pt x="334" y="264"/>
                  <a:pt x="333" y="264"/>
                  <a:pt x="333" y="264"/>
                </a:cubicBezTo>
                <a:cubicBezTo>
                  <a:pt x="333" y="264"/>
                  <a:pt x="333" y="264"/>
                  <a:pt x="333" y="264"/>
                </a:cubicBezTo>
                <a:cubicBezTo>
                  <a:pt x="333" y="264"/>
                  <a:pt x="333" y="264"/>
                  <a:pt x="333" y="264"/>
                </a:cubicBezTo>
                <a:cubicBezTo>
                  <a:pt x="333" y="264"/>
                  <a:pt x="334" y="264"/>
                  <a:pt x="334" y="264"/>
                </a:cubicBezTo>
                <a:close/>
                <a:moveTo>
                  <a:pt x="155" y="263"/>
                </a:moveTo>
                <a:cubicBezTo>
                  <a:pt x="155" y="263"/>
                  <a:pt x="155" y="264"/>
                  <a:pt x="154" y="264"/>
                </a:cubicBezTo>
                <a:cubicBezTo>
                  <a:pt x="155" y="264"/>
                  <a:pt x="155" y="264"/>
                  <a:pt x="155" y="264"/>
                </a:cubicBezTo>
                <a:cubicBezTo>
                  <a:pt x="155" y="264"/>
                  <a:pt x="155" y="264"/>
                  <a:pt x="155" y="264"/>
                </a:cubicBezTo>
                <a:cubicBezTo>
                  <a:pt x="155" y="263"/>
                  <a:pt x="155" y="263"/>
                  <a:pt x="155" y="263"/>
                </a:cubicBezTo>
                <a:close/>
                <a:moveTo>
                  <a:pt x="53" y="196"/>
                </a:moveTo>
                <a:cubicBezTo>
                  <a:pt x="53" y="196"/>
                  <a:pt x="52" y="196"/>
                  <a:pt x="52" y="196"/>
                </a:cubicBezTo>
                <a:cubicBezTo>
                  <a:pt x="52" y="197"/>
                  <a:pt x="53" y="197"/>
                  <a:pt x="53" y="197"/>
                </a:cubicBezTo>
                <a:cubicBezTo>
                  <a:pt x="53" y="197"/>
                  <a:pt x="53" y="197"/>
                  <a:pt x="53" y="196"/>
                </a:cubicBezTo>
                <a:cubicBezTo>
                  <a:pt x="53" y="196"/>
                  <a:pt x="53" y="196"/>
                  <a:pt x="53" y="196"/>
                </a:cubicBezTo>
                <a:cubicBezTo>
                  <a:pt x="53" y="196"/>
                  <a:pt x="53" y="196"/>
                  <a:pt x="53" y="196"/>
                </a:cubicBezTo>
                <a:close/>
                <a:moveTo>
                  <a:pt x="39" y="198"/>
                </a:moveTo>
                <a:cubicBezTo>
                  <a:pt x="39" y="198"/>
                  <a:pt x="39" y="198"/>
                  <a:pt x="39" y="198"/>
                </a:cubicBezTo>
                <a:cubicBezTo>
                  <a:pt x="39" y="197"/>
                  <a:pt x="39" y="197"/>
                  <a:pt x="39" y="197"/>
                </a:cubicBezTo>
                <a:cubicBezTo>
                  <a:pt x="39" y="197"/>
                  <a:pt x="39" y="198"/>
                  <a:pt x="39" y="198"/>
                </a:cubicBezTo>
                <a:cubicBezTo>
                  <a:pt x="39" y="198"/>
                  <a:pt x="39" y="198"/>
                  <a:pt x="39" y="198"/>
                </a:cubicBezTo>
                <a:close/>
                <a:moveTo>
                  <a:pt x="41" y="198"/>
                </a:moveTo>
                <a:cubicBezTo>
                  <a:pt x="41" y="198"/>
                  <a:pt x="41" y="198"/>
                  <a:pt x="41" y="197"/>
                </a:cubicBezTo>
                <a:cubicBezTo>
                  <a:pt x="41" y="198"/>
                  <a:pt x="41" y="198"/>
                  <a:pt x="41" y="198"/>
                </a:cubicBezTo>
                <a:cubicBezTo>
                  <a:pt x="41" y="198"/>
                  <a:pt x="41" y="198"/>
                  <a:pt x="41" y="198"/>
                </a:cubicBezTo>
                <a:cubicBezTo>
                  <a:pt x="41" y="198"/>
                  <a:pt x="41" y="198"/>
                  <a:pt x="41" y="198"/>
                </a:cubicBezTo>
                <a:close/>
                <a:moveTo>
                  <a:pt x="320" y="261"/>
                </a:moveTo>
                <a:cubicBezTo>
                  <a:pt x="321" y="261"/>
                  <a:pt x="321" y="261"/>
                  <a:pt x="321" y="261"/>
                </a:cubicBezTo>
                <a:cubicBezTo>
                  <a:pt x="321" y="261"/>
                  <a:pt x="321" y="261"/>
                  <a:pt x="321" y="261"/>
                </a:cubicBezTo>
                <a:cubicBezTo>
                  <a:pt x="321" y="261"/>
                  <a:pt x="320" y="261"/>
                  <a:pt x="320" y="261"/>
                </a:cubicBezTo>
                <a:cubicBezTo>
                  <a:pt x="320" y="261"/>
                  <a:pt x="320" y="261"/>
                  <a:pt x="320" y="261"/>
                </a:cubicBezTo>
                <a:close/>
                <a:moveTo>
                  <a:pt x="65" y="221"/>
                </a:moveTo>
                <a:cubicBezTo>
                  <a:pt x="65" y="221"/>
                  <a:pt x="65" y="220"/>
                  <a:pt x="65" y="220"/>
                </a:cubicBezTo>
                <a:cubicBezTo>
                  <a:pt x="65" y="220"/>
                  <a:pt x="65" y="221"/>
                  <a:pt x="65" y="221"/>
                </a:cubicBezTo>
                <a:cubicBezTo>
                  <a:pt x="65" y="221"/>
                  <a:pt x="65" y="221"/>
                  <a:pt x="65" y="221"/>
                </a:cubicBezTo>
                <a:cubicBezTo>
                  <a:pt x="65" y="221"/>
                  <a:pt x="65" y="221"/>
                  <a:pt x="65" y="221"/>
                </a:cubicBezTo>
                <a:close/>
                <a:moveTo>
                  <a:pt x="91" y="261"/>
                </a:moveTo>
                <a:cubicBezTo>
                  <a:pt x="91" y="261"/>
                  <a:pt x="91" y="261"/>
                  <a:pt x="91" y="261"/>
                </a:cubicBezTo>
                <a:cubicBezTo>
                  <a:pt x="91" y="261"/>
                  <a:pt x="90" y="261"/>
                  <a:pt x="90" y="261"/>
                </a:cubicBezTo>
                <a:cubicBezTo>
                  <a:pt x="90" y="261"/>
                  <a:pt x="90" y="261"/>
                  <a:pt x="90" y="261"/>
                </a:cubicBezTo>
                <a:cubicBezTo>
                  <a:pt x="90" y="261"/>
                  <a:pt x="90" y="261"/>
                  <a:pt x="90" y="261"/>
                </a:cubicBezTo>
                <a:cubicBezTo>
                  <a:pt x="90" y="261"/>
                  <a:pt x="90" y="261"/>
                  <a:pt x="91" y="261"/>
                </a:cubicBezTo>
                <a:close/>
                <a:moveTo>
                  <a:pt x="327" y="261"/>
                </a:moveTo>
                <a:cubicBezTo>
                  <a:pt x="326" y="261"/>
                  <a:pt x="326" y="260"/>
                  <a:pt x="326" y="260"/>
                </a:cubicBezTo>
                <a:cubicBezTo>
                  <a:pt x="326" y="260"/>
                  <a:pt x="326" y="260"/>
                  <a:pt x="326" y="261"/>
                </a:cubicBezTo>
                <a:cubicBezTo>
                  <a:pt x="326" y="261"/>
                  <a:pt x="326" y="261"/>
                  <a:pt x="326" y="261"/>
                </a:cubicBezTo>
                <a:cubicBezTo>
                  <a:pt x="326" y="261"/>
                  <a:pt x="326" y="261"/>
                  <a:pt x="327" y="261"/>
                </a:cubicBezTo>
                <a:close/>
                <a:moveTo>
                  <a:pt x="60" y="199"/>
                </a:moveTo>
                <a:cubicBezTo>
                  <a:pt x="60" y="199"/>
                  <a:pt x="60" y="199"/>
                  <a:pt x="61" y="199"/>
                </a:cubicBezTo>
                <a:cubicBezTo>
                  <a:pt x="60" y="199"/>
                  <a:pt x="60" y="199"/>
                  <a:pt x="60" y="199"/>
                </a:cubicBezTo>
                <a:cubicBezTo>
                  <a:pt x="60" y="199"/>
                  <a:pt x="60" y="199"/>
                  <a:pt x="60" y="199"/>
                </a:cubicBezTo>
                <a:cubicBezTo>
                  <a:pt x="59" y="199"/>
                  <a:pt x="60" y="199"/>
                  <a:pt x="60" y="199"/>
                </a:cubicBezTo>
                <a:close/>
                <a:moveTo>
                  <a:pt x="94" y="260"/>
                </a:moveTo>
                <a:cubicBezTo>
                  <a:pt x="94" y="260"/>
                  <a:pt x="94" y="260"/>
                  <a:pt x="93" y="260"/>
                </a:cubicBezTo>
                <a:cubicBezTo>
                  <a:pt x="93" y="260"/>
                  <a:pt x="93" y="260"/>
                  <a:pt x="93" y="260"/>
                </a:cubicBezTo>
                <a:cubicBezTo>
                  <a:pt x="93" y="260"/>
                  <a:pt x="93" y="261"/>
                  <a:pt x="93" y="261"/>
                </a:cubicBezTo>
                <a:cubicBezTo>
                  <a:pt x="93" y="261"/>
                  <a:pt x="94" y="260"/>
                  <a:pt x="94" y="260"/>
                </a:cubicBezTo>
                <a:close/>
                <a:moveTo>
                  <a:pt x="92" y="260"/>
                </a:moveTo>
                <a:cubicBezTo>
                  <a:pt x="92" y="260"/>
                  <a:pt x="92" y="260"/>
                  <a:pt x="92" y="260"/>
                </a:cubicBezTo>
                <a:cubicBezTo>
                  <a:pt x="92" y="260"/>
                  <a:pt x="91" y="260"/>
                  <a:pt x="91" y="260"/>
                </a:cubicBezTo>
                <a:cubicBezTo>
                  <a:pt x="91" y="260"/>
                  <a:pt x="92" y="260"/>
                  <a:pt x="92" y="260"/>
                </a:cubicBezTo>
                <a:cubicBezTo>
                  <a:pt x="92" y="260"/>
                  <a:pt x="92" y="260"/>
                  <a:pt x="92" y="260"/>
                </a:cubicBezTo>
                <a:close/>
                <a:moveTo>
                  <a:pt x="90" y="260"/>
                </a:moveTo>
                <a:cubicBezTo>
                  <a:pt x="90" y="260"/>
                  <a:pt x="90" y="260"/>
                  <a:pt x="89" y="260"/>
                </a:cubicBezTo>
                <a:cubicBezTo>
                  <a:pt x="89" y="260"/>
                  <a:pt x="89" y="260"/>
                  <a:pt x="89" y="260"/>
                </a:cubicBezTo>
                <a:cubicBezTo>
                  <a:pt x="89" y="260"/>
                  <a:pt x="89" y="261"/>
                  <a:pt x="89" y="261"/>
                </a:cubicBezTo>
                <a:cubicBezTo>
                  <a:pt x="90" y="261"/>
                  <a:pt x="90" y="261"/>
                  <a:pt x="90" y="261"/>
                </a:cubicBezTo>
                <a:cubicBezTo>
                  <a:pt x="90" y="260"/>
                  <a:pt x="90" y="260"/>
                  <a:pt x="90" y="260"/>
                </a:cubicBezTo>
                <a:close/>
                <a:moveTo>
                  <a:pt x="90" y="261"/>
                </a:moveTo>
                <a:cubicBezTo>
                  <a:pt x="90" y="261"/>
                  <a:pt x="90" y="261"/>
                  <a:pt x="90" y="261"/>
                </a:cubicBezTo>
                <a:cubicBezTo>
                  <a:pt x="90" y="261"/>
                  <a:pt x="90" y="261"/>
                  <a:pt x="90" y="261"/>
                </a:cubicBezTo>
                <a:cubicBezTo>
                  <a:pt x="90" y="261"/>
                  <a:pt x="90" y="261"/>
                  <a:pt x="90" y="261"/>
                </a:cubicBezTo>
                <a:close/>
                <a:moveTo>
                  <a:pt x="287" y="260"/>
                </a:moveTo>
                <a:cubicBezTo>
                  <a:pt x="287" y="260"/>
                  <a:pt x="287" y="260"/>
                  <a:pt x="287" y="260"/>
                </a:cubicBezTo>
                <a:cubicBezTo>
                  <a:pt x="287" y="260"/>
                  <a:pt x="287" y="260"/>
                  <a:pt x="287" y="260"/>
                </a:cubicBezTo>
                <a:cubicBezTo>
                  <a:pt x="287" y="260"/>
                  <a:pt x="287" y="260"/>
                  <a:pt x="287" y="260"/>
                </a:cubicBezTo>
                <a:close/>
                <a:moveTo>
                  <a:pt x="286" y="260"/>
                </a:moveTo>
                <a:cubicBezTo>
                  <a:pt x="287" y="260"/>
                  <a:pt x="287" y="260"/>
                  <a:pt x="287" y="260"/>
                </a:cubicBezTo>
                <a:cubicBezTo>
                  <a:pt x="287" y="260"/>
                  <a:pt x="287" y="260"/>
                  <a:pt x="287" y="260"/>
                </a:cubicBezTo>
                <a:cubicBezTo>
                  <a:pt x="287" y="260"/>
                  <a:pt x="287" y="260"/>
                  <a:pt x="287" y="260"/>
                </a:cubicBezTo>
                <a:cubicBezTo>
                  <a:pt x="287" y="259"/>
                  <a:pt x="287" y="260"/>
                  <a:pt x="286" y="260"/>
                </a:cubicBezTo>
                <a:close/>
                <a:moveTo>
                  <a:pt x="123" y="260"/>
                </a:moveTo>
                <a:cubicBezTo>
                  <a:pt x="123" y="260"/>
                  <a:pt x="123" y="260"/>
                  <a:pt x="123" y="260"/>
                </a:cubicBezTo>
                <a:cubicBezTo>
                  <a:pt x="123" y="260"/>
                  <a:pt x="124" y="260"/>
                  <a:pt x="124" y="260"/>
                </a:cubicBezTo>
                <a:cubicBezTo>
                  <a:pt x="123" y="260"/>
                  <a:pt x="123" y="260"/>
                  <a:pt x="123" y="260"/>
                </a:cubicBezTo>
                <a:cubicBezTo>
                  <a:pt x="123" y="260"/>
                  <a:pt x="123" y="260"/>
                  <a:pt x="123" y="260"/>
                </a:cubicBezTo>
                <a:close/>
                <a:moveTo>
                  <a:pt x="73" y="201"/>
                </a:moveTo>
                <a:cubicBezTo>
                  <a:pt x="73" y="201"/>
                  <a:pt x="73" y="200"/>
                  <a:pt x="73" y="200"/>
                </a:cubicBezTo>
                <a:cubicBezTo>
                  <a:pt x="73" y="200"/>
                  <a:pt x="73" y="200"/>
                  <a:pt x="73" y="200"/>
                </a:cubicBezTo>
                <a:cubicBezTo>
                  <a:pt x="72" y="200"/>
                  <a:pt x="72" y="200"/>
                  <a:pt x="72" y="200"/>
                </a:cubicBezTo>
                <a:cubicBezTo>
                  <a:pt x="72" y="200"/>
                  <a:pt x="73" y="201"/>
                  <a:pt x="73" y="201"/>
                </a:cubicBezTo>
                <a:close/>
                <a:moveTo>
                  <a:pt x="96" y="259"/>
                </a:moveTo>
                <a:cubicBezTo>
                  <a:pt x="96" y="260"/>
                  <a:pt x="96" y="260"/>
                  <a:pt x="96" y="260"/>
                </a:cubicBezTo>
                <a:cubicBezTo>
                  <a:pt x="96" y="260"/>
                  <a:pt x="96" y="260"/>
                  <a:pt x="97" y="259"/>
                </a:cubicBezTo>
                <a:cubicBezTo>
                  <a:pt x="96" y="259"/>
                  <a:pt x="96" y="259"/>
                  <a:pt x="96" y="259"/>
                </a:cubicBezTo>
                <a:cubicBezTo>
                  <a:pt x="96" y="259"/>
                  <a:pt x="96" y="259"/>
                  <a:pt x="96" y="259"/>
                </a:cubicBezTo>
                <a:close/>
                <a:moveTo>
                  <a:pt x="274" y="259"/>
                </a:moveTo>
                <a:cubicBezTo>
                  <a:pt x="274" y="259"/>
                  <a:pt x="274" y="259"/>
                  <a:pt x="274" y="259"/>
                </a:cubicBezTo>
                <a:cubicBezTo>
                  <a:pt x="275" y="259"/>
                  <a:pt x="275" y="259"/>
                  <a:pt x="275" y="259"/>
                </a:cubicBezTo>
                <a:cubicBezTo>
                  <a:pt x="275" y="259"/>
                  <a:pt x="275" y="259"/>
                  <a:pt x="275" y="259"/>
                </a:cubicBezTo>
                <a:cubicBezTo>
                  <a:pt x="274" y="259"/>
                  <a:pt x="274" y="259"/>
                  <a:pt x="274" y="259"/>
                </a:cubicBezTo>
                <a:close/>
                <a:moveTo>
                  <a:pt x="385" y="186"/>
                </a:moveTo>
                <a:cubicBezTo>
                  <a:pt x="385" y="186"/>
                  <a:pt x="385" y="186"/>
                  <a:pt x="385" y="186"/>
                </a:cubicBezTo>
                <a:cubicBezTo>
                  <a:pt x="385" y="186"/>
                  <a:pt x="386" y="186"/>
                  <a:pt x="386" y="185"/>
                </a:cubicBezTo>
                <a:cubicBezTo>
                  <a:pt x="385" y="185"/>
                  <a:pt x="385" y="185"/>
                  <a:pt x="385" y="185"/>
                </a:cubicBezTo>
                <a:cubicBezTo>
                  <a:pt x="385" y="185"/>
                  <a:pt x="385" y="185"/>
                  <a:pt x="385" y="186"/>
                </a:cubicBezTo>
                <a:close/>
                <a:moveTo>
                  <a:pt x="124" y="258"/>
                </a:moveTo>
                <a:cubicBezTo>
                  <a:pt x="124" y="258"/>
                  <a:pt x="124" y="258"/>
                  <a:pt x="124" y="259"/>
                </a:cubicBezTo>
                <a:cubicBezTo>
                  <a:pt x="123" y="259"/>
                  <a:pt x="124" y="259"/>
                  <a:pt x="124" y="259"/>
                </a:cubicBezTo>
                <a:cubicBezTo>
                  <a:pt x="124" y="259"/>
                  <a:pt x="124" y="259"/>
                  <a:pt x="124" y="258"/>
                </a:cubicBezTo>
                <a:cubicBezTo>
                  <a:pt x="124" y="258"/>
                  <a:pt x="124" y="258"/>
                  <a:pt x="124" y="258"/>
                </a:cubicBezTo>
                <a:close/>
                <a:moveTo>
                  <a:pt x="321" y="258"/>
                </a:moveTo>
                <a:cubicBezTo>
                  <a:pt x="321" y="258"/>
                  <a:pt x="321" y="258"/>
                  <a:pt x="321" y="259"/>
                </a:cubicBezTo>
                <a:cubicBezTo>
                  <a:pt x="321" y="258"/>
                  <a:pt x="322" y="258"/>
                  <a:pt x="322" y="258"/>
                </a:cubicBezTo>
                <a:cubicBezTo>
                  <a:pt x="322" y="258"/>
                  <a:pt x="321" y="258"/>
                  <a:pt x="321" y="258"/>
                </a:cubicBezTo>
                <a:cubicBezTo>
                  <a:pt x="321" y="258"/>
                  <a:pt x="321" y="258"/>
                  <a:pt x="321" y="258"/>
                </a:cubicBezTo>
                <a:close/>
                <a:moveTo>
                  <a:pt x="383" y="172"/>
                </a:moveTo>
                <a:cubicBezTo>
                  <a:pt x="383" y="172"/>
                  <a:pt x="382" y="173"/>
                  <a:pt x="382" y="173"/>
                </a:cubicBezTo>
                <a:cubicBezTo>
                  <a:pt x="382" y="173"/>
                  <a:pt x="382" y="173"/>
                  <a:pt x="383" y="173"/>
                </a:cubicBezTo>
                <a:cubicBezTo>
                  <a:pt x="383" y="173"/>
                  <a:pt x="383" y="173"/>
                  <a:pt x="383" y="172"/>
                </a:cubicBezTo>
                <a:cubicBezTo>
                  <a:pt x="383" y="172"/>
                  <a:pt x="383" y="172"/>
                  <a:pt x="383" y="172"/>
                </a:cubicBezTo>
                <a:close/>
                <a:moveTo>
                  <a:pt x="272" y="258"/>
                </a:moveTo>
                <a:cubicBezTo>
                  <a:pt x="272" y="258"/>
                  <a:pt x="272" y="258"/>
                  <a:pt x="272" y="258"/>
                </a:cubicBezTo>
                <a:cubicBezTo>
                  <a:pt x="272" y="257"/>
                  <a:pt x="271" y="257"/>
                  <a:pt x="271" y="257"/>
                </a:cubicBezTo>
                <a:cubicBezTo>
                  <a:pt x="271" y="257"/>
                  <a:pt x="271" y="257"/>
                  <a:pt x="271" y="257"/>
                </a:cubicBezTo>
                <a:cubicBezTo>
                  <a:pt x="271" y="257"/>
                  <a:pt x="271" y="258"/>
                  <a:pt x="272" y="258"/>
                </a:cubicBezTo>
                <a:close/>
                <a:moveTo>
                  <a:pt x="71" y="203"/>
                </a:moveTo>
                <a:cubicBezTo>
                  <a:pt x="72" y="203"/>
                  <a:pt x="72" y="202"/>
                  <a:pt x="72" y="202"/>
                </a:cubicBezTo>
                <a:cubicBezTo>
                  <a:pt x="72" y="202"/>
                  <a:pt x="72" y="202"/>
                  <a:pt x="71" y="202"/>
                </a:cubicBezTo>
                <a:cubicBezTo>
                  <a:pt x="71" y="202"/>
                  <a:pt x="71" y="202"/>
                  <a:pt x="71" y="202"/>
                </a:cubicBezTo>
                <a:cubicBezTo>
                  <a:pt x="71" y="202"/>
                  <a:pt x="71" y="203"/>
                  <a:pt x="71" y="203"/>
                </a:cubicBezTo>
                <a:close/>
                <a:moveTo>
                  <a:pt x="115" y="255"/>
                </a:moveTo>
                <a:cubicBezTo>
                  <a:pt x="115" y="255"/>
                  <a:pt x="116" y="255"/>
                  <a:pt x="116" y="255"/>
                </a:cubicBezTo>
                <a:cubicBezTo>
                  <a:pt x="115" y="255"/>
                  <a:pt x="115" y="255"/>
                  <a:pt x="115" y="255"/>
                </a:cubicBezTo>
                <a:cubicBezTo>
                  <a:pt x="115" y="255"/>
                  <a:pt x="115" y="255"/>
                  <a:pt x="115" y="255"/>
                </a:cubicBezTo>
                <a:cubicBezTo>
                  <a:pt x="115" y="255"/>
                  <a:pt x="115" y="255"/>
                  <a:pt x="115" y="255"/>
                </a:cubicBezTo>
                <a:close/>
                <a:moveTo>
                  <a:pt x="328" y="204"/>
                </a:moveTo>
                <a:cubicBezTo>
                  <a:pt x="328" y="204"/>
                  <a:pt x="328" y="204"/>
                  <a:pt x="328" y="204"/>
                </a:cubicBezTo>
                <a:cubicBezTo>
                  <a:pt x="328" y="204"/>
                  <a:pt x="328" y="204"/>
                  <a:pt x="328" y="205"/>
                </a:cubicBezTo>
                <a:cubicBezTo>
                  <a:pt x="328" y="204"/>
                  <a:pt x="328" y="204"/>
                  <a:pt x="329" y="204"/>
                </a:cubicBezTo>
                <a:cubicBezTo>
                  <a:pt x="328" y="204"/>
                  <a:pt x="328" y="204"/>
                  <a:pt x="328" y="204"/>
                </a:cubicBezTo>
                <a:close/>
                <a:moveTo>
                  <a:pt x="24" y="204"/>
                </a:moveTo>
                <a:cubicBezTo>
                  <a:pt x="24" y="204"/>
                  <a:pt x="23" y="204"/>
                  <a:pt x="23" y="204"/>
                </a:cubicBezTo>
                <a:cubicBezTo>
                  <a:pt x="23" y="204"/>
                  <a:pt x="23" y="204"/>
                  <a:pt x="23" y="204"/>
                </a:cubicBezTo>
                <a:cubicBezTo>
                  <a:pt x="23" y="204"/>
                  <a:pt x="23" y="205"/>
                  <a:pt x="23" y="205"/>
                </a:cubicBezTo>
                <a:cubicBezTo>
                  <a:pt x="23" y="205"/>
                  <a:pt x="24" y="204"/>
                  <a:pt x="24" y="204"/>
                </a:cubicBezTo>
                <a:close/>
                <a:moveTo>
                  <a:pt x="83" y="235"/>
                </a:moveTo>
                <a:cubicBezTo>
                  <a:pt x="83" y="235"/>
                  <a:pt x="83" y="235"/>
                  <a:pt x="83" y="235"/>
                </a:cubicBezTo>
                <a:cubicBezTo>
                  <a:pt x="83" y="235"/>
                  <a:pt x="84" y="234"/>
                  <a:pt x="84" y="234"/>
                </a:cubicBezTo>
                <a:cubicBezTo>
                  <a:pt x="84" y="234"/>
                  <a:pt x="84" y="234"/>
                  <a:pt x="84" y="234"/>
                </a:cubicBezTo>
                <a:cubicBezTo>
                  <a:pt x="83" y="234"/>
                  <a:pt x="83" y="234"/>
                  <a:pt x="83" y="235"/>
                </a:cubicBezTo>
                <a:close/>
                <a:moveTo>
                  <a:pt x="65" y="205"/>
                </a:moveTo>
                <a:cubicBezTo>
                  <a:pt x="65" y="205"/>
                  <a:pt x="65" y="205"/>
                  <a:pt x="65" y="205"/>
                </a:cubicBezTo>
                <a:cubicBezTo>
                  <a:pt x="65" y="205"/>
                  <a:pt x="65" y="205"/>
                  <a:pt x="65" y="205"/>
                </a:cubicBezTo>
                <a:cubicBezTo>
                  <a:pt x="65" y="205"/>
                  <a:pt x="66" y="205"/>
                  <a:pt x="66" y="205"/>
                </a:cubicBezTo>
                <a:cubicBezTo>
                  <a:pt x="66" y="205"/>
                  <a:pt x="65" y="205"/>
                  <a:pt x="65" y="205"/>
                </a:cubicBezTo>
                <a:cubicBezTo>
                  <a:pt x="65" y="205"/>
                  <a:pt x="65" y="205"/>
                  <a:pt x="65" y="205"/>
                </a:cubicBezTo>
                <a:close/>
                <a:moveTo>
                  <a:pt x="90" y="253"/>
                </a:moveTo>
                <a:cubicBezTo>
                  <a:pt x="90" y="253"/>
                  <a:pt x="90" y="252"/>
                  <a:pt x="90" y="252"/>
                </a:cubicBezTo>
                <a:cubicBezTo>
                  <a:pt x="90" y="253"/>
                  <a:pt x="90" y="253"/>
                  <a:pt x="90" y="253"/>
                </a:cubicBezTo>
                <a:cubicBezTo>
                  <a:pt x="90" y="253"/>
                  <a:pt x="90" y="253"/>
                  <a:pt x="90" y="253"/>
                </a:cubicBezTo>
                <a:cubicBezTo>
                  <a:pt x="90" y="253"/>
                  <a:pt x="90" y="253"/>
                  <a:pt x="90" y="253"/>
                </a:cubicBezTo>
                <a:close/>
                <a:moveTo>
                  <a:pt x="297" y="234"/>
                </a:moveTo>
                <a:cubicBezTo>
                  <a:pt x="296" y="234"/>
                  <a:pt x="296" y="234"/>
                  <a:pt x="296" y="234"/>
                </a:cubicBezTo>
                <a:cubicBezTo>
                  <a:pt x="296" y="234"/>
                  <a:pt x="296" y="234"/>
                  <a:pt x="296" y="234"/>
                </a:cubicBezTo>
                <a:cubicBezTo>
                  <a:pt x="296" y="234"/>
                  <a:pt x="296" y="234"/>
                  <a:pt x="296" y="234"/>
                </a:cubicBezTo>
                <a:cubicBezTo>
                  <a:pt x="296" y="234"/>
                  <a:pt x="296" y="234"/>
                  <a:pt x="297" y="234"/>
                </a:cubicBezTo>
                <a:close/>
                <a:moveTo>
                  <a:pt x="374" y="174"/>
                </a:moveTo>
                <a:cubicBezTo>
                  <a:pt x="374" y="174"/>
                  <a:pt x="374" y="174"/>
                  <a:pt x="374" y="175"/>
                </a:cubicBezTo>
                <a:cubicBezTo>
                  <a:pt x="375" y="175"/>
                  <a:pt x="375" y="174"/>
                  <a:pt x="375" y="174"/>
                </a:cubicBezTo>
                <a:cubicBezTo>
                  <a:pt x="375" y="174"/>
                  <a:pt x="375" y="174"/>
                  <a:pt x="375" y="174"/>
                </a:cubicBezTo>
                <a:cubicBezTo>
                  <a:pt x="374" y="174"/>
                  <a:pt x="374" y="174"/>
                  <a:pt x="374" y="174"/>
                </a:cubicBezTo>
                <a:close/>
                <a:moveTo>
                  <a:pt x="39" y="205"/>
                </a:moveTo>
                <a:cubicBezTo>
                  <a:pt x="39" y="205"/>
                  <a:pt x="39" y="205"/>
                  <a:pt x="39" y="205"/>
                </a:cubicBezTo>
                <a:cubicBezTo>
                  <a:pt x="39" y="206"/>
                  <a:pt x="39" y="206"/>
                  <a:pt x="39" y="206"/>
                </a:cubicBezTo>
                <a:cubicBezTo>
                  <a:pt x="39" y="206"/>
                  <a:pt x="40" y="206"/>
                  <a:pt x="40" y="205"/>
                </a:cubicBezTo>
                <a:cubicBezTo>
                  <a:pt x="40" y="205"/>
                  <a:pt x="39" y="205"/>
                  <a:pt x="39" y="205"/>
                </a:cubicBezTo>
                <a:close/>
                <a:moveTo>
                  <a:pt x="68" y="222"/>
                </a:moveTo>
                <a:cubicBezTo>
                  <a:pt x="68" y="222"/>
                  <a:pt x="68" y="222"/>
                  <a:pt x="68" y="222"/>
                </a:cubicBezTo>
                <a:cubicBezTo>
                  <a:pt x="68" y="222"/>
                  <a:pt x="68" y="222"/>
                  <a:pt x="68" y="222"/>
                </a:cubicBezTo>
                <a:cubicBezTo>
                  <a:pt x="68" y="222"/>
                  <a:pt x="68" y="222"/>
                  <a:pt x="68" y="222"/>
                </a:cubicBezTo>
                <a:cubicBezTo>
                  <a:pt x="68" y="222"/>
                  <a:pt x="68" y="222"/>
                  <a:pt x="68" y="222"/>
                </a:cubicBezTo>
                <a:close/>
                <a:moveTo>
                  <a:pt x="379" y="174"/>
                </a:moveTo>
                <a:cubicBezTo>
                  <a:pt x="379" y="174"/>
                  <a:pt x="380" y="174"/>
                  <a:pt x="380" y="174"/>
                </a:cubicBezTo>
                <a:cubicBezTo>
                  <a:pt x="379" y="173"/>
                  <a:pt x="379" y="173"/>
                  <a:pt x="379" y="173"/>
                </a:cubicBezTo>
                <a:cubicBezTo>
                  <a:pt x="379" y="173"/>
                  <a:pt x="379" y="173"/>
                  <a:pt x="379" y="173"/>
                </a:cubicBezTo>
                <a:cubicBezTo>
                  <a:pt x="379" y="173"/>
                  <a:pt x="379" y="174"/>
                  <a:pt x="379" y="174"/>
                </a:cubicBezTo>
                <a:close/>
                <a:moveTo>
                  <a:pt x="70" y="234"/>
                </a:moveTo>
                <a:cubicBezTo>
                  <a:pt x="70" y="234"/>
                  <a:pt x="71" y="234"/>
                  <a:pt x="71" y="234"/>
                </a:cubicBezTo>
                <a:cubicBezTo>
                  <a:pt x="71" y="234"/>
                  <a:pt x="71" y="234"/>
                  <a:pt x="71" y="234"/>
                </a:cubicBezTo>
                <a:cubicBezTo>
                  <a:pt x="71" y="233"/>
                  <a:pt x="71" y="233"/>
                  <a:pt x="71" y="233"/>
                </a:cubicBezTo>
                <a:cubicBezTo>
                  <a:pt x="71" y="233"/>
                  <a:pt x="70" y="234"/>
                  <a:pt x="70" y="234"/>
                </a:cubicBezTo>
                <a:close/>
                <a:moveTo>
                  <a:pt x="363" y="172"/>
                </a:moveTo>
                <a:cubicBezTo>
                  <a:pt x="363" y="172"/>
                  <a:pt x="363" y="172"/>
                  <a:pt x="363" y="171"/>
                </a:cubicBezTo>
                <a:cubicBezTo>
                  <a:pt x="363" y="172"/>
                  <a:pt x="363" y="172"/>
                  <a:pt x="363" y="172"/>
                </a:cubicBezTo>
                <a:cubicBezTo>
                  <a:pt x="363" y="172"/>
                  <a:pt x="363" y="172"/>
                  <a:pt x="363" y="172"/>
                </a:cubicBezTo>
                <a:cubicBezTo>
                  <a:pt x="363" y="172"/>
                  <a:pt x="363" y="172"/>
                  <a:pt x="363" y="172"/>
                </a:cubicBezTo>
                <a:close/>
                <a:moveTo>
                  <a:pt x="246" y="323"/>
                </a:moveTo>
                <a:cubicBezTo>
                  <a:pt x="246" y="323"/>
                  <a:pt x="246" y="323"/>
                  <a:pt x="246" y="323"/>
                </a:cubicBezTo>
                <a:cubicBezTo>
                  <a:pt x="246" y="324"/>
                  <a:pt x="246" y="324"/>
                  <a:pt x="247" y="324"/>
                </a:cubicBezTo>
                <a:cubicBezTo>
                  <a:pt x="247" y="324"/>
                  <a:pt x="247" y="324"/>
                  <a:pt x="247" y="324"/>
                </a:cubicBezTo>
                <a:cubicBezTo>
                  <a:pt x="247" y="323"/>
                  <a:pt x="247" y="323"/>
                  <a:pt x="246" y="323"/>
                </a:cubicBezTo>
                <a:close/>
                <a:moveTo>
                  <a:pt x="219" y="323"/>
                </a:moveTo>
                <a:cubicBezTo>
                  <a:pt x="219" y="323"/>
                  <a:pt x="219" y="323"/>
                  <a:pt x="219" y="323"/>
                </a:cubicBezTo>
                <a:cubicBezTo>
                  <a:pt x="220" y="323"/>
                  <a:pt x="220" y="323"/>
                  <a:pt x="220" y="323"/>
                </a:cubicBezTo>
                <a:cubicBezTo>
                  <a:pt x="220" y="323"/>
                  <a:pt x="220" y="323"/>
                  <a:pt x="220" y="322"/>
                </a:cubicBezTo>
                <a:cubicBezTo>
                  <a:pt x="220" y="323"/>
                  <a:pt x="219" y="323"/>
                  <a:pt x="219" y="323"/>
                </a:cubicBezTo>
                <a:close/>
                <a:moveTo>
                  <a:pt x="250" y="321"/>
                </a:moveTo>
                <a:cubicBezTo>
                  <a:pt x="251" y="321"/>
                  <a:pt x="251" y="321"/>
                  <a:pt x="251" y="321"/>
                </a:cubicBezTo>
                <a:cubicBezTo>
                  <a:pt x="251" y="321"/>
                  <a:pt x="251" y="321"/>
                  <a:pt x="251" y="321"/>
                </a:cubicBezTo>
                <a:cubicBezTo>
                  <a:pt x="251" y="321"/>
                  <a:pt x="251" y="321"/>
                  <a:pt x="251" y="321"/>
                </a:cubicBezTo>
                <a:cubicBezTo>
                  <a:pt x="251" y="321"/>
                  <a:pt x="251" y="321"/>
                  <a:pt x="250" y="321"/>
                </a:cubicBezTo>
                <a:close/>
                <a:moveTo>
                  <a:pt x="16" y="166"/>
                </a:moveTo>
                <a:cubicBezTo>
                  <a:pt x="16" y="166"/>
                  <a:pt x="16" y="166"/>
                  <a:pt x="16" y="166"/>
                </a:cubicBezTo>
                <a:cubicBezTo>
                  <a:pt x="16" y="166"/>
                  <a:pt x="16" y="166"/>
                  <a:pt x="17" y="166"/>
                </a:cubicBezTo>
                <a:cubicBezTo>
                  <a:pt x="16" y="166"/>
                  <a:pt x="16" y="166"/>
                  <a:pt x="16" y="166"/>
                </a:cubicBezTo>
                <a:cubicBezTo>
                  <a:pt x="16" y="166"/>
                  <a:pt x="16" y="166"/>
                  <a:pt x="16" y="166"/>
                </a:cubicBezTo>
                <a:close/>
                <a:moveTo>
                  <a:pt x="274" y="321"/>
                </a:moveTo>
                <a:cubicBezTo>
                  <a:pt x="274" y="321"/>
                  <a:pt x="274" y="321"/>
                  <a:pt x="275" y="321"/>
                </a:cubicBezTo>
                <a:cubicBezTo>
                  <a:pt x="275" y="321"/>
                  <a:pt x="275" y="321"/>
                  <a:pt x="275" y="321"/>
                </a:cubicBezTo>
                <a:cubicBezTo>
                  <a:pt x="275" y="321"/>
                  <a:pt x="274" y="321"/>
                  <a:pt x="274" y="321"/>
                </a:cubicBezTo>
                <a:cubicBezTo>
                  <a:pt x="274" y="321"/>
                  <a:pt x="274" y="321"/>
                  <a:pt x="274" y="321"/>
                </a:cubicBezTo>
                <a:close/>
                <a:moveTo>
                  <a:pt x="236" y="318"/>
                </a:moveTo>
                <a:cubicBezTo>
                  <a:pt x="237" y="318"/>
                  <a:pt x="237" y="318"/>
                  <a:pt x="237" y="318"/>
                </a:cubicBezTo>
                <a:cubicBezTo>
                  <a:pt x="237" y="318"/>
                  <a:pt x="236" y="318"/>
                  <a:pt x="236" y="318"/>
                </a:cubicBezTo>
                <a:cubicBezTo>
                  <a:pt x="236" y="318"/>
                  <a:pt x="236" y="318"/>
                  <a:pt x="236" y="318"/>
                </a:cubicBezTo>
                <a:close/>
                <a:moveTo>
                  <a:pt x="237" y="318"/>
                </a:moveTo>
                <a:cubicBezTo>
                  <a:pt x="237" y="318"/>
                  <a:pt x="237" y="318"/>
                  <a:pt x="237" y="318"/>
                </a:cubicBezTo>
                <a:cubicBezTo>
                  <a:pt x="237" y="318"/>
                  <a:pt x="237" y="318"/>
                  <a:pt x="237" y="317"/>
                </a:cubicBezTo>
                <a:cubicBezTo>
                  <a:pt x="237" y="318"/>
                  <a:pt x="237" y="318"/>
                  <a:pt x="237" y="318"/>
                </a:cubicBezTo>
                <a:close/>
                <a:moveTo>
                  <a:pt x="127" y="243"/>
                </a:moveTo>
                <a:cubicBezTo>
                  <a:pt x="127" y="243"/>
                  <a:pt x="127" y="243"/>
                  <a:pt x="127" y="242"/>
                </a:cubicBezTo>
                <a:cubicBezTo>
                  <a:pt x="127" y="243"/>
                  <a:pt x="127" y="243"/>
                  <a:pt x="127" y="243"/>
                </a:cubicBezTo>
                <a:cubicBezTo>
                  <a:pt x="127" y="243"/>
                  <a:pt x="127" y="243"/>
                  <a:pt x="127" y="243"/>
                </a:cubicBezTo>
                <a:cubicBezTo>
                  <a:pt x="127" y="243"/>
                  <a:pt x="127" y="243"/>
                  <a:pt x="127" y="243"/>
                </a:cubicBezTo>
                <a:close/>
                <a:moveTo>
                  <a:pt x="245" y="317"/>
                </a:moveTo>
                <a:cubicBezTo>
                  <a:pt x="245" y="317"/>
                  <a:pt x="245" y="317"/>
                  <a:pt x="245" y="317"/>
                </a:cubicBezTo>
                <a:cubicBezTo>
                  <a:pt x="245" y="317"/>
                  <a:pt x="245" y="316"/>
                  <a:pt x="245" y="316"/>
                </a:cubicBezTo>
                <a:cubicBezTo>
                  <a:pt x="245" y="316"/>
                  <a:pt x="245" y="316"/>
                  <a:pt x="245" y="317"/>
                </a:cubicBezTo>
                <a:cubicBezTo>
                  <a:pt x="245" y="317"/>
                  <a:pt x="245" y="317"/>
                  <a:pt x="245" y="317"/>
                </a:cubicBezTo>
                <a:close/>
                <a:moveTo>
                  <a:pt x="243" y="310"/>
                </a:moveTo>
                <a:cubicBezTo>
                  <a:pt x="243" y="310"/>
                  <a:pt x="243" y="310"/>
                  <a:pt x="243" y="310"/>
                </a:cubicBezTo>
                <a:cubicBezTo>
                  <a:pt x="243" y="310"/>
                  <a:pt x="244" y="310"/>
                  <a:pt x="244" y="310"/>
                </a:cubicBezTo>
                <a:cubicBezTo>
                  <a:pt x="244" y="310"/>
                  <a:pt x="244" y="310"/>
                  <a:pt x="244" y="310"/>
                </a:cubicBezTo>
                <a:cubicBezTo>
                  <a:pt x="243" y="310"/>
                  <a:pt x="243" y="310"/>
                  <a:pt x="243" y="310"/>
                </a:cubicBezTo>
                <a:close/>
                <a:moveTo>
                  <a:pt x="343" y="242"/>
                </a:moveTo>
                <a:cubicBezTo>
                  <a:pt x="343" y="243"/>
                  <a:pt x="343" y="243"/>
                  <a:pt x="343" y="243"/>
                </a:cubicBezTo>
                <a:cubicBezTo>
                  <a:pt x="344" y="242"/>
                  <a:pt x="344" y="242"/>
                  <a:pt x="344" y="242"/>
                </a:cubicBezTo>
                <a:cubicBezTo>
                  <a:pt x="344" y="242"/>
                  <a:pt x="344" y="242"/>
                  <a:pt x="343" y="242"/>
                </a:cubicBezTo>
                <a:cubicBezTo>
                  <a:pt x="343" y="242"/>
                  <a:pt x="343" y="242"/>
                  <a:pt x="343" y="242"/>
                </a:cubicBezTo>
                <a:close/>
                <a:moveTo>
                  <a:pt x="206" y="310"/>
                </a:moveTo>
                <a:cubicBezTo>
                  <a:pt x="206" y="310"/>
                  <a:pt x="206" y="311"/>
                  <a:pt x="206" y="311"/>
                </a:cubicBezTo>
                <a:cubicBezTo>
                  <a:pt x="206" y="311"/>
                  <a:pt x="206" y="310"/>
                  <a:pt x="206" y="310"/>
                </a:cubicBezTo>
                <a:cubicBezTo>
                  <a:pt x="206" y="310"/>
                  <a:pt x="206" y="310"/>
                  <a:pt x="206" y="310"/>
                </a:cubicBezTo>
                <a:cubicBezTo>
                  <a:pt x="206" y="310"/>
                  <a:pt x="206" y="310"/>
                  <a:pt x="206" y="310"/>
                </a:cubicBezTo>
                <a:close/>
                <a:moveTo>
                  <a:pt x="250" y="306"/>
                </a:moveTo>
                <a:cubicBezTo>
                  <a:pt x="250" y="306"/>
                  <a:pt x="250" y="306"/>
                  <a:pt x="250" y="306"/>
                </a:cubicBezTo>
                <a:cubicBezTo>
                  <a:pt x="250" y="306"/>
                  <a:pt x="250" y="306"/>
                  <a:pt x="250" y="306"/>
                </a:cubicBezTo>
                <a:cubicBezTo>
                  <a:pt x="250" y="306"/>
                  <a:pt x="250" y="306"/>
                  <a:pt x="251" y="306"/>
                </a:cubicBezTo>
                <a:cubicBezTo>
                  <a:pt x="250" y="306"/>
                  <a:pt x="250" y="306"/>
                  <a:pt x="250" y="306"/>
                </a:cubicBezTo>
                <a:close/>
                <a:moveTo>
                  <a:pt x="147" y="306"/>
                </a:moveTo>
                <a:cubicBezTo>
                  <a:pt x="148" y="306"/>
                  <a:pt x="148" y="306"/>
                  <a:pt x="148" y="306"/>
                </a:cubicBezTo>
                <a:cubicBezTo>
                  <a:pt x="148" y="306"/>
                  <a:pt x="148" y="306"/>
                  <a:pt x="148" y="306"/>
                </a:cubicBezTo>
                <a:cubicBezTo>
                  <a:pt x="148" y="306"/>
                  <a:pt x="148" y="306"/>
                  <a:pt x="148" y="306"/>
                </a:cubicBezTo>
                <a:cubicBezTo>
                  <a:pt x="148" y="306"/>
                  <a:pt x="148" y="306"/>
                  <a:pt x="147" y="306"/>
                </a:cubicBezTo>
                <a:close/>
                <a:moveTo>
                  <a:pt x="45" y="225"/>
                </a:moveTo>
                <a:cubicBezTo>
                  <a:pt x="45" y="224"/>
                  <a:pt x="44" y="224"/>
                  <a:pt x="44" y="224"/>
                </a:cubicBezTo>
                <a:cubicBezTo>
                  <a:pt x="44" y="224"/>
                  <a:pt x="44" y="224"/>
                  <a:pt x="44" y="225"/>
                </a:cubicBezTo>
                <a:cubicBezTo>
                  <a:pt x="44" y="225"/>
                  <a:pt x="44" y="225"/>
                  <a:pt x="45" y="225"/>
                </a:cubicBezTo>
                <a:cubicBezTo>
                  <a:pt x="45" y="225"/>
                  <a:pt x="45" y="225"/>
                  <a:pt x="45" y="225"/>
                </a:cubicBezTo>
                <a:close/>
                <a:moveTo>
                  <a:pt x="272" y="305"/>
                </a:moveTo>
                <a:cubicBezTo>
                  <a:pt x="272" y="305"/>
                  <a:pt x="272" y="305"/>
                  <a:pt x="272" y="305"/>
                </a:cubicBezTo>
                <a:cubicBezTo>
                  <a:pt x="272" y="305"/>
                  <a:pt x="272" y="305"/>
                  <a:pt x="272" y="305"/>
                </a:cubicBezTo>
                <a:cubicBezTo>
                  <a:pt x="272" y="305"/>
                  <a:pt x="271" y="305"/>
                  <a:pt x="271" y="305"/>
                </a:cubicBezTo>
                <a:cubicBezTo>
                  <a:pt x="272" y="305"/>
                  <a:pt x="272" y="305"/>
                  <a:pt x="272" y="305"/>
                </a:cubicBezTo>
                <a:close/>
                <a:moveTo>
                  <a:pt x="239" y="305"/>
                </a:moveTo>
                <a:cubicBezTo>
                  <a:pt x="240" y="305"/>
                  <a:pt x="240" y="305"/>
                  <a:pt x="240" y="305"/>
                </a:cubicBezTo>
                <a:cubicBezTo>
                  <a:pt x="240" y="305"/>
                  <a:pt x="240" y="305"/>
                  <a:pt x="240" y="305"/>
                </a:cubicBezTo>
                <a:cubicBezTo>
                  <a:pt x="240" y="305"/>
                  <a:pt x="240" y="305"/>
                  <a:pt x="240" y="305"/>
                </a:cubicBezTo>
                <a:cubicBezTo>
                  <a:pt x="240" y="305"/>
                  <a:pt x="240" y="305"/>
                  <a:pt x="239" y="305"/>
                </a:cubicBezTo>
                <a:close/>
                <a:moveTo>
                  <a:pt x="78" y="231"/>
                </a:moveTo>
                <a:cubicBezTo>
                  <a:pt x="78" y="231"/>
                  <a:pt x="78" y="231"/>
                  <a:pt x="78" y="231"/>
                </a:cubicBezTo>
                <a:cubicBezTo>
                  <a:pt x="78" y="231"/>
                  <a:pt x="78" y="231"/>
                  <a:pt x="77" y="232"/>
                </a:cubicBezTo>
                <a:cubicBezTo>
                  <a:pt x="78" y="232"/>
                  <a:pt x="78" y="232"/>
                  <a:pt x="78" y="232"/>
                </a:cubicBezTo>
                <a:cubicBezTo>
                  <a:pt x="78" y="232"/>
                  <a:pt x="78" y="231"/>
                  <a:pt x="78" y="231"/>
                </a:cubicBezTo>
                <a:close/>
                <a:moveTo>
                  <a:pt x="154" y="302"/>
                </a:moveTo>
                <a:cubicBezTo>
                  <a:pt x="154" y="302"/>
                  <a:pt x="154" y="302"/>
                  <a:pt x="154" y="302"/>
                </a:cubicBezTo>
                <a:cubicBezTo>
                  <a:pt x="154" y="302"/>
                  <a:pt x="155" y="302"/>
                  <a:pt x="155" y="302"/>
                </a:cubicBezTo>
                <a:cubicBezTo>
                  <a:pt x="155" y="302"/>
                  <a:pt x="155" y="302"/>
                  <a:pt x="155" y="302"/>
                </a:cubicBezTo>
                <a:cubicBezTo>
                  <a:pt x="155" y="302"/>
                  <a:pt x="155" y="302"/>
                  <a:pt x="154" y="302"/>
                </a:cubicBezTo>
                <a:close/>
                <a:moveTo>
                  <a:pt x="78" y="243"/>
                </a:moveTo>
                <a:cubicBezTo>
                  <a:pt x="78" y="242"/>
                  <a:pt x="78" y="242"/>
                  <a:pt x="78" y="242"/>
                </a:cubicBezTo>
                <a:cubicBezTo>
                  <a:pt x="78" y="242"/>
                  <a:pt x="78" y="242"/>
                  <a:pt x="78" y="242"/>
                </a:cubicBezTo>
                <a:cubicBezTo>
                  <a:pt x="78" y="242"/>
                  <a:pt x="78" y="242"/>
                  <a:pt x="78" y="242"/>
                </a:cubicBezTo>
                <a:cubicBezTo>
                  <a:pt x="78" y="242"/>
                  <a:pt x="78" y="242"/>
                  <a:pt x="78" y="243"/>
                </a:cubicBezTo>
                <a:close/>
                <a:moveTo>
                  <a:pt x="108" y="239"/>
                </a:moveTo>
                <a:cubicBezTo>
                  <a:pt x="108" y="239"/>
                  <a:pt x="108" y="239"/>
                  <a:pt x="108" y="239"/>
                </a:cubicBezTo>
                <a:cubicBezTo>
                  <a:pt x="108" y="239"/>
                  <a:pt x="108" y="238"/>
                  <a:pt x="107" y="238"/>
                </a:cubicBezTo>
                <a:cubicBezTo>
                  <a:pt x="107" y="238"/>
                  <a:pt x="107" y="238"/>
                  <a:pt x="107" y="238"/>
                </a:cubicBezTo>
                <a:cubicBezTo>
                  <a:pt x="107" y="239"/>
                  <a:pt x="107" y="239"/>
                  <a:pt x="108" y="239"/>
                </a:cubicBezTo>
                <a:close/>
                <a:moveTo>
                  <a:pt x="417" y="62"/>
                </a:moveTo>
                <a:cubicBezTo>
                  <a:pt x="417" y="62"/>
                  <a:pt x="417" y="62"/>
                  <a:pt x="416" y="62"/>
                </a:cubicBezTo>
                <a:cubicBezTo>
                  <a:pt x="416" y="62"/>
                  <a:pt x="416" y="62"/>
                  <a:pt x="416" y="62"/>
                </a:cubicBezTo>
                <a:cubicBezTo>
                  <a:pt x="416" y="62"/>
                  <a:pt x="417" y="62"/>
                  <a:pt x="417" y="62"/>
                </a:cubicBezTo>
                <a:cubicBezTo>
                  <a:pt x="417" y="62"/>
                  <a:pt x="417" y="62"/>
                  <a:pt x="417" y="62"/>
                </a:cubicBezTo>
                <a:close/>
                <a:moveTo>
                  <a:pt x="85" y="238"/>
                </a:moveTo>
                <a:cubicBezTo>
                  <a:pt x="85" y="237"/>
                  <a:pt x="85" y="237"/>
                  <a:pt x="85" y="237"/>
                </a:cubicBezTo>
                <a:cubicBezTo>
                  <a:pt x="84" y="237"/>
                  <a:pt x="84" y="238"/>
                  <a:pt x="84" y="238"/>
                </a:cubicBezTo>
                <a:cubicBezTo>
                  <a:pt x="84" y="238"/>
                  <a:pt x="84" y="238"/>
                  <a:pt x="84" y="238"/>
                </a:cubicBezTo>
                <a:cubicBezTo>
                  <a:pt x="84" y="238"/>
                  <a:pt x="85" y="238"/>
                  <a:pt x="85" y="238"/>
                </a:cubicBezTo>
                <a:close/>
                <a:moveTo>
                  <a:pt x="26" y="159"/>
                </a:moveTo>
                <a:cubicBezTo>
                  <a:pt x="26" y="160"/>
                  <a:pt x="26" y="160"/>
                  <a:pt x="26" y="160"/>
                </a:cubicBezTo>
                <a:cubicBezTo>
                  <a:pt x="27" y="160"/>
                  <a:pt x="27" y="159"/>
                  <a:pt x="27" y="159"/>
                </a:cubicBezTo>
                <a:cubicBezTo>
                  <a:pt x="27" y="159"/>
                  <a:pt x="27" y="159"/>
                  <a:pt x="27" y="159"/>
                </a:cubicBezTo>
                <a:cubicBezTo>
                  <a:pt x="26" y="159"/>
                  <a:pt x="26" y="159"/>
                  <a:pt x="26" y="159"/>
                </a:cubicBezTo>
                <a:close/>
                <a:moveTo>
                  <a:pt x="214" y="276"/>
                </a:moveTo>
                <a:cubicBezTo>
                  <a:pt x="214" y="277"/>
                  <a:pt x="214" y="277"/>
                  <a:pt x="214" y="277"/>
                </a:cubicBezTo>
                <a:cubicBezTo>
                  <a:pt x="214" y="277"/>
                  <a:pt x="214" y="277"/>
                  <a:pt x="214" y="277"/>
                </a:cubicBezTo>
                <a:cubicBezTo>
                  <a:pt x="214" y="277"/>
                  <a:pt x="214" y="276"/>
                  <a:pt x="214" y="276"/>
                </a:cubicBezTo>
                <a:cubicBezTo>
                  <a:pt x="214" y="276"/>
                  <a:pt x="214" y="276"/>
                  <a:pt x="214" y="276"/>
                </a:cubicBezTo>
                <a:close/>
                <a:moveTo>
                  <a:pt x="138" y="260"/>
                </a:moveTo>
                <a:cubicBezTo>
                  <a:pt x="138" y="260"/>
                  <a:pt x="138" y="260"/>
                  <a:pt x="138" y="260"/>
                </a:cubicBezTo>
                <a:cubicBezTo>
                  <a:pt x="138" y="260"/>
                  <a:pt x="138" y="260"/>
                  <a:pt x="138" y="260"/>
                </a:cubicBezTo>
                <a:cubicBezTo>
                  <a:pt x="138" y="260"/>
                  <a:pt x="138" y="260"/>
                  <a:pt x="138" y="260"/>
                </a:cubicBezTo>
                <a:cubicBezTo>
                  <a:pt x="138" y="260"/>
                  <a:pt x="138" y="260"/>
                  <a:pt x="138" y="260"/>
                </a:cubicBezTo>
                <a:close/>
                <a:moveTo>
                  <a:pt x="288" y="285"/>
                </a:moveTo>
                <a:cubicBezTo>
                  <a:pt x="288" y="285"/>
                  <a:pt x="287" y="285"/>
                  <a:pt x="287" y="285"/>
                </a:cubicBezTo>
                <a:cubicBezTo>
                  <a:pt x="287" y="285"/>
                  <a:pt x="287" y="285"/>
                  <a:pt x="287" y="285"/>
                </a:cubicBezTo>
                <a:cubicBezTo>
                  <a:pt x="287" y="286"/>
                  <a:pt x="287" y="286"/>
                  <a:pt x="287" y="286"/>
                </a:cubicBezTo>
                <a:cubicBezTo>
                  <a:pt x="287" y="286"/>
                  <a:pt x="288" y="286"/>
                  <a:pt x="288" y="285"/>
                </a:cubicBezTo>
                <a:close/>
                <a:moveTo>
                  <a:pt x="112" y="268"/>
                </a:moveTo>
                <a:cubicBezTo>
                  <a:pt x="112" y="268"/>
                  <a:pt x="112" y="268"/>
                  <a:pt x="112" y="268"/>
                </a:cubicBezTo>
                <a:cubicBezTo>
                  <a:pt x="112" y="268"/>
                  <a:pt x="112" y="268"/>
                  <a:pt x="112" y="268"/>
                </a:cubicBezTo>
                <a:cubicBezTo>
                  <a:pt x="113" y="268"/>
                  <a:pt x="113" y="268"/>
                  <a:pt x="113" y="268"/>
                </a:cubicBezTo>
                <a:cubicBezTo>
                  <a:pt x="113" y="268"/>
                  <a:pt x="112" y="268"/>
                  <a:pt x="112" y="268"/>
                </a:cubicBezTo>
                <a:close/>
                <a:moveTo>
                  <a:pt x="51" y="230"/>
                </a:moveTo>
                <a:cubicBezTo>
                  <a:pt x="51" y="230"/>
                  <a:pt x="50" y="230"/>
                  <a:pt x="50" y="230"/>
                </a:cubicBezTo>
                <a:cubicBezTo>
                  <a:pt x="50" y="230"/>
                  <a:pt x="50" y="230"/>
                  <a:pt x="50" y="230"/>
                </a:cubicBezTo>
                <a:cubicBezTo>
                  <a:pt x="50" y="230"/>
                  <a:pt x="51" y="230"/>
                  <a:pt x="51" y="230"/>
                </a:cubicBezTo>
                <a:cubicBezTo>
                  <a:pt x="51" y="230"/>
                  <a:pt x="51" y="230"/>
                  <a:pt x="51" y="230"/>
                </a:cubicBezTo>
                <a:close/>
                <a:moveTo>
                  <a:pt x="273" y="276"/>
                </a:moveTo>
                <a:cubicBezTo>
                  <a:pt x="273" y="276"/>
                  <a:pt x="273" y="276"/>
                  <a:pt x="273" y="276"/>
                </a:cubicBezTo>
                <a:cubicBezTo>
                  <a:pt x="273" y="277"/>
                  <a:pt x="273" y="277"/>
                  <a:pt x="273" y="277"/>
                </a:cubicBezTo>
                <a:cubicBezTo>
                  <a:pt x="273" y="277"/>
                  <a:pt x="274" y="277"/>
                  <a:pt x="274" y="276"/>
                </a:cubicBezTo>
                <a:cubicBezTo>
                  <a:pt x="273" y="276"/>
                  <a:pt x="273" y="276"/>
                  <a:pt x="273" y="276"/>
                </a:cubicBezTo>
                <a:close/>
                <a:moveTo>
                  <a:pt x="352" y="25"/>
                </a:moveTo>
                <a:cubicBezTo>
                  <a:pt x="351" y="26"/>
                  <a:pt x="351" y="26"/>
                  <a:pt x="351" y="26"/>
                </a:cubicBezTo>
                <a:cubicBezTo>
                  <a:pt x="351" y="26"/>
                  <a:pt x="351" y="26"/>
                  <a:pt x="351" y="26"/>
                </a:cubicBezTo>
                <a:cubicBezTo>
                  <a:pt x="352" y="26"/>
                  <a:pt x="352" y="26"/>
                  <a:pt x="352" y="26"/>
                </a:cubicBezTo>
                <a:cubicBezTo>
                  <a:pt x="352" y="26"/>
                  <a:pt x="352" y="26"/>
                  <a:pt x="352" y="25"/>
                </a:cubicBezTo>
                <a:close/>
                <a:moveTo>
                  <a:pt x="4" y="142"/>
                </a:moveTo>
                <a:cubicBezTo>
                  <a:pt x="4" y="142"/>
                  <a:pt x="4" y="142"/>
                  <a:pt x="4" y="142"/>
                </a:cubicBezTo>
                <a:cubicBezTo>
                  <a:pt x="4" y="142"/>
                  <a:pt x="4" y="142"/>
                  <a:pt x="4" y="142"/>
                </a:cubicBezTo>
                <a:cubicBezTo>
                  <a:pt x="4" y="142"/>
                  <a:pt x="4" y="142"/>
                  <a:pt x="4" y="142"/>
                </a:cubicBezTo>
                <a:cubicBezTo>
                  <a:pt x="4" y="142"/>
                  <a:pt x="4" y="142"/>
                  <a:pt x="4" y="142"/>
                </a:cubicBezTo>
                <a:close/>
                <a:moveTo>
                  <a:pt x="148" y="237"/>
                </a:moveTo>
                <a:cubicBezTo>
                  <a:pt x="148" y="237"/>
                  <a:pt x="148" y="237"/>
                  <a:pt x="148" y="237"/>
                </a:cubicBezTo>
                <a:cubicBezTo>
                  <a:pt x="148" y="237"/>
                  <a:pt x="148" y="237"/>
                  <a:pt x="148" y="236"/>
                </a:cubicBezTo>
                <a:cubicBezTo>
                  <a:pt x="148" y="237"/>
                  <a:pt x="148" y="237"/>
                  <a:pt x="147" y="237"/>
                </a:cubicBezTo>
                <a:cubicBezTo>
                  <a:pt x="148" y="237"/>
                  <a:pt x="148" y="237"/>
                  <a:pt x="148" y="237"/>
                </a:cubicBezTo>
                <a:close/>
                <a:moveTo>
                  <a:pt x="67" y="221"/>
                </a:moveTo>
                <a:cubicBezTo>
                  <a:pt x="67" y="221"/>
                  <a:pt x="67" y="221"/>
                  <a:pt x="67" y="221"/>
                </a:cubicBezTo>
                <a:cubicBezTo>
                  <a:pt x="67" y="221"/>
                  <a:pt x="67" y="221"/>
                  <a:pt x="67" y="221"/>
                </a:cubicBezTo>
                <a:cubicBezTo>
                  <a:pt x="67" y="221"/>
                  <a:pt x="67" y="221"/>
                  <a:pt x="67" y="221"/>
                </a:cubicBezTo>
                <a:cubicBezTo>
                  <a:pt x="67" y="221"/>
                  <a:pt x="67" y="221"/>
                  <a:pt x="67" y="221"/>
                </a:cubicBezTo>
                <a:close/>
                <a:moveTo>
                  <a:pt x="294" y="274"/>
                </a:moveTo>
                <a:cubicBezTo>
                  <a:pt x="294" y="274"/>
                  <a:pt x="293" y="274"/>
                  <a:pt x="293" y="274"/>
                </a:cubicBezTo>
                <a:cubicBezTo>
                  <a:pt x="293" y="274"/>
                  <a:pt x="293" y="274"/>
                  <a:pt x="293" y="274"/>
                </a:cubicBezTo>
                <a:cubicBezTo>
                  <a:pt x="293" y="274"/>
                  <a:pt x="293" y="274"/>
                  <a:pt x="293" y="274"/>
                </a:cubicBezTo>
                <a:cubicBezTo>
                  <a:pt x="294" y="274"/>
                  <a:pt x="294" y="274"/>
                  <a:pt x="294" y="274"/>
                </a:cubicBezTo>
                <a:close/>
                <a:moveTo>
                  <a:pt x="91" y="258"/>
                </a:moveTo>
                <a:cubicBezTo>
                  <a:pt x="91" y="258"/>
                  <a:pt x="91" y="258"/>
                  <a:pt x="91" y="258"/>
                </a:cubicBezTo>
                <a:cubicBezTo>
                  <a:pt x="91" y="258"/>
                  <a:pt x="91" y="258"/>
                  <a:pt x="91" y="258"/>
                </a:cubicBezTo>
                <a:cubicBezTo>
                  <a:pt x="91" y="258"/>
                  <a:pt x="91" y="258"/>
                  <a:pt x="91" y="259"/>
                </a:cubicBezTo>
                <a:cubicBezTo>
                  <a:pt x="91" y="258"/>
                  <a:pt x="91" y="258"/>
                  <a:pt x="91" y="258"/>
                </a:cubicBezTo>
                <a:close/>
                <a:moveTo>
                  <a:pt x="396" y="59"/>
                </a:moveTo>
                <a:cubicBezTo>
                  <a:pt x="396" y="58"/>
                  <a:pt x="396" y="58"/>
                  <a:pt x="396" y="58"/>
                </a:cubicBezTo>
                <a:cubicBezTo>
                  <a:pt x="395" y="58"/>
                  <a:pt x="395" y="58"/>
                  <a:pt x="395" y="59"/>
                </a:cubicBezTo>
                <a:cubicBezTo>
                  <a:pt x="395" y="59"/>
                  <a:pt x="395" y="59"/>
                  <a:pt x="396" y="59"/>
                </a:cubicBezTo>
                <a:cubicBezTo>
                  <a:pt x="396" y="59"/>
                  <a:pt x="396" y="59"/>
                  <a:pt x="396" y="59"/>
                </a:cubicBezTo>
                <a:close/>
                <a:moveTo>
                  <a:pt x="231" y="288"/>
                </a:moveTo>
                <a:cubicBezTo>
                  <a:pt x="231" y="287"/>
                  <a:pt x="231" y="287"/>
                  <a:pt x="231" y="287"/>
                </a:cubicBezTo>
                <a:cubicBezTo>
                  <a:pt x="231" y="287"/>
                  <a:pt x="230" y="287"/>
                  <a:pt x="230" y="288"/>
                </a:cubicBezTo>
                <a:cubicBezTo>
                  <a:pt x="231" y="288"/>
                  <a:pt x="231" y="288"/>
                  <a:pt x="231" y="288"/>
                </a:cubicBezTo>
                <a:cubicBezTo>
                  <a:pt x="231" y="288"/>
                  <a:pt x="231" y="288"/>
                  <a:pt x="231" y="288"/>
                </a:cubicBezTo>
                <a:close/>
                <a:moveTo>
                  <a:pt x="382" y="34"/>
                </a:moveTo>
                <a:cubicBezTo>
                  <a:pt x="382" y="34"/>
                  <a:pt x="383" y="34"/>
                  <a:pt x="383" y="34"/>
                </a:cubicBezTo>
                <a:cubicBezTo>
                  <a:pt x="383" y="34"/>
                  <a:pt x="383" y="33"/>
                  <a:pt x="383" y="33"/>
                </a:cubicBezTo>
                <a:cubicBezTo>
                  <a:pt x="382" y="33"/>
                  <a:pt x="382" y="33"/>
                  <a:pt x="382" y="34"/>
                </a:cubicBezTo>
                <a:cubicBezTo>
                  <a:pt x="382" y="34"/>
                  <a:pt x="382" y="34"/>
                  <a:pt x="382" y="34"/>
                </a:cubicBezTo>
                <a:close/>
                <a:moveTo>
                  <a:pt x="142" y="234"/>
                </a:moveTo>
                <a:cubicBezTo>
                  <a:pt x="141" y="235"/>
                  <a:pt x="141" y="235"/>
                  <a:pt x="141" y="235"/>
                </a:cubicBezTo>
                <a:cubicBezTo>
                  <a:pt x="141" y="235"/>
                  <a:pt x="141" y="235"/>
                  <a:pt x="141" y="235"/>
                </a:cubicBezTo>
                <a:cubicBezTo>
                  <a:pt x="141" y="235"/>
                  <a:pt x="142" y="235"/>
                  <a:pt x="142" y="235"/>
                </a:cubicBezTo>
                <a:cubicBezTo>
                  <a:pt x="142" y="235"/>
                  <a:pt x="142" y="234"/>
                  <a:pt x="142" y="234"/>
                </a:cubicBezTo>
                <a:close/>
                <a:moveTo>
                  <a:pt x="297" y="289"/>
                </a:moveTo>
                <a:cubicBezTo>
                  <a:pt x="297" y="289"/>
                  <a:pt x="297" y="289"/>
                  <a:pt x="297" y="289"/>
                </a:cubicBezTo>
                <a:cubicBezTo>
                  <a:pt x="297" y="289"/>
                  <a:pt x="297" y="289"/>
                  <a:pt x="298" y="288"/>
                </a:cubicBezTo>
                <a:cubicBezTo>
                  <a:pt x="298" y="288"/>
                  <a:pt x="297" y="288"/>
                  <a:pt x="297" y="288"/>
                </a:cubicBezTo>
                <a:cubicBezTo>
                  <a:pt x="297" y="288"/>
                  <a:pt x="297" y="288"/>
                  <a:pt x="297" y="289"/>
                </a:cubicBezTo>
                <a:close/>
                <a:moveTo>
                  <a:pt x="316" y="288"/>
                </a:moveTo>
                <a:cubicBezTo>
                  <a:pt x="316" y="288"/>
                  <a:pt x="316" y="288"/>
                  <a:pt x="316" y="288"/>
                </a:cubicBezTo>
                <a:cubicBezTo>
                  <a:pt x="316" y="288"/>
                  <a:pt x="316" y="289"/>
                  <a:pt x="316" y="289"/>
                </a:cubicBezTo>
                <a:cubicBezTo>
                  <a:pt x="316" y="289"/>
                  <a:pt x="316" y="288"/>
                  <a:pt x="316" y="288"/>
                </a:cubicBezTo>
                <a:cubicBezTo>
                  <a:pt x="316" y="288"/>
                  <a:pt x="316" y="288"/>
                  <a:pt x="316" y="288"/>
                </a:cubicBezTo>
                <a:close/>
                <a:moveTo>
                  <a:pt x="87" y="216"/>
                </a:moveTo>
                <a:cubicBezTo>
                  <a:pt x="87" y="216"/>
                  <a:pt x="87" y="216"/>
                  <a:pt x="87" y="216"/>
                </a:cubicBezTo>
                <a:close/>
                <a:moveTo>
                  <a:pt x="86" y="216"/>
                </a:moveTo>
                <a:cubicBezTo>
                  <a:pt x="86" y="216"/>
                  <a:pt x="87" y="216"/>
                  <a:pt x="87" y="216"/>
                </a:cubicBezTo>
                <a:cubicBezTo>
                  <a:pt x="86" y="216"/>
                  <a:pt x="86" y="216"/>
                  <a:pt x="86" y="215"/>
                </a:cubicBezTo>
                <a:cubicBezTo>
                  <a:pt x="86" y="216"/>
                  <a:pt x="86" y="216"/>
                  <a:pt x="86" y="216"/>
                </a:cubicBezTo>
                <a:close/>
                <a:moveTo>
                  <a:pt x="106" y="271"/>
                </a:moveTo>
                <a:cubicBezTo>
                  <a:pt x="105" y="271"/>
                  <a:pt x="105" y="271"/>
                  <a:pt x="105" y="271"/>
                </a:cubicBezTo>
                <a:cubicBezTo>
                  <a:pt x="105" y="272"/>
                  <a:pt x="105" y="272"/>
                  <a:pt x="105" y="272"/>
                </a:cubicBezTo>
                <a:cubicBezTo>
                  <a:pt x="105" y="272"/>
                  <a:pt x="106" y="272"/>
                  <a:pt x="106" y="272"/>
                </a:cubicBezTo>
                <a:cubicBezTo>
                  <a:pt x="106" y="271"/>
                  <a:pt x="106" y="271"/>
                  <a:pt x="106" y="271"/>
                </a:cubicBezTo>
                <a:close/>
                <a:moveTo>
                  <a:pt x="259" y="289"/>
                </a:moveTo>
                <a:cubicBezTo>
                  <a:pt x="259" y="289"/>
                  <a:pt x="259" y="288"/>
                  <a:pt x="259" y="288"/>
                </a:cubicBezTo>
                <a:cubicBezTo>
                  <a:pt x="259" y="289"/>
                  <a:pt x="259" y="289"/>
                  <a:pt x="259" y="289"/>
                </a:cubicBezTo>
                <a:cubicBezTo>
                  <a:pt x="259" y="289"/>
                  <a:pt x="259" y="289"/>
                  <a:pt x="259" y="289"/>
                </a:cubicBezTo>
                <a:cubicBezTo>
                  <a:pt x="259" y="289"/>
                  <a:pt x="259" y="289"/>
                  <a:pt x="259" y="289"/>
                </a:cubicBezTo>
                <a:close/>
                <a:moveTo>
                  <a:pt x="94" y="217"/>
                </a:moveTo>
                <a:cubicBezTo>
                  <a:pt x="94" y="217"/>
                  <a:pt x="95" y="217"/>
                  <a:pt x="95" y="217"/>
                </a:cubicBezTo>
                <a:cubicBezTo>
                  <a:pt x="95" y="217"/>
                  <a:pt x="95" y="217"/>
                  <a:pt x="95" y="217"/>
                </a:cubicBezTo>
                <a:cubicBezTo>
                  <a:pt x="95" y="217"/>
                  <a:pt x="94" y="217"/>
                  <a:pt x="94" y="217"/>
                </a:cubicBezTo>
                <a:cubicBezTo>
                  <a:pt x="94" y="217"/>
                  <a:pt x="94" y="217"/>
                  <a:pt x="94" y="217"/>
                </a:cubicBezTo>
                <a:close/>
                <a:moveTo>
                  <a:pt x="234" y="291"/>
                </a:moveTo>
                <a:cubicBezTo>
                  <a:pt x="234" y="291"/>
                  <a:pt x="235" y="291"/>
                  <a:pt x="235" y="291"/>
                </a:cubicBezTo>
                <a:cubicBezTo>
                  <a:pt x="235" y="291"/>
                  <a:pt x="235" y="290"/>
                  <a:pt x="235" y="290"/>
                </a:cubicBezTo>
                <a:cubicBezTo>
                  <a:pt x="235" y="290"/>
                  <a:pt x="235" y="290"/>
                  <a:pt x="235" y="290"/>
                </a:cubicBezTo>
                <a:cubicBezTo>
                  <a:pt x="235" y="290"/>
                  <a:pt x="234" y="290"/>
                  <a:pt x="234" y="291"/>
                </a:cubicBezTo>
                <a:close/>
                <a:moveTo>
                  <a:pt x="377" y="185"/>
                </a:moveTo>
                <a:cubicBezTo>
                  <a:pt x="376" y="185"/>
                  <a:pt x="376" y="186"/>
                  <a:pt x="376" y="186"/>
                </a:cubicBezTo>
                <a:cubicBezTo>
                  <a:pt x="377" y="186"/>
                  <a:pt x="377" y="186"/>
                  <a:pt x="377" y="186"/>
                </a:cubicBezTo>
                <a:cubicBezTo>
                  <a:pt x="377" y="186"/>
                  <a:pt x="377" y="185"/>
                  <a:pt x="377" y="185"/>
                </a:cubicBezTo>
                <a:close/>
                <a:moveTo>
                  <a:pt x="376" y="186"/>
                </a:moveTo>
                <a:cubicBezTo>
                  <a:pt x="376" y="186"/>
                  <a:pt x="376" y="186"/>
                  <a:pt x="376" y="186"/>
                </a:cubicBezTo>
                <a:cubicBezTo>
                  <a:pt x="376" y="186"/>
                  <a:pt x="376" y="186"/>
                  <a:pt x="376" y="186"/>
                </a:cubicBezTo>
                <a:cubicBezTo>
                  <a:pt x="376" y="186"/>
                  <a:pt x="376" y="186"/>
                  <a:pt x="376" y="186"/>
                </a:cubicBezTo>
                <a:close/>
                <a:moveTo>
                  <a:pt x="298" y="271"/>
                </a:moveTo>
                <a:cubicBezTo>
                  <a:pt x="298" y="271"/>
                  <a:pt x="299" y="271"/>
                  <a:pt x="299" y="271"/>
                </a:cubicBezTo>
                <a:cubicBezTo>
                  <a:pt x="299" y="271"/>
                  <a:pt x="299" y="271"/>
                  <a:pt x="299" y="271"/>
                </a:cubicBezTo>
                <a:cubicBezTo>
                  <a:pt x="299" y="271"/>
                  <a:pt x="299" y="271"/>
                  <a:pt x="299" y="271"/>
                </a:cubicBezTo>
                <a:cubicBezTo>
                  <a:pt x="298" y="271"/>
                  <a:pt x="298" y="271"/>
                  <a:pt x="298" y="271"/>
                </a:cubicBezTo>
                <a:close/>
                <a:moveTo>
                  <a:pt x="346" y="203"/>
                </a:moveTo>
                <a:cubicBezTo>
                  <a:pt x="346" y="203"/>
                  <a:pt x="346" y="203"/>
                  <a:pt x="346" y="203"/>
                </a:cubicBezTo>
                <a:cubicBezTo>
                  <a:pt x="346" y="203"/>
                  <a:pt x="346" y="203"/>
                  <a:pt x="346" y="204"/>
                </a:cubicBezTo>
                <a:cubicBezTo>
                  <a:pt x="346" y="204"/>
                  <a:pt x="346" y="204"/>
                  <a:pt x="346" y="204"/>
                </a:cubicBezTo>
                <a:cubicBezTo>
                  <a:pt x="346" y="203"/>
                  <a:pt x="346" y="203"/>
                  <a:pt x="346" y="203"/>
                </a:cubicBezTo>
                <a:close/>
                <a:moveTo>
                  <a:pt x="303" y="271"/>
                </a:moveTo>
                <a:cubicBezTo>
                  <a:pt x="303" y="271"/>
                  <a:pt x="303" y="270"/>
                  <a:pt x="303" y="270"/>
                </a:cubicBezTo>
                <a:cubicBezTo>
                  <a:pt x="303" y="271"/>
                  <a:pt x="303" y="271"/>
                  <a:pt x="303" y="271"/>
                </a:cubicBezTo>
                <a:cubicBezTo>
                  <a:pt x="303" y="271"/>
                  <a:pt x="303" y="271"/>
                  <a:pt x="303" y="271"/>
                </a:cubicBezTo>
                <a:cubicBezTo>
                  <a:pt x="303" y="271"/>
                  <a:pt x="303" y="271"/>
                  <a:pt x="303" y="271"/>
                </a:cubicBezTo>
                <a:cubicBezTo>
                  <a:pt x="303" y="271"/>
                  <a:pt x="303" y="271"/>
                  <a:pt x="303" y="271"/>
                </a:cubicBezTo>
                <a:close/>
                <a:moveTo>
                  <a:pt x="303" y="271"/>
                </a:moveTo>
                <a:cubicBezTo>
                  <a:pt x="303" y="271"/>
                  <a:pt x="303" y="271"/>
                  <a:pt x="303" y="271"/>
                </a:cubicBezTo>
                <a:cubicBezTo>
                  <a:pt x="303" y="271"/>
                  <a:pt x="303" y="271"/>
                  <a:pt x="303" y="271"/>
                </a:cubicBezTo>
                <a:cubicBezTo>
                  <a:pt x="303" y="271"/>
                  <a:pt x="303" y="271"/>
                  <a:pt x="303" y="271"/>
                </a:cubicBezTo>
                <a:close/>
                <a:moveTo>
                  <a:pt x="132" y="254"/>
                </a:moveTo>
                <a:cubicBezTo>
                  <a:pt x="132" y="254"/>
                  <a:pt x="132" y="254"/>
                  <a:pt x="132" y="254"/>
                </a:cubicBezTo>
                <a:cubicBezTo>
                  <a:pt x="132" y="254"/>
                  <a:pt x="132" y="255"/>
                  <a:pt x="132" y="255"/>
                </a:cubicBezTo>
                <a:cubicBezTo>
                  <a:pt x="133" y="254"/>
                  <a:pt x="133" y="254"/>
                  <a:pt x="133" y="254"/>
                </a:cubicBezTo>
                <a:cubicBezTo>
                  <a:pt x="133" y="254"/>
                  <a:pt x="132" y="254"/>
                  <a:pt x="132" y="254"/>
                </a:cubicBezTo>
                <a:close/>
                <a:moveTo>
                  <a:pt x="10" y="186"/>
                </a:moveTo>
                <a:cubicBezTo>
                  <a:pt x="10" y="186"/>
                  <a:pt x="10" y="186"/>
                  <a:pt x="10" y="186"/>
                </a:cubicBezTo>
                <a:cubicBezTo>
                  <a:pt x="10" y="186"/>
                  <a:pt x="10" y="186"/>
                  <a:pt x="10" y="186"/>
                </a:cubicBezTo>
                <a:cubicBezTo>
                  <a:pt x="10" y="186"/>
                  <a:pt x="10" y="187"/>
                  <a:pt x="10" y="187"/>
                </a:cubicBezTo>
                <a:cubicBezTo>
                  <a:pt x="10" y="187"/>
                  <a:pt x="10" y="187"/>
                  <a:pt x="10" y="187"/>
                </a:cubicBezTo>
                <a:cubicBezTo>
                  <a:pt x="10" y="186"/>
                  <a:pt x="10" y="186"/>
                  <a:pt x="10" y="186"/>
                </a:cubicBezTo>
                <a:close/>
                <a:moveTo>
                  <a:pt x="10" y="187"/>
                </a:moveTo>
                <a:cubicBezTo>
                  <a:pt x="10" y="187"/>
                  <a:pt x="10" y="187"/>
                  <a:pt x="10" y="187"/>
                </a:cubicBezTo>
                <a:cubicBezTo>
                  <a:pt x="10" y="187"/>
                  <a:pt x="10" y="187"/>
                  <a:pt x="10" y="187"/>
                </a:cubicBezTo>
                <a:cubicBezTo>
                  <a:pt x="10" y="187"/>
                  <a:pt x="10" y="187"/>
                  <a:pt x="10" y="187"/>
                </a:cubicBezTo>
                <a:close/>
                <a:moveTo>
                  <a:pt x="89" y="231"/>
                </a:moveTo>
                <a:cubicBezTo>
                  <a:pt x="89" y="231"/>
                  <a:pt x="89" y="231"/>
                  <a:pt x="89" y="231"/>
                </a:cubicBezTo>
                <a:cubicBezTo>
                  <a:pt x="89" y="231"/>
                  <a:pt x="90" y="231"/>
                  <a:pt x="90" y="231"/>
                </a:cubicBezTo>
                <a:cubicBezTo>
                  <a:pt x="90" y="231"/>
                  <a:pt x="89" y="231"/>
                  <a:pt x="89" y="230"/>
                </a:cubicBezTo>
                <a:cubicBezTo>
                  <a:pt x="89" y="231"/>
                  <a:pt x="89" y="231"/>
                  <a:pt x="89" y="231"/>
                </a:cubicBezTo>
                <a:close/>
                <a:moveTo>
                  <a:pt x="76" y="222"/>
                </a:moveTo>
                <a:cubicBezTo>
                  <a:pt x="76" y="222"/>
                  <a:pt x="76" y="222"/>
                  <a:pt x="76" y="222"/>
                </a:cubicBezTo>
                <a:cubicBezTo>
                  <a:pt x="76" y="221"/>
                  <a:pt x="76" y="221"/>
                  <a:pt x="76" y="221"/>
                </a:cubicBezTo>
                <a:cubicBezTo>
                  <a:pt x="76" y="221"/>
                  <a:pt x="75" y="222"/>
                  <a:pt x="75" y="222"/>
                </a:cubicBezTo>
                <a:cubicBezTo>
                  <a:pt x="76" y="222"/>
                  <a:pt x="76" y="222"/>
                  <a:pt x="76" y="222"/>
                </a:cubicBezTo>
                <a:close/>
                <a:moveTo>
                  <a:pt x="262" y="275"/>
                </a:moveTo>
                <a:cubicBezTo>
                  <a:pt x="262" y="275"/>
                  <a:pt x="262" y="275"/>
                  <a:pt x="262" y="275"/>
                </a:cubicBezTo>
                <a:cubicBezTo>
                  <a:pt x="262" y="275"/>
                  <a:pt x="262" y="275"/>
                  <a:pt x="262" y="275"/>
                </a:cubicBezTo>
                <a:cubicBezTo>
                  <a:pt x="262" y="275"/>
                  <a:pt x="262" y="275"/>
                  <a:pt x="262" y="275"/>
                </a:cubicBezTo>
                <a:close/>
                <a:moveTo>
                  <a:pt x="262" y="274"/>
                </a:moveTo>
                <a:cubicBezTo>
                  <a:pt x="262" y="274"/>
                  <a:pt x="262" y="274"/>
                  <a:pt x="262" y="275"/>
                </a:cubicBezTo>
                <a:cubicBezTo>
                  <a:pt x="262" y="275"/>
                  <a:pt x="262" y="275"/>
                  <a:pt x="262" y="275"/>
                </a:cubicBezTo>
                <a:cubicBezTo>
                  <a:pt x="262" y="275"/>
                  <a:pt x="262" y="275"/>
                  <a:pt x="262" y="274"/>
                </a:cubicBezTo>
                <a:close/>
                <a:moveTo>
                  <a:pt x="369" y="22"/>
                </a:moveTo>
                <a:cubicBezTo>
                  <a:pt x="368" y="22"/>
                  <a:pt x="368" y="22"/>
                  <a:pt x="368" y="22"/>
                </a:cubicBezTo>
                <a:cubicBezTo>
                  <a:pt x="368" y="22"/>
                  <a:pt x="368" y="22"/>
                  <a:pt x="369" y="22"/>
                </a:cubicBezTo>
                <a:cubicBezTo>
                  <a:pt x="369" y="22"/>
                  <a:pt x="369" y="22"/>
                  <a:pt x="369" y="22"/>
                </a:cubicBezTo>
                <a:cubicBezTo>
                  <a:pt x="369" y="22"/>
                  <a:pt x="369" y="22"/>
                  <a:pt x="369" y="22"/>
                </a:cubicBezTo>
                <a:close/>
                <a:moveTo>
                  <a:pt x="150" y="275"/>
                </a:moveTo>
                <a:cubicBezTo>
                  <a:pt x="150" y="275"/>
                  <a:pt x="150" y="275"/>
                  <a:pt x="150" y="275"/>
                </a:cubicBezTo>
                <a:cubicBezTo>
                  <a:pt x="150" y="275"/>
                  <a:pt x="150" y="275"/>
                  <a:pt x="150" y="275"/>
                </a:cubicBezTo>
                <a:cubicBezTo>
                  <a:pt x="150" y="275"/>
                  <a:pt x="151" y="275"/>
                  <a:pt x="151" y="275"/>
                </a:cubicBezTo>
                <a:cubicBezTo>
                  <a:pt x="151" y="275"/>
                  <a:pt x="150" y="275"/>
                  <a:pt x="150" y="275"/>
                </a:cubicBezTo>
                <a:close/>
                <a:moveTo>
                  <a:pt x="366" y="175"/>
                </a:moveTo>
                <a:cubicBezTo>
                  <a:pt x="365" y="175"/>
                  <a:pt x="365" y="175"/>
                  <a:pt x="365" y="175"/>
                </a:cubicBezTo>
                <a:cubicBezTo>
                  <a:pt x="365" y="175"/>
                  <a:pt x="365" y="175"/>
                  <a:pt x="365" y="175"/>
                </a:cubicBezTo>
                <a:cubicBezTo>
                  <a:pt x="365" y="175"/>
                  <a:pt x="366" y="175"/>
                  <a:pt x="366" y="175"/>
                </a:cubicBezTo>
                <a:cubicBezTo>
                  <a:pt x="366" y="175"/>
                  <a:pt x="366" y="175"/>
                  <a:pt x="366" y="175"/>
                </a:cubicBezTo>
                <a:close/>
                <a:moveTo>
                  <a:pt x="72" y="235"/>
                </a:moveTo>
                <a:cubicBezTo>
                  <a:pt x="72" y="235"/>
                  <a:pt x="72" y="234"/>
                  <a:pt x="72" y="234"/>
                </a:cubicBezTo>
                <a:cubicBezTo>
                  <a:pt x="72" y="234"/>
                  <a:pt x="72" y="234"/>
                  <a:pt x="72" y="234"/>
                </a:cubicBezTo>
                <a:cubicBezTo>
                  <a:pt x="72" y="234"/>
                  <a:pt x="72" y="234"/>
                  <a:pt x="72" y="235"/>
                </a:cubicBezTo>
                <a:cubicBezTo>
                  <a:pt x="72" y="235"/>
                  <a:pt x="72" y="235"/>
                  <a:pt x="72" y="235"/>
                </a:cubicBezTo>
                <a:close/>
                <a:moveTo>
                  <a:pt x="294" y="292"/>
                </a:moveTo>
                <a:cubicBezTo>
                  <a:pt x="294" y="292"/>
                  <a:pt x="294" y="292"/>
                  <a:pt x="294" y="292"/>
                </a:cubicBezTo>
                <a:cubicBezTo>
                  <a:pt x="294" y="292"/>
                  <a:pt x="294" y="292"/>
                  <a:pt x="293" y="292"/>
                </a:cubicBezTo>
                <a:cubicBezTo>
                  <a:pt x="293" y="292"/>
                  <a:pt x="294" y="292"/>
                  <a:pt x="294" y="292"/>
                </a:cubicBezTo>
                <a:close/>
                <a:moveTo>
                  <a:pt x="294" y="292"/>
                </a:moveTo>
                <a:cubicBezTo>
                  <a:pt x="294" y="292"/>
                  <a:pt x="294" y="292"/>
                  <a:pt x="294" y="292"/>
                </a:cubicBezTo>
                <a:cubicBezTo>
                  <a:pt x="294" y="292"/>
                  <a:pt x="294" y="292"/>
                  <a:pt x="294" y="292"/>
                </a:cubicBezTo>
                <a:cubicBezTo>
                  <a:pt x="294" y="292"/>
                  <a:pt x="294" y="292"/>
                  <a:pt x="294" y="292"/>
                </a:cubicBezTo>
                <a:close/>
                <a:moveTo>
                  <a:pt x="132" y="230"/>
                </a:moveTo>
                <a:cubicBezTo>
                  <a:pt x="132" y="230"/>
                  <a:pt x="132" y="230"/>
                  <a:pt x="132" y="230"/>
                </a:cubicBezTo>
                <a:cubicBezTo>
                  <a:pt x="132" y="230"/>
                  <a:pt x="132" y="230"/>
                  <a:pt x="132" y="230"/>
                </a:cubicBezTo>
                <a:cubicBezTo>
                  <a:pt x="132" y="229"/>
                  <a:pt x="132" y="229"/>
                  <a:pt x="132" y="229"/>
                </a:cubicBezTo>
                <a:cubicBezTo>
                  <a:pt x="132" y="229"/>
                  <a:pt x="132" y="230"/>
                  <a:pt x="132" y="230"/>
                </a:cubicBezTo>
                <a:close/>
                <a:moveTo>
                  <a:pt x="282" y="278"/>
                </a:moveTo>
                <a:cubicBezTo>
                  <a:pt x="282" y="278"/>
                  <a:pt x="282" y="277"/>
                  <a:pt x="281" y="277"/>
                </a:cubicBezTo>
                <a:cubicBezTo>
                  <a:pt x="281" y="277"/>
                  <a:pt x="281" y="278"/>
                  <a:pt x="281" y="278"/>
                </a:cubicBezTo>
                <a:cubicBezTo>
                  <a:pt x="281" y="278"/>
                  <a:pt x="281" y="278"/>
                  <a:pt x="281" y="278"/>
                </a:cubicBezTo>
                <a:cubicBezTo>
                  <a:pt x="282" y="278"/>
                  <a:pt x="282" y="278"/>
                  <a:pt x="282" y="278"/>
                </a:cubicBezTo>
                <a:close/>
                <a:moveTo>
                  <a:pt x="304" y="269"/>
                </a:moveTo>
                <a:cubicBezTo>
                  <a:pt x="304" y="269"/>
                  <a:pt x="304" y="269"/>
                  <a:pt x="304" y="269"/>
                </a:cubicBezTo>
                <a:cubicBezTo>
                  <a:pt x="304" y="269"/>
                  <a:pt x="304" y="269"/>
                  <a:pt x="304" y="269"/>
                </a:cubicBezTo>
                <a:close/>
                <a:moveTo>
                  <a:pt x="305" y="270"/>
                </a:moveTo>
                <a:cubicBezTo>
                  <a:pt x="305" y="270"/>
                  <a:pt x="305" y="269"/>
                  <a:pt x="304" y="269"/>
                </a:cubicBezTo>
                <a:cubicBezTo>
                  <a:pt x="304" y="269"/>
                  <a:pt x="304" y="269"/>
                  <a:pt x="304" y="269"/>
                </a:cubicBezTo>
                <a:cubicBezTo>
                  <a:pt x="304" y="269"/>
                  <a:pt x="304" y="270"/>
                  <a:pt x="304" y="270"/>
                </a:cubicBezTo>
                <a:cubicBezTo>
                  <a:pt x="304" y="270"/>
                  <a:pt x="304" y="270"/>
                  <a:pt x="305" y="270"/>
                </a:cubicBezTo>
                <a:close/>
                <a:moveTo>
                  <a:pt x="53" y="234"/>
                </a:moveTo>
                <a:cubicBezTo>
                  <a:pt x="52" y="234"/>
                  <a:pt x="52" y="234"/>
                  <a:pt x="52" y="234"/>
                </a:cubicBezTo>
                <a:cubicBezTo>
                  <a:pt x="52" y="234"/>
                  <a:pt x="52" y="234"/>
                  <a:pt x="52" y="234"/>
                </a:cubicBezTo>
                <a:cubicBezTo>
                  <a:pt x="52" y="234"/>
                  <a:pt x="52" y="235"/>
                  <a:pt x="52" y="235"/>
                </a:cubicBezTo>
                <a:cubicBezTo>
                  <a:pt x="52" y="235"/>
                  <a:pt x="52" y="234"/>
                  <a:pt x="53" y="234"/>
                </a:cubicBezTo>
                <a:close/>
                <a:moveTo>
                  <a:pt x="30" y="183"/>
                </a:moveTo>
                <a:cubicBezTo>
                  <a:pt x="30" y="183"/>
                  <a:pt x="30" y="184"/>
                  <a:pt x="30" y="184"/>
                </a:cubicBezTo>
                <a:cubicBezTo>
                  <a:pt x="30" y="184"/>
                  <a:pt x="30" y="184"/>
                  <a:pt x="30" y="184"/>
                </a:cubicBezTo>
                <a:cubicBezTo>
                  <a:pt x="30" y="184"/>
                  <a:pt x="31" y="184"/>
                  <a:pt x="31" y="184"/>
                </a:cubicBezTo>
                <a:cubicBezTo>
                  <a:pt x="30" y="183"/>
                  <a:pt x="30" y="183"/>
                  <a:pt x="30" y="183"/>
                </a:cubicBezTo>
                <a:close/>
                <a:moveTo>
                  <a:pt x="0" y="175"/>
                </a:moveTo>
                <a:cubicBezTo>
                  <a:pt x="0" y="175"/>
                  <a:pt x="0" y="175"/>
                  <a:pt x="1" y="175"/>
                </a:cubicBezTo>
                <a:cubicBezTo>
                  <a:pt x="1" y="175"/>
                  <a:pt x="1" y="175"/>
                  <a:pt x="1" y="174"/>
                </a:cubicBezTo>
                <a:cubicBezTo>
                  <a:pt x="1" y="174"/>
                  <a:pt x="1" y="174"/>
                  <a:pt x="0" y="174"/>
                </a:cubicBezTo>
                <a:cubicBezTo>
                  <a:pt x="0" y="174"/>
                  <a:pt x="0" y="174"/>
                  <a:pt x="0" y="175"/>
                </a:cubicBezTo>
                <a:close/>
                <a:moveTo>
                  <a:pt x="386" y="174"/>
                </a:moveTo>
                <a:cubicBezTo>
                  <a:pt x="386" y="174"/>
                  <a:pt x="386" y="175"/>
                  <a:pt x="386" y="174"/>
                </a:cubicBezTo>
                <a:cubicBezTo>
                  <a:pt x="386" y="174"/>
                  <a:pt x="386" y="174"/>
                  <a:pt x="386" y="174"/>
                </a:cubicBezTo>
                <a:cubicBezTo>
                  <a:pt x="386" y="174"/>
                  <a:pt x="386" y="174"/>
                  <a:pt x="386" y="174"/>
                </a:cubicBezTo>
                <a:cubicBezTo>
                  <a:pt x="386" y="174"/>
                  <a:pt x="386" y="174"/>
                  <a:pt x="386" y="174"/>
                </a:cubicBezTo>
                <a:close/>
                <a:moveTo>
                  <a:pt x="6" y="148"/>
                </a:moveTo>
                <a:cubicBezTo>
                  <a:pt x="6" y="148"/>
                  <a:pt x="6" y="148"/>
                  <a:pt x="6" y="148"/>
                </a:cubicBezTo>
                <a:cubicBezTo>
                  <a:pt x="6" y="148"/>
                  <a:pt x="6" y="148"/>
                  <a:pt x="6" y="148"/>
                </a:cubicBezTo>
                <a:cubicBezTo>
                  <a:pt x="6" y="148"/>
                  <a:pt x="6" y="148"/>
                  <a:pt x="6" y="149"/>
                </a:cubicBezTo>
                <a:cubicBezTo>
                  <a:pt x="6" y="148"/>
                  <a:pt x="6" y="148"/>
                  <a:pt x="6" y="148"/>
                </a:cubicBezTo>
                <a:close/>
                <a:moveTo>
                  <a:pt x="226" y="275"/>
                </a:moveTo>
                <a:cubicBezTo>
                  <a:pt x="226" y="275"/>
                  <a:pt x="225" y="275"/>
                  <a:pt x="225" y="275"/>
                </a:cubicBezTo>
                <a:cubicBezTo>
                  <a:pt x="225" y="275"/>
                  <a:pt x="225" y="275"/>
                  <a:pt x="225" y="275"/>
                </a:cubicBezTo>
                <a:cubicBezTo>
                  <a:pt x="225" y="275"/>
                  <a:pt x="226" y="275"/>
                  <a:pt x="226" y="275"/>
                </a:cubicBezTo>
                <a:cubicBezTo>
                  <a:pt x="226" y="275"/>
                  <a:pt x="226" y="275"/>
                  <a:pt x="226" y="275"/>
                </a:cubicBezTo>
                <a:close/>
                <a:moveTo>
                  <a:pt x="378" y="186"/>
                </a:moveTo>
                <a:cubicBezTo>
                  <a:pt x="378" y="186"/>
                  <a:pt x="378" y="186"/>
                  <a:pt x="378" y="186"/>
                </a:cubicBezTo>
                <a:cubicBezTo>
                  <a:pt x="378" y="186"/>
                  <a:pt x="379" y="186"/>
                  <a:pt x="379" y="186"/>
                </a:cubicBezTo>
                <a:cubicBezTo>
                  <a:pt x="379" y="186"/>
                  <a:pt x="378" y="186"/>
                  <a:pt x="378" y="186"/>
                </a:cubicBezTo>
                <a:cubicBezTo>
                  <a:pt x="378" y="186"/>
                  <a:pt x="378" y="186"/>
                  <a:pt x="378" y="186"/>
                </a:cubicBezTo>
                <a:close/>
                <a:moveTo>
                  <a:pt x="262" y="275"/>
                </a:moveTo>
                <a:cubicBezTo>
                  <a:pt x="261" y="275"/>
                  <a:pt x="261" y="275"/>
                  <a:pt x="261" y="275"/>
                </a:cubicBezTo>
                <a:cubicBezTo>
                  <a:pt x="261" y="275"/>
                  <a:pt x="261" y="275"/>
                  <a:pt x="261" y="275"/>
                </a:cubicBezTo>
                <a:cubicBezTo>
                  <a:pt x="261" y="275"/>
                  <a:pt x="261" y="275"/>
                  <a:pt x="261" y="275"/>
                </a:cubicBezTo>
                <a:cubicBezTo>
                  <a:pt x="261" y="275"/>
                  <a:pt x="261" y="275"/>
                  <a:pt x="262" y="275"/>
                </a:cubicBezTo>
                <a:close/>
                <a:moveTo>
                  <a:pt x="376" y="174"/>
                </a:moveTo>
                <a:cubicBezTo>
                  <a:pt x="376" y="174"/>
                  <a:pt x="376" y="174"/>
                  <a:pt x="376" y="174"/>
                </a:cubicBezTo>
                <a:cubicBezTo>
                  <a:pt x="376" y="174"/>
                  <a:pt x="376" y="174"/>
                  <a:pt x="376" y="174"/>
                </a:cubicBezTo>
                <a:cubicBezTo>
                  <a:pt x="376" y="174"/>
                  <a:pt x="376" y="174"/>
                  <a:pt x="376" y="173"/>
                </a:cubicBezTo>
                <a:cubicBezTo>
                  <a:pt x="376" y="173"/>
                  <a:pt x="376" y="174"/>
                  <a:pt x="376" y="174"/>
                </a:cubicBezTo>
                <a:close/>
                <a:moveTo>
                  <a:pt x="358" y="205"/>
                </a:moveTo>
                <a:cubicBezTo>
                  <a:pt x="358" y="205"/>
                  <a:pt x="358" y="206"/>
                  <a:pt x="358" y="206"/>
                </a:cubicBezTo>
                <a:cubicBezTo>
                  <a:pt x="358" y="206"/>
                  <a:pt x="358" y="205"/>
                  <a:pt x="358" y="205"/>
                </a:cubicBezTo>
                <a:cubicBezTo>
                  <a:pt x="358" y="205"/>
                  <a:pt x="358" y="205"/>
                  <a:pt x="358" y="205"/>
                </a:cubicBezTo>
                <a:cubicBezTo>
                  <a:pt x="358" y="205"/>
                  <a:pt x="358" y="205"/>
                  <a:pt x="358" y="205"/>
                </a:cubicBezTo>
                <a:close/>
                <a:moveTo>
                  <a:pt x="91" y="250"/>
                </a:moveTo>
                <a:cubicBezTo>
                  <a:pt x="91" y="250"/>
                  <a:pt x="91" y="250"/>
                  <a:pt x="91" y="250"/>
                </a:cubicBezTo>
                <a:cubicBezTo>
                  <a:pt x="91" y="250"/>
                  <a:pt x="91" y="250"/>
                  <a:pt x="91" y="251"/>
                </a:cubicBezTo>
                <a:cubicBezTo>
                  <a:pt x="91" y="250"/>
                  <a:pt x="92" y="250"/>
                  <a:pt x="92" y="250"/>
                </a:cubicBezTo>
                <a:cubicBezTo>
                  <a:pt x="91" y="250"/>
                  <a:pt x="91" y="250"/>
                  <a:pt x="91" y="250"/>
                </a:cubicBezTo>
                <a:close/>
                <a:moveTo>
                  <a:pt x="374" y="205"/>
                </a:moveTo>
                <a:cubicBezTo>
                  <a:pt x="374" y="206"/>
                  <a:pt x="374" y="206"/>
                  <a:pt x="374" y="206"/>
                </a:cubicBezTo>
                <a:cubicBezTo>
                  <a:pt x="374" y="206"/>
                  <a:pt x="374" y="206"/>
                  <a:pt x="374" y="206"/>
                </a:cubicBezTo>
                <a:cubicBezTo>
                  <a:pt x="374" y="206"/>
                  <a:pt x="374" y="205"/>
                  <a:pt x="374" y="205"/>
                </a:cubicBezTo>
                <a:cubicBezTo>
                  <a:pt x="374" y="205"/>
                  <a:pt x="374" y="205"/>
                  <a:pt x="374" y="205"/>
                </a:cubicBezTo>
                <a:close/>
                <a:moveTo>
                  <a:pt x="42" y="226"/>
                </a:moveTo>
                <a:cubicBezTo>
                  <a:pt x="42" y="226"/>
                  <a:pt x="42" y="225"/>
                  <a:pt x="42" y="225"/>
                </a:cubicBezTo>
                <a:cubicBezTo>
                  <a:pt x="42" y="225"/>
                  <a:pt x="42" y="225"/>
                  <a:pt x="42" y="225"/>
                </a:cubicBezTo>
                <a:cubicBezTo>
                  <a:pt x="42" y="225"/>
                  <a:pt x="42" y="225"/>
                  <a:pt x="42" y="225"/>
                </a:cubicBezTo>
                <a:cubicBezTo>
                  <a:pt x="42" y="225"/>
                  <a:pt x="42" y="226"/>
                  <a:pt x="42" y="226"/>
                </a:cubicBezTo>
                <a:close/>
                <a:moveTo>
                  <a:pt x="156" y="226"/>
                </a:moveTo>
                <a:cubicBezTo>
                  <a:pt x="157" y="226"/>
                  <a:pt x="157" y="226"/>
                  <a:pt x="157" y="226"/>
                </a:cubicBezTo>
                <a:cubicBezTo>
                  <a:pt x="157" y="226"/>
                  <a:pt x="157" y="226"/>
                  <a:pt x="157" y="226"/>
                </a:cubicBezTo>
                <a:cubicBezTo>
                  <a:pt x="157" y="226"/>
                  <a:pt x="157" y="226"/>
                  <a:pt x="157" y="225"/>
                </a:cubicBezTo>
                <a:cubicBezTo>
                  <a:pt x="157" y="225"/>
                  <a:pt x="157" y="226"/>
                  <a:pt x="156" y="226"/>
                </a:cubicBezTo>
                <a:close/>
                <a:moveTo>
                  <a:pt x="66" y="206"/>
                </a:moveTo>
                <a:cubicBezTo>
                  <a:pt x="66" y="206"/>
                  <a:pt x="66" y="207"/>
                  <a:pt x="66" y="207"/>
                </a:cubicBezTo>
                <a:cubicBezTo>
                  <a:pt x="66" y="207"/>
                  <a:pt x="66" y="207"/>
                  <a:pt x="67" y="206"/>
                </a:cubicBezTo>
                <a:cubicBezTo>
                  <a:pt x="66" y="206"/>
                  <a:pt x="66" y="206"/>
                  <a:pt x="66" y="206"/>
                </a:cubicBezTo>
                <a:cubicBezTo>
                  <a:pt x="66" y="206"/>
                  <a:pt x="66" y="206"/>
                  <a:pt x="66" y="206"/>
                </a:cubicBezTo>
                <a:close/>
                <a:moveTo>
                  <a:pt x="63" y="229"/>
                </a:moveTo>
                <a:cubicBezTo>
                  <a:pt x="63" y="229"/>
                  <a:pt x="63" y="229"/>
                  <a:pt x="63" y="229"/>
                </a:cubicBezTo>
                <a:cubicBezTo>
                  <a:pt x="63" y="229"/>
                  <a:pt x="63" y="228"/>
                  <a:pt x="63" y="228"/>
                </a:cubicBezTo>
                <a:cubicBezTo>
                  <a:pt x="63" y="228"/>
                  <a:pt x="63" y="228"/>
                  <a:pt x="63" y="228"/>
                </a:cubicBezTo>
                <a:cubicBezTo>
                  <a:pt x="63" y="228"/>
                  <a:pt x="63" y="228"/>
                  <a:pt x="63" y="229"/>
                </a:cubicBezTo>
                <a:close/>
                <a:moveTo>
                  <a:pt x="252" y="264"/>
                </a:moveTo>
                <a:cubicBezTo>
                  <a:pt x="251" y="264"/>
                  <a:pt x="251" y="264"/>
                  <a:pt x="251" y="264"/>
                </a:cubicBezTo>
                <a:cubicBezTo>
                  <a:pt x="251" y="264"/>
                  <a:pt x="251" y="264"/>
                  <a:pt x="251" y="265"/>
                </a:cubicBezTo>
                <a:cubicBezTo>
                  <a:pt x="251" y="264"/>
                  <a:pt x="252" y="264"/>
                  <a:pt x="252" y="264"/>
                </a:cubicBezTo>
                <a:cubicBezTo>
                  <a:pt x="252" y="264"/>
                  <a:pt x="252" y="264"/>
                  <a:pt x="252" y="264"/>
                </a:cubicBezTo>
                <a:close/>
                <a:moveTo>
                  <a:pt x="171" y="229"/>
                </a:moveTo>
                <a:cubicBezTo>
                  <a:pt x="171" y="229"/>
                  <a:pt x="171" y="229"/>
                  <a:pt x="171" y="229"/>
                </a:cubicBezTo>
                <a:cubicBezTo>
                  <a:pt x="170" y="229"/>
                  <a:pt x="170" y="229"/>
                  <a:pt x="170" y="229"/>
                </a:cubicBezTo>
                <a:cubicBezTo>
                  <a:pt x="170" y="229"/>
                  <a:pt x="170" y="229"/>
                  <a:pt x="171" y="229"/>
                </a:cubicBezTo>
                <a:cubicBezTo>
                  <a:pt x="171" y="229"/>
                  <a:pt x="171" y="229"/>
                  <a:pt x="171" y="229"/>
                </a:cubicBezTo>
                <a:close/>
                <a:moveTo>
                  <a:pt x="69" y="207"/>
                </a:moveTo>
                <a:cubicBezTo>
                  <a:pt x="69" y="208"/>
                  <a:pt x="69" y="208"/>
                  <a:pt x="69" y="208"/>
                </a:cubicBezTo>
                <a:cubicBezTo>
                  <a:pt x="69" y="208"/>
                  <a:pt x="69" y="207"/>
                  <a:pt x="69" y="207"/>
                </a:cubicBezTo>
                <a:cubicBezTo>
                  <a:pt x="69" y="207"/>
                  <a:pt x="69" y="207"/>
                  <a:pt x="69" y="207"/>
                </a:cubicBezTo>
                <a:cubicBezTo>
                  <a:pt x="69" y="207"/>
                  <a:pt x="68" y="207"/>
                  <a:pt x="69" y="207"/>
                </a:cubicBezTo>
                <a:close/>
                <a:moveTo>
                  <a:pt x="260" y="281"/>
                </a:moveTo>
                <a:cubicBezTo>
                  <a:pt x="260" y="281"/>
                  <a:pt x="260" y="281"/>
                  <a:pt x="260" y="281"/>
                </a:cubicBezTo>
                <a:cubicBezTo>
                  <a:pt x="260" y="281"/>
                  <a:pt x="261" y="281"/>
                  <a:pt x="261" y="280"/>
                </a:cubicBezTo>
                <a:cubicBezTo>
                  <a:pt x="261" y="280"/>
                  <a:pt x="261" y="280"/>
                  <a:pt x="260" y="280"/>
                </a:cubicBezTo>
                <a:cubicBezTo>
                  <a:pt x="260" y="280"/>
                  <a:pt x="260" y="280"/>
                  <a:pt x="260" y="281"/>
                </a:cubicBezTo>
                <a:close/>
                <a:moveTo>
                  <a:pt x="360" y="171"/>
                </a:moveTo>
                <a:cubicBezTo>
                  <a:pt x="361" y="171"/>
                  <a:pt x="361" y="171"/>
                  <a:pt x="361" y="171"/>
                </a:cubicBezTo>
                <a:cubicBezTo>
                  <a:pt x="361" y="171"/>
                  <a:pt x="361" y="171"/>
                  <a:pt x="361" y="171"/>
                </a:cubicBezTo>
                <a:cubicBezTo>
                  <a:pt x="361" y="170"/>
                  <a:pt x="361" y="170"/>
                  <a:pt x="361" y="170"/>
                </a:cubicBezTo>
                <a:cubicBezTo>
                  <a:pt x="361" y="170"/>
                  <a:pt x="360" y="171"/>
                  <a:pt x="360" y="171"/>
                </a:cubicBezTo>
                <a:close/>
                <a:moveTo>
                  <a:pt x="130" y="241"/>
                </a:moveTo>
                <a:cubicBezTo>
                  <a:pt x="130" y="241"/>
                  <a:pt x="130" y="241"/>
                  <a:pt x="130" y="241"/>
                </a:cubicBezTo>
                <a:cubicBezTo>
                  <a:pt x="130" y="241"/>
                  <a:pt x="130" y="241"/>
                  <a:pt x="130" y="241"/>
                </a:cubicBezTo>
                <a:cubicBezTo>
                  <a:pt x="130" y="241"/>
                  <a:pt x="130" y="241"/>
                  <a:pt x="130" y="241"/>
                </a:cubicBezTo>
                <a:cubicBezTo>
                  <a:pt x="130" y="241"/>
                  <a:pt x="130" y="241"/>
                  <a:pt x="130" y="241"/>
                </a:cubicBezTo>
                <a:close/>
                <a:moveTo>
                  <a:pt x="15" y="223"/>
                </a:moveTo>
                <a:cubicBezTo>
                  <a:pt x="15" y="223"/>
                  <a:pt x="15" y="224"/>
                  <a:pt x="15" y="224"/>
                </a:cubicBezTo>
                <a:cubicBezTo>
                  <a:pt x="15" y="224"/>
                  <a:pt x="15" y="224"/>
                  <a:pt x="15" y="223"/>
                </a:cubicBezTo>
                <a:cubicBezTo>
                  <a:pt x="15" y="223"/>
                  <a:pt x="15" y="223"/>
                  <a:pt x="15" y="223"/>
                </a:cubicBezTo>
                <a:cubicBezTo>
                  <a:pt x="15" y="223"/>
                  <a:pt x="15" y="223"/>
                  <a:pt x="15" y="223"/>
                </a:cubicBezTo>
                <a:close/>
                <a:moveTo>
                  <a:pt x="377" y="18"/>
                </a:moveTo>
                <a:cubicBezTo>
                  <a:pt x="377" y="18"/>
                  <a:pt x="377" y="18"/>
                  <a:pt x="376" y="18"/>
                </a:cubicBezTo>
                <a:cubicBezTo>
                  <a:pt x="376" y="18"/>
                  <a:pt x="376" y="18"/>
                  <a:pt x="376" y="18"/>
                </a:cubicBezTo>
                <a:cubicBezTo>
                  <a:pt x="376" y="18"/>
                  <a:pt x="376" y="18"/>
                  <a:pt x="377" y="18"/>
                </a:cubicBezTo>
                <a:cubicBezTo>
                  <a:pt x="377" y="18"/>
                  <a:pt x="377" y="18"/>
                  <a:pt x="377" y="18"/>
                </a:cubicBezTo>
                <a:close/>
                <a:moveTo>
                  <a:pt x="294" y="247"/>
                </a:moveTo>
                <a:cubicBezTo>
                  <a:pt x="294" y="247"/>
                  <a:pt x="294" y="247"/>
                  <a:pt x="293" y="247"/>
                </a:cubicBezTo>
                <a:cubicBezTo>
                  <a:pt x="293" y="247"/>
                  <a:pt x="293" y="247"/>
                  <a:pt x="293" y="247"/>
                </a:cubicBezTo>
                <a:cubicBezTo>
                  <a:pt x="293" y="247"/>
                  <a:pt x="293" y="247"/>
                  <a:pt x="293" y="247"/>
                </a:cubicBezTo>
                <a:cubicBezTo>
                  <a:pt x="293" y="247"/>
                  <a:pt x="294" y="247"/>
                  <a:pt x="294" y="247"/>
                </a:cubicBezTo>
                <a:close/>
                <a:moveTo>
                  <a:pt x="124" y="272"/>
                </a:moveTo>
                <a:cubicBezTo>
                  <a:pt x="124" y="272"/>
                  <a:pt x="124" y="272"/>
                  <a:pt x="124" y="272"/>
                </a:cubicBezTo>
                <a:cubicBezTo>
                  <a:pt x="124" y="272"/>
                  <a:pt x="123" y="272"/>
                  <a:pt x="123" y="272"/>
                </a:cubicBezTo>
                <a:cubicBezTo>
                  <a:pt x="123" y="272"/>
                  <a:pt x="124" y="272"/>
                  <a:pt x="124" y="273"/>
                </a:cubicBezTo>
                <a:cubicBezTo>
                  <a:pt x="124" y="272"/>
                  <a:pt x="124" y="272"/>
                  <a:pt x="124" y="272"/>
                </a:cubicBezTo>
                <a:close/>
                <a:moveTo>
                  <a:pt x="83" y="246"/>
                </a:moveTo>
                <a:cubicBezTo>
                  <a:pt x="83" y="246"/>
                  <a:pt x="84" y="246"/>
                  <a:pt x="84" y="246"/>
                </a:cubicBezTo>
                <a:cubicBezTo>
                  <a:pt x="83" y="246"/>
                  <a:pt x="83" y="246"/>
                  <a:pt x="83" y="246"/>
                </a:cubicBezTo>
                <a:cubicBezTo>
                  <a:pt x="83" y="246"/>
                  <a:pt x="83" y="246"/>
                  <a:pt x="83" y="246"/>
                </a:cubicBezTo>
                <a:cubicBezTo>
                  <a:pt x="83" y="246"/>
                  <a:pt x="83" y="246"/>
                  <a:pt x="83" y="246"/>
                </a:cubicBezTo>
                <a:close/>
                <a:moveTo>
                  <a:pt x="81" y="209"/>
                </a:moveTo>
                <a:cubicBezTo>
                  <a:pt x="81" y="209"/>
                  <a:pt x="81" y="209"/>
                  <a:pt x="81" y="209"/>
                </a:cubicBezTo>
                <a:cubicBezTo>
                  <a:pt x="81" y="209"/>
                  <a:pt x="81" y="209"/>
                  <a:pt x="81" y="209"/>
                </a:cubicBezTo>
                <a:cubicBezTo>
                  <a:pt x="81" y="209"/>
                  <a:pt x="81" y="209"/>
                  <a:pt x="81" y="209"/>
                </a:cubicBezTo>
                <a:close/>
                <a:moveTo>
                  <a:pt x="80" y="209"/>
                </a:moveTo>
                <a:cubicBezTo>
                  <a:pt x="80" y="209"/>
                  <a:pt x="81" y="209"/>
                  <a:pt x="81" y="209"/>
                </a:cubicBezTo>
                <a:cubicBezTo>
                  <a:pt x="81" y="209"/>
                  <a:pt x="81" y="209"/>
                  <a:pt x="81" y="209"/>
                </a:cubicBezTo>
                <a:cubicBezTo>
                  <a:pt x="81" y="209"/>
                  <a:pt x="80" y="209"/>
                  <a:pt x="80" y="209"/>
                </a:cubicBezTo>
                <a:cubicBezTo>
                  <a:pt x="80" y="209"/>
                  <a:pt x="80" y="209"/>
                  <a:pt x="80" y="209"/>
                </a:cubicBezTo>
                <a:close/>
                <a:moveTo>
                  <a:pt x="368" y="209"/>
                </a:moveTo>
                <a:cubicBezTo>
                  <a:pt x="368" y="209"/>
                  <a:pt x="368" y="209"/>
                  <a:pt x="369" y="209"/>
                </a:cubicBezTo>
                <a:cubicBezTo>
                  <a:pt x="369" y="209"/>
                  <a:pt x="369" y="209"/>
                  <a:pt x="369" y="209"/>
                </a:cubicBezTo>
                <a:cubicBezTo>
                  <a:pt x="369" y="209"/>
                  <a:pt x="369" y="209"/>
                  <a:pt x="368" y="209"/>
                </a:cubicBezTo>
                <a:cubicBezTo>
                  <a:pt x="368" y="209"/>
                  <a:pt x="368" y="209"/>
                  <a:pt x="368" y="209"/>
                </a:cubicBezTo>
                <a:close/>
                <a:moveTo>
                  <a:pt x="374" y="197"/>
                </a:moveTo>
                <a:cubicBezTo>
                  <a:pt x="374" y="197"/>
                  <a:pt x="374" y="197"/>
                  <a:pt x="374" y="197"/>
                </a:cubicBezTo>
                <a:cubicBezTo>
                  <a:pt x="374" y="197"/>
                  <a:pt x="374" y="197"/>
                  <a:pt x="374" y="197"/>
                </a:cubicBezTo>
                <a:cubicBezTo>
                  <a:pt x="374" y="197"/>
                  <a:pt x="374" y="196"/>
                  <a:pt x="374" y="197"/>
                </a:cubicBezTo>
                <a:cubicBezTo>
                  <a:pt x="374" y="197"/>
                  <a:pt x="374" y="197"/>
                  <a:pt x="374" y="197"/>
                </a:cubicBezTo>
                <a:close/>
                <a:moveTo>
                  <a:pt x="187" y="298"/>
                </a:moveTo>
                <a:cubicBezTo>
                  <a:pt x="187" y="298"/>
                  <a:pt x="187" y="298"/>
                  <a:pt x="187" y="298"/>
                </a:cubicBezTo>
                <a:cubicBezTo>
                  <a:pt x="187" y="298"/>
                  <a:pt x="187" y="298"/>
                  <a:pt x="187" y="298"/>
                </a:cubicBezTo>
                <a:cubicBezTo>
                  <a:pt x="187" y="298"/>
                  <a:pt x="188" y="298"/>
                  <a:pt x="188" y="298"/>
                </a:cubicBezTo>
                <a:cubicBezTo>
                  <a:pt x="188" y="298"/>
                  <a:pt x="187" y="298"/>
                  <a:pt x="187" y="298"/>
                </a:cubicBezTo>
                <a:close/>
                <a:moveTo>
                  <a:pt x="391" y="167"/>
                </a:moveTo>
                <a:cubicBezTo>
                  <a:pt x="391" y="167"/>
                  <a:pt x="391" y="167"/>
                  <a:pt x="391" y="167"/>
                </a:cubicBezTo>
                <a:cubicBezTo>
                  <a:pt x="391" y="167"/>
                  <a:pt x="391" y="167"/>
                  <a:pt x="391" y="167"/>
                </a:cubicBezTo>
                <a:cubicBezTo>
                  <a:pt x="391" y="168"/>
                  <a:pt x="391" y="168"/>
                  <a:pt x="391" y="168"/>
                </a:cubicBezTo>
                <a:cubicBezTo>
                  <a:pt x="391" y="168"/>
                  <a:pt x="391" y="167"/>
                  <a:pt x="391" y="167"/>
                </a:cubicBezTo>
                <a:close/>
                <a:moveTo>
                  <a:pt x="201" y="299"/>
                </a:moveTo>
                <a:cubicBezTo>
                  <a:pt x="201" y="299"/>
                  <a:pt x="201" y="299"/>
                  <a:pt x="201" y="299"/>
                </a:cubicBezTo>
                <a:cubicBezTo>
                  <a:pt x="201" y="299"/>
                  <a:pt x="200" y="299"/>
                  <a:pt x="200" y="299"/>
                </a:cubicBezTo>
                <a:cubicBezTo>
                  <a:pt x="200" y="299"/>
                  <a:pt x="201" y="299"/>
                  <a:pt x="201" y="300"/>
                </a:cubicBezTo>
                <a:cubicBezTo>
                  <a:pt x="201" y="300"/>
                  <a:pt x="201" y="299"/>
                  <a:pt x="201" y="299"/>
                </a:cubicBezTo>
                <a:close/>
                <a:moveTo>
                  <a:pt x="397" y="63"/>
                </a:moveTo>
                <a:cubicBezTo>
                  <a:pt x="397" y="63"/>
                  <a:pt x="397" y="63"/>
                  <a:pt x="397" y="63"/>
                </a:cubicBezTo>
                <a:cubicBezTo>
                  <a:pt x="397" y="63"/>
                  <a:pt x="397" y="62"/>
                  <a:pt x="397" y="62"/>
                </a:cubicBezTo>
                <a:cubicBezTo>
                  <a:pt x="397" y="62"/>
                  <a:pt x="397" y="63"/>
                  <a:pt x="396" y="63"/>
                </a:cubicBezTo>
                <a:cubicBezTo>
                  <a:pt x="396" y="63"/>
                  <a:pt x="397" y="63"/>
                  <a:pt x="397" y="63"/>
                </a:cubicBezTo>
                <a:close/>
                <a:moveTo>
                  <a:pt x="185" y="299"/>
                </a:moveTo>
                <a:cubicBezTo>
                  <a:pt x="185" y="299"/>
                  <a:pt x="185" y="299"/>
                  <a:pt x="185" y="300"/>
                </a:cubicBezTo>
                <a:cubicBezTo>
                  <a:pt x="185" y="300"/>
                  <a:pt x="185" y="300"/>
                  <a:pt x="185" y="300"/>
                </a:cubicBezTo>
                <a:cubicBezTo>
                  <a:pt x="185" y="300"/>
                  <a:pt x="185" y="300"/>
                  <a:pt x="186" y="300"/>
                </a:cubicBezTo>
                <a:cubicBezTo>
                  <a:pt x="185" y="300"/>
                  <a:pt x="185" y="300"/>
                  <a:pt x="185" y="299"/>
                </a:cubicBezTo>
                <a:close/>
                <a:moveTo>
                  <a:pt x="369" y="197"/>
                </a:moveTo>
                <a:cubicBezTo>
                  <a:pt x="369" y="197"/>
                  <a:pt x="369" y="197"/>
                  <a:pt x="369" y="197"/>
                </a:cubicBezTo>
                <a:cubicBezTo>
                  <a:pt x="369" y="197"/>
                  <a:pt x="369" y="197"/>
                  <a:pt x="369" y="198"/>
                </a:cubicBezTo>
                <a:cubicBezTo>
                  <a:pt x="369" y="198"/>
                  <a:pt x="369" y="197"/>
                  <a:pt x="369" y="197"/>
                </a:cubicBezTo>
                <a:cubicBezTo>
                  <a:pt x="369" y="197"/>
                  <a:pt x="369" y="197"/>
                  <a:pt x="369" y="197"/>
                </a:cubicBezTo>
                <a:close/>
                <a:moveTo>
                  <a:pt x="107" y="300"/>
                </a:moveTo>
                <a:cubicBezTo>
                  <a:pt x="107" y="300"/>
                  <a:pt x="107" y="300"/>
                  <a:pt x="108" y="300"/>
                </a:cubicBezTo>
                <a:cubicBezTo>
                  <a:pt x="108" y="300"/>
                  <a:pt x="108" y="300"/>
                  <a:pt x="108" y="300"/>
                </a:cubicBezTo>
                <a:cubicBezTo>
                  <a:pt x="108" y="300"/>
                  <a:pt x="108" y="300"/>
                  <a:pt x="108" y="300"/>
                </a:cubicBezTo>
                <a:cubicBezTo>
                  <a:pt x="107" y="300"/>
                  <a:pt x="107" y="300"/>
                  <a:pt x="107" y="300"/>
                </a:cubicBezTo>
                <a:close/>
                <a:moveTo>
                  <a:pt x="380" y="16"/>
                </a:moveTo>
                <a:cubicBezTo>
                  <a:pt x="379" y="16"/>
                  <a:pt x="379" y="16"/>
                  <a:pt x="379" y="16"/>
                </a:cubicBezTo>
                <a:cubicBezTo>
                  <a:pt x="379" y="16"/>
                  <a:pt x="379" y="16"/>
                  <a:pt x="379" y="16"/>
                </a:cubicBezTo>
                <a:cubicBezTo>
                  <a:pt x="379" y="16"/>
                  <a:pt x="379" y="16"/>
                  <a:pt x="379" y="16"/>
                </a:cubicBezTo>
                <a:cubicBezTo>
                  <a:pt x="380" y="16"/>
                  <a:pt x="380" y="16"/>
                  <a:pt x="380" y="16"/>
                </a:cubicBezTo>
                <a:close/>
                <a:moveTo>
                  <a:pt x="55" y="211"/>
                </a:moveTo>
                <a:cubicBezTo>
                  <a:pt x="55" y="211"/>
                  <a:pt x="55" y="210"/>
                  <a:pt x="55" y="210"/>
                </a:cubicBezTo>
                <a:cubicBezTo>
                  <a:pt x="55" y="210"/>
                  <a:pt x="55" y="210"/>
                  <a:pt x="54" y="211"/>
                </a:cubicBezTo>
                <a:cubicBezTo>
                  <a:pt x="54" y="211"/>
                  <a:pt x="55" y="211"/>
                  <a:pt x="55" y="211"/>
                </a:cubicBezTo>
                <a:cubicBezTo>
                  <a:pt x="55" y="211"/>
                  <a:pt x="55" y="211"/>
                  <a:pt x="55" y="211"/>
                </a:cubicBezTo>
                <a:close/>
                <a:moveTo>
                  <a:pt x="53" y="229"/>
                </a:moveTo>
                <a:cubicBezTo>
                  <a:pt x="53" y="229"/>
                  <a:pt x="53" y="229"/>
                  <a:pt x="53" y="229"/>
                </a:cubicBezTo>
                <a:cubicBezTo>
                  <a:pt x="53" y="229"/>
                  <a:pt x="53" y="229"/>
                  <a:pt x="53" y="229"/>
                </a:cubicBezTo>
                <a:cubicBezTo>
                  <a:pt x="53" y="229"/>
                  <a:pt x="53" y="229"/>
                  <a:pt x="53" y="229"/>
                </a:cubicBezTo>
                <a:cubicBezTo>
                  <a:pt x="53" y="229"/>
                  <a:pt x="53" y="229"/>
                  <a:pt x="53" y="229"/>
                </a:cubicBezTo>
                <a:close/>
                <a:moveTo>
                  <a:pt x="116" y="271"/>
                </a:moveTo>
                <a:cubicBezTo>
                  <a:pt x="116" y="271"/>
                  <a:pt x="115" y="271"/>
                  <a:pt x="115" y="270"/>
                </a:cubicBezTo>
                <a:cubicBezTo>
                  <a:pt x="115" y="270"/>
                  <a:pt x="115" y="271"/>
                  <a:pt x="115" y="271"/>
                </a:cubicBezTo>
                <a:cubicBezTo>
                  <a:pt x="115" y="271"/>
                  <a:pt x="115" y="271"/>
                  <a:pt x="115" y="271"/>
                </a:cubicBezTo>
                <a:cubicBezTo>
                  <a:pt x="115" y="271"/>
                  <a:pt x="116" y="271"/>
                  <a:pt x="116" y="271"/>
                </a:cubicBezTo>
                <a:close/>
                <a:moveTo>
                  <a:pt x="267" y="261"/>
                </a:moveTo>
                <a:cubicBezTo>
                  <a:pt x="267" y="261"/>
                  <a:pt x="267" y="261"/>
                  <a:pt x="267" y="262"/>
                </a:cubicBezTo>
                <a:cubicBezTo>
                  <a:pt x="267" y="262"/>
                  <a:pt x="267" y="262"/>
                  <a:pt x="267" y="262"/>
                </a:cubicBezTo>
                <a:cubicBezTo>
                  <a:pt x="267" y="262"/>
                  <a:pt x="267" y="261"/>
                  <a:pt x="267" y="261"/>
                </a:cubicBezTo>
                <a:cubicBezTo>
                  <a:pt x="267" y="261"/>
                  <a:pt x="267" y="261"/>
                  <a:pt x="267" y="261"/>
                </a:cubicBezTo>
                <a:close/>
                <a:moveTo>
                  <a:pt x="99" y="301"/>
                </a:moveTo>
                <a:cubicBezTo>
                  <a:pt x="99" y="301"/>
                  <a:pt x="99" y="301"/>
                  <a:pt x="99" y="301"/>
                </a:cubicBezTo>
                <a:cubicBezTo>
                  <a:pt x="99" y="301"/>
                  <a:pt x="99" y="301"/>
                  <a:pt x="99" y="301"/>
                </a:cubicBezTo>
                <a:cubicBezTo>
                  <a:pt x="99" y="301"/>
                  <a:pt x="99" y="301"/>
                  <a:pt x="100" y="301"/>
                </a:cubicBezTo>
                <a:cubicBezTo>
                  <a:pt x="99" y="301"/>
                  <a:pt x="99" y="301"/>
                  <a:pt x="99" y="301"/>
                </a:cubicBezTo>
                <a:close/>
                <a:moveTo>
                  <a:pt x="221" y="301"/>
                </a:moveTo>
                <a:cubicBezTo>
                  <a:pt x="221" y="301"/>
                  <a:pt x="222" y="301"/>
                  <a:pt x="222" y="301"/>
                </a:cubicBezTo>
                <a:cubicBezTo>
                  <a:pt x="222" y="301"/>
                  <a:pt x="222" y="301"/>
                  <a:pt x="222" y="301"/>
                </a:cubicBezTo>
                <a:cubicBezTo>
                  <a:pt x="222" y="301"/>
                  <a:pt x="222" y="301"/>
                  <a:pt x="221" y="301"/>
                </a:cubicBezTo>
                <a:cubicBezTo>
                  <a:pt x="221" y="301"/>
                  <a:pt x="221" y="301"/>
                  <a:pt x="221" y="301"/>
                </a:cubicBezTo>
                <a:close/>
                <a:moveTo>
                  <a:pt x="313" y="301"/>
                </a:moveTo>
                <a:cubicBezTo>
                  <a:pt x="313" y="301"/>
                  <a:pt x="313" y="302"/>
                  <a:pt x="313" y="302"/>
                </a:cubicBezTo>
                <a:cubicBezTo>
                  <a:pt x="313" y="302"/>
                  <a:pt x="313" y="302"/>
                  <a:pt x="314" y="302"/>
                </a:cubicBezTo>
                <a:cubicBezTo>
                  <a:pt x="313" y="301"/>
                  <a:pt x="313" y="301"/>
                  <a:pt x="313" y="301"/>
                </a:cubicBezTo>
                <a:cubicBezTo>
                  <a:pt x="313" y="301"/>
                  <a:pt x="313" y="301"/>
                  <a:pt x="313" y="301"/>
                </a:cubicBezTo>
                <a:close/>
                <a:moveTo>
                  <a:pt x="335" y="283"/>
                </a:moveTo>
                <a:cubicBezTo>
                  <a:pt x="335" y="283"/>
                  <a:pt x="335" y="283"/>
                  <a:pt x="335" y="283"/>
                </a:cubicBezTo>
                <a:cubicBezTo>
                  <a:pt x="335" y="283"/>
                  <a:pt x="335" y="283"/>
                  <a:pt x="334" y="283"/>
                </a:cubicBezTo>
                <a:cubicBezTo>
                  <a:pt x="335" y="283"/>
                  <a:pt x="335" y="283"/>
                  <a:pt x="335" y="284"/>
                </a:cubicBezTo>
                <a:cubicBezTo>
                  <a:pt x="335" y="283"/>
                  <a:pt x="335" y="283"/>
                  <a:pt x="335" y="283"/>
                </a:cubicBezTo>
                <a:close/>
                <a:moveTo>
                  <a:pt x="384" y="122"/>
                </a:moveTo>
                <a:cubicBezTo>
                  <a:pt x="384" y="121"/>
                  <a:pt x="384" y="121"/>
                  <a:pt x="383" y="121"/>
                </a:cubicBezTo>
                <a:cubicBezTo>
                  <a:pt x="383" y="121"/>
                  <a:pt x="383" y="121"/>
                  <a:pt x="383" y="122"/>
                </a:cubicBezTo>
                <a:cubicBezTo>
                  <a:pt x="383" y="122"/>
                  <a:pt x="383" y="122"/>
                  <a:pt x="383" y="122"/>
                </a:cubicBezTo>
                <a:cubicBezTo>
                  <a:pt x="384" y="122"/>
                  <a:pt x="384" y="122"/>
                  <a:pt x="384" y="122"/>
                </a:cubicBezTo>
                <a:close/>
                <a:moveTo>
                  <a:pt x="137" y="261"/>
                </a:moveTo>
                <a:cubicBezTo>
                  <a:pt x="137" y="261"/>
                  <a:pt x="137" y="261"/>
                  <a:pt x="137" y="261"/>
                </a:cubicBezTo>
                <a:cubicBezTo>
                  <a:pt x="137" y="261"/>
                  <a:pt x="137" y="261"/>
                  <a:pt x="136" y="261"/>
                </a:cubicBezTo>
                <a:cubicBezTo>
                  <a:pt x="137" y="261"/>
                  <a:pt x="137" y="261"/>
                  <a:pt x="137" y="261"/>
                </a:cubicBezTo>
                <a:cubicBezTo>
                  <a:pt x="137" y="261"/>
                  <a:pt x="137" y="261"/>
                  <a:pt x="137" y="261"/>
                </a:cubicBezTo>
                <a:close/>
                <a:moveTo>
                  <a:pt x="22" y="182"/>
                </a:moveTo>
                <a:cubicBezTo>
                  <a:pt x="22" y="182"/>
                  <a:pt x="22" y="182"/>
                  <a:pt x="22" y="182"/>
                </a:cubicBezTo>
                <a:cubicBezTo>
                  <a:pt x="23" y="182"/>
                  <a:pt x="23" y="182"/>
                  <a:pt x="23" y="182"/>
                </a:cubicBezTo>
                <a:cubicBezTo>
                  <a:pt x="23" y="182"/>
                  <a:pt x="23" y="182"/>
                  <a:pt x="23" y="182"/>
                </a:cubicBezTo>
                <a:lnTo>
                  <a:pt x="22" y="182"/>
                </a:lnTo>
                <a:close/>
                <a:moveTo>
                  <a:pt x="22" y="181"/>
                </a:moveTo>
                <a:cubicBezTo>
                  <a:pt x="22" y="181"/>
                  <a:pt x="22" y="181"/>
                  <a:pt x="22" y="181"/>
                </a:cubicBezTo>
                <a:cubicBezTo>
                  <a:pt x="22" y="181"/>
                  <a:pt x="22" y="181"/>
                  <a:pt x="22" y="181"/>
                </a:cubicBezTo>
                <a:cubicBezTo>
                  <a:pt x="22" y="182"/>
                  <a:pt x="22" y="182"/>
                  <a:pt x="22" y="182"/>
                </a:cubicBezTo>
                <a:cubicBezTo>
                  <a:pt x="23" y="182"/>
                  <a:pt x="23" y="182"/>
                  <a:pt x="22" y="181"/>
                </a:cubicBezTo>
                <a:close/>
                <a:moveTo>
                  <a:pt x="68" y="244"/>
                </a:moveTo>
                <a:cubicBezTo>
                  <a:pt x="68" y="244"/>
                  <a:pt x="68" y="244"/>
                  <a:pt x="68" y="243"/>
                </a:cubicBezTo>
                <a:cubicBezTo>
                  <a:pt x="68" y="243"/>
                  <a:pt x="68" y="243"/>
                  <a:pt x="68" y="243"/>
                </a:cubicBezTo>
                <a:cubicBezTo>
                  <a:pt x="68" y="243"/>
                  <a:pt x="68" y="243"/>
                  <a:pt x="68" y="244"/>
                </a:cubicBezTo>
                <a:cubicBezTo>
                  <a:pt x="68" y="244"/>
                  <a:pt x="68" y="244"/>
                  <a:pt x="68" y="244"/>
                </a:cubicBezTo>
                <a:close/>
                <a:moveTo>
                  <a:pt x="103" y="276"/>
                </a:moveTo>
                <a:cubicBezTo>
                  <a:pt x="103" y="276"/>
                  <a:pt x="103" y="276"/>
                  <a:pt x="103" y="276"/>
                </a:cubicBezTo>
                <a:cubicBezTo>
                  <a:pt x="102" y="276"/>
                  <a:pt x="102" y="276"/>
                  <a:pt x="102" y="276"/>
                </a:cubicBezTo>
                <a:cubicBezTo>
                  <a:pt x="102" y="276"/>
                  <a:pt x="102" y="276"/>
                  <a:pt x="103" y="276"/>
                </a:cubicBezTo>
                <a:cubicBezTo>
                  <a:pt x="103" y="276"/>
                  <a:pt x="103" y="276"/>
                  <a:pt x="103" y="276"/>
                </a:cubicBezTo>
                <a:close/>
                <a:moveTo>
                  <a:pt x="381" y="232"/>
                </a:moveTo>
                <a:cubicBezTo>
                  <a:pt x="381" y="232"/>
                  <a:pt x="381" y="232"/>
                  <a:pt x="381" y="232"/>
                </a:cubicBezTo>
                <a:cubicBezTo>
                  <a:pt x="382" y="232"/>
                  <a:pt x="382" y="232"/>
                  <a:pt x="382" y="232"/>
                </a:cubicBezTo>
                <a:cubicBezTo>
                  <a:pt x="382" y="232"/>
                  <a:pt x="382" y="231"/>
                  <a:pt x="381" y="231"/>
                </a:cubicBezTo>
                <a:cubicBezTo>
                  <a:pt x="381" y="231"/>
                  <a:pt x="381" y="231"/>
                  <a:pt x="381" y="232"/>
                </a:cubicBezTo>
                <a:close/>
                <a:moveTo>
                  <a:pt x="287" y="260"/>
                </a:moveTo>
                <a:cubicBezTo>
                  <a:pt x="288" y="261"/>
                  <a:pt x="288" y="261"/>
                  <a:pt x="288" y="261"/>
                </a:cubicBezTo>
                <a:cubicBezTo>
                  <a:pt x="288" y="261"/>
                  <a:pt x="288" y="260"/>
                  <a:pt x="288" y="260"/>
                </a:cubicBezTo>
                <a:cubicBezTo>
                  <a:pt x="288" y="260"/>
                  <a:pt x="288" y="260"/>
                  <a:pt x="288" y="260"/>
                </a:cubicBezTo>
                <a:cubicBezTo>
                  <a:pt x="288" y="260"/>
                  <a:pt x="288" y="260"/>
                  <a:pt x="287" y="260"/>
                </a:cubicBezTo>
                <a:close/>
                <a:moveTo>
                  <a:pt x="381" y="122"/>
                </a:moveTo>
                <a:cubicBezTo>
                  <a:pt x="381" y="122"/>
                  <a:pt x="381" y="122"/>
                  <a:pt x="381" y="122"/>
                </a:cubicBezTo>
                <a:cubicBezTo>
                  <a:pt x="381" y="122"/>
                  <a:pt x="381" y="122"/>
                  <a:pt x="382" y="122"/>
                </a:cubicBezTo>
                <a:cubicBezTo>
                  <a:pt x="381" y="122"/>
                  <a:pt x="381" y="122"/>
                  <a:pt x="381" y="122"/>
                </a:cubicBezTo>
                <a:cubicBezTo>
                  <a:pt x="381" y="122"/>
                  <a:pt x="381" y="122"/>
                  <a:pt x="381" y="122"/>
                </a:cubicBezTo>
                <a:close/>
                <a:moveTo>
                  <a:pt x="52" y="212"/>
                </a:moveTo>
                <a:cubicBezTo>
                  <a:pt x="52" y="212"/>
                  <a:pt x="52" y="212"/>
                  <a:pt x="52" y="212"/>
                </a:cubicBezTo>
                <a:cubicBezTo>
                  <a:pt x="52" y="212"/>
                  <a:pt x="52" y="212"/>
                  <a:pt x="52" y="212"/>
                </a:cubicBezTo>
                <a:cubicBezTo>
                  <a:pt x="52" y="212"/>
                  <a:pt x="52" y="213"/>
                  <a:pt x="52" y="213"/>
                </a:cubicBezTo>
                <a:cubicBezTo>
                  <a:pt x="52" y="213"/>
                  <a:pt x="52" y="213"/>
                  <a:pt x="52" y="212"/>
                </a:cubicBezTo>
                <a:close/>
                <a:moveTo>
                  <a:pt x="366" y="7"/>
                </a:moveTo>
                <a:cubicBezTo>
                  <a:pt x="366" y="7"/>
                  <a:pt x="366" y="7"/>
                  <a:pt x="366" y="7"/>
                </a:cubicBezTo>
                <a:cubicBezTo>
                  <a:pt x="366" y="7"/>
                  <a:pt x="366" y="7"/>
                  <a:pt x="366" y="7"/>
                </a:cubicBezTo>
                <a:close/>
                <a:moveTo>
                  <a:pt x="366" y="8"/>
                </a:moveTo>
                <a:cubicBezTo>
                  <a:pt x="366" y="8"/>
                  <a:pt x="367" y="8"/>
                  <a:pt x="367" y="8"/>
                </a:cubicBezTo>
                <a:cubicBezTo>
                  <a:pt x="367" y="8"/>
                  <a:pt x="367" y="7"/>
                  <a:pt x="366" y="7"/>
                </a:cubicBezTo>
                <a:cubicBezTo>
                  <a:pt x="366" y="7"/>
                  <a:pt x="366" y="7"/>
                  <a:pt x="366" y="7"/>
                </a:cubicBezTo>
                <a:cubicBezTo>
                  <a:pt x="366" y="8"/>
                  <a:pt x="366" y="8"/>
                  <a:pt x="366" y="8"/>
                </a:cubicBezTo>
                <a:close/>
                <a:moveTo>
                  <a:pt x="371" y="10"/>
                </a:moveTo>
                <a:cubicBezTo>
                  <a:pt x="371" y="10"/>
                  <a:pt x="370" y="9"/>
                  <a:pt x="370" y="9"/>
                </a:cubicBezTo>
                <a:cubicBezTo>
                  <a:pt x="370" y="10"/>
                  <a:pt x="370" y="10"/>
                  <a:pt x="370" y="10"/>
                </a:cubicBezTo>
                <a:cubicBezTo>
                  <a:pt x="370" y="10"/>
                  <a:pt x="370" y="10"/>
                  <a:pt x="370" y="10"/>
                </a:cubicBezTo>
                <a:cubicBezTo>
                  <a:pt x="371" y="10"/>
                  <a:pt x="371" y="10"/>
                  <a:pt x="371" y="10"/>
                </a:cubicBezTo>
                <a:close/>
                <a:moveTo>
                  <a:pt x="367" y="14"/>
                </a:moveTo>
                <a:cubicBezTo>
                  <a:pt x="367" y="14"/>
                  <a:pt x="367" y="14"/>
                  <a:pt x="367" y="14"/>
                </a:cubicBezTo>
                <a:cubicBezTo>
                  <a:pt x="367" y="14"/>
                  <a:pt x="367" y="14"/>
                  <a:pt x="367" y="14"/>
                </a:cubicBezTo>
                <a:cubicBezTo>
                  <a:pt x="367" y="14"/>
                  <a:pt x="367" y="14"/>
                  <a:pt x="367" y="14"/>
                </a:cubicBezTo>
                <a:cubicBezTo>
                  <a:pt x="367" y="14"/>
                  <a:pt x="367" y="14"/>
                  <a:pt x="367" y="14"/>
                </a:cubicBezTo>
                <a:close/>
                <a:moveTo>
                  <a:pt x="380" y="14"/>
                </a:moveTo>
                <a:cubicBezTo>
                  <a:pt x="380" y="14"/>
                  <a:pt x="380" y="14"/>
                  <a:pt x="380" y="14"/>
                </a:cubicBezTo>
                <a:cubicBezTo>
                  <a:pt x="380" y="14"/>
                  <a:pt x="380" y="14"/>
                  <a:pt x="380" y="14"/>
                </a:cubicBezTo>
                <a:cubicBezTo>
                  <a:pt x="380" y="14"/>
                  <a:pt x="380" y="14"/>
                  <a:pt x="380" y="14"/>
                </a:cubicBezTo>
                <a:cubicBezTo>
                  <a:pt x="380" y="14"/>
                  <a:pt x="380" y="14"/>
                  <a:pt x="380" y="14"/>
                </a:cubicBezTo>
                <a:close/>
                <a:moveTo>
                  <a:pt x="369" y="18"/>
                </a:moveTo>
                <a:cubicBezTo>
                  <a:pt x="369" y="18"/>
                  <a:pt x="369" y="18"/>
                  <a:pt x="369" y="18"/>
                </a:cubicBezTo>
                <a:cubicBezTo>
                  <a:pt x="369" y="18"/>
                  <a:pt x="369" y="18"/>
                  <a:pt x="370" y="18"/>
                </a:cubicBezTo>
                <a:cubicBezTo>
                  <a:pt x="369" y="18"/>
                  <a:pt x="369" y="18"/>
                  <a:pt x="369" y="18"/>
                </a:cubicBezTo>
                <a:cubicBezTo>
                  <a:pt x="369" y="18"/>
                  <a:pt x="369" y="18"/>
                  <a:pt x="369" y="18"/>
                </a:cubicBezTo>
                <a:close/>
                <a:moveTo>
                  <a:pt x="362" y="22"/>
                </a:moveTo>
                <a:cubicBezTo>
                  <a:pt x="362" y="22"/>
                  <a:pt x="362" y="22"/>
                  <a:pt x="362" y="22"/>
                </a:cubicBezTo>
                <a:cubicBezTo>
                  <a:pt x="362" y="22"/>
                  <a:pt x="362" y="22"/>
                  <a:pt x="362" y="22"/>
                </a:cubicBezTo>
                <a:cubicBezTo>
                  <a:pt x="362" y="22"/>
                  <a:pt x="362" y="22"/>
                  <a:pt x="361" y="22"/>
                </a:cubicBezTo>
                <a:cubicBezTo>
                  <a:pt x="362" y="22"/>
                  <a:pt x="362" y="22"/>
                  <a:pt x="362" y="22"/>
                </a:cubicBezTo>
                <a:close/>
                <a:moveTo>
                  <a:pt x="366" y="23"/>
                </a:moveTo>
                <a:cubicBezTo>
                  <a:pt x="366" y="23"/>
                  <a:pt x="366" y="23"/>
                  <a:pt x="366" y="23"/>
                </a:cubicBezTo>
                <a:cubicBezTo>
                  <a:pt x="366" y="23"/>
                  <a:pt x="366" y="23"/>
                  <a:pt x="366" y="23"/>
                </a:cubicBezTo>
                <a:cubicBezTo>
                  <a:pt x="366" y="23"/>
                  <a:pt x="366" y="23"/>
                  <a:pt x="366" y="23"/>
                </a:cubicBezTo>
                <a:cubicBezTo>
                  <a:pt x="366" y="23"/>
                  <a:pt x="366" y="23"/>
                  <a:pt x="366" y="23"/>
                </a:cubicBezTo>
                <a:close/>
                <a:moveTo>
                  <a:pt x="375" y="23"/>
                </a:moveTo>
                <a:cubicBezTo>
                  <a:pt x="375" y="23"/>
                  <a:pt x="375" y="23"/>
                  <a:pt x="375" y="23"/>
                </a:cubicBezTo>
                <a:cubicBezTo>
                  <a:pt x="375" y="23"/>
                  <a:pt x="375" y="23"/>
                  <a:pt x="375" y="23"/>
                </a:cubicBezTo>
                <a:cubicBezTo>
                  <a:pt x="375" y="23"/>
                  <a:pt x="375" y="23"/>
                  <a:pt x="374" y="23"/>
                </a:cubicBezTo>
                <a:cubicBezTo>
                  <a:pt x="374" y="23"/>
                  <a:pt x="375" y="23"/>
                  <a:pt x="375" y="23"/>
                </a:cubicBezTo>
                <a:close/>
                <a:moveTo>
                  <a:pt x="336" y="25"/>
                </a:moveTo>
                <a:cubicBezTo>
                  <a:pt x="337" y="25"/>
                  <a:pt x="337" y="25"/>
                  <a:pt x="337" y="25"/>
                </a:cubicBezTo>
                <a:cubicBezTo>
                  <a:pt x="337" y="25"/>
                  <a:pt x="337" y="25"/>
                  <a:pt x="337" y="25"/>
                </a:cubicBezTo>
                <a:cubicBezTo>
                  <a:pt x="337" y="25"/>
                  <a:pt x="337" y="25"/>
                  <a:pt x="337" y="25"/>
                </a:cubicBezTo>
                <a:cubicBezTo>
                  <a:pt x="337" y="25"/>
                  <a:pt x="337" y="25"/>
                  <a:pt x="336" y="25"/>
                </a:cubicBezTo>
                <a:close/>
                <a:moveTo>
                  <a:pt x="381" y="25"/>
                </a:moveTo>
                <a:cubicBezTo>
                  <a:pt x="381" y="25"/>
                  <a:pt x="381" y="25"/>
                  <a:pt x="381" y="25"/>
                </a:cubicBezTo>
                <a:cubicBezTo>
                  <a:pt x="381" y="25"/>
                  <a:pt x="381" y="25"/>
                  <a:pt x="382" y="25"/>
                </a:cubicBezTo>
                <a:cubicBezTo>
                  <a:pt x="382" y="25"/>
                  <a:pt x="381" y="25"/>
                  <a:pt x="381" y="25"/>
                </a:cubicBezTo>
                <a:cubicBezTo>
                  <a:pt x="381" y="25"/>
                  <a:pt x="381" y="25"/>
                  <a:pt x="381" y="25"/>
                </a:cubicBezTo>
                <a:close/>
                <a:moveTo>
                  <a:pt x="336" y="27"/>
                </a:moveTo>
                <a:cubicBezTo>
                  <a:pt x="336" y="27"/>
                  <a:pt x="336" y="27"/>
                  <a:pt x="336" y="27"/>
                </a:cubicBezTo>
                <a:cubicBezTo>
                  <a:pt x="336" y="27"/>
                  <a:pt x="336" y="27"/>
                  <a:pt x="336" y="27"/>
                </a:cubicBezTo>
                <a:cubicBezTo>
                  <a:pt x="336" y="27"/>
                  <a:pt x="336" y="27"/>
                  <a:pt x="336" y="27"/>
                </a:cubicBezTo>
                <a:cubicBezTo>
                  <a:pt x="336" y="27"/>
                  <a:pt x="336" y="27"/>
                  <a:pt x="336" y="27"/>
                </a:cubicBezTo>
                <a:close/>
                <a:moveTo>
                  <a:pt x="336" y="29"/>
                </a:moveTo>
                <a:cubicBezTo>
                  <a:pt x="336" y="29"/>
                  <a:pt x="336" y="29"/>
                  <a:pt x="336" y="29"/>
                </a:cubicBezTo>
                <a:cubicBezTo>
                  <a:pt x="336" y="29"/>
                  <a:pt x="336" y="29"/>
                  <a:pt x="336" y="29"/>
                </a:cubicBezTo>
                <a:cubicBezTo>
                  <a:pt x="336" y="29"/>
                  <a:pt x="336" y="29"/>
                  <a:pt x="336" y="29"/>
                </a:cubicBezTo>
                <a:cubicBezTo>
                  <a:pt x="336" y="29"/>
                  <a:pt x="336" y="29"/>
                  <a:pt x="336" y="29"/>
                </a:cubicBezTo>
                <a:close/>
                <a:moveTo>
                  <a:pt x="6" y="186"/>
                </a:moveTo>
                <a:cubicBezTo>
                  <a:pt x="6" y="187"/>
                  <a:pt x="6" y="187"/>
                  <a:pt x="6" y="187"/>
                </a:cubicBezTo>
                <a:cubicBezTo>
                  <a:pt x="6" y="187"/>
                  <a:pt x="6" y="187"/>
                  <a:pt x="6" y="186"/>
                </a:cubicBezTo>
                <a:cubicBezTo>
                  <a:pt x="6" y="186"/>
                  <a:pt x="6" y="186"/>
                  <a:pt x="6" y="186"/>
                </a:cubicBezTo>
                <a:cubicBezTo>
                  <a:pt x="6" y="186"/>
                  <a:pt x="6" y="186"/>
                  <a:pt x="6" y="186"/>
                </a:cubicBezTo>
                <a:close/>
                <a:moveTo>
                  <a:pt x="19" y="183"/>
                </a:moveTo>
                <a:cubicBezTo>
                  <a:pt x="19" y="183"/>
                  <a:pt x="19" y="182"/>
                  <a:pt x="19" y="182"/>
                </a:cubicBezTo>
                <a:cubicBezTo>
                  <a:pt x="19" y="182"/>
                  <a:pt x="18" y="182"/>
                  <a:pt x="18" y="183"/>
                </a:cubicBezTo>
                <a:cubicBezTo>
                  <a:pt x="18" y="183"/>
                  <a:pt x="18" y="183"/>
                  <a:pt x="19" y="183"/>
                </a:cubicBezTo>
                <a:cubicBezTo>
                  <a:pt x="19" y="183"/>
                  <a:pt x="19" y="183"/>
                  <a:pt x="19" y="183"/>
                </a:cubicBezTo>
                <a:close/>
                <a:moveTo>
                  <a:pt x="382" y="195"/>
                </a:moveTo>
                <a:cubicBezTo>
                  <a:pt x="382" y="195"/>
                  <a:pt x="382" y="195"/>
                  <a:pt x="382" y="195"/>
                </a:cubicBezTo>
                <a:cubicBezTo>
                  <a:pt x="382" y="195"/>
                  <a:pt x="382" y="195"/>
                  <a:pt x="382" y="195"/>
                </a:cubicBezTo>
                <a:cubicBezTo>
                  <a:pt x="382" y="195"/>
                  <a:pt x="382" y="195"/>
                  <a:pt x="382" y="195"/>
                </a:cubicBezTo>
                <a:cubicBezTo>
                  <a:pt x="382" y="195"/>
                  <a:pt x="382" y="195"/>
                  <a:pt x="382" y="195"/>
                </a:cubicBezTo>
                <a:close/>
                <a:moveTo>
                  <a:pt x="41" y="199"/>
                </a:moveTo>
                <a:cubicBezTo>
                  <a:pt x="41" y="199"/>
                  <a:pt x="41" y="199"/>
                  <a:pt x="41" y="199"/>
                </a:cubicBezTo>
                <a:cubicBezTo>
                  <a:pt x="41" y="199"/>
                  <a:pt x="41" y="199"/>
                  <a:pt x="41" y="199"/>
                </a:cubicBezTo>
                <a:cubicBezTo>
                  <a:pt x="41" y="199"/>
                  <a:pt x="41" y="199"/>
                  <a:pt x="42" y="199"/>
                </a:cubicBezTo>
                <a:cubicBezTo>
                  <a:pt x="41" y="199"/>
                  <a:pt x="41" y="199"/>
                  <a:pt x="41" y="199"/>
                </a:cubicBezTo>
                <a:close/>
                <a:moveTo>
                  <a:pt x="34" y="180"/>
                </a:moveTo>
                <a:cubicBezTo>
                  <a:pt x="34" y="180"/>
                  <a:pt x="34" y="180"/>
                  <a:pt x="34" y="180"/>
                </a:cubicBezTo>
                <a:cubicBezTo>
                  <a:pt x="34" y="180"/>
                  <a:pt x="34" y="181"/>
                  <a:pt x="34" y="181"/>
                </a:cubicBezTo>
                <a:cubicBezTo>
                  <a:pt x="34" y="181"/>
                  <a:pt x="34" y="181"/>
                  <a:pt x="34" y="180"/>
                </a:cubicBezTo>
                <a:cubicBezTo>
                  <a:pt x="34" y="180"/>
                  <a:pt x="34" y="180"/>
                  <a:pt x="34" y="180"/>
                </a:cubicBezTo>
                <a:close/>
                <a:moveTo>
                  <a:pt x="8" y="186"/>
                </a:moveTo>
                <a:cubicBezTo>
                  <a:pt x="8" y="186"/>
                  <a:pt x="8" y="186"/>
                  <a:pt x="8" y="186"/>
                </a:cubicBezTo>
                <a:cubicBezTo>
                  <a:pt x="8" y="186"/>
                  <a:pt x="7" y="186"/>
                  <a:pt x="7" y="186"/>
                </a:cubicBezTo>
                <a:cubicBezTo>
                  <a:pt x="7" y="186"/>
                  <a:pt x="8" y="186"/>
                  <a:pt x="8" y="186"/>
                </a:cubicBezTo>
                <a:cubicBezTo>
                  <a:pt x="8" y="186"/>
                  <a:pt x="8" y="186"/>
                  <a:pt x="8" y="186"/>
                </a:cubicBezTo>
                <a:close/>
                <a:moveTo>
                  <a:pt x="22" y="203"/>
                </a:moveTo>
                <a:cubicBezTo>
                  <a:pt x="22" y="202"/>
                  <a:pt x="22" y="202"/>
                  <a:pt x="22" y="202"/>
                </a:cubicBezTo>
                <a:cubicBezTo>
                  <a:pt x="22" y="202"/>
                  <a:pt x="22" y="202"/>
                  <a:pt x="21" y="202"/>
                </a:cubicBezTo>
                <a:cubicBezTo>
                  <a:pt x="22" y="203"/>
                  <a:pt x="22" y="203"/>
                  <a:pt x="22" y="203"/>
                </a:cubicBezTo>
                <a:cubicBezTo>
                  <a:pt x="22" y="203"/>
                  <a:pt x="22" y="203"/>
                  <a:pt x="22" y="203"/>
                </a:cubicBezTo>
                <a:close/>
                <a:moveTo>
                  <a:pt x="371" y="203"/>
                </a:moveTo>
                <a:cubicBezTo>
                  <a:pt x="371" y="203"/>
                  <a:pt x="371" y="203"/>
                  <a:pt x="371" y="203"/>
                </a:cubicBezTo>
                <a:cubicBezTo>
                  <a:pt x="371" y="203"/>
                  <a:pt x="371" y="203"/>
                  <a:pt x="371" y="203"/>
                </a:cubicBezTo>
                <a:cubicBezTo>
                  <a:pt x="371" y="203"/>
                  <a:pt x="371" y="203"/>
                  <a:pt x="371" y="203"/>
                </a:cubicBezTo>
                <a:close/>
                <a:moveTo>
                  <a:pt x="14" y="177"/>
                </a:moveTo>
                <a:cubicBezTo>
                  <a:pt x="15" y="177"/>
                  <a:pt x="15" y="177"/>
                  <a:pt x="15" y="177"/>
                </a:cubicBezTo>
                <a:cubicBezTo>
                  <a:pt x="15" y="177"/>
                  <a:pt x="15" y="177"/>
                  <a:pt x="15" y="177"/>
                </a:cubicBezTo>
                <a:cubicBezTo>
                  <a:pt x="15" y="177"/>
                  <a:pt x="15" y="177"/>
                  <a:pt x="15" y="177"/>
                </a:cubicBezTo>
                <a:cubicBezTo>
                  <a:pt x="15" y="177"/>
                  <a:pt x="15" y="177"/>
                  <a:pt x="14" y="177"/>
                </a:cubicBezTo>
                <a:close/>
                <a:moveTo>
                  <a:pt x="363" y="203"/>
                </a:moveTo>
                <a:cubicBezTo>
                  <a:pt x="363" y="203"/>
                  <a:pt x="363" y="203"/>
                  <a:pt x="363" y="203"/>
                </a:cubicBezTo>
                <a:cubicBezTo>
                  <a:pt x="363" y="203"/>
                  <a:pt x="363" y="203"/>
                  <a:pt x="363" y="203"/>
                </a:cubicBezTo>
                <a:cubicBezTo>
                  <a:pt x="363" y="203"/>
                  <a:pt x="363" y="203"/>
                  <a:pt x="364" y="203"/>
                </a:cubicBezTo>
                <a:cubicBezTo>
                  <a:pt x="364" y="203"/>
                  <a:pt x="363" y="203"/>
                  <a:pt x="363" y="203"/>
                </a:cubicBezTo>
                <a:close/>
                <a:moveTo>
                  <a:pt x="41" y="176"/>
                </a:moveTo>
                <a:cubicBezTo>
                  <a:pt x="41" y="176"/>
                  <a:pt x="41" y="176"/>
                  <a:pt x="41" y="176"/>
                </a:cubicBezTo>
                <a:cubicBezTo>
                  <a:pt x="41" y="176"/>
                  <a:pt x="41" y="176"/>
                  <a:pt x="41" y="176"/>
                </a:cubicBezTo>
                <a:cubicBezTo>
                  <a:pt x="41" y="176"/>
                  <a:pt x="41" y="176"/>
                  <a:pt x="41" y="176"/>
                </a:cubicBezTo>
                <a:cubicBezTo>
                  <a:pt x="41" y="176"/>
                  <a:pt x="41" y="176"/>
                  <a:pt x="41" y="176"/>
                </a:cubicBezTo>
                <a:close/>
                <a:moveTo>
                  <a:pt x="363" y="204"/>
                </a:moveTo>
                <a:cubicBezTo>
                  <a:pt x="363" y="204"/>
                  <a:pt x="363" y="204"/>
                  <a:pt x="364" y="205"/>
                </a:cubicBezTo>
                <a:cubicBezTo>
                  <a:pt x="364" y="204"/>
                  <a:pt x="364" y="204"/>
                  <a:pt x="364" y="204"/>
                </a:cubicBezTo>
                <a:cubicBezTo>
                  <a:pt x="364" y="204"/>
                  <a:pt x="364" y="204"/>
                  <a:pt x="364" y="204"/>
                </a:cubicBezTo>
                <a:cubicBezTo>
                  <a:pt x="363" y="204"/>
                  <a:pt x="363" y="204"/>
                  <a:pt x="363" y="204"/>
                </a:cubicBezTo>
                <a:close/>
                <a:moveTo>
                  <a:pt x="75" y="205"/>
                </a:moveTo>
                <a:cubicBezTo>
                  <a:pt x="75" y="204"/>
                  <a:pt x="75" y="204"/>
                  <a:pt x="75" y="204"/>
                </a:cubicBezTo>
                <a:cubicBezTo>
                  <a:pt x="75" y="204"/>
                  <a:pt x="75" y="204"/>
                  <a:pt x="75" y="204"/>
                </a:cubicBezTo>
                <a:cubicBezTo>
                  <a:pt x="75" y="204"/>
                  <a:pt x="75" y="205"/>
                  <a:pt x="75" y="205"/>
                </a:cubicBezTo>
                <a:cubicBezTo>
                  <a:pt x="75" y="205"/>
                  <a:pt x="75" y="205"/>
                  <a:pt x="75" y="205"/>
                </a:cubicBezTo>
                <a:close/>
                <a:moveTo>
                  <a:pt x="346" y="205"/>
                </a:moveTo>
                <a:cubicBezTo>
                  <a:pt x="346" y="205"/>
                  <a:pt x="345" y="205"/>
                  <a:pt x="345" y="205"/>
                </a:cubicBezTo>
                <a:cubicBezTo>
                  <a:pt x="345" y="205"/>
                  <a:pt x="345" y="205"/>
                  <a:pt x="345" y="205"/>
                </a:cubicBezTo>
                <a:cubicBezTo>
                  <a:pt x="345" y="205"/>
                  <a:pt x="345" y="205"/>
                  <a:pt x="345" y="205"/>
                </a:cubicBezTo>
                <a:cubicBezTo>
                  <a:pt x="345" y="205"/>
                  <a:pt x="346" y="205"/>
                  <a:pt x="346" y="205"/>
                </a:cubicBezTo>
                <a:close/>
                <a:moveTo>
                  <a:pt x="42" y="205"/>
                </a:moveTo>
                <a:cubicBezTo>
                  <a:pt x="42" y="205"/>
                  <a:pt x="42" y="205"/>
                  <a:pt x="42" y="205"/>
                </a:cubicBezTo>
                <a:cubicBezTo>
                  <a:pt x="42" y="205"/>
                  <a:pt x="42" y="205"/>
                  <a:pt x="42" y="205"/>
                </a:cubicBezTo>
                <a:cubicBezTo>
                  <a:pt x="42" y="205"/>
                  <a:pt x="42" y="205"/>
                  <a:pt x="42" y="205"/>
                </a:cubicBezTo>
                <a:cubicBezTo>
                  <a:pt x="42" y="205"/>
                  <a:pt x="42" y="205"/>
                  <a:pt x="42" y="205"/>
                </a:cubicBezTo>
                <a:close/>
                <a:moveTo>
                  <a:pt x="43" y="205"/>
                </a:moveTo>
                <a:cubicBezTo>
                  <a:pt x="43" y="206"/>
                  <a:pt x="43" y="206"/>
                  <a:pt x="43" y="206"/>
                </a:cubicBezTo>
                <a:cubicBezTo>
                  <a:pt x="43" y="206"/>
                  <a:pt x="43" y="206"/>
                  <a:pt x="43" y="205"/>
                </a:cubicBezTo>
                <a:cubicBezTo>
                  <a:pt x="43" y="205"/>
                  <a:pt x="43" y="205"/>
                  <a:pt x="43" y="205"/>
                </a:cubicBezTo>
                <a:cubicBezTo>
                  <a:pt x="43" y="205"/>
                  <a:pt x="43" y="205"/>
                  <a:pt x="43" y="205"/>
                </a:cubicBezTo>
                <a:close/>
                <a:moveTo>
                  <a:pt x="68" y="205"/>
                </a:moveTo>
                <a:cubicBezTo>
                  <a:pt x="68" y="205"/>
                  <a:pt x="69" y="205"/>
                  <a:pt x="69" y="205"/>
                </a:cubicBezTo>
                <a:cubicBezTo>
                  <a:pt x="69" y="205"/>
                  <a:pt x="69" y="205"/>
                  <a:pt x="69" y="205"/>
                </a:cubicBezTo>
                <a:cubicBezTo>
                  <a:pt x="69" y="205"/>
                  <a:pt x="69" y="205"/>
                  <a:pt x="69" y="205"/>
                </a:cubicBezTo>
                <a:cubicBezTo>
                  <a:pt x="69" y="205"/>
                  <a:pt x="68" y="205"/>
                  <a:pt x="68" y="205"/>
                </a:cubicBezTo>
                <a:close/>
                <a:moveTo>
                  <a:pt x="43" y="207"/>
                </a:moveTo>
                <a:cubicBezTo>
                  <a:pt x="43" y="207"/>
                  <a:pt x="43" y="207"/>
                  <a:pt x="43" y="207"/>
                </a:cubicBezTo>
                <a:cubicBezTo>
                  <a:pt x="43" y="207"/>
                  <a:pt x="43" y="207"/>
                  <a:pt x="43" y="207"/>
                </a:cubicBezTo>
                <a:cubicBezTo>
                  <a:pt x="43" y="207"/>
                  <a:pt x="43" y="206"/>
                  <a:pt x="43" y="206"/>
                </a:cubicBezTo>
                <a:cubicBezTo>
                  <a:pt x="43" y="206"/>
                  <a:pt x="43" y="207"/>
                  <a:pt x="43" y="207"/>
                </a:cubicBezTo>
                <a:close/>
                <a:moveTo>
                  <a:pt x="62" y="207"/>
                </a:moveTo>
                <a:cubicBezTo>
                  <a:pt x="63" y="207"/>
                  <a:pt x="63" y="207"/>
                  <a:pt x="63" y="207"/>
                </a:cubicBezTo>
                <a:cubicBezTo>
                  <a:pt x="63" y="207"/>
                  <a:pt x="62" y="207"/>
                  <a:pt x="62" y="207"/>
                </a:cubicBezTo>
                <a:cubicBezTo>
                  <a:pt x="62" y="207"/>
                  <a:pt x="62" y="207"/>
                  <a:pt x="62" y="207"/>
                </a:cubicBezTo>
                <a:cubicBezTo>
                  <a:pt x="62" y="207"/>
                  <a:pt x="62" y="207"/>
                  <a:pt x="62" y="207"/>
                </a:cubicBezTo>
                <a:close/>
                <a:moveTo>
                  <a:pt x="329" y="207"/>
                </a:moveTo>
                <a:cubicBezTo>
                  <a:pt x="329" y="207"/>
                  <a:pt x="329" y="207"/>
                  <a:pt x="329" y="207"/>
                </a:cubicBezTo>
                <a:cubicBezTo>
                  <a:pt x="328" y="207"/>
                  <a:pt x="328" y="207"/>
                  <a:pt x="328" y="207"/>
                </a:cubicBezTo>
                <a:cubicBezTo>
                  <a:pt x="328" y="207"/>
                  <a:pt x="328" y="207"/>
                  <a:pt x="329" y="207"/>
                </a:cubicBezTo>
                <a:cubicBezTo>
                  <a:pt x="329" y="207"/>
                  <a:pt x="329" y="207"/>
                  <a:pt x="329" y="207"/>
                </a:cubicBezTo>
                <a:close/>
                <a:moveTo>
                  <a:pt x="65" y="208"/>
                </a:moveTo>
                <a:cubicBezTo>
                  <a:pt x="65" y="208"/>
                  <a:pt x="65" y="208"/>
                  <a:pt x="65" y="207"/>
                </a:cubicBezTo>
                <a:cubicBezTo>
                  <a:pt x="65" y="207"/>
                  <a:pt x="65" y="207"/>
                  <a:pt x="65" y="207"/>
                </a:cubicBezTo>
                <a:cubicBezTo>
                  <a:pt x="65" y="207"/>
                  <a:pt x="65" y="207"/>
                  <a:pt x="65" y="207"/>
                </a:cubicBezTo>
                <a:cubicBezTo>
                  <a:pt x="65" y="207"/>
                  <a:pt x="65" y="208"/>
                  <a:pt x="65" y="208"/>
                </a:cubicBezTo>
                <a:close/>
                <a:moveTo>
                  <a:pt x="386" y="171"/>
                </a:moveTo>
                <a:cubicBezTo>
                  <a:pt x="386" y="171"/>
                  <a:pt x="386" y="171"/>
                  <a:pt x="386" y="171"/>
                </a:cubicBezTo>
                <a:cubicBezTo>
                  <a:pt x="386" y="171"/>
                  <a:pt x="386" y="171"/>
                  <a:pt x="386" y="171"/>
                </a:cubicBezTo>
                <a:cubicBezTo>
                  <a:pt x="386" y="171"/>
                  <a:pt x="386" y="171"/>
                  <a:pt x="386" y="171"/>
                </a:cubicBezTo>
                <a:cubicBezTo>
                  <a:pt x="386" y="171"/>
                  <a:pt x="386" y="171"/>
                  <a:pt x="386" y="171"/>
                </a:cubicBezTo>
                <a:close/>
                <a:moveTo>
                  <a:pt x="26" y="207"/>
                </a:moveTo>
                <a:cubicBezTo>
                  <a:pt x="26" y="207"/>
                  <a:pt x="26" y="208"/>
                  <a:pt x="26" y="208"/>
                </a:cubicBezTo>
                <a:cubicBezTo>
                  <a:pt x="26" y="208"/>
                  <a:pt x="26" y="208"/>
                  <a:pt x="26" y="208"/>
                </a:cubicBezTo>
                <a:cubicBezTo>
                  <a:pt x="27" y="208"/>
                  <a:pt x="27" y="208"/>
                  <a:pt x="27" y="208"/>
                </a:cubicBezTo>
                <a:cubicBezTo>
                  <a:pt x="27" y="208"/>
                  <a:pt x="27" y="207"/>
                  <a:pt x="26" y="207"/>
                </a:cubicBezTo>
                <a:close/>
                <a:moveTo>
                  <a:pt x="321" y="208"/>
                </a:moveTo>
                <a:cubicBezTo>
                  <a:pt x="321" y="208"/>
                  <a:pt x="321" y="208"/>
                  <a:pt x="321" y="208"/>
                </a:cubicBezTo>
                <a:cubicBezTo>
                  <a:pt x="321" y="208"/>
                  <a:pt x="321" y="207"/>
                  <a:pt x="321" y="207"/>
                </a:cubicBezTo>
                <a:cubicBezTo>
                  <a:pt x="321" y="207"/>
                  <a:pt x="321" y="208"/>
                  <a:pt x="321" y="208"/>
                </a:cubicBezTo>
                <a:cubicBezTo>
                  <a:pt x="321" y="208"/>
                  <a:pt x="321" y="208"/>
                  <a:pt x="321" y="208"/>
                </a:cubicBezTo>
                <a:close/>
                <a:moveTo>
                  <a:pt x="352" y="208"/>
                </a:moveTo>
                <a:cubicBezTo>
                  <a:pt x="352" y="208"/>
                  <a:pt x="352" y="208"/>
                  <a:pt x="352" y="208"/>
                </a:cubicBezTo>
                <a:cubicBezTo>
                  <a:pt x="352" y="208"/>
                  <a:pt x="352" y="208"/>
                  <a:pt x="352" y="208"/>
                </a:cubicBezTo>
                <a:cubicBezTo>
                  <a:pt x="352" y="208"/>
                  <a:pt x="353" y="208"/>
                  <a:pt x="353" y="208"/>
                </a:cubicBezTo>
                <a:cubicBezTo>
                  <a:pt x="353" y="208"/>
                  <a:pt x="353" y="208"/>
                  <a:pt x="352" y="208"/>
                </a:cubicBezTo>
                <a:close/>
                <a:moveTo>
                  <a:pt x="372" y="209"/>
                </a:moveTo>
                <a:cubicBezTo>
                  <a:pt x="372" y="209"/>
                  <a:pt x="372" y="209"/>
                  <a:pt x="372" y="209"/>
                </a:cubicBezTo>
                <a:cubicBezTo>
                  <a:pt x="372" y="209"/>
                  <a:pt x="372" y="209"/>
                  <a:pt x="372" y="209"/>
                </a:cubicBezTo>
                <a:cubicBezTo>
                  <a:pt x="372" y="209"/>
                  <a:pt x="372" y="209"/>
                  <a:pt x="372" y="209"/>
                </a:cubicBezTo>
                <a:cubicBezTo>
                  <a:pt x="372" y="209"/>
                  <a:pt x="372" y="209"/>
                  <a:pt x="372" y="209"/>
                </a:cubicBezTo>
                <a:close/>
                <a:moveTo>
                  <a:pt x="49" y="210"/>
                </a:moveTo>
                <a:cubicBezTo>
                  <a:pt x="49" y="210"/>
                  <a:pt x="49" y="210"/>
                  <a:pt x="49" y="210"/>
                </a:cubicBezTo>
                <a:cubicBezTo>
                  <a:pt x="49" y="210"/>
                  <a:pt x="49" y="210"/>
                  <a:pt x="49" y="210"/>
                </a:cubicBezTo>
                <a:cubicBezTo>
                  <a:pt x="49" y="210"/>
                  <a:pt x="49" y="210"/>
                  <a:pt x="49" y="210"/>
                </a:cubicBezTo>
                <a:cubicBezTo>
                  <a:pt x="49" y="210"/>
                  <a:pt x="49" y="210"/>
                  <a:pt x="49" y="210"/>
                </a:cubicBezTo>
                <a:close/>
                <a:moveTo>
                  <a:pt x="20" y="167"/>
                </a:moveTo>
                <a:cubicBezTo>
                  <a:pt x="20" y="167"/>
                  <a:pt x="20" y="167"/>
                  <a:pt x="20" y="167"/>
                </a:cubicBezTo>
                <a:cubicBezTo>
                  <a:pt x="20" y="167"/>
                  <a:pt x="19" y="167"/>
                  <a:pt x="19" y="167"/>
                </a:cubicBezTo>
                <a:cubicBezTo>
                  <a:pt x="19" y="168"/>
                  <a:pt x="20" y="168"/>
                  <a:pt x="20" y="168"/>
                </a:cubicBezTo>
                <a:cubicBezTo>
                  <a:pt x="20" y="168"/>
                  <a:pt x="20" y="168"/>
                  <a:pt x="20" y="167"/>
                </a:cubicBezTo>
                <a:close/>
                <a:moveTo>
                  <a:pt x="58" y="211"/>
                </a:moveTo>
                <a:cubicBezTo>
                  <a:pt x="58" y="211"/>
                  <a:pt x="58" y="211"/>
                  <a:pt x="58" y="211"/>
                </a:cubicBezTo>
                <a:cubicBezTo>
                  <a:pt x="58" y="211"/>
                  <a:pt x="58" y="211"/>
                  <a:pt x="58" y="211"/>
                </a:cubicBezTo>
                <a:cubicBezTo>
                  <a:pt x="58" y="211"/>
                  <a:pt x="58" y="211"/>
                  <a:pt x="58" y="211"/>
                </a:cubicBezTo>
                <a:cubicBezTo>
                  <a:pt x="58" y="211"/>
                  <a:pt x="58" y="211"/>
                  <a:pt x="58" y="211"/>
                </a:cubicBezTo>
                <a:close/>
                <a:moveTo>
                  <a:pt x="385" y="164"/>
                </a:moveTo>
                <a:cubicBezTo>
                  <a:pt x="385" y="164"/>
                  <a:pt x="385" y="164"/>
                  <a:pt x="385" y="164"/>
                </a:cubicBezTo>
                <a:cubicBezTo>
                  <a:pt x="385" y="164"/>
                  <a:pt x="385" y="164"/>
                  <a:pt x="385" y="164"/>
                </a:cubicBezTo>
                <a:cubicBezTo>
                  <a:pt x="385" y="164"/>
                  <a:pt x="385" y="164"/>
                  <a:pt x="385" y="164"/>
                </a:cubicBezTo>
                <a:cubicBezTo>
                  <a:pt x="385" y="164"/>
                  <a:pt x="385" y="164"/>
                  <a:pt x="385" y="164"/>
                </a:cubicBezTo>
                <a:close/>
                <a:moveTo>
                  <a:pt x="383" y="188"/>
                </a:moveTo>
                <a:cubicBezTo>
                  <a:pt x="384" y="188"/>
                  <a:pt x="384" y="188"/>
                  <a:pt x="384" y="188"/>
                </a:cubicBezTo>
                <a:cubicBezTo>
                  <a:pt x="384" y="188"/>
                  <a:pt x="384" y="188"/>
                  <a:pt x="384" y="188"/>
                </a:cubicBezTo>
                <a:cubicBezTo>
                  <a:pt x="384" y="188"/>
                  <a:pt x="384" y="187"/>
                  <a:pt x="384" y="187"/>
                </a:cubicBezTo>
                <a:cubicBezTo>
                  <a:pt x="384" y="187"/>
                  <a:pt x="384" y="188"/>
                  <a:pt x="383" y="188"/>
                </a:cubicBezTo>
                <a:close/>
                <a:moveTo>
                  <a:pt x="66" y="214"/>
                </a:moveTo>
                <a:cubicBezTo>
                  <a:pt x="66" y="214"/>
                  <a:pt x="66" y="214"/>
                  <a:pt x="66" y="214"/>
                </a:cubicBezTo>
                <a:cubicBezTo>
                  <a:pt x="66" y="214"/>
                  <a:pt x="66" y="214"/>
                  <a:pt x="66" y="214"/>
                </a:cubicBezTo>
                <a:cubicBezTo>
                  <a:pt x="66" y="214"/>
                  <a:pt x="66" y="214"/>
                  <a:pt x="66" y="214"/>
                </a:cubicBezTo>
                <a:close/>
                <a:moveTo>
                  <a:pt x="67" y="213"/>
                </a:moveTo>
                <a:cubicBezTo>
                  <a:pt x="67" y="213"/>
                  <a:pt x="66" y="213"/>
                  <a:pt x="66" y="213"/>
                </a:cubicBezTo>
                <a:cubicBezTo>
                  <a:pt x="66" y="213"/>
                  <a:pt x="66" y="214"/>
                  <a:pt x="66" y="214"/>
                </a:cubicBezTo>
                <a:cubicBezTo>
                  <a:pt x="66" y="214"/>
                  <a:pt x="66" y="214"/>
                  <a:pt x="66" y="214"/>
                </a:cubicBezTo>
                <a:cubicBezTo>
                  <a:pt x="66" y="214"/>
                  <a:pt x="66" y="214"/>
                  <a:pt x="67" y="213"/>
                </a:cubicBezTo>
                <a:close/>
                <a:moveTo>
                  <a:pt x="376" y="163"/>
                </a:moveTo>
                <a:cubicBezTo>
                  <a:pt x="376" y="163"/>
                  <a:pt x="376" y="163"/>
                  <a:pt x="376" y="163"/>
                </a:cubicBezTo>
                <a:cubicBezTo>
                  <a:pt x="376" y="163"/>
                  <a:pt x="376" y="163"/>
                  <a:pt x="376" y="163"/>
                </a:cubicBezTo>
                <a:cubicBezTo>
                  <a:pt x="376" y="163"/>
                  <a:pt x="376" y="163"/>
                  <a:pt x="376" y="163"/>
                </a:cubicBezTo>
                <a:cubicBezTo>
                  <a:pt x="376" y="163"/>
                  <a:pt x="376" y="163"/>
                  <a:pt x="376" y="163"/>
                </a:cubicBezTo>
                <a:close/>
                <a:moveTo>
                  <a:pt x="14" y="214"/>
                </a:moveTo>
                <a:cubicBezTo>
                  <a:pt x="14" y="214"/>
                  <a:pt x="14" y="214"/>
                  <a:pt x="14" y="214"/>
                </a:cubicBezTo>
                <a:cubicBezTo>
                  <a:pt x="14" y="214"/>
                  <a:pt x="14" y="214"/>
                  <a:pt x="14" y="214"/>
                </a:cubicBezTo>
                <a:cubicBezTo>
                  <a:pt x="14" y="214"/>
                  <a:pt x="14" y="214"/>
                  <a:pt x="14" y="214"/>
                </a:cubicBezTo>
                <a:cubicBezTo>
                  <a:pt x="14" y="214"/>
                  <a:pt x="14" y="214"/>
                  <a:pt x="14" y="214"/>
                </a:cubicBezTo>
                <a:close/>
                <a:moveTo>
                  <a:pt x="40" y="217"/>
                </a:moveTo>
                <a:cubicBezTo>
                  <a:pt x="40" y="217"/>
                  <a:pt x="40" y="217"/>
                  <a:pt x="40" y="217"/>
                </a:cubicBezTo>
                <a:cubicBezTo>
                  <a:pt x="40" y="217"/>
                  <a:pt x="40" y="217"/>
                  <a:pt x="40" y="217"/>
                </a:cubicBezTo>
                <a:cubicBezTo>
                  <a:pt x="40" y="217"/>
                  <a:pt x="40" y="217"/>
                  <a:pt x="39" y="217"/>
                </a:cubicBezTo>
                <a:cubicBezTo>
                  <a:pt x="40" y="217"/>
                  <a:pt x="40" y="217"/>
                  <a:pt x="40" y="217"/>
                </a:cubicBezTo>
                <a:close/>
                <a:moveTo>
                  <a:pt x="41" y="218"/>
                </a:moveTo>
                <a:cubicBezTo>
                  <a:pt x="41" y="218"/>
                  <a:pt x="41" y="218"/>
                  <a:pt x="41" y="218"/>
                </a:cubicBezTo>
                <a:cubicBezTo>
                  <a:pt x="41" y="217"/>
                  <a:pt x="41" y="217"/>
                  <a:pt x="41" y="217"/>
                </a:cubicBezTo>
                <a:cubicBezTo>
                  <a:pt x="41" y="217"/>
                  <a:pt x="41" y="217"/>
                  <a:pt x="41" y="218"/>
                </a:cubicBezTo>
                <a:cubicBezTo>
                  <a:pt x="41" y="218"/>
                  <a:pt x="41" y="218"/>
                  <a:pt x="41" y="218"/>
                </a:cubicBezTo>
                <a:close/>
                <a:moveTo>
                  <a:pt x="66" y="218"/>
                </a:moveTo>
                <a:cubicBezTo>
                  <a:pt x="66" y="218"/>
                  <a:pt x="66" y="218"/>
                  <a:pt x="66" y="218"/>
                </a:cubicBezTo>
                <a:cubicBezTo>
                  <a:pt x="66" y="218"/>
                  <a:pt x="66" y="218"/>
                  <a:pt x="66" y="218"/>
                </a:cubicBezTo>
                <a:cubicBezTo>
                  <a:pt x="66" y="218"/>
                  <a:pt x="66" y="218"/>
                  <a:pt x="66" y="218"/>
                </a:cubicBezTo>
                <a:cubicBezTo>
                  <a:pt x="66" y="218"/>
                  <a:pt x="66" y="218"/>
                  <a:pt x="66" y="218"/>
                </a:cubicBezTo>
                <a:close/>
                <a:moveTo>
                  <a:pt x="48" y="221"/>
                </a:moveTo>
                <a:cubicBezTo>
                  <a:pt x="48" y="221"/>
                  <a:pt x="48" y="221"/>
                  <a:pt x="49" y="221"/>
                </a:cubicBezTo>
                <a:cubicBezTo>
                  <a:pt x="49" y="221"/>
                  <a:pt x="48" y="221"/>
                  <a:pt x="48" y="221"/>
                </a:cubicBezTo>
                <a:cubicBezTo>
                  <a:pt x="48" y="221"/>
                  <a:pt x="48" y="221"/>
                  <a:pt x="48" y="221"/>
                </a:cubicBezTo>
                <a:cubicBezTo>
                  <a:pt x="48" y="221"/>
                  <a:pt x="48" y="221"/>
                  <a:pt x="48" y="221"/>
                </a:cubicBezTo>
                <a:close/>
                <a:moveTo>
                  <a:pt x="70" y="221"/>
                </a:moveTo>
                <a:cubicBezTo>
                  <a:pt x="70" y="221"/>
                  <a:pt x="70" y="221"/>
                  <a:pt x="70" y="221"/>
                </a:cubicBezTo>
                <a:cubicBezTo>
                  <a:pt x="70" y="221"/>
                  <a:pt x="70" y="221"/>
                  <a:pt x="70" y="221"/>
                </a:cubicBezTo>
                <a:cubicBezTo>
                  <a:pt x="70" y="221"/>
                  <a:pt x="70" y="221"/>
                  <a:pt x="70" y="221"/>
                </a:cubicBezTo>
                <a:cubicBezTo>
                  <a:pt x="70" y="221"/>
                  <a:pt x="70" y="221"/>
                  <a:pt x="70" y="221"/>
                </a:cubicBezTo>
                <a:close/>
                <a:moveTo>
                  <a:pt x="21" y="221"/>
                </a:moveTo>
                <a:cubicBezTo>
                  <a:pt x="20" y="221"/>
                  <a:pt x="20" y="221"/>
                  <a:pt x="20" y="221"/>
                </a:cubicBezTo>
                <a:cubicBezTo>
                  <a:pt x="20" y="221"/>
                  <a:pt x="20" y="221"/>
                  <a:pt x="21" y="221"/>
                </a:cubicBezTo>
                <a:cubicBezTo>
                  <a:pt x="21" y="221"/>
                  <a:pt x="21" y="221"/>
                  <a:pt x="21" y="221"/>
                </a:cubicBezTo>
                <a:cubicBezTo>
                  <a:pt x="21" y="221"/>
                  <a:pt x="21" y="221"/>
                  <a:pt x="21" y="221"/>
                </a:cubicBezTo>
                <a:close/>
                <a:moveTo>
                  <a:pt x="20" y="224"/>
                </a:moveTo>
                <a:cubicBezTo>
                  <a:pt x="20" y="224"/>
                  <a:pt x="20" y="224"/>
                  <a:pt x="20" y="224"/>
                </a:cubicBezTo>
                <a:cubicBezTo>
                  <a:pt x="20" y="224"/>
                  <a:pt x="20" y="224"/>
                  <a:pt x="21" y="224"/>
                </a:cubicBezTo>
                <a:cubicBezTo>
                  <a:pt x="20" y="224"/>
                  <a:pt x="20" y="224"/>
                  <a:pt x="20" y="224"/>
                </a:cubicBezTo>
                <a:cubicBezTo>
                  <a:pt x="20" y="224"/>
                  <a:pt x="20" y="224"/>
                  <a:pt x="20" y="224"/>
                </a:cubicBezTo>
                <a:close/>
                <a:moveTo>
                  <a:pt x="29" y="224"/>
                </a:moveTo>
                <a:cubicBezTo>
                  <a:pt x="29" y="224"/>
                  <a:pt x="29" y="225"/>
                  <a:pt x="29" y="225"/>
                </a:cubicBezTo>
                <a:cubicBezTo>
                  <a:pt x="30" y="225"/>
                  <a:pt x="30" y="225"/>
                  <a:pt x="30" y="224"/>
                </a:cubicBezTo>
                <a:cubicBezTo>
                  <a:pt x="30" y="224"/>
                  <a:pt x="30" y="224"/>
                  <a:pt x="30" y="224"/>
                </a:cubicBezTo>
                <a:cubicBezTo>
                  <a:pt x="30" y="224"/>
                  <a:pt x="29" y="224"/>
                  <a:pt x="29" y="224"/>
                </a:cubicBezTo>
                <a:close/>
                <a:moveTo>
                  <a:pt x="342" y="225"/>
                </a:moveTo>
                <a:cubicBezTo>
                  <a:pt x="342" y="225"/>
                  <a:pt x="342" y="225"/>
                  <a:pt x="342" y="225"/>
                </a:cubicBezTo>
                <a:cubicBezTo>
                  <a:pt x="342" y="225"/>
                  <a:pt x="342" y="225"/>
                  <a:pt x="342" y="225"/>
                </a:cubicBezTo>
                <a:cubicBezTo>
                  <a:pt x="342" y="225"/>
                  <a:pt x="342" y="225"/>
                  <a:pt x="342" y="225"/>
                </a:cubicBezTo>
                <a:cubicBezTo>
                  <a:pt x="342" y="225"/>
                  <a:pt x="342" y="225"/>
                  <a:pt x="342" y="225"/>
                </a:cubicBezTo>
                <a:close/>
                <a:moveTo>
                  <a:pt x="25" y="226"/>
                </a:moveTo>
                <a:cubicBezTo>
                  <a:pt x="25" y="226"/>
                  <a:pt x="25" y="226"/>
                  <a:pt x="25" y="226"/>
                </a:cubicBezTo>
                <a:cubicBezTo>
                  <a:pt x="25" y="226"/>
                  <a:pt x="25" y="226"/>
                  <a:pt x="25" y="226"/>
                </a:cubicBezTo>
                <a:cubicBezTo>
                  <a:pt x="25" y="226"/>
                  <a:pt x="25" y="226"/>
                  <a:pt x="25" y="226"/>
                </a:cubicBezTo>
                <a:cubicBezTo>
                  <a:pt x="25" y="226"/>
                  <a:pt x="25" y="226"/>
                  <a:pt x="25" y="226"/>
                </a:cubicBezTo>
                <a:close/>
                <a:moveTo>
                  <a:pt x="106" y="227"/>
                </a:moveTo>
                <a:cubicBezTo>
                  <a:pt x="106" y="227"/>
                  <a:pt x="106" y="227"/>
                  <a:pt x="106" y="227"/>
                </a:cubicBezTo>
                <a:cubicBezTo>
                  <a:pt x="106" y="227"/>
                  <a:pt x="106" y="227"/>
                  <a:pt x="106" y="227"/>
                </a:cubicBezTo>
                <a:close/>
                <a:moveTo>
                  <a:pt x="106" y="227"/>
                </a:moveTo>
                <a:cubicBezTo>
                  <a:pt x="106" y="227"/>
                  <a:pt x="106" y="227"/>
                  <a:pt x="106" y="227"/>
                </a:cubicBezTo>
                <a:cubicBezTo>
                  <a:pt x="106" y="227"/>
                  <a:pt x="106" y="227"/>
                  <a:pt x="106" y="227"/>
                </a:cubicBezTo>
                <a:close/>
                <a:moveTo>
                  <a:pt x="318" y="227"/>
                </a:moveTo>
                <a:cubicBezTo>
                  <a:pt x="318" y="227"/>
                  <a:pt x="318" y="227"/>
                  <a:pt x="318" y="227"/>
                </a:cubicBezTo>
                <a:cubicBezTo>
                  <a:pt x="318" y="227"/>
                  <a:pt x="317" y="227"/>
                  <a:pt x="317" y="227"/>
                </a:cubicBezTo>
                <a:cubicBezTo>
                  <a:pt x="317" y="227"/>
                  <a:pt x="317" y="227"/>
                  <a:pt x="317" y="227"/>
                </a:cubicBezTo>
                <a:cubicBezTo>
                  <a:pt x="318" y="227"/>
                  <a:pt x="318" y="227"/>
                  <a:pt x="318" y="227"/>
                </a:cubicBezTo>
                <a:close/>
                <a:moveTo>
                  <a:pt x="19" y="227"/>
                </a:moveTo>
                <a:cubicBezTo>
                  <a:pt x="19" y="227"/>
                  <a:pt x="18" y="227"/>
                  <a:pt x="18" y="227"/>
                </a:cubicBezTo>
                <a:cubicBezTo>
                  <a:pt x="18" y="227"/>
                  <a:pt x="18" y="227"/>
                  <a:pt x="19" y="227"/>
                </a:cubicBezTo>
                <a:cubicBezTo>
                  <a:pt x="19" y="227"/>
                  <a:pt x="19" y="227"/>
                  <a:pt x="19" y="227"/>
                </a:cubicBezTo>
                <a:cubicBezTo>
                  <a:pt x="19" y="227"/>
                  <a:pt x="19" y="227"/>
                  <a:pt x="19" y="227"/>
                </a:cubicBezTo>
                <a:close/>
                <a:moveTo>
                  <a:pt x="122" y="228"/>
                </a:moveTo>
                <a:cubicBezTo>
                  <a:pt x="122" y="228"/>
                  <a:pt x="122" y="228"/>
                  <a:pt x="122" y="228"/>
                </a:cubicBezTo>
                <a:cubicBezTo>
                  <a:pt x="122" y="228"/>
                  <a:pt x="122" y="228"/>
                  <a:pt x="122" y="228"/>
                </a:cubicBezTo>
                <a:cubicBezTo>
                  <a:pt x="122" y="228"/>
                  <a:pt x="122" y="228"/>
                  <a:pt x="122" y="228"/>
                </a:cubicBezTo>
                <a:cubicBezTo>
                  <a:pt x="122" y="228"/>
                  <a:pt x="122" y="228"/>
                  <a:pt x="122" y="228"/>
                </a:cubicBezTo>
                <a:close/>
                <a:moveTo>
                  <a:pt x="155" y="228"/>
                </a:moveTo>
                <a:cubicBezTo>
                  <a:pt x="155" y="228"/>
                  <a:pt x="155" y="228"/>
                  <a:pt x="154" y="228"/>
                </a:cubicBezTo>
                <a:cubicBezTo>
                  <a:pt x="155" y="228"/>
                  <a:pt x="155" y="228"/>
                  <a:pt x="155" y="228"/>
                </a:cubicBezTo>
                <a:cubicBezTo>
                  <a:pt x="155" y="228"/>
                  <a:pt x="155" y="228"/>
                  <a:pt x="155" y="228"/>
                </a:cubicBezTo>
                <a:cubicBezTo>
                  <a:pt x="155" y="228"/>
                  <a:pt x="155" y="228"/>
                  <a:pt x="155" y="228"/>
                </a:cubicBezTo>
                <a:close/>
                <a:moveTo>
                  <a:pt x="382" y="229"/>
                </a:moveTo>
                <a:cubicBezTo>
                  <a:pt x="382" y="229"/>
                  <a:pt x="382" y="229"/>
                  <a:pt x="383" y="229"/>
                </a:cubicBezTo>
                <a:cubicBezTo>
                  <a:pt x="383" y="229"/>
                  <a:pt x="383" y="229"/>
                  <a:pt x="383" y="229"/>
                </a:cubicBezTo>
                <a:cubicBezTo>
                  <a:pt x="383" y="229"/>
                  <a:pt x="383" y="229"/>
                  <a:pt x="382" y="229"/>
                </a:cubicBezTo>
                <a:cubicBezTo>
                  <a:pt x="382" y="229"/>
                  <a:pt x="382" y="229"/>
                  <a:pt x="382" y="229"/>
                </a:cubicBezTo>
                <a:close/>
                <a:moveTo>
                  <a:pt x="94" y="229"/>
                </a:moveTo>
                <a:cubicBezTo>
                  <a:pt x="94" y="229"/>
                  <a:pt x="94" y="229"/>
                  <a:pt x="94" y="230"/>
                </a:cubicBezTo>
                <a:cubicBezTo>
                  <a:pt x="94" y="230"/>
                  <a:pt x="94" y="230"/>
                  <a:pt x="95" y="230"/>
                </a:cubicBezTo>
                <a:cubicBezTo>
                  <a:pt x="95" y="230"/>
                  <a:pt x="95" y="230"/>
                  <a:pt x="95" y="229"/>
                </a:cubicBezTo>
                <a:cubicBezTo>
                  <a:pt x="95" y="229"/>
                  <a:pt x="95" y="229"/>
                  <a:pt x="94" y="229"/>
                </a:cubicBezTo>
                <a:close/>
                <a:moveTo>
                  <a:pt x="69" y="230"/>
                </a:moveTo>
                <a:cubicBezTo>
                  <a:pt x="69" y="230"/>
                  <a:pt x="69" y="230"/>
                  <a:pt x="69" y="230"/>
                </a:cubicBezTo>
                <a:cubicBezTo>
                  <a:pt x="69" y="230"/>
                  <a:pt x="69" y="230"/>
                  <a:pt x="69" y="230"/>
                </a:cubicBezTo>
                <a:cubicBezTo>
                  <a:pt x="69" y="230"/>
                  <a:pt x="69" y="230"/>
                  <a:pt x="69" y="230"/>
                </a:cubicBezTo>
                <a:cubicBezTo>
                  <a:pt x="69" y="230"/>
                  <a:pt x="69" y="230"/>
                  <a:pt x="69" y="230"/>
                </a:cubicBezTo>
                <a:close/>
                <a:moveTo>
                  <a:pt x="144" y="230"/>
                </a:moveTo>
                <a:cubicBezTo>
                  <a:pt x="144" y="230"/>
                  <a:pt x="144" y="230"/>
                  <a:pt x="144" y="230"/>
                </a:cubicBezTo>
                <a:cubicBezTo>
                  <a:pt x="144" y="230"/>
                  <a:pt x="144" y="230"/>
                  <a:pt x="144" y="230"/>
                </a:cubicBezTo>
                <a:cubicBezTo>
                  <a:pt x="144" y="230"/>
                  <a:pt x="144" y="230"/>
                  <a:pt x="144" y="230"/>
                </a:cubicBezTo>
                <a:cubicBezTo>
                  <a:pt x="144" y="230"/>
                  <a:pt x="144" y="230"/>
                  <a:pt x="144" y="230"/>
                </a:cubicBezTo>
                <a:close/>
                <a:moveTo>
                  <a:pt x="111" y="231"/>
                </a:moveTo>
                <a:cubicBezTo>
                  <a:pt x="111" y="231"/>
                  <a:pt x="111" y="232"/>
                  <a:pt x="111" y="232"/>
                </a:cubicBezTo>
                <a:cubicBezTo>
                  <a:pt x="111" y="232"/>
                  <a:pt x="111" y="232"/>
                  <a:pt x="111" y="232"/>
                </a:cubicBezTo>
                <a:cubicBezTo>
                  <a:pt x="111" y="232"/>
                  <a:pt x="111" y="232"/>
                  <a:pt x="111" y="232"/>
                </a:cubicBezTo>
                <a:cubicBezTo>
                  <a:pt x="111" y="232"/>
                  <a:pt x="111" y="232"/>
                  <a:pt x="111" y="231"/>
                </a:cubicBezTo>
                <a:close/>
                <a:moveTo>
                  <a:pt x="165" y="232"/>
                </a:moveTo>
                <a:cubicBezTo>
                  <a:pt x="165" y="232"/>
                  <a:pt x="165" y="232"/>
                  <a:pt x="165" y="232"/>
                </a:cubicBezTo>
                <a:cubicBezTo>
                  <a:pt x="165" y="232"/>
                  <a:pt x="165" y="232"/>
                  <a:pt x="166" y="232"/>
                </a:cubicBezTo>
                <a:cubicBezTo>
                  <a:pt x="166" y="232"/>
                  <a:pt x="165" y="232"/>
                  <a:pt x="165" y="232"/>
                </a:cubicBezTo>
                <a:cubicBezTo>
                  <a:pt x="165" y="232"/>
                  <a:pt x="165" y="232"/>
                  <a:pt x="165" y="232"/>
                </a:cubicBezTo>
                <a:close/>
                <a:moveTo>
                  <a:pt x="339" y="232"/>
                </a:moveTo>
                <a:cubicBezTo>
                  <a:pt x="339" y="232"/>
                  <a:pt x="339" y="232"/>
                  <a:pt x="339" y="232"/>
                </a:cubicBezTo>
                <a:cubicBezTo>
                  <a:pt x="339" y="232"/>
                  <a:pt x="339" y="232"/>
                  <a:pt x="339" y="232"/>
                </a:cubicBezTo>
                <a:cubicBezTo>
                  <a:pt x="339" y="232"/>
                  <a:pt x="339" y="232"/>
                  <a:pt x="339" y="232"/>
                </a:cubicBezTo>
                <a:cubicBezTo>
                  <a:pt x="339" y="232"/>
                  <a:pt x="339" y="232"/>
                  <a:pt x="339" y="232"/>
                </a:cubicBezTo>
                <a:close/>
                <a:moveTo>
                  <a:pt x="155" y="232"/>
                </a:moveTo>
                <a:cubicBezTo>
                  <a:pt x="155" y="232"/>
                  <a:pt x="155" y="232"/>
                  <a:pt x="155" y="232"/>
                </a:cubicBezTo>
                <a:cubicBezTo>
                  <a:pt x="155" y="232"/>
                  <a:pt x="155" y="232"/>
                  <a:pt x="155" y="232"/>
                </a:cubicBezTo>
                <a:cubicBezTo>
                  <a:pt x="155" y="232"/>
                  <a:pt x="155" y="232"/>
                  <a:pt x="155" y="232"/>
                </a:cubicBezTo>
                <a:cubicBezTo>
                  <a:pt x="155" y="232"/>
                  <a:pt x="155" y="232"/>
                  <a:pt x="155" y="232"/>
                </a:cubicBezTo>
                <a:close/>
                <a:moveTo>
                  <a:pt x="80" y="233"/>
                </a:moveTo>
                <a:cubicBezTo>
                  <a:pt x="80" y="233"/>
                  <a:pt x="81" y="233"/>
                  <a:pt x="81" y="234"/>
                </a:cubicBezTo>
                <a:cubicBezTo>
                  <a:pt x="81" y="233"/>
                  <a:pt x="81" y="233"/>
                  <a:pt x="81" y="233"/>
                </a:cubicBezTo>
                <a:cubicBezTo>
                  <a:pt x="81" y="233"/>
                  <a:pt x="81" y="233"/>
                  <a:pt x="81" y="233"/>
                </a:cubicBezTo>
                <a:cubicBezTo>
                  <a:pt x="81" y="233"/>
                  <a:pt x="80" y="233"/>
                  <a:pt x="80" y="233"/>
                </a:cubicBezTo>
                <a:close/>
                <a:moveTo>
                  <a:pt x="103" y="233"/>
                </a:moveTo>
                <a:cubicBezTo>
                  <a:pt x="103" y="233"/>
                  <a:pt x="103" y="233"/>
                  <a:pt x="104" y="233"/>
                </a:cubicBezTo>
                <a:cubicBezTo>
                  <a:pt x="104" y="233"/>
                  <a:pt x="104" y="233"/>
                  <a:pt x="104" y="233"/>
                </a:cubicBezTo>
                <a:cubicBezTo>
                  <a:pt x="104" y="233"/>
                  <a:pt x="104" y="233"/>
                  <a:pt x="103" y="233"/>
                </a:cubicBezTo>
                <a:cubicBezTo>
                  <a:pt x="103" y="233"/>
                  <a:pt x="103" y="233"/>
                  <a:pt x="103" y="233"/>
                </a:cubicBezTo>
                <a:close/>
                <a:moveTo>
                  <a:pt x="16" y="136"/>
                </a:moveTo>
                <a:cubicBezTo>
                  <a:pt x="16" y="136"/>
                  <a:pt x="16" y="136"/>
                  <a:pt x="16" y="136"/>
                </a:cubicBezTo>
                <a:cubicBezTo>
                  <a:pt x="16" y="136"/>
                  <a:pt x="16" y="136"/>
                  <a:pt x="16" y="136"/>
                </a:cubicBezTo>
                <a:cubicBezTo>
                  <a:pt x="16" y="136"/>
                  <a:pt x="16" y="137"/>
                  <a:pt x="16" y="137"/>
                </a:cubicBezTo>
                <a:cubicBezTo>
                  <a:pt x="16" y="137"/>
                  <a:pt x="16" y="136"/>
                  <a:pt x="16" y="136"/>
                </a:cubicBezTo>
                <a:close/>
                <a:moveTo>
                  <a:pt x="155" y="234"/>
                </a:moveTo>
                <a:cubicBezTo>
                  <a:pt x="156" y="234"/>
                  <a:pt x="156" y="234"/>
                  <a:pt x="156" y="234"/>
                </a:cubicBezTo>
                <a:cubicBezTo>
                  <a:pt x="156" y="234"/>
                  <a:pt x="156" y="234"/>
                  <a:pt x="156" y="234"/>
                </a:cubicBezTo>
                <a:cubicBezTo>
                  <a:pt x="156" y="234"/>
                  <a:pt x="155" y="234"/>
                  <a:pt x="155" y="234"/>
                </a:cubicBezTo>
                <a:cubicBezTo>
                  <a:pt x="155" y="234"/>
                  <a:pt x="155" y="234"/>
                  <a:pt x="155" y="234"/>
                </a:cubicBezTo>
                <a:close/>
                <a:moveTo>
                  <a:pt x="58" y="235"/>
                </a:moveTo>
                <a:cubicBezTo>
                  <a:pt x="58" y="235"/>
                  <a:pt x="58" y="235"/>
                  <a:pt x="58" y="235"/>
                </a:cubicBezTo>
                <a:cubicBezTo>
                  <a:pt x="58" y="235"/>
                  <a:pt x="58" y="235"/>
                  <a:pt x="58" y="235"/>
                </a:cubicBezTo>
                <a:cubicBezTo>
                  <a:pt x="58" y="235"/>
                  <a:pt x="58" y="235"/>
                  <a:pt x="58" y="235"/>
                </a:cubicBezTo>
                <a:cubicBezTo>
                  <a:pt x="58" y="235"/>
                  <a:pt x="58" y="235"/>
                  <a:pt x="58" y="235"/>
                </a:cubicBezTo>
                <a:close/>
                <a:moveTo>
                  <a:pt x="318" y="236"/>
                </a:moveTo>
                <a:cubicBezTo>
                  <a:pt x="318" y="236"/>
                  <a:pt x="318" y="235"/>
                  <a:pt x="318" y="235"/>
                </a:cubicBezTo>
                <a:cubicBezTo>
                  <a:pt x="318" y="235"/>
                  <a:pt x="318" y="235"/>
                  <a:pt x="318" y="236"/>
                </a:cubicBezTo>
                <a:cubicBezTo>
                  <a:pt x="318" y="236"/>
                  <a:pt x="318" y="236"/>
                  <a:pt x="318" y="236"/>
                </a:cubicBezTo>
                <a:cubicBezTo>
                  <a:pt x="318" y="236"/>
                  <a:pt x="318" y="236"/>
                  <a:pt x="318" y="236"/>
                </a:cubicBezTo>
                <a:close/>
                <a:moveTo>
                  <a:pt x="141" y="236"/>
                </a:moveTo>
                <a:cubicBezTo>
                  <a:pt x="142" y="236"/>
                  <a:pt x="142" y="236"/>
                  <a:pt x="142" y="236"/>
                </a:cubicBezTo>
                <a:cubicBezTo>
                  <a:pt x="142" y="236"/>
                  <a:pt x="142" y="236"/>
                  <a:pt x="141" y="236"/>
                </a:cubicBezTo>
                <a:cubicBezTo>
                  <a:pt x="141" y="236"/>
                  <a:pt x="141" y="236"/>
                  <a:pt x="141" y="236"/>
                </a:cubicBezTo>
                <a:cubicBezTo>
                  <a:pt x="141" y="236"/>
                  <a:pt x="141" y="236"/>
                  <a:pt x="141" y="236"/>
                </a:cubicBezTo>
                <a:close/>
                <a:moveTo>
                  <a:pt x="56" y="236"/>
                </a:moveTo>
                <a:cubicBezTo>
                  <a:pt x="56" y="236"/>
                  <a:pt x="56" y="236"/>
                  <a:pt x="55" y="236"/>
                </a:cubicBezTo>
                <a:cubicBezTo>
                  <a:pt x="55" y="236"/>
                  <a:pt x="55" y="236"/>
                  <a:pt x="55" y="236"/>
                </a:cubicBezTo>
                <a:cubicBezTo>
                  <a:pt x="55" y="236"/>
                  <a:pt x="55" y="236"/>
                  <a:pt x="55" y="236"/>
                </a:cubicBezTo>
                <a:cubicBezTo>
                  <a:pt x="56" y="236"/>
                  <a:pt x="56" y="236"/>
                  <a:pt x="56" y="236"/>
                </a:cubicBezTo>
                <a:close/>
                <a:moveTo>
                  <a:pt x="66" y="236"/>
                </a:moveTo>
                <a:cubicBezTo>
                  <a:pt x="66" y="236"/>
                  <a:pt x="66" y="236"/>
                  <a:pt x="66" y="236"/>
                </a:cubicBezTo>
                <a:cubicBezTo>
                  <a:pt x="66" y="236"/>
                  <a:pt x="66" y="236"/>
                  <a:pt x="66" y="236"/>
                </a:cubicBezTo>
                <a:cubicBezTo>
                  <a:pt x="66" y="236"/>
                  <a:pt x="66" y="236"/>
                  <a:pt x="66" y="236"/>
                </a:cubicBezTo>
                <a:cubicBezTo>
                  <a:pt x="66" y="236"/>
                  <a:pt x="66" y="236"/>
                  <a:pt x="66" y="236"/>
                </a:cubicBezTo>
                <a:close/>
                <a:moveTo>
                  <a:pt x="150" y="237"/>
                </a:moveTo>
                <a:cubicBezTo>
                  <a:pt x="150" y="237"/>
                  <a:pt x="150" y="237"/>
                  <a:pt x="150" y="237"/>
                </a:cubicBezTo>
                <a:cubicBezTo>
                  <a:pt x="150" y="237"/>
                  <a:pt x="150" y="237"/>
                  <a:pt x="150" y="236"/>
                </a:cubicBezTo>
                <a:cubicBezTo>
                  <a:pt x="150" y="237"/>
                  <a:pt x="150" y="237"/>
                  <a:pt x="150" y="237"/>
                </a:cubicBezTo>
                <a:cubicBezTo>
                  <a:pt x="150" y="237"/>
                  <a:pt x="150" y="237"/>
                  <a:pt x="150" y="237"/>
                </a:cubicBezTo>
                <a:close/>
                <a:moveTo>
                  <a:pt x="323" y="236"/>
                </a:moveTo>
                <a:cubicBezTo>
                  <a:pt x="323" y="237"/>
                  <a:pt x="323" y="237"/>
                  <a:pt x="323" y="237"/>
                </a:cubicBezTo>
                <a:cubicBezTo>
                  <a:pt x="323" y="237"/>
                  <a:pt x="323" y="237"/>
                  <a:pt x="323" y="237"/>
                </a:cubicBezTo>
                <a:cubicBezTo>
                  <a:pt x="323" y="237"/>
                  <a:pt x="323" y="237"/>
                  <a:pt x="323" y="237"/>
                </a:cubicBezTo>
                <a:cubicBezTo>
                  <a:pt x="323" y="237"/>
                  <a:pt x="323" y="237"/>
                  <a:pt x="323" y="236"/>
                </a:cubicBezTo>
                <a:close/>
                <a:moveTo>
                  <a:pt x="152" y="237"/>
                </a:moveTo>
                <a:cubicBezTo>
                  <a:pt x="152" y="237"/>
                  <a:pt x="152" y="237"/>
                  <a:pt x="152" y="237"/>
                </a:cubicBezTo>
                <a:cubicBezTo>
                  <a:pt x="152" y="237"/>
                  <a:pt x="152" y="237"/>
                  <a:pt x="152" y="237"/>
                </a:cubicBezTo>
                <a:cubicBezTo>
                  <a:pt x="152" y="237"/>
                  <a:pt x="152" y="237"/>
                  <a:pt x="152" y="237"/>
                </a:cubicBezTo>
                <a:cubicBezTo>
                  <a:pt x="152" y="237"/>
                  <a:pt x="152" y="237"/>
                  <a:pt x="152" y="237"/>
                </a:cubicBezTo>
                <a:close/>
                <a:moveTo>
                  <a:pt x="392" y="128"/>
                </a:moveTo>
                <a:cubicBezTo>
                  <a:pt x="392" y="128"/>
                  <a:pt x="392" y="128"/>
                  <a:pt x="392" y="128"/>
                </a:cubicBezTo>
                <a:cubicBezTo>
                  <a:pt x="392" y="128"/>
                  <a:pt x="392" y="128"/>
                  <a:pt x="392" y="128"/>
                </a:cubicBezTo>
                <a:cubicBezTo>
                  <a:pt x="392" y="128"/>
                  <a:pt x="392" y="128"/>
                  <a:pt x="392" y="128"/>
                </a:cubicBezTo>
                <a:cubicBezTo>
                  <a:pt x="392" y="128"/>
                  <a:pt x="392" y="128"/>
                  <a:pt x="392" y="128"/>
                </a:cubicBezTo>
                <a:close/>
                <a:moveTo>
                  <a:pt x="143" y="239"/>
                </a:moveTo>
                <a:cubicBezTo>
                  <a:pt x="143" y="239"/>
                  <a:pt x="143" y="239"/>
                  <a:pt x="143" y="239"/>
                </a:cubicBezTo>
                <a:cubicBezTo>
                  <a:pt x="143" y="239"/>
                  <a:pt x="143" y="239"/>
                  <a:pt x="143" y="239"/>
                </a:cubicBezTo>
                <a:cubicBezTo>
                  <a:pt x="143" y="239"/>
                  <a:pt x="143" y="239"/>
                  <a:pt x="143" y="239"/>
                </a:cubicBezTo>
                <a:close/>
                <a:moveTo>
                  <a:pt x="142" y="239"/>
                </a:moveTo>
                <a:cubicBezTo>
                  <a:pt x="142" y="239"/>
                  <a:pt x="142" y="239"/>
                  <a:pt x="142" y="239"/>
                </a:cubicBezTo>
                <a:cubicBezTo>
                  <a:pt x="142" y="239"/>
                  <a:pt x="142" y="239"/>
                  <a:pt x="143" y="239"/>
                </a:cubicBezTo>
                <a:cubicBezTo>
                  <a:pt x="142" y="239"/>
                  <a:pt x="142" y="239"/>
                  <a:pt x="142" y="239"/>
                </a:cubicBezTo>
                <a:cubicBezTo>
                  <a:pt x="142" y="239"/>
                  <a:pt x="142" y="239"/>
                  <a:pt x="142" y="239"/>
                </a:cubicBezTo>
                <a:close/>
                <a:moveTo>
                  <a:pt x="134" y="239"/>
                </a:moveTo>
                <a:cubicBezTo>
                  <a:pt x="134" y="239"/>
                  <a:pt x="134" y="239"/>
                  <a:pt x="134" y="239"/>
                </a:cubicBezTo>
                <a:cubicBezTo>
                  <a:pt x="134" y="239"/>
                  <a:pt x="134" y="239"/>
                  <a:pt x="133" y="239"/>
                </a:cubicBezTo>
                <a:cubicBezTo>
                  <a:pt x="133" y="239"/>
                  <a:pt x="134" y="239"/>
                  <a:pt x="134" y="239"/>
                </a:cubicBezTo>
                <a:cubicBezTo>
                  <a:pt x="134" y="239"/>
                  <a:pt x="134" y="239"/>
                  <a:pt x="134" y="239"/>
                </a:cubicBezTo>
                <a:close/>
                <a:moveTo>
                  <a:pt x="309" y="240"/>
                </a:moveTo>
                <a:cubicBezTo>
                  <a:pt x="309" y="240"/>
                  <a:pt x="309" y="240"/>
                  <a:pt x="309" y="239"/>
                </a:cubicBezTo>
                <a:cubicBezTo>
                  <a:pt x="309" y="239"/>
                  <a:pt x="309" y="239"/>
                  <a:pt x="309" y="239"/>
                </a:cubicBezTo>
                <a:cubicBezTo>
                  <a:pt x="309" y="240"/>
                  <a:pt x="309" y="240"/>
                  <a:pt x="309" y="240"/>
                </a:cubicBezTo>
                <a:close/>
                <a:moveTo>
                  <a:pt x="309" y="240"/>
                </a:moveTo>
                <a:cubicBezTo>
                  <a:pt x="309" y="240"/>
                  <a:pt x="309" y="240"/>
                  <a:pt x="309" y="240"/>
                </a:cubicBezTo>
                <a:cubicBezTo>
                  <a:pt x="309" y="240"/>
                  <a:pt x="309" y="240"/>
                  <a:pt x="309" y="240"/>
                </a:cubicBezTo>
                <a:cubicBezTo>
                  <a:pt x="309" y="240"/>
                  <a:pt x="309" y="240"/>
                  <a:pt x="309" y="240"/>
                </a:cubicBezTo>
                <a:cubicBezTo>
                  <a:pt x="309" y="240"/>
                  <a:pt x="309" y="240"/>
                  <a:pt x="309" y="240"/>
                </a:cubicBezTo>
                <a:close/>
                <a:moveTo>
                  <a:pt x="93" y="240"/>
                </a:moveTo>
                <a:cubicBezTo>
                  <a:pt x="94" y="240"/>
                  <a:pt x="94" y="240"/>
                  <a:pt x="94" y="240"/>
                </a:cubicBezTo>
                <a:cubicBezTo>
                  <a:pt x="94" y="240"/>
                  <a:pt x="94" y="240"/>
                  <a:pt x="94" y="240"/>
                </a:cubicBezTo>
                <a:cubicBezTo>
                  <a:pt x="94" y="240"/>
                  <a:pt x="94" y="240"/>
                  <a:pt x="94" y="240"/>
                </a:cubicBezTo>
                <a:cubicBezTo>
                  <a:pt x="94" y="240"/>
                  <a:pt x="94" y="240"/>
                  <a:pt x="93" y="240"/>
                </a:cubicBezTo>
                <a:close/>
                <a:moveTo>
                  <a:pt x="59" y="244"/>
                </a:moveTo>
                <a:cubicBezTo>
                  <a:pt x="59" y="244"/>
                  <a:pt x="59" y="244"/>
                  <a:pt x="59" y="244"/>
                </a:cubicBezTo>
                <a:cubicBezTo>
                  <a:pt x="59" y="244"/>
                  <a:pt x="59" y="244"/>
                  <a:pt x="59" y="244"/>
                </a:cubicBezTo>
                <a:cubicBezTo>
                  <a:pt x="59" y="244"/>
                  <a:pt x="59" y="244"/>
                  <a:pt x="59" y="244"/>
                </a:cubicBezTo>
                <a:cubicBezTo>
                  <a:pt x="59" y="244"/>
                  <a:pt x="59" y="244"/>
                  <a:pt x="59" y="244"/>
                </a:cubicBezTo>
                <a:close/>
                <a:moveTo>
                  <a:pt x="56" y="245"/>
                </a:moveTo>
                <a:cubicBezTo>
                  <a:pt x="56" y="245"/>
                  <a:pt x="56" y="245"/>
                  <a:pt x="56" y="245"/>
                </a:cubicBezTo>
                <a:cubicBezTo>
                  <a:pt x="56" y="245"/>
                  <a:pt x="56" y="245"/>
                  <a:pt x="56" y="245"/>
                </a:cubicBezTo>
                <a:cubicBezTo>
                  <a:pt x="56" y="245"/>
                  <a:pt x="56" y="245"/>
                  <a:pt x="56" y="245"/>
                </a:cubicBezTo>
                <a:cubicBezTo>
                  <a:pt x="56" y="245"/>
                  <a:pt x="56" y="245"/>
                  <a:pt x="56" y="245"/>
                </a:cubicBezTo>
                <a:close/>
                <a:moveTo>
                  <a:pt x="28" y="184"/>
                </a:moveTo>
                <a:cubicBezTo>
                  <a:pt x="28" y="184"/>
                  <a:pt x="28" y="184"/>
                  <a:pt x="28" y="184"/>
                </a:cubicBezTo>
                <a:cubicBezTo>
                  <a:pt x="28" y="184"/>
                  <a:pt x="28" y="184"/>
                  <a:pt x="28" y="184"/>
                </a:cubicBezTo>
                <a:cubicBezTo>
                  <a:pt x="27" y="184"/>
                  <a:pt x="27" y="184"/>
                  <a:pt x="27" y="184"/>
                </a:cubicBezTo>
                <a:cubicBezTo>
                  <a:pt x="27" y="184"/>
                  <a:pt x="28" y="184"/>
                  <a:pt x="28" y="184"/>
                </a:cubicBezTo>
                <a:close/>
                <a:moveTo>
                  <a:pt x="274" y="246"/>
                </a:moveTo>
                <a:cubicBezTo>
                  <a:pt x="274" y="246"/>
                  <a:pt x="274" y="246"/>
                  <a:pt x="274" y="246"/>
                </a:cubicBezTo>
                <a:cubicBezTo>
                  <a:pt x="274" y="246"/>
                  <a:pt x="274" y="246"/>
                  <a:pt x="274" y="246"/>
                </a:cubicBezTo>
                <a:cubicBezTo>
                  <a:pt x="274" y="245"/>
                  <a:pt x="274" y="245"/>
                  <a:pt x="274" y="245"/>
                </a:cubicBezTo>
                <a:cubicBezTo>
                  <a:pt x="274" y="245"/>
                  <a:pt x="274" y="246"/>
                  <a:pt x="274" y="246"/>
                </a:cubicBezTo>
                <a:close/>
                <a:moveTo>
                  <a:pt x="386" y="119"/>
                </a:moveTo>
                <a:cubicBezTo>
                  <a:pt x="386" y="119"/>
                  <a:pt x="386" y="119"/>
                  <a:pt x="386" y="119"/>
                </a:cubicBezTo>
                <a:cubicBezTo>
                  <a:pt x="386" y="119"/>
                  <a:pt x="386" y="119"/>
                  <a:pt x="386" y="119"/>
                </a:cubicBezTo>
                <a:cubicBezTo>
                  <a:pt x="386" y="119"/>
                  <a:pt x="386" y="119"/>
                  <a:pt x="386" y="119"/>
                </a:cubicBezTo>
                <a:cubicBezTo>
                  <a:pt x="386" y="119"/>
                  <a:pt x="386" y="119"/>
                  <a:pt x="386" y="119"/>
                </a:cubicBezTo>
                <a:close/>
                <a:moveTo>
                  <a:pt x="64" y="248"/>
                </a:moveTo>
                <a:cubicBezTo>
                  <a:pt x="64" y="248"/>
                  <a:pt x="64" y="248"/>
                  <a:pt x="64" y="248"/>
                </a:cubicBezTo>
                <a:cubicBezTo>
                  <a:pt x="64" y="248"/>
                  <a:pt x="64" y="248"/>
                  <a:pt x="64" y="248"/>
                </a:cubicBezTo>
                <a:cubicBezTo>
                  <a:pt x="64" y="247"/>
                  <a:pt x="64" y="247"/>
                  <a:pt x="64" y="247"/>
                </a:cubicBezTo>
                <a:cubicBezTo>
                  <a:pt x="64" y="247"/>
                  <a:pt x="64" y="247"/>
                  <a:pt x="64" y="248"/>
                </a:cubicBezTo>
                <a:close/>
                <a:moveTo>
                  <a:pt x="121" y="247"/>
                </a:moveTo>
                <a:cubicBezTo>
                  <a:pt x="121" y="247"/>
                  <a:pt x="121" y="247"/>
                  <a:pt x="121" y="248"/>
                </a:cubicBezTo>
                <a:cubicBezTo>
                  <a:pt x="121" y="248"/>
                  <a:pt x="121" y="248"/>
                  <a:pt x="121" y="248"/>
                </a:cubicBezTo>
                <a:cubicBezTo>
                  <a:pt x="121" y="248"/>
                  <a:pt x="121" y="248"/>
                  <a:pt x="121" y="247"/>
                </a:cubicBezTo>
                <a:cubicBezTo>
                  <a:pt x="121" y="247"/>
                  <a:pt x="121" y="247"/>
                  <a:pt x="121" y="247"/>
                </a:cubicBezTo>
                <a:close/>
                <a:moveTo>
                  <a:pt x="386" y="117"/>
                </a:moveTo>
                <a:cubicBezTo>
                  <a:pt x="386" y="117"/>
                  <a:pt x="386" y="117"/>
                  <a:pt x="386" y="117"/>
                </a:cubicBezTo>
                <a:cubicBezTo>
                  <a:pt x="386" y="117"/>
                  <a:pt x="386" y="117"/>
                  <a:pt x="386" y="117"/>
                </a:cubicBezTo>
                <a:cubicBezTo>
                  <a:pt x="386" y="117"/>
                  <a:pt x="386" y="118"/>
                  <a:pt x="386" y="118"/>
                </a:cubicBezTo>
                <a:cubicBezTo>
                  <a:pt x="386" y="118"/>
                  <a:pt x="386" y="118"/>
                  <a:pt x="386" y="117"/>
                </a:cubicBezTo>
                <a:close/>
                <a:moveTo>
                  <a:pt x="71" y="248"/>
                </a:moveTo>
                <a:cubicBezTo>
                  <a:pt x="71" y="248"/>
                  <a:pt x="71" y="248"/>
                  <a:pt x="71" y="248"/>
                </a:cubicBezTo>
                <a:cubicBezTo>
                  <a:pt x="71" y="248"/>
                  <a:pt x="71" y="248"/>
                  <a:pt x="71" y="248"/>
                </a:cubicBezTo>
                <a:cubicBezTo>
                  <a:pt x="71" y="248"/>
                  <a:pt x="71" y="248"/>
                  <a:pt x="71" y="248"/>
                </a:cubicBezTo>
                <a:cubicBezTo>
                  <a:pt x="71" y="248"/>
                  <a:pt x="71" y="248"/>
                  <a:pt x="71" y="248"/>
                </a:cubicBezTo>
                <a:close/>
                <a:moveTo>
                  <a:pt x="117" y="248"/>
                </a:moveTo>
                <a:cubicBezTo>
                  <a:pt x="117" y="248"/>
                  <a:pt x="117" y="248"/>
                  <a:pt x="117" y="248"/>
                </a:cubicBezTo>
                <a:cubicBezTo>
                  <a:pt x="117" y="248"/>
                  <a:pt x="117" y="248"/>
                  <a:pt x="117" y="248"/>
                </a:cubicBezTo>
                <a:cubicBezTo>
                  <a:pt x="117" y="248"/>
                  <a:pt x="117" y="248"/>
                  <a:pt x="117" y="248"/>
                </a:cubicBezTo>
                <a:cubicBezTo>
                  <a:pt x="117" y="248"/>
                  <a:pt x="117" y="248"/>
                  <a:pt x="117" y="248"/>
                </a:cubicBezTo>
                <a:close/>
                <a:moveTo>
                  <a:pt x="54" y="250"/>
                </a:moveTo>
                <a:cubicBezTo>
                  <a:pt x="54" y="250"/>
                  <a:pt x="54" y="251"/>
                  <a:pt x="54" y="251"/>
                </a:cubicBezTo>
                <a:cubicBezTo>
                  <a:pt x="54" y="251"/>
                  <a:pt x="54" y="251"/>
                  <a:pt x="54" y="251"/>
                </a:cubicBezTo>
                <a:cubicBezTo>
                  <a:pt x="54" y="251"/>
                  <a:pt x="54" y="251"/>
                  <a:pt x="54" y="251"/>
                </a:cubicBezTo>
                <a:cubicBezTo>
                  <a:pt x="54" y="251"/>
                  <a:pt x="54" y="251"/>
                  <a:pt x="54" y="250"/>
                </a:cubicBezTo>
                <a:close/>
                <a:moveTo>
                  <a:pt x="101" y="251"/>
                </a:moveTo>
                <a:cubicBezTo>
                  <a:pt x="101" y="251"/>
                  <a:pt x="101" y="251"/>
                  <a:pt x="101" y="251"/>
                </a:cubicBezTo>
                <a:cubicBezTo>
                  <a:pt x="101" y="251"/>
                  <a:pt x="101" y="251"/>
                  <a:pt x="101" y="251"/>
                </a:cubicBezTo>
                <a:cubicBezTo>
                  <a:pt x="101" y="251"/>
                  <a:pt x="101" y="251"/>
                  <a:pt x="101" y="251"/>
                </a:cubicBezTo>
                <a:cubicBezTo>
                  <a:pt x="101" y="251"/>
                  <a:pt x="101" y="251"/>
                  <a:pt x="101" y="251"/>
                </a:cubicBezTo>
                <a:close/>
                <a:moveTo>
                  <a:pt x="57" y="252"/>
                </a:moveTo>
                <a:cubicBezTo>
                  <a:pt x="58" y="252"/>
                  <a:pt x="58" y="252"/>
                  <a:pt x="58" y="252"/>
                </a:cubicBezTo>
                <a:cubicBezTo>
                  <a:pt x="58" y="252"/>
                  <a:pt x="58" y="252"/>
                  <a:pt x="58" y="252"/>
                </a:cubicBezTo>
                <a:cubicBezTo>
                  <a:pt x="58" y="252"/>
                  <a:pt x="58" y="252"/>
                  <a:pt x="58" y="252"/>
                </a:cubicBezTo>
                <a:cubicBezTo>
                  <a:pt x="58" y="252"/>
                  <a:pt x="58" y="252"/>
                  <a:pt x="57" y="252"/>
                </a:cubicBezTo>
                <a:close/>
                <a:moveTo>
                  <a:pt x="59" y="252"/>
                </a:moveTo>
                <a:cubicBezTo>
                  <a:pt x="59" y="252"/>
                  <a:pt x="59" y="252"/>
                  <a:pt x="59" y="252"/>
                </a:cubicBezTo>
                <a:cubicBezTo>
                  <a:pt x="59" y="252"/>
                  <a:pt x="59" y="252"/>
                  <a:pt x="59" y="252"/>
                </a:cubicBezTo>
                <a:cubicBezTo>
                  <a:pt x="59" y="252"/>
                  <a:pt x="59" y="252"/>
                  <a:pt x="60" y="252"/>
                </a:cubicBezTo>
                <a:cubicBezTo>
                  <a:pt x="59" y="252"/>
                  <a:pt x="59" y="252"/>
                  <a:pt x="59" y="252"/>
                </a:cubicBezTo>
                <a:close/>
                <a:moveTo>
                  <a:pt x="268" y="253"/>
                </a:moveTo>
                <a:cubicBezTo>
                  <a:pt x="268" y="253"/>
                  <a:pt x="268" y="253"/>
                  <a:pt x="268" y="253"/>
                </a:cubicBezTo>
                <a:cubicBezTo>
                  <a:pt x="268" y="253"/>
                  <a:pt x="268" y="253"/>
                  <a:pt x="268" y="253"/>
                </a:cubicBezTo>
                <a:cubicBezTo>
                  <a:pt x="268" y="253"/>
                  <a:pt x="268" y="253"/>
                  <a:pt x="268" y="253"/>
                </a:cubicBezTo>
                <a:cubicBezTo>
                  <a:pt x="268" y="253"/>
                  <a:pt x="268" y="253"/>
                  <a:pt x="268" y="253"/>
                </a:cubicBezTo>
                <a:close/>
                <a:moveTo>
                  <a:pt x="111" y="254"/>
                </a:moveTo>
                <a:cubicBezTo>
                  <a:pt x="111" y="254"/>
                  <a:pt x="111" y="254"/>
                  <a:pt x="111" y="254"/>
                </a:cubicBezTo>
                <a:cubicBezTo>
                  <a:pt x="110" y="254"/>
                  <a:pt x="110" y="254"/>
                  <a:pt x="110" y="254"/>
                </a:cubicBezTo>
                <a:cubicBezTo>
                  <a:pt x="110" y="254"/>
                  <a:pt x="110" y="254"/>
                  <a:pt x="111" y="254"/>
                </a:cubicBezTo>
                <a:cubicBezTo>
                  <a:pt x="111" y="254"/>
                  <a:pt x="111" y="254"/>
                  <a:pt x="111" y="254"/>
                </a:cubicBezTo>
                <a:close/>
                <a:moveTo>
                  <a:pt x="113" y="254"/>
                </a:moveTo>
                <a:cubicBezTo>
                  <a:pt x="113" y="254"/>
                  <a:pt x="113" y="254"/>
                  <a:pt x="113" y="254"/>
                </a:cubicBezTo>
                <a:cubicBezTo>
                  <a:pt x="113" y="254"/>
                  <a:pt x="113" y="254"/>
                  <a:pt x="113" y="254"/>
                </a:cubicBezTo>
                <a:cubicBezTo>
                  <a:pt x="113" y="254"/>
                  <a:pt x="113" y="254"/>
                  <a:pt x="113" y="254"/>
                </a:cubicBezTo>
                <a:cubicBezTo>
                  <a:pt x="113" y="254"/>
                  <a:pt x="113" y="254"/>
                  <a:pt x="113" y="254"/>
                </a:cubicBezTo>
                <a:close/>
                <a:moveTo>
                  <a:pt x="317" y="255"/>
                </a:moveTo>
                <a:cubicBezTo>
                  <a:pt x="317" y="255"/>
                  <a:pt x="317" y="254"/>
                  <a:pt x="317" y="254"/>
                </a:cubicBezTo>
                <a:cubicBezTo>
                  <a:pt x="317" y="254"/>
                  <a:pt x="317" y="255"/>
                  <a:pt x="316" y="255"/>
                </a:cubicBezTo>
                <a:cubicBezTo>
                  <a:pt x="317" y="255"/>
                  <a:pt x="317" y="255"/>
                  <a:pt x="317" y="255"/>
                </a:cubicBezTo>
                <a:cubicBezTo>
                  <a:pt x="317" y="255"/>
                  <a:pt x="317" y="255"/>
                  <a:pt x="317" y="255"/>
                </a:cubicBezTo>
                <a:close/>
                <a:moveTo>
                  <a:pt x="267" y="255"/>
                </a:moveTo>
                <a:cubicBezTo>
                  <a:pt x="267" y="255"/>
                  <a:pt x="267" y="255"/>
                  <a:pt x="267" y="255"/>
                </a:cubicBezTo>
                <a:cubicBezTo>
                  <a:pt x="267" y="255"/>
                  <a:pt x="267" y="255"/>
                  <a:pt x="267" y="256"/>
                </a:cubicBezTo>
                <a:cubicBezTo>
                  <a:pt x="267" y="256"/>
                  <a:pt x="267" y="256"/>
                  <a:pt x="267" y="256"/>
                </a:cubicBezTo>
                <a:cubicBezTo>
                  <a:pt x="267" y="255"/>
                  <a:pt x="267" y="255"/>
                  <a:pt x="267" y="255"/>
                </a:cubicBezTo>
                <a:close/>
                <a:moveTo>
                  <a:pt x="267" y="256"/>
                </a:moveTo>
                <a:cubicBezTo>
                  <a:pt x="267" y="256"/>
                  <a:pt x="267" y="256"/>
                  <a:pt x="267" y="256"/>
                </a:cubicBezTo>
                <a:cubicBezTo>
                  <a:pt x="267" y="256"/>
                  <a:pt x="267" y="256"/>
                  <a:pt x="267" y="256"/>
                </a:cubicBezTo>
                <a:close/>
                <a:moveTo>
                  <a:pt x="273" y="256"/>
                </a:moveTo>
                <a:cubicBezTo>
                  <a:pt x="273" y="256"/>
                  <a:pt x="273" y="256"/>
                  <a:pt x="273" y="256"/>
                </a:cubicBezTo>
                <a:cubicBezTo>
                  <a:pt x="273" y="256"/>
                  <a:pt x="273" y="256"/>
                  <a:pt x="273" y="256"/>
                </a:cubicBezTo>
                <a:cubicBezTo>
                  <a:pt x="273" y="256"/>
                  <a:pt x="273" y="256"/>
                  <a:pt x="273" y="256"/>
                </a:cubicBezTo>
                <a:cubicBezTo>
                  <a:pt x="273" y="256"/>
                  <a:pt x="273" y="256"/>
                  <a:pt x="273" y="256"/>
                </a:cubicBezTo>
                <a:close/>
                <a:moveTo>
                  <a:pt x="81" y="257"/>
                </a:moveTo>
                <a:cubicBezTo>
                  <a:pt x="81" y="257"/>
                  <a:pt x="81" y="257"/>
                  <a:pt x="81" y="257"/>
                </a:cubicBezTo>
                <a:cubicBezTo>
                  <a:pt x="81" y="257"/>
                  <a:pt x="81" y="257"/>
                  <a:pt x="81" y="256"/>
                </a:cubicBezTo>
                <a:cubicBezTo>
                  <a:pt x="81" y="257"/>
                  <a:pt x="80" y="257"/>
                  <a:pt x="80" y="257"/>
                </a:cubicBezTo>
                <a:cubicBezTo>
                  <a:pt x="80" y="257"/>
                  <a:pt x="81" y="257"/>
                  <a:pt x="81" y="257"/>
                </a:cubicBezTo>
                <a:close/>
                <a:moveTo>
                  <a:pt x="13" y="184"/>
                </a:moveTo>
                <a:cubicBezTo>
                  <a:pt x="13" y="183"/>
                  <a:pt x="13" y="183"/>
                  <a:pt x="13" y="183"/>
                </a:cubicBezTo>
                <a:cubicBezTo>
                  <a:pt x="13" y="183"/>
                  <a:pt x="12" y="183"/>
                  <a:pt x="12" y="183"/>
                </a:cubicBezTo>
                <a:cubicBezTo>
                  <a:pt x="12" y="184"/>
                  <a:pt x="12" y="184"/>
                  <a:pt x="12" y="184"/>
                </a:cubicBezTo>
                <a:cubicBezTo>
                  <a:pt x="13" y="184"/>
                  <a:pt x="13" y="184"/>
                  <a:pt x="13" y="184"/>
                </a:cubicBezTo>
                <a:close/>
                <a:moveTo>
                  <a:pt x="306" y="261"/>
                </a:moveTo>
                <a:cubicBezTo>
                  <a:pt x="306" y="261"/>
                  <a:pt x="306" y="261"/>
                  <a:pt x="306" y="261"/>
                </a:cubicBezTo>
                <a:cubicBezTo>
                  <a:pt x="306" y="261"/>
                  <a:pt x="306" y="261"/>
                  <a:pt x="306" y="261"/>
                </a:cubicBezTo>
                <a:cubicBezTo>
                  <a:pt x="306" y="261"/>
                  <a:pt x="306" y="261"/>
                  <a:pt x="306" y="261"/>
                </a:cubicBezTo>
                <a:close/>
                <a:moveTo>
                  <a:pt x="307" y="261"/>
                </a:moveTo>
                <a:cubicBezTo>
                  <a:pt x="307" y="261"/>
                  <a:pt x="307" y="261"/>
                  <a:pt x="307" y="261"/>
                </a:cubicBezTo>
                <a:cubicBezTo>
                  <a:pt x="307" y="261"/>
                  <a:pt x="306" y="261"/>
                  <a:pt x="306" y="261"/>
                </a:cubicBezTo>
                <a:cubicBezTo>
                  <a:pt x="306" y="261"/>
                  <a:pt x="306" y="261"/>
                  <a:pt x="306" y="261"/>
                </a:cubicBezTo>
                <a:cubicBezTo>
                  <a:pt x="307" y="261"/>
                  <a:pt x="307" y="261"/>
                  <a:pt x="307" y="261"/>
                </a:cubicBezTo>
                <a:close/>
                <a:moveTo>
                  <a:pt x="300" y="261"/>
                </a:moveTo>
                <a:cubicBezTo>
                  <a:pt x="300" y="261"/>
                  <a:pt x="300" y="261"/>
                  <a:pt x="300" y="261"/>
                </a:cubicBezTo>
                <a:cubicBezTo>
                  <a:pt x="300" y="261"/>
                  <a:pt x="300" y="261"/>
                  <a:pt x="300" y="261"/>
                </a:cubicBezTo>
                <a:cubicBezTo>
                  <a:pt x="300" y="261"/>
                  <a:pt x="301" y="261"/>
                  <a:pt x="301" y="261"/>
                </a:cubicBezTo>
                <a:cubicBezTo>
                  <a:pt x="301" y="261"/>
                  <a:pt x="300" y="261"/>
                  <a:pt x="300" y="261"/>
                </a:cubicBezTo>
                <a:close/>
                <a:moveTo>
                  <a:pt x="338" y="262"/>
                </a:moveTo>
                <a:cubicBezTo>
                  <a:pt x="338" y="262"/>
                  <a:pt x="338" y="262"/>
                  <a:pt x="339" y="262"/>
                </a:cubicBezTo>
                <a:cubicBezTo>
                  <a:pt x="339" y="262"/>
                  <a:pt x="339" y="262"/>
                  <a:pt x="339" y="262"/>
                </a:cubicBezTo>
                <a:cubicBezTo>
                  <a:pt x="339" y="262"/>
                  <a:pt x="339" y="262"/>
                  <a:pt x="338" y="262"/>
                </a:cubicBezTo>
                <a:cubicBezTo>
                  <a:pt x="338" y="262"/>
                  <a:pt x="338" y="262"/>
                  <a:pt x="338" y="262"/>
                </a:cubicBezTo>
                <a:close/>
                <a:moveTo>
                  <a:pt x="257" y="263"/>
                </a:moveTo>
                <a:cubicBezTo>
                  <a:pt x="257" y="263"/>
                  <a:pt x="257" y="263"/>
                  <a:pt x="258" y="263"/>
                </a:cubicBezTo>
                <a:cubicBezTo>
                  <a:pt x="257" y="263"/>
                  <a:pt x="257" y="263"/>
                  <a:pt x="257" y="263"/>
                </a:cubicBezTo>
                <a:cubicBezTo>
                  <a:pt x="257" y="263"/>
                  <a:pt x="257" y="263"/>
                  <a:pt x="257" y="263"/>
                </a:cubicBezTo>
                <a:cubicBezTo>
                  <a:pt x="257" y="263"/>
                  <a:pt x="257" y="263"/>
                  <a:pt x="257" y="263"/>
                </a:cubicBezTo>
                <a:close/>
                <a:moveTo>
                  <a:pt x="319" y="264"/>
                </a:moveTo>
                <a:cubicBezTo>
                  <a:pt x="319" y="264"/>
                  <a:pt x="319" y="263"/>
                  <a:pt x="319" y="263"/>
                </a:cubicBezTo>
                <a:cubicBezTo>
                  <a:pt x="319" y="264"/>
                  <a:pt x="319" y="264"/>
                  <a:pt x="318" y="264"/>
                </a:cubicBezTo>
                <a:cubicBezTo>
                  <a:pt x="319" y="264"/>
                  <a:pt x="319" y="264"/>
                  <a:pt x="319" y="264"/>
                </a:cubicBezTo>
                <a:cubicBezTo>
                  <a:pt x="319" y="264"/>
                  <a:pt x="319" y="264"/>
                  <a:pt x="319" y="264"/>
                </a:cubicBezTo>
                <a:close/>
                <a:moveTo>
                  <a:pt x="318" y="264"/>
                </a:moveTo>
                <a:cubicBezTo>
                  <a:pt x="318" y="264"/>
                  <a:pt x="318" y="264"/>
                  <a:pt x="318" y="264"/>
                </a:cubicBezTo>
                <a:cubicBezTo>
                  <a:pt x="318" y="264"/>
                  <a:pt x="318" y="264"/>
                  <a:pt x="318" y="264"/>
                </a:cubicBezTo>
                <a:cubicBezTo>
                  <a:pt x="318" y="264"/>
                  <a:pt x="318" y="264"/>
                  <a:pt x="318" y="264"/>
                </a:cubicBezTo>
                <a:close/>
                <a:moveTo>
                  <a:pt x="338" y="264"/>
                </a:moveTo>
                <a:cubicBezTo>
                  <a:pt x="338" y="264"/>
                  <a:pt x="338" y="264"/>
                  <a:pt x="339" y="264"/>
                </a:cubicBezTo>
                <a:cubicBezTo>
                  <a:pt x="339" y="264"/>
                  <a:pt x="339" y="264"/>
                  <a:pt x="339" y="264"/>
                </a:cubicBezTo>
                <a:cubicBezTo>
                  <a:pt x="339" y="264"/>
                  <a:pt x="339" y="264"/>
                  <a:pt x="338" y="264"/>
                </a:cubicBezTo>
                <a:cubicBezTo>
                  <a:pt x="338" y="264"/>
                  <a:pt x="338" y="264"/>
                  <a:pt x="338" y="264"/>
                </a:cubicBezTo>
                <a:close/>
                <a:moveTo>
                  <a:pt x="136" y="264"/>
                </a:moveTo>
                <a:cubicBezTo>
                  <a:pt x="136" y="264"/>
                  <a:pt x="136" y="264"/>
                  <a:pt x="136" y="264"/>
                </a:cubicBezTo>
                <a:cubicBezTo>
                  <a:pt x="137" y="264"/>
                  <a:pt x="137" y="265"/>
                  <a:pt x="137" y="265"/>
                </a:cubicBezTo>
                <a:cubicBezTo>
                  <a:pt x="137" y="265"/>
                  <a:pt x="137" y="265"/>
                  <a:pt x="137" y="265"/>
                </a:cubicBezTo>
                <a:cubicBezTo>
                  <a:pt x="138" y="265"/>
                  <a:pt x="138" y="265"/>
                  <a:pt x="139" y="264"/>
                </a:cubicBezTo>
                <a:cubicBezTo>
                  <a:pt x="139" y="264"/>
                  <a:pt x="139" y="264"/>
                  <a:pt x="139" y="264"/>
                </a:cubicBezTo>
                <a:cubicBezTo>
                  <a:pt x="138" y="263"/>
                  <a:pt x="138" y="263"/>
                  <a:pt x="138" y="262"/>
                </a:cubicBezTo>
                <a:cubicBezTo>
                  <a:pt x="138" y="262"/>
                  <a:pt x="138" y="262"/>
                  <a:pt x="138" y="262"/>
                </a:cubicBezTo>
                <a:cubicBezTo>
                  <a:pt x="138" y="262"/>
                  <a:pt x="138" y="262"/>
                  <a:pt x="138" y="262"/>
                </a:cubicBezTo>
                <a:cubicBezTo>
                  <a:pt x="137" y="263"/>
                  <a:pt x="137" y="262"/>
                  <a:pt x="136" y="262"/>
                </a:cubicBezTo>
                <a:cubicBezTo>
                  <a:pt x="136" y="262"/>
                  <a:pt x="135" y="261"/>
                  <a:pt x="135" y="261"/>
                </a:cubicBezTo>
                <a:cubicBezTo>
                  <a:pt x="135" y="261"/>
                  <a:pt x="135" y="261"/>
                  <a:pt x="135" y="261"/>
                </a:cubicBezTo>
                <a:cubicBezTo>
                  <a:pt x="135" y="261"/>
                  <a:pt x="135" y="261"/>
                  <a:pt x="135" y="261"/>
                </a:cubicBezTo>
                <a:cubicBezTo>
                  <a:pt x="135" y="261"/>
                  <a:pt x="135" y="261"/>
                  <a:pt x="135" y="261"/>
                </a:cubicBezTo>
                <a:cubicBezTo>
                  <a:pt x="134" y="261"/>
                  <a:pt x="134" y="261"/>
                  <a:pt x="134" y="261"/>
                </a:cubicBezTo>
                <a:cubicBezTo>
                  <a:pt x="133" y="262"/>
                  <a:pt x="133" y="262"/>
                  <a:pt x="132" y="261"/>
                </a:cubicBezTo>
                <a:cubicBezTo>
                  <a:pt x="132" y="261"/>
                  <a:pt x="132" y="260"/>
                  <a:pt x="132" y="260"/>
                </a:cubicBezTo>
                <a:cubicBezTo>
                  <a:pt x="132" y="260"/>
                  <a:pt x="132" y="260"/>
                  <a:pt x="131" y="260"/>
                </a:cubicBezTo>
                <a:cubicBezTo>
                  <a:pt x="131" y="260"/>
                  <a:pt x="131" y="261"/>
                  <a:pt x="131" y="261"/>
                </a:cubicBezTo>
                <a:cubicBezTo>
                  <a:pt x="132" y="262"/>
                  <a:pt x="132" y="262"/>
                  <a:pt x="134" y="262"/>
                </a:cubicBezTo>
                <a:cubicBezTo>
                  <a:pt x="135" y="262"/>
                  <a:pt x="136" y="262"/>
                  <a:pt x="136" y="264"/>
                </a:cubicBezTo>
                <a:cubicBezTo>
                  <a:pt x="136" y="264"/>
                  <a:pt x="136" y="264"/>
                  <a:pt x="136" y="264"/>
                </a:cubicBezTo>
                <a:close/>
                <a:moveTo>
                  <a:pt x="136" y="264"/>
                </a:moveTo>
                <a:cubicBezTo>
                  <a:pt x="136" y="264"/>
                  <a:pt x="136" y="264"/>
                  <a:pt x="136" y="264"/>
                </a:cubicBezTo>
                <a:cubicBezTo>
                  <a:pt x="136" y="264"/>
                  <a:pt x="136" y="264"/>
                  <a:pt x="136" y="264"/>
                </a:cubicBezTo>
                <a:cubicBezTo>
                  <a:pt x="136" y="264"/>
                  <a:pt x="136" y="264"/>
                  <a:pt x="136" y="264"/>
                </a:cubicBezTo>
                <a:cubicBezTo>
                  <a:pt x="136" y="264"/>
                  <a:pt x="136" y="264"/>
                  <a:pt x="136" y="264"/>
                </a:cubicBezTo>
                <a:close/>
                <a:moveTo>
                  <a:pt x="308" y="264"/>
                </a:moveTo>
                <a:cubicBezTo>
                  <a:pt x="308" y="264"/>
                  <a:pt x="308" y="264"/>
                  <a:pt x="308" y="264"/>
                </a:cubicBezTo>
                <a:cubicBezTo>
                  <a:pt x="308" y="264"/>
                  <a:pt x="308" y="264"/>
                  <a:pt x="308" y="264"/>
                </a:cubicBezTo>
                <a:cubicBezTo>
                  <a:pt x="308" y="264"/>
                  <a:pt x="308" y="264"/>
                  <a:pt x="308" y="264"/>
                </a:cubicBezTo>
                <a:cubicBezTo>
                  <a:pt x="308" y="264"/>
                  <a:pt x="308" y="264"/>
                  <a:pt x="308" y="264"/>
                </a:cubicBezTo>
                <a:close/>
                <a:moveTo>
                  <a:pt x="253" y="265"/>
                </a:moveTo>
                <a:cubicBezTo>
                  <a:pt x="253" y="265"/>
                  <a:pt x="253" y="265"/>
                  <a:pt x="253" y="265"/>
                </a:cubicBezTo>
                <a:cubicBezTo>
                  <a:pt x="253" y="265"/>
                  <a:pt x="253" y="265"/>
                  <a:pt x="253" y="265"/>
                </a:cubicBezTo>
                <a:cubicBezTo>
                  <a:pt x="253" y="265"/>
                  <a:pt x="253" y="265"/>
                  <a:pt x="253" y="265"/>
                </a:cubicBezTo>
                <a:cubicBezTo>
                  <a:pt x="253" y="265"/>
                  <a:pt x="253" y="265"/>
                  <a:pt x="253" y="265"/>
                </a:cubicBezTo>
                <a:close/>
                <a:moveTo>
                  <a:pt x="271" y="265"/>
                </a:moveTo>
                <a:cubicBezTo>
                  <a:pt x="271" y="265"/>
                  <a:pt x="271" y="265"/>
                  <a:pt x="271" y="265"/>
                </a:cubicBezTo>
                <a:cubicBezTo>
                  <a:pt x="271" y="265"/>
                  <a:pt x="271" y="265"/>
                  <a:pt x="271" y="265"/>
                </a:cubicBezTo>
                <a:cubicBezTo>
                  <a:pt x="271" y="265"/>
                  <a:pt x="271" y="265"/>
                  <a:pt x="271" y="265"/>
                </a:cubicBezTo>
                <a:cubicBezTo>
                  <a:pt x="271" y="265"/>
                  <a:pt x="271" y="265"/>
                  <a:pt x="271" y="265"/>
                </a:cubicBezTo>
                <a:close/>
                <a:moveTo>
                  <a:pt x="131" y="265"/>
                </a:moveTo>
                <a:cubicBezTo>
                  <a:pt x="131" y="265"/>
                  <a:pt x="131" y="265"/>
                  <a:pt x="131" y="265"/>
                </a:cubicBezTo>
                <a:cubicBezTo>
                  <a:pt x="131" y="265"/>
                  <a:pt x="131" y="266"/>
                  <a:pt x="131" y="266"/>
                </a:cubicBezTo>
                <a:cubicBezTo>
                  <a:pt x="131" y="266"/>
                  <a:pt x="131" y="266"/>
                  <a:pt x="131" y="265"/>
                </a:cubicBezTo>
                <a:cubicBezTo>
                  <a:pt x="131" y="265"/>
                  <a:pt x="131" y="265"/>
                  <a:pt x="131" y="265"/>
                </a:cubicBezTo>
                <a:close/>
                <a:moveTo>
                  <a:pt x="288" y="266"/>
                </a:moveTo>
                <a:cubicBezTo>
                  <a:pt x="288" y="266"/>
                  <a:pt x="289" y="266"/>
                  <a:pt x="289" y="266"/>
                </a:cubicBezTo>
                <a:cubicBezTo>
                  <a:pt x="289" y="266"/>
                  <a:pt x="289" y="266"/>
                  <a:pt x="289" y="265"/>
                </a:cubicBezTo>
                <a:cubicBezTo>
                  <a:pt x="289" y="265"/>
                  <a:pt x="289" y="265"/>
                  <a:pt x="289" y="265"/>
                </a:cubicBezTo>
                <a:cubicBezTo>
                  <a:pt x="288" y="265"/>
                  <a:pt x="288" y="265"/>
                  <a:pt x="288" y="266"/>
                </a:cubicBezTo>
                <a:close/>
                <a:moveTo>
                  <a:pt x="327" y="267"/>
                </a:moveTo>
                <a:cubicBezTo>
                  <a:pt x="327" y="267"/>
                  <a:pt x="327" y="267"/>
                  <a:pt x="327" y="267"/>
                </a:cubicBezTo>
                <a:cubicBezTo>
                  <a:pt x="327" y="267"/>
                  <a:pt x="328" y="267"/>
                  <a:pt x="328" y="267"/>
                </a:cubicBezTo>
                <a:cubicBezTo>
                  <a:pt x="328" y="267"/>
                  <a:pt x="328" y="267"/>
                  <a:pt x="328" y="267"/>
                </a:cubicBezTo>
                <a:cubicBezTo>
                  <a:pt x="327" y="267"/>
                  <a:pt x="327" y="267"/>
                  <a:pt x="327" y="267"/>
                </a:cubicBezTo>
                <a:close/>
                <a:moveTo>
                  <a:pt x="386" y="89"/>
                </a:moveTo>
                <a:cubicBezTo>
                  <a:pt x="386" y="89"/>
                  <a:pt x="386" y="88"/>
                  <a:pt x="386" y="88"/>
                </a:cubicBezTo>
                <a:cubicBezTo>
                  <a:pt x="386" y="88"/>
                  <a:pt x="386" y="88"/>
                  <a:pt x="386" y="88"/>
                </a:cubicBezTo>
                <a:cubicBezTo>
                  <a:pt x="386" y="88"/>
                  <a:pt x="386" y="88"/>
                  <a:pt x="386" y="89"/>
                </a:cubicBezTo>
                <a:cubicBezTo>
                  <a:pt x="386" y="89"/>
                  <a:pt x="386" y="89"/>
                  <a:pt x="386" y="89"/>
                </a:cubicBezTo>
                <a:close/>
                <a:moveTo>
                  <a:pt x="241" y="267"/>
                </a:moveTo>
                <a:cubicBezTo>
                  <a:pt x="241" y="267"/>
                  <a:pt x="242" y="267"/>
                  <a:pt x="242" y="267"/>
                </a:cubicBezTo>
                <a:cubicBezTo>
                  <a:pt x="242" y="267"/>
                  <a:pt x="242" y="267"/>
                  <a:pt x="242" y="267"/>
                </a:cubicBezTo>
                <a:cubicBezTo>
                  <a:pt x="242" y="267"/>
                  <a:pt x="242" y="267"/>
                  <a:pt x="242" y="267"/>
                </a:cubicBezTo>
                <a:cubicBezTo>
                  <a:pt x="242" y="267"/>
                  <a:pt x="241" y="267"/>
                  <a:pt x="241" y="267"/>
                </a:cubicBezTo>
                <a:close/>
                <a:moveTo>
                  <a:pt x="273" y="267"/>
                </a:moveTo>
                <a:cubicBezTo>
                  <a:pt x="273" y="267"/>
                  <a:pt x="273" y="267"/>
                  <a:pt x="273" y="267"/>
                </a:cubicBezTo>
                <a:cubicBezTo>
                  <a:pt x="273" y="267"/>
                  <a:pt x="273" y="267"/>
                  <a:pt x="273" y="267"/>
                </a:cubicBezTo>
                <a:cubicBezTo>
                  <a:pt x="273" y="267"/>
                  <a:pt x="273" y="267"/>
                  <a:pt x="273" y="267"/>
                </a:cubicBezTo>
                <a:close/>
                <a:moveTo>
                  <a:pt x="273" y="267"/>
                </a:moveTo>
                <a:cubicBezTo>
                  <a:pt x="272" y="267"/>
                  <a:pt x="272" y="267"/>
                  <a:pt x="272" y="268"/>
                </a:cubicBezTo>
                <a:cubicBezTo>
                  <a:pt x="272" y="267"/>
                  <a:pt x="273" y="267"/>
                  <a:pt x="273" y="267"/>
                </a:cubicBezTo>
                <a:cubicBezTo>
                  <a:pt x="273" y="267"/>
                  <a:pt x="273" y="267"/>
                  <a:pt x="273" y="267"/>
                </a:cubicBezTo>
                <a:close/>
                <a:moveTo>
                  <a:pt x="281" y="267"/>
                </a:moveTo>
                <a:cubicBezTo>
                  <a:pt x="281" y="267"/>
                  <a:pt x="281" y="267"/>
                  <a:pt x="281" y="267"/>
                </a:cubicBezTo>
                <a:cubicBezTo>
                  <a:pt x="281" y="267"/>
                  <a:pt x="281" y="267"/>
                  <a:pt x="281" y="267"/>
                </a:cubicBezTo>
                <a:cubicBezTo>
                  <a:pt x="281" y="267"/>
                  <a:pt x="281" y="267"/>
                  <a:pt x="281" y="267"/>
                </a:cubicBezTo>
                <a:cubicBezTo>
                  <a:pt x="281" y="267"/>
                  <a:pt x="281" y="267"/>
                  <a:pt x="281" y="267"/>
                </a:cubicBezTo>
                <a:close/>
                <a:moveTo>
                  <a:pt x="287" y="267"/>
                </a:moveTo>
                <a:cubicBezTo>
                  <a:pt x="287" y="267"/>
                  <a:pt x="287" y="267"/>
                  <a:pt x="287" y="267"/>
                </a:cubicBezTo>
                <a:cubicBezTo>
                  <a:pt x="287" y="267"/>
                  <a:pt x="287" y="267"/>
                  <a:pt x="287" y="267"/>
                </a:cubicBezTo>
                <a:cubicBezTo>
                  <a:pt x="288" y="267"/>
                  <a:pt x="288" y="267"/>
                  <a:pt x="288" y="267"/>
                </a:cubicBezTo>
                <a:cubicBezTo>
                  <a:pt x="288" y="267"/>
                  <a:pt x="288" y="267"/>
                  <a:pt x="287" y="267"/>
                </a:cubicBezTo>
                <a:close/>
                <a:moveTo>
                  <a:pt x="288" y="267"/>
                </a:moveTo>
                <a:cubicBezTo>
                  <a:pt x="288" y="267"/>
                  <a:pt x="288" y="267"/>
                  <a:pt x="288" y="267"/>
                </a:cubicBezTo>
                <a:cubicBezTo>
                  <a:pt x="288" y="267"/>
                  <a:pt x="288" y="267"/>
                  <a:pt x="288" y="267"/>
                </a:cubicBezTo>
                <a:close/>
                <a:moveTo>
                  <a:pt x="293" y="267"/>
                </a:moveTo>
                <a:cubicBezTo>
                  <a:pt x="293" y="267"/>
                  <a:pt x="293" y="267"/>
                  <a:pt x="293" y="267"/>
                </a:cubicBezTo>
                <a:cubicBezTo>
                  <a:pt x="293" y="267"/>
                  <a:pt x="293" y="267"/>
                  <a:pt x="294" y="267"/>
                </a:cubicBezTo>
                <a:cubicBezTo>
                  <a:pt x="293" y="267"/>
                  <a:pt x="293" y="267"/>
                  <a:pt x="293" y="267"/>
                </a:cubicBezTo>
                <a:cubicBezTo>
                  <a:pt x="293" y="267"/>
                  <a:pt x="293" y="267"/>
                  <a:pt x="293" y="267"/>
                </a:cubicBezTo>
                <a:close/>
                <a:moveTo>
                  <a:pt x="110" y="268"/>
                </a:moveTo>
                <a:cubicBezTo>
                  <a:pt x="110" y="268"/>
                  <a:pt x="110" y="268"/>
                  <a:pt x="110" y="268"/>
                </a:cubicBezTo>
                <a:cubicBezTo>
                  <a:pt x="111" y="268"/>
                  <a:pt x="111" y="268"/>
                  <a:pt x="111" y="268"/>
                </a:cubicBezTo>
                <a:cubicBezTo>
                  <a:pt x="111" y="268"/>
                  <a:pt x="111" y="268"/>
                  <a:pt x="111" y="268"/>
                </a:cubicBezTo>
                <a:cubicBezTo>
                  <a:pt x="111" y="268"/>
                  <a:pt x="110" y="268"/>
                  <a:pt x="110" y="268"/>
                </a:cubicBezTo>
                <a:close/>
                <a:moveTo>
                  <a:pt x="131" y="269"/>
                </a:moveTo>
                <a:cubicBezTo>
                  <a:pt x="131" y="269"/>
                  <a:pt x="131" y="269"/>
                  <a:pt x="131" y="269"/>
                </a:cubicBezTo>
                <a:cubicBezTo>
                  <a:pt x="131" y="269"/>
                  <a:pt x="131" y="269"/>
                  <a:pt x="131" y="269"/>
                </a:cubicBezTo>
                <a:cubicBezTo>
                  <a:pt x="131" y="269"/>
                  <a:pt x="131" y="269"/>
                  <a:pt x="131" y="269"/>
                </a:cubicBezTo>
                <a:cubicBezTo>
                  <a:pt x="131" y="269"/>
                  <a:pt x="131" y="269"/>
                  <a:pt x="131" y="269"/>
                </a:cubicBezTo>
                <a:close/>
                <a:moveTo>
                  <a:pt x="312" y="269"/>
                </a:moveTo>
                <a:cubicBezTo>
                  <a:pt x="312" y="269"/>
                  <a:pt x="312" y="269"/>
                  <a:pt x="312" y="269"/>
                </a:cubicBezTo>
                <a:cubicBezTo>
                  <a:pt x="312" y="269"/>
                  <a:pt x="312" y="269"/>
                  <a:pt x="312" y="269"/>
                </a:cubicBezTo>
                <a:cubicBezTo>
                  <a:pt x="312" y="269"/>
                  <a:pt x="312" y="269"/>
                  <a:pt x="312" y="269"/>
                </a:cubicBezTo>
                <a:cubicBezTo>
                  <a:pt x="312" y="269"/>
                  <a:pt x="312" y="269"/>
                  <a:pt x="312" y="269"/>
                </a:cubicBezTo>
                <a:close/>
                <a:moveTo>
                  <a:pt x="138" y="270"/>
                </a:moveTo>
                <a:cubicBezTo>
                  <a:pt x="138" y="270"/>
                  <a:pt x="138" y="270"/>
                  <a:pt x="138" y="270"/>
                </a:cubicBezTo>
                <a:cubicBezTo>
                  <a:pt x="138" y="270"/>
                  <a:pt x="139" y="270"/>
                  <a:pt x="139" y="270"/>
                </a:cubicBezTo>
                <a:cubicBezTo>
                  <a:pt x="138" y="270"/>
                  <a:pt x="138" y="270"/>
                  <a:pt x="138" y="270"/>
                </a:cubicBezTo>
                <a:cubicBezTo>
                  <a:pt x="138" y="270"/>
                  <a:pt x="138" y="270"/>
                  <a:pt x="138" y="270"/>
                </a:cubicBezTo>
                <a:close/>
                <a:moveTo>
                  <a:pt x="285" y="270"/>
                </a:moveTo>
                <a:cubicBezTo>
                  <a:pt x="285" y="270"/>
                  <a:pt x="285" y="270"/>
                  <a:pt x="285" y="270"/>
                </a:cubicBezTo>
                <a:cubicBezTo>
                  <a:pt x="285" y="270"/>
                  <a:pt x="285" y="270"/>
                  <a:pt x="285" y="270"/>
                </a:cubicBezTo>
                <a:cubicBezTo>
                  <a:pt x="285" y="270"/>
                  <a:pt x="285" y="270"/>
                  <a:pt x="284" y="270"/>
                </a:cubicBezTo>
                <a:cubicBezTo>
                  <a:pt x="285" y="270"/>
                  <a:pt x="285" y="270"/>
                  <a:pt x="285" y="270"/>
                </a:cubicBezTo>
                <a:close/>
                <a:moveTo>
                  <a:pt x="287" y="270"/>
                </a:moveTo>
                <a:cubicBezTo>
                  <a:pt x="287" y="270"/>
                  <a:pt x="287" y="270"/>
                  <a:pt x="287" y="270"/>
                </a:cubicBezTo>
                <a:cubicBezTo>
                  <a:pt x="287" y="270"/>
                  <a:pt x="286" y="270"/>
                  <a:pt x="286" y="270"/>
                </a:cubicBezTo>
                <a:cubicBezTo>
                  <a:pt x="287" y="270"/>
                  <a:pt x="287" y="270"/>
                  <a:pt x="287" y="270"/>
                </a:cubicBezTo>
                <a:cubicBezTo>
                  <a:pt x="287" y="270"/>
                  <a:pt x="287" y="270"/>
                  <a:pt x="287" y="270"/>
                </a:cubicBezTo>
                <a:close/>
                <a:moveTo>
                  <a:pt x="78" y="271"/>
                </a:moveTo>
                <a:cubicBezTo>
                  <a:pt x="78" y="271"/>
                  <a:pt x="78" y="271"/>
                  <a:pt x="79" y="271"/>
                </a:cubicBezTo>
                <a:cubicBezTo>
                  <a:pt x="79" y="271"/>
                  <a:pt x="79" y="271"/>
                  <a:pt x="79" y="271"/>
                </a:cubicBezTo>
                <a:cubicBezTo>
                  <a:pt x="79" y="271"/>
                  <a:pt x="79" y="270"/>
                  <a:pt x="78" y="270"/>
                </a:cubicBezTo>
                <a:cubicBezTo>
                  <a:pt x="78" y="271"/>
                  <a:pt x="78" y="271"/>
                  <a:pt x="78" y="271"/>
                </a:cubicBezTo>
                <a:close/>
                <a:moveTo>
                  <a:pt x="293" y="271"/>
                </a:moveTo>
                <a:cubicBezTo>
                  <a:pt x="293" y="271"/>
                  <a:pt x="293" y="271"/>
                  <a:pt x="293" y="271"/>
                </a:cubicBezTo>
                <a:cubicBezTo>
                  <a:pt x="292" y="271"/>
                  <a:pt x="292" y="271"/>
                  <a:pt x="292" y="271"/>
                </a:cubicBezTo>
                <a:cubicBezTo>
                  <a:pt x="292" y="271"/>
                  <a:pt x="292" y="272"/>
                  <a:pt x="292" y="272"/>
                </a:cubicBezTo>
                <a:cubicBezTo>
                  <a:pt x="293" y="272"/>
                  <a:pt x="293" y="271"/>
                  <a:pt x="293" y="271"/>
                </a:cubicBezTo>
                <a:close/>
                <a:moveTo>
                  <a:pt x="155" y="272"/>
                </a:moveTo>
                <a:cubicBezTo>
                  <a:pt x="155" y="272"/>
                  <a:pt x="155" y="272"/>
                  <a:pt x="155" y="272"/>
                </a:cubicBezTo>
                <a:cubicBezTo>
                  <a:pt x="154" y="272"/>
                  <a:pt x="154" y="272"/>
                  <a:pt x="154" y="272"/>
                </a:cubicBezTo>
                <a:cubicBezTo>
                  <a:pt x="154" y="272"/>
                  <a:pt x="155" y="272"/>
                  <a:pt x="155" y="272"/>
                </a:cubicBezTo>
                <a:cubicBezTo>
                  <a:pt x="155" y="272"/>
                  <a:pt x="155" y="272"/>
                  <a:pt x="155" y="272"/>
                </a:cubicBezTo>
                <a:close/>
                <a:moveTo>
                  <a:pt x="278" y="272"/>
                </a:moveTo>
                <a:cubicBezTo>
                  <a:pt x="278" y="272"/>
                  <a:pt x="278" y="272"/>
                  <a:pt x="278" y="272"/>
                </a:cubicBezTo>
                <a:cubicBezTo>
                  <a:pt x="278" y="272"/>
                  <a:pt x="277" y="272"/>
                  <a:pt x="277" y="272"/>
                </a:cubicBezTo>
                <a:cubicBezTo>
                  <a:pt x="277" y="272"/>
                  <a:pt x="277" y="272"/>
                  <a:pt x="277" y="272"/>
                </a:cubicBezTo>
                <a:cubicBezTo>
                  <a:pt x="278" y="272"/>
                  <a:pt x="278" y="272"/>
                  <a:pt x="278" y="272"/>
                </a:cubicBezTo>
                <a:close/>
                <a:moveTo>
                  <a:pt x="111" y="273"/>
                </a:moveTo>
                <a:cubicBezTo>
                  <a:pt x="111" y="273"/>
                  <a:pt x="111" y="273"/>
                  <a:pt x="111" y="273"/>
                </a:cubicBezTo>
                <a:cubicBezTo>
                  <a:pt x="111" y="273"/>
                  <a:pt x="112" y="273"/>
                  <a:pt x="112" y="273"/>
                </a:cubicBezTo>
                <a:cubicBezTo>
                  <a:pt x="111" y="273"/>
                  <a:pt x="111" y="273"/>
                  <a:pt x="111" y="273"/>
                </a:cubicBezTo>
                <a:cubicBezTo>
                  <a:pt x="111" y="273"/>
                  <a:pt x="111" y="273"/>
                  <a:pt x="111" y="273"/>
                </a:cubicBezTo>
                <a:close/>
                <a:moveTo>
                  <a:pt x="280" y="273"/>
                </a:moveTo>
                <a:cubicBezTo>
                  <a:pt x="280" y="273"/>
                  <a:pt x="279" y="273"/>
                  <a:pt x="279" y="273"/>
                </a:cubicBezTo>
                <a:cubicBezTo>
                  <a:pt x="279" y="273"/>
                  <a:pt x="280" y="273"/>
                  <a:pt x="280" y="273"/>
                </a:cubicBezTo>
                <a:cubicBezTo>
                  <a:pt x="280" y="273"/>
                  <a:pt x="280" y="273"/>
                  <a:pt x="280" y="273"/>
                </a:cubicBezTo>
                <a:cubicBezTo>
                  <a:pt x="280" y="273"/>
                  <a:pt x="280" y="273"/>
                  <a:pt x="280" y="273"/>
                </a:cubicBezTo>
                <a:close/>
                <a:moveTo>
                  <a:pt x="285" y="273"/>
                </a:moveTo>
                <a:cubicBezTo>
                  <a:pt x="285" y="273"/>
                  <a:pt x="285" y="273"/>
                  <a:pt x="285" y="273"/>
                </a:cubicBezTo>
                <a:cubicBezTo>
                  <a:pt x="285" y="273"/>
                  <a:pt x="285" y="273"/>
                  <a:pt x="285" y="273"/>
                </a:cubicBezTo>
                <a:cubicBezTo>
                  <a:pt x="285" y="273"/>
                  <a:pt x="285" y="273"/>
                  <a:pt x="285" y="273"/>
                </a:cubicBezTo>
                <a:cubicBezTo>
                  <a:pt x="285" y="273"/>
                  <a:pt x="285" y="273"/>
                  <a:pt x="285" y="273"/>
                </a:cubicBezTo>
                <a:close/>
                <a:moveTo>
                  <a:pt x="285" y="273"/>
                </a:moveTo>
                <a:cubicBezTo>
                  <a:pt x="285" y="273"/>
                  <a:pt x="285" y="273"/>
                  <a:pt x="285" y="273"/>
                </a:cubicBezTo>
                <a:cubicBezTo>
                  <a:pt x="285" y="273"/>
                  <a:pt x="285" y="273"/>
                  <a:pt x="285" y="273"/>
                </a:cubicBezTo>
                <a:close/>
                <a:moveTo>
                  <a:pt x="309" y="273"/>
                </a:moveTo>
                <a:cubicBezTo>
                  <a:pt x="309" y="273"/>
                  <a:pt x="309" y="273"/>
                  <a:pt x="309" y="273"/>
                </a:cubicBezTo>
                <a:cubicBezTo>
                  <a:pt x="309" y="273"/>
                  <a:pt x="309" y="274"/>
                  <a:pt x="309" y="274"/>
                </a:cubicBezTo>
                <a:cubicBezTo>
                  <a:pt x="309" y="274"/>
                  <a:pt x="309" y="274"/>
                  <a:pt x="309" y="274"/>
                </a:cubicBezTo>
                <a:cubicBezTo>
                  <a:pt x="309" y="274"/>
                  <a:pt x="309" y="274"/>
                  <a:pt x="309" y="273"/>
                </a:cubicBezTo>
                <a:close/>
                <a:moveTo>
                  <a:pt x="313" y="274"/>
                </a:moveTo>
                <a:cubicBezTo>
                  <a:pt x="313" y="274"/>
                  <a:pt x="313" y="274"/>
                  <a:pt x="312" y="274"/>
                </a:cubicBezTo>
                <a:cubicBezTo>
                  <a:pt x="312" y="274"/>
                  <a:pt x="312" y="274"/>
                  <a:pt x="312" y="274"/>
                </a:cubicBezTo>
                <a:cubicBezTo>
                  <a:pt x="312" y="274"/>
                  <a:pt x="312" y="274"/>
                  <a:pt x="312" y="274"/>
                </a:cubicBezTo>
                <a:cubicBezTo>
                  <a:pt x="313" y="274"/>
                  <a:pt x="313" y="274"/>
                  <a:pt x="313" y="274"/>
                </a:cubicBezTo>
                <a:close/>
                <a:moveTo>
                  <a:pt x="338" y="276"/>
                </a:moveTo>
                <a:cubicBezTo>
                  <a:pt x="337" y="276"/>
                  <a:pt x="337" y="276"/>
                  <a:pt x="337" y="276"/>
                </a:cubicBezTo>
                <a:cubicBezTo>
                  <a:pt x="337" y="276"/>
                  <a:pt x="337" y="276"/>
                  <a:pt x="337" y="276"/>
                </a:cubicBezTo>
                <a:cubicBezTo>
                  <a:pt x="338" y="276"/>
                  <a:pt x="338" y="276"/>
                  <a:pt x="338" y="276"/>
                </a:cubicBezTo>
                <a:cubicBezTo>
                  <a:pt x="338" y="276"/>
                  <a:pt x="338" y="276"/>
                  <a:pt x="338" y="276"/>
                </a:cubicBezTo>
                <a:close/>
                <a:moveTo>
                  <a:pt x="117" y="276"/>
                </a:moveTo>
                <a:cubicBezTo>
                  <a:pt x="117" y="276"/>
                  <a:pt x="117" y="276"/>
                  <a:pt x="117" y="277"/>
                </a:cubicBezTo>
                <a:cubicBezTo>
                  <a:pt x="117" y="276"/>
                  <a:pt x="117" y="276"/>
                  <a:pt x="117" y="276"/>
                </a:cubicBezTo>
                <a:cubicBezTo>
                  <a:pt x="117" y="276"/>
                  <a:pt x="117" y="276"/>
                  <a:pt x="117" y="276"/>
                </a:cubicBezTo>
                <a:cubicBezTo>
                  <a:pt x="117" y="276"/>
                  <a:pt x="117" y="276"/>
                  <a:pt x="117" y="276"/>
                </a:cubicBezTo>
                <a:close/>
                <a:moveTo>
                  <a:pt x="152" y="276"/>
                </a:moveTo>
                <a:cubicBezTo>
                  <a:pt x="152" y="276"/>
                  <a:pt x="152" y="276"/>
                  <a:pt x="152" y="276"/>
                </a:cubicBezTo>
                <a:cubicBezTo>
                  <a:pt x="152" y="276"/>
                  <a:pt x="152" y="276"/>
                  <a:pt x="152" y="277"/>
                </a:cubicBezTo>
                <a:cubicBezTo>
                  <a:pt x="152" y="276"/>
                  <a:pt x="152" y="276"/>
                  <a:pt x="152" y="276"/>
                </a:cubicBezTo>
                <a:cubicBezTo>
                  <a:pt x="152" y="276"/>
                  <a:pt x="152" y="276"/>
                  <a:pt x="152" y="276"/>
                </a:cubicBezTo>
                <a:close/>
                <a:moveTo>
                  <a:pt x="284" y="277"/>
                </a:moveTo>
                <a:cubicBezTo>
                  <a:pt x="284" y="277"/>
                  <a:pt x="284" y="277"/>
                  <a:pt x="284" y="277"/>
                </a:cubicBezTo>
                <a:cubicBezTo>
                  <a:pt x="284" y="277"/>
                  <a:pt x="284" y="277"/>
                  <a:pt x="284" y="277"/>
                </a:cubicBezTo>
                <a:cubicBezTo>
                  <a:pt x="284" y="277"/>
                  <a:pt x="284" y="277"/>
                  <a:pt x="284" y="277"/>
                </a:cubicBezTo>
                <a:cubicBezTo>
                  <a:pt x="284" y="277"/>
                  <a:pt x="284" y="277"/>
                  <a:pt x="284" y="277"/>
                </a:cubicBezTo>
                <a:close/>
                <a:moveTo>
                  <a:pt x="102" y="278"/>
                </a:moveTo>
                <a:cubicBezTo>
                  <a:pt x="102" y="278"/>
                  <a:pt x="102" y="278"/>
                  <a:pt x="102" y="277"/>
                </a:cubicBezTo>
                <a:cubicBezTo>
                  <a:pt x="102" y="277"/>
                  <a:pt x="102" y="277"/>
                  <a:pt x="102" y="277"/>
                </a:cubicBezTo>
                <a:cubicBezTo>
                  <a:pt x="102" y="277"/>
                  <a:pt x="102" y="277"/>
                  <a:pt x="102" y="277"/>
                </a:cubicBezTo>
                <a:cubicBezTo>
                  <a:pt x="102" y="278"/>
                  <a:pt x="102" y="278"/>
                  <a:pt x="102" y="278"/>
                </a:cubicBezTo>
                <a:close/>
                <a:moveTo>
                  <a:pt x="131" y="277"/>
                </a:moveTo>
                <a:cubicBezTo>
                  <a:pt x="131" y="278"/>
                  <a:pt x="131" y="278"/>
                  <a:pt x="131" y="278"/>
                </a:cubicBezTo>
                <a:cubicBezTo>
                  <a:pt x="131" y="278"/>
                  <a:pt x="131" y="278"/>
                  <a:pt x="131" y="278"/>
                </a:cubicBezTo>
                <a:cubicBezTo>
                  <a:pt x="131" y="278"/>
                  <a:pt x="131" y="278"/>
                  <a:pt x="131" y="278"/>
                </a:cubicBezTo>
                <a:cubicBezTo>
                  <a:pt x="131" y="278"/>
                  <a:pt x="131" y="277"/>
                  <a:pt x="131" y="277"/>
                </a:cubicBezTo>
                <a:close/>
                <a:moveTo>
                  <a:pt x="290" y="279"/>
                </a:moveTo>
                <a:cubicBezTo>
                  <a:pt x="290" y="279"/>
                  <a:pt x="291" y="279"/>
                  <a:pt x="291" y="279"/>
                </a:cubicBezTo>
                <a:cubicBezTo>
                  <a:pt x="291" y="278"/>
                  <a:pt x="291" y="278"/>
                  <a:pt x="290" y="278"/>
                </a:cubicBezTo>
                <a:cubicBezTo>
                  <a:pt x="290" y="278"/>
                  <a:pt x="290" y="278"/>
                  <a:pt x="290" y="279"/>
                </a:cubicBezTo>
                <a:close/>
                <a:moveTo>
                  <a:pt x="291" y="279"/>
                </a:moveTo>
                <a:cubicBezTo>
                  <a:pt x="291" y="279"/>
                  <a:pt x="291" y="279"/>
                  <a:pt x="291" y="279"/>
                </a:cubicBezTo>
                <a:cubicBezTo>
                  <a:pt x="291" y="279"/>
                  <a:pt x="291" y="279"/>
                  <a:pt x="291" y="279"/>
                </a:cubicBezTo>
                <a:close/>
                <a:moveTo>
                  <a:pt x="284" y="279"/>
                </a:moveTo>
                <a:cubicBezTo>
                  <a:pt x="285" y="279"/>
                  <a:pt x="285" y="279"/>
                  <a:pt x="285" y="279"/>
                </a:cubicBezTo>
                <a:cubicBezTo>
                  <a:pt x="285" y="279"/>
                  <a:pt x="285" y="279"/>
                  <a:pt x="285" y="279"/>
                </a:cubicBezTo>
                <a:cubicBezTo>
                  <a:pt x="284" y="279"/>
                  <a:pt x="284" y="279"/>
                  <a:pt x="284" y="279"/>
                </a:cubicBezTo>
                <a:cubicBezTo>
                  <a:pt x="284" y="279"/>
                  <a:pt x="284" y="279"/>
                  <a:pt x="284" y="279"/>
                </a:cubicBezTo>
                <a:close/>
                <a:moveTo>
                  <a:pt x="306" y="279"/>
                </a:moveTo>
                <a:cubicBezTo>
                  <a:pt x="306" y="279"/>
                  <a:pt x="306" y="279"/>
                  <a:pt x="306" y="279"/>
                </a:cubicBezTo>
                <a:cubicBezTo>
                  <a:pt x="306" y="279"/>
                  <a:pt x="306" y="279"/>
                  <a:pt x="306" y="279"/>
                </a:cubicBezTo>
                <a:cubicBezTo>
                  <a:pt x="306" y="279"/>
                  <a:pt x="306" y="279"/>
                  <a:pt x="306" y="279"/>
                </a:cubicBezTo>
                <a:cubicBezTo>
                  <a:pt x="306" y="279"/>
                  <a:pt x="306" y="279"/>
                  <a:pt x="306" y="279"/>
                </a:cubicBezTo>
                <a:close/>
                <a:moveTo>
                  <a:pt x="115" y="279"/>
                </a:moveTo>
                <a:cubicBezTo>
                  <a:pt x="115" y="279"/>
                  <a:pt x="115" y="279"/>
                  <a:pt x="114" y="279"/>
                </a:cubicBezTo>
                <a:cubicBezTo>
                  <a:pt x="114" y="279"/>
                  <a:pt x="114" y="279"/>
                  <a:pt x="114" y="279"/>
                </a:cubicBezTo>
                <a:cubicBezTo>
                  <a:pt x="114" y="279"/>
                  <a:pt x="114" y="279"/>
                  <a:pt x="114" y="279"/>
                </a:cubicBezTo>
                <a:cubicBezTo>
                  <a:pt x="115" y="279"/>
                  <a:pt x="115" y="279"/>
                  <a:pt x="115" y="279"/>
                </a:cubicBezTo>
                <a:close/>
                <a:moveTo>
                  <a:pt x="227" y="279"/>
                </a:moveTo>
                <a:cubicBezTo>
                  <a:pt x="227" y="279"/>
                  <a:pt x="227" y="279"/>
                  <a:pt x="227" y="279"/>
                </a:cubicBezTo>
                <a:cubicBezTo>
                  <a:pt x="227" y="279"/>
                  <a:pt x="227" y="279"/>
                  <a:pt x="227" y="279"/>
                </a:cubicBezTo>
                <a:cubicBezTo>
                  <a:pt x="227" y="279"/>
                  <a:pt x="227" y="279"/>
                  <a:pt x="227" y="279"/>
                </a:cubicBezTo>
                <a:cubicBezTo>
                  <a:pt x="227" y="279"/>
                  <a:pt x="227" y="279"/>
                  <a:pt x="227" y="279"/>
                </a:cubicBezTo>
                <a:close/>
                <a:moveTo>
                  <a:pt x="234" y="280"/>
                </a:moveTo>
                <a:cubicBezTo>
                  <a:pt x="234" y="280"/>
                  <a:pt x="234" y="280"/>
                  <a:pt x="234" y="280"/>
                </a:cubicBezTo>
                <a:cubicBezTo>
                  <a:pt x="234" y="280"/>
                  <a:pt x="234" y="280"/>
                  <a:pt x="234" y="280"/>
                </a:cubicBezTo>
                <a:cubicBezTo>
                  <a:pt x="234" y="280"/>
                  <a:pt x="234" y="280"/>
                  <a:pt x="234" y="280"/>
                </a:cubicBezTo>
                <a:close/>
                <a:moveTo>
                  <a:pt x="235" y="279"/>
                </a:moveTo>
                <a:cubicBezTo>
                  <a:pt x="235" y="279"/>
                  <a:pt x="234" y="279"/>
                  <a:pt x="234" y="279"/>
                </a:cubicBezTo>
                <a:cubicBezTo>
                  <a:pt x="234" y="279"/>
                  <a:pt x="234" y="279"/>
                  <a:pt x="234" y="279"/>
                </a:cubicBezTo>
                <a:cubicBezTo>
                  <a:pt x="234" y="280"/>
                  <a:pt x="234" y="280"/>
                  <a:pt x="234" y="280"/>
                </a:cubicBezTo>
                <a:cubicBezTo>
                  <a:pt x="234" y="280"/>
                  <a:pt x="234" y="280"/>
                  <a:pt x="235" y="279"/>
                </a:cubicBezTo>
                <a:close/>
                <a:moveTo>
                  <a:pt x="310" y="280"/>
                </a:moveTo>
                <a:cubicBezTo>
                  <a:pt x="310" y="280"/>
                  <a:pt x="310" y="279"/>
                  <a:pt x="310" y="279"/>
                </a:cubicBezTo>
                <a:cubicBezTo>
                  <a:pt x="310" y="279"/>
                  <a:pt x="310" y="279"/>
                  <a:pt x="310" y="279"/>
                </a:cubicBezTo>
                <a:cubicBezTo>
                  <a:pt x="310" y="279"/>
                  <a:pt x="310" y="279"/>
                  <a:pt x="310" y="279"/>
                </a:cubicBezTo>
                <a:cubicBezTo>
                  <a:pt x="310" y="280"/>
                  <a:pt x="310" y="280"/>
                  <a:pt x="310" y="280"/>
                </a:cubicBezTo>
                <a:close/>
                <a:moveTo>
                  <a:pt x="216" y="280"/>
                </a:moveTo>
                <a:cubicBezTo>
                  <a:pt x="215" y="280"/>
                  <a:pt x="215" y="280"/>
                  <a:pt x="215" y="280"/>
                </a:cubicBezTo>
                <a:cubicBezTo>
                  <a:pt x="215" y="280"/>
                  <a:pt x="215" y="280"/>
                  <a:pt x="215" y="280"/>
                </a:cubicBezTo>
                <a:cubicBezTo>
                  <a:pt x="216" y="280"/>
                  <a:pt x="216" y="280"/>
                  <a:pt x="216" y="280"/>
                </a:cubicBezTo>
                <a:cubicBezTo>
                  <a:pt x="216" y="280"/>
                  <a:pt x="216" y="280"/>
                  <a:pt x="216" y="280"/>
                </a:cubicBezTo>
                <a:close/>
                <a:moveTo>
                  <a:pt x="216" y="280"/>
                </a:moveTo>
                <a:cubicBezTo>
                  <a:pt x="216" y="280"/>
                  <a:pt x="216" y="280"/>
                  <a:pt x="216" y="280"/>
                </a:cubicBezTo>
                <a:cubicBezTo>
                  <a:pt x="216" y="280"/>
                  <a:pt x="216" y="280"/>
                  <a:pt x="216" y="280"/>
                </a:cubicBezTo>
                <a:close/>
                <a:moveTo>
                  <a:pt x="277" y="281"/>
                </a:moveTo>
                <a:cubicBezTo>
                  <a:pt x="277" y="281"/>
                  <a:pt x="277" y="281"/>
                  <a:pt x="277" y="281"/>
                </a:cubicBezTo>
                <a:cubicBezTo>
                  <a:pt x="277" y="281"/>
                  <a:pt x="277" y="281"/>
                  <a:pt x="277" y="281"/>
                </a:cubicBezTo>
                <a:cubicBezTo>
                  <a:pt x="277" y="281"/>
                  <a:pt x="277" y="281"/>
                  <a:pt x="277" y="281"/>
                </a:cubicBezTo>
                <a:cubicBezTo>
                  <a:pt x="277" y="281"/>
                  <a:pt x="277" y="281"/>
                  <a:pt x="277" y="281"/>
                </a:cubicBezTo>
                <a:close/>
                <a:moveTo>
                  <a:pt x="222" y="282"/>
                </a:moveTo>
                <a:cubicBezTo>
                  <a:pt x="222" y="282"/>
                  <a:pt x="222" y="282"/>
                  <a:pt x="222" y="281"/>
                </a:cubicBezTo>
                <a:cubicBezTo>
                  <a:pt x="221" y="282"/>
                  <a:pt x="221" y="282"/>
                  <a:pt x="221" y="282"/>
                </a:cubicBezTo>
                <a:cubicBezTo>
                  <a:pt x="221" y="282"/>
                  <a:pt x="221" y="282"/>
                  <a:pt x="221" y="282"/>
                </a:cubicBezTo>
                <a:cubicBezTo>
                  <a:pt x="222" y="282"/>
                  <a:pt x="222" y="282"/>
                  <a:pt x="222" y="282"/>
                </a:cubicBezTo>
                <a:close/>
                <a:moveTo>
                  <a:pt x="151" y="282"/>
                </a:moveTo>
                <a:cubicBezTo>
                  <a:pt x="151" y="282"/>
                  <a:pt x="152" y="282"/>
                  <a:pt x="152" y="282"/>
                </a:cubicBezTo>
                <a:cubicBezTo>
                  <a:pt x="152" y="282"/>
                  <a:pt x="152" y="282"/>
                  <a:pt x="152" y="282"/>
                </a:cubicBezTo>
                <a:cubicBezTo>
                  <a:pt x="152" y="282"/>
                  <a:pt x="152" y="282"/>
                  <a:pt x="152" y="282"/>
                </a:cubicBezTo>
                <a:cubicBezTo>
                  <a:pt x="152" y="282"/>
                  <a:pt x="151" y="282"/>
                  <a:pt x="151" y="282"/>
                </a:cubicBezTo>
                <a:close/>
                <a:moveTo>
                  <a:pt x="269" y="282"/>
                </a:moveTo>
                <a:cubicBezTo>
                  <a:pt x="269" y="282"/>
                  <a:pt x="269" y="282"/>
                  <a:pt x="268" y="282"/>
                </a:cubicBezTo>
                <a:cubicBezTo>
                  <a:pt x="268" y="282"/>
                  <a:pt x="268" y="282"/>
                  <a:pt x="268" y="282"/>
                </a:cubicBezTo>
                <a:cubicBezTo>
                  <a:pt x="268" y="282"/>
                  <a:pt x="268" y="282"/>
                  <a:pt x="268" y="282"/>
                </a:cubicBezTo>
                <a:cubicBezTo>
                  <a:pt x="268" y="282"/>
                  <a:pt x="269" y="282"/>
                  <a:pt x="269" y="282"/>
                </a:cubicBezTo>
                <a:close/>
                <a:moveTo>
                  <a:pt x="264" y="283"/>
                </a:moveTo>
                <a:cubicBezTo>
                  <a:pt x="264" y="283"/>
                  <a:pt x="264" y="283"/>
                  <a:pt x="265" y="283"/>
                </a:cubicBezTo>
                <a:cubicBezTo>
                  <a:pt x="265" y="283"/>
                  <a:pt x="265" y="283"/>
                  <a:pt x="265" y="283"/>
                </a:cubicBezTo>
                <a:cubicBezTo>
                  <a:pt x="264" y="283"/>
                  <a:pt x="264" y="283"/>
                  <a:pt x="264" y="283"/>
                </a:cubicBezTo>
                <a:cubicBezTo>
                  <a:pt x="264" y="283"/>
                  <a:pt x="264" y="283"/>
                  <a:pt x="264" y="283"/>
                </a:cubicBezTo>
                <a:close/>
                <a:moveTo>
                  <a:pt x="319" y="283"/>
                </a:moveTo>
                <a:cubicBezTo>
                  <a:pt x="319" y="283"/>
                  <a:pt x="319" y="283"/>
                  <a:pt x="319" y="283"/>
                </a:cubicBezTo>
                <a:cubicBezTo>
                  <a:pt x="319" y="283"/>
                  <a:pt x="319" y="283"/>
                  <a:pt x="318" y="283"/>
                </a:cubicBezTo>
                <a:cubicBezTo>
                  <a:pt x="319" y="283"/>
                  <a:pt x="319" y="283"/>
                  <a:pt x="319" y="283"/>
                </a:cubicBezTo>
                <a:cubicBezTo>
                  <a:pt x="319" y="283"/>
                  <a:pt x="319" y="283"/>
                  <a:pt x="319" y="283"/>
                </a:cubicBezTo>
                <a:close/>
                <a:moveTo>
                  <a:pt x="318" y="283"/>
                </a:moveTo>
                <a:cubicBezTo>
                  <a:pt x="318" y="283"/>
                  <a:pt x="318" y="283"/>
                  <a:pt x="318" y="283"/>
                </a:cubicBezTo>
                <a:cubicBezTo>
                  <a:pt x="318" y="283"/>
                  <a:pt x="318" y="283"/>
                  <a:pt x="318" y="283"/>
                </a:cubicBezTo>
                <a:cubicBezTo>
                  <a:pt x="318" y="283"/>
                  <a:pt x="318" y="283"/>
                  <a:pt x="318" y="283"/>
                </a:cubicBezTo>
                <a:close/>
                <a:moveTo>
                  <a:pt x="225" y="284"/>
                </a:moveTo>
                <a:cubicBezTo>
                  <a:pt x="225" y="285"/>
                  <a:pt x="225" y="285"/>
                  <a:pt x="225" y="285"/>
                </a:cubicBezTo>
                <a:cubicBezTo>
                  <a:pt x="225" y="285"/>
                  <a:pt x="225" y="285"/>
                  <a:pt x="226" y="285"/>
                </a:cubicBezTo>
                <a:cubicBezTo>
                  <a:pt x="226" y="284"/>
                  <a:pt x="225" y="284"/>
                  <a:pt x="225" y="284"/>
                </a:cubicBezTo>
                <a:cubicBezTo>
                  <a:pt x="225" y="284"/>
                  <a:pt x="225" y="284"/>
                  <a:pt x="225" y="284"/>
                </a:cubicBezTo>
                <a:close/>
                <a:moveTo>
                  <a:pt x="242" y="285"/>
                </a:moveTo>
                <a:cubicBezTo>
                  <a:pt x="242" y="285"/>
                  <a:pt x="242" y="285"/>
                  <a:pt x="242" y="284"/>
                </a:cubicBezTo>
                <a:cubicBezTo>
                  <a:pt x="242" y="284"/>
                  <a:pt x="242" y="284"/>
                  <a:pt x="242" y="284"/>
                </a:cubicBezTo>
                <a:cubicBezTo>
                  <a:pt x="242" y="284"/>
                  <a:pt x="242" y="284"/>
                  <a:pt x="242" y="284"/>
                </a:cubicBezTo>
                <a:cubicBezTo>
                  <a:pt x="242" y="285"/>
                  <a:pt x="242" y="285"/>
                  <a:pt x="242" y="285"/>
                </a:cubicBezTo>
                <a:close/>
                <a:moveTo>
                  <a:pt x="239" y="285"/>
                </a:moveTo>
                <a:cubicBezTo>
                  <a:pt x="239" y="285"/>
                  <a:pt x="239" y="285"/>
                  <a:pt x="238" y="285"/>
                </a:cubicBezTo>
                <a:cubicBezTo>
                  <a:pt x="238" y="285"/>
                  <a:pt x="238" y="285"/>
                  <a:pt x="238" y="285"/>
                </a:cubicBezTo>
                <a:cubicBezTo>
                  <a:pt x="238" y="285"/>
                  <a:pt x="238" y="285"/>
                  <a:pt x="239" y="285"/>
                </a:cubicBezTo>
                <a:cubicBezTo>
                  <a:pt x="239" y="285"/>
                  <a:pt x="239" y="285"/>
                  <a:pt x="239" y="285"/>
                </a:cubicBezTo>
                <a:close/>
                <a:moveTo>
                  <a:pt x="247" y="329"/>
                </a:moveTo>
                <a:cubicBezTo>
                  <a:pt x="247" y="329"/>
                  <a:pt x="247" y="329"/>
                  <a:pt x="248" y="329"/>
                </a:cubicBezTo>
                <a:cubicBezTo>
                  <a:pt x="248" y="329"/>
                  <a:pt x="248" y="329"/>
                  <a:pt x="248" y="329"/>
                </a:cubicBezTo>
                <a:cubicBezTo>
                  <a:pt x="248" y="329"/>
                  <a:pt x="248" y="329"/>
                  <a:pt x="248" y="329"/>
                </a:cubicBezTo>
                <a:cubicBezTo>
                  <a:pt x="247" y="329"/>
                  <a:pt x="247" y="329"/>
                  <a:pt x="247" y="329"/>
                </a:cubicBezTo>
                <a:close/>
                <a:moveTo>
                  <a:pt x="321" y="285"/>
                </a:moveTo>
                <a:cubicBezTo>
                  <a:pt x="321" y="285"/>
                  <a:pt x="321" y="286"/>
                  <a:pt x="321" y="286"/>
                </a:cubicBezTo>
                <a:cubicBezTo>
                  <a:pt x="321" y="286"/>
                  <a:pt x="321" y="286"/>
                  <a:pt x="321" y="286"/>
                </a:cubicBezTo>
                <a:cubicBezTo>
                  <a:pt x="321" y="286"/>
                  <a:pt x="321" y="286"/>
                  <a:pt x="321" y="286"/>
                </a:cubicBezTo>
                <a:cubicBezTo>
                  <a:pt x="321" y="286"/>
                  <a:pt x="321" y="285"/>
                  <a:pt x="321" y="285"/>
                </a:cubicBezTo>
                <a:close/>
                <a:moveTo>
                  <a:pt x="334" y="286"/>
                </a:moveTo>
                <a:cubicBezTo>
                  <a:pt x="334" y="286"/>
                  <a:pt x="333" y="286"/>
                  <a:pt x="333" y="286"/>
                </a:cubicBezTo>
                <a:cubicBezTo>
                  <a:pt x="333" y="286"/>
                  <a:pt x="334" y="286"/>
                  <a:pt x="334" y="286"/>
                </a:cubicBezTo>
                <a:cubicBezTo>
                  <a:pt x="334" y="286"/>
                  <a:pt x="334" y="286"/>
                  <a:pt x="334" y="286"/>
                </a:cubicBezTo>
                <a:cubicBezTo>
                  <a:pt x="334" y="286"/>
                  <a:pt x="334" y="286"/>
                  <a:pt x="334" y="286"/>
                </a:cubicBezTo>
                <a:close/>
                <a:moveTo>
                  <a:pt x="217" y="286"/>
                </a:moveTo>
                <a:cubicBezTo>
                  <a:pt x="217" y="286"/>
                  <a:pt x="217" y="286"/>
                  <a:pt x="217" y="286"/>
                </a:cubicBezTo>
                <a:cubicBezTo>
                  <a:pt x="217" y="286"/>
                  <a:pt x="217" y="286"/>
                  <a:pt x="217" y="286"/>
                </a:cubicBezTo>
                <a:close/>
                <a:moveTo>
                  <a:pt x="218" y="286"/>
                </a:moveTo>
                <a:cubicBezTo>
                  <a:pt x="218" y="286"/>
                  <a:pt x="218" y="286"/>
                  <a:pt x="217" y="286"/>
                </a:cubicBezTo>
                <a:cubicBezTo>
                  <a:pt x="218" y="286"/>
                  <a:pt x="218" y="286"/>
                  <a:pt x="218" y="286"/>
                </a:cubicBezTo>
                <a:cubicBezTo>
                  <a:pt x="218" y="286"/>
                  <a:pt x="218" y="286"/>
                  <a:pt x="218" y="286"/>
                </a:cubicBezTo>
                <a:close/>
                <a:moveTo>
                  <a:pt x="254" y="286"/>
                </a:moveTo>
                <a:cubicBezTo>
                  <a:pt x="254" y="286"/>
                  <a:pt x="254" y="286"/>
                  <a:pt x="254" y="286"/>
                </a:cubicBezTo>
                <a:cubicBezTo>
                  <a:pt x="254" y="286"/>
                  <a:pt x="254" y="286"/>
                  <a:pt x="254" y="286"/>
                </a:cubicBezTo>
                <a:cubicBezTo>
                  <a:pt x="254" y="286"/>
                  <a:pt x="254" y="286"/>
                  <a:pt x="254" y="286"/>
                </a:cubicBezTo>
                <a:cubicBezTo>
                  <a:pt x="254" y="286"/>
                  <a:pt x="254" y="286"/>
                  <a:pt x="254" y="286"/>
                </a:cubicBezTo>
                <a:close/>
                <a:moveTo>
                  <a:pt x="298" y="286"/>
                </a:moveTo>
                <a:cubicBezTo>
                  <a:pt x="298" y="286"/>
                  <a:pt x="299" y="286"/>
                  <a:pt x="299" y="286"/>
                </a:cubicBezTo>
                <a:cubicBezTo>
                  <a:pt x="298" y="286"/>
                  <a:pt x="298" y="286"/>
                  <a:pt x="298" y="286"/>
                </a:cubicBezTo>
                <a:cubicBezTo>
                  <a:pt x="298" y="286"/>
                  <a:pt x="298" y="286"/>
                  <a:pt x="298" y="286"/>
                </a:cubicBezTo>
                <a:close/>
                <a:moveTo>
                  <a:pt x="299" y="286"/>
                </a:moveTo>
                <a:cubicBezTo>
                  <a:pt x="299" y="286"/>
                  <a:pt x="299" y="286"/>
                  <a:pt x="299" y="286"/>
                </a:cubicBezTo>
                <a:cubicBezTo>
                  <a:pt x="299" y="286"/>
                  <a:pt x="299" y="286"/>
                  <a:pt x="299" y="286"/>
                </a:cubicBezTo>
                <a:close/>
                <a:moveTo>
                  <a:pt x="216" y="287"/>
                </a:moveTo>
                <a:cubicBezTo>
                  <a:pt x="216" y="287"/>
                  <a:pt x="216" y="287"/>
                  <a:pt x="216" y="287"/>
                </a:cubicBezTo>
                <a:cubicBezTo>
                  <a:pt x="216" y="287"/>
                  <a:pt x="216" y="287"/>
                  <a:pt x="216" y="287"/>
                </a:cubicBezTo>
                <a:cubicBezTo>
                  <a:pt x="216" y="287"/>
                  <a:pt x="216" y="287"/>
                  <a:pt x="216" y="286"/>
                </a:cubicBezTo>
                <a:cubicBezTo>
                  <a:pt x="216" y="286"/>
                  <a:pt x="216" y="287"/>
                  <a:pt x="216" y="287"/>
                </a:cubicBezTo>
                <a:close/>
                <a:moveTo>
                  <a:pt x="330" y="287"/>
                </a:moveTo>
                <a:cubicBezTo>
                  <a:pt x="330" y="287"/>
                  <a:pt x="330" y="288"/>
                  <a:pt x="330" y="288"/>
                </a:cubicBezTo>
                <a:cubicBezTo>
                  <a:pt x="331" y="288"/>
                  <a:pt x="331" y="287"/>
                  <a:pt x="331" y="287"/>
                </a:cubicBezTo>
                <a:cubicBezTo>
                  <a:pt x="331" y="287"/>
                  <a:pt x="331" y="287"/>
                  <a:pt x="330" y="287"/>
                </a:cubicBezTo>
                <a:cubicBezTo>
                  <a:pt x="330" y="287"/>
                  <a:pt x="330" y="287"/>
                  <a:pt x="330" y="287"/>
                </a:cubicBezTo>
                <a:close/>
                <a:moveTo>
                  <a:pt x="212" y="289"/>
                </a:moveTo>
                <a:cubicBezTo>
                  <a:pt x="212" y="289"/>
                  <a:pt x="212" y="289"/>
                  <a:pt x="212" y="289"/>
                </a:cubicBezTo>
                <a:cubicBezTo>
                  <a:pt x="212" y="289"/>
                  <a:pt x="212" y="289"/>
                  <a:pt x="212" y="289"/>
                </a:cubicBezTo>
                <a:cubicBezTo>
                  <a:pt x="212" y="289"/>
                  <a:pt x="212" y="289"/>
                  <a:pt x="212" y="289"/>
                </a:cubicBezTo>
                <a:cubicBezTo>
                  <a:pt x="212" y="289"/>
                  <a:pt x="212" y="289"/>
                  <a:pt x="212" y="289"/>
                </a:cubicBezTo>
                <a:close/>
                <a:moveTo>
                  <a:pt x="302" y="290"/>
                </a:moveTo>
                <a:cubicBezTo>
                  <a:pt x="301" y="290"/>
                  <a:pt x="301" y="290"/>
                  <a:pt x="301" y="290"/>
                </a:cubicBezTo>
                <a:cubicBezTo>
                  <a:pt x="301" y="290"/>
                  <a:pt x="301" y="290"/>
                  <a:pt x="301" y="290"/>
                </a:cubicBezTo>
                <a:cubicBezTo>
                  <a:pt x="302" y="290"/>
                  <a:pt x="302" y="290"/>
                  <a:pt x="302" y="290"/>
                </a:cubicBezTo>
                <a:cubicBezTo>
                  <a:pt x="302" y="290"/>
                  <a:pt x="302" y="290"/>
                  <a:pt x="302" y="290"/>
                </a:cubicBezTo>
                <a:close/>
                <a:moveTo>
                  <a:pt x="334" y="290"/>
                </a:moveTo>
                <a:cubicBezTo>
                  <a:pt x="334" y="290"/>
                  <a:pt x="334" y="290"/>
                  <a:pt x="334" y="290"/>
                </a:cubicBezTo>
                <a:cubicBezTo>
                  <a:pt x="334" y="290"/>
                  <a:pt x="334" y="290"/>
                  <a:pt x="334" y="290"/>
                </a:cubicBezTo>
                <a:cubicBezTo>
                  <a:pt x="334" y="290"/>
                  <a:pt x="334" y="290"/>
                  <a:pt x="334" y="290"/>
                </a:cubicBezTo>
                <a:cubicBezTo>
                  <a:pt x="334" y="290"/>
                  <a:pt x="334" y="290"/>
                  <a:pt x="334" y="290"/>
                </a:cubicBezTo>
                <a:close/>
                <a:moveTo>
                  <a:pt x="260" y="291"/>
                </a:moveTo>
                <a:cubicBezTo>
                  <a:pt x="260" y="291"/>
                  <a:pt x="260" y="291"/>
                  <a:pt x="260" y="291"/>
                </a:cubicBezTo>
                <a:cubicBezTo>
                  <a:pt x="260" y="291"/>
                  <a:pt x="261" y="291"/>
                  <a:pt x="261" y="291"/>
                </a:cubicBezTo>
                <a:cubicBezTo>
                  <a:pt x="261" y="291"/>
                  <a:pt x="261" y="291"/>
                  <a:pt x="260" y="291"/>
                </a:cubicBezTo>
                <a:cubicBezTo>
                  <a:pt x="260" y="291"/>
                  <a:pt x="260" y="291"/>
                  <a:pt x="260" y="291"/>
                </a:cubicBezTo>
                <a:close/>
                <a:moveTo>
                  <a:pt x="150" y="291"/>
                </a:moveTo>
                <a:cubicBezTo>
                  <a:pt x="150" y="291"/>
                  <a:pt x="150" y="291"/>
                  <a:pt x="150" y="291"/>
                </a:cubicBezTo>
                <a:cubicBezTo>
                  <a:pt x="150" y="291"/>
                  <a:pt x="150" y="291"/>
                  <a:pt x="150" y="291"/>
                </a:cubicBezTo>
                <a:cubicBezTo>
                  <a:pt x="150" y="291"/>
                  <a:pt x="150" y="291"/>
                  <a:pt x="150" y="291"/>
                </a:cubicBezTo>
                <a:cubicBezTo>
                  <a:pt x="150" y="291"/>
                  <a:pt x="150" y="291"/>
                  <a:pt x="150" y="291"/>
                </a:cubicBezTo>
                <a:close/>
                <a:moveTo>
                  <a:pt x="217" y="291"/>
                </a:moveTo>
                <a:cubicBezTo>
                  <a:pt x="217" y="292"/>
                  <a:pt x="217" y="292"/>
                  <a:pt x="217" y="292"/>
                </a:cubicBezTo>
                <a:cubicBezTo>
                  <a:pt x="217" y="292"/>
                  <a:pt x="217" y="292"/>
                  <a:pt x="217" y="292"/>
                </a:cubicBezTo>
                <a:cubicBezTo>
                  <a:pt x="217" y="292"/>
                  <a:pt x="217" y="291"/>
                  <a:pt x="217" y="291"/>
                </a:cubicBezTo>
                <a:cubicBezTo>
                  <a:pt x="217" y="291"/>
                  <a:pt x="217" y="291"/>
                  <a:pt x="217" y="291"/>
                </a:cubicBezTo>
                <a:close/>
                <a:moveTo>
                  <a:pt x="228" y="293"/>
                </a:moveTo>
                <a:cubicBezTo>
                  <a:pt x="229" y="293"/>
                  <a:pt x="229" y="293"/>
                  <a:pt x="229" y="293"/>
                </a:cubicBezTo>
                <a:cubicBezTo>
                  <a:pt x="229" y="293"/>
                  <a:pt x="229" y="293"/>
                  <a:pt x="229" y="293"/>
                </a:cubicBezTo>
                <a:cubicBezTo>
                  <a:pt x="229" y="293"/>
                  <a:pt x="229" y="293"/>
                  <a:pt x="229" y="293"/>
                </a:cubicBezTo>
                <a:cubicBezTo>
                  <a:pt x="229" y="293"/>
                  <a:pt x="229" y="293"/>
                  <a:pt x="228" y="293"/>
                </a:cubicBezTo>
                <a:close/>
                <a:moveTo>
                  <a:pt x="199" y="294"/>
                </a:moveTo>
                <a:cubicBezTo>
                  <a:pt x="199" y="294"/>
                  <a:pt x="199" y="294"/>
                  <a:pt x="199" y="294"/>
                </a:cubicBezTo>
                <a:cubicBezTo>
                  <a:pt x="199" y="294"/>
                  <a:pt x="199" y="294"/>
                  <a:pt x="199" y="294"/>
                </a:cubicBezTo>
                <a:cubicBezTo>
                  <a:pt x="199" y="294"/>
                  <a:pt x="199" y="294"/>
                  <a:pt x="199" y="294"/>
                </a:cubicBezTo>
                <a:cubicBezTo>
                  <a:pt x="199" y="294"/>
                  <a:pt x="199" y="294"/>
                  <a:pt x="199" y="294"/>
                </a:cubicBezTo>
                <a:close/>
                <a:moveTo>
                  <a:pt x="127" y="295"/>
                </a:moveTo>
                <a:cubicBezTo>
                  <a:pt x="127" y="294"/>
                  <a:pt x="127" y="294"/>
                  <a:pt x="127" y="294"/>
                </a:cubicBezTo>
                <a:cubicBezTo>
                  <a:pt x="127" y="294"/>
                  <a:pt x="127" y="294"/>
                  <a:pt x="127" y="294"/>
                </a:cubicBezTo>
                <a:cubicBezTo>
                  <a:pt x="127" y="294"/>
                  <a:pt x="127" y="294"/>
                  <a:pt x="127" y="294"/>
                </a:cubicBezTo>
                <a:cubicBezTo>
                  <a:pt x="127" y="294"/>
                  <a:pt x="127" y="294"/>
                  <a:pt x="127" y="295"/>
                </a:cubicBezTo>
                <a:close/>
                <a:moveTo>
                  <a:pt x="273" y="294"/>
                </a:moveTo>
                <a:cubicBezTo>
                  <a:pt x="273" y="294"/>
                  <a:pt x="273" y="294"/>
                  <a:pt x="273" y="294"/>
                </a:cubicBezTo>
                <a:cubicBezTo>
                  <a:pt x="273" y="294"/>
                  <a:pt x="273" y="294"/>
                  <a:pt x="273" y="294"/>
                </a:cubicBezTo>
                <a:cubicBezTo>
                  <a:pt x="273" y="294"/>
                  <a:pt x="273" y="294"/>
                  <a:pt x="273" y="294"/>
                </a:cubicBezTo>
                <a:cubicBezTo>
                  <a:pt x="273" y="294"/>
                  <a:pt x="273" y="294"/>
                  <a:pt x="273" y="294"/>
                </a:cubicBezTo>
                <a:close/>
                <a:moveTo>
                  <a:pt x="222" y="295"/>
                </a:moveTo>
                <a:cubicBezTo>
                  <a:pt x="222" y="295"/>
                  <a:pt x="222" y="295"/>
                  <a:pt x="222" y="295"/>
                </a:cubicBezTo>
                <a:cubicBezTo>
                  <a:pt x="222" y="294"/>
                  <a:pt x="222" y="294"/>
                  <a:pt x="222" y="294"/>
                </a:cubicBezTo>
                <a:cubicBezTo>
                  <a:pt x="222" y="294"/>
                  <a:pt x="222" y="294"/>
                  <a:pt x="221" y="294"/>
                </a:cubicBezTo>
                <a:cubicBezTo>
                  <a:pt x="221" y="294"/>
                  <a:pt x="222" y="295"/>
                  <a:pt x="222" y="295"/>
                </a:cubicBezTo>
                <a:close/>
                <a:moveTo>
                  <a:pt x="223" y="295"/>
                </a:moveTo>
                <a:cubicBezTo>
                  <a:pt x="223" y="295"/>
                  <a:pt x="223" y="295"/>
                  <a:pt x="223" y="295"/>
                </a:cubicBezTo>
                <a:cubicBezTo>
                  <a:pt x="223" y="295"/>
                  <a:pt x="223" y="295"/>
                  <a:pt x="223" y="296"/>
                </a:cubicBezTo>
                <a:cubicBezTo>
                  <a:pt x="223" y="296"/>
                  <a:pt x="223" y="296"/>
                  <a:pt x="223" y="296"/>
                </a:cubicBezTo>
                <a:cubicBezTo>
                  <a:pt x="223" y="296"/>
                  <a:pt x="223" y="295"/>
                  <a:pt x="223" y="295"/>
                </a:cubicBezTo>
                <a:close/>
                <a:moveTo>
                  <a:pt x="296" y="295"/>
                </a:moveTo>
                <a:cubicBezTo>
                  <a:pt x="296" y="295"/>
                  <a:pt x="296" y="295"/>
                  <a:pt x="296" y="295"/>
                </a:cubicBezTo>
                <a:cubicBezTo>
                  <a:pt x="296" y="295"/>
                  <a:pt x="295" y="295"/>
                  <a:pt x="295" y="295"/>
                </a:cubicBezTo>
                <a:cubicBezTo>
                  <a:pt x="295" y="295"/>
                  <a:pt x="296" y="295"/>
                  <a:pt x="296" y="295"/>
                </a:cubicBezTo>
                <a:cubicBezTo>
                  <a:pt x="296" y="295"/>
                  <a:pt x="296" y="295"/>
                  <a:pt x="296" y="295"/>
                </a:cubicBezTo>
                <a:close/>
                <a:moveTo>
                  <a:pt x="190" y="296"/>
                </a:moveTo>
                <a:cubicBezTo>
                  <a:pt x="190" y="296"/>
                  <a:pt x="190" y="296"/>
                  <a:pt x="190" y="296"/>
                </a:cubicBezTo>
                <a:cubicBezTo>
                  <a:pt x="190" y="296"/>
                  <a:pt x="190" y="297"/>
                  <a:pt x="190" y="297"/>
                </a:cubicBezTo>
                <a:cubicBezTo>
                  <a:pt x="190" y="297"/>
                  <a:pt x="191" y="297"/>
                  <a:pt x="191" y="296"/>
                </a:cubicBezTo>
                <a:cubicBezTo>
                  <a:pt x="191" y="296"/>
                  <a:pt x="191" y="296"/>
                  <a:pt x="190" y="296"/>
                </a:cubicBezTo>
                <a:close/>
                <a:moveTo>
                  <a:pt x="95" y="297"/>
                </a:moveTo>
                <a:cubicBezTo>
                  <a:pt x="95" y="297"/>
                  <a:pt x="95" y="297"/>
                  <a:pt x="95" y="297"/>
                </a:cubicBezTo>
                <a:cubicBezTo>
                  <a:pt x="95" y="297"/>
                  <a:pt x="95" y="297"/>
                  <a:pt x="95" y="297"/>
                </a:cubicBezTo>
                <a:cubicBezTo>
                  <a:pt x="95" y="297"/>
                  <a:pt x="95" y="297"/>
                  <a:pt x="95" y="297"/>
                </a:cubicBezTo>
                <a:close/>
                <a:moveTo>
                  <a:pt x="95" y="297"/>
                </a:moveTo>
                <a:cubicBezTo>
                  <a:pt x="95" y="297"/>
                  <a:pt x="95" y="297"/>
                  <a:pt x="95" y="297"/>
                </a:cubicBezTo>
                <a:cubicBezTo>
                  <a:pt x="95" y="297"/>
                  <a:pt x="95" y="297"/>
                  <a:pt x="95" y="297"/>
                </a:cubicBezTo>
                <a:cubicBezTo>
                  <a:pt x="95" y="297"/>
                  <a:pt x="95" y="297"/>
                  <a:pt x="95" y="297"/>
                </a:cubicBezTo>
                <a:cubicBezTo>
                  <a:pt x="95" y="297"/>
                  <a:pt x="95" y="297"/>
                  <a:pt x="95" y="297"/>
                </a:cubicBezTo>
                <a:close/>
                <a:moveTo>
                  <a:pt x="272" y="298"/>
                </a:moveTo>
                <a:cubicBezTo>
                  <a:pt x="272" y="297"/>
                  <a:pt x="272" y="297"/>
                  <a:pt x="271" y="297"/>
                </a:cubicBezTo>
                <a:cubicBezTo>
                  <a:pt x="272" y="298"/>
                  <a:pt x="272" y="298"/>
                  <a:pt x="272" y="298"/>
                </a:cubicBezTo>
                <a:close/>
                <a:moveTo>
                  <a:pt x="271" y="297"/>
                </a:moveTo>
                <a:cubicBezTo>
                  <a:pt x="271" y="297"/>
                  <a:pt x="271" y="297"/>
                  <a:pt x="271" y="297"/>
                </a:cubicBezTo>
                <a:cubicBezTo>
                  <a:pt x="271" y="297"/>
                  <a:pt x="271" y="297"/>
                  <a:pt x="271" y="297"/>
                </a:cubicBezTo>
                <a:cubicBezTo>
                  <a:pt x="271" y="297"/>
                  <a:pt x="271" y="297"/>
                  <a:pt x="271" y="297"/>
                </a:cubicBezTo>
                <a:close/>
                <a:moveTo>
                  <a:pt x="323" y="298"/>
                </a:moveTo>
                <a:cubicBezTo>
                  <a:pt x="323" y="298"/>
                  <a:pt x="323" y="298"/>
                  <a:pt x="323" y="298"/>
                </a:cubicBezTo>
                <a:cubicBezTo>
                  <a:pt x="323" y="298"/>
                  <a:pt x="323" y="298"/>
                  <a:pt x="323" y="298"/>
                </a:cubicBezTo>
                <a:cubicBezTo>
                  <a:pt x="323" y="298"/>
                  <a:pt x="323" y="298"/>
                  <a:pt x="323" y="298"/>
                </a:cubicBezTo>
                <a:cubicBezTo>
                  <a:pt x="323" y="298"/>
                  <a:pt x="323" y="298"/>
                  <a:pt x="323" y="298"/>
                </a:cubicBezTo>
                <a:close/>
                <a:moveTo>
                  <a:pt x="95" y="299"/>
                </a:moveTo>
                <a:cubicBezTo>
                  <a:pt x="95" y="299"/>
                  <a:pt x="95" y="299"/>
                  <a:pt x="95" y="299"/>
                </a:cubicBezTo>
                <a:cubicBezTo>
                  <a:pt x="96" y="299"/>
                  <a:pt x="96" y="299"/>
                  <a:pt x="96" y="299"/>
                </a:cubicBezTo>
                <a:cubicBezTo>
                  <a:pt x="96" y="298"/>
                  <a:pt x="96" y="298"/>
                  <a:pt x="95" y="298"/>
                </a:cubicBezTo>
                <a:cubicBezTo>
                  <a:pt x="95" y="298"/>
                  <a:pt x="95" y="298"/>
                  <a:pt x="95" y="299"/>
                </a:cubicBezTo>
                <a:close/>
                <a:moveTo>
                  <a:pt x="191" y="301"/>
                </a:moveTo>
                <a:cubicBezTo>
                  <a:pt x="191" y="301"/>
                  <a:pt x="191" y="301"/>
                  <a:pt x="191" y="301"/>
                </a:cubicBezTo>
                <a:cubicBezTo>
                  <a:pt x="191" y="301"/>
                  <a:pt x="191" y="301"/>
                  <a:pt x="191" y="301"/>
                </a:cubicBezTo>
                <a:cubicBezTo>
                  <a:pt x="191" y="301"/>
                  <a:pt x="191" y="301"/>
                  <a:pt x="191" y="301"/>
                </a:cubicBezTo>
                <a:cubicBezTo>
                  <a:pt x="191" y="301"/>
                  <a:pt x="191" y="301"/>
                  <a:pt x="191" y="301"/>
                </a:cubicBezTo>
                <a:close/>
                <a:moveTo>
                  <a:pt x="211" y="301"/>
                </a:moveTo>
                <a:cubicBezTo>
                  <a:pt x="211" y="301"/>
                  <a:pt x="211" y="301"/>
                  <a:pt x="211" y="301"/>
                </a:cubicBezTo>
                <a:cubicBezTo>
                  <a:pt x="211" y="301"/>
                  <a:pt x="211" y="301"/>
                  <a:pt x="210" y="301"/>
                </a:cubicBezTo>
                <a:cubicBezTo>
                  <a:pt x="211" y="301"/>
                  <a:pt x="211" y="301"/>
                  <a:pt x="211" y="301"/>
                </a:cubicBezTo>
                <a:cubicBezTo>
                  <a:pt x="211" y="301"/>
                  <a:pt x="211" y="301"/>
                  <a:pt x="211" y="301"/>
                </a:cubicBezTo>
                <a:close/>
                <a:moveTo>
                  <a:pt x="191" y="302"/>
                </a:moveTo>
                <a:cubicBezTo>
                  <a:pt x="191" y="302"/>
                  <a:pt x="192" y="302"/>
                  <a:pt x="192" y="302"/>
                </a:cubicBezTo>
                <a:cubicBezTo>
                  <a:pt x="192" y="302"/>
                  <a:pt x="192" y="302"/>
                  <a:pt x="192" y="301"/>
                </a:cubicBezTo>
                <a:cubicBezTo>
                  <a:pt x="192" y="301"/>
                  <a:pt x="192" y="301"/>
                  <a:pt x="192" y="301"/>
                </a:cubicBezTo>
                <a:cubicBezTo>
                  <a:pt x="191" y="301"/>
                  <a:pt x="191" y="301"/>
                  <a:pt x="191" y="302"/>
                </a:cubicBezTo>
                <a:close/>
                <a:moveTo>
                  <a:pt x="210" y="304"/>
                </a:moveTo>
                <a:cubicBezTo>
                  <a:pt x="210" y="304"/>
                  <a:pt x="210" y="304"/>
                  <a:pt x="210" y="304"/>
                </a:cubicBezTo>
                <a:cubicBezTo>
                  <a:pt x="210" y="304"/>
                  <a:pt x="211" y="304"/>
                  <a:pt x="211" y="303"/>
                </a:cubicBezTo>
                <a:cubicBezTo>
                  <a:pt x="210" y="303"/>
                  <a:pt x="210" y="303"/>
                  <a:pt x="210" y="303"/>
                </a:cubicBezTo>
                <a:cubicBezTo>
                  <a:pt x="210" y="303"/>
                  <a:pt x="210" y="303"/>
                  <a:pt x="210" y="304"/>
                </a:cubicBezTo>
                <a:close/>
                <a:moveTo>
                  <a:pt x="297" y="303"/>
                </a:moveTo>
                <a:cubicBezTo>
                  <a:pt x="297" y="304"/>
                  <a:pt x="296" y="304"/>
                  <a:pt x="296" y="304"/>
                </a:cubicBezTo>
                <a:cubicBezTo>
                  <a:pt x="296" y="304"/>
                  <a:pt x="297" y="304"/>
                  <a:pt x="297" y="304"/>
                </a:cubicBezTo>
                <a:cubicBezTo>
                  <a:pt x="297" y="304"/>
                  <a:pt x="297" y="304"/>
                  <a:pt x="297" y="304"/>
                </a:cubicBezTo>
                <a:cubicBezTo>
                  <a:pt x="297" y="304"/>
                  <a:pt x="297" y="303"/>
                  <a:pt x="297" y="303"/>
                </a:cubicBezTo>
                <a:close/>
                <a:moveTo>
                  <a:pt x="228" y="304"/>
                </a:moveTo>
                <a:cubicBezTo>
                  <a:pt x="228" y="304"/>
                  <a:pt x="228" y="304"/>
                  <a:pt x="228" y="304"/>
                </a:cubicBezTo>
                <a:cubicBezTo>
                  <a:pt x="228" y="304"/>
                  <a:pt x="228" y="304"/>
                  <a:pt x="228" y="304"/>
                </a:cubicBezTo>
                <a:cubicBezTo>
                  <a:pt x="228" y="304"/>
                  <a:pt x="228" y="304"/>
                  <a:pt x="228" y="304"/>
                </a:cubicBezTo>
                <a:cubicBezTo>
                  <a:pt x="228" y="304"/>
                  <a:pt x="228" y="304"/>
                  <a:pt x="228" y="304"/>
                </a:cubicBezTo>
                <a:close/>
                <a:moveTo>
                  <a:pt x="240" y="307"/>
                </a:moveTo>
                <a:cubicBezTo>
                  <a:pt x="240" y="307"/>
                  <a:pt x="240" y="307"/>
                  <a:pt x="240" y="307"/>
                </a:cubicBezTo>
                <a:cubicBezTo>
                  <a:pt x="240" y="307"/>
                  <a:pt x="240" y="307"/>
                  <a:pt x="240" y="307"/>
                </a:cubicBezTo>
                <a:cubicBezTo>
                  <a:pt x="240" y="307"/>
                  <a:pt x="240" y="307"/>
                  <a:pt x="240" y="307"/>
                </a:cubicBezTo>
                <a:cubicBezTo>
                  <a:pt x="240" y="307"/>
                  <a:pt x="240" y="307"/>
                  <a:pt x="240" y="307"/>
                </a:cubicBezTo>
                <a:close/>
                <a:moveTo>
                  <a:pt x="260" y="307"/>
                </a:moveTo>
                <a:cubicBezTo>
                  <a:pt x="260" y="307"/>
                  <a:pt x="260" y="307"/>
                  <a:pt x="260" y="307"/>
                </a:cubicBezTo>
                <a:cubicBezTo>
                  <a:pt x="261" y="307"/>
                  <a:pt x="261" y="307"/>
                  <a:pt x="261" y="307"/>
                </a:cubicBezTo>
                <a:cubicBezTo>
                  <a:pt x="261" y="307"/>
                  <a:pt x="260" y="307"/>
                  <a:pt x="260" y="307"/>
                </a:cubicBezTo>
                <a:cubicBezTo>
                  <a:pt x="260" y="307"/>
                  <a:pt x="260" y="307"/>
                  <a:pt x="260" y="307"/>
                </a:cubicBezTo>
                <a:close/>
                <a:moveTo>
                  <a:pt x="215" y="308"/>
                </a:moveTo>
                <a:cubicBezTo>
                  <a:pt x="215" y="308"/>
                  <a:pt x="215" y="308"/>
                  <a:pt x="215" y="308"/>
                </a:cubicBezTo>
                <a:cubicBezTo>
                  <a:pt x="215" y="308"/>
                  <a:pt x="215" y="308"/>
                  <a:pt x="215" y="308"/>
                </a:cubicBezTo>
                <a:cubicBezTo>
                  <a:pt x="215" y="308"/>
                  <a:pt x="215" y="308"/>
                  <a:pt x="215" y="308"/>
                </a:cubicBezTo>
                <a:cubicBezTo>
                  <a:pt x="215" y="308"/>
                  <a:pt x="215" y="308"/>
                  <a:pt x="215" y="308"/>
                </a:cubicBezTo>
                <a:close/>
                <a:moveTo>
                  <a:pt x="223" y="308"/>
                </a:moveTo>
                <a:cubicBezTo>
                  <a:pt x="223" y="308"/>
                  <a:pt x="223" y="308"/>
                  <a:pt x="223" y="308"/>
                </a:cubicBezTo>
                <a:cubicBezTo>
                  <a:pt x="223" y="308"/>
                  <a:pt x="223" y="308"/>
                  <a:pt x="223" y="308"/>
                </a:cubicBezTo>
                <a:cubicBezTo>
                  <a:pt x="223" y="308"/>
                  <a:pt x="223" y="308"/>
                  <a:pt x="223" y="308"/>
                </a:cubicBezTo>
                <a:cubicBezTo>
                  <a:pt x="223" y="308"/>
                  <a:pt x="223" y="308"/>
                  <a:pt x="223" y="308"/>
                </a:cubicBezTo>
                <a:close/>
                <a:moveTo>
                  <a:pt x="248" y="308"/>
                </a:moveTo>
                <a:cubicBezTo>
                  <a:pt x="249" y="308"/>
                  <a:pt x="249" y="308"/>
                  <a:pt x="249" y="308"/>
                </a:cubicBezTo>
                <a:cubicBezTo>
                  <a:pt x="249" y="308"/>
                  <a:pt x="249" y="308"/>
                  <a:pt x="249" y="308"/>
                </a:cubicBezTo>
                <a:cubicBezTo>
                  <a:pt x="249" y="308"/>
                  <a:pt x="249" y="308"/>
                  <a:pt x="249" y="308"/>
                </a:cubicBezTo>
                <a:cubicBezTo>
                  <a:pt x="249" y="308"/>
                  <a:pt x="249" y="308"/>
                  <a:pt x="248" y="308"/>
                </a:cubicBezTo>
                <a:close/>
                <a:moveTo>
                  <a:pt x="248" y="309"/>
                </a:moveTo>
                <a:cubicBezTo>
                  <a:pt x="248" y="309"/>
                  <a:pt x="248" y="309"/>
                  <a:pt x="247" y="309"/>
                </a:cubicBezTo>
                <a:cubicBezTo>
                  <a:pt x="247" y="309"/>
                  <a:pt x="247" y="309"/>
                  <a:pt x="247" y="309"/>
                </a:cubicBezTo>
                <a:cubicBezTo>
                  <a:pt x="247" y="309"/>
                  <a:pt x="247" y="309"/>
                  <a:pt x="248" y="309"/>
                </a:cubicBezTo>
                <a:cubicBezTo>
                  <a:pt x="248" y="309"/>
                  <a:pt x="248" y="309"/>
                  <a:pt x="248" y="309"/>
                </a:cubicBezTo>
                <a:close/>
                <a:moveTo>
                  <a:pt x="171" y="310"/>
                </a:moveTo>
                <a:cubicBezTo>
                  <a:pt x="171" y="310"/>
                  <a:pt x="171" y="310"/>
                  <a:pt x="171" y="310"/>
                </a:cubicBezTo>
                <a:cubicBezTo>
                  <a:pt x="171" y="310"/>
                  <a:pt x="171" y="310"/>
                  <a:pt x="172" y="310"/>
                </a:cubicBezTo>
                <a:cubicBezTo>
                  <a:pt x="172" y="310"/>
                  <a:pt x="171" y="310"/>
                  <a:pt x="171" y="310"/>
                </a:cubicBezTo>
                <a:cubicBezTo>
                  <a:pt x="171" y="310"/>
                  <a:pt x="171" y="310"/>
                  <a:pt x="171" y="310"/>
                </a:cubicBezTo>
                <a:close/>
                <a:moveTo>
                  <a:pt x="273" y="310"/>
                </a:moveTo>
                <a:cubicBezTo>
                  <a:pt x="273" y="310"/>
                  <a:pt x="273" y="311"/>
                  <a:pt x="273" y="311"/>
                </a:cubicBezTo>
                <a:cubicBezTo>
                  <a:pt x="273" y="311"/>
                  <a:pt x="273" y="311"/>
                  <a:pt x="273" y="311"/>
                </a:cubicBezTo>
                <a:cubicBezTo>
                  <a:pt x="273" y="311"/>
                  <a:pt x="273" y="311"/>
                  <a:pt x="274" y="311"/>
                </a:cubicBezTo>
                <a:cubicBezTo>
                  <a:pt x="274" y="310"/>
                  <a:pt x="273" y="310"/>
                  <a:pt x="273" y="310"/>
                </a:cubicBezTo>
                <a:close/>
                <a:moveTo>
                  <a:pt x="248" y="314"/>
                </a:moveTo>
                <a:cubicBezTo>
                  <a:pt x="248" y="314"/>
                  <a:pt x="248" y="314"/>
                  <a:pt x="248" y="314"/>
                </a:cubicBezTo>
                <a:cubicBezTo>
                  <a:pt x="248" y="314"/>
                  <a:pt x="248" y="314"/>
                  <a:pt x="249" y="314"/>
                </a:cubicBezTo>
                <a:cubicBezTo>
                  <a:pt x="248" y="314"/>
                  <a:pt x="248" y="314"/>
                  <a:pt x="248" y="314"/>
                </a:cubicBezTo>
                <a:cubicBezTo>
                  <a:pt x="248" y="314"/>
                  <a:pt x="248" y="314"/>
                  <a:pt x="248" y="314"/>
                </a:cubicBezTo>
                <a:close/>
                <a:moveTo>
                  <a:pt x="240" y="315"/>
                </a:moveTo>
                <a:cubicBezTo>
                  <a:pt x="240" y="315"/>
                  <a:pt x="240" y="315"/>
                  <a:pt x="240" y="315"/>
                </a:cubicBezTo>
                <a:cubicBezTo>
                  <a:pt x="240" y="315"/>
                  <a:pt x="240" y="315"/>
                  <a:pt x="240" y="315"/>
                </a:cubicBezTo>
                <a:cubicBezTo>
                  <a:pt x="240" y="315"/>
                  <a:pt x="240" y="315"/>
                  <a:pt x="240" y="315"/>
                </a:cubicBezTo>
                <a:cubicBezTo>
                  <a:pt x="240" y="315"/>
                  <a:pt x="240" y="315"/>
                  <a:pt x="240" y="315"/>
                </a:cubicBezTo>
                <a:close/>
                <a:moveTo>
                  <a:pt x="270" y="316"/>
                </a:moveTo>
                <a:cubicBezTo>
                  <a:pt x="270" y="316"/>
                  <a:pt x="270" y="316"/>
                  <a:pt x="270" y="316"/>
                </a:cubicBezTo>
                <a:cubicBezTo>
                  <a:pt x="270" y="316"/>
                  <a:pt x="270" y="316"/>
                  <a:pt x="270" y="316"/>
                </a:cubicBezTo>
                <a:cubicBezTo>
                  <a:pt x="270" y="316"/>
                  <a:pt x="270" y="316"/>
                  <a:pt x="270" y="316"/>
                </a:cubicBezTo>
                <a:cubicBezTo>
                  <a:pt x="270" y="316"/>
                  <a:pt x="270" y="316"/>
                  <a:pt x="270" y="316"/>
                </a:cubicBezTo>
                <a:close/>
                <a:moveTo>
                  <a:pt x="243" y="317"/>
                </a:moveTo>
                <a:cubicBezTo>
                  <a:pt x="243" y="317"/>
                  <a:pt x="243" y="317"/>
                  <a:pt x="243" y="317"/>
                </a:cubicBezTo>
                <a:cubicBezTo>
                  <a:pt x="243" y="317"/>
                  <a:pt x="244" y="317"/>
                  <a:pt x="244" y="317"/>
                </a:cubicBezTo>
                <a:cubicBezTo>
                  <a:pt x="244" y="316"/>
                  <a:pt x="243" y="316"/>
                  <a:pt x="243" y="316"/>
                </a:cubicBezTo>
                <a:cubicBezTo>
                  <a:pt x="243" y="316"/>
                  <a:pt x="243" y="316"/>
                  <a:pt x="243" y="317"/>
                </a:cubicBezTo>
                <a:close/>
                <a:moveTo>
                  <a:pt x="215" y="320"/>
                </a:moveTo>
                <a:cubicBezTo>
                  <a:pt x="215" y="320"/>
                  <a:pt x="215" y="320"/>
                  <a:pt x="215" y="320"/>
                </a:cubicBezTo>
                <a:cubicBezTo>
                  <a:pt x="216" y="320"/>
                  <a:pt x="216" y="320"/>
                  <a:pt x="216" y="320"/>
                </a:cubicBezTo>
                <a:cubicBezTo>
                  <a:pt x="216" y="319"/>
                  <a:pt x="216" y="319"/>
                  <a:pt x="215" y="319"/>
                </a:cubicBezTo>
                <a:cubicBezTo>
                  <a:pt x="215" y="319"/>
                  <a:pt x="215" y="319"/>
                  <a:pt x="215" y="320"/>
                </a:cubicBezTo>
                <a:close/>
                <a:moveTo>
                  <a:pt x="253" y="320"/>
                </a:moveTo>
                <a:cubicBezTo>
                  <a:pt x="253" y="320"/>
                  <a:pt x="253" y="320"/>
                  <a:pt x="253" y="320"/>
                </a:cubicBezTo>
                <a:cubicBezTo>
                  <a:pt x="253" y="320"/>
                  <a:pt x="253" y="320"/>
                  <a:pt x="253" y="320"/>
                </a:cubicBezTo>
                <a:cubicBezTo>
                  <a:pt x="252" y="320"/>
                  <a:pt x="252" y="320"/>
                  <a:pt x="252" y="320"/>
                </a:cubicBezTo>
                <a:cubicBezTo>
                  <a:pt x="252" y="320"/>
                  <a:pt x="253" y="320"/>
                  <a:pt x="253" y="320"/>
                </a:cubicBezTo>
                <a:close/>
                <a:moveTo>
                  <a:pt x="222" y="321"/>
                </a:moveTo>
                <a:cubicBezTo>
                  <a:pt x="222" y="321"/>
                  <a:pt x="222" y="321"/>
                  <a:pt x="223" y="321"/>
                </a:cubicBezTo>
                <a:cubicBezTo>
                  <a:pt x="223" y="321"/>
                  <a:pt x="223" y="321"/>
                  <a:pt x="223" y="321"/>
                </a:cubicBezTo>
                <a:cubicBezTo>
                  <a:pt x="223" y="321"/>
                  <a:pt x="223" y="321"/>
                  <a:pt x="222" y="321"/>
                </a:cubicBezTo>
                <a:cubicBezTo>
                  <a:pt x="222" y="321"/>
                  <a:pt x="222" y="321"/>
                  <a:pt x="222" y="321"/>
                </a:cubicBezTo>
                <a:close/>
                <a:moveTo>
                  <a:pt x="221" y="323"/>
                </a:moveTo>
                <a:cubicBezTo>
                  <a:pt x="221" y="323"/>
                  <a:pt x="221" y="323"/>
                  <a:pt x="221" y="323"/>
                </a:cubicBezTo>
                <a:cubicBezTo>
                  <a:pt x="221" y="323"/>
                  <a:pt x="221" y="323"/>
                  <a:pt x="221" y="323"/>
                </a:cubicBezTo>
                <a:cubicBezTo>
                  <a:pt x="221" y="323"/>
                  <a:pt x="221" y="322"/>
                  <a:pt x="221" y="322"/>
                </a:cubicBezTo>
                <a:cubicBezTo>
                  <a:pt x="221" y="322"/>
                  <a:pt x="221" y="323"/>
                  <a:pt x="221" y="323"/>
                </a:cubicBezTo>
                <a:close/>
                <a:moveTo>
                  <a:pt x="241" y="323"/>
                </a:moveTo>
                <a:cubicBezTo>
                  <a:pt x="241" y="323"/>
                  <a:pt x="241" y="323"/>
                  <a:pt x="241" y="323"/>
                </a:cubicBezTo>
                <a:cubicBezTo>
                  <a:pt x="241" y="323"/>
                  <a:pt x="241" y="323"/>
                  <a:pt x="241" y="323"/>
                </a:cubicBezTo>
                <a:cubicBezTo>
                  <a:pt x="241" y="323"/>
                  <a:pt x="241" y="323"/>
                  <a:pt x="241" y="323"/>
                </a:cubicBezTo>
                <a:cubicBezTo>
                  <a:pt x="241" y="323"/>
                  <a:pt x="241" y="323"/>
                  <a:pt x="241" y="323"/>
                </a:cubicBezTo>
                <a:close/>
                <a:moveTo>
                  <a:pt x="253" y="325"/>
                </a:moveTo>
                <a:cubicBezTo>
                  <a:pt x="253" y="325"/>
                  <a:pt x="253" y="325"/>
                  <a:pt x="253" y="325"/>
                </a:cubicBezTo>
                <a:cubicBezTo>
                  <a:pt x="253" y="325"/>
                  <a:pt x="253" y="325"/>
                  <a:pt x="253" y="326"/>
                </a:cubicBezTo>
                <a:cubicBezTo>
                  <a:pt x="253" y="325"/>
                  <a:pt x="253" y="325"/>
                  <a:pt x="253" y="325"/>
                </a:cubicBezTo>
                <a:cubicBezTo>
                  <a:pt x="253" y="325"/>
                  <a:pt x="253" y="325"/>
                  <a:pt x="253" y="325"/>
                </a:cubicBezTo>
                <a:close/>
                <a:moveTo>
                  <a:pt x="253" y="327"/>
                </a:moveTo>
                <a:cubicBezTo>
                  <a:pt x="253" y="327"/>
                  <a:pt x="253" y="327"/>
                  <a:pt x="253" y="327"/>
                </a:cubicBezTo>
                <a:cubicBezTo>
                  <a:pt x="253" y="327"/>
                  <a:pt x="253" y="327"/>
                  <a:pt x="253" y="327"/>
                </a:cubicBezTo>
                <a:close/>
                <a:moveTo>
                  <a:pt x="253" y="327"/>
                </a:moveTo>
                <a:cubicBezTo>
                  <a:pt x="253" y="327"/>
                  <a:pt x="253" y="327"/>
                  <a:pt x="253" y="327"/>
                </a:cubicBezTo>
                <a:cubicBezTo>
                  <a:pt x="253" y="327"/>
                  <a:pt x="253" y="327"/>
                  <a:pt x="253" y="327"/>
                </a:cubicBezTo>
                <a:cubicBezTo>
                  <a:pt x="253" y="327"/>
                  <a:pt x="253" y="327"/>
                  <a:pt x="253" y="327"/>
                </a:cubicBezTo>
                <a:cubicBezTo>
                  <a:pt x="253" y="327"/>
                  <a:pt x="253" y="327"/>
                  <a:pt x="253" y="327"/>
                </a:cubicBezTo>
                <a:close/>
                <a:moveTo>
                  <a:pt x="386" y="166"/>
                </a:moveTo>
                <a:cubicBezTo>
                  <a:pt x="386" y="166"/>
                  <a:pt x="386" y="166"/>
                  <a:pt x="386" y="166"/>
                </a:cubicBezTo>
                <a:cubicBezTo>
                  <a:pt x="386" y="166"/>
                  <a:pt x="386" y="166"/>
                  <a:pt x="386" y="166"/>
                </a:cubicBezTo>
                <a:cubicBezTo>
                  <a:pt x="386" y="166"/>
                  <a:pt x="386" y="166"/>
                  <a:pt x="386" y="166"/>
                </a:cubicBezTo>
                <a:cubicBezTo>
                  <a:pt x="386" y="166"/>
                  <a:pt x="386" y="166"/>
                  <a:pt x="386" y="166"/>
                </a:cubicBezTo>
                <a:close/>
                <a:moveTo>
                  <a:pt x="152" y="225"/>
                </a:moveTo>
                <a:cubicBezTo>
                  <a:pt x="152" y="225"/>
                  <a:pt x="151" y="225"/>
                  <a:pt x="151" y="225"/>
                </a:cubicBezTo>
                <a:cubicBezTo>
                  <a:pt x="151" y="225"/>
                  <a:pt x="151" y="225"/>
                  <a:pt x="151" y="225"/>
                </a:cubicBezTo>
                <a:cubicBezTo>
                  <a:pt x="151" y="225"/>
                  <a:pt x="151" y="225"/>
                  <a:pt x="151" y="225"/>
                </a:cubicBezTo>
                <a:cubicBezTo>
                  <a:pt x="151" y="225"/>
                  <a:pt x="152" y="225"/>
                  <a:pt x="152" y="225"/>
                </a:cubicBezTo>
                <a:close/>
                <a:moveTo>
                  <a:pt x="378" y="122"/>
                </a:moveTo>
                <a:cubicBezTo>
                  <a:pt x="378" y="122"/>
                  <a:pt x="378" y="122"/>
                  <a:pt x="377" y="122"/>
                </a:cubicBezTo>
                <a:cubicBezTo>
                  <a:pt x="378" y="122"/>
                  <a:pt x="378" y="122"/>
                  <a:pt x="378" y="122"/>
                </a:cubicBezTo>
                <a:cubicBezTo>
                  <a:pt x="378" y="122"/>
                  <a:pt x="378" y="122"/>
                  <a:pt x="378" y="122"/>
                </a:cubicBezTo>
                <a:close/>
                <a:moveTo>
                  <a:pt x="377" y="122"/>
                </a:moveTo>
                <a:cubicBezTo>
                  <a:pt x="377" y="122"/>
                  <a:pt x="377" y="122"/>
                  <a:pt x="377" y="122"/>
                </a:cubicBezTo>
                <a:cubicBezTo>
                  <a:pt x="377" y="122"/>
                  <a:pt x="377" y="122"/>
                  <a:pt x="377" y="122"/>
                </a:cubicBezTo>
                <a:cubicBezTo>
                  <a:pt x="377" y="122"/>
                  <a:pt x="377" y="122"/>
                  <a:pt x="377" y="122"/>
                </a:cubicBezTo>
                <a:close/>
                <a:moveTo>
                  <a:pt x="308" y="211"/>
                </a:moveTo>
                <a:cubicBezTo>
                  <a:pt x="308" y="211"/>
                  <a:pt x="308" y="211"/>
                  <a:pt x="308" y="211"/>
                </a:cubicBezTo>
                <a:cubicBezTo>
                  <a:pt x="308" y="211"/>
                  <a:pt x="308" y="211"/>
                  <a:pt x="308" y="211"/>
                </a:cubicBezTo>
                <a:cubicBezTo>
                  <a:pt x="308" y="211"/>
                  <a:pt x="308" y="211"/>
                  <a:pt x="308" y="211"/>
                </a:cubicBezTo>
                <a:close/>
                <a:moveTo>
                  <a:pt x="105" y="211"/>
                </a:moveTo>
                <a:cubicBezTo>
                  <a:pt x="105" y="211"/>
                  <a:pt x="105" y="211"/>
                  <a:pt x="105" y="211"/>
                </a:cubicBezTo>
                <a:cubicBezTo>
                  <a:pt x="105" y="211"/>
                  <a:pt x="105" y="211"/>
                  <a:pt x="105" y="211"/>
                </a:cubicBezTo>
                <a:cubicBezTo>
                  <a:pt x="105" y="211"/>
                  <a:pt x="105" y="211"/>
                  <a:pt x="105" y="211"/>
                </a:cubicBezTo>
                <a:close/>
                <a:moveTo>
                  <a:pt x="96" y="211"/>
                </a:moveTo>
                <a:cubicBezTo>
                  <a:pt x="96" y="211"/>
                  <a:pt x="95" y="211"/>
                  <a:pt x="95" y="211"/>
                </a:cubicBezTo>
                <a:cubicBezTo>
                  <a:pt x="96" y="211"/>
                  <a:pt x="96" y="211"/>
                  <a:pt x="96" y="211"/>
                </a:cubicBezTo>
                <a:cubicBezTo>
                  <a:pt x="96" y="211"/>
                  <a:pt x="96" y="211"/>
                  <a:pt x="96" y="211"/>
                </a:cubicBezTo>
                <a:close/>
                <a:moveTo>
                  <a:pt x="57" y="211"/>
                </a:moveTo>
                <a:cubicBezTo>
                  <a:pt x="57" y="211"/>
                  <a:pt x="57" y="211"/>
                  <a:pt x="57" y="211"/>
                </a:cubicBezTo>
                <a:cubicBezTo>
                  <a:pt x="57" y="211"/>
                  <a:pt x="57" y="211"/>
                  <a:pt x="57" y="211"/>
                </a:cubicBezTo>
                <a:cubicBezTo>
                  <a:pt x="57" y="211"/>
                  <a:pt x="57" y="211"/>
                  <a:pt x="57" y="211"/>
                </a:cubicBezTo>
                <a:close/>
                <a:moveTo>
                  <a:pt x="33" y="211"/>
                </a:moveTo>
                <a:cubicBezTo>
                  <a:pt x="33" y="211"/>
                  <a:pt x="33" y="211"/>
                  <a:pt x="33" y="211"/>
                </a:cubicBezTo>
                <a:cubicBezTo>
                  <a:pt x="33" y="211"/>
                  <a:pt x="33" y="211"/>
                  <a:pt x="33" y="211"/>
                </a:cubicBezTo>
                <a:cubicBezTo>
                  <a:pt x="33" y="211"/>
                  <a:pt x="33" y="211"/>
                  <a:pt x="33" y="211"/>
                </a:cubicBezTo>
                <a:cubicBezTo>
                  <a:pt x="33" y="211"/>
                  <a:pt x="33" y="211"/>
                  <a:pt x="33" y="211"/>
                </a:cubicBezTo>
                <a:close/>
                <a:moveTo>
                  <a:pt x="34" y="121"/>
                </a:moveTo>
                <a:cubicBezTo>
                  <a:pt x="34" y="121"/>
                  <a:pt x="34" y="121"/>
                  <a:pt x="34" y="121"/>
                </a:cubicBezTo>
                <a:cubicBezTo>
                  <a:pt x="34" y="121"/>
                  <a:pt x="34" y="121"/>
                  <a:pt x="34" y="121"/>
                </a:cubicBezTo>
                <a:cubicBezTo>
                  <a:pt x="34" y="121"/>
                  <a:pt x="34" y="121"/>
                  <a:pt x="34" y="121"/>
                </a:cubicBezTo>
                <a:close/>
                <a:moveTo>
                  <a:pt x="360" y="120"/>
                </a:moveTo>
                <a:cubicBezTo>
                  <a:pt x="360" y="120"/>
                  <a:pt x="360" y="120"/>
                  <a:pt x="361" y="120"/>
                </a:cubicBezTo>
                <a:cubicBezTo>
                  <a:pt x="360" y="120"/>
                  <a:pt x="360" y="120"/>
                  <a:pt x="360" y="120"/>
                </a:cubicBezTo>
                <a:close/>
                <a:moveTo>
                  <a:pt x="309" y="244"/>
                </a:moveTo>
                <a:cubicBezTo>
                  <a:pt x="309" y="244"/>
                  <a:pt x="309" y="244"/>
                  <a:pt x="309" y="244"/>
                </a:cubicBezTo>
                <a:cubicBezTo>
                  <a:pt x="309" y="244"/>
                  <a:pt x="309" y="244"/>
                  <a:pt x="309" y="244"/>
                </a:cubicBezTo>
                <a:cubicBezTo>
                  <a:pt x="309" y="244"/>
                  <a:pt x="309" y="244"/>
                  <a:pt x="309" y="244"/>
                </a:cubicBezTo>
                <a:cubicBezTo>
                  <a:pt x="309" y="244"/>
                  <a:pt x="309" y="244"/>
                  <a:pt x="309" y="244"/>
                </a:cubicBezTo>
                <a:close/>
                <a:moveTo>
                  <a:pt x="106" y="224"/>
                </a:moveTo>
                <a:cubicBezTo>
                  <a:pt x="106" y="224"/>
                  <a:pt x="106" y="224"/>
                  <a:pt x="107" y="224"/>
                </a:cubicBezTo>
                <a:cubicBezTo>
                  <a:pt x="107" y="224"/>
                  <a:pt x="106" y="224"/>
                  <a:pt x="106" y="224"/>
                </a:cubicBezTo>
                <a:cubicBezTo>
                  <a:pt x="106" y="224"/>
                  <a:pt x="106" y="224"/>
                  <a:pt x="106" y="224"/>
                </a:cubicBezTo>
                <a:close/>
                <a:moveTo>
                  <a:pt x="338" y="228"/>
                </a:moveTo>
                <a:cubicBezTo>
                  <a:pt x="339" y="228"/>
                  <a:pt x="339" y="228"/>
                  <a:pt x="339" y="228"/>
                </a:cubicBezTo>
                <a:cubicBezTo>
                  <a:pt x="339" y="228"/>
                  <a:pt x="339" y="228"/>
                  <a:pt x="339" y="228"/>
                </a:cubicBezTo>
                <a:cubicBezTo>
                  <a:pt x="339" y="228"/>
                  <a:pt x="338" y="228"/>
                  <a:pt x="338" y="228"/>
                </a:cubicBezTo>
                <a:close/>
                <a:moveTo>
                  <a:pt x="70" y="245"/>
                </a:moveTo>
                <a:cubicBezTo>
                  <a:pt x="70" y="245"/>
                  <a:pt x="70" y="245"/>
                  <a:pt x="70" y="245"/>
                </a:cubicBezTo>
                <a:cubicBezTo>
                  <a:pt x="70" y="245"/>
                  <a:pt x="70" y="245"/>
                  <a:pt x="70" y="246"/>
                </a:cubicBezTo>
                <a:cubicBezTo>
                  <a:pt x="70" y="245"/>
                  <a:pt x="70" y="245"/>
                  <a:pt x="70" y="245"/>
                </a:cubicBezTo>
                <a:cubicBezTo>
                  <a:pt x="70" y="245"/>
                  <a:pt x="70" y="245"/>
                  <a:pt x="70" y="245"/>
                </a:cubicBezTo>
                <a:close/>
                <a:moveTo>
                  <a:pt x="124" y="245"/>
                </a:moveTo>
                <a:cubicBezTo>
                  <a:pt x="124" y="245"/>
                  <a:pt x="124" y="245"/>
                  <a:pt x="124" y="245"/>
                </a:cubicBezTo>
                <a:cubicBezTo>
                  <a:pt x="124" y="245"/>
                  <a:pt x="124" y="245"/>
                  <a:pt x="124" y="245"/>
                </a:cubicBezTo>
                <a:cubicBezTo>
                  <a:pt x="124" y="245"/>
                  <a:pt x="124" y="245"/>
                  <a:pt x="124" y="245"/>
                </a:cubicBezTo>
                <a:close/>
                <a:moveTo>
                  <a:pt x="55" y="246"/>
                </a:moveTo>
                <a:cubicBezTo>
                  <a:pt x="55" y="246"/>
                  <a:pt x="55" y="245"/>
                  <a:pt x="55" y="245"/>
                </a:cubicBezTo>
                <a:cubicBezTo>
                  <a:pt x="55" y="245"/>
                  <a:pt x="55" y="246"/>
                  <a:pt x="55" y="246"/>
                </a:cubicBezTo>
                <a:cubicBezTo>
                  <a:pt x="55" y="246"/>
                  <a:pt x="55" y="246"/>
                  <a:pt x="55" y="246"/>
                </a:cubicBezTo>
                <a:cubicBezTo>
                  <a:pt x="55" y="246"/>
                  <a:pt x="55" y="246"/>
                  <a:pt x="55" y="246"/>
                </a:cubicBezTo>
                <a:close/>
                <a:moveTo>
                  <a:pt x="84" y="245"/>
                </a:moveTo>
                <a:cubicBezTo>
                  <a:pt x="84" y="246"/>
                  <a:pt x="84" y="246"/>
                  <a:pt x="84" y="246"/>
                </a:cubicBezTo>
                <a:cubicBezTo>
                  <a:pt x="84" y="246"/>
                  <a:pt x="84" y="246"/>
                  <a:pt x="84" y="246"/>
                </a:cubicBezTo>
                <a:cubicBezTo>
                  <a:pt x="84" y="246"/>
                  <a:pt x="84" y="246"/>
                  <a:pt x="84" y="245"/>
                </a:cubicBezTo>
                <a:close/>
                <a:moveTo>
                  <a:pt x="84" y="246"/>
                </a:moveTo>
                <a:cubicBezTo>
                  <a:pt x="84" y="246"/>
                  <a:pt x="84" y="246"/>
                  <a:pt x="84" y="246"/>
                </a:cubicBezTo>
                <a:cubicBezTo>
                  <a:pt x="84" y="246"/>
                  <a:pt x="84" y="246"/>
                  <a:pt x="84" y="246"/>
                </a:cubicBezTo>
                <a:cubicBezTo>
                  <a:pt x="84" y="246"/>
                  <a:pt x="84" y="246"/>
                  <a:pt x="84" y="246"/>
                </a:cubicBezTo>
                <a:close/>
                <a:moveTo>
                  <a:pt x="387" y="168"/>
                </a:moveTo>
                <a:cubicBezTo>
                  <a:pt x="387" y="168"/>
                  <a:pt x="387" y="168"/>
                  <a:pt x="387" y="168"/>
                </a:cubicBezTo>
                <a:cubicBezTo>
                  <a:pt x="387" y="168"/>
                  <a:pt x="387" y="168"/>
                  <a:pt x="387" y="168"/>
                </a:cubicBezTo>
                <a:cubicBezTo>
                  <a:pt x="387" y="168"/>
                  <a:pt x="387" y="168"/>
                  <a:pt x="387" y="168"/>
                </a:cubicBezTo>
                <a:close/>
                <a:moveTo>
                  <a:pt x="310" y="246"/>
                </a:moveTo>
                <a:cubicBezTo>
                  <a:pt x="310" y="246"/>
                  <a:pt x="310" y="246"/>
                  <a:pt x="310" y="246"/>
                </a:cubicBezTo>
                <a:cubicBezTo>
                  <a:pt x="310" y="246"/>
                  <a:pt x="310" y="246"/>
                  <a:pt x="310" y="246"/>
                </a:cubicBezTo>
                <a:cubicBezTo>
                  <a:pt x="310" y="246"/>
                  <a:pt x="310" y="246"/>
                  <a:pt x="310" y="246"/>
                </a:cubicBezTo>
                <a:cubicBezTo>
                  <a:pt x="310" y="246"/>
                  <a:pt x="310" y="246"/>
                  <a:pt x="310" y="246"/>
                </a:cubicBezTo>
                <a:close/>
                <a:moveTo>
                  <a:pt x="101" y="247"/>
                </a:moveTo>
                <a:cubicBezTo>
                  <a:pt x="101" y="247"/>
                  <a:pt x="101" y="247"/>
                  <a:pt x="101" y="247"/>
                </a:cubicBezTo>
                <a:cubicBezTo>
                  <a:pt x="101" y="247"/>
                  <a:pt x="101" y="247"/>
                  <a:pt x="101" y="247"/>
                </a:cubicBezTo>
                <a:cubicBezTo>
                  <a:pt x="101" y="247"/>
                  <a:pt x="101" y="247"/>
                  <a:pt x="101" y="247"/>
                </a:cubicBezTo>
                <a:cubicBezTo>
                  <a:pt x="101" y="247"/>
                  <a:pt x="101" y="247"/>
                  <a:pt x="101" y="247"/>
                </a:cubicBezTo>
                <a:close/>
                <a:moveTo>
                  <a:pt x="13" y="185"/>
                </a:moveTo>
                <a:cubicBezTo>
                  <a:pt x="13" y="185"/>
                  <a:pt x="13" y="185"/>
                  <a:pt x="13" y="185"/>
                </a:cubicBezTo>
                <a:cubicBezTo>
                  <a:pt x="13" y="185"/>
                  <a:pt x="13" y="185"/>
                  <a:pt x="13" y="185"/>
                </a:cubicBezTo>
                <a:cubicBezTo>
                  <a:pt x="13" y="185"/>
                  <a:pt x="13" y="185"/>
                  <a:pt x="13" y="185"/>
                </a:cubicBezTo>
                <a:cubicBezTo>
                  <a:pt x="13" y="185"/>
                  <a:pt x="13" y="185"/>
                  <a:pt x="13" y="185"/>
                </a:cubicBezTo>
                <a:close/>
                <a:moveTo>
                  <a:pt x="306" y="247"/>
                </a:moveTo>
                <a:cubicBezTo>
                  <a:pt x="306" y="247"/>
                  <a:pt x="306" y="247"/>
                  <a:pt x="306" y="247"/>
                </a:cubicBezTo>
                <a:cubicBezTo>
                  <a:pt x="306" y="247"/>
                  <a:pt x="306" y="247"/>
                  <a:pt x="306" y="247"/>
                </a:cubicBezTo>
                <a:cubicBezTo>
                  <a:pt x="306" y="247"/>
                  <a:pt x="306" y="247"/>
                  <a:pt x="306" y="247"/>
                </a:cubicBezTo>
                <a:close/>
                <a:moveTo>
                  <a:pt x="83" y="224"/>
                </a:moveTo>
                <a:cubicBezTo>
                  <a:pt x="83" y="224"/>
                  <a:pt x="83" y="224"/>
                  <a:pt x="83" y="224"/>
                </a:cubicBezTo>
                <a:cubicBezTo>
                  <a:pt x="83" y="224"/>
                  <a:pt x="83" y="224"/>
                  <a:pt x="83" y="224"/>
                </a:cubicBezTo>
                <a:cubicBezTo>
                  <a:pt x="83" y="224"/>
                  <a:pt x="83" y="224"/>
                  <a:pt x="83" y="224"/>
                </a:cubicBezTo>
                <a:cubicBezTo>
                  <a:pt x="83" y="224"/>
                  <a:pt x="83" y="224"/>
                  <a:pt x="83" y="224"/>
                </a:cubicBezTo>
                <a:close/>
                <a:moveTo>
                  <a:pt x="54" y="232"/>
                </a:moveTo>
                <a:cubicBezTo>
                  <a:pt x="54" y="232"/>
                  <a:pt x="54" y="232"/>
                  <a:pt x="54" y="232"/>
                </a:cubicBezTo>
                <a:cubicBezTo>
                  <a:pt x="54" y="232"/>
                  <a:pt x="54" y="232"/>
                  <a:pt x="54" y="232"/>
                </a:cubicBezTo>
                <a:cubicBezTo>
                  <a:pt x="54" y="232"/>
                  <a:pt x="54" y="232"/>
                  <a:pt x="54" y="232"/>
                </a:cubicBezTo>
                <a:cubicBezTo>
                  <a:pt x="54" y="232"/>
                  <a:pt x="54" y="232"/>
                  <a:pt x="54" y="232"/>
                </a:cubicBezTo>
                <a:close/>
                <a:moveTo>
                  <a:pt x="102" y="228"/>
                </a:moveTo>
                <a:cubicBezTo>
                  <a:pt x="102" y="228"/>
                  <a:pt x="102" y="228"/>
                  <a:pt x="102" y="228"/>
                </a:cubicBezTo>
                <a:cubicBezTo>
                  <a:pt x="102" y="228"/>
                  <a:pt x="102" y="227"/>
                  <a:pt x="102" y="227"/>
                </a:cubicBezTo>
                <a:cubicBezTo>
                  <a:pt x="102" y="227"/>
                  <a:pt x="102" y="228"/>
                  <a:pt x="102" y="228"/>
                </a:cubicBezTo>
                <a:close/>
                <a:moveTo>
                  <a:pt x="27" y="185"/>
                </a:moveTo>
                <a:cubicBezTo>
                  <a:pt x="27" y="185"/>
                  <a:pt x="27" y="185"/>
                  <a:pt x="28" y="186"/>
                </a:cubicBezTo>
                <a:cubicBezTo>
                  <a:pt x="28" y="186"/>
                  <a:pt x="28" y="186"/>
                  <a:pt x="28" y="186"/>
                </a:cubicBezTo>
                <a:cubicBezTo>
                  <a:pt x="28" y="185"/>
                  <a:pt x="28" y="185"/>
                  <a:pt x="28" y="185"/>
                </a:cubicBezTo>
                <a:cubicBezTo>
                  <a:pt x="28" y="185"/>
                  <a:pt x="27" y="185"/>
                  <a:pt x="27" y="185"/>
                </a:cubicBezTo>
                <a:close/>
                <a:moveTo>
                  <a:pt x="149" y="227"/>
                </a:moveTo>
                <a:cubicBezTo>
                  <a:pt x="149" y="227"/>
                  <a:pt x="149" y="227"/>
                  <a:pt x="149" y="227"/>
                </a:cubicBezTo>
                <a:cubicBezTo>
                  <a:pt x="149" y="227"/>
                  <a:pt x="149" y="227"/>
                  <a:pt x="149" y="227"/>
                </a:cubicBezTo>
                <a:cubicBezTo>
                  <a:pt x="149" y="227"/>
                  <a:pt x="149" y="227"/>
                  <a:pt x="149" y="227"/>
                </a:cubicBezTo>
                <a:cubicBezTo>
                  <a:pt x="149" y="227"/>
                  <a:pt x="149" y="227"/>
                  <a:pt x="149" y="227"/>
                </a:cubicBezTo>
                <a:close/>
                <a:moveTo>
                  <a:pt x="133" y="233"/>
                </a:moveTo>
                <a:cubicBezTo>
                  <a:pt x="133" y="233"/>
                  <a:pt x="133" y="233"/>
                  <a:pt x="133" y="233"/>
                </a:cubicBezTo>
                <a:cubicBezTo>
                  <a:pt x="133" y="233"/>
                  <a:pt x="133" y="233"/>
                  <a:pt x="133" y="233"/>
                </a:cubicBezTo>
                <a:cubicBezTo>
                  <a:pt x="133" y="233"/>
                  <a:pt x="133" y="233"/>
                  <a:pt x="133" y="233"/>
                </a:cubicBezTo>
                <a:cubicBezTo>
                  <a:pt x="133" y="233"/>
                  <a:pt x="133" y="233"/>
                  <a:pt x="133" y="233"/>
                </a:cubicBezTo>
                <a:close/>
                <a:moveTo>
                  <a:pt x="23" y="173"/>
                </a:moveTo>
                <a:cubicBezTo>
                  <a:pt x="23" y="173"/>
                  <a:pt x="23" y="173"/>
                  <a:pt x="23" y="173"/>
                </a:cubicBezTo>
                <a:cubicBezTo>
                  <a:pt x="23" y="173"/>
                  <a:pt x="23" y="173"/>
                  <a:pt x="23" y="173"/>
                </a:cubicBezTo>
                <a:cubicBezTo>
                  <a:pt x="23" y="173"/>
                  <a:pt x="23" y="173"/>
                  <a:pt x="23" y="173"/>
                </a:cubicBezTo>
                <a:cubicBezTo>
                  <a:pt x="23" y="173"/>
                  <a:pt x="23" y="173"/>
                  <a:pt x="23" y="173"/>
                </a:cubicBezTo>
                <a:close/>
                <a:moveTo>
                  <a:pt x="19" y="224"/>
                </a:moveTo>
                <a:cubicBezTo>
                  <a:pt x="19" y="224"/>
                  <a:pt x="19" y="224"/>
                  <a:pt x="19" y="224"/>
                </a:cubicBezTo>
                <a:cubicBezTo>
                  <a:pt x="19" y="224"/>
                  <a:pt x="19" y="224"/>
                  <a:pt x="19" y="224"/>
                </a:cubicBezTo>
                <a:cubicBezTo>
                  <a:pt x="19" y="224"/>
                  <a:pt x="19" y="224"/>
                  <a:pt x="19" y="224"/>
                </a:cubicBezTo>
                <a:close/>
                <a:moveTo>
                  <a:pt x="77" y="250"/>
                </a:moveTo>
                <a:cubicBezTo>
                  <a:pt x="77" y="250"/>
                  <a:pt x="77" y="250"/>
                  <a:pt x="77" y="250"/>
                </a:cubicBezTo>
                <a:cubicBezTo>
                  <a:pt x="77" y="250"/>
                  <a:pt x="77" y="250"/>
                  <a:pt x="77" y="250"/>
                </a:cubicBezTo>
                <a:cubicBezTo>
                  <a:pt x="77" y="250"/>
                  <a:pt x="77" y="250"/>
                  <a:pt x="77" y="250"/>
                </a:cubicBezTo>
                <a:cubicBezTo>
                  <a:pt x="77" y="250"/>
                  <a:pt x="77" y="250"/>
                  <a:pt x="77" y="250"/>
                </a:cubicBezTo>
                <a:close/>
                <a:moveTo>
                  <a:pt x="65" y="250"/>
                </a:moveTo>
                <a:cubicBezTo>
                  <a:pt x="65" y="250"/>
                  <a:pt x="65" y="250"/>
                  <a:pt x="65" y="250"/>
                </a:cubicBezTo>
                <a:cubicBezTo>
                  <a:pt x="65" y="250"/>
                  <a:pt x="65" y="250"/>
                  <a:pt x="65" y="250"/>
                </a:cubicBezTo>
                <a:cubicBezTo>
                  <a:pt x="65" y="250"/>
                  <a:pt x="65" y="250"/>
                  <a:pt x="65" y="250"/>
                </a:cubicBezTo>
                <a:cubicBezTo>
                  <a:pt x="65" y="250"/>
                  <a:pt x="65" y="250"/>
                  <a:pt x="65" y="250"/>
                </a:cubicBezTo>
                <a:close/>
                <a:moveTo>
                  <a:pt x="118" y="250"/>
                </a:moveTo>
                <a:cubicBezTo>
                  <a:pt x="118" y="250"/>
                  <a:pt x="118" y="250"/>
                  <a:pt x="118" y="250"/>
                </a:cubicBezTo>
                <a:cubicBezTo>
                  <a:pt x="118" y="250"/>
                  <a:pt x="118" y="250"/>
                  <a:pt x="118" y="250"/>
                </a:cubicBezTo>
                <a:cubicBezTo>
                  <a:pt x="118" y="250"/>
                  <a:pt x="118" y="250"/>
                  <a:pt x="118" y="250"/>
                </a:cubicBezTo>
                <a:close/>
                <a:moveTo>
                  <a:pt x="292" y="250"/>
                </a:moveTo>
                <a:cubicBezTo>
                  <a:pt x="292" y="250"/>
                  <a:pt x="292" y="250"/>
                  <a:pt x="292" y="250"/>
                </a:cubicBezTo>
                <a:cubicBezTo>
                  <a:pt x="292" y="250"/>
                  <a:pt x="292" y="250"/>
                  <a:pt x="292" y="250"/>
                </a:cubicBezTo>
                <a:cubicBezTo>
                  <a:pt x="292" y="250"/>
                  <a:pt x="292" y="250"/>
                  <a:pt x="292" y="250"/>
                </a:cubicBezTo>
                <a:cubicBezTo>
                  <a:pt x="292" y="250"/>
                  <a:pt x="292" y="250"/>
                  <a:pt x="292" y="250"/>
                </a:cubicBezTo>
                <a:close/>
                <a:moveTo>
                  <a:pt x="171" y="232"/>
                </a:moveTo>
                <a:cubicBezTo>
                  <a:pt x="171" y="232"/>
                  <a:pt x="171" y="232"/>
                  <a:pt x="171" y="232"/>
                </a:cubicBezTo>
                <a:cubicBezTo>
                  <a:pt x="171" y="232"/>
                  <a:pt x="171" y="232"/>
                  <a:pt x="171" y="232"/>
                </a:cubicBezTo>
                <a:cubicBezTo>
                  <a:pt x="171" y="232"/>
                  <a:pt x="171" y="232"/>
                  <a:pt x="171" y="232"/>
                </a:cubicBezTo>
                <a:close/>
                <a:moveTo>
                  <a:pt x="171" y="233"/>
                </a:moveTo>
                <a:cubicBezTo>
                  <a:pt x="171" y="233"/>
                  <a:pt x="171" y="233"/>
                  <a:pt x="171" y="232"/>
                </a:cubicBezTo>
                <a:cubicBezTo>
                  <a:pt x="171" y="233"/>
                  <a:pt x="171" y="233"/>
                  <a:pt x="171" y="233"/>
                </a:cubicBezTo>
                <a:cubicBezTo>
                  <a:pt x="171" y="233"/>
                  <a:pt x="171" y="233"/>
                  <a:pt x="171" y="233"/>
                </a:cubicBezTo>
                <a:close/>
                <a:moveTo>
                  <a:pt x="44" y="174"/>
                </a:moveTo>
                <a:cubicBezTo>
                  <a:pt x="44" y="174"/>
                  <a:pt x="44" y="174"/>
                  <a:pt x="44" y="174"/>
                </a:cubicBezTo>
                <a:cubicBezTo>
                  <a:pt x="44" y="174"/>
                  <a:pt x="44" y="174"/>
                  <a:pt x="44" y="174"/>
                </a:cubicBezTo>
                <a:cubicBezTo>
                  <a:pt x="44" y="174"/>
                  <a:pt x="44" y="174"/>
                  <a:pt x="44" y="174"/>
                </a:cubicBezTo>
                <a:close/>
                <a:moveTo>
                  <a:pt x="292" y="251"/>
                </a:moveTo>
                <a:cubicBezTo>
                  <a:pt x="292" y="251"/>
                  <a:pt x="292" y="251"/>
                  <a:pt x="292" y="251"/>
                </a:cubicBezTo>
                <a:cubicBezTo>
                  <a:pt x="292" y="251"/>
                  <a:pt x="292" y="251"/>
                  <a:pt x="292" y="251"/>
                </a:cubicBezTo>
                <a:cubicBezTo>
                  <a:pt x="292" y="251"/>
                  <a:pt x="292" y="251"/>
                  <a:pt x="292" y="251"/>
                </a:cubicBezTo>
                <a:close/>
                <a:moveTo>
                  <a:pt x="88" y="233"/>
                </a:moveTo>
                <a:cubicBezTo>
                  <a:pt x="88" y="233"/>
                  <a:pt x="89" y="233"/>
                  <a:pt x="89" y="233"/>
                </a:cubicBezTo>
                <a:cubicBezTo>
                  <a:pt x="89" y="233"/>
                  <a:pt x="88" y="233"/>
                  <a:pt x="88" y="233"/>
                </a:cubicBezTo>
                <a:cubicBezTo>
                  <a:pt x="88" y="233"/>
                  <a:pt x="88" y="233"/>
                  <a:pt x="88" y="233"/>
                </a:cubicBezTo>
                <a:cubicBezTo>
                  <a:pt x="88" y="233"/>
                  <a:pt x="88" y="233"/>
                  <a:pt x="88" y="233"/>
                </a:cubicBezTo>
                <a:close/>
                <a:moveTo>
                  <a:pt x="9" y="175"/>
                </a:moveTo>
                <a:cubicBezTo>
                  <a:pt x="9" y="175"/>
                  <a:pt x="9" y="175"/>
                  <a:pt x="9" y="175"/>
                </a:cubicBezTo>
                <a:cubicBezTo>
                  <a:pt x="9" y="175"/>
                  <a:pt x="9" y="175"/>
                  <a:pt x="9" y="175"/>
                </a:cubicBezTo>
                <a:cubicBezTo>
                  <a:pt x="9" y="175"/>
                  <a:pt x="9" y="175"/>
                  <a:pt x="9" y="175"/>
                </a:cubicBezTo>
                <a:cubicBezTo>
                  <a:pt x="9" y="175"/>
                  <a:pt x="9" y="175"/>
                  <a:pt x="9" y="175"/>
                </a:cubicBezTo>
                <a:close/>
                <a:moveTo>
                  <a:pt x="116" y="253"/>
                </a:moveTo>
                <a:cubicBezTo>
                  <a:pt x="115" y="253"/>
                  <a:pt x="115" y="253"/>
                  <a:pt x="115" y="253"/>
                </a:cubicBezTo>
                <a:cubicBezTo>
                  <a:pt x="115" y="253"/>
                  <a:pt x="115" y="253"/>
                  <a:pt x="115" y="253"/>
                </a:cubicBezTo>
                <a:cubicBezTo>
                  <a:pt x="115" y="253"/>
                  <a:pt x="115" y="253"/>
                  <a:pt x="115" y="253"/>
                </a:cubicBezTo>
                <a:cubicBezTo>
                  <a:pt x="115" y="253"/>
                  <a:pt x="115" y="253"/>
                  <a:pt x="116" y="253"/>
                </a:cubicBezTo>
                <a:close/>
                <a:moveTo>
                  <a:pt x="19" y="204"/>
                </a:moveTo>
                <a:cubicBezTo>
                  <a:pt x="19" y="204"/>
                  <a:pt x="19" y="204"/>
                  <a:pt x="19" y="204"/>
                </a:cubicBezTo>
                <a:cubicBezTo>
                  <a:pt x="19" y="204"/>
                  <a:pt x="19" y="204"/>
                  <a:pt x="19" y="204"/>
                </a:cubicBezTo>
                <a:cubicBezTo>
                  <a:pt x="19" y="204"/>
                  <a:pt x="19" y="204"/>
                  <a:pt x="19" y="204"/>
                </a:cubicBezTo>
                <a:close/>
                <a:moveTo>
                  <a:pt x="50" y="204"/>
                </a:moveTo>
                <a:cubicBezTo>
                  <a:pt x="50" y="204"/>
                  <a:pt x="50" y="204"/>
                  <a:pt x="50" y="204"/>
                </a:cubicBezTo>
                <a:cubicBezTo>
                  <a:pt x="50" y="204"/>
                  <a:pt x="50" y="204"/>
                  <a:pt x="50" y="204"/>
                </a:cubicBezTo>
                <a:cubicBezTo>
                  <a:pt x="51" y="204"/>
                  <a:pt x="51" y="204"/>
                  <a:pt x="51" y="204"/>
                </a:cubicBezTo>
                <a:cubicBezTo>
                  <a:pt x="51" y="204"/>
                  <a:pt x="51" y="204"/>
                  <a:pt x="50" y="204"/>
                </a:cubicBezTo>
                <a:close/>
                <a:moveTo>
                  <a:pt x="106" y="233"/>
                </a:moveTo>
                <a:cubicBezTo>
                  <a:pt x="106" y="233"/>
                  <a:pt x="106" y="233"/>
                  <a:pt x="106" y="233"/>
                </a:cubicBezTo>
                <a:cubicBezTo>
                  <a:pt x="106" y="233"/>
                  <a:pt x="106" y="233"/>
                  <a:pt x="106" y="233"/>
                </a:cubicBezTo>
                <a:cubicBezTo>
                  <a:pt x="106" y="233"/>
                  <a:pt x="106" y="233"/>
                  <a:pt x="106" y="233"/>
                </a:cubicBezTo>
                <a:close/>
                <a:moveTo>
                  <a:pt x="53" y="223"/>
                </a:moveTo>
                <a:cubicBezTo>
                  <a:pt x="53" y="223"/>
                  <a:pt x="53" y="223"/>
                  <a:pt x="53" y="223"/>
                </a:cubicBezTo>
                <a:cubicBezTo>
                  <a:pt x="53" y="223"/>
                  <a:pt x="53" y="223"/>
                  <a:pt x="53" y="223"/>
                </a:cubicBezTo>
                <a:cubicBezTo>
                  <a:pt x="53" y="223"/>
                  <a:pt x="53" y="223"/>
                  <a:pt x="53" y="223"/>
                </a:cubicBezTo>
                <a:close/>
                <a:moveTo>
                  <a:pt x="86" y="254"/>
                </a:moveTo>
                <a:cubicBezTo>
                  <a:pt x="86" y="254"/>
                  <a:pt x="86" y="254"/>
                  <a:pt x="86" y="254"/>
                </a:cubicBezTo>
                <a:cubicBezTo>
                  <a:pt x="86" y="254"/>
                  <a:pt x="87" y="254"/>
                  <a:pt x="87" y="254"/>
                </a:cubicBezTo>
                <a:cubicBezTo>
                  <a:pt x="87" y="254"/>
                  <a:pt x="87" y="254"/>
                  <a:pt x="86" y="254"/>
                </a:cubicBezTo>
                <a:close/>
                <a:moveTo>
                  <a:pt x="122" y="227"/>
                </a:moveTo>
                <a:cubicBezTo>
                  <a:pt x="122" y="227"/>
                  <a:pt x="123" y="227"/>
                  <a:pt x="123" y="227"/>
                </a:cubicBezTo>
                <a:cubicBezTo>
                  <a:pt x="123" y="227"/>
                  <a:pt x="123" y="227"/>
                  <a:pt x="123" y="227"/>
                </a:cubicBezTo>
                <a:cubicBezTo>
                  <a:pt x="123" y="227"/>
                  <a:pt x="123" y="227"/>
                  <a:pt x="123" y="227"/>
                </a:cubicBezTo>
                <a:cubicBezTo>
                  <a:pt x="123" y="227"/>
                  <a:pt x="122" y="227"/>
                  <a:pt x="122" y="227"/>
                </a:cubicBezTo>
                <a:close/>
                <a:moveTo>
                  <a:pt x="348" y="203"/>
                </a:moveTo>
                <a:cubicBezTo>
                  <a:pt x="348" y="203"/>
                  <a:pt x="348" y="203"/>
                  <a:pt x="348" y="203"/>
                </a:cubicBezTo>
                <a:cubicBezTo>
                  <a:pt x="348" y="203"/>
                  <a:pt x="348" y="203"/>
                  <a:pt x="348" y="203"/>
                </a:cubicBezTo>
                <a:cubicBezTo>
                  <a:pt x="348" y="203"/>
                  <a:pt x="348" y="203"/>
                  <a:pt x="348" y="203"/>
                </a:cubicBezTo>
                <a:cubicBezTo>
                  <a:pt x="348" y="203"/>
                  <a:pt x="348" y="203"/>
                  <a:pt x="348" y="203"/>
                </a:cubicBezTo>
                <a:close/>
                <a:moveTo>
                  <a:pt x="53" y="203"/>
                </a:moveTo>
                <a:cubicBezTo>
                  <a:pt x="53" y="203"/>
                  <a:pt x="53" y="203"/>
                  <a:pt x="53" y="203"/>
                </a:cubicBezTo>
                <a:cubicBezTo>
                  <a:pt x="53" y="203"/>
                  <a:pt x="53" y="203"/>
                  <a:pt x="53" y="203"/>
                </a:cubicBezTo>
                <a:cubicBezTo>
                  <a:pt x="53" y="203"/>
                  <a:pt x="53" y="203"/>
                  <a:pt x="53" y="203"/>
                </a:cubicBezTo>
                <a:close/>
                <a:moveTo>
                  <a:pt x="379" y="202"/>
                </a:moveTo>
                <a:cubicBezTo>
                  <a:pt x="379" y="202"/>
                  <a:pt x="379" y="202"/>
                  <a:pt x="379" y="203"/>
                </a:cubicBezTo>
                <a:cubicBezTo>
                  <a:pt x="379" y="203"/>
                  <a:pt x="379" y="203"/>
                  <a:pt x="379" y="203"/>
                </a:cubicBezTo>
                <a:cubicBezTo>
                  <a:pt x="379" y="203"/>
                  <a:pt x="379" y="203"/>
                  <a:pt x="379" y="203"/>
                </a:cubicBezTo>
                <a:cubicBezTo>
                  <a:pt x="379" y="202"/>
                  <a:pt x="379" y="202"/>
                  <a:pt x="379" y="202"/>
                </a:cubicBezTo>
                <a:close/>
                <a:moveTo>
                  <a:pt x="37" y="189"/>
                </a:moveTo>
                <a:cubicBezTo>
                  <a:pt x="37" y="189"/>
                  <a:pt x="37" y="189"/>
                  <a:pt x="37" y="189"/>
                </a:cubicBezTo>
                <a:cubicBezTo>
                  <a:pt x="37" y="189"/>
                  <a:pt x="37" y="189"/>
                  <a:pt x="37" y="189"/>
                </a:cubicBezTo>
                <a:cubicBezTo>
                  <a:pt x="37" y="189"/>
                  <a:pt x="37" y="189"/>
                  <a:pt x="37" y="189"/>
                </a:cubicBezTo>
                <a:close/>
                <a:moveTo>
                  <a:pt x="361" y="202"/>
                </a:moveTo>
                <a:cubicBezTo>
                  <a:pt x="361" y="202"/>
                  <a:pt x="361" y="202"/>
                  <a:pt x="361" y="203"/>
                </a:cubicBezTo>
                <a:cubicBezTo>
                  <a:pt x="361" y="203"/>
                  <a:pt x="361" y="203"/>
                  <a:pt x="361" y="203"/>
                </a:cubicBezTo>
                <a:cubicBezTo>
                  <a:pt x="361" y="203"/>
                  <a:pt x="361" y="203"/>
                  <a:pt x="361" y="203"/>
                </a:cubicBezTo>
                <a:cubicBezTo>
                  <a:pt x="361" y="202"/>
                  <a:pt x="361" y="202"/>
                  <a:pt x="361" y="202"/>
                </a:cubicBezTo>
                <a:close/>
                <a:moveTo>
                  <a:pt x="134" y="233"/>
                </a:moveTo>
                <a:cubicBezTo>
                  <a:pt x="134" y="233"/>
                  <a:pt x="134" y="233"/>
                  <a:pt x="134" y="233"/>
                </a:cubicBezTo>
                <a:cubicBezTo>
                  <a:pt x="134" y="233"/>
                  <a:pt x="134" y="233"/>
                  <a:pt x="134" y="233"/>
                </a:cubicBezTo>
                <a:cubicBezTo>
                  <a:pt x="134" y="233"/>
                  <a:pt x="134" y="234"/>
                  <a:pt x="134" y="234"/>
                </a:cubicBezTo>
                <a:cubicBezTo>
                  <a:pt x="134" y="234"/>
                  <a:pt x="134" y="233"/>
                  <a:pt x="134" y="233"/>
                </a:cubicBezTo>
                <a:close/>
                <a:moveTo>
                  <a:pt x="15" y="136"/>
                </a:moveTo>
                <a:cubicBezTo>
                  <a:pt x="15" y="136"/>
                  <a:pt x="15" y="136"/>
                  <a:pt x="15" y="136"/>
                </a:cubicBezTo>
                <a:cubicBezTo>
                  <a:pt x="15" y="136"/>
                  <a:pt x="15" y="136"/>
                  <a:pt x="15" y="136"/>
                </a:cubicBezTo>
                <a:cubicBezTo>
                  <a:pt x="15" y="136"/>
                  <a:pt x="15" y="136"/>
                  <a:pt x="15" y="136"/>
                </a:cubicBezTo>
                <a:close/>
                <a:moveTo>
                  <a:pt x="88" y="227"/>
                </a:moveTo>
                <a:cubicBezTo>
                  <a:pt x="88" y="227"/>
                  <a:pt x="89" y="227"/>
                  <a:pt x="89" y="227"/>
                </a:cubicBezTo>
                <a:cubicBezTo>
                  <a:pt x="89" y="227"/>
                  <a:pt x="88" y="227"/>
                  <a:pt x="88" y="227"/>
                </a:cubicBezTo>
                <a:cubicBezTo>
                  <a:pt x="88" y="227"/>
                  <a:pt x="88" y="227"/>
                  <a:pt x="88" y="227"/>
                </a:cubicBezTo>
                <a:close/>
                <a:moveTo>
                  <a:pt x="330" y="202"/>
                </a:moveTo>
                <a:cubicBezTo>
                  <a:pt x="330" y="202"/>
                  <a:pt x="330" y="202"/>
                  <a:pt x="330" y="202"/>
                </a:cubicBezTo>
                <a:cubicBezTo>
                  <a:pt x="331" y="202"/>
                  <a:pt x="331" y="202"/>
                  <a:pt x="331" y="202"/>
                </a:cubicBezTo>
                <a:cubicBezTo>
                  <a:pt x="331" y="202"/>
                  <a:pt x="331" y="202"/>
                  <a:pt x="330" y="202"/>
                </a:cubicBezTo>
                <a:close/>
                <a:moveTo>
                  <a:pt x="363" y="202"/>
                </a:moveTo>
                <a:cubicBezTo>
                  <a:pt x="363" y="202"/>
                  <a:pt x="363" y="202"/>
                  <a:pt x="363" y="202"/>
                </a:cubicBezTo>
                <a:cubicBezTo>
                  <a:pt x="363" y="202"/>
                  <a:pt x="363" y="202"/>
                  <a:pt x="363" y="202"/>
                </a:cubicBezTo>
                <a:cubicBezTo>
                  <a:pt x="363" y="202"/>
                  <a:pt x="363" y="202"/>
                  <a:pt x="363" y="202"/>
                </a:cubicBezTo>
                <a:close/>
                <a:moveTo>
                  <a:pt x="71" y="257"/>
                </a:moveTo>
                <a:cubicBezTo>
                  <a:pt x="71" y="257"/>
                  <a:pt x="71" y="257"/>
                  <a:pt x="71" y="257"/>
                </a:cubicBezTo>
                <a:cubicBezTo>
                  <a:pt x="71" y="257"/>
                  <a:pt x="71" y="257"/>
                  <a:pt x="71" y="257"/>
                </a:cubicBezTo>
                <a:cubicBezTo>
                  <a:pt x="71" y="257"/>
                  <a:pt x="71" y="257"/>
                  <a:pt x="71" y="257"/>
                </a:cubicBezTo>
                <a:cubicBezTo>
                  <a:pt x="71" y="257"/>
                  <a:pt x="71" y="257"/>
                  <a:pt x="71" y="257"/>
                </a:cubicBezTo>
                <a:close/>
                <a:moveTo>
                  <a:pt x="359" y="202"/>
                </a:moveTo>
                <a:cubicBezTo>
                  <a:pt x="359" y="202"/>
                  <a:pt x="359" y="202"/>
                  <a:pt x="359" y="202"/>
                </a:cubicBezTo>
                <a:cubicBezTo>
                  <a:pt x="359" y="202"/>
                  <a:pt x="359" y="202"/>
                  <a:pt x="359" y="202"/>
                </a:cubicBezTo>
                <a:cubicBezTo>
                  <a:pt x="359" y="202"/>
                  <a:pt x="359" y="202"/>
                  <a:pt x="359" y="202"/>
                </a:cubicBezTo>
                <a:cubicBezTo>
                  <a:pt x="359" y="202"/>
                  <a:pt x="359" y="202"/>
                  <a:pt x="359" y="202"/>
                </a:cubicBezTo>
                <a:close/>
                <a:moveTo>
                  <a:pt x="49" y="202"/>
                </a:moveTo>
                <a:cubicBezTo>
                  <a:pt x="49" y="202"/>
                  <a:pt x="49" y="202"/>
                  <a:pt x="49" y="202"/>
                </a:cubicBezTo>
                <a:cubicBezTo>
                  <a:pt x="49" y="202"/>
                  <a:pt x="49" y="202"/>
                  <a:pt x="49" y="202"/>
                </a:cubicBezTo>
                <a:cubicBezTo>
                  <a:pt x="49" y="202"/>
                  <a:pt x="49" y="202"/>
                  <a:pt x="49" y="202"/>
                </a:cubicBezTo>
                <a:cubicBezTo>
                  <a:pt x="49" y="202"/>
                  <a:pt x="49" y="202"/>
                  <a:pt x="49" y="202"/>
                </a:cubicBezTo>
                <a:close/>
                <a:moveTo>
                  <a:pt x="42" y="202"/>
                </a:moveTo>
                <a:cubicBezTo>
                  <a:pt x="42" y="202"/>
                  <a:pt x="42" y="202"/>
                  <a:pt x="42" y="202"/>
                </a:cubicBezTo>
                <a:cubicBezTo>
                  <a:pt x="42" y="202"/>
                  <a:pt x="42" y="202"/>
                  <a:pt x="42" y="202"/>
                </a:cubicBezTo>
                <a:cubicBezTo>
                  <a:pt x="42" y="202"/>
                  <a:pt x="42" y="202"/>
                  <a:pt x="42" y="202"/>
                </a:cubicBezTo>
                <a:cubicBezTo>
                  <a:pt x="42" y="202"/>
                  <a:pt x="42" y="202"/>
                  <a:pt x="42" y="202"/>
                </a:cubicBezTo>
                <a:close/>
                <a:moveTo>
                  <a:pt x="275" y="257"/>
                </a:moveTo>
                <a:cubicBezTo>
                  <a:pt x="275" y="257"/>
                  <a:pt x="275" y="257"/>
                  <a:pt x="275" y="257"/>
                </a:cubicBezTo>
                <a:cubicBezTo>
                  <a:pt x="275" y="257"/>
                  <a:pt x="275" y="257"/>
                  <a:pt x="275" y="257"/>
                </a:cubicBezTo>
                <a:cubicBezTo>
                  <a:pt x="275" y="257"/>
                  <a:pt x="275" y="257"/>
                  <a:pt x="275" y="257"/>
                </a:cubicBezTo>
                <a:close/>
                <a:moveTo>
                  <a:pt x="328" y="201"/>
                </a:moveTo>
                <a:cubicBezTo>
                  <a:pt x="328" y="201"/>
                  <a:pt x="328" y="201"/>
                  <a:pt x="328" y="201"/>
                </a:cubicBezTo>
                <a:cubicBezTo>
                  <a:pt x="328" y="201"/>
                  <a:pt x="328" y="201"/>
                  <a:pt x="328" y="201"/>
                </a:cubicBezTo>
                <a:cubicBezTo>
                  <a:pt x="328" y="201"/>
                  <a:pt x="328" y="201"/>
                  <a:pt x="328" y="201"/>
                </a:cubicBezTo>
                <a:close/>
                <a:moveTo>
                  <a:pt x="5" y="179"/>
                </a:moveTo>
                <a:cubicBezTo>
                  <a:pt x="5" y="179"/>
                  <a:pt x="5" y="179"/>
                  <a:pt x="5" y="179"/>
                </a:cubicBezTo>
                <a:cubicBezTo>
                  <a:pt x="5" y="179"/>
                  <a:pt x="5" y="179"/>
                  <a:pt x="5" y="179"/>
                </a:cubicBezTo>
                <a:cubicBezTo>
                  <a:pt x="5" y="179"/>
                  <a:pt x="5" y="179"/>
                  <a:pt x="5" y="179"/>
                </a:cubicBezTo>
                <a:cubicBezTo>
                  <a:pt x="5" y="179"/>
                  <a:pt x="5" y="179"/>
                  <a:pt x="5" y="179"/>
                </a:cubicBezTo>
                <a:close/>
                <a:moveTo>
                  <a:pt x="5" y="134"/>
                </a:moveTo>
                <a:cubicBezTo>
                  <a:pt x="5" y="134"/>
                  <a:pt x="5" y="134"/>
                  <a:pt x="5" y="134"/>
                </a:cubicBezTo>
                <a:cubicBezTo>
                  <a:pt x="5" y="135"/>
                  <a:pt x="5" y="135"/>
                  <a:pt x="5" y="135"/>
                </a:cubicBezTo>
                <a:cubicBezTo>
                  <a:pt x="5" y="134"/>
                  <a:pt x="5" y="134"/>
                  <a:pt x="5" y="134"/>
                </a:cubicBezTo>
                <a:close/>
                <a:moveTo>
                  <a:pt x="383" y="187"/>
                </a:moveTo>
                <a:cubicBezTo>
                  <a:pt x="383" y="187"/>
                  <a:pt x="383" y="187"/>
                  <a:pt x="383" y="187"/>
                </a:cubicBezTo>
                <a:cubicBezTo>
                  <a:pt x="383" y="187"/>
                  <a:pt x="383" y="187"/>
                  <a:pt x="383" y="187"/>
                </a:cubicBezTo>
                <a:cubicBezTo>
                  <a:pt x="383" y="187"/>
                  <a:pt x="383" y="187"/>
                  <a:pt x="383" y="187"/>
                </a:cubicBezTo>
                <a:cubicBezTo>
                  <a:pt x="383" y="187"/>
                  <a:pt x="383" y="187"/>
                  <a:pt x="383" y="187"/>
                </a:cubicBezTo>
                <a:close/>
                <a:moveTo>
                  <a:pt x="265" y="258"/>
                </a:moveTo>
                <a:cubicBezTo>
                  <a:pt x="265" y="258"/>
                  <a:pt x="265" y="258"/>
                  <a:pt x="265" y="258"/>
                </a:cubicBezTo>
                <a:cubicBezTo>
                  <a:pt x="265" y="258"/>
                  <a:pt x="264" y="258"/>
                  <a:pt x="264" y="258"/>
                </a:cubicBezTo>
                <a:cubicBezTo>
                  <a:pt x="264" y="258"/>
                  <a:pt x="264" y="259"/>
                  <a:pt x="265" y="259"/>
                </a:cubicBezTo>
                <a:cubicBezTo>
                  <a:pt x="265" y="259"/>
                  <a:pt x="265" y="259"/>
                  <a:pt x="265" y="258"/>
                </a:cubicBezTo>
                <a:close/>
                <a:moveTo>
                  <a:pt x="314" y="200"/>
                </a:moveTo>
                <a:cubicBezTo>
                  <a:pt x="314" y="200"/>
                  <a:pt x="314" y="200"/>
                  <a:pt x="314" y="200"/>
                </a:cubicBezTo>
                <a:cubicBezTo>
                  <a:pt x="314" y="200"/>
                  <a:pt x="314" y="200"/>
                  <a:pt x="314" y="200"/>
                </a:cubicBezTo>
                <a:cubicBezTo>
                  <a:pt x="314" y="200"/>
                  <a:pt x="314" y="200"/>
                  <a:pt x="314" y="200"/>
                </a:cubicBezTo>
                <a:cubicBezTo>
                  <a:pt x="314" y="200"/>
                  <a:pt x="314" y="200"/>
                  <a:pt x="314" y="200"/>
                </a:cubicBezTo>
                <a:close/>
                <a:moveTo>
                  <a:pt x="42" y="200"/>
                </a:moveTo>
                <a:cubicBezTo>
                  <a:pt x="42" y="200"/>
                  <a:pt x="42" y="200"/>
                  <a:pt x="41" y="200"/>
                </a:cubicBezTo>
                <a:cubicBezTo>
                  <a:pt x="41" y="200"/>
                  <a:pt x="41" y="200"/>
                  <a:pt x="41" y="200"/>
                </a:cubicBezTo>
                <a:cubicBezTo>
                  <a:pt x="41" y="200"/>
                  <a:pt x="42" y="200"/>
                  <a:pt x="42" y="200"/>
                </a:cubicBezTo>
                <a:close/>
                <a:moveTo>
                  <a:pt x="321" y="259"/>
                </a:moveTo>
                <a:cubicBezTo>
                  <a:pt x="321" y="259"/>
                  <a:pt x="321" y="259"/>
                  <a:pt x="321" y="259"/>
                </a:cubicBezTo>
                <a:cubicBezTo>
                  <a:pt x="321" y="259"/>
                  <a:pt x="321" y="259"/>
                  <a:pt x="321" y="259"/>
                </a:cubicBezTo>
                <a:cubicBezTo>
                  <a:pt x="321" y="259"/>
                  <a:pt x="321" y="259"/>
                  <a:pt x="321" y="259"/>
                </a:cubicBezTo>
                <a:cubicBezTo>
                  <a:pt x="321" y="259"/>
                  <a:pt x="321" y="259"/>
                  <a:pt x="321" y="259"/>
                </a:cubicBezTo>
                <a:close/>
                <a:moveTo>
                  <a:pt x="121" y="260"/>
                </a:moveTo>
                <a:cubicBezTo>
                  <a:pt x="121" y="260"/>
                  <a:pt x="121" y="260"/>
                  <a:pt x="121" y="260"/>
                </a:cubicBezTo>
                <a:cubicBezTo>
                  <a:pt x="121" y="260"/>
                  <a:pt x="121" y="260"/>
                  <a:pt x="121" y="260"/>
                </a:cubicBezTo>
                <a:cubicBezTo>
                  <a:pt x="121" y="260"/>
                  <a:pt x="121" y="260"/>
                  <a:pt x="121" y="260"/>
                </a:cubicBezTo>
                <a:close/>
                <a:moveTo>
                  <a:pt x="307" y="199"/>
                </a:moveTo>
                <a:cubicBezTo>
                  <a:pt x="307" y="199"/>
                  <a:pt x="307" y="199"/>
                  <a:pt x="307" y="199"/>
                </a:cubicBezTo>
                <a:cubicBezTo>
                  <a:pt x="307" y="199"/>
                  <a:pt x="307" y="199"/>
                  <a:pt x="307" y="199"/>
                </a:cubicBezTo>
                <a:cubicBezTo>
                  <a:pt x="307" y="199"/>
                  <a:pt x="307" y="199"/>
                  <a:pt x="307" y="199"/>
                </a:cubicBezTo>
                <a:close/>
                <a:moveTo>
                  <a:pt x="372" y="199"/>
                </a:moveTo>
                <a:cubicBezTo>
                  <a:pt x="372" y="199"/>
                  <a:pt x="372" y="199"/>
                  <a:pt x="372" y="199"/>
                </a:cubicBezTo>
                <a:cubicBezTo>
                  <a:pt x="372" y="199"/>
                  <a:pt x="372" y="199"/>
                  <a:pt x="372" y="199"/>
                </a:cubicBezTo>
                <a:cubicBezTo>
                  <a:pt x="372" y="199"/>
                  <a:pt x="372" y="199"/>
                  <a:pt x="372" y="199"/>
                </a:cubicBezTo>
                <a:cubicBezTo>
                  <a:pt x="372" y="199"/>
                  <a:pt x="372" y="199"/>
                  <a:pt x="372" y="199"/>
                </a:cubicBezTo>
                <a:close/>
                <a:moveTo>
                  <a:pt x="72" y="199"/>
                </a:moveTo>
                <a:cubicBezTo>
                  <a:pt x="72" y="199"/>
                  <a:pt x="72" y="199"/>
                  <a:pt x="72" y="199"/>
                </a:cubicBezTo>
                <a:cubicBezTo>
                  <a:pt x="72" y="199"/>
                  <a:pt x="72" y="199"/>
                  <a:pt x="73" y="199"/>
                </a:cubicBezTo>
                <a:cubicBezTo>
                  <a:pt x="72" y="199"/>
                  <a:pt x="72" y="199"/>
                  <a:pt x="72" y="199"/>
                </a:cubicBezTo>
                <a:close/>
                <a:moveTo>
                  <a:pt x="328" y="199"/>
                </a:moveTo>
                <a:cubicBezTo>
                  <a:pt x="328" y="199"/>
                  <a:pt x="328" y="199"/>
                  <a:pt x="328" y="198"/>
                </a:cubicBezTo>
                <a:cubicBezTo>
                  <a:pt x="328" y="199"/>
                  <a:pt x="327" y="199"/>
                  <a:pt x="327" y="199"/>
                </a:cubicBezTo>
                <a:cubicBezTo>
                  <a:pt x="328" y="199"/>
                  <a:pt x="328" y="199"/>
                  <a:pt x="328" y="199"/>
                </a:cubicBezTo>
                <a:close/>
                <a:moveTo>
                  <a:pt x="387" y="181"/>
                </a:moveTo>
                <a:cubicBezTo>
                  <a:pt x="387" y="181"/>
                  <a:pt x="387" y="181"/>
                  <a:pt x="387" y="181"/>
                </a:cubicBezTo>
                <a:cubicBezTo>
                  <a:pt x="387" y="181"/>
                  <a:pt x="387" y="181"/>
                  <a:pt x="387" y="181"/>
                </a:cubicBezTo>
                <a:cubicBezTo>
                  <a:pt x="387" y="181"/>
                  <a:pt x="387" y="181"/>
                  <a:pt x="387" y="180"/>
                </a:cubicBezTo>
                <a:cubicBezTo>
                  <a:pt x="387" y="181"/>
                  <a:pt x="387" y="181"/>
                  <a:pt x="387" y="181"/>
                </a:cubicBezTo>
                <a:close/>
                <a:moveTo>
                  <a:pt x="130" y="261"/>
                </a:moveTo>
                <a:cubicBezTo>
                  <a:pt x="130" y="261"/>
                  <a:pt x="130" y="261"/>
                  <a:pt x="130" y="261"/>
                </a:cubicBezTo>
                <a:cubicBezTo>
                  <a:pt x="130" y="261"/>
                  <a:pt x="130" y="261"/>
                  <a:pt x="130" y="261"/>
                </a:cubicBezTo>
                <a:cubicBezTo>
                  <a:pt x="130" y="261"/>
                  <a:pt x="130" y="261"/>
                  <a:pt x="130" y="261"/>
                </a:cubicBezTo>
                <a:close/>
                <a:moveTo>
                  <a:pt x="37" y="198"/>
                </a:moveTo>
                <a:cubicBezTo>
                  <a:pt x="37" y="198"/>
                  <a:pt x="37" y="198"/>
                  <a:pt x="37" y="198"/>
                </a:cubicBezTo>
                <a:cubicBezTo>
                  <a:pt x="37" y="198"/>
                  <a:pt x="37" y="198"/>
                  <a:pt x="37" y="198"/>
                </a:cubicBezTo>
                <a:cubicBezTo>
                  <a:pt x="37" y="198"/>
                  <a:pt x="37" y="198"/>
                  <a:pt x="37" y="198"/>
                </a:cubicBezTo>
                <a:close/>
                <a:moveTo>
                  <a:pt x="319" y="261"/>
                </a:moveTo>
                <a:cubicBezTo>
                  <a:pt x="319" y="261"/>
                  <a:pt x="318" y="261"/>
                  <a:pt x="318" y="261"/>
                </a:cubicBezTo>
                <a:cubicBezTo>
                  <a:pt x="318" y="261"/>
                  <a:pt x="318" y="261"/>
                  <a:pt x="319" y="261"/>
                </a:cubicBezTo>
                <a:cubicBezTo>
                  <a:pt x="319" y="261"/>
                  <a:pt x="319" y="261"/>
                  <a:pt x="319" y="261"/>
                </a:cubicBezTo>
                <a:cubicBezTo>
                  <a:pt x="319" y="261"/>
                  <a:pt x="319" y="261"/>
                  <a:pt x="319" y="261"/>
                </a:cubicBezTo>
                <a:close/>
                <a:moveTo>
                  <a:pt x="269" y="261"/>
                </a:moveTo>
                <a:cubicBezTo>
                  <a:pt x="269" y="261"/>
                  <a:pt x="269" y="261"/>
                  <a:pt x="269" y="261"/>
                </a:cubicBezTo>
                <a:cubicBezTo>
                  <a:pt x="269" y="261"/>
                  <a:pt x="269" y="261"/>
                  <a:pt x="269" y="261"/>
                </a:cubicBezTo>
                <a:cubicBezTo>
                  <a:pt x="269" y="261"/>
                  <a:pt x="269" y="261"/>
                  <a:pt x="269" y="261"/>
                </a:cubicBezTo>
                <a:close/>
                <a:moveTo>
                  <a:pt x="306" y="261"/>
                </a:moveTo>
                <a:cubicBezTo>
                  <a:pt x="306" y="261"/>
                  <a:pt x="306" y="261"/>
                  <a:pt x="306" y="261"/>
                </a:cubicBezTo>
                <a:cubicBezTo>
                  <a:pt x="306" y="261"/>
                  <a:pt x="306" y="261"/>
                  <a:pt x="306" y="261"/>
                </a:cubicBezTo>
                <a:cubicBezTo>
                  <a:pt x="306" y="261"/>
                  <a:pt x="306" y="261"/>
                  <a:pt x="306" y="261"/>
                </a:cubicBezTo>
                <a:close/>
                <a:moveTo>
                  <a:pt x="306" y="261"/>
                </a:moveTo>
                <a:cubicBezTo>
                  <a:pt x="306" y="261"/>
                  <a:pt x="306" y="261"/>
                  <a:pt x="306" y="261"/>
                </a:cubicBezTo>
                <a:cubicBezTo>
                  <a:pt x="306" y="261"/>
                  <a:pt x="306" y="261"/>
                  <a:pt x="306" y="261"/>
                </a:cubicBezTo>
                <a:close/>
                <a:moveTo>
                  <a:pt x="331" y="261"/>
                </a:moveTo>
                <a:cubicBezTo>
                  <a:pt x="331" y="261"/>
                  <a:pt x="331" y="261"/>
                  <a:pt x="331" y="261"/>
                </a:cubicBezTo>
                <a:cubicBezTo>
                  <a:pt x="331" y="261"/>
                  <a:pt x="331" y="261"/>
                  <a:pt x="331" y="261"/>
                </a:cubicBezTo>
                <a:cubicBezTo>
                  <a:pt x="331" y="261"/>
                  <a:pt x="331" y="261"/>
                  <a:pt x="331" y="261"/>
                </a:cubicBezTo>
                <a:cubicBezTo>
                  <a:pt x="331" y="261"/>
                  <a:pt x="331" y="261"/>
                  <a:pt x="331" y="261"/>
                </a:cubicBezTo>
                <a:close/>
                <a:moveTo>
                  <a:pt x="40" y="221"/>
                </a:moveTo>
                <a:cubicBezTo>
                  <a:pt x="40" y="221"/>
                  <a:pt x="40" y="221"/>
                  <a:pt x="40" y="221"/>
                </a:cubicBezTo>
                <a:cubicBezTo>
                  <a:pt x="40" y="221"/>
                  <a:pt x="40" y="221"/>
                  <a:pt x="40" y="221"/>
                </a:cubicBezTo>
                <a:cubicBezTo>
                  <a:pt x="40" y="221"/>
                  <a:pt x="40" y="221"/>
                  <a:pt x="40" y="221"/>
                </a:cubicBezTo>
                <a:close/>
                <a:moveTo>
                  <a:pt x="99" y="262"/>
                </a:moveTo>
                <a:cubicBezTo>
                  <a:pt x="99" y="262"/>
                  <a:pt x="99" y="262"/>
                  <a:pt x="99" y="262"/>
                </a:cubicBezTo>
                <a:cubicBezTo>
                  <a:pt x="99" y="262"/>
                  <a:pt x="99" y="262"/>
                  <a:pt x="99" y="262"/>
                </a:cubicBezTo>
                <a:cubicBezTo>
                  <a:pt x="99" y="262"/>
                  <a:pt x="99" y="262"/>
                  <a:pt x="99" y="262"/>
                </a:cubicBezTo>
                <a:cubicBezTo>
                  <a:pt x="99" y="262"/>
                  <a:pt x="99" y="262"/>
                  <a:pt x="99" y="262"/>
                </a:cubicBezTo>
                <a:close/>
                <a:moveTo>
                  <a:pt x="152" y="262"/>
                </a:moveTo>
                <a:cubicBezTo>
                  <a:pt x="152" y="262"/>
                  <a:pt x="152" y="262"/>
                  <a:pt x="152" y="262"/>
                </a:cubicBezTo>
                <a:cubicBezTo>
                  <a:pt x="152" y="262"/>
                  <a:pt x="152" y="262"/>
                  <a:pt x="152" y="262"/>
                </a:cubicBezTo>
                <a:cubicBezTo>
                  <a:pt x="153" y="262"/>
                  <a:pt x="153" y="262"/>
                  <a:pt x="153" y="262"/>
                </a:cubicBezTo>
                <a:cubicBezTo>
                  <a:pt x="153" y="262"/>
                  <a:pt x="153" y="262"/>
                  <a:pt x="152" y="262"/>
                </a:cubicBezTo>
                <a:close/>
                <a:moveTo>
                  <a:pt x="105" y="227"/>
                </a:moveTo>
                <a:cubicBezTo>
                  <a:pt x="105" y="227"/>
                  <a:pt x="105" y="227"/>
                  <a:pt x="105" y="227"/>
                </a:cubicBezTo>
                <a:cubicBezTo>
                  <a:pt x="106" y="227"/>
                  <a:pt x="106" y="227"/>
                  <a:pt x="106" y="227"/>
                </a:cubicBezTo>
                <a:cubicBezTo>
                  <a:pt x="105" y="227"/>
                  <a:pt x="105" y="227"/>
                  <a:pt x="105" y="227"/>
                </a:cubicBezTo>
                <a:cubicBezTo>
                  <a:pt x="105" y="227"/>
                  <a:pt x="105" y="227"/>
                  <a:pt x="105" y="227"/>
                </a:cubicBezTo>
                <a:close/>
                <a:moveTo>
                  <a:pt x="321" y="262"/>
                </a:moveTo>
                <a:cubicBezTo>
                  <a:pt x="321" y="262"/>
                  <a:pt x="321" y="262"/>
                  <a:pt x="321" y="262"/>
                </a:cubicBezTo>
                <a:cubicBezTo>
                  <a:pt x="321" y="262"/>
                  <a:pt x="321" y="262"/>
                  <a:pt x="321" y="262"/>
                </a:cubicBezTo>
                <a:cubicBezTo>
                  <a:pt x="321" y="262"/>
                  <a:pt x="321" y="262"/>
                  <a:pt x="321" y="262"/>
                </a:cubicBezTo>
                <a:close/>
                <a:moveTo>
                  <a:pt x="319" y="234"/>
                </a:moveTo>
                <a:cubicBezTo>
                  <a:pt x="319" y="234"/>
                  <a:pt x="319" y="234"/>
                  <a:pt x="319" y="234"/>
                </a:cubicBezTo>
                <a:cubicBezTo>
                  <a:pt x="319" y="234"/>
                  <a:pt x="319" y="234"/>
                  <a:pt x="319" y="234"/>
                </a:cubicBezTo>
                <a:cubicBezTo>
                  <a:pt x="319" y="234"/>
                  <a:pt x="319" y="234"/>
                  <a:pt x="319" y="234"/>
                </a:cubicBezTo>
                <a:close/>
                <a:moveTo>
                  <a:pt x="58" y="234"/>
                </a:moveTo>
                <a:cubicBezTo>
                  <a:pt x="58" y="235"/>
                  <a:pt x="58" y="235"/>
                  <a:pt x="58" y="235"/>
                </a:cubicBezTo>
                <a:cubicBezTo>
                  <a:pt x="58" y="235"/>
                  <a:pt x="58" y="235"/>
                  <a:pt x="58" y="235"/>
                </a:cubicBezTo>
                <a:cubicBezTo>
                  <a:pt x="58" y="235"/>
                  <a:pt x="58" y="235"/>
                  <a:pt x="58" y="235"/>
                </a:cubicBezTo>
                <a:cubicBezTo>
                  <a:pt x="58" y="235"/>
                  <a:pt x="58" y="235"/>
                  <a:pt x="58" y="234"/>
                </a:cubicBezTo>
                <a:close/>
                <a:moveTo>
                  <a:pt x="9" y="186"/>
                </a:moveTo>
                <a:cubicBezTo>
                  <a:pt x="9" y="186"/>
                  <a:pt x="9" y="186"/>
                  <a:pt x="9" y="186"/>
                </a:cubicBezTo>
                <a:cubicBezTo>
                  <a:pt x="9" y="186"/>
                  <a:pt x="9" y="186"/>
                  <a:pt x="9" y="186"/>
                </a:cubicBezTo>
                <a:cubicBezTo>
                  <a:pt x="9" y="186"/>
                  <a:pt x="9" y="186"/>
                  <a:pt x="9" y="186"/>
                </a:cubicBezTo>
                <a:close/>
                <a:moveTo>
                  <a:pt x="96" y="235"/>
                </a:moveTo>
                <a:cubicBezTo>
                  <a:pt x="96" y="235"/>
                  <a:pt x="96" y="235"/>
                  <a:pt x="96" y="235"/>
                </a:cubicBezTo>
                <a:cubicBezTo>
                  <a:pt x="96" y="235"/>
                  <a:pt x="96" y="235"/>
                  <a:pt x="96" y="234"/>
                </a:cubicBezTo>
                <a:cubicBezTo>
                  <a:pt x="96" y="235"/>
                  <a:pt x="96" y="235"/>
                  <a:pt x="96" y="235"/>
                </a:cubicBezTo>
                <a:close/>
                <a:moveTo>
                  <a:pt x="261" y="263"/>
                </a:moveTo>
                <a:cubicBezTo>
                  <a:pt x="261" y="263"/>
                  <a:pt x="261" y="263"/>
                  <a:pt x="262" y="263"/>
                </a:cubicBezTo>
                <a:cubicBezTo>
                  <a:pt x="261" y="263"/>
                  <a:pt x="261" y="263"/>
                  <a:pt x="261" y="263"/>
                </a:cubicBezTo>
                <a:cubicBezTo>
                  <a:pt x="261" y="263"/>
                  <a:pt x="261" y="263"/>
                  <a:pt x="261" y="263"/>
                </a:cubicBezTo>
                <a:close/>
                <a:moveTo>
                  <a:pt x="317" y="263"/>
                </a:moveTo>
                <a:cubicBezTo>
                  <a:pt x="317" y="263"/>
                  <a:pt x="317" y="263"/>
                  <a:pt x="317" y="263"/>
                </a:cubicBezTo>
                <a:cubicBezTo>
                  <a:pt x="317" y="263"/>
                  <a:pt x="317" y="263"/>
                  <a:pt x="317" y="263"/>
                </a:cubicBezTo>
                <a:cubicBezTo>
                  <a:pt x="317" y="263"/>
                  <a:pt x="317" y="263"/>
                  <a:pt x="317" y="263"/>
                </a:cubicBezTo>
                <a:cubicBezTo>
                  <a:pt x="317" y="263"/>
                  <a:pt x="317" y="263"/>
                  <a:pt x="317" y="263"/>
                </a:cubicBezTo>
                <a:close/>
                <a:moveTo>
                  <a:pt x="68" y="196"/>
                </a:moveTo>
                <a:cubicBezTo>
                  <a:pt x="68" y="196"/>
                  <a:pt x="68" y="196"/>
                  <a:pt x="68" y="196"/>
                </a:cubicBezTo>
                <a:cubicBezTo>
                  <a:pt x="68" y="196"/>
                  <a:pt x="68" y="195"/>
                  <a:pt x="68" y="195"/>
                </a:cubicBezTo>
                <a:cubicBezTo>
                  <a:pt x="68" y="195"/>
                  <a:pt x="68" y="195"/>
                  <a:pt x="68" y="196"/>
                </a:cubicBezTo>
                <a:close/>
                <a:moveTo>
                  <a:pt x="48" y="196"/>
                </a:moveTo>
                <a:cubicBezTo>
                  <a:pt x="48" y="196"/>
                  <a:pt x="48" y="196"/>
                  <a:pt x="48" y="196"/>
                </a:cubicBezTo>
                <a:cubicBezTo>
                  <a:pt x="47" y="196"/>
                  <a:pt x="47" y="195"/>
                  <a:pt x="47" y="195"/>
                </a:cubicBezTo>
                <a:cubicBezTo>
                  <a:pt x="47" y="195"/>
                  <a:pt x="47" y="195"/>
                  <a:pt x="47" y="195"/>
                </a:cubicBezTo>
                <a:cubicBezTo>
                  <a:pt x="47" y="195"/>
                  <a:pt x="47" y="196"/>
                  <a:pt x="48" y="196"/>
                </a:cubicBezTo>
                <a:close/>
                <a:moveTo>
                  <a:pt x="120" y="264"/>
                </a:moveTo>
                <a:cubicBezTo>
                  <a:pt x="120" y="264"/>
                  <a:pt x="120" y="264"/>
                  <a:pt x="120" y="264"/>
                </a:cubicBezTo>
                <a:cubicBezTo>
                  <a:pt x="120" y="264"/>
                  <a:pt x="120" y="264"/>
                  <a:pt x="120" y="264"/>
                </a:cubicBezTo>
                <a:cubicBezTo>
                  <a:pt x="120" y="264"/>
                  <a:pt x="120" y="264"/>
                  <a:pt x="120" y="264"/>
                </a:cubicBezTo>
                <a:cubicBezTo>
                  <a:pt x="120" y="264"/>
                  <a:pt x="120" y="264"/>
                  <a:pt x="120" y="264"/>
                </a:cubicBezTo>
                <a:close/>
                <a:moveTo>
                  <a:pt x="281" y="264"/>
                </a:moveTo>
                <a:cubicBezTo>
                  <a:pt x="281" y="264"/>
                  <a:pt x="281" y="264"/>
                  <a:pt x="281" y="264"/>
                </a:cubicBezTo>
                <a:cubicBezTo>
                  <a:pt x="281" y="264"/>
                  <a:pt x="280" y="264"/>
                  <a:pt x="280" y="264"/>
                </a:cubicBezTo>
                <a:cubicBezTo>
                  <a:pt x="280" y="264"/>
                  <a:pt x="281" y="264"/>
                  <a:pt x="281" y="264"/>
                </a:cubicBezTo>
                <a:cubicBezTo>
                  <a:pt x="281" y="264"/>
                  <a:pt x="281" y="264"/>
                  <a:pt x="281" y="264"/>
                </a:cubicBezTo>
                <a:close/>
                <a:moveTo>
                  <a:pt x="318" y="264"/>
                </a:moveTo>
                <a:cubicBezTo>
                  <a:pt x="318" y="264"/>
                  <a:pt x="318" y="264"/>
                  <a:pt x="318" y="264"/>
                </a:cubicBezTo>
                <a:cubicBezTo>
                  <a:pt x="318" y="264"/>
                  <a:pt x="318" y="264"/>
                  <a:pt x="318" y="264"/>
                </a:cubicBezTo>
                <a:cubicBezTo>
                  <a:pt x="318" y="264"/>
                  <a:pt x="318" y="264"/>
                  <a:pt x="318" y="264"/>
                </a:cubicBezTo>
                <a:close/>
                <a:moveTo>
                  <a:pt x="318" y="264"/>
                </a:moveTo>
                <a:cubicBezTo>
                  <a:pt x="318" y="264"/>
                  <a:pt x="319" y="264"/>
                  <a:pt x="319" y="264"/>
                </a:cubicBezTo>
                <a:cubicBezTo>
                  <a:pt x="319" y="264"/>
                  <a:pt x="318" y="264"/>
                  <a:pt x="318" y="264"/>
                </a:cubicBezTo>
                <a:cubicBezTo>
                  <a:pt x="318" y="264"/>
                  <a:pt x="318" y="264"/>
                  <a:pt x="318" y="264"/>
                </a:cubicBezTo>
                <a:close/>
                <a:moveTo>
                  <a:pt x="121" y="230"/>
                </a:moveTo>
                <a:cubicBezTo>
                  <a:pt x="121" y="230"/>
                  <a:pt x="121" y="230"/>
                  <a:pt x="121" y="230"/>
                </a:cubicBezTo>
                <a:cubicBezTo>
                  <a:pt x="121" y="230"/>
                  <a:pt x="121" y="230"/>
                  <a:pt x="121" y="230"/>
                </a:cubicBezTo>
                <a:close/>
                <a:moveTo>
                  <a:pt x="121" y="229"/>
                </a:moveTo>
                <a:cubicBezTo>
                  <a:pt x="121" y="230"/>
                  <a:pt x="121" y="230"/>
                  <a:pt x="121" y="230"/>
                </a:cubicBezTo>
                <a:cubicBezTo>
                  <a:pt x="121" y="230"/>
                  <a:pt x="121" y="230"/>
                  <a:pt x="121" y="230"/>
                </a:cubicBezTo>
                <a:cubicBezTo>
                  <a:pt x="121" y="230"/>
                  <a:pt x="121" y="229"/>
                  <a:pt x="121" y="229"/>
                </a:cubicBezTo>
                <a:close/>
                <a:moveTo>
                  <a:pt x="264" y="264"/>
                </a:moveTo>
                <a:cubicBezTo>
                  <a:pt x="264" y="264"/>
                  <a:pt x="264" y="264"/>
                  <a:pt x="264" y="264"/>
                </a:cubicBezTo>
                <a:cubicBezTo>
                  <a:pt x="264" y="264"/>
                  <a:pt x="264" y="264"/>
                  <a:pt x="264" y="264"/>
                </a:cubicBezTo>
                <a:cubicBezTo>
                  <a:pt x="264" y="264"/>
                  <a:pt x="264" y="264"/>
                  <a:pt x="264" y="264"/>
                </a:cubicBezTo>
                <a:close/>
                <a:moveTo>
                  <a:pt x="55" y="227"/>
                </a:moveTo>
                <a:cubicBezTo>
                  <a:pt x="55" y="227"/>
                  <a:pt x="55" y="227"/>
                  <a:pt x="55" y="227"/>
                </a:cubicBezTo>
                <a:cubicBezTo>
                  <a:pt x="55" y="227"/>
                  <a:pt x="55" y="227"/>
                  <a:pt x="55" y="227"/>
                </a:cubicBezTo>
                <a:cubicBezTo>
                  <a:pt x="55" y="227"/>
                  <a:pt x="55" y="227"/>
                  <a:pt x="55" y="227"/>
                </a:cubicBezTo>
                <a:close/>
                <a:moveTo>
                  <a:pt x="258" y="267"/>
                </a:moveTo>
                <a:cubicBezTo>
                  <a:pt x="258" y="267"/>
                  <a:pt x="258" y="267"/>
                  <a:pt x="258" y="267"/>
                </a:cubicBezTo>
                <a:cubicBezTo>
                  <a:pt x="258" y="267"/>
                  <a:pt x="258" y="267"/>
                  <a:pt x="258" y="267"/>
                </a:cubicBezTo>
                <a:cubicBezTo>
                  <a:pt x="258" y="267"/>
                  <a:pt x="258" y="267"/>
                  <a:pt x="258" y="267"/>
                </a:cubicBezTo>
                <a:close/>
                <a:moveTo>
                  <a:pt x="33" y="227"/>
                </a:moveTo>
                <a:cubicBezTo>
                  <a:pt x="33" y="227"/>
                  <a:pt x="33" y="227"/>
                  <a:pt x="33" y="227"/>
                </a:cubicBezTo>
                <a:cubicBezTo>
                  <a:pt x="33" y="227"/>
                  <a:pt x="33" y="227"/>
                  <a:pt x="33" y="227"/>
                </a:cubicBezTo>
                <a:cubicBezTo>
                  <a:pt x="33" y="227"/>
                  <a:pt x="33" y="227"/>
                  <a:pt x="33" y="227"/>
                </a:cubicBezTo>
                <a:cubicBezTo>
                  <a:pt x="33" y="227"/>
                  <a:pt x="33" y="227"/>
                  <a:pt x="33" y="227"/>
                </a:cubicBezTo>
                <a:close/>
                <a:moveTo>
                  <a:pt x="17" y="227"/>
                </a:moveTo>
                <a:cubicBezTo>
                  <a:pt x="17" y="227"/>
                  <a:pt x="17" y="227"/>
                  <a:pt x="17" y="227"/>
                </a:cubicBezTo>
                <a:cubicBezTo>
                  <a:pt x="17" y="227"/>
                  <a:pt x="17" y="227"/>
                  <a:pt x="17" y="227"/>
                </a:cubicBezTo>
                <a:close/>
                <a:moveTo>
                  <a:pt x="140" y="267"/>
                </a:moveTo>
                <a:cubicBezTo>
                  <a:pt x="140" y="267"/>
                  <a:pt x="140" y="268"/>
                  <a:pt x="140" y="268"/>
                </a:cubicBezTo>
                <a:cubicBezTo>
                  <a:pt x="140" y="268"/>
                  <a:pt x="140" y="268"/>
                  <a:pt x="140" y="268"/>
                </a:cubicBezTo>
                <a:cubicBezTo>
                  <a:pt x="140" y="268"/>
                  <a:pt x="140" y="268"/>
                  <a:pt x="140" y="268"/>
                </a:cubicBezTo>
                <a:cubicBezTo>
                  <a:pt x="140" y="268"/>
                  <a:pt x="140" y="267"/>
                  <a:pt x="140" y="267"/>
                </a:cubicBezTo>
                <a:close/>
                <a:moveTo>
                  <a:pt x="244" y="267"/>
                </a:moveTo>
                <a:cubicBezTo>
                  <a:pt x="244" y="267"/>
                  <a:pt x="244" y="267"/>
                  <a:pt x="244" y="267"/>
                </a:cubicBezTo>
                <a:cubicBezTo>
                  <a:pt x="244" y="267"/>
                  <a:pt x="244" y="267"/>
                  <a:pt x="244" y="267"/>
                </a:cubicBezTo>
                <a:cubicBezTo>
                  <a:pt x="244" y="268"/>
                  <a:pt x="244" y="268"/>
                  <a:pt x="244" y="268"/>
                </a:cubicBezTo>
                <a:cubicBezTo>
                  <a:pt x="244" y="268"/>
                  <a:pt x="244" y="268"/>
                  <a:pt x="244" y="267"/>
                </a:cubicBezTo>
                <a:close/>
                <a:moveTo>
                  <a:pt x="320" y="268"/>
                </a:moveTo>
                <a:cubicBezTo>
                  <a:pt x="320" y="268"/>
                  <a:pt x="320" y="268"/>
                  <a:pt x="320" y="267"/>
                </a:cubicBezTo>
                <a:cubicBezTo>
                  <a:pt x="320" y="267"/>
                  <a:pt x="320" y="267"/>
                  <a:pt x="320" y="267"/>
                </a:cubicBezTo>
                <a:cubicBezTo>
                  <a:pt x="320" y="267"/>
                  <a:pt x="320" y="267"/>
                  <a:pt x="320" y="267"/>
                </a:cubicBezTo>
                <a:cubicBezTo>
                  <a:pt x="320" y="268"/>
                  <a:pt x="320" y="268"/>
                  <a:pt x="320" y="268"/>
                </a:cubicBezTo>
                <a:close/>
                <a:moveTo>
                  <a:pt x="81" y="220"/>
                </a:moveTo>
                <a:cubicBezTo>
                  <a:pt x="81" y="220"/>
                  <a:pt x="81" y="220"/>
                  <a:pt x="82" y="220"/>
                </a:cubicBezTo>
                <a:cubicBezTo>
                  <a:pt x="82" y="220"/>
                  <a:pt x="82" y="220"/>
                  <a:pt x="82" y="220"/>
                </a:cubicBezTo>
                <a:cubicBezTo>
                  <a:pt x="82" y="220"/>
                  <a:pt x="82" y="220"/>
                  <a:pt x="82" y="220"/>
                </a:cubicBezTo>
                <a:cubicBezTo>
                  <a:pt x="82" y="220"/>
                  <a:pt x="81" y="220"/>
                  <a:pt x="81" y="220"/>
                </a:cubicBezTo>
                <a:close/>
                <a:moveTo>
                  <a:pt x="258" y="268"/>
                </a:moveTo>
                <a:cubicBezTo>
                  <a:pt x="258" y="268"/>
                  <a:pt x="258" y="268"/>
                  <a:pt x="258" y="268"/>
                </a:cubicBezTo>
                <a:cubicBezTo>
                  <a:pt x="258" y="268"/>
                  <a:pt x="258" y="268"/>
                  <a:pt x="258" y="268"/>
                </a:cubicBezTo>
                <a:cubicBezTo>
                  <a:pt x="258" y="268"/>
                  <a:pt x="258" y="268"/>
                  <a:pt x="258" y="268"/>
                </a:cubicBezTo>
                <a:cubicBezTo>
                  <a:pt x="258" y="268"/>
                  <a:pt x="258" y="268"/>
                  <a:pt x="258" y="268"/>
                </a:cubicBezTo>
                <a:close/>
                <a:moveTo>
                  <a:pt x="84" y="236"/>
                </a:moveTo>
                <a:cubicBezTo>
                  <a:pt x="84" y="236"/>
                  <a:pt x="84" y="236"/>
                  <a:pt x="84" y="236"/>
                </a:cubicBezTo>
                <a:cubicBezTo>
                  <a:pt x="84" y="236"/>
                  <a:pt x="84" y="236"/>
                  <a:pt x="84" y="236"/>
                </a:cubicBezTo>
                <a:cubicBezTo>
                  <a:pt x="84" y="236"/>
                  <a:pt x="84" y="236"/>
                  <a:pt x="84" y="236"/>
                </a:cubicBezTo>
                <a:close/>
                <a:moveTo>
                  <a:pt x="281" y="268"/>
                </a:moveTo>
                <a:cubicBezTo>
                  <a:pt x="281" y="268"/>
                  <a:pt x="281" y="268"/>
                  <a:pt x="281" y="268"/>
                </a:cubicBezTo>
                <a:cubicBezTo>
                  <a:pt x="281" y="268"/>
                  <a:pt x="281" y="268"/>
                  <a:pt x="281" y="268"/>
                </a:cubicBezTo>
                <a:cubicBezTo>
                  <a:pt x="281" y="268"/>
                  <a:pt x="281" y="268"/>
                  <a:pt x="281" y="268"/>
                </a:cubicBezTo>
                <a:close/>
                <a:moveTo>
                  <a:pt x="162" y="269"/>
                </a:moveTo>
                <a:cubicBezTo>
                  <a:pt x="162" y="269"/>
                  <a:pt x="162" y="269"/>
                  <a:pt x="162" y="269"/>
                </a:cubicBezTo>
                <a:cubicBezTo>
                  <a:pt x="162" y="269"/>
                  <a:pt x="162" y="269"/>
                  <a:pt x="162" y="269"/>
                </a:cubicBezTo>
                <a:cubicBezTo>
                  <a:pt x="162" y="269"/>
                  <a:pt x="162" y="270"/>
                  <a:pt x="162" y="270"/>
                </a:cubicBezTo>
                <a:cubicBezTo>
                  <a:pt x="162" y="270"/>
                  <a:pt x="162" y="269"/>
                  <a:pt x="162" y="269"/>
                </a:cubicBezTo>
                <a:close/>
                <a:moveTo>
                  <a:pt x="237" y="269"/>
                </a:moveTo>
                <a:cubicBezTo>
                  <a:pt x="237" y="270"/>
                  <a:pt x="237" y="270"/>
                  <a:pt x="237" y="270"/>
                </a:cubicBezTo>
                <a:cubicBezTo>
                  <a:pt x="237" y="270"/>
                  <a:pt x="237" y="270"/>
                  <a:pt x="237" y="270"/>
                </a:cubicBezTo>
                <a:cubicBezTo>
                  <a:pt x="237" y="270"/>
                  <a:pt x="237" y="270"/>
                  <a:pt x="237" y="270"/>
                </a:cubicBezTo>
                <a:cubicBezTo>
                  <a:pt x="237" y="270"/>
                  <a:pt x="237" y="269"/>
                  <a:pt x="237" y="269"/>
                </a:cubicBezTo>
                <a:close/>
                <a:moveTo>
                  <a:pt x="96" y="270"/>
                </a:moveTo>
                <a:cubicBezTo>
                  <a:pt x="96" y="270"/>
                  <a:pt x="96" y="270"/>
                  <a:pt x="96" y="270"/>
                </a:cubicBezTo>
                <a:cubicBezTo>
                  <a:pt x="96" y="270"/>
                  <a:pt x="96" y="270"/>
                  <a:pt x="96" y="270"/>
                </a:cubicBezTo>
                <a:cubicBezTo>
                  <a:pt x="96" y="270"/>
                  <a:pt x="96" y="270"/>
                  <a:pt x="96" y="270"/>
                </a:cubicBezTo>
                <a:close/>
                <a:moveTo>
                  <a:pt x="125" y="270"/>
                </a:moveTo>
                <a:cubicBezTo>
                  <a:pt x="125" y="270"/>
                  <a:pt x="124" y="270"/>
                  <a:pt x="124" y="270"/>
                </a:cubicBezTo>
                <a:cubicBezTo>
                  <a:pt x="124" y="270"/>
                  <a:pt x="124" y="270"/>
                  <a:pt x="124" y="270"/>
                </a:cubicBezTo>
                <a:cubicBezTo>
                  <a:pt x="124" y="270"/>
                  <a:pt x="124" y="270"/>
                  <a:pt x="125" y="270"/>
                </a:cubicBezTo>
                <a:close/>
                <a:moveTo>
                  <a:pt x="281" y="270"/>
                </a:moveTo>
                <a:cubicBezTo>
                  <a:pt x="281" y="270"/>
                  <a:pt x="281" y="270"/>
                  <a:pt x="281" y="270"/>
                </a:cubicBezTo>
                <a:cubicBezTo>
                  <a:pt x="281" y="270"/>
                  <a:pt x="281" y="270"/>
                  <a:pt x="280" y="270"/>
                </a:cubicBezTo>
                <a:cubicBezTo>
                  <a:pt x="281" y="270"/>
                  <a:pt x="281" y="270"/>
                  <a:pt x="281" y="270"/>
                </a:cubicBezTo>
                <a:close/>
                <a:moveTo>
                  <a:pt x="109" y="271"/>
                </a:moveTo>
                <a:cubicBezTo>
                  <a:pt x="109" y="271"/>
                  <a:pt x="109" y="271"/>
                  <a:pt x="109" y="271"/>
                </a:cubicBezTo>
                <a:cubicBezTo>
                  <a:pt x="109" y="271"/>
                  <a:pt x="109" y="271"/>
                  <a:pt x="109" y="270"/>
                </a:cubicBezTo>
                <a:cubicBezTo>
                  <a:pt x="109" y="271"/>
                  <a:pt x="109" y="271"/>
                  <a:pt x="109" y="271"/>
                </a:cubicBezTo>
                <a:close/>
                <a:moveTo>
                  <a:pt x="154" y="270"/>
                </a:moveTo>
                <a:cubicBezTo>
                  <a:pt x="154" y="270"/>
                  <a:pt x="154" y="270"/>
                  <a:pt x="154" y="270"/>
                </a:cubicBezTo>
                <a:cubicBezTo>
                  <a:pt x="154" y="270"/>
                  <a:pt x="154" y="270"/>
                  <a:pt x="154" y="270"/>
                </a:cubicBezTo>
                <a:cubicBezTo>
                  <a:pt x="154" y="270"/>
                  <a:pt x="155" y="271"/>
                  <a:pt x="155" y="271"/>
                </a:cubicBezTo>
                <a:cubicBezTo>
                  <a:pt x="155" y="271"/>
                  <a:pt x="154" y="270"/>
                  <a:pt x="154" y="270"/>
                </a:cubicBezTo>
                <a:close/>
                <a:moveTo>
                  <a:pt x="226" y="271"/>
                </a:moveTo>
                <a:cubicBezTo>
                  <a:pt x="226" y="271"/>
                  <a:pt x="226" y="271"/>
                  <a:pt x="226" y="271"/>
                </a:cubicBezTo>
                <a:cubicBezTo>
                  <a:pt x="226" y="271"/>
                  <a:pt x="226" y="271"/>
                  <a:pt x="226" y="271"/>
                </a:cubicBezTo>
                <a:cubicBezTo>
                  <a:pt x="226" y="271"/>
                  <a:pt x="226" y="271"/>
                  <a:pt x="226" y="271"/>
                </a:cubicBezTo>
                <a:close/>
                <a:moveTo>
                  <a:pt x="226" y="271"/>
                </a:moveTo>
                <a:cubicBezTo>
                  <a:pt x="226" y="271"/>
                  <a:pt x="226" y="271"/>
                  <a:pt x="226" y="271"/>
                </a:cubicBezTo>
                <a:cubicBezTo>
                  <a:pt x="226" y="271"/>
                  <a:pt x="226" y="271"/>
                  <a:pt x="226" y="271"/>
                </a:cubicBezTo>
                <a:close/>
                <a:moveTo>
                  <a:pt x="261" y="271"/>
                </a:moveTo>
                <a:cubicBezTo>
                  <a:pt x="261" y="271"/>
                  <a:pt x="261" y="271"/>
                  <a:pt x="261" y="270"/>
                </a:cubicBezTo>
                <a:cubicBezTo>
                  <a:pt x="261" y="271"/>
                  <a:pt x="261" y="271"/>
                  <a:pt x="261" y="271"/>
                </a:cubicBezTo>
                <a:cubicBezTo>
                  <a:pt x="261" y="271"/>
                  <a:pt x="261" y="271"/>
                  <a:pt x="261" y="271"/>
                </a:cubicBezTo>
                <a:close/>
                <a:moveTo>
                  <a:pt x="127" y="230"/>
                </a:moveTo>
                <a:cubicBezTo>
                  <a:pt x="126" y="230"/>
                  <a:pt x="126" y="230"/>
                  <a:pt x="126" y="230"/>
                </a:cubicBezTo>
                <a:cubicBezTo>
                  <a:pt x="126" y="230"/>
                  <a:pt x="126" y="230"/>
                  <a:pt x="126" y="230"/>
                </a:cubicBezTo>
                <a:cubicBezTo>
                  <a:pt x="126" y="230"/>
                  <a:pt x="126" y="230"/>
                  <a:pt x="127" y="230"/>
                </a:cubicBezTo>
                <a:close/>
                <a:moveTo>
                  <a:pt x="108" y="228"/>
                </a:moveTo>
                <a:cubicBezTo>
                  <a:pt x="108" y="228"/>
                  <a:pt x="108" y="228"/>
                  <a:pt x="109" y="228"/>
                </a:cubicBezTo>
                <a:cubicBezTo>
                  <a:pt x="108" y="228"/>
                  <a:pt x="108" y="228"/>
                  <a:pt x="108" y="228"/>
                </a:cubicBezTo>
                <a:cubicBezTo>
                  <a:pt x="108" y="228"/>
                  <a:pt x="108" y="228"/>
                  <a:pt x="108" y="228"/>
                </a:cubicBezTo>
                <a:close/>
                <a:moveTo>
                  <a:pt x="80" y="236"/>
                </a:moveTo>
                <a:cubicBezTo>
                  <a:pt x="80" y="236"/>
                  <a:pt x="80" y="236"/>
                  <a:pt x="80" y="236"/>
                </a:cubicBezTo>
                <a:cubicBezTo>
                  <a:pt x="80" y="236"/>
                  <a:pt x="80" y="236"/>
                  <a:pt x="80" y="236"/>
                </a:cubicBezTo>
                <a:cubicBezTo>
                  <a:pt x="80" y="236"/>
                  <a:pt x="80" y="236"/>
                  <a:pt x="80" y="236"/>
                </a:cubicBezTo>
                <a:close/>
                <a:moveTo>
                  <a:pt x="109" y="236"/>
                </a:moveTo>
                <a:cubicBezTo>
                  <a:pt x="109" y="236"/>
                  <a:pt x="109" y="236"/>
                  <a:pt x="109" y="236"/>
                </a:cubicBezTo>
                <a:cubicBezTo>
                  <a:pt x="109" y="236"/>
                  <a:pt x="109" y="236"/>
                  <a:pt x="109" y="236"/>
                </a:cubicBezTo>
                <a:cubicBezTo>
                  <a:pt x="109" y="236"/>
                  <a:pt x="109" y="236"/>
                  <a:pt x="109" y="236"/>
                </a:cubicBezTo>
                <a:close/>
                <a:moveTo>
                  <a:pt x="151" y="226"/>
                </a:moveTo>
                <a:cubicBezTo>
                  <a:pt x="151" y="226"/>
                  <a:pt x="152" y="226"/>
                  <a:pt x="152" y="226"/>
                </a:cubicBezTo>
                <a:cubicBezTo>
                  <a:pt x="152" y="226"/>
                  <a:pt x="151" y="226"/>
                  <a:pt x="151" y="226"/>
                </a:cubicBezTo>
                <a:cubicBezTo>
                  <a:pt x="151" y="226"/>
                  <a:pt x="151" y="226"/>
                  <a:pt x="151" y="226"/>
                </a:cubicBezTo>
                <a:cubicBezTo>
                  <a:pt x="151" y="226"/>
                  <a:pt x="151" y="226"/>
                  <a:pt x="151" y="226"/>
                </a:cubicBezTo>
                <a:close/>
                <a:moveTo>
                  <a:pt x="277" y="272"/>
                </a:moveTo>
                <a:cubicBezTo>
                  <a:pt x="277" y="272"/>
                  <a:pt x="277" y="272"/>
                  <a:pt x="277" y="272"/>
                </a:cubicBezTo>
                <a:cubicBezTo>
                  <a:pt x="277" y="272"/>
                  <a:pt x="277" y="272"/>
                  <a:pt x="277" y="272"/>
                </a:cubicBezTo>
                <a:cubicBezTo>
                  <a:pt x="277" y="272"/>
                  <a:pt x="277" y="272"/>
                  <a:pt x="277" y="272"/>
                </a:cubicBezTo>
                <a:close/>
                <a:moveTo>
                  <a:pt x="277" y="273"/>
                </a:moveTo>
                <a:cubicBezTo>
                  <a:pt x="277" y="273"/>
                  <a:pt x="277" y="272"/>
                  <a:pt x="277" y="272"/>
                </a:cubicBezTo>
                <a:cubicBezTo>
                  <a:pt x="277" y="272"/>
                  <a:pt x="277" y="272"/>
                  <a:pt x="277" y="272"/>
                </a:cubicBezTo>
                <a:cubicBezTo>
                  <a:pt x="277" y="273"/>
                  <a:pt x="277" y="273"/>
                  <a:pt x="277" y="273"/>
                </a:cubicBezTo>
                <a:close/>
                <a:moveTo>
                  <a:pt x="102" y="226"/>
                </a:moveTo>
                <a:cubicBezTo>
                  <a:pt x="102" y="226"/>
                  <a:pt x="102" y="226"/>
                  <a:pt x="102" y="227"/>
                </a:cubicBezTo>
                <a:cubicBezTo>
                  <a:pt x="102" y="227"/>
                  <a:pt x="102" y="226"/>
                  <a:pt x="102" y="226"/>
                </a:cubicBezTo>
                <a:cubicBezTo>
                  <a:pt x="102" y="226"/>
                  <a:pt x="102" y="226"/>
                  <a:pt x="102" y="226"/>
                </a:cubicBezTo>
                <a:close/>
                <a:moveTo>
                  <a:pt x="102" y="227"/>
                </a:moveTo>
                <a:cubicBezTo>
                  <a:pt x="102" y="227"/>
                  <a:pt x="102" y="227"/>
                  <a:pt x="102" y="227"/>
                </a:cubicBezTo>
                <a:cubicBezTo>
                  <a:pt x="102" y="227"/>
                  <a:pt x="102" y="227"/>
                  <a:pt x="102" y="227"/>
                </a:cubicBezTo>
                <a:close/>
                <a:moveTo>
                  <a:pt x="328" y="236"/>
                </a:moveTo>
                <a:cubicBezTo>
                  <a:pt x="328" y="236"/>
                  <a:pt x="328" y="236"/>
                  <a:pt x="328" y="236"/>
                </a:cubicBezTo>
                <a:cubicBezTo>
                  <a:pt x="328" y="236"/>
                  <a:pt x="328" y="236"/>
                  <a:pt x="328" y="236"/>
                </a:cubicBezTo>
                <a:close/>
                <a:moveTo>
                  <a:pt x="328" y="236"/>
                </a:moveTo>
                <a:cubicBezTo>
                  <a:pt x="328" y="236"/>
                  <a:pt x="328" y="236"/>
                  <a:pt x="328" y="236"/>
                </a:cubicBezTo>
                <a:cubicBezTo>
                  <a:pt x="328" y="236"/>
                  <a:pt x="328" y="236"/>
                  <a:pt x="328" y="236"/>
                </a:cubicBezTo>
                <a:cubicBezTo>
                  <a:pt x="328" y="236"/>
                  <a:pt x="328" y="236"/>
                  <a:pt x="328" y="236"/>
                </a:cubicBezTo>
                <a:close/>
                <a:moveTo>
                  <a:pt x="56" y="191"/>
                </a:moveTo>
                <a:cubicBezTo>
                  <a:pt x="55" y="192"/>
                  <a:pt x="55" y="192"/>
                  <a:pt x="55" y="192"/>
                </a:cubicBezTo>
                <a:cubicBezTo>
                  <a:pt x="55" y="192"/>
                  <a:pt x="55" y="192"/>
                  <a:pt x="55" y="192"/>
                </a:cubicBezTo>
                <a:cubicBezTo>
                  <a:pt x="55" y="192"/>
                  <a:pt x="56" y="192"/>
                  <a:pt x="56" y="191"/>
                </a:cubicBezTo>
                <a:close/>
                <a:moveTo>
                  <a:pt x="274" y="275"/>
                </a:moveTo>
                <a:cubicBezTo>
                  <a:pt x="274" y="275"/>
                  <a:pt x="274" y="275"/>
                  <a:pt x="274" y="275"/>
                </a:cubicBezTo>
                <a:cubicBezTo>
                  <a:pt x="275" y="275"/>
                  <a:pt x="275" y="275"/>
                  <a:pt x="275" y="275"/>
                </a:cubicBezTo>
                <a:cubicBezTo>
                  <a:pt x="275" y="275"/>
                  <a:pt x="275" y="275"/>
                  <a:pt x="275" y="275"/>
                </a:cubicBezTo>
                <a:cubicBezTo>
                  <a:pt x="274" y="275"/>
                  <a:pt x="274" y="275"/>
                  <a:pt x="274" y="275"/>
                </a:cubicBezTo>
                <a:close/>
                <a:moveTo>
                  <a:pt x="226" y="275"/>
                </a:moveTo>
                <a:cubicBezTo>
                  <a:pt x="226" y="275"/>
                  <a:pt x="226" y="275"/>
                  <a:pt x="226" y="275"/>
                </a:cubicBezTo>
                <a:cubicBezTo>
                  <a:pt x="226" y="275"/>
                  <a:pt x="226" y="275"/>
                  <a:pt x="226" y="275"/>
                </a:cubicBezTo>
                <a:cubicBezTo>
                  <a:pt x="226" y="275"/>
                  <a:pt x="226" y="275"/>
                  <a:pt x="226" y="275"/>
                </a:cubicBezTo>
                <a:cubicBezTo>
                  <a:pt x="226" y="275"/>
                  <a:pt x="226" y="275"/>
                  <a:pt x="226" y="275"/>
                </a:cubicBezTo>
                <a:close/>
                <a:moveTo>
                  <a:pt x="171" y="275"/>
                </a:moveTo>
                <a:cubicBezTo>
                  <a:pt x="171" y="275"/>
                  <a:pt x="171" y="275"/>
                  <a:pt x="171" y="275"/>
                </a:cubicBezTo>
                <a:cubicBezTo>
                  <a:pt x="171" y="276"/>
                  <a:pt x="171" y="276"/>
                  <a:pt x="171" y="276"/>
                </a:cubicBezTo>
                <a:cubicBezTo>
                  <a:pt x="171" y="276"/>
                  <a:pt x="171" y="276"/>
                  <a:pt x="171" y="276"/>
                </a:cubicBezTo>
                <a:cubicBezTo>
                  <a:pt x="171" y="276"/>
                  <a:pt x="171" y="276"/>
                  <a:pt x="171" y="276"/>
                </a:cubicBezTo>
                <a:cubicBezTo>
                  <a:pt x="171" y="276"/>
                  <a:pt x="171" y="276"/>
                  <a:pt x="171" y="275"/>
                </a:cubicBezTo>
                <a:close/>
                <a:moveTo>
                  <a:pt x="79" y="276"/>
                </a:moveTo>
                <a:cubicBezTo>
                  <a:pt x="79" y="277"/>
                  <a:pt x="79" y="277"/>
                  <a:pt x="79" y="277"/>
                </a:cubicBezTo>
                <a:cubicBezTo>
                  <a:pt x="79" y="277"/>
                  <a:pt x="79" y="277"/>
                  <a:pt x="79" y="276"/>
                </a:cubicBezTo>
                <a:cubicBezTo>
                  <a:pt x="79" y="276"/>
                  <a:pt x="79" y="276"/>
                  <a:pt x="79" y="276"/>
                </a:cubicBezTo>
                <a:cubicBezTo>
                  <a:pt x="79" y="276"/>
                  <a:pt x="79" y="276"/>
                  <a:pt x="79" y="276"/>
                </a:cubicBezTo>
                <a:close/>
                <a:moveTo>
                  <a:pt x="135" y="277"/>
                </a:moveTo>
                <a:cubicBezTo>
                  <a:pt x="135" y="276"/>
                  <a:pt x="136" y="276"/>
                  <a:pt x="136" y="276"/>
                </a:cubicBezTo>
                <a:cubicBezTo>
                  <a:pt x="136" y="276"/>
                  <a:pt x="136" y="276"/>
                  <a:pt x="136" y="276"/>
                </a:cubicBezTo>
                <a:cubicBezTo>
                  <a:pt x="136" y="276"/>
                  <a:pt x="135" y="276"/>
                  <a:pt x="135" y="277"/>
                </a:cubicBezTo>
                <a:close/>
                <a:moveTo>
                  <a:pt x="217" y="276"/>
                </a:moveTo>
                <a:cubicBezTo>
                  <a:pt x="217" y="276"/>
                  <a:pt x="217" y="276"/>
                  <a:pt x="217" y="276"/>
                </a:cubicBezTo>
                <a:cubicBezTo>
                  <a:pt x="217" y="276"/>
                  <a:pt x="217" y="276"/>
                  <a:pt x="217" y="276"/>
                </a:cubicBezTo>
                <a:cubicBezTo>
                  <a:pt x="217" y="276"/>
                  <a:pt x="217" y="277"/>
                  <a:pt x="217" y="277"/>
                </a:cubicBezTo>
                <a:cubicBezTo>
                  <a:pt x="217" y="277"/>
                  <a:pt x="217" y="277"/>
                  <a:pt x="217" y="276"/>
                </a:cubicBezTo>
                <a:close/>
                <a:moveTo>
                  <a:pt x="242" y="276"/>
                </a:moveTo>
                <a:cubicBezTo>
                  <a:pt x="242" y="276"/>
                  <a:pt x="242" y="276"/>
                  <a:pt x="242" y="276"/>
                </a:cubicBezTo>
                <a:cubicBezTo>
                  <a:pt x="242" y="276"/>
                  <a:pt x="242" y="276"/>
                  <a:pt x="242" y="276"/>
                </a:cubicBezTo>
                <a:cubicBezTo>
                  <a:pt x="242" y="276"/>
                  <a:pt x="242" y="276"/>
                  <a:pt x="242" y="276"/>
                </a:cubicBezTo>
                <a:close/>
                <a:moveTo>
                  <a:pt x="338" y="276"/>
                </a:moveTo>
                <a:cubicBezTo>
                  <a:pt x="338" y="276"/>
                  <a:pt x="338" y="276"/>
                  <a:pt x="338" y="276"/>
                </a:cubicBezTo>
                <a:cubicBezTo>
                  <a:pt x="338" y="276"/>
                  <a:pt x="338" y="276"/>
                  <a:pt x="338" y="276"/>
                </a:cubicBezTo>
                <a:cubicBezTo>
                  <a:pt x="338" y="276"/>
                  <a:pt x="338" y="276"/>
                  <a:pt x="338" y="276"/>
                </a:cubicBezTo>
                <a:close/>
                <a:moveTo>
                  <a:pt x="265" y="277"/>
                </a:moveTo>
                <a:cubicBezTo>
                  <a:pt x="265" y="277"/>
                  <a:pt x="265" y="277"/>
                  <a:pt x="265" y="277"/>
                </a:cubicBezTo>
                <a:cubicBezTo>
                  <a:pt x="265" y="277"/>
                  <a:pt x="265" y="277"/>
                  <a:pt x="265" y="277"/>
                </a:cubicBezTo>
                <a:cubicBezTo>
                  <a:pt x="265" y="277"/>
                  <a:pt x="265" y="277"/>
                  <a:pt x="265" y="277"/>
                </a:cubicBezTo>
                <a:close/>
                <a:moveTo>
                  <a:pt x="407" y="68"/>
                </a:moveTo>
                <a:cubicBezTo>
                  <a:pt x="407" y="67"/>
                  <a:pt x="407" y="67"/>
                  <a:pt x="407" y="67"/>
                </a:cubicBezTo>
                <a:cubicBezTo>
                  <a:pt x="407" y="67"/>
                  <a:pt x="407" y="67"/>
                  <a:pt x="407" y="67"/>
                </a:cubicBezTo>
                <a:cubicBezTo>
                  <a:pt x="407" y="68"/>
                  <a:pt x="407" y="68"/>
                  <a:pt x="407" y="68"/>
                </a:cubicBezTo>
                <a:close/>
                <a:moveTo>
                  <a:pt x="64" y="278"/>
                </a:moveTo>
                <a:cubicBezTo>
                  <a:pt x="65" y="278"/>
                  <a:pt x="65" y="278"/>
                  <a:pt x="65" y="278"/>
                </a:cubicBezTo>
                <a:cubicBezTo>
                  <a:pt x="65" y="278"/>
                  <a:pt x="65" y="278"/>
                  <a:pt x="65" y="278"/>
                </a:cubicBezTo>
                <a:cubicBezTo>
                  <a:pt x="65" y="278"/>
                  <a:pt x="65" y="278"/>
                  <a:pt x="65" y="278"/>
                </a:cubicBezTo>
                <a:cubicBezTo>
                  <a:pt x="65" y="278"/>
                  <a:pt x="65" y="278"/>
                  <a:pt x="64" y="278"/>
                </a:cubicBezTo>
                <a:close/>
                <a:moveTo>
                  <a:pt x="71" y="227"/>
                </a:moveTo>
                <a:cubicBezTo>
                  <a:pt x="71" y="227"/>
                  <a:pt x="71" y="227"/>
                  <a:pt x="71" y="227"/>
                </a:cubicBezTo>
                <a:cubicBezTo>
                  <a:pt x="71" y="227"/>
                  <a:pt x="71" y="227"/>
                  <a:pt x="71" y="227"/>
                </a:cubicBezTo>
                <a:cubicBezTo>
                  <a:pt x="71" y="227"/>
                  <a:pt x="71" y="227"/>
                  <a:pt x="71" y="227"/>
                </a:cubicBezTo>
                <a:cubicBezTo>
                  <a:pt x="71" y="227"/>
                  <a:pt x="71" y="227"/>
                  <a:pt x="71" y="227"/>
                </a:cubicBezTo>
                <a:close/>
                <a:moveTo>
                  <a:pt x="80" y="278"/>
                </a:moveTo>
                <a:cubicBezTo>
                  <a:pt x="80" y="278"/>
                  <a:pt x="80" y="278"/>
                  <a:pt x="80" y="278"/>
                </a:cubicBezTo>
                <a:cubicBezTo>
                  <a:pt x="80" y="278"/>
                  <a:pt x="80" y="278"/>
                  <a:pt x="80" y="278"/>
                </a:cubicBezTo>
                <a:cubicBezTo>
                  <a:pt x="80" y="278"/>
                  <a:pt x="80" y="278"/>
                  <a:pt x="80" y="278"/>
                </a:cubicBezTo>
                <a:close/>
                <a:moveTo>
                  <a:pt x="289" y="278"/>
                </a:moveTo>
                <a:cubicBezTo>
                  <a:pt x="290" y="279"/>
                  <a:pt x="290" y="279"/>
                  <a:pt x="290" y="279"/>
                </a:cubicBezTo>
                <a:cubicBezTo>
                  <a:pt x="290" y="279"/>
                  <a:pt x="290" y="279"/>
                  <a:pt x="290" y="279"/>
                </a:cubicBezTo>
                <a:cubicBezTo>
                  <a:pt x="290" y="279"/>
                  <a:pt x="290" y="279"/>
                  <a:pt x="290" y="279"/>
                </a:cubicBezTo>
                <a:cubicBezTo>
                  <a:pt x="290" y="279"/>
                  <a:pt x="290" y="278"/>
                  <a:pt x="289" y="278"/>
                </a:cubicBezTo>
                <a:close/>
                <a:moveTo>
                  <a:pt x="391" y="66"/>
                </a:moveTo>
                <a:cubicBezTo>
                  <a:pt x="391" y="66"/>
                  <a:pt x="391" y="65"/>
                  <a:pt x="392" y="65"/>
                </a:cubicBezTo>
                <a:cubicBezTo>
                  <a:pt x="392" y="65"/>
                  <a:pt x="392" y="65"/>
                  <a:pt x="392" y="65"/>
                </a:cubicBezTo>
                <a:cubicBezTo>
                  <a:pt x="391" y="65"/>
                  <a:pt x="391" y="65"/>
                  <a:pt x="391" y="65"/>
                </a:cubicBezTo>
                <a:cubicBezTo>
                  <a:pt x="391" y="65"/>
                  <a:pt x="391" y="66"/>
                  <a:pt x="391" y="66"/>
                </a:cubicBezTo>
                <a:close/>
                <a:moveTo>
                  <a:pt x="83" y="219"/>
                </a:moveTo>
                <a:cubicBezTo>
                  <a:pt x="83" y="219"/>
                  <a:pt x="83" y="218"/>
                  <a:pt x="83" y="218"/>
                </a:cubicBezTo>
                <a:cubicBezTo>
                  <a:pt x="83" y="218"/>
                  <a:pt x="83" y="219"/>
                  <a:pt x="83" y="219"/>
                </a:cubicBezTo>
                <a:cubicBezTo>
                  <a:pt x="83" y="219"/>
                  <a:pt x="83" y="219"/>
                  <a:pt x="83" y="219"/>
                </a:cubicBezTo>
                <a:cubicBezTo>
                  <a:pt x="83" y="219"/>
                  <a:pt x="83" y="219"/>
                  <a:pt x="83" y="219"/>
                </a:cubicBezTo>
                <a:close/>
                <a:moveTo>
                  <a:pt x="274" y="279"/>
                </a:moveTo>
                <a:cubicBezTo>
                  <a:pt x="274" y="279"/>
                  <a:pt x="274" y="279"/>
                  <a:pt x="274" y="279"/>
                </a:cubicBezTo>
                <a:cubicBezTo>
                  <a:pt x="274" y="279"/>
                  <a:pt x="274" y="279"/>
                  <a:pt x="274" y="279"/>
                </a:cubicBezTo>
                <a:cubicBezTo>
                  <a:pt x="274" y="279"/>
                  <a:pt x="274" y="279"/>
                  <a:pt x="274" y="279"/>
                </a:cubicBezTo>
                <a:close/>
                <a:moveTo>
                  <a:pt x="290" y="279"/>
                </a:moveTo>
                <a:cubicBezTo>
                  <a:pt x="290" y="279"/>
                  <a:pt x="290" y="279"/>
                  <a:pt x="290" y="279"/>
                </a:cubicBezTo>
                <a:cubicBezTo>
                  <a:pt x="290" y="279"/>
                  <a:pt x="290" y="279"/>
                  <a:pt x="290" y="279"/>
                </a:cubicBezTo>
                <a:cubicBezTo>
                  <a:pt x="290" y="279"/>
                  <a:pt x="290" y="279"/>
                  <a:pt x="290" y="279"/>
                </a:cubicBezTo>
                <a:close/>
                <a:moveTo>
                  <a:pt x="290" y="279"/>
                </a:moveTo>
                <a:cubicBezTo>
                  <a:pt x="290" y="279"/>
                  <a:pt x="290" y="279"/>
                  <a:pt x="290" y="279"/>
                </a:cubicBezTo>
                <a:cubicBezTo>
                  <a:pt x="290" y="279"/>
                  <a:pt x="290" y="279"/>
                  <a:pt x="290" y="279"/>
                </a:cubicBezTo>
                <a:cubicBezTo>
                  <a:pt x="290" y="279"/>
                  <a:pt x="290" y="279"/>
                  <a:pt x="290" y="279"/>
                </a:cubicBezTo>
                <a:close/>
                <a:moveTo>
                  <a:pt x="63" y="219"/>
                </a:moveTo>
                <a:cubicBezTo>
                  <a:pt x="63" y="219"/>
                  <a:pt x="63" y="218"/>
                  <a:pt x="63" y="218"/>
                </a:cubicBezTo>
                <a:cubicBezTo>
                  <a:pt x="63" y="218"/>
                  <a:pt x="63" y="219"/>
                  <a:pt x="63" y="219"/>
                </a:cubicBezTo>
                <a:cubicBezTo>
                  <a:pt x="63" y="219"/>
                  <a:pt x="63" y="219"/>
                  <a:pt x="63" y="219"/>
                </a:cubicBezTo>
                <a:cubicBezTo>
                  <a:pt x="63" y="219"/>
                  <a:pt x="63" y="219"/>
                  <a:pt x="63" y="219"/>
                </a:cubicBezTo>
                <a:close/>
                <a:moveTo>
                  <a:pt x="50" y="219"/>
                </a:moveTo>
                <a:cubicBezTo>
                  <a:pt x="50" y="219"/>
                  <a:pt x="50" y="218"/>
                  <a:pt x="50" y="218"/>
                </a:cubicBezTo>
                <a:cubicBezTo>
                  <a:pt x="50" y="218"/>
                  <a:pt x="50" y="219"/>
                  <a:pt x="50" y="219"/>
                </a:cubicBezTo>
                <a:cubicBezTo>
                  <a:pt x="50" y="219"/>
                  <a:pt x="50" y="219"/>
                  <a:pt x="50" y="219"/>
                </a:cubicBezTo>
                <a:cubicBezTo>
                  <a:pt x="50" y="219"/>
                  <a:pt x="50" y="219"/>
                  <a:pt x="50" y="219"/>
                </a:cubicBezTo>
                <a:close/>
                <a:moveTo>
                  <a:pt x="108" y="237"/>
                </a:moveTo>
                <a:cubicBezTo>
                  <a:pt x="108" y="237"/>
                  <a:pt x="108" y="237"/>
                  <a:pt x="108" y="237"/>
                </a:cubicBezTo>
                <a:cubicBezTo>
                  <a:pt x="108" y="237"/>
                  <a:pt x="108" y="237"/>
                  <a:pt x="108" y="237"/>
                </a:cubicBezTo>
                <a:cubicBezTo>
                  <a:pt x="108" y="237"/>
                  <a:pt x="108" y="237"/>
                  <a:pt x="108" y="237"/>
                </a:cubicBezTo>
                <a:cubicBezTo>
                  <a:pt x="108" y="237"/>
                  <a:pt x="108" y="237"/>
                  <a:pt x="108" y="237"/>
                </a:cubicBezTo>
                <a:close/>
                <a:moveTo>
                  <a:pt x="128" y="237"/>
                </a:moveTo>
                <a:cubicBezTo>
                  <a:pt x="128" y="237"/>
                  <a:pt x="128" y="237"/>
                  <a:pt x="128" y="237"/>
                </a:cubicBezTo>
                <a:cubicBezTo>
                  <a:pt x="128" y="237"/>
                  <a:pt x="128" y="237"/>
                  <a:pt x="128" y="237"/>
                </a:cubicBezTo>
                <a:cubicBezTo>
                  <a:pt x="128" y="237"/>
                  <a:pt x="128" y="237"/>
                  <a:pt x="128" y="237"/>
                </a:cubicBezTo>
                <a:cubicBezTo>
                  <a:pt x="128" y="237"/>
                  <a:pt x="128" y="237"/>
                  <a:pt x="128" y="237"/>
                </a:cubicBezTo>
                <a:close/>
                <a:moveTo>
                  <a:pt x="256" y="280"/>
                </a:moveTo>
                <a:cubicBezTo>
                  <a:pt x="256" y="280"/>
                  <a:pt x="256" y="279"/>
                  <a:pt x="256" y="279"/>
                </a:cubicBezTo>
                <a:cubicBezTo>
                  <a:pt x="256" y="279"/>
                  <a:pt x="256" y="279"/>
                  <a:pt x="255" y="279"/>
                </a:cubicBezTo>
                <a:cubicBezTo>
                  <a:pt x="256" y="279"/>
                  <a:pt x="256" y="279"/>
                  <a:pt x="256" y="279"/>
                </a:cubicBezTo>
                <a:cubicBezTo>
                  <a:pt x="256" y="279"/>
                  <a:pt x="256" y="280"/>
                  <a:pt x="256" y="280"/>
                </a:cubicBezTo>
                <a:close/>
                <a:moveTo>
                  <a:pt x="262" y="280"/>
                </a:moveTo>
                <a:cubicBezTo>
                  <a:pt x="262" y="280"/>
                  <a:pt x="262" y="280"/>
                  <a:pt x="262" y="280"/>
                </a:cubicBezTo>
                <a:cubicBezTo>
                  <a:pt x="262" y="280"/>
                  <a:pt x="262" y="280"/>
                  <a:pt x="262" y="280"/>
                </a:cubicBezTo>
                <a:cubicBezTo>
                  <a:pt x="262" y="280"/>
                  <a:pt x="262" y="280"/>
                  <a:pt x="262" y="280"/>
                </a:cubicBezTo>
                <a:close/>
                <a:moveTo>
                  <a:pt x="293" y="237"/>
                </a:moveTo>
                <a:cubicBezTo>
                  <a:pt x="293" y="237"/>
                  <a:pt x="293" y="237"/>
                  <a:pt x="293" y="237"/>
                </a:cubicBezTo>
                <a:cubicBezTo>
                  <a:pt x="293" y="237"/>
                  <a:pt x="293" y="237"/>
                  <a:pt x="293" y="237"/>
                </a:cubicBezTo>
                <a:cubicBezTo>
                  <a:pt x="293" y="237"/>
                  <a:pt x="293" y="237"/>
                  <a:pt x="293" y="237"/>
                </a:cubicBezTo>
                <a:cubicBezTo>
                  <a:pt x="293" y="237"/>
                  <a:pt x="293" y="237"/>
                  <a:pt x="293" y="237"/>
                </a:cubicBezTo>
                <a:close/>
                <a:moveTo>
                  <a:pt x="130" y="280"/>
                </a:moveTo>
                <a:cubicBezTo>
                  <a:pt x="130" y="280"/>
                  <a:pt x="130" y="280"/>
                  <a:pt x="131" y="280"/>
                </a:cubicBezTo>
                <a:cubicBezTo>
                  <a:pt x="131" y="280"/>
                  <a:pt x="131" y="280"/>
                  <a:pt x="131" y="280"/>
                </a:cubicBezTo>
                <a:cubicBezTo>
                  <a:pt x="130" y="280"/>
                  <a:pt x="130" y="280"/>
                  <a:pt x="130" y="280"/>
                </a:cubicBezTo>
                <a:close/>
                <a:moveTo>
                  <a:pt x="303" y="280"/>
                </a:moveTo>
                <a:cubicBezTo>
                  <a:pt x="303" y="280"/>
                  <a:pt x="303" y="280"/>
                  <a:pt x="303" y="280"/>
                </a:cubicBezTo>
                <a:cubicBezTo>
                  <a:pt x="303" y="280"/>
                  <a:pt x="303" y="280"/>
                  <a:pt x="303" y="280"/>
                </a:cubicBezTo>
                <a:cubicBezTo>
                  <a:pt x="303" y="280"/>
                  <a:pt x="303" y="280"/>
                  <a:pt x="303" y="280"/>
                </a:cubicBezTo>
                <a:close/>
                <a:moveTo>
                  <a:pt x="349" y="30"/>
                </a:moveTo>
                <a:cubicBezTo>
                  <a:pt x="349" y="30"/>
                  <a:pt x="349" y="29"/>
                  <a:pt x="349" y="29"/>
                </a:cubicBezTo>
                <a:cubicBezTo>
                  <a:pt x="349" y="30"/>
                  <a:pt x="349" y="30"/>
                  <a:pt x="349" y="30"/>
                </a:cubicBezTo>
                <a:cubicBezTo>
                  <a:pt x="349" y="30"/>
                  <a:pt x="349" y="30"/>
                  <a:pt x="349" y="30"/>
                </a:cubicBezTo>
                <a:close/>
                <a:moveTo>
                  <a:pt x="299" y="281"/>
                </a:moveTo>
                <a:cubicBezTo>
                  <a:pt x="299" y="281"/>
                  <a:pt x="299" y="281"/>
                  <a:pt x="299" y="281"/>
                </a:cubicBezTo>
                <a:cubicBezTo>
                  <a:pt x="299" y="281"/>
                  <a:pt x="299" y="281"/>
                  <a:pt x="299" y="281"/>
                </a:cubicBezTo>
                <a:cubicBezTo>
                  <a:pt x="299" y="281"/>
                  <a:pt x="299" y="281"/>
                  <a:pt x="299" y="281"/>
                </a:cubicBezTo>
                <a:cubicBezTo>
                  <a:pt x="299" y="281"/>
                  <a:pt x="299" y="281"/>
                  <a:pt x="299" y="281"/>
                </a:cubicBezTo>
                <a:close/>
                <a:moveTo>
                  <a:pt x="246" y="282"/>
                </a:moveTo>
                <a:cubicBezTo>
                  <a:pt x="246" y="282"/>
                  <a:pt x="246" y="282"/>
                  <a:pt x="246" y="282"/>
                </a:cubicBezTo>
                <a:cubicBezTo>
                  <a:pt x="246" y="282"/>
                  <a:pt x="246" y="282"/>
                  <a:pt x="246" y="282"/>
                </a:cubicBezTo>
                <a:cubicBezTo>
                  <a:pt x="246" y="282"/>
                  <a:pt x="246" y="282"/>
                  <a:pt x="246" y="282"/>
                </a:cubicBezTo>
                <a:close/>
                <a:moveTo>
                  <a:pt x="34" y="64"/>
                </a:moveTo>
                <a:cubicBezTo>
                  <a:pt x="34" y="64"/>
                  <a:pt x="34" y="64"/>
                  <a:pt x="34" y="64"/>
                </a:cubicBezTo>
                <a:cubicBezTo>
                  <a:pt x="34" y="64"/>
                  <a:pt x="34" y="64"/>
                  <a:pt x="34" y="63"/>
                </a:cubicBezTo>
                <a:cubicBezTo>
                  <a:pt x="34" y="64"/>
                  <a:pt x="34" y="64"/>
                  <a:pt x="34" y="64"/>
                </a:cubicBezTo>
                <a:close/>
                <a:moveTo>
                  <a:pt x="209" y="283"/>
                </a:moveTo>
                <a:cubicBezTo>
                  <a:pt x="209" y="283"/>
                  <a:pt x="209" y="283"/>
                  <a:pt x="209" y="283"/>
                </a:cubicBezTo>
                <a:cubicBezTo>
                  <a:pt x="209" y="283"/>
                  <a:pt x="209" y="283"/>
                  <a:pt x="208" y="283"/>
                </a:cubicBezTo>
                <a:cubicBezTo>
                  <a:pt x="209" y="283"/>
                  <a:pt x="209" y="283"/>
                  <a:pt x="209" y="283"/>
                </a:cubicBezTo>
                <a:close/>
                <a:moveTo>
                  <a:pt x="293" y="283"/>
                </a:moveTo>
                <a:cubicBezTo>
                  <a:pt x="293" y="283"/>
                  <a:pt x="293" y="283"/>
                  <a:pt x="293" y="283"/>
                </a:cubicBezTo>
                <a:cubicBezTo>
                  <a:pt x="293" y="283"/>
                  <a:pt x="293" y="283"/>
                  <a:pt x="293" y="283"/>
                </a:cubicBezTo>
                <a:cubicBezTo>
                  <a:pt x="293" y="283"/>
                  <a:pt x="293" y="283"/>
                  <a:pt x="293" y="283"/>
                </a:cubicBezTo>
                <a:cubicBezTo>
                  <a:pt x="293" y="283"/>
                  <a:pt x="293" y="283"/>
                  <a:pt x="293" y="283"/>
                </a:cubicBezTo>
                <a:close/>
                <a:moveTo>
                  <a:pt x="240" y="283"/>
                </a:moveTo>
                <a:cubicBezTo>
                  <a:pt x="240" y="283"/>
                  <a:pt x="240" y="283"/>
                  <a:pt x="240" y="283"/>
                </a:cubicBezTo>
                <a:cubicBezTo>
                  <a:pt x="240" y="283"/>
                  <a:pt x="240" y="283"/>
                  <a:pt x="240" y="283"/>
                </a:cubicBezTo>
                <a:cubicBezTo>
                  <a:pt x="240" y="283"/>
                  <a:pt x="240" y="283"/>
                  <a:pt x="240" y="283"/>
                </a:cubicBezTo>
                <a:cubicBezTo>
                  <a:pt x="240" y="283"/>
                  <a:pt x="240" y="283"/>
                  <a:pt x="240" y="283"/>
                </a:cubicBezTo>
                <a:close/>
                <a:moveTo>
                  <a:pt x="352" y="28"/>
                </a:moveTo>
                <a:cubicBezTo>
                  <a:pt x="351" y="28"/>
                  <a:pt x="351" y="28"/>
                  <a:pt x="351" y="28"/>
                </a:cubicBezTo>
                <a:cubicBezTo>
                  <a:pt x="351" y="28"/>
                  <a:pt x="351" y="28"/>
                  <a:pt x="351" y="28"/>
                </a:cubicBezTo>
                <a:cubicBezTo>
                  <a:pt x="351" y="28"/>
                  <a:pt x="351" y="28"/>
                  <a:pt x="352" y="28"/>
                </a:cubicBezTo>
                <a:close/>
                <a:moveTo>
                  <a:pt x="350" y="28"/>
                </a:moveTo>
                <a:cubicBezTo>
                  <a:pt x="350" y="28"/>
                  <a:pt x="350" y="28"/>
                  <a:pt x="350" y="28"/>
                </a:cubicBezTo>
                <a:cubicBezTo>
                  <a:pt x="350" y="28"/>
                  <a:pt x="350" y="28"/>
                  <a:pt x="350" y="28"/>
                </a:cubicBezTo>
                <a:cubicBezTo>
                  <a:pt x="350" y="28"/>
                  <a:pt x="350" y="28"/>
                  <a:pt x="350" y="28"/>
                </a:cubicBezTo>
                <a:cubicBezTo>
                  <a:pt x="350" y="28"/>
                  <a:pt x="350" y="28"/>
                  <a:pt x="350" y="28"/>
                </a:cubicBezTo>
                <a:close/>
                <a:moveTo>
                  <a:pt x="331" y="283"/>
                </a:moveTo>
                <a:cubicBezTo>
                  <a:pt x="331" y="283"/>
                  <a:pt x="331" y="283"/>
                  <a:pt x="331" y="283"/>
                </a:cubicBezTo>
                <a:cubicBezTo>
                  <a:pt x="331" y="283"/>
                  <a:pt x="331" y="283"/>
                  <a:pt x="331" y="283"/>
                </a:cubicBezTo>
                <a:cubicBezTo>
                  <a:pt x="331" y="283"/>
                  <a:pt x="331" y="283"/>
                  <a:pt x="331" y="283"/>
                </a:cubicBezTo>
                <a:close/>
                <a:moveTo>
                  <a:pt x="335" y="28"/>
                </a:moveTo>
                <a:cubicBezTo>
                  <a:pt x="335" y="28"/>
                  <a:pt x="335" y="28"/>
                  <a:pt x="335" y="28"/>
                </a:cubicBezTo>
                <a:cubicBezTo>
                  <a:pt x="335" y="28"/>
                  <a:pt x="335" y="28"/>
                  <a:pt x="335" y="28"/>
                </a:cubicBezTo>
                <a:cubicBezTo>
                  <a:pt x="335" y="28"/>
                  <a:pt x="335" y="28"/>
                  <a:pt x="335" y="28"/>
                </a:cubicBezTo>
                <a:cubicBezTo>
                  <a:pt x="335" y="28"/>
                  <a:pt x="335" y="28"/>
                  <a:pt x="335" y="28"/>
                </a:cubicBezTo>
                <a:close/>
                <a:moveTo>
                  <a:pt x="1" y="161"/>
                </a:moveTo>
                <a:cubicBezTo>
                  <a:pt x="1" y="161"/>
                  <a:pt x="1" y="161"/>
                  <a:pt x="1" y="161"/>
                </a:cubicBezTo>
                <a:cubicBezTo>
                  <a:pt x="1" y="161"/>
                  <a:pt x="1" y="161"/>
                  <a:pt x="1" y="161"/>
                </a:cubicBezTo>
                <a:cubicBezTo>
                  <a:pt x="1" y="161"/>
                  <a:pt x="1" y="161"/>
                  <a:pt x="1" y="161"/>
                </a:cubicBezTo>
                <a:close/>
                <a:moveTo>
                  <a:pt x="68" y="284"/>
                </a:moveTo>
                <a:cubicBezTo>
                  <a:pt x="68" y="284"/>
                  <a:pt x="68" y="284"/>
                  <a:pt x="68" y="284"/>
                </a:cubicBezTo>
                <a:cubicBezTo>
                  <a:pt x="68" y="284"/>
                  <a:pt x="68" y="284"/>
                  <a:pt x="68" y="284"/>
                </a:cubicBezTo>
                <a:cubicBezTo>
                  <a:pt x="68" y="284"/>
                  <a:pt x="68" y="284"/>
                  <a:pt x="68" y="284"/>
                </a:cubicBezTo>
                <a:close/>
                <a:moveTo>
                  <a:pt x="116" y="284"/>
                </a:moveTo>
                <a:cubicBezTo>
                  <a:pt x="116" y="284"/>
                  <a:pt x="116" y="284"/>
                  <a:pt x="116" y="284"/>
                </a:cubicBezTo>
                <a:cubicBezTo>
                  <a:pt x="116" y="284"/>
                  <a:pt x="116" y="284"/>
                  <a:pt x="116" y="284"/>
                </a:cubicBezTo>
                <a:cubicBezTo>
                  <a:pt x="116" y="284"/>
                  <a:pt x="116" y="284"/>
                  <a:pt x="116" y="284"/>
                </a:cubicBezTo>
                <a:close/>
                <a:moveTo>
                  <a:pt x="144" y="284"/>
                </a:moveTo>
                <a:cubicBezTo>
                  <a:pt x="144" y="284"/>
                  <a:pt x="144" y="284"/>
                  <a:pt x="144" y="284"/>
                </a:cubicBezTo>
                <a:cubicBezTo>
                  <a:pt x="144" y="284"/>
                  <a:pt x="144" y="284"/>
                  <a:pt x="144" y="284"/>
                </a:cubicBezTo>
                <a:cubicBezTo>
                  <a:pt x="144" y="284"/>
                  <a:pt x="144" y="284"/>
                  <a:pt x="144" y="284"/>
                </a:cubicBezTo>
                <a:close/>
                <a:moveTo>
                  <a:pt x="51" y="231"/>
                </a:moveTo>
                <a:cubicBezTo>
                  <a:pt x="51" y="231"/>
                  <a:pt x="51" y="231"/>
                  <a:pt x="51" y="231"/>
                </a:cubicBezTo>
                <a:cubicBezTo>
                  <a:pt x="51" y="231"/>
                  <a:pt x="51" y="231"/>
                  <a:pt x="51" y="231"/>
                </a:cubicBezTo>
                <a:cubicBezTo>
                  <a:pt x="51" y="231"/>
                  <a:pt x="51" y="231"/>
                  <a:pt x="51" y="231"/>
                </a:cubicBezTo>
                <a:cubicBezTo>
                  <a:pt x="51" y="231"/>
                  <a:pt x="51" y="231"/>
                  <a:pt x="51" y="231"/>
                </a:cubicBezTo>
                <a:close/>
                <a:moveTo>
                  <a:pt x="249" y="284"/>
                </a:moveTo>
                <a:cubicBezTo>
                  <a:pt x="249" y="284"/>
                  <a:pt x="249" y="284"/>
                  <a:pt x="249" y="284"/>
                </a:cubicBezTo>
                <a:cubicBezTo>
                  <a:pt x="249" y="284"/>
                  <a:pt x="249" y="284"/>
                  <a:pt x="249" y="284"/>
                </a:cubicBezTo>
                <a:cubicBezTo>
                  <a:pt x="249" y="284"/>
                  <a:pt x="249" y="284"/>
                  <a:pt x="249" y="284"/>
                </a:cubicBezTo>
                <a:close/>
                <a:moveTo>
                  <a:pt x="418" y="61"/>
                </a:moveTo>
                <a:cubicBezTo>
                  <a:pt x="418" y="61"/>
                  <a:pt x="417" y="61"/>
                  <a:pt x="417" y="61"/>
                </a:cubicBezTo>
                <a:cubicBezTo>
                  <a:pt x="418" y="61"/>
                  <a:pt x="418" y="61"/>
                  <a:pt x="418" y="61"/>
                </a:cubicBezTo>
                <a:cubicBezTo>
                  <a:pt x="418" y="61"/>
                  <a:pt x="418" y="61"/>
                  <a:pt x="418" y="61"/>
                </a:cubicBezTo>
                <a:close/>
                <a:moveTo>
                  <a:pt x="304" y="238"/>
                </a:moveTo>
                <a:cubicBezTo>
                  <a:pt x="304" y="238"/>
                  <a:pt x="304" y="238"/>
                  <a:pt x="304" y="238"/>
                </a:cubicBezTo>
                <a:cubicBezTo>
                  <a:pt x="304" y="238"/>
                  <a:pt x="304" y="238"/>
                  <a:pt x="305" y="238"/>
                </a:cubicBezTo>
                <a:cubicBezTo>
                  <a:pt x="305" y="238"/>
                  <a:pt x="304" y="238"/>
                  <a:pt x="304" y="238"/>
                </a:cubicBezTo>
                <a:close/>
                <a:moveTo>
                  <a:pt x="2" y="161"/>
                </a:moveTo>
                <a:cubicBezTo>
                  <a:pt x="2" y="161"/>
                  <a:pt x="2" y="161"/>
                  <a:pt x="2" y="161"/>
                </a:cubicBezTo>
                <a:cubicBezTo>
                  <a:pt x="2" y="161"/>
                  <a:pt x="2" y="161"/>
                  <a:pt x="2" y="161"/>
                </a:cubicBezTo>
                <a:cubicBezTo>
                  <a:pt x="2" y="161"/>
                  <a:pt x="2" y="161"/>
                  <a:pt x="2" y="161"/>
                </a:cubicBezTo>
                <a:cubicBezTo>
                  <a:pt x="2" y="161"/>
                  <a:pt x="2" y="161"/>
                  <a:pt x="2" y="161"/>
                </a:cubicBezTo>
                <a:close/>
                <a:moveTo>
                  <a:pt x="67" y="285"/>
                </a:moveTo>
                <a:cubicBezTo>
                  <a:pt x="67" y="285"/>
                  <a:pt x="67" y="285"/>
                  <a:pt x="67" y="285"/>
                </a:cubicBezTo>
                <a:cubicBezTo>
                  <a:pt x="67" y="285"/>
                  <a:pt x="67" y="285"/>
                  <a:pt x="67" y="285"/>
                </a:cubicBezTo>
                <a:cubicBezTo>
                  <a:pt x="67" y="285"/>
                  <a:pt x="67" y="285"/>
                  <a:pt x="67" y="285"/>
                </a:cubicBezTo>
                <a:cubicBezTo>
                  <a:pt x="67" y="285"/>
                  <a:pt x="67" y="285"/>
                  <a:pt x="67" y="285"/>
                </a:cubicBezTo>
                <a:close/>
                <a:moveTo>
                  <a:pt x="312" y="285"/>
                </a:moveTo>
                <a:cubicBezTo>
                  <a:pt x="312" y="285"/>
                  <a:pt x="312" y="285"/>
                  <a:pt x="312" y="285"/>
                </a:cubicBezTo>
                <a:cubicBezTo>
                  <a:pt x="312" y="285"/>
                  <a:pt x="312" y="285"/>
                  <a:pt x="312" y="285"/>
                </a:cubicBezTo>
                <a:cubicBezTo>
                  <a:pt x="312" y="285"/>
                  <a:pt x="312" y="285"/>
                  <a:pt x="312" y="285"/>
                </a:cubicBezTo>
                <a:cubicBezTo>
                  <a:pt x="312" y="285"/>
                  <a:pt x="312" y="285"/>
                  <a:pt x="312" y="285"/>
                </a:cubicBezTo>
                <a:close/>
                <a:moveTo>
                  <a:pt x="126" y="285"/>
                </a:moveTo>
                <a:cubicBezTo>
                  <a:pt x="126" y="285"/>
                  <a:pt x="126" y="285"/>
                  <a:pt x="126" y="285"/>
                </a:cubicBezTo>
                <a:cubicBezTo>
                  <a:pt x="126" y="285"/>
                  <a:pt x="126" y="285"/>
                  <a:pt x="126" y="286"/>
                </a:cubicBezTo>
                <a:cubicBezTo>
                  <a:pt x="126" y="285"/>
                  <a:pt x="126" y="285"/>
                  <a:pt x="126" y="285"/>
                </a:cubicBezTo>
                <a:close/>
                <a:moveTo>
                  <a:pt x="83" y="226"/>
                </a:moveTo>
                <a:cubicBezTo>
                  <a:pt x="83" y="226"/>
                  <a:pt x="83" y="226"/>
                  <a:pt x="83" y="225"/>
                </a:cubicBezTo>
                <a:cubicBezTo>
                  <a:pt x="83" y="226"/>
                  <a:pt x="83" y="226"/>
                  <a:pt x="83" y="226"/>
                </a:cubicBezTo>
                <a:cubicBezTo>
                  <a:pt x="83" y="226"/>
                  <a:pt x="83" y="226"/>
                  <a:pt x="83" y="226"/>
                </a:cubicBezTo>
                <a:close/>
                <a:moveTo>
                  <a:pt x="337" y="285"/>
                </a:moveTo>
                <a:cubicBezTo>
                  <a:pt x="337" y="285"/>
                  <a:pt x="337" y="285"/>
                  <a:pt x="337" y="285"/>
                </a:cubicBezTo>
                <a:cubicBezTo>
                  <a:pt x="337" y="285"/>
                  <a:pt x="337" y="285"/>
                  <a:pt x="337" y="285"/>
                </a:cubicBezTo>
                <a:cubicBezTo>
                  <a:pt x="337" y="285"/>
                  <a:pt x="337" y="285"/>
                  <a:pt x="337" y="285"/>
                </a:cubicBezTo>
                <a:close/>
                <a:moveTo>
                  <a:pt x="409" y="60"/>
                </a:moveTo>
                <a:cubicBezTo>
                  <a:pt x="409" y="60"/>
                  <a:pt x="409" y="60"/>
                  <a:pt x="409" y="60"/>
                </a:cubicBezTo>
                <a:cubicBezTo>
                  <a:pt x="409" y="60"/>
                  <a:pt x="409" y="60"/>
                  <a:pt x="409" y="60"/>
                </a:cubicBezTo>
                <a:cubicBezTo>
                  <a:pt x="409" y="60"/>
                  <a:pt x="409" y="60"/>
                  <a:pt x="409" y="60"/>
                </a:cubicBezTo>
                <a:cubicBezTo>
                  <a:pt x="409" y="60"/>
                  <a:pt x="409" y="60"/>
                  <a:pt x="409" y="60"/>
                </a:cubicBezTo>
                <a:close/>
                <a:moveTo>
                  <a:pt x="218" y="286"/>
                </a:moveTo>
                <a:cubicBezTo>
                  <a:pt x="218" y="286"/>
                  <a:pt x="218" y="286"/>
                  <a:pt x="218" y="286"/>
                </a:cubicBezTo>
                <a:cubicBezTo>
                  <a:pt x="218" y="286"/>
                  <a:pt x="218" y="286"/>
                  <a:pt x="218" y="286"/>
                </a:cubicBezTo>
                <a:cubicBezTo>
                  <a:pt x="218" y="286"/>
                  <a:pt x="218" y="286"/>
                  <a:pt x="218" y="286"/>
                </a:cubicBezTo>
                <a:close/>
                <a:moveTo>
                  <a:pt x="218" y="286"/>
                </a:moveTo>
                <a:cubicBezTo>
                  <a:pt x="218" y="286"/>
                  <a:pt x="218" y="286"/>
                  <a:pt x="218" y="286"/>
                </a:cubicBezTo>
                <a:cubicBezTo>
                  <a:pt x="218" y="286"/>
                  <a:pt x="218" y="286"/>
                  <a:pt x="218" y="286"/>
                </a:cubicBezTo>
                <a:cubicBezTo>
                  <a:pt x="218" y="286"/>
                  <a:pt x="218" y="286"/>
                  <a:pt x="218" y="286"/>
                </a:cubicBezTo>
                <a:close/>
                <a:moveTo>
                  <a:pt x="298" y="286"/>
                </a:moveTo>
                <a:cubicBezTo>
                  <a:pt x="298" y="286"/>
                  <a:pt x="298" y="286"/>
                  <a:pt x="298" y="286"/>
                </a:cubicBezTo>
                <a:cubicBezTo>
                  <a:pt x="298" y="286"/>
                  <a:pt x="298" y="286"/>
                  <a:pt x="298" y="286"/>
                </a:cubicBezTo>
                <a:cubicBezTo>
                  <a:pt x="298" y="286"/>
                  <a:pt x="298" y="286"/>
                  <a:pt x="298" y="286"/>
                </a:cubicBezTo>
                <a:cubicBezTo>
                  <a:pt x="298" y="286"/>
                  <a:pt x="298" y="286"/>
                  <a:pt x="298" y="286"/>
                </a:cubicBezTo>
                <a:close/>
                <a:moveTo>
                  <a:pt x="336" y="286"/>
                </a:moveTo>
                <a:cubicBezTo>
                  <a:pt x="336" y="286"/>
                  <a:pt x="336" y="286"/>
                  <a:pt x="336" y="286"/>
                </a:cubicBezTo>
                <a:cubicBezTo>
                  <a:pt x="336" y="286"/>
                  <a:pt x="336" y="286"/>
                  <a:pt x="336" y="286"/>
                </a:cubicBezTo>
                <a:cubicBezTo>
                  <a:pt x="336" y="286"/>
                  <a:pt x="336" y="286"/>
                  <a:pt x="336" y="286"/>
                </a:cubicBezTo>
                <a:cubicBezTo>
                  <a:pt x="336" y="286"/>
                  <a:pt x="336" y="286"/>
                  <a:pt x="336" y="286"/>
                </a:cubicBezTo>
                <a:close/>
                <a:moveTo>
                  <a:pt x="88" y="239"/>
                </a:moveTo>
                <a:cubicBezTo>
                  <a:pt x="88" y="239"/>
                  <a:pt x="88" y="239"/>
                  <a:pt x="88" y="239"/>
                </a:cubicBezTo>
                <a:cubicBezTo>
                  <a:pt x="88" y="239"/>
                  <a:pt x="88" y="239"/>
                  <a:pt x="88" y="239"/>
                </a:cubicBezTo>
                <a:cubicBezTo>
                  <a:pt x="88" y="239"/>
                  <a:pt x="88" y="239"/>
                  <a:pt x="88" y="239"/>
                </a:cubicBezTo>
                <a:close/>
                <a:moveTo>
                  <a:pt x="145" y="286"/>
                </a:moveTo>
                <a:cubicBezTo>
                  <a:pt x="144" y="286"/>
                  <a:pt x="144" y="286"/>
                  <a:pt x="144" y="286"/>
                </a:cubicBezTo>
                <a:cubicBezTo>
                  <a:pt x="144" y="286"/>
                  <a:pt x="144" y="286"/>
                  <a:pt x="144" y="286"/>
                </a:cubicBezTo>
                <a:cubicBezTo>
                  <a:pt x="144" y="286"/>
                  <a:pt x="144" y="286"/>
                  <a:pt x="144" y="286"/>
                </a:cubicBezTo>
                <a:cubicBezTo>
                  <a:pt x="144" y="286"/>
                  <a:pt x="144" y="286"/>
                  <a:pt x="145" y="286"/>
                </a:cubicBezTo>
                <a:close/>
                <a:moveTo>
                  <a:pt x="99" y="239"/>
                </a:moveTo>
                <a:cubicBezTo>
                  <a:pt x="99" y="239"/>
                  <a:pt x="99" y="239"/>
                  <a:pt x="99" y="239"/>
                </a:cubicBezTo>
                <a:cubicBezTo>
                  <a:pt x="99" y="239"/>
                  <a:pt x="99" y="239"/>
                  <a:pt x="99" y="239"/>
                </a:cubicBezTo>
                <a:cubicBezTo>
                  <a:pt x="99" y="239"/>
                  <a:pt x="99" y="239"/>
                  <a:pt x="99" y="239"/>
                </a:cubicBezTo>
                <a:close/>
                <a:moveTo>
                  <a:pt x="261" y="286"/>
                </a:moveTo>
                <a:cubicBezTo>
                  <a:pt x="261" y="286"/>
                  <a:pt x="261" y="286"/>
                  <a:pt x="261" y="286"/>
                </a:cubicBezTo>
                <a:cubicBezTo>
                  <a:pt x="261" y="286"/>
                  <a:pt x="261" y="286"/>
                  <a:pt x="261" y="286"/>
                </a:cubicBezTo>
                <a:cubicBezTo>
                  <a:pt x="261" y="286"/>
                  <a:pt x="261" y="286"/>
                  <a:pt x="261" y="286"/>
                </a:cubicBezTo>
                <a:close/>
                <a:moveTo>
                  <a:pt x="264" y="286"/>
                </a:moveTo>
                <a:cubicBezTo>
                  <a:pt x="264" y="286"/>
                  <a:pt x="264" y="286"/>
                  <a:pt x="264" y="286"/>
                </a:cubicBezTo>
                <a:cubicBezTo>
                  <a:pt x="264" y="286"/>
                  <a:pt x="264" y="286"/>
                  <a:pt x="264" y="286"/>
                </a:cubicBezTo>
                <a:cubicBezTo>
                  <a:pt x="264" y="286"/>
                  <a:pt x="264" y="286"/>
                  <a:pt x="264" y="286"/>
                </a:cubicBezTo>
                <a:close/>
                <a:moveTo>
                  <a:pt x="370" y="25"/>
                </a:moveTo>
                <a:cubicBezTo>
                  <a:pt x="371" y="25"/>
                  <a:pt x="371" y="25"/>
                  <a:pt x="371" y="25"/>
                </a:cubicBezTo>
                <a:cubicBezTo>
                  <a:pt x="371" y="25"/>
                  <a:pt x="371" y="25"/>
                  <a:pt x="371" y="25"/>
                </a:cubicBezTo>
                <a:cubicBezTo>
                  <a:pt x="371" y="25"/>
                  <a:pt x="371" y="25"/>
                  <a:pt x="371" y="25"/>
                </a:cubicBezTo>
                <a:cubicBezTo>
                  <a:pt x="371" y="25"/>
                  <a:pt x="371" y="25"/>
                  <a:pt x="370" y="25"/>
                </a:cubicBezTo>
                <a:close/>
                <a:moveTo>
                  <a:pt x="302" y="286"/>
                </a:moveTo>
                <a:cubicBezTo>
                  <a:pt x="303" y="286"/>
                  <a:pt x="303" y="286"/>
                  <a:pt x="303" y="286"/>
                </a:cubicBezTo>
                <a:cubicBezTo>
                  <a:pt x="303" y="286"/>
                  <a:pt x="303" y="286"/>
                  <a:pt x="303" y="286"/>
                </a:cubicBezTo>
                <a:cubicBezTo>
                  <a:pt x="303" y="286"/>
                  <a:pt x="302" y="286"/>
                  <a:pt x="302" y="286"/>
                </a:cubicBezTo>
                <a:close/>
                <a:moveTo>
                  <a:pt x="73" y="287"/>
                </a:moveTo>
                <a:cubicBezTo>
                  <a:pt x="73" y="287"/>
                  <a:pt x="74" y="287"/>
                  <a:pt x="74" y="287"/>
                </a:cubicBezTo>
                <a:cubicBezTo>
                  <a:pt x="74" y="287"/>
                  <a:pt x="74" y="287"/>
                  <a:pt x="74" y="287"/>
                </a:cubicBezTo>
                <a:cubicBezTo>
                  <a:pt x="74" y="287"/>
                  <a:pt x="74" y="287"/>
                  <a:pt x="74" y="287"/>
                </a:cubicBezTo>
                <a:cubicBezTo>
                  <a:pt x="74" y="287"/>
                  <a:pt x="74" y="287"/>
                  <a:pt x="73" y="287"/>
                </a:cubicBezTo>
                <a:close/>
                <a:moveTo>
                  <a:pt x="251" y="287"/>
                </a:moveTo>
                <a:cubicBezTo>
                  <a:pt x="251" y="287"/>
                  <a:pt x="251" y="287"/>
                  <a:pt x="251" y="287"/>
                </a:cubicBezTo>
                <a:cubicBezTo>
                  <a:pt x="251" y="287"/>
                  <a:pt x="251" y="287"/>
                  <a:pt x="251" y="287"/>
                </a:cubicBezTo>
                <a:cubicBezTo>
                  <a:pt x="251" y="287"/>
                  <a:pt x="251" y="287"/>
                  <a:pt x="251" y="287"/>
                </a:cubicBezTo>
                <a:close/>
                <a:moveTo>
                  <a:pt x="343" y="215"/>
                </a:moveTo>
                <a:cubicBezTo>
                  <a:pt x="343" y="216"/>
                  <a:pt x="343" y="216"/>
                  <a:pt x="343" y="216"/>
                </a:cubicBezTo>
                <a:cubicBezTo>
                  <a:pt x="343" y="216"/>
                  <a:pt x="343" y="216"/>
                  <a:pt x="343" y="216"/>
                </a:cubicBezTo>
                <a:cubicBezTo>
                  <a:pt x="343" y="216"/>
                  <a:pt x="343" y="215"/>
                  <a:pt x="343" y="215"/>
                </a:cubicBezTo>
                <a:close/>
                <a:moveTo>
                  <a:pt x="346" y="25"/>
                </a:moveTo>
                <a:cubicBezTo>
                  <a:pt x="346" y="25"/>
                  <a:pt x="346" y="25"/>
                  <a:pt x="346" y="25"/>
                </a:cubicBezTo>
                <a:cubicBezTo>
                  <a:pt x="346" y="25"/>
                  <a:pt x="346" y="25"/>
                  <a:pt x="346" y="25"/>
                </a:cubicBezTo>
                <a:cubicBezTo>
                  <a:pt x="346" y="25"/>
                  <a:pt x="346" y="25"/>
                  <a:pt x="346" y="25"/>
                </a:cubicBezTo>
                <a:close/>
                <a:moveTo>
                  <a:pt x="345" y="25"/>
                </a:moveTo>
                <a:cubicBezTo>
                  <a:pt x="346" y="25"/>
                  <a:pt x="346" y="25"/>
                  <a:pt x="346" y="25"/>
                </a:cubicBezTo>
                <a:cubicBezTo>
                  <a:pt x="346" y="25"/>
                  <a:pt x="346" y="24"/>
                  <a:pt x="346" y="24"/>
                </a:cubicBezTo>
                <a:cubicBezTo>
                  <a:pt x="346" y="24"/>
                  <a:pt x="346" y="24"/>
                  <a:pt x="345" y="25"/>
                </a:cubicBezTo>
                <a:close/>
                <a:moveTo>
                  <a:pt x="240" y="287"/>
                </a:moveTo>
                <a:cubicBezTo>
                  <a:pt x="240" y="287"/>
                  <a:pt x="240" y="287"/>
                  <a:pt x="240" y="287"/>
                </a:cubicBezTo>
                <a:cubicBezTo>
                  <a:pt x="240" y="287"/>
                  <a:pt x="240" y="287"/>
                  <a:pt x="240" y="288"/>
                </a:cubicBezTo>
                <a:cubicBezTo>
                  <a:pt x="240" y="288"/>
                  <a:pt x="240" y="287"/>
                  <a:pt x="240" y="287"/>
                </a:cubicBezTo>
                <a:close/>
                <a:moveTo>
                  <a:pt x="382" y="24"/>
                </a:moveTo>
                <a:cubicBezTo>
                  <a:pt x="382" y="24"/>
                  <a:pt x="381" y="24"/>
                  <a:pt x="381" y="24"/>
                </a:cubicBezTo>
                <a:cubicBezTo>
                  <a:pt x="382" y="24"/>
                  <a:pt x="382" y="24"/>
                  <a:pt x="382" y="24"/>
                </a:cubicBezTo>
                <a:cubicBezTo>
                  <a:pt x="382" y="24"/>
                  <a:pt x="382" y="24"/>
                  <a:pt x="382" y="24"/>
                </a:cubicBezTo>
                <a:close/>
                <a:moveTo>
                  <a:pt x="228" y="288"/>
                </a:moveTo>
                <a:cubicBezTo>
                  <a:pt x="228" y="288"/>
                  <a:pt x="228" y="288"/>
                  <a:pt x="229" y="288"/>
                </a:cubicBezTo>
                <a:cubicBezTo>
                  <a:pt x="229" y="288"/>
                  <a:pt x="229" y="288"/>
                  <a:pt x="229" y="288"/>
                </a:cubicBezTo>
                <a:cubicBezTo>
                  <a:pt x="229" y="288"/>
                  <a:pt x="229" y="288"/>
                  <a:pt x="229" y="288"/>
                </a:cubicBezTo>
                <a:cubicBezTo>
                  <a:pt x="229" y="288"/>
                  <a:pt x="228" y="288"/>
                  <a:pt x="228" y="288"/>
                </a:cubicBezTo>
                <a:close/>
                <a:moveTo>
                  <a:pt x="101" y="239"/>
                </a:moveTo>
                <a:cubicBezTo>
                  <a:pt x="101" y="239"/>
                  <a:pt x="101" y="239"/>
                  <a:pt x="101" y="239"/>
                </a:cubicBezTo>
                <a:cubicBezTo>
                  <a:pt x="101" y="239"/>
                  <a:pt x="101" y="239"/>
                  <a:pt x="101" y="239"/>
                </a:cubicBezTo>
                <a:cubicBezTo>
                  <a:pt x="101" y="239"/>
                  <a:pt x="101" y="239"/>
                  <a:pt x="101" y="239"/>
                </a:cubicBezTo>
                <a:close/>
                <a:moveTo>
                  <a:pt x="254" y="288"/>
                </a:moveTo>
                <a:cubicBezTo>
                  <a:pt x="254" y="288"/>
                  <a:pt x="254" y="288"/>
                  <a:pt x="254" y="288"/>
                </a:cubicBezTo>
                <a:cubicBezTo>
                  <a:pt x="254" y="288"/>
                  <a:pt x="254" y="288"/>
                  <a:pt x="254" y="288"/>
                </a:cubicBezTo>
                <a:cubicBezTo>
                  <a:pt x="254" y="288"/>
                  <a:pt x="254" y="288"/>
                  <a:pt x="254" y="288"/>
                </a:cubicBezTo>
                <a:cubicBezTo>
                  <a:pt x="254" y="288"/>
                  <a:pt x="254" y="288"/>
                  <a:pt x="254" y="288"/>
                </a:cubicBezTo>
                <a:close/>
                <a:moveTo>
                  <a:pt x="241" y="288"/>
                </a:moveTo>
                <a:cubicBezTo>
                  <a:pt x="241" y="288"/>
                  <a:pt x="241" y="288"/>
                  <a:pt x="241" y="288"/>
                </a:cubicBezTo>
                <a:cubicBezTo>
                  <a:pt x="241" y="288"/>
                  <a:pt x="241" y="288"/>
                  <a:pt x="241" y="288"/>
                </a:cubicBezTo>
                <a:cubicBezTo>
                  <a:pt x="241" y="288"/>
                  <a:pt x="241" y="288"/>
                  <a:pt x="241" y="288"/>
                </a:cubicBezTo>
                <a:cubicBezTo>
                  <a:pt x="241" y="288"/>
                  <a:pt x="241" y="288"/>
                  <a:pt x="241" y="288"/>
                </a:cubicBezTo>
                <a:close/>
                <a:moveTo>
                  <a:pt x="114" y="289"/>
                </a:moveTo>
                <a:cubicBezTo>
                  <a:pt x="114" y="289"/>
                  <a:pt x="114" y="289"/>
                  <a:pt x="114" y="289"/>
                </a:cubicBezTo>
                <a:cubicBezTo>
                  <a:pt x="114" y="289"/>
                  <a:pt x="114" y="289"/>
                  <a:pt x="114" y="289"/>
                </a:cubicBezTo>
                <a:close/>
                <a:moveTo>
                  <a:pt x="359" y="23"/>
                </a:moveTo>
                <a:cubicBezTo>
                  <a:pt x="359" y="23"/>
                  <a:pt x="359" y="23"/>
                  <a:pt x="359" y="23"/>
                </a:cubicBezTo>
                <a:cubicBezTo>
                  <a:pt x="359" y="23"/>
                  <a:pt x="359" y="23"/>
                  <a:pt x="359" y="23"/>
                </a:cubicBezTo>
                <a:cubicBezTo>
                  <a:pt x="359" y="23"/>
                  <a:pt x="359" y="23"/>
                  <a:pt x="359" y="23"/>
                </a:cubicBezTo>
                <a:close/>
                <a:moveTo>
                  <a:pt x="27" y="183"/>
                </a:moveTo>
                <a:cubicBezTo>
                  <a:pt x="27" y="183"/>
                  <a:pt x="27" y="183"/>
                  <a:pt x="28" y="183"/>
                </a:cubicBezTo>
                <a:cubicBezTo>
                  <a:pt x="27" y="183"/>
                  <a:pt x="27" y="183"/>
                  <a:pt x="27" y="183"/>
                </a:cubicBezTo>
                <a:cubicBezTo>
                  <a:pt x="27" y="183"/>
                  <a:pt x="27" y="183"/>
                  <a:pt x="27" y="183"/>
                </a:cubicBezTo>
                <a:close/>
                <a:moveTo>
                  <a:pt x="211" y="289"/>
                </a:moveTo>
                <a:cubicBezTo>
                  <a:pt x="211" y="289"/>
                  <a:pt x="211" y="289"/>
                  <a:pt x="211" y="289"/>
                </a:cubicBezTo>
                <a:cubicBezTo>
                  <a:pt x="211" y="289"/>
                  <a:pt x="210" y="289"/>
                  <a:pt x="210" y="289"/>
                </a:cubicBezTo>
                <a:cubicBezTo>
                  <a:pt x="210" y="289"/>
                  <a:pt x="210" y="289"/>
                  <a:pt x="211" y="289"/>
                </a:cubicBezTo>
                <a:cubicBezTo>
                  <a:pt x="211" y="289"/>
                  <a:pt x="211" y="289"/>
                  <a:pt x="211" y="289"/>
                </a:cubicBezTo>
                <a:close/>
                <a:moveTo>
                  <a:pt x="334" y="290"/>
                </a:moveTo>
                <a:cubicBezTo>
                  <a:pt x="334" y="289"/>
                  <a:pt x="334" y="289"/>
                  <a:pt x="334" y="289"/>
                </a:cubicBezTo>
                <a:cubicBezTo>
                  <a:pt x="334" y="289"/>
                  <a:pt x="334" y="289"/>
                  <a:pt x="334" y="290"/>
                </a:cubicBezTo>
                <a:cubicBezTo>
                  <a:pt x="334" y="290"/>
                  <a:pt x="334" y="290"/>
                  <a:pt x="334" y="290"/>
                </a:cubicBezTo>
                <a:close/>
                <a:moveTo>
                  <a:pt x="143" y="290"/>
                </a:moveTo>
                <a:cubicBezTo>
                  <a:pt x="143" y="290"/>
                  <a:pt x="143" y="290"/>
                  <a:pt x="143" y="290"/>
                </a:cubicBezTo>
                <a:cubicBezTo>
                  <a:pt x="143" y="290"/>
                  <a:pt x="143" y="290"/>
                  <a:pt x="143" y="290"/>
                </a:cubicBezTo>
                <a:cubicBezTo>
                  <a:pt x="143" y="290"/>
                  <a:pt x="143" y="290"/>
                  <a:pt x="143" y="290"/>
                </a:cubicBezTo>
                <a:close/>
                <a:moveTo>
                  <a:pt x="87" y="216"/>
                </a:moveTo>
                <a:cubicBezTo>
                  <a:pt x="87" y="216"/>
                  <a:pt x="87" y="216"/>
                  <a:pt x="87" y="216"/>
                </a:cubicBezTo>
                <a:cubicBezTo>
                  <a:pt x="87" y="216"/>
                  <a:pt x="87" y="216"/>
                  <a:pt x="87" y="216"/>
                </a:cubicBezTo>
                <a:close/>
                <a:moveTo>
                  <a:pt x="87" y="215"/>
                </a:moveTo>
                <a:cubicBezTo>
                  <a:pt x="87" y="215"/>
                  <a:pt x="87" y="215"/>
                  <a:pt x="87" y="216"/>
                </a:cubicBezTo>
                <a:cubicBezTo>
                  <a:pt x="87" y="216"/>
                  <a:pt x="87" y="216"/>
                  <a:pt x="87" y="215"/>
                </a:cubicBezTo>
                <a:cubicBezTo>
                  <a:pt x="87" y="215"/>
                  <a:pt x="87" y="215"/>
                  <a:pt x="87" y="215"/>
                </a:cubicBezTo>
                <a:close/>
                <a:moveTo>
                  <a:pt x="318" y="239"/>
                </a:moveTo>
                <a:cubicBezTo>
                  <a:pt x="318" y="239"/>
                  <a:pt x="318" y="239"/>
                  <a:pt x="318" y="239"/>
                </a:cubicBezTo>
                <a:cubicBezTo>
                  <a:pt x="318" y="239"/>
                  <a:pt x="318" y="239"/>
                  <a:pt x="318" y="239"/>
                </a:cubicBezTo>
                <a:cubicBezTo>
                  <a:pt x="318" y="239"/>
                  <a:pt x="318" y="239"/>
                  <a:pt x="318" y="239"/>
                </a:cubicBezTo>
                <a:cubicBezTo>
                  <a:pt x="318" y="239"/>
                  <a:pt x="318" y="239"/>
                  <a:pt x="318" y="239"/>
                </a:cubicBezTo>
                <a:close/>
                <a:moveTo>
                  <a:pt x="346" y="23"/>
                </a:moveTo>
                <a:cubicBezTo>
                  <a:pt x="346" y="23"/>
                  <a:pt x="346" y="23"/>
                  <a:pt x="346" y="23"/>
                </a:cubicBezTo>
                <a:cubicBezTo>
                  <a:pt x="346" y="23"/>
                  <a:pt x="346" y="23"/>
                  <a:pt x="346" y="23"/>
                </a:cubicBezTo>
                <a:cubicBezTo>
                  <a:pt x="346" y="23"/>
                  <a:pt x="346" y="23"/>
                  <a:pt x="346" y="23"/>
                </a:cubicBezTo>
                <a:cubicBezTo>
                  <a:pt x="346" y="23"/>
                  <a:pt x="346" y="23"/>
                  <a:pt x="346" y="23"/>
                </a:cubicBezTo>
                <a:close/>
                <a:moveTo>
                  <a:pt x="132" y="290"/>
                </a:moveTo>
                <a:cubicBezTo>
                  <a:pt x="132" y="290"/>
                  <a:pt x="132" y="290"/>
                  <a:pt x="132" y="290"/>
                </a:cubicBezTo>
                <a:cubicBezTo>
                  <a:pt x="132" y="290"/>
                  <a:pt x="132" y="290"/>
                  <a:pt x="132" y="290"/>
                </a:cubicBezTo>
                <a:cubicBezTo>
                  <a:pt x="132" y="290"/>
                  <a:pt x="132" y="290"/>
                  <a:pt x="132" y="290"/>
                </a:cubicBezTo>
                <a:close/>
                <a:moveTo>
                  <a:pt x="234" y="291"/>
                </a:moveTo>
                <a:cubicBezTo>
                  <a:pt x="234" y="291"/>
                  <a:pt x="234" y="291"/>
                  <a:pt x="234" y="291"/>
                </a:cubicBezTo>
                <a:cubicBezTo>
                  <a:pt x="234" y="291"/>
                  <a:pt x="234" y="290"/>
                  <a:pt x="234" y="290"/>
                </a:cubicBezTo>
                <a:cubicBezTo>
                  <a:pt x="234" y="290"/>
                  <a:pt x="234" y="291"/>
                  <a:pt x="234" y="291"/>
                </a:cubicBezTo>
                <a:close/>
                <a:moveTo>
                  <a:pt x="281" y="290"/>
                </a:moveTo>
                <a:cubicBezTo>
                  <a:pt x="281" y="291"/>
                  <a:pt x="281" y="291"/>
                  <a:pt x="281" y="291"/>
                </a:cubicBezTo>
                <a:cubicBezTo>
                  <a:pt x="281" y="291"/>
                  <a:pt x="281" y="291"/>
                  <a:pt x="281" y="291"/>
                </a:cubicBezTo>
                <a:cubicBezTo>
                  <a:pt x="281" y="291"/>
                  <a:pt x="281" y="291"/>
                  <a:pt x="281" y="290"/>
                </a:cubicBezTo>
                <a:close/>
                <a:moveTo>
                  <a:pt x="281" y="291"/>
                </a:moveTo>
                <a:cubicBezTo>
                  <a:pt x="281" y="291"/>
                  <a:pt x="281" y="291"/>
                  <a:pt x="281" y="291"/>
                </a:cubicBezTo>
                <a:cubicBezTo>
                  <a:pt x="281" y="291"/>
                  <a:pt x="281" y="291"/>
                  <a:pt x="281" y="291"/>
                </a:cubicBezTo>
                <a:close/>
                <a:moveTo>
                  <a:pt x="40" y="215"/>
                </a:moveTo>
                <a:cubicBezTo>
                  <a:pt x="40" y="215"/>
                  <a:pt x="39" y="215"/>
                  <a:pt x="39" y="215"/>
                </a:cubicBezTo>
                <a:cubicBezTo>
                  <a:pt x="39" y="215"/>
                  <a:pt x="39" y="215"/>
                  <a:pt x="40" y="216"/>
                </a:cubicBezTo>
                <a:cubicBezTo>
                  <a:pt x="40" y="216"/>
                  <a:pt x="40" y="215"/>
                  <a:pt x="40" y="215"/>
                </a:cubicBezTo>
                <a:cubicBezTo>
                  <a:pt x="40" y="215"/>
                  <a:pt x="40" y="215"/>
                  <a:pt x="40" y="215"/>
                </a:cubicBezTo>
                <a:close/>
                <a:moveTo>
                  <a:pt x="106" y="240"/>
                </a:moveTo>
                <a:cubicBezTo>
                  <a:pt x="106" y="240"/>
                  <a:pt x="106" y="240"/>
                  <a:pt x="106" y="240"/>
                </a:cubicBezTo>
                <a:cubicBezTo>
                  <a:pt x="106" y="240"/>
                  <a:pt x="106" y="240"/>
                  <a:pt x="106" y="240"/>
                </a:cubicBezTo>
                <a:cubicBezTo>
                  <a:pt x="106" y="240"/>
                  <a:pt x="106" y="240"/>
                  <a:pt x="106" y="240"/>
                </a:cubicBezTo>
                <a:close/>
                <a:moveTo>
                  <a:pt x="344" y="22"/>
                </a:moveTo>
                <a:cubicBezTo>
                  <a:pt x="344" y="22"/>
                  <a:pt x="344" y="22"/>
                  <a:pt x="343" y="22"/>
                </a:cubicBezTo>
                <a:cubicBezTo>
                  <a:pt x="343" y="21"/>
                  <a:pt x="343" y="21"/>
                  <a:pt x="343" y="21"/>
                </a:cubicBezTo>
                <a:cubicBezTo>
                  <a:pt x="343" y="22"/>
                  <a:pt x="343" y="22"/>
                  <a:pt x="343" y="22"/>
                </a:cubicBezTo>
                <a:cubicBezTo>
                  <a:pt x="343" y="22"/>
                  <a:pt x="344" y="22"/>
                  <a:pt x="344" y="22"/>
                </a:cubicBezTo>
                <a:close/>
                <a:moveTo>
                  <a:pt x="259" y="291"/>
                </a:moveTo>
                <a:cubicBezTo>
                  <a:pt x="259" y="291"/>
                  <a:pt x="259" y="291"/>
                  <a:pt x="259" y="291"/>
                </a:cubicBezTo>
                <a:cubicBezTo>
                  <a:pt x="259" y="291"/>
                  <a:pt x="259" y="291"/>
                  <a:pt x="259" y="291"/>
                </a:cubicBezTo>
                <a:cubicBezTo>
                  <a:pt x="259" y="291"/>
                  <a:pt x="259" y="291"/>
                  <a:pt x="259" y="291"/>
                </a:cubicBezTo>
                <a:cubicBezTo>
                  <a:pt x="259" y="291"/>
                  <a:pt x="259" y="291"/>
                  <a:pt x="259" y="291"/>
                </a:cubicBezTo>
                <a:close/>
                <a:moveTo>
                  <a:pt x="190" y="292"/>
                </a:moveTo>
                <a:cubicBezTo>
                  <a:pt x="190" y="292"/>
                  <a:pt x="190" y="292"/>
                  <a:pt x="190" y="292"/>
                </a:cubicBezTo>
                <a:cubicBezTo>
                  <a:pt x="190" y="292"/>
                  <a:pt x="190" y="292"/>
                  <a:pt x="190" y="292"/>
                </a:cubicBezTo>
                <a:cubicBezTo>
                  <a:pt x="190" y="292"/>
                  <a:pt x="190" y="292"/>
                  <a:pt x="190" y="292"/>
                </a:cubicBezTo>
                <a:close/>
                <a:moveTo>
                  <a:pt x="149" y="292"/>
                </a:moveTo>
                <a:cubicBezTo>
                  <a:pt x="150" y="292"/>
                  <a:pt x="150" y="292"/>
                  <a:pt x="150" y="292"/>
                </a:cubicBezTo>
                <a:cubicBezTo>
                  <a:pt x="150" y="292"/>
                  <a:pt x="150" y="292"/>
                  <a:pt x="150" y="292"/>
                </a:cubicBezTo>
                <a:cubicBezTo>
                  <a:pt x="149" y="292"/>
                  <a:pt x="149" y="292"/>
                  <a:pt x="149" y="292"/>
                </a:cubicBezTo>
                <a:close/>
                <a:moveTo>
                  <a:pt x="246" y="292"/>
                </a:moveTo>
                <a:cubicBezTo>
                  <a:pt x="246" y="292"/>
                  <a:pt x="246" y="292"/>
                  <a:pt x="246" y="292"/>
                </a:cubicBezTo>
                <a:cubicBezTo>
                  <a:pt x="246" y="292"/>
                  <a:pt x="246" y="292"/>
                  <a:pt x="246" y="292"/>
                </a:cubicBezTo>
                <a:cubicBezTo>
                  <a:pt x="246" y="292"/>
                  <a:pt x="246" y="292"/>
                  <a:pt x="246" y="292"/>
                </a:cubicBezTo>
                <a:close/>
                <a:moveTo>
                  <a:pt x="253" y="292"/>
                </a:moveTo>
                <a:cubicBezTo>
                  <a:pt x="253" y="292"/>
                  <a:pt x="253" y="292"/>
                  <a:pt x="253" y="292"/>
                </a:cubicBezTo>
                <a:cubicBezTo>
                  <a:pt x="253" y="292"/>
                  <a:pt x="253" y="292"/>
                  <a:pt x="253" y="292"/>
                </a:cubicBezTo>
                <a:cubicBezTo>
                  <a:pt x="253" y="292"/>
                  <a:pt x="253" y="292"/>
                  <a:pt x="253" y="292"/>
                </a:cubicBezTo>
                <a:close/>
                <a:moveTo>
                  <a:pt x="152" y="293"/>
                </a:moveTo>
                <a:cubicBezTo>
                  <a:pt x="152" y="293"/>
                  <a:pt x="152" y="292"/>
                  <a:pt x="152" y="292"/>
                </a:cubicBezTo>
                <a:cubicBezTo>
                  <a:pt x="152" y="292"/>
                  <a:pt x="152" y="292"/>
                  <a:pt x="152" y="292"/>
                </a:cubicBezTo>
                <a:cubicBezTo>
                  <a:pt x="152" y="292"/>
                  <a:pt x="152" y="293"/>
                  <a:pt x="152" y="293"/>
                </a:cubicBezTo>
                <a:close/>
                <a:moveTo>
                  <a:pt x="95" y="215"/>
                </a:moveTo>
                <a:cubicBezTo>
                  <a:pt x="95" y="215"/>
                  <a:pt x="95" y="215"/>
                  <a:pt x="95" y="215"/>
                </a:cubicBezTo>
                <a:cubicBezTo>
                  <a:pt x="95" y="215"/>
                  <a:pt x="95" y="215"/>
                  <a:pt x="95" y="215"/>
                </a:cubicBezTo>
                <a:cubicBezTo>
                  <a:pt x="95" y="215"/>
                  <a:pt x="95" y="215"/>
                  <a:pt x="95" y="215"/>
                </a:cubicBezTo>
                <a:cubicBezTo>
                  <a:pt x="95" y="215"/>
                  <a:pt x="95" y="215"/>
                  <a:pt x="95" y="215"/>
                </a:cubicBezTo>
                <a:close/>
                <a:moveTo>
                  <a:pt x="260" y="293"/>
                </a:moveTo>
                <a:cubicBezTo>
                  <a:pt x="260" y="293"/>
                  <a:pt x="260" y="293"/>
                  <a:pt x="260" y="293"/>
                </a:cubicBezTo>
                <a:cubicBezTo>
                  <a:pt x="260" y="292"/>
                  <a:pt x="260" y="292"/>
                  <a:pt x="260" y="292"/>
                </a:cubicBezTo>
                <a:cubicBezTo>
                  <a:pt x="260" y="292"/>
                  <a:pt x="260" y="292"/>
                  <a:pt x="260" y="293"/>
                </a:cubicBezTo>
                <a:cubicBezTo>
                  <a:pt x="260" y="293"/>
                  <a:pt x="260" y="293"/>
                  <a:pt x="260" y="293"/>
                </a:cubicBezTo>
                <a:close/>
                <a:moveTo>
                  <a:pt x="37" y="215"/>
                </a:moveTo>
                <a:cubicBezTo>
                  <a:pt x="37" y="215"/>
                  <a:pt x="37" y="215"/>
                  <a:pt x="37" y="215"/>
                </a:cubicBezTo>
                <a:cubicBezTo>
                  <a:pt x="37" y="215"/>
                  <a:pt x="37" y="215"/>
                  <a:pt x="37" y="215"/>
                </a:cubicBezTo>
                <a:cubicBezTo>
                  <a:pt x="37" y="215"/>
                  <a:pt x="37" y="215"/>
                  <a:pt x="37" y="215"/>
                </a:cubicBezTo>
                <a:cubicBezTo>
                  <a:pt x="37" y="215"/>
                  <a:pt x="37" y="215"/>
                  <a:pt x="37" y="215"/>
                </a:cubicBezTo>
                <a:close/>
                <a:moveTo>
                  <a:pt x="155" y="231"/>
                </a:moveTo>
                <a:cubicBezTo>
                  <a:pt x="155" y="231"/>
                  <a:pt x="155" y="231"/>
                  <a:pt x="155" y="231"/>
                </a:cubicBezTo>
                <a:cubicBezTo>
                  <a:pt x="155" y="231"/>
                  <a:pt x="155" y="231"/>
                  <a:pt x="155" y="231"/>
                </a:cubicBezTo>
                <a:cubicBezTo>
                  <a:pt x="155" y="231"/>
                  <a:pt x="155" y="231"/>
                  <a:pt x="155" y="231"/>
                </a:cubicBezTo>
                <a:close/>
                <a:moveTo>
                  <a:pt x="306" y="294"/>
                </a:moveTo>
                <a:cubicBezTo>
                  <a:pt x="306" y="294"/>
                  <a:pt x="306" y="294"/>
                  <a:pt x="306" y="294"/>
                </a:cubicBezTo>
                <a:cubicBezTo>
                  <a:pt x="306" y="294"/>
                  <a:pt x="306" y="294"/>
                  <a:pt x="306" y="294"/>
                </a:cubicBezTo>
                <a:cubicBezTo>
                  <a:pt x="306" y="294"/>
                  <a:pt x="306" y="294"/>
                  <a:pt x="306" y="294"/>
                </a:cubicBezTo>
                <a:close/>
                <a:moveTo>
                  <a:pt x="128" y="241"/>
                </a:moveTo>
                <a:cubicBezTo>
                  <a:pt x="128" y="241"/>
                  <a:pt x="128" y="241"/>
                  <a:pt x="128" y="240"/>
                </a:cubicBezTo>
                <a:cubicBezTo>
                  <a:pt x="128" y="240"/>
                  <a:pt x="128" y="240"/>
                  <a:pt x="128" y="240"/>
                </a:cubicBezTo>
                <a:cubicBezTo>
                  <a:pt x="128" y="240"/>
                  <a:pt x="128" y="240"/>
                  <a:pt x="128" y="240"/>
                </a:cubicBezTo>
                <a:cubicBezTo>
                  <a:pt x="128" y="241"/>
                  <a:pt x="128" y="241"/>
                  <a:pt x="128" y="241"/>
                </a:cubicBezTo>
                <a:close/>
                <a:moveTo>
                  <a:pt x="3" y="162"/>
                </a:moveTo>
                <a:cubicBezTo>
                  <a:pt x="3" y="163"/>
                  <a:pt x="3" y="163"/>
                  <a:pt x="3" y="163"/>
                </a:cubicBezTo>
                <a:cubicBezTo>
                  <a:pt x="3" y="163"/>
                  <a:pt x="3" y="163"/>
                  <a:pt x="3" y="163"/>
                </a:cubicBezTo>
                <a:cubicBezTo>
                  <a:pt x="3" y="163"/>
                  <a:pt x="3" y="163"/>
                  <a:pt x="3" y="162"/>
                </a:cubicBezTo>
                <a:close/>
                <a:moveTo>
                  <a:pt x="12" y="186"/>
                </a:moveTo>
                <a:cubicBezTo>
                  <a:pt x="12" y="186"/>
                  <a:pt x="12" y="186"/>
                  <a:pt x="12" y="186"/>
                </a:cubicBezTo>
                <a:cubicBezTo>
                  <a:pt x="12" y="186"/>
                  <a:pt x="12" y="186"/>
                  <a:pt x="12" y="186"/>
                </a:cubicBezTo>
                <a:cubicBezTo>
                  <a:pt x="12" y="186"/>
                  <a:pt x="12" y="186"/>
                  <a:pt x="12" y="186"/>
                </a:cubicBezTo>
                <a:cubicBezTo>
                  <a:pt x="12" y="186"/>
                  <a:pt x="12" y="186"/>
                  <a:pt x="12" y="186"/>
                </a:cubicBezTo>
                <a:close/>
                <a:moveTo>
                  <a:pt x="188" y="296"/>
                </a:moveTo>
                <a:cubicBezTo>
                  <a:pt x="188" y="296"/>
                  <a:pt x="188" y="296"/>
                  <a:pt x="188" y="296"/>
                </a:cubicBezTo>
                <a:cubicBezTo>
                  <a:pt x="188" y="296"/>
                  <a:pt x="188" y="296"/>
                  <a:pt x="188" y="296"/>
                </a:cubicBezTo>
                <a:cubicBezTo>
                  <a:pt x="188" y="296"/>
                  <a:pt x="188" y="296"/>
                  <a:pt x="188" y="296"/>
                </a:cubicBezTo>
                <a:close/>
                <a:moveTo>
                  <a:pt x="27" y="163"/>
                </a:moveTo>
                <a:cubicBezTo>
                  <a:pt x="27" y="163"/>
                  <a:pt x="27" y="163"/>
                  <a:pt x="27" y="163"/>
                </a:cubicBezTo>
                <a:cubicBezTo>
                  <a:pt x="27" y="163"/>
                  <a:pt x="27" y="163"/>
                  <a:pt x="27" y="163"/>
                </a:cubicBezTo>
                <a:cubicBezTo>
                  <a:pt x="27" y="163"/>
                  <a:pt x="27" y="163"/>
                  <a:pt x="27" y="162"/>
                </a:cubicBezTo>
                <a:cubicBezTo>
                  <a:pt x="27" y="163"/>
                  <a:pt x="27" y="163"/>
                  <a:pt x="27" y="163"/>
                </a:cubicBezTo>
                <a:close/>
                <a:moveTo>
                  <a:pt x="135" y="297"/>
                </a:moveTo>
                <a:cubicBezTo>
                  <a:pt x="135" y="297"/>
                  <a:pt x="135" y="297"/>
                  <a:pt x="135" y="297"/>
                </a:cubicBezTo>
                <a:cubicBezTo>
                  <a:pt x="135" y="297"/>
                  <a:pt x="135" y="297"/>
                  <a:pt x="135" y="297"/>
                </a:cubicBezTo>
                <a:close/>
                <a:moveTo>
                  <a:pt x="135" y="296"/>
                </a:moveTo>
                <a:cubicBezTo>
                  <a:pt x="135" y="297"/>
                  <a:pt x="135" y="297"/>
                  <a:pt x="135" y="297"/>
                </a:cubicBezTo>
                <a:cubicBezTo>
                  <a:pt x="135" y="297"/>
                  <a:pt x="135" y="296"/>
                  <a:pt x="135" y="296"/>
                </a:cubicBezTo>
                <a:cubicBezTo>
                  <a:pt x="135" y="296"/>
                  <a:pt x="135" y="296"/>
                  <a:pt x="135" y="296"/>
                </a:cubicBezTo>
                <a:close/>
                <a:moveTo>
                  <a:pt x="381" y="19"/>
                </a:moveTo>
                <a:cubicBezTo>
                  <a:pt x="381" y="19"/>
                  <a:pt x="381" y="19"/>
                  <a:pt x="381" y="19"/>
                </a:cubicBezTo>
                <a:cubicBezTo>
                  <a:pt x="381" y="19"/>
                  <a:pt x="381" y="19"/>
                  <a:pt x="381" y="19"/>
                </a:cubicBezTo>
                <a:cubicBezTo>
                  <a:pt x="381" y="19"/>
                  <a:pt x="381" y="19"/>
                  <a:pt x="381" y="19"/>
                </a:cubicBezTo>
                <a:cubicBezTo>
                  <a:pt x="381" y="19"/>
                  <a:pt x="381" y="19"/>
                  <a:pt x="381" y="19"/>
                </a:cubicBezTo>
                <a:close/>
                <a:moveTo>
                  <a:pt x="145" y="241"/>
                </a:moveTo>
                <a:cubicBezTo>
                  <a:pt x="145" y="241"/>
                  <a:pt x="145" y="241"/>
                  <a:pt x="145" y="241"/>
                </a:cubicBezTo>
                <a:cubicBezTo>
                  <a:pt x="145" y="241"/>
                  <a:pt x="145" y="241"/>
                  <a:pt x="145" y="241"/>
                </a:cubicBezTo>
                <a:cubicBezTo>
                  <a:pt x="145" y="241"/>
                  <a:pt x="145" y="241"/>
                  <a:pt x="145" y="241"/>
                </a:cubicBezTo>
                <a:close/>
                <a:moveTo>
                  <a:pt x="197" y="298"/>
                </a:moveTo>
                <a:cubicBezTo>
                  <a:pt x="197" y="298"/>
                  <a:pt x="197" y="298"/>
                  <a:pt x="197" y="298"/>
                </a:cubicBezTo>
                <a:cubicBezTo>
                  <a:pt x="197" y="298"/>
                  <a:pt x="197" y="297"/>
                  <a:pt x="197" y="297"/>
                </a:cubicBezTo>
                <a:cubicBezTo>
                  <a:pt x="197" y="298"/>
                  <a:pt x="197" y="298"/>
                  <a:pt x="197" y="298"/>
                </a:cubicBezTo>
                <a:close/>
                <a:moveTo>
                  <a:pt x="146" y="241"/>
                </a:moveTo>
                <a:cubicBezTo>
                  <a:pt x="146" y="241"/>
                  <a:pt x="146" y="241"/>
                  <a:pt x="146" y="241"/>
                </a:cubicBezTo>
                <a:cubicBezTo>
                  <a:pt x="146" y="241"/>
                  <a:pt x="146" y="241"/>
                  <a:pt x="146" y="241"/>
                </a:cubicBezTo>
                <a:cubicBezTo>
                  <a:pt x="146" y="241"/>
                  <a:pt x="146" y="241"/>
                  <a:pt x="146" y="241"/>
                </a:cubicBezTo>
                <a:close/>
                <a:moveTo>
                  <a:pt x="249" y="298"/>
                </a:moveTo>
                <a:cubicBezTo>
                  <a:pt x="250" y="298"/>
                  <a:pt x="250" y="298"/>
                  <a:pt x="250" y="298"/>
                </a:cubicBezTo>
                <a:cubicBezTo>
                  <a:pt x="250" y="298"/>
                  <a:pt x="250" y="298"/>
                  <a:pt x="249" y="298"/>
                </a:cubicBezTo>
                <a:cubicBezTo>
                  <a:pt x="249" y="298"/>
                  <a:pt x="249" y="298"/>
                  <a:pt x="249" y="298"/>
                </a:cubicBezTo>
                <a:close/>
                <a:moveTo>
                  <a:pt x="48" y="214"/>
                </a:moveTo>
                <a:cubicBezTo>
                  <a:pt x="48" y="214"/>
                  <a:pt x="48" y="214"/>
                  <a:pt x="48" y="214"/>
                </a:cubicBezTo>
                <a:cubicBezTo>
                  <a:pt x="48" y="214"/>
                  <a:pt x="48" y="214"/>
                  <a:pt x="48" y="214"/>
                </a:cubicBezTo>
                <a:cubicBezTo>
                  <a:pt x="48" y="214"/>
                  <a:pt x="48" y="214"/>
                  <a:pt x="48" y="214"/>
                </a:cubicBezTo>
                <a:cubicBezTo>
                  <a:pt x="48" y="214"/>
                  <a:pt x="48" y="214"/>
                  <a:pt x="48" y="214"/>
                </a:cubicBezTo>
                <a:close/>
                <a:moveTo>
                  <a:pt x="227" y="298"/>
                </a:moveTo>
                <a:cubicBezTo>
                  <a:pt x="227" y="298"/>
                  <a:pt x="227" y="298"/>
                  <a:pt x="227" y="298"/>
                </a:cubicBezTo>
                <a:cubicBezTo>
                  <a:pt x="227" y="298"/>
                  <a:pt x="227" y="298"/>
                  <a:pt x="227" y="298"/>
                </a:cubicBezTo>
                <a:cubicBezTo>
                  <a:pt x="227" y="298"/>
                  <a:pt x="227" y="298"/>
                  <a:pt x="227" y="298"/>
                </a:cubicBezTo>
                <a:cubicBezTo>
                  <a:pt x="227" y="298"/>
                  <a:pt x="227" y="298"/>
                  <a:pt x="227" y="298"/>
                </a:cubicBezTo>
                <a:close/>
                <a:moveTo>
                  <a:pt x="381" y="17"/>
                </a:moveTo>
                <a:cubicBezTo>
                  <a:pt x="381" y="17"/>
                  <a:pt x="381" y="17"/>
                  <a:pt x="381" y="17"/>
                </a:cubicBezTo>
                <a:cubicBezTo>
                  <a:pt x="381" y="17"/>
                  <a:pt x="381" y="17"/>
                  <a:pt x="381" y="17"/>
                </a:cubicBezTo>
                <a:cubicBezTo>
                  <a:pt x="381" y="17"/>
                  <a:pt x="381" y="17"/>
                  <a:pt x="381" y="17"/>
                </a:cubicBezTo>
                <a:close/>
                <a:moveTo>
                  <a:pt x="98" y="300"/>
                </a:moveTo>
                <a:cubicBezTo>
                  <a:pt x="98" y="300"/>
                  <a:pt x="98" y="300"/>
                  <a:pt x="98" y="300"/>
                </a:cubicBezTo>
                <a:cubicBezTo>
                  <a:pt x="98" y="300"/>
                  <a:pt x="98" y="300"/>
                  <a:pt x="98" y="300"/>
                </a:cubicBezTo>
                <a:cubicBezTo>
                  <a:pt x="98" y="300"/>
                  <a:pt x="98" y="300"/>
                  <a:pt x="98" y="300"/>
                </a:cubicBezTo>
                <a:close/>
                <a:moveTo>
                  <a:pt x="94" y="241"/>
                </a:moveTo>
                <a:cubicBezTo>
                  <a:pt x="94" y="241"/>
                  <a:pt x="94" y="241"/>
                  <a:pt x="94" y="241"/>
                </a:cubicBezTo>
                <a:cubicBezTo>
                  <a:pt x="94" y="241"/>
                  <a:pt x="94" y="241"/>
                  <a:pt x="94" y="241"/>
                </a:cubicBezTo>
                <a:cubicBezTo>
                  <a:pt x="94" y="241"/>
                  <a:pt x="94" y="241"/>
                  <a:pt x="94" y="241"/>
                </a:cubicBezTo>
                <a:close/>
                <a:moveTo>
                  <a:pt x="224" y="301"/>
                </a:moveTo>
                <a:cubicBezTo>
                  <a:pt x="224" y="301"/>
                  <a:pt x="224" y="301"/>
                  <a:pt x="224" y="301"/>
                </a:cubicBezTo>
                <a:cubicBezTo>
                  <a:pt x="224" y="301"/>
                  <a:pt x="224" y="301"/>
                  <a:pt x="224" y="301"/>
                </a:cubicBezTo>
                <a:close/>
                <a:moveTo>
                  <a:pt x="225" y="301"/>
                </a:moveTo>
                <a:cubicBezTo>
                  <a:pt x="225" y="301"/>
                  <a:pt x="225" y="301"/>
                  <a:pt x="224" y="301"/>
                </a:cubicBezTo>
                <a:cubicBezTo>
                  <a:pt x="225" y="301"/>
                  <a:pt x="225" y="301"/>
                  <a:pt x="225" y="301"/>
                </a:cubicBezTo>
                <a:cubicBezTo>
                  <a:pt x="225" y="301"/>
                  <a:pt x="225" y="301"/>
                  <a:pt x="225" y="301"/>
                </a:cubicBezTo>
                <a:close/>
                <a:moveTo>
                  <a:pt x="27" y="123"/>
                </a:moveTo>
                <a:cubicBezTo>
                  <a:pt x="27" y="124"/>
                  <a:pt x="27" y="124"/>
                  <a:pt x="27" y="124"/>
                </a:cubicBezTo>
                <a:cubicBezTo>
                  <a:pt x="27" y="124"/>
                  <a:pt x="27" y="124"/>
                  <a:pt x="27" y="123"/>
                </a:cubicBezTo>
                <a:cubicBezTo>
                  <a:pt x="27" y="123"/>
                  <a:pt x="27" y="123"/>
                  <a:pt x="27" y="123"/>
                </a:cubicBezTo>
                <a:cubicBezTo>
                  <a:pt x="27" y="123"/>
                  <a:pt x="27" y="123"/>
                  <a:pt x="27" y="123"/>
                </a:cubicBezTo>
                <a:close/>
                <a:moveTo>
                  <a:pt x="375" y="15"/>
                </a:moveTo>
                <a:cubicBezTo>
                  <a:pt x="375" y="15"/>
                  <a:pt x="375" y="15"/>
                  <a:pt x="375" y="15"/>
                </a:cubicBezTo>
                <a:cubicBezTo>
                  <a:pt x="375" y="15"/>
                  <a:pt x="375" y="15"/>
                  <a:pt x="375" y="15"/>
                </a:cubicBezTo>
                <a:cubicBezTo>
                  <a:pt x="375" y="15"/>
                  <a:pt x="375" y="15"/>
                  <a:pt x="375" y="15"/>
                </a:cubicBezTo>
                <a:cubicBezTo>
                  <a:pt x="375" y="15"/>
                  <a:pt x="375" y="15"/>
                  <a:pt x="375" y="15"/>
                </a:cubicBezTo>
                <a:close/>
                <a:moveTo>
                  <a:pt x="206" y="302"/>
                </a:moveTo>
                <a:cubicBezTo>
                  <a:pt x="206" y="302"/>
                  <a:pt x="206" y="302"/>
                  <a:pt x="206" y="302"/>
                </a:cubicBezTo>
                <a:cubicBezTo>
                  <a:pt x="206" y="302"/>
                  <a:pt x="206" y="302"/>
                  <a:pt x="206" y="302"/>
                </a:cubicBezTo>
                <a:cubicBezTo>
                  <a:pt x="206" y="302"/>
                  <a:pt x="206" y="302"/>
                  <a:pt x="206" y="302"/>
                </a:cubicBezTo>
                <a:cubicBezTo>
                  <a:pt x="206" y="302"/>
                  <a:pt x="206" y="302"/>
                  <a:pt x="206" y="302"/>
                </a:cubicBezTo>
                <a:close/>
                <a:moveTo>
                  <a:pt x="150" y="303"/>
                </a:moveTo>
                <a:cubicBezTo>
                  <a:pt x="150" y="303"/>
                  <a:pt x="150" y="303"/>
                  <a:pt x="149" y="303"/>
                </a:cubicBezTo>
                <a:cubicBezTo>
                  <a:pt x="149" y="303"/>
                  <a:pt x="149" y="303"/>
                  <a:pt x="149" y="303"/>
                </a:cubicBezTo>
                <a:cubicBezTo>
                  <a:pt x="149" y="303"/>
                  <a:pt x="149" y="304"/>
                  <a:pt x="149" y="304"/>
                </a:cubicBezTo>
                <a:cubicBezTo>
                  <a:pt x="149" y="304"/>
                  <a:pt x="150" y="304"/>
                  <a:pt x="150" y="303"/>
                </a:cubicBezTo>
                <a:close/>
                <a:moveTo>
                  <a:pt x="386" y="184"/>
                </a:moveTo>
                <a:cubicBezTo>
                  <a:pt x="386" y="184"/>
                  <a:pt x="386" y="184"/>
                  <a:pt x="386" y="184"/>
                </a:cubicBezTo>
                <a:cubicBezTo>
                  <a:pt x="386" y="184"/>
                  <a:pt x="386" y="184"/>
                  <a:pt x="386" y="184"/>
                </a:cubicBezTo>
                <a:cubicBezTo>
                  <a:pt x="386" y="184"/>
                  <a:pt x="386" y="184"/>
                  <a:pt x="386" y="184"/>
                </a:cubicBezTo>
                <a:cubicBezTo>
                  <a:pt x="386" y="184"/>
                  <a:pt x="386" y="184"/>
                  <a:pt x="386" y="184"/>
                </a:cubicBezTo>
                <a:close/>
                <a:moveTo>
                  <a:pt x="62" y="242"/>
                </a:moveTo>
                <a:cubicBezTo>
                  <a:pt x="62" y="242"/>
                  <a:pt x="62" y="242"/>
                  <a:pt x="62" y="242"/>
                </a:cubicBezTo>
                <a:cubicBezTo>
                  <a:pt x="62" y="242"/>
                  <a:pt x="62" y="242"/>
                  <a:pt x="62" y="242"/>
                </a:cubicBezTo>
                <a:cubicBezTo>
                  <a:pt x="62" y="242"/>
                  <a:pt x="62" y="242"/>
                  <a:pt x="62" y="242"/>
                </a:cubicBezTo>
                <a:close/>
                <a:moveTo>
                  <a:pt x="220" y="303"/>
                </a:moveTo>
                <a:cubicBezTo>
                  <a:pt x="220" y="303"/>
                  <a:pt x="220" y="304"/>
                  <a:pt x="220" y="304"/>
                </a:cubicBezTo>
                <a:cubicBezTo>
                  <a:pt x="220" y="304"/>
                  <a:pt x="220" y="304"/>
                  <a:pt x="220" y="303"/>
                </a:cubicBezTo>
                <a:cubicBezTo>
                  <a:pt x="220" y="303"/>
                  <a:pt x="220" y="303"/>
                  <a:pt x="220" y="303"/>
                </a:cubicBezTo>
                <a:cubicBezTo>
                  <a:pt x="220" y="303"/>
                  <a:pt x="220" y="303"/>
                  <a:pt x="220" y="303"/>
                </a:cubicBezTo>
                <a:close/>
                <a:moveTo>
                  <a:pt x="240" y="304"/>
                </a:moveTo>
                <a:cubicBezTo>
                  <a:pt x="240" y="304"/>
                  <a:pt x="240" y="304"/>
                  <a:pt x="240" y="303"/>
                </a:cubicBezTo>
                <a:cubicBezTo>
                  <a:pt x="240" y="303"/>
                  <a:pt x="240" y="303"/>
                  <a:pt x="240" y="303"/>
                </a:cubicBezTo>
                <a:cubicBezTo>
                  <a:pt x="240" y="303"/>
                  <a:pt x="240" y="303"/>
                  <a:pt x="240" y="303"/>
                </a:cubicBezTo>
                <a:cubicBezTo>
                  <a:pt x="240" y="304"/>
                  <a:pt x="240" y="304"/>
                  <a:pt x="240" y="304"/>
                </a:cubicBezTo>
                <a:close/>
                <a:moveTo>
                  <a:pt x="109" y="304"/>
                </a:moveTo>
                <a:cubicBezTo>
                  <a:pt x="109" y="304"/>
                  <a:pt x="109" y="304"/>
                  <a:pt x="109" y="304"/>
                </a:cubicBezTo>
                <a:cubicBezTo>
                  <a:pt x="109" y="304"/>
                  <a:pt x="109" y="304"/>
                  <a:pt x="109" y="304"/>
                </a:cubicBezTo>
                <a:cubicBezTo>
                  <a:pt x="109" y="304"/>
                  <a:pt x="109" y="304"/>
                  <a:pt x="109" y="304"/>
                </a:cubicBezTo>
                <a:cubicBezTo>
                  <a:pt x="109" y="304"/>
                  <a:pt x="109" y="304"/>
                  <a:pt x="109" y="304"/>
                </a:cubicBezTo>
                <a:close/>
                <a:moveTo>
                  <a:pt x="110" y="231"/>
                </a:moveTo>
                <a:cubicBezTo>
                  <a:pt x="110" y="231"/>
                  <a:pt x="110" y="231"/>
                  <a:pt x="110" y="231"/>
                </a:cubicBezTo>
                <a:cubicBezTo>
                  <a:pt x="110" y="231"/>
                  <a:pt x="110" y="231"/>
                  <a:pt x="110" y="231"/>
                </a:cubicBezTo>
                <a:cubicBezTo>
                  <a:pt x="110" y="231"/>
                  <a:pt x="110" y="231"/>
                  <a:pt x="110" y="231"/>
                </a:cubicBezTo>
                <a:cubicBezTo>
                  <a:pt x="110" y="231"/>
                  <a:pt x="110" y="231"/>
                  <a:pt x="110" y="231"/>
                </a:cubicBezTo>
                <a:close/>
                <a:moveTo>
                  <a:pt x="140" y="305"/>
                </a:moveTo>
                <a:cubicBezTo>
                  <a:pt x="140" y="305"/>
                  <a:pt x="140" y="305"/>
                  <a:pt x="140" y="305"/>
                </a:cubicBezTo>
                <a:cubicBezTo>
                  <a:pt x="140" y="305"/>
                  <a:pt x="140" y="305"/>
                  <a:pt x="140" y="305"/>
                </a:cubicBezTo>
                <a:cubicBezTo>
                  <a:pt x="140" y="305"/>
                  <a:pt x="140" y="305"/>
                  <a:pt x="140" y="305"/>
                </a:cubicBezTo>
                <a:cubicBezTo>
                  <a:pt x="140" y="305"/>
                  <a:pt x="140" y="305"/>
                  <a:pt x="140" y="305"/>
                </a:cubicBezTo>
                <a:close/>
                <a:moveTo>
                  <a:pt x="212" y="305"/>
                </a:moveTo>
                <a:cubicBezTo>
                  <a:pt x="212" y="305"/>
                  <a:pt x="212" y="305"/>
                  <a:pt x="212" y="305"/>
                </a:cubicBezTo>
                <a:cubicBezTo>
                  <a:pt x="212" y="305"/>
                  <a:pt x="212" y="305"/>
                  <a:pt x="212" y="305"/>
                </a:cubicBezTo>
                <a:cubicBezTo>
                  <a:pt x="212" y="305"/>
                  <a:pt x="212" y="305"/>
                  <a:pt x="212" y="305"/>
                </a:cubicBezTo>
                <a:close/>
                <a:moveTo>
                  <a:pt x="246" y="305"/>
                </a:moveTo>
                <a:cubicBezTo>
                  <a:pt x="247" y="305"/>
                  <a:pt x="247" y="305"/>
                  <a:pt x="247" y="305"/>
                </a:cubicBezTo>
                <a:cubicBezTo>
                  <a:pt x="247" y="305"/>
                  <a:pt x="247" y="305"/>
                  <a:pt x="247" y="305"/>
                </a:cubicBezTo>
                <a:cubicBezTo>
                  <a:pt x="247" y="305"/>
                  <a:pt x="247" y="305"/>
                  <a:pt x="246" y="305"/>
                </a:cubicBezTo>
                <a:close/>
                <a:moveTo>
                  <a:pt x="247" y="305"/>
                </a:moveTo>
                <a:cubicBezTo>
                  <a:pt x="247" y="305"/>
                  <a:pt x="247" y="305"/>
                  <a:pt x="247" y="305"/>
                </a:cubicBezTo>
                <a:cubicBezTo>
                  <a:pt x="247" y="305"/>
                  <a:pt x="247" y="305"/>
                  <a:pt x="247" y="305"/>
                </a:cubicBezTo>
                <a:cubicBezTo>
                  <a:pt x="247" y="305"/>
                  <a:pt x="247" y="305"/>
                  <a:pt x="247" y="305"/>
                </a:cubicBezTo>
                <a:close/>
                <a:moveTo>
                  <a:pt x="249" y="305"/>
                </a:moveTo>
                <a:cubicBezTo>
                  <a:pt x="249" y="305"/>
                  <a:pt x="249" y="305"/>
                  <a:pt x="249" y="305"/>
                </a:cubicBezTo>
                <a:cubicBezTo>
                  <a:pt x="249" y="305"/>
                  <a:pt x="249" y="305"/>
                  <a:pt x="249" y="305"/>
                </a:cubicBezTo>
                <a:cubicBezTo>
                  <a:pt x="249" y="305"/>
                  <a:pt x="249" y="305"/>
                  <a:pt x="249" y="305"/>
                </a:cubicBezTo>
                <a:close/>
                <a:moveTo>
                  <a:pt x="254" y="305"/>
                </a:moveTo>
                <a:cubicBezTo>
                  <a:pt x="254" y="305"/>
                  <a:pt x="254" y="305"/>
                  <a:pt x="254" y="305"/>
                </a:cubicBezTo>
                <a:cubicBezTo>
                  <a:pt x="254" y="305"/>
                  <a:pt x="254" y="305"/>
                  <a:pt x="254" y="305"/>
                </a:cubicBezTo>
                <a:cubicBezTo>
                  <a:pt x="254" y="305"/>
                  <a:pt x="254" y="305"/>
                  <a:pt x="254" y="305"/>
                </a:cubicBezTo>
                <a:close/>
                <a:moveTo>
                  <a:pt x="365" y="11"/>
                </a:moveTo>
                <a:cubicBezTo>
                  <a:pt x="365" y="11"/>
                  <a:pt x="365" y="11"/>
                  <a:pt x="365" y="11"/>
                </a:cubicBezTo>
                <a:cubicBezTo>
                  <a:pt x="365" y="11"/>
                  <a:pt x="365" y="11"/>
                  <a:pt x="365" y="11"/>
                </a:cubicBezTo>
                <a:cubicBezTo>
                  <a:pt x="365" y="11"/>
                  <a:pt x="365" y="11"/>
                  <a:pt x="365" y="11"/>
                </a:cubicBezTo>
                <a:close/>
                <a:moveTo>
                  <a:pt x="264" y="305"/>
                </a:moveTo>
                <a:cubicBezTo>
                  <a:pt x="264" y="305"/>
                  <a:pt x="264" y="305"/>
                  <a:pt x="264" y="305"/>
                </a:cubicBezTo>
                <a:cubicBezTo>
                  <a:pt x="264" y="305"/>
                  <a:pt x="264" y="305"/>
                  <a:pt x="264" y="305"/>
                </a:cubicBezTo>
                <a:cubicBezTo>
                  <a:pt x="264" y="305"/>
                  <a:pt x="264" y="305"/>
                  <a:pt x="264" y="305"/>
                </a:cubicBezTo>
                <a:cubicBezTo>
                  <a:pt x="264" y="305"/>
                  <a:pt x="264" y="305"/>
                  <a:pt x="264" y="305"/>
                </a:cubicBezTo>
                <a:close/>
                <a:moveTo>
                  <a:pt x="271" y="305"/>
                </a:moveTo>
                <a:cubicBezTo>
                  <a:pt x="271" y="305"/>
                  <a:pt x="271" y="305"/>
                  <a:pt x="271" y="305"/>
                </a:cubicBezTo>
                <a:cubicBezTo>
                  <a:pt x="271" y="305"/>
                  <a:pt x="271" y="305"/>
                  <a:pt x="271" y="305"/>
                </a:cubicBezTo>
                <a:cubicBezTo>
                  <a:pt x="271" y="305"/>
                  <a:pt x="271" y="305"/>
                  <a:pt x="271" y="305"/>
                </a:cubicBezTo>
                <a:cubicBezTo>
                  <a:pt x="271" y="305"/>
                  <a:pt x="271" y="305"/>
                  <a:pt x="271" y="305"/>
                </a:cubicBezTo>
                <a:close/>
                <a:moveTo>
                  <a:pt x="189" y="306"/>
                </a:moveTo>
                <a:cubicBezTo>
                  <a:pt x="189" y="306"/>
                  <a:pt x="189" y="306"/>
                  <a:pt x="189" y="306"/>
                </a:cubicBezTo>
                <a:cubicBezTo>
                  <a:pt x="189" y="306"/>
                  <a:pt x="189" y="306"/>
                  <a:pt x="189" y="306"/>
                </a:cubicBezTo>
                <a:cubicBezTo>
                  <a:pt x="189" y="306"/>
                  <a:pt x="189" y="306"/>
                  <a:pt x="190" y="306"/>
                </a:cubicBezTo>
                <a:cubicBezTo>
                  <a:pt x="189" y="306"/>
                  <a:pt x="189" y="306"/>
                  <a:pt x="189" y="306"/>
                </a:cubicBezTo>
                <a:close/>
                <a:moveTo>
                  <a:pt x="363" y="10"/>
                </a:moveTo>
                <a:cubicBezTo>
                  <a:pt x="363" y="10"/>
                  <a:pt x="363" y="10"/>
                  <a:pt x="364" y="10"/>
                </a:cubicBezTo>
                <a:cubicBezTo>
                  <a:pt x="364" y="10"/>
                  <a:pt x="364" y="10"/>
                  <a:pt x="364" y="10"/>
                </a:cubicBezTo>
                <a:cubicBezTo>
                  <a:pt x="364" y="10"/>
                  <a:pt x="364" y="10"/>
                  <a:pt x="364" y="10"/>
                </a:cubicBezTo>
                <a:cubicBezTo>
                  <a:pt x="364" y="10"/>
                  <a:pt x="363" y="10"/>
                  <a:pt x="363" y="10"/>
                </a:cubicBezTo>
                <a:close/>
                <a:moveTo>
                  <a:pt x="155" y="306"/>
                </a:moveTo>
                <a:cubicBezTo>
                  <a:pt x="155" y="306"/>
                  <a:pt x="155" y="306"/>
                  <a:pt x="155" y="306"/>
                </a:cubicBezTo>
                <a:cubicBezTo>
                  <a:pt x="155" y="306"/>
                  <a:pt x="155" y="306"/>
                  <a:pt x="155" y="306"/>
                </a:cubicBezTo>
                <a:cubicBezTo>
                  <a:pt x="155" y="306"/>
                  <a:pt x="155" y="306"/>
                  <a:pt x="155" y="306"/>
                </a:cubicBezTo>
                <a:cubicBezTo>
                  <a:pt x="155" y="306"/>
                  <a:pt x="155" y="306"/>
                  <a:pt x="155" y="306"/>
                </a:cubicBezTo>
                <a:close/>
                <a:moveTo>
                  <a:pt x="184" y="306"/>
                </a:moveTo>
                <a:cubicBezTo>
                  <a:pt x="184" y="306"/>
                  <a:pt x="184" y="306"/>
                  <a:pt x="184" y="306"/>
                </a:cubicBezTo>
                <a:cubicBezTo>
                  <a:pt x="184" y="306"/>
                  <a:pt x="183" y="306"/>
                  <a:pt x="183" y="306"/>
                </a:cubicBezTo>
                <a:cubicBezTo>
                  <a:pt x="183" y="306"/>
                  <a:pt x="183" y="306"/>
                  <a:pt x="184" y="306"/>
                </a:cubicBezTo>
                <a:cubicBezTo>
                  <a:pt x="184" y="306"/>
                  <a:pt x="184" y="306"/>
                  <a:pt x="184" y="306"/>
                </a:cubicBezTo>
                <a:close/>
                <a:moveTo>
                  <a:pt x="280" y="307"/>
                </a:moveTo>
                <a:cubicBezTo>
                  <a:pt x="280" y="307"/>
                  <a:pt x="280" y="307"/>
                  <a:pt x="280" y="307"/>
                </a:cubicBezTo>
                <a:cubicBezTo>
                  <a:pt x="280" y="307"/>
                  <a:pt x="280" y="307"/>
                  <a:pt x="280" y="306"/>
                </a:cubicBezTo>
                <a:cubicBezTo>
                  <a:pt x="280" y="307"/>
                  <a:pt x="280" y="307"/>
                  <a:pt x="280" y="307"/>
                </a:cubicBezTo>
                <a:close/>
                <a:moveTo>
                  <a:pt x="207" y="307"/>
                </a:moveTo>
                <a:cubicBezTo>
                  <a:pt x="207" y="307"/>
                  <a:pt x="207" y="307"/>
                  <a:pt x="208" y="307"/>
                </a:cubicBezTo>
                <a:cubicBezTo>
                  <a:pt x="207" y="307"/>
                  <a:pt x="207" y="307"/>
                  <a:pt x="207" y="307"/>
                </a:cubicBezTo>
                <a:cubicBezTo>
                  <a:pt x="207" y="307"/>
                  <a:pt x="207" y="307"/>
                  <a:pt x="207" y="307"/>
                </a:cubicBezTo>
                <a:close/>
                <a:moveTo>
                  <a:pt x="8" y="192"/>
                </a:moveTo>
                <a:cubicBezTo>
                  <a:pt x="8" y="192"/>
                  <a:pt x="8" y="192"/>
                  <a:pt x="8" y="192"/>
                </a:cubicBezTo>
                <a:cubicBezTo>
                  <a:pt x="8" y="192"/>
                  <a:pt x="8" y="192"/>
                  <a:pt x="8" y="192"/>
                </a:cubicBezTo>
                <a:cubicBezTo>
                  <a:pt x="8" y="192"/>
                  <a:pt x="8" y="192"/>
                  <a:pt x="8" y="192"/>
                </a:cubicBezTo>
                <a:cubicBezTo>
                  <a:pt x="8" y="192"/>
                  <a:pt x="8" y="192"/>
                  <a:pt x="8" y="192"/>
                </a:cubicBezTo>
                <a:close/>
                <a:moveTo>
                  <a:pt x="279" y="307"/>
                </a:moveTo>
                <a:cubicBezTo>
                  <a:pt x="279" y="307"/>
                  <a:pt x="279" y="307"/>
                  <a:pt x="279" y="307"/>
                </a:cubicBezTo>
                <a:cubicBezTo>
                  <a:pt x="279" y="307"/>
                  <a:pt x="279" y="307"/>
                  <a:pt x="279" y="307"/>
                </a:cubicBezTo>
                <a:cubicBezTo>
                  <a:pt x="279" y="307"/>
                  <a:pt x="279" y="307"/>
                  <a:pt x="279" y="307"/>
                </a:cubicBezTo>
                <a:cubicBezTo>
                  <a:pt x="279" y="307"/>
                  <a:pt x="279" y="307"/>
                  <a:pt x="279" y="307"/>
                </a:cubicBezTo>
                <a:close/>
                <a:moveTo>
                  <a:pt x="52" y="213"/>
                </a:moveTo>
                <a:cubicBezTo>
                  <a:pt x="52" y="214"/>
                  <a:pt x="52" y="214"/>
                  <a:pt x="52" y="214"/>
                </a:cubicBezTo>
                <a:cubicBezTo>
                  <a:pt x="52" y="214"/>
                  <a:pt x="52" y="214"/>
                  <a:pt x="52" y="214"/>
                </a:cubicBezTo>
                <a:cubicBezTo>
                  <a:pt x="52" y="214"/>
                  <a:pt x="52" y="214"/>
                  <a:pt x="52" y="213"/>
                </a:cubicBezTo>
                <a:close/>
                <a:moveTo>
                  <a:pt x="358" y="9"/>
                </a:moveTo>
                <a:cubicBezTo>
                  <a:pt x="358" y="9"/>
                  <a:pt x="358" y="9"/>
                  <a:pt x="358" y="9"/>
                </a:cubicBezTo>
                <a:cubicBezTo>
                  <a:pt x="358" y="9"/>
                  <a:pt x="359" y="9"/>
                  <a:pt x="359" y="9"/>
                </a:cubicBezTo>
                <a:cubicBezTo>
                  <a:pt x="359" y="9"/>
                  <a:pt x="359" y="9"/>
                  <a:pt x="358" y="9"/>
                </a:cubicBezTo>
                <a:close/>
                <a:moveTo>
                  <a:pt x="216" y="309"/>
                </a:moveTo>
                <a:cubicBezTo>
                  <a:pt x="216" y="309"/>
                  <a:pt x="216" y="309"/>
                  <a:pt x="216" y="309"/>
                </a:cubicBezTo>
                <a:cubicBezTo>
                  <a:pt x="216" y="309"/>
                  <a:pt x="216" y="308"/>
                  <a:pt x="216" y="308"/>
                </a:cubicBezTo>
                <a:cubicBezTo>
                  <a:pt x="216" y="308"/>
                  <a:pt x="216" y="309"/>
                  <a:pt x="216" y="309"/>
                </a:cubicBezTo>
                <a:close/>
                <a:moveTo>
                  <a:pt x="231" y="308"/>
                </a:moveTo>
                <a:cubicBezTo>
                  <a:pt x="231" y="309"/>
                  <a:pt x="231" y="309"/>
                  <a:pt x="231" y="309"/>
                </a:cubicBezTo>
                <a:cubicBezTo>
                  <a:pt x="231" y="309"/>
                  <a:pt x="231" y="309"/>
                  <a:pt x="231" y="309"/>
                </a:cubicBezTo>
                <a:cubicBezTo>
                  <a:pt x="231" y="309"/>
                  <a:pt x="231" y="308"/>
                  <a:pt x="231" y="308"/>
                </a:cubicBezTo>
                <a:close/>
                <a:moveTo>
                  <a:pt x="189" y="309"/>
                </a:moveTo>
                <a:cubicBezTo>
                  <a:pt x="189" y="309"/>
                  <a:pt x="189" y="309"/>
                  <a:pt x="189" y="309"/>
                </a:cubicBezTo>
                <a:cubicBezTo>
                  <a:pt x="189" y="309"/>
                  <a:pt x="189" y="309"/>
                  <a:pt x="189" y="309"/>
                </a:cubicBezTo>
                <a:cubicBezTo>
                  <a:pt x="189" y="309"/>
                  <a:pt x="189" y="309"/>
                  <a:pt x="189" y="309"/>
                </a:cubicBezTo>
                <a:close/>
                <a:moveTo>
                  <a:pt x="217" y="309"/>
                </a:moveTo>
                <a:cubicBezTo>
                  <a:pt x="217" y="309"/>
                  <a:pt x="218" y="309"/>
                  <a:pt x="218" y="309"/>
                </a:cubicBezTo>
                <a:cubicBezTo>
                  <a:pt x="218" y="309"/>
                  <a:pt x="218" y="309"/>
                  <a:pt x="218" y="309"/>
                </a:cubicBezTo>
                <a:cubicBezTo>
                  <a:pt x="218" y="309"/>
                  <a:pt x="218" y="309"/>
                  <a:pt x="218" y="309"/>
                </a:cubicBezTo>
                <a:cubicBezTo>
                  <a:pt x="218" y="309"/>
                  <a:pt x="217" y="309"/>
                  <a:pt x="217" y="309"/>
                </a:cubicBezTo>
                <a:close/>
                <a:moveTo>
                  <a:pt x="274" y="309"/>
                </a:moveTo>
                <a:cubicBezTo>
                  <a:pt x="274" y="309"/>
                  <a:pt x="274" y="309"/>
                  <a:pt x="274" y="309"/>
                </a:cubicBezTo>
                <a:cubicBezTo>
                  <a:pt x="274" y="309"/>
                  <a:pt x="274" y="309"/>
                  <a:pt x="274" y="309"/>
                </a:cubicBezTo>
                <a:cubicBezTo>
                  <a:pt x="274" y="309"/>
                  <a:pt x="274" y="309"/>
                  <a:pt x="274" y="309"/>
                </a:cubicBezTo>
                <a:close/>
                <a:moveTo>
                  <a:pt x="283" y="311"/>
                </a:moveTo>
                <a:cubicBezTo>
                  <a:pt x="283" y="311"/>
                  <a:pt x="283" y="311"/>
                  <a:pt x="283" y="311"/>
                </a:cubicBezTo>
                <a:cubicBezTo>
                  <a:pt x="283" y="311"/>
                  <a:pt x="283" y="311"/>
                  <a:pt x="283" y="311"/>
                </a:cubicBezTo>
                <a:cubicBezTo>
                  <a:pt x="283" y="311"/>
                  <a:pt x="283" y="311"/>
                  <a:pt x="283" y="311"/>
                </a:cubicBezTo>
                <a:cubicBezTo>
                  <a:pt x="283" y="311"/>
                  <a:pt x="283" y="311"/>
                  <a:pt x="283" y="311"/>
                </a:cubicBezTo>
                <a:close/>
                <a:moveTo>
                  <a:pt x="190" y="312"/>
                </a:moveTo>
                <a:cubicBezTo>
                  <a:pt x="190" y="312"/>
                  <a:pt x="190" y="312"/>
                  <a:pt x="190" y="312"/>
                </a:cubicBezTo>
                <a:cubicBezTo>
                  <a:pt x="190" y="312"/>
                  <a:pt x="190" y="312"/>
                  <a:pt x="190" y="312"/>
                </a:cubicBezTo>
                <a:cubicBezTo>
                  <a:pt x="190" y="312"/>
                  <a:pt x="190" y="312"/>
                  <a:pt x="190" y="312"/>
                </a:cubicBezTo>
                <a:close/>
                <a:moveTo>
                  <a:pt x="200" y="312"/>
                </a:moveTo>
                <a:cubicBezTo>
                  <a:pt x="200" y="312"/>
                  <a:pt x="200" y="312"/>
                  <a:pt x="200" y="312"/>
                </a:cubicBezTo>
                <a:cubicBezTo>
                  <a:pt x="200" y="312"/>
                  <a:pt x="200" y="312"/>
                  <a:pt x="200" y="312"/>
                </a:cubicBezTo>
                <a:cubicBezTo>
                  <a:pt x="200" y="312"/>
                  <a:pt x="200" y="312"/>
                  <a:pt x="200" y="312"/>
                </a:cubicBezTo>
                <a:close/>
                <a:moveTo>
                  <a:pt x="311" y="242"/>
                </a:moveTo>
                <a:cubicBezTo>
                  <a:pt x="311" y="242"/>
                  <a:pt x="311" y="242"/>
                  <a:pt x="311" y="242"/>
                </a:cubicBezTo>
                <a:cubicBezTo>
                  <a:pt x="311" y="242"/>
                  <a:pt x="311" y="242"/>
                  <a:pt x="311" y="242"/>
                </a:cubicBezTo>
                <a:cubicBezTo>
                  <a:pt x="311" y="242"/>
                  <a:pt x="311" y="242"/>
                  <a:pt x="311" y="242"/>
                </a:cubicBezTo>
                <a:cubicBezTo>
                  <a:pt x="311" y="242"/>
                  <a:pt x="311" y="242"/>
                  <a:pt x="311" y="242"/>
                </a:cubicBezTo>
                <a:close/>
                <a:moveTo>
                  <a:pt x="264" y="315"/>
                </a:moveTo>
                <a:cubicBezTo>
                  <a:pt x="264" y="315"/>
                  <a:pt x="264" y="315"/>
                  <a:pt x="264" y="315"/>
                </a:cubicBezTo>
                <a:cubicBezTo>
                  <a:pt x="264" y="315"/>
                  <a:pt x="264" y="315"/>
                  <a:pt x="264" y="315"/>
                </a:cubicBezTo>
                <a:cubicBezTo>
                  <a:pt x="264" y="315"/>
                  <a:pt x="264" y="315"/>
                  <a:pt x="264" y="315"/>
                </a:cubicBezTo>
                <a:cubicBezTo>
                  <a:pt x="264" y="315"/>
                  <a:pt x="264" y="315"/>
                  <a:pt x="264" y="315"/>
                </a:cubicBezTo>
                <a:close/>
                <a:moveTo>
                  <a:pt x="256" y="316"/>
                </a:moveTo>
                <a:cubicBezTo>
                  <a:pt x="256" y="316"/>
                  <a:pt x="256" y="316"/>
                  <a:pt x="256" y="316"/>
                </a:cubicBezTo>
                <a:cubicBezTo>
                  <a:pt x="256" y="316"/>
                  <a:pt x="256" y="316"/>
                  <a:pt x="256" y="316"/>
                </a:cubicBezTo>
                <a:cubicBezTo>
                  <a:pt x="256" y="316"/>
                  <a:pt x="256" y="316"/>
                  <a:pt x="256" y="316"/>
                </a:cubicBezTo>
                <a:close/>
                <a:moveTo>
                  <a:pt x="68" y="243"/>
                </a:moveTo>
                <a:cubicBezTo>
                  <a:pt x="68" y="243"/>
                  <a:pt x="68" y="242"/>
                  <a:pt x="68" y="242"/>
                </a:cubicBezTo>
                <a:cubicBezTo>
                  <a:pt x="68" y="242"/>
                  <a:pt x="68" y="242"/>
                  <a:pt x="68" y="242"/>
                </a:cubicBezTo>
                <a:cubicBezTo>
                  <a:pt x="68" y="242"/>
                  <a:pt x="68" y="242"/>
                  <a:pt x="68" y="243"/>
                </a:cubicBezTo>
                <a:close/>
                <a:moveTo>
                  <a:pt x="231" y="317"/>
                </a:moveTo>
                <a:cubicBezTo>
                  <a:pt x="231" y="317"/>
                  <a:pt x="231" y="317"/>
                  <a:pt x="231" y="317"/>
                </a:cubicBezTo>
                <a:cubicBezTo>
                  <a:pt x="231" y="317"/>
                  <a:pt x="231" y="317"/>
                  <a:pt x="231" y="317"/>
                </a:cubicBezTo>
                <a:cubicBezTo>
                  <a:pt x="231" y="317"/>
                  <a:pt x="231" y="317"/>
                  <a:pt x="231" y="317"/>
                </a:cubicBezTo>
                <a:cubicBezTo>
                  <a:pt x="231" y="317"/>
                  <a:pt x="231" y="317"/>
                  <a:pt x="231" y="317"/>
                </a:cubicBezTo>
                <a:close/>
                <a:moveTo>
                  <a:pt x="248" y="317"/>
                </a:moveTo>
                <a:cubicBezTo>
                  <a:pt x="248" y="317"/>
                  <a:pt x="248" y="317"/>
                  <a:pt x="248" y="317"/>
                </a:cubicBezTo>
                <a:cubicBezTo>
                  <a:pt x="248" y="317"/>
                  <a:pt x="248" y="317"/>
                  <a:pt x="248" y="317"/>
                </a:cubicBezTo>
                <a:cubicBezTo>
                  <a:pt x="248" y="317"/>
                  <a:pt x="248" y="317"/>
                  <a:pt x="248" y="317"/>
                </a:cubicBezTo>
                <a:cubicBezTo>
                  <a:pt x="248" y="317"/>
                  <a:pt x="248" y="317"/>
                  <a:pt x="248" y="317"/>
                </a:cubicBezTo>
                <a:close/>
                <a:moveTo>
                  <a:pt x="95" y="212"/>
                </a:moveTo>
                <a:cubicBezTo>
                  <a:pt x="95" y="212"/>
                  <a:pt x="95" y="212"/>
                  <a:pt x="95" y="212"/>
                </a:cubicBezTo>
                <a:cubicBezTo>
                  <a:pt x="96" y="212"/>
                  <a:pt x="96" y="212"/>
                  <a:pt x="96" y="212"/>
                </a:cubicBezTo>
                <a:cubicBezTo>
                  <a:pt x="96" y="212"/>
                  <a:pt x="96" y="212"/>
                  <a:pt x="95" y="212"/>
                </a:cubicBezTo>
                <a:cubicBezTo>
                  <a:pt x="95" y="212"/>
                  <a:pt x="95" y="212"/>
                  <a:pt x="95" y="212"/>
                </a:cubicBezTo>
                <a:close/>
                <a:moveTo>
                  <a:pt x="255" y="327"/>
                </a:moveTo>
                <a:cubicBezTo>
                  <a:pt x="255" y="327"/>
                  <a:pt x="255" y="327"/>
                  <a:pt x="256" y="327"/>
                </a:cubicBezTo>
                <a:cubicBezTo>
                  <a:pt x="256" y="327"/>
                  <a:pt x="256" y="327"/>
                  <a:pt x="256" y="327"/>
                </a:cubicBezTo>
                <a:cubicBezTo>
                  <a:pt x="256" y="327"/>
                  <a:pt x="256" y="326"/>
                  <a:pt x="256" y="326"/>
                </a:cubicBezTo>
                <a:cubicBezTo>
                  <a:pt x="256" y="326"/>
                  <a:pt x="255" y="327"/>
                  <a:pt x="255" y="327"/>
                </a:cubicBezTo>
                <a:close/>
                <a:moveTo>
                  <a:pt x="253" y="327"/>
                </a:moveTo>
                <a:cubicBezTo>
                  <a:pt x="253" y="327"/>
                  <a:pt x="254" y="327"/>
                  <a:pt x="254" y="327"/>
                </a:cubicBezTo>
                <a:cubicBezTo>
                  <a:pt x="253" y="327"/>
                  <a:pt x="253" y="327"/>
                  <a:pt x="253" y="327"/>
                </a:cubicBezTo>
                <a:close/>
                <a:moveTo>
                  <a:pt x="27" y="122"/>
                </a:moveTo>
                <a:cubicBezTo>
                  <a:pt x="27" y="122"/>
                  <a:pt x="27" y="122"/>
                  <a:pt x="27" y="122"/>
                </a:cubicBezTo>
                <a:cubicBezTo>
                  <a:pt x="27" y="122"/>
                  <a:pt x="27" y="122"/>
                  <a:pt x="28" y="122"/>
                </a:cubicBezTo>
                <a:cubicBezTo>
                  <a:pt x="27" y="122"/>
                  <a:pt x="27" y="122"/>
                  <a:pt x="27" y="122"/>
                </a:cubicBezTo>
                <a:close/>
                <a:moveTo>
                  <a:pt x="246" y="329"/>
                </a:moveTo>
                <a:cubicBezTo>
                  <a:pt x="246" y="329"/>
                  <a:pt x="246" y="328"/>
                  <a:pt x="246" y="328"/>
                </a:cubicBezTo>
                <a:cubicBezTo>
                  <a:pt x="246" y="328"/>
                  <a:pt x="246" y="328"/>
                  <a:pt x="247" y="328"/>
                </a:cubicBezTo>
                <a:cubicBezTo>
                  <a:pt x="246" y="328"/>
                  <a:pt x="246" y="328"/>
                  <a:pt x="246" y="328"/>
                </a:cubicBezTo>
                <a:cubicBezTo>
                  <a:pt x="246" y="328"/>
                  <a:pt x="246" y="329"/>
                  <a:pt x="246" y="329"/>
                </a:cubicBezTo>
                <a:close/>
                <a:moveTo>
                  <a:pt x="241" y="14"/>
                </a:moveTo>
                <a:cubicBezTo>
                  <a:pt x="242" y="14"/>
                  <a:pt x="242" y="15"/>
                  <a:pt x="243" y="15"/>
                </a:cubicBezTo>
                <a:cubicBezTo>
                  <a:pt x="243" y="15"/>
                  <a:pt x="243" y="15"/>
                  <a:pt x="243" y="15"/>
                </a:cubicBezTo>
                <a:cubicBezTo>
                  <a:pt x="243" y="16"/>
                  <a:pt x="242" y="16"/>
                  <a:pt x="242" y="16"/>
                </a:cubicBezTo>
                <a:cubicBezTo>
                  <a:pt x="242" y="15"/>
                  <a:pt x="241" y="15"/>
                  <a:pt x="240" y="15"/>
                </a:cubicBezTo>
                <a:cubicBezTo>
                  <a:pt x="240" y="15"/>
                  <a:pt x="239" y="15"/>
                  <a:pt x="239" y="16"/>
                </a:cubicBezTo>
                <a:cubicBezTo>
                  <a:pt x="238" y="16"/>
                  <a:pt x="238" y="17"/>
                  <a:pt x="239" y="17"/>
                </a:cubicBezTo>
                <a:cubicBezTo>
                  <a:pt x="239" y="17"/>
                  <a:pt x="239" y="18"/>
                  <a:pt x="239" y="18"/>
                </a:cubicBezTo>
                <a:cubicBezTo>
                  <a:pt x="239" y="18"/>
                  <a:pt x="239" y="18"/>
                  <a:pt x="239" y="19"/>
                </a:cubicBezTo>
                <a:cubicBezTo>
                  <a:pt x="239" y="19"/>
                  <a:pt x="238" y="19"/>
                  <a:pt x="238" y="18"/>
                </a:cubicBezTo>
                <a:cubicBezTo>
                  <a:pt x="238" y="18"/>
                  <a:pt x="237" y="19"/>
                  <a:pt x="236" y="18"/>
                </a:cubicBezTo>
                <a:cubicBezTo>
                  <a:pt x="235" y="18"/>
                  <a:pt x="235" y="19"/>
                  <a:pt x="235" y="19"/>
                </a:cubicBezTo>
                <a:cubicBezTo>
                  <a:pt x="235" y="19"/>
                  <a:pt x="235" y="19"/>
                  <a:pt x="235" y="19"/>
                </a:cubicBezTo>
                <a:cubicBezTo>
                  <a:pt x="235" y="19"/>
                  <a:pt x="235" y="19"/>
                  <a:pt x="235" y="19"/>
                </a:cubicBezTo>
                <a:cubicBezTo>
                  <a:pt x="234" y="19"/>
                  <a:pt x="234" y="18"/>
                  <a:pt x="235" y="18"/>
                </a:cubicBezTo>
                <a:cubicBezTo>
                  <a:pt x="235" y="18"/>
                  <a:pt x="235" y="17"/>
                  <a:pt x="236" y="17"/>
                </a:cubicBezTo>
                <a:cubicBezTo>
                  <a:pt x="236" y="17"/>
                  <a:pt x="236" y="16"/>
                  <a:pt x="236" y="16"/>
                </a:cubicBezTo>
                <a:cubicBezTo>
                  <a:pt x="236" y="15"/>
                  <a:pt x="236" y="15"/>
                  <a:pt x="236" y="15"/>
                </a:cubicBezTo>
                <a:cubicBezTo>
                  <a:pt x="236" y="14"/>
                  <a:pt x="236" y="14"/>
                  <a:pt x="236" y="14"/>
                </a:cubicBezTo>
                <a:cubicBezTo>
                  <a:pt x="237" y="14"/>
                  <a:pt x="237" y="14"/>
                  <a:pt x="237" y="14"/>
                </a:cubicBezTo>
                <a:cubicBezTo>
                  <a:pt x="238" y="13"/>
                  <a:pt x="238" y="13"/>
                  <a:pt x="239" y="14"/>
                </a:cubicBezTo>
                <a:cubicBezTo>
                  <a:pt x="239" y="15"/>
                  <a:pt x="240" y="14"/>
                  <a:pt x="241" y="14"/>
                </a:cubicBezTo>
                <a:cubicBezTo>
                  <a:pt x="241" y="14"/>
                  <a:pt x="241" y="14"/>
                  <a:pt x="241" y="14"/>
                </a:cubicBezTo>
                <a:close/>
                <a:moveTo>
                  <a:pt x="238" y="17"/>
                </a:moveTo>
                <a:cubicBezTo>
                  <a:pt x="238" y="17"/>
                  <a:pt x="238" y="17"/>
                  <a:pt x="238" y="17"/>
                </a:cubicBezTo>
                <a:cubicBezTo>
                  <a:pt x="238" y="17"/>
                  <a:pt x="238" y="17"/>
                  <a:pt x="237" y="17"/>
                </a:cubicBezTo>
                <a:cubicBezTo>
                  <a:pt x="238" y="17"/>
                  <a:pt x="238" y="17"/>
                  <a:pt x="238" y="17"/>
                </a:cubicBezTo>
                <a:cubicBezTo>
                  <a:pt x="238" y="17"/>
                  <a:pt x="238" y="17"/>
                  <a:pt x="238" y="17"/>
                </a:cubicBezTo>
                <a:close/>
                <a:moveTo>
                  <a:pt x="238" y="15"/>
                </a:moveTo>
                <a:cubicBezTo>
                  <a:pt x="238" y="15"/>
                  <a:pt x="238" y="15"/>
                  <a:pt x="238" y="15"/>
                </a:cubicBezTo>
                <a:cubicBezTo>
                  <a:pt x="238" y="15"/>
                  <a:pt x="238" y="15"/>
                  <a:pt x="238" y="15"/>
                </a:cubicBezTo>
                <a:cubicBezTo>
                  <a:pt x="238" y="15"/>
                  <a:pt x="238" y="15"/>
                  <a:pt x="238" y="15"/>
                </a:cubicBezTo>
                <a:close/>
                <a:moveTo>
                  <a:pt x="241" y="14"/>
                </a:moveTo>
                <a:cubicBezTo>
                  <a:pt x="241" y="14"/>
                  <a:pt x="241" y="14"/>
                  <a:pt x="241" y="14"/>
                </a:cubicBezTo>
                <a:cubicBezTo>
                  <a:pt x="241" y="14"/>
                  <a:pt x="241" y="14"/>
                  <a:pt x="241" y="14"/>
                </a:cubicBezTo>
                <a:close/>
                <a:moveTo>
                  <a:pt x="237" y="22"/>
                </a:moveTo>
                <a:cubicBezTo>
                  <a:pt x="237" y="22"/>
                  <a:pt x="237" y="22"/>
                  <a:pt x="237" y="22"/>
                </a:cubicBezTo>
                <a:cubicBezTo>
                  <a:pt x="237" y="22"/>
                  <a:pt x="237" y="22"/>
                  <a:pt x="237" y="22"/>
                </a:cubicBezTo>
                <a:cubicBezTo>
                  <a:pt x="237" y="22"/>
                  <a:pt x="237" y="22"/>
                  <a:pt x="237" y="22"/>
                </a:cubicBezTo>
                <a:close/>
                <a:moveTo>
                  <a:pt x="240" y="22"/>
                </a:moveTo>
                <a:cubicBezTo>
                  <a:pt x="241" y="22"/>
                  <a:pt x="241" y="22"/>
                  <a:pt x="241" y="21"/>
                </a:cubicBezTo>
                <a:cubicBezTo>
                  <a:pt x="242" y="21"/>
                  <a:pt x="242" y="21"/>
                  <a:pt x="242" y="21"/>
                </a:cubicBezTo>
                <a:cubicBezTo>
                  <a:pt x="243" y="21"/>
                  <a:pt x="243" y="21"/>
                  <a:pt x="243" y="21"/>
                </a:cubicBezTo>
                <a:cubicBezTo>
                  <a:pt x="243" y="21"/>
                  <a:pt x="243" y="21"/>
                  <a:pt x="243" y="20"/>
                </a:cubicBezTo>
                <a:cubicBezTo>
                  <a:pt x="242" y="20"/>
                  <a:pt x="241" y="20"/>
                  <a:pt x="241" y="20"/>
                </a:cubicBezTo>
                <a:cubicBezTo>
                  <a:pt x="240" y="20"/>
                  <a:pt x="239" y="21"/>
                  <a:pt x="239" y="20"/>
                </a:cubicBezTo>
                <a:cubicBezTo>
                  <a:pt x="239" y="19"/>
                  <a:pt x="239" y="19"/>
                  <a:pt x="238" y="20"/>
                </a:cubicBezTo>
                <a:cubicBezTo>
                  <a:pt x="238" y="20"/>
                  <a:pt x="238" y="21"/>
                  <a:pt x="237" y="21"/>
                </a:cubicBezTo>
                <a:cubicBezTo>
                  <a:pt x="237" y="21"/>
                  <a:pt x="237" y="21"/>
                  <a:pt x="237" y="22"/>
                </a:cubicBezTo>
                <a:cubicBezTo>
                  <a:pt x="237" y="22"/>
                  <a:pt x="238" y="21"/>
                  <a:pt x="239" y="22"/>
                </a:cubicBezTo>
                <a:cubicBezTo>
                  <a:pt x="239" y="22"/>
                  <a:pt x="240" y="22"/>
                  <a:pt x="240" y="22"/>
                </a:cubicBezTo>
                <a:close/>
                <a:moveTo>
                  <a:pt x="254" y="28"/>
                </a:moveTo>
                <a:cubicBezTo>
                  <a:pt x="254" y="28"/>
                  <a:pt x="255" y="28"/>
                  <a:pt x="254" y="28"/>
                </a:cubicBezTo>
                <a:cubicBezTo>
                  <a:pt x="254" y="29"/>
                  <a:pt x="254" y="29"/>
                  <a:pt x="254" y="29"/>
                </a:cubicBezTo>
                <a:cubicBezTo>
                  <a:pt x="254" y="29"/>
                  <a:pt x="255" y="29"/>
                  <a:pt x="255" y="29"/>
                </a:cubicBezTo>
                <a:cubicBezTo>
                  <a:pt x="255" y="29"/>
                  <a:pt x="255" y="29"/>
                  <a:pt x="256" y="29"/>
                </a:cubicBezTo>
                <a:cubicBezTo>
                  <a:pt x="257" y="29"/>
                  <a:pt x="257" y="28"/>
                  <a:pt x="257" y="28"/>
                </a:cubicBezTo>
                <a:cubicBezTo>
                  <a:pt x="257" y="28"/>
                  <a:pt x="257" y="27"/>
                  <a:pt x="256" y="27"/>
                </a:cubicBezTo>
                <a:cubicBezTo>
                  <a:pt x="256" y="27"/>
                  <a:pt x="256" y="27"/>
                  <a:pt x="256" y="28"/>
                </a:cubicBezTo>
                <a:cubicBezTo>
                  <a:pt x="256" y="28"/>
                  <a:pt x="256" y="28"/>
                  <a:pt x="256" y="28"/>
                </a:cubicBezTo>
                <a:cubicBezTo>
                  <a:pt x="255" y="28"/>
                  <a:pt x="255" y="28"/>
                  <a:pt x="255" y="28"/>
                </a:cubicBezTo>
                <a:cubicBezTo>
                  <a:pt x="255" y="27"/>
                  <a:pt x="255" y="27"/>
                  <a:pt x="255" y="27"/>
                </a:cubicBezTo>
                <a:cubicBezTo>
                  <a:pt x="255" y="26"/>
                  <a:pt x="256" y="26"/>
                  <a:pt x="256" y="25"/>
                </a:cubicBezTo>
                <a:cubicBezTo>
                  <a:pt x="256" y="25"/>
                  <a:pt x="255" y="25"/>
                  <a:pt x="255" y="25"/>
                </a:cubicBezTo>
                <a:cubicBezTo>
                  <a:pt x="254" y="25"/>
                  <a:pt x="254" y="26"/>
                  <a:pt x="253" y="27"/>
                </a:cubicBezTo>
                <a:cubicBezTo>
                  <a:pt x="253" y="27"/>
                  <a:pt x="253" y="27"/>
                  <a:pt x="253" y="27"/>
                </a:cubicBezTo>
                <a:cubicBezTo>
                  <a:pt x="254" y="28"/>
                  <a:pt x="254" y="28"/>
                  <a:pt x="254" y="28"/>
                </a:cubicBezTo>
                <a:close/>
                <a:moveTo>
                  <a:pt x="246" y="23"/>
                </a:moveTo>
                <a:cubicBezTo>
                  <a:pt x="245" y="23"/>
                  <a:pt x="245" y="23"/>
                  <a:pt x="245" y="22"/>
                </a:cubicBezTo>
                <a:cubicBezTo>
                  <a:pt x="245" y="22"/>
                  <a:pt x="245" y="22"/>
                  <a:pt x="245" y="22"/>
                </a:cubicBezTo>
                <a:cubicBezTo>
                  <a:pt x="244" y="22"/>
                  <a:pt x="243" y="22"/>
                  <a:pt x="242" y="23"/>
                </a:cubicBezTo>
                <a:cubicBezTo>
                  <a:pt x="242" y="23"/>
                  <a:pt x="242" y="23"/>
                  <a:pt x="242" y="23"/>
                </a:cubicBezTo>
                <a:cubicBezTo>
                  <a:pt x="242" y="24"/>
                  <a:pt x="243" y="24"/>
                  <a:pt x="243" y="24"/>
                </a:cubicBezTo>
                <a:cubicBezTo>
                  <a:pt x="244" y="24"/>
                  <a:pt x="244" y="23"/>
                  <a:pt x="245" y="24"/>
                </a:cubicBezTo>
                <a:cubicBezTo>
                  <a:pt x="245" y="24"/>
                  <a:pt x="245" y="24"/>
                  <a:pt x="246" y="24"/>
                </a:cubicBezTo>
                <a:cubicBezTo>
                  <a:pt x="246" y="24"/>
                  <a:pt x="246" y="24"/>
                  <a:pt x="246" y="23"/>
                </a:cubicBezTo>
                <a:cubicBezTo>
                  <a:pt x="246" y="23"/>
                  <a:pt x="246" y="23"/>
                  <a:pt x="246" y="23"/>
                </a:cubicBezTo>
                <a:close/>
                <a:moveTo>
                  <a:pt x="246" y="23"/>
                </a:moveTo>
                <a:cubicBezTo>
                  <a:pt x="246" y="24"/>
                  <a:pt x="246" y="24"/>
                  <a:pt x="246" y="24"/>
                </a:cubicBezTo>
                <a:cubicBezTo>
                  <a:pt x="246" y="23"/>
                  <a:pt x="246" y="23"/>
                  <a:pt x="246" y="23"/>
                </a:cubicBezTo>
                <a:close/>
                <a:moveTo>
                  <a:pt x="252" y="28"/>
                </a:moveTo>
                <a:cubicBezTo>
                  <a:pt x="252" y="28"/>
                  <a:pt x="252" y="29"/>
                  <a:pt x="252" y="28"/>
                </a:cubicBezTo>
                <a:cubicBezTo>
                  <a:pt x="252" y="27"/>
                  <a:pt x="252" y="27"/>
                  <a:pt x="252" y="26"/>
                </a:cubicBezTo>
                <a:cubicBezTo>
                  <a:pt x="252" y="26"/>
                  <a:pt x="251" y="26"/>
                  <a:pt x="251" y="26"/>
                </a:cubicBezTo>
                <a:cubicBezTo>
                  <a:pt x="251" y="26"/>
                  <a:pt x="251" y="26"/>
                  <a:pt x="251" y="26"/>
                </a:cubicBezTo>
                <a:cubicBezTo>
                  <a:pt x="251" y="27"/>
                  <a:pt x="251" y="27"/>
                  <a:pt x="251" y="27"/>
                </a:cubicBezTo>
                <a:cubicBezTo>
                  <a:pt x="251" y="28"/>
                  <a:pt x="251" y="28"/>
                  <a:pt x="252" y="28"/>
                </a:cubicBezTo>
                <a:close/>
                <a:moveTo>
                  <a:pt x="242" y="19"/>
                </a:moveTo>
                <a:cubicBezTo>
                  <a:pt x="243" y="19"/>
                  <a:pt x="243" y="19"/>
                  <a:pt x="243" y="19"/>
                </a:cubicBezTo>
                <a:cubicBezTo>
                  <a:pt x="243" y="19"/>
                  <a:pt x="243" y="18"/>
                  <a:pt x="243" y="18"/>
                </a:cubicBezTo>
                <a:cubicBezTo>
                  <a:pt x="243" y="18"/>
                  <a:pt x="242" y="17"/>
                  <a:pt x="243" y="17"/>
                </a:cubicBezTo>
                <a:cubicBezTo>
                  <a:pt x="243" y="17"/>
                  <a:pt x="243" y="16"/>
                  <a:pt x="242" y="17"/>
                </a:cubicBezTo>
                <a:cubicBezTo>
                  <a:pt x="242" y="17"/>
                  <a:pt x="241" y="17"/>
                  <a:pt x="242" y="18"/>
                </a:cubicBezTo>
                <a:cubicBezTo>
                  <a:pt x="242" y="18"/>
                  <a:pt x="242" y="18"/>
                  <a:pt x="242" y="19"/>
                </a:cubicBezTo>
                <a:close/>
                <a:moveTo>
                  <a:pt x="244" y="18"/>
                </a:moveTo>
                <a:cubicBezTo>
                  <a:pt x="244" y="17"/>
                  <a:pt x="243" y="17"/>
                  <a:pt x="243" y="17"/>
                </a:cubicBezTo>
                <a:cubicBezTo>
                  <a:pt x="243" y="17"/>
                  <a:pt x="243" y="18"/>
                  <a:pt x="244" y="18"/>
                </a:cubicBezTo>
                <a:close/>
                <a:moveTo>
                  <a:pt x="243" y="17"/>
                </a:moveTo>
                <a:cubicBezTo>
                  <a:pt x="243" y="17"/>
                  <a:pt x="243" y="17"/>
                  <a:pt x="243" y="17"/>
                </a:cubicBezTo>
                <a:cubicBezTo>
                  <a:pt x="243" y="17"/>
                  <a:pt x="243" y="17"/>
                  <a:pt x="243" y="17"/>
                </a:cubicBezTo>
                <a:close/>
                <a:moveTo>
                  <a:pt x="244" y="21"/>
                </a:moveTo>
                <a:cubicBezTo>
                  <a:pt x="245" y="21"/>
                  <a:pt x="245" y="20"/>
                  <a:pt x="245" y="20"/>
                </a:cubicBezTo>
                <a:cubicBezTo>
                  <a:pt x="245" y="20"/>
                  <a:pt x="244" y="20"/>
                  <a:pt x="244" y="20"/>
                </a:cubicBezTo>
                <a:cubicBezTo>
                  <a:pt x="244" y="20"/>
                  <a:pt x="244" y="20"/>
                  <a:pt x="244" y="20"/>
                </a:cubicBezTo>
                <a:cubicBezTo>
                  <a:pt x="244" y="21"/>
                  <a:pt x="244" y="21"/>
                  <a:pt x="244" y="21"/>
                </a:cubicBezTo>
                <a:close/>
                <a:moveTo>
                  <a:pt x="241" y="24"/>
                </a:moveTo>
                <a:cubicBezTo>
                  <a:pt x="241" y="25"/>
                  <a:pt x="241" y="25"/>
                  <a:pt x="241" y="25"/>
                </a:cubicBezTo>
                <a:cubicBezTo>
                  <a:pt x="241" y="25"/>
                  <a:pt x="241" y="25"/>
                  <a:pt x="240" y="25"/>
                </a:cubicBezTo>
                <a:cubicBezTo>
                  <a:pt x="241" y="25"/>
                  <a:pt x="241" y="25"/>
                  <a:pt x="241" y="25"/>
                </a:cubicBezTo>
                <a:cubicBezTo>
                  <a:pt x="241" y="25"/>
                  <a:pt x="241" y="24"/>
                  <a:pt x="241" y="24"/>
                </a:cubicBezTo>
                <a:close/>
                <a:moveTo>
                  <a:pt x="238" y="19"/>
                </a:moveTo>
                <a:cubicBezTo>
                  <a:pt x="237" y="19"/>
                  <a:pt x="237" y="19"/>
                  <a:pt x="237" y="19"/>
                </a:cubicBezTo>
                <a:cubicBezTo>
                  <a:pt x="237" y="19"/>
                  <a:pt x="237" y="19"/>
                  <a:pt x="237" y="19"/>
                </a:cubicBezTo>
                <a:cubicBezTo>
                  <a:pt x="237" y="19"/>
                  <a:pt x="237" y="20"/>
                  <a:pt x="237" y="20"/>
                </a:cubicBezTo>
                <a:cubicBezTo>
                  <a:pt x="237" y="20"/>
                  <a:pt x="237" y="19"/>
                  <a:pt x="238" y="19"/>
                </a:cubicBezTo>
                <a:close/>
                <a:moveTo>
                  <a:pt x="234" y="14"/>
                </a:moveTo>
                <a:cubicBezTo>
                  <a:pt x="234" y="14"/>
                  <a:pt x="235" y="14"/>
                  <a:pt x="235" y="14"/>
                </a:cubicBezTo>
                <a:cubicBezTo>
                  <a:pt x="234" y="14"/>
                  <a:pt x="234" y="14"/>
                  <a:pt x="234" y="14"/>
                </a:cubicBezTo>
                <a:cubicBezTo>
                  <a:pt x="234" y="14"/>
                  <a:pt x="234" y="14"/>
                  <a:pt x="234" y="14"/>
                </a:cubicBezTo>
                <a:cubicBezTo>
                  <a:pt x="234" y="14"/>
                  <a:pt x="234" y="14"/>
                  <a:pt x="234" y="14"/>
                </a:cubicBezTo>
                <a:close/>
                <a:moveTo>
                  <a:pt x="246" y="17"/>
                </a:moveTo>
                <a:cubicBezTo>
                  <a:pt x="246" y="16"/>
                  <a:pt x="246" y="16"/>
                  <a:pt x="246" y="16"/>
                </a:cubicBezTo>
                <a:cubicBezTo>
                  <a:pt x="246" y="16"/>
                  <a:pt x="246" y="16"/>
                  <a:pt x="246" y="16"/>
                </a:cubicBezTo>
                <a:lnTo>
                  <a:pt x="246" y="17"/>
                </a:lnTo>
                <a:close/>
                <a:moveTo>
                  <a:pt x="246" y="17"/>
                </a:moveTo>
                <a:cubicBezTo>
                  <a:pt x="246" y="17"/>
                  <a:pt x="246" y="17"/>
                  <a:pt x="246" y="17"/>
                </a:cubicBezTo>
                <a:cubicBezTo>
                  <a:pt x="246" y="17"/>
                  <a:pt x="246" y="17"/>
                  <a:pt x="246" y="17"/>
                </a:cubicBezTo>
                <a:cubicBezTo>
                  <a:pt x="246" y="17"/>
                  <a:pt x="246" y="17"/>
                  <a:pt x="246" y="17"/>
                </a:cubicBezTo>
                <a:close/>
                <a:moveTo>
                  <a:pt x="234" y="18"/>
                </a:moveTo>
                <a:cubicBezTo>
                  <a:pt x="234" y="18"/>
                  <a:pt x="234" y="17"/>
                  <a:pt x="234" y="17"/>
                </a:cubicBezTo>
                <a:cubicBezTo>
                  <a:pt x="234" y="17"/>
                  <a:pt x="234" y="17"/>
                  <a:pt x="234" y="17"/>
                </a:cubicBezTo>
                <a:cubicBezTo>
                  <a:pt x="234" y="17"/>
                  <a:pt x="234" y="17"/>
                  <a:pt x="234" y="17"/>
                </a:cubicBezTo>
                <a:cubicBezTo>
                  <a:pt x="234" y="17"/>
                  <a:pt x="234" y="18"/>
                  <a:pt x="234" y="18"/>
                </a:cubicBezTo>
                <a:close/>
                <a:moveTo>
                  <a:pt x="246" y="17"/>
                </a:moveTo>
                <a:cubicBezTo>
                  <a:pt x="246" y="17"/>
                  <a:pt x="246" y="17"/>
                  <a:pt x="246" y="17"/>
                </a:cubicBezTo>
                <a:cubicBezTo>
                  <a:pt x="246" y="17"/>
                  <a:pt x="246" y="17"/>
                  <a:pt x="246" y="17"/>
                </a:cubicBezTo>
                <a:cubicBezTo>
                  <a:pt x="246" y="17"/>
                  <a:pt x="246" y="17"/>
                  <a:pt x="246" y="17"/>
                </a:cubicBezTo>
                <a:close/>
                <a:moveTo>
                  <a:pt x="247" y="17"/>
                </a:moveTo>
                <a:cubicBezTo>
                  <a:pt x="247" y="17"/>
                  <a:pt x="247" y="17"/>
                  <a:pt x="247" y="17"/>
                </a:cubicBezTo>
                <a:cubicBezTo>
                  <a:pt x="247" y="17"/>
                  <a:pt x="246" y="17"/>
                  <a:pt x="246" y="17"/>
                </a:cubicBezTo>
                <a:cubicBezTo>
                  <a:pt x="246" y="17"/>
                  <a:pt x="247" y="17"/>
                  <a:pt x="247" y="18"/>
                </a:cubicBezTo>
                <a:cubicBezTo>
                  <a:pt x="247" y="18"/>
                  <a:pt x="247" y="18"/>
                  <a:pt x="247" y="17"/>
                </a:cubicBezTo>
                <a:close/>
                <a:moveTo>
                  <a:pt x="232" y="18"/>
                </a:moveTo>
                <a:cubicBezTo>
                  <a:pt x="232" y="18"/>
                  <a:pt x="232" y="18"/>
                  <a:pt x="232" y="18"/>
                </a:cubicBezTo>
                <a:cubicBezTo>
                  <a:pt x="232" y="18"/>
                  <a:pt x="232" y="18"/>
                  <a:pt x="232" y="18"/>
                </a:cubicBezTo>
                <a:cubicBezTo>
                  <a:pt x="232" y="18"/>
                  <a:pt x="232" y="18"/>
                  <a:pt x="232" y="18"/>
                </a:cubicBezTo>
                <a:cubicBezTo>
                  <a:pt x="232" y="18"/>
                  <a:pt x="232" y="18"/>
                  <a:pt x="232" y="18"/>
                </a:cubicBezTo>
                <a:close/>
                <a:moveTo>
                  <a:pt x="244" y="18"/>
                </a:moveTo>
                <a:cubicBezTo>
                  <a:pt x="244" y="18"/>
                  <a:pt x="244" y="18"/>
                  <a:pt x="244" y="18"/>
                </a:cubicBezTo>
                <a:cubicBezTo>
                  <a:pt x="244" y="18"/>
                  <a:pt x="244" y="18"/>
                  <a:pt x="244" y="18"/>
                </a:cubicBezTo>
                <a:cubicBezTo>
                  <a:pt x="244" y="18"/>
                  <a:pt x="244" y="18"/>
                  <a:pt x="244" y="18"/>
                </a:cubicBezTo>
                <a:close/>
                <a:moveTo>
                  <a:pt x="244" y="18"/>
                </a:moveTo>
                <a:cubicBezTo>
                  <a:pt x="244" y="18"/>
                  <a:pt x="244" y="18"/>
                  <a:pt x="244" y="18"/>
                </a:cubicBezTo>
                <a:cubicBezTo>
                  <a:pt x="244" y="18"/>
                  <a:pt x="244" y="18"/>
                  <a:pt x="244" y="18"/>
                </a:cubicBezTo>
                <a:cubicBezTo>
                  <a:pt x="244" y="18"/>
                  <a:pt x="244" y="18"/>
                  <a:pt x="244" y="18"/>
                </a:cubicBezTo>
                <a:cubicBezTo>
                  <a:pt x="244" y="18"/>
                  <a:pt x="244" y="18"/>
                  <a:pt x="244" y="18"/>
                </a:cubicBezTo>
                <a:close/>
                <a:moveTo>
                  <a:pt x="241" y="19"/>
                </a:moveTo>
                <a:cubicBezTo>
                  <a:pt x="241" y="19"/>
                  <a:pt x="241" y="19"/>
                  <a:pt x="241" y="19"/>
                </a:cubicBezTo>
                <a:cubicBezTo>
                  <a:pt x="241" y="19"/>
                  <a:pt x="241" y="19"/>
                  <a:pt x="241" y="19"/>
                </a:cubicBezTo>
                <a:cubicBezTo>
                  <a:pt x="241" y="19"/>
                  <a:pt x="241" y="19"/>
                  <a:pt x="241" y="19"/>
                </a:cubicBezTo>
                <a:cubicBezTo>
                  <a:pt x="241" y="19"/>
                  <a:pt x="241" y="19"/>
                  <a:pt x="241" y="19"/>
                </a:cubicBezTo>
                <a:close/>
                <a:moveTo>
                  <a:pt x="256" y="31"/>
                </a:moveTo>
                <a:cubicBezTo>
                  <a:pt x="256" y="31"/>
                  <a:pt x="255" y="31"/>
                  <a:pt x="255" y="31"/>
                </a:cubicBezTo>
                <a:cubicBezTo>
                  <a:pt x="255" y="31"/>
                  <a:pt x="255" y="31"/>
                  <a:pt x="255" y="31"/>
                </a:cubicBezTo>
                <a:cubicBezTo>
                  <a:pt x="255" y="31"/>
                  <a:pt x="256" y="31"/>
                  <a:pt x="256" y="31"/>
                </a:cubicBezTo>
                <a:close/>
                <a:moveTo>
                  <a:pt x="253" y="25"/>
                </a:moveTo>
                <a:cubicBezTo>
                  <a:pt x="253" y="25"/>
                  <a:pt x="253" y="25"/>
                  <a:pt x="253" y="25"/>
                </a:cubicBezTo>
                <a:cubicBezTo>
                  <a:pt x="253" y="25"/>
                  <a:pt x="253" y="25"/>
                  <a:pt x="253" y="25"/>
                </a:cubicBezTo>
                <a:cubicBezTo>
                  <a:pt x="253" y="25"/>
                  <a:pt x="253" y="25"/>
                  <a:pt x="253" y="25"/>
                </a:cubicBezTo>
                <a:close/>
                <a:moveTo>
                  <a:pt x="241" y="24"/>
                </a:moveTo>
                <a:cubicBezTo>
                  <a:pt x="241" y="24"/>
                  <a:pt x="241" y="24"/>
                  <a:pt x="241" y="24"/>
                </a:cubicBezTo>
                <a:cubicBezTo>
                  <a:pt x="241" y="24"/>
                  <a:pt x="241" y="24"/>
                  <a:pt x="241" y="24"/>
                </a:cubicBezTo>
                <a:cubicBezTo>
                  <a:pt x="241" y="24"/>
                  <a:pt x="241" y="24"/>
                  <a:pt x="241" y="24"/>
                </a:cubicBezTo>
                <a:close/>
                <a:moveTo>
                  <a:pt x="239" y="17"/>
                </a:moveTo>
                <a:cubicBezTo>
                  <a:pt x="239" y="17"/>
                  <a:pt x="239" y="17"/>
                  <a:pt x="239" y="17"/>
                </a:cubicBezTo>
                <a:cubicBezTo>
                  <a:pt x="239" y="17"/>
                  <a:pt x="239" y="17"/>
                  <a:pt x="239" y="17"/>
                </a:cubicBezTo>
                <a:close/>
                <a:moveTo>
                  <a:pt x="239" y="17"/>
                </a:moveTo>
                <a:cubicBezTo>
                  <a:pt x="239" y="17"/>
                  <a:pt x="239" y="17"/>
                  <a:pt x="239" y="17"/>
                </a:cubicBezTo>
                <a:cubicBezTo>
                  <a:pt x="239" y="17"/>
                  <a:pt x="239" y="17"/>
                  <a:pt x="239" y="17"/>
                </a:cubicBezTo>
                <a:cubicBezTo>
                  <a:pt x="239" y="17"/>
                  <a:pt x="239" y="17"/>
                  <a:pt x="239" y="17"/>
                </a:cubicBezTo>
                <a:close/>
                <a:moveTo>
                  <a:pt x="243" y="13"/>
                </a:moveTo>
                <a:cubicBezTo>
                  <a:pt x="243" y="13"/>
                  <a:pt x="243" y="13"/>
                  <a:pt x="243" y="13"/>
                </a:cubicBezTo>
                <a:cubicBezTo>
                  <a:pt x="243" y="14"/>
                  <a:pt x="243" y="14"/>
                  <a:pt x="243" y="14"/>
                </a:cubicBezTo>
                <a:cubicBezTo>
                  <a:pt x="243" y="14"/>
                  <a:pt x="243" y="14"/>
                  <a:pt x="243" y="14"/>
                </a:cubicBezTo>
                <a:cubicBezTo>
                  <a:pt x="243" y="13"/>
                  <a:pt x="243" y="13"/>
                  <a:pt x="243" y="13"/>
                </a:cubicBezTo>
                <a:close/>
                <a:moveTo>
                  <a:pt x="252" y="243"/>
                </a:moveTo>
                <a:cubicBezTo>
                  <a:pt x="252" y="242"/>
                  <a:pt x="251" y="242"/>
                  <a:pt x="251" y="242"/>
                </a:cubicBezTo>
                <a:cubicBezTo>
                  <a:pt x="251" y="243"/>
                  <a:pt x="250" y="243"/>
                  <a:pt x="250" y="242"/>
                </a:cubicBezTo>
                <a:cubicBezTo>
                  <a:pt x="250" y="242"/>
                  <a:pt x="250" y="243"/>
                  <a:pt x="250" y="243"/>
                </a:cubicBezTo>
                <a:cubicBezTo>
                  <a:pt x="250" y="243"/>
                  <a:pt x="250" y="244"/>
                  <a:pt x="251" y="244"/>
                </a:cubicBezTo>
                <a:cubicBezTo>
                  <a:pt x="251" y="244"/>
                  <a:pt x="252" y="244"/>
                  <a:pt x="252" y="244"/>
                </a:cubicBezTo>
                <a:cubicBezTo>
                  <a:pt x="252" y="244"/>
                  <a:pt x="251" y="243"/>
                  <a:pt x="252" y="243"/>
                </a:cubicBezTo>
                <a:close/>
                <a:moveTo>
                  <a:pt x="252" y="244"/>
                </a:moveTo>
                <a:cubicBezTo>
                  <a:pt x="252" y="244"/>
                  <a:pt x="252" y="244"/>
                  <a:pt x="252" y="244"/>
                </a:cubicBezTo>
                <a:cubicBezTo>
                  <a:pt x="252" y="244"/>
                  <a:pt x="252" y="244"/>
                  <a:pt x="252" y="244"/>
                </a:cubicBezTo>
                <a:close/>
                <a:moveTo>
                  <a:pt x="266" y="247"/>
                </a:moveTo>
                <a:cubicBezTo>
                  <a:pt x="266" y="246"/>
                  <a:pt x="266" y="246"/>
                  <a:pt x="266" y="245"/>
                </a:cubicBezTo>
                <a:cubicBezTo>
                  <a:pt x="265" y="245"/>
                  <a:pt x="265" y="246"/>
                  <a:pt x="265" y="246"/>
                </a:cubicBezTo>
                <a:cubicBezTo>
                  <a:pt x="265" y="247"/>
                  <a:pt x="265" y="247"/>
                  <a:pt x="265" y="248"/>
                </a:cubicBezTo>
                <a:cubicBezTo>
                  <a:pt x="265" y="248"/>
                  <a:pt x="266" y="247"/>
                  <a:pt x="266" y="247"/>
                </a:cubicBezTo>
                <a:close/>
                <a:moveTo>
                  <a:pt x="265" y="248"/>
                </a:moveTo>
                <a:cubicBezTo>
                  <a:pt x="265" y="248"/>
                  <a:pt x="265" y="248"/>
                  <a:pt x="265" y="248"/>
                </a:cubicBezTo>
                <a:cubicBezTo>
                  <a:pt x="265" y="248"/>
                  <a:pt x="265" y="248"/>
                  <a:pt x="265" y="248"/>
                </a:cubicBezTo>
                <a:close/>
                <a:moveTo>
                  <a:pt x="253" y="242"/>
                </a:moveTo>
                <a:cubicBezTo>
                  <a:pt x="253" y="242"/>
                  <a:pt x="253" y="242"/>
                  <a:pt x="253" y="242"/>
                </a:cubicBezTo>
                <a:cubicBezTo>
                  <a:pt x="253" y="243"/>
                  <a:pt x="253" y="243"/>
                  <a:pt x="253" y="243"/>
                </a:cubicBezTo>
                <a:cubicBezTo>
                  <a:pt x="253" y="243"/>
                  <a:pt x="253" y="243"/>
                  <a:pt x="253" y="243"/>
                </a:cubicBezTo>
                <a:cubicBezTo>
                  <a:pt x="254" y="243"/>
                  <a:pt x="254" y="243"/>
                  <a:pt x="254" y="243"/>
                </a:cubicBezTo>
                <a:cubicBezTo>
                  <a:pt x="254" y="242"/>
                  <a:pt x="254" y="242"/>
                  <a:pt x="254" y="242"/>
                </a:cubicBezTo>
                <a:cubicBezTo>
                  <a:pt x="254" y="242"/>
                  <a:pt x="254" y="242"/>
                  <a:pt x="253" y="242"/>
                </a:cubicBezTo>
                <a:close/>
                <a:moveTo>
                  <a:pt x="265" y="244"/>
                </a:moveTo>
                <a:cubicBezTo>
                  <a:pt x="265" y="244"/>
                  <a:pt x="264" y="244"/>
                  <a:pt x="264" y="244"/>
                </a:cubicBezTo>
                <a:cubicBezTo>
                  <a:pt x="264" y="244"/>
                  <a:pt x="264" y="244"/>
                  <a:pt x="264" y="244"/>
                </a:cubicBezTo>
                <a:cubicBezTo>
                  <a:pt x="264" y="244"/>
                  <a:pt x="263" y="244"/>
                  <a:pt x="263" y="244"/>
                </a:cubicBezTo>
                <a:cubicBezTo>
                  <a:pt x="263" y="244"/>
                  <a:pt x="264" y="244"/>
                  <a:pt x="264" y="244"/>
                </a:cubicBezTo>
                <a:cubicBezTo>
                  <a:pt x="264" y="244"/>
                  <a:pt x="264" y="244"/>
                  <a:pt x="265" y="245"/>
                </a:cubicBezTo>
                <a:cubicBezTo>
                  <a:pt x="265" y="245"/>
                  <a:pt x="265" y="244"/>
                  <a:pt x="265" y="244"/>
                </a:cubicBezTo>
                <a:cubicBezTo>
                  <a:pt x="265" y="244"/>
                  <a:pt x="265" y="244"/>
                  <a:pt x="265" y="244"/>
                </a:cubicBezTo>
                <a:close/>
                <a:moveTo>
                  <a:pt x="263" y="247"/>
                </a:moveTo>
                <a:cubicBezTo>
                  <a:pt x="263" y="247"/>
                  <a:pt x="262" y="247"/>
                  <a:pt x="262" y="247"/>
                </a:cubicBezTo>
                <a:cubicBezTo>
                  <a:pt x="262" y="247"/>
                  <a:pt x="262" y="248"/>
                  <a:pt x="262" y="248"/>
                </a:cubicBezTo>
                <a:cubicBezTo>
                  <a:pt x="263" y="248"/>
                  <a:pt x="263" y="248"/>
                  <a:pt x="263" y="247"/>
                </a:cubicBezTo>
                <a:cubicBezTo>
                  <a:pt x="263" y="247"/>
                  <a:pt x="263" y="247"/>
                  <a:pt x="263" y="247"/>
                </a:cubicBezTo>
                <a:close/>
                <a:moveTo>
                  <a:pt x="245" y="245"/>
                </a:moveTo>
                <a:cubicBezTo>
                  <a:pt x="244" y="245"/>
                  <a:pt x="244" y="245"/>
                  <a:pt x="244" y="246"/>
                </a:cubicBezTo>
                <a:cubicBezTo>
                  <a:pt x="244" y="246"/>
                  <a:pt x="244" y="246"/>
                  <a:pt x="244" y="246"/>
                </a:cubicBezTo>
                <a:cubicBezTo>
                  <a:pt x="244" y="246"/>
                  <a:pt x="245" y="246"/>
                  <a:pt x="245" y="245"/>
                </a:cubicBezTo>
                <a:cubicBezTo>
                  <a:pt x="245" y="245"/>
                  <a:pt x="245" y="245"/>
                  <a:pt x="245" y="245"/>
                </a:cubicBezTo>
                <a:cubicBezTo>
                  <a:pt x="245" y="245"/>
                  <a:pt x="245" y="245"/>
                  <a:pt x="245" y="245"/>
                </a:cubicBezTo>
                <a:close/>
                <a:moveTo>
                  <a:pt x="246" y="243"/>
                </a:moveTo>
                <a:cubicBezTo>
                  <a:pt x="246" y="244"/>
                  <a:pt x="246" y="244"/>
                  <a:pt x="246" y="244"/>
                </a:cubicBezTo>
                <a:cubicBezTo>
                  <a:pt x="246" y="244"/>
                  <a:pt x="246" y="244"/>
                  <a:pt x="246" y="244"/>
                </a:cubicBezTo>
                <a:cubicBezTo>
                  <a:pt x="246" y="244"/>
                  <a:pt x="247" y="244"/>
                  <a:pt x="247" y="244"/>
                </a:cubicBezTo>
                <a:cubicBezTo>
                  <a:pt x="247" y="244"/>
                  <a:pt x="246" y="244"/>
                  <a:pt x="246" y="243"/>
                </a:cubicBezTo>
                <a:close/>
                <a:moveTo>
                  <a:pt x="244" y="244"/>
                </a:moveTo>
                <a:cubicBezTo>
                  <a:pt x="245" y="244"/>
                  <a:pt x="245" y="244"/>
                  <a:pt x="245" y="244"/>
                </a:cubicBezTo>
                <a:cubicBezTo>
                  <a:pt x="245" y="244"/>
                  <a:pt x="244" y="243"/>
                  <a:pt x="244" y="243"/>
                </a:cubicBezTo>
                <a:cubicBezTo>
                  <a:pt x="244" y="244"/>
                  <a:pt x="244" y="244"/>
                  <a:pt x="244" y="244"/>
                </a:cubicBezTo>
                <a:cubicBezTo>
                  <a:pt x="244" y="244"/>
                  <a:pt x="244" y="244"/>
                  <a:pt x="244" y="244"/>
                </a:cubicBezTo>
                <a:close/>
                <a:moveTo>
                  <a:pt x="247" y="242"/>
                </a:moveTo>
                <a:cubicBezTo>
                  <a:pt x="247" y="242"/>
                  <a:pt x="247" y="242"/>
                  <a:pt x="247" y="241"/>
                </a:cubicBezTo>
                <a:cubicBezTo>
                  <a:pt x="246" y="241"/>
                  <a:pt x="246" y="241"/>
                  <a:pt x="246" y="241"/>
                </a:cubicBezTo>
                <a:cubicBezTo>
                  <a:pt x="247" y="242"/>
                  <a:pt x="247" y="242"/>
                  <a:pt x="247" y="242"/>
                </a:cubicBezTo>
                <a:cubicBezTo>
                  <a:pt x="247" y="242"/>
                  <a:pt x="247" y="242"/>
                  <a:pt x="247" y="242"/>
                </a:cubicBezTo>
                <a:close/>
                <a:moveTo>
                  <a:pt x="246" y="241"/>
                </a:moveTo>
                <a:cubicBezTo>
                  <a:pt x="246" y="241"/>
                  <a:pt x="246" y="241"/>
                  <a:pt x="246" y="241"/>
                </a:cubicBezTo>
                <a:cubicBezTo>
                  <a:pt x="246" y="241"/>
                  <a:pt x="246" y="241"/>
                  <a:pt x="246" y="241"/>
                </a:cubicBezTo>
                <a:cubicBezTo>
                  <a:pt x="246" y="241"/>
                  <a:pt x="246" y="241"/>
                  <a:pt x="246" y="241"/>
                </a:cubicBezTo>
                <a:close/>
                <a:moveTo>
                  <a:pt x="255" y="243"/>
                </a:moveTo>
                <a:cubicBezTo>
                  <a:pt x="255" y="243"/>
                  <a:pt x="256" y="243"/>
                  <a:pt x="256" y="243"/>
                </a:cubicBezTo>
                <a:cubicBezTo>
                  <a:pt x="256" y="243"/>
                  <a:pt x="256" y="243"/>
                  <a:pt x="256" y="243"/>
                </a:cubicBezTo>
                <a:cubicBezTo>
                  <a:pt x="256" y="243"/>
                  <a:pt x="256" y="243"/>
                  <a:pt x="256" y="243"/>
                </a:cubicBezTo>
                <a:cubicBezTo>
                  <a:pt x="256" y="243"/>
                  <a:pt x="255" y="243"/>
                  <a:pt x="255" y="243"/>
                </a:cubicBezTo>
                <a:close/>
                <a:moveTo>
                  <a:pt x="262" y="245"/>
                </a:moveTo>
                <a:cubicBezTo>
                  <a:pt x="262" y="245"/>
                  <a:pt x="262" y="245"/>
                  <a:pt x="262" y="245"/>
                </a:cubicBezTo>
                <a:cubicBezTo>
                  <a:pt x="262" y="245"/>
                  <a:pt x="262" y="245"/>
                  <a:pt x="262" y="245"/>
                </a:cubicBezTo>
                <a:cubicBezTo>
                  <a:pt x="262" y="245"/>
                  <a:pt x="262" y="245"/>
                  <a:pt x="262" y="245"/>
                </a:cubicBezTo>
                <a:cubicBezTo>
                  <a:pt x="262" y="245"/>
                  <a:pt x="262" y="245"/>
                  <a:pt x="262" y="245"/>
                </a:cubicBezTo>
                <a:close/>
                <a:moveTo>
                  <a:pt x="261" y="242"/>
                </a:moveTo>
                <a:cubicBezTo>
                  <a:pt x="261" y="242"/>
                  <a:pt x="261" y="242"/>
                  <a:pt x="262" y="242"/>
                </a:cubicBezTo>
                <a:cubicBezTo>
                  <a:pt x="261" y="242"/>
                  <a:pt x="261" y="242"/>
                  <a:pt x="261" y="242"/>
                </a:cubicBezTo>
                <a:cubicBezTo>
                  <a:pt x="261" y="242"/>
                  <a:pt x="261" y="242"/>
                  <a:pt x="261" y="242"/>
                </a:cubicBezTo>
                <a:close/>
                <a:moveTo>
                  <a:pt x="234" y="207"/>
                </a:moveTo>
                <a:cubicBezTo>
                  <a:pt x="233" y="207"/>
                  <a:pt x="232" y="208"/>
                  <a:pt x="232" y="209"/>
                </a:cubicBezTo>
                <a:cubicBezTo>
                  <a:pt x="232" y="209"/>
                  <a:pt x="232" y="209"/>
                  <a:pt x="232" y="209"/>
                </a:cubicBezTo>
                <a:cubicBezTo>
                  <a:pt x="233" y="209"/>
                  <a:pt x="233" y="209"/>
                  <a:pt x="233" y="210"/>
                </a:cubicBezTo>
                <a:cubicBezTo>
                  <a:pt x="234" y="210"/>
                  <a:pt x="234" y="210"/>
                  <a:pt x="234" y="210"/>
                </a:cubicBezTo>
                <a:cubicBezTo>
                  <a:pt x="235" y="209"/>
                  <a:pt x="235" y="209"/>
                  <a:pt x="235" y="209"/>
                </a:cubicBezTo>
                <a:cubicBezTo>
                  <a:pt x="235" y="208"/>
                  <a:pt x="235" y="208"/>
                  <a:pt x="235" y="207"/>
                </a:cubicBezTo>
                <a:cubicBezTo>
                  <a:pt x="235" y="207"/>
                  <a:pt x="234" y="207"/>
                  <a:pt x="234" y="207"/>
                </a:cubicBezTo>
                <a:close/>
                <a:moveTo>
                  <a:pt x="248" y="206"/>
                </a:moveTo>
                <a:cubicBezTo>
                  <a:pt x="248" y="206"/>
                  <a:pt x="248" y="206"/>
                  <a:pt x="248" y="206"/>
                </a:cubicBezTo>
                <a:cubicBezTo>
                  <a:pt x="248" y="206"/>
                  <a:pt x="248" y="206"/>
                  <a:pt x="248" y="206"/>
                </a:cubicBezTo>
                <a:close/>
                <a:moveTo>
                  <a:pt x="246" y="206"/>
                </a:moveTo>
                <a:cubicBezTo>
                  <a:pt x="246" y="206"/>
                  <a:pt x="246" y="206"/>
                  <a:pt x="246" y="206"/>
                </a:cubicBezTo>
                <a:cubicBezTo>
                  <a:pt x="247" y="207"/>
                  <a:pt x="247" y="207"/>
                  <a:pt x="248" y="206"/>
                </a:cubicBezTo>
                <a:cubicBezTo>
                  <a:pt x="248" y="206"/>
                  <a:pt x="248" y="206"/>
                  <a:pt x="248" y="206"/>
                </a:cubicBezTo>
                <a:cubicBezTo>
                  <a:pt x="247" y="206"/>
                  <a:pt x="247" y="206"/>
                  <a:pt x="246" y="206"/>
                </a:cubicBezTo>
                <a:close/>
                <a:moveTo>
                  <a:pt x="237" y="205"/>
                </a:moveTo>
                <a:cubicBezTo>
                  <a:pt x="237" y="205"/>
                  <a:pt x="237" y="205"/>
                  <a:pt x="237" y="205"/>
                </a:cubicBezTo>
                <a:cubicBezTo>
                  <a:pt x="237" y="205"/>
                  <a:pt x="237" y="205"/>
                  <a:pt x="237" y="205"/>
                </a:cubicBezTo>
                <a:cubicBezTo>
                  <a:pt x="237" y="205"/>
                  <a:pt x="236" y="205"/>
                  <a:pt x="236" y="206"/>
                </a:cubicBezTo>
                <a:cubicBezTo>
                  <a:pt x="236" y="206"/>
                  <a:pt x="236" y="206"/>
                  <a:pt x="236" y="206"/>
                </a:cubicBezTo>
                <a:cubicBezTo>
                  <a:pt x="237" y="205"/>
                  <a:pt x="237" y="205"/>
                  <a:pt x="237" y="205"/>
                </a:cubicBezTo>
                <a:close/>
                <a:moveTo>
                  <a:pt x="235" y="211"/>
                </a:moveTo>
                <a:cubicBezTo>
                  <a:pt x="234" y="211"/>
                  <a:pt x="234" y="211"/>
                  <a:pt x="234" y="211"/>
                </a:cubicBezTo>
                <a:cubicBezTo>
                  <a:pt x="234" y="211"/>
                  <a:pt x="234" y="212"/>
                  <a:pt x="235" y="212"/>
                </a:cubicBezTo>
                <a:cubicBezTo>
                  <a:pt x="235" y="212"/>
                  <a:pt x="235" y="211"/>
                  <a:pt x="235" y="211"/>
                </a:cubicBezTo>
                <a:cubicBezTo>
                  <a:pt x="235" y="211"/>
                  <a:pt x="235" y="211"/>
                  <a:pt x="235" y="211"/>
                </a:cubicBezTo>
                <a:close/>
                <a:moveTo>
                  <a:pt x="237" y="204"/>
                </a:moveTo>
                <a:cubicBezTo>
                  <a:pt x="237" y="204"/>
                  <a:pt x="237" y="204"/>
                  <a:pt x="237" y="204"/>
                </a:cubicBezTo>
                <a:cubicBezTo>
                  <a:pt x="237" y="203"/>
                  <a:pt x="237" y="203"/>
                  <a:pt x="237" y="203"/>
                </a:cubicBezTo>
                <a:cubicBezTo>
                  <a:pt x="236" y="203"/>
                  <a:pt x="236" y="203"/>
                  <a:pt x="236" y="203"/>
                </a:cubicBezTo>
                <a:cubicBezTo>
                  <a:pt x="236" y="204"/>
                  <a:pt x="236" y="204"/>
                  <a:pt x="237" y="204"/>
                </a:cubicBezTo>
                <a:close/>
                <a:moveTo>
                  <a:pt x="239" y="204"/>
                </a:moveTo>
                <a:cubicBezTo>
                  <a:pt x="239" y="204"/>
                  <a:pt x="239" y="204"/>
                  <a:pt x="239" y="203"/>
                </a:cubicBezTo>
                <a:cubicBezTo>
                  <a:pt x="239" y="203"/>
                  <a:pt x="239" y="203"/>
                  <a:pt x="238" y="203"/>
                </a:cubicBezTo>
                <a:cubicBezTo>
                  <a:pt x="238" y="203"/>
                  <a:pt x="238" y="203"/>
                  <a:pt x="238" y="204"/>
                </a:cubicBezTo>
                <a:cubicBezTo>
                  <a:pt x="238" y="204"/>
                  <a:pt x="238" y="204"/>
                  <a:pt x="239" y="204"/>
                </a:cubicBezTo>
                <a:close/>
                <a:moveTo>
                  <a:pt x="239" y="202"/>
                </a:moveTo>
                <a:cubicBezTo>
                  <a:pt x="239" y="201"/>
                  <a:pt x="239" y="201"/>
                  <a:pt x="239" y="201"/>
                </a:cubicBezTo>
                <a:cubicBezTo>
                  <a:pt x="239" y="201"/>
                  <a:pt x="239" y="201"/>
                  <a:pt x="239" y="202"/>
                </a:cubicBezTo>
                <a:cubicBezTo>
                  <a:pt x="239" y="202"/>
                  <a:pt x="239" y="202"/>
                  <a:pt x="239" y="202"/>
                </a:cubicBezTo>
                <a:cubicBezTo>
                  <a:pt x="239" y="202"/>
                  <a:pt x="239" y="202"/>
                  <a:pt x="239" y="202"/>
                </a:cubicBezTo>
                <a:close/>
                <a:moveTo>
                  <a:pt x="238" y="201"/>
                </a:moveTo>
                <a:cubicBezTo>
                  <a:pt x="238" y="201"/>
                  <a:pt x="238" y="201"/>
                  <a:pt x="238" y="201"/>
                </a:cubicBezTo>
                <a:cubicBezTo>
                  <a:pt x="238" y="201"/>
                  <a:pt x="238" y="201"/>
                  <a:pt x="238" y="201"/>
                </a:cubicBezTo>
                <a:cubicBezTo>
                  <a:pt x="238" y="201"/>
                  <a:pt x="238" y="201"/>
                  <a:pt x="238" y="201"/>
                </a:cubicBezTo>
                <a:close/>
                <a:moveTo>
                  <a:pt x="232" y="214"/>
                </a:moveTo>
                <a:cubicBezTo>
                  <a:pt x="232" y="214"/>
                  <a:pt x="232" y="214"/>
                  <a:pt x="232" y="214"/>
                </a:cubicBezTo>
                <a:cubicBezTo>
                  <a:pt x="232" y="214"/>
                  <a:pt x="232" y="214"/>
                  <a:pt x="232" y="214"/>
                </a:cubicBezTo>
                <a:cubicBezTo>
                  <a:pt x="232" y="214"/>
                  <a:pt x="232" y="214"/>
                  <a:pt x="232" y="214"/>
                </a:cubicBezTo>
                <a:cubicBezTo>
                  <a:pt x="232" y="214"/>
                  <a:pt x="232" y="214"/>
                  <a:pt x="232" y="214"/>
                </a:cubicBezTo>
                <a:close/>
                <a:moveTo>
                  <a:pt x="184" y="244"/>
                </a:moveTo>
                <a:cubicBezTo>
                  <a:pt x="184" y="244"/>
                  <a:pt x="184" y="244"/>
                  <a:pt x="184" y="244"/>
                </a:cubicBezTo>
                <a:cubicBezTo>
                  <a:pt x="184" y="244"/>
                  <a:pt x="184" y="245"/>
                  <a:pt x="184" y="245"/>
                </a:cubicBezTo>
                <a:cubicBezTo>
                  <a:pt x="184" y="245"/>
                  <a:pt x="184" y="245"/>
                  <a:pt x="184" y="245"/>
                </a:cubicBezTo>
                <a:cubicBezTo>
                  <a:pt x="185" y="244"/>
                  <a:pt x="185" y="245"/>
                  <a:pt x="186" y="245"/>
                </a:cubicBezTo>
                <a:cubicBezTo>
                  <a:pt x="186" y="245"/>
                  <a:pt x="186" y="245"/>
                  <a:pt x="186" y="245"/>
                </a:cubicBezTo>
                <a:cubicBezTo>
                  <a:pt x="186" y="245"/>
                  <a:pt x="186" y="245"/>
                  <a:pt x="186" y="245"/>
                </a:cubicBezTo>
                <a:cubicBezTo>
                  <a:pt x="185" y="244"/>
                  <a:pt x="185" y="244"/>
                  <a:pt x="184" y="244"/>
                </a:cubicBezTo>
                <a:close/>
                <a:moveTo>
                  <a:pt x="187" y="245"/>
                </a:moveTo>
                <a:cubicBezTo>
                  <a:pt x="187" y="245"/>
                  <a:pt x="187" y="245"/>
                  <a:pt x="187" y="245"/>
                </a:cubicBezTo>
                <a:cubicBezTo>
                  <a:pt x="187" y="245"/>
                  <a:pt x="187" y="245"/>
                  <a:pt x="188" y="245"/>
                </a:cubicBezTo>
                <a:cubicBezTo>
                  <a:pt x="187" y="245"/>
                  <a:pt x="187" y="245"/>
                  <a:pt x="187" y="244"/>
                </a:cubicBezTo>
                <a:cubicBezTo>
                  <a:pt x="187" y="244"/>
                  <a:pt x="187" y="244"/>
                  <a:pt x="187" y="244"/>
                </a:cubicBezTo>
                <a:cubicBezTo>
                  <a:pt x="187" y="244"/>
                  <a:pt x="187" y="244"/>
                  <a:pt x="187" y="245"/>
                </a:cubicBezTo>
                <a:close/>
                <a:moveTo>
                  <a:pt x="187" y="244"/>
                </a:moveTo>
                <a:cubicBezTo>
                  <a:pt x="187" y="244"/>
                  <a:pt x="187" y="244"/>
                  <a:pt x="187" y="244"/>
                </a:cubicBezTo>
                <a:cubicBezTo>
                  <a:pt x="187" y="244"/>
                  <a:pt x="187" y="244"/>
                  <a:pt x="187" y="244"/>
                </a:cubicBezTo>
                <a:cubicBezTo>
                  <a:pt x="187" y="244"/>
                  <a:pt x="187" y="244"/>
                  <a:pt x="187" y="244"/>
                </a:cubicBezTo>
                <a:close/>
                <a:moveTo>
                  <a:pt x="182" y="244"/>
                </a:moveTo>
                <a:cubicBezTo>
                  <a:pt x="182" y="244"/>
                  <a:pt x="182" y="244"/>
                  <a:pt x="183" y="244"/>
                </a:cubicBezTo>
                <a:cubicBezTo>
                  <a:pt x="183" y="244"/>
                  <a:pt x="183" y="244"/>
                  <a:pt x="183" y="244"/>
                </a:cubicBezTo>
                <a:cubicBezTo>
                  <a:pt x="183" y="244"/>
                  <a:pt x="183" y="244"/>
                  <a:pt x="183" y="244"/>
                </a:cubicBezTo>
                <a:cubicBezTo>
                  <a:pt x="182" y="244"/>
                  <a:pt x="182" y="244"/>
                  <a:pt x="182" y="244"/>
                </a:cubicBezTo>
                <a:close/>
                <a:moveTo>
                  <a:pt x="303" y="227"/>
                </a:moveTo>
                <a:cubicBezTo>
                  <a:pt x="303" y="227"/>
                  <a:pt x="303" y="227"/>
                  <a:pt x="303" y="227"/>
                </a:cubicBezTo>
                <a:cubicBezTo>
                  <a:pt x="304" y="227"/>
                  <a:pt x="304" y="227"/>
                  <a:pt x="304" y="227"/>
                </a:cubicBezTo>
                <a:lnTo>
                  <a:pt x="303" y="227"/>
                </a:lnTo>
                <a:close/>
                <a:moveTo>
                  <a:pt x="303" y="227"/>
                </a:moveTo>
                <a:cubicBezTo>
                  <a:pt x="304" y="226"/>
                  <a:pt x="303" y="226"/>
                  <a:pt x="302" y="225"/>
                </a:cubicBezTo>
                <a:cubicBezTo>
                  <a:pt x="302" y="225"/>
                  <a:pt x="302" y="226"/>
                  <a:pt x="302" y="226"/>
                </a:cubicBezTo>
                <a:cubicBezTo>
                  <a:pt x="302" y="227"/>
                  <a:pt x="303" y="226"/>
                  <a:pt x="302" y="227"/>
                </a:cubicBezTo>
                <a:cubicBezTo>
                  <a:pt x="303" y="227"/>
                  <a:pt x="303" y="227"/>
                  <a:pt x="303" y="227"/>
                </a:cubicBezTo>
                <a:cubicBezTo>
                  <a:pt x="303" y="227"/>
                  <a:pt x="303" y="227"/>
                  <a:pt x="303" y="227"/>
                </a:cubicBezTo>
                <a:cubicBezTo>
                  <a:pt x="303" y="227"/>
                  <a:pt x="303" y="227"/>
                  <a:pt x="303" y="227"/>
                </a:cubicBezTo>
                <a:close/>
                <a:moveTo>
                  <a:pt x="298" y="226"/>
                </a:moveTo>
                <a:cubicBezTo>
                  <a:pt x="298" y="226"/>
                  <a:pt x="298" y="226"/>
                  <a:pt x="298" y="226"/>
                </a:cubicBezTo>
                <a:cubicBezTo>
                  <a:pt x="298" y="226"/>
                  <a:pt x="298" y="226"/>
                  <a:pt x="298" y="226"/>
                </a:cubicBezTo>
                <a:close/>
                <a:moveTo>
                  <a:pt x="298" y="225"/>
                </a:moveTo>
                <a:cubicBezTo>
                  <a:pt x="297" y="226"/>
                  <a:pt x="297" y="226"/>
                  <a:pt x="297" y="226"/>
                </a:cubicBezTo>
                <a:cubicBezTo>
                  <a:pt x="297" y="226"/>
                  <a:pt x="298" y="226"/>
                  <a:pt x="298" y="226"/>
                </a:cubicBezTo>
                <a:cubicBezTo>
                  <a:pt x="298" y="226"/>
                  <a:pt x="298" y="226"/>
                  <a:pt x="298" y="226"/>
                </a:cubicBezTo>
                <a:cubicBezTo>
                  <a:pt x="298" y="226"/>
                  <a:pt x="298" y="225"/>
                  <a:pt x="298" y="225"/>
                </a:cubicBezTo>
                <a:close/>
                <a:moveTo>
                  <a:pt x="303" y="229"/>
                </a:moveTo>
                <a:cubicBezTo>
                  <a:pt x="303" y="229"/>
                  <a:pt x="303" y="229"/>
                  <a:pt x="303" y="229"/>
                </a:cubicBezTo>
                <a:cubicBezTo>
                  <a:pt x="303" y="229"/>
                  <a:pt x="303" y="229"/>
                  <a:pt x="303" y="229"/>
                </a:cubicBezTo>
                <a:close/>
                <a:moveTo>
                  <a:pt x="304" y="229"/>
                </a:moveTo>
                <a:cubicBezTo>
                  <a:pt x="304" y="229"/>
                  <a:pt x="304" y="229"/>
                  <a:pt x="305" y="229"/>
                </a:cubicBezTo>
                <a:cubicBezTo>
                  <a:pt x="304" y="229"/>
                  <a:pt x="304" y="229"/>
                  <a:pt x="304" y="229"/>
                </a:cubicBezTo>
                <a:cubicBezTo>
                  <a:pt x="304" y="229"/>
                  <a:pt x="304" y="229"/>
                  <a:pt x="304" y="229"/>
                </a:cubicBezTo>
                <a:close/>
                <a:moveTo>
                  <a:pt x="303" y="228"/>
                </a:moveTo>
                <a:cubicBezTo>
                  <a:pt x="303" y="228"/>
                  <a:pt x="303" y="229"/>
                  <a:pt x="303" y="229"/>
                </a:cubicBezTo>
                <a:cubicBezTo>
                  <a:pt x="303" y="229"/>
                  <a:pt x="304" y="229"/>
                  <a:pt x="304" y="229"/>
                </a:cubicBezTo>
                <a:cubicBezTo>
                  <a:pt x="304" y="229"/>
                  <a:pt x="304" y="228"/>
                  <a:pt x="303" y="228"/>
                </a:cubicBezTo>
                <a:close/>
                <a:moveTo>
                  <a:pt x="296" y="225"/>
                </a:moveTo>
                <a:cubicBezTo>
                  <a:pt x="296" y="225"/>
                  <a:pt x="296" y="225"/>
                  <a:pt x="296" y="225"/>
                </a:cubicBezTo>
                <a:cubicBezTo>
                  <a:pt x="297" y="225"/>
                  <a:pt x="297" y="225"/>
                  <a:pt x="297" y="225"/>
                </a:cubicBezTo>
                <a:cubicBezTo>
                  <a:pt x="297" y="224"/>
                  <a:pt x="297" y="224"/>
                  <a:pt x="296" y="224"/>
                </a:cubicBezTo>
                <a:cubicBezTo>
                  <a:pt x="296" y="224"/>
                  <a:pt x="296" y="225"/>
                  <a:pt x="296" y="225"/>
                </a:cubicBezTo>
                <a:close/>
                <a:moveTo>
                  <a:pt x="302" y="224"/>
                </a:moveTo>
                <a:cubicBezTo>
                  <a:pt x="301" y="224"/>
                  <a:pt x="301" y="224"/>
                  <a:pt x="301" y="225"/>
                </a:cubicBezTo>
                <a:cubicBezTo>
                  <a:pt x="301" y="225"/>
                  <a:pt x="301" y="225"/>
                  <a:pt x="301" y="225"/>
                </a:cubicBezTo>
                <a:cubicBezTo>
                  <a:pt x="302" y="225"/>
                  <a:pt x="302" y="225"/>
                  <a:pt x="302" y="225"/>
                </a:cubicBezTo>
                <a:cubicBezTo>
                  <a:pt x="302" y="225"/>
                  <a:pt x="302" y="224"/>
                  <a:pt x="302" y="224"/>
                </a:cubicBezTo>
                <a:close/>
                <a:moveTo>
                  <a:pt x="304" y="228"/>
                </a:moveTo>
                <a:cubicBezTo>
                  <a:pt x="304" y="228"/>
                  <a:pt x="304" y="228"/>
                  <a:pt x="304" y="227"/>
                </a:cubicBezTo>
                <a:cubicBezTo>
                  <a:pt x="304" y="227"/>
                  <a:pt x="304" y="227"/>
                  <a:pt x="304" y="227"/>
                </a:cubicBezTo>
                <a:cubicBezTo>
                  <a:pt x="304" y="227"/>
                  <a:pt x="304" y="227"/>
                  <a:pt x="304" y="227"/>
                </a:cubicBezTo>
                <a:cubicBezTo>
                  <a:pt x="304" y="227"/>
                  <a:pt x="304" y="228"/>
                  <a:pt x="304" y="228"/>
                </a:cubicBezTo>
                <a:close/>
                <a:moveTo>
                  <a:pt x="306" y="225"/>
                </a:moveTo>
                <a:cubicBezTo>
                  <a:pt x="306" y="225"/>
                  <a:pt x="306" y="225"/>
                  <a:pt x="306" y="225"/>
                </a:cubicBezTo>
                <a:cubicBezTo>
                  <a:pt x="306" y="225"/>
                  <a:pt x="306" y="225"/>
                  <a:pt x="306" y="225"/>
                </a:cubicBezTo>
                <a:cubicBezTo>
                  <a:pt x="306" y="225"/>
                  <a:pt x="306" y="225"/>
                  <a:pt x="306" y="225"/>
                </a:cubicBezTo>
                <a:cubicBezTo>
                  <a:pt x="306" y="225"/>
                  <a:pt x="306" y="225"/>
                  <a:pt x="306" y="225"/>
                </a:cubicBezTo>
                <a:close/>
                <a:moveTo>
                  <a:pt x="300" y="225"/>
                </a:moveTo>
                <a:cubicBezTo>
                  <a:pt x="300" y="225"/>
                  <a:pt x="300" y="226"/>
                  <a:pt x="300" y="226"/>
                </a:cubicBezTo>
                <a:cubicBezTo>
                  <a:pt x="300" y="226"/>
                  <a:pt x="300" y="226"/>
                  <a:pt x="300" y="226"/>
                </a:cubicBezTo>
                <a:cubicBezTo>
                  <a:pt x="300" y="226"/>
                  <a:pt x="300" y="226"/>
                  <a:pt x="301" y="226"/>
                </a:cubicBezTo>
                <a:cubicBezTo>
                  <a:pt x="301" y="226"/>
                  <a:pt x="300" y="225"/>
                  <a:pt x="300" y="225"/>
                </a:cubicBezTo>
                <a:close/>
                <a:moveTo>
                  <a:pt x="307" y="224"/>
                </a:moveTo>
                <a:cubicBezTo>
                  <a:pt x="307" y="224"/>
                  <a:pt x="307" y="224"/>
                  <a:pt x="307" y="224"/>
                </a:cubicBezTo>
                <a:cubicBezTo>
                  <a:pt x="307" y="224"/>
                  <a:pt x="307" y="224"/>
                  <a:pt x="307" y="224"/>
                </a:cubicBezTo>
                <a:cubicBezTo>
                  <a:pt x="307" y="224"/>
                  <a:pt x="307" y="224"/>
                  <a:pt x="307" y="224"/>
                </a:cubicBezTo>
                <a:close/>
                <a:moveTo>
                  <a:pt x="287" y="226"/>
                </a:moveTo>
                <a:cubicBezTo>
                  <a:pt x="287" y="226"/>
                  <a:pt x="287" y="227"/>
                  <a:pt x="287" y="227"/>
                </a:cubicBezTo>
                <a:cubicBezTo>
                  <a:pt x="287" y="226"/>
                  <a:pt x="287" y="226"/>
                  <a:pt x="287" y="226"/>
                </a:cubicBezTo>
                <a:cubicBezTo>
                  <a:pt x="287" y="226"/>
                  <a:pt x="287" y="226"/>
                  <a:pt x="287" y="226"/>
                </a:cubicBezTo>
                <a:close/>
                <a:moveTo>
                  <a:pt x="287" y="227"/>
                </a:moveTo>
                <a:cubicBezTo>
                  <a:pt x="287" y="227"/>
                  <a:pt x="287" y="227"/>
                  <a:pt x="287" y="227"/>
                </a:cubicBezTo>
                <a:cubicBezTo>
                  <a:pt x="287" y="227"/>
                  <a:pt x="287" y="227"/>
                  <a:pt x="287" y="227"/>
                </a:cubicBezTo>
                <a:cubicBezTo>
                  <a:pt x="287" y="227"/>
                  <a:pt x="287" y="227"/>
                  <a:pt x="287" y="227"/>
                </a:cubicBezTo>
                <a:close/>
                <a:moveTo>
                  <a:pt x="308" y="225"/>
                </a:moveTo>
                <a:cubicBezTo>
                  <a:pt x="308" y="225"/>
                  <a:pt x="308" y="225"/>
                  <a:pt x="308" y="225"/>
                </a:cubicBezTo>
                <a:cubicBezTo>
                  <a:pt x="308" y="225"/>
                  <a:pt x="308" y="225"/>
                  <a:pt x="308" y="225"/>
                </a:cubicBezTo>
                <a:cubicBezTo>
                  <a:pt x="308" y="225"/>
                  <a:pt x="308" y="225"/>
                  <a:pt x="308" y="225"/>
                </a:cubicBezTo>
                <a:close/>
                <a:moveTo>
                  <a:pt x="319" y="32"/>
                </a:moveTo>
                <a:cubicBezTo>
                  <a:pt x="319" y="32"/>
                  <a:pt x="319" y="32"/>
                  <a:pt x="318" y="32"/>
                </a:cubicBezTo>
                <a:cubicBezTo>
                  <a:pt x="318" y="32"/>
                  <a:pt x="318" y="32"/>
                  <a:pt x="318" y="32"/>
                </a:cubicBezTo>
                <a:cubicBezTo>
                  <a:pt x="318" y="32"/>
                  <a:pt x="318" y="33"/>
                  <a:pt x="318" y="33"/>
                </a:cubicBezTo>
                <a:cubicBezTo>
                  <a:pt x="319" y="33"/>
                  <a:pt x="319" y="33"/>
                  <a:pt x="319" y="32"/>
                </a:cubicBezTo>
                <a:close/>
                <a:moveTo>
                  <a:pt x="194" y="214"/>
                </a:moveTo>
                <a:cubicBezTo>
                  <a:pt x="194" y="214"/>
                  <a:pt x="194" y="214"/>
                  <a:pt x="194" y="214"/>
                </a:cubicBezTo>
                <a:cubicBezTo>
                  <a:pt x="194" y="213"/>
                  <a:pt x="194" y="213"/>
                  <a:pt x="193" y="214"/>
                </a:cubicBezTo>
                <a:cubicBezTo>
                  <a:pt x="193" y="214"/>
                  <a:pt x="193" y="214"/>
                  <a:pt x="193" y="214"/>
                </a:cubicBezTo>
                <a:cubicBezTo>
                  <a:pt x="193" y="214"/>
                  <a:pt x="193" y="215"/>
                  <a:pt x="194" y="214"/>
                </a:cubicBezTo>
                <a:close/>
                <a:moveTo>
                  <a:pt x="193" y="214"/>
                </a:moveTo>
                <a:cubicBezTo>
                  <a:pt x="193" y="214"/>
                  <a:pt x="193" y="214"/>
                  <a:pt x="193" y="214"/>
                </a:cubicBezTo>
                <a:close/>
                <a:moveTo>
                  <a:pt x="191" y="219"/>
                </a:moveTo>
                <a:cubicBezTo>
                  <a:pt x="191" y="219"/>
                  <a:pt x="191" y="219"/>
                  <a:pt x="191" y="219"/>
                </a:cubicBezTo>
                <a:cubicBezTo>
                  <a:pt x="191" y="219"/>
                  <a:pt x="191" y="219"/>
                  <a:pt x="191" y="219"/>
                </a:cubicBezTo>
                <a:cubicBezTo>
                  <a:pt x="191" y="219"/>
                  <a:pt x="191" y="219"/>
                  <a:pt x="191" y="219"/>
                </a:cubicBezTo>
                <a:close/>
                <a:moveTo>
                  <a:pt x="190" y="218"/>
                </a:moveTo>
                <a:cubicBezTo>
                  <a:pt x="190" y="218"/>
                  <a:pt x="190" y="219"/>
                  <a:pt x="190" y="219"/>
                </a:cubicBezTo>
                <a:cubicBezTo>
                  <a:pt x="190" y="219"/>
                  <a:pt x="191" y="219"/>
                  <a:pt x="191" y="219"/>
                </a:cubicBezTo>
                <a:cubicBezTo>
                  <a:pt x="191" y="219"/>
                  <a:pt x="191" y="219"/>
                  <a:pt x="191" y="219"/>
                </a:cubicBezTo>
                <a:cubicBezTo>
                  <a:pt x="191" y="218"/>
                  <a:pt x="191" y="218"/>
                  <a:pt x="190" y="218"/>
                </a:cubicBezTo>
                <a:close/>
                <a:moveTo>
                  <a:pt x="193" y="217"/>
                </a:moveTo>
                <a:cubicBezTo>
                  <a:pt x="193" y="217"/>
                  <a:pt x="193" y="217"/>
                  <a:pt x="192" y="217"/>
                </a:cubicBezTo>
                <a:cubicBezTo>
                  <a:pt x="193" y="217"/>
                  <a:pt x="193" y="217"/>
                  <a:pt x="193" y="217"/>
                </a:cubicBezTo>
                <a:cubicBezTo>
                  <a:pt x="193" y="217"/>
                  <a:pt x="193" y="217"/>
                  <a:pt x="193" y="217"/>
                </a:cubicBezTo>
                <a:cubicBezTo>
                  <a:pt x="193" y="217"/>
                  <a:pt x="193" y="217"/>
                  <a:pt x="193" y="217"/>
                </a:cubicBezTo>
                <a:close/>
                <a:moveTo>
                  <a:pt x="246" y="202"/>
                </a:moveTo>
                <a:cubicBezTo>
                  <a:pt x="246" y="202"/>
                  <a:pt x="245" y="202"/>
                  <a:pt x="245" y="202"/>
                </a:cubicBezTo>
                <a:cubicBezTo>
                  <a:pt x="245" y="202"/>
                  <a:pt x="245" y="202"/>
                  <a:pt x="245" y="202"/>
                </a:cubicBezTo>
                <a:cubicBezTo>
                  <a:pt x="245" y="203"/>
                  <a:pt x="245" y="203"/>
                  <a:pt x="245" y="203"/>
                </a:cubicBezTo>
                <a:cubicBezTo>
                  <a:pt x="245" y="203"/>
                  <a:pt x="246" y="203"/>
                  <a:pt x="246" y="203"/>
                </a:cubicBezTo>
                <a:cubicBezTo>
                  <a:pt x="246" y="203"/>
                  <a:pt x="246" y="203"/>
                  <a:pt x="246" y="203"/>
                </a:cubicBezTo>
                <a:cubicBezTo>
                  <a:pt x="246" y="203"/>
                  <a:pt x="247" y="203"/>
                  <a:pt x="247" y="202"/>
                </a:cubicBezTo>
                <a:cubicBezTo>
                  <a:pt x="247" y="201"/>
                  <a:pt x="246" y="202"/>
                  <a:pt x="246" y="202"/>
                </a:cubicBezTo>
                <a:close/>
                <a:moveTo>
                  <a:pt x="257" y="204"/>
                </a:moveTo>
                <a:cubicBezTo>
                  <a:pt x="257" y="204"/>
                  <a:pt x="257" y="204"/>
                  <a:pt x="257" y="204"/>
                </a:cubicBezTo>
                <a:cubicBezTo>
                  <a:pt x="257" y="204"/>
                  <a:pt x="257" y="204"/>
                  <a:pt x="257" y="204"/>
                </a:cubicBezTo>
                <a:cubicBezTo>
                  <a:pt x="257" y="203"/>
                  <a:pt x="256" y="203"/>
                  <a:pt x="256" y="203"/>
                </a:cubicBezTo>
                <a:cubicBezTo>
                  <a:pt x="256" y="204"/>
                  <a:pt x="256" y="204"/>
                  <a:pt x="255" y="204"/>
                </a:cubicBezTo>
                <a:cubicBezTo>
                  <a:pt x="256" y="204"/>
                  <a:pt x="256" y="204"/>
                  <a:pt x="256" y="204"/>
                </a:cubicBezTo>
                <a:cubicBezTo>
                  <a:pt x="256" y="204"/>
                  <a:pt x="257" y="204"/>
                  <a:pt x="257" y="204"/>
                </a:cubicBezTo>
                <a:close/>
                <a:moveTo>
                  <a:pt x="254" y="207"/>
                </a:moveTo>
                <a:cubicBezTo>
                  <a:pt x="255" y="207"/>
                  <a:pt x="255" y="207"/>
                  <a:pt x="255" y="207"/>
                </a:cubicBezTo>
                <a:cubicBezTo>
                  <a:pt x="255" y="207"/>
                  <a:pt x="255" y="207"/>
                  <a:pt x="255" y="206"/>
                </a:cubicBezTo>
                <a:cubicBezTo>
                  <a:pt x="255" y="207"/>
                  <a:pt x="254" y="207"/>
                  <a:pt x="254" y="207"/>
                </a:cubicBezTo>
                <a:cubicBezTo>
                  <a:pt x="254" y="207"/>
                  <a:pt x="254" y="207"/>
                  <a:pt x="254" y="207"/>
                </a:cubicBezTo>
                <a:close/>
                <a:moveTo>
                  <a:pt x="243" y="199"/>
                </a:moveTo>
                <a:cubicBezTo>
                  <a:pt x="243" y="199"/>
                  <a:pt x="243" y="199"/>
                  <a:pt x="243" y="199"/>
                </a:cubicBezTo>
                <a:cubicBezTo>
                  <a:pt x="243" y="199"/>
                  <a:pt x="243" y="199"/>
                  <a:pt x="244" y="199"/>
                </a:cubicBezTo>
                <a:cubicBezTo>
                  <a:pt x="243" y="199"/>
                  <a:pt x="243" y="199"/>
                  <a:pt x="243" y="199"/>
                </a:cubicBezTo>
                <a:cubicBezTo>
                  <a:pt x="243" y="199"/>
                  <a:pt x="243" y="199"/>
                  <a:pt x="243" y="199"/>
                </a:cubicBezTo>
                <a:close/>
                <a:moveTo>
                  <a:pt x="248" y="203"/>
                </a:moveTo>
                <a:cubicBezTo>
                  <a:pt x="248" y="203"/>
                  <a:pt x="248" y="203"/>
                  <a:pt x="248" y="203"/>
                </a:cubicBezTo>
                <a:cubicBezTo>
                  <a:pt x="248" y="203"/>
                  <a:pt x="248" y="203"/>
                  <a:pt x="248" y="203"/>
                </a:cubicBezTo>
                <a:cubicBezTo>
                  <a:pt x="248" y="202"/>
                  <a:pt x="248" y="202"/>
                  <a:pt x="248" y="202"/>
                </a:cubicBezTo>
                <a:cubicBezTo>
                  <a:pt x="248" y="202"/>
                  <a:pt x="248" y="203"/>
                  <a:pt x="248" y="203"/>
                </a:cubicBezTo>
                <a:close/>
                <a:moveTo>
                  <a:pt x="254" y="204"/>
                </a:moveTo>
                <a:cubicBezTo>
                  <a:pt x="254" y="204"/>
                  <a:pt x="254" y="205"/>
                  <a:pt x="254" y="205"/>
                </a:cubicBezTo>
                <a:cubicBezTo>
                  <a:pt x="254" y="205"/>
                  <a:pt x="254" y="205"/>
                  <a:pt x="254" y="205"/>
                </a:cubicBezTo>
                <a:cubicBezTo>
                  <a:pt x="254" y="205"/>
                  <a:pt x="254" y="205"/>
                  <a:pt x="254" y="205"/>
                </a:cubicBezTo>
                <a:cubicBezTo>
                  <a:pt x="254" y="205"/>
                  <a:pt x="254" y="204"/>
                  <a:pt x="254" y="204"/>
                </a:cubicBezTo>
                <a:close/>
                <a:moveTo>
                  <a:pt x="254" y="202"/>
                </a:moveTo>
                <a:cubicBezTo>
                  <a:pt x="254" y="202"/>
                  <a:pt x="254" y="202"/>
                  <a:pt x="254" y="202"/>
                </a:cubicBezTo>
                <a:cubicBezTo>
                  <a:pt x="254" y="202"/>
                  <a:pt x="254" y="202"/>
                  <a:pt x="254" y="202"/>
                </a:cubicBezTo>
                <a:cubicBezTo>
                  <a:pt x="254" y="202"/>
                  <a:pt x="254" y="202"/>
                  <a:pt x="254" y="202"/>
                </a:cubicBezTo>
                <a:close/>
                <a:moveTo>
                  <a:pt x="254" y="202"/>
                </a:moveTo>
                <a:cubicBezTo>
                  <a:pt x="254" y="202"/>
                  <a:pt x="254" y="202"/>
                  <a:pt x="254" y="202"/>
                </a:cubicBezTo>
                <a:cubicBezTo>
                  <a:pt x="254" y="202"/>
                  <a:pt x="254" y="202"/>
                  <a:pt x="254" y="202"/>
                </a:cubicBezTo>
                <a:cubicBezTo>
                  <a:pt x="254" y="202"/>
                  <a:pt x="254" y="202"/>
                  <a:pt x="254" y="202"/>
                </a:cubicBezTo>
                <a:close/>
                <a:moveTo>
                  <a:pt x="284" y="214"/>
                </a:moveTo>
                <a:cubicBezTo>
                  <a:pt x="284" y="214"/>
                  <a:pt x="284" y="215"/>
                  <a:pt x="285" y="215"/>
                </a:cubicBezTo>
                <a:cubicBezTo>
                  <a:pt x="285" y="215"/>
                  <a:pt x="285" y="214"/>
                  <a:pt x="285" y="214"/>
                </a:cubicBezTo>
                <a:cubicBezTo>
                  <a:pt x="285" y="214"/>
                  <a:pt x="285" y="214"/>
                  <a:pt x="284" y="214"/>
                </a:cubicBezTo>
                <a:close/>
                <a:moveTo>
                  <a:pt x="285" y="215"/>
                </a:moveTo>
                <a:cubicBezTo>
                  <a:pt x="285" y="215"/>
                  <a:pt x="285" y="215"/>
                  <a:pt x="285" y="215"/>
                </a:cubicBezTo>
                <a:cubicBezTo>
                  <a:pt x="285" y="215"/>
                  <a:pt x="285" y="215"/>
                  <a:pt x="285" y="215"/>
                </a:cubicBezTo>
                <a:cubicBezTo>
                  <a:pt x="285" y="215"/>
                  <a:pt x="285" y="215"/>
                  <a:pt x="285" y="215"/>
                </a:cubicBezTo>
                <a:close/>
                <a:moveTo>
                  <a:pt x="283" y="211"/>
                </a:moveTo>
                <a:cubicBezTo>
                  <a:pt x="283" y="211"/>
                  <a:pt x="283" y="211"/>
                  <a:pt x="283" y="211"/>
                </a:cubicBezTo>
                <a:cubicBezTo>
                  <a:pt x="283" y="211"/>
                  <a:pt x="283" y="211"/>
                  <a:pt x="283" y="211"/>
                </a:cubicBezTo>
                <a:close/>
                <a:moveTo>
                  <a:pt x="283" y="212"/>
                </a:moveTo>
                <a:cubicBezTo>
                  <a:pt x="283" y="212"/>
                  <a:pt x="283" y="212"/>
                  <a:pt x="283" y="212"/>
                </a:cubicBezTo>
                <a:cubicBezTo>
                  <a:pt x="283" y="212"/>
                  <a:pt x="283" y="212"/>
                  <a:pt x="283" y="212"/>
                </a:cubicBezTo>
                <a:cubicBezTo>
                  <a:pt x="283" y="212"/>
                  <a:pt x="283" y="212"/>
                  <a:pt x="283" y="211"/>
                </a:cubicBezTo>
                <a:cubicBezTo>
                  <a:pt x="283" y="212"/>
                  <a:pt x="283" y="212"/>
                  <a:pt x="283" y="212"/>
                </a:cubicBezTo>
                <a:close/>
                <a:moveTo>
                  <a:pt x="281" y="220"/>
                </a:moveTo>
                <a:cubicBezTo>
                  <a:pt x="281" y="220"/>
                  <a:pt x="281" y="220"/>
                  <a:pt x="280" y="220"/>
                </a:cubicBezTo>
                <a:cubicBezTo>
                  <a:pt x="281" y="220"/>
                  <a:pt x="281" y="220"/>
                  <a:pt x="281" y="220"/>
                </a:cubicBezTo>
                <a:cubicBezTo>
                  <a:pt x="281" y="220"/>
                  <a:pt x="281" y="220"/>
                  <a:pt x="281" y="220"/>
                </a:cubicBezTo>
                <a:close/>
                <a:moveTo>
                  <a:pt x="284" y="213"/>
                </a:moveTo>
                <a:cubicBezTo>
                  <a:pt x="283" y="213"/>
                  <a:pt x="283" y="213"/>
                  <a:pt x="283" y="213"/>
                </a:cubicBezTo>
                <a:cubicBezTo>
                  <a:pt x="283" y="213"/>
                  <a:pt x="283" y="213"/>
                  <a:pt x="283" y="213"/>
                </a:cubicBezTo>
                <a:cubicBezTo>
                  <a:pt x="284" y="213"/>
                  <a:pt x="284" y="213"/>
                  <a:pt x="284" y="213"/>
                </a:cubicBezTo>
                <a:cubicBezTo>
                  <a:pt x="284" y="213"/>
                  <a:pt x="284" y="213"/>
                  <a:pt x="284" y="213"/>
                </a:cubicBezTo>
                <a:close/>
                <a:moveTo>
                  <a:pt x="282" y="213"/>
                </a:moveTo>
                <a:cubicBezTo>
                  <a:pt x="282" y="214"/>
                  <a:pt x="282" y="214"/>
                  <a:pt x="283" y="214"/>
                </a:cubicBezTo>
                <a:cubicBezTo>
                  <a:pt x="283" y="214"/>
                  <a:pt x="283" y="214"/>
                  <a:pt x="283" y="213"/>
                </a:cubicBezTo>
                <a:cubicBezTo>
                  <a:pt x="283" y="213"/>
                  <a:pt x="283" y="213"/>
                  <a:pt x="283" y="213"/>
                </a:cubicBezTo>
                <a:cubicBezTo>
                  <a:pt x="283" y="213"/>
                  <a:pt x="282" y="213"/>
                  <a:pt x="282" y="213"/>
                </a:cubicBezTo>
                <a:close/>
                <a:moveTo>
                  <a:pt x="170" y="286"/>
                </a:moveTo>
                <a:cubicBezTo>
                  <a:pt x="170" y="286"/>
                  <a:pt x="170" y="286"/>
                  <a:pt x="170" y="286"/>
                </a:cubicBezTo>
                <a:cubicBezTo>
                  <a:pt x="170" y="286"/>
                  <a:pt x="170" y="286"/>
                  <a:pt x="170" y="286"/>
                </a:cubicBezTo>
                <a:close/>
                <a:moveTo>
                  <a:pt x="171" y="287"/>
                </a:moveTo>
                <a:cubicBezTo>
                  <a:pt x="171" y="287"/>
                  <a:pt x="171" y="287"/>
                  <a:pt x="171" y="287"/>
                </a:cubicBezTo>
                <a:cubicBezTo>
                  <a:pt x="171" y="287"/>
                  <a:pt x="172" y="286"/>
                  <a:pt x="171" y="286"/>
                </a:cubicBezTo>
                <a:cubicBezTo>
                  <a:pt x="171" y="286"/>
                  <a:pt x="171" y="286"/>
                  <a:pt x="170" y="286"/>
                </a:cubicBezTo>
                <a:cubicBezTo>
                  <a:pt x="171" y="286"/>
                  <a:pt x="171" y="287"/>
                  <a:pt x="171" y="287"/>
                </a:cubicBezTo>
                <a:cubicBezTo>
                  <a:pt x="171" y="287"/>
                  <a:pt x="171" y="287"/>
                  <a:pt x="171" y="287"/>
                </a:cubicBezTo>
                <a:close/>
                <a:moveTo>
                  <a:pt x="264" y="22"/>
                </a:moveTo>
                <a:cubicBezTo>
                  <a:pt x="264" y="22"/>
                  <a:pt x="264" y="21"/>
                  <a:pt x="265" y="21"/>
                </a:cubicBezTo>
                <a:cubicBezTo>
                  <a:pt x="265" y="21"/>
                  <a:pt x="264" y="21"/>
                  <a:pt x="264" y="21"/>
                </a:cubicBezTo>
                <a:cubicBezTo>
                  <a:pt x="264" y="21"/>
                  <a:pt x="264" y="21"/>
                  <a:pt x="264" y="22"/>
                </a:cubicBezTo>
                <a:close/>
                <a:moveTo>
                  <a:pt x="269" y="24"/>
                </a:moveTo>
                <a:cubicBezTo>
                  <a:pt x="269" y="24"/>
                  <a:pt x="269" y="24"/>
                  <a:pt x="269" y="24"/>
                </a:cubicBezTo>
                <a:cubicBezTo>
                  <a:pt x="269" y="24"/>
                  <a:pt x="269" y="24"/>
                  <a:pt x="269" y="24"/>
                </a:cubicBezTo>
                <a:cubicBezTo>
                  <a:pt x="269" y="24"/>
                  <a:pt x="269" y="24"/>
                  <a:pt x="269" y="24"/>
                </a:cubicBezTo>
                <a:cubicBezTo>
                  <a:pt x="269" y="24"/>
                  <a:pt x="269" y="24"/>
                  <a:pt x="269" y="24"/>
                </a:cubicBezTo>
                <a:close/>
                <a:moveTo>
                  <a:pt x="266" y="19"/>
                </a:moveTo>
                <a:cubicBezTo>
                  <a:pt x="267" y="19"/>
                  <a:pt x="267" y="19"/>
                  <a:pt x="267" y="19"/>
                </a:cubicBezTo>
                <a:cubicBezTo>
                  <a:pt x="267" y="19"/>
                  <a:pt x="267" y="19"/>
                  <a:pt x="266" y="19"/>
                </a:cubicBezTo>
                <a:cubicBezTo>
                  <a:pt x="266" y="19"/>
                  <a:pt x="266" y="19"/>
                  <a:pt x="266" y="19"/>
                </a:cubicBezTo>
                <a:cubicBezTo>
                  <a:pt x="266" y="19"/>
                  <a:pt x="266" y="19"/>
                  <a:pt x="266" y="19"/>
                </a:cubicBezTo>
                <a:close/>
                <a:moveTo>
                  <a:pt x="199" y="243"/>
                </a:moveTo>
                <a:cubicBezTo>
                  <a:pt x="199" y="244"/>
                  <a:pt x="198" y="244"/>
                  <a:pt x="198" y="244"/>
                </a:cubicBezTo>
                <a:cubicBezTo>
                  <a:pt x="198" y="244"/>
                  <a:pt x="199" y="244"/>
                  <a:pt x="199" y="244"/>
                </a:cubicBezTo>
                <a:cubicBezTo>
                  <a:pt x="199" y="244"/>
                  <a:pt x="199" y="244"/>
                  <a:pt x="199" y="244"/>
                </a:cubicBezTo>
                <a:cubicBezTo>
                  <a:pt x="199" y="244"/>
                  <a:pt x="199" y="244"/>
                  <a:pt x="199" y="243"/>
                </a:cubicBezTo>
                <a:cubicBezTo>
                  <a:pt x="199" y="243"/>
                  <a:pt x="199" y="243"/>
                  <a:pt x="199" y="243"/>
                </a:cubicBezTo>
                <a:close/>
                <a:moveTo>
                  <a:pt x="198" y="239"/>
                </a:moveTo>
                <a:cubicBezTo>
                  <a:pt x="198" y="239"/>
                  <a:pt x="198" y="239"/>
                  <a:pt x="198" y="239"/>
                </a:cubicBezTo>
                <a:cubicBezTo>
                  <a:pt x="198" y="239"/>
                  <a:pt x="198" y="239"/>
                  <a:pt x="198" y="239"/>
                </a:cubicBezTo>
                <a:cubicBezTo>
                  <a:pt x="198" y="239"/>
                  <a:pt x="198" y="239"/>
                  <a:pt x="198" y="239"/>
                </a:cubicBezTo>
                <a:close/>
                <a:moveTo>
                  <a:pt x="351" y="174"/>
                </a:moveTo>
                <a:cubicBezTo>
                  <a:pt x="351" y="174"/>
                  <a:pt x="351" y="174"/>
                  <a:pt x="351" y="174"/>
                </a:cubicBezTo>
                <a:cubicBezTo>
                  <a:pt x="351" y="174"/>
                  <a:pt x="352" y="174"/>
                  <a:pt x="352" y="174"/>
                </a:cubicBezTo>
                <a:cubicBezTo>
                  <a:pt x="352" y="174"/>
                  <a:pt x="352" y="174"/>
                  <a:pt x="352" y="174"/>
                </a:cubicBezTo>
                <a:cubicBezTo>
                  <a:pt x="352" y="174"/>
                  <a:pt x="352" y="174"/>
                  <a:pt x="351" y="174"/>
                </a:cubicBezTo>
                <a:close/>
                <a:moveTo>
                  <a:pt x="352" y="174"/>
                </a:moveTo>
                <a:cubicBezTo>
                  <a:pt x="352" y="174"/>
                  <a:pt x="352" y="174"/>
                  <a:pt x="352" y="174"/>
                </a:cubicBezTo>
                <a:cubicBezTo>
                  <a:pt x="352" y="174"/>
                  <a:pt x="352" y="174"/>
                  <a:pt x="352" y="174"/>
                </a:cubicBezTo>
                <a:close/>
                <a:moveTo>
                  <a:pt x="350" y="170"/>
                </a:moveTo>
                <a:cubicBezTo>
                  <a:pt x="350" y="170"/>
                  <a:pt x="350" y="170"/>
                  <a:pt x="350" y="170"/>
                </a:cubicBezTo>
                <a:cubicBezTo>
                  <a:pt x="350" y="170"/>
                  <a:pt x="350" y="170"/>
                  <a:pt x="350" y="171"/>
                </a:cubicBezTo>
                <a:cubicBezTo>
                  <a:pt x="351" y="171"/>
                  <a:pt x="351" y="171"/>
                  <a:pt x="351" y="171"/>
                </a:cubicBezTo>
                <a:cubicBezTo>
                  <a:pt x="351" y="170"/>
                  <a:pt x="351" y="170"/>
                  <a:pt x="351" y="170"/>
                </a:cubicBezTo>
                <a:cubicBezTo>
                  <a:pt x="351" y="170"/>
                  <a:pt x="350" y="170"/>
                  <a:pt x="350" y="170"/>
                </a:cubicBezTo>
                <a:close/>
                <a:moveTo>
                  <a:pt x="338" y="186"/>
                </a:moveTo>
                <a:cubicBezTo>
                  <a:pt x="337" y="186"/>
                  <a:pt x="338" y="186"/>
                  <a:pt x="338" y="186"/>
                </a:cubicBezTo>
                <a:cubicBezTo>
                  <a:pt x="338" y="187"/>
                  <a:pt x="338" y="187"/>
                  <a:pt x="338" y="187"/>
                </a:cubicBezTo>
                <a:cubicBezTo>
                  <a:pt x="338" y="186"/>
                  <a:pt x="338" y="186"/>
                  <a:pt x="338" y="186"/>
                </a:cubicBezTo>
                <a:cubicBezTo>
                  <a:pt x="338" y="186"/>
                  <a:pt x="338" y="186"/>
                  <a:pt x="338" y="186"/>
                </a:cubicBezTo>
                <a:cubicBezTo>
                  <a:pt x="338" y="186"/>
                  <a:pt x="338" y="185"/>
                  <a:pt x="338" y="186"/>
                </a:cubicBezTo>
                <a:close/>
                <a:moveTo>
                  <a:pt x="338" y="186"/>
                </a:moveTo>
                <a:cubicBezTo>
                  <a:pt x="338" y="186"/>
                  <a:pt x="338" y="186"/>
                  <a:pt x="338" y="186"/>
                </a:cubicBezTo>
                <a:cubicBezTo>
                  <a:pt x="338" y="185"/>
                  <a:pt x="338" y="185"/>
                  <a:pt x="338" y="185"/>
                </a:cubicBezTo>
                <a:cubicBezTo>
                  <a:pt x="338" y="185"/>
                  <a:pt x="338" y="185"/>
                  <a:pt x="338" y="185"/>
                </a:cubicBezTo>
                <a:lnTo>
                  <a:pt x="338" y="186"/>
                </a:lnTo>
                <a:close/>
                <a:moveTo>
                  <a:pt x="222" y="28"/>
                </a:moveTo>
                <a:cubicBezTo>
                  <a:pt x="222" y="28"/>
                  <a:pt x="222" y="28"/>
                  <a:pt x="222" y="28"/>
                </a:cubicBezTo>
                <a:cubicBezTo>
                  <a:pt x="222" y="28"/>
                  <a:pt x="222" y="28"/>
                  <a:pt x="222" y="28"/>
                </a:cubicBezTo>
                <a:cubicBezTo>
                  <a:pt x="222" y="28"/>
                  <a:pt x="221" y="28"/>
                  <a:pt x="221" y="28"/>
                </a:cubicBezTo>
                <a:cubicBezTo>
                  <a:pt x="222" y="28"/>
                  <a:pt x="222" y="28"/>
                  <a:pt x="222" y="28"/>
                </a:cubicBezTo>
                <a:close/>
                <a:moveTo>
                  <a:pt x="228" y="29"/>
                </a:moveTo>
                <a:cubicBezTo>
                  <a:pt x="228" y="29"/>
                  <a:pt x="228" y="29"/>
                  <a:pt x="228" y="29"/>
                </a:cubicBezTo>
                <a:cubicBezTo>
                  <a:pt x="228" y="29"/>
                  <a:pt x="228" y="29"/>
                  <a:pt x="228" y="29"/>
                </a:cubicBezTo>
                <a:cubicBezTo>
                  <a:pt x="228" y="29"/>
                  <a:pt x="228" y="29"/>
                  <a:pt x="228" y="29"/>
                </a:cubicBezTo>
                <a:cubicBezTo>
                  <a:pt x="228" y="29"/>
                  <a:pt x="228" y="29"/>
                  <a:pt x="228" y="29"/>
                </a:cubicBezTo>
                <a:close/>
                <a:moveTo>
                  <a:pt x="222" y="26"/>
                </a:moveTo>
                <a:cubicBezTo>
                  <a:pt x="222" y="26"/>
                  <a:pt x="222" y="26"/>
                  <a:pt x="222" y="26"/>
                </a:cubicBezTo>
                <a:cubicBezTo>
                  <a:pt x="222" y="26"/>
                  <a:pt x="222" y="26"/>
                  <a:pt x="222" y="26"/>
                </a:cubicBezTo>
                <a:close/>
                <a:moveTo>
                  <a:pt x="222" y="26"/>
                </a:moveTo>
                <a:cubicBezTo>
                  <a:pt x="222" y="26"/>
                  <a:pt x="222" y="26"/>
                  <a:pt x="222" y="26"/>
                </a:cubicBezTo>
                <a:cubicBezTo>
                  <a:pt x="222" y="26"/>
                  <a:pt x="222" y="26"/>
                  <a:pt x="222" y="26"/>
                </a:cubicBezTo>
                <a:cubicBezTo>
                  <a:pt x="222" y="26"/>
                  <a:pt x="222" y="26"/>
                  <a:pt x="222" y="26"/>
                </a:cubicBezTo>
                <a:close/>
                <a:moveTo>
                  <a:pt x="215" y="30"/>
                </a:moveTo>
                <a:cubicBezTo>
                  <a:pt x="214" y="30"/>
                  <a:pt x="214" y="29"/>
                  <a:pt x="214" y="29"/>
                </a:cubicBezTo>
                <a:cubicBezTo>
                  <a:pt x="214" y="30"/>
                  <a:pt x="214" y="30"/>
                  <a:pt x="214" y="30"/>
                </a:cubicBezTo>
                <a:cubicBezTo>
                  <a:pt x="214" y="30"/>
                  <a:pt x="214" y="30"/>
                  <a:pt x="214" y="30"/>
                </a:cubicBezTo>
                <a:cubicBezTo>
                  <a:pt x="214" y="30"/>
                  <a:pt x="214" y="30"/>
                  <a:pt x="215" y="30"/>
                </a:cubicBezTo>
                <a:close/>
                <a:moveTo>
                  <a:pt x="214" y="30"/>
                </a:moveTo>
                <a:cubicBezTo>
                  <a:pt x="214" y="30"/>
                  <a:pt x="214" y="30"/>
                  <a:pt x="214" y="30"/>
                </a:cubicBezTo>
                <a:cubicBezTo>
                  <a:pt x="214" y="30"/>
                  <a:pt x="214" y="30"/>
                  <a:pt x="214" y="30"/>
                </a:cubicBezTo>
                <a:cubicBezTo>
                  <a:pt x="214" y="30"/>
                  <a:pt x="214" y="30"/>
                  <a:pt x="214" y="30"/>
                </a:cubicBezTo>
                <a:close/>
                <a:moveTo>
                  <a:pt x="330" y="190"/>
                </a:moveTo>
                <a:cubicBezTo>
                  <a:pt x="330" y="190"/>
                  <a:pt x="330" y="190"/>
                  <a:pt x="330" y="190"/>
                </a:cubicBezTo>
                <a:cubicBezTo>
                  <a:pt x="330" y="190"/>
                  <a:pt x="330" y="189"/>
                  <a:pt x="330" y="189"/>
                </a:cubicBezTo>
                <a:cubicBezTo>
                  <a:pt x="329" y="189"/>
                  <a:pt x="328" y="189"/>
                  <a:pt x="328" y="189"/>
                </a:cubicBezTo>
                <a:cubicBezTo>
                  <a:pt x="328" y="189"/>
                  <a:pt x="328" y="189"/>
                  <a:pt x="328" y="189"/>
                </a:cubicBezTo>
                <a:cubicBezTo>
                  <a:pt x="329" y="190"/>
                  <a:pt x="329" y="190"/>
                  <a:pt x="330" y="190"/>
                </a:cubicBezTo>
                <a:close/>
                <a:moveTo>
                  <a:pt x="321" y="191"/>
                </a:moveTo>
                <a:cubicBezTo>
                  <a:pt x="321" y="191"/>
                  <a:pt x="321" y="191"/>
                  <a:pt x="321" y="191"/>
                </a:cubicBezTo>
                <a:cubicBezTo>
                  <a:pt x="321" y="191"/>
                  <a:pt x="321" y="191"/>
                  <a:pt x="321" y="191"/>
                </a:cubicBezTo>
                <a:cubicBezTo>
                  <a:pt x="321" y="191"/>
                  <a:pt x="321" y="191"/>
                  <a:pt x="321" y="191"/>
                </a:cubicBezTo>
                <a:close/>
                <a:moveTo>
                  <a:pt x="320" y="192"/>
                </a:moveTo>
                <a:cubicBezTo>
                  <a:pt x="320" y="192"/>
                  <a:pt x="320" y="192"/>
                  <a:pt x="320" y="192"/>
                </a:cubicBezTo>
                <a:cubicBezTo>
                  <a:pt x="320" y="192"/>
                  <a:pt x="320" y="191"/>
                  <a:pt x="320" y="191"/>
                </a:cubicBezTo>
                <a:cubicBezTo>
                  <a:pt x="320" y="191"/>
                  <a:pt x="320" y="192"/>
                  <a:pt x="320" y="192"/>
                </a:cubicBezTo>
                <a:close/>
                <a:moveTo>
                  <a:pt x="290" y="220"/>
                </a:moveTo>
                <a:cubicBezTo>
                  <a:pt x="290" y="221"/>
                  <a:pt x="290" y="221"/>
                  <a:pt x="290" y="221"/>
                </a:cubicBezTo>
                <a:cubicBezTo>
                  <a:pt x="290" y="220"/>
                  <a:pt x="290" y="220"/>
                  <a:pt x="290" y="220"/>
                </a:cubicBezTo>
                <a:cubicBezTo>
                  <a:pt x="290" y="220"/>
                  <a:pt x="290" y="220"/>
                  <a:pt x="290" y="220"/>
                </a:cubicBezTo>
                <a:close/>
                <a:moveTo>
                  <a:pt x="290" y="219"/>
                </a:moveTo>
                <a:cubicBezTo>
                  <a:pt x="290" y="219"/>
                  <a:pt x="290" y="219"/>
                  <a:pt x="290" y="219"/>
                </a:cubicBezTo>
                <a:cubicBezTo>
                  <a:pt x="290" y="219"/>
                  <a:pt x="290" y="219"/>
                  <a:pt x="290" y="219"/>
                </a:cubicBezTo>
                <a:cubicBezTo>
                  <a:pt x="290" y="219"/>
                  <a:pt x="290" y="219"/>
                  <a:pt x="290" y="219"/>
                </a:cubicBezTo>
                <a:close/>
                <a:moveTo>
                  <a:pt x="214" y="241"/>
                </a:moveTo>
                <a:cubicBezTo>
                  <a:pt x="214" y="240"/>
                  <a:pt x="213" y="240"/>
                  <a:pt x="213" y="240"/>
                </a:cubicBezTo>
                <a:cubicBezTo>
                  <a:pt x="213" y="240"/>
                  <a:pt x="213" y="240"/>
                  <a:pt x="213" y="240"/>
                </a:cubicBezTo>
                <a:cubicBezTo>
                  <a:pt x="213" y="241"/>
                  <a:pt x="213" y="241"/>
                  <a:pt x="213" y="241"/>
                </a:cubicBezTo>
                <a:cubicBezTo>
                  <a:pt x="214" y="241"/>
                  <a:pt x="214" y="241"/>
                  <a:pt x="214" y="241"/>
                </a:cubicBezTo>
                <a:close/>
                <a:moveTo>
                  <a:pt x="207" y="210"/>
                </a:moveTo>
                <a:cubicBezTo>
                  <a:pt x="207" y="210"/>
                  <a:pt x="207" y="211"/>
                  <a:pt x="207" y="211"/>
                </a:cubicBezTo>
                <a:cubicBezTo>
                  <a:pt x="207" y="211"/>
                  <a:pt x="207" y="211"/>
                  <a:pt x="208" y="211"/>
                </a:cubicBezTo>
                <a:cubicBezTo>
                  <a:pt x="207" y="210"/>
                  <a:pt x="207" y="210"/>
                  <a:pt x="207" y="210"/>
                </a:cubicBezTo>
                <a:cubicBezTo>
                  <a:pt x="207" y="210"/>
                  <a:pt x="207" y="210"/>
                  <a:pt x="207" y="210"/>
                </a:cubicBezTo>
                <a:close/>
                <a:moveTo>
                  <a:pt x="155" y="291"/>
                </a:moveTo>
                <a:cubicBezTo>
                  <a:pt x="155" y="291"/>
                  <a:pt x="155" y="291"/>
                  <a:pt x="155" y="290"/>
                </a:cubicBezTo>
                <a:cubicBezTo>
                  <a:pt x="155" y="290"/>
                  <a:pt x="155" y="290"/>
                  <a:pt x="155" y="290"/>
                </a:cubicBezTo>
                <a:cubicBezTo>
                  <a:pt x="154" y="291"/>
                  <a:pt x="153" y="291"/>
                  <a:pt x="154" y="292"/>
                </a:cubicBezTo>
                <a:cubicBezTo>
                  <a:pt x="154" y="292"/>
                  <a:pt x="155" y="292"/>
                  <a:pt x="155" y="291"/>
                </a:cubicBezTo>
                <a:close/>
                <a:moveTo>
                  <a:pt x="156" y="292"/>
                </a:moveTo>
                <a:cubicBezTo>
                  <a:pt x="156" y="292"/>
                  <a:pt x="156" y="292"/>
                  <a:pt x="156" y="292"/>
                </a:cubicBezTo>
                <a:cubicBezTo>
                  <a:pt x="156" y="292"/>
                  <a:pt x="156" y="292"/>
                  <a:pt x="156" y="292"/>
                </a:cubicBezTo>
                <a:cubicBezTo>
                  <a:pt x="156" y="292"/>
                  <a:pt x="156" y="292"/>
                  <a:pt x="156" y="292"/>
                </a:cubicBezTo>
                <a:close/>
                <a:moveTo>
                  <a:pt x="155" y="293"/>
                </a:moveTo>
                <a:cubicBezTo>
                  <a:pt x="155" y="293"/>
                  <a:pt x="155" y="293"/>
                  <a:pt x="155" y="293"/>
                </a:cubicBezTo>
                <a:cubicBezTo>
                  <a:pt x="156" y="293"/>
                  <a:pt x="156" y="292"/>
                  <a:pt x="156" y="292"/>
                </a:cubicBezTo>
                <a:cubicBezTo>
                  <a:pt x="156" y="292"/>
                  <a:pt x="156" y="292"/>
                  <a:pt x="156" y="292"/>
                </a:cubicBezTo>
                <a:cubicBezTo>
                  <a:pt x="156" y="292"/>
                  <a:pt x="155" y="292"/>
                  <a:pt x="155" y="293"/>
                </a:cubicBezTo>
                <a:close/>
                <a:moveTo>
                  <a:pt x="208" y="235"/>
                </a:moveTo>
                <a:cubicBezTo>
                  <a:pt x="208" y="235"/>
                  <a:pt x="208" y="235"/>
                  <a:pt x="208" y="235"/>
                </a:cubicBezTo>
                <a:cubicBezTo>
                  <a:pt x="208" y="235"/>
                  <a:pt x="208" y="235"/>
                  <a:pt x="208" y="235"/>
                </a:cubicBezTo>
                <a:close/>
                <a:moveTo>
                  <a:pt x="209" y="233"/>
                </a:moveTo>
                <a:cubicBezTo>
                  <a:pt x="209" y="233"/>
                  <a:pt x="209" y="233"/>
                  <a:pt x="209" y="233"/>
                </a:cubicBezTo>
                <a:cubicBezTo>
                  <a:pt x="208" y="233"/>
                  <a:pt x="208" y="233"/>
                  <a:pt x="208" y="233"/>
                </a:cubicBezTo>
                <a:cubicBezTo>
                  <a:pt x="208" y="234"/>
                  <a:pt x="208" y="234"/>
                  <a:pt x="208" y="235"/>
                </a:cubicBezTo>
                <a:cubicBezTo>
                  <a:pt x="208" y="235"/>
                  <a:pt x="209" y="235"/>
                  <a:pt x="209" y="235"/>
                </a:cubicBezTo>
                <a:cubicBezTo>
                  <a:pt x="209" y="234"/>
                  <a:pt x="209" y="234"/>
                  <a:pt x="209" y="233"/>
                </a:cubicBezTo>
                <a:close/>
                <a:moveTo>
                  <a:pt x="39" y="154"/>
                </a:moveTo>
                <a:cubicBezTo>
                  <a:pt x="38" y="154"/>
                  <a:pt x="38" y="154"/>
                  <a:pt x="38" y="153"/>
                </a:cubicBezTo>
                <a:cubicBezTo>
                  <a:pt x="38" y="154"/>
                  <a:pt x="38" y="154"/>
                  <a:pt x="38" y="154"/>
                </a:cubicBezTo>
                <a:cubicBezTo>
                  <a:pt x="38" y="154"/>
                  <a:pt x="38" y="154"/>
                  <a:pt x="38" y="154"/>
                </a:cubicBezTo>
                <a:cubicBezTo>
                  <a:pt x="38" y="154"/>
                  <a:pt x="38" y="154"/>
                  <a:pt x="39" y="154"/>
                </a:cubicBezTo>
                <a:cubicBezTo>
                  <a:pt x="39" y="154"/>
                  <a:pt x="39" y="154"/>
                  <a:pt x="39" y="154"/>
                </a:cubicBezTo>
                <a:close/>
                <a:moveTo>
                  <a:pt x="39" y="154"/>
                </a:moveTo>
                <a:cubicBezTo>
                  <a:pt x="39" y="154"/>
                  <a:pt x="39" y="154"/>
                  <a:pt x="39" y="154"/>
                </a:cubicBezTo>
                <a:cubicBezTo>
                  <a:pt x="39" y="154"/>
                  <a:pt x="39" y="154"/>
                  <a:pt x="39" y="154"/>
                </a:cubicBezTo>
                <a:close/>
                <a:moveTo>
                  <a:pt x="40" y="151"/>
                </a:moveTo>
                <a:cubicBezTo>
                  <a:pt x="40" y="151"/>
                  <a:pt x="40" y="151"/>
                  <a:pt x="40" y="151"/>
                </a:cubicBezTo>
                <a:cubicBezTo>
                  <a:pt x="40" y="151"/>
                  <a:pt x="40" y="151"/>
                  <a:pt x="40" y="151"/>
                </a:cubicBezTo>
                <a:cubicBezTo>
                  <a:pt x="40" y="151"/>
                  <a:pt x="40" y="151"/>
                  <a:pt x="40" y="151"/>
                </a:cubicBezTo>
                <a:close/>
                <a:moveTo>
                  <a:pt x="24" y="141"/>
                </a:moveTo>
                <a:cubicBezTo>
                  <a:pt x="24" y="141"/>
                  <a:pt x="24" y="141"/>
                  <a:pt x="24" y="141"/>
                </a:cubicBezTo>
                <a:cubicBezTo>
                  <a:pt x="24" y="141"/>
                  <a:pt x="24" y="141"/>
                  <a:pt x="24" y="141"/>
                </a:cubicBezTo>
                <a:cubicBezTo>
                  <a:pt x="24" y="141"/>
                  <a:pt x="24" y="141"/>
                  <a:pt x="24" y="141"/>
                </a:cubicBezTo>
                <a:cubicBezTo>
                  <a:pt x="24" y="141"/>
                  <a:pt x="24" y="141"/>
                  <a:pt x="24" y="141"/>
                </a:cubicBezTo>
                <a:close/>
                <a:moveTo>
                  <a:pt x="333" y="182"/>
                </a:moveTo>
                <a:cubicBezTo>
                  <a:pt x="333" y="183"/>
                  <a:pt x="332" y="183"/>
                  <a:pt x="332" y="183"/>
                </a:cubicBezTo>
                <a:cubicBezTo>
                  <a:pt x="332" y="183"/>
                  <a:pt x="332" y="183"/>
                  <a:pt x="332" y="183"/>
                </a:cubicBezTo>
                <a:cubicBezTo>
                  <a:pt x="333" y="183"/>
                  <a:pt x="333" y="183"/>
                  <a:pt x="333" y="183"/>
                </a:cubicBezTo>
                <a:cubicBezTo>
                  <a:pt x="333" y="183"/>
                  <a:pt x="333" y="183"/>
                  <a:pt x="333" y="182"/>
                </a:cubicBezTo>
                <a:close/>
                <a:moveTo>
                  <a:pt x="332" y="183"/>
                </a:moveTo>
                <a:cubicBezTo>
                  <a:pt x="332" y="184"/>
                  <a:pt x="332" y="184"/>
                  <a:pt x="332" y="184"/>
                </a:cubicBezTo>
                <a:cubicBezTo>
                  <a:pt x="332" y="184"/>
                  <a:pt x="332" y="184"/>
                  <a:pt x="332" y="184"/>
                </a:cubicBezTo>
                <a:lnTo>
                  <a:pt x="332" y="183"/>
                </a:lnTo>
                <a:close/>
                <a:moveTo>
                  <a:pt x="203" y="24"/>
                </a:moveTo>
                <a:cubicBezTo>
                  <a:pt x="203" y="24"/>
                  <a:pt x="203" y="24"/>
                  <a:pt x="203" y="24"/>
                </a:cubicBezTo>
                <a:cubicBezTo>
                  <a:pt x="203" y="24"/>
                  <a:pt x="203" y="24"/>
                  <a:pt x="203" y="24"/>
                </a:cubicBezTo>
                <a:cubicBezTo>
                  <a:pt x="203" y="24"/>
                  <a:pt x="203" y="24"/>
                  <a:pt x="203" y="24"/>
                </a:cubicBezTo>
                <a:cubicBezTo>
                  <a:pt x="203" y="24"/>
                  <a:pt x="203" y="24"/>
                  <a:pt x="203" y="24"/>
                </a:cubicBezTo>
                <a:close/>
                <a:moveTo>
                  <a:pt x="203" y="24"/>
                </a:moveTo>
                <a:cubicBezTo>
                  <a:pt x="203" y="24"/>
                  <a:pt x="203" y="24"/>
                  <a:pt x="203" y="24"/>
                </a:cubicBezTo>
                <a:cubicBezTo>
                  <a:pt x="203" y="23"/>
                  <a:pt x="203" y="23"/>
                  <a:pt x="203" y="23"/>
                </a:cubicBezTo>
                <a:cubicBezTo>
                  <a:pt x="203" y="23"/>
                  <a:pt x="203" y="23"/>
                  <a:pt x="203" y="23"/>
                </a:cubicBezTo>
                <a:lnTo>
                  <a:pt x="203" y="24"/>
                </a:lnTo>
                <a:close/>
                <a:moveTo>
                  <a:pt x="351" y="15"/>
                </a:moveTo>
                <a:cubicBezTo>
                  <a:pt x="351" y="15"/>
                  <a:pt x="352" y="16"/>
                  <a:pt x="352" y="16"/>
                </a:cubicBezTo>
                <a:cubicBezTo>
                  <a:pt x="352" y="16"/>
                  <a:pt x="352" y="15"/>
                  <a:pt x="353" y="15"/>
                </a:cubicBezTo>
                <a:cubicBezTo>
                  <a:pt x="352" y="15"/>
                  <a:pt x="352" y="15"/>
                  <a:pt x="352" y="15"/>
                </a:cubicBezTo>
                <a:cubicBezTo>
                  <a:pt x="352" y="15"/>
                  <a:pt x="351" y="15"/>
                  <a:pt x="351" y="15"/>
                </a:cubicBezTo>
                <a:close/>
                <a:moveTo>
                  <a:pt x="186" y="266"/>
                </a:moveTo>
                <a:cubicBezTo>
                  <a:pt x="186" y="266"/>
                  <a:pt x="186" y="266"/>
                  <a:pt x="186" y="266"/>
                </a:cubicBezTo>
                <a:cubicBezTo>
                  <a:pt x="186" y="266"/>
                  <a:pt x="186" y="266"/>
                  <a:pt x="186" y="266"/>
                </a:cubicBezTo>
                <a:cubicBezTo>
                  <a:pt x="186" y="266"/>
                  <a:pt x="186" y="266"/>
                  <a:pt x="186" y="266"/>
                </a:cubicBezTo>
                <a:cubicBezTo>
                  <a:pt x="186" y="266"/>
                  <a:pt x="186" y="266"/>
                  <a:pt x="186" y="266"/>
                </a:cubicBezTo>
                <a:close/>
                <a:moveTo>
                  <a:pt x="188" y="267"/>
                </a:moveTo>
                <a:cubicBezTo>
                  <a:pt x="188" y="267"/>
                  <a:pt x="188" y="267"/>
                  <a:pt x="188" y="267"/>
                </a:cubicBezTo>
                <a:cubicBezTo>
                  <a:pt x="188" y="267"/>
                  <a:pt x="188" y="267"/>
                  <a:pt x="188" y="267"/>
                </a:cubicBezTo>
                <a:cubicBezTo>
                  <a:pt x="188" y="267"/>
                  <a:pt x="188" y="267"/>
                  <a:pt x="188" y="267"/>
                </a:cubicBezTo>
                <a:close/>
                <a:moveTo>
                  <a:pt x="26" y="150"/>
                </a:moveTo>
                <a:cubicBezTo>
                  <a:pt x="26" y="150"/>
                  <a:pt x="25" y="151"/>
                  <a:pt x="25" y="151"/>
                </a:cubicBezTo>
                <a:cubicBezTo>
                  <a:pt x="25" y="151"/>
                  <a:pt x="25" y="151"/>
                  <a:pt x="26" y="151"/>
                </a:cubicBezTo>
                <a:cubicBezTo>
                  <a:pt x="26" y="151"/>
                  <a:pt x="26" y="151"/>
                  <a:pt x="26" y="151"/>
                </a:cubicBezTo>
                <a:cubicBezTo>
                  <a:pt x="26" y="151"/>
                  <a:pt x="26" y="150"/>
                  <a:pt x="26" y="150"/>
                </a:cubicBezTo>
                <a:close/>
                <a:moveTo>
                  <a:pt x="23" y="151"/>
                </a:moveTo>
                <a:cubicBezTo>
                  <a:pt x="24" y="151"/>
                  <a:pt x="24" y="151"/>
                  <a:pt x="24" y="151"/>
                </a:cubicBezTo>
                <a:cubicBezTo>
                  <a:pt x="24" y="151"/>
                  <a:pt x="24" y="151"/>
                  <a:pt x="24" y="151"/>
                </a:cubicBezTo>
                <a:cubicBezTo>
                  <a:pt x="24" y="151"/>
                  <a:pt x="24" y="150"/>
                  <a:pt x="24" y="150"/>
                </a:cubicBezTo>
                <a:cubicBezTo>
                  <a:pt x="24" y="151"/>
                  <a:pt x="24" y="151"/>
                  <a:pt x="23" y="151"/>
                </a:cubicBezTo>
                <a:close/>
                <a:moveTo>
                  <a:pt x="345" y="180"/>
                </a:moveTo>
                <a:cubicBezTo>
                  <a:pt x="345" y="180"/>
                  <a:pt x="345" y="180"/>
                  <a:pt x="345" y="180"/>
                </a:cubicBezTo>
                <a:cubicBezTo>
                  <a:pt x="345" y="180"/>
                  <a:pt x="345" y="180"/>
                  <a:pt x="345" y="180"/>
                </a:cubicBezTo>
                <a:close/>
                <a:moveTo>
                  <a:pt x="345" y="180"/>
                </a:moveTo>
                <a:cubicBezTo>
                  <a:pt x="345" y="180"/>
                  <a:pt x="346" y="179"/>
                  <a:pt x="346" y="179"/>
                </a:cubicBezTo>
                <a:cubicBezTo>
                  <a:pt x="346" y="179"/>
                  <a:pt x="345" y="179"/>
                  <a:pt x="345" y="179"/>
                </a:cubicBezTo>
                <a:cubicBezTo>
                  <a:pt x="345" y="179"/>
                  <a:pt x="345" y="179"/>
                  <a:pt x="345" y="179"/>
                </a:cubicBezTo>
                <a:cubicBezTo>
                  <a:pt x="345" y="179"/>
                  <a:pt x="345" y="179"/>
                  <a:pt x="345" y="180"/>
                </a:cubicBezTo>
                <a:cubicBezTo>
                  <a:pt x="345" y="180"/>
                  <a:pt x="345" y="180"/>
                  <a:pt x="345" y="180"/>
                </a:cubicBezTo>
                <a:close/>
                <a:moveTo>
                  <a:pt x="173" y="260"/>
                </a:moveTo>
                <a:cubicBezTo>
                  <a:pt x="173" y="260"/>
                  <a:pt x="173" y="261"/>
                  <a:pt x="174" y="261"/>
                </a:cubicBezTo>
                <a:cubicBezTo>
                  <a:pt x="174" y="261"/>
                  <a:pt x="174" y="260"/>
                  <a:pt x="174" y="260"/>
                </a:cubicBezTo>
                <a:cubicBezTo>
                  <a:pt x="174" y="260"/>
                  <a:pt x="174" y="260"/>
                  <a:pt x="174" y="260"/>
                </a:cubicBezTo>
                <a:cubicBezTo>
                  <a:pt x="173" y="260"/>
                  <a:pt x="173" y="260"/>
                  <a:pt x="173" y="260"/>
                </a:cubicBezTo>
                <a:close/>
                <a:moveTo>
                  <a:pt x="130" y="215"/>
                </a:moveTo>
                <a:cubicBezTo>
                  <a:pt x="129" y="215"/>
                  <a:pt x="129" y="216"/>
                  <a:pt x="129" y="216"/>
                </a:cubicBezTo>
                <a:cubicBezTo>
                  <a:pt x="129" y="216"/>
                  <a:pt x="129" y="216"/>
                  <a:pt x="129" y="216"/>
                </a:cubicBezTo>
                <a:cubicBezTo>
                  <a:pt x="129" y="216"/>
                  <a:pt x="129" y="215"/>
                  <a:pt x="130" y="215"/>
                </a:cubicBezTo>
                <a:close/>
                <a:moveTo>
                  <a:pt x="142" y="247"/>
                </a:moveTo>
                <a:cubicBezTo>
                  <a:pt x="142" y="247"/>
                  <a:pt x="142" y="247"/>
                  <a:pt x="142" y="247"/>
                </a:cubicBezTo>
                <a:cubicBezTo>
                  <a:pt x="142" y="247"/>
                  <a:pt x="142" y="247"/>
                  <a:pt x="142" y="247"/>
                </a:cubicBezTo>
                <a:cubicBezTo>
                  <a:pt x="142" y="247"/>
                  <a:pt x="142" y="247"/>
                  <a:pt x="142" y="247"/>
                </a:cubicBezTo>
                <a:close/>
                <a:moveTo>
                  <a:pt x="239" y="211"/>
                </a:moveTo>
                <a:cubicBezTo>
                  <a:pt x="239" y="211"/>
                  <a:pt x="239" y="212"/>
                  <a:pt x="239" y="212"/>
                </a:cubicBezTo>
                <a:cubicBezTo>
                  <a:pt x="240" y="212"/>
                  <a:pt x="240" y="212"/>
                  <a:pt x="240" y="211"/>
                </a:cubicBezTo>
                <a:cubicBezTo>
                  <a:pt x="240" y="211"/>
                  <a:pt x="239" y="211"/>
                  <a:pt x="239" y="211"/>
                </a:cubicBezTo>
                <a:cubicBezTo>
                  <a:pt x="239" y="211"/>
                  <a:pt x="239" y="211"/>
                  <a:pt x="239" y="211"/>
                </a:cubicBezTo>
                <a:close/>
                <a:moveTo>
                  <a:pt x="238" y="211"/>
                </a:moveTo>
                <a:cubicBezTo>
                  <a:pt x="238" y="211"/>
                  <a:pt x="238" y="211"/>
                  <a:pt x="238" y="211"/>
                </a:cubicBezTo>
                <a:cubicBezTo>
                  <a:pt x="238" y="211"/>
                  <a:pt x="238" y="211"/>
                  <a:pt x="238" y="211"/>
                </a:cubicBezTo>
                <a:cubicBezTo>
                  <a:pt x="238" y="211"/>
                  <a:pt x="238" y="211"/>
                  <a:pt x="238" y="211"/>
                </a:cubicBezTo>
                <a:cubicBezTo>
                  <a:pt x="238" y="211"/>
                  <a:pt x="238" y="211"/>
                  <a:pt x="238" y="211"/>
                </a:cubicBezTo>
                <a:close/>
                <a:moveTo>
                  <a:pt x="368" y="188"/>
                </a:moveTo>
                <a:cubicBezTo>
                  <a:pt x="368" y="188"/>
                  <a:pt x="367" y="188"/>
                  <a:pt x="367" y="188"/>
                </a:cubicBezTo>
                <a:cubicBezTo>
                  <a:pt x="367" y="188"/>
                  <a:pt x="367" y="188"/>
                  <a:pt x="367" y="188"/>
                </a:cubicBezTo>
                <a:cubicBezTo>
                  <a:pt x="367" y="188"/>
                  <a:pt x="367" y="188"/>
                  <a:pt x="367" y="189"/>
                </a:cubicBezTo>
                <a:cubicBezTo>
                  <a:pt x="367" y="189"/>
                  <a:pt x="368" y="188"/>
                  <a:pt x="368" y="188"/>
                </a:cubicBezTo>
                <a:close/>
                <a:moveTo>
                  <a:pt x="335" y="179"/>
                </a:moveTo>
                <a:cubicBezTo>
                  <a:pt x="335" y="179"/>
                  <a:pt x="335" y="179"/>
                  <a:pt x="335" y="179"/>
                </a:cubicBezTo>
                <a:cubicBezTo>
                  <a:pt x="335" y="180"/>
                  <a:pt x="335" y="180"/>
                  <a:pt x="335" y="180"/>
                </a:cubicBezTo>
                <a:cubicBezTo>
                  <a:pt x="335" y="180"/>
                  <a:pt x="336" y="180"/>
                  <a:pt x="335" y="180"/>
                </a:cubicBezTo>
                <a:cubicBezTo>
                  <a:pt x="335" y="179"/>
                  <a:pt x="335" y="179"/>
                  <a:pt x="335" y="179"/>
                </a:cubicBezTo>
                <a:close/>
                <a:moveTo>
                  <a:pt x="335" y="178"/>
                </a:moveTo>
                <a:cubicBezTo>
                  <a:pt x="335" y="178"/>
                  <a:pt x="334" y="178"/>
                  <a:pt x="334" y="178"/>
                </a:cubicBezTo>
                <a:cubicBezTo>
                  <a:pt x="334" y="178"/>
                  <a:pt x="335" y="178"/>
                  <a:pt x="335" y="178"/>
                </a:cubicBezTo>
                <a:cubicBezTo>
                  <a:pt x="335" y="178"/>
                  <a:pt x="335" y="178"/>
                  <a:pt x="335" y="178"/>
                </a:cubicBezTo>
                <a:cubicBezTo>
                  <a:pt x="335" y="178"/>
                  <a:pt x="335" y="178"/>
                  <a:pt x="335" y="178"/>
                </a:cubicBezTo>
                <a:close/>
                <a:moveTo>
                  <a:pt x="334" y="180"/>
                </a:moveTo>
                <a:cubicBezTo>
                  <a:pt x="334" y="180"/>
                  <a:pt x="334" y="180"/>
                  <a:pt x="334" y="180"/>
                </a:cubicBezTo>
                <a:cubicBezTo>
                  <a:pt x="334" y="180"/>
                  <a:pt x="334" y="180"/>
                  <a:pt x="334" y="180"/>
                </a:cubicBezTo>
                <a:cubicBezTo>
                  <a:pt x="334" y="180"/>
                  <a:pt x="334" y="180"/>
                  <a:pt x="334" y="180"/>
                </a:cubicBezTo>
                <a:cubicBezTo>
                  <a:pt x="334" y="180"/>
                  <a:pt x="334" y="180"/>
                  <a:pt x="334" y="180"/>
                </a:cubicBezTo>
                <a:close/>
                <a:moveTo>
                  <a:pt x="179" y="277"/>
                </a:moveTo>
                <a:cubicBezTo>
                  <a:pt x="179" y="277"/>
                  <a:pt x="180" y="277"/>
                  <a:pt x="180" y="277"/>
                </a:cubicBezTo>
                <a:cubicBezTo>
                  <a:pt x="180" y="277"/>
                  <a:pt x="180" y="277"/>
                  <a:pt x="179" y="277"/>
                </a:cubicBezTo>
                <a:cubicBezTo>
                  <a:pt x="179" y="277"/>
                  <a:pt x="179" y="277"/>
                  <a:pt x="179" y="277"/>
                </a:cubicBezTo>
                <a:cubicBezTo>
                  <a:pt x="179" y="277"/>
                  <a:pt x="179" y="277"/>
                  <a:pt x="179" y="277"/>
                </a:cubicBezTo>
                <a:close/>
                <a:moveTo>
                  <a:pt x="108" y="202"/>
                </a:moveTo>
                <a:cubicBezTo>
                  <a:pt x="108" y="202"/>
                  <a:pt x="108" y="202"/>
                  <a:pt x="109" y="202"/>
                </a:cubicBezTo>
                <a:cubicBezTo>
                  <a:pt x="108" y="202"/>
                  <a:pt x="108" y="202"/>
                  <a:pt x="108" y="202"/>
                </a:cubicBezTo>
                <a:cubicBezTo>
                  <a:pt x="108" y="202"/>
                  <a:pt x="108" y="202"/>
                  <a:pt x="108" y="202"/>
                </a:cubicBezTo>
                <a:cubicBezTo>
                  <a:pt x="108" y="202"/>
                  <a:pt x="108" y="202"/>
                  <a:pt x="108" y="202"/>
                </a:cubicBezTo>
                <a:close/>
                <a:moveTo>
                  <a:pt x="318" y="184"/>
                </a:moveTo>
                <a:cubicBezTo>
                  <a:pt x="318" y="184"/>
                  <a:pt x="317" y="184"/>
                  <a:pt x="317" y="185"/>
                </a:cubicBezTo>
                <a:cubicBezTo>
                  <a:pt x="317" y="185"/>
                  <a:pt x="317" y="185"/>
                  <a:pt x="318" y="185"/>
                </a:cubicBezTo>
                <a:cubicBezTo>
                  <a:pt x="318" y="185"/>
                  <a:pt x="318" y="185"/>
                  <a:pt x="318" y="185"/>
                </a:cubicBezTo>
                <a:cubicBezTo>
                  <a:pt x="318" y="185"/>
                  <a:pt x="318" y="184"/>
                  <a:pt x="318" y="184"/>
                </a:cubicBezTo>
                <a:close/>
                <a:moveTo>
                  <a:pt x="318" y="185"/>
                </a:moveTo>
                <a:cubicBezTo>
                  <a:pt x="318" y="185"/>
                  <a:pt x="318" y="185"/>
                  <a:pt x="318" y="185"/>
                </a:cubicBezTo>
                <a:cubicBezTo>
                  <a:pt x="318" y="185"/>
                  <a:pt x="318" y="185"/>
                  <a:pt x="318" y="185"/>
                </a:cubicBezTo>
                <a:close/>
                <a:moveTo>
                  <a:pt x="203" y="230"/>
                </a:moveTo>
                <a:cubicBezTo>
                  <a:pt x="203" y="230"/>
                  <a:pt x="203" y="230"/>
                  <a:pt x="203" y="230"/>
                </a:cubicBezTo>
                <a:cubicBezTo>
                  <a:pt x="203" y="230"/>
                  <a:pt x="203" y="230"/>
                  <a:pt x="203" y="230"/>
                </a:cubicBezTo>
                <a:cubicBezTo>
                  <a:pt x="203" y="230"/>
                  <a:pt x="203" y="229"/>
                  <a:pt x="203" y="229"/>
                </a:cubicBezTo>
                <a:cubicBezTo>
                  <a:pt x="203" y="229"/>
                  <a:pt x="203" y="230"/>
                  <a:pt x="203" y="230"/>
                </a:cubicBezTo>
                <a:close/>
                <a:moveTo>
                  <a:pt x="303" y="191"/>
                </a:moveTo>
                <a:cubicBezTo>
                  <a:pt x="303" y="191"/>
                  <a:pt x="303" y="192"/>
                  <a:pt x="303" y="192"/>
                </a:cubicBezTo>
                <a:cubicBezTo>
                  <a:pt x="303" y="192"/>
                  <a:pt x="303" y="192"/>
                  <a:pt x="303" y="192"/>
                </a:cubicBezTo>
                <a:cubicBezTo>
                  <a:pt x="303" y="192"/>
                  <a:pt x="303" y="192"/>
                  <a:pt x="303" y="192"/>
                </a:cubicBezTo>
                <a:cubicBezTo>
                  <a:pt x="303" y="192"/>
                  <a:pt x="303" y="191"/>
                  <a:pt x="303" y="191"/>
                </a:cubicBezTo>
                <a:cubicBezTo>
                  <a:pt x="303" y="191"/>
                  <a:pt x="303" y="191"/>
                  <a:pt x="303" y="191"/>
                </a:cubicBezTo>
                <a:close/>
                <a:moveTo>
                  <a:pt x="303" y="191"/>
                </a:moveTo>
                <a:cubicBezTo>
                  <a:pt x="303" y="191"/>
                  <a:pt x="303" y="191"/>
                  <a:pt x="303" y="191"/>
                </a:cubicBezTo>
                <a:cubicBezTo>
                  <a:pt x="304" y="191"/>
                  <a:pt x="304" y="191"/>
                  <a:pt x="304" y="191"/>
                </a:cubicBezTo>
                <a:cubicBezTo>
                  <a:pt x="303" y="191"/>
                  <a:pt x="303" y="191"/>
                  <a:pt x="303" y="191"/>
                </a:cubicBezTo>
                <a:close/>
                <a:moveTo>
                  <a:pt x="311" y="230"/>
                </a:moveTo>
                <a:cubicBezTo>
                  <a:pt x="311" y="230"/>
                  <a:pt x="311" y="230"/>
                  <a:pt x="311" y="230"/>
                </a:cubicBezTo>
                <a:cubicBezTo>
                  <a:pt x="311" y="230"/>
                  <a:pt x="311" y="230"/>
                  <a:pt x="311" y="230"/>
                </a:cubicBezTo>
                <a:cubicBezTo>
                  <a:pt x="311" y="230"/>
                  <a:pt x="311" y="230"/>
                  <a:pt x="311" y="230"/>
                </a:cubicBezTo>
                <a:cubicBezTo>
                  <a:pt x="311" y="230"/>
                  <a:pt x="311" y="230"/>
                  <a:pt x="311" y="230"/>
                </a:cubicBezTo>
                <a:close/>
                <a:moveTo>
                  <a:pt x="311" y="230"/>
                </a:moveTo>
                <a:cubicBezTo>
                  <a:pt x="311" y="230"/>
                  <a:pt x="311" y="230"/>
                  <a:pt x="311" y="230"/>
                </a:cubicBezTo>
                <a:cubicBezTo>
                  <a:pt x="311" y="230"/>
                  <a:pt x="311" y="230"/>
                  <a:pt x="311" y="230"/>
                </a:cubicBezTo>
                <a:close/>
                <a:moveTo>
                  <a:pt x="150" y="39"/>
                </a:moveTo>
                <a:cubicBezTo>
                  <a:pt x="150" y="39"/>
                  <a:pt x="150" y="39"/>
                  <a:pt x="150" y="39"/>
                </a:cubicBezTo>
                <a:cubicBezTo>
                  <a:pt x="150" y="39"/>
                  <a:pt x="150" y="39"/>
                  <a:pt x="150" y="39"/>
                </a:cubicBezTo>
                <a:close/>
                <a:moveTo>
                  <a:pt x="149" y="38"/>
                </a:moveTo>
                <a:cubicBezTo>
                  <a:pt x="149" y="38"/>
                  <a:pt x="149" y="38"/>
                  <a:pt x="149" y="38"/>
                </a:cubicBezTo>
                <a:cubicBezTo>
                  <a:pt x="149" y="38"/>
                  <a:pt x="150" y="39"/>
                  <a:pt x="150" y="39"/>
                </a:cubicBezTo>
                <a:cubicBezTo>
                  <a:pt x="150" y="39"/>
                  <a:pt x="150" y="39"/>
                  <a:pt x="150" y="39"/>
                </a:cubicBezTo>
                <a:cubicBezTo>
                  <a:pt x="150" y="38"/>
                  <a:pt x="150" y="38"/>
                  <a:pt x="149" y="38"/>
                </a:cubicBezTo>
                <a:close/>
                <a:moveTo>
                  <a:pt x="250" y="21"/>
                </a:moveTo>
                <a:cubicBezTo>
                  <a:pt x="250" y="21"/>
                  <a:pt x="250" y="21"/>
                  <a:pt x="250" y="21"/>
                </a:cubicBezTo>
                <a:cubicBezTo>
                  <a:pt x="250" y="21"/>
                  <a:pt x="250" y="21"/>
                  <a:pt x="250" y="21"/>
                </a:cubicBezTo>
                <a:cubicBezTo>
                  <a:pt x="250" y="21"/>
                  <a:pt x="250" y="21"/>
                  <a:pt x="250" y="21"/>
                </a:cubicBezTo>
                <a:cubicBezTo>
                  <a:pt x="250" y="21"/>
                  <a:pt x="250" y="21"/>
                  <a:pt x="250" y="21"/>
                </a:cubicBezTo>
                <a:close/>
                <a:moveTo>
                  <a:pt x="298" y="20"/>
                </a:moveTo>
                <a:cubicBezTo>
                  <a:pt x="298" y="20"/>
                  <a:pt x="298" y="20"/>
                  <a:pt x="298" y="20"/>
                </a:cubicBezTo>
                <a:cubicBezTo>
                  <a:pt x="298" y="20"/>
                  <a:pt x="298" y="20"/>
                  <a:pt x="298" y="20"/>
                </a:cubicBezTo>
                <a:cubicBezTo>
                  <a:pt x="298" y="20"/>
                  <a:pt x="298" y="20"/>
                  <a:pt x="298" y="20"/>
                </a:cubicBezTo>
                <a:close/>
                <a:moveTo>
                  <a:pt x="299" y="20"/>
                </a:moveTo>
                <a:cubicBezTo>
                  <a:pt x="299" y="20"/>
                  <a:pt x="299" y="20"/>
                  <a:pt x="298" y="20"/>
                </a:cubicBezTo>
                <a:cubicBezTo>
                  <a:pt x="298" y="20"/>
                  <a:pt x="298" y="20"/>
                  <a:pt x="299" y="20"/>
                </a:cubicBezTo>
                <a:cubicBezTo>
                  <a:pt x="299" y="20"/>
                  <a:pt x="299" y="20"/>
                  <a:pt x="299" y="20"/>
                </a:cubicBezTo>
                <a:close/>
                <a:moveTo>
                  <a:pt x="265" y="37"/>
                </a:moveTo>
                <a:cubicBezTo>
                  <a:pt x="265" y="37"/>
                  <a:pt x="265" y="37"/>
                  <a:pt x="265" y="37"/>
                </a:cubicBezTo>
                <a:cubicBezTo>
                  <a:pt x="265" y="37"/>
                  <a:pt x="264" y="37"/>
                  <a:pt x="264" y="37"/>
                </a:cubicBezTo>
                <a:cubicBezTo>
                  <a:pt x="264" y="37"/>
                  <a:pt x="264" y="37"/>
                  <a:pt x="265" y="37"/>
                </a:cubicBezTo>
                <a:cubicBezTo>
                  <a:pt x="265" y="37"/>
                  <a:pt x="265" y="37"/>
                  <a:pt x="265" y="37"/>
                </a:cubicBezTo>
                <a:close/>
                <a:moveTo>
                  <a:pt x="392" y="115"/>
                </a:moveTo>
                <a:cubicBezTo>
                  <a:pt x="392" y="115"/>
                  <a:pt x="392" y="115"/>
                  <a:pt x="392" y="115"/>
                </a:cubicBezTo>
                <a:cubicBezTo>
                  <a:pt x="392" y="115"/>
                  <a:pt x="391" y="114"/>
                  <a:pt x="391" y="114"/>
                </a:cubicBezTo>
                <a:cubicBezTo>
                  <a:pt x="391" y="114"/>
                  <a:pt x="391" y="114"/>
                  <a:pt x="391" y="114"/>
                </a:cubicBezTo>
                <a:cubicBezTo>
                  <a:pt x="391" y="114"/>
                  <a:pt x="391" y="115"/>
                  <a:pt x="391" y="115"/>
                </a:cubicBezTo>
                <a:cubicBezTo>
                  <a:pt x="391" y="115"/>
                  <a:pt x="391" y="115"/>
                  <a:pt x="392" y="115"/>
                </a:cubicBezTo>
                <a:close/>
                <a:moveTo>
                  <a:pt x="184" y="284"/>
                </a:moveTo>
                <a:cubicBezTo>
                  <a:pt x="184" y="284"/>
                  <a:pt x="184" y="284"/>
                  <a:pt x="184" y="284"/>
                </a:cubicBezTo>
                <a:cubicBezTo>
                  <a:pt x="184" y="284"/>
                  <a:pt x="184" y="284"/>
                  <a:pt x="184" y="284"/>
                </a:cubicBezTo>
                <a:cubicBezTo>
                  <a:pt x="184" y="284"/>
                  <a:pt x="184" y="284"/>
                  <a:pt x="184" y="284"/>
                </a:cubicBezTo>
                <a:cubicBezTo>
                  <a:pt x="184" y="284"/>
                  <a:pt x="184" y="284"/>
                  <a:pt x="184" y="284"/>
                </a:cubicBezTo>
                <a:close/>
                <a:moveTo>
                  <a:pt x="175" y="281"/>
                </a:moveTo>
                <a:cubicBezTo>
                  <a:pt x="175" y="281"/>
                  <a:pt x="175" y="281"/>
                  <a:pt x="176" y="281"/>
                </a:cubicBezTo>
                <a:cubicBezTo>
                  <a:pt x="176" y="281"/>
                  <a:pt x="176" y="281"/>
                  <a:pt x="176" y="281"/>
                </a:cubicBezTo>
                <a:cubicBezTo>
                  <a:pt x="176" y="281"/>
                  <a:pt x="176" y="281"/>
                  <a:pt x="175" y="281"/>
                </a:cubicBezTo>
                <a:cubicBezTo>
                  <a:pt x="175" y="281"/>
                  <a:pt x="175" y="281"/>
                  <a:pt x="175" y="281"/>
                </a:cubicBezTo>
                <a:close/>
                <a:moveTo>
                  <a:pt x="331" y="144"/>
                </a:moveTo>
                <a:cubicBezTo>
                  <a:pt x="331" y="144"/>
                  <a:pt x="331" y="144"/>
                  <a:pt x="330" y="144"/>
                </a:cubicBezTo>
                <a:cubicBezTo>
                  <a:pt x="330" y="144"/>
                  <a:pt x="330" y="144"/>
                  <a:pt x="330" y="144"/>
                </a:cubicBezTo>
                <a:cubicBezTo>
                  <a:pt x="331" y="144"/>
                  <a:pt x="331" y="144"/>
                  <a:pt x="331" y="144"/>
                </a:cubicBezTo>
                <a:close/>
                <a:moveTo>
                  <a:pt x="369" y="116"/>
                </a:moveTo>
                <a:cubicBezTo>
                  <a:pt x="369" y="116"/>
                  <a:pt x="368" y="117"/>
                  <a:pt x="368" y="117"/>
                </a:cubicBezTo>
                <a:cubicBezTo>
                  <a:pt x="368" y="117"/>
                  <a:pt x="368" y="117"/>
                  <a:pt x="368" y="117"/>
                </a:cubicBezTo>
                <a:cubicBezTo>
                  <a:pt x="368" y="117"/>
                  <a:pt x="369" y="116"/>
                  <a:pt x="369" y="116"/>
                </a:cubicBezTo>
                <a:close/>
                <a:moveTo>
                  <a:pt x="274" y="227"/>
                </a:moveTo>
                <a:cubicBezTo>
                  <a:pt x="274" y="227"/>
                  <a:pt x="273" y="228"/>
                  <a:pt x="274" y="228"/>
                </a:cubicBezTo>
                <a:cubicBezTo>
                  <a:pt x="274" y="228"/>
                  <a:pt x="274" y="228"/>
                  <a:pt x="274" y="228"/>
                </a:cubicBezTo>
                <a:cubicBezTo>
                  <a:pt x="274" y="228"/>
                  <a:pt x="274" y="228"/>
                  <a:pt x="274" y="228"/>
                </a:cubicBezTo>
                <a:cubicBezTo>
                  <a:pt x="274" y="228"/>
                  <a:pt x="274" y="227"/>
                  <a:pt x="274" y="227"/>
                </a:cubicBezTo>
                <a:close/>
                <a:moveTo>
                  <a:pt x="265" y="6"/>
                </a:moveTo>
                <a:cubicBezTo>
                  <a:pt x="264" y="6"/>
                  <a:pt x="264" y="6"/>
                  <a:pt x="264" y="6"/>
                </a:cubicBezTo>
                <a:cubicBezTo>
                  <a:pt x="264" y="6"/>
                  <a:pt x="264" y="6"/>
                  <a:pt x="264" y="6"/>
                </a:cubicBezTo>
                <a:cubicBezTo>
                  <a:pt x="264" y="6"/>
                  <a:pt x="264" y="6"/>
                  <a:pt x="265" y="6"/>
                </a:cubicBezTo>
                <a:close/>
                <a:moveTo>
                  <a:pt x="292" y="44"/>
                </a:moveTo>
                <a:cubicBezTo>
                  <a:pt x="292" y="44"/>
                  <a:pt x="292" y="45"/>
                  <a:pt x="293" y="45"/>
                </a:cubicBezTo>
                <a:cubicBezTo>
                  <a:pt x="293" y="45"/>
                  <a:pt x="293" y="44"/>
                  <a:pt x="293" y="44"/>
                </a:cubicBezTo>
                <a:cubicBezTo>
                  <a:pt x="293" y="44"/>
                  <a:pt x="293" y="44"/>
                  <a:pt x="292" y="44"/>
                </a:cubicBezTo>
                <a:cubicBezTo>
                  <a:pt x="292" y="44"/>
                  <a:pt x="292" y="44"/>
                  <a:pt x="292" y="44"/>
                </a:cubicBezTo>
                <a:close/>
                <a:moveTo>
                  <a:pt x="268" y="48"/>
                </a:moveTo>
                <a:cubicBezTo>
                  <a:pt x="269" y="48"/>
                  <a:pt x="269" y="48"/>
                  <a:pt x="269" y="48"/>
                </a:cubicBezTo>
                <a:cubicBezTo>
                  <a:pt x="269" y="48"/>
                  <a:pt x="269" y="48"/>
                  <a:pt x="269" y="48"/>
                </a:cubicBezTo>
                <a:cubicBezTo>
                  <a:pt x="269" y="48"/>
                  <a:pt x="269" y="48"/>
                  <a:pt x="269" y="48"/>
                </a:cubicBezTo>
                <a:cubicBezTo>
                  <a:pt x="269" y="48"/>
                  <a:pt x="269" y="48"/>
                  <a:pt x="268" y="48"/>
                </a:cubicBezTo>
                <a:close/>
                <a:moveTo>
                  <a:pt x="371" y="70"/>
                </a:moveTo>
                <a:cubicBezTo>
                  <a:pt x="371" y="70"/>
                  <a:pt x="371" y="70"/>
                  <a:pt x="371" y="70"/>
                </a:cubicBezTo>
                <a:cubicBezTo>
                  <a:pt x="371" y="70"/>
                  <a:pt x="371" y="70"/>
                  <a:pt x="371" y="70"/>
                </a:cubicBezTo>
                <a:cubicBezTo>
                  <a:pt x="371" y="70"/>
                  <a:pt x="371" y="70"/>
                  <a:pt x="371" y="7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Tree>
    <p:custDataLst>
      <p:tags r:id="rId1"/>
    </p:custData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6"/>
          <p:cNvSpPr>
            <a:spLocks noEditPoints="1"/>
          </p:cNvSpPr>
          <p:nvPr/>
        </p:nvSpPr>
        <p:spPr bwMode="auto">
          <a:xfrm>
            <a:off x="12950827" y="2076451"/>
            <a:ext cx="9251950" cy="9721850"/>
          </a:xfrm>
          <a:custGeom>
            <a:avLst/>
            <a:gdLst>
              <a:gd name="T0" fmla="*/ 840 w 2458"/>
              <a:gd name="T1" fmla="*/ 1432 h 2582"/>
              <a:gd name="T2" fmla="*/ 608 w 2458"/>
              <a:gd name="T3" fmla="*/ 872 h 2582"/>
              <a:gd name="T4" fmla="*/ 1672 w 2458"/>
              <a:gd name="T5" fmla="*/ 260 h 2582"/>
              <a:gd name="T6" fmla="*/ 1770 w 2458"/>
              <a:gd name="T7" fmla="*/ 141 h 2582"/>
              <a:gd name="T8" fmla="*/ 1804 w 2458"/>
              <a:gd name="T9" fmla="*/ 172 h 2582"/>
              <a:gd name="T10" fmla="*/ 1716 w 2458"/>
              <a:gd name="T11" fmla="*/ 378 h 2582"/>
              <a:gd name="T12" fmla="*/ 1965 w 2458"/>
              <a:gd name="T13" fmla="*/ 61 h 2582"/>
              <a:gd name="T14" fmla="*/ 2036 w 2458"/>
              <a:gd name="T15" fmla="*/ 9 h 2582"/>
              <a:gd name="T16" fmla="*/ 2020 w 2458"/>
              <a:gd name="T17" fmla="*/ 99 h 2582"/>
              <a:gd name="T18" fmla="*/ 2068 w 2458"/>
              <a:gd name="T19" fmla="*/ 100 h 2582"/>
              <a:gd name="T20" fmla="*/ 2157 w 2458"/>
              <a:gd name="T21" fmla="*/ 58 h 2582"/>
              <a:gd name="T22" fmla="*/ 2165 w 2458"/>
              <a:gd name="T23" fmla="*/ 127 h 2582"/>
              <a:gd name="T24" fmla="*/ 2272 w 2458"/>
              <a:gd name="T25" fmla="*/ 87 h 2582"/>
              <a:gd name="T26" fmla="*/ 2363 w 2458"/>
              <a:gd name="T27" fmla="*/ 55 h 2582"/>
              <a:gd name="T28" fmla="*/ 2331 w 2458"/>
              <a:gd name="T29" fmla="*/ 237 h 2582"/>
              <a:gd name="T30" fmla="*/ 2399 w 2458"/>
              <a:gd name="T31" fmla="*/ 203 h 2582"/>
              <a:gd name="T32" fmla="*/ 2438 w 2458"/>
              <a:gd name="T33" fmla="*/ 229 h 2582"/>
              <a:gd name="T34" fmla="*/ 2397 w 2458"/>
              <a:gd name="T35" fmla="*/ 407 h 2582"/>
              <a:gd name="T36" fmla="*/ 2325 w 2458"/>
              <a:gd name="T37" fmla="*/ 653 h 2582"/>
              <a:gd name="T38" fmla="*/ 1199 w 2458"/>
              <a:gd name="T39" fmla="*/ 2392 h 2582"/>
              <a:gd name="T40" fmla="*/ 2445 w 2458"/>
              <a:gd name="T41" fmla="*/ 595 h 2582"/>
              <a:gd name="T42" fmla="*/ 1214 w 2458"/>
              <a:gd name="T43" fmla="*/ 2388 h 2582"/>
              <a:gd name="T44" fmla="*/ 1020 w 2458"/>
              <a:gd name="T45" fmla="*/ 2517 h 2582"/>
              <a:gd name="T46" fmla="*/ 837 w 2458"/>
              <a:gd name="T47" fmla="*/ 2567 h 2582"/>
              <a:gd name="T48" fmla="*/ 631 w 2458"/>
              <a:gd name="T49" fmla="*/ 2518 h 2582"/>
              <a:gd name="T50" fmla="*/ 440 w 2458"/>
              <a:gd name="T51" fmla="*/ 2405 h 2582"/>
              <a:gd name="T52" fmla="*/ 17 w 2458"/>
              <a:gd name="T53" fmla="*/ 1495 h 2582"/>
              <a:gd name="T54" fmla="*/ 316 w 2458"/>
              <a:gd name="T55" fmla="*/ 2119 h 2582"/>
              <a:gd name="T56" fmla="*/ 442 w 2458"/>
              <a:gd name="T57" fmla="*/ 2345 h 2582"/>
              <a:gd name="T58" fmla="*/ 83 w 2458"/>
              <a:gd name="T59" fmla="*/ 1544 h 2582"/>
              <a:gd name="T60" fmla="*/ 69 w 2458"/>
              <a:gd name="T61" fmla="*/ 1442 h 2582"/>
              <a:gd name="T62" fmla="*/ 65 w 2458"/>
              <a:gd name="T63" fmla="*/ 1290 h 2582"/>
              <a:gd name="T64" fmla="*/ 142 w 2458"/>
              <a:gd name="T65" fmla="*/ 1368 h 2582"/>
              <a:gd name="T66" fmla="*/ 55 w 2458"/>
              <a:gd name="T67" fmla="*/ 1080 h 2582"/>
              <a:gd name="T68" fmla="*/ 68 w 2458"/>
              <a:gd name="T69" fmla="*/ 1039 h 2582"/>
              <a:gd name="T70" fmla="*/ 119 w 2458"/>
              <a:gd name="T71" fmla="*/ 1051 h 2582"/>
              <a:gd name="T72" fmla="*/ 100 w 2458"/>
              <a:gd name="T73" fmla="*/ 901 h 2582"/>
              <a:gd name="T74" fmla="*/ 219 w 2458"/>
              <a:gd name="T75" fmla="*/ 1024 h 2582"/>
              <a:gd name="T76" fmla="*/ 307 w 2458"/>
              <a:gd name="T77" fmla="*/ 999 h 2582"/>
              <a:gd name="T78" fmla="*/ 359 w 2458"/>
              <a:gd name="T79" fmla="*/ 970 h 2582"/>
              <a:gd name="T80" fmla="*/ 473 w 2458"/>
              <a:gd name="T81" fmla="*/ 1030 h 2582"/>
              <a:gd name="T82" fmla="*/ 466 w 2458"/>
              <a:gd name="T83" fmla="*/ 915 h 2582"/>
              <a:gd name="T84" fmla="*/ 581 w 2458"/>
              <a:gd name="T85" fmla="*/ 1027 h 2582"/>
              <a:gd name="T86" fmla="*/ 599 w 2458"/>
              <a:gd name="T87" fmla="*/ 986 h 2582"/>
              <a:gd name="T88" fmla="*/ 1521 w 2458"/>
              <a:gd name="T89" fmla="*/ 641 h 2582"/>
              <a:gd name="T90" fmla="*/ 885 w 2458"/>
              <a:gd name="T91" fmla="*/ 1437 h 2582"/>
              <a:gd name="T92" fmla="*/ 1434 w 2458"/>
              <a:gd name="T93" fmla="*/ 717 h 2582"/>
              <a:gd name="T94" fmla="*/ 1429 w 2458"/>
              <a:gd name="T95" fmla="*/ 693 h 2582"/>
              <a:gd name="T96" fmla="*/ 558 w 2458"/>
              <a:gd name="T97" fmla="*/ 2532 h 2582"/>
              <a:gd name="T98" fmla="*/ 771 w 2458"/>
              <a:gd name="T99" fmla="*/ 2468 h 2582"/>
              <a:gd name="T100" fmla="*/ 512 w 2458"/>
              <a:gd name="T101" fmla="*/ 2403 h 2582"/>
              <a:gd name="T102" fmla="*/ 974 w 2458"/>
              <a:gd name="T103" fmla="*/ 2517 h 2582"/>
              <a:gd name="T104" fmla="*/ 837 w 2458"/>
              <a:gd name="T105" fmla="*/ 2550 h 2582"/>
              <a:gd name="T106" fmla="*/ 1058 w 2458"/>
              <a:gd name="T107" fmla="*/ 2411 h 2582"/>
              <a:gd name="T108" fmla="*/ 2368 w 2458"/>
              <a:gd name="T109" fmla="*/ 256 h 2582"/>
              <a:gd name="T110" fmla="*/ 479 w 2458"/>
              <a:gd name="T111" fmla="*/ 2365 h 2582"/>
              <a:gd name="T112" fmla="*/ 937 w 2458"/>
              <a:gd name="T113" fmla="*/ 2501 h 2582"/>
              <a:gd name="T114" fmla="*/ 977 w 2458"/>
              <a:gd name="T115" fmla="*/ 2480 h 2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58" h="2582">
                <a:moveTo>
                  <a:pt x="599" y="987"/>
                </a:moveTo>
                <a:cubicBezTo>
                  <a:pt x="599" y="981"/>
                  <a:pt x="599" y="976"/>
                  <a:pt x="599" y="966"/>
                </a:cubicBezTo>
                <a:cubicBezTo>
                  <a:pt x="605" y="972"/>
                  <a:pt x="608" y="975"/>
                  <a:pt x="610" y="979"/>
                </a:cubicBezTo>
                <a:cubicBezTo>
                  <a:pt x="637" y="1027"/>
                  <a:pt x="666" y="1073"/>
                  <a:pt x="690" y="1122"/>
                </a:cubicBezTo>
                <a:cubicBezTo>
                  <a:pt x="735" y="1218"/>
                  <a:pt x="778" y="1315"/>
                  <a:pt x="822" y="1412"/>
                </a:cubicBezTo>
                <a:cubicBezTo>
                  <a:pt x="826" y="1420"/>
                  <a:pt x="830" y="1427"/>
                  <a:pt x="833" y="1434"/>
                </a:cubicBezTo>
                <a:cubicBezTo>
                  <a:pt x="835" y="1433"/>
                  <a:pt x="838" y="1433"/>
                  <a:pt x="840" y="1432"/>
                </a:cubicBezTo>
                <a:cubicBezTo>
                  <a:pt x="838" y="1425"/>
                  <a:pt x="838" y="1418"/>
                  <a:pt x="835" y="1411"/>
                </a:cubicBezTo>
                <a:cubicBezTo>
                  <a:pt x="800" y="1331"/>
                  <a:pt x="763" y="1252"/>
                  <a:pt x="728" y="1172"/>
                </a:cubicBezTo>
                <a:cubicBezTo>
                  <a:pt x="717" y="1145"/>
                  <a:pt x="709" y="1115"/>
                  <a:pt x="697" y="1088"/>
                </a:cubicBezTo>
                <a:cubicBezTo>
                  <a:pt x="674" y="1035"/>
                  <a:pt x="649" y="983"/>
                  <a:pt x="626" y="931"/>
                </a:cubicBezTo>
                <a:cubicBezTo>
                  <a:pt x="616" y="910"/>
                  <a:pt x="609" y="888"/>
                  <a:pt x="600" y="867"/>
                </a:cubicBezTo>
                <a:cubicBezTo>
                  <a:pt x="602" y="866"/>
                  <a:pt x="603" y="864"/>
                  <a:pt x="605" y="863"/>
                </a:cubicBezTo>
                <a:cubicBezTo>
                  <a:pt x="606" y="866"/>
                  <a:pt x="607" y="869"/>
                  <a:pt x="608" y="872"/>
                </a:cubicBezTo>
                <a:cubicBezTo>
                  <a:pt x="633" y="918"/>
                  <a:pt x="657" y="965"/>
                  <a:pt x="682" y="1011"/>
                </a:cubicBezTo>
                <a:cubicBezTo>
                  <a:pt x="691" y="1028"/>
                  <a:pt x="705" y="1043"/>
                  <a:pt x="713" y="1060"/>
                </a:cubicBezTo>
                <a:cubicBezTo>
                  <a:pt x="760" y="1164"/>
                  <a:pt x="807" y="1268"/>
                  <a:pt x="854" y="1372"/>
                </a:cubicBezTo>
                <a:cubicBezTo>
                  <a:pt x="857" y="1379"/>
                  <a:pt x="861" y="1385"/>
                  <a:pt x="865" y="1394"/>
                </a:cubicBezTo>
                <a:cubicBezTo>
                  <a:pt x="871" y="1388"/>
                  <a:pt x="875" y="1384"/>
                  <a:pt x="879" y="1380"/>
                </a:cubicBezTo>
                <a:cubicBezTo>
                  <a:pt x="969" y="1267"/>
                  <a:pt x="1059" y="1154"/>
                  <a:pt x="1151" y="1042"/>
                </a:cubicBezTo>
                <a:cubicBezTo>
                  <a:pt x="1350" y="798"/>
                  <a:pt x="1530" y="542"/>
                  <a:pt x="1672" y="260"/>
                </a:cubicBezTo>
                <a:cubicBezTo>
                  <a:pt x="1697" y="210"/>
                  <a:pt x="1722" y="160"/>
                  <a:pt x="1748" y="111"/>
                </a:cubicBezTo>
                <a:cubicBezTo>
                  <a:pt x="1756" y="96"/>
                  <a:pt x="1768" y="82"/>
                  <a:pt x="1778" y="69"/>
                </a:cubicBezTo>
                <a:cubicBezTo>
                  <a:pt x="1783" y="61"/>
                  <a:pt x="1789" y="57"/>
                  <a:pt x="1795" y="71"/>
                </a:cubicBezTo>
                <a:cubicBezTo>
                  <a:pt x="1806" y="57"/>
                  <a:pt x="1816" y="45"/>
                  <a:pt x="1826" y="33"/>
                </a:cubicBezTo>
                <a:cubicBezTo>
                  <a:pt x="1828" y="34"/>
                  <a:pt x="1830" y="35"/>
                  <a:pt x="1832" y="36"/>
                </a:cubicBezTo>
                <a:cubicBezTo>
                  <a:pt x="1829" y="42"/>
                  <a:pt x="1827" y="48"/>
                  <a:pt x="1824" y="53"/>
                </a:cubicBezTo>
                <a:cubicBezTo>
                  <a:pt x="1806" y="82"/>
                  <a:pt x="1788" y="112"/>
                  <a:pt x="1770" y="141"/>
                </a:cubicBezTo>
                <a:cubicBezTo>
                  <a:pt x="1769" y="144"/>
                  <a:pt x="1768" y="147"/>
                  <a:pt x="1768" y="151"/>
                </a:cubicBezTo>
                <a:cubicBezTo>
                  <a:pt x="1789" y="126"/>
                  <a:pt x="1804" y="96"/>
                  <a:pt x="1828" y="73"/>
                </a:cubicBezTo>
                <a:cubicBezTo>
                  <a:pt x="1829" y="75"/>
                  <a:pt x="1831" y="76"/>
                  <a:pt x="1832" y="77"/>
                </a:cubicBezTo>
                <a:cubicBezTo>
                  <a:pt x="1809" y="115"/>
                  <a:pt x="1785" y="153"/>
                  <a:pt x="1762" y="191"/>
                </a:cubicBezTo>
                <a:cubicBezTo>
                  <a:pt x="1764" y="193"/>
                  <a:pt x="1766" y="195"/>
                  <a:pt x="1769" y="197"/>
                </a:cubicBezTo>
                <a:cubicBezTo>
                  <a:pt x="1780" y="188"/>
                  <a:pt x="1791" y="179"/>
                  <a:pt x="1802" y="170"/>
                </a:cubicBezTo>
                <a:cubicBezTo>
                  <a:pt x="1803" y="171"/>
                  <a:pt x="1804" y="172"/>
                  <a:pt x="1804" y="172"/>
                </a:cubicBezTo>
                <a:cubicBezTo>
                  <a:pt x="1803" y="176"/>
                  <a:pt x="1802" y="180"/>
                  <a:pt x="1801" y="183"/>
                </a:cubicBezTo>
                <a:cubicBezTo>
                  <a:pt x="1794" y="195"/>
                  <a:pt x="1787" y="206"/>
                  <a:pt x="1780" y="218"/>
                </a:cubicBezTo>
                <a:cubicBezTo>
                  <a:pt x="1741" y="291"/>
                  <a:pt x="1703" y="366"/>
                  <a:pt x="1662" y="439"/>
                </a:cubicBezTo>
                <a:cubicBezTo>
                  <a:pt x="1605" y="540"/>
                  <a:pt x="1547" y="640"/>
                  <a:pt x="1489" y="740"/>
                </a:cubicBezTo>
                <a:cubicBezTo>
                  <a:pt x="1487" y="744"/>
                  <a:pt x="1485" y="748"/>
                  <a:pt x="1485" y="754"/>
                </a:cubicBezTo>
                <a:cubicBezTo>
                  <a:pt x="1491" y="746"/>
                  <a:pt x="1497" y="739"/>
                  <a:pt x="1503" y="730"/>
                </a:cubicBezTo>
                <a:cubicBezTo>
                  <a:pt x="1580" y="617"/>
                  <a:pt x="1654" y="501"/>
                  <a:pt x="1716" y="378"/>
                </a:cubicBezTo>
                <a:cubicBezTo>
                  <a:pt x="1750" y="311"/>
                  <a:pt x="1784" y="244"/>
                  <a:pt x="1819" y="178"/>
                </a:cubicBezTo>
                <a:cubicBezTo>
                  <a:pt x="1834" y="151"/>
                  <a:pt x="1854" y="125"/>
                  <a:pt x="1871" y="98"/>
                </a:cubicBezTo>
                <a:cubicBezTo>
                  <a:pt x="1873" y="95"/>
                  <a:pt x="1876" y="91"/>
                  <a:pt x="1879" y="90"/>
                </a:cubicBezTo>
                <a:cubicBezTo>
                  <a:pt x="1902" y="88"/>
                  <a:pt x="1907" y="67"/>
                  <a:pt x="1919" y="53"/>
                </a:cubicBezTo>
                <a:cubicBezTo>
                  <a:pt x="1925" y="46"/>
                  <a:pt x="1931" y="39"/>
                  <a:pt x="1939" y="33"/>
                </a:cubicBezTo>
                <a:cubicBezTo>
                  <a:pt x="1932" y="50"/>
                  <a:pt x="1936" y="62"/>
                  <a:pt x="1948" y="73"/>
                </a:cubicBezTo>
                <a:cubicBezTo>
                  <a:pt x="1954" y="69"/>
                  <a:pt x="1959" y="65"/>
                  <a:pt x="1965" y="61"/>
                </a:cubicBezTo>
                <a:cubicBezTo>
                  <a:pt x="1966" y="61"/>
                  <a:pt x="1967" y="62"/>
                  <a:pt x="1969" y="63"/>
                </a:cubicBezTo>
                <a:cubicBezTo>
                  <a:pt x="1963" y="75"/>
                  <a:pt x="1957" y="86"/>
                  <a:pt x="1952" y="98"/>
                </a:cubicBezTo>
                <a:cubicBezTo>
                  <a:pt x="1954" y="99"/>
                  <a:pt x="1955" y="100"/>
                  <a:pt x="1957" y="101"/>
                </a:cubicBezTo>
                <a:cubicBezTo>
                  <a:pt x="1961" y="98"/>
                  <a:pt x="1965" y="94"/>
                  <a:pt x="1968" y="90"/>
                </a:cubicBezTo>
                <a:cubicBezTo>
                  <a:pt x="1986" y="66"/>
                  <a:pt x="2002" y="43"/>
                  <a:pt x="2019" y="19"/>
                </a:cubicBezTo>
                <a:cubicBezTo>
                  <a:pt x="2023" y="14"/>
                  <a:pt x="2026" y="8"/>
                  <a:pt x="2029" y="3"/>
                </a:cubicBezTo>
                <a:cubicBezTo>
                  <a:pt x="2031" y="5"/>
                  <a:pt x="2034" y="7"/>
                  <a:pt x="2036" y="9"/>
                </a:cubicBezTo>
                <a:cubicBezTo>
                  <a:pt x="2030" y="36"/>
                  <a:pt x="1998" y="51"/>
                  <a:pt x="1999" y="81"/>
                </a:cubicBezTo>
                <a:cubicBezTo>
                  <a:pt x="2001" y="83"/>
                  <a:pt x="2003" y="84"/>
                  <a:pt x="2004" y="85"/>
                </a:cubicBezTo>
                <a:cubicBezTo>
                  <a:pt x="2018" y="67"/>
                  <a:pt x="2031" y="50"/>
                  <a:pt x="2045" y="32"/>
                </a:cubicBezTo>
                <a:cubicBezTo>
                  <a:pt x="2047" y="34"/>
                  <a:pt x="2049" y="35"/>
                  <a:pt x="2051" y="37"/>
                </a:cubicBezTo>
                <a:cubicBezTo>
                  <a:pt x="2035" y="62"/>
                  <a:pt x="2019" y="86"/>
                  <a:pt x="2003" y="111"/>
                </a:cubicBezTo>
                <a:cubicBezTo>
                  <a:pt x="2004" y="112"/>
                  <a:pt x="2005" y="113"/>
                  <a:pt x="2006" y="114"/>
                </a:cubicBezTo>
                <a:cubicBezTo>
                  <a:pt x="2011" y="109"/>
                  <a:pt x="2015" y="104"/>
                  <a:pt x="2020" y="99"/>
                </a:cubicBezTo>
                <a:cubicBezTo>
                  <a:pt x="2025" y="94"/>
                  <a:pt x="2029" y="82"/>
                  <a:pt x="2040" y="93"/>
                </a:cubicBezTo>
                <a:cubicBezTo>
                  <a:pt x="2040" y="94"/>
                  <a:pt x="2048" y="89"/>
                  <a:pt x="2051" y="85"/>
                </a:cubicBezTo>
                <a:cubicBezTo>
                  <a:pt x="2065" y="65"/>
                  <a:pt x="2078" y="44"/>
                  <a:pt x="2092" y="24"/>
                </a:cubicBezTo>
                <a:cubicBezTo>
                  <a:pt x="2098" y="15"/>
                  <a:pt x="2106" y="6"/>
                  <a:pt x="2115" y="0"/>
                </a:cubicBezTo>
                <a:cubicBezTo>
                  <a:pt x="2113" y="5"/>
                  <a:pt x="2110" y="9"/>
                  <a:pt x="2108" y="14"/>
                </a:cubicBezTo>
                <a:cubicBezTo>
                  <a:pt x="2094" y="39"/>
                  <a:pt x="2081" y="65"/>
                  <a:pt x="2068" y="90"/>
                </a:cubicBezTo>
                <a:cubicBezTo>
                  <a:pt x="2067" y="91"/>
                  <a:pt x="2068" y="94"/>
                  <a:pt x="2068" y="100"/>
                </a:cubicBezTo>
                <a:cubicBezTo>
                  <a:pt x="2098" y="85"/>
                  <a:pt x="2103" y="50"/>
                  <a:pt x="2128" y="34"/>
                </a:cubicBezTo>
                <a:cubicBezTo>
                  <a:pt x="2129" y="35"/>
                  <a:pt x="2131" y="36"/>
                  <a:pt x="2132" y="37"/>
                </a:cubicBezTo>
                <a:cubicBezTo>
                  <a:pt x="2127" y="45"/>
                  <a:pt x="2122" y="53"/>
                  <a:pt x="2118" y="61"/>
                </a:cubicBezTo>
                <a:cubicBezTo>
                  <a:pt x="2113" y="71"/>
                  <a:pt x="2109" y="81"/>
                  <a:pt x="2106" y="91"/>
                </a:cubicBezTo>
                <a:cubicBezTo>
                  <a:pt x="2104" y="101"/>
                  <a:pt x="2103" y="111"/>
                  <a:pt x="2101" y="126"/>
                </a:cubicBezTo>
                <a:cubicBezTo>
                  <a:pt x="2107" y="120"/>
                  <a:pt x="2112" y="118"/>
                  <a:pt x="2115" y="114"/>
                </a:cubicBezTo>
                <a:cubicBezTo>
                  <a:pt x="2129" y="95"/>
                  <a:pt x="2143" y="77"/>
                  <a:pt x="2157" y="58"/>
                </a:cubicBezTo>
                <a:cubicBezTo>
                  <a:pt x="2161" y="52"/>
                  <a:pt x="2166" y="44"/>
                  <a:pt x="2176" y="50"/>
                </a:cubicBezTo>
                <a:cubicBezTo>
                  <a:pt x="2178" y="51"/>
                  <a:pt x="2184" y="47"/>
                  <a:pt x="2186" y="44"/>
                </a:cubicBezTo>
                <a:cubicBezTo>
                  <a:pt x="2192" y="36"/>
                  <a:pt x="2197" y="27"/>
                  <a:pt x="2204" y="20"/>
                </a:cubicBezTo>
                <a:cubicBezTo>
                  <a:pt x="2207" y="16"/>
                  <a:pt x="2216" y="12"/>
                  <a:pt x="2218" y="14"/>
                </a:cubicBezTo>
                <a:cubicBezTo>
                  <a:pt x="2225" y="17"/>
                  <a:pt x="2231" y="23"/>
                  <a:pt x="2224" y="33"/>
                </a:cubicBezTo>
                <a:cubicBezTo>
                  <a:pt x="2211" y="50"/>
                  <a:pt x="2199" y="67"/>
                  <a:pt x="2188" y="85"/>
                </a:cubicBezTo>
                <a:cubicBezTo>
                  <a:pt x="2179" y="99"/>
                  <a:pt x="2172" y="113"/>
                  <a:pt x="2165" y="127"/>
                </a:cubicBezTo>
                <a:cubicBezTo>
                  <a:pt x="2166" y="128"/>
                  <a:pt x="2167" y="129"/>
                  <a:pt x="2168" y="130"/>
                </a:cubicBezTo>
                <a:cubicBezTo>
                  <a:pt x="2177" y="120"/>
                  <a:pt x="2186" y="111"/>
                  <a:pt x="2195" y="101"/>
                </a:cubicBezTo>
                <a:cubicBezTo>
                  <a:pt x="2216" y="119"/>
                  <a:pt x="2216" y="119"/>
                  <a:pt x="2202" y="140"/>
                </a:cubicBezTo>
                <a:cubicBezTo>
                  <a:pt x="2195" y="150"/>
                  <a:pt x="2188" y="159"/>
                  <a:pt x="2198" y="172"/>
                </a:cubicBezTo>
                <a:cubicBezTo>
                  <a:pt x="2201" y="176"/>
                  <a:pt x="2194" y="188"/>
                  <a:pt x="2190" y="195"/>
                </a:cubicBezTo>
                <a:cubicBezTo>
                  <a:pt x="2183" y="206"/>
                  <a:pt x="2175" y="217"/>
                  <a:pt x="2169" y="229"/>
                </a:cubicBezTo>
                <a:cubicBezTo>
                  <a:pt x="2204" y="184"/>
                  <a:pt x="2232" y="134"/>
                  <a:pt x="2272" y="87"/>
                </a:cubicBezTo>
                <a:cubicBezTo>
                  <a:pt x="2280" y="125"/>
                  <a:pt x="2250" y="144"/>
                  <a:pt x="2243" y="175"/>
                </a:cubicBezTo>
                <a:cubicBezTo>
                  <a:pt x="2252" y="167"/>
                  <a:pt x="2258" y="162"/>
                  <a:pt x="2264" y="156"/>
                </a:cubicBezTo>
                <a:cubicBezTo>
                  <a:pt x="2265" y="157"/>
                  <a:pt x="2267" y="158"/>
                  <a:pt x="2268" y="158"/>
                </a:cubicBezTo>
                <a:cubicBezTo>
                  <a:pt x="2266" y="164"/>
                  <a:pt x="2265" y="169"/>
                  <a:pt x="2264" y="174"/>
                </a:cubicBezTo>
                <a:cubicBezTo>
                  <a:pt x="2300" y="135"/>
                  <a:pt x="2322" y="85"/>
                  <a:pt x="2359" y="47"/>
                </a:cubicBezTo>
                <a:cubicBezTo>
                  <a:pt x="2360" y="48"/>
                  <a:pt x="2362" y="48"/>
                  <a:pt x="2363" y="49"/>
                </a:cubicBezTo>
                <a:cubicBezTo>
                  <a:pt x="2363" y="51"/>
                  <a:pt x="2364" y="53"/>
                  <a:pt x="2363" y="55"/>
                </a:cubicBezTo>
                <a:cubicBezTo>
                  <a:pt x="2348" y="83"/>
                  <a:pt x="2333" y="111"/>
                  <a:pt x="2318" y="139"/>
                </a:cubicBezTo>
                <a:cubicBezTo>
                  <a:pt x="2316" y="142"/>
                  <a:pt x="2312" y="145"/>
                  <a:pt x="2312" y="149"/>
                </a:cubicBezTo>
                <a:cubicBezTo>
                  <a:pt x="2313" y="168"/>
                  <a:pt x="2307" y="184"/>
                  <a:pt x="2296" y="199"/>
                </a:cubicBezTo>
                <a:cubicBezTo>
                  <a:pt x="2293" y="203"/>
                  <a:pt x="2297" y="216"/>
                  <a:pt x="2302" y="220"/>
                </a:cubicBezTo>
                <a:cubicBezTo>
                  <a:pt x="2310" y="227"/>
                  <a:pt x="2309" y="232"/>
                  <a:pt x="2305" y="239"/>
                </a:cubicBezTo>
                <a:cubicBezTo>
                  <a:pt x="2298" y="252"/>
                  <a:pt x="2294" y="265"/>
                  <a:pt x="2287" y="281"/>
                </a:cubicBezTo>
                <a:cubicBezTo>
                  <a:pt x="2304" y="264"/>
                  <a:pt x="2317" y="250"/>
                  <a:pt x="2331" y="237"/>
                </a:cubicBezTo>
                <a:cubicBezTo>
                  <a:pt x="2333" y="238"/>
                  <a:pt x="2335" y="240"/>
                  <a:pt x="2337" y="241"/>
                </a:cubicBezTo>
                <a:cubicBezTo>
                  <a:pt x="2333" y="250"/>
                  <a:pt x="2329" y="260"/>
                  <a:pt x="2325" y="269"/>
                </a:cubicBezTo>
                <a:cubicBezTo>
                  <a:pt x="2326" y="270"/>
                  <a:pt x="2328" y="272"/>
                  <a:pt x="2329" y="273"/>
                </a:cubicBezTo>
                <a:cubicBezTo>
                  <a:pt x="2331" y="270"/>
                  <a:pt x="2331" y="266"/>
                  <a:pt x="2333" y="264"/>
                </a:cubicBezTo>
                <a:cubicBezTo>
                  <a:pt x="2348" y="244"/>
                  <a:pt x="2363" y="224"/>
                  <a:pt x="2378" y="205"/>
                </a:cubicBezTo>
                <a:cubicBezTo>
                  <a:pt x="2382" y="201"/>
                  <a:pt x="2390" y="201"/>
                  <a:pt x="2396" y="199"/>
                </a:cubicBezTo>
                <a:cubicBezTo>
                  <a:pt x="2397" y="200"/>
                  <a:pt x="2398" y="201"/>
                  <a:pt x="2399" y="203"/>
                </a:cubicBezTo>
                <a:cubicBezTo>
                  <a:pt x="2408" y="192"/>
                  <a:pt x="2417" y="180"/>
                  <a:pt x="2427" y="169"/>
                </a:cubicBezTo>
                <a:cubicBezTo>
                  <a:pt x="2428" y="170"/>
                  <a:pt x="2430" y="171"/>
                  <a:pt x="2431" y="172"/>
                </a:cubicBezTo>
                <a:cubicBezTo>
                  <a:pt x="2425" y="195"/>
                  <a:pt x="2403" y="210"/>
                  <a:pt x="2395" y="233"/>
                </a:cubicBezTo>
                <a:cubicBezTo>
                  <a:pt x="2400" y="236"/>
                  <a:pt x="2404" y="240"/>
                  <a:pt x="2410" y="245"/>
                </a:cubicBezTo>
                <a:cubicBezTo>
                  <a:pt x="2421" y="233"/>
                  <a:pt x="2431" y="222"/>
                  <a:pt x="2441" y="210"/>
                </a:cubicBezTo>
                <a:cubicBezTo>
                  <a:pt x="2442" y="211"/>
                  <a:pt x="2444" y="212"/>
                  <a:pt x="2446" y="213"/>
                </a:cubicBezTo>
                <a:cubicBezTo>
                  <a:pt x="2443" y="219"/>
                  <a:pt x="2441" y="224"/>
                  <a:pt x="2438" y="229"/>
                </a:cubicBezTo>
                <a:cubicBezTo>
                  <a:pt x="2416" y="265"/>
                  <a:pt x="2395" y="301"/>
                  <a:pt x="2374" y="337"/>
                </a:cubicBezTo>
                <a:cubicBezTo>
                  <a:pt x="2370" y="343"/>
                  <a:pt x="2369" y="350"/>
                  <a:pt x="2366" y="359"/>
                </a:cubicBezTo>
                <a:cubicBezTo>
                  <a:pt x="2394" y="348"/>
                  <a:pt x="2413" y="333"/>
                  <a:pt x="2428" y="312"/>
                </a:cubicBezTo>
                <a:cubicBezTo>
                  <a:pt x="2436" y="300"/>
                  <a:pt x="2445" y="289"/>
                  <a:pt x="2454" y="277"/>
                </a:cubicBezTo>
                <a:cubicBezTo>
                  <a:pt x="2457" y="281"/>
                  <a:pt x="2458" y="283"/>
                  <a:pt x="2458" y="283"/>
                </a:cubicBezTo>
                <a:cubicBezTo>
                  <a:pt x="2442" y="308"/>
                  <a:pt x="2445" y="341"/>
                  <a:pt x="2422" y="364"/>
                </a:cubicBezTo>
                <a:cubicBezTo>
                  <a:pt x="2411" y="376"/>
                  <a:pt x="2405" y="393"/>
                  <a:pt x="2397" y="407"/>
                </a:cubicBezTo>
                <a:cubicBezTo>
                  <a:pt x="2395" y="412"/>
                  <a:pt x="2395" y="418"/>
                  <a:pt x="2393" y="428"/>
                </a:cubicBezTo>
                <a:cubicBezTo>
                  <a:pt x="2407" y="417"/>
                  <a:pt x="2417" y="409"/>
                  <a:pt x="2427" y="401"/>
                </a:cubicBezTo>
                <a:cubicBezTo>
                  <a:pt x="2429" y="402"/>
                  <a:pt x="2430" y="403"/>
                  <a:pt x="2432" y="405"/>
                </a:cubicBezTo>
                <a:cubicBezTo>
                  <a:pt x="2424" y="432"/>
                  <a:pt x="2400" y="451"/>
                  <a:pt x="2392" y="480"/>
                </a:cubicBezTo>
                <a:cubicBezTo>
                  <a:pt x="2398" y="471"/>
                  <a:pt x="2404" y="462"/>
                  <a:pt x="2411" y="452"/>
                </a:cubicBezTo>
                <a:cubicBezTo>
                  <a:pt x="2423" y="466"/>
                  <a:pt x="2419" y="475"/>
                  <a:pt x="2415" y="483"/>
                </a:cubicBezTo>
                <a:cubicBezTo>
                  <a:pt x="2385" y="540"/>
                  <a:pt x="2355" y="597"/>
                  <a:pt x="2325" y="653"/>
                </a:cubicBezTo>
                <a:cubicBezTo>
                  <a:pt x="2299" y="703"/>
                  <a:pt x="2271" y="753"/>
                  <a:pt x="2245" y="803"/>
                </a:cubicBezTo>
                <a:cubicBezTo>
                  <a:pt x="2139" y="1006"/>
                  <a:pt x="2027" y="1205"/>
                  <a:pt x="1889" y="1388"/>
                </a:cubicBezTo>
                <a:cubicBezTo>
                  <a:pt x="1787" y="1524"/>
                  <a:pt x="1680" y="1656"/>
                  <a:pt x="1573" y="1788"/>
                </a:cubicBezTo>
                <a:cubicBezTo>
                  <a:pt x="1466" y="1920"/>
                  <a:pt x="1364" y="2056"/>
                  <a:pt x="1268" y="2196"/>
                </a:cubicBezTo>
                <a:cubicBezTo>
                  <a:pt x="1233" y="2247"/>
                  <a:pt x="1196" y="2296"/>
                  <a:pt x="1160" y="2347"/>
                </a:cubicBezTo>
                <a:cubicBezTo>
                  <a:pt x="1143" y="2369"/>
                  <a:pt x="1144" y="2370"/>
                  <a:pt x="1159" y="2392"/>
                </a:cubicBezTo>
                <a:cubicBezTo>
                  <a:pt x="1178" y="2420"/>
                  <a:pt x="1182" y="2421"/>
                  <a:pt x="1199" y="2392"/>
                </a:cubicBezTo>
                <a:cubicBezTo>
                  <a:pt x="1279" y="2256"/>
                  <a:pt x="1379" y="2133"/>
                  <a:pt x="1468" y="2002"/>
                </a:cubicBezTo>
                <a:cubicBezTo>
                  <a:pt x="1573" y="1848"/>
                  <a:pt x="1695" y="1708"/>
                  <a:pt x="1813" y="1564"/>
                </a:cubicBezTo>
                <a:cubicBezTo>
                  <a:pt x="2009" y="1325"/>
                  <a:pt x="2185" y="1072"/>
                  <a:pt x="2324" y="795"/>
                </a:cubicBezTo>
                <a:cubicBezTo>
                  <a:pt x="2341" y="762"/>
                  <a:pt x="2356" y="728"/>
                  <a:pt x="2373" y="695"/>
                </a:cubicBezTo>
                <a:cubicBezTo>
                  <a:pt x="2391" y="663"/>
                  <a:pt x="2412" y="633"/>
                  <a:pt x="2431" y="602"/>
                </a:cubicBezTo>
                <a:cubicBezTo>
                  <a:pt x="2434" y="598"/>
                  <a:pt x="2438" y="595"/>
                  <a:pt x="2441" y="592"/>
                </a:cubicBezTo>
                <a:cubicBezTo>
                  <a:pt x="2442" y="593"/>
                  <a:pt x="2444" y="594"/>
                  <a:pt x="2445" y="595"/>
                </a:cubicBezTo>
                <a:cubicBezTo>
                  <a:pt x="2443" y="600"/>
                  <a:pt x="2442" y="605"/>
                  <a:pt x="2439" y="609"/>
                </a:cubicBezTo>
                <a:cubicBezTo>
                  <a:pt x="2407" y="650"/>
                  <a:pt x="2385" y="695"/>
                  <a:pt x="2362" y="742"/>
                </a:cubicBezTo>
                <a:cubicBezTo>
                  <a:pt x="2245" y="983"/>
                  <a:pt x="2105" y="1210"/>
                  <a:pt x="1938" y="1421"/>
                </a:cubicBezTo>
                <a:cubicBezTo>
                  <a:pt x="1836" y="1550"/>
                  <a:pt x="1731" y="1676"/>
                  <a:pt x="1630" y="1805"/>
                </a:cubicBezTo>
                <a:cubicBezTo>
                  <a:pt x="1554" y="1902"/>
                  <a:pt x="1484" y="2002"/>
                  <a:pt x="1412" y="2101"/>
                </a:cubicBezTo>
                <a:cubicBezTo>
                  <a:pt x="1366" y="2164"/>
                  <a:pt x="1321" y="2227"/>
                  <a:pt x="1277" y="2290"/>
                </a:cubicBezTo>
                <a:cubicBezTo>
                  <a:pt x="1255" y="2322"/>
                  <a:pt x="1235" y="2356"/>
                  <a:pt x="1214" y="2388"/>
                </a:cubicBezTo>
                <a:cubicBezTo>
                  <a:pt x="1208" y="2397"/>
                  <a:pt x="1203" y="2406"/>
                  <a:pt x="1197" y="2414"/>
                </a:cubicBezTo>
                <a:cubicBezTo>
                  <a:pt x="1183" y="2432"/>
                  <a:pt x="1175" y="2432"/>
                  <a:pt x="1161" y="2414"/>
                </a:cubicBezTo>
                <a:cubicBezTo>
                  <a:pt x="1159" y="2411"/>
                  <a:pt x="1157" y="2408"/>
                  <a:pt x="1155" y="2406"/>
                </a:cubicBezTo>
                <a:cubicBezTo>
                  <a:pt x="1136" y="2375"/>
                  <a:pt x="1135" y="2382"/>
                  <a:pt x="1118" y="2408"/>
                </a:cubicBezTo>
                <a:cubicBezTo>
                  <a:pt x="1099" y="2437"/>
                  <a:pt x="1080" y="2467"/>
                  <a:pt x="1061" y="2496"/>
                </a:cubicBezTo>
                <a:cubicBezTo>
                  <a:pt x="1054" y="2505"/>
                  <a:pt x="1047" y="2512"/>
                  <a:pt x="1034" y="2509"/>
                </a:cubicBezTo>
                <a:cubicBezTo>
                  <a:pt x="1030" y="2508"/>
                  <a:pt x="1023" y="2513"/>
                  <a:pt x="1020" y="2517"/>
                </a:cubicBezTo>
                <a:cubicBezTo>
                  <a:pt x="1013" y="2525"/>
                  <a:pt x="1008" y="2535"/>
                  <a:pt x="1001" y="2543"/>
                </a:cubicBezTo>
                <a:cubicBezTo>
                  <a:pt x="993" y="2552"/>
                  <a:pt x="983" y="2554"/>
                  <a:pt x="975" y="2543"/>
                </a:cubicBezTo>
                <a:cubicBezTo>
                  <a:pt x="969" y="2533"/>
                  <a:pt x="961" y="2535"/>
                  <a:pt x="951" y="2535"/>
                </a:cubicBezTo>
                <a:cubicBezTo>
                  <a:pt x="936" y="2535"/>
                  <a:pt x="918" y="2543"/>
                  <a:pt x="904" y="2528"/>
                </a:cubicBezTo>
                <a:cubicBezTo>
                  <a:pt x="903" y="2527"/>
                  <a:pt x="893" y="2530"/>
                  <a:pt x="891" y="2533"/>
                </a:cubicBezTo>
                <a:cubicBezTo>
                  <a:pt x="882" y="2544"/>
                  <a:pt x="875" y="2557"/>
                  <a:pt x="867" y="2568"/>
                </a:cubicBezTo>
                <a:cubicBezTo>
                  <a:pt x="856" y="2581"/>
                  <a:pt x="847" y="2582"/>
                  <a:pt x="837" y="2567"/>
                </a:cubicBezTo>
                <a:cubicBezTo>
                  <a:pt x="820" y="2544"/>
                  <a:pt x="805" y="2520"/>
                  <a:pt x="789" y="2497"/>
                </a:cubicBezTo>
                <a:cubicBezTo>
                  <a:pt x="786" y="2492"/>
                  <a:pt x="782" y="2487"/>
                  <a:pt x="777" y="2479"/>
                </a:cubicBezTo>
                <a:cubicBezTo>
                  <a:pt x="768" y="2492"/>
                  <a:pt x="762" y="2502"/>
                  <a:pt x="755" y="2512"/>
                </a:cubicBezTo>
                <a:cubicBezTo>
                  <a:pt x="733" y="2545"/>
                  <a:pt x="727" y="2545"/>
                  <a:pt x="704" y="2513"/>
                </a:cubicBezTo>
                <a:cubicBezTo>
                  <a:pt x="694" y="2500"/>
                  <a:pt x="683" y="2488"/>
                  <a:pt x="670" y="2474"/>
                </a:cubicBezTo>
                <a:cubicBezTo>
                  <a:pt x="663" y="2484"/>
                  <a:pt x="658" y="2492"/>
                  <a:pt x="651" y="2499"/>
                </a:cubicBezTo>
                <a:cubicBezTo>
                  <a:pt x="645" y="2506"/>
                  <a:pt x="638" y="2512"/>
                  <a:pt x="631" y="2518"/>
                </a:cubicBezTo>
                <a:cubicBezTo>
                  <a:pt x="622" y="2526"/>
                  <a:pt x="614" y="2524"/>
                  <a:pt x="607" y="2515"/>
                </a:cubicBezTo>
                <a:cubicBezTo>
                  <a:pt x="594" y="2502"/>
                  <a:pt x="593" y="2502"/>
                  <a:pt x="582" y="2518"/>
                </a:cubicBezTo>
                <a:cubicBezTo>
                  <a:pt x="577" y="2526"/>
                  <a:pt x="572" y="2534"/>
                  <a:pt x="567" y="2540"/>
                </a:cubicBezTo>
                <a:cubicBezTo>
                  <a:pt x="555" y="2554"/>
                  <a:pt x="547" y="2554"/>
                  <a:pt x="537" y="2540"/>
                </a:cubicBezTo>
                <a:cubicBezTo>
                  <a:pt x="520" y="2514"/>
                  <a:pt x="505" y="2488"/>
                  <a:pt x="488" y="2462"/>
                </a:cubicBezTo>
                <a:cubicBezTo>
                  <a:pt x="483" y="2454"/>
                  <a:pt x="475" y="2448"/>
                  <a:pt x="469" y="2441"/>
                </a:cubicBezTo>
                <a:cubicBezTo>
                  <a:pt x="459" y="2429"/>
                  <a:pt x="449" y="2417"/>
                  <a:pt x="440" y="2405"/>
                </a:cubicBezTo>
                <a:cubicBezTo>
                  <a:pt x="432" y="2395"/>
                  <a:pt x="425" y="2384"/>
                  <a:pt x="420" y="2372"/>
                </a:cubicBezTo>
                <a:cubicBezTo>
                  <a:pt x="349" y="2231"/>
                  <a:pt x="277" y="2090"/>
                  <a:pt x="209" y="1948"/>
                </a:cubicBezTo>
                <a:cubicBezTo>
                  <a:pt x="174" y="1875"/>
                  <a:pt x="147" y="1798"/>
                  <a:pt x="114" y="1724"/>
                </a:cubicBezTo>
                <a:cubicBezTo>
                  <a:pt x="80" y="1647"/>
                  <a:pt x="43" y="1571"/>
                  <a:pt x="7" y="1494"/>
                </a:cubicBezTo>
                <a:cubicBezTo>
                  <a:pt x="4" y="1489"/>
                  <a:pt x="2" y="1483"/>
                  <a:pt x="0" y="1477"/>
                </a:cubicBezTo>
                <a:cubicBezTo>
                  <a:pt x="1" y="1476"/>
                  <a:pt x="3" y="1475"/>
                  <a:pt x="4" y="1475"/>
                </a:cubicBezTo>
                <a:cubicBezTo>
                  <a:pt x="9" y="1481"/>
                  <a:pt x="14" y="1488"/>
                  <a:pt x="17" y="1495"/>
                </a:cubicBezTo>
                <a:cubicBezTo>
                  <a:pt x="59" y="1588"/>
                  <a:pt x="102" y="1681"/>
                  <a:pt x="142" y="1775"/>
                </a:cubicBezTo>
                <a:cubicBezTo>
                  <a:pt x="210" y="1935"/>
                  <a:pt x="282" y="2092"/>
                  <a:pt x="364" y="2245"/>
                </a:cubicBezTo>
                <a:cubicBezTo>
                  <a:pt x="387" y="2287"/>
                  <a:pt x="407" y="2330"/>
                  <a:pt x="429" y="2373"/>
                </a:cubicBezTo>
                <a:cubicBezTo>
                  <a:pt x="437" y="2388"/>
                  <a:pt x="448" y="2401"/>
                  <a:pt x="457" y="2415"/>
                </a:cubicBezTo>
                <a:cubicBezTo>
                  <a:pt x="459" y="2414"/>
                  <a:pt x="460" y="2413"/>
                  <a:pt x="462" y="2412"/>
                </a:cubicBezTo>
                <a:cubicBezTo>
                  <a:pt x="458" y="2403"/>
                  <a:pt x="455" y="2395"/>
                  <a:pt x="451" y="2386"/>
                </a:cubicBezTo>
                <a:cubicBezTo>
                  <a:pt x="406" y="2297"/>
                  <a:pt x="358" y="2209"/>
                  <a:pt x="316" y="2119"/>
                </a:cubicBezTo>
                <a:cubicBezTo>
                  <a:pt x="264" y="2005"/>
                  <a:pt x="216" y="1888"/>
                  <a:pt x="165" y="1773"/>
                </a:cubicBezTo>
                <a:cubicBezTo>
                  <a:pt x="140" y="1716"/>
                  <a:pt x="112" y="1659"/>
                  <a:pt x="85" y="1602"/>
                </a:cubicBezTo>
                <a:cubicBezTo>
                  <a:pt x="83" y="1597"/>
                  <a:pt x="82" y="1591"/>
                  <a:pt x="80" y="1585"/>
                </a:cubicBezTo>
                <a:cubicBezTo>
                  <a:pt x="82" y="1584"/>
                  <a:pt x="84" y="1583"/>
                  <a:pt x="85" y="1583"/>
                </a:cubicBezTo>
                <a:cubicBezTo>
                  <a:pt x="90" y="1590"/>
                  <a:pt x="95" y="1597"/>
                  <a:pt x="99" y="1605"/>
                </a:cubicBezTo>
                <a:cubicBezTo>
                  <a:pt x="137" y="1688"/>
                  <a:pt x="177" y="1772"/>
                  <a:pt x="213" y="1857"/>
                </a:cubicBezTo>
                <a:cubicBezTo>
                  <a:pt x="283" y="2023"/>
                  <a:pt x="356" y="2187"/>
                  <a:pt x="442" y="2345"/>
                </a:cubicBezTo>
                <a:cubicBezTo>
                  <a:pt x="452" y="2365"/>
                  <a:pt x="462" y="2385"/>
                  <a:pt x="472" y="2405"/>
                </a:cubicBezTo>
                <a:cubicBezTo>
                  <a:pt x="475" y="2410"/>
                  <a:pt x="478" y="2414"/>
                  <a:pt x="481" y="2419"/>
                </a:cubicBezTo>
                <a:cubicBezTo>
                  <a:pt x="483" y="2418"/>
                  <a:pt x="485" y="2418"/>
                  <a:pt x="487" y="2417"/>
                </a:cubicBezTo>
                <a:cubicBezTo>
                  <a:pt x="485" y="2410"/>
                  <a:pt x="485" y="2401"/>
                  <a:pt x="481" y="2395"/>
                </a:cubicBezTo>
                <a:cubicBezTo>
                  <a:pt x="442" y="2316"/>
                  <a:pt x="399" y="2238"/>
                  <a:pt x="362" y="2158"/>
                </a:cubicBezTo>
                <a:cubicBezTo>
                  <a:pt x="293" y="2012"/>
                  <a:pt x="229" y="1863"/>
                  <a:pt x="162" y="1716"/>
                </a:cubicBezTo>
                <a:cubicBezTo>
                  <a:pt x="136" y="1659"/>
                  <a:pt x="110" y="1601"/>
                  <a:pt x="83" y="1544"/>
                </a:cubicBezTo>
                <a:cubicBezTo>
                  <a:pt x="82" y="1542"/>
                  <a:pt x="81" y="1540"/>
                  <a:pt x="81" y="1538"/>
                </a:cubicBezTo>
                <a:cubicBezTo>
                  <a:pt x="78" y="1490"/>
                  <a:pt x="48" y="1453"/>
                  <a:pt x="30" y="1411"/>
                </a:cubicBezTo>
                <a:cubicBezTo>
                  <a:pt x="28" y="1405"/>
                  <a:pt x="27" y="1400"/>
                  <a:pt x="25" y="1395"/>
                </a:cubicBezTo>
                <a:cubicBezTo>
                  <a:pt x="27" y="1394"/>
                  <a:pt x="29" y="1393"/>
                  <a:pt x="31" y="1392"/>
                </a:cubicBezTo>
                <a:cubicBezTo>
                  <a:pt x="43" y="1413"/>
                  <a:pt x="55" y="1434"/>
                  <a:pt x="67" y="1455"/>
                </a:cubicBezTo>
                <a:cubicBezTo>
                  <a:pt x="69" y="1455"/>
                  <a:pt x="70" y="1454"/>
                  <a:pt x="72" y="1453"/>
                </a:cubicBezTo>
                <a:cubicBezTo>
                  <a:pt x="71" y="1449"/>
                  <a:pt x="70" y="1445"/>
                  <a:pt x="69" y="1442"/>
                </a:cubicBezTo>
                <a:cubicBezTo>
                  <a:pt x="56" y="1413"/>
                  <a:pt x="43" y="1383"/>
                  <a:pt x="29" y="1354"/>
                </a:cubicBezTo>
                <a:cubicBezTo>
                  <a:pt x="24" y="1343"/>
                  <a:pt x="24" y="1337"/>
                  <a:pt x="38" y="1335"/>
                </a:cubicBezTo>
                <a:cubicBezTo>
                  <a:pt x="44" y="1335"/>
                  <a:pt x="50" y="1329"/>
                  <a:pt x="58" y="1324"/>
                </a:cubicBezTo>
                <a:cubicBezTo>
                  <a:pt x="62" y="1329"/>
                  <a:pt x="65" y="1335"/>
                  <a:pt x="70" y="1340"/>
                </a:cubicBezTo>
                <a:cubicBezTo>
                  <a:pt x="74" y="1344"/>
                  <a:pt x="79" y="1345"/>
                  <a:pt x="84" y="1348"/>
                </a:cubicBezTo>
                <a:cubicBezTo>
                  <a:pt x="85" y="1343"/>
                  <a:pt x="87" y="1337"/>
                  <a:pt x="85" y="1332"/>
                </a:cubicBezTo>
                <a:cubicBezTo>
                  <a:pt x="79" y="1318"/>
                  <a:pt x="72" y="1304"/>
                  <a:pt x="65" y="1290"/>
                </a:cubicBezTo>
                <a:cubicBezTo>
                  <a:pt x="45" y="1247"/>
                  <a:pt x="25" y="1205"/>
                  <a:pt x="5" y="1163"/>
                </a:cubicBezTo>
                <a:cubicBezTo>
                  <a:pt x="3" y="1159"/>
                  <a:pt x="2" y="1154"/>
                  <a:pt x="0" y="1150"/>
                </a:cubicBezTo>
                <a:cubicBezTo>
                  <a:pt x="1" y="1149"/>
                  <a:pt x="2" y="1148"/>
                  <a:pt x="3" y="1148"/>
                </a:cubicBezTo>
                <a:cubicBezTo>
                  <a:pt x="6" y="1151"/>
                  <a:pt x="9" y="1154"/>
                  <a:pt x="11" y="1158"/>
                </a:cubicBezTo>
                <a:cubicBezTo>
                  <a:pt x="26" y="1182"/>
                  <a:pt x="36" y="1211"/>
                  <a:pt x="56" y="1229"/>
                </a:cubicBezTo>
                <a:cubicBezTo>
                  <a:pt x="97" y="1267"/>
                  <a:pt x="108" y="1320"/>
                  <a:pt x="135" y="1364"/>
                </a:cubicBezTo>
                <a:cubicBezTo>
                  <a:pt x="136" y="1366"/>
                  <a:pt x="137" y="1367"/>
                  <a:pt x="142" y="1368"/>
                </a:cubicBezTo>
                <a:cubicBezTo>
                  <a:pt x="140" y="1362"/>
                  <a:pt x="139" y="1355"/>
                  <a:pt x="136" y="1349"/>
                </a:cubicBezTo>
                <a:cubicBezTo>
                  <a:pt x="114" y="1301"/>
                  <a:pt x="92" y="1254"/>
                  <a:pt x="70" y="1205"/>
                </a:cubicBezTo>
                <a:cubicBezTo>
                  <a:pt x="63" y="1187"/>
                  <a:pt x="58" y="1167"/>
                  <a:pt x="52" y="1145"/>
                </a:cubicBezTo>
                <a:cubicBezTo>
                  <a:pt x="59" y="1148"/>
                  <a:pt x="63" y="1150"/>
                  <a:pt x="67" y="1151"/>
                </a:cubicBezTo>
                <a:cubicBezTo>
                  <a:pt x="63" y="1121"/>
                  <a:pt x="33" y="1100"/>
                  <a:pt x="38" y="1067"/>
                </a:cubicBezTo>
                <a:cubicBezTo>
                  <a:pt x="40" y="1066"/>
                  <a:pt x="41" y="1065"/>
                  <a:pt x="43" y="1064"/>
                </a:cubicBezTo>
                <a:cubicBezTo>
                  <a:pt x="47" y="1069"/>
                  <a:pt x="52" y="1074"/>
                  <a:pt x="55" y="1080"/>
                </a:cubicBezTo>
                <a:cubicBezTo>
                  <a:pt x="72" y="1113"/>
                  <a:pt x="88" y="1147"/>
                  <a:pt x="104" y="1180"/>
                </a:cubicBezTo>
                <a:cubicBezTo>
                  <a:pt x="107" y="1185"/>
                  <a:pt x="110" y="1190"/>
                  <a:pt x="115" y="1194"/>
                </a:cubicBezTo>
                <a:cubicBezTo>
                  <a:pt x="110" y="1176"/>
                  <a:pt x="104" y="1157"/>
                  <a:pt x="99" y="1139"/>
                </a:cubicBezTo>
                <a:cubicBezTo>
                  <a:pt x="97" y="1131"/>
                  <a:pt x="97" y="1123"/>
                  <a:pt x="95" y="1116"/>
                </a:cubicBezTo>
                <a:cubicBezTo>
                  <a:pt x="94" y="1110"/>
                  <a:pt x="94" y="1103"/>
                  <a:pt x="92" y="1097"/>
                </a:cubicBezTo>
                <a:cubicBezTo>
                  <a:pt x="85" y="1083"/>
                  <a:pt x="78" y="1069"/>
                  <a:pt x="71" y="1055"/>
                </a:cubicBezTo>
                <a:cubicBezTo>
                  <a:pt x="69" y="1050"/>
                  <a:pt x="68" y="1045"/>
                  <a:pt x="68" y="1039"/>
                </a:cubicBezTo>
                <a:cubicBezTo>
                  <a:pt x="91" y="1058"/>
                  <a:pt x="95" y="1088"/>
                  <a:pt x="113" y="1111"/>
                </a:cubicBezTo>
                <a:cubicBezTo>
                  <a:pt x="126" y="1106"/>
                  <a:pt x="130" y="1098"/>
                  <a:pt x="123" y="1085"/>
                </a:cubicBezTo>
                <a:cubicBezTo>
                  <a:pt x="101" y="1039"/>
                  <a:pt x="80" y="993"/>
                  <a:pt x="58" y="947"/>
                </a:cubicBezTo>
                <a:cubicBezTo>
                  <a:pt x="56" y="942"/>
                  <a:pt x="54" y="937"/>
                  <a:pt x="53" y="931"/>
                </a:cubicBezTo>
                <a:cubicBezTo>
                  <a:pt x="54" y="930"/>
                  <a:pt x="56" y="930"/>
                  <a:pt x="58" y="929"/>
                </a:cubicBezTo>
                <a:cubicBezTo>
                  <a:pt x="61" y="934"/>
                  <a:pt x="66" y="939"/>
                  <a:pt x="69" y="945"/>
                </a:cubicBezTo>
                <a:cubicBezTo>
                  <a:pt x="86" y="980"/>
                  <a:pt x="103" y="1016"/>
                  <a:pt x="119" y="1051"/>
                </a:cubicBezTo>
                <a:cubicBezTo>
                  <a:pt x="124" y="1062"/>
                  <a:pt x="130" y="1068"/>
                  <a:pt x="146" y="1060"/>
                </a:cubicBezTo>
                <a:cubicBezTo>
                  <a:pt x="128" y="1022"/>
                  <a:pt x="110" y="984"/>
                  <a:pt x="92" y="945"/>
                </a:cubicBezTo>
                <a:cubicBezTo>
                  <a:pt x="95" y="944"/>
                  <a:pt x="97" y="943"/>
                  <a:pt x="99" y="941"/>
                </a:cubicBezTo>
                <a:cubicBezTo>
                  <a:pt x="106" y="952"/>
                  <a:pt x="114" y="963"/>
                  <a:pt x="121" y="974"/>
                </a:cubicBezTo>
                <a:cubicBezTo>
                  <a:pt x="122" y="974"/>
                  <a:pt x="122" y="973"/>
                  <a:pt x="122" y="973"/>
                </a:cubicBezTo>
                <a:cubicBezTo>
                  <a:pt x="112" y="950"/>
                  <a:pt x="102" y="927"/>
                  <a:pt x="92" y="904"/>
                </a:cubicBezTo>
                <a:cubicBezTo>
                  <a:pt x="95" y="903"/>
                  <a:pt x="97" y="902"/>
                  <a:pt x="100" y="901"/>
                </a:cubicBezTo>
                <a:cubicBezTo>
                  <a:pt x="122" y="938"/>
                  <a:pt x="139" y="977"/>
                  <a:pt x="158" y="1016"/>
                </a:cubicBezTo>
                <a:cubicBezTo>
                  <a:pt x="160" y="1015"/>
                  <a:pt x="161" y="1014"/>
                  <a:pt x="163" y="1013"/>
                </a:cubicBezTo>
                <a:cubicBezTo>
                  <a:pt x="159" y="1004"/>
                  <a:pt x="153" y="995"/>
                  <a:pt x="150" y="985"/>
                </a:cubicBezTo>
                <a:cubicBezTo>
                  <a:pt x="147" y="976"/>
                  <a:pt x="147" y="966"/>
                  <a:pt x="146" y="957"/>
                </a:cubicBezTo>
                <a:cubicBezTo>
                  <a:pt x="148" y="956"/>
                  <a:pt x="151" y="955"/>
                  <a:pt x="154" y="954"/>
                </a:cubicBezTo>
                <a:cubicBezTo>
                  <a:pt x="174" y="980"/>
                  <a:pt x="194" y="1006"/>
                  <a:pt x="214" y="1033"/>
                </a:cubicBezTo>
                <a:cubicBezTo>
                  <a:pt x="215" y="1031"/>
                  <a:pt x="217" y="1028"/>
                  <a:pt x="219" y="1024"/>
                </a:cubicBezTo>
                <a:cubicBezTo>
                  <a:pt x="224" y="1027"/>
                  <a:pt x="229" y="1029"/>
                  <a:pt x="239" y="1034"/>
                </a:cubicBezTo>
                <a:cubicBezTo>
                  <a:pt x="222" y="988"/>
                  <a:pt x="188" y="951"/>
                  <a:pt x="207" y="902"/>
                </a:cubicBezTo>
                <a:cubicBezTo>
                  <a:pt x="209" y="904"/>
                  <a:pt x="212" y="906"/>
                  <a:pt x="214" y="909"/>
                </a:cubicBezTo>
                <a:cubicBezTo>
                  <a:pt x="225" y="920"/>
                  <a:pt x="236" y="932"/>
                  <a:pt x="247" y="943"/>
                </a:cubicBezTo>
                <a:cubicBezTo>
                  <a:pt x="247" y="944"/>
                  <a:pt x="249" y="945"/>
                  <a:pt x="249" y="944"/>
                </a:cubicBezTo>
                <a:cubicBezTo>
                  <a:pt x="271" y="938"/>
                  <a:pt x="271" y="957"/>
                  <a:pt x="279" y="968"/>
                </a:cubicBezTo>
                <a:cubicBezTo>
                  <a:pt x="287" y="978"/>
                  <a:pt x="295" y="989"/>
                  <a:pt x="307" y="999"/>
                </a:cubicBezTo>
                <a:cubicBezTo>
                  <a:pt x="304" y="985"/>
                  <a:pt x="301" y="971"/>
                  <a:pt x="298" y="954"/>
                </a:cubicBezTo>
                <a:cubicBezTo>
                  <a:pt x="305" y="959"/>
                  <a:pt x="309" y="962"/>
                  <a:pt x="314" y="964"/>
                </a:cubicBezTo>
                <a:cubicBezTo>
                  <a:pt x="319" y="965"/>
                  <a:pt x="324" y="965"/>
                  <a:pt x="329" y="966"/>
                </a:cubicBezTo>
                <a:cubicBezTo>
                  <a:pt x="329" y="961"/>
                  <a:pt x="330" y="955"/>
                  <a:pt x="328" y="951"/>
                </a:cubicBezTo>
                <a:cubicBezTo>
                  <a:pt x="320" y="930"/>
                  <a:pt x="310" y="910"/>
                  <a:pt x="301" y="889"/>
                </a:cubicBezTo>
                <a:cubicBezTo>
                  <a:pt x="300" y="885"/>
                  <a:pt x="299" y="881"/>
                  <a:pt x="300" y="875"/>
                </a:cubicBezTo>
                <a:cubicBezTo>
                  <a:pt x="329" y="901"/>
                  <a:pt x="338" y="938"/>
                  <a:pt x="359" y="970"/>
                </a:cubicBezTo>
                <a:cubicBezTo>
                  <a:pt x="372" y="949"/>
                  <a:pt x="354" y="934"/>
                  <a:pt x="353" y="917"/>
                </a:cubicBezTo>
                <a:cubicBezTo>
                  <a:pt x="354" y="916"/>
                  <a:pt x="356" y="915"/>
                  <a:pt x="357" y="915"/>
                </a:cubicBezTo>
                <a:cubicBezTo>
                  <a:pt x="377" y="946"/>
                  <a:pt x="396" y="977"/>
                  <a:pt x="416" y="1008"/>
                </a:cubicBezTo>
                <a:cubicBezTo>
                  <a:pt x="418" y="1007"/>
                  <a:pt x="421" y="1006"/>
                  <a:pt x="423" y="1005"/>
                </a:cubicBezTo>
                <a:cubicBezTo>
                  <a:pt x="410" y="959"/>
                  <a:pt x="396" y="914"/>
                  <a:pt x="383" y="868"/>
                </a:cubicBezTo>
                <a:cubicBezTo>
                  <a:pt x="385" y="867"/>
                  <a:pt x="386" y="866"/>
                  <a:pt x="388" y="865"/>
                </a:cubicBezTo>
                <a:cubicBezTo>
                  <a:pt x="416" y="920"/>
                  <a:pt x="444" y="975"/>
                  <a:pt x="473" y="1030"/>
                </a:cubicBezTo>
                <a:cubicBezTo>
                  <a:pt x="473" y="1030"/>
                  <a:pt x="473" y="1030"/>
                  <a:pt x="473" y="1030"/>
                </a:cubicBezTo>
                <a:cubicBezTo>
                  <a:pt x="460" y="994"/>
                  <a:pt x="446" y="959"/>
                  <a:pt x="432" y="923"/>
                </a:cubicBezTo>
                <a:cubicBezTo>
                  <a:pt x="432" y="921"/>
                  <a:pt x="434" y="918"/>
                  <a:pt x="438" y="911"/>
                </a:cubicBezTo>
                <a:cubicBezTo>
                  <a:pt x="454" y="937"/>
                  <a:pt x="468" y="960"/>
                  <a:pt x="482" y="983"/>
                </a:cubicBezTo>
                <a:cubicBezTo>
                  <a:pt x="485" y="982"/>
                  <a:pt x="487" y="981"/>
                  <a:pt x="489" y="979"/>
                </a:cubicBezTo>
                <a:cubicBezTo>
                  <a:pt x="479" y="959"/>
                  <a:pt x="470" y="938"/>
                  <a:pt x="460" y="918"/>
                </a:cubicBezTo>
                <a:cubicBezTo>
                  <a:pt x="462" y="917"/>
                  <a:pt x="464" y="916"/>
                  <a:pt x="466" y="915"/>
                </a:cubicBezTo>
                <a:cubicBezTo>
                  <a:pt x="470" y="920"/>
                  <a:pt x="474" y="924"/>
                  <a:pt x="477" y="930"/>
                </a:cubicBezTo>
                <a:cubicBezTo>
                  <a:pt x="489" y="954"/>
                  <a:pt x="502" y="979"/>
                  <a:pt x="513" y="1004"/>
                </a:cubicBezTo>
                <a:cubicBezTo>
                  <a:pt x="519" y="1017"/>
                  <a:pt x="526" y="1025"/>
                  <a:pt x="543" y="1025"/>
                </a:cubicBezTo>
                <a:cubicBezTo>
                  <a:pt x="529" y="990"/>
                  <a:pt x="518" y="956"/>
                  <a:pt x="502" y="923"/>
                </a:cubicBezTo>
                <a:cubicBezTo>
                  <a:pt x="493" y="904"/>
                  <a:pt x="488" y="886"/>
                  <a:pt x="494" y="861"/>
                </a:cubicBezTo>
                <a:cubicBezTo>
                  <a:pt x="505" y="883"/>
                  <a:pt x="514" y="901"/>
                  <a:pt x="524" y="920"/>
                </a:cubicBezTo>
                <a:cubicBezTo>
                  <a:pt x="542" y="955"/>
                  <a:pt x="562" y="991"/>
                  <a:pt x="581" y="1027"/>
                </a:cubicBezTo>
                <a:cubicBezTo>
                  <a:pt x="591" y="1046"/>
                  <a:pt x="600" y="1065"/>
                  <a:pt x="610" y="1085"/>
                </a:cubicBezTo>
                <a:cubicBezTo>
                  <a:pt x="612" y="1089"/>
                  <a:pt x="614" y="1094"/>
                  <a:pt x="617" y="1097"/>
                </a:cubicBezTo>
                <a:cubicBezTo>
                  <a:pt x="620" y="1100"/>
                  <a:pt x="626" y="1101"/>
                  <a:pt x="630" y="1103"/>
                </a:cubicBezTo>
                <a:cubicBezTo>
                  <a:pt x="631" y="1099"/>
                  <a:pt x="633" y="1093"/>
                  <a:pt x="632" y="1090"/>
                </a:cubicBezTo>
                <a:cubicBezTo>
                  <a:pt x="620" y="1065"/>
                  <a:pt x="608" y="1040"/>
                  <a:pt x="596" y="1015"/>
                </a:cubicBezTo>
                <a:cubicBezTo>
                  <a:pt x="592" y="1006"/>
                  <a:pt x="588" y="996"/>
                  <a:pt x="581" y="983"/>
                </a:cubicBezTo>
                <a:cubicBezTo>
                  <a:pt x="590" y="985"/>
                  <a:pt x="595" y="985"/>
                  <a:pt x="599" y="986"/>
                </a:cubicBezTo>
                <a:cubicBezTo>
                  <a:pt x="607" y="1005"/>
                  <a:pt x="615" y="1024"/>
                  <a:pt x="623" y="1043"/>
                </a:cubicBezTo>
                <a:cubicBezTo>
                  <a:pt x="625" y="1043"/>
                  <a:pt x="627" y="1042"/>
                  <a:pt x="628" y="1041"/>
                </a:cubicBezTo>
                <a:cubicBezTo>
                  <a:pt x="619" y="1023"/>
                  <a:pt x="609" y="1005"/>
                  <a:pt x="599" y="987"/>
                </a:cubicBezTo>
                <a:close/>
                <a:moveTo>
                  <a:pt x="898" y="1468"/>
                </a:moveTo>
                <a:cubicBezTo>
                  <a:pt x="911" y="1452"/>
                  <a:pt x="923" y="1437"/>
                  <a:pt x="935" y="1423"/>
                </a:cubicBezTo>
                <a:cubicBezTo>
                  <a:pt x="1030" y="1305"/>
                  <a:pt x="1126" y="1188"/>
                  <a:pt x="1221" y="1070"/>
                </a:cubicBezTo>
                <a:cubicBezTo>
                  <a:pt x="1330" y="933"/>
                  <a:pt x="1433" y="792"/>
                  <a:pt x="1521" y="641"/>
                </a:cubicBezTo>
                <a:cubicBezTo>
                  <a:pt x="1523" y="636"/>
                  <a:pt x="1526" y="631"/>
                  <a:pt x="1528" y="627"/>
                </a:cubicBezTo>
                <a:cubicBezTo>
                  <a:pt x="1519" y="633"/>
                  <a:pt x="1513" y="641"/>
                  <a:pt x="1508" y="650"/>
                </a:cubicBezTo>
                <a:cubicBezTo>
                  <a:pt x="1479" y="692"/>
                  <a:pt x="1451" y="734"/>
                  <a:pt x="1421" y="775"/>
                </a:cubicBezTo>
                <a:cubicBezTo>
                  <a:pt x="1299" y="945"/>
                  <a:pt x="1164" y="1104"/>
                  <a:pt x="1032" y="1267"/>
                </a:cubicBezTo>
                <a:cubicBezTo>
                  <a:pt x="987" y="1322"/>
                  <a:pt x="945" y="1379"/>
                  <a:pt x="902" y="1436"/>
                </a:cubicBezTo>
                <a:cubicBezTo>
                  <a:pt x="896" y="1444"/>
                  <a:pt x="888" y="1453"/>
                  <a:pt x="898" y="1468"/>
                </a:cubicBezTo>
                <a:close/>
                <a:moveTo>
                  <a:pt x="885" y="1437"/>
                </a:moveTo>
                <a:cubicBezTo>
                  <a:pt x="890" y="1432"/>
                  <a:pt x="894" y="1429"/>
                  <a:pt x="897" y="1425"/>
                </a:cubicBezTo>
                <a:cubicBezTo>
                  <a:pt x="954" y="1351"/>
                  <a:pt x="1012" y="1276"/>
                  <a:pt x="1070" y="1203"/>
                </a:cubicBezTo>
                <a:cubicBezTo>
                  <a:pt x="1170" y="1077"/>
                  <a:pt x="1273" y="953"/>
                  <a:pt x="1371" y="825"/>
                </a:cubicBezTo>
                <a:cubicBezTo>
                  <a:pt x="1508" y="645"/>
                  <a:pt x="1623" y="452"/>
                  <a:pt x="1723" y="249"/>
                </a:cubicBezTo>
                <a:cubicBezTo>
                  <a:pt x="1725" y="245"/>
                  <a:pt x="1726" y="241"/>
                  <a:pt x="1727" y="238"/>
                </a:cubicBezTo>
                <a:cubicBezTo>
                  <a:pt x="1718" y="249"/>
                  <a:pt x="1710" y="262"/>
                  <a:pt x="1703" y="276"/>
                </a:cubicBezTo>
                <a:cubicBezTo>
                  <a:pt x="1623" y="428"/>
                  <a:pt x="1534" y="576"/>
                  <a:pt x="1434" y="717"/>
                </a:cubicBezTo>
                <a:cubicBezTo>
                  <a:pt x="1318" y="879"/>
                  <a:pt x="1190" y="1032"/>
                  <a:pt x="1064" y="1187"/>
                </a:cubicBezTo>
                <a:cubicBezTo>
                  <a:pt x="1005" y="1260"/>
                  <a:pt x="949" y="1335"/>
                  <a:pt x="892" y="1409"/>
                </a:cubicBezTo>
                <a:cubicBezTo>
                  <a:pt x="886" y="1416"/>
                  <a:pt x="878" y="1424"/>
                  <a:pt x="885" y="1437"/>
                </a:cubicBezTo>
                <a:close/>
                <a:moveTo>
                  <a:pt x="1781" y="85"/>
                </a:moveTo>
                <a:cubicBezTo>
                  <a:pt x="1777" y="90"/>
                  <a:pt x="1772" y="95"/>
                  <a:pt x="1769" y="101"/>
                </a:cubicBezTo>
                <a:cubicBezTo>
                  <a:pt x="1755" y="123"/>
                  <a:pt x="1740" y="145"/>
                  <a:pt x="1728" y="168"/>
                </a:cubicBezTo>
                <a:cubicBezTo>
                  <a:pt x="1642" y="351"/>
                  <a:pt x="1542" y="525"/>
                  <a:pt x="1429" y="693"/>
                </a:cubicBezTo>
                <a:cubicBezTo>
                  <a:pt x="1428" y="695"/>
                  <a:pt x="1427" y="699"/>
                  <a:pt x="1426" y="702"/>
                </a:cubicBezTo>
                <a:cubicBezTo>
                  <a:pt x="1567" y="509"/>
                  <a:pt x="1683" y="302"/>
                  <a:pt x="1781" y="85"/>
                </a:cubicBezTo>
                <a:close/>
                <a:moveTo>
                  <a:pt x="496" y="2426"/>
                </a:moveTo>
                <a:cubicBezTo>
                  <a:pt x="494" y="2427"/>
                  <a:pt x="492" y="2427"/>
                  <a:pt x="491" y="2428"/>
                </a:cubicBezTo>
                <a:cubicBezTo>
                  <a:pt x="491" y="2433"/>
                  <a:pt x="489" y="2439"/>
                  <a:pt x="491" y="2442"/>
                </a:cubicBezTo>
                <a:cubicBezTo>
                  <a:pt x="508" y="2472"/>
                  <a:pt x="525" y="2501"/>
                  <a:pt x="543" y="2529"/>
                </a:cubicBezTo>
                <a:cubicBezTo>
                  <a:pt x="545" y="2532"/>
                  <a:pt x="557" y="2534"/>
                  <a:pt x="558" y="2532"/>
                </a:cubicBezTo>
                <a:cubicBezTo>
                  <a:pt x="566" y="2522"/>
                  <a:pt x="573" y="2511"/>
                  <a:pt x="579" y="2500"/>
                </a:cubicBezTo>
                <a:cubicBezTo>
                  <a:pt x="581" y="2497"/>
                  <a:pt x="578" y="2491"/>
                  <a:pt x="576" y="2487"/>
                </a:cubicBezTo>
                <a:cubicBezTo>
                  <a:pt x="575" y="2486"/>
                  <a:pt x="568" y="2486"/>
                  <a:pt x="566" y="2488"/>
                </a:cubicBezTo>
                <a:cubicBezTo>
                  <a:pt x="551" y="2502"/>
                  <a:pt x="542" y="2494"/>
                  <a:pt x="533" y="2481"/>
                </a:cubicBezTo>
                <a:cubicBezTo>
                  <a:pt x="524" y="2467"/>
                  <a:pt x="514" y="2453"/>
                  <a:pt x="505" y="2439"/>
                </a:cubicBezTo>
                <a:cubicBezTo>
                  <a:pt x="502" y="2434"/>
                  <a:pt x="499" y="2430"/>
                  <a:pt x="496" y="2426"/>
                </a:cubicBezTo>
                <a:close/>
                <a:moveTo>
                  <a:pt x="771" y="2468"/>
                </a:moveTo>
                <a:cubicBezTo>
                  <a:pt x="764" y="2463"/>
                  <a:pt x="760" y="2458"/>
                  <a:pt x="756" y="2457"/>
                </a:cubicBezTo>
                <a:cubicBezTo>
                  <a:pt x="750" y="2456"/>
                  <a:pt x="740" y="2455"/>
                  <a:pt x="736" y="2459"/>
                </a:cubicBezTo>
                <a:cubicBezTo>
                  <a:pt x="727" y="2469"/>
                  <a:pt x="718" y="2480"/>
                  <a:pt x="714" y="2492"/>
                </a:cubicBezTo>
                <a:cubicBezTo>
                  <a:pt x="711" y="2499"/>
                  <a:pt x="717" y="2509"/>
                  <a:pt x="721" y="2517"/>
                </a:cubicBezTo>
                <a:cubicBezTo>
                  <a:pt x="723" y="2520"/>
                  <a:pt x="732" y="2522"/>
                  <a:pt x="733" y="2521"/>
                </a:cubicBezTo>
                <a:cubicBezTo>
                  <a:pt x="745" y="2504"/>
                  <a:pt x="757" y="2487"/>
                  <a:pt x="771" y="2468"/>
                </a:cubicBezTo>
                <a:close/>
                <a:moveTo>
                  <a:pt x="512" y="2403"/>
                </a:moveTo>
                <a:cubicBezTo>
                  <a:pt x="509" y="2404"/>
                  <a:pt x="507" y="2405"/>
                  <a:pt x="505" y="2406"/>
                </a:cubicBezTo>
                <a:cubicBezTo>
                  <a:pt x="506" y="2412"/>
                  <a:pt x="506" y="2419"/>
                  <a:pt x="509" y="2424"/>
                </a:cubicBezTo>
                <a:cubicBezTo>
                  <a:pt x="519" y="2440"/>
                  <a:pt x="529" y="2456"/>
                  <a:pt x="540" y="2471"/>
                </a:cubicBezTo>
                <a:cubicBezTo>
                  <a:pt x="544" y="2476"/>
                  <a:pt x="551" y="2477"/>
                  <a:pt x="557" y="2479"/>
                </a:cubicBezTo>
                <a:cubicBezTo>
                  <a:pt x="557" y="2473"/>
                  <a:pt x="561" y="2464"/>
                  <a:pt x="558" y="2459"/>
                </a:cubicBezTo>
                <a:cubicBezTo>
                  <a:pt x="543" y="2440"/>
                  <a:pt x="527" y="2422"/>
                  <a:pt x="512" y="2403"/>
                </a:cubicBezTo>
                <a:close/>
                <a:moveTo>
                  <a:pt x="974" y="2517"/>
                </a:moveTo>
                <a:cubicBezTo>
                  <a:pt x="974" y="2529"/>
                  <a:pt x="987" y="2540"/>
                  <a:pt x="993" y="2533"/>
                </a:cubicBezTo>
                <a:cubicBezTo>
                  <a:pt x="1003" y="2522"/>
                  <a:pt x="1011" y="2508"/>
                  <a:pt x="1017" y="2494"/>
                </a:cubicBezTo>
                <a:cubicBezTo>
                  <a:pt x="1018" y="2491"/>
                  <a:pt x="1010" y="2478"/>
                  <a:pt x="1004" y="2477"/>
                </a:cubicBezTo>
                <a:cubicBezTo>
                  <a:pt x="995" y="2475"/>
                  <a:pt x="974" y="2506"/>
                  <a:pt x="974" y="2517"/>
                </a:cubicBezTo>
                <a:close/>
                <a:moveTo>
                  <a:pt x="821" y="2510"/>
                </a:moveTo>
                <a:cubicBezTo>
                  <a:pt x="819" y="2512"/>
                  <a:pt x="817" y="2513"/>
                  <a:pt x="814" y="2515"/>
                </a:cubicBezTo>
                <a:cubicBezTo>
                  <a:pt x="822" y="2527"/>
                  <a:pt x="829" y="2539"/>
                  <a:pt x="837" y="2550"/>
                </a:cubicBezTo>
                <a:cubicBezTo>
                  <a:pt x="842" y="2555"/>
                  <a:pt x="851" y="2563"/>
                  <a:pt x="854" y="2561"/>
                </a:cubicBezTo>
                <a:cubicBezTo>
                  <a:pt x="861" y="2559"/>
                  <a:pt x="865" y="2550"/>
                  <a:pt x="870" y="2544"/>
                </a:cubicBezTo>
                <a:cubicBezTo>
                  <a:pt x="870" y="2543"/>
                  <a:pt x="869" y="2541"/>
                  <a:pt x="869" y="2539"/>
                </a:cubicBezTo>
                <a:cubicBezTo>
                  <a:pt x="843" y="2546"/>
                  <a:pt x="836" y="2521"/>
                  <a:pt x="821" y="2510"/>
                </a:cubicBezTo>
                <a:close/>
                <a:moveTo>
                  <a:pt x="1099" y="2358"/>
                </a:moveTo>
                <a:cubicBezTo>
                  <a:pt x="1098" y="2357"/>
                  <a:pt x="1097" y="2357"/>
                  <a:pt x="1095" y="2356"/>
                </a:cubicBezTo>
                <a:cubicBezTo>
                  <a:pt x="1084" y="2375"/>
                  <a:pt x="1064" y="2388"/>
                  <a:pt x="1058" y="2411"/>
                </a:cubicBezTo>
                <a:cubicBezTo>
                  <a:pt x="1060" y="2412"/>
                  <a:pt x="1062" y="2413"/>
                  <a:pt x="1064" y="2414"/>
                </a:cubicBezTo>
                <a:cubicBezTo>
                  <a:pt x="1075" y="2396"/>
                  <a:pt x="1087" y="2377"/>
                  <a:pt x="1099" y="2358"/>
                </a:cubicBezTo>
                <a:close/>
                <a:moveTo>
                  <a:pt x="2368" y="256"/>
                </a:moveTo>
                <a:cubicBezTo>
                  <a:pt x="2366" y="255"/>
                  <a:pt x="2364" y="254"/>
                  <a:pt x="2362" y="253"/>
                </a:cubicBezTo>
                <a:cubicBezTo>
                  <a:pt x="2355" y="264"/>
                  <a:pt x="2347" y="276"/>
                  <a:pt x="2340" y="287"/>
                </a:cubicBezTo>
                <a:cubicBezTo>
                  <a:pt x="2342" y="288"/>
                  <a:pt x="2344" y="290"/>
                  <a:pt x="2346" y="291"/>
                </a:cubicBezTo>
                <a:cubicBezTo>
                  <a:pt x="2353" y="279"/>
                  <a:pt x="2360" y="267"/>
                  <a:pt x="2368" y="256"/>
                </a:cubicBezTo>
                <a:close/>
                <a:moveTo>
                  <a:pt x="641" y="2482"/>
                </a:moveTo>
                <a:cubicBezTo>
                  <a:pt x="634" y="2477"/>
                  <a:pt x="630" y="2473"/>
                  <a:pt x="625" y="2469"/>
                </a:cubicBezTo>
                <a:cubicBezTo>
                  <a:pt x="624" y="2472"/>
                  <a:pt x="620" y="2476"/>
                  <a:pt x="620" y="2478"/>
                </a:cubicBezTo>
                <a:cubicBezTo>
                  <a:pt x="623" y="2483"/>
                  <a:pt x="627" y="2487"/>
                  <a:pt x="631" y="2491"/>
                </a:cubicBezTo>
                <a:cubicBezTo>
                  <a:pt x="633" y="2489"/>
                  <a:pt x="636" y="2486"/>
                  <a:pt x="641" y="2482"/>
                </a:cubicBezTo>
                <a:close/>
                <a:moveTo>
                  <a:pt x="484" y="2362"/>
                </a:moveTo>
                <a:cubicBezTo>
                  <a:pt x="482" y="2363"/>
                  <a:pt x="481" y="2364"/>
                  <a:pt x="479" y="2365"/>
                </a:cubicBezTo>
                <a:cubicBezTo>
                  <a:pt x="485" y="2375"/>
                  <a:pt x="490" y="2384"/>
                  <a:pt x="496" y="2394"/>
                </a:cubicBezTo>
                <a:cubicBezTo>
                  <a:pt x="498" y="2392"/>
                  <a:pt x="500" y="2391"/>
                  <a:pt x="502" y="2390"/>
                </a:cubicBezTo>
                <a:cubicBezTo>
                  <a:pt x="496" y="2380"/>
                  <a:pt x="490" y="2371"/>
                  <a:pt x="484" y="2362"/>
                </a:cubicBezTo>
                <a:close/>
                <a:moveTo>
                  <a:pt x="934" y="2482"/>
                </a:moveTo>
                <a:cubicBezTo>
                  <a:pt x="931" y="2483"/>
                  <a:pt x="928" y="2484"/>
                  <a:pt x="925" y="2484"/>
                </a:cubicBezTo>
                <a:cubicBezTo>
                  <a:pt x="926" y="2490"/>
                  <a:pt x="927" y="2496"/>
                  <a:pt x="929" y="2501"/>
                </a:cubicBezTo>
                <a:cubicBezTo>
                  <a:pt x="929" y="2502"/>
                  <a:pt x="934" y="2501"/>
                  <a:pt x="937" y="2501"/>
                </a:cubicBezTo>
                <a:cubicBezTo>
                  <a:pt x="936" y="2495"/>
                  <a:pt x="935" y="2489"/>
                  <a:pt x="934" y="2482"/>
                </a:cubicBezTo>
                <a:close/>
                <a:moveTo>
                  <a:pt x="1026" y="2452"/>
                </a:moveTo>
                <a:cubicBezTo>
                  <a:pt x="1023" y="2453"/>
                  <a:pt x="1019" y="2455"/>
                  <a:pt x="1016" y="2456"/>
                </a:cubicBezTo>
                <a:cubicBezTo>
                  <a:pt x="1019" y="2462"/>
                  <a:pt x="1022" y="2468"/>
                  <a:pt x="1025" y="2474"/>
                </a:cubicBezTo>
                <a:cubicBezTo>
                  <a:pt x="1025" y="2474"/>
                  <a:pt x="1031" y="2472"/>
                  <a:pt x="1031" y="2472"/>
                </a:cubicBezTo>
                <a:cubicBezTo>
                  <a:pt x="1030" y="2465"/>
                  <a:pt x="1028" y="2459"/>
                  <a:pt x="1026" y="2452"/>
                </a:cubicBezTo>
                <a:close/>
                <a:moveTo>
                  <a:pt x="977" y="2480"/>
                </a:moveTo>
                <a:cubicBezTo>
                  <a:pt x="974" y="2479"/>
                  <a:pt x="971" y="2478"/>
                  <a:pt x="968" y="2477"/>
                </a:cubicBezTo>
                <a:cubicBezTo>
                  <a:pt x="966" y="2484"/>
                  <a:pt x="963" y="2491"/>
                  <a:pt x="960" y="2498"/>
                </a:cubicBezTo>
                <a:cubicBezTo>
                  <a:pt x="962" y="2499"/>
                  <a:pt x="964" y="2500"/>
                  <a:pt x="967" y="2501"/>
                </a:cubicBezTo>
                <a:cubicBezTo>
                  <a:pt x="970" y="2494"/>
                  <a:pt x="973" y="2487"/>
                  <a:pt x="977" y="2480"/>
                </a:cubicBezTo>
                <a:close/>
              </a:path>
            </a:pathLst>
          </a:custGeom>
          <a:solidFill>
            <a:schemeClr val="bg1">
              <a:lumMod val="85000"/>
            </a:schemeClr>
          </a:solidFill>
          <a:ln>
            <a:noFill/>
          </a:ln>
        </p:spPr>
        <p:txBody>
          <a:bodyPr/>
          <a:lstStyle/>
          <a:p>
            <a:pPr defTabSz="1828800" eaLnBrk="0" fontAlgn="base" hangingPunct="0">
              <a:spcBef>
                <a:spcPct val="0"/>
              </a:spcBef>
              <a:spcAft>
                <a:spcPct val="0"/>
              </a:spcAft>
              <a:defRPr/>
            </a:pPr>
            <a:endParaRPr lang="en-US" sz="3600">
              <a:solidFill>
                <a:prstClr val="black"/>
              </a:solidFill>
              <a:latin typeface="Calibri" panose="020F0502020204030204" pitchFamily="34" charset="0"/>
            </a:endParaRPr>
          </a:p>
        </p:txBody>
      </p:sp>
      <p:sp>
        <p:nvSpPr>
          <p:cNvPr id="5" name="Rectangle 16">
            <a:extLst>
              <a:ext uri="{FF2B5EF4-FFF2-40B4-BE49-F238E27FC236}">
                <a16:creationId xmlns:a16="http://schemas.microsoft.com/office/drawing/2014/main" id="{829700A4-1E12-4722-9A87-DD3CB993FED1}"/>
              </a:ext>
            </a:extLst>
          </p:cNvPr>
          <p:cNvSpPr>
            <a:spLocks noChangeArrowheads="1"/>
          </p:cNvSpPr>
          <p:nvPr/>
        </p:nvSpPr>
        <p:spPr bwMode="auto">
          <a:xfrm>
            <a:off x="2301564" y="3637074"/>
            <a:ext cx="8499067"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7200" dirty="0">
                <a:latin typeface="Montserrat" panose="02000505000000020004" pitchFamily="2" charset="0"/>
              </a:rPr>
              <a:t>Lorem Ipsum</a:t>
            </a:r>
            <a:endParaRPr lang="en-US" altLang="en-US" sz="2000" dirty="0"/>
          </a:p>
        </p:txBody>
      </p:sp>
      <p:sp>
        <p:nvSpPr>
          <p:cNvPr id="6" name="TextBox 47">
            <a:extLst>
              <a:ext uri="{FF2B5EF4-FFF2-40B4-BE49-F238E27FC236}">
                <a16:creationId xmlns:a16="http://schemas.microsoft.com/office/drawing/2014/main" id="{ED07EDB5-278E-4604-90D2-EB6C7B888ED2}"/>
              </a:ext>
            </a:extLst>
          </p:cNvPr>
          <p:cNvSpPr txBox="1">
            <a:spLocks noChangeArrowheads="1"/>
          </p:cNvSpPr>
          <p:nvPr/>
        </p:nvSpPr>
        <p:spPr bwMode="auto">
          <a:xfrm>
            <a:off x="2301564" y="5056188"/>
            <a:ext cx="8669188"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2400" dirty="0">
                <a:latin typeface="+mn-lt"/>
                <a:cs typeface="Open Sans" panose="020B0606030504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altLang="en-US" sz="2400" dirty="0" err="1">
                <a:latin typeface="+mn-lt"/>
                <a:cs typeface="Open Sans" panose="020B0606030504020204" pitchFamily="34" charset="0"/>
              </a:rPr>
              <a:t>popularised</a:t>
            </a:r>
            <a:r>
              <a:rPr lang="en-US" altLang="en-US" sz="2400" dirty="0">
                <a:latin typeface="+mn-lt"/>
                <a:cs typeface="Open Sans" panose="020B0606030504020204" pitchFamily="34" charset="0"/>
              </a:rPr>
              <a:t> in the 1960s with the release of </a:t>
            </a:r>
            <a:r>
              <a:rPr lang="en-US" altLang="en-US" sz="2400" dirty="0" err="1">
                <a:latin typeface="+mn-lt"/>
                <a:cs typeface="Open Sans" panose="020B0606030504020204" pitchFamily="34" charset="0"/>
              </a:rPr>
              <a:t>Letraset</a:t>
            </a:r>
            <a:r>
              <a:rPr lang="en-US" altLang="en-US" sz="2400" dirty="0">
                <a:latin typeface="+mn-lt"/>
                <a:cs typeface="Open Sans" panose="020B0606030504020204" pitchFamily="34" charset="0"/>
              </a:rPr>
              <a:t> sheets containing Lorem Ipsum passages, and more recently with desktop publishing software like Aldus PageMaker including versions of Lorem Ipsum.</a:t>
            </a:r>
          </a:p>
        </p:txBody>
      </p:sp>
    </p:spTree>
    <p:custDataLst>
      <p:tags r:id="rId1"/>
    </p:custData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7"/>
          <p:cNvSpPr>
            <a:spLocks noEditPoints="1"/>
          </p:cNvSpPr>
          <p:nvPr/>
        </p:nvSpPr>
        <p:spPr bwMode="auto">
          <a:xfrm>
            <a:off x="1835151" y="4451351"/>
            <a:ext cx="3676650" cy="8032750"/>
          </a:xfrm>
          <a:custGeom>
            <a:avLst/>
            <a:gdLst>
              <a:gd name="T0" fmla="*/ 206 w 1158"/>
              <a:gd name="T1" fmla="*/ 2383 h 2529"/>
              <a:gd name="T2" fmla="*/ 200 w 1158"/>
              <a:gd name="T3" fmla="*/ 2483 h 2529"/>
              <a:gd name="T4" fmla="*/ 110 w 1158"/>
              <a:gd name="T5" fmla="*/ 1827 h 2529"/>
              <a:gd name="T6" fmla="*/ 91 w 1158"/>
              <a:gd name="T7" fmla="*/ 1878 h 2529"/>
              <a:gd name="T8" fmla="*/ 0 w 1158"/>
              <a:gd name="T9" fmla="*/ 1916 h 2529"/>
              <a:gd name="T10" fmla="*/ 49 w 1158"/>
              <a:gd name="T11" fmla="*/ 966 h 2529"/>
              <a:gd name="T12" fmla="*/ 83 w 1158"/>
              <a:gd name="T13" fmla="*/ 848 h 2529"/>
              <a:gd name="T14" fmla="*/ 121 w 1158"/>
              <a:gd name="T15" fmla="*/ 922 h 2529"/>
              <a:gd name="T16" fmla="*/ 156 w 1158"/>
              <a:gd name="T17" fmla="*/ 614 h 2529"/>
              <a:gd name="T18" fmla="*/ 205 w 1158"/>
              <a:gd name="T19" fmla="*/ 469 h 2529"/>
              <a:gd name="T20" fmla="*/ 272 w 1158"/>
              <a:gd name="T21" fmla="*/ 547 h 2529"/>
              <a:gd name="T22" fmla="*/ 336 w 1158"/>
              <a:gd name="T23" fmla="*/ 738 h 2529"/>
              <a:gd name="T24" fmla="*/ 393 w 1158"/>
              <a:gd name="T25" fmla="*/ 502 h 2529"/>
              <a:gd name="T26" fmla="*/ 483 w 1158"/>
              <a:gd name="T27" fmla="*/ 225 h 2529"/>
              <a:gd name="T28" fmla="*/ 500 w 1158"/>
              <a:gd name="T29" fmla="*/ 396 h 2529"/>
              <a:gd name="T30" fmla="*/ 580 w 1158"/>
              <a:gd name="T31" fmla="*/ 248 h 2529"/>
              <a:gd name="T32" fmla="*/ 582 w 1158"/>
              <a:gd name="T33" fmla="*/ 495 h 2529"/>
              <a:gd name="T34" fmla="*/ 650 w 1158"/>
              <a:gd name="T35" fmla="*/ 430 h 2529"/>
              <a:gd name="T36" fmla="*/ 752 w 1158"/>
              <a:gd name="T37" fmla="*/ 267 h 2529"/>
              <a:gd name="T38" fmla="*/ 783 w 1158"/>
              <a:gd name="T39" fmla="*/ 310 h 2529"/>
              <a:gd name="T40" fmla="*/ 846 w 1158"/>
              <a:gd name="T41" fmla="*/ 274 h 2529"/>
              <a:gd name="T42" fmla="*/ 931 w 1158"/>
              <a:gd name="T43" fmla="*/ 86 h 2529"/>
              <a:gd name="T44" fmla="*/ 959 w 1158"/>
              <a:gd name="T45" fmla="*/ 249 h 2529"/>
              <a:gd name="T46" fmla="*/ 980 w 1158"/>
              <a:gd name="T47" fmla="*/ 495 h 2529"/>
              <a:gd name="T48" fmla="*/ 1007 w 1158"/>
              <a:gd name="T49" fmla="*/ 232 h 2529"/>
              <a:gd name="T50" fmla="*/ 1070 w 1158"/>
              <a:gd name="T51" fmla="*/ 304 h 2529"/>
              <a:gd name="T52" fmla="*/ 1114 w 1158"/>
              <a:gd name="T53" fmla="*/ 350 h 2529"/>
              <a:gd name="T54" fmla="*/ 1141 w 1158"/>
              <a:gd name="T55" fmla="*/ 1382 h 2529"/>
              <a:gd name="T56" fmla="*/ 1094 w 1158"/>
              <a:gd name="T57" fmla="*/ 1553 h 2529"/>
              <a:gd name="T58" fmla="*/ 1067 w 1158"/>
              <a:gd name="T59" fmla="*/ 1662 h 2529"/>
              <a:gd name="T60" fmla="*/ 1024 w 1158"/>
              <a:gd name="T61" fmla="*/ 1585 h 2529"/>
              <a:gd name="T62" fmla="*/ 984 w 1158"/>
              <a:gd name="T63" fmla="*/ 1673 h 2529"/>
              <a:gd name="T64" fmla="*/ 936 w 1158"/>
              <a:gd name="T65" fmla="*/ 1727 h 2529"/>
              <a:gd name="T66" fmla="*/ 893 w 1158"/>
              <a:gd name="T67" fmla="*/ 1702 h 2529"/>
              <a:gd name="T68" fmla="*/ 858 w 1158"/>
              <a:gd name="T69" fmla="*/ 1939 h 2529"/>
              <a:gd name="T70" fmla="*/ 812 w 1158"/>
              <a:gd name="T71" fmla="*/ 1869 h 2529"/>
              <a:gd name="T72" fmla="*/ 768 w 1158"/>
              <a:gd name="T73" fmla="*/ 1994 h 2529"/>
              <a:gd name="T74" fmla="*/ 717 w 1158"/>
              <a:gd name="T75" fmla="*/ 2145 h 2529"/>
              <a:gd name="T76" fmla="*/ 669 w 1158"/>
              <a:gd name="T77" fmla="*/ 2001 h 2529"/>
              <a:gd name="T78" fmla="*/ 644 w 1158"/>
              <a:gd name="T79" fmla="*/ 2121 h 2529"/>
              <a:gd name="T80" fmla="*/ 591 w 1158"/>
              <a:gd name="T81" fmla="*/ 1733 h 2529"/>
              <a:gd name="T82" fmla="*/ 525 w 1158"/>
              <a:gd name="T83" fmla="*/ 1881 h 2529"/>
              <a:gd name="T84" fmla="*/ 474 w 1158"/>
              <a:gd name="T85" fmla="*/ 1912 h 2529"/>
              <a:gd name="T86" fmla="*/ 434 w 1158"/>
              <a:gd name="T87" fmla="*/ 2005 h 2529"/>
              <a:gd name="T88" fmla="*/ 381 w 1158"/>
              <a:gd name="T89" fmla="*/ 2195 h 2529"/>
              <a:gd name="T90" fmla="*/ 330 w 1158"/>
              <a:gd name="T91" fmla="*/ 2234 h 2529"/>
              <a:gd name="T92" fmla="*/ 302 w 1158"/>
              <a:gd name="T93" fmla="*/ 2370 h 2529"/>
              <a:gd name="T94" fmla="*/ 273 w 1158"/>
              <a:gd name="T95" fmla="*/ 2494 h 2529"/>
              <a:gd name="T96" fmla="*/ 181 w 1158"/>
              <a:gd name="T97" fmla="*/ 1035 h 2529"/>
              <a:gd name="T98" fmla="*/ 399 w 1158"/>
              <a:gd name="T99" fmla="*/ 602 h 2529"/>
              <a:gd name="T100" fmla="*/ 945 w 1158"/>
              <a:gd name="T101" fmla="*/ 603 h 2529"/>
              <a:gd name="T102" fmla="*/ 797 w 1158"/>
              <a:gd name="T103" fmla="*/ 1799 h 2529"/>
              <a:gd name="T104" fmla="*/ 921 w 1158"/>
              <a:gd name="T105" fmla="*/ 475 h 2529"/>
              <a:gd name="T106" fmla="*/ 831 w 1158"/>
              <a:gd name="T107" fmla="*/ 285 h 2529"/>
              <a:gd name="T108" fmla="*/ 512 w 1158"/>
              <a:gd name="T109" fmla="*/ 1595 h 2529"/>
              <a:gd name="T110" fmla="*/ 426 w 1158"/>
              <a:gd name="T111" fmla="*/ 1764 h 2529"/>
              <a:gd name="T112" fmla="*/ 350 w 1158"/>
              <a:gd name="T113" fmla="*/ 1978 h 2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58" h="2529">
                <a:moveTo>
                  <a:pt x="263" y="2523"/>
                </a:moveTo>
                <a:cubicBezTo>
                  <a:pt x="248" y="2461"/>
                  <a:pt x="253" y="2395"/>
                  <a:pt x="240" y="2337"/>
                </a:cubicBezTo>
                <a:cubicBezTo>
                  <a:pt x="227" y="2389"/>
                  <a:pt x="239" y="2445"/>
                  <a:pt x="241" y="2501"/>
                </a:cubicBezTo>
                <a:cubicBezTo>
                  <a:pt x="241" y="2510"/>
                  <a:pt x="240" y="2519"/>
                  <a:pt x="239" y="2529"/>
                </a:cubicBezTo>
                <a:cubicBezTo>
                  <a:pt x="237" y="2529"/>
                  <a:pt x="235" y="2529"/>
                  <a:pt x="233" y="2529"/>
                </a:cubicBezTo>
                <a:cubicBezTo>
                  <a:pt x="231" y="2524"/>
                  <a:pt x="227" y="2518"/>
                  <a:pt x="226" y="2513"/>
                </a:cubicBezTo>
                <a:cubicBezTo>
                  <a:pt x="219" y="2469"/>
                  <a:pt x="213" y="2426"/>
                  <a:pt x="206" y="2383"/>
                </a:cubicBezTo>
                <a:cubicBezTo>
                  <a:pt x="200" y="2347"/>
                  <a:pt x="190" y="2312"/>
                  <a:pt x="186" y="2276"/>
                </a:cubicBezTo>
                <a:cubicBezTo>
                  <a:pt x="179" y="2209"/>
                  <a:pt x="174" y="2141"/>
                  <a:pt x="169" y="2073"/>
                </a:cubicBezTo>
                <a:cubicBezTo>
                  <a:pt x="168" y="2063"/>
                  <a:pt x="166" y="2053"/>
                  <a:pt x="165" y="2043"/>
                </a:cubicBezTo>
                <a:cubicBezTo>
                  <a:pt x="164" y="2044"/>
                  <a:pt x="162" y="2044"/>
                  <a:pt x="160" y="2044"/>
                </a:cubicBezTo>
                <a:cubicBezTo>
                  <a:pt x="160" y="2050"/>
                  <a:pt x="160" y="2057"/>
                  <a:pt x="160" y="2064"/>
                </a:cubicBezTo>
                <a:cubicBezTo>
                  <a:pt x="171" y="2170"/>
                  <a:pt x="181" y="2277"/>
                  <a:pt x="192" y="2383"/>
                </a:cubicBezTo>
                <a:cubicBezTo>
                  <a:pt x="195" y="2417"/>
                  <a:pt x="198" y="2450"/>
                  <a:pt x="200" y="2483"/>
                </a:cubicBezTo>
                <a:cubicBezTo>
                  <a:pt x="201" y="2490"/>
                  <a:pt x="199" y="2498"/>
                  <a:pt x="198" y="2505"/>
                </a:cubicBezTo>
                <a:cubicBezTo>
                  <a:pt x="195" y="2505"/>
                  <a:pt x="193" y="2505"/>
                  <a:pt x="191" y="2506"/>
                </a:cubicBezTo>
                <a:cubicBezTo>
                  <a:pt x="188" y="2496"/>
                  <a:pt x="184" y="2486"/>
                  <a:pt x="183" y="2476"/>
                </a:cubicBezTo>
                <a:cubicBezTo>
                  <a:pt x="176" y="2414"/>
                  <a:pt x="169" y="2351"/>
                  <a:pt x="162" y="2289"/>
                </a:cubicBezTo>
                <a:cubicBezTo>
                  <a:pt x="153" y="2204"/>
                  <a:pt x="145" y="2118"/>
                  <a:pt x="137" y="2033"/>
                </a:cubicBezTo>
                <a:cubicBezTo>
                  <a:pt x="131" y="1970"/>
                  <a:pt x="124" y="1908"/>
                  <a:pt x="117" y="1845"/>
                </a:cubicBezTo>
                <a:cubicBezTo>
                  <a:pt x="117" y="1839"/>
                  <a:pt x="116" y="1833"/>
                  <a:pt x="110" y="1827"/>
                </a:cubicBezTo>
                <a:cubicBezTo>
                  <a:pt x="110" y="1834"/>
                  <a:pt x="109" y="1840"/>
                  <a:pt x="110" y="1846"/>
                </a:cubicBezTo>
                <a:cubicBezTo>
                  <a:pt x="115" y="1940"/>
                  <a:pt x="121" y="2034"/>
                  <a:pt x="126" y="2127"/>
                </a:cubicBezTo>
                <a:cubicBezTo>
                  <a:pt x="127" y="2141"/>
                  <a:pt x="126" y="2155"/>
                  <a:pt x="125" y="2168"/>
                </a:cubicBezTo>
                <a:cubicBezTo>
                  <a:pt x="122" y="2169"/>
                  <a:pt x="119" y="2169"/>
                  <a:pt x="117" y="2169"/>
                </a:cubicBezTo>
                <a:cubicBezTo>
                  <a:pt x="115" y="2159"/>
                  <a:pt x="112" y="2149"/>
                  <a:pt x="111" y="2139"/>
                </a:cubicBezTo>
                <a:cubicBezTo>
                  <a:pt x="106" y="2058"/>
                  <a:pt x="101" y="1976"/>
                  <a:pt x="95" y="1895"/>
                </a:cubicBezTo>
                <a:cubicBezTo>
                  <a:pt x="95" y="1889"/>
                  <a:pt x="94" y="1884"/>
                  <a:pt x="91" y="1878"/>
                </a:cubicBezTo>
                <a:cubicBezTo>
                  <a:pt x="78" y="1908"/>
                  <a:pt x="65" y="1938"/>
                  <a:pt x="52" y="1969"/>
                </a:cubicBezTo>
                <a:cubicBezTo>
                  <a:pt x="49" y="1967"/>
                  <a:pt x="46" y="1966"/>
                  <a:pt x="42" y="1965"/>
                </a:cubicBezTo>
                <a:cubicBezTo>
                  <a:pt x="49" y="1917"/>
                  <a:pt x="71" y="1872"/>
                  <a:pt x="82" y="1825"/>
                </a:cubicBezTo>
                <a:cubicBezTo>
                  <a:pt x="60" y="1868"/>
                  <a:pt x="49" y="1916"/>
                  <a:pt x="21" y="1957"/>
                </a:cubicBezTo>
                <a:cubicBezTo>
                  <a:pt x="28" y="1892"/>
                  <a:pt x="53" y="1831"/>
                  <a:pt x="68" y="1768"/>
                </a:cubicBezTo>
                <a:cubicBezTo>
                  <a:pt x="45" y="1817"/>
                  <a:pt x="33" y="1870"/>
                  <a:pt x="7" y="1918"/>
                </a:cubicBezTo>
                <a:cubicBezTo>
                  <a:pt x="5" y="1917"/>
                  <a:pt x="2" y="1917"/>
                  <a:pt x="0" y="1916"/>
                </a:cubicBezTo>
                <a:cubicBezTo>
                  <a:pt x="1" y="1908"/>
                  <a:pt x="1" y="1899"/>
                  <a:pt x="3" y="1891"/>
                </a:cubicBezTo>
                <a:cubicBezTo>
                  <a:pt x="24" y="1821"/>
                  <a:pt x="43" y="1751"/>
                  <a:pt x="66" y="1682"/>
                </a:cubicBezTo>
                <a:cubicBezTo>
                  <a:pt x="78" y="1646"/>
                  <a:pt x="78" y="1612"/>
                  <a:pt x="74" y="1576"/>
                </a:cubicBezTo>
                <a:cubicBezTo>
                  <a:pt x="69" y="1532"/>
                  <a:pt x="66" y="1488"/>
                  <a:pt x="62" y="1445"/>
                </a:cubicBezTo>
                <a:cubicBezTo>
                  <a:pt x="56" y="1370"/>
                  <a:pt x="48" y="1295"/>
                  <a:pt x="42" y="1220"/>
                </a:cubicBezTo>
                <a:cubicBezTo>
                  <a:pt x="39" y="1180"/>
                  <a:pt x="32" y="1139"/>
                  <a:pt x="41" y="1102"/>
                </a:cubicBezTo>
                <a:cubicBezTo>
                  <a:pt x="52" y="1056"/>
                  <a:pt x="44" y="1011"/>
                  <a:pt x="49" y="966"/>
                </a:cubicBezTo>
                <a:cubicBezTo>
                  <a:pt x="50" y="962"/>
                  <a:pt x="51" y="958"/>
                  <a:pt x="52" y="954"/>
                </a:cubicBezTo>
                <a:cubicBezTo>
                  <a:pt x="54" y="954"/>
                  <a:pt x="56" y="954"/>
                  <a:pt x="58" y="954"/>
                </a:cubicBezTo>
                <a:cubicBezTo>
                  <a:pt x="64" y="1056"/>
                  <a:pt x="71" y="1158"/>
                  <a:pt x="77" y="1260"/>
                </a:cubicBezTo>
                <a:cubicBezTo>
                  <a:pt x="92" y="1215"/>
                  <a:pt x="79" y="1171"/>
                  <a:pt x="77" y="1127"/>
                </a:cubicBezTo>
                <a:cubicBezTo>
                  <a:pt x="75" y="1085"/>
                  <a:pt x="68" y="1042"/>
                  <a:pt x="75" y="1001"/>
                </a:cubicBezTo>
                <a:cubicBezTo>
                  <a:pt x="82" y="956"/>
                  <a:pt x="77" y="911"/>
                  <a:pt x="81" y="866"/>
                </a:cubicBezTo>
                <a:cubicBezTo>
                  <a:pt x="81" y="860"/>
                  <a:pt x="82" y="854"/>
                  <a:pt x="83" y="848"/>
                </a:cubicBezTo>
                <a:cubicBezTo>
                  <a:pt x="85" y="848"/>
                  <a:pt x="86" y="848"/>
                  <a:pt x="88" y="848"/>
                </a:cubicBezTo>
                <a:cubicBezTo>
                  <a:pt x="89" y="854"/>
                  <a:pt x="91" y="860"/>
                  <a:pt x="91" y="866"/>
                </a:cubicBezTo>
                <a:cubicBezTo>
                  <a:pt x="93" y="892"/>
                  <a:pt x="93" y="919"/>
                  <a:pt x="96" y="945"/>
                </a:cubicBezTo>
                <a:cubicBezTo>
                  <a:pt x="100" y="981"/>
                  <a:pt x="107" y="1018"/>
                  <a:pt x="112" y="1054"/>
                </a:cubicBezTo>
                <a:cubicBezTo>
                  <a:pt x="114" y="1054"/>
                  <a:pt x="116" y="1054"/>
                  <a:pt x="117" y="1054"/>
                </a:cubicBezTo>
                <a:cubicBezTo>
                  <a:pt x="118" y="1048"/>
                  <a:pt x="118" y="1041"/>
                  <a:pt x="118" y="1035"/>
                </a:cubicBezTo>
                <a:cubicBezTo>
                  <a:pt x="119" y="997"/>
                  <a:pt x="114" y="958"/>
                  <a:pt x="121" y="922"/>
                </a:cubicBezTo>
                <a:cubicBezTo>
                  <a:pt x="130" y="874"/>
                  <a:pt x="125" y="826"/>
                  <a:pt x="124" y="779"/>
                </a:cubicBezTo>
                <a:cubicBezTo>
                  <a:pt x="124" y="760"/>
                  <a:pt x="124" y="742"/>
                  <a:pt x="124" y="723"/>
                </a:cubicBezTo>
                <a:cubicBezTo>
                  <a:pt x="127" y="723"/>
                  <a:pt x="130" y="723"/>
                  <a:pt x="133" y="722"/>
                </a:cubicBezTo>
                <a:cubicBezTo>
                  <a:pt x="138" y="745"/>
                  <a:pt x="142" y="768"/>
                  <a:pt x="147" y="791"/>
                </a:cubicBezTo>
                <a:cubicBezTo>
                  <a:pt x="148" y="790"/>
                  <a:pt x="148" y="790"/>
                  <a:pt x="149" y="790"/>
                </a:cubicBezTo>
                <a:cubicBezTo>
                  <a:pt x="149" y="732"/>
                  <a:pt x="149" y="673"/>
                  <a:pt x="149" y="615"/>
                </a:cubicBezTo>
                <a:cubicBezTo>
                  <a:pt x="152" y="615"/>
                  <a:pt x="154" y="614"/>
                  <a:pt x="156" y="614"/>
                </a:cubicBezTo>
                <a:cubicBezTo>
                  <a:pt x="165" y="664"/>
                  <a:pt x="173" y="714"/>
                  <a:pt x="182" y="764"/>
                </a:cubicBezTo>
                <a:cubicBezTo>
                  <a:pt x="184" y="763"/>
                  <a:pt x="186" y="763"/>
                  <a:pt x="187" y="763"/>
                </a:cubicBezTo>
                <a:cubicBezTo>
                  <a:pt x="202" y="684"/>
                  <a:pt x="191" y="605"/>
                  <a:pt x="186" y="526"/>
                </a:cubicBezTo>
                <a:cubicBezTo>
                  <a:pt x="188" y="526"/>
                  <a:pt x="190" y="525"/>
                  <a:pt x="193" y="525"/>
                </a:cubicBezTo>
                <a:cubicBezTo>
                  <a:pt x="197" y="543"/>
                  <a:pt x="202" y="560"/>
                  <a:pt x="206" y="578"/>
                </a:cubicBezTo>
                <a:cubicBezTo>
                  <a:pt x="208" y="577"/>
                  <a:pt x="210" y="577"/>
                  <a:pt x="212" y="577"/>
                </a:cubicBezTo>
                <a:cubicBezTo>
                  <a:pt x="209" y="541"/>
                  <a:pt x="207" y="505"/>
                  <a:pt x="205" y="469"/>
                </a:cubicBezTo>
                <a:cubicBezTo>
                  <a:pt x="208" y="469"/>
                  <a:pt x="211" y="468"/>
                  <a:pt x="214" y="468"/>
                </a:cubicBezTo>
                <a:cubicBezTo>
                  <a:pt x="232" y="595"/>
                  <a:pt x="251" y="721"/>
                  <a:pt x="270" y="848"/>
                </a:cubicBezTo>
                <a:cubicBezTo>
                  <a:pt x="274" y="847"/>
                  <a:pt x="277" y="847"/>
                  <a:pt x="281" y="846"/>
                </a:cubicBezTo>
                <a:cubicBezTo>
                  <a:pt x="269" y="728"/>
                  <a:pt x="257" y="609"/>
                  <a:pt x="245" y="491"/>
                </a:cubicBezTo>
                <a:cubicBezTo>
                  <a:pt x="248" y="491"/>
                  <a:pt x="251" y="490"/>
                  <a:pt x="254" y="490"/>
                </a:cubicBezTo>
                <a:cubicBezTo>
                  <a:pt x="258" y="509"/>
                  <a:pt x="263" y="529"/>
                  <a:pt x="267" y="549"/>
                </a:cubicBezTo>
                <a:cubicBezTo>
                  <a:pt x="268" y="549"/>
                  <a:pt x="270" y="548"/>
                  <a:pt x="272" y="547"/>
                </a:cubicBezTo>
                <a:cubicBezTo>
                  <a:pt x="275" y="552"/>
                  <a:pt x="280" y="556"/>
                  <a:pt x="281" y="561"/>
                </a:cubicBezTo>
                <a:cubicBezTo>
                  <a:pt x="287" y="588"/>
                  <a:pt x="293" y="615"/>
                  <a:pt x="299" y="642"/>
                </a:cubicBezTo>
                <a:cubicBezTo>
                  <a:pt x="300" y="641"/>
                  <a:pt x="302" y="641"/>
                  <a:pt x="304" y="641"/>
                </a:cubicBezTo>
                <a:cubicBezTo>
                  <a:pt x="297" y="570"/>
                  <a:pt x="290" y="498"/>
                  <a:pt x="284" y="427"/>
                </a:cubicBezTo>
                <a:cubicBezTo>
                  <a:pt x="287" y="427"/>
                  <a:pt x="289" y="427"/>
                  <a:pt x="292" y="426"/>
                </a:cubicBezTo>
                <a:cubicBezTo>
                  <a:pt x="316" y="529"/>
                  <a:pt x="319" y="634"/>
                  <a:pt x="332" y="738"/>
                </a:cubicBezTo>
                <a:cubicBezTo>
                  <a:pt x="333" y="738"/>
                  <a:pt x="335" y="738"/>
                  <a:pt x="336" y="738"/>
                </a:cubicBezTo>
                <a:cubicBezTo>
                  <a:pt x="336" y="729"/>
                  <a:pt x="336" y="719"/>
                  <a:pt x="336" y="710"/>
                </a:cubicBezTo>
                <a:cubicBezTo>
                  <a:pt x="336" y="700"/>
                  <a:pt x="335" y="690"/>
                  <a:pt x="337" y="680"/>
                </a:cubicBezTo>
                <a:cubicBezTo>
                  <a:pt x="352" y="624"/>
                  <a:pt x="339" y="567"/>
                  <a:pt x="337" y="511"/>
                </a:cubicBezTo>
                <a:cubicBezTo>
                  <a:pt x="335" y="473"/>
                  <a:pt x="334" y="436"/>
                  <a:pt x="333" y="398"/>
                </a:cubicBezTo>
                <a:cubicBezTo>
                  <a:pt x="332" y="392"/>
                  <a:pt x="333" y="386"/>
                  <a:pt x="336" y="379"/>
                </a:cubicBezTo>
                <a:cubicBezTo>
                  <a:pt x="356" y="456"/>
                  <a:pt x="364" y="535"/>
                  <a:pt x="372" y="614"/>
                </a:cubicBezTo>
                <a:cubicBezTo>
                  <a:pt x="381" y="577"/>
                  <a:pt x="398" y="542"/>
                  <a:pt x="393" y="502"/>
                </a:cubicBezTo>
                <a:cubicBezTo>
                  <a:pt x="389" y="465"/>
                  <a:pt x="388" y="427"/>
                  <a:pt x="386" y="389"/>
                </a:cubicBezTo>
                <a:cubicBezTo>
                  <a:pt x="388" y="388"/>
                  <a:pt x="391" y="388"/>
                  <a:pt x="394" y="388"/>
                </a:cubicBezTo>
                <a:cubicBezTo>
                  <a:pt x="398" y="414"/>
                  <a:pt x="403" y="441"/>
                  <a:pt x="407" y="467"/>
                </a:cubicBezTo>
                <a:cubicBezTo>
                  <a:pt x="408" y="467"/>
                  <a:pt x="409" y="468"/>
                  <a:pt x="411" y="468"/>
                </a:cubicBezTo>
                <a:cubicBezTo>
                  <a:pt x="433" y="381"/>
                  <a:pt x="455" y="293"/>
                  <a:pt x="477" y="206"/>
                </a:cubicBezTo>
                <a:cubicBezTo>
                  <a:pt x="479" y="207"/>
                  <a:pt x="482" y="207"/>
                  <a:pt x="484" y="207"/>
                </a:cubicBezTo>
                <a:cubicBezTo>
                  <a:pt x="484" y="213"/>
                  <a:pt x="484" y="219"/>
                  <a:pt x="483" y="225"/>
                </a:cubicBezTo>
                <a:cubicBezTo>
                  <a:pt x="475" y="263"/>
                  <a:pt x="469" y="302"/>
                  <a:pt x="459" y="339"/>
                </a:cubicBezTo>
                <a:cubicBezTo>
                  <a:pt x="453" y="363"/>
                  <a:pt x="454" y="386"/>
                  <a:pt x="462" y="410"/>
                </a:cubicBezTo>
                <a:cubicBezTo>
                  <a:pt x="464" y="407"/>
                  <a:pt x="466" y="405"/>
                  <a:pt x="467" y="403"/>
                </a:cubicBezTo>
                <a:cubicBezTo>
                  <a:pt x="477" y="367"/>
                  <a:pt x="487" y="330"/>
                  <a:pt x="498" y="294"/>
                </a:cubicBezTo>
                <a:cubicBezTo>
                  <a:pt x="514" y="241"/>
                  <a:pt x="531" y="188"/>
                  <a:pt x="548" y="135"/>
                </a:cubicBezTo>
                <a:cubicBezTo>
                  <a:pt x="549" y="131"/>
                  <a:pt x="552" y="127"/>
                  <a:pt x="556" y="124"/>
                </a:cubicBezTo>
                <a:cubicBezTo>
                  <a:pt x="544" y="216"/>
                  <a:pt x="520" y="306"/>
                  <a:pt x="500" y="396"/>
                </a:cubicBezTo>
                <a:cubicBezTo>
                  <a:pt x="502" y="397"/>
                  <a:pt x="503" y="397"/>
                  <a:pt x="505" y="398"/>
                </a:cubicBezTo>
                <a:cubicBezTo>
                  <a:pt x="523" y="331"/>
                  <a:pt x="541" y="264"/>
                  <a:pt x="560" y="197"/>
                </a:cubicBezTo>
                <a:cubicBezTo>
                  <a:pt x="562" y="198"/>
                  <a:pt x="565" y="198"/>
                  <a:pt x="567" y="199"/>
                </a:cubicBezTo>
                <a:cubicBezTo>
                  <a:pt x="558" y="265"/>
                  <a:pt x="539" y="330"/>
                  <a:pt x="529" y="396"/>
                </a:cubicBezTo>
                <a:cubicBezTo>
                  <a:pt x="538" y="362"/>
                  <a:pt x="546" y="328"/>
                  <a:pt x="556" y="294"/>
                </a:cubicBezTo>
                <a:cubicBezTo>
                  <a:pt x="560" y="283"/>
                  <a:pt x="559" y="268"/>
                  <a:pt x="574" y="262"/>
                </a:cubicBezTo>
                <a:cubicBezTo>
                  <a:pt x="577" y="261"/>
                  <a:pt x="578" y="253"/>
                  <a:pt x="580" y="248"/>
                </a:cubicBezTo>
                <a:cubicBezTo>
                  <a:pt x="594" y="194"/>
                  <a:pt x="608" y="140"/>
                  <a:pt x="623" y="85"/>
                </a:cubicBezTo>
                <a:cubicBezTo>
                  <a:pt x="625" y="76"/>
                  <a:pt x="629" y="68"/>
                  <a:pt x="635" y="59"/>
                </a:cubicBezTo>
                <a:cubicBezTo>
                  <a:pt x="615" y="210"/>
                  <a:pt x="574" y="356"/>
                  <a:pt x="544" y="504"/>
                </a:cubicBezTo>
                <a:cubicBezTo>
                  <a:pt x="588" y="342"/>
                  <a:pt x="631" y="180"/>
                  <a:pt x="674" y="18"/>
                </a:cubicBezTo>
                <a:cubicBezTo>
                  <a:pt x="677" y="18"/>
                  <a:pt x="680" y="19"/>
                  <a:pt x="683" y="20"/>
                </a:cubicBezTo>
                <a:cubicBezTo>
                  <a:pt x="653" y="183"/>
                  <a:pt x="607" y="344"/>
                  <a:pt x="577" y="508"/>
                </a:cubicBezTo>
                <a:cubicBezTo>
                  <a:pt x="579" y="504"/>
                  <a:pt x="581" y="499"/>
                  <a:pt x="582" y="495"/>
                </a:cubicBezTo>
                <a:cubicBezTo>
                  <a:pt x="600" y="427"/>
                  <a:pt x="617" y="359"/>
                  <a:pt x="635" y="292"/>
                </a:cubicBezTo>
                <a:cubicBezTo>
                  <a:pt x="655" y="220"/>
                  <a:pt x="676" y="149"/>
                  <a:pt x="697" y="78"/>
                </a:cubicBezTo>
                <a:cubicBezTo>
                  <a:pt x="699" y="72"/>
                  <a:pt x="701" y="66"/>
                  <a:pt x="704" y="60"/>
                </a:cubicBezTo>
                <a:cubicBezTo>
                  <a:pt x="705" y="60"/>
                  <a:pt x="707" y="60"/>
                  <a:pt x="708" y="61"/>
                </a:cubicBezTo>
                <a:cubicBezTo>
                  <a:pt x="708" y="66"/>
                  <a:pt x="709" y="72"/>
                  <a:pt x="708" y="77"/>
                </a:cubicBezTo>
                <a:cubicBezTo>
                  <a:pt x="693" y="154"/>
                  <a:pt x="677" y="231"/>
                  <a:pt x="664" y="308"/>
                </a:cubicBezTo>
                <a:cubicBezTo>
                  <a:pt x="657" y="348"/>
                  <a:pt x="655" y="389"/>
                  <a:pt x="650" y="430"/>
                </a:cubicBezTo>
                <a:cubicBezTo>
                  <a:pt x="652" y="431"/>
                  <a:pt x="654" y="431"/>
                  <a:pt x="656" y="431"/>
                </a:cubicBezTo>
                <a:cubicBezTo>
                  <a:pt x="693" y="294"/>
                  <a:pt x="730" y="156"/>
                  <a:pt x="766" y="19"/>
                </a:cubicBezTo>
                <a:cubicBezTo>
                  <a:pt x="769" y="19"/>
                  <a:pt x="772" y="20"/>
                  <a:pt x="774" y="21"/>
                </a:cubicBezTo>
                <a:cubicBezTo>
                  <a:pt x="762" y="102"/>
                  <a:pt x="739" y="183"/>
                  <a:pt x="725" y="264"/>
                </a:cubicBezTo>
                <a:cubicBezTo>
                  <a:pt x="743" y="210"/>
                  <a:pt x="761" y="156"/>
                  <a:pt x="779" y="102"/>
                </a:cubicBezTo>
                <a:cubicBezTo>
                  <a:pt x="781" y="103"/>
                  <a:pt x="784" y="103"/>
                  <a:pt x="786" y="104"/>
                </a:cubicBezTo>
                <a:cubicBezTo>
                  <a:pt x="774" y="158"/>
                  <a:pt x="763" y="212"/>
                  <a:pt x="752" y="267"/>
                </a:cubicBezTo>
                <a:cubicBezTo>
                  <a:pt x="753" y="267"/>
                  <a:pt x="755" y="268"/>
                  <a:pt x="756" y="268"/>
                </a:cubicBezTo>
                <a:cubicBezTo>
                  <a:pt x="780" y="179"/>
                  <a:pt x="805" y="89"/>
                  <a:pt x="829" y="0"/>
                </a:cubicBezTo>
                <a:cubicBezTo>
                  <a:pt x="831" y="0"/>
                  <a:pt x="833" y="0"/>
                  <a:pt x="835" y="1"/>
                </a:cubicBezTo>
                <a:cubicBezTo>
                  <a:pt x="835" y="8"/>
                  <a:pt x="835" y="15"/>
                  <a:pt x="834" y="22"/>
                </a:cubicBezTo>
                <a:cubicBezTo>
                  <a:pt x="821" y="83"/>
                  <a:pt x="807" y="145"/>
                  <a:pt x="794" y="207"/>
                </a:cubicBezTo>
                <a:cubicBezTo>
                  <a:pt x="787" y="241"/>
                  <a:pt x="783" y="275"/>
                  <a:pt x="778" y="309"/>
                </a:cubicBezTo>
                <a:cubicBezTo>
                  <a:pt x="779" y="309"/>
                  <a:pt x="781" y="310"/>
                  <a:pt x="783" y="310"/>
                </a:cubicBezTo>
                <a:cubicBezTo>
                  <a:pt x="785" y="304"/>
                  <a:pt x="787" y="298"/>
                  <a:pt x="789" y="292"/>
                </a:cubicBezTo>
                <a:cubicBezTo>
                  <a:pt x="804" y="236"/>
                  <a:pt x="817" y="181"/>
                  <a:pt x="835" y="126"/>
                </a:cubicBezTo>
                <a:cubicBezTo>
                  <a:pt x="844" y="97"/>
                  <a:pt x="861" y="69"/>
                  <a:pt x="877" y="41"/>
                </a:cubicBezTo>
                <a:cubicBezTo>
                  <a:pt x="876" y="48"/>
                  <a:pt x="875" y="56"/>
                  <a:pt x="874" y="63"/>
                </a:cubicBezTo>
                <a:cubicBezTo>
                  <a:pt x="863" y="113"/>
                  <a:pt x="852" y="164"/>
                  <a:pt x="841" y="215"/>
                </a:cubicBezTo>
                <a:cubicBezTo>
                  <a:pt x="839" y="229"/>
                  <a:pt x="830" y="245"/>
                  <a:pt x="846" y="258"/>
                </a:cubicBezTo>
                <a:cubicBezTo>
                  <a:pt x="849" y="261"/>
                  <a:pt x="847" y="269"/>
                  <a:pt x="846" y="274"/>
                </a:cubicBezTo>
                <a:cubicBezTo>
                  <a:pt x="845" y="291"/>
                  <a:pt x="844" y="308"/>
                  <a:pt x="847" y="326"/>
                </a:cubicBezTo>
                <a:cubicBezTo>
                  <a:pt x="849" y="322"/>
                  <a:pt x="851" y="319"/>
                  <a:pt x="852" y="316"/>
                </a:cubicBezTo>
                <a:cubicBezTo>
                  <a:pt x="860" y="277"/>
                  <a:pt x="868" y="238"/>
                  <a:pt x="877" y="199"/>
                </a:cubicBezTo>
                <a:cubicBezTo>
                  <a:pt x="879" y="190"/>
                  <a:pt x="889" y="183"/>
                  <a:pt x="892" y="175"/>
                </a:cubicBezTo>
                <a:cubicBezTo>
                  <a:pt x="903" y="143"/>
                  <a:pt x="912" y="111"/>
                  <a:pt x="922" y="79"/>
                </a:cubicBezTo>
                <a:cubicBezTo>
                  <a:pt x="924" y="75"/>
                  <a:pt x="926" y="70"/>
                  <a:pt x="932" y="66"/>
                </a:cubicBezTo>
                <a:cubicBezTo>
                  <a:pt x="932" y="73"/>
                  <a:pt x="932" y="79"/>
                  <a:pt x="931" y="86"/>
                </a:cubicBezTo>
                <a:cubicBezTo>
                  <a:pt x="919" y="139"/>
                  <a:pt x="907" y="191"/>
                  <a:pt x="897" y="244"/>
                </a:cubicBezTo>
                <a:cubicBezTo>
                  <a:pt x="893" y="263"/>
                  <a:pt x="896" y="283"/>
                  <a:pt x="899" y="303"/>
                </a:cubicBezTo>
                <a:cubicBezTo>
                  <a:pt x="917" y="240"/>
                  <a:pt x="935" y="176"/>
                  <a:pt x="954" y="113"/>
                </a:cubicBezTo>
                <a:cubicBezTo>
                  <a:pt x="955" y="113"/>
                  <a:pt x="957" y="114"/>
                  <a:pt x="959" y="114"/>
                </a:cubicBezTo>
                <a:cubicBezTo>
                  <a:pt x="954" y="166"/>
                  <a:pt x="948" y="218"/>
                  <a:pt x="943" y="270"/>
                </a:cubicBezTo>
                <a:cubicBezTo>
                  <a:pt x="945" y="270"/>
                  <a:pt x="947" y="271"/>
                  <a:pt x="949" y="271"/>
                </a:cubicBezTo>
                <a:cubicBezTo>
                  <a:pt x="952" y="264"/>
                  <a:pt x="955" y="256"/>
                  <a:pt x="959" y="249"/>
                </a:cubicBezTo>
                <a:cubicBezTo>
                  <a:pt x="960" y="249"/>
                  <a:pt x="961" y="249"/>
                  <a:pt x="962" y="249"/>
                </a:cubicBezTo>
                <a:cubicBezTo>
                  <a:pt x="962" y="253"/>
                  <a:pt x="963" y="258"/>
                  <a:pt x="962" y="262"/>
                </a:cubicBezTo>
                <a:cubicBezTo>
                  <a:pt x="942" y="333"/>
                  <a:pt x="956" y="406"/>
                  <a:pt x="959" y="478"/>
                </a:cubicBezTo>
                <a:cubicBezTo>
                  <a:pt x="960" y="512"/>
                  <a:pt x="963" y="545"/>
                  <a:pt x="967" y="579"/>
                </a:cubicBezTo>
                <a:cubicBezTo>
                  <a:pt x="965" y="505"/>
                  <a:pt x="963" y="430"/>
                  <a:pt x="960" y="356"/>
                </a:cubicBezTo>
                <a:cubicBezTo>
                  <a:pt x="963" y="356"/>
                  <a:pt x="966" y="355"/>
                  <a:pt x="969" y="355"/>
                </a:cubicBezTo>
                <a:cubicBezTo>
                  <a:pt x="973" y="402"/>
                  <a:pt x="977" y="449"/>
                  <a:pt x="980" y="495"/>
                </a:cubicBezTo>
                <a:cubicBezTo>
                  <a:pt x="982" y="495"/>
                  <a:pt x="983" y="495"/>
                  <a:pt x="985" y="495"/>
                </a:cubicBezTo>
                <a:cubicBezTo>
                  <a:pt x="986" y="482"/>
                  <a:pt x="986" y="468"/>
                  <a:pt x="989" y="454"/>
                </a:cubicBezTo>
                <a:cubicBezTo>
                  <a:pt x="1006" y="383"/>
                  <a:pt x="996" y="312"/>
                  <a:pt x="995" y="241"/>
                </a:cubicBezTo>
                <a:cubicBezTo>
                  <a:pt x="995" y="228"/>
                  <a:pt x="995" y="215"/>
                  <a:pt x="995" y="203"/>
                </a:cubicBezTo>
                <a:cubicBezTo>
                  <a:pt x="997" y="203"/>
                  <a:pt x="999" y="202"/>
                  <a:pt x="1000" y="202"/>
                </a:cubicBezTo>
                <a:cubicBezTo>
                  <a:pt x="1002" y="205"/>
                  <a:pt x="1004" y="208"/>
                  <a:pt x="1004" y="212"/>
                </a:cubicBezTo>
                <a:cubicBezTo>
                  <a:pt x="1006" y="218"/>
                  <a:pt x="1006" y="225"/>
                  <a:pt x="1007" y="232"/>
                </a:cubicBezTo>
                <a:cubicBezTo>
                  <a:pt x="1013" y="268"/>
                  <a:pt x="1019" y="304"/>
                  <a:pt x="1026" y="341"/>
                </a:cubicBezTo>
                <a:cubicBezTo>
                  <a:pt x="1031" y="370"/>
                  <a:pt x="1039" y="398"/>
                  <a:pt x="1044" y="422"/>
                </a:cubicBezTo>
                <a:cubicBezTo>
                  <a:pt x="1044" y="362"/>
                  <a:pt x="1044" y="296"/>
                  <a:pt x="1044" y="231"/>
                </a:cubicBezTo>
                <a:cubicBezTo>
                  <a:pt x="1046" y="230"/>
                  <a:pt x="1048" y="230"/>
                  <a:pt x="1051" y="230"/>
                </a:cubicBezTo>
                <a:cubicBezTo>
                  <a:pt x="1055" y="289"/>
                  <a:pt x="1059" y="348"/>
                  <a:pt x="1063" y="407"/>
                </a:cubicBezTo>
                <a:cubicBezTo>
                  <a:pt x="1066" y="407"/>
                  <a:pt x="1068" y="407"/>
                  <a:pt x="1070" y="407"/>
                </a:cubicBezTo>
                <a:cubicBezTo>
                  <a:pt x="1070" y="373"/>
                  <a:pt x="1070" y="338"/>
                  <a:pt x="1070" y="304"/>
                </a:cubicBezTo>
                <a:cubicBezTo>
                  <a:pt x="1073" y="304"/>
                  <a:pt x="1075" y="304"/>
                  <a:pt x="1078" y="304"/>
                </a:cubicBezTo>
                <a:cubicBezTo>
                  <a:pt x="1087" y="378"/>
                  <a:pt x="1087" y="454"/>
                  <a:pt x="1094" y="530"/>
                </a:cubicBezTo>
                <a:cubicBezTo>
                  <a:pt x="1096" y="522"/>
                  <a:pt x="1097" y="515"/>
                  <a:pt x="1099" y="509"/>
                </a:cubicBezTo>
                <a:cubicBezTo>
                  <a:pt x="1100" y="508"/>
                  <a:pt x="1101" y="508"/>
                  <a:pt x="1102" y="508"/>
                </a:cubicBezTo>
                <a:cubicBezTo>
                  <a:pt x="1104" y="517"/>
                  <a:pt x="1106" y="527"/>
                  <a:pt x="1109" y="539"/>
                </a:cubicBezTo>
                <a:cubicBezTo>
                  <a:pt x="1109" y="474"/>
                  <a:pt x="1109" y="412"/>
                  <a:pt x="1109" y="350"/>
                </a:cubicBezTo>
                <a:cubicBezTo>
                  <a:pt x="1111" y="350"/>
                  <a:pt x="1112" y="350"/>
                  <a:pt x="1114" y="350"/>
                </a:cubicBezTo>
                <a:cubicBezTo>
                  <a:pt x="1115" y="358"/>
                  <a:pt x="1117" y="365"/>
                  <a:pt x="1118" y="373"/>
                </a:cubicBezTo>
                <a:cubicBezTo>
                  <a:pt x="1127" y="524"/>
                  <a:pt x="1136" y="674"/>
                  <a:pt x="1144" y="825"/>
                </a:cubicBezTo>
                <a:cubicBezTo>
                  <a:pt x="1149" y="909"/>
                  <a:pt x="1153" y="993"/>
                  <a:pt x="1157" y="1077"/>
                </a:cubicBezTo>
                <a:cubicBezTo>
                  <a:pt x="1158" y="1112"/>
                  <a:pt x="1155" y="1147"/>
                  <a:pt x="1154" y="1182"/>
                </a:cubicBezTo>
                <a:cubicBezTo>
                  <a:pt x="1154" y="1185"/>
                  <a:pt x="1154" y="1190"/>
                  <a:pt x="1153" y="1191"/>
                </a:cubicBezTo>
                <a:cubicBezTo>
                  <a:pt x="1135" y="1204"/>
                  <a:pt x="1142" y="1223"/>
                  <a:pt x="1142" y="1240"/>
                </a:cubicBezTo>
                <a:cubicBezTo>
                  <a:pt x="1141" y="1287"/>
                  <a:pt x="1142" y="1334"/>
                  <a:pt x="1141" y="1382"/>
                </a:cubicBezTo>
                <a:cubicBezTo>
                  <a:pt x="1141" y="1390"/>
                  <a:pt x="1139" y="1398"/>
                  <a:pt x="1134" y="1405"/>
                </a:cubicBezTo>
                <a:cubicBezTo>
                  <a:pt x="1120" y="1340"/>
                  <a:pt x="1123" y="1275"/>
                  <a:pt x="1113" y="1209"/>
                </a:cubicBezTo>
                <a:cubicBezTo>
                  <a:pt x="1112" y="1214"/>
                  <a:pt x="1109" y="1219"/>
                  <a:pt x="1109" y="1223"/>
                </a:cubicBezTo>
                <a:cubicBezTo>
                  <a:pt x="1109" y="1243"/>
                  <a:pt x="1112" y="1263"/>
                  <a:pt x="1109" y="1282"/>
                </a:cubicBezTo>
                <a:cubicBezTo>
                  <a:pt x="1098" y="1366"/>
                  <a:pt x="1105" y="1451"/>
                  <a:pt x="1104" y="1536"/>
                </a:cubicBezTo>
                <a:cubicBezTo>
                  <a:pt x="1104" y="1541"/>
                  <a:pt x="1102" y="1547"/>
                  <a:pt x="1101" y="1552"/>
                </a:cubicBezTo>
                <a:cubicBezTo>
                  <a:pt x="1099" y="1552"/>
                  <a:pt x="1096" y="1553"/>
                  <a:pt x="1094" y="1553"/>
                </a:cubicBezTo>
                <a:cubicBezTo>
                  <a:pt x="1092" y="1542"/>
                  <a:pt x="1090" y="1531"/>
                  <a:pt x="1088" y="1520"/>
                </a:cubicBezTo>
                <a:cubicBezTo>
                  <a:pt x="1086" y="1508"/>
                  <a:pt x="1094" y="1493"/>
                  <a:pt x="1075" y="1487"/>
                </a:cubicBezTo>
                <a:cubicBezTo>
                  <a:pt x="1072" y="1485"/>
                  <a:pt x="1072" y="1473"/>
                  <a:pt x="1071" y="1466"/>
                </a:cubicBezTo>
                <a:cubicBezTo>
                  <a:pt x="1070" y="1456"/>
                  <a:pt x="1069" y="1446"/>
                  <a:pt x="1069" y="1436"/>
                </a:cubicBezTo>
                <a:cubicBezTo>
                  <a:pt x="1067" y="1436"/>
                  <a:pt x="1065" y="1436"/>
                  <a:pt x="1064" y="1436"/>
                </a:cubicBezTo>
                <a:cubicBezTo>
                  <a:pt x="1063" y="1443"/>
                  <a:pt x="1062" y="1450"/>
                  <a:pt x="1062" y="1457"/>
                </a:cubicBezTo>
                <a:cubicBezTo>
                  <a:pt x="1064" y="1525"/>
                  <a:pt x="1066" y="1594"/>
                  <a:pt x="1067" y="1662"/>
                </a:cubicBezTo>
                <a:cubicBezTo>
                  <a:pt x="1067" y="1670"/>
                  <a:pt x="1066" y="1678"/>
                  <a:pt x="1065" y="1687"/>
                </a:cubicBezTo>
                <a:cubicBezTo>
                  <a:pt x="1062" y="1687"/>
                  <a:pt x="1059" y="1687"/>
                  <a:pt x="1056" y="1687"/>
                </a:cubicBezTo>
                <a:cubicBezTo>
                  <a:pt x="1055" y="1673"/>
                  <a:pt x="1053" y="1659"/>
                  <a:pt x="1051" y="1646"/>
                </a:cubicBezTo>
                <a:cubicBezTo>
                  <a:pt x="1050" y="1638"/>
                  <a:pt x="1055" y="1627"/>
                  <a:pt x="1040" y="1625"/>
                </a:cubicBezTo>
                <a:cubicBezTo>
                  <a:pt x="1037" y="1625"/>
                  <a:pt x="1036" y="1612"/>
                  <a:pt x="1034" y="1605"/>
                </a:cubicBezTo>
                <a:cubicBezTo>
                  <a:pt x="1033" y="1599"/>
                  <a:pt x="1031" y="1592"/>
                  <a:pt x="1030" y="1585"/>
                </a:cubicBezTo>
                <a:cubicBezTo>
                  <a:pt x="1028" y="1585"/>
                  <a:pt x="1026" y="1585"/>
                  <a:pt x="1024" y="1585"/>
                </a:cubicBezTo>
                <a:cubicBezTo>
                  <a:pt x="1024" y="1592"/>
                  <a:pt x="1024" y="1599"/>
                  <a:pt x="1024" y="1606"/>
                </a:cubicBezTo>
                <a:cubicBezTo>
                  <a:pt x="1025" y="1634"/>
                  <a:pt x="1031" y="1663"/>
                  <a:pt x="1026" y="1690"/>
                </a:cubicBezTo>
                <a:cubicBezTo>
                  <a:pt x="1022" y="1722"/>
                  <a:pt x="1018" y="1755"/>
                  <a:pt x="1019" y="1788"/>
                </a:cubicBezTo>
                <a:cubicBezTo>
                  <a:pt x="1019" y="1790"/>
                  <a:pt x="1016" y="1792"/>
                  <a:pt x="1012" y="1794"/>
                </a:cubicBezTo>
                <a:cubicBezTo>
                  <a:pt x="1000" y="1760"/>
                  <a:pt x="1003" y="1723"/>
                  <a:pt x="999" y="1688"/>
                </a:cubicBezTo>
                <a:cubicBezTo>
                  <a:pt x="997" y="1689"/>
                  <a:pt x="996" y="1690"/>
                  <a:pt x="994" y="1691"/>
                </a:cubicBezTo>
                <a:cubicBezTo>
                  <a:pt x="990" y="1685"/>
                  <a:pt x="985" y="1679"/>
                  <a:pt x="984" y="1673"/>
                </a:cubicBezTo>
                <a:cubicBezTo>
                  <a:pt x="981" y="1655"/>
                  <a:pt x="980" y="1636"/>
                  <a:pt x="975" y="1617"/>
                </a:cubicBezTo>
                <a:cubicBezTo>
                  <a:pt x="971" y="1689"/>
                  <a:pt x="981" y="1761"/>
                  <a:pt x="978" y="1833"/>
                </a:cubicBezTo>
                <a:cubicBezTo>
                  <a:pt x="975" y="1833"/>
                  <a:pt x="972" y="1833"/>
                  <a:pt x="969" y="1833"/>
                </a:cubicBezTo>
                <a:cubicBezTo>
                  <a:pt x="967" y="1820"/>
                  <a:pt x="965" y="1806"/>
                  <a:pt x="962" y="1793"/>
                </a:cubicBezTo>
                <a:cubicBezTo>
                  <a:pt x="960" y="1797"/>
                  <a:pt x="958" y="1803"/>
                  <a:pt x="954" y="1813"/>
                </a:cubicBezTo>
                <a:cubicBezTo>
                  <a:pt x="941" y="1782"/>
                  <a:pt x="946" y="1754"/>
                  <a:pt x="941" y="1727"/>
                </a:cubicBezTo>
                <a:cubicBezTo>
                  <a:pt x="939" y="1727"/>
                  <a:pt x="938" y="1727"/>
                  <a:pt x="936" y="1727"/>
                </a:cubicBezTo>
                <a:cubicBezTo>
                  <a:pt x="934" y="1743"/>
                  <a:pt x="930" y="1760"/>
                  <a:pt x="930" y="1776"/>
                </a:cubicBezTo>
                <a:cubicBezTo>
                  <a:pt x="932" y="1824"/>
                  <a:pt x="935" y="1871"/>
                  <a:pt x="937" y="1918"/>
                </a:cubicBezTo>
                <a:cubicBezTo>
                  <a:pt x="938" y="1927"/>
                  <a:pt x="936" y="1935"/>
                  <a:pt x="936" y="1943"/>
                </a:cubicBezTo>
                <a:cubicBezTo>
                  <a:pt x="932" y="1943"/>
                  <a:pt x="930" y="1943"/>
                  <a:pt x="930" y="1943"/>
                </a:cubicBezTo>
                <a:cubicBezTo>
                  <a:pt x="923" y="1923"/>
                  <a:pt x="912" y="1904"/>
                  <a:pt x="910" y="1884"/>
                </a:cubicBezTo>
                <a:cubicBezTo>
                  <a:pt x="904" y="1830"/>
                  <a:pt x="902" y="1775"/>
                  <a:pt x="898" y="1720"/>
                </a:cubicBezTo>
                <a:cubicBezTo>
                  <a:pt x="898" y="1714"/>
                  <a:pt x="897" y="1709"/>
                  <a:pt x="893" y="1702"/>
                </a:cubicBezTo>
                <a:cubicBezTo>
                  <a:pt x="893" y="1706"/>
                  <a:pt x="892" y="1709"/>
                  <a:pt x="891" y="1713"/>
                </a:cubicBezTo>
                <a:cubicBezTo>
                  <a:pt x="888" y="1746"/>
                  <a:pt x="883" y="1779"/>
                  <a:pt x="881" y="1813"/>
                </a:cubicBezTo>
                <a:cubicBezTo>
                  <a:pt x="880" y="1836"/>
                  <a:pt x="884" y="1860"/>
                  <a:pt x="885" y="1884"/>
                </a:cubicBezTo>
                <a:cubicBezTo>
                  <a:pt x="888" y="1949"/>
                  <a:pt x="890" y="2013"/>
                  <a:pt x="893" y="2078"/>
                </a:cubicBezTo>
                <a:cubicBezTo>
                  <a:pt x="893" y="2084"/>
                  <a:pt x="891" y="2089"/>
                  <a:pt x="887" y="2095"/>
                </a:cubicBezTo>
                <a:cubicBezTo>
                  <a:pt x="870" y="2045"/>
                  <a:pt x="871" y="1992"/>
                  <a:pt x="864" y="1941"/>
                </a:cubicBezTo>
                <a:cubicBezTo>
                  <a:pt x="862" y="1940"/>
                  <a:pt x="860" y="1940"/>
                  <a:pt x="858" y="1939"/>
                </a:cubicBezTo>
                <a:cubicBezTo>
                  <a:pt x="856" y="1947"/>
                  <a:pt x="850" y="1955"/>
                  <a:pt x="851" y="1962"/>
                </a:cubicBezTo>
                <a:cubicBezTo>
                  <a:pt x="853" y="2000"/>
                  <a:pt x="858" y="2038"/>
                  <a:pt x="861" y="2077"/>
                </a:cubicBezTo>
                <a:cubicBezTo>
                  <a:pt x="862" y="2084"/>
                  <a:pt x="860" y="2092"/>
                  <a:pt x="860" y="2099"/>
                </a:cubicBezTo>
                <a:cubicBezTo>
                  <a:pt x="858" y="2099"/>
                  <a:pt x="856" y="2100"/>
                  <a:pt x="854" y="2100"/>
                </a:cubicBezTo>
                <a:cubicBezTo>
                  <a:pt x="852" y="2096"/>
                  <a:pt x="849" y="2092"/>
                  <a:pt x="848" y="2088"/>
                </a:cubicBezTo>
                <a:cubicBezTo>
                  <a:pt x="843" y="2057"/>
                  <a:pt x="838" y="2026"/>
                  <a:pt x="833" y="1996"/>
                </a:cubicBezTo>
                <a:cubicBezTo>
                  <a:pt x="826" y="1953"/>
                  <a:pt x="819" y="1911"/>
                  <a:pt x="812" y="1869"/>
                </a:cubicBezTo>
                <a:cubicBezTo>
                  <a:pt x="811" y="1866"/>
                  <a:pt x="809" y="1864"/>
                  <a:pt x="804" y="1862"/>
                </a:cubicBezTo>
                <a:cubicBezTo>
                  <a:pt x="804" y="1870"/>
                  <a:pt x="803" y="1879"/>
                  <a:pt x="804" y="1887"/>
                </a:cubicBezTo>
                <a:cubicBezTo>
                  <a:pt x="810" y="1942"/>
                  <a:pt x="816" y="1997"/>
                  <a:pt x="822" y="2052"/>
                </a:cubicBezTo>
                <a:cubicBezTo>
                  <a:pt x="823" y="2059"/>
                  <a:pt x="821" y="2067"/>
                  <a:pt x="817" y="2074"/>
                </a:cubicBezTo>
                <a:cubicBezTo>
                  <a:pt x="798" y="2016"/>
                  <a:pt x="795" y="1955"/>
                  <a:pt x="783" y="1896"/>
                </a:cubicBezTo>
                <a:cubicBezTo>
                  <a:pt x="781" y="1929"/>
                  <a:pt x="778" y="1962"/>
                  <a:pt x="776" y="1996"/>
                </a:cubicBezTo>
                <a:cubicBezTo>
                  <a:pt x="770" y="1994"/>
                  <a:pt x="768" y="1994"/>
                  <a:pt x="768" y="1994"/>
                </a:cubicBezTo>
                <a:cubicBezTo>
                  <a:pt x="764" y="1968"/>
                  <a:pt x="750" y="1946"/>
                  <a:pt x="752" y="1918"/>
                </a:cubicBezTo>
                <a:cubicBezTo>
                  <a:pt x="755" y="1854"/>
                  <a:pt x="756" y="1788"/>
                  <a:pt x="756" y="1723"/>
                </a:cubicBezTo>
                <a:cubicBezTo>
                  <a:pt x="756" y="1705"/>
                  <a:pt x="747" y="1686"/>
                  <a:pt x="740" y="1667"/>
                </a:cubicBezTo>
                <a:cubicBezTo>
                  <a:pt x="738" y="1677"/>
                  <a:pt x="736" y="1688"/>
                  <a:pt x="736" y="1699"/>
                </a:cubicBezTo>
                <a:cubicBezTo>
                  <a:pt x="733" y="1830"/>
                  <a:pt x="730" y="1962"/>
                  <a:pt x="727" y="2093"/>
                </a:cubicBezTo>
                <a:cubicBezTo>
                  <a:pt x="727" y="2105"/>
                  <a:pt x="727" y="2116"/>
                  <a:pt x="726" y="2128"/>
                </a:cubicBezTo>
                <a:cubicBezTo>
                  <a:pt x="725" y="2134"/>
                  <a:pt x="723" y="2140"/>
                  <a:pt x="717" y="2145"/>
                </a:cubicBezTo>
                <a:cubicBezTo>
                  <a:pt x="705" y="2075"/>
                  <a:pt x="711" y="2004"/>
                  <a:pt x="708" y="1934"/>
                </a:cubicBezTo>
                <a:cubicBezTo>
                  <a:pt x="706" y="1934"/>
                  <a:pt x="704" y="1934"/>
                  <a:pt x="702" y="1934"/>
                </a:cubicBezTo>
                <a:cubicBezTo>
                  <a:pt x="699" y="1996"/>
                  <a:pt x="696" y="2059"/>
                  <a:pt x="693" y="2121"/>
                </a:cubicBezTo>
                <a:cubicBezTo>
                  <a:pt x="693" y="2130"/>
                  <a:pt x="691" y="2139"/>
                  <a:pt x="690" y="2148"/>
                </a:cubicBezTo>
                <a:cubicBezTo>
                  <a:pt x="688" y="2148"/>
                  <a:pt x="685" y="2148"/>
                  <a:pt x="683" y="2148"/>
                </a:cubicBezTo>
                <a:cubicBezTo>
                  <a:pt x="682" y="2143"/>
                  <a:pt x="679" y="2137"/>
                  <a:pt x="679" y="2132"/>
                </a:cubicBezTo>
                <a:cubicBezTo>
                  <a:pt x="675" y="2088"/>
                  <a:pt x="675" y="2044"/>
                  <a:pt x="669" y="2001"/>
                </a:cubicBezTo>
                <a:cubicBezTo>
                  <a:pt x="650" y="1876"/>
                  <a:pt x="656" y="1750"/>
                  <a:pt x="654" y="1625"/>
                </a:cubicBezTo>
                <a:cubicBezTo>
                  <a:pt x="654" y="1623"/>
                  <a:pt x="653" y="1622"/>
                  <a:pt x="649" y="1620"/>
                </a:cubicBezTo>
                <a:cubicBezTo>
                  <a:pt x="648" y="1634"/>
                  <a:pt x="646" y="1648"/>
                  <a:pt x="646" y="1662"/>
                </a:cubicBezTo>
                <a:cubicBezTo>
                  <a:pt x="649" y="1782"/>
                  <a:pt x="651" y="1902"/>
                  <a:pt x="654" y="2022"/>
                </a:cubicBezTo>
                <a:cubicBezTo>
                  <a:pt x="655" y="2049"/>
                  <a:pt x="655" y="2075"/>
                  <a:pt x="654" y="2102"/>
                </a:cubicBezTo>
                <a:cubicBezTo>
                  <a:pt x="654" y="2108"/>
                  <a:pt x="652" y="2114"/>
                  <a:pt x="651" y="2121"/>
                </a:cubicBezTo>
                <a:cubicBezTo>
                  <a:pt x="649" y="2121"/>
                  <a:pt x="646" y="2121"/>
                  <a:pt x="644" y="2121"/>
                </a:cubicBezTo>
                <a:cubicBezTo>
                  <a:pt x="642" y="2113"/>
                  <a:pt x="639" y="2104"/>
                  <a:pt x="639" y="2095"/>
                </a:cubicBezTo>
                <a:cubicBezTo>
                  <a:pt x="635" y="1985"/>
                  <a:pt x="632" y="1875"/>
                  <a:pt x="629" y="1765"/>
                </a:cubicBezTo>
                <a:cubicBezTo>
                  <a:pt x="629" y="1756"/>
                  <a:pt x="629" y="1746"/>
                  <a:pt x="627" y="1737"/>
                </a:cubicBezTo>
                <a:cubicBezTo>
                  <a:pt x="617" y="1764"/>
                  <a:pt x="615" y="1794"/>
                  <a:pt x="603" y="1820"/>
                </a:cubicBezTo>
                <a:cubicBezTo>
                  <a:pt x="600" y="1820"/>
                  <a:pt x="598" y="1819"/>
                  <a:pt x="595" y="1819"/>
                </a:cubicBezTo>
                <a:cubicBezTo>
                  <a:pt x="597" y="1798"/>
                  <a:pt x="599" y="1777"/>
                  <a:pt x="602" y="1755"/>
                </a:cubicBezTo>
                <a:cubicBezTo>
                  <a:pt x="584" y="1756"/>
                  <a:pt x="590" y="1743"/>
                  <a:pt x="591" y="1733"/>
                </a:cubicBezTo>
                <a:cubicBezTo>
                  <a:pt x="592" y="1723"/>
                  <a:pt x="594" y="1712"/>
                  <a:pt x="592" y="1700"/>
                </a:cubicBezTo>
                <a:cubicBezTo>
                  <a:pt x="589" y="1711"/>
                  <a:pt x="587" y="1722"/>
                  <a:pt x="584" y="1732"/>
                </a:cubicBezTo>
                <a:cubicBezTo>
                  <a:pt x="572" y="1795"/>
                  <a:pt x="560" y="1858"/>
                  <a:pt x="547" y="1920"/>
                </a:cubicBezTo>
                <a:cubicBezTo>
                  <a:pt x="546" y="1929"/>
                  <a:pt x="542" y="1936"/>
                  <a:pt x="536" y="1944"/>
                </a:cubicBezTo>
                <a:cubicBezTo>
                  <a:pt x="529" y="1911"/>
                  <a:pt x="542" y="1880"/>
                  <a:pt x="544" y="1843"/>
                </a:cubicBezTo>
                <a:cubicBezTo>
                  <a:pt x="538" y="1859"/>
                  <a:pt x="534" y="1870"/>
                  <a:pt x="530" y="1882"/>
                </a:cubicBezTo>
                <a:cubicBezTo>
                  <a:pt x="529" y="1881"/>
                  <a:pt x="527" y="1881"/>
                  <a:pt x="525" y="1881"/>
                </a:cubicBezTo>
                <a:cubicBezTo>
                  <a:pt x="525" y="1867"/>
                  <a:pt x="525" y="1853"/>
                  <a:pt x="525" y="1839"/>
                </a:cubicBezTo>
                <a:cubicBezTo>
                  <a:pt x="523" y="1838"/>
                  <a:pt x="521" y="1838"/>
                  <a:pt x="520" y="1837"/>
                </a:cubicBezTo>
                <a:cubicBezTo>
                  <a:pt x="518" y="1842"/>
                  <a:pt x="516" y="1847"/>
                  <a:pt x="514" y="1852"/>
                </a:cubicBezTo>
                <a:cubicBezTo>
                  <a:pt x="508" y="1884"/>
                  <a:pt x="503" y="1916"/>
                  <a:pt x="495" y="1947"/>
                </a:cubicBezTo>
                <a:cubicBezTo>
                  <a:pt x="487" y="1976"/>
                  <a:pt x="476" y="2004"/>
                  <a:pt x="467" y="2033"/>
                </a:cubicBezTo>
                <a:cubicBezTo>
                  <a:pt x="466" y="2035"/>
                  <a:pt x="465" y="2037"/>
                  <a:pt x="461" y="2038"/>
                </a:cubicBezTo>
                <a:cubicBezTo>
                  <a:pt x="456" y="1996"/>
                  <a:pt x="469" y="1956"/>
                  <a:pt x="474" y="1912"/>
                </a:cubicBezTo>
                <a:cubicBezTo>
                  <a:pt x="468" y="1920"/>
                  <a:pt x="465" y="1924"/>
                  <a:pt x="458" y="1934"/>
                </a:cubicBezTo>
                <a:cubicBezTo>
                  <a:pt x="458" y="1914"/>
                  <a:pt x="458" y="1899"/>
                  <a:pt x="458" y="1885"/>
                </a:cubicBezTo>
                <a:cubicBezTo>
                  <a:pt x="456" y="1885"/>
                  <a:pt x="455" y="1885"/>
                  <a:pt x="453" y="1884"/>
                </a:cubicBezTo>
                <a:cubicBezTo>
                  <a:pt x="452" y="1895"/>
                  <a:pt x="450" y="1906"/>
                  <a:pt x="450" y="1916"/>
                </a:cubicBezTo>
                <a:cubicBezTo>
                  <a:pt x="451" y="1971"/>
                  <a:pt x="452" y="2026"/>
                  <a:pt x="453" y="2080"/>
                </a:cubicBezTo>
                <a:cubicBezTo>
                  <a:pt x="453" y="2090"/>
                  <a:pt x="451" y="2100"/>
                  <a:pt x="446" y="2109"/>
                </a:cubicBezTo>
                <a:cubicBezTo>
                  <a:pt x="433" y="2075"/>
                  <a:pt x="438" y="2039"/>
                  <a:pt x="434" y="2005"/>
                </a:cubicBezTo>
                <a:cubicBezTo>
                  <a:pt x="428" y="2025"/>
                  <a:pt x="422" y="2046"/>
                  <a:pt x="415" y="2066"/>
                </a:cubicBezTo>
                <a:cubicBezTo>
                  <a:pt x="414" y="2067"/>
                  <a:pt x="409" y="2067"/>
                  <a:pt x="404" y="2068"/>
                </a:cubicBezTo>
                <a:cubicBezTo>
                  <a:pt x="404" y="2077"/>
                  <a:pt x="404" y="2085"/>
                  <a:pt x="404" y="2093"/>
                </a:cubicBezTo>
                <a:cubicBezTo>
                  <a:pt x="401" y="2132"/>
                  <a:pt x="398" y="2171"/>
                  <a:pt x="395" y="2210"/>
                </a:cubicBezTo>
                <a:cubicBezTo>
                  <a:pt x="394" y="2213"/>
                  <a:pt x="392" y="2216"/>
                  <a:pt x="391" y="2218"/>
                </a:cubicBezTo>
                <a:cubicBezTo>
                  <a:pt x="389" y="2218"/>
                  <a:pt x="388" y="2219"/>
                  <a:pt x="386" y="2219"/>
                </a:cubicBezTo>
                <a:cubicBezTo>
                  <a:pt x="384" y="2211"/>
                  <a:pt x="381" y="2203"/>
                  <a:pt x="381" y="2195"/>
                </a:cubicBezTo>
                <a:cubicBezTo>
                  <a:pt x="379" y="2156"/>
                  <a:pt x="378" y="2117"/>
                  <a:pt x="377" y="2078"/>
                </a:cubicBezTo>
                <a:cubicBezTo>
                  <a:pt x="377" y="2072"/>
                  <a:pt x="377" y="2065"/>
                  <a:pt x="375" y="2059"/>
                </a:cubicBezTo>
                <a:cubicBezTo>
                  <a:pt x="368" y="2092"/>
                  <a:pt x="359" y="2125"/>
                  <a:pt x="355" y="2158"/>
                </a:cubicBezTo>
                <a:cubicBezTo>
                  <a:pt x="351" y="2191"/>
                  <a:pt x="353" y="2225"/>
                  <a:pt x="352" y="2258"/>
                </a:cubicBezTo>
                <a:cubicBezTo>
                  <a:pt x="349" y="2258"/>
                  <a:pt x="345" y="2258"/>
                  <a:pt x="342" y="2258"/>
                </a:cubicBezTo>
                <a:cubicBezTo>
                  <a:pt x="335" y="2220"/>
                  <a:pt x="337" y="2180"/>
                  <a:pt x="330" y="2141"/>
                </a:cubicBezTo>
                <a:cubicBezTo>
                  <a:pt x="330" y="2172"/>
                  <a:pt x="330" y="2203"/>
                  <a:pt x="330" y="2234"/>
                </a:cubicBezTo>
                <a:cubicBezTo>
                  <a:pt x="327" y="2234"/>
                  <a:pt x="324" y="2234"/>
                  <a:pt x="321" y="2234"/>
                </a:cubicBezTo>
                <a:cubicBezTo>
                  <a:pt x="315" y="2192"/>
                  <a:pt x="316" y="2149"/>
                  <a:pt x="314" y="2107"/>
                </a:cubicBezTo>
                <a:cubicBezTo>
                  <a:pt x="312" y="2106"/>
                  <a:pt x="311" y="2106"/>
                  <a:pt x="309" y="2106"/>
                </a:cubicBezTo>
                <a:cubicBezTo>
                  <a:pt x="308" y="2121"/>
                  <a:pt x="306" y="2136"/>
                  <a:pt x="306" y="2150"/>
                </a:cubicBezTo>
                <a:cubicBezTo>
                  <a:pt x="307" y="2212"/>
                  <a:pt x="309" y="2273"/>
                  <a:pt x="310" y="2335"/>
                </a:cubicBezTo>
                <a:cubicBezTo>
                  <a:pt x="310" y="2346"/>
                  <a:pt x="309" y="2358"/>
                  <a:pt x="308" y="2370"/>
                </a:cubicBezTo>
                <a:cubicBezTo>
                  <a:pt x="306" y="2370"/>
                  <a:pt x="304" y="2370"/>
                  <a:pt x="302" y="2370"/>
                </a:cubicBezTo>
                <a:cubicBezTo>
                  <a:pt x="294" y="2350"/>
                  <a:pt x="286" y="2329"/>
                  <a:pt x="277" y="2306"/>
                </a:cubicBezTo>
                <a:cubicBezTo>
                  <a:pt x="264" y="2310"/>
                  <a:pt x="266" y="2299"/>
                  <a:pt x="266" y="2289"/>
                </a:cubicBezTo>
                <a:cubicBezTo>
                  <a:pt x="268" y="2250"/>
                  <a:pt x="271" y="2211"/>
                  <a:pt x="273" y="2171"/>
                </a:cubicBezTo>
                <a:cubicBezTo>
                  <a:pt x="273" y="2167"/>
                  <a:pt x="271" y="2162"/>
                  <a:pt x="271" y="2157"/>
                </a:cubicBezTo>
                <a:cubicBezTo>
                  <a:pt x="269" y="2157"/>
                  <a:pt x="267" y="2157"/>
                  <a:pt x="265" y="2157"/>
                </a:cubicBezTo>
                <a:cubicBezTo>
                  <a:pt x="262" y="2188"/>
                  <a:pt x="256" y="2219"/>
                  <a:pt x="258" y="2250"/>
                </a:cubicBezTo>
                <a:cubicBezTo>
                  <a:pt x="261" y="2332"/>
                  <a:pt x="268" y="2413"/>
                  <a:pt x="273" y="2494"/>
                </a:cubicBezTo>
                <a:cubicBezTo>
                  <a:pt x="274" y="2504"/>
                  <a:pt x="273" y="2513"/>
                  <a:pt x="273" y="2522"/>
                </a:cubicBezTo>
                <a:cubicBezTo>
                  <a:pt x="270" y="2523"/>
                  <a:pt x="267" y="2523"/>
                  <a:pt x="263" y="2523"/>
                </a:cubicBezTo>
                <a:close/>
                <a:moveTo>
                  <a:pt x="181" y="1035"/>
                </a:moveTo>
                <a:cubicBezTo>
                  <a:pt x="183" y="1035"/>
                  <a:pt x="186" y="1035"/>
                  <a:pt x="188" y="1035"/>
                </a:cubicBezTo>
                <a:cubicBezTo>
                  <a:pt x="189" y="962"/>
                  <a:pt x="184" y="889"/>
                  <a:pt x="168" y="817"/>
                </a:cubicBezTo>
                <a:cubicBezTo>
                  <a:pt x="166" y="818"/>
                  <a:pt x="164" y="818"/>
                  <a:pt x="162" y="818"/>
                </a:cubicBezTo>
                <a:cubicBezTo>
                  <a:pt x="168" y="890"/>
                  <a:pt x="175" y="963"/>
                  <a:pt x="181" y="1035"/>
                </a:cubicBezTo>
                <a:close/>
                <a:moveTo>
                  <a:pt x="427" y="542"/>
                </a:moveTo>
                <a:cubicBezTo>
                  <a:pt x="443" y="496"/>
                  <a:pt x="458" y="453"/>
                  <a:pt x="445" y="402"/>
                </a:cubicBezTo>
                <a:cubicBezTo>
                  <a:pt x="435" y="446"/>
                  <a:pt x="426" y="485"/>
                  <a:pt x="418" y="524"/>
                </a:cubicBezTo>
                <a:cubicBezTo>
                  <a:pt x="417" y="529"/>
                  <a:pt x="423" y="536"/>
                  <a:pt x="427" y="542"/>
                </a:cubicBezTo>
                <a:close/>
                <a:moveTo>
                  <a:pt x="399" y="602"/>
                </a:moveTo>
                <a:cubicBezTo>
                  <a:pt x="391" y="640"/>
                  <a:pt x="371" y="676"/>
                  <a:pt x="384" y="717"/>
                </a:cubicBezTo>
                <a:cubicBezTo>
                  <a:pt x="396" y="679"/>
                  <a:pt x="409" y="642"/>
                  <a:pt x="399" y="602"/>
                </a:cubicBezTo>
                <a:close/>
                <a:moveTo>
                  <a:pt x="881" y="915"/>
                </a:moveTo>
                <a:cubicBezTo>
                  <a:pt x="883" y="915"/>
                  <a:pt x="885" y="915"/>
                  <a:pt x="887" y="915"/>
                </a:cubicBezTo>
                <a:cubicBezTo>
                  <a:pt x="887" y="861"/>
                  <a:pt x="887" y="808"/>
                  <a:pt x="887" y="754"/>
                </a:cubicBezTo>
                <a:cubicBezTo>
                  <a:pt x="885" y="754"/>
                  <a:pt x="883" y="754"/>
                  <a:pt x="881" y="754"/>
                </a:cubicBezTo>
                <a:cubicBezTo>
                  <a:pt x="881" y="808"/>
                  <a:pt x="881" y="861"/>
                  <a:pt x="881" y="915"/>
                </a:cubicBezTo>
                <a:close/>
                <a:moveTo>
                  <a:pt x="937" y="603"/>
                </a:moveTo>
                <a:cubicBezTo>
                  <a:pt x="940" y="603"/>
                  <a:pt x="943" y="603"/>
                  <a:pt x="945" y="603"/>
                </a:cubicBezTo>
                <a:cubicBezTo>
                  <a:pt x="943" y="550"/>
                  <a:pt x="941" y="496"/>
                  <a:pt x="939" y="443"/>
                </a:cubicBezTo>
                <a:cubicBezTo>
                  <a:pt x="939" y="443"/>
                  <a:pt x="938" y="443"/>
                  <a:pt x="937" y="443"/>
                </a:cubicBezTo>
                <a:cubicBezTo>
                  <a:pt x="937" y="497"/>
                  <a:pt x="937" y="550"/>
                  <a:pt x="937" y="603"/>
                </a:cubicBezTo>
                <a:close/>
                <a:moveTo>
                  <a:pt x="797" y="1719"/>
                </a:moveTo>
                <a:cubicBezTo>
                  <a:pt x="794" y="1719"/>
                  <a:pt x="791" y="1719"/>
                  <a:pt x="789" y="1719"/>
                </a:cubicBezTo>
                <a:cubicBezTo>
                  <a:pt x="790" y="1746"/>
                  <a:pt x="791" y="1773"/>
                  <a:pt x="793" y="1799"/>
                </a:cubicBezTo>
                <a:cubicBezTo>
                  <a:pt x="794" y="1799"/>
                  <a:pt x="795" y="1799"/>
                  <a:pt x="797" y="1799"/>
                </a:cubicBezTo>
                <a:cubicBezTo>
                  <a:pt x="797" y="1773"/>
                  <a:pt x="797" y="1746"/>
                  <a:pt x="797" y="1719"/>
                </a:cubicBezTo>
                <a:close/>
                <a:moveTo>
                  <a:pt x="189" y="1182"/>
                </a:moveTo>
                <a:cubicBezTo>
                  <a:pt x="188" y="1183"/>
                  <a:pt x="187" y="1183"/>
                  <a:pt x="185" y="1183"/>
                </a:cubicBezTo>
                <a:cubicBezTo>
                  <a:pt x="187" y="1209"/>
                  <a:pt x="188" y="1235"/>
                  <a:pt x="189" y="1261"/>
                </a:cubicBezTo>
                <a:cubicBezTo>
                  <a:pt x="192" y="1241"/>
                  <a:pt x="192" y="1221"/>
                  <a:pt x="192" y="1202"/>
                </a:cubicBezTo>
                <a:cubicBezTo>
                  <a:pt x="192" y="1195"/>
                  <a:pt x="190" y="1189"/>
                  <a:pt x="189" y="1182"/>
                </a:cubicBezTo>
                <a:close/>
                <a:moveTo>
                  <a:pt x="921" y="475"/>
                </a:moveTo>
                <a:cubicBezTo>
                  <a:pt x="919" y="475"/>
                  <a:pt x="917" y="475"/>
                  <a:pt x="914" y="474"/>
                </a:cubicBezTo>
                <a:cubicBezTo>
                  <a:pt x="913" y="497"/>
                  <a:pt x="912" y="519"/>
                  <a:pt x="911" y="541"/>
                </a:cubicBezTo>
                <a:cubicBezTo>
                  <a:pt x="913" y="541"/>
                  <a:pt x="915" y="541"/>
                  <a:pt x="916" y="542"/>
                </a:cubicBezTo>
                <a:cubicBezTo>
                  <a:pt x="918" y="519"/>
                  <a:pt x="920" y="497"/>
                  <a:pt x="921" y="475"/>
                </a:cubicBezTo>
                <a:close/>
                <a:moveTo>
                  <a:pt x="811" y="345"/>
                </a:moveTo>
                <a:cubicBezTo>
                  <a:pt x="812" y="345"/>
                  <a:pt x="814" y="346"/>
                  <a:pt x="816" y="347"/>
                </a:cubicBezTo>
                <a:cubicBezTo>
                  <a:pt x="821" y="326"/>
                  <a:pt x="826" y="306"/>
                  <a:pt x="831" y="285"/>
                </a:cubicBezTo>
                <a:cubicBezTo>
                  <a:pt x="829" y="285"/>
                  <a:pt x="827" y="285"/>
                  <a:pt x="825" y="284"/>
                </a:cubicBezTo>
                <a:cubicBezTo>
                  <a:pt x="820" y="304"/>
                  <a:pt x="816" y="325"/>
                  <a:pt x="811" y="345"/>
                </a:cubicBezTo>
                <a:close/>
                <a:moveTo>
                  <a:pt x="512" y="1595"/>
                </a:moveTo>
                <a:cubicBezTo>
                  <a:pt x="510" y="1595"/>
                  <a:pt x="508" y="1595"/>
                  <a:pt x="507" y="1595"/>
                </a:cubicBezTo>
                <a:cubicBezTo>
                  <a:pt x="503" y="1616"/>
                  <a:pt x="499" y="1638"/>
                  <a:pt x="496" y="1659"/>
                </a:cubicBezTo>
                <a:cubicBezTo>
                  <a:pt x="497" y="1659"/>
                  <a:pt x="499" y="1660"/>
                  <a:pt x="500" y="1660"/>
                </a:cubicBezTo>
                <a:cubicBezTo>
                  <a:pt x="504" y="1638"/>
                  <a:pt x="508" y="1617"/>
                  <a:pt x="512" y="1595"/>
                </a:cubicBezTo>
                <a:close/>
                <a:moveTo>
                  <a:pt x="1005" y="470"/>
                </a:moveTo>
                <a:cubicBezTo>
                  <a:pt x="1003" y="470"/>
                  <a:pt x="1002" y="470"/>
                  <a:pt x="1001" y="470"/>
                </a:cubicBezTo>
                <a:cubicBezTo>
                  <a:pt x="1000" y="489"/>
                  <a:pt x="999" y="509"/>
                  <a:pt x="998" y="528"/>
                </a:cubicBezTo>
                <a:cubicBezTo>
                  <a:pt x="999" y="528"/>
                  <a:pt x="1000" y="528"/>
                  <a:pt x="1002" y="528"/>
                </a:cubicBezTo>
                <a:cubicBezTo>
                  <a:pt x="1003" y="509"/>
                  <a:pt x="1004" y="489"/>
                  <a:pt x="1005" y="470"/>
                </a:cubicBezTo>
                <a:close/>
                <a:moveTo>
                  <a:pt x="429" y="1764"/>
                </a:moveTo>
                <a:cubicBezTo>
                  <a:pt x="428" y="1764"/>
                  <a:pt x="427" y="1764"/>
                  <a:pt x="426" y="1764"/>
                </a:cubicBezTo>
                <a:cubicBezTo>
                  <a:pt x="426" y="1778"/>
                  <a:pt x="426" y="1793"/>
                  <a:pt x="426" y="1807"/>
                </a:cubicBezTo>
                <a:cubicBezTo>
                  <a:pt x="427" y="1807"/>
                  <a:pt x="428" y="1807"/>
                  <a:pt x="429" y="1807"/>
                </a:cubicBezTo>
                <a:cubicBezTo>
                  <a:pt x="429" y="1793"/>
                  <a:pt x="429" y="1778"/>
                  <a:pt x="429" y="1764"/>
                </a:cubicBezTo>
                <a:close/>
                <a:moveTo>
                  <a:pt x="350" y="1900"/>
                </a:moveTo>
                <a:cubicBezTo>
                  <a:pt x="349" y="1900"/>
                  <a:pt x="349" y="1900"/>
                  <a:pt x="348" y="1900"/>
                </a:cubicBezTo>
                <a:cubicBezTo>
                  <a:pt x="348" y="1926"/>
                  <a:pt x="348" y="1952"/>
                  <a:pt x="348" y="1978"/>
                </a:cubicBezTo>
                <a:cubicBezTo>
                  <a:pt x="349" y="1978"/>
                  <a:pt x="349" y="1978"/>
                  <a:pt x="350" y="1978"/>
                </a:cubicBezTo>
                <a:cubicBezTo>
                  <a:pt x="350" y="1952"/>
                  <a:pt x="350" y="1926"/>
                  <a:pt x="350" y="1900"/>
                </a:cubicBezTo>
                <a:close/>
              </a:path>
            </a:pathLst>
          </a:custGeom>
          <a:solidFill>
            <a:schemeClr val="bg1">
              <a:lumMod val="85000"/>
            </a:schemeClr>
          </a:solidFill>
          <a:ln>
            <a:noFill/>
          </a:ln>
        </p:spPr>
        <p:txBody>
          <a:bodyPr/>
          <a:lstStyle/>
          <a:p>
            <a:pPr defTabSz="1828800" eaLnBrk="0" fontAlgn="base" hangingPunct="0">
              <a:spcBef>
                <a:spcPct val="0"/>
              </a:spcBef>
              <a:spcAft>
                <a:spcPct val="0"/>
              </a:spcAft>
              <a:defRPr/>
            </a:pPr>
            <a:endParaRPr lang="en-US" sz="3600">
              <a:solidFill>
                <a:prstClr val="black"/>
              </a:solidFill>
              <a:latin typeface="Calibri" panose="020F0502020204030204" pitchFamily="34" charset="0"/>
            </a:endParaRPr>
          </a:p>
        </p:txBody>
      </p:sp>
      <p:sp>
        <p:nvSpPr>
          <p:cNvPr id="23" name="Freeform 22"/>
          <p:cNvSpPr>
            <a:spLocks noEditPoints="1"/>
          </p:cNvSpPr>
          <p:nvPr/>
        </p:nvSpPr>
        <p:spPr bwMode="auto">
          <a:xfrm>
            <a:off x="7718427" y="4768851"/>
            <a:ext cx="3800474" cy="7400926"/>
          </a:xfrm>
          <a:custGeom>
            <a:avLst/>
            <a:gdLst>
              <a:gd name="T0" fmla="*/ 621 w 1197"/>
              <a:gd name="T1" fmla="*/ 2205 h 2330"/>
              <a:gd name="T2" fmla="*/ 446 w 1197"/>
              <a:gd name="T3" fmla="*/ 1810 h 2330"/>
              <a:gd name="T4" fmla="*/ 412 w 1197"/>
              <a:gd name="T5" fmla="*/ 1768 h 2330"/>
              <a:gd name="T6" fmla="*/ 356 w 1197"/>
              <a:gd name="T7" fmla="*/ 1856 h 2330"/>
              <a:gd name="T8" fmla="*/ 295 w 1197"/>
              <a:gd name="T9" fmla="*/ 1888 h 2330"/>
              <a:gd name="T10" fmla="*/ 236 w 1197"/>
              <a:gd name="T11" fmla="*/ 2001 h 2330"/>
              <a:gd name="T12" fmla="*/ 165 w 1197"/>
              <a:gd name="T13" fmla="*/ 2119 h 2330"/>
              <a:gd name="T14" fmla="*/ 199 w 1197"/>
              <a:gd name="T15" fmla="*/ 1737 h 2330"/>
              <a:gd name="T16" fmla="*/ 152 w 1197"/>
              <a:gd name="T17" fmla="*/ 1689 h 2330"/>
              <a:gd name="T18" fmla="*/ 112 w 1197"/>
              <a:gd name="T19" fmla="*/ 1772 h 2330"/>
              <a:gd name="T20" fmla="*/ 78 w 1197"/>
              <a:gd name="T21" fmla="*/ 1988 h 2330"/>
              <a:gd name="T22" fmla="*/ 13 w 1197"/>
              <a:gd name="T23" fmla="*/ 1143 h 2330"/>
              <a:gd name="T24" fmla="*/ 96 w 1197"/>
              <a:gd name="T25" fmla="*/ 481 h 2330"/>
              <a:gd name="T26" fmla="*/ 132 w 1197"/>
              <a:gd name="T27" fmla="*/ 561 h 2330"/>
              <a:gd name="T28" fmla="*/ 184 w 1197"/>
              <a:gd name="T29" fmla="*/ 350 h 2330"/>
              <a:gd name="T30" fmla="*/ 229 w 1197"/>
              <a:gd name="T31" fmla="*/ 291 h 2330"/>
              <a:gd name="T32" fmla="*/ 245 w 1197"/>
              <a:gd name="T33" fmla="*/ 418 h 2330"/>
              <a:gd name="T34" fmla="*/ 322 w 1197"/>
              <a:gd name="T35" fmla="*/ 200 h 2330"/>
              <a:gd name="T36" fmla="*/ 323 w 1197"/>
              <a:gd name="T37" fmla="*/ 489 h 2330"/>
              <a:gd name="T38" fmla="*/ 366 w 1197"/>
              <a:gd name="T39" fmla="*/ 224 h 2330"/>
              <a:gd name="T40" fmla="*/ 392 w 1197"/>
              <a:gd name="T41" fmla="*/ 199 h 2330"/>
              <a:gd name="T42" fmla="*/ 428 w 1197"/>
              <a:gd name="T43" fmla="*/ 285 h 2330"/>
              <a:gd name="T44" fmla="*/ 475 w 1197"/>
              <a:gd name="T45" fmla="*/ 498 h 2330"/>
              <a:gd name="T46" fmla="*/ 515 w 1197"/>
              <a:gd name="T47" fmla="*/ 525 h 2330"/>
              <a:gd name="T48" fmla="*/ 545 w 1197"/>
              <a:gd name="T49" fmla="*/ 145 h 2330"/>
              <a:gd name="T50" fmla="*/ 568 w 1197"/>
              <a:gd name="T51" fmla="*/ 292 h 2330"/>
              <a:gd name="T52" fmla="*/ 603 w 1197"/>
              <a:gd name="T53" fmla="*/ 148 h 2330"/>
              <a:gd name="T54" fmla="*/ 637 w 1197"/>
              <a:gd name="T55" fmla="*/ 303 h 2330"/>
              <a:gd name="T56" fmla="*/ 661 w 1197"/>
              <a:gd name="T57" fmla="*/ 357 h 2330"/>
              <a:gd name="T58" fmla="*/ 688 w 1197"/>
              <a:gd name="T59" fmla="*/ 262 h 2330"/>
              <a:gd name="T60" fmla="*/ 734 w 1197"/>
              <a:gd name="T61" fmla="*/ 224 h 2330"/>
              <a:gd name="T62" fmla="*/ 772 w 1197"/>
              <a:gd name="T63" fmla="*/ 275 h 2330"/>
              <a:gd name="T64" fmla="*/ 814 w 1197"/>
              <a:gd name="T65" fmla="*/ 54 h 2330"/>
              <a:gd name="T66" fmla="*/ 848 w 1197"/>
              <a:gd name="T67" fmla="*/ 87 h 2330"/>
              <a:gd name="T68" fmla="*/ 898 w 1197"/>
              <a:gd name="T69" fmla="*/ 36 h 2330"/>
              <a:gd name="T70" fmla="*/ 937 w 1197"/>
              <a:gd name="T71" fmla="*/ 9 h 2330"/>
              <a:gd name="T72" fmla="*/ 979 w 1197"/>
              <a:gd name="T73" fmla="*/ 27 h 2330"/>
              <a:gd name="T74" fmla="*/ 1033 w 1197"/>
              <a:gd name="T75" fmla="*/ 36 h 2330"/>
              <a:gd name="T76" fmla="*/ 1071 w 1197"/>
              <a:gd name="T77" fmla="*/ 72 h 2330"/>
              <a:gd name="T78" fmla="*/ 1107 w 1197"/>
              <a:gd name="T79" fmla="*/ 178 h 2330"/>
              <a:gd name="T80" fmla="*/ 1128 w 1197"/>
              <a:gd name="T81" fmla="*/ 712 h 2330"/>
              <a:gd name="T82" fmla="*/ 1151 w 1197"/>
              <a:gd name="T83" fmla="*/ 841 h 2330"/>
              <a:gd name="T84" fmla="*/ 1164 w 1197"/>
              <a:gd name="T85" fmla="*/ 1182 h 2330"/>
              <a:gd name="T86" fmla="*/ 1105 w 1197"/>
              <a:gd name="T87" fmla="*/ 1348 h 2330"/>
              <a:gd name="T88" fmla="*/ 1052 w 1197"/>
              <a:gd name="T89" fmla="*/ 1464 h 2330"/>
              <a:gd name="T90" fmla="*/ 997 w 1197"/>
              <a:gd name="T91" fmla="*/ 1560 h 2330"/>
              <a:gd name="T92" fmla="*/ 878 w 1197"/>
              <a:gd name="T93" fmla="*/ 1818 h 2330"/>
              <a:gd name="T94" fmla="*/ 822 w 1197"/>
              <a:gd name="T95" fmla="*/ 1829 h 2330"/>
              <a:gd name="T96" fmla="*/ 792 w 1197"/>
              <a:gd name="T97" fmla="*/ 1775 h 2330"/>
              <a:gd name="T98" fmla="*/ 790 w 1197"/>
              <a:gd name="T99" fmla="*/ 1548 h 2330"/>
              <a:gd name="T100" fmla="*/ 618 w 1197"/>
              <a:gd name="T101" fmla="*/ 2130 h 2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97" h="2330">
                <a:moveTo>
                  <a:pt x="684" y="2041"/>
                </a:moveTo>
                <a:cubicBezTo>
                  <a:pt x="682" y="2013"/>
                  <a:pt x="681" y="1985"/>
                  <a:pt x="679" y="1955"/>
                </a:cubicBezTo>
                <a:cubicBezTo>
                  <a:pt x="674" y="1983"/>
                  <a:pt x="669" y="2009"/>
                  <a:pt x="664" y="2035"/>
                </a:cubicBezTo>
                <a:cubicBezTo>
                  <a:pt x="654" y="2085"/>
                  <a:pt x="645" y="2135"/>
                  <a:pt x="635" y="2184"/>
                </a:cubicBezTo>
                <a:cubicBezTo>
                  <a:pt x="633" y="2192"/>
                  <a:pt x="626" y="2198"/>
                  <a:pt x="621" y="2205"/>
                </a:cubicBezTo>
                <a:cubicBezTo>
                  <a:pt x="619" y="2209"/>
                  <a:pt x="617" y="2215"/>
                  <a:pt x="617" y="2219"/>
                </a:cubicBezTo>
                <a:cubicBezTo>
                  <a:pt x="617" y="2245"/>
                  <a:pt x="618" y="2270"/>
                  <a:pt x="619" y="2296"/>
                </a:cubicBezTo>
                <a:cubicBezTo>
                  <a:pt x="620" y="2313"/>
                  <a:pt x="621" y="2329"/>
                  <a:pt x="596" y="2330"/>
                </a:cubicBezTo>
                <a:cubicBezTo>
                  <a:pt x="558" y="2298"/>
                  <a:pt x="558" y="2249"/>
                  <a:pt x="547" y="2206"/>
                </a:cubicBezTo>
                <a:cubicBezTo>
                  <a:pt x="512" y="2075"/>
                  <a:pt x="479" y="1942"/>
                  <a:pt x="446" y="1810"/>
                </a:cubicBezTo>
                <a:cubicBezTo>
                  <a:pt x="445" y="1806"/>
                  <a:pt x="443" y="1803"/>
                  <a:pt x="441" y="1796"/>
                </a:cubicBezTo>
                <a:cubicBezTo>
                  <a:pt x="432" y="1821"/>
                  <a:pt x="423" y="1842"/>
                  <a:pt x="415" y="1864"/>
                </a:cubicBezTo>
                <a:cubicBezTo>
                  <a:pt x="413" y="1863"/>
                  <a:pt x="411" y="1863"/>
                  <a:pt x="409" y="1862"/>
                </a:cubicBezTo>
                <a:cubicBezTo>
                  <a:pt x="411" y="1831"/>
                  <a:pt x="413" y="1800"/>
                  <a:pt x="415" y="1769"/>
                </a:cubicBezTo>
                <a:cubicBezTo>
                  <a:pt x="414" y="1768"/>
                  <a:pt x="413" y="1768"/>
                  <a:pt x="412" y="1768"/>
                </a:cubicBezTo>
                <a:cubicBezTo>
                  <a:pt x="405" y="1790"/>
                  <a:pt x="399" y="1813"/>
                  <a:pt x="390" y="1835"/>
                </a:cubicBezTo>
                <a:cubicBezTo>
                  <a:pt x="378" y="1866"/>
                  <a:pt x="364" y="1897"/>
                  <a:pt x="350" y="1927"/>
                </a:cubicBezTo>
                <a:cubicBezTo>
                  <a:pt x="349" y="1929"/>
                  <a:pt x="347" y="1931"/>
                  <a:pt x="341" y="1936"/>
                </a:cubicBezTo>
                <a:cubicBezTo>
                  <a:pt x="341" y="1925"/>
                  <a:pt x="340" y="1919"/>
                  <a:pt x="341" y="1913"/>
                </a:cubicBezTo>
                <a:cubicBezTo>
                  <a:pt x="346" y="1894"/>
                  <a:pt x="352" y="1875"/>
                  <a:pt x="356" y="1856"/>
                </a:cubicBezTo>
                <a:cubicBezTo>
                  <a:pt x="359" y="1846"/>
                  <a:pt x="366" y="1836"/>
                  <a:pt x="355" y="1824"/>
                </a:cubicBezTo>
                <a:cubicBezTo>
                  <a:pt x="351" y="1820"/>
                  <a:pt x="356" y="1806"/>
                  <a:pt x="354" y="1796"/>
                </a:cubicBezTo>
                <a:cubicBezTo>
                  <a:pt x="339" y="1846"/>
                  <a:pt x="323" y="1896"/>
                  <a:pt x="307" y="1946"/>
                </a:cubicBezTo>
                <a:cubicBezTo>
                  <a:pt x="304" y="1946"/>
                  <a:pt x="301" y="1945"/>
                  <a:pt x="298" y="1945"/>
                </a:cubicBezTo>
                <a:cubicBezTo>
                  <a:pt x="297" y="1926"/>
                  <a:pt x="291" y="1906"/>
                  <a:pt x="295" y="1888"/>
                </a:cubicBezTo>
                <a:cubicBezTo>
                  <a:pt x="303" y="1848"/>
                  <a:pt x="316" y="1808"/>
                  <a:pt x="326" y="1768"/>
                </a:cubicBezTo>
                <a:cubicBezTo>
                  <a:pt x="327" y="1766"/>
                  <a:pt x="327" y="1763"/>
                  <a:pt x="327" y="1760"/>
                </a:cubicBezTo>
                <a:cubicBezTo>
                  <a:pt x="296" y="1848"/>
                  <a:pt x="274" y="1939"/>
                  <a:pt x="243" y="2028"/>
                </a:cubicBezTo>
                <a:cubicBezTo>
                  <a:pt x="241" y="2027"/>
                  <a:pt x="239" y="2027"/>
                  <a:pt x="236" y="2026"/>
                </a:cubicBezTo>
                <a:cubicBezTo>
                  <a:pt x="236" y="2018"/>
                  <a:pt x="236" y="2009"/>
                  <a:pt x="236" y="2001"/>
                </a:cubicBezTo>
                <a:cubicBezTo>
                  <a:pt x="235" y="2001"/>
                  <a:pt x="234" y="2001"/>
                  <a:pt x="233" y="2001"/>
                </a:cubicBezTo>
                <a:cubicBezTo>
                  <a:pt x="217" y="2062"/>
                  <a:pt x="202" y="2123"/>
                  <a:pt x="186" y="2184"/>
                </a:cubicBezTo>
                <a:cubicBezTo>
                  <a:pt x="176" y="2183"/>
                  <a:pt x="170" y="2182"/>
                  <a:pt x="160" y="2180"/>
                </a:cubicBezTo>
                <a:cubicBezTo>
                  <a:pt x="162" y="2160"/>
                  <a:pt x="164" y="2140"/>
                  <a:pt x="167" y="2119"/>
                </a:cubicBezTo>
                <a:cubicBezTo>
                  <a:pt x="166" y="2119"/>
                  <a:pt x="165" y="2119"/>
                  <a:pt x="165" y="2119"/>
                </a:cubicBezTo>
                <a:cubicBezTo>
                  <a:pt x="160" y="2131"/>
                  <a:pt x="156" y="2144"/>
                  <a:pt x="151" y="2156"/>
                </a:cubicBezTo>
                <a:cubicBezTo>
                  <a:pt x="149" y="2156"/>
                  <a:pt x="147" y="2156"/>
                  <a:pt x="144" y="2156"/>
                </a:cubicBezTo>
                <a:cubicBezTo>
                  <a:pt x="144" y="2146"/>
                  <a:pt x="142" y="2136"/>
                  <a:pt x="143" y="2127"/>
                </a:cubicBezTo>
                <a:cubicBezTo>
                  <a:pt x="152" y="2064"/>
                  <a:pt x="161" y="2002"/>
                  <a:pt x="170" y="1939"/>
                </a:cubicBezTo>
                <a:cubicBezTo>
                  <a:pt x="179" y="1872"/>
                  <a:pt x="190" y="1804"/>
                  <a:pt x="199" y="1737"/>
                </a:cubicBezTo>
                <a:cubicBezTo>
                  <a:pt x="203" y="1699"/>
                  <a:pt x="211" y="1659"/>
                  <a:pt x="204" y="1623"/>
                </a:cubicBezTo>
                <a:cubicBezTo>
                  <a:pt x="199" y="1597"/>
                  <a:pt x="202" y="1572"/>
                  <a:pt x="197" y="1547"/>
                </a:cubicBezTo>
                <a:cubicBezTo>
                  <a:pt x="189" y="1611"/>
                  <a:pt x="182" y="1675"/>
                  <a:pt x="174" y="1739"/>
                </a:cubicBezTo>
                <a:cubicBezTo>
                  <a:pt x="171" y="1739"/>
                  <a:pt x="169" y="1739"/>
                  <a:pt x="166" y="1739"/>
                </a:cubicBezTo>
                <a:cubicBezTo>
                  <a:pt x="161" y="1722"/>
                  <a:pt x="152" y="1706"/>
                  <a:pt x="152" y="1689"/>
                </a:cubicBezTo>
                <a:cubicBezTo>
                  <a:pt x="157" y="1615"/>
                  <a:pt x="164" y="1541"/>
                  <a:pt x="169" y="1467"/>
                </a:cubicBezTo>
                <a:cubicBezTo>
                  <a:pt x="170" y="1455"/>
                  <a:pt x="169" y="1443"/>
                  <a:pt x="169" y="1430"/>
                </a:cubicBezTo>
                <a:cubicBezTo>
                  <a:pt x="152" y="1564"/>
                  <a:pt x="144" y="1699"/>
                  <a:pt x="127" y="1832"/>
                </a:cubicBezTo>
                <a:cubicBezTo>
                  <a:pt x="124" y="1832"/>
                  <a:pt x="121" y="1832"/>
                  <a:pt x="118" y="1832"/>
                </a:cubicBezTo>
                <a:cubicBezTo>
                  <a:pt x="116" y="1812"/>
                  <a:pt x="111" y="1792"/>
                  <a:pt x="112" y="1772"/>
                </a:cubicBezTo>
                <a:cubicBezTo>
                  <a:pt x="116" y="1699"/>
                  <a:pt x="121" y="1626"/>
                  <a:pt x="126" y="1552"/>
                </a:cubicBezTo>
                <a:cubicBezTo>
                  <a:pt x="126" y="1545"/>
                  <a:pt x="126" y="1538"/>
                  <a:pt x="122" y="1530"/>
                </a:cubicBezTo>
                <a:cubicBezTo>
                  <a:pt x="121" y="1534"/>
                  <a:pt x="119" y="1537"/>
                  <a:pt x="119" y="1541"/>
                </a:cubicBezTo>
                <a:cubicBezTo>
                  <a:pt x="107" y="1678"/>
                  <a:pt x="95" y="1815"/>
                  <a:pt x="83" y="1952"/>
                </a:cubicBezTo>
                <a:cubicBezTo>
                  <a:pt x="82" y="1964"/>
                  <a:pt x="81" y="1976"/>
                  <a:pt x="78" y="1988"/>
                </a:cubicBezTo>
                <a:cubicBezTo>
                  <a:pt x="77" y="1992"/>
                  <a:pt x="72" y="1996"/>
                  <a:pt x="69" y="2000"/>
                </a:cubicBezTo>
                <a:cubicBezTo>
                  <a:pt x="65" y="1996"/>
                  <a:pt x="62" y="1992"/>
                  <a:pt x="59" y="1988"/>
                </a:cubicBezTo>
                <a:cubicBezTo>
                  <a:pt x="27" y="1935"/>
                  <a:pt x="42" y="1876"/>
                  <a:pt x="39" y="1819"/>
                </a:cubicBezTo>
                <a:cubicBezTo>
                  <a:pt x="31" y="1634"/>
                  <a:pt x="27" y="1448"/>
                  <a:pt x="21" y="1263"/>
                </a:cubicBezTo>
                <a:cubicBezTo>
                  <a:pt x="20" y="1223"/>
                  <a:pt x="21" y="1182"/>
                  <a:pt x="13" y="1143"/>
                </a:cubicBezTo>
                <a:cubicBezTo>
                  <a:pt x="0" y="1085"/>
                  <a:pt x="19" y="1029"/>
                  <a:pt x="15" y="973"/>
                </a:cubicBezTo>
                <a:cubicBezTo>
                  <a:pt x="15" y="967"/>
                  <a:pt x="17" y="961"/>
                  <a:pt x="19" y="953"/>
                </a:cubicBezTo>
                <a:cubicBezTo>
                  <a:pt x="25" y="957"/>
                  <a:pt x="28" y="960"/>
                  <a:pt x="34" y="964"/>
                </a:cubicBezTo>
                <a:cubicBezTo>
                  <a:pt x="53" y="802"/>
                  <a:pt x="71" y="641"/>
                  <a:pt x="89" y="481"/>
                </a:cubicBezTo>
                <a:cubicBezTo>
                  <a:pt x="91" y="481"/>
                  <a:pt x="94" y="481"/>
                  <a:pt x="96" y="481"/>
                </a:cubicBezTo>
                <a:cubicBezTo>
                  <a:pt x="96" y="522"/>
                  <a:pt x="96" y="562"/>
                  <a:pt x="96" y="603"/>
                </a:cubicBezTo>
                <a:cubicBezTo>
                  <a:pt x="98" y="603"/>
                  <a:pt x="99" y="603"/>
                  <a:pt x="100" y="603"/>
                </a:cubicBezTo>
                <a:cubicBezTo>
                  <a:pt x="109" y="531"/>
                  <a:pt x="118" y="458"/>
                  <a:pt x="126" y="385"/>
                </a:cubicBezTo>
                <a:cubicBezTo>
                  <a:pt x="128" y="386"/>
                  <a:pt x="130" y="386"/>
                  <a:pt x="132" y="386"/>
                </a:cubicBezTo>
                <a:cubicBezTo>
                  <a:pt x="132" y="444"/>
                  <a:pt x="132" y="503"/>
                  <a:pt x="132" y="561"/>
                </a:cubicBezTo>
                <a:cubicBezTo>
                  <a:pt x="134" y="561"/>
                  <a:pt x="136" y="562"/>
                  <a:pt x="137" y="562"/>
                </a:cubicBezTo>
                <a:cubicBezTo>
                  <a:pt x="149" y="477"/>
                  <a:pt x="161" y="392"/>
                  <a:pt x="173" y="307"/>
                </a:cubicBezTo>
                <a:cubicBezTo>
                  <a:pt x="175" y="307"/>
                  <a:pt x="177" y="307"/>
                  <a:pt x="179" y="307"/>
                </a:cubicBezTo>
                <a:cubicBezTo>
                  <a:pt x="179" y="321"/>
                  <a:pt x="179" y="335"/>
                  <a:pt x="179" y="349"/>
                </a:cubicBezTo>
                <a:cubicBezTo>
                  <a:pt x="181" y="350"/>
                  <a:pt x="182" y="350"/>
                  <a:pt x="184" y="350"/>
                </a:cubicBezTo>
                <a:cubicBezTo>
                  <a:pt x="189" y="319"/>
                  <a:pt x="194" y="288"/>
                  <a:pt x="198" y="258"/>
                </a:cubicBezTo>
                <a:cubicBezTo>
                  <a:pt x="201" y="258"/>
                  <a:pt x="204" y="258"/>
                  <a:pt x="207" y="258"/>
                </a:cubicBezTo>
                <a:cubicBezTo>
                  <a:pt x="200" y="360"/>
                  <a:pt x="194" y="462"/>
                  <a:pt x="187" y="563"/>
                </a:cubicBezTo>
                <a:cubicBezTo>
                  <a:pt x="189" y="563"/>
                  <a:pt x="192" y="564"/>
                  <a:pt x="194" y="564"/>
                </a:cubicBezTo>
                <a:cubicBezTo>
                  <a:pt x="206" y="473"/>
                  <a:pt x="217" y="382"/>
                  <a:pt x="229" y="291"/>
                </a:cubicBezTo>
                <a:cubicBezTo>
                  <a:pt x="231" y="291"/>
                  <a:pt x="233" y="291"/>
                  <a:pt x="235" y="291"/>
                </a:cubicBezTo>
                <a:cubicBezTo>
                  <a:pt x="235" y="316"/>
                  <a:pt x="235" y="340"/>
                  <a:pt x="235" y="365"/>
                </a:cubicBezTo>
                <a:cubicBezTo>
                  <a:pt x="238" y="359"/>
                  <a:pt x="240" y="354"/>
                  <a:pt x="242" y="349"/>
                </a:cubicBezTo>
                <a:cubicBezTo>
                  <a:pt x="243" y="349"/>
                  <a:pt x="244" y="349"/>
                  <a:pt x="245" y="349"/>
                </a:cubicBezTo>
                <a:cubicBezTo>
                  <a:pt x="245" y="372"/>
                  <a:pt x="245" y="395"/>
                  <a:pt x="245" y="418"/>
                </a:cubicBezTo>
                <a:cubicBezTo>
                  <a:pt x="247" y="418"/>
                  <a:pt x="248" y="418"/>
                  <a:pt x="249" y="418"/>
                </a:cubicBezTo>
                <a:cubicBezTo>
                  <a:pt x="257" y="358"/>
                  <a:pt x="265" y="297"/>
                  <a:pt x="273" y="236"/>
                </a:cubicBezTo>
                <a:cubicBezTo>
                  <a:pt x="276" y="237"/>
                  <a:pt x="279" y="237"/>
                  <a:pt x="282" y="237"/>
                </a:cubicBezTo>
                <a:cubicBezTo>
                  <a:pt x="271" y="413"/>
                  <a:pt x="250" y="588"/>
                  <a:pt x="239" y="764"/>
                </a:cubicBezTo>
                <a:cubicBezTo>
                  <a:pt x="267" y="576"/>
                  <a:pt x="294" y="388"/>
                  <a:pt x="322" y="200"/>
                </a:cubicBezTo>
                <a:cubicBezTo>
                  <a:pt x="325" y="200"/>
                  <a:pt x="327" y="200"/>
                  <a:pt x="329" y="200"/>
                </a:cubicBezTo>
                <a:cubicBezTo>
                  <a:pt x="329" y="208"/>
                  <a:pt x="330" y="217"/>
                  <a:pt x="329" y="225"/>
                </a:cubicBezTo>
                <a:cubicBezTo>
                  <a:pt x="324" y="293"/>
                  <a:pt x="317" y="362"/>
                  <a:pt x="312" y="430"/>
                </a:cubicBezTo>
                <a:cubicBezTo>
                  <a:pt x="311" y="450"/>
                  <a:pt x="313" y="469"/>
                  <a:pt x="314" y="489"/>
                </a:cubicBezTo>
                <a:cubicBezTo>
                  <a:pt x="317" y="489"/>
                  <a:pt x="320" y="489"/>
                  <a:pt x="323" y="489"/>
                </a:cubicBezTo>
                <a:cubicBezTo>
                  <a:pt x="324" y="437"/>
                  <a:pt x="325" y="385"/>
                  <a:pt x="327" y="332"/>
                </a:cubicBezTo>
                <a:cubicBezTo>
                  <a:pt x="329" y="332"/>
                  <a:pt x="331" y="332"/>
                  <a:pt x="334" y="332"/>
                </a:cubicBezTo>
                <a:cubicBezTo>
                  <a:pt x="336" y="348"/>
                  <a:pt x="338" y="364"/>
                  <a:pt x="340" y="381"/>
                </a:cubicBezTo>
                <a:cubicBezTo>
                  <a:pt x="341" y="381"/>
                  <a:pt x="342" y="381"/>
                  <a:pt x="343" y="381"/>
                </a:cubicBezTo>
                <a:cubicBezTo>
                  <a:pt x="351" y="329"/>
                  <a:pt x="359" y="276"/>
                  <a:pt x="366" y="224"/>
                </a:cubicBezTo>
                <a:cubicBezTo>
                  <a:pt x="369" y="224"/>
                  <a:pt x="372" y="224"/>
                  <a:pt x="374" y="224"/>
                </a:cubicBezTo>
                <a:cubicBezTo>
                  <a:pt x="374" y="246"/>
                  <a:pt x="374" y="268"/>
                  <a:pt x="374" y="289"/>
                </a:cubicBezTo>
                <a:cubicBezTo>
                  <a:pt x="377" y="289"/>
                  <a:pt x="380" y="289"/>
                  <a:pt x="383" y="289"/>
                </a:cubicBezTo>
                <a:cubicBezTo>
                  <a:pt x="383" y="259"/>
                  <a:pt x="383" y="229"/>
                  <a:pt x="383" y="199"/>
                </a:cubicBezTo>
                <a:cubicBezTo>
                  <a:pt x="386" y="199"/>
                  <a:pt x="389" y="199"/>
                  <a:pt x="392" y="199"/>
                </a:cubicBezTo>
                <a:cubicBezTo>
                  <a:pt x="395" y="241"/>
                  <a:pt x="398" y="283"/>
                  <a:pt x="400" y="325"/>
                </a:cubicBezTo>
                <a:cubicBezTo>
                  <a:pt x="402" y="325"/>
                  <a:pt x="403" y="325"/>
                  <a:pt x="404" y="325"/>
                </a:cubicBezTo>
                <a:cubicBezTo>
                  <a:pt x="409" y="292"/>
                  <a:pt x="413" y="258"/>
                  <a:pt x="418" y="225"/>
                </a:cubicBezTo>
                <a:cubicBezTo>
                  <a:pt x="421" y="225"/>
                  <a:pt x="423" y="225"/>
                  <a:pt x="426" y="225"/>
                </a:cubicBezTo>
                <a:cubicBezTo>
                  <a:pt x="427" y="245"/>
                  <a:pt x="428" y="266"/>
                  <a:pt x="428" y="285"/>
                </a:cubicBezTo>
                <a:cubicBezTo>
                  <a:pt x="434" y="286"/>
                  <a:pt x="439" y="288"/>
                  <a:pt x="447" y="290"/>
                </a:cubicBezTo>
                <a:cubicBezTo>
                  <a:pt x="450" y="250"/>
                  <a:pt x="452" y="209"/>
                  <a:pt x="455" y="168"/>
                </a:cubicBezTo>
                <a:cubicBezTo>
                  <a:pt x="457" y="168"/>
                  <a:pt x="460" y="168"/>
                  <a:pt x="462" y="168"/>
                </a:cubicBezTo>
                <a:cubicBezTo>
                  <a:pt x="469" y="278"/>
                  <a:pt x="469" y="388"/>
                  <a:pt x="471" y="498"/>
                </a:cubicBezTo>
                <a:cubicBezTo>
                  <a:pt x="472" y="498"/>
                  <a:pt x="474" y="498"/>
                  <a:pt x="475" y="498"/>
                </a:cubicBezTo>
                <a:cubicBezTo>
                  <a:pt x="478" y="476"/>
                  <a:pt x="484" y="454"/>
                  <a:pt x="485" y="432"/>
                </a:cubicBezTo>
                <a:cubicBezTo>
                  <a:pt x="489" y="342"/>
                  <a:pt x="492" y="251"/>
                  <a:pt x="496" y="161"/>
                </a:cubicBezTo>
                <a:cubicBezTo>
                  <a:pt x="497" y="149"/>
                  <a:pt x="498" y="138"/>
                  <a:pt x="499" y="127"/>
                </a:cubicBezTo>
                <a:cubicBezTo>
                  <a:pt x="502" y="127"/>
                  <a:pt x="505" y="127"/>
                  <a:pt x="508" y="127"/>
                </a:cubicBezTo>
                <a:cubicBezTo>
                  <a:pt x="510" y="260"/>
                  <a:pt x="513" y="392"/>
                  <a:pt x="515" y="525"/>
                </a:cubicBezTo>
                <a:cubicBezTo>
                  <a:pt x="515" y="525"/>
                  <a:pt x="516" y="525"/>
                  <a:pt x="516" y="525"/>
                </a:cubicBezTo>
                <a:cubicBezTo>
                  <a:pt x="518" y="504"/>
                  <a:pt x="519" y="483"/>
                  <a:pt x="521" y="462"/>
                </a:cubicBezTo>
                <a:cubicBezTo>
                  <a:pt x="523" y="462"/>
                  <a:pt x="526" y="462"/>
                  <a:pt x="528" y="462"/>
                </a:cubicBezTo>
                <a:cubicBezTo>
                  <a:pt x="530" y="492"/>
                  <a:pt x="531" y="522"/>
                  <a:pt x="533" y="551"/>
                </a:cubicBezTo>
                <a:cubicBezTo>
                  <a:pt x="538" y="416"/>
                  <a:pt x="535" y="280"/>
                  <a:pt x="545" y="145"/>
                </a:cubicBezTo>
                <a:cubicBezTo>
                  <a:pt x="548" y="145"/>
                  <a:pt x="551" y="145"/>
                  <a:pt x="554" y="145"/>
                </a:cubicBezTo>
                <a:cubicBezTo>
                  <a:pt x="554" y="201"/>
                  <a:pt x="554" y="257"/>
                  <a:pt x="554" y="313"/>
                </a:cubicBezTo>
                <a:cubicBezTo>
                  <a:pt x="556" y="313"/>
                  <a:pt x="558" y="313"/>
                  <a:pt x="560" y="313"/>
                </a:cubicBezTo>
                <a:cubicBezTo>
                  <a:pt x="561" y="306"/>
                  <a:pt x="562" y="299"/>
                  <a:pt x="564" y="292"/>
                </a:cubicBezTo>
                <a:cubicBezTo>
                  <a:pt x="565" y="292"/>
                  <a:pt x="567" y="292"/>
                  <a:pt x="568" y="292"/>
                </a:cubicBezTo>
                <a:cubicBezTo>
                  <a:pt x="569" y="298"/>
                  <a:pt x="571" y="305"/>
                  <a:pt x="571" y="311"/>
                </a:cubicBezTo>
                <a:cubicBezTo>
                  <a:pt x="572" y="358"/>
                  <a:pt x="573" y="405"/>
                  <a:pt x="574" y="452"/>
                </a:cubicBezTo>
                <a:cubicBezTo>
                  <a:pt x="575" y="459"/>
                  <a:pt x="577" y="466"/>
                  <a:pt x="580" y="473"/>
                </a:cubicBezTo>
                <a:cubicBezTo>
                  <a:pt x="589" y="364"/>
                  <a:pt x="587" y="256"/>
                  <a:pt x="598" y="148"/>
                </a:cubicBezTo>
                <a:cubicBezTo>
                  <a:pt x="599" y="148"/>
                  <a:pt x="601" y="148"/>
                  <a:pt x="603" y="148"/>
                </a:cubicBezTo>
                <a:cubicBezTo>
                  <a:pt x="607" y="192"/>
                  <a:pt x="612" y="235"/>
                  <a:pt x="616" y="279"/>
                </a:cubicBezTo>
                <a:cubicBezTo>
                  <a:pt x="617" y="279"/>
                  <a:pt x="618" y="280"/>
                  <a:pt x="620" y="280"/>
                </a:cubicBezTo>
                <a:cubicBezTo>
                  <a:pt x="624" y="245"/>
                  <a:pt x="627" y="210"/>
                  <a:pt x="631" y="175"/>
                </a:cubicBezTo>
                <a:cubicBezTo>
                  <a:pt x="633" y="175"/>
                  <a:pt x="635" y="175"/>
                  <a:pt x="637" y="175"/>
                </a:cubicBezTo>
                <a:cubicBezTo>
                  <a:pt x="637" y="218"/>
                  <a:pt x="637" y="260"/>
                  <a:pt x="637" y="303"/>
                </a:cubicBezTo>
                <a:cubicBezTo>
                  <a:pt x="639" y="303"/>
                  <a:pt x="640" y="303"/>
                  <a:pt x="641" y="303"/>
                </a:cubicBezTo>
                <a:cubicBezTo>
                  <a:pt x="644" y="283"/>
                  <a:pt x="647" y="263"/>
                  <a:pt x="651" y="243"/>
                </a:cubicBezTo>
                <a:cubicBezTo>
                  <a:pt x="653" y="243"/>
                  <a:pt x="655" y="243"/>
                  <a:pt x="657" y="244"/>
                </a:cubicBezTo>
                <a:cubicBezTo>
                  <a:pt x="657" y="281"/>
                  <a:pt x="657" y="319"/>
                  <a:pt x="657" y="357"/>
                </a:cubicBezTo>
                <a:cubicBezTo>
                  <a:pt x="658" y="357"/>
                  <a:pt x="660" y="357"/>
                  <a:pt x="661" y="357"/>
                </a:cubicBezTo>
                <a:cubicBezTo>
                  <a:pt x="664" y="351"/>
                  <a:pt x="667" y="344"/>
                  <a:pt x="669" y="338"/>
                </a:cubicBezTo>
                <a:cubicBezTo>
                  <a:pt x="671" y="338"/>
                  <a:pt x="673" y="338"/>
                  <a:pt x="674" y="338"/>
                </a:cubicBezTo>
                <a:cubicBezTo>
                  <a:pt x="673" y="374"/>
                  <a:pt x="671" y="411"/>
                  <a:pt x="669" y="447"/>
                </a:cubicBezTo>
                <a:cubicBezTo>
                  <a:pt x="671" y="447"/>
                  <a:pt x="674" y="447"/>
                  <a:pt x="676" y="447"/>
                </a:cubicBezTo>
                <a:cubicBezTo>
                  <a:pt x="680" y="386"/>
                  <a:pt x="684" y="324"/>
                  <a:pt x="688" y="262"/>
                </a:cubicBezTo>
                <a:cubicBezTo>
                  <a:pt x="691" y="262"/>
                  <a:pt x="694" y="261"/>
                  <a:pt x="697" y="261"/>
                </a:cubicBezTo>
                <a:cubicBezTo>
                  <a:pt x="700" y="270"/>
                  <a:pt x="705" y="279"/>
                  <a:pt x="706" y="289"/>
                </a:cubicBezTo>
                <a:cubicBezTo>
                  <a:pt x="707" y="323"/>
                  <a:pt x="706" y="358"/>
                  <a:pt x="706" y="394"/>
                </a:cubicBezTo>
                <a:cubicBezTo>
                  <a:pt x="708" y="391"/>
                  <a:pt x="709" y="389"/>
                  <a:pt x="710" y="387"/>
                </a:cubicBezTo>
                <a:cubicBezTo>
                  <a:pt x="729" y="334"/>
                  <a:pt x="730" y="279"/>
                  <a:pt x="734" y="224"/>
                </a:cubicBezTo>
                <a:cubicBezTo>
                  <a:pt x="735" y="208"/>
                  <a:pt x="737" y="192"/>
                  <a:pt x="742" y="176"/>
                </a:cubicBezTo>
                <a:cubicBezTo>
                  <a:pt x="748" y="273"/>
                  <a:pt x="741" y="370"/>
                  <a:pt x="743" y="467"/>
                </a:cubicBezTo>
                <a:cubicBezTo>
                  <a:pt x="749" y="393"/>
                  <a:pt x="755" y="319"/>
                  <a:pt x="761" y="245"/>
                </a:cubicBezTo>
                <a:cubicBezTo>
                  <a:pt x="763" y="245"/>
                  <a:pt x="765" y="244"/>
                  <a:pt x="768" y="244"/>
                </a:cubicBezTo>
                <a:cubicBezTo>
                  <a:pt x="769" y="254"/>
                  <a:pt x="770" y="264"/>
                  <a:pt x="772" y="275"/>
                </a:cubicBezTo>
                <a:cubicBezTo>
                  <a:pt x="777" y="216"/>
                  <a:pt x="782" y="159"/>
                  <a:pt x="787" y="101"/>
                </a:cubicBezTo>
                <a:cubicBezTo>
                  <a:pt x="789" y="101"/>
                  <a:pt x="791" y="102"/>
                  <a:pt x="794" y="102"/>
                </a:cubicBezTo>
                <a:cubicBezTo>
                  <a:pt x="795" y="125"/>
                  <a:pt x="797" y="148"/>
                  <a:pt x="799" y="171"/>
                </a:cubicBezTo>
                <a:cubicBezTo>
                  <a:pt x="800" y="171"/>
                  <a:pt x="801" y="171"/>
                  <a:pt x="801" y="171"/>
                </a:cubicBezTo>
                <a:cubicBezTo>
                  <a:pt x="806" y="132"/>
                  <a:pt x="810" y="93"/>
                  <a:pt x="814" y="54"/>
                </a:cubicBezTo>
                <a:cubicBezTo>
                  <a:pt x="817" y="54"/>
                  <a:pt x="819" y="55"/>
                  <a:pt x="822" y="55"/>
                </a:cubicBezTo>
                <a:cubicBezTo>
                  <a:pt x="822" y="178"/>
                  <a:pt x="807" y="301"/>
                  <a:pt x="801" y="424"/>
                </a:cubicBezTo>
                <a:cubicBezTo>
                  <a:pt x="804" y="424"/>
                  <a:pt x="806" y="424"/>
                  <a:pt x="808" y="424"/>
                </a:cubicBezTo>
                <a:cubicBezTo>
                  <a:pt x="820" y="312"/>
                  <a:pt x="831" y="200"/>
                  <a:pt x="842" y="87"/>
                </a:cubicBezTo>
                <a:cubicBezTo>
                  <a:pt x="844" y="87"/>
                  <a:pt x="846" y="87"/>
                  <a:pt x="848" y="87"/>
                </a:cubicBezTo>
                <a:cubicBezTo>
                  <a:pt x="849" y="89"/>
                  <a:pt x="850" y="91"/>
                  <a:pt x="851" y="93"/>
                </a:cubicBezTo>
                <a:cubicBezTo>
                  <a:pt x="857" y="150"/>
                  <a:pt x="860" y="207"/>
                  <a:pt x="858" y="265"/>
                </a:cubicBezTo>
                <a:cubicBezTo>
                  <a:pt x="858" y="274"/>
                  <a:pt x="858" y="284"/>
                  <a:pt x="860" y="294"/>
                </a:cubicBezTo>
                <a:cubicBezTo>
                  <a:pt x="869" y="208"/>
                  <a:pt x="878" y="121"/>
                  <a:pt x="888" y="35"/>
                </a:cubicBezTo>
                <a:cubicBezTo>
                  <a:pt x="891" y="35"/>
                  <a:pt x="895" y="35"/>
                  <a:pt x="898" y="36"/>
                </a:cubicBezTo>
                <a:cubicBezTo>
                  <a:pt x="890" y="162"/>
                  <a:pt x="882" y="289"/>
                  <a:pt x="873" y="416"/>
                </a:cubicBezTo>
                <a:cubicBezTo>
                  <a:pt x="875" y="416"/>
                  <a:pt x="878" y="416"/>
                  <a:pt x="880" y="416"/>
                </a:cubicBezTo>
                <a:cubicBezTo>
                  <a:pt x="882" y="403"/>
                  <a:pt x="884" y="389"/>
                  <a:pt x="886" y="375"/>
                </a:cubicBezTo>
                <a:cubicBezTo>
                  <a:pt x="895" y="298"/>
                  <a:pt x="902" y="221"/>
                  <a:pt x="913" y="145"/>
                </a:cubicBezTo>
                <a:cubicBezTo>
                  <a:pt x="919" y="99"/>
                  <a:pt x="929" y="54"/>
                  <a:pt x="937" y="9"/>
                </a:cubicBezTo>
                <a:cubicBezTo>
                  <a:pt x="938" y="6"/>
                  <a:pt x="940" y="3"/>
                  <a:pt x="941" y="0"/>
                </a:cubicBezTo>
                <a:cubicBezTo>
                  <a:pt x="943" y="0"/>
                  <a:pt x="945" y="1"/>
                  <a:pt x="947" y="1"/>
                </a:cubicBezTo>
                <a:cubicBezTo>
                  <a:pt x="937" y="149"/>
                  <a:pt x="927" y="297"/>
                  <a:pt x="917" y="445"/>
                </a:cubicBezTo>
                <a:cubicBezTo>
                  <a:pt x="918" y="445"/>
                  <a:pt x="920" y="445"/>
                  <a:pt x="922" y="446"/>
                </a:cubicBezTo>
                <a:cubicBezTo>
                  <a:pt x="941" y="306"/>
                  <a:pt x="960" y="166"/>
                  <a:pt x="979" y="27"/>
                </a:cubicBezTo>
                <a:cubicBezTo>
                  <a:pt x="982" y="27"/>
                  <a:pt x="984" y="27"/>
                  <a:pt x="987" y="27"/>
                </a:cubicBezTo>
                <a:cubicBezTo>
                  <a:pt x="987" y="32"/>
                  <a:pt x="989" y="37"/>
                  <a:pt x="988" y="42"/>
                </a:cubicBezTo>
                <a:cubicBezTo>
                  <a:pt x="987" y="65"/>
                  <a:pt x="986" y="88"/>
                  <a:pt x="985" y="111"/>
                </a:cubicBezTo>
                <a:cubicBezTo>
                  <a:pt x="981" y="209"/>
                  <a:pt x="978" y="306"/>
                  <a:pt x="974" y="406"/>
                </a:cubicBezTo>
                <a:cubicBezTo>
                  <a:pt x="994" y="282"/>
                  <a:pt x="1014" y="159"/>
                  <a:pt x="1033" y="36"/>
                </a:cubicBezTo>
                <a:cubicBezTo>
                  <a:pt x="1035" y="37"/>
                  <a:pt x="1037" y="37"/>
                  <a:pt x="1039" y="37"/>
                </a:cubicBezTo>
                <a:cubicBezTo>
                  <a:pt x="1039" y="83"/>
                  <a:pt x="1039" y="129"/>
                  <a:pt x="1039" y="174"/>
                </a:cubicBezTo>
                <a:cubicBezTo>
                  <a:pt x="1040" y="174"/>
                  <a:pt x="1041" y="175"/>
                  <a:pt x="1042" y="175"/>
                </a:cubicBezTo>
                <a:cubicBezTo>
                  <a:pt x="1049" y="141"/>
                  <a:pt x="1057" y="106"/>
                  <a:pt x="1064" y="71"/>
                </a:cubicBezTo>
                <a:cubicBezTo>
                  <a:pt x="1066" y="72"/>
                  <a:pt x="1069" y="72"/>
                  <a:pt x="1071" y="72"/>
                </a:cubicBezTo>
                <a:cubicBezTo>
                  <a:pt x="1070" y="99"/>
                  <a:pt x="1068" y="126"/>
                  <a:pt x="1067" y="155"/>
                </a:cubicBezTo>
                <a:cubicBezTo>
                  <a:pt x="1071" y="150"/>
                  <a:pt x="1074" y="147"/>
                  <a:pt x="1080" y="140"/>
                </a:cubicBezTo>
                <a:cubicBezTo>
                  <a:pt x="1075" y="233"/>
                  <a:pt x="1069" y="322"/>
                  <a:pt x="1064" y="410"/>
                </a:cubicBezTo>
                <a:cubicBezTo>
                  <a:pt x="1066" y="410"/>
                  <a:pt x="1067" y="410"/>
                  <a:pt x="1069" y="411"/>
                </a:cubicBezTo>
                <a:cubicBezTo>
                  <a:pt x="1082" y="333"/>
                  <a:pt x="1094" y="256"/>
                  <a:pt x="1107" y="178"/>
                </a:cubicBezTo>
                <a:cubicBezTo>
                  <a:pt x="1110" y="179"/>
                  <a:pt x="1113" y="179"/>
                  <a:pt x="1116" y="179"/>
                </a:cubicBezTo>
                <a:cubicBezTo>
                  <a:pt x="1106" y="403"/>
                  <a:pt x="1084" y="626"/>
                  <a:pt x="1068" y="850"/>
                </a:cubicBezTo>
                <a:cubicBezTo>
                  <a:pt x="1090" y="760"/>
                  <a:pt x="1111" y="670"/>
                  <a:pt x="1133" y="580"/>
                </a:cubicBezTo>
                <a:cubicBezTo>
                  <a:pt x="1135" y="580"/>
                  <a:pt x="1137" y="580"/>
                  <a:pt x="1139" y="580"/>
                </a:cubicBezTo>
                <a:cubicBezTo>
                  <a:pt x="1136" y="624"/>
                  <a:pt x="1132" y="668"/>
                  <a:pt x="1128" y="712"/>
                </a:cubicBezTo>
                <a:cubicBezTo>
                  <a:pt x="1129" y="712"/>
                  <a:pt x="1130" y="713"/>
                  <a:pt x="1131" y="713"/>
                </a:cubicBezTo>
                <a:cubicBezTo>
                  <a:pt x="1140" y="681"/>
                  <a:pt x="1148" y="650"/>
                  <a:pt x="1157" y="618"/>
                </a:cubicBezTo>
                <a:cubicBezTo>
                  <a:pt x="1159" y="619"/>
                  <a:pt x="1160" y="619"/>
                  <a:pt x="1162" y="619"/>
                </a:cubicBezTo>
                <a:cubicBezTo>
                  <a:pt x="1163" y="622"/>
                  <a:pt x="1164" y="626"/>
                  <a:pt x="1163" y="629"/>
                </a:cubicBezTo>
                <a:cubicBezTo>
                  <a:pt x="1159" y="700"/>
                  <a:pt x="1156" y="770"/>
                  <a:pt x="1151" y="841"/>
                </a:cubicBezTo>
                <a:cubicBezTo>
                  <a:pt x="1148" y="884"/>
                  <a:pt x="1143" y="928"/>
                  <a:pt x="1141" y="972"/>
                </a:cubicBezTo>
                <a:cubicBezTo>
                  <a:pt x="1157" y="893"/>
                  <a:pt x="1173" y="815"/>
                  <a:pt x="1189" y="737"/>
                </a:cubicBezTo>
                <a:cubicBezTo>
                  <a:pt x="1192" y="737"/>
                  <a:pt x="1194" y="737"/>
                  <a:pt x="1196" y="738"/>
                </a:cubicBezTo>
                <a:cubicBezTo>
                  <a:pt x="1196" y="750"/>
                  <a:pt x="1197" y="762"/>
                  <a:pt x="1196" y="774"/>
                </a:cubicBezTo>
                <a:cubicBezTo>
                  <a:pt x="1186" y="910"/>
                  <a:pt x="1175" y="1046"/>
                  <a:pt x="1164" y="1182"/>
                </a:cubicBezTo>
                <a:cubicBezTo>
                  <a:pt x="1157" y="1267"/>
                  <a:pt x="1144" y="1350"/>
                  <a:pt x="1119" y="1431"/>
                </a:cubicBezTo>
                <a:cubicBezTo>
                  <a:pt x="1117" y="1436"/>
                  <a:pt x="1116" y="1440"/>
                  <a:pt x="1114" y="1445"/>
                </a:cubicBezTo>
                <a:cubicBezTo>
                  <a:pt x="1113" y="1446"/>
                  <a:pt x="1112" y="1446"/>
                  <a:pt x="1115" y="1444"/>
                </a:cubicBezTo>
                <a:cubicBezTo>
                  <a:pt x="1115" y="1416"/>
                  <a:pt x="1115" y="1385"/>
                  <a:pt x="1115" y="1355"/>
                </a:cubicBezTo>
                <a:cubicBezTo>
                  <a:pt x="1115" y="1353"/>
                  <a:pt x="1110" y="1352"/>
                  <a:pt x="1105" y="1348"/>
                </a:cubicBezTo>
                <a:cubicBezTo>
                  <a:pt x="1098" y="1405"/>
                  <a:pt x="1097" y="1460"/>
                  <a:pt x="1081" y="1512"/>
                </a:cubicBezTo>
                <a:cubicBezTo>
                  <a:pt x="1078" y="1512"/>
                  <a:pt x="1076" y="1512"/>
                  <a:pt x="1074" y="1512"/>
                </a:cubicBezTo>
                <a:cubicBezTo>
                  <a:pt x="1075" y="1499"/>
                  <a:pt x="1077" y="1486"/>
                  <a:pt x="1077" y="1473"/>
                </a:cubicBezTo>
                <a:cubicBezTo>
                  <a:pt x="1076" y="1466"/>
                  <a:pt x="1073" y="1459"/>
                  <a:pt x="1071" y="1452"/>
                </a:cubicBezTo>
                <a:cubicBezTo>
                  <a:pt x="1064" y="1456"/>
                  <a:pt x="1055" y="1458"/>
                  <a:pt x="1052" y="1464"/>
                </a:cubicBezTo>
                <a:cubicBezTo>
                  <a:pt x="1045" y="1480"/>
                  <a:pt x="1040" y="1497"/>
                  <a:pt x="1036" y="1513"/>
                </a:cubicBezTo>
                <a:cubicBezTo>
                  <a:pt x="1032" y="1527"/>
                  <a:pt x="1029" y="1541"/>
                  <a:pt x="1025" y="1555"/>
                </a:cubicBezTo>
                <a:cubicBezTo>
                  <a:pt x="1023" y="1555"/>
                  <a:pt x="1021" y="1555"/>
                  <a:pt x="1020" y="1554"/>
                </a:cubicBezTo>
                <a:cubicBezTo>
                  <a:pt x="1018" y="1548"/>
                  <a:pt x="1017" y="1542"/>
                  <a:pt x="1015" y="1531"/>
                </a:cubicBezTo>
                <a:cubicBezTo>
                  <a:pt x="1007" y="1543"/>
                  <a:pt x="1001" y="1551"/>
                  <a:pt x="997" y="1560"/>
                </a:cubicBezTo>
                <a:cubicBezTo>
                  <a:pt x="959" y="1633"/>
                  <a:pt x="934" y="1711"/>
                  <a:pt x="915" y="1792"/>
                </a:cubicBezTo>
                <a:cubicBezTo>
                  <a:pt x="909" y="1817"/>
                  <a:pt x="902" y="1842"/>
                  <a:pt x="894" y="1867"/>
                </a:cubicBezTo>
                <a:cubicBezTo>
                  <a:pt x="892" y="1874"/>
                  <a:pt x="888" y="1880"/>
                  <a:pt x="884" y="1887"/>
                </a:cubicBezTo>
                <a:cubicBezTo>
                  <a:pt x="882" y="1887"/>
                  <a:pt x="880" y="1886"/>
                  <a:pt x="878" y="1886"/>
                </a:cubicBezTo>
                <a:cubicBezTo>
                  <a:pt x="878" y="1863"/>
                  <a:pt x="878" y="1841"/>
                  <a:pt x="878" y="1818"/>
                </a:cubicBezTo>
                <a:cubicBezTo>
                  <a:pt x="877" y="1819"/>
                  <a:pt x="877" y="1819"/>
                  <a:pt x="876" y="1819"/>
                </a:cubicBezTo>
                <a:cubicBezTo>
                  <a:pt x="859" y="1866"/>
                  <a:pt x="842" y="1913"/>
                  <a:pt x="825" y="1960"/>
                </a:cubicBezTo>
                <a:cubicBezTo>
                  <a:pt x="822" y="1959"/>
                  <a:pt x="820" y="1958"/>
                  <a:pt x="817" y="1958"/>
                </a:cubicBezTo>
                <a:cubicBezTo>
                  <a:pt x="813" y="1915"/>
                  <a:pt x="827" y="1873"/>
                  <a:pt x="828" y="1831"/>
                </a:cubicBezTo>
                <a:cubicBezTo>
                  <a:pt x="826" y="1830"/>
                  <a:pt x="824" y="1830"/>
                  <a:pt x="822" y="1829"/>
                </a:cubicBezTo>
                <a:cubicBezTo>
                  <a:pt x="811" y="1878"/>
                  <a:pt x="801" y="1926"/>
                  <a:pt x="790" y="1975"/>
                </a:cubicBezTo>
                <a:cubicBezTo>
                  <a:pt x="787" y="1975"/>
                  <a:pt x="784" y="1974"/>
                  <a:pt x="781" y="1974"/>
                </a:cubicBezTo>
                <a:cubicBezTo>
                  <a:pt x="779" y="1955"/>
                  <a:pt x="774" y="1935"/>
                  <a:pt x="776" y="1916"/>
                </a:cubicBezTo>
                <a:cubicBezTo>
                  <a:pt x="781" y="1869"/>
                  <a:pt x="790" y="1823"/>
                  <a:pt x="797" y="1776"/>
                </a:cubicBezTo>
                <a:cubicBezTo>
                  <a:pt x="795" y="1776"/>
                  <a:pt x="793" y="1775"/>
                  <a:pt x="792" y="1775"/>
                </a:cubicBezTo>
                <a:cubicBezTo>
                  <a:pt x="771" y="1869"/>
                  <a:pt x="751" y="1963"/>
                  <a:pt x="731" y="2057"/>
                </a:cubicBezTo>
                <a:cubicBezTo>
                  <a:pt x="728" y="2057"/>
                  <a:pt x="726" y="2057"/>
                  <a:pt x="724" y="2057"/>
                </a:cubicBezTo>
                <a:cubicBezTo>
                  <a:pt x="724" y="2035"/>
                  <a:pt x="721" y="2013"/>
                  <a:pt x="724" y="1992"/>
                </a:cubicBezTo>
                <a:cubicBezTo>
                  <a:pt x="733" y="1928"/>
                  <a:pt x="743" y="1865"/>
                  <a:pt x="753" y="1801"/>
                </a:cubicBezTo>
                <a:cubicBezTo>
                  <a:pt x="766" y="1717"/>
                  <a:pt x="778" y="1633"/>
                  <a:pt x="790" y="1548"/>
                </a:cubicBezTo>
                <a:cubicBezTo>
                  <a:pt x="791" y="1542"/>
                  <a:pt x="792" y="1535"/>
                  <a:pt x="791" y="1528"/>
                </a:cubicBezTo>
                <a:cubicBezTo>
                  <a:pt x="754" y="1699"/>
                  <a:pt x="728" y="1871"/>
                  <a:pt x="695" y="2042"/>
                </a:cubicBezTo>
                <a:cubicBezTo>
                  <a:pt x="691" y="2042"/>
                  <a:pt x="688" y="2042"/>
                  <a:pt x="684" y="2041"/>
                </a:cubicBezTo>
                <a:close/>
                <a:moveTo>
                  <a:pt x="612" y="2130"/>
                </a:moveTo>
                <a:cubicBezTo>
                  <a:pt x="614" y="2130"/>
                  <a:pt x="616" y="2130"/>
                  <a:pt x="618" y="2130"/>
                </a:cubicBezTo>
                <a:cubicBezTo>
                  <a:pt x="618" y="2086"/>
                  <a:pt x="641" y="2042"/>
                  <a:pt x="626" y="1996"/>
                </a:cubicBezTo>
                <a:cubicBezTo>
                  <a:pt x="624" y="1996"/>
                  <a:pt x="621" y="1996"/>
                  <a:pt x="619" y="1996"/>
                </a:cubicBezTo>
                <a:cubicBezTo>
                  <a:pt x="616" y="2041"/>
                  <a:pt x="614" y="2085"/>
                  <a:pt x="612" y="2130"/>
                </a:cubicBezTo>
                <a:close/>
              </a:path>
            </a:pathLst>
          </a:custGeom>
          <a:solidFill>
            <a:schemeClr val="bg1">
              <a:lumMod val="85000"/>
            </a:schemeClr>
          </a:solidFill>
          <a:ln>
            <a:noFill/>
          </a:ln>
        </p:spPr>
        <p:txBody>
          <a:bodyPr/>
          <a:lstStyle/>
          <a:p>
            <a:pPr defTabSz="1828800" eaLnBrk="0" fontAlgn="base" hangingPunct="0">
              <a:spcBef>
                <a:spcPct val="0"/>
              </a:spcBef>
              <a:spcAft>
                <a:spcPct val="0"/>
              </a:spcAft>
              <a:defRPr/>
            </a:pPr>
            <a:endParaRPr lang="en-US" sz="3600">
              <a:solidFill>
                <a:prstClr val="black"/>
              </a:solidFill>
              <a:latin typeface="Calibri" panose="020F0502020204030204" pitchFamily="34" charset="0"/>
            </a:endParaRPr>
          </a:p>
        </p:txBody>
      </p:sp>
      <p:sp>
        <p:nvSpPr>
          <p:cNvPr id="26" name="Freeform 25"/>
          <p:cNvSpPr>
            <a:spLocks noEditPoints="1"/>
          </p:cNvSpPr>
          <p:nvPr/>
        </p:nvSpPr>
        <p:spPr bwMode="auto">
          <a:xfrm>
            <a:off x="13246100" y="4937126"/>
            <a:ext cx="4305300" cy="7035800"/>
          </a:xfrm>
          <a:custGeom>
            <a:avLst/>
            <a:gdLst>
              <a:gd name="T0" fmla="*/ 304 w 1356"/>
              <a:gd name="T1" fmla="*/ 1499 h 2215"/>
              <a:gd name="T2" fmla="*/ 257 w 1356"/>
              <a:gd name="T3" fmla="*/ 1413 h 2215"/>
              <a:gd name="T4" fmla="*/ 281 w 1356"/>
              <a:gd name="T5" fmla="*/ 1290 h 2215"/>
              <a:gd name="T6" fmla="*/ 232 w 1356"/>
              <a:gd name="T7" fmla="*/ 1308 h 2215"/>
              <a:gd name="T8" fmla="*/ 244 w 1356"/>
              <a:gd name="T9" fmla="*/ 1119 h 2215"/>
              <a:gd name="T10" fmla="*/ 117 w 1356"/>
              <a:gd name="T11" fmla="*/ 1343 h 2215"/>
              <a:gd name="T12" fmla="*/ 207 w 1356"/>
              <a:gd name="T13" fmla="*/ 775 h 2215"/>
              <a:gd name="T14" fmla="*/ 254 w 1356"/>
              <a:gd name="T15" fmla="*/ 366 h 2215"/>
              <a:gd name="T16" fmla="*/ 296 w 1356"/>
              <a:gd name="T17" fmla="*/ 312 h 2215"/>
              <a:gd name="T18" fmla="*/ 331 w 1356"/>
              <a:gd name="T19" fmla="*/ 274 h 2215"/>
              <a:gd name="T20" fmla="*/ 372 w 1356"/>
              <a:gd name="T21" fmla="*/ 395 h 2215"/>
              <a:gd name="T22" fmla="*/ 411 w 1356"/>
              <a:gd name="T23" fmla="*/ 248 h 2215"/>
              <a:gd name="T24" fmla="*/ 458 w 1356"/>
              <a:gd name="T25" fmla="*/ 368 h 2215"/>
              <a:gd name="T26" fmla="*/ 500 w 1356"/>
              <a:gd name="T27" fmla="*/ 199 h 2215"/>
              <a:gd name="T28" fmla="*/ 535 w 1356"/>
              <a:gd name="T29" fmla="*/ 223 h 2215"/>
              <a:gd name="T30" fmla="*/ 564 w 1356"/>
              <a:gd name="T31" fmla="*/ 416 h 2215"/>
              <a:gd name="T32" fmla="*/ 650 w 1356"/>
              <a:gd name="T33" fmla="*/ 320 h 2215"/>
              <a:gd name="T34" fmla="*/ 753 w 1356"/>
              <a:gd name="T35" fmla="*/ 122 h 2215"/>
              <a:gd name="T36" fmla="*/ 800 w 1356"/>
              <a:gd name="T37" fmla="*/ 67 h 2215"/>
              <a:gd name="T38" fmla="*/ 805 w 1356"/>
              <a:gd name="T39" fmla="*/ 163 h 2215"/>
              <a:gd name="T40" fmla="*/ 850 w 1356"/>
              <a:gd name="T41" fmla="*/ 141 h 2215"/>
              <a:gd name="T42" fmla="*/ 934 w 1356"/>
              <a:gd name="T43" fmla="*/ 24 h 2215"/>
              <a:gd name="T44" fmla="*/ 986 w 1356"/>
              <a:gd name="T45" fmla="*/ 28 h 2215"/>
              <a:gd name="T46" fmla="*/ 1018 w 1356"/>
              <a:gd name="T47" fmla="*/ 59 h 2215"/>
              <a:gd name="T48" fmla="*/ 1032 w 1356"/>
              <a:gd name="T49" fmla="*/ 151 h 2215"/>
              <a:gd name="T50" fmla="*/ 1078 w 1356"/>
              <a:gd name="T51" fmla="*/ 154 h 2215"/>
              <a:gd name="T52" fmla="*/ 1115 w 1356"/>
              <a:gd name="T53" fmla="*/ 199 h 2215"/>
              <a:gd name="T54" fmla="*/ 1115 w 1356"/>
              <a:gd name="T55" fmla="*/ 288 h 2215"/>
              <a:gd name="T56" fmla="*/ 1141 w 1356"/>
              <a:gd name="T57" fmla="*/ 352 h 2215"/>
              <a:gd name="T58" fmla="*/ 1125 w 1356"/>
              <a:gd name="T59" fmla="*/ 397 h 2215"/>
              <a:gd name="T60" fmla="*/ 1173 w 1356"/>
              <a:gd name="T61" fmla="*/ 499 h 2215"/>
              <a:gd name="T62" fmla="*/ 1255 w 1356"/>
              <a:gd name="T63" fmla="*/ 353 h 2215"/>
              <a:gd name="T64" fmla="*/ 1291 w 1356"/>
              <a:gd name="T65" fmla="*/ 372 h 2215"/>
              <a:gd name="T66" fmla="*/ 1322 w 1356"/>
              <a:gd name="T67" fmla="*/ 514 h 2215"/>
              <a:gd name="T68" fmla="*/ 1352 w 1356"/>
              <a:gd name="T69" fmla="*/ 491 h 2215"/>
              <a:gd name="T70" fmla="*/ 1301 w 1356"/>
              <a:gd name="T71" fmla="*/ 1054 h 2215"/>
              <a:gd name="T72" fmla="*/ 1241 w 1356"/>
              <a:gd name="T73" fmla="*/ 1311 h 2215"/>
              <a:gd name="T74" fmla="*/ 1239 w 1356"/>
              <a:gd name="T75" fmla="*/ 1644 h 2215"/>
              <a:gd name="T76" fmla="*/ 1104 w 1356"/>
              <a:gd name="T77" fmla="*/ 1282 h 2215"/>
              <a:gd name="T78" fmla="*/ 1050 w 1356"/>
              <a:gd name="T79" fmla="*/ 1768 h 2215"/>
              <a:gd name="T80" fmla="*/ 980 w 1356"/>
              <a:gd name="T81" fmla="*/ 1963 h 2215"/>
              <a:gd name="T82" fmla="*/ 942 w 1356"/>
              <a:gd name="T83" fmla="*/ 1986 h 2215"/>
              <a:gd name="T84" fmla="*/ 941 w 1356"/>
              <a:gd name="T85" fmla="*/ 2186 h 2215"/>
              <a:gd name="T86" fmla="*/ 718 w 1356"/>
              <a:gd name="T87" fmla="*/ 1555 h 2215"/>
              <a:gd name="T88" fmla="*/ 683 w 1356"/>
              <a:gd name="T89" fmla="*/ 1435 h 2215"/>
              <a:gd name="T90" fmla="*/ 587 w 1356"/>
              <a:gd name="T91" fmla="*/ 1602 h 2215"/>
              <a:gd name="T92" fmla="*/ 534 w 1356"/>
              <a:gd name="T93" fmla="*/ 1733 h 2215"/>
              <a:gd name="T94" fmla="*/ 405 w 1356"/>
              <a:gd name="T95" fmla="*/ 1936 h 2215"/>
              <a:gd name="T96" fmla="*/ 360 w 1356"/>
              <a:gd name="T97" fmla="*/ 1902 h 2215"/>
              <a:gd name="T98" fmla="*/ 325 w 1356"/>
              <a:gd name="T99" fmla="*/ 2003 h 2215"/>
              <a:gd name="T100" fmla="*/ 1002 w 1356"/>
              <a:gd name="T101" fmla="*/ 1285 h 2215"/>
              <a:gd name="T102" fmla="*/ 1036 w 1356"/>
              <a:gd name="T103" fmla="*/ 1172 h 2215"/>
              <a:gd name="T104" fmla="*/ 1059 w 1356"/>
              <a:gd name="T105" fmla="*/ 1544 h 2215"/>
              <a:gd name="T106" fmla="*/ 1059 w 1356"/>
              <a:gd name="T107" fmla="*/ 1544 h 2215"/>
              <a:gd name="T108" fmla="*/ 944 w 1356"/>
              <a:gd name="T109" fmla="*/ 1395 h 2215"/>
              <a:gd name="T110" fmla="*/ 907 w 1356"/>
              <a:gd name="T111" fmla="*/ 1440 h 2215"/>
              <a:gd name="T112" fmla="*/ 1059 w 1356"/>
              <a:gd name="T113" fmla="*/ 1226 h 2215"/>
              <a:gd name="T114" fmla="*/ 986 w 1356"/>
              <a:gd name="T115" fmla="*/ 535 h 2215"/>
              <a:gd name="T116" fmla="*/ 573 w 1356"/>
              <a:gd name="T117" fmla="*/ 1273 h 2215"/>
              <a:gd name="T118" fmla="*/ 970 w 1356"/>
              <a:gd name="T119" fmla="*/ 1044 h 2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56" h="2215">
                <a:moveTo>
                  <a:pt x="269" y="2155"/>
                </a:moveTo>
                <a:cubicBezTo>
                  <a:pt x="260" y="2145"/>
                  <a:pt x="254" y="2139"/>
                  <a:pt x="251" y="2132"/>
                </a:cubicBezTo>
                <a:cubicBezTo>
                  <a:pt x="248" y="2126"/>
                  <a:pt x="248" y="2118"/>
                  <a:pt x="249" y="2111"/>
                </a:cubicBezTo>
                <a:cubicBezTo>
                  <a:pt x="257" y="2023"/>
                  <a:pt x="266" y="1935"/>
                  <a:pt x="274" y="1847"/>
                </a:cubicBezTo>
                <a:cubicBezTo>
                  <a:pt x="285" y="1737"/>
                  <a:pt x="295" y="1627"/>
                  <a:pt x="304" y="1517"/>
                </a:cubicBezTo>
                <a:cubicBezTo>
                  <a:pt x="305" y="1512"/>
                  <a:pt x="304" y="1508"/>
                  <a:pt x="304" y="1499"/>
                </a:cubicBezTo>
                <a:cubicBezTo>
                  <a:pt x="300" y="1505"/>
                  <a:pt x="298" y="1508"/>
                  <a:pt x="296" y="1511"/>
                </a:cubicBezTo>
                <a:cubicBezTo>
                  <a:pt x="275" y="1544"/>
                  <a:pt x="254" y="1578"/>
                  <a:pt x="235" y="1612"/>
                </a:cubicBezTo>
                <a:cubicBezTo>
                  <a:pt x="221" y="1639"/>
                  <a:pt x="209" y="1667"/>
                  <a:pt x="196" y="1695"/>
                </a:cubicBezTo>
                <a:cubicBezTo>
                  <a:pt x="187" y="1692"/>
                  <a:pt x="181" y="1690"/>
                  <a:pt x="175" y="1688"/>
                </a:cubicBezTo>
                <a:cubicBezTo>
                  <a:pt x="172" y="1645"/>
                  <a:pt x="192" y="1608"/>
                  <a:pt x="204" y="1570"/>
                </a:cubicBezTo>
                <a:cubicBezTo>
                  <a:pt x="221" y="1517"/>
                  <a:pt x="239" y="1465"/>
                  <a:pt x="257" y="1413"/>
                </a:cubicBezTo>
                <a:cubicBezTo>
                  <a:pt x="258" y="1409"/>
                  <a:pt x="259" y="1404"/>
                  <a:pt x="258" y="1399"/>
                </a:cubicBezTo>
                <a:cubicBezTo>
                  <a:pt x="239" y="1430"/>
                  <a:pt x="221" y="1461"/>
                  <a:pt x="202" y="1492"/>
                </a:cubicBezTo>
                <a:cubicBezTo>
                  <a:pt x="200" y="1491"/>
                  <a:pt x="197" y="1490"/>
                  <a:pt x="194" y="1489"/>
                </a:cubicBezTo>
                <a:cubicBezTo>
                  <a:pt x="197" y="1473"/>
                  <a:pt x="197" y="1455"/>
                  <a:pt x="204" y="1440"/>
                </a:cubicBezTo>
                <a:cubicBezTo>
                  <a:pt x="226" y="1396"/>
                  <a:pt x="250" y="1354"/>
                  <a:pt x="273" y="1311"/>
                </a:cubicBezTo>
                <a:cubicBezTo>
                  <a:pt x="276" y="1304"/>
                  <a:pt x="278" y="1297"/>
                  <a:pt x="281" y="1290"/>
                </a:cubicBezTo>
                <a:cubicBezTo>
                  <a:pt x="279" y="1290"/>
                  <a:pt x="278" y="1289"/>
                  <a:pt x="276" y="1288"/>
                </a:cubicBezTo>
                <a:cubicBezTo>
                  <a:pt x="228" y="1374"/>
                  <a:pt x="180" y="1460"/>
                  <a:pt x="133" y="1546"/>
                </a:cubicBezTo>
                <a:cubicBezTo>
                  <a:pt x="130" y="1545"/>
                  <a:pt x="127" y="1544"/>
                  <a:pt x="124" y="1543"/>
                </a:cubicBezTo>
                <a:cubicBezTo>
                  <a:pt x="129" y="1527"/>
                  <a:pt x="132" y="1510"/>
                  <a:pt x="140" y="1495"/>
                </a:cubicBezTo>
                <a:cubicBezTo>
                  <a:pt x="167" y="1440"/>
                  <a:pt x="196" y="1386"/>
                  <a:pt x="225" y="1332"/>
                </a:cubicBezTo>
                <a:cubicBezTo>
                  <a:pt x="228" y="1324"/>
                  <a:pt x="230" y="1316"/>
                  <a:pt x="232" y="1308"/>
                </a:cubicBezTo>
                <a:cubicBezTo>
                  <a:pt x="231" y="1307"/>
                  <a:pt x="230" y="1307"/>
                  <a:pt x="228" y="1306"/>
                </a:cubicBezTo>
                <a:cubicBezTo>
                  <a:pt x="202" y="1353"/>
                  <a:pt x="176" y="1401"/>
                  <a:pt x="151" y="1448"/>
                </a:cubicBezTo>
                <a:cubicBezTo>
                  <a:pt x="116" y="1512"/>
                  <a:pt x="82" y="1576"/>
                  <a:pt x="48" y="1639"/>
                </a:cubicBezTo>
                <a:cubicBezTo>
                  <a:pt x="39" y="1656"/>
                  <a:pt x="39" y="1655"/>
                  <a:pt x="17" y="1646"/>
                </a:cubicBezTo>
                <a:cubicBezTo>
                  <a:pt x="95" y="1471"/>
                  <a:pt x="172" y="1296"/>
                  <a:pt x="250" y="1122"/>
                </a:cubicBezTo>
                <a:cubicBezTo>
                  <a:pt x="248" y="1121"/>
                  <a:pt x="246" y="1120"/>
                  <a:pt x="244" y="1119"/>
                </a:cubicBezTo>
                <a:cubicBezTo>
                  <a:pt x="241" y="1124"/>
                  <a:pt x="238" y="1129"/>
                  <a:pt x="236" y="1135"/>
                </a:cubicBezTo>
                <a:cubicBezTo>
                  <a:pt x="167" y="1285"/>
                  <a:pt x="99" y="1435"/>
                  <a:pt x="30" y="1584"/>
                </a:cubicBezTo>
                <a:cubicBezTo>
                  <a:pt x="24" y="1598"/>
                  <a:pt x="15" y="1611"/>
                  <a:pt x="8" y="1624"/>
                </a:cubicBezTo>
                <a:cubicBezTo>
                  <a:pt x="5" y="1623"/>
                  <a:pt x="3" y="1621"/>
                  <a:pt x="0" y="1620"/>
                </a:cubicBezTo>
                <a:cubicBezTo>
                  <a:pt x="3" y="1610"/>
                  <a:pt x="6" y="1600"/>
                  <a:pt x="10" y="1591"/>
                </a:cubicBezTo>
                <a:cubicBezTo>
                  <a:pt x="45" y="1508"/>
                  <a:pt x="81" y="1425"/>
                  <a:pt x="117" y="1343"/>
                </a:cubicBezTo>
                <a:cubicBezTo>
                  <a:pt x="155" y="1255"/>
                  <a:pt x="192" y="1167"/>
                  <a:pt x="231" y="1080"/>
                </a:cubicBezTo>
                <a:cubicBezTo>
                  <a:pt x="241" y="1057"/>
                  <a:pt x="231" y="1036"/>
                  <a:pt x="227" y="1014"/>
                </a:cubicBezTo>
                <a:cubicBezTo>
                  <a:pt x="221" y="981"/>
                  <a:pt x="218" y="945"/>
                  <a:pt x="203" y="915"/>
                </a:cubicBezTo>
                <a:cubicBezTo>
                  <a:pt x="181" y="869"/>
                  <a:pt x="192" y="821"/>
                  <a:pt x="187" y="774"/>
                </a:cubicBezTo>
                <a:cubicBezTo>
                  <a:pt x="186" y="769"/>
                  <a:pt x="188" y="764"/>
                  <a:pt x="194" y="757"/>
                </a:cubicBezTo>
                <a:cubicBezTo>
                  <a:pt x="198" y="763"/>
                  <a:pt x="202" y="769"/>
                  <a:pt x="207" y="775"/>
                </a:cubicBezTo>
                <a:cubicBezTo>
                  <a:pt x="208" y="775"/>
                  <a:pt x="210" y="775"/>
                  <a:pt x="211" y="775"/>
                </a:cubicBezTo>
                <a:cubicBezTo>
                  <a:pt x="218" y="667"/>
                  <a:pt x="226" y="559"/>
                  <a:pt x="233" y="451"/>
                </a:cubicBezTo>
                <a:cubicBezTo>
                  <a:pt x="234" y="451"/>
                  <a:pt x="236" y="451"/>
                  <a:pt x="237" y="451"/>
                </a:cubicBezTo>
                <a:cubicBezTo>
                  <a:pt x="239" y="464"/>
                  <a:pt x="241" y="478"/>
                  <a:pt x="243" y="491"/>
                </a:cubicBezTo>
                <a:cubicBezTo>
                  <a:pt x="245" y="491"/>
                  <a:pt x="246" y="491"/>
                  <a:pt x="247" y="491"/>
                </a:cubicBezTo>
                <a:cubicBezTo>
                  <a:pt x="249" y="450"/>
                  <a:pt x="251" y="408"/>
                  <a:pt x="254" y="366"/>
                </a:cubicBezTo>
                <a:cubicBezTo>
                  <a:pt x="256" y="366"/>
                  <a:pt x="258" y="366"/>
                  <a:pt x="260" y="366"/>
                </a:cubicBezTo>
                <a:cubicBezTo>
                  <a:pt x="264" y="403"/>
                  <a:pt x="267" y="440"/>
                  <a:pt x="271" y="477"/>
                </a:cubicBezTo>
                <a:cubicBezTo>
                  <a:pt x="273" y="477"/>
                  <a:pt x="275" y="477"/>
                  <a:pt x="277" y="477"/>
                </a:cubicBezTo>
                <a:cubicBezTo>
                  <a:pt x="280" y="417"/>
                  <a:pt x="283" y="356"/>
                  <a:pt x="286" y="296"/>
                </a:cubicBezTo>
                <a:cubicBezTo>
                  <a:pt x="288" y="296"/>
                  <a:pt x="289" y="296"/>
                  <a:pt x="291" y="296"/>
                </a:cubicBezTo>
                <a:cubicBezTo>
                  <a:pt x="293" y="302"/>
                  <a:pt x="294" y="307"/>
                  <a:pt x="296" y="312"/>
                </a:cubicBezTo>
                <a:cubicBezTo>
                  <a:pt x="297" y="312"/>
                  <a:pt x="298" y="313"/>
                  <a:pt x="299" y="313"/>
                </a:cubicBezTo>
                <a:cubicBezTo>
                  <a:pt x="301" y="293"/>
                  <a:pt x="302" y="272"/>
                  <a:pt x="303" y="252"/>
                </a:cubicBezTo>
                <a:cubicBezTo>
                  <a:pt x="306" y="252"/>
                  <a:pt x="308" y="252"/>
                  <a:pt x="311" y="252"/>
                </a:cubicBezTo>
                <a:cubicBezTo>
                  <a:pt x="314" y="303"/>
                  <a:pt x="317" y="355"/>
                  <a:pt x="319" y="406"/>
                </a:cubicBezTo>
                <a:cubicBezTo>
                  <a:pt x="321" y="406"/>
                  <a:pt x="322" y="406"/>
                  <a:pt x="323" y="406"/>
                </a:cubicBezTo>
                <a:cubicBezTo>
                  <a:pt x="326" y="362"/>
                  <a:pt x="328" y="318"/>
                  <a:pt x="331" y="274"/>
                </a:cubicBezTo>
                <a:cubicBezTo>
                  <a:pt x="334" y="274"/>
                  <a:pt x="336" y="274"/>
                  <a:pt x="338" y="274"/>
                </a:cubicBezTo>
                <a:cubicBezTo>
                  <a:pt x="338" y="299"/>
                  <a:pt x="338" y="323"/>
                  <a:pt x="338" y="351"/>
                </a:cubicBezTo>
                <a:cubicBezTo>
                  <a:pt x="349" y="341"/>
                  <a:pt x="338" y="325"/>
                  <a:pt x="356" y="321"/>
                </a:cubicBezTo>
                <a:cubicBezTo>
                  <a:pt x="359" y="290"/>
                  <a:pt x="361" y="257"/>
                  <a:pt x="364" y="223"/>
                </a:cubicBezTo>
                <a:cubicBezTo>
                  <a:pt x="366" y="224"/>
                  <a:pt x="369" y="224"/>
                  <a:pt x="372" y="224"/>
                </a:cubicBezTo>
                <a:cubicBezTo>
                  <a:pt x="372" y="281"/>
                  <a:pt x="372" y="338"/>
                  <a:pt x="372" y="395"/>
                </a:cubicBezTo>
                <a:cubicBezTo>
                  <a:pt x="372" y="453"/>
                  <a:pt x="372" y="510"/>
                  <a:pt x="372" y="567"/>
                </a:cubicBezTo>
                <a:cubicBezTo>
                  <a:pt x="373" y="567"/>
                  <a:pt x="375" y="567"/>
                  <a:pt x="377" y="567"/>
                </a:cubicBezTo>
                <a:cubicBezTo>
                  <a:pt x="386" y="440"/>
                  <a:pt x="394" y="313"/>
                  <a:pt x="403" y="187"/>
                </a:cubicBezTo>
                <a:cubicBezTo>
                  <a:pt x="405" y="186"/>
                  <a:pt x="406" y="186"/>
                  <a:pt x="408" y="186"/>
                </a:cubicBezTo>
                <a:cubicBezTo>
                  <a:pt x="409" y="190"/>
                  <a:pt x="410" y="195"/>
                  <a:pt x="411" y="199"/>
                </a:cubicBezTo>
                <a:cubicBezTo>
                  <a:pt x="411" y="215"/>
                  <a:pt x="411" y="232"/>
                  <a:pt x="411" y="248"/>
                </a:cubicBezTo>
                <a:cubicBezTo>
                  <a:pt x="413" y="343"/>
                  <a:pt x="414" y="437"/>
                  <a:pt x="416" y="532"/>
                </a:cubicBezTo>
                <a:cubicBezTo>
                  <a:pt x="416" y="539"/>
                  <a:pt x="417" y="545"/>
                  <a:pt x="422" y="552"/>
                </a:cubicBezTo>
                <a:cubicBezTo>
                  <a:pt x="430" y="434"/>
                  <a:pt x="437" y="317"/>
                  <a:pt x="445" y="199"/>
                </a:cubicBezTo>
                <a:cubicBezTo>
                  <a:pt x="447" y="199"/>
                  <a:pt x="450" y="199"/>
                  <a:pt x="452" y="199"/>
                </a:cubicBezTo>
                <a:cubicBezTo>
                  <a:pt x="452" y="255"/>
                  <a:pt x="452" y="311"/>
                  <a:pt x="452" y="367"/>
                </a:cubicBezTo>
                <a:cubicBezTo>
                  <a:pt x="454" y="367"/>
                  <a:pt x="456" y="368"/>
                  <a:pt x="458" y="368"/>
                </a:cubicBezTo>
                <a:cubicBezTo>
                  <a:pt x="460" y="351"/>
                  <a:pt x="462" y="335"/>
                  <a:pt x="464" y="319"/>
                </a:cubicBezTo>
                <a:cubicBezTo>
                  <a:pt x="467" y="319"/>
                  <a:pt x="469" y="319"/>
                  <a:pt x="472" y="319"/>
                </a:cubicBezTo>
                <a:cubicBezTo>
                  <a:pt x="472" y="362"/>
                  <a:pt x="472" y="406"/>
                  <a:pt x="472" y="449"/>
                </a:cubicBezTo>
                <a:cubicBezTo>
                  <a:pt x="474" y="449"/>
                  <a:pt x="476" y="449"/>
                  <a:pt x="478" y="449"/>
                </a:cubicBezTo>
                <a:cubicBezTo>
                  <a:pt x="483" y="366"/>
                  <a:pt x="489" y="282"/>
                  <a:pt x="494" y="199"/>
                </a:cubicBezTo>
                <a:cubicBezTo>
                  <a:pt x="496" y="199"/>
                  <a:pt x="498" y="199"/>
                  <a:pt x="500" y="199"/>
                </a:cubicBezTo>
                <a:cubicBezTo>
                  <a:pt x="500" y="224"/>
                  <a:pt x="500" y="249"/>
                  <a:pt x="500" y="276"/>
                </a:cubicBezTo>
                <a:cubicBezTo>
                  <a:pt x="505" y="272"/>
                  <a:pt x="507" y="271"/>
                  <a:pt x="511" y="267"/>
                </a:cubicBezTo>
                <a:cubicBezTo>
                  <a:pt x="511" y="283"/>
                  <a:pt x="511" y="297"/>
                  <a:pt x="511" y="310"/>
                </a:cubicBezTo>
                <a:cubicBezTo>
                  <a:pt x="513" y="310"/>
                  <a:pt x="515" y="311"/>
                  <a:pt x="517" y="311"/>
                </a:cubicBezTo>
                <a:cubicBezTo>
                  <a:pt x="521" y="281"/>
                  <a:pt x="524" y="252"/>
                  <a:pt x="527" y="223"/>
                </a:cubicBezTo>
                <a:cubicBezTo>
                  <a:pt x="530" y="223"/>
                  <a:pt x="533" y="223"/>
                  <a:pt x="535" y="223"/>
                </a:cubicBezTo>
                <a:cubicBezTo>
                  <a:pt x="532" y="291"/>
                  <a:pt x="528" y="359"/>
                  <a:pt x="524" y="427"/>
                </a:cubicBezTo>
                <a:cubicBezTo>
                  <a:pt x="525" y="427"/>
                  <a:pt x="525" y="427"/>
                  <a:pt x="526" y="427"/>
                </a:cubicBezTo>
                <a:cubicBezTo>
                  <a:pt x="532" y="378"/>
                  <a:pt x="539" y="328"/>
                  <a:pt x="546" y="278"/>
                </a:cubicBezTo>
                <a:cubicBezTo>
                  <a:pt x="548" y="278"/>
                  <a:pt x="551" y="279"/>
                  <a:pt x="553" y="279"/>
                </a:cubicBezTo>
                <a:cubicBezTo>
                  <a:pt x="550" y="335"/>
                  <a:pt x="547" y="391"/>
                  <a:pt x="544" y="449"/>
                </a:cubicBezTo>
                <a:cubicBezTo>
                  <a:pt x="558" y="441"/>
                  <a:pt x="563" y="430"/>
                  <a:pt x="564" y="416"/>
                </a:cubicBezTo>
                <a:cubicBezTo>
                  <a:pt x="567" y="384"/>
                  <a:pt x="571" y="352"/>
                  <a:pt x="574" y="320"/>
                </a:cubicBezTo>
                <a:cubicBezTo>
                  <a:pt x="575" y="315"/>
                  <a:pt x="576" y="310"/>
                  <a:pt x="582" y="305"/>
                </a:cubicBezTo>
                <a:cubicBezTo>
                  <a:pt x="582" y="338"/>
                  <a:pt x="582" y="371"/>
                  <a:pt x="582" y="407"/>
                </a:cubicBezTo>
                <a:cubicBezTo>
                  <a:pt x="619" y="379"/>
                  <a:pt x="614" y="332"/>
                  <a:pt x="640" y="296"/>
                </a:cubicBezTo>
                <a:cubicBezTo>
                  <a:pt x="642" y="306"/>
                  <a:pt x="644" y="312"/>
                  <a:pt x="646" y="318"/>
                </a:cubicBezTo>
                <a:cubicBezTo>
                  <a:pt x="647" y="319"/>
                  <a:pt x="649" y="320"/>
                  <a:pt x="650" y="320"/>
                </a:cubicBezTo>
                <a:cubicBezTo>
                  <a:pt x="666" y="278"/>
                  <a:pt x="682" y="236"/>
                  <a:pt x="697" y="194"/>
                </a:cubicBezTo>
                <a:cubicBezTo>
                  <a:pt x="699" y="194"/>
                  <a:pt x="701" y="195"/>
                  <a:pt x="703" y="195"/>
                </a:cubicBezTo>
                <a:cubicBezTo>
                  <a:pt x="701" y="211"/>
                  <a:pt x="698" y="226"/>
                  <a:pt x="696" y="242"/>
                </a:cubicBezTo>
                <a:cubicBezTo>
                  <a:pt x="698" y="243"/>
                  <a:pt x="700" y="243"/>
                  <a:pt x="701" y="244"/>
                </a:cubicBezTo>
                <a:cubicBezTo>
                  <a:pt x="716" y="203"/>
                  <a:pt x="731" y="162"/>
                  <a:pt x="746" y="121"/>
                </a:cubicBezTo>
                <a:cubicBezTo>
                  <a:pt x="749" y="121"/>
                  <a:pt x="751" y="122"/>
                  <a:pt x="753" y="122"/>
                </a:cubicBezTo>
                <a:cubicBezTo>
                  <a:pt x="750" y="136"/>
                  <a:pt x="748" y="149"/>
                  <a:pt x="745" y="163"/>
                </a:cubicBezTo>
                <a:cubicBezTo>
                  <a:pt x="744" y="168"/>
                  <a:pt x="742" y="173"/>
                  <a:pt x="742" y="179"/>
                </a:cubicBezTo>
                <a:cubicBezTo>
                  <a:pt x="742" y="182"/>
                  <a:pt x="744" y="185"/>
                  <a:pt x="746" y="189"/>
                </a:cubicBezTo>
                <a:cubicBezTo>
                  <a:pt x="749" y="187"/>
                  <a:pt x="754" y="186"/>
                  <a:pt x="755" y="183"/>
                </a:cubicBezTo>
                <a:cubicBezTo>
                  <a:pt x="764" y="162"/>
                  <a:pt x="772" y="141"/>
                  <a:pt x="780" y="120"/>
                </a:cubicBezTo>
                <a:cubicBezTo>
                  <a:pt x="787" y="103"/>
                  <a:pt x="793" y="85"/>
                  <a:pt x="800" y="67"/>
                </a:cubicBezTo>
                <a:cubicBezTo>
                  <a:pt x="802" y="67"/>
                  <a:pt x="804" y="68"/>
                  <a:pt x="806" y="68"/>
                </a:cubicBezTo>
                <a:cubicBezTo>
                  <a:pt x="804" y="78"/>
                  <a:pt x="802" y="88"/>
                  <a:pt x="801" y="98"/>
                </a:cubicBezTo>
                <a:cubicBezTo>
                  <a:pt x="802" y="99"/>
                  <a:pt x="803" y="99"/>
                  <a:pt x="804" y="99"/>
                </a:cubicBezTo>
                <a:cubicBezTo>
                  <a:pt x="813" y="76"/>
                  <a:pt x="822" y="53"/>
                  <a:pt x="830" y="30"/>
                </a:cubicBezTo>
                <a:cubicBezTo>
                  <a:pt x="833" y="30"/>
                  <a:pt x="835" y="31"/>
                  <a:pt x="837" y="32"/>
                </a:cubicBezTo>
                <a:cubicBezTo>
                  <a:pt x="826" y="76"/>
                  <a:pt x="816" y="119"/>
                  <a:pt x="805" y="163"/>
                </a:cubicBezTo>
                <a:cubicBezTo>
                  <a:pt x="806" y="164"/>
                  <a:pt x="807" y="164"/>
                  <a:pt x="808" y="164"/>
                </a:cubicBezTo>
                <a:cubicBezTo>
                  <a:pt x="821" y="130"/>
                  <a:pt x="835" y="95"/>
                  <a:pt x="848" y="60"/>
                </a:cubicBezTo>
                <a:cubicBezTo>
                  <a:pt x="850" y="60"/>
                  <a:pt x="852" y="61"/>
                  <a:pt x="854" y="61"/>
                </a:cubicBezTo>
                <a:cubicBezTo>
                  <a:pt x="852" y="71"/>
                  <a:pt x="849" y="81"/>
                  <a:pt x="848" y="91"/>
                </a:cubicBezTo>
                <a:cubicBezTo>
                  <a:pt x="847" y="98"/>
                  <a:pt x="837" y="106"/>
                  <a:pt x="851" y="112"/>
                </a:cubicBezTo>
                <a:cubicBezTo>
                  <a:pt x="854" y="113"/>
                  <a:pt x="849" y="130"/>
                  <a:pt x="850" y="141"/>
                </a:cubicBezTo>
                <a:cubicBezTo>
                  <a:pt x="865" y="102"/>
                  <a:pt x="880" y="62"/>
                  <a:pt x="895" y="22"/>
                </a:cubicBezTo>
                <a:cubicBezTo>
                  <a:pt x="897" y="23"/>
                  <a:pt x="900" y="24"/>
                  <a:pt x="903" y="25"/>
                </a:cubicBezTo>
                <a:cubicBezTo>
                  <a:pt x="883" y="90"/>
                  <a:pt x="863" y="155"/>
                  <a:pt x="842" y="220"/>
                </a:cubicBezTo>
                <a:cubicBezTo>
                  <a:pt x="844" y="221"/>
                  <a:pt x="845" y="222"/>
                  <a:pt x="847" y="223"/>
                </a:cubicBezTo>
                <a:cubicBezTo>
                  <a:pt x="856" y="209"/>
                  <a:pt x="867" y="197"/>
                  <a:pt x="873" y="182"/>
                </a:cubicBezTo>
                <a:cubicBezTo>
                  <a:pt x="894" y="130"/>
                  <a:pt x="913" y="77"/>
                  <a:pt x="934" y="24"/>
                </a:cubicBezTo>
                <a:cubicBezTo>
                  <a:pt x="937" y="16"/>
                  <a:pt x="941" y="8"/>
                  <a:pt x="945" y="0"/>
                </a:cubicBezTo>
                <a:cubicBezTo>
                  <a:pt x="947" y="1"/>
                  <a:pt x="949" y="2"/>
                  <a:pt x="951" y="2"/>
                </a:cubicBezTo>
                <a:cubicBezTo>
                  <a:pt x="935" y="54"/>
                  <a:pt x="919" y="105"/>
                  <a:pt x="902" y="161"/>
                </a:cubicBezTo>
                <a:cubicBezTo>
                  <a:pt x="922" y="142"/>
                  <a:pt x="941" y="129"/>
                  <a:pt x="949" y="104"/>
                </a:cubicBezTo>
                <a:cubicBezTo>
                  <a:pt x="957" y="77"/>
                  <a:pt x="969" y="52"/>
                  <a:pt x="979" y="25"/>
                </a:cubicBezTo>
                <a:cubicBezTo>
                  <a:pt x="982" y="26"/>
                  <a:pt x="984" y="27"/>
                  <a:pt x="986" y="28"/>
                </a:cubicBezTo>
                <a:cubicBezTo>
                  <a:pt x="976" y="63"/>
                  <a:pt x="966" y="98"/>
                  <a:pt x="954" y="136"/>
                </a:cubicBezTo>
                <a:cubicBezTo>
                  <a:pt x="964" y="129"/>
                  <a:pt x="971" y="124"/>
                  <a:pt x="982" y="115"/>
                </a:cubicBezTo>
                <a:cubicBezTo>
                  <a:pt x="971" y="138"/>
                  <a:pt x="963" y="156"/>
                  <a:pt x="954" y="174"/>
                </a:cubicBezTo>
                <a:cubicBezTo>
                  <a:pt x="956" y="176"/>
                  <a:pt x="959" y="177"/>
                  <a:pt x="961" y="178"/>
                </a:cubicBezTo>
                <a:cubicBezTo>
                  <a:pt x="969" y="167"/>
                  <a:pt x="980" y="156"/>
                  <a:pt x="986" y="143"/>
                </a:cubicBezTo>
                <a:cubicBezTo>
                  <a:pt x="998" y="115"/>
                  <a:pt x="1007" y="87"/>
                  <a:pt x="1018" y="59"/>
                </a:cubicBezTo>
                <a:cubicBezTo>
                  <a:pt x="1021" y="53"/>
                  <a:pt x="1024" y="47"/>
                  <a:pt x="1031" y="42"/>
                </a:cubicBezTo>
                <a:cubicBezTo>
                  <a:pt x="1024" y="79"/>
                  <a:pt x="1016" y="116"/>
                  <a:pt x="1008" y="153"/>
                </a:cubicBezTo>
                <a:cubicBezTo>
                  <a:pt x="1010" y="154"/>
                  <a:pt x="1011" y="154"/>
                  <a:pt x="1013" y="155"/>
                </a:cubicBezTo>
                <a:cubicBezTo>
                  <a:pt x="1025" y="127"/>
                  <a:pt x="1038" y="99"/>
                  <a:pt x="1050" y="71"/>
                </a:cubicBezTo>
                <a:cubicBezTo>
                  <a:pt x="1053" y="72"/>
                  <a:pt x="1055" y="73"/>
                  <a:pt x="1057" y="74"/>
                </a:cubicBezTo>
                <a:cubicBezTo>
                  <a:pt x="1049" y="100"/>
                  <a:pt x="1041" y="125"/>
                  <a:pt x="1032" y="151"/>
                </a:cubicBezTo>
                <a:cubicBezTo>
                  <a:pt x="1033" y="152"/>
                  <a:pt x="1034" y="152"/>
                  <a:pt x="1035" y="153"/>
                </a:cubicBezTo>
                <a:cubicBezTo>
                  <a:pt x="1040" y="145"/>
                  <a:pt x="1046" y="138"/>
                  <a:pt x="1051" y="130"/>
                </a:cubicBezTo>
                <a:cubicBezTo>
                  <a:pt x="1053" y="130"/>
                  <a:pt x="1054" y="131"/>
                  <a:pt x="1056" y="131"/>
                </a:cubicBezTo>
                <a:cubicBezTo>
                  <a:pt x="1048" y="157"/>
                  <a:pt x="1040" y="183"/>
                  <a:pt x="1031" y="209"/>
                </a:cubicBezTo>
                <a:cubicBezTo>
                  <a:pt x="1034" y="210"/>
                  <a:pt x="1036" y="212"/>
                  <a:pt x="1038" y="213"/>
                </a:cubicBezTo>
                <a:cubicBezTo>
                  <a:pt x="1051" y="193"/>
                  <a:pt x="1064" y="174"/>
                  <a:pt x="1078" y="154"/>
                </a:cubicBezTo>
                <a:cubicBezTo>
                  <a:pt x="1080" y="157"/>
                  <a:pt x="1081" y="161"/>
                  <a:pt x="1083" y="165"/>
                </a:cubicBezTo>
                <a:cubicBezTo>
                  <a:pt x="1087" y="162"/>
                  <a:pt x="1092" y="159"/>
                  <a:pt x="1100" y="154"/>
                </a:cubicBezTo>
                <a:cubicBezTo>
                  <a:pt x="1084" y="183"/>
                  <a:pt x="1069" y="207"/>
                  <a:pt x="1055" y="232"/>
                </a:cubicBezTo>
                <a:cubicBezTo>
                  <a:pt x="1057" y="234"/>
                  <a:pt x="1059" y="235"/>
                  <a:pt x="1061" y="237"/>
                </a:cubicBezTo>
                <a:cubicBezTo>
                  <a:pt x="1078" y="223"/>
                  <a:pt x="1095" y="209"/>
                  <a:pt x="1111" y="195"/>
                </a:cubicBezTo>
                <a:cubicBezTo>
                  <a:pt x="1113" y="196"/>
                  <a:pt x="1114" y="198"/>
                  <a:pt x="1115" y="199"/>
                </a:cubicBezTo>
                <a:cubicBezTo>
                  <a:pt x="1087" y="239"/>
                  <a:pt x="1059" y="279"/>
                  <a:pt x="1031" y="319"/>
                </a:cubicBezTo>
                <a:cubicBezTo>
                  <a:pt x="1031" y="320"/>
                  <a:pt x="1032" y="320"/>
                  <a:pt x="1032" y="321"/>
                </a:cubicBezTo>
                <a:cubicBezTo>
                  <a:pt x="1069" y="290"/>
                  <a:pt x="1106" y="259"/>
                  <a:pt x="1143" y="228"/>
                </a:cubicBezTo>
                <a:cubicBezTo>
                  <a:pt x="1144" y="229"/>
                  <a:pt x="1146" y="230"/>
                  <a:pt x="1147" y="231"/>
                </a:cubicBezTo>
                <a:cubicBezTo>
                  <a:pt x="1135" y="249"/>
                  <a:pt x="1124" y="266"/>
                  <a:pt x="1112" y="284"/>
                </a:cubicBezTo>
                <a:cubicBezTo>
                  <a:pt x="1113" y="285"/>
                  <a:pt x="1114" y="286"/>
                  <a:pt x="1115" y="288"/>
                </a:cubicBezTo>
                <a:cubicBezTo>
                  <a:pt x="1126" y="280"/>
                  <a:pt x="1138" y="272"/>
                  <a:pt x="1149" y="264"/>
                </a:cubicBezTo>
                <a:cubicBezTo>
                  <a:pt x="1150" y="265"/>
                  <a:pt x="1151" y="265"/>
                  <a:pt x="1152" y="266"/>
                </a:cubicBezTo>
                <a:cubicBezTo>
                  <a:pt x="1130" y="306"/>
                  <a:pt x="1107" y="346"/>
                  <a:pt x="1084" y="385"/>
                </a:cubicBezTo>
                <a:cubicBezTo>
                  <a:pt x="1085" y="386"/>
                  <a:pt x="1086" y="387"/>
                  <a:pt x="1086" y="388"/>
                </a:cubicBezTo>
                <a:cubicBezTo>
                  <a:pt x="1103" y="375"/>
                  <a:pt x="1120" y="361"/>
                  <a:pt x="1136" y="348"/>
                </a:cubicBezTo>
                <a:cubicBezTo>
                  <a:pt x="1138" y="349"/>
                  <a:pt x="1139" y="351"/>
                  <a:pt x="1141" y="352"/>
                </a:cubicBezTo>
                <a:cubicBezTo>
                  <a:pt x="1127" y="369"/>
                  <a:pt x="1116" y="388"/>
                  <a:pt x="1100" y="402"/>
                </a:cubicBezTo>
                <a:cubicBezTo>
                  <a:pt x="1078" y="423"/>
                  <a:pt x="1084" y="446"/>
                  <a:pt x="1091" y="473"/>
                </a:cubicBezTo>
                <a:cubicBezTo>
                  <a:pt x="1094" y="464"/>
                  <a:pt x="1096" y="457"/>
                  <a:pt x="1100" y="447"/>
                </a:cubicBezTo>
                <a:cubicBezTo>
                  <a:pt x="1102" y="455"/>
                  <a:pt x="1104" y="461"/>
                  <a:pt x="1107" y="469"/>
                </a:cubicBezTo>
                <a:cubicBezTo>
                  <a:pt x="1112" y="442"/>
                  <a:pt x="1116" y="419"/>
                  <a:pt x="1120" y="396"/>
                </a:cubicBezTo>
                <a:cubicBezTo>
                  <a:pt x="1122" y="396"/>
                  <a:pt x="1123" y="396"/>
                  <a:pt x="1125" y="397"/>
                </a:cubicBezTo>
                <a:cubicBezTo>
                  <a:pt x="1125" y="425"/>
                  <a:pt x="1125" y="454"/>
                  <a:pt x="1125" y="483"/>
                </a:cubicBezTo>
                <a:cubicBezTo>
                  <a:pt x="1127" y="483"/>
                  <a:pt x="1129" y="483"/>
                  <a:pt x="1131" y="484"/>
                </a:cubicBezTo>
                <a:cubicBezTo>
                  <a:pt x="1139" y="440"/>
                  <a:pt x="1146" y="397"/>
                  <a:pt x="1154" y="354"/>
                </a:cubicBezTo>
                <a:cubicBezTo>
                  <a:pt x="1156" y="354"/>
                  <a:pt x="1158" y="354"/>
                  <a:pt x="1159" y="354"/>
                </a:cubicBezTo>
                <a:cubicBezTo>
                  <a:pt x="1160" y="363"/>
                  <a:pt x="1160" y="371"/>
                  <a:pt x="1161" y="380"/>
                </a:cubicBezTo>
                <a:cubicBezTo>
                  <a:pt x="1163" y="419"/>
                  <a:pt x="1166" y="459"/>
                  <a:pt x="1173" y="499"/>
                </a:cubicBezTo>
                <a:cubicBezTo>
                  <a:pt x="1181" y="453"/>
                  <a:pt x="1190" y="407"/>
                  <a:pt x="1198" y="361"/>
                </a:cubicBezTo>
                <a:cubicBezTo>
                  <a:pt x="1200" y="361"/>
                  <a:pt x="1203" y="362"/>
                  <a:pt x="1205" y="362"/>
                </a:cubicBezTo>
                <a:cubicBezTo>
                  <a:pt x="1207" y="419"/>
                  <a:pt x="1210" y="476"/>
                  <a:pt x="1212" y="533"/>
                </a:cubicBezTo>
                <a:cubicBezTo>
                  <a:pt x="1213" y="533"/>
                  <a:pt x="1214" y="534"/>
                  <a:pt x="1215" y="534"/>
                </a:cubicBezTo>
                <a:cubicBezTo>
                  <a:pt x="1227" y="474"/>
                  <a:pt x="1238" y="413"/>
                  <a:pt x="1249" y="353"/>
                </a:cubicBezTo>
                <a:cubicBezTo>
                  <a:pt x="1251" y="353"/>
                  <a:pt x="1253" y="353"/>
                  <a:pt x="1255" y="353"/>
                </a:cubicBezTo>
                <a:cubicBezTo>
                  <a:pt x="1253" y="404"/>
                  <a:pt x="1251" y="454"/>
                  <a:pt x="1249" y="505"/>
                </a:cubicBezTo>
                <a:cubicBezTo>
                  <a:pt x="1250" y="505"/>
                  <a:pt x="1252" y="505"/>
                  <a:pt x="1253" y="506"/>
                </a:cubicBezTo>
                <a:cubicBezTo>
                  <a:pt x="1258" y="478"/>
                  <a:pt x="1263" y="450"/>
                  <a:pt x="1268" y="423"/>
                </a:cubicBezTo>
                <a:cubicBezTo>
                  <a:pt x="1270" y="423"/>
                  <a:pt x="1271" y="423"/>
                  <a:pt x="1272" y="423"/>
                </a:cubicBezTo>
                <a:cubicBezTo>
                  <a:pt x="1274" y="428"/>
                  <a:pt x="1275" y="434"/>
                  <a:pt x="1277" y="444"/>
                </a:cubicBezTo>
                <a:cubicBezTo>
                  <a:pt x="1282" y="417"/>
                  <a:pt x="1287" y="394"/>
                  <a:pt x="1291" y="372"/>
                </a:cubicBezTo>
                <a:cubicBezTo>
                  <a:pt x="1292" y="372"/>
                  <a:pt x="1293" y="372"/>
                  <a:pt x="1295" y="373"/>
                </a:cubicBezTo>
                <a:cubicBezTo>
                  <a:pt x="1295" y="426"/>
                  <a:pt x="1295" y="480"/>
                  <a:pt x="1295" y="533"/>
                </a:cubicBezTo>
                <a:cubicBezTo>
                  <a:pt x="1295" y="533"/>
                  <a:pt x="1296" y="534"/>
                  <a:pt x="1296" y="534"/>
                </a:cubicBezTo>
                <a:cubicBezTo>
                  <a:pt x="1303" y="497"/>
                  <a:pt x="1310" y="461"/>
                  <a:pt x="1316" y="424"/>
                </a:cubicBezTo>
                <a:cubicBezTo>
                  <a:pt x="1318" y="425"/>
                  <a:pt x="1320" y="425"/>
                  <a:pt x="1322" y="425"/>
                </a:cubicBezTo>
                <a:cubicBezTo>
                  <a:pt x="1322" y="455"/>
                  <a:pt x="1322" y="484"/>
                  <a:pt x="1322" y="514"/>
                </a:cubicBezTo>
                <a:cubicBezTo>
                  <a:pt x="1323" y="514"/>
                  <a:pt x="1324" y="514"/>
                  <a:pt x="1326" y="514"/>
                </a:cubicBezTo>
                <a:cubicBezTo>
                  <a:pt x="1331" y="489"/>
                  <a:pt x="1336" y="464"/>
                  <a:pt x="1342" y="439"/>
                </a:cubicBezTo>
                <a:cubicBezTo>
                  <a:pt x="1344" y="439"/>
                  <a:pt x="1346" y="440"/>
                  <a:pt x="1349" y="440"/>
                </a:cubicBezTo>
                <a:cubicBezTo>
                  <a:pt x="1348" y="452"/>
                  <a:pt x="1347" y="463"/>
                  <a:pt x="1345" y="475"/>
                </a:cubicBezTo>
                <a:cubicBezTo>
                  <a:pt x="1344" y="487"/>
                  <a:pt x="1342" y="499"/>
                  <a:pt x="1343" y="511"/>
                </a:cubicBezTo>
                <a:cubicBezTo>
                  <a:pt x="1346" y="505"/>
                  <a:pt x="1349" y="500"/>
                  <a:pt x="1352" y="491"/>
                </a:cubicBezTo>
                <a:cubicBezTo>
                  <a:pt x="1354" y="496"/>
                  <a:pt x="1356" y="498"/>
                  <a:pt x="1356" y="499"/>
                </a:cubicBezTo>
                <a:cubicBezTo>
                  <a:pt x="1354" y="535"/>
                  <a:pt x="1351" y="570"/>
                  <a:pt x="1351" y="606"/>
                </a:cubicBezTo>
                <a:cubicBezTo>
                  <a:pt x="1349" y="696"/>
                  <a:pt x="1338" y="787"/>
                  <a:pt x="1330" y="877"/>
                </a:cubicBezTo>
                <a:cubicBezTo>
                  <a:pt x="1326" y="924"/>
                  <a:pt x="1322" y="970"/>
                  <a:pt x="1316" y="1017"/>
                </a:cubicBezTo>
                <a:cubicBezTo>
                  <a:pt x="1315" y="1024"/>
                  <a:pt x="1309" y="1031"/>
                  <a:pt x="1305" y="1038"/>
                </a:cubicBezTo>
                <a:cubicBezTo>
                  <a:pt x="1303" y="1043"/>
                  <a:pt x="1301" y="1049"/>
                  <a:pt x="1301" y="1054"/>
                </a:cubicBezTo>
                <a:cubicBezTo>
                  <a:pt x="1297" y="1090"/>
                  <a:pt x="1295" y="1125"/>
                  <a:pt x="1291" y="1160"/>
                </a:cubicBezTo>
                <a:cubicBezTo>
                  <a:pt x="1290" y="1168"/>
                  <a:pt x="1287" y="1176"/>
                  <a:pt x="1282" y="1184"/>
                </a:cubicBezTo>
                <a:cubicBezTo>
                  <a:pt x="1266" y="1155"/>
                  <a:pt x="1276" y="1123"/>
                  <a:pt x="1270" y="1094"/>
                </a:cubicBezTo>
                <a:cubicBezTo>
                  <a:pt x="1270" y="1094"/>
                  <a:pt x="1268" y="1094"/>
                  <a:pt x="1268" y="1095"/>
                </a:cubicBezTo>
                <a:cubicBezTo>
                  <a:pt x="1251" y="1156"/>
                  <a:pt x="1244" y="1219"/>
                  <a:pt x="1238" y="1282"/>
                </a:cubicBezTo>
                <a:cubicBezTo>
                  <a:pt x="1237" y="1292"/>
                  <a:pt x="1239" y="1302"/>
                  <a:pt x="1241" y="1311"/>
                </a:cubicBezTo>
                <a:cubicBezTo>
                  <a:pt x="1263" y="1396"/>
                  <a:pt x="1285" y="1480"/>
                  <a:pt x="1307" y="1565"/>
                </a:cubicBezTo>
                <a:cubicBezTo>
                  <a:pt x="1309" y="1575"/>
                  <a:pt x="1308" y="1586"/>
                  <a:pt x="1305" y="1597"/>
                </a:cubicBezTo>
                <a:cubicBezTo>
                  <a:pt x="1281" y="1570"/>
                  <a:pt x="1271" y="1536"/>
                  <a:pt x="1253" y="1507"/>
                </a:cubicBezTo>
                <a:cubicBezTo>
                  <a:pt x="1257" y="1549"/>
                  <a:pt x="1261" y="1590"/>
                  <a:pt x="1266" y="1637"/>
                </a:cubicBezTo>
                <a:cubicBezTo>
                  <a:pt x="1256" y="1631"/>
                  <a:pt x="1252" y="1629"/>
                  <a:pt x="1248" y="1627"/>
                </a:cubicBezTo>
                <a:cubicBezTo>
                  <a:pt x="1246" y="1631"/>
                  <a:pt x="1244" y="1635"/>
                  <a:pt x="1239" y="1644"/>
                </a:cubicBezTo>
                <a:cubicBezTo>
                  <a:pt x="1209" y="1577"/>
                  <a:pt x="1196" y="1510"/>
                  <a:pt x="1169" y="1445"/>
                </a:cubicBezTo>
                <a:cubicBezTo>
                  <a:pt x="1168" y="1456"/>
                  <a:pt x="1168" y="1467"/>
                  <a:pt x="1167" y="1478"/>
                </a:cubicBezTo>
                <a:cubicBezTo>
                  <a:pt x="1167" y="1488"/>
                  <a:pt x="1169" y="1500"/>
                  <a:pt x="1151" y="1504"/>
                </a:cubicBezTo>
                <a:cubicBezTo>
                  <a:pt x="1145" y="1488"/>
                  <a:pt x="1137" y="1473"/>
                  <a:pt x="1134" y="1456"/>
                </a:cubicBezTo>
                <a:cubicBezTo>
                  <a:pt x="1125" y="1405"/>
                  <a:pt x="1119" y="1353"/>
                  <a:pt x="1112" y="1301"/>
                </a:cubicBezTo>
                <a:cubicBezTo>
                  <a:pt x="1111" y="1294"/>
                  <a:pt x="1109" y="1288"/>
                  <a:pt x="1104" y="1282"/>
                </a:cubicBezTo>
                <a:cubicBezTo>
                  <a:pt x="1102" y="1345"/>
                  <a:pt x="1100" y="1408"/>
                  <a:pt x="1098" y="1473"/>
                </a:cubicBezTo>
                <a:cubicBezTo>
                  <a:pt x="1095" y="1468"/>
                  <a:pt x="1094" y="1465"/>
                  <a:pt x="1092" y="1462"/>
                </a:cubicBezTo>
                <a:cubicBezTo>
                  <a:pt x="1091" y="1462"/>
                  <a:pt x="1090" y="1463"/>
                  <a:pt x="1090" y="1464"/>
                </a:cubicBezTo>
                <a:cubicBezTo>
                  <a:pt x="1095" y="1512"/>
                  <a:pt x="1082" y="1559"/>
                  <a:pt x="1068" y="1602"/>
                </a:cubicBezTo>
                <a:cubicBezTo>
                  <a:pt x="1053" y="1653"/>
                  <a:pt x="1061" y="1702"/>
                  <a:pt x="1053" y="1752"/>
                </a:cubicBezTo>
                <a:cubicBezTo>
                  <a:pt x="1052" y="1757"/>
                  <a:pt x="1051" y="1763"/>
                  <a:pt x="1050" y="1768"/>
                </a:cubicBezTo>
                <a:cubicBezTo>
                  <a:pt x="1048" y="1768"/>
                  <a:pt x="1047" y="1768"/>
                  <a:pt x="1045" y="1768"/>
                </a:cubicBezTo>
                <a:cubicBezTo>
                  <a:pt x="1037" y="1737"/>
                  <a:pt x="1030" y="1706"/>
                  <a:pt x="1025" y="1687"/>
                </a:cubicBezTo>
                <a:cubicBezTo>
                  <a:pt x="1021" y="1745"/>
                  <a:pt x="1026" y="1816"/>
                  <a:pt x="1020" y="1886"/>
                </a:cubicBezTo>
                <a:cubicBezTo>
                  <a:pt x="1018" y="1886"/>
                  <a:pt x="1016" y="1886"/>
                  <a:pt x="1014" y="1887"/>
                </a:cubicBezTo>
                <a:cubicBezTo>
                  <a:pt x="1007" y="1862"/>
                  <a:pt x="1000" y="1838"/>
                  <a:pt x="994" y="1816"/>
                </a:cubicBezTo>
                <a:cubicBezTo>
                  <a:pt x="989" y="1864"/>
                  <a:pt x="985" y="1914"/>
                  <a:pt x="980" y="1963"/>
                </a:cubicBezTo>
                <a:cubicBezTo>
                  <a:pt x="978" y="1963"/>
                  <a:pt x="975" y="1963"/>
                  <a:pt x="972" y="1964"/>
                </a:cubicBezTo>
                <a:cubicBezTo>
                  <a:pt x="971" y="1959"/>
                  <a:pt x="970" y="1954"/>
                  <a:pt x="969" y="1949"/>
                </a:cubicBezTo>
                <a:cubicBezTo>
                  <a:pt x="968" y="1938"/>
                  <a:pt x="968" y="1927"/>
                  <a:pt x="968" y="1917"/>
                </a:cubicBezTo>
                <a:cubicBezTo>
                  <a:pt x="966" y="1900"/>
                  <a:pt x="974" y="1880"/>
                  <a:pt x="949" y="1871"/>
                </a:cubicBezTo>
                <a:cubicBezTo>
                  <a:pt x="949" y="1909"/>
                  <a:pt x="949" y="1948"/>
                  <a:pt x="949" y="1987"/>
                </a:cubicBezTo>
                <a:cubicBezTo>
                  <a:pt x="944" y="1986"/>
                  <a:pt x="942" y="1987"/>
                  <a:pt x="942" y="1986"/>
                </a:cubicBezTo>
                <a:cubicBezTo>
                  <a:pt x="924" y="1964"/>
                  <a:pt x="923" y="1938"/>
                  <a:pt x="922" y="1912"/>
                </a:cubicBezTo>
                <a:cubicBezTo>
                  <a:pt x="920" y="1822"/>
                  <a:pt x="917" y="1732"/>
                  <a:pt x="912" y="1642"/>
                </a:cubicBezTo>
                <a:cubicBezTo>
                  <a:pt x="912" y="1678"/>
                  <a:pt x="911" y="1713"/>
                  <a:pt x="912" y="1749"/>
                </a:cubicBezTo>
                <a:cubicBezTo>
                  <a:pt x="914" y="1832"/>
                  <a:pt x="914" y="1914"/>
                  <a:pt x="919" y="1997"/>
                </a:cubicBezTo>
                <a:cubicBezTo>
                  <a:pt x="923" y="2059"/>
                  <a:pt x="933" y="2120"/>
                  <a:pt x="940" y="2182"/>
                </a:cubicBezTo>
                <a:cubicBezTo>
                  <a:pt x="940" y="2183"/>
                  <a:pt x="941" y="2184"/>
                  <a:pt x="941" y="2186"/>
                </a:cubicBezTo>
                <a:cubicBezTo>
                  <a:pt x="945" y="2203"/>
                  <a:pt x="942" y="2215"/>
                  <a:pt x="921" y="2215"/>
                </a:cubicBezTo>
                <a:cubicBezTo>
                  <a:pt x="886" y="2173"/>
                  <a:pt x="887" y="2119"/>
                  <a:pt x="875" y="2069"/>
                </a:cubicBezTo>
                <a:cubicBezTo>
                  <a:pt x="844" y="1940"/>
                  <a:pt x="817" y="1810"/>
                  <a:pt x="786" y="1681"/>
                </a:cubicBezTo>
                <a:cubicBezTo>
                  <a:pt x="775" y="1632"/>
                  <a:pt x="760" y="1584"/>
                  <a:pt x="747" y="1535"/>
                </a:cubicBezTo>
                <a:cubicBezTo>
                  <a:pt x="745" y="1528"/>
                  <a:pt x="741" y="1520"/>
                  <a:pt x="735" y="1508"/>
                </a:cubicBezTo>
                <a:cubicBezTo>
                  <a:pt x="728" y="1527"/>
                  <a:pt x="723" y="1541"/>
                  <a:pt x="718" y="1555"/>
                </a:cubicBezTo>
                <a:cubicBezTo>
                  <a:pt x="715" y="1554"/>
                  <a:pt x="713" y="1554"/>
                  <a:pt x="710" y="1553"/>
                </a:cubicBezTo>
                <a:cubicBezTo>
                  <a:pt x="714" y="1518"/>
                  <a:pt x="719" y="1484"/>
                  <a:pt x="723" y="1449"/>
                </a:cubicBezTo>
                <a:cubicBezTo>
                  <a:pt x="721" y="1449"/>
                  <a:pt x="718" y="1448"/>
                  <a:pt x="716" y="1447"/>
                </a:cubicBezTo>
                <a:cubicBezTo>
                  <a:pt x="706" y="1488"/>
                  <a:pt x="696" y="1528"/>
                  <a:pt x="686" y="1568"/>
                </a:cubicBezTo>
                <a:cubicBezTo>
                  <a:pt x="661" y="1522"/>
                  <a:pt x="687" y="1480"/>
                  <a:pt x="688" y="1437"/>
                </a:cubicBezTo>
                <a:cubicBezTo>
                  <a:pt x="687" y="1436"/>
                  <a:pt x="685" y="1436"/>
                  <a:pt x="683" y="1435"/>
                </a:cubicBezTo>
                <a:cubicBezTo>
                  <a:pt x="666" y="1503"/>
                  <a:pt x="649" y="1570"/>
                  <a:pt x="632" y="1637"/>
                </a:cubicBezTo>
                <a:cubicBezTo>
                  <a:pt x="630" y="1637"/>
                  <a:pt x="627" y="1637"/>
                  <a:pt x="624" y="1636"/>
                </a:cubicBezTo>
                <a:cubicBezTo>
                  <a:pt x="627" y="1597"/>
                  <a:pt x="631" y="1559"/>
                  <a:pt x="634" y="1517"/>
                </a:cubicBezTo>
                <a:cubicBezTo>
                  <a:pt x="608" y="1550"/>
                  <a:pt x="616" y="1592"/>
                  <a:pt x="594" y="1626"/>
                </a:cubicBezTo>
                <a:cubicBezTo>
                  <a:pt x="593" y="1618"/>
                  <a:pt x="592" y="1611"/>
                  <a:pt x="591" y="1604"/>
                </a:cubicBezTo>
                <a:cubicBezTo>
                  <a:pt x="590" y="1603"/>
                  <a:pt x="589" y="1603"/>
                  <a:pt x="587" y="1602"/>
                </a:cubicBezTo>
                <a:cubicBezTo>
                  <a:pt x="583" y="1614"/>
                  <a:pt x="577" y="1625"/>
                  <a:pt x="574" y="1636"/>
                </a:cubicBezTo>
                <a:cubicBezTo>
                  <a:pt x="566" y="1671"/>
                  <a:pt x="560" y="1706"/>
                  <a:pt x="553" y="1742"/>
                </a:cubicBezTo>
                <a:cubicBezTo>
                  <a:pt x="552" y="1746"/>
                  <a:pt x="551" y="1751"/>
                  <a:pt x="549" y="1755"/>
                </a:cubicBezTo>
                <a:cubicBezTo>
                  <a:pt x="546" y="1759"/>
                  <a:pt x="542" y="1761"/>
                  <a:pt x="538" y="1764"/>
                </a:cubicBezTo>
                <a:cubicBezTo>
                  <a:pt x="536" y="1760"/>
                  <a:pt x="533" y="1756"/>
                  <a:pt x="532" y="1752"/>
                </a:cubicBezTo>
                <a:cubicBezTo>
                  <a:pt x="532" y="1746"/>
                  <a:pt x="533" y="1740"/>
                  <a:pt x="534" y="1733"/>
                </a:cubicBezTo>
                <a:cubicBezTo>
                  <a:pt x="522" y="1744"/>
                  <a:pt x="511" y="1754"/>
                  <a:pt x="501" y="1764"/>
                </a:cubicBezTo>
                <a:cubicBezTo>
                  <a:pt x="498" y="1768"/>
                  <a:pt x="496" y="1774"/>
                  <a:pt x="494" y="1779"/>
                </a:cubicBezTo>
                <a:cubicBezTo>
                  <a:pt x="486" y="1804"/>
                  <a:pt x="479" y="1829"/>
                  <a:pt x="470" y="1853"/>
                </a:cubicBezTo>
                <a:cubicBezTo>
                  <a:pt x="468" y="1860"/>
                  <a:pt x="463" y="1866"/>
                  <a:pt x="456" y="1871"/>
                </a:cubicBezTo>
                <a:cubicBezTo>
                  <a:pt x="456" y="1852"/>
                  <a:pt x="456" y="1833"/>
                  <a:pt x="456" y="1810"/>
                </a:cubicBezTo>
                <a:cubicBezTo>
                  <a:pt x="437" y="1855"/>
                  <a:pt x="421" y="1895"/>
                  <a:pt x="405" y="1936"/>
                </a:cubicBezTo>
                <a:cubicBezTo>
                  <a:pt x="402" y="1935"/>
                  <a:pt x="400" y="1934"/>
                  <a:pt x="398" y="1934"/>
                </a:cubicBezTo>
                <a:cubicBezTo>
                  <a:pt x="403" y="1898"/>
                  <a:pt x="408" y="1863"/>
                  <a:pt x="413" y="1827"/>
                </a:cubicBezTo>
                <a:cubicBezTo>
                  <a:pt x="411" y="1827"/>
                  <a:pt x="409" y="1826"/>
                  <a:pt x="407" y="1826"/>
                </a:cubicBezTo>
                <a:cubicBezTo>
                  <a:pt x="396" y="1867"/>
                  <a:pt x="384" y="1908"/>
                  <a:pt x="373" y="1950"/>
                </a:cubicBezTo>
                <a:cubicBezTo>
                  <a:pt x="370" y="1949"/>
                  <a:pt x="367" y="1949"/>
                  <a:pt x="365" y="1949"/>
                </a:cubicBezTo>
                <a:cubicBezTo>
                  <a:pt x="363" y="1933"/>
                  <a:pt x="357" y="1917"/>
                  <a:pt x="360" y="1902"/>
                </a:cubicBezTo>
                <a:cubicBezTo>
                  <a:pt x="376" y="1830"/>
                  <a:pt x="395" y="1758"/>
                  <a:pt x="413" y="1686"/>
                </a:cubicBezTo>
                <a:cubicBezTo>
                  <a:pt x="413" y="1683"/>
                  <a:pt x="414" y="1680"/>
                  <a:pt x="414" y="1677"/>
                </a:cubicBezTo>
                <a:cubicBezTo>
                  <a:pt x="413" y="1676"/>
                  <a:pt x="411" y="1676"/>
                  <a:pt x="409" y="1675"/>
                </a:cubicBezTo>
                <a:cubicBezTo>
                  <a:pt x="406" y="1682"/>
                  <a:pt x="402" y="1688"/>
                  <a:pt x="400" y="1695"/>
                </a:cubicBezTo>
                <a:cubicBezTo>
                  <a:pt x="380" y="1779"/>
                  <a:pt x="359" y="1863"/>
                  <a:pt x="339" y="1948"/>
                </a:cubicBezTo>
                <a:cubicBezTo>
                  <a:pt x="335" y="1966"/>
                  <a:pt x="331" y="1985"/>
                  <a:pt x="325" y="2003"/>
                </a:cubicBezTo>
                <a:cubicBezTo>
                  <a:pt x="323" y="2009"/>
                  <a:pt x="317" y="2015"/>
                  <a:pt x="313" y="2021"/>
                </a:cubicBezTo>
                <a:cubicBezTo>
                  <a:pt x="310" y="2025"/>
                  <a:pt x="307" y="2030"/>
                  <a:pt x="307" y="2035"/>
                </a:cubicBezTo>
                <a:cubicBezTo>
                  <a:pt x="301" y="2068"/>
                  <a:pt x="295" y="2102"/>
                  <a:pt x="289" y="2136"/>
                </a:cubicBezTo>
                <a:cubicBezTo>
                  <a:pt x="287" y="2151"/>
                  <a:pt x="281" y="2161"/>
                  <a:pt x="269" y="2155"/>
                </a:cubicBezTo>
                <a:close/>
                <a:moveTo>
                  <a:pt x="994" y="1285"/>
                </a:moveTo>
                <a:cubicBezTo>
                  <a:pt x="997" y="1285"/>
                  <a:pt x="999" y="1285"/>
                  <a:pt x="1002" y="1285"/>
                </a:cubicBezTo>
                <a:cubicBezTo>
                  <a:pt x="997" y="1209"/>
                  <a:pt x="1005" y="1134"/>
                  <a:pt x="1017" y="1059"/>
                </a:cubicBezTo>
                <a:cubicBezTo>
                  <a:pt x="1019" y="1059"/>
                  <a:pt x="1021" y="1059"/>
                  <a:pt x="1023" y="1059"/>
                </a:cubicBezTo>
                <a:cubicBezTo>
                  <a:pt x="1023" y="1086"/>
                  <a:pt x="1023" y="1113"/>
                  <a:pt x="1023" y="1145"/>
                </a:cubicBezTo>
                <a:cubicBezTo>
                  <a:pt x="1028" y="1136"/>
                  <a:pt x="1030" y="1133"/>
                  <a:pt x="1032" y="1129"/>
                </a:cubicBezTo>
                <a:cubicBezTo>
                  <a:pt x="1033" y="1130"/>
                  <a:pt x="1035" y="1130"/>
                  <a:pt x="1036" y="1130"/>
                </a:cubicBezTo>
                <a:cubicBezTo>
                  <a:pt x="1036" y="1144"/>
                  <a:pt x="1036" y="1158"/>
                  <a:pt x="1036" y="1172"/>
                </a:cubicBezTo>
                <a:cubicBezTo>
                  <a:pt x="1057" y="1111"/>
                  <a:pt x="1045" y="1045"/>
                  <a:pt x="1010" y="1021"/>
                </a:cubicBezTo>
                <a:cubicBezTo>
                  <a:pt x="984" y="1069"/>
                  <a:pt x="965" y="1196"/>
                  <a:pt x="981" y="1230"/>
                </a:cubicBezTo>
                <a:cubicBezTo>
                  <a:pt x="983" y="1213"/>
                  <a:pt x="985" y="1198"/>
                  <a:pt x="987" y="1183"/>
                </a:cubicBezTo>
                <a:cubicBezTo>
                  <a:pt x="990" y="1183"/>
                  <a:pt x="992" y="1183"/>
                  <a:pt x="994" y="1184"/>
                </a:cubicBezTo>
                <a:cubicBezTo>
                  <a:pt x="994" y="1217"/>
                  <a:pt x="994" y="1251"/>
                  <a:pt x="994" y="1285"/>
                </a:cubicBezTo>
                <a:close/>
                <a:moveTo>
                  <a:pt x="1059" y="1544"/>
                </a:moveTo>
                <a:cubicBezTo>
                  <a:pt x="1060" y="1544"/>
                  <a:pt x="1062" y="1544"/>
                  <a:pt x="1063" y="1544"/>
                </a:cubicBezTo>
                <a:cubicBezTo>
                  <a:pt x="1065" y="1519"/>
                  <a:pt x="1068" y="1494"/>
                  <a:pt x="1070" y="1468"/>
                </a:cubicBezTo>
                <a:cubicBezTo>
                  <a:pt x="1077" y="1382"/>
                  <a:pt x="1084" y="1295"/>
                  <a:pt x="1091" y="1209"/>
                </a:cubicBezTo>
                <a:cubicBezTo>
                  <a:pt x="1091" y="1195"/>
                  <a:pt x="1086" y="1181"/>
                  <a:pt x="1084" y="1168"/>
                </a:cubicBezTo>
                <a:cubicBezTo>
                  <a:pt x="1082" y="1168"/>
                  <a:pt x="1080" y="1168"/>
                  <a:pt x="1078" y="1169"/>
                </a:cubicBezTo>
                <a:cubicBezTo>
                  <a:pt x="1072" y="1294"/>
                  <a:pt x="1065" y="1419"/>
                  <a:pt x="1059" y="1544"/>
                </a:cubicBezTo>
                <a:close/>
                <a:moveTo>
                  <a:pt x="943" y="1130"/>
                </a:moveTo>
                <a:cubicBezTo>
                  <a:pt x="941" y="1129"/>
                  <a:pt x="938" y="1129"/>
                  <a:pt x="935" y="1128"/>
                </a:cubicBezTo>
                <a:cubicBezTo>
                  <a:pt x="934" y="1135"/>
                  <a:pt x="930" y="1142"/>
                  <a:pt x="930" y="1148"/>
                </a:cubicBezTo>
                <a:cubicBezTo>
                  <a:pt x="933" y="1182"/>
                  <a:pt x="938" y="1215"/>
                  <a:pt x="939" y="1248"/>
                </a:cubicBezTo>
                <a:cubicBezTo>
                  <a:pt x="941" y="1294"/>
                  <a:pt x="942" y="1339"/>
                  <a:pt x="943" y="1385"/>
                </a:cubicBezTo>
                <a:cubicBezTo>
                  <a:pt x="943" y="1388"/>
                  <a:pt x="944" y="1392"/>
                  <a:pt x="944" y="1395"/>
                </a:cubicBezTo>
                <a:cubicBezTo>
                  <a:pt x="946" y="1395"/>
                  <a:pt x="948" y="1395"/>
                  <a:pt x="949" y="1395"/>
                </a:cubicBezTo>
                <a:cubicBezTo>
                  <a:pt x="954" y="1306"/>
                  <a:pt x="949" y="1218"/>
                  <a:pt x="943" y="1130"/>
                </a:cubicBezTo>
                <a:close/>
                <a:moveTo>
                  <a:pt x="1075" y="440"/>
                </a:moveTo>
                <a:cubicBezTo>
                  <a:pt x="1030" y="467"/>
                  <a:pt x="1021" y="533"/>
                  <a:pt x="1052" y="559"/>
                </a:cubicBezTo>
                <a:cubicBezTo>
                  <a:pt x="1060" y="520"/>
                  <a:pt x="1067" y="481"/>
                  <a:pt x="1075" y="440"/>
                </a:cubicBezTo>
                <a:close/>
                <a:moveTo>
                  <a:pt x="907" y="1440"/>
                </a:moveTo>
                <a:cubicBezTo>
                  <a:pt x="914" y="1364"/>
                  <a:pt x="898" y="1287"/>
                  <a:pt x="904" y="1210"/>
                </a:cubicBezTo>
                <a:cubicBezTo>
                  <a:pt x="892" y="1224"/>
                  <a:pt x="895" y="1425"/>
                  <a:pt x="907" y="1440"/>
                </a:cubicBezTo>
                <a:close/>
                <a:moveTo>
                  <a:pt x="1059" y="1226"/>
                </a:moveTo>
                <a:cubicBezTo>
                  <a:pt x="1061" y="1190"/>
                  <a:pt x="1073" y="1154"/>
                  <a:pt x="1064" y="1118"/>
                </a:cubicBezTo>
                <a:cubicBezTo>
                  <a:pt x="1063" y="1118"/>
                  <a:pt x="1061" y="1118"/>
                  <a:pt x="1059" y="1118"/>
                </a:cubicBezTo>
                <a:cubicBezTo>
                  <a:pt x="1059" y="1154"/>
                  <a:pt x="1059" y="1190"/>
                  <a:pt x="1059" y="1226"/>
                </a:cubicBezTo>
                <a:close/>
                <a:moveTo>
                  <a:pt x="934" y="683"/>
                </a:moveTo>
                <a:cubicBezTo>
                  <a:pt x="936" y="684"/>
                  <a:pt x="939" y="685"/>
                  <a:pt x="941" y="686"/>
                </a:cubicBezTo>
                <a:cubicBezTo>
                  <a:pt x="956" y="662"/>
                  <a:pt x="957" y="634"/>
                  <a:pt x="965" y="608"/>
                </a:cubicBezTo>
                <a:cubicBezTo>
                  <a:pt x="962" y="608"/>
                  <a:pt x="960" y="607"/>
                  <a:pt x="958" y="606"/>
                </a:cubicBezTo>
                <a:cubicBezTo>
                  <a:pt x="950" y="632"/>
                  <a:pt x="942" y="658"/>
                  <a:pt x="934" y="683"/>
                </a:cubicBezTo>
                <a:close/>
                <a:moveTo>
                  <a:pt x="986" y="535"/>
                </a:moveTo>
                <a:cubicBezTo>
                  <a:pt x="984" y="534"/>
                  <a:pt x="983" y="533"/>
                  <a:pt x="982" y="532"/>
                </a:cubicBezTo>
                <a:cubicBezTo>
                  <a:pt x="971" y="553"/>
                  <a:pt x="960" y="574"/>
                  <a:pt x="947" y="599"/>
                </a:cubicBezTo>
                <a:cubicBezTo>
                  <a:pt x="980" y="584"/>
                  <a:pt x="979" y="558"/>
                  <a:pt x="986" y="535"/>
                </a:cubicBezTo>
                <a:close/>
                <a:moveTo>
                  <a:pt x="573" y="1273"/>
                </a:moveTo>
                <a:cubicBezTo>
                  <a:pt x="547" y="1298"/>
                  <a:pt x="557" y="1332"/>
                  <a:pt x="549" y="1361"/>
                </a:cubicBezTo>
                <a:cubicBezTo>
                  <a:pt x="557" y="1332"/>
                  <a:pt x="565" y="1302"/>
                  <a:pt x="573" y="1273"/>
                </a:cubicBezTo>
                <a:close/>
                <a:moveTo>
                  <a:pt x="1001" y="560"/>
                </a:moveTo>
                <a:cubicBezTo>
                  <a:pt x="1002" y="561"/>
                  <a:pt x="1004" y="561"/>
                  <a:pt x="1006" y="561"/>
                </a:cubicBezTo>
                <a:cubicBezTo>
                  <a:pt x="1012" y="539"/>
                  <a:pt x="1018" y="518"/>
                  <a:pt x="1025" y="496"/>
                </a:cubicBezTo>
                <a:cubicBezTo>
                  <a:pt x="1000" y="512"/>
                  <a:pt x="1007" y="538"/>
                  <a:pt x="1001" y="560"/>
                </a:cubicBezTo>
                <a:close/>
                <a:moveTo>
                  <a:pt x="978" y="1044"/>
                </a:moveTo>
                <a:cubicBezTo>
                  <a:pt x="976" y="1044"/>
                  <a:pt x="973" y="1044"/>
                  <a:pt x="970" y="1044"/>
                </a:cubicBezTo>
                <a:cubicBezTo>
                  <a:pt x="971" y="1063"/>
                  <a:pt x="972" y="1082"/>
                  <a:pt x="973" y="1101"/>
                </a:cubicBezTo>
                <a:cubicBezTo>
                  <a:pt x="975" y="1101"/>
                  <a:pt x="977" y="1101"/>
                  <a:pt x="978" y="1101"/>
                </a:cubicBezTo>
                <a:cubicBezTo>
                  <a:pt x="979" y="1082"/>
                  <a:pt x="986" y="1063"/>
                  <a:pt x="978" y="1044"/>
                </a:cubicBezTo>
                <a:close/>
              </a:path>
            </a:pathLst>
          </a:custGeom>
          <a:solidFill>
            <a:schemeClr val="bg1">
              <a:lumMod val="85000"/>
            </a:schemeClr>
          </a:solidFill>
          <a:ln>
            <a:noFill/>
          </a:ln>
        </p:spPr>
        <p:txBody>
          <a:bodyPr/>
          <a:lstStyle/>
          <a:p>
            <a:pPr defTabSz="1828800" eaLnBrk="0" fontAlgn="base" hangingPunct="0">
              <a:spcBef>
                <a:spcPct val="0"/>
              </a:spcBef>
              <a:spcAft>
                <a:spcPct val="0"/>
              </a:spcAft>
              <a:defRPr/>
            </a:pPr>
            <a:endParaRPr lang="en-US" sz="3600">
              <a:solidFill>
                <a:prstClr val="black"/>
              </a:solidFill>
              <a:latin typeface="Calibri" panose="020F0502020204030204" pitchFamily="34" charset="0"/>
            </a:endParaRPr>
          </a:p>
        </p:txBody>
      </p:sp>
      <p:sp>
        <p:nvSpPr>
          <p:cNvPr id="39" name="Freeform 38"/>
          <p:cNvSpPr>
            <a:spLocks noEditPoints="1"/>
          </p:cNvSpPr>
          <p:nvPr/>
        </p:nvSpPr>
        <p:spPr bwMode="auto">
          <a:xfrm>
            <a:off x="19434176" y="4940300"/>
            <a:ext cx="3276600" cy="7061200"/>
          </a:xfrm>
          <a:custGeom>
            <a:avLst/>
            <a:gdLst>
              <a:gd name="T0" fmla="*/ 316 w 1032"/>
              <a:gd name="T1" fmla="*/ 1885 h 2223"/>
              <a:gd name="T2" fmla="*/ 313 w 1032"/>
              <a:gd name="T3" fmla="*/ 1520 h 2223"/>
              <a:gd name="T4" fmla="*/ 296 w 1032"/>
              <a:gd name="T5" fmla="*/ 1572 h 2223"/>
              <a:gd name="T6" fmla="*/ 241 w 1032"/>
              <a:gd name="T7" fmla="*/ 1849 h 2223"/>
              <a:gd name="T8" fmla="*/ 195 w 1032"/>
              <a:gd name="T9" fmla="*/ 1838 h 2223"/>
              <a:gd name="T10" fmla="*/ 157 w 1032"/>
              <a:gd name="T11" fmla="*/ 1724 h 2223"/>
              <a:gd name="T12" fmla="*/ 25 w 1032"/>
              <a:gd name="T13" fmla="*/ 1589 h 2223"/>
              <a:gd name="T14" fmla="*/ 15 w 1032"/>
              <a:gd name="T15" fmla="*/ 1256 h 2223"/>
              <a:gd name="T16" fmla="*/ 36 w 1032"/>
              <a:gd name="T17" fmla="*/ 1186 h 2223"/>
              <a:gd name="T18" fmla="*/ 67 w 1032"/>
              <a:gd name="T19" fmla="*/ 1151 h 2223"/>
              <a:gd name="T20" fmla="*/ 76 w 1032"/>
              <a:gd name="T21" fmla="*/ 978 h 2223"/>
              <a:gd name="T22" fmla="*/ 124 w 1032"/>
              <a:gd name="T23" fmla="*/ 547 h 2223"/>
              <a:gd name="T24" fmla="*/ 160 w 1032"/>
              <a:gd name="T25" fmla="*/ 491 h 2223"/>
              <a:gd name="T26" fmla="*/ 176 w 1032"/>
              <a:gd name="T27" fmla="*/ 649 h 2223"/>
              <a:gd name="T28" fmla="*/ 210 w 1032"/>
              <a:gd name="T29" fmla="*/ 509 h 2223"/>
              <a:gd name="T30" fmla="*/ 258 w 1032"/>
              <a:gd name="T31" fmla="*/ 354 h 2223"/>
              <a:gd name="T32" fmla="*/ 292 w 1032"/>
              <a:gd name="T33" fmla="*/ 289 h 2223"/>
              <a:gd name="T34" fmla="*/ 332 w 1032"/>
              <a:gd name="T35" fmla="*/ 276 h 2223"/>
              <a:gd name="T36" fmla="*/ 339 w 1032"/>
              <a:gd name="T37" fmla="*/ 410 h 2223"/>
              <a:gd name="T38" fmla="*/ 398 w 1032"/>
              <a:gd name="T39" fmla="*/ 189 h 2223"/>
              <a:gd name="T40" fmla="*/ 433 w 1032"/>
              <a:gd name="T41" fmla="*/ 164 h 2223"/>
              <a:gd name="T42" fmla="*/ 466 w 1032"/>
              <a:gd name="T43" fmla="*/ 180 h 2223"/>
              <a:gd name="T44" fmla="*/ 509 w 1032"/>
              <a:gd name="T45" fmla="*/ 168 h 2223"/>
              <a:gd name="T46" fmla="*/ 539 w 1032"/>
              <a:gd name="T47" fmla="*/ 117 h 2223"/>
              <a:gd name="T48" fmla="*/ 563 w 1032"/>
              <a:gd name="T49" fmla="*/ 82 h 2223"/>
              <a:gd name="T50" fmla="*/ 638 w 1032"/>
              <a:gd name="T51" fmla="*/ 319 h 2223"/>
              <a:gd name="T52" fmla="*/ 673 w 1032"/>
              <a:gd name="T53" fmla="*/ 290 h 2223"/>
              <a:gd name="T54" fmla="*/ 678 w 1032"/>
              <a:gd name="T55" fmla="*/ 102 h 2223"/>
              <a:gd name="T56" fmla="*/ 690 w 1032"/>
              <a:gd name="T57" fmla="*/ 0 h 2223"/>
              <a:gd name="T58" fmla="*/ 739 w 1032"/>
              <a:gd name="T59" fmla="*/ 202 h 2223"/>
              <a:gd name="T60" fmla="*/ 774 w 1032"/>
              <a:gd name="T61" fmla="*/ 79 h 2223"/>
              <a:gd name="T62" fmla="*/ 839 w 1032"/>
              <a:gd name="T63" fmla="*/ 480 h 2223"/>
              <a:gd name="T64" fmla="*/ 883 w 1032"/>
              <a:gd name="T65" fmla="*/ 485 h 2223"/>
              <a:gd name="T66" fmla="*/ 901 w 1032"/>
              <a:gd name="T67" fmla="*/ 316 h 2223"/>
              <a:gd name="T68" fmla="*/ 921 w 1032"/>
              <a:gd name="T69" fmla="*/ 178 h 2223"/>
              <a:gd name="T70" fmla="*/ 940 w 1032"/>
              <a:gd name="T71" fmla="*/ 234 h 2223"/>
              <a:gd name="T72" fmla="*/ 958 w 1032"/>
              <a:gd name="T73" fmla="*/ 359 h 2223"/>
              <a:gd name="T74" fmla="*/ 987 w 1032"/>
              <a:gd name="T75" fmla="*/ 536 h 2223"/>
              <a:gd name="T76" fmla="*/ 1024 w 1032"/>
              <a:gd name="T77" fmla="*/ 1307 h 2223"/>
              <a:gd name="T78" fmla="*/ 998 w 1032"/>
              <a:gd name="T79" fmla="*/ 1573 h 2223"/>
              <a:gd name="T80" fmla="*/ 969 w 1032"/>
              <a:gd name="T81" fmla="*/ 1626 h 2223"/>
              <a:gd name="T82" fmla="*/ 942 w 1032"/>
              <a:gd name="T83" fmla="*/ 1667 h 2223"/>
              <a:gd name="T84" fmla="*/ 926 w 1032"/>
              <a:gd name="T85" fmla="*/ 1742 h 2223"/>
              <a:gd name="T86" fmla="*/ 924 w 1032"/>
              <a:gd name="T87" fmla="*/ 1945 h 2223"/>
              <a:gd name="T88" fmla="*/ 800 w 1032"/>
              <a:gd name="T89" fmla="*/ 1614 h 2223"/>
              <a:gd name="T90" fmla="*/ 817 w 1032"/>
              <a:gd name="T91" fmla="*/ 1803 h 2223"/>
              <a:gd name="T92" fmla="*/ 790 w 1032"/>
              <a:gd name="T93" fmla="*/ 1791 h 2223"/>
              <a:gd name="T94" fmla="*/ 735 w 1032"/>
              <a:gd name="T95" fmla="*/ 2116 h 2223"/>
              <a:gd name="T96" fmla="*/ 682 w 1032"/>
              <a:gd name="T97" fmla="*/ 2081 h 2223"/>
              <a:gd name="T98" fmla="*/ 665 w 1032"/>
              <a:gd name="T99" fmla="*/ 2223 h 2223"/>
              <a:gd name="T100" fmla="*/ 469 w 1032"/>
              <a:gd name="T101" fmla="*/ 1869 h 2223"/>
              <a:gd name="T102" fmla="*/ 448 w 1032"/>
              <a:gd name="T103" fmla="*/ 1699 h 2223"/>
              <a:gd name="T104" fmla="*/ 392 w 1032"/>
              <a:gd name="T105" fmla="*/ 1914 h 2223"/>
              <a:gd name="T106" fmla="*/ 364 w 1032"/>
              <a:gd name="T107" fmla="*/ 1964 h 2223"/>
              <a:gd name="T108" fmla="*/ 333 w 1032"/>
              <a:gd name="T109" fmla="*/ 2131 h 2223"/>
              <a:gd name="T110" fmla="*/ 342 w 1032"/>
              <a:gd name="T111" fmla="*/ 1602 h 2223"/>
              <a:gd name="T112" fmla="*/ 227 w 1032"/>
              <a:gd name="T113" fmla="*/ 658 h 2223"/>
              <a:gd name="T114" fmla="*/ 607 w 1032"/>
              <a:gd name="T115" fmla="*/ 1692 h 2223"/>
              <a:gd name="T116" fmla="*/ 633 w 1032"/>
              <a:gd name="T117" fmla="*/ 1636 h 2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32" h="2223">
                <a:moveTo>
                  <a:pt x="342" y="1602"/>
                </a:moveTo>
                <a:cubicBezTo>
                  <a:pt x="334" y="1777"/>
                  <a:pt x="326" y="1951"/>
                  <a:pt x="318" y="2126"/>
                </a:cubicBezTo>
                <a:cubicBezTo>
                  <a:pt x="315" y="2126"/>
                  <a:pt x="313" y="2126"/>
                  <a:pt x="310" y="2126"/>
                </a:cubicBezTo>
                <a:cubicBezTo>
                  <a:pt x="310" y="2121"/>
                  <a:pt x="308" y="2116"/>
                  <a:pt x="308" y="2111"/>
                </a:cubicBezTo>
                <a:cubicBezTo>
                  <a:pt x="311" y="2035"/>
                  <a:pt x="313" y="1960"/>
                  <a:pt x="316" y="1885"/>
                </a:cubicBezTo>
                <a:cubicBezTo>
                  <a:pt x="319" y="1826"/>
                  <a:pt x="322" y="1767"/>
                  <a:pt x="325" y="1708"/>
                </a:cubicBezTo>
                <a:cubicBezTo>
                  <a:pt x="328" y="1658"/>
                  <a:pt x="329" y="1608"/>
                  <a:pt x="332" y="1558"/>
                </a:cubicBezTo>
                <a:cubicBezTo>
                  <a:pt x="337" y="1482"/>
                  <a:pt x="321" y="1408"/>
                  <a:pt x="313" y="1333"/>
                </a:cubicBezTo>
                <a:cubicBezTo>
                  <a:pt x="311" y="1315"/>
                  <a:pt x="308" y="1296"/>
                  <a:pt x="303" y="1278"/>
                </a:cubicBezTo>
                <a:cubicBezTo>
                  <a:pt x="306" y="1359"/>
                  <a:pt x="309" y="1439"/>
                  <a:pt x="313" y="1520"/>
                </a:cubicBezTo>
                <a:cubicBezTo>
                  <a:pt x="311" y="1520"/>
                  <a:pt x="309" y="1520"/>
                  <a:pt x="308" y="1521"/>
                </a:cubicBezTo>
                <a:cubicBezTo>
                  <a:pt x="305" y="1502"/>
                  <a:pt x="303" y="1483"/>
                  <a:pt x="301" y="1465"/>
                </a:cubicBezTo>
                <a:cubicBezTo>
                  <a:pt x="299" y="1465"/>
                  <a:pt x="298" y="1465"/>
                  <a:pt x="296" y="1465"/>
                </a:cubicBezTo>
                <a:cubicBezTo>
                  <a:pt x="298" y="1501"/>
                  <a:pt x="300" y="1536"/>
                  <a:pt x="302" y="1572"/>
                </a:cubicBezTo>
                <a:cubicBezTo>
                  <a:pt x="300" y="1572"/>
                  <a:pt x="298" y="1572"/>
                  <a:pt x="296" y="1572"/>
                </a:cubicBezTo>
                <a:cubicBezTo>
                  <a:pt x="295" y="1561"/>
                  <a:pt x="293" y="1551"/>
                  <a:pt x="292" y="1540"/>
                </a:cubicBezTo>
                <a:cubicBezTo>
                  <a:pt x="290" y="1539"/>
                  <a:pt x="289" y="1539"/>
                  <a:pt x="288" y="1539"/>
                </a:cubicBezTo>
                <a:cubicBezTo>
                  <a:pt x="285" y="1549"/>
                  <a:pt x="282" y="1559"/>
                  <a:pt x="280" y="1570"/>
                </a:cubicBezTo>
                <a:cubicBezTo>
                  <a:pt x="271" y="1614"/>
                  <a:pt x="260" y="1658"/>
                  <a:pt x="254" y="1703"/>
                </a:cubicBezTo>
                <a:cubicBezTo>
                  <a:pt x="248" y="1751"/>
                  <a:pt x="236" y="1799"/>
                  <a:pt x="241" y="1849"/>
                </a:cubicBezTo>
                <a:cubicBezTo>
                  <a:pt x="242" y="1853"/>
                  <a:pt x="240" y="1858"/>
                  <a:pt x="234" y="1862"/>
                </a:cubicBezTo>
                <a:cubicBezTo>
                  <a:pt x="230" y="1842"/>
                  <a:pt x="226" y="1822"/>
                  <a:pt x="221" y="1798"/>
                </a:cubicBezTo>
                <a:cubicBezTo>
                  <a:pt x="219" y="1843"/>
                  <a:pt x="217" y="1884"/>
                  <a:pt x="214" y="1924"/>
                </a:cubicBezTo>
                <a:cubicBezTo>
                  <a:pt x="212" y="1924"/>
                  <a:pt x="210" y="1924"/>
                  <a:pt x="208" y="1924"/>
                </a:cubicBezTo>
                <a:cubicBezTo>
                  <a:pt x="204" y="1896"/>
                  <a:pt x="199" y="1867"/>
                  <a:pt x="195" y="1838"/>
                </a:cubicBezTo>
                <a:cubicBezTo>
                  <a:pt x="193" y="1838"/>
                  <a:pt x="191" y="1838"/>
                  <a:pt x="190" y="1838"/>
                </a:cubicBezTo>
                <a:cubicBezTo>
                  <a:pt x="190" y="1873"/>
                  <a:pt x="190" y="1908"/>
                  <a:pt x="190" y="1944"/>
                </a:cubicBezTo>
                <a:cubicBezTo>
                  <a:pt x="168" y="1927"/>
                  <a:pt x="170" y="1905"/>
                  <a:pt x="168" y="1884"/>
                </a:cubicBezTo>
                <a:cubicBezTo>
                  <a:pt x="166" y="1833"/>
                  <a:pt x="163" y="1782"/>
                  <a:pt x="160" y="1731"/>
                </a:cubicBezTo>
                <a:cubicBezTo>
                  <a:pt x="159" y="1728"/>
                  <a:pt x="159" y="1726"/>
                  <a:pt x="157" y="1724"/>
                </a:cubicBezTo>
                <a:cubicBezTo>
                  <a:pt x="161" y="1858"/>
                  <a:pt x="166" y="1992"/>
                  <a:pt x="170" y="2126"/>
                </a:cubicBezTo>
                <a:cubicBezTo>
                  <a:pt x="164" y="2127"/>
                  <a:pt x="159" y="2129"/>
                  <a:pt x="152" y="2130"/>
                </a:cubicBezTo>
                <a:cubicBezTo>
                  <a:pt x="148" y="2119"/>
                  <a:pt x="142" y="2109"/>
                  <a:pt x="139" y="2097"/>
                </a:cubicBezTo>
                <a:cubicBezTo>
                  <a:pt x="118" y="2002"/>
                  <a:pt x="98" y="1906"/>
                  <a:pt x="77" y="1810"/>
                </a:cubicBezTo>
                <a:cubicBezTo>
                  <a:pt x="60" y="1736"/>
                  <a:pt x="43" y="1662"/>
                  <a:pt x="25" y="1589"/>
                </a:cubicBezTo>
                <a:cubicBezTo>
                  <a:pt x="22" y="1575"/>
                  <a:pt x="14" y="1563"/>
                  <a:pt x="9" y="1551"/>
                </a:cubicBezTo>
                <a:cubicBezTo>
                  <a:pt x="8" y="1550"/>
                  <a:pt x="7" y="1548"/>
                  <a:pt x="7" y="1547"/>
                </a:cubicBezTo>
                <a:cubicBezTo>
                  <a:pt x="5" y="1512"/>
                  <a:pt x="3" y="1477"/>
                  <a:pt x="0" y="1436"/>
                </a:cubicBezTo>
                <a:cubicBezTo>
                  <a:pt x="7" y="1443"/>
                  <a:pt x="10" y="1445"/>
                  <a:pt x="15" y="1449"/>
                </a:cubicBezTo>
                <a:cubicBezTo>
                  <a:pt x="15" y="1384"/>
                  <a:pt x="15" y="1320"/>
                  <a:pt x="15" y="1256"/>
                </a:cubicBezTo>
                <a:cubicBezTo>
                  <a:pt x="17" y="1256"/>
                  <a:pt x="19" y="1256"/>
                  <a:pt x="20" y="1255"/>
                </a:cubicBezTo>
                <a:cubicBezTo>
                  <a:pt x="23" y="1267"/>
                  <a:pt x="25" y="1278"/>
                  <a:pt x="27" y="1289"/>
                </a:cubicBezTo>
                <a:cubicBezTo>
                  <a:pt x="28" y="1289"/>
                  <a:pt x="29" y="1289"/>
                  <a:pt x="30" y="1289"/>
                </a:cubicBezTo>
                <a:cubicBezTo>
                  <a:pt x="30" y="1255"/>
                  <a:pt x="30" y="1221"/>
                  <a:pt x="30" y="1187"/>
                </a:cubicBezTo>
                <a:cubicBezTo>
                  <a:pt x="32" y="1187"/>
                  <a:pt x="34" y="1186"/>
                  <a:pt x="36" y="1186"/>
                </a:cubicBezTo>
                <a:cubicBezTo>
                  <a:pt x="41" y="1218"/>
                  <a:pt x="46" y="1250"/>
                  <a:pt x="51" y="1282"/>
                </a:cubicBezTo>
                <a:cubicBezTo>
                  <a:pt x="53" y="1282"/>
                  <a:pt x="55" y="1282"/>
                  <a:pt x="56" y="1282"/>
                </a:cubicBezTo>
                <a:cubicBezTo>
                  <a:pt x="56" y="1231"/>
                  <a:pt x="56" y="1179"/>
                  <a:pt x="56" y="1128"/>
                </a:cubicBezTo>
                <a:cubicBezTo>
                  <a:pt x="58" y="1128"/>
                  <a:pt x="60" y="1128"/>
                  <a:pt x="61" y="1128"/>
                </a:cubicBezTo>
                <a:cubicBezTo>
                  <a:pt x="63" y="1135"/>
                  <a:pt x="65" y="1143"/>
                  <a:pt x="67" y="1151"/>
                </a:cubicBezTo>
                <a:cubicBezTo>
                  <a:pt x="69" y="1151"/>
                  <a:pt x="71" y="1150"/>
                  <a:pt x="73" y="1150"/>
                </a:cubicBezTo>
                <a:cubicBezTo>
                  <a:pt x="68" y="1127"/>
                  <a:pt x="64" y="1105"/>
                  <a:pt x="59" y="1082"/>
                </a:cubicBezTo>
                <a:cubicBezTo>
                  <a:pt x="59" y="1080"/>
                  <a:pt x="58" y="1078"/>
                  <a:pt x="58" y="1075"/>
                </a:cubicBezTo>
                <a:cubicBezTo>
                  <a:pt x="59" y="1041"/>
                  <a:pt x="60" y="1008"/>
                  <a:pt x="61" y="971"/>
                </a:cubicBezTo>
                <a:cubicBezTo>
                  <a:pt x="67" y="974"/>
                  <a:pt x="70" y="976"/>
                  <a:pt x="76" y="978"/>
                </a:cubicBezTo>
                <a:cubicBezTo>
                  <a:pt x="84" y="856"/>
                  <a:pt x="92" y="735"/>
                  <a:pt x="100" y="614"/>
                </a:cubicBezTo>
                <a:cubicBezTo>
                  <a:pt x="102" y="614"/>
                  <a:pt x="104" y="614"/>
                  <a:pt x="106" y="614"/>
                </a:cubicBezTo>
                <a:cubicBezTo>
                  <a:pt x="108" y="639"/>
                  <a:pt x="109" y="665"/>
                  <a:pt x="111" y="690"/>
                </a:cubicBezTo>
                <a:cubicBezTo>
                  <a:pt x="111" y="690"/>
                  <a:pt x="112" y="690"/>
                  <a:pt x="113" y="690"/>
                </a:cubicBezTo>
                <a:cubicBezTo>
                  <a:pt x="116" y="642"/>
                  <a:pt x="120" y="594"/>
                  <a:pt x="124" y="547"/>
                </a:cubicBezTo>
                <a:cubicBezTo>
                  <a:pt x="126" y="547"/>
                  <a:pt x="127" y="547"/>
                  <a:pt x="129" y="547"/>
                </a:cubicBezTo>
                <a:cubicBezTo>
                  <a:pt x="131" y="586"/>
                  <a:pt x="133" y="625"/>
                  <a:pt x="136" y="664"/>
                </a:cubicBezTo>
                <a:cubicBezTo>
                  <a:pt x="137" y="664"/>
                  <a:pt x="138" y="664"/>
                  <a:pt x="139" y="664"/>
                </a:cubicBezTo>
                <a:cubicBezTo>
                  <a:pt x="145" y="606"/>
                  <a:pt x="150" y="548"/>
                  <a:pt x="156" y="491"/>
                </a:cubicBezTo>
                <a:cubicBezTo>
                  <a:pt x="157" y="491"/>
                  <a:pt x="159" y="491"/>
                  <a:pt x="160" y="491"/>
                </a:cubicBezTo>
                <a:cubicBezTo>
                  <a:pt x="161" y="499"/>
                  <a:pt x="162" y="507"/>
                  <a:pt x="163" y="515"/>
                </a:cubicBezTo>
                <a:cubicBezTo>
                  <a:pt x="164" y="515"/>
                  <a:pt x="166" y="515"/>
                  <a:pt x="167" y="515"/>
                </a:cubicBezTo>
                <a:cubicBezTo>
                  <a:pt x="168" y="496"/>
                  <a:pt x="170" y="476"/>
                  <a:pt x="172" y="457"/>
                </a:cubicBezTo>
                <a:cubicBezTo>
                  <a:pt x="174" y="457"/>
                  <a:pt x="175" y="457"/>
                  <a:pt x="176" y="457"/>
                </a:cubicBezTo>
                <a:cubicBezTo>
                  <a:pt x="176" y="521"/>
                  <a:pt x="176" y="585"/>
                  <a:pt x="176" y="649"/>
                </a:cubicBezTo>
                <a:cubicBezTo>
                  <a:pt x="178" y="649"/>
                  <a:pt x="179" y="649"/>
                  <a:pt x="180" y="649"/>
                </a:cubicBezTo>
                <a:cubicBezTo>
                  <a:pt x="185" y="592"/>
                  <a:pt x="190" y="534"/>
                  <a:pt x="195" y="476"/>
                </a:cubicBezTo>
                <a:cubicBezTo>
                  <a:pt x="196" y="476"/>
                  <a:pt x="198" y="476"/>
                  <a:pt x="200" y="476"/>
                </a:cubicBezTo>
                <a:cubicBezTo>
                  <a:pt x="200" y="491"/>
                  <a:pt x="200" y="506"/>
                  <a:pt x="200" y="526"/>
                </a:cubicBezTo>
                <a:cubicBezTo>
                  <a:pt x="204" y="519"/>
                  <a:pt x="205" y="517"/>
                  <a:pt x="210" y="509"/>
                </a:cubicBezTo>
                <a:cubicBezTo>
                  <a:pt x="210" y="528"/>
                  <a:pt x="210" y="541"/>
                  <a:pt x="210" y="555"/>
                </a:cubicBezTo>
                <a:cubicBezTo>
                  <a:pt x="211" y="555"/>
                  <a:pt x="213" y="555"/>
                  <a:pt x="214" y="555"/>
                </a:cubicBezTo>
                <a:cubicBezTo>
                  <a:pt x="218" y="515"/>
                  <a:pt x="221" y="476"/>
                  <a:pt x="225" y="433"/>
                </a:cubicBezTo>
                <a:cubicBezTo>
                  <a:pt x="239" y="447"/>
                  <a:pt x="220" y="468"/>
                  <a:pt x="243" y="477"/>
                </a:cubicBezTo>
                <a:cubicBezTo>
                  <a:pt x="248" y="435"/>
                  <a:pt x="253" y="395"/>
                  <a:pt x="258" y="354"/>
                </a:cubicBezTo>
                <a:cubicBezTo>
                  <a:pt x="259" y="354"/>
                  <a:pt x="260" y="354"/>
                  <a:pt x="262" y="354"/>
                </a:cubicBezTo>
                <a:cubicBezTo>
                  <a:pt x="263" y="373"/>
                  <a:pt x="264" y="392"/>
                  <a:pt x="265" y="412"/>
                </a:cubicBezTo>
                <a:cubicBezTo>
                  <a:pt x="268" y="412"/>
                  <a:pt x="271" y="412"/>
                  <a:pt x="274" y="412"/>
                </a:cubicBezTo>
                <a:cubicBezTo>
                  <a:pt x="279" y="371"/>
                  <a:pt x="284" y="330"/>
                  <a:pt x="289" y="289"/>
                </a:cubicBezTo>
                <a:cubicBezTo>
                  <a:pt x="290" y="289"/>
                  <a:pt x="291" y="289"/>
                  <a:pt x="292" y="289"/>
                </a:cubicBezTo>
                <a:cubicBezTo>
                  <a:pt x="292" y="331"/>
                  <a:pt x="292" y="374"/>
                  <a:pt x="292" y="417"/>
                </a:cubicBezTo>
                <a:cubicBezTo>
                  <a:pt x="293" y="417"/>
                  <a:pt x="294" y="417"/>
                  <a:pt x="294" y="417"/>
                </a:cubicBezTo>
                <a:cubicBezTo>
                  <a:pt x="297" y="396"/>
                  <a:pt x="299" y="374"/>
                  <a:pt x="303" y="353"/>
                </a:cubicBezTo>
                <a:cubicBezTo>
                  <a:pt x="311" y="314"/>
                  <a:pt x="320" y="275"/>
                  <a:pt x="329" y="233"/>
                </a:cubicBezTo>
                <a:cubicBezTo>
                  <a:pt x="330" y="249"/>
                  <a:pt x="331" y="262"/>
                  <a:pt x="332" y="276"/>
                </a:cubicBezTo>
                <a:cubicBezTo>
                  <a:pt x="333" y="276"/>
                  <a:pt x="334" y="276"/>
                  <a:pt x="335" y="276"/>
                </a:cubicBezTo>
                <a:cubicBezTo>
                  <a:pt x="338" y="251"/>
                  <a:pt x="342" y="227"/>
                  <a:pt x="345" y="202"/>
                </a:cubicBezTo>
                <a:cubicBezTo>
                  <a:pt x="347" y="203"/>
                  <a:pt x="350" y="203"/>
                  <a:pt x="352" y="203"/>
                </a:cubicBezTo>
                <a:cubicBezTo>
                  <a:pt x="346" y="272"/>
                  <a:pt x="341" y="341"/>
                  <a:pt x="336" y="410"/>
                </a:cubicBezTo>
                <a:cubicBezTo>
                  <a:pt x="337" y="410"/>
                  <a:pt x="338" y="410"/>
                  <a:pt x="339" y="410"/>
                </a:cubicBezTo>
                <a:cubicBezTo>
                  <a:pt x="348" y="348"/>
                  <a:pt x="356" y="286"/>
                  <a:pt x="365" y="224"/>
                </a:cubicBezTo>
                <a:cubicBezTo>
                  <a:pt x="367" y="224"/>
                  <a:pt x="368" y="225"/>
                  <a:pt x="370" y="225"/>
                </a:cubicBezTo>
                <a:cubicBezTo>
                  <a:pt x="372" y="260"/>
                  <a:pt x="374" y="294"/>
                  <a:pt x="376" y="329"/>
                </a:cubicBezTo>
                <a:cubicBezTo>
                  <a:pt x="377" y="329"/>
                  <a:pt x="378" y="329"/>
                  <a:pt x="378" y="329"/>
                </a:cubicBezTo>
                <a:cubicBezTo>
                  <a:pt x="385" y="282"/>
                  <a:pt x="391" y="236"/>
                  <a:pt x="398" y="189"/>
                </a:cubicBezTo>
                <a:cubicBezTo>
                  <a:pt x="399" y="189"/>
                  <a:pt x="401" y="189"/>
                  <a:pt x="402" y="189"/>
                </a:cubicBezTo>
                <a:cubicBezTo>
                  <a:pt x="403" y="193"/>
                  <a:pt x="404" y="197"/>
                  <a:pt x="403" y="201"/>
                </a:cubicBezTo>
                <a:cubicBezTo>
                  <a:pt x="396" y="268"/>
                  <a:pt x="388" y="335"/>
                  <a:pt x="382" y="402"/>
                </a:cubicBezTo>
                <a:cubicBezTo>
                  <a:pt x="381" y="414"/>
                  <a:pt x="386" y="425"/>
                  <a:pt x="389" y="436"/>
                </a:cubicBezTo>
                <a:cubicBezTo>
                  <a:pt x="404" y="346"/>
                  <a:pt x="418" y="255"/>
                  <a:pt x="433" y="164"/>
                </a:cubicBezTo>
                <a:cubicBezTo>
                  <a:pt x="435" y="164"/>
                  <a:pt x="437" y="164"/>
                  <a:pt x="439" y="165"/>
                </a:cubicBezTo>
                <a:cubicBezTo>
                  <a:pt x="439" y="170"/>
                  <a:pt x="440" y="175"/>
                  <a:pt x="439" y="180"/>
                </a:cubicBezTo>
                <a:cubicBezTo>
                  <a:pt x="433" y="244"/>
                  <a:pt x="425" y="308"/>
                  <a:pt x="419" y="373"/>
                </a:cubicBezTo>
                <a:cubicBezTo>
                  <a:pt x="417" y="395"/>
                  <a:pt x="419" y="418"/>
                  <a:pt x="423" y="441"/>
                </a:cubicBezTo>
                <a:cubicBezTo>
                  <a:pt x="437" y="354"/>
                  <a:pt x="451" y="267"/>
                  <a:pt x="466" y="180"/>
                </a:cubicBezTo>
                <a:cubicBezTo>
                  <a:pt x="468" y="181"/>
                  <a:pt x="470" y="181"/>
                  <a:pt x="472" y="181"/>
                </a:cubicBezTo>
                <a:cubicBezTo>
                  <a:pt x="470" y="204"/>
                  <a:pt x="468" y="227"/>
                  <a:pt x="466" y="250"/>
                </a:cubicBezTo>
                <a:cubicBezTo>
                  <a:pt x="464" y="292"/>
                  <a:pt x="462" y="334"/>
                  <a:pt x="460" y="376"/>
                </a:cubicBezTo>
                <a:cubicBezTo>
                  <a:pt x="460" y="380"/>
                  <a:pt x="462" y="385"/>
                  <a:pt x="467" y="389"/>
                </a:cubicBezTo>
                <a:cubicBezTo>
                  <a:pt x="481" y="315"/>
                  <a:pt x="495" y="242"/>
                  <a:pt x="509" y="168"/>
                </a:cubicBezTo>
                <a:cubicBezTo>
                  <a:pt x="511" y="168"/>
                  <a:pt x="514" y="167"/>
                  <a:pt x="516" y="167"/>
                </a:cubicBezTo>
                <a:cubicBezTo>
                  <a:pt x="523" y="195"/>
                  <a:pt x="531" y="222"/>
                  <a:pt x="539" y="249"/>
                </a:cubicBezTo>
                <a:cubicBezTo>
                  <a:pt x="539" y="249"/>
                  <a:pt x="540" y="249"/>
                  <a:pt x="541" y="249"/>
                </a:cubicBezTo>
                <a:cubicBezTo>
                  <a:pt x="536" y="202"/>
                  <a:pt x="532" y="155"/>
                  <a:pt x="527" y="103"/>
                </a:cubicBezTo>
                <a:cubicBezTo>
                  <a:pt x="533" y="110"/>
                  <a:pt x="536" y="113"/>
                  <a:pt x="539" y="117"/>
                </a:cubicBezTo>
                <a:cubicBezTo>
                  <a:pt x="538" y="100"/>
                  <a:pt x="537" y="84"/>
                  <a:pt x="536" y="68"/>
                </a:cubicBezTo>
                <a:cubicBezTo>
                  <a:pt x="538" y="68"/>
                  <a:pt x="540" y="67"/>
                  <a:pt x="542" y="67"/>
                </a:cubicBezTo>
                <a:cubicBezTo>
                  <a:pt x="551" y="114"/>
                  <a:pt x="561" y="161"/>
                  <a:pt x="571" y="208"/>
                </a:cubicBezTo>
                <a:cubicBezTo>
                  <a:pt x="572" y="208"/>
                  <a:pt x="573" y="208"/>
                  <a:pt x="574" y="208"/>
                </a:cubicBezTo>
                <a:cubicBezTo>
                  <a:pt x="570" y="166"/>
                  <a:pt x="567" y="124"/>
                  <a:pt x="563" y="82"/>
                </a:cubicBezTo>
                <a:cubicBezTo>
                  <a:pt x="565" y="81"/>
                  <a:pt x="567" y="81"/>
                  <a:pt x="569" y="81"/>
                </a:cubicBezTo>
                <a:cubicBezTo>
                  <a:pt x="572" y="97"/>
                  <a:pt x="575" y="113"/>
                  <a:pt x="579" y="129"/>
                </a:cubicBezTo>
                <a:cubicBezTo>
                  <a:pt x="599" y="100"/>
                  <a:pt x="580" y="67"/>
                  <a:pt x="585" y="37"/>
                </a:cubicBezTo>
                <a:cubicBezTo>
                  <a:pt x="587" y="37"/>
                  <a:pt x="589" y="37"/>
                  <a:pt x="590" y="37"/>
                </a:cubicBezTo>
                <a:cubicBezTo>
                  <a:pt x="606" y="131"/>
                  <a:pt x="622" y="225"/>
                  <a:pt x="638" y="319"/>
                </a:cubicBezTo>
                <a:cubicBezTo>
                  <a:pt x="639" y="319"/>
                  <a:pt x="641" y="318"/>
                  <a:pt x="643" y="318"/>
                </a:cubicBezTo>
                <a:cubicBezTo>
                  <a:pt x="631" y="213"/>
                  <a:pt x="620" y="107"/>
                  <a:pt x="609" y="2"/>
                </a:cubicBezTo>
                <a:cubicBezTo>
                  <a:pt x="611" y="1"/>
                  <a:pt x="613" y="1"/>
                  <a:pt x="616" y="1"/>
                </a:cubicBezTo>
                <a:cubicBezTo>
                  <a:pt x="634" y="97"/>
                  <a:pt x="652" y="194"/>
                  <a:pt x="670" y="291"/>
                </a:cubicBezTo>
                <a:cubicBezTo>
                  <a:pt x="671" y="291"/>
                  <a:pt x="672" y="290"/>
                  <a:pt x="673" y="290"/>
                </a:cubicBezTo>
                <a:cubicBezTo>
                  <a:pt x="664" y="196"/>
                  <a:pt x="655" y="102"/>
                  <a:pt x="645" y="8"/>
                </a:cubicBezTo>
                <a:cubicBezTo>
                  <a:pt x="648" y="7"/>
                  <a:pt x="650" y="7"/>
                  <a:pt x="653" y="7"/>
                </a:cubicBezTo>
                <a:cubicBezTo>
                  <a:pt x="660" y="50"/>
                  <a:pt x="668" y="94"/>
                  <a:pt x="675" y="137"/>
                </a:cubicBezTo>
                <a:cubicBezTo>
                  <a:pt x="676" y="137"/>
                  <a:pt x="677" y="137"/>
                  <a:pt x="678" y="137"/>
                </a:cubicBezTo>
                <a:cubicBezTo>
                  <a:pt x="678" y="125"/>
                  <a:pt x="678" y="114"/>
                  <a:pt x="678" y="102"/>
                </a:cubicBezTo>
                <a:cubicBezTo>
                  <a:pt x="679" y="102"/>
                  <a:pt x="681" y="102"/>
                  <a:pt x="682" y="102"/>
                </a:cubicBezTo>
                <a:cubicBezTo>
                  <a:pt x="687" y="129"/>
                  <a:pt x="692" y="156"/>
                  <a:pt x="696" y="184"/>
                </a:cubicBezTo>
                <a:cubicBezTo>
                  <a:pt x="698" y="183"/>
                  <a:pt x="699" y="183"/>
                  <a:pt x="700" y="183"/>
                </a:cubicBezTo>
                <a:cubicBezTo>
                  <a:pt x="695" y="122"/>
                  <a:pt x="690" y="62"/>
                  <a:pt x="685" y="1"/>
                </a:cubicBezTo>
                <a:cubicBezTo>
                  <a:pt x="687" y="1"/>
                  <a:pt x="689" y="1"/>
                  <a:pt x="690" y="0"/>
                </a:cubicBezTo>
                <a:cubicBezTo>
                  <a:pt x="692" y="8"/>
                  <a:pt x="693" y="15"/>
                  <a:pt x="695" y="22"/>
                </a:cubicBezTo>
                <a:cubicBezTo>
                  <a:pt x="701" y="44"/>
                  <a:pt x="708" y="65"/>
                  <a:pt x="716" y="87"/>
                </a:cubicBezTo>
                <a:cubicBezTo>
                  <a:pt x="716" y="63"/>
                  <a:pt x="716" y="39"/>
                  <a:pt x="716" y="16"/>
                </a:cubicBezTo>
                <a:cubicBezTo>
                  <a:pt x="718" y="15"/>
                  <a:pt x="720" y="15"/>
                  <a:pt x="721" y="15"/>
                </a:cubicBezTo>
                <a:cubicBezTo>
                  <a:pt x="727" y="76"/>
                  <a:pt x="733" y="138"/>
                  <a:pt x="739" y="202"/>
                </a:cubicBezTo>
                <a:cubicBezTo>
                  <a:pt x="739" y="152"/>
                  <a:pt x="739" y="106"/>
                  <a:pt x="739" y="60"/>
                </a:cubicBezTo>
                <a:cubicBezTo>
                  <a:pt x="741" y="60"/>
                  <a:pt x="742" y="59"/>
                  <a:pt x="743" y="59"/>
                </a:cubicBezTo>
                <a:cubicBezTo>
                  <a:pt x="749" y="122"/>
                  <a:pt x="755" y="185"/>
                  <a:pt x="760" y="248"/>
                </a:cubicBezTo>
                <a:cubicBezTo>
                  <a:pt x="777" y="193"/>
                  <a:pt x="769" y="136"/>
                  <a:pt x="767" y="80"/>
                </a:cubicBezTo>
                <a:cubicBezTo>
                  <a:pt x="769" y="80"/>
                  <a:pt x="771" y="80"/>
                  <a:pt x="774" y="79"/>
                </a:cubicBezTo>
                <a:cubicBezTo>
                  <a:pt x="784" y="162"/>
                  <a:pt x="795" y="245"/>
                  <a:pt x="806" y="329"/>
                </a:cubicBezTo>
                <a:cubicBezTo>
                  <a:pt x="810" y="287"/>
                  <a:pt x="814" y="247"/>
                  <a:pt x="818" y="206"/>
                </a:cubicBezTo>
                <a:cubicBezTo>
                  <a:pt x="819" y="206"/>
                  <a:pt x="820" y="206"/>
                  <a:pt x="821" y="206"/>
                </a:cubicBezTo>
                <a:cubicBezTo>
                  <a:pt x="822" y="219"/>
                  <a:pt x="824" y="233"/>
                  <a:pt x="825" y="247"/>
                </a:cubicBezTo>
                <a:cubicBezTo>
                  <a:pt x="830" y="325"/>
                  <a:pt x="834" y="403"/>
                  <a:pt x="839" y="480"/>
                </a:cubicBezTo>
                <a:cubicBezTo>
                  <a:pt x="839" y="488"/>
                  <a:pt x="843" y="495"/>
                  <a:pt x="845" y="502"/>
                </a:cubicBezTo>
                <a:cubicBezTo>
                  <a:pt x="847" y="502"/>
                  <a:pt x="849" y="501"/>
                  <a:pt x="851" y="501"/>
                </a:cubicBezTo>
                <a:cubicBezTo>
                  <a:pt x="848" y="392"/>
                  <a:pt x="846" y="283"/>
                  <a:pt x="843" y="175"/>
                </a:cubicBezTo>
                <a:cubicBezTo>
                  <a:pt x="845" y="175"/>
                  <a:pt x="847" y="174"/>
                  <a:pt x="849" y="174"/>
                </a:cubicBezTo>
                <a:cubicBezTo>
                  <a:pt x="860" y="278"/>
                  <a:pt x="871" y="382"/>
                  <a:pt x="883" y="485"/>
                </a:cubicBezTo>
                <a:cubicBezTo>
                  <a:pt x="883" y="485"/>
                  <a:pt x="884" y="485"/>
                  <a:pt x="885" y="485"/>
                </a:cubicBezTo>
                <a:cubicBezTo>
                  <a:pt x="883" y="384"/>
                  <a:pt x="881" y="284"/>
                  <a:pt x="879" y="183"/>
                </a:cubicBezTo>
                <a:cubicBezTo>
                  <a:pt x="881" y="183"/>
                  <a:pt x="884" y="183"/>
                  <a:pt x="886" y="182"/>
                </a:cubicBezTo>
                <a:cubicBezTo>
                  <a:pt x="890" y="227"/>
                  <a:pt x="894" y="271"/>
                  <a:pt x="897" y="316"/>
                </a:cubicBezTo>
                <a:cubicBezTo>
                  <a:pt x="899" y="316"/>
                  <a:pt x="900" y="316"/>
                  <a:pt x="901" y="316"/>
                </a:cubicBezTo>
                <a:cubicBezTo>
                  <a:pt x="902" y="303"/>
                  <a:pt x="903" y="291"/>
                  <a:pt x="904" y="279"/>
                </a:cubicBezTo>
                <a:cubicBezTo>
                  <a:pt x="905" y="279"/>
                  <a:pt x="907" y="279"/>
                  <a:pt x="909" y="278"/>
                </a:cubicBezTo>
                <a:cubicBezTo>
                  <a:pt x="911" y="306"/>
                  <a:pt x="913" y="334"/>
                  <a:pt x="915" y="362"/>
                </a:cubicBezTo>
                <a:cubicBezTo>
                  <a:pt x="917" y="361"/>
                  <a:pt x="919" y="361"/>
                  <a:pt x="921" y="361"/>
                </a:cubicBezTo>
                <a:cubicBezTo>
                  <a:pt x="921" y="300"/>
                  <a:pt x="921" y="239"/>
                  <a:pt x="921" y="178"/>
                </a:cubicBezTo>
                <a:cubicBezTo>
                  <a:pt x="923" y="178"/>
                  <a:pt x="925" y="178"/>
                  <a:pt x="928" y="178"/>
                </a:cubicBezTo>
                <a:cubicBezTo>
                  <a:pt x="930" y="219"/>
                  <a:pt x="932" y="260"/>
                  <a:pt x="934" y="301"/>
                </a:cubicBezTo>
                <a:cubicBezTo>
                  <a:pt x="934" y="301"/>
                  <a:pt x="935" y="301"/>
                  <a:pt x="935" y="301"/>
                </a:cubicBezTo>
                <a:cubicBezTo>
                  <a:pt x="935" y="279"/>
                  <a:pt x="935" y="257"/>
                  <a:pt x="935" y="235"/>
                </a:cubicBezTo>
                <a:cubicBezTo>
                  <a:pt x="936" y="235"/>
                  <a:pt x="938" y="235"/>
                  <a:pt x="940" y="234"/>
                </a:cubicBezTo>
                <a:cubicBezTo>
                  <a:pt x="941" y="245"/>
                  <a:pt x="942" y="256"/>
                  <a:pt x="944" y="267"/>
                </a:cubicBezTo>
                <a:cubicBezTo>
                  <a:pt x="946" y="267"/>
                  <a:pt x="947" y="267"/>
                  <a:pt x="949" y="267"/>
                </a:cubicBezTo>
                <a:cubicBezTo>
                  <a:pt x="949" y="243"/>
                  <a:pt x="949" y="219"/>
                  <a:pt x="949" y="194"/>
                </a:cubicBezTo>
                <a:cubicBezTo>
                  <a:pt x="952" y="194"/>
                  <a:pt x="955" y="194"/>
                  <a:pt x="958" y="194"/>
                </a:cubicBezTo>
                <a:cubicBezTo>
                  <a:pt x="958" y="249"/>
                  <a:pt x="958" y="304"/>
                  <a:pt x="958" y="359"/>
                </a:cubicBezTo>
                <a:cubicBezTo>
                  <a:pt x="962" y="359"/>
                  <a:pt x="965" y="359"/>
                  <a:pt x="968" y="359"/>
                </a:cubicBezTo>
                <a:cubicBezTo>
                  <a:pt x="968" y="319"/>
                  <a:pt x="968" y="279"/>
                  <a:pt x="968" y="239"/>
                </a:cubicBezTo>
                <a:cubicBezTo>
                  <a:pt x="971" y="239"/>
                  <a:pt x="975" y="239"/>
                  <a:pt x="978" y="239"/>
                </a:cubicBezTo>
                <a:cubicBezTo>
                  <a:pt x="980" y="338"/>
                  <a:pt x="982" y="437"/>
                  <a:pt x="984" y="536"/>
                </a:cubicBezTo>
                <a:cubicBezTo>
                  <a:pt x="985" y="536"/>
                  <a:pt x="986" y="536"/>
                  <a:pt x="987" y="536"/>
                </a:cubicBezTo>
                <a:cubicBezTo>
                  <a:pt x="990" y="445"/>
                  <a:pt x="994" y="354"/>
                  <a:pt x="997" y="263"/>
                </a:cubicBezTo>
                <a:cubicBezTo>
                  <a:pt x="1000" y="263"/>
                  <a:pt x="1002" y="263"/>
                  <a:pt x="1005" y="263"/>
                </a:cubicBezTo>
                <a:cubicBezTo>
                  <a:pt x="1019" y="617"/>
                  <a:pt x="1019" y="971"/>
                  <a:pt x="1032" y="1326"/>
                </a:cubicBezTo>
                <a:cubicBezTo>
                  <a:pt x="1030" y="1319"/>
                  <a:pt x="1028" y="1313"/>
                  <a:pt x="1026" y="1307"/>
                </a:cubicBezTo>
                <a:cubicBezTo>
                  <a:pt x="1025" y="1307"/>
                  <a:pt x="1025" y="1307"/>
                  <a:pt x="1024" y="1307"/>
                </a:cubicBezTo>
                <a:cubicBezTo>
                  <a:pt x="1025" y="1331"/>
                  <a:pt x="1027" y="1354"/>
                  <a:pt x="1029" y="1383"/>
                </a:cubicBezTo>
                <a:cubicBezTo>
                  <a:pt x="1024" y="1377"/>
                  <a:pt x="1022" y="1374"/>
                  <a:pt x="1018" y="1369"/>
                </a:cubicBezTo>
                <a:cubicBezTo>
                  <a:pt x="1016" y="1392"/>
                  <a:pt x="1019" y="1414"/>
                  <a:pt x="1012" y="1432"/>
                </a:cubicBezTo>
                <a:cubicBezTo>
                  <a:pt x="995" y="1474"/>
                  <a:pt x="1003" y="1517"/>
                  <a:pt x="1001" y="1560"/>
                </a:cubicBezTo>
                <a:cubicBezTo>
                  <a:pt x="1000" y="1564"/>
                  <a:pt x="999" y="1569"/>
                  <a:pt x="998" y="1573"/>
                </a:cubicBezTo>
                <a:cubicBezTo>
                  <a:pt x="997" y="1573"/>
                  <a:pt x="995" y="1574"/>
                  <a:pt x="994" y="1574"/>
                </a:cubicBezTo>
                <a:cubicBezTo>
                  <a:pt x="992" y="1566"/>
                  <a:pt x="990" y="1558"/>
                  <a:pt x="987" y="1545"/>
                </a:cubicBezTo>
                <a:cubicBezTo>
                  <a:pt x="987" y="1591"/>
                  <a:pt x="987" y="1631"/>
                  <a:pt x="987" y="1672"/>
                </a:cubicBezTo>
                <a:cubicBezTo>
                  <a:pt x="985" y="1672"/>
                  <a:pt x="984" y="1672"/>
                  <a:pt x="983" y="1672"/>
                </a:cubicBezTo>
                <a:cubicBezTo>
                  <a:pt x="978" y="1657"/>
                  <a:pt x="974" y="1641"/>
                  <a:pt x="969" y="1626"/>
                </a:cubicBezTo>
                <a:cubicBezTo>
                  <a:pt x="968" y="1626"/>
                  <a:pt x="967" y="1626"/>
                  <a:pt x="966" y="1626"/>
                </a:cubicBezTo>
                <a:cubicBezTo>
                  <a:pt x="964" y="1663"/>
                  <a:pt x="962" y="1699"/>
                  <a:pt x="961" y="1736"/>
                </a:cubicBezTo>
                <a:cubicBezTo>
                  <a:pt x="958" y="1736"/>
                  <a:pt x="956" y="1736"/>
                  <a:pt x="954" y="1736"/>
                </a:cubicBezTo>
                <a:cubicBezTo>
                  <a:pt x="951" y="1714"/>
                  <a:pt x="949" y="1692"/>
                  <a:pt x="946" y="1670"/>
                </a:cubicBezTo>
                <a:cubicBezTo>
                  <a:pt x="945" y="1669"/>
                  <a:pt x="944" y="1668"/>
                  <a:pt x="942" y="1667"/>
                </a:cubicBezTo>
                <a:cubicBezTo>
                  <a:pt x="940" y="1670"/>
                  <a:pt x="935" y="1674"/>
                  <a:pt x="935" y="1678"/>
                </a:cubicBezTo>
                <a:cubicBezTo>
                  <a:pt x="935" y="1695"/>
                  <a:pt x="937" y="1713"/>
                  <a:pt x="938" y="1730"/>
                </a:cubicBezTo>
                <a:cubicBezTo>
                  <a:pt x="938" y="1739"/>
                  <a:pt x="938" y="1748"/>
                  <a:pt x="938" y="1757"/>
                </a:cubicBezTo>
                <a:cubicBezTo>
                  <a:pt x="936" y="1757"/>
                  <a:pt x="934" y="1758"/>
                  <a:pt x="933" y="1758"/>
                </a:cubicBezTo>
                <a:cubicBezTo>
                  <a:pt x="930" y="1753"/>
                  <a:pt x="928" y="1747"/>
                  <a:pt x="926" y="1742"/>
                </a:cubicBezTo>
                <a:cubicBezTo>
                  <a:pt x="924" y="1742"/>
                  <a:pt x="923" y="1742"/>
                  <a:pt x="921" y="1741"/>
                </a:cubicBezTo>
                <a:cubicBezTo>
                  <a:pt x="920" y="1746"/>
                  <a:pt x="918" y="1751"/>
                  <a:pt x="919" y="1756"/>
                </a:cubicBezTo>
                <a:cubicBezTo>
                  <a:pt x="926" y="1809"/>
                  <a:pt x="933" y="1863"/>
                  <a:pt x="940" y="1917"/>
                </a:cubicBezTo>
                <a:cubicBezTo>
                  <a:pt x="941" y="1924"/>
                  <a:pt x="941" y="1932"/>
                  <a:pt x="942" y="1940"/>
                </a:cubicBezTo>
                <a:cubicBezTo>
                  <a:pt x="935" y="1942"/>
                  <a:pt x="930" y="1943"/>
                  <a:pt x="924" y="1945"/>
                </a:cubicBezTo>
                <a:cubicBezTo>
                  <a:pt x="895" y="1912"/>
                  <a:pt x="896" y="1869"/>
                  <a:pt x="881" y="1831"/>
                </a:cubicBezTo>
                <a:cubicBezTo>
                  <a:pt x="878" y="1822"/>
                  <a:pt x="877" y="1811"/>
                  <a:pt x="873" y="1803"/>
                </a:cubicBezTo>
                <a:cubicBezTo>
                  <a:pt x="868" y="1794"/>
                  <a:pt x="859" y="1787"/>
                  <a:pt x="855" y="1778"/>
                </a:cubicBezTo>
                <a:cubicBezTo>
                  <a:pt x="847" y="1761"/>
                  <a:pt x="839" y="1743"/>
                  <a:pt x="834" y="1725"/>
                </a:cubicBezTo>
                <a:cubicBezTo>
                  <a:pt x="822" y="1688"/>
                  <a:pt x="811" y="1651"/>
                  <a:pt x="800" y="1614"/>
                </a:cubicBezTo>
                <a:cubicBezTo>
                  <a:pt x="798" y="1608"/>
                  <a:pt x="796" y="1602"/>
                  <a:pt x="789" y="1597"/>
                </a:cubicBezTo>
                <a:cubicBezTo>
                  <a:pt x="791" y="1602"/>
                  <a:pt x="792" y="1608"/>
                  <a:pt x="794" y="1614"/>
                </a:cubicBezTo>
                <a:cubicBezTo>
                  <a:pt x="820" y="1706"/>
                  <a:pt x="847" y="1798"/>
                  <a:pt x="873" y="1890"/>
                </a:cubicBezTo>
                <a:cubicBezTo>
                  <a:pt x="876" y="1900"/>
                  <a:pt x="880" y="1910"/>
                  <a:pt x="861" y="1913"/>
                </a:cubicBezTo>
                <a:cubicBezTo>
                  <a:pt x="847" y="1876"/>
                  <a:pt x="832" y="1840"/>
                  <a:pt x="817" y="1803"/>
                </a:cubicBezTo>
                <a:cubicBezTo>
                  <a:pt x="816" y="1803"/>
                  <a:pt x="815" y="1803"/>
                  <a:pt x="814" y="1804"/>
                </a:cubicBezTo>
                <a:cubicBezTo>
                  <a:pt x="825" y="1837"/>
                  <a:pt x="835" y="1870"/>
                  <a:pt x="846" y="1903"/>
                </a:cubicBezTo>
                <a:cubicBezTo>
                  <a:pt x="844" y="1904"/>
                  <a:pt x="842" y="1905"/>
                  <a:pt x="840" y="1906"/>
                </a:cubicBezTo>
                <a:cubicBezTo>
                  <a:pt x="836" y="1901"/>
                  <a:pt x="832" y="1895"/>
                  <a:pt x="829" y="1889"/>
                </a:cubicBezTo>
                <a:cubicBezTo>
                  <a:pt x="816" y="1857"/>
                  <a:pt x="803" y="1824"/>
                  <a:pt x="790" y="1791"/>
                </a:cubicBezTo>
                <a:cubicBezTo>
                  <a:pt x="782" y="1772"/>
                  <a:pt x="773" y="1753"/>
                  <a:pt x="763" y="1734"/>
                </a:cubicBezTo>
                <a:cubicBezTo>
                  <a:pt x="767" y="1764"/>
                  <a:pt x="771" y="1793"/>
                  <a:pt x="775" y="1822"/>
                </a:cubicBezTo>
                <a:cubicBezTo>
                  <a:pt x="774" y="1823"/>
                  <a:pt x="772" y="1823"/>
                  <a:pt x="770" y="1823"/>
                </a:cubicBezTo>
                <a:cubicBezTo>
                  <a:pt x="767" y="1813"/>
                  <a:pt x="764" y="1802"/>
                  <a:pt x="761" y="1792"/>
                </a:cubicBezTo>
                <a:cubicBezTo>
                  <a:pt x="738" y="1899"/>
                  <a:pt x="729" y="2007"/>
                  <a:pt x="735" y="2116"/>
                </a:cubicBezTo>
                <a:cubicBezTo>
                  <a:pt x="733" y="2116"/>
                  <a:pt x="731" y="2116"/>
                  <a:pt x="730" y="2116"/>
                </a:cubicBezTo>
                <a:cubicBezTo>
                  <a:pt x="724" y="2096"/>
                  <a:pt x="718" y="2076"/>
                  <a:pt x="711" y="2055"/>
                </a:cubicBezTo>
                <a:cubicBezTo>
                  <a:pt x="711" y="2098"/>
                  <a:pt x="711" y="2139"/>
                  <a:pt x="711" y="2180"/>
                </a:cubicBezTo>
                <a:cubicBezTo>
                  <a:pt x="710" y="2180"/>
                  <a:pt x="708" y="2180"/>
                  <a:pt x="707" y="2180"/>
                </a:cubicBezTo>
                <a:cubicBezTo>
                  <a:pt x="698" y="2147"/>
                  <a:pt x="690" y="2114"/>
                  <a:pt x="682" y="2081"/>
                </a:cubicBezTo>
                <a:cubicBezTo>
                  <a:pt x="681" y="2081"/>
                  <a:pt x="680" y="2081"/>
                  <a:pt x="679" y="2082"/>
                </a:cubicBezTo>
                <a:cubicBezTo>
                  <a:pt x="682" y="2121"/>
                  <a:pt x="685" y="2161"/>
                  <a:pt x="689" y="2204"/>
                </a:cubicBezTo>
                <a:cubicBezTo>
                  <a:pt x="666" y="2184"/>
                  <a:pt x="664" y="2162"/>
                  <a:pt x="661" y="2139"/>
                </a:cubicBezTo>
                <a:cubicBezTo>
                  <a:pt x="655" y="2086"/>
                  <a:pt x="648" y="2032"/>
                  <a:pt x="638" y="1979"/>
                </a:cubicBezTo>
                <a:cubicBezTo>
                  <a:pt x="647" y="2060"/>
                  <a:pt x="656" y="2141"/>
                  <a:pt x="665" y="2223"/>
                </a:cubicBezTo>
                <a:cubicBezTo>
                  <a:pt x="642" y="2223"/>
                  <a:pt x="621" y="2223"/>
                  <a:pt x="599" y="2223"/>
                </a:cubicBezTo>
                <a:cubicBezTo>
                  <a:pt x="567" y="2105"/>
                  <a:pt x="534" y="1986"/>
                  <a:pt x="499" y="1863"/>
                </a:cubicBezTo>
                <a:cubicBezTo>
                  <a:pt x="490" y="1897"/>
                  <a:pt x="481" y="1927"/>
                  <a:pt x="473" y="1956"/>
                </a:cubicBezTo>
                <a:cubicBezTo>
                  <a:pt x="472" y="1956"/>
                  <a:pt x="470" y="1956"/>
                  <a:pt x="469" y="1956"/>
                </a:cubicBezTo>
                <a:cubicBezTo>
                  <a:pt x="469" y="1927"/>
                  <a:pt x="469" y="1898"/>
                  <a:pt x="469" y="1869"/>
                </a:cubicBezTo>
                <a:cubicBezTo>
                  <a:pt x="466" y="1868"/>
                  <a:pt x="464" y="1868"/>
                  <a:pt x="461" y="1868"/>
                </a:cubicBezTo>
                <a:cubicBezTo>
                  <a:pt x="457" y="1902"/>
                  <a:pt x="453" y="1936"/>
                  <a:pt x="449" y="1971"/>
                </a:cubicBezTo>
                <a:cubicBezTo>
                  <a:pt x="426" y="1934"/>
                  <a:pt x="439" y="1896"/>
                  <a:pt x="440" y="1860"/>
                </a:cubicBezTo>
                <a:cubicBezTo>
                  <a:pt x="442" y="1809"/>
                  <a:pt x="448" y="1759"/>
                  <a:pt x="451" y="1709"/>
                </a:cubicBezTo>
                <a:cubicBezTo>
                  <a:pt x="451" y="1707"/>
                  <a:pt x="450" y="1705"/>
                  <a:pt x="448" y="1699"/>
                </a:cubicBezTo>
                <a:cubicBezTo>
                  <a:pt x="436" y="1813"/>
                  <a:pt x="424" y="1923"/>
                  <a:pt x="413" y="2032"/>
                </a:cubicBezTo>
                <a:cubicBezTo>
                  <a:pt x="410" y="2032"/>
                  <a:pt x="408" y="2032"/>
                  <a:pt x="405" y="2032"/>
                </a:cubicBezTo>
                <a:cubicBezTo>
                  <a:pt x="405" y="1988"/>
                  <a:pt x="405" y="1944"/>
                  <a:pt x="405" y="1900"/>
                </a:cubicBezTo>
                <a:cubicBezTo>
                  <a:pt x="404" y="1899"/>
                  <a:pt x="403" y="1898"/>
                  <a:pt x="402" y="1897"/>
                </a:cubicBezTo>
                <a:cubicBezTo>
                  <a:pt x="399" y="1903"/>
                  <a:pt x="393" y="1908"/>
                  <a:pt x="392" y="1914"/>
                </a:cubicBezTo>
                <a:cubicBezTo>
                  <a:pt x="390" y="1942"/>
                  <a:pt x="389" y="1971"/>
                  <a:pt x="386" y="1999"/>
                </a:cubicBezTo>
                <a:cubicBezTo>
                  <a:pt x="386" y="2008"/>
                  <a:pt x="384" y="2017"/>
                  <a:pt x="382" y="2026"/>
                </a:cubicBezTo>
                <a:cubicBezTo>
                  <a:pt x="380" y="2026"/>
                  <a:pt x="378" y="2026"/>
                  <a:pt x="376" y="2026"/>
                </a:cubicBezTo>
                <a:cubicBezTo>
                  <a:pt x="373" y="2005"/>
                  <a:pt x="370" y="1985"/>
                  <a:pt x="366" y="1965"/>
                </a:cubicBezTo>
                <a:cubicBezTo>
                  <a:pt x="366" y="1965"/>
                  <a:pt x="365" y="1965"/>
                  <a:pt x="364" y="1964"/>
                </a:cubicBezTo>
                <a:cubicBezTo>
                  <a:pt x="362" y="1975"/>
                  <a:pt x="360" y="1986"/>
                  <a:pt x="359" y="1996"/>
                </a:cubicBezTo>
                <a:cubicBezTo>
                  <a:pt x="356" y="2038"/>
                  <a:pt x="353" y="2079"/>
                  <a:pt x="350" y="2120"/>
                </a:cubicBezTo>
                <a:cubicBezTo>
                  <a:pt x="350" y="2124"/>
                  <a:pt x="349" y="2129"/>
                  <a:pt x="348" y="2133"/>
                </a:cubicBezTo>
                <a:cubicBezTo>
                  <a:pt x="346" y="2137"/>
                  <a:pt x="343" y="2140"/>
                  <a:pt x="340" y="2143"/>
                </a:cubicBezTo>
                <a:cubicBezTo>
                  <a:pt x="337" y="2139"/>
                  <a:pt x="333" y="2135"/>
                  <a:pt x="333" y="2131"/>
                </a:cubicBezTo>
                <a:cubicBezTo>
                  <a:pt x="334" y="2089"/>
                  <a:pt x="335" y="2048"/>
                  <a:pt x="337" y="2007"/>
                </a:cubicBezTo>
                <a:cubicBezTo>
                  <a:pt x="342" y="1909"/>
                  <a:pt x="347" y="1811"/>
                  <a:pt x="352" y="1713"/>
                </a:cubicBezTo>
                <a:cubicBezTo>
                  <a:pt x="352" y="1699"/>
                  <a:pt x="355" y="1684"/>
                  <a:pt x="355" y="1670"/>
                </a:cubicBezTo>
                <a:cubicBezTo>
                  <a:pt x="354" y="1647"/>
                  <a:pt x="350" y="1624"/>
                  <a:pt x="348" y="1602"/>
                </a:cubicBezTo>
                <a:cubicBezTo>
                  <a:pt x="346" y="1602"/>
                  <a:pt x="344" y="1602"/>
                  <a:pt x="342" y="1602"/>
                </a:cubicBezTo>
                <a:close/>
                <a:moveTo>
                  <a:pt x="227" y="658"/>
                </a:moveTo>
                <a:cubicBezTo>
                  <a:pt x="226" y="658"/>
                  <a:pt x="224" y="658"/>
                  <a:pt x="222" y="658"/>
                </a:cubicBezTo>
                <a:cubicBezTo>
                  <a:pt x="220" y="712"/>
                  <a:pt x="217" y="767"/>
                  <a:pt x="215" y="821"/>
                </a:cubicBezTo>
                <a:cubicBezTo>
                  <a:pt x="216" y="821"/>
                  <a:pt x="218" y="821"/>
                  <a:pt x="219" y="821"/>
                </a:cubicBezTo>
                <a:cubicBezTo>
                  <a:pt x="222" y="767"/>
                  <a:pt x="225" y="712"/>
                  <a:pt x="227" y="658"/>
                </a:cubicBezTo>
                <a:close/>
                <a:moveTo>
                  <a:pt x="607" y="1692"/>
                </a:moveTo>
                <a:cubicBezTo>
                  <a:pt x="608" y="1692"/>
                  <a:pt x="610" y="1692"/>
                  <a:pt x="611" y="1692"/>
                </a:cubicBezTo>
                <a:cubicBezTo>
                  <a:pt x="609" y="1660"/>
                  <a:pt x="606" y="1628"/>
                  <a:pt x="604" y="1596"/>
                </a:cubicBezTo>
                <a:cubicBezTo>
                  <a:pt x="601" y="1596"/>
                  <a:pt x="599" y="1596"/>
                  <a:pt x="597" y="1596"/>
                </a:cubicBezTo>
                <a:cubicBezTo>
                  <a:pt x="600" y="1628"/>
                  <a:pt x="604" y="1660"/>
                  <a:pt x="607" y="1692"/>
                </a:cubicBezTo>
                <a:close/>
                <a:moveTo>
                  <a:pt x="633" y="1636"/>
                </a:moveTo>
                <a:cubicBezTo>
                  <a:pt x="634" y="1636"/>
                  <a:pt x="635" y="1636"/>
                  <a:pt x="636" y="1636"/>
                </a:cubicBezTo>
                <a:cubicBezTo>
                  <a:pt x="634" y="1610"/>
                  <a:pt x="632" y="1585"/>
                  <a:pt x="631" y="1560"/>
                </a:cubicBezTo>
                <a:cubicBezTo>
                  <a:pt x="629" y="1560"/>
                  <a:pt x="628" y="1560"/>
                  <a:pt x="627" y="1560"/>
                </a:cubicBezTo>
                <a:cubicBezTo>
                  <a:pt x="629" y="1585"/>
                  <a:pt x="631" y="1610"/>
                  <a:pt x="633" y="1636"/>
                </a:cubicBezTo>
                <a:close/>
              </a:path>
            </a:pathLst>
          </a:custGeom>
          <a:solidFill>
            <a:schemeClr val="bg1">
              <a:lumMod val="85000"/>
            </a:schemeClr>
          </a:solidFill>
          <a:ln>
            <a:noFill/>
          </a:ln>
        </p:spPr>
        <p:txBody>
          <a:bodyPr/>
          <a:lstStyle/>
          <a:p>
            <a:pPr defTabSz="1828800" eaLnBrk="0" fontAlgn="base" hangingPunct="0">
              <a:spcBef>
                <a:spcPct val="0"/>
              </a:spcBef>
              <a:spcAft>
                <a:spcPct val="0"/>
              </a:spcAft>
              <a:defRPr/>
            </a:pPr>
            <a:endParaRPr lang="en-US" sz="3600">
              <a:solidFill>
                <a:prstClr val="black"/>
              </a:solidFill>
              <a:latin typeface="Calibri" panose="020F0502020204030204" pitchFamily="34" charset="0"/>
            </a:endParaRPr>
          </a:p>
        </p:txBody>
      </p:sp>
      <p:sp>
        <p:nvSpPr>
          <p:cNvPr id="70662" name="Rectangle 7"/>
          <p:cNvSpPr>
            <a:spLocks noChangeArrowheads="1"/>
          </p:cNvSpPr>
          <p:nvPr/>
        </p:nvSpPr>
        <p:spPr bwMode="auto">
          <a:xfrm>
            <a:off x="0" y="1473200"/>
            <a:ext cx="24383999" cy="1231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8000" b="1" dirty="0">
                <a:solidFill>
                  <a:srgbClr val="000000"/>
                </a:solidFill>
                <a:latin typeface="Montserrat" panose="02000505000000020004" pitchFamily="2" charset="0"/>
              </a:rPr>
              <a:t>TEAM Slide </a:t>
            </a:r>
            <a:endParaRPr lang="en-US" altLang="en-US" sz="8000" dirty="0">
              <a:solidFill>
                <a:prstClr val="black"/>
              </a:solidFill>
            </a:endParaRPr>
          </a:p>
        </p:txBody>
      </p:sp>
    </p:spTree>
    <p:custDataLst>
      <p:tags r:id="rId1"/>
    </p:custData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ChangeArrowheads="1"/>
          </p:cNvSpPr>
          <p:nvPr/>
        </p:nvSpPr>
        <p:spPr bwMode="auto">
          <a:xfrm>
            <a:off x="3785053" y="892176"/>
            <a:ext cx="16813898"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10600" b="1" dirty="0">
                <a:solidFill>
                  <a:srgbClr val="000000"/>
                </a:solidFill>
                <a:latin typeface="Montserrat" panose="02000505000000020004" pitchFamily="2" charset="0"/>
              </a:rPr>
              <a:t>YOU ARE ALL AMAZING</a:t>
            </a:r>
            <a:endParaRPr lang="en-US" altLang="en-US" sz="10600" dirty="0">
              <a:solidFill>
                <a:prstClr val="black"/>
              </a:solidFill>
            </a:endParaRPr>
          </a:p>
        </p:txBody>
      </p:sp>
      <p:grpSp>
        <p:nvGrpSpPr>
          <p:cNvPr id="3" name="Graphic 1">
            <a:extLst>
              <a:ext uri="{FF2B5EF4-FFF2-40B4-BE49-F238E27FC236}">
                <a16:creationId xmlns:a16="http://schemas.microsoft.com/office/drawing/2014/main" id="{BEDBD114-6D32-4052-A3CD-7AF6B06818FB}"/>
              </a:ext>
            </a:extLst>
          </p:cNvPr>
          <p:cNvGrpSpPr/>
          <p:nvPr/>
        </p:nvGrpSpPr>
        <p:grpSpPr>
          <a:xfrm>
            <a:off x="4011163" y="3352800"/>
            <a:ext cx="16587786" cy="9715233"/>
            <a:chOff x="4748212" y="4597400"/>
            <a:chExt cx="9096278" cy="5327562"/>
          </a:xfrm>
          <a:solidFill>
            <a:schemeClr val="accent4"/>
          </a:solidFill>
        </p:grpSpPr>
        <p:grpSp>
          <p:nvGrpSpPr>
            <p:cNvPr id="4" name="Graphic 1">
              <a:extLst>
                <a:ext uri="{FF2B5EF4-FFF2-40B4-BE49-F238E27FC236}">
                  <a16:creationId xmlns:a16="http://schemas.microsoft.com/office/drawing/2014/main" id="{BEDBD114-6D32-4052-A3CD-7AF6B06818FB}"/>
                </a:ext>
              </a:extLst>
            </p:cNvPr>
            <p:cNvGrpSpPr/>
            <p:nvPr/>
          </p:nvGrpSpPr>
          <p:grpSpPr>
            <a:xfrm>
              <a:off x="4748212" y="4597400"/>
              <a:ext cx="8920257" cy="3825946"/>
              <a:chOff x="4748212" y="4597400"/>
              <a:chExt cx="8920257" cy="3825946"/>
            </a:xfrm>
            <a:grpFill/>
          </p:grpSpPr>
          <p:sp>
            <p:nvSpPr>
              <p:cNvPr id="6" name="Freeform: Shape 5">
                <a:extLst>
                  <a:ext uri="{FF2B5EF4-FFF2-40B4-BE49-F238E27FC236}">
                    <a16:creationId xmlns:a16="http://schemas.microsoft.com/office/drawing/2014/main" id="{B5D4CC48-7A7A-4133-9F3F-0B09FDDF56B0}"/>
                  </a:ext>
                </a:extLst>
              </p:cNvPr>
              <p:cNvSpPr/>
              <p:nvPr/>
            </p:nvSpPr>
            <p:spPr>
              <a:xfrm>
                <a:off x="4873465" y="6526839"/>
                <a:ext cx="23622" cy="32773"/>
              </a:xfrm>
              <a:custGeom>
                <a:avLst/>
                <a:gdLst>
                  <a:gd name="connsiteX0" fmla="*/ 0 w 23622"/>
                  <a:gd name="connsiteY0" fmla="*/ 8136 h 32773"/>
                  <a:gd name="connsiteX1" fmla="*/ 23622 w 23622"/>
                  <a:gd name="connsiteY1" fmla="*/ 21566 h 32773"/>
                  <a:gd name="connsiteX2" fmla="*/ 0 w 23622"/>
                  <a:gd name="connsiteY2" fmla="*/ 8136 h 32773"/>
                </a:gdLst>
                <a:ahLst/>
                <a:cxnLst>
                  <a:cxn ang="0">
                    <a:pos x="connsiteX0" y="connsiteY0"/>
                  </a:cxn>
                  <a:cxn ang="0">
                    <a:pos x="connsiteX1" y="connsiteY1"/>
                  </a:cxn>
                  <a:cxn ang="0">
                    <a:pos x="connsiteX2" y="connsiteY2"/>
                  </a:cxn>
                </a:cxnLst>
                <a:rect l="l" t="t" r="r" b="b"/>
                <a:pathLst>
                  <a:path w="23622" h="32773">
                    <a:moveTo>
                      <a:pt x="0" y="8136"/>
                    </a:moveTo>
                    <a:cubicBezTo>
                      <a:pt x="6382" y="36711"/>
                      <a:pt x="14288" y="39378"/>
                      <a:pt x="23622" y="21566"/>
                    </a:cubicBezTo>
                    <a:cubicBezTo>
                      <a:pt x="15431" y="20519"/>
                      <a:pt x="9525" y="-15772"/>
                      <a:pt x="0" y="8136"/>
                    </a:cubicBezTo>
                    <a:close/>
                  </a:path>
                </a:pathLst>
              </a:custGeom>
              <a:grp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5CFB529A-8B01-457C-B340-7CE2561108CE}"/>
                  </a:ext>
                </a:extLst>
              </p:cNvPr>
              <p:cNvSpPr/>
              <p:nvPr/>
            </p:nvSpPr>
            <p:spPr>
              <a:xfrm>
                <a:off x="4899564" y="6449820"/>
                <a:ext cx="23622" cy="34973"/>
              </a:xfrm>
              <a:custGeom>
                <a:avLst/>
                <a:gdLst>
                  <a:gd name="connsiteX0" fmla="*/ 0 w 23622"/>
                  <a:gd name="connsiteY0" fmla="*/ 14860 h 34973"/>
                  <a:gd name="connsiteX1" fmla="*/ 23622 w 23622"/>
                  <a:gd name="connsiteY1" fmla="*/ 28100 h 34973"/>
                  <a:gd name="connsiteX2" fmla="*/ 0 w 23622"/>
                  <a:gd name="connsiteY2" fmla="*/ 14860 h 34973"/>
                </a:gdLst>
                <a:ahLst/>
                <a:cxnLst>
                  <a:cxn ang="0">
                    <a:pos x="connsiteX0" y="connsiteY0"/>
                  </a:cxn>
                  <a:cxn ang="0">
                    <a:pos x="connsiteX1" y="connsiteY1"/>
                  </a:cxn>
                  <a:cxn ang="0">
                    <a:pos x="connsiteX2" y="connsiteY2"/>
                  </a:cxn>
                </a:cxnLst>
                <a:rect l="l" t="t" r="r" b="b"/>
                <a:pathLst>
                  <a:path w="23622" h="34973">
                    <a:moveTo>
                      <a:pt x="0" y="14860"/>
                    </a:moveTo>
                    <a:cubicBezTo>
                      <a:pt x="8573" y="8288"/>
                      <a:pt x="14002" y="51150"/>
                      <a:pt x="23622" y="28100"/>
                    </a:cubicBezTo>
                    <a:cubicBezTo>
                      <a:pt x="16192" y="17051"/>
                      <a:pt x="10382" y="-20573"/>
                      <a:pt x="0" y="14860"/>
                    </a:cubicBez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A519B3FE-27F1-4B10-8D0C-5391E7761B66}"/>
                  </a:ext>
                </a:extLst>
              </p:cNvPr>
              <p:cNvSpPr/>
              <p:nvPr/>
            </p:nvSpPr>
            <p:spPr>
              <a:xfrm>
                <a:off x="4955380" y="6580409"/>
                <a:ext cx="22383" cy="43426"/>
              </a:xfrm>
              <a:custGeom>
                <a:avLst/>
                <a:gdLst>
                  <a:gd name="connsiteX0" fmla="*/ 0 w 22383"/>
                  <a:gd name="connsiteY0" fmla="*/ 35814 h 43426"/>
                  <a:gd name="connsiteX1" fmla="*/ 22384 w 22383"/>
                  <a:gd name="connsiteY1" fmla="*/ 25908 h 43426"/>
                  <a:gd name="connsiteX2" fmla="*/ 10478 w 22383"/>
                  <a:gd name="connsiteY2" fmla="*/ 0 h 43426"/>
                  <a:gd name="connsiteX3" fmla="*/ 0 w 22383"/>
                  <a:gd name="connsiteY3" fmla="*/ 35814 h 43426"/>
                </a:gdLst>
                <a:ahLst/>
                <a:cxnLst>
                  <a:cxn ang="0">
                    <a:pos x="connsiteX0" y="connsiteY0"/>
                  </a:cxn>
                  <a:cxn ang="0">
                    <a:pos x="connsiteX1" y="connsiteY1"/>
                  </a:cxn>
                  <a:cxn ang="0">
                    <a:pos x="connsiteX2" y="connsiteY2"/>
                  </a:cxn>
                  <a:cxn ang="0">
                    <a:pos x="connsiteX3" y="connsiteY3"/>
                  </a:cxn>
                </a:cxnLst>
                <a:rect l="l" t="t" r="r" b="b"/>
                <a:pathLst>
                  <a:path w="22383" h="43426">
                    <a:moveTo>
                      <a:pt x="0" y="35814"/>
                    </a:moveTo>
                    <a:cubicBezTo>
                      <a:pt x="7620" y="55721"/>
                      <a:pt x="9239" y="30861"/>
                      <a:pt x="22384" y="25908"/>
                    </a:cubicBezTo>
                    <a:cubicBezTo>
                      <a:pt x="19145" y="5715"/>
                      <a:pt x="14383" y="8954"/>
                      <a:pt x="10478" y="0"/>
                    </a:cubicBezTo>
                    <a:cubicBezTo>
                      <a:pt x="4477" y="11239"/>
                      <a:pt x="6382" y="24575"/>
                      <a:pt x="0" y="35814"/>
                    </a:cubicBez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33AA335B-0FC5-4EFE-B3C1-9FE7C02139D5}"/>
                  </a:ext>
                </a:extLst>
              </p:cNvPr>
              <p:cNvSpPr/>
              <p:nvPr/>
            </p:nvSpPr>
            <p:spPr>
              <a:xfrm>
                <a:off x="5162644" y="7307032"/>
                <a:ext cx="26955" cy="51188"/>
              </a:xfrm>
              <a:custGeom>
                <a:avLst/>
                <a:gdLst>
                  <a:gd name="connsiteX0" fmla="*/ 0 w 26955"/>
                  <a:gd name="connsiteY0" fmla="*/ 18423 h 51188"/>
                  <a:gd name="connsiteX1" fmla="*/ 8954 w 26955"/>
                  <a:gd name="connsiteY1" fmla="*/ 51189 h 51188"/>
                  <a:gd name="connsiteX2" fmla="*/ 26956 w 26955"/>
                  <a:gd name="connsiteY2" fmla="*/ 24899 h 51188"/>
                  <a:gd name="connsiteX3" fmla="*/ 0 w 26955"/>
                  <a:gd name="connsiteY3" fmla="*/ 18423 h 51188"/>
                </a:gdLst>
                <a:ahLst/>
                <a:cxnLst>
                  <a:cxn ang="0">
                    <a:pos x="connsiteX0" y="connsiteY0"/>
                  </a:cxn>
                  <a:cxn ang="0">
                    <a:pos x="connsiteX1" y="connsiteY1"/>
                  </a:cxn>
                  <a:cxn ang="0">
                    <a:pos x="connsiteX2" y="connsiteY2"/>
                  </a:cxn>
                  <a:cxn ang="0">
                    <a:pos x="connsiteX3" y="connsiteY3"/>
                  </a:cxn>
                </a:cxnLst>
                <a:rect l="l" t="t" r="r" b="b"/>
                <a:pathLst>
                  <a:path w="26955" h="51188">
                    <a:moveTo>
                      <a:pt x="0" y="18423"/>
                    </a:moveTo>
                    <a:cubicBezTo>
                      <a:pt x="2953" y="29281"/>
                      <a:pt x="6001" y="40235"/>
                      <a:pt x="8954" y="51189"/>
                    </a:cubicBezTo>
                    <a:cubicBezTo>
                      <a:pt x="16002" y="24899"/>
                      <a:pt x="20288" y="44902"/>
                      <a:pt x="26956" y="24899"/>
                    </a:cubicBezTo>
                    <a:cubicBezTo>
                      <a:pt x="19717" y="-5961"/>
                      <a:pt x="10668" y="-8152"/>
                      <a:pt x="0" y="18423"/>
                    </a:cubicBez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D7B4242-CBB4-4698-9114-D4BE670CF1A9}"/>
                  </a:ext>
                </a:extLst>
              </p:cNvPr>
              <p:cNvSpPr/>
              <p:nvPr/>
            </p:nvSpPr>
            <p:spPr>
              <a:xfrm>
                <a:off x="4943446" y="6469253"/>
                <a:ext cx="18660" cy="49601"/>
              </a:xfrm>
              <a:custGeom>
                <a:avLst/>
                <a:gdLst>
                  <a:gd name="connsiteX0" fmla="*/ 1076 w 18660"/>
                  <a:gd name="connsiteY0" fmla="*/ 14002 h 49601"/>
                  <a:gd name="connsiteX1" fmla="*/ 18411 w 18660"/>
                  <a:gd name="connsiteY1" fmla="*/ 41243 h 49601"/>
                  <a:gd name="connsiteX2" fmla="*/ 7458 w 18660"/>
                  <a:gd name="connsiteY2" fmla="*/ 0 h 49601"/>
                  <a:gd name="connsiteX3" fmla="*/ 1076 w 18660"/>
                  <a:gd name="connsiteY3" fmla="*/ 14002 h 49601"/>
                </a:gdLst>
                <a:ahLst/>
                <a:cxnLst>
                  <a:cxn ang="0">
                    <a:pos x="connsiteX0" y="connsiteY0"/>
                  </a:cxn>
                  <a:cxn ang="0">
                    <a:pos x="connsiteX1" y="connsiteY1"/>
                  </a:cxn>
                  <a:cxn ang="0">
                    <a:pos x="connsiteX2" y="connsiteY2"/>
                  </a:cxn>
                  <a:cxn ang="0">
                    <a:pos x="connsiteX3" y="connsiteY3"/>
                  </a:cxn>
                </a:cxnLst>
                <a:rect l="l" t="t" r="r" b="b"/>
                <a:pathLst>
                  <a:path w="18660" h="49601">
                    <a:moveTo>
                      <a:pt x="1076" y="14002"/>
                    </a:moveTo>
                    <a:cubicBezTo>
                      <a:pt x="-4353" y="35338"/>
                      <a:pt x="12220" y="64008"/>
                      <a:pt x="18411" y="41243"/>
                    </a:cubicBezTo>
                    <a:cubicBezTo>
                      <a:pt x="20126" y="12478"/>
                      <a:pt x="12601" y="30480"/>
                      <a:pt x="7458" y="0"/>
                    </a:cubicBezTo>
                    <a:cubicBezTo>
                      <a:pt x="6029" y="11335"/>
                      <a:pt x="4410" y="22384"/>
                      <a:pt x="1076" y="14002"/>
                    </a:cubicBez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65159EE7-7951-4351-85F5-21FE732068EE}"/>
                  </a:ext>
                </a:extLst>
              </p:cNvPr>
              <p:cNvSpPr/>
              <p:nvPr/>
            </p:nvSpPr>
            <p:spPr>
              <a:xfrm>
                <a:off x="5199411" y="7321931"/>
                <a:ext cx="17388" cy="76771"/>
              </a:xfrm>
              <a:custGeom>
                <a:avLst/>
                <a:gdLst>
                  <a:gd name="connsiteX0" fmla="*/ 0 w 17388"/>
                  <a:gd name="connsiteY0" fmla="*/ 27622 h 76771"/>
                  <a:gd name="connsiteX1" fmla="*/ 13430 w 17388"/>
                  <a:gd name="connsiteY1" fmla="*/ 76771 h 76771"/>
                  <a:gd name="connsiteX2" fmla="*/ 12573 w 17388"/>
                  <a:gd name="connsiteY2" fmla="*/ 0 h 76771"/>
                  <a:gd name="connsiteX3" fmla="*/ 0 w 17388"/>
                  <a:gd name="connsiteY3" fmla="*/ 27622 h 76771"/>
                </a:gdLst>
                <a:ahLst/>
                <a:cxnLst>
                  <a:cxn ang="0">
                    <a:pos x="connsiteX0" y="connsiteY0"/>
                  </a:cxn>
                  <a:cxn ang="0">
                    <a:pos x="connsiteX1" y="connsiteY1"/>
                  </a:cxn>
                  <a:cxn ang="0">
                    <a:pos x="connsiteX2" y="connsiteY2"/>
                  </a:cxn>
                  <a:cxn ang="0">
                    <a:pos x="connsiteX3" y="connsiteY3"/>
                  </a:cxn>
                </a:cxnLst>
                <a:rect l="l" t="t" r="r" b="b"/>
                <a:pathLst>
                  <a:path w="17388" h="76771">
                    <a:moveTo>
                      <a:pt x="0" y="27622"/>
                    </a:moveTo>
                    <a:cubicBezTo>
                      <a:pt x="10382" y="29432"/>
                      <a:pt x="9239" y="55531"/>
                      <a:pt x="13430" y="76771"/>
                    </a:cubicBezTo>
                    <a:cubicBezTo>
                      <a:pt x="19336" y="52673"/>
                      <a:pt x="18288" y="26860"/>
                      <a:pt x="12573" y="0"/>
                    </a:cubicBezTo>
                    <a:cubicBezTo>
                      <a:pt x="8477" y="9144"/>
                      <a:pt x="4286" y="18383"/>
                      <a:pt x="0" y="27622"/>
                    </a:cubicBez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A82F137-1AD3-4AB7-A5CC-EB5291CD5238}"/>
                  </a:ext>
                </a:extLst>
              </p:cNvPr>
              <p:cNvSpPr/>
              <p:nvPr/>
            </p:nvSpPr>
            <p:spPr>
              <a:xfrm>
                <a:off x="5092402" y="6711581"/>
                <a:ext cx="22236" cy="33455"/>
              </a:xfrm>
              <a:custGeom>
                <a:avLst/>
                <a:gdLst>
                  <a:gd name="connsiteX0" fmla="*/ 805 w 22236"/>
                  <a:gd name="connsiteY0" fmla="*/ 6940 h 33455"/>
                  <a:gd name="connsiteX1" fmla="*/ 22236 w 22236"/>
                  <a:gd name="connsiteY1" fmla="*/ 12084 h 33455"/>
                  <a:gd name="connsiteX2" fmla="*/ 805 w 22236"/>
                  <a:gd name="connsiteY2" fmla="*/ 6940 h 33455"/>
                </a:gdLst>
                <a:ahLst/>
                <a:cxnLst>
                  <a:cxn ang="0">
                    <a:pos x="connsiteX0" y="connsiteY0"/>
                  </a:cxn>
                  <a:cxn ang="0">
                    <a:pos x="connsiteX1" y="connsiteY1"/>
                  </a:cxn>
                  <a:cxn ang="0">
                    <a:pos x="connsiteX2" y="connsiteY2"/>
                  </a:cxn>
                </a:cxnLst>
                <a:rect l="l" t="t" r="r" b="b"/>
                <a:pathLst>
                  <a:path w="22236" h="33455">
                    <a:moveTo>
                      <a:pt x="805" y="6940"/>
                    </a:moveTo>
                    <a:cubicBezTo>
                      <a:pt x="-4053" y="33229"/>
                      <a:pt x="14331" y="48088"/>
                      <a:pt x="22236" y="12084"/>
                    </a:cubicBezTo>
                    <a:cubicBezTo>
                      <a:pt x="17188" y="-24397"/>
                      <a:pt x="6234" y="36182"/>
                      <a:pt x="805" y="6940"/>
                    </a:cubicBez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81BACF5A-6E26-41A7-8001-E47F9382D4A3}"/>
                  </a:ext>
                </a:extLst>
              </p:cNvPr>
              <p:cNvSpPr/>
              <p:nvPr/>
            </p:nvSpPr>
            <p:spPr>
              <a:xfrm>
                <a:off x="5298280" y="7379366"/>
                <a:ext cx="83629" cy="96297"/>
              </a:xfrm>
              <a:custGeom>
                <a:avLst/>
                <a:gdLst>
                  <a:gd name="connsiteX0" fmla="*/ 0 w 83629"/>
                  <a:gd name="connsiteY0" fmla="*/ 55054 h 96297"/>
                  <a:gd name="connsiteX1" fmla="*/ 7620 w 83629"/>
                  <a:gd name="connsiteY1" fmla="*/ 64484 h 96297"/>
                  <a:gd name="connsiteX2" fmla="*/ 25622 w 83629"/>
                  <a:gd name="connsiteY2" fmla="*/ 37909 h 96297"/>
                  <a:gd name="connsiteX3" fmla="*/ 46768 w 83629"/>
                  <a:gd name="connsiteY3" fmla="*/ 96298 h 96297"/>
                  <a:gd name="connsiteX4" fmla="*/ 83629 w 83629"/>
                  <a:gd name="connsiteY4" fmla="*/ 28289 h 96297"/>
                  <a:gd name="connsiteX5" fmla="*/ 60674 w 83629"/>
                  <a:gd name="connsiteY5" fmla="*/ 0 h 96297"/>
                  <a:gd name="connsiteX6" fmla="*/ 41815 w 83629"/>
                  <a:gd name="connsiteY6" fmla="*/ 41529 h 96297"/>
                  <a:gd name="connsiteX7" fmla="*/ 38195 w 83629"/>
                  <a:gd name="connsiteY7" fmla="*/ 10096 h 96297"/>
                  <a:gd name="connsiteX8" fmla="*/ 16574 w 83629"/>
                  <a:gd name="connsiteY8" fmla="*/ 5143 h 96297"/>
                  <a:gd name="connsiteX9" fmla="*/ 0 w 83629"/>
                  <a:gd name="connsiteY9" fmla="*/ 55054 h 96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629" h="96297">
                    <a:moveTo>
                      <a:pt x="0" y="55054"/>
                    </a:moveTo>
                    <a:cubicBezTo>
                      <a:pt x="3905" y="58674"/>
                      <a:pt x="12192" y="48101"/>
                      <a:pt x="7620" y="64484"/>
                    </a:cubicBezTo>
                    <a:cubicBezTo>
                      <a:pt x="12001" y="83248"/>
                      <a:pt x="19812" y="43529"/>
                      <a:pt x="25622" y="37909"/>
                    </a:cubicBezTo>
                    <a:cubicBezTo>
                      <a:pt x="28289" y="67532"/>
                      <a:pt x="36576" y="81153"/>
                      <a:pt x="46768" y="96298"/>
                    </a:cubicBezTo>
                    <a:cubicBezTo>
                      <a:pt x="50006" y="35242"/>
                      <a:pt x="68199" y="44482"/>
                      <a:pt x="83629" y="28289"/>
                    </a:cubicBezTo>
                    <a:cubicBezTo>
                      <a:pt x="75629" y="24479"/>
                      <a:pt x="66961" y="32575"/>
                      <a:pt x="60674" y="0"/>
                    </a:cubicBezTo>
                    <a:cubicBezTo>
                      <a:pt x="58483" y="41815"/>
                      <a:pt x="54578" y="23622"/>
                      <a:pt x="41815" y="41529"/>
                    </a:cubicBezTo>
                    <a:cubicBezTo>
                      <a:pt x="41624" y="31147"/>
                      <a:pt x="41434" y="20860"/>
                      <a:pt x="38195" y="10096"/>
                    </a:cubicBezTo>
                    <a:cubicBezTo>
                      <a:pt x="29908" y="26670"/>
                      <a:pt x="22765" y="25051"/>
                      <a:pt x="16574" y="5143"/>
                    </a:cubicBezTo>
                    <a:cubicBezTo>
                      <a:pt x="8573" y="21146"/>
                      <a:pt x="1143" y="37433"/>
                      <a:pt x="0" y="55054"/>
                    </a:cubicBez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183CF778-72F2-48BB-BD5A-30AF8B22B8B7}"/>
                  </a:ext>
                </a:extLst>
              </p:cNvPr>
              <p:cNvSpPr/>
              <p:nvPr/>
            </p:nvSpPr>
            <p:spPr>
              <a:xfrm>
                <a:off x="5126640" y="6734158"/>
                <a:ext cx="19405" cy="48180"/>
              </a:xfrm>
              <a:custGeom>
                <a:avLst/>
                <a:gdLst>
                  <a:gd name="connsiteX0" fmla="*/ 0 w 19405"/>
                  <a:gd name="connsiteY0" fmla="*/ 15415 h 48180"/>
                  <a:gd name="connsiteX1" fmla="*/ 8953 w 19405"/>
                  <a:gd name="connsiteY1" fmla="*/ 48181 h 48180"/>
                  <a:gd name="connsiteX2" fmla="*/ 18383 w 19405"/>
                  <a:gd name="connsiteY2" fmla="*/ 27512 h 48180"/>
                  <a:gd name="connsiteX3" fmla="*/ 0 w 19405"/>
                  <a:gd name="connsiteY3" fmla="*/ 15415 h 48180"/>
                </a:gdLst>
                <a:ahLst/>
                <a:cxnLst>
                  <a:cxn ang="0">
                    <a:pos x="connsiteX0" y="connsiteY0"/>
                  </a:cxn>
                  <a:cxn ang="0">
                    <a:pos x="connsiteX1" y="connsiteY1"/>
                  </a:cxn>
                  <a:cxn ang="0">
                    <a:pos x="connsiteX2" y="connsiteY2"/>
                  </a:cxn>
                  <a:cxn ang="0">
                    <a:pos x="connsiteX3" y="connsiteY3"/>
                  </a:cxn>
                </a:cxnLst>
                <a:rect l="l" t="t" r="r" b="b"/>
                <a:pathLst>
                  <a:path w="19405" h="48180">
                    <a:moveTo>
                      <a:pt x="0" y="15415"/>
                    </a:moveTo>
                    <a:cubicBezTo>
                      <a:pt x="2953" y="26369"/>
                      <a:pt x="5905" y="37227"/>
                      <a:pt x="8953" y="48181"/>
                    </a:cubicBezTo>
                    <a:cubicBezTo>
                      <a:pt x="9906" y="37037"/>
                      <a:pt x="14097" y="16463"/>
                      <a:pt x="18383" y="27512"/>
                    </a:cubicBezTo>
                    <a:cubicBezTo>
                      <a:pt x="23717" y="6747"/>
                      <a:pt x="6763" y="-15827"/>
                      <a:pt x="0" y="15415"/>
                    </a:cubicBez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D734948D-A678-441A-B166-D381E87D2FF9}"/>
                  </a:ext>
                </a:extLst>
              </p:cNvPr>
              <p:cNvSpPr/>
              <p:nvPr/>
            </p:nvSpPr>
            <p:spPr>
              <a:xfrm>
                <a:off x="5171693" y="6520271"/>
                <a:ext cx="25527" cy="30765"/>
              </a:xfrm>
              <a:custGeom>
                <a:avLst/>
                <a:gdLst>
                  <a:gd name="connsiteX0" fmla="*/ 0 w 25527"/>
                  <a:gd name="connsiteY0" fmla="*/ 25562 h 30765"/>
                  <a:gd name="connsiteX1" fmla="*/ 25527 w 25527"/>
                  <a:gd name="connsiteY1" fmla="*/ 8703 h 30765"/>
                  <a:gd name="connsiteX2" fmla="*/ 0 w 25527"/>
                  <a:gd name="connsiteY2" fmla="*/ 25562 h 30765"/>
                </a:gdLst>
                <a:ahLst/>
                <a:cxnLst>
                  <a:cxn ang="0">
                    <a:pos x="connsiteX0" y="connsiteY0"/>
                  </a:cxn>
                  <a:cxn ang="0">
                    <a:pos x="connsiteX1" y="connsiteY1"/>
                  </a:cxn>
                  <a:cxn ang="0">
                    <a:pos x="connsiteX2" y="connsiteY2"/>
                  </a:cxn>
                </a:cxnLst>
                <a:rect l="l" t="t" r="r" b="b"/>
                <a:pathLst>
                  <a:path w="25527" h="30765">
                    <a:moveTo>
                      <a:pt x="0" y="25562"/>
                    </a:moveTo>
                    <a:cubicBezTo>
                      <a:pt x="7525" y="36421"/>
                      <a:pt x="16097" y="30039"/>
                      <a:pt x="25527" y="8703"/>
                    </a:cubicBezTo>
                    <a:cubicBezTo>
                      <a:pt x="17431" y="1083"/>
                      <a:pt x="2667" y="-12443"/>
                      <a:pt x="0" y="25562"/>
                    </a:cubicBezTo>
                    <a:close/>
                  </a:path>
                </a:pathLst>
              </a:custGeom>
              <a:grp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67BCB2C1-9FA8-40CA-A603-1E23D4E96B2C}"/>
                  </a:ext>
                </a:extLst>
              </p:cNvPr>
              <p:cNvSpPr/>
              <p:nvPr/>
            </p:nvSpPr>
            <p:spPr>
              <a:xfrm>
                <a:off x="5515355" y="7641792"/>
                <a:ext cx="22479" cy="27528"/>
              </a:xfrm>
              <a:custGeom>
                <a:avLst/>
                <a:gdLst>
                  <a:gd name="connsiteX0" fmla="*/ 0 w 22479"/>
                  <a:gd name="connsiteY0" fmla="*/ 11227 h 27528"/>
                  <a:gd name="connsiteX1" fmla="*/ 22479 w 22479"/>
                  <a:gd name="connsiteY1" fmla="*/ 940 h 27528"/>
                  <a:gd name="connsiteX2" fmla="*/ 0 w 22479"/>
                  <a:gd name="connsiteY2" fmla="*/ 11227 h 27528"/>
                </a:gdLst>
                <a:ahLst/>
                <a:cxnLst>
                  <a:cxn ang="0">
                    <a:pos x="connsiteX0" y="connsiteY0"/>
                  </a:cxn>
                  <a:cxn ang="0">
                    <a:pos x="connsiteX1" y="connsiteY1"/>
                  </a:cxn>
                  <a:cxn ang="0">
                    <a:pos x="connsiteX2" y="connsiteY2"/>
                  </a:cxn>
                </a:cxnLst>
                <a:rect l="l" t="t" r="r" b="b"/>
                <a:pathLst>
                  <a:path w="22479" h="27528">
                    <a:moveTo>
                      <a:pt x="0" y="11227"/>
                    </a:moveTo>
                    <a:cubicBezTo>
                      <a:pt x="6572" y="36183"/>
                      <a:pt x="20765" y="32278"/>
                      <a:pt x="22479" y="940"/>
                    </a:cubicBezTo>
                    <a:cubicBezTo>
                      <a:pt x="15145" y="1798"/>
                      <a:pt x="8287" y="-5727"/>
                      <a:pt x="0" y="11227"/>
                    </a:cubicBez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BB22C25F-A3E9-4511-A877-6803D5D3B6D1}"/>
                  </a:ext>
                </a:extLst>
              </p:cNvPr>
              <p:cNvSpPr/>
              <p:nvPr/>
            </p:nvSpPr>
            <p:spPr>
              <a:xfrm>
                <a:off x="5251131" y="6571333"/>
                <a:ext cx="26765" cy="32831"/>
              </a:xfrm>
              <a:custGeom>
                <a:avLst/>
                <a:gdLst>
                  <a:gd name="connsiteX0" fmla="*/ 0 w 26765"/>
                  <a:gd name="connsiteY0" fmla="*/ 8886 h 32831"/>
                  <a:gd name="connsiteX1" fmla="*/ 26765 w 26765"/>
                  <a:gd name="connsiteY1" fmla="*/ 15363 h 32831"/>
                  <a:gd name="connsiteX2" fmla="*/ 0 w 26765"/>
                  <a:gd name="connsiteY2" fmla="*/ 8886 h 32831"/>
                </a:gdLst>
                <a:ahLst/>
                <a:cxnLst>
                  <a:cxn ang="0">
                    <a:pos x="connsiteX0" y="connsiteY0"/>
                  </a:cxn>
                  <a:cxn ang="0">
                    <a:pos x="connsiteX1" y="connsiteY1"/>
                  </a:cxn>
                  <a:cxn ang="0">
                    <a:pos x="connsiteX2" y="connsiteY2"/>
                  </a:cxn>
                </a:cxnLst>
                <a:rect l="l" t="t" r="r" b="b"/>
                <a:pathLst>
                  <a:path w="26765" h="32831">
                    <a:moveTo>
                      <a:pt x="0" y="8886"/>
                    </a:moveTo>
                    <a:cubicBezTo>
                      <a:pt x="8668" y="14982"/>
                      <a:pt x="15335" y="55368"/>
                      <a:pt x="26765" y="15363"/>
                    </a:cubicBezTo>
                    <a:cubicBezTo>
                      <a:pt x="18479" y="3457"/>
                      <a:pt x="10097" y="-8830"/>
                      <a:pt x="0" y="8886"/>
                    </a:cubicBez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46609F2B-E0DE-48A8-A413-B85B902F5EA9}"/>
                  </a:ext>
                </a:extLst>
              </p:cNvPr>
              <p:cNvSpPr/>
              <p:nvPr/>
            </p:nvSpPr>
            <p:spPr>
              <a:xfrm>
                <a:off x="5503959" y="7087330"/>
                <a:ext cx="26635" cy="54130"/>
              </a:xfrm>
              <a:custGeom>
                <a:avLst/>
                <a:gdLst>
                  <a:gd name="connsiteX0" fmla="*/ 156 w 26635"/>
                  <a:gd name="connsiteY0" fmla="*/ 49911 h 54130"/>
                  <a:gd name="connsiteX1" fmla="*/ 26636 w 26635"/>
                  <a:gd name="connsiteY1" fmla="*/ 17716 h 54130"/>
                  <a:gd name="connsiteX2" fmla="*/ 16730 w 26635"/>
                  <a:gd name="connsiteY2" fmla="*/ 0 h 54130"/>
                  <a:gd name="connsiteX3" fmla="*/ 156 w 26635"/>
                  <a:gd name="connsiteY3" fmla="*/ 49911 h 54130"/>
                </a:gdLst>
                <a:ahLst/>
                <a:cxnLst>
                  <a:cxn ang="0">
                    <a:pos x="connsiteX0" y="connsiteY0"/>
                  </a:cxn>
                  <a:cxn ang="0">
                    <a:pos x="connsiteX1" y="connsiteY1"/>
                  </a:cxn>
                  <a:cxn ang="0">
                    <a:pos x="connsiteX2" y="connsiteY2"/>
                  </a:cxn>
                  <a:cxn ang="0">
                    <a:pos x="connsiteX3" y="connsiteY3"/>
                  </a:cxn>
                </a:cxnLst>
                <a:rect l="l" t="t" r="r" b="b"/>
                <a:pathLst>
                  <a:path w="26635" h="54130">
                    <a:moveTo>
                      <a:pt x="156" y="49911"/>
                    </a:moveTo>
                    <a:cubicBezTo>
                      <a:pt x="11110" y="66104"/>
                      <a:pt x="11491" y="31432"/>
                      <a:pt x="26636" y="17716"/>
                    </a:cubicBezTo>
                    <a:cubicBezTo>
                      <a:pt x="23112" y="14764"/>
                      <a:pt x="19683" y="11621"/>
                      <a:pt x="16730" y="0"/>
                    </a:cubicBezTo>
                    <a:cubicBezTo>
                      <a:pt x="9872" y="49339"/>
                      <a:pt x="-1463" y="5620"/>
                      <a:pt x="156" y="49911"/>
                    </a:cubicBez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A3F8B66B-DFE6-4D81-82D8-B168525D913A}"/>
                  </a:ext>
                </a:extLst>
              </p:cNvPr>
              <p:cNvSpPr/>
              <p:nvPr/>
            </p:nvSpPr>
            <p:spPr>
              <a:xfrm>
                <a:off x="5327999" y="6430581"/>
                <a:ext cx="21212" cy="65531"/>
              </a:xfrm>
              <a:custGeom>
                <a:avLst/>
                <a:gdLst>
                  <a:gd name="connsiteX0" fmla="*/ 20478 w 21212"/>
                  <a:gd name="connsiteY0" fmla="*/ 65532 h 65531"/>
                  <a:gd name="connsiteX1" fmla="*/ 2666 w 21212"/>
                  <a:gd name="connsiteY1" fmla="*/ 0 h 65531"/>
                  <a:gd name="connsiteX2" fmla="*/ 20478 w 21212"/>
                  <a:gd name="connsiteY2" fmla="*/ 65532 h 65531"/>
                </a:gdLst>
                <a:ahLst/>
                <a:cxnLst>
                  <a:cxn ang="0">
                    <a:pos x="connsiteX0" y="connsiteY0"/>
                  </a:cxn>
                  <a:cxn ang="0">
                    <a:pos x="connsiteX1" y="connsiteY1"/>
                  </a:cxn>
                  <a:cxn ang="0">
                    <a:pos x="connsiteX2" y="connsiteY2"/>
                  </a:cxn>
                </a:cxnLst>
                <a:rect l="l" t="t" r="r" b="b"/>
                <a:pathLst>
                  <a:path w="21212" h="65531">
                    <a:moveTo>
                      <a:pt x="20478" y="65532"/>
                    </a:moveTo>
                    <a:cubicBezTo>
                      <a:pt x="25145" y="41719"/>
                      <a:pt x="6190" y="36957"/>
                      <a:pt x="2666" y="0"/>
                    </a:cubicBezTo>
                    <a:cubicBezTo>
                      <a:pt x="-7335" y="32099"/>
                      <a:pt x="13524" y="49720"/>
                      <a:pt x="20478" y="65532"/>
                    </a:cubicBez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6EC18F4E-389E-44BA-8C76-25E2E497B98E}"/>
                  </a:ext>
                </a:extLst>
              </p:cNvPr>
              <p:cNvSpPr/>
              <p:nvPr/>
            </p:nvSpPr>
            <p:spPr>
              <a:xfrm>
                <a:off x="5433814" y="6524116"/>
                <a:ext cx="33058" cy="50648"/>
              </a:xfrm>
              <a:custGeom>
                <a:avLst/>
                <a:gdLst>
                  <a:gd name="connsiteX0" fmla="*/ 5341 w 33058"/>
                  <a:gd name="connsiteY0" fmla="*/ 46577 h 50648"/>
                  <a:gd name="connsiteX1" fmla="*/ 33058 w 33058"/>
                  <a:gd name="connsiteY1" fmla="*/ 37624 h 50648"/>
                  <a:gd name="connsiteX2" fmla="*/ 2674 w 33058"/>
                  <a:gd name="connsiteY2" fmla="*/ 0 h 50648"/>
                  <a:gd name="connsiteX3" fmla="*/ 5341 w 33058"/>
                  <a:gd name="connsiteY3" fmla="*/ 46577 h 50648"/>
                </a:gdLst>
                <a:ahLst/>
                <a:cxnLst>
                  <a:cxn ang="0">
                    <a:pos x="connsiteX0" y="connsiteY0"/>
                  </a:cxn>
                  <a:cxn ang="0">
                    <a:pos x="connsiteX1" y="connsiteY1"/>
                  </a:cxn>
                  <a:cxn ang="0">
                    <a:pos x="connsiteX2" y="connsiteY2"/>
                  </a:cxn>
                  <a:cxn ang="0">
                    <a:pos x="connsiteX3" y="connsiteY3"/>
                  </a:cxn>
                </a:cxnLst>
                <a:rect l="l" t="t" r="r" b="b"/>
                <a:pathLst>
                  <a:path w="33058" h="50648">
                    <a:moveTo>
                      <a:pt x="5341" y="46577"/>
                    </a:moveTo>
                    <a:cubicBezTo>
                      <a:pt x="14485" y="45625"/>
                      <a:pt x="22581" y="60960"/>
                      <a:pt x="33058" y="37624"/>
                    </a:cubicBezTo>
                    <a:cubicBezTo>
                      <a:pt x="22962" y="23527"/>
                      <a:pt x="12199" y="22098"/>
                      <a:pt x="2674" y="0"/>
                    </a:cubicBezTo>
                    <a:cubicBezTo>
                      <a:pt x="-7518" y="12954"/>
                      <a:pt x="15437" y="33528"/>
                      <a:pt x="5341" y="46577"/>
                    </a:cubicBez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14ED0EF3-A7F4-42EF-A09F-BC8F544C1D4E}"/>
                  </a:ext>
                </a:extLst>
              </p:cNvPr>
              <p:cNvSpPr/>
              <p:nvPr/>
            </p:nvSpPr>
            <p:spPr>
              <a:xfrm>
                <a:off x="5696072" y="7486662"/>
                <a:ext cx="22653" cy="25916"/>
              </a:xfrm>
              <a:custGeom>
                <a:avLst/>
                <a:gdLst>
                  <a:gd name="connsiteX0" fmla="*/ 1020 w 22653"/>
                  <a:gd name="connsiteY0" fmla="*/ 1290 h 25916"/>
                  <a:gd name="connsiteX1" fmla="*/ 21785 w 22653"/>
                  <a:gd name="connsiteY1" fmla="*/ 21387 h 25916"/>
                  <a:gd name="connsiteX2" fmla="*/ 1020 w 22653"/>
                  <a:gd name="connsiteY2" fmla="*/ 1290 h 25916"/>
                </a:gdLst>
                <a:ahLst/>
                <a:cxnLst>
                  <a:cxn ang="0">
                    <a:pos x="connsiteX0" y="connsiteY0"/>
                  </a:cxn>
                  <a:cxn ang="0">
                    <a:pos x="connsiteX1" y="connsiteY1"/>
                  </a:cxn>
                  <a:cxn ang="0">
                    <a:pos x="connsiteX2" y="connsiteY2"/>
                  </a:cxn>
                </a:cxnLst>
                <a:rect l="l" t="t" r="r" b="b"/>
                <a:pathLst>
                  <a:path w="22653" h="25916">
                    <a:moveTo>
                      <a:pt x="1020" y="1290"/>
                    </a:moveTo>
                    <a:cubicBezTo>
                      <a:pt x="-4885" y="47391"/>
                      <a:pt x="16546" y="13005"/>
                      <a:pt x="21785" y="21387"/>
                    </a:cubicBezTo>
                    <a:cubicBezTo>
                      <a:pt x="27119" y="-15855"/>
                      <a:pt x="6354" y="8433"/>
                      <a:pt x="1020" y="1290"/>
                    </a:cubicBez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A7B48DFC-181F-47F7-A9D8-0425DF644AD7}"/>
                  </a:ext>
                </a:extLst>
              </p:cNvPr>
              <p:cNvSpPr/>
              <p:nvPr/>
            </p:nvSpPr>
            <p:spPr>
              <a:xfrm>
                <a:off x="5701788" y="7306595"/>
                <a:ext cx="23116" cy="60483"/>
              </a:xfrm>
              <a:custGeom>
                <a:avLst/>
                <a:gdLst>
                  <a:gd name="connsiteX0" fmla="*/ 23117 w 23116"/>
                  <a:gd name="connsiteY0" fmla="*/ 27051 h 60483"/>
                  <a:gd name="connsiteX1" fmla="*/ 5496 w 23116"/>
                  <a:gd name="connsiteY1" fmla="*/ 0 h 60483"/>
                  <a:gd name="connsiteX2" fmla="*/ 2162 w 23116"/>
                  <a:gd name="connsiteY2" fmla="*/ 60484 h 60483"/>
                  <a:gd name="connsiteX3" fmla="*/ 23117 w 23116"/>
                  <a:gd name="connsiteY3" fmla="*/ 27051 h 60483"/>
                </a:gdLst>
                <a:ahLst/>
                <a:cxnLst>
                  <a:cxn ang="0">
                    <a:pos x="connsiteX0" y="connsiteY0"/>
                  </a:cxn>
                  <a:cxn ang="0">
                    <a:pos x="connsiteX1" y="connsiteY1"/>
                  </a:cxn>
                  <a:cxn ang="0">
                    <a:pos x="connsiteX2" y="connsiteY2"/>
                  </a:cxn>
                  <a:cxn ang="0">
                    <a:pos x="connsiteX3" y="connsiteY3"/>
                  </a:cxn>
                </a:cxnLst>
                <a:rect l="l" t="t" r="r" b="b"/>
                <a:pathLst>
                  <a:path w="23116" h="60483">
                    <a:moveTo>
                      <a:pt x="23117" y="27051"/>
                    </a:moveTo>
                    <a:cubicBezTo>
                      <a:pt x="18450" y="-3429"/>
                      <a:pt x="9592" y="41053"/>
                      <a:pt x="5496" y="0"/>
                    </a:cubicBezTo>
                    <a:cubicBezTo>
                      <a:pt x="-505" y="19050"/>
                      <a:pt x="-1553" y="39148"/>
                      <a:pt x="2162" y="60484"/>
                    </a:cubicBezTo>
                    <a:cubicBezTo>
                      <a:pt x="11687" y="24479"/>
                      <a:pt x="21212" y="64675"/>
                      <a:pt x="23117" y="27051"/>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B3AAAA0-11F0-4E8E-AFC5-AC08316C5998}"/>
                  </a:ext>
                </a:extLst>
              </p:cNvPr>
              <p:cNvSpPr/>
              <p:nvPr/>
            </p:nvSpPr>
            <p:spPr>
              <a:xfrm>
                <a:off x="5857112" y="7805194"/>
                <a:ext cx="29432" cy="27318"/>
              </a:xfrm>
              <a:custGeom>
                <a:avLst/>
                <a:gdLst>
                  <a:gd name="connsiteX0" fmla="*/ 0 w 29432"/>
                  <a:gd name="connsiteY0" fmla="*/ 2702 h 27318"/>
                  <a:gd name="connsiteX1" fmla="*/ 29432 w 29432"/>
                  <a:gd name="connsiteY1" fmla="*/ 16609 h 27318"/>
                  <a:gd name="connsiteX2" fmla="*/ 0 w 29432"/>
                  <a:gd name="connsiteY2" fmla="*/ 2702 h 27318"/>
                </a:gdLst>
                <a:ahLst/>
                <a:cxnLst>
                  <a:cxn ang="0">
                    <a:pos x="connsiteX0" y="connsiteY0"/>
                  </a:cxn>
                  <a:cxn ang="0">
                    <a:pos x="connsiteX1" y="connsiteY1"/>
                  </a:cxn>
                  <a:cxn ang="0">
                    <a:pos x="connsiteX2" y="connsiteY2"/>
                  </a:cxn>
                </a:cxnLst>
                <a:rect l="l" t="t" r="r" b="b"/>
                <a:pathLst>
                  <a:path w="29432" h="27318">
                    <a:moveTo>
                      <a:pt x="0" y="2702"/>
                    </a:moveTo>
                    <a:cubicBezTo>
                      <a:pt x="8954" y="22705"/>
                      <a:pt x="18098" y="38802"/>
                      <a:pt x="29432" y="16609"/>
                    </a:cubicBezTo>
                    <a:cubicBezTo>
                      <a:pt x="19812" y="9656"/>
                      <a:pt x="10668" y="-6346"/>
                      <a:pt x="0" y="2702"/>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17562BE5-5757-45C0-ADF5-63E14CCAAA63}"/>
                  </a:ext>
                </a:extLst>
              </p:cNvPr>
              <p:cNvSpPr/>
              <p:nvPr/>
            </p:nvSpPr>
            <p:spPr>
              <a:xfrm>
                <a:off x="5397626" y="6096539"/>
                <a:ext cx="20303" cy="61721"/>
              </a:xfrm>
              <a:custGeom>
                <a:avLst/>
                <a:gdLst>
                  <a:gd name="connsiteX0" fmla="*/ 0 w 20303"/>
                  <a:gd name="connsiteY0" fmla="*/ 27813 h 61721"/>
                  <a:gd name="connsiteX1" fmla="*/ 14288 w 20303"/>
                  <a:gd name="connsiteY1" fmla="*/ 61722 h 61721"/>
                  <a:gd name="connsiteX2" fmla="*/ 12478 w 20303"/>
                  <a:gd name="connsiteY2" fmla="*/ 0 h 61721"/>
                  <a:gd name="connsiteX3" fmla="*/ 0 w 20303"/>
                  <a:gd name="connsiteY3" fmla="*/ 27813 h 61721"/>
                </a:gdLst>
                <a:ahLst/>
                <a:cxnLst>
                  <a:cxn ang="0">
                    <a:pos x="connsiteX0" y="connsiteY0"/>
                  </a:cxn>
                  <a:cxn ang="0">
                    <a:pos x="connsiteX1" y="connsiteY1"/>
                  </a:cxn>
                  <a:cxn ang="0">
                    <a:pos x="connsiteX2" y="connsiteY2"/>
                  </a:cxn>
                  <a:cxn ang="0">
                    <a:pos x="connsiteX3" y="connsiteY3"/>
                  </a:cxn>
                </a:cxnLst>
                <a:rect l="l" t="t" r="r" b="b"/>
                <a:pathLst>
                  <a:path w="20303" h="61721">
                    <a:moveTo>
                      <a:pt x="0" y="27813"/>
                    </a:moveTo>
                    <a:cubicBezTo>
                      <a:pt x="3715" y="56579"/>
                      <a:pt x="10192" y="39148"/>
                      <a:pt x="14288" y="61722"/>
                    </a:cubicBezTo>
                    <a:cubicBezTo>
                      <a:pt x="25051" y="43815"/>
                      <a:pt x="19431" y="22098"/>
                      <a:pt x="12478" y="0"/>
                    </a:cubicBezTo>
                    <a:cubicBezTo>
                      <a:pt x="8287" y="9239"/>
                      <a:pt x="4096" y="18479"/>
                      <a:pt x="0" y="27813"/>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D67B4B5-41F3-4F8B-9282-BE3C16BAD49D}"/>
                  </a:ext>
                </a:extLst>
              </p:cNvPr>
              <p:cNvSpPr/>
              <p:nvPr/>
            </p:nvSpPr>
            <p:spPr>
              <a:xfrm>
                <a:off x="5458681" y="6318131"/>
                <a:ext cx="20406" cy="47108"/>
              </a:xfrm>
              <a:custGeom>
                <a:avLst/>
                <a:gdLst>
                  <a:gd name="connsiteX0" fmla="*/ 0 w 20406"/>
                  <a:gd name="connsiteY0" fmla="*/ 11962 h 47108"/>
                  <a:gd name="connsiteX1" fmla="*/ 19622 w 20406"/>
                  <a:gd name="connsiteY1" fmla="*/ 47109 h 47108"/>
                  <a:gd name="connsiteX2" fmla="*/ 0 w 20406"/>
                  <a:gd name="connsiteY2" fmla="*/ 11962 h 47108"/>
                </a:gdLst>
                <a:ahLst/>
                <a:cxnLst>
                  <a:cxn ang="0">
                    <a:pos x="connsiteX0" y="connsiteY0"/>
                  </a:cxn>
                  <a:cxn ang="0">
                    <a:pos x="connsiteX1" y="connsiteY1"/>
                  </a:cxn>
                  <a:cxn ang="0">
                    <a:pos x="connsiteX2" y="connsiteY2"/>
                  </a:cxn>
                </a:cxnLst>
                <a:rect l="l" t="t" r="r" b="b"/>
                <a:pathLst>
                  <a:path w="20406" h="47108">
                    <a:moveTo>
                      <a:pt x="0" y="11962"/>
                    </a:moveTo>
                    <a:cubicBezTo>
                      <a:pt x="5239" y="45680"/>
                      <a:pt x="12954" y="38727"/>
                      <a:pt x="19622" y="47109"/>
                    </a:cubicBezTo>
                    <a:cubicBezTo>
                      <a:pt x="24194" y="24725"/>
                      <a:pt x="7620" y="-21947"/>
                      <a:pt x="0" y="11962"/>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923A2397-D55F-4C22-847D-233A8CC3DB5A}"/>
                  </a:ext>
                </a:extLst>
              </p:cNvPr>
              <p:cNvSpPr/>
              <p:nvPr/>
            </p:nvSpPr>
            <p:spPr>
              <a:xfrm>
                <a:off x="5452299" y="6110827"/>
                <a:ext cx="82772" cy="95630"/>
              </a:xfrm>
              <a:custGeom>
                <a:avLst/>
                <a:gdLst>
                  <a:gd name="connsiteX0" fmla="*/ 0 w 82772"/>
                  <a:gd name="connsiteY0" fmla="*/ 49244 h 95630"/>
                  <a:gd name="connsiteX1" fmla="*/ 5334 w 82772"/>
                  <a:gd name="connsiteY1" fmla="*/ 50578 h 95630"/>
                  <a:gd name="connsiteX2" fmla="*/ 67723 w 82772"/>
                  <a:gd name="connsiteY2" fmla="*/ 95631 h 95630"/>
                  <a:gd name="connsiteX3" fmla="*/ 82772 w 82772"/>
                  <a:gd name="connsiteY3" fmla="*/ 22479 h 95630"/>
                  <a:gd name="connsiteX4" fmla="*/ 62770 w 82772"/>
                  <a:gd name="connsiteY4" fmla="*/ 40767 h 95630"/>
                  <a:gd name="connsiteX5" fmla="*/ 51625 w 82772"/>
                  <a:gd name="connsiteY5" fmla="*/ 0 h 95630"/>
                  <a:gd name="connsiteX6" fmla="*/ 24575 w 82772"/>
                  <a:gd name="connsiteY6" fmla="*/ 47244 h 95630"/>
                  <a:gd name="connsiteX7" fmla="*/ 8096 w 82772"/>
                  <a:gd name="connsiteY7" fmla="*/ 5143 h 95630"/>
                  <a:gd name="connsiteX8" fmla="*/ 0 w 82772"/>
                  <a:gd name="connsiteY8" fmla="*/ 49244 h 95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2" h="95630">
                    <a:moveTo>
                      <a:pt x="0" y="49244"/>
                    </a:moveTo>
                    <a:cubicBezTo>
                      <a:pt x="1333" y="57531"/>
                      <a:pt x="3334" y="54292"/>
                      <a:pt x="5334" y="50578"/>
                    </a:cubicBezTo>
                    <a:cubicBezTo>
                      <a:pt x="24479" y="93726"/>
                      <a:pt x="48006" y="61055"/>
                      <a:pt x="67723" y="95631"/>
                    </a:cubicBezTo>
                    <a:cubicBezTo>
                      <a:pt x="80963" y="73152"/>
                      <a:pt x="74867" y="46196"/>
                      <a:pt x="82772" y="22479"/>
                    </a:cubicBezTo>
                    <a:cubicBezTo>
                      <a:pt x="72009" y="-2762"/>
                      <a:pt x="71819" y="46196"/>
                      <a:pt x="62770" y="40767"/>
                    </a:cubicBezTo>
                    <a:cubicBezTo>
                      <a:pt x="53816" y="18859"/>
                      <a:pt x="61722" y="2476"/>
                      <a:pt x="51625" y="0"/>
                    </a:cubicBezTo>
                    <a:cubicBezTo>
                      <a:pt x="48958" y="41148"/>
                      <a:pt x="34195" y="26575"/>
                      <a:pt x="24575" y="47244"/>
                    </a:cubicBezTo>
                    <a:cubicBezTo>
                      <a:pt x="20002" y="17240"/>
                      <a:pt x="13240" y="24575"/>
                      <a:pt x="8096" y="5143"/>
                    </a:cubicBezTo>
                    <a:cubicBezTo>
                      <a:pt x="-4763" y="17431"/>
                      <a:pt x="12859" y="36862"/>
                      <a:pt x="0" y="49244"/>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A433CED3-6719-42E8-927A-1FA87F60B324}"/>
                  </a:ext>
                </a:extLst>
              </p:cNvPr>
              <p:cNvSpPr/>
              <p:nvPr/>
            </p:nvSpPr>
            <p:spPr>
              <a:xfrm>
                <a:off x="5842539" y="7378318"/>
                <a:ext cx="25158" cy="86296"/>
              </a:xfrm>
              <a:custGeom>
                <a:avLst/>
                <a:gdLst>
                  <a:gd name="connsiteX0" fmla="*/ 8477 w 25158"/>
                  <a:gd name="connsiteY0" fmla="*/ 45339 h 86296"/>
                  <a:gd name="connsiteX1" fmla="*/ 23241 w 25158"/>
                  <a:gd name="connsiteY1" fmla="*/ 25527 h 86296"/>
                  <a:gd name="connsiteX2" fmla="*/ 11049 w 25158"/>
                  <a:gd name="connsiteY2" fmla="*/ 0 h 86296"/>
                  <a:gd name="connsiteX3" fmla="*/ 0 w 25158"/>
                  <a:gd name="connsiteY3" fmla="*/ 51245 h 86296"/>
                  <a:gd name="connsiteX4" fmla="*/ 19907 w 25158"/>
                  <a:gd name="connsiteY4" fmla="*/ 86296 h 86296"/>
                  <a:gd name="connsiteX5" fmla="*/ 8477 w 25158"/>
                  <a:gd name="connsiteY5" fmla="*/ 45339 h 86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158" h="86296">
                    <a:moveTo>
                      <a:pt x="8477" y="45339"/>
                    </a:moveTo>
                    <a:cubicBezTo>
                      <a:pt x="3334" y="34862"/>
                      <a:pt x="20288" y="20098"/>
                      <a:pt x="23241" y="25527"/>
                    </a:cubicBezTo>
                    <a:cubicBezTo>
                      <a:pt x="31052" y="-12668"/>
                      <a:pt x="12573" y="29623"/>
                      <a:pt x="11049" y="0"/>
                    </a:cubicBezTo>
                    <a:cubicBezTo>
                      <a:pt x="-857" y="15240"/>
                      <a:pt x="4953" y="34290"/>
                      <a:pt x="0" y="51245"/>
                    </a:cubicBezTo>
                    <a:cubicBezTo>
                      <a:pt x="6382" y="67913"/>
                      <a:pt x="13144" y="76581"/>
                      <a:pt x="19907" y="86296"/>
                    </a:cubicBezTo>
                    <a:cubicBezTo>
                      <a:pt x="28575" y="63532"/>
                      <a:pt x="15716" y="46292"/>
                      <a:pt x="8477" y="45339"/>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50E7F874-5C48-4486-A220-887C0ED4B0F1}"/>
                  </a:ext>
                </a:extLst>
              </p:cNvPr>
              <p:cNvSpPr/>
              <p:nvPr/>
            </p:nvSpPr>
            <p:spPr>
              <a:xfrm>
                <a:off x="5306091" y="5431418"/>
                <a:ext cx="25717" cy="40506"/>
              </a:xfrm>
              <a:custGeom>
                <a:avLst/>
                <a:gdLst>
                  <a:gd name="connsiteX0" fmla="*/ 0 w 25717"/>
                  <a:gd name="connsiteY0" fmla="*/ 4848 h 40506"/>
                  <a:gd name="connsiteX1" fmla="*/ 25718 w 25717"/>
                  <a:gd name="connsiteY1" fmla="*/ 26280 h 40506"/>
                  <a:gd name="connsiteX2" fmla="*/ 0 w 25717"/>
                  <a:gd name="connsiteY2" fmla="*/ 4848 h 40506"/>
                </a:gdLst>
                <a:ahLst/>
                <a:cxnLst>
                  <a:cxn ang="0">
                    <a:pos x="connsiteX0" y="connsiteY0"/>
                  </a:cxn>
                  <a:cxn ang="0">
                    <a:pos x="connsiteX1" y="connsiteY1"/>
                  </a:cxn>
                  <a:cxn ang="0">
                    <a:pos x="connsiteX2" y="connsiteY2"/>
                  </a:cxn>
                </a:cxnLst>
                <a:rect l="l" t="t" r="r" b="b"/>
                <a:pathLst>
                  <a:path w="25717" h="40506">
                    <a:moveTo>
                      <a:pt x="0" y="4848"/>
                    </a:moveTo>
                    <a:cubicBezTo>
                      <a:pt x="7810" y="23708"/>
                      <a:pt x="14669" y="60951"/>
                      <a:pt x="25718" y="26280"/>
                    </a:cubicBezTo>
                    <a:cubicBezTo>
                      <a:pt x="17335" y="16088"/>
                      <a:pt x="10001" y="-10963"/>
                      <a:pt x="0" y="4848"/>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36655814-E7C6-44FB-871B-D75C1B16D975}"/>
                  </a:ext>
                </a:extLst>
              </p:cNvPr>
              <p:cNvSpPr/>
              <p:nvPr/>
            </p:nvSpPr>
            <p:spPr>
              <a:xfrm>
                <a:off x="5305580" y="5375410"/>
                <a:ext cx="19179" cy="30513"/>
              </a:xfrm>
              <a:custGeom>
                <a:avLst/>
                <a:gdLst>
                  <a:gd name="connsiteX0" fmla="*/ 1082 w 19179"/>
                  <a:gd name="connsiteY0" fmla="*/ 7230 h 30513"/>
                  <a:gd name="connsiteX1" fmla="*/ 19179 w 19179"/>
                  <a:gd name="connsiteY1" fmla="*/ 19327 h 30513"/>
                  <a:gd name="connsiteX2" fmla="*/ 1082 w 19179"/>
                  <a:gd name="connsiteY2" fmla="*/ 7230 h 30513"/>
                </a:gdLst>
                <a:ahLst/>
                <a:cxnLst>
                  <a:cxn ang="0">
                    <a:pos x="connsiteX0" y="connsiteY0"/>
                  </a:cxn>
                  <a:cxn ang="0">
                    <a:pos x="connsiteX1" y="connsiteY1"/>
                  </a:cxn>
                  <a:cxn ang="0">
                    <a:pos x="connsiteX2" y="connsiteY2"/>
                  </a:cxn>
                </a:cxnLst>
                <a:rect l="l" t="t" r="r" b="b"/>
                <a:pathLst>
                  <a:path w="19179" h="30513">
                    <a:moveTo>
                      <a:pt x="1082" y="7230"/>
                    </a:moveTo>
                    <a:cubicBezTo>
                      <a:pt x="-4538" y="32852"/>
                      <a:pt x="13274" y="37996"/>
                      <a:pt x="19179" y="19327"/>
                    </a:cubicBezTo>
                    <a:cubicBezTo>
                      <a:pt x="15465" y="-23631"/>
                      <a:pt x="6511" y="20375"/>
                      <a:pt x="1082" y="7230"/>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3AB342FB-DB7F-4112-84FF-6742385CA3B5}"/>
                  </a:ext>
                </a:extLst>
              </p:cNvPr>
              <p:cNvSpPr/>
              <p:nvPr/>
            </p:nvSpPr>
            <p:spPr>
              <a:xfrm>
                <a:off x="5335883" y="5390260"/>
                <a:ext cx="15451" cy="61817"/>
              </a:xfrm>
              <a:custGeom>
                <a:avLst/>
                <a:gdLst>
                  <a:gd name="connsiteX0" fmla="*/ 4308 w 15451"/>
                  <a:gd name="connsiteY0" fmla="*/ 61817 h 61817"/>
                  <a:gd name="connsiteX1" fmla="*/ 15452 w 15451"/>
                  <a:gd name="connsiteY1" fmla="*/ 10858 h 61817"/>
                  <a:gd name="connsiteX2" fmla="*/ 2593 w 15451"/>
                  <a:gd name="connsiteY2" fmla="*/ 0 h 61817"/>
                  <a:gd name="connsiteX3" fmla="*/ 4308 w 15451"/>
                  <a:gd name="connsiteY3" fmla="*/ 61817 h 61817"/>
                </a:gdLst>
                <a:ahLst/>
                <a:cxnLst>
                  <a:cxn ang="0">
                    <a:pos x="connsiteX0" y="connsiteY0"/>
                  </a:cxn>
                  <a:cxn ang="0">
                    <a:pos x="connsiteX1" y="connsiteY1"/>
                  </a:cxn>
                  <a:cxn ang="0">
                    <a:pos x="connsiteX2" y="connsiteY2"/>
                  </a:cxn>
                  <a:cxn ang="0">
                    <a:pos x="connsiteX3" y="connsiteY3"/>
                  </a:cxn>
                </a:cxnLst>
                <a:rect l="l" t="t" r="r" b="b"/>
                <a:pathLst>
                  <a:path w="15451" h="61817">
                    <a:moveTo>
                      <a:pt x="4308" y="61817"/>
                    </a:moveTo>
                    <a:cubicBezTo>
                      <a:pt x="12404" y="45910"/>
                      <a:pt x="10404" y="27623"/>
                      <a:pt x="15452" y="10858"/>
                    </a:cubicBezTo>
                    <a:cubicBezTo>
                      <a:pt x="11451" y="2572"/>
                      <a:pt x="6498" y="10192"/>
                      <a:pt x="2593" y="0"/>
                    </a:cubicBezTo>
                    <a:cubicBezTo>
                      <a:pt x="-2074" y="19431"/>
                      <a:pt x="212" y="40577"/>
                      <a:pt x="4308" y="61817"/>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FDA1F792-F14A-4E91-9548-C4CDFD49F22B}"/>
                  </a:ext>
                </a:extLst>
              </p:cNvPr>
              <p:cNvSpPr/>
              <p:nvPr/>
            </p:nvSpPr>
            <p:spPr>
              <a:xfrm>
                <a:off x="5883942" y="7414760"/>
                <a:ext cx="30064" cy="45377"/>
              </a:xfrm>
              <a:custGeom>
                <a:avLst/>
                <a:gdLst>
                  <a:gd name="connsiteX0" fmla="*/ 316 w 30064"/>
                  <a:gd name="connsiteY0" fmla="*/ 1087 h 45377"/>
                  <a:gd name="connsiteX1" fmla="*/ 27938 w 30064"/>
                  <a:gd name="connsiteY1" fmla="*/ 45378 h 45377"/>
                  <a:gd name="connsiteX2" fmla="*/ 316 w 30064"/>
                  <a:gd name="connsiteY2" fmla="*/ 1087 h 45377"/>
                </a:gdLst>
                <a:ahLst/>
                <a:cxnLst>
                  <a:cxn ang="0">
                    <a:pos x="connsiteX0" y="connsiteY0"/>
                  </a:cxn>
                  <a:cxn ang="0">
                    <a:pos x="connsiteX1" y="connsiteY1"/>
                  </a:cxn>
                  <a:cxn ang="0">
                    <a:pos x="connsiteX2" y="connsiteY2"/>
                  </a:cxn>
                </a:cxnLst>
                <a:rect l="l" t="t" r="r" b="b"/>
                <a:pathLst>
                  <a:path w="30064" h="45377">
                    <a:moveTo>
                      <a:pt x="316" y="1087"/>
                    </a:moveTo>
                    <a:cubicBezTo>
                      <a:pt x="-3018" y="47759"/>
                      <a:pt x="20985" y="20042"/>
                      <a:pt x="27938" y="45378"/>
                    </a:cubicBezTo>
                    <a:cubicBezTo>
                      <a:pt x="37940" y="-3199"/>
                      <a:pt x="9936" y="-1580"/>
                      <a:pt x="316" y="1087"/>
                    </a:cubicBez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BF8460F4-2E9A-46A7-AE0F-68AF0DCDE561}"/>
                  </a:ext>
                </a:extLst>
              </p:cNvPr>
              <p:cNvSpPr/>
              <p:nvPr/>
            </p:nvSpPr>
            <p:spPr>
              <a:xfrm>
                <a:off x="5271515" y="4892770"/>
                <a:ext cx="37528" cy="47508"/>
              </a:xfrm>
              <a:custGeom>
                <a:avLst/>
                <a:gdLst>
                  <a:gd name="connsiteX0" fmla="*/ 0 w 37528"/>
                  <a:gd name="connsiteY0" fmla="*/ 44482 h 47508"/>
                  <a:gd name="connsiteX1" fmla="*/ 37529 w 37528"/>
                  <a:gd name="connsiteY1" fmla="*/ 0 h 47508"/>
                  <a:gd name="connsiteX2" fmla="*/ 0 w 37528"/>
                  <a:gd name="connsiteY2" fmla="*/ 44482 h 47508"/>
                </a:gdLst>
                <a:ahLst/>
                <a:cxnLst>
                  <a:cxn ang="0">
                    <a:pos x="connsiteX0" y="connsiteY0"/>
                  </a:cxn>
                  <a:cxn ang="0">
                    <a:pos x="connsiteX1" y="connsiteY1"/>
                  </a:cxn>
                  <a:cxn ang="0">
                    <a:pos x="connsiteX2" y="connsiteY2"/>
                  </a:cxn>
                </a:cxnLst>
                <a:rect l="l" t="t" r="r" b="b"/>
                <a:pathLst>
                  <a:path w="37528" h="47508">
                    <a:moveTo>
                      <a:pt x="0" y="44482"/>
                    </a:moveTo>
                    <a:cubicBezTo>
                      <a:pt x="7525" y="55245"/>
                      <a:pt x="20669" y="36576"/>
                      <a:pt x="37529" y="0"/>
                    </a:cubicBezTo>
                    <a:cubicBezTo>
                      <a:pt x="25146" y="13144"/>
                      <a:pt x="13907" y="6096"/>
                      <a:pt x="0" y="44482"/>
                    </a:cubicBez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2CAFEE43-3EFB-4B7C-8065-345EDE7F4055}"/>
                  </a:ext>
                </a:extLst>
              </p:cNvPr>
              <p:cNvSpPr/>
              <p:nvPr/>
            </p:nvSpPr>
            <p:spPr>
              <a:xfrm>
                <a:off x="5964338" y="7440336"/>
                <a:ext cx="20130" cy="55213"/>
              </a:xfrm>
              <a:custGeom>
                <a:avLst/>
                <a:gdLst>
                  <a:gd name="connsiteX0" fmla="*/ 20028 w 20130"/>
                  <a:gd name="connsiteY0" fmla="*/ 43424 h 55213"/>
                  <a:gd name="connsiteX1" fmla="*/ 121 w 20130"/>
                  <a:gd name="connsiteY1" fmla="*/ 8372 h 55213"/>
                  <a:gd name="connsiteX2" fmla="*/ 20028 w 20130"/>
                  <a:gd name="connsiteY2" fmla="*/ 43424 h 55213"/>
                </a:gdLst>
                <a:ahLst/>
                <a:cxnLst>
                  <a:cxn ang="0">
                    <a:pos x="connsiteX0" y="connsiteY0"/>
                  </a:cxn>
                  <a:cxn ang="0">
                    <a:pos x="connsiteX1" y="connsiteY1"/>
                  </a:cxn>
                  <a:cxn ang="0">
                    <a:pos x="connsiteX2" y="connsiteY2"/>
                  </a:cxn>
                </a:cxnLst>
                <a:rect l="l" t="t" r="r" b="b"/>
                <a:pathLst>
                  <a:path w="20130" h="55213">
                    <a:moveTo>
                      <a:pt x="20028" y="43424"/>
                    </a:moveTo>
                    <a:cubicBezTo>
                      <a:pt x="21361" y="18754"/>
                      <a:pt x="9360" y="-16203"/>
                      <a:pt x="121" y="8372"/>
                    </a:cubicBezTo>
                    <a:cubicBezTo>
                      <a:pt x="-1308" y="31422"/>
                      <a:pt x="10217" y="76666"/>
                      <a:pt x="20028" y="43424"/>
                    </a:cubicBez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A37BC4B8-184B-4E51-BBB5-7739F815C6BC}"/>
                  </a:ext>
                </a:extLst>
              </p:cNvPr>
              <p:cNvSpPr/>
              <p:nvPr/>
            </p:nvSpPr>
            <p:spPr>
              <a:xfrm>
                <a:off x="5489447" y="5676772"/>
                <a:ext cx="29045" cy="48193"/>
              </a:xfrm>
              <a:custGeom>
                <a:avLst/>
                <a:gdLst>
                  <a:gd name="connsiteX0" fmla="*/ 0 w 29045"/>
                  <a:gd name="connsiteY0" fmla="*/ 32290 h 48193"/>
                  <a:gd name="connsiteX1" fmla="*/ 26194 w 29045"/>
                  <a:gd name="connsiteY1" fmla="*/ 0 h 48193"/>
                  <a:gd name="connsiteX2" fmla="*/ 0 w 29045"/>
                  <a:gd name="connsiteY2" fmla="*/ 32290 h 48193"/>
                </a:gdLst>
                <a:ahLst/>
                <a:cxnLst>
                  <a:cxn ang="0">
                    <a:pos x="connsiteX0" y="connsiteY0"/>
                  </a:cxn>
                  <a:cxn ang="0">
                    <a:pos x="connsiteX1" y="connsiteY1"/>
                  </a:cxn>
                  <a:cxn ang="0">
                    <a:pos x="connsiteX2" y="connsiteY2"/>
                  </a:cxn>
                </a:cxnLst>
                <a:rect l="l" t="t" r="r" b="b"/>
                <a:pathLst>
                  <a:path w="29045" h="48193">
                    <a:moveTo>
                      <a:pt x="0" y="32290"/>
                    </a:moveTo>
                    <a:cubicBezTo>
                      <a:pt x="7048" y="63817"/>
                      <a:pt x="38576" y="46101"/>
                      <a:pt x="26194" y="0"/>
                    </a:cubicBezTo>
                    <a:cubicBezTo>
                      <a:pt x="15812" y="39148"/>
                      <a:pt x="9049" y="17335"/>
                      <a:pt x="0" y="32290"/>
                    </a:cubicBez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290ACB50-4607-4738-8329-BDC8606554E0}"/>
                  </a:ext>
                </a:extLst>
              </p:cNvPr>
              <p:cNvSpPr/>
              <p:nvPr/>
            </p:nvSpPr>
            <p:spPr>
              <a:xfrm>
                <a:off x="5648320" y="6204392"/>
                <a:ext cx="39152" cy="66035"/>
              </a:xfrm>
              <a:custGeom>
                <a:avLst/>
                <a:gdLst>
                  <a:gd name="connsiteX0" fmla="*/ 4 w 39152"/>
                  <a:gd name="connsiteY0" fmla="*/ 31689 h 66035"/>
                  <a:gd name="connsiteX1" fmla="*/ 37438 w 39152"/>
                  <a:gd name="connsiteY1" fmla="*/ 40452 h 66035"/>
                  <a:gd name="connsiteX2" fmla="*/ 39152 w 39152"/>
                  <a:gd name="connsiteY2" fmla="*/ 10162 h 66035"/>
                  <a:gd name="connsiteX3" fmla="*/ 4 w 39152"/>
                  <a:gd name="connsiteY3" fmla="*/ 31689 h 66035"/>
                </a:gdLst>
                <a:ahLst/>
                <a:cxnLst>
                  <a:cxn ang="0">
                    <a:pos x="connsiteX0" y="connsiteY0"/>
                  </a:cxn>
                  <a:cxn ang="0">
                    <a:pos x="connsiteX1" y="connsiteY1"/>
                  </a:cxn>
                  <a:cxn ang="0">
                    <a:pos x="connsiteX2" y="connsiteY2"/>
                  </a:cxn>
                  <a:cxn ang="0">
                    <a:pos x="connsiteX3" y="connsiteY3"/>
                  </a:cxn>
                </a:cxnLst>
                <a:rect l="l" t="t" r="r" b="b"/>
                <a:pathLst>
                  <a:path w="39152" h="66035">
                    <a:moveTo>
                      <a:pt x="4" y="31689"/>
                    </a:moveTo>
                    <a:cubicBezTo>
                      <a:pt x="-377" y="72837"/>
                      <a:pt x="24293" y="78552"/>
                      <a:pt x="37438" y="40452"/>
                    </a:cubicBezTo>
                    <a:cubicBezTo>
                      <a:pt x="32485" y="28926"/>
                      <a:pt x="35628" y="19497"/>
                      <a:pt x="39152" y="10162"/>
                    </a:cubicBezTo>
                    <a:cubicBezTo>
                      <a:pt x="28675" y="-28509"/>
                      <a:pt x="11244" y="57501"/>
                      <a:pt x="4" y="31689"/>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49DAD5FE-9A9A-4298-8F1A-F252AF184C52}"/>
                  </a:ext>
                </a:extLst>
              </p:cNvPr>
              <p:cNvSpPr/>
              <p:nvPr/>
            </p:nvSpPr>
            <p:spPr>
              <a:xfrm>
                <a:off x="5400103" y="5206436"/>
                <a:ext cx="30956" cy="40411"/>
              </a:xfrm>
              <a:custGeom>
                <a:avLst/>
                <a:gdLst>
                  <a:gd name="connsiteX0" fmla="*/ 0 w 30956"/>
                  <a:gd name="connsiteY0" fmla="*/ 6850 h 40411"/>
                  <a:gd name="connsiteX1" fmla="*/ 30956 w 30956"/>
                  <a:gd name="connsiteY1" fmla="*/ 29425 h 40411"/>
                  <a:gd name="connsiteX2" fmla="*/ 0 w 30956"/>
                  <a:gd name="connsiteY2" fmla="*/ 6850 h 40411"/>
                </a:gdLst>
                <a:ahLst/>
                <a:cxnLst>
                  <a:cxn ang="0">
                    <a:pos x="connsiteX0" y="connsiteY0"/>
                  </a:cxn>
                  <a:cxn ang="0">
                    <a:pos x="connsiteX1" y="connsiteY1"/>
                  </a:cxn>
                  <a:cxn ang="0">
                    <a:pos x="connsiteX2" y="connsiteY2"/>
                  </a:cxn>
                </a:cxnLst>
                <a:rect l="l" t="t" r="r" b="b"/>
                <a:pathLst>
                  <a:path w="30956" h="40411">
                    <a:moveTo>
                      <a:pt x="0" y="6850"/>
                    </a:moveTo>
                    <a:cubicBezTo>
                      <a:pt x="8477" y="45998"/>
                      <a:pt x="19145" y="47141"/>
                      <a:pt x="30956" y="29425"/>
                    </a:cubicBezTo>
                    <a:cubicBezTo>
                      <a:pt x="19812" y="35425"/>
                      <a:pt x="12287" y="-18581"/>
                      <a:pt x="0" y="6850"/>
                    </a:cubicBez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9B67B32F-7D82-4B68-98F8-E45AB457E1E7}"/>
                  </a:ext>
                </a:extLst>
              </p:cNvPr>
              <p:cNvSpPr/>
              <p:nvPr/>
            </p:nvSpPr>
            <p:spPr>
              <a:xfrm>
                <a:off x="6034372" y="7480470"/>
                <a:ext cx="57150" cy="53582"/>
              </a:xfrm>
              <a:custGeom>
                <a:avLst/>
                <a:gdLst>
                  <a:gd name="connsiteX0" fmla="*/ 0 w 57150"/>
                  <a:gd name="connsiteY0" fmla="*/ 37295 h 53582"/>
                  <a:gd name="connsiteX1" fmla="*/ 4572 w 57150"/>
                  <a:gd name="connsiteY1" fmla="*/ 53582 h 53582"/>
                  <a:gd name="connsiteX2" fmla="*/ 57150 w 57150"/>
                  <a:gd name="connsiteY2" fmla="*/ 42152 h 53582"/>
                  <a:gd name="connsiteX3" fmla="*/ 0 w 57150"/>
                  <a:gd name="connsiteY3" fmla="*/ 37295 h 53582"/>
                </a:gdLst>
                <a:ahLst/>
                <a:cxnLst>
                  <a:cxn ang="0">
                    <a:pos x="connsiteX0" y="connsiteY0"/>
                  </a:cxn>
                  <a:cxn ang="0">
                    <a:pos x="connsiteX1" y="connsiteY1"/>
                  </a:cxn>
                  <a:cxn ang="0">
                    <a:pos x="connsiteX2" y="connsiteY2"/>
                  </a:cxn>
                  <a:cxn ang="0">
                    <a:pos x="connsiteX3" y="connsiteY3"/>
                  </a:cxn>
                </a:cxnLst>
                <a:rect l="l" t="t" r="r" b="b"/>
                <a:pathLst>
                  <a:path w="57150" h="53582">
                    <a:moveTo>
                      <a:pt x="0" y="37295"/>
                    </a:moveTo>
                    <a:cubicBezTo>
                      <a:pt x="4000" y="40247"/>
                      <a:pt x="7906" y="43486"/>
                      <a:pt x="4572" y="53582"/>
                    </a:cubicBezTo>
                    <a:cubicBezTo>
                      <a:pt x="23527" y="23007"/>
                      <a:pt x="38100" y="74347"/>
                      <a:pt x="57150" y="42152"/>
                    </a:cubicBezTo>
                    <a:cubicBezTo>
                      <a:pt x="31623" y="41390"/>
                      <a:pt x="23813" y="-49002"/>
                      <a:pt x="0" y="37295"/>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67CF8C50-8733-44A3-BBAE-08C8975A6A6B}"/>
                  </a:ext>
                </a:extLst>
              </p:cNvPr>
              <p:cNvSpPr/>
              <p:nvPr/>
            </p:nvSpPr>
            <p:spPr>
              <a:xfrm>
                <a:off x="5604890" y="5730493"/>
                <a:ext cx="19907" cy="49200"/>
              </a:xfrm>
              <a:custGeom>
                <a:avLst/>
                <a:gdLst>
                  <a:gd name="connsiteX0" fmla="*/ 0 w 19907"/>
                  <a:gd name="connsiteY0" fmla="*/ 36004 h 49200"/>
                  <a:gd name="connsiteX1" fmla="*/ 19907 w 19907"/>
                  <a:gd name="connsiteY1" fmla="*/ 17621 h 49200"/>
                  <a:gd name="connsiteX2" fmla="*/ 10096 w 19907"/>
                  <a:gd name="connsiteY2" fmla="*/ 0 h 49200"/>
                  <a:gd name="connsiteX3" fmla="*/ 0 w 19907"/>
                  <a:gd name="connsiteY3" fmla="*/ 36004 h 49200"/>
                </a:gdLst>
                <a:ahLst/>
                <a:cxnLst>
                  <a:cxn ang="0">
                    <a:pos x="connsiteX0" y="connsiteY0"/>
                  </a:cxn>
                  <a:cxn ang="0">
                    <a:pos x="connsiteX1" y="connsiteY1"/>
                  </a:cxn>
                  <a:cxn ang="0">
                    <a:pos x="connsiteX2" y="connsiteY2"/>
                  </a:cxn>
                  <a:cxn ang="0">
                    <a:pos x="connsiteX3" y="connsiteY3"/>
                  </a:cxn>
                </a:cxnLst>
                <a:rect l="l" t="t" r="r" b="b"/>
                <a:pathLst>
                  <a:path w="19907" h="49200">
                    <a:moveTo>
                      <a:pt x="0" y="36004"/>
                    </a:moveTo>
                    <a:cubicBezTo>
                      <a:pt x="4286" y="70675"/>
                      <a:pt x="13049" y="27146"/>
                      <a:pt x="19907" y="17621"/>
                    </a:cubicBezTo>
                    <a:cubicBezTo>
                      <a:pt x="16478" y="14859"/>
                      <a:pt x="13049" y="11716"/>
                      <a:pt x="10096" y="0"/>
                    </a:cubicBezTo>
                    <a:cubicBezTo>
                      <a:pt x="9144" y="12668"/>
                      <a:pt x="5524" y="24575"/>
                      <a:pt x="0" y="36004"/>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6CC530BF-85B2-4C42-924C-CC1BCA060AD5}"/>
                  </a:ext>
                </a:extLst>
              </p:cNvPr>
              <p:cNvSpPr/>
              <p:nvPr/>
            </p:nvSpPr>
            <p:spPr>
              <a:xfrm>
                <a:off x="6094784" y="7509359"/>
                <a:ext cx="32171" cy="47076"/>
              </a:xfrm>
              <a:custGeom>
                <a:avLst/>
                <a:gdLst>
                  <a:gd name="connsiteX0" fmla="*/ 2167 w 32171"/>
                  <a:gd name="connsiteY0" fmla="*/ 14501 h 47076"/>
                  <a:gd name="connsiteX1" fmla="*/ 11311 w 32171"/>
                  <a:gd name="connsiteY1" fmla="*/ 47077 h 47076"/>
                  <a:gd name="connsiteX2" fmla="*/ 32171 w 32171"/>
                  <a:gd name="connsiteY2" fmla="*/ 13454 h 47076"/>
                  <a:gd name="connsiteX3" fmla="*/ 13693 w 32171"/>
                  <a:gd name="connsiteY3" fmla="*/ 1547 h 47076"/>
                  <a:gd name="connsiteX4" fmla="*/ 2167 w 32171"/>
                  <a:gd name="connsiteY4" fmla="*/ 14501 h 470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71" h="47076">
                    <a:moveTo>
                      <a:pt x="2167" y="14501"/>
                    </a:moveTo>
                    <a:cubicBezTo>
                      <a:pt x="-5643" y="40600"/>
                      <a:pt x="10073" y="25169"/>
                      <a:pt x="11311" y="47077"/>
                    </a:cubicBezTo>
                    <a:cubicBezTo>
                      <a:pt x="8549" y="-358"/>
                      <a:pt x="20932" y="45839"/>
                      <a:pt x="32171" y="13454"/>
                    </a:cubicBezTo>
                    <a:cubicBezTo>
                      <a:pt x="27980" y="-27790"/>
                      <a:pt x="17884" y="42886"/>
                      <a:pt x="13693" y="1547"/>
                    </a:cubicBezTo>
                    <a:cubicBezTo>
                      <a:pt x="9597" y="12311"/>
                      <a:pt x="5311" y="22788"/>
                      <a:pt x="2167" y="14501"/>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0BACE23C-576B-4CEC-823E-2C4C12536FB0}"/>
                  </a:ext>
                </a:extLst>
              </p:cNvPr>
              <p:cNvSpPr/>
              <p:nvPr/>
            </p:nvSpPr>
            <p:spPr>
              <a:xfrm>
                <a:off x="6128574" y="7513669"/>
                <a:ext cx="33146" cy="86498"/>
              </a:xfrm>
              <a:custGeom>
                <a:avLst/>
                <a:gdLst>
                  <a:gd name="connsiteX0" fmla="*/ 0 w 33146"/>
                  <a:gd name="connsiteY0" fmla="*/ 32480 h 86498"/>
                  <a:gd name="connsiteX1" fmla="*/ 33147 w 33146"/>
                  <a:gd name="connsiteY1" fmla="*/ 78009 h 86498"/>
                  <a:gd name="connsiteX2" fmla="*/ 26289 w 33146"/>
                  <a:gd name="connsiteY2" fmla="*/ 0 h 86498"/>
                  <a:gd name="connsiteX3" fmla="*/ 0 w 33146"/>
                  <a:gd name="connsiteY3" fmla="*/ 32480 h 86498"/>
                </a:gdLst>
                <a:ahLst/>
                <a:cxnLst>
                  <a:cxn ang="0">
                    <a:pos x="connsiteX0" y="connsiteY0"/>
                  </a:cxn>
                  <a:cxn ang="0">
                    <a:pos x="connsiteX1" y="connsiteY1"/>
                  </a:cxn>
                  <a:cxn ang="0">
                    <a:pos x="connsiteX2" y="connsiteY2"/>
                  </a:cxn>
                  <a:cxn ang="0">
                    <a:pos x="connsiteX3" y="connsiteY3"/>
                  </a:cxn>
                </a:cxnLst>
                <a:rect l="l" t="t" r="r" b="b"/>
                <a:pathLst>
                  <a:path w="33146" h="86498">
                    <a:moveTo>
                      <a:pt x="0" y="32480"/>
                    </a:moveTo>
                    <a:cubicBezTo>
                      <a:pt x="16764" y="48292"/>
                      <a:pt x="17526" y="108490"/>
                      <a:pt x="33147" y="78009"/>
                    </a:cubicBezTo>
                    <a:cubicBezTo>
                      <a:pt x="17717" y="49054"/>
                      <a:pt x="40386" y="28575"/>
                      <a:pt x="26289" y="0"/>
                    </a:cubicBezTo>
                    <a:cubicBezTo>
                      <a:pt x="23146" y="53149"/>
                      <a:pt x="9906" y="6477"/>
                      <a:pt x="0" y="32480"/>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1190126D-05B9-4818-A4E1-1D7D70D4FCFE}"/>
                  </a:ext>
                </a:extLst>
              </p:cNvPr>
              <p:cNvSpPr/>
              <p:nvPr/>
            </p:nvSpPr>
            <p:spPr>
              <a:xfrm>
                <a:off x="5631465" y="5394833"/>
                <a:ext cx="23972" cy="51789"/>
              </a:xfrm>
              <a:custGeom>
                <a:avLst/>
                <a:gdLst>
                  <a:gd name="connsiteX0" fmla="*/ 0 w 23972"/>
                  <a:gd name="connsiteY0" fmla="*/ 48577 h 51789"/>
                  <a:gd name="connsiteX1" fmla="*/ 21622 w 23972"/>
                  <a:gd name="connsiteY1" fmla="*/ 0 h 51789"/>
                  <a:gd name="connsiteX2" fmla="*/ 0 w 23972"/>
                  <a:gd name="connsiteY2" fmla="*/ 48577 h 51789"/>
                </a:gdLst>
                <a:ahLst/>
                <a:cxnLst>
                  <a:cxn ang="0">
                    <a:pos x="connsiteX0" y="connsiteY0"/>
                  </a:cxn>
                  <a:cxn ang="0">
                    <a:pos x="connsiteX1" y="connsiteY1"/>
                  </a:cxn>
                  <a:cxn ang="0">
                    <a:pos x="connsiteX2" y="connsiteY2"/>
                  </a:cxn>
                </a:cxnLst>
                <a:rect l="l" t="t" r="r" b="b"/>
                <a:pathLst>
                  <a:path w="23972" h="51789">
                    <a:moveTo>
                      <a:pt x="0" y="48577"/>
                    </a:moveTo>
                    <a:cubicBezTo>
                      <a:pt x="11906" y="59912"/>
                      <a:pt x="30575" y="40672"/>
                      <a:pt x="21622" y="0"/>
                    </a:cubicBezTo>
                    <a:cubicBezTo>
                      <a:pt x="10192" y="21527"/>
                      <a:pt x="6572" y="14002"/>
                      <a:pt x="0" y="48577"/>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15EA86AE-D567-46E0-ABE2-5FF227960BDB}"/>
                  </a:ext>
                </a:extLst>
              </p:cNvPr>
              <p:cNvSpPr/>
              <p:nvPr/>
            </p:nvSpPr>
            <p:spPr>
              <a:xfrm>
                <a:off x="6220395" y="7555007"/>
                <a:ext cx="66389" cy="89682"/>
              </a:xfrm>
              <a:custGeom>
                <a:avLst/>
                <a:gdLst>
                  <a:gd name="connsiteX0" fmla="*/ 0 w 66389"/>
                  <a:gd name="connsiteY0" fmla="*/ 11430 h 89682"/>
                  <a:gd name="connsiteX1" fmla="*/ 31623 w 66389"/>
                  <a:gd name="connsiteY1" fmla="*/ 33718 h 89682"/>
                  <a:gd name="connsiteX2" fmla="*/ 20765 w 66389"/>
                  <a:gd name="connsiteY2" fmla="*/ 84772 h 89682"/>
                  <a:gd name="connsiteX3" fmla="*/ 66389 w 66389"/>
                  <a:gd name="connsiteY3" fmla="*/ 48863 h 89682"/>
                  <a:gd name="connsiteX4" fmla="*/ 52483 w 66389"/>
                  <a:gd name="connsiteY4" fmla="*/ 0 h 89682"/>
                  <a:gd name="connsiteX5" fmla="*/ 58579 w 66389"/>
                  <a:gd name="connsiteY5" fmla="*/ 39529 h 89682"/>
                  <a:gd name="connsiteX6" fmla="*/ 0 w 66389"/>
                  <a:gd name="connsiteY6" fmla="*/ 11430 h 89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389" h="89682">
                    <a:moveTo>
                      <a:pt x="0" y="11430"/>
                    </a:moveTo>
                    <a:cubicBezTo>
                      <a:pt x="8954" y="48101"/>
                      <a:pt x="21336" y="21431"/>
                      <a:pt x="31623" y="33718"/>
                    </a:cubicBezTo>
                    <a:cubicBezTo>
                      <a:pt x="36195" y="52483"/>
                      <a:pt x="28766" y="68771"/>
                      <a:pt x="20765" y="84772"/>
                    </a:cubicBezTo>
                    <a:cubicBezTo>
                      <a:pt x="38671" y="109252"/>
                      <a:pt x="41338" y="33433"/>
                      <a:pt x="66389" y="48863"/>
                    </a:cubicBezTo>
                    <a:cubicBezTo>
                      <a:pt x="62579" y="15335"/>
                      <a:pt x="61436" y="29908"/>
                      <a:pt x="52483" y="0"/>
                    </a:cubicBezTo>
                    <a:cubicBezTo>
                      <a:pt x="39148" y="26003"/>
                      <a:pt x="56198" y="10001"/>
                      <a:pt x="58579" y="39529"/>
                    </a:cubicBezTo>
                    <a:cubicBezTo>
                      <a:pt x="38767" y="38386"/>
                      <a:pt x="21336" y="-13907"/>
                      <a:pt x="0" y="11430"/>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1E8FE96-3EFB-4093-993F-DA69B20E030C}"/>
                  </a:ext>
                </a:extLst>
              </p:cNvPr>
              <p:cNvSpPr/>
              <p:nvPr/>
            </p:nvSpPr>
            <p:spPr>
              <a:xfrm>
                <a:off x="6001606" y="6427044"/>
                <a:ext cx="31527" cy="44152"/>
              </a:xfrm>
              <a:custGeom>
                <a:avLst/>
                <a:gdLst>
                  <a:gd name="connsiteX0" fmla="*/ 0 w 31527"/>
                  <a:gd name="connsiteY0" fmla="*/ 35160 h 44152"/>
                  <a:gd name="connsiteX1" fmla="*/ 31528 w 31527"/>
                  <a:gd name="connsiteY1" fmla="*/ 3823 h 44152"/>
                  <a:gd name="connsiteX2" fmla="*/ 0 w 31527"/>
                  <a:gd name="connsiteY2" fmla="*/ 35160 h 44152"/>
                </a:gdLst>
                <a:ahLst/>
                <a:cxnLst>
                  <a:cxn ang="0">
                    <a:pos x="connsiteX0" y="connsiteY0"/>
                  </a:cxn>
                  <a:cxn ang="0">
                    <a:pos x="connsiteX1" y="connsiteY1"/>
                  </a:cxn>
                  <a:cxn ang="0">
                    <a:pos x="connsiteX2" y="connsiteY2"/>
                  </a:cxn>
                </a:cxnLst>
                <a:rect l="l" t="t" r="r" b="b"/>
                <a:pathLst>
                  <a:path w="31527" h="44152">
                    <a:moveTo>
                      <a:pt x="0" y="35160"/>
                    </a:moveTo>
                    <a:cubicBezTo>
                      <a:pt x="10478" y="59544"/>
                      <a:pt x="25622" y="29350"/>
                      <a:pt x="31528" y="3823"/>
                    </a:cubicBezTo>
                    <a:cubicBezTo>
                      <a:pt x="20003" y="-2844"/>
                      <a:pt x="6763" y="-5226"/>
                      <a:pt x="0" y="35160"/>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C8512C19-EB0B-40E6-9D98-E62C8B56E07F}"/>
                  </a:ext>
                </a:extLst>
              </p:cNvPr>
              <p:cNvSpPr/>
              <p:nvPr/>
            </p:nvSpPr>
            <p:spPr>
              <a:xfrm>
                <a:off x="5857303" y="5864615"/>
                <a:ext cx="14573" cy="54473"/>
              </a:xfrm>
              <a:custGeom>
                <a:avLst/>
                <a:gdLst>
                  <a:gd name="connsiteX0" fmla="*/ 0 w 14573"/>
                  <a:gd name="connsiteY0" fmla="*/ 21803 h 54473"/>
                  <a:gd name="connsiteX1" fmla="*/ 8953 w 14573"/>
                  <a:gd name="connsiteY1" fmla="*/ 54474 h 54473"/>
                  <a:gd name="connsiteX2" fmla="*/ 14573 w 14573"/>
                  <a:gd name="connsiteY2" fmla="*/ 2372 h 54473"/>
                  <a:gd name="connsiteX3" fmla="*/ 0 w 14573"/>
                  <a:gd name="connsiteY3" fmla="*/ 21803 h 54473"/>
                </a:gdLst>
                <a:ahLst/>
                <a:cxnLst>
                  <a:cxn ang="0">
                    <a:pos x="connsiteX0" y="connsiteY0"/>
                  </a:cxn>
                  <a:cxn ang="0">
                    <a:pos x="connsiteX1" y="connsiteY1"/>
                  </a:cxn>
                  <a:cxn ang="0">
                    <a:pos x="connsiteX2" y="connsiteY2"/>
                  </a:cxn>
                  <a:cxn ang="0">
                    <a:pos x="connsiteX3" y="connsiteY3"/>
                  </a:cxn>
                </a:cxnLst>
                <a:rect l="l" t="t" r="r" b="b"/>
                <a:pathLst>
                  <a:path w="14573" h="54473">
                    <a:moveTo>
                      <a:pt x="0" y="21803"/>
                    </a:moveTo>
                    <a:cubicBezTo>
                      <a:pt x="9620" y="26470"/>
                      <a:pt x="2572" y="32852"/>
                      <a:pt x="8953" y="54474"/>
                    </a:cubicBezTo>
                    <a:cubicBezTo>
                      <a:pt x="14573" y="37900"/>
                      <a:pt x="12668" y="19612"/>
                      <a:pt x="14573" y="2372"/>
                    </a:cubicBezTo>
                    <a:cubicBezTo>
                      <a:pt x="10573" y="-6772"/>
                      <a:pt x="5048" y="12849"/>
                      <a:pt x="0" y="21803"/>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632CFAE3-9B2A-404A-80FC-C729EF5C8091}"/>
                  </a:ext>
                </a:extLst>
              </p:cNvPr>
              <p:cNvSpPr/>
              <p:nvPr/>
            </p:nvSpPr>
            <p:spPr>
              <a:xfrm>
                <a:off x="6097904" y="6013350"/>
                <a:ext cx="35909" cy="26383"/>
              </a:xfrm>
              <a:custGeom>
                <a:avLst/>
                <a:gdLst>
                  <a:gd name="connsiteX0" fmla="*/ 0 w 35909"/>
                  <a:gd name="connsiteY0" fmla="*/ 18610 h 26383"/>
                  <a:gd name="connsiteX1" fmla="*/ 35909 w 35909"/>
                  <a:gd name="connsiteY1" fmla="*/ 3560 h 26383"/>
                  <a:gd name="connsiteX2" fmla="*/ 0 w 35909"/>
                  <a:gd name="connsiteY2" fmla="*/ 18610 h 26383"/>
                </a:gdLst>
                <a:ahLst/>
                <a:cxnLst>
                  <a:cxn ang="0">
                    <a:pos x="connsiteX0" y="connsiteY0"/>
                  </a:cxn>
                  <a:cxn ang="0">
                    <a:pos x="connsiteX1" y="connsiteY1"/>
                  </a:cxn>
                  <a:cxn ang="0">
                    <a:pos x="connsiteX2" y="connsiteY2"/>
                  </a:cxn>
                </a:cxnLst>
                <a:rect l="l" t="t" r="r" b="b"/>
                <a:pathLst>
                  <a:path w="35909" h="26383">
                    <a:moveTo>
                      <a:pt x="0" y="18610"/>
                    </a:moveTo>
                    <a:cubicBezTo>
                      <a:pt x="11240" y="27754"/>
                      <a:pt x="22574" y="34802"/>
                      <a:pt x="35909" y="3560"/>
                    </a:cubicBezTo>
                    <a:cubicBezTo>
                      <a:pt x="24098" y="15181"/>
                      <a:pt x="4667" y="-19871"/>
                      <a:pt x="0" y="18610"/>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1F26E12C-273F-42B5-B327-3F0A0D425C7B}"/>
                  </a:ext>
                </a:extLst>
              </p:cNvPr>
              <p:cNvSpPr/>
              <p:nvPr/>
            </p:nvSpPr>
            <p:spPr>
              <a:xfrm>
                <a:off x="5978079" y="5088024"/>
                <a:ext cx="19945" cy="48681"/>
              </a:xfrm>
              <a:custGeom>
                <a:avLst/>
                <a:gdLst>
                  <a:gd name="connsiteX0" fmla="*/ 0 w 19945"/>
                  <a:gd name="connsiteY0" fmla="*/ 21821 h 48681"/>
                  <a:gd name="connsiteX1" fmla="*/ 17336 w 19945"/>
                  <a:gd name="connsiteY1" fmla="*/ 48681 h 48681"/>
                  <a:gd name="connsiteX2" fmla="*/ 14573 w 19945"/>
                  <a:gd name="connsiteY2" fmla="*/ 2294 h 48681"/>
                  <a:gd name="connsiteX3" fmla="*/ 0 w 19945"/>
                  <a:gd name="connsiteY3" fmla="*/ 21821 h 48681"/>
                </a:gdLst>
                <a:ahLst/>
                <a:cxnLst>
                  <a:cxn ang="0">
                    <a:pos x="connsiteX0" y="connsiteY0"/>
                  </a:cxn>
                  <a:cxn ang="0">
                    <a:pos x="connsiteX1" y="connsiteY1"/>
                  </a:cxn>
                  <a:cxn ang="0">
                    <a:pos x="connsiteX2" y="connsiteY2"/>
                  </a:cxn>
                  <a:cxn ang="0">
                    <a:pos x="connsiteX3" y="connsiteY3"/>
                  </a:cxn>
                </a:cxnLst>
                <a:rect l="l" t="t" r="r" b="b"/>
                <a:pathLst>
                  <a:path w="19945" h="48681">
                    <a:moveTo>
                      <a:pt x="0" y="21821"/>
                    </a:moveTo>
                    <a:cubicBezTo>
                      <a:pt x="5144" y="43252"/>
                      <a:pt x="11811" y="36108"/>
                      <a:pt x="17336" y="48681"/>
                    </a:cubicBezTo>
                    <a:cubicBezTo>
                      <a:pt x="27337" y="35632"/>
                      <a:pt x="4667" y="15248"/>
                      <a:pt x="14573" y="2294"/>
                    </a:cubicBezTo>
                    <a:cubicBezTo>
                      <a:pt x="10478" y="-6659"/>
                      <a:pt x="5048" y="12867"/>
                      <a:pt x="0" y="21821"/>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C84859E7-BF74-427F-B851-8E0C5BA8D10E}"/>
                  </a:ext>
                </a:extLst>
              </p:cNvPr>
              <p:cNvSpPr/>
              <p:nvPr/>
            </p:nvSpPr>
            <p:spPr>
              <a:xfrm>
                <a:off x="5863018" y="4647310"/>
                <a:ext cx="33337" cy="32927"/>
              </a:xfrm>
              <a:custGeom>
                <a:avLst/>
                <a:gdLst>
                  <a:gd name="connsiteX0" fmla="*/ 0 w 33337"/>
                  <a:gd name="connsiteY0" fmla="*/ 22955 h 32927"/>
                  <a:gd name="connsiteX1" fmla="*/ 33338 w 33337"/>
                  <a:gd name="connsiteY1" fmla="*/ 0 h 32927"/>
                  <a:gd name="connsiteX2" fmla="*/ 0 w 33337"/>
                  <a:gd name="connsiteY2" fmla="*/ 22955 h 32927"/>
                </a:gdLst>
                <a:ahLst/>
                <a:cxnLst>
                  <a:cxn ang="0">
                    <a:pos x="connsiteX0" y="connsiteY0"/>
                  </a:cxn>
                  <a:cxn ang="0">
                    <a:pos x="connsiteX1" y="connsiteY1"/>
                  </a:cxn>
                  <a:cxn ang="0">
                    <a:pos x="connsiteX2" y="connsiteY2"/>
                  </a:cxn>
                </a:cxnLst>
                <a:rect l="l" t="t" r="r" b="b"/>
                <a:pathLst>
                  <a:path w="33337" h="32927">
                    <a:moveTo>
                      <a:pt x="0" y="22955"/>
                    </a:moveTo>
                    <a:cubicBezTo>
                      <a:pt x="9525" y="44196"/>
                      <a:pt x="21050" y="29147"/>
                      <a:pt x="33338" y="0"/>
                    </a:cubicBezTo>
                    <a:cubicBezTo>
                      <a:pt x="22669" y="5239"/>
                      <a:pt x="3715" y="-9144"/>
                      <a:pt x="0" y="22955"/>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8540C21D-FC7A-419F-B647-ABE7F38A009D}"/>
                  </a:ext>
                </a:extLst>
              </p:cNvPr>
              <p:cNvSpPr/>
              <p:nvPr/>
            </p:nvSpPr>
            <p:spPr>
              <a:xfrm>
                <a:off x="6364032" y="6308808"/>
                <a:ext cx="16572" cy="44239"/>
              </a:xfrm>
              <a:custGeom>
                <a:avLst/>
                <a:gdLst>
                  <a:gd name="connsiteX0" fmla="*/ 0 w 16572"/>
                  <a:gd name="connsiteY0" fmla="*/ 11664 h 44239"/>
                  <a:gd name="connsiteX1" fmla="*/ 9144 w 16572"/>
                  <a:gd name="connsiteY1" fmla="*/ 44239 h 44239"/>
                  <a:gd name="connsiteX2" fmla="*/ 15240 w 16572"/>
                  <a:gd name="connsiteY2" fmla="*/ 30523 h 44239"/>
                  <a:gd name="connsiteX3" fmla="*/ 0 w 16572"/>
                  <a:gd name="connsiteY3" fmla="*/ 11664 h 44239"/>
                </a:gdLst>
                <a:ahLst/>
                <a:cxnLst>
                  <a:cxn ang="0">
                    <a:pos x="connsiteX0" y="connsiteY0"/>
                  </a:cxn>
                  <a:cxn ang="0">
                    <a:pos x="connsiteX1" y="connsiteY1"/>
                  </a:cxn>
                  <a:cxn ang="0">
                    <a:pos x="connsiteX2" y="connsiteY2"/>
                  </a:cxn>
                  <a:cxn ang="0">
                    <a:pos x="connsiteX3" y="connsiteY3"/>
                  </a:cxn>
                </a:cxnLst>
                <a:rect l="l" t="t" r="r" b="b"/>
                <a:pathLst>
                  <a:path w="16572" h="44239">
                    <a:moveTo>
                      <a:pt x="0" y="11664"/>
                    </a:moveTo>
                    <a:cubicBezTo>
                      <a:pt x="3048" y="22427"/>
                      <a:pt x="6096" y="33476"/>
                      <a:pt x="9144" y="44239"/>
                    </a:cubicBezTo>
                    <a:cubicBezTo>
                      <a:pt x="10478" y="33095"/>
                      <a:pt x="11906" y="22046"/>
                      <a:pt x="15240" y="30523"/>
                    </a:cubicBezTo>
                    <a:cubicBezTo>
                      <a:pt x="21241" y="8330"/>
                      <a:pt x="5334" y="-14435"/>
                      <a:pt x="0" y="11664"/>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78AAD0E0-3ED3-4307-9DC6-257904F2BDE2}"/>
                  </a:ext>
                </a:extLst>
              </p:cNvPr>
              <p:cNvSpPr/>
              <p:nvPr/>
            </p:nvSpPr>
            <p:spPr>
              <a:xfrm>
                <a:off x="6050660" y="4919344"/>
                <a:ext cx="52292" cy="83819"/>
              </a:xfrm>
              <a:custGeom>
                <a:avLst/>
                <a:gdLst>
                  <a:gd name="connsiteX0" fmla="*/ 0 w 52292"/>
                  <a:gd name="connsiteY0" fmla="*/ 38386 h 83819"/>
                  <a:gd name="connsiteX1" fmla="*/ 32385 w 52292"/>
                  <a:gd name="connsiteY1" fmla="*/ 83820 h 83819"/>
                  <a:gd name="connsiteX2" fmla="*/ 32575 w 52292"/>
                  <a:gd name="connsiteY2" fmla="*/ 30290 h 83819"/>
                  <a:gd name="connsiteX3" fmla="*/ 52292 w 52292"/>
                  <a:gd name="connsiteY3" fmla="*/ 11716 h 83819"/>
                  <a:gd name="connsiteX4" fmla="*/ 34100 w 52292"/>
                  <a:gd name="connsiteY4" fmla="*/ 0 h 83819"/>
                  <a:gd name="connsiteX5" fmla="*/ 0 w 52292"/>
                  <a:gd name="connsiteY5" fmla="*/ 38386 h 83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292" h="83819">
                    <a:moveTo>
                      <a:pt x="0" y="38386"/>
                    </a:moveTo>
                    <a:cubicBezTo>
                      <a:pt x="10192" y="65627"/>
                      <a:pt x="23241" y="39053"/>
                      <a:pt x="32385" y="83820"/>
                    </a:cubicBezTo>
                    <a:cubicBezTo>
                      <a:pt x="38100" y="67247"/>
                      <a:pt x="32480" y="48197"/>
                      <a:pt x="32575" y="30290"/>
                    </a:cubicBezTo>
                    <a:cubicBezTo>
                      <a:pt x="40672" y="17621"/>
                      <a:pt x="50673" y="47625"/>
                      <a:pt x="52292" y="11716"/>
                    </a:cubicBezTo>
                    <a:cubicBezTo>
                      <a:pt x="46768" y="-1048"/>
                      <a:pt x="38671" y="32385"/>
                      <a:pt x="34100" y="0"/>
                    </a:cubicBezTo>
                    <a:cubicBezTo>
                      <a:pt x="26670" y="52578"/>
                      <a:pt x="14002" y="6191"/>
                      <a:pt x="0" y="38386"/>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F1FB5C9A-1D83-4299-931F-35C11C6CD4C4}"/>
                  </a:ext>
                </a:extLst>
              </p:cNvPr>
              <p:cNvSpPr/>
              <p:nvPr/>
            </p:nvSpPr>
            <p:spPr>
              <a:xfrm>
                <a:off x="6423754" y="6113399"/>
                <a:ext cx="17630" cy="56859"/>
              </a:xfrm>
              <a:custGeom>
                <a:avLst/>
                <a:gdLst>
                  <a:gd name="connsiteX0" fmla="*/ 0 w 17630"/>
                  <a:gd name="connsiteY0" fmla="*/ 44291 h 56859"/>
                  <a:gd name="connsiteX1" fmla="*/ 12954 w 17630"/>
                  <a:gd name="connsiteY1" fmla="*/ 54959 h 56859"/>
                  <a:gd name="connsiteX2" fmla="*/ 7620 w 17630"/>
                  <a:gd name="connsiteY2" fmla="*/ 0 h 56859"/>
                  <a:gd name="connsiteX3" fmla="*/ 0 w 17630"/>
                  <a:gd name="connsiteY3" fmla="*/ 44291 h 56859"/>
                </a:gdLst>
                <a:ahLst/>
                <a:cxnLst>
                  <a:cxn ang="0">
                    <a:pos x="connsiteX0" y="connsiteY0"/>
                  </a:cxn>
                  <a:cxn ang="0">
                    <a:pos x="connsiteX1" y="connsiteY1"/>
                  </a:cxn>
                  <a:cxn ang="0">
                    <a:pos x="connsiteX2" y="connsiteY2"/>
                  </a:cxn>
                  <a:cxn ang="0">
                    <a:pos x="connsiteX3" y="connsiteY3"/>
                  </a:cxn>
                </a:cxnLst>
                <a:rect l="l" t="t" r="r" b="b"/>
                <a:pathLst>
                  <a:path w="17630" h="56859">
                    <a:moveTo>
                      <a:pt x="0" y="44291"/>
                    </a:moveTo>
                    <a:cubicBezTo>
                      <a:pt x="4477" y="44863"/>
                      <a:pt x="8096" y="62579"/>
                      <a:pt x="12954" y="54959"/>
                    </a:cubicBezTo>
                    <a:cubicBezTo>
                      <a:pt x="22574" y="35623"/>
                      <a:pt x="15621" y="1238"/>
                      <a:pt x="7620" y="0"/>
                    </a:cubicBezTo>
                    <a:cubicBezTo>
                      <a:pt x="-5048" y="12668"/>
                      <a:pt x="12763" y="31813"/>
                      <a:pt x="0" y="44291"/>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1CF6BE15-244E-44D9-BF87-FF4B13B1AD61}"/>
                  </a:ext>
                </a:extLst>
              </p:cNvPr>
              <p:cNvSpPr/>
              <p:nvPr/>
            </p:nvSpPr>
            <p:spPr>
              <a:xfrm>
                <a:off x="6205898" y="4961731"/>
                <a:ext cx="37167" cy="37194"/>
              </a:xfrm>
              <a:custGeom>
                <a:avLst/>
                <a:gdLst>
                  <a:gd name="connsiteX0" fmla="*/ 20 w 37167"/>
                  <a:gd name="connsiteY0" fmla="*/ 0 h 37194"/>
                  <a:gd name="connsiteX1" fmla="*/ 37167 w 37167"/>
                  <a:gd name="connsiteY1" fmla="*/ 8382 h 37194"/>
                  <a:gd name="connsiteX2" fmla="*/ 20 w 37167"/>
                  <a:gd name="connsiteY2" fmla="*/ 0 h 37194"/>
                </a:gdLst>
                <a:ahLst/>
                <a:cxnLst>
                  <a:cxn ang="0">
                    <a:pos x="connsiteX0" y="connsiteY0"/>
                  </a:cxn>
                  <a:cxn ang="0">
                    <a:pos x="connsiteX1" y="connsiteY1"/>
                  </a:cxn>
                  <a:cxn ang="0">
                    <a:pos x="connsiteX2" y="connsiteY2"/>
                  </a:cxn>
                </a:cxnLst>
                <a:rect l="l" t="t" r="r" b="b"/>
                <a:pathLst>
                  <a:path w="37167" h="37194">
                    <a:moveTo>
                      <a:pt x="20" y="0"/>
                    </a:moveTo>
                    <a:cubicBezTo>
                      <a:pt x="-933" y="38100"/>
                      <a:pt x="33262" y="56293"/>
                      <a:pt x="37167" y="8382"/>
                    </a:cubicBezTo>
                    <a:cubicBezTo>
                      <a:pt x="24499" y="11335"/>
                      <a:pt x="10973" y="30480"/>
                      <a:pt x="20" y="0"/>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0C2FE0BE-8E9A-4BE6-8939-D89F7ABC622A}"/>
                  </a:ext>
                </a:extLst>
              </p:cNvPr>
              <p:cNvSpPr/>
              <p:nvPr/>
            </p:nvSpPr>
            <p:spPr>
              <a:xfrm>
                <a:off x="6196107" y="4681369"/>
                <a:ext cx="27241" cy="26506"/>
              </a:xfrm>
              <a:custGeom>
                <a:avLst/>
                <a:gdLst>
                  <a:gd name="connsiteX0" fmla="*/ 0 w 27241"/>
                  <a:gd name="connsiteY0" fmla="*/ 10423 h 26506"/>
                  <a:gd name="connsiteX1" fmla="*/ 27242 w 27241"/>
                  <a:gd name="connsiteY1" fmla="*/ 1089 h 26506"/>
                  <a:gd name="connsiteX2" fmla="*/ 0 w 27241"/>
                  <a:gd name="connsiteY2" fmla="*/ 10423 h 26506"/>
                </a:gdLst>
                <a:ahLst/>
                <a:cxnLst>
                  <a:cxn ang="0">
                    <a:pos x="connsiteX0" y="connsiteY0"/>
                  </a:cxn>
                  <a:cxn ang="0">
                    <a:pos x="connsiteX1" y="connsiteY1"/>
                  </a:cxn>
                  <a:cxn ang="0">
                    <a:pos x="connsiteX2" y="connsiteY2"/>
                  </a:cxn>
                </a:cxnLst>
                <a:rect l="l" t="t" r="r" b="b"/>
                <a:pathLst>
                  <a:path w="27241" h="26506">
                    <a:moveTo>
                      <a:pt x="0" y="10423"/>
                    </a:moveTo>
                    <a:cubicBezTo>
                      <a:pt x="7620" y="35474"/>
                      <a:pt x="16764" y="30426"/>
                      <a:pt x="27242" y="1089"/>
                    </a:cubicBezTo>
                    <a:cubicBezTo>
                      <a:pt x="18098" y="5946"/>
                      <a:pt x="10001" y="-9294"/>
                      <a:pt x="0" y="10423"/>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1F37FF59-08EC-45B3-A929-81695E0FD062}"/>
                  </a:ext>
                </a:extLst>
              </p:cNvPr>
              <p:cNvSpPr/>
              <p:nvPr/>
            </p:nvSpPr>
            <p:spPr>
              <a:xfrm>
                <a:off x="6332124" y="5103161"/>
                <a:ext cx="26479" cy="26062"/>
              </a:xfrm>
              <a:custGeom>
                <a:avLst/>
                <a:gdLst>
                  <a:gd name="connsiteX0" fmla="*/ 0 w 26479"/>
                  <a:gd name="connsiteY0" fmla="*/ 9065 h 26062"/>
                  <a:gd name="connsiteX1" fmla="*/ 26480 w 26479"/>
                  <a:gd name="connsiteY1" fmla="*/ 15066 h 26062"/>
                  <a:gd name="connsiteX2" fmla="*/ 0 w 26479"/>
                  <a:gd name="connsiteY2" fmla="*/ 9065 h 26062"/>
                </a:gdLst>
                <a:ahLst/>
                <a:cxnLst>
                  <a:cxn ang="0">
                    <a:pos x="connsiteX0" y="connsiteY0"/>
                  </a:cxn>
                  <a:cxn ang="0">
                    <a:pos x="connsiteX1" y="connsiteY1"/>
                  </a:cxn>
                  <a:cxn ang="0">
                    <a:pos x="connsiteX2" y="connsiteY2"/>
                  </a:cxn>
                </a:cxnLst>
                <a:rect l="l" t="t" r="r" b="b"/>
                <a:pathLst>
                  <a:path w="26479" h="26062">
                    <a:moveTo>
                      <a:pt x="0" y="9065"/>
                    </a:moveTo>
                    <a:cubicBezTo>
                      <a:pt x="8573" y="16971"/>
                      <a:pt x="16383" y="39355"/>
                      <a:pt x="26480" y="15066"/>
                    </a:cubicBezTo>
                    <a:cubicBezTo>
                      <a:pt x="18098" y="3350"/>
                      <a:pt x="9811" y="-8842"/>
                      <a:pt x="0" y="9065"/>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EF8E1F96-84E8-4E27-8447-8E3B598F9E12}"/>
                  </a:ext>
                </a:extLst>
              </p:cNvPr>
              <p:cNvSpPr/>
              <p:nvPr/>
            </p:nvSpPr>
            <p:spPr>
              <a:xfrm>
                <a:off x="6424516" y="5166137"/>
                <a:ext cx="19159" cy="39623"/>
              </a:xfrm>
              <a:custGeom>
                <a:avLst/>
                <a:gdLst>
                  <a:gd name="connsiteX0" fmla="*/ 0 w 19159"/>
                  <a:gd name="connsiteY0" fmla="*/ 27908 h 39623"/>
                  <a:gd name="connsiteX1" fmla="*/ 18193 w 19159"/>
                  <a:gd name="connsiteY1" fmla="*/ 39624 h 39623"/>
                  <a:gd name="connsiteX2" fmla="*/ 12192 w 19159"/>
                  <a:gd name="connsiteY2" fmla="*/ 0 h 39623"/>
                  <a:gd name="connsiteX3" fmla="*/ 0 w 19159"/>
                  <a:gd name="connsiteY3" fmla="*/ 27908 h 39623"/>
                </a:gdLst>
                <a:ahLst/>
                <a:cxnLst>
                  <a:cxn ang="0">
                    <a:pos x="connsiteX0" y="connsiteY0"/>
                  </a:cxn>
                  <a:cxn ang="0">
                    <a:pos x="connsiteX1" y="connsiteY1"/>
                  </a:cxn>
                  <a:cxn ang="0">
                    <a:pos x="connsiteX2" y="connsiteY2"/>
                  </a:cxn>
                  <a:cxn ang="0">
                    <a:pos x="connsiteX3" y="connsiteY3"/>
                  </a:cxn>
                </a:cxnLst>
                <a:rect l="l" t="t" r="r" b="b"/>
                <a:pathLst>
                  <a:path w="19159" h="39623">
                    <a:moveTo>
                      <a:pt x="0" y="27908"/>
                    </a:moveTo>
                    <a:cubicBezTo>
                      <a:pt x="5525" y="42577"/>
                      <a:pt x="12668" y="24956"/>
                      <a:pt x="18193" y="39624"/>
                    </a:cubicBezTo>
                    <a:cubicBezTo>
                      <a:pt x="21622" y="27718"/>
                      <a:pt x="15050" y="13526"/>
                      <a:pt x="12192" y="0"/>
                    </a:cubicBezTo>
                    <a:cubicBezTo>
                      <a:pt x="8096" y="9334"/>
                      <a:pt x="4000" y="18669"/>
                      <a:pt x="0" y="27908"/>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093D82C9-16F2-47C6-B313-FC7F2918E322}"/>
                  </a:ext>
                </a:extLst>
              </p:cNvPr>
              <p:cNvSpPr/>
              <p:nvPr/>
            </p:nvSpPr>
            <p:spPr>
              <a:xfrm>
                <a:off x="6465474" y="5165812"/>
                <a:ext cx="21078" cy="34138"/>
              </a:xfrm>
              <a:custGeom>
                <a:avLst/>
                <a:gdLst>
                  <a:gd name="connsiteX0" fmla="*/ 0 w 21078"/>
                  <a:gd name="connsiteY0" fmla="*/ 14517 h 34138"/>
                  <a:gd name="connsiteX1" fmla="*/ 20479 w 21078"/>
                  <a:gd name="connsiteY1" fmla="*/ 34139 h 34138"/>
                  <a:gd name="connsiteX2" fmla="*/ 0 w 21078"/>
                  <a:gd name="connsiteY2" fmla="*/ 14517 h 34138"/>
                </a:gdLst>
                <a:ahLst/>
                <a:cxnLst>
                  <a:cxn ang="0">
                    <a:pos x="connsiteX0" y="connsiteY0"/>
                  </a:cxn>
                  <a:cxn ang="0">
                    <a:pos x="connsiteX1" y="connsiteY1"/>
                  </a:cxn>
                  <a:cxn ang="0">
                    <a:pos x="connsiteX2" y="connsiteY2"/>
                  </a:cxn>
                </a:cxnLst>
                <a:rect l="l" t="t" r="r" b="b"/>
                <a:pathLst>
                  <a:path w="21078" h="34138">
                    <a:moveTo>
                      <a:pt x="0" y="14517"/>
                    </a:moveTo>
                    <a:cubicBezTo>
                      <a:pt x="5715" y="43283"/>
                      <a:pt x="14192" y="17184"/>
                      <a:pt x="20479" y="34139"/>
                    </a:cubicBezTo>
                    <a:cubicBezTo>
                      <a:pt x="24479" y="18041"/>
                      <a:pt x="7430" y="-21106"/>
                      <a:pt x="0" y="14517"/>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268B5921-817B-44DE-89D8-EEF8AB676B4C}"/>
                  </a:ext>
                </a:extLst>
              </p:cNvPr>
              <p:cNvSpPr/>
              <p:nvPr/>
            </p:nvSpPr>
            <p:spPr>
              <a:xfrm>
                <a:off x="6799525" y="6242653"/>
                <a:ext cx="32176" cy="66484"/>
              </a:xfrm>
              <a:custGeom>
                <a:avLst/>
                <a:gdLst>
                  <a:gd name="connsiteX0" fmla="*/ 3515 w 32176"/>
                  <a:gd name="connsiteY0" fmla="*/ 64294 h 66484"/>
                  <a:gd name="connsiteX1" fmla="*/ 4277 w 32176"/>
                  <a:gd name="connsiteY1" fmla="*/ 49054 h 66484"/>
                  <a:gd name="connsiteX2" fmla="*/ 14278 w 32176"/>
                  <a:gd name="connsiteY2" fmla="*/ 66485 h 66484"/>
                  <a:gd name="connsiteX3" fmla="*/ 29518 w 32176"/>
                  <a:gd name="connsiteY3" fmla="*/ 31433 h 66484"/>
                  <a:gd name="connsiteX4" fmla="*/ 25613 w 32176"/>
                  <a:gd name="connsiteY4" fmla="*/ 0 h 66484"/>
                  <a:gd name="connsiteX5" fmla="*/ 3515 w 32176"/>
                  <a:gd name="connsiteY5" fmla="*/ 64294 h 66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76" h="66484">
                    <a:moveTo>
                      <a:pt x="3515" y="64294"/>
                    </a:moveTo>
                    <a:cubicBezTo>
                      <a:pt x="6563" y="59912"/>
                      <a:pt x="5420" y="54483"/>
                      <a:pt x="4277" y="49054"/>
                    </a:cubicBezTo>
                    <a:cubicBezTo>
                      <a:pt x="8182" y="42196"/>
                      <a:pt x="11040" y="58103"/>
                      <a:pt x="14278" y="66485"/>
                    </a:cubicBezTo>
                    <a:cubicBezTo>
                      <a:pt x="21041" y="58865"/>
                      <a:pt x="20088" y="13716"/>
                      <a:pt x="29518" y="31433"/>
                    </a:cubicBezTo>
                    <a:cubicBezTo>
                      <a:pt x="39996" y="5810"/>
                      <a:pt x="15421" y="19526"/>
                      <a:pt x="25613" y="0"/>
                    </a:cubicBezTo>
                    <a:cubicBezTo>
                      <a:pt x="16945" y="2477"/>
                      <a:pt x="-9439" y="26194"/>
                      <a:pt x="3515" y="64294"/>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FE426222-C027-4412-B9CF-C85A5245A8B2}"/>
                  </a:ext>
                </a:extLst>
              </p:cNvPr>
              <p:cNvSpPr/>
              <p:nvPr/>
            </p:nvSpPr>
            <p:spPr>
              <a:xfrm>
                <a:off x="6835044" y="6233413"/>
                <a:ext cx="29146" cy="62726"/>
              </a:xfrm>
              <a:custGeom>
                <a:avLst/>
                <a:gdLst>
                  <a:gd name="connsiteX0" fmla="*/ 0 w 29146"/>
                  <a:gd name="connsiteY0" fmla="*/ 26861 h 62726"/>
                  <a:gd name="connsiteX1" fmla="*/ 10763 w 29146"/>
                  <a:gd name="connsiteY1" fmla="*/ 29147 h 62726"/>
                  <a:gd name="connsiteX2" fmla="*/ 14669 w 29146"/>
                  <a:gd name="connsiteY2" fmla="*/ 60484 h 62726"/>
                  <a:gd name="connsiteX3" fmla="*/ 29146 w 29146"/>
                  <a:gd name="connsiteY3" fmla="*/ 40577 h 62726"/>
                  <a:gd name="connsiteX4" fmla="*/ 17621 w 29146"/>
                  <a:gd name="connsiteY4" fmla="*/ 0 h 62726"/>
                  <a:gd name="connsiteX5" fmla="*/ 0 w 29146"/>
                  <a:gd name="connsiteY5" fmla="*/ 26861 h 6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146" h="62726">
                    <a:moveTo>
                      <a:pt x="0" y="26861"/>
                    </a:moveTo>
                    <a:cubicBezTo>
                      <a:pt x="2858" y="43244"/>
                      <a:pt x="6763" y="36671"/>
                      <a:pt x="10763" y="29147"/>
                    </a:cubicBezTo>
                    <a:cubicBezTo>
                      <a:pt x="14288" y="40100"/>
                      <a:pt x="17812" y="50959"/>
                      <a:pt x="14669" y="60484"/>
                    </a:cubicBezTo>
                    <a:cubicBezTo>
                      <a:pt x="18764" y="69342"/>
                      <a:pt x="24194" y="49721"/>
                      <a:pt x="29146" y="40577"/>
                    </a:cubicBezTo>
                    <a:cubicBezTo>
                      <a:pt x="25241" y="26956"/>
                      <a:pt x="21431" y="13430"/>
                      <a:pt x="17621" y="0"/>
                    </a:cubicBezTo>
                    <a:cubicBezTo>
                      <a:pt x="10763" y="26479"/>
                      <a:pt x="6382" y="6668"/>
                      <a:pt x="0" y="26861"/>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2829F665-0D22-4968-9D23-E9EAD6620350}"/>
                  </a:ext>
                </a:extLst>
              </p:cNvPr>
              <p:cNvSpPr/>
              <p:nvPr/>
            </p:nvSpPr>
            <p:spPr>
              <a:xfrm>
                <a:off x="6889812" y="6391474"/>
                <a:ext cx="22193" cy="30768"/>
              </a:xfrm>
              <a:custGeom>
                <a:avLst/>
                <a:gdLst>
                  <a:gd name="connsiteX0" fmla="*/ 0 w 22193"/>
                  <a:gd name="connsiteY0" fmla="*/ 25486 h 30768"/>
                  <a:gd name="connsiteX1" fmla="*/ 22193 w 22193"/>
                  <a:gd name="connsiteY1" fmla="*/ 14913 h 30768"/>
                  <a:gd name="connsiteX2" fmla="*/ 0 w 22193"/>
                  <a:gd name="connsiteY2" fmla="*/ 25486 h 30768"/>
                </a:gdLst>
                <a:ahLst/>
                <a:cxnLst>
                  <a:cxn ang="0">
                    <a:pos x="connsiteX0" y="connsiteY0"/>
                  </a:cxn>
                  <a:cxn ang="0">
                    <a:pos x="connsiteX1" y="connsiteY1"/>
                  </a:cxn>
                  <a:cxn ang="0">
                    <a:pos x="connsiteX2" y="connsiteY2"/>
                  </a:cxn>
                </a:cxnLst>
                <a:rect l="l" t="t" r="r" b="b"/>
                <a:pathLst>
                  <a:path w="22193" h="30768">
                    <a:moveTo>
                      <a:pt x="0" y="25486"/>
                    </a:moveTo>
                    <a:cubicBezTo>
                      <a:pt x="6667" y="36726"/>
                      <a:pt x="14288" y="28534"/>
                      <a:pt x="22193" y="14913"/>
                    </a:cubicBezTo>
                    <a:cubicBezTo>
                      <a:pt x="16288" y="-13662"/>
                      <a:pt x="8192" y="3864"/>
                      <a:pt x="0" y="25486"/>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6A5C67FE-DC99-4D13-B303-3771C7454FD7}"/>
                  </a:ext>
                </a:extLst>
              </p:cNvPr>
              <p:cNvSpPr/>
              <p:nvPr/>
            </p:nvSpPr>
            <p:spPr>
              <a:xfrm>
                <a:off x="6606539" y="5250186"/>
                <a:ext cx="10498" cy="61189"/>
              </a:xfrm>
              <a:custGeom>
                <a:avLst/>
                <a:gdLst>
                  <a:gd name="connsiteX0" fmla="*/ 0 w 10498"/>
                  <a:gd name="connsiteY0" fmla="*/ 59589 h 61189"/>
                  <a:gd name="connsiteX1" fmla="*/ 8287 w 10498"/>
                  <a:gd name="connsiteY1" fmla="*/ 153 h 61189"/>
                  <a:gd name="connsiteX2" fmla="*/ 0 w 10498"/>
                  <a:gd name="connsiteY2" fmla="*/ 59589 h 61189"/>
                </a:gdLst>
                <a:ahLst/>
                <a:cxnLst>
                  <a:cxn ang="0">
                    <a:pos x="connsiteX0" y="connsiteY0"/>
                  </a:cxn>
                  <a:cxn ang="0">
                    <a:pos x="connsiteX1" y="connsiteY1"/>
                  </a:cxn>
                  <a:cxn ang="0">
                    <a:pos x="connsiteX2" y="connsiteY2"/>
                  </a:cxn>
                </a:cxnLst>
                <a:rect l="l" t="t" r="r" b="b"/>
                <a:pathLst>
                  <a:path w="10498" h="61189">
                    <a:moveTo>
                      <a:pt x="0" y="59589"/>
                    </a:moveTo>
                    <a:cubicBezTo>
                      <a:pt x="11049" y="71114"/>
                      <a:pt x="12573" y="17202"/>
                      <a:pt x="8287" y="153"/>
                    </a:cubicBezTo>
                    <a:cubicBezTo>
                      <a:pt x="-5048" y="-2800"/>
                      <a:pt x="3143" y="37776"/>
                      <a:pt x="0" y="59589"/>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7B178782-C6FF-4916-B1E1-0006E24BAC03}"/>
                  </a:ext>
                </a:extLst>
              </p:cNvPr>
              <p:cNvSpPr/>
              <p:nvPr/>
            </p:nvSpPr>
            <p:spPr>
              <a:xfrm>
                <a:off x="6589870" y="5190479"/>
                <a:ext cx="40957" cy="43577"/>
              </a:xfrm>
              <a:custGeom>
                <a:avLst/>
                <a:gdLst>
                  <a:gd name="connsiteX0" fmla="*/ 0 w 40957"/>
                  <a:gd name="connsiteY0" fmla="*/ 23950 h 43577"/>
                  <a:gd name="connsiteX1" fmla="*/ 40957 w 40957"/>
                  <a:gd name="connsiteY1" fmla="*/ 9567 h 43577"/>
                  <a:gd name="connsiteX2" fmla="*/ 0 w 40957"/>
                  <a:gd name="connsiteY2" fmla="*/ 23950 h 43577"/>
                </a:gdLst>
                <a:ahLst/>
                <a:cxnLst>
                  <a:cxn ang="0">
                    <a:pos x="connsiteX0" y="connsiteY0"/>
                  </a:cxn>
                  <a:cxn ang="0">
                    <a:pos x="connsiteX1" y="connsiteY1"/>
                  </a:cxn>
                  <a:cxn ang="0">
                    <a:pos x="connsiteX2" y="connsiteY2"/>
                  </a:cxn>
                </a:cxnLst>
                <a:rect l="l" t="t" r="r" b="b"/>
                <a:pathLst>
                  <a:path w="40957" h="43577">
                    <a:moveTo>
                      <a:pt x="0" y="23950"/>
                    </a:moveTo>
                    <a:cubicBezTo>
                      <a:pt x="13240" y="39285"/>
                      <a:pt x="32099" y="65289"/>
                      <a:pt x="40957" y="9567"/>
                    </a:cubicBezTo>
                    <a:cubicBezTo>
                      <a:pt x="26860" y="22521"/>
                      <a:pt x="15907" y="-27866"/>
                      <a:pt x="0" y="23950"/>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F56C7D2B-6803-4C49-AA60-AE8C71628B61}"/>
                  </a:ext>
                </a:extLst>
              </p:cNvPr>
              <p:cNvSpPr/>
              <p:nvPr/>
            </p:nvSpPr>
            <p:spPr>
              <a:xfrm>
                <a:off x="6625494" y="5275770"/>
                <a:ext cx="27336" cy="31301"/>
              </a:xfrm>
              <a:custGeom>
                <a:avLst/>
                <a:gdLst>
                  <a:gd name="connsiteX0" fmla="*/ 0 w 27336"/>
                  <a:gd name="connsiteY0" fmla="*/ 30290 h 31301"/>
                  <a:gd name="connsiteX1" fmla="*/ 27337 w 27336"/>
                  <a:gd name="connsiteY1" fmla="*/ 20765 h 31301"/>
                  <a:gd name="connsiteX2" fmla="*/ 1524 w 27336"/>
                  <a:gd name="connsiteY2" fmla="*/ 0 h 31301"/>
                  <a:gd name="connsiteX3" fmla="*/ 0 w 27336"/>
                  <a:gd name="connsiteY3" fmla="*/ 30290 h 31301"/>
                </a:gdLst>
                <a:ahLst/>
                <a:cxnLst>
                  <a:cxn ang="0">
                    <a:pos x="connsiteX0" y="connsiteY0"/>
                  </a:cxn>
                  <a:cxn ang="0">
                    <a:pos x="connsiteX1" y="connsiteY1"/>
                  </a:cxn>
                  <a:cxn ang="0">
                    <a:pos x="connsiteX2" y="connsiteY2"/>
                  </a:cxn>
                  <a:cxn ang="0">
                    <a:pos x="connsiteX3" y="connsiteY3"/>
                  </a:cxn>
                </a:cxnLst>
                <a:rect l="l" t="t" r="r" b="b"/>
                <a:pathLst>
                  <a:path w="27336" h="31301">
                    <a:moveTo>
                      <a:pt x="0" y="30290"/>
                    </a:moveTo>
                    <a:cubicBezTo>
                      <a:pt x="9144" y="25432"/>
                      <a:pt x="17336" y="40577"/>
                      <a:pt x="27337" y="20765"/>
                    </a:cubicBezTo>
                    <a:cubicBezTo>
                      <a:pt x="18860" y="10954"/>
                      <a:pt x="9620" y="17145"/>
                      <a:pt x="1524" y="0"/>
                    </a:cubicBezTo>
                    <a:cubicBezTo>
                      <a:pt x="-1238" y="9620"/>
                      <a:pt x="4000" y="20955"/>
                      <a:pt x="0" y="30290"/>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DBD62C9C-0E0C-414B-B067-605E5F074B90}"/>
                  </a:ext>
                </a:extLst>
              </p:cNvPr>
              <p:cNvSpPr/>
              <p:nvPr/>
            </p:nvSpPr>
            <p:spPr>
              <a:xfrm>
                <a:off x="6664356" y="5379021"/>
                <a:ext cx="22903" cy="65341"/>
              </a:xfrm>
              <a:custGeom>
                <a:avLst/>
                <a:gdLst>
                  <a:gd name="connsiteX0" fmla="*/ 0 w 22903"/>
                  <a:gd name="connsiteY0" fmla="*/ 65342 h 65341"/>
                  <a:gd name="connsiteX1" fmla="*/ 16669 w 22903"/>
                  <a:gd name="connsiteY1" fmla="*/ 0 h 65341"/>
                  <a:gd name="connsiteX2" fmla="*/ 0 w 22903"/>
                  <a:gd name="connsiteY2" fmla="*/ 65342 h 65341"/>
                </a:gdLst>
                <a:ahLst/>
                <a:cxnLst>
                  <a:cxn ang="0">
                    <a:pos x="connsiteX0" y="connsiteY0"/>
                  </a:cxn>
                  <a:cxn ang="0">
                    <a:pos x="connsiteX1" y="connsiteY1"/>
                  </a:cxn>
                  <a:cxn ang="0">
                    <a:pos x="connsiteX2" y="connsiteY2"/>
                  </a:cxn>
                </a:cxnLst>
                <a:rect l="l" t="t" r="r" b="b"/>
                <a:pathLst>
                  <a:path w="22903" h="65341">
                    <a:moveTo>
                      <a:pt x="0" y="65342"/>
                    </a:moveTo>
                    <a:cubicBezTo>
                      <a:pt x="24003" y="55340"/>
                      <a:pt x="28384" y="81820"/>
                      <a:pt x="16669" y="0"/>
                    </a:cubicBezTo>
                    <a:cubicBezTo>
                      <a:pt x="4382" y="20288"/>
                      <a:pt x="4667" y="43339"/>
                      <a:pt x="0" y="65342"/>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6089F2E-0A47-4F31-AC1A-1CDD31273946}"/>
                  </a:ext>
                </a:extLst>
              </p:cNvPr>
              <p:cNvSpPr/>
              <p:nvPr/>
            </p:nvSpPr>
            <p:spPr>
              <a:xfrm>
                <a:off x="6970870" y="6407724"/>
                <a:ext cx="26765" cy="30806"/>
              </a:xfrm>
              <a:custGeom>
                <a:avLst/>
                <a:gdLst>
                  <a:gd name="connsiteX0" fmla="*/ 0 w 26765"/>
                  <a:gd name="connsiteY0" fmla="*/ 11141 h 30806"/>
                  <a:gd name="connsiteX1" fmla="*/ 26765 w 26765"/>
                  <a:gd name="connsiteY1" fmla="*/ 16665 h 30806"/>
                  <a:gd name="connsiteX2" fmla="*/ 0 w 26765"/>
                  <a:gd name="connsiteY2" fmla="*/ 11141 h 30806"/>
                </a:gdLst>
                <a:ahLst/>
                <a:cxnLst>
                  <a:cxn ang="0">
                    <a:pos x="connsiteX0" y="connsiteY0"/>
                  </a:cxn>
                  <a:cxn ang="0">
                    <a:pos x="connsiteX1" y="connsiteY1"/>
                  </a:cxn>
                  <a:cxn ang="0">
                    <a:pos x="connsiteX2" y="connsiteY2"/>
                  </a:cxn>
                </a:cxnLst>
                <a:rect l="l" t="t" r="r" b="b"/>
                <a:pathLst>
                  <a:path w="26765" h="30806">
                    <a:moveTo>
                      <a:pt x="0" y="11141"/>
                    </a:moveTo>
                    <a:cubicBezTo>
                      <a:pt x="7906" y="35334"/>
                      <a:pt x="16859" y="37239"/>
                      <a:pt x="26765" y="16665"/>
                    </a:cubicBezTo>
                    <a:cubicBezTo>
                      <a:pt x="18193" y="9045"/>
                      <a:pt x="10192" y="-13338"/>
                      <a:pt x="0" y="11141"/>
                    </a:cubicBezTo>
                    <a:close/>
                  </a:path>
                </a:pathLst>
              </a:custGeom>
              <a:grpFill/>
              <a:ln w="9525" cap="flat">
                <a:noFill/>
                <a:prstDash val="solid"/>
                <a:miter/>
              </a:ln>
            </p:spPr>
            <p:txBody>
              <a:bodyPr rtlCol="0" anchor="ctr"/>
              <a:lstStyle/>
              <a:p>
                <a:endParaRPr lang="en-US"/>
              </a:p>
            </p:txBody>
          </p:sp>
          <p:sp>
            <p:nvSpPr>
              <p:cNvPr id="71680" name="Freeform: Shape 71679">
                <a:extLst>
                  <a:ext uri="{FF2B5EF4-FFF2-40B4-BE49-F238E27FC236}">
                    <a16:creationId xmlns:a16="http://schemas.microsoft.com/office/drawing/2014/main" id="{97997315-1D56-45F1-820F-5633E43B4FB3}"/>
                  </a:ext>
                </a:extLst>
              </p:cNvPr>
              <p:cNvSpPr/>
              <p:nvPr/>
            </p:nvSpPr>
            <p:spPr>
              <a:xfrm>
                <a:off x="7094177" y="6438742"/>
                <a:ext cx="69764" cy="74801"/>
              </a:xfrm>
              <a:custGeom>
                <a:avLst/>
                <a:gdLst>
                  <a:gd name="connsiteX0" fmla="*/ 4995 w 69764"/>
                  <a:gd name="connsiteY0" fmla="*/ 74802 h 74801"/>
                  <a:gd name="connsiteX1" fmla="*/ 69765 w 69764"/>
                  <a:gd name="connsiteY1" fmla="*/ 18985 h 74801"/>
                  <a:gd name="connsiteX2" fmla="*/ 9376 w 69764"/>
                  <a:gd name="connsiteY2" fmla="*/ 37464 h 74801"/>
                  <a:gd name="connsiteX3" fmla="*/ 16139 w 69764"/>
                  <a:gd name="connsiteY3" fmla="*/ 8222 h 74801"/>
                  <a:gd name="connsiteX4" fmla="*/ 4995 w 69764"/>
                  <a:gd name="connsiteY4" fmla="*/ 74802 h 748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764" h="74801">
                    <a:moveTo>
                      <a:pt x="4995" y="74802"/>
                    </a:moveTo>
                    <a:cubicBezTo>
                      <a:pt x="32141" y="36797"/>
                      <a:pt x="52715" y="76040"/>
                      <a:pt x="69765" y="18985"/>
                    </a:cubicBezTo>
                    <a:cubicBezTo>
                      <a:pt x="49953" y="17461"/>
                      <a:pt x="30141" y="17747"/>
                      <a:pt x="9376" y="37464"/>
                    </a:cubicBezTo>
                    <a:cubicBezTo>
                      <a:pt x="7090" y="26796"/>
                      <a:pt x="12900" y="17843"/>
                      <a:pt x="16139" y="8222"/>
                    </a:cubicBezTo>
                    <a:cubicBezTo>
                      <a:pt x="-911" y="-22067"/>
                      <a:pt x="-4149" y="38417"/>
                      <a:pt x="4995" y="74802"/>
                    </a:cubicBezTo>
                    <a:close/>
                  </a:path>
                </a:pathLst>
              </a:custGeom>
              <a:grpFill/>
              <a:ln w="9525" cap="flat">
                <a:noFill/>
                <a:prstDash val="solid"/>
                <a:miter/>
              </a:ln>
            </p:spPr>
            <p:txBody>
              <a:bodyPr rtlCol="0" anchor="ctr"/>
              <a:lstStyle/>
              <a:p>
                <a:endParaRPr lang="en-US"/>
              </a:p>
            </p:txBody>
          </p:sp>
          <p:sp>
            <p:nvSpPr>
              <p:cNvPr id="71681" name="Freeform: Shape 71680">
                <a:extLst>
                  <a:ext uri="{FF2B5EF4-FFF2-40B4-BE49-F238E27FC236}">
                    <a16:creationId xmlns:a16="http://schemas.microsoft.com/office/drawing/2014/main" id="{B2A99413-CDA0-4F13-9295-682F4865F15E}"/>
                  </a:ext>
                </a:extLst>
              </p:cNvPr>
              <p:cNvSpPr/>
              <p:nvPr/>
            </p:nvSpPr>
            <p:spPr>
              <a:xfrm>
                <a:off x="6827187" y="5349663"/>
                <a:ext cx="15847" cy="57243"/>
              </a:xfrm>
              <a:custGeom>
                <a:avLst/>
                <a:gdLst>
                  <a:gd name="connsiteX0" fmla="*/ 427 w 15847"/>
                  <a:gd name="connsiteY0" fmla="*/ 52885 h 57243"/>
                  <a:gd name="connsiteX1" fmla="*/ 15572 w 15847"/>
                  <a:gd name="connsiteY1" fmla="*/ 17833 h 57243"/>
                  <a:gd name="connsiteX2" fmla="*/ 427 w 15847"/>
                  <a:gd name="connsiteY2" fmla="*/ 52885 h 57243"/>
                </a:gdLst>
                <a:ahLst/>
                <a:cxnLst>
                  <a:cxn ang="0">
                    <a:pos x="connsiteX0" y="connsiteY0"/>
                  </a:cxn>
                  <a:cxn ang="0">
                    <a:pos x="connsiteX1" y="connsiteY1"/>
                  </a:cxn>
                  <a:cxn ang="0">
                    <a:pos x="connsiteX2" y="connsiteY2"/>
                  </a:cxn>
                </a:cxnLst>
                <a:rect l="l" t="t" r="r" b="b"/>
                <a:pathLst>
                  <a:path w="15847" h="57243">
                    <a:moveTo>
                      <a:pt x="427" y="52885"/>
                    </a:moveTo>
                    <a:cubicBezTo>
                      <a:pt x="13476" y="76507"/>
                      <a:pt x="8047" y="-4646"/>
                      <a:pt x="15572" y="17833"/>
                    </a:cubicBezTo>
                    <a:cubicBezTo>
                      <a:pt x="18525" y="-31316"/>
                      <a:pt x="-3287" y="34788"/>
                      <a:pt x="427" y="52885"/>
                    </a:cubicBezTo>
                    <a:close/>
                  </a:path>
                </a:pathLst>
              </a:custGeom>
              <a:grpFill/>
              <a:ln w="9525" cap="flat">
                <a:noFill/>
                <a:prstDash val="solid"/>
                <a:miter/>
              </a:ln>
            </p:spPr>
            <p:txBody>
              <a:bodyPr rtlCol="0" anchor="ctr"/>
              <a:lstStyle/>
              <a:p>
                <a:endParaRPr lang="en-US"/>
              </a:p>
            </p:txBody>
          </p:sp>
          <p:sp>
            <p:nvSpPr>
              <p:cNvPr id="71683" name="Freeform: Shape 71682">
                <a:extLst>
                  <a:ext uri="{FF2B5EF4-FFF2-40B4-BE49-F238E27FC236}">
                    <a16:creationId xmlns:a16="http://schemas.microsoft.com/office/drawing/2014/main" id="{22770177-BCEF-4B09-81A7-D017623B5430}"/>
                  </a:ext>
                </a:extLst>
              </p:cNvPr>
              <p:cNvSpPr/>
              <p:nvPr/>
            </p:nvSpPr>
            <p:spPr>
              <a:xfrm>
                <a:off x="6841997" y="5360066"/>
                <a:ext cx="24955" cy="29755"/>
              </a:xfrm>
              <a:custGeom>
                <a:avLst/>
                <a:gdLst>
                  <a:gd name="connsiteX0" fmla="*/ 0 w 24955"/>
                  <a:gd name="connsiteY0" fmla="*/ 22574 h 29755"/>
                  <a:gd name="connsiteX1" fmla="*/ 24955 w 24955"/>
                  <a:gd name="connsiteY1" fmla="*/ 4953 h 29755"/>
                  <a:gd name="connsiteX2" fmla="*/ 0 w 24955"/>
                  <a:gd name="connsiteY2" fmla="*/ 22574 h 29755"/>
                </a:gdLst>
                <a:ahLst/>
                <a:cxnLst>
                  <a:cxn ang="0">
                    <a:pos x="connsiteX0" y="connsiteY0"/>
                  </a:cxn>
                  <a:cxn ang="0">
                    <a:pos x="connsiteX1" y="connsiteY1"/>
                  </a:cxn>
                  <a:cxn ang="0">
                    <a:pos x="connsiteX2" y="connsiteY2"/>
                  </a:cxn>
                </a:cxnLst>
                <a:rect l="l" t="t" r="r" b="b"/>
                <a:pathLst>
                  <a:path w="24955" h="29755">
                    <a:moveTo>
                      <a:pt x="0" y="22574"/>
                    </a:moveTo>
                    <a:cubicBezTo>
                      <a:pt x="7525" y="34100"/>
                      <a:pt x="15526" y="34100"/>
                      <a:pt x="24955" y="4953"/>
                    </a:cubicBezTo>
                    <a:cubicBezTo>
                      <a:pt x="17431" y="-5620"/>
                      <a:pt x="9049" y="953"/>
                      <a:pt x="0" y="22574"/>
                    </a:cubicBezTo>
                    <a:close/>
                  </a:path>
                </a:pathLst>
              </a:custGeom>
              <a:grpFill/>
              <a:ln w="9525" cap="flat">
                <a:noFill/>
                <a:prstDash val="solid"/>
                <a:miter/>
              </a:ln>
            </p:spPr>
            <p:txBody>
              <a:bodyPr rtlCol="0" anchor="ctr"/>
              <a:lstStyle/>
              <a:p>
                <a:endParaRPr lang="en-US"/>
              </a:p>
            </p:txBody>
          </p:sp>
          <p:sp>
            <p:nvSpPr>
              <p:cNvPr id="71684" name="Freeform: Shape 71683">
                <a:extLst>
                  <a:ext uri="{FF2B5EF4-FFF2-40B4-BE49-F238E27FC236}">
                    <a16:creationId xmlns:a16="http://schemas.microsoft.com/office/drawing/2014/main" id="{84190CA2-4B2C-4553-9DD4-BFA9D885A7F7}"/>
                  </a:ext>
                </a:extLst>
              </p:cNvPr>
              <p:cNvSpPr/>
              <p:nvPr/>
            </p:nvSpPr>
            <p:spPr>
              <a:xfrm>
                <a:off x="7225283" y="6469499"/>
                <a:ext cx="19050" cy="40710"/>
              </a:xfrm>
              <a:custGeom>
                <a:avLst/>
                <a:gdLst>
                  <a:gd name="connsiteX0" fmla="*/ 0 w 19050"/>
                  <a:gd name="connsiteY0" fmla="*/ 8421 h 40710"/>
                  <a:gd name="connsiteX1" fmla="*/ 9335 w 19050"/>
                  <a:gd name="connsiteY1" fmla="*/ 40711 h 40710"/>
                  <a:gd name="connsiteX2" fmla="*/ 19050 w 19050"/>
                  <a:gd name="connsiteY2" fmla="*/ 4516 h 40710"/>
                  <a:gd name="connsiteX3" fmla="*/ 0 w 19050"/>
                  <a:gd name="connsiteY3" fmla="*/ 8421 h 40710"/>
                </a:gdLst>
                <a:ahLst/>
                <a:cxnLst>
                  <a:cxn ang="0">
                    <a:pos x="connsiteX0" y="connsiteY0"/>
                  </a:cxn>
                  <a:cxn ang="0">
                    <a:pos x="connsiteX1" y="connsiteY1"/>
                  </a:cxn>
                  <a:cxn ang="0">
                    <a:pos x="connsiteX2" y="connsiteY2"/>
                  </a:cxn>
                  <a:cxn ang="0">
                    <a:pos x="connsiteX3" y="connsiteY3"/>
                  </a:cxn>
                </a:cxnLst>
                <a:rect l="l" t="t" r="r" b="b"/>
                <a:pathLst>
                  <a:path w="19050" h="40710">
                    <a:moveTo>
                      <a:pt x="0" y="8421"/>
                    </a:moveTo>
                    <a:cubicBezTo>
                      <a:pt x="3143" y="19184"/>
                      <a:pt x="6287" y="30043"/>
                      <a:pt x="9335" y="40711"/>
                    </a:cubicBezTo>
                    <a:cubicBezTo>
                      <a:pt x="15050" y="29186"/>
                      <a:pt x="12859" y="16136"/>
                      <a:pt x="19050" y="4516"/>
                    </a:cubicBezTo>
                    <a:cubicBezTo>
                      <a:pt x="12668" y="9469"/>
                      <a:pt x="7239" y="-10724"/>
                      <a:pt x="0" y="8421"/>
                    </a:cubicBezTo>
                    <a:close/>
                  </a:path>
                </a:pathLst>
              </a:custGeom>
              <a:grpFill/>
              <a:ln w="9525" cap="flat">
                <a:noFill/>
                <a:prstDash val="solid"/>
                <a:miter/>
              </a:ln>
            </p:spPr>
            <p:txBody>
              <a:bodyPr rtlCol="0" anchor="ctr"/>
              <a:lstStyle/>
              <a:p>
                <a:endParaRPr lang="en-US"/>
              </a:p>
            </p:txBody>
          </p:sp>
          <p:sp>
            <p:nvSpPr>
              <p:cNvPr id="71685" name="Freeform: Shape 71684">
                <a:extLst>
                  <a:ext uri="{FF2B5EF4-FFF2-40B4-BE49-F238E27FC236}">
                    <a16:creationId xmlns:a16="http://schemas.microsoft.com/office/drawing/2014/main" id="{AFB642F3-207A-4783-AAE9-5B6F21480D72}"/>
                  </a:ext>
                </a:extLst>
              </p:cNvPr>
              <p:cNvSpPr/>
              <p:nvPr/>
            </p:nvSpPr>
            <p:spPr>
              <a:xfrm>
                <a:off x="7002796" y="5556867"/>
                <a:ext cx="19033" cy="52944"/>
              </a:xfrm>
              <a:custGeom>
                <a:avLst/>
                <a:gdLst>
                  <a:gd name="connsiteX0" fmla="*/ 8556 w 19033"/>
                  <a:gd name="connsiteY0" fmla="*/ 52945 h 52944"/>
                  <a:gd name="connsiteX1" fmla="*/ 19033 w 19033"/>
                  <a:gd name="connsiteY1" fmla="*/ 1510 h 52944"/>
                  <a:gd name="connsiteX2" fmla="*/ 8556 w 19033"/>
                  <a:gd name="connsiteY2" fmla="*/ 52945 h 52944"/>
                </a:gdLst>
                <a:ahLst/>
                <a:cxnLst>
                  <a:cxn ang="0">
                    <a:pos x="connsiteX0" y="connsiteY0"/>
                  </a:cxn>
                  <a:cxn ang="0">
                    <a:pos x="connsiteX1" y="connsiteY1"/>
                  </a:cxn>
                  <a:cxn ang="0">
                    <a:pos x="connsiteX2" y="connsiteY2"/>
                  </a:cxn>
                </a:cxnLst>
                <a:rect l="l" t="t" r="r" b="b"/>
                <a:pathLst>
                  <a:path w="19033" h="52944">
                    <a:moveTo>
                      <a:pt x="8556" y="52945"/>
                    </a:moveTo>
                    <a:cubicBezTo>
                      <a:pt x="13318" y="35990"/>
                      <a:pt x="7413" y="16940"/>
                      <a:pt x="19033" y="1510"/>
                    </a:cubicBezTo>
                    <a:cubicBezTo>
                      <a:pt x="6841" y="-9634"/>
                      <a:pt x="-10685" y="44277"/>
                      <a:pt x="8556" y="52945"/>
                    </a:cubicBezTo>
                    <a:close/>
                  </a:path>
                </a:pathLst>
              </a:custGeom>
              <a:grpFill/>
              <a:ln w="9525" cap="flat">
                <a:noFill/>
                <a:prstDash val="solid"/>
                <a:miter/>
              </a:ln>
            </p:spPr>
            <p:txBody>
              <a:bodyPr rtlCol="0" anchor="ctr"/>
              <a:lstStyle/>
              <a:p>
                <a:endParaRPr lang="en-US"/>
              </a:p>
            </p:txBody>
          </p:sp>
          <p:sp>
            <p:nvSpPr>
              <p:cNvPr id="71686" name="Freeform: Shape 71685">
                <a:extLst>
                  <a:ext uri="{FF2B5EF4-FFF2-40B4-BE49-F238E27FC236}">
                    <a16:creationId xmlns:a16="http://schemas.microsoft.com/office/drawing/2014/main" id="{0FD1D68F-AD64-46FA-9341-76A084F680F3}"/>
                  </a:ext>
                </a:extLst>
              </p:cNvPr>
              <p:cNvSpPr/>
              <p:nvPr/>
            </p:nvSpPr>
            <p:spPr>
              <a:xfrm>
                <a:off x="7408830" y="4969561"/>
                <a:ext cx="25527" cy="52545"/>
              </a:xfrm>
              <a:custGeom>
                <a:avLst/>
                <a:gdLst>
                  <a:gd name="connsiteX0" fmla="*/ 0 w 25527"/>
                  <a:gd name="connsiteY0" fmla="*/ 33032 h 52545"/>
                  <a:gd name="connsiteX1" fmla="*/ 25527 w 25527"/>
                  <a:gd name="connsiteY1" fmla="*/ 75 h 52545"/>
                  <a:gd name="connsiteX2" fmla="*/ 0 w 25527"/>
                  <a:gd name="connsiteY2" fmla="*/ 33032 h 52545"/>
                </a:gdLst>
                <a:ahLst/>
                <a:cxnLst>
                  <a:cxn ang="0">
                    <a:pos x="connsiteX0" y="connsiteY0"/>
                  </a:cxn>
                  <a:cxn ang="0">
                    <a:pos x="connsiteX1" y="connsiteY1"/>
                  </a:cxn>
                  <a:cxn ang="0">
                    <a:pos x="connsiteX2" y="connsiteY2"/>
                  </a:cxn>
                </a:cxnLst>
                <a:rect l="l" t="t" r="r" b="b"/>
                <a:pathLst>
                  <a:path w="25527" h="52545">
                    <a:moveTo>
                      <a:pt x="0" y="33032"/>
                    </a:moveTo>
                    <a:cubicBezTo>
                      <a:pt x="11144" y="80752"/>
                      <a:pt x="23336" y="29603"/>
                      <a:pt x="25527" y="75"/>
                    </a:cubicBezTo>
                    <a:cubicBezTo>
                      <a:pt x="17621" y="-1354"/>
                      <a:pt x="8763" y="17887"/>
                      <a:pt x="0" y="33032"/>
                    </a:cubicBezTo>
                    <a:close/>
                  </a:path>
                </a:pathLst>
              </a:custGeom>
              <a:grpFill/>
              <a:ln w="9525" cap="flat">
                <a:noFill/>
                <a:prstDash val="solid"/>
                <a:miter/>
              </a:ln>
            </p:spPr>
            <p:txBody>
              <a:bodyPr rtlCol="0" anchor="ctr"/>
              <a:lstStyle/>
              <a:p>
                <a:endParaRPr lang="en-US"/>
              </a:p>
            </p:txBody>
          </p:sp>
          <p:sp>
            <p:nvSpPr>
              <p:cNvPr id="71687" name="Freeform: Shape 71686">
                <a:extLst>
                  <a:ext uri="{FF2B5EF4-FFF2-40B4-BE49-F238E27FC236}">
                    <a16:creationId xmlns:a16="http://schemas.microsoft.com/office/drawing/2014/main" id="{47FE11EE-872F-483A-9B9F-403D1C2AB9A4}"/>
                  </a:ext>
                </a:extLst>
              </p:cNvPr>
              <p:cNvSpPr/>
              <p:nvPr/>
            </p:nvSpPr>
            <p:spPr>
              <a:xfrm>
                <a:off x="7676006" y="4995830"/>
                <a:ext cx="60864" cy="122701"/>
              </a:xfrm>
              <a:custGeom>
                <a:avLst/>
                <a:gdLst>
                  <a:gd name="connsiteX0" fmla="*/ 0 w 60864"/>
                  <a:gd name="connsiteY0" fmla="*/ 82867 h 122701"/>
                  <a:gd name="connsiteX1" fmla="*/ 24194 w 60864"/>
                  <a:gd name="connsiteY1" fmla="*/ 79915 h 122701"/>
                  <a:gd name="connsiteX2" fmla="*/ 9334 w 60864"/>
                  <a:gd name="connsiteY2" fmla="*/ 115062 h 122701"/>
                  <a:gd name="connsiteX3" fmla="*/ 34766 w 60864"/>
                  <a:gd name="connsiteY3" fmla="*/ 81915 h 122701"/>
                  <a:gd name="connsiteX4" fmla="*/ 25432 w 60864"/>
                  <a:gd name="connsiteY4" fmla="*/ 49625 h 122701"/>
                  <a:gd name="connsiteX5" fmla="*/ 60865 w 60864"/>
                  <a:gd name="connsiteY5" fmla="*/ 33528 h 122701"/>
                  <a:gd name="connsiteX6" fmla="*/ 43244 w 60864"/>
                  <a:gd name="connsiteY6" fmla="*/ 7144 h 122701"/>
                  <a:gd name="connsiteX7" fmla="*/ 6096 w 60864"/>
                  <a:gd name="connsiteY7" fmla="*/ 0 h 122701"/>
                  <a:gd name="connsiteX8" fmla="*/ 0 w 60864"/>
                  <a:gd name="connsiteY8" fmla="*/ 82867 h 122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864" h="122701">
                    <a:moveTo>
                      <a:pt x="0" y="82867"/>
                    </a:moveTo>
                    <a:cubicBezTo>
                      <a:pt x="10287" y="113443"/>
                      <a:pt x="11621" y="46006"/>
                      <a:pt x="24194" y="79915"/>
                    </a:cubicBezTo>
                    <a:cubicBezTo>
                      <a:pt x="28575" y="109538"/>
                      <a:pt x="13240" y="97822"/>
                      <a:pt x="9334" y="115062"/>
                    </a:cubicBezTo>
                    <a:cubicBezTo>
                      <a:pt x="19336" y="134588"/>
                      <a:pt x="29242" y="114205"/>
                      <a:pt x="34766" y="81915"/>
                    </a:cubicBezTo>
                    <a:cubicBezTo>
                      <a:pt x="27908" y="78010"/>
                      <a:pt x="25432" y="69532"/>
                      <a:pt x="25432" y="49625"/>
                    </a:cubicBezTo>
                    <a:cubicBezTo>
                      <a:pt x="38481" y="13335"/>
                      <a:pt x="47625" y="73723"/>
                      <a:pt x="60865" y="33528"/>
                    </a:cubicBezTo>
                    <a:cubicBezTo>
                      <a:pt x="54673" y="31813"/>
                      <a:pt x="48101" y="39052"/>
                      <a:pt x="43244" y="7144"/>
                    </a:cubicBezTo>
                    <a:cubicBezTo>
                      <a:pt x="26765" y="42386"/>
                      <a:pt x="13430" y="23908"/>
                      <a:pt x="6096" y="0"/>
                    </a:cubicBezTo>
                    <a:cubicBezTo>
                      <a:pt x="4763" y="27908"/>
                      <a:pt x="15812" y="58007"/>
                      <a:pt x="0" y="82867"/>
                    </a:cubicBezTo>
                    <a:close/>
                  </a:path>
                </a:pathLst>
              </a:custGeom>
              <a:grpFill/>
              <a:ln w="9525" cap="flat">
                <a:noFill/>
                <a:prstDash val="solid"/>
                <a:miter/>
              </a:ln>
            </p:spPr>
            <p:txBody>
              <a:bodyPr rtlCol="0" anchor="ctr"/>
              <a:lstStyle/>
              <a:p>
                <a:endParaRPr lang="en-US"/>
              </a:p>
            </p:txBody>
          </p:sp>
          <p:sp>
            <p:nvSpPr>
              <p:cNvPr id="71688" name="Freeform: Shape 71687">
                <a:extLst>
                  <a:ext uri="{FF2B5EF4-FFF2-40B4-BE49-F238E27FC236}">
                    <a16:creationId xmlns:a16="http://schemas.microsoft.com/office/drawing/2014/main" id="{05215E22-4F0F-4B9C-9C48-DAF14C375B33}"/>
                  </a:ext>
                </a:extLst>
              </p:cNvPr>
              <p:cNvSpPr/>
              <p:nvPr/>
            </p:nvSpPr>
            <p:spPr>
              <a:xfrm>
                <a:off x="7777447" y="5049711"/>
                <a:ext cx="27241" cy="65657"/>
              </a:xfrm>
              <a:custGeom>
                <a:avLst/>
                <a:gdLst>
                  <a:gd name="connsiteX0" fmla="*/ 0 w 27241"/>
                  <a:gd name="connsiteY0" fmla="*/ 33273 h 65657"/>
                  <a:gd name="connsiteX1" fmla="*/ 9430 w 27241"/>
                  <a:gd name="connsiteY1" fmla="*/ 65658 h 65657"/>
                  <a:gd name="connsiteX2" fmla="*/ 27242 w 27241"/>
                  <a:gd name="connsiteY2" fmla="*/ 23176 h 65657"/>
                  <a:gd name="connsiteX3" fmla="*/ 11906 w 27241"/>
                  <a:gd name="connsiteY3" fmla="*/ 5079 h 65657"/>
                  <a:gd name="connsiteX4" fmla="*/ 0 w 27241"/>
                  <a:gd name="connsiteY4" fmla="*/ 33273 h 656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41" h="65657">
                    <a:moveTo>
                      <a:pt x="0" y="33273"/>
                    </a:moveTo>
                    <a:cubicBezTo>
                      <a:pt x="3143" y="44036"/>
                      <a:pt x="6191" y="54799"/>
                      <a:pt x="9430" y="65658"/>
                    </a:cubicBezTo>
                    <a:cubicBezTo>
                      <a:pt x="20669" y="39940"/>
                      <a:pt x="20479" y="54609"/>
                      <a:pt x="27242" y="23176"/>
                    </a:cubicBezTo>
                    <a:cubicBezTo>
                      <a:pt x="18669" y="-4827"/>
                      <a:pt x="1334" y="58419"/>
                      <a:pt x="11906" y="5079"/>
                    </a:cubicBezTo>
                    <a:cubicBezTo>
                      <a:pt x="5620" y="-14066"/>
                      <a:pt x="1143" y="26605"/>
                      <a:pt x="0" y="33273"/>
                    </a:cubicBezTo>
                    <a:close/>
                  </a:path>
                </a:pathLst>
              </a:custGeom>
              <a:grpFill/>
              <a:ln w="9525" cap="flat">
                <a:noFill/>
                <a:prstDash val="solid"/>
                <a:miter/>
              </a:ln>
            </p:spPr>
            <p:txBody>
              <a:bodyPr rtlCol="0" anchor="ctr"/>
              <a:lstStyle/>
              <a:p>
                <a:endParaRPr lang="en-US"/>
              </a:p>
            </p:txBody>
          </p:sp>
          <p:sp>
            <p:nvSpPr>
              <p:cNvPr id="71689" name="Freeform: Shape 71688">
                <a:extLst>
                  <a:ext uri="{FF2B5EF4-FFF2-40B4-BE49-F238E27FC236}">
                    <a16:creationId xmlns:a16="http://schemas.microsoft.com/office/drawing/2014/main" id="{D0AE3942-B558-42F2-8513-EAA486CC1B8B}"/>
                  </a:ext>
                </a:extLst>
              </p:cNvPr>
              <p:cNvSpPr/>
              <p:nvPr/>
            </p:nvSpPr>
            <p:spPr>
              <a:xfrm>
                <a:off x="7809356" y="5046789"/>
                <a:ext cx="24765" cy="81724"/>
              </a:xfrm>
              <a:custGeom>
                <a:avLst/>
                <a:gdLst>
                  <a:gd name="connsiteX0" fmla="*/ 6477 w 24765"/>
                  <a:gd name="connsiteY0" fmla="*/ 81724 h 81724"/>
                  <a:gd name="connsiteX1" fmla="*/ 24765 w 24765"/>
                  <a:gd name="connsiteY1" fmla="*/ 24194 h 81724"/>
                  <a:gd name="connsiteX2" fmla="*/ 17716 w 24765"/>
                  <a:gd name="connsiteY2" fmla="*/ 0 h 81724"/>
                  <a:gd name="connsiteX3" fmla="*/ 9430 w 24765"/>
                  <a:gd name="connsiteY3" fmla="*/ 5905 h 81724"/>
                  <a:gd name="connsiteX4" fmla="*/ 0 w 24765"/>
                  <a:gd name="connsiteY4" fmla="*/ 42196 h 81724"/>
                  <a:gd name="connsiteX5" fmla="*/ 6477 w 24765"/>
                  <a:gd name="connsiteY5" fmla="*/ 81724 h 81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65" h="81724">
                    <a:moveTo>
                      <a:pt x="6477" y="81724"/>
                    </a:moveTo>
                    <a:cubicBezTo>
                      <a:pt x="7048" y="61531"/>
                      <a:pt x="16954" y="43053"/>
                      <a:pt x="24765" y="24194"/>
                    </a:cubicBezTo>
                    <a:cubicBezTo>
                      <a:pt x="22479" y="16193"/>
                      <a:pt x="20098" y="8096"/>
                      <a:pt x="17716" y="0"/>
                    </a:cubicBezTo>
                    <a:cubicBezTo>
                      <a:pt x="14669" y="9430"/>
                      <a:pt x="11906" y="10668"/>
                      <a:pt x="9430" y="5905"/>
                    </a:cubicBezTo>
                    <a:cubicBezTo>
                      <a:pt x="8096" y="34576"/>
                      <a:pt x="11430" y="26384"/>
                      <a:pt x="0" y="42196"/>
                    </a:cubicBezTo>
                    <a:cubicBezTo>
                      <a:pt x="4572" y="55912"/>
                      <a:pt x="1333" y="68008"/>
                      <a:pt x="6477" y="81724"/>
                    </a:cubicBezTo>
                    <a:close/>
                  </a:path>
                </a:pathLst>
              </a:custGeom>
              <a:grpFill/>
              <a:ln w="9525" cap="flat">
                <a:noFill/>
                <a:prstDash val="solid"/>
                <a:miter/>
              </a:ln>
            </p:spPr>
            <p:txBody>
              <a:bodyPr rtlCol="0" anchor="ctr"/>
              <a:lstStyle/>
              <a:p>
                <a:endParaRPr lang="en-US"/>
              </a:p>
            </p:txBody>
          </p:sp>
          <p:sp>
            <p:nvSpPr>
              <p:cNvPr id="71690" name="Freeform: Shape 71689">
                <a:extLst>
                  <a:ext uri="{FF2B5EF4-FFF2-40B4-BE49-F238E27FC236}">
                    <a16:creationId xmlns:a16="http://schemas.microsoft.com/office/drawing/2014/main" id="{50929DB3-994D-4BDC-AFCA-684D36ADFDF9}"/>
                  </a:ext>
                </a:extLst>
              </p:cNvPr>
              <p:cNvSpPr/>
              <p:nvPr/>
            </p:nvSpPr>
            <p:spPr>
              <a:xfrm>
                <a:off x="7849170" y="5112416"/>
                <a:ext cx="35719" cy="54483"/>
              </a:xfrm>
              <a:custGeom>
                <a:avLst/>
                <a:gdLst>
                  <a:gd name="connsiteX0" fmla="*/ 7907 w 35719"/>
                  <a:gd name="connsiteY0" fmla="*/ 54483 h 54483"/>
                  <a:gd name="connsiteX1" fmla="*/ 35720 w 35719"/>
                  <a:gd name="connsiteY1" fmla="*/ 29432 h 54483"/>
                  <a:gd name="connsiteX2" fmla="*/ 2096 w 35719"/>
                  <a:gd name="connsiteY2" fmla="*/ 0 h 54483"/>
                  <a:gd name="connsiteX3" fmla="*/ 7907 w 35719"/>
                  <a:gd name="connsiteY3" fmla="*/ 54483 h 54483"/>
                </a:gdLst>
                <a:ahLst/>
                <a:cxnLst>
                  <a:cxn ang="0">
                    <a:pos x="connsiteX0" y="connsiteY0"/>
                  </a:cxn>
                  <a:cxn ang="0">
                    <a:pos x="connsiteX1" y="connsiteY1"/>
                  </a:cxn>
                  <a:cxn ang="0">
                    <a:pos x="connsiteX2" y="connsiteY2"/>
                  </a:cxn>
                  <a:cxn ang="0">
                    <a:pos x="connsiteX3" y="connsiteY3"/>
                  </a:cxn>
                </a:cxnLst>
                <a:rect l="l" t="t" r="r" b="b"/>
                <a:pathLst>
                  <a:path w="35719" h="54483">
                    <a:moveTo>
                      <a:pt x="7907" y="54483"/>
                    </a:moveTo>
                    <a:cubicBezTo>
                      <a:pt x="17908" y="27051"/>
                      <a:pt x="25813" y="53054"/>
                      <a:pt x="35720" y="29432"/>
                    </a:cubicBezTo>
                    <a:cubicBezTo>
                      <a:pt x="24956" y="9716"/>
                      <a:pt x="11907" y="43148"/>
                      <a:pt x="2096" y="0"/>
                    </a:cubicBezTo>
                    <a:cubicBezTo>
                      <a:pt x="-4190" y="32576"/>
                      <a:pt x="5430" y="20383"/>
                      <a:pt x="7907" y="54483"/>
                    </a:cubicBezTo>
                    <a:close/>
                  </a:path>
                </a:pathLst>
              </a:custGeom>
              <a:grpFill/>
              <a:ln w="9525" cap="flat">
                <a:noFill/>
                <a:prstDash val="solid"/>
                <a:miter/>
              </a:ln>
            </p:spPr>
            <p:txBody>
              <a:bodyPr rtlCol="0" anchor="ctr"/>
              <a:lstStyle/>
              <a:p>
                <a:endParaRPr lang="en-US"/>
              </a:p>
            </p:txBody>
          </p:sp>
          <p:sp>
            <p:nvSpPr>
              <p:cNvPr id="71691" name="Freeform: Shape 71690">
                <a:extLst>
                  <a:ext uri="{FF2B5EF4-FFF2-40B4-BE49-F238E27FC236}">
                    <a16:creationId xmlns:a16="http://schemas.microsoft.com/office/drawing/2014/main" id="{C96D57EE-DE83-49C8-92FE-17C75BA7D81E}"/>
                  </a:ext>
                </a:extLst>
              </p:cNvPr>
              <p:cNvSpPr/>
              <p:nvPr/>
            </p:nvSpPr>
            <p:spPr>
              <a:xfrm>
                <a:off x="7894001" y="5099462"/>
                <a:ext cx="15093" cy="52482"/>
              </a:xfrm>
              <a:custGeom>
                <a:avLst/>
                <a:gdLst>
                  <a:gd name="connsiteX0" fmla="*/ 8605 w 15093"/>
                  <a:gd name="connsiteY0" fmla="*/ 0 h 52482"/>
                  <a:gd name="connsiteX1" fmla="*/ 3843 w 15093"/>
                  <a:gd name="connsiteY1" fmla="*/ 52483 h 52482"/>
                  <a:gd name="connsiteX2" fmla="*/ 15082 w 15093"/>
                  <a:gd name="connsiteY2" fmla="*/ 39243 h 52482"/>
                  <a:gd name="connsiteX3" fmla="*/ 8605 w 15093"/>
                  <a:gd name="connsiteY3" fmla="*/ 0 h 52482"/>
                </a:gdLst>
                <a:ahLst/>
                <a:cxnLst>
                  <a:cxn ang="0">
                    <a:pos x="connsiteX0" y="connsiteY0"/>
                  </a:cxn>
                  <a:cxn ang="0">
                    <a:pos x="connsiteX1" y="connsiteY1"/>
                  </a:cxn>
                  <a:cxn ang="0">
                    <a:pos x="connsiteX2" y="connsiteY2"/>
                  </a:cxn>
                  <a:cxn ang="0">
                    <a:pos x="connsiteX3" y="connsiteY3"/>
                  </a:cxn>
                </a:cxnLst>
                <a:rect l="l" t="t" r="r" b="b"/>
                <a:pathLst>
                  <a:path w="15093" h="52482">
                    <a:moveTo>
                      <a:pt x="8605" y="0"/>
                    </a:moveTo>
                    <a:cubicBezTo>
                      <a:pt x="223" y="16097"/>
                      <a:pt x="-3301" y="33338"/>
                      <a:pt x="3843" y="52483"/>
                    </a:cubicBezTo>
                    <a:cubicBezTo>
                      <a:pt x="7462" y="51149"/>
                      <a:pt x="11082" y="49435"/>
                      <a:pt x="15082" y="39243"/>
                    </a:cubicBezTo>
                    <a:cubicBezTo>
                      <a:pt x="15273" y="26765"/>
                      <a:pt x="12987" y="13430"/>
                      <a:pt x="8605" y="0"/>
                    </a:cubicBezTo>
                    <a:close/>
                  </a:path>
                </a:pathLst>
              </a:custGeom>
              <a:grpFill/>
              <a:ln w="9525" cap="flat">
                <a:noFill/>
                <a:prstDash val="solid"/>
                <a:miter/>
              </a:ln>
            </p:spPr>
            <p:txBody>
              <a:bodyPr rtlCol="0" anchor="ctr"/>
              <a:lstStyle/>
              <a:p>
                <a:endParaRPr lang="en-US"/>
              </a:p>
            </p:txBody>
          </p:sp>
          <p:sp>
            <p:nvSpPr>
              <p:cNvPr id="71692" name="Freeform: Shape 71691">
                <a:extLst>
                  <a:ext uri="{FF2B5EF4-FFF2-40B4-BE49-F238E27FC236}">
                    <a16:creationId xmlns:a16="http://schemas.microsoft.com/office/drawing/2014/main" id="{9F389431-A73D-48A4-9826-571A23A71A22}"/>
                  </a:ext>
                </a:extLst>
              </p:cNvPr>
              <p:cNvSpPr/>
              <p:nvPr/>
            </p:nvSpPr>
            <p:spPr>
              <a:xfrm>
                <a:off x="7909654" y="5102510"/>
                <a:ext cx="16236" cy="60579"/>
              </a:xfrm>
              <a:custGeom>
                <a:avLst/>
                <a:gdLst>
                  <a:gd name="connsiteX0" fmla="*/ 0 w 16236"/>
                  <a:gd name="connsiteY0" fmla="*/ 21241 h 60579"/>
                  <a:gd name="connsiteX1" fmla="*/ 6477 w 16236"/>
                  <a:gd name="connsiteY1" fmla="*/ 60579 h 60579"/>
                  <a:gd name="connsiteX2" fmla="*/ 15335 w 16236"/>
                  <a:gd name="connsiteY2" fmla="*/ 39529 h 60579"/>
                  <a:gd name="connsiteX3" fmla="*/ 8858 w 16236"/>
                  <a:gd name="connsiteY3" fmla="*/ 0 h 60579"/>
                  <a:gd name="connsiteX4" fmla="*/ 0 w 16236"/>
                  <a:gd name="connsiteY4" fmla="*/ 21241 h 60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36" h="60579">
                    <a:moveTo>
                      <a:pt x="0" y="21241"/>
                    </a:moveTo>
                    <a:cubicBezTo>
                      <a:pt x="4572" y="34766"/>
                      <a:pt x="1429" y="46958"/>
                      <a:pt x="6477" y="60579"/>
                    </a:cubicBezTo>
                    <a:cubicBezTo>
                      <a:pt x="12097" y="50102"/>
                      <a:pt x="10192" y="28575"/>
                      <a:pt x="15335" y="39529"/>
                    </a:cubicBezTo>
                    <a:cubicBezTo>
                      <a:pt x="18669" y="27337"/>
                      <a:pt x="11906" y="13240"/>
                      <a:pt x="8858" y="0"/>
                    </a:cubicBezTo>
                    <a:cubicBezTo>
                      <a:pt x="5905" y="7049"/>
                      <a:pt x="2953" y="14097"/>
                      <a:pt x="0" y="21241"/>
                    </a:cubicBezTo>
                    <a:close/>
                  </a:path>
                </a:pathLst>
              </a:custGeom>
              <a:grpFill/>
              <a:ln w="9525" cap="flat">
                <a:noFill/>
                <a:prstDash val="solid"/>
                <a:miter/>
              </a:ln>
            </p:spPr>
            <p:txBody>
              <a:bodyPr rtlCol="0" anchor="ctr"/>
              <a:lstStyle/>
              <a:p>
                <a:endParaRPr lang="en-US"/>
              </a:p>
            </p:txBody>
          </p:sp>
          <p:sp>
            <p:nvSpPr>
              <p:cNvPr id="71693" name="Freeform: Shape 71692">
                <a:extLst>
                  <a:ext uri="{FF2B5EF4-FFF2-40B4-BE49-F238E27FC236}">
                    <a16:creationId xmlns:a16="http://schemas.microsoft.com/office/drawing/2014/main" id="{380465DF-E754-4243-B7EA-DDCBBD4BEDA9}"/>
                  </a:ext>
                </a:extLst>
              </p:cNvPr>
              <p:cNvSpPr/>
              <p:nvPr/>
            </p:nvSpPr>
            <p:spPr>
              <a:xfrm>
                <a:off x="7927863" y="5065088"/>
                <a:ext cx="25511" cy="46301"/>
              </a:xfrm>
              <a:custGeom>
                <a:avLst/>
                <a:gdLst>
                  <a:gd name="connsiteX0" fmla="*/ 175 w 25511"/>
                  <a:gd name="connsiteY0" fmla="*/ 1037 h 46301"/>
                  <a:gd name="connsiteX1" fmla="*/ 25511 w 25511"/>
                  <a:gd name="connsiteY1" fmla="*/ 36470 h 46301"/>
                  <a:gd name="connsiteX2" fmla="*/ 175 w 25511"/>
                  <a:gd name="connsiteY2" fmla="*/ 1037 h 46301"/>
                </a:gdLst>
                <a:ahLst/>
                <a:cxnLst>
                  <a:cxn ang="0">
                    <a:pos x="connsiteX0" y="connsiteY0"/>
                  </a:cxn>
                  <a:cxn ang="0">
                    <a:pos x="connsiteX1" y="connsiteY1"/>
                  </a:cxn>
                  <a:cxn ang="0">
                    <a:pos x="connsiteX2" y="connsiteY2"/>
                  </a:cxn>
                </a:cxnLst>
                <a:rect l="l" t="t" r="r" b="b"/>
                <a:pathLst>
                  <a:path w="25511" h="46301">
                    <a:moveTo>
                      <a:pt x="175" y="1037"/>
                    </a:moveTo>
                    <a:cubicBezTo>
                      <a:pt x="-2016" y="16468"/>
                      <a:pt x="16939" y="67522"/>
                      <a:pt x="25511" y="36470"/>
                    </a:cubicBezTo>
                    <a:cubicBezTo>
                      <a:pt x="17225" y="20659"/>
                      <a:pt x="9319" y="-5535"/>
                      <a:pt x="175" y="1037"/>
                    </a:cubicBezTo>
                    <a:close/>
                  </a:path>
                </a:pathLst>
              </a:custGeom>
              <a:grpFill/>
              <a:ln w="9525" cap="flat">
                <a:noFill/>
                <a:prstDash val="solid"/>
                <a:miter/>
              </a:ln>
            </p:spPr>
            <p:txBody>
              <a:bodyPr rtlCol="0" anchor="ctr"/>
              <a:lstStyle/>
              <a:p>
                <a:endParaRPr lang="en-US"/>
              </a:p>
            </p:txBody>
          </p:sp>
          <p:sp>
            <p:nvSpPr>
              <p:cNvPr id="71694" name="Freeform: Shape 71693">
                <a:extLst>
                  <a:ext uri="{FF2B5EF4-FFF2-40B4-BE49-F238E27FC236}">
                    <a16:creationId xmlns:a16="http://schemas.microsoft.com/office/drawing/2014/main" id="{4FAE2D20-FBA4-43BC-88A2-EDF68775380E}"/>
                  </a:ext>
                </a:extLst>
              </p:cNvPr>
              <p:cNvSpPr/>
              <p:nvPr/>
            </p:nvSpPr>
            <p:spPr>
              <a:xfrm>
                <a:off x="8073949" y="5110892"/>
                <a:ext cx="25347" cy="60674"/>
              </a:xfrm>
              <a:custGeom>
                <a:avLst/>
                <a:gdLst>
                  <a:gd name="connsiteX0" fmla="*/ 5250 w 25347"/>
                  <a:gd name="connsiteY0" fmla="*/ 60674 h 60674"/>
                  <a:gd name="connsiteX1" fmla="*/ 25348 w 25347"/>
                  <a:gd name="connsiteY1" fmla="*/ 26289 h 60674"/>
                  <a:gd name="connsiteX2" fmla="*/ 7631 w 25347"/>
                  <a:gd name="connsiteY2" fmla="*/ 0 h 60674"/>
                  <a:gd name="connsiteX3" fmla="*/ 5250 w 25347"/>
                  <a:gd name="connsiteY3" fmla="*/ 60674 h 60674"/>
                </a:gdLst>
                <a:ahLst/>
                <a:cxnLst>
                  <a:cxn ang="0">
                    <a:pos x="connsiteX0" y="connsiteY0"/>
                  </a:cxn>
                  <a:cxn ang="0">
                    <a:pos x="connsiteX1" y="connsiteY1"/>
                  </a:cxn>
                  <a:cxn ang="0">
                    <a:pos x="connsiteX2" y="connsiteY2"/>
                  </a:cxn>
                  <a:cxn ang="0">
                    <a:pos x="connsiteX3" y="connsiteY3"/>
                  </a:cxn>
                </a:cxnLst>
                <a:rect l="l" t="t" r="r" b="b"/>
                <a:pathLst>
                  <a:path w="25347" h="60674">
                    <a:moveTo>
                      <a:pt x="5250" y="60674"/>
                    </a:moveTo>
                    <a:cubicBezTo>
                      <a:pt x="12489" y="33242"/>
                      <a:pt x="18394" y="43148"/>
                      <a:pt x="25348" y="26289"/>
                    </a:cubicBezTo>
                    <a:cubicBezTo>
                      <a:pt x="20204" y="-3810"/>
                      <a:pt x="12679" y="30194"/>
                      <a:pt x="7631" y="0"/>
                    </a:cubicBezTo>
                    <a:cubicBezTo>
                      <a:pt x="1535" y="19145"/>
                      <a:pt x="-4751" y="38481"/>
                      <a:pt x="5250" y="60674"/>
                    </a:cubicBezTo>
                    <a:close/>
                  </a:path>
                </a:pathLst>
              </a:custGeom>
              <a:grpFill/>
              <a:ln w="9525" cap="flat">
                <a:noFill/>
                <a:prstDash val="solid"/>
                <a:miter/>
              </a:ln>
            </p:spPr>
            <p:txBody>
              <a:bodyPr rtlCol="0" anchor="ctr"/>
              <a:lstStyle/>
              <a:p>
                <a:endParaRPr lang="en-US"/>
              </a:p>
            </p:txBody>
          </p:sp>
          <p:sp>
            <p:nvSpPr>
              <p:cNvPr id="71695" name="Freeform: Shape 71694">
                <a:extLst>
                  <a:ext uri="{FF2B5EF4-FFF2-40B4-BE49-F238E27FC236}">
                    <a16:creationId xmlns:a16="http://schemas.microsoft.com/office/drawing/2014/main" id="{3B0D7BB3-9827-4D81-93F7-CACA3657ED70}"/>
                  </a:ext>
                </a:extLst>
              </p:cNvPr>
              <p:cNvSpPr/>
              <p:nvPr/>
            </p:nvSpPr>
            <p:spPr>
              <a:xfrm>
                <a:off x="8162353" y="5135943"/>
                <a:ext cx="21240" cy="44082"/>
              </a:xfrm>
              <a:custGeom>
                <a:avLst/>
                <a:gdLst>
                  <a:gd name="connsiteX0" fmla="*/ 0 w 21240"/>
                  <a:gd name="connsiteY0" fmla="*/ 28384 h 44082"/>
                  <a:gd name="connsiteX1" fmla="*/ 21241 w 21240"/>
                  <a:gd name="connsiteY1" fmla="*/ 32290 h 44082"/>
                  <a:gd name="connsiteX2" fmla="*/ 11716 w 21240"/>
                  <a:gd name="connsiteY2" fmla="*/ 0 h 44082"/>
                  <a:gd name="connsiteX3" fmla="*/ 0 w 21240"/>
                  <a:gd name="connsiteY3" fmla="*/ 28384 h 44082"/>
                </a:gdLst>
                <a:ahLst/>
                <a:cxnLst>
                  <a:cxn ang="0">
                    <a:pos x="connsiteX0" y="connsiteY0"/>
                  </a:cxn>
                  <a:cxn ang="0">
                    <a:pos x="connsiteX1" y="connsiteY1"/>
                  </a:cxn>
                  <a:cxn ang="0">
                    <a:pos x="connsiteX2" y="connsiteY2"/>
                  </a:cxn>
                  <a:cxn ang="0">
                    <a:pos x="connsiteX3" y="connsiteY3"/>
                  </a:cxn>
                </a:cxnLst>
                <a:rect l="l" t="t" r="r" b="b"/>
                <a:pathLst>
                  <a:path w="21240" h="44082">
                    <a:moveTo>
                      <a:pt x="0" y="28384"/>
                    </a:moveTo>
                    <a:cubicBezTo>
                      <a:pt x="6477" y="48006"/>
                      <a:pt x="13525" y="49149"/>
                      <a:pt x="21241" y="32290"/>
                    </a:cubicBezTo>
                    <a:lnTo>
                      <a:pt x="11716" y="0"/>
                    </a:lnTo>
                    <a:cubicBezTo>
                      <a:pt x="7906" y="9430"/>
                      <a:pt x="4000" y="18859"/>
                      <a:pt x="0" y="28384"/>
                    </a:cubicBezTo>
                    <a:close/>
                  </a:path>
                </a:pathLst>
              </a:custGeom>
              <a:grpFill/>
              <a:ln w="9525" cap="flat">
                <a:noFill/>
                <a:prstDash val="solid"/>
                <a:miter/>
              </a:ln>
            </p:spPr>
            <p:txBody>
              <a:bodyPr rtlCol="0" anchor="ctr"/>
              <a:lstStyle/>
              <a:p>
                <a:endParaRPr lang="en-US"/>
              </a:p>
            </p:txBody>
          </p:sp>
          <p:sp>
            <p:nvSpPr>
              <p:cNvPr id="71696" name="Freeform: Shape 71695">
                <a:extLst>
                  <a:ext uri="{FF2B5EF4-FFF2-40B4-BE49-F238E27FC236}">
                    <a16:creationId xmlns:a16="http://schemas.microsoft.com/office/drawing/2014/main" id="{0EBE643D-F5A9-4092-8291-8EB058C124CA}"/>
                  </a:ext>
                </a:extLst>
              </p:cNvPr>
              <p:cNvSpPr/>
              <p:nvPr/>
            </p:nvSpPr>
            <p:spPr>
              <a:xfrm>
                <a:off x="8212645" y="5145305"/>
                <a:ext cx="33459" cy="56741"/>
              </a:xfrm>
              <a:custGeom>
                <a:avLst/>
                <a:gdLst>
                  <a:gd name="connsiteX0" fmla="*/ 0 w 33459"/>
                  <a:gd name="connsiteY0" fmla="*/ 35787 h 56741"/>
                  <a:gd name="connsiteX1" fmla="*/ 31337 w 33459"/>
                  <a:gd name="connsiteY1" fmla="*/ 56742 h 56741"/>
                  <a:gd name="connsiteX2" fmla="*/ 25337 w 33459"/>
                  <a:gd name="connsiteY2" fmla="*/ 2259 h 56741"/>
                  <a:gd name="connsiteX3" fmla="*/ 16478 w 33459"/>
                  <a:gd name="connsiteY3" fmla="*/ 23500 h 56741"/>
                  <a:gd name="connsiteX4" fmla="*/ 0 w 33459"/>
                  <a:gd name="connsiteY4" fmla="*/ 35787 h 56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59" h="56741">
                    <a:moveTo>
                      <a:pt x="0" y="35787"/>
                    </a:moveTo>
                    <a:cubicBezTo>
                      <a:pt x="10287" y="46741"/>
                      <a:pt x="20955" y="49122"/>
                      <a:pt x="31337" y="56742"/>
                    </a:cubicBezTo>
                    <a:cubicBezTo>
                      <a:pt x="40577" y="40549"/>
                      <a:pt x="16097" y="18356"/>
                      <a:pt x="25337" y="2259"/>
                    </a:cubicBezTo>
                    <a:cubicBezTo>
                      <a:pt x="18955" y="-6885"/>
                      <a:pt x="19621" y="14070"/>
                      <a:pt x="16478" y="23500"/>
                    </a:cubicBezTo>
                    <a:cubicBezTo>
                      <a:pt x="10858" y="31310"/>
                      <a:pt x="6477" y="4354"/>
                      <a:pt x="0" y="35787"/>
                    </a:cubicBezTo>
                    <a:close/>
                  </a:path>
                </a:pathLst>
              </a:custGeom>
              <a:grpFill/>
              <a:ln w="9525" cap="flat">
                <a:noFill/>
                <a:prstDash val="solid"/>
                <a:miter/>
              </a:ln>
            </p:spPr>
            <p:txBody>
              <a:bodyPr rtlCol="0" anchor="ctr"/>
              <a:lstStyle/>
              <a:p>
                <a:endParaRPr lang="en-US"/>
              </a:p>
            </p:txBody>
          </p:sp>
          <p:sp>
            <p:nvSpPr>
              <p:cNvPr id="71697" name="Freeform: Shape 71696">
                <a:extLst>
                  <a:ext uri="{FF2B5EF4-FFF2-40B4-BE49-F238E27FC236}">
                    <a16:creationId xmlns:a16="http://schemas.microsoft.com/office/drawing/2014/main" id="{B2DBE8BE-706C-4A9E-9C54-4CB2A8C4155F}"/>
                  </a:ext>
                </a:extLst>
              </p:cNvPr>
              <p:cNvSpPr/>
              <p:nvPr/>
            </p:nvSpPr>
            <p:spPr>
              <a:xfrm>
                <a:off x="8250268" y="5058600"/>
                <a:ext cx="18859" cy="49288"/>
              </a:xfrm>
              <a:custGeom>
                <a:avLst/>
                <a:gdLst>
                  <a:gd name="connsiteX0" fmla="*/ 0 w 18859"/>
                  <a:gd name="connsiteY0" fmla="*/ 45530 h 49288"/>
                  <a:gd name="connsiteX1" fmla="*/ 18859 w 18859"/>
                  <a:gd name="connsiteY1" fmla="*/ 41243 h 49288"/>
                  <a:gd name="connsiteX2" fmla="*/ 1619 w 18859"/>
                  <a:gd name="connsiteY2" fmla="*/ 0 h 49288"/>
                  <a:gd name="connsiteX3" fmla="*/ 0 w 18859"/>
                  <a:gd name="connsiteY3" fmla="*/ 45530 h 49288"/>
                </a:gdLst>
                <a:ahLst/>
                <a:cxnLst>
                  <a:cxn ang="0">
                    <a:pos x="connsiteX0" y="connsiteY0"/>
                  </a:cxn>
                  <a:cxn ang="0">
                    <a:pos x="connsiteX1" y="connsiteY1"/>
                  </a:cxn>
                  <a:cxn ang="0">
                    <a:pos x="connsiteX2" y="connsiteY2"/>
                  </a:cxn>
                  <a:cxn ang="0">
                    <a:pos x="connsiteX3" y="connsiteY3"/>
                  </a:cxn>
                </a:cxnLst>
                <a:rect l="l" t="t" r="r" b="b"/>
                <a:pathLst>
                  <a:path w="18859" h="49288">
                    <a:moveTo>
                      <a:pt x="0" y="45530"/>
                    </a:moveTo>
                    <a:cubicBezTo>
                      <a:pt x="5715" y="60103"/>
                      <a:pt x="13144" y="26575"/>
                      <a:pt x="18859" y="41243"/>
                    </a:cubicBezTo>
                    <a:cubicBezTo>
                      <a:pt x="18574" y="12668"/>
                      <a:pt x="11525" y="7525"/>
                      <a:pt x="1619" y="0"/>
                    </a:cubicBezTo>
                    <a:cubicBezTo>
                      <a:pt x="-3620" y="14288"/>
                      <a:pt x="7525" y="31528"/>
                      <a:pt x="0" y="45530"/>
                    </a:cubicBezTo>
                    <a:close/>
                  </a:path>
                </a:pathLst>
              </a:custGeom>
              <a:grpFill/>
              <a:ln w="9525" cap="flat">
                <a:noFill/>
                <a:prstDash val="solid"/>
                <a:miter/>
              </a:ln>
            </p:spPr>
            <p:txBody>
              <a:bodyPr rtlCol="0" anchor="ctr"/>
              <a:lstStyle/>
              <a:p>
                <a:endParaRPr lang="en-US"/>
              </a:p>
            </p:txBody>
          </p:sp>
          <p:sp>
            <p:nvSpPr>
              <p:cNvPr id="71698" name="Freeform: Shape 71697">
                <a:extLst>
                  <a:ext uri="{FF2B5EF4-FFF2-40B4-BE49-F238E27FC236}">
                    <a16:creationId xmlns:a16="http://schemas.microsoft.com/office/drawing/2014/main" id="{A25D5051-AC06-43A2-BEC0-828DB9F3C340}"/>
                  </a:ext>
                </a:extLst>
              </p:cNvPr>
              <p:cNvSpPr/>
              <p:nvPr/>
            </p:nvSpPr>
            <p:spPr>
              <a:xfrm>
                <a:off x="8290619" y="5141753"/>
                <a:ext cx="67247" cy="95821"/>
              </a:xfrm>
              <a:custGeom>
                <a:avLst/>
                <a:gdLst>
                  <a:gd name="connsiteX0" fmla="*/ 16609 w 67247"/>
                  <a:gd name="connsiteY0" fmla="*/ 87058 h 95821"/>
                  <a:gd name="connsiteX1" fmla="*/ 64425 w 67247"/>
                  <a:gd name="connsiteY1" fmla="*/ 95821 h 95821"/>
                  <a:gd name="connsiteX2" fmla="*/ 41184 w 67247"/>
                  <a:gd name="connsiteY2" fmla="*/ 0 h 95821"/>
                  <a:gd name="connsiteX3" fmla="*/ 22991 w 67247"/>
                  <a:gd name="connsiteY3" fmla="*/ 57626 h 95821"/>
                  <a:gd name="connsiteX4" fmla="*/ 1083 w 67247"/>
                  <a:gd name="connsiteY4" fmla="*/ 190 h 95821"/>
                  <a:gd name="connsiteX5" fmla="*/ 16609 w 67247"/>
                  <a:gd name="connsiteY5" fmla="*/ 87058 h 95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47" h="95821">
                    <a:moveTo>
                      <a:pt x="16609" y="87058"/>
                    </a:moveTo>
                    <a:cubicBezTo>
                      <a:pt x="34135" y="46387"/>
                      <a:pt x="48613" y="91630"/>
                      <a:pt x="64425" y="95821"/>
                    </a:cubicBezTo>
                    <a:cubicBezTo>
                      <a:pt x="76426" y="50673"/>
                      <a:pt x="46613" y="40100"/>
                      <a:pt x="41184" y="0"/>
                    </a:cubicBezTo>
                    <a:cubicBezTo>
                      <a:pt x="37278" y="42577"/>
                      <a:pt x="41184" y="46863"/>
                      <a:pt x="22991" y="57626"/>
                    </a:cubicBezTo>
                    <a:cubicBezTo>
                      <a:pt x="12704" y="22955"/>
                      <a:pt x="15085" y="-476"/>
                      <a:pt x="1083" y="190"/>
                    </a:cubicBezTo>
                    <a:cubicBezTo>
                      <a:pt x="-2631" y="43053"/>
                      <a:pt x="3369" y="52673"/>
                      <a:pt x="16609" y="87058"/>
                    </a:cubicBezTo>
                    <a:close/>
                  </a:path>
                </a:pathLst>
              </a:custGeom>
              <a:grpFill/>
              <a:ln w="9525" cap="flat">
                <a:noFill/>
                <a:prstDash val="solid"/>
                <a:miter/>
              </a:ln>
            </p:spPr>
            <p:txBody>
              <a:bodyPr rtlCol="0" anchor="ctr"/>
              <a:lstStyle/>
              <a:p>
                <a:endParaRPr lang="en-US"/>
              </a:p>
            </p:txBody>
          </p:sp>
          <p:sp>
            <p:nvSpPr>
              <p:cNvPr id="71699" name="Freeform: Shape 71698">
                <a:extLst>
                  <a:ext uri="{FF2B5EF4-FFF2-40B4-BE49-F238E27FC236}">
                    <a16:creationId xmlns:a16="http://schemas.microsoft.com/office/drawing/2014/main" id="{B5028610-E131-4698-8F84-4A8ECB2C8B53}"/>
                  </a:ext>
                </a:extLst>
              </p:cNvPr>
              <p:cNvSpPr/>
              <p:nvPr/>
            </p:nvSpPr>
            <p:spPr>
              <a:xfrm>
                <a:off x="8313514" y="5110711"/>
                <a:ext cx="34290" cy="33994"/>
              </a:xfrm>
              <a:custGeom>
                <a:avLst/>
                <a:gdLst>
                  <a:gd name="connsiteX0" fmla="*/ 0 w 34290"/>
                  <a:gd name="connsiteY0" fmla="*/ 20183 h 33994"/>
                  <a:gd name="connsiteX1" fmla="*/ 34290 w 34290"/>
                  <a:gd name="connsiteY1" fmla="*/ 33995 h 33994"/>
                  <a:gd name="connsiteX2" fmla="*/ 0 w 34290"/>
                  <a:gd name="connsiteY2" fmla="*/ 20183 h 33994"/>
                </a:gdLst>
                <a:ahLst/>
                <a:cxnLst>
                  <a:cxn ang="0">
                    <a:pos x="connsiteX0" y="connsiteY0"/>
                  </a:cxn>
                  <a:cxn ang="0">
                    <a:pos x="connsiteX1" y="connsiteY1"/>
                  </a:cxn>
                  <a:cxn ang="0">
                    <a:pos x="connsiteX2" y="connsiteY2"/>
                  </a:cxn>
                </a:cxnLst>
                <a:rect l="l" t="t" r="r" b="b"/>
                <a:pathLst>
                  <a:path w="34290" h="33994">
                    <a:moveTo>
                      <a:pt x="0" y="20183"/>
                    </a:moveTo>
                    <a:cubicBezTo>
                      <a:pt x="11144" y="32661"/>
                      <a:pt x="23336" y="15516"/>
                      <a:pt x="34290" y="33995"/>
                    </a:cubicBezTo>
                    <a:cubicBezTo>
                      <a:pt x="34004" y="12659"/>
                      <a:pt x="11430" y="-22584"/>
                      <a:pt x="0" y="20183"/>
                    </a:cubicBezTo>
                    <a:close/>
                  </a:path>
                </a:pathLst>
              </a:custGeom>
              <a:grpFill/>
              <a:ln w="9525" cap="flat">
                <a:noFill/>
                <a:prstDash val="solid"/>
                <a:miter/>
              </a:ln>
            </p:spPr>
            <p:txBody>
              <a:bodyPr rtlCol="0" anchor="ctr"/>
              <a:lstStyle/>
              <a:p>
                <a:endParaRPr lang="en-US"/>
              </a:p>
            </p:txBody>
          </p:sp>
          <p:sp>
            <p:nvSpPr>
              <p:cNvPr id="71700" name="Freeform: Shape 71699">
                <a:extLst>
                  <a:ext uri="{FF2B5EF4-FFF2-40B4-BE49-F238E27FC236}">
                    <a16:creationId xmlns:a16="http://schemas.microsoft.com/office/drawing/2014/main" id="{CEABDD37-37B6-49AF-A76E-DEA92AF67FEF}"/>
                  </a:ext>
                </a:extLst>
              </p:cNvPr>
              <p:cNvSpPr/>
              <p:nvPr/>
            </p:nvSpPr>
            <p:spPr>
              <a:xfrm>
                <a:off x="8370760" y="5058143"/>
                <a:ext cx="17525" cy="70179"/>
              </a:xfrm>
              <a:custGeom>
                <a:avLst/>
                <a:gdLst>
                  <a:gd name="connsiteX0" fmla="*/ 0 w 17525"/>
                  <a:gd name="connsiteY0" fmla="*/ 44938 h 70179"/>
                  <a:gd name="connsiteX1" fmla="*/ 12382 w 17525"/>
                  <a:gd name="connsiteY1" fmla="*/ 70180 h 70179"/>
                  <a:gd name="connsiteX2" fmla="*/ 17526 w 17525"/>
                  <a:gd name="connsiteY2" fmla="*/ 2362 h 70179"/>
                  <a:gd name="connsiteX3" fmla="*/ 1048 w 17525"/>
                  <a:gd name="connsiteY3" fmla="*/ 14554 h 70179"/>
                  <a:gd name="connsiteX4" fmla="*/ 0 w 17525"/>
                  <a:gd name="connsiteY4" fmla="*/ 44938 h 701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25" h="70179">
                    <a:moveTo>
                      <a:pt x="0" y="44938"/>
                    </a:moveTo>
                    <a:cubicBezTo>
                      <a:pt x="3905" y="60369"/>
                      <a:pt x="8572" y="53320"/>
                      <a:pt x="12382" y="70180"/>
                    </a:cubicBezTo>
                    <a:cubicBezTo>
                      <a:pt x="20574" y="48748"/>
                      <a:pt x="7334" y="23507"/>
                      <a:pt x="17526" y="2362"/>
                    </a:cubicBezTo>
                    <a:cubicBezTo>
                      <a:pt x="12382" y="-3734"/>
                      <a:pt x="6858" y="2552"/>
                      <a:pt x="1048" y="14554"/>
                    </a:cubicBezTo>
                    <a:cubicBezTo>
                      <a:pt x="11335" y="40938"/>
                      <a:pt x="12097" y="22745"/>
                      <a:pt x="0" y="44938"/>
                    </a:cubicBezTo>
                    <a:close/>
                  </a:path>
                </a:pathLst>
              </a:custGeom>
              <a:grpFill/>
              <a:ln w="9525" cap="flat">
                <a:noFill/>
                <a:prstDash val="solid"/>
                <a:miter/>
              </a:ln>
            </p:spPr>
            <p:txBody>
              <a:bodyPr rtlCol="0" anchor="ctr"/>
              <a:lstStyle/>
              <a:p>
                <a:endParaRPr lang="en-US"/>
              </a:p>
            </p:txBody>
          </p:sp>
          <p:sp>
            <p:nvSpPr>
              <p:cNvPr id="71701" name="Freeform: Shape 71700">
                <a:extLst>
                  <a:ext uri="{FF2B5EF4-FFF2-40B4-BE49-F238E27FC236}">
                    <a16:creationId xmlns:a16="http://schemas.microsoft.com/office/drawing/2014/main" id="{E8533DF1-8267-4735-B9BC-6EF11206CCBA}"/>
                  </a:ext>
                </a:extLst>
              </p:cNvPr>
              <p:cNvSpPr/>
              <p:nvPr/>
            </p:nvSpPr>
            <p:spPr>
              <a:xfrm>
                <a:off x="8448007" y="5081079"/>
                <a:ext cx="14456" cy="53720"/>
              </a:xfrm>
              <a:custGeom>
                <a:avLst/>
                <a:gdLst>
                  <a:gd name="connsiteX0" fmla="*/ 0 w 14456"/>
                  <a:gd name="connsiteY0" fmla="*/ 28480 h 53720"/>
                  <a:gd name="connsiteX1" fmla="*/ 12478 w 14456"/>
                  <a:gd name="connsiteY1" fmla="*/ 53721 h 53720"/>
                  <a:gd name="connsiteX2" fmla="*/ 11716 w 14456"/>
                  <a:gd name="connsiteY2" fmla="*/ 0 h 53720"/>
                  <a:gd name="connsiteX3" fmla="*/ 0 w 14456"/>
                  <a:gd name="connsiteY3" fmla="*/ 28480 h 53720"/>
                </a:gdLst>
                <a:ahLst/>
                <a:cxnLst>
                  <a:cxn ang="0">
                    <a:pos x="connsiteX0" y="connsiteY0"/>
                  </a:cxn>
                  <a:cxn ang="0">
                    <a:pos x="connsiteX1" y="connsiteY1"/>
                  </a:cxn>
                  <a:cxn ang="0">
                    <a:pos x="connsiteX2" y="connsiteY2"/>
                  </a:cxn>
                  <a:cxn ang="0">
                    <a:pos x="connsiteX3" y="connsiteY3"/>
                  </a:cxn>
                </a:cxnLst>
                <a:rect l="l" t="t" r="r" b="b"/>
                <a:pathLst>
                  <a:path w="14456" h="53720">
                    <a:moveTo>
                      <a:pt x="0" y="28480"/>
                    </a:moveTo>
                    <a:cubicBezTo>
                      <a:pt x="3715" y="48387"/>
                      <a:pt x="8382" y="45149"/>
                      <a:pt x="12478" y="53721"/>
                    </a:cubicBezTo>
                    <a:cubicBezTo>
                      <a:pt x="10954" y="35624"/>
                      <a:pt x="18193" y="19145"/>
                      <a:pt x="11716" y="0"/>
                    </a:cubicBezTo>
                    <a:cubicBezTo>
                      <a:pt x="9906" y="27718"/>
                      <a:pt x="7811" y="8382"/>
                      <a:pt x="0" y="28480"/>
                    </a:cubicBezTo>
                    <a:close/>
                  </a:path>
                </a:pathLst>
              </a:custGeom>
              <a:grpFill/>
              <a:ln w="9525" cap="flat">
                <a:noFill/>
                <a:prstDash val="solid"/>
                <a:miter/>
              </a:ln>
            </p:spPr>
            <p:txBody>
              <a:bodyPr rtlCol="0" anchor="ctr"/>
              <a:lstStyle/>
              <a:p>
                <a:endParaRPr lang="en-US"/>
              </a:p>
            </p:txBody>
          </p:sp>
          <p:sp>
            <p:nvSpPr>
              <p:cNvPr id="71702" name="Freeform: Shape 71701">
                <a:extLst>
                  <a:ext uri="{FF2B5EF4-FFF2-40B4-BE49-F238E27FC236}">
                    <a16:creationId xmlns:a16="http://schemas.microsoft.com/office/drawing/2014/main" id="{C9A4EA79-AA82-4D96-B7F1-6C787F604133}"/>
                  </a:ext>
                </a:extLst>
              </p:cNvPr>
              <p:cNvSpPr/>
              <p:nvPr/>
            </p:nvSpPr>
            <p:spPr>
              <a:xfrm>
                <a:off x="9364408" y="5360924"/>
                <a:ext cx="40671" cy="72936"/>
              </a:xfrm>
              <a:custGeom>
                <a:avLst/>
                <a:gdLst>
                  <a:gd name="connsiteX0" fmla="*/ 0 w 40671"/>
                  <a:gd name="connsiteY0" fmla="*/ 59722 h 72936"/>
                  <a:gd name="connsiteX1" fmla="*/ 40672 w 40671"/>
                  <a:gd name="connsiteY1" fmla="*/ 43529 h 72936"/>
                  <a:gd name="connsiteX2" fmla="*/ 7048 w 40671"/>
                  <a:gd name="connsiteY2" fmla="*/ 0 h 72936"/>
                  <a:gd name="connsiteX3" fmla="*/ 0 w 40671"/>
                  <a:gd name="connsiteY3" fmla="*/ 59722 h 72936"/>
                </a:gdLst>
                <a:ahLst/>
                <a:cxnLst>
                  <a:cxn ang="0">
                    <a:pos x="connsiteX0" y="connsiteY0"/>
                  </a:cxn>
                  <a:cxn ang="0">
                    <a:pos x="connsiteX1" y="connsiteY1"/>
                  </a:cxn>
                  <a:cxn ang="0">
                    <a:pos x="connsiteX2" y="connsiteY2"/>
                  </a:cxn>
                  <a:cxn ang="0">
                    <a:pos x="connsiteX3" y="connsiteY3"/>
                  </a:cxn>
                </a:cxnLst>
                <a:rect l="l" t="t" r="r" b="b"/>
                <a:pathLst>
                  <a:path w="40671" h="72936">
                    <a:moveTo>
                      <a:pt x="0" y="59722"/>
                    </a:moveTo>
                    <a:cubicBezTo>
                      <a:pt x="12668" y="86201"/>
                      <a:pt x="26575" y="68770"/>
                      <a:pt x="40672" y="43529"/>
                    </a:cubicBezTo>
                    <a:cubicBezTo>
                      <a:pt x="29432" y="29623"/>
                      <a:pt x="18478" y="5810"/>
                      <a:pt x="7048" y="0"/>
                    </a:cubicBezTo>
                    <a:cubicBezTo>
                      <a:pt x="2476" y="19526"/>
                      <a:pt x="2857" y="40005"/>
                      <a:pt x="0" y="59722"/>
                    </a:cubicBezTo>
                    <a:close/>
                  </a:path>
                </a:pathLst>
              </a:custGeom>
              <a:grpFill/>
              <a:ln w="9525" cap="flat">
                <a:noFill/>
                <a:prstDash val="solid"/>
                <a:miter/>
              </a:ln>
            </p:spPr>
            <p:txBody>
              <a:bodyPr rtlCol="0" anchor="ctr"/>
              <a:lstStyle/>
              <a:p>
                <a:endParaRPr lang="en-US"/>
              </a:p>
            </p:txBody>
          </p:sp>
          <p:sp>
            <p:nvSpPr>
              <p:cNvPr id="71703" name="Freeform: Shape 71702">
                <a:extLst>
                  <a:ext uri="{FF2B5EF4-FFF2-40B4-BE49-F238E27FC236}">
                    <a16:creationId xmlns:a16="http://schemas.microsoft.com/office/drawing/2014/main" id="{67924754-3AB8-408B-A289-42ED7C1DACE8}"/>
                  </a:ext>
                </a:extLst>
              </p:cNvPr>
              <p:cNvSpPr/>
              <p:nvPr/>
            </p:nvSpPr>
            <p:spPr>
              <a:xfrm>
                <a:off x="9626917" y="5302454"/>
                <a:ext cx="19260" cy="30241"/>
              </a:xfrm>
              <a:custGeom>
                <a:avLst/>
                <a:gdLst>
                  <a:gd name="connsiteX0" fmla="*/ 0 w 19260"/>
                  <a:gd name="connsiteY0" fmla="*/ 16084 h 30241"/>
                  <a:gd name="connsiteX1" fmla="*/ 18479 w 19260"/>
                  <a:gd name="connsiteY1" fmla="*/ 26656 h 30241"/>
                  <a:gd name="connsiteX2" fmla="*/ 0 w 19260"/>
                  <a:gd name="connsiteY2" fmla="*/ 16084 h 30241"/>
                </a:gdLst>
                <a:ahLst/>
                <a:cxnLst>
                  <a:cxn ang="0">
                    <a:pos x="connsiteX0" y="connsiteY0"/>
                  </a:cxn>
                  <a:cxn ang="0">
                    <a:pos x="connsiteX1" y="connsiteY1"/>
                  </a:cxn>
                  <a:cxn ang="0">
                    <a:pos x="connsiteX2" y="connsiteY2"/>
                  </a:cxn>
                </a:cxnLst>
                <a:rect l="l" t="t" r="r" b="b"/>
                <a:pathLst>
                  <a:path w="19260" h="30241">
                    <a:moveTo>
                      <a:pt x="0" y="16084"/>
                    </a:moveTo>
                    <a:cubicBezTo>
                      <a:pt x="5429" y="47992"/>
                      <a:pt x="12573" y="14179"/>
                      <a:pt x="18479" y="26656"/>
                    </a:cubicBezTo>
                    <a:cubicBezTo>
                      <a:pt x="23146" y="5701"/>
                      <a:pt x="5619" y="-15539"/>
                      <a:pt x="0" y="16084"/>
                    </a:cubicBezTo>
                    <a:close/>
                  </a:path>
                </a:pathLst>
              </a:custGeom>
              <a:grpFill/>
              <a:ln w="9525" cap="flat">
                <a:noFill/>
                <a:prstDash val="solid"/>
                <a:miter/>
              </a:ln>
            </p:spPr>
            <p:txBody>
              <a:bodyPr rtlCol="0" anchor="ctr"/>
              <a:lstStyle/>
              <a:p>
                <a:endParaRPr lang="en-US"/>
              </a:p>
            </p:txBody>
          </p:sp>
          <p:sp>
            <p:nvSpPr>
              <p:cNvPr id="71704" name="Freeform: Shape 71703">
                <a:extLst>
                  <a:ext uri="{FF2B5EF4-FFF2-40B4-BE49-F238E27FC236}">
                    <a16:creationId xmlns:a16="http://schemas.microsoft.com/office/drawing/2014/main" id="{B5C01C1E-DA66-4AAC-8B09-1421D86354E5}"/>
                  </a:ext>
                </a:extLst>
              </p:cNvPr>
              <p:cNvSpPr/>
              <p:nvPr/>
            </p:nvSpPr>
            <p:spPr>
              <a:xfrm>
                <a:off x="9898178" y="5389936"/>
                <a:ext cx="32014" cy="26463"/>
              </a:xfrm>
              <a:custGeom>
                <a:avLst/>
                <a:gdLst>
                  <a:gd name="connsiteX0" fmla="*/ 11 w 32014"/>
                  <a:gd name="connsiteY0" fmla="*/ 1849 h 26463"/>
                  <a:gd name="connsiteX1" fmla="*/ 32014 w 32014"/>
                  <a:gd name="connsiteY1" fmla="*/ 6707 h 26463"/>
                  <a:gd name="connsiteX2" fmla="*/ 11 w 32014"/>
                  <a:gd name="connsiteY2" fmla="*/ 1849 h 26463"/>
                </a:gdLst>
                <a:ahLst/>
                <a:cxnLst>
                  <a:cxn ang="0">
                    <a:pos x="connsiteX0" y="connsiteY0"/>
                  </a:cxn>
                  <a:cxn ang="0">
                    <a:pos x="connsiteX1" y="connsiteY1"/>
                  </a:cxn>
                  <a:cxn ang="0">
                    <a:pos x="connsiteX2" y="connsiteY2"/>
                  </a:cxn>
                </a:cxnLst>
                <a:rect l="l" t="t" r="r" b="b"/>
                <a:pathLst>
                  <a:path w="32014" h="26463">
                    <a:moveTo>
                      <a:pt x="11" y="1849"/>
                    </a:moveTo>
                    <a:cubicBezTo>
                      <a:pt x="-561" y="31948"/>
                      <a:pt x="22299" y="35472"/>
                      <a:pt x="32014" y="6707"/>
                    </a:cubicBezTo>
                    <a:cubicBezTo>
                      <a:pt x="21632" y="-6057"/>
                      <a:pt x="10678" y="3659"/>
                      <a:pt x="11" y="1849"/>
                    </a:cubicBezTo>
                    <a:close/>
                  </a:path>
                </a:pathLst>
              </a:custGeom>
              <a:grpFill/>
              <a:ln w="9525" cap="flat">
                <a:noFill/>
                <a:prstDash val="solid"/>
                <a:miter/>
              </a:ln>
            </p:spPr>
            <p:txBody>
              <a:bodyPr rtlCol="0" anchor="ctr"/>
              <a:lstStyle/>
              <a:p>
                <a:endParaRPr lang="en-US"/>
              </a:p>
            </p:txBody>
          </p:sp>
          <p:sp>
            <p:nvSpPr>
              <p:cNvPr id="71705" name="Freeform: Shape 71704">
                <a:extLst>
                  <a:ext uri="{FF2B5EF4-FFF2-40B4-BE49-F238E27FC236}">
                    <a16:creationId xmlns:a16="http://schemas.microsoft.com/office/drawing/2014/main" id="{CE721261-1184-477B-BD25-5682A04D1D51}"/>
                  </a:ext>
                </a:extLst>
              </p:cNvPr>
              <p:cNvSpPr/>
              <p:nvPr/>
            </p:nvSpPr>
            <p:spPr>
              <a:xfrm>
                <a:off x="10028681" y="5371409"/>
                <a:ext cx="41243" cy="47807"/>
              </a:xfrm>
              <a:custGeom>
                <a:avLst/>
                <a:gdLst>
                  <a:gd name="connsiteX0" fmla="*/ 0 w 41243"/>
                  <a:gd name="connsiteY0" fmla="*/ 47808 h 47807"/>
                  <a:gd name="connsiteX1" fmla="*/ 41243 w 41243"/>
                  <a:gd name="connsiteY1" fmla="*/ 659 h 47807"/>
                  <a:gd name="connsiteX2" fmla="*/ 0 w 41243"/>
                  <a:gd name="connsiteY2" fmla="*/ 47808 h 47807"/>
                </a:gdLst>
                <a:ahLst/>
                <a:cxnLst>
                  <a:cxn ang="0">
                    <a:pos x="connsiteX0" y="connsiteY0"/>
                  </a:cxn>
                  <a:cxn ang="0">
                    <a:pos x="connsiteX1" y="connsiteY1"/>
                  </a:cxn>
                  <a:cxn ang="0">
                    <a:pos x="connsiteX2" y="connsiteY2"/>
                  </a:cxn>
                </a:cxnLst>
                <a:rect l="l" t="t" r="r" b="b"/>
                <a:pathLst>
                  <a:path w="41243" h="47807">
                    <a:moveTo>
                      <a:pt x="0" y="47808"/>
                    </a:moveTo>
                    <a:cubicBezTo>
                      <a:pt x="13145" y="28282"/>
                      <a:pt x="36576" y="30187"/>
                      <a:pt x="41243" y="659"/>
                    </a:cubicBezTo>
                    <a:cubicBezTo>
                      <a:pt x="28766" y="-2389"/>
                      <a:pt x="5143" y="3802"/>
                      <a:pt x="0" y="47808"/>
                    </a:cubicBezTo>
                    <a:close/>
                  </a:path>
                </a:pathLst>
              </a:custGeom>
              <a:grpFill/>
              <a:ln w="9525" cap="flat">
                <a:noFill/>
                <a:prstDash val="solid"/>
                <a:miter/>
              </a:ln>
            </p:spPr>
            <p:txBody>
              <a:bodyPr rtlCol="0" anchor="ctr"/>
              <a:lstStyle/>
              <a:p>
                <a:endParaRPr lang="en-US"/>
              </a:p>
            </p:txBody>
          </p:sp>
          <p:sp>
            <p:nvSpPr>
              <p:cNvPr id="71706" name="Freeform: Shape 71705">
                <a:extLst>
                  <a:ext uri="{FF2B5EF4-FFF2-40B4-BE49-F238E27FC236}">
                    <a16:creationId xmlns:a16="http://schemas.microsoft.com/office/drawing/2014/main" id="{EA62E5CA-88D6-4FD0-A796-E0A11B9E35E6}"/>
                  </a:ext>
                </a:extLst>
              </p:cNvPr>
              <p:cNvSpPr/>
              <p:nvPr/>
            </p:nvSpPr>
            <p:spPr>
              <a:xfrm>
                <a:off x="10291952" y="5365928"/>
                <a:ext cx="29285" cy="29094"/>
              </a:xfrm>
              <a:custGeom>
                <a:avLst/>
                <a:gdLst>
                  <a:gd name="connsiteX0" fmla="*/ 0 w 29285"/>
                  <a:gd name="connsiteY0" fmla="*/ 17093 h 29094"/>
                  <a:gd name="connsiteX1" fmla="*/ 29242 w 29285"/>
                  <a:gd name="connsiteY1" fmla="*/ 29095 h 29094"/>
                  <a:gd name="connsiteX2" fmla="*/ 0 w 29285"/>
                  <a:gd name="connsiteY2" fmla="*/ 17093 h 29094"/>
                </a:gdLst>
                <a:ahLst/>
                <a:cxnLst>
                  <a:cxn ang="0">
                    <a:pos x="connsiteX0" y="connsiteY0"/>
                  </a:cxn>
                  <a:cxn ang="0">
                    <a:pos x="connsiteX1" y="connsiteY1"/>
                  </a:cxn>
                  <a:cxn ang="0">
                    <a:pos x="connsiteX2" y="connsiteY2"/>
                  </a:cxn>
                </a:cxnLst>
                <a:rect l="l" t="t" r="r" b="b"/>
                <a:pathLst>
                  <a:path w="29285" h="29094">
                    <a:moveTo>
                      <a:pt x="0" y="17093"/>
                    </a:moveTo>
                    <a:cubicBezTo>
                      <a:pt x="9525" y="35858"/>
                      <a:pt x="19621" y="19760"/>
                      <a:pt x="29242" y="29095"/>
                    </a:cubicBezTo>
                    <a:cubicBezTo>
                      <a:pt x="30385" y="5282"/>
                      <a:pt x="8954" y="-16149"/>
                      <a:pt x="0" y="17093"/>
                    </a:cubicBezTo>
                    <a:close/>
                  </a:path>
                </a:pathLst>
              </a:custGeom>
              <a:grpFill/>
              <a:ln w="9525" cap="flat">
                <a:noFill/>
                <a:prstDash val="solid"/>
                <a:miter/>
              </a:ln>
            </p:spPr>
            <p:txBody>
              <a:bodyPr rtlCol="0" anchor="ctr"/>
              <a:lstStyle/>
              <a:p>
                <a:endParaRPr lang="en-US"/>
              </a:p>
            </p:txBody>
          </p:sp>
          <p:sp>
            <p:nvSpPr>
              <p:cNvPr id="71707" name="Freeform: Shape 71706">
                <a:extLst>
                  <a:ext uri="{FF2B5EF4-FFF2-40B4-BE49-F238E27FC236}">
                    <a16:creationId xmlns:a16="http://schemas.microsoft.com/office/drawing/2014/main" id="{820AA15E-88E2-4C75-8305-6C2EEB7BC73A}"/>
                  </a:ext>
                </a:extLst>
              </p:cNvPr>
              <p:cNvSpPr/>
              <p:nvPr/>
            </p:nvSpPr>
            <p:spPr>
              <a:xfrm>
                <a:off x="10560462" y="5459693"/>
                <a:ext cx="16382" cy="54107"/>
              </a:xfrm>
              <a:custGeom>
                <a:avLst/>
                <a:gdLst>
                  <a:gd name="connsiteX0" fmla="*/ 7334 w 16382"/>
                  <a:gd name="connsiteY0" fmla="*/ 54107 h 54107"/>
                  <a:gd name="connsiteX1" fmla="*/ 16383 w 16382"/>
                  <a:gd name="connsiteY1" fmla="*/ 2196 h 54107"/>
                  <a:gd name="connsiteX2" fmla="*/ 0 w 16382"/>
                  <a:gd name="connsiteY2" fmla="*/ 15150 h 54107"/>
                  <a:gd name="connsiteX3" fmla="*/ 7334 w 16382"/>
                  <a:gd name="connsiteY3" fmla="*/ 54107 h 54107"/>
                </a:gdLst>
                <a:ahLst/>
                <a:cxnLst>
                  <a:cxn ang="0">
                    <a:pos x="connsiteX0" y="connsiteY0"/>
                  </a:cxn>
                  <a:cxn ang="0">
                    <a:pos x="connsiteX1" y="connsiteY1"/>
                  </a:cxn>
                  <a:cxn ang="0">
                    <a:pos x="connsiteX2" y="connsiteY2"/>
                  </a:cxn>
                  <a:cxn ang="0">
                    <a:pos x="connsiteX3" y="connsiteY3"/>
                  </a:cxn>
                </a:cxnLst>
                <a:rect l="l" t="t" r="r" b="b"/>
                <a:pathLst>
                  <a:path w="16382" h="54107">
                    <a:moveTo>
                      <a:pt x="7334" y="54107"/>
                    </a:moveTo>
                    <a:cubicBezTo>
                      <a:pt x="8477" y="36581"/>
                      <a:pt x="15240" y="19912"/>
                      <a:pt x="16383" y="2196"/>
                    </a:cubicBezTo>
                    <a:cubicBezTo>
                      <a:pt x="11144" y="-3710"/>
                      <a:pt x="5619" y="2863"/>
                      <a:pt x="0" y="15150"/>
                    </a:cubicBezTo>
                    <a:cubicBezTo>
                      <a:pt x="4953" y="28485"/>
                      <a:pt x="2000" y="40677"/>
                      <a:pt x="7334" y="54107"/>
                    </a:cubicBezTo>
                    <a:close/>
                  </a:path>
                </a:pathLst>
              </a:custGeom>
              <a:grpFill/>
              <a:ln w="9525" cap="flat">
                <a:noFill/>
                <a:prstDash val="solid"/>
                <a:miter/>
              </a:ln>
            </p:spPr>
            <p:txBody>
              <a:bodyPr rtlCol="0" anchor="ctr"/>
              <a:lstStyle/>
              <a:p>
                <a:endParaRPr lang="en-US"/>
              </a:p>
            </p:txBody>
          </p:sp>
          <p:sp>
            <p:nvSpPr>
              <p:cNvPr id="71708" name="Freeform: Shape 71707">
                <a:extLst>
                  <a:ext uri="{FF2B5EF4-FFF2-40B4-BE49-F238E27FC236}">
                    <a16:creationId xmlns:a16="http://schemas.microsoft.com/office/drawing/2014/main" id="{E5E41FEF-194C-454F-A26B-1933EBCAD2B7}"/>
                  </a:ext>
                </a:extLst>
              </p:cNvPr>
              <p:cNvSpPr/>
              <p:nvPr/>
            </p:nvSpPr>
            <p:spPr>
              <a:xfrm>
                <a:off x="11479148" y="8080999"/>
                <a:ext cx="65818" cy="52357"/>
              </a:xfrm>
              <a:custGeom>
                <a:avLst/>
                <a:gdLst>
                  <a:gd name="connsiteX0" fmla="*/ 0 w 65818"/>
                  <a:gd name="connsiteY0" fmla="*/ 47794 h 52357"/>
                  <a:gd name="connsiteX1" fmla="*/ 65818 w 65818"/>
                  <a:gd name="connsiteY1" fmla="*/ 25029 h 52357"/>
                  <a:gd name="connsiteX2" fmla="*/ 0 w 65818"/>
                  <a:gd name="connsiteY2" fmla="*/ 47794 h 52357"/>
                </a:gdLst>
                <a:ahLst/>
                <a:cxnLst>
                  <a:cxn ang="0">
                    <a:pos x="connsiteX0" y="connsiteY0"/>
                  </a:cxn>
                  <a:cxn ang="0">
                    <a:pos x="connsiteX1" y="connsiteY1"/>
                  </a:cxn>
                  <a:cxn ang="0">
                    <a:pos x="connsiteX2" y="connsiteY2"/>
                  </a:cxn>
                </a:cxnLst>
                <a:rect l="l" t="t" r="r" b="b"/>
                <a:pathLst>
                  <a:path w="65818" h="52357">
                    <a:moveTo>
                      <a:pt x="0" y="47794"/>
                    </a:moveTo>
                    <a:cubicBezTo>
                      <a:pt x="21622" y="69987"/>
                      <a:pt x="44291" y="2836"/>
                      <a:pt x="65818" y="25029"/>
                    </a:cubicBezTo>
                    <a:cubicBezTo>
                      <a:pt x="55531" y="-32978"/>
                      <a:pt x="20288" y="24934"/>
                      <a:pt x="0" y="47794"/>
                    </a:cubicBezTo>
                    <a:close/>
                  </a:path>
                </a:pathLst>
              </a:custGeom>
              <a:grpFill/>
              <a:ln w="9525" cap="flat">
                <a:noFill/>
                <a:prstDash val="solid"/>
                <a:miter/>
              </a:ln>
            </p:spPr>
            <p:txBody>
              <a:bodyPr rtlCol="0" anchor="ctr"/>
              <a:lstStyle/>
              <a:p>
                <a:endParaRPr lang="en-US"/>
              </a:p>
            </p:txBody>
          </p:sp>
          <p:sp>
            <p:nvSpPr>
              <p:cNvPr id="71709" name="Freeform: Shape 71708">
                <a:extLst>
                  <a:ext uri="{FF2B5EF4-FFF2-40B4-BE49-F238E27FC236}">
                    <a16:creationId xmlns:a16="http://schemas.microsoft.com/office/drawing/2014/main" id="{5BFFDE04-8072-46E7-AFE5-806901330DA4}"/>
                  </a:ext>
                </a:extLst>
              </p:cNvPr>
              <p:cNvSpPr/>
              <p:nvPr/>
            </p:nvSpPr>
            <p:spPr>
              <a:xfrm>
                <a:off x="11547919" y="8068645"/>
                <a:ext cx="27432" cy="30029"/>
              </a:xfrm>
              <a:custGeom>
                <a:avLst/>
                <a:gdLst>
                  <a:gd name="connsiteX0" fmla="*/ 0 w 27432"/>
                  <a:gd name="connsiteY0" fmla="*/ 14904 h 30029"/>
                  <a:gd name="connsiteX1" fmla="*/ 27432 w 27432"/>
                  <a:gd name="connsiteY1" fmla="*/ 2998 h 30029"/>
                  <a:gd name="connsiteX2" fmla="*/ 0 w 27432"/>
                  <a:gd name="connsiteY2" fmla="*/ 14904 h 30029"/>
                </a:gdLst>
                <a:ahLst/>
                <a:cxnLst>
                  <a:cxn ang="0">
                    <a:pos x="connsiteX0" y="connsiteY0"/>
                  </a:cxn>
                  <a:cxn ang="0">
                    <a:pos x="connsiteX1" y="connsiteY1"/>
                  </a:cxn>
                  <a:cxn ang="0">
                    <a:pos x="connsiteX2" y="connsiteY2"/>
                  </a:cxn>
                </a:cxnLst>
                <a:rect l="l" t="t" r="r" b="b"/>
                <a:pathLst>
                  <a:path w="27432" h="30029">
                    <a:moveTo>
                      <a:pt x="0" y="14904"/>
                    </a:moveTo>
                    <a:cubicBezTo>
                      <a:pt x="8763" y="39288"/>
                      <a:pt x="18002" y="33383"/>
                      <a:pt x="27432" y="2998"/>
                    </a:cubicBezTo>
                    <a:cubicBezTo>
                      <a:pt x="18479" y="-3288"/>
                      <a:pt x="9334" y="141"/>
                      <a:pt x="0" y="14904"/>
                    </a:cubicBezTo>
                    <a:close/>
                  </a:path>
                </a:pathLst>
              </a:custGeom>
              <a:grpFill/>
              <a:ln w="9525" cap="flat">
                <a:noFill/>
                <a:prstDash val="solid"/>
                <a:miter/>
              </a:ln>
            </p:spPr>
            <p:txBody>
              <a:bodyPr rtlCol="0" anchor="ctr"/>
              <a:lstStyle/>
              <a:p>
                <a:endParaRPr lang="en-US"/>
              </a:p>
            </p:txBody>
          </p:sp>
          <p:sp>
            <p:nvSpPr>
              <p:cNvPr id="71710" name="Freeform: Shape 71709">
                <a:extLst>
                  <a:ext uri="{FF2B5EF4-FFF2-40B4-BE49-F238E27FC236}">
                    <a16:creationId xmlns:a16="http://schemas.microsoft.com/office/drawing/2014/main" id="{F86BF136-8A77-443E-A735-75C5F29A2EB2}"/>
                  </a:ext>
                </a:extLst>
              </p:cNvPr>
              <p:cNvSpPr/>
              <p:nvPr/>
            </p:nvSpPr>
            <p:spPr>
              <a:xfrm>
                <a:off x="11057953" y="5342657"/>
                <a:ext cx="53339" cy="65700"/>
              </a:xfrm>
              <a:custGeom>
                <a:avLst/>
                <a:gdLst>
                  <a:gd name="connsiteX0" fmla="*/ 12478 w 53339"/>
                  <a:gd name="connsiteY0" fmla="*/ 65701 h 65700"/>
                  <a:gd name="connsiteX1" fmla="*/ 10383 w 53339"/>
                  <a:gd name="connsiteY1" fmla="*/ 27411 h 65700"/>
                  <a:gd name="connsiteX2" fmla="*/ 53340 w 53339"/>
                  <a:gd name="connsiteY2" fmla="*/ 17886 h 65700"/>
                  <a:gd name="connsiteX3" fmla="*/ 0 w 53339"/>
                  <a:gd name="connsiteY3" fmla="*/ 10837 h 65700"/>
                  <a:gd name="connsiteX4" fmla="*/ 12478 w 53339"/>
                  <a:gd name="connsiteY4" fmla="*/ 65701 h 65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39" h="65700">
                    <a:moveTo>
                      <a:pt x="12478" y="65701"/>
                    </a:moveTo>
                    <a:cubicBezTo>
                      <a:pt x="14764" y="53414"/>
                      <a:pt x="14954" y="40650"/>
                      <a:pt x="10383" y="27411"/>
                    </a:cubicBezTo>
                    <a:cubicBezTo>
                      <a:pt x="28384" y="29601"/>
                      <a:pt x="32861" y="33507"/>
                      <a:pt x="53340" y="17886"/>
                    </a:cubicBezTo>
                    <a:cubicBezTo>
                      <a:pt x="35814" y="-3355"/>
                      <a:pt x="18002" y="-5641"/>
                      <a:pt x="0" y="10837"/>
                    </a:cubicBezTo>
                    <a:cubicBezTo>
                      <a:pt x="9810" y="29982"/>
                      <a:pt x="6477" y="47222"/>
                      <a:pt x="12478" y="65701"/>
                    </a:cubicBezTo>
                    <a:close/>
                  </a:path>
                </a:pathLst>
              </a:custGeom>
              <a:grpFill/>
              <a:ln w="9525" cap="flat">
                <a:noFill/>
                <a:prstDash val="solid"/>
                <a:miter/>
              </a:ln>
            </p:spPr>
            <p:txBody>
              <a:bodyPr rtlCol="0" anchor="ctr"/>
              <a:lstStyle/>
              <a:p>
                <a:endParaRPr lang="en-US"/>
              </a:p>
            </p:txBody>
          </p:sp>
          <p:sp>
            <p:nvSpPr>
              <p:cNvPr id="71711" name="Freeform: Shape 71710">
                <a:extLst>
                  <a:ext uri="{FF2B5EF4-FFF2-40B4-BE49-F238E27FC236}">
                    <a16:creationId xmlns:a16="http://schemas.microsoft.com/office/drawing/2014/main" id="{499E78A4-2A6E-4499-B5C3-3931FDCD15B9}"/>
                  </a:ext>
                </a:extLst>
              </p:cNvPr>
              <p:cNvSpPr/>
              <p:nvPr/>
            </p:nvSpPr>
            <p:spPr>
              <a:xfrm>
                <a:off x="11149043" y="5457789"/>
                <a:ext cx="12179" cy="68012"/>
              </a:xfrm>
              <a:custGeom>
                <a:avLst/>
                <a:gdLst>
                  <a:gd name="connsiteX0" fmla="*/ 5398 w 12179"/>
                  <a:gd name="connsiteY0" fmla="*/ 68012 h 68012"/>
                  <a:gd name="connsiteX1" fmla="*/ 9017 w 12179"/>
                  <a:gd name="connsiteY1" fmla="*/ 4 h 68012"/>
                  <a:gd name="connsiteX2" fmla="*/ 5398 w 12179"/>
                  <a:gd name="connsiteY2" fmla="*/ 68012 h 68012"/>
                </a:gdLst>
                <a:ahLst/>
                <a:cxnLst>
                  <a:cxn ang="0">
                    <a:pos x="connsiteX0" y="connsiteY0"/>
                  </a:cxn>
                  <a:cxn ang="0">
                    <a:pos x="connsiteX1" y="connsiteY1"/>
                  </a:cxn>
                  <a:cxn ang="0">
                    <a:pos x="connsiteX2" y="connsiteY2"/>
                  </a:cxn>
                </a:cxnLst>
                <a:rect l="l" t="t" r="r" b="b"/>
                <a:pathLst>
                  <a:path w="12179" h="68012">
                    <a:moveTo>
                      <a:pt x="5398" y="68012"/>
                    </a:moveTo>
                    <a:cubicBezTo>
                      <a:pt x="5302" y="45152"/>
                      <a:pt x="17876" y="24007"/>
                      <a:pt x="9017" y="4"/>
                    </a:cubicBezTo>
                    <a:cubicBezTo>
                      <a:pt x="-1841" y="-472"/>
                      <a:pt x="-2699" y="43152"/>
                      <a:pt x="5398" y="68012"/>
                    </a:cubicBezTo>
                    <a:close/>
                  </a:path>
                </a:pathLst>
              </a:custGeom>
              <a:grpFill/>
              <a:ln w="9525" cap="flat">
                <a:noFill/>
                <a:prstDash val="solid"/>
                <a:miter/>
              </a:ln>
            </p:spPr>
            <p:txBody>
              <a:bodyPr rtlCol="0" anchor="ctr"/>
              <a:lstStyle/>
              <a:p>
                <a:endParaRPr lang="en-US"/>
              </a:p>
            </p:txBody>
          </p:sp>
          <p:sp>
            <p:nvSpPr>
              <p:cNvPr id="71712" name="Freeform: Shape 71711">
                <a:extLst>
                  <a:ext uri="{FF2B5EF4-FFF2-40B4-BE49-F238E27FC236}">
                    <a16:creationId xmlns:a16="http://schemas.microsoft.com/office/drawing/2014/main" id="{BD5A70B6-0715-4047-A767-7328C449561C}"/>
                  </a:ext>
                </a:extLst>
              </p:cNvPr>
              <p:cNvSpPr/>
              <p:nvPr/>
            </p:nvSpPr>
            <p:spPr>
              <a:xfrm>
                <a:off x="11131732" y="5370381"/>
                <a:ext cx="19470" cy="47120"/>
              </a:xfrm>
              <a:custGeom>
                <a:avLst/>
                <a:gdLst>
                  <a:gd name="connsiteX0" fmla="*/ 706 w 19470"/>
                  <a:gd name="connsiteY0" fmla="*/ 7973 h 47120"/>
                  <a:gd name="connsiteX1" fmla="*/ 8136 w 19470"/>
                  <a:gd name="connsiteY1" fmla="*/ 47121 h 47120"/>
                  <a:gd name="connsiteX2" fmla="*/ 19470 w 19470"/>
                  <a:gd name="connsiteY2" fmla="*/ 2925 h 47120"/>
                  <a:gd name="connsiteX3" fmla="*/ 706 w 19470"/>
                  <a:gd name="connsiteY3" fmla="*/ 7973 h 47120"/>
                </a:gdLst>
                <a:ahLst/>
                <a:cxnLst>
                  <a:cxn ang="0">
                    <a:pos x="connsiteX0" y="connsiteY0"/>
                  </a:cxn>
                  <a:cxn ang="0">
                    <a:pos x="connsiteX1" y="connsiteY1"/>
                  </a:cxn>
                  <a:cxn ang="0">
                    <a:pos x="connsiteX2" y="connsiteY2"/>
                  </a:cxn>
                  <a:cxn ang="0">
                    <a:pos x="connsiteX3" y="connsiteY3"/>
                  </a:cxn>
                </a:cxnLst>
                <a:rect l="l" t="t" r="r" b="b"/>
                <a:pathLst>
                  <a:path w="19470" h="47120">
                    <a:moveTo>
                      <a:pt x="706" y="7973"/>
                    </a:moveTo>
                    <a:cubicBezTo>
                      <a:pt x="-2246" y="20260"/>
                      <a:pt x="4802" y="34072"/>
                      <a:pt x="8136" y="47121"/>
                    </a:cubicBezTo>
                    <a:cubicBezTo>
                      <a:pt x="15375" y="32833"/>
                      <a:pt x="18423" y="18070"/>
                      <a:pt x="19470" y="2925"/>
                    </a:cubicBezTo>
                    <a:cubicBezTo>
                      <a:pt x="13565" y="-11458"/>
                      <a:pt x="6612" y="33214"/>
                      <a:pt x="706" y="7973"/>
                    </a:cubicBezTo>
                    <a:close/>
                  </a:path>
                </a:pathLst>
              </a:custGeom>
              <a:grpFill/>
              <a:ln w="9525" cap="flat">
                <a:noFill/>
                <a:prstDash val="solid"/>
                <a:miter/>
              </a:ln>
            </p:spPr>
            <p:txBody>
              <a:bodyPr rtlCol="0" anchor="ctr"/>
              <a:lstStyle/>
              <a:p>
                <a:endParaRPr lang="en-US"/>
              </a:p>
            </p:txBody>
          </p:sp>
          <p:sp>
            <p:nvSpPr>
              <p:cNvPr id="71713" name="Freeform: Shape 71712">
                <a:extLst>
                  <a:ext uri="{FF2B5EF4-FFF2-40B4-BE49-F238E27FC236}">
                    <a16:creationId xmlns:a16="http://schemas.microsoft.com/office/drawing/2014/main" id="{A62FB37D-4608-42A6-907F-42472B817DAC}"/>
                  </a:ext>
                </a:extLst>
              </p:cNvPr>
              <p:cNvSpPr/>
              <p:nvPr/>
            </p:nvSpPr>
            <p:spPr>
              <a:xfrm>
                <a:off x="11770518" y="5223872"/>
                <a:ext cx="19050" cy="41523"/>
              </a:xfrm>
              <a:custGeom>
                <a:avLst/>
                <a:gdLst>
                  <a:gd name="connsiteX0" fmla="*/ 0 w 19050"/>
                  <a:gd name="connsiteY0" fmla="*/ 37896 h 41523"/>
                  <a:gd name="connsiteX1" fmla="*/ 19050 w 19050"/>
                  <a:gd name="connsiteY1" fmla="*/ 2177 h 41523"/>
                  <a:gd name="connsiteX2" fmla="*/ 2857 w 19050"/>
                  <a:gd name="connsiteY2" fmla="*/ 15417 h 41523"/>
                  <a:gd name="connsiteX3" fmla="*/ 0 w 19050"/>
                  <a:gd name="connsiteY3" fmla="*/ 37896 h 41523"/>
                </a:gdLst>
                <a:ahLst/>
                <a:cxnLst>
                  <a:cxn ang="0">
                    <a:pos x="connsiteX0" y="connsiteY0"/>
                  </a:cxn>
                  <a:cxn ang="0">
                    <a:pos x="connsiteX1" y="connsiteY1"/>
                  </a:cxn>
                  <a:cxn ang="0">
                    <a:pos x="connsiteX2" y="connsiteY2"/>
                  </a:cxn>
                  <a:cxn ang="0">
                    <a:pos x="connsiteX3" y="connsiteY3"/>
                  </a:cxn>
                </a:cxnLst>
                <a:rect l="l" t="t" r="r" b="b"/>
                <a:pathLst>
                  <a:path w="19050" h="41523">
                    <a:moveTo>
                      <a:pt x="0" y="37896"/>
                    </a:moveTo>
                    <a:cubicBezTo>
                      <a:pt x="9906" y="52660"/>
                      <a:pt x="14383" y="18656"/>
                      <a:pt x="19050" y="2177"/>
                    </a:cubicBezTo>
                    <a:cubicBezTo>
                      <a:pt x="13716" y="-3728"/>
                      <a:pt x="8287" y="2940"/>
                      <a:pt x="2857" y="15417"/>
                    </a:cubicBezTo>
                    <a:cubicBezTo>
                      <a:pt x="5334" y="23228"/>
                      <a:pt x="1524" y="30371"/>
                      <a:pt x="0" y="37896"/>
                    </a:cubicBezTo>
                    <a:close/>
                  </a:path>
                </a:pathLst>
              </a:custGeom>
              <a:grpFill/>
              <a:ln w="9525" cap="flat">
                <a:noFill/>
                <a:prstDash val="solid"/>
                <a:miter/>
              </a:ln>
            </p:spPr>
            <p:txBody>
              <a:bodyPr rtlCol="0" anchor="ctr"/>
              <a:lstStyle/>
              <a:p>
                <a:endParaRPr lang="en-US"/>
              </a:p>
            </p:txBody>
          </p:sp>
          <p:sp>
            <p:nvSpPr>
              <p:cNvPr id="71714" name="Freeform: Shape 71713">
                <a:extLst>
                  <a:ext uri="{FF2B5EF4-FFF2-40B4-BE49-F238E27FC236}">
                    <a16:creationId xmlns:a16="http://schemas.microsoft.com/office/drawing/2014/main" id="{50C77CF3-D2EF-4939-B147-8BB2AEED52E0}"/>
                  </a:ext>
                </a:extLst>
              </p:cNvPr>
              <p:cNvSpPr/>
              <p:nvPr/>
            </p:nvSpPr>
            <p:spPr>
              <a:xfrm>
                <a:off x="12008643" y="5195284"/>
                <a:ext cx="35617" cy="75342"/>
              </a:xfrm>
              <a:custGeom>
                <a:avLst/>
                <a:gdLst>
                  <a:gd name="connsiteX0" fmla="*/ 0 w 35617"/>
                  <a:gd name="connsiteY0" fmla="*/ 42101 h 75342"/>
                  <a:gd name="connsiteX1" fmla="*/ 26480 w 35617"/>
                  <a:gd name="connsiteY1" fmla="*/ 75343 h 75342"/>
                  <a:gd name="connsiteX2" fmla="*/ 32385 w 35617"/>
                  <a:gd name="connsiteY2" fmla="*/ 0 h 75342"/>
                  <a:gd name="connsiteX3" fmla="*/ 0 w 35617"/>
                  <a:gd name="connsiteY3" fmla="*/ 42101 h 75342"/>
                </a:gdLst>
                <a:ahLst/>
                <a:cxnLst>
                  <a:cxn ang="0">
                    <a:pos x="connsiteX0" y="connsiteY0"/>
                  </a:cxn>
                  <a:cxn ang="0">
                    <a:pos x="connsiteX1" y="connsiteY1"/>
                  </a:cxn>
                  <a:cxn ang="0">
                    <a:pos x="connsiteX2" y="connsiteY2"/>
                  </a:cxn>
                  <a:cxn ang="0">
                    <a:pos x="connsiteX3" y="connsiteY3"/>
                  </a:cxn>
                </a:cxnLst>
                <a:rect l="l" t="t" r="r" b="b"/>
                <a:pathLst>
                  <a:path w="35617" h="75342">
                    <a:moveTo>
                      <a:pt x="0" y="42101"/>
                    </a:moveTo>
                    <a:cubicBezTo>
                      <a:pt x="13240" y="45149"/>
                      <a:pt x="18479" y="61246"/>
                      <a:pt x="26480" y="75343"/>
                    </a:cubicBezTo>
                    <a:cubicBezTo>
                      <a:pt x="34004" y="43815"/>
                      <a:pt x="39338" y="42482"/>
                      <a:pt x="32385" y="0"/>
                    </a:cubicBezTo>
                    <a:cubicBezTo>
                      <a:pt x="30099" y="51245"/>
                      <a:pt x="10477" y="15811"/>
                      <a:pt x="0" y="42101"/>
                    </a:cubicBezTo>
                    <a:close/>
                  </a:path>
                </a:pathLst>
              </a:custGeom>
              <a:grpFill/>
              <a:ln w="9525" cap="flat">
                <a:noFill/>
                <a:prstDash val="solid"/>
                <a:miter/>
              </a:ln>
            </p:spPr>
            <p:txBody>
              <a:bodyPr rtlCol="0" anchor="ctr"/>
              <a:lstStyle/>
              <a:p>
                <a:endParaRPr lang="en-US"/>
              </a:p>
            </p:txBody>
          </p:sp>
          <p:sp>
            <p:nvSpPr>
              <p:cNvPr id="71715" name="Freeform: Shape 71714">
                <a:extLst>
                  <a:ext uri="{FF2B5EF4-FFF2-40B4-BE49-F238E27FC236}">
                    <a16:creationId xmlns:a16="http://schemas.microsoft.com/office/drawing/2014/main" id="{A86516DA-E614-4F85-AE78-83E22A81B162}"/>
                  </a:ext>
                </a:extLst>
              </p:cNvPr>
              <p:cNvSpPr/>
              <p:nvPr/>
            </p:nvSpPr>
            <p:spPr>
              <a:xfrm>
                <a:off x="12149489" y="5045219"/>
                <a:ext cx="57844" cy="94820"/>
              </a:xfrm>
              <a:custGeom>
                <a:avLst/>
                <a:gdLst>
                  <a:gd name="connsiteX0" fmla="*/ 1648 w 57844"/>
                  <a:gd name="connsiteY0" fmla="*/ 63959 h 94820"/>
                  <a:gd name="connsiteX1" fmla="*/ 1552 w 57844"/>
                  <a:gd name="connsiteY1" fmla="*/ 79009 h 94820"/>
                  <a:gd name="connsiteX2" fmla="*/ 6696 w 57844"/>
                  <a:gd name="connsiteY2" fmla="*/ 94820 h 94820"/>
                  <a:gd name="connsiteX3" fmla="*/ 57845 w 57844"/>
                  <a:gd name="connsiteY3" fmla="*/ 47386 h 94820"/>
                  <a:gd name="connsiteX4" fmla="*/ 55368 w 57844"/>
                  <a:gd name="connsiteY4" fmla="*/ 24240 h 94820"/>
                  <a:gd name="connsiteX5" fmla="*/ 17745 w 57844"/>
                  <a:gd name="connsiteY5" fmla="*/ 65578 h 94820"/>
                  <a:gd name="connsiteX6" fmla="*/ 23460 w 57844"/>
                  <a:gd name="connsiteY6" fmla="*/ 5476 h 94820"/>
                  <a:gd name="connsiteX7" fmla="*/ 4600 w 57844"/>
                  <a:gd name="connsiteY7" fmla="*/ 26240 h 94820"/>
                  <a:gd name="connsiteX8" fmla="*/ 1648 w 57844"/>
                  <a:gd name="connsiteY8" fmla="*/ 63959 h 94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844" h="94820">
                    <a:moveTo>
                      <a:pt x="1648" y="63959"/>
                    </a:moveTo>
                    <a:cubicBezTo>
                      <a:pt x="-1115" y="68531"/>
                      <a:pt x="123" y="73770"/>
                      <a:pt x="1552" y="79009"/>
                    </a:cubicBezTo>
                    <a:cubicBezTo>
                      <a:pt x="3267" y="84343"/>
                      <a:pt x="4981" y="89581"/>
                      <a:pt x="6696" y="94820"/>
                    </a:cubicBezTo>
                    <a:cubicBezTo>
                      <a:pt x="14125" y="59578"/>
                      <a:pt x="41748" y="93010"/>
                      <a:pt x="57845" y="47386"/>
                    </a:cubicBezTo>
                    <a:cubicBezTo>
                      <a:pt x="54416" y="39385"/>
                      <a:pt x="53844" y="31669"/>
                      <a:pt x="55368" y="24240"/>
                    </a:cubicBezTo>
                    <a:cubicBezTo>
                      <a:pt x="42796" y="43099"/>
                      <a:pt x="30317" y="39099"/>
                      <a:pt x="17745" y="65578"/>
                    </a:cubicBezTo>
                    <a:cubicBezTo>
                      <a:pt x="4505" y="26907"/>
                      <a:pt x="24031" y="39099"/>
                      <a:pt x="23460" y="5476"/>
                    </a:cubicBezTo>
                    <a:cubicBezTo>
                      <a:pt x="17459" y="-19670"/>
                      <a:pt x="10696" y="51386"/>
                      <a:pt x="4600" y="26240"/>
                    </a:cubicBezTo>
                    <a:cubicBezTo>
                      <a:pt x="505" y="34717"/>
                      <a:pt x="16316" y="81295"/>
                      <a:pt x="1648" y="63959"/>
                    </a:cubicBezTo>
                    <a:close/>
                  </a:path>
                </a:pathLst>
              </a:custGeom>
              <a:grpFill/>
              <a:ln w="9525" cap="flat">
                <a:noFill/>
                <a:prstDash val="solid"/>
                <a:miter/>
              </a:ln>
            </p:spPr>
            <p:txBody>
              <a:bodyPr rtlCol="0" anchor="ctr"/>
              <a:lstStyle/>
              <a:p>
                <a:endParaRPr lang="en-US"/>
              </a:p>
            </p:txBody>
          </p:sp>
          <p:sp>
            <p:nvSpPr>
              <p:cNvPr id="71716" name="Freeform: Shape 71715">
                <a:extLst>
                  <a:ext uri="{FF2B5EF4-FFF2-40B4-BE49-F238E27FC236}">
                    <a16:creationId xmlns:a16="http://schemas.microsoft.com/office/drawing/2014/main" id="{BBD4E6F0-D489-4CE8-BCA3-48641CE8D005}"/>
                  </a:ext>
                </a:extLst>
              </p:cNvPr>
              <p:cNvSpPr/>
              <p:nvPr/>
            </p:nvSpPr>
            <p:spPr>
              <a:xfrm>
                <a:off x="12075985" y="4772032"/>
                <a:ext cx="50863" cy="33931"/>
              </a:xfrm>
              <a:custGeom>
                <a:avLst/>
                <a:gdLst>
                  <a:gd name="connsiteX0" fmla="*/ 0 w 50863"/>
                  <a:gd name="connsiteY0" fmla="*/ 32441 h 33931"/>
                  <a:gd name="connsiteX1" fmla="*/ 50863 w 50863"/>
                  <a:gd name="connsiteY1" fmla="*/ 151 h 33931"/>
                  <a:gd name="connsiteX2" fmla="*/ 0 w 50863"/>
                  <a:gd name="connsiteY2" fmla="*/ 32441 h 33931"/>
                </a:gdLst>
                <a:ahLst/>
                <a:cxnLst>
                  <a:cxn ang="0">
                    <a:pos x="connsiteX0" y="connsiteY0"/>
                  </a:cxn>
                  <a:cxn ang="0">
                    <a:pos x="connsiteX1" y="connsiteY1"/>
                  </a:cxn>
                  <a:cxn ang="0">
                    <a:pos x="connsiteX2" y="connsiteY2"/>
                  </a:cxn>
                </a:cxnLst>
                <a:rect l="l" t="t" r="r" b="b"/>
                <a:pathLst>
                  <a:path w="50863" h="33931">
                    <a:moveTo>
                      <a:pt x="0" y="32441"/>
                    </a:moveTo>
                    <a:cubicBezTo>
                      <a:pt x="16859" y="36918"/>
                      <a:pt x="33718" y="32727"/>
                      <a:pt x="50863" y="151"/>
                    </a:cubicBezTo>
                    <a:cubicBezTo>
                      <a:pt x="34004" y="-1659"/>
                      <a:pt x="17050" y="13010"/>
                      <a:pt x="0" y="32441"/>
                    </a:cubicBezTo>
                    <a:close/>
                  </a:path>
                </a:pathLst>
              </a:custGeom>
              <a:grpFill/>
              <a:ln w="9525" cap="flat">
                <a:noFill/>
                <a:prstDash val="solid"/>
                <a:miter/>
              </a:ln>
            </p:spPr>
            <p:txBody>
              <a:bodyPr rtlCol="0" anchor="ctr"/>
              <a:lstStyle/>
              <a:p>
                <a:endParaRPr lang="en-US"/>
              </a:p>
            </p:txBody>
          </p:sp>
          <p:sp>
            <p:nvSpPr>
              <p:cNvPr id="71717" name="Freeform: Shape 71716">
                <a:extLst>
                  <a:ext uri="{FF2B5EF4-FFF2-40B4-BE49-F238E27FC236}">
                    <a16:creationId xmlns:a16="http://schemas.microsoft.com/office/drawing/2014/main" id="{FAE3C6E5-E6ED-4B0A-8D95-C85DBF9355BB}"/>
                  </a:ext>
                </a:extLst>
              </p:cNvPr>
              <p:cNvSpPr/>
              <p:nvPr/>
            </p:nvSpPr>
            <p:spPr>
              <a:xfrm>
                <a:off x="12220765" y="5066898"/>
                <a:ext cx="32099" cy="67653"/>
              </a:xfrm>
              <a:custGeom>
                <a:avLst/>
                <a:gdLst>
                  <a:gd name="connsiteX0" fmla="*/ 0 w 32099"/>
                  <a:gd name="connsiteY0" fmla="*/ 19515 h 67653"/>
                  <a:gd name="connsiteX1" fmla="*/ 21050 w 32099"/>
                  <a:gd name="connsiteY1" fmla="*/ 67617 h 67653"/>
                  <a:gd name="connsiteX2" fmla="*/ 32099 w 32099"/>
                  <a:gd name="connsiteY2" fmla="*/ 7990 h 67653"/>
                  <a:gd name="connsiteX3" fmla="*/ 0 w 32099"/>
                  <a:gd name="connsiteY3" fmla="*/ 19515 h 67653"/>
                </a:gdLst>
                <a:ahLst/>
                <a:cxnLst>
                  <a:cxn ang="0">
                    <a:pos x="connsiteX0" y="connsiteY0"/>
                  </a:cxn>
                  <a:cxn ang="0">
                    <a:pos x="connsiteX1" y="connsiteY1"/>
                  </a:cxn>
                  <a:cxn ang="0">
                    <a:pos x="connsiteX2" y="connsiteY2"/>
                  </a:cxn>
                  <a:cxn ang="0">
                    <a:pos x="connsiteX3" y="connsiteY3"/>
                  </a:cxn>
                </a:cxnLst>
                <a:rect l="l" t="t" r="r" b="b"/>
                <a:pathLst>
                  <a:path w="32099" h="67653">
                    <a:moveTo>
                      <a:pt x="0" y="19515"/>
                    </a:moveTo>
                    <a:cubicBezTo>
                      <a:pt x="8667" y="17229"/>
                      <a:pt x="8477" y="69236"/>
                      <a:pt x="21050" y="67617"/>
                    </a:cubicBezTo>
                    <a:cubicBezTo>
                      <a:pt x="16478" y="36946"/>
                      <a:pt x="18859" y="19039"/>
                      <a:pt x="32099" y="7990"/>
                    </a:cubicBezTo>
                    <a:cubicBezTo>
                      <a:pt x="21527" y="-10488"/>
                      <a:pt x="10763" y="7228"/>
                      <a:pt x="0" y="19515"/>
                    </a:cubicBezTo>
                    <a:close/>
                  </a:path>
                </a:pathLst>
              </a:custGeom>
              <a:grpFill/>
              <a:ln w="9525" cap="flat">
                <a:noFill/>
                <a:prstDash val="solid"/>
                <a:miter/>
              </a:ln>
            </p:spPr>
            <p:txBody>
              <a:bodyPr rtlCol="0" anchor="ctr"/>
              <a:lstStyle/>
              <a:p>
                <a:endParaRPr lang="en-US"/>
              </a:p>
            </p:txBody>
          </p:sp>
          <p:sp>
            <p:nvSpPr>
              <p:cNvPr id="71718" name="Freeform: Shape 71717">
                <a:extLst>
                  <a:ext uri="{FF2B5EF4-FFF2-40B4-BE49-F238E27FC236}">
                    <a16:creationId xmlns:a16="http://schemas.microsoft.com/office/drawing/2014/main" id="{14BB09D1-D44B-42C1-8677-C0417A5E6817}"/>
                  </a:ext>
                </a:extLst>
              </p:cNvPr>
              <p:cNvSpPr/>
              <p:nvPr/>
            </p:nvSpPr>
            <p:spPr>
              <a:xfrm>
                <a:off x="12239815" y="5005251"/>
                <a:ext cx="37528" cy="36315"/>
              </a:xfrm>
              <a:custGeom>
                <a:avLst/>
                <a:gdLst>
                  <a:gd name="connsiteX0" fmla="*/ 0 w 37528"/>
                  <a:gd name="connsiteY0" fmla="*/ 30108 h 36315"/>
                  <a:gd name="connsiteX1" fmla="*/ 37529 w 37528"/>
                  <a:gd name="connsiteY1" fmla="*/ 3915 h 36315"/>
                  <a:gd name="connsiteX2" fmla="*/ 0 w 37528"/>
                  <a:gd name="connsiteY2" fmla="*/ 30108 h 36315"/>
                </a:gdLst>
                <a:ahLst/>
                <a:cxnLst>
                  <a:cxn ang="0">
                    <a:pos x="connsiteX0" y="connsiteY0"/>
                  </a:cxn>
                  <a:cxn ang="0">
                    <a:pos x="connsiteX1" y="connsiteY1"/>
                  </a:cxn>
                  <a:cxn ang="0">
                    <a:pos x="connsiteX2" y="connsiteY2"/>
                  </a:cxn>
                </a:cxnLst>
                <a:rect l="l" t="t" r="r" b="b"/>
                <a:pathLst>
                  <a:path w="37528" h="36315">
                    <a:moveTo>
                      <a:pt x="0" y="30108"/>
                    </a:moveTo>
                    <a:cubicBezTo>
                      <a:pt x="12287" y="48492"/>
                      <a:pt x="24955" y="21917"/>
                      <a:pt x="37529" y="3915"/>
                    </a:cubicBezTo>
                    <a:cubicBezTo>
                      <a:pt x="19145" y="-9706"/>
                      <a:pt x="16002" y="15440"/>
                      <a:pt x="0" y="30108"/>
                    </a:cubicBezTo>
                    <a:close/>
                  </a:path>
                </a:pathLst>
              </a:custGeom>
              <a:grpFill/>
              <a:ln w="9525" cap="flat">
                <a:noFill/>
                <a:prstDash val="solid"/>
                <a:miter/>
              </a:ln>
            </p:spPr>
            <p:txBody>
              <a:bodyPr rtlCol="0" anchor="ctr"/>
              <a:lstStyle/>
              <a:p>
                <a:endParaRPr lang="en-US"/>
              </a:p>
            </p:txBody>
          </p:sp>
          <p:sp>
            <p:nvSpPr>
              <p:cNvPr id="71719" name="Freeform: Shape 71718">
                <a:extLst>
                  <a:ext uri="{FF2B5EF4-FFF2-40B4-BE49-F238E27FC236}">
                    <a16:creationId xmlns:a16="http://schemas.microsoft.com/office/drawing/2014/main" id="{400554E4-10DC-4EA1-B3F9-6B2FFE610979}"/>
                  </a:ext>
                </a:extLst>
              </p:cNvPr>
              <p:cNvSpPr/>
              <p:nvPr/>
            </p:nvSpPr>
            <p:spPr>
              <a:xfrm>
                <a:off x="12303918" y="5002722"/>
                <a:ext cx="56684" cy="59113"/>
              </a:xfrm>
              <a:custGeom>
                <a:avLst/>
                <a:gdLst>
                  <a:gd name="connsiteX0" fmla="*/ 56007 w 56684"/>
                  <a:gd name="connsiteY0" fmla="*/ 38543 h 59113"/>
                  <a:gd name="connsiteX1" fmla="*/ 53530 w 56684"/>
                  <a:gd name="connsiteY1" fmla="*/ 157 h 59113"/>
                  <a:gd name="connsiteX2" fmla="*/ 0 w 56684"/>
                  <a:gd name="connsiteY2" fmla="*/ 24636 h 59113"/>
                  <a:gd name="connsiteX3" fmla="*/ 56007 w 56684"/>
                  <a:gd name="connsiteY3" fmla="*/ 38543 h 59113"/>
                </a:gdLst>
                <a:ahLst/>
                <a:cxnLst>
                  <a:cxn ang="0">
                    <a:pos x="connsiteX0" y="connsiteY0"/>
                  </a:cxn>
                  <a:cxn ang="0">
                    <a:pos x="connsiteX1" y="connsiteY1"/>
                  </a:cxn>
                  <a:cxn ang="0">
                    <a:pos x="connsiteX2" y="connsiteY2"/>
                  </a:cxn>
                  <a:cxn ang="0">
                    <a:pos x="connsiteX3" y="connsiteY3"/>
                  </a:cxn>
                </a:cxnLst>
                <a:rect l="l" t="t" r="r" b="b"/>
                <a:pathLst>
                  <a:path w="56684" h="59113">
                    <a:moveTo>
                      <a:pt x="56007" y="38543"/>
                    </a:moveTo>
                    <a:cubicBezTo>
                      <a:pt x="59341" y="26160"/>
                      <a:pt x="49054" y="12349"/>
                      <a:pt x="53530" y="157"/>
                    </a:cubicBezTo>
                    <a:cubicBezTo>
                      <a:pt x="35719" y="-3844"/>
                      <a:pt x="17526" y="70451"/>
                      <a:pt x="0" y="24636"/>
                    </a:cubicBezTo>
                    <a:cubicBezTo>
                      <a:pt x="95" y="108456"/>
                      <a:pt x="38671" y="9301"/>
                      <a:pt x="56007" y="38543"/>
                    </a:cubicBezTo>
                    <a:close/>
                  </a:path>
                </a:pathLst>
              </a:custGeom>
              <a:grpFill/>
              <a:ln w="9525" cap="flat">
                <a:noFill/>
                <a:prstDash val="solid"/>
                <a:miter/>
              </a:ln>
            </p:spPr>
            <p:txBody>
              <a:bodyPr rtlCol="0" anchor="ctr"/>
              <a:lstStyle/>
              <a:p>
                <a:endParaRPr lang="en-US"/>
              </a:p>
            </p:txBody>
          </p:sp>
          <p:sp>
            <p:nvSpPr>
              <p:cNvPr id="71720" name="Freeform: Shape 71719">
                <a:extLst>
                  <a:ext uri="{FF2B5EF4-FFF2-40B4-BE49-F238E27FC236}">
                    <a16:creationId xmlns:a16="http://schemas.microsoft.com/office/drawing/2014/main" id="{A96058BB-56F6-4D3C-AB38-196DBD95A660}"/>
                  </a:ext>
                </a:extLst>
              </p:cNvPr>
              <p:cNvSpPr/>
              <p:nvPr/>
            </p:nvSpPr>
            <p:spPr>
              <a:xfrm>
                <a:off x="12298679" y="4941796"/>
                <a:ext cx="56292" cy="61430"/>
              </a:xfrm>
              <a:custGeom>
                <a:avLst/>
                <a:gdLst>
                  <a:gd name="connsiteX0" fmla="*/ 0 w 56292"/>
                  <a:gd name="connsiteY0" fmla="*/ 54606 h 61430"/>
                  <a:gd name="connsiteX1" fmla="*/ 56292 w 56292"/>
                  <a:gd name="connsiteY1" fmla="*/ 7838 h 61430"/>
                  <a:gd name="connsiteX2" fmla="*/ 0 w 56292"/>
                  <a:gd name="connsiteY2" fmla="*/ 54606 h 61430"/>
                </a:gdLst>
                <a:ahLst/>
                <a:cxnLst>
                  <a:cxn ang="0">
                    <a:pos x="connsiteX0" y="connsiteY0"/>
                  </a:cxn>
                  <a:cxn ang="0">
                    <a:pos x="connsiteX1" y="connsiteY1"/>
                  </a:cxn>
                  <a:cxn ang="0">
                    <a:pos x="connsiteX2" y="connsiteY2"/>
                  </a:cxn>
                </a:cxnLst>
                <a:rect l="l" t="t" r="r" b="b"/>
                <a:pathLst>
                  <a:path w="56292" h="61430">
                    <a:moveTo>
                      <a:pt x="0" y="54606"/>
                    </a:moveTo>
                    <a:cubicBezTo>
                      <a:pt x="18574" y="78990"/>
                      <a:pt x="37529" y="32032"/>
                      <a:pt x="56292" y="7838"/>
                    </a:cubicBezTo>
                    <a:cubicBezTo>
                      <a:pt x="37814" y="-20165"/>
                      <a:pt x="18859" y="34318"/>
                      <a:pt x="0" y="54606"/>
                    </a:cubicBezTo>
                    <a:close/>
                  </a:path>
                </a:pathLst>
              </a:custGeom>
              <a:grpFill/>
              <a:ln w="9525" cap="flat">
                <a:noFill/>
                <a:prstDash val="solid"/>
                <a:miter/>
              </a:ln>
            </p:spPr>
            <p:txBody>
              <a:bodyPr rtlCol="0" anchor="ctr"/>
              <a:lstStyle/>
              <a:p>
                <a:endParaRPr lang="en-US"/>
              </a:p>
            </p:txBody>
          </p:sp>
          <p:sp>
            <p:nvSpPr>
              <p:cNvPr id="71721" name="Freeform: Shape 71720">
                <a:extLst>
                  <a:ext uri="{FF2B5EF4-FFF2-40B4-BE49-F238E27FC236}">
                    <a16:creationId xmlns:a16="http://schemas.microsoft.com/office/drawing/2014/main" id="{6904B8C8-FC45-47DC-81A2-349F9B5BA8C2}"/>
                  </a:ext>
                </a:extLst>
              </p:cNvPr>
              <p:cNvSpPr/>
              <p:nvPr/>
            </p:nvSpPr>
            <p:spPr>
              <a:xfrm>
                <a:off x="12341919" y="4861919"/>
                <a:ext cx="26864" cy="35025"/>
              </a:xfrm>
              <a:custGeom>
                <a:avLst/>
                <a:gdLst>
                  <a:gd name="connsiteX0" fmla="*/ 99 w 26864"/>
                  <a:gd name="connsiteY0" fmla="*/ 17801 h 35025"/>
                  <a:gd name="connsiteX1" fmla="*/ 26864 w 26864"/>
                  <a:gd name="connsiteY1" fmla="*/ 5609 h 35025"/>
                  <a:gd name="connsiteX2" fmla="*/ 99 w 26864"/>
                  <a:gd name="connsiteY2" fmla="*/ 17801 h 35025"/>
                </a:gdLst>
                <a:ahLst/>
                <a:cxnLst>
                  <a:cxn ang="0">
                    <a:pos x="connsiteX0" y="connsiteY0"/>
                  </a:cxn>
                  <a:cxn ang="0">
                    <a:pos x="connsiteX1" y="connsiteY1"/>
                  </a:cxn>
                  <a:cxn ang="0">
                    <a:pos x="connsiteX2" y="connsiteY2"/>
                  </a:cxn>
                </a:cxnLst>
                <a:rect l="l" t="t" r="r" b="b"/>
                <a:pathLst>
                  <a:path w="26864" h="35025">
                    <a:moveTo>
                      <a:pt x="99" y="17801"/>
                    </a:moveTo>
                    <a:cubicBezTo>
                      <a:pt x="-1616" y="58378"/>
                      <a:pt x="19435" y="15896"/>
                      <a:pt x="26864" y="5609"/>
                    </a:cubicBezTo>
                    <a:cubicBezTo>
                      <a:pt x="18006" y="-16108"/>
                      <a:pt x="8957" y="33327"/>
                      <a:pt x="99" y="17801"/>
                    </a:cubicBezTo>
                    <a:close/>
                  </a:path>
                </a:pathLst>
              </a:custGeom>
              <a:grpFill/>
              <a:ln w="9525" cap="flat">
                <a:noFill/>
                <a:prstDash val="solid"/>
                <a:miter/>
              </a:ln>
            </p:spPr>
            <p:txBody>
              <a:bodyPr rtlCol="0" anchor="ctr"/>
              <a:lstStyle/>
              <a:p>
                <a:endParaRPr lang="en-US"/>
              </a:p>
            </p:txBody>
          </p:sp>
          <p:sp>
            <p:nvSpPr>
              <p:cNvPr id="71722" name="Freeform: Shape 71721">
                <a:extLst>
                  <a:ext uri="{FF2B5EF4-FFF2-40B4-BE49-F238E27FC236}">
                    <a16:creationId xmlns:a16="http://schemas.microsoft.com/office/drawing/2014/main" id="{23D38625-FA19-45B0-A0B2-084B9A5821EE}"/>
                  </a:ext>
                </a:extLst>
              </p:cNvPr>
              <p:cNvSpPr/>
              <p:nvPr/>
            </p:nvSpPr>
            <p:spPr>
              <a:xfrm>
                <a:off x="12352495" y="4908772"/>
                <a:ext cx="45434" cy="33727"/>
              </a:xfrm>
              <a:custGeom>
                <a:avLst/>
                <a:gdLst>
                  <a:gd name="connsiteX0" fmla="*/ 0 w 45434"/>
                  <a:gd name="connsiteY0" fmla="*/ 17717 h 33727"/>
                  <a:gd name="connsiteX1" fmla="*/ 45434 w 45434"/>
                  <a:gd name="connsiteY1" fmla="*/ 0 h 33727"/>
                  <a:gd name="connsiteX2" fmla="*/ 0 w 45434"/>
                  <a:gd name="connsiteY2" fmla="*/ 17717 h 33727"/>
                </a:gdLst>
                <a:ahLst/>
                <a:cxnLst>
                  <a:cxn ang="0">
                    <a:pos x="connsiteX0" y="connsiteY0"/>
                  </a:cxn>
                  <a:cxn ang="0">
                    <a:pos x="connsiteX1" y="connsiteY1"/>
                  </a:cxn>
                  <a:cxn ang="0">
                    <a:pos x="connsiteX2" y="connsiteY2"/>
                  </a:cxn>
                </a:cxnLst>
                <a:rect l="l" t="t" r="r" b="b"/>
                <a:pathLst>
                  <a:path w="45434" h="33727">
                    <a:moveTo>
                      <a:pt x="0" y="17717"/>
                    </a:moveTo>
                    <a:cubicBezTo>
                      <a:pt x="15050" y="29242"/>
                      <a:pt x="30004" y="54578"/>
                      <a:pt x="45434" y="0"/>
                    </a:cubicBezTo>
                    <a:cubicBezTo>
                      <a:pt x="30099" y="33909"/>
                      <a:pt x="15240" y="-17907"/>
                      <a:pt x="0" y="17717"/>
                    </a:cubicBezTo>
                    <a:close/>
                  </a:path>
                </a:pathLst>
              </a:custGeom>
              <a:grpFill/>
              <a:ln w="9525" cap="flat">
                <a:noFill/>
                <a:prstDash val="solid"/>
                <a:miter/>
              </a:ln>
            </p:spPr>
            <p:txBody>
              <a:bodyPr rtlCol="0" anchor="ctr"/>
              <a:lstStyle/>
              <a:p>
                <a:endParaRPr lang="en-US"/>
              </a:p>
            </p:txBody>
          </p:sp>
          <p:sp>
            <p:nvSpPr>
              <p:cNvPr id="71723" name="Freeform: Shape 71722">
                <a:extLst>
                  <a:ext uri="{FF2B5EF4-FFF2-40B4-BE49-F238E27FC236}">
                    <a16:creationId xmlns:a16="http://schemas.microsoft.com/office/drawing/2014/main" id="{C57D2497-3B46-477B-A5E1-A5E110448AFA}"/>
                  </a:ext>
                </a:extLst>
              </p:cNvPr>
              <p:cNvSpPr/>
              <p:nvPr/>
            </p:nvSpPr>
            <p:spPr>
              <a:xfrm>
                <a:off x="12391833" y="4821101"/>
                <a:ext cx="115633" cy="217345"/>
              </a:xfrm>
              <a:custGeom>
                <a:avLst/>
                <a:gdLst>
                  <a:gd name="connsiteX0" fmla="*/ 37624 w 115633"/>
                  <a:gd name="connsiteY0" fmla="*/ 167204 h 217345"/>
                  <a:gd name="connsiteX1" fmla="*/ 51149 w 115633"/>
                  <a:gd name="connsiteY1" fmla="*/ 115579 h 217345"/>
                  <a:gd name="connsiteX2" fmla="*/ 37624 w 115633"/>
                  <a:gd name="connsiteY2" fmla="*/ 167204 h 217345"/>
                  <a:gd name="connsiteX3" fmla="*/ 58864 w 115633"/>
                  <a:gd name="connsiteY3" fmla="*/ 184730 h 217345"/>
                  <a:gd name="connsiteX4" fmla="*/ 115634 w 115633"/>
                  <a:gd name="connsiteY4" fmla="*/ 16424 h 217345"/>
                  <a:gd name="connsiteX5" fmla="*/ 78010 w 115633"/>
                  <a:gd name="connsiteY5" fmla="*/ 88052 h 217345"/>
                  <a:gd name="connsiteX6" fmla="*/ 64865 w 115633"/>
                  <a:gd name="connsiteY6" fmla="*/ 33569 h 217345"/>
                  <a:gd name="connsiteX7" fmla="*/ 0 w 115633"/>
                  <a:gd name="connsiteY7" fmla="*/ 208448 h 217345"/>
                  <a:gd name="connsiteX8" fmla="*/ 37624 w 115633"/>
                  <a:gd name="connsiteY8" fmla="*/ 167204 h 217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633" h="217345">
                    <a:moveTo>
                      <a:pt x="37624" y="167204"/>
                    </a:moveTo>
                    <a:cubicBezTo>
                      <a:pt x="21908" y="130057"/>
                      <a:pt x="40767" y="98243"/>
                      <a:pt x="51149" y="115579"/>
                    </a:cubicBezTo>
                    <a:cubicBezTo>
                      <a:pt x="58388" y="145868"/>
                      <a:pt x="44863" y="154346"/>
                      <a:pt x="37624" y="167204"/>
                    </a:cubicBezTo>
                    <a:cubicBezTo>
                      <a:pt x="44577" y="204257"/>
                      <a:pt x="51911" y="152250"/>
                      <a:pt x="58864" y="184730"/>
                    </a:cubicBezTo>
                    <a:cubicBezTo>
                      <a:pt x="63818" y="117293"/>
                      <a:pt x="99346" y="45094"/>
                      <a:pt x="115634" y="16424"/>
                    </a:cubicBezTo>
                    <a:cubicBezTo>
                      <a:pt x="114871" y="-37488"/>
                      <a:pt x="79534" y="55857"/>
                      <a:pt x="78010" y="88052"/>
                    </a:cubicBezTo>
                    <a:cubicBezTo>
                      <a:pt x="76200" y="43189"/>
                      <a:pt x="57817" y="77384"/>
                      <a:pt x="64865" y="33569"/>
                    </a:cubicBezTo>
                    <a:cubicBezTo>
                      <a:pt x="44768" y="79479"/>
                      <a:pt x="28004" y="135962"/>
                      <a:pt x="0" y="208448"/>
                    </a:cubicBezTo>
                    <a:cubicBezTo>
                      <a:pt x="12478" y="232546"/>
                      <a:pt x="25051" y="203971"/>
                      <a:pt x="37624" y="167204"/>
                    </a:cubicBezTo>
                    <a:close/>
                  </a:path>
                </a:pathLst>
              </a:custGeom>
              <a:grpFill/>
              <a:ln w="9525" cap="flat">
                <a:noFill/>
                <a:prstDash val="solid"/>
                <a:miter/>
              </a:ln>
            </p:spPr>
            <p:txBody>
              <a:bodyPr rtlCol="0" anchor="ctr"/>
              <a:lstStyle/>
              <a:p>
                <a:endParaRPr lang="en-US"/>
              </a:p>
            </p:txBody>
          </p:sp>
          <p:sp>
            <p:nvSpPr>
              <p:cNvPr id="71724" name="Freeform: Shape 71723">
                <a:extLst>
                  <a:ext uri="{FF2B5EF4-FFF2-40B4-BE49-F238E27FC236}">
                    <a16:creationId xmlns:a16="http://schemas.microsoft.com/office/drawing/2014/main" id="{6D49134D-E4AE-466B-8811-CDF1513CCBD0}"/>
                  </a:ext>
                </a:extLst>
              </p:cNvPr>
              <p:cNvSpPr/>
              <p:nvPr/>
            </p:nvSpPr>
            <p:spPr>
              <a:xfrm>
                <a:off x="12501195" y="4869148"/>
                <a:ext cx="32752" cy="82581"/>
              </a:xfrm>
              <a:custGeom>
                <a:avLst/>
                <a:gdLst>
                  <a:gd name="connsiteX0" fmla="*/ 653 w 32752"/>
                  <a:gd name="connsiteY0" fmla="*/ 43815 h 82581"/>
                  <a:gd name="connsiteX1" fmla="*/ 8558 w 32752"/>
                  <a:gd name="connsiteY1" fmla="*/ 82582 h 82581"/>
                  <a:gd name="connsiteX2" fmla="*/ 29990 w 32752"/>
                  <a:gd name="connsiteY2" fmla="*/ 54769 h 82581"/>
                  <a:gd name="connsiteX3" fmla="*/ 32752 w 32752"/>
                  <a:gd name="connsiteY3" fmla="*/ 16859 h 82581"/>
                  <a:gd name="connsiteX4" fmla="*/ 16845 w 32752"/>
                  <a:gd name="connsiteY4" fmla="*/ 0 h 82581"/>
                  <a:gd name="connsiteX5" fmla="*/ 653 w 32752"/>
                  <a:gd name="connsiteY5" fmla="*/ 43815 h 82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2" h="82581">
                    <a:moveTo>
                      <a:pt x="653" y="43815"/>
                    </a:moveTo>
                    <a:cubicBezTo>
                      <a:pt x="-2205" y="56102"/>
                      <a:pt x="5034" y="69437"/>
                      <a:pt x="8558" y="82582"/>
                    </a:cubicBezTo>
                    <a:cubicBezTo>
                      <a:pt x="15702" y="77153"/>
                      <a:pt x="22941" y="48863"/>
                      <a:pt x="29990" y="54769"/>
                    </a:cubicBezTo>
                    <a:cubicBezTo>
                      <a:pt x="31037" y="42101"/>
                      <a:pt x="26751" y="28956"/>
                      <a:pt x="32752" y="16859"/>
                    </a:cubicBezTo>
                    <a:cubicBezTo>
                      <a:pt x="27513" y="9144"/>
                      <a:pt x="22179" y="8001"/>
                      <a:pt x="16845" y="0"/>
                    </a:cubicBezTo>
                    <a:cubicBezTo>
                      <a:pt x="9511" y="19717"/>
                      <a:pt x="15226" y="67246"/>
                      <a:pt x="653" y="43815"/>
                    </a:cubicBezTo>
                    <a:close/>
                  </a:path>
                </a:pathLst>
              </a:custGeom>
              <a:grpFill/>
              <a:ln w="9525" cap="flat">
                <a:noFill/>
                <a:prstDash val="solid"/>
                <a:miter/>
              </a:ln>
            </p:spPr>
            <p:txBody>
              <a:bodyPr rtlCol="0" anchor="ctr"/>
              <a:lstStyle/>
              <a:p>
                <a:endParaRPr lang="en-US"/>
              </a:p>
            </p:txBody>
          </p:sp>
          <p:sp>
            <p:nvSpPr>
              <p:cNvPr id="71725" name="Freeform: Shape 71724">
                <a:extLst>
                  <a:ext uri="{FF2B5EF4-FFF2-40B4-BE49-F238E27FC236}">
                    <a16:creationId xmlns:a16="http://schemas.microsoft.com/office/drawing/2014/main" id="{05720E82-8C9B-4F1F-9E66-23020140AB5C}"/>
                  </a:ext>
                </a:extLst>
              </p:cNvPr>
              <p:cNvSpPr/>
              <p:nvPr/>
            </p:nvSpPr>
            <p:spPr>
              <a:xfrm>
                <a:off x="12533565" y="4925536"/>
                <a:ext cx="18149" cy="51625"/>
              </a:xfrm>
              <a:custGeom>
                <a:avLst/>
                <a:gdLst>
                  <a:gd name="connsiteX0" fmla="*/ 0 w 18149"/>
                  <a:gd name="connsiteY0" fmla="*/ 51625 h 51625"/>
                  <a:gd name="connsiteX1" fmla="*/ 13526 w 18149"/>
                  <a:gd name="connsiteY1" fmla="*/ 0 h 51625"/>
                  <a:gd name="connsiteX2" fmla="*/ 0 w 18149"/>
                  <a:gd name="connsiteY2" fmla="*/ 51625 h 51625"/>
                </a:gdLst>
                <a:ahLst/>
                <a:cxnLst>
                  <a:cxn ang="0">
                    <a:pos x="connsiteX0" y="connsiteY0"/>
                  </a:cxn>
                  <a:cxn ang="0">
                    <a:pos x="connsiteX1" y="connsiteY1"/>
                  </a:cxn>
                  <a:cxn ang="0">
                    <a:pos x="connsiteX2" y="connsiteY2"/>
                  </a:cxn>
                </a:cxnLst>
                <a:rect l="l" t="t" r="r" b="b"/>
                <a:pathLst>
                  <a:path w="18149" h="51625">
                    <a:moveTo>
                      <a:pt x="0" y="51625"/>
                    </a:moveTo>
                    <a:cubicBezTo>
                      <a:pt x="8191" y="48577"/>
                      <a:pt x="26765" y="30385"/>
                      <a:pt x="13526" y="0"/>
                    </a:cubicBezTo>
                    <a:cubicBezTo>
                      <a:pt x="3429" y="16573"/>
                      <a:pt x="6382" y="34576"/>
                      <a:pt x="0" y="51625"/>
                    </a:cubicBezTo>
                    <a:close/>
                  </a:path>
                </a:pathLst>
              </a:custGeom>
              <a:grpFill/>
              <a:ln w="9525" cap="flat">
                <a:noFill/>
                <a:prstDash val="solid"/>
                <a:miter/>
              </a:ln>
            </p:spPr>
            <p:txBody>
              <a:bodyPr rtlCol="0" anchor="ctr"/>
              <a:lstStyle/>
              <a:p>
                <a:endParaRPr lang="en-US"/>
              </a:p>
            </p:txBody>
          </p:sp>
          <p:sp>
            <p:nvSpPr>
              <p:cNvPr id="71726" name="Freeform: Shape 71725">
                <a:extLst>
                  <a:ext uri="{FF2B5EF4-FFF2-40B4-BE49-F238E27FC236}">
                    <a16:creationId xmlns:a16="http://schemas.microsoft.com/office/drawing/2014/main" id="{B2C496D9-207B-44D8-9733-FA8E9DC05E67}"/>
                  </a:ext>
                </a:extLst>
              </p:cNvPr>
              <p:cNvSpPr/>
              <p:nvPr/>
            </p:nvSpPr>
            <p:spPr>
              <a:xfrm>
                <a:off x="12549050" y="4867612"/>
                <a:ext cx="27568" cy="52303"/>
              </a:xfrm>
              <a:custGeom>
                <a:avLst/>
                <a:gdLst>
                  <a:gd name="connsiteX0" fmla="*/ 899 w 27568"/>
                  <a:gd name="connsiteY0" fmla="*/ 20300 h 52303"/>
                  <a:gd name="connsiteX1" fmla="*/ 16710 w 27568"/>
                  <a:gd name="connsiteY1" fmla="*/ 52304 h 52303"/>
                  <a:gd name="connsiteX2" fmla="*/ 27569 w 27568"/>
                  <a:gd name="connsiteY2" fmla="*/ 7917 h 52303"/>
                  <a:gd name="connsiteX3" fmla="*/ 899 w 27568"/>
                  <a:gd name="connsiteY3" fmla="*/ 20300 h 52303"/>
                </a:gdLst>
                <a:ahLst/>
                <a:cxnLst>
                  <a:cxn ang="0">
                    <a:pos x="connsiteX0" y="connsiteY0"/>
                  </a:cxn>
                  <a:cxn ang="0">
                    <a:pos x="connsiteX1" y="connsiteY1"/>
                  </a:cxn>
                  <a:cxn ang="0">
                    <a:pos x="connsiteX2" y="connsiteY2"/>
                  </a:cxn>
                  <a:cxn ang="0">
                    <a:pos x="connsiteX3" y="connsiteY3"/>
                  </a:cxn>
                </a:cxnLst>
                <a:rect l="l" t="t" r="r" b="b"/>
                <a:pathLst>
                  <a:path w="27568" h="52303">
                    <a:moveTo>
                      <a:pt x="899" y="20300"/>
                    </a:moveTo>
                    <a:cubicBezTo>
                      <a:pt x="-4054" y="56209"/>
                      <a:pt x="12901" y="24300"/>
                      <a:pt x="16710" y="52304"/>
                    </a:cubicBezTo>
                    <a:cubicBezTo>
                      <a:pt x="19187" y="23443"/>
                      <a:pt x="16139" y="22014"/>
                      <a:pt x="27569" y="7917"/>
                    </a:cubicBezTo>
                    <a:cubicBezTo>
                      <a:pt x="18806" y="-16372"/>
                      <a:pt x="9757" y="23252"/>
                      <a:pt x="899" y="20300"/>
                    </a:cubicBezTo>
                    <a:close/>
                  </a:path>
                </a:pathLst>
              </a:custGeom>
              <a:grpFill/>
              <a:ln w="9525" cap="flat">
                <a:noFill/>
                <a:prstDash val="solid"/>
                <a:miter/>
              </a:ln>
            </p:spPr>
            <p:txBody>
              <a:bodyPr rtlCol="0" anchor="ctr"/>
              <a:lstStyle/>
              <a:p>
                <a:endParaRPr lang="en-US"/>
              </a:p>
            </p:txBody>
          </p:sp>
          <p:sp>
            <p:nvSpPr>
              <p:cNvPr id="71727" name="Freeform: Shape 71726">
                <a:extLst>
                  <a:ext uri="{FF2B5EF4-FFF2-40B4-BE49-F238E27FC236}">
                    <a16:creationId xmlns:a16="http://schemas.microsoft.com/office/drawing/2014/main" id="{D64204A5-1F91-473E-9A1A-8F9BB6FF1E38}"/>
                  </a:ext>
                </a:extLst>
              </p:cNvPr>
              <p:cNvSpPr/>
              <p:nvPr/>
            </p:nvSpPr>
            <p:spPr>
              <a:xfrm>
                <a:off x="4748212" y="6336188"/>
                <a:ext cx="136778" cy="141350"/>
              </a:xfrm>
              <a:custGeom>
                <a:avLst/>
                <a:gdLst>
                  <a:gd name="connsiteX0" fmla="*/ 14097 w 136778"/>
                  <a:gd name="connsiteY0" fmla="*/ 64579 h 141350"/>
                  <a:gd name="connsiteX1" fmla="*/ 14859 w 136778"/>
                  <a:gd name="connsiteY1" fmla="*/ 11049 h 141350"/>
                  <a:gd name="connsiteX2" fmla="*/ 0 w 136778"/>
                  <a:gd name="connsiteY2" fmla="*/ 30575 h 141350"/>
                  <a:gd name="connsiteX3" fmla="*/ 10954 w 136778"/>
                  <a:gd name="connsiteY3" fmla="*/ 71533 h 141350"/>
                  <a:gd name="connsiteX4" fmla="*/ 78581 w 136778"/>
                  <a:gd name="connsiteY4" fmla="*/ 118491 h 141350"/>
                  <a:gd name="connsiteX5" fmla="*/ 96869 w 136778"/>
                  <a:gd name="connsiteY5" fmla="*/ 130492 h 141350"/>
                  <a:gd name="connsiteX6" fmla="*/ 98774 w 136778"/>
                  <a:gd name="connsiteY6" fmla="*/ 100393 h 141350"/>
                  <a:gd name="connsiteX7" fmla="*/ 109728 w 136778"/>
                  <a:gd name="connsiteY7" fmla="*/ 141351 h 141350"/>
                  <a:gd name="connsiteX8" fmla="*/ 136779 w 136778"/>
                  <a:gd name="connsiteY8" fmla="*/ 55912 h 141350"/>
                  <a:gd name="connsiteX9" fmla="*/ 104966 w 136778"/>
                  <a:gd name="connsiteY9" fmla="*/ 86582 h 141350"/>
                  <a:gd name="connsiteX10" fmla="*/ 81439 w 136778"/>
                  <a:gd name="connsiteY10" fmla="*/ 73247 h 141350"/>
                  <a:gd name="connsiteX11" fmla="*/ 31718 w 136778"/>
                  <a:gd name="connsiteY11" fmla="*/ 0 h 141350"/>
                  <a:gd name="connsiteX12" fmla="*/ 47054 w 136778"/>
                  <a:gd name="connsiteY12" fmla="*/ 57436 h 141350"/>
                  <a:gd name="connsiteX13" fmla="*/ 14097 w 136778"/>
                  <a:gd name="connsiteY13" fmla="*/ 64579 h 1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6778" h="141350">
                    <a:moveTo>
                      <a:pt x="14097" y="64579"/>
                    </a:moveTo>
                    <a:cubicBezTo>
                      <a:pt x="11144" y="46006"/>
                      <a:pt x="24575" y="31337"/>
                      <a:pt x="14859" y="11049"/>
                    </a:cubicBezTo>
                    <a:cubicBezTo>
                      <a:pt x="9525" y="24384"/>
                      <a:pt x="5525" y="15526"/>
                      <a:pt x="0" y="30575"/>
                    </a:cubicBezTo>
                    <a:cubicBezTo>
                      <a:pt x="21431" y="40005"/>
                      <a:pt x="-17431" y="163639"/>
                      <a:pt x="10954" y="71533"/>
                    </a:cubicBezTo>
                    <a:cubicBezTo>
                      <a:pt x="33719" y="83344"/>
                      <a:pt x="57817" y="74962"/>
                      <a:pt x="78581" y="118491"/>
                    </a:cubicBezTo>
                    <a:cubicBezTo>
                      <a:pt x="91059" y="87821"/>
                      <a:pt x="93821" y="100489"/>
                      <a:pt x="96869" y="130492"/>
                    </a:cubicBezTo>
                    <a:cubicBezTo>
                      <a:pt x="99727" y="121158"/>
                      <a:pt x="94583" y="109633"/>
                      <a:pt x="98774" y="100393"/>
                    </a:cubicBezTo>
                    <a:cubicBezTo>
                      <a:pt x="109823" y="87154"/>
                      <a:pt x="100203" y="130016"/>
                      <a:pt x="109728" y="141351"/>
                    </a:cubicBezTo>
                    <a:cubicBezTo>
                      <a:pt x="114205" y="105727"/>
                      <a:pt x="119539" y="111442"/>
                      <a:pt x="136779" y="55912"/>
                    </a:cubicBezTo>
                    <a:cubicBezTo>
                      <a:pt x="127826" y="40100"/>
                      <a:pt x="115919" y="72009"/>
                      <a:pt x="104966" y="86582"/>
                    </a:cubicBezTo>
                    <a:cubicBezTo>
                      <a:pt x="99632" y="42291"/>
                      <a:pt x="89821" y="68675"/>
                      <a:pt x="81439" y="73247"/>
                    </a:cubicBezTo>
                    <a:cubicBezTo>
                      <a:pt x="68199" y="476"/>
                      <a:pt x="39148" y="32766"/>
                      <a:pt x="31718" y="0"/>
                    </a:cubicBezTo>
                    <a:cubicBezTo>
                      <a:pt x="17717" y="29527"/>
                      <a:pt x="41910" y="59436"/>
                      <a:pt x="47054" y="57436"/>
                    </a:cubicBezTo>
                    <a:cubicBezTo>
                      <a:pt x="34195" y="89821"/>
                      <a:pt x="27241" y="28861"/>
                      <a:pt x="14097" y="64579"/>
                    </a:cubicBezTo>
                    <a:close/>
                  </a:path>
                </a:pathLst>
              </a:custGeom>
              <a:grpFill/>
              <a:ln w="9525" cap="flat">
                <a:noFill/>
                <a:prstDash val="solid"/>
                <a:miter/>
              </a:ln>
            </p:spPr>
            <p:txBody>
              <a:bodyPr rtlCol="0" anchor="ctr"/>
              <a:lstStyle/>
              <a:p>
                <a:endParaRPr lang="en-US"/>
              </a:p>
            </p:txBody>
          </p:sp>
          <p:sp>
            <p:nvSpPr>
              <p:cNvPr id="71728" name="Freeform: Shape 71727">
                <a:extLst>
                  <a:ext uri="{FF2B5EF4-FFF2-40B4-BE49-F238E27FC236}">
                    <a16:creationId xmlns:a16="http://schemas.microsoft.com/office/drawing/2014/main" id="{83C79036-32DC-4E39-BDCB-59BDF4B426B9}"/>
                  </a:ext>
                </a:extLst>
              </p:cNvPr>
              <p:cNvSpPr/>
              <p:nvPr/>
            </p:nvSpPr>
            <p:spPr>
              <a:xfrm>
                <a:off x="4977764" y="6699091"/>
                <a:ext cx="42957" cy="54139"/>
              </a:xfrm>
              <a:custGeom>
                <a:avLst/>
                <a:gdLst>
                  <a:gd name="connsiteX0" fmla="*/ 0 w 42957"/>
                  <a:gd name="connsiteY0" fmla="*/ 37338 h 54139"/>
                  <a:gd name="connsiteX1" fmla="*/ 42958 w 42957"/>
                  <a:gd name="connsiteY1" fmla="*/ 47816 h 54139"/>
                  <a:gd name="connsiteX2" fmla="*/ 35052 w 42957"/>
                  <a:gd name="connsiteY2" fmla="*/ 0 h 54139"/>
                  <a:gd name="connsiteX3" fmla="*/ 0 w 42957"/>
                  <a:gd name="connsiteY3" fmla="*/ 37338 h 54139"/>
                </a:gdLst>
                <a:ahLst/>
                <a:cxnLst>
                  <a:cxn ang="0">
                    <a:pos x="connsiteX0" y="connsiteY0"/>
                  </a:cxn>
                  <a:cxn ang="0">
                    <a:pos x="connsiteX1" y="connsiteY1"/>
                  </a:cxn>
                  <a:cxn ang="0">
                    <a:pos x="connsiteX2" y="connsiteY2"/>
                  </a:cxn>
                  <a:cxn ang="0">
                    <a:pos x="connsiteX3" y="connsiteY3"/>
                  </a:cxn>
                </a:cxnLst>
                <a:rect l="l" t="t" r="r" b="b"/>
                <a:pathLst>
                  <a:path w="42957" h="54139">
                    <a:moveTo>
                      <a:pt x="0" y="37338"/>
                    </a:moveTo>
                    <a:cubicBezTo>
                      <a:pt x="13144" y="59817"/>
                      <a:pt x="27908" y="55817"/>
                      <a:pt x="42958" y="47816"/>
                    </a:cubicBezTo>
                    <a:cubicBezTo>
                      <a:pt x="34100" y="30385"/>
                      <a:pt x="41624" y="16859"/>
                      <a:pt x="35052" y="0"/>
                    </a:cubicBezTo>
                    <a:cubicBezTo>
                      <a:pt x="26289" y="62579"/>
                      <a:pt x="13716" y="15716"/>
                      <a:pt x="0" y="37338"/>
                    </a:cubicBezTo>
                    <a:close/>
                  </a:path>
                </a:pathLst>
              </a:custGeom>
              <a:grpFill/>
              <a:ln w="9525" cap="flat">
                <a:noFill/>
                <a:prstDash val="solid"/>
                <a:miter/>
              </a:ln>
            </p:spPr>
            <p:txBody>
              <a:bodyPr rtlCol="0" anchor="ctr"/>
              <a:lstStyle/>
              <a:p>
                <a:endParaRPr lang="en-US"/>
              </a:p>
            </p:txBody>
          </p:sp>
          <p:sp>
            <p:nvSpPr>
              <p:cNvPr id="71729" name="Freeform: Shape 71728">
                <a:extLst>
                  <a:ext uri="{FF2B5EF4-FFF2-40B4-BE49-F238E27FC236}">
                    <a16:creationId xmlns:a16="http://schemas.microsoft.com/office/drawing/2014/main" id="{B43DD805-24C9-47FC-9FA5-E685086223A2}"/>
                  </a:ext>
                </a:extLst>
              </p:cNvPr>
              <p:cNvSpPr/>
              <p:nvPr/>
            </p:nvSpPr>
            <p:spPr>
              <a:xfrm>
                <a:off x="5039324" y="4623403"/>
                <a:ext cx="8629145" cy="3799943"/>
              </a:xfrm>
              <a:custGeom>
                <a:avLst/>
                <a:gdLst>
                  <a:gd name="connsiteX0" fmla="*/ 5020 w 8629145"/>
                  <a:gd name="connsiteY0" fmla="*/ 2136839 h 3799943"/>
                  <a:gd name="connsiteX1" fmla="*/ 10068 w 8629145"/>
                  <a:gd name="connsiteY1" fmla="*/ 2099786 h 3799943"/>
                  <a:gd name="connsiteX2" fmla="*/ 19879 w 8629145"/>
                  <a:gd name="connsiteY2" fmla="*/ 2117598 h 3799943"/>
                  <a:gd name="connsiteX3" fmla="*/ 36547 w 8629145"/>
                  <a:gd name="connsiteY3" fmla="*/ 2067782 h 3799943"/>
                  <a:gd name="connsiteX4" fmla="*/ 85696 w 8629145"/>
                  <a:gd name="connsiteY4" fmla="*/ 2064449 h 3799943"/>
                  <a:gd name="connsiteX5" fmla="*/ 142846 w 8629145"/>
                  <a:gd name="connsiteY5" fmla="*/ 2108835 h 3799943"/>
                  <a:gd name="connsiteX6" fmla="*/ 106080 w 8629145"/>
                  <a:gd name="connsiteY6" fmla="*/ 2176653 h 3799943"/>
                  <a:gd name="connsiteX7" fmla="*/ 188376 w 8629145"/>
                  <a:gd name="connsiteY7" fmla="*/ 2165795 h 3799943"/>
                  <a:gd name="connsiteX8" fmla="*/ 214284 w 8629145"/>
                  <a:gd name="connsiteY8" fmla="*/ 2187416 h 3799943"/>
                  <a:gd name="connsiteX9" fmla="*/ 201235 w 8629145"/>
                  <a:gd name="connsiteY9" fmla="*/ 2268569 h 3799943"/>
                  <a:gd name="connsiteX10" fmla="*/ 214189 w 8629145"/>
                  <a:gd name="connsiteY10" fmla="*/ 2279333 h 3799943"/>
                  <a:gd name="connsiteX11" fmla="*/ 218761 w 8629145"/>
                  <a:gd name="connsiteY11" fmla="*/ 2203799 h 3799943"/>
                  <a:gd name="connsiteX12" fmla="*/ 275530 w 8629145"/>
                  <a:gd name="connsiteY12" fmla="*/ 2209610 h 3799943"/>
                  <a:gd name="connsiteX13" fmla="*/ 225809 w 8629145"/>
                  <a:gd name="connsiteY13" fmla="*/ 2266855 h 3799943"/>
                  <a:gd name="connsiteX14" fmla="*/ 284483 w 8629145"/>
                  <a:gd name="connsiteY14" fmla="*/ 2242280 h 3799943"/>
                  <a:gd name="connsiteX15" fmla="*/ 312677 w 8629145"/>
                  <a:gd name="connsiteY15" fmla="*/ 2271808 h 3799943"/>
                  <a:gd name="connsiteX16" fmla="*/ 314487 w 8629145"/>
                  <a:gd name="connsiteY16" fmla="*/ 2241518 h 3799943"/>
                  <a:gd name="connsiteX17" fmla="*/ 323059 w 8629145"/>
                  <a:gd name="connsiteY17" fmla="*/ 2235803 h 3799943"/>
                  <a:gd name="connsiteX18" fmla="*/ 323536 w 8629145"/>
                  <a:gd name="connsiteY18" fmla="*/ 2274189 h 3799943"/>
                  <a:gd name="connsiteX19" fmla="*/ 392878 w 8629145"/>
                  <a:gd name="connsiteY19" fmla="*/ 2252186 h 3799943"/>
                  <a:gd name="connsiteX20" fmla="*/ 394306 w 8629145"/>
                  <a:gd name="connsiteY20" fmla="*/ 2275237 h 3799943"/>
                  <a:gd name="connsiteX21" fmla="*/ 336966 w 8629145"/>
                  <a:gd name="connsiteY21" fmla="*/ 2323338 h 3799943"/>
                  <a:gd name="connsiteX22" fmla="*/ 392116 w 8629145"/>
                  <a:gd name="connsiteY22" fmla="*/ 2359057 h 3799943"/>
                  <a:gd name="connsiteX23" fmla="*/ 383162 w 8629145"/>
                  <a:gd name="connsiteY23" fmla="*/ 2326386 h 3799943"/>
                  <a:gd name="connsiteX24" fmla="*/ 397926 w 8629145"/>
                  <a:gd name="connsiteY24" fmla="*/ 2306669 h 3799943"/>
                  <a:gd name="connsiteX25" fmla="*/ 410594 w 8629145"/>
                  <a:gd name="connsiteY25" fmla="*/ 2370963 h 3799943"/>
                  <a:gd name="connsiteX26" fmla="*/ 420786 w 8629145"/>
                  <a:gd name="connsiteY26" fmla="*/ 2335054 h 3799943"/>
                  <a:gd name="connsiteX27" fmla="*/ 412309 w 8629145"/>
                  <a:gd name="connsiteY27" fmla="*/ 2340674 h 3799943"/>
                  <a:gd name="connsiteX28" fmla="*/ 403260 w 8629145"/>
                  <a:gd name="connsiteY28" fmla="*/ 2307908 h 3799943"/>
                  <a:gd name="connsiteX29" fmla="*/ 419833 w 8629145"/>
                  <a:gd name="connsiteY29" fmla="*/ 2258187 h 3799943"/>
                  <a:gd name="connsiteX30" fmla="*/ 421738 w 8629145"/>
                  <a:gd name="connsiteY30" fmla="*/ 2319719 h 3799943"/>
                  <a:gd name="connsiteX31" fmla="*/ 444979 w 8629145"/>
                  <a:gd name="connsiteY31" fmla="*/ 2294573 h 3799943"/>
                  <a:gd name="connsiteX32" fmla="*/ 423072 w 8629145"/>
                  <a:gd name="connsiteY32" fmla="*/ 2343150 h 3799943"/>
                  <a:gd name="connsiteX33" fmla="*/ 419548 w 8629145"/>
                  <a:gd name="connsiteY33" fmla="*/ 2403539 h 3799943"/>
                  <a:gd name="connsiteX34" fmla="*/ 448694 w 8629145"/>
                  <a:gd name="connsiteY34" fmla="*/ 2417921 h 3799943"/>
                  <a:gd name="connsiteX35" fmla="*/ 428977 w 8629145"/>
                  <a:gd name="connsiteY35" fmla="*/ 2474595 h 3799943"/>
                  <a:gd name="connsiteX36" fmla="*/ 457267 w 8629145"/>
                  <a:gd name="connsiteY36" fmla="*/ 2504123 h 3799943"/>
                  <a:gd name="connsiteX37" fmla="*/ 443741 w 8629145"/>
                  <a:gd name="connsiteY37" fmla="*/ 2454974 h 3799943"/>
                  <a:gd name="connsiteX38" fmla="*/ 467458 w 8629145"/>
                  <a:gd name="connsiteY38" fmla="*/ 2468213 h 3799943"/>
                  <a:gd name="connsiteX39" fmla="*/ 469554 w 8629145"/>
                  <a:gd name="connsiteY39" fmla="*/ 2384489 h 3799943"/>
                  <a:gd name="connsiteX40" fmla="*/ 478031 w 8629145"/>
                  <a:gd name="connsiteY40" fmla="*/ 2378774 h 3799943"/>
                  <a:gd name="connsiteX41" fmla="*/ 480793 w 8629145"/>
                  <a:gd name="connsiteY41" fmla="*/ 2425446 h 3799943"/>
                  <a:gd name="connsiteX42" fmla="*/ 548135 w 8629145"/>
                  <a:gd name="connsiteY42" fmla="*/ 2486977 h 3799943"/>
                  <a:gd name="connsiteX43" fmla="*/ 566899 w 8629145"/>
                  <a:gd name="connsiteY43" fmla="*/ 2445258 h 3799943"/>
                  <a:gd name="connsiteX44" fmla="*/ 576424 w 8629145"/>
                  <a:gd name="connsiteY44" fmla="*/ 2516410 h 3799943"/>
                  <a:gd name="connsiteX45" fmla="*/ 535657 w 8629145"/>
                  <a:gd name="connsiteY45" fmla="*/ 2514695 h 3799943"/>
                  <a:gd name="connsiteX46" fmla="*/ 590902 w 8629145"/>
                  <a:gd name="connsiteY46" fmla="*/ 2550414 h 3799943"/>
                  <a:gd name="connsiteX47" fmla="*/ 593665 w 8629145"/>
                  <a:gd name="connsiteY47" fmla="*/ 2596991 h 3799943"/>
                  <a:gd name="connsiteX48" fmla="*/ 634527 w 8629145"/>
                  <a:gd name="connsiteY48" fmla="*/ 2598801 h 3799943"/>
                  <a:gd name="connsiteX49" fmla="*/ 644242 w 8629145"/>
                  <a:gd name="connsiteY49" fmla="*/ 2524411 h 3799943"/>
                  <a:gd name="connsiteX50" fmla="*/ 675675 w 8629145"/>
                  <a:gd name="connsiteY50" fmla="*/ 2546985 h 3799943"/>
                  <a:gd name="connsiteX51" fmla="*/ 700630 w 8629145"/>
                  <a:gd name="connsiteY51" fmla="*/ 2491454 h 3799943"/>
                  <a:gd name="connsiteX52" fmla="*/ 699487 w 8629145"/>
                  <a:gd name="connsiteY52" fmla="*/ 2560130 h 3799943"/>
                  <a:gd name="connsiteX53" fmla="*/ 725014 w 8629145"/>
                  <a:gd name="connsiteY53" fmla="*/ 2542985 h 3799943"/>
                  <a:gd name="connsiteX54" fmla="*/ 719395 w 8629145"/>
                  <a:gd name="connsiteY54" fmla="*/ 2595277 h 3799943"/>
                  <a:gd name="connsiteX55" fmla="*/ 642242 w 8629145"/>
                  <a:gd name="connsiteY55" fmla="*/ 2608136 h 3799943"/>
                  <a:gd name="connsiteX56" fmla="*/ 659863 w 8629145"/>
                  <a:gd name="connsiteY56" fmla="*/ 2635187 h 3799943"/>
                  <a:gd name="connsiteX57" fmla="*/ 766162 w 8629145"/>
                  <a:gd name="connsiteY57" fmla="*/ 2636806 h 3799943"/>
                  <a:gd name="connsiteX58" fmla="*/ 875224 w 8629145"/>
                  <a:gd name="connsiteY58" fmla="*/ 2737676 h 3799943"/>
                  <a:gd name="connsiteX59" fmla="*/ 906847 w 8629145"/>
                  <a:gd name="connsiteY59" fmla="*/ 2759869 h 3799943"/>
                  <a:gd name="connsiteX60" fmla="*/ 946280 w 8629145"/>
                  <a:gd name="connsiteY60" fmla="*/ 2737961 h 3799943"/>
                  <a:gd name="connsiteX61" fmla="*/ 946947 w 8629145"/>
                  <a:gd name="connsiteY61" fmla="*/ 2776442 h 3799943"/>
                  <a:gd name="connsiteX62" fmla="*/ 966283 w 8629145"/>
                  <a:gd name="connsiteY62" fmla="*/ 2773109 h 3799943"/>
                  <a:gd name="connsiteX63" fmla="*/ 1055722 w 8629145"/>
                  <a:gd name="connsiteY63" fmla="*/ 2785110 h 3799943"/>
                  <a:gd name="connsiteX64" fmla="*/ 1068962 w 8629145"/>
                  <a:gd name="connsiteY64" fmla="*/ 2742057 h 3799943"/>
                  <a:gd name="connsiteX65" fmla="*/ 1058008 w 8629145"/>
                  <a:gd name="connsiteY65" fmla="*/ 2793206 h 3799943"/>
                  <a:gd name="connsiteX66" fmla="*/ 1134399 w 8629145"/>
                  <a:gd name="connsiteY66" fmla="*/ 2794826 h 3799943"/>
                  <a:gd name="connsiteX67" fmla="*/ 1168308 w 8629145"/>
                  <a:gd name="connsiteY67" fmla="*/ 2825210 h 3799943"/>
                  <a:gd name="connsiteX68" fmla="*/ 1182881 w 8629145"/>
                  <a:gd name="connsiteY68" fmla="*/ 2859024 h 3799943"/>
                  <a:gd name="connsiteX69" fmla="*/ 1284703 w 8629145"/>
                  <a:gd name="connsiteY69" fmla="*/ 2843308 h 3799943"/>
                  <a:gd name="connsiteX70" fmla="*/ 1369571 w 8629145"/>
                  <a:gd name="connsiteY70" fmla="*/ 2892457 h 3799943"/>
                  <a:gd name="connsiteX71" fmla="*/ 1344901 w 8629145"/>
                  <a:gd name="connsiteY71" fmla="*/ 2894838 h 3799943"/>
                  <a:gd name="connsiteX72" fmla="*/ 1398908 w 8629145"/>
                  <a:gd name="connsiteY72" fmla="*/ 2906363 h 3799943"/>
                  <a:gd name="connsiteX73" fmla="*/ 1439008 w 8629145"/>
                  <a:gd name="connsiteY73" fmla="*/ 2922365 h 3799943"/>
                  <a:gd name="connsiteX74" fmla="*/ 1453677 w 8629145"/>
                  <a:gd name="connsiteY74" fmla="*/ 2955989 h 3799943"/>
                  <a:gd name="connsiteX75" fmla="*/ 1512351 w 8629145"/>
                  <a:gd name="connsiteY75" fmla="*/ 2930176 h 3799943"/>
                  <a:gd name="connsiteX76" fmla="*/ 1616650 w 8629145"/>
                  <a:gd name="connsiteY76" fmla="*/ 2975039 h 3799943"/>
                  <a:gd name="connsiteX77" fmla="*/ 1956597 w 8629145"/>
                  <a:gd name="connsiteY77" fmla="*/ 3095054 h 3799943"/>
                  <a:gd name="connsiteX78" fmla="*/ 2298354 w 8629145"/>
                  <a:gd name="connsiteY78" fmla="*/ 3184589 h 3799943"/>
                  <a:gd name="connsiteX79" fmla="*/ 2469709 w 8629145"/>
                  <a:gd name="connsiteY79" fmla="*/ 3220212 h 3799943"/>
                  <a:gd name="connsiteX80" fmla="*/ 2641445 w 8629145"/>
                  <a:gd name="connsiteY80" fmla="*/ 3248692 h 3799943"/>
                  <a:gd name="connsiteX81" fmla="*/ 2985583 w 8629145"/>
                  <a:gd name="connsiteY81" fmla="*/ 3291173 h 3799943"/>
                  <a:gd name="connsiteX82" fmla="*/ 3330483 w 8629145"/>
                  <a:gd name="connsiteY82" fmla="*/ 3314795 h 3799943"/>
                  <a:gd name="connsiteX83" fmla="*/ 3503171 w 8629145"/>
                  <a:gd name="connsiteY83" fmla="*/ 3321558 h 3799943"/>
                  <a:gd name="connsiteX84" fmla="*/ 3675955 w 8629145"/>
                  <a:gd name="connsiteY84" fmla="*/ 3324987 h 3799943"/>
                  <a:gd name="connsiteX85" fmla="*/ 4021617 w 8629145"/>
                  <a:gd name="connsiteY85" fmla="*/ 3324225 h 3799943"/>
                  <a:gd name="connsiteX86" fmla="*/ 4194496 w 8629145"/>
                  <a:gd name="connsiteY86" fmla="*/ 3321653 h 3799943"/>
                  <a:gd name="connsiteX87" fmla="*/ 4367374 w 8629145"/>
                  <a:gd name="connsiteY87" fmla="*/ 3317081 h 3799943"/>
                  <a:gd name="connsiteX88" fmla="*/ 4363184 w 8629145"/>
                  <a:gd name="connsiteY88" fmla="*/ 3369850 h 3799943"/>
                  <a:gd name="connsiteX89" fmla="*/ 4156015 w 8629145"/>
                  <a:gd name="connsiteY89" fmla="*/ 3351943 h 3799943"/>
                  <a:gd name="connsiteX90" fmla="*/ 4135822 w 8629145"/>
                  <a:gd name="connsiteY90" fmla="*/ 3386614 h 3799943"/>
                  <a:gd name="connsiteX91" fmla="*/ 4144680 w 8629145"/>
                  <a:gd name="connsiteY91" fmla="*/ 3365183 h 3799943"/>
                  <a:gd name="connsiteX92" fmla="*/ 4112009 w 8629145"/>
                  <a:gd name="connsiteY92" fmla="*/ 3359658 h 3799943"/>
                  <a:gd name="connsiteX93" fmla="*/ 4104675 w 8629145"/>
                  <a:gd name="connsiteY93" fmla="*/ 3419475 h 3799943"/>
                  <a:gd name="connsiteX94" fmla="*/ 3990470 w 8629145"/>
                  <a:gd name="connsiteY94" fmla="*/ 3400139 h 3799943"/>
                  <a:gd name="connsiteX95" fmla="*/ 3897506 w 8629145"/>
                  <a:gd name="connsiteY95" fmla="*/ 3399568 h 3799943"/>
                  <a:gd name="connsiteX96" fmla="*/ 3895506 w 8629145"/>
                  <a:gd name="connsiteY96" fmla="*/ 3376422 h 3799943"/>
                  <a:gd name="connsiteX97" fmla="*/ 3746726 w 8629145"/>
                  <a:gd name="connsiteY97" fmla="*/ 3412331 h 3799943"/>
                  <a:gd name="connsiteX98" fmla="*/ 3736820 w 8629145"/>
                  <a:gd name="connsiteY98" fmla="*/ 3380232 h 3799943"/>
                  <a:gd name="connsiteX99" fmla="*/ 3741201 w 8629145"/>
                  <a:gd name="connsiteY99" fmla="*/ 3411379 h 3799943"/>
                  <a:gd name="connsiteX100" fmla="*/ 3567179 w 8629145"/>
                  <a:gd name="connsiteY100" fmla="*/ 3381661 h 3799943"/>
                  <a:gd name="connsiteX101" fmla="*/ 3515268 w 8629145"/>
                  <a:gd name="connsiteY101" fmla="*/ 3379946 h 3799943"/>
                  <a:gd name="connsiteX102" fmla="*/ 3460404 w 8629145"/>
                  <a:gd name="connsiteY102" fmla="*/ 3385376 h 3799943"/>
                  <a:gd name="connsiteX103" fmla="*/ 3395158 w 8629145"/>
                  <a:gd name="connsiteY103" fmla="*/ 3373755 h 3799943"/>
                  <a:gd name="connsiteX104" fmla="*/ 3388109 w 8629145"/>
                  <a:gd name="connsiteY104" fmla="*/ 3418142 h 3799943"/>
                  <a:gd name="connsiteX105" fmla="*/ 3378394 w 8629145"/>
                  <a:gd name="connsiteY105" fmla="*/ 3385852 h 3799943"/>
                  <a:gd name="connsiteX106" fmla="*/ 3333817 w 8629145"/>
                  <a:gd name="connsiteY106" fmla="*/ 3408426 h 3799943"/>
                  <a:gd name="connsiteX107" fmla="*/ 3334960 w 8629145"/>
                  <a:gd name="connsiteY107" fmla="*/ 3378137 h 3799943"/>
                  <a:gd name="connsiteX108" fmla="*/ 3276476 w 8629145"/>
                  <a:gd name="connsiteY108" fmla="*/ 3405759 h 3799943"/>
                  <a:gd name="connsiteX109" fmla="*/ 3261236 w 8629145"/>
                  <a:gd name="connsiteY109" fmla="*/ 3372517 h 3799943"/>
                  <a:gd name="connsiteX110" fmla="*/ 3246282 w 8629145"/>
                  <a:gd name="connsiteY110" fmla="*/ 3408045 h 3799943"/>
                  <a:gd name="connsiteX111" fmla="*/ 3239519 w 8629145"/>
                  <a:gd name="connsiteY111" fmla="*/ 3368707 h 3799943"/>
                  <a:gd name="connsiteX112" fmla="*/ 3172654 w 8629145"/>
                  <a:gd name="connsiteY112" fmla="*/ 3402330 h 3799943"/>
                  <a:gd name="connsiteX113" fmla="*/ 3171320 w 8629145"/>
                  <a:gd name="connsiteY113" fmla="*/ 3364135 h 3799943"/>
                  <a:gd name="connsiteX114" fmla="*/ 3055496 w 8629145"/>
                  <a:gd name="connsiteY114" fmla="*/ 3389186 h 3799943"/>
                  <a:gd name="connsiteX115" fmla="*/ 3005966 w 8629145"/>
                  <a:gd name="connsiteY115" fmla="*/ 3395282 h 3799943"/>
                  <a:gd name="connsiteX116" fmla="*/ 2957674 w 8629145"/>
                  <a:gd name="connsiteY116" fmla="*/ 3370802 h 3799943"/>
                  <a:gd name="connsiteX117" fmla="*/ 2656018 w 8629145"/>
                  <a:gd name="connsiteY117" fmla="*/ 3321273 h 3799943"/>
                  <a:gd name="connsiteX118" fmla="*/ 2649350 w 8629145"/>
                  <a:gd name="connsiteY118" fmla="*/ 3350514 h 3799943"/>
                  <a:gd name="connsiteX119" fmla="*/ 2626490 w 8629145"/>
                  <a:gd name="connsiteY119" fmla="*/ 3308033 h 3799943"/>
                  <a:gd name="connsiteX120" fmla="*/ 2423703 w 8629145"/>
                  <a:gd name="connsiteY120" fmla="*/ 3314986 h 3799943"/>
                  <a:gd name="connsiteX121" fmla="*/ 2417226 w 8629145"/>
                  <a:gd name="connsiteY121" fmla="*/ 3275648 h 3799943"/>
                  <a:gd name="connsiteX122" fmla="*/ 2340645 w 8629145"/>
                  <a:gd name="connsiteY122" fmla="*/ 3275457 h 3799943"/>
                  <a:gd name="connsiteX123" fmla="*/ 2319785 w 8629145"/>
                  <a:gd name="connsiteY123" fmla="*/ 3378327 h 3799943"/>
                  <a:gd name="connsiteX124" fmla="*/ 2306164 w 8629145"/>
                  <a:gd name="connsiteY124" fmla="*/ 3314510 h 3799943"/>
                  <a:gd name="connsiteX125" fmla="*/ 2326167 w 8629145"/>
                  <a:gd name="connsiteY125" fmla="*/ 3295460 h 3799943"/>
                  <a:gd name="connsiteX126" fmla="*/ 2310546 w 8629145"/>
                  <a:gd name="connsiteY126" fmla="*/ 3277076 h 3799943"/>
                  <a:gd name="connsiteX127" fmla="*/ 2208819 w 8629145"/>
                  <a:gd name="connsiteY127" fmla="*/ 3226213 h 3799943"/>
                  <a:gd name="connsiteX128" fmla="*/ 2163099 w 8629145"/>
                  <a:gd name="connsiteY128" fmla="*/ 3209354 h 3799943"/>
                  <a:gd name="connsiteX129" fmla="*/ 2161765 w 8629145"/>
                  <a:gd name="connsiteY129" fmla="*/ 3239643 h 3799943"/>
                  <a:gd name="connsiteX130" fmla="*/ 2070992 w 8629145"/>
                  <a:gd name="connsiteY130" fmla="*/ 3190970 h 3799943"/>
                  <a:gd name="connsiteX131" fmla="*/ 2066515 w 8629145"/>
                  <a:gd name="connsiteY131" fmla="*/ 3228308 h 3799943"/>
                  <a:gd name="connsiteX132" fmla="*/ 1930117 w 8629145"/>
                  <a:gd name="connsiteY132" fmla="*/ 3162967 h 3799943"/>
                  <a:gd name="connsiteX133" fmla="*/ 1931737 w 8629145"/>
                  <a:gd name="connsiteY133" fmla="*/ 3186113 h 3799943"/>
                  <a:gd name="connsiteX134" fmla="*/ 1786957 w 8629145"/>
                  <a:gd name="connsiteY134" fmla="*/ 3125534 h 3799943"/>
                  <a:gd name="connsiteX135" fmla="*/ 1651606 w 8629145"/>
                  <a:gd name="connsiteY135" fmla="*/ 3097149 h 3799943"/>
                  <a:gd name="connsiteX136" fmla="*/ 1640938 w 8629145"/>
                  <a:gd name="connsiteY136" fmla="*/ 3148394 h 3799943"/>
                  <a:gd name="connsiteX137" fmla="*/ 1630080 w 8629145"/>
                  <a:gd name="connsiteY137" fmla="*/ 3146108 h 3799943"/>
                  <a:gd name="connsiteX138" fmla="*/ 1584360 w 8629145"/>
                  <a:gd name="connsiteY138" fmla="*/ 3075242 h 3799943"/>
                  <a:gd name="connsiteX139" fmla="*/ 1599028 w 8629145"/>
                  <a:gd name="connsiteY139" fmla="*/ 3109151 h 3799943"/>
                  <a:gd name="connsiteX140" fmla="*/ 1581312 w 8629145"/>
                  <a:gd name="connsiteY140" fmla="*/ 3135916 h 3799943"/>
                  <a:gd name="connsiteX141" fmla="*/ 1503874 w 8629145"/>
                  <a:gd name="connsiteY141" fmla="*/ 3043142 h 3799943"/>
                  <a:gd name="connsiteX142" fmla="*/ 1493110 w 8629145"/>
                  <a:gd name="connsiteY142" fmla="*/ 3094292 h 3799943"/>
                  <a:gd name="connsiteX143" fmla="*/ 1482347 w 8629145"/>
                  <a:gd name="connsiteY143" fmla="*/ 3092101 h 3799943"/>
                  <a:gd name="connsiteX144" fmla="*/ 1492348 w 8629145"/>
                  <a:gd name="connsiteY144" fmla="*/ 3055906 h 3799943"/>
                  <a:gd name="connsiteX145" fmla="*/ 1467583 w 8629145"/>
                  <a:gd name="connsiteY145" fmla="*/ 3058382 h 3799943"/>
                  <a:gd name="connsiteX146" fmla="*/ 1465297 w 8629145"/>
                  <a:gd name="connsiteY146" fmla="*/ 3103626 h 3799943"/>
                  <a:gd name="connsiteX147" fmla="*/ 1480728 w 8629145"/>
                  <a:gd name="connsiteY147" fmla="*/ 3122295 h 3799943"/>
                  <a:gd name="connsiteX148" fmla="*/ 1452153 w 8629145"/>
                  <a:gd name="connsiteY148" fmla="*/ 3146965 h 3799943"/>
                  <a:gd name="connsiteX149" fmla="*/ 1426626 w 8629145"/>
                  <a:gd name="connsiteY149" fmla="*/ 3110865 h 3799943"/>
                  <a:gd name="connsiteX150" fmla="*/ 1452058 w 8629145"/>
                  <a:gd name="connsiteY150" fmla="*/ 3093434 h 3799943"/>
                  <a:gd name="connsiteX151" fmla="*/ 1467488 w 8629145"/>
                  <a:gd name="connsiteY151" fmla="*/ 3058382 h 3799943"/>
                  <a:gd name="connsiteX152" fmla="*/ 1420339 w 8629145"/>
                  <a:gd name="connsiteY152" fmla="*/ 3017901 h 3799943"/>
                  <a:gd name="connsiteX153" fmla="*/ 1423387 w 8629145"/>
                  <a:gd name="connsiteY153" fmla="*/ 3064478 h 3799943"/>
                  <a:gd name="connsiteX154" fmla="*/ 1415672 w 8629145"/>
                  <a:gd name="connsiteY154" fmla="*/ 3055144 h 3799943"/>
                  <a:gd name="connsiteX155" fmla="*/ 1419577 w 8629145"/>
                  <a:gd name="connsiteY155" fmla="*/ 3086481 h 3799943"/>
                  <a:gd name="connsiteX156" fmla="*/ 1375477 w 8629145"/>
                  <a:gd name="connsiteY156" fmla="*/ 3146012 h 3799943"/>
                  <a:gd name="connsiteX157" fmla="*/ 1366999 w 8629145"/>
                  <a:gd name="connsiteY157" fmla="*/ 3098483 h 3799943"/>
                  <a:gd name="connsiteX158" fmla="*/ 1329852 w 8629145"/>
                  <a:gd name="connsiteY158" fmla="*/ 3128677 h 3799943"/>
                  <a:gd name="connsiteX159" fmla="*/ 1342996 w 8629145"/>
                  <a:gd name="connsiteY159" fmla="*/ 3085719 h 3799943"/>
                  <a:gd name="connsiteX160" fmla="*/ 1327566 w 8629145"/>
                  <a:gd name="connsiteY160" fmla="*/ 3120485 h 3799943"/>
                  <a:gd name="connsiteX161" fmla="*/ 1303563 w 8629145"/>
                  <a:gd name="connsiteY161" fmla="*/ 3107531 h 3799943"/>
                  <a:gd name="connsiteX162" fmla="*/ 1300420 w 8629145"/>
                  <a:gd name="connsiteY162" fmla="*/ 3060954 h 3799943"/>
                  <a:gd name="connsiteX163" fmla="*/ 1245556 w 8629145"/>
                  <a:gd name="connsiteY163" fmla="*/ 3064098 h 3799943"/>
                  <a:gd name="connsiteX164" fmla="*/ 1209170 w 8629145"/>
                  <a:gd name="connsiteY164" fmla="*/ 3079242 h 3799943"/>
                  <a:gd name="connsiteX165" fmla="*/ 1168213 w 8629145"/>
                  <a:gd name="connsiteY165" fmla="*/ 3024283 h 3799943"/>
                  <a:gd name="connsiteX166" fmla="*/ 1094013 w 8629145"/>
                  <a:gd name="connsiteY166" fmla="*/ 3030855 h 3799943"/>
                  <a:gd name="connsiteX167" fmla="*/ 1027624 w 8629145"/>
                  <a:gd name="connsiteY167" fmla="*/ 2993136 h 3799943"/>
                  <a:gd name="connsiteX168" fmla="*/ 1029243 w 8629145"/>
                  <a:gd name="connsiteY168" fmla="*/ 2963037 h 3799943"/>
                  <a:gd name="connsiteX169" fmla="*/ 920372 w 8629145"/>
                  <a:gd name="connsiteY169" fmla="*/ 2954179 h 3799943"/>
                  <a:gd name="connsiteX170" fmla="*/ 932659 w 8629145"/>
                  <a:gd name="connsiteY170" fmla="*/ 2979801 h 3799943"/>
                  <a:gd name="connsiteX171" fmla="*/ 931040 w 8629145"/>
                  <a:gd name="connsiteY171" fmla="*/ 3010186 h 3799943"/>
                  <a:gd name="connsiteX172" fmla="*/ 884844 w 8629145"/>
                  <a:gd name="connsiteY172" fmla="*/ 2953988 h 3799943"/>
                  <a:gd name="connsiteX173" fmla="*/ 891702 w 8629145"/>
                  <a:gd name="connsiteY173" fmla="*/ 2978468 h 3799943"/>
                  <a:gd name="connsiteX174" fmla="*/ 873890 w 8629145"/>
                  <a:gd name="connsiteY174" fmla="*/ 3005138 h 3799943"/>
                  <a:gd name="connsiteX175" fmla="*/ 864746 w 8629145"/>
                  <a:gd name="connsiteY175" fmla="*/ 2972467 h 3799943"/>
                  <a:gd name="connsiteX176" fmla="*/ 798166 w 8629145"/>
                  <a:gd name="connsiteY176" fmla="*/ 2988469 h 3799943"/>
                  <a:gd name="connsiteX177" fmla="*/ 801500 w 8629145"/>
                  <a:gd name="connsiteY177" fmla="*/ 2927985 h 3799943"/>
                  <a:gd name="connsiteX178" fmla="*/ 780736 w 8629145"/>
                  <a:gd name="connsiteY178" fmla="*/ 2908173 h 3799943"/>
                  <a:gd name="connsiteX179" fmla="*/ 786832 w 8629145"/>
                  <a:gd name="connsiteY179" fmla="*/ 2947797 h 3799943"/>
                  <a:gd name="connsiteX180" fmla="*/ 763495 w 8629145"/>
                  <a:gd name="connsiteY180" fmla="*/ 2973134 h 3799943"/>
                  <a:gd name="connsiteX181" fmla="*/ 771401 w 8629145"/>
                  <a:gd name="connsiteY181" fmla="*/ 2928938 h 3799943"/>
                  <a:gd name="connsiteX182" fmla="*/ 714251 w 8629145"/>
                  <a:gd name="connsiteY182" fmla="*/ 2923413 h 3799943"/>
                  <a:gd name="connsiteX183" fmla="*/ 711394 w 8629145"/>
                  <a:gd name="connsiteY183" fmla="*/ 2876836 h 3799943"/>
                  <a:gd name="connsiteX184" fmla="*/ 621573 w 8629145"/>
                  <a:gd name="connsiteY184" fmla="*/ 2917412 h 3799943"/>
                  <a:gd name="connsiteX185" fmla="*/ 614239 w 8629145"/>
                  <a:gd name="connsiteY185" fmla="*/ 2854357 h 3799943"/>
                  <a:gd name="connsiteX186" fmla="*/ 598618 w 8629145"/>
                  <a:gd name="connsiteY186" fmla="*/ 2889218 h 3799943"/>
                  <a:gd name="connsiteX187" fmla="*/ 571090 w 8629145"/>
                  <a:gd name="connsiteY187" fmla="*/ 2844641 h 3799943"/>
                  <a:gd name="connsiteX188" fmla="*/ 586426 w 8629145"/>
                  <a:gd name="connsiteY188" fmla="*/ 2863310 h 3799943"/>
                  <a:gd name="connsiteX189" fmla="*/ 582520 w 8629145"/>
                  <a:gd name="connsiteY189" fmla="*/ 2885504 h 3799943"/>
                  <a:gd name="connsiteX190" fmla="*/ 500701 w 8629145"/>
                  <a:gd name="connsiteY190" fmla="*/ 2881884 h 3799943"/>
                  <a:gd name="connsiteX191" fmla="*/ 494224 w 8629145"/>
                  <a:gd name="connsiteY191" fmla="*/ 2803874 h 3799943"/>
                  <a:gd name="connsiteX192" fmla="*/ 498415 w 8629145"/>
                  <a:gd name="connsiteY192" fmla="*/ 2873693 h 3799943"/>
                  <a:gd name="connsiteX193" fmla="*/ 454409 w 8629145"/>
                  <a:gd name="connsiteY193" fmla="*/ 2879027 h 3799943"/>
                  <a:gd name="connsiteX194" fmla="*/ 456505 w 8629145"/>
                  <a:gd name="connsiteY194" fmla="*/ 2795397 h 3799943"/>
                  <a:gd name="connsiteX195" fmla="*/ 443551 w 8629145"/>
                  <a:gd name="connsiteY195" fmla="*/ 2876455 h 3799943"/>
                  <a:gd name="connsiteX196" fmla="*/ 428215 w 8629145"/>
                  <a:gd name="connsiteY196" fmla="*/ 2857595 h 3799943"/>
                  <a:gd name="connsiteX197" fmla="*/ 438502 w 8629145"/>
                  <a:gd name="connsiteY197" fmla="*/ 2821686 h 3799943"/>
                  <a:gd name="connsiteX198" fmla="*/ 417452 w 8629145"/>
                  <a:gd name="connsiteY198" fmla="*/ 2855214 h 3799943"/>
                  <a:gd name="connsiteX199" fmla="*/ 388591 w 8629145"/>
                  <a:gd name="connsiteY199" fmla="*/ 2787301 h 3799943"/>
                  <a:gd name="connsiteX200" fmla="*/ 350777 w 8629145"/>
                  <a:gd name="connsiteY200" fmla="*/ 2778633 h 3799943"/>
                  <a:gd name="connsiteX201" fmla="*/ 341824 w 8629145"/>
                  <a:gd name="connsiteY201" fmla="*/ 2837783 h 3799943"/>
                  <a:gd name="connsiteX202" fmla="*/ 353158 w 8629145"/>
                  <a:gd name="connsiteY202" fmla="*/ 2878836 h 3799943"/>
                  <a:gd name="connsiteX203" fmla="*/ 369351 w 8629145"/>
                  <a:gd name="connsiteY203" fmla="*/ 2882551 h 3799943"/>
                  <a:gd name="connsiteX204" fmla="*/ 371161 w 8629145"/>
                  <a:gd name="connsiteY204" fmla="*/ 2852357 h 3799943"/>
                  <a:gd name="connsiteX205" fmla="*/ 426977 w 8629145"/>
                  <a:gd name="connsiteY205" fmla="*/ 2926461 h 3799943"/>
                  <a:gd name="connsiteX206" fmla="*/ 444884 w 8629145"/>
                  <a:gd name="connsiteY206" fmla="*/ 2900077 h 3799943"/>
                  <a:gd name="connsiteX207" fmla="*/ 432883 w 8629145"/>
                  <a:gd name="connsiteY207" fmla="*/ 2966085 h 3799943"/>
                  <a:gd name="connsiteX208" fmla="*/ 456219 w 8629145"/>
                  <a:gd name="connsiteY208" fmla="*/ 2940939 h 3799943"/>
                  <a:gd name="connsiteX209" fmla="*/ 492604 w 8629145"/>
                  <a:gd name="connsiteY209" fmla="*/ 2926366 h 3799943"/>
                  <a:gd name="connsiteX210" fmla="*/ 481460 w 8629145"/>
                  <a:gd name="connsiteY210" fmla="*/ 2977420 h 3799943"/>
                  <a:gd name="connsiteX211" fmla="*/ 508987 w 8629145"/>
                  <a:gd name="connsiteY211" fmla="*/ 3021997 h 3799943"/>
                  <a:gd name="connsiteX212" fmla="*/ 516131 w 8629145"/>
                  <a:gd name="connsiteY212" fmla="*/ 2992946 h 3799943"/>
                  <a:gd name="connsiteX213" fmla="*/ 544516 w 8629145"/>
                  <a:gd name="connsiteY213" fmla="*/ 3022473 h 3799943"/>
                  <a:gd name="connsiteX214" fmla="*/ 549373 w 8629145"/>
                  <a:gd name="connsiteY214" fmla="*/ 2985231 h 3799943"/>
                  <a:gd name="connsiteX215" fmla="*/ 568709 w 8629145"/>
                  <a:gd name="connsiteY215" fmla="*/ 2982087 h 3799943"/>
                  <a:gd name="connsiteX216" fmla="*/ 563851 w 8629145"/>
                  <a:gd name="connsiteY216" fmla="*/ 3019235 h 3799943"/>
                  <a:gd name="connsiteX217" fmla="*/ 635003 w 8629145"/>
                  <a:gd name="connsiteY217" fmla="*/ 3020282 h 3799943"/>
                  <a:gd name="connsiteX218" fmla="*/ 622525 w 8629145"/>
                  <a:gd name="connsiteY218" fmla="*/ 3048095 h 3799943"/>
                  <a:gd name="connsiteX219" fmla="*/ 645576 w 8629145"/>
                  <a:gd name="connsiteY219" fmla="*/ 3076385 h 3799943"/>
                  <a:gd name="connsiteX220" fmla="*/ 613953 w 8629145"/>
                  <a:gd name="connsiteY220" fmla="*/ 3053810 h 3799943"/>
                  <a:gd name="connsiteX221" fmla="*/ 558232 w 8629145"/>
                  <a:gd name="connsiteY221" fmla="*/ 3071527 h 3799943"/>
                  <a:gd name="connsiteX222" fmla="*/ 654720 w 8629145"/>
                  <a:gd name="connsiteY222" fmla="*/ 3109056 h 3799943"/>
                  <a:gd name="connsiteX223" fmla="*/ 645576 w 8629145"/>
                  <a:gd name="connsiteY223" fmla="*/ 3076289 h 3799943"/>
                  <a:gd name="connsiteX224" fmla="*/ 679390 w 8629145"/>
                  <a:gd name="connsiteY224" fmla="*/ 3107055 h 3799943"/>
                  <a:gd name="connsiteX225" fmla="*/ 664054 w 8629145"/>
                  <a:gd name="connsiteY225" fmla="*/ 3088386 h 3799943"/>
                  <a:gd name="connsiteX226" fmla="*/ 687391 w 8629145"/>
                  <a:gd name="connsiteY226" fmla="*/ 3062954 h 3799943"/>
                  <a:gd name="connsiteX227" fmla="*/ 682533 w 8629145"/>
                  <a:gd name="connsiteY227" fmla="*/ 3100102 h 3799943"/>
                  <a:gd name="connsiteX228" fmla="*/ 695677 w 8629145"/>
                  <a:gd name="connsiteY228" fmla="*/ 3110770 h 3799943"/>
                  <a:gd name="connsiteX229" fmla="*/ 769115 w 8629145"/>
                  <a:gd name="connsiteY229" fmla="*/ 3120009 h 3799943"/>
                  <a:gd name="connsiteX230" fmla="*/ 752065 w 8629145"/>
                  <a:gd name="connsiteY230" fmla="*/ 3131344 h 3799943"/>
                  <a:gd name="connsiteX231" fmla="*/ 862555 w 8629145"/>
                  <a:gd name="connsiteY231" fmla="*/ 3163634 h 3799943"/>
                  <a:gd name="connsiteX232" fmla="*/ 852364 w 8629145"/>
                  <a:gd name="connsiteY232" fmla="*/ 3199638 h 3799943"/>
                  <a:gd name="connsiteX233" fmla="*/ 873319 w 8629145"/>
                  <a:gd name="connsiteY233" fmla="*/ 3166015 h 3799943"/>
                  <a:gd name="connsiteX234" fmla="*/ 886273 w 8629145"/>
                  <a:gd name="connsiteY234" fmla="*/ 3230023 h 3799943"/>
                  <a:gd name="connsiteX235" fmla="*/ 886463 w 8629145"/>
                  <a:gd name="connsiteY235" fmla="*/ 3176397 h 3799943"/>
                  <a:gd name="connsiteX236" fmla="*/ 953710 w 8629145"/>
                  <a:gd name="connsiteY236" fmla="*/ 3198971 h 3799943"/>
                  <a:gd name="connsiteX237" fmla="*/ 988666 w 8629145"/>
                  <a:gd name="connsiteY237" fmla="*/ 3160776 h 3799943"/>
                  <a:gd name="connsiteX238" fmla="*/ 997048 w 8629145"/>
                  <a:gd name="connsiteY238" fmla="*/ 3208592 h 3799943"/>
                  <a:gd name="connsiteX239" fmla="*/ 1049722 w 8629145"/>
                  <a:gd name="connsiteY239" fmla="*/ 3197162 h 3799943"/>
                  <a:gd name="connsiteX240" fmla="*/ 1029529 w 8629145"/>
                  <a:gd name="connsiteY240" fmla="*/ 3215640 h 3799943"/>
                  <a:gd name="connsiteX241" fmla="*/ 1076773 w 8629145"/>
                  <a:gd name="connsiteY241" fmla="*/ 3203162 h 3799943"/>
                  <a:gd name="connsiteX242" fmla="*/ 1082107 w 8629145"/>
                  <a:gd name="connsiteY242" fmla="*/ 3257836 h 3799943"/>
                  <a:gd name="connsiteX243" fmla="*/ 1061056 w 8629145"/>
                  <a:gd name="connsiteY243" fmla="*/ 3291459 h 3799943"/>
                  <a:gd name="connsiteX244" fmla="*/ 1150972 w 8629145"/>
                  <a:gd name="connsiteY244" fmla="*/ 3250121 h 3799943"/>
                  <a:gd name="connsiteX245" fmla="*/ 1150115 w 8629145"/>
                  <a:gd name="connsiteY245" fmla="*/ 3318796 h 3799943"/>
                  <a:gd name="connsiteX246" fmla="*/ 1235364 w 8629145"/>
                  <a:gd name="connsiteY246" fmla="*/ 3367945 h 3799943"/>
                  <a:gd name="connsiteX247" fmla="*/ 1267844 w 8629145"/>
                  <a:gd name="connsiteY247" fmla="*/ 3375279 h 3799943"/>
                  <a:gd name="connsiteX248" fmla="*/ 1275655 w 8629145"/>
                  <a:gd name="connsiteY248" fmla="*/ 3330988 h 3799943"/>
                  <a:gd name="connsiteX249" fmla="*/ 1346902 w 8629145"/>
                  <a:gd name="connsiteY249" fmla="*/ 3384709 h 3799943"/>
                  <a:gd name="connsiteX250" fmla="*/ 1453105 w 8629145"/>
                  <a:gd name="connsiteY250" fmla="*/ 3399377 h 3799943"/>
                  <a:gd name="connsiteX251" fmla="*/ 1502064 w 8629145"/>
                  <a:gd name="connsiteY251" fmla="*/ 3463195 h 3799943"/>
                  <a:gd name="connsiteX252" fmla="*/ 1539973 w 8629145"/>
                  <a:gd name="connsiteY252" fmla="*/ 3417570 h 3799943"/>
                  <a:gd name="connsiteX253" fmla="*/ 1548546 w 8629145"/>
                  <a:gd name="connsiteY253" fmla="*/ 3465386 h 3799943"/>
                  <a:gd name="connsiteX254" fmla="*/ 1737141 w 8629145"/>
                  <a:gd name="connsiteY254" fmla="*/ 3535299 h 3799943"/>
                  <a:gd name="connsiteX255" fmla="*/ 1736188 w 8629145"/>
                  <a:gd name="connsiteY255" fmla="*/ 3496913 h 3799943"/>
                  <a:gd name="connsiteX256" fmla="*/ 1892970 w 8629145"/>
                  <a:gd name="connsiteY256" fmla="*/ 3545015 h 3799943"/>
                  <a:gd name="connsiteX257" fmla="*/ 1929641 w 8629145"/>
                  <a:gd name="connsiteY257" fmla="*/ 3582924 h 3799943"/>
                  <a:gd name="connsiteX258" fmla="*/ 1931070 w 8629145"/>
                  <a:gd name="connsiteY258" fmla="*/ 3552635 h 3799943"/>
                  <a:gd name="connsiteX259" fmla="*/ 1990887 w 8629145"/>
                  <a:gd name="connsiteY259" fmla="*/ 3564636 h 3799943"/>
                  <a:gd name="connsiteX260" fmla="*/ 2005079 w 8629145"/>
                  <a:gd name="connsiteY260" fmla="*/ 3613214 h 3799943"/>
                  <a:gd name="connsiteX261" fmla="*/ 2170624 w 8629145"/>
                  <a:gd name="connsiteY261" fmla="*/ 3653790 h 3799943"/>
                  <a:gd name="connsiteX262" fmla="*/ 2174338 w 8629145"/>
                  <a:gd name="connsiteY262" fmla="*/ 3631597 h 3799943"/>
                  <a:gd name="connsiteX263" fmla="*/ 2461994 w 8629145"/>
                  <a:gd name="connsiteY263" fmla="*/ 3704082 h 3799943"/>
                  <a:gd name="connsiteX264" fmla="*/ 2584866 w 8629145"/>
                  <a:gd name="connsiteY264" fmla="*/ 3719798 h 3799943"/>
                  <a:gd name="connsiteX265" fmla="*/ 2641635 w 8629145"/>
                  <a:gd name="connsiteY265" fmla="*/ 3738277 h 3799943"/>
                  <a:gd name="connsiteX266" fmla="*/ 2653827 w 8629145"/>
                  <a:gd name="connsiteY266" fmla="*/ 3709988 h 3799943"/>
                  <a:gd name="connsiteX267" fmla="*/ 2706977 w 8629145"/>
                  <a:gd name="connsiteY267" fmla="*/ 3750659 h 3799943"/>
                  <a:gd name="connsiteX268" fmla="*/ 2874616 w 8629145"/>
                  <a:gd name="connsiteY268" fmla="*/ 3744182 h 3799943"/>
                  <a:gd name="connsiteX269" fmla="*/ 2884332 w 8629145"/>
                  <a:gd name="connsiteY269" fmla="*/ 3776472 h 3799943"/>
                  <a:gd name="connsiteX270" fmla="*/ 3096168 w 8629145"/>
                  <a:gd name="connsiteY270" fmla="*/ 3762470 h 3799943"/>
                  <a:gd name="connsiteX271" fmla="*/ 3188275 w 8629145"/>
                  <a:gd name="connsiteY271" fmla="*/ 3794189 h 3799943"/>
                  <a:gd name="connsiteX272" fmla="*/ 3243901 w 8629145"/>
                  <a:gd name="connsiteY272" fmla="*/ 3773519 h 3799943"/>
                  <a:gd name="connsiteX273" fmla="*/ 3397063 w 8629145"/>
                  <a:gd name="connsiteY273" fmla="*/ 3785711 h 3799943"/>
                  <a:gd name="connsiteX274" fmla="*/ 3566894 w 8629145"/>
                  <a:gd name="connsiteY274" fmla="*/ 3793522 h 3799943"/>
                  <a:gd name="connsiteX275" fmla="*/ 3736724 w 8629145"/>
                  <a:gd name="connsiteY275" fmla="*/ 3799237 h 3799943"/>
                  <a:gd name="connsiteX276" fmla="*/ 3748630 w 8629145"/>
                  <a:gd name="connsiteY276" fmla="*/ 3770757 h 3799943"/>
                  <a:gd name="connsiteX277" fmla="*/ 3750631 w 8629145"/>
                  <a:gd name="connsiteY277" fmla="*/ 3793903 h 3799943"/>
                  <a:gd name="connsiteX278" fmla="*/ 3916270 w 8629145"/>
                  <a:gd name="connsiteY278" fmla="*/ 3760946 h 3799943"/>
                  <a:gd name="connsiteX279" fmla="*/ 3926177 w 8629145"/>
                  <a:gd name="connsiteY279" fmla="*/ 3793046 h 3799943"/>
                  <a:gd name="connsiteX280" fmla="*/ 3948941 w 8629145"/>
                  <a:gd name="connsiteY280" fmla="*/ 3766471 h 3799943"/>
                  <a:gd name="connsiteX281" fmla="*/ 3940083 w 8629145"/>
                  <a:gd name="connsiteY281" fmla="*/ 3787712 h 3799943"/>
                  <a:gd name="connsiteX282" fmla="*/ 3959895 w 8629145"/>
                  <a:gd name="connsiteY282" fmla="*/ 3768376 h 3799943"/>
                  <a:gd name="connsiteX283" fmla="*/ 4126202 w 8629145"/>
                  <a:gd name="connsiteY283" fmla="*/ 3773424 h 3799943"/>
                  <a:gd name="connsiteX284" fmla="*/ 4291651 w 8629145"/>
                  <a:gd name="connsiteY284" fmla="*/ 3765614 h 3799943"/>
                  <a:gd name="connsiteX285" fmla="*/ 4621120 w 8629145"/>
                  <a:gd name="connsiteY285" fmla="*/ 3726275 h 3799943"/>
                  <a:gd name="connsiteX286" fmla="*/ 4950114 w 8629145"/>
                  <a:gd name="connsiteY286" fmla="*/ 3673507 h 3799943"/>
                  <a:gd name="connsiteX287" fmla="*/ 5280822 w 8629145"/>
                  <a:gd name="connsiteY287" fmla="*/ 3631787 h 3799943"/>
                  <a:gd name="connsiteX288" fmla="*/ 5289490 w 8629145"/>
                  <a:gd name="connsiteY288" fmla="*/ 3610261 h 3799943"/>
                  <a:gd name="connsiteX289" fmla="*/ 5470179 w 8629145"/>
                  <a:gd name="connsiteY289" fmla="*/ 3604927 h 3799943"/>
                  <a:gd name="connsiteX290" fmla="*/ 5492277 w 8629145"/>
                  <a:gd name="connsiteY290" fmla="*/ 3592830 h 3799943"/>
                  <a:gd name="connsiteX291" fmla="*/ 5541712 w 8629145"/>
                  <a:gd name="connsiteY291" fmla="*/ 3584543 h 3799943"/>
                  <a:gd name="connsiteX292" fmla="*/ 5553142 w 8629145"/>
                  <a:gd name="connsiteY292" fmla="*/ 3555587 h 3799943"/>
                  <a:gd name="connsiteX293" fmla="*/ 5616293 w 8629145"/>
                  <a:gd name="connsiteY293" fmla="*/ 3541395 h 3799943"/>
                  <a:gd name="connsiteX294" fmla="*/ 5768121 w 8629145"/>
                  <a:gd name="connsiteY294" fmla="*/ 3536442 h 3799943"/>
                  <a:gd name="connsiteX295" fmla="*/ 5919474 w 8629145"/>
                  <a:gd name="connsiteY295" fmla="*/ 3560064 h 3799943"/>
                  <a:gd name="connsiteX296" fmla="*/ 5930903 w 8629145"/>
                  <a:gd name="connsiteY296" fmla="*/ 3531203 h 3799943"/>
                  <a:gd name="connsiteX297" fmla="*/ 5985672 w 8629145"/>
                  <a:gd name="connsiteY297" fmla="*/ 3522917 h 3799943"/>
                  <a:gd name="connsiteX298" fmla="*/ 5993292 w 8629145"/>
                  <a:gd name="connsiteY298" fmla="*/ 3561969 h 3799943"/>
                  <a:gd name="connsiteX299" fmla="*/ 6017962 w 8629145"/>
                  <a:gd name="connsiteY299" fmla="*/ 3557492 h 3799943"/>
                  <a:gd name="connsiteX300" fmla="*/ 6111402 w 8629145"/>
                  <a:gd name="connsiteY300" fmla="*/ 3523869 h 3799943"/>
                  <a:gd name="connsiteX301" fmla="*/ 6113593 w 8629145"/>
                  <a:gd name="connsiteY301" fmla="*/ 3562255 h 3799943"/>
                  <a:gd name="connsiteX302" fmla="*/ 6138453 w 8629145"/>
                  <a:gd name="connsiteY302" fmla="*/ 3542729 h 3799943"/>
                  <a:gd name="connsiteX303" fmla="*/ 6136072 w 8629145"/>
                  <a:gd name="connsiteY303" fmla="*/ 3519583 h 3799943"/>
                  <a:gd name="connsiteX304" fmla="*/ 6160932 w 8629145"/>
                  <a:gd name="connsiteY304" fmla="*/ 3500057 h 3799943"/>
                  <a:gd name="connsiteX305" fmla="*/ 6160456 w 8629145"/>
                  <a:gd name="connsiteY305" fmla="*/ 3530251 h 3799943"/>
                  <a:gd name="connsiteX306" fmla="*/ 6204747 w 8629145"/>
                  <a:gd name="connsiteY306" fmla="*/ 3490436 h 3799943"/>
                  <a:gd name="connsiteX307" fmla="*/ 6187697 w 8629145"/>
                  <a:gd name="connsiteY307" fmla="*/ 3533775 h 3799943"/>
                  <a:gd name="connsiteX308" fmla="*/ 6287138 w 8629145"/>
                  <a:gd name="connsiteY308" fmla="*/ 3455289 h 3799943"/>
                  <a:gd name="connsiteX309" fmla="*/ 6300283 w 8629145"/>
                  <a:gd name="connsiteY309" fmla="*/ 3495008 h 3799943"/>
                  <a:gd name="connsiteX310" fmla="*/ 6295234 w 8629145"/>
                  <a:gd name="connsiteY310" fmla="*/ 3463957 h 3799943"/>
                  <a:gd name="connsiteX311" fmla="*/ 6345145 w 8629145"/>
                  <a:gd name="connsiteY311" fmla="*/ 3409569 h 3799943"/>
                  <a:gd name="connsiteX312" fmla="*/ 6355528 w 8629145"/>
                  <a:gd name="connsiteY312" fmla="*/ 3456527 h 3799943"/>
                  <a:gd name="connsiteX313" fmla="*/ 6382769 w 8629145"/>
                  <a:gd name="connsiteY313" fmla="*/ 3459956 h 3799943"/>
                  <a:gd name="connsiteX314" fmla="*/ 6372292 w 8629145"/>
                  <a:gd name="connsiteY314" fmla="*/ 3428333 h 3799943"/>
                  <a:gd name="connsiteX315" fmla="*/ 6430204 w 8629145"/>
                  <a:gd name="connsiteY315" fmla="*/ 3382613 h 3799943"/>
                  <a:gd name="connsiteX316" fmla="*/ 6424393 w 8629145"/>
                  <a:gd name="connsiteY316" fmla="*/ 3412236 h 3799943"/>
                  <a:gd name="connsiteX317" fmla="*/ 6440586 w 8629145"/>
                  <a:gd name="connsiteY317" fmla="*/ 3429381 h 3799943"/>
                  <a:gd name="connsiteX318" fmla="*/ 6460303 w 8629145"/>
                  <a:gd name="connsiteY318" fmla="*/ 3378518 h 3799943"/>
                  <a:gd name="connsiteX319" fmla="*/ 6602416 w 8629145"/>
                  <a:gd name="connsiteY319" fmla="*/ 3364992 h 3799943"/>
                  <a:gd name="connsiteX320" fmla="*/ 6657851 w 8629145"/>
                  <a:gd name="connsiteY320" fmla="*/ 3295555 h 3799943"/>
                  <a:gd name="connsiteX321" fmla="*/ 6624609 w 8629145"/>
                  <a:gd name="connsiteY321" fmla="*/ 3337274 h 3799943"/>
                  <a:gd name="connsiteX322" fmla="*/ 6637944 w 8629145"/>
                  <a:gd name="connsiteY322" fmla="*/ 3361658 h 3799943"/>
                  <a:gd name="connsiteX323" fmla="*/ 6590605 w 8629145"/>
                  <a:gd name="connsiteY323" fmla="*/ 3439477 h 3799943"/>
                  <a:gd name="connsiteX324" fmla="*/ 6541361 w 8629145"/>
                  <a:gd name="connsiteY324" fmla="*/ 3448812 h 3799943"/>
                  <a:gd name="connsiteX325" fmla="*/ 6653946 w 8629145"/>
                  <a:gd name="connsiteY325" fmla="*/ 3393853 h 3799943"/>
                  <a:gd name="connsiteX326" fmla="*/ 6645374 w 8629145"/>
                  <a:gd name="connsiteY326" fmla="*/ 3430810 h 3799943"/>
                  <a:gd name="connsiteX327" fmla="*/ 6698047 w 8629145"/>
                  <a:gd name="connsiteY327" fmla="*/ 3353467 h 3799943"/>
                  <a:gd name="connsiteX328" fmla="*/ 6711286 w 8629145"/>
                  <a:gd name="connsiteY328" fmla="*/ 3393091 h 3799943"/>
                  <a:gd name="connsiteX329" fmla="*/ 6796917 w 8629145"/>
                  <a:gd name="connsiteY329" fmla="*/ 3289268 h 3799943"/>
                  <a:gd name="connsiteX330" fmla="*/ 6923123 w 8629145"/>
                  <a:gd name="connsiteY330" fmla="*/ 3213068 h 3799943"/>
                  <a:gd name="connsiteX331" fmla="*/ 7002752 w 8629145"/>
                  <a:gd name="connsiteY331" fmla="*/ 3138869 h 3799943"/>
                  <a:gd name="connsiteX332" fmla="*/ 7215635 w 8629145"/>
                  <a:gd name="connsiteY332" fmla="*/ 3086100 h 3799943"/>
                  <a:gd name="connsiteX333" fmla="*/ 7251925 w 8629145"/>
                  <a:gd name="connsiteY333" fmla="*/ 2945702 h 3799943"/>
                  <a:gd name="connsiteX334" fmla="*/ 7295645 w 8629145"/>
                  <a:gd name="connsiteY334" fmla="*/ 2920175 h 3799943"/>
                  <a:gd name="connsiteX335" fmla="*/ 7467191 w 8629145"/>
                  <a:gd name="connsiteY335" fmla="*/ 2900839 h 3799943"/>
                  <a:gd name="connsiteX336" fmla="*/ 7478430 w 8629145"/>
                  <a:gd name="connsiteY336" fmla="*/ 2826163 h 3799943"/>
                  <a:gd name="connsiteX337" fmla="*/ 7505481 w 8629145"/>
                  <a:gd name="connsiteY337" fmla="*/ 2859405 h 3799943"/>
                  <a:gd name="connsiteX338" fmla="*/ 7530056 w 8629145"/>
                  <a:gd name="connsiteY338" fmla="*/ 2839307 h 3799943"/>
                  <a:gd name="connsiteX339" fmla="*/ 7546629 w 8629145"/>
                  <a:gd name="connsiteY339" fmla="*/ 2765203 h 3799943"/>
                  <a:gd name="connsiteX340" fmla="*/ 7530342 w 8629145"/>
                  <a:gd name="connsiteY340" fmla="*/ 2763584 h 3799943"/>
                  <a:gd name="connsiteX341" fmla="*/ 7668835 w 8629145"/>
                  <a:gd name="connsiteY341" fmla="*/ 2785015 h 3799943"/>
                  <a:gd name="connsiteX342" fmla="*/ 7707030 w 8629145"/>
                  <a:gd name="connsiteY342" fmla="*/ 2728151 h 3799943"/>
                  <a:gd name="connsiteX343" fmla="*/ 7826950 w 8629145"/>
                  <a:gd name="connsiteY343" fmla="*/ 2512219 h 3799943"/>
                  <a:gd name="connsiteX344" fmla="*/ 7843142 w 8629145"/>
                  <a:gd name="connsiteY344" fmla="*/ 2559558 h 3799943"/>
                  <a:gd name="connsiteX345" fmla="*/ 7878480 w 8629145"/>
                  <a:gd name="connsiteY345" fmla="*/ 2494788 h 3799943"/>
                  <a:gd name="connsiteX346" fmla="*/ 7878385 w 8629145"/>
                  <a:gd name="connsiteY346" fmla="*/ 2525077 h 3799943"/>
                  <a:gd name="connsiteX347" fmla="*/ 7984207 w 8629145"/>
                  <a:gd name="connsiteY347" fmla="*/ 2421827 h 3799943"/>
                  <a:gd name="connsiteX348" fmla="*/ 8111557 w 8629145"/>
                  <a:gd name="connsiteY348" fmla="*/ 2290286 h 3799943"/>
                  <a:gd name="connsiteX349" fmla="*/ 8211569 w 8629145"/>
                  <a:gd name="connsiteY349" fmla="*/ 2170271 h 3799943"/>
                  <a:gd name="connsiteX350" fmla="*/ 8308629 w 8629145"/>
                  <a:gd name="connsiteY350" fmla="*/ 1981771 h 3799943"/>
                  <a:gd name="connsiteX351" fmla="*/ 8292342 w 8629145"/>
                  <a:gd name="connsiteY351" fmla="*/ 1934813 h 3799943"/>
                  <a:gd name="connsiteX352" fmla="*/ 8313963 w 8629145"/>
                  <a:gd name="connsiteY352" fmla="*/ 1906334 h 3799943"/>
                  <a:gd name="connsiteX353" fmla="*/ 8286912 w 8629145"/>
                  <a:gd name="connsiteY353" fmla="*/ 1888712 h 3799943"/>
                  <a:gd name="connsiteX354" fmla="*/ 8246431 w 8629145"/>
                  <a:gd name="connsiteY354" fmla="*/ 1923098 h 3799943"/>
                  <a:gd name="connsiteX355" fmla="*/ 8227476 w 8629145"/>
                  <a:gd name="connsiteY355" fmla="*/ 1883474 h 3799943"/>
                  <a:gd name="connsiteX356" fmla="*/ 8176232 w 8629145"/>
                  <a:gd name="connsiteY356" fmla="*/ 1901476 h 3799943"/>
                  <a:gd name="connsiteX357" fmla="*/ 8219284 w 8629145"/>
                  <a:gd name="connsiteY357" fmla="*/ 1799177 h 3799943"/>
                  <a:gd name="connsiteX358" fmla="*/ 8110700 w 8629145"/>
                  <a:gd name="connsiteY358" fmla="*/ 1838325 h 3799943"/>
                  <a:gd name="connsiteX359" fmla="*/ 7995257 w 8629145"/>
                  <a:gd name="connsiteY359" fmla="*/ 1937290 h 3799943"/>
                  <a:gd name="connsiteX360" fmla="*/ 7973730 w 8629145"/>
                  <a:gd name="connsiteY360" fmla="*/ 1920050 h 3799943"/>
                  <a:gd name="connsiteX361" fmla="*/ 7976397 w 8629145"/>
                  <a:gd name="connsiteY361" fmla="*/ 1958245 h 3799943"/>
                  <a:gd name="connsiteX362" fmla="*/ 7952013 w 8629145"/>
                  <a:gd name="connsiteY362" fmla="*/ 1978628 h 3799943"/>
                  <a:gd name="connsiteX363" fmla="*/ 7895149 w 8629145"/>
                  <a:gd name="connsiteY363" fmla="*/ 2071402 h 3799943"/>
                  <a:gd name="connsiteX364" fmla="*/ 7906102 w 8629145"/>
                  <a:gd name="connsiteY364" fmla="*/ 1996726 h 3799943"/>
                  <a:gd name="connsiteX365" fmla="*/ 7887243 w 8629145"/>
                  <a:gd name="connsiteY365" fmla="*/ 1956911 h 3799943"/>
                  <a:gd name="connsiteX366" fmla="*/ 7911532 w 8629145"/>
                  <a:gd name="connsiteY366" fmla="*/ 1906238 h 3799943"/>
                  <a:gd name="connsiteX367" fmla="*/ 7892672 w 8629145"/>
                  <a:gd name="connsiteY367" fmla="*/ 1911953 h 3799943"/>
                  <a:gd name="connsiteX368" fmla="*/ 7881814 w 8629145"/>
                  <a:gd name="connsiteY368" fmla="*/ 1956435 h 3799943"/>
                  <a:gd name="connsiteX369" fmla="*/ 7870955 w 8629145"/>
                  <a:gd name="connsiteY369" fmla="*/ 1955387 h 3799943"/>
                  <a:gd name="connsiteX370" fmla="*/ 7881909 w 8629145"/>
                  <a:gd name="connsiteY370" fmla="*/ 1880616 h 3799943"/>
                  <a:gd name="connsiteX371" fmla="*/ 7890005 w 8629145"/>
                  <a:gd name="connsiteY371" fmla="*/ 1873853 h 3799943"/>
                  <a:gd name="connsiteX372" fmla="*/ 7916961 w 8629145"/>
                  <a:gd name="connsiteY372" fmla="*/ 1876520 h 3799943"/>
                  <a:gd name="connsiteX373" fmla="*/ 7925058 w 8629145"/>
                  <a:gd name="connsiteY373" fmla="*/ 1915192 h 3799943"/>
                  <a:gd name="connsiteX374" fmla="*/ 7973730 w 8629145"/>
                  <a:gd name="connsiteY374" fmla="*/ 1798701 h 3799943"/>
                  <a:gd name="connsiteX375" fmla="*/ 7949442 w 8629145"/>
                  <a:gd name="connsiteY375" fmla="*/ 1879664 h 3799943"/>
                  <a:gd name="connsiteX376" fmla="*/ 7973730 w 8629145"/>
                  <a:gd name="connsiteY376" fmla="*/ 1829086 h 3799943"/>
                  <a:gd name="connsiteX377" fmla="*/ 8052025 w 8629145"/>
                  <a:gd name="connsiteY377" fmla="*/ 1753362 h 3799943"/>
                  <a:gd name="connsiteX378" fmla="*/ 8003448 w 8629145"/>
                  <a:gd name="connsiteY378" fmla="*/ 1809179 h 3799943"/>
                  <a:gd name="connsiteX379" fmla="*/ 8062789 w 8629145"/>
                  <a:gd name="connsiteY379" fmla="*/ 1754410 h 3799943"/>
                  <a:gd name="connsiteX380" fmla="*/ 8124797 w 8629145"/>
                  <a:gd name="connsiteY380" fmla="*/ 1707261 h 3799943"/>
                  <a:gd name="connsiteX381" fmla="*/ 8315868 w 8629145"/>
                  <a:gd name="connsiteY381" fmla="*/ 1549813 h 3799943"/>
                  <a:gd name="connsiteX382" fmla="*/ 8272625 w 8629145"/>
                  <a:gd name="connsiteY382" fmla="*/ 1485329 h 3799943"/>
                  <a:gd name="connsiteX383" fmla="*/ 8226810 w 8629145"/>
                  <a:gd name="connsiteY383" fmla="*/ 1458468 h 3799943"/>
                  <a:gd name="connsiteX384" fmla="*/ 8221476 w 8629145"/>
                  <a:gd name="connsiteY384" fmla="*/ 1488472 h 3799943"/>
                  <a:gd name="connsiteX385" fmla="*/ 8186518 w 8629145"/>
                  <a:gd name="connsiteY385" fmla="*/ 1462469 h 3799943"/>
                  <a:gd name="connsiteX386" fmla="*/ 8194424 w 8629145"/>
                  <a:gd name="connsiteY386" fmla="*/ 1409986 h 3799943"/>
                  <a:gd name="connsiteX387" fmla="*/ 8151371 w 8629145"/>
                  <a:gd name="connsiteY387" fmla="*/ 1406176 h 3799943"/>
                  <a:gd name="connsiteX388" fmla="*/ 8148704 w 8629145"/>
                  <a:gd name="connsiteY388" fmla="*/ 1352836 h 3799943"/>
                  <a:gd name="connsiteX389" fmla="*/ 8092221 w 8629145"/>
                  <a:gd name="connsiteY389" fmla="*/ 1400651 h 3799943"/>
                  <a:gd name="connsiteX390" fmla="*/ 8121749 w 8629145"/>
                  <a:gd name="connsiteY390" fmla="*/ 1304925 h 3799943"/>
                  <a:gd name="connsiteX391" fmla="*/ 8108223 w 8629145"/>
                  <a:gd name="connsiteY391" fmla="*/ 1280922 h 3799943"/>
                  <a:gd name="connsiteX392" fmla="*/ 8110985 w 8629145"/>
                  <a:gd name="connsiteY392" fmla="*/ 1303877 h 3799943"/>
                  <a:gd name="connsiteX393" fmla="*/ 8089459 w 8629145"/>
                  <a:gd name="connsiteY393" fmla="*/ 1332357 h 3799943"/>
                  <a:gd name="connsiteX394" fmla="*/ 8081363 w 8629145"/>
                  <a:gd name="connsiteY394" fmla="*/ 1293686 h 3799943"/>
                  <a:gd name="connsiteX395" fmla="*/ 8027546 w 8629145"/>
                  <a:gd name="connsiteY395" fmla="*/ 1303401 h 3799943"/>
                  <a:gd name="connsiteX396" fmla="*/ 8027546 w 8629145"/>
                  <a:gd name="connsiteY396" fmla="*/ 1363980 h 3799943"/>
                  <a:gd name="connsiteX397" fmla="*/ 8011354 w 8629145"/>
                  <a:gd name="connsiteY397" fmla="*/ 1392936 h 3799943"/>
                  <a:gd name="connsiteX398" fmla="*/ 8000591 w 8629145"/>
                  <a:gd name="connsiteY398" fmla="*/ 1300734 h 3799943"/>
                  <a:gd name="connsiteX399" fmla="*/ 8059645 w 8629145"/>
                  <a:gd name="connsiteY399" fmla="*/ 1170146 h 3799943"/>
                  <a:gd name="connsiteX400" fmla="*/ 8158992 w 8629145"/>
                  <a:gd name="connsiteY400" fmla="*/ 1156716 h 3799943"/>
                  <a:gd name="connsiteX401" fmla="*/ 8188519 w 8629145"/>
                  <a:gd name="connsiteY401" fmla="*/ 1121378 h 3799943"/>
                  <a:gd name="connsiteX402" fmla="*/ 8169755 w 8629145"/>
                  <a:gd name="connsiteY402" fmla="*/ 1142429 h 3799943"/>
                  <a:gd name="connsiteX403" fmla="*/ 8212617 w 8629145"/>
                  <a:gd name="connsiteY403" fmla="*/ 1100709 h 3799943"/>
                  <a:gd name="connsiteX404" fmla="*/ 8220713 w 8629145"/>
                  <a:gd name="connsiteY404" fmla="*/ 1139381 h 3799943"/>
                  <a:gd name="connsiteX405" fmla="*/ 8279769 w 8629145"/>
                  <a:gd name="connsiteY405" fmla="*/ 1099280 h 3799943"/>
                  <a:gd name="connsiteX406" fmla="*/ 8335966 w 8629145"/>
                  <a:gd name="connsiteY406" fmla="*/ 1051274 h 3799943"/>
                  <a:gd name="connsiteX407" fmla="*/ 8309105 w 8629145"/>
                  <a:gd name="connsiteY407" fmla="*/ 1033653 h 3799943"/>
                  <a:gd name="connsiteX408" fmla="*/ 8405593 w 8629145"/>
                  <a:gd name="connsiteY408" fmla="*/ 996887 h 3799943"/>
                  <a:gd name="connsiteX409" fmla="*/ 8509607 w 8629145"/>
                  <a:gd name="connsiteY409" fmla="*/ 862203 h 3799943"/>
                  <a:gd name="connsiteX410" fmla="*/ 8552374 w 8629145"/>
                  <a:gd name="connsiteY410" fmla="*/ 835724 h 3799943"/>
                  <a:gd name="connsiteX411" fmla="*/ 8544563 w 8629145"/>
                  <a:gd name="connsiteY411" fmla="*/ 888111 h 3799943"/>
                  <a:gd name="connsiteX412" fmla="*/ 8629145 w 8629145"/>
                  <a:gd name="connsiteY412" fmla="*/ 653225 h 3799943"/>
                  <a:gd name="connsiteX413" fmla="*/ 8604666 w 8629145"/>
                  <a:gd name="connsiteY413" fmla="*/ 567500 h 3799943"/>
                  <a:gd name="connsiteX414" fmla="*/ 8537324 w 8629145"/>
                  <a:gd name="connsiteY414" fmla="*/ 447485 h 3799943"/>
                  <a:gd name="connsiteX415" fmla="*/ 8505511 w 8629145"/>
                  <a:gd name="connsiteY415" fmla="*/ 520446 h 3799943"/>
                  <a:gd name="connsiteX416" fmla="*/ 8516179 w 8629145"/>
                  <a:gd name="connsiteY416" fmla="*/ 506254 h 3799943"/>
                  <a:gd name="connsiteX417" fmla="*/ 8508368 w 8629145"/>
                  <a:gd name="connsiteY417" fmla="*/ 543497 h 3799943"/>
                  <a:gd name="connsiteX418" fmla="*/ 8486842 w 8629145"/>
                  <a:gd name="connsiteY418" fmla="*/ 511207 h 3799943"/>
                  <a:gd name="connsiteX419" fmla="*/ 8489318 w 8629145"/>
                  <a:gd name="connsiteY419" fmla="*/ 458343 h 3799943"/>
                  <a:gd name="connsiteX420" fmla="*/ 8476078 w 8629145"/>
                  <a:gd name="connsiteY420" fmla="*/ 479774 h 3799943"/>
                  <a:gd name="connsiteX421" fmla="*/ 8395973 w 8629145"/>
                  <a:gd name="connsiteY421" fmla="*/ 502825 h 3799943"/>
                  <a:gd name="connsiteX422" fmla="*/ 8305391 w 8629145"/>
                  <a:gd name="connsiteY422" fmla="*/ 585597 h 3799943"/>
                  <a:gd name="connsiteX423" fmla="*/ 8299961 w 8629145"/>
                  <a:gd name="connsiteY423" fmla="*/ 569786 h 3799943"/>
                  <a:gd name="connsiteX424" fmla="*/ 8355778 w 8629145"/>
                  <a:gd name="connsiteY424" fmla="*/ 430816 h 3799943"/>
                  <a:gd name="connsiteX425" fmla="*/ 8339681 w 8629145"/>
                  <a:gd name="connsiteY425" fmla="*/ 399002 h 3799943"/>
                  <a:gd name="connsiteX426" fmla="*/ 8222523 w 8629145"/>
                  <a:gd name="connsiteY426" fmla="*/ 509683 h 3799943"/>
                  <a:gd name="connsiteX427" fmla="*/ 8219761 w 8629145"/>
                  <a:gd name="connsiteY427" fmla="*/ 486632 h 3799943"/>
                  <a:gd name="connsiteX428" fmla="*/ 8267672 w 8629145"/>
                  <a:gd name="connsiteY428" fmla="*/ 399955 h 3799943"/>
                  <a:gd name="connsiteX429" fmla="*/ 8246240 w 8629145"/>
                  <a:gd name="connsiteY429" fmla="*/ 383000 h 3799943"/>
                  <a:gd name="connsiteX430" fmla="*/ 8232905 w 8629145"/>
                  <a:gd name="connsiteY430" fmla="*/ 404336 h 3799943"/>
                  <a:gd name="connsiteX431" fmla="*/ 8233000 w 8629145"/>
                  <a:gd name="connsiteY431" fmla="*/ 465201 h 3799943"/>
                  <a:gd name="connsiteX432" fmla="*/ 8190329 w 8629145"/>
                  <a:gd name="connsiteY432" fmla="*/ 537020 h 3799943"/>
                  <a:gd name="connsiteX433" fmla="*/ 8176993 w 8629145"/>
                  <a:gd name="connsiteY433" fmla="*/ 513112 h 3799943"/>
                  <a:gd name="connsiteX434" fmla="*/ 8182233 w 8629145"/>
                  <a:gd name="connsiteY434" fmla="*/ 468059 h 3799943"/>
                  <a:gd name="connsiteX435" fmla="*/ 8166325 w 8629145"/>
                  <a:gd name="connsiteY435" fmla="*/ 542449 h 3799943"/>
                  <a:gd name="connsiteX436" fmla="*/ 8152895 w 8629145"/>
                  <a:gd name="connsiteY436" fmla="*/ 488061 h 3799943"/>
                  <a:gd name="connsiteX437" fmla="*/ 8139656 w 8629145"/>
                  <a:gd name="connsiteY437" fmla="*/ 555117 h 3799943"/>
                  <a:gd name="connsiteX438" fmla="*/ 8134226 w 8629145"/>
                  <a:gd name="connsiteY438" fmla="*/ 524256 h 3799943"/>
                  <a:gd name="connsiteX439" fmla="*/ 8123558 w 8629145"/>
                  <a:gd name="connsiteY439" fmla="*/ 568928 h 3799943"/>
                  <a:gd name="connsiteX440" fmla="*/ 8107461 w 8629145"/>
                  <a:gd name="connsiteY440" fmla="*/ 521970 h 3799943"/>
                  <a:gd name="connsiteX441" fmla="*/ 8126130 w 8629145"/>
                  <a:gd name="connsiteY441" fmla="*/ 485680 h 3799943"/>
                  <a:gd name="connsiteX442" fmla="*/ 8104794 w 8629145"/>
                  <a:gd name="connsiteY442" fmla="*/ 544449 h 3799943"/>
                  <a:gd name="connsiteX443" fmla="*/ 8056693 w 8629145"/>
                  <a:gd name="connsiteY443" fmla="*/ 615696 h 3799943"/>
                  <a:gd name="connsiteX444" fmla="*/ 8051359 w 8629145"/>
                  <a:gd name="connsiteY444" fmla="*/ 554546 h 3799943"/>
                  <a:gd name="connsiteX445" fmla="*/ 8083363 w 8629145"/>
                  <a:gd name="connsiteY445" fmla="*/ 527304 h 3799943"/>
                  <a:gd name="connsiteX446" fmla="*/ 8083268 w 8629145"/>
                  <a:gd name="connsiteY446" fmla="*/ 436340 h 3799943"/>
                  <a:gd name="connsiteX447" fmla="*/ 8069932 w 8629145"/>
                  <a:gd name="connsiteY447" fmla="*/ 457772 h 3799943"/>
                  <a:gd name="connsiteX448" fmla="*/ 8053931 w 8629145"/>
                  <a:gd name="connsiteY448" fmla="*/ 410623 h 3799943"/>
                  <a:gd name="connsiteX449" fmla="*/ 8005829 w 8629145"/>
                  <a:gd name="connsiteY449" fmla="*/ 451390 h 3799943"/>
                  <a:gd name="connsiteX450" fmla="*/ 8024499 w 8629145"/>
                  <a:gd name="connsiteY450" fmla="*/ 445675 h 3799943"/>
                  <a:gd name="connsiteX451" fmla="*/ 8024499 w 8629145"/>
                  <a:gd name="connsiteY451" fmla="*/ 430530 h 3799943"/>
                  <a:gd name="connsiteX452" fmla="*/ 8029833 w 8629145"/>
                  <a:gd name="connsiteY452" fmla="*/ 415957 h 3799943"/>
                  <a:gd name="connsiteX453" fmla="*/ 7997828 w 8629145"/>
                  <a:gd name="connsiteY453" fmla="*/ 427768 h 3799943"/>
                  <a:gd name="connsiteX454" fmla="*/ 7992494 w 8629145"/>
                  <a:gd name="connsiteY454" fmla="*/ 336233 h 3799943"/>
                  <a:gd name="connsiteX455" fmla="*/ 7976492 w 8629145"/>
                  <a:gd name="connsiteY455" fmla="*/ 380048 h 3799943"/>
                  <a:gd name="connsiteX456" fmla="*/ 7963158 w 8629145"/>
                  <a:gd name="connsiteY456" fmla="*/ 325565 h 3799943"/>
                  <a:gd name="connsiteX457" fmla="*/ 7955156 w 8629145"/>
                  <a:gd name="connsiteY457" fmla="*/ 362617 h 3799943"/>
                  <a:gd name="connsiteX458" fmla="*/ 7944488 w 8629145"/>
                  <a:gd name="connsiteY458" fmla="*/ 316040 h 3799943"/>
                  <a:gd name="connsiteX459" fmla="*/ 7896483 w 8629145"/>
                  <a:gd name="connsiteY459" fmla="*/ 326327 h 3799943"/>
                  <a:gd name="connsiteX460" fmla="*/ 7909817 w 8629145"/>
                  <a:gd name="connsiteY460" fmla="*/ 274701 h 3799943"/>
                  <a:gd name="connsiteX461" fmla="*/ 7885814 w 8629145"/>
                  <a:gd name="connsiteY461" fmla="*/ 264700 h 3799943"/>
                  <a:gd name="connsiteX462" fmla="*/ 7883147 w 8629145"/>
                  <a:gd name="connsiteY462" fmla="*/ 302324 h 3799943"/>
                  <a:gd name="connsiteX463" fmla="*/ 7765799 w 8629145"/>
                  <a:gd name="connsiteY463" fmla="*/ 320707 h 3799943"/>
                  <a:gd name="connsiteX464" fmla="*/ 7771038 w 8629145"/>
                  <a:gd name="connsiteY464" fmla="*/ 351568 h 3799943"/>
                  <a:gd name="connsiteX465" fmla="*/ 7752274 w 8629145"/>
                  <a:gd name="connsiteY465" fmla="*/ 387763 h 3799943"/>
                  <a:gd name="connsiteX466" fmla="*/ 7677598 w 8629145"/>
                  <a:gd name="connsiteY466" fmla="*/ 395288 h 3799943"/>
                  <a:gd name="connsiteX467" fmla="*/ 7733891 w 8629145"/>
                  <a:gd name="connsiteY467" fmla="*/ 271939 h 3799943"/>
                  <a:gd name="connsiteX468" fmla="*/ 7704649 w 8629145"/>
                  <a:gd name="connsiteY468" fmla="*/ 246317 h 3799943"/>
                  <a:gd name="connsiteX469" fmla="*/ 7688552 w 8629145"/>
                  <a:gd name="connsiteY469" fmla="*/ 290132 h 3799943"/>
                  <a:gd name="connsiteX470" fmla="*/ 7680646 w 8629145"/>
                  <a:gd name="connsiteY470" fmla="*/ 251365 h 3799943"/>
                  <a:gd name="connsiteX471" fmla="*/ 7702077 w 8629145"/>
                  <a:gd name="connsiteY471" fmla="*/ 238411 h 3799943"/>
                  <a:gd name="connsiteX472" fmla="*/ 7710174 w 8629145"/>
                  <a:gd name="connsiteY472" fmla="*/ 186023 h 3799943"/>
                  <a:gd name="connsiteX473" fmla="*/ 7672835 w 8629145"/>
                  <a:gd name="connsiteY473" fmla="*/ 197549 h 3799943"/>
                  <a:gd name="connsiteX474" fmla="*/ 7637879 w 8629145"/>
                  <a:gd name="connsiteY474" fmla="*/ 322993 h 3799943"/>
                  <a:gd name="connsiteX475" fmla="*/ 7638069 w 8629145"/>
                  <a:gd name="connsiteY475" fmla="*/ 262319 h 3799943"/>
                  <a:gd name="connsiteX476" fmla="*/ 7611494 w 8629145"/>
                  <a:gd name="connsiteY476" fmla="*/ 244412 h 3799943"/>
                  <a:gd name="connsiteX477" fmla="*/ 7600636 w 8629145"/>
                  <a:gd name="connsiteY477" fmla="*/ 304038 h 3799943"/>
                  <a:gd name="connsiteX478" fmla="*/ 7616638 w 8629145"/>
                  <a:gd name="connsiteY478" fmla="*/ 320802 h 3799943"/>
                  <a:gd name="connsiteX479" fmla="*/ 7589968 w 8629145"/>
                  <a:gd name="connsiteY479" fmla="*/ 318135 h 3799943"/>
                  <a:gd name="connsiteX480" fmla="*/ 7565774 w 8629145"/>
                  <a:gd name="connsiteY480" fmla="*/ 384048 h 3799943"/>
                  <a:gd name="connsiteX481" fmla="*/ 7552534 w 8629145"/>
                  <a:gd name="connsiteY481" fmla="*/ 344615 h 3799943"/>
                  <a:gd name="connsiteX482" fmla="*/ 7547391 w 8629145"/>
                  <a:gd name="connsiteY482" fmla="*/ 283464 h 3799943"/>
                  <a:gd name="connsiteX483" fmla="*/ 7512339 w 8629145"/>
                  <a:gd name="connsiteY483" fmla="*/ 393764 h 3799943"/>
                  <a:gd name="connsiteX484" fmla="*/ 7464428 w 8629145"/>
                  <a:gd name="connsiteY484" fmla="*/ 357950 h 3799943"/>
                  <a:gd name="connsiteX485" fmla="*/ 7418518 w 8629145"/>
                  <a:gd name="connsiteY485" fmla="*/ 481965 h 3799943"/>
                  <a:gd name="connsiteX486" fmla="*/ 7424138 w 8629145"/>
                  <a:gd name="connsiteY486" fmla="*/ 421862 h 3799943"/>
                  <a:gd name="connsiteX487" fmla="*/ 7364606 w 8629145"/>
                  <a:gd name="connsiteY487" fmla="*/ 582263 h 3799943"/>
                  <a:gd name="connsiteX488" fmla="*/ 7413089 w 8629145"/>
                  <a:gd name="connsiteY488" fmla="*/ 481394 h 3799943"/>
                  <a:gd name="connsiteX489" fmla="*/ 7415565 w 8629145"/>
                  <a:gd name="connsiteY489" fmla="*/ 519589 h 3799943"/>
                  <a:gd name="connsiteX490" fmla="*/ 7426424 w 8629145"/>
                  <a:gd name="connsiteY490" fmla="*/ 475202 h 3799943"/>
                  <a:gd name="connsiteX491" fmla="*/ 7522626 w 8629145"/>
                  <a:gd name="connsiteY491" fmla="*/ 440341 h 3799943"/>
                  <a:gd name="connsiteX492" fmla="*/ 7436901 w 8629145"/>
                  <a:gd name="connsiteY492" fmla="*/ 521875 h 3799943"/>
                  <a:gd name="connsiteX493" fmla="*/ 7348224 w 8629145"/>
                  <a:gd name="connsiteY493" fmla="*/ 625888 h 3799943"/>
                  <a:gd name="connsiteX494" fmla="*/ 7364892 w 8629145"/>
                  <a:gd name="connsiteY494" fmla="*/ 491109 h 3799943"/>
                  <a:gd name="connsiteX495" fmla="*/ 7343270 w 8629145"/>
                  <a:gd name="connsiteY495" fmla="*/ 534162 h 3799943"/>
                  <a:gd name="connsiteX496" fmla="*/ 7287359 w 8629145"/>
                  <a:gd name="connsiteY496" fmla="*/ 505206 h 3799943"/>
                  <a:gd name="connsiteX497" fmla="*/ 7247068 w 8629145"/>
                  <a:gd name="connsiteY497" fmla="*/ 553784 h 3799943"/>
                  <a:gd name="connsiteX498" fmla="*/ 7249544 w 8629145"/>
                  <a:gd name="connsiteY498" fmla="*/ 592074 h 3799943"/>
                  <a:gd name="connsiteX499" fmla="*/ 7228018 w 8629145"/>
                  <a:gd name="connsiteY499" fmla="*/ 620078 h 3799943"/>
                  <a:gd name="connsiteX500" fmla="*/ 7238972 w 8629145"/>
                  <a:gd name="connsiteY500" fmla="*/ 575786 h 3799943"/>
                  <a:gd name="connsiteX501" fmla="*/ 7206682 w 8629145"/>
                  <a:gd name="connsiteY501" fmla="*/ 617791 h 3799943"/>
                  <a:gd name="connsiteX502" fmla="*/ 7174678 w 8629145"/>
                  <a:gd name="connsiteY502" fmla="*/ 598837 h 3799943"/>
                  <a:gd name="connsiteX503" fmla="*/ 7128958 w 8629145"/>
                  <a:gd name="connsiteY503" fmla="*/ 647033 h 3799943"/>
                  <a:gd name="connsiteX504" fmla="*/ 7143150 w 8629145"/>
                  <a:gd name="connsiteY504" fmla="*/ 519398 h 3799943"/>
                  <a:gd name="connsiteX505" fmla="*/ 7089334 w 8629145"/>
                  <a:gd name="connsiteY505" fmla="*/ 574262 h 3799943"/>
                  <a:gd name="connsiteX506" fmla="*/ 7073522 w 8629145"/>
                  <a:gd name="connsiteY506" fmla="*/ 542163 h 3799943"/>
                  <a:gd name="connsiteX507" fmla="*/ 7081333 w 8629145"/>
                  <a:gd name="connsiteY507" fmla="*/ 581025 h 3799943"/>
                  <a:gd name="connsiteX508" fmla="*/ 7105336 w 8629145"/>
                  <a:gd name="connsiteY508" fmla="*/ 576072 h 3799943"/>
                  <a:gd name="connsiteX509" fmla="*/ 7121147 w 8629145"/>
                  <a:gd name="connsiteY509" fmla="*/ 608266 h 3799943"/>
                  <a:gd name="connsiteX510" fmla="*/ 7115623 w 8629145"/>
                  <a:gd name="connsiteY510" fmla="*/ 637889 h 3799943"/>
                  <a:gd name="connsiteX511" fmla="*/ 7094477 w 8629145"/>
                  <a:gd name="connsiteY511" fmla="*/ 605218 h 3799943"/>
                  <a:gd name="connsiteX512" fmla="*/ 7091525 w 8629145"/>
                  <a:gd name="connsiteY512" fmla="*/ 642842 h 3799943"/>
                  <a:gd name="connsiteX513" fmla="*/ 7064855 w 8629145"/>
                  <a:gd name="connsiteY513" fmla="*/ 639890 h 3799943"/>
                  <a:gd name="connsiteX514" fmla="*/ 7070379 w 8629145"/>
                  <a:gd name="connsiteY514" fmla="*/ 610267 h 3799943"/>
                  <a:gd name="connsiteX515" fmla="*/ 7078190 w 8629145"/>
                  <a:gd name="connsiteY515" fmla="*/ 633793 h 3799943"/>
                  <a:gd name="connsiteX516" fmla="*/ 7075999 w 8629145"/>
                  <a:gd name="connsiteY516" fmla="*/ 565214 h 3799943"/>
                  <a:gd name="connsiteX517" fmla="*/ 6967795 w 8629145"/>
                  <a:gd name="connsiteY517" fmla="*/ 735425 h 3799943"/>
                  <a:gd name="connsiteX518" fmla="*/ 6962651 w 8629145"/>
                  <a:gd name="connsiteY518" fmla="*/ 704279 h 3799943"/>
                  <a:gd name="connsiteX519" fmla="*/ 6913979 w 8629145"/>
                  <a:gd name="connsiteY519" fmla="*/ 774383 h 3799943"/>
                  <a:gd name="connsiteX520" fmla="*/ 6938743 w 8629145"/>
                  <a:gd name="connsiteY520" fmla="*/ 693896 h 3799943"/>
                  <a:gd name="connsiteX521" fmla="*/ 6941506 w 8629145"/>
                  <a:gd name="connsiteY521" fmla="*/ 686657 h 3799943"/>
                  <a:gd name="connsiteX522" fmla="*/ 6860829 w 8629145"/>
                  <a:gd name="connsiteY522" fmla="*/ 737521 h 3799943"/>
                  <a:gd name="connsiteX523" fmla="*/ 6888261 w 8629145"/>
                  <a:gd name="connsiteY523" fmla="*/ 649605 h 3799943"/>
                  <a:gd name="connsiteX524" fmla="*/ 6869402 w 8629145"/>
                  <a:gd name="connsiteY524" fmla="*/ 670084 h 3799943"/>
                  <a:gd name="connsiteX525" fmla="*/ 6734813 w 8629145"/>
                  <a:gd name="connsiteY525" fmla="*/ 760286 h 3799943"/>
                  <a:gd name="connsiteX526" fmla="*/ 6740814 w 8629145"/>
                  <a:gd name="connsiteY526" fmla="*/ 700183 h 3799943"/>
                  <a:gd name="connsiteX527" fmla="*/ 6710715 w 8629145"/>
                  <a:gd name="connsiteY527" fmla="*/ 764953 h 3799943"/>
                  <a:gd name="connsiteX528" fmla="*/ 6734718 w 8629145"/>
                  <a:gd name="connsiteY528" fmla="*/ 775621 h 3799943"/>
                  <a:gd name="connsiteX529" fmla="*/ 6737099 w 8629145"/>
                  <a:gd name="connsiteY529" fmla="*/ 798671 h 3799943"/>
                  <a:gd name="connsiteX530" fmla="*/ 6688712 w 8629145"/>
                  <a:gd name="connsiteY530" fmla="*/ 823055 h 3799943"/>
                  <a:gd name="connsiteX531" fmla="*/ 6681092 w 8629145"/>
                  <a:gd name="connsiteY531" fmla="*/ 784193 h 3799943"/>
                  <a:gd name="connsiteX532" fmla="*/ 6643278 w 8629145"/>
                  <a:gd name="connsiteY532" fmla="*/ 810006 h 3799943"/>
                  <a:gd name="connsiteX533" fmla="*/ 6640992 w 8629145"/>
                  <a:gd name="connsiteY533" fmla="*/ 771716 h 3799943"/>
                  <a:gd name="connsiteX534" fmla="*/ 6622323 w 8629145"/>
                  <a:gd name="connsiteY534" fmla="*/ 761810 h 3799943"/>
                  <a:gd name="connsiteX535" fmla="*/ 6622037 w 8629145"/>
                  <a:gd name="connsiteY535" fmla="*/ 792194 h 3799943"/>
                  <a:gd name="connsiteX536" fmla="*/ 6490592 w 8629145"/>
                  <a:gd name="connsiteY536" fmla="*/ 814292 h 3799943"/>
                  <a:gd name="connsiteX537" fmla="*/ 6496498 w 8629145"/>
                  <a:gd name="connsiteY537" fmla="*/ 769430 h 3799943"/>
                  <a:gd name="connsiteX538" fmla="*/ 6472304 w 8629145"/>
                  <a:gd name="connsiteY538" fmla="*/ 774002 h 3799943"/>
                  <a:gd name="connsiteX539" fmla="*/ 6466304 w 8629145"/>
                  <a:gd name="connsiteY539" fmla="*/ 834009 h 3799943"/>
                  <a:gd name="connsiteX540" fmla="*/ 6428775 w 8629145"/>
                  <a:gd name="connsiteY540" fmla="*/ 844677 h 3799943"/>
                  <a:gd name="connsiteX541" fmla="*/ 6418583 w 8629145"/>
                  <a:gd name="connsiteY541" fmla="*/ 797814 h 3799943"/>
                  <a:gd name="connsiteX542" fmla="*/ 6415250 w 8629145"/>
                  <a:gd name="connsiteY542" fmla="*/ 850583 h 3799943"/>
                  <a:gd name="connsiteX543" fmla="*/ 6382960 w 8629145"/>
                  <a:gd name="connsiteY543" fmla="*/ 861632 h 3799943"/>
                  <a:gd name="connsiteX544" fmla="*/ 6372863 w 8629145"/>
                  <a:gd name="connsiteY544" fmla="*/ 814673 h 3799943"/>
                  <a:gd name="connsiteX545" fmla="*/ 6375054 w 8629145"/>
                  <a:gd name="connsiteY545" fmla="*/ 853059 h 3799943"/>
                  <a:gd name="connsiteX546" fmla="*/ 6322571 w 8629145"/>
                  <a:gd name="connsiteY546" fmla="*/ 770001 h 3799943"/>
                  <a:gd name="connsiteX547" fmla="*/ 6326762 w 8629145"/>
                  <a:gd name="connsiteY547" fmla="*/ 861822 h 3799943"/>
                  <a:gd name="connsiteX548" fmla="*/ 6308570 w 8629145"/>
                  <a:gd name="connsiteY548" fmla="*/ 821436 h 3799943"/>
                  <a:gd name="connsiteX549" fmla="*/ 6275708 w 8629145"/>
                  <a:gd name="connsiteY549" fmla="*/ 877824 h 3799943"/>
                  <a:gd name="connsiteX550" fmla="*/ 6246752 w 8629145"/>
                  <a:gd name="connsiteY550" fmla="*/ 835914 h 3799943"/>
                  <a:gd name="connsiteX551" fmla="*/ 6232941 w 8629145"/>
                  <a:gd name="connsiteY551" fmla="*/ 872109 h 3799943"/>
                  <a:gd name="connsiteX552" fmla="*/ 6246181 w 8629145"/>
                  <a:gd name="connsiteY552" fmla="*/ 881539 h 3799943"/>
                  <a:gd name="connsiteX553" fmla="*/ 6175791 w 8629145"/>
                  <a:gd name="connsiteY553" fmla="*/ 932974 h 3799943"/>
                  <a:gd name="connsiteX554" fmla="*/ 6190079 w 8629145"/>
                  <a:gd name="connsiteY554" fmla="*/ 866394 h 3799943"/>
                  <a:gd name="connsiteX555" fmla="*/ 6149026 w 8629145"/>
                  <a:gd name="connsiteY555" fmla="*/ 929450 h 3799943"/>
                  <a:gd name="connsiteX556" fmla="*/ 6111402 w 8629145"/>
                  <a:gd name="connsiteY556" fmla="*/ 939832 h 3799943"/>
                  <a:gd name="connsiteX557" fmla="*/ 6066063 w 8629145"/>
                  <a:gd name="connsiteY557" fmla="*/ 926211 h 3799943"/>
                  <a:gd name="connsiteX558" fmla="*/ 6085304 w 8629145"/>
                  <a:gd name="connsiteY558" fmla="*/ 890683 h 3799943"/>
                  <a:gd name="connsiteX559" fmla="*/ 6089019 w 8629145"/>
                  <a:gd name="connsiteY559" fmla="*/ 822770 h 3799943"/>
                  <a:gd name="connsiteX560" fmla="*/ 6039298 w 8629145"/>
                  <a:gd name="connsiteY560" fmla="*/ 922591 h 3799943"/>
                  <a:gd name="connsiteX561" fmla="*/ 6018152 w 8629145"/>
                  <a:gd name="connsiteY561" fmla="*/ 904685 h 3799943"/>
                  <a:gd name="connsiteX562" fmla="*/ 6029773 w 8629145"/>
                  <a:gd name="connsiteY562" fmla="*/ 845439 h 3799943"/>
                  <a:gd name="connsiteX563" fmla="*/ 6054157 w 8629145"/>
                  <a:gd name="connsiteY563" fmla="*/ 825818 h 3799943"/>
                  <a:gd name="connsiteX564" fmla="*/ 6025106 w 8629145"/>
                  <a:gd name="connsiteY564" fmla="*/ 799243 h 3799943"/>
                  <a:gd name="connsiteX565" fmla="*/ 5992340 w 8629145"/>
                  <a:gd name="connsiteY565" fmla="*/ 840486 h 3799943"/>
                  <a:gd name="connsiteX566" fmla="*/ 5963479 w 8629145"/>
                  <a:gd name="connsiteY566" fmla="*/ 798766 h 3799943"/>
                  <a:gd name="connsiteX567" fmla="*/ 5914425 w 8629145"/>
                  <a:gd name="connsiteY567" fmla="*/ 853059 h 3799943"/>
                  <a:gd name="connsiteX568" fmla="*/ 5935380 w 8629145"/>
                  <a:gd name="connsiteY568" fmla="*/ 886301 h 3799943"/>
                  <a:gd name="connsiteX569" fmla="*/ 5900233 w 8629145"/>
                  <a:gd name="connsiteY569" fmla="*/ 904494 h 3799943"/>
                  <a:gd name="connsiteX570" fmla="*/ 5909091 w 8629145"/>
                  <a:gd name="connsiteY570" fmla="*/ 852488 h 3799943"/>
                  <a:gd name="connsiteX571" fmla="*/ 5899375 w 8629145"/>
                  <a:gd name="connsiteY571" fmla="*/ 790385 h 3799943"/>
                  <a:gd name="connsiteX572" fmla="*/ 5868895 w 8629145"/>
                  <a:gd name="connsiteY572" fmla="*/ 854774 h 3799943"/>
                  <a:gd name="connsiteX573" fmla="*/ 5887279 w 8629145"/>
                  <a:gd name="connsiteY573" fmla="*/ 880015 h 3799943"/>
                  <a:gd name="connsiteX574" fmla="*/ 5860514 w 8629145"/>
                  <a:gd name="connsiteY574" fmla="*/ 876491 h 3799943"/>
                  <a:gd name="connsiteX575" fmla="*/ 5868895 w 8629145"/>
                  <a:gd name="connsiteY575" fmla="*/ 854774 h 3799943"/>
                  <a:gd name="connsiteX576" fmla="*/ 5861275 w 8629145"/>
                  <a:gd name="connsiteY576" fmla="*/ 830961 h 3799943"/>
                  <a:gd name="connsiteX577" fmla="*/ 5847750 w 8629145"/>
                  <a:gd name="connsiteY577" fmla="*/ 836676 h 3799943"/>
                  <a:gd name="connsiteX578" fmla="*/ 5846512 w 8629145"/>
                  <a:gd name="connsiteY578" fmla="*/ 912495 h 3799943"/>
                  <a:gd name="connsiteX579" fmla="*/ 5836606 w 8629145"/>
                  <a:gd name="connsiteY579" fmla="*/ 865537 h 3799943"/>
                  <a:gd name="connsiteX580" fmla="*/ 5833082 w 8629145"/>
                  <a:gd name="connsiteY580" fmla="*/ 918305 h 3799943"/>
                  <a:gd name="connsiteX581" fmla="*/ 5819556 w 8629145"/>
                  <a:gd name="connsiteY581" fmla="*/ 924020 h 3799943"/>
                  <a:gd name="connsiteX582" fmla="*/ 5818508 w 8629145"/>
                  <a:gd name="connsiteY582" fmla="*/ 824960 h 3799943"/>
                  <a:gd name="connsiteX583" fmla="*/ 5812127 w 8629145"/>
                  <a:gd name="connsiteY583" fmla="*/ 884873 h 3799943"/>
                  <a:gd name="connsiteX584" fmla="*/ 5785171 w 8629145"/>
                  <a:gd name="connsiteY584" fmla="*/ 896303 h 3799943"/>
                  <a:gd name="connsiteX585" fmla="*/ 5772788 w 8629145"/>
                  <a:gd name="connsiteY585" fmla="*/ 841439 h 3799943"/>
                  <a:gd name="connsiteX586" fmla="*/ 5737832 w 8629145"/>
                  <a:gd name="connsiteY586" fmla="*/ 844106 h 3799943"/>
                  <a:gd name="connsiteX587" fmla="*/ 5697065 w 8629145"/>
                  <a:gd name="connsiteY587" fmla="*/ 876300 h 3799943"/>
                  <a:gd name="connsiteX588" fmla="*/ 5697922 w 8629145"/>
                  <a:gd name="connsiteY588" fmla="*/ 830771 h 3799943"/>
                  <a:gd name="connsiteX589" fmla="*/ 5654678 w 8629145"/>
                  <a:gd name="connsiteY589" fmla="*/ 855059 h 3799943"/>
                  <a:gd name="connsiteX590" fmla="*/ 5651059 w 8629145"/>
                  <a:gd name="connsiteY590" fmla="*/ 907828 h 3799943"/>
                  <a:gd name="connsiteX591" fmla="*/ 5636105 w 8629145"/>
                  <a:gd name="connsiteY591" fmla="*/ 844772 h 3799943"/>
                  <a:gd name="connsiteX592" fmla="*/ 5624865 w 8629145"/>
                  <a:gd name="connsiteY592" fmla="*/ 873633 h 3799943"/>
                  <a:gd name="connsiteX593" fmla="*/ 5544665 w 8629145"/>
                  <a:gd name="connsiteY593" fmla="*/ 862203 h 3799943"/>
                  <a:gd name="connsiteX594" fmla="*/ 5511232 w 8629145"/>
                  <a:gd name="connsiteY594" fmla="*/ 933641 h 3799943"/>
                  <a:gd name="connsiteX595" fmla="*/ 5492944 w 8629145"/>
                  <a:gd name="connsiteY595" fmla="*/ 908304 h 3799943"/>
                  <a:gd name="connsiteX596" fmla="*/ 5515233 w 8629145"/>
                  <a:gd name="connsiteY596" fmla="*/ 865918 h 3799943"/>
                  <a:gd name="connsiteX597" fmla="*/ 5474370 w 8629145"/>
                  <a:gd name="connsiteY597" fmla="*/ 898017 h 3799943"/>
                  <a:gd name="connsiteX598" fmla="*/ 5459511 w 8629145"/>
                  <a:gd name="connsiteY598" fmla="*/ 835057 h 3799943"/>
                  <a:gd name="connsiteX599" fmla="*/ 5437508 w 8629145"/>
                  <a:gd name="connsiteY599" fmla="*/ 862298 h 3799943"/>
                  <a:gd name="connsiteX600" fmla="*/ 5427412 w 8629145"/>
                  <a:gd name="connsiteY600" fmla="*/ 830580 h 3799943"/>
                  <a:gd name="connsiteX601" fmla="*/ 5392551 w 8629145"/>
                  <a:gd name="connsiteY601" fmla="*/ 833342 h 3799943"/>
                  <a:gd name="connsiteX602" fmla="*/ 5362642 w 8629145"/>
                  <a:gd name="connsiteY602" fmla="*/ 851821 h 3799943"/>
                  <a:gd name="connsiteX603" fmla="*/ 5367404 w 8629145"/>
                  <a:gd name="connsiteY603" fmla="*/ 882872 h 3799943"/>
                  <a:gd name="connsiteX604" fmla="*/ 5348545 w 8629145"/>
                  <a:gd name="connsiteY604" fmla="*/ 887825 h 3799943"/>
                  <a:gd name="connsiteX605" fmla="*/ 5349783 w 8629145"/>
                  <a:gd name="connsiteY605" fmla="*/ 827246 h 3799943"/>
                  <a:gd name="connsiteX606" fmla="*/ 5316160 w 8629145"/>
                  <a:gd name="connsiteY606" fmla="*/ 769144 h 3799943"/>
                  <a:gd name="connsiteX607" fmla="*/ 5324351 w 8629145"/>
                  <a:gd name="connsiteY607" fmla="*/ 762857 h 3799943"/>
                  <a:gd name="connsiteX608" fmla="*/ 5287299 w 8629145"/>
                  <a:gd name="connsiteY608" fmla="*/ 742188 h 3799943"/>
                  <a:gd name="connsiteX609" fmla="*/ 5336257 w 8629145"/>
                  <a:gd name="connsiteY609" fmla="*/ 832866 h 3799943"/>
                  <a:gd name="connsiteX610" fmla="*/ 5288823 w 8629145"/>
                  <a:gd name="connsiteY610" fmla="*/ 795528 h 3799943"/>
                  <a:gd name="connsiteX611" fmla="*/ 5305492 w 8629145"/>
                  <a:gd name="connsiteY611" fmla="*/ 896969 h 3799943"/>
                  <a:gd name="connsiteX612" fmla="*/ 5274726 w 8629145"/>
                  <a:gd name="connsiteY612" fmla="*/ 831533 h 3799943"/>
                  <a:gd name="connsiteX613" fmla="*/ 5259295 w 8629145"/>
                  <a:gd name="connsiteY613" fmla="*/ 928116 h 3799943"/>
                  <a:gd name="connsiteX614" fmla="*/ 5239484 w 8629145"/>
                  <a:gd name="connsiteY614" fmla="*/ 848963 h 3799943"/>
                  <a:gd name="connsiteX615" fmla="*/ 5240722 w 8629145"/>
                  <a:gd name="connsiteY615" fmla="*/ 788289 h 3799943"/>
                  <a:gd name="connsiteX616" fmla="*/ 5234054 w 8629145"/>
                  <a:gd name="connsiteY616" fmla="*/ 848106 h 3799943"/>
                  <a:gd name="connsiteX617" fmla="*/ 5223005 w 8629145"/>
                  <a:gd name="connsiteY617" fmla="*/ 861727 h 3799943"/>
                  <a:gd name="connsiteX618" fmla="*/ 5199859 w 8629145"/>
                  <a:gd name="connsiteY618" fmla="*/ 820198 h 3799943"/>
                  <a:gd name="connsiteX619" fmla="*/ 5219672 w 8629145"/>
                  <a:gd name="connsiteY619" fmla="*/ 769906 h 3799943"/>
                  <a:gd name="connsiteX620" fmla="*/ 5152806 w 8629145"/>
                  <a:gd name="connsiteY620" fmla="*/ 767429 h 3799943"/>
                  <a:gd name="connsiteX621" fmla="*/ 5128613 w 8629145"/>
                  <a:gd name="connsiteY621" fmla="*/ 771430 h 3799943"/>
                  <a:gd name="connsiteX622" fmla="*/ 5067748 w 8629145"/>
                  <a:gd name="connsiteY622" fmla="*/ 853440 h 3799943"/>
                  <a:gd name="connsiteX623" fmla="*/ 5053175 w 8629145"/>
                  <a:gd name="connsiteY623" fmla="*/ 790289 h 3799943"/>
                  <a:gd name="connsiteX624" fmla="*/ 5033267 w 8629145"/>
                  <a:gd name="connsiteY624" fmla="*/ 840581 h 3799943"/>
                  <a:gd name="connsiteX625" fmla="*/ 4971259 w 8629145"/>
                  <a:gd name="connsiteY625" fmla="*/ 854107 h 3799943"/>
                  <a:gd name="connsiteX626" fmla="*/ 4949924 w 8629145"/>
                  <a:gd name="connsiteY626" fmla="*/ 850773 h 3799943"/>
                  <a:gd name="connsiteX627" fmla="*/ 4926778 w 8629145"/>
                  <a:gd name="connsiteY627" fmla="*/ 809339 h 3799943"/>
                  <a:gd name="connsiteX628" fmla="*/ 4936017 w 8629145"/>
                  <a:gd name="connsiteY628" fmla="*/ 871633 h 3799943"/>
                  <a:gd name="connsiteX629" fmla="*/ 4910395 w 8629145"/>
                  <a:gd name="connsiteY629" fmla="*/ 822008 h 3799943"/>
                  <a:gd name="connsiteX630" fmla="*/ 4883725 w 8629145"/>
                  <a:gd name="connsiteY630" fmla="*/ 818102 h 3799943"/>
                  <a:gd name="connsiteX631" fmla="*/ 4880105 w 8629145"/>
                  <a:gd name="connsiteY631" fmla="*/ 855536 h 3799943"/>
                  <a:gd name="connsiteX632" fmla="*/ 4914300 w 8629145"/>
                  <a:gd name="connsiteY632" fmla="*/ 883539 h 3799943"/>
                  <a:gd name="connsiteX633" fmla="*/ 4855626 w 8629145"/>
                  <a:gd name="connsiteY633" fmla="*/ 874776 h 3799943"/>
                  <a:gd name="connsiteX634" fmla="*/ 4853435 w 8629145"/>
                  <a:gd name="connsiteY634" fmla="*/ 851630 h 3799943"/>
                  <a:gd name="connsiteX635" fmla="*/ 4880867 w 8629145"/>
                  <a:gd name="connsiteY635" fmla="*/ 825341 h 3799943"/>
                  <a:gd name="connsiteX636" fmla="*/ 4835719 w 8629145"/>
                  <a:gd name="connsiteY636" fmla="*/ 810959 h 3799943"/>
                  <a:gd name="connsiteX637" fmla="*/ 4824670 w 8629145"/>
                  <a:gd name="connsiteY637" fmla="*/ 824484 h 3799943"/>
                  <a:gd name="connsiteX638" fmla="*/ 4826385 w 8629145"/>
                  <a:gd name="connsiteY638" fmla="*/ 862870 h 3799943"/>
                  <a:gd name="connsiteX639" fmla="*/ 4791142 w 8629145"/>
                  <a:gd name="connsiteY639" fmla="*/ 880301 h 3799943"/>
                  <a:gd name="connsiteX640" fmla="*/ 4781522 w 8629145"/>
                  <a:gd name="connsiteY640" fmla="*/ 833247 h 3799943"/>
                  <a:gd name="connsiteX641" fmla="*/ 4772568 w 8629145"/>
                  <a:gd name="connsiteY641" fmla="*/ 869823 h 3799943"/>
                  <a:gd name="connsiteX642" fmla="*/ 4765520 w 8629145"/>
                  <a:gd name="connsiteY642" fmla="*/ 830866 h 3799943"/>
                  <a:gd name="connsiteX643" fmla="*/ 4761900 w 8629145"/>
                  <a:gd name="connsiteY643" fmla="*/ 868299 h 3799943"/>
                  <a:gd name="connsiteX644" fmla="*/ 4637408 w 8629145"/>
                  <a:gd name="connsiteY644" fmla="*/ 810292 h 3799943"/>
                  <a:gd name="connsiteX645" fmla="*/ 4643885 w 8629145"/>
                  <a:gd name="connsiteY645" fmla="*/ 765715 h 3799943"/>
                  <a:gd name="connsiteX646" fmla="*/ 4598737 w 8629145"/>
                  <a:gd name="connsiteY646" fmla="*/ 750856 h 3799943"/>
                  <a:gd name="connsiteX647" fmla="*/ 4600356 w 8629145"/>
                  <a:gd name="connsiteY647" fmla="*/ 789241 h 3799943"/>
                  <a:gd name="connsiteX648" fmla="*/ 4583592 w 8629145"/>
                  <a:gd name="connsiteY648" fmla="*/ 816769 h 3799943"/>
                  <a:gd name="connsiteX649" fmla="*/ 4587307 w 8629145"/>
                  <a:gd name="connsiteY649" fmla="*/ 779336 h 3799943"/>
                  <a:gd name="connsiteX650" fmla="*/ 4563494 w 8629145"/>
                  <a:gd name="connsiteY650" fmla="*/ 768001 h 3799943"/>
                  <a:gd name="connsiteX651" fmla="*/ 4568066 w 8629145"/>
                  <a:gd name="connsiteY651" fmla="*/ 799052 h 3799943"/>
                  <a:gd name="connsiteX652" fmla="*/ 4551683 w 8629145"/>
                  <a:gd name="connsiteY652" fmla="*/ 811530 h 3799943"/>
                  <a:gd name="connsiteX653" fmla="*/ 4550064 w 8629145"/>
                  <a:gd name="connsiteY653" fmla="*/ 773240 h 3799943"/>
                  <a:gd name="connsiteX654" fmla="*/ 4538539 w 8629145"/>
                  <a:gd name="connsiteY654" fmla="*/ 801815 h 3799943"/>
                  <a:gd name="connsiteX655" fmla="*/ 4529109 w 8629145"/>
                  <a:gd name="connsiteY655" fmla="*/ 754571 h 3799943"/>
                  <a:gd name="connsiteX656" fmla="*/ 4451195 w 8629145"/>
                  <a:gd name="connsiteY656" fmla="*/ 764858 h 3799943"/>
                  <a:gd name="connsiteX657" fmla="*/ 4458529 w 8629145"/>
                  <a:gd name="connsiteY657" fmla="*/ 788861 h 3799943"/>
                  <a:gd name="connsiteX658" fmla="*/ 4436812 w 8629145"/>
                  <a:gd name="connsiteY658" fmla="*/ 800576 h 3799943"/>
                  <a:gd name="connsiteX659" fmla="*/ 4440527 w 8629145"/>
                  <a:gd name="connsiteY659" fmla="*/ 763048 h 3799943"/>
                  <a:gd name="connsiteX660" fmla="*/ 4388806 w 8629145"/>
                  <a:gd name="connsiteY660" fmla="*/ 792861 h 3799943"/>
                  <a:gd name="connsiteX661" fmla="*/ 4367946 w 8629145"/>
                  <a:gd name="connsiteY661" fmla="*/ 774192 h 3799943"/>
                  <a:gd name="connsiteX662" fmla="*/ 4361279 w 8629145"/>
                  <a:gd name="connsiteY662" fmla="*/ 818769 h 3799943"/>
                  <a:gd name="connsiteX663" fmla="*/ 4422429 w 8629145"/>
                  <a:gd name="connsiteY663" fmla="*/ 836295 h 3799943"/>
                  <a:gd name="connsiteX664" fmla="*/ 4417571 w 8629145"/>
                  <a:gd name="connsiteY664" fmla="*/ 820293 h 3799943"/>
                  <a:gd name="connsiteX665" fmla="*/ 4434049 w 8629145"/>
                  <a:gd name="connsiteY665" fmla="*/ 807720 h 3799943"/>
                  <a:gd name="connsiteX666" fmla="*/ 4453671 w 8629145"/>
                  <a:gd name="connsiteY666" fmla="*/ 871823 h 3799943"/>
                  <a:gd name="connsiteX667" fmla="*/ 4358040 w 8629145"/>
                  <a:gd name="connsiteY667" fmla="*/ 841058 h 3799943"/>
                  <a:gd name="connsiteX668" fmla="*/ 4354706 w 8629145"/>
                  <a:gd name="connsiteY668" fmla="*/ 863441 h 3799943"/>
                  <a:gd name="connsiteX669" fmla="*/ 4347848 w 8629145"/>
                  <a:gd name="connsiteY669" fmla="*/ 824293 h 3799943"/>
                  <a:gd name="connsiteX670" fmla="*/ 4299366 w 8629145"/>
                  <a:gd name="connsiteY670" fmla="*/ 831628 h 3799943"/>
                  <a:gd name="connsiteX671" fmla="*/ 4271839 w 8629145"/>
                  <a:gd name="connsiteY671" fmla="*/ 857726 h 3799943"/>
                  <a:gd name="connsiteX672" fmla="*/ 4279745 w 8629145"/>
                  <a:gd name="connsiteY672" fmla="*/ 767620 h 3799943"/>
                  <a:gd name="connsiteX673" fmla="*/ 4301938 w 8629145"/>
                  <a:gd name="connsiteY673" fmla="*/ 740759 h 3799943"/>
                  <a:gd name="connsiteX674" fmla="*/ 4286793 w 8629145"/>
                  <a:gd name="connsiteY674" fmla="*/ 707803 h 3799943"/>
                  <a:gd name="connsiteX675" fmla="*/ 4271934 w 8629145"/>
                  <a:gd name="connsiteY675" fmla="*/ 758666 h 3799943"/>
                  <a:gd name="connsiteX676" fmla="*/ 4244788 w 8629145"/>
                  <a:gd name="connsiteY676" fmla="*/ 769525 h 3799943"/>
                  <a:gd name="connsiteX677" fmla="*/ 4191543 w 8629145"/>
                  <a:gd name="connsiteY677" fmla="*/ 760952 h 3799943"/>
                  <a:gd name="connsiteX678" fmla="*/ 4167730 w 8629145"/>
                  <a:gd name="connsiteY678" fmla="*/ 749237 h 3799943"/>
                  <a:gd name="connsiteX679" fmla="*/ 4171540 w 8629145"/>
                  <a:gd name="connsiteY679" fmla="*/ 711803 h 3799943"/>
                  <a:gd name="connsiteX680" fmla="*/ 4117820 w 8629145"/>
                  <a:gd name="connsiteY680" fmla="*/ 717899 h 3799943"/>
                  <a:gd name="connsiteX681" fmla="*/ 4116486 w 8629145"/>
                  <a:gd name="connsiteY681" fmla="*/ 763238 h 3799943"/>
                  <a:gd name="connsiteX682" fmla="*/ 4100484 w 8629145"/>
                  <a:gd name="connsiteY682" fmla="*/ 760571 h 3799943"/>
                  <a:gd name="connsiteX683" fmla="*/ 4098960 w 8629145"/>
                  <a:gd name="connsiteY683" fmla="*/ 722090 h 3799943"/>
                  <a:gd name="connsiteX684" fmla="*/ 4084958 w 8629145"/>
                  <a:gd name="connsiteY684" fmla="*/ 742664 h 3799943"/>
                  <a:gd name="connsiteX685" fmla="*/ 4081053 w 8629145"/>
                  <a:gd name="connsiteY685" fmla="*/ 696373 h 3799943"/>
                  <a:gd name="connsiteX686" fmla="*/ 4037524 w 8629145"/>
                  <a:gd name="connsiteY686" fmla="*/ 719233 h 3799943"/>
                  <a:gd name="connsiteX687" fmla="*/ 4028285 w 8629145"/>
                  <a:gd name="connsiteY687" fmla="*/ 672084 h 3799943"/>
                  <a:gd name="connsiteX688" fmla="*/ 4014759 w 8629145"/>
                  <a:gd name="connsiteY688" fmla="*/ 677323 h 3799943"/>
                  <a:gd name="connsiteX689" fmla="*/ 3968753 w 8629145"/>
                  <a:gd name="connsiteY689" fmla="*/ 692277 h 3799943"/>
                  <a:gd name="connsiteX690" fmla="*/ 3930463 w 8629145"/>
                  <a:gd name="connsiteY690" fmla="*/ 716185 h 3799943"/>
                  <a:gd name="connsiteX691" fmla="*/ 3928939 w 8629145"/>
                  <a:gd name="connsiteY691" fmla="*/ 677799 h 3799943"/>
                  <a:gd name="connsiteX692" fmla="*/ 3892648 w 8629145"/>
                  <a:gd name="connsiteY692" fmla="*/ 724853 h 3799943"/>
                  <a:gd name="connsiteX693" fmla="*/ 3910555 w 8629145"/>
                  <a:gd name="connsiteY693" fmla="*/ 750856 h 3799943"/>
                  <a:gd name="connsiteX694" fmla="*/ 3893601 w 8629145"/>
                  <a:gd name="connsiteY694" fmla="*/ 778478 h 3799943"/>
                  <a:gd name="connsiteX695" fmla="*/ 3909127 w 8629145"/>
                  <a:gd name="connsiteY695" fmla="*/ 796290 h 3799943"/>
                  <a:gd name="connsiteX696" fmla="*/ 3899887 w 8629145"/>
                  <a:gd name="connsiteY696" fmla="*/ 832866 h 3799943"/>
                  <a:gd name="connsiteX697" fmla="*/ 3873218 w 8629145"/>
                  <a:gd name="connsiteY697" fmla="*/ 828389 h 3799943"/>
                  <a:gd name="connsiteX698" fmla="*/ 3866836 w 8629145"/>
                  <a:gd name="connsiteY698" fmla="*/ 773906 h 3799943"/>
                  <a:gd name="connsiteX699" fmla="*/ 3838261 w 8629145"/>
                  <a:gd name="connsiteY699" fmla="*/ 746093 h 3799943"/>
                  <a:gd name="connsiteX700" fmla="*/ 3826164 w 8629145"/>
                  <a:gd name="connsiteY700" fmla="*/ 789813 h 3799943"/>
                  <a:gd name="connsiteX701" fmla="*/ 3875504 w 8629145"/>
                  <a:gd name="connsiteY701" fmla="*/ 668750 h 3799943"/>
                  <a:gd name="connsiteX702" fmla="*/ 3849881 w 8629145"/>
                  <a:gd name="connsiteY702" fmla="*/ 633889 h 3799943"/>
                  <a:gd name="connsiteX703" fmla="*/ 3835879 w 8629145"/>
                  <a:gd name="connsiteY703" fmla="*/ 654368 h 3799943"/>
                  <a:gd name="connsiteX704" fmla="*/ 3831974 w 8629145"/>
                  <a:gd name="connsiteY704" fmla="*/ 691801 h 3799943"/>
                  <a:gd name="connsiteX705" fmla="*/ 3814544 w 8629145"/>
                  <a:gd name="connsiteY705" fmla="*/ 650653 h 3799943"/>
                  <a:gd name="connsiteX706" fmla="*/ 3763680 w 8629145"/>
                  <a:gd name="connsiteY706" fmla="*/ 649605 h 3799943"/>
                  <a:gd name="connsiteX707" fmla="*/ 3743773 w 8629145"/>
                  <a:gd name="connsiteY707" fmla="*/ 684181 h 3799943"/>
                  <a:gd name="connsiteX708" fmla="*/ 3769871 w 8629145"/>
                  <a:gd name="connsiteY708" fmla="*/ 704088 h 3799943"/>
                  <a:gd name="connsiteX709" fmla="*/ 3737962 w 8629145"/>
                  <a:gd name="connsiteY709" fmla="*/ 698468 h 3799943"/>
                  <a:gd name="connsiteX710" fmla="*/ 3725770 w 8629145"/>
                  <a:gd name="connsiteY710" fmla="*/ 742188 h 3799943"/>
                  <a:gd name="connsiteX711" fmla="*/ 3726818 w 8629145"/>
                  <a:gd name="connsiteY711" fmla="*/ 711803 h 3799943"/>
                  <a:gd name="connsiteX712" fmla="*/ 3722341 w 8629145"/>
                  <a:gd name="connsiteY712" fmla="*/ 764381 h 3799943"/>
                  <a:gd name="connsiteX713" fmla="*/ 3741677 w 8629145"/>
                  <a:gd name="connsiteY713" fmla="*/ 744855 h 3799943"/>
                  <a:gd name="connsiteX714" fmla="*/ 3745582 w 8629145"/>
                  <a:gd name="connsiteY714" fmla="*/ 791242 h 3799943"/>
                  <a:gd name="connsiteX715" fmla="*/ 3708340 w 8629145"/>
                  <a:gd name="connsiteY715" fmla="*/ 784860 h 3799943"/>
                  <a:gd name="connsiteX716" fmla="*/ 3711293 w 8629145"/>
                  <a:gd name="connsiteY716" fmla="*/ 693896 h 3799943"/>
                  <a:gd name="connsiteX717" fmla="*/ 3696719 w 8629145"/>
                  <a:gd name="connsiteY717" fmla="*/ 729520 h 3799943"/>
                  <a:gd name="connsiteX718" fmla="*/ 3687575 w 8629145"/>
                  <a:gd name="connsiteY718" fmla="*/ 682181 h 3799943"/>
                  <a:gd name="connsiteX719" fmla="*/ 3672526 w 8629145"/>
                  <a:gd name="connsiteY719" fmla="*/ 732854 h 3799943"/>
                  <a:gd name="connsiteX720" fmla="*/ 3641570 w 8629145"/>
                  <a:gd name="connsiteY720" fmla="*/ 697135 h 3799943"/>
                  <a:gd name="connsiteX721" fmla="*/ 3735486 w 8629145"/>
                  <a:gd name="connsiteY721" fmla="*/ 690372 h 3799943"/>
                  <a:gd name="connsiteX722" fmla="*/ 3756822 w 8629145"/>
                  <a:gd name="connsiteY722" fmla="*/ 610267 h 3799943"/>
                  <a:gd name="connsiteX723" fmla="*/ 3744344 w 8629145"/>
                  <a:gd name="connsiteY723" fmla="*/ 585216 h 3799943"/>
                  <a:gd name="connsiteX724" fmla="*/ 3712912 w 8629145"/>
                  <a:gd name="connsiteY724" fmla="*/ 564547 h 3799943"/>
                  <a:gd name="connsiteX725" fmla="*/ 3707482 w 8629145"/>
                  <a:gd name="connsiteY725" fmla="*/ 647319 h 3799943"/>
                  <a:gd name="connsiteX726" fmla="*/ 3686146 w 8629145"/>
                  <a:gd name="connsiteY726" fmla="*/ 643795 h 3799943"/>
                  <a:gd name="connsiteX727" fmla="*/ 3690147 w 8629145"/>
                  <a:gd name="connsiteY727" fmla="*/ 606362 h 3799943"/>
                  <a:gd name="connsiteX728" fmla="*/ 3706625 w 8629145"/>
                  <a:gd name="connsiteY728" fmla="*/ 593979 h 3799943"/>
                  <a:gd name="connsiteX729" fmla="*/ 3699862 w 8629145"/>
                  <a:gd name="connsiteY729" fmla="*/ 554736 h 3799943"/>
                  <a:gd name="connsiteX730" fmla="*/ 3676621 w 8629145"/>
                  <a:gd name="connsiteY730" fmla="*/ 527780 h 3799943"/>
                  <a:gd name="connsiteX731" fmla="*/ 3624805 w 8629145"/>
                  <a:gd name="connsiteY731" fmla="*/ 556641 h 3799943"/>
                  <a:gd name="connsiteX732" fmla="*/ 3631473 w 8629145"/>
                  <a:gd name="connsiteY732" fmla="*/ 595979 h 3799943"/>
                  <a:gd name="connsiteX733" fmla="*/ 3573847 w 8629145"/>
                  <a:gd name="connsiteY733" fmla="*/ 638842 h 3799943"/>
                  <a:gd name="connsiteX734" fmla="*/ 3572989 w 8629145"/>
                  <a:gd name="connsiteY734" fmla="*/ 585311 h 3799943"/>
                  <a:gd name="connsiteX735" fmla="*/ 3615566 w 8629145"/>
                  <a:gd name="connsiteY735" fmla="*/ 593122 h 3799943"/>
                  <a:gd name="connsiteX736" fmla="*/ 3617662 w 8629145"/>
                  <a:gd name="connsiteY736" fmla="*/ 532543 h 3799943"/>
                  <a:gd name="connsiteX737" fmla="*/ 3607089 w 8629145"/>
                  <a:gd name="connsiteY737" fmla="*/ 530543 h 3799943"/>
                  <a:gd name="connsiteX738" fmla="*/ 3606041 w 8629145"/>
                  <a:gd name="connsiteY738" fmla="*/ 561023 h 3799943"/>
                  <a:gd name="connsiteX739" fmla="*/ 3540700 w 8629145"/>
                  <a:gd name="connsiteY739" fmla="*/ 594836 h 3799943"/>
                  <a:gd name="connsiteX740" fmla="*/ 3517268 w 8629145"/>
                  <a:gd name="connsiteY740" fmla="*/ 498920 h 3799943"/>
                  <a:gd name="connsiteX741" fmla="*/ 3503647 w 8629145"/>
                  <a:gd name="connsiteY741" fmla="*/ 504158 h 3799943"/>
                  <a:gd name="connsiteX742" fmla="*/ 3518602 w 8629145"/>
                  <a:gd name="connsiteY742" fmla="*/ 537401 h 3799943"/>
                  <a:gd name="connsiteX743" fmla="*/ 3491265 w 8629145"/>
                  <a:gd name="connsiteY743" fmla="*/ 631412 h 3799943"/>
                  <a:gd name="connsiteX744" fmla="*/ 3504505 w 8629145"/>
                  <a:gd name="connsiteY744" fmla="*/ 557594 h 3799943"/>
                  <a:gd name="connsiteX745" fmla="*/ 3479740 w 8629145"/>
                  <a:gd name="connsiteY745" fmla="*/ 575977 h 3799943"/>
                  <a:gd name="connsiteX746" fmla="*/ 3480597 w 8629145"/>
                  <a:gd name="connsiteY746" fmla="*/ 629507 h 3799943"/>
                  <a:gd name="connsiteX747" fmla="*/ 3461642 w 8629145"/>
                  <a:gd name="connsiteY747" fmla="*/ 633698 h 3799943"/>
                  <a:gd name="connsiteX748" fmla="*/ 3495456 w 8629145"/>
                  <a:gd name="connsiteY748" fmla="*/ 662654 h 3799943"/>
                  <a:gd name="connsiteX749" fmla="*/ 3537271 w 8629145"/>
                  <a:gd name="connsiteY749" fmla="*/ 616934 h 3799943"/>
                  <a:gd name="connsiteX750" fmla="*/ 3520793 w 8629145"/>
                  <a:gd name="connsiteY750" fmla="*/ 629126 h 3799943"/>
                  <a:gd name="connsiteX751" fmla="*/ 3531461 w 8629145"/>
                  <a:gd name="connsiteY751" fmla="*/ 631031 h 3799943"/>
                  <a:gd name="connsiteX752" fmla="*/ 3411636 w 8629145"/>
                  <a:gd name="connsiteY752" fmla="*/ 685514 h 3799943"/>
                  <a:gd name="connsiteX753" fmla="*/ 3415827 w 8629145"/>
                  <a:gd name="connsiteY753" fmla="*/ 716756 h 3799943"/>
                  <a:gd name="connsiteX754" fmla="*/ 3434210 w 8629145"/>
                  <a:gd name="connsiteY754" fmla="*/ 727901 h 3799943"/>
                  <a:gd name="connsiteX755" fmla="*/ 3407064 w 8629145"/>
                  <a:gd name="connsiteY755" fmla="*/ 737997 h 3799943"/>
                  <a:gd name="connsiteX756" fmla="*/ 3378870 w 8629145"/>
                  <a:gd name="connsiteY756" fmla="*/ 778764 h 3799943"/>
                  <a:gd name="connsiteX757" fmla="*/ 3400682 w 8629145"/>
                  <a:gd name="connsiteY757" fmla="*/ 767429 h 3799943"/>
                  <a:gd name="connsiteX758" fmla="*/ 3411636 w 8629145"/>
                  <a:gd name="connsiteY758" fmla="*/ 685514 h 3799943"/>
                  <a:gd name="connsiteX759" fmla="*/ 3391919 w 8629145"/>
                  <a:gd name="connsiteY759" fmla="*/ 636175 h 3799943"/>
                  <a:gd name="connsiteX760" fmla="*/ 3446783 w 8629145"/>
                  <a:gd name="connsiteY760" fmla="*/ 600456 h 3799943"/>
                  <a:gd name="connsiteX761" fmla="*/ 3432972 w 8629145"/>
                  <a:gd name="connsiteY761" fmla="*/ 536924 h 3799943"/>
                  <a:gd name="connsiteX762" fmla="*/ 3425066 w 8629145"/>
                  <a:gd name="connsiteY762" fmla="*/ 611886 h 3799943"/>
                  <a:gd name="connsiteX763" fmla="*/ 3371821 w 8629145"/>
                  <a:gd name="connsiteY763" fmla="*/ 602266 h 3799943"/>
                  <a:gd name="connsiteX764" fmla="*/ 3375536 w 8629145"/>
                  <a:gd name="connsiteY764" fmla="*/ 648653 h 3799943"/>
                  <a:gd name="connsiteX765" fmla="*/ 3399158 w 8629145"/>
                  <a:gd name="connsiteY765" fmla="*/ 660559 h 3799943"/>
                  <a:gd name="connsiteX766" fmla="*/ 3381537 w 8629145"/>
                  <a:gd name="connsiteY766" fmla="*/ 703231 h 3799943"/>
                  <a:gd name="connsiteX767" fmla="*/ 3382585 w 8629145"/>
                  <a:gd name="connsiteY767" fmla="*/ 672941 h 3799943"/>
                  <a:gd name="connsiteX768" fmla="*/ 3360201 w 8629145"/>
                  <a:gd name="connsiteY768" fmla="*/ 699421 h 3799943"/>
                  <a:gd name="connsiteX769" fmla="*/ 3365345 w 8629145"/>
                  <a:gd name="connsiteY769" fmla="*/ 631603 h 3799943"/>
                  <a:gd name="connsiteX770" fmla="*/ 3288573 w 8629145"/>
                  <a:gd name="connsiteY770" fmla="*/ 678752 h 3799943"/>
                  <a:gd name="connsiteX771" fmla="*/ 3282572 w 8629145"/>
                  <a:gd name="connsiteY771" fmla="*/ 624173 h 3799943"/>
                  <a:gd name="connsiteX772" fmla="*/ 3251902 w 8629145"/>
                  <a:gd name="connsiteY772" fmla="*/ 656844 h 3799943"/>
                  <a:gd name="connsiteX773" fmla="*/ 3260951 w 8629145"/>
                  <a:gd name="connsiteY773" fmla="*/ 704183 h 3799943"/>
                  <a:gd name="connsiteX774" fmla="*/ 3222565 w 8629145"/>
                  <a:gd name="connsiteY774" fmla="*/ 727520 h 3799943"/>
                  <a:gd name="connsiteX775" fmla="*/ 3245520 w 8629145"/>
                  <a:gd name="connsiteY775" fmla="*/ 685991 h 3799943"/>
                  <a:gd name="connsiteX776" fmla="*/ 3245329 w 8629145"/>
                  <a:gd name="connsiteY776" fmla="*/ 617315 h 3799943"/>
                  <a:gd name="connsiteX777" fmla="*/ 3197609 w 8629145"/>
                  <a:gd name="connsiteY777" fmla="*/ 677228 h 3799943"/>
                  <a:gd name="connsiteX778" fmla="*/ 3215993 w 8629145"/>
                  <a:gd name="connsiteY778" fmla="*/ 688277 h 3799943"/>
                  <a:gd name="connsiteX779" fmla="*/ 3190656 w 8629145"/>
                  <a:gd name="connsiteY779" fmla="*/ 721709 h 3799943"/>
                  <a:gd name="connsiteX780" fmla="*/ 3184084 w 8629145"/>
                  <a:gd name="connsiteY780" fmla="*/ 682371 h 3799943"/>
                  <a:gd name="connsiteX781" fmla="*/ 3137411 w 8629145"/>
                  <a:gd name="connsiteY781" fmla="*/ 711899 h 3799943"/>
                  <a:gd name="connsiteX782" fmla="*/ 3161510 w 8629145"/>
                  <a:gd name="connsiteY782" fmla="*/ 640080 h 3799943"/>
                  <a:gd name="connsiteX783" fmla="*/ 3153223 w 8629145"/>
                  <a:gd name="connsiteY783" fmla="*/ 646271 h 3799943"/>
                  <a:gd name="connsiteX784" fmla="*/ 3149603 w 8629145"/>
                  <a:gd name="connsiteY784" fmla="*/ 599789 h 3799943"/>
                  <a:gd name="connsiteX785" fmla="*/ 3129601 w 8629145"/>
                  <a:gd name="connsiteY785" fmla="*/ 634365 h 3799943"/>
                  <a:gd name="connsiteX786" fmla="*/ 3103026 w 8629145"/>
                  <a:gd name="connsiteY786" fmla="*/ 629412 h 3799943"/>
                  <a:gd name="connsiteX787" fmla="*/ 3114742 w 8629145"/>
                  <a:gd name="connsiteY787" fmla="*/ 601028 h 3799943"/>
                  <a:gd name="connsiteX788" fmla="*/ 3078642 w 8629145"/>
                  <a:gd name="connsiteY788" fmla="*/ 563880 h 3799943"/>
                  <a:gd name="connsiteX789" fmla="*/ 3061021 w 8629145"/>
                  <a:gd name="connsiteY789" fmla="*/ 606266 h 3799943"/>
                  <a:gd name="connsiteX790" fmla="*/ 3067593 w 8629145"/>
                  <a:gd name="connsiteY790" fmla="*/ 645700 h 3799943"/>
                  <a:gd name="connsiteX791" fmla="*/ 3052829 w 8629145"/>
                  <a:gd name="connsiteY791" fmla="*/ 612267 h 3799943"/>
                  <a:gd name="connsiteX792" fmla="*/ 2992536 w 8629145"/>
                  <a:gd name="connsiteY792" fmla="*/ 577787 h 3799943"/>
                  <a:gd name="connsiteX793" fmla="*/ 2917574 w 8629145"/>
                  <a:gd name="connsiteY793" fmla="*/ 578739 h 3799943"/>
                  <a:gd name="connsiteX794" fmla="*/ 2935291 w 8629145"/>
                  <a:gd name="connsiteY794" fmla="*/ 604933 h 3799943"/>
                  <a:gd name="connsiteX795" fmla="*/ 2891571 w 8629145"/>
                  <a:gd name="connsiteY795" fmla="*/ 627126 h 3799943"/>
                  <a:gd name="connsiteX796" fmla="*/ 2906335 w 8629145"/>
                  <a:gd name="connsiteY796" fmla="*/ 591693 h 3799943"/>
                  <a:gd name="connsiteX797" fmla="*/ 2892143 w 8629145"/>
                  <a:gd name="connsiteY797" fmla="*/ 543306 h 3799943"/>
                  <a:gd name="connsiteX798" fmla="*/ 2861948 w 8629145"/>
                  <a:gd name="connsiteY798" fmla="*/ 629031 h 3799943"/>
                  <a:gd name="connsiteX799" fmla="*/ 2845470 w 8629145"/>
                  <a:gd name="connsiteY799" fmla="*/ 572357 h 3799943"/>
                  <a:gd name="connsiteX800" fmla="*/ 2821848 w 8629145"/>
                  <a:gd name="connsiteY800" fmla="*/ 560165 h 3799943"/>
                  <a:gd name="connsiteX801" fmla="*/ 2759840 w 8629145"/>
                  <a:gd name="connsiteY801" fmla="*/ 571119 h 3799943"/>
                  <a:gd name="connsiteX802" fmla="*/ 2759936 w 8629145"/>
                  <a:gd name="connsiteY802" fmla="*/ 502539 h 3799943"/>
                  <a:gd name="connsiteX803" fmla="*/ 2749172 w 8629145"/>
                  <a:gd name="connsiteY803" fmla="*/ 569214 h 3799943"/>
                  <a:gd name="connsiteX804" fmla="*/ 2730313 w 8629145"/>
                  <a:gd name="connsiteY804" fmla="*/ 504444 h 3799943"/>
                  <a:gd name="connsiteX805" fmla="*/ 2709072 w 8629145"/>
                  <a:gd name="connsiteY805" fmla="*/ 500444 h 3799943"/>
                  <a:gd name="connsiteX806" fmla="*/ 2700976 w 8629145"/>
                  <a:gd name="connsiteY806" fmla="*/ 437864 h 3799943"/>
                  <a:gd name="connsiteX807" fmla="*/ 2692022 w 8629145"/>
                  <a:gd name="connsiteY807" fmla="*/ 459010 h 3799943"/>
                  <a:gd name="connsiteX808" fmla="*/ 2701357 w 8629145"/>
                  <a:gd name="connsiteY808" fmla="*/ 491300 h 3799943"/>
                  <a:gd name="connsiteX809" fmla="*/ 2680116 w 8629145"/>
                  <a:gd name="connsiteY809" fmla="*/ 487299 h 3799943"/>
                  <a:gd name="connsiteX810" fmla="*/ 2692498 w 8629145"/>
                  <a:gd name="connsiteY810" fmla="*/ 512540 h 3799943"/>
                  <a:gd name="connsiteX811" fmla="*/ 2687641 w 8629145"/>
                  <a:gd name="connsiteY811" fmla="*/ 565118 h 3799943"/>
                  <a:gd name="connsiteX812" fmla="*/ 2671067 w 8629145"/>
                  <a:gd name="connsiteY812" fmla="*/ 577120 h 3799943"/>
                  <a:gd name="connsiteX813" fmla="*/ 2675830 w 8629145"/>
                  <a:gd name="connsiteY813" fmla="*/ 524637 h 3799943"/>
                  <a:gd name="connsiteX814" fmla="*/ 2660971 w 8629145"/>
                  <a:gd name="connsiteY814" fmla="*/ 559975 h 3799943"/>
                  <a:gd name="connsiteX815" fmla="*/ 2623728 w 8629145"/>
                  <a:gd name="connsiteY815" fmla="*/ 552831 h 3799943"/>
                  <a:gd name="connsiteX816" fmla="*/ 2634587 w 8629145"/>
                  <a:gd name="connsiteY816" fmla="*/ 486156 h 3799943"/>
                  <a:gd name="connsiteX817" fmla="*/ 2599249 w 8629145"/>
                  <a:gd name="connsiteY817" fmla="*/ 433673 h 3799943"/>
                  <a:gd name="connsiteX818" fmla="*/ 2565245 w 8629145"/>
                  <a:gd name="connsiteY818" fmla="*/ 350711 h 3799943"/>
                  <a:gd name="connsiteX819" fmla="*/ 2579246 w 8629145"/>
                  <a:gd name="connsiteY819" fmla="*/ 399288 h 3799943"/>
                  <a:gd name="connsiteX820" fmla="*/ 2555053 w 8629145"/>
                  <a:gd name="connsiteY820" fmla="*/ 402146 h 3799943"/>
                  <a:gd name="connsiteX821" fmla="*/ 2547909 w 8629145"/>
                  <a:gd name="connsiteY821" fmla="*/ 446532 h 3799943"/>
                  <a:gd name="connsiteX822" fmla="*/ 2579722 w 8629145"/>
                  <a:gd name="connsiteY822" fmla="*/ 452723 h 3799943"/>
                  <a:gd name="connsiteX823" fmla="*/ 2574865 w 8629145"/>
                  <a:gd name="connsiteY823" fmla="*/ 505206 h 3799943"/>
                  <a:gd name="connsiteX824" fmla="*/ 2556005 w 8629145"/>
                  <a:gd name="connsiteY824" fmla="*/ 509111 h 3799943"/>
                  <a:gd name="connsiteX825" fmla="*/ 2552671 w 8629145"/>
                  <a:gd name="connsiteY825" fmla="*/ 462820 h 3799943"/>
                  <a:gd name="connsiteX826" fmla="*/ 2527811 w 8629145"/>
                  <a:gd name="connsiteY826" fmla="*/ 480727 h 3799943"/>
                  <a:gd name="connsiteX827" fmla="*/ 2537146 w 8629145"/>
                  <a:gd name="connsiteY827" fmla="*/ 513112 h 3799943"/>
                  <a:gd name="connsiteX828" fmla="*/ 2522858 w 8629145"/>
                  <a:gd name="connsiteY828" fmla="*/ 533305 h 3799943"/>
                  <a:gd name="connsiteX829" fmla="*/ 2511809 w 8629145"/>
                  <a:gd name="connsiteY829" fmla="*/ 477584 h 3799943"/>
                  <a:gd name="connsiteX830" fmla="*/ 2493521 w 8629145"/>
                  <a:gd name="connsiteY830" fmla="*/ 466249 h 3799943"/>
                  <a:gd name="connsiteX831" fmla="*/ 2465041 w 8629145"/>
                  <a:gd name="connsiteY831" fmla="*/ 506254 h 3799943"/>
                  <a:gd name="connsiteX832" fmla="*/ 2474566 w 8629145"/>
                  <a:gd name="connsiteY832" fmla="*/ 469964 h 3799943"/>
                  <a:gd name="connsiteX833" fmla="*/ 2432085 w 8629145"/>
                  <a:gd name="connsiteY833" fmla="*/ 461296 h 3799943"/>
                  <a:gd name="connsiteX834" fmla="*/ 2422751 w 8629145"/>
                  <a:gd name="connsiteY834" fmla="*/ 429006 h 3799943"/>
                  <a:gd name="connsiteX835" fmla="*/ 2355409 w 8629145"/>
                  <a:gd name="connsiteY835" fmla="*/ 560451 h 3799943"/>
                  <a:gd name="connsiteX836" fmla="*/ 2336454 w 8629145"/>
                  <a:gd name="connsiteY836" fmla="*/ 564166 h 3799943"/>
                  <a:gd name="connsiteX837" fmla="*/ 2334454 w 8629145"/>
                  <a:gd name="connsiteY837" fmla="*/ 487490 h 3799943"/>
                  <a:gd name="connsiteX838" fmla="*/ 2355599 w 8629145"/>
                  <a:gd name="connsiteY838" fmla="*/ 491681 h 3799943"/>
                  <a:gd name="connsiteX839" fmla="*/ 2364267 w 8629145"/>
                  <a:gd name="connsiteY839" fmla="*/ 417100 h 3799943"/>
                  <a:gd name="connsiteX840" fmla="*/ 2365981 w 8629145"/>
                  <a:gd name="connsiteY840" fmla="*/ 440436 h 3799943"/>
                  <a:gd name="connsiteX841" fmla="*/ 2341788 w 8629145"/>
                  <a:gd name="connsiteY841" fmla="*/ 443103 h 3799943"/>
                  <a:gd name="connsiteX842" fmla="*/ 2353694 w 8629145"/>
                  <a:gd name="connsiteY842" fmla="*/ 415004 h 3799943"/>
                  <a:gd name="connsiteX843" fmla="*/ 2333120 w 8629145"/>
                  <a:gd name="connsiteY843" fmla="*/ 395573 h 3799943"/>
                  <a:gd name="connsiteX844" fmla="*/ 2280733 w 8629145"/>
                  <a:gd name="connsiteY844" fmla="*/ 369570 h 3799943"/>
                  <a:gd name="connsiteX845" fmla="*/ 2279685 w 8629145"/>
                  <a:gd name="connsiteY845" fmla="*/ 453390 h 3799943"/>
                  <a:gd name="connsiteX846" fmla="*/ 2296259 w 8629145"/>
                  <a:gd name="connsiteY846" fmla="*/ 441484 h 3799943"/>
                  <a:gd name="connsiteX847" fmla="*/ 2287972 w 8629145"/>
                  <a:gd name="connsiteY847" fmla="*/ 447485 h 3799943"/>
                  <a:gd name="connsiteX848" fmla="*/ 2332072 w 8629145"/>
                  <a:gd name="connsiteY848" fmla="*/ 479298 h 3799943"/>
                  <a:gd name="connsiteX849" fmla="*/ 2170814 w 8629145"/>
                  <a:gd name="connsiteY849" fmla="*/ 492538 h 3799943"/>
                  <a:gd name="connsiteX850" fmla="*/ 2177482 w 8629145"/>
                  <a:gd name="connsiteY850" fmla="*/ 463391 h 3799943"/>
                  <a:gd name="connsiteX851" fmla="*/ 2155574 w 8629145"/>
                  <a:gd name="connsiteY851" fmla="*/ 474250 h 3799943"/>
                  <a:gd name="connsiteX852" fmla="*/ 2135667 w 8629145"/>
                  <a:gd name="connsiteY852" fmla="*/ 439579 h 3799943"/>
                  <a:gd name="connsiteX853" fmla="*/ 2140715 w 8629145"/>
                  <a:gd name="connsiteY853" fmla="*/ 387191 h 3799943"/>
                  <a:gd name="connsiteX854" fmla="*/ 2105854 w 8629145"/>
                  <a:gd name="connsiteY854" fmla="*/ 387668 h 3799943"/>
                  <a:gd name="connsiteX855" fmla="*/ 2073373 w 8629145"/>
                  <a:gd name="connsiteY855" fmla="*/ 396431 h 3799943"/>
                  <a:gd name="connsiteX856" fmla="*/ 2044798 w 8629145"/>
                  <a:gd name="connsiteY856" fmla="*/ 436340 h 3799943"/>
                  <a:gd name="connsiteX857" fmla="*/ 1991363 w 8629145"/>
                  <a:gd name="connsiteY857" fmla="*/ 367094 h 3799943"/>
                  <a:gd name="connsiteX858" fmla="*/ 1921069 w 8629145"/>
                  <a:gd name="connsiteY858" fmla="*/ 334328 h 3799943"/>
                  <a:gd name="connsiteX859" fmla="*/ 1904400 w 8629145"/>
                  <a:gd name="connsiteY859" fmla="*/ 346139 h 3799943"/>
                  <a:gd name="connsiteX860" fmla="*/ 1893922 w 8629145"/>
                  <a:gd name="connsiteY860" fmla="*/ 397478 h 3799943"/>
                  <a:gd name="connsiteX861" fmla="*/ 1883350 w 8629145"/>
                  <a:gd name="connsiteY861" fmla="*/ 395097 h 3799943"/>
                  <a:gd name="connsiteX862" fmla="*/ 1894494 w 8629145"/>
                  <a:gd name="connsiteY862" fmla="*/ 328613 h 3799943"/>
                  <a:gd name="connsiteX863" fmla="*/ 1872586 w 8629145"/>
                  <a:gd name="connsiteY863" fmla="*/ 339376 h 3799943"/>
                  <a:gd name="connsiteX864" fmla="*/ 1846964 w 8629145"/>
                  <a:gd name="connsiteY864" fmla="*/ 372142 h 3799943"/>
                  <a:gd name="connsiteX865" fmla="*/ 1857442 w 8629145"/>
                  <a:gd name="connsiteY865" fmla="*/ 320897 h 3799943"/>
                  <a:gd name="connsiteX866" fmla="*/ 1770574 w 8629145"/>
                  <a:gd name="connsiteY866" fmla="*/ 401765 h 3799943"/>
                  <a:gd name="connsiteX867" fmla="*/ 1750095 w 8629145"/>
                  <a:gd name="connsiteY867" fmla="*/ 382238 h 3799943"/>
                  <a:gd name="connsiteX868" fmla="*/ 1750666 w 8629145"/>
                  <a:gd name="connsiteY868" fmla="*/ 313468 h 3799943"/>
                  <a:gd name="connsiteX869" fmla="*/ 1742475 w 8629145"/>
                  <a:gd name="connsiteY869" fmla="*/ 372904 h 3799943"/>
                  <a:gd name="connsiteX870" fmla="*/ 1719805 w 8629145"/>
                  <a:gd name="connsiteY870" fmla="*/ 398621 h 3799943"/>
                  <a:gd name="connsiteX871" fmla="*/ 1745428 w 8629145"/>
                  <a:gd name="connsiteY871" fmla="*/ 312325 h 3799943"/>
                  <a:gd name="connsiteX872" fmla="*/ 1746094 w 8629145"/>
                  <a:gd name="connsiteY872" fmla="*/ 297180 h 3799943"/>
                  <a:gd name="connsiteX873" fmla="*/ 1674943 w 8629145"/>
                  <a:gd name="connsiteY873" fmla="*/ 274320 h 3799943"/>
                  <a:gd name="connsiteX874" fmla="*/ 1677895 w 8629145"/>
                  <a:gd name="connsiteY874" fmla="*/ 213932 h 3799943"/>
                  <a:gd name="connsiteX875" fmla="*/ 1624936 w 8629145"/>
                  <a:gd name="connsiteY875" fmla="*/ 202597 h 3799943"/>
                  <a:gd name="connsiteX876" fmla="*/ 1615126 w 8629145"/>
                  <a:gd name="connsiteY876" fmla="*/ 238697 h 3799943"/>
                  <a:gd name="connsiteX877" fmla="*/ 1614364 w 8629145"/>
                  <a:gd name="connsiteY877" fmla="*/ 200311 h 3799943"/>
                  <a:gd name="connsiteX878" fmla="*/ 1602267 w 8629145"/>
                  <a:gd name="connsiteY878" fmla="*/ 228409 h 3799943"/>
                  <a:gd name="connsiteX879" fmla="*/ 1603791 w 8629145"/>
                  <a:gd name="connsiteY879" fmla="*/ 198120 h 3799943"/>
                  <a:gd name="connsiteX880" fmla="*/ 1581121 w 8629145"/>
                  <a:gd name="connsiteY880" fmla="*/ 223933 h 3799943"/>
                  <a:gd name="connsiteX881" fmla="*/ 1573597 w 8629145"/>
                  <a:gd name="connsiteY881" fmla="*/ 214598 h 3799943"/>
                  <a:gd name="connsiteX882" fmla="*/ 1580359 w 8629145"/>
                  <a:gd name="connsiteY882" fmla="*/ 185452 h 3799943"/>
                  <a:gd name="connsiteX883" fmla="*/ 1501016 w 8629145"/>
                  <a:gd name="connsiteY883" fmla="*/ 168593 h 3799943"/>
                  <a:gd name="connsiteX884" fmla="*/ 1470060 w 8629145"/>
                  <a:gd name="connsiteY884" fmla="*/ 146685 h 3799943"/>
                  <a:gd name="connsiteX885" fmla="*/ 1426150 w 8629145"/>
                  <a:gd name="connsiteY885" fmla="*/ 221266 h 3799943"/>
                  <a:gd name="connsiteX886" fmla="*/ 1443580 w 8629145"/>
                  <a:gd name="connsiteY886" fmla="*/ 248031 h 3799943"/>
                  <a:gd name="connsiteX887" fmla="*/ 1419387 w 8629145"/>
                  <a:gd name="connsiteY887" fmla="*/ 250412 h 3799943"/>
                  <a:gd name="connsiteX888" fmla="*/ 1426150 w 8629145"/>
                  <a:gd name="connsiteY888" fmla="*/ 221361 h 3799943"/>
                  <a:gd name="connsiteX889" fmla="*/ 1377763 w 8629145"/>
                  <a:gd name="connsiteY889" fmla="*/ 172403 h 3799943"/>
                  <a:gd name="connsiteX890" fmla="*/ 1384621 w 8629145"/>
                  <a:gd name="connsiteY890" fmla="*/ 143256 h 3799943"/>
                  <a:gd name="connsiteX891" fmla="*/ 1360332 w 8629145"/>
                  <a:gd name="connsiteY891" fmla="*/ 145637 h 3799943"/>
                  <a:gd name="connsiteX892" fmla="*/ 1271845 w 8629145"/>
                  <a:gd name="connsiteY892" fmla="*/ 148781 h 3799943"/>
                  <a:gd name="connsiteX893" fmla="*/ 1362523 w 8629145"/>
                  <a:gd name="connsiteY893" fmla="*/ 207264 h 3799943"/>
                  <a:gd name="connsiteX894" fmla="*/ 1330709 w 8629145"/>
                  <a:gd name="connsiteY894" fmla="*/ 200216 h 3799943"/>
                  <a:gd name="connsiteX895" fmla="*/ 1348045 w 8629145"/>
                  <a:gd name="connsiteY895" fmla="*/ 227076 h 3799943"/>
                  <a:gd name="connsiteX896" fmla="*/ 1329852 w 8629145"/>
                  <a:gd name="connsiteY896" fmla="*/ 268891 h 3799943"/>
                  <a:gd name="connsiteX897" fmla="*/ 1323946 w 8629145"/>
                  <a:gd name="connsiteY897" fmla="*/ 229267 h 3799943"/>
                  <a:gd name="connsiteX898" fmla="*/ 1273178 w 8629145"/>
                  <a:gd name="connsiteY898" fmla="*/ 279178 h 3799943"/>
                  <a:gd name="connsiteX899" fmla="*/ 1299753 w 8629145"/>
                  <a:gd name="connsiteY899" fmla="*/ 231553 h 3799943"/>
                  <a:gd name="connsiteX900" fmla="*/ 1299848 w 8629145"/>
                  <a:gd name="connsiteY900" fmla="*/ 178022 h 3799943"/>
                  <a:gd name="connsiteX901" fmla="*/ 1256605 w 8629145"/>
                  <a:gd name="connsiteY901" fmla="*/ 237268 h 3799943"/>
                  <a:gd name="connsiteX902" fmla="*/ 1264225 w 8629145"/>
                  <a:gd name="connsiteY902" fmla="*/ 192977 h 3799943"/>
                  <a:gd name="connsiteX903" fmla="*/ 1224791 w 8629145"/>
                  <a:gd name="connsiteY903" fmla="*/ 230124 h 3799943"/>
                  <a:gd name="connsiteX904" fmla="*/ 1222696 w 8629145"/>
                  <a:gd name="connsiteY904" fmla="*/ 168497 h 3799943"/>
                  <a:gd name="connsiteX905" fmla="*/ 1221934 w 8629145"/>
                  <a:gd name="connsiteY905" fmla="*/ 183547 h 3799943"/>
                  <a:gd name="connsiteX906" fmla="*/ 1208884 w 8629145"/>
                  <a:gd name="connsiteY906" fmla="*/ 226600 h 3799943"/>
                  <a:gd name="connsiteX907" fmla="*/ 1189168 w 8629145"/>
                  <a:gd name="connsiteY907" fmla="*/ 245174 h 3799943"/>
                  <a:gd name="connsiteX908" fmla="*/ 1171070 w 8629145"/>
                  <a:gd name="connsiteY908" fmla="*/ 233458 h 3799943"/>
                  <a:gd name="connsiteX909" fmla="*/ 1188691 w 8629145"/>
                  <a:gd name="connsiteY909" fmla="*/ 153257 h 3799943"/>
                  <a:gd name="connsiteX910" fmla="*/ 1162879 w 8629145"/>
                  <a:gd name="connsiteY910" fmla="*/ 185833 h 3799943"/>
                  <a:gd name="connsiteX911" fmla="*/ 1154687 w 8629145"/>
                  <a:gd name="connsiteY911" fmla="*/ 138017 h 3799943"/>
                  <a:gd name="connsiteX912" fmla="*/ 1107062 w 8629145"/>
                  <a:gd name="connsiteY912" fmla="*/ 127349 h 3799943"/>
                  <a:gd name="connsiteX913" fmla="*/ 1122302 w 8629145"/>
                  <a:gd name="connsiteY913" fmla="*/ 92393 h 3799943"/>
                  <a:gd name="connsiteX914" fmla="*/ 1076201 w 8629145"/>
                  <a:gd name="connsiteY914" fmla="*/ 105156 h 3799943"/>
                  <a:gd name="connsiteX915" fmla="*/ 1058675 w 8629145"/>
                  <a:gd name="connsiteY915" fmla="*/ 131921 h 3799943"/>
                  <a:gd name="connsiteX916" fmla="*/ 1067629 w 8629145"/>
                  <a:gd name="connsiteY916" fmla="*/ 164592 h 3799943"/>
                  <a:gd name="connsiteX917" fmla="*/ 1058485 w 8629145"/>
                  <a:gd name="connsiteY917" fmla="*/ 185452 h 3799943"/>
                  <a:gd name="connsiteX918" fmla="*/ 1012574 w 8629145"/>
                  <a:gd name="connsiteY918" fmla="*/ 144590 h 3799943"/>
                  <a:gd name="connsiteX919" fmla="*/ 1042006 w 8629145"/>
                  <a:gd name="connsiteY919" fmla="*/ 143542 h 3799943"/>
                  <a:gd name="connsiteX920" fmla="*/ 1064771 w 8629145"/>
                  <a:gd name="connsiteY920" fmla="*/ 118015 h 3799943"/>
                  <a:gd name="connsiteX921" fmla="*/ 1022385 w 8629145"/>
                  <a:gd name="connsiteY921" fmla="*/ 108395 h 3799943"/>
                  <a:gd name="connsiteX922" fmla="*/ 1018194 w 8629145"/>
                  <a:gd name="connsiteY922" fmla="*/ 38576 h 3799943"/>
                  <a:gd name="connsiteX923" fmla="*/ 949233 w 8629145"/>
                  <a:gd name="connsiteY923" fmla="*/ 76772 h 3799943"/>
                  <a:gd name="connsiteX924" fmla="*/ 961425 w 8629145"/>
                  <a:gd name="connsiteY924" fmla="*/ 48863 h 3799943"/>
                  <a:gd name="connsiteX925" fmla="*/ 948090 w 8629145"/>
                  <a:gd name="connsiteY925" fmla="*/ 0 h 3799943"/>
                  <a:gd name="connsiteX926" fmla="*/ 904180 w 8629145"/>
                  <a:gd name="connsiteY926" fmla="*/ 20860 h 3799943"/>
                  <a:gd name="connsiteX927" fmla="*/ 853316 w 8629145"/>
                  <a:gd name="connsiteY927" fmla="*/ 70295 h 3799943"/>
                  <a:gd name="connsiteX928" fmla="*/ 888082 w 8629145"/>
                  <a:gd name="connsiteY928" fmla="*/ 70771 h 3799943"/>
                  <a:gd name="connsiteX929" fmla="*/ 889797 w 8629145"/>
                  <a:gd name="connsiteY929" fmla="*/ 40481 h 3799943"/>
                  <a:gd name="connsiteX930" fmla="*/ 910942 w 8629145"/>
                  <a:gd name="connsiteY930" fmla="*/ 45339 h 3799943"/>
                  <a:gd name="connsiteX931" fmla="*/ 899512 w 8629145"/>
                  <a:gd name="connsiteY931" fmla="*/ 58007 h 3799943"/>
                  <a:gd name="connsiteX932" fmla="*/ 939327 w 8629145"/>
                  <a:gd name="connsiteY932" fmla="*/ 112967 h 3799943"/>
                  <a:gd name="connsiteX933" fmla="*/ 993619 w 8629145"/>
                  <a:gd name="connsiteY933" fmla="*/ 148019 h 3799943"/>
                  <a:gd name="connsiteX934" fmla="*/ 1006383 w 8629145"/>
                  <a:gd name="connsiteY934" fmla="*/ 158496 h 3799943"/>
                  <a:gd name="connsiteX935" fmla="*/ 1086298 w 8629145"/>
                  <a:gd name="connsiteY935" fmla="*/ 214598 h 3799943"/>
                  <a:gd name="connsiteX936" fmla="*/ 1104205 w 8629145"/>
                  <a:gd name="connsiteY936" fmla="*/ 279845 h 3799943"/>
                  <a:gd name="connsiteX937" fmla="*/ 1129351 w 8629145"/>
                  <a:gd name="connsiteY937" fmla="*/ 262319 h 3799943"/>
                  <a:gd name="connsiteX938" fmla="*/ 1117349 w 8629145"/>
                  <a:gd name="connsiteY938" fmla="*/ 236696 h 3799943"/>
                  <a:gd name="connsiteX939" fmla="*/ 1134018 w 8629145"/>
                  <a:gd name="connsiteY939" fmla="*/ 225076 h 3799943"/>
                  <a:gd name="connsiteX940" fmla="*/ 1129446 w 8629145"/>
                  <a:gd name="connsiteY940" fmla="*/ 262319 h 3799943"/>
                  <a:gd name="connsiteX941" fmla="*/ 1148972 w 8629145"/>
                  <a:gd name="connsiteY941" fmla="*/ 297371 h 3799943"/>
                  <a:gd name="connsiteX942" fmla="*/ 1155925 w 8629145"/>
                  <a:gd name="connsiteY942" fmla="*/ 268319 h 3799943"/>
                  <a:gd name="connsiteX943" fmla="*/ 1174023 w 8629145"/>
                  <a:gd name="connsiteY943" fmla="*/ 280035 h 3799943"/>
                  <a:gd name="connsiteX944" fmla="*/ 1186120 w 8629145"/>
                  <a:gd name="connsiteY944" fmla="*/ 305657 h 3799943"/>
                  <a:gd name="connsiteX945" fmla="*/ 1183738 w 8629145"/>
                  <a:gd name="connsiteY945" fmla="*/ 351092 h 3799943"/>
                  <a:gd name="connsiteX946" fmla="*/ 1249556 w 8629145"/>
                  <a:gd name="connsiteY946" fmla="*/ 373571 h 3799943"/>
                  <a:gd name="connsiteX947" fmla="*/ 1261748 w 8629145"/>
                  <a:gd name="connsiteY947" fmla="*/ 345567 h 3799943"/>
                  <a:gd name="connsiteX948" fmla="*/ 1270035 w 8629145"/>
                  <a:gd name="connsiteY948" fmla="*/ 339662 h 3799943"/>
                  <a:gd name="connsiteX949" fmla="*/ 1280512 w 8629145"/>
                  <a:gd name="connsiteY949" fmla="*/ 395669 h 3799943"/>
                  <a:gd name="connsiteX950" fmla="*/ 1356998 w 8629145"/>
                  <a:gd name="connsiteY950" fmla="*/ 420338 h 3799943"/>
                  <a:gd name="connsiteX951" fmla="*/ 1377477 w 8629145"/>
                  <a:gd name="connsiteY951" fmla="*/ 386810 h 3799943"/>
                  <a:gd name="connsiteX952" fmla="*/ 1353188 w 8629145"/>
                  <a:gd name="connsiteY952" fmla="*/ 388906 h 3799943"/>
                  <a:gd name="connsiteX953" fmla="*/ 1353283 w 8629145"/>
                  <a:gd name="connsiteY953" fmla="*/ 335471 h 3799943"/>
                  <a:gd name="connsiteX954" fmla="*/ 1389574 w 8629145"/>
                  <a:gd name="connsiteY954" fmla="*/ 358902 h 3799943"/>
                  <a:gd name="connsiteX955" fmla="*/ 1368333 w 8629145"/>
                  <a:gd name="connsiteY955" fmla="*/ 354140 h 3799943"/>
                  <a:gd name="connsiteX956" fmla="*/ 1372810 w 8629145"/>
                  <a:gd name="connsiteY956" fmla="*/ 423958 h 3799943"/>
                  <a:gd name="connsiteX957" fmla="*/ 1421959 w 8629145"/>
                  <a:gd name="connsiteY957" fmla="*/ 457867 h 3799943"/>
                  <a:gd name="connsiteX958" fmla="*/ 1430245 w 8629145"/>
                  <a:gd name="connsiteY958" fmla="*/ 505587 h 3799943"/>
                  <a:gd name="connsiteX959" fmla="*/ 1405195 w 8629145"/>
                  <a:gd name="connsiteY959" fmla="*/ 469487 h 3799943"/>
                  <a:gd name="connsiteX960" fmla="*/ 1402909 w 8629145"/>
                  <a:gd name="connsiteY960" fmla="*/ 514922 h 3799943"/>
                  <a:gd name="connsiteX961" fmla="*/ 1431674 w 8629145"/>
                  <a:gd name="connsiteY961" fmla="*/ 528923 h 3799943"/>
                  <a:gd name="connsiteX962" fmla="*/ 1424149 w 8629145"/>
                  <a:gd name="connsiteY962" fmla="*/ 466058 h 3799943"/>
                  <a:gd name="connsiteX963" fmla="*/ 1470346 w 8629145"/>
                  <a:gd name="connsiteY963" fmla="*/ 453009 h 3799943"/>
                  <a:gd name="connsiteX964" fmla="*/ 1473394 w 8629145"/>
                  <a:gd name="connsiteY964" fmla="*/ 392525 h 3799943"/>
                  <a:gd name="connsiteX965" fmla="*/ 1483966 w 8629145"/>
                  <a:gd name="connsiteY965" fmla="*/ 448342 h 3799943"/>
                  <a:gd name="connsiteX966" fmla="*/ 1474918 w 8629145"/>
                  <a:gd name="connsiteY966" fmla="*/ 469297 h 3799943"/>
                  <a:gd name="connsiteX967" fmla="*/ 1540164 w 8629145"/>
                  <a:gd name="connsiteY967" fmla="*/ 559499 h 3799943"/>
                  <a:gd name="connsiteX968" fmla="*/ 1604553 w 8629145"/>
                  <a:gd name="connsiteY968" fmla="*/ 557975 h 3799943"/>
                  <a:gd name="connsiteX969" fmla="*/ 1584836 w 8629145"/>
                  <a:gd name="connsiteY969" fmla="*/ 630269 h 3799943"/>
                  <a:gd name="connsiteX970" fmla="*/ 1607696 w 8629145"/>
                  <a:gd name="connsiteY970" fmla="*/ 657987 h 3799943"/>
                  <a:gd name="connsiteX971" fmla="*/ 1611411 w 8629145"/>
                  <a:gd name="connsiteY971" fmla="*/ 582359 h 3799943"/>
                  <a:gd name="connsiteX972" fmla="*/ 1666751 w 8629145"/>
                  <a:gd name="connsiteY972" fmla="*/ 601885 h 3799943"/>
                  <a:gd name="connsiteX973" fmla="*/ 1705423 w 8629145"/>
                  <a:gd name="connsiteY973" fmla="*/ 579406 h 3799943"/>
                  <a:gd name="connsiteX974" fmla="*/ 1698660 w 8629145"/>
                  <a:gd name="connsiteY974" fmla="*/ 608648 h 3799943"/>
                  <a:gd name="connsiteX975" fmla="*/ 1686468 w 8629145"/>
                  <a:gd name="connsiteY975" fmla="*/ 583025 h 3799943"/>
                  <a:gd name="connsiteX976" fmla="*/ 1682658 w 8629145"/>
                  <a:gd name="connsiteY976" fmla="*/ 605218 h 3799943"/>
                  <a:gd name="connsiteX977" fmla="*/ 1676657 w 8629145"/>
                  <a:gd name="connsiteY977" fmla="*/ 619220 h 3799943"/>
                  <a:gd name="connsiteX978" fmla="*/ 1704756 w 8629145"/>
                  <a:gd name="connsiteY978" fmla="*/ 648176 h 3799943"/>
                  <a:gd name="connsiteX979" fmla="*/ 1685801 w 8629145"/>
                  <a:gd name="connsiteY979" fmla="*/ 651701 h 3799943"/>
                  <a:gd name="connsiteX980" fmla="*/ 1705613 w 8629145"/>
                  <a:gd name="connsiteY980" fmla="*/ 686562 h 3799943"/>
                  <a:gd name="connsiteX981" fmla="*/ 1738284 w 8629145"/>
                  <a:gd name="connsiteY981" fmla="*/ 731711 h 3799943"/>
                  <a:gd name="connsiteX982" fmla="*/ 1754762 w 8629145"/>
                  <a:gd name="connsiteY982" fmla="*/ 666464 h 3799943"/>
                  <a:gd name="connsiteX983" fmla="*/ 1758763 w 8629145"/>
                  <a:gd name="connsiteY983" fmla="*/ 751332 h 3799943"/>
                  <a:gd name="connsiteX984" fmla="*/ 1767145 w 8629145"/>
                  <a:gd name="connsiteY984" fmla="*/ 745522 h 3799943"/>
                  <a:gd name="connsiteX985" fmla="*/ 1786766 w 8629145"/>
                  <a:gd name="connsiteY985" fmla="*/ 673227 h 3799943"/>
                  <a:gd name="connsiteX986" fmla="*/ 1831534 w 8629145"/>
                  <a:gd name="connsiteY986" fmla="*/ 690277 h 3799943"/>
                  <a:gd name="connsiteX987" fmla="*/ 1828676 w 8629145"/>
                  <a:gd name="connsiteY987" fmla="*/ 751046 h 3799943"/>
                  <a:gd name="connsiteX988" fmla="*/ 1863728 w 8629145"/>
                  <a:gd name="connsiteY988" fmla="*/ 804291 h 3799943"/>
                  <a:gd name="connsiteX989" fmla="*/ 1875825 w 8629145"/>
                  <a:gd name="connsiteY989" fmla="*/ 776288 h 3799943"/>
                  <a:gd name="connsiteX990" fmla="*/ 1866681 w 8629145"/>
                  <a:gd name="connsiteY990" fmla="*/ 743712 h 3799943"/>
                  <a:gd name="connsiteX991" fmla="*/ 1837820 w 8629145"/>
                  <a:gd name="connsiteY991" fmla="*/ 729901 h 3799943"/>
                  <a:gd name="connsiteX992" fmla="*/ 1875730 w 8629145"/>
                  <a:gd name="connsiteY992" fmla="*/ 722757 h 3799943"/>
                  <a:gd name="connsiteX993" fmla="*/ 1922307 w 8629145"/>
                  <a:gd name="connsiteY993" fmla="*/ 816674 h 3799943"/>
                  <a:gd name="connsiteX994" fmla="*/ 1898780 w 8629145"/>
                  <a:gd name="connsiteY994" fmla="*/ 804005 h 3799943"/>
                  <a:gd name="connsiteX995" fmla="*/ 1926974 w 8629145"/>
                  <a:gd name="connsiteY995" fmla="*/ 833057 h 3799943"/>
                  <a:gd name="connsiteX996" fmla="*/ 1935166 w 8629145"/>
                  <a:gd name="connsiteY996" fmla="*/ 773621 h 3799943"/>
                  <a:gd name="connsiteX997" fmla="*/ 1946024 w 8629145"/>
                  <a:gd name="connsiteY997" fmla="*/ 829532 h 3799943"/>
                  <a:gd name="connsiteX998" fmla="*/ 1956692 w 8629145"/>
                  <a:gd name="connsiteY998" fmla="*/ 831723 h 3799943"/>
                  <a:gd name="connsiteX999" fmla="*/ 1983267 w 8629145"/>
                  <a:gd name="connsiteY999" fmla="*/ 837248 h 3799943"/>
                  <a:gd name="connsiteX1000" fmla="*/ 2002031 w 8629145"/>
                  <a:gd name="connsiteY1000" fmla="*/ 779907 h 3799943"/>
                  <a:gd name="connsiteX1001" fmla="*/ 1998602 w 8629145"/>
                  <a:gd name="connsiteY1001" fmla="*/ 855631 h 3799943"/>
                  <a:gd name="connsiteX1002" fmla="*/ 2023367 w 8629145"/>
                  <a:gd name="connsiteY1002" fmla="*/ 784289 h 3799943"/>
                  <a:gd name="connsiteX1003" fmla="*/ 2009937 w 8629145"/>
                  <a:gd name="connsiteY1003" fmla="*/ 842582 h 3799943"/>
                  <a:gd name="connsiteX1004" fmla="*/ 2035654 w 8629145"/>
                  <a:gd name="connsiteY1004" fmla="*/ 809625 h 3799943"/>
                  <a:gd name="connsiteX1005" fmla="*/ 2028225 w 8629145"/>
                  <a:gd name="connsiteY1005" fmla="*/ 854012 h 3799943"/>
                  <a:gd name="connsiteX1006" fmla="*/ 2082898 w 8629145"/>
                  <a:gd name="connsiteY1006" fmla="*/ 834485 h 3799943"/>
                  <a:gd name="connsiteX1007" fmla="*/ 2093757 w 8629145"/>
                  <a:gd name="connsiteY1007" fmla="*/ 890111 h 3799943"/>
                  <a:gd name="connsiteX1008" fmla="*/ 2129380 w 8629145"/>
                  <a:gd name="connsiteY1008" fmla="*/ 874490 h 3799943"/>
                  <a:gd name="connsiteX1009" fmla="*/ 2126618 w 8629145"/>
                  <a:gd name="connsiteY1009" fmla="*/ 934974 h 3799943"/>
                  <a:gd name="connsiteX1010" fmla="*/ 2115283 w 8629145"/>
                  <a:gd name="connsiteY1010" fmla="*/ 947928 h 3799943"/>
                  <a:gd name="connsiteX1011" fmla="*/ 2117379 w 8629145"/>
                  <a:gd name="connsiteY1011" fmla="*/ 902494 h 3799943"/>
                  <a:gd name="connsiteX1012" fmla="*/ 2076421 w 8629145"/>
                  <a:gd name="connsiteY1012" fmla="*/ 917162 h 3799943"/>
                  <a:gd name="connsiteX1013" fmla="*/ 2110045 w 8629145"/>
                  <a:gd name="connsiteY1013" fmla="*/ 946785 h 3799943"/>
                  <a:gd name="connsiteX1014" fmla="*/ 2103282 w 8629145"/>
                  <a:gd name="connsiteY1014" fmla="*/ 976122 h 3799943"/>
                  <a:gd name="connsiteX1015" fmla="*/ 2066706 w 8629145"/>
                  <a:gd name="connsiteY1015" fmla="*/ 953357 h 3799943"/>
                  <a:gd name="connsiteX1016" fmla="*/ 2065372 w 8629145"/>
                  <a:gd name="connsiteY1016" fmla="*/ 983647 h 3799943"/>
                  <a:gd name="connsiteX1017" fmla="*/ 2053752 w 8629145"/>
                  <a:gd name="connsiteY1017" fmla="*/ 943166 h 3799943"/>
                  <a:gd name="connsiteX1018" fmla="*/ 2040131 w 8629145"/>
                  <a:gd name="connsiteY1018" fmla="*/ 948023 h 3799943"/>
                  <a:gd name="connsiteX1019" fmla="*/ 1998412 w 8629145"/>
                  <a:gd name="connsiteY1019" fmla="*/ 977837 h 3799943"/>
                  <a:gd name="connsiteX1020" fmla="*/ 1989839 w 8629145"/>
                  <a:gd name="connsiteY1020" fmla="*/ 930402 h 3799943"/>
                  <a:gd name="connsiteX1021" fmla="*/ 1980314 w 8629145"/>
                  <a:gd name="connsiteY1021" fmla="*/ 1020223 h 3799943"/>
                  <a:gd name="connsiteX1022" fmla="*/ 2000983 w 8629145"/>
                  <a:gd name="connsiteY1022" fmla="*/ 1039559 h 3799943"/>
                  <a:gd name="connsiteX1023" fmla="*/ 1996983 w 8629145"/>
                  <a:gd name="connsiteY1023" fmla="*/ 1008221 h 3799943"/>
                  <a:gd name="connsiteX1024" fmla="*/ 2023653 w 8629145"/>
                  <a:gd name="connsiteY1024" fmla="*/ 1013555 h 3799943"/>
                  <a:gd name="connsiteX1025" fmla="*/ 2010889 w 8629145"/>
                  <a:gd name="connsiteY1025" fmla="*/ 1056704 h 3799943"/>
                  <a:gd name="connsiteX1026" fmla="*/ 1978219 w 8629145"/>
                  <a:gd name="connsiteY1026" fmla="*/ 1065371 h 3799943"/>
                  <a:gd name="connsiteX1027" fmla="*/ 1969646 w 8629145"/>
                  <a:gd name="connsiteY1027" fmla="*/ 1017841 h 3799943"/>
                  <a:gd name="connsiteX1028" fmla="*/ 1858680 w 8629145"/>
                  <a:gd name="connsiteY1028" fmla="*/ 1032510 h 3799943"/>
                  <a:gd name="connsiteX1029" fmla="*/ 1866871 w 8629145"/>
                  <a:gd name="connsiteY1029" fmla="*/ 973074 h 3799943"/>
                  <a:gd name="connsiteX1030" fmla="*/ 1961359 w 8629145"/>
                  <a:gd name="connsiteY1030" fmla="*/ 1023747 h 3799943"/>
                  <a:gd name="connsiteX1031" fmla="*/ 1945357 w 8629145"/>
                  <a:gd name="connsiteY1031" fmla="*/ 1020509 h 3799943"/>
                  <a:gd name="connsiteX1032" fmla="*/ 1939833 w 8629145"/>
                  <a:gd name="connsiteY1032" fmla="*/ 965835 h 3799943"/>
                  <a:gd name="connsiteX1033" fmla="*/ 1912496 w 8629145"/>
                  <a:gd name="connsiteY1033" fmla="*/ 975170 h 3799943"/>
                  <a:gd name="connsiteX1034" fmla="*/ 1910020 w 8629145"/>
                  <a:gd name="connsiteY1034" fmla="*/ 913733 h 3799943"/>
                  <a:gd name="connsiteX1035" fmla="*/ 1884969 w 8629145"/>
                  <a:gd name="connsiteY1035" fmla="*/ 931259 h 3799943"/>
                  <a:gd name="connsiteX1036" fmla="*/ 1879540 w 8629145"/>
                  <a:gd name="connsiteY1036" fmla="*/ 876681 h 3799943"/>
                  <a:gd name="connsiteX1037" fmla="*/ 1824199 w 8629145"/>
                  <a:gd name="connsiteY1037" fmla="*/ 910781 h 3799943"/>
                  <a:gd name="connsiteX1038" fmla="*/ 1823342 w 8629145"/>
                  <a:gd name="connsiteY1038" fmla="*/ 872300 h 3799943"/>
                  <a:gd name="connsiteX1039" fmla="*/ 1834010 w 8629145"/>
                  <a:gd name="connsiteY1039" fmla="*/ 874586 h 3799943"/>
                  <a:gd name="connsiteX1040" fmla="*/ 1787528 w 8629145"/>
                  <a:gd name="connsiteY1040" fmla="*/ 834104 h 3799943"/>
                  <a:gd name="connsiteX1041" fmla="*/ 1766383 w 8629145"/>
                  <a:gd name="connsiteY1041" fmla="*/ 883253 h 3799943"/>
                  <a:gd name="connsiteX1042" fmla="*/ 1753333 w 8629145"/>
                  <a:gd name="connsiteY1042" fmla="*/ 819245 h 3799943"/>
                  <a:gd name="connsiteX1043" fmla="*/ 1760382 w 8629145"/>
                  <a:gd name="connsiteY1043" fmla="*/ 897160 h 3799943"/>
                  <a:gd name="connsiteX1044" fmla="*/ 1731426 w 8629145"/>
                  <a:gd name="connsiteY1044" fmla="*/ 883349 h 3799943"/>
                  <a:gd name="connsiteX1045" fmla="*/ 1730569 w 8629145"/>
                  <a:gd name="connsiteY1045" fmla="*/ 791432 h 3799943"/>
                  <a:gd name="connsiteX1046" fmla="*/ 1732093 w 8629145"/>
                  <a:gd name="connsiteY1046" fmla="*/ 814673 h 3799943"/>
                  <a:gd name="connsiteX1047" fmla="*/ 1671323 w 8629145"/>
                  <a:gd name="connsiteY1047" fmla="*/ 794195 h 3799943"/>
                  <a:gd name="connsiteX1048" fmla="*/ 1684372 w 8629145"/>
                  <a:gd name="connsiteY1048" fmla="*/ 858203 h 3799943"/>
                  <a:gd name="connsiteX1049" fmla="*/ 1652464 w 8629145"/>
                  <a:gd name="connsiteY1049" fmla="*/ 904780 h 3799943"/>
                  <a:gd name="connsiteX1050" fmla="*/ 1662274 w 8629145"/>
                  <a:gd name="connsiteY1050" fmla="*/ 868680 h 3799943"/>
                  <a:gd name="connsiteX1051" fmla="*/ 1647034 w 8629145"/>
                  <a:gd name="connsiteY1051" fmla="*/ 850297 h 3799943"/>
                  <a:gd name="connsiteX1052" fmla="*/ 1631128 w 8629145"/>
                  <a:gd name="connsiteY1052" fmla="*/ 900398 h 3799943"/>
                  <a:gd name="connsiteX1053" fmla="*/ 1633414 w 8629145"/>
                  <a:gd name="connsiteY1053" fmla="*/ 854964 h 3799943"/>
                  <a:gd name="connsiteX1054" fmla="*/ 1605315 w 8629145"/>
                  <a:gd name="connsiteY1054" fmla="*/ 879539 h 3799943"/>
                  <a:gd name="connsiteX1055" fmla="*/ 1611411 w 8629145"/>
                  <a:gd name="connsiteY1055" fmla="*/ 812102 h 3799943"/>
                  <a:gd name="connsiteX1056" fmla="*/ 1595504 w 8629145"/>
                  <a:gd name="connsiteY1056" fmla="*/ 862203 h 3799943"/>
                  <a:gd name="connsiteX1057" fmla="*/ 1584836 w 8629145"/>
                  <a:gd name="connsiteY1057" fmla="*/ 859917 h 3799943"/>
                  <a:gd name="connsiteX1058" fmla="*/ 1598457 w 8629145"/>
                  <a:gd name="connsiteY1058" fmla="*/ 801624 h 3799943"/>
                  <a:gd name="connsiteX1059" fmla="*/ 1577121 w 8629145"/>
                  <a:gd name="connsiteY1059" fmla="*/ 743617 h 3799943"/>
                  <a:gd name="connsiteX1060" fmla="*/ 1507303 w 8629145"/>
                  <a:gd name="connsiteY1060" fmla="*/ 744093 h 3799943"/>
                  <a:gd name="connsiteX1061" fmla="*/ 1448819 w 8629145"/>
                  <a:gd name="connsiteY1061" fmla="*/ 678085 h 3799943"/>
                  <a:gd name="connsiteX1062" fmla="*/ 1485300 w 8629145"/>
                  <a:gd name="connsiteY1062" fmla="*/ 647605 h 3799943"/>
                  <a:gd name="connsiteX1063" fmla="*/ 1429864 w 8629145"/>
                  <a:gd name="connsiteY1063" fmla="*/ 628079 h 3799943"/>
                  <a:gd name="connsiteX1064" fmla="*/ 1433674 w 8629145"/>
                  <a:gd name="connsiteY1064" fmla="*/ 659416 h 3799943"/>
                  <a:gd name="connsiteX1065" fmla="*/ 1410910 w 8629145"/>
                  <a:gd name="connsiteY1065" fmla="*/ 685133 h 3799943"/>
                  <a:gd name="connsiteX1066" fmla="*/ 1355569 w 8629145"/>
                  <a:gd name="connsiteY1066" fmla="*/ 611600 h 3799943"/>
                  <a:gd name="connsiteX1067" fmla="*/ 1294895 w 8629145"/>
                  <a:gd name="connsiteY1067" fmla="*/ 643890 h 3799943"/>
                  <a:gd name="connsiteX1068" fmla="*/ 1303944 w 8629145"/>
                  <a:gd name="connsiteY1068" fmla="*/ 676561 h 3799943"/>
                  <a:gd name="connsiteX1069" fmla="*/ 1269273 w 8629145"/>
                  <a:gd name="connsiteY1069" fmla="*/ 569405 h 3799943"/>
                  <a:gd name="connsiteX1070" fmla="*/ 1259176 w 8629145"/>
                  <a:gd name="connsiteY1070" fmla="*/ 659035 h 3799943"/>
                  <a:gd name="connsiteX1071" fmla="*/ 1225934 w 8629145"/>
                  <a:gd name="connsiteY1071" fmla="*/ 628555 h 3799943"/>
                  <a:gd name="connsiteX1072" fmla="*/ 1246413 w 8629145"/>
                  <a:gd name="connsiteY1072" fmla="*/ 594836 h 3799943"/>
                  <a:gd name="connsiteX1073" fmla="*/ 1199455 w 8629145"/>
                  <a:gd name="connsiteY1073" fmla="*/ 569119 h 3799943"/>
                  <a:gd name="connsiteX1074" fmla="*/ 1201074 w 8629145"/>
                  <a:gd name="connsiteY1074" fmla="*/ 538829 h 3799943"/>
                  <a:gd name="connsiteX1075" fmla="*/ 1185167 w 8629145"/>
                  <a:gd name="connsiteY1075" fmla="*/ 535305 h 3799943"/>
                  <a:gd name="connsiteX1076" fmla="*/ 1188882 w 8629145"/>
                  <a:gd name="connsiteY1076" fmla="*/ 566738 h 3799943"/>
                  <a:gd name="connsiteX1077" fmla="*/ 1106491 w 8629145"/>
                  <a:gd name="connsiteY1077" fmla="*/ 502444 h 3799943"/>
                  <a:gd name="connsiteX1078" fmla="*/ 1095251 w 8629145"/>
                  <a:gd name="connsiteY1078" fmla="*/ 461677 h 3799943"/>
                  <a:gd name="connsiteX1079" fmla="*/ 1078582 w 8629145"/>
                  <a:gd name="connsiteY1079" fmla="*/ 473297 h 3799943"/>
                  <a:gd name="connsiteX1080" fmla="*/ 1013717 w 8629145"/>
                  <a:gd name="connsiteY1080" fmla="*/ 382334 h 3799943"/>
                  <a:gd name="connsiteX1081" fmla="*/ 944280 w 8629145"/>
                  <a:gd name="connsiteY1081" fmla="*/ 328517 h 3799943"/>
                  <a:gd name="connsiteX1082" fmla="*/ 973998 w 8629145"/>
                  <a:gd name="connsiteY1082" fmla="*/ 273939 h 3799943"/>
                  <a:gd name="connsiteX1083" fmla="*/ 907418 w 8629145"/>
                  <a:gd name="connsiteY1083" fmla="*/ 266700 h 3799943"/>
                  <a:gd name="connsiteX1084" fmla="*/ 887701 w 8629145"/>
                  <a:gd name="connsiteY1084" fmla="*/ 430721 h 3799943"/>
                  <a:gd name="connsiteX1085" fmla="*/ 850078 w 8629145"/>
                  <a:gd name="connsiteY1085" fmla="*/ 383762 h 3799943"/>
                  <a:gd name="connsiteX1086" fmla="*/ 891892 w 8629145"/>
                  <a:gd name="connsiteY1086" fmla="*/ 500539 h 3799943"/>
                  <a:gd name="connsiteX1087" fmla="*/ 877605 w 8629145"/>
                  <a:gd name="connsiteY1087" fmla="*/ 466820 h 3799943"/>
                  <a:gd name="connsiteX1088" fmla="*/ 843315 w 8629145"/>
                  <a:gd name="connsiteY1088" fmla="*/ 504730 h 3799943"/>
                  <a:gd name="connsiteX1089" fmla="*/ 836933 w 8629145"/>
                  <a:gd name="connsiteY1089" fmla="*/ 426625 h 3799943"/>
                  <a:gd name="connsiteX1090" fmla="*/ 814645 w 8629145"/>
                  <a:gd name="connsiteY1090" fmla="*/ 490442 h 3799943"/>
                  <a:gd name="connsiteX1091" fmla="*/ 792070 w 8629145"/>
                  <a:gd name="connsiteY1091" fmla="*/ 462248 h 3799943"/>
                  <a:gd name="connsiteX1092" fmla="*/ 778735 w 8629145"/>
                  <a:gd name="connsiteY1092" fmla="*/ 413195 h 3799943"/>
                  <a:gd name="connsiteX1093" fmla="*/ 788832 w 8629145"/>
                  <a:gd name="connsiteY1093" fmla="*/ 377190 h 3799943"/>
                  <a:gd name="connsiteX1094" fmla="*/ 753970 w 8629145"/>
                  <a:gd name="connsiteY1094" fmla="*/ 376714 h 3799943"/>
                  <a:gd name="connsiteX1095" fmla="*/ 758161 w 8629145"/>
                  <a:gd name="connsiteY1095" fmla="*/ 301085 h 3799943"/>
                  <a:gd name="connsiteX1096" fmla="*/ 737492 w 8629145"/>
                  <a:gd name="connsiteY1096" fmla="*/ 334613 h 3799943"/>
                  <a:gd name="connsiteX1097" fmla="*/ 737206 w 8629145"/>
                  <a:gd name="connsiteY1097" fmla="*/ 388239 h 3799943"/>
                  <a:gd name="connsiteX1098" fmla="*/ 715680 w 8629145"/>
                  <a:gd name="connsiteY1098" fmla="*/ 436721 h 3799943"/>
                  <a:gd name="connsiteX1099" fmla="*/ 700630 w 8629145"/>
                  <a:gd name="connsiteY1099" fmla="*/ 417862 h 3799943"/>
                  <a:gd name="connsiteX1100" fmla="*/ 708631 w 8629145"/>
                  <a:gd name="connsiteY1100" fmla="*/ 465677 h 3799943"/>
                  <a:gd name="connsiteX1101" fmla="*/ 687486 w 8629145"/>
                  <a:gd name="connsiteY1101" fmla="*/ 460629 h 3799943"/>
                  <a:gd name="connsiteX1102" fmla="*/ 690915 w 8629145"/>
                  <a:gd name="connsiteY1102" fmla="*/ 400336 h 3799943"/>
                  <a:gd name="connsiteX1103" fmla="*/ 678056 w 8629145"/>
                  <a:gd name="connsiteY1103" fmla="*/ 389668 h 3799943"/>
                  <a:gd name="connsiteX1104" fmla="*/ 613191 w 8629145"/>
                  <a:gd name="connsiteY1104" fmla="*/ 351473 h 3799943"/>
                  <a:gd name="connsiteX1105" fmla="*/ 602237 w 8629145"/>
                  <a:gd name="connsiteY1105" fmla="*/ 402527 h 3799943"/>
                  <a:gd name="connsiteX1106" fmla="*/ 615477 w 8629145"/>
                  <a:gd name="connsiteY1106" fmla="*/ 451580 h 3799943"/>
                  <a:gd name="connsiteX1107" fmla="*/ 615001 w 8629145"/>
                  <a:gd name="connsiteY1107" fmla="*/ 413195 h 3799943"/>
                  <a:gd name="connsiteX1108" fmla="*/ 678247 w 8629145"/>
                  <a:gd name="connsiteY1108" fmla="*/ 481489 h 3799943"/>
                  <a:gd name="connsiteX1109" fmla="*/ 623002 w 8629145"/>
                  <a:gd name="connsiteY1109" fmla="*/ 461010 h 3799943"/>
                  <a:gd name="connsiteX1110" fmla="*/ 649957 w 8629145"/>
                  <a:gd name="connsiteY1110" fmla="*/ 505492 h 3799943"/>
                  <a:gd name="connsiteX1111" fmla="*/ 616429 w 8629145"/>
                  <a:gd name="connsiteY1111" fmla="*/ 528352 h 3799943"/>
                  <a:gd name="connsiteX1112" fmla="*/ 614620 w 8629145"/>
                  <a:gd name="connsiteY1112" fmla="*/ 466725 h 3799943"/>
                  <a:gd name="connsiteX1113" fmla="*/ 600046 w 8629145"/>
                  <a:gd name="connsiteY1113" fmla="*/ 486156 h 3799943"/>
                  <a:gd name="connsiteX1114" fmla="*/ 604809 w 8629145"/>
                  <a:gd name="connsiteY1114" fmla="*/ 449009 h 3799943"/>
                  <a:gd name="connsiteX1115" fmla="*/ 589855 w 8629145"/>
                  <a:gd name="connsiteY1115" fmla="*/ 430149 h 3799943"/>
                  <a:gd name="connsiteX1116" fmla="*/ 565185 w 8629145"/>
                  <a:gd name="connsiteY1116" fmla="*/ 485585 h 3799943"/>
                  <a:gd name="connsiteX1117" fmla="*/ 558898 w 8629145"/>
                  <a:gd name="connsiteY1117" fmla="*/ 407575 h 3799943"/>
                  <a:gd name="connsiteX1118" fmla="*/ 523561 w 8629145"/>
                  <a:gd name="connsiteY1118" fmla="*/ 368713 h 3799943"/>
                  <a:gd name="connsiteX1119" fmla="*/ 491747 w 8629145"/>
                  <a:gd name="connsiteY1119" fmla="*/ 361283 h 3799943"/>
                  <a:gd name="connsiteX1120" fmla="*/ 504130 w 8629145"/>
                  <a:gd name="connsiteY1120" fmla="*/ 333566 h 3799943"/>
                  <a:gd name="connsiteX1121" fmla="*/ 460505 w 8629145"/>
                  <a:gd name="connsiteY1121" fmla="*/ 300419 h 3799943"/>
                  <a:gd name="connsiteX1122" fmla="*/ 448599 w 8629145"/>
                  <a:gd name="connsiteY1122" fmla="*/ 366522 h 3799943"/>
                  <a:gd name="connsiteX1123" fmla="*/ 419452 w 8629145"/>
                  <a:gd name="connsiteY1123" fmla="*/ 405765 h 3799943"/>
                  <a:gd name="connsiteX1124" fmla="*/ 416785 w 8629145"/>
                  <a:gd name="connsiteY1124" fmla="*/ 359283 h 3799943"/>
                  <a:gd name="connsiteX1125" fmla="*/ 393354 w 8629145"/>
                  <a:gd name="connsiteY1125" fmla="*/ 346043 h 3799943"/>
                  <a:gd name="connsiteX1126" fmla="*/ 377923 w 8629145"/>
                  <a:gd name="connsiteY1126" fmla="*/ 380810 h 3799943"/>
                  <a:gd name="connsiteX1127" fmla="*/ 392973 w 8629145"/>
                  <a:gd name="connsiteY1127" fmla="*/ 307658 h 3799943"/>
                  <a:gd name="connsiteX1128" fmla="*/ 410975 w 8629145"/>
                  <a:gd name="connsiteY1128" fmla="*/ 319469 h 3799943"/>
                  <a:gd name="connsiteX1129" fmla="*/ 377066 w 8629145"/>
                  <a:gd name="connsiteY1129" fmla="*/ 303943 h 3799943"/>
                  <a:gd name="connsiteX1130" fmla="*/ 369160 w 8629145"/>
                  <a:gd name="connsiteY1130" fmla="*/ 256318 h 3799943"/>
                  <a:gd name="connsiteX1131" fmla="*/ 322869 w 8629145"/>
                  <a:gd name="connsiteY1131" fmla="*/ 268224 h 3799943"/>
                  <a:gd name="connsiteX1132" fmla="*/ 318868 w 8629145"/>
                  <a:gd name="connsiteY1132" fmla="*/ 290322 h 3799943"/>
                  <a:gd name="connsiteX1133" fmla="*/ 291151 w 8629145"/>
                  <a:gd name="connsiteY1133" fmla="*/ 260509 h 3799943"/>
                  <a:gd name="connsiteX1134" fmla="*/ 270386 w 8629145"/>
                  <a:gd name="connsiteY1134" fmla="*/ 293751 h 3799943"/>
                  <a:gd name="connsiteX1135" fmla="*/ 304295 w 8629145"/>
                  <a:gd name="connsiteY1135" fmla="*/ 309753 h 3799943"/>
                  <a:gd name="connsiteX1136" fmla="*/ 315630 w 8629145"/>
                  <a:gd name="connsiteY1136" fmla="*/ 389287 h 3799943"/>
                  <a:gd name="connsiteX1137" fmla="*/ 292294 w 8629145"/>
                  <a:gd name="connsiteY1137" fmla="*/ 375857 h 3799943"/>
                  <a:gd name="connsiteX1138" fmla="*/ 299342 w 8629145"/>
                  <a:gd name="connsiteY1138" fmla="*/ 438817 h 3799943"/>
                  <a:gd name="connsiteX1139" fmla="*/ 315154 w 8629145"/>
                  <a:gd name="connsiteY1139" fmla="*/ 442817 h 3799943"/>
                  <a:gd name="connsiteX1140" fmla="*/ 330679 w 8629145"/>
                  <a:gd name="connsiteY1140" fmla="*/ 408146 h 3799943"/>
                  <a:gd name="connsiteX1141" fmla="*/ 319726 w 8629145"/>
                  <a:gd name="connsiteY1141" fmla="*/ 367284 h 3799943"/>
                  <a:gd name="connsiteX1142" fmla="*/ 337728 w 8629145"/>
                  <a:gd name="connsiteY1142" fmla="*/ 379190 h 3799943"/>
                  <a:gd name="connsiteX1143" fmla="*/ 342586 w 8629145"/>
                  <a:gd name="connsiteY1143" fmla="*/ 433959 h 3799943"/>
                  <a:gd name="connsiteX1144" fmla="*/ 363731 w 8629145"/>
                  <a:gd name="connsiteY1144" fmla="*/ 439007 h 3799943"/>
                  <a:gd name="connsiteX1145" fmla="*/ 353635 w 8629145"/>
                  <a:gd name="connsiteY1145" fmla="*/ 474821 h 3799943"/>
                  <a:gd name="connsiteX1146" fmla="*/ 388972 w 8629145"/>
                  <a:gd name="connsiteY1146" fmla="*/ 513778 h 3799943"/>
                  <a:gd name="connsiteX1147" fmla="*/ 418595 w 8629145"/>
                  <a:gd name="connsiteY1147" fmla="*/ 604838 h 3799943"/>
                  <a:gd name="connsiteX1148" fmla="*/ 447742 w 8629145"/>
                  <a:gd name="connsiteY1148" fmla="*/ 565785 h 3799943"/>
                  <a:gd name="connsiteX1149" fmla="*/ 437645 w 8629145"/>
                  <a:gd name="connsiteY1149" fmla="*/ 601694 h 3799943"/>
                  <a:gd name="connsiteX1150" fmla="*/ 469935 w 8629145"/>
                  <a:gd name="connsiteY1150" fmla="*/ 647510 h 3799943"/>
                  <a:gd name="connsiteX1151" fmla="*/ 466411 w 8629145"/>
                  <a:gd name="connsiteY1151" fmla="*/ 615982 h 3799943"/>
                  <a:gd name="connsiteX1152" fmla="*/ 487175 w 8629145"/>
                  <a:gd name="connsiteY1152" fmla="*/ 582454 h 3799943"/>
                  <a:gd name="connsiteX1153" fmla="*/ 496033 w 8629145"/>
                  <a:gd name="connsiteY1153" fmla="*/ 615220 h 3799943"/>
                  <a:gd name="connsiteX1154" fmla="*/ 485842 w 8629145"/>
                  <a:gd name="connsiteY1154" fmla="*/ 651129 h 3799943"/>
                  <a:gd name="connsiteX1155" fmla="*/ 525656 w 8629145"/>
                  <a:gd name="connsiteY1155" fmla="*/ 706374 h 3799943"/>
                  <a:gd name="connsiteX1156" fmla="*/ 559279 w 8629145"/>
                  <a:gd name="connsiteY1156" fmla="*/ 683609 h 3799943"/>
                  <a:gd name="connsiteX1157" fmla="*/ 569566 w 8629145"/>
                  <a:gd name="connsiteY1157" fmla="*/ 739521 h 3799943"/>
                  <a:gd name="connsiteX1158" fmla="*/ 541658 w 8629145"/>
                  <a:gd name="connsiteY1158" fmla="*/ 710184 h 3799943"/>
                  <a:gd name="connsiteX1159" fmla="*/ 492509 w 8629145"/>
                  <a:gd name="connsiteY1159" fmla="*/ 675608 h 3799943"/>
                  <a:gd name="connsiteX1160" fmla="*/ 475269 w 8629145"/>
                  <a:gd name="connsiteY1160" fmla="*/ 740759 h 3799943"/>
                  <a:gd name="connsiteX1161" fmla="*/ 577853 w 8629145"/>
                  <a:gd name="connsiteY1161" fmla="*/ 733997 h 3799943"/>
                  <a:gd name="connsiteX1162" fmla="*/ 627002 w 8629145"/>
                  <a:gd name="connsiteY1162" fmla="*/ 768382 h 3799943"/>
                  <a:gd name="connsiteX1163" fmla="*/ 623478 w 8629145"/>
                  <a:gd name="connsiteY1163" fmla="*/ 736949 h 3799943"/>
                  <a:gd name="connsiteX1164" fmla="*/ 641956 w 8629145"/>
                  <a:gd name="connsiteY1164" fmla="*/ 695230 h 3799943"/>
                  <a:gd name="connsiteX1165" fmla="*/ 657006 w 8629145"/>
                  <a:gd name="connsiteY1165" fmla="*/ 714089 h 3799943"/>
                  <a:gd name="connsiteX1166" fmla="*/ 631003 w 8629145"/>
                  <a:gd name="connsiteY1166" fmla="*/ 746379 h 3799943"/>
                  <a:gd name="connsiteX1167" fmla="*/ 652720 w 8629145"/>
                  <a:gd name="connsiteY1167" fmla="*/ 789718 h 3799943"/>
                  <a:gd name="connsiteX1168" fmla="*/ 665102 w 8629145"/>
                  <a:gd name="connsiteY1168" fmla="*/ 762000 h 3799943"/>
                  <a:gd name="connsiteX1169" fmla="*/ 677961 w 8629145"/>
                  <a:gd name="connsiteY1169" fmla="*/ 772668 h 3799943"/>
                  <a:gd name="connsiteX1170" fmla="*/ 667007 w 8629145"/>
                  <a:gd name="connsiteY1170" fmla="*/ 823722 h 3799943"/>
                  <a:gd name="connsiteX1171" fmla="*/ 701488 w 8629145"/>
                  <a:gd name="connsiteY1171" fmla="*/ 785813 h 3799943"/>
                  <a:gd name="connsiteX1172" fmla="*/ 700916 w 8629145"/>
                  <a:gd name="connsiteY1172" fmla="*/ 747332 h 3799943"/>
                  <a:gd name="connsiteX1173" fmla="*/ 717680 w 8629145"/>
                  <a:gd name="connsiteY1173" fmla="*/ 735902 h 3799943"/>
                  <a:gd name="connsiteX1174" fmla="*/ 756447 w 8629145"/>
                  <a:gd name="connsiteY1174" fmla="*/ 859727 h 3799943"/>
                  <a:gd name="connsiteX1175" fmla="*/ 701583 w 8629145"/>
                  <a:gd name="connsiteY1175" fmla="*/ 877729 h 3799943"/>
                  <a:gd name="connsiteX1176" fmla="*/ 654625 w 8629145"/>
                  <a:gd name="connsiteY1176" fmla="*/ 851440 h 3799943"/>
                  <a:gd name="connsiteX1177" fmla="*/ 679485 w 8629145"/>
                  <a:gd name="connsiteY1177" fmla="*/ 887921 h 3799943"/>
                  <a:gd name="connsiteX1178" fmla="*/ 655577 w 8629145"/>
                  <a:gd name="connsiteY1178" fmla="*/ 928307 h 3799943"/>
                  <a:gd name="connsiteX1179" fmla="*/ 638623 w 8629145"/>
                  <a:gd name="connsiteY1179" fmla="*/ 847916 h 3799943"/>
                  <a:gd name="connsiteX1180" fmla="*/ 631288 w 8629145"/>
                  <a:gd name="connsiteY1180" fmla="*/ 930307 h 3799943"/>
                  <a:gd name="connsiteX1181" fmla="*/ 617858 w 8629145"/>
                  <a:gd name="connsiteY1181" fmla="*/ 881348 h 3799943"/>
                  <a:gd name="connsiteX1182" fmla="*/ 597094 w 8629145"/>
                  <a:gd name="connsiteY1182" fmla="*/ 914781 h 3799943"/>
                  <a:gd name="connsiteX1183" fmla="*/ 589093 w 8629145"/>
                  <a:gd name="connsiteY1183" fmla="*/ 866966 h 3799943"/>
                  <a:gd name="connsiteX1184" fmla="*/ 570900 w 8629145"/>
                  <a:gd name="connsiteY1184" fmla="*/ 855059 h 3799943"/>
                  <a:gd name="connsiteX1185" fmla="*/ 531943 w 8629145"/>
                  <a:gd name="connsiteY1185" fmla="*/ 876681 h 3799943"/>
                  <a:gd name="connsiteX1186" fmla="*/ 532324 w 8629145"/>
                  <a:gd name="connsiteY1186" fmla="*/ 823151 h 3799943"/>
                  <a:gd name="connsiteX1187" fmla="*/ 568995 w 8629145"/>
                  <a:gd name="connsiteY1187" fmla="*/ 793337 h 3799943"/>
                  <a:gd name="connsiteX1188" fmla="*/ 545944 w 8629145"/>
                  <a:gd name="connsiteY1188" fmla="*/ 818864 h 3799943"/>
                  <a:gd name="connsiteX1189" fmla="*/ 542420 w 8629145"/>
                  <a:gd name="connsiteY1189" fmla="*/ 787241 h 3799943"/>
                  <a:gd name="connsiteX1190" fmla="*/ 518131 w 8629145"/>
                  <a:gd name="connsiteY1190" fmla="*/ 789241 h 3799943"/>
                  <a:gd name="connsiteX1191" fmla="*/ 500034 w 8629145"/>
                  <a:gd name="connsiteY1191" fmla="*/ 869347 h 3799943"/>
                  <a:gd name="connsiteX1192" fmla="*/ 491557 w 8629145"/>
                  <a:gd name="connsiteY1192" fmla="*/ 875157 h 3799943"/>
                  <a:gd name="connsiteX1193" fmla="*/ 495081 w 8629145"/>
                  <a:gd name="connsiteY1193" fmla="*/ 814673 h 3799943"/>
                  <a:gd name="connsiteX1194" fmla="*/ 475555 w 8629145"/>
                  <a:gd name="connsiteY1194" fmla="*/ 779526 h 3799943"/>
                  <a:gd name="connsiteX1195" fmla="*/ 473840 w 8629145"/>
                  <a:gd name="connsiteY1195" fmla="*/ 809720 h 3799943"/>
                  <a:gd name="connsiteX1196" fmla="*/ 425167 w 8629145"/>
                  <a:gd name="connsiteY1196" fmla="*/ 813626 h 3799943"/>
                  <a:gd name="connsiteX1197" fmla="*/ 353539 w 8629145"/>
                  <a:gd name="connsiteY1197" fmla="*/ 750951 h 3799943"/>
                  <a:gd name="connsiteX1198" fmla="*/ 326107 w 8629145"/>
                  <a:gd name="connsiteY1198" fmla="*/ 760000 h 3799943"/>
                  <a:gd name="connsiteX1199" fmla="*/ 314106 w 8629145"/>
                  <a:gd name="connsiteY1199" fmla="*/ 826199 h 3799943"/>
                  <a:gd name="connsiteX1200" fmla="*/ 331822 w 8629145"/>
                  <a:gd name="connsiteY1200" fmla="*/ 891731 h 3799943"/>
                  <a:gd name="connsiteX1201" fmla="*/ 346015 w 8629145"/>
                  <a:gd name="connsiteY1201" fmla="*/ 833723 h 3799943"/>
                  <a:gd name="connsiteX1202" fmla="*/ 381924 w 8629145"/>
                  <a:gd name="connsiteY1202" fmla="*/ 818960 h 3799943"/>
                  <a:gd name="connsiteX1203" fmla="*/ 363731 w 8629145"/>
                  <a:gd name="connsiteY1203" fmla="*/ 899065 h 3799943"/>
                  <a:gd name="connsiteX1204" fmla="*/ 385448 w 8629145"/>
                  <a:gd name="connsiteY1204" fmla="*/ 942308 h 3799943"/>
                  <a:gd name="connsiteX1205" fmla="*/ 437740 w 8629145"/>
                  <a:gd name="connsiteY1205" fmla="*/ 969836 h 3799943"/>
                  <a:gd name="connsiteX1206" fmla="*/ 404022 w 8629145"/>
                  <a:gd name="connsiteY1206" fmla="*/ 992600 h 3799943"/>
                  <a:gd name="connsiteX1207" fmla="*/ 423548 w 8629145"/>
                  <a:gd name="connsiteY1207" fmla="*/ 1027938 h 3799943"/>
                  <a:gd name="connsiteX1208" fmla="*/ 434121 w 8629145"/>
                  <a:gd name="connsiteY1208" fmla="*/ 1030415 h 3799943"/>
                  <a:gd name="connsiteX1209" fmla="*/ 494890 w 8629145"/>
                  <a:gd name="connsiteY1209" fmla="*/ 1052132 h 3799943"/>
                  <a:gd name="connsiteX1210" fmla="*/ 486985 w 8629145"/>
                  <a:gd name="connsiteY1210" fmla="*/ 1096328 h 3799943"/>
                  <a:gd name="connsiteX1211" fmla="*/ 507368 w 8629145"/>
                  <a:gd name="connsiteY1211" fmla="*/ 1116425 h 3799943"/>
                  <a:gd name="connsiteX1212" fmla="*/ 493557 w 8629145"/>
                  <a:gd name="connsiteY1212" fmla="*/ 1028891 h 3799943"/>
                  <a:gd name="connsiteX1213" fmla="*/ 498415 w 8629145"/>
                  <a:gd name="connsiteY1213" fmla="*/ 991648 h 3799943"/>
                  <a:gd name="connsiteX1214" fmla="*/ 516607 w 8629145"/>
                  <a:gd name="connsiteY1214" fmla="*/ 1003649 h 3799943"/>
                  <a:gd name="connsiteX1215" fmla="*/ 519370 w 8629145"/>
                  <a:gd name="connsiteY1215" fmla="*/ 1050131 h 3799943"/>
                  <a:gd name="connsiteX1216" fmla="*/ 529561 w 8629145"/>
                  <a:gd name="connsiteY1216" fmla="*/ 1014317 h 3799943"/>
                  <a:gd name="connsiteX1217" fmla="*/ 540229 w 8629145"/>
                  <a:gd name="connsiteY1217" fmla="*/ 1016699 h 3799943"/>
                  <a:gd name="connsiteX1218" fmla="*/ 532228 w 8629145"/>
                  <a:gd name="connsiteY1218" fmla="*/ 1060895 h 3799943"/>
                  <a:gd name="connsiteX1219" fmla="*/ 507844 w 8629145"/>
                  <a:gd name="connsiteY1219" fmla="*/ 1062895 h 3799943"/>
                  <a:gd name="connsiteX1220" fmla="*/ 750732 w 8629145"/>
                  <a:gd name="connsiteY1220" fmla="*/ 1203484 h 3799943"/>
                  <a:gd name="connsiteX1221" fmla="*/ 787213 w 8629145"/>
                  <a:gd name="connsiteY1221" fmla="*/ 1227296 h 3799943"/>
                  <a:gd name="connsiteX1222" fmla="*/ 795309 w 8629145"/>
                  <a:gd name="connsiteY1222" fmla="*/ 1129760 h 3799943"/>
                  <a:gd name="connsiteX1223" fmla="*/ 823408 w 8629145"/>
                  <a:gd name="connsiteY1223" fmla="*/ 1159097 h 3799943"/>
                  <a:gd name="connsiteX1224" fmla="*/ 816359 w 8629145"/>
                  <a:gd name="connsiteY1224" fmla="*/ 1188149 h 3799943"/>
                  <a:gd name="connsiteX1225" fmla="*/ 856745 w 8629145"/>
                  <a:gd name="connsiteY1225" fmla="*/ 1189863 h 3799943"/>
                  <a:gd name="connsiteX1226" fmla="*/ 904275 w 8629145"/>
                  <a:gd name="connsiteY1226" fmla="*/ 1307497 h 3799943"/>
                  <a:gd name="connsiteX1227" fmla="*/ 901417 w 8629145"/>
                  <a:gd name="connsiteY1227" fmla="*/ 1261015 h 3799943"/>
                  <a:gd name="connsiteX1228" fmla="*/ 931802 w 8629145"/>
                  <a:gd name="connsiteY1228" fmla="*/ 1298353 h 3799943"/>
                  <a:gd name="connsiteX1229" fmla="*/ 931231 w 8629145"/>
                  <a:gd name="connsiteY1229" fmla="*/ 1259967 h 3799943"/>
                  <a:gd name="connsiteX1230" fmla="*/ 946375 w 8629145"/>
                  <a:gd name="connsiteY1230" fmla="*/ 1278636 h 3799943"/>
                  <a:gd name="connsiteX1231" fmla="*/ 959520 w 8629145"/>
                  <a:gd name="connsiteY1231" fmla="*/ 1235583 h 3799943"/>
                  <a:gd name="connsiteX1232" fmla="*/ 980856 w 8629145"/>
                  <a:gd name="connsiteY1232" fmla="*/ 1240250 h 3799943"/>
                  <a:gd name="connsiteX1233" fmla="*/ 973045 w 8629145"/>
                  <a:gd name="connsiteY1233" fmla="*/ 1284446 h 3799943"/>
                  <a:gd name="connsiteX1234" fmla="*/ 1038482 w 8629145"/>
                  <a:gd name="connsiteY1234" fmla="*/ 1321880 h 3799943"/>
                  <a:gd name="connsiteX1235" fmla="*/ 1033815 w 8629145"/>
                  <a:gd name="connsiteY1235" fmla="*/ 1359122 h 3799943"/>
                  <a:gd name="connsiteX1236" fmla="*/ 1110110 w 8629145"/>
                  <a:gd name="connsiteY1236" fmla="*/ 1345406 h 3799943"/>
                  <a:gd name="connsiteX1237" fmla="*/ 1108491 w 8629145"/>
                  <a:gd name="connsiteY1237" fmla="*/ 1375791 h 3799943"/>
                  <a:gd name="connsiteX1238" fmla="*/ 1140685 w 8629145"/>
                  <a:gd name="connsiteY1238" fmla="*/ 1329309 h 3799943"/>
                  <a:gd name="connsiteX1239" fmla="*/ 1138304 w 8629145"/>
                  <a:gd name="connsiteY1239" fmla="*/ 1374743 h 3799943"/>
                  <a:gd name="connsiteX1240" fmla="*/ 1235269 w 8629145"/>
                  <a:gd name="connsiteY1240" fmla="*/ 1380839 h 3799943"/>
                  <a:gd name="connsiteX1241" fmla="*/ 1240412 w 8629145"/>
                  <a:gd name="connsiteY1241" fmla="*/ 1435608 h 3799943"/>
                  <a:gd name="connsiteX1242" fmla="*/ 1223648 w 8629145"/>
                  <a:gd name="connsiteY1242" fmla="*/ 1447133 h 3799943"/>
                  <a:gd name="connsiteX1243" fmla="*/ 1312993 w 8629145"/>
                  <a:gd name="connsiteY1243" fmla="*/ 1443990 h 3799943"/>
                  <a:gd name="connsiteX1244" fmla="*/ 1310802 w 8629145"/>
                  <a:gd name="connsiteY1244" fmla="*/ 1382363 h 3799943"/>
                  <a:gd name="connsiteX1245" fmla="*/ 1345759 w 8629145"/>
                  <a:gd name="connsiteY1245" fmla="*/ 1436084 h 3799943"/>
                  <a:gd name="connsiteX1246" fmla="*/ 1328233 w 8629145"/>
                  <a:gd name="connsiteY1246" fmla="*/ 1409224 h 3799943"/>
                  <a:gd name="connsiteX1247" fmla="*/ 1358808 w 8629145"/>
                  <a:gd name="connsiteY1247" fmla="*/ 1393031 h 3799943"/>
                  <a:gd name="connsiteX1248" fmla="*/ 1349473 w 8629145"/>
                  <a:gd name="connsiteY1248" fmla="*/ 1467517 h 3799943"/>
                  <a:gd name="connsiteX1249" fmla="*/ 1428912 w 8629145"/>
                  <a:gd name="connsiteY1249" fmla="*/ 1446562 h 3799943"/>
                  <a:gd name="connsiteX1250" fmla="*/ 1427388 w 8629145"/>
                  <a:gd name="connsiteY1250" fmla="*/ 1476946 h 3799943"/>
                  <a:gd name="connsiteX1251" fmla="*/ 1439580 w 8629145"/>
                  <a:gd name="connsiteY1251" fmla="*/ 1502474 h 3799943"/>
                  <a:gd name="connsiteX1252" fmla="*/ 1457963 w 8629145"/>
                  <a:gd name="connsiteY1252" fmla="*/ 1460468 h 3799943"/>
                  <a:gd name="connsiteX1253" fmla="*/ 1466345 w 8629145"/>
                  <a:gd name="connsiteY1253" fmla="*/ 1508093 h 3799943"/>
                  <a:gd name="connsiteX1254" fmla="*/ 1506826 w 8629145"/>
                  <a:gd name="connsiteY1254" fmla="*/ 1509046 h 3799943"/>
                  <a:gd name="connsiteX1255" fmla="*/ 1495301 w 8629145"/>
                  <a:gd name="connsiteY1255" fmla="*/ 1521905 h 3799943"/>
                  <a:gd name="connsiteX1256" fmla="*/ 1538068 w 8629145"/>
                  <a:gd name="connsiteY1256" fmla="*/ 1477423 h 3799943"/>
                  <a:gd name="connsiteX1257" fmla="*/ 1529686 w 8629145"/>
                  <a:gd name="connsiteY1257" fmla="*/ 1536859 h 3799943"/>
                  <a:gd name="connsiteX1258" fmla="*/ 1587694 w 8629145"/>
                  <a:gd name="connsiteY1258" fmla="*/ 1510951 h 3799943"/>
                  <a:gd name="connsiteX1259" fmla="*/ 1576264 w 8629145"/>
                  <a:gd name="connsiteY1259" fmla="*/ 1523810 h 3799943"/>
                  <a:gd name="connsiteX1260" fmla="*/ 1600743 w 8629145"/>
                  <a:gd name="connsiteY1260" fmla="*/ 1574768 h 3799943"/>
                  <a:gd name="connsiteX1261" fmla="*/ 1593885 w 8629145"/>
                  <a:gd name="connsiteY1261" fmla="*/ 1603915 h 3799943"/>
                  <a:gd name="connsiteX1262" fmla="*/ 1577121 w 8629145"/>
                  <a:gd name="connsiteY1262" fmla="*/ 1615726 h 3799943"/>
                  <a:gd name="connsiteX1263" fmla="*/ 1603124 w 8629145"/>
                  <a:gd name="connsiteY1263" fmla="*/ 1636490 h 3799943"/>
                  <a:gd name="connsiteX1264" fmla="*/ 1618364 w 8629145"/>
                  <a:gd name="connsiteY1264" fmla="*/ 1601438 h 3799943"/>
                  <a:gd name="connsiteX1265" fmla="*/ 1611506 w 8629145"/>
                  <a:gd name="connsiteY1265" fmla="*/ 1577054 h 3799943"/>
                  <a:gd name="connsiteX1266" fmla="*/ 1646653 w 8629145"/>
                  <a:gd name="connsiteY1266" fmla="*/ 1523238 h 3799943"/>
                  <a:gd name="connsiteX1267" fmla="*/ 1648939 w 8629145"/>
                  <a:gd name="connsiteY1267" fmla="*/ 1584960 h 3799943"/>
                  <a:gd name="connsiteX1268" fmla="*/ 1673323 w 8629145"/>
                  <a:gd name="connsiteY1268" fmla="*/ 1528953 h 3799943"/>
                  <a:gd name="connsiteX1269" fmla="*/ 1736760 w 8629145"/>
                  <a:gd name="connsiteY1269" fmla="*/ 1557719 h 3799943"/>
                  <a:gd name="connsiteX1270" fmla="*/ 1747333 w 8629145"/>
                  <a:gd name="connsiteY1270" fmla="*/ 1506474 h 3799943"/>
                  <a:gd name="connsiteX1271" fmla="*/ 1759715 w 8629145"/>
                  <a:gd name="connsiteY1271" fmla="*/ 1585532 h 3799943"/>
                  <a:gd name="connsiteX1272" fmla="*/ 1737617 w 8629145"/>
                  <a:gd name="connsiteY1272" fmla="*/ 1596104 h 3799943"/>
                  <a:gd name="connsiteX1273" fmla="*/ 1772002 w 8629145"/>
                  <a:gd name="connsiteY1273" fmla="*/ 1611059 h 3799943"/>
                  <a:gd name="connsiteX1274" fmla="*/ 1776479 w 8629145"/>
                  <a:gd name="connsiteY1274" fmla="*/ 1573721 h 3799943"/>
                  <a:gd name="connsiteX1275" fmla="*/ 1795720 w 8629145"/>
                  <a:gd name="connsiteY1275" fmla="*/ 1623822 h 3799943"/>
                  <a:gd name="connsiteX1276" fmla="*/ 1811626 w 8629145"/>
                  <a:gd name="connsiteY1276" fmla="*/ 1573625 h 3799943"/>
                  <a:gd name="connsiteX1277" fmla="*/ 1840678 w 8629145"/>
                  <a:gd name="connsiteY1277" fmla="*/ 1587437 h 3799943"/>
                  <a:gd name="connsiteX1278" fmla="*/ 1849250 w 8629145"/>
                  <a:gd name="connsiteY1278" fmla="*/ 1635062 h 3799943"/>
                  <a:gd name="connsiteX1279" fmla="*/ 1830105 w 8629145"/>
                  <a:gd name="connsiteY1279" fmla="*/ 1638681 h 3799943"/>
                  <a:gd name="connsiteX1280" fmla="*/ 1981648 w 8629145"/>
                  <a:gd name="connsiteY1280" fmla="*/ 1693164 h 3799943"/>
                  <a:gd name="connsiteX1281" fmla="*/ 1968122 w 8629145"/>
                  <a:gd name="connsiteY1281" fmla="*/ 1751648 h 3799943"/>
                  <a:gd name="connsiteX1282" fmla="*/ 1997269 w 8629145"/>
                  <a:gd name="connsiteY1282" fmla="*/ 1765173 h 3799943"/>
                  <a:gd name="connsiteX1283" fmla="*/ 2002317 w 8629145"/>
                  <a:gd name="connsiteY1283" fmla="*/ 1712881 h 3799943"/>
                  <a:gd name="connsiteX1284" fmla="*/ 2094805 w 8629145"/>
                  <a:gd name="connsiteY1284" fmla="*/ 1700975 h 3799943"/>
                  <a:gd name="connsiteX1285" fmla="*/ 2084422 w 8629145"/>
                  <a:gd name="connsiteY1285" fmla="*/ 1752314 h 3799943"/>
                  <a:gd name="connsiteX1286" fmla="*/ 2118903 w 8629145"/>
                  <a:gd name="connsiteY1286" fmla="*/ 1766888 h 3799943"/>
                  <a:gd name="connsiteX1287" fmla="*/ 2123284 w 8629145"/>
                  <a:gd name="connsiteY1287" fmla="*/ 1729550 h 3799943"/>
                  <a:gd name="connsiteX1288" fmla="*/ 2179196 w 8629145"/>
                  <a:gd name="connsiteY1288" fmla="*/ 1748314 h 3799943"/>
                  <a:gd name="connsiteX1289" fmla="*/ 2190245 w 8629145"/>
                  <a:gd name="connsiteY1289" fmla="*/ 1804035 h 3799943"/>
                  <a:gd name="connsiteX1290" fmla="*/ 2214724 w 8629145"/>
                  <a:gd name="connsiteY1290" fmla="*/ 1801463 h 3799943"/>
                  <a:gd name="connsiteX1291" fmla="*/ 2283400 w 8629145"/>
                  <a:gd name="connsiteY1291" fmla="*/ 1777175 h 3799943"/>
                  <a:gd name="connsiteX1292" fmla="*/ 2286734 w 8629145"/>
                  <a:gd name="connsiteY1292" fmla="*/ 1823657 h 3799943"/>
                  <a:gd name="connsiteX1293" fmla="*/ 2326643 w 8629145"/>
                  <a:gd name="connsiteY1293" fmla="*/ 1839278 h 3799943"/>
                  <a:gd name="connsiteX1294" fmla="*/ 2344074 w 8629145"/>
                  <a:gd name="connsiteY1294" fmla="*/ 1812227 h 3799943"/>
                  <a:gd name="connsiteX1295" fmla="*/ 2348074 w 8629145"/>
                  <a:gd name="connsiteY1295" fmla="*/ 1843564 h 3799943"/>
                  <a:gd name="connsiteX1296" fmla="*/ 2358838 w 8629145"/>
                  <a:gd name="connsiteY1296" fmla="*/ 1845755 h 3799943"/>
                  <a:gd name="connsiteX1297" fmla="*/ 2396366 w 8629145"/>
                  <a:gd name="connsiteY1297" fmla="*/ 1853279 h 3799943"/>
                  <a:gd name="connsiteX1298" fmla="*/ 2411416 w 8629145"/>
                  <a:gd name="connsiteY1298" fmla="*/ 1818227 h 3799943"/>
                  <a:gd name="connsiteX1299" fmla="*/ 2404748 w 8629145"/>
                  <a:gd name="connsiteY1299" fmla="*/ 1847374 h 3799943"/>
                  <a:gd name="connsiteX1300" fmla="*/ 2444658 w 8629145"/>
                  <a:gd name="connsiteY1300" fmla="*/ 1863090 h 3799943"/>
                  <a:gd name="connsiteX1301" fmla="*/ 2424274 w 8629145"/>
                  <a:gd name="connsiteY1301" fmla="*/ 1897094 h 3799943"/>
                  <a:gd name="connsiteX1302" fmla="*/ 2448182 w 8629145"/>
                  <a:gd name="connsiteY1302" fmla="*/ 1909477 h 3799943"/>
                  <a:gd name="connsiteX1303" fmla="*/ 2438467 w 8629145"/>
                  <a:gd name="connsiteY1303" fmla="*/ 1945672 h 3799943"/>
                  <a:gd name="connsiteX1304" fmla="*/ 2409225 w 8629145"/>
                  <a:gd name="connsiteY1304" fmla="*/ 1932337 h 3799943"/>
                  <a:gd name="connsiteX1305" fmla="*/ 2426370 w 8629145"/>
                  <a:gd name="connsiteY1305" fmla="*/ 1973866 h 3799943"/>
                  <a:gd name="connsiteX1306" fmla="*/ 2408272 w 8629145"/>
                  <a:gd name="connsiteY1306" fmla="*/ 2016157 h 3799943"/>
                  <a:gd name="connsiteX1307" fmla="*/ 2413226 w 8629145"/>
                  <a:gd name="connsiteY1307" fmla="*/ 1963579 h 3799943"/>
                  <a:gd name="connsiteX1308" fmla="*/ 2392842 w 8629145"/>
                  <a:gd name="connsiteY1308" fmla="*/ 1997583 h 3799943"/>
                  <a:gd name="connsiteX1309" fmla="*/ 2366648 w 8629145"/>
                  <a:gd name="connsiteY1309" fmla="*/ 1977200 h 3799943"/>
                  <a:gd name="connsiteX1310" fmla="*/ 2397795 w 8629145"/>
                  <a:gd name="connsiteY1310" fmla="*/ 1945291 h 3799943"/>
                  <a:gd name="connsiteX1311" fmla="*/ 2399700 w 8629145"/>
                  <a:gd name="connsiteY1311" fmla="*/ 1899857 h 3799943"/>
                  <a:gd name="connsiteX1312" fmla="*/ 2406748 w 8629145"/>
                  <a:gd name="connsiteY1312" fmla="*/ 1924145 h 3799943"/>
                  <a:gd name="connsiteX1313" fmla="*/ 2403320 w 8629145"/>
                  <a:gd name="connsiteY1313" fmla="*/ 1877568 h 3799943"/>
                  <a:gd name="connsiteX1314" fmla="*/ 2414083 w 8629145"/>
                  <a:gd name="connsiteY1314" fmla="*/ 1879759 h 3799943"/>
                  <a:gd name="connsiteX1315" fmla="*/ 2347312 w 8629145"/>
                  <a:gd name="connsiteY1315" fmla="*/ 1858709 h 3799943"/>
                  <a:gd name="connsiteX1316" fmla="*/ 2334549 w 8629145"/>
                  <a:gd name="connsiteY1316" fmla="*/ 1902047 h 3799943"/>
                  <a:gd name="connsiteX1317" fmla="*/ 2373506 w 8629145"/>
                  <a:gd name="connsiteY1317" fmla="*/ 1879378 h 3799943"/>
                  <a:gd name="connsiteX1318" fmla="*/ 2318166 w 8629145"/>
                  <a:gd name="connsiteY1318" fmla="*/ 1967484 h 3799943"/>
                  <a:gd name="connsiteX1319" fmla="*/ 2309689 w 8629145"/>
                  <a:gd name="connsiteY1319" fmla="*/ 1851184 h 3799943"/>
                  <a:gd name="connsiteX1320" fmla="*/ 2281590 w 8629145"/>
                  <a:gd name="connsiteY1320" fmla="*/ 1876235 h 3799943"/>
                  <a:gd name="connsiteX1321" fmla="*/ 2303402 w 8629145"/>
                  <a:gd name="connsiteY1321" fmla="*/ 1933956 h 3799943"/>
                  <a:gd name="connsiteX1322" fmla="*/ 2268827 w 8629145"/>
                  <a:gd name="connsiteY1322" fmla="*/ 1919383 h 3799943"/>
                  <a:gd name="connsiteX1323" fmla="*/ 2263778 w 8629145"/>
                  <a:gd name="connsiteY1323" fmla="*/ 1849565 h 3799943"/>
                  <a:gd name="connsiteX1324" fmla="*/ 2248634 w 8629145"/>
                  <a:gd name="connsiteY1324" fmla="*/ 1884712 h 3799943"/>
                  <a:gd name="connsiteX1325" fmla="*/ 2252729 w 8629145"/>
                  <a:gd name="connsiteY1325" fmla="*/ 1916049 h 3799943"/>
                  <a:gd name="connsiteX1326" fmla="*/ 2175481 w 8629145"/>
                  <a:gd name="connsiteY1326" fmla="*/ 1946339 h 3799943"/>
                  <a:gd name="connsiteX1327" fmla="*/ 2198627 w 8629145"/>
                  <a:gd name="connsiteY1327" fmla="*/ 1973961 h 3799943"/>
                  <a:gd name="connsiteX1328" fmla="*/ 2151002 w 8629145"/>
                  <a:gd name="connsiteY1328" fmla="*/ 1949101 h 3799943"/>
                  <a:gd name="connsiteX1329" fmla="*/ 2173767 w 8629145"/>
                  <a:gd name="connsiteY1329" fmla="*/ 1923288 h 3799943"/>
                  <a:gd name="connsiteX1330" fmla="*/ 2167385 w 8629145"/>
                  <a:gd name="connsiteY1330" fmla="*/ 1883759 h 3799943"/>
                  <a:gd name="connsiteX1331" fmla="*/ 2124428 w 8629145"/>
                  <a:gd name="connsiteY1331" fmla="*/ 1874996 h 3799943"/>
                  <a:gd name="connsiteX1332" fmla="*/ 2105282 w 8629145"/>
                  <a:gd name="connsiteY1332" fmla="*/ 1878806 h 3799943"/>
                  <a:gd name="connsiteX1333" fmla="*/ 2100901 w 8629145"/>
                  <a:gd name="connsiteY1333" fmla="*/ 1916144 h 3799943"/>
                  <a:gd name="connsiteX1334" fmla="*/ 2037845 w 8629145"/>
                  <a:gd name="connsiteY1334" fmla="*/ 1872901 h 3799943"/>
                  <a:gd name="connsiteX1335" fmla="*/ 2001936 w 8629145"/>
                  <a:gd name="connsiteY1335" fmla="*/ 1888522 h 3799943"/>
                  <a:gd name="connsiteX1336" fmla="*/ 2006413 w 8629145"/>
                  <a:gd name="connsiteY1336" fmla="*/ 1851279 h 3799943"/>
                  <a:gd name="connsiteX1337" fmla="*/ 1991268 w 8629145"/>
                  <a:gd name="connsiteY1337" fmla="*/ 1886521 h 3799943"/>
                  <a:gd name="connsiteX1338" fmla="*/ 1994697 w 8629145"/>
                  <a:gd name="connsiteY1338" fmla="*/ 1810703 h 3799943"/>
                  <a:gd name="connsiteX1339" fmla="*/ 1964598 w 8629145"/>
                  <a:gd name="connsiteY1339" fmla="*/ 1758887 h 3799943"/>
                  <a:gd name="connsiteX1340" fmla="*/ 1955073 w 8629145"/>
                  <a:gd name="connsiteY1340" fmla="*/ 1848707 h 3799943"/>
                  <a:gd name="connsiteX1341" fmla="*/ 1983172 w 8629145"/>
                  <a:gd name="connsiteY1341" fmla="*/ 1823752 h 3799943"/>
                  <a:gd name="connsiteX1342" fmla="*/ 1969646 w 8629145"/>
                  <a:gd name="connsiteY1342" fmla="*/ 1882235 h 3799943"/>
                  <a:gd name="connsiteX1343" fmla="*/ 1909734 w 8629145"/>
                  <a:gd name="connsiteY1343" fmla="*/ 1831753 h 3799943"/>
                  <a:gd name="connsiteX1344" fmla="*/ 1927927 w 8629145"/>
                  <a:gd name="connsiteY1344" fmla="*/ 1789652 h 3799943"/>
                  <a:gd name="connsiteX1345" fmla="*/ 1900399 w 8629145"/>
                  <a:gd name="connsiteY1345" fmla="*/ 1799082 h 3799943"/>
                  <a:gd name="connsiteX1346" fmla="*/ 1904400 w 8629145"/>
                  <a:gd name="connsiteY1346" fmla="*/ 1830515 h 3799943"/>
                  <a:gd name="connsiteX1347" fmla="*/ 1892970 w 8629145"/>
                  <a:gd name="connsiteY1347" fmla="*/ 1843373 h 3799943"/>
                  <a:gd name="connsiteX1348" fmla="*/ 1848488 w 8629145"/>
                  <a:gd name="connsiteY1348" fmla="*/ 1810988 h 3799943"/>
                  <a:gd name="connsiteX1349" fmla="*/ 1821723 w 8629145"/>
                  <a:gd name="connsiteY1349" fmla="*/ 1805464 h 3799943"/>
                  <a:gd name="connsiteX1350" fmla="*/ 1769050 w 8629145"/>
                  <a:gd name="connsiteY1350" fmla="*/ 1832610 h 3799943"/>
                  <a:gd name="connsiteX1351" fmla="*/ 1762192 w 8629145"/>
                  <a:gd name="connsiteY1351" fmla="*/ 1861661 h 3799943"/>
                  <a:gd name="connsiteX1352" fmla="*/ 1735236 w 8629145"/>
                  <a:gd name="connsiteY1352" fmla="*/ 1802511 h 3799943"/>
                  <a:gd name="connsiteX1353" fmla="*/ 1713900 w 8629145"/>
                  <a:gd name="connsiteY1353" fmla="*/ 1851470 h 3799943"/>
                  <a:gd name="connsiteX1354" fmla="*/ 1712281 w 8629145"/>
                  <a:gd name="connsiteY1354" fmla="*/ 1774508 h 3799943"/>
                  <a:gd name="connsiteX1355" fmla="*/ 1677038 w 8629145"/>
                  <a:gd name="connsiteY1355" fmla="*/ 1774698 h 3799943"/>
                  <a:gd name="connsiteX1356" fmla="*/ 1657226 w 8629145"/>
                  <a:gd name="connsiteY1356" fmla="*/ 1846993 h 3799943"/>
                  <a:gd name="connsiteX1357" fmla="*/ 1661703 w 8629145"/>
                  <a:gd name="connsiteY1357" fmla="*/ 1756124 h 3799943"/>
                  <a:gd name="connsiteX1358" fmla="*/ 1608934 w 8629145"/>
                  <a:gd name="connsiteY1358" fmla="*/ 1783271 h 3799943"/>
                  <a:gd name="connsiteX1359" fmla="*/ 1579883 w 8629145"/>
                  <a:gd name="connsiteY1359" fmla="*/ 1822990 h 3799943"/>
                  <a:gd name="connsiteX1360" fmla="*/ 1576740 w 8629145"/>
                  <a:gd name="connsiteY1360" fmla="*/ 1776508 h 3799943"/>
                  <a:gd name="connsiteX1361" fmla="*/ 1593504 w 8629145"/>
                  <a:gd name="connsiteY1361" fmla="*/ 1711262 h 3799943"/>
                  <a:gd name="connsiteX1362" fmla="*/ 1588170 w 8629145"/>
                  <a:gd name="connsiteY1362" fmla="*/ 1710119 h 3799943"/>
                  <a:gd name="connsiteX1363" fmla="*/ 1583598 w 8629145"/>
                  <a:gd name="connsiteY1363" fmla="*/ 1693736 h 3799943"/>
                  <a:gd name="connsiteX1364" fmla="*/ 1569882 w 8629145"/>
                  <a:gd name="connsiteY1364" fmla="*/ 1752029 h 3799943"/>
                  <a:gd name="connsiteX1365" fmla="*/ 1546069 w 8629145"/>
                  <a:gd name="connsiteY1365" fmla="*/ 1685735 h 3799943"/>
                  <a:gd name="connsiteX1366" fmla="*/ 1516256 w 8629145"/>
                  <a:gd name="connsiteY1366" fmla="*/ 1687068 h 3799943"/>
                  <a:gd name="connsiteX1367" fmla="*/ 1547689 w 8629145"/>
                  <a:gd name="connsiteY1367" fmla="*/ 1709071 h 3799943"/>
                  <a:gd name="connsiteX1368" fmla="*/ 1558452 w 8629145"/>
                  <a:gd name="connsiteY1368" fmla="*/ 1764983 h 3799943"/>
                  <a:gd name="connsiteX1369" fmla="*/ 1534735 w 8629145"/>
                  <a:gd name="connsiteY1369" fmla="*/ 1752219 h 3799943"/>
                  <a:gd name="connsiteX1370" fmla="*/ 1527115 w 8629145"/>
                  <a:gd name="connsiteY1370" fmla="*/ 1796415 h 3799943"/>
                  <a:gd name="connsiteX1371" fmla="*/ 1472727 w 8629145"/>
                  <a:gd name="connsiteY1371" fmla="*/ 1746695 h 3799943"/>
                  <a:gd name="connsiteX1372" fmla="*/ 1493396 w 8629145"/>
                  <a:gd name="connsiteY1372" fmla="*/ 1766316 h 3799943"/>
                  <a:gd name="connsiteX1373" fmla="*/ 1456630 w 8629145"/>
                  <a:gd name="connsiteY1373" fmla="*/ 1796796 h 3799943"/>
                  <a:gd name="connsiteX1374" fmla="*/ 1468917 w 8629145"/>
                  <a:gd name="connsiteY1374" fmla="*/ 1768792 h 3799943"/>
                  <a:gd name="connsiteX1375" fmla="*/ 1444438 w 8629145"/>
                  <a:gd name="connsiteY1375" fmla="*/ 1771269 h 3799943"/>
                  <a:gd name="connsiteX1376" fmla="*/ 1388526 w 8629145"/>
                  <a:gd name="connsiteY1376" fmla="*/ 1698308 h 3799943"/>
                  <a:gd name="connsiteX1377" fmla="*/ 1344139 w 8629145"/>
                  <a:gd name="connsiteY1377" fmla="*/ 1772507 h 3799943"/>
                  <a:gd name="connsiteX1378" fmla="*/ 1295181 w 8629145"/>
                  <a:gd name="connsiteY1378" fmla="*/ 1776984 h 3799943"/>
                  <a:gd name="connsiteX1379" fmla="*/ 1291371 w 8629145"/>
                  <a:gd name="connsiteY1379" fmla="*/ 1745456 h 3799943"/>
                  <a:gd name="connsiteX1380" fmla="*/ 1262986 w 8629145"/>
                  <a:gd name="connsiteY1380" fmla="*/ 1769840 h 3799943"/>
                  <a:gd name="connsiteX1381" fmla="*/ 1224696 w 8629145"/>
                  <a:gd name="connsiteY1381" fmla="*/ 1776698 h 3799943"/>
                  <a:gd name="connsiteX1382" fmla="*/ 1219457 w 8629145"/>
                  <a:gd name="connsiteY1382" fmla="*/ 1722120 h 3799943"/>
                  <a:gd name="connsiteX1383" fmla="*/ 1132208 w 8629145"/>
                  <a:gd name="connsiteY1383" fmla="*/ 1733264 h 3799943"/>
                  <a:gd name="connsiteX1384" fmla="*/ 1126207 w 8629145"/>
                  <a:gd name="connsiteY1384" fmla="*/ 1693640 h 3799943"/>
                  <a:gd name="connsiteX1385" fmla="*/ 1100299 w 8629145"/>
                  <a:gd name="connsiteY1385" fmla="*/ 1672781 h 3799943"/>
                  <a:gd name="connsiteX1386" fmla="*/ 1070296 w 8629145"/>
                  <a:gd name="connsiteY1386" fmla="*/ 1727264 h 3799943"/>
                  <a:gd name="connsiteX1387" fmla="*/ 1085726 w 8629145"/>
                  <a:gd name="connsiteY1387" fmla="*/ 1692402 h 3799943"/>
                  <a:gd name="connsiteX1388" fmla="*/ 1073534 w 8629145"/>
                  <a:gd name="connsiteY1388" fmla="*/ 1666685 h 3799943"/>
                  <a:gd name="connsiteX1389" fmla="*/ 1063533 w 8629145"/>
                  <a:gd name="connsiteY1389" fmla="*/ 1702784 h 3799943"/>
                  <a:gd name="connsiteX1390" fmla="*/ 1068200 w 8629145"/>
                  <a:gd name="connsiteY1390" fmla="*/ 1665542 h 3799943"/>
                  <a:gd name="connsiteX1391" fmla="*/ 1045150 w 8629145"/>
                  <a:gd name="connsiteY1391" fmla="*/ 1691164 h 3799943"/>
                  <a:gd name="connsiteX1392" fmla="*/ 1033815 w 8629145"/>
                  <a:gd name="connsiteY1392" fmla="*/ 1650302 h 3799943"/>
                  <a:gd name="connsiteX1393" fmla="*/ 1009145 w 8629145"/>
                  <a:gd name="connsiteY1393" fmla="*/ 1706023 h 3799943"/>
                  <a:gd name="connsiteX1394" fmla="*/ 992476 w 8629145"/>
                  <a:gd name="connsiteY1394" fmla="*/ 1664208 h 3799943"/>
                  <a:gd name="connsiteX1395" fmla="*/ 970283 w 8629145"/>
                  <a:gd name="connsiteY1395" fmla="*/ 1674495 h 3799943"/>
                  <a:gd name="connsiteX1396" fmla="*/ 975046 w 8629145"/>
                  <a:gd name="connsiteY1396" fmla="*/ 1637348 h 3799943"/>
                  <a:gd name="connsiteX1397" fmla="*/ 931231 w 8629145"/>
                  <a:gd name="connsiteY1397" fmla="*/ 1696498 h 3799943"/>
                  <a:gd name="connsiteX1398" fmla="*/ 900560 w 8629145"/>
                  <a:gd name="connsiteY1398" fmla="*/ 1712595 h 3799943"/>
                  <a:gd name="connsiteX1399" fmla="*/ 919896 w 8629145"/>
                  <a:gd name="connsiteY1399" fmla="*/ 1655826 h 3799943"/>
                  <a:gd name="connsiteX1400" fmla="*/ 890845 w 8629145"/>
                  <a:gd name="connsiteY1400" fmla="*/ 1641729 h 3799943"/>
                  <a:gd name="connsiteX1401" fmla="*/ 836266 w 8629145"/>
                  <a:gd name="connsiteY1401" fmla="*/ 1698498 h 3799943"/>
                  <a:gd name="connsiteX1402" fmla="*/ 857983 w 8629145"/>
                  <a:gd name="connsiteY1402" fmla="*/ 1649825 h 3799943"/>
                  <a:gd name="connsiteX1403" fmla="*/ 856269 w 8629145"/>
                  <a:gd name="connsiteY1403" fmla="*/ 1679924 h 3799943"/>
                  <a:gd name="connsiteX1404" fmla="*/ 879319 w 8629145"/>
                  <a:gd name="connsiteY1404" fmla="*/ 1654492 h 3799943"/>
                  <a:gd name="connsiteX1405" fmla="*/ 845220 w 8629145"/>
                  <a:gd name="connsiteY1405" fmla="*/ 1585817 h 3799943"/>
                  <a:gd name="connsiteX1406" fmla="*/ 839600 w 8629145"/>
                  <a:gd name="connsiteY1406" fmla="*/ 1638014 h 3799943"/>
                  <a:gd name="connsiteX1407" fmla="*/ 738826 w 8629145"/>
                  <a:gd name="connsiteY1407" fmla="*/ 1599438 h 3799943"/>
                  <a:gd name="connsiteX1408" fmla="*/ 722538 w 8629145"/>
                  <a:gd name="connsiteY1408" fmla="*/ 1649159 h 3799943"/>
                  <a:gd name="connsiteX1409" fmla="*/ 694058 w 8629145"/>
                  <a:gd name="connsiteY1409" fmla="*/ 1673352 h 3799943"/>
                  <a:gd name="connsiteX1410" fmla="*/ 697487 w 8629145"/>
                  <a:gd name="connsiteY1410" fmla="*/ 1612868 h 3799943"/>
                  <a:gd name="connsiteX1411" fmla="*/ 709584 w 8629145"/>
                  <a:gd name="connsiteY1411" fmla="*/ 1638776 h 3799943"/>
                  <a:gd name="connsiteX1412" fmla="*/ 723681 w 8629145"/>
                  <a:gd name="connsiteY1412" fmla="*/ 1580674 h 3799943"/>
                  <a:gd name="connsiteX1413" fmla="*/ 689105 w 8629145"/>
                  <a:gd name="connsiteY1413" fmla="*/ 1618488 h 3799943"/>
                  <a:gd name="connsiteX1414" fmla="*/ 685390 w 8629145"/>
                  <a:gd name="connsiteY1414" fmla="*/ 1587056 h 3799943"/>
                  <a:gd name="connsiteX1415" fmla="*/ 685105 w 8629145"/>
                  <a:gd name="connsiteY1415" fmla="*/ 1640586 h 3799943"/>
                  <a:gd name="connsiteX1416" fmla="*/ 659768 w 8629145"/>
                  <a:gd name="connsiteY1416" fmla="*/ 1657731 h 3799943"/>
                  <a:gd name="connsiteX1417" fmla="*/ 780259 w 8629145"/>
                  <a:gd name="connsiteY1417" fmla="*/ 1731550 h 3799943"/>
                  <a:gd name="connsiteX1418" fmla="*/ 783117 w 8629145"/>
                  <a:gd name="connsiteY1418" fmla="*/ 1778127 h 3799943"/>
                  <a:gd name="connsiteX1419" fmla="*/ 798547 w 8629145"/>
                  <a:gd name="connsiteY1419" fmla="*/ 1743551 h 3799943"/>
                  <a:gd name="connsiteX1420" fmla="*/ 777497 w 8629145"/>
                  <a:gd name="connsiteY1420" fmla="*/ 1830515 h 3799943"/>
                  <a:gd name="connsiteX1421" fmla="*/ 701107 w 8629145"/>
                  <a:gd name="connsiteY1421" fmla="*/ 1789938 h 3799943"/>
                  <a:gd name="connsiteX1422" fmla="*/ 678247 w 8629145"/>
                  <a:gd name="connsiteY1422" fmla="*/ 1761554 h 3799943"/>
                  <a:gd name="connsiteX1423" fmla="*/ 666721 w 8629145"/>
                  <a:gd name="connsiteY1423" fmla="*/ 1774222 h 3799943"/>
                  <a:gd name="connsiteX1424" fmla="*/ 658816 w 8629145"/>
                  <a:gd name="connsiteY1424" fmla="*/ 1818418 h 3799943"/>
                  <a:gd name="connsiteX1425" fmla="*/ 616810 w 8629145"/>
                  <a:gd name="connsiteY1425" fmla="*/ 1793367 h 3799943"/>
                  <a:gd name="connsiteX1426" fmla="*/ 608714 w 8629145"/>
                  <a:gd name="connsiteY1426" fmla="*/ 1745456 h 3799943"/>
                  <a:gd name="connsiteX1427" fmla="*/ 587854 w 8629145"/>
                  <a:gd name="connsiteY1427" fmla="*/ 1778889 h 3799943"/>
                  <a:gd name="connsiteX1428" fmla="*/ 590426 w 8629145"/>
                  <a:gd name="connsiteY1428" fmla="*/ 1733550 h 3799943"/>
                  <a:gd name="connsiteX1429" fmla="*/ 579758 w 8629145"/>
                  <a:gd name="connsiteY1429" fmla="*/ 1731169 h 3799943"/>
                  <a:gd name="connsiteX1430" fmla="*/ 569566 w 8629145"/>
                  <a:gd name="connsiteY1430" fmla="*/ 1766983 h 3799943"/>
                  <a:gd name="connsiteX1431" fmla="*/ 519560 w 8629145"/>
                  <a:gd name="connsiteY1431" fmla="*/ 1694212 h 3799943"/>
                  <a:gd name="connsiteX1432" fmla="*/ 488890 w 8629145"/>
                  <a:gd name="connsiteY1432" fmla="*/ 1710023 h 3799943"/>
                  <a:gd name="connsiteX1433" fmla="*/ 504415 w 8629145"/>
                  <a:gd name="connsiteY1433" fmla="*/ 1675352 h 3799943"/>
                  <a:gd name="connsiteX1434" fmla="*/ 475459 w 8629145"/>
                  <a:gd name="connsiteY1434" fmla="*/ 1660970 h 3799943"/>
                  <a:gd name="connsiteX1435" fmla="*/ 457648 w 8629145"/>
                  <a:gd name="connsiteY1435" fmla="*/ 1687354 h 3799943"/>
                  <a:gd name="connsiteX1436" fmla="*/ 440312 w 8629145"/>
                  <a:gd name="connsiteY1436" fmla="*/ 1752314 h 3799943"/>
                  <a:gd name="connsiteX1437" fmla="*/ 485365 w 8629145"/>
                  <a:gd name="connsiteY1437" fmla="*/ 1770412 h 3799943"/>
                  <a:gd name="connsiteX1438" fmla="*/ 484984 w 8629145"/>
                  <a:gd name="connsiteY1438" fmla="*/ 1824038 h 3799943"/>
                  <a:gd name="connsiteX1439" fmla="*/ 496891 w 8629145"/>
                  <a:gd name="connsiteY1439" fmla="*/ 1757934 h 3799943"/>
                  <a:gd name="connsiteX1440" fmla="*/ 516988 w 8629145"/>
                  <a:gd name="connsiteY1440" fmla="*/ 1739646 h 3799943"/>
                  <a:gd name="connsiteX1441" fmla="*/ 542896 w 8629145"/>
                  <a:gd name="connsiteY1441" fmla="*/ 1760792 h 3799943"/>
                  <a:gd name="connsiteX1442" fmla="*/ 525561 w 8629145"/>
                  <a:gd name="connsiteY1442" fmla="*/ 1825847 h 3799943"/>
                  <a:gd name="connsiteX1443" fmla="*/ 543373 w 8629145"/>
                  <a:gd name="connsiteY1443" fmla="*/ 1799273 h 3799943"/>
                  <a:gd name="connsiteX1444" fmla="*/ 567566 w 8629145"/>
                  <a:gd name="connsiteY1444" fmla="*/ 1850803 h 3799943"/>
                  <a:gd name="connsiteX1445" fmla="*/ 587092 w 8629145"/>
                  <a:gd name="connsiteY1445" fmla="*/ 1794034 h 3799943"/>
                  <a:gd name="connsiteX1446" fmla="*/ 593474 w 8629145"/>
                  <a:gd name="connsiteY1446" fmla="*/ 1872139 h 3799943"/>
                  <a:gd name="connsiteX1447" fmla="*/ 614905 w 8629145"/>
                  <a:gd name="connsiteY1447" fmla="*/ 1876996 h 3799943"/>
                  <a:gd name="connsiteX1448" fmla="*/ 614524 w 8629145"/>
                  <a:gd name="connsiteY1448" fmla="*/ 1930527 h 3799943"/>
                  <a:gd name="connsiteX1449" fmla="*/ 699392 w 8629145"/>
                  <a:gd name="connsiteY1449" fmla="*/ 1965674 h 3799943"/>
                  <a:gd name="connsiteX1450" fmla="*/ 748541 w 8629145"/>
                  <a:gd name="connsiteY1450" fmla="*/ 1961674 h 3799943"/>
                  <a:gd name="connsiteX1451" fmla="*/ 834076 w 8629145"/>
                  <a:gd name="connsiteY1451" fmla="*/ 2034921 h 3799943"/>
                  <a:gd name="connsiteX1452" fmla="*/ 851887 w 8629145"/>
                  <a:gd name="connsiteY1452" fmla="*/ 2008156 h 3799943"/>
                  <a:gd name="connsiteX1453" fmla="*/ 870842 w 8629145"/>
                  <a:gd name="connsiteY1453" fmla="*/ 2058162 h 3799943"/>
                  <a:gd name="connsiteX1454" fmla="*/ 844648 w 8629145"/>
                  <a:gd name="connsiteY1454" fmla="*/ 2090642 h 3799943"/>
                  <a:gd name="connsiteX1455" fmla="*/ 830266 w 8629145"/>
                  <a:gd name="connsiteY1455" fmla="*/ 2056924 h 3799943"/>
                  <a:gd name="connsiteX1456" fmla="*/ 839314 w 8629145"/>
                  <a:gd name="connsiteY1456" fmla="*/ 2089404 h 3799943"/>
                  <a:gd name="connsiteX1457" fmla="*/ 800929 w 8629145"/>
                  <a:gd name="connsiteY1457" fmla="*/ 2096167 h 3799943"/>
                  <a:gd name="connsiteX1458" fmla="*/ 817788 w 8629145"/>
                  <a:gd name="connsiteY1458" fmla="*/ 2084737 h 3799943"/>
                  <a:gd name="connsiteX1459" fmla="*/ 772639 w 8629145"/>
                  <a:gd name="connsiteY1459" fmla="*/ 2066544 h 3799943"/>
                  <a:gd name="connsiteX1460" fmla="*/ 790165 w 8629145"/>
                  <a:gd name="connsiteY1460" fmla="*/ 2093595 h 3799943"/>
                  <a:gd name="connsiteX1461" fmla="*/ 731682 w 8629145"/>
                  <a:gd name="connsiteY1461" fmla="*/ 2118265 h 3799943"/>
                  <a:gd name="connsiteX1462" fmla="*/ 737397 w 8629145"/>
                  <a:gd name="connsiteY1462" fmla="*/ 2065973 h 3799943"/>
                  <a:gd name="connsiteX1463" fmla="*/ 724919 w 8629145"/>
                  <a:gd name="connsiteY1463" fmla="*/ 2093786 h 3799943"/>
                  <a:gd name="connsiteX1464" fmla="*/ 656530 w 8629145"/>
                  <a:gd name="connsiteY1464" fmla="*/ 2100834 h 3799943"/>
                  <a:gd name="connsiteX1465" fmla="*/ 634527 w 8629145"/>
                  <a:gd name="connsiteY1465" fmla="*/ 2057495 h 3799943"/>
                  <a:gd name="connsiteX1466" fmla="*/ 635098 w 8629145"/>
                  <a:gd name="connsiteY1466" fmla="*/ 2095881 h 3799943"/>
                  <a:gd name="connsiteX1467" fmla="*/ 596713 w 8629145"/>
                  <a:gd name="connsiteY1467" fmla="*/ 2102263 h 3799943"/>
                  <a:gd name="connsiteX1468" fmla="*/ 597856 w 8629145"/>
                  <a:gd name="connsiteY1468" fmla="*/ 2033588 h 3799943"/>
                  <a:gd name="connsiteX1469" fmla="*/ 576043 w 8629145"/>
                  <a:gd name="connsiteY1469" fmla="*/ 2082165 h 3799943"/>
                  <a:gd name="connsiteX1470" fmla="*/ 540801 w 8629145"/>
                  <a:gd name="connsiteY1470" fmla="*/ 2081689 h 3799943"/>
                  <a:gd name="connsiteX1471" fmla="*/ 524227 w 8629145"/>
                  <a:gd name="connsiteY1471" fmla="*/ 2039588 h 3799943"/>
                  <a:gd name="connsiteX1472" fmla="*/ 458981 w 8629145"/>
                  <a:gd name="connsiteY1472" fmla="*/ 2039874 h 3799943"/>
                  <a:gd name="connsiteX1473" fmla="*/ 486223 w 8629145"/>
                  <a:gd name="connsiteY1473" fmla="*/ 1992535 h 3799943"/>
                  <a:gd name="connsiteX1474" fmla="*/ 462029 w 8629145"/>
                  <a:gd name="connsiteY1474" fmla="*/ 1940909 h 3799943"/>
                  <a:gd name="connsiteX1475" fmla="*/ 457171 w 8629145"/>
                  <a:gd name="connsiteY1475" fmla="*/ 1978057 h 3799943"/>
                  <a:gd name="connsiteX1476" fmla="*/ 473269 w 8629145"/>
                  <a:gd name="connsiteY1476" fmla="*/ 1981676 h 3799943"/>
                  <a:gd name="connsiteX1477" fmla="*/ 428596 w 8629145"/>
                  <a:gd name="connsiteY1477" fmla="*/ 2001965 h 3799943"/>
                  <a:gd name="connsiteX1478" fmla="*/ 372304 w 8629145"/>
                  <a:gd name="connsiteY1478" fmla="*/ 2035016 h 3799943"/>
                  <a:gd name="connsiteX1479" fmla="*/ 359826 w 8629145"/>
                  <a:gd name="connsiteY1479" fmla="*/ 2062639 h 3799943"/>
                  <a:gd name="connsiteX1480" fmla="*/ 362493 w 8629145"/>
                  <a:gd name="connsiteY1480" fmla="*/ 2017395 h 3799943"/>
                  <a:gd name="connsiteX1481" fmla="*/ 329441 w 8629145"/>
                  <a:gd name="connsiteY1481" fmla="*/ 2025110 h 3799943"/>
                  <a:gd name="connsiteX1482" fmla="*/ 345062 w 8629145"/>
                  <a:gd name="connsiteY1482" fmla="*/ 1990439 h 3799943"/>
                  <a:gd name="connsiteX1483" fmla="*/ 267814 w 8629145"/>
                  <a:gd name="connsiteY1483" fmla="*/ 1964817 h 3799943"/>
                  <a:gd name="connsiteX1484" fmla="*/ 239239 w 8629145"/>
                  <a:gd name="connsiteY1484" fmla="*/ 1988725 h 3799943"/>
                  <a:gd name="connsiteX1485" fmla="*/ 239716 w 8629145"/>
                  <a:gd name="connsiteY1485" fmla="*/ 2027015 h 3799943"/>
                  <a:gd name="connsiteX1486" fmla="*/ 182566 w 8629145"/>
                  <a:gd name="connsiteY1486" fmla="*/ 1982534 h 3799943"/>
                  <a:gd name="connsiteX1487" fmla="*/ 202663 w 8629145"/>
                  <a:gd name="connsiteY1487" fmla="*/ 1964531 h 3799943"/>
                  <a:gd name="connsiteX1488" fmla="*/ 156277 w 8629145"/>
                  <a:gd name="connsiteY1488" fmla="*/ 1922526 h 3799943"/>
                  <a:gd name="connsiteX1489" fmla="*/ 167421 w 8629145"/>
                  <a:gd name="connsiteY1489" fmla="*/ 1963484 h 3799943"/>
                  <a:gd name="connsiteX1490" fmla="*/ 138751 w 8629145"/>
                  <a:gd name="connsiteY1490" fmla="*/ 1987391 h 3799943"/>
                  <a:gd name="connsiteX1491" fmla="*/ 133798 w 8629145"/>
                  <a:gd name="connsiteY1491" fmla="*/ 2024444 h 3799943"/>
                  <a:gd name="connsiteX1492" fmla="*/ 142656 w 8629145"/>
                  <a:gd name="connsiteY1492" fmla="*/ 2057305 h 3799943"/>
                  <a:gd name="connsiteX1493" fmla="*/ 131035 w 8629145"/>
                  <a:gd name="connsiteY1493" fmla="*/ 2069783 h 3799943"/>
                  <a:gd name="connsiteX1494" fmla="*/ 100365 w 8629145"/>
                  <a:gd name="connsiteY1494" fmla="*/ 1993487 h 3799943"/>
                  <a:gd name="connsiteX1495" fmla="*/ 128083 w 8629145"/>
                  <a:gd name="connsiteY1495" fmla="*/ 1984724 h 3799943"/>
                  <a:gd name="connsiteX1496" fmla="*/ 111604 w 8629145"/>
                  <a:gd name="connsiteY1496" fmla="*/ 1942529 h 3799943"/>
                  <a:gd name="connsiteX1497" fmla="*/ 78934 w 8629145"/>
                  <a:gd name="connsiteY1497" fmla="*/ 1988153 h 3799943"/>
                  <a:gd name="connsiteX1498" fmla="*/ 86077 w 8629145"/>
                  <a:gd name="connsiteY1498" fmla="*/ 1959292 h 3799943"/>
                  <a:gd name="connsiteX1499" fmla="*/ 66551 w 8629145"/>
                  <a:gd name="connsiteY1499" fmla="*/ 1923860 h 3799943"/>
                  <a:gd name="connsiteX1500" fmla="*/ 69123 w 8629145"/>
                  <a:gd name="connsiteY1500" fmla="*/ 1970437 h 3799943"/>
                  <a:gd name="connsiteX1501" fmla="*/ 12449 w 8629145"/>
                  <a:gd name="connsiteY1501" fmla="*/ 1964341 h 3799943"/>
                  <a:gd name="connsiteX1502" fmla="*/ 32928 w 8629145"/>
                  <a:gd name="connsiteY1502" fmla="*/ 1984724 h 3799943"/>
                  <a:gd name="connsiteX1503" fmla="*/ 34166 w 8629145"/>
                  <a:gd name="connsiteY1503" fmla="*/ 2008061 h 3799943"/>
                  <a:gd name="connsiteX1504" fmla="*/ 162 w 8629145"/>
                  <a:gd name="connsiteY1504" fmla="*/ 2030540 h 3799943"/>
                  <a:gd name="connsiteX1505" fmla="*/ 19402 w 8629145"/>
                  <a:gd name="connsiteY1505" fmla="*/ 2027396 h 3799943"/>
                  <a:gd name="connsiteX1506" fmla="*/ 21974 w 8629145"/>
                  <a:gd name="connsiteY1506" fmla="*/ 2074069 h 3799943"/>
                  <a:gd name="connsiteX1507" fmla="*/ 5020 w 8629145"/>
                  <a:gd name="connsiteY1507" fmla="*/ 2136839 h 3799943"/>
                  <a:gd name="connsiteX1508" fmla="*/ 1008574 w 8629145"/>
                  <a:gd name="connsiteY1508" fmla="*/ 2744343 h 3799943"/>
                  <a:gd name="connsiteX1509" fmla="*/ 1037815 w 8629145"/>
                  <a:gd name="connsiteY1509" fmla="*/ 2758345 h 3799943"/>
                  <a:gd name="connsiteX1510" fmla="*/ 1008574 w 8629145"/>
                  <a:gd name="connsiteY1510" fmla="*/ 2744343 h 3799943"/>
                  <a:gd name="connsiteX1511" fmla="*/ 1822104 w 8629145"/>
                  <a:gd name="connsiteY1511" fmla="*/ 3193828 h 3799943"/>
                  <a:gd name="connsiteX1512" fmla="*/ 1806007 w 8629145"/>
                  <a:gd name="connsiteY1512" fmla="*/ 3244120 h 3799943"/>
                  <a:gd name="connsiteX1513" fmla="*/ 1760287 w 8629145"/>
                  <a:gd name="connsiteY1513" fmla="*/ 3226784 h 3799943"/>
                  <a:gd name="connsiteX1514" fmla="*/ 1779432 w 8629145"/>
                  <a:gd name="connsiteY1514" fmla="*/ 3169730 h 3799943"/>
                  <a:gd name="connsiteX1515" fmla="*/ 1791814 w 8629145"/>
                  <a:gd name="connsiteY1515" fmla="*/ 3195352 h 3799943"/>
                  <a:gd name="connsiteX1516" fmla="*/ 1793243 w 8629145"/>
                  <a:gd name="connsiteY1516" fmla="*/ 3165062 h 3799943"/>
                  <a:gd name="connsiteX1517" fmla="*/ 1822104 w 8629145"/>
                  <a:gd name="connsiteY1517" fmla="*/ 3193828 h 3799943"/>
                  <a:gd name="connsiteX1518" fmla="*/ 7987732 w 8629145"/>
                  <a:gd name="connsiteY1518" fmla="*/ 1397984 h 3799943"/>
                  <a:gd name="connsiteX1519" fmla="*/ 8006496 w 8629145"/>
                  <a:gd name="connsiteY1519" fmla="*/ 1377125 h 3799943"/>
                  <a:gd name="connsiteX1520" fmla="*/ 7987732 w 8629145"/>
                  <a:gd name="connsiteY1520" fmla="*/ 1397984 h 3799943"/>
                  <a:gd name="connsiteX1521" fmla="*/ 7966396 w 8629145"/>
                  <a:gd name="connsiteY1521" fmla="*/ 576548 h 3799943"/>
                  <a:gd name="connsiteX1522" fmla="*/ 7998495 w 8629145"/>
                  <a:gd name="connsiteY1522" fmla="*/ 503873 h 3799943"/>
                  <a:gd name="connsiteX1523" fmla="*/ 8017164 w 8629145"/>
                  <a:gd name="connsiteY1523" fmla="*/ 498158 h 3799943"/>
                  <a:gd name="connsiteX1524" fmla="*/ 8033261 w 8629145"/>
                  <a:gd name="connsiteY1524" fmla="*/ 575596 h 3799943"/>
                  <a:gd name="connsiteX1525" fmla="*/ 8033261 w 8629145"/>
                  <a:gd name="connsiteY1525" fmla="*/ 484632 h 3799943"/>
                  <a:gd name="connsiteX1526" fmla="*/ 8041357 w 8629145"/>
                  <a:gd name="connsiteY1526" fmla="*/ 614363 h 3799943"/>
                  <a:gd name="connsiteX1527" fmla="*/ 7985160 w 8629145"/>
                  <a:gd name="connsiteY1527" fmla="*/ 631412 h 3799943"/>
                  <a:gd name="connsiteX1528" fmla="*/ 7990589 w 8629145"/>
                  <a:gd name="connsiteY1528" fmla="*/ 586454 h 3799943"/>
                  <a:gd name="connsiteX1529" fmla="*/ 7966396 w 8629145"/>
                  <a:gd name="connsiteY1529" fmla="*/ 576548 h 3799943"/>
                  <a:gd name="connsiteX1530" fmla="*/ 6311236 w 8629145"/>
                  <a:gd name="connsiteY1530" fmla="*/ 859631 h 3799943"/>
                  <a:gd name="connsiteX1531" fmla="*/ 6281709 w 8629145"/>
                  <a:gd name="connsiteY1531" fmla="*/ 863441 h 3799943"/>
                  <a:gd name="connsiteX1532" fmla="*/ 6311236 w 8629145"/>
                  <a:gd name="connsiteY1532" fmla="*/ 859631 h 3799943"/>
                  <a:gd name="connsiteX1533" fmla="*/ 5468845 w 8629145"/>
                  <a:gd name="connsiteY1533" fmla="*/ 927640 h 3799943"/>
                  <a:gd name="connsiteX1534" fmla="*/ 5451224 w 8629145"/>
                  <a:gd name="connsiteY1534" fmla="*/ 871918 h 3799943"/>
                  <a:gd name="connsiteX1535" fmla="*/ 5468845 w 8629145"/>
                  <a:gd name="connsiteY1535" fmla="*/ 927640 h 3799943"/>
                  <a:gd name="connsiteX1536" fmla="*/ 4832766 w 8629145"/>
                  <a:gd name="connsiteY1536" fmla="*/ 848106 h 3799943"/>
                  <a:gd name="connsiteX1537" fmla="*/ 4853817 w 8629145"/>
                  <a:gd name="connsiteY1537" fmla="*/ 866585 h 3799943"/>
                  <a:gd name="connsiteX1538" fmla="*/ 4832766 w 8629145"/>
                  <a:gd name="connsiteY1538" fmla="*/ 848106 h 3799943"/>
                  <a:gd name="connsiteX1539" fmla="*/ 1121731 w 8629145"/>
                  <a:gd name="connsiteY1539" fmla="*/ 175355 h 3799943"/>
                  <a:gd name="connsiteX1540" fmla="*/ 1088584 w 8629145"/>
                  <a:gd name="connsiteY1540" fmla="*/ 144971 h 3799943"/>
                  <a:gd name="connsiteX1541" fmla="*/ 1121731 w 8629145"/>
                  <a:gd name="connsiteY1541" fmla="*/ 175355 h 3799943"/>
                  <a:gd name="connsiteX1542" fmla="*/ 1321184 w 8629145"/>
                  <a:gd name="connsiteY1542" fmla="*/ 717137 h 3799943"/>
                  <a:gd name="connsiteX1543" fmla="*/ 1282513 w 8629145"/>
                  <a:gd name="connsiteY1543" fmla="*/ 685514 h 3799943"/>
                  <a:gd name="connsiteX1544" fmla="*/ 1321184 w 8629145"/>
                  <a:gd name="connsiteY1544" fmla="*/ 717137 h 3799943"/>
                  <a:gd name="connsiteX1545" fmla="*/ 393544 w 8629145"/>
                  <a:gd name="connsiteY1545" fmla="*/ 398336 h 3799943"/>
                  <a:gd name="connsiteX1546" fmla="*/ 403736 w 8629145"/>
                  <a:gd name="connsiteY1546" fmla="*/ 362331 h 3799943"/>
                  <a:gd name="connsiteX1547" fmla="*/ 415642 w 8629145"/>
                  <a:gd name="connsiteY1547" fmla="*/ 388239 h 3799943"/>
                  <a:gd name="connsiteX1548" fmla="*/ 393544 w 8629145"/>
                  <a:gd name="connsiteY1548" fmla="*/ 398336 h 3799943"/>
                  <a:gd name="connsiteX1549" fmla="*/ 1575025 w 8629145"/>
                  <a:gd name="connsiteY1549" fmla="*/ 1834801 h 3799943"/>
                  <a:gd name="connsiteX1550" fmla="*/ 1519114 w 8629145"/>
                  <a:gd name="connsiteY1550" fmla="*/ 1815370 h 3799943"/>
                  <a:gd name="connsiteX1551" fmla="*/ 1575025 w 8629145"/>
                  <a:gd name="connsiteY1551" fmla="*/ 1834801 h 3799943"/>
                  <a:gd name="connsiteX1552" fmla="*/ 1057627 w 8629145"/>
                  <a:gd name="connsiteY1552" fmla="*/ 1729740 h 3799943"/>
                  <a:gd name="connsiteX1553" fmla="*/ 1029433 w 8629145"/>
                  <a:gd name="connsiteY1553" fmla="*/ 1700403 h 3799943"/>
                  <a:gd name="connsiteX1554" fmla="*/ 1057627 w 8629145"/>
                  <a:gd name="connsiteY1554" fmla="*/ 1729740 h 3799943"/>
                  <a:gd name="connsiteX1555" fmla="*/ 795595 w 8629145"/>
                  <a:gd name="connsiteY1555" fmla="*/ 1617631 h 3799943"/>
                  <a:gd name="connsiteX1556" fmla="*/ 777878 w 8629145"/>
                  <a:gd name="connsiteY1556" fmla="*/ 1644301 h 3799943"/>
                  <a:gd name="connsiteX1557" fmla="*/ 795595 w 8629145"/>
                  <a:gd name="connsiteY1557" fmla="*/ 1617631 h 3799943"/>
                  <a:gd name="connsiteX1558" fmla="*/ 103603 w 8629145"/>
                  <a:gd name="connsiteY1558" fmla="*/ 2038064 h 3799943"/>
                  <a:gd name="connsiteX1559" fmla="*/ 94174 w 8629145"/>
                  <a:gd name="connsiteY1559" fmla="*/ 2058734 h 3799943"/>
                  <a:gd name="connsiteX1560" fmla="*/ 71409 w 8629145"/>
                  <a:gd name="connsiteY1560" fmla="*/ 2030254 h 3799943"/>
                  <a:gd name="connsiteX1561" fmla="*/ 103603 w 8629145"/>
                  <a:gd name="connsiteY1561" fmla="*/ 2038064 h 3799943"/>
                  <a:gd name="connsiteX1562" fmla="*/ 470887 w 8629145"/>
                  <a:gd name="connsiteY1562" fmla="*/ 2316004 h 3799943"/>
                  <a:gd name="connsiteX1563" fmla="*/ 449361 w 8629145"/>
                  <a:gd name="connsiteY1563" fmla="*/ 2310956 h 3799943"/>
                  <a:gd name="connsiteX1564" fmla="*/ 470887 w 8629145"/>
                  <a:gd name="connsiteY1564" fmla="*/ 2316004 h 3799943"/>
                  <a:gd name="connsiteX1565" fmla="*/ 828551 w 8629145"/>
                  <a:gd name="connsiteY1565" fmla="*/ 2643283 h 3799943"/>
                  <a:gd name="connsiteX1566" fmla="*/ 801595 w 8629145"/>
                  <a:gd name="connsiteY1566" fmla="*/ 2637473 h 3799943"/>
                  <a:gd name="connsiteX1567" fmla="*/ 828551 w 8629145"/>
                  <a:gd name="connsiteY1567" fmla="*/ 2643283 h 3799943"/>
                  <a:gd name="connsiteX1568" fmla="*/ 906370 w 8629145"/>
                  <a:gd name="connsiteY1568" fmla="*/ 2668143 h 3799943"/>
                  <a:gd name="connsiteX1569" fmla="*/ 875605 w 8629145"/>
                  <a:gd name="connsiteY1569" fmla="*/ 2630710 h 3799943"/>
                  <a:gd name="connsiteX1570" fmla="*/ 906370 w 8629145"/>
                  <a:gd name="connsiteY1570" fmla="*/ 2668143 h 3799943"/>
                  <a:gd name="connsiteX1571" fmla="*/ 440407 w 8629145"/>
                  <a:gd name="connsiteY1571" fmla="*/ 976122 h 3799943"/>
                  <a:gd name="connsiteX1572" fmla="*/ 493557 w 8629145"/>
                  <a:gd name="connsiteY1572" fmla="*/ 988505 h 3799943"/>
                  <a:gd name="connsiteX1573" fmla="*/ 440407 w 8629145"/>
                  <a:gd name="connsiteY1573" fmla="*/ 976122 h 3799943"/>
                  <a:gd name="connsiteX1574" fmla="*/ 1116492 w 8629145"/>
                  <a:gd name="connsiteY1574" fmla="*/ 3234690 h 3799943"/>
                  <a:gd name="connsiteX1575" fmla="*/ 1086298 w 8629145"/>
                  <a:gd name="connsiteY1575" fmla="*/ 3235928 h 3799943"/>
                  <a:gd name="connsiteX1576" fmla="*/ 1116492 w 8629145"/>
                  <a:gd name="connsiteY1576" fmla="*/ 3234690 h 3799943"/>
                  <a:gd name="connsiteX1577" fmla="*/ 807691 w 8629145"/>
                  <a:gd name="connsiteY1577" fmla="*/ 2133505 h 3799943"/>
                  <a:gd name="connsiteX1578" fmla="*/ 780831 w 8629145"/>
                  <a:gd name="connsiteY1578" fmla="*/ 2127314 h 3799943"/>
                  <a:gd name="connsiteX1579" fmla="*/ 807691 w 8629145"/>
                  <a:gd name="connsiteY1579" fmla="*/ 2133505 h 3799943"/>
                  <a:gd name="connsiteX1580" fmla="*/ 448313 w 8629145"/>
                  <a:gd name="connsiteY1580" fmla="*/ 840105 h 3799943"/>
                  <a:gd name="connsiteX1581" fmla="*/ 434121 w 8629145"/>
                  <a:gd name="connsiteY1581" fmla="*/ 806196 h 3799943"/>
                  <a:gd name="connsiteX1582" fmla="*/ 448313 w 8629145"/>
                  <a:gd name="connsiteY1582" fmla="*/ 840105 h 3799943"/>
                  <a:gd name="connsiteX1583" fmla="*/ 468220 w 8629145"/>
                  <a:gd name="connsiteY1583" fmla="*/ 821817 h 3799943"/>
                  <a:gd name="connsiteX1584" fmla="*/ 485461 w 8629145"/>
                  <a:gd name="connsiteY1584" fmla="*/ 848868 h 3799943"/>
                  <a:gd name="connsiteX1585" fmla="*/ 485937 w 8629145"/>
                  <a:gd name="connsiteY1585" fmla="*/ 887254 h 3799943"/>
                  <a:gd name="connsiteX1586" fmla="*/ 464696 w 8629145"/>
                  <a:gd name="connsiteY1586" fmla="*/ 882301 h 3799943"/>
                  <a:gd name="connsiteX1587" fmla="*/ 458029 w 8629145"/>
                  <a:gd name="connsiteY1587" fmla="*/ 857631 h 3799943"/>
                  <a:gd name="connsiteX1588" fmla="*/ 468220 w 8629145"/>
                  <a:gd name="connsiteY1588" fmla="*/ 821817 h 3799943"/>
                  <a:gd name="connsiteX1589" fmla="*/ 512988 w 8629145"/>
                  <a:gd name="connsiteY1589" fmla="*/ 931831 h 3799943"/>
                  <a:gd name="connsiteX1590" fmla="*/ 486413 w 8629145"/>
                  <a:gd name="connsiteY1590" fmla="*/ 925640 h 3799943"/>
                  <a:gd name="connsiteX1591" fmla="*/ 512988 w 8629145"/>
                  <a:gd name="connsiteY1591" fmla="*/ 931831 h 3799943"/>
                  <a:gd name="connsiteX1592" fmla="*/ 811692 w 8629145"/>
                  <a:gd name="connsiteY1592" fmla="*/ 1766983 h 3799943"/>
                  <a:gd name="connsiteX1593" fmla="*/ 828551 w 8629145"/>
                  <a:gd name="connsiteY1593" fmla="*/ 1755553 h 3799943"/>
                  <a:gd name="connsiteX1594" fmla="*/ 802929 w 8629145"/>
                  <a:gd name="connsiteY1594" fmla="*/ 1826133 h 3799943"/>
                  <a:gd name="connsiteX1595" fmla="*/ 811692 w 8629145"/>
                  <a:gd name="connsiteY1595" fmla="*/ 1766983 h 3799943"/>
                  <a:gd name="connsiteX1596" fmla="*/ 596713 w 8629145"/>
                  <a:gd name="connsiteY1596" fmla="*/ 928307 h 3799943"/>
                  <a:gd name="connsiteX1597" fmla="*/ 584330 w 8629145"/>
                  <a:gd name="connsiteY1597" fmla="*/ 956024 h 3799943"/>
                  <a:gd name="connsiteX1598" fmla="*/ 577663 w 8629145"/>
                  <a:gd name="connsiteY1598" fmla="*/ 931545 h 3799943"/>
                  <a:gd name="connsiteX1599" fmla="*/ 596713 w 8629145"/>
                  <a:gd name="connsiteY1599" fmla="*/ 928307 h 3799943"/>
                  <a:gd name="connsiteX1600" fmla="*/ 461553 w 8629145"/>
                  <a:gd name="connsiteY1600" fmla="*/ 429482 h 3799943"/>
                  <a:gd name="connsiteX1601" fmla="*/ 441265 w 8629145"/>
                  <a:gd name="connsiteY1601" fmla="*/ 409480 h 3799943"/>
                  <a:gd name="connsiteX1602" fmla="*/ 461553 w 8629145"/>
                  <a:gd name="connsiteY1602" fmla="*/ 429482 h 3799943"/>
                  <a:gd name="connsiteX1603" fmla="*/ 871414 w 8629145"/>
                  <a:gd name="connsiteY1603" fmla="*/ 1764983 h 3799943"/>
                  <a:gd name="connsiteX1604" fmla="*/ 917896 w 8629145"/>
                  <a:gd name="connsiteY1604" fmla="*/ 1805940 h 3799943"/>
                  <a:gd name="connsiteX1605" fmla="*/ 948566 w 8629145"/>
                  <a:gd name="connsiteY1605" fmla="*/ 1789748 h 3799943"/>
                  <a:gd name="connsiteX1606" fmla="*/ 897703 w 8629145"/>
                  <a:gd name="connsiteY1606" fmla="*/ 1877854 h 3799943"/>
                  <a:gd name="connsiteX1607" fmla="*/ 884177 w 8629145"/>
                  <a:gd name="connsiteY1607" fmla="*/ 1828991 h 3799943"/>
                  <a:gd name="connsiteX1608" fmla="*/ 838171 w 8629145"/>
                  <a:gd name="connsiteY1608" fmla="*/ 1826514 h 3799943"/>
                  <a:gd name="connsiteX1609" fmla="*/ 849697 w 8629145"/>
                  <a:gd name="connsiteY1609" fmla="*/ 1813751 h 3799943"/>
                  <a:gd name="connsiteX1610" fmla="*/ 823693 w 8629145"/>
                  <a:gd name="connsiteY1610" fmla="*/ 1792605 h 3799943"/>
                  <a:gd name="connsiteX1611" fmla="*/ 844363 w 8629145"/>
                  <a:gd name="connsiteY1611" fmla="*/ 1812512 h 3799943"/>
                  <a:gd name="connsiteX1612" fmla="*/ 871414 w 8629145"/>
                  <a:gd name="connsiteY1612" fmla="*/ 1764983 h 3799943"/>
                  <a:gd name="connsiteX1613" fmla="*/ 1118111 w 8629145"/>
                  <a:gd name="connsiteY1613" fmla="*/ 2737771 h 3799943"/>
                  <a:gd name="connsiteX1614" fmla="*/ 1092584 w 8629145"/>
                  <a:gd name="connsiteY1614" fmla="*/ 2755106 h 3799943"/>
                  <a:gd name="connsiteX1615" fmla="*/ 1118111 w 8629145"/>
                  <a:gd name="connsiteY1615" fmla="*/ 2737771 h 3799943"/>
                  <a:gd name="connsiteX1616" fmla="*/ 818359 w 8629145"/>
                  <a:gd name="connsiteY1616" fmla="*/ 1646111 h 3799943"/>
                  <a:gd name="connsiteX1617" fmla="*/ 827408 w 8629145"/>
                  <a:gd name="connsiteY1617" fmla="*/ 1678781 h 3799943"/>
                  <a:gd name="connsiteX1618" fmla="*/ 810549 w 8629145"/>
                  <a:gd name="connsiteY1618" fmla="*/ 1690116 h 3799943"/>
                  <a:gd name="connsiteX1619" fmla="*/ 818359 w 8629145"/>
                  <a:gd name="connsiteY1619" fmla="*/ 1646111 h 3799943"/>
                  <a:gd name="connsiteX1620" fmla="*/ 550326 w 8629145"/>
                  <a:gd name="connsiteY1620" fmla="*/ 519113 h 3799943"/>
                  <a:gd name="connsiteX1621" fmla="*/ 526037 w 8629145"/>
                  <a:gd name="connsiteY1621" fmla="*/ 521113 h 3799943"/>
                  <a:gd name="connsiteX1622" fmla="*/ 515845 w 8629145"/>
                  <a:gd name="connsiteY1622" fmla="*/ 465201 h 3799943"/>
                  <a:gd name="connsiteX1623" fmla="*/ 550326 w 8629145"/>
                  <a:gd name="connsiteY1623" fmla="*/ 519113 h 3799943"/>
                  <a:gd name="connsiteX1624" fmla="*/ 682342 w 8629145"/>
                  <a:gd name="connsiteY1624" fmla="*/ 986600 h 3799943"/>
                  <a:gd name="connsiteX1625" fmla="*/ 657101 w 8629145"/>
                  <a:gd name="connsiteY1625" fmla="*/ 1003649 h 3799943"/>
                  <a:gd name="connsiteX1626" fmla="*/ 682342 w 8629145"/>
                  <a:gd name="connsiteY1626" fmla="*/ 986600 h 3799943"/>
                  <a:gd name="connsiteX1627" fmla="*/ 592426 w 8629145"/>
                  <a:gd name="connsiteY1627" fmla="*/ 674561 h 3799943"/>
                  <a:gd name="connsiteX1628" fmla="*/ 625573 w 8629145"/>
                  <a:gd name="connsiteY1628" fmla="*/ 613220 h 3799943"/>
                  <a:gd name="connsiteX1629" fmla="*/ 609286 w 8629145"/>
                  <a:gd name="connsiteY1629" fmla="*/ 663131 h 3799943"/>
                  <a:gd name="connsiteX1630" fmla="*/ 592426 w 8629145"/>
                  <a:gd name="connsiteY1630" fmla="*/ 674561 h 3799943"/>
                  <a:gd name="connsiteX1631" fmla="*/ 1030957 w 8629145"/>
                  <a:gd name="connsiteY1631" fmla="*/ 1922717 h 3799943"/>
                  <a:gd name="connsiteX1632" fmla="*/ 1014098 w 8629145"/>
                  <a:gd name="connsiteY1632" fmla="*/ 1934337 h 3799943"/>
                  <a:gd name="connsiteX1633" fmla="*/ 1004954 w 8629145"/>
                  <a:gd name="connsiteY1633" fmla="*/ 1901857 h 3799943"/>
                  <a:gd name="connsiteX1634" fmla="*/ 947518 w 8629145"/>
                  <a:gd name="connsiteY1634" fmla="*/ 1912049 h 3799943"/>
                  <a:gd name="connsiteX1635" fmla="*/ 935326 w 8629145"/>
                  <a:gd name="connsiteY1635" fmla="*/ 1886331 h 3799943"/>
                  <a:gd name="connsiteX1636" fmla="*/ 943994 w 8629145"/>
                  <a:gd name="connsiteY1636" fmla="*/ 1827086 h 3799943"/>
                  <a:gd name="connsiteX1637" fmla="*/ 942375 w 8629145"/>
                  <a:gd name="connsiteY1637" fmla="*/ 1857280 h 3799943"/>
                  <a:gd name="connsiteX1638" fmla="*/ 997810 w 8629145"/>
                  <a:gd name="connsiteY1638" fmla="*/ 1785461 h 3799943"/>
                  <a:gd name="connsiteX1639" fmla="*/ 1009145 w 8629145"/>
                  <a:gd name="connsiteY1639" fmla="*/ 1826228 h 3799943"/>
                  <a:gd name="connsiteX1640" fmla="*/ 1042102 w 8629145"/>
                  <a:gd name="connsiteY1640" fmla="*/ 1818227 h 3799943"/>
                  <a:gd name="connsiteX1641" fmla="*/ 996763 w 8629145"/>
                  <a:gd name="connsiteY1641" fmla="*/ 1854041 h 3799943"/>
                  <a:gd name="connsiteX1642" fmla="*/ 990571 w 8629145"/>
                  <a:gd name="connsiteY1642" fmla="*/ 1867948 h 3799943"/>
                  <a:gd name="connsiteX1643" fmla="*/ 1015717 w 8629145"/>
                  <a:gd name="connsiteY1643" fmla="*/ 1904048 h 3799943"/>
                  <a:gd name="connsiteX1644" fmla="*/ 1058008 w 8629145"/>
                  <a:gd name="connsiteY1644" fmla="*/ 1875282 h 3799943"/>
                  <a:gd name="connsiteX1645" fmla="*/ 1030957 w 8629145"/>
                  <a:gd name="connsiteY1645" fmla="*/ 1922717 h 3799943"/>
                  <a:gd name="connsiteX1646" fmla="*/ 702250 w 8629145"/>
                  <a:gd name="connsiteY1646" fmla="*/ 968121 h 3799943"/>
                  <a:gd name="connsiteX1647" fmla="*/ 704821 w 8629145"/>
                  <a:gd name="connsiteY1647" fmla="*/ 922782 h 3799943"/>
                  <a:gd name="connsiteX1648" fmla="*/ 719871 w 8629145"/>
                  <a:gd name="connsiteY1648" fmla="*/ 941641 h 3799943"/>
                  <a:gd name="connsiteX1649" fmla="*/ 699678 w 8629145"/>
                  <a:gd name="connsiteY1649" fmla="*/ 1013555 h 3799943"/>
                  <a:gd name="connsiteX1650" fmla="*/ 692915 w 8629145"/>
                  <a:gd name="connsiteY1650" fmla="*/ 988981 h 3799943"/>
                  <a:gd name="connsiteX1651" fmla="*/ 702250 w 8629145"/>
                  <a:gd name="connsiteY1651" fmla="*/ 968121 h 3799943"/>
                  <a:gd name="connsiteX1652" fmla="*/ 1387383 w 8629145"/>
                  <a:gd name="connsiteY1652" fmla="*/ 3347371 h 3799943"/>
                  <a:gd name="connsiteX1653" fmla="*/ 1367285 w 8629145"/>
                  <a:gd name="connsiteY1653" fmla="*/ 3366040 h 3799943"/>
                  <a:gd name="connsiteX1654" fmla="*/ 1387383 w 8629145"/>
                  <a:gd name="connsiteY1654" fmla="*/ 3347371 h 3799943"/>
                  <a:gd name="connsiteX1655" fmla="*/ 1283084 w 8629145"/>
                  <a:gd name="connsiteY1655" fmla="*/ 2820067 h 3799943"/>
                  <a:gd name="connsiteX1656" fmla="*/ 1259176 w 8629145"/>
                  <a:gd name="connsiteY1656" fmla="*/ 2807113 h 3799943"/>
                  <a:gd name="connsiteX1657" fmla="*/ 1283084 w 8629145"/>
                  <a:gd name="connsiteY1657" fmla="*/ 2820067 h 3799943"/>
                  <a:gd name="connsiteX1658" fmla="*/ 688819 w 8629145"/>
                  <a:gd name="connsiteY1658" fmla="*/ 681609 h 3799943"/>
                  <a:gd name="connsiteX1659" fmla="*/ 676532 w 8629145"/>
                  <a:gd name="connsiteY1659" fmla="*/ 709517 h 3799943"/>
                  <a:gd name="connsiteX1660" fmla="*/ 672913 w 8629145"/>
                  <a:gd name="connsiteY1660" fmla="*/ 677990 h 3799943"/>
                  <a:gd name="connsiteX1661" fmla="*/ 688819 w 8629145"/>
                  <a:gd name="connsiteY1661" fmla="*/ 681609 h 3799943"/>
                  <a:gd name="connsiteX1662" fmla="*/ 780450 w 8629145"/>
                  <a:gd name="connsiteY1662" fmla="*/ 871442 h 3799943"/>
                  <a:gd name="connsiteX1663" fmla="*/ 781021 w 8629145"/>
                  <a:gd name="connsiteY1663" fmla="*/ 909923 h 3799943"/>
                  <a:gd name="connsiteX1664" fmla="*/ 765686 w 8629145"/>
                  <a:gd name="connsiteY1664" fmla="*/ 944594 h 3799943"/>
                  <a:gd name="connsiteX1665" fmla="*/ 743874 w 8629145"/>
                  <a:gd name="connsiteY1665" fmla="*/ 901256 h 3799943"/>
                  <a:gd name="connsiteX1666" fmla="*/ 780450 w 8629145"/>
                  <a:gd name="connsiteY1666" fmla="*/ 871442 h 3799943"/>
                  <a:gd name="connsiteX1667" fmla="*/ 695011 w 8629145"/>
                  <a:gd name="connsiteY1667" fmla="*/ 667607 h 3799943"/>
                  <a:gd name="connsiteX1668" fmla="*/ 701488 w 8629145"/>
                  <a:gd name="connsiteY1668" fmla="*/ 600266 h 3799943"/>
                  <a:gd name="connsiteX1669" fmla="*/ 716537 w 8629145"/>
                  <a:gd name="connsiteY1669" fmla="*/ 619125 h 3799943"/>
                  <a:gd name="connsiteX1670" fmla="*/ 725967 w 8629145"/>
                  <a:gd name="connsiteY1670" fmla="*/ 690182 h 3799943"/>
                  <a:gd name="connsiteX1671" fmla="*/ 690534 w 8629145"/>
                  <a:gd name="connsiteY1671" fmla="*/ 651415 h 3799943"/>
                  <a:gd name="connsiteX1672" fmla="*/ 695011 w 8629145"/>
                  <a:gd name="connsiteY1672" fmla="*/ 667607 h 3799943"/>
                  <a:gd name="connsiteX1673" fmla="*/ 822455 w 8629145"/>
                  <a:gd name="connsiteY1673" fmla="*/ 988314 h 3799943"/>
                  <a:gd name="connsiteX1674" fmla="*/ 794452 w 8629145"/>
                  <a:gd name="connsiteY1674" fmla="*/ 958882 h 3799943"/>
                  <a:gd name="connsiteX1675" fmla="*/ 822455 w 8629145"/>
                  <a:gd name="connsiteY1675" fmla="*/ 988314 h 3799943"/>
                  <a:gd name="connsiteX1676" fmla="*/ 842839 w 8629145"/>
                  <a:gd name="connsiteY1676" fmla="*/ 1008507 h 3799943"/>
                  <a:gd name="connsiteX1677" fmla="*/ 851792 w 8629145"/>
                  <a:gd name="connsiteY1677" fmla="*/ 1041273 h 3799943"/>
                  <a:gd name="connsiteX1678" fmla="*/ 857412 w 8629145"/>
                  <a:gd name="connsiteY1678" fmla="*/ 988886 h 3799943"/>
                  <a:gd name="connsiteX1679" fmla="*/ 866461 w 8629145"/>
                  <a:gd name="connsiteY1679" fmla="*/ 1021556 h 3799943"/>
                  <a:gd name="connsiteX1680" fmla="*/ 861603 w 8629145"/>
                  <a:gd name="connsiteY1680" fmla="*/ 1058799 h 3799943"/>
                  <a:gd name="connsiteX1681" fmla="*/ 841791 w 8629145"/>
                  <a:gd name="connsiteY1681" fmla="*/ 1077087 h 3799943"/>
                  <a:gd name="connsiteX1682" fmla="*/ 843505 w 8629145"/>
                  <a:gd name="connsiteY1682" fmla="*/ 1046893 h 3799943"/>
                  <a:gd name="connsiteX1683" fmla="*/ 830266 w 8629145"/>
                  <a:gd name="connsiteY1683" fmla="*/ 1089755 h 3799943"/>
                  <a:gd name="connsiteX1684" fmla="*/ 842839 w 8629145"/>
                  <a:gd name="connsiteY1684" fmla="*/ 1008507 h 3799943"/>
                  <a:gd name="connsiteX1685" fmla="*/ 906656 w 8629145"/>
                  <a:gd name="connsiteY1685" fmla="*/ 1221867 h 3799943"/>
                  <a:gd name="connsiteX1686" fmla="*/ 872461 w 8629145"/>
                  <a:gd name="connsiteY1686" fmla="*/ 1206532 h 3799943"/>
                  <a:gd name="connsiteX1687" fmla="*/ 906656 w 8629145"/>
                  <a:gd name="connsiteY1687" fmla="*/ 1221867 h 3799943"/>
                  <a:gd name="connsiteX1688" fmla="*/ 735206 w 8629145"/>
                  <a:gd name="connsiteY1688" fmla="*/ 669512 h 3799943"/>
                  <a:gd name="connsiteX1689" fmla="*/ 774640 w 8629145"/>
                  <a:gd name="connsiteY1689" fmla="*/ 686276 h 3799943"/>
                  <a:gd name="connsiteX1690" fmla="*/ 738826 w 8629145"/>
                  <a:gd name="connsiteY1690" fmla="*/ 701040 h 3799943"/>
                  <a:gd name="connsiteX1691" fmla="*/ 735206 w 8629145"/>
                  <a:gd name="connsiteY1691" fmla="*/ 669512 h 3799943"/>
                  <a:gd name="connsiteX1692" fmla="*/ 1102490 w 8629145"/>
                  <a:gd name="connsiteY1692" fmla="*/ 1854517 h 3799943"/>
                  <a:gd name="connsiteX1693" fmla="*/ 1090108 w 8629145"/>
                  <a:gd name="connsiteY1693" fmla="*/ 1882235 h 3799943"/>
                  <a:gd name="connsiteX1694" fmla="*/ 1068676 w 8629145"/>
                  <a:gd name="connsiteY1694" fmla="*/ 1877378 h 3799943"/>
                  <a:gd name="connsiteX1695" fmla="*/ 1061914 w 8629145"/>
                  <a:gd name="connsiteY1695" fmla="*/ 1853089 h 3799943"/>
                  <a:gd name="connsiteX1696" fmla="*/ 1102490 w 8629145"/>
                  <a:gd name="connsiteY1696" fmla="*/ 1854517 h 3799943"/>
                  <a:gd name="connsiteX1697" fmla="*/ 790261 w 8629145"/>
                  <a:gd name="connsiteY1697" fmla="*/ 743426 h 3799943"/>
                  <a:gd name="connsiteX1698" fmla="*/ 767591 w 8629145"/>
                  <a:gd name="connsiteY1698" fmla="*/ 715328 h 3799943"/>
                  <a:gd name="connsiteX1699" fmla="*/ 790261 w 8629145"/>
                  <a:gd name="connsiteY1699" fmla="*/ 743426 h 3799943"/>
                  <a:gd name="connsiteX1700" fmla="*/ 1415863 w 8629145"/>
                  <a:gd name="connsiteY1700" fmla="*/ 2894457 h 3799943"/>
                  <a:gd name="connsiteX1701" fmla="*/ 1372619 w 8629145"/>
                  <a:gd name="connsiteY1701" fmla="*/ 2885408 h 3799943"/>
                  <a:gd name="connsiteX1702" fmla="*/ 1415863 w 8629145"/>
                  <a:gd name="connsiteY1702" fmla="*/ 2894457 h 3799943"/>
                  <a:gd name="connsiteX1703" fmla="*/ 743683 w 8629145"/>
                  <a:gd name="connsiteY1703" fmla="*/ 518255 h 3799943"/>
                  <a:gd name="connsiteX1704" fmla="*/ 754542 w 8629145"/>
                  <a:gd name="connsiteY1704" fmla="*/ 467201 h 3799943"/>
                  <a:gd name="connsiteX1705" fmla="*/ 775783 w 8629145"/>
                  <a:gd name="connsiteY1705" fmla="*/ 472059 h 3799943"/>
                  <a:gd name="connsiteX1706" fmla="*/ 769306 w 8629145"/>
                  <a:gd name="connsiteY1706" fmla="*/ 539591 h 3799943"/>
                  <a:gd name="connsiteX1707" fmla="*/ 808930 w 8629145"/>
                  <a:gd name="connsiteY1707" fmla="*/ 502825 h 3799943"/>
                  <a:gd name="connsiteX1708" fmla="*/ 844934 w 8629145"/>
                  <a:gd name="connsiteY1708" fmla="*/ 580073 h 3799943"/>
                  <a:gd name="connsiteX1709" fmla="*/ 791880 w 8629145"/>
                  <a:gd name="connsiteY1709" fmla="*/ 567690 h 3799943"/>
                  <a:gd name="connsiteX1710" fmla="*/ 792451 w 8629145"/>
                  <a:gd name="connsiteY1710" fmla="*/ 606171 h 3799943"/>
                  <a:gd name="connsiteX1711" fmla="*/ 781307 w 8629145"/>
                  <a:gd name="connsiteY1711" fmla="*/ 565309 h 3799943"/>
                  <a:gd name="connsiteX1712" fmla="*/ 722443 w 8629145"/>
                  <a:gd name="connsiteY1712" fmla="*/ 513207 h 3799943"/>
                  <a:gd name="connsiteX1713" fmla="*/ 743683 w 8629145"/>
                  <a:gd name="connsiteY1713" fmla="*/ 518255 h 3799943"/>
                  <a:gd name="connsiteX1714" fmla="*/ 864651 w 8629145"/>
                  <a:gd name="connsiteY1714" fmla="*/ 906399 h 3799943"/>
                  <a:gd name="connsiteX1715" fmla="*/ 838648 w 8629145"/>
                  <a:gd name="connsiteY1715" fmla="*/ 938593 h 3799943"/>
                  <a:gd name="connsiteX1716" fmla="*/ 864651 w 8629145"/>
                  <a:gd name="connsiteY1716" fmla="*/ 906399 h 3799943"/>
                  <a:gd name="connsiteX1717" fmla="*/ 775783 w 8629145"/>
                  <a:gd name="connsiteY1717" fmla="*/ 617696 h 3799943"/>
                  <a:gd name="connsiteX1718" fmla="*/ 793118 w 8629145"/>
                  <a:gd name="connsiteY1718" fmla="*/ 644747 h 3799943"/>
                  <a:gd name="connsiteX1719" fmla="*/ 775783 w 8629145"/>
                  <a:gd name="connsiteY1719" fmla="*/ 617696 h 3799943"/>
                  <a:gd name="connsiteX1720" fmla="*/ 1139923 w 8629145"/>
                  <a:gd name="connsiteY1720" fmla="*/ 1862709 h 3799943"/>
                  <a:gd name="connsiteX1721" fmla="*/ 1153735 w 8629145"/>
                  <a:gd name="connsiteY1721" fmla="*/ 1858137 h 3799943"/>
                  <a:gd name="connsiteX1722" fmla="*/ 1165165 w 8629145"/>
                  <a:gd name="connsiteY1722" fmla="*/ 1898714 h 3799943"/>
                  <a:gd name="connsiteX1723" fmla="*/ 1209646 w 8629145"/>
                  <a:gd name="connsiteY1723" fmla="*/ 1878044 h 3799943"/>
                  <a:gd name="connsiteX1724" fmla="*/ 1201931 w 8629145"/>
                  <a:gd name="connsiteY1724" fmla="*/ 1922145 h 3799943"/>
                  <a:gd name="connsiteX1725" fmla="*/ 1169737 w 8629145"/>
                  <a:gd name="connsiteY1725" fmla="*/ 1915096 h 3799943"/>
                  <a:gd name="connsiteX1726" fmla="*/ 1160307 w 8629145"/>
                  <a:gd name="connsiteY1726" fmla="*/ 1989582 h 3799943"/>
                  <a:gd name="connsiteX1727" fmla="*/ 1138209 w 8629145"/>
                  <a:gd name="connsiteY1727" fmla="*/ 1946434 h 3799943"/>
                  <a:gd name="connsiteX1728" fmla="*/ 1164307 w 8629145"/>
                  <a:gd name="connsiteY1728" fmla="*/ 1913954 h 3799943"/>
                  <a:gd name="connsiteX1729" fmla="*/ 1139923 w 8629145"/>
                  <a:gd name="connsiteY1729" fmla="*/ 1862709 h 3799943"/>
                  <a:gd name="connsiteX1730" fmla="*/ 1145924 w 8629145"/>
                  <a:gd name="connsiteY1730" fmla="*/ 1902428 h 3799943"/>
                  <a:gd name="connsiteX1731" fmla="*/ 1119921 w 8629145"/>
                  <a:gd name="connsiteY1731" fmla="*/ 1881283 h 3799943"/>
                  <a:gd name="connsiteX1732" fmla="*/ 1145924 w 8629145"/>
                  <a:gd name="connsiteY1732" fmla="*/ 1902428 h 3799943"/>
                  <a:gd name="connsiteX1733" fmla="*/ 841410 w 8629145"/>
                  <a:gd name="connsiteY1733" fmla="*/ 694182 h 3799943"/>
                  <a:gd name="connsiteX1734" fmla="*/ 844172 w 8629145"/>
                  <a:gd name="connsiteY1734" fmla="*/ 740759 h 3799943"/>
                  <a:gd name="connsiteX1735" fmla="*/ 822931 w 8629145"/>
                  <a:gd name="connsiteY1735" fmla="*/ 735902 h 3799943"/>
                  <a:gd name="connsiteX1736" fmla="*/ 841410 w 8629145"/>
                  <a:gd name="connsiteY1736" fmla="*/ 694182 h 3799943"/>
                  <a:gd name="connsiteX1737" fmla="*/ 1521876 w 8629145"/>
                  <a:gd name="connsiteY1737" fmla="*/ 3123248 h 3799943"/>
                  <a:gd name="connsiteX1738" fmla="*/ 1499492 w 8629145"/>
                  <a:gd name="connsiteY1738" fmla="*/ 3133820 h 3799943"/>
                  <a:gd name="connsiteX1739" fmla="*/ 1521876 w 8629145"/>
                  <a:gd name="connsiteY1739" fmla="*/ 3123248 h 3799943"/>
                  <a:gd name="connsiteX1740" fmla="*/ 828837 w 8629145"/>
                  <a:gd name="connsiteY1740" fmla="*/ 629984 h 3799943"/>
                  <a:gd name="connsiteX1741" fmla="*/ 834647 w 8629145"/>
                  <a:gd name="connsiteY1741" fmla="*/ 669608 h 3799943"/>
                  <a:gd name="connsiteX1742" fmla="*/ 816550 w 8629145"/>
                  <a:gd name="connsiteY1742" fmla="*/ 657701 h 3799943"/>
                  <a:gd name="connsiteX1743" fmla="*/ 828837 w 8629145"/>
                  <a:gd name="connsiteY1743" fmla="*/ 629984 h 3799943"/>
                  <a:gd name="connsiteX1744" fmla="*/ 1034672 w 8629145"/>
                  <a:gd name="connsiteY1744" fmla="*/ 1250252 h 3799943"/>
                  <a:gd name="connsiteX1745" fmla="*/ 1040673 w 8629145"/>
                  <a:gd name="connsiteY1745" fmla="*/ 1289780 h 3799943"/>
                  <a:gd name="connsiteX1746" fmla="*/ 1006383 w 8629145"/>
                  <a:gd name="connsiteY1746" fmla="*/ 1274636 h 3799943"/>
                  <a:gd name="connsiteX1747" fmla="*/ 1034672 w 8629145"/>
                  <a:gd name="connsiteY1747" fmla="*/ 1250252 h 3799943"/>
                  <a:gd name="connsiteX1748" fmla="*/ 870175 w 8629145"/>
                  <a:gd name="connsiteY1748" fmla="*/ 708470 h 3799943"/>
                  <a:gd name="connsiteX1749" fmla="*/ 911800 w 8629145"/>
                  <a:gd name="connsiteY1749" fmla="*/ 733139 h 3799943"/>
                  <a:gd name="connsiteX1750" fmla="*/ 868461 w 8629145"/>
                  <a:gd name="connsiteY1750" fmla="*/ 738854 h 3799943"/>
                  <a:gd name="connsiteX1751" fmla="*/ 870175 w 8629145"/>
                  <a:gd name="connsiteY1751" fmla="*/ 708470 h 3799943"/>
                  <a:gd name="connsiteX1752" fmla="*/ 924849 w 8629145"/>
                  <a:gd name="connsiteY1752" fmla="*/ 889159 h 3799943"/>
                  <a:gd name="connsiteX1753" fmla="*/ 937136 w 8629145"/>
                  <a:gd name="connsiteY1753" fmla="*/ 861251 h 3799943"/>
                  <a:gd name="connsiteX1754" fmla="*/ 942184 w 8629145"/>
                  <a:gd name="connsiteY1754" fmla="*/ 916019 h 3799943"/>
                  <a:gd name="connsiteX1755" fmla="*/ 924849 w 8629145"/>
                  <a:gd name="connsiteY1755" fmla="*/ 889159 h 3799943"/>
                  <a:gd name="connsiteX1756" fmla="*/ 861508 w 8629145"/>
                  <a:gd name="connsiteY1756" fmla="*/ 622364 h 3799943"/>
                  <a:gd name="connsiteX1757" fmla="*/ 859507 w 8629145"/>
                  <a:gd name="connsiteY1757" fmla="*/ 560546 h 3799943"/>
                  <a:gd name="connsiteX1758" fmla="*/ 869794 w 8629145"/>
                  <a:gd name="connsiteY1758" fmla="*/ 616553 h 3799943"/>
                  <a:gd name="connsiteX1759" fmla="*/ 854459 w 8629145"/>
                  <a:gd name="connsiteY1759" fmla="*/ 651224 h 3799943"/>
                  <a:gd name="connsiteX1760" fmla="*/ 843315 w 8629145"/>
                  <a:gd name="connsiteY1760" fmla="*/ 610362 h 3799943"/>
                  <a:gd name="connsiteX1761" fmla="*/ 861508 w 8629145"/>
                  <a:gd name="connsiteY1761" fmla="*/ 622364 h 3799943"/>
                  <a:gd name="connsiteX1762" fmla="*/ 1237174 w 8629145"/>
                  <a:gd name="connsiteY1762" fmla="*/ 1922431 h 3799943"/>
                  <a:gd name="connsiteX1763" fmla="*/ 1212599 w 8629145"/>
                  <a:gd name="connsiteY1763" fmla="*/ 1924812 h 3799943"/>
                  <a:gd name="connsiteX1764" fmla="*/ 1237174 w 8629145"/>
                  <a:gd name="connsiteY1764" fmla="*/ 1922431 h 3799943"/>
                  <a:gd name="connsiteX1765" fmla="*/ 995429 w 8629145"/>
                  <a:gd name="connsiteY1765" fmla="*/ 927735 h 3799943"/>
                  <a:gd name="connsiteX1766" fmla="*/ 965806 w 8629145"/>
                  <a:gd name="connsiteY1766" fmla="*/ 928878 h 3799943"/>
                  <a:gd name="connsiteX1767" fmla="*/ 995429 w 8629145"/>
                  <a:gd name="connsiteY1767" fmla="*/ 927735 h 3799943"/>
                  <a:gd name="connsiteX1768" fmla="*/ 1636462 w 8629145"/>
                  <a:gd name="connsiteY1768" fmla="*/ 3185541 h 3799943"/>
                  <a:gd name="connsiteX1769" fmla="*/ 1617126 w 8629145"/>
                  <a:gd name="connsiteY1769" fmla="*/ 3189161 h 3799943"/>
                  <a:gd name="connsiteX1770" fmla="*/ 1636462 w 8629145"/>
                  <a:gd name="connsiteY1770" fmla="*/ 3185541 h 3799943"/>
                  <a:gd name="connsiteX1771" fmla="*/ 1067152 w 8629145"/>
                  <a:gd name="connsiteY1771" fmla="*/ 1096709 h 3799943"/>
                  <a:gd name="connsiteX1772" fmla="*/ 1039054 w 8629145"/>
                  <a:gd name="connsiteY1772" fmla="*/ 1067562 h 3799943"/>
                  <a:gd name="connsiteX1773" fmla="*/ 1067152 w 8629145"/>
                  <a:gd name="connsiteY1773" fmla="*/ 1096709 h 3799943"/>
                  <a:gd name="connsiteX1774" fmla="*/ 1296133 w 8629145"/>
                  <a:gd name="connsiteY1774" fmla="*/ 1935480 h 3799943"/>
                  <a:gd name="connsiteX1775" fmla="*/ 1332805 w 8629145"/>
                  <a:gd name="connsiteY1775" fmla="*/ 1959007 h 3799943"/>
                  <a:gd name="connsiteX1776" fmla="*/ 1296133 w 8629145"/>
                  <a:gd name="connsiteY1776" fmla="*/ 1935480 h 3799943"/>
                  <a:gd name="connsiteX1777" fmla="*/ 975236 w 8629145"/>
                  <a:gd name="connsiteY1777" fmla="*/ 456438 h 3799943"/>
                  <a:gd name="connsiteX1778" fmla="*/ 978951 w 8629145"/>
                  <a:gd name="connsiteY1778" fmla="*/ 487775 h 3799943"/>
                  <a:gd name="connsiteX1779" fmla="*/ 959996 w 8629145"/>
                  <a:gd name="connsiteY1779" fmla="*/ 491204 h 3799943"/>
                  <a:gd name="connsiteX1780" fmla="*/ 984094 w 8629145"/>
                  <a:gd name="connsiteY1780" fmla="*/ 542544 h 3799943"/>
                  <a:gd name="connsiteX1781" fmla="*/ 978570 w 8629145"/>
                  <a:gd name="connsiteY1781" fmla="*/ 594932 h 3799943"/>
                  <a:gd name="connsiteX1782" fmla="*/ 967330 w 8629145"/>
                  <a:gd name="connsiteY1782" fmla="*/ 554165 h 3799943"/>
                  <a:gd name="connsiteX1783" fmla="*/ 934660 w 8629145"/>
                  <a:gd name="connsiteY1783" fmla="*/ 562070 h 3799943"/>
                  <a:gd name="connsiteX1784" fmla="*/ 910657 w 8629145"/>
                  <a:gd name="connsiteY1784" fmla="*/ 510826 h 3799943"/>
                  <a:gd name="connsiteX1785" fmla="*/ 911228 w 8629145"/>
                  <a:gd name="connsiteY1785" fmla="*/ 549116 h 3799943"/>
                  <a:gd name="connsiteX1786" fmla="*/ 918658 w 8629145"/>
                  <a:gd name="connsiteY1786" fmla="*/ 413195 h 3799943"/>
                  <a:gd name="connsiteX1787" fmla="*/ 919229 w 8629145"/>
                  <a:gd name="connsiteY1787" fmla="*/ 451580 h 3799943"/>
                  <a:gd name="connsiteX1788" fmla="*/ 932088 w 8629145"/>
                  <a:gd name="connsiteY1788" fmla="*/ 462058 h 3799943"/>
                  <a:gd name="connsiteX1789" fmla="*/ 926182 w 8629145"/>
                  <a:gd name="connsiteY1789" fmla="*/ 422529 h 3799943"/>
                  <a:gd name="connsiteX1790" fmla="*/ 941422 w 8629145"/>
                  <a:gd name="connsiteY1790" fmla="*/ 387668 h 3799943"/>
                  <a:gd name="connsiteX1791" fmla="*/ 958758 w 8629145"/>
                  <a:gd name="connsiteY1791" fmla="*/ 414242 h 3799943"/>
                  <a:gd name="connsiteX1792" fmla="*/ 949519 w 8629145"/>
                  <a:gd name="connsiteY1792" fmla="*/ 435293 h 3799943"/>
                  <a:gd name="connsiteX1793" fmla="*/ 975236 w 8629145"/>
                  <a:gd name="connsiteY1793" fmla="*/ 456438 h 3799943"/>
                  <a:gd name="connsiteX1794" fmla="*/ 1040959 w 8629145"/>
                  <a:gd name="connsiteY1794" fmla="*/ 731234 h 3799943"/>
                  <a:gd name="connsiteX1795" fmla="*/ 1058485 w 8629145"/>
                  <a:gd name="connsiteY1795" fmla="*/ 704564 h 3799943"/>
                  <a:gd name="connsiteX1796" fmla="*/ 1088679 w 8629145"/>
                  <a:gd name="connsiteY1796" fmla="*/ 741902 h 3799943"/>
                  <a:gd name="connsiteX1797" fmla="*/ 1102204 w 8629145"/>
                  <a:gd name="connsiteY1797" fmla="*/ 790766 h 3799943"/>
                  <a:gd name="connsiteX1798" fmla="*/ 1068105 w 8629145"/>
                  <a:gd name="connsiteY1798" fmla="*/ 775526 h 3799943"/>
                  <a:gd name="connsiteX1799" fmla="*/ 1025242 w 8629145"/>
                  <a:gd name="connsiteY1799" fmla="*/ 873157 h 3799943"/>
                  <a:gd name="connsiteX1800" fmla="*/ 1040959 w 8629145"/>
                  <a:gd name="connsiteY1800" fmla="*/ 731234 h 3799943"/>
                  <a:gd name="connsiteX1801" fmla="*/ 1730759 w 8629145"/>
                  <a:gd name="connsiteY1801" fmla="*/ 3159443 h 3799943"/>
                  <a:gd name="connsiteX1802" fmla="*/ 1725520 w 8629145"/>
                  <a:gd name="connsiteY1802" fmla="*/ 3211830 h 3799943"/>
                  <a:gd name="connsiteX1803" fmla="*/ 1742284 w 8629145"/>
                  <a:gd name="connsiteY1803" fmla="*/ 3146489 h 3799943"/>
                  <a:gd name="connsiteX1804" fmla="*/ 1754762 w 8629145"/>
                  <a:gd name="connsiteY1804" fmla="*/ 3172016 h 3799943"/>
                  <a:gd name="connsiteX1805" fmla="*/ 1721901 w 8629145"/>
                  <a:gd name="connsiteY1805" fmla="*/ 3287363 h 3799943"/>
                  <a:gd name="connsiteX1806" fmla="*/ 1682182 w 8629145"/>
                  <a:gd name="connsiteY1806" fmla="*/ 3202591 h 3799943"/>
                  <a:gd name="connsiteX1807" fmla="*/ 1730759 w 8629145"/>
                  <a:gd name="connsiteY1807" fmla="*/ 3159443 h 3799943"/>
                  <a:gd name="connsiteX1808" fmla="*/ 1360522 w 8629145"/>
                  <a:gd name="connsiteY1808" fmla="*/ 1949863 h 3799943"/>
                  <a:gd name="connsiteX1809" fmla="*/ 1335186 w 8629145"/>
                  <a:gd name="connsiteY1809" fmla="*/ 1967198 h 3799943"/>
                  <a:gd name="connsiteX1810" fmla="*/ 1360522 w 8629145"/>
                  <a:gd name="connsiteY1810" fmla="*/ 1949863 h 3799943"/>
                  <a:gd name="connsiteX1811" fmla="*/ 918848 w 8629145"/>
                  <a:gd name="connsiteY1811" fmla="*/ 359664 h 3799943"/>
                  <a:gd name="connsiteX1812" fmla="*/ 916372 w 8629145"/>
                  <a:gd name="connsiteY1812" fmla="*/ 405003 h 3799943"/>
                  <a:gd name="connsiteX1813" fmla="*/ 918848 w 8629145"/>
                  <a:gd name="connsiteY1813" fmla="*/ 359664 h 3799943"/>
                  <a:gd name="connsiteX1814" fmla="*/ 1086202 w 8629145"/>
                  <a:gd name="connsiteY1814" fmla="*/ 840677 h 3799943"/>
                  <a:gd name="connsiteX1815" fmla="*/ 1061723 w 8629145"/>
                  <a:gd name="connsiteY1815" fmla="*/ 896588 h 3799943"/>
                  <a:gd name="connsiteX1816" fmla="*/ 1051912 w 8629145"/>
                  <a:gd name="connsiteY1816" fmla="*/ 879062 h 3799943"/>
                  <a:gd name="connsiteX1817" fmla="*/ 1086202 w 8629145"/>
                  <a:gd name="connsiteY1817" fmla="*/ 840677 h 3799943"/>
                  <a:gd name="connsiteX1818" fmla="*/ 1381192 w 8629145"/>
                  <a:gd name="connsiteY1818" fmla="*/ 1969580 h 3799943"/>
                  <a:gd name="connsiteX1819" fmla="*/ 1387288 w 8629145"/>
                  <a:gd name="connsiteY1819" fmla="*/ 2009204 h 3799943"/>
                  <a:gd name="connsiteX1820" fmla="*/ 1371952 w 8629145"/>
                  <a:gd name="connsiteY1820" fmla="*/ 1990535 h 3799943"/>
                  <a:gd name="connsiteX1821" fmla="*/ 1381192 w 8629145"/>
                  <a:gd name="connsiteY1821" fmla="*/ 1969580 h 3799943"/>
                  <a:gd name="connsiteX1822" fmla="*/ 1228220 w 8629145"/>
                  <a:gd name="connsiteY1822" fmla="*/ 1316069 h 3799943"/>
                  <a:gd name="connsiteX1823" fmla="*/ 1207551 w 8629145"/>
                  <a:gd name="connsiteY1823" fmla="*/ 1349788 h 3799943"/>
                  <a:gd name="connsiteX1824" fmla="*/ 1228220 w 8629145"/>
                  <a:gd name="connsiteY1824" fmla="*/ 1316069 h 3799943"/>
                  <a:gd name="connsiteX1825" fmla="*/ 993238 w 8629145"/>
                  <a:gd name="connsiteY1825" fmla="*/ 521684 h 3799943"/>
                  <a:gd name="connsiteX1826" fmla="*/ 998287 w 8629145"/>
                  <a:gd name="connsiteY1826" fmla="*/ 576358 h 3799943"/>
                  <a:gd name="connsiteX1827" fmla="*/ 993238 w 8629145"/>
                  <a:gd name="connsiteY1827" fmla="*/ 521684 h 3799943"/>
                  <a:gd name="connsiteX1828" fmla="*/ 1399575 w 8629145"/>
                  <a:gd name="connsiteY1828" fmla="*/ 1927765 h 3799943"/>
                  <a:gd name="connsiteX1829" fmla="*/ 1398813 w 8629145"/>
                  <a:gd name="connsiteY1829" fmla="*/ 1942910 h 3799943"/>
                  <a:gd name="connsiteX1830" fmla="*/ 1412624 w 8629145"/>
                  <a:gd name="connsiteY1830" fmla="*/ 1938052 h 3799943"/>
                  <a:gd name="connsiteX1831" fmla="*/ 1385002 w 8629145"/>
                  <a:gd name="connsiteY1831" fmla="*/ 1947482 h 3799943"/>
                  <a:gd name="connsiteX1832" fmla="*/ 1399575 w 8629145"/>
                  <a:gd name="connsiteY1832" fmla="*/ 1927765 h 3799943"/>
                  <a:gd name="connsiteX1833" fmla="*/ 1398813 w 8629145"/>
                  <a:gd name="connsiteY1833" fmla="*/ 1782413 h 3799943"/>
                  <a:gd name="connsiteX1834" fmla="*/ 1372048 w 8629145"/>
                  <a:gd name="connsiteY1834" fmla="*/ 1776508 h 3799943"/>
                  <a:gd name="connsiteX1835" fmla="*/ 1398813 w 8629145"/>
                  <a:gd name="connsiteY1835" fmla="*/ 1782413 h 3799943"/>
                  <a:gd name="connsiteX1836" fmla="*/ 931040 w 8629145"/>
                  <a:gd name="connsiteY1836" fmla="*/ 40862 h 3799943"/>
                  <a:gd name="connsiteX1837" fmla="*/ 939422 w 8629145"/>
                  <a:gd name="connsiteY1837" fmla="*/ 35147 h 3799943"/>
                  <a:gd name="connsiteX1838" fmla="*/ 939136 w 8629145"/>
                  <a:gd name="connsiteY1838" fmla="*/ 88678 h 3799943"/>
                  <a:gd name="connsiteX1839" fmla="*/ 912752 w 8629145"/>
                  <a:gd name="connsiteY1839" fmla="*/ 82772 h 3799943"/>
                  <a:gd name="connsiteX1840" fmla="*/ 931040 w 8629145"/>
                  <a:gd name="connsiteY1840" fmla="*/ 40862 h 3799943"/>
                  <a:gd name="connsiteX1841" fmla="*/ 1912877 w 8629145"/>
                  <a:gd name="connsiteY1841" fmla="*/ 3243453 h 3799943"/>
                  <a:gd name="connsiteX1842" fmla="*/ 1891160 w 8629145"/>
                  <a:gd name="connsiteY1842" fmla="*/ 3239072 h 3799943"/>
                  <a:gd name="connsiteX1843" fmla="*/ 1912877 w 8629145"/>
                  <a:gd name="connsiteY1843" fmla="*/ 3243453 h 3799943"/>
                  <a:gd name="connsiteX1844" fmla="*/ 1392907 w 8629145"/>
                  <a:gd name="connsiteY1844" fmla="*/ 1367981 h 3799943"/>
                  <a:gd name="connsiteX1845" fmla="*/ 1374619 w 8629145"/>
                  <a:gd name="connsiteY1845" fmla="*/ 1356360 h 3799943"/>
                  <a:gd name="connsiteX1846" fmla="*/ 1392907 w 8629145"/>
                  <a:gd name="connsiteY1846" fmla="*/ 1367981 h 3799943"/>
                  <a:gd name="connsiteX1847" fmla="*/ 1598266 w 8629145"/>
                  <a:gd name="connsiteY1847" fmla="*/ 2076736 h 3799943"/>
                  <a:gd name="connsiteX1848" fmla="*/ 1585979 w 8629145"/>
                  <a:gd name="connsiteY1848" fmla="*/ 2104739 h 3799943"/>
                  <a:gd name="connsiteX1849" fmla="*/ 1598266 w 8629145"/>
                  <a:gd name="connsiteY1849" fmla="*/ 2076736 h 3799943"/>
                  <a:gd name="connsiteX1850" fmla="*/ 1436437 w 8629145"/>
                  <a:gd name="connsiteY1850" fmla="*/ 1415510 h 3799943"/>
                  <a:gd name="connsiteX1851" fmla="*/ 1475299 w 8629145"/>
                  <a:gd name="connsiteY1851" fmla="*/ 1446752 h 3799943"/>
                  <a:gd name="connsiteX1852" fmla="*/ 1440247 w 8629145"/>
                  <a:gd name="connsiteY1852" fmla="*/ 1446848 h 3799943"/>
                  <a:gd name="connsiteX1853" fmla="*/ 1436437 w 8629145"/>
                  <a:gd name="connsiteY1853" fmla="*/ 1415510 h 3799943"/>
                  <a:gd name="connsiteX1854" fmla="*/ 2049370 w 8629145"/>
                  <a:gd name="connsiteY1854" fmla="*/ 3308985 h 3799943"/>
                  <a:gd name="connsiteX1855" fmla="*/ 2014414 w 8629145"/>
                  <a:gd name="connsiteY1855" fmla="*/ 3294412 h 3799943"/>
                  <a:gd name="connsiteX1856" fmla="*/ 2049370 w 8629145"/>
                  <a:gd name="connsiteY1856" fmla="*/ 3308985 h 3799943"/>
                  <a:gd name="connsiteX1857" fmla="*/ 1159354 w 8629145"/>
                  <a:gd name="connsiteY1857" fmla="*/ 222028 h 3799943"/>
                  <a:gd name="connsiteX1858" fmla="*/ 1140590 w 8629145"/>
                  <a:gd name="connsiteY1858" fmla="*/ 171831 h 3799943"/>
                  <a:gd name="connsiteX1859" fmla="*/ 1159354 w 8629145"/>
                  <a:gd name="connsiteY1859" fmla="*/ 222028 h 3799943"/>
                  <a:gd name="connsiteX1860" fmla="*/ 1359951 w 8629145"/>
                  <a:gd name="connsiteY1860" fmla="*/ 695039 h 3799943"/>
                  <a:gd name="connsiteX1861" fmla="*/ 1384144 w 8629145"/>
                  <a:gd name="connsiteY1861" fmla="*/ 746379 h 3799943"/>
                  <a:gd name="connsiteX1862" fmla="*/ 1352998 w 8629145"/>
                  <a:gd name="connsiteY1862" fmla="*/ 777716 h 3799943"/>
                  <a:gd name="connsiteX1863" fmla="*/ 1338615 w 8629145"/>
                  <a:gd name="connsiteY1863" fmla="*/ 743903 h 3799943"/>
                  <a:gd name="connsiteX1864" fmla="*/ 1359951 w 8629145"/>
                  <a:gd name="connsiteY1864" fmla="*/ 695039 h 3799943"/>
                  <a:gd name="connsiteX1865" fmla="*/ 1694374 w 8629145"/>
                  <a:gd name="connsiteY1865" fmla="*/ 1829371 h 3799943"/>
                  <a:gd name="connsiteX1866" fmla="*/ 1693707 w 8629145"/>
                  <a:gd name="connsiteY1866" fmla="*/ 1898237 h 3799943"/>
                  <a:gd name="connsiteX1867" fmla="*/ 1671418 w 8629145"/>
                  <a:gd name="connsiteY1867" fmla="*/ 1855184 h 3799943"/>
                  <a:gd name="connsiteX1868" fmla="*/ 1694374 w 8629145"/>
                  <a:gd name="connsiteY1868" fmla="*/ 1829371 h 3799943"/>
                  <a:gd name="connsiteX1869" fmla="*/ 1346806 w 8629145"/>
                  <a:gd name="connsiteY1869" fmla="*/ 324993 h 3799943"/>
                  <a:gd name="connsiteX1870" fmla="*/ 1315660 w 8629145"/>
                  <a:gd name="connsiteY1870" fmla="*/ 356235 h 3799943"/>
                  <a:gd name="connsiteX1871" fmla="*/ 1346806 w 8629145"/>
                  <a:gd name="connsiteY1871" fmla="*/ 324993 h 3799943"/>
                  <a:gd name="connsiteX1872" fmla="*/ 1539973 w 8629145"/>
                  <a:gd name="connsiteY1872" fmla="*/ 1070515 h 3799943"/>
                  <a:gd name="connsiteX1873" fmla="*/ 1521685 w 8629145"/>
                  <a:gd name="connsiteY1873" fmla="*/ 1058990 h 3799943"/>
                  <a:gd name="connsiteX1874" fmla="*/ 1539973 w 8629145"/>
                  <a:gd name="connsiteY1874" fmla="*/ 1070515 h 3799943"/>
                  <a:gd name="connsiteX1875" fmla="*/ 1474632 w 8629145"/>
                  <a:gd name="connsiteY1875" fmla="*/ 766001 h 3799943"/>
                  <a:gd name="connsiteX1876" fmla="*/ 1445009 w 8629145"/>
                  <a:gd name="connsiteY1876" fmla="*/ 767429 h 3799943"/>
                  <a:gd name="connsiteX1877" fmla="*/ 1474632 w 8629145"/>
                  <a:gd name="connsiteY1877" fmla="*/ 766001 h 3799943"/>
                  <a:gd name="connsiteX1878" fmla="*/ 1536925 w 8629145"/>
                  <a:gd name="connsiteY1878" fmla="*/ 916972 h 3799943"/>
                  <a:gd name="connsiteX1879" fmla="*/ 1579502 w 8629145"/>
                  <a:gd name="connsiteY1879" fmla="*/ 925925 h 3799943"/>
                  <a:gd name="connsiteX1880" fmla="*/ 1532353 w 8629145"/>
                  <a:gd name="connsiteY1880" fmla="*/ 954024 h 3799943"/>
                  <a:gd name="connsiteX1881" fmla="*/ 1523971 w 8629145"/>
                  <a:gd name="connsiteY1881" fmla="*/ 959930 h 3799943"/>
                  <a:gd name="connsiteX1882" fmla="*/ 1536925 w 8629145"/>
                  <a:gd name="connsiteY1882" fmla="*/ 916972 h 3799943"/>
                  <a:gd name="connsiteX1883" fmla="*/ 1739617 w 8629145"/>
                  <a:gd name="connsiteY1883" fmla="*/ 1510379 h 3799943"/>
                  <a:gd name="connsiteX1884" fmla="*/ 1698374 w 8629145"/>
                  <a:gd name="connsiteY1884" fmla="*/ 1524571 h 3799943"/>
                  <a:gd name="connsiteX1885" fmla="*/ 1739617 w 8629145"/>
                  <a:gd name="connsiteY1885" fmla="*/ 1510379 h 3799943"/>
                  <a:gd name="connsiteX1886" fmla="*/ 1411195 w 8629145"/>
                  <a:gd name="connsiteY1886" fmla="*/ 270415 h 3799943"/>
                  <a:gd name="connsiteX1887" fmla="*/ 1389193 w 8629145"/>
                  <a:gd name="connsiteY1887" fmla="*/ 280797 h 3799943"/>
                  <a:gd name="connsiteX1888" fmla="*/ 1398337 w 8629145"/>
                  <a:gd name="connsiteY1888" fmla="*/ 206502 h 3799943"/>
                  <a:gd name="connsiteX1889" fmla="*/ 1411195 w 8629145"/>
                  <a:gd name="connsiteY1889" fmla="*/ 270415 h 3799943"/>
                  <a:gd name="connsiteX1890" fmla="*/ 1367285 w 8629145"/>
                  <a:gd name="connsiteY1890" fmla="*/ 291370 h 3799943"/>
                  <a:gd name="connsiteX1891" fmla="*/ 1348426 w 8629145"/>
                  <a:gd name="connsiteY1891" fmla="*/ 241173 h 3799943"/>
                  <a:gd name="connsiteX1892" fmla="*/ 1392336 w 8629145"/>
                  <a:gd name="connsiteY1892" fmla="*/ 220409 h 3799943"/>
                  <a:gd name="connsiteX1893" fmla="*/ 1367285 w 8629145"/>
                  <a:gd name="connsiteY1893" fmla="*/ 291370 h 3799943"/>
                  <a:gd name="connsiteX1894" fmla="*/ 1410338 w 8629145"/>
                  <a:gd name="connsiteY1894" fmla="*/ 339185 h 3799943"/>
                  <a:gd name="connsiteX1895" fmla="*/ 1390717 w 8629145"/>
                  <a:gd name="connsiteY1895" fmla="*/ 304228 h 3799943"/>
                  <a:gd name="connsiteX1896" fmla="*/ 1418625 w 8629145"/>
                  <a:gd name="connsiteY1896" fmla="*/ 333470 h 3799943"/>
                  <a:gd name="connsiteX1897" fmla="*/ 1419387 w 8629145"/>
                  <a:gd name="connsiteY1897" fmla="*/ 371951 h 3799943"/>
                  <a:gd name="connsiteX1898" fmla="*/ 1392145 w 8629145"/>
                  <a:gd name="connsiteY1898" fmla="*/ 381191 h 3799943"/>
                  <a:gd name="connsiteX1899" fmla="*/ 1410338 w 8629145"/>
                  <a:gd name="connsiteY1899" fmla="*/ 339185 h 3799943"/>
                  <a:gd name="connsiteX1900" fmla="*/ 1574168 w 8629145"/>
                  <a:gd name="connsiteY1900" fmla="*/ 817721 h 3799943"/>
                  <a:gd name="connsiteX1901" fmla="*/ 1553594 w 8629145"/>
                  <a:gd name="connsiteY1901" fmla="*/ 798100 h 3799943"/>
                  <a:gd name="connsiteX1902" fmla="*/ 1574168 w 8629145"/>
                  <a:gd name="connsiteY1902" fmla="*/ 817721 h 3799943"/>
                  <a:gd name="connsiteX1903" fmla="*/ 1542164 w 8629145"/>
                  <a:gd name="connsiteY1903" fmla="*/ 811054 h 3799943"/>
                  <a:gd name="connsiteX1904" fmla="*/ 1547498 w 8629145"/>
                  <a:gd name="connsiteY1904" fmla="*/ 758571 h 3799943"/>
                  <a:gd name="connsiteX1905" fmla="*/ 1542164 w 8629145"/>
                  <a:gd name="connsiteY1905" fmla="*/ 811054 h 3799943"/>
                  <a:gd name="connsiteX1906" fmla="*/ 1596266 w 8629145"/>
                  <a:gd name="connsiteY1906" fmla="*/ 967645 h 3799943"/>
                  <a:gd name="connsiteX1907" fmla="*/ 1619031 w 8629145"/>
                  <a:gd name="connsiteY1907" fmla="*/ 941927 h 3799943"/>
                  <a:gd name="connsiteX1908" fmla="*/ 1638843 w 8629145"/>
                  <a:gd name="connsiteY1908" fmla="*/ 976789 h 3799943"/>
                  <a:gd name="connsiteX1909" fmla="*/ 1620650 w 8629145"/>
                  <a:gd name="connsiteY1909" fmla="*/ 1018794 h 3799943"/>
                  <a:gd name="connsiteX1910" fmla="*/ 1602362 w 8629145"/>
                  <a:gd name="connsiteY1910" fmla="*/ 1007174 h 3799943"/>
                  <a:gd name="connsiteX1911" fmla="*/ 1596266 w 8629145"/>
                  <a:gd name="connsiteY1911" fmla="*/ 967645 h 3799943"/>
                  <a:gd name="connsiteX1912" fmla="*/ 1971361 w 8629145"/>
                  <a:gd name="connsiteY1912" fmla="*/ 2162651 h 3799943"/>
                  <a:gd name="connsiteX1913" fmla="*/ 1950120 w 8629145"/>
                  <a:gd name="connsiteY1913" fmla="*/ 2211896 h 3799943"/>
                  <a:gd name="connsiteX1914" fmla="*/ 1945453 w 8629145"/>
                  <a:gd name="connsiteY1914" fmla="*/ 2195703 h 3799943"/>
                  <a:gd name="connsiteX1915" fmla="*/ 1940023 w 8629145"/>
                  <a:gd name="connsiteY1915" fmla="*/ 2194560 h 3799943"/>
                  <a:gd name="connsiteX1916" fmla="*/ 1971361 w 8629145"/>
                  <a:gd name="connsiteY1916" fmla="*/ 2162651 h 3799943"/>
                  <a:gd name="connsiteX1917" fmla="*/ 2273875 w 8629145"/>
                  <a:gd name="connsiteY1917" fmla="*/ 3307747 h 3799943"/>
                  <a:gd name="connsiteX1918" fmla="*/ 2286448 w 8629145"/>
                  <a:gd name="connsiteY1918" fmla="*/ 3333274 h 3799943"/>
                  <a:gd name="connsiteX1919" fmla="*/ 2273875 w 8629145"/>
                  <a:gd name="connsiteY1919" fmla="*/ 3307747 h 3799943"/>
                  <a:gd name="connsiteX1920" fmla="*/ 1436151 w 8629145"/>
                  <a:gd name="connsiteY1920" fmla="*/ 306705 h 3799943"/>
                  <a:gd name="connsiteX1921" fmla="*/ 1413481 w 8629145"/>
                  <a:gd name="connsiteY1921" fmla="*/ 278702 h 3799943"/>
                  <a:gd name="connsiteX1922" fmla="*/ 1436151 w 8629145"/>
                  <a:gd name="connsiteY1922" fmla="*/ 306705 h 3799943"/>
                  <a:gd name="connsiteX1923" fmla="*/ 1924307 w 8629145"/>
                  <a:gd name="connsiteY1923" fmla="*/ 1893189 h 3799943"/>
                  <a:gd name="connsiteX1924" fmla="*/ 1892113 w 8629145"/>
                  <a:gd name="connsiteY1924" fmla="*/ 1886521 h 3799943"/>
                  <a:gd name="connsiteX1925" fmla="*/ 1924307 w 8629145"/>
                  <a:gd name="connsiteY1925" fmla="*/ 1893189 h 3799943"/>
                  <a:gd name="connsiteX1926" fmla="*/ 1536830 w 8629145"/>
                  <a:gd name="connsiteY1926" fmla="*/ 381572 h 3799943"/>
                  <a:gd name="connsiteX1927" fmla="*/ 1527686 w 8629145"/>
                  <a:gd name="connsiteY1927" fmla="*/ 402527 h 3799943"/>
                  <a:gd name="connsiteX1928" fmla="*/ 1501873 w 8629145"/>
                  <a:gd name="connsiteY1928" fmla="*/ 381857 h 3799943"/>
                  <a:gd name="connsiteX1929" fmla="*/ 1507207 w 8629145"/>
                  <a:gd name="connsiteY1929" fmla="*/ 436531 h 3799943"/>
                  <a:gd name="connsiteX1930" fmla="*/ 1488253 w 8629145"/>
                  <a:gd name="connsiteY1930" fmla="*/ 386525 h 3799943"/>
                  <a:gd name="connsiteX1931" fmla="*/ 1536830 w 8629145"/>
                  <a:gd name="connsiteY1931" fmla="*/ 381572 h 3799943"/>
                  <a:gd name="connsiteX1932" fmla="*/ 1856775 w 8629145"/>
                  <a:gd name="connsiteY1932" fmla="*/ 1603820 h 3799943"/>
                  <a:gd name="connsiteX1933" fmla="*/ 1891160 w 8629145"/>
                  <a:gd name="connsiteY1933" fmla="*/ 1618774 h 3799943"/>
                  <a:gd name="connsiteX1934" fmla="*/ 1859918 w 8629145"/>
                  <a:gd name="connsiteY1934" fmla="*/ 1650302 h 3799943"/>
                  <a:gd name="connsiteX1935" fmla="*/ 1856775 w 8629145"/>
                  <a:gd name="connsiteY1935" fmla="*/ 1603820 h 3799943"/>
                  <a:gd name="connsiteX1936" fmla="*/ 1678372 w 8629145"/>
                  <a:gd name="connsiteY1936" fmla="*/ 885635 h 3799943"/>
                  <a:gd name="connsiteX1937" fmla="*/ 1692850 w 8629145"/>
                  <a:gd name="connsiteY1937" fmla="*/ 919258 h 3799943"/>
                  <a:gd name="connsiteX1938" fmla="*/ 1678372 w 8629145"/>
                  <a:gd name="connsiteY1938" fmla="*/ 885635 h 3799943"/>
                  <a:gd name="connsiteX1939" fmla="*/ 1576168 w 8629145"/>
                  <a:gd name="connsiteY1939" fmla="*/ 397574 h 3799943"/>
                  <a:gd name="connsiteX1940" fmla="*/ 1569310 w 8629145"/>
                  <a:gd name="connsiteY1940" fmla="*/ 426815 h 3799943"/>
                  <a:gd name="connsiteX1941" fmla="*/ 1554928 w 8629145"/>
                  <a:gd name="connsiteY1941" fmla="*/ 393097 h 3799943"/>
                  <a:gd name="connsiteX1942" fmla="*/ 1576168 w 8629145"/>
                  <a:gd name="connsiteY1942" fmla="*/ 397574 h 3799943"/>
                  <a:gd name="connsiteX1943" fmla="*/ 1730759 w 8629145"/>
                  <a:gd name="connsiteY1943" fmla="*/ 912114 h 3799943"/>
                  <a:gd name="connsiteX1944" fmla="*/ 1705708 w 8629145"/>
                  <a:gd name="connsiteY1944" fmla="*/ 929735 h 3799943"/>
                  <a:gd name="connsiteX1945" fmla="*/ 1730759 w 8629145"/>
                  <a:gd name="connsiteY1945" fmla="*/ 912114 h 3799943"/>
                  <a:gd name="connsiteX1946" fmla="*/ 1801911 w 8629145"/>
                  <a:gd name="connsiteY1946" fmla="*/ 1057180 h 3799943"/>
                  <a:gd name="connsiteX1947" fmla="*/ 1781432 w 8629145"/>
                  <a:gd name="connsiteY1947" fmla="*/ 1091089 h 3799943"/>
                  <a:gd name="connsiteX1948" fmla="*/ 1775241 w 8629145"/>
                  <a:gd name="connsiteY1948" fmla="*/ 1051465 h 3799943"/>
                  <a:gd name="connsiteX1949" fmla="*/ 1801911 w 8629145"/>
                  <a:gd name="connsiteY1949" fmla="*/ 1057180 h 3799943"/>
                  <a:gd name="connsiteX1950" fmla="*/ 1743999 w 8629145"/>
                  <a:gd name="connsiteY1950" fmla="*/ 1029653 h 3799943"/>
                  <a:gd name="connsiteX1951" fmla="*/ 1775146 w 8629145"/>
                  <a:gd name="connsiteY1951" fmla="*/ 1051465 h 3799943"/>
                  <a:gd name="connsiteX1952" fmla="*/ 1743999 w 8629145"/>
                  <a:gd name="connsiteY1952" fmla="*/ 1029653 h 3799943"/>
                  <a:gd name="connsiteX1953" fmla="*/ 1608839 w 8629145"/>
                  <a:gd name="connsiteY1953" fmla="*/ 496348 h 3799943"/>
                  <a:gd name="connsiteX1954" fmla="*/ 1588360 w 8629145"/>
                  <a:gd name="connsiteY1954" fmla="*/ 476631 h 3799943"/>
                  <a:gd name="connsiteX1955" fmla="*/ 1608839 w 8629145"/>
                  <a:gd name="connsiteY1955" fmla="*/ 496348 h 3799943"/>
                  <a:gd name="connsiteX1956" fmla="*/ 1766573 w 8629145"/>
                  <a:gd name="connsiteY1956" fmla="*/ 950405 h 3799943"/>
                  <a:gd name="connsiteX1957" fmla="*/ 1744570 w 8629145"/>
                  <a:gd name="connsiteY1957" fmla="*/ 960787 h 3799943"/>
                  <a:gd name="connsiteX1958" fmla="*/ 1766573 w 8629145"/>
                  <a:gd name="connsiteY1958" fmla="*/ 950405 h 3799943"/>
                  <a:gd name="connsiteX1959" fmla="*/ 1801435 w 8629145"/>
                  <a:gd name="connsiteY1959" fmla="*/ 896588 h 3799943"/>
                  <a:gd name="connsiteX1960" fmla="*/ 1776479 w 8629145"/>
                  <a:gd name="connsiteY1960" fmla="*/ 967740 h 3799943"/>
                  <a:gd name="connsiteX1961" fmla="*/ 1768002 w 8629145"/>
                  <a:gd name="connsiteY1961" fmla="*/ 920020 h 3799943"/>
                  <a:gd name="connsiteX1962" fmla="*/ 1790767 w 8629145"/>
                  <a:gd name="connsiteY1962" fmla="*/ 894398 h 3799943"/>
                  <a:gd name="connsiteX1963" fmla="*/ 1783813 w 8629145"/>
                  <a:gd name="connsiteY1963" fmla="*/ 870014 h 3799943"/>
                  <a:gd name="connsiteX1964" fmla="*/ 1816675 w 8629145"/>
                  <a:gd name="connsiteY1964" fmla="*/ 915162 h 3799943"/>
                  <a:gd name="connsiteX1965" fmla="*/ 1806864 w 8629145"/>
                  <a:gd name="connsiteY1965" fmla="*/ 951262 h 3799943"/>
                  <a:gd name="connsiteX1966" fmla="*/ 1801435 w 8629145"/>
                  <a:gd name="connsiteY1966" fmla="*/ 896588 h 3799943"/>
                  <a:gd name="connsiteX1967" fmla="*/ 1837439 w 8629145"/>
                  <a:gd name="connsiteY1967" fmla="*/ 988219 h 3799943"/>
                  <a:gd name="connsiteX1968" fmla="*/ 1783432 w 8629145"/>
                  <a:gd name="connsiteY1968" fmla="*/ 992029 h 3799943"/>
                  <a:gd name="connsiteX1969" fmla="*/ 1837439 w 8629145"/>
                  <a:gd name="connsiteY1969" fmla="*/ 988219 h 3799943"/>
                  <a:gd name="connsiteX1970" fmla="*/ 1612459 w 8629145"/>
                  <a:gd name="connsiteY1970" fmla="*/ 260033 h 3799943"/>
                  <a:gd name="connsiteX1971" fmla="*/ 1573120 w 8629145"/>
                  <a:gd name="connsiteY1971" fmla="*/ 244031 h 3799943"/>
                  <a:gd name="connsiteX1972" fmla="*/ 1612459 w 8629145"/>
                  <a:gd name="connsiteY1972" fmla="*/ 260033 h 3799943"/>
                  <a:gd name="connsiteX1973" fmla="*/ 1680848 w 8629145"/>
                  <a:gd name="connsiteY1973" fmla="*/ 503968 h 3799943"/>
                  <a:gd name="connsiteX1974" fmla="*/ 1665703 w 8629145"/>
                  <a:gd name="connsiteY1974" fmla="*/ 538925 h 3799943"/>
                  <a:gd name="connsiteX1975" fmla="*/ 1680848 w 8629145"/>
                  <a:gd name="connsiteY1975" fmla="*/ 503968 h 3799943"/>
                  <a:gd name="connsiteX1976" fmla="*/ 1670752 w 8629145"/>
                  <a:gd name="connsiteY1976" fmla="*/ 326041 h 3799943"/>
                  <a:gd name="connsiteX1977" fmla="*/ 1665513 w 8629145"/>
                  <a:gd name="connsiteY1977" fmla="*/ 378524 h 3799943"/>
                  <a:gd name="connsiteX1978" fmla="*/ 1686754 w 8629145"/>
                  <a:gd name="connsiteY1978" fmla="*/ 383000 h 3799943"/>
                  <a:gd name="connsiteX1979" fmla="*/ 1643605 w 8629145"/>
                  <a:gd name="connsiteY1979" fmla="*/ 389096 h 3799943"/>
                  <a:gd name="connsiteX1980" fmla="*/ 1670752 w 8629145"/>
                  <a:gd name="connsiteY1980" fmla="*/ 326041 h 3799943"/>
                  <a:gd name="connsiteX1981" fmla="*/ 1854394 w 8629145"/>
                  <a:gd name="connsiteY1981" fmla="*/ 1083659 h 3799943"/>
                  <a:gd name="connsiteX1982" fmla="*/ 1880492 w 8629145"/>
                  <a:gd name="connsiteY1982" fmla="*/ 1157954 h 3799943"/>
                  <a:gd name="connsiteX1983" fmla="*/ 1854394 w 8629145"/>
                  <a:gd name="connsiteY1983" fmla="*/ 1083659 h 3799943"/>
                  <a:gd name="connsiteX1984" fmla="*/ 1861728 w 8629145"/>
                  <a:gd name="connsiteY1984" fmla="*/ 985838 h 3799943"/>
                  <a:gd name="connsiteX1985" fmla="*/ 1846678 w 8629145"/>
                  <a:gd name="connsiteY1985" fmla="*/ 1020794 h 3799943"/>
                  <a:gd name="connsiteX1986" fmla="*/ 1842773 w 8629145"/>
                  <a:gd name="connsiteY1986" fmla="*/ 989362 h 3799943"/>
                  <a:gd name="connsiteX1987" fmla="*/ 1861728 w 8629145"/>
                  <a:gd name="connsiteY1987" fmla="*/ 985838 h 3799943"/>
                  <a:gd name="connsiteX1988" fmla="*/ 1772669 w 8629145"/>
                  <a:gd name="connsiteY1988" fmla="*/ 599980 h 3799943"/>
                  <a:gd name="connsiteX1989" fmla="*/ 1767430 w 8629145"/>
                  <a:gd name="connsiteY1989" fmla="*/ 652463 h 3799943"/>
                  <a:gd name="connsiteX1990" fmla="*/ 1757524 w 8629145"/>
                  <a:gd name="connsiteY1990" fmla="*/ 635127 h 3799943"/>
                  <a:gd name="connsiteX1991" fmla="*/ 1772669 w 8629145"/>
                  <a:gd name="connsiteY1991" fmla="*/ 599980 h 3799943"/>
                  <a:gd name="connsiteX1992" fmla="*/ 1735998 w 8629145"/>
                  <a:gd name="connsiteY1992" fmla="*/ 416528 h 3799943"/>
                  <a:gd name="connsiteX1993" fmla="*/ 1729330 w 8629145"/>
                  <a:gd name="connsiteY1993" fmla="*/ 499015 h 3799943"/>
                  <a:gd name="connsiteX1994" fmla="*/ 1735998 w 8629145"/>
                  <a:gd name="connsiteY1994" fmla="*/ 416528 h 3799943"/>
                  <a:gd name="connsiteX1995" fmla="*/ 1852393 w 8629145"/>
                  <a:gd name="connsiteY1995" fmla="*/ 899732 h 3799943"/>
                  <a:gd name="connsiteX1996" fmla="*/ 1872301 w 8629145"/>
                  <a:gd name="connsiteY1996" fmla="*/ 934403 h 3799943"/>
                  <a:gd name="connsiteX1997" fmla="*/ 1852393 w 8629145"/>
                  <a:gd name="connsiteY1997" fmla="*/ 899732 h 3799943"/>
                  <a:gd name="connsiteX1998" fmla="*/ 1781432 w 8629145"/>
                  <a:gd name="connsiteY1998" fmla="*/ 418338 h 3799943"/>
                  <a:gd name="connsiteX1999" fmla="*/ 1793624 w 8629145"/>
                  <a:gd name="connsiteY1999" fmla="*/ 443865 h 3799943"/>
                  <a:gd name="connsiteX2000" fmla="*/ 1767907 w 8629145"/>
                  <a:gd name="connsiteY2000" fmla="*/ 476631 h 3799943"/>
                  <a:gd name="connsiteX2001" fmla="*/ 1745904 w 8629145"/>
                  <a:gd name="connsiteY2001" fmla="*/ 433769 h 3799943"/>
                  <a:gd name="connsiteX2002" fmla="*/ 1781432 w 8629145"/>
                  <a:gd name="connsiteY2002" fmla="*/ 418338 h 3799943"/>
                  <a:gd name="connsiteX2003" fmla="*/ 1852108 w 8629145"/>
                  <a:gd name="connsiteY2003" fmla="*/ 509873 h 3799943"/>
                  <a:gd name="connsiteX2004" fmla="*/ 1798196 w 8629145"/>
                  <a:gd name="connsiteY2004" fmla="*/ 460153 h 3799943"/>
                  <a:gd name="connsiteX2005" fmla="*/ 1852108 w 8629145"/>
                  <a:gd name="connsiteY2005" fmla="*/ 509873 h 3799943"/>
                  <a:gd name="connsiteX2006" fmla="*/ 1836201 w 8629145"/>
                  <a:gd name="connsiteY2006" fmla="*/ 506444 h 3799943"/>
                  <a:gd name="connsiteX2007" fmla="*/ 1828771 w 8629145"/>
                  <a:gd name="connsiteY2007" fmla="*/ 550736 h 3799943"/>
                  <a:gd name="connsiteX2008" fmla="*/ 1816579 w 8629145"/>
                  <a:gd name="connsiteY2008" fmla="*/ 525209 h 3799943"/>
                  <a:gd name="connsiteX2009" fmla="*/ 1836201 w 8629145"/>
                  <a:gd name="connsiteY2009" fmla="*/ 506444 h 3799943"/>
                  <a:gd name="connsiteX2010" fmla="*/ 1930117 w 8629145"/>
                  <a:gd name="connsiteY2010" fmla="*/ 503587 h 3799943"/>
                  <a:gd name="connsiteX2011" fmla="*/ 1947643 w 8629145"/>
                  <a:gd name="connsiteY2011" fmla="*/ 530162 h 3799943"/>
                  <a:gd name="connsiteX2012" fmla="*/ 1925641 w 8629145"/>
                  <a:gd name="connsiteY2012" fmla="*/ 540830 h 3799943"/>
                  <a:gd name="connsiteX2013" fmla="*/ 1930117 w 8629145"/>
                  <a:gd name="connsiteY2013" fmla="*/ 503587 h 3799943"/>
                  <a:gd name="connsiteX2014" fmla="*/ 2146525 w 8629145"/>
                  <a:gd name="connsiteY2014" fmla="*/ 1052036 h 3799943"/>
                  <a:gd name="connsiteX2015" fmla="*/ 2118236 w 8629145"/>
                  <a:gd name="connsiteY2015" fmla="*/ 1023557 h 3799943"/>
                  <a:gd name="connsiteX2016" fmla="*/ 2146525 w 8629145"/>
                  <a:gd name="connsiteY2016" fmla="*/ 1052036 h 3799943"/>
                  <a:gd name="connsiteX2017" fmla="*/ 2384555 w 8629145"/>
                  <a:gd name="connsiteY2017" fmla="*/ 1894332 h 3799943"/>
                  <a:gd name="connsiteX2018" fmla="*/ 2371887 w 8629145"/>
                  <a:gd name="connsiteY2018" fmla="*/ 1937480 h 3799943"/>
                  <a:gd name="connsiteX2019" fmla="*/ 2384555 w 8629145"/>
                  <a:gd name="connsiteY2019" fmla="*/ 1894332 h 3799943"/>
                  <a:gd name="connsiteX2020" fmla="*/ 2140239 w 8629145"/>
                  <a:gd name="connsiteY2020" fmla="*/ 1012603 h 3799943"/>
                  <a:gd name="connsiteX2021" fmla="*/ 2121951 w 8629145"/>
                  <a:gd name="connsiteY2021" fmla="*/ 1001363 h 3799943"/>
                  <a:gd name="connsiteX2022" fmla="*/ 2137667 w 8629145"/>
                  <a:gd name="connsiteY2022" fmla="*/ 951071 h 3799943"/>
                  <a:gd name="connsiteX2023" fmla="*/ 2140239 w 8629145"/>
                  <a:gd name="connsiteY2023" fmla="*/ 1012603 h 3799943"/>
                  <a:gd name="connsiteX2024" fmla="*/ 2151383 w 8629145"/>
                  <a:gd name="connsiteY2024" fmla="*/ 946118 h 3799943"/>
                  <a:gd name="connsiteX2025" fmla="*/ 2141001 w 8629145"/>
                  <a:gd name="connsiteY2025" fmla="*/ 997458 h 3799943"/>
                  <a:gd name="connsiteX2026" fmla="*/ 2151383 w 8629145"/>
                  <a:gd name="connsiteY2026" fmla="*/ 946118 h 3799943"/>
                  <a:gd name="connsiteX2027" fmla="*/ 2058419 w 8629145"/>
                  <a:gd name="connsiteY2027" fmla="*/ 568262 h 3799943"/>
                  <a:gd name="connsiteX2028" fmla="*/ 2081279 w 8629145"/>
                  <a:gd name="connsiteY2028" fmla="*/ 595789 h 3799943"/>
                  <a:gd name="connsiteX2029" fmla="*/ 2040417 w 8629145"/>
                  <a:gd name="connsiteY2029" fmla="*/ 610457 h 3799943"/>
                  <a:gd name="connsiteX2030" fmla="*/ 2058419 w 8629145"/>
                  <a:gd name="connsiteY2030" fmla="*/ 568262 h 3799943"/>
                  <a:gd name="connsiteX2031" fmla="*/ 2154050 w 8629145"/>
                  <a:gd name="connsiteY2031" fmla="*/ 885635 h 3799943"/>
                  <a:gd name="connsiteX2032" fmla="*/ 2142049 w 8629145"/>
                  <a:gd name="connsiteY2032" fmla="*/ 913638 h 3799943"/>
                  <a:gd name="connsiteX2033" fmla="*/ 2135095 w 8629145"/>
                  <a:gd name="connsiteY2033" fmla="*/ 889254 h 3799943"/>
                  <a:gd name="connsiteX2034" fmla="*/ 2154050 w 8629145"/>
                  <a:gd name="connsiteY2034" fmla="*/ 885635 h 3799943"/>
                  <a:gd name="connsiteX2035" fmla="*/ 2195198 w 8629145"/>
                  <a:gd name="connsiteY2035" fmla="*/ 1046607 h 3799943"/>
                  <a:gd name="connsiteX2036" fmla="*/ 2220535 w 8629145"/>
                  <a:gd name="connsiteY2036" fmla="*/ 1082326 h 3799943"/>
                  <a:gd name="connsiteX2037" fmla="*/ 2195198 w 8629145"/>
                  <a:gd name="connsiteY2037" fmla="*/ 1046607 h 3799943"/>
                  <a:gd name="connsiteX2038" fmla="*/ 2228155 w 8629145"/>
                  <a:gd name="connsiteY2038" fmla="*/ 1091565 h 3799943"/>
                  <a:gd name="connsiteX2039" fmla="*/ 2237489 w 8629145"/>
                  <a:gd name="connsiteY2039" fmla="*/ 1123950 h 3799943"/>
                  <a:gd name="connsiteX2040" fmla="*/ 2216153 w 8629145"/>
                  <a:gd name="connsiteY2040" fmla="*/ 1119664 h 3799943"/>
                  <a:gd name="connsiteX2041" fmla="*/ 2228155 w 8629145"/>
                  <a:gd name="connsiteY2041" fmla="*/ 1091565 h 3799943"/>
                  <a:gd name="connsiteX2042" fmla="*/ 2471137 w 8629145"/>
                  <a:gd name="connsiteY2042" fmla="*/ 1896523 h 3799943"/>
                  <a:gd name="connsiteX2043" fmla="*/ 2453326 w 8629145"/>
                  <a:gd name="connsiteY2043" fmla="*/ 1870043 h 3799943"/>
                  <a:gd name="connsiteX2044" fmla="*/ 2565435 w 8629145"/>
                  <a:gd name="connsiteY2044" fmla="*/ 1907286 h 3799943"/>
                  <a:gd name="connsiteX2045" fmla="*/ 2532574 w 8629145"/>
                  <a:gd name="connsiteY2045" fmla="*/ 1916144 h 3799943"/>
                  <a:gd name="connsiteX2046" fmla="*/ 2539051 w 8629145"/>
                  <a:gd name="connsiteY2046" fmla="*/ 1955578 h 3799943"/>
                  <a:gd name="connsiteX2047" fmla="*/ 2522477 w 8629145"/>
                  <a:gd name="connsiteY2047" fmla="*/ 1898999 h 3799943"/>
                  <a:gd name="connsiteX2048" fmla="*/ 2486568 w 8629145"/>
                  <a:gd name="connsiteY2048" fmla="*/ 1915001 h 3799943"/>
                  <a:gd name="connsiteX2049" fmla="*/ 2506761 w 8629145"/>
                  <a:gd name="connsiteY2049" fmla="*/ 1949387 h 3799943"/>
                  <a:gd name="connsiteX2050" fmla="*/ 2489330 w 8629145"/>
                  <a:gd name="connsiteY2050" fmla="*/ 1976628 h 3799943"/>
                  <a:gd name="connsiteX2051" fmla="*/ 2480472 w 8629145"/>
                  <a:gd name="connsiteY2051" fmla="*/ 1928908 h 3799943"/>
                  <a:gd name="connsiteX2052" fmla="*/ 2475519 w 8629145"/>
                  <a:gd name="connsiteY2052" fmla="*/ 1981486 h 3799943"/>
                  <a:gd name="connsiteX2053" fmla="*/ 2459993 w 8629145"/>
                  <a:gd name="connsiteY2053" fmla="*/ 1963007 h 3799943"/>
                  <a:gd name="connsiteX2054" fmla="*/ 2471137 w 8629145"/>
                  <a:gd name="connsiteY2054" fmla="*/ 1896523 h 3799943"/>
                  <a:gd name="connsiteX2055" fmla="*/ 2199961 w 8629145"/>
                  <a:gd name="connsiteY2055" fmla="*/ 940594 h 3799943"/>
                  <a:gd name="connsiteX2056" fmla="*/ 2235870 w 8629145"/>
                  <a:gd name="connsiteY2056" fmla="*/ 978408 h 3799943"/>
                  <a:gd name="connsiteX2057" fmla="*/ 2219487 w 8629145"/>
                  <a:gd name="connsiteY2057" fmla="*/ 1043845 h 3799943"/>
                  <a:gd name="connsiteX2058" fmla="*/ 2216915 w 8629145"/>
                  <a:gd name="connsiteY2058" fmla="*/ 982313 h 3799943"/>
                  <a:gd name="connsiteX2059" fmla="*/ 2191864 w 8629145"/>
                  <a:gd name="connsiteY2059" fmla="*/ 1000220 h 3799943"/>
                  <a:gd name="connsiteX2060" fmla="*/ 2199961 w 8629145"/>
                  <a:gd name="connsiteY2060" fmla="*/ 940594 h 3799943"/>
                  <a:gd name="connsiteX2061" fmla="*/ 2118522 w 8629145"/>
                  <a:gd name="connsiteY2061" fmla="*/ 603314 h 3799943"/>
                  <a:gd name="connsiteX2062" fmla="*/ 2090614 w 8629145"/>
                  <a:gd name="connsiteY2062" fmla="*/ 628364 h 3799943"/>
                  <a:gd name="connsiteX2063" fmla="*/ 2118522 w 8629145"/>
                  <a:gd name="connsiteY2063" fmla="*/ 603314 h 3799943"/>
                  <a:gd name="connsiteX2064" fmla="*/ 2290924 w 8629145"/>
                  <a:gd name="connsiteY2064" fmla="*/ 1256824 h 3799943"/>
                  <a:gd name="connsiteX2065" fmla="*/ 2278923 w 8629145"/>
                  <a:gd name="connsiteY2065" fmla="*/ 1284923 h 3799943"/>
                  <a:gd name="connsiteX2066" fmla="*/ 2271874 w 8629145"/>
                  <a:gd name="connsiteY2066" fmla="*/ 1260634 h 3799943"/>
                  <a:gd name="connsiteX2067" fmla="*/ 2290924 w 8629145"/>
                  <a:gd name="connsiteY2067" fmla="*/ 1256824 h 3799943"/>
                  <a:gd name="connsiteX2068" fmla="*/ 2378840 w 8629145"/>
                  <a:gd name="connsiteY2068" fmla="*/ 1091375 h 3799943"/>
                  <a:gd name="connsiteX2069" fmla="*/ 2391889 w 8629145"/>
                  <a:gd name="connsiteY2069" fmla="*/ 1101566 h 3799943"/>
                  <a:gd name="connsiteX2070" fmla="*/ 2354837 w 8629145"/>
                  <a:gd name="connsiteY2070" fmla="*/ 1025366 h 3799943"/>
                  <a:gd name="connsiteX2071" fmla="*/ 2339883 w 8629145"/>
                  <a:gd name="connsiteY2071" fmla="*/ 1060514 h 3799943"/>
                  <a:gd name="connsiteX2072" fmla="*/ 2279495 w 8629145"/>
                  <a:gd name="connsiteY2072" fmla="*/ 1025462 h 3799943"/>
                  <a:gd name="connsiteX2073" fmla="*/ 2260159 w 8629145"/>
                  <a:gd name="connsiteY2073" fmla="*/ 1097947 h 3799943"/>
                  <a:gd name="connsiteX2074" fmla="*/ 2239489 w 8629145"/>
                  <a:gd name="connsiteY2074" fmla="*/ 1078516 h 3799943"/>
                  <a:gd name="connsiteX2075" fmla="*/ 2284543 w 8629145"/>
                  <a:gd name="connsiteY2075" fmla="*/ 972979 h 3799943"/>
                  <a:gd name="connsiteX2076" fmla="*/ 2354456 w 8629145"/>
                  <a:gd name="connsiteY2076" fmla="*/ 971836 h 3799943"/>
                  <a:gd name="connsiteX2077" fmla="*/ 2341788 w 8629145"/>
                  <a:gd name="connsiteY2077" fmla="*/ 1015079 h 3799943"/>
                  <a:gd name="connsiteX2078" fmla="*/ 2372839 w 8629145"/>
                  <a:gd name="connsiteY2078" fmla="*/ 983171 h 3799943"/>
                  <a:gd name="connsiteX2079" fmla="*/ 2365791 w 8629145"/>
                  <a:gd name="connsiteY2079" fmla="*/ 958882 h 3799943"/>
                  <a:gd name="connsiteX2080" fmla="*/ 2399414 w 8629145"/>
                  <a:gd name="connsiteY2080" fmla="*/ 988505 h 3799943"/>
                  <a:gd name="connsiteX2081" fmla="*/ 2374840 w 8629145"/>
                  <a:gd name="connsiteY2081" fmla="*/ 1059942 h 3799943"/>
                  <a:gd name="connsiteX2082" fmla="*/ 2412178 w 8629145"/>
                  <a:gd name="connsiteY2082" fmla="*/ 1067372 h 3799943"/>
                  <a:gd name="connsiteX2083" fmla="*/ 2378840 w 8629145"/>
                  <a:gd name="connsiteY2083" fmla="*/ 1091375 h 3799943"/>
                  <a:gd name="connsiteX2084" fmla="*/ 2392842 w 8629145"/>
                  <a:gd name="connsiteY2084" fmla="*/ 1017746 h 3799943"/>
                  <a:gd name="connsiteX2085" fmla="*/ 2413130 w 8629145"/>
                  <a:gd name="connsiteY2085" fmla="*/ 983742 h 3799943"/>
                  <a:gd name="connsiteX2086" fmla="*/ 2427799 w 8629145"/>
                  <a:gd name="connsiteY2086" fmla="*/ 1017175 h 3799943"/>
                  <a:gd name="connsiteX2087" fmla="*/ 2392842 w 8629145"/>
                  <a:gd name="connsiteY2087" fmla="*/ 1017746 h 3799943"/>
                  <a:gd name="connsiteX2088" fmla="*/ 2117855 w 8629145"/>
                  <a:gd name="connsiteY2088" fmla="*/ 618554 h 3799943"/>
                  <a:gd name="connsiteX2089" fmla="*/ 2157384 w 8629145"/>
                  <a:gd name="connsiteY2089" fmla="*/ 634175 h 3799943"/>
                  <a:gd name="connsiteX2090" fmla="*/ 2117855 w 8629145"/>
                  <a:gd name="connsiteY2090" fmla="*/ 618554 h 3799943"/>
                  <a:gd name="connsiteX2091" fmla="*/ 2214915 w 8629145"/>
                  <a:gd name="connsiteY2091" fmla="*/ 905447 h 3799943"/>
                  <a:gd name="connsiteX2092" fmla="*/ 2199580 w 8629145"/>
                  <a:gd name="connsiteY2092" fmla="*/ 887063 h 3799943"/>
                  <a:gd name="connsiteX2093" fmla="*/ 2214915 w 8629145"/>
                  <a:gd name="connsiteY2093" fmla="*/ 905447 h 3799943"/>
                  <a:gd name="connsiteX2094" fmla="*/ 2264540 w 8629145"/>
                  <a:gd name="connsiteY2094" fmla="*/ 938403 h 3799943"/>
                  <a:gd name="connsiteX2095" fmla="*/ 2240918 w 8629145"/>
                  <a:gd name="connsiteY2095" fmla="*/ 926116 h 3799943"/>
                  <a:gd name="connsiteX2096" fmla="*/ 2264540 w 8629145"/>
                  <a:gd name="connsiteY2096" fmla="*/ 938403 h 3799943"/>
                  <a:gd name="connsiteX2097" fmla="*/ 2181673 w 8629145"/>
                  <a:gd name="connsiteY2097" fmla="*/ 631412 h 3799943"/>
                  <a:gd name="connsiteX2098" fmla="*/ 2159670 w 8629145"/>
                  <a:gd name="connsiteY2098" fmla="*/ 642271 h 3799943"/>
                  <a:gd name="connsiteX2099" fmla="*/ 2181673 w 8629145"/>
                  <a:gd name="connsiteY2099" fmla="*/ 631412 h 3799943"/>
                  <a:gd name="connsiteX2100" fmla="*/ 2594010 w 8629145"/>
                  <a:gd name="connsiteY2100" fmla="*/ 1935575 h 3799943"/>
                  <a:gd name="connsiteX2101" fmla="*/ 2578389 w 8629145"/>
                  <a:gd name="connsiteY2101" fmla="*/ 1985963 h 3799943"/>
                  <a:gd name="connsiteX2102" fmla="*/ 2594010 w 8629145"/>
                  <a:gd name="connsiteY2102" fmla="*/ 1935575 h 3799943"/>
                  <a:gd name="connsiteX2103" fmla="*/ 2623823 w 8629145"/>
                  <a:gd name="connsiteY2103" fmla="*/ 1933575 h 3799943"/>
                  <a:gd name="connsiteX2104" fmla="*/ 2599820 w 8629145"/>
                  <a:gd name="connsiteY2104" fmla="*/ 1990058 h 3799943"/>
                  <a:gd name="connsiteX2105" fmla="*/ 2592772 w 8629145"/>
                  <a:gd name="connsiteY2105" fmla="*/ 1965674 h 3799943"/>
                  <a:gd name="connsiteX2106" fmla="*/ 2623823 w 8629145"/>
                  <a:gd name="connsiteY2106" fmla="*/ 1933575 h 3799943"/>
                  <a:gd name="connsiteX2107" fmla="*/ 2336168 w 8629145"/>
                  <a:gd name="connsiteY2107" fmla="*/ 960596 h 3799943"/>
                  <a:gd name="connsiteX2108" fmla="*/ 2312546 w 8629145"/>
                  <a:gd name="connsiteY2108" fmla="*/ 948118 h 3799943"/>
                  <a:gd name="connsiteX2109" fmla="*/ 2336168 w 8629145"/>
                  <a:gd name="connsiteY2109" fmla="*/ 960596 h 3799943"/>
                  <a:gd name="connsiteX2110" fmla="*/ 2295878 w 8629145"/>
                  <a:gd name="connsiteY2110" fmla="*/ 715518 h 3799943"/>
                  <a:gd name="connsiteX2111" fmla="*/ 2276923 w 8629145"/>
                  <a:gd name="connsiteY2111" fmla="*/ 719423 h 3799943"/>
                  <a:gd name="connsiteX2112" fmla="*/ 2295878 w 8629145"/>
                  <a:gd name="connsiteY2112" fmla="*/ 715518 h 3799943"/>
                  <a:gd name="connsiteX2113" fmla="*/ 2441896 w 8629145"/>
                  <a:gd name="connsiteY2113" fmla="*/ 1065943 h 3799943"/>
                  <a:gd name="connsiteX2114" fmla="*/ 2463232 w 8629145"/>
                  <a:gd name="connsiteY2114" fmla="*/ 1070229 h 3799943"/>
                  <a:gd name="connsiteX2115" fmla="*/ 2439895 w 8629145"/>
                  <a:gd name="connsiteY2115" fmla="*/ 1111187 h 3799943"/>
                  <a:gd name="connsiteX2116" fmla="*/ 2441896 w 8629145"/>
                  <a:gd name="connsiteY2116" fmla="*/ 1065943 h 3799943"/>
                  <a:gd name="connsiteX2117" fmla="*/ 2494950 w 8629145"/>
                  <a:gd name="connsiteY2117" fmla="*/ 1145286 h 3799943"/>
                  <a:gd name="connsiteX2118" fmla="*/ 2507332 w 8629145"/>
                  <a:gd name="connsiteY2118" fmla="*/ 1170623 h 3799943"/>
                  <a:gd name="connsiteX2119" fmla="*/ 2501332 w 8629145"/>
                  <a:gd name="connsiteY2119" fmla="*/ 1184815 h 3799943"/>
                  <a:gd name="connsiteX2120" fmla="*/ 2500665 w 8629145"/>
                  <a:gd name="connsiteY2120" fmla="*/ 1199864 h 3799943"/>
                  <a:gd name="connsiteX2121" fmla="*/ 2488092 w 8629145"/>
                  <a:gd name="connsiteY2121" fmla="*/ 1243108 h 3799943"/>
                  <a:gd name="connsiteX2122" fmla="*/ 2470376 w 8629145"/>
                  <a:gd name="connsiteY2122" fmla="*/ 1216724 h 3799943"/>
                  <a:gd name="connsiteX2123" fmla="*/ 2494950 w 8629145"/>
                  <a:gd name="connsiteY2123" fmla="*/ 1145286 h 3799943"/>
                  <a:gd name="connsiteX2124" fmla="*/ 2468756 w 8629145"/>
                  <a:gd name="connsiteY2124" fmla="*/ 1002697 h 3799943"/>
                  <a:gd name="connsiteX2125" fmla="*/ 2475138 w 8629145"/>
                  <a:gd name="connsiteY2125" fmla="*/ 1042130 h 3799943"/>
                  <a:gd name="connsiteX2126" fmla="*/ 2438467 w 8629145"/>
                  <a:gd name="connsiteY2126" fmla="*/ 1019461 h 3799943"/>
                  <a:gd name="connsiteX2127" fmla="*/ 2468756 w 8629145"/>
                  <a:gd name="connsiteY2127" fmla="*/ 1002697 h 3799943"/>
                  <a:gd name="connsiteX2128" fmla="*/ 3183227 w 8629145"/>
                  <a:gd name="connsiteY2128" fmla="*/ 3419380 h 3799943"/>
                  <a:gd name="connsiteX2129" fmla="*/ 3175606 w 8629145"/>
                  <a:gd name="connsiteY2129" fmla="*/ 3479102 h 3799943"/>
                  <a:gd name="connsiteX2130" fmla="*/ 3165320 w 8629145"/>
                  <a:gd name="connsiteY2130" fmla="*/ 3462052 h 3799943"/>
                  <a:gd name="connsiteX2131" fmla="*/ 3183227 w 8629145"/>
                  <a:gd name="connsiteY2131" fmla="*/ 3419380 h 3799943"/>
                  <a:gd name="connsiteX2132" fmla="*/ 2745648 w 8629145"/>
                  <a:gd name="connsiteY2132" fmla="*/ 1933956 h 3799943"/>
                  <a:gd name="connsiteX2133" fmla="*/ 2771937 w 8629145"/>
                  <a:gd name="connsiteY2133" fmla="*/ 1954244 h 3799943"/>
                  <a:gd name="connsiteX2134" fmla="*/ 2745648 w 8629145"/>
                  <a:gd name="connsiteY2134" fmla="*/ 2002536 h 3799943"/>
                  <a:gd name="connsiteX2135" fmla="*/ 2745648 w 8629145"/>
                  <a:gd name="connsiteY2135" fmla="*/ 1933956 h 3799943"/>
                  <a:gd name="connsiteX2136" fmla="*/ 2555434 w 8629145"/>
                  <a:gd name="connsiteY2136" fmla="*/ 1180052 h 3799943"/>
                  <a:gd name="connsiteX2137" fmla="*/ 2546671 w 8629145"/>
                  <a:gd name="connsiteY2137" fmla="*/ 1132523 h 3799943"/>
                  <a:gd name="connsiteX2138" fmla="*/ 2486949 w 8629145"/>
                  <a:gd name="connsiteY2138" fmla="*/ 1082707 h 3799943"/>
                  <a:gd name="connsiteX2139" fmla="*/ 2551624 w 8629145"/>
                  <a:gd name="connsiteY2139" fmla="*/ 1080135 h 3799943"/>
                  <a:gd name="connsiteX2140" fmla="*/ 2554386 w 8629145"/>
                  <a:gd name="connsiteY2140" fmla="*/ 1141857 h 3799943"/>
                  <a:gd name="connsiteX2141" fmla="*/ 2569340 w 8629145"/>
                  <a:gd name="connsiteY2141" fmla="*/ 1106519 h 3799943"/>
                  <a:gd name="connsiteX2142" fmla="*/ 2570388 w 8629145"/>
                  <a:gd name="connsiteY2142" fmla="*/ 1144810 h 3799943"/>
                  <a:gd name="connsiteX2143" fmla="*/ 2587057 w 8629145"/>
                  <a:gd name="connsiteY2143" fmla="*/ 1132713 h 3799943"/>
                  <a:gd name="connsiteX2144" fmla="*/ 2603726 w 8629145"/>
                  <a:gd name="connsiteY2144" fmla="*/ 1120712 h 3799943"/>
                  <a:gd name="connsiteX2145" fmla="*/ 2582770 w 8629145"/>
                  <a:gd name="connsiteY2145" fmla="*/ 1170146 h 3799943"/>
                  <a:gd name="connsiteX2146" fmla="*/ 2555434 w 8629145"/>
                  <a:gd name="connsiteY2146" fmla="*/ 1180052 h 3799943"/>
                  <a:gd name="connsiteX2147" fmla="*/ 2380840 w 8629145"/>
                  <a:gd name="connsiteY2147" fmla="*/ 488442 h 3799943"/>
                  <a:gd name="connsiteX2148" fmla="*/ 2414654 w 8629145"/>
                  <a:gd name="connsiteY2148" fmla="*/ 449485 h 3799943"/>
                  <a:gd name="connsiteX2149" fmla="*/ 2400748 w 8629145"/>
                  <a:gd name="connsiteY2149" fmla="*/ 523018 h 3799943"/>
                  <a:gd name="connsiteX2150" fmla="*/ 2384174 w 8629145"/>
                  <a:gd name="connsiteY2150" fmla="*/ 534924 h 3799943"/>
                  <a:gd name="connsiteX2151" fmla="*/ 2380840 w 8629145"/>
                  <a:gd name="connsiteY2151" fmla="*/ 488442 h 3799943"/>
                  <a:gd name="connsiteX2152" fmla="*/ 2555815 w 8629145"/>
                  <a:gd name="connsiteY2152" fmla="*/ 1042797 h 3799943"/>
                  <a:gd name="connsiteX2153" fmla="*/ 2589533 w 8629145"/>
                  <a:gd name="connsiteY2153" fmla="*/ 1072134 h 3799943"/>
                  <a:gd name="connsiteX2154" fmla="*/ 2564578 w 8629145"/>
                  <a:gd name="connsiteY2154" fmla="*/ 1090232 h 3799943"/>
                  <a:gd name="connsiteX2155" fmla="*/ 2555815 w 8629145"/>
                  <a:gd name="connsiteY2155" fmla="*/ 1042797 h 3799943"/>
                  <a:gd name="connsiteX2156" fmla="*/ 2471233 w 8629145"/>
                  <a:gd name="connsiteY2156" fmla="*/ 628936 h 3799943"/>
                  <a:gd name="connsiteX2157" fmla="*/ 2451040 w 8629145"/>
                  <a:gd name="connsiteY2157" fmla="*/ 663035 h 3799943"/>
                  <a:gd name="connsiteX2158" fmla="*/ 2471233 w 8629145"/>
                  <a:gd name="connsiteY2158" fmla="*/ 628936 h 3799943"/>
                  <a:gd name="connsiteX2159" fmla="*/ 2461803 w 8629145"/>
                  <a:gd name="connsiteY2159" fmla="*/ 474345 h 3799943"/>
                  <a:gd name="connsiteX2160" fmla="*/ 2441610 w 8629145"/>
                  <a:gd name="connsiteY2160" fmla="*/ 508445 h 3799943"/>
                  <a:gd name="connsiteX2161" fmla="*/ 2447992 w 8629145"/>
                  <a:gd name="connsiteY2161" fmla="*/ 547783 h 3799943"/>
                  <a:gd name="connsiteX2162" fmla="*/ 2420369 w 8629145"/>
                  <a:gd name="connsiteY2162" fmla="*/ 504063 h 3799943"/>
                  <a:gd name="connsiteX2163" fmla="*/ 2461803 w 8629145"/>
                  <a:gd name="connsiteY2163" fmla="*/ 474345 h 3799943"/>
                  <a:gd name="connsiteX2164" fmla="*/ 2616679 w 8629145"/>
                  <a:gd name="connsiteY2164" fmla="*/ 1130713 h 3799943"/>
                  <a:gd name="connsiteX2165" fmla="*/ 2634491 w 8629145"/>
                  <a:gd name="connsiteY2165" fmla="*/ 1157002 h 3799943"/>
                  <a:gd name="connsiteX2166" fmla="*/ 2616679 w 8629145"/>
                  <a:gd name="connsiteY2166" fmla="*/ 1130713 h 3799943"/>
                  <a:gd name="connsiteX2167" fmla="*/ 2572388 w 8629145"/>
                  <a:gd name="connsiteY2167" fmla="*/ 839819 h 3799943"/>
                  <a:gd name="connsiteX2168" fmla="*/ 2539718 w 8629145"/>
                  <a:gd name="connsiteY2168" fmla="*/ 848868 h 3799943"/>
                  <a:gd name="connsiteX2169" fmla="*/ 2572388 w 8629145"/>
                  <a:gd name="connsiteY2169" fmla="*/ 839819 h 3799943"/>
                  <a:gd name="connsiteX2170" fmla="*/ 2485806 w 8629145"/>
                  <a:gd name="connsiteY2170" fmla="*/ 540163 h 3799943"/>
                  <a:gd name="connsiteX2171" fmla="*/ 2479234 w 8629145"/>
                  <a:gd name="connsiteY2171" fmla="*/ 569500 h 3799943"/>
                  <a:gd name="connsiteX2172" fmla="*/ 2456945 w 8629145"/>
                  <a:gd name="connsiteY2172" fmla="*/ 526828 h 3799943"/>
                  <a:gd name="connsiteX2173" fmla="*/ 2485806 w 8629145"/>
                  <a:gd name="connsiteY2173" fmla="*/ 540163 h 3799943"/>
                  <a:gd name="connsiteX2174" fmla="*/ 2729360 w 8629145"/>
                  <a:gd name="connsiteY2174" fmla="*/ 1137190 h 3799943"/>
                  <a:gd name="connsiteX2175" fmla="*/ 2664114 w 8629145"/>
                  <a:gd name="connsiteY2175" fmla="*/ 1155192 h 3799943"/>
                  <a:gd name="connsiteX2176" fmla="*/ 2664590 w 8629145"/>
                  <a:gd name="connsiteY2176" fmla="*/ 1208723 h 3799943"/>
                  <a:gd name="connsiteX2177" fmla="*/ 2639730 w 8629145"/>
                  <a:gd name="connsiteY2177" fmla="*/ 1158145 h 3799943"/>
                  <a:gd name="connsiteX2178" fmla="*/ 2656494 w 8629145"/>
                  <a:gd name="connsiteY2178" fmla="*/ 1077278 h 3799943"/>
                  <a:gd name="connsiteX2179" fmla="*/ 2729360 w 8629145"/>
                  <a:gd name="connsiteY2179" fmla="*/ 1137190 h 3799943"/>
                  <a:gd name="connsiteX2180" fmla="*/ 3360201 w 8629145"/>
                  <a:gd name="connsiteY2180" fmla="*/ 3443573 h 3799943"/>
                  <a:gd name="connsiteX2181" fmla="*/ 3333055 w 8629145"/>
                  <a:gd name="connsiteY2181" fmla="*/ 3438716 h 3799943"/>
                  <a:gd name="connsiteX2182" fmla="*/ 3360201 w 8629145"/>
                  <a:gd name="connsiteY2182" fmla="*/ 3443573 h 3799943"/>
                  <a:gd name="connsiteX2183" fmla="*/ 2936624 w 8629145"/>
                  <a:gd name="connsiteY2183" fmla="*/ 1962817 h 3799943"/>
                  <a:gd name="connsiteX2184" fmla="*/ 2952817 w 8629145"/>
                  <a:gd name="connsiteY2184" fmla="*/ 1965865 h 3799943"/>
                  <a:gd name="connsiteX2185" fmla="*/ 2917574 w 8629145"/>
                  <a:gd name="connsiteY2185" fmla="*/ 2035492 h 3799943"/>
                  <a:gd name="connsiteX2186" fmla="*/ 2936624 w 8629145"/>
                  <a:gd name="connsiteY2186" fmla="*/ 1962817 h 3799943"/>
                  <a:gd name="connsiteX2187" fmla="*/ 2538289 w 8629145"/>
                  <a:gd name="connsiteY2187" fmla="*/ 566071 h 3799943"/>
                  <a:gd name="connsiteX2188" fmla="*/ 2490473 w 8629145"/>
                  <a:gd name="connsiteY2188" fmla="*/ 556546 h 3799943"/>
                  <a:gd name="connsiteX2189" fmla="*/ 2499427 w 8629145"/>
                  <a:gd name="connsiteY2189" fmla="*/ 535305 h 3799943"/>
                  <a:gd name="connsiteX2190" fmla="*/ 2538289 w 8629145"/>
                  <a:gd name="connsiteY2190" fmla="*/ 566071 h 3799943"/>
                  <a:gd name="connsiteX2191" fmla="*/ 2764698 w 8629145"/>
                  <a:gd name="connsiteY2191" fmla="*/ 1395698 h 3799943"/>
                  <a:gd name="connsiteX2192" fmla="*/ 2728503 w 8629145"/>
                  <a:gd name="connsiteY2192" fmla="*/ 1358170 h 3799943"/>
                  <a:gd name="connsiteX2193" fmla="*/ 2764698 w 8629145"/>
                  <a:gd name="connsiteY2193" fmla="*/ 1395698 h 3799943"/>
                  <a:gd name="connsiteX2194" fmla="*/ 2744124 w 8629145"/>
                  <a:gd name="connsiteY2194" fmla="*/ 1239203 h 3799943"/>
                  <a:gd name="connsiteX2195" fmla="*/ 2785653 w 8629145"/>
                  <a:gd name="connsiteY2195" fmla="*/ 1277684 h 3799943"/>
                  <a:gd name="connsiteX2196" fmla="*/ 2735170 w 8629145"/>
                  <a:gd name="connsiteY2196" fmla="*/ 1260443 h 3799943"/>
                  <a:gd name="connsiteX2197" fmla="*/ 2744124 w 8629145"/>
                  <a:gd name="connsiteY2197" fmla="*/ 1239203 h 3799943"/>
                  <a:gd name="connsiteX2198" fmla="*/ 2560196 w 8629145"/>
                  <a:gd name="connsiteY2198" fmla="*/ 555212 h 3799943"/>
                  <a:gd name="connsiteX2199" fmla="*/ 2561244 w 8629145"/>
                  <a:gd name="connsiteY2199" fmla="*/ 593408 h 3799943"/>
                  <a:gd name="connsiteX2200" fmla="*/ 2540670 w 8629145"/>
                  <a:gd name="connsiteY2200" fmla="*/ 574167 h 3799943"/>
                  <a:gd name="connsiteX2201" fmla="*/ 2560196 w 8629145"/>
                  <a:gd name="connsiteY2201" fmla="*/ 555212 h 3799943"/>
                  <a:gd name="connsiteX2202" fmla="*/ 2609726 w 8629145"/>
                  <a:gd name="connsiteY2202" fmla="*/ 587502 h 3799943"/>
                  <a:gd name="connsiteX2203" fmla="*/ 2582485 w 8629145"/>
                  <a:gd name="connsiteY2203" fmla="*/ 597599 h 3799943"/>
                  <a:gd name="connsiteX2204" fmla="*/ 2609726 w 8629145"/>
                  <a:gd name="connsiteY2204" fmla="*/ 587502 h 3799943"/>
                  <a:gd name="connsiteX2205" fmla="*/ 2750791 w 8629145"/>
                  <a:gd name="connsiteY2205" fmla="*/ 1141190 h 3799943"/>
                  <a:gd name="connsiteX2206" fmla="*/ 2778604 w 8629145"/>
                  <a:gd name="connsiteY2206" fmla="*/ 1184815 h 3799943"/>
                  <a:gd name="connsiteX2207" fmla="*/ 2768984 w 8629145"/>
                  <a:gd name="connsiteY2207" fmla="*/ 1220915 h 3799943"/>
                  <a:gd name="connsiteX2208" fmla="*/ 2764317 w 8629145"/>
                  <a:gd name="connsiteY2208" fmla="*/ 1204817 h 3799943"/>
                  <a:gd name="connsiteX2209" fmla="*/ 2750791 w 8629145"/>
                  <a:gd name="connsiteY2209" fmla="*/ 1141190 h 3799943"/>
                  <a:gd name="connsiteX2210" fmla="*/ 2587533 w 8629145"/>
                  <a:gd name="connsiteY2210" fmla="*/ 476441 h 3799943"/>
                  <a:gd name="connsiteX2211" fmla="*/ 2629348 w 8629145"/>
                  <a:gd name="connsiteY2211" fmla="*/ 499777 h 3799943"/>
                  <a:gd name="connsiteX2212" fmla="*/ 2605630 w 8629145"/>
                  <a:gd name="connsiteY2212" fmla="*/ 556260 h 3799943"/>
                  <a:gd name="connsiteX2213" fmla="*/ 2597534 w 8629145"/>
                  <a:gd name="connsiteY2213" fmla="*/ 493586 h 3799943"/>
                  <a:gd name="connsiteX2214" fmla="*/ 2587343 w 8629145"/>
                  <a:gd name="connsiteY2214" fmla="*/ 545021 h 3799943"/>
                  <a:gd name="connsiteX2215" fmla="*/ 2587533 w 8629145"/>
                  <a:gd name="connsiteY2215" fmla="*/ 476441 h 3799943"/>
                  <a:gd name="connsiteX2216" fmla="*/ 2646874 w 8629145"/>
                  <a:gd name="connsiteY2216" fmla="*/ 594646 h 3799943"/>
                  <a:gd name="connsiteX2217" fmla="*/ 2634396 w 8629145"/>
                  <a:gd name="connsiteY2217" fmla="*/ 638175 h 3799943"/>
                  <a:gd name="connsiteX2218" fmla="*/ 2614394 w 8629145"/>
                  <a:gd name="connsiteY2218" fmla="*/ 603695 h 3799943"/>
                  <a:gd name="connsiteX2219" fmla="*/ 2620299 w 8629145"/>
                  <a:gd name="connsiteY2219" fmla="*/ 589693 h 3799943"/>
                  <a:gd name="connsiteX2220" fmla="*/ 2646874 w 8629145"/>
                  <a:gd name="connsiteY2220" fmla="*/ 594646 h 3799943"/>
                  <a:gd name="connsiteX2221" fmla="*/ 2840898 w 8629145"/>
                  <a:gd name="connsiteY2221" fmla="*/ 1173671 h 3799943"/>
                  <a:gd name="connsiteX2222" fmla="*/ 2798131 w 8629145"/>
                  <a:gd name="connsiteY2222" fmla="*/ 1165574 h 3799943"/>
                  <a:gd name="connsiteX2223" fmla="*/ 2840898 w 8629145"/>
                  <a:gd name="connsiteY2223" fmla="*/ 1173671 h 3799943"/>
                  <a:gd name="connsiteX2224" fmla="*/ 2916336 w 8629145"/>
                  <a:gd name="connsiteY2224" fmla="*/ 1310259 h 3799943"/>
                  <a:gd name="connsiteX2225" fmla="*/ 2894333 w 8629145"/>
                  <a:gd name="connsiteY2225" fmla="*/ 1321403 h 3799943"/>
                  <a:gd name="connsiteX2226" fmla="*/ 2916336 w 8629145"/>
                  <a:gd name="connsiteY2226" fmla="*/ 1310259 h 3799943"/>
                  <a:gd name="connsiteX2227" fmla="*/ 2922241 w 8629145"/>
                  <a:gd name="connsiteY2227" fmla="*/ 1227487 h 3799943"/>
                  <a:gd name="connsiteX2228" fmla="*/ 2867663 w 8629145"/>
                  <a:gd name="connsiteY2228" fmla="*/ 1178909 h 3799943"/>
                  <a:gd name="connsiteX2229" fmla="*/ 2922241 w 8629145"/>
                  <a:gd name="connsiteY2229" fmla="*/ 1227487 h 3799943"/>
                  <a:gd name="connsiteX2230" fmla="*/ 3008443 w 8629145"/>
                  <a:gd name="connsiteY2230" fmla="*/ 1434751 h 3799943"/>
                  <a:gd name="connsiteX2231" fmla="*/ 2986440 w 8629145"/>
                  <a:gd name="connsiteY2231" fmla="*/ 1445800 h 3799943"/>
                  <a:gd name="connsiteX2232" fmla="*/ 3008443 w 8629145"/>
                  <a:gd name="connsiteY2232" fmla="*/ 1434751 h 3799943"/>
                  <a:gd name="connsiteX2233" fmla="*/ 2994060 w 8629145"/>
                  <a:gd name="connsiteY2233" fmla="*/ 1317593 h 3799943"/>
                  <a:gd name="connsiteX2234" fmla="*/ 3038161 w 8629145"/>
                  <a:gd name="connsiteY2234" fmla="*/ 1364075 h 3799943"/>
                  <a:gd name="connsiteX2235" fmla="*/ 2981678 w 8629145"/>
                  <a:gd name="connsiteY2235" fmla="*/ 1360932 h 3799943"/>
                  <a:gd name="connsiteX2236" fmla="*/ 2994060 w 8629145"/>
                  <a:gd name="connsiteY2236" fmla="*/ 1317593 h 3799943"/>
                  <a:gd name="connsiteX2237" fmla="*/ 3000632 w 8629145"/>
                  <a:gd name="connsiteY2237" fmla="*/ 1288352 h 3799943"/>
                  <a:gd name="connsiteX2238" fmla="*/ 3036256 w 8629145"/>
                  <a:gd name="connsiteY2238" fmla="*/ 1272254 h 3799943"/>
                  <a:gd name="connsiteX2239" fmla="*/ 3020825 w 8629145"/>
                  <a:gd name="connsiteY2239" fmla="*/ 1322832 h 3799943"/>
                  <a:gd name="connsiteX2240" fmla="*/ 3000632 w 8629145"/>
                  <a:gd name="connsiteY2240" fmla="*/ 1288352 h 3799943"/>
                  <a:gd name="connsiteX2241" fmla="*/ 3090929 w 8629145"/>
                  <a:gd name="connsiteY2241" fmla="*/ 1320737 h 3799943"/>
                  <a:gd name="connsiteX2242" fmla="*/ 3065974 w 8629145"/>
                  <a:gd name="connsiteY2242" fmla="*/ 1338929 h 3799943"/>
                  <a:gd name="connsiteX2243" fmla="*/ 3090929 w 8629145"/>
                  <a:gd name="connsiteY2243" fmla="*/ 1320737 h 3799943"/>
                  <a:gd name="connsiteX2244" fmla="*/ 2934053 w 8629145"/>
                  <a:gd name="connsiteY2244" fmla="*/ 718471 h 3799943"/>
                  <a:gd name="connsiteX2245" fmla="*/ 2906811 w 8629145"/>
                  <a:gd name="connsiteY2245" fmla="*/ 728567 h 3799943"/>
                  <a:gd name="connsiteX2246" fmla="*/ 2934053 w 8629145"/>
                  <a:gd name="connsiteY2246" fmla="*/ 718471 h 3799943"/>
                  <a:gd name="connsiteX2247" fmla="*/ 2929957 w 8629145"/>
                  <a:gd name="connsiteY2247" fmla="*/ 687229 h 3799943"/>
                  <a:gd name="connsiteX2248" fmla="*/ 2909287 w 8629145"/>
                  <a:gd name="connsiteY2248" fmla="*/ 667988 h 3799943"/>
                  <a:gd name="connsiteX2249" fmla="*/ 2929957 w 8629145"/>
                  <a:gd name="connsiteY2249" fmla="*/ 687229 h 3799943"/>
                  <a:gd name="connsiteX2250" fmla="*/ 2966628 w 8629145"/>
                  <a:gd name="connsiteY2250" fmla="*/ 778193 h 3799943"/>
                  <a:gd name="connsiteX2251" fmla="*/ 2970247 w 8629145"/>
                  <a:gd name="connsiteY2251" fmla="*/ 824675 h 3799943"/>
                  <a:gd name="connsiteX2252" fmla="*/ 2951293 w 8629145"/>
                  <a:gd name="connsiteY2252" fmla="*/ 828580 h 3799943"/>
                  <a:gd name="connsiteX2253" fmla="*/ 2966628 w 8629145"/>
                  <a:gd name="connsiteY2253" fmla="*/ 778193 h 3799943"/>
                  <a:gd name="connsiteX2254" fmla="*/ 2970152 w 8629145"/>
                  <a:gd name="connsiteY2254" fmla="*/ 618554 h 3799943"/>
                  <a:gd name="connsiteX2255" fmla="*/ 2959484 w 8629145"/>
                  <a:gd name="connsiteY2255" fmla="*/ 685324 h 3799943"/>
                  <a:gd name="connsiteX2256" fmla="*/ 2977296 w 8629145"/>
                  <a:gd name="connsiteY2256" fmla="*/ 711518 h 3799943"/>
                  <a:gd name="connsiteX2257" fmla="*/ 2935862 w 8629145"/>
                  <a:gd name="connsiteY2257" fmla="*/ 741712 h 3799943"/>
                  <a:gd name="connsiteX2258" fmla="*/ 2970152 w 8629145"/>
                  <a:gd name="connsiteY2258" fmla="*/ 618554 h 3799943"/>
                  <a:gd name="connsiteX2259" fmla="*/ 3185131 w 8629145"/>
                  <a:gd name="connsiteY2259" fmla="*/ 1467421 h 3799943"/>
                  <a:gd name="connsiteX2260" fmla="*/ 3166653 w 8629145"/>
                  <a:gd name="connsiteY2260" fmla="*/ 1456373 h 3799943"/>
                  <a:gd name="connsiteX2261" fmla="*/ 3185131 w 8629145"/>
                  <a:gd name="connsiteY2261" fmla="*/ 1467421 h 3799943"/>
                  <a:gd name="connsiteX2262" fmla="*/ 3005680 w 8629145"/>
                  <a:gd name="connsiteY2262" fmla="*/ 739902 h 3799943"/>
                  <a:gd name="connsiteX2263" fmla="*/ 2986726 w 8629145"/>
                  <a:gd name="connsiteY2263" fmla="*/ 743903 h 3799943"/>
                  <a:gd name="connsiteX2264" fmla="*/ 3005680 w 8629145"/>
                  <a:gd name="connsiteY2264" fmla="*/ 739902 h 3799943"/>
                  <a:gd name="connsiteX2265" fmla="*/ 3159223 w 8629145"/>
                  <a:gd name="connsiteY2265" fmla="*/ 1295019 h 3799943"/>
                  <a:gd name="connsiteX2266" fmla="*/ 3198562 w 8629145"/>
                  <a:gd name="connsiteY2266" fmla="*/ 1325118 h 3799943"/>
                  <a:gd name="connsiteX2267" fmla="*/ 3229328 w 8629145"/>
                  <a:gd name="connsiteY2267" fmla="*/ 1292447 h 3799943"/>
                  <a:gd name="connsiteX2268" fmla="*/ 3238948 w 8629145"/>
                  <a:gd name="connsiteY2268" fmla="*/ 1324642 h 3799943"/>
                  <a:gd name="connsiteX2269" fmla="*/ 3224184 w 8629145"/>
                  <a:gd name="connsiteY2269" fmla="*/ 1360170 h 3799943"/>
                  <a:gd name="connsiteX2270" fmla="*/ 3196371 w 8629145"/>
                  <a:gd name="connsiteY2270" fmla="*/ 1385507 h 3799943"/>
                  <a:gd name="connsiteX2271" fmla="*/ 3192752 w 8629145"/>
                  <a:gd name="connsiteY2271" fmla="*/ 1339025 h 3799943"/>
                  <a:gd name="connsiteX2272" fmla="*/ 3177893 w 8629145"/>
                  <a:gd name="connsiteY2272" fmla="*/ 1374553 h 3799943"/>
                  <a:gd name="connsiteX2273" fmla="*/ 3159223 w 8629145"/>
                  <a:gd name="connsiteY2273" fmla="*/ 1295019 h 3799943"/>
                  <a:gd name="connsiteX2274" fmla="*/ 3253807 w 8629145"/>
                  <a:gd name="connsiteY2274" fmla="*/ 1357979 h 3799943"/>
                  <a:gd name="connsiteX2275" fmla="*/ 3225422 w 8629145"/>
                  <a:gd name="connsiteY2275" fmla="*/ 1398461 h 3799943"/>
                  <a:gd name="connsiteX2276" fmla="*/ 3229518 w 8629145"/>
                  <a:gd name="connsiteY2276" fmla="*/ 1361027 h 3799943"/>
                  <a:gd name="connsiteX2277" fmla="*/ 3253807 w 8629145"/>
                  <a:gd name="connsiteY2277" fmla="*/ 1357979 h 3799943"/>
                  <a:gd name="connsiteX2278" fmla="*/ 3285239 w 8629145"/>
                  <a:gd name="connsiteY2278" fmla="*/ 1310259 h 3799943"/>
                  <a:gd name="connsiteX2279" fmla="*/ 3274095 w 8629145"/>
                  <a:gd name="connsiteY2279" fmla="*/ 1392174 h 3799943"/>
                  <a:gd name="connsiteX2280" fmla="*/ 3260951 w 8629145"/>
                  <a:gd name="connsiteY2280" fmla="*/ 1382173 h 3799943"/>
                  <a:gd name="connsiteX2281" fmla="*/ 3285239 w 8629145"/>
                  <a:gd name="connsiteY2281" fmla="*/ 1310259 h 3799943"/>
                  <a:gd name="connsiteX2282" fmla="*/ 3345818 w 8629145"/>
                  <a:gd name="connsiteY2282" fmla="*/ 1496568 h 3799943"/>
                  <a:gd name="connsiteX2283" fmla="*/ 3321434 w 8629145"/>
                  <a:gd name="connsiteY2283" fmla="*/ 1499711 h 3799943"/>
                  <a:gd name="connsiteX2284" fmla="*/ 3345818 w 8629145"/>
                  <a:gd name="connsiteY2284" fmla="*/ 1496568 h 3799943"/>
                  <a:gd name="connsiteX2285" fmla="*/ 4066385 w 8629145"/>
                  <a:gd name="connsiteY2285" fmla="*/ 3428143 h 3799943"/>
                  <a:gd name="connsiteX2286" fmla="*/ 4090578 w 8629145"/>
                  <a:gd name="connsiteY2286" fmla="*/ 3439763 h 3799943"/>
                  <a:gd name="connsiteX2287" fmla="*/ 4073338 w 8629145"/>
                  <a:gd name="connsiteY2287" fmla="*/ 3467291 h 3799943"/>
                  <a:gd name="connsiteX2288" fmla="*/ 4066385 w 8629145"/>
                  <a:gd name="connsiteY2288" fmla="*/ 3428143 h 3799943"/>
                  <a:gd name="connsiteX2289" fmla="*/ 3494694 w 8629145"/>
                  <a:gd name="connsiteY2289" fmla="*/ 1401604 h 3799943"/>
                  <a:gd name="connsiteX2290" fmla="*/ 3469262 w 8629145"/>
                  <a:gd name="connsiteY2290" fmla="*/ 1434941 h 3799943"/>
                  <a:gd name="connsiteX2291" fmla="*/ 3494694 w 8629145"/>
                  <a:gd name="connsiteY2291" fmla="*/ 1401604 h 3799943"/>
                  <a:gd name="connsiteX2292" fmla="*/ 4110295 w 8629145"/>
                  <a:gd name="connsiteY2292" fmla="*/ 3420427 h 3799943"/>
                  <a:gd name="connsiteX2293" fmla="*/ 4158777 w 8629145"/>
                  <a:gd name="connsiteY2293" fmla="*/ 3443669 h 3799943"/>
                  <a:gd name="connsiteX2294" fmla="*/ 4140679 w 8629145"/>
                  <a:gd name="connsiteY2294" fmla="*/ 3501581 h 3799943"/>
                  <a:gd name="connsiteX2295" fmla="*/ 4135060 w 8629145"/>
                  <a:gd name="connsiteY2295" fmla="*/ 3416808 h 3799943"/>
                  <a:gd name="connsiteX2296" fmla="*/ 4110295 w 8629145"/>
                  <a:gd name="connsiteY2296" fmla="*/ 3420427 h 3799943"/>
                  <a:gd name="connsiteX2297" fmla="*/ 4194877 w 8629145"/>
                  <a:gd name="connsiteY2297" fmla="*/ 3426714 h 3799943"/>
                  <a:gd name="connsiteX2298" fmla="*/ 4173064 w 8629145"/>
                  <a:gd name="connsiteY2298" fmla="*/ 3423190 h 3799943"/>
                  <a:gd name="connsiteX2299" fmla="*/ 4194877 w 8629145"/>
                  <a:gd name="connsiteY2299" fmla="*/ 3426714 h 3799943"/>
                  <a:gd name="connsiteX2300" fmla="*/ 3508029 w 8629145"/>
                  <a:gd name="connsiteY2300" fmla="*/ 786575 h 3799943"/>
                  <a:gd name="connsiteX2301" fmla="*/ 3481359 w 8629145"/>
                  <a:gd name="connsiteY2301" fmla="*/ 781622 h 3799943"/>
                  <a:gd name="connsiteX2302" fmla="*/ 3508029 w 8629145"/>
                  <a:gd name="connsiteY2302" fmla="*/ 786575 h 3799943"/>
                  <a:gd name="connsiteX2303" fmla="*/ 3557464 w 8629145"/>
                  <a:gd name="connsiteY2303" fmla="*/ 749618 h 3799943"/>
                  <a:gd name="connsiteX2304" fmla="*/ 3578800 w 8629145"/>
                  <a:gd name="connsiteY2304" fmla="*/ 753523 h 3799943"/>
                  <a:gd name="connsiteX2305" fmla="*/ 3592516 w 8629145"/>
                  <a:gd name="connsiteY2305" fmla="*/ 664464 h 3799943"/>
                  <a:gd name="connsiteX2306" fmla="*/ 3586515 w 8629145"/>
                  <a:gd name="connsiteY2306" fmla="*/ 762476 h 3799943"/>
                  <a:gd name="connsiteX2307" fmla="*/ 3595849 w 8629145"/>
                  <a:gd name="connsiteY2307" fmla="*/ 725996 h 3799943"/>
                  <a:gd name="connsiteX2308" fmla="*/ 3610328 w 8629145"/>
                  <a:gd name="connsiteY2308" fmla="*/ 774478 h 3799943"/>
                  <a:gd name="connsiteX2309" fmla="*/ 3551654 w 8629145"/>
                  <a:gd name="connsiteY2309" fmla="*/ 763715 h 3799943"/>
                  <a:gd name="connsiteX2310" fmla="*/ 3514887 w 8629145"/>
                  <a:gd name="connsiteY2310" fmla="*/ 741902 h 3799943"/>
                  <a:gd name="connsiteX2311" fmla="*/ 3557464 w 8629145"/>
                  <a:gd name="connsiteY2311" fmla="*/ 749618 h 3799943"/>
                  <a:gd name="connsiteX2312" fmla="*/ 3576037 w 8629145"/>
                  <a:gd name="connsiteY2312" fmla="*/ 676847 h 3799943"/>
                  <a:gd name="connsiteX2313" fmla="*/ 3535366 w 8629145"/>
                  <a:gd name="connsiteY2313" fmla="*/ 692277 h 3799943"/>
                  <a:gd name="connsiteX2314" fmla="*/ 3576037 w 8629145"/>
                  <a:gd name="connsiteY2314" fmla="*/ 676847 h 3799943"/>
                  <a:gd name="connsiteX2315" fmla="*/ 4377947 w 8629145"/>
                  <a:gd name="connsiteY2315" fmla="*/ 3334036 h 3799943"/>
                  <a:gd name="connsiteX2316" fmla="*/ 4418524 w 8629145"/>
                  <a:gd name="connsiteY2316" fmla="*/ 3348038 h 3799943"/>
                  <a:gd name="connsiteX2317" fmla="*/ 4377947 w 8629145"/>
                  <a:gd name="connsiteY2317" fmla="*/ 3334036 h 3799943"/>
                  <a:gd name="connsiteX2318" fmla="*/ 3624996 w 8629145"/>
                  <a:gd name="connsiteY2318" fmla="*/ 655225 h 3799943"/>
                  <a:gd name="connsiteX2319" fmla="*/ 3631759 w 8629145"/>
                  <a:gd name="connsiteY2319" fmla="*/ 694563 h 3799943"/>
                  <a:gd name="connsiteX2320" fmla="*/ 3606994 w 8629145"/>
                  <a:gd name="connsiteY2320" fmla="*/ 712851 h 3799943"/>
                  <a:gd name="connsiteX2321" fmla="*/ 3624996 w 8629145"/>
                  <a:gd name="connsiteY2321" fmla="*/ 655225 h 3799943"/>
                  <a:gd name="connsiteX2322" fmla="*/ 3672812 w 8629145"/>
                  <a:gd name="connsiteY2322" fmla="*/ 747617 h 3799943"/>
                  <a:gd name="connsiteX2323" fmla="*/ 3690719 w 8629145"/>
                  <a:gd name="connsiteY2323" fmla="*/ 773525 h 3799943"/>
                  <a:gd name="connsiteX2324" fmla="*/ 3672812 w 8629145"/>
                  <a:gd name="connsiteY2324" fmla="*/ 747617 h 3799943"/>
                  <a:gd name="connsiteX2325" fmla="*/ 3657095 w 8629145"/>
                  <a:gd name="connsiteY2325" fmla="*/ 577120 h 3799943"/>
                  <a:gd name="connsiteX2326" fmla="*/ 3660905 w 8629145"/>
                  <a:gd name="connsiteY2326" fmla="*/ 623507 h 3799943"/>
                  <a:gd name="connsiteX2327" fmla="*/ 3650809 w 8629145"/>
                  <a:gd name="connsiteY2327" fmla="*/ 606552 h 3799943"/>
                  <a:gd name="connsiteX2328" fmla="*/ 3642522 w 8629145"/>
                  <a:gd name="connsiteY2328" fmla="*/ 612648 h 3799943"/>
                  <a:gd name="connsiteX2329" fmla="*/ 3657095 w 8629145"/>
                  <a:gd name="connsiteY2329" fmla="*/ 577120 h 3799943"/>
                  <a:gd name="connsiteX2330" fmla="*/ 4514345 w 8629145"/>
                  <a:gd name="connsiteY2330" fmla="*/ 3340418 h 3799943"/>
                  <a:gd name="connsiteX2331" fmla="*/ 4505201 w 8629145"/>
                  <a:gd name="connsiteY2331" fmla="*/ 3376994 h 3799943"/>
                  <a:gd name="connsiteX2332" fmla="*/ 4486723 w 8629145"/>
                  <a:gd name="connsiteY2332" fmla="*/ 3351276 h 3799943"/>
                  <a:gd name="connsiteX2333" fmla="*/ 4514345 w 8629145"/>
                  <a:gd name="connsiteY2333" fmla="*/ 3340418 h 3799943"/>
                  <a:gd name="connsiteX2334" fmla="*/ 3769300 w 8629145"/>
                  <a:gd name="connsiteY2334" fmla="*/ 748856 h 3799943"/>
                  <a:gd name="connsiteX2335" fmla="*/ 3781873 w 8629145"/>
                  <a:gd name="connsiteY2335" fmla="*/ 773906 h 3799943"/>
                  <a:gd name="connsiteX2336" fmla="*/ 3785778 w 8629145"/>
                  <a:gd name="connsiteY2336" fmla="*/ 736473 h 3799943"/>
                  <a:gd name="connsiteX2337" fmla="*/ 3791588 w 8629145"/>
                  <a:gd name="connsiteY2337" fmla="*/ 806006 h 3799943"/>
                  <a:gd name="connsiteX2338" fmla="*/ 3749488 w 8629145"/>
                  <a:gd name="connsiteY2338" fmla="*/ 783622 h 3799943"/>
                  <a:gd name="connsiteX2339" fmla="*/ 3769300 w 8629145"/>
                  <a:gd name="connsiteY2339" fmla="*/ 748856 h 3799943"/>
                  <a:gd name="connsiteX2340" fmla="*/ 4561685 w 8629145"/>
                  <a:gd name="connsiteY2340" fmla="*/ 3408807 h 3799943"/>
                  <a:gd name="connsiteX2341" fmla="*/ 4551588 w 8629145"/>
                  <a:gd name="connsiteY2341" fmla="*/ 3376803 h 3799943"/>
                  <a:gd name="connsiteX2342" fmla="*/ 4561685 w 8629145"/>
                  <a:gd name="connsiteY2342" fmla="*/ 3408807 h 3799943"/>
                  <a:gd name="connsiteX2343" fmla="*/ 3837594 w 8629145"/>
                  <a:gd name="connsiteY2343" fmla="*/ 791051 h 3799943"/>
                  <a:gd name="connsiteX2344" fmla="*/ 3861311 w 8629145"/>
                  <a:gd name="connsiteY2344" fmla="*/ 802767 h 3799943"/>
                  <a:gd name="connsiteX2345" fmla="*/ 3837118 w 8629145"/>
                  <a:gd name="connsiteY2345" fmla="*/ 806291 h 3799943"/>
                  <a:gd name="connsiteX2346" fmla="*/ 3837594 w 8629145"/>
                  <a:gd name="connsiteY2346" fmla="*/ 791051 h 3799943"/>
                  <a:gd name="connsiteX2347" fmla="*/ 4684557 w 8629145"/>
                  <a:gd name="connsiteY2347" fmla="*/ 3306699 h 3799943"/>
                  <a:gd name="connsiteX2348" fmla="*/ 4703036 w 8629145"/>
                  <a:gd name="connsiteY2348" fmla="*/ 3332321 h 3799943"/>
                  <a:gd name="connsiteX2349" fmla="*/ 4693891 w 8629145"/>
                  <a:gd name="connsiteY2349" fmla="*/ 3368993 h 3799943"/>
                  <a:gd name="connsiteX2350" fmla="*/ 4686272 w 8629145"/>
                  <a:gd name="connsiteY2350" fmla="*/ 3344799 h 3799943"/>
                  <a:gd name="connsiteX2351" fmla="*/ 4685129 w 8629145"/>
                  <a:gd name="connsiteY2351" fmla="*/ 3390519 h 3799943"/>
                  <a:gd name="connsiteX2352" fmla="*/ 4669222 w 8629145"/>
                  <a:gd name="connsiteY2352" fmla="*/ 3372707 h 3799943"/>
                  <a:gd name="connsiteX2353" fmla="*/ 4684557 w 8629145"/>
                  <a:gd name="connsiteY2353" fmla="*/ 3306699 h 3799943"/>
                  <a:gd name="connsiteX2354" fmla="*/ 3919890 w 8629145"/>
                  <a:gd name="connsiteY2354" fmla="*/ 729043 h 3799943"/>
                  <a:gd name="connsiteX2355" fmla="*/ 3959133 w 8629145"/>
                  <a:gd name="connsiteY2355" fmla="*/ 758666 h 3799943"/>
                  <a:gd name="connsiteX2356" fmla="*/ 3934939 w 8629145"/>
                  <a:gd name="connsiteY2356" fmla="*/ 762000 h 3799943"/>
                  <a:gd name="connsiteX2357" fmla="*/ 3947512 w 8629145"/>
                  <a:gd name="connsiteY2357" fmla="*/ 787146 h 3799943"/>
                  <a:gd name="connsiteX2358" fmla="*/ 3927224 w 8629145"/>
                  <a:gd name="connsiteY2358" fmla="*/ 837057 h 3799943"/>
                  <a:gd name="connsiteX2359" fmla="*/ 3919890 w 8629145"/>
                  <a:gd name="connsiteY2359" fmla="*/ 729043 h 3799943"/>
                  <a:gd name="connsiteX2360" fmla="*/ 4738945 w 8629145"/>
                  <a:gd name="connsiteY2360" fmla="*/ 3315272 h 3799943"/>
                  <a:gd name="connsiteX2361" fmla="*/ 4729420 w 8629145"/>
                  <a:gd name="connsiteY2361" fmla="*/ 3367088 h 3799943"/>
                  <a:gd name="connsiteX2362" fmla="*/ 4738945 w 8629145"/>
                  <a:gd name="connsiteY2362" fmla="*/ 3315272 h 3799943"/>
                  <a:gd name="connsiteX2363" fmla="*/ 3974659 w 8629145"/>
                  <a:gd name="connsiteY2363" fmla="*/ 776478 h 3799943"/>
                  <a:gd name="connsiteX2364" fmla="*/ 3979612 w 8629145"/>
                  <a:gd name="connsiteY2364" fmla="*/ 876300 h 3799943"/>
                  <a:gd name="connsiteX2365" fmla="*/ 3969420 w 8629145"/>
                  <a:gd name="connsiteY2365" fmla="*/ 859441 h 3799943"/>
                  <a:gd name="connsiteX2366" fmla="*/ 3974659 w 8629145"/>
                  <a:gd name="connsiteY2366" fmla="*/ 776478 h 3799943"/>
                  <a:gd name="connsiteX2367" fmla="*/ 4762472 w 8629145"/>
                  <a:gd name="connsiteY2367" fmla="*/ 3356706 h 3799943"/>
                  <a:gd name="connsiteX2368" fmla="*/ 4743231 w 8629145"/>
                  <a:gd name="connsiteY2368" fmla="*/ 3361468 h 3799943"/>
                  <a:gd name="connsiteX2369" fmla="*/ 4762472 w 8629145"/>
                  <a:gd name="connsiteY2369" fmla="*/ 3356706 h 3799943"/>
                  <a:gd name="connsiteX2370" fmla="*/ 4009996 w 8629145"/>
                  <a:gd name="connsiteY2370" fmla="*/ 759809 h 3799943"/>
                  <a:gd name="connsiteX2371" fmla="*/ 3967324 w 8629145"/>
                  <a:gd name="connsiteY2371" fmla="*/ 752380 h 3799943"/>
                  <a:gd name="connsiteX2372" fmla="*/ 3997328 w 8629145"/>
                  <a:gd name="connsiteY2372" fmla="*/ 734759 h 3799943"/>
                  <a:gd name="connsiteX2373" fmla="*/ 3999329 w 8629145"/>
                  <a:gd name="connsiteY2373" fmla="*/ 757904 h 3799943"/>
                  <a:gd name="connsiteX2374" fmla="*/ 4009996 w 8629145"/>
                  <a:gd name="connsiteY2374" fmla="*/ 759809 h 3799943"/>
                  <a:gd name="connsiteX2375" fmla="*/ 4030475 w 8629145"/>
                  <a:gd name="connsiteY2375" fmla="*/ 793718 h 3799943"/>
                  <a:gd name="connsiteX2376" fmla="*/ 4031904 w 8629145"/>
                  <a:gd name="connsiteY2376" fmla="*/ 832009 h 3799943"/>
                  <a:gd name="connsiteX2377" fmla="*/ 3986374 w 8629145"/>
                  <a:gd name="connsiteY2377" fmla="*/ 831818 h 3799943"/>
                  <a:gd name="connsiteX2378" fmla="*/ 3998947 w 8629145"/>
                  <a:gd name="connsiteY2378" fmla="*/ 773049 h 3799943"/>
                  <a:gd name="connsiteX2379" fmla="*/ 4030475 w 8629145"/>
                  <a:gd name="connsiteY2379" fmla="*/ 793718 h 3799943"/>
                  <a:gd name="connsiteX2380" fmla="*/ 4831814 w 8629145"/>
                  <a:gd name="connsiteY2380" fmla="*/ 3313843 h 3799943"/>
                  <a:gd name="connsiteX2381" fmla="*/ 4816478 w 8629145"/>
                  <a:gd name="connsiteY2381" fmla="*/ 3379946 h 3799943"/>
                  <a:gd name="connsiteX2382" fmla="*/ 4792190 w 8629145"/>
                  <a:gd name="connsiteY2382" fmla="*/ 3368802 h 3799943"/>
                  <a:gd name="connsiteX2383" fmla="*/ 4793714 w 8629145"/>
                  <a:gd name="connsiteY2383" fmla="*/ 3308223 h 3799943"/>
                  <a:gd name="connsiteX2384" fmla="*/ 4831814 w 8629145"/>
                  <a:gd name="connsiteY2384" fmla="*/ 3313843 h 3799943"/>
                  <a:gd name="connsiteX2385" fmla="*/ 4051621 w 8629145"/>
                  <a:gd name="connsiteY2385" fmla="*/ 713518 h 3799943"/>
                  <a:gd name="connsiteX2386" fmla="*/ 4058479 w 8629145"/>
                  <a:gd name="connsiteY2386" fmla="*/ 752856 h 3799943"/>
                  <a:gd name="connsiteX2387" fmla="*/ 4061812 w 8629145"/>
                  <a:gd name="connsiteY2387" fmla="*/ 730472 h 3799943"/>
                  <a:gd name="connsiteX2388" fmla="*/ 4057526 w 8629145"/>
                  <a:gd name="connsiteY2388" fmla="*/ 783050 h 3799943"/>
                  <a:gd name="connsiteX2389" fmla="*/ 4047335 w 8629145"/>
                  <a:gd name="connsiteY2389" fmla="*/ 766096 h 3799943"/>
                  <a:gd name="connsiteX2390" fmla="*/ 4041048 w 8629145"/>
                  <a:gd name="connsiteY2390" fmla="*/ 795433 h 3799943"/>
                  <a:gd name="connsiteX2391" fmla="*/ 4033714 w 8629145"/>
                  <a:gd name="connsiteY2391" fmla="*/ 771335 h 3799943"/>
                  <a:gd name="connsiteX2392" fmla="*/ 4051621 w 8629145"/>
                  <a:gd name="connsiteY2392" fmla="*/ 713518 h 3799943"/>
                  <a:gd name="connsiteX2393" fmla="*/ 4085720 w 8629145"/>
                  <a:gd name="connsiteY2393" fmla="*/ 826008 h 3799943"/>
                  <a:gd name="connsiteX2394" fmla="*/ 4112390 w 8629145"/>
                  <a:gd name="connsiteY2394" fmla="*/ 830580 h 3799943"/>
                  <a:gd name="connsiteX2395" fmla="*/ 4085720 w 8629145"/>
                  <a:gd name="connsiteY2395" fmla="*/ 826008 h 3799943"/>
                  <a:gd name="connsiteX2396" fmla="*/ 4146204 w 8629145"/>
                  <a:gd name="connsiteY2396" fmla="*/ 775526 h 3799943"/>
                  <a:gd name="connsiteX2397" fmla="*/ 4170397 w 8629145"/>
                  <a:gd name="connsiteY2397" fmla="*/ 772001 h 3799943"/>
                  <a:gd name="connsiteX2398" fmla="*/ 4148585 w 8629145"/>
                  <a:gd name="connsiteY2398" fmla="*/ 783527 h 3799943"/>
                  <a:gd name="connsiteX2399" fmla="*/ 4150586 w 8629145"/>
                  <a:gd name="connsiteY2399" fmla="*/ 806768 h 3799943"/>
                  <a:gd name="connsiteX2400" fmla="*/ 4146204 w 8629145"/>
                  <a:gd name="connsiteY2400" fmla="*/ 775526 h 3799943"/>
                  <a:gd name="connsiteX2401" fmla="*/ 4205926 w 8629145"/>
                  <a:gd name="connsiteY2401" fmla="*/ 839057 h 3799943"/>
                  <a:gd name="connsiteX2402" fmla="*/ 4179732 w 8629145"/>
                  <a:gd name="connsiteY2402" fmla="*/ 819341 h 3799943"/>
                  <a:gd name="connsiteX2403" fmla="*/ 4205926 w 8629145"/>
                  <a:gd name="connsiteY2403" fmla="*/ 839057 h 3799943"/>
                  <a:gd name="connsiteX2404" fmla="*/ 4200211 w 8629145"/>
                  <a:gd name="connsiteY2404" fmla="*/ 853345 h 3799943"/>
                  <a:gd name="connsiteX2405" fmla="*/ 4208402 w 8629145"/>
                  <a:gd name="connsiteY2405" fmla="*/ 847058 h 3799943"/>
                  <a:gd name="connsiteX2406" fmla="*/ 4212403 w 8629145"/>
                  <a:gd name="connsiteY2406" fmla="*/ 893445 h 3799943"/>
                  <a:gd name="connsiteX2407" fmla="*/ 4199258 w 8629145"/>
                  <a:gd name="connsiteY2407" fmla="*/ 883539 h 3799943"/>
                  <a:gd name="connsiteX2408" fmla="*/ 4200211 w 8629145"/>
                  <a:gd name="connsiteY2408" fmla="*/ 853345 h 3799943"/>
                  <a:gd name="connsiteX2409" fmla="*/ 4261361 w 8629145"/>
                  <a:gd name="connsiteY2409" fmla="*/ 870680 h 3799943"/>
                  <a:gd name="connsiteX2410" fmla="*/ 4218213 w 8629145"/>
                  <a:gd name="connsiteY2410" fmla="*/ 879062 h 3799943"/>
                  <a:gd name="connsiteX2411" fmla="*/ 4261361 w 8629145"/>
                  <a:gd name="connsiteY2411" fmla="*/ 870680 h 3799943"/>
                  <a:gd name="connsiteX2412" fmla="*/ 4271744 w 8629145"/>
                  <a:gd name="connsiteY2412" fmla="*/ 788670 h 3799943"/>
                  <a:gd name="connsiteX2413" fmla="*/ 4235930 w 8629145"/>
                  <a:gd name="connsiteY2413" fmla="*/ 820960 h 3799943"/>
                  <a:gd name="connsiteX2414" fmla="*/ 4271744 w 8629145"/>
                  <a:gd name="connsiteY2414" fmla="*/ 788670 h 3799943"/>
                  <a:gd name="connsiteX2415" fmla="*/ 4335656 w 8629145"/>
                  <a:gd name="connsiteY2415" fmla="*/ 897922 h 3799943"/>
                  <a:gd name="connsiteX2416" fmla="*/ 4342610 w 8629145"/>
                  <a:gd name="connsiteY2416" fmla="*/ 937070 h 3799943"/>
                  <a:gd name="connsiteX2417" fmla="*/ 4307653 w 8629145"/>
                  <a:gd name="connsiteY2417" fmla="*/ 939165 h 3799943"/>
                  <a:gd name="connsiteX2418" fmla="*/ 4335656 w 8629145"/>
                  <a:gd name="connsiteY2418" fmla="*/ 897922 h 3799943"/>
                  <a:gd name="connsiteX2419" fmla="*/ 4496153 w 8629145"/>
                  <a:gd name="connsiteY2419" fmla="*/ 809720 h 3799943"/>
                  <a:gd name="connsiteX2420" fmla="*/ 4505963 w 8629145"/>
                  <a:gd name="connsiteY2420" fmla="*/ 841724 h 3799943"/>
                  <a:gd name="connsiteX2421" fmla="*/ 4487866 w 8629145"/>
                  <a:gd name="connsiteY2421" fmla="*/ 816102 h 3799943"/>
                  <a:gd name="connsiteX2422" fmla="*/ 4496153 w 8629145"/>
                  <a:gd name="connsiteY2422" fmla="*/ 809720 h 3799943"/>
                  <a:gd name="connsiteX2423" fmla="*/ 5598576 w 8629145"/>
                  <a:gd name="connsiteY2423" fmla="*/ 869823 h 3799943"/>
                  <a:gd name="connsiteX2424" fmla="*/ 5619436 w 8629145"/>
                  <a:gd name="connsiteY2424" fmla="*/ 903161 h 3799943"/>
                  <a:gd name="connsiteX2425" fmla="*/ 5586479 w 8629145"/>
                  <a:gd name="connsiteY2425" fmla="*/ 944213 h 3799943"/>
                  <a:gd name="connsiteX2426" fmla="*/ 5578955 w 8629145"/>
                  <a:gd name="connsiteY2426" fmla="*/ 920401 h 3799943"/>
                  <a:gd name="connsiteX2427" fmla="*/ 5598576 w 8629145"/>
                  <a:gd name="connsiteY2427" fmla="*/ 869823 h 3799943"/>
                  <a:gd name="connsiteX2428" fmla="*/ 5686111 w 8629145"/>
                  <a:gd name="connsiteY2428" fmla="*/ 920401 h 3799943"/>
                  <a:gd name="connsiteX2429" fmla="*/ 5662775 w 8629145"/>
                  <a:gd name="connsiteY2429" fmla="*/ 878967 h 3799943"/>
                  <a:gd name="connsiteX2430" fmla="*/ 5686111 w 8629145"/>
                  <a:gd name="connsiteY2430" fmla="*/ 920401 h 3799943"/>
                  <a:gd name="connsiteX2431" fmla="*/ 6721288 w 8629145"/>
                  <a:gd name="connsiteY2431" fmla="*/ 3234881 h 3799943"/>
                  <a:gd name="connsiteX2432" fmla="*/ 6720335 w 8629145"/>
                  <a:gd name="connsiteY2432" fmla="*/ 3325844 h 3799943"/>
                  <a:gd name="connsiteX2433" fmla="*/ 6701667 w 8629145"/>
                  <a:gd name="connsiteY2433" fmla="*/ 3285649 h 3799943"/>
                  <a:gd name="connsiteX2434" fmla="*/ 6721288 w 8629145"/>
                  <a:gd name="connsiteY2434" fmla="*/ 3234881 h 3799943"/>
                  <a:gd name="connsiteX2435" fmla="*/ 6693189 w 8629145"/>
                  <a:gd name="connsiteY2435" fmla="*/ 3322606 h 3799943"/>
                  <a:gd name="connsiteX2436" fmla="*/ 6682426 w 8629145"/>
                  <a:gd name="connsiteY2436" fmla="*/ 3306032 h 3799943"/>
                  <a:gd name="connsiteX2437" fmla="*/ 6670900 w 8629145"/>
                  <a:gd name="connsiteY2437" fmla="*/ 3365564 h 3799943"/>
                  <a:gd name="connsiteX2438" fmla="*/ 6668710 w 8629145"/>
                  <a:gd name="connsiteY2438" fmla="*/ 3312033 h 3799943"/>
                  <a:gd name="connsiteX2439" fmla="*/ 6696809 w 8629145"/>
                  <a:gd name="connsiteY2439" fmla="*/ 3239452 h 3799943"/>
                  <a:gd name="connsiteX2440" fmla="*/ 6693189 w 8629145"/>
                  <a:gd name="connsiteY2440" fmla="*/ 3322606 h 3799943"/>
                  <a:gd name="connsiteX2441" fmla="*/ 5949286 w 8629145"/>
                  <a:gd name="connsiteY2441" fmla="*/ 880586 h 3799943"/>
                  <a:gd name="connsiteX2442" fmla="*/ 5973480 w 8629145"/>
                  <a:gd name="connsiteY2442" fmla="*/ 876205 h 3799943"/>
                  <a:gd name="connsiteX2443" fmla="*/ 5953954 w 8629145"/>
                  <a:gd name="connsiteY2443" fmla="*/ 926878 h 3799943"/>
                  <a:gd name="connsiteX2444" fmla="*/ 5949286 w 8629145"/>
                  <a:gd name="connsiteY2444" fmla="*/ 880586 h 3799943"/>
                  <a:gd name="connsiteX2445" fmla="*/ 6762245 w 8629145"/>
                  <a:gd name="connsiteY2445" fmla="*/ 3232118 h 3799943"/>
                  <a:gd name="connsiteX2446" fmla="*/ 6766913 w 8629145"/>
                  <a:gd name="connsiteY2446" fmla="*/ 3308604 h 3799943"/>
                  <a:gd name="connsiteX2447" fmla="*/ 6745101 w 8629145"/>
                  <a:gd name="connsiteY2447" fmla="*/ 3306127 h 3799943"/>
                  <a:gd name="connsiteX2448" fmla="*/ 6762245 w 8629145"/>
                  <a:gd name="connsiteY2448" fmla="*/ 3232118 h 3799943"/>
                  <a:gd name="connsiteX2449" fmla="*/ 6005103 w 8629145"/>
                  <a:gd name="connsiteY2449" fmla="*/ 910685 h 3799943"/>
                  <a:gd name="connsiteX2450" fmla="*/ 5983481 w 8629145"/>
                  <a:gd name="connsiteY2450" fmla="*/ 923068 h 3799943"/>
                  <a:gd name="connsiteX2451" fmla="*/ 6005103 w 8629145"/>
                  <a:gd name="connsiteY2451" fmla="*/ 910685 h 3799943"/>
                  <a:gd name="connsiteX2452" fmla="*/ 6770341 w 8629145"/>
                  <a:gd name="connsiteY2452" fmla="*/ 3240691 h 3799943"/>
                  <a:gd name="connsiteX2453" fmla="*/ 6786629 w 8629145"/>
                  <a:gd name="connsiteY2453" fmla="*/ 3242501 h 3799943"/>
                  <a:gd name="connsiteX2454" fmla="*/ 6775390 w 8629145"/>
                  <a:gd name="connsiteY2454" fmla="*/ 3271647 h 3799943"/>
                  <a:gd name="connsiteX2455" fmla="*/ 6770341 w 8629145"/>
                  <a:gd name="connsiteY2455" fmla="*/ 3240691 h 3799943"/>
                  <a:gd name="connsiteX2456" fmla="*/ 6791392 w 8629145"/>
                  <a:gd name="connsiteY2456" fmla="*/ 774764 h 3799943"/>
                  <a:gd name="connsiteX2457" fmla="*/ 6761959 w 8629145"/>
                  <a:gd name="connsiteY2457" fmla="*/ 778574 h 3799943"/>
                  <a:gd name="connsiteX2458" fmla="*/ 6791392 w 8629145"/>
                  <a:gd name="connsiteY2458" fmla="*/ 774764 h 3799943"/>
                  <a:gd name="connsiteX2459" fmla="*/ 6834350 w 8629145"/>
                  <a:gd name="connsiteY2459" fmla="*/ 764667 h 3799943"/>
                  <a:gd name="connsiteX2460" fmla="*/ 6794345 w 8629145"/>
                  <a:gd name="connsiteY2460" fmla="*/ 752189 h 3799943"/>
                  <a:gd name="connsiteX2461" fmla="*/ 6834350 w 8629145"/>
                  <a:gd name="connsiteY2461" fmla="*/ 764667 h 3799943"/>
                  <a:gd name="connsiteX2462" fmla="*/ 6853400 w 8629145"/>
                  <a:gd name="connsiteY2462" fmla="*/ 728948 h 3799943"/>
                  <a:gd name="connsiteX2463" fmla="*/ 6842446 w 8629145"/>
                  <a:gd name="connsiteY2463" fmla="*/ 758095 h 3799943"/>
                  <a:gd name="connsiteX2464" fmla="*/ 6834635 w 8629145"/>
                  <a:gd name="connsiteY2464" fmla="*/ 734473 h 3799943"/>
                  <a:gd name="connsiteX2465" fmla="*/ 6853400 w 8629145"/>
                  <a:gd name="connsiteY2465" fmla="*/ 728948 h 3799943"/>
                  <a:gd name="connsiteX2466" fmla="*/ 7717317 w 8629145"/>
                  <a:gd name="connsiteY2466" fmla="*/ 1993202 h 3799943"/>
                  <a:gd name="connsiteX2467" fmla="*/ 7711697 w 8629145"/>
                  <a:gd name="connsiteY2467" fmla="*/ 2068449 h 3799943"/>
                  <a:gd name="connsiteX2468" fmla="*/ 7660167 w 8629145"/>
                  <a:gd name="connsiteY2468" fmla="*/ 2116455 h 3799943"/>
                  <a:gd name="connsiteX2469" fmla="*/ 7654833 w 8629145"/>
                  <a:gd name="connsiteY2469" fmla="*/ 2085499 h 3799943"/>
                  <a:gd name="connsiteX2470" fmla="*/ 7717317 w 8629145"/>
                  <a:gd name="connsiteY2470" fmla="*/ 1993202 h 3799943"/>
                  <a:gd name="connsiteX2471" fmla="*/ 7790279 w 8629145"/>
                  <a:gd name="connsiteY2471" fmla="*/ 1992916 h 3799943"/>
                  <a:gd name="connsiteX2472" fmla="*/ 7795613 w 8629145"/>
                  <a:gd name="connsiteY2472" fmla="*/ 2039017 h 3799943"/>
                  <a:gd name="connsiteX2473" fmla="*/ 7741511 w 8629145"/>
                  <a:gd name="connsiteY2473" fmla="*/ 2063972 h 3799943"/>
                  <a:gd name="connsiteX2474" fmla="*/ 7790279 w 8629145"/>
                  <a:gd name="connsiteY2474" fmla="*/ 1992916 h 3799943"/>
                  <a:gd name="connsiteX2475" fmla="*/ 7340889 w 8629145"/>
                  <a:gd name="connsiteY2475" fmla="*/ 617506 h 3799943"/>
                  <a:gd name="connsiteX2476" fmla="*/ 7308504 w 8629145"/>
                  <a:gd name="connsiteY2476" fmla="*/ 659511 h 3799943"/>
                  <a:gd name="connsiteX2477" fmla="*/ 7340889 w 8629145"/>
                  <a:gd name="connsiteY2477" fmla="*/ 617506 h 3799943"/>
                  <a:gd name="connsiteX2478" fmla="*/ 7871432 w 8629145"/>
                  <a:gd name="connsiteY2478" fmla="*/ 1925003 h 3799943"/>
                  <a:gd name="connsiteX2479" fmla="*/ 7817235 w 8629145"/>
                  <a:gd name="connsiteY2479" fmla="*/ 2041017 h 3799943"/>
                  <a:gd name="connsiteX2480" fmla="*/ 7806471 w 8629145"/>
                  <a:gd name="connsiteY2480" fmla="*/ 2009680 h 3799943"/>
                  <a:gd name="connsiteX2481" fmla="*/ 7871432 w 8629145"/>
                  <a:gd name="connsiteY2481" fmla="*/ 1925003 h 3799943"/>
                  <a:gd name="connsiteX2482" fmla="*/ 7528817 w 8629145"/>
                  <a:gd name="connsiteY2482" fmla="*/ 395383 h 3799943"/>
                  <a:gd name="connsiteX2483" fmla="*/ 7542248 w 8629145"/>
                  <a:gd name="connsiteY2483" fmla="*/ 374047 h 3799943"/>
                  <a:gd name="connsiteX2484" fmla="*/ 7552534 w 8629145"/>
                  <a:gd name="connsiteY2484" fmla="*/ 481298 h 3799943"/>
                  <a:gd name="connsiteX2485" fmla="*/ 7523198 w 8629145"/>
                  <a:gd name="connsiteY2485" fmla="*/ 485966 h 3799943"/>
                  <a:gd name="connsiteX2486" fmla="*/ 7528817 w 8629145"/>
                  <a:gd name="connsiteY2486" fmla="*/ 395383 h 3799943"/>
                  <a:gd name="connsiteX2487" fmla="*/ 8071171 w 8629145"/>
                  <a:gd name="connsiteY2487" fmla="*/ 1960245 h 3799943"/>
                  <a:gd name="connsiteX2488" fmla="*/ 8071266 w 8629145"/>
                  <a:gd name="connsiteY2488" fmla="*/ 2020919 h 3799943"/>
                  <a:gd name="connsiteX2489" fmla="*/ 8052311 w 8629145"/>
                  <a:gd name="connsiteY2489" fmla="*/ 1996345 h 3799943"/>
                  <a:gd name="connsiteX2490" fmla="*/ 8071171 w 8629145"/>
                  <a:gd name="connsiteY2490" fmla="*/ 1960245 h 3799943"/>
                  <a:gd name="connsiteX2491" fmla="*/ 7960871 w 8629145"/>
                  <a:gd name="connsiteY2491" fmla="*/ 1334643 h 3799943"/>
                  <a:gd name="connsiteX2492" fmla="*/ 7976968 w 8629145"/>
                  <a:gd name="connsiteY2492" fmla="*/ 1275493 h 3799943"/>
                  <a:gd name="connsiteX2493" fmla="*/ 7982302 w 8629145"/>
                  <a:gd name="connsiteY2493" fmla="*/ 1321499 h 3799943"/>
                  <a:gd name="connsiteX2494" fmla="*/ 7990399 w 8629145"/>
                  <a:gd name="connsiteY2494" fmla="*/ 1329976 h 3799943"/>
                  <a:gd name="connsiteX2495" fmla="*/ 7971634 w 8629145"/>
                  <a:gd name="connsiteY2495" fmla="*/ 1381125 h 3799943"/>
                  <a:gd name="connsiteX2496" fmla="*/ 7960871 w 8629145"/>
                  <a:gd name="connsiteY2496" fmla="*/ 1334643 h 3799943"/>
                  <a:gd name="connsiteX2497" fmla="*/ 7851524 w 8629145"/>
                  <a:gd name="connsiteY2497" fmla="*/ 602742 h 3799943"/>
                  <a:gd name="connsiteX2498" fmla="*/ 7832760 w 8629145"/>
                  <a:gd name="connsiteY2498" fmla="*/ 593312 h 3799943"/>
                  <a:gd name="connsiteX2499" fmla="*/ 7851524 w 8629145"/>
                  <a:gd name="connsiteY2499" fmla="*/ 602742 h 3799943"/>
                  <a:gd name="connsiteX2500" fmla="*/ 7926295 w 8629145"/>
                  <a:gd name="connsiteY2500" fmla="*/ 610267 h 3799943"/>
                  <a:gd name="connsiteX2501" fmla="*/ 7886195 w 8629145"/>
                  <a:gd name="connsiteY2501" fmla="*/ 629031 h 3799943"/>
                  <a:gd name="connsiteX2502" fmla="*/ 7926295 w 8629145"/>
                  <a:gd name="connsiteY2502" fmla="*/ 610267 h 3799943"/>
                  <a:gd name="connsiteX2503" fmla="*/ 7979826 w 8629145"/>
                  <a:gd name="connsiteY2503" fmla="*/ 630936 h 3799943"/>
                  <a:gd name="connsiteX2504" fmla="*/ 7958395 w 8629145"/>
                  <a:gd name="connsiteY2504" fmla="*/ 628650 h 3799943"/>
                  <a:gd name="connsiteX2505" fmla="*/ 7979826 w 8629145"/>
                  <a:gd name="connsiteY2505" fmla="*/ 630936 h 3799943"/>
                  <a:gd name="connsiteX2506" fmla="*/ 7974492 w 8629145"/>
                  <a:gd name="connsiteY2506" fmla="*/ 478631 h 3799943"/>
                  <a:gd name="connsiteX2507" fmla="*/ 7985160 w 8629145"/>
                  <a:gd name="connsiteY2507" fmla="*/ 479774 h 3799943"/>
                  <a:gd name="connsiteX2508" fmla="*/ 7969158 w 8629145"/>
                  <a:gd name="connsiteY2508" fmla="*/ 508635 h 3799943"/>
                  <a:gd name="connsiteX2509" fmla="*/ 7974492 w 8629145"/>
                  <a:gd name="connsiteY2509" fmla="*/ 478631 h 3799943"/>
                  <a:gd name="connsiteX2510" fmla="*/ 8453695 w 8629145"/>
                  <a:gd name="connsiteY2510" fmla="*/ 788861 h 3799943"/>
                  <a:gd name="connsiteX2511" fmla="*/ 8432454 w 8629145"/>
                  <a:gd name="connsiteY2511" fmla="*/ 832390 h 3799943"/>
                  <a:gd name="connsiteX2512" fmla="*/ 8453695 w 8629145"/>
                  <a:gd name="connsiteY2512" fmla="*/ 788861 h 3799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Lst>
                <a:rect l="l" t="t" r="r" b="b"/>
                <a:pathLst>
                  <a:path w="8629145" h="3799943">
                    <a:moveTo>
                      <a:pt x="5020" y="2136839"/>
                    </a:moveTo>
                    <a:cubicBezTo>
                      <a:pt x="12830" y="2138553"/>
                      <a:pt x="16735" y="2121313"/>
                      <a:pt x="10068" y="2099786"/>
                    </a:cubicBezTo>
                    <a:cubicBezTo>
                      <a:pt x="14068" y="2093024"/>
                      <a:pt x="16735" y="2108930"/>
                      <a:pt x="19879" y="2117598"/>
                    </a:cubicBezTo>
                    <a:cubicBezTo>
                      <a:pt x="31118" y="2102358"/>
                      <a:pt x="29023" y="2083880"/>
                      <a:pt x="36547" y="2067782"/>
                    </a:cubicBezTo>
                    <a:cubicBezTo>
                      <a:pt x="52549" y="2072735"/>
                      <a:pt x="67789" y="2089976"/>
                      <a:pt x="85696" y="2064449"/>
                    </a:cubicBezTo>
                    <a:cubicBezTo>
                      <a:pt x="100746" y="2145697"/>
                      <a:pt x="124558" y="2082737"/>
                      <a:pt x="142846" y="2108835"/>
                    </a:cubicBezTo>
                    <a:cubicBezTo>
                      <a:pt x="138084" y="2169224"/>
                      <a:pt x="111509" y="2123599"/>
                      <a:pt x="106080" y="2176653"/>
                    </a:cubicBezTo>
                    <a:cubicBezTo>
                      <a:pt x="137322" y="2159699"/>
                      <a:pt x="152086" y="2217420"/>
                      <a:pt x="188376" y="2165795"/>
                    </a:cubicBezTo>
                    <a:cubicBezTo>
                      <a:pt x="194472" y="2200942"/>
                      <a:pt x="198187" y="2230469"/>
                      <a:pt x="214284" y="2187416"/>
                    </a:cubicBezTo>
                    <a:cubicBezTo>
                      <a:pt x="219523" y="2222087"/>
                      <a:pt x="213712" y="2258759"/>
                      <a:pt x="201235" y="2268569"/>
                    </a:cubicBezTo>
                    <a:cubicBezTo>
                      <a:pt x="204378" y="2290667"/>
                      <a:pt x="210474" y="2267045"/>
                      <a:pt x="214189" y="2279333"/>
                    </a:cubicBezTo>
                    <a:cubicBezTo>
                      <a:pt x="210379" y="2252758"/>
                      <a:pt x="229143" y="2231803"/>
                      <a:pt x="218761" y="2203799"/>
                    </a:cubicBezTo>
                    <a:cubicBezTo>
                      <a:pt x="235144" y="2247519"/>
                      <a:pt x="257337" y="2195703"/>
                      <a:pt x="275530" y="2209610"/>
                    </a:cubicBezTo>
                    <a:cubicBezTo>
                      <a:pt x="249145" y="2236184"/>
                      <a:pt x="231524" y="2265236"/>
                      <a:pt x="225809" y="2266855"/>
                    </a:cubicBezTo>
                    <a:cubicBezTo>
                      <a:pt x="230667" y="2323910"/>
                      <a:pt x="266481" y="2253329"/>
                      <a:pt x="284483" y="2242280"/>
                    </a:cubicBezTo>
                    <a:cubicBezTo>
                      <a:pt x="283531" y="2281809"/>
                      <a:pt x="302676" y="2274951"/>
                      <a:pt x="312677" y="2271808"/>
                    </a:cubicBezTo>
                    <a:cubicBezTo>
                      <a:pt x="315535" y="2262188"/>
                      <a:pt x="310391" y="2250853"/>
                      <a:pt x="314487" y="2241518"/>
                    </a:cubicBezTo>
                    <a:cubicBezTo>
                      <a:pt x="317535" y="2237518"/>
                      <a:pt x="319916" y="2242757"/>
                      <a:pt x="323059" y="2235803"/>
                    </a:cubicBezTo>
                    <a:cubicBezTo>
                      <a:pt x="323250" y="2248662"/>
                      <a:pt x="318202" y="2260187"/>
                      <a:pt x="323536" y="2274189"/>
                    </a:cubicBezTo>
                    <a:cubicBezTo>
                      <a:pt x="345824" y="2280285"/>
                      <a:pt x="370113" y="2254282"/>
                      <a:pt x="392878" y="2252186"/>
                    </a:cubicBezTo>
                    <a:cubicBezTo>
                      <a:pt x="394116" y="2259997"/>
                      <a:pt x="392020" y="2267141"/>
                      <a:pt x="394306" y="2275237"/>
                    </a:cubicBezTo>
                    <a:cubicBezTo>
                      <a:pt x="369446" y="2285714"/>
                      <a:pt x="360112" y="2310479"/>
                      <a:pt x="336966" y="2323338"/>
                    </a:cubicBezTo>
                    <a:cubicBezTo>
                      <a:pt x="353825" y="2361819"/>
                      <a:pt x="374399" y="2335911"/>
                      <a:pt x="392116" y="2359057"/>
                    </a:cubicBezTo>
                    <a:cubicBezTo>
                      <a:pt x="400021" y="2332958"/>
                      <a:pt x="384305" y="2348294"/>
                      <a:pt x="383162" y="2326386"/>
                    </a:cubicBezTo>
                    <a:cubicBezTo>
                      <a:pt x="388782" y="2308384"/>
                      <a:pt x="392973" y="2313527"/>
                      <a:pt x="397926" y="2306669"/>
                    </a:cubicBezTo>
                    <a:cubicBezTo>
                      <a:pt x="409070" y="2331625"/>
                      <a:pt x="398021" y="2368106"/>
                      <a:pt x="410594" y="2370963"/>
                    </a:cubicBezTo>
                    <a:cubicBezTo>
                      <a:pt x="416500" y="2359438"/>
                      <a:pt x="414404" y="2346293"/>
                      <a:pt x="420786" y="2335054"/>
                    </a:cubicBezTo>
                    <a:cubicBezTo>
                      <a:pt x="418500" y="2327243"/>
                      <a:pt x="415261" y="2337054"/>
                      <a:pt x="412309" y="2340674"/>
                    </a:cubicBezTo>
                    <a:cubicBezTo>
                      <a:pt x="407070" y="2321814"/>
                      <a:pt x="411928" y="2262188"/>
                      <a:pt x="403260" y="2307908"/>
                    </a:cubicBezTo>
                    <a:cubicBezTo>
                      <a:pt x="389734" y="2263235"/>
                      <a:pt x="409642" y="2249519"/>
                      <a:pt x="419833" y="2258187"/>
                    </a:cubicBezTo>
                    <a:cubicBezTo>
                      <a:pt x="405070" y="2278380"/>
                      <a:pt x="433740" y="2288477"/>
                      <a:pt x="421738" y="2319719"/>
                    </a:cubicBezTo>
                    <a:cubicBezTo>
                      <a:pt x="428120" y="2335244"/>
                      <a:pt x="438407" y="2283238"/>
                      <a:pt x="444979" y="2294573"/>
                    </a:cubicBezTo>
                    <a:cubicBezTo>
                      <a:pt x="451266" y="2325243"/>
                      <a:pt x="430882" y="2341055"/>
                      <a:pt x="423072" y="2343150"/>
                    </a:cubicBezTo>
                    <a:cubicBezTo>
                      <a:pt x="415261" y="2361724"/>
                      <a:pt x="427358" y="2384774"/>
                      <a:pt x="419548" y="2403539"/>
                    </a:cubicBezTo>
                    <a:cubicBezTo>
                      <a:pt x="428311" y="2425065"/>
                      <a:pt x="440217" y="2392490"/>
                      <a:pt x="448694" y="2417921"/>
                    </a:cubicBezTo>
                    <a:cubicBezTo>
                      <a:pt x="446313" y="2451164"/>
                      <a:pt x="436597" y="2438876"/>
                      <a:pt x="428977" y="2474595"/>
                    </a:cubicBezTo>
                    <a:cubicBezTo>
                      <a:pt x="436312" y="2520125"/>
                      <a:pt x="449647" y="2464023"/>
                      <a:pt x="457267" y="2504123"/>
                    </a:cubicBezTo>
                    <a:cubicBezTo>
                      <a:pt x="463648" y="2477738"/>
                      <a:pt x="445837" y="2488216"/>
                      <a:pt x="443741" y="2454974"/>
                    </a:cubicBezTo>
                    <a:cubicBezTo>
                      <a:pt x="451742" y="2457736"/>
                      <a:pt x="460124" y="2453926"/>
                      <a:pt x="467458" y="2468213"/>
                    </a:cubicBezTo>
                    <a:cubicBezTo>
                      <a:pt x="457171" y="2434590"/>
                      <a:pt x="464601" y="2418493"/>
                      <a:pt x="469554" y="2384489"/>
                    </a:cubicBezTo>
                    <a:cubicBezTo>
                      <a:pt x="472507" y="2380393"/>
                      <a:pt x="474888" y="2385727"/>
                      <a:pt x="478031" y="2378774"/>
                    </a:cubicBezTo>
                    <a:cubicBezTo>
                      <a:pt x="489175" y="2396681"/>
                      <a:pt x="469649" y="2407444"/>
                      <a:pt x="480793" y="2425446"/>
                    </a:cubicBezTo>
                    <a:cubicBezTo>
                      <a:pt x="495271" y="2378678"/>
                      <a:pt x="556231" y="2429256"/>
                      <a:pt x="548135" y="2486977"/>
                    </a:cubicBezTo>
                    <a:cubicBezTo>
                      <a:pt x="556803" y="2460879"/>
                      <a:pt x="565280" y="2477548"/>
                      <a:pt x="566899" y="2445258"/>
                    </a:cubicBezTo>
                    <a:cubicBezTo>
                      <a:pt x="579853" y="2471357"/>
                      <a:pt x="569090" y="2491740"/>
                      <a:pt x="576424" y="2516410"/>
                    </a:cubicBezTo>
                    <a:cubicBezTo>
                      <a:pt x="563375" y="2505647"/>
                      <a:pt x="548135" y="2533460"/>
                      <a:pt x="535657" y="2514695"/>
                    </a:cubicBezTo>
                    <a:cubicBezTo>
                      <a:pt x="541849" y="2549938"/>
                      <a:pt x="572995" y="2560796"/>
                      <a:pt x="590902" y="2550414"/>
                    </a:cubicBezTo>
                    <a:cubicBezTo>
                      <a:pt x="595379" y="2566702"/>
                      <a:pt x="585283" y="2579751"/>
                      <a:pt x="593665" y="2596991"/>
                    </a:cubicBezTo>
                    <a:cubicBezTo>
                      <a:pt x="606428" y="2576227"/>
                      <a:pt x="619668" y="2552891"/>
                      <a:pt x="634527" y="2598801"/>
                    </a:cubicBezTo>
                    <a:cubicBezTo>
                      <a:pt x="638146" y="2560320"/>
                      <a:pt x="649291" y="2568035"/>
                      <a:pt x="644242" y="2524411"/>
                    </a:cubicBezTo>
                    <a:cubicBezTo>
                      <a:pt x="650434" y="2558891"/>
                      <a:pt x="663292" y="2511933"/>
                      <a:pt x="675675" y="2546985"/>
                    </a:cubicBezTo>
                    <a:cubicBezTo>
                      <a:pt x="670817" y="2490121"/>
                      <a:pt x="699011" y="2529173"/>
                      <a:pt x="700630" y="2491454"/>
                    </a:cubicBezTo>
                    <a:cubicBezTo>
                      <a:pt x="718918" y="2518601"/>
                      <a:pt x="686819" y="2534222"/>
                      <a:pt x="699487" y="2560130"/>
                    </a:cubicBezTo>
                    <a:cubicBezTo>
                      <a:pt x="709298" y="2531174"/>
                      <a:pt x="717490" y="2531364"/>
                      <a:pt x="725014" y="2542985"/>
                    </a:cubicBezTo>
                    <a:cubicBezTo>
                      <a:pt x="725110" y="2560892"/>
                      <a:pt x="721300" y="2577941"/>
                      <a:pt x="719395" y="2595277"/>
                    </a:cubicBezTo>
                    <a:cubicBezTo>
                      <a:pt x="690629" y="2608898"/>
                      <a:pt x="665293" y="2574131"/>
                      <a:pt x="642242" y="2608136"/>
                    </a:cubicBezTo>
                    <a:cubicBezTo>
                      <a:pt x="646909" y="2638520"/>
                      <a:pt x="655768" y="2594324"/>
                      <a:pt x="659863" y="2635187"/>
                    </a:cubicBezTo>
                    <a:cubicBezTo>
                      <a:pt x="699678" y="2556796"/>
                      <a:pt x="727205" y="2699004"/>
                      <a:pt x="766162" y="2636806"/>
                    </a:cubicBezTo>
                    <a:cubicBezTo>
                      <a:pt x="796261" y="2720816"/>
                      <a:pt x="863222" y="2653094"/>
                      <a:pt x="875224" y="2737676"/>
                    </a:cubicBezTo>
                    <a:cubicBezTo>
                      <a:pt x="885701" y="2745772"/>
                      <a:pt x="896464" y="2748534"/>
                      <a:pt x="906847" y="2759869"/>
                    </a:cubicBezTo>
                    <a:cubicBezTo>
                      <a:pt x="915610" y="2703481"/>
                      <a:pt x="931993" y="2748915"/>
                      <a:pt x="946280" y="2737961"/>
                    </a:cubicBezTo>
                    <a:cubicBezTo>
                      <a:pt x="946661" y="2750820"/>
                      <a:pt x="941518" y="2762441"/>
                      <a:pt x="946947" y="2776442"/>
                    </a:cubicBezTo>
                    <a:cubicBezTo>
                      <a:pt x="949995" y="2737009"/>
                      <a:pt x="969331" y="2739771"/>
                      <a:pt x="966283" y="2773109"/>
                    </a:cubicBezTo>
                    <a:cubicBezTo>
                      <a:pt x="998382" y="2733866"/>
                      <a:pt x="1024576" y="2806446"/>
                      <a:pt x="1055722" y="2785110"/>
                    </a:cubicBezTo>
                    <a:cubicBezTo>
                      <a:pt x="1048293" y="2761774"/>
                      <a:pt x="1064009" y="2751487"/>
                      <a:pt x="1068962" y="2742057"/>
                    </a:cubicBezTo>
                    <a:cubicBezTo>
                      <a:pt x="1072963" y="2760821"/>
                      <a:pt x="1055913" y="2774918"/>
                      <a:pt x="1058008" y="2793206"/>
                    </a:cubicBezTo>
                    <a:cubicBezTo>
                      <a:pt x="1081249" y="2835878"/>
                      <a:pt x="1109062" y="2792635"/>
                      <a:pt x="1134399" y="2794826"/>
                    </a:cubicBezTo>
                    <a:cubicBezTo>
                      <a:pt x="1130875" y="2851690"/>
                      <a:pt x="1161069" y="2861215"/>
                      <a:pt x="1168308" y="2825210"/>
                    </a:cubicBezTo>
                    <a:cubicBezTo>
                      <a:pt x="1172213" y="2854071"/>
                      <a:pt x="1178595" y="2836450"/>
                      <a:pt x="1182881" y="2859024"/>
                    </a:cubicBezTo>
                    <a:cubicBezTo>
                      <a:pt x="1200502" y="2778538"/>
                      <a:pt x="1250128" y="2908459"/>
                      <a:pt x="1284703" y="2843308"/>
                    </a:cubicBezTo>
                    <a:cubicBezTo>
                      <a:pt x="1304420" y="2932462"/>
                      <a:pt x="1354998" y="2803969"/>
                      <a:pt x="1369571" y="2892457"/>
                    </a:cubicBezTo>
                    <a:cubicBezTo>
                      <a:pt x="1361951" y="2882265"/>
                      <a:pt x="1353188" y="2892648"/>
                      <a:pt x="1344901" y="2894838"/>
                    </a:cubicBezTo>
                    <a:cubicBezTo>
                      <a:pt x="1348997" y="2937891"/>
                      <a:pt x="1378810" y="2884170"/>
                      <a:pt x="1398908" y="2906363"/>
                    </a:cubicBezTo>
                    <a:cubicBezTo>
                      <a:pt x="1407100" y="2915317"/>
                      <a:pt x="1435675" y="2967800"/>
                      <a:pt x="1439008" y="2922365"/>
                    </a:cubicBezTo>
                    <a:cubicBezTo>
                      <a:pt x="1445295" y="2905887"/>
                      <a:pt x="1448629" y="2947892"/>
                      <a:pt x="1453677" y="2955989"/>
                    </a:cubicBezTo>
                    <a:cubicBezTo>
                      <a:pt x="1474156" y="2929890"/>
                      <a:pt x="1491777" y="2960370"/>
                      <a:pt x="1512351" y="2930176"/>
                    </a:cubicBezTo>
                    <a:cubicBezTo>
                      <a:pt x="1533306" y="2963799"/>
                      <a:pt x="1581598" y="2964561"/>
                      <a:pt x="1616650" y="2975039"/>
                    </a:cubicBezTo>
                    <a:cubicBezTo>
                      <a:pt x="1729616" y="3019997"/>
                      <a:pt x="1842964" y="3060668"/>
                      <a:pt x="1956597" y="3095054"/>
                    </a:cubicBezTo>
                    <a:cubicBezTo>
                      <a:pt x="2070230" y="3129248"/>
                      <a:pt x="2184245" y="3158871"/>
                      <a:pt x="2298354" y="3184589"/>
                    </a:cubicBezTo>
                    <a:cubicBezTo>
                      <a:pt x="2355409" y="3197448"/>
                      <a:pt x="2412559" y="3209258"/>
                      <a:pt x="2469709" y="3220212"/>
                    </a:cubicBezTo>
                    <a:cubicBezTo>
                      <a:pt x="2526859" y="3230594"/>
                      <a:pt x="2584199" y="3240024"/>
                      <a:pt x="2641445" y="3248692"/>
                    </a:cubicBezTo>
                    <a:cubicBezTo>
                      <a:pt x="2756030" y="3265932"/>
                      <a:pt x="2870806" y="3279934"/>
                      <a:pt x="2985583" y="3291173"/>
                    </a:cubicBezTo>
                    <a:cubicBezTo>
                      <a:pt x="3100454" y="3302318"/>
                      <a:pt x="3215421" y="3309081"/>
                      <a:pt x="3330483" y="3314795"/>
                    </a:cubicBezTo>
                    <a:cubicBezTo>
                      <a:pt x="3388014" y="3317558"/>
                      <a:pt x="3445545" y="3319748"/>
                      <a:pt x="3503171" y="3321558"/>
                    </a:cubicBezTo>
                    <a:cubicBezTo>
                      <a:pt x="3560702" y="3323463"/>
                      <a:pt x="3618329" y="3324797"/>
                      <a:pt x="3675955" y="3324987"/>
                    </a:cubicBezTo>
                    <a:cubicBezTo>
                      <a:pt x="3791112" y="3325940"/>
                      <a:pt x="3906364" y="3325463"/>
                      <a:pt x="4021617" y="3324225"/>
                    </a:cubicBezTo>
                    <a:cubicBezTo>
                      <a:pt x="4079243" y="3323463"/>
                      <a:pt x="4136870" y="3323082"/>
                      <a:pt x="4194496" y="3321653"/>
                    </a:cubicBezTo>
                    <a:lnTo>
                      <a:pt x="4367374" y="3317081"/>
                    </a:lnTo>
                    <a:cubicBezTo>
                      <a:pt x="4374899" y="3335846"/>
                      <a:pt x="4367756" y="3352705"/>
                      <a:pt x="4363184" y="3369850"/>
                    </a:cubicBezTo>
                    <a:cubicBezTo>
                      <a:pt x="4295556" y="3312795"/>
                      <a:pt x="4223833" y="3401759"/>
                      <a:pt x="4156015" y="3351943"/>
                    </a:cubicBezTo>
                    <a:cubicBezTo>
                      <a:pt x="4150204" y="3382709"/>
                      <a:pt x="4146680" y="3378327"/>
                      <a:pt x="4135822" y="3386614"/>
                    </a:cubicBezTo>
                    <a:cubicBezTo>
                      <a:pt x="4133440" y="3371660"/>
                      <a:pt x="4140584" y="3380708"/>
                      <a:pt x="4144680" y="3365183"/>
                    </a:cubicBezTo>
                    <a:cubicBezTo>
                      <a:pt x="4134298" y="3345656"/>
                      <a:pt x="4121629" y="3401187"/>
                      <a:pt x="4112009" y="3359658"/>
                    </a:cubicBezTo>
                    <a:cubicBezTo>
                      <a:pt x="4103246" y="3378518"/>
                      <a:pt x="4112581" y="3400425"/>
                      <a:pt x="4104675" y="3419475"/>
                    </a:cubicBezTo>
                    <a:cubicBezTo>
                      <a:pt x="4076957" y="3342989"/>
                      <a:pt x="4029999" y="3362897"/>
                      <a:pt x="3990470" y="3400139"/>
                    </a:cubicBezTo>
                    <a:cubicBezTo>
                      <a:pt x="3959990" y="3385566"/>
                      <a:pt x="3929796" y="3359944"/>
                      <a:pt x="3897506" y="3399568"/>
                    </a:cubicBezTo>
                    <a:cubicBezTo>
                      <a:pt x="3894172" y="3391376"/>
                      <a:pt x="3893696" y="3383852"/>
                      <a:pt x="3895506" y="3376422"/>
                    </a:cubicBezTo>
                    <a:cubicBezTo>
                      <a:pt x="3846071" y="3416618"/>
                      <a:pt x="3779682" y="3355086"/>
                      <a:pt x="3746726" y="3412331"/>
                    </a:cubicBezTo>
                    <a:cubicBezTo>
                      <a:pt x="3739677" y="3390995"/>
                      <a:pt x="3746726" y="3384233"/>
                      <a:pt x="3736820" y="3380232"/>
                    </a:cubicBezTo>
                    <a:cubicBezTo>
                      <a:pt x="3733676" y="3389948"/>
                      <a:pt x="3738820" y="3400901"/>
                      <a:pt x="3741201" y="3411379"/>
                    </a:cubicBezTo>
                    <a:cubicBezTo>
                      <a:pt x="3680908" y="3356419"/>
                      <a:pt x="3629378" y="3449002"/>
                      <a:pt x="3567179" y="3381661"/>
                    </a:cubicBezTo>
                    <a:cubicBezTo>
                      <a:pt x="3560131" y="3431000"/>
                      <a:pt x="3530318" y="3381280"/>
                      <a:pt x="3515268" y="3379946"/>
                    </a:cubicBezTo>
                    <a:cubicBezTo>
                      <a:pt x="3490027" y="3377756"/>
                      <a:pt x="3470786" y="3426809"/>
                      <a:pt x="3460404" y="3385376"/>
                    </a:cubicBezTo>
                    <a:cubicBezTo>
                      <a:pt x="3437449" y="3415856"/>
                      <a:pt x="3415541" y="3415760"/>
                      <a:pt x="3395158" y="3373755"/>
                    </a:cubicBezTo>
                    <a:cubicBezTo>
                      <a:pt x="3382489" y="3386709"/>
                      <a:pt x="3400778" y="3405188"/>
                      <a:pt x="3388109" y="3418142"/>
                    </a:cubicBezTo>
                    <a:cubicBezTo>
                      <a:pt x="3385061" y="3435477"/>
                      <a:pt x="3371726" y="3391662"/>
                      <a:pt x="3378394" y="3385852"/>
                    </a:cubicBezTo>
                    <a:cubicBezTo>
                      <a:pt x="3362392" y="3423952"/>
                      <a:pt x="3349152" y="3386614"/>
                      <a:pt x="3333817" y="3408426"/>
                    </a:cubicBezTo>
                    <a:cubicBezTo>
                      <a:pt x="3328578" y="3397187"/>
                      <a:pt x="3331531" y="3387662"/>
                      <a:pt x="3334960" y="3378137"/>
                    </a:cubicBezTo>
                    <a:cubicBezTo>
                      <a:pt x="3314481" y="3416046"/>
                      <a:pt x="3296384" y="3386423"/>
                      <a:pt x="3276476" y="3405759"/>
                    </a:cubicBezTo>
                    <a:cubicBezTo>
                      <a:pt x="3276286" y="3348514"/>
                      <a:pt x="3275238" y="3399568"/>
                      <a:pt x="3261236" y="3372517"/>
                    </a:cubicBezTo>
                    <a:cubicBezTo>
                      <a:pt x="3260474" y="3392234"/>
                      <a:pt x="3253330" y="3409093"/>
                      <a:pt x="3246282" y="3408045"/>
                    </a:cubicBezTo>
                    <a:cubicBezTo>
                      <a:pt x="3246377" y="3395377"/>
                      <a:pt x="3243901" y="3382137"/>
                      <a:pt x="3239519" y="3368707"/>
                    </a:cubicBezTo>
                    <a:cubicBezTo>
                      <a:pt x="3224851" y="3424523"/>
                      <a:pt x="3200657" y="3343656"/>
                      <a:pt x="3172654" y="3402330"/>
                    </a:cubicBezTo>
                    <a:cubicBezTo>
                      <a:pt x="3168272" y="3388995"/>
                      <a:pt x="3168558" y="3376327"/>
                      <a:pt x="3171320" y="3364135"/>
                    </a:cubicBezTo>
                    <a:cubicBezTo>
                      <a:pt x="3138840" y="3378327"/>
                      <a:pt x="3064640" y="3353848"/>
                      <a:pt x="3055496" y="3389186"/>
                    </a:cubicBezTo>
                    <a:cubicBezTo>
                      <a:pt x="3038828" y="3395567"/>
                      <a:pt x="3024445" y="3343180"/>
                      <a:pt x="3005966" y="3395282"/>
                    </a:cubicBezTo>
                    <a:cubicBezTo>
                      <a:pt x="2992060" y="3357372"/>
                      <a:pt x="2965676" y="3333083"/>
                      <a:pt x="2957674" y="3370802"/>
                    </a:cubicBezTo>
                    <a:cubicBezTo>
                      <a:pt x="2856138" y="3330988"/>
                      <a:pt x="2761174" y="3361658"/>
                      <a:pt x="2656018" y="3321273"/>
                    </a:cubicBezTo>
                    <a:cubicBezTo>
                      <a:pt x="2650493" y="3330416"/>
                      <a:pt x="2653065" y="3340989"/>
                      <a:pt x="2649350" y="3350514"/>
                    </a:cubicBezTo>
                    <a:cubicBezTo>
                      <a:pt x="2641826" y="3327273"/>
                      <a:pt x="2638587" y="3334988"/>
                      <a:pt x="2626490" y="3308033"/>
                    </a:cubicBezTo>
                    <a:cubicBezTo>
                      <a:pt x="2568102" y="3349181"/>
                      <a:pt x="2492188" y="3250692"/>
                      <a:pt x="2423703" y="3314986"/>
                    </a:cubicBezTo>
                    <a:cubicBezTo>
                      <a:pt x="2419036" y="3301460"/>
                      <a:pt x="2422370" y="3289364"/>
                      <a:pt x="2417226" y="3275648"/>
                    </a:cubicBezTo>
                    <a:cubicBezTo>
                      <a:pt x="2391509" y="3279648"/>
                      <a:pt x="2365220" y="3296698"/>
                      <a:pt x="2340645" y="3275457"/>
                    </a:cubicBezTo>
                    <a:cubicBezTo>
                      <a:pt x="2340931" y="3297460"/>
                      <a:pt x="2344645" y="3363754"/>
                      <a:pt x="2319785" y="3378327"/>
                    </a:cubicBezTo>
                    <a:cubicBezTo>
                      <a:pt x="2313689" y="3346894"/>
                      <a:pt x="2320547" y="3329940"/>
                      <a:pt x="2306164" y="3314510"/>
                    </a:cubicBezTo>
                    <a:cubicBezTo>
                      <a:pt x="2303116" y="3290221"/>
                      <a:pt x="2322643" y="3263075"/>
                      <a:pt x="2326167" y="3295460"/>
                    </a:cubicBezTo>
                    <a:cubicBezTo>
                      <a:pt x="2337597" y="3260503"/>
                      <a:pt x="2310070" y="3239738"/>
                      <a:pt x="2310546" y="3277076"/>
                    </a:cubicBezTo>
                    <a:cubicBezTo>
                      <a:pt x="2278637" y="3214116"/>
                      <a:pt x="2240632" y="3291745"/>
                      <a:pt x="2208819" y="3226213"/>
                    </a:cubicBezTo>
                    <a:cubicBezTo>
                      <a:pt x="2199104" y="3277457"/>
                      <a:pt x="2176720" y="3256883"/>
                      <a:pt x="2163099" y="3209354"/>
                    </a:cubicBezTo>
                    <a:cubicBezTo>
                      <a:pt x="2157003" y="3218307"/>
                      <a:pt x="2159194" y="3228975"/>
                      <a:pt x="2161765" y="3239643"/>
                    </a:cubicBezTo>
                    <a:cubicBezTo>
                      <a:pt x="2132143" y="3209163"/>
                      <a:pt x="2100520" y="3223641"/>
                      <a:pt x="2070992" y="3190970"/>
                    </a:cubicBezTo>
                    <a:cubicBezTo>
                      <a:pt x="2067849" y="3203067"/>
                      <a:pt x="2070325" y="3216307"/>
                      <a:pt x="2066515" y="3228308"/>
                    </a:cubicBezTo>
                    <a:cubicBezTo>
                      <a:pt x="2023462" y="3195161"/>
                      <a:pt x="1960216" y="3238976"/>
                      <a:pt x="1930117" y="3162967"/>
                    </a:cubicBezTo>
                    <a:cubicBezTo>
                      <a:pt x="1927260" y="3169920"/>
                      <a:pt x="1930689" y="3178302"/>
                      <a:pt x="1931737" y="3186113"/>
                    </a:cubicBezTo>
                    <a:cubicBezTo>
                      <a:pt x="1883635" y="3163919"/>
                      <a:pt x="1833534" y="3180588"/>
                      <a:pt x="1786957" y="3125534"/>
                    </a:cubicBezTo>
                    <a:cubicBezTo>
                      <a:pt x="1750857" y="3153156"/>
                      <a:pt x="1694850" y="3110484"/>
                      <a:pt x="1651606" y="3097149"/>
                    </a:cubicBezTo>
                    <a:cubicBezTo>
                      <a:pt x="1640462" y="3112580"/>
                      <a:pt x="1652178" y="3132868"/>
                      <a:pt x="1640938" y="3148394"/>
                    </a:cubicBezTo>
                    <a:cubicBezTo>
                      <a:pt x="1637128" y="3150965"/>
                      <a:pt x="1633318" y="3153823"/>
                      <a:pt x="1630080" y="3146108"/>
                    </a:cubicBezTo>
                    <a:cubicBezTo>
                      <a:pt x="1644367" y="3064478"/>
                      <a:pt x="1598362" y="3100959"/>
                      <a:pt x="1584360" y="3075242"/>
                    </a:cubicBezTo>
                    <a:cubicBezTo>
                      <a:pt x="1577407" y="3115342"/>
                      <a:pt x="1596266" y="3085338"/>
                      <a:pt x="1599028" y="3109151"/>
                    </a:cubicBezTo>
                    <a:cubicBezTo>
                      <a:pt x="1602362" y="3142202"/>
                      <a:pt x="1585693" y="3129915"/>
                      <a:pt x="1581312" y="3135916"/>
                    </a:cubicBezTo>
                    <a:cubicBezTo>
                      <a:pt x="1567786" y="3034379"/>
                      <a:pt x="1528639" y="3088386"/>
                      <a:pt x="1503874" y="3043142"/>
                    </a:cubicBezTo>
                    <a:cubicBezTo>
                      <a:pt x="1492634" y="3058668"/>
                      <a:pt x="1504350" y="3078956"/>
                      <a:pt x="1493110" y="3094292"/>
                    </a:cubicBezTo>
                    <a:cubicBezTo>
                      <a:pt x="1489205" y="3099911"/>
                      <a:pt x="1486443" y="3082957"/>
                      <a:pt x="1482347" y="3092101"/>
                    </a:cubicBezTo>
                    <a:cubicBezTo>
                      <a:pt x="1480061" y="3078861"/>
                      <a:pt x="1488062" y="3067717"/>
                      <a:pt x="1492348" y="3055906"/>
                    </a:cubicBezTo>
                    <a:cubicBezTo>
                      <a:pt x="1485300" y="3034284"/>
                      <a:pt x="1477108" y="3033427"/>
                      <a:pt x="1467583" y="3058382"/>
                    </a:cubicBezTo>
                    <a:cubicBezTo>
                      <a:pt x="1466536" y="3073432"/>
                      <a:pt x="1475203" y="3090577"/>
                      <a:pt x="1465297" y="3103626"/>
                    </a:cubicBezTo>
                    <a:cubicBezTo>
                      <a:pt x="1469965" y="3119914"/>
                      <a:pt x="1476727" y="3094958"/>
                      <a:pt x="1480728" y="3122295"/>
                    </a:cubicBezTo>
                    <a:cubicBezTo>
                      <a:pt x="1470155" y="3151442"/>
                      <a:pt x="1463202" y="3107627"/>
                      <a:pt x="1452153" y="3146965"/>
                    </a:cubicBezTo>
                    <a:cubicBezTo>
                      <a:pt x="1445390" y="3100578"/>
                      <a:pt x="1435294" y="3120200"/>
                      <a:pt x="1426626" y="3110865"/>
                    </a:cubicBezTo>
                    <a:cubicBezTo>
                      <a:pt x="1426054" y="3072860"/>
                      <a:pt x="1444057" y="3122581"/>
                      <a:pt x="1452058" y="3093434"/>
                    </a:cubicBezTo>
                    <a:cubicBezTo>
                      <a:pt x="1437008" y="3039427"/>
                      <a:pt x="1460440" y="3075432"/>
                      <a:pt x="1467488" y="3058382"/>
                    </a:cubicBezTo>
                    <a:cubicBezTo>
                      <a:pt x="1443961" y="2998851"/>
                      <a:pt x="1443485" y="3061335"/>
                      <a:pt x="1420339" y="3017901"/>
                    </a:cubicBezTo>
                    <a:cubicBezTo>
                      <a:pt x="1415005" y="3032093"/>
                      <a:pt x="1426340" y="3049619"/>
                      <a:pt x="1423387" y="3064478"/>
                    </a:cubicBezTo>
                    <a:cubicBezTo>
                      <a:pt x="1420339" y="3070956"/>
                      <a:pt x="1418149" y="3059906"/>
                      <a:pt x="1415672" y="3055144"/>
                    </a:cubicBezTo>
                    <a:cubicBezTo>
                      <a:pt x="1410529" y="3074194"/>
                      <a:pt x="1412719" y="3082671"/>
                      <a:pt x="1419577" y="3086481"/>
                    </a:cubicBezTo>
                    <a:cubicBezTo>
                      <a:pt x="1403861" y="3126391"/>
                      <a:pt x="1391098" y="3107341"/>
                      <a:pt x="1375477" y="3146012"/>
                    </a:cubicBezTo>
                    <a:cubicBezTo>
                      <a:pt x="1367857" y="3128963"/>
                      <a:pt x="1363285" y="3126867"/>
                      <a:pt x="1366999" y="3098483"/>
                    </a:cubicBezTo>
                    <a:cubicBezTo>
                      <a:pt x="1355284" y="3096577"/>
                      <a:pt x="1340329" y="3156871"/>
                      <a:pt x="1329852" y="3128677"/>
                    </a:cubicBezTo>
                    <a:cubicBezTo>
                      <a:pt x="1324327" y="3112199"/>
                      <a:pt x="1339758" y="3100197"/>
                      <a:pt x="1342996" y="3085719"/>
                    </a:cubicBezTo>
                    <a:cubicBezTo>
                      <a:pt x="1335091" y="3062954"/>
                      <a:pt x="1325661" y="3099721"/>
                      <a:pt x="1327566" y="3120485"/>
                    </a:cubicBezTo>
                    <a:cubicBezTo>
                      <a:pt x="1318231" y="3141917"/>
                      <a:pt x="1312897" y="3086100"/>
                      <a:pt x="1303563" y="3107531"/>
                    </a:cubicBezTo>
                    <a:cubicBezTo>
                      <a:pt x="1301277" y="3091720"/>
                      <a:pt x="1311278" y="3078671"/>
                      <a:pt x="1300420" y="3060954"/>
                    </a:cubicBezTo>
                    <a:cubicBezTo>
                      <a:pt x="1285275" y="3116294"/>
                      <a:pt x="1243079" y="3121533"/>
                      <a:pt x="1245556" y="3064098"/>
                    </a:cubicBezTo>
                    <a:cubicBezTo>
                      <a:pt x="1233554" y="3066193"/>
                      <a:pt x="1223267" y="3036951"/>
                      <a:pt x="1209170" y="3079242"/>
                    </a:cubicBezTo>
                    <a:cubicBezTo>
                      <a:pt x="1197454" y="3015234"/>
                      <a:pt x="1172023" y="3082195"/>
                      <a:pt x="1168213" y="3024283"/>
                    </a:cubicBezTo>
                    <a:cubicBezTo>
                      <a:pt x="1149448" y="3111913"/>
                      <a:pt x="1120683" y="2965704"/>
                      <a:pt x="1094013" y="3030855"/>
                    </a:cubicBezTo>
                    <a:cubicBezTo>
                      <a:pt x="1072582" y="3005995"/>
                      <a:pt x="1048769" y="3025045"/>
                      <a:pt x="1027624" y="2993136"/>
                    </a:cubicBezTo>
                    <a:cubicBezTo>
                      <a:pt x="1021242" y="2970276"/>
                      <a:pt x="1041530" y="2993803"/>
                      <a:pt x="1029243" y="2963037"/>
                    </a:cubicBezTo>
                    <a:cubicBezTo>
                      <a:pt x="989333" y="3026283"/>
                      <a:pt x="958663" y="2920460"/>
                      <a:pt x="920372" y="2954179"/>
                    </a:cubicBezTo>
                    <a:cubicBezTo>
                      <a:pt x="924087" y="2969705"/>
                      <a:pt x="929040" y="2962942"/>
                      <a:pt x="932659" y="2979801"/>
                    </a:cubicBezTo>
                    <a:cubicBezTo>
                      <a:pt x="934374" y="2990374"/>
                      <a:pt x="927992" y="2999423"/>
                      <a:pt x="931040" y="3010186"/>
                    </a:cubicBezTo>
                    <a:cubicBezTo>
                      <a:pt x="915133" y="2999804"/>
                      <a:pt x="900941" y="2959799"/>
                      <a:pt x="884844" y="2953988"/>
                    </a:cubicBezTo>
                    <a:cubicBezTo>
                      <a:pt x="881034" y="2972276"/>
                      <a:pt x="888559" y="2969895"/>
                      <a:pt x="891702" y="2978468"/>
                    </a:cubicBezTo>
                    <a:cubicBezTo>
                      <a:pt x="895131" y="3006948"/>
                      <a:pt x="879891" y="2969705"/>
                      <a:pt x="873890" y="3005138"/>
                    </a:cubicBezTo>
                    <a:cubicBezTo>
                      <a:pt x="874081" y="2984944"/>
                      <a:pt x="871795" y="2976563"/>
                      <a:pt x="864746" y="2972467"/>
                    </a:cubicBezTo>
                    <a:cubicBezTo>
                      <a:pt x="846172" y="3055620"/>
                      <a:pt x="823408" y="2933795"/>
                      <a:pt x="798166" y="2988469"/>
                    </a:cubicBezTo>
                    <a:cubicBezTo>
                      <a:pt x="789499" y="2966181"/>
                      <a:pt x="790642" y="2946083"/>
                      <a:pt x="801500" y="2927985"/>
                    </a:cubicBezTo>
                    <a:cubicBezTo>
                      <a:pt x="795880" y="2899124"/>
                      <a:pt x="787117" y="2925318"/>
                      <a:pt x="780736" y="2908173"/>
                    </a:cubicBezTo>
                    <a:cubicBezTo>
                      <a:pt x="777211" y="2919984"/>
                      <a:pt x="783879" y="2934367"/>
                      <a:pt x="786832" y="2947797"/>
                    </a:cubicBezTo>
                    <a:cubicBezTo>
                      <a:pt x="777783" y="2978277"/>
                      <a:pt x="771115" y="2968085"/>
                      <a:pt x="763495" y="2973134"/>
                    </a:cubicBezTo>
                    <a:cubicBezTo>
                      <a:pt x="760257" y="2957132"/>
                      <a:pt x="763686" y="2942558"/>
                      <a:pt x="771401" y="2928938"/>
                    </a:cubicBezTo>
                    <a:cubicBezTo>
                      <a:pt x="750922" y="2953702"/>
                      <a:pt x="733396" y="2923413"/>
                      <a:pt x="714251" y="2923413"/>
                    </a:cubicBezTo>
                    <a:cubicBezTo>
                      <a:pt x="711965" y="2907602"/>
                      <a:pt x="722157" y="2894552"/>
                      <a:pt x="711394" y="2876836"/>
                    </a:cubicBezTo>
                    <a:cubicBezTo>
                      <a:pt x="696439" y="2952941"/>
                      <a:pt x="641766" y="2886075"/>
                      <a:pt x="621573" y="2917412"/>
                    </a:cubicBezTo>
                    <a:cubicBezTo>
                      <a:pt x="617477" y="2878836"/>
                      <a:pt x="595474" y="2883789"/>
                      <a:pt x="614239" y="2854357"/>
                    </a:cubicBezTo>
                    <a:cubicBezTo>
                      <a:pt x="603094" y="2843689"/>
                      <a:pt x="600999" y="2864168"/>
                      <a:pt x="598618" y="2889218"/>
                    </a:cubicBezTo>
                    <a:cubicBezTo>
                      <a:pt x="586997" y="2891885"/>
                      <a:pt x="588426" y="2813685"/>
                      <a:pt x="571090" y="2844641"/>
                    </a:cubicBezTo>
                    <a:cubicBezTo>
                      <a:pt x="574996" y="2871883"/>
                      <a:pt x="581949" y="2847213"/>
                      <a:pt x="586426" y="2863310"/>
                    </a:cubicBezTo>
                    <a:cubicBezTo>
                      <a:pt x="582425" y="2870073"/>
                      <a:pt x="581377" y="2877502"/>
                      <a:pt x="582520" y="2885504"/>
                    </a:cubicBezTo>
                    <a:cubicBezTo>
                      <a:pt x="555660" y="2876550"/>
                      <a:pt x="531181" y="2827115"/>
                      <a:pt x="500701" y="2881884"/>
                    </a:cubicBezTo>
                    <a:cubicBezTo>
                      <a:pt x="503749" y="2840069"/>
                      <a:pt x="501272" y="2844927"/>
                      <a:pt x="494224" y="2803874"/>
                    </a:cubicBezTo>
                    <a:cubicBezTo>
                      <a:pt x="484699" y="2824734"/>
                      <a:pt x="494414" y="2849880"/>
                      <a:pt x="498415" y="2873693"/>
                    </a:cubicBezTo>
                    <a:cubicBezTo>
                      <a:pt x="480508" y="2932176"/>
                      <a:pt x="471745" y="2830354"/>
                      <a:pt x="454409" y="2879027"/>
                    </a:cubicBezTo>
                    <a:cubicBezTo>
                      <a:pt x="439455" y="2847499"/>
                      <a:pt x="464315" y="2825020"/>
                      <a:pt x="456505" y="2795397"/>
                    </a:cubicBezTo>
                    <a:cubicBezTo>
                      <a:pt x="445075" y="2820638"/>
                      <a:pt x="448885" y="2849594"/>
                      <a:pt x="443551" y="2876455"/>
                    </a:cubicBezTo>
                    <a:cubicBezTo>
                      <a:pt x="431644" y="2901506"/>
                      <a:pt x="434502" y="2844927"/>
                      <a:pt x="428215" y="2857595"/>
                    </a:cubicBezTo>
                    <a:cubicBezTo>
                      <a:pt x="426120" y="2844356"/>
                      <a:pt x="434216" y="2833592"/>
                      <a:pt x="438502" y="2821686"/>
                    </a:cubicBezTo>
                    <a:cubicBezTo>
                      <a:pt x="429644" y="2809018"/>
                      <a:pt x="413642" y="2827782"/>
                      <a:pt x="417452" y="2855214"/>
                    </a:cubicBezTo>
                    <a:cubicBezTo>
                      <a:pt x="401355" y="2800064"/>
                      <a:pt x="399164" y="2846165"/>
                      <a:pt x="388591" y="2787301"/>
                    </a:cubicBezTo>
                    <a:cubicBezTo>
                      <a:pt x="369160" y="2813304"/>
                      <a:pt x="368208" y="2801302"/>
                      <a:pt x="350777" y="2778633"/>
                    </a:cubicBezTo>
                    <a:cubicBezTo>
                      <a:pt x="347253" y="2798159"/>
                      <a:pt x="355921" y="2820638"/>
                      <a:pt x="341824" y="2837783"/>
                    </a:cubicBezTo>
                    <a:lnTo>
                      <a:pt x="353158" y="2878836"/>
                    </a:lnTo>
                    <a:cubicBezTo>
                      <a:pt x="362969" y="2882075"/>
                      <a:pt x="360112" y="2840260"/>
                      <a:pt x="369351" y="2882551"/>
                    </a:cubicBezTo>
                    <a:cubicBezTo>
                      <a:pt x="375542" y="2873788"/>
                      <a:pt x="373542" y="2863025"/>
                      <a:pt x="371161" y="2852357"/>
                    </a:cubicBezTo>
                    <a:cubicBezTo>
                      <a:pt x="387734" y="2858452"/>
                      <a:pt x="440788" y="2853214"/>
                      <a:pt x="426977" y="2926461"/>
                    </a:cubicBezTo>
                    <a:cubicBezTo>
                      <a:pt x="431359" y="2945321"/>
                      <a:pt x="439169" y="2905506"/>
                      <a:pt x="444884" y="2900077"/>
                    </a:cubicBezTo>
                    <a:cubicBezTo>
                      <a:pt x="452409" y="2932938"/>
                      <a:pt x="443551" y="2956465"/>
                      <a:pt x="432883" y="2966085"/>
                    </a:cubicBezTo>
                    <a:cubicBezTo>
                      <a:pt x="437931" y="2976848"/>
                      <a:pt x="465839" y="2978753"/>
                      <a:pt x="456219" y="2940939"/>
                    </a:cubicBezTo>
                    <a:cubicBezTo>
                      <a:pt x="468601" y="2931795"/>
                      <a:pt x="478317" y="2967895"/>
                      <a:pt x="492604" y="2926366"/>
                    </a:cubicBezTo>
                    <a:cubicBezTo>
                      <a:pt x="496510" y="2945130"/>
                      <a:pt x="479460" y="2959037"/>
                      <a:pt x="481460" y="2977420"/>
                    </a:cubicBezTo>
                    <a:cubicBezTo>
                      <a:pt x="489175" y="3009995"/>
                      <a:pt x="520036" y="2957513"/>
                      <a:pt x="508987" y="3021997"/>
                    </a:cubicBezTo>
                    <a:cubicBezTo>
                      <a:pt x="514893" y="3041237"/>
                      <a:pt x="519846" y="3000756"/>
                      <a:pt x="516131" y="2992946"/>
                    </a:cubicBezTo>
                    <a:cubicBezTo>
                      <a:pt x="526132" y="2993422"/>
                      <a:pt x="535848" y="2998184"/>
                      <a:pt x="544516" y="3022473"/>
                    </a:cubicBezTo>
                    <a:cubicBezTo>
                      <a:pt x="547849" y="3010472"/>
                      <a:pt x="545468" y="2997041"/>
                      <a:pt x="549373" y="2985231"/>
                    </a:cubicBezTo>
                    <a:cubicBezTo>
                      <a:pt x="556422" y="2973610"/>
                      <a:pt x="561661" y="2993708"/>
                      <a:pt x="568709" y="2982087"/>
                    </a:cubicBezTo>
                    <a:cubicBezTo>
                      <a:pt x="568519" y="2994660"/>
                      <a:pt x="566423" y="3007043"/>
                      <a:pt x="563851" y="3019235"/>
                    </a:cubicBezTo>
                    <a:cubicBezTo>
                      <a:pt x="589093" y="2993422"/>
                      <a:pt x="612238" y="3001994"/>
                      <a:pt x="635003" y="3020282"/>
                    </a:cubicBezTo>
                    <a:cubicBezTo>
                      <a:pt x="640051" y="3043047"/>
                      <a:pt x="626431" y="3020949"/>
                      <a:pt x="622525" y="3048095"/>
                    </a:cubicBezTo>
                    <a:cubicBezTo>
                      <a:pt x="629383" y="3071432"/>
                      <a:pt x="639385" y="3039618"/>
                      <a:pt x="645576" y="3076385"/>
                    </a:cubicBezTo>
                    <a:cubicBezTo>
                      <a:pt x="633860" y="3090958"/>
                      <a:pt x="622906" y="3089815"/>
                      <a:pt x="613953" y="3053810"/>
                    </a:cubicBezTo>
                    <a:cubicBezTo>
                      <a:pt x="602332" y="3115627"/>
                      <a:pt x="577377" y="3035141"/>
                      <a:pt x="558232" y="3071527"/>
                    </a:cubicBezTo>
                    <a:cubicBezTo>
                      <a:pt x="592998" y="3099244"/>
                      <a:pt x="625764" y="3088862"/>
                      <a:pt x="654720" y="3109056"/>
                    </a:cubicBezTo>
                    <a:cubicBezTo>
                      <a:pt x="662626" y="3082862"/>
                      <a:pt x="646814" y="3098197"/>
                      <a:pt x="645576" y="3076289"/>
                    </a:cubicBezTo>
                    <a:cubicBezTo>
                      <a:pt x="665197" y="3037904"/>
                      <a:pt x="659768" y="3145536"/>
                      <a:pt x="679390" y="3107055"/>
                    </a:cubicBezTo>
                    <a:cubicBezTo>
                      <a:pt x="674437" y="3098578"/>
                      <a:pt x="669007" y="3096768"/>
                      <a:pt x="664054" y="3088386"/>
                    </a:cubicBezTo>
                    <a:cubicBezTo>
                      <a:pt x="673484" y="3050191"/>
                      <a:pt x="677961" y="3100959"/>
                      <a:pt x="687391" y="3062954"/>
                    </a:cubicBezTo>
                    <a:cubicBezTo>
                      <a:pt x="693677" y="3077242"/>
                      <a:pt x="687295" y="3088577"/>
                      <a:pt x="682533" y="3100102"/>
                    </a:cubicBezTo>
                    <a:cubicBezTo>
                      <a:pt x="686914" y="3104007"/>
                      <a:pt x="692058" y="3092577"/>
                      <a:pt x="695677" y="3110770"/>
                    </a:cubicBezTo>
                    <a:cubicBezTo>
                      <a:pt x="702916" y="3059906"/>
                      <a:pt x="747970" y="3100673"/>
                      <a:pt x="769115" y="3120009"/>
                    </a:cubicBezTo>
                    <a:cubicBezTo>
                      <a:pt x="771973" y="3157347"/>
                      <a:pt x="757780" y="3100864"/>
                      <a:pt x="752065" y="3131344"/>
                    </a:cubicBezTo>
                    <a:cubicBezTo>
                      <a:pt x="789689" y="3127343"/>
                      <a:pt x="826837" y="3132677"/>
                      <a:pt x="862555" y="3163634"/>
                    </a:cubicBezTo>
                    <a:cubicBezTo>
                      <a:pt x="864746" y="3176873"/>
                      <a:pt x="856650" y="3187827"/>
                      <a:pt x="852364" y="3199638"/>
                    </a:cubicBezTo>
                    <a:cubicBezTo>
                      <a:pt x="861889" y="3240119"/>
                      <a:pt x="873319" y="3189351"/>
                      <a:pt x="873319" y="3166015"/>
                    </a:cubicBezTo>
                    <a:cubicBezTo>
                      <a:pt x="889892" y="3160586"/>
                      <a:pt x="870937" y="3210687"/>
                      <a:pt x="886273" y="3230023"/>
                    </a:cubicBezTo>
                    <a:cubicBezTo>
                      <a:pt x="902275" y="3215831"/>
                      <a:pt x="877414" y="3192399"/>
                      <a:pt x="886463" y="3176397"/>
                    </a:cubicBezTo>
                    <a:cubicBezTo>
                      <a:pt x="908942" y="3183827"/>
                      <a:pt x="933898" y="3142393"/>
                      <a:pt x="953710" y="3198971"/>
                    </a:cubicBezTo>
                    <a:cubicBezTo>
                      <a:pt x="964663" y="3147441"/>
                      <a:pt x="973522" y="3174206"/>
                      <a:pt x="988666" y="3160776"/>
                    </a:cubicBezTo>
                    <a:cubicBezTo>
                      <a:pt x="997715" y="3177921"/>
                      <a:pt x="990190" y="3191732"/>
                      <a:pt x="997048" y="3208592"/>
                    </a:cubicBezTo>
                    <a:cubicBezTo>
                      <a:pt x="1015908" y="3179826"/>
                      <a:pt x="1032672" y="3191827"/>
                      <a:pt x="1049722" y="3197162"/>
                    </a:cubicBezTo>
                    <a:cubicBezTo>
                      <a:pt x="1052293" y="3226594"/>
                      <a:pt x="1034577" y="3213164"/>
                      <a:pt x="1029529" y="3215640"/>
                    </a:cubicBezTo>
                    <a:cubicBezTo>
                      <a:pt x="1039244" y="3248977"/>
                      <a:pt x="1060771" y="3231737"/>
                      <a:pt x="1076773" y="3203162"/>
                    </a:cubicBezTo>
                    <a:cubicBezTo>
                      <a:pt x="1086202" y="3223069"/>
                      <a:pt x="1072677" y="3238024"/>
                      <a:pt x="1082107" y="3257836"/>
                    </a:cubicBezTo>
                    <a:cubicBezTo>
                      <a:pt x="1073344" y="3281363"/>
                      <a:pt x="1062676" y="3258788"/>
                      <a:pt x="1061056" y="3291459"/>
                    </a:cubicBezTo>
                    <a:cubicBezTo>
                      <a:pt x="1095156" y="3301556"/>
                      <a:pt x="1118778" y="3285935"/>
                      <a:pt x="1150972" y="3250121"/>
                    </a:cubicBezTo>
                    <a:cubicBezTo>
                      <a:pt x="1164974" y="3276029"/>
                      <a:pt x="1139066" y="3293364"/>
                      <a:pt x="1150115" y="3318796"/>
                    </a:cubicBezTo>
                    <a:cubicBezTo>
                      <a:pt x="1179262" y="3320796"/>
                      <a:pt x="1208694" y="3317462"/>
                      <a:pt x="1235364" y="3367945"/>
                    </a:cubicBezTo>
                    <a:cubicBezTo>
                      <a:pt x="1252223" y="3321558"/>
                      <a:pt x="1260224" y="3364897"/>
                      <a:pt x="1267844" y="3375279"/>
                    </a:cubicBezTo>
                    <a:cubicBezTo>
                      <a:pt x="1273940" y="3361087"/>
                      <a:pt x="1265558" y="3344037"/>
                      <a:pt x="1275655" y="3330988"/>
                    </a:cubicBezTo>
                    <a:cubicBezTo>
                      <a:pt x="1294228" y="3385661"/>
                      <a:pt x="1347283" y="3314033"/>
                      <a:pt x="1346902" y="3384709"/>
                    </a:cubicBezTo>
                    <a:cubicBezTo>
                      <a:pt x="1381001" y="3382899"/>
                      <a:pt x="1426150" y="3438049"/>
                      <a:pt x="1453105" y="3399377"/>
                    </a:cubicBezTo>
                    <a:cubicBezTo>
                      <a:pt x="1468155" y="3445669"/>
                      <a:pt x="1487681" y="3403092"/>
                      <a:pt x="1502064" y="3463195"/>
                    </a:cubicBezTo>
                    <a:cubicBezTo>
                      <a:pt x="1515970" y="3422523"/>
                      <a:pt x="1525781" y="3463195"/>
                      <a:pt x="1539973" y="3417570"/>
                    </a:cubicBezTo>
                    <a:cubicBezTo>
                      <a:pt x="1549117" y="3434810"/>
                      <a:pt x="1541688" y="3448622"/>
                      <a:pt x="1548546" y="3465386"/>
                    </a:cubicBezTo>
                    <a:cubicBezTo>
                      <a:pt x="1611792" y="3479673"/>
                      <a:pt x="1676086" y="3473958"/>
                      <a:pt x="1737141" y="3535299"/>
                    </a:cubicBezTo>
                    <a:cubicBezTo>
                      <a:pt x="1739713" y="3515963"/>
                      <a:pt x="1747333" y="3499390"/>
                      <a:pt x="1736188" y="3496913"/>
                    </a:cubicBezTo>
                    <a:cubicBezTo>
                      <a:pt x="1787433" y="3534727"/>
                      <a:pt x="1838963" y="3566446"/>
                      <a:pt x="1892970" y="3545015"/>
                    </a:cubicBezTo>
                    <a:cubicBezTo>
                      <a:pt x="1906495" y="3528346"/>
                      <a:pt x="1916592" y="3586544"/>
                      <a:pt x="1929641" y="3582924"/>
                    </a:cubicBezTo>
                    <a:cubicBezTo>
                      <a:pt x="1932403" y="3573304"/>
                      <a:pt x="1926974" y="3561969"/>
                      <a:pt x="1931070" y="3552635"/>
                    </a:cubicBezTo>
                    <a:cubicBezTo>
                      <a:pt x="1946596" y="3571304"/>
                      <a:pt x="1966408" y="3594164"/>
                      <a:pt x="1990887" y="3564636"/>
                    </a:cubicBezTo>
                    <a:cubicBezTo>
                      <a:pt x="1995649" y="3580829"/>
                      <a:pt x="2000412" y="3597116"/>
                      <a:pt x="2005079" y="3613214"/>
                    </a:cubicBezTo>
                    <a:cubicBezTo>
                      <a:pt x="2062229" y="3583019"/>
                      <a:pt x="2116236" y="3622072"/>
                      <a:pt x="2170624" y="3653790"/>
                    </a:cubicBezTo>
                    <a:cubicBezTo>
                      <a:pt x="2172624" y="3646551"/>
                      <a:pt x="2171290" y="3638741"/>
                      <a:pt x="2174338" y="3631597"/>
                    </a:cubicBezTo>
                    <a:cubicBezTo>
                      <a:pt x="2269017" y="3682746"/>
                      <a:pt x="2366744" y="3666554"/>
                      <a:pt x="2461994" y="3704082"/>
                    </a:cubicBezTo>
                    <a:cubicBezTo>
                      <a:pt x="2478567" y="3659124"/>
                      <a:pt x="2542956" y="3713607"/>
                      <a:pt x="2584866" y="3719798"/>
                    </a:cubicBezTo>
                    <a:cubicBezTo>
                      <a:pt x="2607536" y="3723132"/>
                      <a:pt x="2626300" y="3697034"/>
                      <a:pt x="2641635" y="3738277"/>
                    </a:cubicBezTo>
                    <a:cubicBezTo>
                      <a:pt x="2645731" y="3728847"/>
                      <a:pt x="2649731" y="3719417"/>
                      <a:pt x="2653827" y="3709988"/>
                    </a:cubicBezTo>
                    <a:cubicBezTo>
                      <a:pt x="2662780" y="3767614"/>
                      <a:pt x="2690022" y="3695414"/>
                      <a:pt x="2706977" y="3750659"/>
                    </a:cubicBezTo>
                    <a:cubicBezTo>
                      <a:pt x="2754602" y="3704558"/>
                      <a:pt x="2818514" y="3779996"/>
                      <a:pt x="2874616" y="3744182"/>
                    </a:cubicBezTo>
                    <a:cubicBezTo>
                      <a:pt x="2877855" y="3755041"/>
                      <a:pt x="2881094" y="3765709"/>
                      <a:pt x="2884332" y="3776472"/>
                    </a:cubicBezTo>
                    <a:cubicBezTo>
                      <a:pt x="2956341" y="3734181"/>
                      <a:pt x="3023969" y="3810095"/>
                      <a:pt x="3096168" y="3762470"/>
                    </a:cubicBezTo>
                    <a:cubicBezTo>
                      <a:pt x="3125314" y="3814096"/>
                      <a:pt x="3159033" y="3743611"/>
                      <a:pt x="3188275" y="3794189"/>
                    </a:cubicBezTo>
                    <a:cubicBezTo>
                      <a:pt x="3208087" y="3752469"/>
                      <a:pt x="3224279" y="3808857"/>
                      <a:pt x="3243901" y="3773519"/>
                    </a:cubicBezTo>
                    <a:cubicBezTo>
                      <a:pt x="3293716" y="3812000"/>
                      <a:pt x="3345342" y="3801427"/>
                      <a:pt x="3397063" y="3785711"/>
                    </a:cubicBezTo>
                    <a:cubicBezTo>
                      <a:pt x="3453260" y="3800666"/>
                      <a:pt x="3510029" y="3797141"/>
                      <a:pt x="3566894" y="3793522"/>
                    </a:cubicBezTo>
                    <a:cubicBezTo>
                      <a:pt x="3623662" y="3789902"/>
                      <a:pt x="3680527" y="3785235"/>
                      <a:pt x="3736724" y="3799237"/>
                    </a:cubicBezTo>
                    <a:cubicBezTo>
                      <a:pt x="3740725" y="3789712"/>
                      <a:pt x="3744630" y="3780187"/>
                      <a:pt x="3748630" y="3770757"/>
                    </a:cubicBezTo>
                    <a:cubicBezTo>
                      <a:pt x="3753679" y="3763709"/>
                      <a:pt x="3753203" y="3784378"/>
                      <a:pt x="3750631" y="3793903"/>
                    </a:cubicBezTo>
                    <a:cubicBezTo>
                      <a:pt x="3811305" y="3774567"/>
                      <a:pt x="3854834" y="3783140"/>
                      <a:pt x="3916270" y="3760946"/>
                    </a:cubicBezTo>
                    <a:cubicBezTo>
                      <a:pt x="3919604" y="3771710"/>
                      <a:pt x="3922938" y="3782377"/>
                      <a:pt x="3926177" y="3793046"/>
                    </a:cubicBezTo>
                    <a:cubicBezTo>
                      <a:pt x="3937702" y="3789617"/>
                      <a:pt x="3931987" y="3737991"/>
                      <a:pt x="3948941" y="3766471"/>
                    </a:cubicBezTo>
                    <a:cubicBezTo>
                      <a:pt x="3951418" y="3781520"/>
                      <a:pt x="3944179" y="3772376"/>
                      <a:pt x="3940083" y="3787712"/>
                    </a:cubicBezTo>
                    <a:cubicBezTo>
                      <a:pt x="3947322" y="3798094"/>
                      <a:pt x="3959323" y="3791807"/>
                      <a:pt x="3959895" y="3768376"/>
                    </a:cubicBezTo>
                    <a:cubicBezTo>
                      <a:pt x="4015426" y="3772281"/>
                      <a:pt x="4070861" y="3773900"/>
                      <a:pt x="4126202" y="3773424"/>
                    </a:cubicBezTo>
                    <a:cubicBezTo>
                      <a:pt x="4181446" y="3773138"/>
                      <a:pt x="4236596" y="3769805"/>
                      <a:pt x="4291651" y="3765614"/>
                    </a:cubicBezTo>
                    <a:cubicBezTo>
                      <a:pt x="4401760" y="3756946"/>
                      <a:pt x="4511488" y="3742563"/>
                      <a:pt x="4621120" y="3726275"/>
                    </a:cubicBezTo>
                    <a:cubicBezTo>
                      <a:pt x="4730753" y="3710464"/>
                      <a:pt x="4840291" y="3690557"/>
                      <a:pt x="4950114" y="3673507"/>
                    </a:cubicBezTo>
                    <a:cubicBezTo>
                      <a:pt x="5059937" y="3656267"/>
                      <a:pt x="5170046" y="3641122"/>
                      <a:pt x="5280822" y="3631787"/>
                    </a:cubicBezTo>
                    <a:cubicBezTo>
                      <a:pt x="5283680" y="3624644"/>
                      <a:pt x="5286633" y="3617405"/>
                      <a:pt x="5289490" y="3610261"/>
                    </a:cubicBezTo>
                    <a:cubicBezTo>
                      <a:pt x="5349211" y="3634454"/>
                      <a:pt x="5410838" y="3559588"/>
                      <a:pt x="5470179" y="3604927"/>
                    </a:cubicBezTo>
                    <a:cubicBezTo>
                      <a:pt x="5480847" y="3595878"/>
                      <a:pt x="5490563" y="3545205"/>
                      <a:pt x="5492277" y="3592830"/>
                    </a:cubicBezTo>
                    <a:cubicBezTo>
                      <a:pt x="5500850" y="3571113"/>
                      <a:pt x="5525805" y="3556064"/>
                      <a:pt x="5541712" y="3584543"/>
                    </a:cubicBezTo>
                    <a:cubicBezTo>
                      <a:pt x="5545522" y="3575018"/>
                      <a:pt x="5549332" y="3565303"/>
                      <a:pt x="5553142" y="3555587"/>
                    </a:cubicBezTo>
                    <a:cubicBezTo>
                      <a:pt x="5574002" y="3559112"/>
                      <a:pt x="5594766" y="3570923"/>
                      <a:pt x="5616293" y="3541395"/>
                    </a:cubicBezTo>
                    <a:cubicBezTo>
                      <a:pt x="5666489" y="3561112"/>
                      <a:pt x="5717353" y="3546348"/>
                      <a:pt x="5768121" y="3536442"/>
                    </a:cubicBezTo>
                    <a:cubicBezTo>
                      <a:pt x="5818889" y="3526536"/>
                      <a:pt x="5869562" y="3521583"/>
                      <a:pt x="5919474" y="3560064"/>
                    </a:cubicBezTo>
                    <a:cubicBezTo>
                      <a:pt x="5923283" y="3550349"/>
                      <a:pt x="5927094" y="3540919"/>
                      <a:pt x="5930903" y="3531203"/>
                    </a:cubicBezTo>
                    <a:cubicBezTo>
                      <a:pt x="5947382" y="3568160"/>
                      <a:pt x="5977004" y="3557397"/>
                      <a:pt x="5985672" y="3522917"/>
                    </a:cubicBezTo>
                    <a:cubicBezTo>
                      <a:pt x="5990720" y="3536347"/>
                      <a:pt x="5987672" y="3548539"/>
                      <a:pt x="5993292" y="3561969"/>
                    </a:cubicBezTo>
                    <a:cubicBezTo>
                      <a:pt x="6000912" y="3505200"/>
                      <a:pt x="6009961" y="3540919"/>
                      <a:pt x="6017962" y="3557492"/>
                    </a:cubicBezTo>
                    <a:cubicBezTo>
                      <a:pt x="6044442" y="3510534"/>
                      <a:pt x="6076255" y="3523298"/>
                      <a:pt x="6111402" y="3523869"/>
                    </a:cubicBezTo>
                    <a:cubicBezTo>
                      <a:pt x="6116069" y="3537204"/>
                      <a:pt x="6116069" y="3549873"/>
                      <a:pt x="6113593" y="3562255"/>
                    </a:cubicBezTo>
                    <a:cubicBezTo>
                      <a:pt x="6121880" y="3569780"/>
                      <a:pt x="6123308" y="3508534"/>
                      <a:pt x="6138453" y="3542729"/>
                    </a:cubicBezTo>
                    <a:cubicBezTo>
                      <a:pt x="6141120" y="3535394"/>
                      <a:pt x="6137405" y="3527393"/>
                      <a:pt x="6136072" y="3519583"/>
                    </a:cubicBezTo>
                    <a:cubicBezTo>
                      <a:pt x="6144454" y="3506248"/>
                      <a:pt x="6152264" y="3534823"/>
                      <a:pt x="6160932" y="3500057"/>
                    </a:cubicBezTo>
                    <a:cubicBezTo>
                      <a:pt x="6166457" y="3510725"/>
                      <a:pt x="6163599" y="3520631"/>
                      <a:pt x="6160456" y="3530251"/>
                    </a:cubicBezTo>
                    <a:cubicBezTo>
                      <a:pt x="6169981" y="3510344"/>
                      <a:pt x="6188269" y="3488246"/>
                      <a:pt x="6204747" y="3490436"/>
                    </a:cubicBezTo>
                    <a:cubicBezTo>
                      <a:pt x="6212081" y="3529489"/>
                      <a:pt x="6195508" y="3510344"/>
                      <a:pt x="6187697" y="3533775"/>
                    </a:cubicBezTo>
                    <a:cubicBezTo>
                      <a:pt x="6221035" y="3498342"/>
                      <a:pt x="6254086" y="3482245"/>
                      <a:pt x="6287138" y="3455289"/>
                    </a:cubicBezTo>
                    <a:cubicBezTo>
                      <a:pt x="6291520" y="3468624"/>
                      <a:pt x="6295901" y="3481673"/>
                      <a:pt x="6300283" y="3495008"/>
                    </a:cubicBezTo>
                    <a:cubicBezTo>
                      <a:pt x="6297426" y="3529298"/>
                      <a:pt x="6308094" y="3476720"/>
                      <a:pt x="6295234" y="3463957"/>
                    </a:cubicBezTo>
                    <a:cubicBezTo>
                      <a:pt x="6310475" y="3426143"/>
                      <a:pt x="6324286" y="3435953"/>
                      <a:pt x="6345145" y="3409569"/>
                    </a:cubicBezTo>
                    <a:cubicBezTo>
                      <a:pt x="6348670" y="3442526"/>
                      <a:pt x="6368196" y="3430429"/>
                      <a:pt x="6355528" y="3456527"/>
                    </a:cubicBezTo>
                    <a:cubicBezTo>
                      <a:pt x="6364767" y="3468719"/>
                      <a:pt x="6364862" y="3412236"/>
                      <a:pt x="6382769" y="3459956"/>
                    </a:cubicBezTo>
                    <a:cubicBezTo>
                      <a:pt x="6395628" y="3429286"/>
                      <a:pt x="6376102" y="3435477"/>
                      <a:pt x="6372292" y="3428333"/>
                    </a:cubicBezTo>
                    <a:cubicBezTo>
                      <a:pt x="6391913" y="3389186"/>
                      <a:pt x="6410583" y="3427000"/>
                      <a:pt x="6430204" y="3382613"/>
                    </a:cubicBezTo>
                    <a:cubicBezTo>
                      <a:pt x="6432775" y="3393091"/>
                      <a:pt x="6427251" y="3402521"/>
                      <a:pt x="6424393" y="3412236"/>
                    </a:cubicBezTo>
                    <a:cubicBezTo>
                      <a:pt x="6429727" y="3421666"/>
                      <a:pt x="6435538" y="3396139"/>
                      <a:pt x="6440586" y="3429381"/>
                    </a:cubicBezTo>
                    <a:cubicBezTo>
                      <a:pt x="6435728" y="3386995"/>
                      <a:pt x="6450302" y="3412903"/>
                      <a:pt x="6460303" y="3378518"/>
                    </a:cubicBezTo>
                    <a:cubicBezTo>
                      <a:pt x="6507547" y="3437096"/>
                      <a:pt x="6560982" y="3279077"/>
                      <a:pt x="6602416" y="3364992"/>
                    </a:cubicBezTo>
                    <a:cubicBezTo>
                      <a:pt x="6611369" y="3296602"/>
                      <a:pt x="6640611" y="3309366"/>
                      <a:pt x="6657851" y="3295555"/>
                    </a:cubicBezTo>
                    <a:cubicBezTo>
                      <a:pt x="6657184" y="3344037"/>
                      <a:pt x="6634229" y="3308033"/>
                      <a:pt x="6624609" y="3337274"/>
                    </a:cubicBezTo>
                    <a:cubicBezTo>
                      <a:pt x="6628991" y="3352229"/>
                      <a:pt x="6633563" y="3344990"/>
                      <a:pt x="6637944" y="3361658"/>
                    </a:cubicBezTo>
                    <a:cubicBezTo>
                      <a:pt x="6622228" y="3381661"/>
                      <a:pt x="6606226" y="3425762"/>
                      <a:pt x="6590605" y="3439477"/>
                    </a:cubicBezTo>
                    <a:cubicBezTo>
                      <a:pt x="6592129" y="3360515"/>
                      <a:pt x="6549743" y="3438430"/>
                      <a:pt x="6541361" y="3448812"/>
                    </a:cubicBezTo>
                    <a:cubicBezTo>
                      <a:pt x="6572888" y="3487293"/>
                      <a:pt x="6624704" y="3461385"/>
                      <a:pt x="6653946" y="3393853"/>
                    </a:cubicBezTo>
                    <a:cubicBezTo>
                      <a:pt x="6656708" y="3406902"/>
                      <a:pt x="6649184" y="3418523"/>
                      <a:pt x="6645374" y="3430810"/>
                    </a:cubicBezTo>
                    <a:cubicBezTo>
                      <a:pt x="6662328" y="3421380"/>
                      <a:pt x="6697380" y="3421475"/>
                      <a:pt x="6698047" y="3353467"/>
                    </a:cubicBezTo>
                    <a:cubicBezTo>
                      <a:pt x="6708524" y="3338989"/>
                      <a:pt x="6704905" y="3383471"/>
                      <a:pt x="6711286" y="3393091"/>
                    </a:cubicBezTo>
                    <a:cubicBezTo>
                      <a:pt x="6742529" y="3344990"/>
                      <a:pt x="6762341" y="3345371"/>
                      <a:pt x="6796917" y="3289268"/>
                    </a:cubicBezTo>
                    <a:cubicBezTo>
                      <a:pt x="6838731" y="3290507"/>
                      <a:pt x="6880641" y="3289554"/>
                      <a:pt x="6923123" y="3213068"/>
                    </a:cubicBezTo>
                    <a:cubicBezTo>
                      <a:pt x="6947507" y="3224117"/>
                      <a:pt x="6986845" y="3188970"/>
                      <a:pt x="7002752" y="3138869"/>
                    </a:cubicBezTo>
                    <a:cubicBezTo>
                      <a:pt x="7055901" y="3170015"/>
                      <a:pt x="7146198" y="2976658"/>
                      <a:pt x="7215635" y="3086100"/>
                    </a:cubicBezTo>
                    <a:cubicBezTo>
                      <a:pt x="7198205" y="2989612"/>
                      <a:pt x="7256116" y="3031903"/>
                      <a:pt x="7251925" y="2945702"/>
                    </a:cubicBezTo>
                    <a:cubicBezTo>
                      <a:pt x="7266404" y="2952941"/>
                      <a:pt x="7281453" y="2863977"/>
                      <a:pt x="7295645" y="2920175"/>
                    </a:cubicBezTo>
                    <a:cubicBezTo>
                      <a:pt x="7353272" y="2834831"/>
                      <a:pt x="7410326" y="2827973"/>
                      <a:pt x="7467191" y="2900839"/>
                    </a:cubicBezTo>
                    <a:cubicBezTo>
                      <a:pt x="7474430" y="2876455"/>
                      <a:pt x="7482335" y="2851976"/>
                      <a:pt x="7478430" y="2826163"/>
                    </a:cubicBezTo>
                    <a:cubicBezTo>
                      <a:pt x="7487479" y="2817209"/>
                      <a:pt x="7496527" y="2829877"/>
                      <a:pt x="7505481" y="2859405"/>
                    </a:cubicBezTo>
                    <a:cubicBezTo>
                      <a:pt x="7513863" y="2824448"/>
                      <a:pt x="7521864" y="2841117"/>
                      <a:pt x="7530056" y="2839307"/>
                    </a:cubicBezTo>
                    <a:cubicBezTo>
                      <a:pt x="7533484" y="2797683"/>
                      <a:pt x="7541200" y="2803589"/>
                      <a:pt x="7546629" y="2765203"/>
                    </a:cubicBezTo>
                    <a:cubicBezTo>
                      <a:pt x="7541295" y="2744819"/>
                      <a:pt x="7535770" y="2777585"/>
                      <a:pt x="7530342" y="2763584"/>
                    </a:cubicBezTo>
                    <a:cubicBezTo>
                      <a:pt x="7565870" y="2710434"/>
                      <a:pt x="7624734" y="2709196"/>
                      <a:pt x="7668835" y="2785015"/>
                    </a:cubicBezTo>
                    <a:cubicBezTo>
                      <a:pt x="7673693" y="2729294"/>
                      <a:pt x="7689219" y="2716625"/>
                      <a:pt x="7707030" y="2728151"/>
                    </a:cubicBezTo>
                    <a:cubicBezTo>
                      <a:pt x="7740082" y="2614613"/>
                      <a:pt x="7783611" y="2553176"/>
                      <a:pt x="7826950" y="2512219"/>
                    </a:cubicBezTo>
                    <a:cubicBezTo>
                      <a:pt x="7832379" y="2528031"/>
                      <a:pt x="7837713" y="2543651"/>
                      <a:pt x="7843142" y="2559558"/>
                    </a:cubicBezTo>
                    <a:cubicBezTo>
                      <a:pt x="7838094" y="2510504"/>
                      <a:pt x="7866859" y="2522315"/>
                      <a:pt x="7878480" y="2494788"/>
                    </a:cubicBezTo>
                    <a:cubicBezTo>
                      <a:pt x="7879719" y="2505075"/>
                      <a:pt x="7880957" y="2515267"/>
                      <a:pt x="7878385" y="2525077"/>
                    </a:cubicBezTo>
                    <a:cubicBezTo>
                      <a:pt x="7917247" y="2503075"/>
                      <a:pt x="7953823" y="2491073"/>
                      <a:pt x="7984207" y="2421827"/>
                    </a:cubicBezTo>
                    <a:cubicBezTo>
                      <a:pt x="8025070" y="2404872"/>
                      <a:pt x="8079839" y="2379536"/>
                      <a:pt x="8111557" y="2290286"/>
                    </a:cubicBezTo>
                    <a:cubicBezTo>
                      <a:pt x="8139465" y="2297335"/>
                      <a:pt x="8189757" y="2205990"/>
                      <a:pt x="8211569" y="2170271"/>
                    </a:cubicBezTo>
                    <a:cubicBezTo>
                      <a:pt x="8248526" y="2110073"/>
                      <a:pt x="8281483" y="2062544"/>
                      <a:pt x="8308629" y="1981771"/>
                    </a:cubicBezTo>
                    <a:cubicBezTo>
                      <a:pt x="8298342" y="1981486"/>
                      <a:pt x="8297866" y="1955387"/>
                      <a:pt x="8292342" y="1934813"/>
                    </a:cubicBezTo>
                    <a:cubicBezTo>
                      <a:pt x="8299580" y="1911191"/>
                      <a:pt x="8306819" y="1929860"/>
                      <a:pt x="8313963" y="1906334"/>
                    </a:cubicBezTo>
                    <a:cubicBezTo>
                      <a:pt x="8300533" y="1891665"/>
                      <a:pt x="8295104" y="1920431"/>
                      <a:pt x="8286912" y="1888712"/>
                    </a:cubicBezTo>
                    <a:cubicBezTo>
                      <a:pt x="8274339" y="1941576"/>
                      <a:pt x="8250527" y="1867757"/>
                      <a:pt x="8246431" y="1923098"/>
                    </a:cubicBezTo>
                    <a:cubicBezTo>
                      <a:pt x="8240144" y="1938242"/>
                      <a:pt x="8233763" y="1892903"/>
                      <a:pt x="8227476" y="1883474"/>
                    </a:cubicBezTo>
                    <a:cubicBezTo>
                      <a:pt x="8210331" y="1895094"/>
                      <a:pt x="8193281" y="1900047"/>
                      <a:pt x="8176232" y="1901476"/>
                    </a:cubicBezTo>
                    <a:cubicBezTo>
                      <a:pt x="8191472" y="1863852"/>
                      <a:pt x="8198711" y="1861947"/>
                      <a:pt x="8219284" y="1799177"/>
                    </a:cubicBezTo>
                    <a:cubicBezTo>
                      <a:pt x="8187376" y="1809845"/>
                      <a:pt x="8149561" y="1819085"/>
                      <a:pt x="8110700" y="1838325"/>
                    </a:cubicBezTo>
                    <a:cubicBezTo>
                      <a:pt x="8071838" y="1857566"/>
                      <a:pt x="8031737" y="1886331"/>
                      <a:pt x="7995257" y="1937290"/>
                    </a:cubicBezTo>
                    <a:cubicBezTo>
                      <a:pt x="7988018" y="1946339"/>
                      <a:pt x="7980874" y="1935766"/>
                      <a:pt x="7973730" y="1920050"/>
                    </a:cubicBezTo>
                    <a:cubicBezTo>
                      <a:pt x="7973159" y="1932527"/>
                      <a:pt x="7974492" y="1945386"/>
                      <a:pt x="7976397" y="1958245"/>
                    </a:cubicBezTo>
                    <a:cubicBezTo>
                      <a:pt x="7968301" y="1958245"/>
                      <a:pt x="7960205" y="1970151"/>
                      <a:pt x="7952013" y="1978628"/>
                    </a:cubicBezTo>
                    <a:cubicBezTo>
                      <a:pt x="7939631" y="1909286"/>
                      <a:pt x="7909532" y="2021777"/>
                      <a:pt x="7895149" y="2071402"/>
                    </a:cubicBezTo>
                    <a:cubicBezTo>
                      <a:pt x="7887148" y="2045399"/>
                      <a:pt x="7898578" y="2021205"/>
                      <a:pt x="7906102" y="1996726"/>
                    </a:cubicBezTo>
                    <a:cubicBezTo>
                      <a:pt x="7898673" y="2005870"/>
                      <a:pt x="7886958" y="1984534"/>
                      <a:pt x="7887243" y="1956911"/>
                    </a:cubicBezTo>
                    <a:cubicBezTo>
                      <a:pt x="7900388" y="1924050"/>
                      <a:pt x="7903150" y="1952911"/>
                      <a:pt x="7911532" y="1906238"/>
                    </a:cubicBezTo>
                    <a:cubicBezTo>
                      <a:pt x="7905245" y="1883092"/>
                      <a:pt x="7898864" y="1954625"/>
                      <a:pt x="7892672" y="1911953"/>
                    </a:cubicBezTo>
                    <a:cubicBezTo>
                      <a:pt x="7882767" y="1926050"/>
                      <a:pt x="7889434" y="1942052"/>
                      <a:pt x="7881814" y="1956435"/>
                    </a:cubicBezTo>
                    <a:cubicBezTo>
                      <a:pt x="7878194" y="1959483"/>
                      <a:pt x="7874575" y="1962626"/>
                      <a:pt x="7870955" y="1955387"/>
                    </a:cubicBezTo>
                    <a:cubicBezTo>
                      <a:pt x="7870860" y="1930051"/>
                      <a:pt x="7882385" y="1905857"/>
                      <a:pt x="7881909" y="1880616"/>
                    </a:cubicBezTo>
                    <a:cubicBezTo>
                      <a:pt x="7884576" y="1876044"/>
                      <a:pt x="7887243" y="1881092"/>
                      <a:pt x="7890005" y="1873853"/>
                    </a:cubicBezTo>
                    <a:cubicBezTo>
                      <a:pt x="7884100" y="1920145"/>
                      <a:pt x="7906865" y="1884426"/>
                      <a:pt x="7916961" y="1876520"/>
                    </a:cubicBezTo>
                    <a:cubicBezTo>
                      <a:pt x="7922200" y="1889665"/>
                      <a:pt x="7919438" y="1902047"/>
                      <a:pt x="7925058" y="1915192"/>
                    </a:cubicBezTo>
                    <a:cubicBezTo>
                      <a:pt x="7948584" y="1892046"/>
                      <a:pt x="7952394" y="1813751"/>
                      <a:pt x="7973730" y="1798701"/>
                    </a:cubicBezTo>
                    <a:cubicBezTo>
                      <a:pt x="7976111" y="1826895"/>
                      <a:pt x="7955919" y="1852613"/>
                      <a:pt x="7949442" y="1879664"/>
                    </a:cubicBezTo>
                    <a:cubicBezTo>
                      <a:pt x="7959252" y="1880997"/>
                      <a:pt x="7979540" y="1864900"/>
                      <a:pt x="7973730" y="1829086"/>
                    </a:cubicBezTo>
                    <a:cubicBezTo>
                      <a:pt x="7999829" y="1855375"/>
                      <a:pt x="8025927" y="1790510"/>
                      <a:pt x="8052025" y="1753362"/>
                    </a:cubicBezTo>
                    <a:cubicBezTo>
                      <a:pt x="8035928" y="1729169"/>
                      <a:pt x="8019641" y="1788795"/>
                      <a:pt x="8003448" y="1809179"/>
                    </a:cubicBezTo>
                    <a:cubicBezTo>
                      <a:pt x="8012497" y="1736027"/>
                      <a:pt x="8044786" y="1713738"/>
                      <a:pt x="8062789" y="1754410"/>
                    </a:cubicBezTo>
                    <a:cubicBezTo>
                      <a:pt x="8083458" y="1714214"/>
                      <a:pt x="8104127" y="1679067"/>
                      <a:pt x="8124797" y="1707261"/>
                    </a:cubicBezTo>
                    <a:cubicBezTo>
                      <a:pt x="8188519" y="1604010"/>
                      <a:pt x="8252336" y="1634014"/>
                      <a:pt x="8315868" y="1549813"/>
                    </a:cubicBezTo>
                    <a:cubicBezTo>
                      <a:pt x="8301390" y="1512951"/>
                      <a:pt x="8287102" y="1539526"/>
                      <a:pt x="8272625" y="1485329"/>
                    </a:cubicBezTo>
                    <a:cubicBezTo>
                      <a:pt x="8257384" y="1500283"/>
                      <a:pt x="8242145" y="1498092"/>
                      <a:pt x="8226810" y="1458468"/>
                    </a:cubicBezTo>
                    <a:cubicBezTo>
                      <a:pt x="8221761" y="1468088"/>
                      <a:pt x="8224809" y="1478471"/>
                      <a:pt x="8221476" y="1488472"/>
                    </a:cubicBezTo>
                    <a:cubicBezTo>
                      <a:pt x="8209759" y="1437132"/>
                      <a:pt x="8198139" y="1485233"/>
                      <a:pt x="8186518" y="1462469"/>
                    </a:cubicBezTo>
                    <a:cubicBezTo>
                      <a:pt x="8180994" y="1444085"/>
                      <a:pt x="8187471" y="1427131"/>
                      <a:pt x="8194424" y="1409986"/>
                    </a:cubicBezTo>
                    <a:cubicBezTo>
                      <a:pt x="8180041" y="1378934"/>
                      <a:pt x="8165754" y="1415606"/>
                      <a:pt x="8151371" y="1406176"/>
                    </a:cubicBezTo>
                    <a:cubicBezTo>
                      <a:pt x="8140322" y="1387412"/>
                      <a:pt x="8156515" y="1371219"/>
                      <a:pt x="8148704" y="1352836"/>
                    </a:cubicBezTo>
                    <a:cubicBezTo>
                      <a:pt x="8127559" y="1329976"/>
                      <a:pt x="8116701" y="1387697"/>
                      <a:pt x="8092221" y="1400651"/>
                    </a:cubicBezTo>
                    <a:cubicBezTo>
                      <a:pt x="8084982" y="1358741"/>
                      <a:pt x="8112414" y="1326928"/>
                      <a:pt x="8121749" y="1304925"/>
                    </a:cubicBezTo>
                    <a:cubicBezTo>
                      <a:pt x="8117272" y="1303592"/>
                      <a:pt x="8112795" y="1295019"/>
                      <a:pt x="8108223" y="1280922"/>
                    </a:cubicBezTo>
                    <a:cubicBezTo>
                      <a:pt x="8105651" y="1288256"/>
                      <a:pt x="8109461" y="1296067"/>
                      <a:pt x="8110985" y="1303877"/>
                    </a:cubicBezTo>
                    <a:cubicBezTo>
                      <a:pt x="8100317" y="1322927"/>
                      <a:pt x="8093936" y="1290542"/>
                      <a:pt x="8089459" y="1332357"/>
                    </a:cubicBezTo>
                    <a:cubicBezTo>
                      <a:pt x="8084315" y="1319213"/>
                      <a:pt x="8087077" y="1306735"/>
                      <a:pt x="8081363" y="1293686"/>
                    </a:cubicBezTo>
                    <a:cubicBezTo>
                      <a:pt x="8063456" y="1319498"/>
                      <a:pt x="8045549" y="1311307"/>
                      <a:pt x="8027546" y="1303401"/>
                    </a:cubicBezTo>
                    <a:cubicBezTo>
                      <a:pt x="8021069" y="1322927"/>
                      <a:pt x="8021069" y="1343120"/>
                      <a:pt x="8027546" y="1363980"/>
                    </a:cubicBezTo>
                    <a:cubicBezTo>
                      <a:pt x="8022117" y="1383506"/>
                      <a:pt x="8016783" y="1390936"/>
                      <a:pt x="8011354" y="1392936"/>
                    </a:cubicBezTo>
                    <a:cubicBezTo>
                      <a:pt x="8005543" y="1361885"/>
                      <a:pt x="8003257" y="1331214"/>
                      <a:pt x="8000591" y="1300734"/>
                    </a:cubicBezTo>
                    <a:cubicBezTo>
                      <a:pt x="8022212" y="1291971"/>
                      <a:pt x="8054026" y="1233011"/>
                      <a:pt x="8059645" y="1170146"/>
                    </a:cubicBezTo>
                    <a:cubicBezTo>
                      <a:pt x="8092697" y="1153573"/>
                      <a:pt x="8125844" y="1130618"/>
                      <a:pt x="8158992" y="1156716"/>
                    </a:cubicBezTo>
                    <a:cubicBezTo>
                      <a:pt x="8150038" y="1095851"/>
                      <a:pt x="8174994" y="1116044"/>
                      <a:pt x="8188519" y="1121378"/>
                    </a:cubicBezTo>
                    <a:cubicBezTo>
                      <a:pt x="8192615" y="1153668"/>
                      <a:pt x="8174422" y="1119283"/>
                      <a:pt x="8169755" y="1142429"/>
                    </a:cubicBezTo>
                    <a:cubicBezTo>
                      <a:pt x="8184042" y="1176052"/>
                      <a:pt x="8198330" y="1110234"/>
                      <a:pt x="8212617" y="1100709"/>
                    </a:cubicBezTo>
                    <a:cubicBezTo>
                      <a:pt x="8222904" y="1121378"/>
                      <a:pt x="8206711" y="1137952"/>
                      <a:pt x="8220713" y="1139381"/>
                    </a:cubicBezTo>
                    <a:cubicBezTo>
                      <a:pt x="8223475" y="1087660"/>
                      <a:pt x="8260242" y="1086231"/>
                      <a:pt x="8279769" y="1099280"/>
                    </a:cubicBezTo>
                    <a:cubicBezTo>
                      <a:pt x="8295199" y="1051560"/>
                      <a:pt x="8314058" y="1073468"/>
                      <a:pt x="8335966" y="1051274"/>
                    </a:cubicBezTo>
                    <a:cubicBezTo>
                      <a:pt x="8337395" y="999649"/>
                      <a:pt x="8316535" y="1040130"/>
                      <a:pt x="8309105" y="1033653"/>
                    </a:cubicBezTo>
                    <a:cubicBezTo>
                      <a:pt x="8327203" y="1003268"/>
                      <a:pt x="8371875" y="945547"/>
                      <a:pt x="8405593" y="996887"/>
                    </a:cubicBezTo>
                    <a:cubicBezTo>
                      <a:pt x="8427215" y="933831"/>
                      <a:pt x="8505320" y="995743"/>
                      <a:pt x="8509607" y="862203"/>
                    </a:cubicBezTo>
                    <a:cubicBezTo>
                      <a:pt x="8529513" y="880110"/>
                      <a:pt x="8535990" y="812673"/>
                      <a:pt x="8552374" y="835724"/>
                    </a:cubicBezTo>
                    <a:cubicBezTo>
                      <a:pt x="8553041" y="861917"/>
                      <a:pt x="8542087" y="853535"/>
                      <a:pt x="8544563" y="888111"/>
                    </a:cubicBezTo>
                    <a:cubicBezTo>
                      <a:pt x="8586759" y="835247"/>
                      <a:pt x="8627907" y="756761"/>
                      <a:pt x="8629145" y="653225"/>
                    </a:cubicBezTo>
                    <a:cubicBezTo>
                      <a:pt x="8618763" y="629698"/>
                      <a:pt x="8600475" y="605981"/>
                      <a:pt x="8604666" y="567500"/>
                    </a:cubicBezTo>
                    <a:cubicBezTo>
                      <a:pt x="8581234" y="532543"/>
                      <a:pt x="8545230" y="543592"/>
                      <a:pt x="8537324" y="447485"/>
                    </a:cubicBezTo>
                    <a:cubicBezTo>
                      <a:pt x="8527228" y="489680"/>
                      <a:pt x="8507320" y="472535"/>
                      <a:pt x="8505511" y="520446"/>
                    </a:cubicBezTo>
                    <a:cubicBezTo>
                      <a:pt x="8509130" y="528447"/>
                      <a:pt x="8512655" y="513778"/>
                      <a:pt x="8516179" y="506254"/>
                    </a:cubicBezTo>
                    <a:cubicBezTo>
                      <a:pt x="8521798" y="535496"/>
                      <a:pt x="8515226" y="525971"/>
                      <a:pt x="8508368" y="543497"/>
                    </a:cubicBezTo>
                    <a:cubicBezTo>
                      <a:pt x="8501129" y="513969"/>
                      <a:pt x="8493985" y="506254"/>
                      <a:pt x="8486842" y="511207"/>
                    </a:cubicBezTo>
                    <a:cubicBezTo>
                      <a:pt x="8478936" y="492824"/>
                      <a:pt x="8481603" y="475298"/>
                      <a:pt x="8489318" y="458343"/>
                    </a:cubicBezTo>
                    <a:cubicBezTo>
                      <a:pt x="8482365" y="452914"/>
                      <a:pt x="8476078" y="459867"/>
                      <a:pt x="8476078" y="479774"/>
                    </a:cubicBezTo>
                    <a:cubicBezTo>
                      <a:pt x="8458743" y="425101"/>
                      <a:pt x="8421690" y="473869"/>
                      <a:pt x="8395973" y="502825"/>
                    </a:cubicBezTo>
                    <a:cubicBezTo>
                      <a:pt x="8365494" y="433388"/>
                      <a:pt x="8335585" y="531495"/>
                      <a:pt x="8305391" y="585597"/>
                    </a:cubicBezTo>
                    <a:cubicBezTo>
                      <a:pt x="8303581" y="580358"/>
                      <a:pt x="8301771" y="575120"/>
                      <a:pt x="8299961" y="569786"/>
                    </a:cubicBezTo>
                    <a:cubicBezTo>
                      <a:pt x="8311486" y="488633"/>
                      <a:pt x="8341300" y="484918"/>
                      <a:pt x="8355778" y="430816"/>
                    </a:cubicBezTo>
                    <a:cubicBezTo>
                      <a:pt x="8350349" y="408908"/>
                      <a:pt x="8345015" y="427292"/>
                      <a:pt x="8339681" y="399002"/>
                    </a:cubicBezTo>
                    <a:cubicBezTo>
                      <a:pt x="8295008" y="483584"/>
                      <a:pt x="8266433" y="453581"/>
                      <a:pt x="8222523" y="509683"/>
                    </a:cubicBezTo>
                    <a:cubicBezTo>
                      <a:pt x="8220809" y="501872"/>
                      <a:pt x="8222523" y="494443"/>
                      <a:pt x="8219761" y="486632"/>
                    </a:cubicBezTo>
                    <a:cubicBezTo>
                      <a:pt x="8235858" y="477012"/>
                      <a:pt x="8259766" y="439579"/>
                      <a:pt x="8267672" y="399955"/>
                    </a:cubicBezTo>
                    <a:cubicBezTo>
                      <a:pt x="8260432" y="376714"/>
                      <a:pt x="8253479" y="403765"/>
                      <a:pt x="8246240" y="383000"/>
                    </a:cubicBezTo>
                    <a:cubicBezTo>
                      <a:pt x="8249765" y="415100"/>
                      <a:pt x="8242716" y="422624"/>
                      <a:pt x="8232905" y="404336"/>
                    </a:cubicBezTo>
                    <a:cubicBezTo>
                      <a:pt x="8235477" y="424815"/>
                      <a:pt x="8235477" y="445008"/>
                      <a:pt x="8233000" y="465201"/>
                    </a:cubicBezTo>
                    <a:cubicBezTo>
                      <a:pt x="8217285" y="447294"/>
                      <a:pt x="8182709" y="475488"/>
                      <a:pt x="8190329" y="537020"/>
                    </a:cubicBezTo>
                    <a:cubicBezTo>
                      <a:pt x="8184042" y="561118"/>
                      <a:pt x="8186995" y="489490"/>
                      <a:pt x="8176993" y="513112"/>
                    </a:cubicBezTo>
                    <a:cubicBezTo>
                      <a:pt x="8175184" y="497586"/>
                      <a:pt x="8187471" y="497586"/>
                      <a:pt x="8182233" y="468059"/>
                    </a:cubicBezTo>
                    <a:cubicBezTo>
                      <a:pt x="8171374" y="462725"/>
                      <a:pt x="8162516" y="521303"/>
                      <a:pt x="8166325" y="542449"/>
                    </a:cubicBezTo>
                    <a:cubicBezTo>
                      <a:pt x="8159277" y="553212"/>
                      <a:pt x="8160039" y="502349"/>
                      <a:pt x="8152895" y="488061"/>
                    </a:cubicBezTo>
                    <a:cubicBezTo>
                      <a:pt x="8138799" y="509588"/>
                      <a:pt x="8148228" y="533210"/>
                      <a:pt x="8139656" y="555117"/>
                    </a:cubicBezTo>
                    <a:cubicBezTo>
                      <a:pt x="8132798" y="572262"/>
                      <a:pt x="8130226" y="530924"/>
                      <a:pt x="8134226" y="524256"/>
                    </a:cubicBezTo>
                    <a:cubicBezTo>
                      <a:pt x="8122891" y="509588"/>
                      <a:pt x="8125940" y="557879"/>
                      <a:pt x="8123558" y="568928"/>
                    </a:cubicBezTo>
                    <a:cubicBezTo>
                      <a:pt x="8120225" y="565976"/>
                      <a:pt x="8109080" y="546164"/>
                      <a:pt x="8107461" y="521970"/>
                    </a:cubicBezTo>
                    <a:cubicBezTo>
                      <a:pt x="8113652" y="493871"/>
                      <a:pt x="8119939" y="503206"/>
                      <a:pt x="8126130" y="485680"/>
                    </a:cubicBezTo>
                    <a:cubicBezTo>
                      <a:pt x="8110033" y="458534"/>
                      <a:pt x="8103461" y="513302"/>
                      <a:pt x="8104794" y="544449"/>
                    </a:cubicBezTo>
                    <a:cubicBezTo>
                      <a:pt x="8086030" y="551783"/>
                      <a:pt x="8068885" y="554641"/>
                      <a:pt x="8056693" y="615696"/>
                    </a:cubicBezTo>
                    <a:cubicBezTo>
                      <a:pt x="8042691" y="594170"/>
                      <a:pt x="8058026" y="575501"/>
                      <a:pt x="8051359" y="554546"/>
                    </a:cubicBezTo>
                    <a:cubicBezTo>
                      <a:pt x="8062122" y="542544"/>
                      <a:pt x="8072790" y="537401"/>
                      <a:pt x="8083363" y="527304"/>
                    </a:cubicBezTo>
                    <a:cubicBezTo>
                      <a:pt x="8072885" y="495967"/>
                      <a:pt x="8072981" y="465773"/>
                      <a:pt x="8083268" y="436340"/>
                    </a:cubicBezTo>
                    <a:cubicBezTo>
                      <a:pt x="8076314" y="420243"/>
                      <a:pt x="8070028" y="437960"/>
                      <a:pt x="8069932" y="457772"/>
                    </a:cubicBezTo>
                    <a:cubicBezTo>
                      <a:pt x="8068313" y="421196"/>
                      <a:pt x="8057169" y="454819"/>
                      <a:pt x="8053931" y="410623"/>
                    </a:cubicBezTo>
                    <a:cubicBezTo>
                      <a:pt x="8039548" y="451295"/>
                      <a:pt x="8025927" y="449580"/>
                      <a:pt x="8005829" y="451390"/>
                    </a:cubicBezTo>
                    <a:cubicBezTo>
                      <a:pt x="8001829" y="429197"/>
                      <a:pt x="8019736" y="412623"/>
                      <a:pt x="8024499" y="445675"/>
                    </a:cubicBezTo>
                    <a:cubicBezTo>
                      <a:pt x="8027261" y="440817"/>
                      <a:pt x="8025927" y="435769"/>
                      <a:pt x="8024499" y="430530"/>
                    </a:cubicBezTo>
                    <a:cubicBezTo>
                      <a:pt x="8026213" y="425768"/>
                      <a:pt x="8028023" y="420815"/>
                      <a:pt x="8029833" y="415957"/>
                    </a:cubicBezTo>
                    <a:cubicBezTo>
                      <a:pt x="8019164" y="388049"/>
                      <a:pt x="8008496" y="415290"/>
                      <a:pt x="7997828" y="427768"/>
                    </a:cubicBezTo>
                    <a:cubicBezTo>
                      <a:pt x="7992399" y="396907"/>
                      <a:pt x="7998114" y="366998"/>
                      <a:pt x="7992494" y="336233"/>
                    </a:cubicBezTo>
                    <a:cubicBezTo>
                      <a:pt x="7987065" y="368141"/>
                      <a:pt x="7986684" y="353473"/>
                      <a:pt x="7976492" y="380048"/>
                    </a:cubicBezTo>
                    <a:cubicBezTo>
                      <a:pt x="7966491" y="361283"/>
                      <a:pt x="7969539" y="343948"/>
                      <a:pt x="7963158" y="325565"/>
                    </a:cubicBezTo>
                    <a:cubicBezTo>
                      <a:pt x="7956490" y="337661"/>
                      <a:pt x="7957918" y="350425"/>
                      <a:pt x="7955156" y="362617"/>
                    </a:cubicBezTo>
                    <a:cubicBezTo>
                      <a:pt x="7947632" y="346710"/>
                      <a:pt x="7954204" y="332137"/>
                      <a:pt x="7944488" y="316040"/>
                    </a:cubicBezTo>
                    <a:cubicBezTo>
                      <a:pt x="7928486" y="333089"/>
                      <a:pt x="7912485" y="327660"/>
                      <a:pt x="7896483" y="326327"/>
                    </a:cubicBezTo>
                    <a:cubicBezTo>
                      <a:pt x="7889244" y="292132"/>
                      <a:pt x="7902674" y="307467"/>
                      <a:pt x="7909817" y="274701"/>
                    </a:cubicBezTo>
                    <a:cubicBezTo>
                      <a:pt x="7901817" y="253841"/>
                      <a:pt x="7893815" y="299657"/>
                      <a:pt x="7885814" y="264700"/>
                    </a:cubicBezTo>
                    <a:cubicBezTo>
                      <a:pt x="7885909" y="277273"/>
                      <a:pt x="7880099" y="289370"/>
                      <a:pt x="7883147" y="302324"/>
                    </a:cubicBezTo>
                    <a:cubicBezTo>
                      <a:pt x="7844095" y="272034"/>
                      <a:pt x="7804852" y="343567"/>
                      <a:pt x="7765799" y="320707"/>
                    </a:cubicBezTo>
                    <a:cubicBezTo>
                      <a:pt x="7763037" y="330518"/>
                      <a:pt x="7768371" y="341281"/>
                      <a:pt x="7771038" y="351568"/>
                    </a:cubicBezTo>
                    <a:cubicBezTo>
                      <a:pt x="7764752" y="370713"/>
                      <a:pt x="7758560" y="388049"/>
                      <a:pt x="7752274" y="387763"/>
                    </a:cubicBezTo>
                    <a:cubicBezTo>
                      <a:pt x="7741320" y="267176"/>
                      <a:pt x="7700267" y="418243"/>
                      <a:pt x="7677598" y="395288"/>
                    </a:cubicBezTo>
                    <a:cubicBezTo>
                      <a:pt x="7683885" y="287179"/>
                      <a:pt x="7712745" y="318040"/>
                      <a:pt x="7733891" y="271939"/>
                    </a:cubicBezTo>
                    <a:cubicBezTo>
                      <a:pt x="7722270" y="247364"/>
                      <a:pt x="7708935" y="301085"/>
                      <a:pt x="7704649" y="246317"/>
                    </a:cubicBezTo>
                    <a:cubicBezTo>
                      <a:pt x="7699315" y="260890"/>
                      <a:pt x="7693886" y="275463"/>
                      <a:pt x="7688552" y="290132"/>
                    </a:cubicBezTo>
                    <a:cubicBezTo>
                      <a:pt x="7681884" y="276892"/>
                      <a:pt x="7683408" y="264224"/>
                      <a:pt x="7680646" y="251365"/>
                    </a:cubicBezTo>
                    <a:cubicBezTo>
                      <a:pt x="7687790" y="252984"/>
                      <a:pt x="7694933" y="218980"/>
                      <a:pt x="7702077" y="238411"/>
                    </a:cubicBezTo>
                    <a:cubicBezTo>
                      <a:pt x="7697981" y="204502"/>
                      <a:pt x="7708649" y="219456"/>
                      <a:pt x="7710174" y="186023"/>
                    </a:cubicBezTo>
                    <a:cubicBezTo>
                      <a:pt x="7697886" y="126016"/>
                      <a:pt x="7685123" y="261271"/>
                      <a:pt x="7672835" y="197549"/>
                    </a:cubicBezTo>
                    <a:cubicBezTo>
                      <a:pt x="7661024" y="239268"/>
                      <a:pt x="7648642" y="281083"/>
                      <a:pt x="7637879" y="322993"/>
                    </a:cubicBezTo>
                    <a:cubicBezTo>
                      <a:pt x="7627115" y="301657"/>
                      <a:pt x="7632735" y="281845"/>
                      <a:pt x="7638069" y="262319"/>
                    </a:cubicBezTo>
                    <a:cubicBezTo>
                      <a:pt x="7629306" y="223266"/>
                      <a:pt x="7620352" y="251079"/>
                      <a:pt x="7611494" y="244412"/>
                    </a:cubicBezTo>
                    <a:cubicBezTo>
                      <a:pt x="7613399" y="264795"/>
                      <a:pt x="7610923" y="284893"/>
                      <a:pt x="7600636" y="304038"/>
                    </a:cubicBezTo>
                    <a:cubicBezTo>
                      <a:pt x="7605970" y="313277"/>
                      <a:pt x="7611399" y="287655"/>
                      <a:pt x="7616638" y="320802"/>
                    </a:cubicBezTo>
                    <a:cubicBezTo>
                      <a:pt x="7607685" y="338519"/>
                      <a:pt x="7598731" y="337661"/>
                      <a:pt x="7589968" y="318135"/>
                    </a:cubicBezTo>
                    <a:lnTo>
                      <a:pt x="7565774" y="384048"/>
                    </a:lnTo>
                    <a:cubicBezTo>
                      <a:pt x="7561393" y="339090"/>
                      <a:pt x="7570727" y="348234"/>
                      <a:pt x="7552534" y="344615"/>
                    </a:cubicBezTo>
                    <a:cubicBezTo>
                      <a:pt x="7539771" y="323183"/>
                      <a:pt x="7558440" y="304800"/>
                      <a:pt x="7547391" y="283464"/>
                    </a:cubicBezTo>
                    <a:cubicBezTo>
                      <a:pt x="7543867" y="357092"/>
                      <a:pt x="7529008" y="333851"/>
                      <a:pt x="7512339" y="393764"/>
                    </a:cubicBezTo>
                    <a:cubicBezTo>
                      <a:pt x="7496337" y="380524"/>
                      <a:pt x="7480335" y="379190"/>
                      <a:pt x="7464428" y="357950"/>
                    </a:cubicBezTo>
                    <a:cubicBezTo>
                      <a:pt x="7452332" y="429482"/>
                      <a:pt x="7436806" y="442627"/>
                      <a:pt x="7418518" y="481965"/>
                    </a:cubicBezTo>
                    <a:cubicBezTo>
                      <a:pt x="7406421" y="460343"/>
                      <a:pt x="7427471" y="442436"/>
                      <a:pt x="7424138" y="421862"/>
                    </a:cubicBezTo>
                    <a:cubicBezTo>
                      <a:pt x="7399754" y="427006"/>
                      <a:pt x="7375655" y="528923"/>
                      <a:pt x="7364606" y="582263"/>
                    </a:cubicBezTo>
                    <a:cubicBezTo>
                      <a:pt x="7389752" y="601123"/>
                      <a:pt x="7396992" y="500444"/>
                      <a:pt x="7413089" y="481394"/>
                    </a:cubicBezTo>
                    <a:cubicBezTo>
                      <a:pt x="7417756" y="494538"/>
                      <a:pt x="7417946" y="507206"/>
                      <a:pt x="7415565" y="519589"/>
                    </a:cubicBezTo>
                    <a:cubicBezTo>
                      <a:pt x="7422519" y="534067"/>
                      <a:pt x="7432900" y="487109"/>
                      <a:pt x="7426424" y="475202"/>
                    </a:cubicBezTo>
                    <a:cubicBezTo>
                      <a:pt x="7449093" y="536067"/>
                      <a:pt x="7491765" y="356235"/>
                      <a:pt x="7522626" y="440341"/>
                    </a:cubicBezTo>
                    <a:cubicBezTo>
                      <a:pt x="7504529" y="528542"/>
                      <a:pt x="7463571" y="531781"/>
                      <a:pt x="7436901" y="521875"/>
                    </a:cubicBezTo>
                    <a:cubicBezTo>
                      <a:pt x="7420423" y="626459"/>
                      <a:pt x="7382418" y="616839"/>
                      <a:pt x="7348224" y="625888"/>
                    </a:cubicBezTo>
                    <a:cubicBezTo>
                      <a:pt x="7357749" y="579882"/>
                      <a:pt x="7363083" y="546068"/>
                      <a:pt x="7364892" y="491109"/>
                    </a:cubicBezTo>
                    <a:cubicBezTo>
                      <a:pt x="7357558" y="522732"/>
                      <a:pt x="7350605" y="507397"/>
                      <a:pt x="7343270" y="534162"/>
                    </a:cubicBezTo>
                    <a:cubicBezTo>
                      <a:pt x="7319172" y="451104"/>
                      <a:pt x="7310409" y="577406"/>
                      <a:pt x="7287359" y="505206"/>
                    </a:cubicBezTo>
                    <a:cubicBezTo>
                      <a:pt x="7262499" y="540639"/>
                      <a:pt x="7270595" y="530543"/>
                      <a:pt x="7247068" y="553784"/>
                    </a:cubicBezTo>
                    <a:cubicBezTo>
                      <a:pt x="7254307" y="567404"/>
                      <a:pt x="7245639" y="579025"/>
                      <a:pt x="7249544" y="592074"/>
                    </a:cubicBezTo>
                    <a:cubicBezTo>
                      <a:pt x="7242305" y="602837"/>
                      <a:pt x="7235257" y="593312"/>
                      <a:pt x="7228018" y="620078"/>
                    </a:cubicBezTo>
                    <a:cubicBezTo>
                      <a:pt x="7215826" y="590931"/>
                      <a:pt x="7230780" y="573881"/>
                      <a:pt x="7238972" y="575786"/>
                    </a:cubicBezTo>
                    <a:cubicBezTo>
                      <a:pt x="7236400" y="541115"/>
                      <a:pt x="7205825" y="583597"/>
                      <a:pt x="7206682" y="617791"/>
                    </a:cubicBezTo>
                    <a:cubicBezTo>
                      <a:pt x="7196014" y="614172"/>
                      <a:pt x="7185155" y="644081"/>
                      <a:pt x="7174678" y="598837"/>
                    </a:cubicBezTo>
                    <a:cubicBezTo>
                      <a:pt x="7159628" y="593884"/>
                      <a:pt x="7144008" y="671703"/>
                      <a:pt x="7128958" y="647033"/>
                    </a:cubicBezTo>
                    <a:cubicBezTo>
                      <a:pt x="7119147" y="602837"/>
                      <a:pt x="7135244" y="561594"/>
                      <a:pt x="7143150" y="519398"/>
                    </a:cubicBezTo>
                    <a:cubicBezTo>
                      <a:pt x="7123814" y="524066"/>
                      <a:pt x="7115623" y="586645"/>
                      <a:pt x="7089334" y="574262"/>
                    </a:cubicBezTo>
                    <a:cubicBezTo>
                      <a:pt x="7079809" y="544354"/>
                      <a:pt x="7084952" y="537877"/>
                      <a:pt x="7073522" y="542163"/>
                    </a:cubicBezTo>
                    <a:cubicBezTo>
                      <a:pt x="7064664" y="569881"/>
                      <a:pt x="7090096" y="553403"/>
                      <a:pt x="7081333" y="581025"/>
                    </a:cubicBezTo>
                    <a:cubicBezTo>
                      <a:pt x="7089334" y="584264"/>
                      <a:pt x="7097240" y="589598"/>
                      <a:pt x="7105336" y="576072"/>
                    </a:cubicBezTo>
                    <a:cubicBezTo>
                      <a:pt x="7109241" y="615315"/>
                      <a:pt x="7106955" y="611315"/>
                      <a:pt x="7121147" y="608266"/>
                    </a:cubicBezTo>
                    <a:cubicBezTo>
                      <a:pt x="7123814" y="618649"/>
                      <a:pt x="7118385" y="628079"/>
                      <a:pt x="7115623" y="637889"/>
                    </a:cubicBezTo>
                    <a:cubicBezTo>
                      <a:pt x="7108384" y="650939"/>
                      <a:pt x="7101621" y="596170"/>
                      <a:pt x="7094477" y="605218"/>
                    </a:cubicBezTo>
                    <a:cubicBezTo>
                      <a:pt x="7094477" y="617982"/>
                      <a:pt x="7088572" y="629793"/>
                      <a:pt x="7091525" y="642842"/>
                    </a:cubicBezTo>
                    <a:cubicBezTo>
                      <a:pt x="7082476" y="654558"/>
                      <a:pt x="7073713" y="638270"/>
                      <a:pt x="7064855" y="639890"/>
                    </a:cubicBezTo>
                    <a:cubicBezTo>
                      <a:pt x="7060949" y="619411"/>
                      <a:pt x="7063521" y="611791"/>
                      <a:pt x="7070379" y="610267"/>
                    </a:cubicBezTo>
                    <a:cubicBezTo>
                      <a:pt x="7075523" y="602742"/>
                      <a:pt x="7072665" y="623126"/>
                      <a:pt x="7078190" y="633793"/>
                    </a:cubicBezTo>
                    <a:cubicBezTo>
                      <a:pt x="7079523" y="611219"/>
                      <a:pt x="7083524" y="588931"/>
                      <a:pt x="7075999" y="565214"/>
                    </a:cubicBezTo>
                    <a:cubicBezTo>
                      <a:pt x="7039518" y="684086"/>
                      <a:pt x="7003895" y="679323"/>
                      <a:pt x="6967795" y="735425"/>
                    </a:cubicBezTo>
                    <a:cubicBezTo>
                      <a:pt x="6963794" y="724757"/>
                      <a:pt x="6959889" y="714185"/>
                      <a:pt x="6962651" y="704279"/>
                    </a:cubicBezTo>
                    <a:cubicBezTo>
                      <a:pt x="6959699" y="728282"/>
                      <a:pt x="6932076" y="770001"/>
                      <a:pt x="6913979" y="774383"/>
                    </a:cubicBezTo>
                    <a:cubicBezTo>
                      <a:pt x="6911597" y="735140"/>
                      <a:pt x="6940649" y="716661"/>
                      <a:pt x="6938743" y="693896"/>
                    </a:cubicBezTo>
                    <a:cubicBezTo>
                      <a:pt x="6946173" y="727805"/>
                      <a:pt x="6952936" y="709993"/>
                      <a:pt x="6941506" y="686657"/>
                    </a:cubicBezTo>
                    <a:cubicBezTo>
                      <a:pt x="6911407" y="721614"/>
                      <a:pt x="6884165" y="738854"/>
                      <a:pt x="6860829" y="737521"/>
                    </a:cubicBezTo>
                    <a:cubicBezTo>
                      <a:pt x="6852066" y="685705"/>
                      <a:pt x="6888928" y="705136"/>
                      <a:pt x="6888261" y="649605"/>
                    </a:cubicBezTo>
                    <a:cubicBezTo>
                      <a:pt x="6877879" y="651129"/>
                      <a:pt x="6874545" y="634937"/>
                      <a:pt x="6869402" y="670084"/>
                    </a:cubicBezTo>
                    <a:cubicBezTo>
                      <a:pt x="6834254" y="628745"/>
                      <a:pt x="6771199" y="744379"/>
                      <a:pt x="6734813" y="760286"/>
                    </a:cubicBezTo>
                    <a:cubicBezTo>
                      <a:pt x="6727003" y="739045"/>
                      <a:pt x="6755864" y="722281"/>
                      <a:pt x="6740814" y="700183"/>
                    </a:cubicBezTo>
                    <a:cubicBezTo>
                      <a:pt x="6735861" y="743045"/>
                      <a:pt x="6722526" y="754761"/>
                      <a:pt x="6710715" y="764953"/>
                    </a:cubicBezTo>
                    <a:cubicBezTo>
                      <a:pt x="6718621" y="773335"/>
                      <a:pt x="6726622" y="786193"/>
                      <a:pt x="6734718" y="775621"/>
                    </a:cubicBezTo>
                    <a:cubicBezTo>
                      <a:pt x="6736242" y="783241"/>
                      <a:pt x="6734527" y="790670"/>
                      <a:pt x="6737099" y="798671"/>
                    </a:cubicBezTo>
                    <a:cubicBezTo>
                      <a:pt x="6720811" y="825056"/>
                      <a:pt x="6705286" y="769049"/>
                      <a:pt x="6688712" y="823055"/>
                    </a:cubicBezTo>
                    <a:cubicBezTo>
                      <a:pt x="6683760" y="809816"/>
                      <a:pt x="6686617" y="797528"/>
                      <a:pt x="6681092" y="784193"/>
                    </a:cubicBezTo>
                    <a:cubicBezTo>
                      <a:pt x="6668234" y="818864"/>
                      <a:pt x="6656041" y="793718"/>
                      <a:pt x="6643278" y="810006"/>
                    </a:cubicBezTo>
                    <a:cubicBezTo>
                      <a:pt x="6638706" y="796957"/>
                      <a:pt x="6638611" y="784193"/>
                      <a:pt x="6640992" y="771716"/>
                    </a:cubicBezTo>
                    <a:cubicBezTo>
                      <a:pt x="6634896" y="759524"/>
                      <a:pt x="6628324" y="793718"/>
                      <a:pt x="6622323" y="761810"/>
                    </a:cubicBezTo>
                    <a:cubicBezTo>
                      <a:pt x="6616703" y="771335"/>
                      <a:pt x="6619084" y="781717"/>
                      <a:pt x="6622037" y="792194"/>
                    </a:cubicBezTo>
                    <a:cubicBezTo>
                      <a:pt x="6572508" y="783146"/>
                      <a:pt x="6539360" y="796290"/>
                      <a:pt x="6490592" y="814292"/>
                    </a:cubicBezTo>
                    <a:cubicBezTo>
                      <a:pt x="6486687" y="798481"/>
                      <a:pt x="6489449" y="783717"/>
                      <a:pt x="6496498" y="769430"/>
                    </a:cubicBezTo>
                    <a:cubicBezTo>
                      <a:pt x="6488497" y="765048"/>
                      <a:pt x="6480305" y="782384"/>
                      <a:pt x="6472304" y="774002"/>
                    </a:cubicBezTo>
                    <a:cubicBezTo>
                      <a:pt x="6459255" y="792766"/>
                      <a:pt x="6477734" y="815150"/>
                      <a:pt x="6466304" y="834009"/>
                    </a:cubicBezTo>
                    <a:cubicBezTo>
                      <a:pt x="6454207" y="802100"/>
                      <a:pt x="6441539" y="814483"/>
                      <a:pt x="6428775" y="844677"/>
                    </a:cubicBezTo>
                    <a:cubicBezTo>
                      <a:pt x="6421345" y="828485"/>
                      <a:pt x="6428108" y="814197"/>
                      <a:pt x="6418583" y="797814"/>
                    </a:cubicBezTo>
                    <a:cubicBezTo>
                      <a:pt x="6413725" y="814959"/>
                      <a:pt x="6420202" y="833438"/>
                      <a:pt x="6415250" y="850583"/>
                    </a:cubicBezTo>
                    <a:cubicBezTo>
                      <a:pt x="6400581" y="806196"/>
                      <a:pt x="6402962" y="853916"/>
                      <a:pt x="6382960" y="861632"/>
                    </a:cubicBezTo>
                    <a:cubicBezTo>
                      <a:pt x="6375625" y="845534"/>
                      <a:pt x="6382388" y="831152"/>
                      <a:pt x="6372863" y="814673"/>
                    </a:cubicBezTo>
                    <a:cubicBezTo>
                      <a:pt x="6370577" y="827056"/>
                      <a:pt x="6370482" y="839629"/>
                      <a:pt x="6375054" y="853059"/>
                    </a:cubicBezTo>
                    <a:cubicBezTo>
                      <a:pt x="6358100" y="874300"/>
                      <a:pt x="6321810" y="821436"/>
                      <a:pt x="6322571" y="770001"/>
                    </a:cubicBezTo>
                    <a:cubicBezTo>
                      <a:pt x="6297235" y="797147"/>
                      <a:pt x="6342574" y="816483"/>
                      <a:pt x="6326762" y="861822"/>
                    </a:cubicBezTo>
                    <a:cubicBezTo>
                      <a:pt x="6317619" y="860298"/>
                      <a:pt x="6320476" y="840010"/>
                      <a:pt x="6308570" y="821436"/>
                    </a:cubicBezTo>
                    <a:cubicBezTo>
                      <a:pt x="6295901" y="850011"/>
                      <a:pt x="6281233" y="820388"/>
                      <a:pt x="6275708" y="877824"/>
                    </a:cubicBezTo>
                    <a:cubicBezTo>
                      <a:pt x="6263993" y="877634"/>
                      <a:pt x="6250657" y="882110"/>
                      <a:pt x="6246752" y="835914"/>
                    </a:cubicBezTo>
                    <a:cubicBezTo>
                      <a:pt x="6242085" y="848011"/>
                      <a:pt x="6237513" y="860108"/>
                      <a:pt x="6232941" y="872109"/>
                    </a:cubicBezTo>
                    <a:cubicBezTo>
                      <a:pt x="6242466" y="913448"/>
                      <a:pt x="6236656" y="840200"/>
                      <a:pt x="6246181" y="881539"/>
                    </a:cubicBezTo>
                    <a:cubicBezTo>
                      <a:pt x="6238656" y="937641"/>
                      <a:pt x="6199413" y="895064"/>
                      <a:pt x="6175791" y="932974"/>
                    </a:cubicBezTo>
                    <a:cubicBezTo>
                      <a:pt x="6179791" y="902684"/>
                      <a:pt x="6177601" y="876967"/>
                      <a:pt x="6190079" y="866394"/>
                    </a:cubicBezTo>
                    <a:cubicBezTo>
                      <a:pt x="6171791" y="823246"/>
                      <a:pt x="6167981" y="923354"/>
                      <a:pt x="6149026" y="929450"/>
                    </a:cubicBezTo>
                    <a:cubicBezTo>
                      <a:pt x="6137215" y="880015"/>
                      <a:pt x="6124166" y="922020"/>
                      <a:pt x="6111402" y="939832"/>
                    </a:cubicBezTo>
                    <a:cubicBezTo>
                      <a:pt x="6096829" y="896207"/>
                      <a:pt x="6081399" y="915162"/>
                      <a:pt x="6066063" y="926211"/>
                    </a:cubicBezTo>
                    <a:cubicBezTo>
                      <a:pt x="6062539" y="892969"/>
                      <a:pt x="6080160" y="915353"/>
                      <a:pt x="6085304" y="890683"/>
                    </a:cubicBezTo>
                    <a:cubicBezTo>
                      <a:pt x="6080160" y="867251"/>
                      <a:pt x="6093114" y="846106"/>
                      <a:pt x="6089019" y="822770"/>
                    </a:cubicBezTo>
                    <a:cubicBezTo>
                      <a:pt x="6074064" y="867251"/>
                      <a:pt x="6052824" y="873538"/>
                      <a:pt x="6039298" y="922591"/>
                    </a:cubicBezTo>
                    <a:cubicBezTo>
                      <a:pt x="6035107" y="907923"/>
                      <a:pt x="6028439" y="920496"/>
                      <a:pt x="6018152" y="904685"/>
                    </a:cubicBezTo>
                    <a:cubicBezTo>
                      <a:pt x="6012628" y="859822"/>
                      <a:pt x="6050252" y="898303"/>
                      <a:pt x="6029773" y="845439"/>
                    </a:cubicBezTo>
                    <a:cubicBezTo>
                      <a:pt x="6038250" y="815531"/>
                      <a:pt x="6045680" y="855726"/>
                      <a:pt x="6054157" y="825818"/>
                    </a:cubicBezTo>
                    <a:cubicBezTo>
                      <a:pt x="6046537" y="789241"/>
                      <a:pt x="6023677" y="850106"/>
                      <a:pt x="6025106" y="799243"/>
                    </a:cubicBezTo>
                    <a:cubicBezTo>
                      <a:pt x="6016152" y="825722"/>
                      <a:pt x="6006722" y="813435"/>
                      <a:pt x="5992340" y="840486"/>
                    </a:cubicBezTo>
                    <a:cubicBezTo>
                      <a:pt x="5993482" y="778574"/>
                      <a:pt x="5976909" y="838676"/>
                      <a:pt x="5963479" y="798766"/>
                    </a:cubicBezTo>
                    <a:cubicBezTo>
                      <a:pt x="5946715" y="842486"/>
                      <a:pt x="5930903" y="828199"/>
                      <a:pt x="5914425" y="853059"/>
                    </a:cubicBezTo>
                    <a:cubicBezTo>
                      <a:pt x="5913854" y="884111"/>
                      <a:pt x="5927189" y="907828"/>
                      <a:pt x="5935380" y="886301"/>
                    </a:cubicBezTo>
                    <a:cubicBezTo>
                      <a:pt x="5933475" y="938879"/>
                      <a:pt x="5910139" y="907066"/>
                      <a:pt x="5900233" y="904494"/>
                    </a:cubicBezTo>
                    <a:cubicBezTo>
                      <a:pt x="5897947" y="880777"/>
                      <a:pt x="5905281" y="856964"/>
                      <a:pt x="5909091" y="852488"/>
                    </a:cubicBezTo>
                    <a:cubicBezTo>
                      <a:pt x="5907377" y="827627"/>
                      <a:pt x="5899661" y="826294"/>
                      <a:pt x="5899375" y="790385"/>
                    </a:cubicBezTo>
                    <a:cubicBezTo>
                      <a:pt x="5897947" y="858584"/>
                      <a:pt x="5883564" y="807720"/>
                      <a:pt x="5868895" y="854774"/>
                    </a:cubicBezTo>
                    <a:cubicBezTo>
                      <a:pt x="5874515" y="895255"/>
                      <a:pt x="5881468" y="850011"/>
                      <a:pt x="5887279" y="880015"/>
                    </a:cubicBezTo>
                    <a:cubicBezTo>
                      <a:pt x="5878326" y="882872"/>
                      <a:pt x="5868991" y="909828"/>
                      <a:pt x="5860514" y="876491"/>
                    </a:cubicBezTo>
                    <a:cubicBezTo>
                      <a:pt x="5857942" y="861536"/>
                      <a:pt x="5865086" y="870299"/>
                      <a:pt x="5868895" y="854774"/>
                    </a:cubicBezTo>
                    <a:cubicBezTo>
                      <a:pt x="5865181" y="839629"/>
                      <a:pt x="5857561" y="846487"/>
                      <a:pt x="5861275" y="830961"/>
                    </a:cubicBezTo>
                    <a:cubicBezTo>
                      <a:pt x="5851560" y="806958"/>
                      <a:pt x="5857275" y="880110"/>
                      <a:pt x="5847750" y="836676"/>
                    </a:cubicBezTo>
                    <a:cubicBezTo>
                      <a:pt x="5850322" y="862489"/>
                      <a:pt x="5855370" y="888397"/>
                      <a:pt x="5846512" y="912495"/>
                    </a:cubicBezTo>
                    <a:cubicBezTo>
                      <a:pt x="5833653" y="911352"/>
                      <a:pt x="5845940" y="886873"/>
                      <a:pt x="5836606" y="865537"/>
                    </a:cubicBezTo>
                    <a:cubicBezTo>
                      <a:pt x="5829176" y="882301"/>
                      <a:pt x="5831748" y="900303"/>
                      <a:pt x="5833082" y="918305"/>
                    </a:cubicBezTo>
                    <a:cubicBezTo>
                      <a:pt x="5828605" y="920401"/>
                      <a:pt x="5824318" y="907447"/>
                      <a:pt x="5819556" y="924020"/>
                    </a:cubicBezTo>
                    <a:cubicBezTo>
                      <a:pt x="5805840" y="889064"/>
                      <a:pt x="5828414" y="859346"/>
                      <a:pt x="5818508" y="824960"/>
                    </a:cubicBezTo>
                    <a:cubicBezTo>
                      <a:pt x="5815365" y="844963"/>
                      <a:pt x="5810508" y="864394"/>
                      <a:pt x="5812127" y="884873"/>
                    </a:cubicBezTo>
                    <a:cubicBezTo>
                      <a:pt x="5802602" y="917829"/>
                      <a:pt x="5794886" y="849630"/>
                      <a:pt x="5785171" y="896303"/>
                    </a:cubicBezTo>
                    <a:cubicBezTo>
                      <a:pt x="5775360" y="877157"/>
                      <a:pt x="5778789" y="859917"/>
                      <a:pt x="5772788" y="841439"/>
                    </a:cubicBezTo>
                    <a:cubicBezTo>
                      <a:pt x="5760596" y="871157"/>
                      <a:pt x="5749357" y="850678"/>
                      <a:pt x="5737832" y="844106"/>
                    </a:cubicBezTo>
                    <a:cubicBezTo>
                      <a:pt x="5730783" y="896112"/>
                      <a:pt x="5711067" y="879824"/>
                      <a:pt x="5697065" y="876300"/>
                    </a:cubicBezTo>
                    <a:cubicBezTo>
                      <a:pt x="5689921" y="860012"/>
                      <a:pt x="5711257" y="847916"/>
                      <a:pt x="5697922" y="830771"/>
                    </a:cubicBezTo>
                    <a:cubicBezTo>
                      <a:pt x="5685539" y="876776"/>
                      <a:pt x="5672395" y="852011"/>
                      <a:pt x="5654678" y="855059"/>
                    </a:cubicBezTo>
                    <a:cubicBezTo>
                      <a:pt x="5643439" y="871252"/>
                      <a:pt x="5659155" y="891159"/>
                      <a:pt x="5651059" y="907828"/>
                    </a:cubicBezTo>
                    <a:cubicBezTo>
                      <a:pt x="5635343" y="914686"/>
                      <a:pt x="5648677" y="862489"/>
                      <a:pt x="5636105" y="844772"/>
                    </a:cubicBezTo>
                    <a:cubicBezTo>
                      <a:pt x="5629056" y="846296"/>
                      <a:pt x="5626103" y="853821"/>
                      <a:pt x="5624865" y="873633"/>
                    </a:cubicBezTo>
                    <a:cubicBezTo>
                      <a:pt x="5599719" y="786765"/>
                      <a:pt x="5570573" y="913352"/>
                      <a:pt x="5544665" y="862203"/>
                    </a:cubicBezTo>
                    <a:cubicBezTo>
                      <a:pt x="5534949" y="912400"/>
                      <a:pt x="5529139" y="903732"/>
                      <a:pt x="5511232" y="933641"/>
                    </a:cubicBezTo>
                    <a:cubicBezTo>
                      <a:pt x="5506374" y="934498"/>
                      <a:pt x="5503421" y="903161"/>
                      <a:pt x="5492944" y="908304"/>
                    </a:cubicBezTo>
                    <a:cubicBezTo>
                      <a:pt x="5490467" y="869728"/>
                      <a:pt x="5509136" y="889445"/>
                      <a:pt x="5515233" y="865918"/>
                    </a:cubicBezTo>
                    <a:cubicBezTo>
                      <a:pt x="5499040" y="840581"/>
                      <a:pt x="5486372" y="870871"/>
                      <a:pt x="5474370" y="898017"/>
                    </a:cubicBezTo>
                    <a:cubicBezTo>
                      <a:pt x="5461225" y="883634"/>
                      <a:pt x="5467512" y="866299"/>
                      <a:pt x="5459511" y="835057"/>
                    </a:cubicBezTo>
                    <a:cubicBezTo>
                      <a:pt x="5448748" y="844868"/>
                      <a:pt x="5442842" y="822293"/>
                      <a:pt x="5437508" y="862298"/>
                    </a:cubicBezTo>
                    <a:cubicBezTo>
                      <a:pt x="5434175" y="851821"/>
                      <a:pt x="5430745" y="841153"/>
                      <a:pt x="5427412" y="830580"/>
                    </a:cubicBezTo>
                    <a:cubicBezTo>
                      <a:pt x="5431603" y="872014"/>
                      <a:pt x="5402932" y="886111"/>
                      <a:pt x="5392551" y="833342"/>
                    </a:cubicBezTo>
                    <a:cubicBezTo>
                      <a:pt x="5383502" y="888016"/>
                      <a:pt x="5376167" y="863822"/>
                      <a:pt x="5362642" y="851821"/>
                    </a:cubicBezTo>
                    <a:cubicBezTo>
                      <a:pt x="5351402" y="878015"/>
                      <a:pt x="5363690" y="860870"/>
                      <a:pt x="5367404" y="882872"/>
                    </a:cubicBezTo>
                    <a:cubicBezTo>
                      <a:pt x="5360737" y="902208"/>
                      <a:pt x="5354927" y="882491"/>
                      <a:pt x="5348545" y="887825"/>
                    </a:cubicBezTo>
                    <a:cubicBezTo>
                      <a:pt x="5338639" y="850678"/>
                      <a:pt x="5345878" y="851154"/>
                      <a:pt x="5349783" y="827246"/>
                    </a:cubicBezTo>
                    <a:cubicBezTo>
                      <a:pt x="5338258" y="826008"/>
                      <a:pt x="5326732" y="815912"/>
                      <a:pt x="5316160" y="769144"/>
                    </a:cubicBezTo>
                    <a:cubicBezTo>
                      <a:pt x="5319017" y="759619"/>
                      <a:pt x="5321685" y="758190"/>
                      <a:pt x="5324351" y="762857"/>
                    </a:cubicBezTo>
                    <a:cubicBezTo>
                      <a:pt x="5323018" y="733901"/>
                      <a:pt x="5298062" y="746474"/>
                      <a:pt x="5287299" y="742188"/>
                    </a:cubicBezTo>
                    <a:cubicBezTo>
                      <a:pt x="5315017" y="767143"/>
                      <a:pt x="5309492" y="816007"/>
                      <a:pt x="5336257" y="832866"/>
                    </a:cubicBezTo>
                    <a:cubicBezTo>
                      <a:pt x="5310254" y="895445"/>
                      <a:pt x="5308064" y="784860"/>
                      <a:pt x="5288823" y="795528"/>
                    </a:cubicBezTo>
                    <a:cubicBezTo>
                      <a:pt x="5289109" y="828580"/>
                      <a:pt x="5308635" y="864489"/>
                      <a:pt x="5305492" y="896969"/>
                    </a:cubicBezTo>
                    <a:cubicBezTo>
                      <a:pt x="5298634" y="867156"/>
                      <a:pt x="5280250" y="870776"/>
                      <a:pt x="5274726" y="831533"/>
                    </a:cubicBezTo>
                    <a:cubicBezTo>
                      <a:pt x="5266916" y="863251"/>
                      <a:pt x="5266249" y="896112"/>
                      <a:pt x="5259295" y="928116"/>
                    </a:cubicBezTo>
                    <a:cubicBezTo>
                      <a:pt x="5263010" y="874109"/>
                      <a:pt x="5249580" y="876110"/>
                      <a:pt x="5239484" y="848963"/>
                    </a:cubicBezTo>
                    <a:cubicBezTo>
                      <a:pt x="5234531" y="827913"/>
                      <a:pt x="5251390" y="810292"/>
                      <a:pt x="5240722" y="788289"/>
                    </a:cubicBezTo>
                    <a:cubicBezTo>
                      <a:pt x="5235769" y="812292"/>
                      <a:pt x="5233197" y="812292"/>
                      <a:pt x="5234054" y="848106"/>
                    </a:cubicBezTo>
                    <a:cubicBezTo>
                      <a:pt x="5227006" y="849059"/>
                      <a:pt x="5217386" y="819722"/>
                      <a:pt x="5223005" y="861727"/>
                    </a:cubicBezTo>
                    <a:cubicBezTo>
                      <a:pt x="5215100" y="860393"/>
                      <a:pt x="5207480" y="838200"/>
                      <a:pt x="5199859" y="820198"/>
                    </a:cubicBezTo>
                    <a:cubicBezTo>
                      <a:pt x="5199764" y="796766"/>
                      <a:pt x="5224243" y="820293"/>
                      <a:pt x="5219672" y="769906"/>
                    </a:cubicBezTo>
                    <a:cubicBezTo>
                      <a:pt x="5205003" y="795528"/>
                      <a:pt x="5139757" y="855059"/>
                      <a:pt x="5152806" y="767429"/>
                    </a:cubicBezTo>
                    <a:cubicBezTo>
                      <a:pt x="5144901" y="763810"/>
                      <a:pt x="5136042" y="799148"/>
                      <a:pt x="5128613" y="771430"/>
                    </a:cubicBezTo>
                    <a:cubicBezTo>
                      <a:pt x="5116230" y="842486"/>
                      <a:pt x="5088607" y="782860"/>
                      <a:pt x="5067748" y="853440"/>
                    </a:cubicBezTo>
                    <a:cubicBezTo>
                      <a:pt x="5063747" y="802672"/>
                      <a:pt x="5046793" y="833533"/>
                      <a:pt x="5053175" y="790289"/>
                    </a:cubicBezTo>
                    <a:cubicBezTo>
                      <a:pt x="5044221" y="777526"/>
                      <a:pt x="5045650" y="828961"/>
                      <a:pt x="5033267" y="840581"/>
                    </a:cubicBezTo>
                    <a:cubicBezTo>
                      <a:pt x="5012884" y="834390"/>
                      <a:pt x="4992881" y="810863"/>
                      <a:pt x="4971259" y="854107"/>
                    </a:cubicBezTo>
                    <a:cubicBezTo>
                      <a:pt x="4969640" y="811530"/>
                      <a:pt x="4951924" y="822103"/>
                      <a:pt x="4949924" y="850773"/>
                    </a:cubicBezTo>
                    <a:cubicBezTo>
                      <a:pt x="4942875" y="809530"/>
                      <a:pt x="4934208" y="834771"/>
                      <a:pt x="4926778" y="809339"/>
                    </a:cubicBezTo>
                    <a:cubicBezTo>
                      <a:pt x="4928874" y="834390"/>
                      <a:pt x="4932874" y="835247"/>
                      <a:pt x="4936017" y="871633"/>
                    </a:cubicBezTo>
                    <a:cubicBezTo>
                      <a:pt x="4925540" y="875157"/>
                      <a:pt x="4914109" y="843534"/>
                      <a:pt x="4910395" y="822008"/>
                    </a:cubicBezTo>
                    <a:cubicBezTo>
                      <a:pt x="4896393" y="813245"/>
                      <a:pt x="4902394" y="866108"/>
                      <a:pt x="4883725" y="818102"/>
                    </a:cubicBezTo>
                    <a:cubicBezTo>
                      <a:pt x="4882392" y="830485"/>
                      <a:pt x="4886487" y="843820"/>
                      <a:pt x="4880105" y="855536"/>
                    </a:cubicBezTo>
                    <a:cubicBezTo>
                      <a:pt x="4891917" y="846868"/>
                      <a:pt x="4903156" y="859631"/>
                      <a:pt x="4914300" y="883539"/>
                    </a:cubicBezTo>
                    <a:cubicBezTo>
                      <a:pt x="4894774" y="880301"/>
                      <a:pt x="4875248" y="873062"/>
                      <a:pt x="4855626" y="874776"/>
                    </a:cubicBezTo>
                    <a:cubicBezTo>
                      <a:pt x="4854102" y="867061"/>
                      <a:pt x="4856007" y="859727"/>
                      <a:pt x="4853435" y="851630"/>
                    </a:cubicBezTo>
                    <a:cubicBezTo>
                      <a:pt x="4862770" y="838391"/>
                      <a:pt x="4878962" y="871633"/>
                      <a:pt x="4880867" y="825341"/>
                    </a:cubicBezTo>
                    <a:cubicBezTo>
                      <a:pt x="4867247" y="800100"/>
                      <a:pt x="4854007" y="859631"/>
                      <a:pt x="4835719" y="810959"/>
                    </a:cubicBezTo>
                    <a:cubicBezTo>
                      <a:pt x="4831814" y="821817"/>
                      <a:pt x="4828004" y="832580"/>
                      <a:pt x="4824670" y="824484"/>
                    </a:cubicBezTo>
                    <a:cubicBezTo>
                      <a:pt x="4822194" y="836771"/>
                      <a:pt x="4821907" y="849344"/>
                      <a:pt x="4826385" y="862870"/>
                    </a:cubicBezTo>
                    <a:cubicBezTo>
                      <a:pt x="4814097" y="887730"/>
                      <a:pt x="4803239" y="858298"/>
                      <a:pt x="4791142" y="880301"/>
                    </a:cubicBezTo>
                    <a:cubicBezTo>
                      <a:pt x="4781712" y="863727"/>
                      <a:pt x="4788761" y="849535"/>
                      <a:pt x="4781522" y="833247"/>
                    </a:cubicBezTo>
                    <a:cubicBezTo>
                      <a:pt x="4770854" y="851249"/>
                      <a:pt x="4786570" y="871823"/>
                      <a:pt x="4772568" y="869823"/>
                    </a:cubicBezTo>
                    <a:cubicBezTo>
                      <a:pt x="4762852" y="848678"/>
                      <a:pt x="4779426" y="833152"/>
                      <a:pt x="4765520" y="830866"/>
                    </a:cubicBezTo>
                    <a:cubicBezTo>
                      <a:pt x="4757804" y="842296"/>
                      <a:pt x="4766186" y="856298"/>
                      <a:pt x="4761900" y="868299"/>
                    </a:cubicBezTo>
                    <a:cubicBezTo>
                      <a:pt x="4722086" y="772763"/>
                      <a:pt x="4670365" y="857822"/>
                      <a:pt x="4637408" y="810292"/>
                    </a:cubicBezTo>
                    <a:cubicBezTo>
                      <a:pt x="4633217" y="794480"/>
                      <a:pt x="4645600" y="781241"/>
                      <a:pt x="4643885" y="765715"/>
                    </a:cubicBezTo>
                    <a:cubicBezTo>
                      <a:pt x="4629217" y="748760"/>
                      <a:pt x="4612262" y="815816"/>
                      <a:pt x="4598737" y="750856"/>
                    </a:cubicBezTo>
                    <a:cubicBezTo>
                      <a:pt x="4596356" y="763048"/>
                      <a:pt x="4595975" y="775716"/>
                      <a:pt x="4600356" y="789241"/>
                    </a:cubicBezTo>
                    <a:cubicBezTo>
                      <a:pt x="4594355" y="815912"/>
                      <a:pt x="4589498" y="796385"/>
                      <a:pt x="4583592" y="816769"/>
                    </a:cubicBezTo>
                    <a:cubicBezTo>
                      <a:pt x="4577020" y="803053"/>
                      <a:pt x="4583021" y="791242"/>
                      <a:pt x="4587307" y="779336"/>
                    </a:cubicBezTo>
                    <a:cubicBezTo>
                      <a:pt x="4579877" y="758095"/>
                      <a:pt x="4571210" y="780764"/>
                      <a:pt x="4563494" y="768001"/>
                    </a:cubicBezTo>
                    <a:cubicBezTo>
                      <a:pt x="4560541" y="777621"/>
                      <a:pt x="4565590" y="788670"/>
                      <a:pt x="4568066" y="799052"/>
                    </a:cubicBezTo>
                    <a:cubicBezTo>
                      <a:pt x="4562066" y="824389"/>
                      <a:pt x="4557398" y="797528"/>
                      <a:pt x="4551683" y="811530"/>
                    </a:cubicBezTo>
                    <a:cubicBezTo>
                      <a:pt x="4551112" y="798766"/>
                      <a:pt x="4555779" y="786860"/>
                      <a:pt x="4550064" y="773240"/>
                    </a:cubicBezTo>
                    <a:cubicBezTo>
                      <a:pt x="4546254" y="782669"/>
                      <a:pt x="4542444" y="792290"/>
                      <a:pt x="4538539" y="801815"/>
                    </a:cubicBezTo>
                    <a:cubicBezTo>
                      <a:pt x="4531395" y="785432"/>
                      <a:pt x="4538444" y="771430"/>
                      <a:pt x="4529109" y="754571"/>
                    </a:cubicBezTo>
                    <a:cubicBezTo>
                      <a:pt x="4503011" y="763429"/>
                      <a:pt x="4476912" y="771811"/>
                      <a:pt x="4451195" y="764858"/>
                    </a:cubicBezTo>
                    <a:cubicBezTo>
                      <a:pt x="4453576" y="772859"/>
                      <a:pt x="4456052" y="780860"/>
                      <a:pt x="4458529" y="788861"/>
                    </a:cubicBezTo>
                    <a:cubicBezTo>
                      <a:pt x="4451480" y="786860"/>
                      <a:pt x="4443384" y="820388"/>
                      <a:pt x="4436812" y="800576"/>
                    </a:cubicBezTo>
                    <a:cubicBezTo>
                      <a:pt x="4430240" y="786765"/>
                      <a:pt x="4436240" y="775049"/>
                      <a:pt x="4440527" y="763048"/>
                    </a:cubicBezTo>
                    <a:cubicBezTo>
                      <a:pt x="4425287" y="742855"/>
                      <a:pt x="4396426" y="778859"/>
                      <a:pt x="4388806" y="792861"/>
                    </a:cubicBezTo>
                    <a:cubicBezTo>
                      <a:pt x="4385282" y="760666"/>
                      <a:pt x="4379090" y="752570"/>
                      <a:pt x="4367946" y="774192"/>
                    </a:cubicBezTo>
                    <a:cubicBezTo>
                      <a:pt x="4380995" y="805434"/>
                      <a:pt x="4368708" y="804577"/>
                      <a:pt x="4361279" y="818769"/>
                    </a:cubicBezTo>
                    <a:cubicBezTo>
                      <a:pt x="4386044" y="806863"/>
                      <a:pt x="4395569" y="851916"/>
                      <a:pt x="4422429" y="836295"/>
                    </a:cubicBezTo>
                    <a:cubicBezTo>
                      <a:pt x="4425572" y="822484"/>
                      <a:pt x="4419953" y="830009"/>
                      <a:pt x="4417571" y="820293"/>
                    </a:cubicBezTo>
                    <a:cubicBezTo>
                      <a:pt x="4423858" y="787337"/>
                      <a:pt x="4427668" y="840772"/>
                      <a:pt x="4434049" y="807720"/>
                    </a:cubicBezTo>
                    <a:cubicBezTo>
                      <a:pt x="4441670" y="846391"/>
                      <a:pt x="4442051" y="836390"/>
                      <a:pt x="4453671" y="871823"/>
                    </a:cubicBezTo>
                    <a:cubicBezTo>
                      <a:pt x="4423191" y="835724"/>
                      <a:pt x="4379471" y="894779"/>
                      <a:pt x="4358040" y="841058"/>
                    </a:cubicBezTo>
                    <a:cubicBezTo>
                      <a:pt x="4356135" y="848392"/>
                      <a:pt x="4357659" y="856393"/>
                      <a:pt x="4354706" y="863441"/>
                    </a:cubicBezTo>
                    <a:cubicBezTo>
                      <a:pt x="4344038" y="877634"/>
                      <a:pt x="4357754" y="834866"/>
                      <a:pt x="4347848" y="824293"/>
                    </a:cubicBezTo>
                    <a:cubicBezTo>
                      <a:pt x="4330037" y="884206"/>
                      <a:pt x="4315082" y="844677"/>
                      <a:pt x="4299366" y="831628"/>
                    </a:cubicBezTo>
                    <a:cubicBezTo>
                      <a:pt x="4293937" y="872966"/>
                      <a:pt x="4282793" y="868490"/>
                      <a:pt x="4271839" y="857726"/>
                    </a:cubicBezTo>
                    <a:cubicBezTo>
                      <a:pt x="4276411" y="827913"/>
                      <a:pt x="4286507" y="799052"/>
                      <a:pt x="4279745" y="767620"/>
                    </a:cubicBezTo>
                    <a:cubicBezTo>
                      <a:pt x="4287841" y="759143"/>
                      <a:pt x="4301081" y="772763"/>
                      <a:pt x="4301938" y="740759"/>
                    </a:cubicBezTo>
                    <a:cubicBezTo>
                      <a:pt x="4291556" y="744665"/>
                      <a:pt x="4291365" y="737521"/>
                      <a:pt x="4286793" y="707803"/>
                    </a:cubicBezTo>
                    <a:cubicBezTo>
                      <a:pt x="4281649" y="741426"/>
                      <a:pt x="4274791" y="733044"/>
                      <a:pt x="4271934" y="758666"/>
                    </a:cubicBezTo>
                    <a:cubicBezTo>
                      <a:pt x="4262695" y="769239"/>
                      <a:pt x="4254599" y="739235"/>
                      <a:pt x="4244788" y="769525"/>
                    </a:cubicBezTo>
                    <a:cubicBezTo>
                      <a:pt x="4235358" y="712756"/>
                      <a:pt x="4210974" y="740093"/>
                      <a:pt x="4191543" y="760952"/>
                    </a:cubicBezTo>
                    <a:cubicBezTo>
                      <a:pt x="4192019" y="714756"/>
                      <a:pt x="4182494" y="717328"/>
                      <a:pt x="4167730" y="749237"/>
                    </a:cubicBezTo>
                    <a:cubicBezTo>
                      <a:pt x="4166016" y="736187"/>
                      <a:pt x="4166492" y="723519"/>
                      <a:pt x="4171540" y="711803"/>
                    </a:cubicBezTo>
                    <a:cubicBezTo>
                      <a:pt x="4154395" y="687705"/>
                      <a:pt x="4135060" y="736664"/>
                      <a:pt x="4117820" y="717899"/>
                    </a:cubicBezTo>
                    <a:cubicBezTo>
                      <a:pt x="4112676" y="732187"/>
                      <a:pt x="4123915" y="749427"/>
                      <a:pt x="4116486" y="763238"/>
                    </a:cubicBezTo>
                    <a:cubicBezTo>
                      <a:pt x="4110485" y="783527"/>
                      <a:pt x="4106961" y="722757"/>
                      <a:pt x="4100484" y="760571"/>
                    </a:cubicBezTo>
                    <a:cubicBezTo>
                      <a:pt x="4096198" y="747141"/>
                      <a:pt x="4096293" y="734378"/>
                      <a:pt x="4098960" y="722090"/>
                    </a:cubicBezTo>
                    <a:cubicBezTo>
                      <a:pt x="4090578" y="714089"/>
                      <a:pt x="4098484" y="764096"/>
                      <a:pt x="4084958" y="742664"/>
                    </a:cubicBezTo>
                    <a:cubicBezTo>
                      <a:pt x="4078577" y="726281"/>
                      <a:pt x="4076481" y="710660"/>
                      <a:pt x="4081053" y="696373"/>
                    </a:cubicBezTo>
                    <a:cubicBezTo>
                      <a:pt x="4067051" y="716661"/>
                      <a:pt x="4043715" y="672370"/>
                      <a:pt x="4037524" y="719233"/>
                    </a:cubicBezTo>
                    <a:cubicBezTo>
                      <a:pt x="4030475" y="702755"/>
                      <a:pt x="4037524" y="688753"/>
                      <a:pt x="4028285" y="672084"/>
                    </a:cubicBezTo>
                    <a:cubicBezTo>
                      <a:pt x="4027046" y="719042"/>
                      <a:pt x="4014187" y="677323"/>
                      <a:pt x="4014759" y="677323"/>
                    </a:cubicBezTo>
                    <a:cubicBezTo>
                      <a:pt x="3995804" y="681133"/>
                      <a:pt x="3988279" y="740569"/>
                      <a:pt x="3968753" y="692277"/>
                    </a:cubicBezTo>
                    <a:cubicBezTo>
                      <a:pt x="3964086" y="736378"/>
                      <a:pt x="3942464" y="711899"/>
                      <a:pt x="3930463" y="716185"/>
                    </a:cubicBezTo>
                    <a:cubicBezTo>
                      <a:pt x="3929891" y="703421"/>
                      <a:pt x="3934654" y="691610"/>
                      <a:pt x="3928939" y="677799"/>
                    </a:cubicBezTo>
                    <a:cubicBezTo>
                      <a:pt x="3919414" y="726186"/>
                      <a:pt x="3907698" y="676561"/>
                      <a:pt x="3892648" y="724853"/>
                    </a:cubicBezTo>
                    <a:cubicBezTo>
                      <a:pt x="3887600" y="755999"/>
                      <a:pt x="3905317" y="767334"/>
                      <a:pt x="3910555" y="750856"/>
                    </a:cubicBezTo>
                    <a:cubicBezTo>
                      <a:pt x="3915223" y="758095"/>
                      <a:pt x="3897411" y="783908"/>
                      <a:pt x="3893601" y="778478"/>
                    </a:cubicBezTo>
                    <a:cubicBezTo>
                      <a:pt x="3887600" y="813911"/>
                      <a:pt x="3905412" y="789051"/>
                      <a:pt x="3909127" y="796290"/>
                    </a:cubicBezTo>
                    <a:cubicBezTo>
                      <a:pt x="3911508" y="809435"/>
                      <a:pt x="3903888" y="820865"/>
                      <a:pt x="3899887" y="832866"/>
                    </a:cubicBezTo>
                    <a:cubicBezTo>
                      <a:pt x="3895506" y="836390"/>
                      <a:pt x="3885981" y="783146"/>
                      <a:pt x="3873218" y="828389"/>
                    </a:cubicBezTo>
                    <a:cubicBezTo>
                      <a:pt x="3866740" y="809435"/>
                      <a:pt x="3860835" y="790766"/>
                      <a:pt x="3866836" y="773906"/>
                    </a:cubicBezTo>
                    <a:cubicBezTo>
                      <a:pt x="3857882" y="745427"/>
                      <a:pt x="3846833" y="784193"/>
                      <a:pt x="3838261" y="746093"/>
                    </a:cubicBezTo>
                    <a:cubicBezTo>
                      <a:pt x="3835213" y="765810"/>
                      <a:pt x="3837404" y="792385"/>
                      <a:pt x="3826164" y="789813"/>
                    </a:cubicBezTo>
                    <a:cubicBezTo>
                      <a:pt x="3833594" y="734378"/>
                      <a:pt x="3854739" y="697421"/>
                      <a:pt x="3875504" y="668750"/>
                    </a:cubicBezTo>
                    <a:cubicBezTo>
                      <a:pt x="3866836" y="662273"/>
                      <a:pt x="3858454" y="644081"/>
                      <a:pt x="3849881" y="633889"/>
                    </a:cubicBezTo>
                    <a:cubicBezTo>
                      <a:pt x="3845500" y="648272"/>
                      <a:pt x="3843595" y="679037"/>
                      <a:pt x="3835879" y="654368"/>
                    </a:cubicBezTo>
                    <a:cubicBezTo>
                      <a:pt x="3832831" y="666464"/>
                      <a:pt x="3835498" y="679704"/>
                      <a:pt x="3831974" y="691801"/>
                    </a:cubicBezTo>
                    <a:cubicBezTo>
                      <a:pt x="3819496" y="710470"/>
                      <a:pt x="3825688" y="672846"/>
                      <a:pt x="3814544" y="650653"/>
                    </a:cubicBezTo>
                    <a:cubicBezTo>
                      <a:pt x="3815020" y="714661"/>
                      <a:pt x="3767585" y="716566"/>
                      <a:pt x="3763680" y="649605"/>
                    </a:cubicBezTo>
                    <a:cubicBezTo>
                      <a:pt x="3762632" y="687324"/>
                      <a:pt x="3752345" y="647795"/>
                      <a:pt x="3743773" y="684181"/>
                    </a:cubicBezTo>
                    <a:cubicBezTo>
                      <a:pt x="3751774" y="712756"/>
                      <a:pt x="3761870" y="675323"/>
                      <a:pt x="3769871" y="704088"/>
                    </a:cubicBezTo>
                    <a:cubicBezTo>
                      <a:pt x="3768823" y="732377"/>
                      <a:pt x="3746916" y="701897"/>
                      <a:pt x="3737962" y="698468"/>
                    </a:cubicBezTo>
                    <a:cubicBezTo>
                      <a:pt x="3736629" y="713423"/>
                      <a:pt x="3733295" y="728186"/>
                      <a:pt x="3725770" y="742188"/>
                    </a:cubicBezTo>
                    <a:cubicBezTo>
                      <a:pt x="3718912" y="758762"/>
                      <a:pt x="3720246" y="717614"/>
                      <a:pt x="3726818" y="711803"/>
                    </a:cubicBezTo>
                    <a:cubicBezTo>
                      <a:pt x="3717770" y="698754"/>
                      <a:pt x="3715864" y="749808"/>
                      <a:pt x="3722341" y="764381"/>
                    </a:cubicBezTo>
                    <a:cubicBezTo>
                      <a:pt x="3728914" y="754285"/>
                      <a:pt x="3734534" y="774573"/>
                      <a:pt x="3741677" y="744855"/>
                    </a:cubicBezTo>
                    <a:cubicBezTo>
                      <a:pt x="3743773" y="760381"/>
                      <a:pt x="3743487" y="775716"/>
                      <a:pt x="3745582" y="791242"/>
                    </a:cubicBezTo>
                    <a:cubicBezTo>
                      <a:pt x="3732438" y="811340"/>
                      <a:pt x="3721484" y="762857"/>
                      <a:pt x="3708340" y="784860"/>
                    </a:cubicBezTo>
                    <a:cubicBezTo>
                      <a:pt x="3706339" y="755142"/>
                      <a:pt x="3729199" y="702564"/>
                      <a:pt x="3711293" y="693896"/>
                    </a:cubicBezTo>
                    <a:cubicBezTo>
                      <a:pt x="3713388" y="735425"/>
                      <a:pt x="3707006" y="714280"/>
                      <a:pt x="3696719" y="729520"/>
                    </a:cubicBezTo>
                    <a:cubicBezTo>
                      <a:pt x="3696434" y="684276"/>
                      <a:pt x="3706339" y="710756"/>
                      <a:pt x="3687575" y="682181"/>
                    </a:cubicBezTo>
                    <a:cubicBezTo>
                      <a:pt x="3685670" y="711422"/>
                      <a:pt x="3684432" y="721328"/>
                      <a:pt x="3672526" y="732854"/>
                    </a:cubicBezTo>
                    <a:cubicBezTo>
                      <a:pt x="3669668" y="674561"/>
                      <a:pt x="3652047" y="750094"/>
                      <a:pt x="3641570" y="697135"/>
                    </a:cubicBezTo>
                    <a:cubicBezTo>
                      <a:pt x="3673954" y="693801"/>
                      <a:pt x="3700339" y="649891"/>
                      <a:pt x="3735486" y="690372"/>
                    </a:cubicBezTo>
                    <a:cubicBezTo>
                      <a:pt x="3723580" y="637032"/>
                      <a:pt x="3760537" y="670751"/>
                      <a:pt x="3756822" y="610267"/>
                    </a:cubicBezTo>
                    <a:cubicBezTo>
                      <a:pt x="3752917" y="594932"/>
                      <a:pt x="3748154" y="601885"/>
                      <a:pt x="3744344" y="585216"/>
                    </a:cubicBezTo>
                    <a:cubicBezTo>
                      <a:pt x="3737962" y="634175"/>
                      <a:pt x="3716627" y="594646"/>
                      <a:pt x="3712912" y="564547"/>
                    </a:cubicBezTo>
                    <a:cubicBezTo>
                      <a:pt x="3719389" y="609314"/>
                      <a:pt x="3699386" y="602456"/>
                      <a:pt x="3707482" y="647319"/>
                    </a:cubicBezTo>
                    <a:cubicBezTo>
                      <a:pt x="3700434" y="643795"/>
                      <a:pt x="3692528" y="667607"/>
                      <a:pt x="3686146" y="643795"/>
                    </a:cubicBezTo>
                    <a:cubicBezTo>
                      <a:pt x="3681479" y="618554"/>
                      <a:pt x="3707482" y="649700"/>
                      <a:pt x="3690147" y="606362"/>
                    </a:cubicBezTo>
                    <a:cubicBezTo>
                      <a:pt x="3696624" y="573405"/>
                      <a:pt x="3700148" y="627031"/>
                      <a:pt x="3706625" y="593979"/>
                    </a:cubicBezTo>
                    <a:cubicBezTo>
                      <a:pt x="3701958" y="580263"/>
                      <a:pt x="3705101" y="568262"/>
                      <a:pt x="3699862" y="554736"/>
                    </a:cubicBezTo>
                    <a:cubicBezTo>
                      <a:pt x="3682908" y="602837"/>
                      <a:pt x="3679574" y="562928"/>
                      <a:pt x="3676621" y="527780"/>
                    </a:cubicBezTo>
                    <a:cubicBezTo>
                      <a:pt x="3674526" y="591217"/>
                      <a:pt x="3641760" y="544544"/>
                      <a:pt x="3624805" y="556641"/>
                    </a:cubicBezTo>
                    <a:cubicBezTo>
                      <a:pt x="3618424" y="584454"/>
                      <a:pt x="3625091" y="576739"/>
                      <a:pt x="3631473" y="595979"/>
                    </a:cubicBezTo>
                    <a:cubicBezTo>
                      <a:pt x="3612232" y="644271"/>
                      <a:pt x="3584229" y="592169"/>
                      <a:pt x="3573847" y="638842"/>
                    </a:cubicBezTo>
                    <a:cubicBezTo>
                      <a:pt x="3563560" y="619220"/>
                      <a:pt x="3576419" y="603790"/>
                      <a:pt x="3572989" y="585311"/>
                    </a:cubicBezTo>
                    <a:cubicBezTo>
                      <a:pt x="3587277" y="585978"/>
                      <a:pt x="3601850" y="577596"/>
                      <a:pt x="3615566" y="593122"/>
                    </a:cubicBezTo>
                    <a:cubicBezTo>
                      <a:pt x="3621091" y="573786"/>
                      <a:pt x="3621757" y="553593"/>
                      <a:pt x="3617662" y="532543"/>
                    </a:cubicBezTo>
                    <a:cubicBezTo>
                      <a:pt x="3613566" y="547497"/>
                      <a:pt x="3610232" y="539687"/>
                      <a:pt x="3607089" y="530543"/>
                    </a:cubicBezTo>
                    <a:cubicBezTo>
                      <a:pt x="3605565" y="540449"/>
                      <a:pt x="3603946" y="550450"/>
                      <a:pt x="3606041" y="561023"/>
                    </a:cubicBezTo>
                    <a:cubicBezTo>
                      <a:pt x="3592516" y="512826"/>
                      <a:pt x="3551272" y="552736"/>
                      <a:pt x="3540700" y="594836"/>
                    </a:cubicBezTo>
                    <a:cubicBezTo>
                      <a:pt x="3549558" y="519017"/>
                      <a:pt x="3522412" y="554736"/>
                      <a:pt x="3517268" y="498920"/>
                    </a:cubicBezTo>
                    <a:cubicBezTo>
                      <a:pt x="3512315" y="511397"/>
                      <a:pt x="3507934" y="511397"/>
                      <a:pt x="3503647" y="504158"/>
                    </a:cubicBezTo>
                    <a:cubicBezTo>
                      <a:pt x="3497456" y="544354"/>
                      <a:pt x="3515459" y="513874"/>
                      <a:pt x="3518602" y="537401"/>
                    </a:cubicBezTo>
                    <a:cubicBezTo>
                      <a:pt x="3522221" y="569690"/>
                      <a:pt x="3506219" y="588074"/>
                      <a:pt x="3491265" y="631412"/>
                    </a:cubicBezTo>
                    <a:cubicBezTo>
                      <a:pt x="3480216" y="587693"/>
                      <a:pt x="3503838" y="589883"/>
                      <a:pt x="3504505" y="557594"/>
                    </a:cubicBezTo>
                    <a:cubicBezTo>
                      <a:pt x="3492027" y="526256"/>
                      <a:pt x="3493932" y="559689"/>
                      <a:pt x="3479740" y="575977"/>
                    </a:cubicBezTo>
                    <a:cubicBezTo>
                      <a:pt x="3483740" y="594455"/>
                      <a:pt x="3480311" y="611696"/>
                      <a:pt x="3480597" y="629507"/>
                    </a:cubicBezTo>
                    <a:cubicBezTo>
                      <a:pt x="3473929" y="639890"/>
                      <a:pt x="3468977" y="603790"/>
                      <a:pt x="3461642" y="633698"/>
                    </a:cubicBezTo>
                    <a:cubicBezTo>
                      <a:pt x="3472120" y="666274"/>
                      <a:pt x="3485836" y="604552"/>
                      <a:pt x="3495456" y="662654"/>
                    </a:cubicBezTo>
                    <a:cubicBezTo>
                      <a:pt x="3509839" y="633317"/>
                      <a:pt x="3524126" y="608838"/>
                      <a:pt x="3537271" y="616934"/>
                    </a:cubicBezTo>
                    <a:cubicBezTo>
                      <a:pt x="3541462" y="636270"/>
                      <a:pt x="3524793" y="627412"/>
                      <a:pt x="3520793" y="629126"/>
                    </a:cubicBezTo>
                    <a:cubicBezTo>
                      <a:pt x="3514982" y="655511"/>
                      <a:pt x="3533842" y="658844"/>
                      <a:pt x="3531461" y="631031"/>
                    </a:cubicBezTo>
                    <a:cubicBezTo>
                      <a:pt x="3530889" y="780193"/>
                      <a:pt x="3454689" y="643128"/>
                      <a:pt x="3411636" y="685514"/>
                    </a:cubicBezTo>
                    <a:cubicBezTo>
                      <a:pt x="3415255" y="696468"/>
                      <a:pt x="3418875" y="707231"/>
                      <a:pt x="3415827" y="716756"/>
                    </a:cubicBezTo>
                    <a:cubicBezTo>
                      <a:pt x="3421256" y="740093"/>
                      <a:pt x="3429162" y="695516"/>
                      <a:pt x="3434210" y="727901"/>
                    </a:cubicBezTo>
                    <a:cubicBezTo>
                      <a:pt x="3434972" y="749618"/>
                      <a:pt x="3413160" y="774002"/>
                      <a:pt x="3407064" y="737997"/>
                    </a:cubicBezTo>
                    <a:cubicBezTo>
                      <a:pt x="3411541" y="774764"/>
                      <a:pt x="3387443" y="819055"/>
                      <a:pt x="3378870" y="778764"/>
                    </a:cubicBezTo>
                    <a:cubicBezTo>
                      <a:pt x="3375917" y="770001"/>
                      <a:pt x="3395729" y="748570"/>
                      <a:pt x="3400682" y="767429"/>
                    </a:cubicBezTo>
                    <a:cubicBezTo>
                      <a:pt x="3398396" y="721995"/>
                      <a:pt x="3407731" y="724091"/>
                      <a:pt x="3411636" y="685514"/>
                    </a:cubicBezTo>
                    <a:cubicBezTo>
                      <a:pt x="3400587" y="666179"/>
                      <a:pt x="3404397" y="655796"/>
                      <a:pt x="3391919" y="636175"/>
                    </a:cubicBezTo>
                    <a:cubicBezTo>
                      <a:pt x="3411445" y="622364"/>
                      <a:pt x="3421732" y="654749"/>
                      <a:pt x="3446783" y="600456"/>
                    </a:cubicBezTo>
                    <a:cubicBezTo>
                      <a:pt x="3436591" y="562737"/>
                      <a:pt x="3448784" y="564642"/>
                      <a:pt x="3432972" y="536924"/>
                    </a:cubicBezTo>
                    <a:cubicBezTo>
                      <a:pt x="3432591" y="562356"/>
                      <a:pt x="3441830" y="589407"/>
                      <a:pt x="3425066" y="611886"/>
                    </a:cubicBezTo>
                    <a:cubicBezTo>
                      <a:pt x="3407254" y="609600"/>
                      <a:pt x="3390110" y="590741"/>
                      <a:pt x="3371821" y="602266"/>
                    </a:cubicBezTo>
                    <a:cubicBezTo>
                      <a:pt x="3378108" y="618554"/>
                      <a:pt x="3380108" y="634175"/>
                      <a:pt x="3375536" y="648653"/>
                    </a:cubicBezTo>
                    <a:cubicBezTo>
                      <a:pt x="3383252" y="657416"/>
                      <a:pt x="3391253" y="659130"/>
                      <a:pt x="3399158" y="660559"/>
                    </a:cubicBezTo>
                    <a:cubicBezTo>
                      <a:pt x="3397920" y="681895"/>
                      <a:pt x="3387252" y="693801"/>
                      <a:pt x="3381537" y="703231"/>
                    </a:cubicBezTo>
                    <a:cubicBezTo>
                      <a:pt x="3376489" y="692087"/>
                      <a:pt x="3379346" y="682371"/>
                      <a:pt x="3382585" y="672941"/>
                    </a:cubicBezTo>
                    <a:cubicBezTo>
                      <a:pt x="3367916" y="650081"/>
                      <a:pt x="3377346" y="715804"/>
                      <a:pt x="3360201" y="699421"/>
                    </a:cubicBezTo>
                    <a:cubicBezTo>
                      <a:pt x="3359915" y="676466"/>
                      <a:pt x="3367154" y="654844"/>
                      <a:pt x="3365345" y="631603"/>
                    </a:cubicBezTo>
                    <a:cubicBezTo>
                      <a:pt x="3344866" y="685705"/>
                      <a:pt x="3310480" y="623316"/>
                      <a:pt x="3288573" y="678752"/>
                    </a:cubicBezTo>
                    <a:cubicBezTo>
                      <a:pt x="3285335" y="660368"/>
                      <a:pt x="3292669" y="643795"/>
                      <a:pt x="3282572" y="624173"/>
                    </a:cubicBezTo>
                    <a:cubicBezTo>
                      <a:pt x="3272190" y="640080"/>
                      <a:pt x="3263141" y="617982"/>
                      <a:pt x="3251902" y="656844"/>
                    </a:cubicBezTo>
                    <a:cubicBezTo>
                      <a:pt x="3258379" y="673132"/>
                      <a:pt x="3260570" y="688753"/>
                      <a:pt x="3260951" y="704183"/>
                    </a:cubicBezTo>
                    <a:cubicBezTo>
                      <a:pt x="3247806" y="719900"/>
                      <a:pt x="3235900" y="703802"/>
                      <a:pt x="3222565" y="727520"/>
                    </a:cubicBezTo>
                    <a:cubicBezTo>
                      <a:pt x="3217421" y="696373"/>
                      <a:pt x="3234280" y="641414"/>
                      <a:pt x="3245520" y="685991"/>
                    </a:cubicBezTo>
                    <a:cubicBezTo>
                      <a:pt x="3240186" y="662083"/>
                      <a:pt x="3250949" y="641223"/>
                      <a:pt x="3245329" y="617315"/>
                    </a:cubicBezTo>
                    <a:cubicBezTo>
                      <a:pt x="3232756" y="669036"/>
                      <a:pt x="3221136" y="645890"/>
                      <a:pt x="3197609" y="677228"/>
                    </a:cubicBezTo>
                    <a:cubicBezTo>
                      <a:pt x="3202657" y="709422"/>
                      <a:pt x="3210563" y="665036"/>
                      <a:pt x="3215993" y="688277"/>
                    </a:cubicBezTo>
                    <a:cubicBezTo>
                      <a:pt x="3214278" y="725424"/>
                      <a:pt x="3200086" y="691610"/>
                      <a:pt x="3190656" y="721709"/>
                    </a:cubicBezTo>
                    <a:cubicBezTo>
                      <a:pt x="3185989" y="708279"/>
                      <a:pt x="3189227" y="696087"/>
                      <a:pt x="3184084" y="682371"/>
                    </a:cubicBezTo>
                    <a:cubicBezTo>
                      <a:pt x="3175511" y="763524"/>
                      <a:pt x="3153032" y="674941"/>
                      <a:pt x="3137411" y="711899"/>
                    </a:cubicBezTo>
                    <a:cubicBezTo>
                      <a:pt x="3131696" y="654558"/>
                      <a:pt x="3159128" y="675037"/>
                      <a:pt x="3161510" y="640080"/>
                    </a:cubicBezTo>
                    <a:cubicBezTo>
                      <a:pt x="3159128" y="632555"/>
                      <a:pt x="3156080" y="642557"/>
                      <a:pt x="3153223" y="646271"/>
                    </a:cubicBezTo>
                    <a:cubicBezTo>
                      <a:pt x="3141888" y="629031"/>
                      <a:pt x="3160843" y="617125"/>
                      <a:pt x="3149603" y="599789"/>
                    </a:cubicBezTo>
                    <a:cubicBezTo>
                      <a:pt x="3139412" y="621411"/>
                      <a:pt x="3125791" y="593884"/>
                      <a:pt x="3129601" y="634365"/>
                    </a:cubicBezTo>
                    <a:cubicBezTo>
                      <a:pt x="3119409" y="666274"/>
                      <a:pt x="3112456" y="616077"/>
                      <a:pt x="3103026" y="629412"/>
                    </a:cubicBezTo>
                    <a:cubicBezTo>
                      <a:pt x="3101597" y="609029"/>
                      <a:pt x="3107312" y="581120"/>
                      <a:pt x="3114742" y="601028"/>
                    </a:cubicBezTo>
                    <a:cubicBezTo>
                      <a:pt x="3114361" y="548259"/>
                      <a:pt x="3079118" y="637889"/>
                      <a:pt x="3078642" y="563880"/>
                    </a:cubicBezTo>
                    <a:cubicBezTo>
                      <a:pt x="3072737" y="577977"/>
                      <a:pt x="3066831" y="592074"/>
                      <a:pt x="3061021" y="606266"/>
                    </a:cubicBezTo>
                    <a:cubicBezTo>
                      <a:pt x="3067212" y="620078"/>
                      <a:pt x="3065307" y="632555"/>
                      <a:pt x="3067593" y="645700"/>
                    </a:cubicBezTo>
                    <a:cubicBezTo>
                      <a:pt x="3056735" y="662178"/>
                      <a:pt x="3057401" y="633222"/>
                      <a:pt x="3052829" y="612267"/>
                    </a:cubicBezTo>
                    <a:cubicBezTo>
                      <a:pt x="3034446" y="669989"/>
                      <a:pt x="3020349" y="609600"/>
                      <a:pt x="2992536" y="577787"/>
                    </a:cubicBezTo>
                    <a:cubicBezTo>
                      <a:pt x="2975391" y="617791"/>
                      <a:pt x="2942815" y="549593"/>
                      <a:pt x="2917574" y="578739"/>
                    </a:cubicBezTo>
                    <a:cubicBezTo>
                      <a:pt x="2915955" y="614553"/>
                      <a:pt x="2928528" y="589312"/>
                      <a:pt x="2935291" y="604933"/>
                    </a:cubicBezTo>
                    <a:cubicBezTo>
                      <a:pt x="2930052" y="644366"/>
                      <a:pt x="2903954" y="630746"/>
                      <a:pt x="2891571" y="627126"/>
                    </a:cubicBezTo>
                    <a:cubicBezTo>
                      <a:pt x="2888332" y="588550"/>
                      <a:pt x="2908335" y="630079"/>
                      <a:pt x="2906335" y="591693"/>
                    </a:cubicBezTo>
                    <a:cubicBezTo>
                      <a:pt x="2898620" y="572929"/>
                      <a:pt x="2892523" y="560737"/>
                      <a:pt x="2892143" y="543306"/>
                    </a:cubicBezTo>
                    <a:cubicBezTo>
                      <a:pt x="2885189" y="557498"/>
                      <a:pt x="2871949" y="601504"/>
                      <a:pt x="2861948" y="629031"/>
                    </a:cubicBezTo>
                    <a:cubicBezTo>
                      <a:pt x="2849470" y="638080"/>
                      <a:pt x="2854043" y="587597"/>
                      <a:pt x="2845470" y="572357"/>
                    </a:cubicBezTo>
                    <a:cubicBezTo>
                      <a:pt x="2839279" y="566166"/>
                      <a:pt x="2817562" y="608457"/>
                      <a:pt x="2821848" y="560165"/>
                    </a:cubicBezTo>
                    <a:cubicBezTo>
                      <a:pt x="2799750" y="597789"/>
                      <a:pt x="2779843" y="582835"/>
                      <a:pt x="2759840" y="571119"/>
                    </a:cubicBezTo>
                    <a:cubicBezTo>
                      <a:pt x="2748410" y="546068"/>
                      <a:pt x="2771365" y="527590"/>
                      <a:pt x="2759936" y="502539"/>
                    </a:cubicBezTo>
                    <a:cubicBezTo>
                      <a:pt x="2743838" y="522256"/>
                      <a:pt x="2762698" y="548831"/>
                      <a:pt x="2749172" y="569214"/>
                    </a:cubicBezTo>
                    <a:cubicBezTo>
                      <a:pt x="2736409" y="589502"/>
                      <a:pt x="2737647" y="528257"/>
                      <a:pt x="2730313" y="504444"/>
                    </a:cubicBezTo>
                    <a:cubicBezTo>
                      <a:pt x="2722597" y="518541"/>
                      <a:pt x="2716406" y="495300"/>
                      <a:pt x="2709072" y="500444"/>
                    </a:cubicBezTo>
                    <a:cubicBezTo>
                      <a:pt x="2711834" y="480536"/>
                      <a:pt x="2710215" y="459867"/>
                      <a:pt x="2700976" y="437864"/>
                    </a:cubicBezTo>
                    <a:cubicBezTo>
                      <a:pt x="2700214" y="449104"/>
                      <a:pt x="2696404" y="469773"/>
                      <a:pt x="2692022" y="459010"/>
                    </a:cubicBezTo>
                    <a:cubicBezTo>
                      <a:pt x="2684974" y="479108"/>
                      <a:pt x="2700119" y="463296"/>
                      <a:pt x="2701357" y="491300"/>
                    </a:cubicBezTo>
                    <a:cubicBezTo>
                      <a:pt x="2693165" y="517208"/>
                      <a:pt x="2687164" y="490919"/>
                      <a:pt x="2680116" y="487299"/>
                    </a:cubicBezTo>
                    <a:cubicBezTo>
                      <a:pt x="2673734" y="506254"/>
                      <a:pt x="2689070" y="516731"/>
                      <a:pt x="2692498" y="512540"/>
                    </a:cubicBezTo>
                    <a:cubicBezTo>
                      <a:pt x="2692784" y="530543"/>
                      <a:pt x="2689260" y="547592"/>
                      <a:pt x="2687641" y="565118"/>
                    </a:cubicBezTo>
                    <a:cubicBezTo>
                      <a:pt x="2677354" y="565023"/>
                      <a:pt x="2678116" y="537115"/>
                      <a:pt x="2671067" y="577120"/>
                    </a:cubicBezTo>
                    <a:cubicBezTo>
                      <a:pt x="2660780" y="540639"/>
                      <a:pt x="2674877" y="550736"/>
                      <a:pt x="2675830" y="524637"/>
                    </a:cubicBezTo>
                    <a:cubicBezTo>
                      <a:pt x="2665638" y="501968"/>
                      <a:pt x="2665352" y="540639"/>
                      <a:pt x="2660971" y="559975"/>
                    </a:cubicBezTo>
                    <a:cubicBezTo>
                      <a:pt x="2648017" y="570071"/>
                      <a:pt x="2636396" y="549021"/>
                      <a:pt x="2623728" y="552831"/>
                    </a:cubicBezTo>
                    <a:cubicBezTo>
                      <a:pt x="2623823" y="529876"/>
                      <a:pt x="2633253" y="508826"/>
                      <a:pt x="2634587" y="486156"/>
                    </a:cubicBezTo>
                    <a:cubicBezTo>
                      <a:pt x="2623156" y="472631"/>
                      <a:pt x="2614394" y="410623"/>
                      <a:pt x="2599249" y="433673"/>
                    </a:cubicBezTo>
                    <a:cubicBezTo>
                      <a:pt x="2590486" y="385477"/>
                      <a:pt x="2589057" y="360236"/>
                      <a:pt x="2565245" y="350711"/>
                    </a:cubicBezTo>
                    <a:cubicBezTo>
                      <a:pt x="2571626" y="367379"/>
                      <a:pt x="2580675" y="370332"/>
                      <a:pt x="2579246" y="399288"/>
                    </a:cubicBezTo>
                    <a:cubicBezTo>
                      <a:pt x="2570388" y="419386"/>
                      <a:pt x="2562863" y="407099"/>
                      <a:pt x="2555053" y="402146"/>
                    </a:cubicBezTo>
                    <a:cubicBezTo>
                      <a:pt x="2549243" y="416433"/>
                      <a:pt x="2557624" y="433197"/>
                      <a:pt x="2547909" y="446532"/>
                    </a:cubicBezTo>
                    <a:cubicBezTo>
                      <a:pt x="2558291" y="445008"/>
                      <a:pt x="2576198" y="489966"/>
                      <a:pt x="2579722" y="452723"/>
                    </a:cubicBezTo>
                    <a:cubicBezTo>
                      <a:pt x="2580580" y="470726"/>
                      <a:pt x="2582675" y="489014"/>
                      <a:pt x="2574865" y="505206"/>
                    </a:cubicBezTo>
                    <a:cubicBezTo>
                      <a:pt x="2565530" y="507587"/>
                      <a:pt x="2570102" y="461486"/>
                      <a:pt x="2556005" y="509111"/>
                    </a:cubicBezTo>
                    <a:cubicBezTo>
                      <a:pt x="2544766" y="491776"/>
                      <a:pt x="2563816" y="480155"/>
                      <a:pt x="2552671" y="462820"/>
                    </a:cubicBezTo>
                    <a:cubicBezTo>
                      <a:pt x="2552957" y="508921"/>
                      <a:pt x="2538479" y="504730"/>
                      <a:pt x="2527811" y="480727"/>
                    </a:cubicBezTo>
                    <a:cubicBezTo>
                      <a:pt x="2520096" y="508159"/>
                      <a:pt x="2529907" y="517208"/>
                      <a:pt x="2537146" y="513112"/>
                    </a:cubicBezTo>
                    <a:cubicBezTo>
                      <a:pt x="2532097" y="526828"/>
                      <a:pt x="2528002" y="518160"/>
                      <a:pt x="2522858" y="533305"/>
                    </a:cubicBezTo>
                    <a:cubicBezTo>
                      <a:pt x="2520477" y="514922"/>
                      <a:pt x="2505523" y="494157"/>
                      <a:pt x="2511809" y="477584"/>
                    </a:cubicBezTo>
                    <a:cubicBezTo>
                      <a:pt x="2507237" y="472535"/>
                      <a:pt x="2487425" y="515303"/>
                      <a:pt x="2493521" y="466249"/>
                    </a:cubicBezTo>
                    <a:cubicBezTo>
                      <a:pt x="2485330" y="450437"/>
                      <a:pt x="2477424" y="531019"/>
                      <a:pt x="2465041" y="506254"/>
                    </a:cubicBezTo>
                    <a:cubicBezTo>
                      <a:pt x="2462755" y="493014"/>
                      <a:pt x="2470566" y="481870"/>
                      <a:pt x="2474566" y="469964"/>
                    </a:cubicBezTo>
                    <a:cubicBezTo>
                      <a:pt x="2461517" y="462534"/>
                      <a:pt x="2438848" y="415957"/>
                      <a:pt x="2432085" y="461296"/>
                    </a:cubicBezTo>
                    <a:cubicBezTo>
                      <a:pt x="2427989" y="466916"/>
                      <a:pt x="2409701" y="449866"/>
                      <a:pt x="2422751" y="429006"/>
                    </a:cubicBezTo>
                    <a:cubicBezTo>
                      <a:pt x="2399224" y="430530"/>
                      <a:pt x="2366934" y="472916"/>
                      <a:pt x="2355409" y="560451"/>
                    </a:cubicBezTo>
                    <a:cubicBezTo>
                      <a:pt x="2349122" y="561785"/>
                      <a:pt x="2343312" y="552355"/>
                      <a:pt x="2336454" y="564166"/>
                    </a:cubicBezTo>
                    <a:cubicBezTo>
                      <a:pt x="2326929" y="536829"/>
                      <a:pt x="2347884" y="515684"/>
                      <a:pt x="2334454" y="487490"/>
                    </a:cubicBezTo>
                    <a:cubicBezTo>
                      <a:pt x="2348265" y="459962"/>
                      <a:pt x="2347408" y="480251"/>
                      <a:pt x="2355599" y="491681"/>
                    </a:cubicBezTo>
                    <a:cubicBezTo>
                      <a:pt x="2369029" y="469011"/>
                      <a:pt x="2372649" y="444341"/>
                      <a:pt x="2364267" y="417100"/>
                    </a:cubicBezTo>
                    <a:cubicBezTo>
                      <a:pt x="2361410" y="424148"/>
                      <a:pt x="2364838" y="432435"/>
                      <a:pt x="2365981" y="440436"/>
                    </a:cubicBezTo>
                    <a:cubicBezTo>
                      <a:pt x="2357314" y="452914"/>
                      <a:pt x="2348646" y="469678"/>
                      <a:pt x="2341788" y="443103"/>
                    </a:cubicBezTo>
                    <a:cubicBezTo>
                      <a:pt x="2336549" y="420529"/>
                      <a:pt x="2350075" y="442151"/>
                      <a:pt x="2353694" y="415004"/>
                    </a:cubicBezTo>
                    <a:cubicBezTo>
                      <a:pt x="2347979" y="382048"/>
                      <a:pt x="2338549" y="433197"/>
                      <a:pt x="2333120" y="395573"/>
                    </a:cubicBezTo>
                    <a:cubicBezTo>
                      <a:pt x="2325405" y="468249"/>
                      <a:pt x="2298163" y="410909"/>
                      <a:pt x="2280733" y="369570"/>
                    </a:cubicBezTo>
                    <a:cubicBezTo>
                      <a:pt x="2271017" y="395097"/>
                      <a:pt x="2261683" y="445961"/>
                      <a:pt x="2279685" y="453390"/>
                    </a:cubicBezTo>
                    <a:cubicBezTo>
                      <a:pt x="2276923" y="413480"/>
                      <a:pt x="2287305" y="429006"/>
                      <a:pt x="2296259" y="441484"/>
                    </a:cubicBezTo>
                    <a:cubicBezTo>
                      <a:pt x="2298449" y="455390"/>
                      <a:pt x="2291210" y="454628"/>
                      <a:pt x="2287972" y="447485"/>
                    </a:cubicBezTo>
                    <a:cubicBezTo>
                      <a:pt x="2290924" y="482632"/>
                      <a:pt x="2319309" y="462820"/>
                      <a:pt x="2332072" y="479298"/>
                    </a:cubicBezTo>
                    <a:cubicBezTo>
                      <a:pt x="2287210" y="523875"/>
                      <a:pt x="2223583" y="471202"/>
                      <a:pt x="2170814" y="492538"/>
                    </a:cubicBezTo>
                    <a:cubicBezTo>
                      <a:pt x="2168623" y="481775"/>
                      <a:pt x="2174338" y="472821"/>
                      <a:pt x="2177482" y="463391"/>
                    </a:cubicBezTo>
                    <a:cubicBezTo>
                      <a:pt x="2170910" y="450914"/>
                      <a:pt x="2164147" y="443484"/>
                      <a:pt x="2155574" y="474250"/>
                    </a:cubicBezTo>
                    <a:cubicBezTo>
                      <a:pt x="2153288" y="424815"/>
                      <a:pt x="2145097" y="465582"/>
                      <a:pt x="2135667" y="439579"/>
                    </a:cubicBezTo>
                    <a:cubicBezTo>
                      <a:pt x="2128618" y="420529"/>
                      <a:pt x="2154622" y="407765"/>
                      <a:pt x="2140715" y="387191"/>
                    </a:cubicBezTo>
                    <a:cubicBezTo>
                      <a:pt x="2128999" y="434912"/>
                      <a:pt x="2124713" y="404908"/>
                      <a:pt x="2105854" y="387668"/>
                    </a:cubicBezTo>
                    <a:cubicBezTo>
                      <a:pt x="2096233" y="424529"/>
                      <a:pt x="2085089" y="447961"/>
                      <a:pt x="2073373" y="396431"/>
                    </a:cubicBezTo>
                    <a:cubicBezTo>
                      <a:pt x="2062896" y="429482"/>
                      <a:pt x="2055181" y="403193"/>
                      <a:pt x="2044798" y="436340"/>
                    </a:cubicBezTo>
                    <a:cubicBezTo>
                      <a:pt x="2032987" y="381381"/>
                      <a:pt x="2013556" y="371094"/>
                      <a:pt x="1991363" y="367094"/>
                    </a:cubicBezTo>
                    <a:cubicBezTo>
                      <a:pt x="1969170" y="362903"/>
                      <a:pt x="1944119" y="364712"/>
                      <a:pt x="1921069" y="334328"/>
                    </a:cubicBezTo>
                    <a:cubicBezTo>
                      <a:pt x="1920783" y="367951"/>
                      <a:pt x="1907448" y="393478"/>
                      <a:pt x="1904400" y="346139"/>
                    </a:cubicBezTo>
                    <a:cubicBezTo>
                      <a:pt x="1892875" y="361569"/>
                      <a:pt x="1894970" y="379857"/>
                      <a:pt x="1893922" y="397478"/>
                    </a:cubicBezTo>
                    <a:cubicBezTo>
                      <a:pt x="1890303" y="399955"/>
                      <a:pt x="1886493" y="402717"/>
                      <a:pt x="1883350" y="395097"/>
                    </a:cubicBezTo>
                    <a:cubicBezTo>
                      <a:pt x="1885636" y="372523"/>
                      <a:pt x="1883445" y="349282"/>
                      <a:pt x="1894494" y="328613"/>
                    </a:cubicBezTo>
                    <a:cubicBezTo>
                      <a:pt x="1880492" y="295847"/>
                      <a:pt x="1887826" y="391001"/>
                      <a:pt x="1872586" y="339376"/>
                    </a:cubicBezTo>
                    <a:cubicBezTo>
                      <a:pt x="1866014" y="392335"/>
                      <a:pt x="1862204" y="372428"/>
                      <a:pt x="1846964" y="372142"/>
                    </a:cubicBezTo>
                    <a:cubicBezTo>
                      <a:pt x="1842392" y="353282"/>
                      <a:pt x="1849631" y="336899"/>
                      <a:pt x="1857442" y="320897"/>
                    </a:cubicBezTo>
                    <a:cubicBezTo>
                      <a:pt x="1830295" y="356616"/>
                      <a:pt x="1793053" y="313373"/>
                      <a:pt x="1770574" y="401765"/>
                    </a:cubicBezTo>
                    <a:cubicBezTo>
                      <a:pt x="1757239" y="416052"/>
                      <a:pt x="1758382" y="391097"/>
                      <a:pt x="1750095" y="382238"/>
                    </a:cubicBezTo>
                    <a:cubicBezTo>
                      <a:pt x="1743808" y="357854"/>
                      <a:pt x="1758953" y="338138"/>
                      <a:pt x="1750666" y="313468"/>
                    </a:cubicBezTo>
                    <a:cubicBezTo>
                      <a:pt x="1740094" y="331661"/>
                      <a:pt x="1741237" y="352235"/>
                      <a:pt x="1742475" y="372904"/>
                    </a:cubicBezTo>
                    <a:cubicBezTo>
                      <a:pt x="1729807" y="361950"/>
                      <a:pt x="1732093" y="387191"/>
                      <a:pt x="1719805" y="398621"/>
                    </a:cubicBezTo>
                    <a:cubicBezTo>
                      <a:pt x="1713805" y="356807"/>
                      <a:pt x="1733236" y="308801"/>
                      <a:pt x="1745428" y="312325"/>
                    </a:cubicBezTo>
                    <a:cubicBezTo>
                      <a:pt x="1740475" y="299752"/>
                      <a:pt x="1743618" y="289084"/>
                      <a:pt x="1746094" y="297180"/>
                    </a:cubicBezTo>
                    <a:cubicBezTo>
                      <a:pt x="1729997" y="250127"/>
                      <a:pt x="1706851" y="197644"/>
                      <a:pt x="1674943" y="274320"/>
                    </a:cubicBezTo>
                    <a:cubicBezTo>
                      <a:pt x="1666275" y="252032"/>
                      <a:pt x="1689135" y="236601"/>
                      <a:pt x="1677895" y="213932"/>
                    </a:cubicBezTo>
                    <a:cubicBezTo>
                      <a:pt x="1666561" y="254699"/>
                      <a:pt x="1642653" y="200882"/>
                      <a:pt x="1624936" y="202597"/>
                    </a:cubicBezTo>
                    <a:cubicBezTo>
                      <a:pt x="1619221" y="214027"/>
                      <a:pt x="1621412" y="227362"/>
                      <a:pt x="1615126" y="238697"/>
                    </a:cubicBezTo>
                    <a:cubicBezTo>
                      <a:pt x="1614840" y="225838"/>
                      <a:pt x="1619698" y="214217"/>
                      <a:pt x="1614364" y="200311"/>
                    </a:cubicBezTo>
                    <a:cubicBezTo>
                      <a:pt x="1604553" y="200787"/>
                      <a:pt x="1610649" y="209931"/>
                      <a:pt x="1602267" y="228409"/>
                    </a:cubicBezTo>
                    <a:cubicBezTo>
                      <a:pt x="1600552" y="217932"/>
                      <a:pt x="1606744" y="208883"/>
                      <a:pt x="1603791" y="198120"/>
                    </a:cubicBezTo>
                    <a:cubicBezTo>
                      <a:pt x="1593885" y="164402"/>
                      <a:pt x="1581026" y="188690"/>
                      <a:pt x="1581121" y="223933"/>
                    </a:cubicBezTo>
                    <a:cubicBezTo>
                      <a:pt x="1579026" y="213265"/>
                      <a:pt x="1576454" y="210979"/>
                      <a:pt x="1573597" y="214598"/>
                    </a:cubicBezTo>
                    <a:cubicBezTo>
                      <a:pt x="1571501" y="204026"/>
                      <a:pt x="1577216" y="194882"/>
                      <a:pt x="1580359" y="185452"/>
                    </a:cubicBezTo>
                    <a:cubicBezTo>
                      <a:pt x="1555690" y="178689"/>
                      <a:pt x="1519780" y="115062"/>
                      <a:pt x="1501016" y="168593"/>
                    </a:cubicBezTo>
                    <a:cubicBezTo>
                      <a:pt x="1479013" y="122206"/>
                      <a:pt x="1482633" y="178689"/>
                      <a:pt x="1470060" y="146685"/>
                    </a:cubicBezTo>
                    <a:cubicBezTo>
                      <a:pt x="1453677" y="203454"/>
                      <a:pt x="1445771" y="192024"/>
                      <a:pt x="1426150" y="221266"/>
                    </a:cubicBezTo>
                    <a:cubicBezTo>
                      <a:pt x="1431293" y="242602"/>
                      <a:pt x="1437865" y="235553"/>
                      <a:pt x="1443580" y="248031"/>
                    </a:cubicBezTo>
                    <a:cubicBezTo>
                      <a:pt x="1434246" y="273082"/>
                      <a:pt x="1428340" y="231267"/>
                      <a:pt x="1419387" y="250412"/>
                    </a:cubicBezTo>
                    <a:cubicBezTo>
                      <a:pt x="1417196" y="239840"/>
                      <a:pt x="1423006" y="230791"/>
                      <a:pt x="1426150" y="221361"/>
                    </a:cubicBezTo>
                    <a:cubicBezTo>
                      <a:pt x="1409576" y="214313"/>
                      <a:pt x="1394431" y="179737"/>
                      <a:pt x="1377763" y="172403"/>
                    </a:cubicBezTo>
                    <a:cubicBezTo>
                      <a:pt x="1375572" y="161639"/>
                      <a:pt x="1381382" y="152781"/>
                      <a:pt x="1384621" y="143256"/>
                    </a:cubicBezTo>
                    <a:cubicBezTo>
                      <a:pt x="1376810" y="138303"/>
                      <a:pt x="1369476" y="125730"/>
                      <a:pt x="1360332" y="145637"/>
                    </a:cubicBezTo>
                    <a:cubicBezTo>
                      <a:pt x="1347854" y="226600"/>
                      <a:pt x="1300515" y="100298"/>
                      <a:pt x="1271845" y="148781"/>
                    </a:cubicBezTo>
                    <a:cubicBezTo>
                      <a:pt x="1302039" y="167926"/>
                      <a:pt x="1332614" y="180880"/>
                      <a:pt x="1362523" y="207264"/>
                    </a:cubicBezTo>
                    <a:cubicBezTo>
                      <a:pt x="1350902" y="224409"/>
                      <a:pt x="1341187" y="205645"/>
                      <a:pt x="1330709" y="200216"/>
                    </a:cubicBezTo>
                    <a:cubicBezTo>
                      <a:pt x="1324899" y="235172"/>
                      <a:pt x="1344044" y="211741"/>
                      <a:pt x="1348045" y="227076"/>
                    </a:cubicBezTo>
                    <a:cubicBezTo>
                      <a:pt x="1341949" y="240983"/>
                      <a:pt x="1335948" y="254889"/>
                      <a:pt x="1329852" y="268891"/>
                    </a:cubicBezTo>
                    <a:cubicBezTo>
                      <a:pt x="1325470" y="255175"/>
                      <a:pt x="1328804" y="243269"/>
                      <a:pt x="1323946" y="229267"/>
                    </a:cubicBezTo>
                    <a:cubicBezTo>
                      <a:pt x="1300801" y="244031"/>
                      <a:pt x="1298419" y="314516"/>
                      <a:pt x="1273178" y="279178"/>
                    </a:cubicBezTo>
                    <a:cubicBezTo>
                      <a:pt x="1272226" y="252222"/>
                      <a:pt x="1292228" y="251079"/>
                      <a:pt x="1299753" y="231553"/>
                    </a:cubicBezTo>
                    <a:cubicBezTo>
                      <a:pt x="1299848" y="213646"/>
                      <a:pt x="1294228" y="194691"/>
                      <a:pt x="1299848" y="178022"/>
                    </a:cubicBezTo>
                    <a:cubicBezTo>
                      <a:pt x="1294038" y="187928"/>
                      <a:pt x="1276131" y="278225"/>
                      <a:pt x="1256605" y="237268"/>
                    </a:cubicBezTo>
                    <a:cubicBezTo>
                      <a:pt x="1253366" y="221266"/>
                      <a:pt x="1256700" y="206597"/>
                      <a:pt x="1264225" y="192977"/>
                    </a:cubicBezTo>
                    <a:cubicBezTo>
                      <a:pt x="1254604" y="163735"/>
                      <a:pt x="1240222" y="253556"/>
                      <a:pt x="1224791" y="230124"/>
                    </a:cubicBezTo>
                    <a:cubicBezTo>
                      <a:pt x="1214790" y="207455"/>
                      <a:pt x="1234316" y="191357"/>
                      <a:pt x="1222696" y="168497"/>
                    </a:cubicBezTo>
                    <a:cubicBezTo>
                      <a:pt x="1219648" y="172879"/>
                      <a:pt x="1220695" y="178118"/>
                      <a:pt x="1221934" y="183547"/>
                    </a:cubicBezTo>
                    <a:cubicBezTo>
                      <a:pt x="1221457" y="204216"/>
                      <a:pt x="1207551" y="184118"/>
                      <a:pt x="1208884" y="226600"/>
                    </a:cubicBezTo>
                    <a:cubicBezTo>
                      <a:pt x="1204503" y="219170"/>
                      <a:pt x="1187263" y="205169"/>
                      <a:pt x="1189168" y="245174"/>
                    </a:cubicBezTo>
                    <a:cubicBezTo>
                      <a:pt x="1183357" y="237649"/>
                      <a:pt x="1176118" y="255080"/>
                      <a:pt x="1171070" y="233458"/>
                    </a:cubicBezTo>
                    <a:cubicBezTo>
                      <a:pt x="1171927" y="205645"/>
                      <a:pt x="1191739" y="181928"/>
                      <a:pt x="1188691" y="153257"/>
                    </a:cubicBezTo>
                    <a:cubicBezTo>
                      <a:pt x="1181738" y="160877"/>
                      <a:pt x="1171737" y="170974"/>
                      <a:pt x="1162879" y="185833"/>
                    </a:cubicBezTo>
                    <a:cubicBezTo>
                      <a:pt x="1156211" y="168974"/>
                      <a:pt x="1163545" y="155258"/>
                      <a:pt x="1154687" y="138017"/>
                    </a:cubicBezTo>
                    <a:cubicBezTo>
                      <a:pt x="1138304" y="145066"/>
                      <a:pt x="1122969" y="130588"/>
                      <a:pt x="1107062" y="127349"/>
                    </a:cubicBezTo>
                    <a:cubicBezTo>
                      <a:pt x="1102490" y="108204"/>
                      <a:pt x="1117635" y="120301"/>
                      <a:pt x="1122302" y="92393"/>
                    </a:cubicBezTo>
                    <a:cubicBezTo>
                      <a:pt x="1103157" y="64865"/>
                      <a:pt x="1093441" y="168307"/>
                      <a:pt x="1076201" y="105156"/>
                    </a:cubicBezTo>
                    <a:cubicBezTo>
                      <a:pt x="1070486" y="110966"/>
                      <a:pt x="1063057" y="150781"/>
                      <a:pt x="1058675" y="131921"/>
                    </a:cubicBezTo>
                    <a:cubicBezTo>
                      <a:pt x="1051341" y="151924"/>
                      <a:pt x="1066676" y="136303"/>
                      <a:pt x="1067629" y="164592"/>
                    </a:cubicBezTo>
                    <a:cubicBezTo>
                      <a:pt x="1064581" y="171545"/>
                      <a:pt x="1061533" y="178403"/>
                      <a:pt x="1058485" y="185452"/>
                    </a:cubicBezTo>
                    <a:cubicBezTo>
                      <a:pt x="1044197" y="153162"/>
                      <a:pt x="1026671" y="179642"/>
                      <a:pt x="1012574" y="144590"/>
                    </a:cubicBezTo>
                    <a:cubicBezTo>
                      <a:pt x="1013908" y="105728"/>
                      <a:pt x="1035910" y="105823"/>
                      <a:pt x="1042006" y="143542"/>
                    </a:cubicBezTo>
                    <a:cubicBezTo>
                      <a:pt x="1050103" y="126492"/>
                      <a:pt x="1057818" y="114872"/>
                      <a:pt x="1064771" y="118015"/>
                    </a:cubicBezTo>
                    <a:cubicBezTo>
                      <a:pt x="1056008" y="118681"/>
                      <a:pt x="1038292" y="58293"/>
                      <a:pt x="1022385" y="108395"/>
                    </a:cubicBezTo>
                    <a:cubicBezTo>
                      <a:pt x="1012860" y="83249"/>
                      <a:pt x="1027719" y="63627"/>
                      <a:pt x="1018194" y="38576"/>
                    </a:cubicBezTo>
                    <a:cubicBezTo>
                      <a:pt x="1005240" y="90297"/>
                      <a:pt x="974093" y="79153"/>
                      <a:pt x="949233" y="76772"/>
                    </a:cubicBezTo>
                    <a:cubicBezTo>
                      <a:pt x="944566" y="47816"/>
                      <a:pt x="957901" y="69628"/>
                      <a:pt x="961425" y="48863"/>
                    </a:cubicBezTo>
                    <a:cubicBezTo>
                      <a:pt x="950090" y="47054"/>
                      <a:pt x="956662" y="22193"/>
                      <a:pt x="948090" y="0"/>
                    </a:cubicBezTo>
                    <a:cubicBezTo>
                      <a:pt x="932755" y="19431"/>
                      <a:pt x="919801" y="-4286"/>
                      <a:pt x="904180" y="20860"/>
                    </a:cubicBezTo>
                    <a:cubicBezTo>
                      <a:pt x="887130" y="-30194"/>
                      <a:pt x="884558" y="26575"/>
                      <a:pt x="853316" y="70295"/>
                    </a:cubicBezTo>
                    <a:cubicBezTo>
                      <a:pt x="865032" y="68485"/>
                      <a:pt x="877414" y="53054"/>
                      <a:pt x="888082" y="70771"/>
                    </a:cubicBezTo>
                    <a:cubicBezTo>
                      <a:pt x="894178" y="61912"/>
                      <a:pt x="892178" y="51244"/>
                      <a:pt x="889797" y="40481"/>
                    </a:cubicBezTo>
                    <a:cubicBezTo>
                      <a:pt x="897512" y="30956"/>
                      <a:pt x="904465" y="32385"/>
                      <a:pt x="910942" y="45339"/>
                    </a:cubicBezTo>
                    <a:cubicBezTo>
                      <a:pt x="916467" y="59722"/>
                      <a:pt x="901608" y="63722"/>
                      <a:pt x="899512" y="58007"/>
                    </a:cubicBezTo>
                    <a:cubicBezTo>
                      <a:pt x="901798" y="83058"/>
                      <a:pt x="924277" y="157829"/>
                      <a:pt x="939327" y="112967"/>
                    </a:cubicBezTo>
                    <a:cubicBezTo>
                      <a:pt x="945518" y="159734"/>
                      <a:pt x="975236" y="162878"/>
                      <a:pt x="993619" y="148019"/>
                    </a:cubicBezTo>
                    <a:cubicBezTo>
                      <a:pt x="998763" y="171259"/>
                      <a:pt x="994667" y="189071"/>
                      <a:pt x="1006383" y="158496"/>
                    </a:cubicBezTo>
                    <a:cubicBezTo>
                      <a:pt x="1031053" y="214217"/>
                      <a:pt x="1057723" y="231458"/>
                      <a:pt x="1086298" y="214598"/>
                    </a:cubicBezTo>
                    <a:cubicBezTo>
                      <a:pt x="1084583" y="266795"/>
                      <a:pt x="1114682" y="232315"/>
                      <a:pt x="1104205" y="279845"/>
                    </a:cubicBezTo>
                    <a:cubicBezTo>
                      <a:pt x="1109253" y="265081"/>
                      <a:pt x="1118111" y="268986"/>
                      <a:pt x="1129351" y="262319"/>
                    </a:cubicBezTo>
                    <a:cubicBezTo>
                      <a:pt x="1125636" y="246983"/>
                      <a:pt x="1120873" y="253746"/>
                      <a:pt x="1117349" y="236696"/>
                    </a:cubicBezTo>
                    <a:cubicBezTo>
                      <a:pt x="1123064" y="230696"/>
                      <a:pt x="1128303" y="231362"/>
                      <a:pt x="1134018" y="225076"/>
                    </a:cubicBezTo>
                    <a:cubicBezTo>
                      <a:pt x="1135447" y="238220"/>
                      <a:pt x="1134780" y="250793"/>
                      <a:pt x="1129446" y="262319"/>
                    </a:cubicBezTo>
                    <a:cubicBezTo>
                      <a:pt x="1135161" y="288131"/>
                      <a:pt x="1143162" y="271748"/>
                      <a:pt x="1148972" y="297371"/>
                    </a:cubicBezTo>
                    <a:cubicBezTo>
                      <a:pt x="1154592" y="288417"/>
                      <a:pt x="1152115" y="277749"/>
                      <a:pt x="1155925" y="268319"/>
                    </a:cubicBezTo>
                    <a:cubicBezTo>
                      <a:pt x="1160974" y="291656"/>
                      <a:pt x="1166117" y="311468"/>
                      <a:pt x="1174023" y="280035"/>
                    </a:cubicBezTo>
                    <a:cubicBezTo>
                      <a:pt x="1177833" y="292322"/>
                      <a:pt x="1181167" y="314420"/>
                      <a:pt x="1186120" y="305657"/>
                    </a:cubicBezTo>
                    <a:cubicBezTo>
                      <a:pt x="1192692" y="322421"/>
                      <a:pt x="1170975" y="332899"/>
                      <a:pt x="1183738" y="351092"/>
                    </a:cubicBezTo>
                    <a:cubicBezTo>
                      <a:pt x="1197073" y="294608"/>
                      <a:pt x="1241555" y="330899"/>
                      <a:pt x="1249556" y="373571"/>
                    </a:cubicBezTo>
                    <a:cubicBezTo>
                      <a:pt x="1258319" y="393287"/>
                      <a:pt x="1253938" y="350806"/>
                      <a:pt x="1261748" y="345567"/>
                    </a:cubicBezTo>
                    <a:cubicBezTo>
                      <a:pt x="1264606" y="341471"/>
                      <a:pt x="1266987" y="346805"/>
                      <a:pt x="1270035" y="339662"/>
                    </a:cubicBezTo>
                    <a:cubicBezTo>
                      <a:pt x="1279179" y="359474"/>
                      <a:pt x="1271464" y="375761"/>
                      <a:pt x="1280512" y="395669"/>
                    </a:cubicBezTo>
                    <a:cubicBezTo>
                      <a:pt x="1300229" y="351377"/>
                      <a:pt x="1332328" y="400622"/>
                      <a:pt x="1356998" y="420338"/>
                    </a:cubicBezTo>
                    <a:cubicBezTo>
                      <a:pt x="1364713" y="393097"/>
                      <a:pt x="1370333" y="403289"/>
                      <a:pt x="1377477" y="386810"/>
                    </a:cubicBezTo>
                    <a:cubicBezTo>
                      <a:pt x="1365761" y="350520"/>
                      <a:pt x="1365666" y="411956"/>
                      <a:pt x="1353188" y="388906"/>
                    </a:cubicBezTo>
                    <a:cubicBezTo>
                      <a:pt x="1360808" y="366427"/>
                      <a:pt x="1358617" y="372713"/>
                      <a:pt x="1353283" y="335471"/>
                    </a:cubicBezTo>
                    <a:cubicBezTo>
                      <a:pt x="1372714" y="290036"/>
                      <a:pt x="1386621" y="319754"/>
                      <a:pt x="1389574" y="358902"/>
                    </a:cubicBezTo>
                    <a:cubicBezTo>
                      <a:pt x="1381096" y="384905"/>
                      <a:pt x="1377191" y="320993"/>
                      <a:pt x="1368333" y="354140"/>
                    </a:cubicBezTo>
                    <a:cubicBezTo>
                      <a:pt x="1380144" y="357569"/>
                      <a:pt x="1383573" y="402431"/>
                      <a:pt x="1372810" y="423958"/>
                    </a:cubicBezTo>
                    <a:cubicBezTo>
                      <a:pt x="1389574" y="427482"/>
                      <a:pt x="1405290" y="452914"/>
                      <a:pt x="1421959" y="457867"/>
                    </a:cubicBezTo>
                    <a:cubicBezTo>
                      <a:pt x="1415101" y="498539"/>
                      <a:pt x="1418244" y="482060"/>
                      <a:pt x="1430245" y="505587"/>
                    </a:cubicBezTo>
                    <a:cubicBezTo>
                      <a:pt x="1420911" y="513683"/>
                      <a:pt x="1412624" y="499872"/>
                      <a:pt x="1405195" y="469487"/>
                    </a:cubicBezTo>
                    <a:cubicBezTo>
                      <a:pt x="1399765" y="483489"/>
                      <a:pt x="1410624" y="501110"/>
                      <a:pt x="1402909" y="514922"/>
                    </a:cubicBezTo>
                    <a:cubicBezTo>
                      <a:pt x="1413196" y="506063"/>
                      <a:pt x="1421768" y="530828"/>
                      <a:pt x="1431674" y="528923"/>
                    </a:cubicBezTo>
                    <a:cubicBezTo>
                      <a:pt x="1439199" y="510064"/>
                      <a:pt x="1430055" y="487871"/>
                      <a:pt x="1424149" y="466058"/>
                    </a:cubicBezTo>
                    <a:cubicBezTo>
                      <a:pt x="1439675" y="458724"/>
                      <a:pt x="1453486" y="485013"/>
                      <a:pt x="1470346" y="453009"/>
                    </a:cubicBezTo>
                    <a:cubicBezTo>
                      <a:pt x="1473394" y="433292"/>
                      <a:pt x="1468917" y="411861"/>
                      <a:pt x="1473394" y="392525"/>
                    </a:cubicBezTo>
                    <a:cubicBezTo>
                      <a:pt x="1489777" y="384524"/>
                      <a:pt x="1471774" y="431959"/>
                      <a:pt x="1483966" y="448342"/>
                    </a:cubicBezTo>
                    <a:cubicBezTo>
                      <a:pt x="1486062" y="463296"/>
                      <a:pt x="1479204" y="453962"/>
                      <a:pt x="1474918" y="469297"/>
                    </a:cubicBezTo>
                    <a:cubicBezTo>
                      <a:pt x="1487967" y="524447"/>
                      <a:pt x="1524638" y="498158"/>
                      <a:pt x="1540164" y="559499"/>
                    </a:cubicBezTo>
                    <a:cubicBezTo>
                      <a:pt x="1563786" y="515493"/>
                      <a:pt x="1583407" y="552641"/>
                      <a:pt x="1604553" y="557975"/>
                    </a:cubicBezTo>
                    <a:cubicBezTo>
                      <a:pt x="1609982" y="598361"/>
                      <a:pt x="1588456" y="588550"/>
                      <a:pt x="1584836" y="630269"/>
                    </a:cubicBezTo>
                    <a:cubicBezTo>
                      <a:pt x="1599600" y="663797"/>
                      <a:pt x="1607220" y="583787"/>
                      <a:pt x="1607696" y="657987"/>
                    </a:cubicBezTo>
                    <a:cubicBezTo>
                      <a:pt x="1613697" y="633793"/>
                      <a:pt x="1614935" y="608648"/>
                      <a:pt x="1611411" y="582359"/>
                    </a:cubicBezTo>
                    <a:cubicBezTo>
                      <a:pt x="1630842" y="567785"/>
                      <a:pt x="1649035" y="579787"/>
                      <a:pt x="1666751" y="601885"/>
                    </a:cubicBezTo>
                    <a:cubicBezTo>
                      <a:pt x="1675133" y="544544"/>
                      <a:pt x="1692469" y="570452"/>
                      <a:pt x="1705423" y="579406"/>
                    </a:cubicBezTo>
                    <a:cubicBezTo>
                      <a:pt x="1707613" y="590169"/>
                      <a:pt x="1701803" y="599123"/>
                      <a:pt x="1698660" y="608648"/>
                    </a:cubicBezTo>
                    <a:cubicBezTo>
                      <a:pt x="1693802" y="615696"/>
                      <a:pt x="1690373" y="594074"/>
                      <a:pt x="1686468" y="583025"/>
                    </a:cubicBezTo>
                    <a:cubicBezTo>
                      <a:pt x="1682563" y="589883"/>
                      <a:pt x="1681610" y="597408"/>
                      <a:pt x="1682658" y="605218"/>
                    </a:cubicBezTo>
                    <a:cubicBezTo>
                      <a:pt x="1680658" y="609791"/>
                      <a:pt x="1678562" y="614553"/>
                      <a:pt x="1676657" y="619220"/>
                    </a:cubicBezTo>
                    <a:cubicBezTo>
                      <a:pt x="1685515" y="640461"/>
                      <a:pt x="1697326" y="597884"/>
                      <a:pt x="1704756" y="648176"/>
                    </a:cubicBezTo>
                    <a:cubicBezTo>
                      <a:pt x="1697517" y="667131"/>
                      <a:pt x="1692278" y="646938"/>
                      <a:pt x="1685801" y="651701"/>
                    </a:cubicBezTo>
                    <a:cubicBezTo>
                      <a:pt x="1680658" y="691801"/>
                      <a:pt x="1700565" y="674370"/>
                      <a:pt x="1705613" y="686562"/>
                    </a:cubicBezTo>
                    <a:cubicBezTo>
                      <a:pt x="1685325" y="746760"/>
                      <a:pt x="1725616" y="702374"/>
                      <a:pt x="1738284" y="731711"/>
                    </a:cubicBezTo>
                    <a:cubicBezTo>
                      <a:pt x="1738379" y="707803"/>
                      <a:pt x="1743713" y="665036"/>
                      <a:pt x="1754762" y="666464"/>
                    </a:cubicBezTo>
                    <a:cubicBezTo>
                      <a:pt x="1745713" y="703707"/>
                      <a:pt x="1759906" y="706374"/>
                      <a:pt x="1758763" y="751332"/>
                    </a:cubicBezTo>
                    <a:cubicBezTo>
                      <a:pt x="1761906" y="741902"/>
                      <a:pt x="1764668" y="740855"/>
                      <a:pt x="1767145" y="745522"/>
                    </a:cubicBezTo>
                    <a:cubicBezTo>
                      <a:pt x="1764097" y="702469"/>
                      <a:pt x="1781718" y="711422"/>
                      <a:pt x="1786766" y="673227"/>
                    </a:cubicBezTo>
                    <a:cubicBezTo>
                      <a:pt x="1793719" y="680561"/>
                      <a:pt x="1814293" y="728758"/>
                      <a:pt x="1831534" y="690277"/>
                    </a:cubicBezTo>
                    <a:cubicBezTo>
                      <a:pt x="1840201" y="712661"/>
                      <a:pt x="1830391" y="730853"/>
                      <a:pt x="1828676" y="751046"/>
                    </a:cubicBezTo>
                    <a:cubicBezTo>
                      <a:pt x="1842773" y="773335"/>
                      <a:pt x="1856584" y="778859"/>
                      <a:pt x="1863728" y="804291"/>
                    </a:cubicBezTo>
                    <a:cubicBezTo>
                      <a:pt x="1867729" y="795052"/>
                      <a:pt x="1871729" y="785717"/>
                      <a:pt x="1875825" y="776288"/>
                    </a:cubicBezTo>
                    <a:lnTo>
                      <a:pt x="1866681" y="743712"/>
                    </a:lnTo>
                    <a:cubicBezTo>
                      <a:pt x="1854870" y="784479"/>
                      <a:pt x="1847440" y="732854"/>
                      <a:pt x="1837820" y="729901"/>
                    </a:cubicBezTo>
                    <a:cubicBezTo>
                      <a:pt x="1851727" y="699802"/>
                      <a:pt x="1861918" y="750284"/>
                      <a:pt x="1875730" y="722757"/>
                    </a:cubicBezTo>
                    <a:cubicBezTo>
                      <a:pt x="1871253" y="814959"/>
                      <a:pt x="1902971" y="768096"/>
                      <a:pt x="1922307" y="816674"/>
                    </a:cubicBezTo>
                    <a:cubicBezTo>
                      <a:pt x="1914877" y="804863"/>
                      <a:pt x="1905829" y="825151"/>
                      <a:pt x="1898780" y="804005"/>
                    </a:cubicBezTo>
                    <a:cubicBezTo>
                      <a:pt x="1896304" y="841915"/>
                      <a:pt x="1918783" y="832199"/>
                      <a:pt x="1926974" y="833057"/>
                    </a:cubicBezTo>
                    <a:cubicBezTo>
                      <a:pt x="1930308" y="813149"/>
                      <a:pt x="1930213" y="792956"/>
                      <a:pt x="1935166" y="773621"/>
                    </a:cubicBezTo>
                    <a:cubicBezTo>
                      <a:pt x="1950120" y="765143"/>
                      <a:pt x="1940690" y="814673"/>
                      <a:pt x="1946024" y="829532"/>
                    </a:cubicBezTo>
                    <a:cubicBezTo>
                      <a:pt x="1950310" y="814578"/>
                      <a:pt x="1953454" y="822484"/>
                      <a:pt x="1956692" y="831723"/>
                    </a:cubicBezTo>
                    <a:cubicBezTo>
                      <a:pt x="1959169" y="784479"/>
                      <a:pt x="1971742" y="787146"/>
                      <a:pt x="1983267" y="837248"/>
                    </a:cubicBezTo>
                    <a:cubicBezTo>
                      <a:pt x="1977361" y="785527"/>
                      <a:pt x="1987934" y="821341"/>
                      <a:pt x="2002031" y="779907"/>
                    </a:cubicBezTo>
                    <a:cubicBezTo>
                      <a:pt x="2015366" y="824960"/>
                      <a:pt x="1981457" y="812959"/>
                      <a:pt x="1998602" y="855631"/>
                    </a:cubicBezTo>
                    <a:cubicBezTo>
                      <a:pt x="2005555" y="800576"/>
                      <a:pt x="2014985" y="817721"/>
                      <a:pt x="2023367" y="784289"/>
                    </a:cubicBezTo>
                    <a:cubicBezTo>
                      <a:pt x="2034892" y="822484"/>
                      <a:pt x="2006603" y="817150"/>
                      <a:pt x="2009937" y="842582"/>
                    </a:cubicBezTo>
                    <a:cubicBezTo>
                      <a:pt x="2022891" y="845630"/>
                      <a:pt x="2025653" y="845725"/>
                      <a:pt x="2035654" y="809625"/>
                    </a:cubicBezTo>
                    <a:cubicBezTo>
                      <a:pt x="2046322" y="844391"/>
                      <a:pt x="2026034" y="825722"/>
                      <a:pt x="2028225" y="854012"/>
                    </a:cubicBezTo>
                    <a:cubicBezTo>
                      <a:pt x="2049180" y="912114"/>
                      <a:pt x="2059086" y="850297"/>
                      <a:pt x="2082898" y="834485"/>
                    </a:cubicBezTo>
                    <a:cubicBezTo>
                      <a:pt x="2088328" y="853440"/>
                      <a:pt x="2084518" y="870395"/>
                      <a:pt x="2093757" y="890111"/>
                    </a:cubicBezTo>
                    <a:cubicBezTo>
                      <a:pt x="2106901" y="857250"/>
                      <a:pt x="2116903" y="892969"/>
                      <a:pt x="2129380" y="874490"/>
                    </a:cubicBezTo>
                    <a:cubicBezTo>
                      <a:pt x="2131952" y="895350"/>
                      <a:pt x="2125570" y="914400"/>
                      <a:pt x="2126618" y="934974"/>
                    </a:cubicBezTo>
                    <a:cubicBezTo>
                      <a:pt x="2122427" y="948690"/>
                      <a:pt x="2119284" y="939451"/>
                      <a:pt x="2115283" y="947928"/>
                    </a:cubicBezTo>
                    <a:cubicBezTo>
                      <a:pt x="2106997" y="930974"/>
                      <a:pt x="2116998" y="917734"/>
                      <a:pt x="2117379" y="902494"/>
                    </a:cubicBezTo>
                    <a:cubicBezTo>
                      <a:pt x="2100996" y="907066"/>
                      <a:pt x="2094900" y="933164"/>
                      <a:pt x="2076421" y="917162"/>
                    </a:cubicBezTo>
                    <a:cubicBezTo>
                      <a:pt x="2087470" y="931736"/>
                      <a:pt x="2097758" y="960691"/>
                      <a:pt x="2110045" y="946785"/>
                    </a:cubicBezTo>
                    <a:cubicBezTo>
                      <a:pt x="2118141" y="970026"/>
                      <a:pt x="2095376" y="946595"/>
                      <a:pt x="2103282" y="976122"/>
                    </a:cubicBezTo>
                    <a:cubicBezTo>
                      <a:pt x="2091566" y="958977"/>
                      <a:pt x="2078707" y="963930"/>
                      <a:pt x="2066706" y="953357"/>
                    </a:cubicBezTo>
                    <a:cubicBezTo>
                      <a:pt x="2063944" y="963073"/>
                      <a:pt x="2069278" y="974312"/>
                      <a:pt x="2065372" y="983647"/>
                    </a:cubicBezTo>
                    <a:cubicBezTo>
                      <a:pt x="2054514" y="997649"/>
                      <a:pt x="2063467" y="954215"/>
                      <a:pt x="2053752" y="943166"/>
                    </a:cubicBezTo>
                    <a:cubicBezTo>
                      <a:pt x="2048704" y="955643"/>
                      <a:pt x="2044227" y="955358"/>
                      <a:pt x="2040131" y="948023"/>
                    </a:cubicBezTo>
                    <a:cubicBezTo>
                      <a:pt x="2034988" y="1042226"/>
                      <a:pt x="2015080" y="921449"/>
                      <a:pt x="1998412" y="977837"/>
                    </a:cubicBezTo>
                    <a:cubicBezTo>
                      <a:pt x="1989649" y="955929"/>
                      <a:pt x="2002698" y="932212"/>
                      <a:pt x="1989839" y="930402"/>
                    </a:cubicBezTo>
                    <a:cubicBezTo>
                      <a:pt x="1980886" y="959263"/>
                      <a:pt x="1989649" y="991457"/>
                      <a:pt x="1980314" y="1020223"/>
                    </a:cubicBezTo>
                    <a:cubicBezTo>
                      <a:pt x="1986410" y="1044035"/>
                      <a:pt x="1994792" y="1017937"/>
                      <a:pt x="2000983" y="1039559"/>
                    </a:cubicBezTo>
                    <a:cubicBezTo>
                      <a:pt x="2004127" y="1030129"/>
                      <a:pt x="1999269" y="1018794"/>
                      <a:pt x="1996983" y="1008221"/>
                    </a:cubicBezTo>
                    <a:cubicBezTo>
                      <a:pt x="2007079" y="983552"/>
                      <a:pt x="2014985" y="1005840"/>
                      <a:pt x="2023653" y="1013555"/>
                    </a:cubicBezTo>
                    <a:cubicBezTo>
                      <a:pt x="2024129" y="1041464"/>
                      <a:pt x="2014604" y="1024890"/>
                      <a:pt x="2010889" y="1056704"/>
                    </a:cubicBezTo>
                    <a:cubicBezTo>
                      <a:pt x="1999936" y="1059847"/>
                      <a:pt x="1989934" y="1045274"/>
                      <a:pt x="1978219" y="1065371"/>
                    </a:cubicBezTo>
                    <a:cubicBezTo>
                      <a:pt x="1969456" y="1043464"/>
                      <a:pt x="1982505" y="1019747"/>
                      <a:pt x="1969646" y="1017841"/>
                    </a:cubicBezTo>
                    <a:cubicBezTo>
                      <a:pt x="1947643" y="1125284"/>
                      <a:pt x="1892970" y="1033748"/>
                      <a:pt x="1858680" y="1032510"/>
                    </a:cubicBezTo>
                    <a:cubicBezTo>
                      <a:pt x="1857823" y="1012031"/>
                      <a:pt x="1870967" y="994315"/>
                      <a:pt x="1866871" y="973074"/>
                    </a:cubicBezTo>
                    <a:cubicBezTo>
                      <a:pt x="1898304" y="991267"/>
                      <a:pt x="1928974" y="1024509"/>
                      <a:pt x="1961359" y="1023747"/>
                    </a:cubicBezTo>
                    <a:cubicBezTo>
                      <a:pt x="1967455" y="997553"/>
                      <a:pt x="1950596" y="994029"/>
                      <a:pt x="1945357" y="1020509"/>
                    </a:cubicBezTo>
                    <a:cubicBezTo>
                      <a:pt x="1938309" y="992696"/>
                      <a:pt x="1927165" y="997839"/>
                      <a:pt x="1939833" y="965835"/>
                    </a:cubicBezTo>
                    <a:cubicBezTo>
                      <a:pt x="1930689" y="970121"/>
                      <a:pt x="1921450" y="975360"/>
                      <a:pt x="1912496" y="975170"/>
                    </a:cubicBezTo>
                    <a:cubicBezTo>
                      <a:pt x="1911163" y="954596"/>
                      <a:pt x="1921831" y="936498"/>
                      <a:pt x="1910020" y="913733"/>
                    </a:cubicBezTo>
                    <a:cubicBezTo>
                      <a:pt x="1899733" y="955548"/>
                      <a:pt x="1897542" y="940689"/>
                      <a:pt x="1884969" y="931259"/>
                    </a:cubicBezTo>
                    <a:cubicBezTo>
                      <a:pt x="1875634" y="911447"/>
                      <a:pt x="1888779" y="896493"/>
                      <a:pt x="1879540" y="876681"/>
                    </a:cubicBezTo>
                    <a:cubicBezTo>
                      <a:pt x="1861442" y="859631"/>
                      <a:pt x="1836582" y="883920"/>
                      <a:pt x="1824199" y="910781"/>
                    </a:cubicBezTo>
                    <a:cubicBezTo>
                      <a:pt x="1824961" y="898112"/>
                      <a:pt x="1819627" y="884301"/>
                      <a:pt x="1823342" y="872300"/>
                    </a:cubicBezTo>
                    <a:cubicBezTo>
                      <a:pt x="1831819" y="852868"/>
                      <a:pt x="1822390" y="911066"/>
                      <a:pt x="1834010" y="874586"/>
                    </a:cubicBezTo>
                    <a:cubicBezTo>
                      <a:pt x="1819437" y="841724"/>
                      <a:pt x="1802197" y="864680"/>
                      <a:pt x="1787528" y="834104"/>
                    </a:cubicBezTo>
                    <a:cubicBezTo>
                      <a:pt x="1780480" y="850487"/>
                      <a:pt x="1773431" y="866870"/>
                      <a:pt x="1766383" y="883253"/>
                    </a:cubicBezTo>
                    <a:cubicBezTo>
                      <a:pt x="1762001" y="861917"/>
                      <a:pt x="1762573" y="841439"/>
                      <a:pt x="1753333" y="819245"/>
                    </a:cubicBezTo>
                    <a:cubicBezTo>
                      <a:pt x="1740094" y="868394"/>
                      <a:pt x="1758001" y="870395"/>
                      <a:pt x="1760382" y="897160"/>
                    </a:cubicBezTo>
                    <a:cubicBezTo>
                      <a:pt x="1749333" y="922115"/>
                      <a:pt x="1743332" y="840962"/>
                      <a:pt x="1731426" y="883349"/>
                    </a:cubicBezTo>
                    <a:cubicBezTo>
                      <a:pt x="1720377" y="850297"/>
                      <a:pt x="1744856" y="824960"/>
                      <a:pt x="1730569" y="791432"/>
                    </a:cubicBezTo>
                    <a:cubicBezTo>
                      <a:pt x="1727711" y="798386"/>
                      <a:pt x="1730950" y="806863"/>
                      <a:pt x="1732093" y="814673"/>
                    </a:cubicBezTo>
                    <a:cubicBezTo>
                      <a:pt x="1710376" y="836962"/>
                      <a:pt x="1691230" y="808577"/>
                      <a:pt x="1671323" y="794195"/>
                    </a:cubicBezTo>
                    <a:cubicBezTo>
                      <a:pt x="1659036" y="824579"/>
                      <a:pt x="1674657" y="861346"/>
                      <a:pt x="1684372" y="858203"/>
                    </a:cubicBezTo>
                    <a:cubicBezTo>
                      <a:pt x="1673895" y="870299"/>
                      <a:pt x="1660560" y="940499"/>
                      <a:pt x="1652464" y="904780"/>
                    </a:cubicBezTo>
                    <a:cubicBezTo>
                      <a:pt x="1649035" y="875252"/>
                      <a:pt x="1663894" y="898112"/>
                      <a:pt x="1662274" y="868680"/>
                    </a:cubicBezTo>
                    <a:cubicBezTo>
                      <a:pt x="1658655" y="833723"/>
                      <a:pt x="1650749" y="885254"/>
                      <a:pt x="1647034" y="850297"/>
                    </a:cubicBezTo>
                    <a:cubicBezTo>
                      <a:pt x="1639700" y="878300"/>
                      <a:pt x="1646177" y="889921"/>
                      <a:pt x="1631128" y="900398"/>
                    </a:cubicBezTo>
                    <a:cubicBezTo>
                      <a:pt x="1625603" y="883920"/>
                      <a:pt x="1626365" y="868680"/>
                      <a:pt x="1633414" y="854964"/>
                    </a:cubicBezTo>
                    <a:cubicBezTo>
                      <a:pt x="1620174" y="821246"/>
                      <a:pt x="1617507" y="913066"/>
                      <a:pt x="1605315" y="879539"/>
                    </a:cubicBezTo>
                    <a:cubicBezTo>
                      <a:pt x="1602362" y="856107"/>
                      <a:pt x="1621984" y="837152"/>
                      <a:pt x="1611411" y="812102"/>
                    </a:cubicBezTo>
                    <a:cubicBezTo>
                      <a:pt x="1600457" y="827627"/>
                      <a:pt x="1602743" y="846011"/>
                      <a:pt x="1595504" y="862203"/>
                    </a:cubicBezTo>
                    <a:cubicBezTo>
                      <a:pt x="1591789" y="864870"/>
                      <a:pt x="1588075" y="867632"/>
                      <a:pt x="1584836" y="859917"/>
                    </a:cubicBezTo>
                    <a:cubicBezTo>
                      <a:pt x="1585408" y="835247"/>
                      <a:pt x="1600267" y="838105"/>
                      <a:pt x="1598457" y="801624"/>
                    </a:cubicBezTo>
                    <a:cubicBezTo>
                      <a:pt x="1584836" y="802196"/>
                      <a:pt x="1589027" y="778955"/>
                      <a:pt x="1577121" y="743617"/>
                    </a:cubicBezTo>
                    <a:cubicBezTo>
                      <a:pt x="1553499" y="710660"/>
                      <a:pt x="1525400" y="744284"/>
                      <a:pt x="1507303" y="744093"/>
                    </a:cubicBezTo>
                    <a:cubicBezTo>
                      <a:pt x="1525019" y="692372"/>
                      <a:pt x="1466059" y="704183"/>
                      <a:pt x="1448819" y="678085"/>
                    </a:cubicBezTo>
                    <a:cubicBezTo>
                      <a:pt x="1451867" y="638080"/>
                      <a:pt x="1473203" y="689134"/>
                      <a:pt x="1485300" y="647605"/>
                    </a:cubicBezTo>
                    <a:cubicBezTo>
                      <a:pt x="1465488" y="605885"/>
                      <a:pt x="1442818" y="680752"/>
                      <a:pt x="1429864" y="628079"/>
                    </a:cubicBezTo>
                    <a:cubicBezTo>
                      <a:pt x="1426721" y="637699"/>
                      <a:pt x="1431484" y="648843"/>
                      <a:pt x="1433674" y="659416"/>
                    </a:cubicBezTo>
                    <a:cubicBezTo>
                      <a:pt x="1424721" y="694373"/>
                      <a:pt x="1419387" y="659130"/>
                      <a:pt x="1410910" y="685133"/>
                    </a:cubicBezTo>
                    <a:cubicBezTo>
                      <a:pt x="1394622" y="606076"/>
                      <a:pt x="1364904" y="670751"/>
                      <a:pt x="1355569" y="611600"/>
                    </a:cubicBezTo>
                    <a:cubicBezTo>
                      <a:pt x="1329566" y="641223"/>
                      <a:pt x="1316993" y="596551"/>
                      <a:pt x="1294895" y="643890"/>
                    </a:cubicBezTo>
                    <a:cubicBezTo>
                      <a:pt x="1304420" y="648462"/>
                      <a:pt x="1297467" y="654939"/>
                      <a:pt x="1303944" y="676561"/>
                    </a:cubicBezTo>
                    <a:cubicBezTo>
                      <a:pt x="1272226" y="719233"/>
                      <a:pt x="1268035" y="632460"/>
                      <a:pt x="1269273" y="569405"/>
                    </a:cubicBezTo>
                    <a:cubicBezTo>
                      <a:pt x="1261081" y="598265"/>
                      <a:pt x="1265082" y="629698"/>
                      <a:pt x="1259176" y="659035"/>
                    </a:cubicBezTo>
                    <a:cubicBezTo>
                      <a:pt x="1248127" y="647605"/>
                      <a:pt x="1236412" y="649415"/>
                      <a:pt x="1225934" y="628555"/>
                    </a:cubicBezTo>
                    <a:cubicBezTo>
                      <a:pt x="1222886" y="607505"/>
                      <a:pt x="1240698" y="613982"/>
                      <a:pt x="1246413" y="594836"/>
                    </a:cubicBezTo>
                    <a:cubicBezTo>
                      <a:pt x="1248318" y="613029"/>
                      <a:pt x="1207551" y="558832"/>
                      <a:pt x="1199455" y="569119"/>
                    </a:cubicBezTo>
                    <a:cubicBezTo>
                      <a:pt x="1193549" y="560737"/>
                      <a:pt x="1195740" y="519779"/>
                      <a:pt x="1201074" y="538829"/>
                    </a:cubicBezTo>
                    <a:cubicBezTo>
                      <a:pt x="1202503" y="502444"/>
                      <a:pt x="1190501" y="535877"/>
                      <a:pt x="1185167" y="535305"/>
                    </a:cubicBezTo>
                    <a:cubicBezTo>
                      <a:pt x="1181929" y="544735"/>
                      <a:pt x="1186691" y="556070"/>
                      <a:pt x="1188882" y="566738"/>
                    </a:cubicBezTo>
                    <a:cubicBezTo>
                      <a:pt x="1166974" y="564833"/>
                      <a:pt x="1138018" y="466439"/>
                      <a:pt x="1106491" y="502444"/>
                    </a:cubicBezTo>
                    <a:cubicBezTo>
                      <a:pt x="1102776" y="488918"/>
                      <a:pt x="1098966" y="475298"/>
                      <a:pt x="1095251" y="461677"/>
                    </a:cubicBezTo>
                    <a:cubicBezTo>
                      <a:pt x="1089155" y="475393"/>
                      <a:pt x="1085250" y="448342"/>
                      <a:pt x="1078582" y="473297"/>
                    </a:cubicBezTo>
                    <a:cubicBezTo>
                      <a:pt x="1059913" y="387953"/>
                      <a:pt x="1032577" y="463010"/>
                      <a:pt x="1013717" y="382334"/>
                    </a:cubicBezTo>
                    <a:cubicBezTo>
                      <a:pt x="987809" y="416338"/>
                      <a:pt x="965521" y="381572"/>
                      <a:pt x="944280" y="328517"/>
                    </a:cubicBezTo>
                    <a:cubicBezTo>
                      <a:pt x="960091" y="307562"/>
                      <a:pt x="961711" y="291084"/>
                      <a:pt x="973998" y="273939"/>
                    </a:cubicBezTo>
                    <a:cubicBezTo>
                      <a:pt x="947518" y="270415"/>
                      <a:pt x="917991" y="317183"/>
                      <a:pt x="907418" y="266700"/>
                    </a:cubicBezTo>
                    <a:cubicBezTo>
                      <a:pt x="904751" y="331089"/>
                      <a:pt x="884272" y="357092"/>
                      <a:pt x="887701" y="430721"/>
                    </a:cubicBezTo>
                    <a:cubicBezTo>
                      <a:pt x="874938" y="419481"/>
                      <a:pt x="862746" y="396335"/>
                      <a:pt x="850078" y="383762"/>
                    </a:cubicBezTo>
                    <a:cubicBezTo>
                      <a:pt x="847792" y="451390"/>
                      <a:pt x="897226" y="419291"/>
                      <a:pt x="891892" y="500539"/>
                    </a:cubicBezTo>
                    <a:cubicBezTo>
                      <a:pt x="885606" y="517017"/>
                      <a:pt x="882653" y="474821"/>
                      <a:pt x="877605" y="466820"/>
                    </a:cubicBezTo>
                    <a:cubicBezTo>
                      <a:pt x="873128" y="513778"/>
                      <a:pt x="855888" y="464915"/>
                      <a:pt x="843315" y="504730"/>
                    </a:cubicBezTo>
                    <a:cubicBezTo>
                      <a:pt x="846363" y="479965"/>
                      <a:pt x="849030" y="455009"/>
                      <a:pt x="836933" y="426625"/>
                    </a:cubicBezTo>
                    <a:cubicBezTo>
                      <a:pt x="836076" y="463582"/>
                      <a:pt x="827313" y="469583"/>
                      <a:pt x="814645" y="490442"/>
                    </a:cubicBezTo>
                    <a:cubicBezTo>
                      <a:pt x="807977" y="459486"/>
                      <a:pt x="794833" y="418052"/>
                      <a:pt x="792070" y="462248"/>
                    </a:cubicBezTo>
                    <a:cubicBezTo>
                      <a:pt x="783498" y="439865"/>
                      <a:pt x="790070" y="415004"/>
                      <a:pt x="778735" y="413195"/>
                    </a:cubicBezTo>
                    <a:cubicBezTo>
                      <a:pt x="774925" y="383286"/>
                      <a:pt x="780831" y="393573"/>
                      <a:pt x="788832" y="377190"/>
                    </a:cubicBezTo>
                    <a:cubicBezTo>
                      <a:pt x="777688" y="368141"/>
                      <a:pt x="766639" y="358140"/>
                      <a:pt x="753970" y="376714"/>
                    </a:cubicBezTo>
                    <a:cubicBezTo>
                      <a:pt x="746255" y="349377"/>
                      <a:pt x="766353" y="328517"/>
                      <a:pt x="758161" y="301085"/>
                    </a:cubicBezTo>
                    <a:cubicBezTo>
                      <a:pt x="752827" y="311658"/>
                      <a:pt x="745874" y="371856"/>
                      <a:pt x="737492" y="334613"/>
                    </a:cubicBezTo>
                    <a:cubicBezTo>
                      <a:pt x="735016" y="351853"/>
                      <a:pt x="727396" y="367856"/>
                      <a:pt x="737206" y="388239"/>
                    </a:cubicBezTo>
                    <a:cubicBezTo>
                      <a:pt x="721300" y="401860"/>
                      <a:pt x="724062" y="395764"/>
                      <a:pt x="715680" y="436721"/>
                    </a:cubicBezTo>
                    <a:cubicBezTo>
                      <a:pt x="708917" y="461391"/>
                      <a:pt x="707393" y="393097"/>
                      <a:pt x="700630" y="417862"/>
                    </a:cubicBezTo>
                    <a:cubicBezTo>
                      <a:pt x="686914" y="443960"/>
                      <a:pt x="705679" y="449485"/>
                      <a:pt x="708631" y="465677"/>
                    </a:cubicBezTo>
                    <a:cubicBezTo>
                      <a:pt x="701202" y="470535"/>
                      <a:pt x="695392" y="447008"/>
                      <a:pt x="687486" y="460629"/>
                    </a:cubicBezTo>
                    <a:cubicBezTo>
                      <a:pt x="683200" y="439388"/>
                      <a:pt x="700726" y="422910"/>
                      <a:pt x="690915" y="400336"/>
                    </a:cubicBezTo>
                    <a:cubicBezTo>
                      <a:pt x="685867" y="432340"/>
                      <a:pt x="671389" y="410242"/>
                      <a:pt x="678056" y="389668"/>
                    </a:cubicBezTo>
                    <a:cubicBezTo>
                      <a:pt x="659006" y="445008"/>
                      <a:pt x="633289" y="410813"/>
                      <a:pt x="613191" y="351473"/>
                    </a:cubicBezTo>
                    <a:cubicBezTo>
                      <a:pt x="611381" y="368808"/>
                      <a:pt x="603952" y="385001"/>
                      <a:pt x="602237" y="402527"/>
                    </a:cubicBezTo>
                    <a:cubicBezTo>
                      <a:pt x="612619" y="420529"/>
                      <a:pt x="607571" y="420434"/>
                      <a:pt x="615477" y="451580"/>
                    </a:cubicBezTo>
                    <a:cubicBezTo>
                      <a:pt x="623097" y="440722"/>
                      <a:pt x="618144" y="426625"/>
                      <a:pt x="615001" y="413195"/>
                    </a:cubicBezTo>
                    <a:cubicBezTo>
                      <a:pt x="637670" y="406718"/>
                      <a:pt x="657196" y="457105"/>
                      <a:pt x="678247" y="481489"/>
                    </a:cubicBezTo>
                    <a:cubicBezTo>
                      <a:pt x="658149" y="504158"/>
                      <a:pt x="643004" y="439198"/>
                      <a:pt x="623002" y="461010"/>
                    </a:cubicBezTo>
                    <a:cubicBezTo>
                      <a:pt x="632241" y="472154"/>
                      <a:pt x="641385" y="483584"/>
                      <a:pt x="649957" y="505492"/>
                    </a:cubicBezTo>
                    <a:cubicBezTo>
                      <a:pt x="638337" y="520827"/>
                      <a:pt x="630050" y="478631"/>
                      <a:pt x="616429" y="528352"/>
                    </a:cubicBezTo>
                    <a:cubicBezTo>
                      <a:pt x="612143" y="506921"/>
                      <a:pt x="623002" y="489204"/>
                      <a:pt x="614620" y="466725"/>
                    </a:cubicBezTo>
                    <a:cubicBezTo>
                      <a:pt x="609381" y="480060"/>
                      <a:pt x="605380" y="471297"/>
                      <a:pt x="600046" y="486156"/>
                    </a:cubicBezTo>
                    <a:cubicBezTo>
                      <a:pt x="593855" y="472059"/>
                      <a:pt x="600237" y="460629"/>
                      <a:pt x="604809" y="449009"/>
                    </a:cubicBezTo>
                    <a:cubicBezTo>
                      <a:pt x="600427" y="432816"/>
                      <a:pt x="593569" y="457581"/>
                      <a:pt x="589855" y="430149"/>
                    </a:cubicBezTo>
                    <a:cubicBezTo>
                      <a:pt x="584806" y="472821"/>
                      <a:pt x="568995" y="442722"/>
                      <a:pt x="565185" y="485585"/>
                    </a:cubicBezTo>
                    <a:cubicBezTo>
                      <a:pt x="552231" y="457105"/>
                      <a:pt x="568328" y="435388"/>
                      <a:pt x="558898" y="407575"/>
                    </a:cubicBezTo>
                    <a:cubicBezTo>
                      <a:pt x="546802" y="428530"/>
                      <a:pt x="524037" y="394621"/>
                      <a:pt x="523561" y="368713"/>
                    </a:cubicBezTo>
                    <a:cubicBezTo>
                      <a:pt x="505558" y="392716"/>
                      <a:pt x="508416" y="345091"/>
                      <a:pt x="491747" y="361283"/>
                    </a:cubicBezTo>
                    <a:cubicBezTo>
                      <a:pt x="487175" y="332327"/>
                      <a:pt x="500415" y="354330"/>
                      <a:pt x="504130" y="333566"/>
                    </a:cubicBezTo>
                    <a:cubicBezTo>
                      <a:pt x="490985" y="297847"/>
                      <a:pt x="474126" y="327565"/>
                      <a:pt x="460505" y="300419"/>
                    </a:cubicBezTo>
                    <a:cubicBezTo>
                      <a:pt x="453457" y="322612"/>
                      <a:pt x="451837" y="330232"/>
                      <a:pt x="448599" y="366522"/>
                    </a:cubicBezTo>
                    <a:cubicBezTo>
                      <a:pt x="440122" y="356997"/>
                      <a:pt x="422500" y="367379"/>
                      <a:pt x="419452" y="405765"/>
                    </a:cubicBezTo>
                    <a:cubicBezTo>
                      <a:pt x="408499" y="387858"/>
                      <a:pt x="427739" y="377095"/>
                      <a:pt x="416785" y="359283"/>
                    </a:cubicBezTo>
                    <a:cubicBezTo>
                      <a:pt x="409356" y="348234"/>
                      <a:pt x="399736" y="374523"/>
                      <a:pt x="393354" y="346043"/>
                    </a:cubicBezTo>
                    <a:cubicBezTo>
                      <a:pt x="382210" y="363474"/>
                      <a:pt x="387925" y="383000"/>
                      <a:pt x="377923" y="380810"/>
                    </a:cubicBezTo>
                    <a:cubicBezTo>
                      <a:pt x="370684" y="353663"/>
                      <a:pt x="393163" y="333280"/>
                      <a:pt x="392973" y="307658"/>
                    </a:cubicBezTo>
                    <a:cubicBezTo>
                      <a:pt x="400498" y="286607"/>
                      <a:pt x="402403" y="359950"/>
                      <a:pt x="410975" y="319469"/>
                    </a:cubicBezTo>
                    <a:cubicBezTo>
                      <a:pt x="410499" y="283654"/>
                      <a:pt x="389353" y="283464"/>
                      <a:pt x="377066" y="303943"/>
                    </a:cubicBezTo>
                    <a:cubicBezTo>
                      <a:pt x="368303" y="286512"/>
                      <a:pt x="375733" y="272987"/>
                      <a:pt x="369160" y="256318"/>
                    </a:cubicBezTo>
                    <a:cubicBezTo>
                      <a:pt x="354301" y="279559"/>
                      <a:pt x="325345" y="303943"/>
                      <a:pt x="322869" y="268224"/>
                    </a:cubicBezTo>
                    <a:cubicBezTo>
                      <a:pt x="318678" y="259271"/>
                      <a:pt x="317249" y="279749"/>
                      <a:pt x="318868" y="290322"/>
                    </a:cubicBezTo>
                    <a:cubicBezTo>
                      <a:pt x="308867" y="293465"/>
                      <a:pt x="298580" y="300990"/>
                      <a:pt x="291151" y="260509"/>
                    </a:cubicBezTo>
                    <a:cubicBezTo>
                      <a:pt x="283245" y="287560"/>
                      <a:pt x="278197" y="266700"/>
                      <a:pt x="270386" y="293751"/>
                    </a:cubicBezTo>
                    <a:cubicBezTo>
                      <a:pt x="283340" y="271367"/>
                      <a:pt x="290198" y="351377"/>
                      <a:pt x="304295" y="309753"/>
                    </a:cubicBezTo>
                    <a:cubicBezTo>
                      <a:pt x="309915" y="349377"/>
                      <a:pt x="297913" y="361760"/>
                      <a:pt x="315630" y="389287"/>
                    </a:cubicBezTo>
                    <a:cubicBezTo>
                      <a:pt x="297437" y="436721"/>
                      <a:pt x="296104" y="380619"/>
                      <a:pt x="292294" y="375857"/>
                    </a:cubicBezTo>
                    <a:cubicBezTo>
                      <a:pt x="279721" y="410337"/>
                      <a:pt x="301247" y="405670"/>
                      <a:pt x="299342" y="438817"/>
                    </a:cubicBezTo>
                    <a:cubicBezTo>
                      <a:pt x="306105" y="416052"/>
                      <a:pt x="311344" y="417290"/>
                      <a:pt x="315154" y="442817"/>
                    </a:cubicBezTo>
                    <a:cubicBezTo>
                      <a:pt x="323726" y="415862"/>
                      <a:pt x="328870" y="436626"/>
                      <a:pt x="330679" y="408146"/>
                    </a:cubicBezTo>
                    <a:cubicBezTo>
                      <a:pt x="322869" y="389192"/>
                      <a:pt x="314392" y="407479"/>
                      <a:pt x="319726" y="367284"/>
                    </a:cubicBezTo>
                    <a:cubicBezTo>
                      <a:pt x="326679" y="355187"/>
                      <a:pt x="330203" y="401860"/>
                      <a:pt x="337728" y="379190"/>
                    </a:cubicBezTo>
                    <a:cubicBezTo>
                      <a:pt x="340681" y="409480"/>
                      <a:pt x="328203" y="416909"/>
                      <a:pt x="342586" y="433959"/>
                    </a:cubicBezTo>
                    <a:cubicBezTo>
                      <a:pt x="340109" y="380905"/>
                      <a:pt x="354301" y="438055"/>
                      <a:pt x="363731" y="439007"/>
                    </a:cubicBezTo>
                    <a:cubicBezTo>
                      <a:pt x="364874" y="448247"/>
                      <a:pt x="359635" y="492252"/>
                      <a:pt x="353635" y="474821"/>
                    </a:cubicBezTo>
                    <a:cubicBezTo>
                      <a:pt x="361064" y="475488"/>
                      <a:pt x="375256" y="529209"/>
                      <a:pt x="388972" y="513778"/>
                    </a:cubicBezTo>
                    <a:cubicBezTo>
                      <a:pt x="395259" y="581120"/>
                      <a:pt x="414023" y="542068"/>
                      <a:pt x="418595" y="604838"/>
                    </a:cubicBezTo>
                    <a:cubicBezTo>
                      <a:pt x="432978" y="594265"/>
                      <a:pt x="433073" y="561404"/>
                      <a:pt x="447742" y="565785"/>
                    </a:cubicBezTo>
                    <a:cubicBezTo>
                      <a:pt x="449837" y="579025"/>
                      <a:pt x="441836" y="589883"/>
                      <a:pt x="437645" y="601694"/>
                    </a:cubicBezTo>
                    <a:cubicBezTo>
                      <a:pt x="446313" y="652463"/>
                      <a:pt x="459553" y="625888"/>
                      <a:pt x="469935" y="647510"/>
                    </a:cubicBezTo>
                    <a:cubicBezTo>
                      <a:pt x="475174" y="628650"/>
                      <a:pt x="472983" y="620078"/>
                      <a:pt x="466411" y="615982"/>
                    </a:cubicBezTo>
                    <a:cubicBezTo>
                      <a:pt x="475936" y="580168"/>
                      <a:pt x="485270" y="620363"/>
                      <a:pt x="487175" y="582454"/>
                    </a:cubicBezTo>
                    <a:cubicBezTo>
                      <a:pt x="487651" y="589598"/>
                      <a:pt x="488032" y="631222"/>
                      <a:pt x="496033" y="615220"/>
                    </a:cubicBezTo>
                    <a:cubicBezTo>
                      <a:pt x="499748" y="645128"/>
                      <a:pt x="493938" y="634841"/>
                      <a:pt x="485842" y="651129"/>
                    </a:cubicBezTo>
                    <a:cubicBezTo>
                      <a:pt x="498415" y="681514"/>
                      <a:pt x="514702" y="648081"/>
                      <a:pt x="525656" y="706374"/>
                    </a:cubicBezTo>
                    <a:cubicBezTo>
                      <a:pt x="534991" y="627698"/>
                      <a:pt x="543277" y="747522"/>
                      <a:pt x="559279" y="683609"/>
                    </a:cubicBezTo>
                    <a:cubicBezTo>
                      <a:pt x="553945" y="730187"/>
                      <a:pt x="569471" y="704850"/>
                      <a:pt x="569566" y="739521"/>
                    </a:cubicBezTo>
                    <a:cubicBezTo>
                      <a:pt x="559565" y="742950"/>
                      <a:pt x="549278" y="750475"/>
                      <a:pt x="541658" y="710184"/>
                    </a:cubicBezTo>
                    <a:cubicBezTo>
                      <a:pt x="529466" y="771430"/>
                      <a:pt x="507273" y="714566"/>
                      <a:pt x="492509" y="675608"/>
                    </a:cubicBezTo>
                    <a:cubicBezTo>
                      <a:pt x="490223" y="698183"/>
                      <a:pt x="488032" y="720566"/>
                      <a:pt x="475269" y="740759"/>
                    </a:cubicBezTo>
                    <a:cubicBezTo>
                      <a:pt x="504892" y="674370"/>
                      <a:pt x="545468" y="865156"/>
                      <a:pt x="577853" y="733997"/>
                    </a:cubicBezTo>
                    <a:cubicBezTo>
                      <a:pt x="594236" y="745427"/>
                      <a:pt x="611667" y="738188"/>
                      <a:pt x="627002" y="768382"/>
                    </a:cubicBezTo>
                    <a:cubicBezTo>
                      <a:pt x="632146" y="749427"/>
                      <a:pt x="630050" y="740759"/>
                      <a:pt x="623478" y="736949"/>
                    </a:cubicBezTo>
                    <a:cubicBezTo>
                      <a:pt x="629669" y="723043"/>
                      <a:pt x="635765" y="709232"/>
                      <a:pt x="641956" y="695230"/>
                    </a:cubicBezTo>
                    <a:cubicBezTo>
                      <a:pt x="647481" y="691420"/>
                      <a:pt x="652434" y="699802"/>
                      <a:pt x="657006" y="714089"/>
                    </a:cubicBezTo>
                    <a:cubicBezTo>
                      <a:pt x="647671" y="736568"/>
                      <a:pt x="641194" y="708184"/>
                      <a:pt x="631003" y="746379"/>
                    </a:cubicBezTo>
                    <a:cubicBezTo>
                      <a:pt x="637765" y="768382"/>
                      <a:pt x="645957" y="767715"/>
                      <a:pt x="652720" y="789718"/>
                    </a:cubicBezTo>
                    <a:cubicBezTo>
                      <a:pt x="656815" y="780479"/>
                      <a:pt x="660911" y="771239"/>
                      <a:pt x="665102" y="762000"/>
                    </a:cubicBezTo>
                    <a:cubicBezTo>
                      <a:pt x="669579" y="761524"/>
                      <a:pt x="673865" y="766382"/>
                      <a:pt x="677961" y="772668"/>
                    </a:cubicBezTo>
                    <a:cubicBezTo>
                      <a:pt x="682342" y="791432"/>
                      <a:pt x="675008" y="807720"/>
                      <a:pt x="667007" y="823722"/>
                    </a:cubicBezTo>
                    <a:cubicBezTo>
                      <a:pt x="686057" y="841820"/>
                      <a:pt x="681580" y="752856"/>
                      <a:pt x="701488" y="785813"/>
                    </a:cubicBezTo>
                    <a:cubicBezTo>
                      <a:pt x="704345" y="773621"/>
                      <a:pt x="705012" y="761048"/>
                      <a:pt x="700916" y="747332"/>
                    </a:cubicBezTo>
                    <a:cubicBezTo>
                      <a:pt x="707012" y="735521"/>
                      <a:pt x="712727" y="729615"/>
                      <a:pt x="717680" y="735902"/>
                    </a:cubicBezTo>
                    <a:cubicBezTo>
                      <a:pt x="703583" y="799814"/>
                      <a:pt x="743779" y="827151"/>
                      <a:pt x="756447" y="859727"/>
                    </a:cubicBezTo>
                    <a:cubicBezTo>
                      <a:pt x="739873" y="874681"/>
                      <a:pt x="703202" y="820198"/>
                      <a:pt x="701583" y="877729"/>
                    </a:cubicBezTo>
                    <a:cubicBezTo>
                      <a:pt x="685581" y="875062"/>
                      <a:pt x="671103" y="845153"/>
                      <a:pt x="654625" y="851440"/>
                    </a:cubicBezTo>
                    <a:cubicBezTo>
                      <a:pt x="650624" y="894207"/>
                      <a:pt x="673198" y="868680"/>
                      <a:pt x="679485" y="887921"/>
                    </a:cubicBezTo>
                    <a:cubicBezTo>
                      <a:pt x="665769" y="905542"/>
                      <a:pt x="666626" y="888683"/>
                      <a:pt x="655577" y="928307"/>
                    </a:cubicBezTo>
                    <a:cubicBezTo>
                      <a:pt x="652624" y="861060"/>
                      <a:pt x="640432" y="917258"/>
                      <a:pt x="638623" y="847916"/>
                    </a:cubicBezTo>
                    <a:cubicBezTo>
                      <a:pt x="623764" y="872490"/>
                      <a:pt x="628336" y="901637"/>
                      <a:pt x="631288" y="930307"/>
                    </a:cubicBezTo>
                    <a:cubicBezTo>
                      <a:pt x="620335" y="941641"/>
                      <a:pt x="622621" y="893731"/>
                      <a:pt x="617858" y="881348"/>
                    </a:cubicBezTo>
                    <a:cubicBezTo>
                      <a:pt x="610619" y="897827"/>
                      <a:pt x="604904" y="887635"/>
                      <a:pt x="597094" y="914781"/>
                    </a:cubicBezTo>
                    <a:cubicBezTo>
                      <a:pt x="588235" y="897446"/>
                      <a:pt x="595665" y="883825"/>
                      <a:pt x="589093" y="866966"/>
                    </a:cubicBezTo>
                    <a:cubicBezTo>
                      <a:pt x="575186" y="901446"/>
                      <a:pt x="582139" y="867061"/>
                      <a:pt x="570900" y="855059"/>
                    </a:cubicBezTo>
                    <a:cubicBezTo>
                      <a:pt x="557184" y="875633"/>
                      <a:pt x="545849" y="853631"/>
                      <a:pt x="531943" y="876681"/>
                    </a:cubicBezTo>
                    <a:cubicBezTo>
                      <a:pt x="522037" y="856679"/>
                      <a:pt x="535372" y="841724"/>
                      <a:pt x="532324" y="823151"/>
                    </a:cubicBezTo>
                    <a:cubicBezTo>
                      <a:pt x="546040" y="813435"/>
                      <a:pt x="567947" y="854869"/>
                      <a:pt x="568995" y="793337"/>
                    </a:cubicBezTo>
                    <a:cubicBezTo>
                      <a:pt x="562137" y="786956"/>
                      <a:pt x="553469" y="814007"/>
                      <a:pt x="545944" y="818864"/>
                    </a:cubicBezTo>
                    <a:cubicBezTo>
                      <a:pt x="545849" y="808482"/>
                      <a:pt x="545563" y="798195"/>
                      <a:pt x="542420" y="787241"/>
                    </a:cubicBezTo>
                    <a:cubicBezTo>
                      <a:pt x="528990" y="817912"/>
                      <a:pt x="526418" y="819912"/>
                      <a:pt x="518131" y="789241"/>
                    </a:cubicBezTo>
                    <a:cubicBezTo>
                      <a:pt x="501463" y="813530"/>
                      <a:pt x="516798" y="845058"/>
                      <a:pt x="500034" y="869347"/>
                    </a:cubicBezTo>
                    <a:cubicBezTo>
                      <a:pt x="497081" y="873443"/>
                      <a:pt x="494700" y="868013"/>
                      <a:pt x="491557" y="875157"/>
                    </a:cubicBezTo>
                    <a:cubicBezTo>
                      <a:pt x="483175" y="852773"/>
                      <a:pt x="493081" y="834581"/>
                      <a:pt x="495081" y="814673"/>
                    </a:cubicBezTo>
                    <a:cubicBezTo>
                      <a:pt x="490128" y="776764"/>
                      <a:pt x="481079" y="808577"/>
                      <a:pt x="475555" y="779526"/>
                    </a:cubicBezTo>
                    <a:cubicBezTo>
                      <a:pt x="469554" y="788289"/>
                      <a:pt x="471459" y="799052"/>
                      <a:pt x="473840" y="809720"/>
                    </a:cubicBezTo>
                    <a:cubicBezTo>
                      <a:pt x="456886" y="824389"/>
                      <a:pt x="445075" y="749713"/>
                      <a:pt x="425167" y="813626"/>
                    </a:cubicBezTo>
                    <a:cubicBezTo>
                      <a:pt x="397735" y="780955"/>
                      <a:pt x="373923" y="809149"/>
                      <a:pt x="353539" y="750951"/>
                    </a:cubicBezTo>
                    <a:cubicBezTo>
                      <a:pt x="342395" y="787051"/>
                      <a:pt x="335251" y="756380"/>
                      <a:pt x="326107" y="760000"/>
                    </a:cubicBezTo>
                    <a:cubicBezTo>
                      <a:pt x="320869" y="796004"/>
                      <a:pt x="324202" y="804767"/>
                      <a:pt x="314106" y="826199"/>
                    </a:cubicBezTo>
                    <a:cubicBezTo>
                      <a:pt x="324679" y="862298"/>
                      <a:pt x="325345" y="852488"/>
                      <a:pt x="331822" y="891731"/>
                    </a:cubicBezTo>
                    <a:cubicBezTo>
                      <a:pt x="339823" y="856012"/>
                      <a:pt x="334394" y="864680"/>
                      <a:pt x="346015" y="833723"/>
                    </a:cubicBezTo>
                    <a:cubicBezTo>
                      <a:pt x="358207" y="826103"/>
                      <a:pt x="368113" y="855536"/>
                      <a:pt x="381924" y="818960"/>
                    </a:cubicBezTo>
                    <a:cubicBezTo>
                      <a:pt x="387163" y="848297"/>
                      <a:pt x="367351" y="871728"/>
                      <a:pt x="363731" y="899065"/>
                    </a:cubicBezTo>
                    <a:cubicBezTo>
                      <a:pt x="368970" y="920115"/>
                      <a:pt x="390496" y="898303"/>
                      <a:pt x="385448" y="942308"/>
                    </a:cubicBezTo>
                    <a:cubicBezTo>
                      <a:pt x="402498" y="958215"/>
                      <a:pt x="423453" y="907542"/>
                      <a:pt x="437740" y="969836"/>
                    </a:cubicBezTo>
                    <a:cubicBezTo>
                      <a:pt x="425739" y="990791"/>
                      <a:pt x="415928" y="974312"/>
                      <a:pt x="404022" y="992600"/>
                    </a:cubicBezTo>
                    <a:cubicBezTo>
                      <a:pt x="410689" y="1000982"/>
                      <a:pt x="418309" y="994124"/>
                      <a:pt x="423548" y="1027938"/>
                    </a:cubicBezTo>
                    <a:cubicBezTo>
                      <a:pt x="428215" y="996696"/>
                      <a:pt x="430692" y="997268"/>
                      <a:pt x="434121" y="1030415"/>
                    </a:cubicBezTo>
                    <a:cubicBezTo>
                      <a:pt x="457648" y="980980"/>
                      <a:pt x="473364" y="1067467"/>
                      <a:pt x="494890" y="1052132"/>
                    </a:cubicBezTo>
                    <a:cubicBezTo>
                      <a:pt x="504701" y="1069848"/>
                      <a:pt x="491938" y="1082231"/>
                      <a:pt x="486985" y="1096328"/>
                    </a:cubicBezTo>
                    <a:cubicBezTo>
                      <a:pt x="492414" y="1125284"/>
                      <a:pt x="501177" y="1099185"/>
                      <a:pt x="507368" y="1116425"/>
                    </a:cubicBezTo>
                    <a:cubicBezTo>
                      <a:pt x="504320" y="1088041"/>
                      <a:pt x="505654" y="1060418"/>
                      <a:pt x="493557" y="1028891"/>
                    </a:cubicBezTo>
                    <a:cubicBezTo>
                      <a:pt x="493747" y="1016127"/>
                      <a:pt x="495843" y="1003840"/>
                      <a:pt x="498415" y="991648"/>
                    </a:cubicBezTo>
                    <a:cubicBezTo>
                      <a:pt x="504796" y="990314"/>
                      <a:pt x="510607" y="999649"/>
                      <a:pt x="516607" y="1003649"/>
                    </a:cubicBezTo>
                    <a:cubicBezTo>
                      <a:pt x="518798" y="1019366"/>
                      <a:pt x="508797" y="1032415"/>
                      <a:pt x="519370" y="1050131"/>
                    </a:cubicBezTo>
                    <a:cubicBezTo>
                      <a:pt x="526799" y="1039178"/>
                      <a:pt x="526037" y="1026224"/>
                      <a:pt x="529561" y="1014317"/>
                    </a:cubicBezTo>
                    <a:cubicBezTo>
                      <a:pt x="533467" y="1008793"/>
                      <a:pt x="536038" y="1025747"/>
                      <a:pt x="540229" y="1016699"/>
                    </a:cubicBezTo>
                    <a:cubicBezTo>
                      <a:pt x="544897" y="1050608"/>
                      <a:pt x="533562" y="1033177"/>
                      <a:pt x="532228" y="1060895"/>
                    </a:cubicBezTo>
                    <a:cubicBezTo>
                      <a:pt x="523180" y="1078897"/>
                      <a:pt x="517846" y="1030605"/>
                      <a:pt x="507844" y="1062895"/>
                    </a:cubicBezTo>
                    <a:cubicBezTo>
                      <a:pt x="588426" y="1115092"/>
                      <a:pt x="671103" y="1131665"/>
                      <a:pt x="750732" y="1203484"/>
                    </a:cubicBezTo>
                    <a:cubicBezTo>
                      <a:pt x="759495" y="1142238"/>
                      <a:pt x="784450" y="1180814"/>
                      <a:pt x="787213" y="1227296"/>
                    </a:cubicBezTo>
                    <a:cubicBezTo>
                      <a:pt x="794452" y="1195673"/>
                      <a:pt x="787784" y="1161098"/>
                      <a:pt x="795309" y="1129760"/>
                    </a:cubicBezTo>
                    <a:cubicBezTo>
                      <a:pt x="811406" y="1117664"/>
                      <a:pt x="806834" y="1178338"/>
                      <a:pt x="823408" y="1159097"/>
                    </a:cubicBezTo>
                    <a:cubicBezTo>
                      <a:pt x="825503" y="1169861"/>
                      <a:pt x="819693" y="1178624"/>
                      <a:pt x="816359" y="1188149"/>
                    </a:cubicBezTo>
                    <a:cubicBezTo>
                      <a:pt x="829218" y="1200055"/>
                      <a:pt x="844553" y="1167860"/>
                      <a:pt x="856745" y="1189863"/>
                    </a:cubicBezTo>
                    <a:cubicBezTo>
                      <a:pt x="836457" y="1268254"/>
                      <a:pt x="886082" y="1242060"/>
                      <a:pt x="904275" y="1307497"/>
                    </a:cubicBezTo>
                    <a:cubicBezTo>
                      <a:pt x="915800" y="1294733"/>
                      <a:pt x="904656" y="1276921"/>
                      <a:pt x="901417" y="1261015"/>
                    </a:cubicBezTo>
                    <a:cubicBezTo>
                      <a:pt x="922849" y="1268825"/>
                      <a:pt x="912847" y="1275017"/>
                      <a:pt x="931802" y="1298353"/>
                    </a:cubicBezTo>
                    <a:cubicBezTo>
                      <a:pt x="935707" y="1286542"/>
                      <a:pt x="926087" y="1271588"/>
                      <a:pt x="931231" y="1259967"/>
                    </a:cubicBezTo>
                    <a:cubicBezTo>
                      <a:pt x="936850" y="1255967"/>
                      <a:pt x="941803" y="1264349"/>
                      <a:pt x="946375" y="1278636"/>
                    </a:cubicBezTo>
                    <a:cubicBezTo>
                      <a:pt x="948090" y="1263682"/>
                      <a:pt x="951614" y="1249204"/>
                      <a:pt x="959520" y="1235583"/>
                    </a:cubicBezTo>
                    <a:cubicBezTo>
                      <a:pt x="972569" y="1214247"/>
                      <a:pt x="965616" y="1277112"/>
                      <a:pt x="980856" y="1240250"/>
                    </a:cubicBezTo>
                    <a:cubicBezTo>
                      <a:pt x="984094" y="1256252"/>
                      <a:pt x="980665" y="1270826"/>
                      <a:pt x="973045" y="1284446"/>
                    </a:cubicBezTo>
                    <a:cubicBezTo>
                      <a:pt x="1003906" y="1313974"/>
                      <a:pt x="997620" y="1335596"/>
                      <a:pt x="1038482" y="1321880"/>
                    </a:cubicBezTo>
                    <a:cubicBezTo>
                      <a:pt x="1039911" y="1334929"/>
                      <a:pt x="1039244" y="1347502"/>
                      <a:pt x="1033815" y="1359122"/>
                    </a:cubicBezTo>
                    <a:cubicBezTo>
                      <a:pt x="1061056" y="1320451"/>
                      <a:pt x="1083726" y="1368838"/>
                      <a:pt x="1110110" y="1345406"/>
                    </a:cubicBezTo>
                    <a:cubicBezTo>
                      <a:pt x="1110777" y="1355789"/>
                      <a:pt x="1111539" y="1366266"/>
                      <a:pt x="1108491" y="1375791"/>
                    </a:cubicBezTo>
                    <a:cubicBezTo>
                      <a:pt x="1118206" y="1379601"/>
                      <a:pt x="1129351" y="1357122"/>
                      <a:pt x="1140685" y="1329309"/>
                    </a:cubicBezTo>
                    <a:cubicBezTo>
                      <a:pt x="1148401" y="1346264"/>
                      <a:pt x="1147639" y="1361408"/>
                      <a:pt x="1138304" y="1374743"/>
                    </a:cubicBezTo>
                    <a:cubicBezTo>
                      <a:pt x="1171261" y="1363694"/>
                      <a:pt x="1198883" y="1455325"/>
                      <a:pt x="1235269" y="1380839"/>
                    </a:cubicBezTo>
                    <a:cubicBezTo>
                      <a:pt x="1244508" y="1400651"/>
                      <a:pt x="1231173" y="1415606"/>
                      <a:pt x="1240412" y="1435608"/>
                    </a:cubicBezTo>
                    <a:cubicBezTo>
                      <a:pt x="1234316" y="1449229"/>
                      <a:pt x="1230316" y="1422178"/>
                      <a:pt x="1223648" y="1447133"/>
                    </a:cubicBezTo>
                    <a:cubicBezTo>
                      <a:pt x="1249366" y="1440275"/>
                      <a:pt x="1282989" y="1402080"/>
                      <a:pt x="1312993" y="1443990"/>
                    </a:cubicBezTo>
                    <a:cubicBezTo>
                      <a:pt x="1318708" y="1411700"/>
                      <a:pt x="1293181" y="1415891"/>
                      <a:pt x="1310802" y="1382363"/>
                    </a:cubicBezTo>
                    <a:cubicBezTo>
                      <a:pt x="1323280" y="1416844"/>
                      <a:pt x="1333376" y="1445133"/>
                      <a:pt x="1345759" y="1436084"/>
                    </a:cubicBezTo>
                    <a:cubicBezTo>
                      <a:pt x="1356141" y="1389698"/>
                      <a:pt x="1334805" y="1429988"/>
                      <a:pt x="1328233" y="1409224"/>
                    </a:cubicBezTo>
                    <a:cubicBezTo>
                      <a:pt x="1339758" y="1377887"/>
                      <a:pt x="1348521" y="1399413"/>
                      <a:pt x="1358808" y="1393031"/>
                    </a:cubicBezTo>
                    <a:cubicBezTo>
                      <a:pt x="1357855" y="1418368"/>
                      <a:pt x="1354045" y="1443038"/>
                      <a:pt x="1349473" y="1467517"/>
                    </a:cubicBezTo>
                    <a:cubicBezTo>
                      <a:pt x="1377001" y="1462183"/>
                      <a:pt x="1399384" y="1410557"/>
                      <a:pt x="1428912" y="1446562"/>
                    </a:cubicBezTo>
                    <a:cubicBezTo>
                      <a:pt x="1430626" y="1457039"/>
                      <a:pt x="1424435" y="1466088"/>
                      <a:pt x="1427388" y="1476946"/>
                    </a:cubicBezTo>
                    <a:cubicBezTo>
                      <a:pt x="1431103" y="1492282"/>
                      <a:pt x="1435960" y="1485519"/>
                      <a:pt x="1439580" y="1502474"/>
                    </a:cubicBezTo>
                    <a:cubicBezTo>
                      <a:pt x="1450819" y="1475518"/>
                      <a:pt x="1445771" y="1473327"/>
                      <a:pt x="1457963" y="1460468"/>
                    </a:cubicBezTo>
                    <a:cubicBezTo>
                      <a:pt x="1458058" y="1475804"/>
                      <a:pt x="1460059" y="1491615"/>
                      <a:pt x="1466345" y="1508093"/>
                    </a:cubicBezTo>
                    <a:cubicBezTo>
                      <a:pt x="1480537" y="1494949"/>
                      <a:pt x="1493396" y="1506950"/>
                      <a:pt x="1506826" y="1509046"/>
                    </a:cubicBezTo>
                    <a:cubicBezTo>
                      <a:pt x="1512065" y="1529715"/>
                      <a:pt x="1497206" y="1533906"/>
                      <a:pt x="1495301" y="1521905"/>
                    </a:cubicBezTo>
                    <a:cubicBezTo>
                      <a:pt x="1503302" y="1570482"/>
                      <a:pt x="1528543" y="1520571"/>
                      <a:pt x="1538068" y="1477423"/>
                    </a:cubicBezTo>
                    <a:cubicBezTo>
                      <a:pt x="1550927" y="1500569"/>
                      <a:pt x="1537687" y="1518095"/>
                      <a:pt x="1529686" y="1536859"/>
                    </a:cubicBezTo>
                    <a:cubicBezTo>
                      <a:pt x="1548451" y="1540764"/>
                      <a:pt x="1570263" y="1481900"/>
                      <a:pt x="1587694" y="1510951"/>
                    </a:cubicBezTo>
                    <a:cubicBezTo>
                      <a:pt x="1593313" y="1523810"/>
                      <a:pt x="1577121" y="1554766"/>
                      <a:pt x="1576264" y="1523810"/>
                    </a:cubicBezTo>
                    <a:cubicBezTo>
                      <a:pt x="1577883" y="1557052"/>
                      <a:pt x="1587694" y="1571054"/>
                      <a:pt x="1600743" y="1574768"/>
                    </a:cubicBezTo>
                    <a:cubicBezTo>
                      <a:pt x="1596552" y="1576388"/>
                      <a:pt x="1584169" y="1581626"/>
                      <a:pt x="1593885" y="1603915"/>
                    </a:cubicBezTo>
                    <a:cubicBezTo>
                      <a:pt x="1588075" y="1611344"/>
                      <a:pt x="1583979" y="1584293"/>
                      <a:pt x="1577121" y="1615726"/>
                    </a:cubicBezTo>
                    <a:cubicBezTo>
                      <a:pt x="1584646" y="1645539"/>
                      <a:pt x="1594933" y="1618774"/>
                      <a:pt x="1603124" y="1636490"/>
                    </a:cubicBezTo>
                    <a:cubicBezTo>
                      <a:pt x="1600648" y="1615535"/>
                      <a:pt x="1609696" y="1578769"/>
                      <a:pt x="1618364" y="1601438"/>
                    </a:cubicBezTo>
                    <a:cubicBezTo>
                      <a:pt x="1621888" y="1587437"/>
                      <a:pt x="1614173" y="1593818"/>
                      <a:pt x="1611506" y="1577054"/>
                    </a:cubicBezTo>
                    <a:cubicBezTo>
                      <a:pt x="1622936" y="1565243"/>
                      <a:pt x="1633795" y="1564005"/>
                      <a:pt x="1646653" y="1523238"/>
                    </a:cubicBezTo>
                    <a:cubicBezTo>
                      <a:pt x="1658464" y="1546193"/>
                      <a:pt x="1638843" y="1562386"/>
                      <a:pt x="1648939" y="1584960"/>
                    </a:cubicBezTo>
                    <a:cubicBezTo>
                      <a:pt x="1657988" y="1562100"/>
                      <a:pt x="1671609" y="1564672"/>
                      <a:pt x="1673323" y="1528953"/>
                    </a:cubicBezTo>
                    <a:cubicBezTo>
                      <a:pt x="1695612" y="1543145"/>
                      <a:pt x="1720758" y="1569434"/>
                      <a:pt x="1736760" y="1557719"/>
                    </a:cubicBezTo>
                    <a:cubicBezTo>
                      <a:pt x="1737808" y="1540097"/>
                      <a:pt x="1735617" y="1521809"/>
                      <a:pt x="1747333" y="1506474"/>
                    </a:cubicBezTo>
                    <a:cubicBezTo>
                      <a:pt x="1754000" y="1551813"/>
                      <a:pt x="1737617" y="1571244"/>
                      <a:pt x="1759715" y="1585532"/>
                    </a:cubicBezTo>
                    <a:cubicBezTo>
                      <a:pt x="1751143" y="1614678"/>
                      <a:pt x="1744951" y="1591723"/>
                      <a:pt x="1737617" y="1596104"/>
                    </a:cubicBezTo>
                    <a:cubicBezTo>
                      <a:pt x="1736760" y="1635347"/>
                      <a:pt x="1762763" y="1595057"/>
                      <a:pt x="1772002" y="1611059"/>
                    </a:cubicBezTo>
                    <a:cubicBezTo>
                      <a:pt x="1773622" y="1598486"/>
                      <a:pt x="1769812" y="1585151"/>
                      <a:pt x="1776479" y="1573721"/>
                    </a:cubicBezTo>
                    <a:cubicBezTo>
                      <a:pt x="1784385" y="1591437"/>
                      <a:pt x="1790767" y="1581436"/>
                      <a:pt x="1795720" y="1623822"/>
                    </a:cubicBezTo>
                    <a:cubicBezTo>
                      <a:pt x="1806673" y="1608106"/>
                      <a:pt x="1800673" y="1589056"/>
                      <a:pt x="1811626" y="1573625"/>
                    </a:cubicBezTo>
                    <a:cubicBezTo>
                      <a:pt x="1819818" y="1570387"/>
                      <a:pt x="1824104" y="1643634"/>
                      <a:pt x="1840678" y="1587437"/>
                    </a:cubicBezTo>
                    <a:cubicBezTo>
                      <a:pt x="1847536" y="1604105"/>
                      <a:pt x="1840201" y="1617821"/>
                      <a:pt x="1849250" y="1635062"/>
                    </a:cubicBezTo>
                    <a:cubicBezTo>
                      <a:pt x="1842011" y="1653921"/>
                      <a:pt x="1836201" y="1644491"/>
                      <a:pt x="1830105" y="1638681"/>
                    </a:cubicBezTo>
                    <a:cubicBezTo>
                      <a:pt x="1866681" y="1722120"/>
                      <a:pt x="1933546" y="1662875"/>
                      <a:pt x="1981648" y="1693164"/>
                    </a:cubicBezTo>
                    <a:cubicBezTo>
                      <a:pt x="1981267" y="1713643"/>
                      <a:pt x="1975647" y="1732788"/>
                      <a:pt x="1968122" y="1751648"/>
                    </a:cubicBezTo>
                    <a:cubicBezTo>
                      <a:pt x="1977457" y="1763173"/>
                      <a:pt x="1988410" y="1740599"/>
                      <a:pt x="1997269" y="1765173"/>
                    </a:cubicBezTo>
                    <a:cubicBezTo>
                      <a:pt x="2005270" y="1748981"/>
                      <a:pt x="2003174" y="1730692"/>
                      <a:pt x="2002317" y="1712881"/>
                    </a:cubicBezTo>
                    <a:cubicBezTo>
                      <a:pt x="2025939" y="1716215"/>
                      <a:pt x="2066611" y="1796987"/>
                      <a:pt x="2094805" y="1700975"/>
                    </a:cubicBezTo>
                    <a:cubicBezTo>
                      <a:pt x="2101187" y="1736884"/>
                      <a:pt x="2084422" y="1726025"/>
                      <a:pt x="2084422" y="1752314"/>
                    </a:cubicBezTo>
                    <a:cubicBezTo>
                      <a:pt x="2101567" y="1757458"/>
                      <a:pt x="2105568" y="1755839"/>
                      <a:pt x="2118903" y="1766888"/>
                    </a:cubicBezTo>
                    <a:cubicBezTo>
                      <a:pt x="2122046" y="1754791"/>
                      <a:pt x="2119474" y="1741646"/>
                      <a:pt x="2123284" y="1729550"/>
                    </a:cubicBezTo>
                    <a:cubicBezTo>
                      <a:pt x="2141477" y="1718215"/>
                      <a:pt x="2167480" y="1811084"/>
                      <a:pt x="2179196" y="1748314"/>
                    </a:cubicBezTo>
                    <a:cubicBezTo>
                      <a:pt x="2184721" y="1767269"/>
                      <a:pt x="2180911" y="1784414"/>
                      <a:pt x="2190245" y="1804035"/>
                    </a:cubicBezTo>
                    <a:cubicBezTo>
                      <a:pt x="2198722" y="1796606"/>
                      <a:pt x="2208343" y="1762411"/>
                      <a:pt x="2214724" y="1801463"/>
                    </a:cubicBezTo>
                    <a:cubicBezTo>
                      <a:pt x="2230441" y="1724501"/>
                      <a:pt x="2259968" y="1828610"/>
                      <a:pt x="2283400" y="1777175"/>
                    </a:cubicBezTo>
                    <a:cubicBezTo>
                      <a:pt x="2280637" y="1791843"/>
                      <a:pt x="2292068" y="1809464"/>
                      <a:pt x="2286734" y="1823657"/>
                    </a:cubicBezTo>
                    <a:cubicBezTo>
                      <a:pt x="2300926" y="1809655"/>
                      <a:pt x="2315499" y="1784414"/>
                      <a:pt x="2326643" y="1839278"/>
                    </a:cubicBezTo>
                    <a:cubicBezTo>
                      <a:pt x="2332930" y="1820323"/>
                      <a:pt x="2338549" y="1813655"/>
                      <a:pt x="2344074" y="1812227"/>
                    </a:cubicBezTo>
                    <a:cubicBezTo>
                      <a:pt x="2344360" y="1822418"/>
                      <a:pt x="2344741" y="1832610"/>
                      <a:pt x="2348074" y="1843564"/>
                    </a:cubicBezTo>
                    <a:cubicBezTo>
                      <a:pt x="2351599" y="1819942"/>
                      <a:pt x="2366172" y="1822895"/>
                      <a:pt x="2358838" y="1845755"/>
                    </a:cubicBezTo>
                    <a:cubicBezTo>
                      <a:pt x="2368172" y="1825657"/>
                      <a:pt x="2381984" y="1833372"/>
                      <a:pt x="2396366" y="1853279"/>
                    </a:cubicBezTo>
                    <a:cubicBezTo>
                      <a:pt x="2394271" y="1820037"/>
                      <a:pt x="2401605" y="1818704"/>
                      <a:pt x="2411416" y="1818227"/>
                    </a:cubicBezTo>
                    <a:cubicBezTo>
                      <a:pt x="2413702" y="1828800"/>
                      <a:pt x="2407891" y="1837849"/>
                      <a:pt x="2404748" y="1847374"/>
                    </a:cubicBezTo>
                    <a:cubicBezTo>
                      <a:pt x="2417702" y="1861757"/>
                      <a:pt x="2431704" y="1848612"/>
                      <a:pt x="2444658" y="1863090"/>
                    </a:cubicBezTo>
                    <a:cubicBezTo>
                      <a:pt x="2432656" y="1897761"/>
                      <a:pt x="2431037" y="1852994"/>
                      <a:pt x="2424274" y="1897094"/>
                    </a:cubicBezTo>
                    <a:cubicBezTo>
                      <a:pt x="2431990" y="1906238"/>
                      <a:pt x="2439514" y="1919573"/>
                      <a:pt x="2448182" y="1909477"/>
                    </a:cubicBezTo>
                    <a:cubicBezTo>
                      <a:pt x="2450373" y="1922717"/>
                      <a:pt x="2442562" y="1933861"/>
                      <a:pt x="2438467" y="1945672"/>
                    </a:cubicBezTo>
                    <a:cubicBezTo>
                      <a:pt x="2428656" y="1943386"/>
                      <a:pt x="2420941" y="1891856"/>
                      <a:pt x="2409225" y="1932337"/>
                    </a:cubicBezTo>
                    <a:cubicBezTo>
                      <a:pt x="2421512" y="1924717"/>
                      <a:pt x="2413892" y="1984820"/>
                      <a:pt x="2426370" y="1973866"/>
                    </a:cubicBezTo>
                    <a:cubicBezTo>
                      <a:pt x="2428370" y="2008632"/>
                      <a:pt x="2417893" y="2009966"/>
                      <a:pt x="2408272" y="2016157"/>
                    </a:cubicBezTo>
                    <a:cubicBezTo>
                      <a:pt x="2404272" y="1997392"/>
                      <a:pt x="2411606" y="1981105"/>
                      <a:pt x="2413226" y="1963579"/>
                    </a:cubicBezTo>
                    <a:cubicBezTo>
                      <a:pt x="2403701" y="1941005"/>
                      <a:pt x="2398462" y="1978628"/>
                      <a:pt x="2392842" y="1997583"/>
                    </a:cubicBezTo>
                    <a:cubicBezTo>
                      <a:pt x="2383888" y="1995392"/>
                      <a:pt x="2374363" y="2006917"/>
                      <a:pt x="2366648" y="1977200"/>
                    </a:cubicBezTo>
                    <a:cubicBezTo>
                      <a:pt x="2386270" y="1988344"/>
                      <a:pt x="2383412" y="1931861"/>
                      <a:pt x="2397795" y="1945291"/>
                    </a:cubicBezTo>
                    <a:cubicBezTo>
                      <a:pt x="2403986" y="1918621"/>
                      <a:pt x="2381221" y="1928717"/>
                      <a:pt x="2399700" y="1899857"/>
                    </a:cubicBezTo>
                    <a:cubicBezTo>
                      <a:pt x="2411035" y="1877378"/>
                      <a:pt x="2395509" y="1946529"/>
                      <a:pt x="2406748" y="1924145"/>
                    </a:cubicBezTo>
                    <a:cubicBezTo>
                      <a:pt x="2422084" y="1894618"/>
                      <a:pt x="2409225" y="1906619"/>
                      <a:pt x="2403320" y="1877568"/>
                    </a:cubicBezTo>
                    <a:cubicBezTo>
                      <a:pt x="2407034" y="1874996"/>
                      <a:pt x="2410749" y="1872139"/>
                      <a:pt x="2414083" y="1879759"/>
                    </a:cubicBezTo>
                    <a:cubicBezTo>
                      <a:pt x="2403605" y="1849565"/>
                      <a:pt x="2366934" y="1886903"/>
                      <a:pt x="2347312" y="1858709"/>
                    </a:cubicBezTo>
                    <a:cubicBezTo>
                      <a:pt x="2351122" y="1903571"/>
                      <a:pt x="2336740" y="1865567"/>
                      <a:pt x="2334549" y="1902047"/>
                    </a:cubicBezTo>
                    <a:cubicBezTo>
                      <a:pt x="2347217" y="1902524"/>
                      <a:pt x="2359981" y="1900238"/>
                      <a:pt x="2373506" y="1879378"/>
                    </a:cubicBezTo>
                    <a:cubicBezTo>
                      <a:pt x="2375792" y="1981581"/>
                      <a:pt x="2333025" y="1941386"/>
                      <a:pt x="2318166" y="1967484"/>
                    </a:cubicBezTo>
                    <a:cubicBezTo>
                      <a:pt x="2299878" y="1925669"/>
                      <a:pt x="2320357" y="1891665"/>
                      <a:pt x="2309689" y="1851184"/>
                    </a:cubicBezTo>
                    <a:cubicBezTo>
                      <a:pt x="2306736" y="1900904"/>
                      <a:pt x="2292448" y="1834134"/>
                      <a:pt x="2281590" y="1876235"/>
                    </a:cubicBezTo>
                    <a:cubicBezTo>
                      <a:pt x="2290258" y="1870139"/>
                      <a:pt x="2313118" y="1892141"/>
                      <a:pt x="2303402" y="1933956"/>
                    </a:cubicBezTo>
                    <a:cubicBezTo>
                      <a:pt x="2290544" y="1881188"/>
                      <a:pt x="2288257" y="1957769"/>
                      <a:pt x="2268827" y="1919383"/>
                    </a:cubicBezTo>
                    <a:cubicBezTo>
                      <a:pt x="2258920" y="1894427"/>
                      <a:pt x="2273779" y="1874425"/>
                      <a:pt x="2263778" y="1849565"/>
                    </a:cubicBezTo>
                    <a:lnTo>
                      <a:pt x="2248634" y="1884712"/>
                    </a:lnTo>
                    <a:cubicBezTo>
                      <a:pt x="2252253" y="1895666"/>
                      <a:pt x="2255777" y="1906524"/>
                      <a:pt x="2252729" y="1916049"/>
                    </a:cubicBezTo>
                    <a:cubicBezTo>
                      <a:pt x="2225964" y="1948720"/>
                      <a:pt x="2201580" y="1929289"/>
                      <a:pt x="2175481" y="1946339"/>
                    </a:cubicBezTo>
                    <a:cubicBezTo>
                      <a:pt x="2181959" y="1983867"/>
                      <a:pt x="2191198" y="1958054"/>
                      <a:pt x="2198627" y="1973961"/>
                    </a:cubicBezTo>
                    <a:cubicBezTo>
                      <a:pt x="2182435" y="1996631"/>
                      <a:pt x="2154622" y="2011490"/>
                      <a:pt x="2151002" y="1949101"/>
                    </a:cubicBezTo>
                    <a:cubicBezTo>
                      <a:pt x="2157860" y="1956054"/>
                      <a:pt x="2165290" y="1950625"/>
                      <a:pt x="2173767" y="1923288"/>
                    </a:cubicBezTo>
                    <a:cubicBezTo>
                      <a:pt x="2178053" y="1895189"/>
                      <a:pt x="2161289" y="1911382"/>
                      <a:pt x="2167385" y="1883759"/>
                    </a:cubicBezTo>
                    <a:cubicBezTo>
                      <a:pt x="2150145" y="1888236"/>
                      <a:pt x="2133286" y="1946053"/>
                      <a:pt x="2124428" y="1874996"/>
                    </a:cubicBezTo>
                    <a:cubicBezTo>
                      <a:pt x="2116712" y="1904714"/>
                      <a:pt x="2111378" y="1884617"/>
                      <a:pt x="2105282" y="1878806"/>
                    </a:cubicBezTo>
                    <a:cubicBezTo>
                      <a:pt x="2104901" y="1891475"/>
                      <a:pt x="2098424" y="1902905"/>
                      <a:pt x="2100901" y="1916144"/>
                    </a:cubicBezTo>
                    <a:cubicBezTo>
                      <a:pt x="2082327" y="1886331"/>
                      <a:pt x="2045941" y="1933766"/>
                      <a:pt x="2037845" y="1872901"/>
                    </a:cubicBezTo>
                    <a:cubicBezTo>
                      <a:pt x="2026034" y="1873949"/>
                      <a:pt x="2013842" y="1884998"/>
                      <a:pt x="2001936" y="1888522"/>
                    </a:cubicBezTo>
                    <a:cubicBezTo>
                      <a:pt x="2002031" y="1875854"/>
                      <a:pt x="2003936" y="1863471"/>
                      <a:pt x="2006413" y="1851279"/>
                    </a:cubicBezTo>
                    <a:cubicBezTo>
                      <a:pt x="1996983" y="1833563"/>
                      <a:pt x="1998031" y="1878711"/>
                      <a:pt x="1991268" y="1886521"/>
                    </a:cubicBezTo>
                    <a:cubicBezTo>
                      <a:pt x="1981552" y="1859090"/>
                      <a:pt x="1989077" y="1835087"/>
                      <a:pt x="1994697" y="1810703"/>
                    </a:cubicBezTo>
                    <a:cubicBezTo>
                      <a:pt x="1983076" y="1795082"/>
                      <a:pt x="1967170" y="1808702"/>
                      <a:pt x="1964598" y="1758887"/>
                    </a:cubicBezTo>
                    <a:cubicBezTo>
                      <a:pt x="1959645" y="1788509"/>
                      <a:pt x="1968598" y="1820894"/>
                      <a:pt x="1955073" y="1848707"/>
                    </a:cubicBezTo>
                    <a:cubicBezTo>
                      <a:pt x="1970884" y="1874806"/>
                      <a:pt x="1964217" y="1783747"/>
                      <a:pt x="1983172" y="1823752"/>
                    </a:cubicBezTo>
                    <a:cubicBezTo>
                      <a:pt x="1985362" y="1854422"/>
                      <a:pt x="1980409" y="1871758"/>
                      <a:pt x="1969646" y="1882235"/>
                    </a:cubicBezTo>
                    <a:cubicBezTo>
                      <a:pt x="1948405" y="1892427"/>
                      <a:pt x="1931260" y="1814322"/>
                      <a:pt x="1909734" y="1831753"/>
                    </a:cubicBezTo>
                    <a:cubicBezTo>
                      <a:pt x="1903924" y="1788224"/>
                      <a:pt x="1919735" y="1808607"/>
                      <a:pt x="1927927" y="1789652"/>
                    </a:cubicBezTo>
                    <a:cubicBezTo>
                      <a:pt x="1920021" y="1766030"/>
                      <a:pt x="1909924" y="1789081"/>
                      <a:pt x="1900399" y="1799082"/>
                    </a:cubicBezTo>
                    <a:cubicBezTo>
                      <a:pt x="1900685" y="1809369"/>
                      <a:pt x="1901066" y="1819656"/>
                      <a:pt x="1904400" y="1830515"/>
                    </a:cubicBezTo>
                    <a:cubicBezTo>
                      <a:pt x="1896875" y="1837658"/>
                      <a:pt x="1895351" y="1811084"/>
                      <a:pt x="1892970" y="1843373"/>
                    </a:cubicBezTo>
                    <a:cubicBezTo>
                      <a:pt x="1879254" y="1809369"/>
                      <a:pt x="1860299" y="1885855"/>
                      <a:pt x="1848488" y="1810988"/>
                    </a:cubicBezTo>
                    <a:cubicBezTo>
                      <a:pt x="1845154" y="1845088"/>
                      <a:pt x="1822390" y="1845659"/>
                      <a:pt x="1821723" y="1805464"/>
                    </a:cubicBezTo>
                    <a:cubicBezTo>
                      <a:pt x="1809912" y="1868900"/>
                      <a:pt x="1784766" y="1860518"/>
                      <a:pt x="1769050" y="1832610"/>
                    </a:cubicBezTo>
                    <a:cubicBezTo>
                      <a:pt x="1763430" y="1841564"/>
                      <a:pt x="1766002" y="1852327"/>
                      <a:pt x="1762192" y="1861661"/>
                    </a:cubicBezTo>
                    <a:cubicBezTo>
                      <a:pt x="1749428" y="1833372"/>
                      <a:pt x="1732759" y="1852898"/>
                      <a:pt x="1735236" y="1802511"/>
                    </a:cubicBezTo>
                    <a:cubicBezTo>
                      <a:pt x="1728187" y="1818799"/>
                      <a:pt x="1721044" y="1835087"/>
                      <a:pt x="1713900" y="1851470"/>
                    </a:cubicBezTo>
                    <a:cubicBezTo>
                      <a:pt x="1696850" y="1822228"/>
                      <a:pt x="1721806" y="1802035"/>
                      <a:pt x="1712281" y="1774508"/>
                    </a:cubicBezTo>
                    <a:cubicBezTo>
                      <a:pt x="1699136" y="1803368"/>
                      <a:pt x="1687801" y="1794510"/>
                      <a:pt x="1677038" y="1774698"/>
                    </a:cubicBezTo>
                    <a:cubicBezTo>
                      <a:pt x="1674181" y="1799463"/>
                      <a:pt x="1661798" y="1822514"/>
                      <a:pt x="1657226" y="1846993"/>
                    </a:cubicBezTo>
                    <a:cubicBezTo>
                      <a:pt x="1651225" y="1815179"/>
                      <a:pt x="1673038" y="1789176"/>
                      <a:pt x="1661703" y="1756124"/>
                    </a:cubicBezTo>
                    <a:cubicBezTo>
                      <a:pt x="1658083" y="1829943"/>
                      <a:pt x="1623889" y="1818799"/>
                      <a:pt x="1608934" y="1783271"/>
                    </a:cubicBezTo>
                    <a:cubicBezTo>
                      <a:pt x="1594552" y="1795082"/>
                      <a:pt x="1593980" y="1841183"/>
                      <a:pt x="1579883" y="1822990"/>
                    </a:cubicBezTo>
                    <a:cubicBezTo>
                      <a:pt x="1581788" y="1796320"/>
                      <a:pt x="1593409" y="1767173"/>
                      <a:pt x="1576740" y="1776508"/>
                    </a:cubicBezTo>
                    <a:cubicBezTo>
                      <a:pt x="1575025" y="1753171"/>
                      <a:pt x="1583503" y="1732121"/>
                      <a:pt x="1593504" y="1711262"/>
                    </a:cubicBezTo>
                    <a:cubicBezTo>
                      <a:pt x="1592170" y="1703070"/>
                      <a:pt x="1590170" y="1706309"/>
                      <a:pt x="1588170" y="1710119"/>
                    </a:cubicBezTo>
                    <a:cubicBezTo>
                      <a:pt x="1586646" y="1704785"/>
                      <a:pt x="1585122" y="1699260"/>
                      <a:pt x="1583598" y="1693736"/>
                    </a:cubicBezTo>
                    <a:cubicBezTo>
                      <a:pt x="1574073" y="1712024"/>
                      <a:pt x="1579407" y="1733455"/>
                      <a:pt x="1569882" y="1752029"/>
                    </a:cubicBezTo>
                    <a:cubicBezTo>
                      <a:pt x="1555023" y="1771650"/>
                      <a:pt x="1559881" y="1711071"/>
                      <a:pt x="1546069" y="1685735"/>
                    </a:cubicBezTo>
                    <a:cubicBezTo>
                      <a:pt x="1534735" y="1713452"/>
                      <a:pt x="1527115" y="1668590"/>
                      <a:pt x="1516256" y="1687068"/>
                    </a:cubicBezTo>
                    <a:cubicBezTo>
                      <a:pt x="1524829" y="1732026"/>
                      <a:pt x="1536068" y="1723644"/>
                      <a:pt x="1547689" y="1709071"/>
                    </a:cubicBezTo>
                    <a:cubicBezTo>
                      <a:pt x="1546831" y="1726692"/>
                      <a:pt x="1552356" y="1745742"/>
                      <a:pt x="1558452" y="1764983"/>
                    </a:cubicBezTo>
                    <a:cubicBezTo>
                      <a:pt x="1547212" y="1754791"/>
                      <a:pt x="1547022" y="1789176"/>
                      <a:pt x="1534735" y="1752219"/>
                    </a:cubicBezTo>
                    <a:cubicBezTo>
                      <a:pt x="1521971" y="1764792"/>
                      <a:pt x="1539783" y="1783937"/>
                      <a:pt x="1527115" y="1796415"/>
                    </a:cubicBezTo>
                    <a:cubicBezTo>
                      <a:pt x="1517304" y="1756886"/>
                      <a:pt x="1491777" y="1760887"/>
                      <a:pt x="1472727" y="1746695"/>
                    </a:cubicBezTo>
                    <a:cubicBezTo>
                      <a:pt x="1468536" y="1765649"/>
                      <a:pt x="1487395" y="1774222"/>
                      <a:pt x="1493396" y="1766316"/>
                    </a:cubicBezTo>
                    <a:cubicBezTo>
                      <a:pt x="1494158" y="1826038"/>
                      <a:pt x="1468155" y="1812989"/>
                      <a:pt x="1456630" y="1796796"/>
                    </a:cubicBezTo>
                    <a:cubicBezTo>
                      <a:pt x="1450438" y="1758791"/>
                      <a:pt x="1475489" y="1798130"/>
                      <a:pt x="1468917" y="1768792"/>
                    </a:cubicBezTo>
                    <a:cubicBezTo>
                      <a:pt x="1457201" y="1726978"/>
                      <a:pt x="1457011" y="1793558"/>
                      <a:pt x="1444438" y="1771269"/>
                    </a:cubicBezTo>
                    <a:cubicBezTo>
                      <a:pt x="1463678" y="1701737"/>
                      <a:pt x="1402909" y="1773365"/>
                      <a:pt x="1388526" y="1698308"/>
                    </a:cubicBezTo>
                    <a:cubicBezTo>
                      <a:pt x="1380811" y="1728216"/>
                      <a:pt x="1359856" y="1741456"/>
                      <a:pt x="1344139" y="1772507"/>
                    </a:cubicBezTo>
                    <a:cubicBezTo>
                      <a:pt x="1348902" y="1706023"/>
                      <a:pt x="1302610" y="1755458"/>
                      <a:pt x="1295181" y="1776984"/>
                    </a:cubicBezTo>
                    <a:cubicBezTo>
                      <a:pt x="1291657" y="1766030"/>
                      <a:pt x="1288132" y="1755077"/>
                      <a:pt x="1291371" y="1745456"/>
                    </a:cubicBezTo>
                    <a:cubicBezTo>
                      <a:pt x="1285846" y="1767935"/>
                      <a:pt x="1276036" y="1738884"/>
                      <a:pt x="1262986" y="1769840"/>
                    </a:cubicBezTo>
                    <a:cubicBezTo>
                      <a:pt x="1257176" y="1712595"/>
                      <a:pt x="1244413" y="1764983"/>
                      <a:pt x="1224696" y="1776698"/>
                    </a:cubicBezTo>
                    <a:cubicBezTo>
                      <a:pt x="1221648" y="1758220"/>
                      <a:pt x="1229363" y="1742218"/>
                      <a:pt x="1219457" y="1722120"/>
                    </a:cubicBezTo>
                    <a:cubicBezTo>
                      <a:pt x="1184119" y="1754981"/>
                      <a:pt x="1167927" y="1715643"/>
                      <a:pt x="1132208" y="1733264"/>
                    </a:cubicBezTo>
                    <a:cubicBezTo>
                      <a:pt x="1129255" y="1712786"/>
                      <a:pt x="1136971" y="1696403"/>
                      <a:pt x="1126207" y="1693640"/>
                    </a:cubicBezTo>
                    <a:cubicBezTo>
                      <a:pt x="1122588" y="1754410"/>
                      <a:pt x="1106395" y="1714881"/>
                      <a:pt x="1100299" y="1672781"/>
                    </a:cubicBezTo>
                    <a:cubicBezTo>
                      <a:pt x="1103538" y="1720120"/>
                      <a:pt x="1084297" y="1749362"/>
                      <a:pt x="1070296" y="1727264"/>
                    </a:cubicBezTo>
                    <a:cubicBezTo>
                      <a:pt x="1067629" y="1688497"/>
                      <a:pt x="1087155" y="1730788"/>
                      <a:pt x="1085726" y="1692402"/>
                    </a:cubicBezTo>
                    <a:cubicBezTo>
                      <a:pt x="1082011" y="1676876"/>
                      <a:pt x="1077154" y="1683734"/>
                      <a:pt x="1073534" y="1666685"/>
                    </a:cubicBezTo>
                    <a:cubicBezTo>
                      <a:pt x="1068581" y="1685449"/>
                      <a:pt x="1074296" y="1704975"/>
                      <a:pt x="1063533" y="1702784"/>
                    </a:cubicBezTo>
                    <a:cubicBezTo>
                      <a:pt x="1060961" y="1689449"/>
                      <a:pt x="1071915" y="1679162"/>
                      <a:pt x="1068200" y="1665542"/>
                    </a:cubicBezTo>
                    <a:cubicBezTo>
                      <a:pt x="1052198" y="1642110"/>
                      <a:pt x="1045531" y="1663541"/>
                      <a:pt x="1045150" y="1691164"/>
                    </a:cubicBezTo>
                    <a:cubicBezTo>
                      <a:pt x="1031148" y="1701356"/>
                      <a:pt x="1047721" y="1643444"/>
                      <a:pt x="1033815" y="1650302"/>
                    </a:cubicBezTo>
                    <a:cubicBezTo>
                      <a:pt x="1033624" y="1687735"/>
                      <a:pt x="1021337" y="1697831"/>
                      <a:pt x="1009145" y="1706023"/>
                    </a:cubicBezTo>
                    <a:cubicBezTo>
                      <a:pt x="1006764" y="1660017"/>
                      <a:pt x="1000858" y="1703070"/>
                      <a:pt x="992476" y="1664208"/>
                    </a:cubicBezTo>
                    <a:cubicBezTo>
                      <a:pt x="990762" y="1696879"/>
                      <a:pt x="977332" y="1690783"/>
                      <a:pt x="970283" y="1674495"/>
                    </a:cubicBezTo>
                    <a:cubicBezTo>
                      <a:pt x="970283" y="1656302"/>
                      <a:pt x="976379" y="1666589"/>
                      <a:pt x="975046" y="1637348"/>
                    </a:cubicBezTo>
                    <a:cubicBezTo>
                      <a:pt x="968378" y="1683830"/>
                      <a:pt x="929326" y="1622489"/>
                      <a:pt x="931231" y="1696498"/>
                    </a:cubicBezTo>
                    <a:cubicBezTo>
                      <a:pt x="922563" y="1673066"/>
                      <a:pt x="909133" y="1738313"/>
                      <a:pt x="900560" y="1712595"/>
                    </a:cubicBezTo>
                    <a:cubicBezTo>
                      <a:pt x="894655" y="1677638"/>
                      <a:pt x="910657" y="1691259"/>
                      <a:pt x="919896" y="1655826"/>
                    </a:cubicBezTo>
                    <a:cubicBezTo>
                      <a:pt x="910752" y="1641539"/>
                      <a:pt x="900084" y="1655921"/>
                      <a:pt x="890845" y="1641729"/>
                    </a:cubicBezTo>
                    <a:cubicBezTo>
                      <a:pt x="881320" y="1736312"/>
                      <a:pt x="847315" y="1682972"/>
                      <a:pt x="836266" y="1698498"/>
                    </a:cubicBezTo>
                    <a:cubicBezTo>
                      <a:pt x="838648" y="1670114"/>
                      <a:pt x="852268" y="1661446"/>
                      <a:pt x="857983" y="1649825"/>
                    </a:cubicBezTo>
                    <a:cubicBezTo>
                      <a:pt x="862936" y="1661065"/>
                      <a:pt x="859793" y="1670590"/>
                      <a:pt x="856269" y="1679924"/>
                    </a:cubicBezTo>
                    <a:cubicBezTo>
                      <a:pt x="867127" y="1699736"/>
                      <a:pt x="865794" y="1659350"/>
                      <a:pt x="879319" y="1654492"/>
                    </a:cubicBezTo>
                    <a:cubicBezTo>
                      <a:pt x="861984" y="1641062"/>
                      <a:pt x="857126" y="1650302"/>
                      <a:pt x="845220" y="1585817"/>
                    </a:cubicBezTo>
                    <a:cubicBezTo>
                      <a:pt x="833314" y="1600962"/>
                      <a:pt x="844648" y="1621346"/>
                      <a:pt x="839600" y="1638014"/>
                    </a:cubicBezTo>
                    <a:cubicBezTo>
                      <a:pt x="826551" y="1579340"/>
                      <a:pt x="761114" y="1623727"/>
                      <a:pt x="738826" y="1599438"/>
                    </a:cubicBezTo>
                    <a:cubicBezTo>
                      <a:pt x="735016" y="1603724"/>
                      <a:pt x="715108" y="1624013"/>
                      <a:pt x="722538" y="1649159"/>
                    </a:cubicBezTo>
                    <a:cubicBezTo>
                      <a:pt x="706822" y="1679639"/>
                      <a:pt x="697868" y="1611344"/>
                      <a:pt x="694058" y="1673352"/>
                    </a:cubicBezTo>
                    <a:cubicBezTo>
                      <a:pt x="687200" y="1651349"/>
                      <a:pt x="697201" y="1633157"/>
                      <a:pt x="697487" y="1612868"/>
                    </a:cubicBezTo>
                    <a:cubicBezTo>
                      <a:pt x="702440" y="1606010"/>
                      <a:pt x="705679" y="1627632"/>
                      <a:pt x="709584" y="1638776"/>
                    </a:cubicBezTo>
                    <a:cubicBezTo>
                      <a:pt x="719585" y="1610773"/>
                      <a:pt x="705869" y="1589246"/>
                      <a:pt x="723681" y="1580674"/>
                    </a:cubicBezTo>
                    <a:cubicBezTo>
                      <a:pt x="710060" y="1576673"/>
                      <a:pt x="707012" y="1598009"/>
                      <a:pt x="689105" y="1618488"/>
                    </a:cubicBezTo>
                    <a:cubicBezTo>
                      <a:pt x="688915" y="1608392"/>
                      <a:pt x="688629" y="1598105"/>
                      <a:pt x="685390" y="1587056"/>
                    </a:cubicBezTo>
                    <a:cubicBezTo>
                      <a:pt x="675103" y="1610963"/>
                      <a:pt x="690058" y="1607058"/>
                      <a:pt x="685105" y="1640586"/>
                    </a:cubicBezTo>
                    <a:cubicBezTo>
                      <a:pt x="676246" y="1652969"/>
                      <a:pt x="669769" y="1623632"/>
                      <a:pt x="659768" y="1657731"/>
                    </a:cubicBezTo>
                    <a:cubicBezTo>
                      <a:pt x="698725" y="1704023"/>
                      <a:pt x="739588" y="1716596"/>
                      <a:pt x="780259" y="1731550"/>
                    </a:cubicBezTo>
                    <a:cubicBezTo>
                      <a:pt x="791308" y="1749457"/>
                      <a:pt x="771973" y="1760315"/>
                      <a:pt x="783117" y="1778127"/>
                    </a:cubicBezTo>
                    <a:cubicBezTo>
                      <a:pt x="793213" y="1780318"/>
                      <a:pt x="791118" y="1761744"/>
                      <a:pt x="798547" y="1743551"/>
                    </a:cubicBezTo>
                    <a:cubicBezTo>
                      <a:pt x="807691" y="1776317"/>
                      <a:pt x="788737" y="1802511"/>
                      <a:pt x="777497" y="1830515"/>
                    </a:cubicBezTo>
                    <a:cubicBezTo>
                      <a:pt x="754828" y="1823085"/>
                      <a:pt x="732920" y="1748885"/>
                      <a:pt x="701107" y="1789938"/>
                    </a:cubicBezTo>
                    <a:cubicBezTo>
                      <a:pt x="693010" y="1789557"/>
                      <a:pt x="686724" y="1756886"/>
                      <a:pt x="678247" y="1761554"/>
                    </a:cubicBezTo>
                    <a:cubicBezTo>
                      <a:pt x="683962" y="1797177"/>
                      <a:pt x="681961" y="1791938"/>
                      <a:pt x="666721" y="1774222"/>
                    </a:cubicBezTo>
                    <a:cubicBezTo>
                      <a:pt x="656625" y="1787271"/>
                      <a:pt x="664912" y="1804511"/>
                      <a:pt x="658816" y="1818418"/>
                    </a:cubicBezTo>
                    <a:cubicBezTo>
                      <a:pt x="641861" y="1755934"/>
                      <a:pt x="634717" y="1799273"/>
                      <a:pt x="616810" y="1793367"/>
                    </a:cubicBezTo>
                    <a:cubicBezTo>
                      <a:pt x="610143" y="1776413"/>
                      <a:pt x="617572" y="1762982"/>
                      <a:pt x="608714" y="1745456"/>
                    </a:cubicBezTo>
                    <a:cubicBezTo>
                      <a:pt x="608047" y="1778794"/>
                      <a:pt x="598332" y="1798987"/>
                      <a:pt x="587854" y="1778889"/>
                    </a:cubicBezTo>
                    <a:cubicBezTo>
                      <a:pt x="581282" y="1762030"/>
                      <a:pt x="603285" y="1751838"/>
                      <a:pt x="590426" y="1733550"/>
                    </a:cubicBezTo>
                    <a:cubicBezTo>
                      <a:pt x="585949" y="1748409"/>
                      <a:pt x="582806" y="1740217"/>
                      <a:pt x="579758" y="1731169"/>
                    </a:cubicBezTo>
                    <a:cubicBezTo>
                      <a:pt x="578710" y="1743646"/>
                      <a:pt x="575186" y="1755458"/>
                      <a:pt x="569566" y="1766983"/>
                    </a:cubicBezTo>
                    <a:cubicBezTo>
                      <a:pt x="547468" y="1744313"/>
                      <a:pt x="536419" y="1735741"/>
                      <a:pt x="519560" y="1694212"/>
                    </a:cubicBezTo>
                    <a:cubicBezTo>
                      <a:pt x="511369" y="1757648"/>
                      <a:pt x="502701" y="1674590"/>
                      <a:pt x="488890" y="1710023"/>
                    </a:cubicBezTo>
                    <a:cubicBezTo>
                      <a:pt x="484889" y="1680210"/>
                      <a:pt x="499653" y="1703165"/>
                      <a:pt x="504415" y="1675352"/>
                    </a:cubicBezTo>
                    <a:cubicBezTo>
                      <a:pt x="494509" y="1675162"/>
                      <a:pt x="484318" y="1679829"/>
                      <a:pt x="475459" y="1660970"/>
                    </a:cubicBezTo>
                    <a:cubicBezTo>
                      <a:pt x="469744" y="1666589"/>
                      <a:pt x="461934" y="1706404"/>
                      <a:pt x="457648" y="1687354"/>
                    </a:cubicBezTo>
                    <a:cubicBezTo>
                      <a:pt x="458791" y="1727740"/>
                      <a:pt x="455838" y="1722787"/>
                      <a:pt x="440312" y="1752314"/>
                    </a:cubicBezTo>
                    <a:cubicBezTo>
                      <a:pt x="461267" y="1748409"/>
                      <a:pt x="467173" y="1798320"/>
                      <a:pt x="485365" y="1770412"/>
                    </a:cubicBezTo>
                    <a:cubicBezTo>
                      <a:pt x="493366" y="1806988"/>
                      <a:pt x="477269" y="1795844"/>
                      <a:pt x="484984" y="1824038"/>
                    </a:cubicBezTo>
                    <a:cubicBezTo>
                      <a:pt x="497176" y="1803940"/>
                      <a:pt x="499177" y="1781270"/>
                      <a:pt x="496891" y="1757934"/>
                    </a:cubicBezTo>
                    <a:cubicBezTo>
                      <a:pt x="503844" y="1748123"/>
                      <a:pt x="509559" y="1758125"/>
                      <a:pt x="516988" y="1739646"/>
                    </a:cubicBezTo>
                    <a:cubicBezTo>
                      <a:pt x="514893" y="1789462"/>
                      <a:pt x="533371" y="1768507"/>
                      <a:pt x="542896" y="1760792"/>
                    </a:cubicBezTo>
                    <a:cubicBezTo>
                      <a:pt x="547945" y="1795082"/>
                      <a:pt x="529847" y="1786795"/>
                      <a:pt x="525561" y="1825847"/>
                    </a:cubicBezTo>
                    <a:cubicBezTo>
                      <a:pt x="535467" y="1834515"/>
                      <a:pt x="536610" y="1821371"/>
                      <a:pt x="543373" y="1799273"/>
                    </a:cubicBezTo>
                    <a:cubicBezTo>
                      <a:pt x="546040" y="1812322"/>
                      <a:pt x="552326" y="1843850"/>
                      <a:pt x="567566" y="1850803"/>
                    </a:cubicBezTo>
                    <a:cubicBezTo>
                      <a:pt x="568423" y="1830610"/>
                      <a:pt x="578806" y="1812703"/>
                      <a:pt x="587092" y="1794034"/>
                    </a:cubicBezTo>
                    <a:cubicBezTo>
                      <a:pt x="589093" y="1820037"/>
                      <a:pt x="583663" y="1844421"/>
                      <a:pt x="593474" y="1872139"/>
                    </a:cubicBezTo>
                    <a:cubicBezTo>
                      <a:pt x="601856" y="1851279"/>
                      <a:pt x="607666" y="1877854"/>
                      <a:pt x="614905" y="1876996"/>
                    </a:cubicBezTo>
                    <a:cubicBezTo>
                      <a:pt x="611000" y="1894046"/>
                      <a:pt x="616525" y="1913192"/>
                      <a:pt x="614524" y="1930527"/>
                    </a:cubicBezTo>
                    <a:cubicBezTo>
                      <a:pt x="643957" y="1922526"/>
                      <a:pt x="671770" y="1942719"/>
                      <a:pt x="699392" y="1965674"/>
                    </a:cubicBezTo>
                    <a:cubicBezTo>
                      <a:pt x="718156" y="1921097"/>
                      <a:pt x="730539" y="1991868"/>
                      <a:pt x="748541" y="1961674"/>
                    </a:cubicBezTo>
                    <a:cubicBezTo>
                      <a:pt x="772544" y="2046637"/>
                      <a:pt x="819883" y="1931099"/>
                      <a:pt x="834076" y="2034921"/>
                    </a:cubicBezTo>
                    <a:cubicBezTo>
                      <a:pt x="840934" y="2008251"/>
                      <a:pt x="845315" y="2028254"/>
                      <a:pt x="851887" y="2008156"/>
                    </a:cubicBezTo>
                    <a:cubicBezTo>
                      <a:pt x="857507" y="2038636"/>
                      <a:pt x="864556" y="2041303"/>
                      <a:pt x="870842" y="2058162"/>
                    </a:cubicBezTo>
                    <a:cubicBezTo>
                      <a:pt x="858936" y="2074259"/>
                      <a:pt x="851602" y="2041398"/>
                      <a:pt x="844648" y="2090642"/>
                    </a:cubicBezTo>
                    <a:cubicBezTo>
                      <a:pt x="851411" y="2051018"/>
                      <a:pt x="839124" y="2070068"/>
                      <a:pt x="830266" y="2056924"/>
                    </a:cubicBezTo>
                    <a:cubicBezTo>
                      <a:pt x="821884" y="2087594"/>
                      <a:pt x="832647" y="2081308"/>
                      <a:pt x="839314" y="2089404"/>
                    </a:cubicBezTo>
                    <a:cubicBezTo>
                      <a:pt x="824741" y="2123027"/>
                      <a:pt x="813406" y="2099501"/>
                      <a:pt x="800929" y="2096167"/>
                    </a:cubicBezTo>
                    <a:cubicBezTo>
                      <a:pt x="796833" y="2079974"/>
                      <a:pt x="814454" y="2074164"/>
                      <a:pt x="817788" y="2084737"/>
                    </a:cubicBezTo>
                    <a:cubicBezTo>
                      <a:pt x="815407" y="2044446"/>
                      <a:pt x="785593" y="2079308"/>
                      <a:pt x="772639" y="2066544"/>
                    </a:cubicBezTo>
                    <a:cubicBezTo>
                      <a:pt x="777307" y="2096929"/>
                      <a:pt x="785498" y="2063306"/>
                      <a:pt x="790165" y="2093595"/>
                    </a:cubicBezTo>
                    <a:cubicBezTo>
                      <a:pt x="765972" y="2078450"/>
                      <a:pt x="754637" y="2113788"/>
                      <a:pt x="731682" y="2118265"/>
                    </a:cubicBezTo>
                    <a:cubicBezTo>
                      <a:pt x="724729" y="2098834"/>
                      <a:pt x="751208" y="2087118"/>
                      <a:pt x="737397" y="2065973"/>
                    </a:cubicBezTo>
                    <a:cubicBezTo>
                      <a:pt x="733206" y="2075307"/>
                      <a:pt x="729015" y="2084642"/>
                      <a:pt x="724919" y="2093786"/>
                    </a:cubicBezTo>
                    <a:cubicBezTo>
                      <a:pt x="703107" y="2057591"/>
                      <a:pt x="673960" y="2077403"/>
                      <a:pt x="656530" y="2100834"/>
                    </a:cubicBezTo>
                    <a:cubicBezTo>
                      <a:pt x="674341" y="2062067"/>
                      <a:pt x="648052" y="2068735"/>
                      <a:pt x="634527" y="2057495"/>
                    </a:cubicBezTo>
                    <a:cubicBezTo>
                      <a:pt x="631860" y="2076641"/>
                      <a:pt x="624145" y="2093024"/>
                      <a:pt x="635098" y="2095881"/>
                    </a:cubicBezTo>
                    <a:cubicBezTo>
                      <a:pt x="613286" y="2149031"/>
                      <a:pt x="615286" y="2060639"/>
                      <a:pt x="596713" y="2102263"/>
                    </a:cubicBezTo>
                    <a:cubicBezTo>
                      <a:pt x="590331" y="2077879"/>
                      <a:pt x="595379" y="2056067"/>
                      <a:pt x="597856" y="2033588"/>
                    </a:cubicBezTo>
                    <a:cubicBezTo>
                      <a:pt x="591093" y="2020443"/>
                      <a:pt x="576520" y="2068640"/>
                      <a:pt x="576043" y="2082165"/>
                    </a:cubicBezTo>
                    <a:cubicBezTo>
                      <a:pt x="563947" y="2098167"/>
                      <a:pt x="546611" y="2025491"/>
                      <a:pt x="540801" y="2081689"/>
                    </a:cubicBezTo>
                    <a:cubicBezTo>
                      <a:pt x="536038" y="2080355"/>
                      <a:pt x="519179" y="2055400"/>
                      <a:pt x="524227" y="2039588"/>
                    </a:cubicBezTo>
                    <a:cubicBezTo>
                      <a:pt x="511940" y="2073307"/>
                      <a:pt x="481746" y="2075688"/>
                      <a:pt x="458981" y="2039874"/>
                    </a:cubicBezTo>
                    <a:cubicBezTo>
                      <a:pt x="474031" y="2026063"/>
                      <a:pt x="472126" y="2032349"/>
                      <a:pt x="486223" y="1992535"/>
                    </a:cubicBezTo>
                    <a:cubicBezTo>
                      <a:pt x="478317" y="1973294"/>
                      <a:pt x="470030" y="1960150"/>
                      <a:pt x="462029" y="1940909"/>
                    </a:cubicBezTo>
                    <a:cubicBezTo>
                      <a:pt x="453647" y="1948053"/>
                      <a:pt x="467173" y="1996345"/>
                      <a:pt x="457171" y="1978057"/>
                    </a:cubicBezTo>
                    <a:cubicBezTo>
                      <a:pt x="450028" y="2016442"/>
                      <a:pt x="469363" y="1979867"/>
                      <a:pt x="473269" y="1981676"/>
                    </a:cubicBezTo>
                    <a:cubicBezTo>
                      <a:pt x="472792" y="2031778"/>
                      <a:pt x="439455" y="2058353"/>
                      <a:pt x="428596" y="2001965"/>
                    </a:cubicBezTo>
                    <a:cubicBezTo>
                      <a:pt x="410975" y="1994630"/>
                      <a:pt x="387258" y="2089404"/>
                      <a:pt x="372304" y="2035016"/>
                    </a:cubicBezTo>
                    <a:cubicBezTo>
                      <a:pt x="368208" y="2044160"/>
                      <a:pt x="364017" y="2053400"/>
                      <a:pt x="359826" y="2062639"/>
                    </a:cubicBezTo>
                    <a:cubicBezTo>
                      <a:pt x="351634" y="2045589"/>
                      <a:pt x="362017" y="2032635"/>
                      <a:pt x="362493" y="2017395"/>
                    </a:cubicBezTo>
                    <a:cubicBezTo>
                      <a:pt x="352492" y="2002441"/>
                      <a:pt x="338299" y="2059591"/>
                      <a:pt x="329441" y="2025110"/>
                    </a:cubicBezTo>
                    <a:cubicBezTo>
                      <a:pt x="325536" y="1995202"/>
                      <a:pt x="340871" y="2007584"/>
                      <a:pt x="345062" y="1990439"/>
                    </a:cubicBezTo>
                    <a:cubicBezTo>
                      <a:pt x="313820" y="2003774"/>
                      <a:pt x="283912" y="2027873"/>
                      <a:pt x="267814" y="1964817"/>
                    </a:cubicBezTo>
                    <a:cubicBezTo>
                      <a:pt x="258766" y="1965103"/>
                      <a:pt x="250193" y="1956530"/>
                      <a:pt x="239239" y="1988725"/>
                    </a:cubicBezTo>
                    <a:cubicBezTo>
                      <a:pt x="244764" y="2002822"/>
                      <a:pt x="245621" y="2015681"/>
                      <a:pt x="239716" y="2027015"/>
                    </a:cubicBezTo>
                    <a:cubicBezTo>
                      <a:pt x="231143" y="1987391"/>
                      <a:pt x="199234" y="2030063"/>
                      <a:pt x="182566" y="1982534"/>
                    </a:cubicBezTo>
                    <a:cubicBezTo>
                      <a:pt x="189995" y="1964341"/>
                      <a:pt x="197329" y="1947577"/>
                      <a:pt x="202663" y="1964531"/>
                    </a:cubicBezTo>
                    <a:cubicBezTo>
                      <a:pt x="198758" y="1937290"/>
                      <a:pt x="170374" y="1929765"/>
                      <a:pt x="156277" y="1922526"/>
                    </a:cubicBezTo>
                    <a:cubicBezTo>
                      <a:pt x="141703" y="1957197"/>
                      <a:pt x="165516" y="1925003"/>
                      <a:pt x="167421" y="1963484"/>
                    </a:cubicBezTo>
                    <a:cubicBezTo>
                      <a:pt x="156943" y="1986534"/>
                      <a:pt x="149419" y="1960531"/>
                      <a:pt x="138751" y="1987391"/>
                    </a:cubicBezTo>
                    <a:cubicBezTo>
                      <a:pt x="140084" y="2000536"/>
                      <a:pt x="139227" y="2013014"/>
                      <a:pt x="133798" y="2024444"/>
                    </a:cubicBezTo>
                    <a:cubicBezTo>
                      <a:pt x="139608" y="2047494"/>
                      <a:pt x="143513" y="2029492"/>
                      <a:pt x="142656" y="2057305"/>
                    </a:cubicBezTo>
                    <a:cubicBezTo>
                      <a:pt x="138941" y="2058543"/>
                      <a:pt x="135226" y="2059877"/>
                      <a:pt x="131035" y="2069783"/>
                    </a:cubicBezTo>
                    <a:cubicBezTo>
                      <a:pt x="120748" y="2009108"/>
                      <a:pt x="115986" y="2023682"/>
                      <a:pt x="100365" y="1993487"/>
                    </a:cubicBezTo>
                    <a:cubicBezTo>
                      <a:pt x="111509" y="1958435"/>
                      <a:pt x="116843" y="2019776"/>
                      <a:pt x="128083" y="1984724"/>
                    </a:cubicBezTo>
                    <a:cubicBezTo>
                      <a:pt x="123511" y="1954816"/>
                      <a:pt x="116176" y="1972628"/>
                      <a:pt x="111604" y="1942529"/>
                    </a:cubicBezTo>
                    <a:cubicBezTo>
                      <a:pt x="115319" y="1974152"/>
                      <a:pt x="89221" y="1992630"/>
                      <a:pt x="78934" y="1988153"/>
                    </a:cubicBezTo>
                    <a:cubicBezTo>
                      <a:pt x="76838" y="1977485"/>
                      <a:pt x="82839" y="1968627"/>
                      <a:pt x="86077" y="1959292"/>
                    </a:cubicBezTo>
                    <a:cubicBezTo>
                      <a:pt x="81124" y="1921192"/>
                      <a:pt x="71980" y="1953101"/>
                      <a:pt x="66551" y="1923860"/>
                    </a:cubicBezTo>
                    <a:cubicBezTo>
                      <a:pt x="61122" y="1937861"/>
                      <a:pt x="72171" y="1955768"/>
                      <a:pt x="69123" y="1970437"/>
                    </a:cubicBezTo>
                    <a:cubicBezTo>
                      <a:pt x="48739" y="1992630"/>
                      <a:pt x="32356" y="1949863"/>
                      <a:pt x="12449" y="1964341"/>
                    </a:cubicBezTo>
                    <a:cubicBezTo>
                      <a:pt x="9973" y="2004346"/>
                      <a:pt x="26451" y="1961388"/>
                      <a:pt x="32928" y="1984724"/>
                    </a:cubicBezTo>
                    <a:cubicBezTo>
                      <a:pt x="34166" y="1992630"/>
                      <a:pt x="31975" y="1999869"/>
                      <a:pt x="34166" y="2008061"/>
                    </a:cubicBezTo>
                    <a:cubicBezTo>
                      <a:pt x="21403" y="1989963"/>
                      <a:pt x="15973" y="2018443"/>
                      <a:pt x="162" y="2030540"/>
                    </a:cubicBezTo>
                    <a:cubicBezTo>
                      <a:pt x="-1648" y="2073592"/>
                      <a:pt x="12163" y="2062925"/>
                      <a:pt x="19402" y="2027396"/>
                    </a:cubicBezTo>
                    <a:cubicBezTo>
                      <a:pt x="30547" y="2050447"/>
                      <a:pt x="4829" y="2070545"/>
                      <a:pt x="21974" y="2074069"/>
                    </a:cubicBezTo>
                    <a:cubicBezTo>
                      <a:pt x="13021" y="2093595"/>
                      <a:pt x="-6125" y="2097024"/>
                      <a:pt x="5020" y="2136839"/>
                    </a:cubicBezTo>
                    <a:close/>
                    <a:moveTo>
                      <a:pt x="1008574" y="2744343"/>
                    </a:moveTo>
                    <a:cubicBezTo>
                      <a:pt x="1020194" y="2715101"/>
                      <a:pt x="1028386" y="2749296"/>
                      <a:pt x="1037815" y="2758345"/>
                    </a:cubicBezTo>
                    <a:cubicBezTo>
                      <a:pt x="1026671" y="2780443"/>
                      <a:pt x="1017527" y="2764536"/>
                      <a:pt x="1008574" y="2744343"/>
                    </a:cubicBezTo>
                    <a:close/>
                    <a:moveTo>
                      <a:pt x="1822104" y="3193828"/>
                    </a:moveTo>
                    <a:cubicBezTo>
                      <a:pt x="1812198" y="3226308"/>
                      <a:pt x="1794672" y="3193923"/>
                      <a:pt x="1806007" y="3244120"/>
                    </a:cubicBezTo>
                    <a:cubicBezTo>
                      <a:pt x="1789624" y="3261741"/>
                      <a:pt x="1774860" y="3247739"/>
                      <a:pt x="1760287" y="3226784"/>
                    </a:cubicBezTo>
                    <a:cubicBezTo>
                      <a:pt x="1769240" y="3197066"/>
                      <a:pt x="1770002" y="3217640"/>
                      <a:pt x="1779432" y="3169730"/>
                    </a:cubicBezTo>
                    <a:cubicBezTo>
                      <a:pt x="1783432" y="3180683"/>
                      <a:pt x="1786957" y="3202305"/>
                      <a:pt x="1791814" y="3195352"/>
                    </a:cubicBezTo>
                    <a:cubicBezTo>
                      <a:pt x="1795910" y="3185922"/>
                      <a:pt x="1790576" y="3174683"/>
                      <a:pt x="1793243" y="3165062"/>
                    </a:cubicBezTo>
                    <a:cubicBezTo>
                      <a:pt x="1802673" y="3180493"/>
                      <a:pt x="1814484" y="3142393"/>
                      <a:pt x="1822104" y="3193828"/>
                    </a:cubicBezTo>
                    <a:close/>
                    <a:moveTo>
                      <a:pt x="7987732" y="1397984"/>
                    </a:moveTo>
                    <a:cubicBezTo>
                      <a:pt x="7996971" y="1375505"/>
                      <a:pt x="7994399" y="1344359"/>
                      <a:pt x="8006496" y="1377125"/>
                    </a:cubicBezTo>
                    <a:cubicBezTo>
                      <a:pt x="8006782" y="1399508"/>
                      <a:pt x="7995066" y="1422845"/>
                      <a:pt x="7987732" y="1397984"/>
                    </a:cubicBezTo>
                    <a:close/>
                    <a:moveTo>
                      <a:pt x="7966396" y="576548"/>
                    </a:moveTo>
                    <a:cubicBezTo>
                      <a:pt x="7982969" y="559308"/>
                      <a:pt x="7984779" y="551498"/>
                      <a:pt x="7998495" y="503873"/>
                    </a:cubicBezTo>
                    <a:cubicBezTo>
                      <a:pt x="8004686" y="537496"/>
                      <a:pt x="8010973" y="519398"/>
                      <a:pt x="8017164" y="498158"/>
                    </a:cubicBezTo>
                    <a:cubicBezTo>
                      <a:pt x="8025927" y="531305"/>
                      <a:pt x="8027737" y="533400"/>
                      <a:pt x="8033261" y="575596"/>
                    </a:cubicBezTo>
                    <a:cubicBezTo>
                      <a:pt x="8046977" y="546640"/>
                      <a:pt x="8037262" y="515207"/>
                      <a:pt x="8033261" y="484632"/>
                    </a:cubicBezTo>
                    <a:cubicBezTo>
                      <a:pt x="8055264" y="502539"/>
                      <a:pt x="8053931" y="575405"/>
                      <a:pt x="8041357" y="614363"/>
                    </a:cubicBezTo>
                    <a:cubicBezTo>
                      <a:pt x="8022594" y="557308"/>
                      <a:pt x="8003924" y="658940"/>
                      <a:pt x="7985160" y="631412"/>
                    </a:cubicBezTo>
                    <a:cubicBezTo>
                      <a:pt x="7975445" y="598075"/>
                      <a:pt x="7995447" y="614553"/>
                      <a:pt x="7990589" y="586454"/>
                    </a:cubicBezTo>
                    <a:cubicBezTo>
                      <a:pt x="7982112" y="603980"/>
                      <a:pt x="7966777" y="605981"/>
                      <a:pt x="7966396" y="576548"/>
                    </a:cubicBezTo>
                    <a:close/>
                    <a:moveTo>
                      <a:pt x="6311236" y="859631"/>
                    </a:moveTo>
                    <a:cubicBezTo>
                      <a:pt x="6301045" y="885730"/>
                      <a:pt x="6291710" y="850297"/>
                      <a:pt x="6281709" y="863441"/>
                    </a:cubicBezTo>
                    <a:cubicBezTo>
                      <a:pt x="6291996" y="835152"/>
                      <a:pt x="6301617" y="840200"/>
                      <a:pt x="6311236" y="859631"/>
                    </a:cubicBezTo>
                    <a:close/>
                    <a:moveTo>
                      <a:pt x="5468845" y="927640"/>
                    </a:moveTo>
                    <a:cubicBezTo>
                      <a:pt x="5464655" y="900779"/>
                      <a:pt x="5446462" y="905732"/>
                      <a:pt x="5451224" y="871918"/>
                    </a:cubicBezTo>
                    <a:cubicBezTo>
                      <a:pt x="5457987" y="907161"/>
                      <a:pt x="5477704" y="881348"/>
                      <a:pt x="5468845" y="927640"/>
                    </a:cubicBezTo>
                    <a:close/>
                    <a:moveTo>
                      <a:pt x="4832766" y="848106"/>
                    </a:moveTo>
                    <a:cubicBezTo>
                      <a:pt x="4839719" y="855821"/>
                      <a:pt x="4847530" y="829342"/>
                      <a:pt x="4853817" y="866585"/>
                    </a:cubicBezTo>
                    <a:cubicBezTo>
                      <a:pt x="4847625" y="889064"/>
                      <a:pt x="4828766" y="878967"/>
                      <a:pt x="4832766" y="848106"/>
                    </a:cubicBezTo>
                    <a:close/>
                    <a:moveTo>
                      <a:pt x="1121731" y="175355"/>
                    </a:moveTo>
                    <a:cubicBezTo>
                      <a:pt x="1110205" y="174022"/>
                      <a:pt x="1098585" y="173641"/>
                      <a:pt x="1088584" y="144971"/>
                    </a:cubicBezTo>
                    <a:cubicBezTo>
                      <a:pt x="1098204" y="149924"/>
                      <a:pt x="1122683" y="137732"/>
                      <a:pt x="1121731" y="175355"/>
                    </a:cubicBezTo>
                    <a:close/>
                    <a:moveTo>
                      <a:pt x="1321184" y="717137"/>
                    </a:moveTo>
                    <a:cubicBezTo>
                      <a:pt x="1318708" y="750761"/>
                      <a:pt x="1271940" y="732091"/>
                      <a:pt x="1282513" y="685514"/>
                    </a:cubicBezTo>
                    <a:cubicBezTo>
                      <a:pt x="1293847" y="726567"/>
                      <a:pt x="1310040" y="672941"/>
                      <a:pt x="1321184" y="717137"/>
                    </a:cubicBezTo>
                    <a:close/>
                    <a:moveTo>
                      <a:pt x="393544" y="398336"/>
                    </a:moveTo>
                    <a:cubicBezTo>
                      <a:pt x="397069" y="386429"/>
                      <a:pt x="396307" y="373380"/>
                      <a:pt x="403736" y="362331"/>
                    </a:cubicBezTo>
                    <a:cubicBezTo>
                      <a:pt x="407165" y="379381"/>
                      <a:pt x="412023" y="372713"/>
                      <a:pt x="415642" y="388239"/>
                    </a:cubicBezTo>
                    <a:cubicBezTo>
                      <a:pt x="407165" y="409766"/>
                      <a:pt x="398974" y="427101"/>
                      <a:pt x="393544" y="398336"/>
                    </a:cubicBezTo>
                    <a:close/>
                    <a:moveTo>
                      <a:pt x="1575025" y="1834801"/>
                    </a:moveTo>
                    <a:cubicBezTo>
                      <a:pt x="1550451" y="1832705"/>
                      <a:pt x="1539688" y="1828705"/>
                      <a:pt x="1519114" y="1815370"/>
                    </a:cubicBezTo>
                    <a:cubicBezTo>
                      <a:pt x="1539116" y="1793558"/>
                      <a:pt x="1557499" y="1804797"/>
                      <a:pt x="1575025" y="1834801"/>
                    </a:cubicBezTo>
                    <a:close/>
                    <a:moveTo>
                      <a:pt x="1057627" y="1729740"/>
                    </a:moveTo>
                    <a:cubicBezTo>
                      <a:pt x="1049722" y="1723454"/>
                      <a:pt x="1027147" y="1729645"/>
                      <a:pt x="1029433" y="1700403"/>
                    </a:cubicBezTo>
                    <a:cubicBezTo>
                      <a:pt x="1037625" y="1701356"/>
                      <a:pt x="1060294" y="1691926"/>
                      <a:pt x="1057627" y="1729740"/>
                    </a:cubicBezTo>
                    <a:close/>
                    <a:moveTo>
                      <a:pt x="795595" y="1617631"/>
                    </a:moveTo>
                    <a:cubicBezTo>
                      <a:pt x="795214" y="1628775"/>
                      <a:pt x="783022" y="1680210"/>
                      <a:pt x="777878" y="1644301"/>
                    </a:cubicBezTo>
                    <a:cubicBezTo>
                      <a:pt x="774163" y="1623251"/>
                      <a:pt x="792737" y="1598390"/>
                      <a:pt x="795595" y="1617631"/>
                    </a:cubicBezTo>
                    <a:close/>
                    <a:moveTo>
                      <a:pt x="103603" y="2038064"/>
                    </a:moveTo>
                    <a:cubicBezTo>
                      <a:pt x="98555" y="2026920"/>
                      <a:pt x="99984" y="2048828"/>
                      <a:pt x="94174" y="2058734"/>
                    </a:cubicBezTo>
                    <a:cubicBezTo>
                      <a:pt x="89030" y="2008537"/>
                      <a:pt x="76552" y="2080641"/>
                      <a:pt x="71409" y="2030254"/>
                    </a:cubicBezTo>
                    <a:cubicBezTo>
                      <a:pt x="83029" y="1991678"/>
                      <a:pt x="105032" y="2011775"/>
                      <a:pt x="103603" y="2038064"/>
                    </a:cubicBezTo>
                    <a:close/>
                    <a:moveTo>
                      <a:pt x="470887" y="2316004"/>
                    </a:moveTo>
                    <a:cubicBezTo>
                      <a:pt x="463553" y="2316671"/>
                      <a:pt x="454981" y="2339912"/>
                      <a:pt x="449361" y="2310956"/>
                    </a:cubicBezTo>
                    <a:cubicBezTo>
                      <a:pt x="463172" y="2274094"/>
                      <a:pt x="469554" y="2312765"/>
                      <a:pt x="470887" y="2316004"/>
                    </a:cubicBezTo>
                    <a:close/>
                    <a:moveTo>
                      <a:pt x="828551" y="2643283"/>
                    </a:moveTo>
                    <a:cubicBezTo>
                      <a:pt x="826170" y="2672620"/>
                      <a:pt x="809025" y="2668905"/>
                      <a:pt x="801595" y="2637473"/>
                    </a:cubicBezTo>
                    <a:cubicBezTo>
                      <a:pt x="812263" y="2608802"/>
                      <a:pt x="820264" y="2628614"/>
                      <a:pt x="828551" y="2643283"/>
                    </a:cubicBezTo>
                    <a:close/>
                    <a:moveTo>
                      <a:pt x="906370" y="2668143"/>
                    </a:moveTo>
                    <a:cubicBezTo>
                      <a:pt x="896179" y="2685098"/>
                      <a:pt x="873795" y="2667191"/>
                      <a:pt x="875605" y="2630710"/>
                    </a:cubicBezTo>
                    <a:cubicBezTo>
                      <a:pt x="885320" y="2653189"/>
                      <a:pt x="897798" y="2625090"/>
                      <a:pt x="906370" y="2668143"/>
                    </a:cubicBezTo>
                    <a:close/>
                    <a:moveTo>
                      <a:pt x="440407" y="976122"/>
                    </a:moveTo>
                    <a:cubicBezTo>
                      <a:pt x="457838" y="985171"/>
                      <a:pt x="476983" y="965740"/>
                      <a:pt x="493557" y="988505"/>
                    </a:cubicBezTo>
                    <a:cubicBezTo>
                      <a:pt x="474697" y="1023938"/>
                      <a:pt x="446694" y="1005935"/>
                      <a:pt x="440407" y="976122"/>
                    </a:cubicBezTo>
                    <a:close/>
                    <a:moveTo>
                      <a:pt x="1116492" y="3234690"/>
                    </a:moveTo>
                    <a:cubicBezTo>
                      <a:pt x="1113349" y="3268409"/>
                      <a:pt x="1094680" y="3263741"/>
                      <a:pt x="1086298" y="3235928"/>
                    </a:cubicBezTo>
                    <a:cubicBezTo>
                      <a:pt x="1098299" y="3198019"/>
                      <a:pt x="1107634" y="3211640"/>
                      <a:pt x="1116492" y="3234690"/>
                    </a:cubicBezTo>
                    <a:close/>
                    <a:moveTo>
                      <a:pt x="807691" y="2133505"/>
                    </a:moveTo>
                    <a:cubicBezTo>
                      <a:pt x="798833" y="2129885"/>
                      <a:pt x="788451" y="2153222"/>
                      <a:pt x="780831" y="2127314"/>
                    </a:cubicBezTo>
                    <a:cubicBezTo>
                      <a:pt x="789403" y="2106930"/>
                      <a:pt x="811406" y="2095405"/>
                      <a:pt x="807691" y="2133505"/>
                    </a:cubicBezTo>
                    <a:close/>
                    <a:moveTo>
                      <a:pt x="448313" y="840105"/>
                    </a:moveTo>
                    <a:cubicBezTo>
                      <a:pt x="445741" y="816483"/>
                      <a:pt x="426977" y="846106"/>
                      <a:pt x="434121" y="806196"/>
                    </a:cubicBezTo>
                    <a:cubicBezTo>
                      <a:pt x="440979" y="815245"/>
                      <a:pt x="458600" y="797528"/>
                      <a:pt x="448313" y="840105"/>
                    </a:cubicBezTo>
                    <a:close/>
                    <a:moveTo>
                      <a:pt x="468220" y="821817"/>
                    </a:moveTo>
                    <a:cubicBezTo>
                      <a:pt x="470411" y="866204"/>
                      <a:pt x="475936" y="833057"/>
                      <a:pt x="485461" y="848868"/>
                    </a:cubicBezTo>
                    <a:cubicBezTo>
                      <a:pt x="480412" y="860489"/>
                      <a:pt x="489937" y="875348"/>
                      <a:pt x="485937" y="887254"/>
                    </a:cubicBezTo>
                    <a:cubicBezTo>
                      <a:pt x="473173" y="880110"/>
                      <a:pt x="478317" y="852868"/>
                      <a:pt x="464696" y="882301"/>
                    </a:cubicBezTo>
                    <a:cubicBezTo>
                      <a:pt x="462505" y="874109"/>
                      <a:pt x="460219" y="865918"/>
                      <a:pt x="458029" y="857631"/>
                    </a:cubicBezTo>
                    <a:cubicBezTo>
                      <a:pt x="461553" y="845725"/>
                      <a:pt x="460791" y="832771"/>
                      <a:pt x="468220" y="821817"/>
                    </a:cubicBezTo>
                    <a:close/>
                    <a:moveTo>
                      <a:pt x="512988" y="931831"/>
                    </a:moveTo>
                    <a:cubicBezTo>
                      <a:pt x="503939" y="933831"/>
                      <a:pt x="493462" y="959644"/>
                      <a:pt x="486413" y="925640"/>
                    </a:cubicBezTo>
                    <a:cubicBezTo>
                      <a:pt x="497462" y="890302"/>
                      <a:pt x="505749" y="902494"/>
                      <a:pt x="512988" y="931831"/>
                    </a:cubicBezTo>
                    <a:close/>
                    <a:moveTo>
                      <a:pt x="811692" y="1766983"/>
                    </a:moveTo>
                    <a:cubicBezTo>
                      <a:pt x="817788" y="1755172"/>
                      <a:pt x="823503" y="1749171"/>
                      <a:pt x="828551" y="1755553"/>
                    </a:cubicBezTo>
                    <a:cubicBezTo>
                      <a:pt x="815216" y="1777556"/>
                      <a:pt x="819407" y="1851660"/>
                      <a:pt x="802929" y="1826133"/>
                    </a:cubicBezTo>
                    <a:cubicBezTo>
                      <a:pt x="800262" y="1789557"/>
                      <a:pt x="819979" y="1793653"/>
                      <a:pt x="811692" y="1766983"/>
                    </a:cubicBezTo>
                    <a:close/>
                    <a:moveTo>
                      <a:pt x="596713" y="928307"/>
                    </a:moveTo>
                    <a:cubicBezTo>
                      <a:pt x="592617" y="937546"/>
                      <a:pt x="588426" y="946785"/>
                      <a:pt x="584330" y="956024"/>
                    </a:cubicBezTo>
                    <a:cubicBezTo>
                      <a:pt x="582139" y="948023"/>
                      <a:pt x="579949" y="939737"/>
                      <a:pt x="577663" y="931545"/>
                    </a:cubicBezTo>
                    <a:cubicBezTo>
                      <a:pt x="585664" y="902208"/>
                      <a:pt x="590807" y="922401"/>
                      <a:pt x="596713" y="928307"/>
                    </a:cubicBezTo>
                    <a:close/>
                    <a:moveTo>
                      <a:pt x="461553" y="429482"/>
                    </a:moveTo>
                    <a:cubicBezTo>
                      <a:pt x="460219" y="375952"/>
                      <a:pt x="450599" y="431006"/>
                      <a:pt x="441265" y="409480"/>
                    </a:cubicBezTo>
                    <a:cubicBezTo>
                      <a:pt x="442312" y="360045"/>
                      <a:pt x="481270" y="390239"/>
                      <a:pt x="461553" y="429482"/>
                    </a:cubicBezTo>
                    <a:close/>
                    <a:moveTo>
                      <a:pt x="871414" y="1764983"/>
                    </a:moveTo>
                    <a:cubicBezTo>
                      <a:pt x="887035" y="1801082"/>
                      <a:pt x="911800" y="1733074"/>
                      <a:pt x="917896" y="1805940"/>
                    </a:cubicBezTo>
                    <a:cubicBezTo>
                      <a:pt x="921801" y="1760696"/>
                      <a:pt x="940184" y="1765935"/>
                      <a:pt x="948566" y="1789748"/>
                    </a:cubicBezTo>
                    <a:cubicBezTo>
                      <a:pt x="922277" y="1794320"/>
                      <a:pt x="923992" y="1848898"/>
                      <a:pt x="897703" y="1877854"/>
                    </a:cubicBezTo>
                    <a:cubicBezTo>
                      <a:pt x="890559" y="1814036"/>
                      <a:pt x="887701" y="1882712"/>
                      <a:pt x="884177" y="1828991"/>
                    </a:cubicBezTo>
                    <a:cubicBezTo>
                      <a:pt x="870080" y="1837563"/>
                      <a:pt x="840648" y="1864995"/>
                      <a:pt x="838171" y="1826514"/>
                    </a:cubicBezTo>
                    <a:cubicBezTo>
                      <a:pt x="840267" y="1832039"/>
                      <a:pt x="855221" y="1828229"/>
                      <a:pt x="849697" y="1813751"/>
                    </a:cubicBezTo>
                    <a:cubicBezTo>
                      <a:pt x="840172" y="1820799"/>
                      <a:pt x="831599" y="1814322"/>
                      <a:pt x="823693" y="1792605"/>
                    </a:cubicBezTo>
                    <a:cubicBezTo>
                      <a:pt x="832361" y="1767173"/>
                      <a:pt x="838362" y="1787747"/>
                      <a:pt x="844363" y="1812512"/>
                    </a:cubicBezTo>
                    <a:cubicBezTo>
                      <a:pt x="853983" y="1791748"/>
                      <a:pt x="868842" y="1806226"/>
                      <a:pt x="871414" y="1764983"/>
                    </a:cubicBezTo>
                    <a:close/>
                    <a:moveTo>
                      <a:pt x="1118111" y="2737771"/>
                    </a:moveTo>
                    <a:cubicBezTo>
                      <a:pt x="1115825" y="2775776"/>
                      <a:pt x="1100776" y="2762441"/>
                      <a:pt x="1092584" y="2755106"/>
                    </a:cubicBezTo>
                    <a:cubicBezTo>
                      <a:pt x="1094584" y="2724245"/>
                      <a:pt x="1110586" y="2719292"/>
                      <a:pt x="1118111" y="2737771"/>
                    </a:cubicBezTo>
                    <a:close/>
                    <a:moveTo>
                      <a:pt x="818359" y="1646111"/>
                    </a:moveTo>
                    <a:cubicBezTo>
                      <a:pt x="821407" y="1657160"/>
                      <a:pt x="824360" y="1667923"/>
                      <a:pt x="827408" y="1678781"/>
                    </a:cubicBezTo>
                    <a:cubicBezTo>
                      <a:pt x="821026" y="1696879"/>
                      <a:pt x="815216" y="1702975"/>
                      <a:pt x="810549" y="1690116"/>
                    </a:cubicBezTo>
                    <a:cubicBezTo>
                      <a:pt x="823312" y="1677829"/>
                      <a:pt x="805596" y="1658398"/>
                      <a:pt x="818359" y="1646111"/>
                    </a:cubicBezTo>
                    <a:close/>
                    <a:moveTo>
                      <a:pt x="550326" y="519113"/>
                    </a:moveTo>
                    <a:cubicBezTo>
                      <a:pt x="540325" y="551498"/>
                      <a:pt x="536419" y="480632"/>
                      <a:pt x="526037" y="521113"/>
                    </a:cubicBezTo>
                    <a:cubicBezTo>
                      <a:pt x="518703" y="498158"/>
                      <a:pt x="529942" y="467582"/>
                      <a:pt x="515845" y="465201"/>
                    </a:cubicBezTo>
                    <a:cubicBezTo>
                      <a:pt x="537181" y="415385"/>
                      <a:pt x="534895" y="508921"/>
                      <a:pt x="550326" y="519113"/>
                    </a:cubicBezTo>
                    <a:close/>
                    <a:moveTo>
                      <a:pt x="682342" y="986600"/>
                    </a:moveTo>
                    <a:cubicBezTo>
                      <a:pt x="673103" y="1007936"/>
                      <a:pt x="663388" y="1036987"/>
                      <a:pt x="657101" y="1003649"/>
                    </a:cubicBezTo>
                    <a:cubicBezTo>
                      <a:pt x="665293" y="1002887"/>
                      <a:pt x="676056" y="956405"/>
                      <a:pt x="682342" y="986600"/>
                    </a:cubicBezTo>
                    <a:close/>
                    <a:moveTo>
                      <a:pt x="592426" y="674561"/>
                    </a:moveTo>
                    <a:cubicBezTo>
                      <a:pt x="585378" y="629507"/>
                      <a:pt x="615001" y="581692"/>
                      <a:pt x="625573" y="613220"/>
                    </a:cubicBezTo>
                    <a:cubicBezTo>
                      <a:pt x="624049" y="642080"/>
                      <a:pt x="615382" y="660654"/>
                      <a:pt x="609286" y="663131"/>
                    </a:cubicBezTo>
                    <a:cubicBezTo>
                      <a:pt x="611000" y="623983"/>
                      <a:pt x="599475" y="646462"/>
                      <a:pt x="592426" y="674561"/>
                    </a:cubicBezTo>
                    <a:close/>
                    <a:moveTo>
                      <a:pt x="1030957" y="1922717"/>
                    </a:moveTo>
                    <a:cubicBezTo>
                      <a:pt x="1032577" y="1883569"/>
                      <a:pt x="1021051" y="1906238"/>
                      <a:pt x="1014098" y="1934337"/>
                    </a:cubicBezTo>
                    <a:cubicBezTo>
                      <a:pt x="1007145" y="1930337"/>
                      <a:pt x="1004764" y="1921955"/>
                      <a:pt x="1004954" y="1901857"/>
                    </a:cubicBezTo>
                    <a:cubicBezTo>
                      <a:pt x="984190" y="1934528"/>
                      <a:pt x="968378" y="1876425"/>
                      <a:pt x="947518" y="1912049"/>
                    </a:cubicBezTo>
                    <a:cubicBezTo>
                      <a:pt x="939898" y="1891760"/>
                      <a:pt x="951900" y="1845564"/>
                      <a:pt x="935326" y="1886331"/>
                    </a:cubicBezTo>
                    <a:cubicBezTo>
                      <a:pt x="927230" y="1862138"/>
                      <a:pt x="930088" y="1801178"/>
                      <a:pt x="943994" y="1827086"/>
                    </a:cubicBezTo>
                    <a:cubicBezTo>
                      <a:pt x="940470" y="1836420"/>
                      <a:pt x="937422" y="1845945"/>
                      <a:pt x="942375" y="1857280"/>
                    </a:cubicBezTo>
                    <a:cubicBezTo>
                      <a:pt x="948947" y="1771841"/>
                      <a:pt x="978856" y="1805083"/>
                      <a:pt x="997810" y="1785461"/>
                    </a:cubicBezTo>
                    <a:cubicBezTo>
                      <a:pt x="1001620" y="1798987"/>
                      <a:pt x="1005335" y="1812608"/>
                      <a:pt x="1009145" y="1826228"/>
                    </a:cubicBezTo>
                    <a:cubicBezTo>
                      <a:pt x="1020004" y="1824800"/>
                      <a:pt x="1033148" y="1782604"/>
                      <a:pt x="1042102" y="1818227"/>
                    </a:cubicBezTo>
                    <a:cubicBezTo>
                      <a:pt x="1034672" y="1864900"/>
                      <a:pt x="1009621" y="1868424"/>
                      <a:pt x="996763" y="1854041"/>
                    </a:cubicBezTo>
                    <a:cubicBezTo>
                      <a:pt x="998858" y="1865376"/>
                      <a:pt x="994762" y="1866805"/>
                      <a:pt x="990571" y="1867948"/>
                    </a:cubicBezTo>
                    <a:cubicBezTo>
                      <a:pt x="999334" y="1872329"/>
                      <a:pt x="1006573" y="1906334"/>
                      <a:pt x="1015717" y="1904048"/>
                    </a:cubicBezTo>
                    <a:cubicBezTo>
                      <a:pt x="1031434" y="1863757"/>
                      <a:pt x="1046578" y="1833944"/>
                      <a:pt x="1058008" y="1875282"/>
                    </a:cubicBezTo>
                    <a:cubicBezTo>
                      <a:pt x="1036387" y="1869662"/>
                      <a:pt x="1040292" y="1904714"/>
                      <a:pt x="1030957" y="1922717"/>
                    </a:cubicBezTo>
                    <a:close/>
                    <a:moveTo>
                      <a:pt x="702250" y="968121"/>
                    </a:moveTo>
                    <a:cubicBezTo>
                      <a:pt x="707869" y="954119"/>
                      <a:pt x="697011" y="936117"/>
                      <a:pt x="704821" y="922782"/>
                    </a:cubicBezTo>
                    <a:cubicBezTo>
                      <a:pt x="708250" y="957834"/>
                      <a:pt x="716537" y="906494"/>
                      <a:pt x="719871" y="941641"/>
                    </a:cubicBezTo>
                    <a:cubicBezTo>
                      <a:pt x="710441" y="964978"/>
                      <a:pt x="711298" y="990695"/>
                      <a:pt x="699678" y="1013555"/>
                    </a:cubicBezTo>
                    <a:cubicBezTo>
                      <a:pt x="697392" y="1005268"/>
                      <a:pt x="695201" y="997077"/>
                      <a:pt x="692915" y="988981"/>
                    </a:cubicBezTo>
                    <a:cubicBezTo>
                      <a:pt x="696058" y="982028"/>
                      <a:pt x="699202" y="974979"/>
                      <a:pt x="702250" y="968121"/>
                    </a:cubicBezTo>
                    <a:close/>
                    <a:moveTo>
                      <a:pt x="1387383" y="3347371"/>
                    </a:moveTo>
                    <a:cubicBezTo>
                      <a:pt x="1390336" y="3371469"/>
                      <a:pt x="1370428" y="3398615"/>
                      <a:pt x="1367285" y="3366040"/>
                    </a:cubicBezTo>
                    <a:cubicBezTo>
                      <a:pt x="1374143" y="3356419"/>
                      <a:pt x="1382811" y="3312795"/>
                      <a:pt x="1387383" y="3347371"/>
                    </a:cubicBezTo>
                    <a:close/>
                    <a:moveTo>
                      <a:pt x="1283084" y="2820067"/>
                    </a:moveTo>
                    <a:cubicBezTo>
                      <a:pt x="1274131" y="2870359"/>
                      <a:pt x="1248508" y="2796826"/>
                      <a:pt x="1259176" y="2807113"/>
                    </a:cubicBezTo>
                    <a:cubicBezTo>
                      <a:pt x="1266892" y="2816448"/>
                      <a:pt x="1276512" y="2789111"/>
                      <a:pt x="1283084" y="2820067"/>
                    </a:cubicBezTo>
                    <a:close/>
                    <a:moveTo>
                      <a:pt x="688819" y="681609"/>
                    </a:moveTo>
                    <a:cubicBezTo>
                      <a:pt x="684724" y="690943"/>
                      <a:pt x="680628" y="700278"/>
                      <a:pt x="676532" y="709517"/>
                    </a:cubicBezTo>
                    <a:cubicBezTo>
                      <a:pt x="674341" y="698754"/>
                      <a:pt x="669674" y="687515"/>
                      <a:pt x="672913" y="677990"/>
                    </a:cubicBezTo>
                    <a:cubicBezTo>
                      <a:pt x="677675" y="689801"/>
                      <a:pt x="680723" y="643318"/>
                      <a:pt x="688819" y="681609"/>
                    </a:cubicBezTo>
                    <a:close/>
                    <a:moveTo>
                      <a:pt x="780450" y="871442"/>
                    </a:moveTo>
                    <a:cubicBezTo>
                      <a:pt x="774640" y="882968"/>
                      <a:pt x="775497" y="895922"/>
                      <a:pt x="781021" y="909923"/>
                    </a:cubicBezTo>
                    <a:cubicBezTo>
                      <a:pt x="775878" y="921449"/>
                      <a:pt x="770830" y="932974"/>
                      <a:pt x="765686" y="944594"/>
                    </a:cubicBezTo>
                    <a:cubicBezTo>
                      <a:pt x="757971" y="936784"/>
                      <a:pt x="751208" y="914876"/>
                      <a:pt x="743874" y="901256"/>
                    </a:cubicBezTo>
                    <a:cubicBezTo>
                      <a:pt x="755494" y="899255"/>
                      <a:pt x="768353" y="879158"/>
                      <a:pt x="780450" y="871442"/>
                    </a:cubicBezTo>
                    <a:close/>
                    <a:moveTo>
                      <a:pt x="695011" y="667607"/>
                    </a:moveTo>
                    <a:cubicBezTo>
                      <a:pt x="701488" y="646271"/>
                      <a:pt x="700535" y="623126"/>
                      <a:pt x="701488" y="600266"/>
                    </a:cubicBezTo>
                    <a:cubicBezTo>
                      <a:pt x="705964" y="616363"/>
                      <a:pt x="712727" y="591788"/>
                      <a:pt x="716537" y="619125"/>
                    </a:cubicBezTo>
                    <a:cubicBezTo>
                      <a:pt x="692248" y="667703"/>
                      <a:pt x="734254" y="649510"/>
                      <a:pt x="725967" y="690182"/>
                    </a:cubicBezTo>
                    <a:cubicBezTo>
                      <a:pt x="716537" y="665512"/>
                      <a:pt x="689200" y="709517"/>
                      <a:pt x="690534" y="651415"/>
                    </a:cubicBezTo>
                    <a:cubicBezTo>
                      <a:pt x="692058" y="656939"/>
                      <a:pt x="693487" y="662178"/>
                      <a:pt x="695011" y="667607"/>
                    </a:cubicBezTo>
                    <a:close/>
                    <a:moveTo>
                      <a:pt x="822455" y="988314"/>
                    </a:moveTo>
                    <a:cubicBezTo>
                      <a:pt x="821026" y="932879"/>
                      <a:pt x="804929" y="981932"/>
                      <a:pt x="794452" y="958882"/>
                    </a:cubicBezTo>
                    <a:cubicBezTo>
                      <a:pt x="804929" y="892302"/>
                      <a:pt x="833123" y="931831"/>
                      <a:pt x="822455" y="988314"/>
                    </a:cubicBezTo>
                    <a:close/>
                    <a:moveTo>
                      <a:pt x="842839" y="1008507"/>
                    </a:moveTo>
                    <a:cubicBezTo>
                      <a:pt x="852173" y="1017651"/>
                      <a:pt x="843315" y="1057085"/>
                      <a:pt x="851792" y="1041273"/>
                    </a:cubicBezTo>
                    <a:cubicBezTo>
                      <a:pt x="857412" y="1024604"/>
                      <a:pt x="851697" y="1005459"/>
                      <a:pt x="857412" y="988886"/>
                    </a:cubicBezTo>
                    <a:cubicBezTo>
                      <a:pt x="860365" y="999744"/>
                      <a:pt x="863413" y="1010507"/>
                      <a:pt x="866461" y="1021556"/>
                    </a:cubicBezTo>
                    <a:cubicBezTo>
                      <a:pt x="861793" y="1033367"/>
                      <a:pt x="855412" y="1044607"/>
                      <a:pt x="861603" y="1058799"/>
                    </a:cubicBezTo>
                    <a:cubicBezTo>
                      <a:pt x="854364" y="1077182"/>
                      <a:pt x="847125" y="1093946"/>
                      <a:pt x="841791" y="1077087"/>
                    </a:cubicBezTo>
                    <a:cubicBezTo>
                      <a:pt x="845315" y="1067753"/>
                      <a:pt x="848458" y="1058228"/>
                      <a:pt x="843505" y="1046893"/>
                    </a:cubicBezTo>
                    <a:cubicBezTo>
                      <a:pt x="832933" y="1059847"/>
                      <a:pt x="838648" y="1076325"/>
                      <a:pt x="830266" y="1089755"/>
                    </a:cubicBezTo>
                    <a:cubicBezTo>
                      <a:pt x="819502" y="1059275"/>
                      <a:pt x="838743" y="1035558"/>
                      <a:pt x="842839" y="1008507"/>
                    </a:cubicBezTo>
                    <a:close/>
                    <a:moveTo>
                      <a:pt x="906656" y="1221867"/>
                    </a:moveTo>
                    <a:cubicBezTo>
                      <a:pt x="893416" y="1250728"/>
                      <a:pt x="881891" y="1246537"/>
                      <a:pt x="872461" y="1206532"/>
                    </a:cubicBezTo>
                    <a:cubicBezTo>
                      <a:pt x="885225" y="1186148"/>
                      <a:pt x="896179" y="1197864"/>
                      <a:pt x="906656" y="1221867"/>
                    </a:cubicBezTo>
                    <a:close/>
                    <a:moveTo>
                      <a:pt x="735206" y="669512"/>
                    </a:moveTo>
                    <a:cubicBezTo>
                      <a:pt x="749494" y="654272"/>
                      <a:pt x="760162" y="704660"/>
                      <a:pt x="774640" y="686276"/>
                    </a:cubicBezTo>
                    <a:cubicBezTo>
                      <a:pt x="761781" y="716280"/>
                      <a:pt x="754732" y="707041"/>
                      <a:pt x="738826" y="701040"/>
                    </a:cubicBezTo>
                    <a:cubicBezTo>
                      <a:pt x="742064" y="691420"/>
                      <a:pt x="738635" y="680466"/>
                      <a:pt x="735206" y="669512"/>
                    </a:cubicBezTo>
                    <a:close/>
                    <a:moveTo>
                      <a:pt x="1102490" y="1854517"/>
                    </a:moveTo>
                    <a:cubicBezTo>
                      <a:pt x="1098394" y="1863757"/>
                      <a:pt x="1094203" y="1872996"/>
                      <a:pt x="1090108" y="1882235"/>
                    </a:cubicBezTo>
                    <a:cubicBezTo>
                      <a:pt x="1084678" y="1848803"/>
                      <a:pt x="1077535" y="1847183"/>
                      <a:pt x="1068676" y="1877378"/>
                    </a:cubicBezTo>
                    <a:cubicBezTo>
                      <a:pt x="1066486" y="1869377"/>
                      <a:pt x="1064200" y="1861280"/>
                      <a:pt x="1061914" y="1853089"/>
                    </a:cubicBezTo>
                    <a:cubicBezTo>
                      <a:pt x="1076677" y="1829276"/>
                      <a:pt x="1089250" y="1848136"/>
                      <a:pt x="1102490" y="1854517"/>
                    </a:cubicBezTo>
                    <a:close/>
                    <a:moveTo>
                      <a:pt x="790261" y="743426"/>
                    </a:moveTo>
                    <a:cubicBezTo>
                      <a:pt x="783212" y="725043"/>
                      <a:pt x="774259" y="739616"/>
                      <a:pt x="767591" y="715328"/>
                    </a:cubicBezTo>
                    <a:cubicBezTo>
                      <a:pt x="775497" y="689610"/>
                      <a:pt x="794547" y="710375"/>
                      <a:pt x="790261" y="743426"/>
                    </a:cubicBezTo>
                    <a:close/>
                    <a:moveTo>
                      <a:pt x="1415863" y="2894457"/>
                    </a:moveTo>
                    <a:cubicBezTo>
                      <a:pt x="1400432" y="2912459"/>
                      <a:pt x="1387669" y="2875312"/>
                      <a:pt x="1372619" y="2885408"/>
                    </a:cubicBezTo>
                    <a:cubicBezTo>
                      <a:pt x="1380049" y="2836831"/>
                      <a:pt x="1403194" y="2874550"/>
                      <a:pt x="1415863" y="2894457"/>
                    </a:cubicBezTo>
                    <a:close/>
                    <a:moveTo>
                      <a:pt x="743683" y="518255"/>
                    </a:moveTo>
                    <a:cubicBezTo>
                      <a:pt x="742921" y="500253"/>
                      <a:pt x="750351" y="484061"/>
                      <a:pt x="754542" y="467201"/>
                    </a:cubicBezTo>
                    <a:cubicBezTo>
                      <a:pt x="762067" y="462248"/>
                      <a:pt x="769020" y="463963"/>
                      <a:pt x="775783" y="472059"/>
                    </a:cubicBezTo>
                    <a:cubicBezTo>
                      <a:pt x="777402" y="495491"/>
                      <a:pt x="772068" y="517208"/>
                      <a:pt x="769306" y="539591"/>
                    </a:cubicBezTo>
                    <a:cubicBezTo>
                      <a:pt x="784641" y="488347"/>
                      <a:pt x="796071" y="507873"/>
                      <a:pt x="808930" y="502825"/>
                    </a:cubicBezTo>
                    <a:cubicBezTo>
                      <a:pt x="817312" y="558546"/>
                      <a:pt x="828170" y="552450"/>
                      <a:pt x="844934" y="580073"/>
                    </a:cubicBezTo>
                    <a:cubicBezTo>
                      <a:pt x="834838" y="617696"/>
                      <a:pt x="807882" y="580644"/>
                      <a:pt x="791880" y="567690"/>
                    </a:cubicBezTo>
                    <a:cubicBezTo>
                      <a:pt x="795880" y="581406"/>
                      <a:pt x="795214" y="594074"/>
                      <a:pt x="792451" y="606171"/>
                    </a:cubicBezTo>
                    <a:cubicBezTo>
                      <a:pt x="776545" y="602647"/>
                      <a:pt x="772735" y="588550"/>
                      <a:pt x="781307" y="565309"/>
                    </a:cubicBezTo>
                    <a:cubicBezTo>
                      <a:pt x="768639" y="571405"/>
                      <a:pt x="729205" y="589598"/>
                      <a:pt x="722443" y="513207"/>
                    </a:cubicBezTo>
                    <a:cubicBezTo>
                      <a:pt x="734349" y="537305"/>
                      <a:pt x="732444" y="508445"/>
                      <a:pt x="743683" y="518255"/>
                    </a:cubicBezTo>
                    <a:close/>
                    <a:moveTo>
                      <a:pt x="864651" y="906399"/>
                    </a:moveTo>
                    <a:cubicBezTo>
                      <a:pt x="858460" y="943642"/>
                      <a:pt x="852649" y="963644"/>
                      <a:pt x="838648" y="938593"/>
                    </a:cubicBezTo>
                    <a:cubicBezTo>
                      <a:pt x="856364" y="944023"/>
                      <a:pt x="847125" y="896207"/>
                      <a:pt x="864651" y="906399"/>
                    </a:cubicBezTo>
                    <a:close/>
                    <a:moveTo>
                      <a:pt x="775783" y="617696"/>
                    </a:moveTo>
                    <a:cubicBezTo>
                      <a:pt x="781402" y="630079"/>
                      <a:pt x="788070" y="623221"/>
                      <a:pt x="793118" y="644747"/>
                    </a:cubicBezTo>
                    <a:cubicBezTo>
                      <a:pt x="784069" y="670084"/>
                      <a:pt x="765972" y="649415"/>
                      <a:pt x="775783" y="617696"/>
                    </a:cubicBezTo>
                    <a:close/>
                    <a:moveTo>
                      <a:pt x="1139923" y="1862709"/>
                    </a:moveTo>
                    <a:cubicBezTo>
                      <a:pt x="1144114" y="1870139"/>
                      <a:pt x="1148591" y="1870424"/>
                      <a:pt x="1153735" y="1858137"/>
                    </a:cubicBezTo>
                    <a:cubicBezTo>
                      <a:pt x="1157545" y="1871663"/>
                      <a:pt x="1161355" y="1885283"/>
                      <a:pt x="1165165" y="1898714"/>
                    </a:cubicBezTo>
                    <a:cubicBezTo>
                      <a:pt x="1185072" y="1866424"/>
                      <a:pt x="1188025" y="1899476"/>
                      <a:pt x="1209646" y="1878044"/>
                    </a:cubicBezTo>
                    <a:cubicBezTo>
                      <a:pt x="1203550" y="1892046"/>
                      <a:pt x="1212028" y="1909096"/>
                      <a:pt x="1201931" y="1922145"/>
                    </a:cubicBezTo>
                    <a:cubicBezTo>
                      <a:pt x="1192692" y="1890617"/>
                      <a:pt x="1181167" y="1904714"/>
                      <a:pt x="1169737" y="1915096"/>
                    </a:cubicBezTo>
                    <a:cubicBezTo>
                      <a:pt x="1172689" y="1941195"/>
                      <a:pt x="1172404" y="1966817"/>
                      <a:pt x="1160307" y="1989582"/>
                    </a:cubicBezTo>
                    <a:cubicBezTo>
                      <a:pt x="1152877" y="1976819"/>
                      <a:pt x="1144972" y="1972342"/>
                      <a:pt x="1138209" y="1946434"/>
                    </a:cubicBezTo>
                    <a:cubicBezTo>
                      <a:pt x="1147543" y="1922907"/>
                      <a:pt x="1154592" y="1944815"/>
                      <a:pt x="1164307" y="1913954"/>
                    </a:cubicBezTo>
                    <a:cubicBezTo>
                      <a:pt x="1161355" y="1882521"/>
                      <a:pt x="1140114" y="1894618"/>
                      <a:pt x="1139923" y="1862709"/>
                    </a:cubicBezTo>
                    <a:close/>
                    <a:moveTo>
                      <a:pt x="1145924" y="1902428"/>
                    </a:moveTo>
                    <a:cubicBezTo>
                      <a:pt x="1135732" y="1923574"/>
                      <a:pt x="1127255" y="1914525"/>
                      <a:pt x="1119921" y="1881283"/>
                    </a:cubicBezTo>
                    <a:cubicBezTo>
                      <a:pt x="1129827" y="1865376"/>
                      <a:pt x="1137447" y="1892332"/>
                      <a:pt x="1145924" y="1902428"/>
                    </a:cubicBezTo>
                    <a:close/>
                    <a:moveTo>
                      <a:pt x="841410" y="694182"/>
                    </a:moveTo>
                    <a:cubicBezTo>
                      <a:pt x="852459" y="712089"/>
                      <a:pt x="833218" y="722852"/>
                      <a:pt x="844172" y="740759"/>
                    </a:cubicBezTo>
                    <a:cubicBezTo>
                      <a:pt x="836076" y="757523"/>
                      <a:pt x="829027" y="755809"/>
                      <a:pt x="822931" y="735902"/>
                    </a:cubicBezTo>
                    <a:cubicBezTo>
                      <a:pt x="823884" y="715899"/>
                      <a:pt x="834457" y="691896"/>
                      <a:pt x="841410" y="694182"/>
                    </a:cubicBezTo>
                    <a:close/>
                    <a:moveTo>
                      <a:pt x="1521876" y="3123248"/>
                    </a:moveTo>
                    <a:cubicBezTo>
                      <a:pt x="1513684" y="3140107"/>
                      <a:pt x="1505588" y="3157633"/>
                      <a:pt x="1499492" y="3133820"/>
                    </a:cubicBezTo>
                    <a:cubicBezTo>
                      <a:pt x="1508065" y="3108008"/>
                      <a:pt x="1515018" y="3115437"/>
                      <a:pt x="1521876" y="3123248"/>
                    </a:cubicBezTo>
                    <a:close/>
                    <a:moveTo>
                      <a:pt x="828837" y="629984"/>
                    </a:moveTo>
                    <a:cubicBezTo>
                      <a:pt x="833695" y="643890"/>
                      <a:pt x="830361" y="655796"/>
                      <a:pt x="834647" y="669608"/>
                    </a:cubicBezTo>
                    <a:cubicBezTo>
                      <a:pt x="827313" y="690372"/>
                      <a:pt x="821503" y="681038"/>
                      <a:pt x="816550" y="657701"/>
                    </a:cubicBezTo>
                    <a:cubicBezTo>
                      <a:pt x="820645" y="648557"/>
                      <a:pt x="824741" y="639318"/>
                      <a:pt x="828837" y="629984"/>
                    </a:cubicBezTo>
                    <a:close/>
                    <a:moveTo>
                      <a:pt x="1034672" y="1250252"/>
                    </a:moveTo>
                    <a:cubicBezTo>
                      <a:pt x="1038863" y="1263777"/>
                      <a:pt x="1040959" y="1277207"/>
                      <a:pt x="1040673" y="1289780"/>
                    </a:cubicBezTo>
                    <a:cubicBezTo>
                      <a:pt x="1028671" y="1295495"/>
                      <a:pt x="1016003" y="1312545"/>
                      <a:pt x="1006383" y="1274636"/>
                    </a:cubicBezTo>
                    <a:cubicBezTo>
                      <a:pt x="1017051" y="1241774"/>
                      <a:pt x="1023718" y="1285494"/>
                      <a:pt x="1034672" y="1250252"/>
                    </a:cubicBezTo>
                    <a:close/>
                    <a:moveTo>
                      <a:pt x="870175" y="708470"/>
                    </a:moveTo>
                    <a:cubicBezTo>
                      <a:pt x="882748" y="740664"/>
                      <a:pt x="899131" y="702469"/>
                      <a:pt x="911800" y="733139"/>
                    </a:cubicBezTo>
                    <a:cubicBezTo>
                      <a:pt x="897988" y="723233"/>
                      <a:pt x="880748" y="775811"/>
                      <a:pt x="868461" y="738854"/>
                    </a:cubicBezTo>
                    <a:cubicBezTo>
                      <a:pt x="872557" y="729520"/>
                      <a:pt x="867318" y="718185"/>
                      <a:pt x="870175" y="708470"/>
                    </a:cubicBezTo>
                    <a:close/>
                    <a:moveTo>
                      <a:pt x="924849" y="889159"/>
                    </a:moveTo>
                    <a:cubicBezTo>
                      <a:pt x="928945" y="879824"/>
                      <a:pt x="933040" y="870585"/>
                      <a:pt x="937136" y="861251"/>
                    </a:cubicBezTo>
                    <a:cubicBezTo>
                      <a:pt x="939422" y="879634"/>
                      <a:pt x="944851" y="898589"/>
                      <a:pt x="942184" y="916019"/>
                    </a:cubicBezTo>
                    <a:cubicBezTo>
                      <a:pt x="937612" y="885635"/>
                      <a:pt x="929421" y="919353"/>
                      <a:pt x="924849" y="889159"/>
                    </a:cubicBezTo>
                    <a:close/>
                    <a:moveTo>
                      <a:pt x="861508" y="622364"/>
                    </a:moveTo>
                    <a:cubicBezTo>
                      <a:pt x="866080" y="602933"/>
                      <a:pt x="846268" y="577882"/>
                      <a:pt x="859507" y="560546"/>
                    </a:cubicBezTo>
                    <a:cubicBezTo>
                      <a:pt x="872747" y="562928"/>
                      <a:pt x="857793" y="592550"/>
                      <a:pt x="869794" y="616553"/>
                    </a:cubicBezTo>
                    <a:cubicBezTo>
                      <a:pt x="864651" y="628079"/>
                      <a:pt x="859603" y="639509"/>
                      <a:pt x="854459" y="651224"/>
                    </a:cubicBezTo>
                    <a:cubicBezTo>
                      <a:pt x="852364" y="632555"/>
                      <a:pt x="836171" y="637604"/>
                      <a:pt x="843315" y="610362"/>
                    </a:cubicBezTo>
                    <a:cubicBezTo>
                      <a:pt x="849982" y="603695"/>
                      <a:pt x="855126" y="623697"/>
                      <a:pt x="861508" y="622364"/>
                    </a:cubicBezTo>
                    <a:close/>
                    <a:moveTo>
                      <a:pt x="1237174" y="1922431"/>
                    </a:moveTo>
                    <a:cubicBezTo>
                      <a:pt x="1226506" y="1902809"/>
                      <a:pt x="1225458" y="1951673"/>
                      <a:pt x="1212599" y="1924812"/>
                    </a:cubicBezTo>
                    <a:cubicBezTo>
                      <a:pt x="1220695" y="1894999"/>
                      <a:pt x="1241746" y="1881283"/>
                      <a:pt x="1237174" y="1922431"/>
                    </a:cubicBezTo>
                    <a:close/>
                    <a:moveTo>
                      <a:pt x="995429" y="927735"/>
                    </a:moveTo>
                    <a:cubicBezTo>
                      <a:pt x="985428" y="930307"/>
                      <a:pt x="974855" y="942118"/>
                      <a:pt x="965806" y="928878"/>
                    </a:cubicBezTo>
                    <a:cubicBezTo>
                      <a:pt x="977427" y="894493"/>
                      <a:pt x="985999" y="918496"/>
                      <a:pt x="995429" y="927735"/>
                    </a:cubicBezTo>
                    <a:close/>
                    <a:moveTo>
                      <a:pt x="1636462" y="3185541"/>
                    </a:moveTo>
                    <a:cubicBezTo>
                      <a:pt x="1629604" y="3195542"/>
                      <a:pt x="1622365" y="3212687"/>
                      <a:pt x="1617126" y="3189161"/>
                    </a:cubicBezTo>
                    <a:cubicBezTo>
                      <a:pt x="1618364" y="3160014"/>
                      <a:pt x="1630651" y="3150680"/>
                      <a:pt x="1636462" y="3185541"/>
                    </a:cubicBezTo>
                    <a:close/>
                    <a:moveTo>
                      <a:pt x="1067152" y="1096709"/>
                    </a:moveTo>
                    <a:cubicBezTo>
                      <a:pt x="1057913" y="1084421"/>
                      <a:pt x="1047340" y="1097090"/>
                      <a:pt x="1039054" y="1067562"/>
                    </a:cubicBezTo>
                    <a:cubicBezTo>
                      <a:pt x="1048769" y="1040225"/>
                      <a:pt x="1069153" y="1071753"/>
                      <a:pt x="1067152" y="1096709"/>
                    </a:cubicBezTo>
                    <a:close/>
                    <a:moveTo>
                      <a:pt x="1296133" y="1935480"/>
                    </a:moveTo>
                    <a:cubicBezTo>
                      <a:pt x="1308897" y="1932527"/>
                      <a:pt x="1320708" y="1949006"/>
                      <a:pt x="1332805" y="1959007"/>
                    </a:cubicBezTo>
                    <a:cubicBezTo>
                      <a:pt x="1319946" y="1988725"/>
                      <a:pt x="1287466" y="1991487"/>
                      <a:pt x="1296133" y="1935480"/>
                    </a:cubicBezTo>
                    <a:close/>
                    <a:moveTo>
                      <a:pt x="975236" y="456438"/>
                    </a:moveTo>
                    <a:cubicBezTo>
                      <a:pt x="963139" y="481775"/>
                      <a:pt x="975998" y="465487"/>
                      <a:pt x="978951" y="487775"/>
                    </a:cubicBezTo>
                    <a:cubicBezTo>
                      <a:pt x="971045" y="517303"/>
                      <a:pt x="967330" y="470535"/>
                      <a:pt x="959996" y="491204"/>
                    </a:cubicBezTo>
                    <a:cubicBezTo>
                      <a:pt x="966568" y="534924"/>
                      <a:pt x="976284" y="520065"/>
                      <a:pt x="984094" y="542544"/>
                    </a:cubicBezTo>
                    <a:cubicBezTo>
                      <a:pt x="985618" y="556546"/>
                      <a:pt x="992762" y="609505"/>
                      <a:pt x="978570" y="594932"/>
                    </a:cubicBezTo>
                    <a:cubicBezTo>
                      <a:pt x="985618" y="567500"/>
                      <a:pt x="968950" y="583311"/>
                      <a:pt x="967330" y="554165"/>
                    </a:cubicBezTo>
                    <a:cubicBezTo>
                      <a:pt x="954281" y="597218"/>
                      <a:pt x="946471" y="542068"/>
                      <a:pt x="934660" y="562070"/>
                    </a:cubicBezTo>
                    <a:cubicBezTo>
                      <a:pt x="928659" y="523589"/>
                      <a:pt x="923801" y="513683"/>
                      <a:pt x="910657" y="510826"/>
                    </a:cubicBezTo>
                    <a:cubicBezTo>
                      <a:pt x="905704" y="522446"/>
                      <a:pt x="915133" y="537401"/>
                      <a:pt x="911228" y="549116"/>
                    </a:cubicBezTo>
                    <a:cubicBezTo>
                      <a:pt x="889892" y="502539"/>
                      <a:pt x="905037" y="473964"/>
                      <a:pt x="918658" y="413195"/>
                    </a:cubicBezTo>
                    <a:cubicBezTo>
                      <a:pt x="923992" y="427101"/>
                      <a:pt x="918943" y="438722"/>
                      <a:pt x="919229" y="451580"/>
                    </a:cubicBezTo>
                    <a:cubicBezTo>
                      <a:pt x="924277" y="440150"/>
                      <a:pt x="927135" y="470154"/>
                      <a:pt x="932088" y="462058"/>
                    </a:cubicBezTo>
                    <a:cubicBezTo>
                      <a:pt x="927992" y="448437"/>
                      <a:pt x="925801" y="435197"/>
                      <a:pt x="926182" y="422529"/>
                    </a:cubicBezTo>
                    <a:cubicBezTo>
                      <a:pt x="937136" y="400431"/>
                      <a:pt x="942756" y="428435"/>
                      <a:pt x="941422" y="387668"/>
                    </a:cubicBezTo>
                    <a:cubicBezTo>
                      <a:pt x="947614" y="389477"/>
                      <a:pt x="954281" y="382429"/>
                      <a:pt x="958758" y="414242"/>
                    </a:cubicBezTo>
                    <a:cubicBezTo>
                      <a:pt x="954376" y="429673"/>
                      <a:pt x="947614" y="420053"/>
                      <a:pt x="949519" y="435293"/>
                    </a:cubicBezTo>
                    <a:cubicBezTo>
                      <a:pt x="958472" y="436531"/>
                      <a:pt x="966949" y="445389"/>
                      <a:pt x="975236" y="456438"/>
                    </a:cubicBezTo>
                    <a:close/>
                    <a:moveTo>
                      <a:pt x="1040959" y="731234"/>
                    </a:moveTo>
                    <a:cubicBezTo>
                      <a:pt x="1042197" y="703707"/>
                      <a:pt x="1050865" y="714470"/>
                      <a:pt x="1058485" y="704564"/>
                    </a:cubicBezTo>
                    <a:cubicBezTo>
                      <a:pt x="1060866" y="750570"/>
                      <a:pt x="1077535" y="722186"/>
                      <a:pt x="1088679" y="741902"/>
                    </a:cubicBezTo>
                    <a:cubicBezTo>
                      <a:pt x="1074201" y="784289"/>
                      <a:pt x="1100109" y="744569"/>
                      <a:pt x="1102204" y="790766"/>
                    </a:cubicBezTo>
                    <a:cubicBezTo>
                      <a:pt x="1089822" y="804863"/>
                      <a:pt x="1080106" y="768572"/>
                      <a:pt x="1068105" y="775526"/>
                    </a:cubicBezTo>
                    <a:cubicBezTo>
                      <a:pt x="1045150" y="815245"/>
                      <a:pt x="1046293" y="903446"/>
                      <a:pt x="1025242" y="873157"/>
                    </a:cubicBezTo>
                    <a:cubicBezTo>
                      <a:pt x="1042102" y="849440"/>
                      <a:pt x="1064962" y="762572"/>
                      <a:pt x="1040959" y="731234"/>
                    </a:cubicBezTo>
                    <a:close/>
                    <a:moveTo>
                      <a:pt x="1730759" y="3159443"/>
                    </a:moveTo>
                    <a:cubicBezTo>
                      <a:pt x="1732188" y="3177445"/>
                      <a:pt x="1715138" y="3191827"/>
                      <a:pt x="1725520" y="3211830"/>
                    </a:cubicBezTo>
                    <a:cubicBezTo>
                      <a:pt x="1741237" y="3192113"/>
                      <a:pt x="1735236" y="3167920"/>
                      <a:pt x="1742284" y="3146489"/>
                    </a:cubicBezTo>
                    <a:cubicBezTo>
                      <a:pt x="1745999" y="3163348"/>
                      <a:pt x="1750952" y="3156585"/>
                      <a:pt x="1754762" y="3172016"/>
                    </a:cubicBezTo>
                    <a:cubicBezTo>
                      <a:pt x="1743904" y="3227546"/>
                      <a:pt x="1732474" y="3238310"/>
                      <a:pt x="1721901" y="3287363"/>
                    </a:cubicBezTo>
                    <a:cubicBezTo>
                      <a:pt x="1705042" y="3224975"/>
                      <a:pt x="1701422" y="3229261"/>
                      <a:pt x="1682182" y="3202591"/>
                    </a:cubicBezTo>
                    <a:cubicBezTo>
                      <a:pt x="1694945" y="3177921"/>
                      <a:pt x="1712185" y="3148870"/>
                      <a:pt x="1730759" y="3159443"/>
                    </a:cubicBezTo>
                    <a:close/>
                    <a:moveTo>
                      <a:pt x="1360522" y="1949863"/>
                    </a:moveTo>
                    <a:cubicBezTo>
                      <a:pt x="1354712" y="1979962"/>
                      <a:pt x="1345282" y="1986248"/>
                      <a:pt x="1335186" y="1967198"/>
                    </a:cubicBezTo>
                    <a:cubicBezTo>
                      <a:pt x="1344044" y="1953863"/>
                      <a:pt x="1352140" y="1954054"/>
                      <a:pt x="1360522" y="1949863"/>
                    </a:cubicBezTo>
                    <a:close/>
                    <a:moveTo>
                      <a:pt x="918848" y="359664"/>
                    </a:moveTo>
                    <a:cubicBezTo>
                      <a:pt x="913324" y="373666"/>
                      <a:pt x="924087" y="391478"/>
                      <a:pt x="916372" y="405003"/>
                    </a:cubicBezTo>
                    <a:cubicBezTo>
                      <a:pt x="903322" y="411766"/>
                      <a:pt x="906942" y="344615"/>
                      <a:pt x="918848" y="359664"/>
                    </a:cubicBezTo>
                    <a:close/>
                    <a:moveTo>
                      <a:pt x="1086202" y="840677"/>
                    </a:moveTo>
                    <a:cubicBezTo>
                      <a:pt x="1078106" y="859250"/>
                      <a:pt x="1069915" y="877919"/>
                      <a:pt x="1061723" y="896588"/>
                    </a:cubicBezTo>
                    <a:cubicBezTo>
                      <a:pt x="1058675" y="886397"/>
                      <a:pt x="1054675" y="894207"/>
                      <a:pt x="1051912" y="879062"/>
                    </a:cubicBezTo>
                    <a:cubicBezTo>
                      <a:pt x="1051055" y="844963"/>
                      <a:pt x="1074772" y="817150"/>
                      <a:pt x="1086202" y="840677"/>
                    </a:cubicBezTo>
                    <a:close/>
                    <a:moveTo>
                      <a:pt x="1381192" y="1969580"/>
                    </a:moveTo>
                    <a:cubicBezTo>
                      <a:pt x="1387288" y="1989201"/>
                      <a:pt x="1394241" y="1981771"/>
                      <a:pt x="1387288" y="2009204"/>
                    </a:cubicBezTo>
                    <a:cubicBezTo>
                      <a:pt x="1382716" y="1993106"/>
                      <a:pt x="1376048" y="2017967"/>
                      <a:pt x="1371952" y="1990535"/>
                    </a:cubicBezTo>
                    <a:cubicBezTo>
                      <a:pt x="1375000" y="1983581"/>
                      <a:pt x="1378048" y="1976628"/>
                      <a:pt x="1381192" y="1969580"/>
                    </a:cubicBezTo>
                    <a:close/>
                    <a:moveTo>
                      <a:pt x="1228220" y="1316069"/>
                    </a:moveTo>
                    <a:cubicBezTo>
                      <a:pt x="1240888" y="1354741"/>
                      <a:pt x="1214790" y="1372076"/>
                      <a:pt x="1207551" y="1349788"/>
                    </a:cubicBezTo>
                    <a:cubicBezTo>
                      <a:pt x="1215266" y="1322546"/>
                      <a:pt x="1220410" y="1343406"/>
                      <a:pt x="1228220" y="1316069"/>
                    </a:cubicBezTo>
                    <a:close/>
                    <a:moveTo>
                      <a:pt x="993238" y="521684"/>
                    </a:moveTo>
                    <a:cubicBezTo>
                      <a:pt x="998572" y="522161"/>
                      <a:pt x="1007621" y="557213"/>
                      <a:pt x="998287" y="576358"/>
                    </a:cubicBezTo>
                    <a:cubicBezTo>
                      <a:pt x="992286" y="557117"/>
                      <a:pt x="986857" y="538067"/>
                      <a:pt x="993238" y="521684"/>
                    </a:cubicBezTo>
                    <a:close/>
                    <a:moveTo>
                      <a:pt x="1399575" y="1927765"/>
                    </a:moveTo>
                    <a:cubicBezTo>
                      <a:pt x="1397860" y="1932432"/>
                      <a:pt x="1396336" y="1937195"/>
                      <a:pt x="1398813" y="1942910"/>
                    </a:cubicBezTo>
                    <a:cubicBezTo>
                      <a:pt x="1403956" y="1930337"/>
                      <a:pt x="1408433" y="1931194"/>
                      <a:pt x="1412624" y="1938052"/>
                    </a:cubicBezTo>
                    <a:cubicBezTo>
                      <a:pt x="1402432" y="1960245"/>
                      <a:pt x="1393193" y="1965389"/>
                      <a:pt x="1385002" y="1947482"/>
                    </a:cubicBezTo>
                    <a:cubicBezTo>
                      <a:pt x="1389955" y="1938433"/>
                      <a:pt x="1395479" y="1918907"/>
                      <a:pt x="1399575" y="1927765"/>
                    </a:cubicBezTo>
                    <a:close/>
                    <a:moveTo>
                      <a:pt x="1398813" y="1782413"/>
                    </a:moveTo>
                    <a:cubicBezTo>
                      <a:pt x="1391193" y="1754219"/>
                      <a:pt x="1379572" y="1805750"/>
                      <a:pt x="1372048" y="1776508"/>
                    </a:cubicBezTo>
                    <a:cubicBezTo>
                      <a:pt x="1380715" y="1752410"/>
                      <a:pt x="1402337" y="1743932"/>
                      <a:pt x="1398813" y="1782413"/>
                    </a:cubicBezTo>
                    <a:close/>
                    <a:moveTo>
                      <a:pt x="931040" y="40862"/>
                    </a:moveTo>
                    <a:cubicBezTo>
                      <a:pt x="924468" y="72581"/>
                      <a:pt x="941137" y="57722"/>
                      <a:pt x="939422" y="35147"/>
                    </a:cubicBezTo>
                    <a:cubicBezTo>
                      <a:pt x="945518" y="54293"/>
                      <a:pt x="941613" y="71342"/>
                      <a:pt x="939136" y="88678"/>
                    </a:cubicBezTo>
                    <a:cubicBezTo>
                      <a:pt x="927611" y="78105"/>
                      <a:pt x="929040" y="99822"/>
                      <a:pt x="912752" y="82772"/>
                    </a:cubicBezTo>
                    <a:cubicBezTo>
                      <a:pt x="917610" y="59626"/>
                      <a:pt x="923325" y="41910"/>
                      <a:pt x="931040" y="40862"/>
                    </a:cubicBezTo>
                    <a:close/>
                    <a:moveTo>
                      <a:pt x="1912877" y="3243453"/>
                    </a:moveTo>
                    <a:cubicBezTo>
                      <a:pt x="1904400" y="3269266"/>
                      <a:pt x="1898304" y="3242786"/>
                      <a:pt x="1891160" y="3239072"/>
                    </a:cubicBezTo>
                    <a:cubicBezTo>
                      <a:pt x="1899637" y="3213354"/>
                      <a:pt x="1906876" y="3214783"/>
                      <a:pt x="1912877" y="3243453"/>
                    </a:cubicBezTo>
                    <a:close/>
                    <a:moveTo>
                      <a:pt x="1392907" y="1367981"/>
                    </a:moveTo>
                    <a:cubicBezTo>
                      <a:pt x="1385573" y="1388840"/>
                      <a:pt x="1379763" y="1379601"/>
                      <a:pt x="1374619" y="1356360"/>
                    </a:cubicBezTo>
                    <a:cubicBezTo>
                      <a:pt x="1381954" y="1335405"/>
                      <a:pt x="1387764" y="1344835"/>
                      <a:pt x="1392907" y="1367981"/>
                    </a:cubicBezTo>
                    <a:close/>
                    <a:moveTo>
                      <a:pt x="1598266" y="2076736"/>
                    </a:moveTo>
                    <a:cubicBezTo>
                      <a:pt x="1609506" y="2102549"/>
                      <a:pt x="1592456" y="2141506"/>
                      <a:pt x="1585979" y="2104739"/>
                    </a:cubicBezTo>
                    <a:cubicBezTo>
                      <a:pt x="1594552" y="2086261"/>
                      <a:pt x="1588265" y="2077021"/>
                      <a:pt x="1598266" y="2076736"/>
                    </a:cubicBezTo>
                    <a:close/>
                    <a:moveTo>
                      <a:pt x="1436437" y="1415510"/>
                    </a:moveTo>
                    <a:cubicBezTo>
                      <a:pt x="1449676" y="1386364"/>
                      <a:pt x="1474727" y="1402556"/>
                      <a:pt x="1475299" y="1446752"/>
                    </a:cubicBezTo>
                    <a:cubicBezTo>
                      <a:pt x="1465869" y="1401509"/>
                      <a:pt x="1451867" y="1448371"/>
                      <a:pt x="1440247" y="1446848"/>
                    </a:cubicBezTo>
                    <a:cubicBezTo>
                      <a:pt x="1445866" y="1426559"/>
                      <a:pt x="1432912" y="1442657"/>
                      <a:pt x="1436437" y="1415510"/>
                    </a:cubicBezTo>
                    <a:close/>
                    <a:moveTo>
                      <a:pt x="2049370" y="3308985"/>
                    </a:moveTo>
                    <a:cubicBezTo>
                      <a:pt x="2037178" y="3316415"/>
                      <a:pt x="2024891" y="3324797"/>
                      <a:pt x="2014414" y="3294412"/>
                    </a:cubicBezTo>
                    <a:cubicBezTo>
                      <a:pt x="2026606" y="3276981"/>
                      <a:pt x="2048608" y="3266885"/>
                      <a:pt x="2049370" y="3308985"/>
                    </a:cubicBezTo>
                    <a:close/>
                    <a:moveTo>
                      <a:pt x="1159354" y="222028"/>
                    </a:moveTo>
                    <a:cubicBezTo>
                      <a:pt x="1154401" y="208979"/>
                      <a:pt x="1135828" y="201454"/>
                      <a:pt x="1140590" y="171831"/>
                    </a:cubicBezTo>
                    <a:cubicBezTo>
                      <a:pt x="1146877" y="160306"/>
                      <a:pt x="1164022" y="196025"/>
                      <a:pt x="1159354" y="222028"/>
                    </a:cubicBezTo>
                    <a:close/>
                    <a:moveTo>
                      <a:pt x="1359951" y="695039"/>
                    </a:moveTo>
                    <a:cubicBezTo>
                      <a:pt x="1366809" y="735140"/>
                      <a:pt x="1376620" y="720090"/>
                      <a:pt x="1384144" y="746379"/>
                    </a:cubicBezTo>
                    <a:cubicBezTo>
                      <a:pt x="1373000" y="772001"/>
                      <a:pt x="1365475" y="726758"/>
                      <a:pt x="1352998" y="777716"/>
                    </a:cubicBezTo>
                    <a:cubicBezTo>
                      <a:pt x="1348711" y="755142"/>
                      <a:pt x="1342520" y="772763"/>
                      <a:pt x="1338615" y="743903"/>
                    </a:cubicBezTo>
                    <a:cubicBezTo>
                      <a:pt x="1352045" y="720566"/>
                      <a:pt x="1349092" y="727424"/>
                      <a:pt x="1359951" y="695039"/>
                    </a:cubicBezTo>
                    <a:close/>
                    <a:moveTo>
                      <a:pt x="1694374" y="1829371"/>
                    </a:moveTo>
                    <a:cubicBezTo>
                      <a:pt x="1703613" y="1854327"/>
                      <a:pt x="1706661" y="1877854"/>
                      <a:pt x="1693707" y="1898237"/>
                    </a:cubicBezTo>
                    <a:cubicBezTo>
                      <a:pt x="1685706" y="1890617"/>
                      <a:pt x="1684849" y="1850517"/>
                      <a:pt x="1671418" y="1855184"/>
                    </a:cubicBezTo>
                    <a:cubicBezTo>
                      <a:pt x="1680372" y="1820323"/>
                      <a:pt x="1685896" y="1855470"/>
                      <a:pt x="1694374" y="1829371"/>
                    </a:cubicBezTo>
                    <a:close/>
                    <a:moveTo>
                      <a:pt x="1346806" y="324993"/>
                    </a:moveTo>
                    <a:cubicBezTo>
                      <a:pt x="1335662" y="349091"/>
                      <a:pt x="1324804" y="369094"/>
                      <a:pt x="1315660" y="356235"/>
                    </a:cubicBezTo>
                    <a:cubicBezTo>
                      <a:pt x="1326804" y="332518"/>
                      <a:pt x="1338615" y="294227"/>
                      <a:pt x="1346806" y="324993"/>
                    </a:cubicBezTo>
                    <a:close/>
                    <a:moveTo>
                      <a:pt x="1539973" y="1070515"/>
                    </a:moveTo>
                    <a:cubicBezTo>
                      <a:pt x="1532639" y="1091375"/>
                      <a:pt x="1526829" y="1082231"/>
                      <a:pt x="1521685" y="1058990"/>
                    </a:cubicBezTo>
                    <a:cubicBezTo>
                      <a:pt x="1529115" y="1038035"/>
                      <a:pt x="1534925" y="1047369"/>
                      <a:pt x="1539973" y="1070515"/>
                    </a:cubicBezTo>
                    <a:close/>
                    <a:moveTo>
                      <a:pt x="1474632" y="766001"/>
                    </a:moveTo>
                    <a:cubicBezTo>
                      <a:pt x="1463678" y="787432"/>
                      <a:pt x="1453296" y="799243"/>
                      <a:pt x="1445009" y="767429"/>
                    </a:cubicBezTo>
                    <a:cubicBezTo>
                      <a:pt x="1455868" y="747141"/>
                      <a:pt x="1464916" y="761429"/>
                      <a:pt x="1474632" y="766001"/>
                    </a:cubicBezTo>
                    <a:close/>
                    <a:moveTo>
                      <a:pt x="1536925" y="916972"/>
                    </a:moveTo>
                    <a:cubicBezTo>
                      <a:pt x="1549594" y="950024"/>
                      <a:pt x="1565881" y="911162"/>
                      <a:pt x="1579502" y="925925"/>
                    </a:cubicBezTo>
                    <a:cubicBezTo>
                      <a:pt x="1568072" y="978884"/>
                      <a:pt x="1552451" y="953167"/>
                      <a:pt x="1532353" y="954024"/>
                    </a:cubicBezTo>
                    <a:cubicBezTo>
                      <a:pt x="1529020" y="964597"/>
                      <a:pt x="1529686" y="981075"/>
                      <a:pt x="1523971" y="959930"/>
                    </a:cubicBezTo>
                    <a:cubicBezTo>
                      <a:pt x="1525591" y="945071"/>
                      <a:pt x="1529115" y="930497"/>
                      <a:pt x="1536925" y="916972"/>
                    </a:cubicBezTo>
                    <a:close/>
                    <a:moveTo>
                      <a:pt x="1739617" y="1510379"/>
                    </a:moveTo>
                    <a:cubicBezTo>
                      <a:pt x="1724663" y="1539621"/>
                      <a:pt x="1711519" y="1532954"/>
                      <a:pt x="1698374" y="1524571"/>
                    </a:cubicBezTo>
                    <a:cubicBezTo>
                      <a:pt x="1713424" y="1492949"/>
                      <a:pt x="1726473" y="1502664"/>
                      <a:pt x="1739617" y="1510379"/>
                    </a:cubicBezTo>
                    <a:close/>
                    <a:moveTo>
                      <a:pt x="1411195" y="270415"/>
                    </a:moveTo>
                    <a:cubicBezTo>
                      <a:pt x="1403194" y="287369"/>
                      <a:pt x="1396432" y="280035"/>
                      <a:pt x="1389193" y="280797"/>
                    </a:cubicBezTo>
                    <a:cubicBezTo>
                      <a:pt x="1395479" y="256699"/>
                      <a:pt x="1390336" y="230124"/>
                      <a:pt x="1398337" y="206502"/>
                    </a:cubicBezTo>
                    <a:cubicBezTo>
                      <a:pt x="1408624" y="229172"/>
                      <a:pt x="1402623" y="248126"/>
                      <a:pt x="1411195" y="270415"/>
                    </a:cubicBezTo>
                    <a:close/>
                    <a:moveTo>
                      <a:pt x="1367285" y="291370"/>
                    </a:moveTo>
                    <a:cubicBezTo>
                      <a:pt x="1364904" y="252317"/>
                      <a:pt x="1357665" y="267938"/>
                      <a:pt x="1348426" y="241173"/>
                    </a:cubicBezTo>
                    <a:cubicBezTo>
                      <a:pt x="1366904" y="237554"/>
                      <a:pt x="1385192" y="157639"/>
                      <a:pt x="1392336" y="220409"/>
                    </a:cubicBezTo>
                    <a:cubicBezTo>
                      <a:pt x="1376524" y="229172"/>
                      <a:pt x="1376143" y="261176"/>
                      <a:pt x="1367285" y="291370"/>
                    </a:cubicBezTo>
                    <a:close/>
                    <a:moveTo>
                      <a:pt x="1410338" y="339185"/>
                    </a:moveTo>
                    <a:cubicBezTo>
                      <a:pt x="1406433" y="306991"/>
                      <a:pt x="1385383" y="344710"/>
                      <a:pt x="1390717" y="304228"/>
                    </a:cubicBezTo>
                    <a:cubicBezTo>
                      <a:pt x="1400432" y="305657"/>
                      <a:pt x="1410719" y="297085"/>
                      <a:pt x="1418625" y="333470"/>
                    </a:cubicBezTo>
                    <a:cubicBezTo>
                      <a:pt x="1412910" y="344900"/>
                      <a:pt x="1413767" y="357759"/>
                      <a:pt x="1419387" y="371951"/>
                    </a:cubicBezTo>
                    <a:cubicBezTo>
                      <a:pt x="1409576" y="389477"/>
                      <a:pt x="1400527" y="392144"/>
                      <a:pt x="1392145" y="381191"/>
                    </a:cubicBezTo>
                    <a:cubicBezTo>
                      <a:pt x="1396813" y="366522"/>
                      <a:pt x="1413672" y="369189"/>
                      <a:pt x="1410338" y="339185"/>
                    </a:cubicBezTo>
                    <a:close/>
                    <a:moveTo>
                      <a:pt x="1574168" y="817721"/>
                    </a:moveTo>
                    <a:cubicBezTo>
                      <a:pt x="1567786" y="800672"/>
                      <a:pt x="1559309" y="827056"/>
                      <a:pt x="1553594" y="798100"/>
                    </a:cubicBezTo>
                    <a:cubicBezTo>
                      <a:pt x="1560357" y="774668"/>
                      <a:pt x="1578454" y="795909"/>
                      <a:pt x="1574168" y="817721"/>
                    </a:cubicBezTo>
                    <a:close/>
                    <a:moveTo>
                      <a:pt x="1542164" y="811054"/>
                    </a:moveTo>
                    <a:cubicBezTo>
                      <a:pt x="1550832" y="794957"/>
                      <a:pt x="1535687" y="774002"/>
                      <a:pt x="1547498" y="758571"/>
                    </a:cubicBezTo>
                    <a:cubicBezTo>
                      <a:pt x="1558547" y="774573"/>
                      <a:pt x="1551880" y="824675"/>
                      <a:pt x="1542164" y="811054"/>
                    </a:cubicBezTo>
                    <a:close/>
                    <a:moveTo>
                      <a:pt x="1596266" y="967645"/>
                    </a:moveTo>
                    <a:cubicBezTo>
                      <a:pt x="1604743" y="941641"/>
                      <a:pt x="1611411" y="951929"/>
                      <a:pt x="1619031" y="941927"/>
                    </a:cubicBezTo>
                    <a:cubicBezTo>
                      <a:pt x="1624555" y="975646"/>
                      <a:pt x="1632080" y="968502"/>
                      <a:pt x="1638843" y="976789"/>
                    </a:cubicBezTo>
                    <a:cubicBezTo>
                      <a:pt x="1626651" y="989552"/>
                      <a:pt x="1631794" y="991743"/>
                      <a:pt x="1620650" y="1018794"/>
                    </a:cubicBezTo>
                    <a:cubicBezTo>
                      <a:pt x="1617316" y="988600"/>
                      <a:pt x="1614364" y="976027"/>
                      <a:pt x="1602362" y="1007174"/>
                    </a:cubicBezTo>
                    <a:cubicBezTo>
                      <a:pt x="1598171" y="993458"/>
                      <a:pt x="1595980" y="980313"/>
                      <a:pt x="1596266" y="967645"/>
                    </a:cubicBezTo>
                    <a:close/>
                    <a:moveTo>
                      <a:pt x="1971361" y="2162651"/>
                    </a:moveTo>
                    <a:cubicBezTo>
                      <a:pt x="1962407" y="2194655"/>
                      <a:pt x="1951358" y="2178368"/>
                      <a:pt x="1950120" y="2211896"/>
                    </a:cubicBezTo>
                    <a:cubicBezTo>
                      <a:pt x="1948501" y="2206466"/>
                      <a:pt x="1946977" y="2201037"/>
                      <a:pt x="1945453" y="2195703"/>
                    </a:cubicBezTo>
                    <a:cubicBezTo>
                      <a:pt x="1943452" y="2199513"/>
                      <a:pt x="1941547" y="2202752"/>
                      <a:pt x="1940023" y="2194560"/>
                    </a:cubicBezTo>
                    <a:cubicBezTo>
                      <a:pt x="1946215" y="2160080"/>
                      <a:pt x="1960597" y="2139887"/>
                      <a:pt x="1971361" y="2162651"/>
                    </a:cubicBezTo>
                    <a:close/>
                    <a:moveTo>
                      <a:pt x="2273875" y="3307747"/>
                    </a:moveTo>
                    <a:cubicBezTo>
                      <a:pt x="2280447" y="3320415"/>
                      <a:pt x="2287686" y="3302603"/>
                      <a:pt x="2286448" y="3333274"/>
                    </a:cubicBezTo>
                    <a:cubicBezTo>
                      <a:pt x="2277875" y="3363373"/>
                      <a:pt x="2265397" y="3329654"/>
                      <a:pt x="2273875" y="3307747"/>
                    </a:cubicBezTo>
                    <a:close/>
                    <a:moveTo>
                      <a:pt x="1436151" y="306705"/>
                    </a:moveTo>
                    <a:cubicBezTo>
                      <a:pt x="1428055" y="308134"/>
                      <a:pt x="1420435" y="298799"/>
                      <a:pt x="1413481" y="278702"/>
                    </a:cubicBezTo>
                    <a:cubicBezTo>
                      <a:pt x="1421959" y="239744"/>
                      <a:pt x="1439104" y="294323"/>
                      <a:pt x="1436151" y="306705"/>
                    </a:cubicBezTo>
                    <a:close/>
                    <a:moveTo>
                      <a:pt x="1924307" y="1893189"/>
                    </a:moveTo>
                    <a:cubicBezTo>
                      <a:pt x="1912687" y="1909667"/>
                      <a:pt x="1902019" y="1907381"/>
                      <a:pt x="1892113" y="1886521"/>
                    </a:cubicBezTo>
                    <a:cubicBezTo>
                      <a:pt x="1903733" y="1870043"/>
                      <a:pt x="1914496" y="1872329"/>
                      <a:pt x="1924307" y="1893189"/>
                    </a:cubicBezTo>
                    <a:close/>
                    <a:moveTo>
                      <a:pt x="1536830" y="381572"/>
                    </a:moveTo>
                    <a:cubicBezTo>
                      <a:pt x="1531687" y="370713"/>
                      <a:pt x="1533401" y="392430"/>
                      <a:pt x="1527686" y="402527"/>
                    </a:cubicBezTo>
                    <a:cubicBezTo>
                      <a:pt x="1516732" y="393383"/>
                      <a:pt x="1518256" y="348615"/>
                      <a:pt x="1501873" y="381857"/>
                    </a:cubicBezTo>
                    <a:cubicBezTo>
                      <a:pt x="1499492" y="407670"/>
                      <a:pt x="1516732" y="403765"/>
                      <a:pt x="1507207" y="436531"/>
                    </a:cubicBezTo>
                    <a:cubicBezTo>
                      <a:pt x="1496730" y="435007"/>
                      <a:pt x="1491015" y="420053"/>
                      <a:pt x="1488253" y="386525"/>
                    </a:cubicBezTo>
                    <a:cubicBezTo>
                      <a:pt x="1504731" y="346615"/>
                      <a:pt x="1533782" y="333661"/>
                      <a:pt x="1536830" y="381572"/>
                    </a:cubicBezTo>
                    <a:close/>
                    <a:moveTo>
                      <a:pt x="1856775" y="1603820"/>
                    </a:moveTo>
                    <a:cubicBezTo>
                      <a:pt x="1867824" y="1616964"/>
                      <a:pt x="1881635" y="1575054"/>
                      <a:pt x="1891160" y="1618774"/>
                    </a:cubicBezTo>
                    <a:cubicBezTo>
                      <a:pt x="1879921" y="1646587"/>
                      <a:pt x="1870681" y="1632014"/>
                      <a:pt x="1859918" y="1650302"/>
                    </a:cubicBezTo>
                    <a:cubicBezTo>
                      <a:pt x="1853727" y="1633823"/>
                      <a:pt x="1851917" y="1618012"/>
                      <a:pt x="1856775" y="1603820"/>
                    </a:cubicBezTo>
                    <a:close/>
                    <a:moveTo>
                      <a:pt x="1678372" y="885635"/>
                    </a:moveTo>
                    <a:cubicBezTo>
                      <a:pt x="1683610" y="889159"/>
                      <a:pt x="1688468" y="898208"/>
                      <a:pt x="1692850" y="919258"/>
                    </a:cubicBezTo>
                    <a:cubicBezTo>
                      <a:pt x="1683896" y="952881"/>
                      <a:pt x="1669513" y="907256"/>
                      <a:pt x="1678372" y="885635"/>
                    </a:cubicBezTo>
                    <a:close/>
                    <a:moveTo>
                      <a:pt x="1576168" y="397574"/>
                    </a:moveTo>
                    <a:cubicBezTo>
                      <a:pt x="1571882" y="406908"/>
                      <a:pt x="1570549" y="416814"/>
                      <a:pt x="1569310" y="426815"/>
                    </a:cubicBezTo>
                    <a:cubicBezTo>
                      <a:pt x="1564167" y="423291"/>
                      <a:pt x="1559214" y="414147"/>
                      <a:pt x="1554928" y="393097"/>
                    </a:cubicBezTo>
                    <a:cubicBezTo>
                      <a:pt x="1562929" y="376428"/>
                      <a:pt x="1570072" y="377952"/>
                      <a:pt x="1576168" y="397574"/>
                    </a:cubicBezTo>
                    <a:close/>
                    <a:moveTo>
                      <a:pt x="1730759" y="912114"/>
                    </a:moveTo>
                    <a:cubicBezTo>
                      <a:pt x="1722663" y="912971"/>
                      <a:pt x="1712376" y="959739"/>
                      <a:pt x="1705708" y="929735"/>
                    </a:cubicBezTo>
                    <a:cubicBezTo>
                      <a:pt x="1714852" y="908018"/>
                      <a:pt x="1723234" y="901446"/>
                      <a:pt x="1730759" y="912114"/>
                    </a:cubicBezTo>
                    <a:close/>
                    <a:moveTo>
                      <a:pt x="1801911" y="1057180"/>
                    </a:moveTo>
                    <a:cubicBezTo>
                      <a:pt x="1789814" y="1091756"/>
                      <a:pt x="1788385" y="1047083"/>
                      <a:pt x="1781432" y="1091089"/>
                    </a:cubicBezTo>
                    <a:cubicBezTo>
                      <a:pt x="1777146" y="1077468"/>
                      <a:pt x="1774955" y="1064228"/>
                      <a:pt x="1775241" y="1051465"/>
                    </a:cubicBezTo>
                    <a:cubicBezTo>
                      <a:pt x="1785433" y="1024795"/>
                      <a:pt x="1794291" y="1026605"/>
                      <a:pt x="1801911" y="1057180"/>
                    </a:cubicBezTo>
                    <a:close/>
                    <a:moveTo>
                      <a:pt x="1743999" y="1029653"/>
                    </a:moveTo>
                    <a:cubicBezTo>
                      <a:pt x="1753143" y="1063657"/>
                      <a:pt x="1766764" y="1004030"/>
                      <a:pt x="1775146" y="1051465"/>
                    </a:cubicBezTo>
                    <a:cubicBezTo>
                      <a:pt x="1764097" y="1093280"/>
                      <a:pt x="1742284" y="1068038"/>
                      <a:pt x="1743999" y="1029653"/>
                    </a:cubicBezTo>
                    <a:close/>
                    <a:moveTo>
                      <a:pt x="1608839" y="496348"/>
                    </a:moveTo>
                    <a:cubicBezTo>
                      <a:pt x="1599790" y="534162"/>
                      <a:pt x="1594456" y="497967"/>
                      <a:pt x="1588360" y="476631"/>
                    </a:cubicBezTo>
                    <a:cubicBezTo>
                      <a:pt x="1596647" y="452438"/>
                      <a:pt x="1602076" y="488823"/>
                      <a:pt x="1608839" y="496348"/>
                    </a:cubicBezTo>
                    <a:close/>
                    <a:moveTo>
                      <a:pt x="1766573" y="950405"/>
                    </a:moveTo>
                    <a:cubicBezTo>
                      <a:pt x="1758001" y="979551"/>
                      <a:pt x="1751905" y="956596"/>
                      <a:pt x="1744570" y="960787"/>
                    </a:cubicBezTo>
                    <a:cubicBezTo>
                      <a:pt x="1746190" y="925925"/>
                      <a:pt x="1760096" y="921830"/>
                      <a:pt x="1766573" y="950405"/>
                    </a:cubicBezTo>
                    <a:close/>
                    <a:moveTo>
                      <a:pt x="1801435" y="896588"/>
                    </a:moveTo>
                    <a:cubicBezTo>
                      <a:pt x="1786099" y="925830"/>
                      <a:pt x="1780099" y="926687"/>
                      <a:pt x="1776479" y="967740"/>
                    </a:cubicBezTo>
                    <a:cubicBezTo>
                      <a:pt x="1766764" y="966407"/>
                      <a:pt x="1771145" y="940975"/>
                      <a:pt x="1768002" y="920020"/>
                    </a:cubicBezTo>
                    <a:cubicBezTo>
                      <a:pt x="1776384" y="894112"/>
                      <a:pt x="1783051" y="904304"/>
                      <a:pt x="1790767" y="894398"/>
                    </a:cubicBezTo>
                    <a:cubicBezTo>
                      <a:pt x="1787528" y="885635"/>
                      <a:pt x="1780194" y="888492"/>
                      <a:pt x="1783813" y="870014"/>
                    </a:cubicBezTo>
                    <a:cubicBezTo>
                      <a:pt x="1800768" y="856107"/>
                      <a:pt x="1806769" y="886873"/>
                      <a:pt x="1816675" y="915162"/>
                    </a:cubicBezTo>
                    <a:cubicBezTo>
                      <a:pt x="1813246" y="927068"/>
                      <a:pt x="1814198" y="940118"/>
                      <a:pt x="1806864" y="951262"/>
                    </a:cubicBezTo>
                    <a:cubicBezTo>
                      <a:pt x="1797053" y="931259"/>
                      <a:pt x="1804578" y="915067"/>
                      <a:pt x="1801435" y="896588"/>
                    </a:cubicBezTo>
                    <a:close/>
                    <a:moveTo>
                      <a:pt x="1837439" y="988219"/>
                    </a:moveTo>
                    <a:cubicBezTo>
                      <a:pt x="1818199" y="1014317"/>
                      <a:pt x="1800673" y="1006507"/>
                      <a:pt x="1783432" y="992029"/>
                    </a:cubicBezTo>
                    <a:cubicBezTo>
                      <a:pt x="1789147" y="921163"/>
                      <a:pt x="1820294" y="960311"/>
                      <a:pt x="1837439" y="988219"/>
                    </a:cubicBezTo>
                    <a:close/>
                    <a:moveTo>
                      <a:pt x="1612459" y="260033"/>
                    </a:moveTo>
                    <a:cubicBezTo>
                      <a:pt x="1598552" y="270796"/>
                      <a:pt x="1586170" y="249746"/>
                      <a:pt x="1573120" y="244031"/>
                    </a:cubicBezTo>
                    <a:cubicBezTo>
                      <a:pt x="1587122" y="230410"/>
                      <a:pt x="1600838" y="224981"/>
                      <a:pt x="1612459" y="260033"/>
                    </a:cubicBezTo>
                    <a:close/>
                    <a:moveTo>
                      <a:pt x="1680848" y="503968"/>
                    </a:moveTo>
                    <a:cubicBezTo>
                      <a:pt x="1678943" y="523780"/>
                      <a:pt x="1676181" y="561975"/>
                      <a:pt x="1665703" y="538925"/>
                    </a:cubicBezTo>
                    <a:cubicBezTo>
                      <a:pt x="1666180" y="530066"/>
                      <a:pt x="1674752" y="486823"/>
                      <a:pt x="1680848" y="503968"/>
                    </a:cubicBezTo>
                    <a:close/>
                    <a:moveTo>
                      <a:pt x="1670752" y="326041"/>
                    </a:moveTo>
                    <a:cubicBezTo>
                      <a:pt x="1684563" y="346901"/>
                      <a:pt x="1658464" y="359188"/>
                      <a:pt x="1665513" y="378524"/>
                    </a:cubicBezTo>
                    <a:cubicBezTo>
                      <a:pt x="1671799" y="395478"/>
                      <a:pt x="1681229" y="350234"/>
                      <a:pt x="1686754" y="383000"/>
                    </a:cubicBezTo>
                    <a:cubicBezTo>
                      <a:pt x="1670942" y="415195"/>
                      <a:pt x="1657417" y="397002"/>
                      <a:pt x="1643605" y="389096"/>
                    </a:cubicBezTo>
                    <a:cubicBezTo>
                      <a:pt x="1648654" y="356807"/>
                      <a:pt x="1662465" y="374142"/>
                      <a:pt x="1670752" y="326041"/>
                    </a:cubicBezTo>
                    <a:close/>
                    <a:moveTo>
                      <a:pt x="1854394" y="1083659"/>
                    </a:moveTo>
                    <a:cubicBezTo>
                      <a:pt x="1873920" y="1040416"/>
                      <a:pt x="1889446" y="1114044"/>
                      <a:pt x="1880492" y="1157954"/>
                    </a:cubicBezTo>
                    <a:cubicBezTo>
                      <a:pt x="1873729" y="1126236"/>
                      <a:pt x="1876111" y="1111472"/>
                      <a:pt x="1854394" y="1083659"/>
                    </a:cubicBezTo>
                    <a:close/>
                    <a:moveTo>
                      <a:pt x="1861728" y="985838"/>
                    </a:moveTo>
                    <a:cubicBezTo>
                      <a:pt x="1856680" y="997458"/>
                      <a:pt x="1851631" y="1009269"/>
                      <a:pt x="1846678" y="1020794"/>
                    </a:cubicBezTo>
                    <a:cubicBezTo>
                      <a:pt x="1844488" y="1010031"/>
                      <a:pt x="1839535" y="998982"/>
                      <a:pt x="1842773" y="989362"/>
                    </a:cubicBezTo>
                    <a:cubicBezTo>
                      <a:pt x="1847917" y="1013174"/>
                      <a:pt x="1857537" y="942594"/>
                      <a:pt x="1861728" y="985838"/>
                    </a:cubicBezTo>
                    <a:close/>
                    <a:moveTo>
                      <a:pt x="1772669" y="599980"/>
                    </a:moveTo>
                    <a:cubicBezTo>
                      <a:pt x="1779622" y="619411"/>
                      <a:pt x="1772288" y="635699"/>
                      <a:pt x="1767430" y="652463"/>
                    </a:cubicBezTo>
                    <a:cubicBezTo>
                      <a:pt x="1764382" y="642557"/>
                      <a:pt x="1760382" y="650272"/>
                      <a:pt x="1757524" y="635127"/>
                    </a:cubicBezTo>
                    <a:cubicBezTo>
                      <a:pt x="1762668" y="623221"/>
                      <a:pt x="1767716" y="611505"/>
                      <a:pt x="1772669" y="599980"/>
                    </a:cubicBezTo>
                    <a:close/>
                    <a:moveTo>
                      <a:pt x="1735998" y="416528"/>
                    </a:moveTo>
                    <a:cubicBezTo>
                      <a:pt x="1740570" y="445484"/>
                      <a:pt x="1739046" y="473012"/>
                      <a:pt x="1729330" y="499015"/>
                    </a:cubicBezTo>
                    <a:cubicBezTo>
                      <a:pt x="1718186" y="469202"/>
                      <a:pt x="1725997" y="418052"/>
                      <a:pt x="1735998" y="416528"/>
                    </a:cubicBezTo>
                    <a:close/>
                    <a:moveTo>
                      <a:pt x="1852393" y="899732"/>
                    </a:moveTo>
                    <a:cubicBezTo>
                      <a:pt x="1861823" y="866394"/>
                      <a:pt x="1873348" y="911447"/>
                      <a:pt x="1872301" y="934403"/>
                    </a:cubicBezTo>
                    <a:cubicBezTo>
                      <a:pt x="1857537" y="966788"/>
                      <a:pt x="1863061" y="925354"/>
                      <a:pt x="1852393" y="899732"/>
                    </a:cubicBezTo>
                    <a:close/>
                    <a:moveTo>
                      <a:pt x="1781432" y="418338"/>
                    </a:moveTo>
                    <a:cubicBezTo>
                      <a:pt x="1785242" y="433102"/>
                      <a:pt x="1789243" y="442151"/>
                      <a:pt x="1793624" y="443865"/>
                    </a:cubicBezTo>
                    <a:cubicBezTo>
                      <a:pt x="1779813" y="459581"/>
                      <a:pt x="1778575" y="428053"/>
                      <a:pt x="1767907" y="476631"/>
                    </a:cubicBezTo>
                    <a:cubicBezTo>
                      <a:pt x="1765906" y="428149"/>
                      <a:pt x="1755238" y="465011"/>
                      <a:pt x="1745904" y="433769"/>
                    </a:cubicBezTo>
                    <a:cubicBezTo>
                      <a:pt x="1758763" y="407861"/>
                      <a:pt x="1768478" y="446818"/>
                      <a:pt x="1781432" y="418338"/>
                    </a:cubicBezTo>
                    <a:close/>
                    <a:moveTo>
                      <a:pt x="1852108" y="509873"/>
                    </a:moveTo>
                    <a:cubicBezTo>
                      <a:pt x="1837725" y="454057"/>
                      <a:pt x="1803530" y="517017"/>
                      <a:pt x="1798196" y="460153"/>
                    </a:cubicBezTo>
                    <a:cubicBezTo>
                      <a:pt x="1813627" y="466820"/>
                      <a:pt x="1857918" y="428339"/>
                      <a:pt x="1852108" y="509873"/>
                    </a:cubicBezTo>
                    <a:close/>
                    <a:moveTo>
                      <a:pt x="1836201" y="506444"/>
                    </a:moveTo>
                    <a:cubicBezTo>
                      <a:pt x="1830295" y="520541"/>
                      <a:pt x="1838677" y="537496"/>
                      <a:pt x="1828771" y="550736"/>
                    </a:cubicBezTo>
                    <a:cubicBezTo>
                      <a:pt x="1824676" y="541973"/>
                      <a:pt x="1820104" y="545211"/>
                      <a:pt x="1816579" y="525209"/>
                    </a:cubicBezTo>
                    <a:cubicBezTo>
                      <a:pt x="1828771" y="516731"/>
                      <a:pt x="1825152" y="490061"/>
                      <a:pt x="1836201" y="506444"/>
                    </a:cubicBezTo>
                    <a:close/>
                    <a:moveTo>
                      <a:pt x="1930117" y="503587"/>
                    </a:moveTo>
                    <a:cubicBezTo>
                      <a:pt x="1934975" y="533781"/>
                      <a:pt x="1942786" y="499967"/>
                      <a:pt x="1947643" y="530162"/>
                    </a:cubicBezTo>
                    <a:cubicBezTo>
                      <a:pt x="1939833" y="543782"/>
                      <a:pt x="1932308" y="552164"/>
                      <a:pt x="1925641" y="540830"/>
                    </a:cubicBezTo>
                    <a:cubicBezTo>
                      <a:pt x="1929451" y="528733"/>
                      <a:pt x="1927069" y="515588"/>
                      <a:pt x="1930117" y="503587"/>
                    </a:cubicBezTo>
                    <a:close/>
                    <a:moveTo>
                      <a:pt x="2146525" y="1052036"/>
                    </a:moveTo>
                    <a:cubicBezTo>
                      <a:pt x="2137096" y="1053941"/>
                      <a:pt x="2108330" y="1083088"/>
                      <a:pt x="2118236" y="1023557"/>
                    </a:cubicBezTo>
                    <a:cubicBezTo>
                      <a:pt x="2124904" y="1057561"/>
                      <a:pt x="2148716" y="1019842"/>
                      <a:pt x="2146525" y="1052036"/>
                    </a:cubicBezTo>
                    <a:close/>
                    <a:moveTo>
                      <a:pt x="2384555" y="1894332"/>
                    </a:moveTo>
                    <a:cubicBezTo>
                      <a:pt x="2396176" y="1917287"/>
                      <a:pt x="2379126" y="1961102"/>
                      <a:pt x="2371887" y="1937480"/>
                    </a:cubicBezTo>
                    <a:cubicBezTo>
                      <a:pt x="2380079" y="1924050"/>
                      <a:pt x="2374078" y="1907572"/>
                      <a:pt x="2384555" y="1894332"/>
                    </a:cubicBezTo>
                    <a:close/>
                    <a:moveTo>
                      <a:pt x="2140239" y="1012603"/>
                    </a:moveTo>
                    <a:cubicBezTo>
                      <a:pt x="2133000" y="1033748"/>
                      <a:pt x="2127666" y="1013841"/>
                      <a:pt x="2121951" y="1001363"/>
                    </a:cubicBezTo>
                    <a:cubicBezTo>
                      <a:pt x="2129666" y="989171"/>
                      <a:pt x="2131095" y="938213"/>
                      <a:pt x="2137667" y="951071"/>
                    </a:cubicBezTo>
                    <a:cubicBezTo>
                      <a:pt x="2134524" y="970788"/>
                      <a:pt x="2140239" y="992315"/>
                      <a:pt x="2140239" y="1012603"/>
                    </a:cubicBezTo>
                    <a:close/>
                    <a:moveTo>
                      <a:pt x="2151383" y="946118"/>
                    </a:moveTo>
                    <a:cubicBezTo>
                      <a:pt x="2164052" y="970026"/>
                      <a:pt x="2149764" y="1021842"/>
                      <a:pt x="2141001" y="997458"/>
                    </a:cubicBezTo>
                    <a:cubicBezTo>
                      <a:pt x="2141954" y="979932"/>
                      <a:pt x="2139763" y="961644"/>
                      <a:pt x="2151383" y="946118"/>
                    </a:cubicBezTo>
                    <a:close/>
                    <a:moveTo>
                      <a:pt x="2058419" y="568262"/>
                    </a:moveTo>
                    <a:cubicBezTo>
                      <a:pt x="2064420" y="613220"/>
                      <a:pt x="2074993" y="558260"/>
                      <a:pt x="2081279" y="595789"/>
                    </a:cubicBezTo>
                    <a:cubicBezTo>
                      <a:pt x="2066801" y="618554"/>
                      <a:pt x="2053657" y="612743"/>
                      <a:pt x="2040417" y="610457"/>
                    </a:cubicBezTo>
                    <a:cubicBezTo>
                      <a:pt x="2046418" y="596456"/>
                      <a:pt x="2052514" y="582263"/>
                      <a:pt x="2058419" y="568262"/>
                    </a:cubicBezTo>
                    <a:close/>
                    <a:moveTo>
                      <a:pt x="2154050" y="885635"/>
                    </a:moveTo>
                    <a:lnTo>
                      <a:pt x="2142049" y="913638"/>
                    </a:lnTo>
                    <a:lnTo>
                      <a:pt x="2135095" y="889254"/>
                    </a:lnTo>
                    <a:cubicBezTo>
                      <a:pt x="2142716" y="859631"/>
                      <a:pt x="2148049" y="879920"/>
                      <a:pt x="2154050" y="885635"/>
                    </a:cubicBezTo>
                    <a:close/>
                    <a:moveTo>
                      <a:pt x="2195198" y="1046607"/>
                    </a:moveTo>
                    <a:cubicBezTo>
                      <a:pt x="2210629" y="1010984"/>
                      <a:pt x="2205962" y="1074230"/>
                      <a:pt x="2220535" y="1082326"/>
                    </a:cubicBezTo>
                    <a:cubicBezTo>
                      <a:pt x="2211010" y="1093184"/>
                      <a:pt x="2194722" y="1076135"/>
                      <a:pt x="2195198" y="1046607"/>
                    </a:cubicBezTo>
                    <a:close/>
                    <a:moveTo>
                      <a:pt x="2228155" y="1091565"/>
                    </a:moveTo>
                    <a:lnTo>
                      <a:pt x="2237489" y="1123950"/>
                    </a:lnTo>
                    <a:cubicBezTo>
                      <a:pt x="2230727" y="1150049"/>
                      <a:pt x="2211295" y="1156335"/>
                      <a:pt x="2216153" y="1119664"/>
                    </a:cubicBezTo>
                    <a:cubicBezTo>
                      <a:pt x="2222440" y="1138619"/>
                      <a:pt x="2227012" y="1098233"/>
                      <a:pt x="2228155" y="1091565"/>
                    </a:cubicBezTo>
                    <a:close/>
                    <a:moveTo>
                      <a:pt x="2471137" y="1896523"/>
                    </a:moveTo>
                    <a:cubicBezTo>
                      <a:pt x="2464661" y="1900142"/>
                      <a:pt x="2459231" y="1880426"/>
                      <a:pt x="2453326" y="1870043"/>
                    </a:cubicBezTo>
                    <a:cubicBezTo>
                      <a:pt x="2491330" y="1867662"/>
                      <a:pt x="2529240" y="1866614"/>
                      <a:pt x="2565435" y="1907286"/>
                    </a:cubicBezTo>
                    <a:cubicBezTo>
                      <a:pt x="2552290" y="1960912"/>
                      <a:pt x="2545052" y="1876425"/>
                      <a:pt x="2532574" y="1916144"/>
                    </a:cubicBezTo>
                    <a:cubicBezTo>
                      <a:pt x="2538860" y="1935575"/>
                      <a:pt x="2545718" y="1927955"/>
                      <a:pt x="2539051" y="1955578"/>
                    </a:cubicBezTo>
                    <a:cubicBezTo>
                      <a:pt x="2527145" y="1953863"/>
                      <a:pt x="2533431" y="1922145"/>
                      <a:pt x="2522477" y="1898999"/>
                    </a:cubicBezTo>
                    <a:cubicBezTo>
                      <a:pt x="2509237" y="1935099"/>
                      <a:pt x="2500094" y="1874806"/>
                      <a:pt x="2486568" y="1915001"/>
                    </a:cubicBezTo>
                    <a:cubicBezTo>
                      <a:pt x="2493426" y="1923098"/>
                      <a:pt x="2500951" y="1915954"/>
                      <a:pt x="2506761" y="1949387"/>
                    </a:cubicBezTo>
                    <a:cubicBezTo>
                      <a:pt x="2500474" y="1969770"/>
                      <a:pt x="2495903" y="1949863"/>
                      <a:pt x="2489330" y="1976628"/>
                    </a:cubicBezTo>
                    <a:cubicBezTo>
                      <a:pt x="2480091" y="1963484"/>
                      <a:pt x="2493997" y="1917859"/>
                      <a:pt x="2480472" y="1928908"/>
                    </a:cubicBezTo>
                    <a:cubicBezTo>
                      <a:pt x="2471899" y="1945005"/>
                      <a:pt x="2487330" y="1965960"/>
                      <a:pt x="2475519" y="1981486"/>
                    </a:cubicBezTo>
                    <a:cubicBezTo>
                      <a:pt x="2469899" y="1985486"/>
                      <a:pt x="2464851" y="1977200"/>
                      <a:pt x="2459993" y="1963007"/>
                    </a:cubicBezTo>
                    <a:cubicBezTo>
                      <a:pt x="2461708" y="1940338"/>
                      <a:pt x="2473614" y="1919859"/>
                      <a:pt x="2471137" y="1896523"/>
                    </a:cubicBezTo>
                    <a:close/>
                    <a:moveTo>
                      <a:pt x="2199961" y="940594"/>
                    </a:moveTo>
                    <a:cubicBezTo>
                      <a:pt x="2210534" y="985171"/>
                      <a:pt x="2224535" y="952214"/>
                      <a:pt x="2235870" y="978408"/>
                    </a:cubicBezTo>
                    <a:cubicBezTo>
                      <a:pt x="2227583" y="1007650"/>
                      <a:pt x="2235775" y="1034891"/>
                      <a:pt x="2219487" y="1043845"/>
                    </a:cubicBezTo>
                    <a:cubicBezTo>
                      <a:pt x="2207676" y="1021080"/>
                      <a:pt x="2218344" y="1002887"/>
                      <a:pt x="2216915" y="982313"/>
                    </a:cubicBezTo>
                    <a:cubicBezTo>
                      <a:pt x="2208533" y="989838"/>
                      <a:pt x="2201009" y="978408"/>
                      <a:pt x="2191864" y="1000220"/>
                    </a:cubicBezTo>
                    <a:cubicBezTo>
                      <a:pt x="2183292" y="977932"/>
                      <a:pt x="2190912" y="959168"/>
                      <a:pt x="2199961" y="940594"/>
                    </a:cubicBezTo>
                    <a:close/>
                    <a:moveTo>
                      <a:pt x="2118522" y="603314"/>
                    </a:moveTo>
                    <a:cubicBezTo>
                      <a:pt x="2108521" y="626269"/>
                      <a:pt x="2098234" y="656463"/>
                      <a:pt x="2090614" y="628364"/>
                    </a:cubicBezTo>
                    <a:cubicBezTo>
                      <a:pt x="2100043" y="617982"/>
                      <a:pt x="2110807" y="577406"/>
                      <a:pt x="2118522" y="603314"/>
                    </a:cubicBezTo>
                    <a:close/>
                    <a:moveTo>
                      <a:pt x="2290924" y="1256824"/>
                    </a:moveTo>
                    <a:cubicBezTo>
                      <a:pt x="2286924" y="1266254"/>
                      <a:pt x="2282828" y="1275683"/>
                      <a:pt x="2278923" y="1284923"/>
                    </a:cubicBezTo>
                    <a:cubicBezTo>
                      <a:pt x="2276542" y="1276826"/>
                      <a:pt x="2274256" y="1268635"/>
                      <a:pt x="2271874" y="1260634"/>
                    </a:cubicBezTo>
                    <a:cubicBezTo>
                      <a:pt x="2279018" y="1240060"/>
                      <a:pt x="2285590" y="1233392"/>
                      <a:pt x="2290924" y="1256824"/>
                    </a:cubicBezTo>
                    <a:close/>
                    <a:moveTo>
                      <a:pt x="2378840" y="1091375"/>
                    </a:moveTo>
                    <a:cubicBezTo>
                      <a:pt x="2383603" y="1085755"/>
                      <a:pt x="2387984" y="1087374"/>
                      <a:pt x="2391889" y="1101566"/>
                    </a:cubicBezTo>
                    <a:cubicBezTo>
                      <a:pt x="2371030" y="1137285"/>
                      <a:pt x="2364743" y="1039844"/>
                      <a:pt x="2354837" y="1025366"/>
                    </a:cubicBezTo>
                    <a:cubicBezTo>
                      <a:pt x="2349884" y="1036987"/>
                      <a:pt x="2344931" y="1048798"/>
                      <a:pt x="2339883" y="1060514"/>
                    </a:cubicBezTo>
                    <a:cubicBezTo>
                      <a:pt x="2321404" y="1011079"/>
                      <a:pt x="2300640" y="1015270"/>
                      <a:pt x="2279495" y="1025462"/>
                    </a:cubicBezTo>
                    <a:cubicBezTo>
                      <a:pt x="2275589" y="1062133"/>
                      <a:pt x="2266636" y="1089851"/>
                      <a:pt x="2260159" y="1097947"/>
                    </a:cubicBezTo>
                    <a:cubicBezTo>
                      <a:pt x="2261302" y="1038892"/>
                      <a:pt x="2249300" y="1116330"/>
                      <a:pt x="2239489" y="1078516"/>
                    </a:cubicBezTo>
                    <a:cubicBezTo>
                      <a:pt x="2258159" y="1041464"/>
                      <a:pt x="2272732" y="1020509"/>
                      <a:pt x="2284543" y="972979"/>
                    </a:cubicBezTo>
                    <a:cubicBezTo>
                      <a:pt x="2298926" y="1043464"/>
                      <a:pt x="2332549" y="975170"/>
                      <a:pt x="2354456" y="971836"/>
                    </a:cubicBezTo>
                    <a:cubicBezTo>
                      <a:pt x="2351408" y="986600"/>
                      <a:pt x="2336263" y="998696"/>
                      <a:pt x="2341788" y="1015079"/>
                    </a:cubicBezTo>
                    <a:cubicBezTo>
                      <a:pt x="2352456" y="995363"/>
                      <a:pt x="2361886" y="1005745"/>
                      <a:pt x="2372839" y="983171"/>
                    </a:cubicBezTo>
                    <a:cubicBezTo>
                      <a:pt x="2369601" y="974693"/>
                      <a:pt x="2362171" y="977360"/>
                      <a:pt x="2365791" y="958882"/>
                    </a:cubicBezTo>
                    <a:cubicBezTo>
                      <a:pt x="2374649" y="986504"/>
                      <a:pt x="2400462" y="941356"/>
                      <a:pt x="2399414" y="988505"/>
                    </a:cubicBezTo>
                    <a:cubicBezTo>
                      <a:pt x="2387127" y="965549"/>
                      <a:pt x="2364743" y="1019556"/>
                      <a:pt x="2374840" y="1059942"/>
                    </a:cubicBezTo>
                    <a:cubicBezTo>
                      <a:pt x="2378459" y="1005173"/>
                      <a:pt x="2412178" y="1042797"/>
                      <a:pt x="2412178" y="1067372"/>
                    </a:cubicBezTo>
                    <a:cubicBezTo>
                      <a:pt x="2402367" y="1063847"/>
                      <a:pt x="2374459" y="1035844"/>
                      <a:pt x="2378840" y="1091375"/>
                    </a:cubicBezTo>
                    <a:close/>
                    <a:moveTo>
                      <a:pt x="2392842" y="1017746"/>
                    </a:moveTo>
                    <a:cubicBezTo>
                      <a:pt x="2393318" y="1000887"/>
                      <a:pt x="2405796" y="982409"/>
                      <a:pt x="2413130" y="983742"/>
                    </a:cubicBezTo>
                    <a:cubicBezTo>
                      <a:pt x="2407225" y="1006793"/>
                      <a:pt x="2424941" y="992410"/>
                      <a:pt x="2427799" y="1017175"/>
                    </a:cubicBezTo>
                    <a:cubicBezTo>
                      <a:pt x="2415130" y="1041845"/>
                      <a:pt x="2404177" y="1025462"/>
                      <a:pt x="2392842" y="1017746"/>
                    </a:cubicBezTo>
                    <a:close/>
                    <a:moveTo>
                      <a:pt x="2117855" y="618554"/>
                    </a:moveTo>
                    <a:cubicBezTo>
                      <a:pt x="2131571" y="611124"/>
                      <a:pt x="2144620" y="618839"/>
                      <a:pt x="2157384" y="634175"/>
                    </a:cubicBezTo>
                    <a:cubicBezTo>
                      <a:pt x="2144144" y="646843"/>
                      <a:pt x="2119951" y="661988"/>
                      <a:pt x="2117855" y="618554"/>
                    </a:cubicBezTo>
                    <a:close/>
                    <a:moveTo>
                      <a:pt x="2214915" y="905447"/>
                    </a:moveTo>
                    <a:cubicBezTo>
                      <a:pt x="2209962" y="895826"/>
                      <a:pt x="2203485" y="920687"/>
                      <a:pt x="2199580" y="887063"/>
                    </a:cubicBezTo>
                    <a:cubicBezTo>
                      <a:pt x="2205390" y="848487"/>
                      <a:pt x="2220630" y="886682"/>
                      <a:pt x="2214915" y="905447"/>
                    </a:cubicBezTo>
                    <a:close/>
                    <a:moveTo>
                      <a:pt x="2264540" y="938403"/>
                    </a:moveTo>
                    <a:cubicBezTo>
                      <a:pt x="2257206" y="958310"/>
                      <a:pt x="2236727" y="965454"/>
                      <a:pt x="2240918" y="926116"/>
                    </a:cubicBezTo>
                    <a:cubicBezTo>
                      <a:pt x="2248348" y="940022"/>
                      <a:pt x="2257111" y="924401"/>
                      <a:pt x="2264540" y="938403"/>
                    </a:cubicBezTo>
                    <a:close/>
                    <a:moveTo>
                      <a:pt x="2181673" y="631412"/>
                    </a:moveTo>
                    <a:cubicBezTo>
                      <a:pt x="2180720" y="653987"/>
                      <a:pt x="2166337" y="668465"/>
                      <a:pt x="2159670" y="642271"/>
                    </a:cubicBezTo>
                    <a:cubicBezTo>
                      <a:pt x="2167957" y="616268"/>
                      <a:pt x="2174815" y="623507"/>
                      <a:pt x="2181673" y="631412"/>
                    </a:cubicBezTo>
                    <a:close/>
                    <a:moveTo>
                      <a:pt x="2594010" y="1935575"/>
                    </a:moveTo>
                    <a:cubicBezTo>
                      <a:pt x="2590581" y="1969199"/>
                      <a:pt x="2577722" y="1938147"/>
                      <a:pt x="2578389" y="1985963"/>
                    </a:cubicBezTo>
                    <a:cubicBezTo>
                      <a:pt x="2565816" y="1962245"/>
                      <a:pt x="2586771" y="1911477"/>
                      <a:pt x="2594010" y="1935575"/>
                    </a:cubicBezTo>
                    <a:close/>
                    <a:moveTo>
                      <a:pt x="2623823" y="1933575"/>
                    </a:moveTo>
                    <a:cubicBezTo>
                      <a:pt x="2622490" y="1967008"/>
                      <a:pt x="2609250" y="1954435"/>
                      <a:pt x="2599820" y="1990058"/>
                    </a:cubicBezTo>
                    <a:cubicBezTo>
                      <a:pt x="2597439" y="1981962"/>
                      <a:pt x="2595058" y="1973675"/>
                      <a:pt x="2592772" y="1965674"/>
                    </a:cubicBezTo>
                    <a:cubicBezTo>
                      <a:pt x="2603630" y="1942910"/>
                      <a:pt x="2614870" y="1908715"/>
                      <a:pt x="2623823" y="1933575"/>
                    </a:cubicBezTo>
                    <a:close/>
                    <a:moveTo>
                      <a:pt x="2336168" y="960596"/>
                    </a:moveTo>
                    <a:cubicBezTo>
                      <a:pt x="2329405" y="965359"/>
                      <a:pt x="2308260" y="989266"/>
                      <a:pt x="2312546" y="948118"/>
                    </a:cubicBezTo>
                    <a:cubicBezTo>
                      <a:pt x="2320166" y="958215"/>
                      <a:pt x="2329120" y="937165"/>
                      <a:pt x="2336168" y="960596"/>
                    </a:cubicBezTo>
                    <a:close/>
                    <a:moveTo>
                      <a:pt x="2295878" y="715518"/>
                    </a:moveTo>
                    <a:cubicBezTo>
                      <a:pt x="2288638" y="736378"/>
                      <a:pt x="2282162" y="742950"/>
                      <a:pt x="2276923" y="719423"/>
                    </a:cubicBezTo>
                    <a:cubicBezTo>
                      <a:pt x="2284162" y="698754"/>
                      <a:pt x="2290639" y="692182"/>
                      <a:pt x="2295878" y="715518"/>
                    </a:cubicBezTo>
                    <a:close/>
                    <a:moveTo>
                      <a:pt x="2441896" y="1065943"/>
                    </a:moveTo>
                    <a:cubicBezTo>
                      <a:pt x="2448849" y="1070515"/>
                      <a:pt x="2456183" y="1065562"/>
                      <a:pt x="2463232" y="1070229"/>
                    </a:cubicBezTo>
                    <a:cubicBezTo>
                      <a:pt x="2453421" y="1094708"/>
                      <a:pt x="2452087" y="1123569"/>
                      <a:pt x="2439895" y="1111187"/>
                    </a:cubicBezTo>
                    <a:cubicBezTo>
                      <a:pt x="2445325" y="1097185"/>
                      <a:pt x="2434180" y="1079564"/>
                      <a:pt x="2441896" y="1065943"/>
                    </a:cubicBezTo>
                    <a:close/>
                    <a:moveTo>
                      <a:pt x="2494950" y="1145286"/>
                    </a:moveTo>
                    <a:cubicBezTo>
                      <a:pt x="2498855" y="1159955"/>
                      <a:pt x="2502951" y="1169003"/>
                      <a:pt x="2507332" y="1170623"/>
                    </a:cubicBezTo>
                    <a:cubicBezTo>
                      <a:pt x="2505332" y="1175385"/>
                      <a:pt x="2503332" y="1180148"/>
                      <a:pt x="2501332" y="1184815"/>
                    </a:cubicBezTo>
                    <a:cubicBezTo>
                      <a:pt x="2502570" y="1190054"/>
                      <a:pt x="2503713" y="1195483"/>
                      <a:pt x="2500665" y="1199864"/>
                    </a:cubicBezTo>
                    <a:cubicBezTo>
                      <a:pt x="2487330" y="1162431"/>
                      <a:pt x="2495617" y="1231773"/>
                      <a:pt x="2488092" y="1243108"/>
                    </a:cubicBezTo>
                    <a:cubicBezTo>
                      <a:pt x="2482282" y="1230725"/>
                      <a:pt x="2475329" y="1248537"/>
                      <a:pt x="2470376" y="1216724"/>
                    </a:cubicBezTo>
                    <a:cubicBezTo>
                      <a:pt x="2483996" y="1193959"/>
                      <a:pt x="2485235" y="1168813"/>
                      <a:pt x="2494950" y="1145286"/>
                    </a:cubicBezTo>
                    <a:close/>
                    <a:moveTo>
                      <a:pt x="2468756" y="1002697"/>
                    </a:moveTo>
                    <a:cubicBezTo>
                      <a:pt x="2471709" y="1015937"/>
                      <a:pt x="2478472" y="1030034"/>
                      <a:pt x="2475138" y="1042130"/>
                    </a:cubicBezTo>
                    <a:cubicBezTo>
                      <a:pt x="2463327" y="1025557"/>
                      <a:pt x="2448944" y="1067276"/>
                      <a:pt x="2438467" y="1019461"/>
                    </a:cubicBezTo>
                    <a:cubicBezTo>
                      <a:pt x="2453135" y="998315"/>
                      <a:pt x="2459422" y="1033177"/>
                      <a:pt x="2468756" y="1002697"/>
                    </a:cubicBezTo>
                    <a:close/>
                    <a:moveTo>
                      <a:pt x="3183227" y="3419380"/>
                    </a:moveTo>
                    <a:cubicBezTo>
                      <a:pt x="3192275" y="3441383"/>
                      <a:pt x="3184655" y="3460433"/>
                      <a:pt x="3175606" y="3479102"/>
                    </a:cubicBezTo>
                    <a:cubicBezTo>
                      <a:pt x="3172368" y="3467672"/>
                      <a:pt x="3168844" y="3464719"/>
                      <a:pt x="3165320" y="3462052"/>
                    </a:cubicBezTo>
                    <a:cubicBezTo>
                      <a:pt x="3165701" y="3441954"/>
                      <a:pt x="3176083" y="3417570"/>
                      <a:pt x="3183227" y="3419380"/>
                    </a:cubicBezTo>
                    <a:close/>
                    <a:moveTo>
                      <a:pt x="2745648" y="1933956"/>
                    </a:moveTo>
                    <a:cubicBezTo>
                      <a:pt x="2755268" y="1919669"/>
                      <a:pt x="2763936" y="1928336"/>
                      <a:pt x="2771937" y="1954244"/>
                    </a:cubicBezTo>
                    <a:cubicBezTo>
                      <a:pt x="2762603" y="1980343"/>
                      <a:pt x="2759745" y="2037683"/>
                      <a:pt x="2745648" y="2002536"/>
                    </a:cubicBezTo>
                    <a:cubicBezTo>
                      <a:pt x="2754697" y="1973390"/>
                      <a:pt x="2761269" y="1949101"/>
                      <a:pt x="2745648" y="1933956"/>
                    </a:cubicBezTo>
                    <a:close/>
                    <a:moveTo>
                      <a:pt x="2555434" y="1180052"/>
                    </a:moveTo>
                    <a:cubicBezTo>
                      <a:pt x="2545242" y="1178814"/>
                      <a:pt x="2543909" y="1152335"/>
                      <a:pt x="2546671" y="1132523"/>
                    </a:cubicBezTo>
                    <a:cubicBezTo>
                      <a:pt x="2526478" y="1165098"/>
                      <a:pt x="2494283" y="1142810"/>
                      <a:pt x="2486949" y="1082707"/>
                    </a:cubicBezTo>
                    <a:cubicBezTo>
                      <a:pt x="2508190" y="1121474"/>
                      <a:pt x="2535241" y="1105757"/>
                      <a:pt x="2551624" y="1080135"/>
                    </a:cubicBezTo>
                    <a:cubicBezTo>
                      <a:pt x="2547337" y="1099757"/>
                      <a:pt x="2550004" y="1120616"/>
                      <a:pt x="2554386" y="1141857"/>
                    </a:cubicBezTo>
                    <a:cubicBezTo>
                      <a:pt x="2556672" y="1109282"/>
                      <a:pt x="2557720" y="1106900"/>
                      <a:pt x="2569340" y="1106519"/>
                    </a:cubicBezTo>
                    <a:cubicBezTo>
                      <a:pt x="2574865" y="1120140"/>
                      <a:pt x="2569912" y="1132046"/>
                      <a:pt x="2570388" y="1144810"/>
                    </a:cubicBezTo>
                    <a:cubicBezTo>
                      <a:pt x="2577532" y="1104995"/>
                      <a:pt x="2576770" y="1132808"/>
                      <a:pt x="2587057" y="1132713"/>
                    </a:cubicBezTo>
                    <a:cubicBezTo>
                      <a:pt x="2580580" y="1099947"/>
                      <a:pt x="2597439" y="1096137"/>
                      <a:pt x="2603726" y="1120712"/>
                    </a:cubicBezTo>
                    <a:cubicBezTo>
                      <a:pt x="2602868" y="1146810"/>
                      <a:pt x="2591629" y="1137285"/>
                      <a:pt x="2582770" y="1170146"/>
                    </a:cubicBezTo>
                    <a:cubicBezTo>
                      <a:pt x="2564578" y="1158145"/>
                      <a:pt x="2564197" y="1135761"/>
                      <a:pt x="2555434" y="1180052"/>
                    </a:cubicBezTo>
                    <a:close/>
                    <a:moveTo>
                      <a:pt x="2380840" y="488442"/>
                    </a:moveTo>
                    <a:cubicBezTo>
                      <a:pt x="2393509" y="522637"/>
                      <a:pt x="2406558" y="451866"/>
                      <a:pt x="2414654" y="449485"/>
                    </a:cubicBezTo>
                    <a:cubicBezTo>
                      <a:pt x="2424370" y="490633"/>
                      <a:pt x="2408082" y="482251"/>
                      <a:pt x="2400748" y="523018"/>
                    </a:cubicBezTo>
                    <a:cubicBezTo>
                      <a:pt x="2396747" y="491490"/>
                      <a:pt x="2389985" y="524256"/>
                      <a:pt x="2384174" y="534924"/>
                    </a:cubicBezTo>
                    <a:cubicBezTo>
                      <a:pt x="2378078" y="518351"/>
                      <a:pt x="2376173" y="502825"/>
                      <a:pt x="2380840" y="488442"/>
                    </a:cubicBezTo>
                    <a:close/>
                    <a:moveTo>
                      <a:pt x="2555815" y="1042797"/>
                    </a:moveTo>
                    <a:cubicBezTo>
                      <a:pt x="2566769" y="1058609"/>
                      <a:pt x="2578389" y="1061180"/>
                      <a:pt x="2589533" y="1072134"/>
                    </a:cubicBezTo>
                    <a:cubicBezTo>
                      <a:pt x="2580865" y="1086612"/>
                      <a:pt x="2572484" y="1093375"/>
                      <a:pt x="2564578" y="1090232"/>
                    </a:cubicBezTo>
                    <a:cubicBezTo>
                      <a:pt x="2569912" y="1079373"/>
                      <a:pt x="2543051" y="1080992"/>
                      <a:pt x="2555815" y="1042797"/>
                    </a:cubicBezTo>
                    <a:close/>
                    <a:moveTo>
                      <a:pt x="2471233" y="628936"/>
                    </a:moveTo>
                    <a:cubicBezTo>
                      <a:pt x="2470661" y="649129"/>
                      <a:pt x="2457517" y="685229"/>
                      <a:pt x="2451040" y="663035"/>
                    </a:cubicBezTo>
                    <a:cubicBezTo>
                      <a:pt x="2457612" y="655415"/>
                      <a:pt x="2465804" y="611886"/>
                      <a:pt x="2471233" y="628936"/>
                    </a:cubicBezTo>
                    <a:close/>
                    <a:moveTo>
                      <a:pt x="2461803" y="474345"/>
                    </a:moveTo>
                    <a:cubicBezTo>
                      <a:pt x="2454373" y="501682"/>
                      <a:pt x="2449039" y="480917"/>
                      <a:pt x="2441610" y="508445"/>
                    </a:cubicBezTo>
                    <a:cubicBezTo>
                      <a:pt x="2447801" y="527876"/>
                      <a:pt x="2454564" y="520351"/>
                      <a:pt x="2447992" y="547783"/>
                    </a:cubicBezTo>
                    <a:cubicBezTo>
                      <a:pt x="2440277" y="536448"/>
                      <a:pt x="2417797" y="547878"/>
                      <a:pt x="2420369" y="504063"/>
                    </a:cubicBezTo>
                    <a:cubicBezTo>
                      <a:pt x="2432561" y="484156"/>
                      <a:pt x="2445896" y="445579"/>
                      <a:pt x="2461803" y="474345"/>
                    </a:cubicBezTo>
                    <a:close/>
                    <a:moveTo>
                      <a:pt x="2616679" y="1130713"/>
                    </a:moveTo>
                    <a:cubicBezTo>
                      <a:pt x="2620013" y="1167575"/>
                      <a:pt x="2640302" y="1114425"/>
                      <a:pt x="2634491" y="1157002"/>
                    </a:cubicBezTo>
                    <a:cubicBezTo>
                      <a:pt x="2626586" y="1164050"/>
                      <a:pt x="2606869" y="1175385"/>
                      <a:pt x="2616679" y="1130713"/>
                    </a:cubicBezTo>
                    <a:close/>
                    <a:moveTo>
                      <a:pt x="2572388" y="839819"/>
                    </a:moveTo>
                    <a:cubicBezTo>
                      <a:pt x="2561244" y="848963"/>
                      <a:pt x="2550766" y="842105"/>
                      <a:pt x="2539718" y="848868"/>
                    </a:cubicBezTo>
                    <a:cubicBezTo>
                      <a:pt x="2541527" y="827913"/>
                      <a:pt x="2573055" y="802196"/>
                      <a:pt x="2572388" y="839819"/>
                    </a:cubicBezTo>
                    <a:close/>
                    <a:moveTo>
                      <a:pt x="2485806" y="540163"/>
                    </a:moveTo>
                    <a:cubicBezTo>
                      <a:pt x="2481615" y="549593"/>
                      <a:pt x="2480377" y="559499"/>
                      <a:pt x="2479234" y="569500"/>
                    </a:cubicBezTo>
                    <a:cubicBezTo>
                      <a:pt x="2473423" y="553212"/>
                      <a:pt x="2453230" y="557594"/>
                      <a:pt x="2456945" y="526828"/>
                    </a:cubicBezTo>
                    <a:cubicBezTo>
                      <a:pt x="2465708" y="550736"/>
                      <a:pt x="2477424" y="505682"/>
                      <a:pt x="2485806" y="540163"/>
                    </a:cubicBezTo>
                    <a:close/>
                    <a:moveTo>
                      <a:pt x="2729360" y="1137190"/>
                    </a:moveTo>
                    <a:cubicBezTo>
                      <a:pt x="2712025" y="1156621"/>
                      <a:pt x="2685450" y="1151477"/>
                      <a:pt x="2664114" y="1155192"/>
                    </a:cubicBezTo>
                    <a:cubicBezTo>
                      <a:pt x="2667353" y="1173671"/>
                      <a:pt x="2673163" y="1192625"/>
                      <a:pt x="2664590" y="1208723"/>
                    </a:cubicBezTo>
                    <a:cubicBezTo>
                      <a:pt x="2663828" y="1144048"/>
                      <a:pt x="2653922" y="1191006"/>
                      <a:pt x="2639730" y="1158145"/>
                    </a:cubicBezTo>
                    <a:cubicBezTo>
                      <a:pt x="2650779" y="1130141"/>
                      <a:pt x="2658685" y="1131284"/>
                      <a:pt x="2656494" y="1077278"/>
                    </a:cubicBezTo>
                    <a:cubicBezTo>
                      <a:pt x="2670877" y="1164241"/>
                      <a:pt x="2705071" y="1100328"/>
                      <a:pt x="2729360" y="1137190"/>
                    </a:cubicBezTo>
                    <a:close/>
                    <a:moveTo>
                      <a:pt x="3360201" y="3443573"/>
                    </a:moveTo>
                    <a:cubicBezTo>
                      <a:pt x="3351629" y="3430048"/>
                      <a:pt x="3340865" y="3474434"/>
                      <a:pt x="3333055" y="3438716"/>
                    </a:cubicBezTo>
                    <a:cubicBezTo>
                      <a:pt x="3340865" y="3427857"/>
                      <a:pt x="3363059" y="3407759"/>
                      <a:pt x="3360201" y="3443573"/>
                    </a:cubicBezTo>
                    <a:close/>
                    <a:moveTo>
                      <a:pt x="2936624" y="1962817"/>
                    </a:moveTo>
                    <a:cubicBezTo>
                      <a:pt x="2941101" y="1988058"/>
                      <a:pt x="2946435" y="1989106"/>
                      <a:pt x="2952817" y="1965865"/>
                    </a:cubicBezTo>
                    <a:cubicBezTo>
                      <a:pt x="2961675" y="2014157"/>
                      <a:pt x="2931766" y="2063972"/>
                      <a:pt x="2917574" y="2035492"/>
                    </a:cubicBezTo>
                    <a:cubicBezTo>
                      <a:pt x="2934624" y="2006346"/>
                      <a:pt x="2933862" y="2003965"/>
                      <a:pt x="2936624" y="1962817"/>
                    </a:cubicBezTo>
                    <a:close/>
                    <a:moveTo>
                      <a:pt x="2538289" y="566071"/>
                    </a:moveTo>
                    <a:cubicBezTo>
                      <a:pt x="2521620" y="580835"/>
                      <a:pt x="2506475" y="558260"/>
                      <a:pt x="2490473" y="556546"/>
                    </a:cubicBezTo>
                    <a:cubicBezTo>
                      <a:pt x="2493521" y="549402"/>
                      <a:pt x="2496474" y="542354"/>
                      <a:pt x="2499427" y="535305"/>
                    </a:cubicBezTo>
                    <a:cubicBezTo>
                      <a:pt x="2511809" y="558165"/>
                      <a:pt x="2525811" y="543401"/>
                      <a:pt x="2538289" y="566071"/>
                    </a:cubicBezTo>
                    <a:close/>
                    <a:moveTo>
                      <a:pt x="2764698" y="1395698"/>
                    </a:moveTo>
                    <a:cubicBezTo>
                      <a:pt x="2754030" y="1391126"/>
                      <a:pt x="2728694" y="1400842"/>
                      <a:pt x="2728503" y="1358170"/>
                    </a:cubicBezTo>
                    <a:cubicBezTo>
                      <a:pt x="2738504" y="1379125"/>
                      <a:pt x="2764888" y="1342263"/>
                      <a:pt x="2764698" y="1395698"/>
                    </a:cubicBezTo>
                    <a:close/>
                    <a:moveTo>
                      <a:pt x="2744124" y="1239203"/>
                    </a:moveTo>
                    <a:cubicBezTo>
                      <a:pt x="2756983" y="1274826"/>
                      <a:pt x="2772413" y="1248728"/>
                      <a:pt x="2785653" y="1277684"/>
                    </a:cubicBezTo>
                    <a:cubicBezTo>
                      <a:pt x="2768984" y="1309783"/>
                      <a:pt x="2740504" y="1285208"/>
                      <a:pt x="2735170" y="1260443"/>
                    </a:cubicBezTo>
                    <a:cubicBezTo>
                      <a:pt x="2739647" y="1271111"/>
                      <a:pt x="2743267" y="1250537"/>
                      <a:pt x="2744124" y="1239203"/>
                    </a:cubicBezTo>
                    <a:close/>
                    <a:moveTo>
                      <a:pt x="2560196" y="555212"/>
                    </a:moveTo>
                    <a:cubicBezTo>
                      <a:pt x="2555338" y="566833"/>
                      <a:pt x="2565054" y="581406"/>
                      <a:pt x="2561244" y="593408"/>
                    </a:cubicBezTo>
                    <a:cubicBezTo>
                      <a:pt x="2554767" y="576548"/>
                      <a:pt x="2546576" y="603028"/>
                      <a:pt x="2540670" y="574167"/>
                    </a:cubicBezTo>
                    <a:cubicBezTo>
                      <a:pt x="2547719" y="555498"/>
                      <a:pt x="2554577" y="538448"/>
                      <a:pt x="2560196" y="555212"/>
                    </a:cubicBezTo>
                    <a:close/>
                    <a:moveTo>
                      <a:pt x="2609726" y="587502"/>
                    </a:moveTo>
                    <a:cubicBezTo>
                      <a:pt x="2599535" y="616172"/>
                      <a:pt x="2590867" y="611410"/>
                      <a:pt x="2582485" y="597599"/>
                    </a:cubicBezTo>
                    <a:cubicBezTo>
                      <a:pt x="2591724" y="591122"/>
                      <a:pt x="2601630" y="567881"/>
                      <a:pt x="2609726" y="587502"/>
                    </a:cubicBezTo>
                    <a:close/>
                    <a:moveTo>
                      <a:pt x="2750791" y="1141190"/>
                    </a:moveTo>
                    <a:cubicBezTo>
                      <a:pt x="2767365" y="1109091"/>
                      <a:pt x="2768889" y="1147191"/>
                      <a:pt x="2778604" y="1184815"/>
                    </a:cubicBezTo>
                    <a:cubicBezTo>
                      <a:pt x="2773175" y="1196435"/>
                      <a:pt x="2769841" y="1208532"/>
                      <a:pt x="2768984" y="1220915"/>
                    </a:cubicBezTo>
                    <a:cubicBezTo>
                      <a:pt x="2767460" y="1215581"/>
                      <a:pt x="2765936" y="1210342"/>
                      <a:pt x="2764317" y="1204817"/>
                    </a:cubicBezTo>
                    <a:cubicBezTo>
                      <a:pt x="2770794" y="1168813"/>
                      <a:pt x="2763745" y="1154525"/>
                      <a:pt x="2750791" y="1141190"/>
                    </a:cubicBezTo>
                    <a:close/>
                    <a:moveTo>
                      <a:pt x="2587533" y="476441"/>
                    </a:moveTo>
                    <a:cubicBezTo>
                      <a:pt x="2601344" y="488156"/>
                      <a:pt x="2616870" y="457105"/>
                      <a:pt x="2629348" y="499777"/>
                    </a:cubicBezTo>
                    <a:cubicBezTo>
                      <a:pt x="2615155" y="504349"/>
                      <a:pt x="2617632" y="554736"/>
                      <a:pt x="2605630" y="556260"/>
                    </a:cubicBezTo>
                    <a:cubicBezTo>
                      <a:pt x="2591819" y="537591"/>
                      <a:pt x="2608774" y="486537"/>
                      <a:pt x="2597534" y="493586"/>
                    </a:cubicBezTo>
                    <a:cubicBezTo>
                      <a:pt x="2592867" y="510540"/>
                      <a:pt x="2598868" y="529495"/>
                      <a:pt x="2587343" y="545021"/>
                    </a:cubicBezTo>
                    <a:cubicBezTo>
                      <a:pt x="2580770" y="520922"/>
                      <a:pt x="2585437" y="498920"/>
                      <a:pt x="2587533" y="476441"/>
                    </a:cubicBezTo>
                    <a:close/>
                    <a:moveTo>
                      <a:pt x="2646874" y="594646"/>
                    </a:moveTo>
                    <a:cubicBezTo>
                      <a:pt x="2645445" y="609695"/>
                      <a:pt x="2642016" y="624364"/>
                      <a:pt x="2634396" y="638175"/>
                    </a:cubicBezTo>
                    <a:cubicBezTo>
                      <a:pt x="2628776" y="600456"/>
                      <a:pt x="2620299" y="632555"/>
                      <a:pt x="2614394" y="603695"/>
                    </a:cubicBezTo>
                    <a:cubicBezTo>
                      <a:pt x="2616394" y="598932"/>
                      <a:pt x="2618394" y="594265"/>
                      <a:pt x="2620299" y="589693"/>
                    </a:cubicBezTo>
                    <a:cubicBezTo>
                      <a:pt x="2627157" y="620744"/>
                      <a:pt x="2634015" y="584835"/>
                      <a:pt x="2646874" y="594646"/>
                    </a:cubicBezTo>
                    <a:close/>
                    <a:moveTo>
                      <a:pt x="2840898" y="1173671"/>
                    </a:moveTo>
                    <a:cubicBezTo>
                      <a:pt x="2828420" y="1170146"/>
                      <a:pt x="2790892" y="1235774"/>
                      <a:pt x="2798131" y="1165574"/>
                    </a:cubicBezTo>
                    <a:cubicBezTo>
                      <a:pt x="2811180" y="1200721"/>
                      <a:pt x="2828135" y="1135094"/>
                      <a:pt x="2840898" y="1173671"/>
                    </a:cubicBezTo>
                    <a:close/>
                    <a:moveTo>
                      <a:pt x="2916336" y="1310259"/>
                    </a:moveTo>
                    <a:cubicBezTo>
                      <a:pt x="2908621" y="1324070"/>
                      <a:pt x="2901096" y="1332357"/>
                      <a:pt x="2894333" y="1321403"/>
                    </a:cubicBezTo>
                    <a:cubicBezTo>
                      <a:pt x="2895190" y="1298734"/>
                      <a:pt x="2909478" y="1283970"/>
                      <a:pt x="2916336" y="1310259"/>
                    </a:cubicBezTo>
                    <a:close/>
                    <a:moveTo>
                      <a:pt x="2922241" y="1227487"/>
                    </a:moveTo>
                    <a:cubicBezTo>
                      <a:pt x="2906525" y="1207580"/>
                      <a:pt x="2863663" y="1257871"/>
                      <a:pt x="2867663" y="1178909"/>
                    </a:cubicBezTo>
                    <a:cubicBezTo>
                      <a:pt x="2882998" y="1221010"/>
                      <a:pt x="2915955" y="1181100"/>
                      <a:pt x="2922241" y="1227487"/>
                    </a:cubicBezTo>
                    <a:close/>
                    <a:moveTo>
                      <a:pt x="3008443" y="1434751"/>
                    </a:moveTo>
                    <a:cubicBezTo>
                      <a:pt x="3000251" y="1460849"/>
                      <a:pt x="2993298" y="1453610"/>
                      <a:pt x="2986440" y="1445800"/>
                    </a:cubicBezTo>
                    <a:cubicBezTo>
                      <a:pt x="2987393" y="1421702"/>
                      <a:pt x="3001204" y="1417225"/>
                      <a:pt x="3008443" y="1434751"/>
                    </a:cubicBezTo>
                    <a:close/>
                    <a:moveTo>
                      <a:pt x="2994060" y="1317593"/>
                    </a:moveTo>
                    <a:cubicBezTo>
                      <a:pt x="3006728" y="1384554"/>
                      <a:pt x="3023969" y="1334548"/>
                      <a:pt x="3038161" y="1364075"/>
                    </a:cubicBezTo>
                    <a:cubicBezTo>
                      <a:pt x="3027588" y="1409414"/>
                      <a:pt x="2999108" y="1365218"/>
                      <a:pt x="2981678" y="1360932"/>
                    </a:cubicBezTo>
                    <a:cubicBezTo>
                      <a:pt x="2989774" y="1347216"/>
                      <a:pt x="2983773" y="1330833"/>
                      <a:pt x="2994060" y="1317593"/>
                    </a:cubicBezTo>
                    <a:close/>
                    <a:moveTo>
                      <a:pt x="3000632" y="1288352"/>
                    </a:moveTo>
                    <a:cubicBezTo>
                      <a:pt x="3014824" y="1332071"/>
                      <a:pt x="3019968" y="1234250"/>
                      <a:pt x="3036256" y="1272254"/>
                    </a:cubicBezTo>
                    <a:cubicBezTo>
                      <a:pt x="3020730" y="1295591"/>
                      <a:pt x="3028160" y="1289590"/>
                      <a:pt x="3020825" y="1322832"/>
                    </a:cubicBezTo>
                    <a:cubicBezTo>
                      <a:pt x="3012920" y="1323404"/>
                      <a:pt x="2991107" y="1329214"/>
                      <a:pt x="3000632" y="1288352"/>
                    </a:cubicBezTo>
                    <a:close/>
                    <a:moveTo>
                      <a:pt x="3090929" y="1320737"/>
                    </a:moveTo>
                    <a:cubicBezTo>
                      <a:pt x="3081690" y="1350074"/>
                      <a:pt x="3073594" y="1350455"/>
                      <a:pt x="3065974" y="1338929"/>
                    </a:cubicBezTo>
                    <a:cubicBezTo>
                      <a:pt x="3067403" y="1311307"/>
                      <a:pt x="3084071" y="1280541"/>
                      <a:pt x="3090929" y="1320737"/>
                    </a:cubicBezTo>
                    <a:close/>
                    <a:moveTo>
                      <a:pt x="2934053" y="718471"/>
                    </a:moveTo>
                    <a:cubicBezTo>
                      <a:pt x="2923575" y="757333"/>
                      <a:pt x="2915669" y="732091"/>
                      <a:pt x="2906811" y="728567"/>
                    </a:cubicBezTo>
                    <a:cubicBezTo>
                      <a:pt x="2916050" y="722186"/>
                      <a:pt x="2925861" y="698849"/>
                      <a:pt x="2934053" y="718471"/>
                    </a:cubicBezTo>
                    <a:close/>
                    <a:moveTo>
                      <a:pt x="2929957" y="687229"/>
                    </a:moveTo>
                    <a:cubicBezTo>
                      <a:pt x="2923480" y="709517"/>
                      <a:pt x="2904811" y="698754"/>
                      <a:pt x="2909287" y="667988"/>
                    </a:cubicBezTo>
                    <a:cubicBezTo>
                      <a:pt x="2915574" y="688181"/>
                      <a:pt x="2924432" y="646271"/>
                      <a:pt x="2929957" y="687229"/>
                    </a:cubicBezTo>
                    <a:close/>
                    <a:moveTo>
                      <a:pt x="2966628" y="778193"/>
                    </a:moveTo>
                    <a:cubicBezTo>
                      <a:pt x="2961485" y="792480"/>
                      <a:pt x="2972819" y="809816"/>
                      <a:pt x="2970247" y="824675"/>
                    </a:cubicBezTo>
                    <a:cubicBezTo>
                      <a:pt x="2963199" y="845439"/>
                      <a:pt x="2956627" y="852107"/>
                      <a:pt x="2951293" y="828580"/>
                    </a:cubicBezTo>
                    <a:cubicBezTo>
                      <a:pt x="2960341" y="816864"/>
                      <a:pt x="2953007" y="764000"/>
                      <a:pt x="2966628" y="778193"/>
                    </a:cubicBezTo>
                    <a:close/>
                    <a:moveTo>
                      <a:pt x="2970152" y="618554"/>
                    </a:moveTo>
                    <a:cubicBezTo>
                      <a:pt x="2968533" y="630460"/>
                      <a:pt x="2957198" y="653796"/>
                      <a:pt x="2959484" y="685324"/>
                    </a:cubicBezTo>
                    <a:cubicBezTo>
                      <a:pt x="2966342" y="671036"/>
                      <a:pt x="2971771" y="690467"/>
                      <a:pt x="2977296" y="711518"/>
                    </a:cubicBezTo>
                    <a:cubicBezTo>
                      <a:pt x="2963199" y="729520"/>
                      <a:pt x="2948054" y="772763"/>
                      <a:pt x="2935862" y="741712"/>
                    </a:cubicBezTo>
                    <a:cubicBezTo>
                      <a:pt x="2957484" y="708851"/>
                      <a:pt x="2946340" y="578549"/>
                      <a:pt x="2970152" y="618554"/>
                    </a:cubicBezTo>
                    <a:close/>
                    <a:moveTo>
                      <a:pt x="3185131" y="1467421"/>
                    </a:moveTo>
                    <a:cubicBezTo>
                      <a:pt x="3179131" y="1499807"/>
                      <a:pt x="3161510" y="1484662"/>
                      <a:pt x="3166653" y="1456373"/>
                    </a:cubicBezTo>
                    <a:cubicBezTo>
                      <a:pt x="3172463" y="1469041"/>
                      <a:pt x="3180083" y="1435322"/>
                      <a:pt x="3185131" y="1467421"/>
                    </a:cubicBezTo>
                    <a:close/>
                    <a:moveTo>
                      <a:pt x="3005680" y="739902"/>
                    </a:moveTo>
                    <a:cubicBezTo>
                      <a:pt x="2998632" y="760666"/>
                      <a:pt x="2992060" y="767334"/>
                      <a:pt x="2986726" y="743903"/>
                    </a:cubicBezTo>
                    <a:cubicBezTo>
                      <a:pt x="2993774" y="723233"/>
                      <a:pt x="3000346" y="716566"/>
                      <a:pt x="3005680" y="739902"/>
                    </a:cubicBezTo>
                    <a:close/>
                    <a:moveTo>
                      <a:pt x="3159223" y="1295019"/>
                    </a:moveTo>
                    <a:cubicBezTo>
                      <a:pt x="3172082" y="1290161"/>
                      <a:pt x="3195990" y="1283113"/>
                      <a:pt x="3198562" y="1325118"/>
                    </a:cubicBezTo>
                    <a:cubicBezTo>
                      <a:pt x="3209135" y="1301591"/>
                      <a:pt x="3226089" y="1346264"/>
                      <a:pt x="3229328" y="1292447"/>
                    </a:cubicBezTo>
                    <a:cubicBezTo>
                      <a:pt x="3232566" y="1303306"/>
                      <a:pt x="3235709" y="1313974"/>
                      <a:pt x="3238948" y="1324642"/>
                    </a:cubicBezTo>
                    <a:cubicBezTo>
                      <a:pt x="3230947" y="1352074"/>
                      <a:pt x="3225327" y="1331405"/>
                      <a:pt x="3224184" y="1360170"/>
                    </a:cubicBezTo>
                    <a:cubicBezTo>
                      <a:pt x="3209515" y="1338263"/>
                      <a:pt x="3201610" y="1336453"/>
                      <a:pt x="3196371" y="1385507"/>
                    </a:cubicBezTo>
                    <a:cubicBezTo>
                      <a:pt x="3185417" y="1368362"/>
                      <a:pt x="3195228" y="1354741"/>
                      <a:pt x="3192752" y="1339025"/>
                    </a:cubicBezTo>
                    <a:cubicBezTo>
                      <a:pt x="3187798" y="1350836"/>
                      <a:pt x="3182845" y="1362742"/>
                      <a:pt x="3177893" y="1374553"/>
                    </a:cubicBezTo>
                    <a:cubicBezTo>
                      <a:pt x="3166081" y="1328642"/>
                      <a:pt x="3180179" y="1308354"/>
                      <a:pt x="3159223" y="1295019"/>
                    </a:cubicBezTo>
                    <a:close/>
                    <a:moveTo>
                      <a:pt x="3253807" y="1357979"/>
                    </a:moveTo>
                    <a:cubicBezTo>
                      <a:pt x="3267142" y="1405700"/>
                      <a:pt x="3233328" y="1432465"/>
                      <a:pt x="3225422" y="1398461"/>
                    </a:cubicBezTo>
                    <a:cubicBezTo>
                      <a:pt x="3229042" y="1386364"/>
                      <a:pt x="3226470" y="1373315"/>
                      <a:pt x="3229518" y="1361027"/>
                    </a:cubicBezTo>
                    <a:cubicBezTo>
                      <a:pt x="3247139" y="1358932"/>
                      <a:pt x="3239900" y="1417892"/>
                      <a:pt x="3253807" y="1357979"/>
                    </a:cubicBezTo>
                    <a:close/>
                    <a:moveTo>
                      <a:pt x="3285239" y="1310259"/>
                    </a:moveTo>
                    <a:cubicBezTo>
                      <a:pt x="3297431" y="1340358"/>
                      <a:pt x="3282953" y="1365790"/>
                      <a:pt x="3274095" y="1392174"/>
                    </a:cubicBezTo>
                    <a:cubicBezTo>
                      <a:pt x="3270095" y="1380077"/>
                      <a:pt x="3264665" y="1403795"/>
                      <a:pt x="3260951" y="1382173"/>
                    </a:cubicBezTo>
                    <a:cubicBezTo>
                      <a:pt x="3272476" y="1333310"/>
                      <a:pt x="3276857" y="1364837"/>
                      <a:pt x="3285239" y="1310259"/>
                    </a:cubicBezTo>
                    <a:close/>
                    <a:moveTo>
                      <a:pt x="3345818" y="1496568"/>
                    </a:moveTo>
                    <a:cubicBezTo>
                      <a:pt x="3337246" y="1509332"/>
                      <a:pt x="3328578" y="1526096"/>
                      <a:pt x="3321434" y="1499711"/>
                    </a:cubicBezTo>
                    <a:cubicBezTo>
                      <a:pt x="3330388" y="1474661"/>
                      <a:pt x="3338484" y="1475137"/>
                      <a:pt x="3345818" y="1496568"/>
                    </a:cubicBezTo>
                    <a:close/>
                    <a:moveTo>
                      <a:pt x="4066385" y="3428143"/>
                    </a:moveTo>
                    <a:cubicBezTo>
                      <a:pt x="4073338" y="3413665"/>
                      <a:pt x="4094197" y="3401377"/>
                      <a:pt x="4090578" y="3439763"/>
                    </a:cubicBezTo>
                    <a:cubicBezTo>
                      <a:pt x="4083911" y="3420047"/>
                      <a:pt x="4073719" y="3447383"/>
                      <a:pt x="4073338" y="3467291"/>
                    </a:cubicBezTo>
                    <a:cubicBezTo>
                      <a:pt x="4068861" y="3453956"/>
                      <a:pt x="4066289" y="3440906"/>
                      <a:pt x="4066385" y="3428143"/>
                    </a:cubicBezTo>
                    <a:close/>
                    <a:moveTo>
                      <a:pt x="3494694" y="1401604"/>
                    </a:moveTo>
                    <a:cubicBezTo>
                      <a:pt x="3508791" y="1449134"/>
                      <a:pt x="3465833" y="1498664"/>
                      <a:pt x="3469262" y="1434941"/>
                    </a:cubicBezTo>
                    <a:cubicBezTo>
                      <a:pt x="3480216" y="1456658"/>
                      <a:pt x="3480502" y="1404652"/>
                      <a:pt x="3494694" y="1401604"/>
                    </a:cubicBezTo>
                    <a:close/>
                    <a:moveTo>
                      <a:pt x="4110295" y="3420427"/>
                    </a:moveTo>
                    <a:cubicBezTo>
                      <a:pt x="4125344" y="3407950"/>
                      <a:pt x="4155062" y="3384899"/>
                      <a:pt x="4158777" y="3443669"/>
                    </a:cubicBezTo>
                    <a:cubicBezTo>
                      <a:pt x="4139822" y="3417856"/>
                      <a:pt x="4149443" y="3480816"/>
                      <a:pt x="4140679" y="3501581"/>
                    </a:cubicBezTo>
                    <a:cubicBezTo>
                      <a:pt x="4131250" y="3472244"/>
                      <a:pt x="4135822" y="3444907"/>
                      <a:pt x="4135060" y="3416808"/>
                    </a:cubicBezTo>
                    <a:cubicBezTo>
                      <a:pt x="4125439" y="3452241"/>
                      <a:pt x="4109437" y="3463290"/>
                      <a:pt x="4110295" y="3420427"/>
                    </a:cubicBezTo>
                    <a:close/>
                    <a:moveTo>
                      <a:pt x="4194877" y="3426714"/>
                    </a:moveTo>
                    <a:cubicBezTo>
                      <a:pt x="4187828" y="3418999"/>
                      <a:pt x="4179922" y="3439859"/>
                      <a:pt x="4173064" y="3423190"/>
                    </a:cubicBezTo>
                    <a:cubicBezTo>
                      <a:pt x="4172779" y="3375660"/>
                      <a:pt x="4205926" y="3390900"/>
                      <a:pt x="4194877" y="3426714"/>
                    </a:cubicBezTo>
                    <a:close/>
                    <a:moveTo>
                      <a:pt x="3508029" y="786575"/>
                    </a:moveTo>
                    <a:cubicBezTo>
                      <a:pt x="3498504" y="803434"/>
                      <a:pt x="3489646" y="801815"/>
                      <a:pt x="3481359" y="781622"/>
                    </a:cubicBezTo>
                    <a:cubicBezTo>
                      <a:pt x="3491455" y="748760"/>
                      <a:pt x="3499647" y="768191"/>
                      <a:pt x="3508029" y="786575"/>
                    </a:cubicBezTo>
                    <a:close/>
                    <a:moveTo>
                      <a:pt x="3557464" y="749618"/>
                    </a:moveTo>
                    <a:cubicBezTo>
                      <a:pt x="3566322" y="691801"/>
                      <a:pt x="3570227" y="750284"/>
                      <a:pt x="3578800" y="753523"/>
                    </a:cubicBezTo>
                    <a:cubicBezTo>
                      <a:pt x="3573180" y="712280"/>
                      <a:pt x="3587277" y="686372"/>
                      <a:pt x="3592516" y="664464"/>
                    </a:cubicBezTo>
                    <a:cubicBezTo>
                      <a:pt x="3604517" y="699802"/>
                      <a:pt x="3574513" y="727424"/>
                      <a:pt x="3586515" y="762476"/>
                    </a:cubicBezTo>
                    <a:cubicBezTo>
                      <a:pt x="3589754" y="750475"/>
                      <a:pt x="3588706" y="737426"/>
                      <a:pt x="3595849" y="725996"/>
                    </a:cubicBezTo>
                    <a:cubicBezTo>
                      <a:pt x="3599755" y="726186"/>
                      <a:pt x="3615757" y="755237"/>
                      <a:pt x="3610328" y="774478"/>
                    </a:cubicBezTo>
                    <a:cubicBezTo>
                      <a:pt x="3595945" y="745808"/>
                      <a:pt x="3535270" y="876586"/>
                      <a:pt x="3551654" y="763715"/>
                    </a:cubicBezTo>
                    <a:cubicBezTo>
                      <a:pt x="3540890" y="761333"/>
                      <a:pt x="3515078" y="791147"/>
                      <a:pt x="3514887" y="741902"/>
                    </a:cubicBezTo>
                    <a:cubicBezTo>
                      <a:pt x="3522126" y="713613"/>
                      <a:pt x="3552606" y="710184"/>
                      <a:pt x="3557464" y="749618"/>
                    </a:cubicBezTo>
                    <a:close/>
                    <a:moveTo>
                      <a:pt x="3576037" y="676847"/>
                    </a:moveTo>
                    <a:cubicBezTo>
                      <a:pt x="3561845" y="701612"/>
                      <a:pt x="3548605" y="695325"/>
                      <a:pt x="3535366" y="692277"/>
                    </a:cubicBezTo>
                    <a:cubicBezTo>
                      <a:pt x="3549463" y="672465"/>
                      <a:pt x="3563655" y="649319"/>
                      <a:pt x="3576037" y="676847"/>
                    </a:cubicBezTo>
                    <a:close/>
                    <a:moveTo>
                      <a:pt x="4377947" y="3334036"/>
                    </a:moveTo>
                    <a:cubicBezTo>
                      <a:pt x="4389282" y="3355372"/>
                      <a:pt x="4417286" y="3291364"/>
                      <a:pt x="4418524" y="3348038"/>
                    </a:cubicBezTo>
                    <a:cubicBezTo>
                      <a:pt x="4405856" y="3341751"/>
                      <a:pt x="4380424" y="3392329"/>
                      <a:pt x="4377947" y="3334036"/>
                    </a:cubicBezTo>
                    <a:close/>
                    <a:moveTo>
                      <a:pt x="3624996" y="655225"/>
                    </a:moveTo>
                    <a:cubicBezTo>
                      <a:pt x="3628139" y="668465"/>
                      <a:pt x="3634902" y="682466"/>
                      <a:pt x="3631759" y="694563"/>
                    </a:cubicBezTo>
                    <a:cubicBezTo>
                      <a:pt x="3619281" y="668750"/>
                      <a:pt x="3613376" y="675418"/>
                      <a:pt x="3606994" y="712851"/>
                    </a:cubicBezTo>
                    <a:cubicBezTo>
                      <a:pt x="3600040" y="668465"/>
                      <a:pt x="3614899" y="667607"/>
                      <a:pt x="3624996" y="655225"/>
                    </a:cubicBezTo>
                    <a:close/>
                    <a:moveTo>
                      <a:pt x="3672812" y="747617"/>
                    </a:moveTo>
                    <a:cubicBezTo>
                      <a:pt x="3678050" y="777621"/>
                      <a:pt x="3685861" y="732758"/>
                      <a:pt x="3690719" y="773525"/>
                    </a:cubicBezTo>
                    <a:cubicBezTo>
                      <a:pt x="3682718" y="788861"/>
                      <a:pt x="3663858" y="777050"/>
                      <a:pt x="3672812" y="747617"/>
                    </a:cubicBezTo>
                    <a:close/>
                    <a:moveTo>
                      <a:pt x="3657095" y="577120"/>
                    </a:moveTo>
                    <a:cubicBezTo>
                      <a:pt x="3663382" y="593408"/>
                      <a:pt x="3665477" y="609029"/>
                      <a:pt x="3660905" y="623507"/>
                    </a:cubicBezTo>
                    <a:cubicBezTo>
                      <a:pt x="3657667" y="615220"/>
                      <a:pt x="3654619" y="599313"/>
                      <a:pt x="3650809" y="606552"/>
                    </a:cubicBezTo>
                    <a:cubicBezTo>
                      <a:pt x="3648046" y="610267"/>
                      <a:pt x="3644998" y="620459"/>
                      <a:pt x="3642522" y="612648"/>
                    </a:cubicBezTo>
                    <a:cubicBezTo>
                      <a:pt x="3647380" y="600742"/>
                      <a:pt x="3652237" y="589026"/>
                      <a:pt x="3657095" y="577120"/>
                    </a:cubicBezTo>
                    <a:close/>
                    <a:moveTo>
                      <a:pt x="4514345" y="3340418"/>
                    </a:moveTo>
                    <a:cubicBezTo>
                      <a:pt x="4511202" y="3352705"/>
                      <a:pt x="4512345" y="3365564"/>
                      <a:pt x="4505201" y="3376994"/>
                    </a:cubicBezTo>
                    <a:cubicBezTo>
                      <a:pt x="4499677" y="3345371"/>
                      <a:pt x="4492819" y="3363563"/>
                      <a:pt x="4486723" y="3351276"/>
                    </a:cubicBezTo>
                    <a:cubicBezTo>
                      <a:pt x="4496438" y="3330131"/>
                      <a:pt x="4505963" y="3314224"/>
                      <a:pt x="4514345" y="3340418"/>
                    </a:cubicBezTo>
                    <a:close/>
                    <a:moveTo>
                      <a:pt x="3769300" y="748856"/>
                    </a:moveTo>
                    <a:cubicBezTo>
                      <a:pt x="3767109" y="763524"/>
                      <a:pt x="3780539" y="767620"/>
                      <a:pt x="3781873" y="773906"/>
                    </a:cubicBezTo>
                    <a:cubicBezTo>
                      <a:pt x="3785492" y="761810"/>
                      <a:pt x="3782825" y="748665"/>
                      <a:pt x="3785778" y="736473"/>
                    </a:cubicBezTo>
                    <a:cubicBezTo>
                      <a:pt x="3799970" y="732377"/>
                      <a:pt x="3803399" y="774668"/>
                      <a:pt x="3791588" y="806006"/>
                    </a:cubicBezTo>
                    <a:cubicBezTo>
                      <a:pt x="3777587" y="796766"/>
                      <a:pt x="3763013" y="803529"/>
                      <a:pt x="3749488" y="783622"/>
                    </a:cubicBezTo>
                    <a:cubicBezTo>
                      <a:pt x="3760251" y="768477"/>
                      <a:pt x="3764442" y="748189"/>
                      <a:pt x="3769300" y="748856"/>
                    </a:cubicBezTo>
                    <a:close/>
                    <a:moveTo>
                      <a:pt x="4561685" y="3408807"/>
                    </a:moveTo>
                    <a:lnTo>
                      <a:pt x="4551588" y="3376803"/>
                    </a:lnTo>
                    <a:cubicBezTo>
                      <a:pt x="4560923" y="3342989"/>
                      <a:pt x="4574924" y="3387662"/>
                      <a:pt x="4561685" y="3408807"/>
                    </a:cubicBezTo>
                    <a:close/>
                    <a:moveTo>
                      <a:pt x="3837594" y="791051"/>
                    </a:moveTo>
                    <a:cubicBezTo>
                      <a:pt x="3845976" y="779907"/>
                      <a:pt x="3854168" y="775526"/>
                      <a:pt x="3861311" y="802767"/>
                    </a:cubicBezTo>
                    <a:cubicBezTo>
                      <a:pt x="3852548" y="827151"/>
                      <a:pt x="3844643" y="820103"/>
                      <a:pt x="3837118" y="806291"/>
                    </a:cubicBezTo>
                    <a:cubicBezTo>
                      <a:pt x="3838737" y="801434"/>
                      <a:pt x="3840166" y="796481"/>
                      <a:pt x="3837594" y="791051"/>
                    </a:cubicBezTo>
                    <a:close/>
                    <a:moveTo>
                      <a:pt x="4684557" y="3306699"/>
                    </a:moveTo>
                    <a:cubicBezTo>
                      <a:pt x="4690558" y="3318891"/>
                      <a:pt x="4697226" y="3311366"/>
                      <a:pt x="4703036" y="3332321"/>
                    </a:cubicBezTo>
                    <a:cubicBezTo>
                      <a:pt x="4698749" y="3340703"/>
                      <a:pt x="4704464" y="3386519"/>
                      <a:pt x="4693891" y="3368993"/>
                    </a:cubicBezTo>
                    <a:cubicBezTo>
                      <a:pt x="4699988" y="3349943"/>
                      <a:pt x="4693891" y="3330607"/>
                      <a:pt x="4686272" y="3344799"/>
                    </a:cubicBezTo>
                    <a:cubicBezTo>
                      <a:pt x="4688272" y="3360515"/>
                      <a:pt x="4687891" y="3375660"/>
                      <a:pt x="4685129" y="3390519"/>
                    </a:cubicBezTo>
                    <a:cubicBezTo>
                      <a:pt x="4680080" y="3374708"/>
                      <a:pt x="4673985" y="3399758"/>
                      <a:pt x="4669222" y="3372707"/>
                    </a:cubicBezTo>
                    <a:cubicBezTo>
                      <a:pt x="4683319" y="3352038"/>
                      <a:pt x="4670365" y="3327083"/>
                      <a:pt x="4684557" y="3306699"/>
                    </a:cubicBezTo>
                    <a:close/>
                    <a:moveTo>
                      <a:pt x="3919890" y="729043"/>
                    </a:moveTo>
                    <a:cubicBezTo>
                      <a:pt x="3931034" y="745903"/>
                      <a:pt x="3957514" y="720947"/>
                      <a:pt x="3959133" y="758666"/>
                    </a:cubicBezTo>
                    <a:cubicBezTo>
                      <a:pt x="3951513" y="746379"/>
                      <a:pt x="3942940" y="763429"/>
                      <a:pt x="3934939" y="762000"/>
                    </a:cubicBezTo>
                    <a:cubicBezTo>
                      <a:pt x="3938845" y="778859"/>
                      <a:pt x="3943512" y="771811"/>
                      <a:pt x="3947512" y="787146"/>
                    </a:cubicBezTo>
                    <a:cubicBezTo>
                      <a:pt x="3939702" y="799529"/>
                      <a:pt x="3927891" y="807625"/>
                      <a:pt x="3927224" y="837057"/>
                    </a:cubicBezTo>
                    <a:cubicBezTo>
                      <a:pt x="3922366" y="800481"/>
                      <a:pt x="3920176" y="764572"/>
                      <a:pt x="3919890" y="729043"/>
                    </a:cubicBezTo>
                    <a:close/>
                    <a:moveTo>
                      <a:pt x="4738945" y="3315272"/>
                    </a:moveTo>
                    <a:cubicBezTo>
                      <a:pt x="4734468" y="3332321"/>
                      <a:pt x="4737040" y="3350419"/>
                      <a:pt x="4729420" y="3367088"/>
                    </a:cubicBezTo>
                    <a:cubicBezTo>
                      <a:pt x="4723514" y="3344704"/>
                      <a:pt x="4726372" y="3290792"/>
                      <a:pt x="4738945" y="3315272"/>
                    </a:cubicBezTo>
                    <a:close/>
                    <a:moveTo>
                      <a:pt x="3974659" y="776478"/>
                    </a:moveTo>
                    <a:cubicBezTo>
                      <a:pt x="3986755" y="811625"/>
                      <a:pt x="3984660" y="844201"/>
                      <a:pt x="3979612" y="876300"/>
                    </a:cubicBezTo>
                    <a:cubicBezTo>
                      <a:pt x="3976373" y="864965"/>
                      <a:pt x="3972944" y="862013"/>
                      <a:pt x="3969420" y="859441"/>
                    </a:cubicBezTo>
                    <a:cubicBezTo>
                      <a:pt x="3976183" y="832580"/>
                      <a:pt x="3960466" y="802005"/>
                      <a:pt x="3974659" y="776478"/>
                    </a:cubicBezTo>
                    <a:close/>
                    <a:moveTo>
                      <a:pt x="4762472" y="3356706"/>
                    </a:moveTo>
                    <a:cubicBezTo>
                      <a:pt x="4755614" y="3377756"/>
                      <a:pt x="4749042" y="3384709"/>
                      <a:pt x="4743231" y="3361468"/>
                    </a:cubicBezTo>
                    <a:cubicBezTo>
                      <a:pt x="4750089" y="3340513"/>
                      <a:pt x="4756661" y="3333560"/>
                      <a:pt x="4762472" y="3356706"/>
                    </a:cubicBezTo>
                    <a:close/>
                    <a:moveTo>
                      <a:pt x="4009996" y="759809"/>
                    </a:moveTo>
                    <a:cubicBezTo>
                      <a:pt x="3995519" y="765715"/>
                      <a:pt x="3980945" y="775621"/>
                      <a:pt x="3967324" y="752380"/>
                    </a:cubicBezTo>
                    <a:cubicBezTo>
                      <a:pt x="3982755" y="746760"/>
                      <a:pt x="3986184" y="733139"/>
                      <a:pt x="3997328" y="734759"/>
                    </a:cubicBezTo>
                    <a:cubicBezTo>
                      <a:pt x="3995614" y="741998"/>
                      <a:pt x="3996090" y="749808"/>
                      <a:pt x="3999329" y="757904"/>
                    </a:cubicBezTo>
                    <a:cubicBezTo>
                      <a:pt x="4003234" y="750189"/>
                      <a:pt x="4006948" y="743426"/>
                      <a:pt x="4009996" y="759809"/>
                    </a:cubicBezTo>
                    <a:close/>
                    <a:moveTo>
                      <a:pt x="4030475" y="793718"/>
                    </a:moveTo>
                    <a:cubicBezTo>
                      <a:pt x="4027046" y="805815"/>
                      <a:pt x="4032476" y="819531"/>
                      <a:pt x="4031904" y="832009"/>
                    </a:cubicBezTo>
                    <a:cubicBezTo>
                      <a:pt x="4015807" y="861822"/>
                      <a:pt x="4000853" y="852868"/>
                      <a:pt x="3986374" y="831818"/>
                    </a:cubicBezTo>
                    <a:cubicBezTo>
                      <a:pt x="3995519" y="813054"/>
                      <a:pt x="3989804" y="791718"/>
                      <a:pt x="3998947" y="773049"/>
                    </a:cubicBezTo>
                    <a:cubicBezTo>
                      <a:pt x="4009139" y="787622"/>
                      <a:pt x="4020188" y="776668"/>
                      <a:pt x="4030475" y="793718"/>
                    </a:cubicBezTo>
                    <a:close/>
                    <a:moveTo>
                      <a:pt x="4831814" y="3313843"/>
                    </a:moveTo>
                    <a:cubicBezTo>
                      <a:pt x="4821336" y="3335084"/>
                      <a:pt x="4813525" y="3356801"/>
                      <a:pt x="4816478" y="3379946"/>
                    </a:cubicBezTo>
                    <a:cubicBezTo>
                      <a:pt x="4808858" y="3358991"/>
                      <a:pt x="4800095" y="3381566"/>
                      <a:pt x="4792190" y="3368802"/>
                    </a:cubicBezTo>
                    <a:cubicBezTo>
                      <a:pt x="4808668" y="3321653"/>
                      <a:pt x="4785046" y="3338322"/>
                      <a:pt x="4793714" y="3308223"/>
                    </a:cubicBezTo>
                    <a:cubicBezTo>
                      <a:pt x="4805715" y="3338894"/>
                      <a:pt x="4819431" y="3298793"/>
                      <a:pt x="4831814" y="3313843"/>
                    </a:cubicBezTo>
                    <a:close/>
                    <a:moveTo>
                      <a:pt x="4051621" y="713518"/>
                    </a:moveTo>
                    <a:cubicBezTo>
                      <a:pt x="4056860" y="727139"/>
                      <a:pt x="4053716" y="739331"/>
                      <a:pt x="4058479" y="752856"/>
                    </a:cubicBezTo>
                    <a:cubicBezTo>
                      <a:pt x="4061431" y="745712"/>
                      <a:pt x="4059907" y="737902"/>
                      <a:pt x="4061812" y="730472"/>
                    </a:cubicBezTo>
                    <a:cubicBezTo>
                      <a:pt x="4072862" y="750284"/>
                      <a:pt x="4065813" y="766763"/>
                      <a:pt x="4057526" y="783050"/>
                    </a:cubicBezTo>
                    <a:cubicBezTo>
                      <a:pt x="4054193" y="774668"/>
                      <a:pt x="4051145" y="758952"/>
                      <a:pt x="4047335" y="766096"/>
                    </a:cubicBezTo>
                    <a:cubicBezTo>
                      <a:pt x="4049716" y="776573"/>
                      <a:pt x="4045429" y="786003"/>
                      <a:pt x="4041048" y="795433"/>
                    </a:cubicBezTo>
                    <a:cubicBezTo>
                      <a:pt x="4038667" y="787432"/>
                      <a:pt x="4036190" y="779526"/>
                      <a:pt x="4033714" y="771335"/>
                    </a:cubicBezTo>
                    <a:cubicBezTo>
                      <a:pt x="4049049" y="740474"/>
                      <a:pt x="4046287" y="750094"/>
                      <a:pt x="4051621" y="713518"/>
                    </a:cubicBezTo>
                    <a:close/>
                    <a:moveTo>
                      <a:pt x="4085720" y="826008"/>
                    </a:moveTo>
                    <a:cubicBezTo>
                      <a:pt x="4095150" y="808577"/>
                      <a:pt x="4103437" y="830485"/>
                      <a:pt x="4112390" y="830580"/>
                    </a:cubicBezTo>
                    <a:cubicBezTo>
                      <a:pt x="4102389" y="866870"/>
                      <a:pt x="4085149" y="871157"/>
                      <a:pt x="4085720" y="826008"/>
                    </a:cubicBezTo>
                    <a:close/>
                    <a:moveTo>
                      <a:pt x="4146204" y="775526"/>
                    </a:moveTo>
                    <a:cubicBezTo>
                      <a:pt x="4154395" y="770954"/>
                      <a:pt x="4162873" y="754094"/>
                      <a:pt x="4170397" y="772001"/>
                    </a:cubicBezTo>
                    <a:cubicBezTo>
                      <a:pt x="4162206" y="806958"/>
                      <a:pt x="4155920" y="778097"/>
                      <a:pt x="4148585" y="783527"/>
                    </a:cubicBezTo>
                    <a:cubicBezTo>
                      <a:pt x="4149823" y="791337"/>
                      <a:pt x="4153348" y="799529"/>
                      <a:pt x="4150586" y="806768"/>
                    </a:cubicBezTo>
                    <a:cubicBezTo>
                      <a:pt x="4147156" y="795909"/>
                      <a:pt x="4146585" y="785717"/>
                      <a:pt x="4146204" y="775526"/>
                    </a:cubicBezTo>
                    <a:close/>
                    <a:moveTo>
                      <a:pt x="4205926" y="839057"/>
                    </a:moveTo>
                    <a:cubicBezTo>
                      <a:pt x="4197544" y="821722"/>
                      <a:pt x="4187828" y="848868"/>
                      <a:pt x="4179732" y="819341"/>
                    </a:cubicBezTo>
                    <a:cubicBezTo>
                      <a:pt x="4187638" y="800386"/>
                      <a:pt x="4208593" y="802577"/>
                      <a:pt x="4205926" y="839057"/>
                    </a:cubicBezTo>
                    <a:close/>
                    <a:moveTo>
                      <a:pt x="4200211" y="853345"/>
                    </a:moveTo>
                    <a:cubicBezTo>
                      <a:pt x="4202782" y="858012"/>
                      <a:pt x="4205449" y="856679"/>
                      <a:pt x="4208402" y="847058"/>
                    </a:cubicBezTo>
                    <a:cubicBezTo>
                      <a:pt x="4214784" y="863251"/>
                      <a:pt x="4216975" y="878967"/>
                      <a:pt x="4212403" y="893445"/>
                    </a:cubicBezTo>
                    <a:cubicBezTo>
                      <a:pt x="4208212" y="883730"/>
                      <a:pt x="4203545" y="891635"/>
                      <a:pt x="4199258" y="883539"/>
                    </a:cubicBezTo>
                    <a:cubicBezTo>
                      <a:pt x="4203068" y="874109"/>
                      <a:pt x="4197639" y="863060"/>
                      <a:pt x="4200211" y="853345"/>
                    </a:cubicBezTo>
                    <a:close/>
                    <a:moveTo>
                      <a:pt x="4261361" y="870680"/>
                    </a:moveTo>
                    <a:cubicBezTo>
                      <a:pt x="4246026" y="905637"/>
                      <a:pt x="4231929" y="899255"/>
                      <a:pt x="4218213" y="879062"/>
                    </a:cubicBezTo>
                    <a:cubicBezTo>
                      <a:pt x="4233358" y="847630"/>
                      <a:pt x="4246598" y="883539"/>
                      <a:pt x="4261361" y="870680"/>
                    </a:cubicBezTo>
                    <a:close/>
                    <a:moveTo>
                      <a:pt x="4271744" y="788670"/>
                    </a:moveTo>
                    <a:cubicBezTo>
                      <a:pt x="4265076" y="840772"/>
                      <a:pt x="4248503" y="831152"/>
                      <a:pt x="4235930" y="820960"/>
                    </a:cubicBezTo>
                    <a:cubicBezTo>
                      <a:pt x="4248503" y="789051"/>
                      <a:pt x="4260790" y="766572"/>
                      <a:pt x="4271744" y="788670"/>
                    </a:cubicBezTo>
                    <a:close/>
                    <a:moveTo>
                      <a:pt x="4335656" y="897922"/>
                    </a:moveTo>
                    <a:cubicBezTo>
                      <a:pt x="4338038" y="911066"/>
                      <a:pt x="4336228" y="923449"/>
                      <a:pt x="4342610" y="937070"/>
                    </a:cubicBezTo>
                    <a:cubicBezTo>
                      <a:pt x="4330227" y="963644"/>
                      <a:pt x="4318226" y="976789"/>
                      <a:pt x="4307653" y="939165"/>
                    </a:cubicBezTo>
                    <a:cubicBezTo>
                      <a:pt x="4321559" y="938022"/>
                      <a:pt x="4334799" y="918305"/>
                      <a:pt x="4335656" y="897922"/>
                    </a:cubicBezTo>
                    <a:close/>
                    <a:moveTo>
                      <a:pt x="4496153" y="809720"/>
                    </a:moveTo>
                    <a:cubicBezTo>
                      <a:pt x="4489295" y="830104"/>
                      <a:pt x="4504344" y="813816"/>
                      <a:pt x="4505963" y="841724"/>
                    </a:cubicBezTo>
                    <a:cubicBezTo>
                      <a:pt x="4500534" y="865251"/>
                      <a:pt x="4483294" y="837819"/>
                      <a:pt x="4487866" y="816102"/>
                    </a:cubicBezTo>
                    <a:cubicBezTo>
                      <a:pt x="4493295" y="829342"/>
                      <a:pt x="4491295" y="799719"/>
                      <a:pt x="4496153" y="809720"/>
                    </a:cubicBezTo>
                    <a:close/>
                    <a:moveTo>
                      <a:pt x="5598576" y="869823"/>
                    </a:moveTo>
                    <a:cubicBezTo>
                      <a:pt x="5605529" y="882396"/>
                      <a:pt x="5612769" y="874776"/>
                      <a:pt x="5619436" y="903161"/>
                    </a:cubicBezTo>
                    <a:cubicBezTo>
                      <a:pt x="5608101" y="936498"/>
                      <a:pt x="5597338" y="939737"/>
                      <a:pt x="5586479" y="944213"/>
                    </a:cubicBezTo>
                    <a:cubicBezTo>
                      <a:pt x="5583907" y="936212"/>
                      <a:pt x="5581431" y="928307"/>
                      <a:pt x="5578955" y="920401"/>
                    </a:cubicBezTo>
                    <a:cubicBezTo>
                      <a:pt x="5594290" y="905351"/>
                      <a:pt x="5591813" y="911733"/>
                      <a:pt x="5598576" y="869823"/>
                    </a:cubicBezTo>
                    <a:close/>
                    <a:moveTo>
                      <a:pt x="5686111" y="920401"/>
                    </a:moveTo>
                    <a:cubicBezTo>
                      <a:pt x="5675062" y="881920"/>
                      <a:pt x="5658584" y="944118"/>
                      <a:pt x="5662775" y="878967"/>
                    </a:cubicBezTo>
                    <a:cubicBezTo>
                      <a:pt x="5668870" y="897731"/>
                      <a:pt x="5689159" y="880015"/>
                      <a:pt x="5686111" y="920401"/>
                    </a:cubicBezTo>
                    <a:close/>
                    <a:moveTo>
                      <a:pt x="6721288" y="3234881"/>
                    </a:moveTo>
                    <a:cubicBezTo>
                      <a:pt x="6695666" y="3286316"/>
                      <a:pt x="6747958" y="3252216"/>
                      <a:pt x="6720335" y="3325844"/>
                    </a:cubicBezTo>
                    <a:cubicBezTo>
                      <a:pt x="6711286" y="3292126"/>
                      <a:pt x="6713954" y="3289840"/>
                      <a:pt x="6701667" y="3285649"/>
                    </a:cubicBezTo>
                    <a:cubicBezTo>
                      <a:pt x="6704048" y="3264599"/>
                      <a:pt x="6708810" y="3210782"/>
                      <a:pt x="6721288" y="3234881"/>
                    </a:cubicBezTo>
                    <a:close/>
                    <a:moveTo>
                      <a:pt x="6693189" y="3322606"/>
                    </a:moveTo>
                    <a:cubicBezTo>
                      <a:pt x="6689665" y="3314414"/>
                      <a:pt x="6686141" y="3298793"/>
                      <a:pt x="6682426" y="3306032"/>
                    </a:cubicBezTo>
                    <a:cubicBezTo>
                      <a:pt x="6678426" y="3321558"/>
                      <a:pt x="6683664" y="3376232"/>
                      <a:pt x="6670900" y="3365564"/>
                    </a:cubicBezTo>
                    <a:cubicBezTo>
                      <a:pt x="6668901" y="3347657"/>
                      <a:pt x="6675854" y="3330607"/>
                      <a:pt x="6668710" y="3312033"/>
                    </a:cubicBezTo>
                    <a:cubicBezTo>
                      <a:pt x="6683378" y="3306413"/>
                      <a:pt x="6682140" y="3242501"/>
                      <a:pt x="6696809" y="3239452"/>
                    </a:cubicBezTo>
                    <a:cubicBezTo>
                      <a:pt x="6699666" y="3267647"/>
                      <a:pt x="6705095" y="3296126"/>
                      <a:pt x="6693189" y="3322606"/>
                    </a:cubicBezTo>
                    <a:close/>
                    <a:moveTo>
                      <a:pt x="5949286" y="880586"/>
                    </a:moveTo>
                    <a:cubicBezTo>
                      <a:pt x="5957668" y="860012"/>
                      <a:pt x="5965479" y="871918"/>
                      <a:pt x="5973480" y="876205"/>
                    </a:cubicBezTo>
                    <a:cubicBezTo>
                      <a:pt x="5973290" y="902399"/>
                      <a:pt x="5961859" y="893445"/>
                      <a:pt x="5953954" y="926878"/>
                    </a:cubicBezTo>
                    <a:cubicBezTo>
                      <a:pt x="5945001" y="910590"/>
                      <a:pt x="5954335" y="896588"/>
                      <a:pt x="5949286" y="880586"/>
                    </a:cubicBezTo>
                    <a:close/>
                    <a:moveTo>
                      <a:pt x="6762245" y="3232118"/>
                    </a:moveTo>
                    <a:cubicBezTo>
                      <a:pt x="6769770" y="3258217"/>
                      <a:pt x="6764722" y="3282887"/>
                      <a:pt x="6766913" y="3308604"/>
                    </a:cubicBezTo>
                    <a:cubicBezTo>
                      <a:pt x="6759864" y="3292316"/>
                      <a:pt x="6752149" y="3338417"/>
                      <a:pt x="6745101" y="3306127"/>
                    </a:cubicBezTo>
                    <a:cubicBezTo>
                      <a:pt x="6753101" y="3267932"/>
                      <a:pt x="6754720" y="3273266"/>
                      <a:pt x="6762245" y="3232118"/>
                    </a:cubicBezTo>
                    <a:close/>
                    <a:moveTo>
                      <a:pt x="6005103" y="910685"/>
                    </a:moveTo>
                    <a:cubicBezTo>
                      <a:pt x="5992244" y="894493"/>
                      <a:pt x="5994911" y="945452"/>
                      <a:pt x="5983481" y="923068"/>
                    </a:cubicBezTo>
                    <a:cubicBezTo>
                      <a:pt x="5981195" y="905447"/>
                      <a:pt x="6009199" y="860489"/>
                      <a:pt x="6005103" y="910685"/>
                    </a:cubicBezTo>
                    <a:close/>
                    <a:moveTo>
                      <a:pt x="6770341" y="3240691"/>
                    </a:moveTo>
                    <a:cubicBezTo>
                      <a:pt x="6775961" y="3223451"/>
                      <a:pt x="6781391" y="3224117"/>
                      <a:pt x="6786629" y="3242501"/>
                    </a:cubicBezTo>
                    <a:cubicBezTo>
                      <a:pt x="6783581" y="3260884"/>
                      <a:pt x="6780914" y="3273838"/>
                      <a:pt x="6775390" y="3271647"/>
                    </a:cubicBezTo>
                    <a:cubicBezTo>
                      <a:pt x="6778247" y="3261741"/>
                      <a:pt x="6774342" y="3251168"/>
                      <a:pt x="6770341" y="3240691"/>
                    </a:cubicBezTo>
                    <a:close/>
                    <a:moveTo>
                      <a:pt x="6791392" y="774764"/>
                    </a:moveTo>
                    <a:cubicBezTo>
                      <a:pt x="6781867" y="749618"/>
                      <a:pt x="6771580" y="797052"/>
                      <a:pt x="6761959" y="778574"/>
                    </a:cubicBezTo>
                    <a:cubicBezTo>
                      <a:pt x="6770532" y="739045"/>
                      <a:pt x="6792440" y="735711"/>
                      <a:pt x="6791392" y="774764"/>
                    </a:cubicBezTo>
                    <a:close/>
                    <a:moveTo>
                      <a:pt x="6834350" y="764667"/>
                    </a:moveTo>
                    <a:cubicBezTo>
                      <a:pt x="6821015" y="760476"/>
                      <a:pt x="6807489" y="777907"/>
                      <a:pt x="6794345" y="752189"/>
                    </a:cubicBezTo>
                    <a:cubicBezTo>
                      <a:pt x="6807965" y="723233"/>
                      <a:pt x="6821301" y="723233"/>
                      <a:pt x="6834350" y="764667"/>
                    </a:cubicBezTo>
                    <a:close/>
                    <a:moveTo>
                      <a:pt x="6853400" y="728948"/>
                    </a:moveTo>
                    <a:cubicBezTo>
                      <a:pt x="6849685" y="738664"/>
                      <a:pt x="6846065" y="748379"/>
                      <a:pt x="6842446" y="758095"/>
                    </a:cubicBezTo>
                    <a:cubicBezTo>
                      <a:pt x="6839779" y="750094"/>
                      <a:pt x="6837302" y="742379"/>
                      <a:pt x="6834635" y="734473"/>
                    </a:cubicBezTo>
                    <a:cubicBezTo>
                      <a:pt x="6841112" y="704183"/>
                      <a:pt x="6847208" y="723805"/>
                      <a:pt x="6853400" y="728948"/>
                    </a:cubicBezTo>
                    <a:close/>
                    <a:moveTo>
                      <a:pt x="7717317" y="1993202"/>
                    </a:moveTo>
                    <a:cubicBezTo>
                      <a:pt x="7726080" y="2019205"/>
                      <a:pt x="7719889" y="2044065"/>
                      <a:pt x="7711697" y="2068449"/>
                    </a:cubicBezTo>
                    <a:cubicBezTo>
                      <a:pt x="7698934" y="2087499"/>
                      <a:pt x="7679884" y="2084165"/>
                      <a:pt x="7660167" y="2116455"/>
                    </a:cubicBezTo>
                    <a:cubicBezTo>
                      <a:pt x="7657405" y="2106073"/>
                      <a:pt x="7652071" y="2095310"/>
                      <a:pt x="7654833" y="2085499"/>
                    </a:cubicBezTo>
                    <a:cubicBezTo>
                      <a:pt x="7668168" y="2048542"/>
                      <a:pt x="7696076" y="2016442"/>
                      <a:pt x="7717317" y="1993202"/>
                    </a:cubicBezTo>
                    <a:close/>
                    <a:moveTo>
                      <a:pt x="7790279" y="1992916"/>
                    </a:moveTo>
                    <a:cubicBezTo>
                      <a:pt x="7794850" y="2008537"/>
                      <a:pt x="7797422" y="2023967"/>
                      <a:pt x="7795613" y="2039017"/>
                    </a:cubicBezTo>
                    <a:cubicBezTo>
                      <a:pt x="7777515" y="2045399"/>
                      <a:pt x="7759513" y="2070735"/>
                      <a:pt x="7741511" y="2063972"/>
                    </a:cubicBezTo>
                    <a:cubicBezTo>
                      <a:pt x="7757703" y="2035112"/>
                      <a:pt x="7773991" y="2021586"/>
                      <a:pt x="7790279" y="1992916"/>
                    </a:cubicBezTo>
                    <a:close/>
                    <a:moveTo>
                      <a:pt x="7340889" y="617506"/>
                    </a:moveTo>
                    <a:cubicBezTo>
                      <a:pt x="7338793" y="647319"/>
                      <a:pt x="7318791" y="676847"/>
                      <a:pt x="7308504" y="659511"/>
                    </a:cubicBezTo>
                    <a:cubicBezTo>
                      <a:pt x="7319458" y="620078"/>
                      <a:pt x="7330126" y="625507"/>
                      <a:pt x="7340889" y="617506"/>
                    </a:cubicBezTo>
                    <a:close/>
                    <a:moveTo>
                      <a:pt x="7871432" y="1925003"/>
                    </a:moveTo>
                    <a:cubicBezTo>
                      <a:pt x="7848286" y="1963960"/>
                      <a:pt x="7828093" y="1978057"/>
                      <a:pt x="7817235" y="2041017"/>
                    </a:cubicBezTo>
                    <a:lnTo>
                      <a:pt x="7806471" y="2009680"/>
                    </a:lnTo>
                    <a:cubicBezTo>
                      <a:pt x="7822569" y="1994345"/>
                      <a:pt x="7840761" y="1894808"/>
                      <a:pt x="7871432" y="1925003"/>
                    </a:cubicBezTo>
                    <a:close/>
                    <a:moveTo>
                      <a:pt x="7528817" y="395383"/>
                    </a:moveTo>
                    <a:cubicBezTo>
                      <a:pt x="7533294" y="382143"/>
                      <a:pt x="7537771" y="374523"/>
                      <a:pt x="7542248" y="374047"/>
                    </a:cubicBezTo>
                    <a:cubicBezTo>
                      <a:pt x="7555869" y="410909"/>
                      <a:pt x="7533389" y="443960"/>
                      <a:pt x="7552534" y="481298"/>
                    </a:cubicBezTo>
                    <a:cubicBezTo>
                      <a:pt x="7542724" y="486918"/>
                      <a:pt x="7532818" y="521494"/>
                      <a:pt x="7523198" y="485966"/>
                    </a:cubicBezTo>
                    <a:cubicBezTo>
                      <a:pt x="7540628" y="488633"/>
                      <a:pt x="7545391" y="437293"/>
                      <a:pt x="7528817" y="395383"/>
                    </a:cubicBezTo>
                    <a:close/>
                    <a:moveTo>
                      <a:pt x="8071171" y="1960245"/>
                    </a:moveTo>
                    <a:cubicBezTo>
                      <a:pt x="8079267" y="1981105"/>
                      <a:pt x="8070314" y="2000536"/>
                      <a:pt x="8071266" y="2020919"/>
                    </a:cubicBezTo>
                    <a:cubicBezTo>
                      <a:pt x="8064980" y="2009013"/>
                      <a:pt x="8058598" y="2027682"/>
                      <a:pt x="8052311" y="1996345"/>
                    </a:cubicBezTo>
                    <a:cubicBezTo>
                      <a:pt x="8058693" y="1978914"/>
                      <a:pt x="8064885" y="1988153"/>
                      <a:pt x="8071171" y="1960245"/>
                    </a:cubicBezTo>
                    <a:close/>
                    <a:moveTo>
                      <a:pt x="7960871" y="1334643"/>
                    </a:moveTo>
                    <a:cubicBezTo>
                      <a:pt x="7968492" y="1344454"/>
                      <a:pt x="7973349" y="1291019"/>
                      <a:pt x="7976968" y="1275493"/>
                    </a:cubicBezTo>
                    <a:cubicBezTo>
                      <a:pt x="7988494" y="1291685"/>
                      <a:pt x="7979255" y="1306068"/>
                      <a:pt x="7982302" y="1321499"/>
                    </a:cubicBezTo>
                    <a:cubicBezTo>
                      <a:pt x="7985065" y="1317689"/>
                      <a:pt x="7987636" y="1319594"/>
                      <a:pt x="7990399" y="1329976"/>
                    </a:cubicBezTo>
                    <a:cubicBezTo>
                      <a:pt x="7977064" y="1337120"/>
                      <a:pt x="7965444" y="1329595"/>
                      <a:pt x="7971634" y="1381125"/>
                    </a:cubicBezTo>
                    <a:cubicBezTo>
                      <a:pt x="7964967" y="1381220"/>
                      <a:pt x="7960300" y="1354550"/>
                      <a:pt x="7960871" y="1334643"/>
                    </a:cubicBezTo>
                    <a:close/>
                    <a:moveTo>
                      <a:pt x="7851524" y="602742"/>
                    </a:moveTo>
                    <a:cubicBezTo>
                      <a:pt x="7845333" y="579977"/>
                      <a:pt x="7839047" y="624840"/>
                      <a:pt x="7832760" y="593312"/>
                    </a:cubicBezTo>
                    <a:cubicBezTo>
                      <a:pt x="7837618" y="560451"/>
                      <a:pt x="7855525" y="573977"/>
                      <a:pt x="7851524" y="602742"/>
                    </a:cubicBezTo>
                    <a:close/>
                    <a:moveTo>
                      <a:pt x="7926295" y="610267"/>
                    </a:moveTo>
                    <a:cubicBezTo>
                      <a:pt x="7912865" y="633222"/>
                      <a:pt x="7899530" y="654463"/>
                      <a:pt x="7886195" y="629031"/>
                    </a:cubicBezTo>
                    <a:cubicBezTo>
                      <a:pt x="7899530" y="627316"/>
                      <a:pt x="7912961" y="583502"/>
                      <a:pt x="7926295" y="610267"/>
                    </a:cubicBezTo>
                    <a:close/>
                    <a:moveTo>
                      <a:pt x="7979826" y="630936"/>
                    </a:moveTo>
                    <a:cubicBezTo>
                      <a:pt x="7972683" y="645319"/>
                      <a:pt x="7965539" y="660083"/>
                      <a:pt x="7958395" y="628650"/>
                    </a:cubicBezTo>
                    <a:cubicBezTo>
                      <a:pt x="7965539" y="611029"/>
                      <a:pt x="7972683" y="611791"/>
                      <a:pt x="7979826" y="630936"/>
                    </a:cubicBezTo>
                    <a:close/>
                    <a:moveTo>
                      <a:pt x="7974492" y="478631"/>
                    </a:moveTo>
                    <a:cubicBezTo>
                      <a:pt x="7981541" y="503682"/>
                      <a:pt x="7984303" y="503873"/>
                      <a:pt x="7985160" y="479774"/>
                    </a:cubicBezTo>
                    <a:cubicBezTo>
                      <a:pt x="7997352" y="505682"/>
                      <a:pt x="7973635" y="535400"/>
                      <a:pt x="7969158" y="508635"/>
                    </a:cubicBezTo>
                    <a:cubicBezTo>
                      <a:pt x="7972873" y="498539"/>
                      <a:pt x="7973730" y="488633"/>
                      <a:pt x="7974492" y="478631"/>
                    </a:cubicBezTo>
                    <a:close/>
                    <a:moveTo>
                      <a:pt x="8453695" y="788861"/>
                    </a:moveTo>
                    <a:cubicBezTo>
                      <a:pt x="8453790" y="816674"/>
                      <a:pt x="8440264" y="834200"/>
                      <a:pt x="8432454" y="832390"/>
                    </a:cubicBezTo>
                    <a:cubicBezTo>
                      <a:pt x="8432264" y="811911"/>
                      <a:pt x="8445694" y="766286"/>
                      <a:pt x="8453695" y="788861"/>
                    </a:cubicBezTo>
                    <a:close/>
                  </a:path>
                </a:pathLst>
              </a:custGeom>
              <a:grpFill/>
              <a:ln w="9525" cap="flat">
                <a:noFill/>
                <a:prstDash val="solid"/>
                <a:miter/>
              </a:ln>
            </p:spPr>
            <p:txBody>
              <a:bodyPr rtlCol="0" anchor="ctr"/>
              <a:lstStyle/>
              <a:p>
                <a:endParaRPr lang="en-US"/>
              </a:p>
            </p:txBody>
          </p:sp>
          <p:sp>
            <p:nvSpPr>
              <p:cNvPr id="71730" name="Freeform: Shape 71729">
                <a:extLst>
                  <a:ext uri="{FF2B5EF4-FFF2-40B4-BE49-F238E27FC236}">
                    <a16:creationId xmlns:a16="http://schemas.microsoft.com/office/drawing/2014/main" id="{19D2B7C6-83A6-492B-B99A-323326FE9E0B}"/>
                  </a:ext>
                </a:extLst>
              </p:cNvPr>
              <p:cNvSpPr/>
              <p:nvPr/>
            </p:nvSpPr>
            <p:spPr>
              <a:xfrm>
                <a:off x="7216047" y="5005018"/>
                <a:ext cx="92389" cy="65964"/>
              </a:xfrm>
              <a:custGeom>
                <a:avLst/>
                <a:gdLst>
                  <a:gd name="connsiteX0" fmla="*/ 854 w 92389"/>
                  <a:gd name="connsiteY0" fmla="*/ 42628 h 65964"/>
                  <a:gd name="connsiteX1" fmla="*/ 2473 w 92389"/>
                  <a:gd name="connsiteY1" fmla="*/ 65964 h 65964"/>
                  <a:gd name="connsiteX2" fmla="*/ 92389 w 92389"/>
                  <a:gd name="connsiteY2" fmla="*/ 30626 h 65964"/>
                  <a:gd name="connsiteX3" fmla="*/ 18761 w 92389"/>
                  <a:gd name="connsiteY3" fmla="*/ 527 h 65964"/>
                  <a:gd name="connsiteX4" fmla="*/ 22666 w 92389"/>
                  <a:gd name="connsiteY4" fmla="*/ 31960 h 65964"/>
                  <a:gd name="connsiteX5" fmla="*/ 854 w 92389"/>
                  <a:gd name="connsiteY5" fmla="*/ 42628 h 65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389" h="65964">
                    <a:moveTo>
                      <a:pt x="854" y="42628"/>
                    </a:moveTo>
                    <a:cubicBezTo>
                      <a:pt x="-2956" y="56630"/>
                      <a:pt x="7521" y="51010"/>
                      <a:pt x="2473" y="65964"/>
                    </a:cubicBezTo>
                    <a:cubicBezTo>
                      <a:pt x="34953" y="-1282"/>
                      <a:pt x="61623" y="60630"/>
                      <a:pt x="92389" y="30626"/>
                    </a:cubicBezTo>
                    <a:cubicBezTo>
                      <a:pt x="68862" y="-2140"/>
                      <a:pt x="43907" y="-806"/>
                      <a:pt x="18761" y="527"/>
                    </a:cubicBezTo>
                    <a:cubicBezTo>
                      <a:pt x="15618" y="10052"/>
                      <a:pt x="20475" y="21197"/>
                      <a:pt x="22666" y="31960"/>
                    </a:cubicBezTo>
                    <a:cubicBezTo>
                      <a:pt x="15522" y="33008"/>
                      <a:pt x="7617" y="50534"/>
                      <a:pt x="854" y="42628"/>
                    </a:cubicBezTo>
                    <a:close/>
                  </a:path>
                </a:pathLst>
              </a:custGeom>
              <a:grpFill/>
              <a:ln w="9525" cap="flat">
                <a:noFill/>
                <a:prstDash val="solid"/>
                <a:miter/>
              </a:ln>
            </p:spPr>
            <p:txBody>
              <a:bodyPr rtlCol="0" anchor="ctr"/>
              <a:lstStyle/>
              <a:p>
                <a:endParaRPr lang="en-US"/>
              </a:p>
            </p:txBody>
          </p:sp>
          <p:sp>
            <p:nvSpPr>
              <p:cNvPr id="71731" name="Freeform: Shape 71730">
                <a:extLst>
                  <a:ext uri="{FF2B5EF4-FFF2-40B4-BE49-F238E27FC236}">
                    <a16:creationId xmlns:a16="http://schemas.microsoft.com/office/drawing/2014/main" id="{9B0A4091-8C47-4545-9FE3-2BD429D6E688}"/>
                  </a:ext>
                </a:extLst>
              </p:cNvPr>
              <p:cNvSpPr/>
              <p:nvPr/>
            </p:nvSpPr>
            <p:spPr>
              <a:xfrm>
                <a:off x="5273134" y="7380227"/>
                <a:ext cx="27908" cy="24982"/>
              </a:xfrm>
              <a:custGeom>
                <a:avLst/>
                <a:gdLst>
                  <a:gd name="connsiteX0" fmla="*/ 0 w 27908"/>
                  <a:gd name="connsiteY0" fmla="*/ 17713 h 24982"/>
                  <a:gd name="connsiteX1" fmla="*/ 27908 w 27908"/>
                  <a:gd name="connsiteY1" fmla="*/ 8855 h 24982"/>
                  <a:gd name="connsiteX2" fmla="*/ 0 w 27908"/>
                  <a:gd name="connsiteY2" fmla="*/ 17713 h 24982"/>
                </a:gdLst>
                <a:ahLst/>
                <a:cxnLst>
                  <a:cxn ang="0">
                    <a:pos x="connsiteX0" y="connsiteY0"/>
                  </a:cxn>
                  <a:cxn ang="0">
                    <a:pos x="connsiteX1" y="connsiteY1"/>
                  </a:cxn>
                  <a:cxn ang="0">
                    <a:pos x="connsiteX2" y="connsiteY2"/>
                  </a:cxn>
                </a:cxnLst>
                <a:rect l="l" t="t" r="r" b="b"/>
                <a:pathLst>
                  <a:path w="27908" h="24982">
                    <a:moveTo>
                      <a:pt x="0" y="17713"/>
                    </a:moveTo>
                    <a:cubicBezTo>
                      <a:pt x="7810" y="39144"/>
                      <a:pt x="18955" y="6093"/>
                      <a:pt x="27908" y="8855"/>
                    </a:cubicBezTo>
                    <a:cubicBezTo>
                      <a:pt x="19050" y="3331"/>
                      <a:pt x="10858" y="-11909"/>
                      <a:pt x="0" y="17713"/>
                    </a:cubicBezTo>
                    <a:close/>
                  </a:path>
                </a:pathLst>
              </a:custGeom>
              <a:grpFill/>
              <a:ln w="9525" cap="flat">
                <a:noFill/>
                <a:prstDash val="solid"/>
                <a:miter/>
              </a:ln>
            </p:spPr>
            <p:txBody>
              <a:bodyPr rtlCol="0" anchor="ctr"/>
              <a:lstStyle/>
              <a:p>
                <a:endParaRPr lang="en-US"/>
              </a:p>
            </p:txBody>
          </p:sp>
          <p:sp>
            <p:nvSpPr>
              <p:cNvPr id="71732" name="Freeform: Shape 71731">
                <a:extLst>
                  <a:ext uri="{FF2B5EF4-FFF2-40B4-BE49-F238E27FC236}">
                    <a16:creationId xmlns:a16="http://schemas.microsoft.com/office/drawing/2014/main" id="{D6EB61C4-E3C5-4C08-9D61-97CF1DE598E0}"/>
                  </a:ext>
                </a:extLst>
              </p:cNvPr>
              <p:cNvSpPr/>
              <p:nvPr/>
            </p:nvSpPr>
            <p:spPr>
              <a:xfrm>
                <a:off x="5758719" y="7328408"/>
                <a:ext cx="21532" cy="48006"/>
              </a:xfrm>
              <a:custGeom>
                <a:avLst/>
                <a:gdLst>
                  <a:gd name="connsiteX0" fmla="*/ 10192 w 21532"/>
                  <a:gd name="connsiteY0" fmla="*/ 0 h 48006"/>
                  <a:gd name="connsiteX1" fmla="*/ 0 w 21532"/>
                  <a:gd name="connsiteY1" fmla="*/ 35909 h 48006"/>
                  <a:gd name="connsiteX2" fmla="*/ 14764 w 21532"/>
                  <a:gd name="connsiteY2" fmla="*/ 16573 h 48006"/>
                  <a:gd name="connsiteX3" fmla="*/ 18479 w 21532"/>
                  <a:gd name="connsiteY3" fmla="*/ 48006 h 48006"/>
                  <a:gd name="connsiteX4" fmla="*/ 10192 w 21532"/>
                  <a:gd name="connsiteY4" fmla="*/ 0 h 480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32" h="48006">
                    <a:moveTo>
                      <a:pt x="10192" y="0"/>
                    </a:moveTo>
                    <a:cubicBezTo>
                      <a:pt x="2762" y="10954"/>
                      <a:pt x="3524" y="23908"/>
                      <a:pt x="0" y="35909"/>
                    </a:cubicBezTo>
                    <a:cubicBezTo>
                      <a:pt x="4001" y="45053"/>
                      <a:pt x="9716" y="25432"/>
                      <a:pt x="14764" y="16573"/>
                    </a:cubicBezTo>
                    <a:cubicBezTo>
                      <a:pt x="14859" y="26670"/>
                      <a:pt x="15240" y="37052"/>
                      <a:pt x="18479" y="48006"/>
                    </a:cubicBezTo>
                    <a:cubicBezTo>
                      <a:pt x="26670" y="20479"/>
                      <a:pt x="16478" y="17050"/>
                      <a:pt x="10192" y="0"/>
                    </a:cubicBezTo>
                    <a:close/>
                  </a:path>
                </a:pathLst>
              </a:custGeom>
              <a:grpFill/>
              <a:ln w="9525" cap="flat">
                <a:noFill/>
                <a:prstDash val="solid"/>
                <a:miter/>
              </a:ln>
            </p:spPr>
            <p:txBody>
              <a:bodyPr rtlCol="0" anchor="ctr"/>
              <a:lstStyle/>
              <a:p>
                <a:endParaRPr lang="en-US"/>
              </a:p>
            </p:txBody>
          </p:sp>
          <p:sp>
            <p:nvSpPr>
              <p:cNvPr id="71733" name="Freeform: Shape 71732">
                <a:extLst>
                  <a:ext uri="{FF2B5EF4-FFF2-40B4-BE49-F238E27FC236}">
                    <a16:creationId xmlns:a16="http://schemas.microsoft.com/office/drawing/2014/main" id="{3EE8B0EB-91C4-4557-A5AF-E272584638F9}"/>
                  </a:ext>
                </a:extLst>
              </p:cNvPr>
              <p:cNvSpPr/>
              <p:nvPr/>
            </p:nvSpPr>
            <p:spPr>
              <a:xfrm>
                <a:off x="5424681" y="6113300"/>
                <a:ext cx="21903" cy="59439"/>
              </a:xfrm>
              <a:custGeom>
                <a:avLst/>
                <a:gdLst>
                  <a:gd name="connsiteX0" fmla="*/ 2758 w 21903"/>
                  <a:gd name="connsiteY0" fmla="*/ 10290 h 59439"/>
                  <a:gd name="connsiteX1" fmla="*/ 16093 w 21903"/>
                  <a:gd name="connsiteY1" fmla="*/ 59439 h 59439"/>
                  <a:gd name="connsiteX2" fmla="*/ 21903 w 21903"/>
                  <a:gd name="connsiteY2" fmla="*/ 7052 h 59439"/>
                  <a:gd name="connsiteX3" fmla="*/ 2758 w 21903"/>
                  <a:gd name="connsiteY3" fmla="*/ 10290 h 59439"/>
                </a:gdLst>
                <a:ahLst/>
                <a:cxnLst>
                  <a:cxn ang="0">
                    <a:pos x="connsiteX0" y="connsiteY0"/>
                  </a:cxn>
                  <a:cxn ang="0">
                    <a:pos x="connsiteX1" y="connsiteY1"/>
                  </a:cxn>
                  <a:cxn ang="0">
                    <a:pos x="connsiteX2" y="connsiteY2"/>
                  </a:cxn>
                  <a:cxn ang="0">
                    <a:pos x="connsiteX3" y="connsiteY3"/>
                  </a:cxn>
                </a:cxnLst>
                <a:rect l="l" t="t" r="r" b="b"/>
                <a:pathLst>
                  <a:path w="21903" h="59439">
                    <a:moveTo>
                      <a:pt x="2758" y="10290"/>
                    </a:moveTo>
                    <a:cubicBezTo>
                      <a:pt x="-8672" y="17053"/>
                      <a:pt x="19331" y="19244"/>
                      <a:pt x="16093" y="59439"/>
                    </a:cubicBezTo>
                    <a:cubicBezTo>
                      <a:pt x="21808" y="42866"/>
                      <a:pt x="19903" y="24482"/>
                      <a:pt x="21903" y="7052"/>
                    </a:cubicBezTo>
                    <a:cubicBezTo>
                      <a:pt x="11426" y="-18666"/>
                      <a:pt x="13140" y="36198"/>
                      <a:pt x="2758" y="10290"/>
                    </a:cubicBezTo>
                    <a:close/>
                  </a:path>
                </a:pathLst>
              </a:custGeom>
              <a:grpFill/>
              <a:ln w="9525" cap="flat">
                <a:noFill/>
                <a:prstDash val="solid"/>
                <a:miter/>
              </a:ln>
            </p:spPr>
            <p:txBody>
              <a:bodyPr rtlCol="0" anchor="ctr"/>
              <a:lstStyle/>
              <a:p>
                <a:endParaRPr lang="en-US"/>
              </a:p>
            </p:txBody>
          </p:sp>
          <p:sp>
            <p:nvSpPr>
              <p:cNvPr id="71734" name="Freeform: Shape 71733">
                <a:extLst>
                  <a:ext uri="{FF2B5EF4-FFF2-40B4-BE49-F238E27FC236}">
                    <a16:creationId xmlns:a16="http://schemas.microsoft.com/office/drawing/2014/main" id="{89BB6B45-37EC-4BBD-8FD0-8B28834ABFA0}"/>
                  </a:ext>
                </a:extLst>
              </p:cNvPr>
              <p:cNvSpPr/>
              <p:nvPr/>
            </p:nvSpPr>
            <p:spPr>
              <a:xfrm>
                <a:off x="5571520" y="6618128"/>
                <a:ext cx="19856" cy="45243"/>
              </a:xfrm>
              <a:custGeom>
                <a:avLst/>
                <a:gdLst>
                  <a:gd name="connsiteX0" fmla="*/ 6128 w 19856"/>
                  <a:gd name="connsiteY0" fmla="*/ 0 h 45243"/>
                  <a:gd name="connsiteX1" fmla="*/ 3556 w 19856"/>
                  <a:gd name="connsiteY1" fmla="*/ 45244 h 45243"/>
                  <a:gd name="connsiteX2" fmla="*/ 18225 w 19856"/>
                  <a:gd name="connsiteY2" fmla="*/ 25813 h 45243"/>
                  <a:gd name="connsiteX3" fmla="*/ 6128 w 19856"/>
                  <a:gd name="connsiteY3" fmla="*/ 0 h 45243"/>
                </a:gdLst>
                <a:ahLst/>
                <a:cxnLst>
                  <a:cxn ang="0">
                    <a:pos x="connsiteX0" y="connsiteY0"/>
                  </a:cxn>
                  <a:cxn ang="0">
                    <a:pos x="connsiteX1" y="connsiteY1"/>
                  </a:cxn>
                  <a:cxn ang="0">
                    <a:pos x="connsiteX2" y="connsiteY2"/>
                  </a:cxn>
                  <a:cxn ang="0">
                    <a:pos x="connsiteX3" y="connsiteY3"/>
                  </a:cxn>
                </a:cxnLst>
                <a:rect l="l" t="t" r="r" b="b"/>
                <a:pathLst>
                  <a:path w="19856" h="45243">
                    <a:moveTo>
                      <a:pt x="6128" y="0"/>
                    </a:moveTo>
                    <a:cubicBezTo>
                      <a:pt x="-1015" y="13621"/>
                      <a:pt x="-1968" y="28766"/>
                      <a:pt x="3556" y="45244"/>
                    </a:cubicBezTo>
                    <a:cubicBezTo>
                      <a:pt x="4700" y="25432"/>
                      <a:pt x="11558" y="19241"/>
                      <a:pt x="18225" y="25813"/>
                    </a:cubicBezTo>
                    <a:cubicBezTo>
                      <a:pt x="24988" y="6953"/>
                      <a:pt x="8700" y="11811"/>
                      <a:pt x="6128" y="0"/>
                    </a:cubicBezTo>
                    <a:close/>
                  </a:path>
                </a:pathLst>
              </a:custGeom>
              <a:grpFill/>
              <a:ln w="9525" cap="flat">
                <a:noFill/>
                <a:prstDash val="solid"/>
                <a:miter/>
              </a:ln>
            </p:spPr>
            <p:txBody>
              <a:bodyPr rtlCol="0" anchor="ctr"/>
              <a:lstStyle/>
              <a:p>
                <a:endParaRPr lang="en-US"/>
              </a:p>
            </p:txBody>
          </p:sp>
          <p:sp>
            <p:nvSpPr>
              <p:cNvPr id="71735" name="Freeform: Shape 71734">
                <a:extLst>
                  <a:ext uri="{FF2B5EF4-FFF2-40B4-BE49-F238E27FC236}">
                    <a16:creationId xmlns:a16="http://schemas.microsoft.com/office/drawing/2014/main" id="{063EABAF-F393-434D-BEA3-EF7910468B2B}"/>
                  </a:ext>
                </a:extLst>
              </p:cNvPr>
              <p:cNvSpPr/>
              <p:nvPr/>
            </p:nvSpPr>
            <p:spPr>
              <a:xfrm>
                <a:off x="5542120" y="6390766"/>
                <a:ext cx="17277" cy="46823"/>
              </a:xfrm>
              <a:custGeom>
                <a:avLst/>
                <a:gdLst>
                  <a:gd name="connsiteX0" fmla="*/ 13811 w 17277"/>
                  <a:gd name="connsiteY0" fmla="*/ 38386 h 46823"/>
                  <a:gd name="connsiteX1" fmla="*/ 13335 w 17277"/>
                  <a:gd name="connsiteY1" fmla="*/ 0 h 46823"/>
                  <a:gd name="connsiteX2" fmla="*/ 0 w 17277"/>
                  <a:gd name="connsiteY2" fmla="*/ 42863 h 46823"/>
                  <a:gd name="connsiteX3" fmla="*/ 16097 w 17277"/>
                  <a:gd name="connsiteY3" fmla="*/ 46482 h 46823"/>
                  <a:gd name="connsiteX4" fmla="*/ 13811 w 17277"/>
                  <a:gd name="connsiteY4" fmla="*/ 38386 h 46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7" h="46823">
                    <a:moveTo>
                      <a:pt x="13811" y="38386"/>
                    </a:moveTo>
                    <a:cubicBezTo>
                      <a:pt x="13525" y="25717"/>
                      <a:pt x="18669" y="14002"/>
                      <a:pt x="13335" y="0"/>
                    </a:cubicBezTo>
                    <a:cubicBezTo>
                      <a:pt x="5429" y="13525"/>
                      <a:pt x="1715" y="27908"/>
                      <a:pt x="0" y="42863"/>
                    </a:cubicBezTo>
                    <a:cubicBezTo>
                      <a:pt x="4572" y="57436"/>
                      <a:pt x="11811" y="25527"/>
                      <a:pt x="16097" y="46482"/>
                    </a:cubicBezTo>
                    <a:cubicBezTo>
                      <a:pt x="19145" y="37243"/>
                      <a:pt x="15526" y="34576"/>
                      <a:pt x="13811" y="38386"/>
                    </a:cubicBezTo>
                    <a:close/>
                  </a:path>
                </a:pathLst>
              </a:custGeom>
              <a:grpFill/>
              <a:ln w="9525" cap="flat">
                <a:noFill/>
                <a:prstDash val="solid"/>
                <a:miter/>
              </a:ln>
            </p:spPr>
            <p:txBody>
              <a:bodyPr rtlCol="0" anchor="ctr"/>
              <a:lstStyle/>
              <a:p>
                <a:endParaRPr lang="en-US"/>
              </a:p>
            </p:txBody>
          </p:sp>
          <p:sp>
            <p:nvSpPr>
              <p:cNvPr id="71736" name="Freeform: Shape 71735">
                <a:extLst>
                  <a:ext uri="{FF2B5EF4-FFF2-40B4-BE49-F238E27FC236}">
                    <a16:creationId xmlns:a16="http://schemas.microsoft.com/office/drawing/2014/main" id="{6C445A5D-49BF-4A45-9BFB-CE0F93EEABAA}"/>
                  </a:ext>
                </a:extLst>
              </p:cNvPr>
              <p:cNvSpPr/>
              <p:nvPr/>
            </p:nvSpPr>
            <p:spPr>
              <a:xfrm>
                <a:off x="5885878" y="7534528"/>
                <a:ext cx="73533" cy="62511"/>
              </a:xfrm>
              <a:custGeom>
                <a:avLst/>
                <a:gdLst>
                  <a:gd name="connsiteX0" fmla="*/ 0 w 73533"/>
                  <a:gd name="connsiteY0" fmla="*/ 50006 h 62511"/>
                  <a:gd name="connsiteX1" fmla="*/ 12478 w 73533"/>
                  <a:gd name="connsiteY1" fmla="*/ 22098 h 62511"/>
                  <a:gd name="connsiteX2" fmla="*/ 21622 w 73533"/>
                  <a:gd name="connsiteY2" fmla="*/ 54864 h 62511"/>
                  <a:gd name="connsiteX3" fmla="*/ 65722 w 73533"/>
                  <a:gd name="connsiteY3" fmla="*/ 49149 h 62511"/>
                  <a:gd name="connsiteX4" fmla="*/ 73533 w 73533"/>
                  <a:gd name="connsiteY4" fmla="*/ 4953 h 62511"/>
                  <a:gd name="connsiteX5" fmla="*/ 16383 w 73533"/>
                  <a:gd name="connsiteY5" fmla="*/ 0 h 62511"/>
                  <a:gd name="connsiteX6" fmla="*/ 0 w 73533"/>
                  <a:gd name="connsiteY6" fmla="*/ 50006 h 62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533" h="62511">
                    <a:moveTo>
                      <a:pt x="0" y="50006"/>
                    </a:moveTo>
                    <a:cubicBezTo>
                      <a:pt x="7906" y="86583"/>
                      <a:pt x="7715" y="32290"/>
                      <a:pt x="12478" y="22098"/>
                    </a:cubicBezTo>
                    <a:cubicBezTo>
                      <a:pt x="21050" y="6096"/>
                      <a:pt x="12192" y="45816"/>
                      <a:pt x="21622" y="54864"/>
                    </a:cubicBezTo>
                    <a:cubicBezTo>
                      <a:pt x="38481" y="13716"/>
                      <a:pt x="52292" y="27146"/>
                      <a:pt x="65722" y="49149"/>
                    </a:cubicBezTo>
                    <a:cubicBezTo>
                      <a:pt x="69151" y="34576"/>
                      <a:pt x="70104" y="19526"/>
                      <a:pt x="73533" y="4953"/>
                    </a:cubicBezTo>
                    <a:cubicBezTo>
                      <a:pt x="60484" y="26003"/>
                      <a:pt x="34766" y="28575"/>
                      <a:pt x="16383" y="0"/>
                    </a:cubicBezTo>
                    <a:cubicBezTo>
                      <a:pt x="8572" y="33052"/>
                      <a:pt x="1524" y="24099"/>
                      <a:pt x="0" y="50006"/>
                    </a:cubicBezTo>
                    <a:close/>
                  </a:path>
                </a:pathLst>
              </a:custGeom>
              <a:grpFill/>
              <a:ln w="9525" cap="flat">
                <a:noFill/>
                <a:prstDash val="solid"/>
                <a:miter/>
              </a:ln>
            </p:spPr>
            <p:txBody>
              <a:bodyPr rtlCol="0" anchor="ctr"/>
              <a:lstStyle/>
              <a:p>
                <a:endParaRPr lang="en-US"/>
              </a:p>
            </p:txBody>
          </p:sp>
          <p:sp>
            <p:nvSpPr>
              <p:cNvPr id="71737" name="Freeform: Shape 71736">
                <a:extLst>
                  <a:ext uri="{FF2B5EF4-FFF2-40B4-BE49-F238E27FC236}">
                    <a16:creationId xmlns:a16="http://schemas.microsoft.com/office/drawing/2014/main" id="{72093B33-4E53-4D13-8806-CE59F076F154}"/>
                  </a:ext>
                </a:extLst>
              </p:cNvPr>
              <p:cNvSpPr/>
              <p:nvPr/>
            </p:nvSpPr>
            <p:spPr>
              <a:xfrm>
                <a:off x="5539739" y="6157955"/>
                <a:ext cx="88106" cy="84347"/>
              </a:xfrm>
              <a:custGeom>
                <a:avLst/>
                <a:gdLst>
                  <a:gd name="connsiteX0" fmla="*/ 0 w 88106"/>
                  <a:gd name="connsiteY0" fmla="*/ 83650 h 84347"/>
                  <a:gd name="connsiteX1" fmla="*/ 88106 w 88106"/>
                  <a:gd name="connsiteY1" fmla="*/ 58218 h 84347"/>
                  <a:gd name="connsiteX2" fmla="*/ 81344 w 88106"/>
                  <a:gd name="connsiteY2" fmla="*/ 33644 h 84347"/>
                  <a:gd name="connsiteX3" fmla="*/ 61341 w 88106"/>
                  <a:gd name="connsiteY3" fmla="*/ 51932 h 84347"/>
                  <a:gd name="connsiteX4" fmla="*/ 34100 w 88106"/>
                  <a:gd name="connsiteY4" fmla="*/ 7355 h 84347"/>
                  <a:gd name="connsiteX5" fmla="*/ 0 w 88106"/>
                  <a:gd name="connsiteY5" fmla="*/ 83650 h 84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106" h="84347">
                    <a:moveTo>
                      <a:pt x="0" y="83650"/>
                    </a:moveTo>
                    <a:cubicBezTo>
                      <a:pt x="33147" y="80221"/>
                      <a:pt x="54197" y="96795"/>
                      <a:pt x="88106" y="58218"/>
                    </a:cubicBezTo>
                    <a:cubicBezTo>
                      <a:pt x="84963" y="42788"/>
                      <a:pt x="77057" y="48884"/>
                      <a:pt x="81344" y="33644"/>
                    </a:cubicBezTo>
                    <a:cubicBezTo>
                      <a:pt x="70390" y="16975"/>
                      <a:pt x="73723" y="43836"/>
                      <a:pt x="61341" y="51932"/>
                    </a:cubicBezTo>
                    <a:cubicBezTo>
                      <a:pt x="65532" y="14118"/>
                      <a:pt x="21527" y="35358"/>
                      <a:pt x="34100" y="7355"/>
                    </a:cubicBezTo>
                    <a:cubicBezTo>
                      <a:pt x="28956" y="-22839"/>
                      <a:pt x="7239" y="47360"/>
                      <a:pt x="0" y="83650"/>
                    </a:cubicBezTo>
                    <a:close/>
                  </a:path>
                </a:pathLst>
              </a:custGeom>
              <a:grpFill/>
              <a:ln w="9525" cap="flat">
                <a:noFill/>
                <a:prstDash val="solid"/>
                <a:miter/>
              </a:ln>
            </p:spPr>
            <p:txBody>
              <a:bodyPr rtlCol="0" anchor="ctr"/>
              <a:lstStyle/>
              <a:p>
                <a:endParaRPr lang="en-US"/>
              </a:p>
            </p:txBody>
          </p:sp>
          <p:sp>
            <p:nvSpPr>
              <p:cNvPr id="71738" name="Freeform: Shape 71737">
                <a:extLst>
                  <a:ext uri="{FF2B5EF4-FFF2-40B4-BE49-F238E27FC236}">
                    <a16:creationId xmlns:a16="http://schemas.microsoft.com/office/drawing/2014/main" id="{392E3C53-920C-4D8F-B6DF-3343C41FB5B7}"/>
                  </a:ext>
                </a:extLst>
              </p:cNvPr>
              <p:cNvSpPr/>
              <p:nvPr/>
            </p:nvSpPr>
            <p:spPr>
              <a:xfrm>
                <a:off x="6015703" y="7865617"/>
                <a:ext cx="56483" cy="27981"/>
              </a:xfrm>
              <a:custGeom>
                <a:avLst/>
                <a:gdLst>
                  <a:gd name="connsiteX0" fmla="*/ 0 w 56483"/>
                  <a:gd name="connsiteY0" fmla="*/ 0 h 27981"/>
                  <a:gd name="connsiteX1" fmla="*/ 56483 w 56483"/>
                  <a:gd name="connsiteY1" fmla="*/ 20098 h 27981"/>
                  <a:gd name="connsiteX2" fmla="*/ 0 w 56483"/>
                  <a:gd name="connsiteY2" fmla="*/ 0 h 27981"/>
                </a:gdLst>
                <a:ahLst/>
                <a:cxnLst>
                  <a:cxn ang="0">
                    <a:pos x="connsiteX0" y="connsiteY0"/>
                  </a:cxn>
                  <a:cxn ang="0">
                    <a:pos x="connsiteX1" y="connsiteY1"/>
                  </a:cxn>
                  <a:cxn ang="0">
                    <a:pos x="connsiteX2" y="connsiteY2"/>
                  </a:cxn>
                </a:cxnLst>
                <a:rect l="l" t="t" r="r" b="b"/>
                <a:pathLst>
                  <a:path w="56483" h="27981">
                    <a:moveTo>
                      <a:pt x="0" y="0"/>
                    </a:moveTo>
                    <a:cubicBezTo>
                      <a:pt x="6667" y="31147"/>
                      <a:pt x="38386" y="33814"/>
                      <a:pt x="56483" y="20098"/>
                    </a:cubicBezTo>
                    <a:cubicBezTo>
                      <a:pt x="37528" y="15240"/>
                      <a:pt x="18955" y="4763"/>
                      <a:pt x="0" y="0"/>
                    </a:cubicBezTo>
                    <a:close/>
                  </a:path>
                </a:pathLst>
              </a:custGeom>
              <a:grpFill/>
              <a:ln w="9525" cap="flat">
                <a:noFill/>
                <a:prstDash val="solid"/>
                <a:miter/>
              </a:ln>
            </p:spPr>
            <p:txBody>
              <a:bodyPr rtlCol="0" anchor="ctr"/>
              <a:lstStyle/>
              <a:p>
                <a:endParaRPr lang="en-US"/>
              </a:p>
            </p:txBody>
          </p:sp>
          <p:sp>
            <p:nvSpPr>
              <p:cNvPr id="71739" name="Freeform: Shape 71738">
                <a:extLst>
                  <a:ext uri="{FF2B5EF4-FFF2-40B4-BE49-F238E27FC236}">
                    <a16:creationId xmlns:a16="http://schemas.microsoft.com/office/drawing/2014/main" id="{7211DED0-28A1-45F2-BA1B-142EC647F5DF}"/>
                  </a:ext>
                </a:extLst>
              </p:cNvPr>
              <p:cNvSpPr/>
              <p:nvPr/>
            </p:nvSpPr>
            <p:spPr>
              <a:xfrm>
                <a:off x="5236653" y="4894865"/>
                <a:ext cx="26139" cy="48311"/>
              </a:xfrm>
              <a:custGeom>
                <a:avLst/>
                <a:gdLst>
                  <a:gd name="connsiteX0" fmla="*/ 18574 w 26139"/>
                  <a:gd name="connsiteY0" fmla="*/ 0 h 48311"/>
                  <a:gd name="connsiteX1" fmla="*/ 0 w 26139"/>
                  <a:gd name="connsiteY1" fmla="*/ 41529 h 48311"/>
                  <a:gd name="connsiteX2" fmla="*/ 25146 w 26139"/>
                  <a:gd name="connsiteY2" fmla="*/ 24670 h 48311"/>
                  <a:gd name="connsiteX3" fmla="*/ 18574 w 26139"/>
                  <a:gd name="connsiteY3" fmla="*/ 0 h 48311"/>
                </a:gdLst>
                <a:ahLst/>
                <a:cxnLst>
                  <a:cxn ang="0">
                    <a:pos x="connsiteX0" y="connsiteY0"/>
                  </a:cxn>
                  <a:cxn ang="0">
                    <a:pos x="connsiteX1" y="connsiteY1"/>
                  </a:cxn>
                  <a:cxn ang="0">
                    <a:pos x="connsiteX2" y="connsiteY2"/>
                  </a:cxn>
                  <a:cxn ang="0">
                    <a:pos x="connsiteX3" y="connsiteY3"/>
                  </a:cxn>
                </a:cxnLst>
                <a:rect l="l" t="t" r="r" b="b"/>
                <a:pathLst>
                  <a:path w="26139" h="48311">
                    <a:moveTo>
                      <a:pt x="18574" y="0"/>
                    </a:moveTo>
                    <a:cubicBezTo>
                      <a:pt x="17145" y="27623"/>
                      <a:pt x="8954" y="10954"/>
                      <a:pt x="0" y="41529"/>
                    </a:cubicBezTo>
                    <a:cubicBezTo>
                      <a:pt x="16193" y="60770"/>
                      <a:pt x="17050" y="33909"/>
                      <a:pt x="25146" y="24670"/>
                    </a:cubicBezTo>
                    <a:cubicBezTo>
                      <a:pt x="28861" y="10763"/>
                      <a:pt x="21146" y="16859"/>
                      <a:pt x="18574" y="0"/>
                    </a:cubicBezTo>
                    <a:close/>
                  </a:path>
                </a:pathLst>
              </a:custGeom>
              <a:grpFill/>
              <a:ln w="9525" cap="flat">
                <a:noFill/>
                <a:prstDash val="solid"/>
                <a:miter/>
              </a:ln>
            </p:spPr>
            <p:txBody>
              <a:bodyPr rtlCol="0" anchor="ctr"/>
              <a:lstStyle/>
              <a:p>
                <a:endParaRPr lang="en-US"/>
              </a:p>
            </p:txBody>
          </p:sp>
          <p:sp>
            <p:nvSpPr>
              <p:cNvPr id="71740" name="Freeform: Shape 71739">
                <a:extLst>
                  <a:ext uri="{FF2B5EF4-FFF2-40B4-BE49-F238E27FC236}">
                    <a16:creationId xmlns:a16="http://schemas.microsoft.com/office/drawing/2014/main" id="{3DDE9E83-4720-4FDD-88CB-106A4336BCE5}"/>
                  </a:ext>
                </a:extLst>
              </p:cNvPr>
              <p:cNvSpPr/>
              <p:nvPr/>
            </p:nvSpPr>
            <p:spPr>
              <a:xfrm>
                <a:off x="5609176" y="6227868"/>
                <a:ext cx="30670" cy="31406"/>
              </a:xfrm>
              <a:custGeom>
                <a:avLst/>
                <a:gdLst>
                  <a:gd name="connsiteX0" fmla="*/ 0 w 30670"/>
                  <a:gd name="connsiteY0" fmla="*/ 29930 h 31406"/>
                  <a:gd name="connsiteX1" fmla="*/ 30671 w 30670"/>
                  <a:gd name="connsiteY1" fmla="*/ 14023 h 31406"/>
                  <a:gd name="connsiteX2" fmla="*/ 0 w 30670"/>
                  <a:gd name="connsiteY2" fmla="*/ 29930 h 31406"/>
                </a:gdLst>
                <a:ahLst/>
                <a:cxnLst>
                  <a:cxn ang="0">
                    <a:pos x="connsiteX0" y="connsiteY0"/>
                  </a:cxn>
                  <a:cxn ang="0">
                    <a:pos x="connsiteX1" y="connsiteY1"/>
                  </a:cxn>
                  <a:cxn ang="0">
                    <a:pos x="connsiteX2" y="connsiteY2"/>
                  </a:cxn>
                </a:cxnLst>
                <a:rect l="l" t="t" r="r" b="b"/>
                <a:pathLst>
                  <a:path w="30670" h="31406">
                    <a:moveTo>
                      <a:pt x="0" y="29930"/>
                    </a:moveTo>
                    <a:cubicBezTo>
                      <a:pt x="10287" y="23643"/>
                      <a:pt x="18955" y="45170"/>
                      <a:pt x="30671" y="14023"/>
                    </a:cubicBezTo>
                    <a:cubicBezTo>
                      <a:pt x="22860" y="-23124"/>
                      <a:pt x="10287" y="24691"/>
                      <a:pt x="0" y="29930"/>
                    </a:cubicBezTo>
                    <a:close/>
                  </a:path>
                </a:pathLst>
              </a:custGeom>
              <a:grpFill/>
              <a:ln w="9525" cap="flat">
                <a:noFill/>
                <a:prstDash val="solid"/>
                <a:miter/>
              </a:ln>
            </p:spPr>
            <p:txBody>
              <a:bodyPr rtlCol="0" anchor="ctr"/>
              <a:lstStyle/>
              <a:p>
                <a:endParaRPr lang="en-US"/>
              </a:p>
            </p:txBody>
          </p:sp>
          <p:sp>
            <p:nvSpPr>
              <p:cNvPr id="71741" name="Freeform: Shape 71740">
                <a:extLst>
                  <a:ext uri="{FF2B5EF4-FFF2-40B4-BE49-F238E27FC236}">
                    <a16:creationId xmlns:a16="http://schemas.microsoft.com/office/drawing/2014/main" id="{BD84EF6E-0A41-4854-A4DB-B30CE64768FD}"/>
                  </a:ext>
                </a:extLst>
              </p:cNvPr>
              <p:cNvSpPr/>
              <p:nvPr/>
            </p:nvSpPr>
            <p:spPr>
              <a:xfrm>
                <a:off x="5997415" y="7456995"/>
                <a:ext cx="20544" cy="43288"/>
              </a:xfrm>
              <a:custGeom>
                <a:avLst/>
                <a:gdLst>
                  <a:gd name="connsiteX0" fmla="*/ 4763 w 20544"/>
                  <a:gd name="connsiteY0" fmla="*/ 0 h 43288"/>
                  <a:gd name="connsiteX1" fmla="*/ 0 w 20544"/>
                  <a:gd name="connsiteY1" fmla="*/ 37243 h 43288"/>
                  <a:gd name="connsiteX2" fmla="*/ 19336 w 20544"/>
                  <a:gd name="connsiteY2" fmla="*/ 33814 h 43288"/>
                  <a:gd name="connsiteX3" fmla="*/ 4763 w 20544"/>
                  <a:gd name="connsiteY3" fmla="*/ 0 h 43288"/>
                </a:gdLst>
                <a:ahLst/>
                <a:cxnLst>
                  <a:cxn ang="0">
                    <a:pos x="connsiteX0" y="connsiteY0"/>
                  </a:cxn>
                  <a:cxn ang="0">
                    <a:pos x="connsiteX1" y="connsiteY1"/>
                  </a:cxn>
                  <a:cxn ang="0">
                    <a:pos x="connsiteX2" y="connsiteY2"/>
                  </a:cxn>
                  <a:cxn ang="0">
                    <a:pos x="connsiteX3" y="connsiteY3"/>
                  </a:cxn>
                </a:cxnLst>
                <a:rect l="l" t="t" r="r" b="b"/>
                <a:pathLst>
                  <a:path w="20544" h="43288">
                    <a:moveTo>
                      <a:pt x="4763" y="0"/>
                    </a:moveTo>
                    <a:cubicBezTo>
                      <a:pt x="-3429" y="11049"/>
                      <a:pt x="4667" y="25527"/>
                      <a:pt x="0" y="37243"/>
                    </a:cubicBezTo>
                    <a:cubicBezTo>
                      <a:pt x="5525" y="52102"/>
                      <a:pt x="12859" y="35052"/>
                      <a:pt x="19336" y="33814"/>
                    </a:cubicBezTo>
                    <a:cubicBezTo>
                      <a:pt x="25432" y="12192"/>
                      <a:pt x="6572" y="42005"/>
                      <a:pt x="4763" y="0"/>
                    </a:cubicBezTo>
                    <a:close/>
                  </a:path>
                </a:pathLst>
              </a:custGeom>
              <a:grpFill/>
              <a:ln w="9525" cap="flat">
                <a:noFill/>
                <a:prstDash val="solid"/>
                <a:miter/>
              </a:ln>
            </p:spPr>
            <p:txBody>
              <a:bodyPr rtlCol="0" anchor="ctr"/>
              <a:lstStyle/>
              <a:p>
                <a:endParaRPr lang="en-US"/>
              </a:p>
            </p:txBody>
          </p:sp>
          <p:sp>
            <p:nvSpPr>
              <p:cNvPr id="71742" name="Freeform: Shape 71741">
                <a:extLst>
                  <a:ext uri="{FF2B5EF4-FFF2-40B4-BE49-F238E27FC236}">
                    <a16:creationId xmlns:a16="http://schemas.microsoft.com/office/drawing/2014/main" id="{4014505A-FDA4-4878-A223-884F4241372C}"/>
                  </a:ext>
                </a:extLst>
              </p:cNvPr>
              <p:cNvSpPr/>
              <p:nvPr/>
            </p:nvSpPr>
            <p:spPr>
              <a:xfrm>
                <a:off x="5488114" y="5294832"/>
                <a:ext cx="32670" cy="65329"/>
              </a:xfrm>
              <a:custGeom>
                <a:avLst/>
                <a:gdLst>
                  <a:gd name="connsiteX0" fmla="*/ 16288 w 32670"/>
                  <a:gd name="connsiteY0" fmla="*/ 65329 h 65329"/>
                  <a:gd name="connsiteX1" fmla="*/ 14954 w 32670"/>
                  <a:gd name="connsiteY1" fmla="*/ 42088 h 65329"/>
                  <a:gd name="connsiteX2" fmla="*/ 32671 w 32670"/>
                  <a:gd name="connsiteY2" fmla="*/ 15513 h 65329"/>
                  <a:gd name="connsiteX3" fmla="*/ 0 w 32670"/>
                  <a:gd name="connsiteY3" fmla="*/ 23229 h 65329"/>
                  <a:gd name="connsiteX4" fmla="*/ 16288 w 32670"/>
                  <a:gd name="connsiteY4" fmla="*/ 65329 h 65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70" h="65329">
                    <a:moveTo>
                      <a:pt x="16288" y="65329"/>
                    </a:moveTo>
                    <a:cubicBezTo>
                      <a:pt x="19240" y="58471"/>
                      <a:pt x="16002" y="49994"/>
                      <a:pt x="14954" y="42088"/>
                    </a:cubicBezTo>
                    <a:cubicBezTo>
                      <a:pt x="21527" y="22086"/>
                      <a:pt x="25717" y="41802"/>
                      <a:pt x="32671" y="15513"/>
                    </a:cubicBezTo>
                    <a:cubicBezTo>
                      <a:pt x="22669" y="2274"/>
                      <a:pt x="12954" y="-14776"/>
                      <a:pt x="0" y="23229"/>
                    </a:cubicBezTo>
                    <a:cubicBezTo>
                      <a:pt x="9239" y="42374"/>
                      <a:pt x="14002" y="23324"/>
                      <a:pt x="16288" y="65329"/>
                    </a:cubicBezTo>
                    <a:close/>
                  </a:path>
                </a:pathLst>
              </a:custGeom>
              <a:grpFill/>
              <a:ln w="9525" cap="flat">
                <a:noFill/>
                <a:prstDash val="solid"/>
                <a:miter/>
              </a:ln>
            </p:spPr>
            <p:txBody>
              <a:bodyPr rtlCol="0" anchor="ctr"/>
              <a:lstStyle/>
              <a:p>
                <a:endParaRPr lang="en-US"/>
              </a:p>
            </p:txBody>
          </p:sp>
          <p:sp>
            <p:nvSpPr>
              <p:cNvPr id="71743" name="Freeform: Shape 71742">
                <a:extLst>
                  <a:ext uri="{FF2B5EF4-FFF2-40B4-BE49-F238E27FC236}">
                    <a16:creationId xmlns:a16="http://schemas.microsoft.com/office/drawing/2014/main" id="{FB71931F-E898-4FB2-9530-2E9767B2093D}"/>
                  </a:ext>
                </a:extLst>
              </p:cNvPr>
              <p:cNvSpPr/>
              <p:nvPr/>
            </p:nvSpPr>
            <p:spPr>
              <a:xfrm>
                <a:off x="5777293" y="5831173"/>
                <a:ext cx="39814" cy="57912"/>
              </a:xfrm>
              <a:custGeom>
                <a:avLst/>
                <a:gdLst>
                  <a:gd name="connsiteX0" fmla="*/ 0 w 39814"/>
                  <a:gd name="connsiteY0" fmla="*/ 36767 h 57912"/>
                  <a:gd name="connsiteX1" fmla="*/ 25813 w 39814"/>
                  <a:gd name="connsiteY1" fmla="*/ 57912 h 57912"/>
                  <a:gd name="connsiteX2" fmla="*/ 39815 w 39814"/>
                  <a:gd name="connsiteY2" fmla="*/ 0 h 57912"/>
                  <a:gd name="connsiteX3" fmla="*/ 0 w 39814"/>
                  <a:gd name="connsiteY3" fmla="*/ 36767 h 57912"/>
                </a:gdLst>
                <a:ahLst/>
                <a:cxnLst>
                  <a:cxn ang="0">
                    <a:pos x="connsiteX0" y="connsiteY0"/>
                  </a:cxn>
                  <a:cxn ang="0">
                    <a:pos x="connsiteX1" y="connsiteY1"/>
                  </a:cxn>
                  <a:cxn ang="0">
                    <a:pos x="connsiteX2" y="connsiteY2"/>
                  </a:cxn>
                  <a:cxn ang="0">
                    <a:pos x="connsiteX3" y="connsiteY3"/>
                  </a:cxn>
                </a:cxnLst>
                <a:rect l="l" t="t" r="r" b="b"/>
                <a:pathLst>
                  <a:path w="39814" h="57912">
                    <a:moveTo>
                      <a:pt x="0" y="36767"/>
                    </a:moveTo>
                    <a:cubicBezTo>
                      <a:pt x="14859" y="19145"/>
                      <a:pt x="10954" y="55817"/>
                      <a:pt x="25813" y="57912"/>
                    </a:cubicBezTo>
                    <a:cubicBezTo>
                      <a:pt x="34004" y="23813"/>
                      <a:pt x="32671" y="23241"/>
                      <a:pt x="39815" y="0"/>
                    </a:cubicBezTo>
                    <a:cubicBezTo>
                      <a:pt x="26956" y="17717"/>
                      <a:pt x="4953" y="9239"/>
                      <a:pt x="0" y="36767"/>
                    </a:cubicBezTo>
                    <a:close/>
                  </a:path>
                </a:pathLst>
              </a:custGeom>
              <a:grpFill/>
              <a:ln w="9525" cap="flat">
                <a:noFill/>
                <a:prstDash val="solid"/>
                <a:miter/>
              </a:ln>
            </p:spPr>
            <p:txBody>
              <a:bodyPr rtlCol="0" anchor="ctr"/>
              <a:lstStyle/>
              <a:p>
                <a:endParaRPr lang="en-US"/>
              </a:p>
            </p:txBody>
          </p:sp>
          <p:sp>
            <p:nvSpPr>
              <p:cNvPr id="71744" name="Freeform: Shape 71743">
                <a:extLst>
                  <a:ext uri="{FF2B5EF4-FFF2-40B4-BE49-F238E27FC236}">
                    <a16:creationId xmlns:a16="http://schemas.microsoft.com/office/drawing/2014/main" id="{29B61A24-2E5C-4AED-A322-4B19C0AD30E8}"/>
                  </a:ext>
                </a:extLst>
              </p:cNvPr>
              <p:cNvSpPr/>
              <p:nvPr/>
            </p:nvSpPr>
            <p:spPr>
              <a:xfrm>
                <a:off x="6288093" y="7583011"/>
                <a:ext cx="27325" cy="90773"/>
              </a:xfrm>
              <a:custGeom>
                <a:avLst/>
                <a:gdLst>
                  <a:gd name="connsiteX0" fmla="*/ 13360 w 27325"/>
                  <a:gd name="connsiteY0" fmla="*/ 54769 h 90773"/>
                  <a:gd name="connsiteX1" fmla="*/ 26505 w 27325"/>
                  <a:gd name="connsiteY1" fmla="*/ 11716 h 90773"/>
                  <a:gd name="connsiteX2" fmla="*/ 8026 w 27325"/>
                  <a:gd name="connsiteY2" fmla="*/ 0 h 90773"/>
                  <a:gd name="connsiteX3" fmla="*/ 3264 w 27325"/>
                  <a:gd name="connsiteY3" fmla="*/ 90773 h 90773"/>
                  <a:gd name="connsiteX4" fmla="*/ 25743 w 27325"/>
                  <a:gd name="connsiteY4" fmla="*/ 80296 h 90773"/>
                  <a:gd name="connsiteX5" fmla="*/ 13360 w 27325"/>
                  <a:gd name="connsiteY5" fmla="*/ 54769 h 90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325" h="90773">
                    <a:moveTo>
                      <a:pt x="13360" y="54769"/>
                    </a:moveTo>
                    <a:cubicBezTo>
                      <a:pt x="9836" y="26098"/>
                      <a:pt x="28315" y="44767"/>
                      <a:pt x="26505" y="11716"/>
                    </a:cubicBezTo>
                    <a:cubicBezTo>
                      <a:pt x="21361" y="-11811"/>
                      <a:pt x="12694" y="32480"/>
                      <a:pt x="8026" y="0"/>
                    </a:cubicBezTo>
                    <a:cubicBezTo>
                      <a:pt x="8979" y="31909"/>
                      <a:pt x="-6547" y="43815"/>
                      <a:pt x="3264" y="90773"/>
                    </a:cubicBezTo>
                    <a:cubicBezTo>
                      <a:pt x="11265" y="77152"/>
                      <a:pt x="18980" y="69056"/>
                      <a:pt x="25743" y="80296"/>
                    </a:cubicBezTo>
                    <a:cubicBezTo>
                      <a:pt x="32410" y="61627"/>
                      <a:pt x="16027" y="66580"/>
                      <a:pt x="13360" y="54769"/>
                    </a:cubicBezTo>
                    <a:close/>
                  </a:path>
                </a:pathLst>
              </a:custGeom>
              <a:grpFill/>
              <a:ln w="9525" cap="flat">
                <a:noFill/>
                <a:prstDash val="solid"/>
                <a:miter/>
              </a:ln>
            </p:spPr>
            <p:txBody>
              <a:bodyPr rtlCol="0" anchor="ctr"/>
              <a:lstStyle/>
              <a:p>
                <a:endParaRPr lang="en-US"/>
              </a:p>
            </p:txBody>
          </p:sp>
          <p:sp>
            <p:nvSpPr>
              <p:cNvPr id="71745" name="Freeform: Shape 71744">
                <a:extLst>
                  <a:ext uri="{FF2B5EF4-FFF2-40B4-BE49-F238E27FC236}">
                    <a16:creationId xmlns:a16="http://schemas.microsoft.com/office/drawing/2014/main" id="{ED4E8C39-CE41-4FD3-BFFE-3F3651F03F23}"/>
                  </a:ext>
                </a:extLst>
              </p:cNvPr>
              <p:cNvSpPr/>
              <p:nvPr/>
            </p:nvSpPr>
            <p:spPr>
              <a:xfrm>
                <a:off x="6348602" y="7663688"/>
                <a:ext cx="40390" cy="38480"/>
              </a:xfrm>
              <a:custGeom>
                <a:avLst/>
                <a:gdLst>
                  <a:gd name="connsiteX0" fmla="*/ 0 w 40390"/>
                  <a:gd name="connsiteY0" fmla="*/ 14954 h 38480"/>
                  <a:gd name="connsiteX1" fmla="*/ 37052 w 40390"/>
                  <a:gd name="connsiteY1" fmla="*/ 38481 h 38480"/>
                  <a:gd name="connsiteX2" fmla="*/ 36290 w 40390"/>
                  <a:gd name="connsiteY2" fmla="*/ 0 h 38480"/>
                  <a:gd name="connsiteX3" fmla="*/ 0 w 40390"/>
                  <a:gd name="connsiteY3" fmla="*/ 14954 h 38480"/>
                </a:gdLst>
                <a:ahLst/>
                <a:cxnLst>
                  <a:cxn ang="0">
                    <a:pos x="connsiteX0" y="connsiteY0"/>
                  </a:cxn>
                  <a:cxn ang="0">
                    <a:pos x="connsiteX1" y="connsiteY1"/>
                  </a:cxn>
                  <a:cxn ang="0">
                    <a:pos x="connsiteX2" y="connsiteY2"/>
                  </a:cxn>
                  <a:cxn ang="0">
                    <a:pos x="connsiteX3" y="connsiteY3"/>
                  </a:cxn>
                </a:cxnLst>
                <a:rect l="l" t="t" r="r" b="b"/>
                <a:pathLst>
                  <a:path w="40390" h="38480">
                    <a:moveTo>
                      <a:pt x="0" y="14954"/>
                    </a:moveTo>
                    <a:cubicBezTo>
                      <a:pt x="11335" y="42291"/>
                      <a:pt x="26860" y="-12097"/>
                      <a:pt x="37052" y="38481"/>
                    </a:cubicBezTo>
                    <a:cubicBezTo>
                      <a:pt x="47149" y="11811"/>
                      <a:pt x="30575" y="17050"/>
                      <a:pt x="36290" y="0"/>
                    </a:cubicBezTo>
                    <a:cubicBezTo>
                      <a:pt x="24098" y="6191"/>
                      <a:pt x="12668" y="-762"/>
                      <a:pt x="0" y="14954"/>
                    </a:cubicBezTo>
                    <a:close/>
                  </a:path>
                </a:pathLst>
              </a:custGeom>
              <a:grpFill/>
              <a:ln w="9525" cap="flat">
                <a:noFill/>
                <a:prstDash val="solid"/>
                <a:miter/>
              </a:ln>
            </p:spPr>
            <p:txBody>
              <a:bodyPr rtlCol="0" anchor="ctr"/>
              <a:lstStyle/>
              <a:p>
                <a:endParaRPr lang="en-US"/>
              </a:p>
            </p:txBody>
          </p:sp>
          <p:sp>
            <p:nvSpPr>
              <p:cNvPr id="71746" name="Freeform: Shape 71745">
                <a:extLst>
                  <a:ext uri="{FF2B5EF4-FFF2-40B4-BE49-F238E27FC236}">
                    <a16:creationId xmlns:a16="http://schemas.microsoft.com/office/drawing/2014/main" id="{C2AC0F41-50D0-49D8-8264-D87BC91D8C73}"/>
                  </a:ext>
                </a:extLst>
              </p:cNvPr>
              <p:cNvSpPr/>
              <p:nvPr/>
            </p:nvSpPr>
            <p:spPr>
              <a:xfrm>
                <a:off x="6355454" y="7596155"/>
                <a:ext cx="95827" cy="97726"/>
              </a:xfrm>
              <a:custGeom>
                <a:avLst/>
                <a:gdLst>
                  <a:gd name="connsiteX0" fmla="*/ 51822 w 95827"/>
                  <a:gd name="connsiteY0" fmla="*/ 57055 h 97726"/>
                  <a:gd name="connsiteX1" fmla="*/ 45631 w 95827"/>
                  <a:gd name="connsiteY1" fmla="*/ 17621 h 97726"/>
                  <a:gd name="connsiteX2" fmla="*/ 6 w 95827"/>
                  <a:gd name="connsiteY2" fmla="*/ 0 h 97726"/>
                  <a:gd name="connsiteX3" fmla="*/ 37058 w 95827"/>
                  <a:gd name="connsiteY3" fmla="*/ 76867 h 97726"/>
                  <a:gd name="connsiteX4" fmla="*/ 63347 w 95827"/>
                  <a:gd name="connsiteY4" fmla="*/ 97727 h 97726"/>
                  <a:gd name="connsiteX5" fmla="*/ 95827 w 95827"/>
                  <a:gd name="connsiteY5" fmla="*/ 50864 h 97726"/>
                  <a:gd name="connsiteX6" fmla="*/ 80397 w 95827"/>
                  <a:gd name="connsiteY6" fmla="*/ 32385 h 97726"/>
                  <a:gd name="connsiteX7" fmla="*/ 75730 w 95827"/>
                  <a:gd name="connsiteY7" fmla="*/ 69533 h 97726"/>
                  <a:gd name="connsiteX8" fmla="*/ 67252 w 95827"/>
                  <a:gd name="connsiteY8" fmla="*/ 75533 h 97726"/>
                  <a:gd name="connsiteX9" fmla="*/ 64109 w 95827"/>
                  <a:gd name="connsiteY9" fmla="*/ 28861 h 97726"/>
                  <a:gd name="connsiteX10" fmla="*/ 51822 w 95827"/>
                  <a:gd name="connsiteY10" fmla="*/ 57055 h 97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5827" h="97726">
                    <a:moveTo>
                      <a:pt x="51822" y="57055"/>
                    </a:moveTo>
                    <a:cubicBezTo>
                      <a:pt x="47345" y="43339"/>
                      <a:pt x="50774" y="31337"/>
                      <a:pt x="45631" y="17621"/>
                    </a:cubicBezTo>
                    <a:cubicBezTo>
                      <a:pt x="29248" y="34385"/>
                      <a:pt x="14293" y="24384"/>
                      <a:pt x="6" y="0"/>
                    </a:cubicBezTo>
                    <a:cubicBezTo>
                      <a:pt x="-470" y="63913"/>
                      <a:pt x="28105" y="19050"/>
                      <a:pt x="37058" y="76867"/>
                    </a:cubicBezTo>
                    <a:cubicBezTo>
                      <a:pt x="48107" y="39719"/>
                      <a:pt x="55822" y="66485"/>
                      <a:pt x="63347" y="97727"/>
                    </a:cubicBezTo>
                    <a:cubicBezTo>
                      <a:pt x="79921" y="89154"/>
                      <a:pt x="80683" y="71152"/>
                      <a:pt x="95827" y="50864"/>
                    </a:cubicBezTo>
                    <a:cubicBezTo>
                      <a:pt x="90779" y="42386"/>
                      <a:pt x="85350" y="40767"/>
                      <a:pt x="80397" y="32385"/>
                    </a:cubicBezTo>
                    <a:cubicBezTo>
                      <a:pt x="72205" y="43339"/>
                      <a:pt x="80397" y="57912"/>
                      <a:pt x="75730" y="69533"/>
                    </a:cubicBezTo>
                    <a:cubicBezTo>
                      <a:pt x="72777" y="73628"/>
                      <a:pt x="70300" y="68485"/>
                      <a:pt x="67252" y="75533"/>
                    </a:cubicBezTo>
                    <a:cubicBezTo>
                      <a:pt x="64966" y="59627"/>
                      <a:pt x="74968" y="46482"/>
                      <a:pt x="64109" y="28861"/>
                    </a:cubicBezTo>
                    <a:cubicBezTo>
                      <a:pt x="56965" y="30004"/>
                      <a:pt x="53727" y="37338"/>
                      <a:pt x="51822" y="57055"/>
                    </a:cubicBezTo>
                    <a:close/>
                  </a:path>
                </a:pathLst>
              </a:custGeom>
              <a:grpFill/>
              <a:ln w="9525" cap="flat">
                <a:noFill/>
                <a:prstDash val="solid"/>
                <a:miter/>
              </a:ln>
            </p:spPr>
            <p:txBody>
              <a:bodyPr rtlCol="0" anchor="ctr"/>
              <a:lstStyle/>
              <a:p>
                <a:endParaRPr lang="en-US"/>
              </a:p>
            </p:txBody>
          </p:sp>
          <p:sp>
            <p:nvSpPr>
              <p:cNvPr id="71747" name="Freeform: Shape 71746">
                <a:extLst>
                  <a:ext uri="{FF2B5EF4-FFF2-40B4-BE49-F238E27FC236}">
                    <a16:creationId xmlns:a16="http://schemas.microsoft.com/office/drawing/2014/main" id="{C2FD6B00-A143-44B2-A764-0328F5C9F912}"/>
                  </a:ext>
                </a:extLst>
              </p:cNvPr>
              <p:cNvSpPr/>
              <p:nvPr/>
            </p:nvSpPr>
            <p:spPr>
              <a:xfrm>
                <a:off x="5812384" y="4597400"/>
                <a:ext cx="21391" cy="41918"/>
              </a:xfrm>
              <a:custGeom>
                <a:avLst/>
                <a:gdLst>
                  <a:gd name="connsiteX0" fmla="*/ 1199 w 21391"/>
                  <a:gd name="connsiteY0" fmla="*/ 0 h 41918"/>
                  <a:gd name="connsiteX1" fmla="*/ 3389 w 21391"/>
                  <a:gd name="connsiteY1" fmla="*/ 8287 h 41918"/>
                  <a:gd name="connsiteX2" fmla="*/ 6914 w 21391"/>
                  <a:gd name="connsiteY2" fmla="*/ 39624 h 41918"/>
                  <a:gd name="connsiteX3" fmla="*/ 21392 w 21391"/>
                  <a:gd name="connsiteY3" fmla="*/ 20098 h 41918"/>
                  <a:gd name="connsiteX4" fmla="*/ 1199 w 21391"/>
                  <a:gd name="connsiteY4" fmla="*/ 0 h 41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91" h="41918">
                    <a:moveTo>
                      <a:pt x="1199" y="0"/>
                    </a:moveTo>
                    <a:cubicBezTo>
                      <a:pt x="-1849" y="9430"/>
                      <a:pt x="1675" y="12097"/>
                      <a:pt x="3389" y="8287"/>
                    </a:cubicBezTo>
                    <a:cubicBezTo>
                      <a:pt x="6818" y="19241"/>
                      <a:pt x="10152" y="30194"/>
                      <a:pt x="6914" y="39624"/>
                    </a:cubicBezTo>
                    <a:cubicBezTo>
                      <a:pt x="10819" y="48578"/>
                      <a:pt x="16439" y="29051"/>
                      <a:pt x="21392" y="20098"/>
                    </a:cubicBezTo>
                    <a:cubicBezTo>
                      <a:pt x="15010" y="7049"/>
                      <a:pt x="7866" y="8192"/>
                      <a:pt x="1199" y="0"/>
                    </a:cubicBezTo>
                    <a:close/>
                  </a:path>
                </a:pathLst>
              </a:custGeom>
              <a:grpFill/>
              <a:ln w="9525" cap="flat">
                <a:noFill/>
                <a:prstDash val="solid"/>
                <a:miter/>
              </a:ln>
            </p:spPr>
            <p:txBody>
              <a:bodyPr rtlCol="0" anchor="ctr"/>
              <a:lstStyle/>
              <a:p>
                <a:endParaRPr lang="en-US"/>
              </a:p>
            </p:txBody>
          </p:sp>
          <p:sp>
            <p:nvSpPr>
              <p:cNvPr id="71748" name="Freeform: Shape 71747">
                <a:extLst>
                  <a:ext uri="{FF2B5EF4-FFF2-40B4-BE49-F238E27FC236}">
                    <a16:creationId xmlns:a16="http://schemas.microsoft.com/office/drawing/2014/main" id="{F03954EC-B172-44FE-9E36-D2DCB669F8E8}"/>
                  </a:ext>
                </a:extLst>
              </p:cNvPr>
              <p:cNvSpPr/>
              <p:nvPr/>
            </p:nvSpPr>
            <p:spPr>
              <a:xfrm>
                <a:off x="6058121" y="4859908"/>
                <a:ext cx="47307" cy="41476"/>
              </a:xfrm>
              <a:custGeom>
                <a:avLst/>
                <a:gdLst>
                  <a:gd name="connsiteX0" fmla="*/ 540 w 47307"/>
                  <a:gd name="connsiteY0" fmla="*/ 0 h 41476"/>
                  <a:gd name="connsiteX1" fmla="*/ 47308 w 47307"/>
                  <a:gd name="connsiteY1" fmla="*/ 25908 h 41476"/>
                  <a:gd name="connsiteX2" fmla="*/ 32258 w 47307"/>
                  <a:gd name="connsiteY2" fmla="*/ 7144 h 41476"/>
                  <a:gd name="connsiteX3" fmla="*/ 540 w 47307"/>
                  <a:gd name="connsiteY3" fmla="*/ 0 h 41476"/>
                </a:gdLst>
                <a:ahLst/>
                <a:cxnLst>
                  <a:cxn ang="0">
                    <a:pos x="connsiteX0" y="connsiteY0"/>
                  </a:cxn>
                  <a:cxn ang="0">
                    <a:pos x="connsiteX1" y="connsiteY1"/>
                  </a:cxn>
                  <a:cxn ang="0">
                    <a:pos x="connsiteX2" y="connsiteY2"/>
                  </a:cxn>
                  <a:cxn ang="0">
                    <a:pos x="connsiteX3" y="connsiteY3"/>
                  </a:cxn>
                </a:cxnLst>
                <a:rect l="l" t="t" r="r" b="b"/>
                <a:pathLst>
                  <a:path w="47307" h="41476">
                    <a:moveTo>
                      <a:pt x="540" y="0"/>
                    </a:moveTo>
                    <a:cubicBezTo>
                      <a:pt x="-4890" y="18574"/>
                      <a:pt x="32068" y="65818"/>
                      <a:pt x="47308" y="25908"/>
                    </a:cubicBezTo>
                    <a:cubicBezTo>
                      <a:pt x="43783" y="18288"/>
                      <a:pt x="25591" y="42196"/>
                      <a:pt x="32258" y="7144"/>
                    </a:cubicBezTo>
                    <a:cubicBezTo>
                      <a:pt x="22733" y="-13049"/>
                      <a:pt x="9017" y="41910"/>
                      <a:pt x="540" y="0"/>
                    </a:cubicBezTo>
                    <a:close/>
                  </a:path>
                </a:pathLst>
              </a:custGeom>
              <a:grpFill/>
              <a:ln w="9525" cap="flat">
                <a:noFill/>
                <a:prstDash val="solid"/>
                <a:miter/>
              </a:ln>
            </p:spPr>
            <p:txBody>
              <a:bodyPr rtlCol="0" anchor="ctr"/>
              <a:lstStyle/>
              <a:p>
                <a:endParaRPr lang="en-US"/>
              </a:p>
            </p:txBody>
          </p:sp>
          <p:sp>
            <p:nvSpPr>
              <p:cNvPr id="71749" name="Freeform: Shape 71748">
                <a:extLst>
                  <a:ext uri="{FF2B5EF4-FFF2-40B4-BE49-F238E27FC236}">
                    <a16:creationId xmlns:a16="http://schemas.microsoft.com/office/drawing/2014/main" id="{FF35FFAC-B324-471F-ACBD-2151D83FF062}"/>
                  </a:ext>
                </a:extLst>
              </p:cNvPr>
              <p:cNvSpPr/>
              <p:nvPr/>
            </p:nvSpPr>
            <p:spPr>
              <a:xfrm>
                <a:off x="6187629" y="4959540"/>
                <a:ext cx="30194" cy="93123"/>
              </a:xfrm>
              <a:custGeom>
                <a:avLst/>
                <a:gdLst>
                  <a:gd name="connsiteX0" fmla="*/ 0 w 30194"/>
                  <a:gd name="connsiteY0" fmla="*/ 44101 h 93123"/>
                  <a:gd name="connsiteX1" fmla="*/ 30194 w 30194"/>
                  <a:gd name="connsiteY1" fmla="*/ 81534 h 93123"/>
                  <a:gd name="connsiteX2" fmla="*/ 7715 w 30194"/>
                  <a:gd name="connsiteY2" fmla="*/ 0 h 93123"/>
                  <a:gd name="connsiteX3" fmla="*/ 0 w 30194"/>
                  <a:gd name="connsiteY3" fmla="*/ 44101 h 93123"/>
                </a:gdLst>
                <a:ahLst/>
                <a:cxnLst>
                  <a:cxn ang="0">
                    <a:pos x="connsiteX0" y="connsiteY0"/>
                  </a:cxn>
                  <a:cxn ang="0">
                    <a:pos x="connsiteX1" y="connsiteY1"/>
                  </a:cxn>
                  <a:cxn ang="0">
                    <a:pos x="connsiteX2" y="connsiteY2"/>
                  </a:cxn>
                  <a:cxn ang="0">
                    <a:pos x="connsiteX3" y="connsiteY3"/>
                  </a:cxn>
                </a:cxnLst>
                <a:rect l="l" t="t" r="r" b="b"/>
                <a:pathLst>
                  <a:path w="30194" h="93123">
                    <a:moveTo>
                      <a:pt x="0" y="44101"/>
                    </a:moveTo>
                    <a:cubicBezTo>
                      <a:pt x="10287" y="60198"/>
                      <a:pt x="12573" y="117348"/>
                      <a:pt x="30194" y="81534"/>
                    </a:cubicBezTo>
                    <a:cubicBezTo>
                      <a:pt x="30194" y="21050"/>
                      <a:pt x="1429" y="65722"/>
                      <a:pt x="7715" y="0"/>
                    </a:cubicBezTo>
                    <a:cubicBezTo>
                      <a:pt x="-4953" y="12287"/>
                      <a:pt x="12668" y="31528"/>
                      <a:pt x="0" y="44101"/>
                    </a:cubicBezTo>
                    <a:close/>
                  </a:path>
                </a:pathLst>
              </a:custGeom>
              <a:grpFill/>
              <a:ln w="9525" cap="flat">
                <a:noFill/>
                <a:prstDash val="solid"/>
                <a:miter/>
              </a:ln>
            </p:spPr>
            <p:txBody>
              <a:bodyPr rtlCol="0" anchor="ctr"/>
              <a:lstStyle/>
              <a:p>
                <a:endParaRPr lang="en-US"/>
              </a:p>
            </p:txBody>
          </p:sp>
          <p:sp>
            <p:nvSpPr>
              <p:cNvPr id="71750" name="Freeform: Shape 71749">
                <a:extLst>
                  <a:ext uri="{FF2B5EF4-FFF2-40B4-BE49-F238E27FC236}">
                    <a16:creationId xmlns:a16="http://schemas.microsoft.com/office/drawing/2014/main" id="{3965E64F-5554-44E4-A11E-A43F5DD45924}"/>
                  </a:ext>
                </a:extLst>
              </p:cNvPr>
              <p:cNvSpPr/>
              <p:nvPr/>
            </p:nvSpPr>
            <p:spPr>
              <a:xfrm>
                <a:off x="6652821" y="6218269"/>
                <a:ext cx="25145" cy="52292"/>
              </a:xfrm>
              <a:custGeom>
                <a:avLst/>
                <a:gdLst>
                  <a:gd name="connsiteX0" fmla="*/ 1724 w 25145"/>
                  <a:gd name="connsiteY0" fmla="*/ 26765 h 52292"/>
                  <a:gd name="connsiteX1" fmla="*/ 14011 w 25145"/>
                  <a:gd name="connsiteY1" fmla="*/ 52292 h 52292"/>
                  <a:gd name="connsiteX2" fmla="*/ 23155 w 25145"/>
                  <a:gd name="connsiteY2" fmla="*/ 31337 h 52292"/>
                  <a:gd name="connsiteX3" fmla="*/ 23917 w 25145"/>
                  <a:gd name="connsiteY3" fmla="*/ 16192 h 52292"/>
                  <a:gd name="connsiteX4" fmla="*/ 19345 w 25145"/>
                  <a:gd name="connsiteY4" fmla="*/ 0 h 52292"/>
                  <a:gd name="connsiteX5" fmla="*/ 10201 w 25145"/>
                  <a:gd name="connsiteY5" fmla="*/ 21050 h 52292"/>
                  <a:gd name="connsiteX6" fmla="*/ 1724 w 25145"/>
                  <a:gd name="connsiteY6" fmla="*/ 26765 h 5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145" h="52292">
                    <a:moveTo>
                      <a:pt x="1724" y="26765"/>
                    </a:moveTo>
                    <a:cubicBezTo>
                      <a:pt x="-5325" y="56293"/>
                      <a:pt x="11344" y="40481"/>
                      <a:pt x="14011" y="52292"/>
                    </a:cubicBezTo>
                    <a:cubicBezTo>
                      <a:pt x="19726" y="42196"/>
                      <a:pt x="17916" y="20288"/>
                      <a:pt x="23155" y="31337"/>
                    </a:cubicBezTo>
                    <a:cubicBezTo>
                      <a:pt x="26203" y="26956"/>
                      <a:pt x="25156" y="21526"/>
                      <a:pt x="23917" y="16192"/>
                    </a:cubicBezTo>
                    <a:cubicBezTo>
                      <a:pt x="22393" y="10668"/>
                      <a:pt x="20774" y="5239"/>
                      <a:pt x="19345" y="0"/>
                    </a:cubicBezTo>
                    <a:cubicBezTo>
                      <a:pt x="21727" y="11621"/>
                      <a:pt x="3724" y="53150"/>
                      <a:pt x="10201" y="21050"/>
                    </a:cubicBezTo>
                    <a:cubicBezTo>
                      <a:pt x="5439" y="10668"/>
                      <a:pt x="6867" y="40291"/>
                      <a:pt x="1724" y="26765"/>
                    </a:cubicBezTo>
                    <a:close/>
                  </a:path>
                </a:pathLst>
              </a:custGeom>
              <a:grpFill/>
              <a:ln w="9525" cap="flat">
                <a:noFill/>
                <a:prstDash val="solid"/>
                <a:miter/>
              </a:ln>
            </p:spPr>
            <p:txBody>
              <a:bodyPr rtlCol="0" anchor="ctr"/>
              <a:lstStyle/>
              <a:p>
                <a:endParaRPr lang="en-US"/>
              </a:p>
            </p:txBody>
          </p:sp>
          <p:sp>
            <p:nvSpPr>
              <p:cNvPr id="71751" name="Freeform: Shape 71750">
                <a:extLst>
                  <a:ext uri="{FF2B5EF4-FFF2-40B4-BE49-F238E27FC236}">
                    <a16:creationId xmlns:a16="http://schemas.microsoft.com/office/drawing/2014/main" id="{75EEBB0F-9214-4926-B8D7-D96ACA2BE37F}"/>
                  </a:ext>
                </a:extLst>
              </p:cNvPr>
              <p:cNvSpPr/>
              <p:nvPr/>
            </p:nvSpPr>
            <p:spPr>
              <a:xfrm>
                <a:off x="6483619" y="5125370"/>
                <a:ext cx="52578" cy="146304"/>
              </a:xfrm>
              <a:custGeom>
                <a:avLst/>
                <a:gdLst>
                  <a:gd name="connsiteX0" fmla="*/ 48 w 52578"/>
                  <a:gd name="connsiteY0" fmla="*/ 12859 h 146304"/>
                  <a:gd name="connsiteX1" fmla="*/ 30337 w 52578"/>
                  <a:gd name="connsiteY1" fmla="*/ 50006 h 146304"/>
                  <a:gd name="connsiteX2" fmla="*/ 52340 w 52578"/>
                  <a:gd name="connsiteY2" fmla="*/ 146304 h 146304"/>
                  <a:gd name="connsiteX3" fmla="*/ 45577 w 52578"/>
                  <a:gd name="connsiteY3" fmla="*/ 14954 h 146304"/>
                  <a:gd name="connsiteX4" fmla="*/ 11478 w 52578"/>
                  <a:gd name="connsiteY4" fmla="*/ 0 h 146304"/>
                  <a:gd name="connsiteX5" fmla="*/ 48 w 52578"/>
                  <a:gd name="connsiteY5" fmla="*/ 12859 h 146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578" h="146304">
                    <a:moveTo>
                      <a:pt x="48" y="12859"/>
                    </a:moveTo>
                    <a:cubicBezTo>
                      <a:pt x="-1190" y="40862"/>
                      <a:pt x="21955" y="37338"/>
                      <a:pt x="30337" y="50006"/>
                    </a:cubicBezTo>
                    <a:cubicBezTo>
                      <a:pt x="25099" y="94393"/>
                      <a:pt x="45292" y="130683"/>
                      <a:pt x="52340" y="146304"/>
                    </a:cubicBezTo>
                    <a:cubicBezTo>
                      <a:pt x="53769" y="103442"/>
                      <a:pt x="48435" y="58960"/>
                      <a:pt x="45577" y="14954"/>
                    </a:cubicBezTo>
                    <a:cubicBezTo>
                      <a:pt x="39958" y="90869"/>
                      <a:pt x="29290" y="0"/>
                      <a:pt x="11478" y="0"/>
                    </a:cubicBezTo>
                    <a:cubicBezTo>
                      <a:pt x="9573" y="19241"/>
                      <a:pt x="6430" y="25813"/>
                      <a:pt x="48" y="12859"/>
                    </a:cubicBezTo>
                    <a:close/>
                  </a:path>
                </a:pathLst>
              </a:custGeom>
              <a:grpFill/>
              <a:ln w="9525" cap="flat">
                <a:noFill/>
                <a:prstDash val="solid"/>
                <a:miter/>
              </a:ln>
            </p:spPr>
            <p:txBody>
              <a:bodyPr rtlCol="0" anchor="ctr"/>
              <a:lstStyle/>
              <a:p>
                <a:endParaRPr lang="en-US"/>
              </a:p>
            </p:txBody>
          </p:sp>
          <p:sp>
            <p:nvSpPr>
              <p:cNvPr id="71752" name="Freeform: Shape 71751">
                <a:extLst>
                  <a:ext uri="{FF2B5EF4-FFF2-40B4-BE49-F238E27FC236}">
                    <a16:creationId xmlns:a16="http://schemas.microsoft.com/office/drawing/2014/main" id="{DF2F86C5-EDC3-4B77-BFC6-25FA3CCD3322}"/>
                  </a:ext>
                </a:extLst>
              </p:cNvPr>
              <p:cNvSpPr/>
              <p:nvPr/>
            </p:nvSpPr>
            <p:spPr>
              <a:xfrm>
                <a:off x="6564057" y="5292343"/>
                <a:ext cx="42936" cy="47625"/>
              </a:xfrm>
              <a:custGeom>
                <a:avLst/>
                <a:gdLst>
                  <a:gd name="connsiteX0" fmla="*/ 0 w 42936"/>
                  <a:gd name="connsiteY0" fmla="*/ 8382 h 47625"/>
                  <a:gd name="connsiteX1" fmla="*/ 40958 w 42936"/>
                  <a:gd name="connsiteY1" fmla="*/ 47625 h 47625"/>
                  <a:gd name="connsiteX2" fmla="*/ 32575 w 42936"/>
                  <a:gd name="connsiteY2" fmla="*/ 0 h 47625"/>
                  <a:gd name="connsiteX3" fmla="*/ 0 w 42936"/>
                  <a:gd name="connsiteY3" fmla="*/ 8382 h 47625"/>
                </a:gdLst>
                <a:ahLst/>
                <a:cxnLst>
                  <a:cxn ang="0">
                    <a:pos x="connsiteX0" y="connsiteY0"/>
                  </a:cxn>
                  <a:cxn ang="0">
                    <a:pos x="connsiteX1" y="connsiteY1"/>
                  </a:cxn>
                  <a:cxn ang="0">
                    <a:pos x="connsiteX2" y="connsiteY2"/>
                  </a:cxn>
                  <a:cxn ang="0">
                    <a:pos x="connsiteX3" y="connsiteY3"/>
                  </a:cxn>
                </a:cxnLst>
                <a:rect l="l" t="t" r="r" b="b"/>
                <a:pathLst>
                  <a:path w="42936" h="47625">
                    <a:moveTo>
                      <a:pt x="0" y="8382"/>
                    </a:moveTo>
                    <a:cubicBezTo>
                      <a:pt x="2096" y="40100"/>
                      <a:pt x="29146" y="31909"/>
                      <a:pt x="40958" y="47625"/>
                    </a:cubicBezTo>
                    <a:cubicBezTo>
                      <a:pt x="50292" y="21717"/>
                      <a:pt x="23050" y="30575"/>
                      <a:pt x="32575" y="0"/>
                    </a:cubicBezTo>
                    <a:cubicBezTo>
                      <a:pt x="27432" y="8668"/>
                      <a:pt x="10858" y="34385"/>
                      <a:pt x="0" y="8382"/>
                    </a:cubicBezTo>
                    <a:close/>
                  </a:path>
                </a:pathLst>
              </a:custGeom>
              <a:grpFill/>
              <a:ln w="9525" cap="flat">
                <a:noFill/>
                <a:prstDash val="solid"/>
                <a:miter/>
              </a:ln>
            </p:spPr>
            <p:txBody>
              <a:bodyPr rtlCol="0" anchor="ctr"/>
              <a:lstStyle/>
              <a:p>
                <a:endParaRPr lang="en-US"/>
              </a:p>
            </p:txBody>
          </p:sp>
          <p:sp>
            <p:nvSpPr>
              <p:cNvPr id="71753" name="Freeform: Shape 71752">
                <a:extLst>
                  <a:ext uri="{FF2B5EF4-FFF2-40B4-BE49-F238E27FC236}">
                    <a16:creationId xmlns:a16="http://schemas.microsoft.com/office/drawing/2014/main" id="{76CAA62A-D893-4F6D-B12E-8648B6AF06A4}"/>
                  </a:ext>
                </a:extLst>
              </p:cNvPr>
              <p:cNvSpPr/>
              <p:nvPr/>
            </p:nvSpPr>
            <p:spPr>
              <a:xfrm>
                <a:off x="6538550" y="5173853"/>
                <a:ext cx="33237" cy="65151"/>
              </a:xfrm>
              <a:custGeom>
                <a:avLst/>
                <a:gdLst>
                  <a:gd name="connsiteX0" fmla="*/ 5029 w 33237"/>
                  <a:gd name="connsiteY0" fmla="*/ 0 h 65151"/>
                  <a:gd name="connsiteX1" fmla="*/ 9601 w 33237"/>
                  <a:gd name="connsiteY1" fmla="*/ 16288 h 65151"/>
                  <a:gd name="connsiteX2" fmla="*/ 10363 w 33237"/>
                  <a:gd name="connsiteY2" fmla="*/ 54674 h 65151"/>
                  <a:gd name="connsiteX3" fmla="*/ 23222 w 33237"/>
                  <a:gd name="connsiteY3" fmla="*/ 65151 h 65151"/>
                  <a:gd name="connsiteX4" fmla="*/ 32271 w 33237"/>
                  <a:gd name="connsiteY4" fmla="*/ 44101 h 65151"/>
                  <a:gd name="connsiteX5" fmla="*/ 26175 w 33237"/>
                  <a:gd name="connsiteY5" fmla="*/ 4572 h 65151"/>
                  <a:gd name="connsiteX6" fmla="*/ 5029 w 33237"/>
                  <a:gd name="connsiteY6" fmla="*/ 0 h 65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237" h="65151">
                    <a:moveTo>
                      <a:pt x="5029" y="0"/>
                    </a:moveTo>
                    <a:cubicBezTo>
                      <a:pt x="-6591" y="17240"/>
                      <a:pt x="4934" y="26956"/>
                      <a:pt x="9601" y="16288"/>
                    </a:cubicBezTo>
                    <a:cubicBezTo>
                      <a:pt x="13602" y="29908"/>
                      <a:pt x="13221" y="42672"/>
                      <a:pt x="10363" y="54674"/>
                    </a:cubicBezTo>
                    <a:cubicBezTo>
                      <a:pt x="14364" y="62865"/>
                      <a:pt x="19317" y="55245"/>
                      <a:pt x="23222" y="65151"/>
                    </a:cubicBezTo>
                    <a:cubicBezTo>
                      <a:pt x="18936" y="51245"/>
                      <a:pt x="17698" y="191"/>
                      <a:pt x="32271" y="44101"/>
                    </a:cubicBezTo>
                    <a:cubicBezTo>
                      <a:pt x="35700" y="32004"/>
                      <a:pt x="29128" y="17907"/>
                      <a:pt x="26175" y="4572"/>
                    </a:cubicBezTo>
                    <a:cubicBezTo>
                      <a:pt x="18269" y="21526"/>
                      <a:pt x="11125" y="19907"/>
                      <a:pt x="5029" y="0"/>
                    </a:cubicBezTo>
                    <a:close/>
                  </a:path>
                </a:pathLst>
              </a:custGeom>
              <a:grpFill/>
              <a:ln w="9525" cap="flat">
                <a:noFill/>
                <a:prstDash val="solid"/>
                <a:miter/>
              </a:ln>
            </p:spPr>
            <p:txBody>
              <a:bodyPr rtlCol="0" anchor="ctr"/>
              <a:lstStyle/>
              <a:p>
                <a:endParaRPr lang="en-US"/>
              </a:p>
            </p:txBody>
          </p:sp>
          <p:sp>
            <p:nvSpPr>
              <p:cNvPr id="71754" name="Freeform: Shape 71753">
                <a:extLst>
                  <a:ext uri="{FF2B5EF4-FFF2-40B4-BE49-F238E27FC236}">
                    <a16:creationId xmlns:a16="http://schemas.microsoft.com/office/drawing/2014/main" id="{CA3BF838-E9CC-4848-93C8-7046AF2C5ED5}"/>
                  </a:ext>
                </a:extLst>
              </p:cNvPr>
              <p:cNvSpPr/>
              <p:nvPr/>
            </p:nvSpPr>
            <p:spPr>
              <a:xfrm>
                <a:off x="6653592" y="5230145"/>
                <a:ext cx="23526" cy="51244"/>
              </a:xfrm>
              <a:custGeom>
                <a:avLst/>
                <a:gdLst>
                  <a:gd name="connsiteX0" fmla="*/ 23527 w 23526"/>
                  <a:gd name="connsiteY0" fmla="*/ 10382 h 51244"/>
                  <a:gd name="connsiteX1" fmla="*/ 10573 w 23526"/>
                  <a:gd name="connsiteY1" fmla="*/ 0 h 51244"/>
                  <a:gd name="connsiteX2" fmla="*/ 0 w 23526"/>
                  <a:gd name="connsiteY2" fmla="*/ 51244 h 51244"/>
                  <a:gd name="connsiteX3" fmla="*/ 23527 w 23526"/>
                  <a:gd name="connsiteY3" fmla="*/ 10382 h 51244"/>
                </a:gdLst>
                <a:ahLst/>
                <a:cxnLst>
                  <a:cxn ang="0">
                    <a:pos x="connsiteX0" y="connsiteY0"/>
                  </a:cxn>
                  <a:cxn ang="0">
                    <a:pos x="connsiteX1" y="connsiteY1"/>
                  </a:cxn>
                  <a:cxn ang="0">
                    <a:pos x="connsiteX2" y="connsiteY2"/>
                  </a:cxn>
                  <a:cxn ang="0">
                    <a:pos x="connsiteX3" y="connsiteY3"/>
                  </a:cxn>
                </a:cxnLst>
                <a:rect l="l" t="t" r="r" b="b"/>
                <a:pathLst>
                  <a:path w="23526" h="51244">
                    <a:moveTo>
                      <a:pt x="23527" y="10382"/>
                    </a:moveTo>
                    <a:cubicBezTo>
                      <a:pt x="19431" y="2286"/>
                      <a:pt x="14573" y="10001"/>
                      <a:pt x="10573" y="0"/>
                    </a:cubicBezTo>
                    <a:cubicBezTo>
                      <a:pt x="-381" y="15526"/>
                      <a:pt x="11049" y="35719"/>
                      <a:pt x="0" y="51244"/>
                    </a:cubicBezTo>
                    <a:cubicBezTo>
                      <a:pt x="8763" y="50387"/>
                      <a:pt x="9811" y="31623"/>
                      <a:pt x="23527" y="10382"/>
                    </a:cubicBezTo>
                    <a:close/>
                  </a:path>
                </a:pathLst>
              </a:custGeom>
              <a:grpFill/>
              <a:ln w="9525" cap="flat">
                <a:noFill/>
                <a:prstDash val="solid"/>
                <a:miter/>
              </a:ln>
            </p:spPr>
            <p:txBody>
              <a:bodyPr rtlCol="0" anchor="ctr"/>
              <a:lstStyle/>
              <a:p>
                <a:endParaRPr lang="en-US"/>
              </a:p>
            </p:txBody>
          </p:sp>
          <p:sp>
            <p:nvSpPr>
              <p:cNvPr id="71755" name="Freeform: Shape 71754">
                <a:extLst>
                  <a:ext uri="{FF2B5EF4-FFF2-40B4-BE49-F238E27FC236}">
                    <a16:creationId xmlns:a16="http://schemas.microsoft.com/office/drawing/2014/main" id="{92E2604D-C2DB-4CB5-9B82-8AFA4E73ABD4}"/>
                  </a:ext>
                </a:extLst>
              </p:cNvPr>
              <p:cNvSpPr/>
              <p:nvPr/>
            </p:nvSpPr>
            <p:spPr>
              <a:xfrm>
                <a:off x="6797896" y="4932489"/>
                <a:ext cx="23139" cy="82677"/>
              </a:xfrm>
              <a:custGeom>
                <a:avLst/>
                <a:gdLst>
                  <a:gd name="connsiteX0" fmla="*/ 12097 w 23139"/>
                  <a:gd name="connsiteY0" fmla="*/ 0 h 82677"/>
                  <a:gd name="connsiteX1" fmla="*/ 0 w 23139"/>
                  <a:gd name="connsiteY1" fmla="*/ 28003 h 82677"/>
                  <a:gd name="connsiteX2" fmla="*/ 5429 w 23139"/>
                  <a:gd name="connsiteY2" fmla="*/ 82677 h 82677"/>
                  <a:gd name="connsiteX3" fmla="*/ 14478 w 23139"/>
                  <a:gd name="connsiteY3" fmla="*/ 61817 h 82677"/>
                  <a:gd name="connsiteX4" fmla="*/ 21241 w 23139"/>
                  <a:gd name="connsiteY4" fmla="*/ 32575 h 82677"/>
                  <a:gd name="connsiteX5" fmla="*/ 12097 w 23139"/>
                  <a:gd name="connsiteY5" fmla="*/ 0 h 82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139" h="82677">
                    <a:moveTo>
                      <a:pt x="12097" y="0"/>
                    </a:moveTo>
                    <a:cubicBezTo>
                      <a:pt x="9906" y="27527"/>
                      <a:pt x="8001" y="8192"/>
                      <a:pt x="0" y="28003"/>
                    </a:cubicBezTo>
                    <a:cubicBezTo>
                      <a:pt x="9334" y="47816"/>
                      <a:pt x="-7620" y="62103"/>
                      <a:pt x="5429" y="82677"/>
                    </a:cubicBezTo>
                    <a:cubicBezTo>
                      <a:pt x="8382" y="75819"/>
                      <a:pt x="11430" y="68771"/>
                      <a:pt x="14478" y="61817"/>
                    </a:cubicBezTo>
                    <a:cubicBezTo>
                      <a:pt x="10382" y="40767"/>
                      <a:pt x="6763" y="17907"/>
                      <a:pt x="21241" y="32575"/>
                    </a:cubicBezTo>
                    <a:cubicBezTo>
                      <a:pt x="28384" y="12573"/>
                      <a:pt x="13145" y="28003"/>
                      <a:pt x="12097" y="0"/>
                    </a:cubicBezTo>
                    <a:close/>
                  </a:path>
                </a:pathLst>
              </a:custGeom>
              <a:grpFill/>
              <a:ln w="9525" cap="flat">
                <a:noFill/>
                <a:prstDash val="solid"/>
                <a:miter/>
              </a:ln>
            </p:spPr>
            <p:txBody>
              <a:bodyPr rtlCol="0" anchor="ctr"/>
              <a:lstStyle/>
              <a:p>
                <a:endParaRPr lang="en-US"/>
              </a:p>
            </p:txBody>
          </p:sp>
          <p:sp>
            <p:nvSpPr>
              <p:cNvPr id="71756" name="Freeform: Shape 71755">
                <a:extLst>
                  <a:ext uri="{FF2B5EF4-FFF2-40B4-BE49-F238E27FC236}">
                    <a16:creationId xmlns:a16="http://schemas.microsoft.com/office/drawing/2014/main" id="{BB35D456-DEB0-4FA7-A2D4-3BECA95C8FCE}"/>
                  </a:ext>
                </a:extLst>
              </p:cNvPr>
              <p:cNvSpPr/>
              <p:nvPr/>
            </p:nvSpPr>
            <p:spPr>
              <a:xfrm>
                <a:off x="6976204" y="5497988"/>
                <a:ext cx="16147" cy="59807"/>
              </a:xfrm>
              <a:custGeom>
                <a:avLst/>
                <a:gdLst>
                  <a:gd name="connsiteX0" fmla="*/ 5143 w 16147"/>
                  <a:gd name="connsiteY0" fmla="*/ 5905 h 59807"/>
                  <a:gd name="connsiteX1" fmla="*/ 7429 w 16147"/>
                  <a:gd name="connsiteY1" fmla="*/ 14002 h 59807"/>
                  <a:gd name="connsiteX2" fmla="*/ 0 w 16147"/>
                  <a:gd name="connsiteY2" fmla="*/ 58293 h 59807"/>
                  <a:gd name="connsiteX3" fmla="*/ 13430 w 16147"/>
                  <a:gd name="connsiteY3" fmla="*/ 0 h 59807"/>
                  <a:gd name="connsiteX4" fmla="*/ 5143 w 16147"/>
                  <a:gd name="connsiteY4" fmla="*/ 5905 h 59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47" h="59807">
                    <a:moveTo>
                      <a:pt x="5143" y="5905"/>
                    </a:moveTo>
                    <a:cubicBezTo>
                      <a:pt x="-1333" y="-4667"/>
                      <a:pt x="2953" y="25622"/>
                      <a:pt x="7429" y="14002"/>
                    </a:cubicBezTo>
                    <a:cubicBezTo>
                      <a:pt x="8477" y="29527"/>
                      <a:pt x="5334" y="44101"/>
                      <a:pt x="0" y="58293"/>
                    </a:cubicBezTo>
                    <a:cubicBezTo>
                      <a:pt x="8287" y="69247"/>
                      <a:pt x="22003" y="17812"/>
                      <a:pt x="13430" y="0"/>
                    </a:cubicBezTo>
                    <a:cubicBezTo>
                      <a:pt x="10382" y="9430"/>
                      <a:pt x="7620" y="10763"/>
                      <a:pt x="5143" y="5905"/>
                    </a:cubicBezTo>
                    <a:close/>
                  </a:path>
                </a:pathLst>
              </a:custGeom>
              <a:grpFill/>
              <a:ln w="9525" cap="flat">
                <a:noFill/>
                <a:prstDash val="solid"/>
                <a:miter/>
              </a:ln>
            </p:spPr>
            <p:txBody>
              <a:bodyPr rtlCol="0" anchor="ctr"/>
              <a:lstStyle/>
              <a:p>
                <a:endParaRPr lang="en-US"/>
              </a:p>
            </p:txBody>
          </p:sp>
          <p:sp>
            <p:nvSpPr>
              <p:cNvPr id="71757" name="Freeform: Shape 71756">
                <a:extLst>
                  <a:ext uri="{FF2B5EF4-FFF2-40B4-BE49-F238E27FC236}">
                    <a16:creationId xmlns:a16="http://schemas.microsoft.com/office/drawing/2014/main" id="{4CB2E2F1-61DD-43ED-9FEC-33CD8F802479}"/>
                  </a:ext>
                </a:extLst>
              </p:cNvPr>
              <p:cNvSpPr/>
              <p:nvPr/>
            </p:nvSpPr>
            <p:spPr>
              <a:xfrm>
                <a:off x="7248429" y="6473139"/>
                <a:ext cx="27527" cy="38643"/>
              </a:xfrm>
              <a:custGeom>
                <a:avLst/>
                <a:gdLst>
                  <a:gd name="connsiteX0" fmla="*/ 0 w 27527"/>
                  <a:gd name="connsiteY0" fmla="*/ 32213 h 38643"/>
                  <a:gd name="connsiteX1" fmla="*/ 3048 w 27527"/>
                  <a:gd name="connsiteY1" fmla="*/ 25260 h 38643"/>
                  <a:gd name="connsiteX2" fmla="*/ 27527 w 27527"/>
                  <a:gd name="connsiteY2" fmla="*/ 22498 h 38643"/>
                  <a:gd name="connsiteX3" fmla="*/ 1429 w 27527"/>
                  <a:gd name="connsiteY3" fmla="*/ 1924 h 38643"/>
                  <a:gd name="connsiteX4" fmla="*/ 0 w 27527"/>
                  <a:gd name="connsiteY4" fmla="*/ 32213 h 38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27" h="38643">
                    <a:moveTo>
                      <a:pt x="0" y="32213"/>
                    </a:moveTo>
                    <a:cubicBezTo>
                      <a:pt x="3238" y="40214"/>
                      <a:pt x="4382" y="29641"/>
                      <a:pt x="3048" y="25260"/>
                    </a:cubicBezTo>
                    <a:cubicBezTo>
                      <a:pt x="12192" y="1733"/>
                      <a:pt x="17431" y="67456"/>
                      <a:pt x="27527" y="22498"/>
                    </a:cubicBezTo>
                    <a:cubicBezTo>
                      <a:pt x="20288" y="-17317"/>
                      <a:pt x="10001" y="9449"/>
                      <a:pt x="1429" y="1924"/>
                    </a:cubicBezTo>
                    <a:cubicBezTo>
                      <a:pt x="-1333" y="11639"/>
                      <a:pt x="4001" y="22784"/>
                      <a:pt x="0" y="32213"/>
                    </a:cubicBezTo>
                    <a:close/>
                  </a:path>
                </a:pathLst>
              </a:custGeom>
              <a:grpFill/>
              <a:ln w="9525" cap="flat">
                <a:noFill/>
                <a:prstDash val="solid"/>
                <a:miter/>
              </a:ln>
            </p:spPr>
            <p:txBody>
              <a:bodyPr rtlCol="0" anchor="ctr"/>
              <a:lstStyle/>
              <a:p>
                <a:endParaRPr lang="en-US"/>
              </a:p>
            </p:txBody>
          </p:sp>
          <p:sp>
            <p:nvSpPr>
              <p:cNvPr id="71758" name="Freeform: Shape 71757">
                <a:extLst>
                  <a:ext uri="{FF2B5EF4-FFF2-40B4-BE49-F238E27FC236}">
                    <a16:creationId xmlns:a16="http://schemas.microsoft.com/office/drawing/2014/main" id="{0A294678-17B4-4A3B-970A-16732E96FA5F}"/>
                  </a:ext>
                </a:extLst>
              </p:cNvPr>
              <p:cNvSpPr/>
              <p:nvPr/>
            </p:nvSpPr>
            <p:spPr>
              <a:xfrm>
                <a:off x="7064882" y="4910234"/>
                <a:ext cx="73533" cy="75500"/>
              </a:xfrm>
              <a:custGeom>
                <a:avLst/>
                <a:gdLst>
                  <a:gd name="connsiteX0" fmla="*/ 31147 w 73533"/>
                  <a:gd name="connsiteY0" fmla="*/ 28923 h 75500"/>
                  <a:gd name="connsiteX1" fmla="*/ 0 w 73533"/>
                  <a:gd name="connsiteY1" fmla="*/ 7396 h 75500"/>
                  <a:gd name="connsiteX2" fmla="*/ 34290 w 73533"/>
                  <a:gd name="connsiteY2" fmla="*/ 75500 h 75500"/>
                  <a:gd name="connsiteX3" fmla="*/ 73533 w 73533"/>
                  <a:gd name="connsiteY3" fmla="*/ 37591 h 75500"/>
                  <a:gd name="connsiteX4" fmla="*/ 31147 w 73533"/>
                  <a:gd name="connsiteY4" fmla="*/ 28923 h 75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533" h="75500">
                    <a:moveTo>
                      <a:pt x="31147" y="28923"/>
                    </a:moveTo>
                    <a:cubicBezTo>
                      <a:pt x="22003" y="-4319"/>
                      <a:pt x="11335" y="-4986"/>
                      <a:pt x="0" y="7396"/>
                    </a:cubicBezTo>
                    <a:cubicBezTo>
                      <a:pt x="10478" y="52164"/>
                      <a:pt x="23431" y="41686"/>
                      <a:pt x="34290" y="75500"/>
                    </a:cubicBezTo>
                    <a:cubicBezTo>
                      <a:pt x="42291" y="23017"/>
                      <a:pt x="59341" y="55879"/>
                      <a:pt x="73533" y="37591"/>
                    </a:cubicBezTo>
                    <a:cubicBezTo>
                      <a:pt x="70771" y="39781"/>
                      <a:pt x="35909" y="-13368"/>
                      <a:pt x="31147" y="28923"/>
                    </a:cubicBezTo>
                    <a:close/>
                  </a:path>
                </a:pathLst>
              </a:custGeom>
              <a:grpFill/>
              <a:ln w="9525" cap="flat">
                <a:noFill/>
                <a:prstDash val="solid"/>
                <a:miter/>
              </a:ln>
            </p:spPr>
            <p:txBody>
              <a:bodyPr rtlCol="0" anchor="ctr"/>
              <a:lstStyle/>
              <a:p>
                <a:endParaRPr lang="en-US"/>
              </a:p>
            </p:txBody>
          </p:sp>
          <p:sp>
            <p:nvSpPr>
              <p:cNvPr id="71759" name="Freeform: Shape 71758">
                <a:extLst>
                  <a:ext uri="{FF2B5EF4-FFF2-40B4-BE49-F238E27FC236}">
                    <a16:creationId xmlns:a16="http://schemas.microsoft.com/office/drawing/2014/main" id="{AA9B804B-54C5-4415-AFA9-554B9D237FE5}"/>
                  </a:ext>
                </a:extLst>
              </p:cNvPr>
              <p:cNvSpPr/>
              <p:nvPr/>
            </p:nvSpPr>
            <p:spPr>
              <a:xfrm>
                <a:off x="7128033" y="4941823"/>
                <a:ext cx="104564" cy="66008"/>
              </a:xfrm>
              <a:custGeom>
                <a:avLst/>
                <a:gdLst>
                  <a:gd name="connsiteX0" fmla="*/ 0 w 104564"/>
                  <a:gd name="connsiteY0" fmla="*/ 57436 h 66008"/>
                  <a:gd name="connsiteX1" fmla="*/ 42481 w 104564"/>
                  <a:gd name="connsiteY1" fmla="*/ 66008 h 66008"/>
                  <a:gd name="connsiteX2" fmla="*/ 104489 w 104564"/>
                  <a:gd name="connsiteY2" fmla="*/ 55626 h 66008"/>
                  <a:gd name="connsiteX3" fmla="*/ 103537 w 104564"/>
                  <a:gd name="connsiteY3" fmla="*/ 17145 h 66008"/>
                  <a:gd name="connsiteX4" fmla="*/ 69437 w 104564"/>
                  <a:gd name="connsiteY4" fmla="*/ 2762 h 66008"/>
                  <a:gd name="connsiteX5" fmla="*/ 18764 w 104564"/>
                  <a:gd name="connsiteY5" fmla="*/ 0 h 66008"/>
                  <a:gd name="connsiteX6" fmla="*/ 25051 w 104564"/>
                  <a:gd name="connsiteY6" fmla="*/ 39433 h 66008"/>
                  <a:gd name="connsiteX7" fmla="*/ 0 w 104564"/>
                  <a:gd name="connsiteY7" fmla="*/ 57436 h 66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564" h="66008">
                    <a:moveTo>
                      <a:pt x="0" y="57436"/>
                    </a:moveTo>
                    <a:cubicBezTo>
                      <a:pt x="13906" y="66008"/>
                      <a:pt x="29718" y="31051"/>
                      <a:pt x="42481" y="66008"/>
                    </a:cubicBezTo>
                    <a:cubicBezTo>
                      <a:pt x="48768" y="-18764"/>
                      <a:pt x="83439" y="93250"/>
                      <a:pt x="104489" y="55626"/>
                    </a:cubicBezTo>
                    <a:cubicBezTo>
                      <a:pt x="105251" y="43148"/>
                      <a:pt x="99917" y="29147"/>
                      <a:pt x="103537" y="17145"/>
                    </a:cubicBezTo>
                    <a:cubicBezTo>
                      <a:pt x="91726" y="21907"/>
                      <a:pt x="78486" y="58007"/>
                      <a:pt x="69437" y="2762"/>
                    </a:cubicBezTo>
                    <a:cubicBezTo>
                      <a:pt x="51340" y="28766"/>
                      <a:pt x="35528" y="3905"/>
                      <a:pt x="18764" y="0"/>
                    </a:cubicBezTo>
                    <a:cubicBezTo>
                      <a:pt x="15430" y="12097"/>
                      <a:pt x="22098" y="26099"/>
                      <a:pt x="25051" y="39433"/>
                    </a:cubicBezTo>
                    <a:cubicBezTo>
                      <a:pt x="16288" y="52006"/>
                      <a:pt x="9620" y="23051"/>
                      <a:pt x="0" y="57436"/>
                    </a:cubicBezTo>
                    <a:close/>
                  </a:path>
                </a:pathLst>
              </a:custGeom>
              <a:grpFill/>
              <a:ln w="9525" cap="flat">
                <a:noFill/>
                <a:prstDash val="solid"/>
                <a:miter/>
              </a:ln>
            </p:spPr>
            <p:txBody>
              <a:bodyPr rtlCol="0" anchor="ctr"/>
              <a:lstStyle/>
              <a:p>
                <a:endParaRPr lang="en-US"/>
              </a:p>
            </p:txBody>
          </p:sp>
          <p:sp>
            <p:nvSpPr>
              <p:cNvPr id="71760" name="Freeform: Shape 71759">
                <a:extLst>
                  <a:ext uri="{FF2B5EF4-FFF2-40B4-BE49-F238E27FC236}">
                    <a16:creationId xmlns:a16="http://schemas.microsoft.com/office/drawing/2014/main" id="{68C98724-AD62-4EA6-B52F-7A09B761845F}"/>
                  </a:ext>
                </a:extLst>
              </p:cNvPr>
              <p:cNvSpPr/>
              <p:nvPr/>
            </p:nvSpPr>
            <p:spPr>
              <a:xfrm>
                <a:off x="7106792" y="4819142"/>
                <a:ext cx="75057" cy="72308"/>
              </a:xfrm>
              <a:custGeom>
                <a:avLst/>
                <a:gdLst>
                  <a:gd name="connsiteX0" fmla="*/ 0 w 75057"/>
                  <a:gd name="connsiteY0" fmla="*/ 0 h 72308"/>
                  <a:gd name="connsiteX1" fmla="*/ 75057 w 75057"/>
                  <a:gd name="connsiteY1" fmla="*/ 53530 h 72308"/>
                  <a:gd name="connsiteX2" fmla="*/ 0 w 75057"/>
                  <a:gd name="connsiteY2" fmla="*/ 0 h 72308"/>
                </a:gdLst>
                <a:ahLst/>
                <a:cxnLst>
                  <a:cxn ang="0">
                    <a:pos x="connsiteX0" y="connsiteY0"/>
                  </a:cxn>
                  <a:cxn ang="0">
                    <a:pos x="connsiteX1" y="connsiteY1"/>
                  </a:cxn>
                  <a:cxn ang="0">
                    <a:pos x="connsiteX2" y="connsiteY2"/>
                  </a:cxn>
                </a:cxnLst>
                <a:rect l="l" t="t" r="r" b="b"/>
                <a:pathLst>
                  <a:path w="75057" h="72308">
                    <a:moveTo>
                      <a:pt x="0" y="0"/>
                    </a:moveTo>
                    <a:cubicBezTo>
                      <a:pt x="286" y="80772"/>
                      <a:pt x="60960" y="86296"/>
                      <a:pt x="75057" y="53530"/>
                    </a:cubicBezTo>
                    <a:cubicBezTo>
                      <a:pt x="50673" y="43339"/>
                      <a:pt x="13145" y="71818"/>
                      <a:pt x="0" y="0"/>
                    </a:cubicBezTo>
                    <a:close/>
                  </a:path>
                </a:pathLst>
              </a:custGeom>
              <a:grpFill/>
              <a:ln w="9525" cap="flat">
                <a:noFill/>
                <a:prstDash val="solid"/>
                <a:miter/>
              </a:ln>
            </p:spPr>
            <p:txBody>
              <a:bodyPr rtlCol="0" anchor="ctr"/>
              <a:lstStyle/>
              <a:p>
                <a:endParaRPr lang="en-US"/>
              </a:p>
            </p:txBody>
          </p:sp>
          <p:sp>
            <p:nvSpPr>
              <p:cNvPr id="71761" name="Freeform: Shape 71760">
                <a:extLst>
                  <a:ext uri="{FF2B5EF4-FFF2-40B4-BE49-F238E27FC236}">
                    <a16:creationId xmlns:a16="http://schemas.microsoft.com/office/drawing/2014/main" id="{9905BE0B-B088-4050-A902-7792A3EDA9F7}"/>
                  </a:ext>
                </a:extLst>
              </p:cNvPr>
              <p:cNvSpPr/>
              <p:nvPr/>
            </p:nvSpPr>
            <p:spPr>
              <a:xfrm>
                <a:off x="7301864" y="4938615"/>
                <a:ext cx="31187" cy="25782"/>
              </a:xfrm>
              <a:custGeom>
                <a:avLst/>
                <a:gdLst>
                  <a:gd name="connsiteX0" fmla="*/ 0 w 31187"/>
                  <a:gd name="connsiteY0" fmla="*/ 4161 h 25782"/>
                  <a:gd name="connsiteX1" fmla="*/ 31147 w 31187"/>
                  <a:gd name="connsiteY1" fmla="*/ 25782 h 25782"/>
                  <a:gd name="connsiteX2" fmla="*/ 0 w 31187"/>
                  <a:gd name="connsiteY2" fmla="*/ 4161 h 25782"/>
                </a:gdLst>
                <a:ahLst/>
                <a:cxnLst>
                  <a:cxn ang="0">
                    <a:pos x="connsiteX0" y="connsiteY0"/>
                  </a:cxn>
                  <a:cxn ang="0">
                    <a:pos x="connsiteX1" y="connsiteY1"/>
                  </a:cxn>
                  <a:cxn ang="0">
                    <a:pos x="connsiteX2" y="connsiteY2"/>
                  </a:cxn>
                </a:cxnLst>
                <a:rect l="l" t="t" r="r" b="b"/>
                <a:pathLst>
                  <a:path w="31187" h="25782">
                    <a:moveTo>
                      <a:pt x="0" y="4161"/>
                    </a:moveTo>
                    <a:cubicBezTo>
                      <a:pt x="10192" y="15591"/>
                      <a:pt x="20669" y="21591"/>
                      <a:pt x="31147" y="25782"/>
                    </a:cubicBezTo>
                    <a:cubicBezTo>
                      <a:pt x="32290" y="-5269"/>
                      <a:pt x="9239" y="-2221"/>
                      <a:pt x="0" y="4161"/>
                    </a:cubicBezTo>
                    <a:close/>
                  </a:path>
                </a:pathLst>
              </a:custGeom>
              <a:grpFill/>
              <a:ln w="9525" cap="flat">
                <a:noFill/>
                <a:prstDash val="solid"/>
                <a:miter/>
              </a:ln>
            </p:spPr>
            <p:txBody>
              <a:bodyPr rtlCol="0" anchor="ctr"/>
              <a:lstStyle/>
              <a:p>
                <a:endParaRPr lang="en-US"/>
              </a:p>
            </p:txBody>
          </p:sp>
          <p:sp>
            <p:nvSpPr>
              <p:cNvPr id="71762" name="Freeform: Shape 71761">
                <a:extLst>
                  <a:ext uri="{FF2B5EF4-FFF2-40B4-BE49-F238E27FC236}">
                    <a16:creationId xmlns:a16="http://schemas.microsoft.com/office/drawing/2014/main" id="{27ED372C-CF50-437C-ACBF-52887463F35D}"/>
                  </a:ext>
                </a:extLst>
              </p:cNvPr>
              <p:cNvSpPr/>
              <p:nvPr/>
            </p:nvSpPr>
            <p:spPr>
              <a:xfrm>
                <a:off x="7443691" y="4959826"/>
                <a:ext cx="81248" cy="82391"/>
              </a:xfrm>
              <a:custGeom>
                <a:avLst/>
                <a:gdLst>
                  <a:gd name="connsiteX0" fmla="*/ 0 w 81248"/>
                  <a:gd name="connsiteY0" fmla="*/ 42101 h 82391"/>
                  <a:gd name="connsiteX1" fmla="*/ 81248 w 81248"/>
                  <a:gd name="connsiteY1" fmla="*/ 81629 h 82391"/>
                  <a:gd name="connsiteX2" fmla="*/ 56674 w 81248"/>
                  <a:gd name="connsiteY2" fmla="*/ 30766 h 82391"/>
                  <a:gd name="connsiteX3" fmla="*/ 23527 w 81248"/>
                  <a:gd name="connsiteY3" fmla="*/ 54578 h 82391"/>
                  <a:gd name="connsiteX4" fmla="*/ 17907 w 81248"/>
                  <a:gd name="connsiteY4" fmla="*/ 0 h 82391"/>
                  <a:gd name="connsiteX5" fmla="*/ 0 w 81248"/>
                  <a:gd name="connsiteY5" fmla="*/ 42101 h 82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248" h="82391">
                    <a:moveTo>
                      <a:pt x="0" y="42101"/>
                    </a:moveTo>
                    <a:cubicBezTo>
                      <a:pt x="15526" y="76009"/>
                      <a:pt x="55150" y="85344"/>
                      <a:pt x="81248" y="81629"/>
                    </a:cubicBezTo>
                    <a:cubicBezTo>
                      <a:pt x="71914" y="36767"/>
                      <a:pt x="58769" y="82963"/>
                      <a:pt x="56674" y="30766"/>
                    </a:cubicBezTo>
                    <a:cubicBezTo>
                      <a:pt x="52388" y="85249"/>
                      <a:pt x="35433" y="17717"/>
                      <a:pt x="23527" y="54578"/>
                    </a:cubicBezTo>
                    <a:cubicBezTo>
                      <a:pt x="14383" y="31814"/>
                      <a:pt x="33338" y="2477"/>
                      <a:pt x="17907" y="0"/>
                    </a:cubicBezTo>
                    <a:cubicBezTo>
                      <a:pt x="21050" y="40862"/>
                      <a:pt x="13240" y="48197"/>
                      <a:pt x="0" y="42101"/>
                    </a:cubicBezTo>
                    <a:close/>
                  </a:path>
                </a:pathLst>
              </a:custGeom>
              <a:grpFill/>
              <a:ln w="9525" cap="flat">
                <a:noFill/>
                <a:prstDash val="solid"/>
                <a:miter/>
              </a:ln>
            </p:spPr>
            <p:txBody>
              <a:bodyPr rtlCol="0" anchor="ctr"/>
              <a:lstStyle/>
              <a:p>
                <a:endParaRPr lang="en-US"/>
              </a:p>
            </p:txBody>
          </p:sp>
          <p:sp>
            <p:nvSpPr>
              <p:cNvPr id="71763" name="Freeform: Shape 71762">
                <a:extLst>
                  <a:ext uri="{FF2B5EF4-FFF2-40B4-BE49-F238E27FC236}">
                    <a16:creationId xmlns:a16="http://schemas.microsoft.com/office/drawing/2014/main" id="{E7C5149C-6447-4EA2-818D-5B3DD10980E9}"/>
                  </a:ext>
                </a:extLst>
              </p:cNvPr>
              <p:cNvSpPr/>
              <p:nvPr/>
            </p:nvSpPr>
            <p:spPr>
              <a:xfrm>
                <a:off x="7441613" y="4906295"/>
                <a:ext cx="32844" cy="41674"/>
              </a:xfrm>
              <a:custGeom>
                <a:avLst/>
                <a:gdLst>
                  <a:gd name="connsiteX0" fmla="*/ 78 w 32844"/>
                  <a:gd name="connsiteY0" fmla="*/ 18955 h 41674"/>
                  <a:gd name="connsiteX1" fmla="*/ 31224 w 32844"/>
                  <a:gd name="connsiteY1" fmla="*/ 40576 h 41674"/>
                  <a:gd name="connsiteX2" fmla="*/ 19604 w 32844"/>
                  <a:gd name="connsiteY2" fmla="*/ 0 h 41674"/>
                  <a:gd name="connsiteX3" fmla="*/ 78 w 32844"/>
                  <a:gd name="connsiteY3" fmla="*/ 18955 h 41674"/>
                </a:gdLst>
                <a:ahLst/>
                <a:cxnLst>
                  <a:cxn ang="0">
                    <a:pos x="connsiteX0" y="connsiteY0"/>
                  </a:cxn>
                  <a:cxn ang="0">
                    <a:pos x="connsiteX1" y="connsiteY1"/>
                  </a:cxn>
                  <a:cxn ang="0">
                    <a:pos x="connsiteX2" y="connsiteY2"/>
                  </a:cxn>
                  <a:cxn ang="0">
                    <a:pos x="connsiteX3" y="connsiteY3"/>
                  </a:cxn>
                </a:cxnLst>
                <a:rect l="l" t="t" r="r" b="b"/>
                <a:pathLst>
                  <a:path w="32844" h="41674">
                    <a:moveTo>
                      <a:pt x="78" y="18955"/>
                    </a:moveTo>
                    <a:cubicBezTo>
                      <a:pt x="-1542" y="60484"/>
                      <a:pt x="22652" y="30290"/>
                      <a:pt x="31224" y="40576"/>
                    </a:cubicBezTo>
                    <a:cubicBezTo>
                      <a:pt x="37987" y="13145"/>
                      <a:pt x="21509" y="29242"/>
                      <a:pt x="19604" y="0"/>
                    </a:cubicBezTo>
                    <a:cubicBezTo>
                      <a:pt x="9126" y="30004"/>
                      <a:pt x="11317" y="38672"/>
                      <a:pt x="78" y="18955"/>
                    </a:cubicBezTo>
                    <a:close/>
                  </a:path>
                </a:pathLst>
              </a:custGeom>
              <a:grpFill/>
              <a:ln w="9525" cap="flat">
                <a:noFill/>
                <a:prstDash val="solid"/>
                <a:miter/>
              </a:ln>
            </p:spPr>
            <p:txBody>
              <a:bodyPr rtlCol="0" anchor="ctr"/>
              <a:lstStyle/>
              <a:p>
                <a:endParaRPr lang="en-US"/>
              </a:p>
            </p:txBody>
          </p:sp>
          <p:sp>
            <p:nvSpPr>
              <p:cNvPr id="71764" name="Freeform: Shape 71763">
                <a:extLst>
                  <a:ext uri="{FF2B5EF4-FFF2-40B4-BE49-F238E27FC236}">
                    <a16:creationId xmlns:a16="http://schemas.microsoft.com/office/drawing/2014/main" id="{67B8DED1-71E6-43EE-B9E3-D3F06FC11AF0}"/>
                  </a:ext>
                </a:extLst>
              </p:cNvPr>
              <p:cNvSpPr/>
              <p:nvPr/>
            </p:nvSpPr>
            <p:spPr>
              <a:xfrm>
                <a:off x="7530273" y="5019090"/>
                <a:ext cx="54768" cy="57853"/>
              </a:xfrm>
              <a:custGeom>
                <a:avLst/>
                <a:gdLst>
                  <a:gd name="connsiteX0" fmla="*/ 0 w 54768"/>
                  <a:gd name="connsiteY0" fmla="*/ 23413 h 57853"/>
                  <a:gd name="connsiteX1" fmla="*/ 54769 w 54768"/>
                  <a:gd name="connsiteY1" fmla="*/ 57417 h 57853"/>
                  <a:gd name="connsiteX2" fmla="*/ 0 w 54768"/>
                  <a:gd name="connsiteY2" fmla="*/ 23413 h 57853"/>
                </a:gdLst>
                <a:ahLst/>
                <a:cxnLst>
                  <a:cxn ang="0">
                    <a:pos x="connsiteX0" y="connsiteY0"/>
                  </a:cxn>
                  <a:cxn ang="0">
                    <a:pos x="connsiteX1" y="connsiteY1"/>
                  </a:cxn>
                  <a:cxn ang="0">
                    <a:pos x="connsiteX2" y="connsiteY2"/>
                  </a:cxn>
                </a:cxnLst>
                <a:rect l="l" t="t" r="r" b="b"/>
                <a:pathLst>
                  <a:path w="54768" h="57853">
                    <a:moveTo>
                      <a:pt x="0" y="23413"/>
                    </a:moveTo>
                    <a:cubicBezTo>
                      <a:pt x="17621" y="50749"/>
                      <a:pt x="35909" y="60084"/>
                      <a:pt x="54769" y="57417"/>
                    </a:cubicBezTo>
                    <a:cubicBezTo>
                      <a:pt x="50006" y="-37833"/>
                      <a:pt x="18002" y="11411"/>
                      <a:pt x="0" y="23413"/>
                    </a:cubicBezTo>
                    <a:close/>
                  </a:path>
                </a:pathLst>
              </a:custGeom>
              <a:grpFill/>
              <a:ln w="9525" cap="flat">
                <a:noFill/>
                <a:prstDash val="solid"/>
                <a:miter/>
              </a:ln>
            </p:spPr>
            <p:txBody>
              <a:bodyPr rtlCol="0" anchor="ctr"/>
              <a:lstStyle/>
              <a:p>
                <a:endParaRPr lang="en-US"/>
              </a:p>
            </p:txBody>
          </p:sp>
          <p:sp>
            <p:nvSpPr>
              <p:cNvPr id="71765" name="Freeform: Shape 71764">
                <a:extLst>
                  <a:ext uri="{FF2B5EF4-FFF2-40B4-BE49-F238E27FC236}">
                    <a16:creationId xmlns:a16="http://schemas.microsoft.com/office/drawing/2014/main" id="{8DB53C8B-BD44-42D2-B113-F61476ED329A}"/>
                  </a:ext>
                </a:extLst>
              </p:cNvPr>
              <p:cNvSpPr/>
              <p:nvPr/>
            </p:nvSpPr>
            <p:spPr>
              <a:xfrm>
                <a:off x="7814595" y="5132609"/>
                <a:ext cx="29527" cy="29933"/>
              </a:xfrm>
              <a:custGeom>
                <a:avLst/>
                <a:gdLst>
                  <a:gd name="connsiteX0" fmla="*/ 0 w 29527"/>
                  <a:gd name="connsiteY0" fmla="*/ 26194 h 29933"/>
                  <a:gd name="connsiteX1" fmla="*/ 29528 w 29527"/>
                  <a:gd name="connsiteY1" fmla="*/ 24289 h 29933"/>
                  <a:gd name="connsiteX2" fmla="*/ 22479 w 29527"/>
                  <a:gd name="connsiteY2" fmla="*/ 0 h 29933"/>
                  <a:gd name="connsiteX3" fmla="*/ 0 w 29527"/>
                  <a:gd name="connsiteY3" fmla="*/ 26194 h 29933"/>
                </a:gdLst>
                <a:ahLst/>
                <a:cxnLst>
                  <a:cxn ang="0">
                    <a:pos x="connsiteX0" y="connsiteY0"/>
                  </a:cxn>
                  <a:cxn ang="0">
                    <a:pos x="connsiteX1" y="connsiteY1"/>
                  </a:cxn>
                  <a:cxn ang="0">
                    <a:pos x="connsiteX2" y="connsiteY2"/>
                  </a:cxn>
                  <a:cxn ang="0">
                    <a:pos x="connsiteX3" y="connsiteY3"/>
                  </a:cxn>
                </a:cxnLst>
                <a:rect l="l" t="t" r="r" b="b"/>
                <a:pathLst>
                  <a:path w="29527" h="29933">
                    <a:moveTo>
                      <a:pt x="0" y="26194"/>
                    </a:moveTo>
                    <a:cubicBezTo>
                      <a:pt x="7620" y="34481"/>
                      <a:pt x="15716" y="26765"/>
                      <a:pt x="29528" y="24289"/>
                    </a:cubicBezTo>
                    <a:cubicBezTo>
                      <a:pt x="27146" y="16193"/>
                      <a:pt x="24860" y="8192"/>
                      <a:pt x="22479" y="0"/>
                    </a:cubicBezTo>
                    <a:cubicBezTo>
                      <a:pt x="13907" y="35052"/>
                      <a:pt x="8192" y="0"/>
                      <a:pt x="0" y="26194"/>
                    </a:cubicBezTo>
                    <a:close/>
                  </a:path>
                </a:pathLst>
              </a:custGeom>
              <a:grpFill/>
              <a:ln w="9525" cap="flat">
                <a:noFill/>
                <a:prstDash val="solid"/>
                <a:miter/>
              </a:ln>
            </p:spPr>
            <p:txBody>
              <a:bodyPr rtlCol="0" anchor="ctr"/>
              <a:lstStyle/>
              <a:p>
                <a:endParaRPr lang="en-US"/>
              </a:p>
            </p:txBody>
          </p:sp>
          <p:sp>
            <p:nvSpPr>
              <p:cNvPr id="71766" name="Freeform: Shape 71765">
                <a:extLst>
                  <a:ext uri="{FF2B5EF4-FFF2-40B4-BE49-F238E27FC236}">
                    <a16:creationId xmlns:a16="http://schemas.microsoft.com/office/drawing/2014/main" id="{DDA41640-C0FD-4408-973D-6CB0E2BC6CB5}"/>
                  </a:ext>
                </a:extLst>
              </p:cNvPr>
              <p:cNvSpPr/>
              <p:nvPr/>
            </p:nvSpPr>
            <p:spPr>
              <a:xfrm>
                <a:off x="7952803" y="5074221"/>
                <a:ext cx="31550" cy="44601"/>
              </a:xfrm>
              <a:custGeom>
                <a:avLst/>
                <a:gdLst>
                  <a:gd name="connsiteX0" fmla="*/ 17716 w 31550"/>
                  <a:gd name="connsiteY0" fmla="*/ 0 h 44601"/>
                  <a:gd name="connsiteX1" fmla="*/ 0 w 31550"/>
                  <a:gd name="connsiteY1" fmla="*/ 42481 h 44601"/>
                  <a:gd name="connsiteX2" fmla="*/ 30099 w 31550"/>
                  <a:gd name="connsiteY2" fmla="*/ 25336 h 44601"/>
                  <a:gd name="connsiteX3" fmla="*/ 17716 w 31550"/>
                  <a:gd name="connsiteY3" fmla="*/ 0 h 44601"/>
                </a:gdLst>
                <a:ahLst/>
                <a:cxnLst>
                  <a:cxn ang="0">
                    <a:pos x="connsiteX0" y="connsiteY0"/>
                  </a:cxn>
                  <a:cxn ang="0">
                    <a:pos x="connsiteX1" y="connsiteY1"/>
                  </a:cxn>
                  <a:cxn ang="0">
                    <a:pos x="connsiteX2" y="connsiteY2"/>
                  </a:cxn>
                  <a:cxn ang="0">
                    <a:pos x="connsiteX3" y="connsiteY3"/>
                  </a:cxn>
                </a:cxnLst>
                <a:rect l="l" t="t" r="r" b="b"/>
                <a:pathLst>
                  <a:path w="31550" h="44601">
                    <a:moveTo>
                      <a:pt x="17716" y="0"/>
                    </a:moveTo>
                    <a:lnTo>
                      <a:pt x="0" y="42481"/>
                    </a:lnTo>
                    <a:cubicBezTo>
                      <a:pt x="13145" y="56483"/>
                      <a:pt x="15526" y="-4572"/>
                      <a:pt x="30099" y="25336"/>
                    </a:cubicBezTo>
                    <a:cubicBezTo>
                      <a:pt x="36386" y="6477"/>
                      <a:pt x="20383" y="11811"/>
                      <a:pt x="17716" y="0"/>
                    </a:cubicBezTo>
                    <a:close/>
                  </a:path>
                </a:pathLst>
              </a:custGeom>
              <a:grpFill/>
              <a:ln w="9525" cap="flat">
                <a:noFill/>
                <a:prstDash val="solid"/>
                <a:miter/>
              </a:ln>
            </p:spPr>
            <p:txBody>
              <a:bodyPr rtlCol="0" anchor="ctr"/>
              <a:lstStyle/>
              <a:p>
                <a:endParaRPr lang="en-US"/>
              </a:p>
            </p:txBody>
          </p:sp>
          <p:sp>
            <p:nvSpPr>
              <p:cNvPr id="71767" name="Freeform: Shape 71766">
                <a:extLst>
                  <a:ext uri="{FF2B5EF4-FFF2-40B4-BE49-F238E27FC236}">
                    <a16:creationId xmlns:a16="http://schemas.microsoft.com/office/drawing/2014/main" id="{0D69F850-C6E8-428B-96BB-9D781C6BADE6}"/>
                  </a:ext>
                </a:extLst>
              </p:cNvPr>
              <p:cNvSpPr/>
              <p:nvPr/>
            </p:nvSpPr>
            <p:spPr>
              <a:xfrm>
                <a:off x="8123395" y="5129742"/>
                <a:ext cx="34290" cy="47825"/>
              </a:xfrm>
              <a:custGeom>
                <a:avLst/>
                <a:gdLst>
                  <a:gd name="connsiteX0" fmla="*/ 0 w 34290"/>
                  <a:gd name="connsiteY0" fmla="*/ 4582 h 47825"/>
                  <a:gd name="connsiteX1" fmla="*/ 27813 w 34290"/>
                  <a:gd name="connsiteY1" fmla="*/ 47825 h 47825"/>
                  <a:gd name="connsiteX2" fmla="*/ 34290 w 34290"/>
                  <a:gd name="connsiteY2" fmla="*/ 18298 h 47825"/>
                  <a:gd name="connsiteX3" fmla="*/ 0 w 34290"/>
                  <a:gd name="connsiteY3" fmla="*/ 4582 h 47825"/>
                </a:gdLst>
                <a:ahLst/>
                <a:cxnLst>
                  <a:cxn ang="0">
                    <a:pos x="connsiteX0" y="connsiteY0"/>
                  </a:cxn>
                  <a:cxn ang="0">
                    <a:pos x="connsiteX1" y="connsiteY1"/>
                  </a:cxn>
                  <a:cxn ang="0">
                    <a:pos x="connsiteX2" y="connsiteY2"/>
                  </a:cxn>
                  <a:cxn ang="0">
                    <a:pos x="connsiteX3" y="connsiteY3"/>
                  </a:cxn>
                </a:cxnLst>
                <a:rect l="l" t="t" r="r" b="b"/>
                <a:pathLst>
                  <a:path w="34290" h="47825">
                    <a:moveTo>
                      <a:pt x="0" y="4582"/>
                    </a:moveTo>
                    <a:cubicBezTo>
                      <a:pt x="2096" y="76877"/>
                      <a:pt x="17145" y="-30661"/>
                      <a:pt x="27813" y="47825"/>
                    </a:cubicBezTo>
                    <a:cubicBezTo>
                      <a:pt x="28956" y="37729"/>
                      <a:pt x="30099" y="27918"/>
                      <a:pt x="34290" y="18298"/>
                    </a:cubicBezTo>
                    <a:cubicBezTo>
                      <a:pt x="24098" y="-17897"/>
                      <a:pt x="11335" y="12107"/>
                      <a:pt x="0" y="4582"/>
                    </a:cubicBezTo>
                    <a:close/>
                  </a:path>
                </a:pathLst>
              </a:custGeom>
              <a:grpFill/>
              <a:ln w="9525" cap="flat">
                <a:noFill/>
                <a:prstDash val="solid"/>
                <a:miter/>
              </a:ln>
            </p:spPr>
            <p:txBody>
              <a:bodyPr rtlCol="0" anchor="ctr"/>
              <a:lstStyle/>
              <a:p>
                <a:endParaRPr lang="en-US"/>
              </a:p>
            </p:txBody>
          </p:sp>
          <p:sp>
            <p:nvSpPr>
              <p:cNvPr id="71768" name="Freeform: Shape 71767">
                <a:extLst>
                  <a:ext uri="{FF2B5EF4-FFF2-40B4-BE49-F238E27FC236}">
                    <a16:creationId xmlns:a16="http://schemas.microsoft.com/office/drawing/2014/main" id="{4AA96EEC-8741-4D85-8F11-BFEFA21E88B8}"/>
                  </a:ext>
                </a:extLst>
              </p:cNvPr>
              <p:cNvSpPr/>
              <p:nvPr/>
            </p:nvSpPr>
            <p:spPr>
              <a:xfrm>
                <a:off x="8373466" y="5123084"/>
                <a:ext cx="75874" cy="99917"/>
              </a:xfrm>
              <a:custGeom>
                <a:avLst/>
                <a:gdLst>
                  <a:gd name="connsiteX0" fmla="*/ 3294 w 75874"/>
                  <a:gd name="connsiteY0" fmla="*/ 34481 h 99917"/>
                  <a:gd name="connsiteX1" fmla="*/ 5675 w 75874"/>
                  <a:gd name="connsiteY1" fmla="*/ 42482 h 99917"/>
                  <a:gd name="connsiteX2" fmla="*/ 1103 w 75874"/>
                  <a:gd name="connsiteY2" fmla="*/ 95059 h 99917"/>
                  <a:gd name="connsiteX3" fmla="*/ 27678 w 75874"/>
                  <a:gd name="connsiteY3" fmla="*/ 99917 h 99917"/>
                  <a:gd name="connsiteX4" fmla="*/ 68921 w 75874"/>
                  <a:gd name="connsiteY4" fmla="*/ 69342 h 99917"/>
                  <a:gd name="connsiteX5" fmla="*/ 75875 w 75874"/>
                  <a:gd name="connsiteY5" fmla="*/ 24860 h 99917"/>
                  <a:gd name="connsiteX6" fmla="*/ 29869 w 75874"/>
                  <a:gd name="connsiteY6" fmla="*/ 39434 h 99917"/>
                  <a:gd name="connsiteX7" fmla="*/ 23201 w 75874"/>
                  <a:gd name="connsiteY7" fmla="*/ 0 h 99917"/>
                  <a:gd name="connsiteX8" fmla="*/ 3294 w 75874"/>
                  <a:gd name="connsiteY8" fmla="*/ 34481 h 99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874" h="99917">
                    <a:moveTo>
                      <a:pt x="3294" y="34481"/>
                    </a:moveTo>
                    <a:cubicBezTo>
                      <a:pt x="-3278" y="24003"/>
                      <a:pt x="1294" y="54197"/>
                      <a:pt x="5675" y="42482"/>
                    </a:cubicBezTo>
                    <a:cubicBezTo>
                      <a:pt x="9771" y="61246"/>
                      <a:pt x="2627" y="77534"/>
                      <a:pt x="1103" y="95059"/>
                    </a:cubicBezTo>
                    <a:cubicBezTo>
                      <a:pt x="9866" y="99822"/>
                      <a:pt x="20058" y="65818"/>
                      <a:pt x="27678" y="99917"/>
                    </a:cubicBezTo>
                    <a:cubicBezTo>
                      <a:pt x="41108" y="27146"/>
                      <a:pt x="53872" y="77248"/>
                      <a:pt x="68921" y="69342"/>
                    </a:cubicBezTo>
                    <a:cubicBezTo>
                      <a:pt x="81399" y="56388"/>
                      <a:pt x="63492" y="37909"/>
                      <a:pt x="75875" y="24860"/>
                    </a:cubicBezTo>
                    <a:cubicBezTo>
                      <a:pt x="60158" y="42767"/>
                      <a:pt x="46157" y="8096"/>
                      <a:pt x="29869" y="39434"/>
                    </a:cubicBezTo>
                    <a:cubicBezTo>
                      <a:pt x="25201" y="25813"/>
                      <a:pt x="28440" y="13716"/>
                      <a:pt x="23201" y="0"/>
                    </a:cubicBezTo>
                    <a:cubicBezTo>
                      <a:pt x="22630" y="24384"/>
                      <a:pt x="10628" y="36671"/>
                      <a:pt x="3294" y="34481"/>
                    </a:cubicBezTo>
                    <a:close/>
                  </a:path>
                </a:pathLst>
              </a:custGeom>
              <a:grpFill/>
              <a:ln w="9525" cap="flat">
                <a:noFill/>
                <a:prstDash val="solid"/>
                <a:miter/>
              </a:ln>
            </p:spPr>
            <p:txBody>
              <a:bodyPr rtlCol="0" anchor="ctr"/>
              <a:lstStyle/>
              <a:p>
                <a:endParaRPr lang="en-US"/>
              </a:p>
            </p:txBody>
          </p:sp>
          <p:sp>
            <p:nvSpPr>
              <p:cNvPr id="71769" name="Freeform: Shape 71768">
                <a:extLst>
                  <a:ext uri="{FF2B5EF4-FFF2-40B4-BE49-F238E27FC236}">
                    <a16:creationId xmlns:a16="http://schemas.microsoft.com/office/drawing/2014/main" id="{CD2C737F-F38B-40CE-BBAF-53855EC112F1}"/>
                  </a:ext>
                </a:extLst>
              </p:cNvPr>
              <p:cNvSpPr/>
              <p:nvPr/>
            </p:nvSpPr>
            <p:spPr>
              <a:xfrm>
                <a:off x="8809576" y="5226145"/>
                <a:ext cx="43424" cy="42466"/>
              </a:xfrm>
              <a:custGeom>
                <a:avLst/>
                <a:gdLst>
                  <a:gd name="connsiteX0" fmla="*/ 0 w 43424"/>
                  <a:gd name="connsiteY0" fmla="*/ 31909 h 42466"/>
                  <a:gd name="connsiteX1" fmla="*/ 42576 w 43424"/>
                  <a:gd name="connsiteY1" fmla="*/ 39243 h 42466"/>
                  <a:gd name="connsiteX2" fmla="*/ 35814 w 43424"/>
                  <a:gd name="connsiteY2" fmla="*/ 0 h 42466"/>
                  <a:gd name="connsiteX3" fmla="*/ 0 w 43424"/>
                  <a:gd name="connsiteY3" fmla="*/ 31909 h 42466"/>
                </a:gdLst>
                <a:ahLst/>
                <a:cxnLst>
                  <a:cxn ang="0">
                    <a:pos x="connsiteX0" y="connsiteY0"/>
                  </a:cxn>
                  <a:cxn ang="0">
                    <a:pos x="connsiteX1" y="connsiteY1"/>
                  </a:cxn>
                  <a:cxn ang="0">
                    <a:pos x="connsiteX2" y="connsiteY2"/>
                  </a:cxn>
                  <a:cxn ang="0">
                    <a:pos x="connsiteX3" y="connsiteY3"/>
                  </a:cxn>
                </a:cxnLst>
                <a:rect l="l" t="t" r="r" b="b"/>
                <a:pathLst>
                  <a:path w="43424" h="42466">
                    <a:moveTo>
                      <a:pt x="0" y="31909"/>
                    </a:moveTo>
                    <a:cubicBezTo>
                      <a:pt x="13049" y="68485"/>
                      <a:pt x="29813" y="-5334"/>
                      <a:pt x="42576" y="39243"/>
                    </a:cubicBezTo>
                    <a:cubicBezTo>
                      <a:pt x="45815" y="27051"/>
                      <a:pt x="38957" y="13240"/>
                      <a:pt x="35814" y="0"/>
                    </a:cubicBezTo>
                    <a:cubicBezTo>
                      <a:pt x="22765" y="44482"/>
                      <a:pt x="13049" y="-12668"/>
                      <a:pt x="0" y="31909"/>
                    </a:cubicBezTo>
                    <a:close/>
                  </a:path>
                </a:pathLst>
              </a:custGeom>
              <a:grpFill/>
              <a:ln w="9525" cap="flat">
                <a:noFill/>
                <a:prstDash val="solid"/>
                <a:miter/>
              </a:ln>
            </p:spPr>
            <p:txBody>
              <a:bodyPr rtlCol="0" anchor="ctr"/>
              <a:lstStyle/>
              <a:p>
                <a:endParaRPr lang="en-US"/>
              </a:p>
            </p:txBody>
          </p:sp>
          <p:sp>
            <p:nvSpPr>
              <p:cNvPr id="71770" name="Freeform: Shape 71769">
                <a:extLst>
                  <a:ext uri="{FF2B5EF4-FFF2-40B4-BE49-F238E27FC236}">
                    <a16:creationId xmlns:a16="http://schemas.microsoft.com/office/drawing/2014/main" id="{9703831D-A980-4AE8-BFD9-7E0638BCDB1D}"/>
                  </a:ext>
                </a:extLst>
              </p:cNvPr>
              <p:cNvSpPr/>
              <p:nvPr/>
            </p:nvSpPr>
            <p:spPr>
              <a:xfrm>
                <a:off x="9090840" y="5253100"/>
                <a:ext cx="34394" cy="27034"/>
              </a:xfrm>
              <a:custGeom>
                <a:avLst/>
                <a:gdLst>
                  <a:gd name="connsiteX0" fmla="*/ 10 w 34394"/>
                  <a:gd name="connsiteY0" fmla="*/ 0 h 27034"/>
                  <a:gd name="connsiteX1" fmla="*/ 34395 w 34394"/>
                  <a:gd name="connsiteY1" fmla="*/ 13526 h 27034"/>
                  <a:gd name="connsiteX2" fmla="*/ 10 w 34394"/>
                  <a:gd name="connsiteY2" fmla="*/ 0 h 27034"/>
                </a:gdLst>
                <a:ahLst/>
                <a:cxnLst>
                  <a:cxn ang="0">
                    <a:pos x="connsiteX0" y="connsiteY0"/>
                  </a:cxn>
                  <a:cxn ang="0">
                    <a:pos x="connsiteX1" y="connsiteY1"/>
                  </a:cxn>
                  <a:cxn ang="0">
                    <a:pos x="connsiteX2" y="connsiteY2"/>
                  </a:cxn>
                </a:cxnLst>
                <a:rect l="l" t="t" r="r" b="b"/>
                <a:pathLst>
                  <a:path w="34394" h="27034">
                    <a:moveTo>
                      <a:pt x="10" y="0"/>
                    </a:moveTo>
                    <a:cubicBezTo>
                      <a:pt x="-657" y="28861"/>
                      <a:pt x="33062" y="36576"/>
                      <a:pt x="34395" y="13526"/>
                    </a:cubicBezTo>
                    <a:cubicBezTo>
                      <a:pt x="22965" y="6668"/>
                      <a:pt x="10963" y="21812"/>
                      <a:pt x="10" y="0"/>
                    </a:cubicBezTo>
                    <a:close/>
                  </a:path>
                </a:pathLst>
              </a:custGeom>
              <a:grpFill/>
              <a:ln w="9525" cap="flat">
                <a:noFill/>
                <a:prstDash val="solid"/>
                <a:miter/>
              </a:ln>
            </p:spPr>
            <p:txBody>
              <a:bodyPr rtlCol="0" anchor="ctr"/>
              <a:lstStyle/>
              <a:p>
                <a:endParaRPr lang="en-US"/>
              </a:p>
            </p:txBody>
          </p:sp>
          <p:sp>
            <p:nvSpPr>
              <p:cNvPr id="71771" name="Freeform: Shape 71770">
                <a:extLst>
                  <a:ext uri="{FF2B5EF4-FFF2-40B4-BE49-F238E27FC236}">
                    <a16:creationId xmlns:a16="http://schemas.microsoft.com/office/drawing/2014/main" id="{626EF105-CE7D-454E-950E-073C9C5BF133}"/>
                  </a:ext>
                </a:extLst>
              </p:cNvPr>
              <p:cNvSpPr/>
              <p:nvPr/>
            </p:nvSpPr>
            <p:spPr>
              <a:xfrm>
                <a:off x="9338119" y="5384538"/>
                <a:ext cx="21812" cy="64777"/>
              </a:xfrm>
              <a:custGeom>
                <a:avLst/>
                <a:gdLst>
                  <a:gd name="connsiteX0" fmla="*/ 14764 w 21812"/>
                  <a:gd name="connsiteY0" fmla="*/ 64777 h 64777"/>
                  <a:gd name="connsiteX1" fmla="*/ 21812 w 21812"/>
                  <a:gd name="connsiteY1" fmla="*/ 4960 h 64777"/>
                  <a:gd name="connsiteX2" fmla="*/ 0 w 21812"/>
                  <a:gd name="connsiteY2" fmla="*/ 16580 h 64777"/>
                  <a:gd name="connsiteX3" fmla="*/ 16002 w 21812"/>
                  <a:gd name="connsiteY3" fmla="*/ 19343 h 64777"/>
                  <a:gd name="connsiteX4" fmla="*/ 14764 w 21812"/>
                  <a:gd name="connsiteY4" fmla="*/ 64777 h 64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12" h="64777">
                    <a:moveTo>
                      <a:pt x="14764" y="64777"/>
                    </a:moveTo>
                    <a:cubicBezTo>
                      <a:pt x="19336" y="45251"/>
                      <a:pt x="18859" y="24772"/>
                      <a:pt x="21812" y="4960"/>
                    </a:cubicBezTo>
                    <a:cubicBezTo>
                      <a:pt x="14954" y="-5994"/>
                      <a:pt x="7525" y="2674"/>
                      <a:pt x="0" y="16580"/>
                    </a:cubicBezTo>
                    <a:cubicBezTo>
                      <a:pt x="4572" y="43251"/>
                      <a:pt x="10763" y="17438"/>
                      <a:pt x="16002" y="19343"/>
                    </a:cubicBezTo>
                    <a:cubicBezTo>
                      <a:pt x="20574" y="35440"/>
                      <a:pt x="-1524" y="33059"/>
                      <a:pt x="14764" y="64777"/>
                    </a:cubicBezTo>
                    <a:close/>
                  </a:path>
                </a:pathLst>
              </a:custGeom>
              <a:grpFill/>
              <a:ln w="9525" cap="flat">
                <a:noFill/>
                <a:prstDash val="solid"/>
                <a:miter/>
              </a:ln>
            </p:spPr>
            <p:txBody>
              <a:bodyPr rtlCol="0" anchor="ctr"/>
              <a:lstStyle/>
              <a:p>
                <a:endParaRPr lang="en-US"/>
              </a:p>
            </p:txBody>
          </p:sp>
          <p:sp>
            <p:nvSpPr>
              <p:cNvPr id="71772" name="Freeform: Shape 71771">
                <a:extLst>
                  <a:ext uri="{FF2B5EF4-FFF2-40B4-BE49-F238E27FC236}">
                    <a16:creationId xmlns:a16="http://schemas.microsoft.com/office/drawing/2014/main" id="{785217C3-E25E-4713-9FC6-2024FFC415EB}"/>
                  </a:ext>
                </a:extLst>
              </p:cNvPr>
              <p:cNvSpPr/>
              <p:nvPr/>
            </p:nvSpPr>
            <p:spPr>
              <a:xfrm>
                <a:off x="10385305" y="5389156"/>
                <a:ext cx="27951" cy="34061"/>
              </a:xfrm>
              <a:custGeom>
                <a:avLst/>
                <a:gdLst>
                  <a:gd name="connsiteX0" fmla="*/ 183 w 27951"/>
                  <a:gd name="connsiteY0" fmla="*/ 57 h 34061"/>
                  <a:gd name="connsiteX1" fmla="*/ 26186 w 27951"/>
                  <a:gd name="connsiteY1" fmla="*/ 34061 h 34061"/>
                  <a:gd name="connsiteX2" fmla="*/ 26471 w 27951"/>
                  <a:gd name="connsiteY2" fmla="*/ 18917 h 34061"/>
                  <a:gd name="connsiteX3" fmla="*/ 21519 w 27951"/>
                  <a:gd name="connsiteY3" fmla="*/ 3105 h 34061"/>
                  <a:gd name="connsiteX4" fmla="*/ 183 w 27951"/>
                  <a:gd name="connsiteY4" fmla="*/ 57 h 340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51" h="34061">
                    <a:moveTo>
                      <a:pt x="183" y="57"/>
                    </a:moveTo>
                    <a:cubicBezTo>
                      <a:pt x="-2198" y="40729"/>
                      <a:pt x="19328" y="13011"/>
                      <a:pt x="26186" y="34061"/>
                    </a:cubicBezTo>
                    <a:cubicBezTo>
                      <a:pt x="29043" y="29394"/>
                      <a:pt x="27900" y="24251"/>
                      <a:pt x="26471" y="18917"/>
                    </a:cubicBezTo>
                    <a:cubicBezTo>
                      <a:pt x="24852" y="13678"/>
                      <a:pt x="23138" y="8439"/>
                      <a:pt x="21519" y="3105"/>
                    </a:cubicBezTo>
                    <a:cubicBezTo>
                      <a:pt x="13994" y="24727"/>
                      <a:pt x="7327" y="-1372"/>
                      <a:pt x="183" y="57"/>
                    </a:cubicBezTo>
                    <a:close/>
                  </a:path>
                </a:pathLst>
              </a:custGeom>
              <a:grpFill/>
              <a:ln w="9525" cap="flat">
                <a:noFill/>
                <a:prstDash val="solid"/>
                <a:miter/>
              </a:ln>
            </p:spPr>
            <p:txBody>
              <a:bodyPr rtlCol="0" anchor="ctr"/>
              <a:lstStyle/>
              <a:p>
                <a:endParaRPr lang="en-US"/>
              </a:p>
            </p:txBody>
          </p:sp>
          <p:sp>
            <p:nvSpPr>
              <p:cNvPr id="71773" name="Freeform: Shape 71772">
                <a:extLst>
                  <a:ext uri="{FF2B5EF4-FFF2-40B4-BE49-F238E27FC236}">
                    <a16:creationId xmlns:a16="http://schemas.microsoft.com/office/drawing/2014/main" id="{542E94F5-9161-4FAD-B43C-690589FA8700}"/>
                  </a:ext>
                </a:extLst>
              </p:cNvPr>
              <p:cNvSpPr/>
              <p:nvPr/>
            </p:nvSpPr>
            <p:spPr>
              <a:xfrm>
                <a:off x="11306365" y="8133365"/>
                <a:ext cx="90772" cy="55149"/>
              </a:xfrm>
              <a:custGeom>
                <a:avLst/>
                <a:gdLst>
                  <a:gd name="connsiteX0" fmla="*/ 0 w 90772"/>
                  <a:gd name="connsiteY0" fmla="*/ 41624 h 55149"/>
                  <a:gd name="connsiteX1" fmla="*/ 46291 w 90772"/>
                  <a:gd name="connsiteY1" fmla="*/ 55150 h 55149"/>
                  <a:gd name="connsiteX2" fmla="*/ 87535 w 90772"/>
                  <a:gd name="connsiteY2" fmla="*/ 37529 h 55149"/>
                  <a:gd name="connsiteX3" fmla="*/ 90583 w 90772"/>
                  <a:gd name="connsiteY3" fmla="*/ 15145 h 55149"/>
                  <a:gd name="connsiteX4" fmla="*/ 90773 w 90772"/>
                  <a:gd name="connsiteY4" fmla="*/ 0 h 55149"/>
                  <a:gd name="connsiteX5" fmla="*/ 0 w 90772"/>
                  <a:gd name="connsiteY5" fmla="*/ 41624 h 55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0772" h="55149">
                    <a:moveTo>
                      <a:pt x="0" y="41624"/>
                    </a:moveTo>
                    <a:cubicBezTo>
                      <a:pt x="15335" y="49244"/>
                      <a:pt x="30956" y="38862"/>
                      <a:pt x="46291" y="55150"/>
                    </a:cubicBezTo>
                    <a:cubicBezTo>
                      <a:pt x="53149" y="10763"/>
                      <a:pt x="73247" y="34480"/>
                      <a:pt x="87535" y="37529"/>
                    </a:cubicBezTo>
                    <a:cubicBezTo>
                      <a:pt x="89345" y="30194"/>
                      <a:pt x="87725" y="22479"/>
                      <a:pt x="90583" y="15145"/>
                    </a:cubicBezTo>
                    <a:cubicBezTo>
                      <a:pt x="87820" y="9715"/>
                      <a:pt x="89249" y="4858"/>
                      <a:pt x="90773" y="0"/>
                    </a:cubicBezTo>
                    <a:cubicBezTo>
                      <a:pt x="60293" y="28861"/>
                      <a:pt x="30480" y="9144"/>
                      <a:pt x="0" y="41624"/>
                    </a:cubicBezTo>
                    <a:close/>
                  </a:path>
                </a:pathLst>
              </a:custGeom>
              <a:grpFill/>
              <a:ln w="9525" cap="flat">
                <a:noFill/>
                <a:prstDash val="solid"/>
                <a:miter/>
              </a:ln>
            </p:spPr>
            <p:txBody>
              <a:bodyPr rtlCol="0" anchor="ctr"/>
              <a:lstStyle/>
              <a:p>
                <a:endParaRPr lang="en-US"/>
              </a:p>
            </p:txBody>
          </p:sp>
          <p:sp>
            <p:nvSpPr>
              <p:cNvPr id="71774" name="Freeform: Shape 71773">
                <a:extLst>
                  <a:ext uri="{FF2B5EF4-FFF2-40B4-BE49-F238E27FC236}">
                    <a16:creationId xmlns:a16="http://schemas.microsoft.com/office/drawing/2014/main" id="{3AC9593A-DD81-4B4F-9A09-834182716187}"/>
                  </a:ext>
                </a:extLst>
              </p:cNvPr>
              <p:cNvSpPr/>
              <p:nvPr/>
            </p:nvSpPr>
            <p:spPr>
              <a:xfrm>
                <a:off x="12062840" y="5133063"/>
                <a:ext cx="16932" cy="68962"/>
              </a:xfrm>
              <a:custGeom>
                <a:avLst/>
                <a:gdLst>
                  <a:gd name="connsiteX0" fmla="*/ 2381 w 16932"/>
                  <a:gd name="connsiteY0" fmla="*/ 57554 h 68962"/>
                  <a:gd name="connsiteX1" fmla="*/ 16002 w 16932"/>
                  <a:gd name="connsiteY1" fmla="*/ 21073 h 68962"/>
                  <a:gd name="connsiteX2" fmla="*/ 0 w 16932"/>
                  <a:gd name="connsiteY2" fmla="*/ 19263 h 68962"/>
                  <a:gd name="connsiteX3" fmla="*/ 2381 w 16932"/>
                  <a:gd name="connsiteY3" fmla="*/ 57554 h 68962"/>
                </a:gdLst>
                <a:ahLst/>
                <a:cxnLst>
                  <a:cxn ang="0">
                    <a:pos x="connsiteX0" y="connsiteY0"/>
                  </a:cxn>
                  <a:cxn ang="0">
                    <a:pos x="connsiteX1" y="connsiteY1"/>
                  </a:cxn>
                  <a:cxn ang="0">
                    <a:pos x="connsiteX2" y="connsiteY2"/>
                  </a:cxn>
                  <a:cxn ang="0">
                    <a:pos x="connsiteX3" y="connsiteY3"/>
                  </a:cxn>
                </a:cxnLst>
                <a:rect l="l" t="t" r="r" b="b"/>
                <a:pathLst>
                  <a:path w="16932" h="68962">
                    <a:moveTo>
                      <a:pt x="2381" y="57554"/>
                    </a:moveTo>
                    <a:cubicBezTo>
                      <a:pt x="17145" y="102417"/>
                      <a:pt x="952" y="-1025"/>
                      <a:pt x="16002" y="21073"/>
                    </a:cubicBezTo>
                    <a:cubicBezTo>
                      <a:pt x="21050" y="-5787"/>
                      <a:pt x="4096" y="-7597"/>
                      <a:pt x="0" y="19263"/>
                    </a:cubicBezTo>
                    <a:cubicBezTo>
                      <a:pt x="6096" y="32598"/>
                      <a:pt x="7525" y="45457"/>
                      <a:pt x="2381" y="57554"/>
                    </a:cubicBezTo>
                    <a:close/>
                  </a:path>
                </a:pathLst>
              </a:custGeom>
              <a:grpFill/>
              <a:ln w="9525" cap="flat">
                <a:noFill/>
                <a:prstDash val="solid"/>
                <a:miter/>
              </a:ln>
            </p:spPr>
            <p:txBody>
              <a:bodyPr rtlCol="0" anchor="ctr"/>
              <a:lstStyle/>
              <a:p>
                <a:endParaRPr lang="en-US"/>
              </a:p>
            </p:txBody>
          </p:sp>
        </p:grpSp>
        <p:sp>
          <p:nvSpPr>
            <p:cNvPr id="71775" name="Freeform: Shape 71774">
              <a:extLst>
                <a:ext uri="{FF2B5EF4-FFF2-40B4-BE49-F238E27FC236}">
                  <a16:creationId xmlns:a16="http://schemas.microsoft.com/office/drawing/2014/main" id="{E9F7C000-EE43-4D77-85A4-C7372C67974D}"/>
                </a:ext>
              </a:extLst>
            </p:cNvPr>
            <p:cNvSpPr/>
            <p:nvPr/>
          </p:nvSpPr>
          <p:spPr>
            <a:xfrm>
              <a:off x="5802439" y="5356733"/>
              <a:ext cx="7390923" cy="4269962"/>
            </a:xfrm>
            <a:custGeom>
              <a:avLst/>
              <a:gdLst>
                <a:gd name="connsiteX0" fmla="*/ 7390924 w 7390923"/>
                <a:gd name="connsiteY0" fmla="*/ 4269963 h 4269962"/>
                <a:gd name="connsiteX1" fmla="*/ 0 w 7390923"/>
                <a:gd name="connsiteY1" fmla="*/ 4269963 h 4269962"/>
                <a:gd name="connsiteX2" fmla="*/ 0 w 7390923"/>
                <a:gd name="connsiteY2" fmla="*/ 0 h 4269962"/>
                <a:gd name="connsiteX3" fmla="*/ 7390829 w 7390923"/>
                <a:gd name="connsiteY3" fmla="*/ 0 h 4269962"/>
                <a:gd name="connsiteX4" fmla="*/ 7390829 w 7390923"/>
                <a:gd name="connsiteY4" fmla="*/ 4269963 h 4269962"/>
                <a:gd name="connsiteX5" fmla="*/ 155067 w 7390923"/>
                <a:gd name="connsiteY5" fmla="*/ 4114991 h 4269962"/>
                <a:gd name="connsiteX6" fmla="*/ 7235857 w 7390923"/>
                <a:gd name="connsiteY6" fmla="*/ 4114991 h 4269962"/>
                <a:gd name="connsiteX7" fmla="*/ 7235857 w 7390923"/>
                <a:gd name="connsiteY7" fmla="*/ 154972 h 4269962"/>
                <a:gd name="connsiteX8" fmla="*/ 155067 w 7390923"/>
                <a:gd name="connsiteY8" fmla="*/ 154972 h 4269962"/>
                <a:gd name="connsiteX9" fmla="*/ 155067 w 7390923"/>
                <a:gd name="connsiteY9" fmla="*/ 4114991 h 4269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90923" h="4269962">
                  <a:moveTo>
                    <a:pt x="7390924" y="4269963"/>
                  </a:moveTo>
                  <a:lnTo>
                    <a:pt x="0" y="4269963"/>
                  </a:lnTo>
                  <a:lnTo>
                    <a:pt x="0" y="0"/>
                  </a:lnTo>
                  <a:lnTo>
                    <a:pt x="7390829" y="0"/>
                  </a:lnTo>
                  <a:lnTo>
                    <a:pt x="7390829" y="4269963"/>
                  </a:lnTo>
                  <a:close/>
                  <a:moveTo>
                    <a:pt x="155067" y="4114991"/>
                  </a:moveTo>
                  <a:lnTo>
                    <a:pt x="7235857" y="4114991"/>
                  </a:lnTo>
                  <a:lnTo>
                    <a:pt x="7235857" y="154972"/>
                  </a:lnTo>
                  <a:lnTo>
                    <a:pt x="155067" y="154972"/>
                  </a:lnTo>
                  <a:lnTo>
                    <a:pt x="155067" y="4114991"/>
                  </a:lnTo>
                  <a:close/>
                </a:path>
              </a:pathLst>
            </a:custGeom>
            <a:grpFill/>
            <a:ln w="9525" cap="flat">
              <a:noFill/>
              <a:prstDash val="solid"/>
              <a:miter/>
            </a:ln>
          </p:spPr>
          <p:txBody>
            <a:bodyPr rtlCol="0" anchor="ctr"/>
            <a:lstStyle/>
            <a:p>
              <a:endParaRPr lang="en-US"/>
            </a:p>
          </p:txBody>
        </p:sp>
        <p:grpSp>
          <p:nvGrpSpPr>
            <p:cNvPr id="71776" name="Graphic 1">
              <a:extLst>
                <a:ext uri="{FF2B5EF4-FFF2-40B4-BE49-F238E27FC236}">
                  <a16:creationId xmlns:a16="http://schemas.microsoft.com/office/drawing/2014/main" id="{BEDBD114-6D32-4052-A3CD-7AF6B06818FB}"/>
                </a:ext>
              </a:extLst>
            </p:cNvPr>
            <p:cNvGrpSpPr/>
            <p:nvPr/>
          </p:nvGrpSpPr>
          <p:grpSpPr>
            <a:xfrm>
              <a:off x="4923948" y="6100921"/>
              <a:ext cx="8920542" cy="3824041"/>
              <a:chOff x="4923948" y="6100921"/>
              <a:chExt cx="8920542" cy="3824041"/>
            </a:xfrm>
            <a:grpFill/>
          </p:grpSpPr>
          <p:sp>
            <p:nvSpPr>
              <p:cNvPr id="71777" name="Freeform: Shape 71776">
                <a:extLst>
                  <a:ext uri="{FF2B5EF4-FFF2-40B4-BE49-F238E27FC236}">
                    <a16:creationId xmlns:a16="http://schemas.microsoft.com/office/drawing/2014/main" id="{870B5A33-A80F-4A15-9EBE-AB97112848D9}"/>
                  </a:ext>
                </a:extLst>
              </p:cNvPr>
              <p:cNvSpPr/>
              <p:nvPr/>
            </p:nvSpPr>
            <p:spPr>
              <a:xfrm>
                <a:off x="13695615" y="8030360"/>
                <a:ext cx="23622" cy="32773"/>
              </a:xfrm>
              <a:custGeom>
                <a:avLst/>
                <a:gdLst>
                  <a:gd name="connsiteX0" fmla="*/ 23622 w 23622"/>
                  <a:gd name="connsiteY0" fmla="*/ 8136 h 32773"/>
                  <a:gd name="connsiteX1" fmla="*/ 0 w 23622"/>
                  <a:gd name="connsiteY1" fmla="*/ 21566 h 32773"/>
                  <a:gd name="connsiteX2" fmla="*/ 23622 w 23622"/>
                  <a:gd name="connsiteY2" fmla="*/ 8136 h 32773"/>
                </a:gdLst>
                <a:ahLst/>
                <a:cxnLst>
                  <a:cxn ang="0">
                    <a:pos x="connsiteX0" y="connsiteY0"/>
                  </a:cxn>
                  <a:cxn ang="0">
                    <a:pos x="connsiteX1" y="connsiteY1"/>
                  </a:cxn>
                  <a:cxn ang="0">
                    <a:pos x="connsiteX2" y="connsiteY2"/>
                  </a:cxn>
                </a:cxnLst>
                <a:rect l="l" t="t" r="r" b="b"/>
                <a:pathLst>
                  <a:path w="23622" h="32773">
                    <a:moveTo>
                      <a:pt x="23622" y="8136"/>
                    </a:moveTo>
                    <a:cubicBezTo>
                      <a:pt x="17240" y="36711"/>
                      <a:pt x="9335" y="39378"/>
                      <a:pt x="0" y="21566"/>
                    </a:cubicBezTo>
                    <a:cubicBezTo>
                      <a:pt x="8097" y="20519"/>
                      <a:pt x="14002" y="-15772"/>
                      <a:pt x="23622" y="8136"/>
                    </a:cubicBezTo>
                    <a:close/>
                  </a:path>
                </a:pathLst>
              </a:custGeom>
              <a:grpFill/>
              <a:ln w="9525" cap="flat">
                <a:noFill/>
                <a:prstDash val="solid"/>
                <a:miter/>
              </a:ln>
            </p:spPr>
            <p:txBody>
              <a:bodyPr rtlCol="0" anchor="ctr"/>
              <a:lstStyle/>
              <a:p>
                <a:endParaRPr lang="en-US"/>
              </a:p>
            </p:txBody>
          </p:sp>
          <p:sp>
            <p:nvSpPr>
              <p:cNvPr id="71778" name="Freeform: Shape 71777">
                <a:extLst>
                  <a:ext uri="{FF2B5EF4-FFF2-40B4-BE49-F238E27FC236}">
                    <a16:creationId xmlns:a16="http://schemas.microsoft.com/office/drawing/2014/main" id="{C176126F-FBC0-4567-9E27-7CAD5B62F5AC}"/>
                  </a:ext>
                </a:extLst>
              </p:cNvPr>
              <p:cNvSpPr/>
              <p:nvPr/>
            </p:nvSpPr>
            <p:spPr>
              <a:xfrm>
                <a:off x="13669517" y="7953342"/>
                <a:ext cx="23621" cy="34973"/>
              </a:xfrm>
              <a:custGeom>
                <a:avLst/>
                <a:gdLst>
                  <a:gd name="connsiteX0" fmla="*/ 23622 w 23621"/>
                  <a:gd name="connsiteY0" fmla="*/ 14860 h 34973"/>
                  <a:gd name="connsiteX1" fmla="*/ 0 w 23621"/>
                  <a:gd name="connsiteY1" fmla="*/ 28100 h 34973"/>
                  <a:gd name="connsiteX2" fmla="*/ 23622 w 23621"/>
                  <a:gd name="connsiteY2" fmla="*/ 14860 h 34973"/>
                </a:gdLst>
                <a:ahLst/>
                <a:cxnLst>
                  <a:cxn ang="0">
                    <a:pos x="connsiteX0" y="connsiteY0"/>
                  </a:cxn>
                  <a:cxn ang="0">
                    <a:pos x="connsiteX1" y="connsiteY1"/>
                  </a:cxn>
                  <a:cxn ang="0">
                    <a:pos x="connsiteX2" y="connsiteY2"/>
                  </a:cxn>
                </a:cxnLst>
                <a:rect l="l" t="t" r="r" b="b"/>
                <a:pathLst>
                  <a:path w="23621" h="34973">
                    <a:moveTo>
                      <a:pt x="23622" y="14860"/>
                    </a:moveTo>
                    <a:cubicBezTo>
                      <a:pt x="15050" y="8288"/>
                      <a:pt x="9620" y="51150"/>
                      <a:pt x="0" y="28100"/>
                    </a:cubicBezTo>
                    <a:cubicBezTo>
                      <a:pt x="7430" y="17051"/>
                      <a:pt x="13240" y="-20573"/>
                      <a:pt x="23622" y="14860"/>
                    </a:cubicBezTo>
                    <a:close/>
                  </a:path>
                </a:pathLst>
              </a:custGeom>
              <a:grpFill/>
              <a:ln w="9525" cap="flat">
                <a:noFill/>
                <a:prstDash val="solid"/>
                <a:miter/>
              </a:ln>
            </p:spPr>
            <p:txBody>
              <a:bodyPr rtlCol="0" anchor="ctr"/>
              <a:lstStyle/>
              <a:p>
                <a:endParaRPr lang="en-US"/>
              </a:p>
            </p:txBody>
          </p:sp>
          <p:sp>
            <p:nvSpPr>
              <p:cNvPr id="71779" name="Freeform: Shape 71778">
                <a:extLst>
                  <a:ext uri="{FF2B5EF4-FFF2-40B4-BE49-F238E27FC236}">
                    <a16:creationId xmlns:a16="http://schemas.microsoft.com/office/drawing/2014/main" id="{053641B9-0B60-483D-B338-A23277E0883F}"/>
                  </a:ext>
                </a:extLst>
              </p:cNvPr>
              <p:cNvSpPr/>
              <p:nvPr/>
            </p:nvSpPr>
            <p:spPr>
              <a:xfrm>
                <a:off x="13614939" y="8083835"/>
                <a:ext cx="22383" cy="43426"/>
              </a:xfrm>
              <a:custGeom>
                <a:avLst/>
                <a:gdLst>
                  <a:gd name="connsiteX0" fmla="*/ 22384 w 22383"/>
                  <a:gd name="connsiteY0" fmla="*/ 35814 h 43426"/>
                  <a:gd name="connsiteX1" fmla="*/ 0 w 22383"/>
                  <a:gd name="connsiteY1" fmla="*/ 25908 h 43426"/>
                  <a:gd name="connsiteX2" fmla="*/ 11906 w 22383"/>
                  <a:gd name="connsiteY2" fmla="*/ 0 h 43426"/>
                  <a:gd name="connsiteX3" fmla="*/ 22384 w 22383"/>
                  <a:gd name="connsiteY3" fmla="*/ 35814 h 43426"/>
                </a:gdLst>
                <a:ahLst/>
                <a:cxnLst>
                  <a:cxn ang="0">
                    <a:pos x="connsiteX0" y="connsiteY0"/>
                  </a:cxn>
                  <a:cxn ang="0">
                    <a:pos x="connsiteX1" y="connsiteY1"/>
                  </a:cxn>
                  <a:cxn ang="0">
                    <a:pos x="connsiteX2" y="connsiteY2"/>
                  </a:cxn>
                  <a:cxn ang="0">
                    <a:pos x="connsiteX3" y="connsiteY3"/>
                  </a:cxn>
                </a:cxnLst>
                <a:rect l="l" t="t" r="r" b="b"/>
                <a:pathLst>
                  <a:path w="22383" h="43426">
                    <a:moveTo>
                      <a:pt x="22384" y="35814"/>
                    </a:moveTo>
                    <a:cubicBezTo>
                      <a:pt x="14764" y="55721"/>
                      <a:pt x="13145" y="30861"/>
                      <a:pt x="0" y="25908"/>
                    </a:cubicBezTo>
                    <a:cubicBezTo>
                      <a:pt x="3238" y="5715"/>
                      <a:pt x="8001" y="8954"/>
                      <a:pt x="11906" y="0"/>
                    </a:cubicBezTo>
                    <a:cubicBezTo>
                      <a:pt x="17907" y="11335"/>
                      <a:pt x="16002" y="24574"/>
                      <a:pt x="22384" y="35814"/>
                    </a:cubicBezTo>
                    <a:close/>
                  </a:path>
                </a:pathLst>
              </a:custGeom>
              <a:grpFill/>
              <a:ln w="9525" cap="flat">
                <a:noFill/>
                <a:prstDash val="solid"/>
                <a:miter/>
              </a:ln>
            </p:spPr>
            <p:txBody>
              <a:bodyPr rtlCol="0" anchor="ctr"/>
              <a:lstStyle/>
              <a:p>
                <a:endParaRPr lang="en-US"/>
              </a:p>
            </p:txBody>
          </p:sp>
          <p:sp>
            <p:nvSpPr>
              <p:cNvPr id="71780" name="Freeform: Shape 71779">
                <a:extLst>
                  <a:ext uri="{FF2B5EF4-FFF2-40B4-BE49-F238E27FC236}">
                    <a16:creationId xmlns:a16="http://schemas.microsoft.com/office/drawing/2014/main" id="{3BAA5619-10F2-4623-AFC9-719D35A8990D}"/>
                  </a:ext>
                </a:extLst>
              </p:cNvPr>
              <p:cNvSpPr/>
              <p:nvPr/>
            </p:nvSpPr>
            <p:spPr>
              <a:xfrm>
                <a:off x="13403103" y="8810554"/>
                <a:ext cx="26955" cy="51188"/>
              </a:xfrm>
              <a:custGeom>
                <a:avLst/>
                <a:gdLst>
                  <a:gd name="connsiteX0" fmla="*/ 26955 w 26955"/>
                  <a:gd name="connsiteY0" fmla="*/ 18423 h 51188"/>
                  <a:gd name="connsiteX1" fmla="*/ 18002 w 26955"/>
                  <a:gd name="connsiteY1" fmla="*/ 51189 h 51188"/>
                  <a:gd name="connsiteX2" fmla="*/ 0 w 26955"/>
                  <a:gd name="connsiteY2" fmla="*/ 24899 h 51188"/>
                  <a:gd name="connsiteX3" fmla="*/ 26955 w 26955"/>
                  <a:gd name="connsiteY3" fmla="*/ 18423 h 51188"/>
                </a:gdLst>
                <a:ahLst/>
                <a:cxnLst>
                  <a:cxn ang="0">
                    <a:pos x="connsiteX0" y="connsiteY0"/>
                  </a:cxn>
                  <a:cxn ang="0">
                    <a:pos x="connsiteX1" y="connsiteY1"/>
                  </a:cxn>
                  <a:cxn ang="0">
                    <a:pos x="connsiteX2" y="connsiteY2"/>
                  </a:cxn>
                  <a:cxn ang="0">
                    <a:pos x="connsiteX3" y="connsiteY3"/>
                  </a:cxn>
                </a:cxnLst>
                <a:rect l="l" t="t" r="r" b="b"/>
                <a:pathLst>
                  <a:path w="26955" h="51188">
                    <a:moveTo>
                      <a:pt x="26955" y="18423"/>
                    </a:moveTo>
                    <a:cubicBezTo>
                      <a:pt x="24003" y="29281"/>
                      <a:pt x="20955" y="40235"/>
                      <a:pt x="18002" y="51189"/>
                    </a:cubicBezTo>
                    <a:cubicBezTo>
                      <a:pt x="10953" y="24899"/>
                      <a:pt x="6667" y="44902"/>
                      <a:pt x="0" y="24899"/>
                    </a:cubicBezTo>
                    <a:cubicBezTo>
                      <a:pt x="7239" y="-5961"/>
                      <a:pt x="16287" y="-8152"/>
                      <a:pt x="26955" y="18423"/>
                    </a:cubicBezTo>
                    <a:close/>
                  </a:path>
                </a:pathLst>
              </a:custGeom>
              <a:grpFill/>
              <a:ln w="9525" cap="flat">
                <a:noFill/>
                <a:prstDash val="solid"/>
                <a:miter/>
              </a:ln>
            </p:spPr>
            <p:txBody>
              <a:bodyPr rtlCol="0" anchor="ctr"/>
              <a:lstStyle/>
              <a:p>
                <a:endParaRPr lang="en-US"/>
              </a:p>
            </p:txBody>
          </p:sp>
          <p:sp>
            <p:nvSpPr>
              <p:cNvPr id="71781" name="Freeform: Shape 71780">
                <a:extLst>
                  <a:ext uri="{FF2B5EF4-FFF2-40B4-BE49-F238E27FC236}">
                    <a16:creationId xmlns:a16="http://schemas.microsoft.com/office/drawing/2014/main" id="{4CA08E9F-BFD3-4CF1-96AB-4BA7A240F15E}"/>
                  </a:ext>
                </a:extLst>
              </p:cNvPr>
              <p:cNvSpPr/>
              <p:nvPr/>
            </p:nvSpPr>
            <p:spPr>
              <a:xfrm>
                <a:off x="13630501" y="7972678"/>
                <a:ext cx="18660" cy="49601"/>
              </a:xfrm>
              <a:custGeom>
                <a:avLst/>
                <a:gdLst>
                  <a:gd name="connsiteX0" fmla="*/ 17584 w 18660"/>
                  <a:gd name="connsiteY0" fmla="*/ 14002 h 49601"/>
                  <a:gd name="connsiteX1" fmla="*/ 249 w 18660"/>
                  <a:gd name="connsiteY1" fmla="*/ 41243 h 49601"/>
                  <a:gd name="connsiteX2" fmla="*/ 11203 w 18660"/>
                  <a:gd name="connsiteY2" fmla="*/ 0 h 49601"/>
                  <a:gd name="connsiteX3" fmla="*/ 17584 w 18660"/>
                  <a:gd name="connsiteY3" fmla="*/ 14002 h 49601"/>
                </a:gdLst>
                <a:ahLst/>
                <a:cxnLst>
                  <a:cxn ang="0">
                    <a:pos x="connsiteX0" y="connsiteY0"/>
                  </a:cxn>
                  <a:cxn ang="0">
                    <a:pos x="connsiteX1" y="connsiteY1"/>
                  </a:cxn>
                  <a:cxn ang="0">
                    <a:pos x="connsiteX2" y="connsiteY2"/>
                  </a:cxn>
                  <a:cxn ang="0">
                    <a:pos x="connsiteX3" y="connsiteY3"/>
                  </a:cxn>
                </a:cxnLst>
                <a:rect l="l" t="t" r="r" b="b"/>
                <a:pathLst>
                  <a:path w="18660" h="49601">
                    <a:moveTo>
                      <a:pt x="17584" y="14002"/>
                    </a:moveTo>
                    <a:cubicBezTo>
                      <a:pt x="23014" y="35338"/>
                      <a:pt x="6440" y="64008"/>
                      <a:pt x="249" y="41243"/>
                    </a:cubicBezTo>
                    <a:cubicBezTo>
                      <a:pt x="-1466" y="12478"/>
                      <a:pt x="6059" y="30480"/>
                      <a:pt x="11203" y="0"/>
                    </a:cubicBezTo>
                    <a:cubicBezTo>
                      <a:pt x="12727" y="11430"/>
                      <a:pt x="14346" y="22479"/>
                      <a:pt x="17584" y="14002"/>
                    </a:cubicBezTo>
                    <a:close/>
                  </a:path>
                </a:pathLst>
              </a:custGeom>
              <a:grpFill/>
              <a:ln w="9525" cap="flat">
                <a:noFill/>
                <a:prstDash val="solid"/>
                <a:miter/>
              </a:ln>
            </p:spPr>
            <p:txBody>
              <a:bodyPr rtlCol="0" anchor="ctr"/>
              <a:lstStyle/>
              <a:p>
                <a:endParaRPr lang="en-US"/>
              </a:p>
            </p:txBody>
          </p:sp>
          <p:sp>
            <p:nvSpPr>
              <p:cNvPr id="71782" name="Freeform: Shape 71781">
                <a:extLst>
                  <a:ext uri="{FF2B5EF4-FFF2-40B4-BE49-F238E27FC236}">
                    <a16:creationId xmlns:a16="http://schemas.microsoft.com/office/drawing/2014/main" id="{7DFCE6C1-D196-4ACE-BC9A-60991E84300E}"/>
                  </a:ext>
                </a:extLst>
              </p:cNvPr>
              <p:cNvSpPr/>
              <p:nvPr/>
            </p:nvSpPr>
            <p:spPr>
              <a:xfrm>
                <a:off x="13375904" y="8825452"/>
                <a:ext cx="17388" cy="76771"/>
              </a:xfrm>
              <a:custGeom>
                <a:avLst/>
                <a:gdLst>
                  <a:gd name="connsiteX0" fmla="*/ 17388 w 17388"/>
                  <a:gd name="connsiteY0" fmla="*/ 27622 h 76771"/>
                  <a:gd name="connsiteX1" fmla="*/ 3958 w 17388"/>
                  <a:gd name="connsiteY1" fmla="*/ 76771 h 76771"/>
                  <a:gd name="connsiteX2" fmla="*/ 4815 w 17388"/>
                  <a:gd name="connsiteY2" fmla="*/ 0 h 76771"/>
                  <a:gd name="connsiteX3" fmla="*/ 17388 w 17388"/>
                  <a:gd name="connsiteY3" fmla="*/ 27622 h 76771"/>
                </a:gdLst>
                <a:ahLst/>
                <a:cxnLst>
                  <a:cxn ang="0">
                    <a:pos x="connsiteX0" y="connsiteY0"/>
                  </a:cxn>
                  <a:cxn ang="0">
                    <a:pos x="connsiteX1" y="connsiteY1"/>
                  </a:cxn>
                  <a:cxn ang="0">
                    <a:pos x="connsiteX2" y="connsiteY2"/>
                  </a:cxn>
                  <a:cxn ang="0">
                    <a:pos x="connsiteX3" y="connsiteY3"/>
                  </a:cxn>
                </a:cxnLst>
                <a:rect l="l" t="t" r="r" b="b"/>
                <a:pathLst>
                  <a:path w="17388" h="76771">
                    <a:moveTo>
                      <a:pt x="17388" y="27622"/>
                    </a:moveTo>
                    <a:cubicBezTo>
                      <a:pt x="7006" y="29432"/>
                      <a:pt x="8149" y="55531"/>
                      <a:pt x="3958" y="76771"/>
                    </a:cubicBezTo>
                    <a:cubicBezTo>
                      <a:pt x="-1947" y="52673"/>
                      <a:pt x="-900" y="26860"/>
                      <a:pt x="4815" y="0"/>
                    </a:cubicBezTo>
                    <a:cubicBezTo>
                      <a:pt x="8911" y="9144"/>
                      <a:pt x="13102" y="18383"/>
                      <a:pt x="17388" y="27622"/>
                    </a:cubicBezTo>
                    <a:close/>
                  </a:path>
                </a:pathLst>
              </a:custGeom>
              <a:grpFill/>
              <a:ln w="9525" cap="flat">
                <a:noFill/>
                <a:prstDash val="solid"/>
                <a:miter/>
              </a:ln>
            </p:spPr>
            <p:txBody>
              <a:bodyPr rtlCol="0" anchor="ctr"/>
              <a:lstStyle/>
              <a:p>
                <a:endParaRPr lang="en-US"/>
              </a:p>
            </p:txBody>
          </p:sp>
          <p:sp>
            <p:nvSpPr>
              <p:cNvPr id="71783" name="Freeform: Shape 71782">
                <a:extLst>
                  <a:ext uri="{FF2B5EF4-FFF2-40B4-BE49-F238E27FC236}">
                    <a16:creationId xmlns:a16="http://schemas.microsoft.com/office/drawing/2014/main" id="{C30AA188-1B57-48E3-9831-AFE77FBF0909}"/>
                  </a:ext>
                </a:extLst>
              </p:cNvPr>
              <p:cNvSpPr/>
              <p:nvPr/>
            </p:nvSpPr>
            <p:spPr>
              <a:xfrm>
                <a:off x="13478065" y="8215103"/>
                <a:ext cx="22236" cy="33455"/>
              </a:xfrm>
              <a:custGeom>
                <a:avLst/>
                <a:gdLst>
                  <a:gd name="connsiteX0" fmla="*/ 21431 w 22236"/>
                  <a:gd name="connsiteY0" fmla="*/ 6941 h 33455"/>
                  <a:gd name="connsiteX1" fmla="*/ 0 w 22236"/>
                  <a:gd name="connsiteY1" fmla="*/ 12084 h 33455"/>
                  <a:gd name="connsiteX2" fmla="*/ 21431 w 22236"/>
                  <a:gd name="connsiteY2" fmla="*/ 6941 h 33455"/>
                </a:gdLst>
                <a:ahLst/>
                <a:cxnLst>
                  <a:cxn ang="0">
                    <a:pos x="connsiteX0" y="connsiteY0"/>
                  </a:cxn>
                  <a:cxn ang="0">
                    <a:pos x="connsiteX1" y="connsiteY1"/>
                  </a:cxn>
                  <a:cxn ang="0">
                    <a:pos x="connsiteX2" y="connsiteY2"/>
                  </a:cxn>
                </a:cxnLst>
                <a:rect l="l" t="t" r="r" b="b"/>
                <a:pathLst>
                  <a:path w="22236" h="33455">
                    <a:moveTo>
                      <a:pt x="21431" y="6941"/>
                    </a:moveTo>
                    <a:cubicBezTo>
                      <a:pt x="26289" y="33229"/>
                      <a:pt x="7905" y="48088"/>
                      <a:pt x="0" y="12084"/>
                    </a:cubicBezTo>
                    <a:cubicBezTo>
                      <a:pt x="5048" y="-24397"/>
                      <a:pt x="15907" y="36182"/>
                      <a:pt x="21431" y="6941"/>
                    </a:cubicBezTo>
                    <a:close/>
                  </a:path>
                </a:pathLst>
              </a:custGeom>
              <a:grpFill/>
              <a:ln w="9525" cap="flat">
                <a:noFill/>
                <a:prstDash val="solid"/>
                <a:miter/>
              </a:ln>
            </p:spPr>
            <p:txBody>
              <a:bodyPr rtlCol="0" anchor="ctr"/>
              <a:lstStyle/>
              <a:p>
                <a:endParaRPr lang="en-US"/>
              </a:p>
            </p:txBody>
          </p:sp>
          <p:sp>
            <p:nvSpPr>
              <p:cNvPr id="71784" name="Freeform: Shape 71783">
                <a:extLst>
                  <a:ext uri="{FF2B5EF4-FFF2-40B4-BE49-F238E27FC236}">
                    <a16:creationId xmlns:a16="http://schemas.microsoft.com/office/drawing/2014/main" id="{F7739C33-6D7F-45EB-9D6F-37BC8D634054}"/>
                  </a:ext>
                </a:extLst>
              </p:cNvPr>
              <p:cNvSpPr/>
              <p:nvPr/>
            </p:nvSpPr>
            <p:spPr>
              <a:xfrm>
                <a:off x="13210793" y="8882888"/>
                <a:ext cx="83629" cy="96297"/>
              </a:xfrm>
              <a:custGeom>
                <a:avLst/>
                <a:gdLst>
                  <a:gd name="connsiteX0" fmla="*/ 83629 w 83629"/>
                  <a:gd name="connsiteY0" fmla="*/ 55054 h 96297"/>
                  <a:gd name="connsiteX1" fmla="*/ 76009 w 83629"/>
                  <a:gd name="connsiteY1" fmla="*/ 64484 h 96297"/>
                  <a:gd name="connsiteX2" fmla="*/ 58007 w 83629"/>
                  <a:gd name="connsiteY2" fmla="*/ 37909 h 96297"/>
                  <a:gd name="connsiteX3" fmla="*/ 36862 w 83629"/>
                  <a:gd name="connsiteY3" fmla="*/ 96298 h 96297"/>
                  <a:gd name="connsiteX4" fmla="*/ 0 w 83629"/>
                  <a:gd name="connsiteY4" fmla="*/ 28289 h 96297"/>
                  <a:gd name="connsiteX5" fmla="*/ 22955 w 83629"/>
                  <a:gd name="connsiteY5" fmla="*/ 0 h 96297"/>
                  <a:gd name="connsiteX6" fmla="*/ 41814 w 83629"/>
                  <a:gd name="connsiteY6" fmla="*/ 41529 h 96297"/>
                  <a:gd name="connsiteX7" fmla="*/ 45434 w 83629"/>
                  <a:gd name="connsiteY7" fmla="*/ 10096 h 96297"/>
                  <a:gd name="connsiteX8" fmla="*/ 67056 w 83629"/>
                  <a:gd name="connsiteY8" fmla="*/ 5143 h 96297"/>
                  <a:gd name="connsiteX9" fmla="*/ 83629 w 83629"/>
                  <a:gd name="connsiteY9" fmla="*/ 55054 h 96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629" h="96297">
                    <a:moveTo>
                      <a:pt x="83629" y="55054"/>
                    </a:moveTo>
                    <a:cubicBezTo>
                      <a:pt x="79724" y="58674"/>
                      <a:pt x="71438" y="48101"/>
                      <a:pt x="76009" y="64484"/>
                    </a:cubicBezTo>
                    <a:cubicBezTo>
                      <a:pt x="71628" y="83248"/>
                      <a:pt x="63817" y="43529"/>
                      <a:pt x="58007" y="37909"/>
                    </a:cubicBezTo>
                    <a:cubicBezTo>
                      <a:pt x="55340" y="67532"/>
                      <a:pt x="47054" y="81153"/>
                      <a:pt x="36862" y="96298"/>
                    </a:cubicBezTo>
                    <a:cubicBezTo>
                      <a:pt x="33623" y="35242"/>
                      <a:pt x="15430" y="44482"/>
                      <a:pt x="0" y="28289"/>
                    </a:cubicBezTo>
                    <a:cubicBezTo>
                      <a:pt x="8001" y="24479"/>
                      <a:pt x="16669" y="32575"/>
                      <a:pt x="22955" y="0"/>
                    </a:cubicBezTo>
                    <a:cubicBezTo>
                      <a:pt x="25146" y="41815"/>
                      <a:pt x="29051" y="23622"/>
                      <a:pt x="41814" y="41529"/>
                    </a:cubicBezTo>
                    <a:cubicBezTo>
                      <a:pt x="42005" y="31147"/>
                      <a:pt x="42196" y="20859"/>
                      <a:pt x="45434" y="10096"/>
                    </a:cubicBezTo>
                    <a:cubicBezTo>
                      <a:pt x="53721" y="26670"/>
                      <a:pt x="60864" y="25051"/>
                      <a:pt x="67056" y="5143"/>
                    </a:cubicBezTo>
                    <a:cubicBezTo>
                      <a:pt x="75057" y="21146"/>
                      <a:pt x="82486" y="37433"/>
                      <a:pt x="83629" y="55054"/>
                    </a:cubicBezTo>
                    <a:close/>
                  </a:path>
                </a:pathLst>
              </a:custGeom>
              <a:grpFill/>
              <a:ln w="9525" cap="flat">
                <a:noFill/>
                <a:prstDash val="solid"/>
                <a:miter/>
              </a:ln>
            </p:spPr>
            <p:txBody>
              <a:bodyPr rtlCol="0" anchor="ctr"/>
              <a:lstStyle/>
              <a:p>
                <a:endParaRPr lang="en-US"/>
              </a:p>
            </p:txBody>
          </p:sp>
          <p:sp>
            <p:nvSpPr>
              <p:cNvPr id="71785" name="Freeform: Shape 71784">
                <a:extLst>
                  <a:ext uri="{FF2B5EF4-FFF2-40B4-BE49-F238E27FC236}">
                    <a16:creationId xmlns:a16="http://schemas.microsoft.com/office/drawing/2014/main" id="{D6477A6B-C943-4A29-AF23-A9E034A07515}"/>
                  </a:ext>
                </a:extLst>
              </p:cNvPr>
              <p:cNvSpPr/>
              <p:nvPr/>
            </p:nvSpPr>
            <p:spPr>
              <a:xfrm>
                <a:off x="13446595" y="8237650"/>
                <a:ext cx="19372" cy="48115"/>
              </a:xfrm>
              <a:custGeom>
                <a:avLst/>
                <a:gdLst>
                  <a:gd name="connsiteX0" fmla="*/ 19372 w 19372"/>
                  <a:gd name="connsiteY0" fmla="*/ 15349 h 48115"/>
                  <a:gd name="connsiteX1" fmla="*/ 10419 w 19372"/>
                  <a:gd name="connsiteY1" fmla="*/ 48115 h 48115"/>
                  <a:gd name="connsiteX2" fmla="*/ 989 w 19372"/>
                  <a:gd name="connsiteY2" fmla="*/ 27446 h 48115"/>
                  <a:gd name="connsiteX3" fmla="*/ 19372 w 19372"/>
                  <a:gd name="connsiteY3" fmla="*/ 15349 h 48115"/>
                </a:gdLst>
                <a:ahLst/>
                <a:cxnLst>
                  <a:cxn ang="0">
                    <a:pos x="connsiteX0" y="connsiteY0"/>
                  </a:cxn>
                  <a:cxn ang="0">
                    <a:pos x="connsiteX1" y="connsiteY1"/>
                  </a:cxn>
                  <a:cxn ang="0">
                    <a:pos x="connsiteX2" y="connsiteY2"/>
                  </a:cxn>
                  <a:cxn ang="0">
                    <a:pos x="connsiteX3" y="connsiteY3"/>
                  </a:cxn>
                </a:cxnLst>
                <a:rect l="l" t="t" r="r" b="b"/>
                <a:pathLst>
                  <a:path w="19372" h="48115">
                    <a:moveTo>
                      <a:pt x="19372" y="15349"/>
                    </a:moveTo>
                    <a:cubicBezTo>
                      <a:pt x="16420" y="26303"/>
                      <a:pt x="13467" y="37161"/>
                      <a:pt x="10419" y="48115"/>
                    </a:cubicBezTo>
                    <a:cubicBezTo>
                      <a:pt x="9467" y="36971"/>
                      <a:pt x="5276" y="16397"/>
                      <a:pt x="989" y="27446"/>
                    </a:cubicBezTo>
                    <a:cubicBezTo>
                      <a:pt x="-4249" y="6777"/>
                      <a:pt x="12705" y="-15797"/>
                      <a:pt x="19372" y="15349"/>
                    </a:cubicBezTo>
                    <a:close/>
                  </a:path>
                </a:pathLst>
              </a:custGeom>
              <a:grpFill/>
              <a:ln w="9525" cap="flat">
                <a:noFill/>
                <a:prstDash val="solid"/>
                <a:miter/>
              </a:ln>
            </p:spPr>
            <p:txBody>
              <a:bodyPr rtlCol="0" anchor="ctr"/>
              <a:lstStyle/>
              <a:p>
                <a:endParaRPr lang="en-US"/>
              </a:p>
            </p:txBody>
          </p:sp>
          <p:sp>
            <p:nvSpPr>
              <p:cNvPr id="71786" name="Freeform: Shape 71785">
                <a:extLst>
                  <a:ext uri="{FF2B5EF4-FFF2-40B4-BE49-F238E27FC236}">
                    <a16:creationId xmlns:a16="http://schemas.microsoft.com/office/drawing/2014/main" id="{00120861-807B-45DF-AB88-C2C5865772AB}"/>
                  </a:ext>
                </a:extLst>
              </p:cNvPr>
              <p:cNvSpPr/>
              <p:nvPr/>
            </p:nvSpPr>
            <p:spPr>
              <a:xfrm>
                <a:off x="13395483" y="8023734"/>
                <a:ext cx="25527" cy="30728"/>
              </a:xfrm>
              <a:custGeom>
                <a:avLst/>
                <a:gdLst>
                  <a:gd name="connsiteX0" fmla="*/ 25528 w 25527"/>
                  <a:gd name="connsiteY0" fmla="*/ 25525 h 30728"/>
                  <a:gd name="connsiteX1" fmla="*/ 0 w 25527"/>
                  <a:gd name="connsiteY1" fmla="*/ 8666 h 30728"/>
                  <a:gd name="connsiteX2" fmla="*/ 25528 w 25527"/>
                  <a:gd name="connsiteY2" fmla="*/ 25525 h 30728"/>
                </a:gdLst>
                <a:ahLst/>
                <a:cxnLst>
                  <a:cxn ang="0">
                    <a:pos x="connsiteX0" y="connsiteY0"/>
                  </a:cxn>
                  <a:cxn ang="0">
                    <a:pos x="connsiteX1" y="connsiteY1"/>
                  </a:cxn>
                  <a:cxn ang="0">
                    <a:pos x="connsiteX2" y="connsiteY2"/>
                  </a:cxn>
                </a:cxnLst>
                <a:rect l="l" t="t" r="r" b="b"/>
                <a:pathLst>
                  <a:path w="25527" h="30728">
                    <a:moveTo>
                      <a:pt x="25528" y="25525"/>
                    </a:moveTo>
                    <a:cubicBezTo>
                      <a:pt x="18002" y="36384"/>
                      <a:pt x="9430" y="30002"/>
                      <a:pt x="0" y="8666"/>
                    </a:cubicBezTo>
                    <a:cubicBezTo>
                      <a:pt x="8097" y="1141"/>
                      <a:pt x="22860" y="-12480"/>
                      <a:pt x="25528" y="25525"/>
                    </a:cubicBezTo>
                    <a:close/>
                  </a:path>
                </a:pathLst>
              </a:custGeom>
              <a:grpFill/>
              <a:ln w="9525" cap="flat">
                <a:noFill/>
                <a:prstDash val="solid"/>
                <a:miter/>
              </a:ln>
            </p:spPr>
            <p:txBody>
              <a:bodyPr rtlCol="0" anchor="ctr"/>
              <a:lstStyle/>
              <a:p>
                <a:endParaRPr lang="en-US"/>
              </a:p>
            </p:txBody>
          </p:sp>
          <p:sp>
            <p:nvSpPr>
              <p:cNvPr id="71787" name="Freeform: Shape 71786">
                <a:extLst>
                  <a:ext uri="{FF2B5EF4-FFF2-40B4-BE49-F238E27FC236}">
                    <a16:creationId xmlns:a16="http://schemas.microsoft.com/office/drawing/2014/main" id="{733858A7-0502-4836-9676-B595C8E7AAA7}"/>
                  </a:ext>
                </a:extLst>
              </p:cNvPr>
              <p:cNvSpPr/>
              <p:nvPr/>
            </p:nvSpPr>
            <p:spPr>
              <a:xfrm>
                <a:off x="13054869" y="9145289"/>
                <a:ext cx="22478" cy="27458"/>
              </a:xfrm>
              <a:custGeom>
                <a:avLst/>
                <a:gdLst>
                  <a:gd name="connsiteX0" fmla="*/ 22479 w 22478"/>
                  <a:gd name="connsiteY0" fmla="*/ 11157 h 27458"/>
                  <a:gd name="connsiteX1" fmla="*/ 0 w 22478"/>
                  <a:gd name="connsiteY1" fmla="*/ 870 h 27458"/>
                  <a:gd name="connsiteX2" fmla="*/ 22479 w 22478"/>
                  <a:gd name="connsiteY2" fmla="*/ 11157 h 27458"/>
                </a:gdLst>
                <a:ahLst/>
                <a:cxnLst>
                  <a:cxn ang="0">
                    <a:pos x="connsiteX0" y="connsiteY0"/>
                  </a:cxn>
                  <a:cxn ang="0">
                    <a:pos x="connsiteX1" y="connsiteY1"/>
                  </a:cxn>
                  <a:cxn ang="0">
                    <a:pos x="connsiteX2" y="connsiteY2"/>
                  </a:cxn>
                </a:cxnLst>
                <a:rect l="l" t="t" r="r" b="b"/>
                <a:pathLst>
                  <a:path w="22478" h="27458">
                    <a:moveTo>
                      <a:pt x="22479" y="11157"/>
                    </a:moveTo>
                    <a:cubicBezTo>
                      <a:pt x="15907" y="36112"/>
                      <a:pt x="1714" y="32207"/>
                      <a:pt x="0" y="870"/>
                    </a:cubicBezTo>
                    <a:cubicBezTo>
                      <a:pt x="7334" y="1822"/>
                      <a:pt x="14192" y="-5703"/>
                      <a:pt x="22479" y="11157"/>
                    </a:cubicBezTo>
                    <a:close/>
                  </a:path>
                </a:pathLst>
              </a:custGeom>
              <a:grpFill/>
              <a:ln w="9525" cap="flat">
                <a:noFill/>
                <a:prstDash val="solid"/>
                <a:miter/>
              </a:ln>
            </p:spPr>
            <p:txBody>
              <a:bodyPr rtlCol="0" anchor="ctr"/>
              <a:lstStyle/>
              <a:p>
                <a:endParaRPr lang="en-US"/>
              </a:p>
            </p:txBody>
          </p:sp>
          <p:sp>
            <p:nvSpPr>
              <p:cNvPr id="71788" name="Freeform: Shape 71787">
                <a:extLst>
                  <a:ext uri="{FF2B5EF4-FFF2-40B4-BE49-F238E27FC236}">
                    <a16:creationId xmlns:a16="http://schemas.microsoft.com/office/drawing/2014/main" id="{54DC3E39-DC4B-43EB-A655-6A896E2D7959}"/>
                  </a:ext>
                </a:extLst>
              </p:cNvPr>
              <p:cNvSpPr/>
              <p:nvPr/>
            </p:nvSpPr>
            <p:spPr>
              <a:xfrm>
                <a:off x="13314806" y="8074788"/>
                <a:ext cx="26765" cy="32897"/>
              </a:xfrm>
              <a:custGeom>
                <a:avLst/>
                <a:gdLst>
                  <a:gd name="connsiteX0" fmla="*/ 26765 w 26765"/>
                  <a:gd name="connsiteY0" fmla="*/ 8952 h 32897"/>
                  <a:gd name="connsiteX1" fmla="*/ 0 w 26765"/>
                  <a:gd name="connsiteY1" fmla="*/ 15429 h 32897"/>
                  <a:gd name="connsiteX2" fmla="*/ 26765 w 26765"/>
                  <a:gd name="connsiteY2" fmla="*/ 8952 h 32897"/>
                </a:gdLst>
                <a:ahLst/>
                <a:cxnLst>
                  <a:cxn ang="0">
                    <a:pos x="connsiteX0" y="connsiteY0"/>
                  </a:cxn>
                  <a:cxn ang="0">
                    <a:pos x="connsiteX1" y="connsiteY1"/>
                  </a:cxn>
                  <a:cxn ang="0">
                    <a:pos x="connsiteX2" y="connsiteY2"/>
                  </a:cxn>
                </a:cxnLst>
                <a:rect l="l" t="t" r="r" b="b"/>
                <a:pathLst>
                  <a:path w="26765" h="32897">
                    <a:moveTo>
                      <a:pt x="26765" y="8952"/>
                    </a:moveTo>
                    <a:cubicBezTo>
                      <a:pt x="18098" y="15048"/>
                      <a:pt x="11430" y="55434"/>
                      <a:pt x="0" y="15429"/>
                    </a:cubicBezTo>
                    <a:cubicBezTo>
                      <a:pt x="8287" y="3428"/>
                      <a:pt x="16669" y="-8860"/>
                      <a:pt x="26765" y="8952"/>
                    </a:cubicBezTo>
                    <a:close/>
                  </a:path>
                </a:pathLst>
              </a:custGeom>
              <a:grpFill/>
              <a:ln w="9525" cap="flat">
                <a:noFill/>
                <a:prstDash val="solid"/>
                <a:miter/>
              </a:ln>
            </p:spPr>
            <p:txBody>
              <a:bodyPr rtlCol="0" anchor="ctr"/>
              <a:lstStyle/>
              <a:p>
                <a:endParaRPr lang="en-US"/>
              </a:p>
            </p:txBody>
          </p:sp>
          <p:sp>
            <p:nvSpPr>
              <p:cNvPr id="71789" name="Freeform: Shape 71788">
                <a:extLst>
                  <a:ext uri="{FF2B5EF4-FFF2-40B4-BE49-F238E27FC236}">
                    <a16:creationId xmlns:a16="http://schemas.microsoft.com/office/drawing/2014/main" id="{F9B3F6C3-3671-4FEC-92DD-480B4FD7D8EC}"/>
                  </a:ext>
                </a:extLst>
              </p:cNvPr>
              <p:cNvSpPr/>
              <p:nvPr/>
            </p:nvSpPr>
            <p:spPr>
              <a:xfrm>
                <a:off x="13062108" y="8590756"/>
                <a:ext cx="26634" cy="54130"/>
              </a:xfrm>
              <a:custGeom>
                <a:avLst/>
                <a:gdLst>
                  <a:gd name="connsiteX0" fmla="*/ 26480 w 26634"/>
                  <a:gd name="connsiteY0" fmla="*/ 49911 h 54130"/>
                  <a:gd name="connsiteX1" fmla="*/ 0 w 26634"/>
                  <a:gd name="connsiteY1" fmla="*/ 17716 h 54130"/>
                  <a:gd name="connsiteX2" fmla="*/ 9906 w 26634"/>
                  <a:gd name="connsiteY2" fmla="*/ 0 h 54130"/>
                  <a:gd name="connsiteX3" fmla="*/ 26480 w 26634"/>
                  <a:gd name="connsiteY3" fmla="*/ 49911 h 54130"/>
                </a:gdLst>
                <a:ahLst/>
                <a:cxnLst>
                  <a:cxn ang="0">
                    <a:pos x="connsiteX0" y="connsiteY0"/>
                  </a:cxn>
                  <a:cxn ang="0">
                    <a:pos x="connsiteX1" y="connsiteY1"/>
                  </a:cxn>
                  <a:cxn ang="0">
                    <a:pos x="connsiteX2" y="connsiteY2"/>
                  </a:cxn>
                  <a:cxn ang="0">
                    <a:pos x="connsiteX3" y="connsiteY3"/>
                  </a:cxn>
                </a:cxnLst>
                <a:rect l="l" t="t" r="r" b="b"/>
                <a:pathLst>
                  <a:path w="26634" h="54130">
                    <a:moveTo>
                      <a:pt x="26480" y="49911"/>
                    </a:moveTo>
                    <a:cubicBezTo>
                      <a:pt x="15526" y="66104"/>
                      <a:pt x="15145" y="31432"/>
                      <a:pt x="0" y="17716"/>
                    </a:cubicBezTo>
                    <a:cubicBezTo>
                      <a:pt x="3524" y="14764"/>
                      <a:pt x="6954" y="11621"/>
                      <a:pt x="9906" y="0"/>
                    </a:cubicBezTo>
                    <a:cubicBezTo>
                      <a:pt x="16669" y="49339"/>
                      <a:pt x="28099" y="5715"/>
                      <a:pt x="26480" y="49911"/>
                    </a:cubicBezTo>
                    <a:close/>
                  </a:path>
                </a:pathLst>
              </a:custGeom>
              <a:grpFill/>
              <a:ln w="9525" cap="flat">
                <a:noFill/>
                <a:prstDash val="solid"/>
                <a:miter/>
              </a:ln>
            </p:spPr>
            <p:txBody>
              <a:bodyPr rtlCol="0" anchor="ctr"/>
              <a:lstStyle/>
              <a:p>
                <a:endParaRPr lang="en-US"/>
              </a:p>
            </p:txBody>
          </p:sp>
          <p:sp>
            <p:nvSpPr>
              <p:cNvPr id="71790" name="Freeform: Shape 71789">
                <a:extLst>
                  <a:ext uri="{FF2B5EF4-FFF2-40B4-BE49-F238E27FC236}">
                    <a16:creationId xmlns:a16="http://schemas.microsoft.com/office/drawing/2014/main" id="{DA785791-4AC3-4F0E-B05B-9A366CF671FD}"/>
                  </a:ext>
                </a:extLst>
              </p:cNvPr>
              <p:cNvSpPr/>
              <p:nvPr/>
            </p:nvSpPr>
            <p:spPr>
              <a:xfrm>
                <a:off x="13243491" y="7934102"/>
                <a:ext cx="21177" cy="65532"/>
              </a:xfrm>
              <a:custGeom>
                <a:avLst/>
                <a:gdLst>
                  <a:gd name="connsiteX0" fmla="*/ 735 w 21177"/>
                  <a:gd name="connsiteY0" fmla="*/ 65532 h 65532"/>
                  <a:gd name="connsiteX1" fmla="*/ 18547 w 21177"/>
                  <a:gd name="connsiteY1" fmla="*/ 0 h 65532"/>
                  <a:gd name="connsiteX2" fmla="*/ 735 w 21177"/>
                  <a:gd name="connsiteY2" fmla="*/ 65532 h 65532"/>
                </a:gdLst>
                <a:ahLst/>
                <a:cxnLst>
                  <a:cxn ang="0">
                    <a:pos x="connsiteX0" y="connsiteY0"/>
                  </a:cxn>
                  <a:cxn ang="0">
                    <a:pos x="connsiteX1" y="connsiteY1"/>
                  </a:cxn>
                  <a:cxn ang="0">
                    <a:pos x="connsiteX2" y="connsiteY2"/>
                  </a:cxn>
                </a:cxnLst>
                <a:rect l="l" t="t" r="r" b="b"/>
                <a:pathLst>
                  <a:path w="21177" h="65532">
                    <a:moveTo>
                      <a:pt x="735" y="65532"/>
                    </a:moveTo>
                    <a:cubicBezTo>
                      <a:pt x="-3932" y="41720"/>
                      <a:pt x="15022" y="36957"/>
                      <a:pt x="18547" y="0"/>
                    </a:cubicBezTo>
                    <a:cubicBezTo>
                      <a:pt x="28453" y="32099"/>
                      <a:pt x="7688" y="49721"/>
                      <a:pt x="735" y="65532"/>
                    </a:cubicBezTo>
                    <a:close/>
                  </a:path>
                </a:pathLst>
              </a:custGeom>
              <a:grpFill/>
              <a:ln w="9525" cap="flat">
                <a:noFill/>
                <a:prstDash val="solid"/>
                <a:miter/>
              </a:ln>
            </p:spPr>
            <p:txBody>
              <a:bodyPr rtlCol="0" anchor="ctr"/>
              <a:lstStyle/>
              <a:p>
                <a:endParaRPr lang="en-US"/>
              </a:p>
            </p:txBody>
          </p:sp>
          <p:sp>
            <p:nvSpPr>
              <p:cNvPr id="71791" name="Freeform: Shape 71790">
                <a:extLst>
                  <a:ext uri="{FF2B5EF4-FFF2-40B4-BE49-F238E27FC236}">
                    <a16:creationId xmlns:a16="http://schemas.microsoft.com/office/drawing/2014/main" id="{314E8DA1-49B0-48E1-86A5-E12F8B95E8F1}"/>
                  </a:ext>
                </a:extLst>
              </p:cNvPr>
              <p:cNvSpPr/>
              <p:nvPr/>
            </p:nvSpPr>
            <p:spPr>
              <a:xfrm>
                <a:off x="13125830" y="8027638"/>
                <a:ext cx="33022" cy="50648"/>
              </a:xfrm>
              <a:custGeom>
                <a:avLst/>
                <a:gdLst>
                  <a:gd name="connsiteX0" fmla="*/ 27718 w 33022"/>
                  <a:gd name="connsiteY0" fmla="*/ 46577 h 50648"/>
                  <a:gd name="connsiteX1" fmla="*/ 0 w 33022"/>
                  <a:gd name="connsiteY1" fmla="*/ 37624 h 50648"/>
                  <a:gd name="connsiteX2" fmla="*/ 30385 w 33022"/>
                  <a:gd name="connsiteY2" fmla="*/ 0 h 50648"/>
                  <a:gd name="connsiteX3" fmla="*/ 27718 w 33022"/>
                  <a:gd name="connsiteY3" fmla="*/ 46577 h 50648"/>
                </a:gdLst>
                <a:ahLst/>
                <a:cxnLst>
                  <a:cxn ang="0">
                    <a:pos x="connsiteX0" y="connsiteY0"/>
                  </a:cxn>
                  <a:cxn ang="0">
                    <a:pos x="connsiteX1" y="connsiteY1"/>
                  </a:cxn>
                  <a:cxn ang="0">
                    <a:pos x="connsiteX2" y="connsiteY2"/>
                  </a:cxn>
                  <a:cxn ang="0">
                    <a:pos x="connsiteX3" y="connsiteY3"/>
                  </a:cxn>
                </a:cxnLst>
                <a:rect l="l" t="t" r="r" b="b"/>
                <a:pathLst>
                  <a:path w="33022" h="50648">
                    <a:moveTo>
                      <a:pt x="27718" y="46577"/>
                    </a:moveTo>
                    <a:cubicBezTo>
                      <a:pt x="18574" y="45625"/>
                      <a:pt x="10478" y="60960"/>
                      <a:pt x="0" y="37624"/>
                    </a:cubicBezTo>
                    <a:cubicBezTo>
                      <a:pt x="10096" y="23527"/>
                      <a:pt x="20860" y="22098"/>
                      <a:pt x="30385" y="0"/>
                    </a:cubicBezTo>
                    <a:cubicBezTo>
                      <a:pt x="40481" y="12859"/>
                      <a:pt x="17622" y="33528"/>
                      <a:pt x="27718" y="46577"/>
                    </a:cubicBezTo>
                    <a:close/>
                  </a:path>
                </a:pathLst>
              </a:custGeom>
              <a:grpFill/>
              <a:ln w="9525" cap="flat">
                <a:noFill/>
                <a:prstDash val="solid"/>
                <a:miter/>
              </a:ln>
            </p:spPr>
            <p:txBody>
              <a:bodyPr rtlCol="0" anchor="ctr"/>
              <a:lstStyle/>
              <a:p>
                <a:endParaRPr lang="en-US"/>
              </a:p>
            </p:txBody>
          </p:sp>
          <p:sp>
            <p:nvSpPr>
              <p:cNvPr id="71792" name="Freeform: Shape 71791">
                <a:extLst>
                  <a:ext uri="{FF2B5EF4-FFF2-40B4-BE49-F238E27FC236}">
                    <a16:creationId xmlns:a16="http://schemas.microsoft.com/office/drawing/2014/main" id="{FD482E5D-20F5-4BCC-A98B-CB60BF82FDCA}"/>
                  </a:ext>
                </a:extLst>
              </p:cNvPr>
              <p:cNvSpPr/>
              <p:nvPr/>
            </p:nvSpPr>
            <p:spPr>
              <a:xfrm>
                <a:off x="12873952" y="8990150"/>
                <a:ext cx="22678" cy="25949"/>
              </a:xfrm>
              <a:custGeom>
                <a:avLst/>
                <a:gdLst>
                  <a:gd name="connsiteX0" fmla="*/ 21658 w 22678"/>
                  <a:gd name="connsiteY0" fmla="*/ 1323 h 25949"/>
                  <a:gd name="connsiteX1" fmla="*/ 894 w 22678"/>
                  <a:gd name="connsiteY1" fmla="*/ 21421 h 25949"/>
                  <a:gd name="connsiteX2" fmla="*/ 21658 w 22678"/>
                  <a:gd name="connsiteY2" fmla="*/ 1323 h 25949"/>
                </a:gdLst>
                <a:ahLst/>
                <a:cxnLst>
                  <a:cxn ang="0">
                    <a:pos x="connsiteX0" y="connsiteY0"/>
                  </a:cxn>
                  <a:cxn ang="0">
                    <a:pos x="connsiteX1" y="connsiteY1"/>
                  </a:cxn>
                  <a:cxn ang="0">
                    <a:pos x="connsiteX2" y="connsiteY2"/>
                  </a:cxn>
                </a:cxnLst>
                <a:rect l="l" t="t" r="r" b="b"/>
                <a:pathLst>
                  <a:path w="22678" h="25949">
                    <a:moveTo>
                      <a:pt x="21658" y="1323"/>
                    </a:moveTo>
                    <a:cubicBezTo>
                      <a:pt x="27564" y="47424"/>
                      <a:pt x="6132" y="13039"/>
                      <a:pt x="894" y="21421"/>
                    </a:cubicBezTo>
                    <a:cubicBezTo>
                      <a:pt x="-4535" y="-15822"/>
                      <a:pt x="16324" y="8371"/>
                      <a:pt x="21658" y="1323"/>
                    </a:cubicBezTo>
                    <a:close/>
                  </a:path>
                </a:pathLst>
              </a:custGeom>
              <a:grpFill/>
              <a:ln w="9525" cap="flat">
                <a:noFill/>
                <a:prstDash val="solid"/>
                <a:miter/>
              </a:ln>
            </p:spPr>
            <p:txBody>
              <a:bodyPr rtlCol="0" anchor="ctr"/>
              <a:lstStyle/>
              <a:p>
                <a:endParaRPr lang="en-US"/>
              </a:p>
            </p:txBody>
          </p:sp>
          <p:sp>
            <p:nvSpPr>
              <p:cNvPr id="71793" name="Freeform: Shape 71792">
                <a:extLst>
                  <a:ext uri="{FF2B5EF4-FFF2-40B4-BE49-F238E27FC236}">
                    <a16:creationId xmlns:a16="http://schemas.microsoft.com/office/drawing/2014/main" id="{8D9ED4DA-4837-452C-8231-BC9C1D47C1E5}"/>
                  </a:ext>
                </a:extLst>
              </p:cNvPr>
              <p:cNvSpPr/>
              <p:nvPr/>
            </p:nvSpPr>
            <p:spPr>
              <a:xfrm>
                <a:off x="12867798" y="8810116"/>
                <a:ext cx="23116" cy="60483"/>
              </a:xfrm>
              <a:custGeom>
                <a:avLst/>
                <a:gdLst>
                  <a:gd name="connsiteX0" fmla="*/ 0 w 23116"/>
                  <a:gd name="connsiteY0" fmla="*/ 27051 h 60483"/>
                  <a:gd name="connsiteX1" fmla="*/ 17621 w 23116"/>
                  <a:gd name="connsiteY1" fmla="*/ 0 h 60483"/>
                  <a:gd name="connsiteX2" fmla="*/ 20955 w 23116"/>
                  <a:gd name="connsiteY2" fmla="*/ 60484 h 60483"/>
                  <a:gd name="connsiteX3" fmla="*/ 0 w 23116"/>
                  <a:gd name="connsiteY3" fmla="*/ 27051 h 60483"/>
                </a:gdLst>
                <a:ahLst/>
                <a:cxnLst>
                  <a:cxn ang="0">
                    <a:pos x="connsiteX0" y="connsiteY0"/>
                  </a:cxn>
                  <a:cxn ang="0">
                    <a:pos x="connsiteX1" y="connsiteY1"/>
                  </a:cxn>
                  <a:cxn ang="0">
                    <a:pos x="connsiteX2" y="connsiteY2"/>
                  </a:cxn>
                  <a:cxn ang="0">
                    <a:pos x="connsiteX3" y="connsiteY3"/>
                  </a:cxn>
                </a:cxnLst>
                <a:rect l="l" t="t" r="r" b="b"/>
                <a:pathLst>
                  <a:path w="23116" h="60483">
                    <a:moveTo>
                      <a:pt x="0" y="27051"/>
                    </a:moveTo>
                    <a:cubicBezTo>
                      <a:pt x="4667" y="-3429"/>
                      <a:pt x="13525" y="41053"/>
                      <a:pt x="17621" y="0"/>
                    </a:cubicBezTo>
                    <a:cubicBezTo>
                      <a:pt x="23622" y="19050"/>
                      <a:pt x="24669" y="39148"/>
                      <a:pt x="20955" y="60484"/>
                    </a:cubicBezTo>
                    <a:cubicBezTo>
                      <a:pt x="11430" y="24479"/>
                      <a:pt x="1810" y="64675"/>
                      <a:pt x="0" y="27051"/>
                    </a:cubicBezTo>
                    <a:close/>
                  </a:path>
                </a:pathLst>
              </a:custGeom>
              <a:grpFill/>
              <a:ln w="9525" cap="flat">
                <a:noFill/>
                <a:prstDash val="solid"/>
                <a:miter/>
              </a:ln>
            </p:spPr>
            <p:txBody>
              <a:bodyPr rtlCol="0" anchor="ctr"/>
              <a:lstStyle/>
              <a:p>
                <a:endParaRPr lang="en-US"/>
              </a:p>
            </p:txBody>
          </p:sp>
          <p:sp>
            <p:nvSpPr>
              <p:cNvPr id="71794" name="Freeform: Shape 71793">
                <a:extLst>
                  <a:ext uri="{FF2B5EF4-FFF2-40B4-BE49-F238E27FC236}">
                    <a16:creationId xmlns:a16="http://schemas.microsoft.com/office/drawing/2014/main" id="{57721CA9-C46C-4064-9770-DB799F17B259}"/>
                  </a:ext>
                </a:extLst>
              </p:cNvPr>
              <p:cNvSpPr/>
              <p:nvPr/>
            </p:nvSpPr>
            <p:spPr>
              <a:xfrm>
                <a:off x="12706063" y="9308705"/>
                <a:ext cx="29432" cy="27328"/>
              </a:xfrm>
              <a:custGeom>
                <a:avLst/>
                <a:gdLst>
                  <a:gd name="connsiteX0" fmla="*/ 29433 w 29432"/>
                  <a:gd name="connsiteY0" fmla="*/ 2712 h 27328"/>
                  <a:gd name="connsiteX1" fmla="*/ 0 w 29432"/>
                  <a:gd name="connsiteY1" fmla="*/ 16619 h 27328"/>
                  <a:gd name="connsiteX2" fmla="*/ 29433 w 29432"/>
                  <a:gd name="connsiteY2" fmla="*/ 2712 h 27328"/>
                </a:gdLst>
                <a:ahLst/>
                <a:cxnLst>
                  <a:cxn ang="0">
                    <a:pos x="connsiteX0" y="connsiteY0"/>
                  </a:cxn>
                  <a:cxn ang="0">
                    <a:pos x="connsiteX1" y="connsiteY1"/>
                  </a:cxn>
                  <a:cxn ang="0">
                    <a:pos x="connsiteX2" y="connsiteY2"/>
                  </a:cxn>
                </a:cxnLst>
                <a:rect l="l" t="t" r="r" b="b"/>
                <a:pathLst>
                  <a:path w="29432" h="27328">
                    <a:moveTo>
                      <a:pt x="29433" y="2712"/>
                    </a:moveTo>
                    <a:cubicBezTo>
                      <a:pt x="20479" y="22715"/>
                      <a:pt x="11335" y="38812"/>
                      <a:pt x="0" y="16619"/>
                    </a:cubicBezTo>
                    <a:cubicBezTo>
                      <a:pt x="9716" y="9570"/>
                      <a:pt x="18860" y="-6336"/>
                      <a:pt x="29433" y="2712"/>
                    </a:cubicBezTo>
                    <a:close/>
                  </a:path>
                </a:pathLst>
              </a:custGeom>
              <a:grpFill/>
              <a:ln w="9525" cap="flat">
                <a:noFill/>
                <a:prstDash val="solid"/>
                <a:miter/>
              </a:ln>
            </p:spPr>
            <p:txBody>
              <a:bodyPr rtlCol="0" anchor="ctr"/>
              <a:lstStyle/>
              <a:p>
                <a:endParaRPr lang="en-US"/>
              </a:p>
            </p:txBody>
          </p:sp>
          <p:sp>
            <p:nvSpPr>
              <p:cNvPr id="71795" name="Freeform: Shape 71794">
                <a:extLst>
                  <a:ext uri="{FF2B5EF4-FFF2-40B4-BE49-F238E27FC236}">
                    <a16:creationId xmlns:a16="http://schemas.microsoft.com/office/drawing/2014/main" id="{88412270-CC68-4929-9D8B-873C0930AAAA}"/>
                  </a:ext>
                </a:extLst>
              </p:cNvPr>
              <p:cNvSpPr/>
              <p:nvPr/>
            </p:nvSpPr>
            <p:spPr>
              <a:xfrm>
                <a:off x="13174774" y="7600060"/>
                <a:ext cx="20302" cy="61722"/>
              </a:xfrm>
              <a:custGeom>
                <a:avLst/>
                <a:gdLst>
                  <a:gd name="connsiteX0" fmla="*/ 20303 w 20302"/>
                  <a:gd name="connsiteY0" fmla="*/ 27813 h 61722"/>
                  <a:gd name="connsiteX1" fmla="*/ 6015 w 20302"/>
                  <a:gd name="connsiteY1" fmla="*/ 61722 h 61722"/>
                  <a:gd name="connsiteX2" fmla="*/ 7825 w 20302"/>
                  <a:gd name="connsiteY2" fmla="*/ 0 h 61722"/>
                  <a:gd name="connsiteX3" fmla="*/ 20303 w 20302"/>
                  <a:gd name="connsiteY3" fmla="*/ 27813 h 61722"/>
                </a:gdLst>
                <a:ahLst/>
                <a:cxnLst>
                  <a:cxn ang="0">
                    <a:pos x="connsiteX0" y="connsiteY0"/>
                  </a:cxn>
                  <a:cxn ang="0">
                    <a:pos x="connsiteX1" y="connsiteY1"/>
                  </a:cxn>
                  <a:cxn ang="0">
                    <a:pos x="connsiteX2" y="connsiteY2"/>
                  </a:cxn>
                  <a:cxn ang="0">
                    <a:pos x="connsiteX3" y="connsiteY3"/>
                  </a:cxn>
                </a:cxnLst>
                <a:rect l="l" t="t" r="r" b="b"/>
                <a:pathLst>
                  <a:path w="20302" h="61722">
                    <a:moveTo>
                      <a:pt x="20303" y="27813"/>
                    </a:moveTo>
                    <a:cubicBezTo>
                      <a:pt x="16588" y="56579"/>
                      <a:pt x="10111" y="39148"/>
                      <a:pt x="6015" y="61722"/>
                    </a:cubicBezTo>
                    <a:cubicBezTo>
                      <a:pt x="-4748" y="43815"/>
                      <a:pt x="872" y="22098"/>
                      <a:pt x="7825" y="0"/>
                    </a:cubicBezTo>
                    <a:cubicBezTo>
                      <a:pt x="12016" y="9144"/>
                      <a:pt x="16207" y="18479"/>
                      <a:pt x="20303" y="27813"/>
                    </a:cubicBezTo>
                    <a:close/>
                  </a:path>
                </a:pathLst>
              </a:custGeom>
              <a:grpFill/>
              <a:ln w="9525" cap="flat">
                <a:noFill/>
                <a:prstDash val="solid"/>
                <a:miter/>
              </a:ln>
            </p:spPr>
            <p:txBody>
              <a:bodyPr rtlCol="0" anchor="ctr"/>
              <a:lstStyle/>
              <a:p>
                <a:endParaRPr lang="en-US"/>
              </a:p>
            </p:txBody>
          </p:sp>
          <p:sp>
            <p:nvSpPr>
              <p:cNvPr id="71796" name="Freeform: Shape 71795">
                <a:extLst>
                  <a:ext uri="{FF2B5EF4-FFF2-40B4-BE49-F238E27FC236}">
                    <a16:creationId xmlns:a16="http://schemas.microsoft.com/office/drawing/2014/main" id="{21207933-754A-43DE-93A8-043F7A01C900}"/>
                  </a:ext>
                </a:extLst>
              </p:cNvPr>
              <p:cNvSpPr/>
              <p:nvPr/>
            </p:nvSpPr>
            <p:spPr>
              <a:xfrm>
                <a:off x="13113615" y="7821638"/>
                <a:ext cx="20406" cy="47122"/>
              </a:xfrm>
              <a:custGeom>
                <a:avLst/>
                <a:gdLst>
                  <a:gd name="connsiteX0" fmla="*/ 20406 w 20406"/>
                  <a:gd name="connsiteY0" fmla="*/ 11975 h 47122"/>
                  <a:gd name="connsiteX1" fmla="*/ 785 w 20406"/>
                  <a:gd name="connsiteY1" fmla="*/ 47123 h 47122"/>
                  <a:gd name="connsiteX2" fmla="*/ 20406 w 20406"/>
                  <a:gd name="connsiteY2" fmla="*/ 11975 h 47122"/>
                </a:gdLst>
                <a:ahLst/>
                <a:cxnLst>
                  <a:cxn ang="0">
                    <a:pos x="connsiteX0" y="connsiteY0"/>
                  </a:cxn>
                  <a:cxn ang="0">
                    <a:pos x="connsiteX1" y="connsiteY1"/>
                  </a:cxn>
                  <a:cxn ang="0">
                    <a:pos x="connsiteX2" y="connsiteY2"/>
                  </a:cxn>
                </a:cxnLst>
                <a:rect l="l" t="t" r="r" b="b"/>
                <a:pathLst>
                  <a:path w="20406" h="47122">
                    <a:moveTo>
                      <a:pt x="20406" y="11975"/>
                    </a:moveTo>
                    <a:cubicBezTo>
                      <a:pt x="15167" y="45694"/>
                      <a:pt x="7452" y="38741"/>
                      <a:pt x="785" y="47123"/>
                    </a:cubicBezTo>
                    <a:cubicBezTo>
                      <a:pt x="-3788" y="24643"/>
                      <a:pt x="12786" y="-21934"/>
                      <a:pt x="20406" y="11975"/>
                    </a:cubicBezTo>
                    <a:close/>
                  </a:path>
                </a:pathLst>
              </a:custGeom>
              <a:grpFill/>
              <a:ln w="9525" cap="flat">
                <a:noFill/>
                <a:prstDash val="solid"/>
                <a:miter/>
              </a:ln>
            </p:spPr>
            <p:txBody>
              <a:bodyPr rtlCol="0" anchor="ctr"/>
              <a:lstStyle/>
              <a:p>
                <a:endParaRPr lang="en-US"/>
              </a:p>
            </p:txBody>
          </p:sp>
          <p:sp>
            <p:nvSpPr>
              <p:cNvPr id="71797" name="Freeform: Shape 71796">
                <a:extLst>
                  <a:ext uri="{FF2B5EF4-FFF2-40B4-BE49-F238E27FC236}">
                    <a16:creationId xmlns:a16="http://schemas.microsoft.com/office/drawing/2014/main" id="{896242E8-B5F9-4C40-A81F-38C928DFEC9D}"/>
                  </a:ext>
                </a:extLst>
              </p:cNvPr>
              <p:cNvSpPr/>
              <p:nvPr/>
            </p:nvSpPr>
            <p:spPr>
              <a:xfrm>
                <a:off x="13057536" y="7614348"/>
                <a:ext cx="82772" cy="95631"/>
              </a:xfrm>
              <a:custGeom>
                <a:avLst/>
                <a:gdLst>
                  <a:gd name="connsiteX0" fmla="*/ 82772 w 82772"/>
                  <a:gd name="connsiteY0" fmla="*/ 49244 h 95631"/>
                  <a:gd name="connsiteX1" fmla="*/ 77438 w 82772"/>
                  <a:gd name="connsiteY1" fmla="*/ 50578 h 95631"/>
                  <a:gd name="connsiteX2" fmla="*/ 15050 w 82772"/>
                  <a:gd name="connsiteY2" fmla="*/ 95631 h 95631"/>
                  <a:gd name="connsiteX3" fmla="*/ 0 w 82772"/>
                  <a:gd name="connsiteY3" fmla="*/ 22479 h 95631"/>
                  <a:gd name="connsiteX4" fmla="*/ 20002 w 82772"/>
                  <a:gd name="connsiteY4" fmla="*/ 40767 h 95631"/>
                  <a:gd name="connsiteX5" fmla="*/ 31147 w 82772"/>
                  <a:gd name="connsiteY5" fmla="*/ 0 h 95631"/>
                  <a:gd name="connsiteX6" fmla="*/ 58198 w 82772"/>
                  <a:gd name="connsiteY6" fmla="*/ 47244 h 95631"/>
                  <a:gd name="connsiteX7" fmla="*/ 74676 w 82772"/>
                  <a:gd name="connsiteY7" fmla="*/ 5144 h 95631"/>
                  <a:gd name="connsiteX8" fmla="*/ 82772 w 82772"/>
                  <a:gd name="connsiteY8" fmla="*/ 49244 h 95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2" h="95631">
                    <a:moveTo>
                      <a:pt x="82772" y="49244"/>
                    </a:moveTo>
                    <a:cubicBezTo>
                      <a:pt x="81439" y="57531"/>
                      <a:pt x="79439" y="54293"/>
                      <a:pt x="77438" y="50578"/>
                    </a:cubicBezTo>
                    <a:cubicBezTo>
                      <a:pt x="58293" y="93726"/>
                      <a:pt x="34766" y="61055"/>
                      <a:pt x="15050" y="95631"/>
                    </a:cubicBezTo>
                    <a:cubicBezTo>
                      <a:pt x="1810" y="73152"/>
                      <a:pt x="7906" y="46196"/>
                      <a:pt x="0" y="22479"/>
                    </a:cubicBezTo>
                    <a:cubicBezTo>
                      <a:pt x="10763" y="-2762"/>
                      <a:pt x="10954" y="46196"/>
                      <a:pt x="20002" y="40767"/>
                    </a:cubicBezTo>
                    <a:cubicBezTo>
                      <a:pt x="28956" y="18860"/>
                      <a:pt x="21050" y="2477"/>
                      <a:pt x="31147" y="0"/>
                    </a:cubicBezTo>
                    <a:cubicBezTo>
                      <a:pt x="33814" y="41148"/>
                      <a:pt x="48577" y="26575"/>
                      <a:pt x="58198" y="47244"/>
                    </a:cubicBezTo>
                    <a:cubicBezTo>
                      <a:pt x="62770" y="17240"/>
                      <a:pt x="69532" y="24575"/>
                      <a:pt x="74676" y="5144"/>
                    </a:cubicBezTo>
                    <a:cubicBezTo>
                      <a:pt x="87630" y="17431"/>
                      <a:pt x="70009" y="36862"/>
                      <a:pt x="82772" y="49244"/>
                    </a:cubicBezTo>
                    <a:close/>
                  </a:path>
                </a:pathLst>
              </a:custGeom>
              <a:grpFill/>
              <a:ln w="9525" cap="flat">
                <a:noFill/>
                <a:prstDash val="solid"/>
                <a:miter/>
              </a:ln>
            </p:spPr>
            <p:txBody>
              <a:bodyPr rtlCol="0" anchor="ctr"/>
              <a:lstStyle/>
              <a:p>
                <a:endParaRPr lang="en-US"/>
              </a:p>
            </p:txBody>
          </p:sp>
          <p:sp>
            <p:nvSpPr>
              <p:cNvPr id="71798" name="Freeform: Shape 71797">
                <a:extLst>
                  <a:ext uri="{FF2B5EF4-FFF2-40B4-BE49-F238E27FC236}">
                    <a16:creationId xmlns:a16="http://schemas.microsoft.com/office/drawing/2014/main" id="{422F88AD-7BBC-4491-9983-8C2E5EF6C09D}"/>
                  </a:ext>
                </a:extLst>
              </p:cNvPr>
              <p:cNvSpPr/>
              <p:nvPr/>
            </p:nvSpPr>
            <p:spPr>
              <a:xfrm>
                <a:off x="12725006" y="8881840"/>
                <a:ext cx="25157" cy="86296"/>
              </a:xfrm>
              <a:custGeom>
                <a:avLst/>
                <a:gdLst>
                  <a:gd name="connsiteX0" fmla="*/ 16681 w 25157"/>
                  <a:gd name="connsiteY0" fmla="*/ 45339 h 86296"/>
                  <a:gd name="connsiteX1" fmla="*/ 1917 w 25157"/>
                  <a:gd name="connsiteY1" fmla="*/ 25527 h 86296"/>
                  <a:gd name="connsiteX2" fmla="*/ 14109 w 25157"/>
                  <a:gd name="connsiteY2" fmla="*/ 0 h 86296"/>
                  <a:gd name="connsiteX3" fmla="*/ 25158 w 25157"/>
                  <a:gd name="connsiteY3" fmla="*/ 51245 h 86296"/>
                  <a:gd name="connsiteX4" fmla="*/ 5251 w 25157"/>
                  <a:gd name="connsiteY4" fmla="*/ 86296 h 86296"/>
                  <a:gd name="connsiteX5" fmla="*/ 16681 w 25157"/>
                  <a:gd name="connsiteY5" fmla="*/ 45339 h 86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157" h="86296">
                    <a:moveTo>
                      <a:pt x="16681" y="45339"/>
                    </a:moveTo>
                    <a:cubicBezTo>
                      <a:pt x="21824" y="34862"/>
                      <a:pt x="4870" y="20098"/>
                      <a:pt x="1917" y="25527"/>
                    </a:cubicBezTo>
                    <a:cubicBezTo>
                      <a:pt x="-5893" y="-12668"/>
                      <a:pt x="12585" y="29623"/>
                      <a:pt x="14109" y="0"/>
                    </a:cubicBezTo>
                    <a:cubicBezTo>
                      <a:pt x="26015" y="15240"/>
                      <a:pt x="20205" y="34290"/>
                      <a:pt x="25158" y="51245"/>
                    </a:cubicBezTo>
                    <a:cubicBezTo>
                      <a:pt x="18776" y="67913"/>
                      <a:pt x="12013" y="76581"/>
                      <a:pt x="5251" y="86296"/>
                    </a:cubicBezTo>
                    <a:cubicBezTo>
                      <a:pt x="-3417" y="63532"/>
                      <a:pt x="9442" y="46292"/>
                      <a:pt x="16681" y="45339"/>
                    </a:cubicBezTo>
                    <a:close/>
                  </a:path>
                </a:pathLst>
              </a:custGeom>
              <a:grpFill/>
              <a:ln w="9525" cap="flat">
                <a:noFill/>
                <a:prstDash val="solid"/>
                <a:miter/>
              </a:ln>
            </p:spPr>
            <p:txBody>
              <a:bodyPr rtlCol="0" anchor="ctr"/>
              <a:lstStyle/>
              <a:p>
                <a:endParaRPr lang="en-US"/>
              </a:p>
            </p:txBody>
          </p:sp>
          <p:sp>
            <p:nvSpPr>
              <p:cNvPr id="71799" name="Freeform: Shape 71798">
                <a:extLst>
                  <a:ext uri="{FF2B5EF4-FFF2-40B4-BE49-F238E27FC236}">
                    <a16:creationId xmlns:a16="http://schemas.microsoft.com/office/drawing/2014/main" id="{A09F2C53-8CC1-4232-9B23-E0C4A881FF01}"/>
                  </a:ext>
                </a:extLst>
              </p:cNvPr>
              <p:cNvSpPr/>
              <p:nvPr/>
            </p:nvSpPr>
            <p:spPr>
              <a:xfrm>
                <a:off x="13260894" y="6934939"/>
                <a:ext cx="25717" cy="40506"/>
              </a:xfrm>
              <a:custGeom>
                <a:avLst/>
                <a:gdLst>
                  <a:gd name="connsiteX0" fmla="*/ 25718 w 25717"/>
                  <a:gd name="connsiteY0" fmla="*/ 4849 h 40506"/>
                  <a:gd name="connsiteX1" fmla="*/ 0 w 25717"/>
                  <a:gd name="connsiteY1" fmla="*/ 26280 h 40506"/>
                  <a:gd name="connsiteX2" fmla="*/ 25718 w 25717"/>
                  <a:gd name="connsiteY2" fmla="*/ 4849 h 40506"/>
                </a:gdLst>
                <a:ahLst/>
                <a:cxnLst>
                  <a:cxn ang="0">
                    <a:pos x="connsiteX0" y="connsiteY0"/>
                  </a:cxn>
                  <a:cxn ang="0">
                    <a:pos x="connsiteX1" y="connsiteY1"/>
                  </a:cxn>
                  <a:cxn ang="0">
                    <a:pos x="connsiteX2" y="connsiteY2"/>
                  </a:cxn>
                </a:cxnLst>
                <a:rect l="l" t="t" r="r" b="b"/>
                <a:pathLst>
                  <a:path w="25717" h="40506">
                    <a:moveTo>
                      <a:pt x="25718" y="4849"/>
                    </a:moveTo>
                    <a:cubicBezTo>
                      <a:pt x="17907" y="23708"/>
                      <a:pt x="11049" y="60951"/>
                      <a:pt x="0" y="26280"/>
                    </a:cubicBezTo>
                    <a:cubicBezTo>
                      <a:pt x="8382" y="16088"/>
                      <a:pt x="15716" y="-10963"/>
                      <a:pt x="25718" y="4849"/>
                    </a:cubicBezTo>
                    <a:close/>
                  </a:path>
                </a:pathLst>
              </a:custGeom>
              <a:grpFill/>
              <a:ln w="9525" cap="flat">
                <a:noFill/>
                <a:prstDash val="solid"/>
                <a:miter/>
              </a:ln>
            </p:spPr>
            <p:txBody>
              <a:bodyPr rtlCol="0" anchor="ctr"/>
              <a:lstStyle/>
              <a:p>
                <a:endParaRPr lang="en-US"/>
              </a:p>
            </p:txBody>
          </p:sp>
          <p:sp>
            <p:nvSpPr>
              <p:cNvPr id="71800" name="Freeform: Shape 71799">
                <a:extLst>
                  <a:ext uri="{FF2B5EF4-FFF2-40B4-BE49-F238E27FC236}">
                    <a16:creationId xmlns:a16="http://schemas.microsoft.com/office/drawing/2014/main" id="{D9EB0550-5B84-4FDE-A93A-E127B4E0ED68}"/>
                  </a:ext>
                </a:extLst>
              </p:cNvPr>
              <p:cNvSpPr/>
              <p:nvPr/>
            </p:nvSpPr>
            <p:spPr>
              <a:xfrm>
                <a:off x="13267943" y="6878836"/>
                <a:ext cx="19179" cy="30513"/>
              </a:xfrm>
              <a:custGeom>
                <a:avLst/>
                <a:gdLst>
                  <a:gd name="connsiteX0" fmla="*/ 18097 w 19179"/>
                  <a:gd name="connsiteY0" fmla="*/ 7230 h 30513"/>
                  <a:gd name="connsiteX1" fmla="*/ 0 w 19179"/>
                  <a:gd name="connsiteY1" fmla="*/ 19327 h 30513"/>
                  <a:gd name="connsiteX2" fmla="*/ 18097 w 19179"/>
                  <a:gd name="connsiteY2" fmla="*/ 7230 h 30513"/>
                </a:gdLst>
                <a:ahLst/>
                <a:cxnLst>
                  <a:cxn ang="0">
                    <a:pos x="connsiteX0" y="connsiteY0"/>
                  </a:cxn>
                  <a:cxn ang="0">
                    <a:pos x="connsiteX1" y="connsiteY1"/>
                  </a:cxn>
                  <a:cxn ang="0">
                    <a:pos x="connsiteX2" y="connsiteY2"/>
                  </a:cxn>
                </a:cxnLst>
                <a:rect l="l" t="t" r="r" b="b"/>
                <a:pathLst>
                  <a:path w="19179" h="30513">
                    <a:moveTo>
                      <a:pt x="18097" y="7230"/>
                    </a:moveTo>
                    <a:cubicBezTo>
                      <a:pt x="23717" y="32852"/>
                      <a:pt x="5905" y="37996"/>
                      <a:pt x="0" y="19327"/>
                    </a:cubicBezTo>
                    <a:cubicBezTo>
                      <a:pt x="3714" y="-23631"/>
                      <a:pt x="12573" y="20375"/>
                      <a:pt x="18097" y="7230"/>
                    </a:cubicBezTo>
                    <a:close/>
                  </a:path>
                </a:pathLst>
              </a:custGeom>
              <a:grpFill/>
              <a:ln w="9525" cap="flat">
                <a:noFill/>
                <a:prstDash val="solid"/>
                <a:miter/>
              </a:ln>
            </p:spPr>
            <p:txBody>
              <a:bodyPr rtlCol="0" anchor="ctr"/>
              <a:lstStyle/>
              <a:p>
                <a:endParaRPr lang="en-US"/>
              </a:p>
            </p:txBody>
          </p:sp>
          <p:sp>
            <p:nvSpPr>
              <p:cNvPr id="71801" name="Freeform: Shape 71800">
                <a:extLst>
                  <a:ext uri="{FF2B5EF4-FFF2-40B4-BE49-F238E27FC236}">
                    <a16:creationId xmlns:a16="http://schemas.microsoft.com/office/drawing/2014/main" id="{8C9E6DE6-89CF-4DAE-8C6E-902CB118740E}"/>
                  </a:ext>
                </a:extLst>
              </p:cNvPr>
              <p:cNvSpPr/>
              <p:nvPr/>
            </p:nvSpPr>
            <p:spPr>
              <a:xfrm>
                <a:off x="13241368" y="6893782"/>
                <a:ext cx="15410" cy="61817"/>
              </a:xfrm>
              <a:custGeom>
                <a:avLst/>
                <a:gdLst>
                  <a:gd name="connsiteX0" fmla="*/ 11145 w 15410"/>
                  <a:gd name="connsiteY0" fmla="*/ 61817 h 61817"/>
                  <a:gd name="connsiteX1" fmla="*/ 0 w 15410"/>
                  <a:gd name="connsiteY1" fmla="*/ 10858 h 61817"/>
                  <a:gd name="connsiteX2" fmla="*/ 12859 w 15410"/>
                  <a:gd name="connsiteY2" fmla="*/ 0 h 61817"/>
                  <a:gd name="connsiteX3" fmla="*/ 11145 w 15410"/>
                  <a:gd name="connsiteY3" fmla="*/ 61817 h 61817"/>
                </a:gdLst>
                <a:ahLst/>
                <a:cxnLst>
                  <a:cxn ang="0">
                    <a:pos x="connsiteX0" y="connsiteY0"/>
                  </a:cxn>
                  <a:cxn ang="0">
                    <a:pos x="connsiteX1" y="connsiteY1"/>
                  </a:cxn>
                  <a:cxn ang="0">
                    <a:pos x="connsiteX2" y="connsiteY2"/>
                  </a:cxn>
                  <a:cxn ang="0">
                    <a:pos x="connsiteX3" y="connsiteY3"/>
                  </a:cxn>
                </a:cxnLst>
                <a:rect l="l" t="t" r="r" b="b"/>
                <a:pathLst>
                  <a:path w="15410" h="61817">
                    <a:moveTo>
                      <a:pt x="11145" y="61817"/>
                    </a:moveTo>
                    <a:cubicBezTo>
                      <a:pt x="3048" y="45911"/>
                      <a:pt x="5049" y="27623"/>
                      <a:pt x="0" y="10858"/>
                    </a:cubicBezTo>
                    <a:cubicBezTo>
                      <a:pt x="4001" y="2572"/>
                      <a:pt x="8954" y="10192"/>
                      <a:pt x="12859" y="0"/>
                    </a:cubicBezTo>
                    <a:cubicBezTo>
                      <a:pt x="17431" y="19431"/>
                      <a:pt x="15240" y="40481"/>
                      <a:pt x="11145" y="61817"/>
                    </a:cubicBezTo>
                    <a:close/>
                  </a:path>
                </a:pathLst>
              </a:custGeom>
              <a:grpFill/>
              <a:ln w="9525" cap="flat">
                <a:noFill/>
                <a:prstDash val="solid"/>
                <a:miter/>
              </a:ln>
            </p:spPr>
            <p:txBody>
              <a:bodyPr rtlCol="0" anchor="ctr"/>
              <a:lstStyle/>
              <a:p>
                <a:endParaRPr lang="en-US"/>
              </a:p>
            </p:txBody>
          </p:sp>
          <p:sp>
            <p:nvSpPr>
              <p:cNvPr id="71802" name="Freeform: Shape 71801">
                <a:extLst>
                  <a:ext uri="{FF2B5EF4-FFF2-40B4-BE49-F238E27FC236}">
                    <a16:creationId xmlns:a16="http://schemas.microsoft.com/office/drawing/2014/main" id="{80734F94-C14F-43C0-BA58-23B666CA4042}"/>
                  </a:ext>
                </a:extLst>
              </p:cNvPr>
              <p:cNvSpPr/>
              <p:nvPr/>
            </p:nvSpPr>
            <p:spPr>
              <a:xfrm>
                <a:off x="12678696" y="8918271"/>
                <a:ext cx="30063" cy="45388"/>
              </a:xfrm>
              <a:custGeom>
                <a:avLst/>
                <a:gdLst>
                  <a:gd name="connsiteX0" fmla="*/ 29748 w 30063"/>
                  <a:gd name="connsiteY0" fmla="*/ 1097 h 45388"/>
                  <a:gd name="connsiteX1" fmla="*/ 2126 w 30063"/>
                  <a:gd name="connsiteY1" fmla="*/ 45388 h 45388"/>
                  <a:gd name="connsiteX2" fmla="*/ 29748 w 30063"/>
                  <a:gd name="connsiteY2" fmla="*/ 1097 h 45388"/>
                </a:gdLst>
                <a:ahLst/>
                <a:cxnLst>
                  <a:cxn ang="0">
                    <a:pos x="connsiteX0" y="connsiteY0"/>
                  </a:cxn>
                  <a:cxn ang="0">
                    <a:pos x="connsiteX1" y="connsiteY1"/>
                  </a:cxn>
                  <a:cxn ang="0">
                    <a:pos x="connsiteX2" y="connsiteY2"/>
                  </a:cxn>
                </a:cxnLst>
                <a:rect l="l" t="t" r="r" b="b"/>
                <a:pathLst>
                  <a:path w="30063" h="45388">
                    <a:moveTo>
                      <a:pt x="29748" y="1097"/>
                    </a:moveTo>
                    <a:cubicBezTo>
                      <a:pt x="33082" y="47769"/>
                      <a:pt x="9079" y="20052"/>
                      <a:pt x="2126" y="45388"/>
                    </a:cubicBezTo>
                    <a:cubicBezTo>
                      <a:pt x="-7875" y="-3285"/>
                      <a:pt x="20128" y="-1570"/>
                      <a:pt x="29748" y="1097"/>
                    </a:cubicBezTo>
                    <a:close/>
                  </a:path>
                </a:pathLst>
              </a:custGeom>
              <a:grpFill/>
              <a:ln w="9525" cap="flat">
                <a:noFill/>
                <a:prstDash val="solid"/>
                <a:miter/>
              </a:ln>
            </p:spPr>
            <p:txBody>
              <a:bodyPr rtlCol="0" anchor="ctr"/>
              <a:lstStyle/>
              <a:p>
                <a:endParaRPr lang="en-US"/>
              </a:p>
            </p:txBody>
          </p:sp>
          <p:sp>
            <p:nvSpPr>
              <p:cNvPr id="71803" name="Freeform: Shape 71802">
                <a:extLst>
                  <a:ext uri="{FF2B5EF4-FFF2-40B4-BE49-F238E27FC236}">
                    <a16:creationId xmlns:a16="http://schemas.microsoft.com/office/drawing/2014/main" id="{055E62EE-DC62-474E-87C2-0ABB9E51013D}"/>
                  </a:ext>
                </a:extLst>
              </p:cNvPr>
              <p:cNvSpPr/>
              <p:nvPr/>
            </p:nvSpPr>
            <p:spPr>
              <a:xfrm>
                <a:off x="13283659" y="6396196"/>
                <a:ext cx="37528" cy="47508"/>
              </a:xfrm>
              <a:custGeom>
                <a:avLst/>
                <a:gdLst>
                  <a:gd name="connsiteX0" fmla="*/ 37529 w 37528"/>
                  <a:gd name="connsiteY0" fmla="*/ 44482 h 47508"/>
                  <a:gd name="connsiteX1" fmla="*/ 0 w 37528"/>
                  <a:gd name="connsiteY1" fmla="*/ 0 h 47508"/>
                  <a:gd name="connsiteX2" fmla="*/ 37529 w 37528"/>
                  <a:gd name="connsiteY2" fmla="*/ 44482 h 47508"/>
                </a:gdLst>
                <a:ahLst/>
                <a:cxnLst>
                  <a:cxn ang="0">
                    <a:pos x="connsiteX0" y="connsiteY0"/>
                  </a:cxn>
                  <a:cxn ang="0">
                    <a:pos x="connsiteX1" y="connsiteY1"/>
                  </a:cxn>
                  <a:cxn ang="0">
                    <a:pos x="connsiteX2" y="connsiteY2"/>
                  </a:cxn>
                </a:cxnLst>
                <a:rect l="l" t="t" r="r" b="b"/>
                <a:pathLst>
                  <a:path w="37528" h="47508">
                    <a:moveTo>
                      <a:pt x="37529" y="44482"/>
                    </a:moveTo>
                    <a:cubicBezTo>
                      <a:pt x="30004" y="55245"/>
                      <a:pt x="16859" y="36576"/>
                      <a:pt x="0" y="0"/>
                    </a:cubicBezTo>
                    <a:cubicBezTo>
                      <a:pt x="12382" y="13240"/>
                      <a:pt x="23622" y="6191"/>
                      <a:pt x="37529" y="44482"/>
                    </a:cubicBezTo>
                    <a:close/>
                  </a:path>
                </a:pathLst>
              </a:custGeom>
              <a:grpFill/>
              <a:ln w="9525" cap="flat">
                <a:noFill/>
                <a:prstDash val="solid"/>
                <a:miter/>
              </a:ln>
            </p:spPr>
            <p:txBody>
              <a:bodyPr rtlCol="0" anchor="ctr"/>
              <a:lstStyle/>
              <a:p>
                <a:endParaRPr lang="en-US"/>
              </a:p>
            </p:txBody>
          </p:sp>
          <p:sp>
            <p:nvSpPr>
              <p:cNvPr id="71804" name="Freeform: Shape 71803">
                <a:extLst>
                  <a:ext uri="{FF2B5EF4-FFF2-40B4-BE49-F238E27FC236}">
                    <a16:creationId xmlns:a16="http://schemas.microsoft.com/office/drawing/2014/main" id="{FA9831B2-0E32-47CF-9B06-E0801B43A7B8}"/>
                  </a:ext>
                </a:extLst>
              </p:cNvPr>
              <p:cNvSpPr/>
              <p:nvPr/>
            </p:nvSpPr>
            <p:spPr>
              <a:xfrm>
                <a:off x="12608235" y="8943762"/>
                <a:ext cx="20115" cy="55267"/>
              </a:xfrm>
              <a:custGeom>
                <a:avLst/>
                <a:gdLst>
                  <a:gd name="connsiteX0" fmla="*/ 102 w 20115"/>
                  <a:gd name="connsiteY0" fmla="*/ 43424 h 55267"/>
                  <a:gd name="connsiteX1" fmla="*/ 20009 w 20115"/>
                  <a:gd name="connsiteY1" fmla="*/ 8372 h 55267"/>
                  <a:gd name="connsiteX2" fmla="*/ 102 w 20115"/>
                  <a:gd name="connsiteY2" fmla="*/ 43424 h 55267"/>
                </a:gdLst>
                <a:ahLst/>
                <a:cxnLst>
                  <a:cxn ang="0">
                    <a:pos x="connsiteX0" y="connsiteY0"/>
                  </a:cxn>
                  <a:cxn ang="0">
                    <a:pos x="connsiteX1" y="connsiteY1"/>
                  </a:cxn>
                  <a:cxn ang="0">
                    <a:pos x="connsiteX2" y="connsiteY2"/>
                  </a:cxn>
                </a:cxnLst>
                <a:rect l="l" t="t" r="r" b="b"/>
                <a:pathLst>
                  <a:path w="20115" h="55267">
                    <a:moveTo>
                      <a:pt x="102" y="43424"/>
                    </a:moveTo>
                    <a:cubicBezTo>
                      <a:pt x="-1231" y="18754"/>
                      <a:pt x="10770" y="-16203"/>
                      <a:pt x="20009" y="8372"/>
                    </a:cubicBezTo>
                    <a:cubicBezTo>
                      <a:pt x="21343" y="31518"/>
                      <a:pt x="9913" y="76761"/>
                      <a:pt x="102" y="43424"/>
                    </a:cubicBezTo>
                    <a:close/>
                  </a:path>
                </a:pathLst>
              </a:custGeom>
              <a:grpFill/>
              <a:ln w="9525" cap="flat">
                <a:noFill/>
                <a:prstDash val="solid"/>
                <a:miter/>
              </a:ln>
            </p:spPr>
            <p:txBody>
              <a:bodyPr rtlCol="0" anchor="ctr"/>
              <a:lstStyle/>
              <a:p>
                <a:endParaRPr lang="en-US"/>
              </a:p>
            </p:txBody>
          </p:sp>
          <p:sp>
            <p:nvSpPr>
              <p:cNvPr id="71805" name="Freeform: Shape 71804">
                <a:extLst>
                  <a:ext uri="{FF2B5EF4-FFF2-40B4-BE49-F238E27FC236}">
                    <a16:creationId xmlns:a16="http://schemas.microsoft.com/office/drawing/2014/main" id="{EFA9252F-41AD-413D-90CB-55DEEDA7E0F5}"/>
                  </a:ext>
                </a:extLst>
              </p:cNvPr>
              <p:cNvSpPr/>
              <p:nvPr/>
            </p:nvSpPr>
            <p:spPr>
              <a:xfrm>
                <a:off x="13074115" y="7180294"/>
                <a:ext cx="29045" cy="48151"/>
              </a:xfrm>
              <a:custGeom>
                <a:avLst/>
                <a:gdLst>
                  <a:gd name="connsiteX0" fmla="*/ 29045 w 29045"/>
                  <a:gd name="connsiteY0" fmla="*/ 32290 h 48151"/>
                  <a:gd name="connsiteX1" fmla="*/ 2852 w 29045"/>
                  <a:gd name="connsiteY1" fmla="*/ 0 h 48151"/>
                  <a:gd name="connsiteX2" fmla="*/ 29045 w 29045"/>
                  <a:gd name="connsiteY2" fmla="*/ 32290 h 48151"/>
                </a:gdLst>
                <a:ahLst/>
                <a:cxnLst>
                  <a:cxn ang="0">
                    <a:pos x="connsiteX0" y="connsiteY0"/>
                  </a:cxn>
                  <a:cxn ang="0">
                    <a:pos x="connsiteX1" y="connsiteY1"/>
                  </a:cxn>
                  <a:cxn ang="0">
                    <a:pos x="connsiteX2" y="connsiteY2"/>
                  </a:cxn>
                </a:cxnLst>
                <a:rect l="l" t="t" r="r" b="b"/>
                <a:pathLst>
                  <a:path w="29045" h="48151">
                    <a:moveTo>
                      <a:pt x="29045" y="32290"/>
                    </a:moveTo>
                    <a:cubicBezTo>
                      <a:pt x="21997" y="63722"/>
                      <a:pt x="-9531" y="46101"/>
                      <a:pt x="2852" y="0"/>
                    </a:cubicBezTo>
                    <a:cubicBezTo>
                      <a:pt x="13329" y="39148"/>
                      <a:pt x="20092" y="17335"/>
                      <a:pt x="29045" y="32290"/>
                    </a:cubicBezTo>
                    <a:close/>
                  </a:path>
                </a:pathLst>
              </a:custGeom>
              <a:grpFill/>
              <a:ln w="9525" cap="flat">
                <a:noFill/>
                <a:prstDash val="solid"/>
                <a:miter/>
              </a:ln>
            </p:spPr>
            <p:txBody>
              <a:bodyPr rtlCol="0" anchor="ctr"/>
              <a:lstStyle/>
              <a:p>
                <a:endParaRPr lang="en-US"/>
              </a:p>
            </p:txBody>
          </p:sp>
          <p:sp>
            <p:nvSpPr>
              <p:cNvPr id="71806" name="Freeform: Shape 71805">
                <a:extLst>
                  <a:ext uri="{FF2B5EF4-FFF2-40B4-BE49-F238E27FC236}">
                    <a16:creationId xmlns:a16="http://schemas.microsoft.com/office/drawing/2014/main" id="{CD3DD86B-7F33-4F0B-A893-BD9C9FAEF9E4}"/>
                  </a:ext>
                </a:extLst>
              </p:cNvPr>
              <p:cNvSpPr/>
              <p:nvPr/>
            </p:nvSpPr>
            <p:spPr>
              <a:xfrm>
                <a:off x="12905231" y="7707913"/>
                <a:ext cx="39151" cy="66035"/>
              </a:xfrm>
              <a:custGeom>
                <a:avLst/>
                <a:gdLst>
                  <a:gd name="connsiteX0" fmla="*/ 39148 w 39151"/>
                  <a:gd name="connsiteY0" fmla="*/ 31689 h 66035"/>
                  <a:gd name="connsiteX1" fmla="*/ 1714 w 39151"/>
                  <a:gd name="connsiteY1" fmla="*/ 40452 h 66035"/>
                  <a:gd name="connsiteX2" fmla="*/ 0 w 39151"/>
                  <a:gd name="connsiteY2" fmla="*/ 10162 h 66035"/>
                  <a:gd name="connsiteX3" fmla="*/ 39148 w 39151"/>
                  <a:gd name="connsiteY3" fmla="*/ 31689 h 66035"/>
                </a:gdLst>
                <a:ahLst/>
                <a:cxnLst>
                  <a:cxn ang="0">
                    <a:pos x="connsiteX0" y="connsiteY0"/>
                  </a:cxn>
                  <a:cxn ang="0">
                    <a:pos x="connsiteX1" y="connsiteY1"/>
                  </a:cxn>
                  <a:cxn ang="0">
                    <a:pos x="connsiteX2" y="connsiteY2"/>
                  </a:cxn>
                  <a:cxn ang="0">
                    <a:pos x="connsiteX3" y="connsiteY3"/>
                  </a:cxn>
                </a:cxnLst>
                <a:rect l="l" t="t" r="r" b="b"/>
                <a:pathLst>
                  <a:path w="39151" h="66035">
                    <a:moveTo>
                      <a:pt x="39148" y="31689"/>
                    </a:moveTo>
                    <a:cubicBezTo>
                      <a:pt x="39529" y="72836"/>
                      <a:pt x="14859" y="78552"/>
                      <a:pt x="1714" y="40452"/>
                    </a:cubicBezTo>
                    <a:cubicBezTo>
                      <a:pt x="6668" y="28926"/>
                      <a:pt x="3524" y="19496"/>
                      <a:pt x="0" y="10162"/>
                    </a:cubicBezTo>
                    <a:cubicBezTo>
                      <a:pt x="10477" y="-28509"/>
                      <a:pt x="27908" y="57501"/>
                      <a:pt x="39148" y="31689"/>
                    </a:cubicBezTo>
                    <a:close/>
                  </a:path>
                </a:pathLst>
              </a:custGeom>
              <a:grpFill/>
              <a:ln w="9525" cap="flat">
                <a:noFill/>
                <a:prstDash val="solid"/>
                <a:miter/>
              </a:ln>
            </p:spPr>
            <p:txBody>
              <a:bodyPr rtlCol="0" anchor="ctr"/>
              <a:lstStyle/>
              <a:p>
                <a:endParaRPr lang="en-US"/>
              </a:p>
            </p:txBody>
          </p:sp>
          <p:sp>
            <p:nvSpPr>
              <p:cNvPr id="71807" name="Freeform: Shape 71806">
                <a:extLst>
                  <a:ext uri="{FF2B5EF4-FFF2-40B4-BE49-F238E27FC236}">
                    <a16:creationId xmlns:a16="http://schemas.microsoft.com/office/drawing/2014/main" id="{C59A9F47-BBEE-470E-82EF-39B6C2AF8AEF}"/>
                  </a:ext>
                </a:extLst>
              </p:cNvPr>
              <p:cNvSpPr/>
              <p:nvPr/>
            </p:nvSpPr>
            <p:spPr>
              <a:xfrm>
                <a:off x="13161644" y="6709921"/>
                <a:ext cx="30956" cy="40447"/>
              </a:xfrm>
              <a:custGeom>
                <a:avLst/>
                <a:gdLst>
                  <a:gd name="connsiteX0" fmla="*/ 30956 w 30956"/>
                  <a:gd name="connsiteY0" fmla="*/ 6886 h 40447"/>
                  <a:gd name="connsiteX1" fmla="*/ 0 w 30956"/>
                  <a:gd name="connsiteY1" fmla="*/ 29461 h 40447"/>
                  <a:gd name="connsiteX2" fmla="*/ 30956 w 30956"/>
                  <a:gd name="connsiteY2" fmla="*/ 6886 h 40447"/>
                </a:gdLst>
                <a:ahLst/>
                <a:cxnLst>
                  <a:cxn ang="0">
                    <a:pos x="connsiteX0" y="connsiteY0"/>
                  </a:cxn>
                  <a:cxn ang="0">
                    <a:pos x="connsiteX1" y="connsiteY1"/>
                  </a:cxn>
                  <a:cxn ang="0">
                    <a:pos x="connsiteX2" y="connsiteY2"/>
                  </a:cxn>
                </a:cxnLst>
                <a:rect l="l" t="t" r="r" b="b"/>
                <a:pathLst>
                  <a:path w="30956" h="40447">
                    <a:moveTo>
                      <a:pt x="30956" y="6886"/>
                    </a:moveTo>
                    <a:cubicBezTo>
                      <a:pt x="22479" y="46034"/>
                      <a:pt x="11811" y="47177"/>
                      <a:pt x="0" y="29461"/>
                    </a:cubicBezTo>
                    <a:cubicBezTo>
                      <a:pt x="11144" y="35461"/>
                      <a:pt x="18669" y="-18641"/>
                      <a:pt x="30956" y="6886"/>
                    </a:cubicBezTo>
                    <a:close/>
                  </a:path>
                </a:pathLst>
              </a:custGeom>
              <a:grpFill/>
              <a:ln w="9525" cap="flat">
                <a:noFill/>
                <a:prstDash val="solid"/>
                <a:miter/>
              </a:ln>
            </p:spPr>
            <p:txBody>
              <a:bodyPr rtlCol="0" anchor="ctr"/>
              <a:lstStyle/>
              <a:p>
                <a:endParaRPr lang="en-US"/>
              </a:p>
            </p:txBody>
          </p:sp>
          <p:sp>
            <p:nvSpPr>
              <p:cNvPr id="71808" name="Freeform: Shape 71807">
                <a:extLst>
                  <a:ext uri="{FF2B5EF4-FFF2-40B4-BE49-F238E27FC236}">
                    <a16:creationId xmlns:a16="http://schemas.microsoft.com/office/drawing/2014/main" id="{F504DDE1-9F63-41F4-9C18-41D51DD90968}"/>
                  </a:ext>
                </a:extLst>
              </p:cNvPr>
              <p:cNvSpPr/>
              <p:nvPr/>
            </p:nvSpPr>
            <p:spPr>
              <a:xfrm>
                <a:off x="12501181" y="8983991"/>
                <a:ext cx="57150" cy="53582"/>
              </a:xfrm>
              <a:custGeom>
                <a:avLst/>
                <a:gdLst>
                  <a:gd name="connsiteX0" fmla="*/ 57150 w 57150"/>
                  <a:gd name="connsiteY0" fmla="*/ 37295 h 53582"/>
                  <a:gd name="connsiteX1" fmla="*/ 52578 w 57150"/>
                  <a:gd name="connsiteY1" fmla="*/ 53582 h 53582"/>
                  <a:gd name="connsiteX2" fmla="*/ 0 w 57150"/>
                  <a:gd name="connsiteY2" fmla="*/ 42152 h 53582"/>
                  <a:gd name="connsiteX3" fmla="*/ 57150 w 57150"/>
                  <a:gd name="connsiteY3" fmla="*/ 37295 h 53582"/>
                </a:gdLst>
                <a:ahLst/>
                <a:cxnLst>
                  <a:cxn ang="0">
                    <a:pos x="connsiteX0" y="connsiteY0"/>
                  </a:cxn>
                  <a:cxn ang="0">
                    <a:pos x="connsiteX1" y="connsiteY1"/>
                  </a:cxn>
                  <a:cxn ang="0">
                    <a:pos x="connsiteX2" y="connsiteY2"/>
                  </a:cxn>
                  <a:cxn ang="0">
                    <a:pos x="connsiteX3" y="connsiteY3"/>
                  </a:cxn>
                </a:cxnLst>
                <a:rect l="l" t="t" r="r" b="b"/>
                <a:pathLst>
                  <a:path w="57150" h="53582">
                    <a:moveTo>
                      <a:pt x="57150" y="37295"/>
                    </a:moveTo>
                    <a:cubicBezTo>
                      <a:pt x="53149" y="40247"/>
                      <a:pt x="49244" y="43486"/>
                      <a:pt x="52578" y="53582"/>
                    </a:cubicBezTo>
                    <a:cubicBezTo>
                      <a:pt x="33623" y="23007"/>
                      <a:pt x="19050" y="74347"/>
                      <a:pt x="0" y="42152"/>
                    </a:cubicBezTo>
                    <a:cubicBezTo>
                      <a:pt x="25527" y="41390"/>
                      <a:pt x="33338" y="-49002"/>
                      <a:pt x="57150" y="37295"/>
                    </a:cubicBezTo>
                    <a:close/>
                  </a:path>
                </a:pathLst>
              </a:custGeom>
              <a:grpFill/>
              <a:ln w="9525" cap="flat">
                <a:noFill/>
                <a:prstDash val="solid"/>
                <a:miter/>
              </a:ln>
            </p:spPr>
            <p:txBody>
              <a:bodyPr rtlCol="0" anchor="ctr"/>
              <a:lstStyle/>
              <a:p>
                <a:endParaRPr lang="en-US"/>
              </a:p>
            </p:txBody>
          </p:sp>
          <p:sp>
            <p:nvSpPr>
              <p:cNvPr id="71809" name="Freeform: Shape 71808">
                <a:extLst>
                  <a:ext uri="{FF2B5EF4-FFF2-40B4-BE49-F238E27FC236}">
                    <a16:creationId xmlns:a16="http://schemas.microsoft.com/office/drawing/2014/main" id="{95607406-7D32-42E6-BB97-67D690CD9A1A}"/>
                  </a:ext>
                </a:extLst>
              </p:cNvPr>
              <p:cNvSpPr/>
              <p:nvPr/>
            </p:nvSpPr>
            <p:spPr>
              <a:xfrm>
                <a:off x="12967906" y="7234015"/>
                <a:ext cx="19906" cy="49200"/>
              </a:xfrm>
              <a:custGeom>
                <a:avLst/>
                <a:gdLst>
                  <a:gd name="connsiteX0" fmla="*/ 19907 w 19906"/>
                  <a:gd name="connsiteY0" fmla="*/ 36004 h 49200"/>
                  <a:gd name="connsiteX1" fmla="*/ 0 w 19906"/>
                  <a:gd name="connsiteY1" fmla="*/ 17621 h 49200"/>
                  <a:gd name="connsiteX2" fmla="*/ 9810 w 19906"/>
                  <a:gd name="connsiteY2" fmla="*/ 0 h 49200"/>
                  <a:gd name="connsiteX3" fmla="*/ 19907 w 19906"/>
                  <a:gd name="connsiteY3" fmla="*/ 36004 h 49200"/>
                </a:gdLst>
                <a:ahLst/>
                <a:cxnLst>
                  <a:cxn ang="0">
                    <a:pos x="connsiteX0" y="connsiteY0"/>
                  </a:cxn>
                  <a:cxn ang="0">
                    <a:pos x="connsiteX1" y="connsiteY1"/>
                  </a:cxn>
                  <a:cxn ang="0">
                    <a:pos x="connsiteX2" y="connsiteY2"/>
                  </a:cxn>
                  <a:cxn ang="0">
                    <a:pos x="connsiteX3" y="connsiteY3"/>
                  </a:cxn>
                </a:cxnLst>
                <a:rect l="l" t="t" r="r" b="b"/>
                <a:pathLst>
                  <a:path w="19906" h="49200">
                    <a:moveTo>
                      <a:pt x="19907" y="36004"/>
                    </a:moveTo>
                    <a:cubicBezTo>
                      <a:pt x="15621" y="70676"/>
                      <a:pt x="6858" y="27146"/>
                      <a:pt x="0" y="17621"/>
                    </a:cubicBezTo>
                    <a:cubicBezTo>
                      <a:pt x="3429" y="14859"/>
                      <a:pt x="6858" y="11716"/>
                      <a:pt x="9810" y="0"/>
                    </a:cubicBezTo>
                    <a:cubicBezTo>
                      <a:pt x="10763" y="12573"/>
                      <a:pt x="14288" y="24575"/>
                      <a:pt x="19907" y="36004"/>
                    </a:cubicBezTo>
                    <a:close/>
                  </a:path>
                </a:pathLst>
              </a:custGeom>
              <a:grpFill/>
              <a:ln w="9525" cap="flat">
                <a:noFill/>
                <a:prstDash val="solid"/>
                <a:miter/>
              </a:ln>
            </p:spPr>
            <p:txBody>
              <a:bodyPr rtlCol="0" anchor="ctr"/>
              <a:lstStyle/>
              <a:p>
                <a:endParaRPr lang="en-US"/>
              </a:p>
            </p:txBody>
          </p:sp>
          <p:sp>
            <p:nvSpPr>
              <p:cNvPr id="71810" name="Freeform: Shape 71809">
                <a:extLst>
                  <a:ext uri="{FF2B5EF4-FFF2-40B4-BE49-F238E27FC236}">
                    <a16:creationId xmlns:a16="http://schemas.microsoft.com/office/drawing/2014/main" id="{930686B0-B912-4183-ABBA-5DE2057063BE}"/>
                  </a:ext>
                </a:extLst>
              </p:cNvPr>
              <p:cNvSpPr/>
              <p:nvPr/>
            </p:nvSpPr>
            <p:spPr>
              <a:xfrm>
                <a:off x="12465747" y="9012881"/>
                <a:ext cx="32171" cy="47076"/>
              </a:xfrm>
              <a:custGeom>
                <a:avLst/>
                <a:gdLst>
                  <a:gd name="connsiteX0" fmla="*/ 30004 w 32171"/>
                  <a:gd name="connsiteY0" fmla="*/ 14501 h 47076"/>
                  <a:gd name="connsiteX1" fmla="*/ 20860 w 32171"/>
                  <a:gd name="connsiteY1" fmla="*/ 47077 h 47076"/>
                  <a:gd name="connsiteX2" fmla="*/ 0 w 32171"/>
                  <a:gd name="connsiteY2" fmla="*/ 13454 h 47076"/>
                  <a:gd name="connsiteX3" fmla="*/ 18479 w 32171"/>
                  <a:gd name="connsiteY3" fmla="*/ 1547 h 47076"/>
                  <a:gd name="connsiteX4" fmla="*/ 30004 w 32171"/>
                  <a:gd name="connsiteY4" fmla="*/ 14501 h 470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71" h="47076">
                    <a:moveTo>
                      <a:pt x="30004" y="14501"/>
                    </a:moveTo>
                    <a:cubicBezTo>
                      <a:pt x="37815" y="40600"/>
                      <a:pt x="22098" y="25169"/>
                      <a:pt x="20860" y="47077"/>
                    </a:cubicBezTo>
                    <a:cubicBezTo>
                      <a:pt x="23622" y="-358"/>
                      <a:pt x="11239" y="45839"/>
                      <a:pt x="0" y="13454"/>
                    </a:cubicBezTo>
                    <a:cubicBezTo>
                      <a:pt x="4191" y="-27790"/>
                      <a:pt x="14288" y="42886"/>
                      <a:pt x="18479" y="1547"/>
                    </a:cubicBezTo>
                    <a:cubicBezTo>
                      <a:pt x="22574" y="12310"/>
                      <a:pt x="26861" y="22788"/>
                      <a:pt x="30004" y="14501"/>
                    </a:cubicBezTo>
                    <a:close/>
                  </a:path>
                </a:pathLst>
              </a:custGeom>
              <a:grpFill/>
              <a:ln w="9525" cap="flat">
                <a:noFill/>
                <a:prstDash val="solid"/>
                <a:miter/>
              </a:ln>
            </p:spPr>
            <p:txBody>
              <a:bodyPr rtlCol="0" anchor="ctr"/>
              <a:lstStyle/>
              <a:p>
                <a:endParaRPr lang="en-US"/>
              </a:p>
            </p:txBody>
          </p:sp>
          <p:sp>
            <p:nvSpPr>
              <p:cNvPr id="71811" name="Freeform: Shape 71810">
                <a:extLst>
                  <a:ext uri="{FF2B5EF4-FFF2-40B4-BE49-F238E27FC236}">
                    <a16:creationId xmlns:a16="http://schemas.microsoft.com/office/drawing/2014/main" id="{1A7C583F-2376-4BFE-A487-EBA13C898406}"/>
                  </a:ext>
                </a:extLst>
              </p:cNvPr>
              <p:cNvSpPr/>
              <p:nvPr/>
            </p:nvSpPr>
            <p:spPr>
              <a:xfrm>
                <a:off x="12430982" y="9017190"/>
                <a:ext cx="33146" cy="86498"/>
              </a:xfrm>
              <a:custGeom>
                <a:avLst/>
                <a:gdLst>
                  <a:gd name="connsiteX0" fmla="*/ 33147 w 33146"/>
                  <a:gd name="connsiteY0" fmla="*/ 32480 h 86498"/>
                  <a:gd name="connsiteX1" fmla="*/ 0 w 33146"/>
                  <a:gd name="connsiteY1" fmla="*/ 78010 h 86498"/>
                  <a:gd name="connsiteX2" fmla="*/ 6858 w 33146"/>
                  <a:gd name="connsiteY2" fmla="*/ 0 h 86498"/>
                  <a:gd name="connsiteX3" fmla="*/ 33147 w 33146"/>
                  <a:gd name="connsiteY3" fmla="*/ 32480 h 86498"/>
                </a:gdLst>
                <a:ahLst/>
                <a:cxnLst>
                  <a:cxn ang="0">
                    <a:pos x="connsiteX0" y="connsiteY0"/>
                  </a:cxn>
                  <a:cxn ang="0">
                    <a:pos x="connsiteX1" y="connsiteY1"/>
                  </a:cxn>
                  <a:cxn ang="0">
                    <a:pos x="connsiteX2" y="connsiteY2"/>
                  </a:cxn>
                  <a:cxn ang="0">
                    <a:pos x="connsiteX3" y="connsiteY3"/>
                  </a:cxn>
                </a:cxnLst>
                <a:rect l="l" t="t" r="r" b="b"/>
                <a:pathLst>
                  <a:path w="33146" h="86498">
                    <a:moveTo>
                      <a:pt x="33147" y="32480"/>
                    </a:moveTo>
                    <a:cubicBezTo>
                      <a:pt x="16383" y="48292"/>
                      <a:pt x="15621" y="108490"/>
                      <a:pt x="0" y="78010"/>
                    </a:cubicBezTo>
                    <a:cubicBezTo>
                      <a:pt x="15430" y="49054"/>
                      <a:pt x="-7239" y="28575"/>
                      <a:pt x="6858" y="0"/>
                    </a:cubicBezTo>
                    <a:cubicBezTo>
                      <a:pt x="10001" y="53054"/>
                      <a:pt x="23241" y="6477"/>
                      <a:pt x="33147" y="32480"/>
                    </a:cubicBezTo>
                    <a:close/>
                  </a:path>
                </a:pathLst>
              </a:custGeom>
              <a:grpFill/>
              <a:ln w="9525" cap="flat">
                <a:noFill/>
                <a:prstDash val="solid"/>
                <a:miter/>
              </a:ln>
            </p:spPr>
            <p:txBody>
              <a:bodyPr rtlCol="0" anchor="ctr"/>
              <a:lstStyle/>
              <a:p>
                <a:endParaRPr lang="en-US"/>
              </a:p>
            </p:txBody>
          </p:sp>
          <p:sp>
            <p:nvSpPr>
              <p:cNvPr id="71812" name="Freeform: Shape 71811">
                <a:extLst>
                  <a:ext uri="{FF2B5EF4-FFF2-40B4-BE49-F238E27FC236}">
                    <a16:creationId xmlns:a16="http://schemas.microsoft.com/office/drawing/2014/main" id="{ABE34539-1A23-41DF-9FA8-B523F582CE79}"/>
                  </a:ext>
                </a:extLst>
              </p:cNvPr>
              <p:cNvSpPr/>
              <p:nvPr/>
            </p:nvSpPr>
            <p:spPr>
              <a:xfrm>
                <a:off x="12937135" y="6898354"/>
                <a:ext cx="24007" cy="51789"/>
              </a:xfrm>
              <a:custGeom>
                <a:avLst/>
                <a:gdLst>
                  <a:gd name="connsiteX0" fmla="*/ 24008 w 24007"/>
                  <a:gd name="connsiteY0" fmla="*/ 48577 h 51789"/>
                  <a:gd name="connsiteX1" fmla="*/ 2386 w 24007"/>
                  <a:gd name="connsiteY1" fmla="*/ 0 h 51789"/>
                  <a:gd name="connsiteX2" fmla="*/ 24008 w 24007"/>
                  <a:gd name="connsiteY2" fmla="*/ 48577 h 51789"/>
                </a:gdLst>
                <a:ahLst/>
                <a:cxnLst>
                  <a:cxn ang="0">
                    <a:pos x="connsiteX0" y="connsiteY0"/>
                  </a:cxn>
                  <a:cxn ang="0">
                    <a:pos x="connsiteX1" y="connsiteY1"/>
                  </a:cxn>
                  <a:cxn ang="0">
                    <a:pos x="connsiteX2" y="connsiteY2"/>
                  </a:cxn>
                </a:cxnLst>
                <a:rect l="l" t="t" r="r" b="b"/>
                <a:pathLst>
                  <a:path w="24007" h="51789">
                    <a:moveTo>
                      <a:pt x="24008" y="48577"/>
                    </a:moveTo>
                    <a:cubicBezTo>
                      <a:pt x="12101" y="59912"/>
                      <a:pt x="-6662" y="40672"/>
                      <a:pt x="2386" y="0"/>
                    </a:cubicBezTo>
                    <a:cubicBezTo>
                      <a:pt x="13816" y="21431"/>
                      <a:pt x="17531" y="14002"/>
                      <a:pt x="24008" y="48577"/>
                    </a:cubicBezTo>
                    <a:close/>
                  </a:path>
                </a:pathLst>
              </a:custGeom>
              <a:grpFill/>
              <a:ln w="9525" cap="flat">
                <a:noFill/>
                <a:prstDash val="solid"/>
                <a:miter/>
              </a:ln>
            </p:spPr>
            <p:txBody>
              <a:bodyPr rtlCol="0" anchor="ctr"/>
              <a:lstStyle/>
              <a:p>
                <a:endParaRPr lang="en-US"/>
              </a:p>
            </p:txBody>
          </p:sp>
          <p:sp>
            <p:nvSpPr>
              <p:cNvPr id="71813" name="Freeform: Shape 71812">
                <a:extLst>
                  <a:ext uri="{FF2B5EF4-FFF2-40B4-BE49-F238E27FC236}">
                    <a16:creationId xmlns:a16="http://schemas.microsoft.com/office/drawing/2014/main" id="{5ADF2609-3EDB-47C0-AB79-630C862CF7B8}"/>
                  </a:ext>
                </a:extLst>
              </p:cNvPr>
              <p:cNvSpPr/>
              <p:nvPr/>
            </p:nvSpPr>
            <p:spPr>
              <a:xfrm>
                <a:off x="12305823" y="9058433"/>
                <a:ext cx="66388" cy="89682"/>
              </a:xfrm>
              <a:custGeom>
                <a:avLst/>
                <a:gdLst>
                  <a:gd name="connsiteX0" fmla="*/ 66389 w 66388"/>
                  <a:gd name="connsiteY0" fmla="*/ 11430 h 89682"/>
                  <a:gd name="connsiteX1" fmla="*/ 34766 w 66388"/>
                  <a:gd name="connsiteY1" fmla="*/ 33719 h 89682"/>
                  <a:gd name="connsiteX2" fmla="*/ 45625 w 66388"/>
                  <a:gd name="connsiteY2" fmla="*/ 84772 h 89682"/>
                  <a:gd name="connsiteX3" fmla="*/ 0 w 66388"/>
                  <a:gd name="connsiteY3" fmla="*/ 48863 h 89682"/>
                  <a:gd name="connsiteX4" fmla="*/ 13906 w 66388"/>
                  <a:gd name="connsiteY4" fmla="*/ 0 h 89682"/>
                  <a:gd name="connsiteX5" fmla="*/ 7811 w 66388"/>
                  <a:gd name="connsiteY5" fmla="*/ 39529 h 89682"/>
                  <a:gd name="connsiteX6" fmla="*/ 66389 w 66388"/>
                  <a:gd name="connsiteY6" fmla="*/ 11430 h 89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388" h="89682">
                    <a:moveTo>
                      <a:pt x="66389" y="11430"/>
                    </a:moveTo>
                    <a:cubicBezTo>
                      <a:pt x="57435" y="48101"/>
                      <a:pt x="45053" y="21431"/>
                      <a:pt x="34766" y="33719"/>
                    </a:cubicBezTo>
                    <a:cubicBezTo>
                      <a:pt x="30194" y="52483"/>
                      <a:pt x="37624" y="68771"/>
                      <a:pt x="45625" y="84772"/>
                    </a:cubicBezTo>
                    <a:cubicBezTo>
                      <a:pt x="27717" y="109252"/>
                      <a:pt x="25051" y="33433"/>
                      <a:pt x="0" y="48863"/>
                    </a:cubicBezTo>
                    <a:cubicBezTo>
                      <a:pt x="3810" y="15335"/>
                      <a:pt x="4953" y="29908"/>
                      <a:pt x="13906" y="0"/>
                    </a:cubicBezTo>
                    <a:cubicBezTo>
                      <a:pt x="27241" y="26003"/>
                      <a:pt x="10192" y="10001"/>
                      <a:pt x="7811" y="39529"/>
                    </a:cubicBezTo>
                    <a:cubicBezTo>
                      <a:pt x="27717" y="38481"/>
                      <a:pt x="45053" y="-13811"/>
                      <a:pt x="66389" y="11430"/>
                    </a:cubicBezTo>
                    <a:close/>
                  </a:path>
                </a:pathLst>
              </a:custGeom>
              <a:grpFill/>
              <a:ln w="9525" cap="flat">
                <a:noFill/>
                <a:prstDash val="solid"/>
                <a:miter/>
              </a:ln>
            </p:spPr>
            <p:txBody>
              <a:bodyPr rtlCol="0" anchor="ctr"/>
              <a:lstStyle/>
              <a:p>
                <a:endParaRPr lang="en-US"/>
              </a:p>
            </p:txBody>
          </p:sp>
          <p:sp>
            <p:nvSpPr>
              <p:cNvPr id="71814" name="Freeform: Shape 71813">
                <a:extLst>
                  <a:ext uri="{FF2B5EF4-FFF2-40B4-BE49-F238E27FC236}">
                    <a16:creationId xmlns:a16="http://schemas.microsoft.com/office/drawing/2014/main" id="{D77CA0C5-A418-4917-B0A5-A029A33B3B3A}"/>
                  </a:ext>
                </a:extLst>
              </p:cNvPr>
              <p:cNvSpPr/>
              <p:nvPr/>
            </p:nvSpPr>
            <p:spPr>
              <a:xfrm>
                <a:off x="12559569" y="7930532"/>
                <a:ext cx="31527" cy="44090"/>
              </a:xfrm>
              <a:custGeom>
                <a:avLst/>
                <a:gdLst>
                  <a:gd name="connsiteX0" fmla="*/ 31528 w 31527"/>
                  <a:gd name="connsiteY0" fmla="*/ 35098 h 44090"/>
                  <a:gd name="connsiteX1" fmla="*/ 0 w 31527"/>
                  <a:gd name="connsiteY1" fmla="*/ 3761 h 44090"/>
                  <a:gd name="connsiteX2" fmla="*/ 31528 w 31527"/>
                  <a:gd name="connsiteY2" fmla="*/ 35098 h 44090"/>
                </a:gdLst>
                <a:ahLst/>
                <a:cxnLst>
                  <a:cxn ang="0">
                    <a:pos x="connsiteX0" y="connsiteY0"/>
                  </a:cxn>
                  <a:cxn ang="0">
                    <a:pos x="connsiteX1" y="connsiteY1"/>
                  </a:cxn>
                  <a:cxn ang="0">
                    <a:pos x="connsiteX2" y="connsiteY2"/>
                  </a:cxn>
                </a:cxnLst>
                <a:rect l="l" t="t" r="r" b="b"/>
                <a:pathLst>
                  <a:path w="31527" h="44090">
                    <a:moveTo>
                      <a:pt x="31528" y="35098"/>
                    </a:moveTo>
                    <a:cubicBezTo>
                      <a:pt x="21050" y="59482"/>
                      <a:pt x="5905" y="29288"/>
                      <a:pt x="0" y="3761"/>
                    </a:cubicBezTo>
                    <a:cubicBezTo>
                      <a:pt x="11430" y="-2811"/>
                      <a:pt x="24765" y="-5192"/>
                      <a:pt x="31528" y="35098"/>
                    </a:cubicBezTo>
                    <a:close/>
                  </a:path>
                </a:pathLst>
              </a:custGeom>
              <a:grpFill/>
              <a:ln w="9525" cap="flat">
                <a:noFill/>
                <a:prstDash val="solid"/>
                <a:miter/>
              </a:ln>
            </p:spPr>
            <p:txBody>
              <a:bodyPr rtlCol="0" anchor="ctr"/>
              <a:lstStyle/>
              <a:p>
                <a:endParaRPr lang="en-US"/>
              </a:p>
            </p:txBody>
          </p:sp>
          <p:sp>
            <p:nvSpPr>
              <p:cNvPr id="71815" name="Freeform: Shape 71814">
                <a:extLst>
                  <a:ext uri="{FF2B5EF4-FFF2-40B4-BE49-F238E27FC236}">
                    <a16:creationId xmlns:a16="http://schemas.microsoft.com/office/drawing/2014/main" id="{E11E183D-B426-47D6-AD2E-941AD7015965}"/>
                  </a:ext>
                </a:extLst>
              </p:cNvPr>
              <p:cNvSpPr/>
              <p:nvPr/>
            </p:nvSpPr>
            <p:spPr>
              <a:xfrm>
                <a:off x="12720827" y="7368128"/>
                <a:ext cx="14572" cy="54481"/>
              </a:xfrm>
              <a:custGeom>
                <a:avLst/>
                <a:gdLst>
                  <a:gd name="connsiteX0" fmla="*/ 14573 w 14572"/>
                  <a:gd name="connsiteY0" fmla="*/ 21810 h 54481"/>
                  <a:gd name="connsiteX1" fmla="*/ 5619 w 14572"/>
                  <a:gd name="connsiteY1" fmla="*/ 54481 h 54481"/>
                  <a:gd name="connsiteX2" fmla="*/ 0 w 14572"/>
                  <a:gd name="connsiteY2" fmla="*/ 2380 h 54481"/>
                  <a:gd name="connsiteX3" fmla="*/ 14573 w 14572"/>
                  <a:gd name="connsiteY3" fmla="*/ 21810 h 54481"/>
                </a:gdLst>
                <a:ahLst/>
                <a:cxnLst>
                  <a:cxn ang="0">
                    <a:pos x="connsiteX0" y="connsiteY0"/>
                  </a:cxn>
                  <a:cxn ang="0">
                    <a:pos x="connsiteX1" y="connsiteY1"/>
                  </a:cxn>
                  <a:cxn ang="0">
                    <a:pos x="connsiteX2" y="connsiteY2"/>
                  </a:cxn>
                  <a:cxn ang="0">
                    <a:pos x="connsiteX3" y="connsiteY3"/>
                  </a:cxn>
                </a:cxnLst>
                <a:rect l="l" t="t" r="r" b="b"/>
                <a:pathLst>
                  <a:path w="14572" h="54481">
                    <a:moveTo>
                      <a:pt x="14573" y="21810"/>
                    </a:moveTo>
                    <a:cubicBezTo>
                      <a:pt x="4953" y="26478"/>
                      <a:pt x="12002" y="32860"/>
                      <a:pt x="5619" y="54481"/>
                    </a:cubicBezTo>
                    <a:cubicBezTo>
                      <a:pt x="0" y="37908"/>
                      <a:pt x="1905" y="19620"/>
                      <a:pt x="0" y="2380"/>
                    </a:cubicBezTo>
                    <a:cubicBezTo>
                      <a:pt x="4000" y="-6765"/>
                      <a:pt x="9525" y="12762"/>
                      <a:pt x="14573" y="21810"/>
                    </a:cubicBezTo>
                    <a:close/>
                  </a:path>
                </a:pathLst>
              </a:custGeom>
              <a:grpFill/>
              <a:ln w="9525" cap="flat">
                <a:noFill/>
                <a:prstDash val="solid"/>
                <a:miter/>
              </a:ln>
            </p:spPr>
            <p:txBody>
              <a:bodyPr rtlCol="0" anchor="ctr"/>
              <a:lstStyle/>
              <a:p>
                <a:endParaRPr lang="en-US"/>
              </a:p>
            </p:txBody>
          </p:sp>
          <p:sp>
            <p:nvSpPr>
              <p:cNvPr id="71816" name="Freeform: Shape 71815">
                <a:extLst>
                  <a:ext uri="{FF2B5EF4-FFF2-40B4-BE49-F238E27FC236}">
                    <a16:creationId xmlns:a16="http://schemas.microsoft.com/office/drawing/2014/main" id="{DE5A340A-74FB-40E9-9AE6-3741E00496D0}"/>
                  </a:ext>
                </a:extLst>
              </p:cNvPr>
              <p:cNvSpPr/>
              <p:nvPr/>
            </p:nvSpPr>
            <p:spPr>
              <a:xfrm>
                <a:off x="12458890" y="7516846"/>
                <a:ext cx="35908" cy="26408"/>
              </a:xfrm>
              <a:custGeom>
                <a:avLst/>
                <a:gdLst>
                  <a:gd name="connsiteX0" fmla="*/ 35909 w 35908"/>
                  <a:gd name="connsiteY0" fmla="*/ 18635 h 26408"/>
                  <a:gd name="connsiteX1" fmla="*/ 0 w 35908"/>
                  <a:gd name="connsiteY1" fmla="*/ 3586 h 26408"/>
                  <a:gd name="connsiteX2" fmla="*/ 35909 w 35908"/>
                  <a:gd name="connsiteY2" fmla="*/ 18635 h 26408"/>
                </a:gdLst>
                <a:ahLst/>
                <a:cxnLst>
                  <a:cxn ang="0">
                    <a:pos x="connsiteX0" y="connsiteY0"/>
                  </a:cxn>
                  <a:cxn ang="0">
                    <a:pos x="connsiteX1" y="connsiteY1"/>
                  </a:cxn>
                  <a:cxn ang="0">
                    <a:pos x="connsiteX2" y="connsiteY2"/>
                  </a:cxn>
                </a:cxnLst>
                <a:rect l="l" t="t" r="r" b="b"/>
                <a:pathLst>
                  <a:path w="35908" h="26408">
                    <a:moveTo>
                      <a:pt x="35909" y="18635"/>
                    </a:moveTo>
                    <a:cubicBezTo>
                      <a:pt x="24669" y="27779"/>
                      <a:pt x="13335" y="34828"/>
                      <a:pt x="0" y="3586"/>
                    </a:cubicBezTo>
                    <a:cubicBezTo>
                      <a:pt x="11811" y="15111"/>
                      <a:pt x="31242" y="-19846"/>
                      <a:pt x="35909" y="18635"/>
                    </a:cubicBezTo>
                    <a:close/>
                  </a:path>
                </a:pathLst>
              </a:custGeom>
              <a:grpFill/>
              <a:ln w="9525" cap="flat">
                <a:noFill/>
                <a:prstDash val="solid"/>
                <a:miter/>
              </a:ln>
            </p:spPr>
            <p:txBody>
              <a:bodyPr rtlCol="0" anchor="ctr"/>
              <a:lstStyle/>
              <a:p>
                <a:endParaRPr lang="en-US"/>
              </a:p>
            </p:txBody>
          </p:sp>
          <p:sp>
            <p:nvSpPr>
              <p:cNvPr id="71817" name="Freeform: Shape 71816">
                <a:extLst>
                  <a:ext uri="{FF2B5EF4-FFF2-40B4-BE49-F238E27FC236}">
                    <a16:creationId xmlns:a16="http://schemas.microsoft.com/office/drawing/2014/main" id="{93982A70-ECDF-4566-8C28-6FAFDD4BBCCC}"/>
                  </a:ext>
                </a:extLst>
              </p:cNvPr>
              <p:cNvSpPr/>
              <p:nvPr/>
            </p:nvSpPr>
            <p:spPr>
              <a:xfrm>
                <a:off x="12594678" y="6591503"/>
                <a:ext cx="19945" cy="48723"/>
              </a:xfrm>
              <a:custGeom>
                <a:avLst/>
                <a:gdLst>
                  <a:gd name="connsiteX0" fmla="*/ 19946 w 19945"/>
                  <a:gd name="connsiteY0" fmla="*/ 21863 h 48723"/>
                  <a:gd name="connsiteX1" fmla="*/ 2610 w 19945"/>
                  <a:gd name="connsiteY1" fmla="*/ 48723 h 48723"/>
                  <a:gd name="connsiteX2" fmla="*/ 5373 w 19945"/>
                  <a:gd name="connsiteY2" fmla="*/ 2337 h 48723"/>
                  <a:gd name="connsiteX3" fmla="*/ 19946 w 19945"/>
                  <a:gd name="connsiteY3" fmla="*/ 21863 h 48723"/>
                </a:gdLst>
                <a:ahLst/>
                <a:cxnLst>
                  <a:cxn ang="0">
                    <a:pos x="connsiteX0" y="connsiteY0"/>
                  </a:cxn>
                  <a:cxn ang="0">
                    <a:pos x="connsiteX1" y="connsiteY1"/>
                  </a:cxn>
                  <a:cxn ang="0">
                    <a:pos x="connsiteX2" y="connsiteY2"/>
                  </a:cxn>
                  <a:cxn ang="0">
                    <a:pos x="connsiteX3" y="connsiteY3"/>
                  </a:cxn>
                </a:cxnLst>
                <a:rect l="l" t="t" r="r" b="b"/>
                <a:pathLst>
                  <a:path w="19945" h="48723">
                    <a:moveTo>
                      <a:pt x="19946" y="21863"/>
                    </a:moveTo>
                    <a:cubicBezTo>
                      <a:pt x="14802" y="43294"/>
                      <a:pt x="8135" y="36150"/>
                      <a:pt x="2610" y="48723"/>
                    </a:cubicBezTo>
                    <a:cubicBezTo>
                      <a:pt x="-7391" y="35674"/>
                      <a:pt x="15278" y="15291"/>
                      <a:pt x="5373" y="2337"/>
                    </a:cubicBezTo>
                    <a:cubicBezTo>
                      <a:pt x="9468" y="-6712"/>
                      <a:pt x="14898" y="12814"/>
                      <a:pt x="19946" y="21863"/>
                    </a:cubicBezTo>
                    <a:close/>
                  </a:path>
                </a:pathLst>
              </a:custGeom>
              <a:grpFill/>
              <a:ln w="9525" cap="flat">
                <a:noFill/>
                <a:prstDash val="solid"/>
                <a:miter/>
              </a:ln>
            </p:spPr>
            <p:txBody>
              <a:bodyPr rtlCol="0" anchor="ctr"/>
              <a:lstStyle/>
              <a:p>
                <a:endParaRPr lang="en-US"/>
              </a:p>
            </p:txBody>
          </p:sp>
          <p:sp>
            <p:nvSpPr>
              <p:cNvPr id="71818" name="Freeform: Shape 71817">
                <a:extLst>
                  <a:ext uri="{FF2B5EF4-FFF2-40B4-BE49-F238E27FC236}">
                    <a16:creationId xmlns:a16="http://schemas.microsoft.com/office/drawing/2014/main" id="{C01DD004-E7DC-49D7-BA1F-5323FF09C1A5}"/>
                  </a:ext>
                </a:extLst>
              </p:cNvPr>
              <p:cNvSpPr/>
              <p:nvPr/>
            </p:nvSpPr>
            <p:spPr>
              <a:xfrm>
                <a:off x="12696348" y="6150832"/>
                <a:ext cx="33337" cy="32927"/>
              </a:xfrm>
              <a:custGeom>
                <a:avLst/>
                <a:gdLst>
                  <a:gd name="connsiteX0" fmla="*/ 33338 w 33337"/>
                  <a:gd name="connsiteY0" fmla="*/ 22955 h 32927"/>
                  <a:gd name="connsiteX1" fmla="*/ 0 w 33337"/>
                  <a:gd name="connsiteY1" fmla="*/ 0 h 32927"/>
                  <a:gd name="connsiteX2" fmla="*/ 33338 w 33337"/>
                  <a:gd name="connsiteY2" fmla="*/ 22955 h 32927"/>
                </a:gdLst>
                <a:ahLst/>
                <a:cxnLst>
                  <a:cxn ang="0">
                    <a:pos x="connsiteX0" y="connsiteY0"/>
                  </a:cxn>
                  <a:cxn ang="0">
                    <a:pos x="connsiteX1" y="connsiteY1"/>
                  </a:cxn>
                  <a:cxn ang="0">
                    <a:pos x="connsiteX2" y="connsiteY2"/>
                  </a:cxn>
                </a:cxnLst>
                <a:rect l="l" t="t" r="r" b="b"/>
                <a:pathLst>
                  <a:path w="33337" h="32927">
                    <a:moveTo>
                      <a:pt x="33338" y="22955"/>
                    </a:moveTo>
                    <a:cubicBezTo>
                      <a:pt x="23813" y="44196"/>
                      <a:pt x="12287" y="29146"/>
                      <a:pt x="0" y="0"/>
                    </a:cubicBezTo>
                    <a:cubicBezTo>
                      <a:pt x="10573" y="5144"/>
                      <a:pt x="29623" y="-9144"/>
                      <a:pt x="33338" y="22955"/>
                    </a:cubicBezTo>
                    <a:close/>
                  </a:path>
                </a:pathLst>
              </a:custGeom>
              <a:grpFill/>
              <a:ln w="9525" cap="flat">
                <a:noFill/>
                <a:prstDash val="solid"/>
                <a:miter/>
              </a:ln>
            </p:spPr>
            <p:txBody>
              <a:bodyPr rtlCol="0" anchor="ctr"/>
              <a:lstStyle/>
              <a:p>
                <a:endParaRPr lang="en-US"/>
              </a:p>
            </p:txBody>
          </p:sp>
          <p:sp>
            <p:nvSpPr>
              <p:cNvPr id="71819" name="Freeform: Shape 71818">
                <a:extLst>
                  <a:ext uri="{FF2B5EF4-FFF2-40B4-BE49-F238E27FC236}">
                    <a16:creationId xmlns:a16="http://schemas.microsoft.com/office/drawing/2014/main" id="{2D241F84-05A7-44F5-9CFE-DF453442BBDA}"/>
                  </a:ext>
                </a:extLst>
              </p:cNvPr>
              <p:cNvSpPr/>
              <p:nvPr/>
            </p:nvSpPr>
            <p:spPr>
              <a:xfrm>
                <a:off x="12212098" y="7812267"/>
                <a:ext cx="16572" cy="44301"/>
              </a:xfrm>
              <a:custGeom>
                <a:avLst/>
                <a:gdLst>
                  <a:gd name="connsiteX0" fmla="*/ 16572 w 16572"/>
                  <a:gd name="connsiteY0" fmla="*/ 11726 h 44301"/>
                  <a:gd name="connsiteX1" fmla="*/ 7428 w 16572"/>
                  <a:gd name="connsiteY1" fmla="*/ 44302 h 44301"/>
                  <a:gd name="connsiteX2" fmla="*/ 1332 w 16572"/>
                  <a:gd name="connsiteY2" fmla="*/ 30586 h 44301"/>
                  <a:gd name="connsiteX3" fmla="*/ 16572 w 16572"/>
                  <a:gd name="connsiteY3" fmla="*/ 11726 h 44301"/>
                </a:gdLst>
                <a:ahLst/>
                <a:cxnLst>
                  <a:cxn ang="0">
                    <a:pos x="connsiteX0" y="connsiteY0"/>
                  </a:cxn>
                  <a:cxn ang="0">
                    <a:pos x="connsiteX1" y="connsiteY1"/>
                  </a:cxn>
                  <a:cxn ang="0">
                    <a:pos x="connsiteX2" y="connsiteY2"/>
                  </a:cxn>
                  <a:cxn ang="0">
                    <a:pos x="connsiteX3" y="connsiteY3"/>
                  </a:cxn>
                </a:cxnLst>
                <a:rect l="l" t="t" r="r" b="b"/>
                <a:pathLst>
                  <a:path w="16572" h="44301">
                    <a:moveTo>
                      <a:pt x="16572" y="11726"/>
                    </a:moveTo>
                    <a:cubicBezTo>
                      <a:pt x="13525" y="22489"/>
                      <a:pt x="10477" y="33538"/>
                      <a:pt x="7428" y="44302"/>
                    </a:cubicBezTo>
                    <a:cubicBezTo>
                      <a:pt x="6095" y="33157"/>
                      <a:pt x="4666" y="22108"/>
                      <a:pt x="1332" y="30586"/>
                    </a:cubicBezTo>
                    <a:cubicBezTo>
                      <a:pt x="-4668" y="8297"/>
                      <a:pt x="11238" y="-14468"/>
                      <a:pt x="16572" y="11726"/>
                    </a:cubicBezTo>
                    <a:close/>
                  </a:path>
                </a:pathLst>
              </a:custGeom>
              <a:grpFill/>
              <a:ln w="9525" cap="flat">
                <a:noFill/>
                <a:prstDash val="solid"/>
                <a:miter/>
              </a:ln>
            </p:spPr>
            <p:txBody>
              <a:bodyPr rtlCol="0" anchor="ctr"/>
              <a:lstStyle/>
              <a:p>
                <a:endParaRPr lang="en-US"/>
              </a:p>
            </p:txBody>
          </p:sp>
          <p:sp>
            <p:nvSpPr>
              <p:cNvPr id="71820" name="Freeform: Shape 71819">
                <a:extLst>
                  <a:ext uri="{FF2B5EF4-FFF2-40B4-BE49-F238E27FC236}">
                    <a16:creationId xmlns:a16="http://schemas.microsoft.com/office/drawing/2014/main" id="{42B2DC2C-2C54-47CA-86BB-E2231871EDEB}"/>
                  </a:ext>
                </a:extLst>
              </p:cNvPr>
              <p:cNvSpPr/>
              <p:nvPr/>
            </p:nvSpPr>
            <p:spPr>
              <a:xfrm>
                <a:off x="12489655" y="6422866"/>
                <a:ext cx="52292" cy="83820"/>
              </a:xfrm>
              <a:custGeom>
                <a:avLst/>
                <a:gdLst>
                  <a:gd name="connsiteX0" fmla="*/ 52292 w 52292"/>
                  <a:gd name="connsiteY0" fmla="*/ 38386 h 83820"/>
                  <a:gd name="connsiteX1" fmla="*/ 19908 w 52292"/>
                  <a:gd name="connsiteY1" fmla="*/ 83820 h 83820"/>
                  <a:gd name="connsiteX2" fmla="*/ 19717 w 52292"/>
                  <a:gd name="connsiteY2" fmla="*/ 30290 h 83820"/>
                  <a:gd name="connsiteX3" fmla="*/ 0 w 52292"/>
                  <a:gd name="connsiteY3" fmla="*/ 11716 h 83820"/>
                  <a:gd name="connsiteX4" fmla="*/ 18192 w 52292"/>
                  <a:gd name="connsiteY4" fmla="*/ 0 h 83820"/>
                  <a:gd name="connsiteX5" fmla="*/ 52292 w 52292"/>
                  <a:gd name="connsiteY5" fmla="*/ 38386 h 83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292" h="83820">
                    <a:moveTo>
                      <a:pt x="52292" y="38386"/>
                    </a:moveTo>
                    <a:cubicBezTo>
                      <a:pt x="42100" y="65627"/>
                      <a:pt x="29051" y="39053"/>
                      <a:pt x="19908" y="83820"/>
                    </a:cubicBezTo>
                    <a:cubicBezTo>
                      <a:pt x="14192" y="67247"/>
                      <a:pt x="19812" y="48197"/>
                      <a:pt x="19717" y="30290"/>
                    </a:cubicBezTo>
                    <a:cubicBezTo>
                      <a:pt x="11620" y="17621"/>
                      <a:pt x="1619" y="47625"/>
                      <a:pt x="0" y="11716"/>
                    </a:cubicBezTo>
                    <a:cubicBezTo>
                      <a:pt x="5525" y="-1048"/>
                      <a:pt x="13621" y="32385"/>
                      <a:pt x="18192" y="0"/>
                    </a:cubicBezTo>
                    <a:cubicBezTo>
                      <a:pt x="25718" y="52578"/>
                      <a:pt x="38386" y="6191"/>
                      <a:pt x="52292" y="38386"/>
                    </a:cubicBezTo>
                    <a:close/>
                  </a:path>
                </a:pathLst>
              </a:custGeom>
              <a:grpFill/>
              <a:ln w="9525" cap="flat">
                <a:noFill/>
                <a:prstDash val="solid"/>
                <a:miter/>
              </a:ln>
            </p:spPr>
            <p:txBody>
              <a:bodyPr rtlCol="0" anchor="ctr"/>
              <a:lstStyle/>
              <a:p>
                <a:endParaRPr lang="en-US"/>
              </a:p>
            </p:txBody>
          </p:sp>
          <p:sp>
            <p:nvSpPr>
              <p:cNvPr id="71821" name="Freeform: Shape 71820">
                <a:extLst>
                  <a:ext uri="{FF2B5EF4-FFF2-40B4-BE49-F238E27FC236}">
                    <a16:creationId xmlns:a16="http://schemas.microsoft.com/office/drawing/2014/main" id="{2BF9C89F-0278-4E14-821D-973EDC7C7D9F}"/>
                  </a:ext>
                </a:extLst>
              </p:cNvPr>
              <p:cNvSpPr/>
              <p:nvPr/>
            </p:nvSpPr>
            <p:spPr>
              <a:xfrm>
                <a:off x="12151318" y="7616920"/>
                <a:ext cx="17630" cy="56859"/>
              </a:xfrm>
              <a:custGeom>
                <a:avLst/>
                <a:gdLst>
                  <a:gd name="connsiteX0" fmla="*/ 17631 w 17630"/>
                  <a:gd name="connsiteY0" fmla="*/ 44291 h 56859"/>
                  <a:gd name="connsiteX1" fmla="*/ 4676 w 17630"/>
                  <a:gd name="connsiteY1" fmla="*/ 54959 h 56859"/>
                  <a:gd name="connsiteX2" fmla="*/ 10011 w 17630"/>
                  <a:gd name="connsiteY2" fmla="*/ 0 h 56859"/>
                  <a:gd name="connsiteX3" fmla="*/ 17631 w 17630"/>
                  <a:gd name="connsiteY3" fmla="*/ 44291 h 56859"/>
                </a:gdLst>
                <a:ahLst/>
                <a:cxnLst>
                  <a:cxn ang="0">
                    <a:pos x="connsiteX0" y="connsiteY0"/>
                  </a:cxn>
                  <a:cxn ang="0">
                    <a:pos x="connsiteX1" y="connsiteY1"/>
                  </a:cxn>
                  <a:cxn ang="0">
                    <a:pos x="connsiteX2" y="connsiteY2"/>
                  </a:cxn>
                  <a:cxn ang="0">
                    <a:pos x="connsiteX3" y="connsiteY3"/>
                  </a:cxn>
                </a:cxnLst>
                <a:rect l="l" t="t" r="r" b="b"/>
                <a:pathLst>
                  <a:path w="17630" h="56859">
                    <a:moveTo>
                      <a:pt x="17631" y="44291"/>
                    </a:moveTo>
                    <a:cubicBezTo>
                      <a:pt x="13154" y="44863"/>
                      <a:pt x="9534" y="62579"/>
                      <a:pt x="4676" y="54959"/>
                    </a:cubicBezTo>
                    <a:cubicBezTo>
                      <a:pt x="-4943" y="35623"/>
                      <a:pt x="2010" y="1238"/>
                      <a:pt x="10011" y="0"/>
                    </a:cubicBezTo>
                    <a:cubicBezTo>
                      <a:pt x="22679" y="12573"/>
                      <a:pt x="4867" y="31813"/>
                      <a:pt x="17631" y="44291"/>
                    </a:cubicBezTo>
                    <a:close/>
                  </a:path>
                </a:pathLst>
              </a:custGeom>
              <a:grpFill/>
              <a:ln w="9525" cap="flat">
                <a:noFill/>
                <a:prstDash val="solid"/>
                <a:miter/>
              </a:ln>
            </p:spPr>
            <p:txBody>
              <a:bodyPr rtlCol="0" anchor="ctr"/>
              <a:lstStyle/>
              <a:p>
                <a:endParaRPr lang="en-US"/>
              </a:p>
            </p:txBody>
          </p:sp>
          <p:sp>
            <p:nvSpPr>
              <p:cNvPr id="71822" name="Freeform: Shape 71821">
                <a:extLst>
                  <a:ext uri="{FF2B5EF4-FFF2-40B4-BE49-F238E27FC236}">
                    <a16:creationId xmlns:a16="http://schemas.microsoft.com/office/drawing/2014/main" id="{23B76781-55BF-48B0-A1A8-ADA3591E8913}"/>
                  </a:ext>
                </a:extLst>
              </p:cNvPr>
              <p:cNvSpPr/>
              <p:nvPr/>
            </p:nvSpPr>
            <p:spPr>
              <a:xfrm>
                <a:off x="12349638" y="6465157"/>
                <a:ext cx="37167" cy="37194"/>
              </a:xfrm>
              <a:custGeom>
                <a:avLst/>
                <a:gdLst>
                  <a:gd name="connsiteX0" fmla="*/ 37148 w 37167"/>
                  <a:gd name="connsiteY0" fmla="*/ 0 h 37194"/>
                  <a:gd name="connsiteX1" fmla="*/ 0 w 37167"/>
                  <a:gd name="connsiteY1" fmla="*/ 8382 h 37194"/>
                  <a:gd name="connsiteX2" fmla="*/ 37148 w 37167"/>
                  <a:gd name="connsiteY2" fmla="*/ 0 h 37194"/>
                </a:gdLst>
                <a:ahLst/>
                <a:cxnLst>
                  <a:cxn ang="0">
                    <a:pos x="connsiteX0" y="connsiteY0"/>
                  </a:cxn>
                  <a:cxn ang="0">
                    <a:pos x="connsiteX1" y="connsiteY1"/>
                  </a:cxn>
                  <a:cxn ang="0">
                    <a:pos x="connsiteX2" y="connsiteY2"/>
                  </a:cxn>
                </a:cxnLst>
                <a:rect l="l" t="t" r="r" b="b"/>
                <a:pathLst>
                  <a:path w="37167" h="37194">
                    <a:moveTo>
                      <a:pt x="37148" y="0"/>
                    </a:moveTo>
                    <a:cubicBezTo>
                      <a:pt x="38100" y="38100"/>
                      <a:pt x="3906" y="56293"/>
                      <a:pt x="0" y="8382"/>
                    </a:cubicBezTo>
                    <a:cubicBezTo>
                      <a:pt x="12668" y="11430"/>
                      <a:pt x="26194" y="30575"/>
                      <a:pt x="37148" y="0"/>
                    </a:cubicBezTo>
                    <a:close/>
                  </a:path>
                </a:pathLst>
              </a:custGeom>
              <a:grpFill/>
              <a:ln w="9525" cap="flat">
                <a:noFill/>
                <a:prstDash val="solid"/>
                <a:miter/>
              </a:ln>
            </p:spPr>
            <p:txBody>
              <a:bodyPr rtlCol="0" anchor="ctr"/>
              <a:lstStyle/>
              <a:p>
                <a:endParaRPr lang="en-US"/>
              </a:p>
            </p:txBody>
          </p:sp>
          <p:sp>
            <p:nvSpPr>
              <p:cNvPr id="71823" name="Freeform: Shape 71822">
                <a:extLst>
                  <a:ext uri="{FF2B5EF4-FFF2-40B4-BE49-F238E27FC236}">
                    <a16:creationId xmlns:a16="http://schemas.microsoft.com/office/drawing/2014/main" id="{6FC25ABB-E108-48FE-8C1F-D52DE8A50C66}"/>
                  </a:ext>
                </a:extLst>
              </p:cNvPr>
              <p:cNvSpPr/>
              <p:nvPr/>
            </p:nvSpPr>
            <p:spPr>
              <a:xfrm>
                <a:off x="12369354" y="6184850"/>
                <a:ext cx="27241" cy="26546"/>
              </a:xfrm>
              <a:custGeom>
                <a:avLst/>
                <a:gdLst>
                  <a:gd name="connsiteX0" fmla="*/ 27241 w 27241"/>
                  <a:gd name="connsiteY0" fmla="*/ 10463 h 26546"/>
                  <a:gd name="connsiteX1" fmla="*/ 0 w 27241"/>
                  <a:gd name="connsiteY1" fmla="*/ 1129 h 26546"/>
                  <a:gd name="connsiteX2" fmla="*/ 27241 w 27241"/>
                  <a:gd name="connsiteY2" fmla="*/ 10463 h 26546"/>
                </a:gdLst>
                <a:ahLst/>
                <a:cxnLst>
                  <a:cxn ang="0">
                    <a:pos x="connsiteX0" y="connsiteY0"/>
                  </a:cxn>
                  <a:cxn ang="0">
                    <a:pos x="connsiteX1" y="connsiteY1"/>
                  </a:cxn>
                  <a:cxn ang="0">
                    <a:pos x="connsiteX2" y="connsiteY2"/>
                  </a:cxn>
                </a:cxnLst>
                <a:rect l="l" t="t" r="r" b="b"/>
                <a:pathLst>
                  <a:path w="27241" h="26546">
                    <a:moveTo>
                      <a:pt x="27241" y="10463"/>
                    </a:moveTo>
                    <a:cubicBezTo>
                      <a:pt x="19621" y="35514"/>
                      <a:pt x="10477" y="30466"/>
                      <a:pt x="0" y="1129"/>
                    </a:cubicBezTo>
                    <a:cubicBezTo>
                      <a:pt x="9144" y="5987"/>
                      <a:pt x="17240" y="-9349"/>
                      <a:pt x="27241" y="10463"/>
                    </a:cubicBezTo>
                    <a:close/>
                  </a:path>
                </a:pathLst>
              </a:custGeom>
              <a:grpFill/>
              <a:ln w="9525" cap="flat">
                <a:noFill/>
                <a:prstDash val="solid"/>
                <a:miter/>
              </a:ln>
            </p:spPr>
            <p:txBody>
              <a:bodyPr rtlCol="0" anchor="ctr"/>
              <a:lstStyle/>
              <a:p>
                <a:endParaRPr lang="en-US"/>
              </a:p>
            </p:txBody>
          </p:sp>
          <p:sp>
            <p:nvSpPr>
              <p:cNvPr id="71824" name="Freeform: Shape 71823">
                <a:extLst>
                  <a:ext uri="{FF2B5EF4-FFF2-40B4-BE49-F238E27FC236}">
                    <a16:creationId xmlns:a16="http://schemas.microsoft.com/office/drawing/2014/main" id="{2A7A1152-97A8-465F-9F13-84EE09911BA2}"/>
                  </a:ext>
                </a:extLst>
              </p:cNvPr>
              <p:cNvSpPr/>
              <p:nvPr/>
            </p:nvSpPr>
            <p:spPr>
              <a:xfrm>
                <a:off x="12234099" y="6606682"/>
                <a:ext cx="26479" cy="26061"/>
              </a:xfrm>
              <a:custGeom>
                <a:avLst/>
                <a:gdLst>
                  <a:gd name="connsiteX0" fmla="*/ 26480 w 26479"/>
                  <a:gd name="connsiteY0" fmla="*/ 9065 h 26061"/>
                  <a:gd name="connsiteX1" fmla="*/ 0 w 26479"/>
                  <a:gd name="connsiteY1" fmla="*/ 15066 h 26061"/>
                  <a:gd name="connsiteX2" fmla="*/ 26480 w 26479"/>
                  <a:gd name="connsiteY2" fmla="*/ 9065 h 26061"/>
                </a:gdLst>
                <a:ahLst/>
                <a:cxnLst>
                  <a:cxn ang="0">
                    <a:pos x="connsiteX0" y="connsiteY0"/>
                  </a:cxn>
                  <a:cxn ang="0">
                    <a:pos x="connsiteX1" y="connsiteY1"/>
                  </a:cxn>
                  <a:cxn ang="0">
                    <a:pos x="connsiteX2" y="connsiteY2"/>
                  </a:cxn>
                </a:cxnLst>
                <a:rect l="l" t="t" r="r" b="b"/>
                <a:pathLst>
                  <a:path w="26479" h="26061">
                    <a:moveTo>
                      <a:pt x="26480" y="9065"/>
                    </a:moveTo>
                    <a:cubicBezTo>
                      <a:pt x="17907" y="16971"/>
                      <a:pt x="10096" y="39355"/>
                      <a:pt x="0" y="15066"/>
                    </a:cubicBezTo>
                    <a:cubicBezTo>
                      <a:pt x="8287" y="3350"/>
                      <a:pt x="16669" y="-8842"/>
                      <a:pt x="26480" y="9065"/>
                    </a:cubicBezTo>
                    <a:close/>
                  </a:path>
                </a:pathLst>
              </a:custGeom>
              <a:grpFill/>
              <a:ln w="9525" cap="flat">
                <a:noFill/>
                <a:prstDash val="solid"/>
                <a:miter/>
              </a:ln>
            </p:spPr>
            <p:txBody>
              <a:bodyPr rtlCol="0" anchor="ctr"/>
              <a:lstStyle/>
              <a:p>
                <a:endParaRPr lang="en-US"/>
              </a:p>
            </p:txBody>
          </p:sp>
          <p:sp>
            <p:nvSpPr>
              <p:cNvPr id="71825" name="Freeform: Shape 71824">
                <a:extLst>
                  <a:ext uri="{FF2B5EF4-FFF2-40B4-BE49-F238E27FC236}">
                    <a16:creationId xmlns:a16="http://schemas.microsoft.com/office/drawing/2014/main" id="{E1A0590F-9138-4B89-B4A0-D213E8B84E1B}"/>
                  </a:ext>
                </a:extLst>
              </p:cNvPr>
              <p:cNvSpPr/>
              <p:nvPr/>
            </p:nvSpPr>
            <p:spPr>
              <a:xfrm>
                <a:off x="12149027" y="6669658"/>
                <a:ext cx="19159" cy="39624"/>
              </a:xfrm>
              <a:custGeom>
                <a:avLst/>
                <a:gdLst>
                  <a:gd name="connsiteX0" fmla="*/ 19160 w 19159"/>
                  <a:gd name="connsiteY0" fmla="*/ 27908 h 39624"/>
                  <a:gd name="connsiteX1" fmla="*/ 967 w 19159"/>
                  <a:gd name="connsiteY1" fmla="*/ 39624 h 39624"/>
                  <a:gd name="connsiteX2" fmla="*/ 6967 w 19159"/>
                  <a:gd name="connsiteY2" fmla="*/ 0 h 39624"/>
                  <a:gd name="connsiteX3" fmla="*/ 19160 w 19159"/>
                  <a:gd name="connsiteY3" fmla="*/ 27908 h 39624"/>
                </a:gdLst>
                <a:ahLst/>
                <a:cxnLst>
                  <a:cxn ang="0">
                    <a:pos x="connsiteX0" y="connsiteY0"/>
                  </a:cxn>
                  <a:cxn ang="0">
                    <a:pos x="connsiteX1" y="connsiteY1"/>
                  </a:cxn>
                  <a:cxn ang="0">
                    <a:pos x="connsiteX2" y="connsiteY2"/>
                  </a:cxn>
                  <a:cxn ang="0">
                    <a:pos x="connsiteX3" y="connsiteY3"/>
                  </a:cxn>
                </a:cxnLst>
                <a:rect l="l" t="t" r="r" b="b"/>
                <a:pathLst>
                  <a:path w="19159" h="39624">
                    <a:moveTo>
                      <a:pt x="19160" y="27908"/>
                    </a:moveTo>
                    <a:cubicBezTo>
                      <a:pt x="13635" y="42577"/>
                      <a:pt x="6491" y="24955"/>
                      <a:pt x="967" y="39624"/>
                    </a:cubicBezTo>
                    <a:cubicBezTo>
                      <a:pt x="-2462" y="27718"/>
                      <a:pt x="4110" y="13525"/>
                      <a:pt x="6967" y="0"/>
                    </a:cubicBezTo>
                    <a:cubicBezTo>
                      <a:pt x="11064" y="9239"/>
                      <a:pt x="15159" y="18669"/>
                      <a:pt x="19160" y="27908"/>
                    </a:cubicBezTo>
                    <a:close/>
                  </a:path>
                </a:pathLst>
              </a:custGeom>
              <a:grpFill/>
              <a:ln w="9525" cap="flat">
                <a:noFill/>
                <a:prstDash val="solid"/>
                <a:miter/>
              </a:ln>
            </p:spPr>
            <p:txBody>
              <a:bodyPr rtlCol="0" anchor="ctr"/>
              <a:lstStyle/>
              <a:p>
                <a:endParaRPr lang="en-US"/>
              </a:p>
            </p:txBody>
          </p:sp>
          <p:sp>
            <p:nvSpPr>
              <p:cNvPr id="71826" name="Freeform: Shape 71825">
                <a:extLst>
                  <a:ext uri="{FF2B5EF4-FFF2-40B4-BE49-F238E27FC236}">
                    <a16:creationId xmlns:a16="http://schemas.microsoft.com/office/drawing/2014/main" id="{33D6366F-CCD4-4D0D-92A5-2F2B4F2B3E13}"/>
                  </a:ext>
                </a:extLst>
              </p:cNvPr>
              <p:cNvSpPr/>
              <p:nvPr/>
            </p:nvSpPr>
            <p:spPr>
              <a:xfrm>
                <a:off x="12106150" y="6669334"/>
                <a:ext cx="21078" cy="34138"/>
              </a:xfrm>
              <a:custGeom>
                <a:avLst/>
                <a:gdLst>
                  <a:gd name="connsiteX0" fmla="*/ 21079 w 21078"/>
                  <a:gd name="connsiteY0" fmla="*/ 14517 h 34138"/>
                  <a:gd name="connsiteX1" fmla="*/ 600 w 21078"/>
                  <a:gd name="connsiteY1" fmla="*/ 34139 h 34138"/>
                  <a:gd name="connsiteX2" fmla="*/ 21079 w 21078"/>
                  <a:gd name="connsiteY2" fmla="*/ 14517 h 34138"/>
                </a:gdLst>
                <a:ahLst/>
                <a:cxnLst>
                  <a:cxn ang="0">
                    <a:pos x="connsiteX0" y="connsiteY0"/>
                  </a:cxn>
                  <a:cxn ang="0">
                    <a:pos x="connsiteX1" y="connsiteY1"/>
                  </a:cxn>
                  <a:cxn ang="0">
                    <a:pos x="connsiteX2" y="connsiteY2"/>
                  </a:cxn>
                </a:cxnLst>
                <a:rect l="l" t="t" r="r" b="b"/>
                <a:pathLst>
                  <a:path w="21078" h="34138">
                    <a:moveTo>
                      <a:pt x="21079" y="14517"/>
                    </a:moveTo>
                    <a:cubicBezTo>
                      <a:pt x="15363" y="43283"/>
                      <a:pt x="6886" y="17184"/>
                      <a:pt x="600" y="34139"/>
                    </a:cubicBezTo>
                    <a:cubicBezTo>
                      <a:pt x="-3401" y="18041"/>
                      <a:pt x="13649" y="-21106"/>
                      <a:pt x="21079" y="14517"/>
                    </a:cubicBezTo>
                    <a:close/>
                  </a:path>
                </a:pathLst>
              </a:custGeom>
              <a:grpFill/>
              <a:ln w="9525" cap="flat">
                <a:noFill/>
                <a:prstDash val="solid"/>
                <a:miter/>
              </a:ln>
            </p:spPr>
            <p:txBody>
              <a:bodyPr rtlCol="0" anchor="ctr"/>
              <a:lstStyle/>
              <a:p>
                <a:endParaRPr lang="en-US"/>
              </a:p>
            </p:txBody>
          </p:sp>
          <p:sp>
            <p:nvSpPr>
              <p:cNvPr id="71827" name="Freeform: Shape 71826">
                <a:extLst>
                  <a:ext uri="{FF2B5EF4-FFF2-40B4-BE49-F238E27FC236}">
                    <a16:creationId xmlns:a16="http://schemas.microsoft.com/office/drawing/2014/main" id="{CCC2A5C8-BAD7-41AA-9493-44380741E898}"/>
                  </a:ext>
                </a:extLst>
              </p:cNvPr>
              <p:cNvSpPr/>
              <p:nvPr/>
            </p:nvSpPr>
            <p:spPr>
              <a:xfrm>
                <a:off x="11761001" y="7746174"/>
                <a:ext cx="32140" cy="66484"/>
              </a:xfrm>
              <a:custGeom>
                <a:avLst/>
                <a:gdLst>
                  <a:gd name="connsiteX0" fmla="*/ 28662 w 32140"/>
                  <a:gd name="connsiteY0" fmla="*/ 64294 h 66484"/>
                  <a:gd name="connsiteX1" fmla="*/ 27900 w 32140"/>
                  <a:gd name="connsiteY1" fmla="*/ 49054 h 66484"/>
                  <a:gd name="connsiteX2" fmla="*/ 17898 w 32140"/>
                  <a:gd name="connsiteY2" fmla="*/ 66485 h 66484"/>
                  <a:gd name="connsiteX3" fmla="*/ 2659 w 32140"/>
                  <a:gd name="connsiteY3" fmla="*/ 31433 h 66484"/>
                  <a:gd name="connsiteX4" fmla="*/ 6564 w 32140"/>
                  <a:gd name="connsiteY4" fmla="*/ 0 h 66484"/>
                  <a:gd name="connsiteX5" fmla="*/ 28662 w 32140"/>
                  <a:gd name="connsiteY5" fmla="*/ 64294 h 66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40" h="66484">
                    <a:moveTo>
                      <a:pt x="28662" y="64294"/>
                    </a:moveTo>
                    <a:cubicBezTo>
                      <a:pt x="25614" y="59912"/>
                      <a:pt x="26757" y="54483"/>
                      <a:pt x="27900" y="49054"/>
                    </a:cubicBezTo>
                    <a:cubicBezTo>
                      <a:pt x="23995" y="42196"/>
                      <a:pt x="21137" y="58103"/>
                      <a:pt x="17898" y="66485"/>
                    </a:cubicBezTo>
                    <a:cubicBezTo>
                      <a:pt x="11135" y="58865"/>
                      <a:pt x="12088" y="13716"/>
                      <a:pt x="2659" y="31433"/>
                    </a:cubicBezTo>
                    <a:cubicBezTo>
                      <a:pt x="-7819" y="5810"/>
                      <a:pt x="16755" y="19526"/>
                      <a:pt x="6564" y="0"/>
                    </a:cubicBezTo>
                    <a:cubicBezTo>
                      <a:pt x="15231" y="2477"/>
                      <a:pt x="41520" y="26099"/>
                      <a:pt x="28662" y="64294"/>
                    </a:cubicBezTo>
                    <a:close/>
                  </a:path>
                </a:pathLst>
              </a:custGeom>
              <a:grpFill/>
              <a:ln w="9525" cap="flat">
                <a:noFill/>
                <a:prstDash val="solid"/>
                <a:miter/>
              </a:ln>
            </p:spPr>
            <p:txBody>
              <a:bodyPr rtlCol="0" anchor="ctr"/>
              <a:lstStyle/>
              <a:p>
                <a:endParaRPr lang="en-US"/>
              </a:p>
            </p:txBody>
          </p:sp>
          <p:sp>
            <p:nvSpPr>
              <p:cNvPr id="71828" name="Freeform: Shape 71827">
                <a:extLst>
                  <a:ext uri="{FF2B5EF4-FFF2-40B4-BE49-F238E27FC236}">
                    <a16:creationId xmlns:a16="http://schemas.microsoft.com/office/drawing/2014/main" id="{91B3CDE1-322D-4707-AF24-88DF416FB750}"/>
                  </a:ext>
                </a:extLst>
              </p:cNvPr>
              <p:cNvSpPr/>
              <p:nvPr/>
            </p:nvSpPr>
            <p:spPr>
              <a:xfrm>
                <a:off x="11728513" y="7736840"/>
                <a:ext cx="29146" cy="62726"/>
              </a:xfrm>
              <a:custGeom>
                <a:avLst/>
                <a:gdLst>
                  <a:gd name="connsiteX0" fmla="*/ 29146 w 29146"/>
                  <a:gd name="connsiteY0" fmla="*/ 26861 h 62726"/>
                  <a:gd name="connsiteX1" fmla="*/ 18383 w 29146"/>
                  <a:gd name="connsiteY1" fmla="*/ 29146 h 62726"/>
                  <a:gd name="connsiteX2" fmla="*/ 14478 w 29146"/>
                  <a:gd name="connsiteY2" fmla="*/ 60484 h 62726"/>
                  <a:gd name="connsiteX3" fmla="*/ 0 w 29146"/>
                  <a:gd name="connsiteY3" fmla="*/ 40576 h 62726"/>
                  <a:gd name="connsiteX4" fmla="*/ 11525 w 29146"/>
                  <a:gd name="connsiteY4" fmla="*/ 0 h 62726"/>
                  <a:gd name="connsiteX5" fmla="*/ 29146 w 29146"/>
                  <a:gd name="connsiteY5" fmla="*/ 26861 h 6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146" h="62726">
                    <a:moveTo>
                      <a:pt x="29146" y="26861"/>
                    </a:moveTo>
                    <a:cubicBezTo>
                      <a:pt x="26289" y="43244"/>
                      <a:pt x="22384" y="36671"/>
                      <a:pt x="18383" y="29146"/>
                    </a:cubicBezTo>
                    <a:cubicBezTo>
                      <a:pt x="14859" y="40100"/>
                      <a:pt x="11335" y="50959"/>
                      <a:pt x="14478" y="60484"/>
                    </a:cubicBezTo>
                    <a:cubicBezTo>
                      <a:pt x="10382" y="69342"/>
                      <a:pt x="4953" y="49721"/>
                      <a:pt x="0" y="40576"/>
                    </a:cubicBezTo>
                    <a:cubicBezTo>
                      <a:pt x="3905" y="26956"/>
                      <a:pt x="7715" y="13430"/>
                      <a:pt x="11525" y="0"/>
                    </a:cubicBezTo>
                    <a:cubicBezTo>
                      <a:pt x="18288" y="26575"/>
                      <a:pt x="22764" y="6667"/>
                      <a:pt x="29146" y="26861"/>
                    </a:cubicBezTo>
                    <a:close/>
                  </a:path>
                </a:pathLst>
              </a:custGeom>
              <a:grpFill/>
              <a:ln w="9525" cap="flat">
                <a:noFill/>
                <a:prstDash val="solid"/>
                <a:miter/>
              </a:ln>
            </p:spPr>
            <p:txBody>
              <a:bodyPr rtlCol="0" anchor="ctr"/>
              <a:lstStyle/>
              <a:p>
                <a:endParaRPr lang="en-US"/>
              </a:p>
            </p:txBody>
          </p:sp>
          <p:sp>
            <p:nvSpPr>
              <p:cNvPr id="71829" name="Freeform: Shape 71828">
                <a:extLst>
                  <a:ext uri="{FF2B5EF4-FFF2-40B4-BE49-F238E27FC236}">
                    <a16:creationId xmlns:a16="http://schemas.microsoft.com/office/drawing/2014/main" id="{E6E29B86-518E-467E-864D-C71E9FE0BF9B}"/>
                  </a:ext>
                </a:extLst>
              </p:cNvPr>
              <p:cNvSpPr/>
              <p:nvPr/>
            </p:nvSpPr>
            <p:spPr>
              <a:xfrm>
                <a:off x="11680697" y="7894953"/>
                <a:ext cx="22193" cy="30810"/>
              </a:xfrm>
              <a:custGeom>
                <a:avLst/>
                <a:gdLst>
                  <a:gd name="connsiteX0" fmla="*/ 22193 w 22193"/>
                  <a:gd name="connsiteY0" fmla="*/ 25528 h 30810"/>
                  <a:gd name="connsiteX1" fmla="*/ 0 w 22193"/>
                  <a:gd name="connsiteY1" fmla="*/ 14955 h 30810"/>
                  <a:gd name="connsiteX2" fmla="*/ 22193 w 22193"/>
                  <a:gd name="connsiteY2" fmla="*/ 25528 h 30810"/>
                </a:gdLst>
                <a:ahLst/>
                <a:cxnLst>
                  <a:cxn ang="0">
                    <a:pos x="connsiteX0" y="connsiteY0"/>
                  </a:cxn>
                  <a:cxn ang="0">
                    <a:pos x="connsiteX1" y="connsiteY1"/>
                  </a:cxn>
                  <a:cxn ang="0">
                    <a:pos x="connsiteX2" y="connsiteY2"/>
                  </a:cxn>
                </a:cxnLst>
                <a:rect l="l" t="t" r="r" b="b"/>
                <a:pathLst>
                  <a:path w="22193" h="30810">
                    <a:moveTo>
                      <a:pt x="22193" y="25528"/>
                    </a:moveTo>
                    <a:cubicBezTo>
                      <a:pt x="15526" y="36767"/>
                      <a:pt x="7906" y="28576"/>
                      <a:pt x="0" y="14955"/>
                    </a:cubicBezTo>
                    <a:cubicBezTo>
                      <a:pt x="5905" y="-13715"/>
                      <a:pt x="14001" y="3906"/>
                      <a:pt x="22193" y="25528"/>
                    </a:cubicBezTo>
                    <a:close/>
                  </a:path>
                </a:pathLst>
              </a:custGeom>
              <a:grpFill/>
              <a:ln w="9525" cap="flat">
                <a:noFill/>
                <a:prstDash val="solid"/>
                <a:miter/>
              </a:ln>
            </p:spPr>
            <p:txBody>
              <a:bodyPr rtlCol="0" anchor="ctr"/>
              <a:lstStyle/>
              <a:p>
                <a:endParaRPr lang="en-US"/>
              </a:p>
            </p:txBody>
          </p:sp>
          <p:sp>
            <p:nvSpPr>
              <p:cNvPr id="71830" name="Freeform: Shape 71829">
                <a:extLst>
                  <a:ext uri="{FF2B5EF4-FFF2-40B4-BE49-F238E27FC236}">
                    <a16:creationId xmlns:a16="http://schemas.microsoft.com/office/drawing/2014/main" id="{770B40ED-4385-493B-A86F-4CB0753A728B}"/>
                  </a:ext>
                </a:extLst>
              </p:cNvPr>
              <p:cNvSpPr/>
              <p:nvPr/>
            </p:nvSpPr>
            <p:spPr>
              <a:xfrm>
                <a:off x="11975665" y="6753707"/>
                <a:ext cx="10498" cy="61189"/>
              </a:xfrm>
              <a:custGeom>
                <a:avLst/>
                <a:gdLst>
                  <a:gd name="connsiteX0" fmla="*/ 10499 w 10498"/>
                  <a:gd name="connsiteY0" fmla="*/ 59589 h 61189"/>
                  <a:gd name="connsiteX1" fmla="*/ 2212 w 10498"/>
                  <a:gd name="connsiteY1" fmla="*/ 153 h 61189"/>
                  <a:gd name="connsiteX2" fmla="*/ 10499 w 10498"/>
                  <a:gd name="connsiteY2" fmla="*/ 59589 h 61189"/>
                </a:gdLst>
                <a:ahLst/>
                <a:cxnLst>
                  <a:cxn ang="0">
                    <a:pos x="connsiteX0" y="connsiteY0"/>
                  </a:cxn>
                  <a:cxn ang="0">
                    <a:pos x="connsiteX1" y="connsiteY1"/>
                  </a:cxn>
                  <a:cxn ang="0">
                    <a:pos x="connsiteX2" y="connsiteY2"/>
                  </a:cxn>
                </a:cxnLst>
                <a:rect l="l" t="t" r="r" b="b"/>
                <a:pathLst>
                  <a:path w="10498" h="61189">
                    <a:moveTo>
                      <a:pt x="10499" y="59589"/>
                    </a:moveTo>
                    <a:cubicBezTo>
                      <a:pt x="-551" y="71114"/>
                      <a:pt x="-2074" y="17203"/>
                      <a:pt x="2212" y="153"/>
                    </a:cubicBezTo>
                    <a:cubicBezTo>
                      <a:pt x="15547" y="-2800"/>
                      <a:pt x="7355" y="37777"/>
                      <a:pt x="10499" y="59589"/>
                    </a:cubicBezTo>
                    <a:close/>
                  </a:path>
                </a:pathLst>
              </a:custGeom>
              <a:grpFill/>
              <a:ln w="9525" cap="flat">
                <a:noFill/>
                <a:prstDash val="solid"/>
                <a:miter/>
              </a:ln>
            </p:spPr>
            <p:txBody>
              <a:bodyPr rtlCol="0" anchor="ctr"/>
              <a:lstStyle/>
              <a:p>
                <a:endParaRPr lang="en-US"/>
              </a:p>
            </p:txBody>
          </p:sp>
          <p:sp>
            <p:nvSpPr>
              <p:cNvPr id="71831" name="Freeform: Shape 71830">
                <a:extLst>
                  <a:ext uri="{FF2B5EF4-FFF2-40B4-BE49-F238E27FC236}">
                    <a16:creationId xmlns:a16="http://schemas.microsoft.com/office/drawing/2014/main" id="{5568F3E2-C564-48D1-9AC7-433B25A89421}"/>
                  </a:ext>
                </a:extLst>
              </p:cNvPr>
              <p:cNvSpPr/>
              <p:nvPr/>
            </p:nvSpPr>
            <p:spPr>
              <a:xfrm>
                <a:off x="11961875" y="6693977"/>
                <a:ext cx="40957" cy="43600"/>
              </a:xfrm>
              <a:custGeom>
                <a:avLst/>
                <a:gdLst>
                  <a:gd name="connsiteX0" fmla="*/ 40957 w 40957"/>
                  <a:gd name="connsiteY0" fmla="*/ 23973 h 43600"/>
                  <a:gd name="connsiteX1" fmla="*/ 0 w 40957"/>
                  <a:gd name="connsiteY1" fmla="*/ 9591 h 43600"/>
                  <a:gd name="connsiteX2" fmla="*/ 40957 w 40957"/>
                  <a:gd name="connsiteY2" fmla="*/ 23973 h 43600"/>
                </a:gdLst>
                <a:ahLst/>
                <a:cxnLst>
                  <a:cxn ang="0">
                    <a:pos x="connsiteX0" y="connsiteY0"/>
                  </a:cxn>
                  <a:cxn ang="0">
                    <a:pos x="connsiteX1" y="connsiteY1"/>
                  </a:cxn>
                  <a:cxn ang="0">
                    <a:pos x="connsiteX2" y="connsiteY2"/>
                  </a:cxn>
                </a:cxnLst>
                <a:rect l="l" t="t" r="r" b="b"/>
                <a:pathLst>
                  <a:path w="40957" h="43600">
                    <a:moveTo>
                      <a:pt x="40957" y="23973"/>
                    </a:moveTo>
                    <a:cubicBezTo>
                      <a:pt x="27717" y="39309"/>
                      <a:pt x="8858" y="65312"/>
                      <a:pt x="0" y="9591"/>
                    </a:cubicBezTo>
                    <a:cubicBezTo>
                      <a:pt x="14097" y="22449"/>
                      <a:pt x="25050" y="-27843"/>
                      <a:pt x="40957" y="23973"/>
                    </a:cubicBezTo>
                    <a:close/>
                  </a:path>
                </a:pathLst>
              </a:custGeom>
              <a:grpFill/>
              <a:ln w="9525" cap="flat">
                <a:noFill/>
                <a:prstDash val="solid"/>
                <a:miter/>
              </a:ln>
            </p:spPr>
            <p:txBody>
              <a:bodyPr rtlCol="0" anchor="ctr"/>
              <a:lstStyle/>
              <a:p>
                <a:endParaRPr lang="en-US"/>
              </a:p>
            </p:txBody>
          </p:sp>
          <p:sp>
            <p:nvSpPr>
              <p:cNvPr id="71832" name="Freeform: Shape 71831">
                <a:extLst>
                  <a:ext uri="{FF2B5EF4-FFF2-40B4-BE49-F238E27FC236}">
                    <a16:creationId xmlns:a16="http://schemas.microsoft.com/office/drawing/2014/main" id="{1747B6D5-2089-4903-BEE9-B8EFAF741B63}"/>
                  </a:ext>
                </a:extLst>
              </p:cNvPr>
              <p:cNvSpPr/>
              <p:nvPr/>
            </p:nvSpPr>
            <p:spPr>
              <a:xfrm>
                <a:off x="11939873" y="6779291"/>
                <a:ext cx="27336" cy="31301"/>
              </a:xfrm>
              <a:custGeom>
                <a:avLst/>
                <a:gdLst>
                  <a:gd name="connsiteX0" fmla="*/ 27337 w 27336"/>
                  <a:gd name="connsiteY0" fmla="*/ 30289 h 31301"/>
                  <a:gd name="connsiteX1" fmla="*/ 0 w 27336"/>
                  <a:gd name="connsiteY1" fmla="*/ 20764 h 31301"/>
                  <a:gd name="connsiteX2" fmla="*/ 25812 w 27336"/>
                  <a:gd name="connsiteY2" fmla="*/ 0 h 31301"/>
                  <a:gd name="connsiteX3" fmla="*/ 27337 w 27336"/>
                  <a:gd name="connsiteY3" fmla="*/ 30289 h 31301"/>
                </a:gdLst>
                <a:ahLst/>
                <a:cxnLst>
                  <a:cxn ang="0">
                    <a:pos x="connsiteX0" y="connsiteY0"/>
                  </a:cxn>
                  <a:cxn ang="0">
                    <a:pos x="connsiteX1" y="connsiteY1"/>
                  </a:cxn>
                  <a:cxn ang="0">
                    <a:pos x="connsiteX2" y="connsiteY2"/>
                  </a:cxn>
                  <a:cxn ang="0">
                    <a:pos x="connsiteX3" y="connsiteY3"/>
                  </a:cxn>
                </a:cxnLst>
                <a:rect l="l" t="t" r="r" b="b"/>
                <a:pathLst>
                  <a:path w="27336" h="31301">
                    <a:moveTo>
                      <a:pt x="27337" y="30289"/>
                    </a:moveTo>
                    <a:cubicBezTo>
                      <a:pt x="18192" y="25432"/>
                      <a:pt x="10001" y="40576"/>
                      <a:pt x="0" y="20764"/>
                    </a:cubicBezTo>
                    <a:cubicBezTo>
                      <a:pt x="8477" y="10954"/>
                      <a:pt x="17716" y="17145"/>
                      <a:pt x="25812" y="0"/>
                    </a:cubicBezTo>
                    <a:cubicBezTo>
                      <a:pt x="28575" y="9620"/>
                      <a:pt x="23336" y="20860"/>
                      <a:pt x="27337" y="30289"/>
                    </a:cubicBezTo>
                    <a:close/>
                  </a:path>
                </a:pathLst>
              </a:custGeom>
              <a:grpFill/>
              <a:ln w="9525" cap="flat">
                <a:noFill/>
                <a:prstDash val="solid"/>
                <a:miter/>
              </a:ln>
            </p:spPr>
            <p:txBody>
              <a:bodyPr rtlCol="0" anchor="ctr"/>
              <a:lstStyle/>
              <a:p>
                <a:endParaRPr lang="en-US"/>
              </a:p>
            </p:txBody>
          </p:sp>
          <p:sp>
            <p:nvSpPr>
              <p:cNvPr id="71833" name="Freeform: Shape 71832">
                <a:extLst>
                  <a:ext uri="{FF2B5EF4-FFF2-40B4-BE49-F238E27FC236}">
                    <a16:creationId xmlns:a16="http://schemas.microsoft.com/office/drawing/2014/main" id="{17C66974-EB04-4273-B592-8F5CF5639AE3}"/>
                  </a:ext>
                </a:extLst>
              </p:cNvPr>
              <p:cNvSpPr/>
              <p:nvPr/>
            </p:nvSpPr>
            <p:spPr>
              <a:xfrm>
                <a:off x="11905444" y="6882542"/>
                <a:ext cx="22903" cy="65341"/>
              </a:xfrm>
              <a:custGeom>
                <a:avLst/>
                <a:gdLst>
                  <a:gd name="connsiteX0" fmla="*/ 22903 w 22903"/>
                  <a:gd name="connsiteY0" fmla="*/ 65342 h 65341"/>
                  <a:gd name="connsiteX1" fmla="*/ 6235 w 22903"/>
                  <a:gd name="connsiteY1" fmla="*/ 0 h 65341"/>
                  <a:gd name="connsiteX2" fmla="*/ 22903 w 22903"/>
                  <a:gd name="connsiteY2" fmla="*/ 65342 h 65341"/>
                </a:gdLst>
                <a:ahLst/>
                <a:cxnLst>
                  <a:cxn ang="0">
                    <a:pos x="connsiteX0" y="connsiteY0"/>
                  </a:cxn>
                  <a:cxn ang="0">
                    <a:pos x="connsiteX1" y="connsiteY1"/>
                  </a:cxn>
                  <a:cxn ang="0">
                    <a:pos x="connsiteX2" y="connsiteY2"/>
                  </a:cxn>
                </a:cxnLst>
                <a:rect l="l" t="t" r="r" b="b"/>
                <a:pathLst>
                  <a:path w="22903" h="65341">
                    <a:moveTo>
                      <a:pt x="22903" y="65342"/>
                    </a:moveTo>
                    <a:cubicBezTo>
                      <a:pt x="-1100" y="55340"/>
                      <a:pt x="-5481" y="81820"/>
                      <a:pt x="6235" y="0"/>
                    </a:cubicBezTo>
                    <a:cubicBezTo>
                      <a:pt x="18522" y="20193"/>
                      <a:pt x="18236" y="43339"/>
                      <a:pt x="22903" y="65342"/>
                    </a:cubicBezTo>
                    <a:close/>
                  </a:path>
                </a:pathLst>
              </a:custGeom>
              <a:grpFill/>
              <a:ln w="9525" cap="flat">
                <a:noFill/>
                <a:prstDash val="solid"/>
                <a:miter/>
              </a:ln>
            </p:spPr>
            <p:txBody>
              <a:bodyPr rtlCol="0" anchor="ctr"/>
              <a:lstStyle/>
              <a:p>
                <a:endParaRPr lang="en-US"/>
              </a:p>
            </p:txBody>
          </p:sp>
          <p:sp>
            <p:nvSpPr>
              <p:cNvPr id="71834" name="Freeform: Shape 71833">
                <a:extLst>
                  <a:ext uri="{FF2B5EF4-FFF2-40B4-BE49-F238E27FC236}">
                    <a16:creationId xmlns:a16="http://schemas.microsoft.com/office/drawing/2014/main" id="{123888CB-CF7C-4229-9244-3D3D9E86C54F}"/>
                  </a:ext>
                </a:extLst>
              </p:cNvPr>
              <p:cNvSpPr/>
              <p:nvPr/>
            </p:nvSpPr>
            <p:spPr>
              <a:xfrm>
                <a:off x="11594972" y="7911246"/>
                <a:ext cx="26765" cy="30806"/>
              </a:xfrm>
              <a:custGeom>
                <a:avLst/>
                <a:gdLst>
                  <a:gd name="connsiteX0" fmla="*/ 26765 w 26765"/>
                  <a:gd name="connsiteY0" fmla="*/ 11141 h 30806"/>
                  <a:gd name="connsiteX1" fmla="*/ 0 w 26765"/>
                  <a:gd name="connsiteY1" fmla="*/ 16665 h 30806"/>
                  <a:gd name="connsiteX2" fmla="*/ 26765 w 26765"/>
                  <a:gd name="connsiteY2" fmla="*/ 11141 h 30806"/>
                </a:gdLst>
                <a:ahLst/>
                <a:cxnLst>
                  <a:cxn ang="0">
                    <a:pos x="connsiteX0" y="connsiteY0"/>
                  </a:cxn>
                  <a:cxn ang="0">
                    <a:pos x="connsiteX1" y="connsiteY1"/>
                  </a:cxn>
                  <a:cxn ang="0">
                    <a:pos x="connsiteX2" y="connsiteY2"/>
                  </a:cxn>
                </a:cxnLst>
                <a:rect l="l" t="t" r="r" b="b"/>
                <a:pathLst>
                  <a:path w="26765" h="30806">
                    <a:moveTo>
                      <a:pt x="26765" y="11141"/>
                    </a:moveTo>
                    <a:cubicBezTo>
                      <a:pt x="18859" y="35334"/>
                      <a:pt x="9906" y="37240"/>
                      <a:pt x="0" y="16665"/>
                    </a:cubicBezTo>
                    <a:cubicBezTo>
                      <a:pt x="8667" y="9045"/>
                      <a:pt x="16669" y="-13338"/>
                      <a:pt x="26765" y="11141"/>
                    </a:cubicBezTo>
                    <a:close/>
                  </a:path>
                </a:pathLst>
              </a:custGeom>
              <a:grpFill/>
              <a:ln w="9525" cap="flat">
                <a:noFill/>
                <a:prstDash val="solid"/>
                <a:miter/>
              </a:ln>
            </p:spPr>
            <p:txBody>
              <a:bodyPr rtlCol="0" anchor="ctr"/>
              <a:lstStyle/>
              <a:p>
                <a:endParaRPr lang="en-US"/>
              </a:p>
            </p:txBody>
          </p:sp>
          <p:sp>
            <p:nvSpPr>
              <p:cNvPr id="71835" name="Freeform: Shape 71834">
                <a:extLst>
                  <a:ext uri="{FF2B5EF4-FFF2-40B4-BE49-F238E27FC236}">
                    <a16:creationId xmlns:a16="http://schemas.microsoft.com/office/drawing/2014/main" id="{2B1965E9-78F6-4BE4-B07E-0D57077EE5F5}"/>
                  </a:ext>
                </a:extLst>
              </p:cNvPr>
              <p:cNvSpPr/>
              <p:nvPr/>
            </p:nvSpPr>
            <p:spPr>
              <a:xfrm>
                <a:off x="11428761" y="7942227"/>
                <a:ext cx="69764" cy="74837"/>
              </a:xfrm>
              <a:custGeom>
                <a:avLst/>
                <a:gdLst>
                  <a:gd name="connsiteX0" fmla="*/ 64770 w 69764"/>
                  <a:gd name="connsiteY0" fmla="*/ 74837 h 74837"/>
                  <a:gd name="connsiteX1" fmla="*/ 0 w 69764"/>
                  <a:gd name="connsiteY1" fmla="*/ 19021 h 74837"/>
                  <a:gd name="connsiteX2" fmla="*/ 60389 w 69764"/>
                  <a:gd name="connsiteY2" fmla="*/ 37500 h 74837"/>
                  <a:gd name="connsiteX3" fmla="*/ 53626 w 69764"/>
                  <a:gd name="connsiteY3" fmla="*/ 8258 h 74837"/>
                  <a:gd name="connsiteX4" fmla="*/ 64770 w 69764"/>
                  <a:gd name="connsiteY4" fmla="*/ 74837 h 748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764" h="74837">
                    <a:moveTo>
                      <a:pt x="64770" y="74837"/>
                    </a:moveTo>
                    <a:cubicBezTo>
                      <a:pt x="37624" y="36833"/>
                      <a:pt x="17050" y="76076"/>
                      <a:pt x="0" y="19021"/>
                    </a:cubicBezTo>
                    <a:cubicBezTo>
                      <a:pt x="19812" y="17497"/>
                      <a:pt x="39624" y="17783"/>
                      <a:pt x="60389" y="37500"/>
                    </a:cubicBezTo>
                    <a:cubicBezTo>
                      <a:pt x="62675" y="26832"/>
                      <a:pt x="56865" y="17878"/>
                      <a:pt x="53626" y="8258"/>
                    </a:cubicBezTo>
                    <a:cubicBezTo>
                      <a:pt x="70675" y="-22127"/>
                      <a:pt x="73914" y="38452"/>
                      <a:pt x="64770" y="74837"/>
                    </a:cubicBezTo>
                    <a:close/>
                  </a:path>
                </a:pathLst>
              </a:custGeom>
              <a:grpFill/>
              <a:ln w="9525" cap="flat">
                <a:noFill/>
                <a:prstDash val="solid"/>
                <a:miter/>
              </a:ln>
            </p:spPr>
            <p:txBody>
              <a:bodyPr rtlCol="0" anchor="ctr"/>
              <a:lstStyle/>
              <a:p>
                <a:endParaRPr lang="en-US"/>
              </a:p>
            </p:txBody>
          </p:sp>
          <p:sp>
            <p:nvSpPr>
              <p:cNvPr id="71836" name="Freeform: Shape 71835">
                <a:extLst>
                  <a:ext uri="{FF2B5EF4-FFF2-40B4-BE49-F238E27FC236}">
                    <a16:creationId xmlns:a16="http://schemas.microsoft.com/office/drawing/2014/main" id="{86C07E73-94D9-444F-B67C-11043D8DCCB8}"/>
                  </a:ext>
                </a:extLst>
              </p:cNvPr>
              <p:cNvSpPr/>
              <p:nvPr/>
            </p:nvSpPr>
            <p:spPr>
              <a:xfrm>
                <a:off x="11749652" y="6853169"/>
                <a:ext cx="15862" cy="57258"/>
              </a:xfrm>
              <a:custGeom>
                <a:avLst/>
                <a:gdLst>
                  <a:gd name="connsiteX0" fmla="*/ 15436 w 15862"/>
                  <a:gd name="connsiteY0" fmla="*/ 52900 h 57258"/>
                  <a:gd name="connsiteX1" fmla="*/ 292 w 15862"/>
                  <a:gd name="connsiteY1" fmla="*/ 17848 h 57258"/>
                  <a:gd name="connsiteX2" fmla="*/ 15436 w 15862"/>
                  <a:gd name="connsiteY2" fmla="*/ 52900 h 57258"/>
                </a:gdLst>
                <a:ahLst/>
                <a:cxnLst>
                  <a:cxn ang="0">
                    <a:pos x="connsiteX0" y="connsiteY0"/>
                  </a:cxn>
                  <a:cxn ang="0">
                    <a:pos x="connsiteX1" y="connsiteY1"/>
                  </a:cxn>
                  <a:cxn ang="0">
                    <a:pos x="connsiteX2" y="connsiteY2"/>
                  </a:cxn>
                </a:cxnLst>
                <a:rect l="l" t="t" r="r" b="b"/>
                <a:pathLst>
                  <a:path w="15862" h="57258">
                    <a:moveTo>
                      <a:pt x="15436" y="52900"/>
                    </a:moveTo>
                    <a:cubicBezTo>
                      <a:pt x="2387" y="76522"/>
                      <a:pt x="7817" y="-4631"/>
                      <a:pt x="292" y="17848"/>
                    </a:cubicBezTo>
                    <a:cubicBezTo>
                      <a:pt x="-2756" y="-31301"/>
                      <a:pt x="19151" y="34707"/>
                      <a:pt x="15436" y="52900"/>
                    </a:cubicBezTo>
                    <a:close/>
                  </a:path>
                </a:pathLst>
              </a:custGeom>
              <a:grpFill/>
              <a:ln w="9525" cap="flat">
                <a:noFill/>
                <a:prstDash val="solid"/>
                <a:miter/>
              </a:ln>
            </p:spPr>
            <p:txBody>
              <a:bodyPr rtlCol="0" anchor="ctr"/>
              <a:lstStyle/>
              <a:p>
                <a:endParaRPr lang="en-US"/>
              </a:p>
            </p:txBody>
          </p:sp>
          <p:sp>
            <p:nvSpPr>
              <p:cNvPr id="71837" name="Freeform: Shape 71836">
                <a:extLst>
                  <a:ext uri="{FF2B5EF4-FFF2-40B4-BE49-F238E27FC236}">
                    <a16:creationId xmlns:a16="http://schemas.microsoft.com/office/drawing/2014/main" id="{2F33EBBA-2CFB-4ADA-B795-EA291A2CFD02}"/>
                  </a:ext>
                </a:extLst>
              </p:cNvPr>
              <p:cNvSpPr/>
              <p:nvPr/>
            </p:nvSpPr>
            <p:spPr>
              <a:xfrm>
                <a:off x="11725750" y="6863492"/>
                <a:ext cx="24955" cy="29755"/>
              </a:xfrm>
              <a:custGeom>
                <a:avLst/>
                <a:gdLst>
                  <a:gd name="connsiteX0" fmla="*/ 24955 w 24955"/>
                  <a:gd name="connsiteY0" fmla="*/ 22574 h 29755"/>
                  <a:gd name="connsiteX1" fmla="*/ 0 w 24955"/>
                  <a:gd name="connsiteY1" fmla="*/ 4953 h 29755"/>
                  <a:gd name="connsiteX2" fmla="*/ 24955 w 24955"/>
                  <a:gd name="connsiteY2" fmla="*/ 22574 h 29755"/>
                </a:gdLst>
                <a:ahLst/>
                <a:cxnLst>
                  <a:cxn ang="0">
                    <a:pos x="connsiteX0" y="connsiteY0"/>
                  </a:cxn>
                  <a:cxn ang="0">
                    <a:pos x="connsiteX1" y="connsiteY1"/>
                  </a:cxn>
                  <a:cxn ang="0">
                    <a:pos x="connsiteX2" y="connsiteY2"/>
                  </a:cxn>
                </a:cxnLst>
                <a:rect l="l" t="t" r="r" b="b"/>
                <a:pathLst>
                  <a:path w="24955" h="29755">
                    <a:moveTo>
                      <a:pt x="24955" y="22574"/>
                    </a:moveTo>
                    <a:cubicBezTo>
                      <a:pt x="17431" y="34100"/>
                      <a:pt x="9430" y="34100"/>
                      <a:pt x="0" y="4953"/>
                    </a:cubicBezTo>
                    <a:cubicBezTo>
                      <a:pt x="7525" y="-5620"/>
                      <a:pt x="15907" y="953"/>
                      <a:pt x="24955" y="22574"/>
                    </a:cubicBezTo>
                    <a:close/>
                  </a:path>
                </a:pathLst>
              </a:custGeom>
              <a:grpFill/>
              <a:ln w="9525" cap="flat">
                <a:noFill/>
                <a:prstDash val="solid"/>
                <a:miter/>
              </a:ln>
            </p:spPr>
            <p:txBody>
              <a:bodyPr rtlCol="0" anchor="ctr"/>
              <a:lstStyle/>
              <a:p>
                <a:endParaRPr lang="en-US"/>
              </a:p>
            </p:txBody>
          </p:sp>
          <p:sp>
            <p:nvSpPr>
              <p:cNvPr id="71838" name="Freeform: Shape 71837">
                <a:extLst>
                  <a:ext uri="{FF2B5EF4-FFF2-40B4-BE49-F238E27FC236}">
                    <a16:creationId xmlns:a16="http://schemas.microsoft.com/office/drawing/2014/main" id="{B2E14AC5-605F-4E5C-963C-2EDACB3BDA7F}"/>
                  </a:ext>
                </a:extLst>
              </p:cNvPr>
              <p:cNvSpPr/>
              <p:nvPr/>
            </p:nvSpPr>
            <p:spPr>
              <a:xfrm>
                <a:off x="11348274" y="7973020"/>
                <a:ext cx="19050" cy="40711"/>
              </a:xfrm>
              <a:custGeom>
                <a:avLst/>
                <a:gdLst>
                  <a:gd name="connsiteX0" fmla="*/ 19050 w 19050"/>
                  <a:gd name="connsiteY0" fmla="*/ 8421 h 40711"/>
                  <a:gd name="connsiteX1" fmla="*/ 9716 w 19050"/>
                  <a:gd name="connsiteY1" fmla="*/ 40711 h 40711"/>
                  <a:gd name="connsiteX2" fmla="*/ 0 w 19050"/>
                  <a:gd name="connsiteY2" fmla="*/ 4516 h 40711"/>
                  <a:gd name="connsiteX3" fmla="*/ 19050 w 19050"/>
                  <a:gd name="connsiteY3" fmla="*/ 8421 h 40711"/>
                </a:gdLst>
                <a:ahLst/>
                <a:cxnLst>
                  <a:cxn ang="0">
                    <a:pos x="connsiteX0" y="connsiteY0"/>
                  </a:cxn>
                  <a:cxn ang="0">
                    <a:pos x="connsiteX1" y="connsiteY1"/>
                  </a:cxn>
                  <a:cxn ang="0">
                    <a:pos x="connsiteX2" y="connsiteY2"/>
                  </a:cxn>
                  <a:cxn ang="0">
                    <a:pos x="connsiteX3" y="connsiteY3"/>
                  </a:cxn>
                </a:cxnLst>
                <a:rect l="l" t="t" r="r" b="b"/>
                <a:pathLst>
                  <a:path w="19050" h="40711">
                    <a:moveTo>
                      <a:pt x="19050" y="8421"/>
                    </a:moveTo>
                    <a:cubicBezTo>
                      <a:pt x="15907" y="19184"/>
                      <a:pt x="12764" y="30043"/>
                      <a:pt x="9716" y="40711"/>
                    </a:cubicBezTo>
                    <a:cubicBezTo>
                      <a:pt x="4001" y="29186"/>
                      <a:pt x="6191" y="16136"/>
                      <a:pt x="0" y="4516"/>
                    </a:cubicBezTo>
                    <a:cubicBezTo>
                      <a:pt x="6477" y="9469"/>
                      <a:pt x="11906" y="-10724"/>
                      <a:pt x="19050" y="8421"/>
                    </a:cubicBezTo>
                    <a:close/>
                  </a:path>
                </a:pathLst>
              </a:custGeom>
              <a:grpFill/>
              <a:ln w="9525" cap="flat">
                <a:noFill/>
                <a:prstDash val="solid"/>
                <a:miter/>
              </a:ln>
            </p:spPr>
            <p:txBody>
              <a:bodyPr rtlCol="0" anchor="ctr"/>
              <a:lstStyle/>
              <a:p>
                <a:endParaRPr lang="en-US"/>
              </a:p>
            </p:txBody>
          </p:sp>
          <p:sp>
            <p:nvSpPr>
              <p:cNvPr id="71839" name="Freeform: Shape 71838">
                <a:extLst>
                  <a:ext uri="{FF2B5EF4-FFF2-40B4-BE49-F238E27FC236}">
                    <a16:creationId xmlns:a16="http://schemas.microsoft.com/office/drawing/2014/main" id="{3CE4EB2D-D21C-4F32-ACF9-971CCF9F7330}"/>
                  </a:ext>
                </a:extLst>
              </p:cNvPr>
              <p:cNvSpPr/>
              <p:nvPr/>
            </p:nvSpPr>
            <p:spPr>
              <a:xfrm>
                <a:off x="11570874" y="7060317"/>
                <a:ext cx="19033" cy="52920"/>
              </a:xfrm>
              <a:custGeom>
                <a:avLst/>
                <a:gdLst>
                  <a:gd name="connsiteX0" fmla="*/ 10478 w 19033"/>
                  <a:gd name="connsiteY0" fmla="*/ 52921 h 52920"/>
                  <a:gd name="connsiteX1" fmla="*/ 0 w 19033"/>
                  <a:gd name="connsiteY1" fmla="*/ 1486 h 52920"/>
                  <a:gd name="connsiteX2" fmla="*/ 10478 w 19033"/>
                  <a:gd name="connsiteY2" fmla="*/ 52921 h 52920"/>
                </a:gdLst>
                <a:ahLst/>
                <a:cxnLst>
                  <a:cxn ang="0">
                    <a:pos x="connsiteX0" y="connsiteY0"/>
                  </a:cxn>
                  <a:cxn ang="0">
                    <a:pos x="connsiteX1" y="connsiteY1"/>
                  </a:cxn>
                  <a:cxn ang="0">
                    <a:pos x="connsiteX2" y="connsiteY2"/>
                  </a:cxn>
                </a:cxnLst>
                <a:rect l="l" t="t" r="r" b="b"/>
                <a:pathLst>
                  <a:path w="19033" h="52920">
                    <a:moveTo>
                      <a:pt x="10478" y="52921"/>
                    </a:moveTo>
                    <a:cubicBezTo>
                      <a:pt x="5715" y="35966"/>
                      <a:pt x="11621" y="16916"/>
                      <a:pt x="0" y="1486"/>
                    </a:cubicBezTo>
                    <a:cubicBezTo>
                      <a:pt x="12192" y="-9563"/>
                      <a:pt x="29718" y="44348"/>
                      <a:pt x="10478" y="52921"/>
                    </a:cubicBezTo>
                    <a:close/>
                  </a:path>
                </a:pathLst>
              </a:custGeom>
              <a:grpFill/>
              <a:ln w="9525" cap="flat">
                <a:noFill/>
                <a:prstDash val="solid"/>
                <a:miter/>
              </a:ln>
            </p:spPr>
            <p:txBody>
              <a:bodyPr rtlCol="0" anchor="ctr"/>
              <a:lstStyle/>
              <a:p>
                <a:endParaRPr lang="en-US"/>
              </a:p>
            </p:txBody>
          </p:sp>
          <p:sp>
            <p:nvSpPr>
              <p:cNvPr id="71840" name="Freeform: Shape 71839">
                <a:extLst>
                  <a:ext uri="{FF2B5EF4-FFF2-40B4-BE49-F238E27FC236}">
                    <a16:creationId xmlns:a16="http://schemas.microsoft.com/office/drawing/2014/main" id="{46DD26E1-4BC9-4379-AA1A-B980B8E4CD50}"/>
                  </a:ext>
                </a:extLst>
              </p:cNvPr>
              <p:cNvSpPr/>
              <p:nvPr/>
            </p:nvSpPr>
            <p:spPr>
              <a:xfrm>
                <a:off x="11158250" y="6472997"/>
                <a:ext cx="25527" cy="52535"/>
              </a:xfrm>
              <a:custGeom>
                <a:avLst/>
                <a:gdLst>
                  <a:gd name="connsiteX0" fmla="*/ 25528 w 25527"/>
                  <a:gd name="connsiteY0" fmla="*/ 33022 h 52535"/>
                  <a:gd name="connsiteX1" fmla="*/ 0 w 25527"/>
                  <a:gd name="connsiteY1" fmla="*/ 66 h 52535"/>
                  <a:gd name="connsiteX2" fmla="*/ 25528 w 25527"/>
                  <a:gd name="connsiteY2" fmla="*/ 33022 h 52535"/>
                </a:gdLst>
                <a:ahLst/>
                <a:cxnLst>
                  <a:cxn ang="0">
                    <a:pos x="connsiteX0" y="connsiteY0"/>
                  </a:cxn>
                  <a:cxn ang="0">
                    <a:pos x="connsiteX1" y="connsiteY1"/>
                  </a:cxn>
                  <a:cxn ang="0">
                    <a:pos x="connsiteX2" y="connsiteY2"/>
                  </a:cxn>
                </a:cxnLst>
                <a:rect l="l" t="t" r="r" b="b"/>
                <a:pathLst>
                  <a:path w="25527" h="52535">
                    <a:moveTo>
                      <a:pt x="25528" y="33022"/>
                    </a:moveTo>
                    <a:cubicBezTo>
                      <a:pt x="14383" y="80742"/>
                      <a:pt x="2191" y="29593"/>
                      <a:pt x="0" y="66"/>
                    </a:cubicBezTo>
                    <a:cubicBezTo>
                      <a:pt x="8001" y="-1268"/>
                      <a:pt x="16859" y="17973"/>
                      <a:pt x="25528" y="33022"/>
                    </a:cubicBezTo>
                    <a:close/>
                  </a:path>
                </a:pathLst>
              </a:custGeom>
              <a:grpFill/>
              <a:ln w="9525" cap="flat">
                <a:noFill/>
                <a:prstDash val="solid"/>
                <a:miter/>
              </a:ln>
            </p:spPr>
            <p:txBody>
              <a:bodyPr rtlCol="0" anchor="ctr"/>
              <a:lstStyle/>
              <a:p>
                <a:endParaRPr lang="en-US"/>
              </a:p>
            </p:txBody>
          </p:sp>
          <p:sp>
            <p:nvSpPr>
              <p:cNvPr id="71841" name="Freeform: Shape 71840">
                <a:extLst>
                  <a:ext uri="{FF2B5EF4-FFF2-40B4-BE49-F238E27FC236}">
                    <a16:creationId xmlns:a16="http://schemas.microsoft.com/office/drawing/2014/main" id="{E4C1D79C-CDF1-4110-8A9E-DEB6423FDDE5}"/>
                  </a:ext>
                </a:extLst>
              </p:cNvPr>
              <p:cNvSpPr/>
              <p:nvPr/>
            </p:nvSpPr>
            <p:spPr>
              <a:xfrm>
                <a:off x="10855832" y="6499351"/>
                <a:ext cx="60864" cy="122701"/>
              </a:xfrm>
              <a:custGeom>
                <a:avLst/>
                <a:gdLst>
                  <a:gd name="connsiteX0" fmla="*/ 60865 w 60864"/>
                  <a:gd name="connsiteY0" fmla="*/ 82868 h 122701"/>
                  <a:gd name="connsiteX1" fmla="*/ 36672 w 60864"/>
                  <a:gd name="connsiteY1" fmla="*/ 79915 h 122701"/>
                  <a:gd name="connsiteX2" fmla="*/ 51531 w 60864"/>
                  <a:gd name="connsiteY2" fmla="*/ 115062 h 122701"/>
                  <a:gd name="connsiteX3" fmla="*/ 26099 w 60864"/>
                  <a:gd name="connsiteY3" fmla="*/ 81915 h 122701"/>
                  <a:gd name="connsiteX4" fmla="*/ 35433 w 60864"/>
                  <a:gd name="connsiteY4" fmla="*/ 49625 h 122701"/>
                  <a:gd name="connsiteX5" fmla="*/ 0 w 60864"/>
                  <a:gd name="connsiteY5" fmla="*/ 33528 h 122701"/>
                  <a:gd name="connsiteX6" fmla="*/ 17622 w 60864"/>
                  <a:gd name="connsiteY6" fmla="*/ 7144 h 122701"/>
                  <a:gd name="connsiteX7" fmla="*/ 54769 w 60864"/>
                  <a:gd name="connsiteY7" fmla="*/ 0 h 122701"/>
                  <a:gd name="connsiteX8" fmla="*/ 60865 w 60864"/>
                  <a:gd name="connsiteY8" fmla="*/ 82868 h 122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864" h="122701">
                    <a:moveTo>
                      <a:pt x="60865" y="82868"/>
                    </a:moveTo>
                    <a:cubicBezTo>
                      <a:pt x="50578" y="113443"/>
                      <a:pt x="49245" y="46006"/>
                      <a:pt x="36672" y="79915"/>
                    </a:cubicBezTo>
                    <a:cubicBezTo>
                      <a:pt x="32290" y="109538"/>
                      <a:pt x="47625" y="97822"/>
                      <a:pt x="51531" y="115062"/>
                    </a:cubicBezTo>
                    <a:cubicBezTo>
                      <a:pt x="41529" y="134588"/>
                      <a:pt x="31623" y="114205"/>
                      <a:pt x="26099" y="81915"/>
                    </a:cubicBezTo>
                    <a:cubicBezTo>
                      <a:pt x="32957" y="78010"/>
                      <a:pt x="35433" y="69533"/>
                      <a:pt x="35433" y="49625"/>
                    </a:cubicBezTo>
                    <a:cubicBezTo>
                      <a:pt x="22384" y="13335"/>
                      <a:pt x="13240" y="73724"/>
                      <a:pt x="0" y="33528"/>
                    </a:cubicBezTo>
                    <a:cubicBezTo>
                      <a:pt x="6191" y="31814"/>
                      <a:pt x="12764" y="39053"/>
                      <a:pt x="17622" y="7144"/>
                    </a:cubicBezTo>
                    <a:cubicBezTo>
                      <a:pt x="34100" y="42386"/>
                      <a:pt x="47435" y="23908"/>
                      <a:pt x="54769" y="0"/>
                    </a:cubicBezTo>
                    <a:cubicBezTo>
                      <a:pt x="56102" y="27813"/>
                      <a:pt x="45054" y="57912"/>
                      <a:pt x="60865" y="82868"/>
                    </a:cubicBezTo>
                    <a:close/>
                  </a:path>
                </a:pathLst>
              </a:custGeom>
              <a:grpFill/>
              <a:ln w="9525" cap="flat">
                <a:noFill/>
                <a:prstDash val="solid"/>
                <a:miter/>
              </a:ln>
            </p:spPr>
            <p:txBody>
              <a:bodyPr rtlCol="0" anchor="ctr"/>
              <a:lstStyle/>
              <a:p>
                <a:endParaRPr lang="en-US"/>
              </a:p>
            </p:txBody>
          </p:sp>
          <p:sp>
            <p:nvSpPr>
              <p:cNvPr id="71842" name="Freeform: Shape 71841">
                <a:extLst>
                  <a:ext uri="{FF2B5EF4-FFF2-40B4-BE49-F238E27FC236}">
                    <a16:creationId xmlns:a16="http://schemas.microsoft.com/office/drawing/2014/main" id="{B6A0C0F5-2ECF-4F7E-AAD2-BBB5F6B583E9}"/>
                  </a:ext>
                </a:extLst>
              </p:cNvPr>
              <p:cNvSpPr/>
              <p:nvPr/>
            </p:nvSpPr>
            <p:spPr>
              <a:xfrm>
                <a:off x="10787919" y="6553173"/>
                <a:ext cx="27241" cy="65622"/>
              </a:xfrm>
              <a:custGeom>
                <a:avLst/>
                <a:gdLst>
                  <a:gd name="connsiteX0" fmla="*/ 27241 w 27241"/>
                  <a:gd name="connsiteY0" fmla="*/ 33238 h 65622"/>
                  <a:gd name="connsiteX1" fmla="*/ 17812 w 27241"/>
                  <a:gd name="connsiteY1" fmla="*/ 65622 h 65622"/>
                  <a:gd name="connsiteX2" fmla="*/ 0 w 27241"/>
                  <a:gd name="connsiteY2" fmla="*/ 23141 h 65622"/>
                  <a:gd name="connsiteX3" fmla="*/ 15335 w 27241"/>
                  <a:gd name="connsiteY3" fmla="*/ 5043 h 65622"/>
                  <a:gd name="connsiteX4" fmla="*/ 27241 w 27241"/>
                  <a:gd name="connsiteY4" fmla="*/ 33238 h 65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41" h="65622">
                    <a:moveTo>
                      <a:pt x="27241" y="33238"/>
                    </a:moveTo>
                    <a:cubicBezTo>
                      <a:pt x="24098" y="44001"/>
                      <a:pt x="21050" y="54764"/>
                      <a:pt x="17812" y="65622"/>
                    </a:cubicBezTo>
                    <a:cubicBezTo>
                      <a:pt x="6572" y="39905"/>
                      <a:pt x="6762" y="54573"/>
                      <a:pt x="0" y="23141"/>
                    </a:cubicBezTo>
                    <a:cubicBezTo>
                      <a:pt x="8572" y="-4862"/>
                      <a:pt x="25908" y="58384"/>
                      <a:pt x="15335" y="5043"/>
                    </a:cubicBezTo>
                    <a:cubicBezTo>
                      <a:pt x="21717" y="-14007"/>
                      <a:pt x="26098" y="26570"/>
                      <a:pt x="27241" y="33238"/>
                    </a:cubicBezTo>
                    <a:close/>
                  </a:path>
                </a:pathLst>
              </a:custGeom>
              <a:grpFill/>
              <a:ln w="9525" cap="flat">
                <a:noFill/>
                <a:prstDash val="solid"/>
                <a:miter/>
              </a:ln>
            </p:spPr>
            <p:txBody>
              <a:bodyPr rtlCol="0" anchor="ctr"/>
              <a:lstStyle/>
              <a:p>
                <a:endParaRPr lang="en-US"/>
              </a:p>
            </p:txBody>
          </p:sp>
          <p:sp>
            <p:nvSpPr>
              <p:cNvPr id="71843" name="Freeform: Shape 71842">
                <a:extLst>
                  <a:ext uri="{FF2B5EF4-FFF2-40B4-BE49-F238E27FC236}">
                    <a16:creationId xmlns:a16="http://schemas.microsoft.com/office/drawing/2014/main" id="{7DD81B2A-DDE8-434C-BCC7-CC9293D91F9C}"/>
                  </a:ext>
                </a:extLst>
              </p:cNvPr>
              <p:cNvSpPr/>
              <p:nvPr/>
            </p:nvSpPr>
            <p:spPr>
              <a:xfrm>
                <a:off x="10758582" y="6550310"/>
                <a:ext cx="24764" cy="81724"/>
              </a:xfrm>
              <a:custGeom>
                <a:avLst/>
                <a:gdLst>
                  <a:gd name="connsiteX0" fmla="*/ 18288 w 24764"/>
                  <a:gd name="connsiteY0" fmla="*/ 81725 h 81724"/>
                  <a:gd name="connsiteX1" fmla="*/ 0 w 24764"/>
                  <a:gd name="connsiteY1" fmla="*/ 24194 h 81724"/>
                  <a:gd name="connsiteX2" fmla="*/ 7048 w 24764"/>
                  <a:gd name="connsiteY2" fmla="*/ 0 h 81724"/>
                  <a:gd name="connsiteX3" fmla="*/ 15335 w 24764"/>
                  <a:gd name="connsiteY3" fmla="*/ 5905 h 81724"/>
                  <a:gd name="connsiteX4" fmla="*/ 24765 w 24764"/>
                  <a:gd name="connsiteY4" fmla="*/ 42196 h 81724"/>
                  <a:gd name="connsiteX5" fmla="*/ 18288 w 24764"/>
                  <a:gd name="connsiteY5" fmla="*/ 81725 h 81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64" h="81724">
                    <a:moveTo>
                      <a:pt x="18288" y="81725"/>
                    </a:moveTo>
                    <a:cubicBezTo>
                      <a:pt x="17716" y="61532"/>
                      <a:pt x="7811" y="43053"/>
                      <a:pt x="0" y="24194"/>
                    </a:cubicBezTo>
                    <a:cubicBezTo>
                      <a:pt x="2286" y="16192"/>
                      <a:pt x="4667" y="8096"/>
                      <a:pt x="7048" y="0"/>
                    </a:cubicBezTo>
                    <a:cubicBezTo>
                      <a:pt x="10096" y="9430"/>
                      <a:pt x="12859" y="10668"/>
                      <a:pt x="15335" y="5905"/>
                    </a:cubicBezTo>
                    <a:cubicBezTo>
                      <a:pt x="16669" y="34576"/>
                      <a:pt x="13335" y="26384"/>
                      <a:pt x="24765" y="42196"/>
                    </a:cubicBezTo>
                    <a:cubicBezTo>
                      <a:pt x="20193" y="55912"/>
                      <a:pt x="23431" y="68008"/>
                      <a:pt x="18288" y="81725"/>
                    </a:cubicBezTo>
                    <a:close/>
                  </a:path>
                </a:pathLst>
              </a:custGeom>
              <a:grpFill/>
              <a:ln w="9525" cap="flat">
                <a:noFill/>
                <a:prstDash val="solid"/>
                <a:miter/>
              </a:ln>
            </p:spPr>
            <p:txBody>
              <a:bodyPr rtlCol="0" anchor="ctr"/>
              <a:lstStyle/>
              <a:p>
                <a:endParaRPr lang="en-US"/>
              </a:p>
            </p:txBody>
          </p:sp>
          <p:sp>
            <p:nvSpPr>
              <p:cNvPr id="71844" name="Freeform: Shape 71843">
                <a:extLst>
                  <a:ext uri="{FF2B5EF4-FFF2-40B4-BE49-F238E27FC236}">
                    <a16:creationId xmlns:a16="http://schemas.microsoft.com/office/drawing/2014/main" id="{5F2C2362-EE44-426B-953F-EBB9874F3337}"/>
                  </a:ext>
                </a:extLst>
              </p:cNvPr>
              <p:cNvSpPr/>
              <p:nvPr/>
            </p:nvSpPr>
            <p:spPr>
              <a:xfrm>
                <a:off x="10707813" y="6615937"/>
                <a:ext cx="35719" cy="54483"/>
              </a:xfrm>
              <a:custGeom>
                <a:avLst/>
                <a:gdLst>
                  <a:gd name="connsiteX0" fmla="*/ 27813 w 35719"/>
                  <a:gd name="connsiteY0" fmla="*/ 54483 h 54483"/>
                  <a:gd name="connsiteX1" fmla="*/ 0 w 35719"/>
                  <a:gd name="connsiteY1" fmla="*/ 29432 h 54483"/>
                  <a:gd name="connsiteX2" fmla="*/ 33624 w 35719"/>
                  <a:gd name="connsiteY2" fmla="*/ 0 h 54483"/>
                  <a:gd name="connsiteX3" fmla="*/ 27813 w 35719"/>
                  <a:gd name="connsiteY3" fmla="*/ 54483 h 54483"/>
                </a:gdLst>
                <a:ahLst/>
                <a:cxnLst>
                  <a:cxn ang="0">
                    <a:pos x="connsiteX0" y="connsiteY0"/>
                  </a:cxn>
                  <a:cxn ang="0">
                    <a:pos x="connsiteX1" y="connsiteY1"/>
                  </a:cxn>
                  <a:cxn ang="0">
                    <a:pos x="connsiteX2" y="connsiteY2"/>
                  </a:cxn>
                  <a:cxn ang="0">
                    <a:pos x="connsiteX3" y="connsiteY3"/>
                  </a:cxn>
                </a:cxnLst>
                <a:rect l="l" t="t" r="r" b="b"/>
                <a:pathLst>
                  <a:path w="35719" h="54483">
                    <a:moveTo>
                      <a:pt x="27813" y="54483"/>
                    </a:moveTo>
                    <a:cubicBezTo>
                      <a:pt x="17812" y="27051"/>
                      <a:pt x="9906" y="53054"/>
                      <a:pt x="0" y="29432"/>
                    </a:cubicBezTo>
                    <a:cubicBezTo>
                      <a:pt x="10763" y="9716"/>
                      <a:pt x="23813" y="43148"/>
                      <a:pt x="33624" y="0"/>
                    </a:cubicBezTo>
                    <a:cubicBezTo>
                      <a:pt x="39910" y="32575"/>
                      <a:pt x="30289" y="20288"/>
                      <a:pt x="27813" y="54483"/>
                    </a:cubicBezTo>
                    <a:close/>
                  </a:path>
                </a:pathLst>
              </a:custGeom>
              <a:grpFill/>
              <a:ln w="9525" cap="flat">
                <a:noFill/>
                <a:prstDash val="solid"/>
                <a:miter/>
              </a:ln>
            </p:spPr>
            <p:txBody>
              <a:bodyPr rtlCol="0" anchor="ctr"/>
              <a:lstStyle/>
              <a:p>
                <a:endParaRPr lang="en-US"/>
              </a:p>
            </p:txBody>
          </p:sp>
          <p:sp>
            <p:nvSpPr>
              <p:cNvPr id="71845" name="Freeform: Shape 71844">
                <a:extLst>
                  <a:ext uri="{FF2B5EF4-FFF2-40B4-BE49-F238E27FC236}">
                    <a16:creationId xmlns:a16="http://schemas.microsoft.com/office/drawing/2014/main" id="{2299638A-A6EA-43CE-9DF6-C9D58FE62CCA}"/>
                  </a:ext>
                </a:extLst>
              </p:cNvPr>
              <p:cNvSpPr/>
              <p:nvPr/>
            </p:nvSpPr>
            <p:spPr>
              <a:xfrm>
                <a:off x="10683609" y="6602983"/>
                <a:ext cx="15093" cy="52482"/>
              </a:xfrm>
              <a:custGeom>
                <a:avLst/>
                <a:gdLst>
                  <a:gd name="connsiteX0" fmla="*/ 6488 w 15093"/>
                  <a:gd name="connsiteY0" fmla="*/ 0 h 52482"/>
                  <a:gd name="connsiteX1" fmla="*/ 11250 w 15093"/>
                  <a:gd name="connsiteY1" fmla="*/ 52483 h 52482"/>
                  <a:gd name="connsiteX2" fmla="*/ 11 w 15093"/>
                  <a:gd name="connsiteY2" fmla="*/ 39243 h 52482"/>
                  <a:gd name="connsiteX3" fmla="*/ 6488 w 15093"/>
                  <a:gd name="connsiteY3" fmla="*/ 0 h 52482"/>
                </a:gdLst>
                <a:ahLst/>
                <a:cxnLst>
                  <a:cxn ang="0">
                    <a:pos x="connsiteX0" y="connsiteY0"/>
                  </a:cxn>
                  <a:cxn ang="0">
                    <a:pos x="connsiteX1" y="connsiteY1"/>
                  </a:cxn>
                  <a:cxn ang="0">
                    <a:pos x="connsiteX2" y="connsiteY2"/>
                  </a:cxn>
                  <a:cxn ang="0">
                    <a:pos x="connsiteX3" y="connsiteY3"/>
                  </a:cxn>
                </a:cxnLst>
                <a:rect l="l" t="t" r="r" b="b"/>
                <a:pathLst>
                  <a:path w="15093" h="52482">
                    <a:moveTo>
                      <a:pt x="6488" y="0"/>
                    </a:moveTo>
                    <a:cubicBezTo>
                      <a:pt x="14870" y="16097"/>
                      <a:pt x="18394" y="33338"/>
                      <a:pt x="11250" y="52483"/>
                    </a:cubicBezTo>
                    <a:cubicBezTo>
                      <a:pt x="7631" y="51149"/>
                      <a:pt x="4011" y="49435"/>
                      <a:pt x="11" y="39243"/>
                    </a:cubicBezTo>
                    <a:cubicBezTo>
                      <a:pt x="-180" y="26670"/>
                      <a:pt x="2106" y="13430"/>
                      <a:pt x="6488" y="0"/>
                    </a:cubicBezTo>
                    <a:close/>
                  </a:path>
                </a:pathLst>
              </a:custGeom>
              <a:grpFill/>
              <a:ln w="9525" cap="flat">
                <a:noFill/>
                <a:prstDash val="solid"/>
                <a:miter/>
              </a:ln>
            </p:spPr>
            <p:txBody>
              <a:bodyPr rtlCol="0" anchor="ctr"/>
              <a:lstStyle/>
              <a:p>
                <a:endParaRPr lang="en-US"/>
              </a:p>
            </p:txBody>
          </p:sp>
          <p:sp>
            <p:nvSpPr>
              <p:cNvPr id="71846" name="Freeform: Shape 71845">
                <a:extLst>
                  <a:ext uri="{FF2B5EF4-FFF2-40B4-BE49-F238E27FC236}">
                    <a16:creationId xmlns:a16="http://schemas.microsoft.com/office/drawing/2014/main" id="{755D2C1B-D8A9-455E-A66B-8576A04699AA}"/>
                  </a:ext>
                </a:extLst>
              </p:cNvPr>
              <p:cNvSpPr/>
              <p:nvPr/>
            </p:nvSpPr>
            <p:spPr>
              <a:xfrm>
                <a:off x="10666812" y="6605936"/>
                <a:ext cx="16237" cy="60579"/>
              </a:xfrm>
              <a:custGeom>
                <a:avLst/>
                <a:gdLst>
                  <a:gd name="connsiteX0" fmla="*/ 16237 w 16237"/>
                  <a:gd name="connsiteY0" fmla="*/ 21241 h 60579"/>
                  <a:gd name="connsiteX1" fmla="*/ 9760 w 16237"/>
                  <a:gd name="connsiteY1" fmla="*/ 60579 h 60579"/>
                  <a:gd name="connsiteX2" fmla="*/ 901 w 16237"/>
                  <a:gd name="connsiteY2" fmla="*/ 39529 h 60579"/>
                  <a:gd name="connsiteX3" fmla="*/ 7379 w 16237"/>
                  <a:gd name="connsiteY3" fmla="*/ 0 h 60579"/>
                  <a:gd name="connsiteX4" fmla="*/ 16237 w 16237"/>
                  <a:gd name="connsiteY4" fmla="*/ 21241 h 60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37" h="60579">
                    <a:moveTo>
                      <a:pt x="16237" y="21241"/>
                    </a:moveTo>
                    <a:cubicBezTo>
                      <a:pt x="11665" y="34766"/>
                      <a:pt x="14808" y="46958"/>
                      <a:pt x="9760" y="60579"/>
                    </a:cubicBezTo>
                    <a:cubicBezTo>
                      <a:pt x="4140" y="50102"/>
                      <a:pt x="6045" y="28575"/>
                      <a:pt x="901" y="39529"/>
                    </a:cubicBezTo>
                    <a:cubicBezTo>
                      <a:pt x="-2432" y="27337"/>
                      <a:pt x="4331" y="13240"/>
                      <a:pt x="7379" y="0"/>
                    </a:cubicBezTo>
                    <a:cubicBezTo>
                      <a:pt x="10332" y="7144"/>
                      <a:pt x="13284" y="14192"/>
                      <a:pt x="16237" y="21241"/>
                    </a:cubicBezTo>
                    <a:close/>
                  </a:path>
                </a:pathLst>
              </a:custGeom>
              <a:grpFill/>
              <a:ln w="9525" cap="flat">
                <a:noFill/>
                <a:prstDash val="solid"/>
                <a:miter/>
              </a:ln>
            </p:spPr>
            <p:txBody>
              <a:bodyPr rtlCol="0" anchor="ctr"/>
              <a:lstStyle/>
              <a:p>
                <a:endParaRPr lang="en-US"/>
              </a:p>
            </p:txBody>
          </p:sp>
          <p:sp>
            <p:nvSpPr>
              <p:cNvPr id="71847" name="Freeform: Shape 71846">
                <a:extLst>
                  <a:ext uri="{FF2B5EF4-FFF2-40B4-BE49-F238E27FC236}">
                    <a16:creationId xmlns:a16="http://schemas.microsoft.com/office/drawing/2014/main" id="{40CAD422-FC47-40E2-8787-222BD99C7CEF}"/>
                  </a:ext>
                </a:extLst>
              </p:cNvPr>
              <p:cNvSpPr/>
              <p:nvPr/>
            </p:nvSpPr>
            <p:spPr>
              <a:xfrm>
                <a:off x="10639329" y="6568609"/>
                <a:ext cx="25511" cy="46301"/>
              </a:xfrm>
              <a:custGeom>
                <a:avLst/>
                <a:gdLst>
                  <a:gd name="connsiteX0" fmla="*/ 25337 w 25511"/>
                  <a:gd name="connsiteY0" fmla="*/ 1037 h 46301"/>
                  <a:gd name="connsiteX1" fmla="*/ 0 w 25511"/>
                  <a:gd name="connsiteY1" fmla="*/ 36470 h 46301"/>
                  <a:gd name="connsiteX2" fmla="*/ 25337 w 25511"/>
                  <a:gd name="connsiteY2" fmla="*/ 1037 h 46301"/>
                </a:gdLst>
                <a:ahLst/>
                <a:cxnLst>
                  <a:cxn ang="0">
                    <a:pos x="connsiteX0" y="connsiteY0"/>
                  </a:cxn>
                  <a:cxn ang="0">
                    <a:pos x="connsiteX1" y="connsiteY1"/>
                  </a:cxn>
                  <a:cxn ang="0">
                    <a:pos x="connsiteX2" y="connsiteY2"/>
                  </a:cxn>
                </a:cxnLst>
                <a:rect l="l" t="t" r="r" b="b"/>
                <a:pathLst>
                  <a:path w="25511" h="46301">
                    <a:moveTo>
                      <a:pt x="25337" y="1037"/>
                    </a:moveTo>
                    <a:cubicBezTo>
                      <a:pt x="27527" y="16468"/>
                      <a:pt x="8573" y="67522"/>
                      <a:pt x="0" y="36470"/>
                    </a:cubicBezTo>
                    <a:cubicBezTo>
                      <a:pt x="8287" y="20659"/>
                      <a:pt x="16193" y="-5535"/>
                      <a:pt x="25337" y="1037"/>
                    </a:cubicBezTo>
                    <a:close/>
                  </a:path>
                </a:pathLst>
              </a:custGeom>
              <a:grpFill/>
              <a:ln w="9525" cap="flat">
                <a:noFill/>
                <a:prstDash val="solid"/>
                <a:miter/>
              </a:ln>
            </p:spPr>
            <p:txBody>
              <a:bodyPr rtlCol="0" anchor="ctr"/>
              <a:lstStyle/>
              <a:p>
                <a:endParaRPr lang="en-US"/>
              </a:p>
            </p:txBody>
          </p:sp>
          <p:sp>
            <p:nvSpPr>
              <p:cNvPr id="71848" name="Freeform: Shape 71847">
                <a:extLst>
                  <a:ext uri="{FF2B5EF4-FFF2-40B4-BE49-F238E27FC236}">
                    <a16:creationId xmlns:a16="http://schemas.microsoft.com/office/drawing/2014/main" id="{B98DB096-FDF3-4632-9573-833E8F158B8D}"/>
                  </a:ext>
                </a:extLst>
              </p:cNvPr>
              <p:cNvSpPr/>
              <p:nvPr/>
            </p:nvSpPr>
            <p:spPr>
              <a:xfrm>
                <a:off x="10493406" y="6614413"/>
                <a:ext cx="25347" cy="60674"/>
              </a:xfrm>
              <a:custGeom>
                <a:avLst/>
                <a:gdLst>
                  <a:gd name="connsiteX0" fmla="*/ 20098 w 25347"/>
                  <a:gd name="connsiteY0" fmla="*/ 60674 h 60674"/>
                  <a:gd name="connsiteX1" fmla="*/ 0 w 25347"/>
                  <a:gd name="connsiteY1" fmla="*/ 26289 h 60674"/>
                  <a:gd name="connsiteX2" fmla="*/ 17717 w 25347"/>
                  <a:gd name="connsiteY2" fmla="*/ 0 h 60674"/>
                  <a:gd name="connsiteX3" fmla="*/ 20098 w 25347"/>
                  <a:gd name="connsiteY3" fmla="*/ 60674 h 60674"/>
                </a:gdLst>
                <a:ahLst/>
                <a:cxnLst>
                  <a:cxn ang="0">
                    <a:pos x="connsiteX0" y="connsiteY0"/>
                  </a:cxn>
                  <a:cxn ang="0">
                    <a:pos x="connsiteX1" y="connsiteY1"/>
                  </a:cxn>
                  <a:cxn ang="0">
                    <a:pos x="connsiteX2" y="connsiteY2"/>
                  </a:cxn>
                  <a:cxn ang="0">
                    <a:pos x="connsiteX3" y="connsiteY3"/>
                  </a:cxn>
                </a:cxnLst>
                <a:rect l="l" t="t" r="r" b="b"/>
                <a:pathLst>
                  <a:path w="25347" h="60674">
                    <a:moveTo>
                      <a:pt x="20098" y="60674"/>
                    </a:moveTo>
                    <a:cubicBezTo>
                      <a:pt x="12859" y="33242"/>
                      <a:pt x="6954" y="43148"/>
                      <a:pt x="0" y="26289"/>
                    </a:cubicBezTo>
                    <a:cubicBezTo>
                      <a:pt x="5144" y="-3810"/>
                      <a:pt x="12668" y="30194"/>
                      <a:pt x="17717" y="0"/>
                    </a:cubicBezTo>
                    <a:cubicBezTo>
                      <a:pt x="23813" y="19145"/>
                      <a:pt x="30099" y="38386"/>
                      <a:pt x="20098" y="60674"/>
                    </a:cubicBezTo>
                    <a:close/>
                  </a:path>
                </a:pathLst>
              </a:custGeom>
              <a:grpFill/>
              <a:ln w="9525" cap="flat">
                <a:noFill/>
                <a:prstDash val="solid"/>
                <a:miter/>
              </a:ln>
            </p:spPr>
            <p:txBody>
              <a:bodyPr rtlCol="0" anchor="ctr"/>
              <a:lstStyle/>
              <a:p>
                <a:endParaRPr lang="en-US"/>
              </a:p>
            </p:txBody>
          </p:sp>
          <p:sp>
            <p:nvSpPr>
              <p:cNvPr id="71849" name="Freeform: Shape 71848">
                <a:extLst>
                  <a:ext uri="{FF2B5EF4-FFF2-40B4-BE49-F238E27FC236}">
                    <a16:creationId xmlns:a16="http://schemas.microsoft.com/office/drawing/2014/main" id="{AABFEC61-B815-4E70-BF2D-16A8CDC58E65}"/>
                  </a:ext>
                </a:extLst>
              </p:cNvPr>
              <p:cNvSpPr/>
              <p:nvPr/>
            </p:nvSpPr>
            <p:spPr>
              <a:xfrm>
                <a:off x="10409014" y="6639464"/>
                <a:ext cx="21240" cy="44082"/>
              </a:xfrm>
              <a:custGeom>
                <a:avLst/>
                <a:gdLst>
                  <a:gd name="connsiteX0" fmla="*/ 21241 w 21240"/>
                  <a:gd name="connsiteY0" fmla="*/ 28384 h 44082"/>
                  <a:gd name="connsiteX1" fmla="*/ 0 w 21240"/>
                  <a:gd name="connsiteY1" fmla="*/ 32290 h 44082"/>
                  <a:gd name="connsiteX2" fmla="*/ 9525 w 21240"/>
                  <a:gd name="connsiteY2" fmla="*/ 0 h 44082"/>
                  <a:gd name="connsiteX3" fmla="*/ 21241 w 21240"/>
                  <a:gd name="connsiteY3" fmla="*/ 28384 h 44082"/>
                </a:gdLst>
                <a:ahLst/>
                <a:cxnLst>
                  <a:cxn ang="0">
                    <a:pos x="connsiteX0" y="connsiteY0"/>
                  </a:cxn>
                  <a:cxn ang="0">
                    <a:pos x="connsiteX1" y="connsiteY1"/>
                  </a:cxn>
                  <a:cxn ang="0">
                    <a:pos x="connsiteX2" y="connsiteY2"/>
                  </a:cxn>
                  <a:cxn ang="0">
                    <a:pos x="connsiteX3" y="connsiteY3"/>
                  </a:cxn>
                </a:cxnLst>
                <a:rect l="l" t="t" r="r" b="b"/>
                <a:pathLst>
                  <a:path w="21240" h="44082">
                    <a:moveTo>
                      <a:pt x="21241" y="28384"/>
                    </a:moveTo>
                    <a:cubicBezTo>
                      <a:pt x="14764" y="48006"/>
                      <a:pt x="7715" y="49149"/>
                      <a:pt x="0" y="32290"/>
                    </a:cubicBezTo>
                    <a:lnTo>
                      <a:pt x="9525" y="0"/>
                    </a:lnTo>
                    <a:cubicBezTo>
                      <a:pt x="13430" y="9430"/>
                      <a:pt x="17336" y="18859"/>
                      <a:pt x="21241" y="28384"/>
                    </a:cubicBezTo>
                    <a:close/>
                  </a:path>
                </a:pathLst>
              </a:custGeom>
              <a:grpFill/>
              <a:ln w="9525" cap="flat">
                <a:noFill/>
                <a:prstDash val="solid"/>
                <a:miter/>
              </a:ln>
            </p:spPr>
            <p:txBody>
              <a:bodyPr rtlCol="0" anchor="ctr"/>
              <a:lstStyle/>
              <a:p>
                <a:endParaRPr lang="en-US"/>
              </a:p>
            </p:txBody>
          </p:sp>
          <p:sp>
            <p:nvSpPr>
              <p:cNvPr id="71850" name="Freeform: Shape 71849">
                <a:extLst>
                  <a:ext uri="{FF2B5EF4-FFF2-40B4-BE49-F238E27FC236}">
                    <a16:creationId xmlns:a16="http://schemas.microsoft.com/office/drawing/2014/main" id="{758C1B01-E856-4B2D-A15E-5614ED22F0BC}"/>
                  </a:ext>
                </a:extLst>
              </p:cNvPr>
              <p:cNvSpPr/>
              <p:nvPr/>
            </p:nvSpPr>
            <p:spPr>
              <a:xfrm>
                <a:off x="10346598" y="6648731"/>
                <a:ext cx="33459" cy="56741"/>
              </a:xfrm>
              <a:custGeom>
                <a:avLst/>
                <a:gdLst>
                  <a:gd name="connsiteX0" fmla="*/ 33460 w 33459"/>
                  <a:gd name="connsiteY0" fmla="*/ 35787 h 56741"/>
                  <a:gd name="connsiteX1" fmla="*/ 2122 w 33459"/>
                  <a:gd name="connsiteY1" fmla="*/ 56742 h 56741"/>
                  <a:gd name="connsiteX2" fmla="*/ 8123 w 33459"/>
                  <a:gd name="connsiteY2" fmla="*/ 2259 h 56741"/>
                  <a:gd name="connsiteX3" fmla="*/ 16981 w 33459"/>
                  <a:gd name="connsiteY3" fmla="*/ 23500 h 56741"/>
                  <a:gd name="connsiteX4" fmla="*/ 33460 w 33459"/>
                  <a:gd name="connsiteY4" fmla="*/ 35787 h 56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59" h="56741">
                    <a:moveTo>
                      <a:pt x="33460" y="35787"/>
                    </a:moveTo>
                    <a:cubicBezTo>
                      <a:pt x="23173" y="46741"/>
                      <a:pt x="12505" y="49122"/>
                      <a:pt x="2122" y="56742"/>
                    </a:cubicBezTo>
                    <a:cubicBezTo>
                      <a:pt x="-7117" y="40549"/>
                      <a:pt x="17363" y="18356"/>
                      <a:pt x="8123" y="2259"/>
                    </a:cubicBezTo>
                    <a:cubicBezTo>
                      <a:pt x="14505" y="-6885"/>
                      <a:pt x="13839" y="14070"/>
                      <a:pt x="16981" y="23500"/>
                    </a:cubicBezTo>
                    <a:cubicBezTo>
                      <a:pt x="22601" y="31405"/>
                      <a:pt x="26983" y="4450"/>
                      <a:pt x="33460" y="35787"/>
                    </a:cubicBezTo>
                    <a:close/>
                  </a:path>
                </a:pathLst>
              </a:custGeom>
              <a:grpFill/>
              <a:ln w="9525" cap="flat">
                <a:noFill/>
                <a:prstDash val="solid"/>
                <a:miter/>
              </a:ln>
            </p:spPr>
            <p:txBody>
              <a:bodyPr rtlCol="0" anchor="ctr"/>
              <a:lstStyle/>
              <a:p>
                <a:endParaRPr lang="en-US"/>
              </a:p>
            </p:txBody>
          </p:sp>
          <p:sp>
            <p:nvSpPr>
              <p:cNvPr id="71851" name="Freeform: Shape 71850">
                <a:extLst>
                  <a:ext uri="{FF2B5EF4-FFF2-40B4-BE49-F238E27FC236}">
                    <a16:creationId xmlns:a16="http://schemas.microsoft.com/office/drawing/2014/main" id="{AA74886D-3884-4A90-8E3B-EB7AB0C23516}"/>
                  </a:ext>
                </a:extLst>
              </p:cNvPr>
              <p:cNvSpPr/>
              <p:nvPr/>
            </p:nvSpPr>
            <p:spPr>
              <a:xfrm>
                <a:off x="10323575" y="6562026"/>
                <a:ext cx="18859" cy="49288"/>
              </a:xfrm>
              <a:custGeom>
                <a:avLst/>
                <a:gdLst>
                  <a:gd name="connsiteX0" fmla="*/ 18859 w 18859"/>
                  <a:gd name="connsiteY0" fmla="*/ 45529 h 49288"/>
                  <a:gd name="connsiteX1" fmla="*/ 0 w 18859"/>
                  <a:gd name="connsiteY1" fmla="*/ 41243 h 49288"/>
                  <a:gd name="connsiteX2" fmla="*/ 17240 w 18859"/>
                  <a:gd name="connsiteY2" fmla="*/ 0 h 49288"/>
                  <a:gd name="connsiteX3" fmla="*/ 18859 w 18859"/>
                  <a:gd name="connsiteY3" fmla="*/ 45529 h 49288"/>
                </a:gdLst>
                <a:ahLst/>
                <a:cxnLst>
                  <a:cxn ang="0">
                    <a:pos x="connsiteX0" y="connsiteY0"/>
                  </a:cxn>
                  <a:cxn ang="0">
                    <a:pos x="connsiteX1" y="connsiteY1"/>
                  </a:cxn>
                  <a:cxn ang="0">
                    <a:pos x="connsiteX2" y="connsiteY2"/>
                  </a:cxn>
                  <a:cxn ang="0">
                    <a:pos x="connsiteX3" y="connsiteY3"/>
                  </a:cxn>
                </a:cxnLst>
                <a:rect l="l" t="t" r="r" b="b"/>
                <a:pathLst>
                  <a:path w="18859" h="49288">
                    <a:moveTo>
                      <a:pt x="18859" y="45529"/>
                    </a:moveTo>
                    <a:cubicBezTo>
                      <a:pt x="13144" y="60103"/>
                      <a:pt x="5619" y="26575"/>
                      <a:pt x="0" y="41243"/>
                    </a:cubicBezTo>
                    <a:cubicBezTo>
                      <a:pt x="285" y="12668"/>
                      <a:pt x="7334" y="7525"/>
                      <a:pt x="17240" y="0"/>
                    </a:cubicBezTo>
                    <a:cubicBezTo>
                      <a:pt x="22384" y="14383"/>
                      <a:pt x="11335" y="31623"/>
                      <a:pt x="18859" y="45529"/>
                    </a:cubicBezTo>
                    <a:close/>
                  </a:path>
                </a:pathLst>
              </a:custGeom>
              <a:grpFill/>
              <a:ln w="9525" cap="flat">
                <a:noFill/>
                <a:prstDash val="solid"/>
                <a:miter/>
              </a:ln>
            </p:spPr>
            <p:txBody>
              <a:bodyPr rtlCol="0" anchor="ctr"/>
              <a:lstStyle/>
              <a:p>
                <a:endParaRPr lang="en-US"/>
              </a:p>
            </p:txBody>
          </p:sp>
          <p:sp>
            <p:nvSpPr>
              <p:cNvPr id="71852" name="Freeform: Shape 71851">
                <a:extLst>
                  <a:ext uri="{FF2B5EF4-FFF2-40B4-BE49-F238E27FC236}">
                    <a16:creationId xmlns:a16="http://schemas.microsoft.com/office/drawing/2014/main" id="{0E947172-DF34-4F94-87D1-39614DAF6553}"/>
                  </a:ext>
                </a:extLst>
              </p:cNvPr>
              <p:cNvSpPr/>
              <p:nvPr/>
            </p:nvSpPr>
            <p:spPr>
              <a:xfrm>
                <a:off x="10234837" y="6645275"/>
                <a:ext cx="67247" cy="95821"/>
              </a:xfrm>
              <a:custGeom>
                <a:avLst/>
                <a:gdLst>
                  <a:gd name="connsiteX0" fmla="*/ 50639 w 67247"/>
                  <a:gd name="connsiteY0" fmla="*/ 87058 h 95821"/>
                  <a:gd name="connsiteX1" fmla="*/ 2823 w 67247"/>
                  <a:gd name="connsiteY1" fmla="*/ 95821 h 95821"/>
                  <a:gd name="connsiteX2" fmla="*/ 26064 w 67247"/>
                  <a:gd name="connsiteY2" fmla="*/ 0 h 95821"/>
                  <a:gd name="connsiteX3" fmla="*/ 44256 w 67247"/>
                  <a:gd name="connsiteY3" fmla="*/ 57626 h 95821"/>
                  <a:gd name="connsiteX4" fmla="*/ 66164 w 67247"/>
                  <a:gd name="connsiteY4" fmla="*/ 191 h 95821"/>
                  <a:gd name="connsiteX5" fmla="*/ 50639 w 67247"/>
                  <a:gd name="connsiteY5" fmla="*/ 87058 h 95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47" h="95821">
                    <a:moveTo>
                      <a:pt x="50639" y="87058"/>
                    </a:moveTo>
                    <a:cubicBezTo>
                      <a:pt x="33112" y="46387"/>
                      <a:pt x="18634" y="91630"/>
                      <a:pt x="2823" y="95821"/>
                    </a:cubicBezTo>
                    <a:cubicBezTo>
                      <a:pt x="-9179" y="50673"/>
                      <a:pt x="20635" y="40100"/>
                      <a:pt x="26064" y="0"/>
                    </a:cubicBezTo>
                    <a:cubicBezTo>
                      <a:pt x="29969" y="42577"/>
                      <a:pt x="26064" y="46863"/>
                      <a:pt x="44256" y="57626"/>
                    </a:cubicBezTo>
                    <a:cubicBezTo>
                      <a:pt x="54544" y="22955"/>
                      <a:pt x="52162" y="-476"/>
                      <a:pt x="66164" y="191"/>
                    </a:cubicBezTo>
                    <a:cubicBezTo>
                      <a:pt x="69879" y="43053"/>
                      <a:pt x="63878" y="52673"/>
                      <a:pt x="50639" y="87058"/>
                    </a:cubicBezTo>
                    <a:close/>
                  </a:path>
                </a:pathLst>
              </a:custGeom>
              <a:grpFill/>
              <a:ln w="9525" cap="flat">
                <a:noFill/>
                <a:prstDash val="solid"/>
                <a:miter/>
              </a:ln>
            </p:spPr>
            <p:txBody>
              <a:bodyPr rtlCol="0" anchor="ctr"/>
              <a:lstStyle/>
              <a:p>
                <a:endParaRPr lang="en-US"/>
              </a:p>
            </p:txBody>
          </p:sp>
          <p:sp>
            <p:nvSpPr>
              <p:cNvPr id="71853" name="Freeform: Shape 71852">
                <a:extLst>
                  <a:ext uri="{FF2B5EF4-FFF2-40B4-BE49-F238E27FC236}">
                    <a16:creationId xmlns:a16="http://schemas.microsoft.com/office/drawing/2014/main" id="{CEFD2DC3-3020-4FD7-BE33-25E67BC2D7EA}"/>
                  </a:ext>
                </a:extLst>
              </p:cNvPr>
              <p:cNvSpPr/>
              <p:nvPr/>
            </p:nvSpPr>
            <p:spPr>
              <a:xfrm>
                <a:off x="10244899" y="6614233"/>
                <a:ext cx="34289" cy="33994"/>
              </a:xfrm>
              <a:custGeom>
                <a:avLst/>
                <a:gdLst>
                  <a:gd name="connsiteX0" fmla="*/ 34290 w 34289"/>
                  <a:gd name="connsiteY0" fmla="*/ 20183 h 33994"/>
                  <a:gd name="connsiteX1" fmla="*/ 0 w 34289"/>
                  <a:gd name="connsiteY1" fmla="*/ 33995 h 33994"/>
                  <a:gd name="connsiteX2" fmla="*/ 34290 w 34289"/>
                  <a:gd name="connsiteY2" fmla="*/ 20183 h 33994"/>
                </a:gdLst>
                <a:ahLst/>
                <a:cxnLst>
                  <a:cxn ang="0">
                    <a:pos x="connsiteX0" y="connsiteY0"/>
                  </a:cxn>
                  <a:cxn ang="0">
                    <a:pos x="connsiteX1" y="connsiteY1"/>
                  </a:cxn>
                  <a:cxn ang="0">
                    <a:pos x="connsiteX2" y="connsiteY2"/>
                  </a:cxn>
                </a:cxnLst>
                <a:rect l="l" t="t" r="r" b="b"/>
                <a:pathLst>
                  <a:path w="34289" h="33994">
                    <a:moveTo>
                      <a:pt x="34290" y="20183"/>
                    </a:moveTo>
                    <a:cubicBezTo>
                      <a:pt x="23146" y="32661"/>
                      <a:pt x="10953" y="15516"/>
                      <a:pt x="0" y="33995"/>
                    </a:cubicBezTo>
                    <a:cubicBezTo>
                      <a:pt x="285" y="12659"/>
                      <a:pt x="22764" y="-22584"/>
                      <a:pt x="34290" y="20183"/>
                    </a:cubicBezTo>
                    <a:close/>
                  </a:path>
                </a:pathLst>
              </a:custGeom>
              <a:grpFill/>
              <a:ln w="9525" cap="flat">
                <a:noFill/>
                <a:prstDash val="solid"/>
                <a:miter/>
              </a:ln>
            </p:spPr>
            <p:txBody>
              <a:bodyPr rtlCol="0" anchor="ctr"/>
              <a:lstStyle/>
              <a:p>
                <a:endParaRPr lang="en-US"/>
              </a:p>
            </p:txBody>
          </p:sp>
          <p:sp>
            <p:nvSpPr>
              <p:cNvPr id="71854" name="Freeform: Shape 71853">
                <a:extLst>
                  <a:ext uri="{FF2B5EF4-FFF2-40B4-BE49-F238E27FC236}">
                    <a16:creationId xmlns:a16="http://schemas.microsoft.com/office/drawing/2014/main" id="{B7A1A901-6DF0-483E-A52B-3BC87CD613D7}"/>
                  </a:ext>
                </a:extLst>
              </p:cNvPr>
              <p:cNvSpPr/>
              <p:nvPr/>
            </p:nvSpPr>
            <p:spPr>
              <a:xfrm>
                <a:off x="10204417" y="6561665"/>
                <a:ext cx="17525" cy="70179"/>
              </a:xfrm>
              <a:custGeom>
                <a:avLst/>
                <a:gdLst>
                  <a:gd name="connsiteX0" fmla="*/ 17526 w 17525"/>
                  <a:gd name="connsiteY0" fmla="*/ 44938 h 70179"/>
                  <a:gd name="connsiteX1" fmla="*/ 5143 w 17525"/>
                  <a:gd name="connsiteY1" fmla="*/ 70180 h 70179"/>
                  <a:gd name="connsiteX2" fmla="*/ 0 w 17525"/>
                  <a:gd name="connsiteY2" fmla="*/ 2362 h 70179"/>
                  <a:gd name="connsiteX3" fmla="*/ 16478 w 17525"/>
                  <a:gd name="connsiteY3" fmla="*/ 14554 h 70179"/>
                  <a:gd name="connsiteX4" fmla="*/ 17526 w 17525"/>
                  <a:gd name="connsiteY4" fmla="*/ 44938 h 701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25" h="70179">
                    <a:moveTo>
                      <a:pt x="17526" y="44938"/>
                    </a:moveTo>
                    <a:cubicBezTo>
                      <a:pt x="13621" y="60369"/>
                      <a:pt x="8954" y="53321"/>
                      <a:pt x="5143" y="70180"/>
                    </a:cubicBezTo>
                    <a:cubicBezTo>
                      <a:pt x="-3048" y="48748"/>
                      <a:pt x="10192" y="23507"/>
                      <a:pt x="0" y="2362"/>
                    </a:cubicBezTo>
                    <a:cubicBezTo>
                      <a:pt x="5143" y="-3734"/>
                      <a:pt x="10668" y="2552"/>
                      <a:pt x="16478" y="14554"/>
                    </a:cubicBezTo>
                    <a:cubicBezTo>
                      <a:pt x="6096" y="40938"/>
                      <a:pt x="5429" y="22650"/>
                      <a:pt x="17526" y="44938"/>
                    </a:cubicBezTo>
                    <a:close/>
                  </a:path>
                </a:pathLst>
              </a:custGeom>
              <a:grpFill/>
              <a:ln w="9525" cap="flat">
                <a:noFill/>
                <a:prstDash val="solid"/>
                <a:miter/>
              </a:ln>
            </p:spPr>
            <p:txBody>
              <a:bodyPr rtlCol="0" anchor="ctr"/>
              <a:lstStyle/>
              <a:p>
                <a:endParaRPr lang="en-US"/>
              </a:p>
            </p:txBody>
          </p:sp>
          <p:sp>
            <p:nvSpPr>
              <p:cNvPr id="71855" name="Freeform: Shape 71854">
                <a:extLst>
                  <a:ext uri="{FF2B5EF4-FFF2-40B4-BE49-F238E27FC236}">
                    <a16:creationId xmlns:a16="http://schemas.microsoft.com/office/drawing/2014/main" id="{752532E4-489C-4974-BD4A-5774B47A999F}"/>
                  </a:ext>
                </a:extLst>
              </p:cNvPr>
              <p:cNvSpPr/>
              <p:nvPr/>
            </p:nvSpPr>
            <p:spPr>
              <a:xfrm>
                <a:off x="10130144" y="6584600"/>
                <a:ext cx="14456" cy="53720"/>
              </a:xfrm>
              <a:custGeom>
                <a:avLst/>
                <a:gdLst>
                  <a:gd name="connsiteX0" fmla="*/ 14456 w 14456"/>
                  <a:gd name="connsiteY0" fmla="*/ 28480 h 53720"/>
                  <a:gd name="connsiteX1" fmla="*/ 1979 w 14456"/>
                  <a:gd name="connsiteY1" fmla="*/ 53721 h 53720"/>
                  <a:gd name="connsiteX2" fmla="*/ 2741 w 14456"/>
                  <a:gd name="connsiteY2" fmla="*/ 0 h 53720"/>
                  <a:gd name="connsiteX3" fmla="*/ 14456 w 14456"/>
                  <a:gd name="connsiteY3" fmla="*/ 28480 h 53720"/>
                </a:gdLst>
                <a:ahLst/>
                <a:cxnLst>
                  <a:cxn ang="0">
                    <a:pos x="connsiteX0" y="connsiteY0"/>
                  </a:cxn>
                  <a:cxn ang="0">
                    <a:pos x="connsiteX1" y="connsiteY1"/>
                  </a:cxn>
                  <a:cxn ang="0">
                    <a:pos x="connsiteX2" y="connsiteY2"/>
                  </a:cxn>
                  <a:cxn ang="0">
                    <a:pos x="connsiteX3" y="connsiteY3"/>
                  </a:cxn>
                </a:cxnLst>
                <a:rect l="l" t="t" r="r" b="b"/>
                <a:pathLst>
                  <a:path w="14456" h="53720">
                    <a:moveTo>
                      <a:pt x="14456" y="28480"/>
                    </a:moveTo>
                    <a:cubicBezTo>
                      <a:pt x="10742" y="48387"/>
                      <a:pt x="6074" y="45148"/>
                      <a:pt x="1979" y="53721"/>
                    </a:cubicBezTo>
                    <a:cubicBezTo>
                      <a:pt x="3503" y="35623"/>
                      <a:pt x="-3736" y="19145"/>
                      <a:pt x="2741" y="0"/>
                    </a:cubicBezTo>
                    <a:cubicBezTo>
                      <a:pt x="4646" y="27622"/>
                      <a:pt x="6741" y="8382"/>
                      <a:pt x="14456" y="28480"/>
                    </a:cubicBezTo>
                    <a:close/>
                  </a:path>
                </a:pathLst>
              </a:custGeom>
              <a:grpFill/>
              <a:ln w="9525" cap="flat">
                <a:noFill/>
                <a:prstDash val="solid"/>
                <a:miter/>
              </a:ln>
            </p:spPr>
            <p:txBody>
              <a:bodyPr rtlCol="0" anchor="ctr"/>
              <a:lstStyle/>
              <a:p>
                <a:endParaRPr lang="en-US"/>
              </a:p>
            </p:txBody>
          </p:sp>
          <p:sp>
            <p:nvSpPr>
              <p:cNvPr id="71856" name="Freeform: Shape 71855">
                <a:extLst>
                  <a:ext uri="{FF2B5EF4-FFF2-40B4-BE49-F238E27FC236}">
                    <a16:creationId xmlns:a16="http://schemas.microsoft.com/office/drawing/2014/main" id="{3D401C38-2FB3-4DB9-B303-61B3739F10F8}"/>
                  </a:ext>
                </a:extLst>
              </p:cNvPr>
              <p:cNvSpPr/>
              <p:nvPr/>
            </p:nvSpPr>
            <p:spPr>
              <a:xfrm>
                <a:off x="9187623" y="6864445"/>
                <a:ext cx="40671" cy="72936"/>
              </a:xfrm>
              <a:custGeom>
                <a:avLst/>
                <a:gdLst>
                  <a:gd name="connsiteX0" fmla="*/ 40672 w 40671"/>
                  <a:gd name="connsiteY0" fmla="*/ 59722 h 72936"/>
                  <a:gd name="connsiteX1" fmla="*/ 0 w 40671"/>
                  <a:gd name="connsiteY1" fmla="*/ 43529 h 72936"/>
                  <a:gd name="connsiteX2" fmla="*/ 33623 w 40671"/>
                  <a:gd name="connsiteY2" fmla="*/ 0 h 72936"/>
                  <a:gd name="connsiteX3" fmla="*/ 40672 w 40671"/>
                  <a:gd name="connsiteY3" fmla="*/ 59722 h 72936"/>
                </a:gdLst>
                <a:ahLst/>
                <a:cxnLst>
                  <a:cxn ang="0">
                    <a:pos x="connsiteX0" y="connsiteY0"/>
                  </a:cxn>
                  <a:cxn ang="0">
                    <a:pos x="connsiteX1" y="connsiteY1"/>
                  </a:cxn>
                  <a:cxn ang="0">
                    <a:pos x="connsiteX2" y="connsiteY2"/>
                  </a:cxn>
                  <a:cxn ang="0">
                    <a:pos x="connsiteX3" y="connsiteY3"/>
                  </a:cxn>
                </a:cxnLst>
                <a:rect l="l" t="t" r="r" b="b"/>
                <a:pathLst>
                  <a:path w="40671" h="72936">
                    <a:moveTo>
                      <a:pt x="40672" y="59722"/>
                    </a:moveTo>
                    <a:cubicBezTo>
                      <a:pt x="28004" y="86201"/>
                      <a:pt x="14097" y="68771"/>
                      <a:pt x="0" y="43529"/>
                    </a:cubicBezTo>
                    <a:cubicBezTo>
                      <a:pt x="11240" y="29623"/>
                      <a:pt x="22193" y="5810"/>
                      <a:pt x="33623" y="0"/>
                    </a:cubicBezTo>
                    <a:cubicBezTo>
                      <a:pt x="38100" y="19526"/>
                      <a:pt x="37814" y="40005"/>
                      <a:pt x="40672" y="59722"/>
                    </a:cubicBezTo>
                    <a:close/>
                  </a:path>
                </a:pathLst>
              </a:custGeom>
              <a:grpFill/>
              <a:ln w="9525" cap="flat">
                <a:noFill/>
                <a:prstDash val="solid"/>
                <a:miter/>
              </a:ln>
            </p:spPr>
            <p:txBody>
              <a:bodyPr rtlCol="0" anchor="ctr"/>
              <a:lstStyle/>
              <a:p>
                <a:endParaRPr lang="en-US"/>
              </a:p>
            </p:txBody>
          </p:sp>
          <p:sp>
            <p:nvSpPr>
              <p:cNvPr id="71857" name="Freeform: Shape 71856">
                <a:extLst>
                  <a:ext uri="{FF2B5EF4-FFF2-40B4-BE49-F238E27FC236}">
                    <a16:creationId xmlns:a16="http://schemas.microsoft.com/office/drawing/2014/main" id="{E0D4C752-62D8-4FF9-B01C-1EB0CE1E5CFF}"/>
                  </a:ext>
                </a:extLst>
              </p:cNvPr>
              <p:cNvSpPr/>
              <p:nvPr/>
            </p:nvSpPr>
            <p:spPr>
              <a:xfrm>
                <a:off x="8946526" y="6805908"/>
                <a:ext cx="19260" cy="30307"/>
              </a:xfrm>
              <a:custGeom>
                <a:avLst/>
                <a:gdLst>
                  <a:gd name="connsiteX0" fmla="*/ 19260 w 19260"/>
                  <a:gd name="connsiteY0" fmla="*/ 16150 h 30307"/>
                  <a:gd name="connsiteX1" fmla="*/ 782 w 19260"/>
                  <a:gd name="connsiteY1" fmla="*/ 26723 h 30307"/>
                  <a:gd name="connsiteX2" fmla="*/ 19260 w 19260"/>
                  <a:gd name="connsiteY2" fmla="*/ 16150 h 30307"/>
                </a:gdLst>
                <a:ahLst/>
                <a:cxnLst>
                  <a:cxn ang="0">
                    <a:pos x="connsiteX0" y="connsiteY0"/>
                  </a:cxn>
                  <a:cxn ang="0">
                    <a:pos x="connsiteX1" y="connsiteY1"/>
                  </a:cxn>
                  <a:cxn ang="0">
                    <a:pos x="connsiteX2" y="connsiteY2"/>
                  </a:cxn>
                </a:cxnLst>
                <a:rect l="l" t="t" r="r" b="b"/>
                <a:pathLst>
                  <a:path w="19260" h="30307">
                    <a:moveTo>
                      <a:pt x="19260" y="16150"/>
                    </a:moveTo>
                    <a:cubicBezTo>
                      <a:pt x="13831" y="48059"/>
                      <a:pt x="6687" y="14245"/>
                      <a:pt x="782" y="26723"/>
                    </a:cubicBezTo>
                    <a:cubicBezTo>
                      <a:pt x="-3886" y="5673"/>
                      <a:pt x="13640" y="-15568"/>
                      <a:pt x="19260" y="16150"/>
                    </a:cubicBezTo>
                    <a:close/>
                  </a:path>
                </a:pathLst>
              </a:custGeom>
              <a:grpFill/>
              <a:ln w="9525" cap="flat">
                <a:noFill/>
                <a:prstDash val="solid"/>
                <a:miter/>
              </a:ln>
            </p:spPr>
            <p:txBody>
              <a:bodyPr rtlCol="0" anchor="ctr"/>
              <a:lstStyle/>
              <a:p>
                <a:endParaRPr lang="en-US"/>
              </a:p>
            </p:txBody>
          </p:sp>
          <p:sp>
            <p:nvSpPr>
              <p:cNvPr id="71858" name="Freeform: Shape 71857">
                <a:extLst>
                  <a:ext uri="{FF2B5EF4-FFF2-40B4-BE49-F238E27FC236}">
                    <a16:creationId xmlns:a16="http://schemas.microsoft.com/office/drawing/2014/main" id="{8030849E-6A6B-4ABB-86D3-269DDE11F181}"/>
                  </a:ext>
                </a:extLst>
              </p:cNvPr>
              <p:cNvSpPr/>
              <p:nvPr/>
            </p:nvSpPr>
            <p:spPr>
              <a:xfrm>
                <a:off x="8662510" y="6893457"/>
                <a:ext cx="32014" cy="26463"/>
              </a:xfrm>
              <a:custGeom>
                <a:avLst/>
                <a:gdLst>
                  <a:gd name="connsiteX0" fmla="*/ 32004 w 32014"/>
                  <a:gd name="connsiteY0" fmla="*/ 1849 h 26463"/>
                  <a:gd name="connsiteX1" fmla="*/ 0 w 32014"/>
                  <a:gd name="connsiteY1" fmla="*/ 6707 h 26463"/>
                  <a:gd name="connsiteX2" fmla="*/ 32004 w 32014"/>
                  <a:gd name="connsiteY2" fmla="*/ 1849 h 26463"/>
                </a:gdLst>
                <a:ahLst/>
                <a:cxnLst>
                  <a:cxn ang="0">
                    <a:pos x="connsiteX0" y="connsiteY0"/>
                  </a:cxn>
                  <a:cxn ang="0">
                    <a:pos x="connsiteX1" y="connsiteY1"/>
                  </a:cxn>
                  <a:cxn ang="0">
                    <a:pos x="connsiteX2" y="connsiteY2"/>
                  </a:cxn>
                </a:cxnLst>
                <a:rect l="l" t="t" r="r" b="b"/>
                <a:pathLst>
                  <a:path w="32014" h="26463">
                    <a:moveTo>
                      <a:pt x="32004" y="1849"/>
                    </a:moveTo>
                    <a:cubicBezTo>
                      <a:pt x="32575" y="31948"/>
                      <a:pt x="9715" y="35472"/>
                      <a:pt x="0" y="6707"/>
                    </a:cubicBezTo>
                    <a:cubicBezTo>
                      <a:pt x="10382" y="-6057"/>
                      <a:pt x="21336" y="3659"/>
                      <a:pt x="32004" y="1849"/>
                    </a:cubicBezTo>
                    <a:close/>
                  </a:path>
                </a:pathLst>
              </a:custGeom>
              <a:grpFill/>
              <a:ln w="9525" cap="flat">
                <a:noFill/>
                <a:prstDash val="solid"/>
                <a:miter/>
              </a:ln>
            </p:spPr>
            <p:txBody>
              <a:bodyPr rtlCol="0" anchor="ctr"/>
              <a:lstStyle/>
              <a:p>
                <a:endParaRPr lang="en-US"/>
              </a:p>
            </p:txBody>
          </p:sp>
          <p:sp>
            <p:nvSpPr>
              <p:cNvPr id="71859" name="Freeform: Shape 71858">
                <a:extLst>
                  <a:ext uri="{FF2B5EF4-FFF2-40B4-BE49-F238E27FC236}">
                    <a16:creationId xmlns:a16="http://schemas.microsoft.com/office/drawing/2014/main" id="{D1E6C94B-5C53-40AD-93CF-85574BE92643}"/>
                  </a:ext>
                </a:extLst>
              </p:cNvPr>
              <p:cNvSpPr/>
              <p:nvPr/>
            </p:nvSpPr>
            <p:spPr>
              <a:xfrm>
                <a:off x="8522683" y="6874930"/>
                <a:ext cx="41243" cy="47807"/>
              </a:xfrm>
              <a:custGeom>
                <a:avLst/>
                <a:gdLst>
                  <a:gd name="connsiteX0" fmla="*/ 41243 w 41243"/>
                  <a:gd name="connsiteY0" fmla="*/ 47808 h 47807"/>
                  <a:gd name="connsiteX1" fmla="*/ 0 w 41243"/>
                  <a:gd name="connsiteY1" fmla="*/ 659 h 47807"/>
                  <a:gd name="connsiteX2" fmla="*/ 41243 w 41243"/>
                  <a:gd name="connsiteY2" fmla="*/ 47808 h 47807"/>
                </a:gdLst>
                <a:ahLst/>
                <a:cxnLst>
                  <a:cxn ang="0">
                    <a:pos x="connsiteX0" y="connsiteY0"/>
                  </a:cxn>
                  <a:cxn ang="0">
                    <a:pos x="connsiteX1" y="connsiteY1"/>
                  </a:cxn>
                  <a:cxn ang="0">
                    <a:pos x="connsiteX2" y="connsiteY2"/>
                  </a:cxn>
                </a:cxnLst>
                <a:rect l="l" t="t" r="r" b="b"/>
                <a:pathLst>
                  <a:path w="41243" h="47807">
                    <a:moveTo>
                      <a:pt x="41243" y="47808"/>
                    </a:moveTo>
                    <a:cubicBezTo>
                      <a:pt x="28099" y="28282"/>
                      <a:pt x="4667" y="30187"/>
                      <a:pt x="0" y="659"/>
                    </a:cubicBezTo>
                    <a:cubicBezTo>
                      <a:pt x="12573" y="-2389"/>
                      <a:pt x="36195" y="3802"/>
                      <a:pt x="41243" y="47808"/>
                    </a:cubicBezTo>
                    <a:close/>
                  </a:path>
                </a:pathLst>
              </a:custGeom>
              <a:grpFill/>
              <a:ln w="9525" cap="flat">
                <a:noFill/>
                <a:prstDash val="solid"/>
                <a:miter/>
              </a:ln>
            </p:spPr>
            <p:txBody>
              <a:bodyPr rtlCol="0" anchor="ctr"/>
              <a:lstStyle/>
              <a:p>
                <a:endParaRPr lang="en-US"/>
              </a:p>
            </p:txBody>
          </p:sp>
          <p:sp>
            <p:nvSpPr>
              <p:cNvPr id="71860" name="Freeform: Shape 71859">
                <a:extLst>
                  <a:ext uri="{FF2B5EF4-FFF2-40B4-BE49-F238E27FC236}">
                    <a16:creationId xmlns:a16="http://schemas.microsoft.com/office/drawing/2014/main" id="{36FCCD47-EB3C-4F66-A8E1-719AB43FA829}"/>
                  </a:ext>
                </a:extLst>
              </p:cNvPr>
              <p:cNvSpPr/>
              <p:nvPr/>
            </p:nvSpPr>
            <p:spPr>
              <a:xfrm>
                <a:off x="8271465" y="6869421"/>
                <a:ext cx="29285" cy="29028"/>
              </a:xfrm>
              <a:custGeom>
                <a:avLst/>
                <a:gdLst>
                  <a:gd name="connsiteX0" fmla="*/ 29286 w 29285"/>
                  <a:gd name="connsiteY0" fmla="*/ 17027 h 29028"/>
                  <a:gd name="connsiteX1" fmla="*/ 44 w 29285"/>
                  <a:gd name="connsiteY1" fmla="*/ 29028 h 29028"/>
                  <a:gd name="connsiteX2" fmla="*/ 29286 w 29285"/>
                  <a:gd name="connsiteY2" fmla="*/ 17027 h 29028"/>
                </a:gdLst>
                <a:ahLst/>
                <a:cxnLst>
                  <a:cxn ang="0">
                    <a:pos x="connsiteX0" y="connsiteY0"/>
                  </a:cxn>
                  <a:cxn ang="0">
                    <a:pos x="connsiteX1" y="connsiteY1"/>
                  </a:cxn>
                  <a:cxn ang="0">
                    <a:pos x="connsiteX2" y="connsiteY2"/>
                  </a:cxn>
                </a:cxnLst>
                <a:rect l="l" t="t" r="r" b="b"/>
                <a:pathLst>
                  <a:path w="29285" h="29028">
                    <a:moveTo>
                      <a:pt x="29286" y="17027"/>
                    </a:moveTo>
                    <a:cubicBezTo>
                      <a:pt x="19761" y="35791"/>
                      <a:pt x="9664" y="19694"/>
                      <a:pt x="44" y="29028"/>
                    </a:cubicBezTo>
                    <a:cubicBezTo>
                      <a:pt x="-1099" y="5311"/>
                      <a:pt x="20332" y="-16120"/>
                      <a:pt x="29286" y="17027"/>
                    </a:cubicBezTo>
                    <a:close/>
                  </a:path>
                </a:pathLst>
              </a:custGeom>
              <a:grpFill/>
              <a:ln w="9525" cap="flat">
                <a:noFill/>
                <a:prstDash val="solid"/>
                <a:miter/>
              </a:ln>
            </p:spPr>
            <p:txBody>
              <a:bodyPr rtlCol="0" anchor="ctr"/>
              <a:lstStyle/>
              <a:p>
                <a:endParaRPr lang="en-US"/>
              </a:p>
            </p:txBody>
          </p:sp>
          <p:sp>
            <p:nvSpPr>
              <p:cNvPr id="71861" name="Freeform: Shape 71860">
                <a:extLst>
                  <a:ext uri="{FF2B5EF4-FFF2-40B4-BE49-F238E27FC236}">
                    <a16:creationId xmlns:a16="http://schemas.microsoft.com/office/drawing/2014/main" id="{6C683915-DE20-46BE-8A32-2C8AE85FA0C7}"/>
                  </a:ext>
                </a:extLst>
              </p:cNvPr>
              <p:cNvSpPr/>
              <p:nvPr/>
            </p:nvSpPr>
            <p:spPr>
              <a:xfrm>
                <a:off x="8015858" y="6963214"/>
                <a:ext cx="16383" cy="54106"/>
              </a:xfrm>
              <a:custGeom>
                <a:avLst/>
                <a:gdLst>
                  <a:gd name="connsiteX0" fmla="*/ 9049 w 16383"/>
                  <a:gd name="connsiteY0" fmla="*/ 54107 h 54106"/>
                  <a:gd name="connsiteX1" fmla="*/ 0 w 16383"/>
                  <a:gd name="connsiteY1" fmla="*/ 2196 h 54106"/>
                  <a:gd name="connsiteX2" fmla="*/ 16383 w 16383"/>
                  <a:gd name="connsiteY2" fmla="*/ 15150 h 54106"/>
                  <a:gd name="connsiteX3" fmla="*/ 9049 w 16383"/>
                  <a:gd name="connsiteY3" fmla="*/ 54107 h 54106"/>
                </a:gdLst>
                <a:ahLst/>
                <a:cxnLst>
                  <a:cxn ang="0">
                    <a:pos x="connsiteX0" y="connsiteY0"/>
                  </a:cxn>
                  <a:cxn ang="0">
                    <a:pos x="connsiteX1" y="connsiteY1"/>
                  </a:cxn>
                  <a:cxn ang="0">
                    <a:pos x="connsiteX2" y="connsiteY2"/>
                  </a:cxn>
                  <a:cxn ang="0">
                    <a:pos x="connsiteX3" y="connsiteY3"/>
                  </a:cxn>
                </a:cxnLst>
                <a:rect l="l" t="t" r="r" b="b"/>
                <a:pathLst>
                  <a:path w="16383" h="54106">
                    <a:moveTo>
                      <a:pt x="9049" y="54107"/>
                    </a:moveTo>
                    <a:cubicBezTo>
                      <a:pt x="7906" y="36581"/>
                      <a:pt x="1143" y="19912"/>
                      <a:pt x="0" y="2196"/>
                    </a:cubicBezTo>
                    <a:cubicBezTo>
                      <a:pt x="5239" y="-3710"/>
                      <a:pt x="10763" y="2862"/>
                      <a:pt x="16383" y="15150"/>
                    </a:cubicBezTo>
                    <a:cubicBezTo>
                      <a:pt x="11335" y="28485"/>
                      <a:pt x="14383" y="40677"/>
                      <a:pt x="9049" y="54107"/>
                    </a:cubicBezTo>
                    <a:close/>
                  </a:path>
                </a:pathLst>
              </a:custGeom>
              <a:grpFill/>
              <a:ln w="9525" cap="flat">
                <a:noFill/>
                <a:prstDash val="solid"/>
                <a:miter/>
              </a:ln>
            </p:spPr>
            <p:txBody>
              <a:bodyPr rtlCol="0" anchor="ctr"/>
              <a:lstStyle/>
              <a:p>
                <a:endParaRPr lang="en-US"/>
              </a:p>
            </p:txBody>
          </p:sp>
          <p:sp>
            <p:nvSpPr>
              <p:cNvPr id="71862" name="Freeform: Shape 71861">
                <a:extLst>
                  <a:ext uri="{FF2B5EF4-FFF2-40B4-BE49-F238E27FC236}">
                    <a16:creationId xmlns:a16="http://schemas.microsoft.com/office/drawing/2014/main" id="{62C1AA00-DC1A-4AA2-8A20-FF303F6FC954}"/>
                  </a:ext>
                </a:extLst>
              </p:cNvPr>
              <p:cNvSpPr/>
              <p:nvPr/>
            </p:nvSpPr>
            <p:spPr>
              <a:xfrm>
                <a:off x="7047737" y="9584520"/>
                <a:ext cx="65817" cy="52357"/>
              </a:xfrm>
              <a:custGeom>
                <a:avLst/>
                <a:gdLst>
                  <a:gd name="connsiteX0" fmla="*/ 65818 w 65817"/>
                  <a:gd name="connsiteY0" fmla="*/ 47794 h 52357"/>
                  <a:gd name="connsiteX1" fmla="*/ 0 w 65817"/>
                  <a:gd name="connsiteY1" fmla="*/ 25029 h 52357"/>
                  <a:gd name="connsiteX2" fmla="*/ 65818 w 65817"/>
                  <a:gd name="connsiteY2" fmla="*/ 47794 h 52357"/>
                </a:gdLst>
                <a:ahLst/>
                <a:cxnLst>
                  <a:cxn ang="0">
                    <a:pos x="connsiteX0" y="connsiteY0"/>
                  </a:cxn>
                  <a:cxn ang="0">
                    <a:pos x="connsiteX1" y="connsiteY1"/>
                  </a:cxn>
                  <a:cxn ang="0">
                    <a:pos x="connsiteX2" y="connsiteY2"/>
                  </a:cxn>
                </a:cxnLst>
                <a:rect l="l" t="t" r="r" b="b"/>
                <a:pathLst>
                  <a:path w="65817" h="52357">
                    <a:moveTo>
                      <a:pt x="65818" y="47794"/>
                    </a:moveTo>
                    <a:cubicBezTo>
                      <a:pt x="44196" y="69987"/>
                      <a:pt x="21526" y="2836"/>
                      <a:pt x="0" y="25029"/>
                    </a:cubicBezTo>
                    <a:cubicBezTo>
                      <a:pt x="10287" y="-32978"/>
                      <a:pt x="45529" y="24934"/>
                      <a:pt x="65818" y="47794"/>
                    </a:cubicBezTo>
                    <a:close/>
                  </a:path>
                </a:pathLst>
              </a:custGeom>
              <a:grpFill/>
              <a:ln w="9525" cap="flat">
                <a:noFill/>
                <a:prstDash val="solid"/>
                <a:miter/>
              </a:ln>
            </p:spPr>
            <p:txBody>
              <a:bodyPr rtlCol="0" anchor="ctr"/>
              <a:lstStyle/>
              <a:p>
                <a:endParaRPr lang="en-US"/>
              </a:p>
            </p:txBody>
          </p:sp>
          <p:sp>
            <p:nvSpPr>
              <p:cNvPr id="71863" name="Freeform: Shape 71862">
                <a:extLst>
                  <a:ext uri="{FF2B5EF4-FFF2-40B4-BE49-F238E27FC236}">
                    <a16:creationId xmlns:a16="http://schemas.microsoft.com/office/drawing/2014/main" id="{4597A585-278A-4270-A6F7-B19C70D339B9}"/>
                  </a:ext>
                </a:extLst>
              </p:cNvPr>
              <p:cNvSpPr/>
              <p:nvPr/>
            </p:nvSpPr>
            <p:spPr>
              <a:xfrm>
                <a:off x="7017257" y="9572104"/>
                <a:ext cx="27432" cy="30091"/>
              </a:xfrm>
              <a:custGeom>
                <a:avLst/>
                <a:gdLst>
                  <a:gd name="connsiteX0" fmla="*/ 27432 w 27432"/>
                  <a:gd name="connsiteY0" fmla="*/ 14966 h 30091"/>
                  <a:gd name="connsiteX1" fmla="*/ 0 w 27432"/>
                  <a:gd name="connsiteY1" fmla="*/ 3060 h 30091"/>
                  <a:gd name="connsiteX2" fmla="*/ 27432 w 27432"/>
                  <a:gd name="connsiteY2" fmla="*/ 14966 h 30091"/>
                </a:gdLst>
                <a:ahLst/>
                <a:cxnLst>
                  <a:cxn ang="0">
                    <a:pos x="connsiteX0" y="connsiteY0"/>
                  </a:cxn>
                  <a:cxn ang="0">
                    <a:pos x="connsiteX1" y="connsiteY1"/>
                  </a:cxn>
                  <a:cxn ang="0">
                    <a:pos x="connsiteX2" y="connsiteY2"/>
                  </a:cxn>
                </a:cxnLst>
                <a:rect l="l" t="t" r="r" b="b"/>
                <a:pathLst>
                  <a:path w="27432" h="30091">
                    <a:moveTo>
                      <a:pt x="27432" y="14966"/>
                    </a:moveTo>
                    <a:cubicBezTo>
                      <a:pt x="18669" y="39350"/>
                      <a:pt x="9430" y="33445"/>
                      <a:pt x="0" y="3060"/>
                    </a:cubicBezTo>
                    <a:cubicBezTo>
                      <a:pt x="9049" y="-3322"/>
                      <a:pt x="18193" y="107"/>
                      <a:pt x="27432" y="14966"/>
                    </a:cubicBezTo>
                    <a:close/>
                  </a:path>
                </a:pathLst>
              </a:custGeom>
              <a:grpFill/>
              <a:ln w="9525" cap="flat">
                <a:noFill/>
                <a:prstDash val="solid"/>
                <a:miter/>
              </a:ln>
            </p:spPr>
            <p:txBody>
              <a:bodyPr rtlCol="0" anchor="ctr"/>
              <a:lstStyle/>
              <a:p>
                <a:endParaRPr lang="en-US"/>
              </a:p>
            </p:txBody>
          </p:sp>
          <p:sp>
            <p:nvSpPr>
              <p:cNvPr id="71864" name="Freeform: Shape 71863">
                <a:extLst>
                  <a:ext uri="{FF2B5EF4-FFF2-40B4-BE49-F238E27FC236}">
                    <a16:creationId xmlns:a16="http://schemas.microsoft.com/office/drawing/2014/main" id="{C1643923-FE8A-4C9B-919C-C5FF384D3FBC}"/>
                  </a:ext>
                </a:extLst>
              </p:cNvPr>
              <p:cNvSpPr/>
              <p:nvPr/>
            </p:nvSpPr>
            <p:spPr>
              <a:xfrm>
                <a:off x="7481315" y="6846083"/>
                <a:ext cx="53340" cy="65700"/>
              </a:xfrm>
              <a:custGeom>
                <a:avLst/>
                <a:gdLst>
                  <a:gd name="connsiteX0" fmla="*/ 40862 w 53340"/>
                  <a:gd name="connsiteY0" fmla="*/ 65701 h 65700"/>
                  <a:gd name="connsiteX1" fmla="*/ 42958 w 53340"/>
                  <a:gd name="connsiteY1" fmla="*/ 27411 h 65700"/>
                  <a:gd name="connsiteX2" fmla="*/ 0 w 53340"/>
                  <a:gd name="connsiteY2" fmla="*/ 17886 h 65700"/>
                  <a:gd name="connsiteX3" fmla="*/ 53340 w 53340"/>
                  <a:gd name="connsiteY3" fmla="*/ 10837 h 65700"/>
                  <a:gd name="connsiteX4" fmla="*/ 40862 w 53340"/>
                  <a:gd name="connsiteY4" fmla="*/ 65701 h 65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40" h="65700">
                    <a:moveTo>
                      <a:pt x="40862" y="65701"/>
                    </a:moveTo>
                    <a:cubicBezTo>
                      <a:pt x="38576" y="53414"/>
                      <a:pt x="38481" y="40650"/>
                      <a:pt x="42958" y="27411"/>
                    </a:cubicBezTo>
                    <a:cubicBezTo>
                      <a:pt x="24955" y="29601"/>
                      <a:pt x="20479" y="33507"/>
                      <a:pt x="0" y="17886"/>
                    </a:cubicBezTo>
                    <a:cubicBezTo>
                      <a:pt x="17526" y="-3355"/>
                      <a:pt x="35338" y="-5641"/>
                      <a:pt x="53340" y="10837"/>
                    </a:cubicBezTo>
                    <a:cubicBezTo>
                      <a:pt x="43624" y="29982"/>
                      <a:pt x="46958" y="47222"/>
                      <a:pt x="40862" y="65701"/>
                    </a:cubicBezTo>
                    <a:close/>
                  </a:path>
                </a:pathLst>
              </a:custGeom>
              <a:grpFill/>
              <a:ln w="9525" cap="flat">
                <a:noFill/>
                <a:prstDash val="solid"/>
                <a:miter/>
              </a:ln>
            </p:spPr>
            <p:txBody>
              <a:bodyPr rtlCol="0" anchor="ctr"/>
              <a:lstStyle/>
              <a:p>
                <a:endParaRPr lang="en-US"/>
              </a:p>
            </p:txBody>
          </p:sp>
          <p:sp>
            <p:nvSpPr>
              <p:cNvPr id="71865" name="Freeform: Shape 71864">
                <a:extLst>
                  <a:ext uri="{FF2B5EF4-FFF2-40B4-BE49-F238E27FC236}">
                    <a16:creationId xmlns:a16="http://schemas.microsoft.com/office/drawing/2014/main" id="{C67EEE9A-9E8F-413F-9060-11B0E8998D62}"/>
                  </a:ext>
                </a:extLst>
              </p:cNvPr>
              <p:cNvSpPr/>
              <p:nvPr/>
            </p:nvSpPr>
            <p:spPr>
              <a:xfrm>
                <a:off x="7431480" y="6961310"/>
                <a:ext cx="12148" cy="68012"/>
              </a:xfrm>
              <a:custGeom>
                <a:avLst/>
                <a:gdLst>
                  <a:gd name="connsiteX0" fmla="*/ 6782 w 12148"/>
                  <a:gd name="connsiteY0" fmla="*/ 68013 h 68012"/>
                  <a:gd name="connsiteX1" fmla="*/ 3163 w 12148"/>
                  <a:gd name="connsiteY1" fmla="*/ 4 h 68012"/>
                  <a:gd name="connsiteX2" fmla="*/ 6782 w 12148"/>
                  <a:gd name="connsiteY2" fmla="*/ 68013 h 68012"/>
                </a:gdLst>
                <a:ahLst/>
                <a:cxnLst>
                  <a:cxn ang="0">
                    <a:pos x="connsiteX0" y="connsiteY0"/>
                  </a:cxn>
                  <a:cxn ang="0">
                    <a:pos x="connsiteX1" y="connsiteY1"/>
                  </a:cxn>
                  <a:cxn ang="0">
                    <a:pos x="connsiteX2" y="connsiteY2"/>
                  </a:cxn>
                </a:cxnLst>
                <a:rect l="l" t="t" r="r" b="b"/>
                <a:pathLst>
                  <a:path w="12148" h="68012">
                    <a:moveTo>
                      <a:pt x="6782" y="68013"/>
                    </a:moveTo>
                    <a:cubicBezTo>
                      <a:pt x="6877" y="45152"/>
                      <a:pt x="-5696" y="24007"/>
                      <a:pt x="3163" y="4"/>
                    </a:cubicBezTo>
                    <a:cubicBezTo>
                      <a:pt x="13926" y="-472"/>
                      <a:pt x="14878" y="43152"/>
                      <a:pt x="6782" y="68013"/>
                    </a:cubicBezTo>
                    <a:close/>
                  </a:path>
                </a:pathLst>
              </a:custGeom>
              <a:grpFill/>
              <a:ln w="9525" cap="flat">
                <a:noFill/>
                <a:prstDash val="solid"/>
                <a:miter/>
              </a:ln>
            </p:spPr>
            <p:txBody>
              <a:bodyPr rtlCol="0" anchor="ctr"/>
              <a:lstStyle/>
              <a:p>
                <a:endParaRPr lang="en-US"/>
              </a:p>
            </p:txBody>
          </p:sp>
          <p:sp>
            <p:nvSpPr>
              <p:cNvPr id="71866" name="Freeform: Shape 71865">
                <a:extLst>
                  <a:ext uri="{FF2B5EF4-FFF2-40B4-BE49-F238E27FC236}">
                    <a16:creationId xmlns:a16="http://schemas.microsoft.com/office/drawing/2014/main" id="{D2FE3C73-4AF3-422B-8E0C-818010E99D62}"/>
                  </a:ext>
                </a:extLst>
              </p:cNvPr>
              <p:cNvSpPr/>
              <p:nvPr/>
            </p:nvSpPr>
            <p:spPr>
              <a:xfrm>
                <a:off x="7441501" y="6873902"/>
                <a:ext cx="19470" cy="47120"/>
              </a:xfrm>
              <a:custGeom>
                <a:avLst/>
                <a:gdLst>
                  <a:gd name="connsiteX0" fmla="*/ 18764 w 19470"/>
                  <a:gd name="connsiteY0" fmla="*/ 7973 h 47120"/>
                  <a:gd name="connsiteX1" fmla="*/ 11335 w 19470"/>
                  <a:gd name="connsiteY1" fmla="*/ 47121 h 47120"/>
                  <a:gd name="connsiteX2" fmla="*/ 0 w 19470"/>
                  <a:gd name="connsiteY2" fmla="*/ 2925 h 47120"/>
                  <a:gd name="connsiteX3" fmla="*/ 18764 w 19470"/>
                  <a:gd name="connsiteY3" fmla="*/ 7973 h 47120"/>
                </a:gdLst>
                <a:ahLst/>
                <a:cxnLst>
                  <a:cxn ang="0">
                    <a:pos x="connsiteX0" y="connsiteY0"/>
                  </a:cxn>
                  <a:cxn ang="0">
                    <a:pos x="connsiteX1" y="connsiteY1"/>
                  </a:cxn>
                  <a:cxn ang="0">
                    <a:pos x="connsiteX2" y="connsiteY2"/>
                  </a:cxn>
                  <a:cxn ang="0">
                    <a:pos x="connsiteX3" y="connsiteY3"/>
                  </a:cxn>
                </a:cxnLst>
                <a:rect l="l" t="t" r="r" b="b"/>
                <a:pathLst>
                  <a:path w="19470" h="47120">
                    <a:moveTo>
                      <a:pt x="18764" y="7973"/>
                    </a:moveTo>
                    <a:cubicBezTo>
                      <a:pt x="21717" y="20260"/>
                      <a:pt x="14668" y="34072"/>
                      <a:pt x="11335" y="47121"/>
                    </a:cubicBezTo>
                    <a:cubicBezTo>
                      <a:pt x="4096" y="32833"/>
                      <a:pt x="1048" y="18069"/>
                      <a:pt x="0" y="2925"/>
                    </a:cubicBezTo>
                    <a:cubicBezTo>
                      <a:pt x="5905" y="-11458"/>
                      <a:pt x="12859" y="33214"/>
                      <a:pt x="18764" y="7973"/>
                    </a:cubicBezTo>
                    <a:close/>
                  </a:path>
                </a:pathLst>
              </a:custGeom>
              <a:grpFill/>
              <a:ln w="9525" cap="flat">
                <a:noFill/>
                <a:prstDash val="solid"/>
                <a:miter/>
              </a:ln>
            </p:spPr>
            <p:txBody>
              <a:bodyPr rtlCol="0" anchor="ctr"/>
              <a:lstStyle/>
              <a:p>
                <a:endParaRPr lang="en-US"/>
              </a:p>
            </p:txBody>
          </p:sp>
          <p:sp>
            <p:nvSpPr>
              <p:cNvPr id="71867" name="Freeform: Shape 71866">
                <a:extLst>
                  <a:ext uri="{FF2B5EF4-FFF2-40B4-BE49-F238E27FC236}">
                    <a16:creationId xmlns:a16="http://schemas.microsoft.com/office/drawing/2014/main" id="{28B1F162-EA99-46C2-AFB1-F4DB8D367027}"/>
                  </a:ext>
                </a:extLst>
              </p:cNvPr>
              <p:cNvSpPr/>
              <p:nvPr/>
            </p:nvSpPr>
            <p:spPr>
              <a:xfrm>
                <a:off x="6803135" y="6727298"/>
                <a:ext cx="19050" cy="41523"/>
              </a:xfrm>
              <a:custGeom>
                <a:avLst/>
                <a:gdLst>
                  <a:gd name="connsiteX0" fmla="*/ 19050 w 19050"/>
                  <a:gd name="connsiteY0" fmla="*/ 37896 h 41523"/>
                  <a:gd name="connsiteX1" fmla="*/ 0 w 19050"/>
                  <a:gd name="connsiteY1" fmla="*/ 2177 h 41523"/>
                  <a:gd name="connsiteX2" fmla="*/ 16192 w 19050"/>
                  <a:gd name="connsiteY2" fmla="*/ 15417 h 41523"/>
                  <a:gd name="connsiteX3" fmla="*/ 19050 w 19050"/>
                  <a:gd name="connsiteY3" fmla="*/ 37896 h 41523"/>
                </a:gdLst>
                <a:ahLst/>
                <a:cxnLst>
                  <a:cxn ang="0">
                    <a:pos x="connsiteX0" y="connsiteY0"/>
                  </a:cxn>
                  <a:cxn ang="0">
                    <a:pos x="connsiteX1" y="connsiteY1"/>
                  </a:cxn>
                  <a:cxn ang="0">
                    <a:pos x="connsiteX2" y="connsiteY2"/>
                  </a:cxn>
                  <a:cxn ang="0">
                    <a:pos x="connsiteX3" y="connsiteY3"/>
                  </a:cxn>
                </a:cxnLst>
                <a:rect l="l" t="t" r="r" b="b"/>
                <a:pathLst>
                  <a:path w="19050" h="41523">
                    <a:moveTo>
                      <a:pt x="19050" y="37896"/>
                    </a:moveTo>
                    <a:cubicBezTo>
                      <a:pt x="9144" y="52660"/>
                      <a:pt x="4667" y="18656"/>
                      <a:pt x="0" y="2177"/>
                    </a:cubicBezTo>
                    <a:cubicBezTo>
                      <a:pt x="5334" y="-3728"/>
                      <a:pt x="10763" y="2939"/>
                      <a:pt x="16192" y="15417"/>
                    </a:cubicBezTo>
                    <a:cubicBezTo>
                      <a:pt x="13716" y="23228"/>
                      <a:pt x="17431" y="30372"/>
                      <a:pt x="19050" y="37896"/>
                    </a:cubicBezTo>
                    <a:close/>
                  </a:path>
                </a:pathLst>
              </a:custGeom>
              <a:grpFill/>
              <a:ln w="9525" cap="flat">
                <a:noFill/>
                <a:prstDash val="solid"/>
                <a:miter/>
              </a:ln>
            </p:spPr>
            <p:txBody>
              <a:bodyPr rtlCol="0" anchor="ctr"/>
              <a:lstStyle/>
              <a:p>
                <a:endParaRPr lang="en-US"/>
              </a:p>
            </p:txBody>
          </p:sp>
          <p:sp>
            <p:nvSpPr>
              <p:cNvPr id="71868" name="Freeform: Shape 71867">
                <a:extLst>
                  <a:ext uri="{FF2B5EF4-FFF2-40B4-BE49-F238E27FC236}">
                    <a16:creationId xmlns:a16="http://schemas.microsoft.com/office/drawing/2014/main" id="{95A9B09C-F8A9-4619-BC11-89CE90F57384}"/>
                  </a:ext>
                </a:extLst>
              </p:cNvPr>
              <p:cNvSpPr/>
              <p:nvPr/>
            </p:nvSpPr>
            <p:spPr>
              <a:xfrm>
                <a:off x="6548442" y="6698805"/>
                <a:ext cx="35617" cy="75342"/>
              </a:xfrm>
              <a:custGeom>
                <a:avLst/>
                <a:gdLst>
                  <a:gd name="connsiteX0" fmla="*/ 35618 w 35617"/>
                  <a:gd name="connsiteY0" fmla="*/ 42100 h 75342"/>
                  <a:gd name="connsiteX1" fmla="*/ 9138 w 35617"/>
                  <a:gd name="connsiteY1" fmla="*/ 75343 h 75342"/>
                  <a:gd name="connsiteX2" fmla="*/ 3233 w 35617"/>
                  <a:gd name="connsiteY2" fmla="*/ 0 h 75342"/>
                  <a:gd name="connsiteX3" fmla="*/ 35618 w 35617"/>
                  <a:gd name="connsiteY3" fmla="*/ 42100 h 75342"/>
                </a:gdLst>
                <a:ahLst/>
                <a:cxnLst>
                  <a:cxn ang="0">
                    <a:pos x="connsiteX0" y="connsiteY0"/>
                  </a:cxn>
                  <a:cxn ang="0">
                    <a:pos x="connsiteX1" y="connsiteY1"/>
                  </a:cxn>
                  <a:cxn ang="0">
                    <a:pos x="connsiteX2" y="connsiteY2"/>
                  </a:cxn>
                  <a:cxn ang="0">
                    <a:pos x="connsiteX3" y="connsiteY3"/>
                  </a:cxn>
                </a:cxnLst>
                <a:rect l="l" t="t" r="r" b="b"/>
                <a:pathLst>
                  <a:path w="35617" h="75342">
                    <a:moveTo>
                      <a:pt x="35618" y="42100"/>
                    </a:moveTo>
                    <a:cubicBezTo>
                      <a:pt x="22378" y="45149"/>
                      <a:pt x="17044" y="61246"/>
                      <a:pt x="9138" y="75343"/>
                    </a:cubicBezTo>
                    <a:cubicBezTo>
                      <a:pt x="1613" y="43815"/>
                      <a:pt x="-3721" y="42482"/>
                      <a:pt x="3233" y="0"/>
                    </a:cubicBezTo>
                    <a:cubicBezTo>
                      <a:pt x="5519" y="51149"/>
                      <a:pt x="25045" y="15812"/>
                      <a:pt x="35618" y="42100"/>
                    </a:cubicBezTo>
                    <a:close/>
                  </a:path>
                </a:pathLst>
              </a:custGeom>
              <a:grpFill/>
              <a:ln w="9525" cap="flat">
                <a:noFill/>
                <a:prstDash val="solid"/>
                <a:miter/>
              </a:ln>
            </p:spPr>
            <p:txBody>
              <a:bodyPr rtlCol="0" anchor="ctr"/>
              <a:lstStyle/>
              <a:p>
                <a:endParaRPr lang="en-US"/>
              </a:p>
            </p:txBody>
          </p:sp>
          <p:sp>
            <p:nvSpPr>
              <p:cNvPr id="71869" name="Freeform: Shape 71868">
                <a:extLst>
                  <a:ext uri="{FF2B5EF4-FFF2-40B4-BE49-F238E27FC236}">
                    <a16:creationId xmlns:a16="http://schemas.microsoft.com/office/drawing/2014/main" id="{808B560A-7224-4907-BE1D-EE578C42A81E}"/>
                  </a:ext>
                </a:extLst>
              </p:cNvPr>
              <p:cNvSpPr/>
              <p:nvPr/>
            </p:nvSpPr>
            <p:spPr>
              <a:xfrm>
                <a:off x="6385273" y="6548645"/>
                <a:ext cx="57844" cy="94820"/>
              </a:xfrm>
              <a:custGeom>
                <a:avLst/>
                <a:gdLst>
                  <a:gd name="connsiteX0" fmla="*/ 56198 w 57844"/>
                  <a:gd name="connsiteY0" fmla="*/ 63959 h 94820"/>
                  <a:gd name="connsiteX1" fmla="*/ 56293 w 57844"/>
                  <a:gd name="connsiteY1" fmla="*/ 79009 h 94820"/>
                  <a:gd name="connsiteX2" fmla="*/ 51149 w 57844"/>
                  <a:gd name="connsiteY2" fmla="*/ 94820 h 94820"/>
                  <a:gd name="connsiteX3" fmla="*/ 0 w 57844"/>
                  <a:gd name="connsiteY3" fmla="*/ 47386 h 94820"/>
                  <a:gd name="connsiteX4" fmla="*/ 2477 w 57844"/>
                  <a:gd name="connsiteY4" fmla="*/ 24240 h 94820"/>
                  <a:gd name="connsiteX5" fmla="*/ 40100 w 57844"/>
                  <a:gd name="connsiteY5" fmla="*/ 65578 h 94820"/>
                  <a:gd name="connsiteX6" fmla="*/ 34385 w 57844"/>
                  <a:gd name="connsiteY6" fmla="*/ 5476 h 94820"/>
                  <a:gd name="connsiteX7" fmla="*/ 53245 w 57844"/>
                  <a:gd name="connsiteY7" fmla="*/ 26240 h 94820"/>
                  <a:gd name="connsiteX8" fmla="*/ 56198 w 57844"/>
                  <a:gd name="connsiteY8" fmla="*/ 63959 h 94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844" h="94820">
                    <a:moveTo>
                      <a:pt x="56198" y="63959"/>
                    </a:moveTo>
                    <a:cubicBezTo>
                      <a:pt x="58960" y="68531"/>
                      <a:pt x="57721" y="73770"/>
                      <a:pt x="56293" y="79009"/>
                    </a:cubicBezTo>
                    <a:cubicBezTo>
                      <a:pt x="54578" y="84343"/>
                      <a:pt x="52864" y="89581"/>
                      <a:pt x="51149" y="94820"/>
                    </a:cubicBezTo>
                    <a:cubicBezTo>
                      <a:pt x="43720" y="59578"/>
                      <a:pt x="16097" y="93010"/>
                      <a:pt x="0" y="47386"/>
                    </a:cubicBezTo>
                    <a:cubicBezTo>
                      <a:pt x="3429" y="39385"/>
                      <a:pt x="4000" y="31669"/>
                      <a:pt x="2477" y="24240"/>
                    </a:cubicBezTo>
                    <a:cubicBezTo>
                      <a:pt x="15050" y="43099"/>
                      <a:pt x="27527" y="39099"/>
                      <a:pt x="40100" y="65578"/>
                    </a:cubicBezTo>
                    <a:cubicBezTo>
                      <a:pt x="53340" y="26907"/>
                      <a:pt x="33814" y="39099"/>
                      <a:pt x="34385" y="5476"/>
                    </a:cubicBezTo>
                    <a:cubicBezTo>
                      <a:pt x="40386" y="-19670"/>
                      <a:pt x="47149" y="51386"/>
                      <a:pt x="53245" y="26240"/>
                    </a:cubicBezTo>
                    <a:cubicBezTo>
                      <a:pt x="57436" y="34813"/>
                      <a:pt x="41624" y="81390"/>
                      <a:pt x="56198" y="63959"/>
                    </a:cubicBezTo>
                    <a:close/>
                  </a:path>
                </a:pathLst>
              </a:custGeom>
              <a:grpFill/>
              <a:ln w="9525" cap="flat">
                <a:noFill/>
                <a:prstDash val="solid"/>
                <a:miter/>
              </a:ln>
            </p:spPr>
            <p:txBody>
              <a:bodyPr rtlCol="0" anchor="ctr"/>
              <a:lstStyle/>
              <a:p>
                <a:endParaRPr lang="en-US"/>
              </a:p>
            </p:txBody>
          </p:sp>
          <p:sp>
            <p:nvSpPr>
              <p:cNvPr id="71870" name="Freeform: Shape 71869">
                <a:extLst>
                  <a:ext uri="{FF2B5EF4-FFF2-40B4-BE49-F238E27FC236}">
                    <a16:creationId xmlns:a16="http://schemas.microsoft.com/office/drawing/2014/main" id="{14F04E1B-4C36-4A15-8260-468CB456A3DC}"/>
                  </a:ext>
                </a:extLst>
              </p:cNvPr>
              <p:cNvSpPr/>
              <p:nvPr/>
            </p:nvSpPr>
            <p:spPr>
              <a:xfrm>
                <a:off x="6465855" y="6275553"/>
                <a:ext cx="50863" cy="33931"/>
              </a:xfrm>
              <a:custGeom>
                <a:avLst/>
                <a:gdLst>
                  <a:gd name="connsiteX0" fmla="*/ 50863 w 50863"/>
                  <a:gd name="connsiteY0" fmla="*/ 32441 h 33931"/>
                  <a:gd name="connsiteX1" fmla="*/ 0 w 50863"/>
                  <a:gd name="connsiteY1" fmla="*/ 151 h 33931"/>
                  <a:gd name="connsiteX2" fmla="*/ 50863 w 50863"/>
                  <a:gd name="connsiteY2" fmla="*/ 32441 h 33931"/>
                </a:gdLst>
                <a:ahLst/>
                <a:cxnLst>
                  <a:cxn ang="0">
                    <a:pos x="connsiteX0" y="connsiteY0"/>
                  </a:cxn>
                  <a:cxn ang="0">
                    <a:pos x="connsiteX1" y="connsiteY1"/>
                  </a:cxn>
                  <a:cxn ang="0">
                    <a:pos x="connsiteX2" y="connsiteY2"/>
                  </a:cxn>
                </a:cxnLst>
                <a:rect l="l" t="t" r="r" b="b"/>
                <a:pathLst>
                  <a:path w="50863" h="33931">
                    <a:moveTo>
                      <a:pt x="50863" y="32441"/>
                    </a:moveTo>
                    <a:cubicBezTo>
                      <a:pt x="34004" y="36918"/>
                      <a:pt x="17145" y="32727"/>
                      <a:pt x="0" y="151"/>
                    </a:cubicBezTo>
                    <a:cubicBezTo>
                      <a:pt x="16859" y="-1659"/>
                      <a:pt x="33814" y="13010"/>
                      <a:pt x="50863" y="32441"/>
                    </a:cubicBezTo>
                    <a:close/>
                  </a:path>
                </a:pathLst>
              </a:custGeom>
              <a:grpFill/>
              <a:ln w="9525" cap="flat">
                <a:noFill/>
                <a:prstDash val="solid"/>
                <a:miter/>
              </a:ln>
            </p:spPr>
            <p:txBody>
              <a:bodyPr rtlCol="0" anchor="ctr"/>
              <a:lstStyle/>
              <a:p>
                <a:endParaRPr lang="en-US"/>
              </a:p>
            </p:txBody>
          </p:sp>
          <p:sp>
            <p:nvSpPr>
              <p:cNvPr id="71871" name="Freeform: Shape 71870">
                <a:extLst>
                  <a:ext uri="{FF2B5EF4-FFF2-40B4-BE49-F238E27FC236}">
                    <a16:creationId xmlns:a16="http://schemas.microsoft.com/office/drawing/2014/main" id="{11CC846E-340D-4B13-A8BD-BDBD54A9DA91}"/>
                  </a:ext>
                </a:extLst>
              </p:cNvPr>
              <p:cNvSpPr/>
              <p:nvPr/>
            </p:nvSpPr>
            <p:spPr>
              <a:xfrm>
                <a:off x="6339839" y="6570343"/>
                <a:ext cx="32099" cy="67634"/>
              </a:xfrm>
              <a:custGeom>
                <a:avLst/>
                <a:gdLst>
                  <a:gd name="connsiteX0" fmla="*/ 32099 w 32099"/>
                  <a:gd name="connsiteY0" fmla="*/ 19496 h 67634"/>
                  <a:gd name="connsiteX1" fmla="*/ 11049 w 32099"/>
                  <a:gd name="connsiteY1" fmla="*/ 67598 h 67634"/>
                  <a:gd name="connsiteX2" fmla="*/ 0 w 32099"/>
                  <a:gd name="connsiteY2" fmla="*/ 7971 h 67634"/>
                  <a:gd name="connsiteX3" fmla="*/ 32099 w 32099"/>
                  <a:gd name="connsiteY3" fmla="*/ 19496 h 67634"/>
                </a:gdLst>
                <a:ahLst/>
                <a:cxnLst>
                  <a:cxn ang="0">
                    <a:pos x="connsiteX0" y="connsiteY0"/>
                  </a:cxn>
                  <a:cxn ang="0">
                    <a:pos x="connsiteX1" y="connsiteY1"/>
                  </a:cxn>
                  <a:cxn ang="0">
                    <a:pos x="connsiteX2" y="connsiteY2"/>
                  </a:cxn>
                  <a:cxn ang="0">
                    <a:pos x="connsiteX3" y="connsiteY3"/>
                  </a:cxn>
                </a:cxnLst>
                <a:rect l="l" t="t" r="r" b="b"/>
                <a:pathLst>
                  <a:path w="32099" h="67634">
                    <a:moveTo>
                      <a:pt x="32099" y="19496"/>
                    </a:moveTo>
                    <a:cubicBezTo>
                      <a:pt x="23431" y="17210"/>
                      <a:pt x="23622" y="69217"/>
                      <a:pt x="11049" y="67598"/>
                    </a:cubicBezTo>
                    <a:cubicBezTo>
                      <a:pt x="15621" y="36927"/>
                      <a:pt x="13240" y="19020"/>
                      <a:pt x="0" y="7971"/>
                    </a:cubicBezTo>
                    <a:cubicBezTo>
                      <a:pt x="10573" y="-10507"/>
                      <a:pt x="21336" y="7304"/>
                      <a:pt x="32099" y="19496"/>
                    </a:cubicBezTo>
                    <a:close/>
                  </a:path>
                </a:pathLst>
              </a:custGeom>
              <a:grpFill/>
              <a:ln w="9525" cap="flat">
                <a:noFill/>
                <a:prstDash val="solid"/>
                <a:miter/>
              </a:ln>
            </p:spPr>
            <p:txBody>
              <a:bodyPr rtlCol="0" anchor="ctr"/>
              <a:lstStyle/>
              <a:p>
                <a:endParaRPr lang="en-US"/>
              </a:p>
            </p:txBody>
          </p:sp>
          <p:sp>
            <p:nvSpPr>
              <p:cNvPr id="71872" name="Freeform: Shape 71871">
                <a:extLst>
                  <a:ext uri="{FF2B5EF4-FFF2-40B4-BE49-F238E27FC236}">
                    <a16:creationId xmlns:a16="http://schemas.microsoft.com/office/drawing/2014/main" id="{2E4FCC8D-24BB-497D-AC3C-5FC6B3C16ACB}"/>
                  </a:ext>
                </a:extLst>
              </p:cNvPr>
              <p:cNvSpPr/>
              <p:nvPr/>
            </p:nvSpPr>
            <p:spPr>
              <a:xfrm>
                <a:off x="6315360" y="6508735"/>
                <a:ext cx="37528" cy="36352"/>
              </a:xfrm>
              <a:custGeom>
                <a:avLst/>
                <a:gdLst>
                  <a:gd name="connsiteX0" fmla="*/ 37529 w 37528"/>
                  <a:gd name="connsiteY0" fmla="*/ 30145 h 36352"/>
                  <a:gd name="connsiteX1" fmla="*/ 0 w 37528"/>
                  <a:gd name="connsiteY1" fmla="*/ 3951 h 36352"/>
                  <a:gd name="connsiteX2" fmla="*/ 37529 w 37528"/>
                  <a:gd name="connsiteY2" fmla="*/ 30145 h 36352"/>
                </a:gdLst>
                <a:ahLst/>
                <a:cxnLst>
                  <a:cxn ang="0">
                    <a:pos x="connsiteX0" y="connsiteY0"/>
                  </a:cxn>
                  <a:cxn ang="0">
                    <a:pos x="connsiteX1" y="connsiteY1"/>
                  </a:cxn>
                  <a:cxn ang="0">
                    <a:pos x="connsiteX2" y="connsiteY2"/>
                  </a:cxn>
                </a:cxnLst>
                <a:rect l="l" t="t" r="r" b="b"/>
                <a:pathLst>
                  <a:path w="37528" h="36352">
                    <a:moveTo>
                      <a:pt x="37529" y="30145"/>
                    </a:moveTo>
                    <a:cubicBezTo>
                      <a:pt x="25241" y="48528"/>
                      <a:pt x="12573" y="21954"/>
                      <a:pt x="0" y="3951"/>
                    </a:cubicBezTo>
                    <a:cubicBezTo>
                      <a:pt x="18288" y="-9765"/>
                      <a:pt x="21526" y="15476"/>
                      <a:pt x="37529" y="30145"/>
                    </a:cubicBezTo>
                    <a:close/>
                  </a:path>
                </a:pathLst>
              </a:custGeom>
              <a:grpFill/>
              <a:ln w="9525" cap="flat">
                <a:noFill/>
                <a:prstDash val="solid"/>
                <a:miter/>
              </a:ln>
            </p:spPr>
            <p:txBody>
              <a:bodyPr rtlCol="0" anchor="ctr"/>
              <a:lstStyle/>
              <a:p>
                <a:endParaRPr lang="en-US"/>
              </a:p>
            </p:txBody>
          </p:sp>
          <p:sp>
            <p:nvSpPr>
              <p:cNvPr id="71873" name="Freeform: Shape 71872">
                <a:extLst>
                  <a:ext uri="{FF2B5EF4-FFF2-40B4-BE49-F238E27FC236}">
                    <a16:creationId xmlns:a16="http://schemas.microsoft.com/office/drawing/2014/main" id="{02DF37E5-2113-4135-9DB8-7D102853410B}"/>
                  </a:ext>
                </a:extLst>
              </p:cNvPr>
              <p:cNvSpPr/>
              <p:nvPr/>
            </p:nvSpPr>
            <p:spPr>
              <a:xfrm>
                <a:off x="6232100" y="6506243"/>
                <a:ext cx="56684" cy="59094"/>
              </a:xfrm>
              <a:custGeom>
                <a:avLst/>
                <a:gdLst>
                  <a:gd name="connsiteX0" fmla="*/ 678 w 56684"/>
                  <a:gd name="connsiteY0" fmla="*/ 38543 h 59094"/>
                  <a:gd name="connsiteX1" fmla="*/ 3154 w 56684"/>
                  <a:gd name="connsiteY1" fmla="*/ 157 h 59094"/>
                  <a:gd name="connsiteX2" fmla="*/ 56685 w 56684"/>
                  <a:gd name="connsiteY2" fmla="*/ 24636 h 59094"/>
                  <a:gd name="connsiteX3" fmla="*/ 678 w 56684"/>
                  <a:gd name="connsiteY3" fmla="*/ 38543 h 59094"/>
                </a:gdLst>
                <a:ahLst/>
                <a:cxnLst>
                  <a:cxn ang="0">
                    <a:pos x="connsiteX0" y="connsiteY0"/>
                  </a:cxn>
                  <a:cxn ang="0">
                    <a:pos x="connsiteX1" y="connsiteY1"/>
                  </a:cxn>
                  <a:cxn ang="0">
                    <a:pos x="connsiteX2" y="connsiteY2"/>
                  </a:cxn>
                  <a:cxn ang="0">
                    <a:pos x="connsiteX3" y="connsiteY3"/>
                  </a:cxn>
                </a:cxnLst>
                <a:rect l="l" t="t" r="r" b="b"/>
                <a:pathLst>
                  <a:path w="56684" h="59094">
                    <a:moveTo>
                      <a:pt x="678" y="38543"/>
                    </a:moveTo>
                    <a:cubicBezTo>
                      <a:pt x="-2656" y="26160"/>
                      <a:pt x="7631" y="12349"/>
                      <a:pt x="3154" y="157"/>
                    </a:cubicBezTo>
                    <a:cubicBezTo>
                      <a:pt x="20966" y="-3844"/>
                      <a:pt x="39159" y="70451"/>
                      <a:pt x="56685" y="24636"/>
                    </a:cubicBezTo>
                    <a:cubicBezTo>
                      <a:pt x="56589" y="108456"/>
                      <a:pt x="18013" y="9206"/>
                      <a:pt x="678" y="38543"/>
                    </a:cubicBezTo>
                    <a:close/>
                  </a:path>
                </a:pathLst>
              </a:custGeom>
              <a:grpFill/>
              <a:ln w="9525" cap="flat">
                <a:noFill/>
                <a:prstDash val="solid"/>
                <a:miter/>
              </a:ln>
            </p:spPr>
            <p:txBody>
              <a:bodyPr rtlCol="0" anchor="ctr"/>
              <a:lstStyle/>
              <a:p>
                <a:endParaRPr lang="en-US"/>
              </a:p>
            </p:txBody>
          </p:sp>
          <p:sp>
            <p:nvSpPr>
              <p:cNvPr id="71874" name="Freeform: Shape 71873">
                <a:extLst>
                  <a:ext uri="{FF2B5EF4-FFF2-40B4-BE49-F238E27FC236}">
                    <a16:creationId xmlns:a16="http://schemas.microsoft.com/office/drawing/2014/main" id="{B049B513-DC19-4557-B93E-B57ED3B12DB6}"/>
                  </a:ext>
                </a:extLst>
              </p:cNvPr>
              <p:cNvSpPr/>
              <p:nvPr/>
            </p:nvSpPr>
            <p:spPr>
              <a:xfrm>
                <a:off x="6237636" y="6445258"/>
                <a:ext cx="56292" cy="61394"/>
              </a:xfrm>
              <a:custGeom>
                <a:avLst/>
                <a:gdLst>
                  <a:gd name="connsiteX0" fmla="*/ 56293 w 56292"/>
                  <a:gd name="connsiteY0" fmla="*/ 54570 h 61394"/>
                  <a:gd name="connsiteX1" fmla="*/ 0 w 56292"/>
                  <a:gd name="connsiteY1" fmla="*/ 7802 h 61394"/>
                  <a:gd name="connsiteX2" fmla="*/ 56293 w 56292"/>
                  <a:gd name="connsiteY2" fmla="*/ 54570 h 61394"/>
                </a:gdLst>
                <a:ahLst/>
                <a:cxnLst>
                  <a:cxn ang="0">
                    <a:pos x="connsiteX0" y="connsiteY0"/>
                  </a:cxn>
                  <a:cxn ang="0">
                    <a:pos x="connsiteX1" y="connsiteY1"/>
                  </a:cxn>
                  <a:cxn ang="0">
                    <a:pos x="connsiteX2" y="connsiteY2"/>
                  </a:cxn>
                </a:cxnLst>
                <a:rect l="l" t="t" r="r" b="b"/>
                <a:pathLst>
                  <a:path w="56292" h="61394">
                    <a:moveTo>
                      <a:pt x="56293" y="54570"/>
                    </a:moveTo>
                    <a:cubicBezTo>
                      <a:pt x="37719" y="78954"/>
                      <a:pt x="18764" y="31996"/>
                      <a:pt x="0" y="7802"/>
                    </a:cubicBezTo>
                    <a:cubicBezTo>
                      <a:pt x="18574" y="-20106"/>
                      <a:pt x="37529" y="34282"/>
                      <a:pt x="56293" y="54570"/>
                    </a:cubicBezTo>
                    <a:close/>
                  </a:path>
                </a:pathLst>
              </a:custGeom>
              <a:grpFill/>
              <a:ln w="9525" cap="flat">
                <a:noFill/>
                <a:prstDash val="solid"/>
                <a:miter/>
              </a:ln>
            </p:spPr>
            <p:txBody>
              <a:bodyPr rtlCol="0" anchor="ctr"/>
              <a:lstStyle/>
              <a:p>
                <a:endParaRPr lang="en-US"/>
              </a:p>
            </p:txBody>
          </p:sp>
          <p:sp>
            <p:nvSpPr>
              <p:cNvPr id="71875" name="Freeform: Shape 71874">
                <a:extLst>
                  <a:ext uri="{FF2B5EF4-FFF2-40B4-BE49-F238E27FC236}">
                    <a16:creationId xmlns:a16="http://schemas.microsoft.com/office/drawing/2014/main" id="{8F3C4922-285B-4A77-8C84-3E85AB5C31B5}"/>
                  </a:ext>
                </a:extLst>
              </p:cNvPr>
              <p:cNvSpPr/>
              <p:nvPr/>
            </p:nvSpPr>
            <p:spPr>
              <a:xfrm>
                <a:off x="6223920" y="6365353"/>
                <a:ext cx="26864" cy="35017"/>
              </a:xfrm>
              <a:custGeom>
                <a:avLst/>
                <a:gdLst>
                  <a:gd name="connsiteX0" fmla="*/ 26765 w 26864"/>
                  <a:gd name="connsiteY0" fmla="*/ 17793 h 35017"/>
                  <a:gd name="connsiteX1" fmla="*/ 0 w 26864"/>
                  <a:gd name="connsiteY1" fmla="*/ 5601 h 35017"/>
                  <a:gd name="connsiteX2" fmla="*/ 26765 w 26864"/>
                  <a:gd name="connsiteY2" fmla="*/ 17793 h 35017"/>
                </a:gdLst>
                <a:ahLst/>
                <a:cxnLst>
                  <a:cxn ang="0">
                    <a:pos x="connsiteX0" y="connsiteY0"/>
                  </a:cxn>
                  <a:cxn ang="0">
                    <a:pos x="connsiteX1" y="connsiteY1"/>
                  </a:cxn>
                  <a:cxn ang="0">
                    <a:pos x="connsiteX2" y="connsiteY2"/>
                  </a:cxn>
                </a:cxnLst>
                <a:rect l="l" t="t" r="r" b="b"/>
                <a:pathLst>
                  <a:path w="26864" h="35017">
                    <a:moveTo>
                      <a:pt x="26765" y="17793"/>
                    </a:moveTo>
                    <a:cubicBezTo>
                      <a:pt x="28480" y="58370"/>
                      <a:pt x="7430" y="15888"/>
                      <a:pt x="0" y="5601"/>
                    </a:cubicBezTo>
                    <a:cubicBezTo>
                      <a:pt x="8858" y="-16116"/>
                      <a:pt x="17907" y="33414"/>
                      <a:pt x="26765" y="17793"/>
                    </a:cubicBezTo>
                    <a:close/>
                  </a:path>
                </a:pathLst>
              </a:custGeom>
              <a:grpFill/>
              <a:ln w="9525" cap="flat">
                <a:noFill/>
                <a:prstDash val="solid"/>
                <a:miter/>
              </a:ln>
            </p:spPr>
            <p:txBody>
              <a:bodyPr rtlCol="0" anchor="ctr"/>
              <a:lstStyle/>
              <a:p>
                <a:endParaRPr lang="en-US"/>
              </a:p>
            </p:txBody>
          </p:sp>
          <p:sp>
            <p:nvSpPr>
              <p:cNvPr id="71876" name="Freeform: Shape 71875">
                <a:extLst>
                  <a:ext uri="{FF2B5EF4-FFF2-40B4-BE49-F238E27FC236}">
                    <a16:creationId xmlns:a16="http://schemas.microsoft.com/office/drawing/2014/main" id="{E4BB6D85-91CE-4F9D-9AC1-69B80EF64C45}"/>
                  </a:ext>
                </a:extLst>
              </p:cNvPr>
              <p:cNvSpPr/>
              <p:nvPr/>
            </p:nvSpPr>
            <p:spPr>
              <a:xfrm>
                <a:off x="6194773" y="6412293"/>
                <a:ext cx="45434" cy="33727"/>
              </a:xfrm>
              <a:custGeom>
                <a:avLst/>
                <a:gdLst>
                  <a:gd name="connsiteX0" fmla="*/ 45434 w 45434"/>
                  <a:gd name="connsiteY0" fmla="*/ 17717 h 33727"/>
                  <a:gd name="connsiteX1" fmla="*/ 0 w 45434"/>
                  <a:gd name="connsiteY1" fmla="*/ 0 h 33727"/>
                  <a:gd name="connsiteX2" fmla="*/ 45434 w 45434"/>
                  <a:gd name="connsiteY2" fmla="*/ 17717 h 33727"/>
                </a:gdLst>
                <a:ahLst/>
                <a:cxnLst>
                  <a:cxn ang="0">
                    <a:pos x="connsiteX0" y="connsiteY0"/>
                  </a:cxn>
                  <a:cxn ang="0">
                    <a:pos x="connsiteX1" y="connsiteY1"/>
                  </a:cxn>
                  <a:cxn ang="0">
                    <a:pos x="connsiteX2" y="connsiteY2"/>
                  </a:cxn>
                </a:cxnLst>
                <a:rect l="l" t="t" r="r" b="b"/>
                <a:pathLst>
                  <a:path w="45434" h="33727">
                    <a:moveTo>
                      <a:pt x="45434" y="17717"/>
                    </a:moveTo>
                    <a:cubicBezTo>
                      <a:pt x="30385" y="29242"/>
                      <a:pt x="15431" y="54578"/>
                      <a:pt x="0" y="0"/>
                    </a:cubicBezTo>
                    <a:cubicBezTo>
                      <a:pt x="15335" y="33814"/>
                      <a:pt x="30194" y="-17907"/>
                      <a:pt x="45434" y="17717"/>
                    </a:cubicBezTo>
                    <a:close/>
                  </a:path>
                </a:pathLst>
              </a:custGeom>
              <a:grpFill/>
              <a:ln w="9525" cap="flat">
                <a:noFill/>
                <a:prstDash val="solid"/>
                <a:miter/>
              </a:ln>
            </p:spPr>
            <p:txBody>
              <a:bodyPr rtlCol="0" anchor="ctr"/>
              <a:lstStyle/>
              <a:p>
                <a:endParaRPr lang="en-US"/>
              </a:p>
            </p:txBody>
          </p:sp>
          <p:sp>
            <p:nvSpPr>
              <p:cNvPr id="71877" name="Freeform: Shape 71876">
                <a:extLst>
                  <a:ext uri="{FF2B5EF4-FFF2-40B4-BE49-F238E27FC236}">
                    <a16:creationId xmlns:a16="http://schemas.microsoft.com/office/drawing/2014/main" id="{CBD7E732-8A6A-4850-B66F-95B79F55009B}"/>
                  </a:ext>
                </a:extLst>
              </p:cNvPr>
              <p:cNvSpPr/>
              <p:nvPr/>
            </p:nvSpPr>
            <p:spPr>
              <a:xfrm>
                <a:off x="6085141" y="6324622"/>
                <a:ext cx="115633" cy="217345"/>
              </a:xfrm>
              <a:custGeom>
                <a:avLst/>
                <a:gdLst>
                  <a:gd name="connsiteX0" fmla="*/ 78010 w 115633"/>
                  <a:gd name="connsiteY0" fmla="*/ 167205 h 217345"/>
                  <a:gd name="connsiteX1" fmla="*/ 64484 w 115633"/>
                  <a:gd name="connsiteY1" fmla="*/ 115579 h 217345"/>
                  <a:gd name="connsiteX2" fmla="*/ 78010 w 115633"/>
                  <a:gd name="connsiteY2" fmla="*/ 167205 h 217345"/>
                  <a:gd name="connsiteX3" fmla="*/ 56769 w 115633"/>
                  <a:gd name="connsiteY3" fmla="*/ 184730 h 217345"/>
                  <a:gd name="connsiteX4" fmla="*/ 0 w 115633"/>
                  <a:gd name="connsiteY4" fmla="*/ 16424 h 217345"/>
                  <a:gd name="connsiteX5" fmla="*/ 37624 w 115633"/>
                  <a:gd name="connsiteY5" fmla="*/ 88052 h 217345"/>
                  <a:gd name="connsiteX6" fmla="*/ 50768 w 115633"/>
                  <a:gd name="connsiteY6" fmla="*/ 33569 h 217345"/>
                  <a:gd name="connsiteX7" fmla="*/ 115633 w 115633"/>
                  <a:gd name="connsiteY7" fmla="*/ 208448 h 217345"/>
                  <a:gd name="connsiteX8" fmla="*/ 78010 w 115633"/>
                  <a:gd name="connsiteY8" fmla="*/ 167205 h 217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633" h="217345">
                    <a:moveTo>
                      <a:pt x="78010" y="167205"/>
                    </a:moveTo>
                    <a:cubicBezTo>
                      <a:pt x="93726" y="130057"/>
                      <a:pt x="74867" y="98243"/>
                      <a:pt x="64484" y="115579"/>
                    </a:cubicBezTo>
                    <a:cubicBezTo>
                      <a:pt x="57341" y="145868"/>
                      <a:pt x="70866" y="154346"/>
                      <a:pt x="78010" y="167205"/>
                    </a:cubicBezTo>
                    <a:cubicBezTo>
                      <a:pt x="71057" y="204257"/>
                      <a:pt x="63722" y="152250"/>
                      <a:pt x="56769" y="184730"/>
                    </a:cubicBezTo>
                    <a:cubicBezTo>
                      <a:pt x="51816" y="117293"/>
                      <a:pt x="16288" y="45094"/>
                      <a:pt x="0" y="16424"/>
                    </a:cubicBezTo>
                    <a:cubicBezTo>
                      <a:pt x="762" y="-37488"/>
                      <a:pt x="36100" y="55857"/>
                      <a:pt x="37624" y="88052"/>
                    </a:cubicBezTo>
                    <a:cubicBezTo>
                      <a:pt x="39433" y="43189"/>
                      <a:pt x="57817" y="77384"/>
                      <a:pt x="50768" y="33569"/>
                    </a:cubicBezTo>
                    <a:cubicBezTo>
                      <a:pt x="70866" y="79479"/>
                      <a:pt x="87630" y="135963"/>
                      <a:pt x="115633" y="208448"/>
                    </a:cubicBezTo>
                    <a:cubicBezTo>
                      <a:pt x="103251" y="232546"/>
                      <a:pt x="90678" y="203971"/>
                      <a:pt x="78010" y="167205"/>
                    </a:cubicBezTo>
                    <a:close/>
                  </a:path>
                </a:pathLst>
              </a:custGeom>
              <a:grpFill/>
              <a:ln w="9525" cap="flat">
                <a:noFill/>
                <a:prstDash val="solid"/>
                <a:miter/>
              </a:ln>
            </p:spPr>
            <p:txBody>
              <a:bodyPr rtlCol="0" anchor="ctr"/>
              <a:lstStyle/>
              <a:p>
                <a:endParaRPr lang="en-US"/>
              </a:p>
            </p:txBody>
          </p:sp>
          <p:sp>
            <p:nvSpPr>
              <p:cNvPr id="71878" name="Freeform: Shape 71877">
                <a:extLst>
                  <a:ext uri="{FF2B5EF4-FFF2-40B4-BE49-F238E27FC236}">
                    <a16:creationId xmlns:a16="http://schemas.microsoft.com/office/drawing/2014/main" id="{528A2C68-B934-4FD8-9A35-F0AAD6E143DC}"/>
                  </a:ext>
                </a:extLst>
              </p:cNvPr>
              <p:cNvSpPr/>
              <p:nvPr/>
            </p:nvSpPr>
            <p:spPr>
              <a:xfrm>
                <a:off x="6058756" y="6372574"/>
                <a:ext cx="32752" cy="82581"/>
              </a:xfrm>
              <a:custGeom>
                <a:avLst/>
                <a:gdLst>
                  <a:gd name="connsiteX0" fmla="*/ 32099 w 32752"/>
                  <a:gd name="connsiteY0" fmla="*/ 43815 h 82581"/>
                  <a:gd name="connsiteX1" fmla="*/ 24194 w 32752"/>
                  <a:gd name="connsiteY1" fmla="*/ 82582 h 82581"/>
                  <a:gd name="connsiteX2" fmla="*/ 2762 w 32752"/>
                  <a:gd name="connsiteY2" fmla="*/ 54769 h 82581"/>
                  <a:gd name="connsiteX3" fmla="*/ 0 w 32752"/>
                  <a:gd name="connsiteY3" fmla="*/ 16859 h 82581"/>
                  <a:gd name="connsiteX4" fmla="*/ 15907 w 32752"/>
                  <a:gd name="connsiteY4" fmla="*/ 0 h 82581"/>
                  <a:gd name="connsiteX5" fmla="*/ 32099 w 32752"/>
                  <a:gd name="connsiteY5" fmla="*/ 43815 h 82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2" h="82581">
                    <a:moveTo>
                      <a:pt x="32099" y="43815"/>
                    </a:moveTo>
                    <a:cubicBezTo>
                      <a:pt x="34957" y="56102"/>
                      <a:pt x="27718" y="69437"/>
                      <a:pt x="24194" y="82582"/>
                    </a:cubicBezTo>
                    <a:cubicBezTo>
                      <a:pt x="17050" y="77153"/>
                      <a:pt x="9811" y="48863"/>
                      <a:pt x="2762" y="54769"/>
                    </a:cubicBezTo>
                    <a:cubicBezTo>
                      <a:pt x="1715" y="42100"/>
                      <a:pt x="6001" y="28956"/>
                      <a:pt x="0" y="16859"/>
                    </a:cubicBezTo>
                    <a:cubicBezTo>
                      <a:pt x="5239" y="9144"/>
                      <a:pt x="10573" y="8001"/>
                      <a:pt x="15907" y="0"/>
                    </a:cubicBezTo>
                    <a:cubicBezTo>
                      <a:pt x="23241" y="19717"/>
                      <a:pt x="17526" y="67246"/>
                      <a:pt x="32099" y="43815"/>
                    </a:cubicBezTo>
                    <a:close/>
                  </a:path>
                </a:pathLst>
              </a:custGeom>
              <a:grpFill/>
              <a:ln w="9525" cap="flat">
                <a:noFill/>
                <a:prstDash val="solid"/>
                <a:miter/>
              </a:ln>
            </p:spPr>
            <p:txBody>
              <a:bodyPr rtlCol="0" anchor="ctr"/>
              <a:lstStyle/>
              <a:p>
                <a:endParaRPr lang="en-US"/>
              </a:p>
            </p:txBody>
          </p:sp>
          <p:sp>
            <p:nvSpPr>
              <p:cNvPr id="71879" name="Freeform: Shape 71878">
                <a:extLst>
                  <a:ext uri="{FF2B5EF4-FFF2-40B4-BE49-F238E27FC236}">
                    <a16:creationId xmlns:a16="http://schemas.microsoft.com/office/drawing/2014/main" id="{15F05654-62CB-4AD9-9CD3-4B30E409DFF5}"/>
                  </a:ext>
                </a:extLst>
              </p:cNvPr>
              <p:cNvSpPr/>
              <p:nvPr/>
            </p:nvSpPr>
            <p:spPr>
              <a:xfrm>
                <a:off x="6040988" y="6429057"/>
                <a:ext cx="18149" cy="51625"/>
              </a:xfrm>
              <a:custGeom>
                <a:avLst/>
                <a:gdLst>
                  <a:gd name="connsiteX0" fmla="*/ 18150 w 18149"/>
                  <a:gd name="connsiteY0" fmla="*/ 51625 h 51625"/>
                  <a:gd name="connsiteX1" fmla="*/ 4624 w 18149"/>
                  <a:gd name="connsiteY1" fmla="*/ 0 h 51625"/>
                  <a:gd name="connsiteX2" fmla="*/ 18150 w 18149"/>
                  <a:gd name="connsiteY2" fmla="*/ 51625 h 51625"/>
                </a:gdLst>
                <a:ahLst/>
                <a:cxnLst>
                  <a:cxn ang="0">
                    <a:pos x="connsiteX0" y="connsiteY0"/>
                  </a:cxn>
                  <a:cxn ang="0">
                    <a:pos x="connsiteX1" y="connsiteY1"/>
                  </a:cxn>
                  <a:cxn ang="0">
                    <a:pos x="connsiteX2" y="connsiteY2"/>
                  </a:cxn>
                </a:cxnLst>
                <a:rect l="l" t="t" r="r" b="b"/>
                <a:pathLst>
                  <a:path w="18149" h="51625">
                    <a:moveTo>
                      <a:pt x="18150" y="51625"/>
                    </a:moveTo>
                    <a:cubicBezTo>
                      <a:pt x="9958" y="48577"/>
                      <a:pt x="-8616" y="30385"/>
                      <a:pt x="4624" y="0"/>
                    </a:cubicBezTo>
                    <a:cubicBezTo>
                      <a:pt x="14721" y="16573"/>
                      <a:pt x="11673" y="34576"/>
                      <a:pt x="18150" y="51625"/>
                    </a:cubicBezTo>
                    <a:close/>
                  </a:path>
                </a:pathLst>
              </a:custGeom>
              <a:grpFill/>
              <a:ln w="9525" cap="flat">
                <a:noFill/>
                <a:prstDash val="solid"/>
                <a:miter/>
              </a:ln>
            </p:spPr>
            <p:txBody>
              <a:bodyPr rtlCol="0" anchor="ctr"/>
              <a:lstStyle/>
              <a:p>
                <a:endParaRPr lang="en-US"/>
              </a:p>
            </p:txBody>
          </p:sp>
          <p:sp>
            <p:nvSpPr>
              <p:cNvPr id="71880" name="Freeform: Shape 71879">
                <a:extLst>
                  <a:ext uri="{FF2B5EF4-FFF2-40B4-BE49-F238E27FC236}">
                    <a16:creationId xmlns:a16="http://schemas.microsoft.com/office/drawing/2014/main" id="{5E98C2F4-1A89-412A-9E47-8544BAC49E12}"/>
                  </a:ext>
                </a:extLst>
              </p:cNvPr>
              <p:cNvSpPr/>
              <p:nvPr/>
            </p:nvSpPr>
            <p:spPr>
              <a:xfrm>
                <a:off x="6016084" y="6371078"/>
                <a:ext cx="27568" cy="52264"/>
              </a:xfrm>
              <a:custGeom>
                <a:avLst/>
                <a:gdLst>
                  <a:gd name="connsiteX0" fmla="*/ 26670 w 27568"/>
                  <a:gd name="connsiteY0" fmla="*/ 20260 h 52264"/>
                  <a:gd name="connsiteX1" fmla="*/ 10858 w 27568"/>
                  <a:gd name="connsiteY1" fmla="*/ 52264 h 52264"/>
                  <a:gd name="connsiteX2" fmla="*/ 0 w 27568"/>
                  <a:gd name="connsiteY2" fmla="*/ 7878 h 52264"/>
                  <a:gd name="connsiteX3" fmla="*/ 26670 w 27568"/>
                  <a:gd name="connsiteY3" fmla="*/ 20260 h 52264"/>
                </a:gdLst>
                <a:ahLst/>
                <a:cxnLst>
                  <a:cxn ang="0">
                    <a:pos x="connsiteX0" y="connsiteY0"/>
                  </a:cxn>
                  <a:cxn ang="0">
                    <a:pos x="connsiteX1" y="connsiteY1"/>
                  </a:cxn>
                  <a:cxn ang="0">
                    <a:pos x="connsiteX2" y="connsiteY2"/>
                  </a:cxn>
                  <a:cxn ang="0">
                    <a:pos x="connsiteX3" y="connsiteY3"/>
                  </a:cxn>
                </a:cxnLst>
                <a:rect l="l" t="t" r="r" b="b"/>
                <a:pathLst>
                  <a:path w="27568" h="52264">
                    <a:moveTo>
                      <a:pt x="26670" y="20260"/>
                    </a:moveTo>
                    <a:cubicBezTo>
                      <a:pt x="31623" y="56170"/>
                      <a:pt x="14668" y="24261"/>
                      <a:pt x="10858" y="52264"/>
                    </a:cubicBezTo>
                    <a:cubicBezTo>
                      <a:pt x="8382" y="23404"/>
                      <a:pt x="11430" y="21975"/>
                      <a:pt x="0" y="7878"/>
                    </a:cubicBezTo>
                    <a:cubicBezTo>
                      <a:pt x="8763" y="-16316"/>
                      <a:pt x="17812" y="23213"/>
                      <a:pt x="26670" y="20260"/>
                    </a:cubicBezTo>
                    <a:close/>
                  </a:path>
                </a:pathLst>
              </a:custGeom>
              <a:grpFill/>
              <a:ln w="9525" cap="flat">
                <a:noFill/>
                <a:prstDash val="solid"/>
                <a:miter/>
              </a:ln>
            </p:spPr>
            <p:txBody>
              <a:bodyPr rtlCol="0" anchor="ctr"/>
              <a:lstStyle/>
              <a:p>
                <a:endParaRPr lang="en-US"/>
              </a:p>
            </p:txBody>
          </p:sp>
          <p:sp>
            <p:nvSpPr>
              <p:cNvPr id="71881" name="Freeform: Shape 71880">
                <a:extLst>
                  <a:ext uri="{FF2B5EF4-FFF2-40B4-BE49-F238E27FC236}">
                    <a16:creationId xmlns:a16="http://schemas.microsoft.com/office/drawing/2014/main" id="{D6E5A47F-2A9A-40B2-9FDF-B438592C9E5F}"/>
                  </a:ext>
                </a:extLst>
              </p:cNvPr>
              <p:cNvSpPr/>
              <p:nvPr/>
            </p:nvSpPr>
            <p:spPr>
              <a:xfrm>
                <a:off x="13707712" y="7839709"/>
                <a:ext cx="136778" cy="141350"/>
              </a:xfrm>
              <a:custGeom>
                <a:avLst/>
                <a:gdLst>
                  <a:gd name="connsiteX0" fmla="*/ 122682 w 136778"/>
                  <a:gd name="connsiteY0" fmla="*/ 64579 h 141350"/>
                  <a:gd name="connsiteX1" fmla="*/ 121920 w 136778"/>
                  <a:gd name="connsiteY1" fmla="*/ 11049 h 141350"/>
                  <a:gd name="connsiteX2" fmla="*/ 136779 w 136778"/>
                  <a:gd name="connsiteY2" fmla="*/ 30575 h 141350"/>
                  <a:gd name="connsiteX3" fmla="*/ 125825 w 136778"/>
                  <a:gd name="connsiteY3" fmla="*/ 71533 h 141350"/>
                  <a:gd name="connsiteX4" fmla="*/ 58198 w 136778"/>
                  <a:gd name="connsiteY4" fmla="*/ 118491 h 141350"/>
                  <a:gd name="connsiteX5" fmla="*/ 39910 w 136778"/>
                  <a:gd name="connsiteY5" fmla="*/ 130493 h 141350"/>
                  <a:gd name="connsiteX6" fmla="*/ 38005 w 136778"/>
                  <a:gd name="connsiteY6" fmla="*/ 100394 h 141350"/>
                  <a:gd name="connsiteX7" fmla="*/ 27051 w 136778"/>
                  <a:gd name="connsiteY7" fmla="*/ 141351 h 141350"/>
                  <a:gd name="connsiteX8" fmla="*/ 0 w 136778"/>
                  <a:gd name="connsiteY8" fmla="*/ 55912 h 141350"/>
                  <a:gd name="connsiteX9" fmla="*/ 31813 w 136778"/>
                  <a:gd name="connsiteY9" fmla="*/ 86582 h 141350"/>
                  <a:gd name="connsiteX10" fmla="*/ 55340 w 136778"/>
                  <a:gd name="connsiteY10" fmla="*/ 73247 h 141350"/>
                  <a:gd name="connsiteX11" fmla="*/ 105060 w 136778"/>
                  <a:gd name="connsiteY11" fmla="*/ 0 h 141350"/>
                  <a:gd name="connsiteX12" fmla="*/ 89725 w 136778"/>
                  <a:gd name="connsiteY12" fmla="*/ 57436 h 141350"/>
                  <a:gd name="connsiteX13" fmla="*/ 122682 w 136778"/>
                  <a:gd name="connsiteY13" fmla="*/ 64579 h 1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6778" h="141350">
                    <a:moveTo>
                      <a:pt x="122682" y="64579"/>
                    </a:moveTo>
                    <a:cubicBezTo>
                      <a:pt x="125635" y="46006"/>
                      <a:pt x="112204" y="31337"/>
                      <a:pt x="121920" y="11049"/>
                    </a:cubicBezTo>
                    <a:cubicBezTo>
                      <a:pt x="127254" y="24384"/>
                      <a:pt x="131254" y="15526"/>
                      <a:pt x="136779" y="30575"/>
                    </a:cubicBezTo>
                    <a:cubicBezTo>
                      <a:pt x="115348" y="40005"/>
                      <a:pt x="154210" y="163639"/>
                      <a:pt x="125825" y="71533"/>
                    </a:cubicBezTo>
                    <a:cubicBezTo>
                      <a:pt x="103061" y="83344"/>
                      <a:pt x="78962" y="74962"/>
                      <a:pt x="58198" y="118491"/>
                    </a:cubicBezTo>
                    <a:cubicBezTo>
                      <a:pt x="45720" y="87916"/>
                      <a:pt x="42958" y="100489"/>
                      <a:pt x="39910" y="130493"/>
                    </a:cubicBezTo>
                    <a:cubicBezTo>
                      <a:pt x="37052" y="121158"/>
                      <a:pt x="42196" y="109633"/>
                      <a:pt x="38005" y="100394"/>
                    </a:cubicBezTo>
                    <a:cubicBezTo>
                      <a:pt x="26956" y="87154"/>
                      <a:pt x="36576" y="130016"/>
                      <a:pt x="27051" y="141351"/>
                    </a:cubicBezTo>
                    <a:cubicBezTo>
                      <a:pt x="22574" y="105728"/>
                      <a:pt x="17240" y="111443"/>
                      <a:pt x="0" y="55912"/>
                    </a:cubicBezTo>
                    <a:cubicBezTo>
                      <a:pt x="8954" y="40100"/>
                      <a:pt x="20860" y="72009"/>
                      <a:pt x="31813" y="86582"/>
                    </a:cubicBezTo>
                    <a:cubicBezTo>
                      <a:pt x="37148" y="42291"/>
                      <a:pt x="46958" y="68675"/>
                      <a:pt x="55340" y="73247"/>
                    </a:cubicBezTo>
                    <a:cubicBezTo>
                      <a:pt x="68580" y="476"/>
                      <a:pt x="97631" y="32766"/>
                      <a:pt x="105060" y="0"/>
                    </a:cubicBezTo>
                    <a:cubicBezTo>
                      <a:pt x="119063" y="29528"/>
                      <a:pt x="94869" y="59436"/>
                      <a:pt x="89725" y="57436"/>
                    </a:cubicBezTo>
                    <a:cubicBezTo>
                      <a:pt x="102489" y="89821"/>
                      <a:pt x="109538" y="28861"/>
                      <a:pt x="122682" y="64579"/>
                    </a:cubicBezTo>
                    <a:close/>
                  </a:path>
                </a:pathLst>
              </a:custGeom>
              <a:grpFill/>
              <a:ln w="9525" cap="flat">
                <a:noFill/>
                <a:prstDash val="solid"/>
                <a:miter/>
              </a:ln>
            </p:spPr>
            <p:txBody>
              <a:bodyPr rtlCol="0" anchor="ctr"/>
              <a:lstStyle/>
              <a:p>
                <a:endParaRPr lang="en-US"/>
              </a:p>
            </p:txBody>
          </p:sp>
          <p:sp>
            <p:nvSpPr>
              <p:cNvPr id="71882" name="Freeform: Shape 71881">
                <a:extLst>
                  <a:ext uri="{FF2B5EF4-FFF2-40B4-BE49-F238E27FC236}">
                    <a16:creationId xmlns:a16="http://schemas.microsoft.com/office/drawing/2014/main" id="{A6DF73F0-584F-4BB7-AC12-ADF92EF40172}"/>
                  </a:ext>
                </a:extLst>
              </p:cNvPr>
              <p:cNvSpPr/>
              <p:nvPr/>
            </p:nvSpPr>
            <p:spPr>
              <a:xfrm>
                <a:off x="13571981" y="8202612"/>
                <a:ext cx="42957" cy="54139"/>
              </a:xfrm>
              <a:custGeom>
                <a:avLst/>
                <a:gdLst>
                  <a:gd name="connsiteX0" fmla="*/ 42958 w 42957"/>
                  <a:gd name="connsiteY0" fmla="*/ 37338 h 54139"/>
                  <a:gd name="connsiteX1" fmla="*/ 0 w 42957"/>
                  <a:gd name="connsiteY1" fmla="*/ 47815 h 54139"/>
                  <a:gd name="connsiteX2" fmla="*/ 7906 w 42957"/>
                  <a:gd name="connsiteY2" fmla="*/ 0 h 54139"/>
                  <a:gd name="connsiteX3" fmla="*/ 42958 w 42957"/>
                  <a:gd name="connsiteY3" fmla="*/ 37338 h 54139"/>
                </a:gdLst>
                <a:ahLst/>
                <a:cxnLst>
                  <a:cxn ang="0">
                    <a:pos x="connsiteX0" y="connsiteY0"/>
                  </a:cxn>
                  <a:cxn ang="0">
                    <a:pos x="connsiteX1" y="connsiteY1"/>
                  </a:cxn>
                  <a:cxn ang="0">
                    <a:pos x="connsiteX2" y="connsiteY2"/>
                  </a:cxn>
                  <a:cxn ang="0">
                    <a:pos x="connsiteX3" y="connsiteY3"/>
                  </a:cxn>
                </a:cxnLst>
                <a:rect l="l" t="t" r="r" b="b"/>
                <a:pathLst>
                  <a:path w="42957" h="54139">
                    <a:moveTo>
                      <a:pt x="42958" y="37338"/>
                    </a:moveTo>
                    <a:cubicBezTo>
                      <a:pt x="29813" y="59817"/>
                      <a:pt x="15050" y="55816"/>
                      <a:pt x="0" y="47815"/>
                    </a:cubicBezTo>
                    <a:cubicBezTo>
                      <a:pt x="8858" y="30385"/>
                      <a:pt x="1334" y="16859"/>
                      <a:pt x="7906" y="0"/>
                    </a:cubicBezTo>
                    <a:cubicBezTo>
                      <a:pt x="16669" y="62579"/>
                      <a:pt x="29146" y="15716"/>
                      <a:pt x="42958" y="37338"/>
                    </a:cubicBezTo>
                    <a:close/>
                  </a:path>
                </a:pathLst>
              </a:custGeom>
              <a:grpFill/>
              <a:ln w="9525" cap="flat">
                <a:noFill/>
                <a:prstDash val="solid"/>
                <a:miter/>
              </a:ln>
            </p:spPr>
            <p:txBody>
              <a:bodyPr rtlCol="0" anchor="ctr"/>
              <a:lstStyle/>
              <a:p>
                <a:endParaRPr lang="en-US"/>
              </a:p>
            </p:txBody>
          </p:sp>
          <p:sp>
            <p:nvSpPr>
              <p:cNvPr id="71883" name="Freeform: Shape 71882">
                <a:extLst>
                  <a:ext uri="{FF2B5EF4-FFF2-40B4-BE49-F238E27FC236}">
                    <a16:creationId xmlns:a16="http://schemas.microsoft.com/office/drawing/2014/main" id="{FD540D6E-94D1-4D07-A99C-25AD6D0B9C81}"/>
                  </a:ext>
                </a:extLst>
              </p:cNvPr>
              <p:cNvSpPr/>
              <p:nvPr/>
            </p:nvSpPr>
            <p:spPr>
              <a:xfrm>
                <a:off x="4923948" y="6125019"/>
                <a:ext cx="8628764" cy="3799943"/>
              </a:xfrm>
              <a:custGeom>
                <a:avLst/>
                <a:gdLst>
                  <a:gd name="connsiteX0" fmla="*/ 8606790 w 8628764"/>
                  <a:gd name="connsiteY0" fmla="*/ 2074069 h 3799943"/>
                  <a:gd name="connsiteX1" fmla="*/ 8609362 w 8628764"/>
                  <a:gd name="connsiteY1" fmla="*/ 2027396 h 3799943"/>
                  <a:gd name="connsiteX2" fmla="*/ 8628602 w 8628764"/>
                  <a:gd name="connsiteY2" fmla="*/ 2030539 h 3799943"/>
                  <a:gd name="connsiteX3" fmla="*/ 8594598 w 8628764"/>
                  <a:gd name="connsiteY3" fmla="*/ 2008061 h 3799943"/>
                  <a:gd name="connsiteX4" fmla="*/ 8595836 w 8628764"/>
                  <a:gd name="connsiteY4" fmla="*/ 1984724 h 3799943"/>
                  <a:gd name="connsiteX5" fmla="*/ 8616315 w 8628764"/>
                  <a:gd name="connsiteY5" fmla="*/ 1964341 h 3799943"/>
                  <a:gd name="connsiteX6" fmla="*/ 8559641 w 8628764"/>
                  <a:gd name="connsiteY6" fmla="*/ 1970437 h 3799943"/>
                  <a:gd name="connsiteX7" fmla="*/ 8562213 w 8628764"/>
                  <a:gd name="connsiteY7" fmla="*/ 1923859 h 3799943"/>
                  <a:gd name="connsiteX8" fmla="*/ 8542687 w 8628764"/>
                  <a:gd name="connsiteY8" fmla="*/ 1959292 h 3799943"/>
                  <a:gd name="connsiteX9" fmla="*/ 8549831 w 8628764"/>
                  <a:gd name="connsiteY9" fmla="*/ 1988153 h 3799943"/>
                  <a:gd name="connsiteX10" fmla="*/ 8517160 w 8628764"/>
                  <a:gd name="connsiteY10" fmla="*/ 1942529 h 3799943"/>
                  <a:gd name="connsiteX11" fmla="*/ 8500681 w 8628764"/>
                  <a:gd name="connsiteY11" fmla="*/ 1984724 h 3799943"/>
                  <a:gd name="connsiteX12" fmla="*/ 8528399 w 8628764"/>
                  <a:gd name="connsiteY12" fmla="*/ 1993487 h 3799943"/>
                  <a:gd name="connsiteX13" fmla="*/ 8497729 w 8628764"/>
                  <a:gd name="connsiteY13" fmla="*/ 2069782 h 3799943"/>
                  <a:gd name="connsiteX14" fmla="*/ 8486108 w 8628764"/>
                  <a:gd name="connsiteY14" fmla="*/ 2057305 h 3799943"/>
                  <a:gd name="connsiteX15" fmla="*/ 8494966 w 8628764"/>
                  <a:gd name="connsiteY15" fmla="*/ 2024444 h 3799943"/>
                  <a:gd name="connsiteX16" fmla="*/ 8490013 w 8628764"/>
                  <a:gd name="connsiteY16" fmla="*/ 1987391 h 3799943"/>
                  <a:gd name="connsiteX17" fmla="*/ 8461344 w 8628764"/>
                  <a:gd name="connsiteY17" fmla="*/ 1963483 h 3799943"/>
                  <a:gd name="connsiteX18" fmla="*/ 8472488 w 8628764"/>
                  <a:gd name="connsiteY18" fmla="*/ 1922526 h 3799943"/>
                  <a:gd name="connsiteX19" fmla="*/ 8426101 w 8628764"/>
                  <a:gd name="connsiteY19" fmla="*/ 1964531 h 3799943"/>
                  <a:gd name="connsiteX20" fmla="*/ 8446199 w 8628764"/>
                  <a:gd name="connsiteY20" fmla="*/ 1982533 h 3799943"/>
                  <a:gd name="connsiteX21" fmla="*/ 8389049 w 8628764"/>
                  <a:gd name="connsiteY21" fmla="*/ 2027015 h 3799943"/>
                  <a:gd name="connsiteX22" fmla="*/ 8389525 w 8628764"/>
                  <a:gd name="connsiteY22" fmla="*/ 1988725 h 3799943"/>
                  <a:gd name="connsiteX23" fmla="*/ 8360950 w 8628764"/>
                  <a:gd name="connsiteY23" fmla="*/ 1964817 h 3799943"/>
                  <a:gd name="connsiteX24" fmla="*/ 8283702 w 8628764"/>
                  <a:gd name="connsiteY24" fmla="*/ 1990439 h 3799943"/>
                  <a:gd name="connsiteX25" fmla="*/ 8299323 w 8628764"/>
                  <a:gd name="connsiteY25" fmla="*/ 2025110 h 3799943"/>
                  <a:gd name="connsiteX26" fmla="*/ 8266271 w 8628764"/>
                  <a:gd name="connsiteY26" fmla="*/ 2017395 h 3799943"/>
                  <a:gd name="connsiteX27" fmla="*/ 8268939 w 8628764"/>
                  <a:gd name="connsiteY27" fmla="*/ 2062639 h 3799943"/>
                  <a:gd name="connsiteX28" fmla="*/ 8256461 w 8628764"/>
                  <a:gd name="connsiteY28" fmla="*/ 2035016 h 3799943"/>
                  <a:gd name="connsiteX29" fmla="*/ 8200168 w 8628764"/>
                  <a:gd name="connsiteY29" fmla="*/ 2001964 h 3799943"/>
                  <a:gd name="connsiteX30" fmla="*/ 8155496 w 8628764"/>
                  <a:gd name="connsiteY30" fmla="*/ 1981676 h 3799943"/>
                  <a:gd name="connsiteX31" fmla="*/ 8171593 w 8628764"/>
                  <a:gd name="connsiteY31" fmla="*/ 1978057 h 3799943"/>
                  <a:gd name="connsiteX32" fmla="*/ 8166735 w 8628764"/>
                  <a:gd name="connsiteY32" fmla="*/ 1940909 h 3799943"/>
                  <a:gd name="connsiteX33" fmla="*/ 8142542 w 8628764"/>
                  <a:gd name="connsiteY33" fmla="*/ 1992535 h 3799943"/>
                  <a:gd name="connsiteX34" fmla="*/ 8169783 w 8628764"/>
                  <a:gd name="connsiteY34" fmla="*/ 2039874 h 3799943"/>
                  <a:gd name="connsiteX35" fmla="*/ 8104537 w 8628764"/>
                  <a:gd name="connsiteY35" fmla="*/ 2039588 h 3799943"/>
                  <a:gd name="connsiteX36" fmla="*/ 8087964 w 8628764"/>
                  <a:gd name="connsiteY36" fmla="*/ 2081689 h 3799943"/>
                  <a:gd name="connsiteX37" fmla="*/ 8052721 w 8628764"/>
                  <a:gd name="connsiteY37" fmla="*/ 2082165 h 3799943"/>
                  <a:gd name="connsiteX38" fmla="*/ 8030909 w 8628764"/>
                  <a:gd name="connsiteY38" fmla="*/ 2033588 h 3799943"/>
                  <a:gd name="connsiteX39" fmla="*/ 8032052 w 8628764"/>
                  <a:gd name="connsiteY39" fmla="*/ 2102263 h 3799943"/>
                  <a:gd name="connsiteX40" fmla="*/ 7993666 w 8628764"/>
                  <a:gd name="connsiteY40" fmla="*/ 2095881 h 3799943"/>
                  <a:gd name="connsiteX41" fmla="*/ 7994237 w 8628764"/>
                  <a:gd name="connsiteY41" fmla="*/ 2057495 h 3799943"/>
                  <a:gd name="connsiteX42" fmla="*/ 7972235 w 8628764"/>
                  <a:gd name="connsiteY42" fmla="*/ 2100834 h 3799943"/>
                  <a:gd name="connsiteX43" fmla="*/ 7903845 w 8628764"/>
                  <a:gd name="connsiteY43" fmla="*/ 2093786 h 3799943"/>
                  <a:gd name="connsiteX44" fmla="*/ 7891368 w 8628764"/>
                  <a:gd name="connsiteY44" fmla="*/ 2065973 h 3799943"/>
                  <a:gd name="connsiteX45" fmla="*/ 7897082 w 8628764"/>
                  <a:gd name="connsiteY45" fmla="*/ 2118265 h 3799943"/>
                  <a:gd name="connsiteX46" fmla="*/ 7838599 w 8628764"/>
                  <a:gd name="connsiteY46" fmla="*/ 2093595 h 3799943"/>
                  <a:gd name="connsiteX47" fmla="*/ 7856125 w 8628764"/>
                  <a:gd name="connsiteY47" fmla="*/ 2066544 h 3799943"/>
                  <a:gd name="connsiteX48" fmla="*/ 7810976 w 8628764"/>
                  <a:gd name="connsiteY48" fmla="*/ 2084737 h 3799943"/>
                  <a:gd name="connsiteX49" fmla="*/ 7827836 w 8628764"/>
                  <a:gd name="connsiteY49" fmla="*/ 2096167 h 3799943"/>
                  <a:gd name="connsiteX50" fmla="*/ 7789450 w 8628764"/>
                  <a:gd name="connsiteY50" fmla="*/ 2089404 h 3799943"/>
                  <a:gd name="connsiteX51" fmla="*/ 7798499 w 8628764"/>
                  <a:gd name="connsiteY51" fmla="*/ 2056924 h 3799943"/>
                  <a:gd name="connsiteX52" fmla="*/ 7784116 w 8628764"/>
                  <a:gd name="connsiteY52" fmla="*/ 2090642 h 3799943"/>
                  <a:gd name="connsiteX53" fmla="*/ 7757922 w 8628764"/>
                  <a:gd name="connsiteY53" fmla="*/ 2058162 h 3799943"/>
                  <a:gd name="connsiteX54" fmla="*/ 7776877 w 8628764"/>
                  <a:gd name="connsiteY54" fmla="*/ 2008156 h 3799943"/>
                  <a:gd name="connsiteX55" fmla="*/ 7794689 w 8628764"/>
                  <a:gd name="connsiteY55" fmla="*/ 2034921 h 3799943"/>
                  <a:gd name="connsiteX56" fmla="*/ 7880223 w 8628764"/>
                  <a:gd name="connsiteY56" fmla="*/ 1961674 h 3799943"/>
                  <a:gd name="connsiteX57" fmla="*/ 7929372 w 8628764"/>
                  <a:gd name="connsiteY57" fmla="*/ 1965674 h 3799943"/>
                  <a:gd name="connsiteX58" fmla="*/ 8014240 w 8628764"/>
                  <a:gd name="connsiteY58" fmla="*/ 1930527 h 3799943"/>
                  <a:gd name="connsiteX59" fmla="*/ 8013859 w 8628764"/>
                  <a:gd name="connsiteY59" fmla="*/ 1876997 h 3799943"/>
                  <a:gd name="connsiteX60" fmla="*/ 8035290 w 8628764"/>
                  <a:gd name="connsiteY60" fmla="*/ 1872139 h 3799943"/>
                  <a:gd name="connsiteX61" fmla="*/ 8041672 w 8628764"/>
                  <a:gd name="connsiteY61" fmla="*/ 1794034 h 3799943"/>
                  <a:gd name="connsiteX62" fmla="*/ 8061198 w 8628764"/>
                  <a:gd name="connsiteY62" fmla="*/ 1850803 h 3799943"/>
                  <a:gd name="connsiteX63" fmla="*/ 8085392 w 8628764"/>
                  <a:gd name="connsiteY63" fmla="*/ 1799273 h 3799943"/>
                  <a:gd name="connsiteX64" fmla="*/ 8103203 w 8628764"/>
                  <a:gd name="connsiteY64" fmla="*/ 1825847 h 3799943"/>
                  <a:gd name="connsiteX65" fmla="*/ 8085868 w 8628764"/>
                  <a:gd name="connsiteY65" fmla="*/ 1760791 h 3799943"/>
                  <a:gd name="connsiteX66" fmla="*/ 8111776 w 8628764"/>
                  <a:gd name="connsiteY66" fmla="*/ 1739646 h 3799943"/>
                  <a:gd name="connsiteX67" fmla="*/ 8131874 w 8628764"/>
                  <a:gd name="connsiteY67" fmla="*/ 1757934 h 3799943"/>
                  <a:gd name="connsiteX68" fmla="*/ 8143780 w 8628764"/>
                  <a:gd name="connsiteY68" fmla="*/ 1824038 h 3799943"/>
                  <a:gd name="connsiteX69" fmla="*/ 8143399 w 8628764"/>
                  <a:gd name="connsiteY69" fmla="*/ 1770412 h 3799943"/>
                  <a:gd name="connsiteX70" fmla="*/ 8188452 w 8628764"/>
                  <a:gd name="connsiteY70" fmla="*/ 1752314 h 3799943"/>
                  <a:gd name="connsiteX71" fmla="*/ 8171117 w 8628764"/>
                  <a:gd name="connsiteY71" fmla="*/ 1687354 h 3799943"/>
                  <a:gd name="connsiteX72" fmla="*/ 8153305 w 8628764"/>
                  <a:gd name="connsiteY72" fmla="*/ 1660970 h 3799943"/>
                  <a:gd name="connsiteX73" fmla="*/ 8124349 w 8628764"/>
                  <a:gd name="connsiteY73" fmla="*/ 1675352 h 3799943"/>
                  <a:gd name="connsiteX74" fmla="*/ 8139875 w 8628764"/>
                  <a:gd name="connsiteY74" fmla="*/ 1710023 h 3799943"/>
                  <a:gd name="connsiteX75" fmla="*/ 8109204 w 8628764"/>
                  <a:gd name="connsiteY75" fmla="*/ 1694212 h 3799943"/>
                  <a:gd name="connsiteX76" fmla="*/ 8059198 w 8628764"/>
                  <a:gd name="connsiteY76" fmla="*/ 1766983 h 3799943"/>
                  <a:gd name="connsiteX77" fmla="*/ 8049006 w 8628764"/>
                  <a:gd name="connsiteY77" fmla="*/ 1731169 h 3799943"/>
                  <a:gd name="connsiteX78" fmla="*/ 8038338 w 8628764"/>
                  <a:gd name="connsiteY78" fmla="*/ 1733550 h 3799943"/>
                  <a:gd name="connsiteX79" fmla="*/ 8040910 w 8628764"/>
                  <a:gd name="connsiteY79" fmla="*/ 1778889 h 3799943"/>
                  <a:gd name="connsiteX80" fmla="*/ 8020050 w 8628764"/>
                  <a:gd name="connsiteY80" fmla="*/ 1745456 h 3799943"/>
                  <a:gd name="connsiteX81" fmla="*/ 8011954 w 8628764"/>
                  <a:gd name="connsiteY81" fmla="*/ 1793367 h 3799943"/>
                  <a:gd name="connsiteX82" fmla="*/ 7969949 w 8628764"/>
                  <a:gd name="connsiteY82" fmla="*/ 1818418 h 3799943"/>
                  <a:gd name="connsiteX83" fmla="*/ 7962043 w 8628764"/>
                  <a:gd name="connsiteY83" fmla="*/ 1774222 h 3799943"/>
                  <a:gd name="connsiteX84" fmla="*/ 7950518 w 8628764"/>
                  <a:gd name="connsiteY84" fmla="*/ 1761554 h 3799943"/>
                  <a:gd name="connsiteX85" fmla="*/ 7927658 w 8628764"/>
                  <a:gd name="connsiteY85" fmla="*/ 1789938 h 3799943"/>
                  <a:gd name="connsiteX86" fmla="*/ 7851267 w 8628764"/>
                  <a:gd name="connsiteY86" fmla="*/ 1830514 h 3799943"/>
                  <a:gd name="connsiteX87" fmla="*/ 7830217 w 8628764"/>
                  <a:gd name="connsiteY87" fmla="*/ 1743551 h 3799943"/>
                  <a:gd name="connsiteX88" fmla="*/ 7845648 w 8628764"/>
                  <a:gd name="connsiteY88" fmla="*/ 1778127 h 3799943"/>
                  <a:gd name="connsiteX89" fmla="*/ 7848505 w 8628764"/>
                  <a:gd name="connsiteY89" fmla="*/ 1731550 h 3799943"/>
                  <a:gd name="connsiteX90" fmla="*/ 7968996 w 8628764"/>
                  <a:gd name="connsiteY90" fmla="*/ 1657731 h 3799943"/>
                  <a:gd name="connsiteX91" fmla="*/ 7943660 w 8628764"/>
                  <a:gd name="connsiteY91" fmla="*/ 1640586 h 3799943"/>
                  <a:gd name="connsiteX92" fmla="*/ 7943374 w 8628764"/>
                  <a:gd name="connsiteY92" fmla="*/ 1587056 h 3799943"/>
                  <a:gd name="connsiteX93" fmla="*/ 7939659 w 8628764"/>
                  <a:gd name="connsiteY93" fmla="*/ 1618488 h 3799943"/>
                  <a:gd name="connsiteX94" fmla="*/ 7905084 w 8628764"/>
                  <a:gd name="connsiteY94" fmla="*/ 1580674 h 3799943"/>
                  <a:gd name="connsiteX95" fmla="*/ 7919180 w 8628764"/>
                  <a:gd name="connsiteY95" fmla="*/ 1638776 h 3799943"/>
                  <a:gd name="connsiteX96" fmla="*/ 7931277 w 8628764"/>
                  <a:gd name="connsiteY96" fmla="*/ 1612868 h 3799943"/>
                  <a:gd name="connsiteX97" fmla="*/ 7934706 w 8628764"/>
                  <a:gd name="connsiteY97" fmla="*/ 1673352 h 3799943"/>
                  <a:gd name="connsiteX98" fmla="*/ 7906226 w 8628764"/>
                  <a:gd name="connsiteY98" fmla="*/ 1649158 h 3799943"/>
                  <a:gd name="connsiteX99" fmla="*/ 7889939 w 8628764"/>
                  <a:gd name="connsiteY99" fmla="*/ 1599438 h 3799943"/>
                  <a:gd name="connsiteX100" fmla="*/ 7789164 w 8628764"/>
                  <a:gd name="connsiteY100" fmla="*/ 1638014 h 3799943"/>
                  <a:gd name="connsiteX101" fmla="*/ 7783544 w 8628764"/>
                  <a:gd name="connsiteY101" fmla="*/ 1585817 h 3799943"/>
                  <a:gd name="connsiteX102" fmla="*/ 7749445 w 8628764"/>
                  <a:gd name="connsiteY102" fmla="*/ 1654492 h 3799943"/>
                  <a:gd name="connsiteX103" fmla="*/ 7772496 w 8628764"/>
                  <a:gd name="connsiteY103" fmla="*/ 1679924 h 3799943"/>
                  <a:gd name="connsiteX104" fmla="*/ 7770876 w 8628764"/>
                  <a:gd name="connsiteY104" fmla="*/ 1649825 h 3799943"/>
                  <a:gd name="connsiteX105" fmla="*/ 7792593 w 8628764"/>
                  <a:gd name="connsiteY105" fmla="*/ 1698498 h 3799943"/>
                  <a:gd name="connsiteX106" fmla="*/ 7738015 w 8628764"/>
                  <a:gd name="connsiteY106" fmla="*/ 1641729 h 3799943"/>
                  <a:gd name="connsiteX107" fmla="*/ 7708964 w 8628764"/>
                  <a:gd name="connsiteY107" fmla="*/ 1655826 h 3799943"/>
                  <a:gd name="connsiteX108" fmla="*/ 7728300 w 8628764"/>
                  <a:gd name="connsiteY108" fmla="*/ 1712595 h 3799943"/>
                  <a:gd name="connsiteX109" fmla="*/ 7697629 w 8628764"/>
                  <a:gd name="connsiteY109" fmla="*/ 1696498 h 3799943"/>
                  <a:gd name="connsiteX110" fmla="*/ 7653814 w 8628764"/>
                  <a:gd name="connsiteY110" fmla="*/ 1637348 h 3799943"/>
                  <a:gd name="connsiteX111" fmla="*/ 7658576 w 8628764"/>
                  <a:gd name="connsiteY111" fmla="*/ 1674495 h 3799943"/>
                  <a:gd name="connsiteX112" fmla="*/ 7636383 w 8628764"/>
                  <a:gd name="connsiteY112" fmla="*/ 1664208 h 3799943"/>
                  <a:gd name="connsiteX113" fmla="*/ 7619714 w 8628764"/>
                  <a:gd name="connsiteY113" fmla="*/ 1706023 h 3799943"/>
                  <a:gd name="connsiteX114" fmla="*/ 7595045 w 8628764"/>
                  <a:gd name="connsiteY114" fmla="*/ 1650302 h 3799943"/>
                  <a:gd name="connsiteX115" fmla="*/ 7583710 w 8628764"/>
                  <a:gd name="connsiteY115" fmla="*/ 1691164 h 3799943"/>
                  <a:gd name="connsiteX116" fmla="*/ 7560659 w 8628764"/>
                  <a:gd name="connsiteY116" fmla="*/ 1665541 h 3799943"/>
                  <a:gd name="connsiteX117" fmla="*/ 7565327 w 8628764"/>
                  <a:gd name="connsiteY117" fmla="*/ 1702784 h 3799943"/>
                  <a:gd name="connsiteX118" fmla="*/ 7555325 w 8628764"/>
                  <a:gd name="connsiteY118" fmla="*/ 1666684 h 3799943"/>
                  <a:gd name="connsiteX119" fmla="*/ 7543134 w 8628764"/>
                  <a:gd name="connsiteY119" fmla="*/ 1692402 h 3799943"/>
                  <a:gd name="connsiteX120" fmla="*/ 7558564 w 8628764"/>
                  <a:gd name="connsiteY120" fmla="*/ 1727264 h 3799943"/>
                  <a:gd name="connsiteX121" fmla="*/ 7528560 w 8628764"/>
                  <a:gd name="connsiteY121" fmla="*/ 1672781 h 3799943"/>
                  <a:gd name="connsiteX122" fmla="*/ 7502652 w 8628764"/>
                  <a:gd name="connsiteY122" fmla="*/ 1693640 h 3799943"/>
                  <a:gd name="connsiteX123" fmla="*/ 7496651 w 8628764"/>
                  <a:gd name="connsiteY123" fmla="*/ 1733264 h 3799943"/>
                  <a:gd name="connsiteX124" fmla="*/ 7409403 w 8628764"/>
                  <a:gd name="connsiteY124" fmla="*/ 1722120 h 3799943"/>
                  <a:gd name="connsiteX125" fmla="*/ 7404164 w 8628764"/>
                  <a:gd name="connsiteY125" fmla="*/ 1776698 h 3799943"/>
                  <a:gd name="connsiteX126" fmla="*/ 7365873 w 8628764"/>
                  <a:gd name="connsiteY126" fmla="*/ 1769840 h 3799943"/>
                  <a:gd name="connsiteX127" fmla="*/ 7337489 w 8628764"/>
                  <a:gd name="connsiteY127" fmla="*/ 1745456 h 3799943"/>
                  <a:gd name="connsiteX128" fmla="*/ 7333679 w 8628764"/>
                  <a:gd name="connsiteY128" fmla="*/ 1776984 h 3799943"/>
                  <a:gd name="connsiteX129" fmla="*/ 7284720 w 8628764"/>
                  <a:gd name="connsiteY129" fmla="*/ 1772507 h 3799943"/>
                  <a:gd name="connsiteX130" fmla="*/ 7240334 w 8628764"/>
                  <a:gd name="connsiteY130" fmla="*/ 1698307 h 3799943"/>
                  <a:gd name="connsiteX131" fmla="*/ 7184517 w 8628764"/>
                  <a:gd name="connsiteY131" fmla="*/ 1771269 h 3799943"/>
                  <a:gd name="connsiteX132" fmla="*/ 7160038 w 8628764"/>
                  <a:gd name="connsiteY132" fmla="*/ 1768792 h 3799943"/>
                  <a:gd name="connsiteX133" fmla="*/ 7172325 w 8628764"/>
                  <a:gd name="connsiteY133" fmla="*/ 1796796 h 3799943"/>
                  <a:gd name="connsiteX134" fmla="*/ 7135559 w 8628764"/>
                  <a:gd name="connsiteY134" fmla="*/ 1766316 h 3799943"/>
                  <a:gd name="connsiteX135" fmla="*/ 7156228 w 8628764"/>
                  <a:gd name="connsiteY135" fmla="*/ 1746695 h 3799943"/>
                  <a:gd name="connsiteX136" fmla="*/ 7101840 w 8628764"/>
                  <a:gd name="connsiteY136" fmla="*/ 1796415 h 3799943"/>
                  <a:gd name="connsiteX137" fmla="*/ 7094220 w 8628764"/>
                  <a:gd name="connsiteY137" fmla="*/ 1752219 h 3799943"/>
                  <a:gd name="connsiteX138" fmla="*/ 7070503 w 8628764"/>
                  <a:gd name="connsiteY138" fmla="*/ 1764982 h 3799943"/>
                  <a:gd name="connsiteX139" fmla="*/ 7081266 w 8628764"/>
                  <a:gd name="connsiteY139" fmla="*/ 1709071 h 3799943"/>
                  <a:gd name="connsiteX140" fmla="*/ 7112699 w 8628764"/>
                  <a:gd name="connsiteY140" fmla="*/ 1687068 h 3799943"/>
                  <a:gd name="connsiteX141" fmla="*/ 7082885 w 8628764"/>
                  <a:gd name="connsiteY141" fmla="*/ 1685734 h 3799943"/>
                  <a:gd name="connsiteX142" fmla="*/ 7059073 w 8628764"/>
                  <a:gd name="connsiteY142" fmla="*/ 1751933 h 3799943"/>
                  <a:gd name="connsiteX143" fmla="*/ 7045357 w 8628764"/>
                  <a:gd name="connsiteY143" fmla="*/ 1693640 h 3799943"/>
                  <a:gd name="connsiteX144" fmla="*/ 7040785 w 8628764"/>
                  <a:gd name="connsiteY144" fmla="*/ 1710023 h 3799943"/>
                  <a:gd name="connsiteX145" fmla="*/ 7035451 w 8628764"/>
                  <a:gd name="connsiteY145" fmla="*/ 1711166 h 3799943"/>
                  <a:gd name="connsiteX146" fmla="*/ 7052215 w 8628764"/>
                  <a:gd name="connsiteY146" fmla="*/ 1776413 h 3799943"/>
                  <a:gd name="connsiteX147" fmla="*/ 7049072 w 8628764"/>
                  <a:gd name="connsiteY147" fmla="*/ 1822895 h 3799943"/>
                  <a:gd name="connsiteX148" fmla="*/ 7020021 w 8628764"/>
                  <a:gd name="connsiteY148" fmla="*/ 1783175 h 3799943"/>
                  <a:gd name="connsiteX149" fmla="*/ 6967252 w 8628764"/>
                  <a:gd name="connsiteY149" fmla="*/ 1756029 h 3799943"/>
                  <a:gd name="connsiteX150" fmla="*/ 6971729 w 8628764"/>
                  <a:gd name="connsiteY150" fmla="*/ 1846898 h 3799943"/>
                  <a:gd name="connsiteX151" fmla="*/ 6951917 w 8628764"/>
                  <a:gd name="connsiteY151" fmla="*/ 1774603 h 3799943"/>
                  <a:gd name="connsiteX152" fmla="*/ 6916674 w 8628764"/>
                  <a:gd name="connsiteY152" fmla="*/ 1774412 h 3799943"/>
                  <a:gd name="connsiteX153" fmla="*/ 6915055 w 8628764"/>
                  <a:gd name="connsiteY153" fmla="*/ 1851374 h 3799943"/>
                  <a:gd name="connsiteX154" fmla="*/ 6893719 w 8628764"/>
                  <a:gd name="connsiteY154" fmla="*/ 1802416 h 3799943"/>
                  <a:gd name="connsiteX155" fmla="*/ 6866763 w 8628764"/>
                  <a:gd name="connsiteY155" fmla="*/ 1861566 h 3799943"/>
                  <a:gd name="connsiteX156" fmla="*/ 6859905 w 8628764"/>
                  <a:gd name="connsiteY156" fmla="*/ 1832515 h 3799943"/>
                  <a:gd name="connsiteX157" fmla="*/ 6807232 w 8628764"/>
                  <a:gd name="connsiteY157" fmla="*/ 1805369 h 3799943"/>
                  <a:gd name="connsiteX158" fmla="*/ 6780467 w 8628764"/>
                  <a:gd name="connsiteY158" fmla="*/ 1810893 h 3799943"/>
                  <a:gd name="connsiteX159" fmla="*/ 6735985 w 8628764"/>
                  <a:gd name="connsiteY159" fmla="*/ 1843278 h 3799943"/>
                  <a:gd name="connsiteX160" fmla="*/ 6724555 w 8628764"/>
                  <a:gd name="connsiteY160" fmla="*/ 1830419 h 3799943"/>
                  <a:gd name="connsiteX161" fmla="*/ 6728555 w 8628764"/>
                  <a:gd name="connsiteY161" fmla="*/ 1798987 h 3799943"/>
                  <a:gd name="connsiteX162" fmla="*/ 6701028 w 8628764"/>
                  <a:gd name="connsiteY162" fmla="*/ 1789557 h 3799943"/>
                  <a:gd name="connsiteX163" fmla="*/ 6719221 w 8628764"/>
                  <a:gd name="connsiteY163" fmla="*/ 1831657 h 3799943"/>
                  <a:gd name="connsiteX164" fmla="*/ 6659309 w 8628764"/>
                  <a:gd name="connsiteY164" fmla="*/ 1882140 h 3799943"/>
                  <a:gd name="connsiteX165" fmla="*/ 6645783 w 8628764"/>
                  <a:gd name="connsiteY165" fmla="*/ 1823656 h 3799943"/>
                  <a:gd name="connsiteX166" fmla="*/ 6673882 w 8628764"/>
                  <a:gd name="connsiteY166" fmla="*/ 1848612 h 3799943"/>
                  <a:gd name="connsiteX167" fmla="*/ 6664357 w 8628764"/>
                  <a:gd name="connsiteY167" fmla="*/ 1758791 h 3799943"/>
                  <a:gd name="connsiteX168" fmla="*/ 6634258 w 8628764"/>
                  <a:gd name="connsiteY168" fmla="*/ 1810607 h 3799943"/>
                  <a:gd name="connsiteX169" fmla="*/ 6637687 w 8628764"/>
                  <a:gd name="connsiteY169" fmla="*/ 1886426 h 3799943"/>
                  <a:gd name="connsiteX170" fmla="*/ 6622542 w 8628764"/>
                  <a:gd name="connsiteY170" fmla="*/ 1851184 h 3799943"/>
                  <a:gd name="connsiteX171" fmla="*/ 6627019 w 8628764"/>
                  <a:gd name="connsiteY171" fmla="*/ 1888427 h 3799943"/>
                  <a:gd name="connsiteX172" fmla="*/ 6591110 w 8628764"/>
                  <a:gd name="connsiteY172" fmla="*/ 1872806 h 3799943"/>
                  <a:gd name="connsiteX173" fmla="*/ 6528054 w 8628764"/>
                  <a:gd name="connsiteY173" fmla="*/ 1916049 h 3799943"/>
                  <a:gd name="connsiteX174" fmla="*/ 6523673 w 8628764"/>
                  <a:gd name="connsiteY174" fmla="*/ 1878711 h 3799943"/>
                  <a:gd name="connsiteX175" fmla="*/ 6504528 w 8628764"/>
                  <a:gd name="connsiteY175" fmla="*/ 1874901 h 3799943"/>
                  <a:gd name="connsiteX176" fmla="*/ 6461570 w 8628764"/>
                  <a:gd name="connsiteY176" fmla="*/ 1883664 h 3799943"/>
                  <a:gd name="connsiteX177" fmla="*/ 6455188 w 8628764"/>
                  <a:gd name="connsiteY177" fmla="*/ 1923193 h 3799943"/>
                  <a:gd name="connsiteX178" fmla="*/ 6477953 w 8628764"/>
                  <a:gd name="connsiteY178" fmla="*/ 1949006 h 3799943"/>
                  <a:gd name="connsiteX179" fmla="*/ 6430328 w 8628764"/>
                  <a:gd name="connsiteY179" fmla="*/ 1973866 h 3799943"/>
                  <a:gd name="connsiteX180" fmla="*/ 6453473 w 8628764"/>
                  <a:gd name="connsiteY180" fmla="*/ 1946243 h 3799943"/>
                  <a:gd name="connsiteX181" fmla="*/ 6376226 w 8628764"/>
                  <a:gd name="connsiteY181" fmla="*/ 1915954 h 3799943"/>
                  <a:gd name="connsiteX182" fmla="*/ 6380321 w 8628764"/>
                  <a:gd name="connsiteY182" fmla="*/ 1884616 h 3799943"/>
                  <a:gd name="connsiteX183" fmla="*/ 6365177 w 8628764"/>
                  <a:gd name="connsiteY183" fmla="*/ 1849469 h 3799943"/>
                  <a:gd name="connsiteX184" fmla="*/ 6360128 w 8628764"/>
                  <a:gd name="connsiteY184" fmla="*/ 1919288 h 3799943"/>
                  <a:gd name="connsiteX185" fmla="*/ 6325553 w 8628764"/>
                  <a:gd name="connsiteY185" fmla="*/ 1933861 h 3799943"/>
                  <a:gd name="connsiteX186" fmla="*/ 6347365 w 8628764"/>
                  <a:gd name="connsiteY186" fmla="*/ 1876139 h 3799943"/>
                  <a:gd name="connsiteX187" fmla="*/ 6319266 w 8628764"/>
                  <a:gd name="connsiteY187" fmla="*/ 1851089 h 3799943"/>
                  <a:gd name="connsiteX188" fmla="*/ 6310789 w 8628764"/>
                  <a:gd name="connsiteY188" fmla="*/ 1967389 h 3799943"/>
                  <a:gd name="connsiteX189" fmla="*/ 6255449 w 8628764"/>
                  <a:gd name="connsiteY189" fmla="*/ 1879282 h 3799943"/>
                  <a:gd name="connsiteX190" fmla="*/ 6294406 w 8628764"/>
                  <a:gd name="connsiteY190" fmla="*/ 1901952 h 3799943"/>
                  <a:gd name="connsiteX191" fmla="*/ 6281643 w 8628764"/>
                  <a:gd name="connsiteY191" fmla="*/ 1858613 h 3799943"/>
                  <a:gd name="connsiteX192" fmla="*/ 6214872 w 8628764"/>
                  <a:gd name="connsiteY192" fmla="*/ 1879664 h 3799943"/>
                  <a:gd name="connsiteX193" fmla="*/ 6225635 w 8628764"/>
                  <a:gd name="connsiteY193" fmla="*/ 1877473 h 3799943"/>
                  <a:gd name="connsiteX194" fmla="*/ 6222302 w 8628764"/>
                  <a:gd name="connsiteY194" fmla="*/ 1924050 h 3799943"/>
                  <a:gd name="connsiteX195" fmla="*/ 6229350 w 8628764"/>
                  <a:gd name="connsiteY195" fmla="*/ 1899761 h 3799943"/>
                  <a:gd name="connsiteX196" fmla="*/ 6231255 w 8628764"/>
                  <a:gd name="connsiteY196" fmla="*/ 1945196 h 3799943"/>
                  <a:gd name="connsiteX197" fmla="*/ 6262402 w 8628764"/>
                  <a:gd name="connsiteY197" fmla="*/ 1977104 h 3799943"/>
                  <a:gd name="connsiteX198" fmla="*/ 6236208 w 8628764"/>
                  <a:gd name="connsiteY198" fmla="*/ 1997488 h 3799943"/>
                  <a:gd name="connsiteX199" fmla="*/ 6215825 w 8628764"/>
                  <a:gd name="connsiteY199" fmla="*/ 1963483 h 3799943"/>
                  <a:gd name="connsiteX200" fmla="*/ 6220778 w 8628764"/>
                  <a:gd name="connsiteY200" fmla="*/ 2016062 h 3799943"/>
                  <a:gd name="connsiteX201" fmla="*/ 6202680 w 8628764"/>
                  <a:gd name="connsiteY201" fmla="*/ 1973771 h 3799943"/>
                  <a:gd name="connsiteX202" fmla="*/ 6219825 w 8628764"/>
                  <a:gd name="connsiteY202" fmla="*/ 1932241 h 3799943"/>
                  <a:gd name="connsiteX203" fmla="*/ 6190584 w 8628764"/>
                  <a:gd name="connsiteY203" fmla="*/ 1945577 h 3799943"/>
                  <a:gd name="connsiteX204" fmla="*/ 6180868 w 8628764"/>
                  <a:gd name="connsiteY204" fmla="*/ 1909381 h 3799943"/>
                  <a:gd name="connsiteX205" fmla="*/ 6204776 w 8628764"/>
                  <a:gd name="connsiteY205" fmla="*/ 1896999 h 3799943"/>
                  <a:gd name="connsiteX206" fmla="*/ 6184392 w 8628764"/>
                  <a:gd name="connsiteY206" fmla="*/ 1862995 h 3799943"/>
                  <a:gd name="connsiteX207" fmla="*/ 6224302 w 8628764"/>
                  <a:gd name="connsiteY207" fmla="*/ 1847279 h 3799943"/>
                  <a:gd name="connsiteX208" fmla="*/ 6217634 w 8628764"/>
                  <a:gd name="connsiteY208" fmla="*/ 1818132 h 3799943"/>
                  <a:gd name="connsiteX209" fmla="*/ 6232684 w 8628764"/>
                  <a:gd name="connsiteY209" fmla="*/ 1853184 h 3799943"/>
                  <a:gd name="connsiteX210" fmla="*/ 6270212 w 8628764"/>
                  <a:gd name="connsiteY210" fmla="*/ 1845659 h 3799943"/>
                  <a:gd name="connsiteX211" fmla="*/ 6280976 w 8628764"/>
                  <a:gd name="connsiteY211" fmla="*/ 1843469 h 3799943"/>
                  <a:gd name="connsiteX212" fmla="*/ 6284976 w 8628764"/>
                  <a:gd name="connsiteY212" fmla="*/ 1812131 h 3799943"/>
                  <a:gd name="connsiteX213" fmla="*/ 6302407 w 8628764"/>
                  <a:gd name="connsiteY213" fmla="*/ 1839182 h 3799943"/>
                  <a:gd name="connsiteX214" fmla="*/ 6342317 w 8628764"/>
                  <a:gd name="connsiteY214" fmla="*/ 1823561 h 3799943"/>
                  <a:gd name="connsiteX215" fmla="*/ 6345650 w 8628764"/>
                  <a:gd name="connsiteY215" fmla="*/ 1776984 h 3799943"/>
                  <a:gd name="connsiteX216" fmla="*/ 6414326 w 8628764"/>
                  <a:gd name="connsiteY216" fmla="*/ 1801273 h 3799943"/>
                  <a:gd name="connsiteX217" fmla="*/ 6438805 w 8628764"/>
                  <a:gd name="connsiteY217" fmla="*/ 1803845 h 3799943"/>
                  <a:gd name="connsiteX218" fmla="*/ 6449854 w 8628764"/>
                  <a:gd name="connsiteY218" fmla="*/ 1748123 h 3799943"/>
                  <a:gd name="connsiteX219" fmla="*/ 6505765 w 8628764"/>
                  <a:gd name="connsiteY219" fmla="*/ 1729359 h 3799943"/>
                  <a:gd name="connsiteX220" fmla="*/ 6510147 w 8628764"/>
                  <a:gd name="connsiteY220" fmla="*/ 1766697 h 3799943"/>
                  <a:gd name="connsiteX221" fmla="*/ 6544628 w 8628764"/>
                  <a:gd name="connsiteY221" fmla="*/ 1752124 h 3799943"/>
                  <a:gd name="connsiteX222" fmla="*/ 6534246 w 8628764"/>
                  <a:gd name="connsiteY222" fmla="*/ 1700784 h 3799943"/>
                  <a:gd name="connsiteX223" fmla="*/ 6626733 w 8628764"/>
                  <a:gd name="connsiteY223" fmla="*/ 1712690 h 3799943"/>
                  <a:gd name="connsiteX224" fmla="*/ 6631782 w 8628764"/>
                  <a:gd name="connsiteY224" fmla="*/ 1764982 h 3799943"/>
                  <a:gd name="connsiteX225" fmla="*/ 6660928 w 8628764"/>
                  <a:gd name="connsiteY225" fmla="*/ 1751457 h 3799943"/>
                  <a:gd name="connsiteX226" fmla="*/ 6647403 w 8628764"/>
                  <a:gd name="connsiteY226" fmla="*/ 1692973 h 3799943"/>
                  <a:gd name="connsiteX227" fmla="*/ 6798945 w 8628764"/>
                  <a:gd name="connsiteY227" fmla="*/ 1638490 h 3799943"/>
                  <a:gd name="connsiteX228" fmla="*/ 6779800 w 8628764"/>
                  <a:gd name="connsiteY228" fmla="*/ 1634871 h 3799943"/>
                  <a:gd name="connsiteX229" fmla="*/ 6788373 w 8628764"/>
                  <a:gd name="connsiteY229" fmla="*/ 1587246 h 3799943"/>
                  <a:gd name="connsiteX230" fmla="*/ 6817424 w 8628764"/>
                  <a:gd name="connsiteY230" fmla="*/ 1573435 h 3799943"/>
                  <a:gd name="connsiteX231" fmla="*/ 6833330 w 8628764"/>
                  <a:gd name="connsiteY231" fmla="*/ 1623631 h 3799943"/>
                  <a:gd name="connsiteX232" fmla="*/ 6852571 w 8628764"/>
                  <a:gd name="connsiteY232" fmla="*/ 1573530 h 3799943"/>
                  <a:gd name="connsiteX233" fmla="*/ 6857048 w 8628764"/>
                  <a:gd name="connsiteY233" fmla="*/ 1610868 h 3799943"/>
                  <a:gd name="connsiteX234" fmla="*/ 6891433 w 8628764"/>
                  <a:gd name="connsiteY234" fmla="*/ 1595914 h 3799943"/>
                  <a:gd name="connsiteX235" fmla="*/ 6869335 w 8628764"/>
                  <a:gd name="connsiteY235" fmla="*/ 1585341 h 3799943"/>
                  <a:gd name="connsiteX236" fmla="*/ 6881718 w 8628764"/>
                  <a:gd name="connsiteY236" fmla="*/ 1506283 h 3799943"/>
                  <a:gd name="connsiteX237" fmla="*/ 6892290 w 8628764"/>
                  <a:gd name="connsiteY237" fmla="*/ 1557528 h 3799943"/>
                  <a:gd name="connsiteX238" fmla="*/ 6955727 w 8628764"/>
                  <a:gd name="connsiteY238" fmla="*/ 1528763 h 3799943"/>
                  <a:gd name="connsiteX239" fmla="*/ 6980111 w 8628764"/>
                  <a:gd name="connsiteY239" fmla="*/ 1584770 h 3799943"/>
                  <a:gd name="connsiteX240" fmla="*/ 6982397 w 8628764"/>
                  <a:gd name="connsiteY240" fmla="*/ 1523048 h 3799943"/>
                  <a:gd name="connsiteX241" fmla="*/ 7017544 w 8628764"/>
                  <a:gd name="connsiteY241" fmla="*/ 1576864 h 3799943"/>
                  <a:gd name="connsiteX242" fmla="*/ 7010686 w 8628764"/>
                  <a:gd name="connsiteY242" fmla="*/ 1601248 h 3799943"/>
                  <a:gd name="connsiteX243" fmla="*/ 7025926 w 8628764"/>
                  <a:gd name="connsiteY243" fmla="*/ 1636300 h 3799943"/>
                  <a:gd name="connsiteX244" fmla="*/ 7051929 w 8628764"/>
                  <a:gd name="connsiteY244" fmla="*/ 1615535 h 3799943"/>
                  <a:gd name="connsiteX245" fmla="*/ 7035165 w 8628764"/>
                  <a:gd name="connsiteY245" fmla="*/ 1603724 h 3799943"/>
                  <a:gd name="connsiteX246" fmla="*/ 7028307 w 8628764"/>
                  <a:gd name="connsiteY246" fmla="*/ 1574578 h 3799943"/>
                  <a:gd name="connsiteX247" fmla="*/ 7052787 w 8628764"/>
                  <a:gd name="connsiteY247" fmla="*/ 1523619 h 3799943"/>
                  <a:gd name="connsiteX248" fmla="*/ 7041357 w 8628764"/>
                  <a:gd name="connsiteY248" fmla="*/ 1510760 h 3799943"/>
                  <a:gd name="connsiteX249" fmla="*/ 7099364 w 8628764"/>
                  <a:gd name="connsiteY249" fmla="*/ 1536668 h 3799943"/>
                  <a:gd name="connsiteX250" fmla="*/ 7090981 w 8628764"/>
                  <a:gd name="connsiteY250" fmla="*/ 1477232 h 3799943"/>
                  <a:gd name="connsiteX251" fmla="*/ 7133749 w 8628764"/>
                  <a:gd name="connsiteY251" fmla="*/ 1521714 h 3799943"/>
                  <a:gd name="connsiteX252" fmla="*/ 7122224 w 8628764"/>
                  <a:gd name="connsiteY252" fmla="*/ 1508855 h 3799943"/>
                  <a:gd name="connsiteX253" fmla="*/ 7162705 w 8628764"/>
                  <a:gd name="connsiteY253" fmla="*/ 1507903 h 3799943"/>
                  <a:gd name="connsiteX254" fmla="*/ 7171087 w 8628764"/>
                  <a:gd name="connsiteY254" fmla="*/ 1460278 h 3799943"/>
                  <a:gd name="connsiteX255" fmla="*/ 7189470 w 8628764"/>
                  <a:gd name="connsiteY255" fmla="*/ 1502283 h 3799943"/>
                  <a:gd name="connsiteX256" fmla="*/ 7201663 w 8628764"/>
                  <a:gd name="connsiteY256" fmla="*/ 1476756 h 3799943"/>
                  <a:gd name="connsiteX257" fmla="*/ 7200138 w 8628764"/>
                  <a:gd name="connsiteY257" fmla="*/ 1446371 h 3799943"/>
                  <a:gd name="connsiteX258" fmla="*/ 7279577 w 8628764"/>
                  <a:gd name="connsiteY258" fmla="*/ 1467326 h 3799943"/>
                  <a:gd name="connsiteX259" fmla="*/ 7270242 w 8628764"/>
                  <a:gd name="connsiteY259" fmla="*/ 1392841 h 3799943"/>
                  <a:gd name="connsiteX260" fmla="*/ 7300818 w 8628764"/>
                  <a:gd name="connsiteY260" fmla="*/ 1409033 h 3799943"/>
                  <a:gd name="connsiteX261" fmla="*/ 7283291 w 8628764"/>
                  <a:gd name="connsiteY261" fmla="*/ 1435894 h 3799943"/>
                  <a:gd name="connsiteX262" fmla="*/ 7318248 w 8628764"/>
                  <a:gd name="connsiteY262" fmla="*/ 1382173 h 3799943"/>
                  <a:gd name="connsiteX263" fmla="*/ 7316057 w 8628764"/>
                  <a:gd name="connsiteY263" fmla="*/ 1443799 h 3799943"/>
                  <a:gd name="connsiteX264" fmla="*/ 7405402 w 8628764"/>
                  <a:gd name="connsiteY264" fmla="*/ 1446943 h 3799943"/>
                  <a:gd name="connsiteX265" fmla="*/ 7388638 w 8628764"/>
                  <a:gd name="connsiteY265" fmla="*/ 1435417 h 3799943"/>
                  <a:gd name="connsiteX266" fmla="*/ 7393782 w 8628764"/>
                  <a:gd name="connsiteY266" fmla="*/ 1380649 h 3799943"/>
                  <a:gd name="connsiteX267" fmla="*/ 7490746 w 8628764"/>
                  <a:gd name="connsiteY267" fmla="*/ 1374553 h 3799943"/>
                  <a:gd name="connsiteX268" fmla="*/ 7488365 w 8628764"/>
                  <a:gd name="connsiteY268" fmla="*/ 1329119 h 3799943"/>
                  <a:gd name="connsiteX269" fmla="*/ 7520559 w 8628764"/>
                  <a:gd name="connsiteY269" fmla="*/ 1375600 h 3799943"/>
                  <a:gd name="connsiteX270" fmla="*/ 7518940 w 8628764"/>
                  <a:gd name="connsiteY270" fmla="*/ 1345216 h 3799943"/>
                  <a:gd name="connsiteX271" fmla="*/ 7595235 w 8628764"/>
                  <a:gd name="connsiteY271" fmla="*/ 1358932 h 3799943"/>
                  <a:gd name="connsiteX272" fmla="*/ 7590568 w 8628764"/>
                  <a:gd name="connsiteY272" fmla="*/ 1321689 h 3799943"/>
                  <a:gd name="connsiteX273" fmla="*/ 7656005 w 8628764"/>
                  <a:gd name="connsiteY273" fmla="*/ 1284256 h 3799943"/>
                  <a:gd name="connsiteX274" fmla="*/ 7648194 w 8628764"/>
                  <a:gd name="connsiteY274" fmla="*/ 1240060 h 3799943"/>
                  <a:gd name="connsiteX275" fmla="*/ 7669530 w 8628764"/>
                  <a:gd name="connsiteY275" fmla="*/ 1235392 h 3799943"/>
                  <a:gd name="connsiteX276" fmla="*/ 7682675 w 8628764"/>
                  <a:gd name="connsiteY276" fmla="*/ 1278446 h 3799943"/>
                  <a:gd name="connsiteX277" fmla="*/ 7697819 w 8628764"/>
                  <a:gd name="connsiteY277" fmla="*/ 1259777 h 3799943"/>
                  <a:gd name="connsiteX278" fmla="*/ 7697248 w 8628764"/>
                  <a:gd name="connsiteY278" fmla="*/ 1298162 h 3799943"/>
                  <a:gd name="connsiteX279" fmla="*/ 7727633 w 8628764"/>
                  <a:gd name="connsiteY279" fmla="*/ 1260824 h 3799943"/>
                  <a:gd name="connsiteX280" fmla="*/ 7724775 w 8628764"/>
                  <a:gd name="connsiteY280" fmla="*/ 1307306 h 3799943"/>
                  <a:gd name="connsiteX281" fmla="*/ 7772305 w 8628764"/>
                  <a:gd name="connsiteY281" fmla="*/ 1189673 h 3799943"/>
                  <a:gd name="connsiteX282" fmla="*/ 7812691 w 8628764"/>
                  <a:gd name="connsiteY282" fmla="*/ 1187958 h 3799943"/>
                  <a:gd name="connsiteX283" fmla="*/ 7805643 w 8628764"/>
                  <a:gd name="connsiteY283" fmla="*/ 1158907 h 3799943"/>
                  <a:gd name="connsiteX284" fmla="*/ 7833741 w 8628764"/>
                  <a:gd name="connsiteY284" fmla="*/ 1129570 h 3799943"/>
                  <a:gd name="connsiteX285" fmla="*/ 7841837 w 8628764"/>
                  <a:gd name="connsiteY285" fmla="*/ 1227106 h 3799943"/>
                  <a:gd name="connsiteX286" fmla="*/ 7878318 w 8628764"/>
                  <a:gd name="connsiteY286" fmla="*/ 1203293 h 3799943"/>
                  <a:gd name="connsiteX287" fmla="*/ 8121206 w 8628764"/>
                  <a:gd name="connsiteY287" fmla="*/ 1062704 h 3799943"/>
                  <a:gd name="connsiteX288" fmla="*/ 8096822 w 8628764"/>
                  <a:gd name="connsiteY288" fmla="*/ 1060704 h 3799943"/>
                  <a:gd name="connsiteX289" fmla="*/ 8088821 w 8628764"/>
                  <a:gd name="connsiteY289" fmla="*/ 1016508 h 3799943"/>
                  <a:gd name="connsiteX290" fmla="*/ 8099489 w 8628764"/>
                  <a:gd name="connsiteY290" fmla="*/ 1014127 h 3799943"/>
                  <a:gd name="connsiteX291" fmla="*/ 8109680 w 8628764"/>
                  <a:gd name="connsiteY291" fmla="*/ 1049941 h 3799943"/>
                  <a:gd name="connsiteX292" fmla="*/ 8112443 w 8628764"/>
                  <a:gd name="connsiteY292" fmla="*/ 1003459 h 3799943"/>
                  <a:gd name="connsiteX293" fmla="*/ 8130635 w 8628764"/>
                  <a:gd name="connsiteY293" fmla="*/ 991457 h 3799943"/>
                  <a:gd name="connsiteX294" fmla="*/ 8135493 w 8628764"/>
                  <a:gd name="connsiteY294" fmla="*/ 1028700 h 3799943"/>
                  <a:gd name="connsiteX295" fmla="*/ 8121682 w 8628764"/>
                  <a:gd name="connsiteY295" fmla="*/ 1116235 h 3799943"/>
                  <a:gd name="connsiteX296" fmla="*/ 8142066 w 8628764"/>
                  <a:gd name="connsiteY296" fmla="*/ 1096137 h 3799943"/>
                  <a:gd name="connsiteX297" fmla="*/ 8134160 w 8628764"/>
                  <a:gd name="connsiteY297" fmla="*/ 1051941 h 3799943"/>
                  <a:gd name="connsiteX298" fmla="*/ 8194929 w 8628764"/>
                  <a:gd name="connsiteY298" fmla="*/ 1030224 h 3799943"/>
                  <a:gd name="connsiteX299" fmla="*/ 8205502 w 8628764"/>
                  <a:gd name="connsiteY299" fmla="*/ 1027747 h 3799943"/>
                  <a:gd name="connsiteX300" fmla="*/ 8225028 w 8628764"/>
                  <a:gd name="connsiteY300" fmla="*/ 992410 h 3799943"/>
                  <a:gd name="connsiteX301" fmla="*/ 8191310 w 8628764"/>
                  <a:gd name="connsiteY301" fmla="*/ 969645 h 3799943"/>
                  <a:gd name="connsiteX302" fmla="*/ 8243602 w 8628764"/>
                  <a:gd name="connsiteY302" fmla="*/ 942118 h 3799943"/>
                  <a:gd name="connsiteX303" fmla="*/ 8265319 w 8628764"/>
                  <a:gd name="connsiteY303" fmla="*/ 898874 h 3799943"/>
                  <a:gd name="connsiteX304" fmla="*/ 8247126 w 8628764"/>
                  <a:gd name="connsiteY304" fmla="*/ 818769 h 3799943"/>
                  <a:gd name="connsiteX305" fmla="*/ 8283035 w 8628764"/>
                  <a:gd name="connsiteY305" fmla="*/ 833533 h 3799943"/>
                  <a:gd name="connsiteX306" fmla="*/ 8297228 w 8628764"/>
                  <a:gd name="connsiteY306" fmla="*/ 891540 h 3799943"/>
                  <a:gd name="connsiteX307" fmla="*/ 8314944 w 8628764"/>
                  <a:gd name="connsiteY307" fmla="*/ 826008 h 3799943"/>
                  <a:gd name="connsiteX308" fmla="*/ 8302943 w 8628764"/>
                  <a:gd name="connsiteY308" fmla="*/ 759809 h 3799943"/>
                  <a:gd name="connsiteX309" fmla="*/ 8275511 w 8628764"/>
                  <a:gd name="connsiteY309" fmla="*/ 750760 h 3799943"/>
                  <a:gd name="connsiteX310" fmla="*/ 8203883 w 8628764"/>
                  <a:gd name="connsiteY310" fmla="*/ 813435 h 3799943"/>
                  <a:gd name="connsiteX311" fmla="*/ 8155210 w 8628764"/>
                  <a:gd name="connsiteY311" fmla="*/ 809530 h 3799943"/>
                  <a:gd name="connsiteX312" fmla="*/ 8153496 w 8628764"/>
                  <a:gd name="connsiteY312" fmla="*/ 779335 h 3799943"/>
                  <a:gd name="connsiteX313" fmla="*/ 8133969 w 8628764"/>
                  <a:gd name="connsiteY313" fmla="*/ 814483 h 3799943"/>
                  <a:gd name="connsiteX314" fmla="*/ 8137494 w 8628764"/>
                  <a:gd name="connsiteY314" fmla="*/ 874967 h 3799943"/>
                  <a:gd name="connsiteX315" fmla="*/ 8129016 w 8628764"/>
                  <a:gd name="connsiteY315" fmla="*/ 869156 h 3799943"/>
                  <a:gd name="connsiteX316" fmla="*/ 8110919 w 8628764"/>
                  <a:gd name="connsiteY316" fmla="*/ 789051 h 3799943"/>
                  <a:gd name="connsiteX317" fmla="*/ 8086630 w 8628764"/>
                  <a:gd name="connsiteY317" fmla="*/ 787051 h 3799943"/>
                  <a:gd name="connsiteX318" fmla="*/ 8083106 w 8628764"/>
                  <a:gd name="connsiteY318" fmla="*/ 818674 h 3799943"/>
                  <a:gd name="connsiteX319" fmla="*/ 8060055 w 8628764"/>
                  <a:gd name="connsiteY319" fmla="*/ 793147 h 3799943"/>
                  <a:gd name="connsiteX320" fmla="*/ 8096726 w 8628764"/>
                  <a:gd name="connsiteY320" fmla="*/ 822960 h 3799943"/>
                  <a:gd name="connsiteX321" fmla="*/ 8097107 w 8628764"/>
                  <a:gd name="connsiteY321" fmla="*/ 876490 h 3799943"/>
                  <a:gd name="connsiteX322" fmla="*/ 8058150 w 8628764"/>
                  <a:gd name="connsiteY322" fmla="*/ 854869 h 3799943"/>
                  <a:gd name="connsiteX323" fmla="*/ 8039957 w 8628764"/>
                  <a:gd name="connsiteY323" fmla="*/ 866775 h 3799943"/>
                  <a:gd name="connsiteX324" fmla="*/ 8031957 w 8628764"/>
                  <a:gd name="connsiteY324" fmla="*/ 914590 h 3799943"/>
                  <a:gd name="connsiteX325" fmla="*/ 8011192 w 8628764"/>
                  <a:gd name="connsiteY325" fmla="*/ 881158 h 3799943"/>
                  <a:gd name="connsiteX326" fmla="*/ 7997762 w 8628764"/>
                  <a:gd name="connsiteY326" fmla="*/ 930116 h 3799943"/>
                  <a:gd name="connsiteX327" fmla="*/ 7990428 w 8628764"/>
                  <a:gd name="connsiteY327" fmla="*/ 847725 h 3799943"/>
                  <a:gd name="connsiteX328" fmla="*/ 7973473 w 8628764"/>
                  <a:gd name="connsiteY328" fmla="*/ 928211 h 3799943"/>
                  <a:gd name="connsiteX329" fmla="*/ 7949565 w 8628764"/>
                  <a:gd name="connsiteY329" fmla="*/ 887825 h 3799943"/>
                  <a:gd name="connsiteX330" fmla="*/ 7974425 w 8628764"/>
                  <a:gd name="connsiteY330" fmla="*/ 851344 h 3799943"/>
                  <a:gd name="connsiteX331" fmla="*/ 7927467 w 8628764"/>
                  <a:gd name="connsiteY331" fmla="*/ 877634 h 3799943"/>
                  <a:gd name="connsiteX332" fmla="*/ 7872603 w 8628764"/>
                  <a:gd name="connsiteY332" fmla="*/ 859631 h 3799943"/>
                  <a:gd name="connsiteX333" fmla="*/ 7911370 w 8628764"/>
                  <a:gd name="connsiteY333" fmla="*/ 735806 h 3799943"/>
                  <a:gd name="connsiteX334" fmla="*/ 7928134 w 8628764"/>
                  <a:gd name="connsiteY334" fmla="*/ 747236 h 3799943"/>
                  <a:gd name="connsiteX335" fmla="*/ 7927562 w 8628764"/>
                  <a:gd name="connsiteY335" fmla="*/ 785717 h 3799943"/>
                  <a:gd name="connsiteX336" fmla="*/ 7962043 w 8628764"/>
                  <a:gd name="connsiteY336" fmla="*/ 823627 h 3799943"/>
                  <a:gd name="connsiteX337" fmla="*/ 7951089 w 8628764"/>
                  <a:gd name="connsiteY337" fmla="*/ 772573 h 3799943"/>
                  <a:gd name="connsiteX338" fmla="*/ 7963948 w 8628764"/>
                  <a:gd name="connsiteY338" fmla="*/ 761905 h 3799943"/>
                  <a:gd name="connsiteX339" fmla="*/ 7976330 w 8628764"/>
                  <a:gd name="connsiteY339" fmla="*/ 789622 h 3799943"/>
                  <a:gd name="connsiteX340" fmla="*/ 7998048 w 8628764"/>
                  <a:gd name="connsiteY340" fmla="*/ 746284 h 3799943"/>
                  <a:gd name="connsiteX341" fmla="*/ 7972044 w 8628764"/>
                  <a:gd name="connsiteY341" fmla="*/ 713994 h 3799943"/>
                  <a:gd name="connsiteX342" fmla="*/ 7987094 w 8628764"/>
                  <a:gd name="connsiteY342" fmla="*/ 695134 h 3799943"/>
                  <a:gd name="connsiteX343" fmla="*/ 8005572 w 8628764"/>
                  <a:gd name="connsiteY343" fmla="*/ 736854 h 3799943"/>
                  <a:gd name="connsiteX344" fmla="*/ 8002048 w 8628764"/>
                  <a:gd name="connsiteY344" fmla="*/ 768286 h 3799943"/>
                  <a:gd name="connsiteX345" fmla="*/ 8051197 w 8628764"/>
                  <a:gd name="connsiteY345" fmla="*/ 733901 h 3799943"/>
                  <a:gd name="connsiteX346" fmla="*/ 8153781 w 8628764"/>
                  <a:gd name="connsiteY346" fmla="*/ 740664 h 3799943"/>
                  <a:gd name="connsiteX347" fmla="*/ 8136541 w 8628764"/>
                  <a:gd name="connsiteY347" fmla="*/ 675513 h 3799943"/>
                  <a:gd name="connsiteX348" fmla="*/ 8087392 w 8628764"/>
                  <a:gd name="connsiteY348" fmla="*/ 710089 h 3799943"/>
                  <a:gd name="connsiteX349" fmla="*/ 8059484 w 8628764"/>
                  <a:gd name="connsiteY349" fmla="*/ 739426 h 3799943"/>
                  <a:gd name="connsiteX350" fmla="*/ 8069771 w 8628764"/>
                  <a:gd name="connsiteY350" fmla="*/ 683514 h 3799943"/>
                  <a:gd name="connsiteX351" fmla="*/ 8103394 w 8628764"/>
                  <a:gd name="connsiteY351" fmla="*/ 706279 h 3799943"/>
                  <a:gd name="connsiteX352" fmla="*/ 8143209 w 8628764"/>
                  <a:gd name="connsiteY352" fmla="*/ 651034 h 3799943"/>
                  <a:gd name="connsiteX353" fmla="*/ 8133017 w 8628764"/>
                  <a:gd name="connsiteY353" fmla="*/ 615125 h 3799943"/>
                  <a:gd name="connsiteX354" fmla="*/ 8141875 w 8628764"/>
                  <a:gd name="connsiteY354" fmla="*/ 582359 h 3799943"/>
                  <a:gd name="connsiteX355" fmla="*/ 8162639 w 8628764"/>
                  <a:gd name="connsiteY355" fmla="*/ 615886 h 3799943"/>
                  <a:gd name="connsiteX356" fmla="*/ 8159115 w 8628764"/>
                  <a:gd name="connsiteY356" fmla="*/ 647414 h 3799943"/>
                  <a:gd name="connsiteX357" fmla="*/ 8191405 w 8628764"/>
                  <a:gd name="connsiteY357" fmla="*/ 601599 h 3799943"/>
                  <a:gd name="connsiteX358" fmla="*/ 8181309 w 8628764"/>
                  <a:gd name="connsiteY358" fmla="*/ 565690 h 3799943"/>
                  <a:gd name="connsiteX359" fmla="*/ 8210455 w 8628764"/>
                  <a:gd name="connsiteY359" fmla="*/ 604742 h 3799943"/>
                  <a:gd name="connsiteX360" fmla="*/ 8240078 w 8628764"/>
                  <a:gd name="connsiteY360" fmla="*/ 513683 h 3799943"/>
                  <a:gd name="connsiteX361" fmla="*/ 8275416 w 8628764"/>
                  <a:gd name="connsiteY361" fmla="*/ 474726 h 3799943"/>
                  <a:gd name="connsiteX362" fmla="*/ 8265319 w 8628764"/>
                  <a:gd name="connsiteY362" fmla="*/ 438912 h 3799943"/>
                  <a:gd name="connsiteX363" fmla="*/ 8286464 w 8628764"/>
                  <a:gd name="connsiteY363" fmla="*/ 433864 h 3799943"/>
                  <a:gd name="connsiteX364" fmla="*/ 8291322 w 8628764"/>
                  <a:gd name="connsiteY364" fmla="*/ 379095 h 3799943"/>
                  <a:gd name="connsiteX365" fmla="*/ 8309325 w 8628764"/>
                  <a:gd name="connsiteY365" fmla="*/ 367189 h 3799943"/>
                  <a:gd name="connsiteX366" fmla="*/ 8298371 w 8628764"/>
                  <a:gd name="connsiteY366" fmla="*/ 408051 h 3799943"/>
                  <a:gd name="connsiteX367" fmla="*/ 8313896 w 8628764"/>
                  <a:gd name="connsiteY367" fmla="*/ 442722 h 3799943"/>
                  <a:gd name="connsiteX368" fmla="*/ 8329708 w 8628764"/>
                  <a:gd name="connsiteY368" fmla="*/ 438721 h 3799943"/>
                  <a:gd name="connsiteX369" fmla="*/ 8336757 w 8628764"/>
                  <a:gd name="connsiteY369" fmla="*/ 375761 h 3799943"/>
                  <a:gd name="connsiteX370" fmla="*/ 8313420 w 8628764"/>
                  <a:gd name="connsiteY370" fmla="*/ 389192 h 3799943"/>
                  <a:gd name="connsiteX371" fmla="*/ 8324755 w 8628764"/>
                  <a:gd name="connsiteY371" fmla="*/ 309658 h 3799943"/>
                  <a:gd name="connsiteX372" fmla="*/ 8358664 w 8628764"/>
                  <a:gd name="connsiteY372" fmla="*/ 293656 h 3799943"/>
                  <a:gd name="connsiteX373" fmla="*/ 8337900 w 8628764"/>
                  <a:gd name="connsiteY373" fmla="*/ 260413 h 3799943"/>
                  <a:gd name="connsiteX374" fmla="*/ 8310181 w 8628764"/>
                  <a:gd name="connsiteY374" fmla="*/ 290227 h 3799943"/>
                  <a:gd name="connsiteX375" fmla="*/ 8306181 w 8628764"/>
                  <a:gd name="connsiteY375" fmla="*/ 268129 h 3799943"/>
                  <a:gd name="connsiteX376" fmla="*/ 8259890 w 8628764"/>
                  <a:gd name="connsiteY376" fmla="*/ 256222 h 3799943"/>
                  <a:gd name="connsiteX377" fmla="*/ 8251984 w 8628764"/>
                  <a:gd name="connsiteY377" fmla="*/ 303847 h 3799943"/>
                  <a:gd name="connsiteX378" fmla="*/ 8218075 w 8628764"/>
                  <a:gd name="connsiteY378" fmla="*/ 319373 h 3799943"/>
                  <a:gd name="connsiteX379" fmla="*/ 8236077 w 8628764"/>
                  <a:gd name="connsiteY379" fmla="*/ 307562 h 3799943"/>
                  <a:gd name="connsiteX380" fmla="*/ 8251127 w 8628764"/>
                  <a:gd name="connsiteY380" fmla="*/ 380714 h 3799943"/>
                  <a:gd name="connsiteX381" fmla="*/ 8235696 w 8628764"/>
                  <a:gd name="connsiteY381" fmla="*/ 345948 h 3799943"/>
                  <a:gd name="connsiteX382" fmla="*/ 8212265 w 8628764"/>
                  <a:gd name="connsiteY382" fmla="*/ 359188 h 3799943"/>
                  <a:gd name="connsiteX383" fmla="*/ 8209598 w 8628764"/>
                  <a:gd name="connsiteY383" fmla="*/ 405670 h 3799943"/>
                  <a:gd name="connsiteX384" fmla="*/ 8180451 w 8628764"/>
                  <a:gd name="connsiteY384" fmla="*/ 366427 h 3799943"/>
                  <a:gd name="connsiteX385" fmla="*/ 8168545 w 8628764"/>
                  <a:gd name="connsiteY385" fmla="*/ 300323 h 3799943"/>
                  <a:gd name="connsiteX386" fmla="*/ 8124921 w 8628764"/>
                  <a:gd name="connsiteY386" fmla="*/ 333470 h 3799943"/>
                  <a:gd name="connsiteX387" fmla="*/ 8137303 w 8628764"/>
                  <a:gd name="connsiteY387" fmla="*/ 361188 h 3799943"/>
                  <a:gd name="connsiteX388" fmla="*/ 8105489 w 8628764"/>
                  <a:gd name="connsiteY388" fmla="*/ 368617 h 3799943"/>
                  <a:gd name="connsiteX389" fmla="*/ 8070152 w 8628764"/>
                  <a:gd name="connsiteY389" fmla="*/ 407480 h 3799943"/>
                  <a:gd name="connsiteX390" fmla="*/ 8063865 w 8628764"/>
                  <a:gd name="connsiteY390" fmla="*/ 485489 h 3799943"/>
                  <a:gd name="connsiteX391" fmla="*/ 8039196 w 8628764"/>
                  <a:gd name="connsiteY391" fmla="*/ 430054 h 3799943"/>
                  <a:gd name="connsiteX392" fmla="*/ 8024241 w 8628764"/>
                  <a:gd name="connsiteY392" fmla="*/ 448913 h 3799943"/>
                  <a:gd name="connsiteX393" fmla="*/ 8029004 w 8628764"/>
                  <a:gd name="connsiteY393" fmla="*/ 486061 h 3799943"/>
                  <a:gd name="connsiteX394" fmla="*/ 8014430 w 8628764"/>
                  <a:gd name="connsiteY394" fmla="*/ 466630 h 3799943"/>
                  <a:gd name="connsiteX395" fmla="*/ 8012621 w 8628764"/>
                  <a:gd name="connsiteY395" fmla="*/ 528256 h 3799943"/>
                  <a:gd name="connsiteX396" fmla="*/ 7979093 w 8628764"/>
                  <a:gd name="connsiteY396" fmla="*/ 505396 h 3799943"/>
                  <a:gd name="connsiteX397" fmla="*/ 8006048 w 8628764"/>
                  <a:gd name="connsiteY397" fmla="*/ 460915 h 3799943"/>
                  <a:gd name="connsiteX398" fmla="*/ 7950803 w 8628764"/>
                  <a:gd name="connsiteY398" fmla="*/ 481393 h 3799943"/>
                  <a:gd name="connsiteX399" fmla="*/ 8014050 w 8628764"/>
                  <a:gd name="connsiteY399" fmla="*/ 413099 h 3799943"/>
                  <a:gd name="connsiteX400" fmla="*/ 8013573 w 8628764"/>
                  <a:gd name="connsiteY400" fmla="*/ 451485 h 3799943"/>
                  <a:gd name="connsiteX401" fmla="*/ 8026813 w 8628764"/>
                  <a:gd name="connsiteY401" fmla="*/ 402431 h 3799943"/>
                  <a:gd name="connsiteX402" fmla="*/ 8015859 w 8628764"/>
                  <a:gd name="connsiteY402" fmla="*/ 351377 h 3799943"/>
                  <a:gd name="connsiteX403" fmla="*/ 7950994 w 8628764"/>
                  <a:gd name="connsiteY403" fmla="*/ 389572 h 3799943"/>
                  <a:gd name="connsiteX404" fmla="*/ 7938135 w 8628764"/>
                  <a:gd name="connsiteY404" fmla="*/ 400240 h 3799943"/>
                  <a:gd name="connsiteX405" fmla="*/ 7941564 w 8628764"/>
                  <a:gd name="connsiteY405" fmla="*/ 460534 h 3799943"/>
                  <a:gd name="connsiteX406" fmla="*/ 7920419 w 8628764"/>
                  <a:gd name="connsiteY406" fmla="*/ 465582 h 3799943"/>
                  <a:gd name="connsiteX407" fmla="*/ 7928420 w 8628764"/>
                  <a:gd name="connsiteY407" fmla="*/ 417767 h 3799943"/>
                  <a:gd name="connsiteX408" fmla="*/ 7913370 w 8628764"/>
                  <a:gd name="connsiteY408" fmla="*/ 436626 h 3799943"/>
                  <a:gd name="connsiteX409" fmla="*/ 7891844 w 8628764"/>
                  <a:gd name="connsiteY409" fmla="*/ 388144 h 3799943"/>
                  <a:gd name="connsiteX410" fmla="*/ 7891558 w 8628764"/>
                  <a:gd name="connsiteY410" fmla="*/ 334518 h 3799943"/>
                  <a:gd name="connsiteX411" fmla="*/ 7870889 w 8628764"/>
                  <a:gd name="connsiteY411" fmla="*/ 300990 h 3799943"/>
                  <a:gd name="connsiteX412" fmla="*/ 7875080 w 8628764"/>
                  <a:gd name="connsiteY412" fmla="*/ 376618 h 3799943"/>
                  <a:gd name="connsiteX413" fmla="*/ 7840218 w 8628764"/>
                  <a:gd name="connsiteY413" fmla="*/ 377095 h 3799943"/>
                  <a:gd name="connsiteX414" fmla="*/ 7850315 w 8628764"/>
                  <a:gd name="connsiteY414" fmla="*/ 413099 h 3799943"/>
                  <a:gd name="connsiteX415" fmla="*/ 7836980 w 8628764"/>
                  <a:gd name="connsiteY415" fmla="*/ 462153 h 3799943"/>
                  <a:gd name="connsiteX416" fmla="*/ 7814405 w 8628764"/>
                  <a:gd name="connsiteY416" fmla="*/ 490347 h 3799943"/>
                  <a:gd name="connsiteX417" fmla="*/ 7792117 w 8628764"/>
                  <a:gd name="connsiteY417" fmla="*/ 426530 h 3799943"/>
                  <a:gd name="connsiteX418" fmla="*/ 7785735 w 8628764"/>
                  <a:gd name="connsiteY418" fmla="*/ 504634 h 3799943"/>
                  <a:gd name="connsiteX419" fmla="*/ 7751445 w 8628764"/>
                  <a:gd name="connsiteY419" fmla="*/ 466725 h 3799943"/>
                  <a:gd name="connsiteX420" fmla="*/ 7737158 w 8628764"/>
                  <a:gd name="connsiteY420" fmla="*/ 500443 h 3799943"/>
                  <a:gd name="connsiteX421" fmla="*/ 7778973 w 8628764"/>
                  <a:gd name="connsiteY421" fmla="*/ 383667 h 3799943"/>
                  <a:gd name="connsiteX422" fmla="*/ 7741349 w 8628764"/>
                  <a:gd name="connsiteY422" fmla="*/ 430625 h 3799943"/>
                  <a:gd name="connsiteX423" fmla="*/ 7721632 w 8628764"/>
                  <a:gd name="connsiteY423" fmla="*/ 266605 h 3799943"/>
                  <a:gd name="connsiteX424" fmla="*/ 7655052 w 8628764"/>
                  <a:gd name="connsiteY424" fmla="*/ 273844 h 3799943"/>
                  <a:gd name="connsiteX425" fmla="*/ 7684770 w 8628764"/>
                  <a:gd name="connsiteY425" fmla="*/ 328422 h 3799943"/>
                  <a:gd name="connsiteX426" fmla="*/ 7615333 w 8628764"/>
                  <a:gd name="connsiteY426" fmla="*/ 382238 h 3799943"/>
                  <a:gd name="connsiteX427" fmla="*/ 7550468 w 8628764"/>
                  <a:gd name="connsiteY427" fmla="*/ 473202 h 3799943"/>
                  <a:gd name="connsiteX428" fmla="*/ 7533799 w 8628764"/>
                  <a:gd name="connsiteY428" fmla="*/ 461581 h 3799943"/>
                  <a:gd name="connsiteX429" fmla="*/ 7522559 w 8628764"/>
                  <a:gd name="connsiteY429" fmla="*/ 502348 h 3799943"/>
                  <a:gd name="connsiteX430" fmla="*/ 7440168 w 8628764"/>
                  <a:gd name="connsiteY430" fmla="*/ 566642 h 3799943"/>
                  <a:gd name="connsiteX431" fmla="*/ 7443883 w 8628764"/>
                  <a:gd name="connsiteY431" fmla="*/ 535210 h 3799943"/>
                  <a:gd name="connsiteX432" fmla="*/ 7427976 w 8628764"/>
                  <a:gd name="connsiteY432" fmla="*/ 538734 h 3799943"/>
                  <a:gd name="connsiteX433" fmla="*/ 7429596 w 8628764"/>
                  <a:gd name="connsiteY433" fmla="*/ 569023 h 3799943"/>
                  <a:gd name="connsiteX434" fmla="*/ 7382638 w 8628764"/>
                  <a:gd name="connsiteY434" fmla="*/ 594741 h 3799943"/>
                  <a:gd name="connsiteX435" fmla="*/ 7403116 w 8628764"/>
                  <a:gd name="connsiteY435" fmla="*/ 628459 h 3799943"/>
                  <a:gd name="connsiteX436" fmla="*/ 7369874 w 8628764"/>
                  <a:gd name="connsiteY436" fmla="*/ 658939 h 3799943"/>
                  <a:gd name="connsiteX437" fmla="*/ 7359777 w 8628764"/>
                  <a:gd name="connsiteY437" fmla="*/ 569309 h 3799943"/>
                  <a:gd name="connsiteX438" fmla="*/ 7325106 w 8628764"/>
                  <a:gd name="connsiteY438" fmla="*/ 676465 h 3799943"/>
                  <a:gd name="connsiteX439" fmla="*/ 7334155 w 8628764"/>
                  <a:gd name="connsiteY439" fmla="*/ 643795 h 3799943"/>
                  <a:gd name="connsiteX440" fmla="*/ 7273481 w 8628764"/>
                  <a:gd name="connsiteY440" fmla="*/ 611505 h 3799943"/>
                  <a:gd name="connsiteX441" fmla="*/ 7218141 w 8628764"/>
                  <a:gd name="connsiteY441" fmla="*/ 685038 h 3799943"/>
                  <a:gd name="connsiteX442" fmla="*/ 7195376 w 8628764"/>
                  <a:gd name="connsiteY442" fmla="*/ 659321 h 3799943"/>
                  <a:gd name="connsiteX443" fmla="*/ 7199186 w 8628764"/>
                  <a:gd name="connsiteY443" fmla="*/ 627983 h 3799943"/>
                  <a:gd name="connsiteX444" fmla="*/ 7143750 w 8628764"/>
                  <a:gd name="connsiteY444" fmla="*/ 647509 h 3799943"/>
                  <a:gd name="connsiteX445" fmla="*/ 7180231 w 8628764"/>
                  <a:gd name="connsiteY445" fmla="*/ 677989 h 3799943"/>
                  <a:gd name="connsiteX446" fmla="*/ 7121748 w 8628764"/>
                  <a:gd name="connsiteY446" fmla="*/ 743998 h 3799943"/>
                  <a:gd name="connsiteX447" fmla="*/ 7051929 w 8628764"/>
                  <a:gd name="connsiteY447" fmla="*/ 743522 h 3799943"/>
                  <a:gd name="connsiteX448" fmla="*/ 7030593 w 8628764"/>
                  <a:gd name="connsiteY448" fmla="*/ 801529 h 3799943"/>
                  <a:gd name="connsiteX449" fmla="*/ 7044214 w 8628764"/>
                  <a:gd name="connsiteY449" fmla="*/ 859822 h 3799943"/>
                  <a:gd name="connsiteX450" fmla="*/ 7033546 w 8628764"/>
                  <a:gd name="connsiteY450" fmla="*/ 862108 h 3799943"/>
                  <a:gd name="connsiteX451" fmla="*/ 7017639 w 8628764"/>
                  <a:gd name="connsiteY451" fmla="*/ 812006 h 3799943"/>
                  <a:gd name="connsiteX452" fmla="*/ 7023735 w 8628764"/>
                  <a:gd name="connsiteY452" fmla="*/ 879443 h 3799943"/>
                  <a:gd name="connsiteX453" fmla="*/ 6995637 w 8628764"/>
                  <a:gd name="connsiteY453" fmla="*/ 854869 h 3799943"/>
                  <a:gd name="connsiteX454" fmla="*/ 6997923 w 8628764"/>
                  <a:gd name="connsiteY454" fmla="*/ 900303 h 3799943"/>
                  <a:gd name="connsiteX455" fmla="*/ 6982015 w 8628764"/>
                  <a:gd name="connsiteY455" fmla="*/ 850201 h 3799943"/>
                  <a:gd name="connsiteX456" fmla="*/ 6966776 w 8628764"/>
                  <a:gd name="connsiteY456" fmla="*/ 868585 h 3799943"/>
                  <a:gd name="connsiteX457" fmla="*/ 6976587 w 8628764"/>
                  <a:gd name="connsiteY457" fmla="*/ 904684 h 3799943"/>
                  <a:gd name="connsiteX458" fmla="*/ 6944678 w 8628764"/>
                  <a:gd name="connsiteY458" fmla="*/ 858107 h 3799943"/>
                  <a:gd name="connsiteX459" fmla="*/ 6957727 w 8628764"/>
                  <a:gd name="connsiteY459" fmla="*/ 794099 h 3799943"/>
                  <a:gd name="connsiteX460" fmla="*/ 6896957 w 8628764"/>
                  <a:gd name="connsiteY460" fmla="*/ 814578 h 3799943"/>
                  <a:gd name="connsiteX461" fmla="*/ 6898482 w 8628764"/>
                  <a:gd name="connsiteY461" fmla="*/ 791337 h 3799943"/>
                  <a:gd name="connsiteX462" fmla="*/ 6897624 w 8628764"/>
                  <a:gd name="connsiteY462" fmla="*/ 883253 h 3799943"/>
                  <a:gd name="connsiteX463" fmla="*/ 6868668 w 8628764"/>
                  <a:gd name="connsiteY463" fmla="*/ 897064 h 3799943"/>
                  <a:gd name="connsiteX464" fmla="*/ 6875717 w 8628764"/>
                  <a:gd name="connsiteY464" fmla="*/ 819150 h 3799943"/>
                  <a:gd name="connsiteX465" fmla="*/ 6862668 w 8628764"/>
                  <a:gd name="connsiteY465" fmla="*/ 883158 h 3799943"/>
                  <a:gd name="connsiteX466" fmla="*/ 6841522 w 8628764"/>
                  <a:gd name="connsiteY466" fmla="*/ 834009 h 3799943"/>
                  <a:gd name="connsiteX467" fmla="*/ 6795040 w 8628764"/>
                  <a:gd name="connsiteY467" fmla="*/ 874490 h 3799943"/>
                  <a:gd name="connsiteX468" fmla="*/ 6805708 w 8628764"/>
                  <a:gd name="connsiteY468" fmla="*/ 872204 h 3799943"/>
                  <a:gd name="connsiteX469" fmla="*/ 6804851 w 8628764"/>
                  <a:gd name="connsiteY469" fmla="*/ 910685 h 3799943"/>
                  <a:gd name="connsiteX470" fmla="*/ 6749510 w 8628764"/>
                  <a:gd name="connsiteY470" fmla="*/ 876586 h 3799943"/>
                  <a:gd name="connsiteX471" fmla="*/ 6744081 w 8628764"/>
                  <a:gd name="connsiteY471" fmla="*/ 931164 h 3799943"/>
                  <a:gd name="connsiteX472" fmla="*/ 6719030 w 8628764"/>
                  <a:gd name="connsiteY472" fmla="*/ 913638 h 3799943"/>
                  <a:gd name="connsiteX473" fmla="*/ 6716554 w 8628764"/>
                  <a:gd name="connsiteY473" fmla="*/ 975074 h 3799943"/>
                  <a:gd name="connsiteX474" fmla="*/ 6689217 w 8628764"/>
                  <a:gd name="connsiteY474" fmla="*/ 965740 h 3799943"/>
                  <a:gd name="connsiteX475" fmla="*/ 6683693 w 8628764"/>
                  <a:gd name="connsiteY475" fmla="*/ 1020413 h 3799943"/>
                  <a:gd name="connsiteX476" fmla="*/ 6667690 w 8628764"/>
                  <a:gd name="connsiteY476" fmla="*/ 1023652 h 3799943"/>
                  <a:gd name="connsiteX477" fmla="*/ 6762179 w 8628764"/>
                  <a:gd name="connsiteY477" fmla="*/ 972979 h 3799943"/>
                  <a:gd name="connsiteX478" fmla="*/ 6770370 w 8628764"/>
                  <a:gd name="connsiteY478" fmla="*/ 1032415 h 3799943"/>
                  <a:gd name="connsiteX479" fmla="*/ 6659404 w 8628764"/>
                  <a:gd name="connsiteY479" fmla="*/ 1017746 h 3799943"/>
                  <a:gd name="connsiteX480" fmla="*/ 6650832 w 8628764"/>
                  <a:gd name="connsiteY480" fmla="*/ 1065276 h 3799943"/>
                  <a:gd name="connsiteX481" fmla="*/ 6618161 w 8628764"/>
                  <a:gd name="connsiteY481" fmla="*/ 1056608 h 3799943"/>
                  <a:gd name="connsiteX482" fmla="*/ 6605397 w 8628764"/>
                  <a:gd name="connsiteY482" fmla="*/ 1013460 h 3799943"/>
                  <a:gd name="connsiteX483" fmla="*/ 6632067 w 8628764"/>
                  <a:gd name="connsiteY483" fmla="*/ 1008126 h 3799943"/>
                  <a:gd name="connsiteX484" fmla="*/ 6628067 w 8628764"/>
                  <a:gd name="connsiteY484" fmla="*/ 1039463 h 3799943"/>
                  <a:gd name="connsiteX485" fmla="*/ 6648736 w 8628764"/>
                  <a:gd name="connsiteY485" fmla="*/ 1020223 h 3799943"/>
                  <a:gd name="connsiteX486" fmla="*/ 6639211 w 8628764"/>
                  <a:gd name="connsiteY486" fmla="*/ 930402 h 3799943"/>
                  <a:gd name="connsiteX487" fmla="*/ 6630639 w 8628764"/>
                  <a:gd name="connsiteY487" fmla="*/ 977837 h 3799943"/>
                  <a:gd name="connsiteX488" fmla="*/ 6588919 w 8628764"/>
                  <a:gd name="connsiteY488" fmla="*/ 948023 h 3799943"/>
                  <a:gd name="connsiteX489" fmla="*/ 6575298 w 8628764"/>
                  <a:gd name="connsiteY489" fmla="*/ 943165 h 3799943"/>
                  <a:gd name="connsiteX490" fmla="*/ 6563678 w 8628764"/>
                  <a:gd name="connsiteY490" fmla="*/ 983647 h 3799943"/>
                  <a:gd name="connsiteX491" fmla="*/ 6562344 w 8628764"/>
                  <a:gd name="connsiteY491" fmla="*/ 953357 h 3799943"/>
                  <a:gd name="connsiteX492" fmla="*/ 6525768 w 8628764"/>
                  <a:gd name="connsiteY492" fmla="*/ 976122 h 3799943"/>
                  <a:gd name="connsiteX493" fmla="*/ 6519005 w 8628764"/>
                  <a:gd name="connsiteY493" fmla="*/ 946785 h 3799943"/>
                  <a:gd name="connsiteX494" fmla="*/ 6552629 w 8628764"/>
                  <a:gd name="connsiteY494" fmla="*/ 917162 h 3799943"/>
                  <a:gd name="connsiteX495" fmla="*/ 6511671 w 8628764"/>
                  <a:gd name="connsiteY495" fmla="*/ 902494 h 3799943"/>
                  <a:gd name="connsiteX496" fmla="*/ 6513767 w 8628764"/>
                  <a:gd name="connsiteY496" fmla="*/ 947928 h 3799943"/>
                  <a:gd name="connsiteX497" fmla="*/ 6502432 w 8628764"/>
                  <a:gd name="connsiteY497" fmla="*/ 934974 h 3799943"/>
                  <a:gd name="connsiteX498" fmla="*/ 6499670 w 8628764"/>
                  <a:gd name="connsiteY498" fmla="*/ 874490 h 3799943"/>
                  <a:gd name="connsiteX499" fmla="*/ 6535293 w 8628764"/>
                  <a:gd name="connsiteY499" fmla="*/ 890111 h 3799943"/>
                  <a:gd name="connsiteX500" fmla="*/ 6546152 w 8628764"/>
                  <a:gd name="connsiteY500" fmla="*/ 834485 h 3799943"/>
                  <a:gd name="connsiteX501" fmla="*/ 6600825 w 8628764"/>
                  <a:gd name="connsiteY501" fmla="*/ 854011 h 3799943"/>
                  <a:gd name="connsiteX502" fmla="*/ 6593396 w 8628764"/>
                  <a:gd name="connsiteY502" fmla="*/ 809625 h 3799943"/>
                  <a:gd name="connsiteX503" fmla="*/ 6619113 w 8628764"/>
                  <a:gd name="connsiteY503" fmla="*/ 842581 h 3799943"/>
                  <a:gd name="connsiteX504" fmla="*/ 6605683 w 8628764"/>
                  <a:gd name="connsiteY504" fmla="*/ 784288 h 3799943"/>
                  <a:gd name="connsiteX505" fmla="*/ 6630448 w 8628764"/>
                  <a:gd name="connsiteY505" fmla="*/ 855631 h 3799943"/>
                  <a:gd name="connsiteX506" fmla="*/ 6627019 w 8628764"/>
                  <a:gd name="connsiteY506" fmla="*/ 779907 h 3799943"/>
                  <a:gd name="connsiteX507" fmla="*/ 6645783 w 8628764"/>
                  <a:gd name="connsiteY507" fmla="*/ 837247 h 3799943"/>
                  <a:gd name="connsiteX508" fmla="*/ 6672358 w 8628764"/>
                  <a:gd name="connsiteY508" fmla="*/ 831723 h 3799943"/>
                  <a:gd name="connsiteX509" fmla="*/ 6683026 w 8628764"/>
                  <a:gd name="connsiteY509" fmla="*/ 829532 h 3799943"/>
                  <a:gd name="connsiteX510" fmla="*/ 6693884 w 8628764"/>
                  <a:gd name="connsiteY510" fmla="*/ 773621 h 3799943"/>
                  <a:gd name="connsiteX511" fmla="*/ 6702076 w 8628764"/>
                  <a:gd name="connsiteY511" fmla="*/ 833056 h 3799943"/>
                  <a:gd name="connsiteX512" fmla="*/ 6730270 w 8628764"/>
                  <a:gd name="connsiteY512" fmla="*/ 804005 h 3799943"/>
                  <a:gd name="connsiteX513" fmla="*/ 6706743 w 8628764"/>
                  <a:gd name="connsiteY513" fmla="*/ 816673 h 3799943"/>
                  <a:gd name="connsiteX514" fmla="*/ 6753321 w 8628764"/>
                  <a:gd name="connsiteY514" fmla="*/ 722757 h 3799943"/>
                  <a:gd name="connsiteX515" fmla="*/ 6791230 w 8628764"/>
                  <a:gd name="connsiteY515" fmla="*/ 729901 h 3799943"/>
                  <a:gd name="connsiteX516" fmla="*/ 6762369 w 8628764"/>
                  <a:gd name="connsiteY516" fmla="*/ 743712 h 3799943"/>
                  <a:gd name="connsiteX517" fmla="*/ 6753225 w 8628764"/>
                  <a:gd name="connsiteY517" fmla="*/ 776288 h 3799943"/>
                  <a:gd name="connsiteX518" fmla="*/ 6765322 w 8628764"/>
                  <a:gd name="connsiteY518" fmla="*/ 804291 h 3799943"/>
                  <a:gd name="connsiteX519" fmla="*/ 6800374 w 8628764"/>
                  <a:gd name="connsiteY519" fmla="*/ 751046 h 3799943"/>
                  <a:gd name="connsiteX520" fmla="*/ 6797516 w 8628764"/>
                  <a:gd name="connsiteY520" fmla="*/ 690277 h 3799943"/>
                  <a:gd name="connsiteX521" fmla="*/ 6842284 w 8628764"/>
                  <a:gd name="connsiteY521" fmla="*/ 673227 h 3799943"/>
                  <a:gd name="connsiteX522" fmla="*/ 6861905 w 8628764"/>
                  <a:gd name="connsiteY522" fmla="*/ 745522 h 3799943"/>
                  <a:gd name="connsiteX523" fmla="*/ 6870287 w 8628764"/>
                  <a:gd name="connsiteY523" fmla="*/ 751332 h 3799943"/>
                  <a:gd name="connsiteX524" fmla="*/ 6874288 w 8628764"/>
                  <a:gd name="connsiteY524" fmla="*/ 666464 h 3799943"/>
                  <a:gd name="connsiteX525" fmla="*/ 6890766 w 8628764"/>
                  <a:gd name="connsiteY525" fmla="*/ 731710 h 3799943"/>
                  <a:gd name="connsiteX526" fmla="*/ 6923437 w 8628764"/>
                  <a:gd name="connsiteY526" fmla="*/ 686562 h 3799943"/>
                  <a:gd name="connsiteX527" fmla="*/ 6943249 w 8628764"/>
                  <a:gd name="connsiteY527" fmla="*/ 651701 h 3799943"/>
                  <a:gd name="connsiteX528" fmla="*/ 6924294 w 8628764"/>
                  <a:gd name="connsiteY528" fmla="*/ 648176 h 3799943"/>
                  <a:gd name="connsiteX529" fmla="*/ 6952393 w 8628764"/>
                  <a:gd name="connsiteY529" fmla="*/ 619220 h 3799943"/>
                  <a:gd name="connsiteX530" fmla="*/ 6946297 w 8628764"/>
                  <a:gd name="connsiteY530" fmla="*/ 605218 h 3799943"/>
                  <a:gd name="connsiteX531" fmla="*/ 6942487 w 8628764"/>
                  <a:gd name="connsiteY531" fmla="*/ 583025 h 3799943"/>
                  <a:gd name="connsiteX532" fmla="*/ 6930295 w 8628764"/>
                  <a:gd name="connsiteY532" fmla="*/ 608647 h 3799943"/>
                  <a:gd name="connsiteX533" fmla="*/ 6923532 w 8628764"/>
                  <a:gd name="connsiteY533" fmla="*/ 579406 h 3799943"/>
                  <a:gd name="connsiteX534" fmla="*/ 6962204 w 8628764"/>
                  <a:gd name="connsiteY534" fmla="*/ 601885 h 3799943"/>
                  <a:gd name="connsiteX535" fmla="*/ 7017544 w 8628764"/>
                  <a:gd name="connsiteY535" fmla="*/ 582359 h 3799943"/>
                  <a:gd name="connsiteX536" fmla="*/ 7021259 w 8628764"/>
                  <a:gd name="connsiteY536" fmla="*/ 657987 h 3799943"/>
                  <a:gd name="connsiteX537" fmla="*/ 7044119 w 8628764"/>
                  <a:gd name="connsiteY537" fmla="*/ 630269 h 3799943"/>
                  <a:gd name="connsiteX538" fmla="*/ 7024402 w 8628764"/>
                  <a:gd name="connsiteY538" fmla="*/ 557975 h 3799943"/>
                  <a:gd name="connsiteX539" fmla="*/ 7088791 w 8628764"/>
                  <a:gd name="connsiteY539" fmla="*/ 559498 h 3799943"/>
                  <a:gd name="connsiteX540" fmla="*/ 7154038 w 8628764"/>
                  <a:gd name="connsiteY540" fmla="*/ 469297 h 3799943"/>
                  <a:gd name="connsiteX541" fmla="*/ 7144989 w 8628764"/>
                  <a:gd name="connsiteY541" fmla="*/ 448342 h 3799943"/>
                  <a:gd name="connsiteX542" fmla="*/ 7155561 w 8628764"/>
                  <a:gd name="connsiteY542" fmla="*/ 392525 h 3799943"/>
                  <a:gd name="connsiteX543" fmla="*/ 7158609 w 8628764"/>
                  <a:gd name="connsiteY543" fmla="*/ 453009 h 3799943"/>
                  <a:gd name="connsiteX544" fmla="*/ 7204805 w 8628764"/>
                  <a:gd name="connsiteY544" fmla="*/ 466058 h 3799943"/>
                  <a:gd name="connsiteX545" fmla="*/ 7197281 w 8628764"/>
                  <a:gd name="connsiteY545" fmla="*/ 528923 h 3799943"/>
                  <a:gd name="connsiteX546" fmla="*/ 7226046 w 8628764"/>
                  <a:gd name="connsiteY546" fmla="*/ 514921 h 3799943"/>
                  <a:gd name="connsiteX547" fmla="*/ 7223760 w 8628764"/>
                  <a:gd name="connsiteY547" fmla="*/ 469487 h 3799943"/>
                  <a:gd name="connsiteX548" fmla="*/ 7198709 w 8628764"/>
                  <a:gd name="connsiteY548" fmla="*/ 505587 h 3799943"/>
                  <a:gd name="connsiteX549" fmla="*/ 7206996 w 8628764"/>
                  <a:gd name="connsiteY549" fmla="*/ 457867 h 3799943"/>
                  <a:gd name="connsiteX550" fmla="*/ 7256145 w 8628764"/>
                  <a:gd name="connsiteY550" fmla="*/ 423958 h 3799943"/>
                  <a:gd name="connsiteX551" fmla="*/ 7260622 w 8628764"/>
                  <a:gd name="connsiteY551" fmla="*/ 354139 h 3799943"/>
                  <a:gd name="connsiteX552" fmla="*/ 7239381 w 8628764"/>
                  <a:gd name="connsiteY552" fmla="*/ 358902 h 3799943"/>
                  <a:gd name="connsiteX553" fmla="*/ 7275671 w 8628764"/>
                  <a:gd name="connsiteY553" fmla="*/ 335471 h 3799943"/>
                  <a:gd name="connsiteX554" fmla="*/ 7275767 w 8628764"/>
                  <a:gd name="connsiteY554" fmla="*/ 388906 h 3799943"/>
                  <a:gd name="connsiteX555" fmla="*/ 7251478 w 8628764"/>
                  <a:gd name="connsiteY555" fmla="*/ 386810 h 3799943"/>
                  <a:gd name="connsiteX556" fmla="*/ 7271956 w 8628764"/>
                  <a:gd name="connsiteY556" fmla="*/ 420338 h 3799943"/>
                  <a:gd name="connsiteX557" fmla="*/ 7348443 w 8628764"/>
                  <a:gd name="connsiteY557" fmla="*/ 395668 h 3799943"/>
                  <a:gd name="connsiteX558" fmla="*/ 7358920 w 8628764"/>
                  <a:gd name="connsiteY558" fmla="*/ 339661 h 3799943"/>
                  <a:gd name="connsiteX559" fmla="*/ 7367206 w 8628764"/>
                  <a:gd name="connsiteY559" fmla="*/ 345567 h 3799943"/>
                  <a:gd name="connsiteX560" fmla="*/ 7379399 w 8628764"/>
                  <a:gd name="connsiteY560" fmla="*/ 373571 h 3799943"/>
                  <a:gd name="connsiteX561" fmla="*/ 7445216 w 8628764"/>
                  <a:gd name="connsiteY561" fmla="*/ 351092 h 3799943"/>
                  <a:gd name="connsiteX562" fmla="*/ 7442835 w 8628764"/>
                  <a:gd name="connsiteY562" fmla="*/ 305657 h 3799943"/>
                  <a:gd name="connsiteX563" fmla="*/ 7454932 w 8628764"/>
                  <a:gd name="connsiteY563" fmla="*/ 280035 h 3799943"/>
                  <a:gd name="connsiteX564" fmla="*/ 7473030 w 8628764"/>
                  <a:gd name="connsiteY564" fmla="*/ 268319 h 3799943"/>
                  <a:gd name="connsiteX565" fmla="*/ 7479983 w 8628764"/>
                  <a:gd name="connsiteY565" fmla="*/ 297371 h 3799943"/>
                  <a:gd name="connsiteX566" fmla="*/ 7499509 w 8628764"/>
                  <a:gd name="connsiteY566" fmla="*/ 262318 h 3799943"/>
                  <a:gd name="connsiteX567" fmla="*/ 7494937 w 8628764"/>
                  <a:gd name="connsiteY567" fmla="*/ 225076 h 3799943"/>
                  <a:gd name="connsiteX568" fmla="*/ 7511606 w 8628764"/>
                  <a:gd name="connsiteY568" fmla="*/ 236696 h 3799943"/>
                  <a:gd name="connsiteX569" fmla="*/ 7499604 w 8628764"/>
                  <a:gd name="connsiteY569" fmla="*/ 262318 h 3799943"/>
                  <a:gd name="connsiteX570" fmla="*/ 7524750 w 8628764"/>
                  <a:gd name="connsiteY570" fmla="*/ 279844 h 3799943"/>
                  <a:gd name="connsiteX571" fmla="*/ 7542657 w 8628764"/>
                  <a:gd name="connsiteY571" fmla="*/ 214598 h 3799943"/>
                  <a:gd name="connsiteX572" fmla="*/ 7622572 w 8628764"/>
                  <a:gd name="connsiteY572" fmla="*/ 158496 h 3799943"/>
                  <a:gd name="connsiteX573" fmla="*/ 7635335 w 8628764"/>
                  <a:gd name="connsiteY573" fmla="*/ 148018 h 3799943"/>
                  <a:gd name="connsiteX574" fmla="*/ 7689628 w 8628764"/>
                  <a:gd name="connsiteY574" fmla="*/ 112967 h 3799943"/>
                  <a:gd name="connsiteX575" fmla="*/ 7729443 w 8628764"/>
                  <a:gd name="connsiteY575" fmla="*/ 58007 h 3799943"/>
                  <a:gd name="connsiteX576" fmla="*/ 7718012 w 8628764"/>
                  <a:gd name="connsiteY576" fmla="*/ 45339 h 3799943"/>
                  <a:gd name="connsiteX577" fmla="*/ 7739158 w 8628764"/>
                  <a:gd name="connsiteY577" fmla="*/ 40481 h 3799943"/>
                  <a:gd name="connsiteX578" fmla="*/ 7740873 w 8628764"/>
                  <a:gd name="connsiteY578" fmla="*/ 70771 h 3799943"/>
                  <a:gd name="connsiteX579" fmla="*/ 7775639 w 8628764"/>
                  <a:gd name="connsiteY579" fmla="*/ 70294 h 3799943"/>
                  <a:gd name="connsiteX580" fmla="*/ 7724775 w 8628764"/>
                  <a:gd name="connsiteY580" fmla="*/ 20860 h 3799943"/>
                  <a:gd name="connsiteX581" fmla="*/ 7680865 w 8628764"/>
                  <a:gd name="connsiteY581" fmla="*/ 0 h 3799943"/>
                  <a:gd name="connsiteX582" fmla="*/ 7667530 w 8628764"/>
                  <a:gd name="connsiteY582" fmla="*/ 48863 h 3799943"/>
                  <a:gd name="connsiteX583" fmla="*/ 7679722 w 8628764"/>
                  <a:gd name="connsiteY583" fmla="*/ 76771 h 3799943"/>
                  <a:gd name="connsiteX584" fmla="*/ 7610761 w 8628764"/>
                  <a:gd name="connsiteY584" fmla="*/ 38576 h 3799943"/>
                  <a:gd name="connsiteX585" fmla="*/ 7606570 w 8628764"/>
                  <a:gd name="connsiteY585" fmla="*/ 108394 h 3799943"/>
                  <a:gd name="connsiteX586" fmla="*/ 7564184 w 8628764"/>
                  <a:gd name="connsiteY586" fmla="*/ 118015 h 3799943"/>
                  <a:gd name="connsiteX587" fmla="*/ 7586948 w 8628764"/>
                  <a:gd name="connsiteY587" fmla="*/ 143542 h 3799943"/>
                  <a:gd name="connsiteX588" fmla="*/ 7616381 w 8628764"/>
                  <a:gd name="connsiteY588" fmla="*/ 144589 h 3799943"/>
                  <a:gd name="connsiteX589" fmla="*/ 7570470 w 8628764"/>
                  <a:gd name="connsiteY589" fmla="*/ 185452 h 3799943"/>
                  <a:gd name="connsiteX590" fmla="*/ 7561326 w 8628764"/>
                  <a:gd name="connsiteY590" fmla="*/ 164592 h 3799943"/>
                  <a:gd name="connsiteX591" fmla="*/ 7570280 w 8628764"/>
                  <a:gd name="connsiteY591" fmla="*/ 131921 h 3799943"/>
                  <a:gd name="connsiteX592" fmla="*/ 7552754 w 8628764"/>
                  <a:gd name="connsiteY592" fmla="*/ 105156 h 3799943"/>
                  <a:gd name="connsiteX593" fmla="*/ 7506653 w 8628764"/>
                  <a:gd name="connsiteY593" fmla="*/ 92392 h 3799943"/>
                  <a:gd name="connsiteX594" fmla="*/ 7521893 w 8628764"/>
                  <a:gd name="connsiteY594" fmla="*/ 127349 h 3799943"/>
                  <a:gd name="connsiteX595" fmla="*/ 7474268 w 8628764"/>
                  <a:gd name="connsiteY595" fmla="*/ 138017 h 3799943"/>
                  <a:gd name="connsiteX596" fmla="*/ 7466076 w 8628764"/>
                  <a:gd name="connsiteY596" fmla="*/ 185833 h 3799943"/>
                  <a:gd name="connsiteX597" fmla="*/ 7440264 w 8628764"/>
                  <a:gd name="connsiteY597" fmla="*/ 153257 h 3799943"/>
                  <a:gd name="connsiteX598" fmla="*/ 7457885 w 8628764"/>
                  <a:gd name="connsiteY598" fmla="*/ 233458 h 3799943"/>
                  <a:gd name="connsiteX599" fmla="*/ 7439788 w 8628764"/>
                  <a:gd name="connsiteY599" fmla="*/ 245173 h 3799943"/>
                  <a:gd name="connsiteX600" fmla="*/ 7420071 w 8628764"/>
                  <a:gd name="connsiteY600" fmla="*/ 226600 h 3799943"/>
                  <a:gd name="connsiteX601" fmla="*/ 7407021 w 8628764"/>
                  <a:gd name="connsiteY601" fmla="*/ 183547 h 3799943"/>
                  <a:gd name="connsiteX602" fmla="*/ 7406259 w 8628764"/>
                  <a:gd name="connsiteY602" fmla="*/ 168497 h 3799943"/>
                  <a:gd name="connsiteX603" fmla="*/ 7404164 w 8628764"/>
                  <a:gd name="connsiteY603" fmla="*/ 230124 h 3799943"/>
                  <a:gd name="connsiteX604" fmla="*/ 7364730 w 8628764"/>
                  <a:gd name="connsiteY604" fmla="*/ 192976 h 3799943"/>
                  <a:gd name="connsiteX605" fmla="*/ 7372350 w 8628764"/>
                  <a:gd name="connsiteY605" fmla="*/ 237268 h 3799943"/>
                  <a:gd name="connsiteX606" fmla="*/ 7329106 w 8628764"/>
                  <a:gd name="connsiteY606" fmla="*/ 178022 h 3799943"/>
                  <a:gd name="connsiteX607" fmla="*/ 7329202 w 8628764"/>
                  <a:gd name="connsiteY607" fmla="*/ 231553 h 3799943"/>
                  <a:gd name="connsiteX608" fmla="*/ 7355777 w 8628764"/>
                  <a:gd name="connsiteY608" fmla="*/ 279178 h 3799943"/>
                  <a:gd name="connsiteX609" fmla="*/ 7305009 w 8628764"/>
                  <a:gd name="connsiteY609" fmla="*/ 229267 h 3799943"/>
                  <a:gd name="connsiteX610" fmla="*/ 7299103 w 8628764"/>
                  <a:gd name="connsiteY610" fmla="*/ 268891 h 3799943"/>
                  <a:gd name="connsiteX611" fmla="*/ 7280910 w 8628764"/>
                  <a:gd name="connsiteY611" fmla="*/ 227076 h 3799943"/>
                  <a:gd name="connsiteX612" fmla="*/ 7298246 w 8628764"/>
                  <a:gd name="connsiteY612" fmla="*/ 200215 h 3799943"/>
                  <a:gd name="connsiteX613" fmla="*/ 7266432 w 8628764"/>
                  <a:gd name="connsiteY613" fmla="*/ 207264 h 3799943"/>
                  <a:gd name="connsiteX614" fmla="*/ 7357110 w 8628764"/>
                  <a:gd name="connsiteY614" fmla="*/ 148780 h 3799943"/>
                  <a:gd name="connsiteX615" fmla="*/ 7268623 w 8628764"/>
                  <a:gd name="connsiteY615" fmla="*/ 145637 h 3799943"/>
                  <a:gd name="connsiteX616" fmla="*/ 7244334 w 8628764"/>
                  <a:gd name="connsiteY616" fmla="*/ 143256 h 3799943"/>
                  <a:gd name="connsiteX617" fmla="*/ 7251192 w 8628764"/>
                  <a:gd name="connsiteY617" fmla="*/ 172402 h 3799943"/>
                  <a:gd name="connsiteX618" fmla="*/ 7202805 w 8628764"/>
                  <a:gd name="connsiteY618" fmla="*/ 221361 h 3799943"/>
                  <a:gd name="connsiteX619" fmla="*/ 7209568 w 8628764"/>
                  <a:gd name="connsiteY619" fmla="*/ 250412 h 3799943"/>
                  <a:gd name="connsiteX620" fmla="*/ 7185375 w 8628764"/>
                  <a:gd name="connsiteY620" fmla="*/ 248031 h 3799943"/>
                  <a:gd name="connsiteX621" fmla="*/ 7202805 w 8628764"/>
                  <a:gd name="connsiteY621" fmla="*/ 221266 h 3799943"/>
                  <a:gd name="connsiteX622" fmla="*/ 7158895 w 8628764"/>
                  <a:gd name="connsiteY622" fmla="*/ 146685 h 3799943"/>
                  <a:gd name="connsiteX623" fmla="*/ 7127939 w 8628764"/>
                  <a:gd name="connsiteY623" fmla="*/ 168592 h 3799943"/>
                  <a:gd name="connsiteX624" fmla="*/ 7048596 w 8628764"/>
                  <a:gd name="connsiteY624" fmla="*/ 185452 h 3799943"/>
                  <a:gd name="connsiteX625" fmla="*/ 7055358 w 8628764"/>
                  <a:gd name="connsiteY625" fmla="*/ 214598 h 3799943"/>
                  <a:gd name="connsiteX626" fmla="*/ 7047834 w 8628764"/>
                  <a:gd name="connsiteY626" fmla="*/ 223933 h 3799943"/>
                  <a:gd name="connsiteX627" fmla="*/ 7025164 w 8628764"/>
                  <a:gd name="connsiteY627" fmla="*/ 198120 h 3799943"/>
                  <a:gd name="connsiteX628" fmla="*/ 7026688 w 8628764"/>
                  <a:gd name="connsiteY628" fmla="*/ 228409 h 3799943"/>
                  <a:gd name="connsiteX629" fmla="*/ 7014591 w 8628764"/>
                  <a:gd name="connsiteY629" fmla="*/ 200311 h 3799943"/>
                  <a:gd name="connsiteX630" fmla="*/ 7013829 w 8628764"/>
                  <a:gd name="connsiteY630" fmla="*/ 238696 h 3799943"/>
                  <a:gd name="connsiteX631" fmla="*/ 7004019 w 8628764"/>
                  <a:gd name="connsiteY631" fmla="*/ 202597 h 3799943"/>
                  <a:gd name="connsiteX632" fmla="*/ 6951059 w 8628764"/>
                  <a:gd name="connsiteY632" fmla="*/ 213931 h 3799943"/>
                  <a:gd name="connsiteX633" fmla="*/ 6954013 w 8628764"/>
                  <a:gd name="connsiteY633" fmla="*/ 274320 h 3799943"/>
                  <a:gd name="connsiteX634" fmla="*/ 6882860 w 8628764"/>
                  <a:gd name="connsiteY634" fmla="*/ 297180 h 3799943"/>
                  <a:gd name="connsiteX635" fmla="*/ 6883527 w 8628764"/>
                  <a:gd name="connsiteY635" fmla="*/ 312325 h 3799943"/>
                  <a:gd name="connsiteX636" fmla="*/ 6909150 w 8628764"/>
                  <a:gd name="connsiteY636" fmla="*/ 398621 h 3799943"/>
                  <a:gd name="connsiteX637" fmla="*/ 6886480 w 8628764"/>
                  <a:gd name="connsiteY637" fmla="*/ 372904 h 3799943"/>
                  <a:gd name="connsiteX638" fmla="*/ 6878289 w 8628764"/>
                  <a:gd name="connsiteY638" fmla="*/ 313468 h 3799943"/>
                  <a:gd name="connsiteX639" fmla="*/ 6878860 w 8628764"/>
                  <a:gd name="connsiteY639" fmla="*/ 382238 h 3799943"/>
                  <a:gd name="connsiteX640" fmla="*/ 6858381 w 8628764"/>
                  <a:gd name="connsiteY640" fmla="*/ 401764 h 3799943"/>
                  <a:gd name="connsiteX641" fmla="*/ 6771513 w 8628764"/>
                  <a:gd name="connsiteY641" fmla="*/ 320897 h 3799943"/>
                  <a:gd name="connsiteX642" fmla="*/ 6781990 w 8628764"/>
                  <a:gd name="connsiteY642" fmla="*/ 372142 h 3799943"/>
                  <a:gd name="connsiteX643" fmla="*/ 6756369 w 8628764"/>
                  <a:gd name="connsiteY643" fmla="*/ 339376 h 3799943"/>
                  <a:gd name="connsiteX644" fmla="*/ 6734461 w 8628764"/>
                  <a:gd name="connsiteY644" fmla="*/ 328613 h 3799943"/>
                  <a:gd name="connsiteX645" fmla="*/ 6745605 w 8628764"/>
                  <a:gd name="connsiteY645" fmla="*/ 395097 h 3799943"/>
                  <a:gd name="connsiteX646" fmla="*/ 6735032 w 8628764"/>
                  <a:gd name="connsiteY646" fmla="*/ 397478 h 3799943"/>
                  <a:gd name="connsiteX647" fmla="*/ 6724555 w 8628764"/>
                  <a:gd name="connsiteY647" fmla="*/ 346138 h 3799943"/>
                  <a:gd name="connsiteX648" fmla="*/ 6707886 w 8628764"/>
                  <a:gd name="connsiteY648" fmla="*/ 334327 h 3799943"/>
                  <a:gd name="connsiteX649" fmla="*/ 6637592 w 8628764"/>
                  <a:gd name="connsiteY649" fmla="*/ 367093 h 3799943"/>
                  <a:gd name="connsiteX650" fmla="*/ 6584157 w 8628764"/>
                  <a:gd name="connsiteY650" fmla="*/ 436340 h 3799943"/>
                  <a:gd name="connsiteX651" fmla="*/ 6555582 w 8628764"/>
                  <a:gd name="connsiteY651" fmla="*/ 396430 h 3799943"/>
                  <a:gd name="connsiteX652" fmla="*/ 6523101 w 8628764"/>
                  <a:gd name="connsiteY652" fmla="*/ 387667 h 3799943"/>
                  <a:gd name="connsiteX653" fmla="*/ 6488240 w 8628764"/>
                  <a:gd name="connsiteY653" fmla="*/ 387191 h 3799943"/>
                  <a:gd name="connsiteX654" fmla="*/ 6493288 w 8628764"/>
                  <a:gd name="connsiteY654" fmla="*/ 439579 h 3799943"/>
                  <a:gd name="connsiteX655" fmla="*/ 6473381 w 8628764"/>
                  <a:gd name="connsiteY655" fmla="*/ 474250 h 3799943"/>
                  <a:gd name="connsiteX656" fmla="*/ 6451473 w 8628764"/>
                  <a:gd name="connsiteY656" fmla="*/ 463391 h 3799943"/>
                  <a:gd name="connsiteX657" fmla="*/ 6458140 w 8628764"/>
                  <a:gd name="connsiteY657" fmla="*/ 492538 h 3799943"/>
                  <a:gd name="connsiteX658" fmla="*/ 6296882 w 8628764"/>
                  <a:gd name="connsiteY658" fmla="*/ 479298 h 3799943"/>
                  <a:gd name="connsiteX659" fmla="*/ 6340983 w 8628764"/>
                  <a:gd name="connsiteY659" fmla="*/ 447484 h 3799943"/>
                  <a:gd name="connsiteX660" fmla="*/ 6332696 w 8628764"/>
                  <a:gd name="connsiteY660" fmla="*/ 441484 h 3799943"/>
                  <a:gd name="connsiteX661" fmla="*/ 6349270 w 8628764"/>
                  <a:gd name="connsiteY661" fmla="*/ 453390 h 3799943"/>
                  <a:gd name="connsiteX662" fmla="*/ 6348222 w 8628764"/>
                  <a:gd name="connsiteY662" fmla="*/ 369570 h 3799943"/>
                  <a:gd name="connsiteX663" fmla="*/ 6295835 w 8628764"/>
                  <a:gd name="connsiteY663" fmla="*/ 395573 h 3799943"/>
                  <a:gd name="connsiteX664" fmla="*/ 6275261 w 8628764"/>
                  <a:gd name="connsiteY664" fmla="*/ 415004 h 3799943"/>
                  <a:gd name="connsiteX665" fmla="*/ 6287167 w 8628764"/>
                  <a:gd name="connsiteY665" fmla="*/ 443103 h 3799943"/>
                  <a:gd name="connsiteX666" fmla="*/ 6262973 w 8628764"/>
                  <a:gd name="connsiteY666" fmla="*/ 440436 h 3799943"/>
                  <a:gd name="connsiteX667" fmla="*/ 6264688 w 8628764"/>
                  <a:gd name="connsiteY667" fmla="*/ 417100 h 3799943"/>
                  <a:gd name="connsiteX668" fmla="*/ 6273356 w 8628764"/>
                  <a:gd name="connsiteY668" fmla="*/ 491680 h 3799943"/>
                  <a:gd name="connsiteX669" fmla="*/ 6294501 w 8628764"/>
                  <a:gd name="connsiteY669" fmla="*/ 487489 h 3799943"/>
                  <a:gd name="connsiteX670" fmla="*/ 6292501 w 8628764"/>
                  <a:gd name="connsiteY670" fmla="*/ 564166 h 3799943"/>
                  <a:gd name="connsiteX671" fmla="*/ 6273546 w 8628764"/>
                  <a:gd name="connsiteY671" fmla="*/ 560451 h 3799943"/>
                  <a:gd name="connsiteX672" fmla="*/ 6206205 w 8628764"/>
                  <a:gd name="connsiteY672" fmla="*/ 429006 h 3799943"/>
                  <a:gd name="connsiteX673" fmla="*/ 6196870 w 8628764"/>
                  <a:gd name="connsiteY673" fmla="*/ 461296 h 3799943"/>
                  <a:gd name="connsiteX674" fmla="*/ 6154389 w 8628764"/>
                  <a:gd name="connsiteY674" fmla="*/ 469963 h 3799943"/>
                  <a:gd name="connsiteX675" fmla="*/ 6163914 w 8628764"/>
                  <a:gd name="connsiteY675" fmla="*/ 506254 h 3799943"/>
                  <a:gd name="connsiteX676" fmla="*/ 6135434 w 8628764"/>
                  <a:gd name="connsiteY676" fmla="*/ 466249 h 3799943"/>
                  <a:gd name="connsiteX677" fmla="*/ 6117146 w 8628764"/>
                  <a:gd name="connsiteY677" fmla="*/ 477584 h 3799943"/>
                  <a:gd name="connsiteX678" fmla="*/ 6106097 w 8628764"/>
                  <a:gd name="connsiteY678" fmla="*/ 533305 h 3799943"/>
                  <a:gd name="connsiteX679" fmla="*/ 6091809 w 8628764"/>
                  <a:gd name="connsiteY679" fmla="*/ 513112 h 3799943"/>
                  <a:gd name="connsiteX680" fmla="*/ 6101144 w 8628764"/>
                  <a:gd name="connsiteY680" fmla="*/ 480727 h 3799943"/>
                  <a:gd name="connsiteX681" fmla="*/ 6076284 w 8628764"/>
                  <a:gd name="connsiteY681" fmla="*/ 462820 h 3799943"/>
                  <a:gd name="connsiteX682" fmla="*/ 6072950 w 8628764"/>
                  <a:gd name="connsiteY682" fmla="*/ 509111 h 3799943"/>
                  <a:gd name="connsiteX683" fmla="*/ 6054090 w 8628764"/>
                  <a:gd name="connsiteY683" fmla="*/ 505206 h 3799943"/>
                  <a:gd name="connsiteX684" fmla="*/ 6049232 w 8628764"/>
                  <a:gd name="connsiteY684" fmla="*/ 452723 h 3799943"/>
                  <a:gd name="connsiteX685" fmla="*/ 6081046 w 8628764"/>
                  <a:gd name="connsiteY685" fmla="*/ 446532 h 3799943"/>
                  <a:gd name="connsiteX686" fmla="*/ 6073902 w 8628764"/>
                  <a:gd name="connsiteY686" fmla="*/ 402146 h 3799943"/>
                  <a:gd name="connsiteX687" fmla="*/ 6049709 w 8628764"/>
                  <a:gd name="connsiteY687" fmla="*/ 399288 h 3799943"/>
                  <a:gd name="connsiteX688" fmla="*/ 6063710 w 8628764"/>
                  <a:gd name="connsiteY688" fmla="*/ 350710 h 3799943"/>
                  <a:gd name="connsiteX689" fmla="*/ 6029706 w 8628764"/>
                  <a:gd name="connsiteY689" fmla="*/ 433673 h 3799943"/>
                  <a:gd name="connsiteX690" fmla="*/ 5994369 w 8628764"/>
                  <a:gd name="connsiteY690" fmla="*/ 486156 h 3799943"/>
                  <a:gd name="connsiteX691" fmla="*/ 6005227 w 8628764"/>
                  <a:gd name="connsiteY691" fmla="*/ 552831 h 3799943"/>
                  <a:gd name="connsiteX692" fmla="*/ 5967984 w 8628764"/>
                  <a:gd name="connsiteY692" fmla="*/ 559975 h 3799943"/>
                  <a:gd name="connsiteX693" fmla="*/ 5953125 w 8628764"/>
                  <a:gd name="connsiteY693" fmla="*/ 524637 h 3799943"/>
                  <a:gd name="connsiteX694" fmla="*/ 5957888 w 8628764"/>
                  <a:gd name="connsiteY694" fmla="*/ 577120 h 3799943"/>
                  <a:gd name="connsiteX695" fmla="*/ 5941314 w 8628764"/>
                  <a:gd name="connsiteY695" fmla="*/ 565118 h 3799943"/>
                  <a:gd name="connsiteX696" fmla="*/ 5936457 w 8628764"/>
                  <a:gd name="connsiteY696" fmla="*/ 512540 h 3799943"/>
                  <a:gd name="connsiteX697" fmla="*/ 5948839 w 8628764"/>
                  <a:gd name="connsiteY697" fmla="*/ 487299 h 3799943"/>
                  <a:gd name="connsiteX698" fmla="*/ 5927598 w 8628764"/>
                  <a:gd name="connsiteY698" fmla="*/ 491300 h 3799943"/>
                  <a:gd name="connsiteX699" fmla="*/ 5936933 w 8628764"/>
                  <a:gd name="connsiteY699" fmla="*/ 459010 h 3799943"/>
                  <a:gd name="connsiteX700" fmla="*/ 5927979 w 8628764"/>
                  <a:gd name="connsiteY700" fmla="*/ 437864 h 3799943"/>
                  <a:gd name="connsiteX701" fmla="*/ 5919883 w 8628764"/>
                  <a:gd name="connsiteY701" fmla="*/ 500443 h 3799943"/>
                  <a:gd name="connsiteX702" fmla="*/ 5898642 w 8628764"/>
                  <a:gd name="connsiteY702" fmla="*/ 504444 h 3799943"/>
                  <a:gd name="connsiteX703" fmla="*/ 5879783 w 8628764"/>
                  <a:gd name="connsiteY703" fmla="*/ 569214 h 3799943"/>
                  <a:gd name="connsiteX704" fmla="*/ 5869019 w 8628764"/>
                  <a:gd name="connsiteY704" fmla="*/ 502539 h 3799943"/>
                  <a:gd name="connsiteX705" fmla="*/ 5869115 w 8628764"/>
                  <a:gd name="connsiteY705" fmla="*/ 571119 h 3799943"/>
                  <a:gd name="connsiteX706" fmla="*/ 5807107 w 8628764"/>
                  <a:gd name="connsiteY706" fmla="*/ 560165 h 3799943"/>
                  <a:gd name="connsiteX707" fmla="*/ 5783485 w 8628764"/>
                  <a:gd name="connsiteY707" fmla="*/ 572357 h 3799943"/>
                  <a:gd name="connsiteX708" fmla="*/ 5767006 w 8628764"/>
                  <a:gd name="connsiteY708" fmla="*/ 629031 h 3799943"/>
                  <a:gd name="connsiteX709" fmla="*/ 5736812 w 8628764"/>
                  <a:gd name="connsiteY709" fmla="*/ 543306 h 3799943"/>
                  <a:gd name="connsiteX710" fmla="*/ 5722620 w 8628764"/>
                  <a:gd name="connsiteY710" fmla="*/ 591693 h 3799943"/>
                  <a:gd name="connsiteX711" fmla="*/ 5737384 w 8628764"/>
                  <a:gd name="connsiteY711" fmla="*/ 627126 h 3799943"/>
                  <a:gd name="connsiteX712" fmla="*/ 5693664 w 8628764"/>
                  <a:gd name="connsiteY712" fmla="*/ 604933 h 3799943"/>
                  <a:gd name="connsiteX713" fmla="*/ 5711381 w 8628764"/>
                  <a:gd name="connsiteY713" fmla="*/ 578739 h 3799943"/>
                  <a:gd name="connsiteX714" fmla="*/ 5636419 w 8628764"/>
                  <a:gd name="connsiteY714" fmla="*/ 577786 h 3799943"/>
                  <a:gd name="connsiteX715" fmla="*/ 5576126 w 8628764"/>
                  <a:gd name="connsiteY715" fmla="*/ 612267 h 3799943"/>
                  <a:gd name="connsiteX716" fmla="*/ 5561362 w 8628764"/>
                  <a:gd name="connsiteY716" fmla="*/ 645700 h 3799943"/>
                  <a:gd name="connsiteX717" fmla="*/ 5567934 w 8628764"/>
                  <a:gd name="connsiteY717" fmla="*/ 606266 h 3799943"/>
                  <a:gd name="connsiteX718" fmla="*/ 5550313 w 8628764"/>
                  <a:gd name="connsiteY718" fmla="*/ 563880 h 3799943"/>
                  <a:gd name="connsiteX719" fmla="*/ 5514213 w 8628764"/>
                  <a:gd name="connsiteY719" fmla="*/ 601027 h 3799943"/>
                  <a:gd name="connsiteX720" fmla="*/ 5525929 w 8628764"/>
                  <a:gd name="connsiteY720" fmla="*/ 629412 h 3799943"/>
                  <a:gd name="connsiteX721" fmla="*/ 5499354 w 8628764"/>
                  <a:gd name="connsiteY721" fmla="*/ 634365 h 3799943"/>
                  <a:gd name="connsiteX722" fmla="*/ 5479352 w 8628764"/>
                  <a:gd name="connsiteY722" fmla="*/ 599789 h 3799943"/>
                  <a:gd name="connsiteX723" fmla="*/ 5475732 w 8628764"/>
                  <a:gd name="connsiteY723" fmla="*/ 646271 h 3799943"/>
                  <a:gd name="connsiteX724" fmla="*/ 5467446 w 8628764"/>
                  <a:gd name="connsiteY724" fmla="*/ 640080 h 3799943"/>
                  <a:gd name="connsiteX725" fmla="*/ 5491544 w 8628764"/>
                  <a:gd name="connsiteY725" fmla="*/ 711898 h 3799943"/>
                  <a:gd name="connsiteX726" fmla="*/ 5444871 w 8628764"/>
                  <a:gd name="connsiteY726" fmla="*/ 682371 h 3799943"/>
                  <a:gd name="connsiteX727" fmla="*/ 5438299 w 8628764"/>
                  <a:gd name="connsiteY727" fmla="*/ 721709 h 3799943"/>
                  <a:gd name="connsiteX728" fmla="*/ 5412962 w 8628764"/>
                  <a:gd name="connsiteY728" fmla="*/ 688276 h 3799943"/>
                  <a:gd name="connsiteX729" fmla="*/ 5431346 w 8628764"/>
                  <a:gd name="connsiteY729" fmla="*/ 677227 h 3799943"/>
                  <a:gd name="connsiteX730" fmla="*/ 5383625 w 8628764"/>
                  <a:gd name="connsiteY730" fmla="*/ 617315 h 3799943"/>
                  <a:gd name="connsiteX731" fmla="*/ 5383435 w 8628764"/>
                  <a:gd name="connsiteY731" fmla="*/ 685990 h 3799943"/>
                  <a:gd name="connsiteX732" fmla="*/ 5406390 w 8628764"/>
                  <a:gd name="connsiteY732" fmla="*/ 727519 h 3799943"/>
                  <a:gd name="connsiteX733" fmla="*/ 5368005 w 8628764"/>
                  <a:gd name="connsiteY733" fmla="*/ 704183 h 3799943"/>
                  <a:gd name="connsiteX734" fmla="*/ 5377053 w 8628764"/>
                  <a:gd name="connsiteY734" fmla="*/ 656844 h 3799943"/>
                  <a:gd name="connsiteX735" fmla="*/ 5346383 w 8628764"/>
                  <a:gd name="connsiteY735" fmla="*/ 624173 h 3799943"/>
                  <a:gd name="connsiteX736" fmla="*/ 5340382 w 8628764"/>
                  <a:gd name="connsiteY736" fmla="*/ 678751 h 3799943"/>
                  <a:gd name="connsiteX737" fmla="*/ 5263610 w 8628764"/>
                  <a:gd name="connsiteY737" fmla="*/ 631603 h 3799943"/>
                  <a:gd name="connsiteX738" fmla="*/ 5268754 w 8628764"/>
                  <a:gd name="connsiteY738" fmla="*/ 699421 h 3799943"/>
                  <a:gd name="connsiteX739" fmla="*/ 5246370 w 8628764"/>
                  <a:gd name="connsiteY739" fmla="*/ 672941 h 3799943"/>
                  <a:gd name="connsiteX740" fmla="*/ 5247418 w 8628764"/>
                  <a:gd name="connsiteY740" fmla="*/ 703231 h 3799943"/>
                  <a:gd name="connsiteX741" fmla="*/ 5229797 w 8628764"/>
                  <a:gd name="connsiteY741" fmla="*/ 660559 h 3799943"/>
                  <a:gd name="connsiteX742" fmla="*/ 5253419 w 8628764"/>
                  <a:gd name="connsiteY742" fmla="*/ 648652 h 3799943"/>
                  <a:gd name="connsiteX743" fmla="*/ 5257134 w 8628764"/>
                  <a:gd name="connsiteY743" fmla="*/ 602266 h 3799943"/>
                  <a:gd name="connsiteX744" fmla="*/ 5203889 w 8628764"/>
                  <a:gd name="connsiteY744" fmla="*/ 611886 h 3799943"/>
                  <a:gd name="connsiteX745" fmla="*/ 5195983 w 8628764"/>
                  <a:gd name="connsiteY745" fmla="*/ 536924 h 3799943"/>
                  <a:gd name="connsiteX746" fmla="*/ 5182172 w 8628764"/>
                  <a:gd name="connsiteY746" fmla="*/ 600456 h 3799943"/>
                  <a:gd name="connsiteX747" fmla="*/ 5237036 w 8628764"/>
                  <a:gd name="connsiteY747" fmla="*/ 636175 h 3799943"/>
                  <a:gd name="connsiteX748" fmla="*/ 5217319 w 8628764"/>
                  <a:gd name="connsiteY748" fmla="*/ 685514 h 3799943"/>
                  <a:gd name="connsiteX749" fmla="*/ 5228273 w 8628764"/>
                  <a:gd name="connsiteY749" fmla="*/ 767429 h 3799943"/>
                  <a:gd name="connsiteX750" fmla="*/ 5250085 w 8628764"/>
                  <a:gd name="connsiteY750" fmla="*/ 778764 h 3799943"/>
                  <a:gd name="connsiteX751" fmla="*/ 5221891 w 8628764"/>
                  <a:gd name="connsiteY751" fmla="*/ 737997 h 3799943"/>
                  <a:gd name="connsiteX752" fmla="*/ 5194745 w 8628764"/>
                  <a:gd name="connsiteY752" fmla="*/ 727901 h 3799943"/>
                  <a:gd name="connsiteX753" fmla="*/ 5213128 w 8628764"/>
                  <a:gd name="connsiteY753" fmla="*/ 716756 h 3799943"/>
                  <a:gd name="connsiteX754" fmla="*/ 5217319 w 8628764"/>
                  <a:gd name="connsiteY754" fmla="*/ 685514 h 3799943"/>
                  <a:gd name="connsiteX755" fmla="*/ 5097494 w 8628764"/>
                  <a:gd name="connsiteY755" fmla="*/ 631031 h 3799943"/>
                  <a:gd name="connsiteX756" fmla="*/ 5108162 w 8628764"/>
                  <a:gd name="connsiteY756" fmla="*/ 629126 h 3799943"/>
                  <a:gd name="connsiteX757" fmla="*/ 5091684 w 8628764"/>
                  <a:gd name="connsiteY757" fmla="*/ 616934 h 3799943"/>
                  <a:gd name="connsiteX758" fmla="*/ 5133499 w 8628764"/>
                  <a:gd name="connsiteY758" fmla="*/ 662654 h 3799943"/>
                  <a:gd name="connsiteX759" fmla="*/ 5167313 w 8628764"/>
                  <a:gd name="connsiteY759" fmla="*/ 633698 h 3799943"/>
                  <a:gd name="connsiteX760" fmla="*/ 5148358 w 8628764"/>
                  <a:gd name="connsiteY760" fmla="*/ 629507 h 3799943"/>
                  <a:gd name="connsiteX761" fmla="*/ 5149215 w 8628764"/>
                  <a:gd name="connsiteY761" fmla="*/ 575977 h 3799943"/>
                  <a:gd name="connsiteX762" fmla="*/ 5124450 w 8628764"/>
                  <a:gd name="connsiteY762" fmla="*/ 557593 h 3799943"/>
                  <a:gd name="connsiteX763" fmla="*/ 5137690 w 8628764"/>
                  <a:gd name="connsiteY763" fmla="*/ 631412 h 3799943"/>
                  <a:gd name="connsiteX764" fmla="*/ 5110353 w 8628764"/>
                  <a:gd name="connsiteY764" fmla="*/ 537401 h 3799943"/>
                  <a:gd name="connsiteX765" fmla="*/ 5125307 w 8628764"/>
                  <a:gd name="connsiteY765" fmla="*/ 504158 h 3799943"/>
                  <a:gd name="connsiteX766" fmla="*/ 5111687 w 8628764"/>
                  <a:gd name="connsiteY766" fmla="*/ 498919 h 3799943"/>
                  <a:gd name="connsiteX767" fmla="*/ 5088255 w 8628764"/>
                  <a:gd name="connsiteY767" fmla="*/ 594836 h 3799943"/>
                  <a:gd name="connsiteX768" fmla="*/ 5022914 w 8628764"/>
                  <a:gd name="connsiteY768" fmla="*/ 561022 h 3799943"/>
                  <a:gd name="connsiteX769" fmla="*/ 5021866 w 8628764"/>
                  <a:gd name="connsiteY769" fmla="*/ 530543 h 3799943"/>
                  <a:gd name="connsiteX770" fmla="*/ 5011293 w 8628764"/>
                  <a:gd name="connsiteY770" fmla="*/ 532543 h 3799943"/>
                  <a:gd name="connsiteX771" fmla="*/ 5013389 w 8628764"/>
                  <a:gd name="connsiteY771" fmla="*/ 593122 h 3799943"/>
                  <a:gd name="connsiteX772" fmla="*/ 5055966 w 8628764"/>
                  <a:gd name="connsiteY772" fmla="*/ 585311 h 3799943"/>
                  <a:gd name="connsiteX773" fmla="*/ 5055108 w 8628764"/>
                  <a:gd name="connsiteY773" fmla="*/ 638842 h 3799943"/>
                  <a:gd name="connsiteX774" fmla="*/ 4997482 w 8628764"/>
                  <a:gd name="connsiteY774" fmla="*/ 595979 h 3799943"/>
                  <a:gd name="connsiteX775" fmla="*/ 5004150 w 8628764"/>
                  <a:gd name="connsiteY775" fmla="*/ 556641 h 3799943"/>
                  <a:gd name="connsiteX776" fmla="*/ 4952334 w 8628764"/>
                  <a:gd name="connsiteY776" fmla="*/ 527780 h 3799943"/>
                  <a:gd name="connsiteX777" fmla="*/ 4929093 w 8628764"/>
                  <a:gd name="connsiteY777" fmla="*/ 554736 h 3799943"/>
                  <a:gd name="connsiteX778" fmla="*/ 4922330 w 8628764"/>
                  <a:gd name="connsiteY778" fmla="*/ 593979 h 3799943"/>
                  <a:gd name="connsiteX779" fmla="*/ 4938808 w 8628764"/>
                  <a:gd name="connsiteY779" fmla="*/ 606361 h 3799943"/>
                  <a:gd name="connsiteX780" fmla="*/ 4942809 w 8628764"/>
                  <a:gd name="connsiteY780" fmla="*/ 643795 h 3799943"/>
                  <a:gd name="connsiteX781" fmla="*/ 4921473 w 8628764"/>
                  <a:gd name="connsiteY781" fmla="*/ 647319 h 3799943"/>
                  <a:gd name="connsiteX782" fmla="*/ 4916043 w 8628764"/>
                  <a:gd name="connsiteY782" fmla="*/ 564547 h 3799943"/>
                  <a:gd name="connsiteX783" fmla="*/ 4884611 w 8628764"/>
                  <a:gd name="connsiteY783" fmla="*/ 585216 h 3799943"/>
                  <a:gd name="connsiteX784" fmla="*/ 4872133 w 8628764"/>
                  <a:gd name="connsiteY784" fmla="*/ 610267 h 3799943"/>
                  <a:gd name="connsiteX785" fmla="*/ 4893469 w 8628764"/>
                  <a:gd name="connsiteY785" fmla="*/ 690372 h 3799943"/>
                  <a:gd name="connsiteX786" fmla="*/ 4987385 w 8628764"/>
                  <a:gd name="connsiteY786" fmla="*/ 697135 h 3799943"/>
                  <a:gd name="connsiteX787" fmla="*/ 4956429 w 8628764"/>
                  <a:gd name="connsiteY787" fmla="*/ 732854 h 3799943"/>
                  <a:gd name="connsiteX788" fmla="*/ 4941380 w 8628764"/>
                  <a:gd name="connsiteY788" fmla="*/ 682180 h 3799943"/>
                  <a:gd name="connsiteX789" fmla="*/ 4932236 w 8628764"/>
                  <a:gd name="connsiteY789" fmla="*/ 729520 h 3799943"/>
                  <a:gd name="connsiteX790" fmla="*/ 4917662 w 8628764"/>
                  <a:gd name="connsiteY790" fmla="*/ 693896 h 3799943"/>
                  <a:gd name="connsiteX791" fmla="*/ 4920615 w 8628764"/>
                  <a:gd name="connsiteY791" fmla="*/ 784860 h 3799943"/>
                  <a:gd name="connsiteX792" fmla="*/ 4883373 w 8628764"/>
                  <a:gd name="connsiteY792" fmla="*/ 791242 h 3799943"/>
                  <a:gd name="connsiteX793" fmla="*/ 4887278 w 8628764"/>
                  <a:gd name="connsiteY793" fmla="*/ 744855 h 3799943"/>
                  <a:gd name="connsiteX794" fmla="*/ 4906614 w 8628764"/>
                  <a:gd name="connsiteY794" fmla="*/ 764381 h 3799943"/>
                  <a:gd name="connsiteX795" fmla="*/ 4902137 w 8628764"/>
                  <a:gd name="connsiteY795" fmla="*/ 711803 h 3799943"/>
                  <a:gd name="connsiteX796" fmla="*/ 4903184 w 8628764"/>
                  <a:gd name="connsiteY796" fmla="*/ 742188 h 3799943"/>
                  <a:gd name="connsiteX797" fmla="*/ 4890993 w 8628764"/>
                  <a:gd name="connsiteY797" fmla="*/ 698468 h 3799943"/>
                  <a:gd name="connsiteX798" fmla="*/ 4859084 w 8628764"/>
                  <a:gd name="connsiteY798" fmla="*/ 704088 h 3799943"/>
                  <a:gd name="connsiteX799" fmla="*/ 4885182 w 8628764"/>
                  <a:gd name="connsiteY799" fmla="*/ 684181 h 3799943"/>
                  <a:gd name="connsiteX800" fmla="*/ 4865275 w 8628764"/>
                  <a:gd name="connsiteY800" fmla="*/ 649605 h 3799943"/>
                  <a:gd name="connsiteX801" fmla="*/ 4814412 w 8628764"/>
                  <a:gd name="connsiteY801" fmla="*/ 650653 h 3799943"/>
                  <a:gd name="connsiteX802" fmla="*/ 4796981 w 8628764"/>
                  <a:gd name="connsiteY802" fmla="*/ 691801 h 3799943"/>
                  <a:gd name="connsiteX803" fmla="*/ 4793075 w 8628764"/>
                  <a:gd name="connsiteY803" fmla="*/ 654368 h 3799943"/>
                  <a:gd name="connsiteX804" fmla="*/ 4779074 w 8628764"/>
                  <a:gd name="connsiteY804" fmla="*/ 633889 h 3799943"/>
                  <a:gd name="connsiteX805" fmla="*/ 4753451 w 8628764"/>
                  <a:gd name="connsiteY805" fmla="*/ 668750 h 3799943"/>
                  <a:gd name="connsiteX806" fmla="*/ 4802791 w 8628764"/>
                  <a:gd name="connsiteY806" fmla="*/ 789813 h 3799943"/>
                  <a:gd name="connsiteX807" fmla="*/ 4790694 w 8628764"/>
                  <a:gd name="connsiteY807" fmla="*/ 746093 h 3799943"/>
                  <a:gd name="connsiteX808" fmla="*/ 4762119 w 8628764"/>
                  <a:gd name="connsiteY808" fmla="*/ 773906 h 3799943"/>
                  <a:gd name="connsiteX809" fmla="*/ 4755737 w 8628764"/>
                  <a:gd name="connsiteY809" fmla="*/ 828389 h 3799943"/>
                  <a:gd name="connsiteX810" fmla="*/ 4729068 w 8628764"/>
                  <a:gd name="connsiteY810" fmla="*/ 832866 h 3799943"/>
                  <a:gd name="connsiteX811" fmla="*/ 4719828 w 8628764"/>
                  <a:gd name="connsiteY811" fmla="*/ 796290 h 3799943"/>
                  <a:gd name="connsiteX812" fmla="*/ 4735354 w 8628764"/>
                  <a:gd name="connsiteY812" fmla="*/ 778478 h 3799943"/>
                  <a:gd name="connsiteX813" fmla="*/ 4718400 w 8628764"/>
                  <a:gd name="connsiteY813" fmla="*/ 750856 h 3799943"/>
                  <a:gd name="connsiteX814" fmla="*/ 4736307 w 8628764"/>
                  <a:gd name="connsiteY814" fmla="*/ 724852 h 3799943"/>
                  <a:gd name="connsiteX815" fmla="*/ 4700016 w 8628764"/>
                  <a:gd name="connsiteY815" fmla="*/ 677799 h 3799943"/>
                  <a:gd name="connsiteX816" fmla="*/ 4698492 w 8628764"/>
                  <a:gd name="connsiteY816" fmla="*/ 716185 h 3799943"/>
                  <a:gd name="connsiteX817" fmla="*/ 4660202 w 8628764"/>
                  <a:gd name="connsiteY817" fmla="*/ 692277 h 3799943"/>
                  <a:gd name="connsiteX818" fmla="*/ 4614196 w 8628764"/>
                  <a:gd name="connsiteY818" fmla="*/ 677323 h 3799943"/>
                  <a:gd name="connsiteX819" fmla="*/ 4600670 w 8628764"/>
                  <a:gd name="connsiteY819" fmla="*/ 672084 h 3799943"/>
                  <a:gd name="connsiteX820" fmla="*/ 4591431 w 8628764"/>
                  <a:gd name="connsiteY820" fmla="*/ 719233 h 3799943"/>
                  <a:gd name="connsiteX821" fmla="*/ 4547902 w 8628764"/>
                  <a:gd name="connsiteY821" fmla="*/ 696373 h 3799943"/>
                  <a:gd name="connsiteX822" fmla="*/ 4543997 w 8628764"/>
                  <a:gd name="connsiteY822" fmla="*/ 742664 h 3799943"/>
                  <a:gd name="connsiteX823" fmla="*/ 4529995 w 8628764"/>
                  <a:gd name="connsiteY823" fmla="*/ 722090 h 3799943"/>
                  <a:gd name="connsiteX824" fmla="*/ 4528471 w 8628764"/>
                  <a:gd name="connsiteY824" fmla="*/ 760571 h 3799943"/>
                  <a:gd name="connsiteX825" fmla="*/ 4512469 w 8628764"/>
                  <a:gd name="connsiteY825" fmla="*/ 763238 h 3799943"/>
                  <a:gd name="connsiteX826" fmla="*/ 4511135 w 8628764"/>
                  <a:gd name="connsiteY826" fmla="*/ 717899 h 3799943"/>
                  <a:gd name="connsiteX827" fmla="*/ 4457415 w 8628764"/>
                  <a:gd name="connsiteY827" fmla="*/ 711803 h 3799943"/>
                  <a:gd name="connsiteX828" fmla="*/ 4461225 w 8628764"/>
                  <a:gd name="connsiteY828" fmla="*/ 749236 h 3799943"/>
                  <a:gd name="connsiteX829" fmla="*/ 4437412 w 8628764"/>
                  <a:gd name="connsiteY829" fmla="*/ 760952 h 3799943"/>
                  <a:gd name="connsiteX830" fmla="*/ 4384167 w 8628764"/>
                  <a:gd name="connsiteY830" fmla="*/ 769525 h 3799943"/>
                  <a:gd name="connsiteX831" fmla="*/ 4357021 w 8628764"/>
                  <a:gd name="connsiteY831" fmla="*/ 758666 h 3799943"/>
                  <a:gd name="connsiteX832" fmla="*/ 4342162 w 8628764"/>
                  <a:gd name="connsiteY832" fmla="*/ 707803 h 3799943"/>
                  <a:gd name="connsiteX833" fmla="*/ 4327017 w 8628764"/>
                  <a:gd name="connsiteY833" fmla="*/ 740759 h 3799943"/>
                  <a:gd name="connsiteX834" fmla="*/ 4349210 w 8628764"/>
                  <a:gd name="connsiteY834" fmla="*/ 767620 h 3799943"/>
                  <a:gd name="connsiteX835" fmla="*/ 4357116 w 8628764"/>
                  <a:gd name="connsiteY835" fmla="*/ 857726 h 3799943"/>
                  <a:gd name="connsiteX836" fmla="*/ 4329589 w 8628764"/>
                  <a:gd name="connsiteY836" fmla="*/ 831628 h 3799943"/>
                  <a:gd name="connsiteX837" fmla="*/ 4281107 w 8628764"/>
                  <a:gd name="connsiteY837" fmla="*/ 824293 h 3799943"/>
                  <a:gd name="connsiteX838" fmla="*/ 4274249 w 8628764"/>
                  <a:gd name="connsiteY838" fmla="*/ 863441 h 3799943"/>
                  <a:gd name="connsiteX839" fmla="*/ 4270915 w 8628764"/>
                  <a:gd name="connsiteY839" fmla="*/ 841057 h 3799943"/>
                  <a:gd name="connsiteX840" fmla="*/ 4175284 w 8628764"/>
                  <a:gd name="connsiteY840" fmla="*/ 871823 h 3799943"/>
                  <a:gd name="connsiteX841" fmla="*/ 4194905 w 8628764"/>
                  <a:gd name="connsiteY841" fmla="*/ 807720 h 3799943"/>
                  <a:gd name="connsiteX842" fmla="*/ 4211384 w 8628764"/>
                  <a:gd name="connsiteY842" fmla="*/ 820293 h 3799943"/>
                  <a:gd name="connsiteX843" fmla="*/ 4206526 w 8628764"/>
                  <a:gd name="connsiteY843" fmla="*/ 836295 h 3799943"/>
                  <a:gd name="connsiteX844" fmla="*/ 4267676 w 8628764"/>
                  <a:gd name="connsiteY844" fmla="*/ 818769 h 3799943"/>
                  <a:gd name="connsiteX845" fmla="*/ 4261009 w 8628764"/>
                  <a:gd name="connsiteY845" fmla="*/ 774192 h 3799943"/>
                  <a:gd name="connsiteX846" fmla="*/ 4240149 w 8628764"/>
                  <a:gd name="connsiteY846" fmla="*/ 792861 h 3799943"/>
                  <a:gd name="connsiteX847" fmla="*/ 4188428 w 8628764"/>
                  <a:gd name="connsiteY847" fmla="*/ 763048 h 3799943"/>
                  <a:gd name="connsiteX848" fmla="*/ 4192143 w 8628764"/>
                  <a:gd name="connsiteY848" fmla="*/ 800576 h 3799943"/>
                  <a:gd name="connsiteX849" fmla="*/ 4170426 w 8628764"/>
                  <a:gd name="connsiteY849" fmla="*/ 788860 h 3799943"/>
                  <a:gd name="connsiteX850" fmla="*/ 4177760 w 8628764"/>
                  <a:gd name="connsiteY850" fmla="*/ 764857 h 3799943"/>
                  <a:gd name="connsiteX851" fmla="*/ 4099846 w 8628764"/>
                  <a:gd name="connsiteY851" fmla="*/ 754571 h 3799943"/>
                  <a:gd name="connsiteX852" fmla="*/ 4090416 w 8628764"/>
                  <a:gd name="connsiteY852" fmla="*/ 801814 h 3799943"/>
                  <a:gd name="connsiteX853" fmla="*/ 4078986 w 8628764"/>
                  <a:gd name="connsiteY853" fmla="*/ 773239 h 3799943"/>
                  <a:gd name="connsiteX854" fmla="*/ 4077367 w 8628764"/>
                  <a:gd name="connsiteY854" fmla="*/ 811530 h 3799943"/>
                  <a:gd name="connsiteX855" fmla="*/ 4060984 w 8628764"/>
                  <a:gd name="connsiteY855" fmla="*/ 799052 h 3799943"/>
                  <a:gd name="connsiteX856" fmla="*/ 4065556 w 8628764"/>
                  <a:gd name="connsiteY856" fmla="*/ 768001 h 3799943"/>
                  <a:gd name="connsiteX857" fmla="*/ 4041743 w 8628764"/>
                  <a:gd name="connsiteY857" fmla="*/ 779335 h 3799943"/>
                  <a:gd name="connsiteX858" fmla="*/ 4045458 w 8628764"/>
                  <a:gd name="connsiteY858" fmla="*/ 816769 h 3799943"/>
                  <a:gd name="connsiteX859" fmla="*/ 4028694 w 8628764"/>
                  <a:gd name="connsiteY859" fmla="*/ 789242 h 3799943"/>
                  <a:gd name="connsiteX860" fmla="*/ 4030313 w 8628764"/>
                  <a:gd name="connsiteY860" fmla="*/ 750856 h 3799943"/>
                  <a:gd name="connsiteX861" fmla="*/ 3985165 w 8628764"/>
                  <a:gd name="connsiteY861" fmla="*/ 765715 h 3799943"/>
                  <a:gd name="connsiteX862" fmla="*/ 3991642 w 8628764"/>
                  <a:gd name="connsiteY862" fmla="*/ 810292 h 3799943"/>
                  <a:gd name="connsiteX863" fmla="*/ 3867150 w 8628764"/>
                  <a:gd name="connsiteY863" fmla="*/ 868299 h 3799943"/>
                  <a:gd name="connsiteX864" fmla="*/ 3863531 w 8628764"/>
                  <a:gd name="connsiteY864" fmla="*/ 830866 h 3799943"/>
                  <a:gd name="connsiteX865" fmla="*/ 3856482 w 8628764"/>
                  <a:gd name="connsiteY865" fmla="*/ 869823 h 3799943"/>
                  <a:gd name="connsiteX866" fmla="*/ 3847529 w 8628764"/>
                  <a:gd name="connsiteY866" fmla="*/ 833247 h 3799943"/>
                  <a:gd name="connsiteX867" fmla="*/ 3837908 w 8628764"/>
                  <a:gd name="connsiteY867" fmla="*/ 880301 h 3799943"/>
                  <a:gd name="connsiteX868" fmla="*/ 3802666 w 8628764"/>
                  <a:gd name="connsiteY868" fmla="*/ 862870 h 3799943"/>
                  <a:gd name="connsiteX869" fmla="*/ 3804380 w 8628764"/>
                  <a:gd name="connsiteY869" fmla="*/ 824484 h 3799943"/>
                  <a:gd name="connsiteX870" fmla="*/ 3793331 w 8628764"/>
                  <a:gd name="connsiteY870" fmla="*/ 810959 h 3799943"/>
                  <a:gd name="connsiteX871" fmla="*/ 3748183 w 8628764"/>
                  <a:gd name="connsiteY871" fmla="*/ 825341 h 3799943"/>
                  <a:gd name="connsiteX872" fmla="*/ 3775615 w 8628764"/>
                  <a:gd name="connsiteY872" fmla="*/ 851630 h 3799943"/>
                  <a:gd name="connsiteX873" fmla="*/ 3773424 w 8628764"/>
                  <a:gd name="connsiteY873" fmla="*/ 874776 h 3799943"/>
                  <a:gd name="connsiteX874" fmla="*/ 3714750 w 8628764"/>
                  <a:gd name="connsiteY874" fmla="*/ 883539 h 3799943"/>
                  <a:gd name="connsiteX875" fmla="*/ 3748945 w 8628764"/>
                  <a:gd name="connsiteY875" fmla="*/ 855535 h 3799943"/>
                  <a:gd name="connsiteX876" fmla="*/ 3745325 w 8628764"/>
                  <a:gd name="connsiteY876" fmla="*/ 818102 h 3799943"/>
                  <a:gd name="connsiteX877" fmla="*/ 3718655 w 8628764"/>
                  <a:gd name="connsiteY877" fmla="*/ 822007 h 3799943"/>
                  <a:gd name="connsiteX878" fmla="*/ 3693033 w 8628764"/>
                  <a:gd name="connsiteY878" fmla="*/ 871633 h 3799943"/>
                  <a:gd name="connsiteX879" fmla="*/ 3702273 w 8628764"/>
                  <a:gd name="connsiteY879" fmla="*/ 809339 h 3799943"/>
                  <a:gd name="connsiteX880" fmla="*/ 3679127 w 8628764"/>
                  <a:gd name="connsiteY880" fmla="*/ 850773 h 3799943"/>
                  <a:gd name="connsiteX881" fmla="*/ 3657791 w 8628764"/>
                  <a:gd name="connsiteY881" fmla="*/ 854107 h 3799943"/>
                  <a:gd name="connsiteX882" fmla="*/ 3595783 w 8628764"/>
                  <a:gd name="connsiteY882" fmla="*/ 840581 h 3799943"/>
                  <a:gd name="connsiteX883" fmla="*/ 3575876 w 8628764"/>
                  <a:gd name="connsiteY883" fmla="*/ 790289 h 3799943"/>
                  <a:gd name="connsiteX884" fmla="*/ 3561302 w 8628764"/>
                  <a:gd name="connsiteY884" fmla="*/ 853440 h 3799943"/>
                  <a:gd name="connsiteX885" fmla="*/ 3500438 w 8628764"/>
                  <a:gd name="connsiteY885" fmla="*/ 771430 h 3799943"/>
                  <a:gd name="connsiteX886" fmla="*/ 3476244 w 8628764"/>
                  <a:gd name="connsiteY886" fmla="*/ 767429 h 3799943"/>
                  <a:gd name="connsiteX887" fmla="*/ 3409379 w 8628764"/>
                  <a:gd name="connsiteY887" fmla="*/ 769906 h 3799943"/>
                  <a:gd name="connsiteX888" fmla="*/ 3429191 w 8628764"/>
                  <a:gd name="connsiteY888" fmla="*/ 820198 h 3799943"/>
                  <a:gd name="connsiteX889" fmla="*/ 3406045 w 8628764"/>
                  <a:gd name="connsiteY889" fmla="*/ 861727 h 3799943"/>
                  <a:gd name="connsiteX890" fmla="*/ 3394996 w 8628764"/>
                  <a:gd name="connsiteY890" fmla="*/ 848106 h 3799943"/>
                  <a:gd name="connsiteX891" fmla="*/ 3388328 w 8628764"/>
                  <a:gd name="connsiteY891" fmla="*/ 788289 h 3799943"/>
                  <a:gd name="connsiteX892" fmla="*/ 3389567 w 8628764"/>
                  <a:gd name="connsiteY892" fmla="*/ 848963 h 3799943"/>
                  <a:gd name="connsiteX893" fmla="*/ 3369755 w 8628764"/>
                  <a:gd name="connsiteY893" fmla="*/ 928116 h 3799943"/>
                  <a:gd name="connsiteX894" fmla="*/ 3354324 w 8628764"/>
                  <a:gd name="connsiteY894" fmla="*/ 831532 h 3799943"/>
                  <a:gd name="connsiteX895" fmla="*/ 3323558 w 8628764"/>
                  <a:gd name="connsiteY895" fmla="*/ 896969 h 3799943"/>
                  <a:gd name="connsiteX896" fmla="*/ 3340227 w 8628764"/>
                  <a:gd name="connsiteY896" fmla="*/ 795528 h 3799943"/>
                  <a:gd name="connsiteX897" fmla="*/ 3292793 w 8628764"/>
                  <a:gd name="connsiteY897" fmla="*/ 832866 h 3799943"/>
                  <a:gd name="connsiteX898" fmla="*/ 3341751 w 8628764"/>
                  <a:gd name="connsiteY898" fmla="*/ 742188 h 3799943"/>
                  <a:gd name="connsiteX899" fmla="*/ 3304699 w 8628764"/>
                  <a:gd name="connsiteY899" fmla="*/ 762857 h 3799943"/>
                  <a:gd name="connsiteX900" fmla="*/ 3312890 w 8628764"/>
                  <a:gd name="connsiteY900" fmla="*/ 769144 h 3799943"/>
                  <a:gd name="connsiteX901" fmla="*/ 3279267 w 8628764"/>
                  <a:gd name="connsiteY901" fmla="*/ 827246 h 3799943"/>
                  <a:gd name="connsiteX902" fmla="*/ 3280505 w 8628764"/>
                  <a:gd name="connsiteY902" fmla="*/ 887825 h 3799943"/>
                  <a:gd name="connsiteX903" fmla="*/ 3261646 w 8628764"/>
                  <a:gd name="connsiteY903" fmla="*/ 882872 h 3799943"/>
                  <a:gd name="connsiteX904" fmla="*/ 3266408 w 8628764"/>
                  <a:gd name="connsiteY904" fmla="*/ 851821 h 3799943"/>
                  <a:gd name="connsiteX905" fmla="*/ 3236500 w 8628764"/>
                  <a:gd name="connsiteY905" fmla="*/ 833342 h 3799943"/>
                  <a:gd name="connsiteX906" fmla="*/ 3201638 w 8628764"/>
                  <a:gd name="connsiteY906" fmla="*/ 830580 h 3799943"/>
                  <a:gd name="connsiteX907" fmla="*/ 3191542 w 8628764"/>
                  <a:gd name="connsiteY907" fmla="*/ 862298 h 3799943"/>
                  <a:gd name="connsiteX908" fmla="*/ 3169539 w 8628764"/>
                  <a:gd name="connsiteY908" fmla="*/ 835057 h 3799943"/>
                  <a:gd name="connsiteX909" fmla="*/ 3154680 w 8628764"/>
                  <a:gd name="connsiteY909" fmla="*/ 898017 h 3799943"/>
                  <a:gd name="connsiteX910" fmla="*/ 3113818 w 8628764"/>
                  <a:gd name="connsiteY910" fmla="*/ 865918 h 3799943"/>
                  <a:gd name="connsiteX911" fmla="*/ 3136106 w 8628764"/>
                  <a:gd name="connsiteY911" fmla="*/ 908304 h 3799943"/>
                  <a:gd name="connsiteX912" fmla="*/ 3117818 w 8628764"/>
                  <a:gd name="connsiteY912" fmla="*/ 933640 h 3799943"/>
                  <a:gd name="connsiteX913" fmla="*/ 3084386 w 8628764"/>
                  <a:gd name="connsiteY913" fmla="*/ 862203 h 3799943"/>
                  <a:gd name="connsiteX914" fmla="*/ 3004185 w 8628764"/>
                  <a:gd name="connsiteY914" fmla="*/ 873633 h 3799943"/>
                  <a:gd name="connsiteX915" fmla="*/ 2992946 w 8628764"/>
                  <a:gd name="connsiteY915" fmla="*/ 844772 h 3799943"/>
                  <a:gd name="connsiteX916" fmla="*/ 2977991 w 8628764"/>
                  <a:gd name="connsiteY916" fmla="*/ 907828 h 3799943"/>
                  <a:gd name="connsiteX917" fmla="*/ 2974372 w 8628764"/>
                  <a:gd name="connsiteY917" fmla="*/ 855059 h 3799943"/>
                  <a:gd name="connsiteX918" fmla="*/ 2931128 w 8628764"/>
                  <a:gd name="connsiteY918" fmla="*/ 830771 h 3799943"/>
                  <a:gd name="connsiteX919" fmla="*/ 2931986 w 8628764"/>
                  <a:gd name="connsiteY919" fmla="*/ 876300 h 3799943"/>
                  <a:gd name="connsiteX920" fmla="*/ 2891219 w 8628764"/>
                  <a:gd name="connsiteY920" fmla="*/ 844105 h 3799943"/>
                  <a:gd name="connsiteX921" fmla="*/ 2856262 w 8628764"/>
                  <a:gd name="connsiteY921" fmla="*/ 841438 h 3799943"/>
                  <a:gd name="connsiteX922" fmla="*/ 2843879 w 8628764"/>
                  <a:gd name="connsiteY922" fmla="*/ 896302 h 3799943"/>
                  <a:gd name="connsiteX923" fmla="*/ 2816924 w 8628764"/>
                  <a:gd name="connsiteY923" fmla="*/ 884872 h 3799943"/>
                  <a:gd name="connsiteX924" fmla="*/ 2810542 w 8628764"/>
                  <a:gd name="connsiteY924" fmla="*/ 824960 h 3799943"/>
                  <a:gd name="connsiteX925" fmla="*/ 2809494 w 8628764"/>
                  <a:gd name="connsiteY925" fmla="*/ 924020 h 3799943"/>
                  <a:gd name="connsiteX926" fmla="*/ 2795969 w 8628764"/>
                  <a:gd name="connsiteY926" fmla="*/ 918305 h 3799943"/>
                  <a:gd name="connsiteX927" fmla="*/ 2792444 w 8628764"/>
                  <a:gd name="connsiteY927" fmla="*/ 865537 h 3799943"/>
                  <a:gd name="connsiteX928" fmla="*/ 2782538 w 8628764"/>
                  <a:gd name="connsiteY928" fmla="*/ 912495 h 3799943"/>
                  <a:gd name="connsiteX929" fmla="*/ 2781300 w 8628764"/>
                  <a:gd name="connsiteY929" fmla="*/ 836676 h 3799943"/>
                  <a:gd name="connsiteX930" fmla="*/ 2767775 w 8628764"/>
                  <a:gd name="connsiteY930" fmla="*/ 830961 h 3799943"/>
                  <a:gd name="connsiteX931" fmla="*/ 2760155 w 8628764"/>
                  <a:gd name="connsiteY931" fmla="*/ 854773 h 3799943"/>
                  <a:gd name="connsiteX932" fmla="*/ 2768536 w 8628764"/>
                  <a:gd name="connsiteY932" fmla="*/ 876490 h 3799943"/>
                  <a:gd name="connsiteX933" fmla="*/ 2741771 w 8628764"/>
                  <a:gd name="connsiteY933" fmla="*/ 880015 h 3799943"/>
                  <a:gd name="connsiteX934" fmla="*/ 2760155 w 8628764"/>
                  <a:gd name="connsiteY934" fmla="*/ 854773 h 3799943"/>
                  <a:gd name="connsiteX935" fmla="*/ 2729675 w 8628764"/>
                  <a:gd name="connsiteY935" fmla="*/ 790384 h 3799943"/>
                  <a:gd name="connsiteX936" fmla="*/ 2719959 w 8628764"/>
                  <a:gd name="connsiteY936" fmla="*/ 852488 h 3799943"/>
                  <a:gd name="connsiteX937" fmla="*/ 2728817 w 8628764"/>
                  <a:gd name="connsiteY937" fmla="*/ 904494 h 3799943"/>
                  <a:gd name="connsiteX938" fmla="*/ 2693670 w 8628764"/>
                  <a:gd name="connsiteY938" fmla="*/ 886301 h 3799943"/>
                  <a:gd name="connsiteX939" fmla="*/ 2714625 w 8628764"/>
                  <a:gd name="connsiteY939" fmla="*/ 853059 h 3799943"/>
                  <a:gd name="connsiteX940" fmla="*/ 2665571 w 8628764"/>
                  <a:gd name="connsiteY940" fmla="*/ 798767 h 3799943"/>
                  <a:gd name="connsiteX941" fmla="*/ 2636806 w 8628764"/>
                  <a:gd name="connsiteY941" fmla="*/ 840486 h 3799943"/>
                  <a:gd name="connsiteX942" fmla="*/ 2604040 w 8628764"/>
                  <a:gd name="connsiteY942" fmla="*/ 799243 h 3799943"/>
                  <a:gd name="connsiteX943" fmla="*/ 2574989 w 8628764"/>
                  <a:gd name="connsiteY943" fmla="*/ 825818 h 3799943"/>
                  <a:gd name="connsiteX944" fmla="*/ 2599373 w 8628764"/>
                  <a:gd name="connsiteY944" fmla="*/ 845439 h 3799943"/>
                  <a:gd name="connsiteX945" fmla="*/ 2610993 w 8628764"/>
                  <a:gd name="connsiteY945" fmla="*/ 904684 h 3799943"/>
                  <a:gd name="connsiteX946" fmla="*/ 2589848 w 8628764"/>
                  <a:gd name="connsiteY946" fmla="*/ 922591 h 3799943"/>
                  <a:gd name="connsiteX947" fmla="*/ 2540127 w 8628764"/>
                  <a:gd name="connsiteY947" fmla="*/ 822769 h 3799943"/>
                  <a:gd name="connsiteX948" fmla="*/ 2543842 w 8628764"/>
                  <a:gd name="connsiteY948" fmla="*/ 890683 h 3799943"/>
                  <a:gd name="connsiteX949" fmla="*/ 2563082 w 8628764"/>
                  <a:gd name="connsiteY949" fmla="*/ 926211 h 3799943"/>
                  <a:gd name="connsiteX950" fmla="*/ 2517743 w 8628764"/>
                  <a:gd name="connsiteY950" fmla="*/ 939832 h 3799943"/>
                  <a:gd name="connsiteX951" fmla="*/ 2480119 w 8628764"/>
                  <a:gd name="connsiteY951" fmla="*/ 929449 h 3799943"/>
                  <a:gd name="connsiteX952" fmla="*/ 2439067 w 8628764"/>
                  <a:gd name="connsiteY952" fmla="*/ 866394 h 3799943"/>
                  <a:gd name="connsiteX953" fmla="*/ 2453354 w 8628764"/>
                  <a:gd name="connsiteY953" fmla="*/ 932974 h 3799943"/>
                  <a:gd name="connsiteX954" fmla="*/ 2382965 w 8628764"/>
                  <a:gd name="connsiteY954" fmla="*/ 881539 h 3799943"/>
                  <a:gd name="connsiteX955" fmla="*/ 2396204 w 8628764"/>
                  <a:gd name="connsiteY955" fmla="*/ 872109 h 3799943"/>
                  <a:gd name="connsiteX956" fmla="*/ 2382393 w 8628764"/>
                  <a:gd name="connsiteY956" fmla="*/ 835914 h 3799943"/>
                  <a:gd name="connsiteX957" fmla="*/ 2353437 w 8628764"/>
                  <a:gd name="connsiteY957" fmla="*/ 877824 h 3799943"/>
                  <a:gd name="connsiteX958" fmla="*/ 2320576 w 8628764"/>
                  <a:gd name="connsiteY958" fmla="*/ 821436 h 3799943"/>
                  <a:gd name="connsiteX959" fmla="*/ 2302383 w 8628764"/>
                  <a:gd name="connsiteY959" fmla="*/ 861822 h 3799943"/>
                  <a:gd name="connsiteX960" fmla="*/ 2306574 w 8628764"/>
                  <a:gd name="connsiteY960" fmla="*/ 770001 h 3799943"/>
                  <a:gd name="connsiteX961" fmla="*/ 2254091 w 8628764"/>
                  <a:gd name="connsiteY961" fmla="*/ 853059 h 3799943"/>
                  <a:gd name="connsiteX962" fmla="*/ 2256282 w 8628764"/>
                  <a:gd name="connsiteY962" fmla="*/ 814673 h 3799943"/>
                  <a:gd name="connsiteX963" fmla="*/ 2246186 w 8628764"/>
                  <a:gd name="connsiteY963" fmla="*/ 861631 h 3799943"/>
                  <a:gd name="connsiteX964" fmla="*/ 2213896 w 8628764"/>
                  <a:gd name="connsiteY964" fmla="*/ 850582 h 3799943"/>
                  <a:gd name="connsiteX965" fmla="*/ 2210562 w 8628764"/>
                  <a:gd name="connsiteY965" fmla="*/ 797814 h 3799943"/>
                  <a:gd name="connsiteX966" fmla="*/ 2200370 w 8628764"/>
                  <a:gd name="connsiteY966" fmla="*/ 844677 h 3799943"/>
                  <a:gd name="connsiteX967" fmla="*/ 2162842 w 8628764"/>
                  <a:gd name="connsiteY967" fmla="*/ 834009 h 3799943"/>
                  <a:gd name="connsiteX968" fmla="*/ 2156841 w 8628764"/>
                  <a:gd name="connsiteY968" fmla="*/ 774001 h 3799943"/>
                  <a:gd name="connsiteX969" fmla="*/ 2132648 w 8628764"/>
                  <a:gd name="connsiteY969" fmla="*/ 769430 h 3799943"/>
                  <a:gd name="connsiteX970" fmla="*/ 2138553 w 8628764"/>
                  <a:gd name="connsiteY970" fmla="*/ 814292 h 3799943"/>
                  <a:gd name="connsiteX971" fmla="*/ 2007108 w 8628764"/>
                  <a:gd name="connsiteY971" fmla="*/ 792194 h 3799943"/>
                  <a:gd name="connsiteX972" fmla="*/ 2006822 w 8628764"/>
                  <a:gd name="connsiteY972" fmla="*/ 761809 h 3799943"/>
                  <a:gd name="connsiteX973" fmla="*/ 1988153 w 8628764"/>
                  <a:gd name="connsiteY973" fmla="*/ 771715 h 3799943"/>
                  <a:gd name="connsiteX974" fmla="*/ 1985867 w 8628764"/>
                  <a:gd name="connsiteY974" fmla="*/ 810006 h 3799943"/>
                  <a:gd name="connsiteX975" fmla="*/ 1948053 w 8628764"/>
                  <a:gd name="connsiteY975" fmla="*/ 784193 h 3799943"/>
                  <a:gd name="connsiteX976" fmla="*/ 1940433 w 8628764"/>
                  <a:gd name="connsiteY976" fmla="*/ 823055 h 3799943"/>
                  <a:gd name="connsiteX977" fmla="*/ 1892046 w 8628764"/>
                  <a:gd name="connsiteY977" fmla="*/ 798671 h 3799943"/>
                  <a:gd name="connsiteX978" fmla="*/ 1894427 w 8628764"/>
                  <a:gd name="connsiteY978" fmla="*/ 775621 h 3799943"/>
                  <a:gd name="connsiteX979" fmla="*/ 1918430 w 8628764"/>
                  <a:gd name="connsiteY979" fmla="*/ 764953 h 3799943"/>
                  <a:gd name="connsiteX980" fmla="*/ 1888331 w 8628764"/>
                  <a:gd name="connsiteY980" fmla="*/ 700183 h 3799943"/>
                  <a:gd name="connsiteX981" fmla="*/ 1894332 w 8628764"/>
                  <a:gd name="connsiteY981" fmla="*/ 760285 h 3799943"/>
                  <a:gd name="connsiteX982" fmla="*/ 1759744 w 8628764"/>
                  <a:gd name="connsiteY982" fmla="*/ 670084 h 3799943"/>
                  <a:gd name="connsiteX983" fmla="*/ 1740884 w 8628764"/>
                  <a:gd name="connsiteY983" fmla="*/ 649605 h 3799943"/>
                  <a:gd name="connsiteX984" fmla="*/ 1768316 w 8628764"/>
                  <a:gd name="connsiteY984" fmla="*/ 737521 h 3799943"/>
                  <a:gd name="connsiteX985" fmla="*/ 1687640 w 8628764"/>
                  <a:gd name="connsiteY985" fmla="*/ 686657 h 3799943"/>
                  <a:gd name="connsiteX986" fmla="*/ 1690402 w 8628764"/>
                  <a:gd name="connsiteY986" fmla="*/ 693896 h 3799943"/>
                  <a:gd name="connsiteX987" fmla="*/ 1715167 w 8628764"/>
                  <a:gd name="connsiteY987" fmla="*/ 774382 h 3799943"/>
                  <a:gd name="connsiteX988" fmla="*/ 1666494 w 8628764"/>
                  <a:gd name="connsiteY988" fmla="*/ 704279 h 3799943"/>
                  <a:gd name="connsiteX989" fmla="*/ 1661351 w 8628764"/>
                  <a:gd name="connsiteY989" fmla="*/ 735425 h 3799943"/>
                  <a:gd name="connsiteX990" fmla="*/ 1553147 w 8628764"/>
                  <a:gd name="connsiteY990" fmla="*/ 565213 h 3799943"/>
                  <a:gd name="connsiteX991" fmla="*/ 1550956 w 8628764"/>
                  <a:gd name="connsiteY991" fmla="*/ 633793 h 3799943"/>
                  <a:gd name="connsiteX992" fmla="*/ 1558766 w 8628764"/>
                  <a:gd name="connsiteY992" fmla="*/ 610267 h 3799943"/>
                  <a:gd name="connsiteX993" fmla="*/ 1564291 w 8628764"/>
                  <a:gd name="connsiteY993" fmla="*/ 639889 h 3799943"/>
                  <a:gd name="connsiteX994" fmla="*/ 1537621 w 8628764"/>
                  <a:gd name="connsiteY994" fmla="*/ 642842 h 3799943"/>
                  <a:gd name="connsiteX995" fmla="*/ 1534668 w 8628764"/>
                  <a:gd name="connsiteY995" fmla="*/ 605218 h 3799943"/>
                  <a:gd name="connsiteX996" fmla="*/ 1513523 w 8628764"/>
                  <a:gd name="connsiteY996" fmla="*/ 637889 h 3799943"/>
                  <a:gd name="connsiteX997" fmla="*/ 1507998 w 8628764"/>
                  <a:gd name="connsiteY997" fmla="*/ 608267 h 3799943"/>
                  <a:gd name="connsiteX998" fmla="*/ 1523809 w 8628764"/>
                  <a:gd name="connsiteY998" fmla="*/ 576072 h 3799943"/>
                  <a:gd name="connsiteX999" fmla="*/ 1547813 w 8628764"/>
                  <a:gd name="connsiteY999" fmla="*/ 581025 h 3799943"/>
                  <a:gd name="connsiteX1000" fmla="*/ 1555623 w 8628764"/>
                  <a:gd name="connsiteY1000" fmla="*/ 542163 h 3799943"/>
                  <a:gd name="connsiteX1001" fmla="*/ 1539812 w 8628764"/>
                  <a:gd name="connsiteY1001" fmla="*/ 574262 h 3799943"/>
                  <a:gd name="connsiteX1002" fmla="*/ 1485995 w 8628764"/>
                  <a:gd name="connsiteY1002" fmla="*/ 519398 h 3799943"/>
                  <a:gd name="connsiteX1003" fmla="*/ 1500188 w 8628764"/>
                  <a:gd name="connsiteY1003" fmla="*/ 647033 h 3799943"/>
                  <a:gd name="connsiteX1004" fmla="*/ 1454467 w 8628764"/>
                  <a:gd name="connsiteY1004" fmla="*/ 598837 h 3799943"/>
                  <a:gd name="connsiteX1005" fmla="*/ 1422463 w 8628764"/>
                  <a:gd name="connsiteY1005" fmla="*/ 617792 h 3799943"/>
                  <a:gd name="connsiteX1006" fmla="*/ 1390174 w 8628764"/>
                  <a:gd name="connsiteY1006" fmla="*/ 575786 h 3799943"/>
                  <a:gd name="connsiteX1007" fmla="*/ 1401128 w 8628764"/>
                  <a:gd name="connsiteY1007" fmla="*/ 620077 h 3799943"/>
                  <a:gd name="connsiteX1008" fmla="*/ 1379601 w 8628764"/>
                  <a:gd name="connsiteY1008" fmla="*/ 592074 h 3799943"/>
                  <a:gd name="connsiteX1009" fmla="*/ 1382078 w 8628764"/>
                  <a:gd name="connsiteY1009" fmla="*/ 553784 h 3799943"/>
                  <a:gd name="connsiteX1010" fmla="*/ 1341787 w 8628764"/>
                  <a:gd name="connsiteY1010" fmla="*/ 505206 h 3799943"/>
                  <a:gd name="connsiteX1011" fmla="*/ 1285875 w 8628764"/>
                  <a:gd name="connsiteY1011" fmla="*/ 534162 h 3799943"/>
                  <a:gd name="connsiteX1012" fmla="*/ 1264253 w 8628764"/>
                  <a:gd name="connsiteY1012" fmla="*/ 491109 h 3799943"/>
                  <a:gd name="connsiteX1013" fmla="*/ 1280922 w 8628764"/>
                  <a:gd name="connsiteY1013" fmla="*/ 625888 h 3799943"/>
                  <a:gd name="connsiteX1014" fmla="*/ 1192244 w 8628764"/>
                  <a:gd name="connsiteY1014" fmla="*/ 521875 h 3799943"/>
                  <a:gd name="connsiteX1015" fmla="*/ 1106519 w 8628764"/>
                  <a:gd name="connsiteY1015" fmla="*/ 440341 h 3799943"/>
                  <a:gd name="connsiteX1016" fmla="*/ 1202722 w 8628764"/>
                  <a:gd name="connsiteY1016" fmla="*/ 475202 h 3799943"/>
                  <a:gd name="connsiteX1017" fmla="*/ 1213580 w 8628764"/>
                  <a:gd name="connsiteY1017" fmla="*/ 519589 h 3799943"/>
                  <a:gd name="connsiteX1018" fmla="*/ 1216057 w 8628764"/>
                  <a:gd name="connsiteY1018" fmla="*/ 481393 h 3799943"/>
                  <a:gd name="connsiteX1019" fmla="*/ 1264539 w 8628764"/>
                  <a:gd name="connsiteY1019" fmla="*/ 582263 h 3799943"/>
                  <a:gd name="connsiteX1020" fmla="*/ 1205008 w 8628764"/>
                  <a:gd name="connsiteY1020" fmla="*/ 421862 h 3799943"/>
                  <a:gd name="connsiteX1021" fmla="*/ 1210628 w 8628764"/>
                  <a:gd name="connsiteY1021" fmla="*/ 481965 h 3799943"/>
                  <a:gd name="connsiteX1022" fmla="*/ 1164717 w 8628764"/>
                  <a:gd name="connsiteY1022" fmla="*/ 357950 h 3799943"/>
                  <a:gd name="connsiteX1023" fmla="*/ 1116806 w 8628764"/>
                  <a:gd name="connsiteY1023" fmla="*/ 393763 h 3799943"/>
                  <a:gd name="connsiteX1024" fmla="*/ 1081754 w 8628764"/>
                  <a:gd name="connsiteY1024" fmla="*/ 283464 h 3799943"/>
                  <a:gd name="connsiteX1025" fmla="*/ 1076611 w 8628764"/>
                  <a:gd name="connsiteY1025" fmla="*/ 344614 h 3799943"/>
                  <a:gd name="connsiteX1026" fmla="*/ 1063371 w 8628764"/>
                  <a:gd name="connsiteY1026" fmla="*/ 384048 h 3799943"/>
                  <a:gd name="connsiteX1027" fmla="*/ 1039178 w 8628764"/>
                  <a:gd name="connsiteY1027" fmla="*/ 318135 h 3799943"/>
                  <a:gd name="connsiteX1028" fmla="*/ 1012508 w 8628764"/>
                  <a:gd name="connsiteY1028" fmla="*/ 320802 h 3799943"/>
                  <a:gd name="connsiteX1029" fmla="*/ 1028510 w 8628764"/>
                  <a:gd name="connsiteY1029" fmla="*/ 304038 h 3799943"/>
                  <a:gd name="connsiteX1030" fmla="*/ 1017651 w 8628764"/>
                  <a:gd name="connsiteY1030" fmla="*/ 244411 h 3799943"/>
                  <a:gd name="connsiteX1031" fmla="*/ 991076 w 8628764"/>
                  <a:gd name="connsiteY1031" fmla="*/ 262318 h 3799943"/>
                  <a:gd name="connsiteX1032" fmla="*/ 991267 w 8628764"/>
                  <a:gd name="connsiteY1032" fmla="*/ 322993 h 3799943"/>
                  <a:gd name="connsiteX1033" fmla="*/ 956310 w 8628764"/>
                  <a:gd name="connsiteY1033" fmla="*/ 197548 h 3799943"/>
                  <a:gd name="connsiteX1034" fmla="*/ 918972 w 8628764"/>
                  <a:gd name="connsiteY1034" fmla="*/ 186023 h 3799943"/>
                  <a:gd name="connsiteX1035" fmla="*/ 927068 w 8628764"/>
                  <a:gd name="connsiteY1035" fmla="*/ 238411 h 3799943"/>
                  <a:gd name="connsiteX1036" fmla="*/ 948500 w 8628764"/>
                  <a:gd name="connsiteY1036" fmla="*/ 251365 h 3799943"/>
                  <a:gd name="connsiteX1037" fmla="*/ 940594 w 8628764"/>
                  <a:gd name="connsiteY1037" fmla="*/ 290131 h 3799943"/>
                  <a:gd name="connsiteX1038" fmla="*/ 924497 w 8628764"/>
                  <a:gd name="connsiteY1038" fmla="*/ 246317 h 3799943"/>
                  <a:gd name="connsiteX1039" fmla="*/ 895255 w 8628764"/>
                  <a:gd name="connsiteY1039" fmla="*/ 271939 h 3799943"/>
                  <a:gd name="connsiteX1040" fmla="*/ 951548 w 8628764"/>
                  <a:gd name="connsiteY1040" fmla="*/ 395288 h 3799943"/>
                  <a:gd name="connsiteX1041" fmla="*/ 876872 w 8628764"/>
                  <a:gd name="connsiteY1041" fmla="*/ 387763 h 3799943"/>
                  <a:gd name="connsiteX1042" fmla="*/ 858107 w 8628764"/>
                  <a:gd name="connsiteY1042" fmla="*/ 351568 h 3799943"/>
                  <a:gd name="connsiteX1043" fmla="*/ 863346 w 8628764"/>
                  <a:gd name="connsiteY1043" fmla="*/ 320707 h 3799943"/>
                  <a:gd name="connsiteX1044" fmla="*/ 745998 w 8628764"/>
                  <a:gd name="connsiteY1044" fmla="*/ 302323 h 3799943"/>
                  <a:gd name="connsiteX1045" fmla="*/ 743331 w 8628764"/>
                  <a:gd name="connsiteY1045" fmla="*/ 264700 h 3799943"/>
                  <a:gd name="connsiteX1046" fmla="*/ 719328 w 8628764"/>
                  <a:gd name="connsiteY1046" fmla="*/ 274701 h 3799943"/>
                  <a:gd name="connsiteX1047" fmla="*/ 732663 w 8628764"/>
                  <a:gd name="connsiteY1047" fmla="*/ 326326 h 3799943"/>
                  <a:gd name="connsiteX1048" fmla="*/ 684657 w 8628764"/>
                  <a:gd name="connsiteY1048" fmla="*/ 316039 h 3799943"/>
                  <a:gd name="connsiteX1049" fmla="*/ 673989 w 8628764"/>
                  <a:gd name="connsiteY1049" fmla="*/ 362617 h 3799943"/>
                  <a:gd name="connsiteX1050" fmla="*/ 665988 w 8628764"/>
                  <a:gd name="connsiteY1050" fmla="*/ 325564 h 3799943"/>
                  <a:gd name="connsiteX1051" fmla="*/ 652653 w 8628764"/>
                  <a:gd name="connsiteY1051" fmla="*/ 380047 h 3799943"/>
                  <a:gd name="connsiteX1052" fmla="*/ 636651 w 8628764"/>
                  <a:gd name="connsiteY1052" fmla="*/ 336232 h 3799943"/>
                  <a:gd name="connsiteX1053" fmla="*/ 631317 w 8628764"/>
                  <a:gd name="connsiteY1053" fmla="*/ 427768 h 3799943"/>
                  <a:gd name="connsiteX1054" fmla="*/ 599313 w 8628764"/>
                  <a:gd name="connsiteY1054" fmla="*/ 415957 h 3799943"/>
                  <a:gd name="connsiteX1055" fmla="*/ 604647 w 8628764"/>
                  <a:gd name="connsiteY1055" fmla="*/ 430530 h 3799943"/>
                  <a:gd name="connsiteX1056" fmla="*/ 604647 w 8628764"/>
                  <a:gd name="connsiteY1056" fmla="*/ 445675 h 3799943"/>
                  <a:gd name="connsiteX1057" fmla="*/ 623316 w 8628764"/>
                  <a:gd name="connsiteY1057" fmla="*/ 451390 h 3799943"/>
                  <a:gd name="connsiteX1058" fmla="*/ 575215 w 8628764"/>
                  <a:gd name="connsiteY1058" fmla="*/ 410623 h 3799943"/>
                  <a:gd name="connsiteX1059" fmla="*/ 559213 w 8628764"/>
                  <a:gd name="connsiteY1059" fmla="*/ 457771 h 3799943"/>
                  <a:gd name="connsiteX1060" fmla="*/ 545878 w 8628764"/>
                  <a:gd name="connsiteY1060" fmla="*/ 436340 h 3799943"/>
                  <a:gd name="connsiteX1061" fmla="*/ 545783 w 8628764"/>
                  <a:gd name="connsiteY1061" fmla="*/ 527304 h 3799943"/>
                  <a:gd name="connsiteX1062" fmla="*/ 577787 w 8628764"/>
                  <a:gd name="connsiteY1062" fmla="*/ 554546 h 3799943"/>
                  <a:gd name="connsiteX1063" fmla="*/ 572453 w 8628764"/>
                  <a:gd name="connsiteY1063" fmla="*/ 615696 h 3799943"/>
                  <a:gd name="connsiteX1064" fmla="*/ 524351 w 8628764"/>
                  <a:gd name="connsiteY1064" fmla="*/ 544449 h 3799943"/>
                  <a:gd name="connsiteX1065" fmla="*/ 503015 w 8628764"/>
                  <a:gd name="connsiteY1065" fmla="*/ 485680 h 3799943"/>
                  <a:gd name="connsiteX1066" fmla="*/ 521684 w 8628764"/>
                  <a:gd name="connsiteY1066" fmla="*/ 521970 h 3799943"/>
                  <a:gd name="connsiteX1067" fmla="*/ 505587 w 8628764"/>
                  <a:gd name="connsiteY1067" fmla="*/ 568928 h 3799943"/>
                  <a:gd name="connsiteX1068" fmla="*/ 494919 w 8628764"/>
                  <a:gd name="connsiteY1068" fmla="*/ 524256 h 3799943"/>
                  <a:gd name="connsiteX1069" fmla="*/ 489490 w 8628764"/>
                  <a:gd name="connsiteY1069" fmla="*/ 555117 h 3799943"/>
                  <a:gd name="connsiteX1070" fmla="*/ 476250 w 8628764"/>
                  <a:gd name="connsiteY1070" fmla="*/ 488061 h 3799943"/>
                  <a:gd name="connsiteX1071" fmla="*/ 462820 w 8628764"/>
                  <a:gd name="connsiteY1071" fmla="*/ 542449 h 3799943"/>
                  <a:gd name="connsiteX1072" fmla="*/ 446913 w 8628764"/>
                  <a:gd name="connsiteY1072" fmla="*/ 468059 h 3799943"/>
                  <a:gd name="connsiteX1073" fmla="*/ 452152 w 8628764"/>
                  <a:gd name="connsiteY1073" fmla="*/ 513112 h 3799943"/>
                  <a:gd name="connsiteX1074" fmla="*/ 438817 w 8628764"/>
                  <a:gd name="connsiteY1074" fmla="*/ 537019 h 3799943"/>
                  <a:gd name="connsiteX1075" fmla="*/ 396145 w 8628764"/>
                  <a:gd name="connsiteY1075" fmla="*/ 465201 h 3799943"/>
                  <a:gd name="connsiteX1076" fmla="*/ 396240 w 8628764"/>
                  <a:gd name="connsiteY1076" fmla="*/ 404336 h 3799943"/>
                  <a:gd name="connsiteX1077" fmla="*/ 382905 w 8628764"/>
                  <a:gd name="connsiteY1077" fmla="*/ 383000 h 3799943"/>
                  <a:gd name="connsiteX1078" fmla="*/ 361474 w 8628764"/>
                  <a:gd name="connsiteY1078" fmla="*/ 399955 h 3799943"/>
                  <a:gd name="connsiteX1079" fmla="*/ 409385 w 8628764"/>
                  <a:gd name="connsiteY1079" fmla="*/ 486632 h 3799943"/>
                  <a:gd name="connsiteX1080" fmla="*/ 406622 w 8628764"/>
                  <a:gd name="connsiteY1080" fmla="*/ 509683 h 3799943"/>
                  <a:gd name="connsiteX1081" fmla="*/ 289465 w 8628764"/>
                  <a:gd name="connsiteY1081" fmla="*/ 399002 h 3799943"/>
                  <a:gd name="connsiteX1082" fmla="*/ 273368 w 8628764"/>
                  <a:gd name="connsiteY1082" fmla="*/ 430816 h 3799943"/>
                  <a:gd name="connsiteX1083" fmla="*/ 329184 w 8628764"/>
                  <a:gd name="connsiteY1083" fmla="*/ 569785 h 3799943"/>
                  <a:gd name="connsiteX1084" fmla="*/ 323755 w 8628764"/>
                  <a:gd name="connsiteY1084" fmla="*/ 585597 h 3799943"/>
                  <a:gd name="connsiteX1085" fmla="*/ 233172 w 8628764"/>
                  <a:gd name="connsiteY1085" fmla="*/ 502825 h 3799943"/>
                  <a:gd name="connsiteX1086" fmla="*/ 153067 w 8628764"/>
                  <a:gd name="connsiteY1086" fmla="*/ 479774 h 3799943"/>
                  <a:gd name="connsiteX1087" fmla="*/ 139827 w 8628764"/>
                  <a:gd name="connsiteY1087" fmla="*/ 458343 h 3799943"/>
                  <a:gd name="connsiteX1088" fmla="*/ 142303 w 8628764"/>
                  <a:gd name="connsiteY1088" fmla="*/ 511207 h 3799943"/>
                  <a:gd name="connsiteX1089" fmla="*/ 120777 w 8628764"/>
                  <a:gd name="connsiteY1089" fmla="*/ 543497 h 3799943"/>
                  <a:gd name="connsiteX1090" fmla="*/ 112966 w 8628764"/>
                  <a:gd name="connsiteY1090" fmla="*/ 506254 h 3799943"/>
                  <a:gd name="connsiteX1091" fmla="*/ 123634 w 8628764"/>
                  <a:gd name="connsiteY1091" fmla="*/ 520446 h 3799943"/>
                  <a:gd name="connsiteX1092" fmla="*/ 91821 w 8628764"/>
                  <a:gd name="connsiteY1092" fmla="*/ 447484 h 3799943"/>
                  <a:gd name="connsiteX1093" fmla="*/ 24479 w 8628764"/>
                  <a:gd name="connsiteY1093" fmla="*/ 567500 h 3799943"/>
                  <a:gd name="connsiteX1094" fmla="*/ 0 w 8628764"/>
                  <a:gd name="connsiteY1094" fmla="*/ 653225 h 3799943"/>
                  <a:gd name="connsiteX1095" fmla="*/ 84582 w 8628764"/>
                  <a:gd name="connsiteY1095" fmla="*/ 888111 h 3799943"/>
                  <a:gd name="connsiteX1096" fmla="*/ 76771 w 8628764"/>
                  <a:gd name="connsiteY1096" fmla="*/ 835723 h 3799943"/>
                  <a:gd name="connsiteX1097" fmla="*/ 119539 w 8628764"/>
                  <a:gd name="connsiteY1097" fmla="*/ 862203 h 3799943"/>
                  <a:gd name="connsiteX1098" fmla="*/ 223552 w 8628764"/>
                  <a:gd name="connsiteY1098" fmla="*/ 996887 h 3799943"/>
                  <a:gd name="connsiteX1099" fmla="*/ 320040 w 8628764"/>
                  <a:gd name="connsiteY1099" fmla="*/ 1033653 h 3799943"/>
                  <a:gd name="connsiteX1100" fmla="*/ 293180 w 8628764"/>
                  <a:gd name="connsiteY1100" fmla="*/ 1051274 h 3799943"/>
                  <a:gd name="connsiteX1101" fmla="*/ 349377 w 8628764"/>
                  <a:gd name="connsiteY1101" fmla="*/ 1099280 h 3799943"/>
                  <a:gd name="connsiteX1102" fmla="*/ 408432 w 8628764"/>
                  <a:gd name="connsiteY1102" fmla="*/ 1139381 h 3799943"/>
                  <a:gd name="connsiteX1103" fmla="*/ 416528 w 8628764"/>
                  <a:gd name="connsiteY1103" fmla="*/ 1100709 h 3799943"/>
                  <a:gd name="connsiteX1104" fmla="*/ 459391 w 8628764"/>
                  <a:gd name="connsiteY1104" fmla="*/ 1142429 h 3799943"/>
                  <a:gd name="connsiteX1105" fmla="*/ 440626 w 8628764"/>
                  <a:gd name="connsiteY1105" fmla="*/ 1121378 h 3799943"/>
                  <a:gd name="connsiteX1106" fmla="*/ 470154 w 8628764"/>
                  <a:gd name="connsiteY1106" fmla="*/ 1156716 h 3799943"/>
                  <a:gd name="connsiteX1107" fmla="*/ 569500 w 8628764"/>
                  <a:gd name="connsiteY1107" fmla="*/ 1170146 h 3799943"/>
                  <a:gd name="connsiteX1108" fmla="*/ 628555 w 8628764"/>
                  <a:gd name="connsiteY1108" fmla="*/ 1300734 h 3799943"/>
                  <a:gd name="connsiteX1109" fmla="*/ 617792 w 8628764"/>
                  <a:gd name="connsiteY1109" fmla="*/ 1392936 h 3799943"/>
                  <a:gd name="connsiteX1110" fmla="*/ 601599 w 8628764"/>
                  <a:gd name="connsiteY1110" fmla="*/ 1363980 h 3799943"/>
                  <a:gd name="connsiteX1111" fmla="*/ 601599 w 8628764"/>
                  <a:gd name="connsiteY1111" fmla="*/ 1303401 h 3799943"/>
                  <a:gd name="connsiteX1112" fmla="*/ 547783 w 8628764"/>
                  <a:gd name="connsiteY1112" fmla="*/ 1293686 h 3799943"/>
                  <a:gd name="connsiteX1113" fmla="*/ 539687 w 8628764"/>
                  <a:gd name="connsiteY1113" fmla="*/ 1332357 h 3799943"/>
                  <a:gd name="connsiteX1114" fmla="*/ 518160 w 8628764"/>
                  <a:gd name="connsiteY1114" fmla="*/ 1303877 h 3799943"/>
                  <a:gd name="connsiteX1115" fmla="*/ 520922 w 8628764"/>
                  <a:gd name="connsiteY1115" fmla="*/ 1280922 h 3799943"/>
                  <a:gd name="connsiteX1116" fmla="*/ 507397 w 8628764"/>
                  <a:gd name="connsiteY1116" fmla="*/ 1304925 h 3799943"/>
                  <a:gd name="connsiteX1117" fmla="*/ 536924 w 8628764"/>
                  <a:gd name="connsiteY1117" fmla="*/ 1400651 h 3799943"/>
                  <a:gd name="connsiteX1118" fmla="*/ 480441 w 8628764"/>
                  <a:gd name="connsiteY1118" fmla="*/ 1352836 h 3799943"/>
                  <a:gd name="connsiteX1119" fmla="*/ 477774 w 8628764"/>
                  <a:gd name="connsiteY1119" fmla="*/ 1406176 h 3799943"/>
                  <a:gd name="connsiteX1120" fmla="*/ 434721 w 8628764"/>
                  <a:gd name="connsiteY1120" fmla="*/ 1409986 h 3799943"/>
                  <a:gd name="connsiteX1121" fmla="*/ 442627 w 8628764"/>
                  <a:gd name="connsiteY1121" fmla="*/ 1462469 h 3799943"/>
                  <a:gd name="connsiteX1122" fmla="*/ 407670 w 8628764"/>
                  <a:gd name="connsiteY1122" fmla="*/ 1488472 h 3799943"/>
                  <a:gd name="connsiteX1123" fmla="*/ 402336 w 8628764"/>
                  <a:gd name="connsiteY1123" fmla="*/ 1458468 h 3799943"/>
                  <a:gd name="connsiteX1124" fmla="*/ 356521 w 8628764"/>
                  <a:gd name="connsiteY1124" fmla="*/ 1485329 h 3799943"/>
                  <a:gd name="connsiteX1125" fmla="*/ 313277 w 8628764"/>
                  <a:gd name="connsiteY1125" fmla="*/ 1549813 h 3799943"/>
                  <a:gd name="connsiteX1126" fmla="*/ 504349 w 8628764"/>
                  <a:gd name="connsiteY1126" fmla="*/ 1707261 h 3799943"/>
                  <a:gd name="connsiteX1127" fmla="*/ 566357 w 8628764"/>
                  <a:gd name="connsiteY1127" fmla="*/ 1754410 h 3799943"/>
                  <a:gd name="connsiteX1128" fmla="*/ 625697 w 8628764"/>
                  <a:gd name="connsiteY1128" fmla="*/ 1809179 h 3799943"/>
                  <a:gd name="connsiteX1129" fmla="*/ 577120 w 8628764"/>
                  <a:gd name="connsiteY1129" fmla="*/ 1753362 h 3799943"/>
                  <a:gd name="connsiteX1130" fmla="*/ 655415 w 8628764"/>
                  <a:gd name="connsiteY1130" fmla="*/ 1829086 h 3799943"/>
                  <a:gd name="connsiteX1131" fmla="*/ 679704 w 8628764"/>
                  <a:gd name="connsiteY1131" fmla="*/ 1879664 h 3799943"/>
                  <a:gd name="connsiteX1132" fmla="*/ 655415 w 8628764"/>
                  <a:gd name="connsiteY1132" fmla="*/ 1798701 h 3799943"/>
                  <a:gd name="connsiteX1133" fmla="*/ 704088 w 8628764"/>
                  <a:gd name="connsiteY1133" fmla="*/ 1915192 h 3799943"/>
                  <a:gd name="connsiteX1134" fmla="*/ 712184 w 8628764"/>
                  <a:gd name="connsiteY1134" fmla="*/ 1876520 h 3799943"/>
                  <a:gd name="connsiteX1135" fmla="*/ 739140 w 8628764"/>
                  <a:gd name="connsiteY1135" fmla="*/ 1873853 h 3799943"/>
                  <a:gd name="connsiteX1136" fmla="*/ 747236 w 8628764"/>
                  <a:gd name="connsiteY1136" fmla="*/ 1880616 h 3799943"/>
                  <a:gd name="connsiteX1137" fmla="*/ 758190 w 8628764"/>
                  <a:gd name="connsiteY1137" fmla="*/ 1955387 h 3799943"/>
                  <a:gd name="connsiteX1138" fmla="*/ 747332 w 8628764"/>
                  <a:gd name="connsiteY1138" fmla="*/ 1956435 h 3799943"/>
                  <a:gd name="connsiteX1139" fmla="*/ 736473 w 8628764"/>
                  <a:gd name="connsiteY1139" fmla="*/ 1911953 h 3799943"/>
                  <a:gd name="connsiteX1140" fmla="*/ 717614 w 8628764"/>
                  <a:gd name="connsiteY1140" fmla="*/ 1906238 h 3799943"/>
                  <a:gd name="connsiteX1141" fmla="*/ 741902 w 8628764"/>
                  <a:gd name="connsiteY1141" fmla="*/ 1956911 h 3799943"/>
                  <a:gd name="connsiteX1142" fmla="*/ 723043 w 8628764"/>
                  <a:gd name="connsiteY1142" fmla="*/ 1996726 h 3799943"/>
                  <a:gd name="connsiteX1143" fmla="*/ 733997 w 8628764"/>
                  <a:gd name="connsiteY1143" fmla="*/ 2071402 h 3799943"/>
                  <a:gd name="connsiteX1144" fmla="*/ 677132 w 8628764"/>
                  <a:gd name="connsiteY1144" fmla="*/ 1978628 h 3799943"/>
                  <a:gd name="connsiteX1145" fmla="*/ 652748 w 8628764"/>
                  <a:gd name="connsiteY1145" fmla="*/ 1958245 h 3799943"/>
                  <a:gd name="connsiteX1146" fmla="*/ 655415 w 8628764"/>
                  <a:gd name="connsiteY1146" fmla="*/ 1920049 h 3799943"/>
                  <a:gd name="connsiteX1147" fmla="*/ 633889 w 8628764"/>
                  <a:gd name="connsiteY1147" fmla="*/ 1937290 h 3799943"/>
                  <a:gd name="connsiteX1148" fmla="*/ 518446 w 8628764"/>
                  <a:gd name="connsiteY1148" fmla="*/ 1838325 h 3799943"/>
                  <a:gd name="connsiteX1149" fmla="*/ 409861 w 8628764"/>
                  <a:gd name="connsiteY1149" fmla="*/ 1799177 h 3799943"/>
                  <a:gd name="connsiteX1150" fmla="*/ 452914 w 8628764"/>
                  <a:gd name="connsiteY1150" fmla="*/ 1901476 h 3799943"/>
                  <a:gd name="connsiteX1151" fmla="*/ 401669 w 8628764"/>
                  <a:gd name="connsiteY1151" fmla="*/ 1883473 h 3799943"/>
                  <a:gd name="connsiteX1152" fmla="*/ 382715 w 8628764"/>
                  <a:gd name="connsiteY1152" fmla="*/ 1923098 h 3799943"/>
                  <a:gd name="connsiteX1153" fmla="*/ 342233 w 8628764"/>
                  <a:gd name="connsiteY1153" fmla="*/ 1888712 h 3799943"/>
                  <a:gd name="connsiteX1154" fmla="*/ 315182 w 8628764"/>
                  <a:gd name="connsiteY1154" fmla="*/ 1906333 h 3799943"/>
                  <a:gd name="connsiteX1155" fmla="*/ 336804 w 8628764"/>
                  <a:gd name="connsiteY1155" fmla="*/ 1934813 h 3799943"/>
                  <a:gd name="connsiteX1156" fmla="*/ 320516 w 8628764"/>
                  <a:gd name="connsiteY1156" fmla="*/ 1981772 h 3799943"/>
                  <a:gd name="connsiteX1157" fmla="*/ 417576 w 8628764"/>
                  <a:gd name="connsiteY1157" fmla="*/ 2170271 h 3799943"/>
                  <a:gd name="connsiteX1158" fmla="*/ 517589 w 8628764"/>
                  <a:gd name="connsiteY1158" fmla="*/ 2290286 h 3799943"/>
                  <a:gd name="connsiteX1159" fmla="*/ 644938 w 8628764"/>
                  <a:gd name="connsiteY1159" fmla="*/ 2421827 h 3799943"/>
                  <a:gd name="connsiteX1160" fmla="*/ 750760 w 8628764"/>
                  <a:gd name="connsiteY1160" fmla="*/ 2525078 h 3799943"/>
                  <a:gd name="connsiteX1161" fmla="*/ 750665 w 8628764"/>
                  <a:gd name="connsiteY1161" fmla="*/ 2494788 h 3799943"/>
                  <a:gd name="connsiteX1162" fmla="*/ 786003 w 8628764"/>
                  <a:gd name="connsiteY1162" fmla="*/ 2559558 h 3799943"/>
                  <a:gd name="connsiteX1163" fmla="*/ 802196 w 8628764"/>
                  <a:gd name="connsiteY1163" fmla="*/ 2512219 h 3799943"/>
                  <a:gd name="connsiteX1164" fmla="*/ 922115 w 8628764"/>
                  <a:gd name="connsiteY1164" fmla="*/ 2728150 h 3799943"/>
                  <a:gd name="connsiteX1165" fmla="*/ 960310 w 8628764"/>
                  <a:gd name="connsiteY1165" fmla="*/ 2785015 h 3799943"/>
                  <a:gd name="connsiteX1166" fmla="*/ 1098804 w 8628764"/>
                  <a:gd name="connsiteY1166" fmla="*/ 2763583 h 3799943"/>
                  <a:gd name="connsiteX1167" fmla="*/ 1082516 w 8628764"/>
                  <a:gd name="connsiteY1167" fmla="*/ 2765203 h 3799943"/>
                  <a:gd name="connsiteX1168" fmla="*/ 1099090 w 8628764"/>
                  <a:gd name="connsiteY1168" fmla="*/ 2839307 h 3799943"/>
                  <a:gd name="connsiteX1169" fmla="*/ 1123664 w 8628764"/>
                  <a:gd name="connsiteY1169" fmla="*/ 2859405 h 3799943"/>
                  <a:gd name="connsiteX1170" fmla="*/ 1150715 w 8628764"/>
                  <a:gd name="connsiteY1170" fmla="*/ 2826163 h 3799943"/>
                  <a:gd name="connsiteX1171" fmla="*/ 1161955 w 8628764"/>
                  <a:gd name="connsiteY1171" fmla="*/ 2900839 h 3799943"/>
                  <a:gd name="connsiteX1172" fmla="*/ 1333500 w 8628764"/>
                  <a:gd name="connsiteY1172" fmla="*/ 2920174 h 3799943"/>
                  <a:gd name="connsiteX1173" fmla="*/ 1377220 w 8628764"/>
                  <a:gd name="connsiteY1173" fmla="*/ 2945702 h 3799943"/>
                  <a:gd name="connsiteX1174" fmla="*/ 1413510 w 8628764"/>
                  <a:gd name="connsiteY1174" fmla="*/ 3086100 h 3799943"/>
                  <a:gd name="connsiteX1175" fmla="*/ 1626394 w 8628764"/>
                  <a:gd name="connsiteY1175" fmla="*/ 3138869 h 3799943"/>
                  <a:gd name="connsiteX1176" fmla="*/ 1706023 w 8628764"/>
                  <a:gd name="connsiteY1176" fmla="*/ 3213068 h 3799943"/>
                  <a:gd name="connsiteX1177" fmla="*/ 1832229 w 8628764"/>
                  <a:gd name="connsiteY1177" fmla="*/ 3289268 h 3799943"/>
                  <a:gd name="connsiteX1178" fmla="*/ 1917859 w 8628764"/>
                  <a:gd name="connsiteY1178" fmla="*/ 3393091 h 3799943"/>
                  <a:gd name="connsiteX1179" fmla="*/ 1931099 w 8628764"/>
                  <a:gd name="connsiteY1179" fmla="*/ 3353467 h 3799943"/>
                  <a:gd name="connsiteX1180" fmla="*/ 1983772 w 8628764"/>
                  <a:gd name="connsiteY1180" fmla="*/ 3430810 h 3799943"/>
                  <a:gd name="connsiteX1181" fmla="*/ 1975199 w 8628764"/>
                  <a:gd name="connsiteY1181" fmla="*/ 3393853 h 3799943"/>
                  <a:gd name="connsiteX1182" fmla="*/ 2087785 w 8628764"/>
                  <a:gd name="connsiteY1182" fmla="*/ 3448812 h 3799943"/>
                  <a:gd name="connsiteX1183" fmla="*/ 2038541 w 8628764"/>
                  <a:gd name="connsiteY1183" fmla="*/ 3439477 h 3799943"/>
                  <a:gd name="connsiteX1184" fmla="*/ 1991201 w 8628764"/>
                  <a:gd name="connsiteY1184" fmla="*/ 3361658 h 3799943"/>
                  <a:gd name="connsiteX1185" fmla="*/ 2004536 w 8628764"/>
                  <a:gd name="connsiteY1185" fmla="*/ 3337274 h 3799943"/>
                  <a:gd name="connsiteX1186" fmla="*/ 1971294 w 8628764"/>
                  <a:gd name="connsiteY1186" fmla="*/ 3295555 h 3799943"/>
                  <a:gd name="connsiteX1187" fmla="*/ 2026730 w 8628764"/>
                  <a:gd name="connsiteY1187" fmla="*/ 3364992 h 3799943"/>
                  <a:gd name="connsiteX1188" fmla="*/ 2168843 w 8628764"/>
                  <a:gd name="connsiteY1188" fmla="*/ 3378518 h 3799943"/>
                  <a:gd name="connsiteX1189" fmla="*/ 2188559 w 8628764"/>
                  <a:gd name="connsiteY1189" fmla="*/ 3429381 h 3799943"/>
                  <a:gd name="connsiteX1190" fmla="*/ 2204752 w 8628764"/>
                  <a:gd name="connsiteY1190" fmla="*/ 3412236 h 3799943"/>
                  <a:gd name="connsiteX1191" fmla="*/ 2198942 w 8628764"/>
                  <a:gd name="connsiteY1191" fmla="*/ 3382613 h 3799943"/>
                  <a:gd name="connsiteX1192" fmla="*/ 2256854 w 8628764"/>
                  <a:gd name="connsiteY1192" fmla="*/ 3428333 h 3799943"/>
                  <a:gd name="connsiteX1193" fmla="*/ 2246376 w 8628764"/>
                  <a:gd name="connsiteY1193" fmla="*/ 3459956 h 3799943"/>
                  <a:gd name="connsiteX1194" fmla="*/ 2273618 w 8628764"/>
                  <a:gd name="connsiteY1194" fmla="*/ 3456528 h 3799943"/>
                  <a:gd name="connsiteX1195" fmla="*/ 2284000 w 8628764"/>
                  <a:gd name="connsiteY1195" fmla="*/ 3409569 h 3799943"/>
                  <a:gd name="connsiteX1196" fmla="*/ 2333911 w 8628764"/>
                  <a:gd name="connsiteY1196" fmla="*/ 3463957 h 3799943"/>
                  <a:gd name="connsiteX1197" fmla="*/ 2328863 w 8628764"/>
                  <a:gd name="connsiteY1197" fmla="*/ 3495008 h 3799943"/>
                  <a:gd name="connsiteX1198" fmla="*/ 2342007 w 8628764"/>
                  <a:gd name="connsiteY1198" fmla="*/ 3455289 h 3799943"/>
                  <a:gd name="connsiteX1199" fmla="*/ 2441448 w 8628764"/>
                  <a:gd name="connsiteY1199" fmla="*/ 3533775 h 3799943"/>
                  <a:gd name="connsiteX1200" fmla="*/ 2424398 w 8628764"/>
                  <a:gd name="connsiteY1200" fmla="*/ 3490436 h 3799943"/>
                  <a:gd name="connsiteX1201" fmla="*/ 2468690 w 8628764"/>
                  <a:gd name="connsiteY1201" fmla="*/ 3530251 h 3799943"/>
                  <a:gd name="connsiteX1202" fmla="*/ 2468213 w 8628764"/>
                  <a:gd name="connsiteY1202" fmla="*/ 3500057 h 3799943"/>
                  <a:gd name="connsiteX1203" fmla="*/ 2493074 w 8628764"/>
                  <a:gd name="connsiteY1203" fmla="*/ 3519583 h 3799943"/>
                  <a:gd name="connsiteX1204" fmla="*/ 2490692 w 8628764"/>
                  <a:gd name="connsiteY1204" fmla="*/ 3542729 h 3799943"/>
                  <a:gd name="connsiteX1205" fmla="*/ 2515553 w 8628764"/>
                  <a:gd name="connsiteY1205" fmla="*/ 3562255 h 3799943"/>
                  <a:gd name="connsiteX1206" fmla="*/ 2517743 w 8628764"/>
                  <a:gd name="connsiteY1206" fmla="*/ 3523869 h 3799943"/>
                  <a:gd name="connsiteX1207" fmla="*/ 2611184 w 8628764"/>
                  <a:gd name="connsiteY1207" fmla="*/ 3557492 h 3799943"/>
                  <a:gd name="connsiteX1208" fmla="*/ 2635853 w 8628764"/>
                  <a:gd name="connsiteY1208" fmla="*/ 3561969 h 3799943"/>
                  <a:gd name="connsiteX1209" fmla="*/ 2643473 w 8628764"/>
                  <a:gd name="connsiteY1209" fmla="*/ 3522916 h 3799943"/>
                  <a:gd name="connsiteX1210" fmla="*/ 2698242 w 8628764"/>
                  <a:gd name="connsiteY1210" fmla="*/ 3531203 h 3799943"/>
                  <a:gd name="connsiteX1211" fmla="*/ 2709672 w 8628764"/>
                  <a:gd name="connsiteY1211" fmla="*/ 3560064 h 3799943"/>
                  <a:gd name="connsiteX1212" fmla="*/ 2861024 w 8628764"/>
                  <a:gd name="connsiteY1212" fmla="*/ 3536442 h 3799943"/>
                  <a:gd name="connsiteX1213" fmla="*/ 3012853 w 8628764"/>
                  <a:gd name="connsiteY1213" fmla="*/ 3541395 h 3799943"/>
                  <a:gd name="connsiteX1214" fmla="*/ 3076004 w 8628764"/>
                  <a:gd name="connsiteY1214" fmla="*/ 3555587 h 3799943"/>
                  <a:gd name="connsiteX1215" fmla="*/ 3087434 w 8628764"/>
                  <a:gd name="connsiteY1215" fmla="*/ 3584544 h 3799943"/>
                  <a:gd name="connsiteX1216" fmla="*/ 3136868 w 8628764"/>
                  <a:gd name="connsiteY1216" fmla="*/ 3592830 h 3799943"/>
                  <a:gd name="connsiteX1217" fmla="*/ 3158966 w 8628764"/>
                  <a:gd name="connsiteY1217" fmla="*/ 3604927 h 3799943"/>
                  <a:gd name="connsiteX1218" fmla="*/ 3339656 w 8628764"/>
                  <a:gd name="connsiteY1218" fmla="*/ 3610261 h 3799943"/>
                  <a:gd name="connsiteX1219" fmla="*/ 3348323 w 8628764"/>
                  <a:gd name="connsiteY1219" fmla="*/ 3631787 h 3799943"/>
                  <a:gd name="connsiteX1220" fmla="*/ 3679031 w 8628764"/>
                  <a:gd name="connsiteY1220" fmla="*/ 3673507 h 3799943"/>
                  <a:gd name="connsiteX1221" fmla="*/ 4008025 w 8628764"/>
                  <a:gd name="connsiteY1221" fmla="*/ 3726276 h 3799943"/>
                  <a:gd name="connsiteX1222" fmla="*/ 4337495 w 8628764"/>
                  <a:gd name="connsiteY1222" fmla="*/ 3765613 h 3799943"/>
                  <a:gd name="connsiteX1223" fmla="*/ 4502944 w 8628764"/>
                  <a:gd name="connsiteY1223" fmla="*/ 3773424 h 3799943"/>
                  <a:gd name="connsiteX1224" fmla="*/ 4669251 w 8628764"/>
                  <a:gd name="connsiteY1224" fmla="*/ 3768376 h 3799943"/>
                  <a:gd name="connsiteX1225" fmla="*/ 4689062 w 8628764"/>
                  <a:gd name="connsiteY1225" fmla="*/ 3787711 h 3799943"/>
                  <a:gd name="connsiteX1226" fmla="*/ 4680204 w 8628764"/>
                  <a:gd name="connsiteY1226" fmla="*/ 3766471 h 3799943"/>
                  <a:gd name="connsiteX1227" fmla="*/ 4702969 w 8628764"/>
                  <a:gd name="connsiteY1227" fmla="*/ 3793045 h 3799943"/>
                  <a:gd name="connsiteX1228" fmla="*/ 4712875 w 8628764"/>
                  <a:gd name="connsiteY1228" fmla="*/ 3760946 h 3799943"/>
                  <a:gd name="connsiteX1229" fmla="*/ 4878515 w 8628764"/>
                  <a:gd name="connsiteY1229" fmla="*/ 3793903 h 3799943"/>
                  <a:gd name="connsiteX1230" fmla="*/ 4880515 w 8628764"/>
                  <a:gd name="connsiteY1230" fmla="*/ 3770757 h 3799943"/>
                  <a:gd name="connsiteX1231" fmla="*/ 4892421 w 8628764"/>
                  <a:gd name="connsiteY1231" fmla="*/ 3799237 h 3799943"/>
                  <a:gd name="connsiteX1232" fmla="*/ 5062252 w 8628764"/>
                  <a:gd name="connsiteY1232" fmla="*/ 3793522 h 3799943"/>
                  <a:gd name="connsiteX1233" fmla="*/ 5232083 w 8628764"/>
                  <a:gd name="connsiteY1233" fmla="*/ 3785711 h 3799943"/>
                  <a:gd name="connsiteX1234" fmla="*/ 5385245 w 8628764"/>
                  <a:gd name="connsiteY1234" fmla="*/ 3773519 h 3799943"/>
                  <a:gd name="connsiteX1235" fmla="*/ 5440871 w 8628764"/>
                  <a:gd name="connsiteY1235" fmla="*/ 3794188 h 3799943"/>
                  <a:gd name="connsiteX1236" fmla="*/ 5532978 w 8628764"/>
                  <a:gd name="connsiteY1236" fmla="*/ 3762470 h 3799943"/>
                  <a:gd name="connsiteX1237" fmla="*/ 5744814 w 8628764"/>
                  <a:gd name="connsiteY1237" fmla="*/ 3776472 h 3799943"/>
                  <a:gd name="connsiteX1238" fmla="*/ 5754529 w 8628764"/>
                  <a:gd name="connsiteY1238" fmla="*/ 3744182 h 3799943"/>
                  <a:gd name="connsiteX1239" fmla="*/ 5922169 w 8628764"/>
                  <a:gd name="connsiteY1239" fmla="*/ 3750660 h 3799943"/>
                  <a:gd name="connsiteX1240" fmla="*/ 5975319 w 8628764"/>
                  <a:gd name="connsiteY1240" fmla="*/ 3709988 h 3799943"/>
                  <a:gd name="connsiteX1241" fmla="*/ 5987510 w 8628764"/>
                  <a:gd name="connsiteY1241" fmla="*/ 3738277 h 3799943"/>
                  <a:gd name="connsiteX1242" fmla="*/ 6044280 w 8628764"/>
                  <a:gd name="connsiteY1242" fmla="*/ 3719798 h 3799943"/>
                  <a:gd name="connsiteX1243" fmla="*/ 6167152 w 8628764"/>
                  <a:gd name="connsiteY1243" fmla="*/ 3704082 h 3799943"/>
                  <a:gd name="connsiteX1244" fmla="*/ 6454807 w 8628764"/>
                  <a:gd name="connsiteY1244" fmla="*/ 3631597 h 3799943"/>
                  <a:gd name="connsiteX1245" fmla="*/ 6458522 w 8628764"/>
                  <a:gd name="connsiteY1245" fmla="*/ 3653790 h 3799943"/>
                  <a:gd name="connsiteX1246" fmla="*/ 6624066 w 8628764"/>
                  <a:gd name="connsiteY1246" fmla="*/ 3613213 h 3799943"/>
                  <a:gd name="connsiteX1247" fmla="*/ 6638259 w 8628764"/>
                  <a:gd name="connsiteY1247" fmla="*/ 3564636 h 3799943"/>
                  <a:gd name="connsiteX1248" fmla="*/ 6698075 w 8628764"/>
                  <a:gd name="connsiteY1248" fmla="*/ 3552634 h 3799943"/>
                  <a:gd name="connsiteX1249" fmla="*/ 6699504 w 8628764"/>
                  <a:gd name="connsiteY1249" fmla="*/ 3582924 h 3799943"/>
                  <a:gd name="connsiteX1250" fmla="*/ 6736080 w 8628764"/>
                  <a:gd name="connsiteY1250" fmla="*/ 3545015 h 3799943"/>
                  <a:gd name="connsiteX1251" fmla="*/ 6892862 w 8628764"/>
                  <a:gd name="connsiteY1251" fmla="*/ 3496913 h 3799943"/>
                  <a:gd name="connsiteX1252" fmla="*/ 6891909 w 8628764"/>
                  <a:gd name="connsiteY1252" fmla="*/ 3535299 h 3799943"/>
                  <a:gd name="connsiteX1253" fmla="*/ 7080504 w 8628764"/>
                  <a:gd name="connsiteY1253" fmla="*/ 3465386 h 3799943"/>
                  <a:gd name="connsiteX1254" fmla="*/ 7089077 w 8628764"/>
                  <a:gd name="connsiteY1254" fmla="*/ 3417570 h 3799943"/>
                  <a:gd name="connsiteX1255" fmla="*/ 7126986 w 8628764"/>
                  <a:gd name="connsiteY1255" fmla="*/ 3463195 h 3799943"/>
                  <a:gd name="connsiteX1256" fmla="*/ 7175945 w 8628764"/>
                  <a:gd name="connsiteY1256" fmla="*/ 3399378 h 3799943"/>
                  <a:gd name="connsiteX1257" fmla="*/ 7282148 w 8628764"/>
                  <a:gd name="connsiteY1257" fmla="*/ 3384709 h 3799943"/>
                  <a:gd name="connsiteX1258" fmla="*/ 7353396 w 8628764"/>
                  <a:gd name="connsiteY1258" fmla="*/ 3330988 h 3799943"/>
                  <a:gd name="connsiteX1259" fmla="*/ 7361206 w 8628764"/>
                  <a:gd name="connsiteY1259" fmla="*/ 3375279 h 3799943"/>
                  <a:gd name="connsiteX1260" fmla="*/ 7393686 w 8628764"/>
                  <a:gd name="connsiteY1260" fmla="*/ 3367945 h 3799943"/>
                  <a:gd name="connsiteX1261" fmla="*/ 7478935 w 8628764"/>
                  <a:gd name="connsiteY1261" fmla="*/ 3318796 h 3799943"/>
                  <a:gd name="connsiteX1262" fmla="*/ 7478078 w 8628764"/>
                  <a:gd name="connsiteY1262" fmla="*/ 3250121 h 3799943"/>
                  <a:gd name="connsiteX1263" fmla="*/ 7567994 w 8628764"/>
                  <a:gd name="connsiteY1263" fmla="*/ 3291459 h 3799943"/>
                  <a:gd name="connsiteX1264" fmla="*/ 7546944 w 8628764"/>
                  <a:gd name="connsiteY1264" fmla="*/ 3257836 h 3799943"/>
                  <a:gd name="connsiteX1265" fmla="*/ 7552278 w 8628764"/>
                  <a:gd name="connsiteY1265" fmla="*/ 3203162 h 3799943"/>
                  <a:gd name="connsiteX1266" fmla="*/ 7599521 w 8628764"/>
                  <a:gd name="connsiteY1266" fmla="*/ 3215640 h 3799943"/>
                  <a:gd name="connsiteX1267" fmla="*/ 7579328 w 8628764"/>
                  <a:gd name="connsiteY1267" fmla="*/ 3197162 h 3799943"/>
                  <a:gd name="connsiteX1268" fmla="*/ 7632002 w 8628764"/>
                  <a:gd name="connsiteY1268" fmla="*/ 3208591 h 3799943"/>
                  <a:gd name="connsiteX1269" fmla="*/ 7640384 w 8628764"/>
                  <a:gd name="connsiteY1269" fmla="*/ 3160776 h 3799943"/>
                  <a:gd name="connsiteX1270" fmla="*/ 7675341 w 8628764"/>
                  <a:gd name="connsiteY1270" fmla="*/ 3198971 h 3799943"/>
                  <a:gd name="connsiteX1271" fmla="*/ 7742587 w 8628764"/>
                  <a:gd name="connsiteY1271" fmla="*/ 3176397 h 3799943"/>
                  <a:gd name="connsiteX1272" fmla="*/ 7742778 w 8628764"/>
                  <a:gd name="connsiteY1272" fmla="*/ 3230023 h 3799943"/>
                  <a:gd name="connsiteX1273" fmla="*/ 7755732 w 8628764"/>
                  <a:gd name="connsiteY1273" fmla="*/ 3166015 h 3799943"/>
                  <a:gd name="connsiteX1274" fmla="*/ 7776687 w 8628764"/>
                  <a:gd name="connsiteY1274" fmla="*/ 3199638 h 3799943"/>
                  <a:gd name="connsiteX1275" fmla="*/ 7766495 w 8628764"/>
                  <a:gd name="connsiteY1275" fmla="*/ 3163633 h 3799943"/>
                  <a:gd name="connsiteX1276" fmla="*/ 7876985 w 8628764"/>
                  <a:gd name="connsiteY1276" fmla="*/ 3131344 h 3799943"/>
                  <a:gd name="connsiteX1277" fmla="*/ 7859935 w 8628764"/>
                  <a:gd name="connsiteY1277" fmla="*/ 3120009 h 3799943"/>
                  <a:gd name="connsiteX1278" fmla="*/ 7933373 w 8628764"/>
                  <a:gd name="connsiteY1278" fmla="*/ 3110770 h 3799943"/>
                  <a:gd name="connsiteX1279" fmla="*/ 7946517 w 8628764"/>
                  <a:gd name="connsiteY1279" fmla="*/ 3100102 h 3799943"/>
                  <a:gd name="connsiteX1280" fmla="*/ 7941659 w 8628764"/>
                  <a:gd name="connsiteY1280" fmla="*/ 3062954 h 3799943"/>
                  <a:gd name="connsiteX1281" fmla="*/ 7964996 w 8628764"/>
                  <a:gd name="connsiteY1281" fmla="*/ 3088386 h 3799943"/>
                  <a:gd name="connsiteX1282" fmla="*/ 7949660 w 8628764"/>
                  <a:gd name="connsiteY1282" fmla="*/ 3107055 h 3799943"/>
                  <a:gd name="connsiteX1283" fmla="*/ 7983474 w 8628764"/>
                  <a:gd name="connsiteY1283" fmla="*/ 3076289 h 3799943"/>
                  <a:gd name="connsiteX1284" fmla="*/ 7974330 w 8628764"/>
                  <a:gd name="connsiteY1284" fmla="*/ 3109055 h 3799943"/>
                  <a:gd name="connsiteX1285" fmla="*/ 8070819 w 8628764"/>
                  <a:gd name="connsiteY1285" fmla="*/ 3071527 h 3799943"/>
                  <a:gd name="connsiteX1286" fmla="*/ 8015097 w 8628764"/>
                  <a:gd name="connsiteY1286" fmla="*/ 3053810 h 3799943"/>
                  <a:gd name="connsiteX1287" fmla="*/ 7983474 w 8628764"/>
                  <a:gd name="connsiteY1287" fmla="*/ 3076384 h 3799943"/>
                  <a:gd name="connsiteX1288" fmla="*/ 8006525 w 8628764"/>
                  <a:gd name="connsiteY1288" fmla="*/ 3048095 h 3799943"/>
                  <a:gd name="connsiteX1289" fmla="*/ 7994047 w 8628764"/>
                  <a:gd name="connsiteY1289" fmla="*/ 3020282 h 3799943"/>
                  <a:gd name="connsiteX1290" fmla="*/ 8065199 w 8628764"/>
                  <a:gd name="connsiteY1290" fmla="*/ 3019234 h 3799943"/>
                  <a:gd name="connsiteX1291" fmla="*/ 8060341 w 8628764"/>
                  <a:gd name="connsiteY1291" fmla="*/ 2982087 h 3799943"/>
                  <a:gd name="connsiteX1292" fmla="*/ 8079677 w 8628764"/>
                  <a:gd name="connsiteY1292" fmla="*/ 2985230 h 3799943"/>
                  <a:gd name="connsiteX1293" fmla="*/ 8084534 w 8628764"/>
                  <a:gd name="connsiteY1293" fmla="*/ 3022378 h 3799943"/>
                  <a:gd name="connsiteX1294" fmla="*/ 8112919 w 8628764"/>
                  <a:gd name="connsiteY1294" fmla="*/ 2992850 h 3799943"/>
                  <a:gd name="connsiteX1295" fmla="*/ 8120063 w 8628764"/>
                  <a:gd name="connsiteY1295" fmla="*/ 3021902 h 3799943"/>
                  <a:gd name="connsiteX1296" fmla="*/ 8147590 w 8628764"/>
                  <a:gd name="connsiteY1296" fmla="*/ 2977324 h 3799943"/>
                  <a:gd name="connsiteX1297" fmla="*/ 8136446 w 8628764"/>
                  <a:gd name="connsiteY1297" fmla="*/ 2926271 h 3799943"/>
                  <a:gd name="connsiteX1298" fmla="*/ 8172831 w 8628764"/>
                  <a:gd name="connsiteY1298" fmla="*/ 2940844 h 3799943"/>
                  <a:gd name="connsiteX1299" fmla="*/ 8196168 w 8628764"/>
                  <a:gd name="connsiteY1299" fmla="*/ 2965990 h 3799943"/>
                  <a:gd name="connsiteX1300" fmla="*/ 8184166 w 8628764"/>
                  <a:gd name="connsiteY1300" fmla="*/ 2899982 h 3799943"/>
                  <a:gd name="connsiteX1301" fmla="*/ 8202073 w 8628764"/>
                  <a:gd name="connsiteY1301" fmla="*/ 2926366 h 3799943"/>
                  <a:gd name="connsiteX1302" fmla="*/ 8257889 w 8628764"/>
                  <a:gd name="connsiteY1302" fmla="*/ 2852261 h 3799943"/>
                  <a:gd name="connsiteX1303" fmla="*/ 8259699 w 8628764"/>
                  <a:gd name="connsiteY1303" fmla="*/ 2882456 h 3799943"/>
                  <a:gd name="connsiteX1304" fmla="*/ 8275892 w 8628764"/>
                  <a:gd name="connsiteY1304" fmla="*/ 2878741 h 3799943"/>
                  <a:gd name="connsiteX1305" fmla="*/ 8287226 w 8628764"/>
                  <a:gd name="connsiteY1305" fmla="*/ 2837688 h 3799943"/>
                  <a:gd name="connsiteX1306" fmla="*/ 8278273 w 8628764"/>
                  <a:gd name="connsiteY1306" fmla="*/ 2778538 h 3799943"/>
                  <a:gd name="connsiteX1307" fmla="*/ 8240459 w 8628764"/>
                  <a:gd name="connsiteY1307" fmla="*/ 2787206 h 3799943"/>
                  <a:gd name="connsiteX1308" fmla="*/ 8211598 w 8628764"/>
                  <a:gd name="connsiteY1308" fmla="*/ 2855119 h 3799943"/>
                  <a:gd name="connsiteX1309" fmla="*/ 8190548 w 8628764"/>
                  <a:gd name="connsiteY1309" fmla="*/ 2821591 h 3799943"/>
                  <a:gd name="connsiteX1310" fmla="*/ 8200835 w 8628764"/>
                  <a:gd name="connsiteY1310" fmla="*/ 2857500 h 3799943"/>
                  <a:gd name="connsiteX1311" fmla="*/ 8185500 w 8628764"/>
                  <a:gd name="connsiteY1311" fmla="*/ 2876359 h 3799943"/>
                  <a:gd name="connsiteX1312" fmla="*/ 8172546 w 8628764"/>
                  <a:gd name="connsiteY1312" fmla="*/ 2795302 h 3799943"/>
                  <a:gd name="connsiteX1313" fmla="*/ 8174641 w 8628764"/>
                  <a:gd name="connsiteY1313" fmla="*/ 2878931 h 3799943"/>
                  <a:gd name="connsiteX1314" fmla="*/ 8130635 w 8628764"/>
                  <a:gd name="connsiteY1314" fmla="*/ 2873597 h 3799943"/>
                  <a:gd name="connsiteX1315" fmla="*/ 8134826 w 8628764"/>
                  <a:gd name="connsiteY1315" fmla="*/ 2803779 h 3799943"/>
                  <a:gd name="connsiteX1316" fmla="*/ 8128350 w 8628764"/>
                  <a:gd name="connsiteY1316" fmla="*/ 2881789 h 3799943"/>
                  <a:gd name="connsiteX1317" fmla="*/ 8046530 w 8628764"/>
                  <a:gd name="connsiteY1317" fmla="*/ 2885408 h 3799943"/>
                  <a:gd name="connsiteX1318" fmla="*/ 8042625 w 8628764"/>
                  <a:gd name="connsiteY1318" fmla="*/ 2863215 h 3799943"/>
                  <a:gd name="connsiteX1319" fmla="*/ 8057960 w 8628764"/>
                  <a:gd name="connsiteY1319" fmla="*/ 2844546 h 3799943"/>
                  <a:gd name="connsiteX1320" fmla="*/ 8030432 w 8628764"/>
                  <a:gd name="connsiteY1320" fmla="*/ 2889123 h 3799943"/>
                  <a:gd name="connsiteX1321" fmla="*/ 8014812 w 8628764"/>
                  <a:gd name="connsiteY1321" fmla="*/ 2854262 h 3799943"/>
                  <a:gd name="connsiteX1322" fmla="*/ 8007477 w 8628764"/>
                  <a:gd name="connsiteY1322" fmla="*/ 2917317 h 3799943"/>
                  <a:gd name="connsiteX1323" fmla="*/ 7917657 w 8628764"/>
                  <a:gd name="connsiteY1323" fmla="*/ 2876741 h 3799943"/>
                  <a:gd name="connsiteX1324" fmla="*/ 7914799 w 8628764"/>
                  <a:gd name="connsiteY1324" fmla="*/ 2923318 h 3799943"/>
                  <a:gd name="connsiteX1325" fmla="*/ 7857649 w 8628764"/>
                  <a:gd name="connsiteY1325" fmla="*/ 2928842 h 3799943"/>
                  <a:gd name="connsiteX1326" fmla="*/ 7865555 w 8628764"/>
                  <a:gd name="connsiteY1326" fmla="*/ 2973038 h 3799943"/>
                  <a:gd name="connsiteX1327" fmla="*/ 7842219 w 8628764"/>
                  <a:gd name="connsiteY1327" fmla="*/ 2947702 h 3799943"/>
                  <a:gd name="connsiteX1328" fmla="*/ 7848314 w 8628764"/>
                  <a:gd name="connsiteY1328" fmla="*/ 2908078 h 3799943"/>
                  <a:gd name="connsiteX1329" fmla="*/ 7827550 w 8628764"/>
                  <a:gd name="connsiteY1329" fmla="*/ 2927890 h 3799943"/>
                  <a:gd name="connsiteX1330" fmla="*/ 7830884 w 8628764"/>
                  <a:gd name="connsiteY1330" fmla="*/ 2988374 h 3799943"/>
                  <a:gd name="connsiteX1331" fmla="*/ 7764304 w 8628764"/>
                  <a:gd name="connsiteY1331" fmla="*/ 2972372 h 3799943"/>
                  <a:gd name="connsiteX1332" fmla="*/ 7755160 w 8628764"/>
                  <a:gd name="connsiteY1332" fmla="*/ 3005042 h 3799943"/>
                  <a:gd name="connsiteX1333" fmla="*/ 7737348 w 8628764"/>
                  <a:gd name="connsiteY1333" fmla="*/ 2978372 h 3799943"/>
                  <a:gd name="connsiteX1334" fmla="*/ 7744206 w 8628764"/>
                  <a:gd name="connsiteY1334" fmla="*/ 2953893 h 3799943"/>
                  <a:gd name="connsiteX1335" fmla="*/ 7698010 w 8628764"/>
                  <a:gd name="connsiteY1335" fmla="*/ 3010091 h 3799943"/>
                  <a:gd name="connsiteX1336" fmla="*/ 7696390 w 8628764"/>
                  <a:gd name="connsiteY1336" fmla="*/ 2979706 h 3799943"/>
                  <a:gd name="connsiteX1337" fmla="*/ 7708678 w 8628764"/>
                  <a:gd name="connsiteY1337" fmla="*/ 2954083 h 3799943"/>
                  <a:gd name="connsiteX1338" fmla="*/ 7599807 w 8628764"/>
                  <a:gd name="connsiteY1338" fmla="*/ 2962942 h 3799943"/>
                  <a:gd name="connsiteX1339" fmla="*/ 7601426 w 8628764"/>
                  <a:gd name="connsiteY1339" fmla="*/ 2993041 h 3799943"/>
                  <a:gd name="connsiteX1340" fmla="*/ 7535038 w 8628764"/>
                  <a:gd name="connsiteY1340" fmla="*/ 3030760 h 3799943"/>
                  <a:gd name="connsiteX1341" fmla="*/ 7460837 w 8628764"/>
                  <a:gd name="connsiteY1341" fmla="*/ 3024188 h 3799943"/>
                  <a:gd name="connsiteX1342" fmla="*/ 7419880 w 8628764"/>
                  <a:gd name="connsiteY1342" fmla="*/ 3079147 h 3799943"/>
                  <a:gd name="connsiteX1343" fmla="*/ 7383494 w 8628764"/>
                  <a:gd name="connsiteY1343" fmla="*/ 3064002 h 3799943"/>
                  <a:gd name="connsiteX1344" fmla="*/ 7328630 w 8628764"/>
                  <a:gd name="connsiteY1344" fmla="*/ 3060859 h 3799943"/>
                  <a:gd name="connsiteX1345" fmla="*/ 7325488 w 8628764"/>
                  <a:gd name="connsiteY1345" fmla="*/ 3107436 h 3799943"/>
                  <a:gd name="connsiteX1346" fmla="*/ 7301484 w 8628764"/>
                  <a:gd name="connsiteY1346" fmla="*/ 3120390 h 3799943"/>
                  <a:gd name="connsiteX1347" fmla="*/ 7286054 w 8628764"/>
                  <a:gd name="connsiteY1347" fmla="*/ 3085624 h 3799943"/>
                  <a:gd name="connsiteX1348" fmla="*/ 7299198 w 8628764"/>
                  <a:gd name="connsiteY1348" fmla="*/ 3128582 h 3799943"/>
                  <a:gd name="connsiteX1349" fmla="*/ 7262051 w 8628764"/>
                  <a:gd name="connsiteY1349" fmla="*/ 3098387 h 3799943"/>
                  <a:gd name="connsiteX1350" fmla="*/ 7253573 w 8628764"/>
                  <a:gd name="connsiteY1350" fmla="*/ 3145917 h 3799943"/>
                  <a:gd name="connsiteX1351" fmla="*/ 7209473 w 8628764"/>
                  <a:gd name="connsiteY1351" fmla="*/ 3086386 h 3799943"/>
                  <a:gd name="connsiteX1352" fmla="*/ 7213378 w 8628764"/>
                  <a:gd name="connsiteY1352" fmla="*/ 3055049 h 3799943"/>
                  <a:gd name="connsiteX1353" fmla="*/ 7205663 w 8628764"/>
                  <a:gd name="connsiteY1353" fmla="*/ 3064383 h 3799943"/>
                  <a:gd name="connsiteX1354" fmla="*/ 7208711 w 8628764"/>
                  <a:gd name="connsiteY1354" fmla="*/ 3017806 h 3799943"/>
                  <a:gd name="connsiteX1355" fmla="*/ 7161562 w 8628764"/>
                  <a:gd name="connsiteY1355" fmla="*/ 3058287 h 3799943"/>
                  <a:gd name="connsiteX1356" fmla="*/ 7176993 w 8628764"/>
                  <a:gd name="connsiteY1356" fmla="*/ 3093339 h 3799943"/>
                  <a:gd name="connsiteX1357" fmla="*/ 7202424 w 8628764"/>
                  <a:gd name="connsiteY1357" fmla="*/ 3110770 h 3799943"/>
                  <a:gd name="connsiteX1358" fmla="*/ 7176897 w 8628764"/>
                  <a:gd name="connsiteY1358" fmla="*/ 3146870 h 3799943"/>
                  <a:gd name="connsiteX1359" fmla="*/ 7148322 w 8628764"/>
                  <a:gd name="connsiteY1359" fmla="*/ 3122200 h 3799943"/>
                  <a:gd name="connsiteX1360" fmla="*/ 7163753 w 8628764"/>
                  <a:gd name="connsiteY1360" fmla="*/ 3103531 h 3799943"/>
                  <a:gd name="connsiteX1361" fmla="*/ 7161467 w 8628764"/>
                  <a:gd name="connsiteY1361" fmla="*/ 3058287 h 3799943"/>
                  <a:gd name="connsiteX1362" fmla="*/ 7136702 w 8628764"/>
                  <a:gd name="connsiteY1362" fmla="*/ 3055811 h 3799943"/>
                  <a:gd name="connsiteX1363" fmla="*/ 7146703 w 8628764"/>
                  <a:gd name="connsiteY1363" fmla="*/ 3092006 h 3799943"/>
                  <a:gd name="connsiteX1364" fmla="*/ 7135940 w 8628764"/>
                  <a:gd name="connsiteY1364" fmla="*/ 3094196 h 3799943"/>
                  <a:gd name="connsiteX1365" fmla="*/ 7125176 w 8628764"/>
                  <a:gd name="connsiteY1365" fmla="*/ 3043047 h 3799943"/>
                  <a:gd name="connsiteX1366" fmla="*/ 7047738 w 8628764"/>
                  <a:gd name="connsiteY1366" fmla="*/ 3135821 h 3799943"/>
                  <a:gd name="connsiteX1367" fmla="*/ 7030022 w 8628764"/>
                  <a:gd name="connsiteY1367" fmla="*/ 3109055 h 3799943"/>
                  <a:gd name="connsiteX1368" fmla="*/ 7044690 w 8628764"/>
                  <a:gd name="connsiteY1368" fmla="*/ 3075146 h 3799943"/>
                  <a:gd name="connsiteX1369" fmla="*/ 6998970 w 8628764"/>
                  <a:gd name="connsiteY1369" fmla="*/ 3146012 h 3799943"/>
                  <a:gd name="connsiteX1370" fmla="*/ 6988112 w 8628764"/>
                  <a:gd name="connsiteY1370" fmla="*/ 3148298 h 3799943"/>
                  <a:gd name="connsiteX1371" fmla="*/ 6977444 w 8628764"/>
                  <a:gd name="connsiteY1371" fmla="*/ 3097054 h 3799943"/>
                  <a:gd name="connsiteX1372" fmla="*/ 6842094 w 8628764"/>
                  <a:gd name="connsiteY1372" fmla="*/ 3125438 h 3799943"/>
                  <a:gd name="connsiteX1373" fmla="*/ 6697314 w 8628764"/>
                  <a:gd name="connsiteY1373" fmla="*/ 3186017 h 3799943"/>
                  <a:gd name="connsiteX1374" fmla="*/ 6698933 w 8628764"/>
                  <a:gd name="connsiteY1374" fmla="*/ 3162872 h 3799943"/>
                  <a:gd name="connsiteX1375" fmla="*/ 6562535 w 8628764"/>
                  <a:gd name="connsiteY1375" fmla="*/ 3228213 h 3799943"/>
                  <a:gd name="connsiteX1376" fmla="*/ 6558058 w 8628764"/>
                  <a:gd name="connsiteY1376" fmla="*/ 3190875 h 3799943"/>
                  <a:gd name="connsiteX1377" fmla="*/ 6467285 w 8628764"/>
                  <a:gd name="connsiteY1377" fmla="*/ 3239548 h 3799943"/>
                  <a:gd name="connsiteX1378" fmla="*/ 6465856 w 8628764"/>
                  <a:gd name="connsiteY1378" fmla="*/ 3209258 h 3799943"/>
                  <a:gd name="connsiteX1379" fmla="*/ 6420136 w 8628764"/>
                  <a:gd name="connsiteY1379" fmla="*/ 3226117 h 3799943"/>
                  <a:gd name="connsiteX1380" fmla="*/ 6318409 w 8628764"/>
                  <a:gd name="connsiteY1380" fmla="*/ 3276981 h 3799943"/>
                  <a:gd name="connsiteX1381" fmla="*/ 6302788 w 8628764"/>
                  <a:gd name="connsiteY1381" fmla="*/ 3295364 h 3799943"/>
                  <a:gd name="connsiteX1382" fmla="*/ 6322791 w 8628764"/>
                  <a:gd name="connsiteY1382" fmla="*/ 3314414 h 3799943"/>
                  <a:gd name="connsiteX1383" fmla="*/ 6309170 w 8628764"/>
                  <a:gd name="connsiteY1383" fmla="*/ 3378232 h 3799943"/>
                  <a:gd name="connsiteX1384" fmla="*/ 6288310 w 8628764"/>
                  <a:gd name="connsiteY1384" fmla="*/ 3275362 h 3799943"/>
                  <a:gd name="connsiteX1385" fmla="*/ 6211729 w 8628764"/>
                  <a:gd name="connsiteY1385" fmla="*/ 3275552 h 3799943"/>
                  <a:gd name="connsiteX1386" fmla="*/ 6205252 w 8628764"/>
                  <a:gd name="connsiteY1386" fmla="*/ 3314891 h 3799943"/>
                  <a:gd name="connsiteX1387" fmla="*/ 6002465 w 8628764"/>
                  <a:gd name="connsiteY1387" fmla="*/ 3307937 h 3799943"/>
                  <a:gd name="connsiteX1388" fmla="*/ 5979605 w 8628764"/>
                  <a:gd name="connsiteY1388" fmla="*/ 3350419 h 3799943"/>
                  <a:gd name="connsiteX1389" fmla="*/ 5972938 w 8628764"/>
                  <a:gd name="connsiteY1389" fmla="*/ 3321177 h 3799943"/>
                  <a:gd name="connsiteX1390" fmla="*/ 5671280 w 8628764"/>
                  <a:gd name="connsiteY1390" fmla="*/ 3370707 h 3799943"/>
                  <a:gd name="connsiteX1391" fmla="*/ 5622989 w 8628764"/>
                  <a:gd name="connsiteY1391" fmla="*/ 3395186 h 3799943"/>
                  <a:gd name="connsiteX1392" fmla="*/ 5573459 w 8628764"/>
                  <a:gd name="connsiteY1392" fmla="*/ 3389090 h 3799943"/>
                  <a:gd name="connsiteX1393" fmla="*/ 5457635 w 8628764"/>
                  <a:gd name="connsiteY1393" fmla="*/ 3364040 h 3799943"/>
                  <a:gd name="connsiteX1394" fmla="*/ 5456301 w 8628764"/>
                  <a:gd name="connsiteY1394" fmla="*/ 3402235 h 3799943"/>
                  <a:gd name="connsiteX1395" fmla="*/ 5389436 w 8628764"/>
                  <a:gd name="connsiteY1395" fmla="*/ 3368611 h 3799943"/>
                  <a:gd name="connsiteX1396" fmla="*/ 5382673 w 8628764"/>
                  <a:gd name="connsiteY1396" fmla="*/ 3407950 h 3799943"/>
                  <a:gd name="connsiteX1397" fmla="*/ 5367719 w 8628764"/>
                  <a:gd name="connsiteY1397" fmla="*/ 3372422 h 3799943"/>
                  <a:gd name="connsiteX1398" fmla="*/ 5352479 w 8628764"/>
                  <a:gd name="connsiteY1398" fmla="*/ 3405664 h 3799943"/>
                  <a:gd name="connsiteX1399" fmla="*/ 5293995 w 8628764"/>
                  <a:gd name="connsiteY1399" fmla="*/ 3378042 h 3799943"/>
                  <a:gd name="connsiteX1400" fmla="*/ 5295043 w 8628764"/>
                  <a:gd name="connsiteY1400" fmla="*/ 3408331 h 3799943"/>
                  <a:gd name="connsiteX1401" fmla="*/ 5250466 w 8628764"/>
                  <a:gd name="connsiteY1401" fmla="*/ 3385757 h 3799943"/>
                  <a:gd name="connsiteX1402" fmla="*/ 5240750 w 8628764"/>
                  <a:gd name="connsiteY1402" fmla="*/ 3418046 h 3799943"/>
                  <a:gd name="connsiteX1403" fmla="*/ 5233702 w 8628764"/>
                  <a:gd name="connsiteY1403" fmla="*/ 3373660 h 3799943"/>
                  <a:gd name="connsiteX1404" fmla="*/ 5168456 w 8628764"/>
                  <a:gd name="connsiteY1404" fmla="*/ 3385280 h 3799943"/>
                  <a:gd name="connsiteX1405" fmla="*/ 5113592 w 8628764"/>
                  <a:gd name="connsiteY1405" fmla="*/ 3379851 h 3799943"/>
                  <a:gd name="connsiteX1406" fmla="*/ 5061680 w 8628764"/>
                  <a:gd name="connsiteY1406" fmla="*/ 3381566 h 3799943"/>
                  <a:gd name="connsiteX1407" fmla="*/ 4887659 w 8628764"/>
                  <a:gd name="connsiteY1407" fmla="*/ 3411284 h 3799943"/>
                  <a:gd name="connsiteX1408" fmla="*/ 4892040 w 8628764"/>
                  <a:gd name="connsiteY1408" fmla="*/ 3380137 h 3799943"/>
                  <a:gd name="connsiteX1409" fmla="*/ 4882134 w 8628764"/>
                  <a:gd name="connsiteY1409" fmla="*/ 3412236 h 3799943"/>
                  <a:gd name="connsiteX1410" fmla="*/ 4733354 w 8628764"/>
                  <a:gd name="connsiteY1410" fmla="*/ 3376327 h 3799943"/>
                  <a:gd name="connsiteX1411" fmla="*/ 4731353 w 8628764"/>
                  <a:gd name="connsiteY1411" fmla="*/ 3399473 h 3799943"/>
                  <a:gd name="connsiteX1412" fmla="*/ 4638390 w 8628764"/>
                  <a:gd name="connsiteY1412" fmla="*/ 3400044 h 3799943"/>
                  <a:gd name="connsiteX1413" fmla="*/ 4524185 w 8628764"/>
                  <a:gd name="connsiteY1413" fmla="*/ 3419380 h 3799943"/>
                  <a:gd name="connsiteX1414" fmla="*/ 4516851 w 8628764"/>
                  <a:gd name="connsiteY1414" fmla="*/ 3359563 h 3799943"/>
                  <a:gd name="connsiteX1415" fmla="*/ 4484180 w 8628764"/>
                  <a:gd name="connsiteY1415" fmla="*/ 3365087 h 3799943"/>
                  <a:gd name="connsiteX1416" fmla="*/ 4493038 w 8628764"/>
                  <a:gd name="connsiteY1416" fmla="*/ 3386518 h 3799943"/>
                  <a:gd name="connsiteX1417" fmla="*/ 4472845 w 8628764"/>
                  <a:gd name="connsiteY1417" fmla="*/ 3351848 h 3799943"/>
                  <a:gd name="connsiteX1418" fmla="*/ 4265676 w 8628764"/>
                  <a:gd name="connsiteY1418" fmla="*/ 3369754 h 3799943"/>
                  <a:gd name="connsiteX1419" fmla="*/ 4261485 w 8628764"/>
                  <a:gd name="connsiteY1419" fmla="*/ 3316986 h 3799943"/>
                  <a:gd name="connsiteX1420" fmla="*/ 4434364 w 8628764"/>
                  <a:gd name="connsiteY1420" fmla="*/ 3321558 h 3799943"/>
                  <a:gd name="connsiteX1421" fmla="*/ 4607243 w 8628764"/>
                  <a:gd name="connsiteY1421" fmla="*/ 3324130 h 3799943"/>
                  <a:gd name="connsiteX1422" fmla="*/ 4952905 w 8628764"/>
                  <a:gd name="connsiteY1422" fmla="*/ 3324892 h 3799943"/>
                  <a:gd name="connsiteX1423" fmla="*/ 5125689 w 8628764"/>
                  <a:gd name="connsiteY1423" fmla="*/ 3321463 h 3799943"/>
                  <a:gd name="connsiteX1424" fmla="*/ 5298377 w 8628764"/>
                  <a:gd name="connsiteY1424" fmla="*/ 3314700 h 3799943"/>
                  <a:gd name="connsiteX1425" fmla="*/ 5643277 w 8628764"/>
                  <a:gd name="connsiteY1425" fmla="*/ 3291078 h 3799943"/>
                  <a:gd name="connsiteX1426" fmla="*/ 5987415 w 8628764"/>
                  <a:gd name="connsiteY1426" fmla="*/ 3248597 h 3799943"/>
                  <a:gd name="connsiteX1427" fmla="*/ 6159151 w 8628764"/>
                  <a:gd name="connsiteY1427" fmla="*/ 3220117 h 3799943"/>
                  <a:gd name="connsiteX1428" fmla="*/ 6330506 w 8628764"/>
                  <a:gd name="connsiteY1428" fmla="*/ 3184493 h 3799943"/>
                  <a:gd name="connsiteX1429" fmla="*/ 6672263 w 8628764"/>
                  <a:gd name="connsiteY1429" fmla="*/ 3094958 h 3799943"/>
                  <a:gd name="connsiteX1430" fmla="*/ 7012210 w 8628764"/>
                  <a:gd name="connsiteY1430" fmla="*/ 2974943 h 3799943"/>
                  <a:gd name="connsiteX1431" fmla="*/ 7116509 w 8628764"/>
                  <a:gd name="connsiteY1431" fmla="*/ 2930081 h 3799943"/>
                  <a:gd name="connsiteX1432" fmla="*/ 7175183 w 8628764"/>
                  <a:gd name="connsiteY1432" fmla="*/ 2955893 h 3799943"/>
                  <a:gd name="connsiteX1433" fmla="*/ 7189851 w 8628764"/>
                  <a:gd name="connsiteY1433" fmla="*/ 2922270 h 3799943"/>
                  <a:gd name="connsiteX1434" fmla="*/ 7229951 w 8628764"/>
                  <a:gd name="connsiteY1434" fmla="*/ 2906268 h 3799943"/>
                  <a:gd name="connsiteX1435" fmla="*/ 7283958 w 8628764"/>
                  <a:gd name="connsiteY1435" fmla="*/ 2894743 h 3799943"/>
                  <a:gd name="connsiteX1436" fmla="*/ 7259289 w 8628764"/>
                  <a:gd name="connsiteY1436" fmla="*/ 2892362 h 3799943"/>
                  <a:gd name="connsiteX1437" fmla="*/ 7344156 w 8628764"/>
                  <a:gd name="connsiteY1437" fmla="*/ 2843213 h 3799943"/>
                  <a:gd name="connsiteX1438" fmla="*/ 7445978 w 8628764"/>
                  <a:gd name="connsiteY1438" fmla="*/ 2858929 h 3799943"/>
                  <a:gd name="connsiteX1439" fmla="*/ 7460552 w 8628764"/>
                  <a:gd name="connsiteY1439" fmla="*/ 2825115 h 3799943"/>
                  <a:gd name="connsiteX1440" fmla="*/ 7494461 w 8628764"/>
                  <a:gd name="connsiteY1440" fmla="*/ 2794730 h 3799943"/>
                  <a:gd name="connsiteX1441" fmla="*/ 7570851 w 8628764"/>
                  <a:gd name="connsiteY1441" fmla="*/ 2793111 h 3799943"/>
                  <a:gd name="connsiteX1442" fmla="*/ 7559898 w 8628764"/>
                  <a:gd name="connsiteY1442" fmla="*/ 2741962 h 3799943"/>
                  <a:gd name="connsiteX1443" fmla="*/ 7573138 w 8628764"/>
                  <a:gd name="connsiteY1443" fmla="*/ 2785015 h 3799943"/>
                  <a:gd name="connsiteX1444" fmla="*/ 7662577 w 8628764"/>
                  <a:gd name="connsiteY1444" fmla="*/ 2773013 h 3799943"/>
                  <a:gd name="connsiteX1445" fmla="*/ 7681913 w 8628764"/>
                  <a:gd name="connsiteY1445" fmla="*/ 2776347 h 3799943"/>
                  <a:gd name="connsiteX1446" fmla="*/ 7682580 w 8628764"/>
                  <a:gd name="connsiteY1446" fmla="*/ 2737866 h 3799943"/>
                  <a:gd name="connsiteX1447" fmla="*/ 7722013 w 8628764"/>
                  <a:gd name="connsiteY1447" fmla="*/ 2759774 h 3799943"/>
                  <a:gd name="connsiteX1448" fmla="*/ 7753636 w 8628764"/>
                  <a:gd name="connsiteY1448" fmla="*/ 2737580 h 3799943"/>
                  <a:gd name="connsiteX1449" fmla="*/ 7862697 w 8628764"/>
                  <a:gd name="connsiteY1449" fmla="*/ 2636711 h 3799943"/>
                  <a:gd name="connsiteX1450" fmla="*/ 7968996 w 8628764"/>
                  <a:gd name="connsiteY1450" fmla="*/ 2635091 h 3799943"/>
                  <a:gd name="connsiteX1451" fmla="*/ 7986618 w 8628764"/>
                  <a:gd name="connsiteY1451" fmla="*/ 2608040 h 3799943"/>
                  <a:gd name="connsiteX1452" fmla="*/ 7909465 w 8628764"/>
                  <a:gd name="connsiteY1452" fmla="*/ 2595182 h 3799943"/>
                  <a:gd name="connsiteX1453" fmla="*/ 7903845 w 8628764"/>
                  <a:gd name="connsiteY1453" fmla="*/ 2542889 h 3799943"/>
                  <a:gd name="connsiteX1454" fmla="*/ 7929372 w 8628764"/>
                  <a:gd name="connsiteY1454" fmla="*/ 2560034 h 3799943"/>
                  <a:gd name="connsiteX1455" fmla="*/ 7928229 w 8628764"/>
                  <a:gd name="connsiteY1455" fmla="*/ 2491359 h 3799943"/>
                  <a:gd name="connsiteX1456" fmla="*/ 7953185 w 8628764"/>
                  <a:gd name="connsiteY1456" fmla="*/ 2546890 h 3799943"/>
                  <a:gd name="connsiteX1457" fmla="*/ 7984617 w 8628764"/>
                  <a:gd name="connsiteY1457" fmla="*/ 2524316 h 3799943"/>
                  <a:gd name="connsiteX1458" fmla="*/ 7994333 w 8628764"/>
                  <a:gd name="connsiteY1458" fmla="*/ 2598706 h 3799943"/>
                  <a:gd name="connsiteX1459" fmla="*/ 8035195 w 8628764"/>
                  <a:gd name="connsiteY1459" fmla="*/ 2596896 h 3799943"/>
                  <a:gd name="connsiteX1460" fmla="*/ 8037957 w 8628764"/>
                  <a:gd name="connsiteY1460" fmla="*/ 2550319 h 3799943"/>
                  <a:gd name="connsiteX1461" fmla="*/ 8093202 w 8628764"/>
                  <a:gd name="connsiteY1461" fmla="*/ 2514600 h 3799943"/>
                  <a:gd name="connsiteX1462" fmla="*/ 8052435 w 8628764"/>
                  <a:gd name="connsiteY1462" fmla="*/ 2516315 h 3799943"/>
                  <a:gd name="connsiteX1463" fmla="*/ 8061960 w 8628764"/>
                  <a:gd name="connsiteY1463" fmla="*/ 2445163 h 3799943"/>
                  <a:gd name="connsiteX1464" fmla="*/ 8080725 w 8628764"/>
                  <a:gd name="connsiteY1464" fmla="*/ 2486882 h 3799943"/>
                  <a:gd name="connsiteX1465" fmla="*/ 8148066 w 8628764"/>
                  <a:gd name="connsiteY1465" fmla="*/ 2425351 h 3799943"/>
                  <a:gd name="connsiteX1466" fmla="*/ 8150828 w 8628764"/>
                  <a:gd name="connsiteY1466" fmla="*/ 2378678 h 3799943"/>
                  <a:gd name="connsiteX1467" fmla="*/ 8159306 w 8628764"/>
                  <a:gd name="connsiteY1467" fmla="*/ 2384393 h 3799943"/>
                  <a:gd name="connsiteX1468" fmla="*/ 8161401 w 8628764"/>
                  <a:gd name="connsiteY1468" fmla="*/ 2468118 h 3799943"/>
                  <a:gd name="connsiteX1469" fmla="*/ 8185119 w 8628764"/>
                  <a:gd name="connsiteY1469" fmla="*/ 2454878 h 3799943"/>
                  <a:gd name="connsiteX1470" fmla="*/ 8171593 w 8628764"/>
                  <a:gd name="connsiteY1470" fmla="*/ 2504027 h 3799943"/>
                  <a:gd name="connsiteX1471" fmla="*/ 8199882 w 8628764"/>
                  <a:gd name="connsiteY1471" fmla="*/ 2474500 h 3799943"/>
                  <a:gd name="connsiteX1472" fmla="*/ 8180166 w 8628764"/>
                  <a:gd name="connsiteY1472" fmla="*/ 2417826 h 3799943"/>
                  <a:gd name="connsiteX1473" fmla="*/ 8209312 w 8628764"/>
                  <a:gd name="connsiteY1473" fmla="*/ 2403443 h 3799943"/>
                  <a:gd name="connsiteX1474" fmla="*/ 8205788 w 8628764"/>
                  <a:gd name="connsiteY1474" fmla="*/ 2343055 h 3799943"/>
                  <a:gd name="connsiteX1475" fmla="*/ 8183880 w 8628764"/>
                  <a:gd name="connsiteY1475" fmla="*/ 2294477 h 3799943"/>
                  <a:gd name="connsiteX1476" fmla="*/ 8207121 w 8628764"/>
                  <a:gd name="connsiteY1476" fmla="*/ 2319623 h 3799943"/>
                  <a:gd name="connsiteX1477" fmla="*/ 8209026 w 8628764"/>
                  <a:gd name="connsiteY1477" fmla="*/ 2258092 h 3799943"/>
                  <a:gd name="connsiteX1478" fmla="*/ 8225600 w 8628764"/>
                  <a:gd name="connsiteY1478" fmla="*/ 2307812 h 3799943"/>
                  <a:gd name="connsiteX1479" fmla="*/ 8216551 w 8628764"/>
                  <a:gd name="connsiteY1479" fmla="*/ 2340578 h 3799943"/>
                  <a:gd name="connsiteX1480" fmla="*/ 8208074 w 8628764"/>
                  <a:gd name="connsiteY1480" fmla="*/ 2334958 h 3799943"/>
                  <a:gd name="connsiteX1481" fmla="*/ 8218266 w 8628764"/>
                  <a:gd name="connsiteY1481" fmla="*/ 2370868 h 3799943"/>
                  <a:gd name="connsiteX1482" fmla="*/ 8230934 w 8628764"/>
                  <a:gd name="connsiteY1482" fmla="*/ 2306574 h 3799943"/>
                  <a:gd name="connsiteX1483" fmla="*/ 8245698 w 8628764"/>
                  <a:gd name="connsiteY1483" fmla="*/ 2326291 h 3799943"/>
                  <a:gd name="connsiteX1484" fmla="*/ 8236744 w 8628764"/>
                  <a:gd name="connsiteY1484" fmla="*/ 2358962 h 3799943"/>
                  <a:gd name="connsiteX1485" fmla="*/ 8291894 w 8628764"/>
                  <a:gd name="connsiteY1485" fmla="*/ 2323243 h 3799943"/>
                  <a:gd name="connsiteX1486" fmla="*/ 8234553 w 8628764"/>
                  <a:gd name="connsiteY1486" fmla="*/ 2275141 h 3799943"/>
                  <a:gd name="connsiteX1487" fmla="*/ 8235982 w 8628764"/>
                  <a:gd name="connsiteY1487" fmla="*/ 2252091 h 3799943"/>
                  <a:gd name="connsiteX1488" fmla="*/ 8305324 w 8628764"/>
                  <a:gd name="connsiteY1488" fmla="*/ 2274094 h 3799943"/>
                  <a:gd name="connsiteX1489" fmla="*/ 8305800 w 8628764"/>
                  <a:gd name="connsiteY1489" fmla="*/ 2235708 h 3799943"/>
                  <a:gd name="connsiteX1490" fmla="*/ 8314373 w 8628764"/>
                  <a:gd name="connsiteY1490" fmla="*/ 2241423 h 3799943"/>
                  <a:gd name="connsiteX1491" fmla="*/ 8316182 w 8628764"/>
                  <a:gd name="connsiteY1491" fmla="*/ 2271713 h 3799943"/>
                  <a:gd name="connsiteX1492" fmla="*/ 8344376 w 8628764"/>
                  <a:gd name="connsiteY1492" fmla="*/ 2242185 h 3799943"/>
                  <a:gd name="connsiteX1493" fmla="*/ 8403050 w 8628764"/>
                  <a:gd name="connsiteY1493" fmla="*/ 2266759 h 3799943"/>
                  <a:gd name="connsiteX1494" fmla="*/ 8353330 w 8628764"/>
                  <a:gd name="connsiteY1494" fmla="*/ 2209514 h 3799943"/>
                  <a:gd name="connsiteX1495" fmla="*/ 8410099 w 8628764"/>
                  <a:gd name="connsiteY1495" fmla="*/ 2203704 h 3799943"/>
                  <a:gd name="connsiteX1496" fmla="*/ 8414671 w 8628764"/>
                  <a:gd name="connsiteY1496" fmla="*/ 2279237 h 3799943"/>
                  <a:gd name="connsiteX1497" fmla="*/ 8427625 w 8628764"/>
                  <a:gd name="connsiteY1497" fmla="*/ 2268474 h 3799943"/>
                  <a:gd name="connsiteX1498" fmla="*/ 8414575 w 8628764"/>
                  <a:gd name="connsiteY1498" fmla="*/ 2187321 h 3799943"/>
                  <a:gd name="connsiteX1499" fmla="*/ 8440484 w 8628764"/>
                  <a:gd name="connsiteY1499" fmla="*/ 2165699 h 3799943"/>
                  <a:gd name="connsiteX1500" fmla="*/ 8522779 w 8628764"/>
                  <a:gd name="connsiteY1500" fmla="*/ 2176558 h 3799943"/>
                  <a:gd name="connsiteX1501" fmla="*/ 8486013 w 8628764"/>
                  <a:gd name="connsiteY1501" fmla="*/ 2108740 h 3799943"/>
                  <a:gd name="connsiteX1502" fmla="*/ 8543163 w 8628764"/>
                  <a:gd name="connsiteY1502" fmla="*/ 2064353 h 3799943"/>
                  <a:gd name="connsiteX1503" fmla="*/ 8592312 w 8628764"/>
                  <a:gd name="connsiteY1503" fmla="*/ 2067687 h 3799943"/>
                  <a:gd name="connsiteX1504" fmla="*/ 8608981 w 8628764"/>
                  <a:gd name="connsiteY1504" fmla="*/ 2117503 h 3799943"/>
                  <a:gd name="connsiteX1505" fmla="*/ 8618791 w 8628764"/>
                  <a:gd name="connsiteY1505" fmla="*/ 2099691 h 3799943"/>
                  <a:gd name="connsiteX1506" fmla="*/ 8623840 w 8628764"/>
                  <a:gd name="connsiteY1506" fmla="*/ 2136743 h 3799943"/>
                  <a:gd name="connsiteX1507" fmla="*/ 8606790 w 8628764"/>
                  <a:gd name="connsiteY1507" fmla="*/ 2074069 h 3799943"/>
                  <a:gd name="connsiteX1508" fmla="*/ 7591521 w 8628764"/>
                  <a:gd name="connsiteY1508" fmla="*/ 2760250 h 3799943"/>
                  <a:gd name="connsiteX1509" fmla="*/ 7620763 w 8628764"/>
                  <a:gd name="connsiteY1509" fmla="*/ 2746248 h 3799943"/>
                  <a:gd name="connsiteX1510" fmla="*/ 7591521 w 8628764"/>
                  <a:gd name="connsiteY1510" fmla="*/ 2760250 h 3799943"/>
                  <a:gd name="connsiteX1511" fmla="*/ 6835998 w 8628764"/>
                  <a:gd name="connsiteY1511" fmla="*/ 3166872 h 3799943"/>
                  <a:gd name="connsiteX1512" fmla="*/ 6837426 w 8628764"/>
                  <a:gd name="connsiteY1512" fmla="*/ 3197162 h 3799943"/>
                  <a:gd name="connsiteX1513" fmla="*/ 6849809 w 8628764"/>
                  <a:gd name="connsiteY1513" fmla="*/ 3171539 h 3799943"/>
                  <a:gd name="connsiteX1514" fmla="*/ 6868954 w 8628764"/>
                  <a:gd name="connsiteY1514" fmla="*/ 3228594 h 3799943"/>
                  <a:gd name="connsiteX1515" fmla="*/ 6823234 w 8628764"/>
                  <a:gd name="connsiteY1515" fmla="*/ 3245930 h 3799943"/>
                  <a:gd name="connsiteX1516" fmla="*/ 6807137 w 8628764"/>
                  <a:gd name="connsiteY1516" fmla="*/ 3195638 h 3799943"/>
                  <a:gd name="connsiteX1517" fmla="*/ 6835998 w 8628764"/>
                  <a:gd name="connsiteY1517" fmla="*/ 3166872 h 3799943"/>
                  <a:gd name="connsiteX1518" fmla="*/ 622935 w 8628764"/>
                  <a:gd name="connsiteY1518" fmla="*/ 1379030 h 3799943"/>
                  <a:gd name="connsiteX1519" fmla="*/ 641699 w 8628764"/>
                  <a:gd name="connsiteY1519" fmla="*/ 1399889 h 3799943"/>
                  <a:gd name="connsiteX1520" fmla="*/ 622935 w 8628764"/>
                  <a:gd name="connsiteY1520" fmla="*/ 1379030 h 3799943"/>
                  <a:gd name="connsiteX1521" fmla="*/ 638937 w 8628764"/>
                  <a:gd name="connsiteY1521" fmla="*/ 588359 h 3799943"/>
                  <a:gd name="connsiteX1522" fmla="*/ 644366 w 8628764"/>
                  <a:gd name="connsiteY1522" fmla="*/ 633317 h 3799943"/>
                  <a:gd name="connsiteX1523" fmla="*/ 588169 w 8628764"/>
                  <a:gd name="connsiteY1523" fmla="*/ 616268 h 3799943"/>
                  <a:gd name="connsiteX1524" fmla="*/ 596265 w 8628764"/>
                  <a:gd name="connsiteY1524" fmla="*/ 486537 h 3799943"/>
                  <a:gd name="connsiteX1525" fmla="*/ 596265 w 8628764"/>
                  <a:gd name="connsiteY1525" fmla="*/ 577501 h 3799943"/>
                  <a:gd name="connsiteX1526" fmla="*/ 612362 w 8628764"/>
                  <a:gd name="connsiteY1526" fmla="*/ 500063 h 3799943"/>
                  <a:gd name="connsiteX1527" fmla="*/ 631031 w 8628764"/>
                  <a:gd name="connsiteY1527" fmla="*/ 505777 h 3799943"/>
                  <a:gd name="connsiteX1528" fmla="*/ 663131 w 8628764"/>
                  <a:gd name="connsiteY1528" fmla="*/ 578453 h 3799943"/>
                  <a:gd name="connsiteX1529" fmla="*/ 638937 w 8628764"/>
                  <a:gd name="connsiteY1529" fmla="*/ 588359 h 3799943"/>
                  <a:gd name="connsiteX1530" fmla="*/ 2347722 w 8628764"/>
                  <a:gd name="connsiteY1530" fmla="*/ 865346 h 3799943"/>
                  <a:gd name="connsiteX1531" fmla="*/ 2318194 w 8628764"/>
                  <a:gd name="connsiteY1531" fmla="*/ 861536 h 3799943"/>
                  <a:gd name="connsiteX1532" fmla="*/ 2347722 w 8628764"/>
                  <a:gd name="connsiteY1532" fmla="*/ 865346 h 3799943"/>
                  <a:gd name="connsiteX1533" fmla="*/ 3178207 w 8628764"/>
                  <a:gd name="connsiteY1533" fmla="*/ 873823 h 3799943"/>
                  <a:gd name="connsiteX1534" fmla="*/ 3160586 w 8628764"/>
                  <a:gd name="connsiteY1534" fmla="*/ 929545 h 3799943"/>
                  <a:gd name="connsiteX1535" fmla="*/ 3178207 w 8628764"/>
                  <a:gd name="connsiteY1535" fmla="*/ 873823 h 3799943"/>
                  <a:gd name="connsiteX1536" fmla="*/ 3775615 w 8628764"/>
                  <a:gd name="connsiteY1536" fmla="*/ 868489 h 3799943"/>
                  <a:gd name="connsiteX1537" fmla="*/ 3796665 w 8628764"/>
                  <a:gd name="connsiteY1537" fmla="*/ 850011 h 3799943"/>
                  <a:gd name="connsiteX1538" fmla="*/ 3775615 w 8628764"/>
                  <a:gd name="connsiteY1538" fmla="*/ 868489 h 3799943"/>
                  <a:gd name="connsiteX1539" fmla="*/ 7540848 w 8628764"/>
                  <a:gd name="connsiteY1539" fmla="*/ 146875 h 3799943"/>
                  <a:gd name="connsiteX1540" fmla="*/ 7507700 w 8628764"/>
                  <a:gd name="connsiteY1540" fmla="*/ 177260 h 3799943"/>
                  <a:gd name="connsiteX1541" fmla="*/ 7540848 w 8628764"/>
                  <a:gd name="connsiteY1541" fmla="*/ 146875 h 3799943"/>
                  <a:gd name="connsiteX1542" fmla="*/ 7346823 w 8628764"/>
                  <a:gd name="connsiteY1542" fmla="*/ 687419 h 3799943"/>
                  <a:gd name="connsiteX1543" fmla="*/ 7308152 w 8628764"/>
                  <a:gd name="connsiteY1543" fmla="*/ 719042 h 3799943"/>
                  <a:gd name="connsiteX1544" fmla="*/ 7346823 w 8628764"/>
                  <a:gd name="connsiteY1544" fmla="*/ 687419 h 3799943"/>
                  <a:gd name="connsiteX1545" fmla="*/ 8213789 w 8628764"/>
                  <a:gd name="connsiteY1545" fmla="*/ 390144 h 3799943"/>
                  <a:gd name="connsiteX1546" fmla="*/ 8225695 w 8628764"/>
                  <a:gd name="connsiteY1546" fmla="*/ 364236 h 3799943"/>
                  <a:gd name="connsiteX1547" fmla="*/ 8235887 w 8628764"/>
                  <a:gd name="connsiteY1547" fmla="*/ 400240 h 3799943"/>
                  <a:gd name="connsiteX1548" fmla="*/ 8213789 w 8628764"/>
                  <a:gd name="connsiteY1548" fmla="*/ 390144 h 3799943"/>
                  <a:gd name="connsiteX1549" fmla="*/ 7110318 w 8628764"/>
                  <a:gd name="connsiteY1549" fmla="*/ 1817180 h 3799943"/>
                  <a:gd name="connsiteX1550" fmla="*/ 7054406 w 8628764"/>
                  <a:gd name="connsiteY1550" fmla="*/ 1836611 h 3799943"/>
                  <a:gd name="connsiteX1551" fmla="*/ 7110318 w 8628764"/>
                  <a:gd name="connsiteY1551" fmla="*/ 1817180 h 3799943"/>
                  <a:gd name="connsiteX1552" fmla="*/ 7599998 w 8628764"/>
                  <a:gd name="connsiteY1552" fmla="*/ 1702308 h 3799943"/>
                  <a:gd name="connsiteX1553" fmla="*/ 7571804 w 8628764"/>
                  <a:gd name="connsiteY1553" fmla="*/ 1731645 h 3799943"/>
                  <a:gd name="connsiteX1554" fmla="*/ 7599998 w 8628764"/>
                  <a:gd name="connsiteY1554" fmla="*/ 1702308 h 3799943"/>
                  <a:gd name="connsiteX1555" fmla="*/ 7851553 w 8628764"/>
                  <a:gd name="connsiteY1555" fmla="*/ 1646206 h 3799943"/>
                  <a:gd name="connsiteX1556" fmla="*/ 7833837 w 8628764"/>
                  <a:gd name="connsiteY1556" fmla="*/ 1619536 h 3799943"/>
                  <a:gd name="connsiteX1557" fmla="*/ 7851553 w 8628764"/>
                  <a:gd name="connsiteY1557" fmla="*/ 1646206 h 3799943"/>
                  <a:gd name="connsiteX1558" fmla="*/ 8557927 w 8628764"/>
                  <a:gd name="connsiteY1558" fmla="*/ 2032064 h 3799943"/>
                  <a:gd name="connsiteX1559" fmla="*/ 8535162 w 8628764"/>
                  <a:gd name="connsiteY1559" fmla="*/ 2060543 h 3799943"/>
                  <a:gd name="connsiteX1560" fmla="*/ 8525732 w 8628764"/>
                  <a:gd name="connsiteY1560" fmla="*/ 2039874 h 3799943"/>
                  <a:gd name="connsiteX1561" fmla="*/ 8557927 w 8628764"/>
                  <a:gd name="connsiteY1561" fmla="*/ 2032064 h 3799943"/>
                  <a:gd name="connsiteX1562" fmla="*/ 8180070 w 8628764"/>
                  <a:gd name="connsiteY1562" fmla="*/ 2312861 h 3799943"/>
                  <a:gd name="connsiteX1563" fmla="*/ 8158544 w 8628764"/>
                  <a:gd name="connsiteY1563" fmla="*/ 2317909 h 3799943"/>
                  <a:gd name="connsiteX1564" fmla="*/ 8180070 w 8628764"/>
                  <a:gd name="connsiteY1564" fmla="*/ 2312861 h 3799943"/>
                  <a:gd name="connsiteX1565" fmla="*/ 7827836 w 8628764"/>
                  <a:gd name="connsiteY1565" fmla="*/ 2639378 h 3799943"/>
                  <a:gd name="connsiteX1566" fmla="*/ 7800880 w 8628764"/>
                  <a:gd name="connsiteY1566" fmla="*/ 2645188 h 3799943"/>
                  <a:gd name="connsiteX1567" fmla="*/ 7827836 w 8628764"/>
                  <a:gd name="connsiteY1567" fmla="*/ 2639378 h 3799943"/>
                  <a:gd name="connsiteX1568" fmla="*/ 7753826 w 8628764"/>
                  <a:gd name="connsiteY1568" fmla="*/ 2632615 h 3799943"/>
                  <a:gd name="connsiteX1569" fmla="*/ 7723061 w 8628764"/>
                  <a:gd name="connsiteY1569" fmla="*/ 2670048 h 3799943"/>
                  <a:gd name="connsiteX1570" fmla="*/ 7753826 w 8628764"/>
                  <a:gd name="connsiteY1570" fmla="*/ 2632615 h 3799943"/>
                  <a:gd name="connsiteX1571" fmla="*/ 8135874 w 8628764"/>
                  <a:gd name="connsiteY1571" fmla="*/ 990409 h 3799943"/>
                  <a:gd name="connsiteX1572" fmla="*/ 8189024 w 8628764"/>
                  <a:gd name="connsiteY1572" fmla="*/ 978027 h 3799943"/>
                  <a:gd name="connsiteX1573" fmla="*/ 8135874 w 8628764"/>
                  <a:gd name="connsiteY1573" fmla="*/ 990409 h 3799943"/>
                  <a:gd name="connsiteX1574" fmla="*/ 7543134 w 8628764"/>
                  <a:gd name="connsiteY1574" fmla="*/ 3237738 h 3799943"/>
                  <a:gd name="connsiteX1575" fmla="*/ 7512939 w 8628764"/>
                  <a:gd name="connsiteY1575" fmla="*/ 3236500 h 3799943"/>
                  <a:gd name="connsiteX1576" fmla="*/ 7543134 w 8628764"/>
                  <a:gd name="connsiteY1576" fmla="*/ 3237738 h 3799943"/>
                  <a:gd name="connsiteX1577" fmla="*/ 7848600 w 8628764"/>
                  <a:gd name="connsiteY1577" fmla="*/ 2129123 h 3799943"/>
                  <a:gd name="connsiteX1578" fmla="*/ 7821740 w 8628764"/>
                  <a:gd name="connsiteY1578" fmla="*/ 2135315 h 3799943"/>
                  <a:gd name="connsiteX1579" fmla="*/ 7848600 w 8628764"/>
                  <a:gd name="connsiteY1579" fmla="*/ 2129123 h 3799943"/>
                  <a:gd name="connsiteX1580" fmla="*/ 8195310 w 8628764"/>
                  <a:gd name="connsiteY1580" fmla="*/ 808101 h 3799943"/>
                  <a:gd name="connsiteX1581" fmla="*/ 8181118 w 8628764"/>
                  <a:gd name="connsiteY1581" fmla="*/ 842010 h 3799943"/>
                  <a:gd name="connsiteX1582" fmla="*/ 8195310 w 8628764"/>
                  <a:gd name="connsiteY1582" fmla="*/ 808101 h 3799943"/>
                  <a:gd name="connsiteX1583" fmla="*/ 8171403 w 8628764"/>
                  <a:gd name="connsiteY1583" fmla="*/ 859536 h 3799943"/>
                  <a:gd name="connsiteX1584" fmla="*/ 8164735 w 8628764"/>
                  <a:gd name="connsiteY1584" fmla="*/ 884206 h 3799943"/>
                  <a:gd name="connsiteX1585" fmla="*/ 8143494 w 8628764"/>
                  <a:gd name="connsiteY1585" fmla="*/ 889159 h 3799943"/>
                  <a:gd name="connsiteX1586" fmla="*/ 8143971 w 8628764"/>
                  <a:gd name="connsiteY1586" fmla="*/ 850678 h 3799943"/>
                  <a:gd name="connsiteX1587" fmla="*/ 8161211 w 8628764"/>
                  <a:gd name="connsiteY1587" fmla="*/ 823627 h 3799943"/>
                  <a:gd name="connsiteX1588" fmla="*/ 8171403 w 8628764"/>
                  <a:gd name="connsiteY1588" fmla="*/ 859536 h 3799943"/>
                  <a:gd name="connsiteX1589" fmla="*/ 8143018 w 8628764"/>
                  <a:gd name="connsiteY1589" fmla="*/ 927545 h 3799943"/>
                  <a:gd name="connsiteX1590" fmla="*/ 8116443 w 8628764"/>
                  <a:gd name="connsiteY1590" fmla="*/ 933736 h 3799943"/>
                  <a:gd name="connsiteX1591" fmla="*/ 8143018 w 8628764"/>
                  <a:gd name="connsiteY1591" fmla="*/ 927545 h 3799943"/>
                  <a:gd name="connsiteX1592" fmla="*/ 7826407 w 8628764"/>
                  <a:gd name="connsiteY1592" fmla="*/ 1827943 h 3799943"/>
                  <a:gd name="connsiteX1593" fmla="*/ 7800785 w 8628764"/>
                  <a:gd name="connsiteY1593" fmla="*/ 1757363 h 3799943"/>
                  <a:gd name="connsiteX1594" fmla="*/ 7817644 w 8628764"/>
                  <a:gd name="connsiteY1594" fmla="*/ 1768792 h 3799943"/>
                  <a:gd name="connsiteX1595" fmla="*/ 7826407 w 8628764"/>
                  <a:gd name="connsiteY1595" fmla="*/ 1827943 h 3799943"/>
                  <a:gd name="connsiteX1596" fmla="*/ 8051673 w 8628764"/>
                  <a:gd name="connsiteY1596" fmla="*/ 933450 h 3799943"/>
                  <a:gd name="connsiteX1597" fmla="*/ 8045006 w 8628764"/>
                  <a:gd name="connsiteY1597" fmla="*/ 957929 h 3799943"/>
                  <a:gd name="connsiteX1598" fmla="*/ 8032623 w 8628764"/>
                  <a:gd name="connsiteY1598" fmla="*/ 930212 h 3799943"/>
                  <a:gd name="connsiteX1599" fmla="*/ 8051673 w 8628764"/>
                  <a:gd name="connsiteY1599" fmla="*/ 933450 h 3799943"/>
                  <a:gd name="connsiteX1600" fmla="*/ 8188262 w 8628764"/>
                  <a:gd name="connsiteY1600" fmla="*/ 411385 h 3799943"/>
                  <a:gd name="connsiteX1601" fmla="*/ 8167973 w 8628764"/>
                  <a:gd name="connsiteY1601" fmla="*/ 431387 h 3799943"/>
                  <a:gd name="connsiteX1602" fmla="*/ 8188262 w 8628764"/>
                  <a:gd name="connsiteY1602" fmla="*/ 411385 h 3799943"/>
                  <a:gd name="connsiteX1603" fmla="*/ 7784973 w 8628764"/>
                  <a:gd name="connsiteY1603" fmla="*/ 1814513 h 3799943"/>
                  <a:gd name="connsiteX1604" fmla="*/ 7805643 w 8628764"/>
                  <a:gd name="connsiteY1604" fmla="*/ 1794605 h 3799943"/>
                  <a:gd name="connsiteX1605" fmla="*/ 7779639 w 8628764"/>
                  <a:gd name="connsiteY1605" fmla="*/ 1815751 h 3799943"/>
                  <a:gd name="connsiteX1606" fmla="*/ 7791164 w 8628764"/>
                  <a:gd name="connsiteY1606" fmla="*/ 1828514 h 3799943"/>
                  <a:gd name="connsiteX1607" fmla="*/ 7745159 w 8628764"/>
                  <a:gd name="connsiteY1607" fmla="*/ 1830991 h 3799943"/>
                  <a:gd name="connsiteX1608" fmla="*/ 7731633 w 8628764"/>
                  <a:gd name="connsiteY1608" fmla="*/ 1879854 h 3799943"/>
                  <a:gd name="connsiteX1609" fmla="*/ 7680770 w 8628764"/>
                  <a:gd name="connsiteY1609" fmla="*/ 1791748 h 3799943"/>
                  <a:gd name="connsiteX1610" fmla="*/ 7711440 w 8628764"/>
                  <a:gd name="connsiteY1610" fmla="*/ 1807940 h 3799943"/>
                  <a:gd name="connsiteX1611" fmla="*/ 7757922 w 8628764"/>
                  <a:gd name="connsiteY1611" fmla="*/ 1766983 h 3799943"/>
                  <a:gd name="connsiteX1612" fmla="*/ 7784973 w 8628764"/>
                  <a:gd name="connsiteY1612" fmla="*/ 1814513 h 3799943"/>
                  <a:gd name="connsiteX1613" fmla="*/ 7536752 w 8628764"/>
                  <a:gd name="connsiteY1613" fmla="*/ 2757011 h 3799943"/>
                  <a:gd name="connsiteX1614" fmla="*/ 7511225 w 8628764"/>
                  <a:gd name="connsiteY1614" fmla="*/ 2739676 h 3799943"/>
                  <a:gd name="connsiteX1615" fmla="*/ 7536752 w 8628764"/>
                  <a:gd name="connsiteY1615" fmla="*/ 2757011 h 3799943"/>
                  <a:gd name="connsiteX1616" fmla="*/ 7818882 w 8628764"/>
                  <a:gd name="connsiteY1616" fmla="*/ 1691926 h 3799943"/>
                  <a:gd name="connsiteX1617" fmla="*/ 7802023 w 8628764"/>
                  <a:gd name="connsiteY1617" fmla="*/ 1680591 h 3799943"/>
                  <a:gd name="connsiteX1618" fmla="*/ 7811072 w 8628764"/>
                  <a:gd name="connsiteY1618" fmla="*/ 1647920 h 3799943"/>
                  <a:gd name="connsiteX1619" fmla="*/ 7818882 w 8628764"/>
                  <a:gd name="connsiteY1619" fmla="*/ 1691926 h 3799943"/>
                  <a:gd name="connsiteX1620" fmla="*/ 8113586 w 8628764"/>
                  <a:gd name="connsiteY1620" fmla="*/ 467106 h 3799943"/>
                  <a:gd name="connsiteX1621" fmla="*/ 8103394 w 8628764"/>
                  <a:gd name="connsiteY1621" fmla="*/ 523018 h 3799943"/>
                  <a:gd name="connsiteX1622" fmla="*/ 8079105 w 8628764"/>
                  <a:gd name="connsiteY1622" fmla="*/ 521017 h 3799943"/>
                  <a:gd name="connsiteX1623" fmla="*/ 8113586 w 8628764"/>
                  <a:gd name="connsiteY1623" fmla="*/ 467106 h 3799943"/>
                  <a:gd name="connsiteX1624" fmla="*/ 7972330 w 8628764"/>
                  <a:gd name="connsiteY1624" fmla="*/ 1005554 h 3799943"/>
                  <a:gd name="connsiteX1625" fmla="*/ 7947089 w 8628764"/>
                  <a:gd name="connsiteY1625" fmla="*/ 988505 h 3799943"/>
                  <a:gd name="connsiteX1626" fmla="*/ 7972330 w 8628764"/>
                  <a:gd name="connsiteY1626" fmla="*/ 1005554 h 3799943"/>
                  <a:gd name="connsiteX1627" fmla="*/ 8020146 w 8628764"/>
                  <a:gd name="connsiteY1627" fmla="*/ 664940 h 3799943"/>
                  <a:gd name="connsiteX1628" fmla="*/ 8003858 w 8628764"/>
                  <a:gd name="connsiteY1628" fmla="*/ 615029 h 3799943"/>
                  <a:gd name="connsiteX1629" fmla="*/ 8037005 w 8628764"/>
                  <a:gd name="connsiteY1629" fmla="*/ 676370 h 3799943"/>
                  <a:gd name="connsiteX1630" fmla="*/ 8020146 w 8628764"/>
                  <a:gd name="connsiteY1630" fmla="*/ 664940 h 3799943"/>
                  <a:gd name="connsiteX1631" fmla="*/ 7571423 w 8628764"/>
                  <a:gd name="connsiteY1631" fmla="*/ 1877187 h 3799943"/>
                  <a:gd name="connsiteX1632" fmla="*/ 7613714 w 8628764"/>
                  <a:gd name="connsiteY1632" fmla="*/ 1905953 h 3799943"/>
                  <a:gd name="connsiteX1633" fmla="*/ 7638860 w 8628764"/>
                  <a:gd name="connsiteY1633" fmla="*/ 1869853 h 3799943"/>
                  <a:gd name="connsiteX1634" fmla="*/ 7632669 w 8628764"/>
                  <a:gd name="connsiteY1634" fmla="*/ 1855946 h 3799943"/>
                  <a:gd name="connsiteX1635" fmla="*/ 7587330 w 8628764"/>
                  <a:gd name="connsiteY1635" fmla="*/ 1820132 h 3799943"/>
                  <a:gd name="connsiteX1636" fmla="*/ 7620286 w 8628764"/>
                  <a:gd name="connsiteY1636" fmla="*/ 1828133 h 3799943"/>
                  <a:gd name="connsiteX1637" fmla="*/ 7631621 w 8628764"/>
                  <a:gd name="connsiteY1637" fmla="*/ 1787271 h 3799943"/>
                  <a:gd name="connsiteX1638" fmla="*/ 7687056 w 8628764"/>
                  <a:gd name="connsiteY1638" fmla="*/ 1859089 h 3799943"/>
                  <a:gd name="connsiteX1639" fmla="*/ 7685437 w 8628764"/>
                  <a:gd name="connsiteY1639" fmla="*/ 1828895 h 3799943"/>
                  <a:gd name="connsiteX1640" fmla="*/ 7694105 w 8628764"/>
                  <a:gd name="connsiteY1640" fmla="*/ 1888141 h 3799943"/>
                  <a:gd name="connsiteX1641" fmla="*/ 7681913 w 8628764"/>
                  <a:gd name="connsiteY1641" fmla="*/ 1913858 h 3799943"/>
                  <a:gd name="connsiteX1642" fmla="*/ 7624477 w 8628764"/>
                  <a:gd name="connsiteY1642" fmla="*/ 1903666 h 3799943"/>
                  <a:gd name="connsiteX1643" fmla="*/ 7615333 w 8628764"/>
                  <a:gd name="connsiteY1643" fmla="*/ 1936147 h 3799943"/>
                  <a:gd name="connsiteX1644" fmla="*/ 7598474 w 8628764"/>
                  <a:gd name="connsiteY1644" fmla="*/ 1924526 h 3799943"/>
                  <a:gd name="connsiteX1645" fmla="*/ 7571423 w 8628764"/>
                  <a:gd name="connsiteY1645" fmla="*/ 1877187 h 3799943"/>
                  <a:gd name="connsiteX1646" fmla="*/ 7936421 w 8628764"/>
                  <a:gd name="connsiteY1646" fmla="*/ 990790 h 3799943"/>
                  <a:gd name="connsiteX1647" fmla="*/ 7929658 w 8628764"/>
                  <a:gd name="connsiteY1647" fmla="*/ 1015365 h 3799943"/>
                  <a:gd name="connsiteX1648" fmla="*/ 7909465 w 8628764"/>
                  <a:gd name="connsiteY1648" fmla="*/ 943451 h 3799943"/>
                  <a:gd name="connsiteX1649" fmla="*/ 7924514 w 8628764"/>
                  <a:gd name="connsiteY1649" fmla="*/ 924592 h 3799943"/>
                  <a:gd name="connsiteX1650" fmla="*/ 7927086 w 8628764"/>
                  <a:gd name="connsiteY1650" fmla="*/ 969931 h 3799943"/>
                  <a:gd name="connsiteX1651" fmla="*/ 7936421 w 8628764"/>
                  <a:gd name="connsiteY1651" fmla="*/ 990790 h 3799943"/>
                  <a:gd name="connsiteX1652" fmla="*/ 7262146 w 8628764"/>
                  <a:gd name="connsiteY1652" fmla="*/ 3367945 h 3799943"/>
                  <a:gd name="connsiteX1653" fmla="*/ 7242048 w 8628764"/>
                  <a:gd name="connsiteY1653" fmla="*/ 3349276 h 3799943"/>
                  <a:gd name="connsiteX1654" fmla="*/ 7262146 w 8628764"/>
                  <a:gd name="connsiteY1654" fmla="*/ 3367945 h 3799943"/>
                  <a:gd name="connsiteX1655" fmla="*/ 7370255 w 8628764"/>
                  <a:gd name="connsiteY1655" fmla="*/ 2808923 h 3799943"/>
                  <a:gd name="connsiteX1656" fmla="*/ 7346347 w 8628764"/>
                  <a:gd name="connsiteY1656" fmla="*/ 2821877 h 3799943"/>
                  <a:gd name="connsiteX1657" fmla="*/ 7370255 w 8628764"/>
                  <a:gd name="connsiteY1657" fmla="*/ 2808923 h 3799943"/>
                  <a:gd name="connsiteX1658" fmla="*/ 7956519 w 8628764"/>
                  <a:gd name="connsiteY1658" fmla="*/ 679799 h 3799943"/>
                  <a:gd name="connsiteX1659" fmla="*/ 7952899 w 8628764"/>
                  <a:gd name="connsiteY1659" fmla="*/ 711327 h 3799943"/>
                  <a:gd name="connsiteX1660" fmla="*/ 7940612 w 8628764"/>
                  <a:gd name="connsiteY1660" fmla="*/ 683419 h 3799943"/>
                  <a:gd name="connsiteX1661" fmla="*/ 7956519 w 8628764"/>
                  <a:gd name="connsiteY1661" fmla="*/ 679799 h 3799943"/>
                  <a:gd name="connsiteX1662" fmla="*/ 7885653 w 8628764"/>
                  <a:gd name="connsiteY1662" fmla="*/ 903065 h 3799943"/>
                  <a:gd name="connsiteX1663" fmla="*/ 7863840 w 8628764"/>
                  <a:gd name="connsiteY1663" fmla="*/ 946404 h 3799943"/>
                  <a:gd name="connsiteX1664" fmla="*/ 7848505 w 8628764"/>
                  <a:gd name="connsiteY1664" fmla="*/ 911733 h 3799943"/>
                  <a:gd name="connsiteX1665" fmla="*/ 7849076 w 8628764"/>
                  <a:gd name="connsiteY1665" fmla="*/ 873252 h 3799943"/>
                  <a:gd name="connsiteX1666" fmla="*/ 7885653 w 8628764"/>
                  <a:gd name="connsiteY1666" fmla="*/ 903065 h 3799943"/>
                  <a:gd name="connsiteX1667" fmla="*/ 7938897 w 8628764"/>
                  <a:gd name="connsiteY1667" fmla="*/ 653320 h 3799943"/>
                  <a:gd name="connsiteX1668" fmla="*/ 7903464 w 8628764"/>
                  <a:gd name="connsiteY1668" fmla="*/ 692086 h 3799943"/>
                  <a:gd name="connsiteX1669" fmla="*/ 7912894 w 8628764"/>
                  <a:gd name="connsiteY1669" fmla="*/ 621030 h 3799943"/>
                  <a:gd name="connsiteX1670" fmla="*/ 7927944 w 8628764"/>
                  <a:gd name="connsiteY1670" fmla="*/ 602171 h 3799943"/>
                  <a:gd name="connsiteX1671" fmla="*/ 7934421 w 8628764"/>
                  <a:gd name="connsiteY1671" fmla="*/ 669512 h 3799943"/>
                  <a:gd name="connsiteX1672" fmla="*/ 7938897 w 8628764"/>
                  <a:gd name="connsiteY1672" fmla="*/ 653320 h 3799943"/>
                  <a:gd name="connsiteX1673" fmla="*/ 7834980 w 8628764"/>
                  <a:gd name="connsiteY1673" fmla="*/ 960787 h 3799943"/>
                  <a:gd name="connsiteX1674" fmla="*/ 7806976 w 8628764"/>
                  <a:gd name="connsiteY1674" fmla="*/ 990219 h 3799943"/>
                  <a:gd name="connsiteX1675" fmla="*/ 7834980 w 8628764"/>
                  <a:gd name="connsiteY1675" fmla="*/ 960787 h 3799943"/>
                  <a:gd name="connsiteX1676" fmla="*/ 7799166 w 8628764"/>
                  <a:gd name="connsiteY1676" fmla="*/ 1091660 h 3799943"/>
                  <a:gd name="connsiteX1677" fmla="*/ 7786021 w 8628764"/>
                  <a:gd name="connsiteY1677" fmla="*/ 1048798 h 3799943"/>
                  <a:gd name="connsiteX1678" fmla="*/ 7787735 w 8628764"/>
                  <a:gd name="connsiteY1678" fmla="*/ 1078992 h 3799943"/>
                  <a:gd name="connsiteX1679" fmla="*/ 7767923 w 8628764"/>
                  <a:gd name="connsiteY1679" fmla="*/ 1060704 h 3799943"/>
                  <a:gd name="connsiteX1680" fmla="*/ 7763065 w 8628764"/>
                  <a:gd name="connsiteY1680" fmla="*/ 1023461 h 3799943"/>
                  <a:gd name="connsiteX1681" fmla="*/ 7772114 w 8628764"/>
                  <a:gd name="connsiteY1681" fmla="*/ 990790 h 3799943"/>
                  <a:gd name="connsiteX1682" fmla="*/ 7777734 w 8628764"/>
                  <a:gd name="connsiteY1682" fmla="*/ 1043178 h 3799943"/>
                  <a:gd name="connsiteX1683" fmla="*/ 7786688 w 8628764"/>
                  <a:gd name="connsiteY1683" fmla="*/ 1010412 h 3799943"/>
                  <a:gd name="connsiteX1684" fmla="*/ 7799166 w 8628764"/>
                  <a:gd name="connsiteY1684" fmla="*/ 1091660 h 3799943"/>
                  <a:gd name="connsiteX1685" fmla="*/ 7757065 w 8628764"/>
                  <a:gd name="connsiteY1685" fmla="*/ 1208437 h 3799943"/>
                  <a:gd name="connsiteX1686" fmla="*/ 7722870 w 8628764"/>
                  <a:gd name="connsiteY1686" fmla="*/ 1223772 h 3799943"/>
                  <a:gd name="connsiteX1687" fmla="*/ 7757065 w 8628764"/>
                  <a:gd name="connsiteY1687" fmla="*/ 1208437 h 3799943"/>
                  <a:gd name="connsiteX1688" fmla="*/ 7890605 w 8628764"/>
                  <a:gd name="connsiteY1688" fmla="*/ 702850 h 3799943"/>
                  <a:gd name="connsiteX1689" fmla="*/ 7854791 w 8628764"/>
                  <a:gd name="connsiteY1689" fmla="*/ 688086 h 3799943"/>
                  <a:gd name="connsiteX1690" fmla="*/ 7894225 w 8628764"/>
                  <a:gd name="connsiteY1690" fmla="*/ 671322 h 3799943"/>
                  <a:gd name="connsiteX1691" fmla="*/ 7890605 w 8628764"/>
                  <a:gd name="connsiteY1691" fmla="*/ 702850 h 3799943"/>
                  <a:gd name="connsiteX1692" fmla="*/ 7567613 w 8628764"/>
                  <a:gd name="connsiteY1692" fmla="*/ 1855089 h 3799943"/>
                  <a:gd name="connsiteX1693" fmla="*/ 7560755 w 8628764"/>
                  <a:gd name="connsiteY1693" fmla="*/ 1879378 h 3799943"/>
                  <a:gd name="connsiteX1694" fmla="*/ 7539323 w 8628764"/>
                  <a:gd name="connsiteY1694" fmla="*/ 1884236 h 3799943"/>
                  <a:gd name="connsiteX1695" fmla="*/ 7526941 w 8628764"/>
                  <a:gd name="connsiteY1695" fmla="*/ 1856518 h 3799943"/>
                  <a:gd name="connsiteX1696" fmla="*/ 7567613 w 8628764"/>
                  <a:gd name="connsiteY1696" fmla="*/ 1855089 h 3799943"/>
                  <a:gd name="connsiteX1697" fmla="*/ 7861840 w 8628764"/>
                  <a:gd name="connsiteY1697" fmla="*/ 717232 h 3799943"/>
                  <a:gd name="connsiteX1698" fmla="*/ 7839171 w 8628764"/>
                  <a:gd name="connsiteY1698" fmla="*/ 745331 h 3799943"/>
                  <a:gd name="connsiteX1699" fmla="*/ 7861840 w 8628764"/>
                  <a:gd name="connsiteY1699" fmla="*/ 717232 h 3799943"/>
                  <a:gd name="connsiteX1700" fmla="*/ 7256812 w 8628764"/>
                  <a:gd name="connsiteY1700" fmla="*/ 2887313 h 3799943"/>
                  <a:gd name="connsiteX1701" fmla="*/ 7213569 w 8628764"/>
                  <a:gd name="connsiteY1701" fmla="*/ 2896362 h 3799943"/>
                  <a:gd name="connsiteX1702" fmla="*/ 7256812 w 8628764"/>
                  <a:gd name="connsiteY1702" fmla="*/ 2887313 h 3799943"/>
                  <a:gd name="connsiteX1703" fmla="*/ 7906893 w 8628764"/>
                  <a:gd name="connsiteY1703" fmla="*/ 515207 h 3799943"/>
                  <a:gd name="connsiteX1704" fmla="*/ 7848029 w 8628764"/>
                  <a:gd name="connsiteY1704" fmla="*/ 567309 h 3799943"/>
                  <a:gd name="connsiteX1705" fmla="*/ 7836884 w 8628764"/>
                  <a:gd name="connsiteY1705" fmla="*/ 608171 h 3799943"/>
                  <a:gd name="connsiteX1706" fmla="*/ 7837456 w 8628764"/>
                  <a:gd name="connsiteY1706" fmla="*/ 569690 h 3799943"/>
                  <a:gd name="connsiteX1707" fmla="*/ 7784402 w 8628764"/>
                  <a:gd name="connsiteY1707" fmla="*/ 582073 h 3799943"/>
                  <a:gd name="connsiteX1708" fmla="*/ 7820406 w 8628764"/>
                  <a:gd name="connsiteY1708" fmla="*/ 504825 h 3799943"/>
                  <a:gd name="connsiteX1709" fmla="*/ 7860030 w 8628764"/>
                  <a:gd name="connsiteY1709" fmla="*/ 541592 h 3799943"/>
                  <a:gd name="connsiteX1710" fmla="*/ 7853553 w 8628764"/>
                  <a:gd name="connsiteY1710" fmla="*/ 474059 h 3799943"/>
                  <a:gd name="connsiteX1711" fmla="*/ 7874794 w 8628764"/>
                  <a:gd name="connsiteY1711" fmla="*/ 469201 h 3799943"/>
                  <a:gd name="connsiteX1712" fmla="*/ 7885653 w 8628764"/>
                  <a:gd name="connsiteY1712" fmla="*/ 520255 h 3799943"/>
                  <a:gd name="connsiteX1713" fmla="*/ 7906893 w 8628764"/>
                  <a:gd name="connsiteY1713" fmla="*/ 515207 h 3799943"/>
                  <a:gd name="connsiteX1714" fmla="*/ 7790784 w 8628764"/>
                  <a:gd name="connsiteY1714" fmla="*/ 940498 h 3799943"/>
                  <a:gd name="connsiteX1715" fmla="*/ 7764780 w 8628764"/>
                  <a:gd name="connsiteY1715" fmla="*/ 908304 h 3799943"/>
                  <a:gd name="connsiteX1716" fmla="*/ 7790784 w 8628764"/>
                  <a:gd name="connsiteY1716" fmla="*/ 940498 h 3799943"/>
                  <a:gd name="connsiteX1717" fmla="*/ 7836313 w 8628764"/>
                  <a:gd name="connsiteY1717" fmla="*/ 646557 h 3799943"/>
                  <a:gd name="connsiteX1718" fmla="*/ 7853648 w 8628764"/>
                  <a:gd name="connsiteY1718" fmla="*/ 619506 h 3799943"/>
                  <a:gd name="connsiteX1719" fmla="*/ 7836313 w 8628764"/>
                  <a:gd name="connsiteY1719" fmla="*/ 646557 h 3799943"/>
                  <a:gd name="connsiteX1720" fmla="*/ 7465124 w 8628764"/>
                  <a:gd name="connsiteY1720" fmla="*/ 1915858 h 3799943"/>
                  <a:gd name="connsiteX1721" fmla="*/ 7491222 w 8628764"/>
                  <a:gd name="connsiteY1721" fmla="*/ 1948339 h 3799943"/>
                  <a:gd name="connsiteX1722" fmla="*/ 7469124 w 8628764"/>
                  <a:gd name="connsiteY1722" fmla="*/ 1991487 h 3799943"/>
                  <a:gd name="connsiteX1723" fmla="*/ 7459694 w 8628764"/>
                  <a:gd name="connsiteY1723" fmla="*/ 1917002 h 3799943"/>
                  <a:gd name="connsiteX1724" fmla="*/ 7427500 w 8628764"/>
                  <a:gd name="connsiteY1724" fmla="*/ 1924050 h 3799943"/>
                  <a:gd name="connsiteX1725" fmla="*/ 7419785 w 8628764"/>
                  <a:gd name="connsiteY1725" fmla="*/ 1879949 h 3799943"/>
                  <a:gd name="connsiteX1726" fmla="*/ 7464266 w 8628764"/>
                  <a:gd name="connsiteY1726" fmla="*/ 1900619 h 3799943"/>
                  <a:gd name="connsiteX1727" fmla="*/ 7475696 w 8628764"/>
                  <a:gd name="connsiteY1727" fmla="*/ 1860042 h 3799943"/>
                  <a:gd name="connsiteX1728" fmla="*/ 7489508 w 8628764"/>
                  <a:gd name="connsiteY1728" fmla="*/ 1864614 h 3799943"/>
                  <a:gd name="connsiteX1729" fmla="*/ 7465124 w 8628764"/>
                  <a:gd name="connsiteY1729" fmla="*/ 1915858 h 3799943"/>
                  <a:gd name="connsiteX1730" fmla="*/ 7509415 w 8628764"/>
                  <a:gd name="connsiteY1730" fmla="*/ 1883092 h 3799943"/>
                  <a:gd name="connsiteX1731" fmla="*/ 7483412 w 8628764"/>
                  <a:gd name="connsiteY1731" fmla="*/ 1904238 h 3799943"/>
                  <a:gd name="connsiteX1732" fmla="*/ 7509415 w 8628764"/>
                  <a:gd name="connsiteY1732" fmla="*/ 1883092 h 3799943"/>
                  <a:gd name="connsiteX1733" fmla="*/ 7806500 w 8628764"/>
                  <a:gd name="connsiteY1733" fmla="*/ 737711 h 3799943"/>
                  <a:gd name="connsiteX1734" fmla="*/ 7785259 w 8628764"/>
                  <a:gd name="connsiteY1734" fmla="*/ 742569 h 3799943"/>
                  <a:gd name="connsiteX1735" fmla="*/ 7788021 w 8628764"/>
                  <a:gd name="connsiteY1735" fmla="*/ 695992 h 3799943"/>
                  <a:gd name="connsiteX1736" fmla="*/ 7806500 w 8628764"/>
                  <a:gd name="connsiteY1736" fmla="*/ 737711 h 3799943"/>
                  <a:gd name="connsiteX1737" fmla="*/ 7129939 w 8628764"/>
                  <a:gd name="connsiteY1737" fmla="*/ 3135725 h 3799943"/>
                  <a:gd name="connsiteX1738" fmla="*/ 7107555 w 8628764"/>
                  <a:gd name="connsiteY1738" fmla="*/ 3125153 h 3799943"/>
                  <a:gd name="connsiteX1739" fmla="*/ 7129939 w 8628764"/>
                  <a:gd name="connsiteY1739" fmla="*/ 3135725 h 3799943"/>
                  <a:gd name="connsiteX1740" fmla="*/ 7812882 w 8628764"/>
                  <a:gd name="connsiteY1740" fmla="*/ 659606 h 3799943"/>
                  <a:gd name="connsiteX1741" fmla="*/ 7794784 w 8628764"/>
                  <a:gd name="connsiteY1741" fmla="*/ 671513 h 3799943"/>
                  <a:gd name="connsiteX1742" fmla="*/ 7800594 w 8628764"/>
                  <a:gd name="connsiteY1742" fmla="*/ 631888 h 3799943"/>
                  <a:gd name="connsiteX1743" fmla="*/ 7812882 w 8628764"/>
                  <a:gd name="connsiteY1743" fmla="*/ 659606 h 3799943"/>
                  <a:gd name="connsiteX1744" fmla="*/ 7623048 w 8628764"/>
                  <a:gd name="connsiteY1744" fmla="*/ 1276445 h 3799943"/>
                  <a:gd name="connsiteX1745" fmla="*/ 7588758 w 8628764"/>
                  <a:gd name="connsiteY1745" fmla="*/ 1291590 h 3799943"/>
                  <a:gd name="connsiteX1746" fmla="*/ 7594759 w 8628764"/>
                  <a:gd name="connsiteY1746" fmla="*/ 1252061 h 3799943"/>
                  <a:gd name="connsiteX1747" fmla="*/ 7623048 w 8628764"/>
                  <a:gd name="connsiteY1747" fmla="*/ 1276445 h 3799943"/>
                  <a:gd name="connsiteX1748" fmla="*/ 7760875 w 8628764"/>
                  <a:gd name="connsiteY1748" fmla="*/ 740759 h 3799943"/>
                  <a:gd name="connsiteX1749" fmla="*/ 7717536 w 8628764"/>
                  <a:gd name="connsiteY1749" fmla="*/ 735044 h 3799943"/>
                  <a:gd name="connsiteX1750" fmla="*/ 7759160 w 8628764"/>
                  <a:gd name="connsiteY1750" fmla="*/ 710375 h 3799943"/>
                  <a:gd name="connsiteX1751" fmla="*/ 7760875 w 8628764"/>
                  <a:gd name="connsiteY1751" fmla="*/ 740759 h 3799943"/>
                  <a:gd name="connsiteX1752" fmla="*/ 7687247 w 8628764"/>
                  <a:gd name="connsiteY1752" fmla="*/ 917829 h 3799943"/>
                  <a:gd name="connsiteX1753" fmla="*/ 7692295 w 8628764"/>
                  <a:gd name="connsiteY1753" fmla="*/ 863060 h 3799943"/>
                  <a:gd name="connsiteX1754" fmla="*/ 7704582 w 8628764"/>
                  <a:gd name="connsiteY1754" fmla="*/ 890968 h 3799943"/>
                  <a:gd name="connsiteX1755" fmla="*/ 7687247 w 8628764"/>
                  <a:gd name="connsiteY1755" fmla="*/ 917829 h 3799943"/>
                  <a:gd name="connsiteX1756" fmla="*/ 7786021 w 8628764"/>
                  <a:gd name="connsiteY1756" fmla="*/ 612267 h 3799943"/>
                  <a:gd name="connsiteX1757" fmla="*/ 7774877 w 8628764"/>
                  <a:gd name="connsiteY1757" fmla="*/ 653129 h 3799943"/>
                  <a:gd name="connsiteX1758" fmla="*/ 7759541 w 8628764"/>
                  <a:gd name="connsiteY1758" fmla="*/ 618458 h 3799943"/>
                  <a:gd name="connsiteX1759" fmla="*/ 7769828 w 8628764"/>
                  <a:gd name="connsiteY1759" fmla="*/ 562451 h 3799943"/>
                  <a:gd name="connsiteX1760" fmla="*/ 7767828 w 8628764"/>
                  <a:gd name="connsiteY1760" fmla="*/ 624268 h 3799943"/>
                  <a:gd name="connsiteX1761" fmla="*/ 7786021 w 8628764"/>
                  <a:gd name="connsiteY1761" fmla="*/ 612267 h 3799943"/>
                  <a:gd name="connsiteX1762" fmla="*/ 7416832 w 8628764"/>
                  <a:gd name="connsiteY1762" fmla="*/ 1926622 h 3799943"/>
                  <a:gd name="connsiteX1763" fmla="*/ 7392257 w 8628764"/>
                  <a:gd name="connsiteY1763" fmla="*/ 1924336 h 3799943"/>
                  <a:gd name="connsiteX1764" fmla="*/ 7416832 w 8628764"/>
                  <a:gd name="connsiteY1764" fmla="*/ 1926622 h 3799943"/>
                  <a:gd name="connsiteX1765" fmla="*/ 7663625 w 8628764"/>
                  <a:gd name="connsiteY1765" fmla="*/ 930783 h 3799943"/>
                  <a:gd name="connsiteX1766" fmla="*/ 7634002 w 8628764"/>
                  <a:gd name="connsiteY1766" fmla="*/ 929640 h 3799943"/>
                  <a:gd name="connsiteX1767" fmla="*/ 7663625 w 8628764"/>
                  <a:gd name="connsiteY1767" fmla="*/ 930783 h 3799943"/>
                  <a:gd name="connsiteX1768" fmla="*/ 7012305 w 8628764"/>
                  <a:gd name="connsiteY1768" fmla="*/ 3191066 h 3799943"/>
                  <a:gd name="connsiteX1769" fmla="*/ 6992969 w 8628764"/>
                  <a:gd name="connsiteY1769" fmla="*/ 3187446 h 3799943"/>
                  <a:gd name="connsiteX1770" fmla="*/ 7012305 w 8628764"/>
                  <a:gd name="connsiteY1770" fmla="*/ 3191066 h 3799943"/>
                  <a:gd name="connsiteX1771" fmla="*/ 7590378 w 8628764"/>
                  <a:gd name="connsiteY1771" fmla="*/ 1069467 h 3799943"/>
                  <a:gd name="connsiteX1772" fmla="*/ 7562279 w 8628764"/>
                  <a:gd name="connsiteY1772" fmla="*/ 1098614 h 3799943"/>
                  <a:gd name="connsiteX1773" fmla="*/ 7590378 w 8628764"/>
                  <a:gd name="connsiteY1773" fmla="*/ 1069467 h 3799943"/>
                  <a:gd name="connsiteX1774" fmla="*/ 7296531 w 8628764"/>
                  <a:gd name="connsiteY1774" fmla="*/ 1960912 h 3799943"/>
                  <a:gd name="connsiteX1775" fmla="*/ 7333203 w 8628764"/>
                  <a:gd name="connsiteY1775" fmla="*/ 1937385 h 3799943"/>
                  <a:gd name="connsiteX1776" fmla="*/ 7296531 w 8628764"/>
                  <a:gd name="connsiteY1776" fmla="*/ 1960912 h 3799943"/>
                  <a:gd name="connsiteX1777" fmla="*/ 7679817 w 8628764"/>
                  <a:gd name="connsiteY1777" fmla="*/ 437197 h 3799943"/>
                  <a:gd name="connsiteX1778" fmla="*/ 7670578 w 8628764"/>
                  <a:gd name="connsiteY1778" fmla="*/ 416147 h 3799943"/>
                  <a:gd name="connsiteX1779" fmla="*/ 7687914 w 8628764"/>
                  <a:gd name="connsiteY1779" fmla="*/ 389572 h 3799943"/>
                  <a:gd name="connsiteX1780" fmla="*/ 7703153 w 8628764"/>
                  <a:gd name="connsiteY1780" fmla="*/ 424434 h 3799943"/>
                  <a:gd name="connsiteX1781" fmla="*/ 7697248 w 8628764"/>
                  <a:gd name="connsiteY1781" fmla="*/ 463963 h 3799943"/>
                  <a:gd name="connsiteX1782" fmla="*/ 7710106 w 8628764"/>
                  <a:gd name="connsiteY1782" fmla="*/ 453485 h 3799943"/>
                  <a:gd name="connsiteX1783" fmla="*/ 7710678 w 8628764"/>
                  <a:gd name="connsiteY1783" fmla="*/ 415100 h 3799943"/>
                  <a:gd name="connsiteX1784" fmla="*/ 7718108 w 8628764"/>
                  <a:gd name="connsiteY1784" fmla="*/ 551021 h 3799943"/>
                  <a:gd name="connsiteX1785" fmla="*/ 7718679 w 8628764"/>
                  <a:gd name="connsiteY1785" fmla="*/ 512731 h 3799943"/>
                  <a:gd name="connsiteX1786" fmla="*/ 7694676 w 8628764"/>
                  <a:gd name="connsiteY1786" fmla="*/ 563975 h 3799943"/>
                  <a:gd name="connsiteX1787" fmla="*/ 7662005 w 8628764"/>
                  <a:gd name="connsiteY1787" fmla="*/ 556069 h 3799943"/>
                  <a:gd name="connsiteX1788" fmla="*/ 7650766 w 8628764"/>
                  <a:gd name="connsiteY1788" fmla="*/ 596836 h 3799943"/>
                  <a:gd name="connsiteX1789" fmla="*/ 7645241 w 8628764"/>
                  <a:gd name="connsiteY1789" fmla="*/ 544449 h 3799943"/>
                  <a:gd name="connsiteX1790" fmla="*/ 7669340 w 8628764"/>
                  <a:gd name="connsiteY1790" fmla="*/ 493109 h 3799943"/>
                  <a:gd name="connsiteX1791" fmla="*/ 7650385 w 8628764"/>
                  <a:gd name="connsiteY1791" fmla="*/ 489680 h 3799943"/>
                  <a:gd name="connsiteX1792" fmla="*/ 7654100 w 8628764"/>
                  <a:gd name="connsiteY1792" fmla="*/ 458343 h 3799943"/>
                  <a:gd name="connsiteX1793" fmla="*/ 7679817 w 8628764"/>
                  <a:gd name="connsiteY1793" fmla="*/ 437197 h 3799943"/>
                  <a:gd name="connsiteX1794" fmla="*/ 7604094 w 8628764"/>
                  <a:gd name="connsiteY1794" fmla="*/ 875062 h 3799943"/>
                  <a:gd name="connsiteX1795" fmla="*/ 7561231 w 8628764"/>
                  <a:gd name="connsiteY1795" fmla="*/ 777430 h 3799943"/>
                  <a:gd name="connsiteX1796" fmla="*/ 7527132 w 8628764"/>
                  <a:gd name="connsiteY1796" fmla="*/ 792671 h 3799943"/>
                  <a:gd name="connsiteX1797" fmla="*/ 7540657 w 8628764"/>
                  <a:gd name="connsiteY1797" fmla="*/ 743807 h 3799943"/>
                  <a:gd name="connsiteX1798" fmla="*/ 7570851 w 8628764"/>
                  <a:gd name="connsiteY1798" fmla="*/ 706469 h 3799943"/>
                  <a:gd name="connsiteX1799" fmla="*/ 7588377 w 8628764"/>
                  <a:gd name="connsiteY1799" fmla="*/ 733139 h 3799943"/>
                  <a:gd name="connsiteX1800" fmla="*/ 7604094 w 8628764"/>
                  <a:gd name="connsiteY1800" fmla="*/ 875062 h 3799943"/>
                  <a:gd name="connsiteX1801" fmla="*/ 6947250 w 8628764"/>
                  <a:gd name="connsiteY1801" fmla="*/ 3204591 h 3799943"/>
                  <a:gd name="connsiteX1802" fmla="*/ 6907530 w 8628764"/>
                  <a:gd name="connsiteY1802" fmla="*/ 3289364 h 3799943"/>
                  <a:gd name="connsiteX1803" fmla="*/ 6874669 w 8628764"/>
                  <a:gd name="connsiteY1803" fmla="*/ 3174016 h 3799943"/>
                  <a:gd name="connsiteX1804" fmla="*/ 6887147 w 8628764"/>
                  <a:gd name="connsiteY1804" fmla="*/ 3148489 h 3799943"/>
                  <a:gd name="connsiteX1805" fmla="*/ 6903911 w 8628764"/>
                  <a:gd name="connsiteY1805" fmla="*/ 3213830 h 3799943"/>
                  <a:gd name="connsiteX1806" fmla="*/ 6898672 w 8628764"/>
                  <a:gd name="connsiteY1806" fmla="*/ 3161443 h 3799943"/>
                  <a:gd name="connsiteX1807" fmla="*/ 6947250 w 8628764"/>
                  <a:gd name="connsiteY1807" fmla="*/ 3204591 h 3799943"/>
                  <a:gd name="connsiteX1808" fmla="*/ 7294245 w 8628764"/>
                  <a:gd name="connsiteY1808" fmla="*/ 1969008 h 3799943"/>
                  <a:gd name="connsiteX1809" fmla="*/ 7268909 w 8628764"/>
                  <a:gd name="connsiteY1809" fmla="*/ 1951673 h 3799943"/>
                  <a:gd name="connsiteX1810" fmla="*/ 7294245 w 8628764"/>
                  <a:gd name="connsiteY1810" fmla="*/ 1969008 h 3799943"/>
                  <a:gd name="connsiteX1811" fmla="*/ 7713059 w 8628764"/>
                  <a:gd name="connsiteY1811" fmla="*/ 406908 h 3799943"/>
                  <a:gd name="connsiteX1812" fmla="*/ 7710583 w 8628764"/>
                  <a:gd name="connsiteY1812" fmla="*/ 361569 h 3799943"/>
                  <a:gd name="connsiteX1813" fmla="*/ 7713059 w 8628764"/>
                  <a:gd name="connsiteY1813" fmla="*/ 406908 h 3799943"/>
                  <a:gd name="connsiteX1814" fmla="*/ 7577519 w 8628764"/>
                  <a:gd name="connsiteY1814" fmla="*/ 880967 h 3799943"/>
                  <a:gd name="connsiteX1815" fmla="*/ 7567708 w 8628764"/>
                  <a:gd name="connsiteY1815" fmla="*/ 898493 h 3799943"/>
                  <a:gd name="connsiteX1816" fmla="*/ 7543229 w 8628764"/>
                  <a:gd name="connsiteY1816" fmla="*/ 842581 h 3799943"/>
                  <a:gd name="connsiteX1817" fmla="*/ 7577519 w 8628764"/>
                  <a:gd name="connsiteY1817" fmla="*/ 880967 h 3799943"/>
                  <a:gd name="connsiteX1818" fmla="*/ 7257479 w 8628764"/>
                  <a:gd name="connsiteY1818" fmla="*/ 1992439 h 3799943"/>
                  <a:gd name="connsiteX1819" fmla="*/ 7242144 w 8628764"/>
                  <a:gd name="connsiteY1819" fmla="*/ 2011108 h 3799943"/>
                  <a:gd name="connsiteX1820" fmla="*/ 7248239 w 8628764"/>
                  <a:gd name="connsiteY1820" fmla="*/ 1971484 h 3799943"/>
                  <a:gd name="connsiteX1821" fmla="*/ 7257479 w 8628764"/>
                  <a:gd name="connsiteY1821" fmla="*/ 1992439 h 3799943"/>
                  <a:gd name="connsiteX1822" fmla="*/ 7421880 w 8628764"/>
                  <a:gd name="connsiteY1822" fmla="*/ 1351693 h 3799943"/>
                  <a:gd name="connsiteX1823" fmla="*/ 7401211 w 8628764"/>
                  <a:gd name="connsiteY1823" fmla="*/ 1317974 h 3799943"/>
                  <a:gd name="connsiteX1824" fmla="*/ 7421880 w 8628764"/>
                  <a:gd name="connsiteY1824" fmla="*/ 1351693 h 3799943"/>
                  <a:gd name="connsiteX1825" fmla="*/ 7631144 w 8628764"/>
                  <a:gd name="connsiteY1825" fmla="*/ 578168 h 3799943"/>
                  <a:gd name="connsiteX1826" fmla="*/ 7636193 w 8628764"/>
                  <a:gd name="connsiteY1826" fmla="*/ 523494 h 3799943"/>
                  <a:gd name="connsiteX1827" fmla="*/ 7631144 w 8628764"/>
                  <a:gd name="connsiteY1827" fmla="*/ 578168 h 3799943"/>
                  <a:gd name="connsiteX1828" fmla="*/ 7244430 w 8628764"/>
                  <a:gd name="connsiteY1828" fmla="*/ 1949387 h 3799943"/>
                  <a:gd name="connsiteX1829" fmla="*/ 7216807 w 8628764"/>
                  <a:gd name="connsiteY1829" fmla="*/ 1939957 h 3799943"/>
                  <a:gd name="connsiteX1830" fmla="*/ 7230618 w 8628764"/>
                  <a:gd name="connsiteY1830" fmla="*/ 1944814 h 3799943"/>
                  <a:gd name="connsiteX1831" fmla="*/ 7229856 w 8628764"/>
                  <a:gd name="connsiteY1831" fmla="*/ 1929670 h 3799943"/>
                  <a:gd name="connsiteX1832" fmla="*/ 7244430 w 8628764"/>
                  <a:gd name="connsiteY1832" fmla="*/ 1949387 h 3799943"/>
                  <a:gd name="connsiteX1833" fmla="*/ 7257384 w 8628764"/>
                  <a:gd name="connsiteY1833" fmla="*/ 1778317 h 3799943"/>
                  <a:gd name="connsiteX1834" fmla="*/ 7230618 w 8628764"/>
                  <a:gd name="connsiteY1834" fmla="*/ 1784223 h 3799943"/>
                  <a:gd name="connsiteX1835" fmla="*/ 7257384 w 8628764"/>
                  <a:gd name="connsiteY1835" fmla="*/ 1778317 h 3799943"/>
                  <a:gd name="connsiteX1836" fmla="*/ 7716774 w 8628764"/>
                  <a:gd name="connsiteY1836" fmla="*/ 84677 h 3799943"/>
                  <a:gd name="connsiteX1837" fmla="*/ 7690390 w 8628764"/>
                  <a:gd name="connsiteY1837" fmla="*/ 90583 h 3799943"/>
                  <a:gd name="connsiteX1838" fmla="*/ 7690104 w 8628764"/>
                  <a:gd name="connsiteY1838" fmla="*/ 37052 h 3799943"/>
                  <a:gd name="connsiteX1839" fmla="*/ 7698486 w 8628764"/>
                  <a:gd name="connsiteY1839" fmla="*/ 42767 h 3799943"/>
                  <a:gd name="connsiteX1840" fmla="*/ 7716774 w 8628764"/>
                  <a:gd name="connsiteY1840" fmla="*/ 84677 h 3799943"/>
                  <a:gd name="connsiteX1841" fmla="*/ 6738271 w 8628764"/>
                  <a:gd name="connsiteY1841" fmla="*/ 3240977 h 3799943"/>
                  <a:gd name="connsiteX1842" fmla="*/ 6716554 w 8628764"/>
                  <a:gd name="connsiteY1842" fmla="*/ 3245358 h 3799943"/>
                  <a:gd name="connsiteX1843" fmla="*/ 6738271 w 8628764"/>
                  <a:gd name="connsiteY1843" fmla="*/ 3240977 h 3799943"/>
                  <a:gd name="connsiteX1844" fmla="*/ 7254812 w 8628764"/>
                  <a:gd name="connsiteY1844" fmla="*/ 1358170 h 3799943"/>
                  <a:gd name="connsiteX1845" fmla="*/ 7236524 w 8628764"/>
                  <a:gd name="connsiteY1845" fmla="*/ 1369790 h 3799943"/>
                  <a:gd name="connsiteX1846" fmla="*/ 7254812 w 8628764"/>
                  <a:gd name="connsiteY1846" fmla="*/ 1358170 h 3799943"/>
                  <a:gd name="connsiteX1847" fmla="*/ 7043452 w 8628764"/>
                  <a:gd name="connsiteY1847" fmla="*/ 2106644 h 3799943"/>
                  <a:gd name="connsiteX1848" fmla="*/ 7031165 w 8628764"/>
                  <a:gd name="connsiteY1848" fmla="*/ 2078641 h 3799943"/>
                  <a:gd name="connsiteX1849" fmla="*/ 7043452 w 8628764"/>
                  <a:gd name="connsiteY1849" fmla="*/ 2106644 h 3799943"/>
                  <a:gd name="connsiteX1850" fmla="*/ 7189184 w 8628764"/>
                  <a:gd name="connsiteY1850" fmla="*/ 1448753 h 3799943"/>
                  <a:gd name="connsiteX1851" fmla="*/ 7154132 w 8628764"/>
                  <a:gd name="connsiteY1851" fmla="*/ 1448657 h 3799943"/>
                  <a:gd name="connsiteX1852" fmla="*/ 7192994 w 8628764"/>
                  <a:gd name="connsiteY1852" fmla="*/ 1417415 h 3799943"/>
                  <a:gd name="connsiteX1853" fmla="*/ 7189184 w 8628764"/>
                  <a:gd name="connsiteY1853" fmla="*/ 1448753 h 3799943"/>
                  <a:gd name="connsiteX1854" fmla="*/ 6615018 w 8628764"/>
                  <a:gd name="connsiteY1854" fmla="*/ 3296222 h 3799943"/>
                  <a:gd name="connsiteX1855" fmla="*/ 6580061 w 8628764"/>
                  <a:gd name="connsiteY1855" fmla="*/ 3310795 h 3799943"/>
                  <a:gd name="connsiteX1856" fmla="*/ 6615018 w 8628764"/>
                  <a:gd name="connsiteY1856" fmla="*/ 3296222 h 3799943"/>
                  <a:gd name="connsiteX1857" fmla="*/ 7488841 w 8628764"/>
                  <a:gd name="connsiteY1857" fmla="*/ 173736 h 3799943"/>
                  <a:gd name="connsiteX1858" fmla="*/ 7470077 w 8628764"/>
                  <a:gd name="connsiteY1858" fmla="*/ 223933 h 3799943"/>
                  <a:gd name="connsiteX1859" fmla="*/ 7488841 w 8628764"/>
                  <a:gd name="connsiteY1859" fmla="*/ 173736 h 3799943"/>
                  <a:gd name="connsiteX1860" fmla="*/ 7290721 w 8628764"/>
                  <a:gd name="connsiteY1860" fmla="*/ 745807 h 3799943"/>
                  <a:gd name="connsiteX1861" fmla="*/ 7276338 w 8628764"/>
                  <a:gd name="connsiteY1861" fmla="*/ 779621 h 3799943"/>
                  <a:gd name="connsiteX1862" fmla="*/ 7245191 w 8628764"/>
                  <a:gd name="connsiteY1862" fmla="*/ 748284 h 3799943"/>
                  <a:gd name="connsiteX1863" fmla="*/ 7269385 w 8628764"/>
                  <a:gd name="connsiteY1863" fmla="*/ 696944 h 3799943"/>
                  <a:gd name="connsiteX1864" fmla="*/ 7290721 w 8628764"/>
                  <a:gd name="connsiteY1864" fmla="*/ 745807 h 3799943"/>
                  <a:gd name="connsiteX1865" fmla="*/ 6957918 w 8628764"/>
                  <a:gd name="connsiteY1865" fmla="*/ 1856994 h 3799943"/>
                  <a:gd name="connsiteX1866" fmla="*/ 6935629 w 8628764"/>
                  <a:gd name="connsiteY1866" fmla="*/ 1900047 h 3799943"/>
                  <a:gd name="connsiteX1867" fmla="*/ 6934963 w 8628764"/>
                  <a:gd name="connsiteY1867" fmla="*/ 1831181 h 3799943"/>
                  <a:gd name="connsiteX1868" fmla="*/ 6957918 w 8628764"/>
                  <a:gd name="connsiteY1868" fmla="*/ 1856994 h 3799943"/>
                  <a:gd name="connsiteX1869" fmla="*/ 7313676 w 8628764"/>
                  <a:gd name="connsiteY1869" fmla="*/ 358140 h 3799943"/>
                  <a:gd name="connsiteX1870" fmla="*/ 7282530 w 8628764"/>
                  <a:gd name="connsiteY1870" fmla="*/ 326898 h 3799943"/>
                  <a:gd name="connsiteX1871" fmla="*/ 7313676 w 8628764"/>
                  <a:gd name="connsiteY1871" fmla="*/ 358140 h 3799943"/>
                  <a:gd name="connsiteX1872" fmla="*/ 7107650 w 8628764"/>
                  <a:gd name="connsiteY1872" fmla="*/ 1060799 h 3799943"/>
                  <a:gd name="connsiteX1873" fmla="*/ 7089362 w 8628764"/>
                  <a:gd name="connsiteY1873" fmla="*/ 1072324 h 3799943"/>
                  <a:gd name="connsiteX1874" fmla="*/ 7107650 w 8628764"/>
                  <a:gd name="connsiteY1874" fmla="*/ 1060799 h 3799943"/>
                  <a:gd name="connsiteX1875" fmla="*/ 7184517 w 8628764"/>
                  <a:gd name="connsiteY1875" fmla="*/ 769334 h 3799943"/>
                  <a:gd name="connsiteX1876" fmla="*/ 7154894 w 8628764"/>
                  <a:gd name="connsiteY1876" fmla="*/ 767905 h 3799943"/>
                  <a:gd name="connsiteX1877" fmla="*/ 7184517 w 8628764"/>
                  <a:gd name="connsiteY1877" fmla="*/ 769334 h 3799943"/>
                  <a:gd name="connsiteX1878" fmla="*/ 7105364 w 8628764"/>
                  <a:gd name="connsiteY1878" fmla="*/ 961834 h 3799943"/>
                  <a:gd name="connsiteX1879" fmla="*/ 7096982 w 8628764"/>
                  <a:gd name="connsiteY1879" fmla="*/ 955929 h 3799943"/>
                  <a:gd name="connsiteX1880" fmla="*/ 7049834 w 8628764"/>
                  <a:gd name="connsiteY1880" fmla="*/ 927830 h 3799943"/>
                  <a:gd name="connsiteX1881" fmla="*/ 7092410 w 8628764"/>
                  <a:gd name="connsiteY1881" fmla="*/ 918781 h 3799943"/>
                  <a:gd name="connsiteX1882" fmla="*/ 7105364 w 8628764"/>
                  <a:gd name="connsiteY1882" fmla="*/ 961834 h 3799943"/>
                  <a:gd name="connsiteX1883" fmla="*/ 6931057 w 8628764"/>
                  <a:gd name="connsiteY1883" fmla="*/ 1526477 h 3799943"/>
                  <a:gd name="connsiteX1884" fmla="*/ 6889814 w 8628764"/>
                  <a:gd name="connsiteY1884" fmla="*/ 1512284 h 3799943"/>
                  <a:gd name="connsiteX1885" fmla="*/ 6931057 w 8628764"/>
                  <a:gd name="connsiteY1885" fmla="*/ 1526477 h 3799943"/>
                  <a:gd name="connsiteX1886" fmla="*/ 7230999 w 8628764"/>
                  <a:gd name="connsiteY1886" fmla="*/ 208407 h 3799943"/>
                  <a:gd name="connsiteX1887" fmla="*/ 7240143 w 8628764"/>
                  <a:gd name="connsiteY1887" fmla="*/ 282702 h 3799943"/>
                  <a:gd name="connsiteX1888" fmla="*/ 7218141 w 8628764"/>
                  <a:gd name="connsiteY1888" fmla="*/ 272320 h 3799943"/>
                  <a:gd name="connsiteX1889" fmla="*/ 7230999 w 8628764"/>
                  <a:gd name="connsiteY1889" fmla="*/ 208407 h 3799943"/>
                  <a:gd name="connsiteX1890" fmla="*/ 7237095 w 8628764"/>
                  <a:gd name="connsiteY1890" fmla="*/ 222409 h 3799943"/>
                  <a:gd name="connsiteX1891" fmla="*/ 7281005 w 8628764"/>
                  <a:gd name="connsiteY1891" fmla="*/ 243173 h 3799943"/>
                  <a:gd name="connsiteX1892" fmla="*/ 7262146 w 8628764"/>
                  <a:gd name="connsiteY1892" fmla="*/ 293370 h 3799943"/>
                  <a:gd name="connsiteX1893" fmla="*/ 7237095 w 8628764"/>
                  <a:gd name="connsiteY1893" fmla="*/ 222409 h 3799943"/>
                  <a:gd name="connsiteX1894" fmla="*/ 7237286 w 8628764"/>
                  <a:gd name="connsiteY1894" fmla="*/ 383000 h 3799943"/>
                  <a:gd name="connsiteX1895" fmla="*/ 7210044 w 8628764"/>
                  <a:gd name="connsiteY1895" fmla="*/ 373761 h 3799943"/>
                  <a:gd name="connsiteX1896" fmla="*/ 7210806 w 8628764"/>
                  <a:gd name="connsiteY1896" fmla="*/ 335280 h 3799943"/>
                  <a:gd name="connsiteX1897" fmla="*/ 7238714 w 8628764"/>
                  <a:gd name="connsiteY1897" fmla="*/ 306038 h 3799943"/>
                  <a:gd name="connsiteX1898" fmla="*/ 7219093 w 8628764"/>
                  <a:gd name="connsiteY1898" fmla="*/ 340995 h 3799943"/>
                  <a:gd name="connsiteX1899" fmla="*/ 7237286 w 8628764"/>
                  <a:gd name="connsiteY1899" fmla="*/ 383000 h 3799943"/>
                  <a:gd name="connsiteX1900" fmla="*/ 7075837 w 8628764"/>
                  <a:gd name="connsiteY1900" fmla="*/ 799909 h 3799943"/>
                  <a:gd name="connsiteX1901" fmla="*/ 7055263 w 8628764"/>
                  <a:gd name="connsiteY1901" fmla="*/ 819531 h 3799943"/>
                  <a:gd name="connsiteX1902" fmla="*/ 7075837 w 8628764"/>
                  <a:gd name="connsiteY1902" fmla="*/ 799909 h 3799943"/>
                  <a:gd name="connsiteX1903" fmla="*/ 7081933 w 8628764"/>
                  <a:gd name="connsiteY1903" fmla="*/ 760476 h 3799943"/>
                  <a:gd name="connsiteX1904" fmla="*/ 7087267 w 8628764"/>
                  <a:gd name="connsiteY1904" fmla="*/ 812959 h 3799943"/>
                  <a:gd name="connsiteX1905" fmla="*/ 7081933 w 8628764"/>
                  <a:gd name="connsiteY1905" fmla="*/ 760476 h 3799943"/>
                  <a:gd name="connsiteX1906" fmla="*/ 7027069 w 8628764"/>
                  <a:gd name="connsiteY1906" fmla="*/ 1009079 h 3799943"/>
                  <a:gd name="connsiteX1907" fmla="*/ 7008781 w 8628764"/>
                  <a:gd name="connsiteY1907" fmla="*/ 1020699 h 3799943"/>
                  <a:gd name="connsiteX1908" fmla="*/ 6990588 w 8628764"/>
                  <a:gd name="connsiteY1908" fmla="*/ 978694 h 3799943"/>
                  <a:gd name="connsiteX1909" fmla="*/ 7010400 w 8628764"/>
                  <a:gd name="connsiteY1909" fmla="*/ 943832 h 3799943"/>
                  <a:gd name="connsiteX1910" fmla="*/ 7033165 w 8628764"/>
                  <a:gd name="connsiteY1910" fmla="*/ 969550 h 3799943"/>
                  <a:gd name="connsiteX1911" fmla="*/ 7027069 w 8628764"/>
                  <a:gd name="connsiteY1911" fmla="*/ 1009079 h 3799943"/>
                  <a:gd name="connsiteX1912" fmla="*/ 6689408 w 8628764"/>
                  <a:gd name="connsiteY1912" fmla="*/ 2196465 h 3799943"/>
                  <a:gd name="connsiteX1913" fmla="*/ 6683978 w 8628764"/>
                  <a:gd name="connsiteY1913" fmla="*/ 2197608 h 3799943"/>
                  <a:gd name="connsiteX1914" fmla="*/ 6679311 w 8628764"/>
                  <a:gd name="connsiteY1914" fmla="*/ 2213800 h 3799943"/>
                  <a:gd name="connsiteX1915" fmla="*/ 6658071 w 8628764"/>
                  <a:gd name="connsiteY1915" fmla="*/ 2164556 h 3799943"/>
                  <a:gd name="connsiteX1916" fmla="*/ 6689408 w 8628764"/>
                  <a:gd name="connsiteY1916" fmla="*/ 2196465 h 3799943"/>
                  <a:gd name="connsiteX1917" fmla="*/ 6342984 w 8628764"/>
                  <a:gd name="connsiteY1917" fmla="*/ 3335179 h 3799943"/>
                  <a:gd name="connsiteX1918" fmla="*/ 6355557 w 8628764"/>
                  <a:gd name="connsiteY1918" fmla="*/ 3309652 h 3799943"/>
                  <a:gd name="connsiteX1919" fmla="*/ 6342984 w 8628764"/>
                  <a:gd name="connsiteY1919" fmla="*/ 3335179 h 3799943"/>
                  <a:gd name="connsiteX1920" fmla="*/ 7215950 w 8628764"/>
                  <a:gd name="connsiteY1920" fmla="*/ 280511 h 3799943"/>
                  <a:gd name="connsiteX1921" fmla="*/ 7193280 w 8628764"/>
                  <a:gd name="connsiteY1921" fmla="*/ 308515 h 3799943"/>
                  <a:gd name="connsiteX1922" fmla="*/ 7215950 w 8628764"/>
                  <a:gd name="connsiteY1922" fmla="*/ 280511 h 3799943"/>
                  <a:gd name="connsiteX1923" fmla="*/ 6737319 w 8628764"/>
                  <a:gd name="connsiteY1923" fmla="*/ 1888427 h 3799943"/>
                  <a:gd name="connsiteX1924" fmla="*/ 6705124 w 8628764"/>
                  <a:gd name="connsiteY1924" fmla="*/ 1895094 h 3799943"/>
                  <a:gd name="connsiteX1925" fmla="*/ 6737319 w 8628764"/>
                  <a:gd name="connsiteY1925" fmla="*/ 1888427 h 3799943"/>
                  <a:gd name="connsiteX1926" fmla="*/ 7141083 w 8628764"/>
                  <a:gd name="connsiteY1926" fmla="*/ 388430 h 3799943"/>
                  <a:gd name="connsiteX1927" fmla="*/ 7122128 w 8628764"/>
                  <a:gd name="connsiteY1927" fmla="*/ 438436 h 3799943"/>
                  <a:gd name="connsiteX1928" fmla="*/ 7127462 w 8628764"/>
                  <a:gd name="connsiteY1928" fmla="*/ 383762 h 3799943"/>
                  <a:gd name="connsiteX1929" fmla="*/ 7101650 w 8628764"/>
                  <a:gd name="connsiteY1929" fmla="*/ 404431 h 3799943"/>
                  <a:gd name="connsiteX1930" fmla="*/ 7092506 w 8628764"/>
                  <a:gd name="connsiteY1930" fmla="*/ 383476 h 3799943"/>
                  <a:gd name="connsiteX1931" fmla="*/ 7141083 w 8628764"/>
                  <a:gd name="connsiteY1931" fmla="*/ 388430 h 3799943"/>
                  <a:gd name="connsiteX1932" fmla="*/ 6769513 w 8628764"/>
                  <a:gd name="connsiteY1932" fmla="*/ 1652206 h 3799943"/>
                  <a:gd name="connsiteX1933" fmla="*/ 6738271 w 8628764"/>
                  <a:gd name="connsiteY1933" fmla="*/ 1620679 h 3799943"/>
                  <a:gd name="connsiteX1934" fmla="*/ 6772656 w 8628764"/>
                  <a:gd name="connsiteY1934" fmla="*/ 1605724 h 3799943"/>
                  <a:gd name="connsiteX1935" fmla="*/ 6769513 w 8628764"/>
                  <a:gd name="connsiteY1935" fmla="*/ 1652206 h 3799943"/>
                  <a:gd name="connsiteX1936" fmla="*/ 6936677 w 8628764"/>
                  <a:gd name="connsiteY1936" fmla="*/ 921163 h 3799943"/>
                  <a:gd name="connsiteX1937" fmla="*/ 6951155 w 8628764"/>
                  <a:gd name="connsiteY1937" fmla="*/ 887539 h 3799943"/>
                  <a:gd name="connsiteX1938" fmla="*/ 6936677 w 8628764"/>
                  <a:gd name="connsiteY1938" fmla="*/ 921163 h 3799943"/>
                  <a:gd name="connsiteX1939" fmla="*/ 7074408 w 8628764"/>
                  <a:gd name="connsiteY1939" fmla="*/ 395002 h 3799943"/>
                  <a:gd name="connsiteX1940" fmla="*/ 7060025 w 8628764"/>
                  <a:gd name="connsiteY1940" fmla="*/ 428720 h 3799943"/>
                  <a:gd name="connsiteX1941" fmla="*/ 7053168 w 8628764"/>
                  <a:gd name="connsiteY1941" fmla="*/ 399479 h 3799943"/>
                  <a:gd name="connsiteX1942" fmla="*/ 7074408 w 8628764"/>
                  <a:gd name="connsiteY1942" fmla="*/ 395002 h 3799943"/>
                  <a:gd name="connsiteX1943" fmla="*/ 6923723 w 8628764"/>
                  <a:gd name="connsiteY1943" fmla="*/ 931640 h 3799943"/>
                  <a:gd name="connsiteX1944" fmla="*/ 6898672 w 8628764"/>
                  <a:gd name="connsiteY1944" fmla="*/ 914019 h 3799943"/>
                  <a:gd name="connsiteX1945" fmla="*/ 6923723 w 8628764"/>
                  <a:gd name="connsiteY1945" fmla="*/ 931640 h 3799943"/>
                  <a:gd name="connsiteX1946" fmla="*/ 6854285 w 8628764"/>
                  <a:gd name="connsiteY1946" fmla="*/ 1053370 h 3799943"/>
                  <a:gd name="connsiteX1947" fmla="*/ 6848094 w 8628764"/>
                  <a:gd name="connsiteY1947" fmla="*/ 1092994 h 3799943"/>
                  <a:gd name="connsiteX1948" fmla="*/ 6827616 w 8628764"/>
                  <a:gd name="connsiteY1948" fmla="*/ 1059085 h 3799943"/>
                  <a:gd name="connsiteX1949" fmla="*/ 6854285 w 8628764"/>
                  <a:gd name="connsiteY1949" fmla="*/ 1053370 h 3799943"/>
                  <a:gd name="connsiteX1950" fmla="*/ 6854285 w 8628764"/>
                  <a:gd name="connsiteY1950" fmla="*/ 1053370 h 3799943"/>
                  <a:gd name="connsiteX1951" fmla="*/ 6885432 w 8628764"/>
                  <a:gd name="connsiteY1951" fmla="*/ 1031557 h 3799943"/>
                  <a:gd name="connsiteX1952" fmla="*/ 6854285 w 8628764"/>
                  <a:gd name="connsiteY1952" fmla="*/ 1053370 h 3799943"/>
                  <a:gd name="connsiteX1953" fmla="*/ 7041071 w 8628764"/>
                  <a:gd name="connsiteY1953" fmla="*/ 478536 h 3799943"/>
                  <a:gd name="connsiteX1954" fmla="*/ 7020592 w 8628764"/>
                  <a:gd name="connsiteY1954" fmla="*/ 498253 h 3799943"/>
                  <a:gd name="connsiteX1955" fmla="*/ 7041071 w 8628764"/>
                  <a:gd name="connsiteY1955" fmla="*/ 478536 h 3799943"/>
                  <a:gd name="connsiteX1956" fmla="*/ 6884861 w 8628764"/>
                  <a:gd name="connsiteY1956" fmla="*/ 962692 h 3799943"/>
                  <a:gd name="connsiteX1957" fmla="*/ 6862858 w 8628764"/>
                  <a:gd name="connsiteY1957" fmla="*/ 952309 h 3799943"/>
                  <a:gd name="connsiteX1958" fmla="*/ 6884861 w 8628764"/>
                  <a:gd name="connsiteY1958" fmla="*/ 962692 h 3799943"/>
                  <a:gd name="connsiteX1959" fmla="*/ 6822472 w 8628764"/>
                  <a:gd name="connsiteY1959" fmla="*/ 953072 h 3799943"/>
                  <a:gd name="connsiteX1960" fmla="*/ 6812661 w 8628764"/>
                  <a:gd name="connsiteY1960" fmla="*/ 916972 h 3799943"/>
                  <a:gd name="connsiteX1961" fmla="*/ 6845523 w 8628764"/>
                  <a:gd name="connsiteY1961" fmla="*/ 871823 h 3799943"/>
                  <a:gd name="connsiteX1962" fmla="*/ 6838569 w 8628764"/>
                  <a:gd name="connsiteY1962" fmla="*/ 896207 h 3799943"/>
                  <a:gd name="connsiteX1963" fmla="*/ 6861334 w 8628764"/>
                  <a:gd name="connsiteY1963" fmla="*/ 921830 h 3799943"/>
                  <a:gd name="connsiteX1964" fmla="*/ 6852856 w 8628764"/>
                  <a:gd name="connsiteY1964" fmla="*/ 969550 h 3799943"/>
                  <a:gd name="connsiteX1965" fmla="*/ 6827901 w 8628764"/>
                  <a:gd name="connsiteY1965" fmla="*/ 898398 h 3799943"/>
                  <a:gd name="connsiteX1966" fmla="*/ 6822472 w 8628764"/>
                  <a:gd name="connsiteY1966" fmla="*/ 953072 h 3799943"/>
                  <a:gd name="connsiteX1967" fmla="*/ 6845999 w 8628764"/>
                  <a:gd name="connsiteY1967" fmla="*/ 994029 h 3799943"/>
                  <a:gd name="connsiteX1968" fmla="*/ 6791992 w 8628764"/>
                  <a:gd name="connsiteY1968" fmla="*/ 990219 h 3799943"/>
                  <a:gd name="connsiteX1969" fmla="*/ 6845999 w 8628764"/>
                  <a:gd name="connsiteY1969" fmla="*/ 994029 h 3799943"/>
                  <a:gd name="connsiteX1970" fmla="*/ 7056311 w 8628764"/>
                  <a:gd name="connsiteY1970" fmla="*/ 245935 h 3799943"/>
                  <a:gd name="connsiteX1971" fmla="*/ 7016973 w 8628764"/>
                  <a:gd name="connsiteY1971" fmla="*/ 261938 h 3799943"/>
                  <a:gd name="connsiteX1972" fmla="*/ 7056311 w 8628764"/>
                  <a:gd name="connsiteY1972" fmla="*/ 245935 h 3799943"/>
                  <a:gd name="connsiteX1973" fmla="*/ 6963728 w 8628764"/>
                  <a:gd name="connsiteY1973" fmla="*/ 540830 h 3799943"/>
                  <a:gd name="connsiteX1974" fmla="*/ 6948583 w 8628764"/>
                  <a:gd name="connsiteY1974" fmla="*/ 505873 h 3799943"/>
                  <a:gd name="connsiteX1975" fmla="*/ 6963728 w 8628764"/>
                  <a:gd name="connsiteY1975" fmla="*/ 540830 h 3799943"/>
                  <a:gd name="connsiteX1976" fmla="*/ 6985826 w 8628764"/>
                  <a:gd name="connsiteY1976" fmla="*/ 391001 h 3799943"/>
                  <a:gd name="connsiteX1977" fmla="*/ 6942678 w 8628764"/>
                  <a:gd name="connsiteY1977" fmla="*/ 384905 h 3799943"/>
                  <a:gd name="connsiteX1978" fmla="*/ 6963918 w 8628764"/>
                  <a:gd name="connsiteY1978" fmla="*/ 380429 h 3799943"/>
                  <a:gd name="connsiteX1979" fmla="*/ 6958680 w 8628764"/>
                  <a:gd name="connsiteY1979" fmla="*/ 327946 h 3799943"/>
                  <a:gd name="connsiteX1980" fmla="*/ 6985826 w 8628764"/>
                  <a:gd name="connsiteY1980" fmla="*/ 391001 h 3799943"/>
                  <a:gd name="connsiteX1981" fmla="*/ 6748844 w 8628764"/>
                  <a:gd name="connsiteY1981" fmla="*/ 1159859 h 3799943"/>
                  <a:gd name="connsiteX1982" fmla="*/ 6774942 w 8628764"/>
                  <a:gd name="connsiteY1982" fmla="*/ 1085564 h 3799943"/>
                  <a:gd name="connsiteX1983" fmla="*/ 6748844 w 8628764"/>
                  <a:gd name="connsiteY1983" fmla="*/ 1159859 h 3799943"/>
                  <a:gd name="connsiteX1984" fmla="*/ 6786658 w 8628764"/>
                  <a:gd name="connsiteY1984" fmla="*/ 991362 h 3799943"/>
                  <a:gd name="connsiteX1985" fmla="*/ 6782753 w 8628764"/>
                  <a:gd name="connsiteY1985" fmla="*/ 1022795 h 3799943"/>
                  <a:gd name="connsiteX1986" fmla="*/ 6767703 w 8628764"/>
                  <a:gd name="connsiteY1986" fmla="*/ 987838 h 3799943"/>
                  <a:gd name="connsiteX1987" fmla="*/ 6786658 w 8628764"/>
                  <a:gd name="connsiteY1987" fmla="*/ 991362 h 3799943"/>
                  <a:gd name="connsiteX1988" fmla="*/ 6871812 w 8628764"/>
                  <a:gd name="connsiteY1988" fmla="*/ 636937 h 3799943"/>
                  <a:gd name="connsiteX1989" fmla="*/ 6861905 w 8628764"/>
                  <a:gd name="connsiteY1989" fmla="*/ 654272 h 3799943"/>
                  <a:gd name="connsiteX1990" fmla="*/ 6856667 w 8628764"/>
                  <a:gd name="connsiteY1990" fmla="*/ 601789 h 3799943"/>
                  <a:gd name="connsiteX1991" fmla="*/ 6871812 w 8628764"/>
                  <a:gd name="connsiteY1991" fmla="*/ 636937 h 3799943"/>
                  <a:gd name="connsiteX1992" fmla="*/ 6900101 w 8628764"/>
                  <a:gd name="connsiteY1992" fmla="*/ 500825 h 3799943"/>
                  <a:gd name="connsiteX1993" fmla="*/ 6893433 w 8628764"/>
                  <a:gd name="connsiteY1993" fmla="*/ 418338 h 3799943"/>
                  <a:gd name="connsiteX1994" fmla="*/ 6900101 w 8628764"/>
                  <a:gd name="connsiteY1994" fmla="*/ 500825 h 3799943"/>
                  <a:gd name="connsiteX1995" fmla="*/ 6757226 w 8628764"/>
                  <a:gd name="connsiteY1995" fmla="*/ 936307 h 3799943"/>
                  <a:gd name="connsiteX1996" fmla="*/ 6777133 w 8628764"/>
                  <a:gd name="connsiteY1996" fmla="*/ 901636 h 3799943"/>
                  <a:gd name="connsiteX1997" fmla="*/ 6757226 w 8628764"/>
                  <a:gd name="connsiteY1997" fmla="*/ 936307 h 3799943"/>
                  <a:gd name="connsiteX1998" fmla="*/ 6883527 w 8628764"/>
                  <a:gd name="connsiteY1998" fmla="*/ 435673 h 3799943"/>
                  <a:gd name="connsiteX1999" fmla="*/ 6861525 w 8628764"/>
                  <a:gd name="connsiteY1999" fmla="*/ 478536 h 3799943"/>
                  <a:gd name="connsiteX2000" fmla="*/ 6835807 w 8628764"/>
                  <a:gd name="connsiteY2000" fmla="*/ 445770 h 3799943"/>
                  <a:gd name="connsiteX2001" fmla="*/ 6847999 w 8628764"/>
                  <a:gd name="connsiteY2001" fmla="*/ 420243 h 3799943"/>
                  <a:gd name="connsiteX2002" fmla="*/ 6883527 w 8628764"/>
                  <a:gd name="connsiteY2002" fmla="*/ 435673 h 3799943"/>
                  <a:gd name="connsiteX2003" fmla="*/ 6831235 w 8628764"/>
                  <a:gd name="connsiteY2003" fmla="*/ 462058 h 3799943"/>
                  <a:gd name="connsiteX2004" fmla="*/ 6777323 w 8628764"/>
                  <a:gd name="connsiteY2004" fmla="*/ 511778 h 3799943"/>
                  <a:gd name="connsiteX2005" fmla="*/ 6831235 w 8628764"/>
                  <a:gd name="connsiteY2005" fmla="*/ 462058 h 3799943"/>
                  <a:gd name="connsiteX2006" fmla="*/ 6812852 w 8628764"/>
                  <a:gd name="connsiteY2006" fmla="*/ 527113 h 3799943"/>
                  <a:gd name="connsiteX2007" fmla="*/ 6800660 w 8628764"/>
                  <a:gd name="connsiteY2007" fmla="*/ 552640 h 3799943"/>
                  <a:gd name="connsiteX2008" fmla="*/ 6793230 w 8628764"/>
                  <a:gd name="connsiteY2008" fmla="*/ 508349 h 3799943"/>
                  <a:gd name="connsiteX2009" fmla="*/ 6812852 w 8628764"/>
                  <a:gd name="connsiteY2009" fmla="*/ 527113 h 3799943"/>
                  <a:gd name="connsiteX2010" fmla="*/ 6703695 w 8628764"/>
                  <a:gd name="connsiteY2010" fmla="*/ 542639 h 3799943"/>
                  <a:gd name="connsiteX2011" fmla="*/ 6681693 w 8628764"/>
                  <a:gd name="connsiteY2011" fmla="*/ 531971 h 3799943"/>
                  <a:gd name="connsiteX2012" fmla="*/ 6699219 w 8628764"/>
                  <a:gd name="connsiteY2012" fmla="*/ 505396 h 3799943"/>
                  <a:gd name="connsiteX2013" fmla="*/ 6703695 w 8628764"/>
                  <a:gd name="connsiteY2013" fmla="*/ 542639 h 3799943"/>
                  <a:gd name="connsiteX2014" fmla="*/ 6511195 w 8628764"/>
                  <a:gd name="connsiteY2014" fmla="*/ 1025462 h 3799943"/>
                  <a:gd name="connsiteX2015" fmla="*/ 6482906 w 8628764"/>
                  <a:gd name="connsiteY2015" fmla="*/ 1053941 h 3799943"/>
                  <a:gd name="connsiteX2016" fmla="*/ 6511195 w 8628764"/>
                  <a:gd name="connsiteY2016" fmla="*/ 1025462 h 3799943"/>
                  <a:gd name="connsiteX2017" fmla="*/ 6257544 w 8628764"/>
                  <a:gd name="connsiteY2017" fmla="*/ 1939385 h 3799943"/>
                  <a:gd name="connsiteX2018" fmla="*/ 6244876 w 8628764"/>
                  <a:gd name="connsiteY2018" fmla="*/ 1896237 h 3799943"/>
                  <a:gd name="connsiteX2019" fmla="*/ 6257544 w 8628764"/>
                  <a:gd name="connsiteY2019" fmla="*/ 1939385 h 3799943"/>
                  <a:gd name="connsiteX2020" fmla="*/ 6491764 w 8628764"/>
                  <a:gd name="connsiteY2020" fmla="*/ 952976 h 3799943"/>
                  <a:gd name="connsiteX2021" fmla="*/ 6507480 w 8628764"/>
                  <a:gd name="connsiteY2021" fmla="*/ 1003173 h 3799943"/>
                  <a:gd name="connsiteX2022" fmla="*/ 6489192 w 8628764"/>
                  <a:gd name="connsiteY2022" fmla="*/ 1014413 h 3799943"/>
                  <a:gd name="connsiteX2023" fmla="*/ 6491764 w 8628764"/>
                  <a:gd name="connsiteY2023" fmla="*/ 952976 h 3799943"/>
                  <a:gd name="connsiteX2024" fmla="*/ 6488525 w 8628764"/>
                  <a:gd name="connsiteY2024" fmla="*/ 999363 h 3799943"/>
                  <a:gd name="connsiteX2025" fmla="*/ 6478143 w 8628764"/>
                  <a:gd name="connsiteY2025" fmla="*/ 948023 h 3799943"/>
                  <a:gd name="connsiteX2026" fmla="*/ 6488525 w 8628764"/>
                  <a:gd name="connsiteY2026" fmla="*/ 999363 h 3799943"/>
                  <a:gd name="connsiteX2027" fmla="*/ 6589014 w 8628764"/>
                  <a:gd name="connsiteY2027" fmla="*/ 612362 h 3799943"/>
                  <a:gd name="connsiteX2028" fmla="*/ 6548152 w 8628764"/>
                  <a:gd name="connsiteY2028" fmla="*/ 597694 h 3799943"/>
                  <a:gd name="connsiteX2029" fmla="*/ 6571012 w 8628764"/>
                  <a:gd name="connsiteY2029" fmla="*/ 570167 h 3799943"/>
                  <a:gd name="connsiteX2030" fmla="*/ 6589014 w 8628764"/>
                  <a:gd name="connsiteY2030" fmla="*/ 612362 h 3799943"/>
                  <a:gd name="connsiteX2031" fmla="*/ 6494336 w 8628764"/>
                  <a:gd name="connsiteY2031" fmla="*/ 891159 h 3799943"/>
                  <a:gd name="connsiteX2032" fmla="*/ 6487382 w 8628764"/>
                  <a:gd name="connsiteY2032" fmla="*/ 915543 h 3799943"/>
                  <a:gd name="connsiteX2033" fmla="*/ 6475381 w 8628764"/>
                  <a:gd name="connsiteY2033" fmla="*/ 887539 h 3799943"/>
                  <a:gd name="connsiteX2034" fmla="*/ 6494336 w 8628764"/>
                  <a:gd name="connsiteY2034" fmla="*/ 891159 h 3799943"/>
                  <a:gd name="connsiteX2035" fmla="*/ 6408896 w 8628764"/>
                  <a:gd name="connsiteY2035" fmla="*/ 1084136 h 3799943"/>
                  <a:gd name="connsiteX2036" fmla="*/ 6434233 w 8628764"/>
                  <a:gd name="connsiteY2036" fmla="*/ 1048417 h 3799943"/>
                  <a:gd name="connsiteX2037" fmla="*/ 6408896 w 8628764"/>
                  <a:gd name="connsiteY2037" fmla="*/ 1084136 h 3799943"/>
                  <a:gd name="connsiteX2038" fmla="*/ 6413278 w 8628764"/>
                  <a:gd name="connsiteY2038" fmla="*/ 1121569 h 3799943"/>
                  <a:gd name="connsiteX2039" fmla="*/ 6391942 w 8628764"/>
                  <a:gd name="connsiteY2039" fmla="*/ 1125855 h 3799943"/>
                  <a:gd name="connsiteX2040" fmla="*/ 6401276 w 8628764"/>
                  <a:gd name="connsiteY2040" fmla="*/ 1093470 h 3799943"/>
                  <a:gd name="connsiteX2041" fmla="*/ 6413278 w 8628764"/>
                  <a:gd name="connsiteY2041" fmla="*/ 1121569 h 3799943"/>
                  <a:gd name="connsiteX2042" fmla="*/ 6169343 w 8628764"/>
                  <a:gd name="connsiteY2042" fmla="*/ 1964912 h 3799943"/>
                  <a:gd name="connsiteX2043" fmla="*/ 6153817 w 8628764"/>
                  <a:gd name="connsiteY2043" fmla="*/ 1983391 h 3799943"/>
                  <a:gd name="connsiteX2044" fmla="*/ 6148864 w 8628764"/>
                  <a:gd name="connsiteY2044" fmla="*/ 1930813 h 3799943"/>
                  <a:gd name="connsiteX2045" fmla="*/ 6140006 w 8628764"/>
                  <a:gd name="connsiteY2045" fmla="*/ 1978533 h 3799943"/>
                  <a:gd name="connsiteX2046" fmla="*/ 6122575 w 8628764"/>
                  <a:gd name="connsiteY2046" fmla="*/ 1951291 h 3799943"/>
                  <a:gd name="connsiteX2047" fmla="*/ 6142768 w 8628764"/>
                  <a:gd name="connsiteY2047" fmla="*/ 1916906 h 3799943"/>
                  <a:gd name="connsiteX2048" fmla="*/ 6106859 w 8628764"/>
                  <a:gd name="connsiteY2048" fmla="*/ 1900904 h 3799943"/>
                  <a:gd name="connsiteX2049" fmla="*/ 6090285 w 8628764"/>
                  <a:gd name="connsiteY2049" fmla="*/ 1957483 h 3799943"/>
                  <a:gd name="connsiteX2050" fmla="*/ 6096763 w 8628764"/>
                  <a:gd name="connsiteY2050" fmla="*/ 1918049 h 3799943"/>
                  <a:gd name="connsiteX2051" fmla="*/ 6063901 w 8628764"/>
                  <a:gd name="connsiteY2051" fmla="*/ 1909191 h 3799943"/>
                  <a:gd name="connsiteX2052" fmla="*/ 6176010 w 8628764"/>
                  <a:gd name="connsiteY2052" fmla="*/ 1871948 h 3799943"/>
                  <a:gd name="connsiteX2053" fmla="*/ 6158198 w 8628764"/>
                  <a:gd name="connsiteY2053" fmla="*/ 1898428 h 3799943"/>
                  <a:gd name="connsiteX2054" fmla="*/ 6169343 w 8628764"/>
                  <a:gd name="connsiteY2054" fmla="*/ 1964912 h 3799943"/>
                  <a:gd name="connsiteX2055" fmla="*/ 6437471 w 8628764"/>
                  <a:gd name="connsiteY2055" fmla="*/ 1002125 h 3799943"/>
                  <a:gd name="connsiteX2056" fmla="*/ 6412421 w 8628764"/>
                  <a:gd name="connsiteY2056" fmla="*/ 984218 h 3799943"/>
                  <a:gd name="connsiteX2057" fmla="*/ 6409849 w 8628764"/>
                  <a:gd name="connsiteY2057" fmla="*/ 1045750 h 3799943"/>
                  <a:gd name="connsiteX2058" fmla="*/ 6393466 w 8628764"/>
                  <a:gd name="connsiteY2058" fmla="*/ 980313 h 3799943"/>
                  <a:gd name="connsiteX2059" fmla="*/ 6429375 w 8628764"/>
                  <a:gd name="connsiteY2059" fmla="*/ 942499 h 3799943"/>
                  <a:gd name="connsiteX2060" fmla="*/ 6437471 w 8628764"/>
                  <a:gd name="connsiteY2060" fmla="*/ 1002125 h 3799943"/>
                  <a:gd name="connsiteX2061" fmla="*/ 6538818 w 8628764"/>
                  <a:gd name="connsiteY2061" fmla="*/ 630174 h 3799943"/>
                  <a:gd name="connsiteX2062" fmla="*/ 6510909 w 8628764"/>
                  <a:gd name="connsiteY2062" fmla="*/ 605123 h 3799943"/>
                  <a:gd name="connsiteX2063" fmla="*/ 6538818 w 8628764"/>
                  <a:gd name="connsiteY2063" fmla="*/ 630174 h 3799943"/>
                  <a:gd name="connsiteX2064" fmla="*/ 6357556 w 8628764"/>
                  <a:gd name="connsiteY2064" fmla="*/ 1262539 h 3799943"/>
                  <a:gd name="connsiteX2065" fmla="*/ 6350508 w 8628764"/>
                  <a:gd name="connsiteY2065" fmla="*/ 1286828 h 3799943"/>
                  <a:gd name="connsiteX2066" fmla="*/ 6338412 w 8628764"/>
                  <a:gd name="connsiteY2066" fmla="*/ 1258729 h 3799943"/>
                  <a:gd name="connsiteX2067" fmla="*/ 6357556 w 8628764"/>
                  <a:gd name="connsiteY2067" fmla="*/ 1262539 h 3799943"/>
                  <a:gd name="connsiteX2068" fmla="*/ 6217253 w 8628764"/>
                  <a:gd name="connsiteY2068" fmla="*/ 1069277 h 3799943"/>
                  <a:gd name="connsiteX2069" fmla="*/ 6254591 w 8628764"/>
                  <a:gd name="connsiteY2069" fmla="*/ 1061847 h 3799943"/>
                  <a:gd name="connsiteX2070" fmla="*/ 6230017 w 8628764"/>
                  <a:gd name="connsiteY2070" fmla="*/ 990409 h 3799943"/>
                  <a:gd name="connsiteX2071" fmla="*/ 6263640 w 8628764"/>
                  <a:gd name="connsiteY2071" fmla="*/ 960787 h 3799943"/>
                  <a:gd name="connsiteX2072" fmla="*/ 6256592 w 8628764"/>
                  <a:gd name="connsiteY2072" fmla="*/ 985075 h 3799943"/>
                  <a:gd name="connsiteX2073" fmla="*/ 6287643 w 8628764"/>
                  <a:gd name="connsiteY2073" fmla="*/ 1016984 h 3799943"/>
                  <a:gd name="connsiteX2074" fmla="*/ 6274975 w 8628764"/>
                  <a:gd name="connsiteY2074" fmla="*/ 973741 h 3799943"/>
                  <a:gd name="connsiteX2075" fmla="*/ 6344889 w 8628764"/>
                  <a:gd name="connsiteY2075" fmla="*/ 974884 h 3799943"/>
                  <a:gd name="connsiteX2076" fmla="*/ 6389942 w 8628764"/>
                  <a:gd name="connsiteY2076" fmla="*/ 1080421 h 3799943"/>
                  <a:gd name="connsiteX2077" fmla="*/ 6369273 w 8628764"/>
                  <a:gd name="connsiteY2077" fmla="*/ 1099852 h 3799943"/>
                  <a:gd name="connsiteX2078" fmla="*/ 6349937 w 8628764"/>
                  <a:gd name="connsiteY2078" fmla="*/ 1027366 h 3799943"/>
                  <a:gd name="connsiteX2079" fmla="*/ 6289548 w 8628764"/>
                  <a:gd name="connsiteY2079" fmla="*/ 1062419 h 3799943"/>
                  <a:gd name="connsiteX2080" fmla="*/ 6274594 w 8628764"/>
                  <a:gd name="connsiteY2080" fmla="*/ 1027271 h 3799943"/>
                  <a:gd name="connsiteX2081" fmla="*/ 6237542 w 8628764"/>
                  <a:gd name="connsiteY2081" fmla="*/ 1103471 h 3799943"/>
                  <a:gd name="connsiteX2082" fmla="*/ 6250591 w 8628764"/>
                  <a:gd name="connsiteY2082" fmla="*/ 1093280 h 3799943"/>
                  <a:gd name="connsiteX2083" fmla="*/ 6217253 w 8628764"/>
                  <a:gd name="connsiteY2083" fmla="*/ 1069277 h 3799943"/>
                  <a:gd name="connsiteX2084" fmla="*/ 6201632 w 8628764"/>
                  <a:gd name="connsiteY2084" fmla="*/ 1019080 h 3799943"/>
                  <a:gd name="connsiteX2085" fmla="*/ 6216301 w 8628764"/>
                  <a:gd name="connsiteY2085" fmla="*/ 985647 h 3799943"/>
                  <a:gd name="connsiteX2086" fmla="*/ 6236589 w 8628764"/>
                  <a:gd name="connsiteY2086" fmla="*/ 1019651 h 3799943"/>
                  <a:gd name="connsiteX2087" fmla="*/ 6201632 w 8628764"/>
                  <a:gd name="connsiteY2087" fmla="*/ 1019080 h 3799943"/>
                  <a:gd name="connsiteX2088" fmla="*/ 6472047 w 8628764"/>
                  <a:gd name="connsiteY2088" fmla="*/ 636080 h 3799943"/>
                  <a:gd name="connsiteX2089" fmla="*/ 6511576 w 8628764"/>
                  <a:gd name="connsiteY2089" fmla="*/ 620459 h 3799943"/>
                  <a:gd name="connsiteX2090" fmla="*/ 6472047 w 8628764"/>
                  <a:gd name="connsiteY2090" fmla="*/ 636080 h 3799943"/>
                  <a:gd name="connsiteX2091" fmla="*/ 6429756 w 8628764"/>
                  <a:gd name="connsiteY2091" fmla="*/ 888968 h 3799943"/>
                  <a:gd name="connsiteX2092" fmla="*/ 6414421 w 8628764"/>
                  <a:gd name="connsiteY2092" fmla="*/ 907351 h 3799943"/>
                  <a:gd name="connsiteX2093" fmla="*/ 6429756 w 8628764"/>
                  <a:gd name="connsiteY2093" fmla="*/ 888968 h 3799943"/>
                  <a:gd name="connsiteX2094" fmla="*/ 6388513 w 8628764"/>
                  <a:gd name="connsiteY2094" fmla="*/ 927925 h 3799943"/>
                  <a:gd name="connsiteX2095" fmla="*/ 6364891 w 8628764"/>
                  <a:gd name="connsiteY2095" fmla="*/ 940213 h 3799943"/>
                  <a:gd name="connsiteX2096" fmla="*/ 6388513 w 8628764"/>
                  <a:gd name="connsiteY2096" fmla="*/ 927925 h 3799943"/>
                  <a:gd name="connsiteX2097" fmla="*/ 6469761 w 8628764"/>
                  <a:gd name="connsiteY2097" fmla="*/ 644176 h 3799943"/>
                  <a:gd name="connsiteX2098" fmla="*/ 6447759 w 8628764"/>
                  <a:gd name="connsiteY2098" fmla="*/ 633317 h 3799943"/>
                  <a:gd name="connsiteX2099" fmla="*/ 6469761 w 8628764"/>
                  <a:gd name="connsiteY2099" fmla="*/ 644176 h 3799943"/>
                  <a:gd name="connsiteX2100" fmla="*/ 6051042 w 8628764"/>
                  <a:gd name="connsiteY2100" fmla="*/ 1987867 h 3799943"/>
                  <a:gd name="connsiteX2101" fmla="*/ 6035421 w 8628764"/>
                  <a:gd name="connsiteY2101" fmla="*/ 1937480 h 3799943"/>
                  <a:gd name="connsiteX2102" fmla="*/ 6051042 w 8628764"/>
                  <a:gd name="connsiteY2102" fmla="*/ 1987867 h 3799943"/>
                  <a:gd name="connsiteX2103" fmla="*/ 6036755 w 8628764"/>
                  <a:gd name="connsiteY2103" fmla="*/ 1967579 h 3799943"/>
                  <a:gd name="connsiteX2104" fmla="*/ 6029706 w 8628764"/>
                  <a:gd name="connsiteY2104" fmla="*/ 1991963 h 3799943"/>
                  <a:gd name="connsiteX2105" fmla="*/ 6005703 w 8628764"/>
                  <a:gd name="connsiteY2105" fmla="*/ 1935480 h 3799943"/>
                  <a:gd name="connsiteX2106" fmla="*/ 6036755 w 8628764"/>
                  <a:gd name="connsiteY2106" fmla="*/ 1967579 h 3799943"/>
                  <a:gd name="connsiteX2107" fmla="*/ 6316885 w 8628764"/>
                  <a:gd name="connsiteY2107" fmla="*/ 950023 h 3799943"/>
                  <a:gd name="connsiteX2108" fmla="*/ 6293263 w 8628764"/>
                  <a:gd name="connsiteY2108" fmla="*/ 962501 h 3799943"/>
                  <a:gd name="connsiteX2109" fmla="*/ 6316885 w 8628764"/>
                  <a:gd name="connsiteY2109" fmla="*/ 950023 h 3799943"/>
                  <a:gd name="connsiteX2110" fmla="*/ 6352509 w 8628764"/>
                  <a:gd name="connsiteY2110" fmla="*/ 721328 h 3799943"/>
                  <a:gd name="connsiteX2111" fmla="*/ 6333554 w 8628764"/>
                  <a:gd name="connsiteY2111" fmla="*/ 717423 h 3799943"/>
                  <a:gd name="connsiteX2112" fmla="*/ 6352509 w 8628764"/>
                  <a:gd name="connsiteY2112" fmla="*/ 721328 h 3799943"/>
                  <a:gd name="connsiteX2113" fmla="*/ 6189536 w 8628764"/>
                  <a:gd name="connsiteY2113" fmla="*/ 1113091 h 3799943"/>
                  <a:gd name="connsiteX2114" fmla="*/ 6166200 w 8628764"/>
                  <a:gd name="connsiteY2114" fmla="*/ 1072134 h 3799943"/>
                  <a:gd name="connsiteX2115" fmla="*/ 6187535 w 8628764"/>
                  <a:gd name="connsiteY2115" fmla="*/ 1067848 h 3799943"/>
                  <a:gd name="connsiteX2116" fmla="*/ 6189536 w 8628764"/>
                  <a:gd name="connsiteY2116" fmla="*/ 1113091 h 3799943"/>
                  <a:gd name="connsiteX2117" fmla="*/ 6159056 w 8628764"/>
                  <a:gd name="connsiteY2117" fmla="*/ 1218724 h 3799943"/>
                  <a:gd name="connsiteX2118" fmla="*/ 6141339 w 8628764"/>
                  <a:gd name="connsiteY2118" fmla="*/ 1245108 h 3799943"/>
                  <a:gd name="connsiteX2119" fmla="*/ 6128766 w 8628764"/>
                  <a:gd name="connsiteY2119" fmla="*/ 1201864 h 3799943"/>
                  <a:gd name="connsiteX2120" fmla="*/ 6128100 w 8628764"/>
                  <a:gd name="connsiteY2120" fmla="*/ 1186815 h 3799943"/>
                  <a:gd name="connsiteX2121" fmla="*/ 6122099 w 8628764"/>
                  <a:gd name="connsiteY2121" fmla="*/ 1172623 h 3799943"/>
                  <a:gd name="connsiteX2122" fmla="*/ 6134481 w 8628764"/>
                  <a:gd name="connsiteY2122" fmla="*/ 1147286 h 3799943"/>
                  <a:gd name="connsiteX2123" fmla="*/ 6159056 w 8628764"/>
                  <a:gd name="connsiteY2123" fmla="*/ 1218724 h 3799943"/>
                  <a:gd name="connsiteX2124" fmla="*/ 6190964 w 8628764"/>
                  <a:gd name="connsiteY2124" fmla="*/ 1021271 h 3799943"/>
                  <a:gd name="connsiteX2125" fmla="*/ 6154293 w 8628764"/>
                  <a:gd name="connsiteY2125" fmla="*/ 1043940 h 3799943"/>
                  <a:gd name="connsiteX2126" fmla="*/ 6160675 w 8628764"/>
                  <a:gd name="connsiteY2126" fmla="*/ 1004506 h 3799943"/>
                  <a:gd name="connsiteX2127" fmla="*/ 6190964 w 8628764"/>
                  <a:gd name="connsiteY2127" fmla="*/ 1021271 h 3799943"/>
                  <a:gd name="connsiteX2128" fmla="*/ 5464207 w 8628764"/>
                  <a:gd name="connsiteY2128" fmla="*/ 3463957 h 3799943"/>
                  <a:gd name="connsiteX2129" fmla="*/ 5453920 w 8628764"/>
                  <a:gd name="connsiteY2129" fmla="*/ 3481007 h 3799943"/>
                  <a:gd name="connsiteX2130" fmla="*/ 5446300 w 8628764"/>
                  <a:gd name="connsiteY2130" fmla="*/ 3421285 h 3799943"/>
                  <a:gd name="connsiteX2131" fmla="*/ 5464207 w 8628764"/>
                  <a:gd name="connsiteY2131" fmla="*/ 3463957 h 3799943"/>
                  <a:gd name="connsiteX2132" fmla="*/ 5883878 w 8628764"/>
                  <a:gd name="connsiteY2132" fmla="*/ 2004441 h 3799943"/>
                  <a:gd name="connsiteX2133" fmla="*/ 5857589 w 8628764"/>
                  <a:gd name="connsiteY2133" fmla="*/ 1956149 h 3799943"/>
                  <a:gd name="connsiteX2134" fmla="*/ 5883878 w 8628764"/>
                  <a:gd name="connsiteY2134" fmla="*/ 1935861 h 3799943"/>
                  <a:gd name="connsiteX2135" fmla="*/ 5883878 w 8628764"/>
                  <a:gd name="connsiteY2135" fmla="*/ 2004441 h 3799943"/>
                  <a:gd name="connsiteX2136" fmla="*/ 6046756 w 8628764"/>
                  <a:gd name="connsiteY2136" fmla="*/ 1172051 h 3799943"/>
                  <a:gd name="connsiteX2137" fmla="*/ 6025801 w 8628764"/>
                  <a:gd name="connsiteY2137" fmla="*/ 1122616 h 3799943"/>
                  <a:gd name="connsiteX2138" fmla="*/ 6042470 w 8628764"/>
                  <a:gd name="connsiteY2138" fmla="*/ 1134618 h 3799943"/>
                  <a:gd name="connsiteX2139" fmla="*/ 6059139 w 8628764"/>
                  <a:gd name="connsiteY2139" fmla="*/ 1146715 h 3799943"/>
                  <a:gd name="connsiteX2140" fmla="*/ 6060186 w 8628764"/>
                  <a:gd name="connsiteY2140" fmla="*/ 1108424 h 3799943"/>
                  <a:gd name="connsiteX2141" fmla="*/ 6075141 w 8628764"/>
                  <a:gd name="connsiteY2141" fmla="*/ 1143762 h 3799943"/>
                  <a:gd name="connsiteX2142" fmla="*/ 6077903 w 8628764"/>
                  <a:gd name="connsiteY2142" fmla="*/ 1082040 h 3799943"/>
                  <a:gd name="connsiteX2143" fmla="*/ 6142578 w 8628764"/>
                  <a:gd name="connsiteY2143" fmla="*/ 1084612 h 3799943"/>
                  <a:gd name="connsiteX2144" fmla="*/ 6082856 w 8628764"/>
                  <a:gd name="connsiteY2144" fmla="*/ 1134428 h 3799943"/>
                  <a:gd name="connsiteX2145" fmla="*/ 6074093 w 8628764"/>
                  <a:gd name="connsiteY2145" fmla="*/ 1181957 h 3799943"/>
                  <a:gd name="connsiteX2146" fmla="*/ 6046756 w 8628764"/>
                  <a:gd name="connsiteY2146" fmla="*/ 1172051 h 3799943"/>
                  <a:gd name="connsiteX2147" fmla="*/ 6245257 w 8628764"/>
                  <a:gd name="connsiteY2147" fmla="*/ 536829 h 3799943"/>
                  <a:gd name="connsiteX2148" fmla="*/ 6228684 w 8628764"/>
                  <a:gd name="connsiteY2148" fmla="*/ 524923 h 3799943"/>
                  <a:gd name="connsiteX2149" fmla="*/ 6214777 w 8628764"/>
                  <a:gd name="connsiteY2149" fmla="*/ 451390 h 3799943"/>
                  <a:gd name="connsiteX2150" fmla="*/ 6248590 w 8628764"/>
                  <a:gd name="connsiteY2150" fmla="*/ 490347 h 3799943"/>
                  <a:gd name="connsiteX2151" fmla="*/ 6245257 w 8628764"/>
                  <a:gd name="connsiteY2151" fmla="*/ 536829 h 3799943"/>
                  <a:gd name="connsiteX2152" fmla="*/ 6064853 w 8628764"/>
                  <a:gd name="connsiteY2152" fmla="*/ 1092137 h 3799943"/>
                  <a:gd name="connsiteX2153" fmla="*/ 6039898 w 8628764"/>
                  <a:gd name="connsiteY2153" fmla="*/ 1074039 h 3799943"/>
                  <a:gd name="connsiteX2154" fmla="*/ 6073616 w 8628764"/>
                  <a:gd name="connsiteY2154" fmla="*/ 1044702 h 3799943"/>
                  <a:gd name="connsiteX2155" fmla="*/ 6064853 w 8628764"/>
                  <a:gd name="connsiteY2155" fmla="*/ 1092137 h 3799943"/>
                  <a:gd name="connsiteX2156" fmla="*/ 6178391 w 8628764"/>
                  <a:gd name="connsiteY2156" fmla="*/ 664940 h 3799943"/>
                  <a:gd name="connsiteX2157" fmla="*/ 6158198 w 8628764"/>
                  <a:gd name="connsiteY2157" fmla="*/ 630841 h 3799943"/>
                  <a:gd name="connsiteX2158" fmla="*/ 6178391 w 8628764"/>
                  <a:gd name="connsiteY2158" fmla="*/ 664940 h 3799943"/>
                  <a:gd name="connsiteX2159" fmla="*/ 6209062 w 8628764"/>
                  <a:gd name="connsiteY2159" fmla="*/ 505873 h 3799943"/>
                  <a:gd name="connsiteX2160" fmla="*/ 6181439 w 8628764"/>
                  <a:gd name="connsiteY2160" fmla="*/ 549593 h 3799943"/>
                  <a:gd name="connsiteX2161" fmla="*/ 6187821 w 8628764"/>
                  <a:gd name="connsiteY2161" fmla="*/ 510254 h 3799943"/>
                  <a:gd name="connsiteX2162" fmla="*/ 6167628 w 8628764"/>
                  <a:gd name="connsiteY2162" fmla="*/ 476155 h 3799943"/>
                  <a:gd name="connsiteX2163" fmla="*/ 6209062 w 8628764"/>
                  <a:gd name="connsiteY2163" fmla="*/ 505873 h 3799943"/>
                  <a:gd name="connsiteX2164" fmla="*/ 5995035 w 8628764"/>
                  <a:gd name="connsiteY2164" fmla="*/ 1158907 h 3799943"/>
                  <a:gd name="connsiteX2165" fmla="*/ 6012847 w 8628764"/>
                  <a:gd name="connsiteY2165" fmla="*/ 1132618 h 3799943"/>
                  <a:gd name="connsiteX2166" fmla="*/ 5995035 w 8628764"/>
                  <a:gd name="connsiteY2166" fmla="*/ 1158907 h 3799943"/>
                  <a:gd name="connsiteX2167" fmla="*/ 6089619 w 8628764"/>
                  <a:gd name="connsiteY2167" fmla="*/ 850773 h 3799943"/>
                  <a:gd name="connsiteX2168" fmla="*/ 6056948 w 8628764"/>
                  <a:gd name="connsiteY2168" fmla="*/ 841724 h 3799943"/>
                  <a:gd name="connsiteX2169" fmla="*/ 6089619 w 8628764"/>
                  <a:gd name="connsiteY2169" fmla="*/ 850773 h 3799943"/>
                  <a:gd name="connsiteX2170" fmla="*/ 6172486 w 8628764"/>
                  <a:gd name="connsiteY2170" fmla="*/ 528638 h 3799943"/>
                  <a:gd name="connsiteX2171" fmla="*/ 6150198 w 8628764"/>
                  <a:gd name="connsiteY2171" fmla="*/ 571309 h 3799943"/>
                  <a:gd name="connsiteX2172" fmla="*/ 6143625 w 8628764"/>
                  <a:gd name="connsiteY2172" fmla="*/ 541972 h 3799943"/>
                  <a:gd name="connsiteX2173" fmla="*/ 6172486 w 8628764"/>
                  <a:gd name="connsiteY2173" fmla="*/ 528638 h 3799943"/>
                  <a:gd name="connsiteX2174" fmla="*/ 5972842 w 8628764"/>
                  <a:gd name="connsiteY2174" fmla="*/ 1079182 h 3799943"/>
                  <a:gd name="connsiteX2175" fmla="*/ 5989606 w 8628764"/>
                  <a:gd name="connsiteY2175" fmla="*/ 1160050 h 3799943"/>
                  <a:gd name="connsiteX2176" fmla="*/ 5964746 w 8628764"/>
                  <a:gd name="connsiteY2176" fmla="*/ 1210628 h 3799943"/>
                  <a:gd name="connsiteX2177" fmla="*/ 5965222 w 8628764"/>
                  <a:gd name="connsiteY2177" fmla="*/ 1157097 h 3799943"/>
                  <a:gd name="connsiteX2178" fmla="*/ 5899976 w 8628764"/>
                  <a:gd name="connsiteY2178" fmla="*/ 1139095 h 3799943"/>
                  <a:gd name="connsiteX2179" fmla="*/ 5972842 w 8628764"/>
                  <a:gd name="connsiteY2179" fmla="*/ 1079182 h 3799943"/>
                  <a:gd name="connsiteX2180" fmla="*/ 5296376 w 8628764"/>
                  <a:gd name="connsiteY2180" fmla="*/ 3440620 h 3799943"/>
                  <a:gd name="connsiteX2181" fmla="*/ 5269230 w 8628764"/>
                  <a:gd name="connsiteY2181" fmla="*/ 3445478 h 3799943"/>
                  <a:gd name="connsiteX2182" fmla="*/ 5296376 w 8628764"/>
                  <a:gd name="connsiteY2182" fmla="*/ 3440620 h 3799943"/>
                  <a:gd name="connsiteX2183" fmla="*/ 5711857 w 8628764"/>
                  <a:gd name="connsiteY2183" fmla="*/ 2037302 h 3799943"/>
                  <a:gd name="connsiteX2184" fmla="*/ 5676614 w 8628764"/>
                  <a:gd name="connsiteY2184" fmla="*/ 1967674 h 3799943"/>
                  <a:gd name="connsiteX2185" fmla="*/ 5692807 w 8628764"/>
                  <a:gd name="connsiteY2185" fmla="*/ 1964627 h 3799943"/>
                  <a:gd name="connsiteX2186" fmla="*/ 5711857 w 8628764"/>
                  <a:gd name="connsiteY2186" fmla="*/ 2037302 h 3799943"/>
                  <a:gd name="connsiteX2187" fmla="*/ 6130005 w 8628764"/>
                  <a:gd name="connsiteY2187" fmla="*/ 537210 h 3799943"/>
                  <a:gd name="connsiteX2188" fmla="*/ 6138958 w 8628764"/>
                  <a:gd name="connsiteY2188" fmla="*/ 558451 h 3799943"/>
                  <a:gd name="connsiteX2189" fmla="*/ 6091143 w 8628764"/>
                  <a:gd name="connsiteY2189" fmla="*/ 567976 h 3799943"/>
                  <a:gd name="connsiteX2190" fmla="*/ 6130005 w 8628764"/>
                  <a:gd name="connsiteY2190" fmla="*/ 537210 h 3799943"/>
                  <a:gd name="connsiteX2191" fmla="*/ 5900928 w 8628764"/>
                  <a:gd name="connsiteY2191" fmla="*/ 1360075 h 3799943"/>
                  <a:gd name="connsiteX2192" fmla="*/ 5864733 w 8628764"/>
                  <a:gd name="connsiteY2192" fmla="*/ 1397603 h 3799943"/>
                  <a:gd name="connsiteX2193" fmla="*/ 5900928 w 8628764"/>
                  <a:gd name="connsiteY2193" fmla="*/ 1360075 h 3799943"/>
                  <a:gd name="connsiteX2194" fmla="*/ 5894261 w 8628764"/>
                  <a:gd name="connsiteY2194" fmla="*/ 1262348 h 3799943"/>
                  <a:gd name="connsiteX2195" fmla="*/ 5843778 w 8628764"/>
                  <a:gd name="connsiteY2195" fmla="*/ 1279589 h 3799943"/>
                  <a:gd name="connsiteX2196" fmla="*/ 5885307 w 8628764"/>
                  <a:gd name="connsiteY2196" fmla="*/ 1241107 h 3799943"/>
                  <a:gd name="connsiteX2197" fmla="*/ 5894261 w 8628764"/>
                  <a:gd name="connsiteY2197" fmla="*/ 1262348 h 3799943"/>
                  <a:gd name="connsiteX2198" fmla="*/ 6088761 w 8628764"/>
                  <a:gd name="connsiteY2198" fmla="*/ 576072 h 3799943"/>
                  <a:gd name="connsiteX2199" fmla="*/ 6068188 w 8628764"/>
                  <a:gd name="connsiteY2199" fmla="*/ 595313 h 3799943"/>
                  <a:gd name="connsiteX2200" fmla="*/ 6069235 w 8628764"/>
                  <a:gd name="connsiteY2200" fmla="*/ 557117 h 3799943"/>
                  <a:gd name="connsiteX2201" fmla="*/ 6088761 w 8628764"/>
                  <a:gd name="connsiteY2201" fmla="*/ 576072 h 3799943"/>
                  <a:gd name="connsiteX2202" fmla="*/ 6046851 w 8628764"/>
                  <a:gd name="connsiteY2202" fmla="*/ 599504 h 3799943"/>
                  <a:gd name="connsiteX2203" fmla="*/ 6019610 w 8628764"/>
                  <a:gd name="connsiteY2203" fmla="*/ 589407 h 3799943"/>
                  <a:gd name="connsiteX2204" fmla="*/ 6046851 w 8628764"/>
                  <a:gd name="connsiteY2204" fmla="*/ 599504 h 3799943"/>
                  <a:gd name="connsiteX2205" fmla="*/ 5865114 w 8628764"/>
                  <a:gd name="connsiteY2205" fmla="*/ 1206722 h 3799943"/>
                  <a:gd name="connsiteX2206" fmla="*/ 5860447 w 8628764"/>
                  <a:gd name="connsiteY2206" fmla="*/ 1222820 h 3799943"/>
                  <a:gd name="connsiteX2207" fmla="*/ 5850827 w 8628764"/>
                  <a:gd name="connsiteY2207" fmla="*/ 1186720 h 3799943"/>
                  <a:gd name="connsiteX2208" fmla="*/ 5878640 w 8628764"/>
                  <a:gd name="connsiteY2208" fmla="*/ 1143095 h 3799943"/>
                  <a:gd name="connsiteX2209" fmla="*/ 5865114 w 8628764"/>
                  <a:gd name="connsiteY2209" fmla="*/ 1206722 h 3799943"/>
                  <a:gd name="connsiteX2210" fmla="*/ 6041994 w 8628764"/>
                  <a:gd name="connsiteY2210" fmla="*/ 546926 h 3799943"/>
                  <a:gd name="connsiteX2211" fmla="*/ 6031802 w 8628764"/>
                  <a:gd name="connsiteY2211" fmla="*/ 495490 h 3799943"/>
                  <a:gd name="connsiteX2212" fmla="*/ 6023705 w 8628764"/>
                  <a:gd name="connsiteY2212" fmla="*/ 558165 h 3799943"/>
                  <a:gd name="connsiteX2213" fmla="*/ 5999988 w 8628764"/>
                  <a:gd name="connsiteY2213" fmla="*/ 501682 h 3799943"/>
                  <a:gd name="connsiteX2214" fmla="*/ 6041803 w 8628764"/>
                  <a:gd name="connsiteY2214" fmla="*/ 478346 h 3799943"/>
                  <a:gd name="connsiteX2215" fmla="*/ 6041994 w 8628764"/>
                  <a:gd name="connsiteY2215" fmla="*/ 546926 h 3799943"/>
                  <a:gd name="connsiteX2216" fmla="*/ 6009037 w 8628764"/>
                  <a:gd name="connsiteY2216" fmla="*/ 591502 h 3799943"/>
                  <a:gd name="connsiteX2217" fmla="*/ 6014943 w 8628764"/>
                  <a:gd name="connsiteY2217" fmla="*/ 605504 h 3799943"/>
                  <a:gd name="connsiteX2218" fmla="*/ 5994940 w 8628764"/>
                  <a:gd name="connsiteY2218" fmla="*/ 639985 h 3799943"/>
                  <a:gd name="connsiteX2219" fmla="*/ 5982463 w 8628764"/>
                  <a:gd name="connsiteY2219" fmla="*/ 596455 h 3799943"/>
                  <a:gd name="connsiteX2220" fmla="*/ 6009037 w 8628764"/>
                  <a:gd name="connsiteY2220" fmla="*/ 591502 h 3799943"/>
                  <a:gd name="connsiteX2221" fmla="*/ 5831205 w 8628764"/>
                  <a:gd name="connsiteY2221" fmla="*/ 1167479 h 3799943"/>
                  <a:gd name="connsiteX2222" fmla="*/ 5788438 w 8628764"/>
                  <a:gd name="connsiteY2222" fmla="*/ 1175575 h 3799943"/>
                  <a:gd name="connsiteX2223" fmla="*/ 5831205 w 8628764"/>
                  <a:gd name="connsiteY2223" fmla="*/ 1167479 h 3799943"/>
                  <a:gd name="connsiteX2224" fmla="*/ 5735098 w 8628764"/>
                  <a:gd name="connsiteY2224" fmla="*/ 1323308 h 3799943"/>
                  <a:gd name="connsiteX2225" fmla="*/ 5713095 w 8628764"/>
                  <a:gd name="connsiteY2225" fmla="*/ 1312164 h 3799943"/>
                  <a:gd name="connsiteX2226" fmla="*/ 5735098 w 8628764"/>
                  <a:gd name="connsiteY2226" fmla="*/ 1323308 h 3799943"/>
                  <a:gd name="connsiteX2227" fmla="*/ 5761768 w 8628764"/>
                  <a:gd name="connsiteY2227" fmla="*/ 1180814 h 3799943"/>
                  <a:gd name="connsiteX2228" fmla="*/ 5707190 w 8628764"/>
                  <a:gd name="connsiteY2228" fmla="*/ 1229392 h 3799943"/>
                  <a:gd name="connsiteX2229" fmla="*/ 5761768 w 8628764"/>
                  <a:gd name="connsiteY2229" fmla="*/ 1180814 h 3799943"/>
                  <a:gd name="connsiteX2230" fmla="*/ 5642991 w 8628764"/>
                  <a:gd name="connsiteY2230" fmla="*/ 1447705 h 3799943"/>
                  <a:gd name="connsiteX2231" fmla="*/ 5620989 w 8628764"/>
                  <a:gd name="connsiteY2231" fmla="*/ 1436656 h 3799943"/>
                  <a:gd name="connsiteX2232" fmla="*/ 5642991 w 8628764"/>
                  <a:gd name="connsiteY2232" fmla="*/ 1447705 h 3799943"/>
                  <a:gd name="connsiteX2233" fmla="*/ 5647754 w 8628764"/>
                  <a:gd name="connsiteY2233" fmla="*/ 1362837 h 3799943"/>
                  <a:gd name="connsiteX2234" fmla="*/ 5591271 w 8628764"/>
                  <a:gd name="connsiteY2234" fmla="*/ 1365980 h 3799943"/>
                  <a:gd name="connsiteX2235" fmla="*/ 5635371 w 8628764"/>
                  <a:gd name="connsiteY2235" fmla="*/ 1319498 h 3799943"/>
                  <a:gd name="connsiteX2236" fmla="*/ 5647754 w 8628764"/>
                  <a:gd name="connsiteY2236" fmla="*/ 1362837 h 3799943"/>
                  <a:gd name="connsiteX2237" fmla="*/ 5608606 w 8628764"/>
                  <a:gd name="connsiteY2237" fmla="*/ 1324642 h 3799943"/>
                  <a:gd name="connsiteX2238" fmla="*/ 5593175 w 8628764"/>
                  <a:gd name="connsiteY2238" fmla="*/ 1274064 h 3799943"/>
                  <a:gd name="connsiteX2239" fmla="*/ 5628799 w 8628764"/>
                  <a:gd name="connsiteY2239" fmla="*/ 1290161 h 3799943"/>
                  <a:gd name="connsiteX2240" fmla="*/ 5608606 w 8628764"/>
                  <a:gd name="connsiteY2240" fmla="*/ 1324642 h 3799943"/>
                  <a:gd name="connsiteX2241" fmla="*/ 5563457 w 8628764"/>
                  <a:gd name="connsiteY2241" fmla="*/ 1340834 h 3799943"/>
                  <a:gd name="connsiteX2242" fmla="*/ 5538502 w 8628764"/>
                  <a:gd name="connsiteY2242" fmla="*/ 1322641 h 3799943"/>
                  <a:gd name="connsiteX2243" fmla="*/ 5563457 w 8628764"/>
                  <a:gd name="connsiteY2243" fmla="*/ 1340834 h 3799943"/>
                  <a:gd name="connsiteX2244" fmla="*/ 5722525 w 8628764"/>
                  <a:gd name="connsiteY2244" fmla="*/ 730472 h 3799943"/>
                  <a:gd name="connsiteX2245" fmla="*/ 5695284 w 8628764"/>
                  <a:gd name="connsiteY2245" fmla="*/ 720376 h 3799943"/>
                  <a:gd name="connsiteX2246" fmla="*/ 5722525 w 8628764"/>
                  <a:gd name="connsiteY2246" fmla="*/ 730472 h 3799943"/>
                  <a:gd name="connsiteX2247" fmla="*/ 5720144 w 8628764"/>
                  <a:gd name="connsiteY2247" fmla="*/ 669798 h 3799943"/>
                  <a:gd name="connsiteX2248" fmla="*/ 5699475 w 8628764"/>
                  <a:gd name="connsiteY2248" fmla="*/ 689038 h 3799943"/>
                  <a:gd name="connsiteX2249" fmla="*/ 5720144 w 8628764"/>
                  <a:gd name="connsiteY2249" fmla="*/ 669798 h 3799943"/>
                  <a:gd name="connsiteX2250" fmla="*/ 5678139 w 8628764"/>
                  <a:gd name="connsiteY2250" fmla="*/ 830485 h 3799943"/>
                  <a:gd name="connsiteX2251" fmla="*/ 5659184 w 8628764"/>
                  <a:gd name="connsiteY2251" fmla="*/ 826580 h 3799943"/>
                  <a:gd name="connsiteX2252" fmla="*/ 5662803 w 8628764"/>
                  <a:gd name="connsiteY2252" fmla="*/ 780097 h 3799943"/>
                  <a:gd name="connsiteX2253" fmla="*/ 5678139 w 8628764"/>
                  <a:gd name="connsiteY2253" fmla="*/ 830485 h 3799943"/>
                  <a:gd name="connsiteX2254" fmla="*/ 5693569 w 8628764"/>
                  <a:gd name="connsiteY2254" fmla="*/ 743617 h 3799943"/>
                  <a:gd name="connsiteX2255" fmla="*/ 5652135 w 8628764"/>
                  <a:gd name="connsiteY2255" fmla="*/ 713422 h 3799943"/>
                  <a:gd name="connsiteX2256" fmla="*/ 5669947 w 8628764"/>
                  <a:gd name="connsiteY2256" fmla="*/ 687229 h 3799943"/>
                  <a:gd name="connsiteX2257" fmla="*/ 5659279 w 8628764"/>
                  <a:gd name="connsiteY2257" fmla="*/ 620459 h 3799943"/>
                  <a:gd name="connsiteX2258" fmla="*/ 5693569 w 8628764"/>
                  <a:gd name="connsiteY2258" fmla="*/ 743617 h 3799943"/>
                  <a:gd name="connsiteX2259" fmla="*/ 5462683 w 8628764"/>
                  <a:gd name="connsiteY2259" fmla="*/ 1458278 h 3799943"/>
                  <a:gd name="connsiteX2260" fmla="*/ 5444205 w 8628764"/>
                  <a:gd name="connsiteY2260" fmla="*/ 1469327 h 3799943"/>
                  <a:gd name="connsiteX2261" fmla="*/ 5462683 w 8628764"/>
                  <a:gd name="connsiteY2261" fmla="*/ 1458278 h 3799943"/>
                  <a:gd name="connsiteX2262" fmla="*/ 5642705 w 8628764"/>
                  <a:gd name="connsiteY2262" fmla="*/ 745807 h 3799943"/>
                  <a:gd name="connsiteX2263" fmla="*/ 5623751 w 8628764"/>
                  <a:gd name="connsiteY2263" fmla="*/ 741807 h 3799943"/>
                  <a:gd name="connsiteX2264" fmla="*/ 5642705 w 8628764"/>
                  <a:gd name="connsiteY2264" fmla="*/ 745807 h 3799943"/>
                  <a:gd name="connsiteX2265" fmla="*/ 5451634 w 8628764"/>
                  <a:gd name="connsiteY2265" fmla="*/ 1376553 h 3799943"/>
                  <a:gd name="connsiteX2266" fmla="*/ 5436775 w 8628764"/>
                  <a:gd name="connsiteY2266" fmla="*/ 1341025 h 3799943"/>
                  <a:gd name="connsiteX2267" fmla="*/ 5433155 w 8628764"/>
                  <a:gd name="connsiteY2267" fmla="*/ 1387507 h 3799943"/>
                  <a:gd name="connsiteX2268" fmla="*/ 5405343 w 8628764"/>
                  <a:gd name="connsiteY2268" fmla="*/ 1362170 h 3799943"/>
                  <a:gd name="connsiteX2269" fmla="*/ 5390579 w 8628764"/>
                  <a:gd name="connsiteY2269" fmla="*/ 1326642 h 3799943"/>
                  <a:gd name="connsiteX2270" fmla="*/ 5400199 w 8628764"/>
                  <a:gd name="connsiteY2270" fmla="*/ 1294448 h 3799943"/>
                  <a:gd name="connsiteX2271" fmla="*/ 5430965 w 8628764"/>
                  <a:gd name="connsiteY2271" fmla="*/ 1327118 h 3799943"/>
                  <a:gd name="connsiteX2272" fmla="*/ 5470303 w 8628764"/>
                  <a:gd name="connsiteY2272" fmla="*/ 1297019 h 3799943"/>
                  <a:gd name="connsiteX2273" fmla="*/ 5451634 w 8628764"/>
                  <a:gd name="connsiteY2273" fmla="*/ 1376553 h 3799943"/>
                  <a:gd name="connsiteX2274" fmla="*/ 5399913 w 8628764"/>
                  <a:gd name="connsiteY2274" fmla="*/ 1362932 h 3799943"/>
                  <a:gd name="connsiteX2275" fmla="*/ 5404009 w 8628764"/>
                  <a:gd name="connsiteY2275" fmla="*/ 1400365 h 3799943"/>
                  <a:gd name="connsiteX2276" fmla="*/ 5375625 w 8628764"/>
                  <a:gd name="connsiteY2276" fmla="*/ 1359884 h 3799943"/>
                  <a:gd name="connsiteX2277" fmla="*/ 5399913 w 8628764"/>
                  <a:gd name="connsiteY2277" fmla="*/ 1362932 h 3799943"/>
                  <a:gd name="connsiteX2278" fmla="*/ 5368385 w 8628764"/>
                  <a:gd name="connsiteY2278" fmla="*/ 1383982 h 3799943"/>
                  <a:gd name="connsiteX2279" fmla="*/ 5355241 w 8628764"/>
                  <a:gd name="connsiteY2279" fmla="*/ 1393984 h 3799943"/>
                  <a:gd name="connsiteX2280" fmla="*/ 5344097 w 8628764"/>
                  <a:gd name="connsiteY2280" fmla="*/ 1312069 h 3799943"/>
                  <a:gd name="connsiteX2281" fmla="*/ 5368385 w 8628764"/>
                  <a:gd name="connsiteY2281" fmla="*/ 1383982 h 3799943"/>
                  <a:gd name="connsiteX2282" fmla="*/ 5307997 w 8628764"/>
                  <a:gd name="connsiteY2282" fmla="*/ 1501616 h 3799943"/>
                  <a:gd name="connsiteX2283" fmla="*/ 5283613 w 8628764"/>
                  <a:gd name="connsiteY2283" fmla="*/ 1498473 h 3799943"/>
                  <a:gd name="connsiteX2284" fmla="*/ 5307997 w 8628764"/>
                  <a:gd name="connsiteY2284" fmla="*/ 1501616 h 3799943"/>
                  <a:gd name="connsiteX2285" fmla="*/ 4556093 w 8628764"/>
                  <a:gd name="connsiteY2285" fmla="*/ 3469291 h 3799943"/>
                  <a:gd name="connsiteX2286" fmla="*/ 4538853 w 8628764"/>
                  <a:gd name="connsiteY2286" fmla="*/ 3441763 h 3799943"/>
                  <a:gd name="connsiteX2287" fmla="*/ 4563047 w 8628764"/>
                  <a:gd name="connsiteY2287" fmla="*/ 3430143 h 3799943"/>
                  <a:gd name="connsiteX2288" fmla="*/ 4556093 w 8628764"/>
                  <a:gd name="connsiteY2288" fmla="*/ 3469291 h 3799943"/>
                  <a:gd name="connsiteX2289" fmla="*/ 5160169 w 8628764"/>
                  <a:gd name="connsiteY2289" fmla="*/ 1436941 h 3799943"/>
                  <a:gd name="connsiteX2290" fmla="*/ 5134738 w 8628764"/>
                  <a:gd name="connsiteY2290" fmla="*/ 1403604 h 3799943"/>
                  <a:gd name="connsiteX2291" fmla="*/ 5160169 w 8628764"/>
                  <a:gd name="connsiteY2291" fmla="*/ 1436941 h 3799943"/>
                  <a:gd name="connsiteX2292" fmla="*/ 4494371 w 8628764"/>
                  <a:gd name="connsiteY2292" fmla="*/ 3418713 h 3799943"/>
                  <a:gd name="connsiteX2293" fmla="*/ 4488752 w 8628764"/>
                  <a:gd name="connsiteY2293" fmla="*/ 3503486 h 3799943"/>
                  <a:gd name="connsiteX2294" fmla="*/ 4470654 w 8628764"/>
                  <a:gd name="connsiteY2294" fmla="*/ 3445574 h 3799943"/>
                  <a:gd name="connsiteX2295" fmla="*/ 4519136 w 8628764"/>
                  <a:gd name="connsiteY2295" fmla="*/ 3422333 h 3799943"/>
                  <a:gd name="connsiteX2296" fmla="*/ 4494371 w 8628764"/>
                  <a:gd name="connsiteY2296" fmla="*/ 3418713 h 3799943"/>
                  <a:gd name="connsiteX2297" fmla="*/ 4456271 w 8628764"/>
                  <a:gd name="connsiteY2297" fmla="*/ 3425095 h 3799943"/>
                  <a:gd name="connsiteX2298" fmla="*/ 4434459 w 8628764"/>
                  <a:gd name="connsiteY2298" fmla="*/ 3428619 h 3799943"/>
                  <a:gd name="connsiteX2299" fmla="*/ 4456271 w 8628764"/>
                  <a:gd name="connsiteY2299" fmla="*/ 3425095 h 3799943"/>
                  <a:gd name="connsiteX2300" fmla="*/ 5148072 w 8628764"/>
                  <a:gd name="connsiteY2300" fmla="*/ 783526 h 3799943"/>
                  <a:gd name="connsiteX2301" fmla="*/ 5121402 w 8628764"/>
                  <a:gd name="connsiteY2301" fmla="*/ 788480 h 3799943"/>
                  <a:gd name="connsiteX2302" fmla="*/ 5148072 w 8628764"/>
                  <a:gd name="connsiteY2302" fmla="*/ 783526 h 3799943"/>
                  <a:gd name="connsiteX2303" fmla="*/ 5114544 w 8628764"/>
                  <a:gd name="connsiteY2303" fmla="*/ 743902 h 3799943"/>
                  <a:gd name="connsiteX2304" fmla="*/ 5077778 w 8628764"/>
                  <a:gd name="connsiteY2304" fmla="*/ 765715 h 3799943"/>
                  <a:gd name="connsiteX2305" fmla="*/ 5019104 w 8628764"/>
                  <a:gd name="connsiteY2305" fmla="*/ 776478 h 3799943"/>
                  <a:gd name="connsiteX2306" fmla="*/ 5033581 w 8628764"/>
                  <a:gd name="connsiteY2306" fmla="*/ 727996 h 3799943"/>
                  <a:gd name="connsiteX2307" fmla="*/ 5042916 w 8628764"/>
                  <a:gd name="connsiteY2307" fmla="*/ 764476 h 3799943"/>
                  <a:gd name="connsiteX2308" fmla="*/ 5036916 w 8628764"/>
                  <a:gd name="connsiteY2308" fmla="*/ 666464 h 3799943"/>
                  <a:gd name="connsiteX2309" fmla="*/ 5050632 w 8628764"/>
                  <a:gd name="connsiteY2309" fmla="*/ 755523 h 3799943"/>
                  <a:gd name="connsiteX2310" fmla="*/ 5071968 w 8628764"/>
                  <a:gd name="connsiteY2310" fmla="*/ 751618 h 3799943"/>
                  <a:gd name="connsiteX2311" fmla="*/ 5114544 w 8628764"/>
                  <a:gd name="connsiteY2311" fmla="*/ 743902 h 3799943"/>
                  <a:gd name="connsiteX2312" fmla="*/ 5094066 w 8628764"/>
                  <a:gd name="connsiteY2312" fmla="*/ 694182 h 3799943"/>
                  <a:gd name="connsiteX2313" fmla="*/ 5053394 w 8628764"/>
                  <a:gd name="connsiteY2313" fmla="*/ 678751 h 3799943"/>
                  <a:gd name="connsiteX2314" fmla="*/ 5094066 w 8628764"/>
                  <a:gd name="connsiteY2314" fmla="*/ 694182 h 3799943"/>
                  <a:gd name="connsiteX2315" fmla="*/ 4210908 w 8628764"/>
                  <a:gd name="connsiteY2315" fmla="*/ 3349943 h 3799943"/>
                  <a:gd name="connsiteX2316" fmla="*/ 4251484 w 8628764"/>
                  <a:gd name="connsiteY2316" fmla="*/ 3335941 h 3799943"/>
                  <a:gd name="connsiteX2317" fmla="*/ 4210908 w 8628764"/>
                  <a:gd name="connsiteY2317" fmla="*/ 3349943 h 3799943"/>
                  <a:gd name="connsiteX2318" fmla="*/ 5022437 w 8628764"/>
                  <a:gd name="connsiteY2318" fmla="*/ 714756 h 3799943"/>
                  <a:gd name="connsiteX2319" fmla="*/ 4997673 w 8628764"/>
                  <a:gd name="connsiteY2319" fmla="*/ 696468 h 3799943"/>
                  <a:gd name="connsiteX2320" fmla="*/ 5004435 w 8628764"/>
                  <a:gd name="connsiteY2320" fmla="*/ 657130 h 3799943"/>
                  <a:gd name="connsiteX2321" fmla="*/ 5022437 w 8628764"/>
                  <a:gd name="connsiteY2321" fmla="*/ 714756 h 3799943"/>
                  <a:gd name="connsiteX2322" fmla="*/ 4938713 w 8628764"/>
                  <a:gd name="connsiteY2322" fmla="*/ 775335 h 3799943"/>
                  <a:gd name="connsiteX2323" fmla="*/ 4956620 w 8628764"/>
                  <a:gd name="connsiteY2323" fmla="*/ 749522 h 3799943"/>
                  <a:gd name="connsiteX2324" fmla="*/ 4938713 w 8628764"/>
                  <a:gd name="connsiteY2324" fmla="*/ 775335 h 3799943"/>
                  <a:gd name="connsiteX2325" fmla="*/ 4986909 w 8628764"/>
                  <a:gd name="connsiteY2325" fmla="*/ 614458 h 3799943"/>
                  <a:gd name="connsiteX2326" fmla="*/ 4978623 w 8628764"/>
                  <a:gd name="connsiteY2326" fmla="*/ 608362 h 3799943"/>
                  <a:gd name="connsiteX2327" fmla="*/ 4968526 w 8628764"/>
                  <a:gd name="connsiteY2327" fmla="*/ 625316 h 3799943"/>
                  <a:gd name="connsiteX2328" fmla="*/ 4972336 w 8628764"/>
                  <a:gd name="connsiteY2328" fmla="*/ 578930 h 3799943"/>
                  <a:gd name="connsiteX2329" fmla="*/ 4986909 w 8628764"/>
                  <a:gd name="connsiteY2329" fmla="*/ 614458 h 3799943"/>
                  <a:gd name="connsiteX2330" fmla="*/ 4142708 w 8628764"/>
                  <a:gd name="connsiteY2330" fmla="*/ 3353086 h 3799943"/>
                  <a:gd name="connsiteX2331" fmla="*/ 4124230 w 8628764"/>
                  <a:gd name="connsiteY2331" fmla="*/ 3378803 h 3799943"/>
                  <a:gd name="connsiteX2332" fmla="*/ 4115086 w 8628764"/>
                  <a:gd name="connsiteY2332" fmla="*/ 3342227 h 3799943"/>
                  <a:gd name="connsiteX2333" fmla="*/ 4142708 w 8628764"/>
                  <a:gd name="connsiteY2333" fmla="*/ 3353086 h 3799943"/>
                  <a:gd name="connsiteX2334" fmla="*/ 4880039 w 8628764"/>
                  <a:gd name="connsiteY2334" fmla="*/ 785431 h 3799943"/>
                  <a:gd name="connsiteX2335" fmla="*/ 4837938 w 8628764"/>
                  <a:gd name="connsiteY2335" fmla="*/ 807815 h 3799943"/>
                  <a:gd name="connsiteX2336" fmla="*/ 4843748 w 8628764"/>
                  <a:gd name="connsiteY2336" fmla="*/ 738283 h 3799943"/>
                  <a:gd name="connsiteX2337" fmla="*/ 4847654 w 8628764"/>
                  <a:gd name="connsiteY2337" fmla="*/ 775716 h 3799943"/>
                  <a:gd name="connsiteX2338" fmla="*/ 4860227 w 8628764"/>
                  <a:gd name="connsiteY2338" fmla="*/ 750665 h 3799943"/>
                  <a:gd name="connsiteX2339" fmla="*/ 4880039 w 8628764"/>
                  <a:gd name="connsiteY2339" fmla="*/ 785431 h 3799943"/>
                  <a:gd name="connsiteX2340" fmla="*/ 4077843 w 8628764"/>
                  <a:gd name="connsiteY2340" fmla="*/ 3378708 h 3799943"/>
                  <a:gd name="connsiteX2341" fmla="*/ 4067747 w 8628764"/>
                  <a:gd name="connsiteY2341" fmla="*/ 3410712 h 3799943"/>
                  <a:gd name="connsiteX2342" fmla="*/ 4077843 w 8628764"/>
                  <a:gd name="connsiteY2342" fmla="*/ 3378708 h 3799943"/>
                  <a:gd name="connsiteX2343" fmla="*/ 4792314 w 8628764"/>
                  <a:gd name="connsiteY2343" fmla="*/ 808101 h 3799943"/>
                  <a:gd name="connsiteX2344" fmla="*/ 4768120 w 8628764"/>
                  <a:gd name="connsiteY2344" fmla="*/ 804577 h 3799943"/>
                  <a:gd name="connsiteX2345" fmla="*/ 4791838 w 8628764"/>
                  <a:gd name="connsiteY2345" fmla="*/ 792861 h 3799943"/>
                  <a:gd name="connsiteX2346" fmla="*/ 4792314 w 8628764"/>
                  <a:gd name="connsiteY2346" fmla="*/ 808101 h 3799943"/>
                  <a:gd name="connsiteX2347" fmla="*/ 3960209 w 8628764"/>
                  <a:gd name="connsiteY2347" fmla="*/ 3374517 h 3799943"/>
                  <a:gd name="connsiteX2348" fmla="*/ 3944303 w 8628764"/>
                  <a:gd name="connsiteY2348" fmla="*/ 3392329 h 3799943"/>
                  <a:gd name="connsiteX2349" fmla="*/ 3943160 w 8628764"/>
                  <a:gd name="connsiteY2349" fmla="*/ 3346609 h 3799943"/>
                  <a:gd name="connsiteX2350" fmla="*/ 3935540 w 8628764"/>
                  <a:gd name="connsiteY2350" fmla="*/ 3370803 h 3799943"/>
                  <a:gd name="connsiteX2351" fmla="*/ 3926396 w 8628764"/>
                  <a:gd name="connsiteY2351" fmla="*/ 3334131 h 3799943"/>
                  <a:gd name="connsiteX2352" fmla="*/ 3944874 w 8628764"/>
                  <a:gd name="connsiteY2352" fmla="*/ 3308509 h 3799943"/>
                  <a:gd name="connsiteX2353" fmla="*/ 3960209 w 8628764"/>
                  <a:gd name="connsiteY2353" fmla="*/ 3374517 h 3799943"/>
                  <a:gd name="connsiteX2354" fmla="*/ 4702207 w 8628764"/>
                  <a:gd name="connsiteY2354" fmla="*/ 838867 h 3799943"/>
                  <a:gd name="connsiteX2355" fmla="*/ 4681919 w 8628764"/>
                  <a:gd name="connsiteY2355" fmla="*/ 788956 h 3799943"/>
                  <a:gd name="connsiteX2356" fmla="*/ 4694492 w 8628764"/>
                  <a:gd name="connsiteY2356" fmla="*/ 763810 h 3799943"/>
                  <a:gd name="connsiteX2357" fmla="*/ 4670298 w 8628764"/>
                  <a:gd name="connsiteY2357" fmla="*/ 760476 h 3799943"/>
                  <a:gd name="connsiteX2358" fmla="*/ 4709541 w 8628764"/>
                  <a:gd name="connsiteY2358" fmla="*/ 730853 h 3799943"/>
                  <a:gd name="connsiteX2359" fmla="*/ 4702207 w 8628764"/>
                  <a:gd name="connsiteY2359" fmla="*/ 838867 h 3799943"/>
                  <a:gd name="connsiteX2360" fmla="*/ 3900011 w 8628764"/>
                  <a:gd name="connsiteY2360" fmla="*/ 3368897 h 3799943"/>
                  <a:gd name="connsiteX2361" fmla="*/ 3890486 w 8628764"/>
                  <a:gd name="connsiteY2361" fmla="*/ 3317081 h 3799943"/>
                  <a:gd name="connsiteX2362" fmla="*/ 3900011 w 8628764"/>
                  <a:gd name="connsiteY2362" fmla="*/ 3368897 h 3799943"/>
                  <a:gd name="connsiteX2363" fmla="*/ 4660011 w 8628764"/>
                  <a:gd name="connsiteY2363" fmla="*/ 861346 h 3799943"/>
                  <a:gd name="connsiteX2364" fmla="*/ 4649819 w 8628764"/>
                  <a:gd name="connsiteY2364" fmla="*/ 878205 h 3799943"/>
                  <a:gd name="connsiteX2365" fmla="*/ 4654773 w 8628764"/>
                  <a:gd name="connsiteY2365" fmla="*/ 778383 h 3799943"/>
                  <a:gd name="connsiteX2366" fmla="*/ 4660011 w 8628764"/>
                  <a:gd name="connsiteY2366" fmla="*/ 861346 h 3799943"/>
                  <a:gd name="connsiteX2367" fmla="*/ 3886200 w 8628764"/>
                  <a:gd name="connsiteY2367" fmla="*/ 3363373 h 3799943"/>
                  <a:gd name="connsiteX2368" fmla="*/ 3866960 w 8628764"/>
                  <a:gd name="connsiteY2368" fmla="*/ 3358610 h 3799943"/>
                  <a:gd name="connsiteX2369" fmla="*/ 3886200 w 8628764"/>
                  <a:gd name="connsiteY2369" fmla="*/ 3363373 h 3799943"/>
                  <a:gd name="connsiteX2370" fmla="*/ 4630008 w 8628764"/>
                  <a:gd name="connsiteY2370" fmla="*/ 759809 h 3799943"/>
                  <a:gd name="connsiteX2371" fmla="*/ 4632008 w 8628764"/>
                  <a:gd name="connsiteY2371" fmla="*/ 736663 h 3799943"/>
                  <a:gd name="connsiteX2372" fmla="*/ 4662011 w 8628764"/>
                  <a:gd name="connsiteY2372" fmla="*/ 754285 h 3799943"/>
                  <a:gd name="connsiteX2373" fmla="*/ 4619340 w 8628764"/>
                  <a:gd name="connsiteY2373" fmla="*/ 761714 h 3799943"/>
                  <a:gd name="connsiteX2374" fmla="*/ 4630008 w 8628764"/>
                  <a:gd name="connsiteY2374" fmla="*/ 759809 h 3799943"/>
                  <a:gd name="connsiteX2375" fmla="*/ 4630484 w 8628764"/>
                  <a:gd name="connsiteY2375" fmla="*/ 774859 h 3799943"/>
                  <a:gd name="connsiteX2376" fmla="*/ 4643057 w 8628764"/>
                  <a:gd name="connsiteY2376" fmla="*/ 833628 h 3799943"/>
                  <a:gd name="connsiteX2377" fmla="*/ 4597527 w 8628764"/>
                  <a:gd name="connsiteY2377" fmla="*/ 833818 h 3799943"/>
                  <a:gd name="connsiteX2378" fmla="*/ 4598956 w 8628764"/>
                  <a:gd name="connsiteY2378" fmla="*/ 795528 h 3799943"/>
                  <a:gd name="connsiteX2379" fmla="*/ 4630484 w 8628764"/>
                  <a:gd name="connsiteY2379" fmla="*/ 774859 h 3799943"/>
                  <a:gd name="connsiteX2380" fmla="*/ 3835718 w 8628764"/>
                  <a:gd name="connsiteY2380" fmla="*/ 3310128 h 3799943"/>
                  <a:gd name="connsiteX2381" fmla="*/ 3837242 w 8628764"/>
                  <a:gd name="connsiteY2381" fmla="*/ 3370707 h 3799943"/>
                  <a:gd name="connsiteX2382" fmla="*/ 3812953 w 8628764"/>
                  <a:gd name="connsiteY2382" fmla="*/ 3381851 h 3799943"/>
                  <a:gd name="connsiteX2383" fmla="*/ 3797618 w 8628764"/>
                  <a:gd name="connsiteY2383" fmla="*/ 3315748 h 3799943"/>
                  <a:gd name="connsiteX2384" fmla="*/ 3835718 w 8628764"/>
                  <a:gd name="connsiteY2384" fmla="*/ 3310128 h 3799943"/>
                  <a:gd name="connsiteX2385" fmla="*/ 4595622 w 8628764"/>
                  <a:gd name="connsiteY2385" fmla="*/ 773239 h 3799943"/>
                  <a:gd name="connsiteX2386" fmla="*/ 4588288 w 8628764"/>
                  <a:gd name="connsiteY2386" fmla="*/ 797338 h 3799943"/>
                  <a:gd name="connsiteX2387" fmla="*/ 4582001 w 8628764"/>
                  <a:gd name="connsiteY2387" fmla="*/ 768001 h 3799943"/>
                  <a:gd name="connsiteX2388" fmla="*/ 4571810 w 8628764"/>
                  <a:gd name="connsiteY2388" fmla="*/ 784955 h 3799943"/>
                  <a:gd name="connsiteX2389" fmla="*/ 4567524 w 8628764"/>
                  <a:gd name="connsiteY2389" fmla="*/ 732377 h 3799943"/>
                  <a:gd name="connsiteX2390" fmla="*/ 4570857 w 8628764"/>
                  <a:gd name="connsiteY2390" fmla="*/ 754761 h 3799943"/>
                  <a:gd name="connsiteX2391" fmla="*/ 4577715 w 8628764"/>
                  <a:gd name="connsiteY2391" fmla="*/ 715423 h 3799943"/>
                  <a:gd name="connsiteX2392" fmla="*/ 4595622 w 8628764"/>
                  <a:gd name="connsiteY2392" fmla="*/ 773239 h 3799943"/>
                  <a:gd name="connsiteX2393" fmla="*/ 4517041 w 8628764"/>
                  <a:gd name="connsiteY2393" fmla="*/ 832485 h 3799943"/>
                  <a:gd name="connsiteX2394" fmla="*/ 4543711 w 8628764"/>
                  <a:gd name="connsiteY2394" fmla="*/ 827913 h 3799943"/>
                  <a:gd name="connsiteX2395" fmla="*/ 4517041 w 8628764"/>
                  <a:gd name="connsiteY2395" fmla="*/ 832485 h 3799943"/>
                  <a:gd name="connsiteX2396" fmla="*/ 4478846 w 8628764"/>
                  <a:gd name="connsiteY2396" fmla="*/ 808672 h 3799943"/>
                  <a:gd name="connsiteX2397" fmla="*/ 4480846 w 8628764"/>
                  <a:gd name="connsiteY2397" fmla="*/ 785431 h 3799943"/>
                  <a:gd name="connsiteX2398" fmla="*/ 4459034 w 8628764"/>
                  <a:gd name="connsiteY2398" fmla="*/ 773906 h 3799943"/>
                  <a:gd name="connsiteX2399" fmla="*/ 4483227 w 8628764"/>
                  <a:gd name="connsiteY2399" fmla="*/ 777430 h 3799943"/>
                  <a:gd name="connsiteX2400" fmla="*/ 4478846 w 8628764"/>
                  <a:gd name="connsiteY2400" fmla="*/ 808672 h 3799943"/>
                  <a:gd name="connsiteX2401" fmla="*/ 4449699 w 8628764"/>
                  <a:gd name="connsiteY2401" fmla="*/ 821246 h 3799943"/>
                  <a:gd name="connsiteX2402" fmla="*/ 4423505 w 8628764"/>
                  <a:gd name="connsiteY2402" fmla="*/ 840962 h 3799943"/>
                  <a:gd name="connsiteX2403" fmla="*/ 4449699 w 8628764"/>
                  <a:gd name="connsiteY2403" fmla="*/ 821246 h 3799943"/>
                  <a:gd name="connsiteX2404" fmla="*/ 4430078 w 8628764"/>
                  <a:gd name="connsiteY2404" fmla="*/ 885349 h 3799943"/>
                  <a:gd name="connsiteX2405" fmla="*/ 4416933 w 8628764"/>
                  <a:gd name="connsiteY2405" fmla="*/ 895255 h 3799943"/>
                  <a:gd name="connsiteX2406" fmla="*/ 4420934 w 8628764"/>
                  <a:gd name="connsiteY2406" fmla="*/ 848868 h 3799943"/>
                  <a:gd name="connsiteX2407" fmla="*/ 4429125 w 8628764"/>
                  <a:gd name="connsiteY2407" fmla="*/ 855155 h 3799943"/>
                  <a:gd name="connsiteX2408" fmla="*/ 4430078 w 8628764"/>
                  <a:gd name="connsiteY2408" fmla="*/ 885349 h 3799943"/>
                  <a:gd name="connsiteX2409" fmla="*/ 4411218 w 8628764"/>
                  <a:gd name="connsiteY2409" fmla="*/ 880967 h 3799943"/>
                  <a:gd name="connsiteX2410" fmla="*/ 4368070 w 8628764"/>
                  <a:gd name="connsiteY2410" fmla="*/ 872585 h 3799943"/>
                  <a:gd name="connsiteX2411" fmla="*/ 4411218 w 8628764"/>
                  <a:gd name="connsiteY2411" fmla="*/ 880967 h 3799943"/>
                  <a:gd name="connsiteX2412" fmla="*/ 4393502 w 8628764"/>
                  <a:gd name="connsiteY2412" fmla="*/ 822865 h 3799943"/>
                  <a:gd name="connsiteX2413" fmla="*/ 4357688 w 8628764"/>
                  <a:gd name="connsiteY2413" fmla="*/ 790575 h 3799943"/>
                  <a:gd name="connsiteX2414" fmla="*/ 4393502 w 8628764"/>
                  <a:gd name="connsiteY2414" fmla="*/ 822865 h 3799943"/>
                  <a:gd name="connsiteX2415" fmla="*/ 4321778 w 8628764"/>
                  <a:gd name="connsiteY2415" fmla="*/ 941070 h 3799943"/>
                  <a:gd name="connsiteX2416" fmla="*/ 4286822 w 8628764"/>
                  <a:gd name="connsiteY2416" fmla="*/ 938974 h 3799943"/>
                  <a:gd name="connsiteX2417" fmla="*/ 4293775 w 8628764"/>
                  <a:gd name="connsiteY2417" fmla="*/ 899827 h 3799943"/>
                  <a:gd name="connsiteX2418" fmla="*/ 4321778 w 8628764"/>
                  <a:gd name="connsiteY2418" fmla="*/ 941070 h 3799943"/>
                  <a:gd name="connsiteX2419" fmla="*/ 4141470 w 8628764"/>
                  <a:gd name="connsiteY2419" fmla="*/ 817912 h 3799943"/>
                  <a:gd name="connsiteX2420" fmla="*/ 4123373 w 8628764"/>
                  <a:gd name="connsiteY2420" fmla="*/ 843534 h 3799943"/>
                  <a:gd name="connsiteX2421" fmla="*/ 4133183 w 8628764"/>
                  <a:gd name="connsiteY2421" fmla="*/ 811530 h 3799943"/>
                  <a:gd name="connsiteX2422" fmla="*/ 4141470 w 8628764"/>
                  <a:gd name="connsiteY2422" fmla="*/ 817912 h 3799943"/>
                  <a:gd name="connsiteX2423" fmla="*/ 3050572 w 8628764"/>
                  <a:gd name="connsiteY2423" fmla="*/ 922306 h 3799943"/>
                  <a:gd name="connsiteX2424" fmla="*/ 3042952 w 8628764"/>
                  <a:gd name="connsiteY2424" fmla="*/ 946118 h 3799943"/>
                  <a:gd name="connsiteX2425" fmla="*/ 3009995 w 8628764"/>
                  <a:gd name="connsiteY2425" fmla="*/ 905065 h 3799943"/>
                  <a:gd name="connsiteX2426" fmla="*/ 3030855 w 8628764"/>
                  <a:gd name="connsiteY2426" fmla="*/ 871728 h 3799943"/>
                  <a:gd name="connsiteX2427" fmla="*/ 3050572 w 8628764"/>
                  <a:gd name="connsiteY2427" fmla="*/ 922306 h 3799943"/>
                  <a:gd name="connsiteX2428" fmla="*/ 2966657 w 8628764"/>
                  <a:gd name="connsiteY2428" fmla="*/ 880777 h 3799943"/>
                  <a:gd name="connsiteX2429" fmla="*/ 2943320 w 8628764"/>
                  <a:gd name="connsiteY2429" fmla="*/ 922211 h 3799943"/>
                  <a:gd name="connsiteX2430" fmla="*/ 2966657 w 8628764"/>
                  <a:gd name="connsiteY2430" fmla="*/ 880777 h 3799943"/>
                  <a:gd name="connsiteX2431" fmla="*/ 1927765 w 8628764"/>
                  <a:gd name="connsiteY2431" fmla="*/ 3287554 h 3799943"/>
                  <a:gd name="connsiteX2432" fmla="*/ 1909096 w 8628764"/>
                  <a:gd name="connsiteY2432" fmla="*/ 3327749 h 3799943"/>
                  <a:gd name="connsiteX2433" fmla="*/ 1908143 w 8628764"/>
                  <a:gd name="connsiteY2433" fmla="*/ 3236786 h 3799943"/>
                  <a:gd name="connsiteX2434" fmla="*/ 1927765 w 8628764"/>
                  <a:gd name="connsiteY2434" fmla="*/ 3287554 h 3799943"/>
                  <a:gd name="connsiteX2435" fmla="*/ 1932718 w 8628764"/>
                  <a:gd name="connsiteY2435" fmla="*/ 3241358 h 3799943"/>
                  <a:gd name="connsiteX2436" fmla="*/ 1960817 w 8628764"/>
                  <a:gd name="connsiteY2436" fmla="*/ 3313938 h 3799943"/>
                  <a:gd name="connsiteX2437" fmla="*/ 1958626 w 8628764"/>
                  <a:gd name="connsiteY2437" fmla="*/ 3367468 h 3799943"/>
                  <a:gd name="connsiteX2438" fmla="*/ 1947101 w 8628764"/>
                  <a:gd name="connsiteY2438" fmla="*/ 3307937 h 3799943"/>
                  <a:gd name="connsiteX2439" fmla="*/ 1936337 w 8628764"/>
                  <a:gd name="connsiteY2439" fmla="*/ 3324511 h 3799943"/>
                  <a:gd name="connsiteX2440" fmla="*/ 1932718 w 8628764"/>
                  <a:gd name="connsiteY2440" fmla="*/ 3241358 h 3799943"/>
                  <a:gd name="connsiteX2441" fmla="*/ 2675477 w 8628764"/>
                  <a:gd name="connsiteY2441" fmla="*/ 928688 h 3799943"/>
                  <a:gd name="connsiteX2442" fmla="*/ 2655951 w 8628764"/>
                  <a:gd name="connsiteY2442" fmla="*/ 878014 h 3799943"/>
                  <a:gd name="connsiteX2443" fmla="*/ 2680144 w 8628764"/>
                  <a:gd name="connsiteY2443" fmla="*/ 882396 h 3799943"/>
                  <a:gd name="connsiteX2444" fmla="*/ 2675477 w 8628764"/>
                  <a:gd name="connsiteY2444" fmla="*/ 928688 h 3799943"/>
                  <a:gd name="connsiteX2445" fmla="*/ 1884331 w 8628764"/>
                  <a:gd name="connsiteY2445" fmla="*/ 3307937 h 3799943"/>
                  <a:gd name="connsiteX2446" fmla="*/ 1862519 w 8628764"/>
                  <a:gd name="connsiteY2446" fmla="*/ 3310414 h 3799943"/>
                  <a:gd name="connsiteX2447" fmla="*/ 1867186 w 8628764"/>
                  <a:gd name="connsiteY2447" fmla="*/ 3233928 h 3799943"/>
                  <a:gd name="connsiteX2448" fmla="*/ 1884331 w 8628764"/>
                  <a:gd name="connsiteY2448" fmla="*/ 3307937 h 3799943"/>
                  <a:gd name="connsiteX2449" fmla="*/ 2645950 w 8628764"/>
                  <a:gd name="connsiteY2449" fmla="*/ 924973 h 3799943"/>
                  <a:gd name="connsiteX2450" fmla="*/ 2624328 w 8628764"/>
                  <a:gd name="connsiteY2450" fmla="*/ 912590 h 3799943"/>
                  <a:gd name="connsiteX2451" fmla="*/ 2645950 w 8628764"/>
                  <a:gd name="connsiteY2451" fmla="*/ 924973 h 3799943"/>
                  <a:gd name="connsiteX2452" fmla="*/ 1853946 w 8628764"/>
                  <a:gd name="connsiteY2452" fmla="*/ 3273457 h 3799943"/>
                  <a:gd name="connsiteX2453" fmla="*/ 1842707 w 8628764"/>
                  <a:gd name="connsiteY2453" fmla="*/ 3244310 h 3799943"/>
                  <a:gd name="connsiteX2454" fmla="*/ 1858994 w 8628764"/>
                  <a:gd name="connsiteY2454" fmla="*/ 3242500 h 3799943"/>
                  <a:gd name="connsiteX2455" fmla="*/ 1853946 w 8628764"/>
                  <a:gd name="connsiteY2455" fmla="*/ 3273457 h 3799943"/>
                  <a:gd name="connsiteX2456" fmla="*/ 1867472 w 8628764"/>
                  <a:gd name="connsiteY2456" fmla="*/ 780479 h 3799943"/>
                  <a:gd name="connsiteX2457" fmla="*/ 1838039 w 8628764"/>
                  <a:gd name="connsiteY2457" fmla="*/ 776668 h 3799943"/>
                  <a:gd name="connsiteX2458" fmla="*/ 1867472 w 8628764"/>
                  <a:gd name="connsiteY2458" fmla="*/ 780479 h 3799943"/>
                  <a:gd name="connsiteX2459" fmla="*/ 1835087 w 8628764"/>
                  <a:gd name="connsiteY2459" fmla="*/ 753999 h 3799943"/>
                  <a:gd name="connsiteX2460" fmla="*/ 1795082 w 8628764"/>
                  <a:gd name="connsiteY2460" fmla="*/ 766477 h 3799943"/>
                  <a:gd name="connsiteX2461" fmla="*/ 1835087 w 8628764"/>
                  <a:gd name="connsiteY2461" fmla="*/ 753999 h 3799943"/>
                  <a:gd name="connsiteX2462" fmla="*/ 1794796 w 8628764"/>
                  <a:gd name="connsiteY2462" fmla="*/ 736282 h 3799943"/>
                  <a:gd name="connsiteX2463" fmla="*/ 1786985 w 8628764"/>
                  <a:gd name="connsiteY2463" fmla="*/ 759905 h 3799943"/>
                  <a:gd name="connsiteX2464" fmla="*/ 1776032 w 8628764"/>
                  <a:gd name="connsiteY2464" fmla="*/ 730758 h 3799943"/>
                  <a:gd name="connsiteX2465" fmla="*/ 1794796 w 8628764"/>
                  <a:gd name="connsiteY2465" fmla="*/ 736282 h 3799943"/>
                  <a:gd name="connsiteX2466" fmla="*/ 974598 w 8628764"/>
                  <a:gd name="connsiteY2466" fmla="*/ 2087404 h 3799943"/>
                  <a:gd name="connsiteX2467" fmla="*/ 969264 w 8628764"/>
                  <a:gd name="connsiteY2467" fmla="*/ 2118360 h 3799943"/>
                  <a:gd name="connsiteX2468" fmla="*/ 917734 w 8628764"/>
                  <a:gd name="connsiteY2468" fmla="*/ 2070354 h 3799943"/>
                  <a:gd name="connsiteX2469" fmla="*/ 912114 w 8628764"/>
                  <a:gd name="connsiteY2469" fmla="*/ 1995106 h 3799943"/>
                  <a:gd name="connsiteX2470" fmla="*/ 974598 w 8628764"/>
                  <a:gd name="connsiteY2470" fmla="*/ 2087404 h 3799943"/>
                  <a:gd name="connsiteX2471" fmla="*/ 887921 w 8628764"/>
                  <a:gd name="connsiteY2471" fmla="*/ 2065782 h 3799943"/>
                  <a:gd name="connsiteX2472" fmla="*/ 833819 w 8628764"/>
                  <a:gd name="connsiteY2472" fmla="*/ 2040827 h 3799943"/>
                  <a:gd name="connsiteX2473" fmla="*/ 839153 w 8628764"/>
                  <a:gd name="connsiteY2473" fmla="*/ 1994725 h 3799943"/>
                  <a:gd name="connsiteX2474" fmla="*/ 887921 w 8628764"/>
                  <a:gd name="connsiteY2474" fmla="*/ 2065782 h 3799943"/>
                  <a:gd name="connsiteX2475" fmla="*/ 1320832 w 8628764"/>
                  <a:gd name="connsiteY2475" fmla="*/ 661416 h 3799943"/>
                  <a:gd name="connsiteX2476" fmla="*/ 1288447 w 8628764"/>
                  <a:gd name="connsiteY2476" fmla="*/ 619411 h 3799943"/>
                  <a:gd name="connsiteX2477" fmla="*/ 1320832 w 8628764"/>
                  <a:gd name="connsiteY2477" fmla="*/ 661416 h 3799943"/>
                  <a:gd name="connsiteX2478" fmla="*/ 822960 w 8628764"/>
                  <a:gd name="connsiteY2478" fmla="*/ 2011585 h 3799943"/>
                  <a:gd name="connsiteX2479" fmla="*/ 812197 w 8628764"/>
                  <a:gd name="connsiteY2479" fmla="*/ 2042922 h 3799943"/>
                  <a:gd name="connsiteX2480" fmla="*/ 758000 w 8628764"/>
                  <a:gd name="connsiteY2480" fmla="*/ 1926907 h 3799943"/>
                  <a:gd name="connsiteX2481" fmla="*/ 822960 w 8628764"/>
                  <a:gd name="connsiteY2481" fmla="*/ 2011585 h 3799943"/>
                  <a:gd name="connsiteX2482" fmla="*/ 1106234 w 8628764"/>
                  <a:gd name="connsiteY2482" fmla="*/ 487871 h 3799943"/>
                  <a:gd name="connsiteX2483" fmla="*/ 1076897 w 8628764"/>
                  <a:gd name="connsiteY2483" fmla="*/ 483203 h 3799943"/>
                  <a:gd name="connsiteX2484" fmla="*/ 1087184 w 8628764"/>
                  <a:gd name="connsiteY2484" fmla="*/ 375952 h 3799943"/>
                  <a:gd name="connsiteX2485" fmla="*/ 1100614 w 8628764"/>
                  <a:gd name="connsiteY2485" fmla="*/ 397288 h 3799943"/>
                  <a:gd name="connsiteX2486" fmla="*/ 1106234 w 8628764"/>
                  <a:gd name="connsiteY2486" fmla="*/ 487871 h 3799943"/>
                  <a:gd name="connsiteX2487" fmla="*/ 577120 w 8628764"/>
                  <a:gd name="connsiteY2487" fmla="*/ 1998250 h 3799943"/>
                  <a:gd name="connsiteX2488" fmla="*/ 558165 w 8628764"/>
                  <a:gd name="connsiteY2488" fmla="*/ 2022824 h 3799943"/>
                  <a:gd name="connsiteX2489" fmla="*/ 558260 w 8628764"/>
                  <a:gd name="connsiteY2489" fmla="*/ 1962150 h 3799943"/>
                  <a:gd name="connsiteX2490" fmla="*/ 577120 w 8628764"/>
                  <a:gd name="connsiteY2490" fmla="*/ 1998250 h 3799943"/>
                  <a:gd name="connsiteX2491" fmla="*/ 657892 w 8628764"/>
                  <a:gd name="connsiteY2491" fmla="*/ 1383125 h 3799943"/>
                  <a:gd name="connsiteX2492" fmla="*/ 639128 w 8628764"/>
                  <a:gd name="connsiteY2492" fmla="*/ 1331976 h 3799943"/>
                  <a:gd name="connsiteX2493" fmla="*/ 647224 w 8628764"/>
                  <a:gd name="connsiteY2493" fmla="*/ 1323499 h 3799943"/>
                  <a:gd name="connsiteX2494" fmla="*/ 652558 w 8628764"/>
                  <a:gd name="connsiteY2494" fmla="*/ 1277493 h 3799943"/>
                  <a:gd name="connsiteX2495" fmla="*/ 668655 w 8628764"/>
                  <a:gd name="connsiteY2495" fmla="*/ 1336643 h 3799943"/>
                  <a:gd name="connsiteX2496" fmla="*/ 657892 w 8628764"/>
                  <a:gd name="connsiteY2496" fmla="*/ 1383125 h 3799943"/>
                  <a:gd name="connsiteX2497" fmla="*/ 796671 w 8628764"/>
                  <a:gd name="connsiteY2497" fmla="*/ 595217 h 3799943"/>
                  <a:gd name="connsiteX2498" fmla="*/ 777907 w 8628764"/>
                  <a:gd name="connsiteY2498" fmla="*/ 604647 h 3799943"/>
                  <a:gd name="connsiteX2499" fmla="*/ 796671 w 8628764"/>
                  <a:gd name="connsiteY2499" fmla="*/ 595217 h 3799943"/>
                  <a:gd name="connsiteX2500" fmla="*/ 743141 w 8628764"/>
                  <a:gd name="connsiteY2500" fmla="*/ 630936 h 3799943"/>
                  <a:gd name="connsiteX2501" fmla="*/ 703040 w 8628764"/>
                  <a:gd name="connsiteY2501" fmla="*/ 612172 h 3799943"/>
                  <a:gd name="connsiteX2502" fmla="*/ 743141 w 8628764"/>
                  <a:gd name="connsiteY2502" fmla="*/ 630936 h 3799943"/>
                  <a:gd name="connsiteX2503" fmla="*/ 671036 w 8628764"/>
                  <a:gd name="connsiteY2503" fmla="*/ 630555 h 3799943"/>
                  <a:gd name="connsiteX2504" fmla="*/ 649605 w 8628764"/>
                  <a:gd name="connsiteY2504" fmla="*/ 632841 h 3799943"/>
                  <a:gd name="connsiteX2505" fmla="*/ 671036 w 8628764"/>
                  <a:gd name="connsiteY2505" fmla="*/ 630555 h 3799943"/>
                  <a:gd name="connsiteX2506" fmla="*/ 660273 w 8628764"/>
                  <a:gd name="connsiteY2506" fmla="*/ 510445 h 3799943"/>
                  <a:gd name="connsiteX2507" fmla="*/ 644271 w 8628764"/>
                  <a:gd name="connsiteY2507" fmla="*/ 481584 h 3799943"/>
                  <a:gd name="connsiteX2508" fmla="*/ 654939 w 8628764"/>
                  <a:gd name="connsiteY2508" fmla="*/ 480441 h 3799943"/>
                  <a:gd name="connsiteX2509" fmla="*/ 660273 w 8628764"/>
                  <a:gd name="connsiteY2509" fmla="*/ 510445 h 3799943"/>
                  <a:gd name="connsiteX2510" fmla="*/ 197072 w 8628764"/>
                  <a:gd name="connsiteY2510" fmla="*/ 834295 h 3799943"/>
                  <a:gd name="connsiteX2511" fmla="*/ 175831 w 8628764"/>
                  <a:gd name="connsiteY2511" fmla="*/ 790765 h 3799943"/>
                  <a:gd name="connsiteX2512" fmla="*/ 197072 w 8628764"/>
                  <a:gd name="connsiteY2512" fmla="*/ 834295 h 3799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Lst>
                <a:rect l="l" t="t" r="r" b="b"/>
                <a:pathLst>
                  <a:path w="8628764" h="3799943">
                    <a:moveTo>
                      <a:pt x="8606790" y="2074069"/>
                    </a:moveTo>
                    <a:cubicBezTo>
                      <a:pt x="8624030" y="2070545"/>
                      <a:pt x="8598218" y="2050352"/>
                      <a:pt x="8609362" y="2027396"/>
                    </a:cubicBezTo>
                    <a:cubicBezTo>
                      <a:pt x="8616601" y="2062924"/>
                      <a:pt x="8630412" y="2073592"/>
                      <a:pt x="8628602" y="2030539"/>
                    </a:cubicBezTo>
                    <a:cubicBezTo>
                      <a:pt x="8612791" y="2018443"/>
                      <a:pt x="8607361" y="1989963"/>
                      <a:pt x="8594598" y="2008061"/>
                    </a:cubicBezTo>
                    <a:cubicBezTo>
                      <a:pt x="8596789" y="1999774"/>
                      <a:pt x="8594694" y="1992630"/>
                      <a:pt x="8595836" y="1984724"/>
                    </a:cubicBezTo>
                    <a:cubicBezTo>
                      <a:pt x="8602313" y="1961388"/>
                      <a:pt x="8618791" y="2004250"/>
                      <a:pt x="8616315" y="1964341"/>
                    </a:cubicBezTo>
                    <a:cubicBezTo>
                      <a:pt x="8596408" y="1949863"/>
                      <a:pt x="8579929" y="1992725"/>
                      <a:pt x="8559641" y="1970437"/>
                    </a:cubicBezTo>
                    <a:cubicBezTo>
                      <a:pt x="8556594" y="1955768"/>
                      <a:pt x="8567642" y="1937766"/>
                      <a:pt x="8562213" y="1923859"/>
                    </a:cubicBezTo>
                    <a:cubicBezTo>
                      <a:pt x="8556784" y="1953101"/>
                      <a:pt x="8547545" y="1921097"/>
                      <a:pt x="8542687" y="1959292"/>
                    </a:cubicBezTo>
                    <a:cubicBezTo>
                      <a:pt x="8546020" y="1968627"/>
                      <a:pt x="8551926" y="1977390"/>
                      <a:pt x="8549831" y="1988153"/>
                    </a:cubicBezTo>
                    <a:cubicBezTo>
                      <a:pt x="8539448" y="1992630"/>
                      <a:pt x="8513350" y="1974247"/>
                      <a:pt x="8517160" y="1942529"/>
                    </a:cubicBezTo>
                    <a:cubicBezTo>
                      <a:pt x="8512587" y="1972532"/>
                      <a:pt x="8505254" y="1954721"/>
                      <a:pt x="8500681" y="1984724"/>
                    </a:cubicBezTo>
                    <a:cubicBezTo>
                      <a:pt x="8511826" y="2019776"/>
                      <a:pt x="8517255" y="1958435"/>
                      <a:pt x="8528399" y="1993487"/>
                    </a:cubicBezTo>
                    <a:cubicBezTo>
                      <a:pt x="8512778" y="2023681"/>
                      <a:pt x="8507920" y="2009108"/>
                      <a:pt x="8497729" y="2069782"/>
                    </a:cubicBezTo>
                    <a:cubicBezTo>
                      <a:pt x="8493537" y="2059877"/>
                      <a:pt x="8489823" y="2058543"/>
                      <a:pt x="8486108" y="2057305"/>
                    </a:cubicBezTo>
                    <a:cubicBezTo>
                      <a:pt x="8485251" y="2029492"/>
                      <a:pt x="8489156" y="2047494"/>
                      <a:pt x="8494966" y="2024444"/>
                    </a:cubicBezTo>
                    <a:cubicBezTo>
                      <a:pt x="8489442" y="2013109"/>
                      <a:pt x="8488585" y="2000536"/>
                      <a:pt x="8490013" y="1987391"/>
                    </a:cubicBezTo>
                    <a:cubicBezTo>
                      <a:pt x="8479345" y="1960626"/>
                      <a:pt x="8471916" y="1986629"/>
                      <a:pt x="8461344" y="1963483"/>
                    </a:cubicBezTo>
                    <a:cubicBezTo>
                      <a:pt x="8463248" y="1925003"/>
                      <a:pt x="8487061" y="1957197"/>
                      <a:pt x="8472488" y="1922526"/>
                    </a:cubicBezTo>
                    <a:cubicBezTo>
                      <a:pt x="8458390" y="1929765"/>
                      <a:pt x="8430006" y="1937290"/>
                      <a:pt x="8426101" y="1964531"/>
                    </a:cubicBezTo>
                    <a:cubicBezTo>
                      <a:pt x="8431435" y="1947577"/>
                      <a:pt x="8438769" y="1964341"/>
                      <a:pt x="8446199" y="1982533"/>
                    </a:cubicBezTo>
                    <a:cubicBezTo>
                      <a:pt x="8429530" y="2030063"/>
                      <a:pt x="8397716" y="1987391"/>
                      <a:pt x="8389049" y="2027015"/>
                    </a:cubicBezTo>
                    <a:cubicBezTo>
                      <a:pt x="8383143" y="2015681"/>
                      <a:pt x="8384000" y="2002822"/>
                      <a:pt x="8389525" y="1988725"/>
                    </a:cubicBezTo>
                    <a:cubicBezTo>
                      <a:pt x="8378571" y="1956435"/>
                      <a:pt x="8369999" y="1965007"/>
                      <a:pt x="8360950" y="1964817"/>
                    </a:cubicBezTo>
                    <a:cubicBezTo>
                      <a:pt x="8344853" y="2027873"/>
                      <a:pt x="8314944" y="2003774"/>
                      <a:pt x="8283702" y="1990439"/>
                    </a:cubicBezTo>
                    <a:cubicBezTo>
                      <a:pt x="8287989" y="2007680"/>
                      <a:pt x="8303228" y="1995202"/>
                      <a:pt x="8299323" y="2025110"/>
                    </a:cubicBezTo>
                    <a:cubicBezTo>
                      <a:pt x="8290465" y="2059686"/>
                      <a:pt x="8276273" y="2002441"/>
                      <a:pt x="8266271" y="2017395"/>
                    </a:cubicBezTo>
                    <a:cubicBezTo>
                      <a:pt x="8266748" y="2032540"/>
                      <a:pt x="8277130" y="2045494"/>
                      <a:pt x="8268939" y="2062639"/>
                    </a:cubicBezTo>
                    <a:cubicBezTo>
                      <a:pt x="8264748" y="2053399"/>
                      <a:pt x="8260557" y="2044160"/>
                      <a:pt x="8256461" y="2035016"/>
                    </a:cubicBezTo>
                    <a:cubicBezTo>
                      <a:pt x="8241507" y="2089404"/>
                      <a:pt x="8217789" y="1994725"/>
                      <a:pt x="8200168" y="2001964"/>
                    </a:cubicBezTo>
                    <a:cubicBezTo>
                      <a:pt x="8189309" y="2058257"/>
                      <a:pt x="8155972" y="2031682"/>
                      <a:pt x="8155496" y="1981676"/>
                    </a:cubicBezTo>
                    <a:cubicBezTo>
                      <a:pt x="8159401" y="1979771"/>
                      <a:pt x="8178737" y="2016347"/>
                      <a:pt x="8171593" y="1978057"/>
                    </a:cubicBezTo>
                    <a:cubicBezTo>
                      <a:pt x="8161592" y="1996345"/>
                      <a:pt x="8175117" y="1948053"/>
                      <a:pt x="8166735" y="1940909"/>
                    </a:cubicBezTo>
                    <a:cubicBezTo>
                      <a:pt x="8158830" y="1960150"/>
                      <a:pt x="8150448" y="1973294"/>
                      <a:pt x="8142542" y="1992535"/>
                    </a:cubicBezTo>
                    <a:cubicBezTo>
                      <a:pt x="8156639" y="2032349"/>
                      <a:pt x="8154734" y="2026063"/>
                      <a:pt x="8169783" y="2039874"/>
                    </a:cubicBezTo>
                    <a:cubicBezTo>
                      <a:pt x="8147019" y="2075688"/>
                      <a:pt x="8116824" y="2073307"/>
                      <a:pt x="8104537" y="2039588"/>
                    </a:cubicBezTo>
                    <a:cubicBezTo>
                      <a:pt x="8109585" y="2055400"/>
                      <a:pt x="8092726" y="2080355"/>
                      <a:pt x="8087964" y="2081689"/>
                    </a:cubicBezTo>
                    <a:cubicBezTo>
                      <a:pt x="8082153" y="2025491"/>
                      <a:pt x="8064818" y="2098167"/>
                      <a:pt x="8052721" y="2082165"/>
                    </a:cubicBezTo>
                    <a:cubicBezTo>
                      <a:pt x="8052150" y="2068639"/>
                      <a:pt x="8037671" y="2020443"/>
                      <a:pt x="8030909" y="2033588"/>
                    </a:cubicBezTo>
                    <a:cubicBezTo>
                      <a:pt x="8033385" y="2056066"/>
                      <a:pt x="8038529" y="2077879"/>
                      <a:pt x="8032052" y="2102263"/>
                    </a:cubicBezTo>
                    <a:cubicBezTo>
                      <a:pt x="8013478" y="2060639"/>
                      <a:pt x="8015478" y="2149031"/>
                      <a:pt x="7993666" y="2095881"/>
                    </a:cubicBezTo>
                    <a:cubicBezTo>
                      <a:pt x="8004620" y="2093023"/>
                      <a:pt x="7996905" y="2076640"/>
                      <a:pt x="7994237" y="2057495"/>
                    </a:cubicBezTo>
                    <a:cubicBezTo>
                      <a:pt x="7980807" y="2068735"/>
                      <a:pt x="7954423" y="2062067"/>
                      <a:pt x="7972235" y="2100834"/>
                    </a:cubicBezTo>
                    <a:cubicBezTo>
                      <a:pt x="7954804" y="2077307"/>
                      <a:pt x="7925657" y="2057590"/>
                      <a:pt x="7903845" y="2093786"/>
                    </a:cubicBezTo>
                    <a:cubicBezTo>
                      <a:pt x="7899750" y="2084641"/>
                      <a:pt x="7895559" y="2075307"/>
                      <a:pt x="7891368" y="2065973"/>
                    </a:cubicBezTo>
                    <a:cubicBezTo>
                      <a:pt x="7877556" y="2087023"/>
                      <a:pt x="7904036" y="2098834"/>
                      <a:pt x="7897082" y="2118265"/>
                    </a:cubicBezTo>
                    <a:cubicBezTo>
                      <a:pt x="7874127" y="2113788"/>
                      <a:pt x="7862793" y="2078450"/>
                      <a:pt x="7838599" y="2093595"/>
                    </a:cubicBezTo>
                    <a:cubicBezTo>
                      <a:pt x="7843266" y="2063306"/>
                      <a:pt x="7851458" y="2096833"/>
                      <a:pt x="7856125" y="2066544"/>
                    </a:cubicBezTo>
                    <a:cubicBezTo>
                      <a:pt x="7843171" y="2079307"/>
                      <a:pt x="7813358" y="2044351"/>
                      <a:pt x="7810976" y="2084737"/>
                    </a:cubicBezTo>
                    <a:cubicBezTo>
                      <a:pt x="7814405" y="2074164"/>
                      <a:pt x="7831932" y="2079974"/>
                      <a:pt x="7827836" y="2096167"/>
                    </a:cubicBezTo>
                    <a:cubicBezTo>
                      <a:pt x="7815358" y="2099500"/>
                      <a:pt x="7804023" y="2122932"/>
                      <a:pt x="7789450" y="2089404"/>
                    </a:cubicBezTo>
                    <a:cubicBezTo>
                      <a:pt x="7796118" y="2081308"/>
                      <a:pt x="7806881" y="2087594"/>
                      <a:pt x="7798499" y="2056924"/>
                    </a:cubicBezTo>
                    <a:cubicBezTo>
                      <a:pt x="7789641" y="2070068"/>
                      <a:pt x="7777258" y="2051018"/>
                      <a:pt x="7784116" y="2090642"/>
                    </a:cubicBezTo>
                    <a:cubicBezTo>
                      <a:pt x="7777068" y="2041398"/>
                      <a:pt x="7769733" y="2074164"/>
                      <a:pt x="7757922" y="2058162"/>
                    </a:cubicBezTo>
                    <a:cubicBezTo>
                      <a:pt x="7764304" y="2041303"/>
                      <a:pt x="7771353" y="2038540"/>
                      <a:pt x="7776877" y="2008156"/>
                    </a:cubicBezTo>
                    <a:cubicBezTo>
                      <a:pt x="7783354" y="2028254"/>
                      <a:pt x="7787735" y="2008251"/>
                      <a:pt x="7794689" y="2034921"/>
                    </a:cubicBezTo>
                    <a:cubicBezTo>
                      <a:pt x="7808881" y="1931098"/>
                      <a:pt x="7856220" y="2046637"/>
                      <a:pt x="7880223" y="1961674"/>
                    </a:cubicBezTo>
                    <a:cubicBezTo>
                      <a:pt x="7898225" y="1991868"/>
                      <a:pt x="7910513" y="1921097"/>
                      <a:pt x="7929372" y="1965674"/>
                    </a:cubicBezTo>
                    <a:cubicBezTo>
                      <a:pt x="7956995" y="1942814"/>
                      <a:pt x="7984808" y="1922621"/>
                      <a:pt x="8014240" y="1930527"/>
                    </a:cubicBezTo>
                    <a:cubicBezTo>
                      <a:pt x="8012240" y="1913287"/>
                      <a:pt x="8017859" y="1894141"/>
                      <a:pt x="8013859" y="1876997"/>
                    </a:cubicBezTo>
                    <a:cubicBezTo>
                      <a:pt x="8021193" y="1877758"/>
                      <a:pt x="8026908" y="1851184"/>
                      <a:pt x="8035290" y="1872139"/>
                    </a:cubicBezTo>
                    <a:cubicBezTo>
                      <a:pt x="8045196" y="1844326"/>
                      <a:pt x="8039672" y="1820037"/>
                      <a:pt x="8041672" y="1794034"/>
                    </a:cubicBezTo>
                    <a:cubicBezTo>
                      <a:pt x="8049959" y="1812703"/>
                      <a:pt x="8060246" y="1830610"/>
                      <a:pt x="8061198" y="1850803"/>
                    </a:cubicBezTo>
                    <a:cubicBezTo>
                      <a:pt x="8076438" y="1843849"/>
                      <a:pt x="8082630" y="1812227"/>
                      <a:pt x="8085392" y="1799273"/>
                    </a:cubicBezTo>
                    <a:cubicBezTo>
                      <a:pt x="8092155" y="1821371"/>
                      <a:pt x="8093298" y="1834515"/>
                      <a:pt x="8103203" y="1825847"/>
                    </a:cubicBezTo>
                    <a:cubicBezTo>
                      <a:pt x="8098917" y="1786795"/>
                      <a:pt x="8080820" y="1795177"/>
                      <a:pt x="8085868" y="1760791"/>
                    </a:cubicBezTo>
                    <a:cubicBezTo>
                      <a:pt x="8095393" y="1768602"/>
                      <a:pt x="8113871" y="1789462"/>
                      <a:pt x="8111776" y="1739646"/>
                    </a:cubicBezTo>
                    <a:cubicBezTo>
                      <a:pt x="8119110" y="1758124"/>
                      <a:pt x="8124921" y="1748123"/>
                      <a:pt x="8131874" y="1757934"/>
                    </a:cubicBezTo>
                    <a:cubicBezTo>
                      <a:pt x="8129683" y="1781365"/>
                      <a:pt x="8131588" y="1803940"/>
                      <a:pt x="8143780" y="1824038"/>
                    </a:cubicBezTo>
                    <a:cubicBezTo>
                      <a:pt x="8151495" y="1795939"/>
                      <a:pt x="8135398" y="1807083"/>
                      <a:pt x="8143399" y="1770412"/>
                    </a:cubicBezTo>
                    <a:cubicBezTo>
                      <a:pt x="8161687" y="1798320"/>
                      <a:pt x="8167497" y="1748409"/>
                      <a:pt x="8188452" y="1752314"/>
                    </a:cubicBezTo>
                    <a:cubicBezTo>
                      <a:pt x="8172926" y="1722787"/>
                      <a:pt x="8169974" y="1727740"/>
                      <a:pt x="8171117" y="1687354"/>
                    </a:cubicBezTo>
                    <a:cubicBezTo>
                      <a:pt x="8166830" y="1706404"/>
                      <a:pt x="8159020" y="1666589"/>
                      <a:pt x="8153305" y="1660970"/>
                    </a:cubicBezTo>
                    <a:cubicBezTo>
                      <a:pt x="8144447" y="1679829"/>
                      <a:pt x="8134255" y="1675162"/>
                      <a:pt x="8124349" y="1675352"/>
                    </a:cubicBezTo>
                    <a:cubicBezTo>
                      <a:pt x="8129112" y="1703165"/>
                      <a:pt x="8143875" y="1680210"/>
                      <a:pt x="8139875" y="1710023"/>
                    </a:cubicBezTo>
                    <a:cubicBezTo>
                      <a:pt x="8126064" y="1674495"/>
                      <a:pt x="8117396" y="1757648"/>
                      <a:pt x="8109204" y="1694212"/>
                    </a:cubicBezTo>
                    <a:cubicBezTo>
                      <a:pt x="8092345" y="1735741"/>
                      <a:pt x="8081296" y="1744313"/>
                      <a:pt x="8059198" y="1766983"/>
                    </a:cubicBezTo>
                    <a:cubicBezTo>
                      <a:pt x="8053578" y="1755553"/>
                      <a:pt x="8050054" y="1743742"/>
                      <a:pt x="8049006" y="1731169"/>
                    </a:cubicBezTo>
                    <a:cubicBezTo>
                      <a:pt x="8045958" y="1740217"/>
                      <a:pt x="8042815" y="1748409"/>
                      <a:pt x="8038338" y="1733550"/>
                    </a:cubicBezTo>
                    <a:cubicBezTo>
                      <a:pt x="8025575" y="1751838"/>
                      <a:pt x="8047482" y="1762030"/>
                      <a:pt x="8040910" y="1778889"/>
                    </a:cubicBezTo>
                    <a:cubicBezTo>
                      <a:pt x="8030338" y="1798987"/>
                      <a:pt x="8020717" y="1778794"/>
                      <a:pt x="8020050" y="1745456"/>
                    </a:cubicBezTo>
                    <a:cubicBezTo>
                      <a:pt x="8011192" y="1762887"/>
                      <a:pt x="8018621" y="1776317"/>
                      <a:pt x="8011954" y="1793367"/>
                    </a:cubicBezTo>
                    <a:cubicBezTo>
                      <a:pt x="7994047" y="1799177"/>
                      <a:pt x="7986998" y="1755934"/>
                      <a:pt x="7969949" y="1818418"/>
                    </a:cubicBezTo>
                    <a:cubicBezTo>
                      <a:pt x="7963757" y="1804511"/>
                      <a:pt x="7972139" y="1787271"/>
                      <a:pt x="7962043" y="1774222"/>
                    </a:cubicBezTo>
                    <a:cubicBezTo>
                      <a:pt x="7946803" y="1791938"/>
                      <a:pt x="7944803" y="1797177"/>
                      <a:pt x="7950518" y="1761554"/>
                    </a:cubicBezTo>
                    <a:cubicBezTo>
                      <a:pt x="7942136" y="1756886"/>
                      <a:pt x="7935849" y="1789557"/>
                      <a:pt x="7927658" y="1789938"/>
                    </a:cubicBezTo>
                    <a:cubicBezTo>
                      <a:pt x="7895844" y="1748981"/>
                      <a:pt x="7873937" y="1823085"/>
                      <a:pt x="7851267" y="1830514"/>
                    </a:cubicBezTo>
                    <a:cubicBezTo>
                      <a:pt x="7840028" y="1802416"/>
                      <a:pt x="7821073" y="1776222"/>
                      <a:pt x="7830217" y="1743551"/>
                    </a:cubicBezTo>
                    <a:cubicBezTo>
                      <a:pt x="7837646" y="1761744"/>
                      <a:pt x="7835551" y="1780318"/>
                      <a:pt x="7845648" y="1778127"/>
                    </a:cubicBezTo>
                    <a:cubicBezTo>
                      <a:pt x="7856792" y="1760315"/>
                      <a:pt x="7837361" y="1749457"/>
                      <a:pt x="7848505" y="1731550"/>
                    </a:cubicBezTo>
                    <a:cubicBezTo>
                      <a:pt x="7889272" y="1716596"/>
                      <a:pt x="7930134" y="1704118"/>
                      <a:pt x="7968996" y="1657731"/>
                    </a:cubicBezTo>
                    <a:cubicBezTo>
                      <a:pt x="7958995" y="1623631"/>
                      <a:pt x="7952423" y="1652969"/>
                      <a:pt x="7943660" y="1640586"/>
                    </a:cubicBezTo>
                    <a:cubicBezTo>
                      <a:pt x="7938706" y="1606963"/>
                      <a:pt x="7953661" y="1610963"/>
                      <a:pt x="7943374" y="1587056"/>
                    </a:cubicBezTo>
                    <a:cubicBezTo>
                      <a:pt x="7940135" y="1598105"/>
                      <a:pt x="7939945" y="1608391"/>
                      <a:pt x="7939659" y="1618488"/>
                    </a:cubicBezTo>
                    <a:cubicBezTo>
                      <a:pt x="7921752" y="1598009"/>
                      <a:pt x="7918704" y="1576673"/>
                      <a:pt x="7905084" y="1580674"/>
                    </a:cubicBezTo>
                    <a:cubicBezTo>
                      <a:pt x="7922895" y="1589246"/>
                      <a:pt x="7909084" y="1610678"/>
                      <a:pt x="7919180" y="1638776"/>
                    </a:cubicBezTo>
                    <a:cubicBezTo>
                      <a:pt x="7923086" y="1627632"/>
                      <a:pt x="7926324" y="1606010"/>
                      <a:pt x="7931277" y="1612868"/>
                    </a:cubicBezTo>
                    <a:cubicBezTo>
                      <a:pt x="7931563" y="1633252"/>
                      <a:pt x="7941564" y="1651349"/>
                      <a:pt x="7934706" y="1673352"/>
                    </a:cubicBezTo>
                    <a:cubicBezTo>
                      <a:pt x="7930896" y="1611344"/>
                      <a:pt x="7921943" y="1679639"/>
                      <a:pt x="7906226" y="1649158"/>
                    </a:cubicBezTo>
                    <a:cubicBezTo>
                      <a:pt x="7913656" y="1624108"/>
                      <a:pt x="7893653" y="1603724"/>
                      <a:pt x="7889939" y="1599438"/>
                    </a:cubicBezTo>
                    <a:cubicBezTo>
                      <a:pt x="7867650" y="1623727"/>
                      <a:pt x="7802214" y="1579340"/>
                      <a:pt x="7789164" y="1638014"/>
                    </a:cubicBezTo>
                    <a:cubicBezTo>
                      <a:pt x="7784116" y="1621250"/>
                      <a:pt x="7795451" y="1600867"/>
                      <a:pt x="7783544" y="1585817"/>
                    </a:cubicBezTo>
                    <a:cubicBezTo>
                      <a:pt x="7771638" y="1650302"/>
                      <a:pt x="7766780" y="1641062"/>
                      <a:pt x="7749445" y="1654492"/>
                    </a:cubicBezTo>
                    <a:cubicBezTo>
                      <a:pt x="7762971" y="1659350"/>
                      <a:pt x="7761637" y="1699736"/>
                      <a:pt x="7772496" y="1679924"/>
                    </a:cubicBezTo>
                    <a:cubicBezTo>
                      <a:pt x="7768971" y="1670590"/>
                      <a:pt x="7765923" y="1661065"/>
                      <a:pt x="7770876" y="1649825"/>
                    </a:cubicBezTo>
                    <a:cubicBezTo>
                      <a:pt x="7776496" y="1661446"/>
                      <a:pt x="7790212" y="1670114"/>
                      <a:pt x="7792593" y="1698498"/>
                    </a:cubicBezTo>
                    <a:cubicBezTo>
                      <a:pt x="7781544" y="1683067"/>
                      <a:pt x="7747540" y="1736312"/>
                      <a:pt x="7738015" y="1641729"/>
                    </a:cubicBezTo>
                    <a:cubicBezTo>
                      <a:pt x="7728776" y="1655921"/>
                      <a:pt x="7718108" y="1641539"/>
                      <a:pt x="7708964" y="1655826"/>
                    </a:cubicBezTo>
                    <a:cubicBezTo>
                      <a:pt x="7718203" y="1691259"/>
                      <a:pt x="7734205" y="1677638"/>
                      <a:pt x="7728300" y="1712595"/>
                    </a:cubicBezTo>
                    <a:cubicBezTo>
                      <a:pt x="7719822" y="1738313"/>
                      <a:pt x="7706297" y="1673066"/>
                      <a:pt x="7697629" y="1696498"/>
                    </a:cubicBezTo>
                    <a:cubicBezTo>
                      <a:pt x="7699534" y="1622489"/>
                      <a:pt x="7660482" y="1683925"/>
                      <a:pt x="7653814" y="1637348"/>
                    </a:cubicBezTo>
                    <a:cubicBezTo>
                      <a:pt x="7652480" y="1666589"/>
                      <a:pt x="7658576" y="1656207"/>
                      <a:pt x="7658576" y="1674495"/>
                    </a:cubicBezTo>
                    <a:cubicBezTo>
                      <a:pt x="7651528" y="1690783"/>
                      <a:pt x="7638098" y="1696879"/>
                      <a:pt x="7636383" y="1664208"/>
                    </a:cubicBezTo>
                    <a:cubicBezTo>
                      <a:pt x="7628001" y="1703165"/>
                      <a:pt x="7622096" y="1660017"/>
                      <a:pt x="7619714" y="1706023"/>
                    </a:cubicBezTo>
                    <a:cubicBezTo>
                      <a:pt x="7607523" y="1697831"/>
                      <a:pt x="7595235" y="1687735"/>
                      <a:pt x="7595045" y="1650302"/>
                    </a:cubicBezTo>
                    <a:cubicBezTo>
                      <a:pt x="7581138" y="1643444"/>
                      <a:pt x="7597712" y="1701356"/>
                      <a:pt x="7583710" y="1691164"/>
                    </a:cubicBezTo>
                    <a:cubicBezTo>
                      <a:pt x="7583329" y="1663541"/>
                      <a:pt x="7576662" y="1642110"/>
                      <a:pt x="7560659" y="1665541"/>
                    </a:cubicBezTo>
                    <a:cubicBezTo>
                      <a:pt x="7556945" y="1679067"/>
                      <a:pt x="7567898" y="1689449"/>
                      <a:pt x="7565327" y="1702784"/>
                    </a:cubicBezTo>
                    <a:cubicBezTo>
                      <a:pt x="7554564" y="1704975"/>
                      <a:pt x="7560278" y="1685544"/>
                      <a:pt x="7555325" y="1666684"/>
                    </a:cubicBezTo>
                    <a:cubicBezTo>
                      <a:pt x="7551706" y="1683734"/>
                      <a:pt x="7546848" y="1676876"/>
                      <a:pt x="7543134" y="1692402"/>
                    </a:cubicBezTo>
                    <a:cubicBezTo>
                      <a:pt x="7541705" y="1730788"/>
                      <a:pt x="7561231" y="1688497"/>
                      <a:pt x="7558564" y="1727264"/>
                    </a:cubicBezTo>
                    <a:cubicBezTo>
                      <a:pt x="7544563" y="1749362"/>
                      <a:pt x="7525322" y="1720024"/>
                      <a:pt x="7528560" y="1672781"/>
                    </a:cubicBezTo>
                    <a:cubicBezTo>
                      <a:pt x="7522464" y="1714976"/>
                      <a:pt x="7506272" y="1754505"/>
                      <a:pt x="7502652" y="1693640"/>
                    </a:cubicBezTo>
                    <a:cubicBezTo>
                      <a:pt x="7491794" y="1696403"/>
                      <a:pt x="7499509" y="1712786"/>
                      <a:pt x="7496651" y="1733264"/>
                    </a:cubicBezTo>
                    <a:cubicBezTo>
                      <a:pt x="7460933" y="1715643"/>
                      <a:pt x="7444740" y="1754981"/>
                      <a:pt x="7409403" y="1722120"/>
                    </a:cubicBezTo>
                    <a:cubicBezTo>
                      <a:pt x="7399496" y="1742218"/>
                      <a:pt x="7407212" y="1758315"/>
                      <a:pt x="7404164" y="1776698"/>
                    </a:cubicBezTo>
                    <a:cubicBezTo>
                      <a:pt x="7384447" y="1765078"/>
                      <a:pt x="7371684" y="1712595"/>
                      <a:pt x="7365873" y="1769840"/>
                    </a:cubicBezTo>
                    <a:cubicBezTo>
                      <a:pt x="7352824" y="1738979"/>
                      <a:pt x="7343013" y="1767935"/>
                      <a:pt x="7337489" y="1745456"/>
                    </a:cubicBezTo>
                    <a:cubicBezTo>
                      <a:pt x="7340727" y="1755077"/>
                      <a:pt x="7337203" y="1766030"/>
                      <a:pt x="7333679" y="1776984"/>
                    </a:cubicBezTo>
                    <a:cubicBezTo>
                      <a:pt x="7326249" y="1755457"/>
                      <a:pt x="7279958" y="1705928"/>
                      <a:pt x="7284720" y="1772507"/>
                    </a:cubicBezTo>
                    <a:cubicBezTo>
                      <a:pt x="7268909" y="1741361"/>
                      <a:pt x="7248049" y="1728216"/>
                      <a:pt x="7240334" y="1698307"/>
                    </a:cubicBezTo>
                    <a:cubicBezTo>
                      <a:pt x="7226046" y="1773364"/>
                      <a:pt x="7165182" y="1701737"/>
                      <a:pt x="7184517" y="1771269"/>
                    </a:cubicBezTo>
                    <a:cubicBezTo>
                      <a:pt x="7171944" y="1793557"/>
                      <a:pt x="7171659" y="1726978"/>
                      <a:pt x="7160038" y="1768792"/>
                    </a:cubicBezTo>
                    <a:cubicBezTo>
                      <a:pt x="7153465" y="1798034"/>
                      <a:pt x="7178516" y="1758696"/>
                      <a:pt x="7172325" y="1796796"/>
                    </a:cubicBezTo>
                    <a:cubicBezTo>
                      <a:pt x="7160800" y="1812989"/>
                      <a:pt x="7134797" y="1826038"/>
                      <a:pt x="7135559" y="1766316"/>
                    </a:cubicBezTo>
                    <a:cubicBezTo>
                      <a:pt x="7141655" y="1774222"/>
                      <a:pt x="7160514" y="1765745"/>
                      <a:pt x="7156228" y="1746695"/>
                    </a:cubicBezTo>
                    <a:cubicBezTo>
                      <a:pt x="7137178" y="1760887"/>
                      <a:pt x="7111651" y="1756791"/>
                      <a:pt x="7101840" y="1796415"/>
                    </a:cubicBezTo>
                    <a:cubicBezTo>
                      <a:pt x="7089077" y="1783842"/>
                      <a:pt x="7106984" y="1764792"/>
                      <a:pt x="7094220" y="1752219"/>
                    </a:cubicBezTo>
                    <a:cubicBezTo>
                      <a:pt x="7081933" y="1789176"/>
                      <a:pt x="7081743" y="1754791"/>
                      <a:pt x="7070503" y="1764982"/>
                    </a:cubicBezTo>
                    <a:cubicBezTo>
                      <a:pt x="7076599" y="1745742"/>
                      <a:pt x="7082028" y="1726692"/>
                      <a:pt x="7081266" y="1709071"/>
                    </a:cubicBezTo>
                    <a:cubicBezTo>
                      <a:pt x="7092887" y="1723739"/>
                      <a:pt x="7104126" y="1732121"/>
                      <a:pt x="7112699" y="1687068"/>
                    </a:cubicBezTo>
                    <a:cubicBezTo>
                      <a:pt x="7101840" y="1668589"/>
                      <a:pt x="7094125" y="1713452"/>
                      <a:pt x="7082885" y="1685734"/>
                    </a:cubicBezTo>
                    <a:cubicBezTo>
                      <a:pt x="7069169" y="1711071"/>
                      <a:pt x="7073932" y="1771555"/>
                      <a:pt x="7059073" y="1751933"/>
                    </a:cubicBezTo>
                    <a:cubicBezTo>
                      <a:pt x="7049548" y="1733455"/>
                      <a:pt x="7054882" y="1711928"/>
                      <a:pt x="7045357" y="1693640"/>
                    </a:cubicBezTo>
                    <a:cubicBezTo>
                      <a:pt x="7043833" y="1699070"/>
                      <a:pt x="7042309" y="1704594"/>
                      <a:pt x="7040785" y="1710023"/>
                    </a:cubicBezTo>
                    <a:cubicBezTo>
                      <a:pt x="7038785" y="1706118"/>
                      <a:pt x="7036784" y="1702880"/>
                      <a:pt x="7035451" y="1711166"/>
                    </a:cubicBezTo>
                    <a:cubicBezTo>
                      <a:pt x="7045452" y="1732026"/>
                      <a:pt x="7053930" y="1753076"/>
                      <a:pt x="7052215" y="1776413"/>
                    </a:cubicBezTo>
                    <a:cubicBezTo>
                      <a:pt x="7035546" y="1767078"/>
                      <a:pt x="7047167" y="1796224"/>
                      <a:pt x="7049072" y="1822895"/>
                    </a:cubicBezTo>
                    <a:cubicBezTo>
                      <a:pt x="7034975" y="1841087"/>
                      <a:pt x="7034498" y="1794986"/>
                      <a:pt x="7020021" y="1783175"/>
                    </a:cubicBezTo>
                    <a:cubicBezTo>
                      <a:pt x="7005066" y="1818704"/>
                      <a:pt x="6970871" y="1829848"/>
                      <a:pt x="6967252" y="1756029"/>
                    </a:cubicBezTo>
                    <a:cubicBezTo>
                      <a:pt x="6955917" y="1789081"/>
                      <a:pt x="6977634" y="1814989"/>
                      <a:pt x="6971729" y="1846898"/>
                    </a:cubicBezTo>
                    <a:cubicBezTo>
                      <a:pt x="6967156" y="1822418"/>
                      <a:pt x="6954774" y="1799368"/>
                      <a:pt x="6951917" y="1774603"/>
                    </a:cubicBezTo>
                    <a:cubicBezTo>
                      <a:pt x="6941153" y="1794415"/>
                      <a:pt x="6929819" y="1803273"/>
                      <a:pt x="6916674" y="1774412"/>
                    </a:cubicBezTo>
                    <a:cubicBezTo>
                      <a:pt x="6907149" y="1801939"/>
                      <a:pt x="6932105" y="1822132"/>
                      <a:pt x="6915055" y="1851374"/>
                    </a:cubicBezTo>
                    <a:cubicBezTo>
                      <a:pt x="6907911" y="1834896"/>
                      <a:pt x="6900768" y="1818608"/>
                      <a:pt x="6893719" y="1802416"/>
                    </a:cubicBezTo>
                    <a:cubicBezTo>
                      <a:pt x="6896290" y="1852803"/>
                      <a:pt x="6879527" y="1833277"/>
                      <a:pt x="6866763" y="1861566"/>
                    </a:cubicBezTo>
                    <a:cubicBezTo>
                      <a:pt x="6862953" y="1852136"/>
                      <a:pt x="6865525" y="1841373"/>
                      <a:pt x="6859905" y="1832515"/>
                    </a:cubicBezTo>
                    <a:cubicBezTo>
                      <a:pt x="6844189" y="1860423"/>
                      <a:pt x="6818948" y="1868805"/>
                      <a:pt x="6807232" y="1805369"/>
                    </a:cubicBezTo>
                    <a:cubicBezTo>
                      <a:pt x="6806565" y="1845659"/>
                      <a:pt x="6783705" y="1845088"/>
                      <a:pt x="6780467" y="1810893"/>
                    </a:cubicBezTo>
                    <a:cubicBezTo>
                      <a:pt x="6768656" y="1885759"/>
                      <a:pt x="6749701" y="1809274"/>
                      <a:pt x="6735985" y="1843278"/>
                    </a:cubicBezTo>
                    <a:cubicBezTo>
                      <a:pt x="6733604" y="1810988"/>
                      <a:pt x="6731984" y="1837658"/>
                      <a:pt x="6724555" y="1830419"/>
                    </a:cubicBezTo>
                    <a:cubicBezTo>
                      <a:pt x="6727889" y="1819561"/>
                      <a:pt x="6728270" y="1809274"/>
                      <a:pt x="6728555" y="1798987"/>
                    </a:cubicBezTo>
                    <a:cubicBezTo>
                      <a:pt x="6719030" y="1788986"/>
                      <a:pt x="6708934" y="1765935"/>
                      <a:pt x="6701028" y="1789557"/>
                    </a:cubicBezTo>
                    <a:cubicBezTo>
                      <a:pt x="6709220" y="1808512"/>
                      <a:pt x="6725031" y="1788128"/>
                      <a:pt x="6719221" y="1831657"/>
                    </a:cubicBezTo>
                    <a:cubicBezTo>
                      <a:pt x="6697694" y="1814322"/>
                      <a:pt x="6680550" y="1892332"/>
                      <a:pt x="6659309" y="1882140"/>
                    </a:cubicBezTo>
                    <a:cubicBezTo>
                      <a:pt x="6648546" y="1871663"/>
                      <a:pt x="6643593" y="1854327"/>
                      <a:pt x="6645783" y="1823656"/>
                    </a:cubicBezTo>
                    <a:cubicBezTo>
                      <a:pt x="6664738" y="1783652"/>
                      <a:pt x="6658165" y="1874711"/>
                      <a:pt x="6673882" y="1848612"/>
                    </a:cubicBezTo>
                    <a:cubicBezTo>
                      <a:pt x="6660357" y="1820799"/>
                      <a:pt x="6669215" y="1788414"/>
                      <a:pt x="6664357" y="1758791"/>
                    </a:cubicBezTo>
                    <a:cubicBezTo>
                      <a:pt x="6661880" y="1808702"/>
                      <a:pt x="6645878" y="1794986"/>
                      <a:pt x="6634258" y="1810607"/>
                    </a:cubicBezTo>
                    <a:cubicBezTo>
                      <a:pt x="6639973" y="1834991"/>
                      <a:pt x="6647403" y="1858899"/>
                      <a:pt x="6637687" y="1886426"/>
                    </a:cubicBezTo>
                    <a:cubicBezTo>
                      <a:pt x="6630924" y="1878616"/>
                      <a:pt x="6631972" y="1833467"/>
                      <a:pt x="6622542" y="1851184"/>
                    </a:cubicBezTo>
                    <a:cubicBezTo>
                      <a:pt x="6625019" y="1863376"/>
                      <a:pt x="6626924" y="1875758"/>
                      <a:pt x="6627019" y="1888427"/>
                    </a:cubicBezTo>
                    <a:cubicBezTo>
                      <a:pt x="6615113" y="1884902"/>
                      <a:pt x="6602921" y="1873948"/>
                      <a:pt x="6591110" y="1872806"/>
                    </a:cubicBezTo>
                    <a:cubicBezTo>
                      <a:pt x="6583014" y="1933670"/>
                      <a:pt x="6546628" y="1886236"/>
                      <a:pt x="6528054" y="1916049"/>
                    </a:cubicBezTo>
                    <a:cubicBezTo>
                      <a:pt x="6530531" y="1902809"/>
                      <a:pt x="6524054" y="1891379"/>
                      <a:pt x="6523673" y="1878711"/>
                    </a:cubicBezTo>
                    <a:cubicBezTo>
                      <a:pt x="6517577" y="1884521"/>
                      <a:pt x="6512148" y="1904619"/>
                      <a:pt x="6504528" y="1874901"/>
                    </a:cubicBezTo>
                    <a:cubicBezTo>
                      <a:pt x="6495764" y="1945957"/>
                      <a:pt x="6478810" y="1888046"/>
                      <a:pt x="6461570" y="1883664"/>
                    </a:cubicBezTo>
                    <a:cubicBezTo>
                      <a:pt x="6467761" y="1911287"/>
                      <a:pt x="6450902" y="1895094"/>
                      <a:pt x="6455188" y="1923193"/>
                    </a:cubicBezTo>
                    <a:cubicBezTo>
                      <a:pt x="6463665" y="1950530"/>
                      <a:pt x="6471095" y="1955959"/>
                      <a:pt x="6477953" y="1949006"/>
                    </a:cubicBezTo>
                    <a:cubicBezTo>
                      <a:pt x="6474333" y="2011489"/>
                      <a:pt x="6446520" y="1996631"/>
                      <a:pt x="6430328" y="1973866"/>
                    </a:cubicBezTo>
                    <a:cubicBezTo>
                      <a:pt x="6437757" y="1957959"/>
                      <a:pt x="6447092" y="1983772"/>
                      <a:pt x="6453473" y="1946243"/>
                    </a:cubicBezTo>
                    <a:cubicBezTo>
                      <a:pt x="6427470" y="1929194"/>
                      <a:pt x="6402991" y="1948624"/>
                      <a:pt x="6376226" y="1915954"/>
                    </a:cubicBezTo>
                    <a:cubicBezTo>
                      <a:pt x="6373082" y="1906429"/>
                      <a:pt x="6376702" y="1895570"/>
                      <a:pt x="6380321" y="1884616"/>
                    </a:cubicBezTo>
                    <a:lnTo>
                      <a:pt x="6365177" y="1849469"/>
                    </a:lnTo>
                    <a:cubicBezTo>
                      <a:pt x="6355271" y="1874330"/>
                      <a:pt x="6370130" y="1894237"/>
                      <a:pt x="6360128" y="1919288"/>
                    </a:cubicBezTo>
                    <a:cubicBezTo>
                      <a:pt x="6340698" y="1957673"/>
                      <a:pt x="6338412" y="1881092"/>
                      <a:pt x="6325553" y="1933861"/>
                    </a:cubicBezTo>
                    <a:cubicBezTo>
                      <a:pt x="6315838" y="1892046"/>
                      <a:pt x="6338697" y="1870043"/>
                      <a:pt x="6347365" y="1876139"/>
                    </a:cubicBezTo>
                    <a:cubicBezTo>
                      <a:pt x="6336507" y="1834039"/>
                      <a:pt x="6322219" y="1900904"/>
                      <a:pt x="6319266" y="1851089"/>
                    </a:cubicBezTo>
                    <a:cubicBezTo>
                      <a:pt x="6308598" y="1891570"/>
                      <a:pt x="6329077" y="1925574"/>
                      <a:pt x="6310789" y="1967389"/>
                    </a:cubicBezTo>
                    <a:cubicBezTo>
                      <a:pt x="6296025" y="1941290"/>
                      <a:pt x="6253258" y="1981486"/>
                      <a:pt x="6255449" y="1879282"/>
                    </a:cubicBezTo>
                    <a:cubicBezTo>
                      <a:pt x="6268974" y="1900238"/>
                      <a:pt x="6281738" y="1902428"/>
                      <a:pt x="6294406" y="1901952"/>
                    </a:cubicBezTo>
                    <a:cubicBezTo>
                      <a:pt x="6292215" y="1865471"/>
                      <a:pt x="6277928" y="1903571"/>
                      <a:pt x="6281643" y="1858613"/>
                    </a:cubicBezTo>
                    <a:cubicBezTo>
                      <a:pt x="6262021" y="1886903"/>
                      <a:pt x="6225350" y="1849469"/>
                      <a:pt x="6214872" y="1879664"/>
                    </a:cubicBezTo>
                    <a:cubicBezTo>
                      <a:pt x="6218206" y="1872044"/>
                      <a:pt x="6221921" y="1874901"/>
                      <a:pt x="6225635" y="1877473"/>
                    </a:cubicBezTo>
                    <a:cubicBezTo>
                      <a:pt x="6219730" y="1906524"/>
                      <a:pt x="6206871" y="1894523"/>
                      <a:pt x="6222302" y="1924050"/>
                    </a:cubicBezTo>
                    <a:cubicBezTo>
                      <a:pt x="6233541" y="1946434"/>
                      <a:pt x="6218016" y="1877187"/>
                      <a:pt x="6229350" y="1899761"/>
                    </a:cubicBezTo>
                    <a:cubicBezTo>
                      <a:pt x="6247924" y="1928717"/>
                      <a:pt x="6225159" y="1918525"/>
                      <a:pt x="6231255" y="1945196"/>
                    </a:cubicBezTo>
                    <a:cubicBezTo>
                      <a:pt x="6245638" y="1931670"/>
                      <a:pt x="6242780" y="1988248"/>
                      <a:pt x="6262402" y="1977104"/>
                    </a:cubicBezTo>
                    <a:cubicBezTo>
                      <a:pt x="6254687" y="2006917"/>
                      <a:pt x="6245162" y="1995392"/>
                      <a:pt x="6236208" y="1997488"/>
                    </a:cubicBezTo>
                    <a:cubicBezTo>
                      <a:pt x="6230589" y="1978533"/>
                      <a:pt x="6225350" y="1940814"/>
                      <a:pt x="6215825" y="1963483"/>
                    </a:cubicBezTo>
                    <a:cubicBezTo>
                      <a:pt x="6217444" y="1981009"/>
                      <a:pt x="6224778" y="1997297"/>
                      <a:pt x="6220778" y="2016062"/>
                    </a:cubicBezTo>
                    <a:cubicBezTo>
                      <a:pt x="6211157" y="2009870"/>
                      <a:pt x="6200775" y="2008537"/>
                      <a:pt x="6202680" y="1973771"/>
                    </a:cubicBezTo>
                    <a:cubicBezTo>
                      <a:pt x="6215158" y="1984724"/>
                      <a:pt x="6207633" y="1924622"/>
                      <a:pt x="6219825" y="1932241"/>
                    </a:cubicBezTo>
                    <a:cubicBezTo>
                      <a:pt x="6208205" y="1891856"/>
                      <a:pt x="6200489" y="1943290"/>
                      <a:pt x="6190584" y="1945577"/>
                    </a:cubicBezTo>
                    <a:cubicBezTo>
                      <a:pt x="6186488" y="1933765"/>
                      <a:pt x="6178677" y="1922621"/>
                      <a:pt x="6180868" y="1909381"/>
                    </a:cubicBezTo>
                    <a:cubicBezTo>
                      <a:pt x="6189441" y="1919478"/>
                      <a:pt x="6197060" y="1906048"/>
                      <a:pt x="6204776" y="1896999"/>
                    </a:cubicBezTo>
                    <a:cubicBezTo>
                      <a:pt x="6198013" y="1852898"/>
                      <a:pt x="6196394" y="1897666"/>
                      <a:pt x="6184392" y="1862995"/>
                    </a:cubicBezTo>
                    <a:cubicBezTo>
                      <a:pt x="6197346" y="1848517"/>
                      <a:pt x="6211348" y="1861756"/>
                      <a:pt x="6224302" y="1847279"/>
                    </a:cubicBezTo>
                    <a:cubicBezTo>
                      <a:pt x="6221159" y="1837849"/>
                      <a:pt x="6215348" y="1828705"/>
                      <a:pt x="6217634" y="1818132"/>
                    </a:cubicBezTo>
                    <a:cubicBezTo>
                      <a:pt x="6227541" y="1818608"/>
                      <a:pt x="6234780" y="1819942"/>
                      <a:pt x="6232684" y="1853184"/>
                    </a:cubicBezTo>
                    <a:cubicBezTo>
                      <a:pt x="6247067" y="1833277"/>
                      <a:pt x="6260878" y="1825466"/>
                      <a:pt x="6270212" y="1845659"/>
                    </a:cubicBezTo>
                    <a:cubicBezTo>
                      <a:pt x="6262878" y="1822799"/>
                      <a:pt x="6277451" y="1819847"/>
                      <a:pt x="6280976" y="1843469"/>
                    </a:cubicBezTo>
                    <a:cubicBezTo>
                      <a:pt x="6284309" y="1832610"/>
                      <a:pt x="6284691" y="1822418"/>
                      <a:pt x="6284976" y="1812131"/>
                    </a:cubicBezTo>
                    <a:cubicBezTo>
                      <a:pt x="6290405" y="1813560"/>
                      <a:pt x="6296121" y="1820228"/>
                      <a:pt x="6302407" y="1839182"/>
                    </a:cubicBezTo>
                    <a:cubicBezTo>
                      <a:pt x="6313551" y="1784318"/>
                      <a:pt x="6328220" y="1809559"/>
                      <a:pt x="6342317" y="1823561"/>
                    </a:cubicBezTo>
                    <a:cubicBezTo>
                      <a:pt x="6336983" y="1809274"/>
                      <a:pt x="6348413" y="1791748"/>
                      <a:pt x="6345650" y="1776984"/>
                    </a:cubicBezTo>
                    <a:cubicBezTo>
                      <a:pt x="6369082" y="1828419"/>
                      <a:pt x="6398609" y="1724311"/>
                      <a:pt x="6414326" y="1801273"/>
                    </a:cubicBezTo>
                    <a:cubicBezTo>
                      <a:pt x="6420707" y="1762220"/>
                      <a:pt x="6430328" y="1796415"/>
                      <a:pt x="6438805" y="1803845"/>
                    </a:cubicBezTo>
                    <a:cubicBezTo>
                      <a:pt x="6448139" y="1784223"/>
                      <a:pt x="6444234" y="1767078"/>
                      <a:pt x="6449854" y="1748123"/>
                    </a:cubicBezTo>
                    <a:cubicBezTo>
                      <a:pt x="6461665" y="1810893"/>
                      <a:pt x="6487573" y="1718024"/>
                      <a:pt x="6505765" y="1729359"/>
                    </a:cubicBezTo>
                    <a:cubicBezTo>
                      <a:pt x="6509576" y="1741456"/>
                      <a:pt x="6507004" y="1754600"/>
                      <a:pt x="6510147" y="1766697"/>
                    </a:cubicBezTo>
                    <a:cubicBezTo>
                      <a:pt x="6523578" y="1755553"/>
                      <a:pt x="6527483" y="1757172"/>
                      <a:pt x="6544628" y="1752124"/>
                    </a:cubicBezTo>
                    <a:cubicBezTo>
                      <a:pt x="6544628" y="1725835"/>
                      <a:pt x="6527769" y="1736693"/>
                      <a:pt x="6534246" y="1700784"/>
                    </a:cubicBezTo>
                    <a:cubicBezTo>
                      <a:pt x="6562439" y="1796796"/>
                      <a:pt x="6603111" y="1716119"/>
                      <a:pt x="6626733" y="1712690"/>
                    </a:cubicBezTo>
                    <a:cubicBezTo>
                      <a:pt x="6625876" y="1730597"/>
                      <a:pt x="6623876" y="1748790"/>
                      <a:pt x="6631782" y="1764982"/>
                    </a:cubicBezTo>
                    <a:cubicBezTo>
                      <a:pt x="6640544" y="1740408"/>
                      <a:pt x="6651594" y="1762982"/>
                      <a:pt x="6660928" y="1751457"/>
                    </a:cubicBezTo>
                    <a:cubicBezTo>
                      <a:pt x="6653403" y="1732598"/>
                      <a:pt x="6647784" y="1713452"/>
                      <a:pt x="6647403" y="1692973"/>
                    </a:cubicBezTo>
                    <a:cubicBezTo>
                      <a:pt x="6695504" y="1662684"/>
                      <a:pt x="6762369" y="1721930"/>
                      <a:pt x="6798945" y="1638490"/>
                    </a:cubicBezTo>
                    <a:cubicBezTo>
                      <a:pt x="6792944" y="1644301"/>
                      <a:pt x="6787039" y="1653731"/>
                      <a:pt x="6779800" y="1634871"/>
                    </a:cubicBezTo>
                    <a:cubicBezTo>
                      <a:pt x="6788944" y="1617536"/>
                      <a:pt x="6781514" y="1603820"/>
                      <a:pt x="6788373" y="1587246"/>
                    </a:cubicBezTo>
                    <a:cubicBezTo>
                      <a:pt x="6804851" y="1643444"/>
                      <a:pt x="6809232" y="1570196"/>
                      <a:pt x="6817424" y="1573435"/>
                    </a:cubicBezTo>
                    <a:cubicBezTo>
                      <a:pt x="6828378" y="1588865"/>
                      <a:pt x="6822377" y="1607915"/>
                      <a:pt x="6833330" y="1623631"/>
                    </a:cubicBezTo>
                    <a:cubicBezTo>
                      <a:pt x="6838284" y="1581245"/>
                      <a:pt x="6844665" y="1591247"/>
                      <a:pt x="6852571" y="1573530"/>
                    </a:cubicBezTo>
                    <a:cubicBezTo>
                      <a:pt x="6859239" y="1584960"/>
                      <a:pt x="6855524" y="1598390"/>
                      <a:pt x="6857048" y="1610868"/>
                    </a:cubicBezTo>
                    <a:cubicBezTo>
                      <a:pt x="6866287" y="1594866"/>
                      <a:pt x="6892290" y="1635157"/>
                      <a:pt x="6891433" y="1595914"/>
                    </a:cubicBezTo>
                    <a:cubicBezTo>
                      <a:pt x="6884003" y="1591532"/>
                      <a:pt x="6877907" y="1614488"/>
                      <a:pt x="6869335" y="1585341"/>
                    </a:cubicBezTo>
                    <a:cubicBezTo>
                      <a:pt x="6891528" y="1571054"/>
                      <a:pt x="6875145" y="1551623"/>
                      <a:pt x="6881718" y="1506283"/>
                    </a:cubicBezTo>
                    <a:cubicBezTo>
                      <a:pt x="6893433" y="1521619"/>
                      <a:pt x="6891243" y="1540002"/>
                      <a:pt x="6892290" y="1557528"/>
                    </a:cubicBezTo>
                    <a:cubicBezTo>
                      <a:pt x="6908292" y="1569244"/>
                      <a:pt x="6933438" y="1542859"/>
                      <a:pt x="6955727" y="1528763"/>
                    </a:cubicBezTo>
                    <a:cubicBezTo>
                      <a:pt x="6957441" y="1564577"/>
                      <a:pt x="6971062" y="1562005"/>
                      <a:pt x="6980111" y="1584770"/>
                    </a:cubicBezTo>
                    <a:cubicBezTo>
                      <a:pt x="6990303" y="1562195"/>
                      <a:pt x="6970681" y="1546098"/>
                      <a:pt x="6982397" y="1523048"/>
                    </a:cubicBezTo>
                    <a:cubicBezTo>
                      <a:pt x="6995255" y="1563814"/>
                      <a:pt x="7006114" y="1565053"/>
                      <a:pt x="7017544" y="1576864"/>
                    </a:cubicBezTo>
                    <a:cubicBezTo>
                      <a:pt x="7014781" y="1593628"/>
                      <a:pt x="7007066" y="1587341"/>
                      <a:pt x="7010686" y="1601248"/>
                    </a:cubicBezTo>
                    <a:cubicBezTo>
                      <a:pt x="7019354" y="1578578"/>
                      <a:pt x="7028403" y="1615345"/>
                      <a:pt x="7025926" y="1636300"/>
                    </a:cubicBezTo>
                    <a:cubicBezTo>
                      <a:pt x="7034022" y="1618488"/>
                      <a:pt x="7044405" y="1645253"/>
                      <a:pt x="7051929" y="1615535"/>
                    </a:cubicBezTo>
                    <a:cubicBezTo>
                      <a:pt x="7044976" y="1584198"/>
                      <a:pt x="7040880" y="1611154"/>
                      <a:pt x="7035165" y="1603724"/>
                    </a:cubicBezTo>
                    <a:cubicBezTo>
                      <a:pt x="7044881" y="1581436"/>
                      <a:pt x="7032594" y="1576197"/>
                      <a:pt x="7028307" y="1574578"/>
                    </a:cubicBezTo>
                    <a:cubicBezTo>
                      <a:pt x="7041357" y="1570768"/>
                      <a:pt x="7051072" y="1556861"/>
                      <a:pt x="7052787" y="1523619"/>
                    </a:cubicBezTo>
                    <a:cubicBezTo>
                      <a:pt x="7051834" y="1554575"/>
                      <a:pt x="7035641" y="1523619"/>
                      <a:pt x="7041357" y="1510760"/>
                    </a:cubicBezTo>
                    <a:cubicBezTo>
                      <a:pt x="7058882" y="1481709"/>
                      <a:pt x="7080695" y="1540573"/>
                      <a:pt x="7099364" y="1536668"/>
                    </a:cubicBezTo>
                    <a:cubicBezTo>
                      <a:pt x="7091363" y="1517904"/>
                      <a:pt x="7078123" y="1500378"/>
                      <a:pt x="7090981" y="1477232"/>
                    </a:cubicBezTo>
                    <a:cubicBezTo>
                      <a:pt x="7100602" y="1520381"/>
                      <a:pt x="7125748" y="1570291"/>
                      <a:pt x="7133749" y="1521714"/>
                    </a:cubicBezTo>
                    <a:cubicBezTo>
                      <a:pt x="7131844" y="1533715"/>
                      <a:pt x="7116985" y="1529524"/>
                      <a:pt x="7122224" y="1508855"/>
                    </a:cubicBezTo>
                    <a:cubicBezTo>
                      <a:pt x="7135654" y="1506760"/>
                      <a:pt x="7148513" y="1494758"/>
                      <a:pt x="7162705" y="1507903"/>
                    </a:cubicBezTo>
                    <a:cubicBezTo>
                      <a:pt x="7168991" y="1491424"/>
                      <a:pt x="7170992" y="1475613"/>
                      <a:pt x="7171087" y="1460278"/>
                    </a:cubicBezTo>
                    <a:cubicBezTo>
                      <a:pt x="7183279" y="1473137"/>
                      <a:pt x="7178231" y="1475423"/>
                      <a:pt x="7189470" y="1502283"/>
                    </a:cubicBezTo>
                    <a:cubicBezTo>
                      <a:pt x="7193090" y="1485424"/>
                      <a:pt x="7197948" y="1492091"/>
                      <a:pt x="7201663" y="1476756"/>
                    </a:cubicBezTo>
                    <a:cubicBezTo>
                      <a:pt x="7204710" y="1465898"/>
                      <a:pt x="7198424" y="1456944"/>
                      <a:pt x="7200138" y="1446371"/>
                    </a:cubicBezTo>
                    <a:cubicBezTo>
                      <a:pt x="7229665" y="1410367"/>
                      <a:pt x="7252050" y="1461992"/>
                      <a:pt x="7279577" y="1467326"/>
                    </a:cubicBezTo>
                    <a:cubicBezTo>
                      <a:pt x="7275100" y="1442847"/>
                      <a:pt x="7271290" y="1418177"/>
                      <a:pt x="7270242" y="1392841"/>
                    </a:cubicBezTo>
                    <a:cubicBezTo>
                      <a:pt x="7280529" y="1399223"/>
                      <a:pt x="7289292" y="1377696"/>
                      <a:pt x="7300818" y="1409033"/>
                    </a:cubicBezTo>
                    <a:cubicBezTo>
                      <a:pt x="7294245" y="1429798"/>
                      <a:pt x="7272909" y="1389507"/>
                      <a:pt x="7283291" y="1435894"/>
                    </a:cubicBezTo>
                    <a:cubicBezTo>
                      <a:pt x="7295769" y="1444942"/>
                      <a:pt x="7305865" y="1416748"/>
                      <a:pt x="7318248" y="1382173"/>
                    </a:cubicBezTo>
                    <a:cubicBezTo>
                      <a:pt x="7335869" y="1415701"/>
                      <a:pt x="7310343" y="1411510"/>
                      <a:pt x="7316057" y="1443799"/>
                    </a:cubicBezTo>
                    <a:cubicBezTo>
                      <a:pt x="7346061" y="1401889"/>
                      <a:pt x="7379684" y="1440085"/>
                      <a:pt x="7405402" y="1446943"/>
                    </a:cubicBezTo>
                    <a:cubicBezTo>
                      <a:pt x="7398734" y="1421987"/>
                      <a:pt x="7394639" y="1449133"/>
                      <a:pt x="7388638" y="1435417"/>
                    </a:cubicBezTo>
                    <a:cubicBezTo>
                      <a:pt x="7397877" y="1415415"/>
                      <a:pt x="7384637" y="1400461"/>
                      <a:pt x="7393782" y="1380649"/>
                    </a:cubicBezTo>
                    <a:cubicBezTo>
                      <a:pt x="7430167" y="1455134"/>
                      <a:pt x="7457789" y="1363504"/>
                      <a:pt x="7490746" y="1374553"/>
                    </a:cubicBezTo>
                    <a:cubicBezTo>
                      <a:pt x="7481412" y="1361218"/>
                      <a:pt x="7480650" y="1346073"/>
                      <a:pt x="7488365" y="1329119"/>
                    </a:cubicBezTo>
                    <a:cubicBezTo>
                      <a:pt x="7499700" y="1356931"/>
                      <a:pt x="7510844" y="1379411"/>
                      <a:pt x="7520559" y="1375600"/>
                    </a:cubicBezTo>
                    <a:cubicBezTo>
                      <a:pt x="7517511" y="1365980"/>
                      <a:pt x="7518273" y="1355598"/>
                      <a:pt x="7518940" y="1345216"/>
                    </a:cubicBezTo>
                    <a:cubicBezTo>
                      <a:pt x="7545324" y="1368647"/>
                      <a:pt x="7567994" y="1320260"/>
                      <a:pt x="7595235" y="1358932"/>
                    </a:cubicBezTo>
                    <a:cubicBezTo>
                      <a:pt x="7589806" y="1347311"/>
                      <a:pt x="7589139" y="1334738"/>
                      <a:pt x="7590568" y="1321689"/>
                    </a:cubicBezTo>
                    <a:cubicBezTo>
                      <a:pt x="7631430" y="1335310"/>
                      <a:pt x="7625239" y="1313688"/>
                      <a:pt x="7656005" y="1284256"/>
                    </a:cubicBezTo>
                    <a:cubicBezTo>
                      <a:pt x="7648385" y="1270635"/>
                      <a:pt x="7644956" y="1256062"/>
                      <a:pt x="7648194" y="1240060"/>
                    </a:cubicBezTo>
                    <a:cubicBezTo>
                      <a:pt x="7663434" y="1276922"/>
                      <a:pt x="7656481" y="1214056"/>
                      <a:pt x="7669530" y="1235392"/>
                    </a:cubicBezTo>
                    <a:cubicBezTo>
                      <a:pt x="7677340" y="1248918"/>
                      <a:pt x="7680960" y="1263491"/>
                      <a:pt x="7682675" y="1278446"/>
                    </a:cubicBezTo>
                    <a:cubicBezTo>
                      <a:pt x="7687247" y="1264158"/>
                      <a:pt x="7692200" y="1255776"/>
                      <a:pt x="7697819" y="1259777"/>
                    </a:cubicBezTo>
                    <a:cubicBezTo>
                      <a:pt x="7702963" y="1271397"/>
                      <a:pt x="7693248" y="1286351"/>
                      <a:pt x="7697248" y="1298162"/>
                    </a:cubicBezTo>
                    <a:cubicBezTo>
                      <a:pt x="7716203" y="1274826"/>
                      <a:pt x="7706201" y="1268635"/>
                      <a:pt x="7727633" y="1260824"/>
                    </a:cubicBezTo>
                    <a:cubicBezTo>
                      <a:pt x="7724394" y="1276731"/>
                      <a:pt x="7713250" y="1294543"/>
                      <a:pt x="7724775" y="1307306"/>
                    </a:cubicBezTo>
                    <a:cubicBezTo>
                      <a:pt x="7742968" y="1241870"/>
                      <a:pt x="7792593" y="1268063"/>
                      <a:pt x="7772305" y="1189673"/>
                    </a:cubicBezTo>
                    <a:cubicBezTo>
                      <a:pt x="7784497" y="1167670"/>
                      <a:pt x="7799832" y="1199864"/>
                      <a:pt x="7812691" y="1187958"/>
                    </a:cubicBezTo>
                    <a:cubicBezTo>
                      <a:pt x="7809453" y="1178528"/>
                      <a:pt x="7803547" y="1169670"/>
                      <a:pt x="7805643" y="1158907"/>
                    </a:cubicBezTo>
                    <a:cubicBezTo>
                      <a:pt x="7822216" y="1178147"/>
                      <a:pt x="7817549" y="1117473"/>
                      <a:pt x="7833741" y="1129570"/>
                    </a:cubicBezTo>
                    <a:cubicBezTo>
                      <a:pt x="7841266" y="1160907"/>
                      <a:pt x="7834598" y="1195578"/>
                      <a:pt x="7841837" y="1227106"/>
                    </a:cubicBezTo>
                    <a:cubicBezTo>
                      <a:pt x="7844600" y="1180529"/>
                      <a:pt x="7869460" y="1142048"/>
                      <a:pt x="7878318" y="1203293"/>
                    </a:cubicBezTo>
                    <a:cubicBezTo>
                      <a:pt x="7957947" y="1131570"/>
                      <a:pt x="8040624" y="1114901"/>
                      <a:pt x="8121206" y="1062704"/>
                    </a:cubicBezTo>
                    <a:cubicBezTo>
                      <a:pt x="8111300" y="1030510"/>
                      <a:pt x="8105965" y="1078706"/>
                      <a:pt x="8096822" y="1060704"/>
                    </a:cubicBezTo>
                    <a:cubicBezTo>
                      <a:pt x="8095488" y="1032891"/>
                      <a:pt x="8084153" y="1050417"/>
                      <a:pt x="8088821" y="1016508"/>
                    </a:cubicBezTo>
                    <a:cubicBezTo>
                      <a:pt x="8092916" y="1025557"/>
                      <a:pt x="8095584" y="1008602"/>
                      <a:pt x="8099489" y="1014127"/>
                    </a:cubicBezTo>
                    <a:cubicBezTo>
                      <a:pt x="8103013" y="1026033"/>
                      <a:pt x="8102251" y="1038987"/>
                      <a:pt x="8109680" y="1049941"/>
                    </a:cubicBezTo>
                    <a:cubicBezTo>
                      <a:pt x="8120158" y="1032224"/>
                      <a:pt x="8110252" y="1019270"/>
                      <a:pt x="8112443" y="1003459"/>
                    </a:cubicBezTo>
                    <a:cubicBezTo>
                      <a:pt x="8118444" y="999458"/>
                      <a:pt x="8124254" y="990124"/>
                      <a:pt x="8130635" y="991457"/>
                    </a:cubicBezTo>
                    <a:cubicBezTo>
                      <a:pt x="8133207" y="1003649"/>
                      <a:pt x="8135303" y="1015937"/>
                      <a:pt x="8135493" y="1028700"/>
                    </a:cubicBezTo>
                    <a:cubicBezTo>
                      <a:pt x="8123396" y="1060228"/>
                      <a:pt x="8124730" y="1087850"/>
                      <a:pt x="8121682" y="1116235"/>
                    </a:cubicBezTo>
                    <a:cubicBezTo>
                      <a:pt x="8127873" y="1098995"/>
                      <a:pt x="8136636" y="1125093"/>
                      <a:pt x="8142066" y="1096137"/>
                    </a:cubicBezTo>
                    <a:cubicBezTo>
                      <a:pt x="8137112" y="1081945"/>
                      <a:pt x="8124349" y="1069562"/>
                      <a:pt x="8134160" y="1051941"/>
                    </a:cubicBezTo>
                    <a:cubicBezTo>
                      <a:pt x="8155686" y="1067276"/>
                      <a:pt x="8171403" y="980789"/>
                      <a:pt x="8194929" y="1030224"/>
                    </a:cubicBezTo>
                    <a:cubicBezTo>
                      <a:pt x="8198358" y="997077"/>
                      <a:pt x="8200835" y="996601"/>
                      <a:pt x="8205502" y="1027747"/>
                    </a:cubicBezTo>
                    <a:cubicBezTo>
                      <a:pt x="8210740" y="993934"/>
                      <a:pt x="8218361" y="1000792"/>
                      <a:pt x="8225028" y="992410"/>
                    </a:cubicBezTo>
                    <a:cubicBezTo>
                      <a:pt x="8213217" y="974122"/>
                      <a:pt x="8203311" y="990600"/>
                      <a:pt x="8191310" y="969645"/>
                    </a:cubicBezTo>
                    <a:cubicBezTo>
                      <a:pt x="8205597" y="907351"/>
                      <a:pt x="8226552" y="958024"/>
                      <a:pt x="8243602" y="942118"/>
                    </a:cubicBezTo>
                    <a:cubicBezTo>
                      <a:pt x="8238554" y="898112"/>
                      <a:pt x="8259985" y="919924"/>
                      <a:pt x="8265319" y="898874"/>
                    </a:cubicBezTo>
                    <a:cubicBezTo>
                      <a:pt x="8261700" y="871538"/>
                      <a:pt x="8241887" y="848106"/>
                      <a:pt x="8247126" y="818769"/>
                    </a:cubicBezTo>
                    <a:cubicBezTo>
                      <a:pt x="8260937" y="855345"/>
                      <a:pt x="8270844" y="825913"/>
                      <a:pt x="8283035" y="833533"/>
                    </a:cubicBezTo>
                    <a:cubicBezTo>
                      <a:pt x="8294656" y="864489"/>
                      <a:pt x="8289227" y="855726"/>
                      <a:pt x="8297228" y="891540"/>
                    </a:cubicBezTo>
                    <a:cubicBezTo>
                      <a:pt x="8303609" y="852392"/>
                      <a:pt x="8304371" y="862203"/>
                      <a:pt x="8314944" y="826008"/>
                    </a:cubicBezTo>
                    <a:cubicBezTo>
                      <a:pt x="8304848" y="804577"/>
                      <a:pt x="8308182" y="795814"/>
                      <a:pt x="8302943" y="759809"/>
                    </a:cubicBezTo>
                    <a:cubicBezTo>
                      <a:pt x="8293799" y="756285"/>
                      <a:pt x="8286560" y="786860"/>
                      <a:pt x="8275511" y="750760"/>
                    </a:cubicBezTo>
                    <a:cubicBezTo>
                      <a:pt x="8255032" y="808958"/>
                      <a:pt x="8231219" y="780764"/>
                      <a:pt x="8203883" y="813435"/>
                    </a:cubicBezTo>
                    <a:cubicBezTo>
                      <a:pt x="8183975" y="749522"/>
                      <a:pt x="8172164" y="824198"/>
                      <a:pt x="8155210" y="809530"/>
                    </a:cubicBezTo>
                    <a:cubicBezTo>
                      <a:pt x="8157591" y="798767"/>
                      <a:pt x="8159496" y="788098"/>
                      <a:pt x="8153496" y="779335"/>
                    </a:cubicBezTo>
                    <a:cubicBezTo>
                      <a:pt x="8147971" y="808387"/>
                      <a:pt x="8138922" y="776573"/>
                      <a:pt x="8133969" y="814483"/>
                    </a:cubicBezTo>
                    <a:cubicBezTo>
                      <a:pt x="8135969" y="834390"/>
                      <a:pt x="8145875" y="852583"/>
                      <a:pt x="8137494" y="874967"/>
                    </a:cubicBezTo>
                    <a:cubicBezTo>
                      <a:pt x="8134350" y="867918"/>
                      <a:pt x="8131969" y="873252"/>
                      <a:pt x="8129016" y="869156"/>
                    </a:cubicBezTo>
                    <a:cubicBezTo>
                      <a:pt x="8112252" y="844868"/>
                      <a:pt x="8127683" y="813340"/>
                      <a:pt x="8110919" y="789051"/>
                    </a:cubicBezTo>
                    <a:cubicBezTo>
                      <a:pt x="8102632" y="819722"/>
                      <a:pt x="8100060" y="817721"/>
                      <a:pt x="8086630" y="787051"/>
                    </a:cubicBezTo>
                    <a:cubicBezTo>
                      <a:pt x="8083487" y="798005"/>
                      <a:pt x="8083201" y="808292"/>
                      <a:pt x="8083106" y="818674"/>
                    </a:cubicBezTo>
                    <a:cubicBezTo>
                      <a:pt x="8075676" y="813816"/>
                      <a:pt x="8066913" y="786765"/>
                      <a:pt x="8060055" y="793147"/>
                    </a:cubicBezTo>
                    <a:cubicBezTo>
                      <a:pt x="8061103" y="854678"/>
                      <a:pt x="8083106" y="813244"/>
                      <a:pt x="8096726" y="822960"/>
                    </a:cubicBezTo>
                    <a:cubicBezTo>
                      <a:pt x="8093678" y="841629"/>
                      <a:pt x="8107014" y="856488"/>
                      <a:pt x="8097107" y="876490"/>
                    </a:cubicBezTo>
                    <a:cubicBezTo>
                      <a:pt x="8083201" y="853440"/>
                      <a:pt x="8071866" y="875443"/>
                      <a:pt x="8058150" y="854869"/>
                    </a:cubicBezTo>
                    <a:cubicBezTo>
                      <a:pt x="8046911" y="866870"/>
                      <a:pt x="8053864" y="901351"/>
                      <a:pt x="8039957" y="866775"/>
                    </a:cubicBezTo>
                    <a:cubicBezTo>
                      <a:pt x="8033385" y="883730"/>
                      <a:pt x="8040815" y="897255"/>
                      <a:pt x="8031957" y="914590"/>
                    </a:cubicBezTo>
                    <a:cubicBezTo>
                      <a:pt x="8024146" y="887539"/>
                      <a:pt x="8018431" y="897636"/>
                      <a:pt x="8011192" y="881158"/>
                    </a:cubicBezTo>
                    <a:cubicBezTo>
                      <a:pt x="8006430" y="893540"/>
                      <a:pt x="8008811" y="941451"/>
                      <a:pt x="7997762" y="930116"/>
                    </a:cubicBezTo>
                    <a:cubicBezTo>
                      <a:pt x="8000619" y="901446"/>
                      <a:pt x="8005191" y="872300"/>
                      <a:pt x="7990428" y="847725"/>
                    </a:cubicBezTo>
                    <a:cubicBezTo>
                      <a:pt x="7988618" y="917067"/>
                      <a:pt x="7976426" y="860869"/>
                      <a:pt x="7973473" y="928211"/>
                    </a:cubicBezTo>
                    <a:cubicBezTo>
                      <a:pt x="7962424" y="888587"/>
                      <a:pt x="7963281" y="905447"/>
                      <a:pt x="7949565" y="887825"/>
                    </a:cubicBezTo>
                    <a:cubicBezTo>
                      <a:pt x="7955852" y="868585"/>
                      <a:pt x="7978426" y="894112"/>
                      <a:pt x="7974425" y="851344"/>
                    </a:cubicBezTo>
                    <a:cubicBezTo>
                      <a:pt x="7957947" y="845058"/>
                      <a:pt x="7943469" y="874967"/>
                      <a:pt x="7927467" y="877634"/>
                    </a:cubicBezTo>
                    <a:cubicBezTo>
                      <a:pt x="7925848" y="820102"/>
                      <a:pt x="7889272" y="874585"/>
                      <a:pt x="7872603" y="859631"/>
                    </a:cubicBezTo>
                    <a:cubicBezTo>
                      <a:pt x="7885271" y="827056"/>
                      <a:pt x="7925467" y="799719"/>
                      <a:pt x="7911370" y="735806"/>
                    </a:cubicBezTo>
                    <a:cubicBezTo>
                      <a:pt x="7916418" y="729520"/>
                      <a:pt x="7922133" y="735425"/>
                      <a:pt x="7928134" y="747236"/>
                    </a:cubicBezTo>
                    <a:cubicBezTo>
                      <a:pt x="7924134" y="760952"/>
                      <a:pt x="7924800" y="773525"/>
                      <a:pt x="7927562" y="785717"/>
                    </a:cubicBezTo>
                    <a:cubicBezTo>
                      <a:pt x="7947470" y="752761"/>
                      <a:pt x="7942898" y="841819"/>
                      <a:pt x="7962043" y="823627"/>
                    </a:cubicBezTo>
                    <a:cubicBezTo>
                      <a:pt x="7954042" y="807530"/>
                      <a:pt x="7946612" y="791337"/>
                      <a:pt x="7951089" y="772573"/>
                    </a:cubicBezTo>
                    <a:cubicBezTo>
                      <a:pt x="7955185" y="766286"/>
                      <a:pt x="7959376" y="761429"/>
                      <a:pt x="7963948" y="761905"/>
                    </a:cubicBezTo>
                    <a:cubicBezTo>
                      <a:pt x="7968044" y="771239"/>
                      <a:pt x="7972235" y="780479"/>
                      <a:pt x="7976330" y="789622"/>
                    </a:cubicBezTo>
                    <a:cubicBezTo>
                      <a:pt x="7983189" y="767620"/>
                      <a:pt x="7991285" y="768191"/>
                      <a:pt x="7998048" y="746284"/>
                    </a:cubicBezTo>
                    <a:cubicBezTo>
                      <a:pt x="7987856" y="708088"/>
                      <a:pt x="7981379" y="736473"/>
                      <a:pt x="7972044" y="713994"/>
                    </a:cubicBezTo>
                    <a:cubicBezTo>
                      <a:pt x="7976616" y="699706"/>
                      <a:pt x="7981569" y="691325"/>
                      <a:pt x="7987094" y="695134"/>
                    </a:cubicBezTo>
                    <a:cubicBezTo>
                      <a:pt x="7993285" y="709136"/>
                      <a:pt x="7999476" y="722947"/>
                      <a:pt x="8005572" y="736854"/>
                    </a:cubicBezTo>
                    <a:cubicBezTo>
                      <a:pt x="7998905" y="740759"/>
                      <a:pt x="7996809" y="749332"/>
                      <a:pt x="8002048" y="768286"/>
                    </a:cubicBezTo>
                    <a:cubicBezTo>
                      <a:pt x="8017288" y="738092"/>
                      <a:pt x="8034814" y="745331"/>
                      <a:pt x="8051197" y="733901"/>
                    </a:cubicBezTo>
                    <a:cubicBezTo>
                      <a:pt x="8083582" y="865060"/>
                      <a:pt x="8124159" y="674275"/>
                      <a:pt x="8153781" y="740664"/>
                    </a:cubicBezTo>
                    <a:cubicBezTo>
                      <a:pt x="8141113" y="720566"/>
                      <a:pt x="8138827" y="698182"/>
                      <a:pt x="8136541" y="675513"/>
                    </a:cubicBezTo>
                    <a:cubicBezTo>
                      <a:pt x="8121873" y="714470"/>
                      <a:pt x="8099584" y="771334"/>
                      <a:pt x="8087392" y="710089"/>
                    </a:cubicBezTo>
                    <a:cubicBezTo>
                      <a:pt x="8079867" y="750380"/>
                      <a:pt x="8069580" y="742855"/>
                      <a:pt x="8059484" y="739426"/>
                    </a:cubicBezTo>
                    <a:cubicBezTo>
                      <a:pt x="8059484" y="704755"/>
                      <a:pt x="8075009" y="730091"/>
                      <a:pt x="8069771" y="683514"/>
                    </a:cubicBezTo>
                    <a:cubicBezTo>
                      <a:pt x="8085678" y="747427"/>
                      <a:pt x="8094059" y="627602"/>
                      <a:pt x="8103394" y="706279"/>
                    </a:cubicBezTo>
                    <a:cubicBezTo>
                      <a:pt x="8114348" y="647986"/>
                      <a:pt x="8130635" y="681418"/>
                      <a:pt x="8143209" y="651034"/>
                    </a:cubicBezTo>
                    <a:cubicBezTo>
                      <a:pt x="8135207" y="634746"/>
                      <a:pt x="8129302" y="645033"/>
                      <a:pt x="8133017" y="615125"/>
                    </a:cubicBezTo>
                    <a:cubicBezTo>
                      <a:pt x="8141018" y="631126"/>
                      <a:pt x="8141399" y="589502"/>
                      <a:pt x="8141875" y="582359"/>
                    </a:cubicBezTo>
                    <a:cubicBezTo>
                      <a:pt x="8143780" y="620173"/>
                      <a:pt x="8153114" y="579977"/>
                      <a:pt x="8162639" y="615886"/>
                    </a:cubicBezTo>
                    <a:cubicBezTo>
                      <a:pt x="8155972" y="619982"/>
                      <a:pt x="8153876" y="628555"/>
                      <a:pt x="8159115" y="647414"/>
                    </a:cubicBezTo>
                    <a:cubicBezTo>
                      <a:pt x="8169498" y="625793"/>
                      <a:pt x="8182738" y="652272"/>
                      <a:pt x="8191405" y="601599"/>
                    </a:cubicBezTo>
                    <a:cubicBezTo>
                      <a:pt x="8187214" y="589788"/>
                      <a:pt x="8179213" y="578930"/>
                      <a:pt x="8181309" y="565690"/>
                    </a:cubicBezTo>
                    <a:cubicBezTo>
                      <a:pt x="8195977" y="561308"/>
                      <a:pt x="8196072" y="594169"/>
                      <a:pt x="8210455" y="604742"/>
                    </a:cubicBezTo>
                    <a:cubicBezTo>
                      <a:pt x="8214931" y="541972"/>
                      <a:pt x="8233791" y="580930"/>
                      <a:pt x="8240078" y="513683"/>
                    </a:cubicBezTo>
                    <a:cubicBezTo>
                      <a:pt x="8253698" y="529114"/>
                      <a:pt x="8267986" y="475393"/>
                      <a:pt x="8275416" y="474726"/>
                    </a:cubicBezTo>
                    <a:cubicBezTo>
                      <a:pt x="8269415" y="492157"/>
                      <a:pt x="8264176" y="448246"/>
                      <a:pt x="8265319" y="438912"/>
                    </a:cubicBezTo>
                    <a:cubicBezTo>
                      <a:pt x="8274749" y="438055"/>
                      <a:pt x="8288941" y="380905"/>
                      <a:pt x="8286464" y="433864"/>
                    </a:cubicBezTo>
                    <a:cubicBezTo>
                      <a:pt x="8300752" y="416814"/>
                      <a:pt x="8288369" y="409480"/>
                      <a:pt x="8291322" y="379095"/>
                    </a:cubicBezTo>
                    <a:cubicBezTo>
                      <a:pt x="8298942" y="401764"/>
                      <a:pt x="8302371" y="355092"/>
                      <a:pt x="8309325" y="367189"/>
                    </a:cubicBezTo>
                    <a:cubicBezTo>
                      <a:pt x="8314563" y="407384"/>
                      <a:pt x="8306181" y="389096"/>
                      <a:pt x="8298371" y="408051"/>
                    </a:cubicBezTo>
                    <a:cubicBezTo>
                      <a:pt x="8300180" y="436626"/>
                      <a:pt x="8305324" y="415766"/>
                      <a:pt x="8313896" y="442722"/>
                    </a:cubicBezTo>
                    <a:cubicBezTo>
                      <a:pt x="8317707" y="417100"/>
                      <a:pt x="8323041" y="415957"/>
                      <a:pt x="8329708" y="438721"/>
                    </a:cubicBezTo>
                    <a:cubicBezTo>
                      <a:pt x="8327708" y="405575"/>
                      <a:pt x="8349330" y="410242"/>
                      <a:pt x="8336757" y="375761"/>
                    </a:cubicBezTo>
                    <a:cubicBezTo>
                      <a:pt x="8332946" y="380524"/>
                      <a:pt x="8331613" y="436626"/>
                      <a:pt x="8313420" y="389192"/>
                    </a:cubicBezTo>
                    <a:cubicBezTo>
                      <a:pt x="8331137" y="361664"/>
                      <a:pt x="8319135" y="349282"/>
                      <a:pt x="8324755" y="309658"/>
                    </a:cubicBezTo>
                    <a:cubicBezTo>
                      <a:pt x="8338852" y="351282"/>
                      <a:pt x="8345710" y="271367"/>
                      <a:pt x="8358664" y="293656"/>
                    </a:cubicBezTo>
                    <a:cubicBezTo>
                      <a:pt x="8350758" y="266605"/>
                      <a:pt x="8345805" y="287464"/>
                      <a:pt x="8337900" y="260413"/>
                    </a:cubicBezTo>
                    <a:cubicBezTo>
                      <a:pt x="8330470" y="300895"/>
                      <a:pt x="8320183" y="293370"/>
                      <a:pt x="8310181" y="290227"/>
                    </a:cubicBezTo>
                    <a:cubicBezTo>
                      <a:pt x="8311801" y="279654"/>
                      <a:pt x="8310372" y="259175"/>
                      <a:pt x="8306181" y="268129"/>
                    </a:cubicBezTo>
                    <a:cubicBezTo>
                      <a:pt x="8303705" y="303752"/>
                      <a:pt x="8274749" y="279463"/>
                      <a:pt x="8259890" y="256222"/>
                    </a:cubicBezTo>
                    <a:cubicBezTo>
                      <a:pt x="8253318" y="272986"/>
                      <a:pt x="8260747" y="286417"/>
                      <a:pt x="8251984" y="303847"/>
                    </a:cubicBezTo>
                    <a:cubicBezTo>
                      <a:pt x="8239697" y="283464"/>
                      <a:pt x="8218551" y="283559"/>
                      <a:pt x="8218075" y="319373"/>
                    </a:cubicBezTo>
                    <a:cubicBezTo>
                      <a:pt x="8226648" y="359855"/>
                      <a:pt x="8228648" y="286512"/>
                      <a:pt x="8236077" y="307562"/>
                    </a:cubicBezTo>
                    <a:cubicBezTo>
                      <a:pt x="8235887" y="333184"/>
                      <a:pt x="8258365" y="353473"/>
                      <a:pt x="8251127" y="380714"/>
                    </a:cubicBezTo>
                    <a:cubicBezTo>
                      <a:pt x="8241125" y="382905"/>
                      <a:pt x="8246841" y="363379"/>
                      <a:pt x="8235696" y="345948"/>
                    </a:cubicBezTo>
                    <a:cubicBezTo>
                      <a:pt x="8229314" y="374428"/>
                      <a:pt x="8219694" y="348139"/>
                      <a:pt x="8212265" y="359188"/>
                    </a:cubicBezTo>
                    <a:cubicBezTo>
                      <a:pt x="8201311" y="377095"/>
                      <a:pt x="8220551" y="387858"/>
                      <a:pt x="8209598" y="405670"/>
                    </a:cubicBezTo>
                    <a:cubicBezTo>
                      <a:pt x="8206550" y="367284"/>
                      <a:pt x="8188928" y="356997"/>
                      <a:pt x="8180451" y="366427"/>
                    </a:cubicBezTo>
                    <a:cubicBezTo>
                      <a:pt x="8177213" y="330136"/>
                      <a:pt x="8175594" y="322421"/>
                      <a:pt x="8168545" y="300323"/>
                    </a:cubicBezTo>
                    <a:cubicBezTo>
                      <a:pt x="8154924" y="327565"/>
                      <a:pt x="8138065" y="297751"/>
                      <a:pt x="8124921" y="333470"/>
                    </a:cubicBezTo>
                    <a:cubicBezTo>
                      <a:pt x="8128540" y="354235"/>
                      <a:pt x="8141875" y="332232"/>
                      <a:pt x="8137303" y="361188"/>
                    </a:cubicBezTo>
                    <a:cubicBezTo>
                      <a:pt x="8120730" y="344996"/>
                      <a:pt x="8123492" y="392621"/>
                      <a:pt x="8105489" y="368617"/>
                    </a:cubicBezTo>
                    <a:cubicBezTo>
                      <a:pt x="8105013" y="394525"/>
                      <a:pt x="8082248" y="428434"/>
                      <a:pt x="8070152" y="407480"/>
                    </a:cubicBezTo>
                    <a:cubicBezTo>
                      <a:pt x="8060722" y="435292"/>
                      <a:pt x="8076914" y="457009"/>
                      <a:pt x="8063865" y="485489"/>
                    </a:cubicBezTo>
                    <a:cubicBezTo>
                      <a:pt x="8060055" y="442627"/>
                      <a:pt x="8044244" y="472726"/>
                      <a:pt x="8039196" y="430054"/>
                    </a:cubicBezTo>
                    <a:cubicBezTo>
                      <a:pt x="8035481" y="457390"/>
                      <a:pt x="8028623" y="432721"/>
                      <a:pt x="8024241" y="448913"/>
                    </a:cubicBezTo>
                    <a:cubicBezTo>
                      <a:pt x="8028813" y="460534"/>
                      <a:pt x="8035195" y="471964"/>
                      <a:pt x="8029004" y="486061"/>
                    </a:cubicBezTo>
                    <a:cubicBezTo>
                      <a:pt x="8023670" y="471106"/>
                      <a:pt x="8019669" y="479965"/>
                      <a:pt x="8014430" y="466630"/>
                    </a:cubicBezTo>
                    <a:cubicBezTo>
                      <a:pt x="8006048" y="489109"/>
                      <a:pt x="8016907" y="506825"/>
                      <a:pt x="8012621" y="528256"/>
                    </a:cubicBezTo>
                    <a:cubicBezTo>
                      <a:pt x="7999000" y="478536"/>
                      <a:pt x="7990713" y="520636"/>
                      <a:pt x="7979093" y="505396"/>
                    </a:cubicBezTo>
                    <a:cubicBezTo>
                      <a:pt x="7987665" y="483489"/>
                      <a:pt x="7996905" y="472059"/>
                      <a:pt x="8006048" y="460915"/>
                    </a:cubicBezTo>
                    <a:cubicBezTo>
                      <a:pt x="7986046" y="439102"/>
                      <a:pt x="7970901" y="504063"/>
                      <a:pt x="7950803" y="481393"/>
                    </a:cubicBezTo>
                    <a:cubicBezTo>
                      <a:pt x="7971854" y="457009"/>
                      <a:pt x="7991380" y="406622"/>
                      <a:pt x="8014050" y="413099"/>
                    </a:cubicBezTo>
                    <a:cubicBezTo>
                      <a:pt x="8010906" y="426530"/>
                      <a:pt x="8005953" y="440626"/>
                      <a:pt x="8013573" y="451485"/>
                    </a:cubicBezTo>
                    <a:cubicBezTo>
                      <a:pt x="8021574" y="420243"/>
                      <a:pt x="8016431" y="420434"/>
                      <a:pt x="8026813" y="402431"/>
                    </a:cubicBezTo>
                    <a:cubicBezTo>
                      <a:pt x="8025003" y="384905"/>
                      <a:pt x="8017574" y="368713"/>
                      <a:pt x="8015859" y="351377"/>
                    </a:cubicBezTo>
                    <a:cubicBezTo>
                      <a:pt x="7995762" y="410718"/>
                      <a:pt x="7970044" y="444913"/>
                      <a:pt x="7950994" y="389572"/>
                    </a:cubicBezTo>
                    <a:cubicBezTo>
                      <a:pt x="7957756" y="410146"/>
                      <a:pt x="7943184" y="432149"/>
                      <a:pt x="7938135" y="400240"/>
                    </a:cubicBezTo>
                    <a:cubicBezTo>
                      <a:pt x="7928325" y="422815"/>
                      <a:pt x="7945850" y="439293"/>
                      <a:pt x="7941564" y="460534"/>
                    </a:cubicBezTo>
                    <a:cubicBezTo>
                      <a:pt x="7933659" y="446913"/>
                      <a:pt x="7927753" y="470440"/>
                      <a:pt x="7920419" y="465582"/>
                    </a:cubicBezTo>
                    <a:cubicBezTo>
                      <a:pt x="7923467" y="449389"/>
                      <a:pt x="7942136" y="443865"/>
                      <a:pt x="7928420" y="417767"/>
                    </a:cubicBezTo>
                    <a:cubicBezTo>
                      <a:pt x="7921657" y="393001"/>
                      <a:pt x="7920133" y="461296"/>
                      <a:pt x="7913370" y="436626"/>
                    </a:cubicBezTo>
                    <a:cubicBezTo>
                      <a:pt x="7904988" y="395573"/>
                      <a:pt x="7907750" y="401764"/>
                      <a:pt x="7891844" y="388144"/>
                    </a:cubicBezTo>
                    <a:cubicBezTo>
                      <a:pt x="7901655" y="367855"/>
                      <a:pt x="7894034" y="351854"/>
                      <a:pt x="7891558" y="334518"/>
                    </a:cubicBezTo>
                    <a:cubicBezTo>
                      <a:pt x="7883176" y="371665"/>
                      <a:pt x="7876223" y="311563"/>
                      <a:pt x="7870889" y="300990"/>
                    </a:cubicBezTo>
                    <a:cubicBezTo>
                      <a:pt x="7862697" y="328422"/>
                      <a:pt x="7882890" y="349282"/>
                      <a:pt x="7875080" y="376618"/>
                    </a:cubicBezTo>
                    <a:cubicBezTo>
                      <a:pt x="7862412" y="358045"/>
                      <a:pt x="7851362" y="368046"/>
                      <a:pt x="7840218" y="377095"/>
                    </a:cubicBezTo>
                    <a:cubicBezTo>
                      <a:pt x="7848219" y="393478"/>
                      <a:pt x="7854125" y="383191"/>
                      <a:pt x="7850315" y="413099"/>
                    </a:cubicBezTo>
                    <a:cubicBezTo>
                      <a:pt x="7838980" y="414909"/>
                      <a:pt x="7845457" y="439769"/>
                      <a:pt x="7836980" y="462153"/>
                    </a:cubicBezTo>
                    <a:cubicBezTo>
                      <a:pt x="7834218" y="418052"/>
                      <a:pt x="7821073" y="459486"/>
                      <a:pt x="7814405" y="490347"/>
                    </a:cubicBezTo>
                    <a:cubicBezTo>
                      <a:pt x="7801738" y="469582"/>
                      <a:pt x="7792974" y="463486"/>
                      <a:pt x="7792117" y="426530"/>
                    </a:cubicBezTo>
                    <a:cubicBezTo>
                      <a:pt x="7780020" y="454914"/>
                      <a:pt x="7782688" y="479869"/>
                      <a:pt x="7785735" y="504634"/>
                    </a:cubicBezTo>
                    <a:cubicBezTo>
                      <a:pt x="7773163" y="464820"/>
                      <a:pt x="7756017" y="513779"/>
                      <a:pt x="7751445" y="466725"/>
                    </a:cubicBezTo>
                    <a:cubicBezTo>
                      <a:pt x="7746492" y="474726"/>
                      <a:pt x="7743444" y="516922"/>
                      <a:pt x="7737158" y="500443"/>
                    </a:cubicBezTo>
                    <a:cubicBezTo>
                      <a:pt x="7731824" y="419195"/>
                      <a:pt x="7781354" y="451294"/>
                      <a:pt x="7778973" y="383667"/>
                    </a:cubicBezTo>
                    <a:cubicBezTo>
                      <a:pt x="7766304" y="396240"/>
                      <a:pt x="7754113" y="419386"/>
                      <a:pt x="7741349" y="430625"/>
                    </a:cubicBezTo>
                    <a:cubicBezTo>
                      <a:pt x="7744778" y="357092"/>
                      <a:pt x="7724204" y="331089"/>
                      <a:pt x="7721632" y="266605"/>
                    </a:cubicBezTo>
                    <a:cubicBezTo>
                      <a:pt x="7711155" y="317087"/>
                      <a:pt x="7681531" y="270224"/>
                      <a:pt x="7655052" y="273844"/>
                    </a:cubicBezTo>
                    <a:cubicBezTo>
                      <a:pt x="7667339" y="290989"/>
                      <a:pt x="7668959" y="307467"/>
                      <a:pt x="7684770" y="328422"/>
                    </a:cubicBezTo>
                    <a:cubicBezTo>
                      <a:pt x="7663530" y="381476"/>
                      <a:pt x="7641241" y="416242"/>
                      <a:pt x="7615333" y="382238"/>
                    </a:cubicBezTo>
                    <a:cubicBezTo>
                      <a:pt x="7596473" y="463010"/>
                      <a:pt x="7569137" y="387858"/>
                      <a:pt x="7550468" y="473202"/>
                    </a:cubicBezTo>
                    <a:cubicBezTo>
                      <a:pt x="7543800" y="448246"/>
                      <a:pt x="7539895" y="475297"/>
                      <a:pt x="7533799" y="461581"/>
                    </a:cubicBezTo>
                    <a:cubicBezTo>
                      <a:pt x="7530084" y="475202"/>
                      <a:pt x="7526274" y="488823"/>
                      <a:pt x="7522559" y="502348"/>
                    </a:cubicBezTo>
                    <a:cubicBezTo>
                      <a:pt x="7491031" y="466344"/>
                      <a:pt x="7461980" y="564737"/>
                      <a:pt x="7440168" y="566642"/>
                    </a:cubicBezTo>
                    <a:cubicBezTo>
                      <a:pt x="7442264" y="555974"/>
                      <a:pt x="7447026" y="544639"/>
                      <a:pt x="7443883" y="535210"/>
                    </a:cubicBezTo>
                    <a:cubicBezTo>
                      <a:pt x="7438549" y="535781"/>
                      <a:pt x="7426452" y="502348"/>
                      <a:pt x="7427976" y="538734"/>
                    </a:cubicBezTo>
                    <a:cubicBezTo>
                      <a:pt x="7433310" y="519684"/>
                      <a:pt x="7435501" y="560642"/>
                      <a:pt x="7429596" y="569023"/>
                    </a:cubicBezTo>
                    <a:cubicBezTo>
                      <a:pt x="7421499" y="558736"/>
                      <a:pt x="7380732" y="612934"/>
                      <a:pt x="7382638" y="594741"/>
                    </a:cubicBezTo>
                    <a:cubicBezTo>
                      <a:pt x="7388352" y="613791"/>
                      <a:pt x="7406164" y="607409"/>
                      <a:pt x="7403116" y="628459"/>
                    </a:cubicBezTo>
                    <a:cubicBezTo>
                      <a:pt x="7392639" y="649319"/>
                      <a:pt x="7380923" y="647509"/>
                      <a:pt x="7369874" y="658939"/>
                    </a:cubicBezTo>
                    <a:cubicBezTo>
                      <a:pt x="7363968" y="629602"/>
                      <a:pt x="7367969" y="598075"/>
                      <a:pt x="7359777" y="569309"/>
                    </a:cubicBezTo>
                    <a:cubicBezTo>
                      <a:pt x="7361016" y="632269"/>
                      <a:pt x="7356825" y="719138"/>
                      <a:pt x="7325106" y="676465"/>
                    </a:cubicBezTo>
                    <a:cubicBezTo>
                      <a:pt x="7331583" y="654844"/>
                      <a:pt x="7324535" y="648462"/>
                      <a:pt x="7334155" y="643795"/>
                    </a:cubicBezTo>
                    <a:cubicBezTo>
                      <a:pt x="7311962" y="596455"/>
                      <a:pt x="7299484" y="641032"/>
                      <a:pt x="7273481" y="611505"/>
                    </a:cubicBezTo>
                    <a:cubicBezTo>
                      <a:pt x="7264146" y="670751"/>
                      <a:pt x="7234428" y="605980"/>
                      <a:pt x="7218141" y="685038"/>
                    </a:cubicBezTo>
                    <a:cubicBezTo>
                      <a:pt x="7209663" y="659035"/>
                      <a:pt x="7204329" y="694277"/>
                      <a:pt x="7195376" y="659321"/>
                    </a:cubicBezTo>
                    <a:cubicBezTo>
                      <a:pt x="7197566" y="648748"/>
                      <a:pt x="7202329" y="637508"/>
                      <a:pt x="7199186" y="627983"/>
                    </a:cubicBezTo>
                    <a:cubicBezTo>
                      <a:pt x="7186231" y="680656"/>
                      <a:pt x="7163563" y="605790"/>
                      <a:pt x="7143750" y="647509"/>
                    </a:cubicBezTo>
                    <a:cubicBezTo>
                      <a:pt x="7155752" y="689038"/>
                      <a:pt x="7177183" y="637984"/>
                      <a:pt x="7180231" y="677989"/>
                    </a:cubicBezTo>
                    <a:cubicBezTo>
                      <a:pt x="7162990" y="704088"/>
                      <a:pt x="7104031" y="692277"/>
                      <a:pt x="7121748" y="743998"/>
                    </a:cubicBezTo>
                    <a:cubicBezTo>
                      <a:pt x="7103650" y="744188"/>
                      <a:pt x="7075551" y="710660"/>
                      <a:pt x="7051929" y="743522"/>
                    </a:cubicBezTo>
                    <a:cubicBezTo>
                      <a:pt x="7040023" y="778859"/>
                      <a:pt x="7044309" y="802100"/>
                      <a:pt x="7030593" y="801529"/>
                    </a:cubicBezTo>
                    <a:cubicBezTo>
                      <a:pt x="7028784" y="838009"/>
                      <a:pt x="7043547" y="835152"/>
                      <a:pt x="7044214" y="859822"/>
                    </a:cubicBezTo>
                    <a:cubicBezTo>
                      <a:pt x="7040975" y="867537"/>
                      <a:pt x="7037356" y="864775"/>
                      <a:pt x="7033546" y="862108"/>
                    </a:cubicBezTo>
                    <a:cubicBezTo>
                      <a:pt x="7026402" y="845915"/>
                      <a:pt x="7028593" y="827532"/>
                      <a:pt x="7017639" y="812006"/>
                    </a:cubicBezTo>
                    <a:cubicBezTo>
                      <a:pt x="7007066" y="837152"/>
                      <a:pt x="7026688" y="856012"/>
                      <a:pt x="7023735" y="879443"/>
                    </a:cubicBezTo>
                    <a:cubicBezTo>
                      <a:pt x="7011543" y="912971"/>
                      <a:pt x="7008876" y="821150"/>
                      <a:pt x="6995637" y="854869"/>
                    </a:cubicBezTo>
                    <a:cubicBezTo>
                      <a:pt x="7002685" y="868585"/>
                      <a:pt x="7003447" y="883825"/>
                      <a:pt x="6997923" y="900303"/>
                    </a:cubicBezTo>
                    <a:cubicBezTo>
                      <a:pt x="6982873" y="889826"/>
                      <a:pt x="6989350" y="878205"/>
                      <a:pt x="6982015" y="850201"/>
                    </a:cubicBezTo>
                    <a:cubicBezTo>
                      <a:pt x="6978301" y="885158"/>
                      <a:pt x="6970491" y="833628"/>
                      <a:pt x="6966776" y="868585"/>
                    </a:cubicBezTo>
                    <a:cubicBezTo>
                      <a:pt x="6965157" y="898017"/>
                      <a:pt x="6980016" y="875157"/>
                      <a:pt x="6976587" y="904684"/>
                    </a:cubicBezTo>
                    <a:cubicBezTo>
                      <a:pt x="6968490" y="940498"/>
                      <a:pt x="6955155" y="870204"/>
                      <a:pt x="6944678" y="858107"/>
                    </a:cubicBezTo>
                    <a:cubicBezTo>
                      <a:pt x="6954393" y="861346"/>
                      <a:pt x="6970014" y="824579"/>
                      <a:pt x="6957727" y="794099"/>
                    </a:cubicBezTo>
                    <a:cubicBezTo>
                      <a:pt x="6937820" y="808482"/>
                      <a:pt x="6918579" y="836962"/>
                      <a:pt x="6896957" y="814578"/>
                    </a:cubicBezTo>
                    <a:cubicBezTo>
                      <a:pt x="6898100" y="806768"/>
                      <a:pt x="6901339" y="798290"/>
                      <a:pt x="6898482" y="791337"/>
                    </a:cubicBezTo>
                    <a:cubicBezTo>
                      <a:pt x="6884099" y="824865"/>
                      <a:pt x="6908673" y="850201"/>
                      <a:pt x="6897624" y="883253"/>
                    </a:cubicBezTo>
                    <a:cubicBezTo>
                      <a:pt x="6885718" y="840867"/>
                      <a:pt x="6879812" y="922020"/>
                      <a:pt x="6868668" y="897064"/>
                    </a:cubicBezTo>
                    <a:cubicBezTo>
                      <a:pt x="6871050" y="870299"/>
                      <a:pt x="6888861" y="868299"/>
                      <a:pt x="6875717" y="819150"/>
                    </a:cubicBezTo>
                    <a:cubicBezTo>
                      <a:pt x="6866478" y="841343"/>
                      <a:pt x="6867049" y="861822"/>
                      <a:pt x="6862668" y="883158"/>
                    </a:cubicBezTo>
                    <a:cubicBezTo>
                      <a:pt x="6855619" y="866775"/>
                      <a:pt x="6848571" y="850392"/>
                      <a:pt x="6841522" y="834009"/>
                    </a:cubicBezTo>
                    <a:cubicBezTo>
                      <a:pt x="6826853" y="864584"/>
                      <a:pt x="6809613" y="841629"/>
                      <a:pt x="6795040" y="874490"/>
                    </a:cubicBezTo>
                    <a:cubicBezTo>
                      <a:pt x="6806660" y="910971"/>
                      <a:pt x="6797231" y="852773"/>
                      <a:pt x="6805708" y="872204"/>
                    </a:cubicBezTo>
                    <a:cubicBezTo>
                      <a:pt x="6809423" y="884206"/>
                      <a:pt x="6804089" y="898017"/>
                      <a:pt x="6804851" y="910685"/>
                    </a:cubicBezTo>
                    <a:cubicBezTo>
                      <a:pt x="6792468" y="883730"/>
                      <a:pt x="6767608" y="859441"/>
                      <a:pt x="6749510" y="876586"/>
                    </a:cubicBezTo>
                    <a:cubicBezTo>
                      <a:pt x="6740176" y="896398"/>
                      <a:pt x="6753415" y="911352"/>
                      <a:pt x="6744081" y="931164"/>
                    </a:cubicBezTo>
                    <a:cubicBezTo>
                      <a:pt x="6731508" y="940594"/>
                      <a:pt x="6729318" y="955453"/>
                      <a:pt x="6719030" y="913638"/>
                    </a:cubicBezTo>
                    <a:cubicBezTo>
                      <a:pt x="6707219" y="936403"/>
                      <a:pt x="6717887" y="954596"/>
                      <a:pt x="6716554" y="975074"/>
                    </a:cubicBezTo>
                    <a:cubicBezTo>
                      <a:pt x="6707600" y="975265"/>
                      <a:pt x="6698361" y="970026"/>
                      <a:pt x="6689217" y="965740"/>
                    </a:cubicBezTo>
                    <a:cubicBezTo>
                      <a:pt x="6701885" y="997744"/>
                      <a:pt x="6690741" y="992600"/>
                      <a:pt x="6683693" y="1020413"/>
                    </a:cubicBezTo>
                    <a:cubicBezTo>
                      <a:pt x="6678454" y="993934"/>
                      <a:pt x="6661690" y="997553"/>
                      <a:pt x="6667690" y="1023652"/>
                    </a:cubicBezTo>
                    <a:cubicBezTo>
                      <a:pt x="6700076" y="1024414"/>
                      <a:pt x="6730746" y="991172"/>
                      <a:pt x="6762179" y="972979"/>
                    </a:cubicBezTo>
                    <a:cubicBezTo>
                      <a:pt x="6758083" y="994315"/>
                      <a:pt x="6771228" y="1011936"/>
                      <a:pt x="6770370" y="1032415"/>
                    </a:cubicBezTo>
                    <a:cubicBezTo>
                      <a:pt x="6736080" y="1033558"/>
                      <a:pt x="6681312" y="1125093"/>
                      <a:pt x="6659404" y="1017746"/>
                    </a:cubicBezTo>
                    <a:cubicBezTo>
                      <a:pt x="6646545" y="1019747"/>
                      <a:pt x="6659594" y="1043369"/>
                      <a:pt x="6650832" y="1065276"/>
                    </a:cubicBezTo>
                    <a:cubicBezTo>
                      <a:pt x="6639115" y="1045178"/>
                      <a:pt x="6629114" y="1059752"/>
                      <a:pt x="6618161" y="1056608"/>
                    </a:cubicBezTo>
                    <a:cubicBezTo>
                      <a:pt x="6614446" y="1024699"/>
                      <a:pt x="6604921" y="1041273"/>
                      <a:pt x="6605397" y="1013460"/>
                    </a:cubicBezTo>
                    <a:cubicBezTo>
                      <a:pt x="6613970" y="1005745"/>
                      <a:pt x="6621971" y="983456"/>
                      <a:pt x="6632067" y="1008126"/>
                    </a:cubicBezTo>
                    <a:cubicBezTo>
                      <a:pt x="6629781" y="1018699"/>
                      <a:pt x="6625019" y="1029938"/>
                      <a:pt x="6628067" y="1039463"/>
                    </a:cubicBezTo>
                    <a:cubicBezTo>
                      <a:pt x="6634258" y="1017841"/>
                      <a:pt x="6642640" y="1044035"/>
                      <a:pt x="6648736" y="1020223"/>
                    </a:cubicBezTo>
                    <a:cubicBezTo>
                      <a:pt x="6639401" y="991457"/>
                      <a:pt x="6648260" y="959167"/>
                      <a:pt x="6639211" y="930402"/>
                    </a:cubicBezTo>
                    <a:cubicBezTo>
                      <a:pt x="6626352" y="932212"/>
                      <a:pt x="6639401" y="955929"/>
                      <a:pt x="6630639" y="977837"/>
                    </a:cubicBezTo>
                    <a:cubicBezTo>
                      <a:pt x="6613970" y="921448"/>
                      <a:pt x="6594062" y="1042225"/>
                      <a:pt x="6588919" y="948023"/>
                    </a:cubicBezTo>
                    <a:cubicBezTo>
                      <a:pt x="6584823" y="955357"/>
                      <a:pt x="6580346" y="955643"/>
                      <a:pt x="6575298" y="943165"/>
                    </a:cubicBezTo>
                    <a:cubicBezTo>
                      <a:pt x="6565583" y="954214"/>
                      <a:pt x="6574536" y="997648"/>
                      <a:pt x="6563678" y="983647"/>
                    </a:cubicBezTo>
                    <a:cubicBezTo>
                      <a:pt x="6559773" y="974312"/>
                      <a:pt x="6565011" y="963073"/>
                      <a:pt x="6562344" y="953357"/>
                    </a:cubicBezTo>
                    <a:cubicBezTo>
                      <a:pt x="6550343" y="963930"/>
                      <a:pt x="6537484" y="958977"/>
                      <a:pt x="6525768" y="976122"/>
                    </a:cubicBezTo>
                    <a:cubicBezTo>
                      <a:pt x="6533674" y="946595"/>
                      <a:pt x="6510909" y="970026"/>
                      <a:pt x="6519005" y="946785"/>
                    </a:cubicBezTo>
                    <a:cubicBezTo>
                      <a:pt x="6531293" y="960787"/>
                      <a:pt x="6541675" y="931736"/>
                      <a:pt x="6552629" y="917162"/>
                    </a:cubicBezTo>
                    <a:cubicBezTo>
                      <a:pt x="6534055" y="933164"/>
                      <a:pt x="6527959" y="907066"/>
                      <a:pt x="6511671" y="902494"/>
                    </a:cubicBezTo>
                    <a:cubicBezTo>
                      <a:pt x="6511957" y="917734"/>
                      <a:pt x="6522053" y="930878"/>
                      <a:pt x="6513767" y="947928"/>
                    </a:cubicBezTo>
                    <a:cubicBezTo>
                      <a:pt x="6509766" y="939451"/>
                      <a:pt x="6506718" y="948690"/>
                      <a:pt x="6502432" y="934974"/>
                    </a:cubicBezTo>
                    <a:cubicBezTo>
                      <a:pt x="6503480" y="914400"/>
                      <a:pt x="6497098" y="895350"/>
                      <a:pt x="6499670" y="874490"/>
                    </a:cubicBezTo>
                    <a:cubicBezTo>
                      <a:pt x="6512148" y="892969"/>
                      <a:pt x="6522149" y="857250"/>
                      <a:pt x="6535293" y="890111"/>
                    </a:cubicBezTo>
                    <a:cubicBezTo>
                      <a:pt x="6544532" y="870394"/>
                      <a:pt x="6540723" y="853440"/>
                      <a:pt x="6546152" y="834485"/>
                    </a:cubicBezTo>
                    <a:cubicBezTo>
                      <a:pt x="6569964" y="850297"/>
                      <a:pt x="6579775" y="912114"/>
                      <a:pt x="6600825" y="854011"/>
                    </a:cubicBezTo>
                    <a:cubicBezTo>
                      <a:pt x="6603016" y="825722"/>
                      <a:pt x="6582728" y="844391"/>
                      <a:pt x="6593396" y="809625"/>
                    </a:cubicBezTo>
                    <a:cubicBezTo>
                      <a:pt x="6603397" y="845725"/>
                      <a:pt x="6606159" y="845630"/>
                      <a:pt x="6619113" y="842581"/>
                    </a:cubicBezTo>
                    <a:cubicBezTo>
                      <a:pt x="6622352" y="817055"/>
                      <a:pt x="6594062" y="822484"/>
                      <a:pt x="6605683" y="784288"/>
                    </a:cubicBezTo>
                    <a:cubicBezTo>
                      <a:pt x="6614065" y="817817"/>
                      <a:pt x="6623495" y="800672"/>
                      <a:pt x="6630448" y="855631"/>
                    </a:cubicBezTo>
                    <a:cubicBezTo>
                      <a:pt x="6647593" y="812959"/>
                      <a:pt x="6613589" y="824960"/>
                      <a:pt x="6627019" y="779907"/>
                    </a:cubicBezTo>
                    <a:cubicBezTo>
                      <a:pt x="6641116" y="821341"/>
                      <a:pt x="6651689" y="785622"/>
                      <a:pt x="6645783" y="837247"/>
                    </a:cubicBezTo>
                    <a:cubicBezTo>
                      <a:pt x="6657309" y="787051"/>
                      <a:pt x="6669882" y="784384"/>
                      <a:pt x="6672358" y="831723"/>
                    </a:cubicBezTo>
                    <a:cubicBezTo>
                      <a:pt x="6675501" y="822484"/>
                      <a:pt x="6678740" y="814578"/>
                      <a:pt x="6683026" y="829532"/>
                    </a:cubicBezTo>
                    <a:cubicBezTo>
                      <a:pt x="6688360" y="814673"/>
                      <a:pt x="6678930" y="765238"/>
                      <a:pt x="6693884" y="773621"/>
                    </a:cubicBezTo>
                    <a:cubicBezTo>
                      <a:pt x="6698837" y="792956"/>
                      <a:pt x="6698742" y="813244"/>
                      <a:pt x="6702076" y="833056"/>
                    </a:cubicBezTo>
                    <a:cubicBezTo>
                      <a:pt x="6710268" y="832199"/>
                      <a:pt x="6732746" y="841915"/>
                      <a:pt x="6730270" y="804005"/>
                    </a:cubicBezTo>
                    <a:cubicBezTo>
                      <a:pt x="6723221" y="825055"/>
                      <a:pt x="6714173" y="804863"/>
                      <a:pt x="6706743" y="816673"/>
                    </a:cubicBezTo>
                    <a:cubicBezTo>
                      <a:pt x="6726079" y="768191"/>
                      <a:pt x="6757797" y="814959"/>
                      <a:pt x="6753321" y="722757"/>
                    </a:cubicBezTo>
                    <a:cubicBezTo>
                      <a:pt x="6767131" y="750284"/>
                      <a:pt x="6777323" y="699802"/>
                      <a:pt x="6791230" y="729901"/>
                    </a:cubicBezTo>
                    <a:cubicBezTo>
                      <a:pt x="6781514" y="732854"/>
                      <a:pt x="6774180" y="784479"/>
                      <a:pt x="6762369" y="743712"/>
                    </a:cubicBezTo>
                    <a:lnTo>
                      <a:pt x="6753225" y="776288"/>
                    </a:lnTo>
                    <a:cubicBezTo>
                      <a:pt x="6757226" y="785622"/>
                      <a:pt x="6761321" y="795052"/>
                      <a:pt x="6765322" y="804291"/>
                    </a:cubicBezTo>
                    <a:cubicBezTo>
                      <a:pt x="6772561" y="778955"/>
                      <a:pt x="6786372" y="773335"/>
                      <a:pt x="6800374" y="751046"/>
                    </a:cubicBezTo>
                    <a:cubicBezTo>
                      <a:pt x="6798564" y="730948"/>
                      <a:pt x="6788849" y="712756"/>
                      <a:pt x="6797516" y="690277"/>
                    </a:cubicBezTo>
                    <a:cubicBezTo>
                      <a:pt x="6814756" y="728663"/>
                      <a:pt x="6835331" y="680561"/>
                      <a:pt x="6842284" y="673227"/>
                    </a:cubicBezTo>
                    <a:cubicBezTo>
                      <a:pt x="6847237" y="711422"/>
                      <a:pt x="6864953" y="702564"/>
                      <a:pt x="6861905" y="745522"/>
                    </a:cubicBezTo>
                    <a:cubicBezTo>
                      <a:pt x="6864382" y="740855"/>
                      <a:pt x="6867049" y="741902"/>
                      <a:pt x="6870287" y="751332"/>
                    </a:cubicBezTo>
                    <a:cubicBezTo>
                      <a:pt x="6869144" y="706374"/>
                      <a:pt x="6883337" y="703802"/>
                      <a:pt x="6874288" y="666464"/>
                    </a:cubicBezTo>
                    <a:cubicBezTo>
                      <a:pt x="6885432" y="665035"/>
                      <a:pt x="6890766" y="707803"/>
                      <a:pt x="6890766" y="731710"/>
                    </a:cubicBezTo>
                    <a:cubicBezTo>
                      <a:pt x="6903434" y="702373"/>
                      <a:pt x="6943821" y="746760"/>
                      <a:pt x="6923437" y="686562"/>
                    </a:cubicBezTo>
                    <a:cubicBezTo>
                      <a:pt x="6928485" y="674370"/>
                      <a:pt x="6948393" y="691801"/>
                      <a:pt x="6943249" y="651701"/>
                    </a:cubicBezTo>
                    <a:cubicBezTo>
                      <a:pt x="6936772" y="646843"/>
                      <a:pt x="6931533" y="667131"/>
                      <a:pt x="6924294" y="648176"/>
                    </a:cubicBezTo>
                    <a:cubicBezTo>
                      <a:pt x="6931724" y="597884"/>
                      <a:pt x="6943535" y="640461"/>
                      <a:pt x="6952393" y="619220"/>
                    </a:cubicBezTo>
                    <a:cubicBezTo>
                      <a:pt x="6950393" y="614648"/>
                      <a:pt x="6948297" y="609886"/>
                      <a:pt x="6946297" y="605218"/>
                    </a:cubicBezTo>
                    <a:cubicBezTo>
                      <a:pt x="6947440" y="597408"/>
                      <a:pt x="6946392" y="589883"/>
                      <a:pt x="6942487" y="583025"/>
                    </a:cubicBezTo>
                    <a:cubicBezTo>
                      <a:pt x="6938581" y="594074"/>
                      <a:pt x="6935153" y="615601"/>
                      <a:pt x="6930295" y="608647"/>
                    </a:cubicBezTo>
                    <a:cubicBezTo>
                      <a:pt x="6927152" y="599122"/>
                      <a:pt x="6921341" y="590169"/>
                      <a:pt x="6923532" y="579406"/>
                    </a:cubicBezTo>
                    <a:cubicBezTo>
                      <a:pt x="6936486" y="570452"/>
                      <a:pt x="6953822" y="544544"/>
                      <a:pt x="6962204" y="601885"/>
                    </a:cubicBezTo>
                    <a:cubicBezTo>
                      <a:pt x="6979920" y="579787"/>
                      <a:pt x="6998113" y="567785"/>
                      <a:pt x="7017544" y="582359"/>
                    </a:cubicBezTo>
                    <a:cubicBezTo>
                      <a:pt x="7014020" y="608647"/>
                      <a:pt x="7015258" y="633793"/>
                      <a:pt x="7021259" y="657987"/>
                    </a:cubicBezTo>
                    <a:cubicBezTo>
                      <a:pt x="7021735" y="583787"/>
                      <a:pt x="7029260" y="663797"/>
                      <a:pt x="7044119" y="630269"/>
                    </a:cubicBezTo>
                    <a:cubicBezTo>
                      <a:pt x="7040594" y="588550"/>
                      <a:pt x="7018973" y="598265"/>
                      <a:pt x="7024402" y="557975"/>
                    </a:cubicBezTo>
                    <a:cubicBezTo>
                      <a:pt x="7045548" y="552640"/>
                      <a:pt x="7065169" y="515493"/>
                      <a:pt x="7088791" y="559498"/>
                    </a:cubicBezTo>
                    <a:cubicBezTo>
                      <a:pt x="7104317" y="498157"/>
                      <a:pt x="7140988" y="524542"/>
                      <a:pt x="7154038" y="469297"/>
                    </a:cubicBezTo>
                    <a:cubicBezTo>
                      <a:pt x="7149751" y="453961"/>
                      <a:pt x="7142893" y="463296"/>
                      <a:pt x="7144989" y="448342"/>
                    </a:cubicBezTo>
                    <a:cubicBezTo>
                      <a:pt x="7157180" y="431959"/>
                      <a:pt x="7139178" y="384524"/>
                      <a:pt x="7155561" y="392525"/>
                    </a:cubicBezTo>
                    <a:cubicBezTo>
                      <a:pt x="7160038" y="411861"/>
                      <a:pt x="7155561" y="433292"/>
                      <a:pt x="7158609" y="453009"/>
                    </a:cubicBezTo>
                    <a:cubicBezTo>
                      <a:pt x="7175469" y="485013"/>
                      <a:pt x="7189280" y="458819"/>
                      <a:pt x="7204805" y="466058"/>
                    </a:cubicBezTo>
                    <a:cubicBezTo>
                      <a:pt x="7198900" y="487871"/>
                      <a:pt x="7189756" y="510064"/>
                      <a:pt x="7197281" y="528923"/>
                    </a:cubicBezTo>
                    <a:cubicBezTo>
                      <a:pt x="7207187" y="530828"/>
                      <a:pt x="7215759" y="506063"/>
                      <a:pt x="7226046" y="514921"/>
                    </a:cubicBezTo>
                    <a:cubicBezTo>
                      <a:pt x="7218331" y="501205"/>
                      <a:pt x="7229189" y="483584"/>
                      <a:pt x="7223760" y="469487"/>
                    </a:cubicBezTo>
                    <a:cubicBezTo>
                      <a:pt x="7216331" y="499967"/>
                      <a:pt x="7208044" y="513779"/>
                      <a:pt x="7198709" y="505587"/>
                    </a:cubicBezTo>
                    <a:cubicBezTo>
                      <a:pt x="7210711" y="482060"/>
                      <a:pt x="7213854" y="498538"/>
                      <a:pt x="7206996" y="457867"/>
                    </a:cubicBezTo>
                    <a:cubicBezTo>
                      <a:pt x="7223665" y="452914"/>
                      <a:pt x="7239381" y="427482"/>
                      <a:pt x="7256145" y="423958"/>
                    </a:cubicBezTo>
                    <a:cubicBezTo>
                      <a:pt x="7245382" y="402431"/>
                      <a:pt x="7248811" y="357568"/>
                      <a:pt x="7260622" y="354139"/>
                    </a:cubicBezTo>
                    <a:cubicBezTo>
                      <a:pt x="7251764" y="320992"/>
                      <a:pt x="7247859" y="384905"/>
                      <a:pt x="7239381" y="358902"/>
                    </a:cubicBezTo>
                    <a:cubicBezTo>
                      <a:pt x="7242334" y="319754"/>
                      <a:pt x="7256241" y="290131"/>
                      <a:pt x="7275671" y="335471"/>
                    </a:cubicBezTo>
                    <a:cubicBezTo>
                      <a:pt x="7270337" y="372809"/>
                      <a:pt x="7268147" y="366427"/>
                      <a:pt x="7275767" y="388906"/>
                    </a:cubicBezTo>
                    <a:cubicBezTo>
                      <a:pt x="7263289" y="411956"/>
                      <a:pt x="7263194" y="350520"/>
                      <a:pt x="7251478" y="386810"/>
                    </a:cubicBezTo>
                    <a:cubicBezTo>
                      <a:pt x="7258622" y="403288"/>
                      <a:pt x="7264337" y="393192"/>
                      <a:pt x="7271956" y="420338"/>
                    </a:cubicBezTo>
                    <a:cubicBezTo>
                      <a:pt x="7296626" y="400621"/>
                      <a:pt x="7328726" y="351377"/>
                      <a:pt x="7348443" y="395668"/>
                    </a:cubicBezTo>
                    <a:cubicBezTo>
                      <a:pt x="7357491" y="375856"/>
                      <a:pt x="7349871" y="359569"/>
                      <a:pt x="7358920" y="339661"/>
                    </a:cubicBezTo>
                    <a:cubicBezTo>
                      <a:pt x="7361968" y="346805"/>
                      <a:pt x="7364349" y="341471"/>
                      <a:pt x="7367206" y="345567"/>
                    </a:cubicBezTo>
                    <a:cubicBezTo>
                      <a:pt x="7375017" y="350806"/>
                      <a:pt x="7370636" y="393287"/>
                      <a:pt x="7379399" y="373571"/>
                    </a:cubicBezTo>
                    <a:cubicBezTo>
                      <a:pt x="7387400" y="330898"/>
                      <a:pt x="7431882" y="294608"/>
                      <a:pt x="7445216" y="351092"/>
                    </a:cubicBezTo>
                    <a:cubicBezTo>
                      <a:pt x="7457980" y="332899"/>
                      <a:pt x="7436263" y="322421"/>
                      <a:pt x="7442835" y="305657"/>
                    </a:cubicBezTo>
                    <a:cubicBezTo>
                      <a:pt x="7447788" y="314420"/>
                      <a:pt x="7451122" y="292322"/>
                      <a:pt x="7454932" y="280035"/>
                    </a:cubicBezTo>
                    <a:cubicBezTo>
                      <a:pt x="7462838" y="311467"/>
                      <a:pt x="7467981" y="291560"/>
                      <a:pt x="7473030" y="268319"/>
                    </a:cubicBezTo>
                    <a:cubicBezTo>
                      <a:pt x="7476839" y="277749"/>
                      <a:pt x="7474363" y="288417"/>
                      <a:pt x="7479983" y="297371"/>
                    </a:cubicBezTo>
                    <a:cubicBezTo>
                      <a:pt x="7485793" y="271843"/>
                      <a:pt x="7493794" y="288131"/>
                      <a:pt x="7499509" y="262318"/>
                    </a:cubicBezTo>
                    <a:cubicBezTo>
                      <a:pt x="7494175" y="250888"/>
                      <a:pt x="7493508" y="238220"/>
                      <a:pt x="7494937" y="225076"/>
                    </a:cubicBezTo>
                    <a:cubicBezTo>
                      <a:pt x="7500652" y="231362"/>
                      <a:pt x="7505890" y="230696"/>
                      <a:pt x="7511606" y="236696"/>
                    </a:cubicBezTo>
                    <a:cubicBezTo>
                      <a:pt x="7508082" y="253746"/>
                      <a:pt x="7503224" y="246983"/>
                      <a:pt x="7499604" y="262318"/>
                    </a:cubicBezTo>
                    <a:cubicBezTo>
                      <a:pt x="7510844" y="268986"/>
                      <a:pt x="7519606" y="264985"/>
                      <a:pt x="7524750" y="279844"/>
                    </a:cubicBezTo>
                    <a:cubicBezTo>
                      <a:pt x="7514273" y="232315"/>
                      <a:pt x="7544372" y="266795"/>
                      <a:pt x="7542657" y="214598"/>
                    </a:cubicBezTo>
                    <a:cubicBezTo>
                      <a:pt x="7571232" y="231362"/>
                      <a:pt x="7597998" y="214217"/>
                      <a:pt x="7622572" y="158496"/>
                    </a:cubicBezTo>
                    <a:cubicBezTo>
                      <a:pt x="7634383" y="189071"/>
                      <a:pt x="7630288" y="171259"/>
                      <a:pt x="7635335" y="148018"/>
                    </a:cubicBezTo>
                    <a:cubicBezTo>
                      <a:pt x="7653719" y="162877"/>
                      <a:pt x="7683437" y="159734"/>
                      <a:pt x="7689628" y="112967"/>
                    </a:cubicBezTo>
                    <a:cubicBezTo>
                      <a:pt x="7704678" y="157829"/>
                      <a:pt x="7727157" y="83153"/>
                      <a:pt x="7729443" y="58007"/>
                    </a:cubicBezTo>
                    <a:cubicBezTo>
                      <a:pt x="7727347" y="63722"/>
                      <a:pt x="7712583" y="59817"/>
                      <a:pt x="7718012" y="45339"/>
                    </a:cubicBezTo>
                    <a:cubicBezTo>
                      <a:pt x="7724394" y="32480"/>
                      <a:pt x="7731443" y="30956"/>
                      <a:pt x="7739158" y="40481"/>
                    </a:cubicBezTo>
                    <a:cubicBezTo>
                      <a:pt x="7736777" y="51244"/>
                      <a:pt x="7734776" y="61913"/>
                      <a:pt x="7740873" y="70771"/>
                    </a:cubicBezTo>
                    <a:cubicBezTo>
                      <a:pt x="7751541" y="53054"/>
                      <a:pt x="7763828" y="68485"/>
                      <a:pt x="7775639" y="70294"/>
                    </a:cubicBezTo>
                    <a:cubicBezTo>
                      <a:pt x="7744397" y="26575"/>
                      <a:pt x="7741730" y="-30194"/>
                      <a:pt x="7724775" y="20860"/>
                    </a:cubicBezTo>
                    <a:cubicBezTo>
                      <a:pt x="7709154" y="-4191"/>
                      <a:pt x="7696200" y="19431"/>
                      <a:pt x="7680865" y="0"/>
                    </a:cubicBezTo>
                    <a:cubicBezTo>
                      <a:pt x="7672293" y="22193"/>
                      <a:pt x="7678769" y="47054"/>
                      <a:pt x="7667530" y="48863"/>
                    </a:cubicBezTo>
                    <a:cubicBezTo>
                      <a:pt x="7671054" y="69628"/>
                      <a:pt x="7684389" y="47815"/>
                      <a:pt x="7679722" y="76771"/>
                    </a:cubicBezTo>
                    <a:cubicBezTo>
                      <a:pt x="7654862" y="79248"/>
                      <a:pt x="7623715" y="90297"/>
                      <a:pt x="7610761" y="38576"/>
                    </a:cubicBezTo>
                    <a:cubicBezTo>
                      <a:pt x="7601236" y="63627"/>
                      <a:pt x="7616095" y="83153"/>
                      <a:pt x="7606570" y="108394"/>
                    </a:cubicBezTo>
                    <a:cubicBezTo>
                      <a:pt x="7590759" y="58293"/>
                      <a:pt x="7572947" y="118586"/>
                      <a:pt x="7564184" y="118015"/>
                    </a:cubicBezTo>
                    <a:cubicBezTo>
                      <a:pt x="7571137" y="114871"/>
                      <a:pt x="7578948" y="126492"/>
                      <a:pt x="7586948" y="143542"/>
                    </a:cubicBezTo>
                    <a:cubicBezTo>
                      <a:pt x="7593044" y="105823"/>
                      <a:pt x="7615047" y="105727"/>
                      <a:pt x="7616381" y="144589"/>
                    </a:cubicBezTo>
                    <a:cubicBezTo>
                      <a:pt x="7602284" y="179642"/>
                      <a:pt x="7584758" y="153162"/>
                      <a:pt x="7570470" y="185452"/>
                    </a:cubicBezTo>
                    <a:cubicBezTo>
                      <a:pt x="7567422" y="178403"/>
                      <a:pt x="7564374" y="171545"/>
                      <a:pt x="7561326" y="164592"/>
                    </a:cubicBezTo>
                    <a:cubicBezTo>
                      <a:pt x="7562184" y="136303"/>
                      <a:pt x="7577519" y="151829"/>
                      <a:pt x="7570280" y="131921"/>
                    </a:cubicBezTo>
                    <a:cubicBezTo>
                      <a:pt x="7565898" y="150876"/>
                      <a:pt x="7558469" y="110966"/>
                      <a:pt x="7552754" y="105156"/>
                    </a:cubicBezTo>
                    <a:cubicBezTo>
                      <a:pt x="7535514" y="168307"/>
                      <a:pt x="7525798" y="64865"/>
                      <a:pt x="7506653" y="92392"/>
                    </a:cubicBezTo>
                    <a:cubicBezTo>
                      <a:pt x="7511320" y="120396"/>
                      <a:pt x="7526465" y="108204"/>
                      <a:pt x="7521893" y="127349"/>
                    </a:cubicBezTo>
                    <a:cubicBezTo>
                      <a:pt x="7505986" y="130492"/>
                      <a:pt x="7490651" y="144971"/>
                      <a:pt x="7474268" y="138017"/>
                    </a:cubicBezTo>
                    <a:cubicBezTo>
                      <a:pt x="7465409" y="155257"/>
                      <a:pt x="7472744" y="168878"/>
                      <a:pt x="7466076" y="185833"/>
                    </a:cubicBezTo>
                    <a:cubicBezTo>
                      <a:pt x="7457218" y="170974"/>
                      <a:pt x="7447312" y="160877"/>
                      <a:pt x="7440264" y="153257"/>
                    </a:cubicBezTo>
                    <a:cubicBezTo>
                      <a:pt x="7437216" y="181927"/>
                      <a:pt x="7457028" y="205645"/>
                      <a:pt x="7457885" y="233458"/>
                    </a:cubicBezTo>
                    <a:cubicBezTo>
                      <a:pt x="7452837" y="255079"/>
                      <a:pt x="7445598" y="237649"/>
                      <a:pt x="7439788" y="245173"/>
                    </a:cubicBezTo>
                    <a:cubicBezTo>
                      <a:pt x="7441692" y="205168"/>
                      <a:pt x="7424452" y="219170"/>
                      <a:pt x="7420071" y="226600"/>
                    </a:cubicBezTo>
                    <a:cubicBezTo>
                      <a:pt x="7421404" y="184213"/>
                      <a:pt x="7407498" y="204311"/>
                      <a:pt x="7407021" y="183547"/>
                    </a:cubicBezTo>
                    <a:cubicBezTo>
                      <a:pt x="7408259" y="178117"/>
                      <a:pt x="7409212" y="172879"/>
                      <a:pt x="7406259" y="168497"/>
                    </a:cubicBezTo>
                    <a:cubicBezTo>
                      <a:pt x="7394639" y="191357"/>
                      <a:pt x="7414165" y="207550"/>
                      <a:pt x="7404164" y="230124"/>
                    </a:cubicBezTo>
                    <a:cubicBezTo>
                      <a:pt x="7388733" y="253555"/>
                      <a:pt x="7374350" y="163735"/>
                      <a:pt x="7364730" y="192976"/>
                    </a:cubicBezTo>
                    <a:cubicBezTo>
                      <a:pt x="7372255" y="206597"/>
                      <a:pt x="7375589" y="221171"/>
                      <a:pt x="7372350" y="237268"/>
                    </a:cubicBezTo>
                    <a:cubicBezTo>
                      <a:pt x="7352824" y="278225"/>
                      <a:pt x="7334917" y="187928"/>
                      <a:pt x="7329106" y="178022"/>
                    </a:cubicBezTo>
                    <a:cubicBezTo>
                      <a:pt x="7334726" y="194786"/>
                      <a:pt x="7329106" y="213646"/>
                      <a:pt x="7329202" y="231553"/>
                    </a:cubicBezTo>
                    <a:cubicBezTo>
                      <a:pt x="7336632" y="251079"/>
                      <a:pt x="7356729" y="252222"/>
                      <a:pt x="7355777" y="279178"/>
                    </a:cubicBezTo>
                    <a:cubicBezTo>
                      <a:pt x="7330535" y="314515"/>
                      <a:pt x="7328154" y="244030"/>
                      <a:pt x="7305009" y="229267"/>
                    </a:cubicBezTo>
                    <a:cubicBezTo>
                      <a:pt x="7300055" y="243173"/>
                      <a:pt x="7303484" y="255175"/>
                      <a:pt x="7299103" y="268891"/>
                    </a:cubicBezTo>
                    <a:cubicBezTo>
                      <a:pt x="7293007" y="254889"/>
                      <a:pt x="7287006" y="240982"/>
                      <a:pt x="7280910" y="227076"/>
                    </a:cubicBezTo>
                    <a:cubicBezTo>
                      <a:pt x="7284911" y="211741"/>
                      <a:pt x="7304056" y="235172"/>
                      <a:pt x="7298246" y="200215"/>
                    </a:cubicBezTo>
                    <a:cubicBezTo>
                      <a:pt x="7287768" y="205645"/>
                      <a:pt x="7278053" y="224409"/>
                      <a:pt x="7266432" y="207264"/>
                    </a:cubicBezTo>
                    <a:cubicBezTo>
                      <a:pt x="7296340" y="180880"/>
                      <a:pt x="7326916" y="168021"/>
                      <a:pt x="7357110" y="148780"/>
                    </a:cubicBezTo>
                    <a:cubicBezTo>
                      <a:pt x="7328440" y="100298"/>
                      <a:pt x="7281196" y="226600"/>
                      <a:pt x="7268623" y="145637"/>
                    </a:cubicBezTo>
                    <a:cubicBezTo>
                      <a:pt x="7259574" y="125730"/>
                      <a:pt x="7252145" y="138398"/>
                      <a:pt x="7244334" y="143256"/>
                    </a:cubicBezTo>
                    <a:cubicBezTo>
                      <a:pt x="7247573" y="152781"/>
                      <a:pt x="7253383" y="161734"/>
                      <a:pt x="7251192" y="172402"/>
                    </a:cubicBezTo>
                    <a:cubicBezTo>
                      <a:pt x="7234619" y="179737"/>
                      <a:pt x="7219474" y="214313"/>
                      <a:pt x="7202805" y="221361"/>
                    </a:cubicBezTo>
                    <a:cubicBezTo>
                      <a:pt x="7206044" y="230791"/>
                      <a:pt x="7211759" y="239839"/>
                      <a:pt x="7209568" y="250412"/>
                    </a:cubicBezTo>
                    <a:cubicBezTo>
                      <a:pt x="7200614" y="231267"/>
                      <a:pt x="7194709" y="273177"/>
                      <a:pt x="7185375" y="248031"/>
                    </a:cubicBezTo>
                    <a:cubicBezTo>
                      <a:pt x="7190994" y="235648"/>
                      <a:pt x="7197566" y="242602"/>
                      <a:pt x="7202805" y="221266"/>
                    </a:cubicBezTo>
                    <a:cubicBezTo>
                      <a:pt x="7183184" y="191929"/>
                      <a:pt x="7175278" y="203454"/>
                      <a:pt x="7158895" y="146685"/>
                    </a:cubicBezTo>
                    <a:cubicBezTo>
                      <a:pt x="7146322" y="178689"/>
                      <a:pt x="7149941" y="122206"/>
                      <a:pt x="7127939" y="168592"/>
                    </a:cubicBezTo>
                    <a:cubicBezTo>
                      <a:pt x="7109175" y="115062"/>
                      <a:pt x="7073265" y="178689"/>
                      <a:pt x="7048596" y="185452"/>
                    </a:cubicBezTo>
                    <a:cubicBezTo>
                      <a:pt x="7051739" y="194881"/>
                      <a:pt x="7057549" y="203930"/>
                      <a:pt x="7055358" y="214598"/>
                    </a:cubicBezTo>
                    <a:cubicBezTo>
                      <a:pt x="7052501" y="210979"/>
                      <a:pt x="7049929" y="213169"/>
                      <a:pt x="7047834" y="223933"/>
                    </a:cubicBezTo>
                    <a:cubicBezTo>
                      <a:pt x="7047929" y="188690"/>
                      <a:pt x="7035070" y="164306"/>
                      <a:pt x="7025164" y="198120"/>
                    </a:cubicBezTo>
                    <a:cubicBezTo>
                      <a:pt x="7022211" y="208979"/>
                      <a:pt x="7028403" y="217932"/>
                      <a:pt x="7026688" y="228409"/>
                    </a:cubicBezTo>
                    <a:cubicBezTo>
                      <a:pt x="7018211" y="210026"/>
                      <a:pt x="7024402" y="200787"/>
                      <a:pt x="7014591" y="200311"/>
                    </a:cubicBezTo>
                    <a:cubicBezTo>
                      <a:pt x="7009257" y="214313"/>
                      <a:pt x="7014115" y="225933"/>
                      <a:pt x="7013829" y="238696"/>
                    </a:cubicBezTo>
                    <a:cubicBezTo>
                      <a:pt x="7007543" y="227362"/>
                      <a:pt x="7009734" y="214027"/>
                      <a:pt x="7004019" y="202597"/>
                    </a:cubicBezTo>
                    <a:cubicBezTo>
                      <a:pt x="6986302" y="200882"/>
                      <a:pt x="6962394" y="254698"/>
                      <a:pt x="6951059" y="213931"/>
                    </a:cubicBezTo>
                    <a:cubicBezTo>
                      <a:pt x="6939915" y="236601"/>
                      <a:pt x="6962680" y="252127"/>
                      <a:pt x="6954013" y="274320"/>
                    </a:cubicBezTo>
                    <a:cubicBezTo>
                      <a:pt x="6922103" y="197644"/>
                      <a:pt x="6898958" y="250031"/>
                      <a:pt x="6882860" y="297180"/>
                    </a:cubicBezTo>
                    <a:cubicBezTo>
                      <a:pt x="6885432" y="288988"/>
                      <a:pt x="6888480" y="299656"/>
                      <a:pt x="6883527" y="312325"/>
                    </a:cubicBezTo>
                    <a:cubicBezTo>
                      <a:pt x="6895814" y="308800"/>
                      <a:pt x="6915150" y="356806"/>
                      <a:pt x="6909150" y="398621"/>
                    </a:cubicBezTo>
                    <a:cubicBezTo>
                      <a:pt x="6896767" y="387191"/>
                      <a:pt x="6899053" y="361950"/>
                      <a:pt x="6886480" y="372904"/>
                    </a:cubicBezTo>
                    <a:cubicBezTo>
                      <a:pt x="6887718" y="352234"/>
                      <a:pt x="6888861" y="331660"/>
                      <a:pt x="6878289" y="313468"/>
                    </a:cubicBezTo>
                    <a:cubicBezTo>
                      <a:pt x="6870002" y="338138"/>
                      <a:pt x="6885146" y="357854"/>
                      <a:pt x="6878860" y="382238"/>
                    </a:cubicBezTo>
                    <a:cubicBezTo>
                      <a:pt x="6870573" y="391096"/>
                      <a:pt x="6871716" y="416052"/>
                      <a:pt x="6858381" y="401764"/>
                    </a:cubicBezTo>
                    <a:cubicBezTo>
                      <a:pt x="6835902" y="313372"/>
                      <a:pt x="6798659" y="356711"/>
                      <a:pt x="6771513" y="320897"/>
                    </a:cubicBezTo>
                    <a:cubicBezTo>
                      <a:pt x="6779324" y="336899"/>
                      <a:pt x="6786468" y="353282"/>
                      <a:pt x="6781990" y="372142"/>
                    </a:cubicBezTo>
                    <a:cubicBezTo>
                      <a:pt x="6766751" y="372427"/>
                      <a:pt x="6762940" y="392430"/>
                      <a:pt x="6756369" y="339376"/>
                    </a:cubicBezTo>
                    <a:cubicBezTo>
                      <a:pt x="6741128" y="391001"/>
                      <a:pt x="6748463" y="295846"/>
                      <a:pt x="6734461" y="328613"/>
                    </a:cubicBezTo>
                    <a:cubicBezTo>
                      <a:pt x="6745510" y="349282"/>
                      <a:pt x="6743319" y="372523"/>
                      <a:pt x="6745605" y="395097"/>
                    </a:cubicBezTo>
                    <a:cubicBezTo>
                      <a:pt x="6742462" y="402717"/>
                      <a:pt x="6738747" y="399955"/>
                      <a:pt x="6735032" y="397478"/>
                    </a:cubicBezTo>
                    <a:cubicBezTo>
                      <a:pt x="6733985" y="379762"/>
                      <a:pt x="6736080" y="361569"/>
                      <a:pt x="6724555" y="346138"/>
                    </a:cubicBezTo>
                    <a:cubicBezTo>
                      <a:pt x="6721507" y="393478"/>
                      <a:pt x="6708172" y="367951"/>
                      <a:pt x="6707886" y="334327"/>
                    </a:cubicBezTo>
                    <a:cubicBezTo>
                      <a:pt x="6684836" y="364807"/>
                      <a:pt x="6659785" y="362902"/>
                      <a:pt x="6637592" y="367093"/>
                    </a:cubicBezTo>
                    <a:cubicBezTo>
                      <a:pt x="6615398" y="371189"/>
                      <a:pt x="6595968" y="381381"/>
                      <a:pt x="6584157" y="436340"/>
                    </a:cubicBezTo>
                    <a:cubicBezTo>
                      <a:pt x="6573679" y="403193"/>
                      <a:pt x="6565964" y="429482"/>
                      <a:pt x="6555582" y="396430"/>
                    </a:cubicBezTo>
                    <a:cubicBezTo>
                      <a:pt x="6543771" y="447961"/>
                      <a:pt x="6532721" y="424529"/>
                      <a:pt x="6523101" y="387667"/>
                    </a:cubicBezTo>
                    <a:cubicBezTo>
                      <a:pt x="6504242" y="404908"/>
                      <a:pt x="6499955" y="434911"/>
                      <a:pt x="6488240" y="387191"/>
                    </a:cubicBezTo>
                    <a:cubicBezTo>
                      <a:pt x="6474333" y="407670"/>
                      <a:pt x="6500337" y="420434"/>
                      <a:pt x="6493288" y="439579"/>
                    </a:cubicBezTo>
                    <a:cubicBezTo>
                      <a:pt x="6483858" y="465582"/>
                      <a:pt x="6475667" y="424815"/>
                      <a:pt x="6473381" y="474250"/>
                    </a:cubicBezTo>
                    <a:cubicBezTo>
                      <a:pt x="6464903" y="443484"/>
                      <a:pt x="6458046" y="450913"/>
                      <a:pt x="6451473" y="463391"/>
                    </a:cubicBezTo>
                    <a:cubicBezTo>
                      <a:pt x="6454616" y="472821"/>
                      <a:pt x="6460332" y="481775"/>
                      <a:pt x="6458140" y="492538"/>
                    </a:cubicBezTo>
                    <a:cubicBezTo>
                      <a:pt x="6405372" y="471202"/>
                      <a:pt x="6341745" y="523875"/>
                      <a:pt x="6296882" y="479298"/>
                    </a:cubicBezTo>
                    <a:cubicBezTo>
                      <a:pt x="6309646" y="462915"/>
                      <a:pt x="6338030" y="482632"/>
                      <a:pt x="6340983" y="447484"/>
                    </a:cubicBezTo>
                    <a:cubicBezTo>
                      <a:pt x="6337745" y="454628"/>
                      <a:pt x="6330506" y="455390"/>
                      <a:pt x="6332696" y="441484"/>
                    </a:cubicBezTo>
                    <a:cubicBezTo>
                      <a:pt x="6341650" y="429006"/>
                      <a:pt x="6352032" y="413480"/>
                      <a:pt x="6349270" y="453390"/>
                    </a:cubicBezTo>
                    <a:cubicBezTo>
                      <a:pt x="6367177" y="445960"/>
                      <a:pt x="6357938" y="395097"/>
                      <a:pt x="6348222" y="369570"/>
                    </a:cubicBezTo>
                    <a:cubicBezTo>
                      <a:pt x="6330791" y="410909"/>
                      <a:pt x="6303645" y="468249"/>
                      <a:pt x="6295835" y="395573"/>
                    </a:cubicBezTo>
                    <a:cubicBezTo>
                      <a:pt x="6290405" y="433197"/>
                      <a:pt x="6280976" y="381952"/>
                      <a:pt x="6275261" y="415004"/>
                    </a:cubicBezTo>
                    <a:cubicBezTo>
                      <a:pt x="6278880" y="442150"/>
                      <a:pt x="6292501" y="420624"/>
                      <a:pt x="6287167" y="443103"/>
                    </a:cubicBezTo>
                    <a:cubicBezTo>
                      <a:pt x="6280309" y="469582"/>
                      <a:pt x="6271546" y="452914"/>
                      <a:pt x="6262973" y="440436"/>
                    </a:cubicBezTo>
                    <a:cubicBezTo>
                      <a:pt x="6264116" y="432435"/>
                      <a:pt x="6267546" y="424148"/>
                      <a:pt x="6264688" y="417100"/>
                    </a:cubicBezTo>
                    <a:cubicBezTo>
                      <a:pt x="6256306" y="444246"/>
                      <a:pt x="6259830" y="469011"/>
                      <a:pt x="6273356" y="491680"/>
                    </a:cubicBezTo>
                    <a:cubicBezTo>
                      <a:pt x="6281547" y="480250"/>
                      <a:pt x="6280785" y="459962"/>
                      <a:pt x="6294501" y="487489"/>
                    </a:cubicBezTo>
                    <a:cubicBezTo>
                      <a:pt x="6281071" y="515684"/>
                      <a:pt x="6302026" y="536924"/>
                      <a:pt x="6292501" y="564166"/>
                    </a:cubicBezTo>
                    <a:cubicBezTo>
                      <a:pt x="6285738" y="552355"/>
                      <a:pt x="6279928" y="561689"/>
                      <a:pt x="6273546" y="560451"/>
                    </a:cubicBezTo>
                    <a:cubicBezTo>
                      <a:pt x="6262021" y="473011"/>
                      <a:pt x="6229731" y="430530"/>
                      <a:pt x="6206205" y="429006"/>
                    </a:cubicBezTo>
                    <a:cubicBezTo>
                      <a:pt x="6219254" y="449866"/>
                      <a:pt x="6201061" y="466820"/>
                      <a:pt x="6196870" y="461296"/>
                    </a:cubicBezTo>
                    <a:cubicBezTo>
                      <a:pt x="6190107" y="415957"/>
                      <a:pt x="6167438" y="462629"/>
                      <a:pt x="6154389" y="469963"/>
                    </a:cubicBezTo>
                    <a:cubicBezTo>
                      <a:pt x="6158389" y="481870"/>
                      <a:pt x="6166200" y="493014"/>
                      <a:pt x="6163914" y="506254"/>
                    </a:cubicBezTo>
                    <a:cubicBezTo>
                      <a:pt x="6151531" y="530923"/>
                      <a:pt x="6143625" y="450437"/>
                      <a:pt x="6135434" y="466249"/>
                    </a:cubicBezTo>
                    <a:cubicBezTo>
                      <a:pt x="6141530" y="515302"/>
                      <a:pt x="6121718" y="472535"/>
                      <a:pt x="6117146" y="477584"/>
                    </a:cubicBezTo>
                    <a:cubicBezTo>
                      <a:pt x="6123432" y="494157"/>
                      <a:pt x="6108478" y="515017"/>
                      <a:pt x="6106097" y="533305"/>
                    </a:cubicBezTo>
                    <a:cubicBezTo>
                      <a:pt x="6100953" y="518160"/>
                      <a:pt x="6096953" y="526828"/>
                      <a:pt x="6091809" y="513112"/>
                    </a:cubicBezTo>
                    <a:cubicBezTo>
                      <a:pt x="6099048" y="517207"/>
                      <a:pt x="6108859" y="508254"/>
                      <a:pt x="6101144" y="480727"/>
                    </a:cubicBezTo>
                    <a:cubicBezTo>
                      <a:pt x="6090380" y="504730"/>
                      <a:pt x="6075903" y="508921"/>
                      <a:pt x="6076284" y="462820"/>
                    </a:cubicBezTo>
                    <a:cubicBezTo>
                      <a:pt x="6065139" y="480250"/>
                      <a:pt x="6084189" y="491776"/>
                      <a:pt x="6072950" y="509111"/>
                    </a:cubicBezTo>
                    <a:cubicBezTo>
                      <a:pt x="6058757" y="461486"/>
                      <a:pt x="6063425" y="507587"/>
                      <a:pt x="6054090" y="505206"/>
                    </a:cubicBezTo>
                    <a:cubicBezTo>
                      <a:pt x="6046184" y="489013"/>
                      <a:pt x="6048375" y="470725"/>
                      <a:pt x="6049232" y="452723"/>
                    </a:cubicBezTo>
                    <a:cubicBezTo>
                      <a:pt x="6052756" y="489966"/>
                      <a:pt x="6070759" y="445103"/>
                      <a:pt x="6081046" y="446532"/>
                    </a:cubicBezTo>
                    <a:cubicBezTo>
                      <a:pt x="6071235" y="433197"/>
                      <a:pt x="6079712" y="416433"/>
                      <a:pt x="6073902" y="402146"/>
                    </a:cubicBezTo>
                    <a:cubicBezTo>
                      <a:pt x="6066092" y="407098"/>
                      <a:pt x="6058567" y="419386"/>
                      <a:pt x="6049709" y="399288"/>
                    </a:cubicBezTo>
                    <a:cubicBezTo>
                      <a:pt x="6048280" y="370332"/>
                      <a:pt x="6057329" y="367379"/>
                      <a:pt x="6063710" y="350710"/>
                    </a:cubicBezTo>
                    <a:cubicBezTo>
                      <a:pt x="6039898" y="360235"/>
                      <a:pt x="6038469" y="385477"/>
                      <a:pt x="6029706" y="433673"/>
                    </a:cubicBezTo>
                    <a:cubicBezTo>
                      <a:pt x="6014562" y="410527"/>
                      <a:pt x="6005798" y="472630"/>
                      <a:pt x="5994369" y="486156"/>
                    </a:cubicBezTo>
                    <a:cubicBezTo>
                      <a:pt x="5995606" y="508825"/>
                      <a:pt x="6005131" y="529876"/>
                      <a:pt x="6005227" y="552831"/>
                    </a:cubicBezTo>
                    <a:cubicBezTo>
                      <a:pt x="5992559" y="549021"/>
                      <a:pt x="5980938" y="570071"/>
                      <a:pt x="5967984" y="559975"/>
                    </a:cubicBezTo>
                    <a:cubicBezTo>
                      <a:pt x="5963603" y="540639"/>
                      <a:pt x="5963413" y="501967"/>
                      <a:pt x="5953125" y="524637"/>
                    </a:cubicBezTo>
                    <a:cubicBezTo>
                      <a:pt x="5954078" y="550735"/>
                      <a:pt x="5968175" y="540639"/>
                      <a:pt x="5957888" y="577120"/>
                    </a:cubicBezTo>
                    <a:cubicBezTo>
                      <a:pt x="5950839" y="537115"/>
                      <a:pt x="5951601" y="565023"/>
                      <a:pt x="5941314" y="565118"/>
                    </a:cubicBezTo>
                    <a:cubicBezTo>
                      <a:pt x="5939790" y="547592"/>
                      <a:pt x="5936266" y="530543"/>
                      <a:pt x="5936457" y="512540"/>
                    </a:cubicBezTo>
                    <a:cubicBezTo>
                      <a:pt x="5939790" y="516731"/>
                      <a:pt x="5955221" y="506254"/>
                      <a:pt x="5948839" y="487299"/>
                    </a:cubicBezTo>
                    <a:cubicBezTo>
                      <a:pt x="5941886" y="490918"/>
                      <a:pt x="5935790" y="517303"/>
                      <a:pt x="5927598" y="491300"/>
                    </a:cubicBezTo>
                    <a:cubicBezTo>
                      <a:pt x="5928837" y="463296"/>
                      <a:pt x="5944076" y="479203"/>
                      <a:pt x="5936933" y="459010"/>
                    </a:cubicBezTo>
                    <a:cubicBezTo>
                      <a:pt x="5932551" y="469773"/>
                      <a:pt x="5928837" y="449009"/>
                      <a:pt x="5927979" y="437864"/>
                    </a:cubicBezTo>
                    <a:cubicBezTo>
                      <a:pt x="5918740" y="459962"/>
                      <a:pt x="5917121" y="480631"/>
                      <a:pt x="5919883" y="500443"/>
                    </a:cubicBezTo>
                    <a:cubicBezTo>
                      <a:pt x="5912549" y="495300"/>
                      <a:pt x="5906357" y="518541"/>
                      <a:pt x="5898642" y="504444"/>
                    </a:cubicBezTo>
                    <a:cubicBezTo>
                      <a:pt x="5891308" y="528256"/>
                      <a:pt x="5892546" y="589502"/>
                      <a:pt x="5879783" y="569214"/>
                    </a:cubicBezTo>
                    <a:cubicBezTo>
                      <a:pt x="5866257" y="548830"/>
                      <a:pt x="5885212" y="522256"/>
                      <a:pt x="5869019" y="502539"/>
                    </a:cubicBezTo>
                    <a:cubicBezTo>
                      <a:pt x="5857589" y="527685"/>
                      <a:pt x="5880450" y="546068"/>
                      <a:pt x="5869115" y="571119"/>
                    </a:cubicBezTo>
                    <a:cubicBezTo>
                      <a:pt x="5849017" y="582835"/>
                      <a:pt x="5829110" y="597884"/>
                      <a:pt x="5807107" y="560165"/>
                    </a:cubicBezTo>
                    <a:cubicBezTo>
                      <a:pt x="5811393" y="608457"/>
                      <a:pt x="5789771" y="566071"/>
                      <a:pt x="5783485" y="572357"/>
                    </a:cubicBezTo>
                    <a:cubicBezTo>
                      <a:pt x="5774912" y="587597"/>
                      <a:pt x="5779484" y="638080"/>
                      <a:pt x="5767006" y="629031"/>
                    </a:cubicBezTo>
                    <a:cubicBezTo>
                      <a:pt x="5757005" y="601504"/>
                      <a:pt x="5743765" y="557498"/>
                      <a:pt x="5736812" y="543306"/>
                    </a:cubicBezTo>
                    <a:cubicBezTo>
                      <a:pt x="5736527" y="560642"/>
                      <a:pt x="5730335" y="572929"/>
                      <a:pt x="5722620" y="591693"/>
                    </a:cubicBezTo>
                    <a:cubicBezTo>
                      <a:pt x="5720620" y="630079"/>
                      <a:pt x="5740623" y="588455"/>
                      <a:pt x="5737384" y="627126"/>
                    </a:cubicBezTo>
                    <a:cubicBezTo>
                      <a:pt x="5725001" y="630746"/>
                      <a:pt x="5698903" y="644366"/>
                      <a:pt x="5693664" y="604933"/>
                    </a:cubicBezTo>
                    <a:cubicBezTo>
                      <a:pt x="5700427" y="589312"/>
                      <a:pt x="5713000" y="614553"/>
                      <a:pt x="5711381" y="578739"/>
                    </a:cubicBezTo>
                    <a:cubicBezTo>
                      <a:pt x="5686139" y="549688"/>
                      <a:pt x="5653469" y="617792"/>
                      <a:pt x="5636419" y="577786"/>
                    </a:cubicBezTo>
                    <a:cubicBezTo>
                      <a:pt x="5608606" y="609600"/>
                      <a:pt x="5594509" y="669893"/>
                      <a:pt x="5576126" y="612267"/>
                    </a:cubicBezTo>
                    <a:cubicBezTo>
                      <a:pt x="5571554" y="633317"/>
                      <a:pt x="5572221" y="662178"/>
                      <a:pt x="5561362" y="645700"/>
                    </a:cubicBezTo>
                    <a:cubicBezTo>
                      <a:pt x="5563648" y="632555"/>
                      <a:pt x="5561648" y="620077"/>
                      <a:pt x="5567934" y="606266"/>
                    </a:cubicBezTo>
                    <a:cubicBezTo>
                      <a:pt x="5562029" y="592169"/>
                      <a:pt x="5556123" y="577977"/>
                      <a:pt x="5550313" y="563880"/>
                    </a:cubicBezTo>
                    <a:cubicBezTo>
                      <a:pt x="5549837" y="637984"/>
                      <a:pt x="5514594" y="548259"/>
                      <a:pt x="5514213" y="601027"/>
                    </a:cubicBezTo>
                    <a:cubicBezTo>
                      <a:pt x="5521643" y="581025"/>
                      <a:pt x="5527453" y="609029"/>
                      <a:pt x="5525929" y="629412"/>
                    </a:cubicBezTo>
                    <a:cubicBezTo>
                      <a:pt x="5516499" y="616077"/>
                      <a:pt x="5509451" y="666179"/>
                      <a:pt x="5499354" y="634365"/>
                    </a:cubicBezTo>
                    <a:cubicBezTo>
                      <a:pt x="5503069" y="593884"/>
                      <a:pt x="5489544" y="621411"/>
                      <a:pt x="5479352" y="599789"/>
                    </a:cubicBezTo>
                    <a:cubicBezTo>
                      <a:pt x="5468017" y="617125"/>
                      <a:pt x="5487067" y="628936"/>
                      <a:pt x="5475732" y="646271"/>
                    </a:cubicBezTo>
                    <a:cubicBezTo>
                      <a:pt x="5472970" y="642556"/>
                      <a:pt x="5469922" y="632555"/>
                      <a:pt x="5467446" y="640080"/>
                    </a:cubicBezTo>
                    <a:cubicBezTo>
                      <a:pt x="5469827" y="675037"/>
                      <a:pt x="5497259" y="654558"/>
                      <a:pt x="5491544" y="711898"/>
                    </a:cubicBezTo>
                    <a:cubicBezTo>
                      <a:pt x="5476018" y="674942"/>
                      <a:pt x="5453444" y="763524"/>
                      <a:pt x="5444871" y="682371"/>
                    </a:cubicBezTo>
                    <a:cubicBezTo>
                      <a:pt x="5439632" y="696087"/>
                      <a:pt x="5442966" y="708279"/>
                      <a:pt x="5438299" y="721709"/>
                    </a:cubicBezTo>
                    <a:cubicBezTo>
                      <a:pt x="5428869" y="691610"/>
                      <a:pt x="5414677" y="725424"/>
                      <a:pt x="5412962" y="688276"/>
                    </a:cubicBezTo>
                    <a:cubicBezTo>
                      <a:pt x="5418392" y="665035"/>
                      <a:pt x="5426202" y="709422"/>
                      <a:pt x="5431346" y="677227"/>
                    </a:cubicBezTo>
                    <a:cubicBezTo>
                      <a:pt x="5407724" y="645890"/>
                      <a:pt x="5396198" y="669036"/>
                      <a:pt x="5383625" y="617315"/>
                    </a:cubicBezTo>
                    <a:cubicBezTo>
                      <a:pt x="5378006" y="641223"/>
                      <a:pt x="5388769" y="662083"/>
                      <a:pt x="5383435" y="685990"/>
                    </a:cubicBezTo>
                    <a:cubicBezTo>
                      <a:pt x="5394675" y="641413"/>
                      <a:pt x="5411534" y="696373"/>
                      <a:pt x="5406390" y="727519"/>
                    </a:cubicBezTo>
                    <a:cubicBezTo>
                      <a:pt x="5392960" y="703707"/>
                      <a:pt x="5381054" y="719900"/>
                      <a:pt x="5368005" y="704183"/>
                    </a:cubicBezTo>
                    <a:cubicBezTo>
                      <a:pt x="5368385" y="688753"/>
                      <a:pt x="5370576" y="673132"/>
                      <a:pt x="5377053" y="656844"/>
                    </a:cubicBezTo>
                    <a:cubicBezTo>
                      <a:pt x="5365814" y="618077"/>
                      <a:pt x="5356765" y="640175"/>
                      <a:pt x="5346383" y="624173"/>
                    </a:cubicBezTo>
                    <a:cubicBezTo>
                      <a:pt x="5336286" y="643795"/>
                      <a:pt x="5343621" y="660273"/>
                      <a:pt x="5340382" y="678751"/>
                    </a:cubicBezTo>
                    <a:cubicBezTo>
                      <a:pt x="5318475" y="623316"/>
                      <a:pt x="5284184" y="685705"/>
                      <a:pt x="5263610" y="631603"/>
                    </a:cubicBezTo>
                    <a:cubicBezTo>
                      <a:pt x="5261801" y="654844"/>
                      <a:pt x="5269040" y="676465"/>
                      <a:pt x="5268754" y="699421"/>
                    </a:cubicBezTo>
                    <a:cubicBezTo>
                      <a:pt x="5251609" y="715804"/>
                      <a:pt x="5261039" y="650081"/>
                      <a:pt x="5246370" y="672941"/>
                    </a:cubicBezTo>
                    <a:cubicBezTo>
                      <a:pt x="5249609" y="682371"/>
                      <a:pt x="5252562" y="692086"/>
                      <a:pt x="5247418" y="703231"/>
                    </a:cubicBezTo>
                    <a:cubicBezTo>
                      <a:pt x="5241703" y="693801"/>
                      <a:pt x="5231035" y="681990"/>
                      <a:pt x="5229797" y="660559"/>
                    </a:cubicBezTo>
                    <a:cubicBezTo>
                      <a:pt x="5237798" y="659225"/>
                      <a:pt x="5245703" y="657511"/>
                      <a:pt x="5253419" y="648652"/>
                    </a:cubicBezTo>
                    <a:cubicBezTo>
                      <a:pt x="5248847" y="634175"/>
                      <a:pt x="5250847" y="618554"/>
                      <a:pt x="5257134" y="602266"/>
                    </a:cubicBezTo>
                    <a:cubicBezTo>
                      <a:pt x="5238846" y="590740"/>
                      <a:pt x="5221700" y="609600"/>
                      <a:pt x="5203889" y="611886"/>
                    </a:cubicBezTo>
                    <a:cubicBezTo>
                      <a:pt x="5187030" y="589407"/>
                      <a:pt x="5196269" y="562451"/>
                      <a:pt x="5195983" y="536924"/>
                    </a:cubicBezTo>
                    <a:cubicBezTo>
                      <a:pt x="5180171" y="564642"/>
                      <a:pt x="5192364" y="562737"/>
                      <a:pt x="5182172" y="600456"/>
                    </a:cubicBezTo>
                    <a:cubicBezTo>
                      <a:pt x="5207223" y="654748"/>
                      <a:pt x="5217509" y="622459"/>
                      <a:pt x="5237036" y="636175"/>
                    </a:cubicBezTo>
                    <a:cubicBezTo>
                      <a:pt x="5224558" y="655701"/>
                      <a:pt x="5228463" y="666179"/>
                      <a:pt x="5217319" y="685514"/>
                    </a:cubicBezTo>
                    <a:cubicBezTo>
                      <a:pt x="5221224" y="724090"/>
                      <a:pt x="5230559" y="721995"/>
                      <a:pt x="5228273" y="767429"/>
                    </a:cubicBezTo>
                    <a:cubicBezTo>
                      <a:pt x="5233226" y="748570"/>
                      <a:pt x="5253038" y="770001"/>
                      <a:pt x="5250085" y="778764"/>
                    </a:cubicBezTo>
                    <a:cubicBezTo>
                      <a:pt x="5241512" y="819150"/>
                      <a:pt x="5217414" y="774859"/>
                      <a:pt x="5221891" y="737997"/>
                    </a:cubicBezTo>
                    <a:cubicBezTo>
                      <a:pt x="5215795" y="774001"/>
                      <a:pt x="5193887" y="749522"/>
                      <a:pt x="5194745" y="727901"/>
                    </a:cubicBezTo>
                    <a:cubicBezTo>
                      <a:pt x="5199793" y="695611"/>
                      <a:pt x="5207699" y="740188"/>
                      <a:pt x="5213128" y="716756"/>
                    </a:cubicBezTo>
                    <a:cubicBezTo>
                      <a:pt x="5210080" y="707231"/>
                      <a:pt x="5213700" y="696373"/>
                      <a:pt x="5217319" y="685514"/>
                    </a:cubicBezTo>
                    <a:cubicBezTo>
                      <a:pt x="5174361" y="643223"/>
                      <a:pt x="5098161" y="780288"/>
                      <a:pt x="5097494" y="631031"/>
                    </a:cubicBezTo>
                    <a:cubicBezTo>
                      <a:pt x="5095113" y="658844"/>
                      <a:pt x="5113973" y="655510"/>
                      <a:pt x="5108162" y="629126"/>
                    </a:cubicBezTo>
                    <a:cubicBezTo>
                      <a:pt x="5104162" y="627412"/>
                      <a:pt x="5087493" y="636270"/>
                      <a:pt x="5091684" y="616934"/>
                    </a:cubicBezTo>
                    <a:cubicBezTo>
                      <a:pt x="5104829" y="608838"/>
                      <a:pt x="5119021" y="633317"/>
                      <a:pt x="5133499" y="662654"/>
                    </a:cubicBezTo>
                    <a:cubicBezTo>
                      <a:pt x="5143119" y="604647"/>
                      <a:pt x="5156835" y="666274"/>
                      <a:pt x="5167313" y="633698"/>
                    </a:cubicBezTo>
                    <a:cubicBezTo>
                      <a:pt x="5159978" y="603694"/>
                      <a:pt x="5155025" y="639889"/>
                      <a:pt x="5148358" y="629507"/>
                    </a:cubicBezTo>
                    <a:cubicBezTo>
                      <a:pt x="5148644" y="611696"/>
                      <a:pt x="5145215" y="594455"/>
                      <a:pt x="5149215" y="575977"/>
                    </a:cubicBezTo>
                    <a:cubicBezTo>
                      <a:pt x="5135023" y="559594"/>
                      <a:pt x="5136928" y="526256"/>
                      <a:pt x="5124450" y="557593"/>
                    </a:cubicBezTo>
                    <a:cubicBezTo>
                      <a:pt x="5125117" y="589883"/>
                      <a:pt x="5148739" y="587693"/>
                      <a:pt x="5137690" y="631412"/>
                    </a:cubicBezTo>
                    <a:cubicBezTo>
                      <a:pt x="5122641" y="588073"/>
                      <a:pt x="5106639" y="569690"/>
                      <a:pt x="5110353" y="537401"/>
                    </a:cubicBezTo>
                    <a:cubicBezTo>
                      <a:pt x="5113496" y="513874"/>
                      <a:pt x="5131499" y="544354"/>
                      <a:pt x="5125307" y="504158"/>
                    </a:cubicBezTo>
                    <a:cubicBezTo>
                      <a:pt x="5121116" y="511397"/>
                      <a:pt x="5116640" y="511397"/>
                      <a:pt x="5111687" y="498919"/>
                    </a:cubicBezTo>
                    <a:cubicBezTo>
                      <a:pt x="5106448" y="554736"/>
                      <a:pt x="5079397" y="519017"/>
                      <a:pt x="5088255" y="594836"/>
                    </a:cubicBezTo>
                    <a:cubicBezTo>
                      <a:pt x="5077588" y="552640"/>
                      <a:pt x="5036439" y="512731"/>
                      <a:pt x="5022914" y="561022"/>
                    </a:cubicBezTo>
                    <a:cubicBezTo>
                      <a:pt x="5025009" y="550450"/>
                      <a:pt x="5023390" y="540544"/>
                      <a:pt x="5021866" y="530543"/>
                    </a:cubicBezTo>
                    <a:cubicBezTo>
                      <a:pt x="5018628" y="539686"/>
                      <a:pt x="5015294" y="547592"/>
                      <a:pt x="5011293" y="532543"/>
                    </a:cubicBezTo>
                    <a:cubicBezTo>
                      <a:pt x="5007198" y="553593"/>
                      <a:pt x="5007864" y="573786"/>
                      <a:pt x="5013389" y="593122"/>
                    </a:cubicBezTo>
                    <a:cubicBezTo>
                      <a:pt x="5027105" y="577691"/>
                      <a:pt x="5041678" y="585978"/>
                      <a:pt x="5055966" y="585311"/>
                    </a:cubicBezTo>
                    <a:cubicBezTo>
                      <a:pt x="5052537" y="603694"/>
                      <a:pt x="5065395" y="619220"/>
                      <a:pt x="5055108" y="638842"/>
                    </a:cubicBezTo>
                    <a:cubicBezTo>
                      <a:pt x="5044726" y="592169"/>
                      <a:pt x="5016627" y="644271"/>
                      <a:pt x="4997482" y="595979"/>
                    </a:cubicBezTo>
                    <a:cubicBezTo>
                      <a:pt x="5003864" y="576739"/>
                      <a:pt x="5010626" y="584359"/>
                      <a:pt x="5004150" y="556641"/>
                    </a:cubicBezTo>
                    <a:cubicBezTo>
                      <a:pt x="4987195" y="544449"/>
                      <a:pt x="4954524" y="591122"/>
                      <a:pt x="4952334" y="527780"/>
                    </a:cubicBezTo>
                    <a:cubicBezTo>
                      <a:pt x="4949381" y="562927"/>
                      <a:pt x="4946047" y="602837"/>
                      <a:pt x="4929093" y="554736"/>
                    </a:cubicBezTo>
                    <a:cubicBezTo>
                      <a:pt x="4923854" y="568261"/>
                      <a:pt x="4927092" y="580263"/>
                      <a:pt x="4922330" y="593979"/>
                    </a:cubicBezTo>
                    <a:cubicBezTo>
                      <a:pt x="4928806" y="627031"/>
                      <a:pt x="4932331" y="573405"/>
                      <a:pt x="4938808" y="606361"/>
                    </a:cubicBezTo>
                    <a:cubicBezTo>
                      <a:pt x="4921377" y="649700"/>
                      <a:pt x="4947476" y="618554"/>
                      <a:pt x="4942809" y="643795"/>
                    </a:cubicBezTo>
                    <a:cubicBezTo>
                      <a:pt x="4936427" y="667607"/>
                      <a:pt x="4928521" y="643795"/>
                      <a:pt x="4921473" y="647319"/>
                    </a:cubicBezTo>
                    <a:cubicBezTo>
                      <a:pt x="4929664" y="602361"/>
                      <a:pt x="4909566" y="609314"/>
                      <a:pt x="4916043" y="564547"/>
                    </a:cubicBezTo>
                    <a:cubicBezTo>
                      <a:pt x="4912328" y="594646"/>
                      <a:pt x="4890897" y="634270"/>
                      <a:pt x="4884611" y="585216"/>
                    </a:cubicBezTo>
                    <a:cubicBezTo>
                      <a:pt x="4880705" y="601885"/>
                      <a:pt x="4876038" y="594931"/>
                      <a:pt x="4872133" y="610267"/>
                    </a:cubicBezTo>
                    <a:cubicBezTo>
                      <a:pt x="4868418" y="670751"/>
                      <a:pt x="4905375" y="637127"/>
                      <a:pt x="4893469" y="690372"/>
                    </a:cubicBezTo>
                    <a:cubicBezTo>
                      <a:pt x="4928616" y="649891"/>
                      <a:pt x="4955000" y="693706"/>
                      <a:pt x="4987385" y="697135"/>
                    </a:cubicBezTo>
                    <a:cubicBezTo>
                      <a:pt x="4977003" y="749998"/>
                      <a:pt x="4959287" y="674560"/>
                      <a:pt x="4956429" y="732854"/>
                    </a:cubicBezTo>
                    <a:cubicBezTo>
                      <a:pt x="4944523" y="721328"/>
                      <a:pt x="4943285" y="711327"/>
                      <a:pt x="4941380" y="682180"/>
                    </a:cubicBezTo>
                    <a:cubicBezTo>
                      <a:pt x="4922616" y="710755"/>
                      <a:pt x="4932521" y="684276"/>
                      <a:pt x="4932236" y="729520"/>
                    </a:cubicBezTo>
                    <a:cubicBezTo>
                      <a:pt x="4921949" y="714280"/>
                      <a:pt x="4915567" y="735425"/>
                      <a:pt x="4917662" y="693896"/>
                    </a:cubicBezTo>
                    <a:cubicBezTo>
                      <a:pt x="4899851" y="702564"/>
                      <a:pt x="4922616" y="755142"/>
                      <a:pt x="4920615" y="784860"/>
                    </a:cubicBezTo>
                    <a:cubicBezTo>
                      <a:pt x="4907471" y="762952"/>
                      <a:pt x="4896517" y="811435"/>
                      <a:pt x="4883373" y="791242"/>
                    </a:cubicBezTo>
                    <a:cubicBezTo>
                      <a:pt x="4885373" y="775716"/>
                      <a:pt x="4885087" y="760381"/>
                      <a:pt x="4887278" y="744855"/>
                    </a:cubicBezTo>
                    <a:cubicBezTo>
                      <a:pt x="4894421" y="774573"/>
                      <a:pt x="4900041" y="754285"/>
                      <a:pt x="4906614" y="764381"/>
                    </a:cubicBezTo>
                    <a:cubicBezTo>
                      <a:pt x="4913186" y="749808"/>
                      <a:pt x="4911185" y="698754"/>
                      <a:pt x="4902137" y="711803"/>
                    </a:cubicBezTo>
                    <a:cubicBezTo>
                      <a:pt x="4908709" y="717613"/>
                      <a:pt x="4910043" y="758761"/>
                      <a:pt x="4903184" y="742188"/>
                    </a:cubicBezTo>
                    <a:cubicBezTo>
                      <a:pt x="4895660" y="728186"/>
                      <a:pt x="4892326" y="713518"/>
                      <a:pt x="4890993" y="698468"/>
                    </a:cubicBezTo>
                    <a:cubicBezTo>
                      <a:pt x="4882039" y="701897"/>
                      <a:pt x="4860132" y="732377"/>
                      <a:pt x="4859084" y="704088"/>
                    </a:cubicBezTo>
                    <a:cubicBezTo>
                      <a:pt x="4867085" y="675322"/>
                      <a:pt x="4877181" y="712756"/>
                      <a:pt x="4885182" y="684181"/>
                    </a:cubicBezTo>
                    <a:cubicBezTo>
                      <a:pt x="4876610" y="647795"/>
                      <a:pt x="4866323" y="687324"/>
                      <a:pt x="4865275" y="649605"/>
                    </a:cubicBezTo>
                    <a:cubicBezTo>
                      <a:pt x="4861370" y="716566"/>
                      <a:pt x="4813935" y="714661"/>
                      <a:pt x="4814412" y="650653"/>
                    </a:cubicBezTo>
                    <a:cubicBezTo>
                      <a:pt x="4803362" y="672751"/>
                      <a:pt x="4809459" y="710375"/>
                      <a:pt x="4796981" y="691801"/>
                    </a:cubicBezTo>
                    <a:cubicBezTo>
                      <a:pt x="4793457" y="679704"/>
                      <a:pt x="4796123" y="666464"/>
                      <a:pt x="4793075" y="654368"/>
                    </a:cubicBezTo>
                    <a:cubicBezTo>
                      <a:pt x="4785360" y="679037"/>
                      <a:pt x="4783360" y="648272"/>
                      <a:pt x="4779074" y="633889"/>
                    </a:cubicBezTo>
                    <a:cubicBezTo>
                      <a:pt x="4770501" y="644080"/>
                      <a:pt x="4762119" y="662273"/>
                      <a:pt x="4753451" y="668750"/>
                    </a:cubicBezTo>
                    <a:cubicBezTo>
                      <a:pt x="4774216" y="697516"/>
                      <a:pt x="4795362" y="734473"/>
                      <a:pt x="4802791" y="789813"/>
                    </a:cubicBezTo>
                    <a:cubicBezTo>
                      <a:pt x="4791456" y="792385"/>
                      <a:pt x="4793647" y="765905"/>
                      <a:pt x="4790694" y="746093"/>
                    </a:cubicBezTo>
                    <a:cubicBezTo>
                      <a:pt x="4782122" y="784193"/>
                      <a:pt x="4771073" y="745426"/>
                      <a:pt x="4762119" y="773906"/>
                    </a:cubicBezTo>
                    <a:cubicBezTo>
                      <a:pt x="4768120" y="790670"/>
                      <a:pt x="4762214" y="809434"/>
                      <a:pt x="4755737" y="828389"/>
                    </a:cubicBezTo>
                    <a:cubicBezTo>
                      <a:pt x="4743069" y="783146"/>
                      <a:pt x="4733449" y="836485"/>
                      <a:pt x="4729068" y="832866"/>
                    </a:cubicBezTo>
                    <a:cubicBezTo>
                      <a:pt x="4725067" y="820864"/>
                      <a:pt x="4717447" y="809434"/>
                      <a:pt x="4719828" y="796290"/>
                    </a:cubicBezTo>
                    <a:cubicBezTo>
                      <a:pt x="4723543" y="789051"/>
                      <a:pt x="4741259" y="813911"/>
                      <a:pt x="4735354" y="778478"/>
                    </a:cubicBezTo>
                    <a:cubicBezTo>
                      <a:pt x="4731544" y="783907"/>
                      <a:pt x="4713828" y="758000"/>
                      <a:pt x="4718400" y="750856"/>
                    </a:cubicBezTo>
                    <a:cubicBezTo>
                      <a:pt x="4723638" y="767334"/>
                      <a:pt x="4741355" y="755999"/>
                      <a:pt x="4736307" y="724852"/>
                    </a:cubicBezTo>
                    <a:cubicBezTo>
                      <a:pt x="4721257" y="676561"/>
                      <a:pt x="4709541" y="726281"/>
                      <a:pt x="4700016" y="677799"/>
                    </a:cubicBezTo>
                    <a:cubicBezTo>
                      <a:pt x="4694396" y="691610"/>
                      <a:pt x="4699064" y="703421"/>
                      <a:pt x="4698492" y="716185"/>
                    </a:cubicBezTo>
                    <a:cubicBezTo>
                      <a:pt x="4686491" y="711898"/>
                      <a:pt x="4664964" y="736378"/>
                      <a:pt x="4660202" y="692277"/>
                    </a:cubicBezTo>
                    <a:cubicBezTo>
                      <a:pt x="4640676" y="740664"/>
                      <a:pt x="4633151" y="681133"/>
                      <a:pt x="4614196" y="677323"/>
                    </a:cubicBezTo>
                    <a:cubicBezTo>
                      <a:pt x="4614768" y="677323"/>
                      <a:pt x="4601909" y="719042"/>
                      <a:pt x="4600670" y="672084"/>
                    </a:cubicBezTo>
                    <a:cubicBezTo>
                      <a:pt x="4591336" y="688753"/>
                      <a:pt x="4598480" y="702850"/>
                      <a:pt x="4591431" y="719233"/>
                    </a:cubicBezTo>
                    <a:cubicBezTo>
                      <a:pt x="4585145" y="672370"/>
                      <a:pt x="4561904" y="716661"/>
                      <a:pt x="4547902" y="696373"/>
                    </a:cubicBezTo>
                    <a:cubicBezTo>
                      <a:pt x="4552379" y="710755"/>
                      <a:pt x="4550283" y="726376"/>
                      <a:pt x="4543997" y="742664"/>
                    </a:cubicBezTo>
                    <a:cubicBezTo>
                      <a:pt x="4530471" y="764191"/>
                      <a:pt x="4538377" y="714089"/>
                      <a:pt x="4529995" y="722090"/>
                    </a:cubicBezTo>
                    <a:cubicBezTo>
                      <a:pt x="4532662" y="734282"/>
                      <a:pt x="4532852" y="747046"/>
                      <a:pt x="4528471" y="760571"/>
                    </a:cubicBezTo>
                    <a:cubicBezTo>
                      <a:pt x="4521994" y="722852"/>
                      <a:pt x="4518470" y="783526"/>
                      <a:pt x="4512469" y="763238"/>
                    </a:cubicBezTo>
                    <a:cubicBezTo>
                      <a:pt x="4505040" y="749427"/>
                      <a:pt x="4516279" y="732092"/>
                      <a:pt x="4511135" y="717899"/>
                    </a:cubicBezTo>
                    <a:cubicBezTo>
                      <a:pt x="4493800" y="736663"/>
                      <a:pt x="4474464" y="687705"/>
                      <a:pt x="4457415" y="711803"/>
                    </a:cubicBezTo>
                    <a:cubicBezTo>
                      <a:pt x="4462558" y="723519"/>
                      <a:pt x="4462939" y="736187"/>
                      <a:pt x="4461225" y="749236"/>
                    </a:cubicBezTo>
                    <a:cubicBezTo>
                      <a:pt x="4446461" y="717328"/>
                      <a:pt x="4436936" y="714756"/>
                      <a:pt x="4437412" y="760952"/>
                    </a:cubicBezTo>
                    <a:cubicBezTo>
                      <a:pt x="4417981" y="740093"/>
                      <a:pt x="4393502" y="712756"/>
                      <a:pt x="4384167" y="769525"/>
                    </a:cubicBezTo>
                    <a:cubicBezTo>
                      <a:pt x="4374357" y="739235"/>
                      <a:pt x="4366260" y="769239"/>
                      <a:pt x="4357021" y="758666"/>
                    </a:cubicBezTo>
                    <a:cubicBezTo>
                      <a:pt x="4354163" y="733044"/>
                      <a:pt x="4347305" y="741521"/>
                      <a:pt x="4342162" y="707803"/>
                    </a:cubicBezTo>
                    <a:cubicBezTo>
                      <a:pt x="4337590" y="737426"/>
                      <a:pt x="4337400" y="744569"/>
                      <a:pt x="4327017" y="740759"/>
                    </a:cubicBezTo>
                    <a:cubicBezTo>
                      <a:pt x="4327875" y="772763"/>
                      <a:pt x="4341114" y="759143"/>
                      <a:pt x="4349210" y="767620"/>
                    </a:cubicBezTo>
                    <a:cubicBezTo>
                      <a:pt x="4342448" y="799052"/>
                      <a:pt x="4352640" y="827913"/>
                      <a:pt x="4357116" y="857726"/>
                    </a:cubicBezTo>
                    <a:cubicBezTo>
                      <a:pt x="4346162" y="868394"/>
                      <a:pt x="4335018" y="872966"/>
                      <a:pt x="4329589" y="831628"/>
                    </a:cubicBezTo>
                    <a:cubicBezTo>
                      <a:pt x="4313873" y="844677"/>
                      <a:pt x="4298823" y="884301"/>
                      <a:pt x="4281107" y="824293"/>
                    </a:cubicBezTo>
                    <a:cubicBezTo>
                      <a:pt x="4271201" y="834866"/>
                      <a:pt x="4284821" y="877634"/>
                      <a:pt x="4274249" y="863441"/>
                    </a:cubicBezTo>
                    <a:cubicBezTo>
                      <a:pt x="4271296" y="856393"/>
                      <a:pt x="4272820" y="848392"/>
                      <a:pt x="4270915" y="841057"/>
                    </a:cubicBezTo>
                    <a:cubicBezTo>
                      <a:pt x="4249484" y="894779"/>
                      <a:pt x="4205764" y="835723"/>
                      <a:pt x="4175284" y="871823"/>
                    </a:cubicBezTo>
                    <a:cubicBezTo>
                      <a:pt x="4187000" y="836390"/>
                      <a:pt x="4187381" y="846392"/>
                      <a:pt x="4194905" y="807720"/>
                    </a:cubicBezTo>
                    <a:cubicBezTo>
                      <a:pt x="4201192" y="840772"/>
                      <a:pt x="4205097" y="787241"/>
                      <a:pt x="4211384" y="820293"/>
                    </a:cubicBezTo>
                    <a:cubicBezTo>
                      <a:pt x="4208907" y="830009"/>
                      <a:pt x="4203383" y="822484"/>
                      <a:pt x="4206526" y="836295"/>
                    </a:cubicBezTo>
                    <a:cubicBezTo>
                      <a:pt x="4233386" y="852011"/>
                      <a:pt x="4242911" y="806958"/>
                      <a:pt x="4267676" y="818769"/>
                    </a:cubicBezTo>
                    <a:cubicBezTo>
                      <a:pt x="4260247" y="804577"/>
                      <a:pt x="4247960" y="805434"/>
                      <a:pt x="4261009" y="774192"/>
                    </a:cubicBezTo>
                    <a:cubicBezTo>
                      <a:pt x="4249865" y="752570"/>
                      <a:pt x="4243674" y="760667"/>
                      <a:pt x="4240149" y="792861"/>
                    </a:cubicBezTo>
                    <a:cubicBezTo>
                      <a:pt x="4232529" y="778859"/>
                      <a:pt x="4203668" y="742855"/>
                      <a:pt x="4188428" y="763048"/>
                    </a:cubicBezTo>
                    <a:cubicBezTo>
                      <a:pt x="4192715" y="774954"/>
                      <a:pt x="4198716" y="786670"/>
                      <a:pt x="4192143" y="800576"/>
                    </a:cubicBezTo>
                    <a:cubicBezTo>
                      <a:pt x="4185571" y="820388"/>
                      <a:pt x="4177475" y="786765"/>
                      <a:pt x="4170426" y="788860"/>
                    </a:cubicBezTo>
                    <a:cubicBezTo>
                      <a:pt x="4172903" y="780764"/>
                      <a:pt x="4175284" y="772763"/>
                      <a:pt x="4177760" y="764857"/>
                    </a:cubicBezTo>
                    <a:cubicBezTo>
                      <a:pt x="4152138" y="771811"/>
                      <a:pt x="4125944" y="763524"/>
                      <a:pt x="4099846" y="754571"/>
                    </a:cubicBezTo>
                    <a:cubicBezTo>
                      <a:pt x="4090511" y="771334"/>
                      <a:pt x="4097465" y="785431"/>
                      <a:pt x="4090416" y="801814"/>
                    </a:cubicBezTo>
                    <a:cubicBezTo>
                      <a:pt x="4086606" y="792289"/>
                      <a:pt x="4082701" y="782669"/>
                      <a:pt x="4078986" y="773239"/>
                    </a:cubicBezTo>
                    <a:cubicBezTo>
                      <a:pt x="4073271" y="786860"/>
                      <a:pt x="4077938" y="798767"/>
                      <a:pt x="4077367" y="811530"/>
                    </a:cubicBezTo>
                    <a:cubicBezTo>
                      <a:pt x="4071652" y="797528"/>
                      <a:pt x="4066985" y="824389"/>
                      <a:pt x="4060984" y="799052"/>
                    </a:cubicBezTo>
                    <a:cubicBezTo>
                      <a:pt x="4063460" y="788575"/>
                      <a:pt x="4068509" y="777526"/>
                      <a:pt x="4065556" y="768001"/>
                    </a:cubicBezTo>
                    <a:cubicBezTo>
                      <a:pt x="4057841" y="780859"/>
                      <a:pt x="4049173" y="758095"/>
                      <a:pt x="4041743" y="779335"/>
                    </a:cubicBezTo>
                    <a:cubicBezTo>
                      <a:pt x="4046030" y="791242"/>
                      <a:pt x="4052030" y="802957"/>
                      <a:pt x="4045458" y="816769"/>
                    </a:cubicBezTo>
                    <a:cubicBezTo>
                      <a:pt x="4039553" y="796385"/>
                      <a:pt x="4034695" y="815911"/>
                      <a:pt x="4028694" y="789242"/>
                    </a:cubicBezTo>
                    <a:cubicBezTo>
                      <a:pt x="4033076" y="775716"/>
                      <a:pt x="4032790" y="763048"/>
                      <a:pt x="4030313" y="750856"/>
                    </a:cubicBezTo>
                    <a:cubicBezTo>
                      <a:pt x="4016788" y="815816"/>
                      <a:pt x="3999929" y="748760"/>
                      <a:pt x="3985165" y="765715"/>
                    </a:cubicBezTo>
                    <a:cubicBezTo>
                      <a:pt x="3983450" y="781240"/>
                      <a:pt x="3995833" y="794480"/>
                      <a:pt x="3991642" y="810292"/>
                    </a:cubicBezTo>
                    <a:cubicBezTo>
                      <a:pt x="3958781" y="857822"/>
                      <a:pt x="3907060" y="772859"/>
                      <a:pt x="3867150" y="868299"/>
                    </a:cubicBezTo>
                    <a:cubicBezTo>
                      <a:pt x="3862864" y="856297"/>
                      <a:pt x="3871246" y="842296"/>
                      <a:pt x="3863531" y="830866"/>
                    </a:cubicBezTo>
                    <a:cubicBezTo>
                      <a:pt x="3849624" y="833152"/>
                      <a:pt x="3866198" y="848773"/>
                      <a:pt x="3856482" y="869823"/>
                    </a:cubicBezTo>
                    <a:cubicBezTo>
                      <a:pt x="3842480" y="871823"/>
                      <a:pt x="3858197" y="851344"/>
                      <a:pt x="3847529" y="833247"/>
                    </a:cubicBezTo>
                    <a:cubicBezTo>
                      <a:pt x="3840385" y="849535"/>
                      <a:pt x="3847338" y="863632"/>
                      <a:pt x="3837908" y="880301"/>
                    </a:cubicBezTo>
                    <a:cubicBezTo>
                      <a:pt x="3825811" y="858393"/>
                      <a:pt x="3814858" y="887825"/>
                      <a:pt x="3802666" y="862870"/>
                    </a:cubicBezTo>
                    <a:cubicBezTo>
                      <a:pt x="3807143" y="849439"/>
                      <a:pt x="3806857" y="836867"/>
                      <a:pt x="3804380" y="824484"/>
                    </a:cubicBezTo>
                    <a:cubicBezTo>
                      <a:pt x="3801047" y="832485"/>
                      <a:pt x="3797141" y="821817"/>
                      <a:pt x="3793331" y="810959"/>
                    </a:cubicBezTo>
                    <a:cubicBezTo>
                      <a:pt x="3775043" y="859726"/>
                      <a:pt x="3761804" y="800195"/>
                      <a:pt x="3748183" y="825341"/>
                    </a:cubicBezTo>
                    <a:cubicBezTo>
                      <a:pt x="3750088" y="871633"/>
                      <a:pt x="3766280" y="838390"/>
                      <a:pt x="3775615" y="851630"/>
                    </a:cubicBezTo>
                    <a:cubicBezTo>
                      <a:pt x="3773138" y="859631"/>
                      <a:pt x="3774948" y="866965"/>
                      <a:pt x="3773424" y="874776"/>
                    </a:cubicBezTo>
                    <a:cubicBezTo>
                      <a:pt x="3753803" y="873157"/>
                      <a:pt x="3734276" y="880396"/>
                      <a:pt x="3714750" y="883539"/>
                    </a:cubicBezTo>
                    <a:cubicBezTo>
                      <a:pt x="3725799" y="859726"/>
                      <a:pt x="3737039" y="846963"/>
                      <a:pt x="3748945" y="855535"/>
                    </a:cubicBezTo>
                    <a:cubicBezTo>
                      <a:pt x="3742563" y="843820"/>
                      <a:pt x="3746659" y="830580"/>
                      <a:pt x="3745325" y="818102"/>
                    </a:cubicBezTo>
                    <a:cubicBezTo>
                      <a:pt x="3726656" y="866108"/>
                      <a:pt x="3732657" y="813244"/>
                      <a:pt x="3718655" y="822007"/>
                    </a:cubicBezTo>
                    <a:cubicBezTo>
                      <a:pt x="3714845" y="843534"/>
                      <a:pt x="3703415" y="875157"/>
                      <a:pt x="3693033" y="871633"/>
                    </a:cubicBezTo>
                    <a:cubicBezTo>
                      <a:pt x="3696176" y="835343"/>
                      <a:pt x="3700272" y="834390"/>
                      <a:pt x="3702273" y="809339"/>
                    </a:cubicBezTo>
                    <a:cubicBezTo>
                      <a:pt x="3694843" y="834771"/>
                      <a:pt x="3686175" y="809530"/>
                      <a:pt x="3679127" y="850773"/>
                    </a:cubicBezTo>
                    <a:cubicBezTo>
                      <a:pt x="3677126" y="822103"/>
                      <a:pt x="3659315" y="811530"/>
                      <a:pt x="3657791" y="854107"/>
                    </a:cubicBezTo>
                    <a:cubicBezTo>
                      <a:pt x="3636264" y="810863"/>
                      <a:pt x="3616261" y="834390"/>
                      <a:pt x="3595783" y="840581"/>
                    </a:cubicBezTo>
                    <a:cubicBezTo>
                      <a:pt x="3583400" y="828961"/>
                      <a:pt x="3584829" y="777526"/>
                      <a:pt x="3575876" y="790289"/>
                    </a:cubicBezTo>
                    <a:cubicBezTo>
                      <a:pt x="3582162" y="833438"/>
                      <a:pt x="3565303" y="802672"/>
                      <a:pt x="3561302" y="853440"/>
                    </a:cubicBezTo>
                    <a:cubicBezTo>
                      <a:pt x="3540443" y="782955"/>
                      <a:pt x="3512820" y="842486"/>
                      <a:pt x="3500438" y="771430"/>
                    </a:cubicBezTo>
                    <a:cubicBezTo>
                      <a:pt x="3493008" y="799147"/>
                      <a:pt x="3484245" y="763810"/>
                      <a:pt x="3476244" y="767429"/>
                    </a:cubicBezTo>
                    <a:cubicBezTo>
                      <a:pt x="3489198" y="855059"/>
                      <a:pt x="3424047" y="795528"/>
                      <a:pt x="3409379" y="769906"/>
                    </a:cubicBezTo>
                    <a:cubicBezTo>
                      <a:pt x="3404807" y="820293"/>
                      <a:pt x="3429286" y="796766"/>
                      <a:pt x="3429191" y="820198"/>
                    </a:cubicBezTo>
                    <a:cubicBezTo>
                      <a:pt x="3421571" y="838200"/>
                      <a:pt x="3413951" y="860393"/>
                      <a:pt x="3406045" y="861727"/>
                    </a:cubicBezTo>
                    <a:cubicBezTo>
                      <a:pt x="3411665" y="819722"/>
                      <a:pt x="3402140" y="849059"/>
                      <a:pt x="3394996" y="848106"/>
                    </a:cubicBezTo>
                    <a:cubicBezTo>
                      <a:pt x="3395853" y="812292"/>
                      <a:pt x="3393377" y="812292"/>
                      <a:pt x="3388328" y="788289"/>
                    </a:cubicBezTo>
                    <a:cubicBezTo>
                      <a:pt x="3377660" y="810292"/>
                      <a:pt x="3394519" y="827913"/>
                      <a:pt x="3389567" y="848963"/>
                    </a:cubicBezTo>
                    <a:cubicBezTo>
                      <a:pt x="3379470" y="876109"/>
                      <a:pt x="3366040" y="874109"/>
                      <a:pt x="3369755" y="928116"/>
                    </a:cubicBezTo>
                    <a:cubicBezTo>
                      <a:pt x="3362801" y="896017"/>
                      <a:pt x="3362135" y="863155"/>
                      <a:pt x="3354324" y="831532"/>
                    </a:cubicBezTo>
                    <a:cubicBezTo>
                      <a:pt x="3348800" y="870776"/>
                      <a:pt x="3330416" y="867251"/>
                      <a:pt x="3323558" y="896969"/>
                    </a:cubicBezTo>
                    <a:cubicBezTo>
                      <a:pt x="3320415" y="864489"/>
                      <a:pt x="3339941" y="828580"/>
                      <a:pt x="3340227" y="795528"/>
                    </a:cubicBezTo>
                    <a:cubicBezTo>
                      <a:pt x="3320891" y="784860"/>
                      <a:pt x="3318701" y="895445"/>
                      <a:pt x="3292793" y="832866"/>
                    </a:cubicBezTo>
                    <a:cubicBezTo>
                      <a:pt x="3319653" y="816007"/>
                      <a:pt x="3314033" y="767143"/>
                      <a:pt x="3341751" y="742188"/>
                    </a:cubicBezTo>
                    <a:cubicBezTo>
                      <a:pt x="3330988" y="746379"/>
                      <a:pt x="3306032" y="733901"/>
                      <a:pt x="3304699" y="762857"/>
                    </a:cubicBezTo>
                    <a:cubicBezTo>
                      <a:pt x="3307271" y="758285"/>
                      <a:pt x="3310033" y="759619"/>
                      <a:pt x="3312890" y="769144"/>
                    </a:cubicBezTo>
                    <a:cubicBezTo>
                      <a:pt x="3302318" y="815911"/>
                      <a:pt x="3290792" y="826008"/>
                      <a:pt x="3279267" y="827246"/>
                    </a:cubicBezTo>
                    <a:cubicBezTo>
                      <a:pt x="3283268" y="851249"/>
                      <a:pt x="3290411" y="850678"/>
                      <a:pt x="3280505" y="887825"/>
                    </a:cubicBezTo>
                    <a:cubicBezTo>
                      <a:pt x="3274124" y="882491"/>
                      <a:pt x="3268313" y="902208"/>
                      <a:pt x="3261646" y="882872"/>
                    </a:cubicBezTo>
                    <a:cubicBezTo>
                      <a:pt x="3265361" y="860869"/>
                      <a:pt x="3277648" y="877919"/>
                      <a:pt x="3266408" y="851821"/>
                    </a:cubicBezTo>
                    <a:cubicBezTo>
                      <a:pt x="3252883" y="863727"/>
                      <a:pt x="3245644" y="888016"/>
                      <a:pt x="3236500" y="833342"/>
                    </a:cubicBezTo>
                    <a:cubicBezTo>
                      <a:pt x="3226118" y="886206"/>
                      <a:pt x="3197448" y="872014"/>
                      <a:pt x="3201638" y="830580"/>
                    </a:cubicBezTo>
                    <a:cubicBezTo>
                      <a:pt x="3198305" y="841153"/>
                      <a:pt x="3194876" y="851821"/>
                      <a:pt x="3191542" y="862298"/>
                    </a:cubicBezTo>
                    <a:cubicBezTo>
                      <a:pt x="3186303" y="822293"/>
                      <a:pt x="3180302" y="844772"/>
                      <a:pt x="3169539" y="835057"/>
                    </a:cubicBezTo>
                    <a:cubicBezTo>
                      <a:pt x="3161538" y="866299"/>
                      <a:pt x="3167825" y="883634"/>
                      <a:pt x="3154680" y="898017"/>
                    </a:cubicBezTo>
                    <a:cubicBezTo>
                      <a:pt x="3142774" y="870776"/>
                      <a:pt x="3130106" y="840581"/>
                      <a:pt x="3113818" y="865918"/>
                    </a:cubicBezTo>
                    <a:cubicBezTo>
                      <a:pt x="3119914" y="889444"/>
                      <a:pt x="3138583" y="869823"/>
                      <a:pt x="3136106" y="908304"/>
                    </a:cubicBezTo>
                    <a:cubicBezTo>
                      <a:pt x="3125629" y="903256"/>
                      <a:pt x="3122676" y="934498"/>
                      <a:pt x="3117818" y="933640"/>
                    </a:cubicBezTo>
                    <a:cubicBezTo>
                      <a:pt x="3099816" y="903732"/>
                      <a:pt x="3094101" y="912400"/>
                      <a:pt x="3084386" y="862203"/>
                    </a:cubicBezTo>
                    <a:cubicBezTo>
                      <a:pt x="3058573" y="913352"/>
                      <a:pt x="3029331" y="786765"/>
                      <a:pt x="3004185" y="873633"/>
                    </a:cubicBezTo>
                    <a:cubicBezTo>
                      <a:pt x="3002947" y="853726"/>
                      <a:pt x="3000089" y="846201"/>
                      <a:pt x="2992946" y="844772"/>
                    </a:cubicBezTo>
                    <a:cubicBezTo>
                      <a:pt x="2980373" y="862489"/>
                      <a:pt x="2993612" y="914686"/>
                      <a:pt x="2977991" y="907828"/>
                    </a:cubicBezTo>
                    <a:cubicBezTo>
                      <a:pt x="2969800" y="891159"/>
                      <a:pt x="2985611" y="871252"/>
                      <a:pt x="2974372" y="855059"/>
                    </a:cubicBezTo>
                    <a:cubicBezTo>
                      <a:pt x="2956655" y="852011"/>
                      <a:pt x="2943511" y="876776"/>
                      <a:pt x="2931128" y="830771"/>
                    </a:cubicBezTo>
                    <a:cubicBezTo>
                      <a:pt x="2917698" y="848011"/>
                      <a:pt x="2939129" y="860012"/>
                      <a:pt x="2931986" y="876300"/>
                    </a:cubicBezTo>
                    <a:cubicBezTo>
                      <a:pt x="2917984" y="879824"/>
                      <a:pt x="2898267" y="896112"/>
                      <a:pt x="2891219" y="844105"/>
                    </a:cubicBezTo>
                    <a:cubicBezTo>
                      <a:pt x="2879693" y="850678"/>
                      <a:pt x="2868454" y="871156"/>
                      <a:pt x="2856262" y="841438"/>
                    </a:cubicBezTo>
                    <a:cubicBezTo>
                      <a:pt x="2850261" y="859917"/>
                      <a:pt x="2853595" y="877157"/>
                      <a:pt x="2843879" y="896302"/>
                    </a:cubicBezTo>
                    <a:cubicBezTo>
                      <a:pt x="2834164" y="849630"/>
                      <a:pt x="2826353" y="917829"/>
                      <a:pt x="2816924" y="884872"/>
                    </a:cubicBezTo>
                    <a:cubicBezTo>
                      <a:pt x="2818543" y="864394"/>
                      <a:pt x="2813685" y="844868"/>
                      <a:pt x="2810542" y="824960"/>
                    </a:cubicBezTo>
                    <a:cubicBezTo>
                      <a:pt x="2800636" y="859346"/>
                      <a:pt x="2823210" y="889063"/>
                      <a:pt x="2809494" y="924020"/>
                    </a:cubicBezTo>
                    <a:cubicBezTo>
                      <a:pt x="2804827" y="907542"/>
                      <a:pt x="2800541" y="920496"/>
                      <a:pt x="2795969" y="918305"/>
                    </a:cubicBezTo>
                    <a:cubicBezTo>
                      <a:pt x="2797302" y="900303"/>
                      <a:pt x="2799874" y="882301"/>
                      <a:pt x="2792444" y="865537"/>
                    </a:cubicBezTo>
                    <a:cubicBezTo>
                      <a:pt x="2783015" y="886873"/>
                      <a:pt x="2795397" y="911447"/>
                      <a:pt x="2782538" y="912495"/>
                    </a:cubicBezTo>
                    <a:cubicBezTo>
                      <a:pt x="2773680" y="888397"/>
                      <a:pt x="2778728" y="862489"/>
                      <a:pt x="2781300" y="836676"/>
                    </a:cubicBezTo>
                    <a:cubicBezTo>
                      <a:pt x="2771870" y="880110"/>
                      <a:pt x="2777585" y="806958"/>
                      <a:pt x="2767775" y="830961"/>
                    </a:cubicBezTo>
                    <a:cubicBezTo>
                      <a:pt x="2771489" y="846487"/>
                      <a:pt x="2763869" y="839629"/>
                      <a:pt x="2760155" y="854773"/>
                    </a:cubicBezTo>
                    <a:cubicBezTo>
                      <a:pt x="2763965" y="870299"/>
                      <a:pt x="2771108" y="861536"/>
                      <a:pt x="2768536" y="876490"/>
                    </a:cubicBezTo>
                    <a:cubicBezTo>
                      <a:pt x="2760155" y="909828"/>
                      <a:pt x="2750725" y="882872"/>
                      <a:pt x="2741771" y="880015"/>
                    </a:cubicBezTo>
                    <a:cubicBezTo>
                      <a:pt x="2747486" y="850011"/>
                      <a:pt x="2754535" y="895350"/>
                      <a:pt x="2760155" y="854773"/>
                    </a:cubicBezTo>
                    <a:cubicBezTo>
                      <a:pt x="2745486" y="807720"/>
                      <a:pt x="2731103" y="858488"/>
                      <a:pt x="2729675" y="790384"/>
                    </a:cubicBezTo>
                    <a:cubicBezTo>
                      <a:pt x="2729389" y="826294"/>
                      <a:pt x="2721674" y="827532"/>
                      <a:pt x="2719959" y="852488"/>
                    </a:cubicBezTo>
                    <a:cubicBezTo>
                      <a:pt x="2723769" y="856964"/>
                      <a:pt x="2731103" y="880777"/>
                      <a:pt x="2728817" y="904494"/>
                    </a:cubicBezTo>
                    <a:cubicBezTo>
                      <a:pt x="2718911" y="907066"/>
                      <a:pt x="2695575" y="938879"/>
                      <a:pt x="2693670" y="886301"/>
                    </a:cubicBezTo>
                    <a:cubicBezTo>
                      <a:pt x="2701766" y="907923"/>
                      <a:pt x="2715101" y="884206"/>
                      <a:pt x="2714625" y="853059"/>
                    </a:cubicBezTo>
                    <a:cubicBezTo>
                      <a:pt x="2698147" y="828199"/>
                      <a:pt x="2682335" y="842486"/>
                      <a:pt x="2665571" y="798767"/>
                    </a:cubicBezTo>
                    <a:cubicBezTo>
                      <a:pt x="2652141" y="838676"/>
                      <a:pt x="2635663" y="778669"/>
                      <a:pt x="2636806" y="840486"/>
                    </a:cubicBezTo>
                    <a:cubicBezTo>
                      <a:pt x="2622423" y="813435"/>
                      <a:pt x="2612898" y="825722"/>
                      <a:pt x="2604040" y="799243"/>
                    </a:cubicBezTo>
                    <a:cubicBezTo>
                      <a:pt x="2605469" y="850201"/>
                      <a:pt x="2582609" y="789242"/>
                      <a:pt x="2574989" y="825818"/>
                    </a:cubicBezTo>
                    <a:cubicBezTo>
                      <a:pt x="2583466" y="855726"/>
                      <a:pt x="2590991" y="815530"/>
                      <a:pt x="2599373" y="845439"/>
                    </a:cubicBezTo>
                    <a:cubicBezTo>
                      <a:pt x="2578894" y="898303"/>
                      <a:pt x="2616423" y="859822"/>
                      <a:pt x="2610993" y="904684"/>
                    </a:cubicBezTo>
                    <a:cubicBezTo>
                      <a:pt x="2600706" y="920496"/>
                      <a:pt x="2594039" y="907923"/>
                      <a:pt x="2589848" y="922591"/>
                    </a:cubicBezTo>
                    <a:cubicBezTo>
                      <a:pt x="2576322" y="873538"/>
                      <a:pt x="2555081" y="867251"/>
                      <a:pt x="2540127" y="822769"/>
                    </a:cubicBezTo>
                    <a:cubicBezTo>
                      <a:pt x="2536031" y="846106"/>
                      <a:pt x="2548985" y="867251"/>
                      <a:pt x="2543842" y="890683"/>
                    </a:cubicBezTo>
                    <a:cubicBezTo>
                      <a:pt x="2548985" y="915448"/>
                      <a:pt x="2566607" y="892969"/>
                      <a:pt x="2563082" y="926211"/>
                    </a:cubicBezTo>
                    <a:cubicBezTo>
                      <a:pt x="2547747" y="915067"/>
                      <a:pt x="2532221" y="896207"/>
                      <a:pt x="2517743" y="939832"/>
                    </a:cubicBezTo>
                    <a:cubicBezTo>
                      <a:pt x="2504980" y="922020"/>
                      <a:pt x="2491931" y="880015"/>
                      <a:pt x="2480119" y="929449"/>
                    </a:cubicBezTo>
                    <a:cubicBezTo>
                      <a:pt x="2461165" y="923354"/>
                      <a:pt x="2457355" y="823246"/>
                      <a:pt x="2439067" y="866394"/>
                    </a:cubicBezTo>
                    <a:cubicBezTo>
                      <a:pt x="2451640" y="876967"/>
                      <a:pt x="2449354" y="902684"/>
                      <a:pt x="2453354" y="932974"/>
                    </a:cubicBezTo>
                    <a:cubicBezTo>
                      <a:pt x="2429732" y="895064"/>
                      <a:pt x="2390585" y="937641"/>
                      <a:pt x="2382965" y="881539"/>
                    </a:cubicBezTo>
                    <a:cubicBezTo>
                      <a:pt x="2392490" y="840200"/>
                      <a:pt x="2386679" y="913447"/>
                      <a:pt x="2396204" y="872109"/>
                    </a:cubicBezTo>
                    <a:cubicBezTo>
                      <a:pt x="2391632" y="860012"/>
                      <a:pt x="2386965" y="848011"/>
                      <a:pt x="2382393" y="835914"/>
                    </a:cubicBezTo>
                    <a:cubicBezTo>
                      <a:pt x="2378488" y="882110"/>
                      <a:pt x="2365153" y="877634"/>
                      <a:pt x="2353437" y="877824"/>
                    </a:cubicBezTo>
                    <a:cubicBezTo>
                      <a:pt x="2347913" y="820388"/>
                      <a:pt x="2333149" y="850011"/>
                      <a:pt x="2320576" y="821436"/>
                    </a:cubicBezTo>
                    <a:cubicBezTo>
                      <a:pt x="2308669" y="839914"/>
                      <a:pt x="2311527" y="860298"/>
                      <a:pt x="2302383" y="861822"/>
                    </a:cubicBezTo>
                    <a:cubicBezTo>
                      <a:pt x="2286572" y="816483"/>
                      <a:pt x="2331911" y="797147"/>
                      <a:pt x="2306574" y="770001"/>
                    </a:cubicBezTo>
                    <a:cubicBezTo>
                      <a:pt x="2307336" y="821531"/>
                      <a:pt x="2271046" y="874300"/>
                      <a:pt x="2254091" y="853059"/>
                    </a:cubicBezTo>
                    <a:cubicBezTo>
                      <a:pt x="2258663" y="839629"/>
                      <a:pt x="2258568" y="826960"/>
                      <a:pt x="2256282" y="814673"/>
                    </a:cubicBezTo>
                    <a:cubicBezTo>
                      <a:pt x="2246662" y="831056"/>
                      <a:pt x="2253520" y="845439"/>
                      <a:pt x="2246186" y="861631"/>
                    </a:cubicBezTo>
                    <a:cubicBezTo>
                      <a:pt x="2226183" y="854011"/>
                      <a:pt x="2228564" y="806291"/>
                      <a:pt x="2213896" y="850582"/>
                    </a:cubicBezTo>
                    <a:cubicBezTo>
                      <a:pt x="2209038" y="833438"/>
                      <a:pt x="2215420" y="814959"/>
                      <a:pt x="2210562" y="797814"/>
                    </a:cubicBezTo>
                    <a:cubicBezTo>
                      <a:pt x="2201037" y="814197"/>
                      <a:pt x="2207800" y="828484"/>
                      <a:pt x="2200370" y="844677"/>
                    </a:cubicBezTo>
                    <a:cubicBezTo>
                      <a:pt x="2187512" y="814388"/>
                      <a:pt x="2174939" y="802100"/>
                      <a:pt x="2162842" y="834009"/>
                    </a:cubicBezTo>
                    <a:cubicBezTo>
                      <a:pt x="2151412" y="815150"/>
                      <a:pt x="2169795" y="792766"/>
                      <a:pt x="2156841" y="774001"/>
                    </a:cubicBezTo>
                    <a:cubicBezTo>
                      <a:pt x="2148840" y="782384"/>
                      <a:pt x="2140649" y="765048"/>
                      <a:pt x="2132648" y="769430"/>
                    </a:cubicBezTo>
                    <a:cubicBezTo>
                      <a:pt x="2139696" y="783622"/>
                      <a:pt x="2142458" y="798481"/>
                      <a:pt x="2138553" y="814292"/>
                    </a:cubicBezTo>
                    <a:cubicBezTo>
                      <a:pt x="2089785" y="796195"/>
                      <a:pt x="2056638" y="783146"/>
                      <a:pt x="2007108" y="792194"/>
                    </a:cubicBezTo>
                    <a:cubicBezTo>
                      <a:pt x="2009966" y="781717"/>
                      <a:pt x="2012442" y="771334"/>
                      <a:pt x="2006822" y="761809"/>
                    </a:cubicBezTo>
                    <a:cubicBezTo>
                      <a:pt x="2000917" y="793718"/>
                      <a:pt x="1994345" y="759523"/>
                      <a:pt x="1988153" y="771715"/>
                    </a:cubicBezTo>
                    <a:cubicBezTo>
                      <a:pt x="1990534" y="784098"/>
                      <a:pt x="1990439" y="796861"/>
                      <a:pt x="1985867" y="810006"/>
                    </a:cubicBezTo>
                    <a:cubicBezTo>
                      <a:pt x="1973199" y="793718"/>
                      <a:pt x="1961007" y="818864"/>
                      <a:pt x="1948053" y="784193"/>
                    </a:cubicBezTo>
                    <a:cubicBezTo>
                      <a:pt x="1942529" y="797528"/>
                      <a:pt x="1945481" y="809815"/>
                      <a:pt x="1940433" y="823055"/>
                    </a:cubicBezTo>
                    <a:cubicBezTo>
                      <a:pt x="1923859" y="768953"/>
                      <a:pt x="1908334" y="825055"/>
                      <a:pt x="1892046" y="798671"/>
                    </a:cubicBezTo>
                    <a:cubicBezTo>
                      <a:pt x="1894618" y="790670"/>
                      <a:pt x="1892903" y="783336"/>
                      <a:pt x="1894427" y="775621"/>
                    </a:cubicBezTo>
                    <a:cubicBezTo>
                      <a:pt x="1902619" y="786289"/>
                      <a:pt x="1910525" y="773430"/>
                      <a:pt x="1918430" y="764953"/>
                    </a:cubicBezTo>
                    <a:cubicBezTo>
                      <a:pt x="1906619" y="754761"/>
                      <a:pt x="1893189" y="743045"/>
                      <a:pt x="1888331" y="700183"/>
                    </a:cubicBezTo>
                    <a:cubicBezTo>
                      <a:pt x="1873187" y="722281"/>
                      <a:pt x="1902142" y="739045"/>
                      <a:pt x="1894332" y="760285"/>
                    </a:cubicBezTo>
                    <a:cubicBezTo>
                      <a:pt x="1857947" y="744474"/>
                      <a:pt x="1794891" y="628745"/>
                      <a:pt x="1759744" y="670084"/>
                    </a:cubicBezTo>
                    <a:cubicBezTo>
                      <a:pt x="1754600" y="634936"/>
                      <a:pt x="1751267" y="651129"/>
                      <a:pt x="1740884" y="649605"/>
                    </a:cubicBezTo>
                    <a:cubicBezTo>
                      <a:pt x="1740313" y="705136"/>
                      <a:pt x="1777175" y="685705"/>
                      <a:pt x="1768316" y="737521"/>
                    </a:cubicBezTo>
                    <a:cubicBezTo>
                      <a:pt x="1744980" y="738759"/>
                      <a:pt x="1717643" y="721614"/>
                      <a:pt x="1687640" y="686657"/>
                    </a:cubicBezTo>
                    <a:cubicBezTo>
                      <a:pt x="1676209" y="709898"/>
                      <a:pt x="1682972" y="727710"/>
                      <a:pt x="1690402" y="693896"/>
                    </a:cubicBezTo>
                    <a:cubicBezTo>
                      <a:pt x="1688497" y="716661"/>
                      <a:pt x="1717453" y="735139"/>
                      <a:pt x="1715167" y="774382"/>
                    </a:cubicBezTo>
                    <a:cubicBezTo>
                      <a:pt x="1697069" y="770001"/>
                      <a:pt x="1669447" y="728281"/>
                      <a:pt x="1666494" y="704279"/>
                    </a:cubicBezTo>
                    <a:cubicBezTo>
                      <a:pt x="1669256" y="714184"/>
                      <a:pt x="1665351" y="724757"/>
                      <a:pt x="1661351" y="735425"/>
                    </a:cubicBezTo>
                    <a:cubicBezTo>
                      <a:pt x="1625251" y="679228"/>
                      <a:pt x="1589627" y="684085"/>
                      <a:pt x="1553147" y="565213"/>
                    </a:cubicBezTo>
                    <a:cubicBezTo>
                      <a:pt x="1545622" y="588931"/>
                      <a:pt x="1549622" y="611219"/>
                      <a:pt x="1550956" y="633793"/>
                    </a:cubicBezTo>
                    <a:cubicBezTo>
                      <a:pt x="1556480" y="623030"/>
                      <a:pt x="1553623" y="602742"/>
                      <a:pt x="1558766" y="610267"/>
                    </a:cubicBezTo>
                    <a:cubicBezTo>
                      <a:pt x="1565624" y="611886"/>
                      <a:pt x="1568291" y="619506"/>
                      <a:pt x="1564291" y="639889"/>
                    </a:cubicBezTo>
                    <a:cubicBezTo>
                      <a:pt x="1555433" y="638270"/>
                      <a:pt x="1546574" y="654558"/>
                      <a:pt x="1537621" y="642842"/>
                    </a:cubicBezTo>
                    <a:cubicBezTo>
                      <a:pt x="1540669" y="629888"/>
                      <a:pt x="1534668" y="617982"/>
                      <a:pt x="1534668" y="605218"/>
                    </a:cubicBezTo>
                    <a:cubicBezTo>
                      <a:pt x="1527429" y="596170"/>
                      <a:pt x="1520762" y="651034"/>
                      <a:pt x="1513523" y="637889"/>
                    </a:cubicBezTo>
                    <a:cubicBezTo>
                      <a:pt x="1510760" y="628079"/>
                      <a:pt x="1505331" y="618649"/>
                      <a:pt x="1507998" y="608267"/>
                    </a:cubicBezTo>
                    <a:cubicBezTo>
                      <a:pt x="1522286" y="611314"/>
                      <a:pt x="1519904" y="615315"/>
                      <a:pt x="1523809" y="576072"/>
                    </a:cubicBezTo>
                    <a:cubicBezTo>
                      <a:pt x="1531906" y="589502"/>
                      <a:pt x="1539907" y="584263"/>
                      <a:pt x="1547813" y="581025"/>
                    </a:cubicBezTo>
                    <a:cubicBezTo>
                      <a:pt x="1538954" y="553402"/>
                      <a:pt x="1564386" y="569881"/>
                      <a:pt x="1555623" y="542163"/>
                    </a:cubicBezTo>
                    <a:cubicBezTo>
                      <a:pt x="1544193" y="537877"/>
                      <a:pt x="1549337" y="544354"/>
                      <a:pt x="1539812" y="574262"/>
                    </a:cubicBezTo>
                    <a:cubicBezTo>
                      <a:pt x="1513523" y="586645"/>
                      <a:pt x="1505331" y="524065"/>
                      <a:pt x="1485995" y="519398"/>
                    </a:cubicBezTo>
                    <a:cubicBezTo>
                      <a:pt x="1493996" y="561594"/>
                      <a:pt x="1510094" y="602837"/>
                      <a:pt x="1500188" y="647033"/>
                    </a:cubicBezTo>
                    <a:cubicBezTo>
                      <a:pt x="1485138" y="671703"/>
                      <a:pt x="1469517" y="593884"/>
                      <a:pt x="1454467" y="598837"/>
                    </a:cubicBezTo>
                    <a:cubicBezTo>
                      <a:pt x="1443990" y="644080"/>
                      <a:pt x="1433132" y="614172"/>
                      <a:pt x="1422463" y="617792"/>
                    </a:cubicBezTo>
                    <a:cubicBezTo>
                      <a:pt x="1423321" y="583597"/>
                      <a:pt x="1392746" y="541115"/>
                      <a:pt x="1390174" y="575786"/>
                    </a:cubicBezTo>
                    <a:cubicBezTo>
                      <a:pt x="1398365" y="573881"/>
                      <a:pt x="1413320" y="590931"/>
                      <a:pt x="1401128" y="620077"/>
                    </a:cubicBezTo>
                    <a:cubicBezTo>
                      <a:pt x="1393888" y="593312"/>
                      <a:pt x="1386745" y="602837"/>
                      <a:pt x="1379601" y="592074"/>
                    </a:cubicBezTo>
                    <a:cubicBezTo>
                      <a:pt x="1383506" y="579025"/>
                      <a:pt x="1374743" y="567404"/>
                      <a:pt x="1382078" y="553784"/>
                    </a:cubicBezTo>
                    <a:cubicBezTo>
                      <a:pt x="1358551" y="530638"/>
                      <a:pt x="1366647" y="540639"/>
                      <a:pt x="1341787" y="505206"/>
                    </a:cubicBezTo>
                    <a:cubicBezTo>
                      <a:pt x="1318736" y="577405"/>
                      <a:pt x="1309973" y="451104"/>
                      <a:pt x="1285875" y="534162"/>
                    </a:cubicBezTo>
                    <a:cubicBezTo>
                      <a:pt x="1278541" y="507301"/>
                      <a:pt x="1271588" y="522637"/>
                      <a:pt x="1264253" y="491109"/>
                    </a:cubicBezTo>
                    <a:cubicBezTo>
                      <a:pt x="1266063" y="546068"/>
                      <a:pt x="1271397" y="579882"/>
                      <a:pt x="1280922" y="625888"/>
                    </a:cubicBezTo>
                    <a:cubicBezTo>
                      <a:pt x="1246727" y="616839"/>
                      <a:pt x="1208818" y="626364"/>
                      <a:pt x="1192244" y="521875"/>
                    </a:cubicBezTo>
                    <a:cubicBezTo>
                      <a:pt x="1165574" y="531781"/>
                      <a:pt x="1124617" y="528542"/>
                      <a:pt x="1106519" y="440341"/>
                    </a:cubicBezTo>
                    <a:cubicBezTo>
                      <a:pt x="1137380" y="356235"/>
                      <a:pt x="1180052" y="535972"/>
                      <a:pt x="1202722" y="475202"/>
                    </a:cubicBezTo>
                    <a:cubicBezTo>
                      <a:pt x="1196245" y="487109"/>
                      <a:pt x="1206627" y="534067"/>
                      <a:pt x="1213580" y="519589"/>
                    </a:cubicBezTo>
                    <a:cubicBezTo>
                      <a:pt x="1211294" y="507206"/>
                      <a:pt x="1211390" y="494538"/>
                      <a:pt x="1216057" y="481393"/>
                    </a:cubicBezTo>
                    <a:cubicBezTo>
                      <a:pt x="1232249" y="500443"/>
                      <a:pt x="1239488" y="601123"/>
                      <a:pt x="1264539" y="582263"/>
                    </a:cubicBezTo>
                    <a:cubicBezTo>
                      <a:pt x="1253585" y="528923"/>
                      <a:pt x="1229392" y="427101"/>
                      <a:pt x="1205008" y="421862"/>
                    </a:cubicBezTo>
                    <a:cubicBezTo>
                      <a:pt x="1201674" y="442436"/>
                      <a:pt x="1222724" y="460343"/>
                      <a:pt x="1210628" y="481965"/>
                    </a:cubicBezTo>
                    <a:cubicBezTo>
                      <a:pt x="1192340" y="442627"/>
                      <a:pt x="1176814" y="429482"/>
                      <a:pt x="1164717" y="357950"/>
                    </a:cubicBezTo>
                    <a:cubicBezTo>
                      <a:pt x="1148810" y="379190"/>
                      <a:pt x="1132808" y="380524"/>
                      <a:pt x="1116806" y="393763"/>
                    </a:cubicBezTo>
                    <a:cubicBezTo>
                      <a:pt x="1100138" y="333946"/>
                      <a:pt x="1085279" y="357188"/>
                      <a:pt x="1081754" y="283464"/>
                    </a:cubicBezTo>
                    <a:cubicBezTo>
                      <a:pt x="1070705" y="304800"/>
                      <a:pt x="1089374" y="323183"/>
                      <a:pt x="1076611" y="344614"/>
                    </a:cubicBezTo>
                    <a:cubicBezTo>
                      <a:pt x="1058418" y="348234"/>
                      <a:pt x="1067753" y="339090"/>
                      <a:pt x="1063371" y="384048"/>
                    </a:cubicBezTo>
                    <a:lnTo>
                      <a:pt x="1039178" y="318135"/>
                    </a:lnTo>
                    <a:cubicBezTo>
                      <a:pt x="1030414" y="337661"/>
                      <a:pt x="1021461" y="338518"/>
                      <a:pt x="1012508" y="320802"/>
                    </a:cubicBezTo>
                    <a:cubicBezTo>
                      <a:pt x="1017746" y="287655"/>
                      <a:pt x="1023176" y="313182"/>
                      <a:pt x="1028510" y="304038"/>
                    </a:cubicBezTo>
                    <a:cubicBezTo>
                      <a:pt x="1018223" y="284893"/>
                      <a:pt x="1015746" y="264795"/>
                      <a:pt x="1017651" y="244411"/>
                    </a:cubicBezTo>
                    <a:cubicBezTo>
                      <a:pt x="1008698" y="251079"/>
                      <a:pt x="999839" y="223266"/>
                      <a:pt x="991076" y="262318"/>
                    </a:cubicBezTo>
                    <a:cubicBezTo>
                      <a:pt x="996410" y="281940"/>
                      <a:pt x="1001935" y="301752"/>
                      <a:pt x="991267" y="322993"/>
                    </a:cubicBezTo>
                    <a:cubicBezTo>
                      <a:pt x="980504" y="281083"/>
                      <a:pt x="968121" y="239268"/>
                      <a:pt x="956310" y="197548"/>
                    </a:cubicBezTo>
                    <a:cubicBezTo>
                      <a:pt x="944023" y="261271"/>
                      <a:pt x="931259" y="126016"/>
                      <a:pt x="918972" y="186023"/>
                    </a:cubicBezTo>
                    <a:cubicBezTo>
                      <a:pt x="920496" y="219456"/>
                      <a:pt x="931069" y="204502"/>
                      <a:pt x="927068" y="238411"/>
                    </a:cubicBezTo>
                    <a:cubicBezTo>
                      <a:pt x="934117" y="218980"/>
                      <a:pt x="941356" y="252984"/>
                      <a:pt x="948500" y="251365"/>
                    </a:cubicBezTo>
                    <a:cubicBezTo>
                      <a:pt x="945737" y="264128"/>
                      <a:pt x="947261" y="276796"/>
                      <a:pt x="940594" y="290131"/>
                    </a:cubicBezTo>
                    <a:cubicBezTo>
                      <a:pt x="935260" y="275463"/>
                      <a:pt x="929831" y="260890"/>
                      <a:pt x="924497" y="246317"/>
                    </a:cubicBezTo>
                    <a:cubicBezTo>
                      <a:pt x="920115" y="301085"/>
                      <a:pt x="906780" y="247364"/>
                      <a:pt x="895255" y="271939"/>
                    </a:cubicBezTo>
                    <a:cubicBezTo>
                      <a:pt x="916400" y="318040"/>
                      <a:pt x="945261" y="287179"/>
                      <a:pt x="951548" y="395288"/>
                    </a:cubicBezTo>
                    <a:cubicBezTo>
                      <a:pt x="928878" y="418243"/>
                      <a:pt x="887730" y="267176"/>
                      <a:pt x="876872" y="387763"/>
                    </a:cubicBezTo>
                    <a:cubicBezTo>
                      <a:pt x="870585" y="388048"/>
                      <a:pt x="864394" y="370713"/>
                      <a:pt x="858107" y="351568"/>
                    </a:cubicBezTo>
                    <a:cubicBezTo>
                      <a:pt x="860774" y="341185"/>
                      <a:pt x="866108" y="330517"/>
                      <a:pt x="863346" y="320707"/>
                    </a:cubicBezTo>
                    <a:cubicBezTo>
                      <a:pt x="824294" y="343567"/>
                      <a:pt x="785051" y="272034"/>
                      <a:pt x="745998" y="302323"/>
                    </a:cubicBezTo>
                    <a:cubicBezTo>
                      <a:pt x="749046" y="289274"/>
                      <a:pt x="743141" y="277177"/>
                      <a:pt x="743331" y="264700"/>
                    </a:cubicBezTo>
                    <a:cubicBezTo>
                      <a:pt x="735330" y="299656"/>
                      <a:pt x="727329" y="253841"/>
                      <a:pt x="719328" y="274701"/>
                    </a:cubicBezTo>
                    <a:cubicBezTo>
                      <a:pt x="726472" y="307467"/>
                      <a:pt x="739902" y="292132"/>
                      <a:pt x="732663" y="326326"/>
                    </a:cubicBezTo>
                    <a:cubicBezTo>
                      <a:pt x="716661" y="327660"/>
                      <a:pt x="700659" y="333089"/>
                      <a:pt x="684657" y="316039"/>
                    </a:cubicBezTo>
                    <a:cubicBezTo>
                      <a:pt x="674942" y="332137"/>
                      <a:pt x="681609" y="346805"/>
                      <a:pt x="673989" y="362617"/>
                    </a:cubicBezTo>
                    <a:cubicBezTo>
                      <a:pt x="671227" y="350425"/>
                      <a:pt x="672656" y="337661"/>
                      <a:pt x="665988" y="325564"/>
                    </a:cubicBezTo>
                    <a:cubicBezTo>
                      <a:pt x="659606" y="343948"/>
                      <a:pt x="662654" y="361283"/>
                      <a:pt x="652653" y="380047"/>
                    </a:cubicBezTo>
                    <a:cubicBezTo>
                      <a:pt x="642461" y="353473"/>
                      <a:pt x="641985" y="368046"/>
                      <a:pt x="636651" y="336232"/>
                    </a:cubicBezTo>
                    <a:cubicBezTo>
                      <a:pt x="631127" y="367093"/>
                      <a:pt x="636746" y="396907"/>
                      <a:pt x="631317" y="427768"/>
                    </a:cubicBezTo>
                    <a:cubicBezTo>
                      <a:pt x="620649" y="415290"/>
                      <a:pt x="609981" y="388048"/>
                      <a:pt x="599313" y="415957"/>
                    </a:cubicBezTo>
                    <a:cubicBezTo>
                      <a:pt x="601028" y="420814"/>
                      <a:pt x="602837" y="425767"/>
                      <a:pt x="604647" y="430530"/>
                    </a:cubicBezTo>
                    <a:cubicBezTo>
                      <a:pt x="603218" y="435673"/>
                      <a:pt x="601980" y="440817"/>
                      <a:pt x="604647" y="445675"/>
                    </a:cubicBezTo>
                    <a:cubicBezTo>
                      <a:pt x="609410" y="412623"/>
                      <a:pt x="627317" y="429292"/>
                      <a:pt x="623316" y="451390"/>
                    </a:cubicBezTo>
                    <a:cubicBezTo>
                      <a:pt x="603218" y="449580"/>
                      <a:pt x="589693" y="451294"/>
                      <a:pt x="575215" y="410623"/>
                    </a:cubicBezTo>
                    <a:cubicBezTo>
                      <a:pt x="571881" y="454819"/>
                      <a:pt x="560832" y="421196"/>
                      <a:pt x="559213" y="457771"/>
                    </a:cubicBezTo>
                    <a:cubicBezTo>
                      <a:pt x="559118" y="437959"/>
                      <a:pt x="552831" y="420243"/>
                      <a:pt x="545878" y="436340"/>
                    </a:cubicBezTo>
                    <a:cubicBezTo>
                      <a:pt x="556260" y="465772"/>
                      <a:pt x="556260" y="495967"/>
                      <a:pt x="545783" y="527304"/>
                    </a:cubicBezTo>
                    <a:cubicBezTo>
                      <a:pt x="556451" y="537496"/>
                      <a:pt x="567119" y="542639"/>
                      <a:pt x="577787" y="554546"/>
                    </a:cubicBezTo>
                    <a:cubicBezTo>
                      <a:pt x="571119" y="575501"/>
                      <a:pt x="586359" y="594169"/>
                      <a:pt x="572453" y="615696"/>
                    </a:cubicBezTo>
                    <a:cubicBezTo>
                      <a:pt x="560260" y="554641"/>
                      <a:pt x="543211" y="551783"/>
                      <a:pt x="524351" y="544449"/>
                    </a:cubicBezTo>
                    <a:cubicBezTo>
                      <a:pt x="525685" y="513302"/>
                      <a:pt x="519112" y="458438"/>
                      <a:pt x="503015" y="485680"/>
                    </a:cubicBezTo>
                    <a:cubicBezTo>
                      <a:pt x="509302" y="503206"/>
                      <a:pt x="515493" y="493871"/>
                      <a:pt x="521684" y="521970"/>
                    </a:cubicBezTo>
                    <a:cubicBezTo>
                      <a:pt x="520065" y="546163"/>
                      <a:pt x="508921" y="565976"/>
                      <a:pt x="505587" y="568928"/>
                    </a:cubicBezTo>
                    <a:cubicBezTo>
                      <a:pt x="503206" y="557975"/>
                      <a:pt x="506254" y="509588"/>
                      <a:pt x="494919" y="524256"/>
                    </a:cubicBezTo>
                    <a:cubicBezTo>
                      <a:pt x="498920" y="530923"/>
                      <a:pt x="496348" y="572262"/>
                      <a:pt x="489490" y="555117"/>
                    </a:cubicBezTo>
                    <a:cubicBezTo>
                      <a:pt x="480917" y="533209"/>
                      <a:pt x="490347" y="509588"/>
                      <a:pt x="476250" y="488061"/>
                    </a:cubicBezTo>
                    <a:cubicBezTo>
                      <a:pt x="469106" y="502348"/>
                      <a:pt x="469868" y="553212"/>
                      <a:pt x="462820" y="542449"/>
                    </a:cubicBezTo>
                    <a:cubicBezTo>
                      <a:pt x="466630" y="521303"/>
                      <a:pt x="457772" y="462725"/>
                      <a:pt x="446913" y="468059"/>
                    </a:cubicBezTo>
                    <a:cubicBezTo>
                      <a:pt x="441770" y="497681"/>
                      <a:pt x="453962" y="497681"/>
                      <a:pt x="452152" y="513112"/>
                    </a:cubicBezTo>
                    <a:cubicBezTo>
                      <a:pt x="442055" y="489490"/>
                      <a:pt x="445103" y="561118"/>
                      <a:pt x="438817" y="537019"/>
                    </a:cubicBezTo>
                    <a:cubicBezTo>
                      <a:pt x="446437" y="475488"/>
                      <a:pt x="411956" y="447294"/>
                      <a:pt x="396145" y="465201"/>
                    </a:cubicBezTo>
                    <a:cubicBezTo>
                      <a:pt x="393764" y="445103"/>
                      <a:pt x="393764" y="424815"/>
                      <a:pt x="396240" y="404336"/>
                    </a:cubicBezTo>
                    <a:cubicBezTo>
                      <a:pt x="386429" y="422529"/>
                      <a:pt x="379381" y="415004"/>
                      <a:pt x="382905" y="383000"/>
                    </a:cubicBezTo>
                    <a:cubicBezTo>
                      <a:pt x="375761" y="403765"/>
                      <a:pt x="368713" y="376714"/>
                      <a:pt x="361474" y="399955"/>
                    </a:cubicBezTo>
                    <a:cubicBezTo>
                      <a:pt x="369380" y="439579"/>
                      <a:pt x="393287" y="477107"/>
                      <a:pt x="409385" y="486632"/>
                    </a:cubicBezTo>
                    <a:cubicBezTo>
                      <a:pt x="406718" y="494443"/>
                      <a:pt x="408337" y="501872"/>
                      <a:pt x="406622" y="509683"/>
                    </a:cubicBezTo>
                    <a:cubicBezTo>
                      <a:pt x="362712" y="453485"/>
                      <a:pt x="334137" y="483489"/>
                      <a:pt x="289465" y="399002"/>
                    </a:cubicBezTo>
                    <a:cubicBezTo>
                      <a:pt x="284036" y="427292"/>
                      <a:pt x="278797" y="409004"/>
                      <a:pt x="273368" y="430816"/>
                    </a:cubicBezTo>
                    <a:cubicBezTo>
                      <a:pt x="287845" y="484918"/>
                      <a:pt x="317659" y="488728"/>
                      <a:pt x="329184" y="569785"/>
                    </a:cubicBezTo>
                    <a:cubicBezTo>
                      <a:pt x="327374" y="575119"/>
                      <a:pt x="325565" y="580358"/>
                      <a:pt x="323755" y="585597"/>
                    </a:cubicBezTo>
                    <a:cubicBezTo>
                      <a:pt x="293561" y="531495"/>
                      <a:pt x="263652" y="433292"/>
                      <a:pt x="233172" y="502825"/>
                    </a:cubicBezTo>
                    <a:cubicBezTo>
                      <a:pt x="207454" y="473869"/>
                      <a:pt x="170497" y="425101"/>
                      <a:pt x="153067" y="479774"/>
                    </a:cubicBezTo>
                    <a:cubicBezTo>
                      <a:pt x="153067" y="459867"/>
                      <a:pt x="146780" y="452914"/>
                      <a:pt x="139827" y="458343"/>
                    </a:cubicBezTo>
                    <a:cubicBezTo>
                      <a:pt x="147447" y="475297"/>
                      <a:pt x="150209" y="492823"/>
                      <a:pt x="142303" y="511207"/>
                    </a:cubicBezTo>
                    <a:cubicBezTo>
                      <a:pt x="135255" y="506254"/>
                      <a:pt x="128016" y="513969"/>
                      <a:pt x="120777" y="543497"/>
                    </a:cubicBezTo>
                    <a:cubicBezTo>
                      <a:pt x="113824" y="525971"/>
                      <a:pt x="107347" y="535496"/>
                      <a:pt x="112966" y="506254"/>
                    </a:cubicBezTo>
                    <a:cubicBezTo>
                      <a:pt x="116491" y="513683"/>
                      <a:pt x="120015" y="528447"/>
                      <a:pt x="123634" y="520446"/>
                    </a:cubicBezTo>
                    <a:cubicBezTo>
                      <a:pt x="121825" y="472535"/>
                      <a:pt x="101917" y="489680"/>
                      <a:pt x="91821" y="447484"/>
                    </a:cubicBezTo>
                    <a:cubicBezTo>
                      <a:pt x="83915" y="543592"/>
                      <a:pt x="47911" y="532447"/>
                      <a:pt x="24479" y="567500"/>
                    </a:cubicBezTo>
                    <a:cubicBezTo>
                      <a:pt x="28670" y="605980"/>
                      <a:pt x="10382" y="629698"/>
                      <a:pt x="0" y="653225"/>
                    </a:cubicBezTo>
                    <a:cubicBezTo>
                      <a:pt x="1238" y="756856"/>
                      <a:pt x="42386" y="835247"/>
                      <a:pt x="84582" y="888111"/>
                    </a:cubicBezTo>
                    <a:cubicBezTo>
                      <a:pt x="87154" y="853440"/>
                      <a:pt x="76105" y="861917"/>
                      <a:pt x="76771" y="835723"/>
                    </a:cubicBezTo>
                    <a:cubicBezTo>
                      <a:pt x="93059" y="812578"/>
                      <a:pt x="99631" y="880110"/>
                      <a:pt x="119539" y="862203"/>
                    </a:cubicBezTo>
                    <a:cubicBezTo>
                      <a:pt x="123825" y="995744"/>
                      <a:pt x="201930" y="933831"/>
                      <a:pt x="223552" y="996887"/>
                    </a:cubicBezTo>
                    <a:cubicBezTo>
                      <a:pt x="257270" y="945547"/>
                      <a:pt x="301943" y="1003173"/>
                      <a:pt x="320040" y="1033653"/>
                    </a:cubicBezTo>
                    <a:cubicBezTo>
                      <a:pt x="312706" y="1040130"/>
                      <a:pt x="291751" y="999554"/>
                      <a:pt x="293180" y="1051274"/>
                    </a:cubicBezTo>
                    <a:cubicBezTo>
                      <a:pt x="314992" y="1073467"/>
                      <a:pt x="333946" y="1051560"/>
                      <a:pt x="349377" y="1099280"/>
                    </a:cubicBezTo>
                    <a:cubicBezTo>
                      <a:pt x="368808" y="1086231"/>
                      <a:pt x="405670" y="1087660"/>
                      <a:pt x="408432" y="1139381"/>
                    </a:cubicBezTo>
                    <a:cubicBezTo>
                      <a:pt x="422434" y="1137952"/>
                      <a:pt x="406241" y="1121378"/>
                      <a:pt x="416528" y="1100709"/>
                    </a:cubicBezTo>
                    <a:cubicBezTo>
                      <a:pt x="430816" y="1110139"/>
                      <a:pt x="445008" y="1175956"/>
                      <a:pt x="459391" y="1142429"/>
                    </a:cubicBezTo>
                    <a:cubicBezTo>
                      <a:pt x="454724" y="1119283"/>
                      <a:pt x="436531" y="1153573"/>
                      <a:pt x="440626" y="1121378"/>
                    </a:cubicBezTo>
                    <a:cubicBezTo>
                      <a:pt x="454152" y="1115949"/>
                      <a:pt x="479108" y="1095851"/>
                      <a:pt x="470154" y="1156716"/>
                    </a:cubicBezTo>
                    <a:cubicBezTo>
                      <a:pt x="503301" y="1130617"/>
                      <a:pt x="536353" y="1153573"/>
                      <a:pt x="569500" y="1170146"/>
                    </a:cubicBezTo>
                    <a:cubicBezTo>
                      <a:pt x="575120" y="1233011"/>
                      <a:pt x="607028" y="1291971"/>
                      <a:pt x="628555" y="1300734"/>
                    </a:cubicBezTo>
                    <a:cubicBezTo>
                      <a:pt x="625888" y="1331309"/>
                      <a:pt x="623697" y="1361884"/>
                      <a:pt x="617792" y="1392936"/>
                    </a:cubicBezTo>
                    <a:cubicBezTo>
                      <a:pt x="612458" y="1390936"/>
                      <a:pt x="607028" y="1383602"/>
                      <a:pt x="601599" y="1363980"/>
                    </a:cubicBezTo>
                    <a:cubicBezTo>
                      <a:pt x="608076" y="1343120"/>
                      <a:pt x="608076" y="1322927"/>
                      <a:pt x="601599" y="1303401"/>
                    </a:cubicBezTo>
                    <a:cubicBezTo>
                      <a:pt x="583692" y="1311307"/>
                      <a:pt x="565690" y="1319498"/>
                      <a:pt x="547783" y="1293686"/>
                    </a:cubicBezTo>
                    <a:cubicBezTo>
                      <a:pt x="542068" y="1306735"/>
                      <a:pt x="544830" y="1319213"/>
                      <a:pt x="539687" y="1332357"/>
                    </a:cubicBezTo>
                    <a:cubicBezTo>
                      <a:pt x="535210" y="1290542"/>
                      <a:pt x="528828" y="1322927"/>
                      <a:pt x="518160" y="1303877"/>
                    </a:cubicBezTo>
                    <a:cubicBezTo>
                      <a:pt x="519684" y="1296067"/>
                      <a:pt x="523494" y="1288161"/>
                      <a:pt x="520922" y="1280922"/>
                    </a:cubicBezTo>
                    <a:cubicBezTo>
                      <a:pt x="516350" y="1295019"/>
                      <a:pt x="511874" y="1303591"/>
                      <a:pt x="507397" y="1304925"/>
                    </a:cubicBezTo>
                    <a:cubicBezTo>
                      <a:pt x="516731" y="1327023"/>
                      <a:pt x="544163" y="1358741"/>
                      <a:pt x="536924" y="1400651"/>
                    </a:cubicBezTo>
                    <a:cubicBezTo>
                      <a:pt x="512445" y="1387602"/>
                      <a:pt x="501587" y="1329881"/>
                      <a:pt x="480441" y="1352836"/>
                    </a:cubicBezTo>
                    <a:cubicBezTo>
                      <a:pt x="472631" y="1371219"/>
                      <a:pt x="488823" y="1387412"/>
                      <a:pt x="477774" y="1406176"/>
                    </a:cubicBezTo>
                    <a:cubicBezTo>
                      <a:pt x="463391" y="1415606"/>
                      <a:pt x="449104" y="1378934"/>
                      <a:pt x="434721" y="1409986"/>
                    </a:cubicBezTo>
                    <a:cubicBezTo>
                      <a:pt x="441770" y="1427131"/>
                      <a:pt x="448247" y="1444085"/>
                      <a:pt x="442627" y="1462469"/>
                    </a:cubicBezTo>
                    <a:cubicBezTo>
                      <a:pt x="431006" y="1485233"/>
                      <a:pt x="419386" y="1437132"/>
                      <a:pt x="407670" y="1488472"/>
                    </a:cubicBezTo>
                    <a:cubicBezTo>
                      <a:pt x="404432" y="1478471"/>
                      <a:pt x="407384" y="1468088"/>
                      <a:pt x="402336" y="1458468"/>
                    </a:cubicBezTo>
                    <a:cubicBezTo>
                      <a:pt x="387001" y="1498092"/>
                      <a:pt x="371666" y="1500283"/>
                      <a:pt x="356521" y="1485329"/>
                    </a:cubicBezTo>
                    <a:cubicBezTo>
                      <a:pt x="342043" y="1539526"/>
                      <a:pt x="327755" y="1512951"/>
                      <a:pt x="313277" y="1549813"/>
                    </a:cubicBezTo>
                    <a:cubicBezTo>
                      <a:pt x="376809" y="1634014"/>
                      <a:pt x="440626" y="1604010"/>
                      <a:pt x="504349" y="1707261"/>
                    </a:cubicBezTo>
                    <a:cubicBezTo>
                      <a:pt x="525018" y="1679067"/>
                      <a:pt x="545687" y="1714214"/>
                      <a:pt x="566357" y="1754410"/>
                    </a:cubicBezTo>
                    <a:cubicBezTo>
                      <a:pt x="584359" y="1713643"/>
                      <a:pt x="616649" y="1736027"/>
                      <a:pt x="625697" y="1809179"/>
                    </a:cubicBezTo>
                    <a:cubicBezTo>
                      <a:pt x="609505" y="1788795"/>
                      <a:pt x="593312" y="1729169"/>
                      <a:pt x="577120" y="1753362"/>
                    </a:cubicBezTo>
                    <a:cubicBezTo>
                      <a:pt x="603218" y="1790414"/>
                      <a:pt x="629317" y="1855375"/>
                      <a:pt x="655415" y="1829086"/>
                    </a:cubicBezTo>
                    <a:cubicBezTo>
                      <a:pt x="649605" y="1864900"/>
                      <a:pt x="669893" y="1880997"/>
                      <a:pt x="679704" y="1879664"/>
                    </a:cubicBezTo>
                    <a:cubicBezTo>
                      <a:pt x="673227" y="1852613"/>
                      <a:pt x="653034" y="1826895"/>
                      <a:pt x="655415" y="1798701"/>
                    </a:cubicBezTo>
                    <a:cubicBezTo>
                      <a:pt x="676751" y="1813750"/>
                      <a:pt x="680561" y="1892046"/>
                      <a:pt x="704088" y="1915192"/>
                    </a:cubicBezTo>
                    <a:cubicBezTo>
                      <a:pt x="709803" y="1902047"/>
                      <a:pt x="706946" y="1889665"/>
                      <a:pt x="712184" y="1876520"/>
                    </a:cubicBezTo>
                    <a:cubicBezTo>
                      <a:pt x="722281" y="1884521"/>
                      <a:pt x="745046" y="1920240"/>
                      <a:pt x="739140" y="1873853"/>
                    </a:cubicBezTo>
                    <a:cubicBezTo>
                      <a:pt x="741807" y="1881092"/>
                      <a:pt x="744569" y="1876044"/>
                      <a:pt x="747236" y="1880616"/>
                    </a:cubicBezTo>
                    <a:cubicBezTo>
                      <a:pt x="746760" y="1905857"/>
                      <a:pt x="758285" y="1930051"/>
                      <a:pt x="758190" y="1955387"/>
                    </a:cubicBezTo>
                    <a:cubicBezTo>
                      <a:pt x="754571" y="1962722"/>
                      <a:pt x="750951" y="1959483"/>
                      <a:pt x="747332" y="1956435"/>
                    </a:cubicBezTo>
                    <a:cubicBezTo>
                      <a:pt x="739712" y="1942052"/>
                      <a:pt x="746379" y="1926146"/>
                      <a:pt x="736473" y="1911953"/>
                    </a:cubicBezTo>
                    <a:cubicBezTo>
                      <a:pt x="730282" y="1954530"/>
                      <a:pt x="723900" y="1883092"/>
                      <a:pt x="717614" y="1906238"/>
                    </a:cubicBezTo>
                    <a:cubicBezTo>
                      <a:pt x="726091" y="1952911"/>
                      <a:pt x="728853" y="1924050"/>
                      <a:pt x="741902" y="1956911"/>
                    </a:cubicBezTo>
                    <a:cubicBezTo>
                      <a:pt x="742188" y="1984534"/>
                      <a:pt x="730472" y="2005870"/>
                      <a:pt x="723043" y="1996726"/>
                    </a:cubicBezTo>
                    <a:cubicBezTo>
                      <a:pt x="730568" y="2021205"/>
                      <a:pt x="741998" y="2045398"/>
                      <a:pt x="733997" y="2071402"/>
                    </a:cubicBezTo>
                    <a:cubicBezTo>
                      <a:pt x="719614" y="2021681"/>
                      <a:pt x="689610" y="1909286"/>
                      <a:pt x="677132" y="1978628"/>
                    </a:cubicBezTo>
                    <a:cubicBezTo>
                      <a:pt x="669036" y="1970246"/>
                      <a:pt x="660940" y="1958245"/>
                      <a:pt x="652748" y="1958245"/>
                    </a:cubicBezTo>
                    <a:cubicBezTo>
                      <a:pt x="654653" y="1945386"/>
                      <a:pt x="655987" y="1932527"/>
                      <a:pt x="655415" y="1920049"/>
                    </a:cubicBezTo>
                    <a:cubicBezTo>
                      <a:pt x="648272" y="1935861"/>
                      <a:pt x="641033" y="1946339"/>
                      <a:pt x="633889" y="1937290"/>
                    </a:cubicBezTo>
                    <a:cubicBezTo>
                      <a:pt x="597408" y="1886331"/>
                      <a:pt x="557308" y="1857470"/>
                      <a:pt x="518446" y="1838325"/>
                    </a:cubicBezTo>
                    <a:cubicBezTo>
                      <a:pt x="479584" y="1818989"/>
                      <a:pt x="441770" y="1809845"/>
                      <a:pt x="409861" y="1799177"/>
                    </a:cubicBezTo>
                    <a:cubicBezTo>
                      <a:pt x="430435" y="1861947"/>
                      <a:pt x="437674" y="1863947"/>
                      <a:pt x="452914" y="1901476"/>
                    </a:cubicBezTo>
                    <a:cubicBezTo>
                      <a:pt x="435864" y="1900047"/>
                      <a:pt x="418719" y="1895094"/>
                      <a:pt x="401669" y="1883473"/>
                    </a:cubicBezTo>
                    <a:cubicBezTo>
                      <a:pt x="395383" y="1892903"/>
                      <a:pt x="389001" y="1938242"/>
                      <a:pt x="382715" y="1923098"/>
                    </a:cubicBezTo>
                    <a:cubicBezTo>
                      <a:pt x="378714" y="1867662"/>
                      <a:pt x="354901" y="1941576"/>
                      <a:pt x="342233" y="1888712"/>
                    </a:cubicBezTo>
                    <a:cubicBezTo>
                      <a:pt x="334042" y="1920431"/>
                      <a:pt x="328613" y="1891665"/>
                      <a:pt x="315182" y="1906333"/>
                    </a:cubicBezTo>
                    <a:cubicBezTo>
                      <a:pt x="322326" y="1929860"/>
                      <a:pt x="329565" y="1911191"/>
                      <a:pt x="336804" y="1934813"/>
                    </a:cubicBezTo>
                    <a:cubicBezTo>
                      <a:pt x="331280" y="1955292"/>
                      <a:pt x="330803" y="1981486"/>
                      <a:pt x="320516" y="1981772"/>
                    </a:cubicBezTo>
                    <a:cubicBezTo>
                      <a:pt x="347663" y="2062639"/>
                      <a:pt x="380619" y="2110169"/>
                      <a:pt x="417576" y="2170271"/>
                    </a:cubicBezTo>
                    <a:cubicBezTo>
                      <a:pt x="439483" y="2206085"/>
                      <a:pt x="489680" y="2297430"/>
                      <a:pt x="517589" y="2290286"/>
                    </a:cubicBezTo>
                    <a:cubicBezTo>
                      <a:pt x="549307" y="2379536"/>
                      <a:pt x="604076" y="2404777"/>
                      <a:pt x="644938" y="2421827"/>
                    </a:cubicBezTo>
                    <a:cubicBezTo>
                      <a:pt x="675418" y="2491073"/>
                      <a:pt x="711899" y="2503170"/>
                      <a:pt x="750760" y="2525078"/>
                    </a:cubicBezTo>
                    <a:cubicBezTo>
                      <a:pt x="748189" y="2515267"/>
                      <a:pt x="749522" y="2505075"/>
                      <a:pt x="750665" y="2494788"/>
                    </a:cubicBezTo>
                    <a:cubicBezTo>
                      <a:pt x="762286" y="2522315"/>
                      <a:pt x="791051" y="2510504"/>
                      <a:pt x="786003" y="2559558"/>
                    </a:cubicBezTo>
                    <a:cubicBezTo>
                      <a:pt x="791432" y="2543747"/>
                      <a:pt x="796766" y="2528030"/>
                      <a:pt x="802196" y="2512219"/>
                    </a:cubicBezTo>
                    <a:cubicBezTo>
                      <a:pt x="845534" y="2553176"/>
                      <a:pt x="889159" y="2614708"/>
                      <a:pt x="922115" y="2728150"/>
                    </a:cubicBezTo>
                    <a:cubicBezTo>
                      <a:pt x="939927" y="2716721"/>
                      <a:pt x="955453" y="2729389"/>
                      <a:pt x="960310" y="2785015"/>
                    </a:cubicBezTo>
                    <a:cubicBezTo>
                      <a:pt x="1004507" y="2709196"/>
                      <a:pt x="1063276" y="2710434"/>
                      <a:pt x="1098804" y="2763583"/>
                    </a:cubicBezTo>
                    <a:cubicBezTo>
                      <a:pt x="1093375" y="2777585"/>
                      <a:pt x="1087850" y="2744819"/>
                      <a:pt x="1082516" y="2765203"/>
                    </a:cubicBezTo>
                    <a:cubicBezTo>
                      <a:pt x="1088041" y="2803589"/>
                      <a:pt x="1095661" y="2797683"/>
                      <a:pt x="1099090" y="2839307"/>
                    </a:cubicBezTo>
                    <a:cubicBezTo>
                      <a:pt x="1107281" y="2841117"/>
                      <a:pt x="1115282" y="2824353"/>
                      <a:pt x="1123664" y="2859405"/>
                    </a:cubicBezTo>
                    <a:cubicBezTo>
                      <a:pt x="1132618" y="2829782"/>
                      <a:pt x="1141571" y="2817114"/>
                      <a:pt x="1150715" y="2826163"/>
                    </a:cubicBezTo>
                    <a:cubicBezTo>
                      <a:pt x="1146715" y="2851975"/>
                      <a:pt x="1154621" y="2876455"/>
                      <a:pt x="1161955" y="2900839"/>
                    </a:cubicBezTo>
                    <a:cubicBezTo>
                      <a:pt x="1218724" y="2827973"/>
                      <a:pt x="1275874" y="2834735"/>
                      <a:pt x="1333500" y="2920174"/>
                    </a:cubicBezTo>
                    <a:cubicBezTo>
                      <a:pt x="1347692" y="2863882"/>
                      <a:pt x="1362742" y="2952941"/>
                      <a:pt x="1377220" y="2945702"/>
                    </a:cubicBezTo>
                    <a:cubicBezTo>
                      <a:pt x="1373029" y="3031998"/>
                      <a:pt x="1430941" y="2989612"/>
                      <a:pt x="1413510" y="3086100"/>
                    </a:cubicBezTo>
                    <a:cubicBezTo>
                      <a:pt x="1482947" y="2976658"/>
                      <a:pt x="1573244" y="3169920"/>
                      <a:pt x="1626394" y="3138869"/>
                    </a:cubicBezTo>
                    <a:cubicBezTo>
                      <a:pt x="1642301" y="3188970"/>
                      <a:pt x="1681639" y="3224117"/>
                      <a:pt x="1706023" y="3213068"/>
                    </a:cubicBezTo>
                    <a:cubicBezTo>
                      <a:pt x="1748504" y="3289554"/>
                      <a:pt x="1790414" y="3290507"/>
                      <a:pt x="1832229" y="3289268"/>
                    </a:cubicBezTo>
                    <a:cubicBezTo>
                      <a:pt x="1866805" y="3345371"/>
                      <a:pt x="1886617" y="3345085"/>
                      <a:pt x="1917859" y="3393091"/>
                    </a:cubicBezTo>
                    <a:cubicBezTo>
                      <a:pt x="1924336" y="3383376"/>
                      <a:pt x="1920716" y="3338989"/>
                      <a:pt x="1931099" y="3353467"/>
                    </a:cubicBezTo>
                    <a:cubicBezTo>
                      <a:pt x="1931861" y="3421476"/>
                      <a:pt x="1966913" y="3421380"/>
                      <a:pt x="1983772" y="3430810"/>
                    </a:cubicBezTo>
                    <a:cubicBezTo>
                      <a:pt x="1979962" y="3418523"/>
                      <a:pt x="1972437" y="3406902"/>
                      <a:pt x="1975199" y="3393853"/>
                    </a:cubicBezTo>
                    <a:cubicBezTo>
                      <a:pt x="2004441" y="3461385"/>
                      <a:pt x="2056257" y="3487293"/>
                      <a:pt x="2087785" y="3448812"/>
                    </a:cubicBezTo>
                    <a:cubicBezTo>
                      <a:pt x="2079403" y="3438430"/>
                      <a:pt x="2036921" y="3360515"/>
                      <a:pt x="2038541" y="3439477"/>
                    </a:cubicBezTo>
                    <a:cubicBezTo>
                      <a:pt x="2022920" y="3425761"/>
                      <a:pt x="2006917" y="3381661"/>
                      <a:pt x="1991201" y="3361658"/>
                    </a:cubicBezTo>
                    <a:cubicBezTo>
                      <a:pt x="1995583" y="3345085"/>
                      <a:pt x="2000155" y="3352324"/>
                      <a:pt x="2004536" y="3337274"/>
                    </a:cubicBezTo>
                    <a:cubicBezTo>
                      <a:pt x="1995011" y="3308033"/>
                      <a:pt x="1972056" y="3344037"/>
                      <a:pt x="1971294" y="3295555"/>
                    </a:cubicBezTo>
                    <a:cubicBezTo>
                      <a:pt x="1988439" y="3309366"/>
                      <a:pt x="2017776" y="3296603"/>
                      <a:pt x="2026730" y="3364992"/>
                    </a:cubicBezTo>
                    <a:cubicBezTo>
                      <a:pt x="2068163" y="3278981"/>
                      <a:pt x="2121599" y="3437096"/>
                      <a:pt x="2168843" y="3378518"/>
                    </a:cubicBezTo>
                    <a:cubicBezTo>
                      <a:pt x="2178844" y="3412903"/>
                      <a:pt x="2193417" y="3386995"/>
                      <a:pt x="2188559" y="3429381"/>
                    </a:cubicBezTo>
                    <a:cubicBezTo>
                      <a:pt x="2193608" y="3396139"/>
                      <a:pt x="2199418" y="3421666"/>
                      <a:pt x="2204752" y="3412236"/>
                    </a:cubicBezTo>
                    <a:cubicBezTo>
                      <a:pt x="2201894" y="3402616"/>
                      <a:pt x="2196370" y="3393091"/>
                      <a:pt x="2198942" y="3382613"/>
                    </a:cubicBezTo>
                    <a:cubicBezTo>
                      <a:pt x="2218563" y="3427000"/>
                      <a:pt x="2237232" y="3389281"/>
                      <a:pt x="2256854" y="3428333"/>
                    </a:cubicBezTo>
                    <a:cubicBezTo>
                      <a:pt x="2252948" y="3435477"/>
                      <a:pt x="2233517" y="3429381"/>
                      <a:pt x="2246376" y="3459956"/>
                    </a:cubicBezTo>
                    <a:cubicBezTo>
                      <a:pt x="2264378" y="3412236"/>
                      <a:pt x="2264474" y="3468719"/>
                      <a:pt x="2273618" y="3456528"/>
                    </a:cubicBezTo>
                    <a:cubicBezTo>
                      <a:pt x="2260854" y="3430334"/>
                      <a:pt x="2280380" y="3442430"/>
                      <a:pt x="2284000" y="3409569"/>
                    </a:cubicBezTo>
                    <a:cubicBezTo>
                      <a:pt x="2304764" y="3435953"/>
                      <a:pt x="2318576" y="3426143"/>
                      <a:pt x="2333911" y="3463957"/>
                    </a:cubicBezTo>
                    <a:cubicBezTo>
                      <a:pt x="2321052" y="3476720"/>
                      <a:pt x="2331720" y="3529298"/>
                      <a:pt x="2328863" y="3495008"/>
                    </a:cubicBezTo>
                    <a:cubicBezTo>
                      <a:pt x="2333244" y="3481673"/>
                      <a:pt x="2337626" y="3468624"/>
                      <a:pt x="2342007" y="3455289"/>
                    </a:cubicBezTo>
                    <a:cubicBezTo>
                      <a:pt x="2375059" y="3482245"/>
                      <a:pt x="2408206" y="3498342"/>
                      <a:pt x="2441448" y="3533775"/>
                    </a:cubicBezTo>
                    <a:cubicBezTo>
                      <a:pt x="2433733" y="3510343"/>
                      <a:pt x="2417064" y="3529489"/>
                      <a:pt x="2424398" y="3490436"/>
                    </a:cubicBezTo>
                    <a:cubicBezTo>
                      <a:pt x="2440877" y="3488245"/>
                      <a:pt x="2459165" y="3510343"/>
                      <a:pt x="2468690" y="3530251"/>
                    </a:cubicBezTo>
                    <a:cubicBezTo>
                      <a:pt x="2465546" y="3520535"/>
                      <a:pt x="2462689" y="3510725"/>
                      <a:pt x="2468213" y="3500057"/>
                    </a:cubicBezTo>
                    <a:cubicBezTo>
                      <a:pt x="2476976" y="3534823"/>
                      <a:pt x="2484692" y="3506248"/>
                      <a:pt x="2493074" y="3519583"/>
                    </a:cubicBezTo>
                    <a:cubicBezTo>
                      <a:pt x="2491740" y="3527394"/>
                      <a:pt x="2488025" y="3535490"/>
                      <a:pt x="2490692" y="3542729"/>
                    </a:cubicBezTo>
                    <a:cubicBezTo>
                      <a:pt x="2505932" y="3508629"/>
                      <a:pt x="2507266" y="3569875"/>
                      <a:pt x="2515553" y="3562255"/>
                    </a:cubicBezTo>
                    <a:cubicBezTo>
                      <a:pt x="2513076" y="3549968"/>
                      <a:pt x="2513076" y="3537204"/>
                      <a:pt x="2517743" y="3523869"/>
                    </a:cubicBezTo>
                    <a:cubicBezTo>
                      <a:pt x="2552891" y="3523203"/>
                      <a:pt x="2584704" y="3510534"/>
                      <a:pt x="2611184" y="3557492"/>
                    </a:cubicBezTo>
                    <a:cubicBezTo>
                      <a:pt x="2619185" y="3540824"/>
                      <a:pt x="2628233" y="3505200"/>
                      <a:pt x="2635853" y="3561969"/>
                    </a:cubicBezTo>
                    <a:cubicBezTo>
                      <a:pt x="2641473" y="3548539"/>
                      <a:pt x="2638425" y="3536347"/>
                      <a:pt x="2643473" y="3522916"/>
                    </a:cubicBezTo>
                    <a:cubicBezTo>
                      <a:pt x="2652141" y="3557302"/>
                      <a:pt x="2681859" y="3568160"/>
                      <a:pt x="2698242" y="3531203"/>
                    </a:cubicBezTo>
                    <a:cubicBezTo>
                      <a:pt x="2702052" y="3540919"/>
                      <a:pt x="2705862" y="3550444"/>
                      <a:pt x="2709672" y="3560064"/>
                    </a:cubicBezTo>
                    <a:cubicBezTo>
                      <a:pt x="2759583" y="3521583"/>
                      <a:pt x="2810256" y="3526536"/>
                      <a:pt x="2861024" y="3536442"/>
                    </a:cubicBezTo>
                    <a:cubicBezTo>
                      <a:pt x="2911793" y="3546348"/>
                      <a:pt x="2962656" y="3561112"/>
                      <a:pt x="3012853" y="3541395"/>
                    </a:cubicBezTo>
                    <a:cubicBezTo>
                      <a:pt x="3034379" y="3570923"/>
                      <a:pt x="3055144" y="3559111"/>
                      <a:pt x="3076004" y="3555587"/>
                    </a:cubicBezTo>
                    <a:cubicBezTo>
                      <a:pt x="3079814" y="3565208"/>
                      <a:pt x="3083719" y="3575019"/>
                      <a:pt x="3087434" y="3584544"/>
                    </a:cubicBezTo>
                    <a:cubicBezTo>
                      <a:pt x="3103340" y="3556063"/>
                      <a:pt x="3128296" y="3571113"/>
                      <a:pt x="3136868" y="3592830"/>
                    </a:cubicBezTo>
                    <a:cubicBezTo>
                      <a:pt x="3138583" y="3545205"/>
                      <a:pt x="3148298" y="3595878"/>
                      <a:pt x="3158966" y="3604927"/>
                    </a:cubicBezTo>
                    <a:cubicBezTo>
                      <a:pt x="3218307" y="3559588"/>
                      <a:pt x="3279934" y="3634454"/>
                      <a:pt x="3339656" y="3610261"/>
                    </a:cubicBezTo>
                    <a:cubicBezTo>
                      <a:pt x="3342513" y="3617404"/>
                      <a:pt x="3345466" y="3624643"/>
                      <a:pt x="3348323" y="3631787"/>
                    </a:cubicBezTo>
                    <a:cubicBezTo>
                      <a:pt x="3459099" y="3641027"/>
                      <a:pt x="3569208" y="3656266"/>
                      <a:pt x="3679031" y="3673507"/>
                    </a:cubicBezTo>
                    <a:cubicBezTo>
                      <a:pt x="3788855" y="3690557"/>
                      <a:pt x="3898392" y="3710464"/>
                      <a:pt x="4008025" y="3726276"/>
                    </a:cubicBezTo>
                    <a:cubicBezTo>
                      <a:pt x="4117658" y="3742563"/>
                      <a:pt x="4227386" y="3756946"/>
                      <a:pt x="4337495" y="3765613"/>
                    </a:cubicBezTo>
                    <a:cubicBezTo>
                      <a:pt x="4392549" y="3769804"/>
                      <a:pt x="4447699" y="3773138"/>
                      <a:pt x="4502944" y="3773424"/>
                    </a:cubicBezTo>
                    <a:cubicBezTo>
                      <a:pt x="4558189" y="3773805"/>
                      <a:pt x="4613625" y="3772281"/>
                      <a:pt x="4669251" y="3768376"/>
                    </a:cubicBezTo>
                    <a:cubicBezTo>
                      <a:pt x="4669727" y="3791807"/>
                      <a:pt x="4681824" y="3798094"/>
                      <a:pt x="4689062" y="3787711"/>
                    </a:cubicBezTo>
                    <a:cubicBezTo>
                      <a:pt x="4684967" y="3772376"/>
                      <a:pt x="4677728" y="3781520"/>
                      <a:pt x="4680204" y="3766471"/>
                    </a:cubicBezTo>
                    <a:cubicBezTo>
                      <a:pt x="4697159" y="3737991"/>
                      <a:pt x="4691444" y="3789616"/>
                      <a:pt x="4702969" y="3793045"/>
                    </a:cubicBezTo>
                    <a:cubicBezTo>
                      <a:pt x="4706303" y="3782377"/>
                      <a:pt x="4709541" y="3771709"/>
                      <a:pt x="4712875" y="3760946"/>
                    </a:cubicBezTo>
                    <a:cubicBezTo>
                      <a:pt x="4774311" y="3783140"/>
                      <a:pt x="4817841" y="3774472"/>
                      <a:pt x="4878515" y="3793903"/>
                    </a:cubicBezTo>
                    <a:cubicBezTo>
                      <a:pt x="4875943" y="3784378"/>
                      <a:pt x="4875467" y="3763709"/>
                      <a:pt x="4880515" y="3770757"/>
                    </a:cubicBezTo>
                    <a:cubicBezTo>
                      <a:pt x="4884516" y="3780282"/>
                      <a:pt x="4888421" y="3789807"/>
                      <a:pt x="4892421" y="3799237"/>
                    </a:cubicBezTo>
                    <a:cubicBezTo>
                      <a:pt x="4948619" y="3785235"/>
                      <a:pt x="5005483" y="3789903"/>
                      <a:pt x="5062252" y="3793522"/>
                    </a:cubicBezTo>
                    <a:cubicBezTo>
                      <a:pt x="5119021" y="3797142"/>
                      <a:pt x="5175885" y="3800666"/>
                      <a:pt x="5232083" y="3785711"/>
                    </a:cubicBezTo>
                    <a:cubicBezTo>
                      <a:pt x="5283803" y="3801427"/>
                      <a:pt x="5335524" y="3812001"/>
                      <a:pt x="5385245" y="3773519"/>
                    </a:cubicBezTo>
                    <a:cubicBezTo>
                      <a:pt x="5404866" y="3808857"/>
                      <a:pt x="5420964" y="3752469"/>
                      <a:pt x="5440871" y="3794188"/>
                    </a:cubicBezTo>
                    <a:cubicBezTo>
                      <a:pt x="5470017" y="3743611"/>
                      <a:pt x="5503831" y="3814191"/>
                      <a:pt x="5532978" y="3762470"/>
                    </a:cubicBezTo>
                    <a:cubicBezTo>
                      <a:pt x="5605177" y="3810095"/>
                      <a:pt x="5672709" y="3734181"/>
                      <a:pt x="5744814" y="3776472"/>
                    </a:cubicBezTo>
                    <a:cubicBezTo>
                      <a:pt x="5748052" y="3765804"/>
                      <a:pt x="5751291" y="3755041"/>
                      <a:pt x="5754529" y="3744182"/>
                    </a:cubicBezTo>
                    <a:cubicBezTo>
                      <a:pt x="5810536" y="3779996"/>
                      <a:pt x="5874544" y="3704558"/>
                      <a:pt x="5922169" y="3750660"/>
                    </a:cubicBezTo>
                    <a:cubicBezTo>
                      <a:pt x="5939219" y="3695414"/>
                      <a:pt x="5966365" y="3767709"/>
                      <a:pt x="5975319" y="3709988"/>
                    </a:cubicBezTo>
                    <a:cubicBezTo>
                      <a:pt x="5979414" y="3719417"/>
                      <a:pt x="5983415" y="3728847"/>
                      <a:pt x="5987510" y="3738277"/>
                    </a:cubicBezTo>
                    <a:cubicBezTo>
                      <a:pt x="6002846" y="3697034"/>
                      <a:pt x="6021610" y="3723228"/>
                      <a:pt x="6044280" y="3719798"/>
                    </a:cubicBezTo>
                    <a:cubicBezTo>
                      <a:pt x="6086189" y="3713607"/>
                      <a:pt x="6150578" y="3659124"/>
                      <a:pt x="6167152" y="3704082"/>
                    </a:cubicBezTo>
                    <a:cubicBezTo>
                      <a:pt x="6262497" y="3666554"/>
                      <a:pt x="6360128" y="3682746"/>
                      <a:pt x="6454807" y="3631597"/>
                    </a:cubicBezTo>
                    <a:cubicBezTo>
                      <a:pt x="6457855" y="3638741"/>
                      <a:pt x="6456521" y="3646551"/>
                      <a:pt x="6458522" y="3653790"/>
                    </a:cubicBezTo>
                    <a:cubicBezTo>
                      <a:pt x="6512909" y="3622072"/>
                      <a:pt x="6566916" y="3583019"/>
                      <a:pt x="6624066" y="3613213"/>
                    </a:cubicBezTo>
                    <a:cubicBezTo>
                      <a:pt x="6628734" y="3597117"/>
                      <a:pt x="6633496" y="3580829"/>
                      <a:pt x="6638259" y="3564636"/>
                    </a:cubicBezTo>
                    <a:cubicBezTo>
                      <a:pt x="6662643" y="3594163"/>
                      <a:pt x="6682550" y="3571304"/>
                      <a:pt x="6698075" y="3552634"/>
                    </a:cubicBezTo>
                    <a:cubicBezTo>
                      <a:pt x="6702171" y="3561969"/>
                      <a:pt x="6696742" y="3573304"/>
                      <a:pt x="6699504" y="3582924"/>
                    </a:cubicBezTo>
                    <a:cubicBezTo>
                      <a:pt x="6712458" y="3586543"/>
                      <a:pt x="6722555" y="3528441"/>
                      <a:pt x="6736080" y="3545015"/>
                    </a:cubicBezTo>
                    <a:cubicBezTo>
                      <a:pt x="6790182" y="3566446"/>
                      <a:pt x="6841712" y="3534727"/>
                      <a:pt x="6892862" y="3496913"/>
                    </a:cubicBezTo>
                    <a:cubicBezTo>
                      <a:pt x="6881813" y="3499390"/>
                      <a:pt x="6889433" y="3515963"/>
                      <a:pt x="6891909" y="3535299"/>
                    </a:cubicBezTo>
                    <a:cubicBezTo>
                      <a:pt x="6952964" y="3473958"/>
                      <a:pt x="7017258" y="3479673"/>
                      <a:pt x="7080504" y="3465386"/>
                    </a:cubicBezTo>
                    <a:cubicBezTo>
                      <a:pt x="7087457" y="3448622"/>
                      <a:pt x="7079933" y="3434810"/>
                      <a:pt x="7089077" y="3417570"/>
                    </a:cubicBezTo>
                    <a:cubicBezTo>
                      <a:pt x="7103269" y="3463290"/>
                      <a:pt x="7113080" y="3422523"/>
                      <a:pt x="7126986" y="3463195"/>
                    </a:cubicBezTo>
                    <a:cubicBezTo>
                      <a:pt x="7141369" y="3403092"/>
                      <a:pt x="7160895" y="3445669"/>
                      <a:pt x="7175945" y="3399378"/>
                    </a:cubicBezTo>
                    <a:cubicBezTo>
                      <a:pt x="7202805" y="3438049"/>
                      <a:pt x="7248049" y="3382994"/>
                      <a:pt x="7282148" y="3384709"/>
                    </a:cubicBezTo>
                    <a:cubicBezTo>
                      <a:pt x="7281768" y="3314033"/>
                      <a:pt x="7334822" y="3385661"/>
                      <a:pt x="7353396" y="3330988"/>
                    </a:cubicBezTo>
                    <a:cubicBezTo>
                      <a:pt x="7363492" y="3344132"/>
                      <a:pt x="7355015" y="3361182"/>
                      <a:pt x="7361206" y="3375279"/>
                    </a:cubicBezTo>
                    <a:cubicBezTo>
                      <a:pt x="7368826" y="3364802"/>
                      <a:pt x="7376827" y="3321558"/>
                      <a:pt x="7393686" y="3367945"/>
                    </a:cubicBezTo>
                    <a:cubicBezTo>
                      <a:pt x="7420356" y="3317367"/>
                      <a:pt x="7449789" y="3320796"/>
                      <a:pt x="7478935" y="3318796"/>
                    </a:cubicBezTo>
                    <a:cubicBezTo>
                      <a:pt x="7489984" y="3293364"/>
                      <a:pt x="7463981" y="3276029"/>
                      <a:pt x="7478078" y="3250121"/>
                    </a:cubicBezTo>
                    <a:cubicBezTo>
                      <a:pt x="7510272" y="3285934"/>
                      <a:pt x="7533894" y="3301556"/>
                      <a:pt x="7567994" y="3291459"/>
                    </a:cubicBezTo>
                    <a:cubicBezTo>
                      <a:pt x="7566470" y="3258788"/>
                      <a:pt x="7555802" y="3281363"/>
                      <a:pt x="7546944" y="3257836"/>
                    </a:cubicBezTo>
                    <a:cubicBezTo>
                      <a:pt x="7556373" y="3237929"/>
                      <a:pt x="7542848" y="3223070"/>
                      <a:pt x="7552278" y="3203162"/>
                    </a:cubicBezTo>
                    <a:cubicBezTo>
                      <a:pt x="7568184" y="3231737"/>
                      <a:pt x="7589711" y="3249073"/>
                      <a:pt x="7599521" y="3215640"/>
                    </a:cubicBezTo>
                    <a:cubicBezTo>
                      <a:pt x="7594473" y="3213259"/>
                      <a:pt x="7576756" y="3226594"/>
                      <a:pt x="7579328" y="3197162"/>
                    </a:cubicBezTo>
                    <a:cubicBezTo>
                      <a:pt x="7596378" y="3191828"/>
                      <a:pt x="7613142" y="3179826"/>
                      <a:pt x="7632002" y="3208591"/>
                    </a:cubicBezTo>
                    <a:cubicBezTo>
                      <a:pt x="7638764" y="3191732"/>
                      <a:pt x="7631335" y="3178016"/>
                      <a:pt x="7640384" y="3160776"/>
                    </a:cubicBezTo>
                    <a:cubicBezTo>
                      <a:pt x="7655624" y="3174206"/>
                      <a:pt x="7664387" y="3147441"/>
                      <a:pt x="7675341" y="3198971"/>
                    </a:cubicBezTo>
                    <a:cubicBezTo>
                      <a:pt x="7695057" y="3142298"/>
                      <a:pt x="7720108" y="3183731"/>
                      <a:pt x="7742587" y="3176397"/>
                    </a:cubicBezTo>
                    <a:cubicBezTo>
                      <a:pt x="7751636" y="3192399"/>
                      <a:pt x="7726775" y="3215831"/>
                      <a:pt x="7742778" y="3230023"/>
                    </a:cubicBezTo>
                    <a:cubicBezTo>
                      <a:pt x="7758113" y="3210687"/>
                      <a:pt x="7739063" y="3160586"/>
                      <a:pt x="7755732" y="3166015"/>
                    </a:cubicBezTo>
                    <a:cubicBezTo>
                      <a:pt x="7755827" y="3189351"/>
                      <a:pt x="7767162" y="3240119"/>
                      <a:pt x="7776687" y="3199638"/>
                    </a:cubicBezTo>
                    <a:cubicBezTo>
                      <a:pt x="7772400" y="3187827"/>
                      <a:pt x="7764399" y="3176873"/>
                      <a:pt x="7766495" y="3163633"/>
                    </a:cubicBezTo>
                    <a:cubicBezTo>
                      <a:pt x="7802214" y="3132677"/>
                      <a:pt x="7839361" y="3127343"/>
                      <a:pt x="7876985" y="3131344"/>
                    </a:cubicBezTo>
                    <a:cubicBezTo>
                      <a:pt x="7871270" y="3100864"/>
                      <a:pt x="7857078" y="3157347"/>
                      <a:pt x="7859935" y="3120009"/>
                    </a:cubicBezTo>
                    <a:cubicBezTo>
                      <a:pt x="7881080" y="3100673"/>
                      <a:pt x="7926039" y="3059906"/>
                      <a:pt x="7933373" y="3110770"/>
                    </a:cubicBezTo>
                    <a:cubicBezTo>
                      <a:pt x="7936897" y="3092577"/>
                      <a:pt x="7942136" y="3104007"/>
                      <a:pt x="7946517" y="3100102"/>
                    </a:cubicBezTo>
                    <a:cubicBezTo>
                      <a:pt x="7941755" y="3088577"/>
                      <a:pt x="7935373" y="3077242"/>
                      <a:pt x="7941659" y="3062954"/>
                    </a:cubicBezTo>
                    <a:cubicBezTo>
                      <a:pt x="7951089" y="3100959"/>
                      <a:pt x="7955566" y="3050096"/>
                      <a:pt x="7964996" y="3088386"/>
                    </a:cubicBezTo>
                    <a:cubicBezTo>
                      <a:pt x="7960043" y="3096768"/>
                      <a:pt x="7954614" y="3098578"/>
                      <a:pt x="7949660" y="3107055"/>
                    </a:cubicBezTo>
                    <a:cubicBezTo>
                      <a:pt x="7969282" y="3145536"/>
                      <a:pt x="7963853" y="3037999"/>
                      <a:pt x="7983474" y="3076289"/>
                    </a:cubicBezTo>
                    <a:cubicBezTo>
                      <a:pt x="7982236" y="3098197"/>
                      <a:pt x="7966520" y="3082862"/>
                      <a:pt x="7974330" y="3109055"/>
                    </a:cubicBezTo>
                    <a:cubicBezTo>
                      <a:pt x="8003286" y="3088862"/>
                      <a:pt x="8036052" y="3099245"/>
                      <a:pt x="8070819" y="3071527"/>
                    </a:cubicBezTo>
                    <a:cubicBezTo>
                      <a:pt x="8051673" y="3035237"/>
                      <a:pt x="8026718" y="3115628"/>
                      <a:pt x="8015097" y="3053810"/>
                    </a:cubicBezTo>
                    <a:cubicBezTo>
                      <a:pt x="8006144" y="3089815"/>
                      <a:pt x="7995190" y="3090863"/>
                      <a:pt x="7983474" y="3076384"/>
                    </a:cubicBezTo>
                    <a:cubicBezTo>
                      <a:pt x="7989666" y="3039618"/>
                      <a:pt x="7999667" y="3071527"/>
                      <a:pt x="8006525" y="3048095"/>
                    </a:cubicBezTo>
                    <a:cubicBezTo>
                      <a:pt x="8002524" y="3020949"/>
                      <a:pt x="7988903" y="3043047"/>
                      <a:pt x="7994047" y="3020282"/>
                    </a:cubicBezTo>
                    <a:cubicBezTo>
                      <a:pt x="8016812" y="3001994"/>
                      <a:pt x="8039957" y="2993422"/>
                      <a:pt x="8065199" y="3019234"/>
                    </a:cubicBezTo>
                    <a:cubicBezTo>
                      <a:pt x="8062531" y="3007042"/>
                      <a:pt x="8060532" y="2994755"/>
                      <a:pt x="8060341" y="2982087"/>
                    </a:cubicBezTo>
                    <a:cubicBezTo>
                      <a:pt x="8067389" y="2993708"/>
                      <a:pt x="8072628" y="2973610"/>
                      <a:pt x="8079677" y="2985230"/>
                    </a:cubicBezTo>
                    <a:cubicBezTo>
                      <a:pt x="8083582" y="2997041"/>
                      <a:pt x="8081201" y="3010376"/>
                      <a:pt x="8084534" y="3022378"/>
                    </a:cubicBezTo>
                    <a:cubicBezTo>
                      <a:pt x="8093202" y="2998089"/>
                      <a:pt x="8103013" y="2993327"/>
                      <a:pt x="8112919" y="2992850"/>
                    </a:cubicBezTo>
                    <a:cubicBezTo>
                      <a:pt x="8109204" y="3000661"/>
                      <a:pt x="8114157" y="3041142"/>
                      <a:pt x="8120063" y="3021902"/>
                    </a:cubicBezTo>
                    <a:cubicBezTo>
                      <a:pt x="8109014" y="2957322"/>
                      <a:pt x="8139970" y="3009805"/>
                      <a:pt x="8147590" y="2977324"/>
                    </a:cubicBezTo>
                    <a:cubicBezTo>
                      <a:pt x="8149590" y="2958941"/>
                      <a:pt x="8132541" y="2945035"/>
                      <a:pt x="8136446" y="2926271"/>
                    </a:cubicBezTo>
                    <a:cubicBezTo>
                      <a:pt x="8150733" y="2967799"/>
                      <a:pt x="8160449" y="2931700"/>
                      <a:pt x="8172831" y="2940844"/>
                    </a:cubicBezTo>
                    <a:cubicBezTo>
                      <a:pt x="8163306" y="2978658"/>
                      <a:pt x="8191119" y="2976658"/>
                      <a:pt x="8196168" y="2965990"/>
                    </a:cubicBezTo>
                    <a:cubicBezTo>
                      <a:pt x="8185404" y="2956370"/>
                      <a:pt x="8176641" y="2932843"/>
                      <a:pt x="8184166" y="2899982"/>
                    </a:cubicBezTo>
                    <a:cubicBezTo>
                      <a:pt x="8189881" y="2905506"/>
                      <a:pt x="8197691" y="2945321"/>
                      <a:pt x="8202073" y="2926366"/>
                    </a:cubicBezTo>
                    <a:cubicBezTo>
                      <a:pt x="8188262" y="2853119"/>
                      <a:pt x="8241316" y="2858453"/>
                      <a:pt x="8257889" y="2852261"/>
                    </a:cubicBezTo>
                    <a:cubicBezTo>
                      <a:pt x="8255508" y="2862929"/>
                      <a:pt x="8253508" y="2873692"/>
                      <a:pt x="8259699" y="2882456"/>
                    </a:cubicBezTo>
                    <a:cubicBezTo>
                      <a:pt x="8268939" y="2840165"/>
                      <a:pt x="8266081" y="2881979"/>
                      <a:pt x="8275892" y="2878741"/>
                    </a:cubicBezTo>
                    <a:lnTo>
                      <a:pt x="8287226" y="2837688"/>
                    </a:lnTo>
                    <a:cubicBezTo>
                      <a:pt x="8273130" y="2820543"/>
                      <a:pt x="8281797" y="2798064"/>
                      <a:pt x="8278273" y="2778538"/>
                    </a:cubicBezTo>
                    <a:cubicBezTo>
                      <a:pt x="8260842" y="2801207"/>
                      <a:pt x="8259890" y="2813209"/>
                      <a:pt x="8240459" y="2787206"/>
                    </a:cubicBezTo>
                    <a:cubicBezTo>
                      <a:pt x="8229886" y="2846070"/>
                      <a:pt x="8227695" y="2799969"/>
                      <a:pt x="8211598" y="2855119"/>
                    </a:cubicBezTo>
                    <a:cubicBezTo>
                      <a:pt x="8215408" y="2827687"/>
                      <a:pt x="8199406" y="2809018"/>
                      <a:pt x="8190548" y="2821591"/>
                    </a:cubicBezTo>
                    <a:cubicBezTo>
                      <a:pt x="8194834" y="2833497"/>
                      <a:pt x="8202930" y="2844260"/>
                      <a:pt x="8200835" y="2857500"/>
                    </a:cubicBezTo>
                    <a:cubicBezTo>
                      <a:pt x="8194548" y="2844832"/>
                      <a:pt x="8197406" y="2901410"/>
                      <a:pt x="8185500" y="2876359"/>
                    </a:cubicBezTo>
                    <a:cubicBezTo>
                      <a:pt x="8180166" y="2849499"/>
                      <a:pt x="8183975" y="2820543"/>
                      <a:pt x="8172546" y="2795302"/>
                    </a:cubicBezTo>
                    <a:cubicBezTo>
                      <a:pt x="8164735" y="2825020"/>
                      <a:pt x="8189595" y="2847404"/>
                      <a:pt x="8174641" y="2878931"/>
                    </a:cubicBezTo>
                    <a:cubicBezTo>
                      <a:pt x="8157305" y="2830354"/>
                      <a:pt x="8148543" y="2932176"/>
                      <a:pt x="8130635" y="2873597"/>
                    </a:cubicBezTo>
                    <a:cubicBezTo>
                      <a:pt x="8134636" y="2849785"/>
                      <a:pt x="8144351" y="2824639"/>
                      <a:pt x="8134826" y="2803779"/>
                    </a:cubicBezTo>
                    <a:cubicBezTo>
                      <a:pt x="8127778" y="2844832"/>
                      <a:pt x="8125301" y="2839974"/>
                      <a:pt x="8128350" y="2881789"/>
                    </a:cubicBezTo>
                    <a:cubicBezTo>
                      <a:pt x="8097869" y="2827020"/>
                      <a:pt x="8073390" y="2876455"/>
                      <a:pt x="8046530" y="2885408"/>
                    </a:cubicBezTo>
                    <a:cubicBezTo>
                      <a:pt x="8047673" y="2877407"/>
                      <a:pt x="8046625" y="2870073"/>
                      <a:pt x="8042625" y="2863215"/>
                    </a:cubicBezTo>
                    <a:cubicBezTo>
                      <a:pt x="8047101" y="2847213"/>
                      <a:pt x="8054055" y="2871788"/>
                      <a:pt x="8057960" y="2844546"/>
                    </a:cubicBezTo>
                    <a:cubicBezTo>
                      <a:pt x="8040624" y="2813590"/>
                      <a:pt x="8041958" y="2891790"/>
                      <a:pt x="8030432" y="2889123"/>
                    </a:cubicBezTo>
                    <a:cubicBezTo>
                      <a:pt x="8028051" y="2864072"/>
                      <a:pt x="8025956" y="2843594"/>
                      <a:pt x="8014812" y="2854262"/>
                    </a:cubicBezTo>
                    <a:cubicBezTo>
                      <a:pt x="8033576" y="2883789"/>
                      <a:pt x="8011573" y="2878741"/>
                      <a:pt x="8007477" y="2917317"/>
                    </a:cubicBezTo>
                    <a:cubicBezTo>
                      <a:pt x="7987284" y="2885980"/>
                      <a:pt x="7932611" y="2952845"/>
                      <a:pt x="7917657" y="2876741"/>
                    </a:cubicBezTo>
                    <a:cubicBezTo>
                      <a:pt x="7906893" y="2894457"/>
                      <a:pt x="7917085" y="2907506"/>
                      <a:pt x="7914799" y="2923318"/>
                    </a:cubicBezTo>
                    <a:cubicBezTo>
                      <a:pt x="7895654" y="2923318"/>
                      <a:pt x="7878128" y="2953607"/>
                      <a:pt x="7857649" y="2928842"/>
                    </a:cubicBezTo>
                    <a:cubicBezTo>
                      <a:pt x="7865364" y="2942463"/>
                      <a:pt x="7868793" y="2957036"/>
                      <a:pt x="7865555" y="2973038"/>
                    </a:cubicBezTo>
                    <a:cubicBezTo>
                      <a:pt x="7857935" y="2967990"/>
                      <a:pt x="7851267" y="2978182"/>
                      <a:pt x="7842219" y="2947702"/>
                    </a:cubicBezTo>
                    <a:cubicBezTo>
                      <a:pt x="7845076" y="2934367"/>
                      <a:pt x="7851744" y="2919889"/>
                      <a:pt x="7848314" y="2908078"/>
                    </a:cubicBezTo>
                    <a:cubicBezTo>
                      <a:pt x="7841933" y="2925223"/>
                      <a:pt x="7833265" y="2899029"/>
                      <a:pt x="7827550" y="2927890"/>
                    </a:cubicBezTo>
                    <a:cubicBezTo>
                      <a:pt x="7838313" y="2945987"/>
                      <a:pt x="7839456" y="2966085"/>
                      <a:pt x="7830884" y="2988374"/>
                    </a:cubicBezTo>
                    <a:cubicBezTo>
                      <a:pt x="7805738" y="2933795"/>
                      <a:pt x="7782973" y="3055525"/>
                      <a:pt x="7764304" y="2972372"/>
                    </a:cubicBezTo>
                    <a:cubicBezTo>
                      <a:pt x="7757255" y="2976372"/>
                      <a:pt x="7754969" y="2984754"/>
                      <a:pt x="7755160" y="3005042"/>
                    </a:cubicBezTo>
                    <a:cubicBezTo>
                      <a:pt x="7749159" y="2969609"/>
                      <a:pt x="7733919" y="3006852"/>
                      <a:pt x="7737348" y="2978372"/>
                    </a:cubicBezTo>
                    <a:cubicBezTo>
                      <a:pt x="7740491" y="2969800"/>
                      <a:pt x="7748016" y="2972181"/>
                      <a:pt x="7744206" y="2953893"/>
                    </a:cubicBezTo>
                    <a:cubicBezTo>
                      <a:pt x="7728109" y="2959703"/>
                      <a:pt x="7713917" y="2999708"/>
                      <a:pt x="7698010" y="3010091"/>
                    </a:cubicBezTo>
                    <a:cubicBezTo>
                      <a:pt x="7700963" y="2999327"/>
                      <a:pt x="7694676" y="2990374"/>
                      <a:pt x="7696390" y="2979706"/>
                    </a:cubicBezTo>
                    <a:cubicBezTo>
                      <a:pt x="7700010" y="2962751"/>
                      <a:pt x="7704963" y="2969514"/>
                      <a:pt x="7708678" y="2954083"/>
                    </a:cubicBezTo>
                    <a:cubicBezTo>
                      <a:pt x="7670387" y="2920365"/>
                      <a:pt x="7639717" y="3026092"/>
                      <a:pt x="7599807" y="2962942"/>
                    </a:cubicBezTo>
                    <a:cubicBezTo>
                      <a:pt x="7587520" y="2993612"/>
                      <a:pt x="7607808" y="2970181"/>
                      <a:pt x="7601426" y="2993041"/>
                    </a:cubicBezTo>
                    <a:cubicBezTo>
                      <a:pt x="7580376" y="3024854"/>
                      <a:pt x="7556564" y="3005804"/>
                      <a:pt x="7535038" y="3030760"/>
                    </a:cubicBezTo>
                    <a:cubicBezTo>
                      <a:pt x="7508367" y="2965609"/>
                      <a:pt x="7479602" y="3111722"/>
                      <a:pt x="7460837" y="3024188"/>
                    </a:cubicBezTo>
                    <a:cubicBezTo>
                      <a:pt x="7457028" y="3082195"/>
                      <a:pt x="7431596" y="3015139"/>
                      <a:pt x="7419880" y="3079147"/>
                    </a:cubicBezTo>
                    <a:cubicBezTo>
                      <a:pt x="7405878" y="3036856"/>
                      <a:pt x="7395496" y="3066193"/>
                      <a:pt x="7383494" y="3064002"/>
                    </a:cubicBezTo>
                    <a:cubicBezTo>
                      <a:pt x="7385971" y="3121438"/>
                      <a:pt x="7343775" y="3116199"/>
                      <a:pt x="7328630" y="3060859"/>
                    </a:cubicBezTo>
                    <a:cubicBezTo>
                      <a:pt x="7317772" y="3078575"/>
                      <a:pt x="7327869" y="3091720"/>
                      <a:pt x="7325488" y="3107436"/>
                    </a:cubicBezTo>
                    <a:cubicBezTo>
                      <a:pt x="7316248" y="3086005"/>
                      <a:pt x="7310819" y="3141821"/>
                      <a:pt x="7301484" y="3120390"/>
                    </a:cubicBezTo>
                    <a:cubicBezTo>
                      <a:pt x="7303389" y="3099625"/>
                      <a:pt x="7293959" y="3062859"/>
                      <a:pt x="7286054" y="3085624"/>
                    </a:cubicBezTo>
                    <a:cubicBezTo>
                      <a:pt x="7289197" y="3100102"/>
                      <a:pt x="7304723" y="3112103"/>
                      <a:pt x="7299198" y="3128582"/>
                    </a:cubicBezTo>
                    <a:cubicBezTo>
                      <a:pt x="7288816" y="3156775"/>
                      <a:pt x="7273766" y="3096482"/>
                      <a:pt x="7262051" y="3098387"/>
                    </a:cubicBezTo>
                    <a:cubicBezTo>
                      <a:pt x="7265766" y="3126677"/>
                      <a:pt x="7261098" y="3128867"/>
                      <a:pt x="7253573" y="3145917"/>
                    </a:cubicBezTo>
                    <a:cubicBezTo>
                      <a:pt x="7237953" y="3107246"/>
                      <a:pt x="7225189" y="3126200"/>
                      <a:pt x="7209473" y="3086386"/>
                    </a:cubicBezTo>
                    <a:cubicBezTo>
                      <a:pt x="7216331" y="3082576"/>
                      <a:pt x="7218521" y="3074099"/>
                      <a:pt x="7213378" y="3055049"/>
                    </a:cubicBezTo>
                    <a:cubicBezTo>
                      <a:pt x="7210901" y="3059811"/>
                      <a:pt x="7208711" y="3070860"/>
                      <a:pt x="7205663" y="3064383"/>
                    </a:cubicBezTo>
                    <a:cubicBezTo>
                      <a:pt x="7202805" y="3049524"/>
                      <a:pt x="7214045" y="3032093"/>
                      <a:pt x="7208711" y="3017806"/>
                    </a:cubicBezTo>
                    <a:cubicBezTo>
                      <a:pt x="7185565" y="3061240"/>
                      <a:pt x="7185089" y="2998756"/>
                      <a:pt x="7161562" y="3058287"/>
                    </a:cubicBezTo>
                    <a:cubicBezTo>
                      <a:pt x="7168610" y="3075337"/>
                      <a:pt x="7192042" y="3039237"/>
                      <a:pt x="7176993" y="3093339"/>
                    </a:cubicBezTo>
                    <a:cubicBezTo>
                      <a:pt x="7184994" y="3122486"/>
                      <a:pt x="7202996" y="3072860"/>
                      <a:pt x="7202424" y="3110770"/>
                    </a:cubicBezTo>
                    <a:cubicBezTo>
                      <a:pt x="7193757" y="3120104"/>
                      <a:pt x="7183660" y="3100483"/>
                      <a:pt x="7176897" y="3146870"/>
                    </a:cubicBezTo>
                    <a:cubicBezTo>
                      <a:pt x="7165848" y="3107531"/>
                      <a:pt x="7158895" y="3151346"/>
                      <a:pt x="7148322" y="3122200"/>
                    </a:cubicBezTo>
                    <a:cubicBezTo>
                      <a:pt x="7152418" y="3094863"/>
                      <a:pt x="7159085" y="3119819"/>
                      <a:pt x="7163753" y="3103531"/>
                    </a:cubicBezTo>
                    <a:cubicBezTo>
                      <a:pt x="7153847" y="3090482"/>
                      <a:pt x="7162610" y="3073337"/>
                      <a:pt x="7161467" y="3058287"/>
                    </a:cubicBezTo>
                    <a:cubicBezTo>
                      <a:pt x="7152037" y="3033332"/>
                      <a:pt x="7143846" y="3034189"/>
                      <a:pt x="7136702" y="3055811"/>
                    </a:cubicBezTo>
                    <a:cubicBezTo>
                      <a:pt x="7140893" y="3067622"/>
                      <a:pt x="7148894" y="3078766"/>
                      <a:pt x="7146703" y="3092006"/>
                    </a:cubicBezTo>
                    <a:cubicBezTo>
                      <a:pt x="7142607" y="3082862"/>
                      <a:pt x="7139845" y="3099816"/>
                      <a:pt x="7135940" y="3094196"/>
                    </a:cubicBezTo>
                    <a:cubicBezTo>
                      <a:pt x="7124700" y="3078861"/>
                      <a:pt x="7136416" y="3058478"/>
                      <a:pt x="7125176" y="3043047"/>
                    </a:cubicBezTo>
                    <a:cubicBezTo>
                      <a:pt x="7100412" y="3088196"/>
                      <a:pt x="7061264" y="3034284"/>
                      <a:pt x="7047738" y="3135821"/>
                    </a:cubicBezTo>
                    <a:cubicBezTo>
                      <a:pt x="7043356" y="3129820"/>
                      <a:pt x="7026688" y="3142202"/>
                      <a:pt x="7030022" y="3109055"/>
                    </a:cubicBezTo>
                    <a:cubicBezTo>
                      <a:pt x="7032879" y="3085243"/>
                      <a:pt x="7051644" y="3115247"/>
                      <a:pt x="7044690" y="3075146"/>
                    </a:cubicBezTo>
                    <a:cubicBezTo>
                      <a:pt x="7030689" y="3100864"/>
                      <a:pt x="6984683" y="3064383"/>
                      <a:pt x="6998970" y="3146012"/>
                    </a:cubicBezTo>
                    <a:cubicBezTo>
                      <a:pt x="6995731" y="3153728"/>
                      <a:pt x="6991922" y="3150870"/>
                      <a:pt x="6988112" y="3148298"/>
                    </a:cubicBezTo>
                    <a:cubicBezTo>
                      <a:pt x="6976872" y="3132773"/>
                      <a:pt x="6988683" y="3112484"/>
                      <a:pt x="6977444" y="3097054"/>
                    </a:cubicBezTo>
                    <a:cubicBezTo>
                      <a:pt x="6934200" y="3110484"/>
                      <a:pt x="6878193" y="3153156"/>
                      <a:pt x="6842094" y="3125438"/>
                    </a:cubicBezTo>
                    <a:cubicBezTo>
                      <a:pt x="6795421" y="3180493"/>
                      <a:pt x="6745415" y="3163824"/>
                      <a:pt x="6697314" y="3186017"/>
                    </a:cubicBezTo>
                    <a:cubicBezTo>
                      <a:pt x="6698361" y="3178207"/>
                      <a:pt x="6701790" y="3169920"/>
                      <a:pt x="6698933" y="3162872"/>
                    </a:cubicBezTo>
                    <a:cubicBezTo>
                      <a:pt x="6668739" y="3238881"/>
                      <a:pt x="6605588" y="3195066"/>
                      <a:pt x="6562535" y="3228213"/>
                    </a:cubicBezTo>
                    <a:cubicBezTo>
                      <a:pt x="6558725" y="3216212"/>
                      <a:pt x="6561296" y="3202972"/>
                      <a:pt x="6558058" y="3190875"/>
                    </a:cubicBezTo>
                    <a:cubicBezTo>
                      <a:pt x="6528530" y="3223546"/>
                      <a:pt x="6496907" y="3209068"/>
                      <a:pt x="6467285" y="3239548"/>
                    </a:cubicBezTo>
                    <a:cubicBezTo>
                      <a:pt x="6469761" y="3228880"/>
                      <a:pt x="6471952" y="3218116"/>
                      <a:pt x="6465856" y="3209258"/>
                    </a:cubicBezTo>
                    <a:cubicBezTo>
                      <a:pt x="6452235" y="3256883"/>
                      <a:pt x="6429851" y="3277362"/>
                      <a:pt x="6420136" y="3226117"/>
                    </a:cubicBezTo>
                    <a:cubicBezTo>
                      <a:pt x="6388323" y="3291649"/>
                      <a:pt x="6350318" y="3213925"/>
                      <a:pt x="6318409" y="3276981"/>
                    </a:cubicBezTo>
                    <a:cubicBezTo>
                      <a:pt x="6318885" y="3239643"/>
                      <a:pt x="6291358" y="3260408"/>
                      <a:pt x="6302788" y="3295364"/>
                    </a:cubicBezTo>
                    <a:cubicBezTo>
                      <a:pt x="6306217" y="3262979"/>
                      <a:pt x="6325839" y="3290125"/>
                      <a:pt x="6322791" y="3314414"/>
                    </a:cubicBezTo>
                    <a:cubicBezTo>
                      <a:pt x="6308408" y="3329845"/>
                      <a:pt x="6315265" y="3346704"/>
                      <a:pt x="6309170" y="3378232"/>
                    </a:cubicBezTo>
                    <a:cubicBezTo>
                      <a:pt x="6284309" y="3363563"/>
                      <a:pt x="6288024" y="3297269"/>
                      <a:pt x="6288310" y="3275362"/>
                    </a:cubicBezTo>
                    <a:cubicBezTo>
                      <a:pt x="6263640" y="3296603"/>
                      <a:pt x="6237351" y="3279458"/>
                      <a:pt x="6211729" y="3275552"/>
                    </a:cubicBezTo>
                    <a:cubicBezTo>
                      <a:pt x="6206585" y="3289268"/>
                      <a:pt x="6209919" y="3301365"/>
                      <a:pt x="6205252" y="3314891"/>
                    </a:cubicBezTo>
                    <a:cubicBezTo>
                      <a:pt x="6136767" y="3250692"/>
                      <a:pt x="6060853" y="3349181"/>
                      <a:pt x="6002465" y="3307937"/>
                    </a:cubicBezTo>
                    <a:cubicBezTo>
                      <a:pt x="5990368" y="3334893"/>
                      <a:pt x="5987130" y="3327178"/>
                      <a:pt x="5979605" y="3350419"/>
                    </a:cubicBezTo>
                    <a:cubicBezTo>
                      <a:pt x="5975890" y="3340894"/>
                      <a:pt x="5978462" y="3330321"/>
                      <a:pt x="5972938" y="3321177"/>
                    </a:cubicBezTo>
                    <a:cubicBezTo>
                      <a:pt x="5867781" y="3361563"/>
                      <a:pt x="5772722" y="3330892"/>
                      <a:pt x="5671280" y="3370707"/>
                    </a:cubicBezTo>
                    <a:cubicBezTo>
                      <a:pt x="5663280" y="3332988"/>
                      <a:pt x="5636895" y="3357277"/>
                      <a:pt x="5622989" y="3395186"/>
                    </a:cubicBezTo>
                    <a:cubicBezTo>
                      <a:pt x="5604510" y="3343084"/>
                      <a:pt x="5590128" y="3395472"/>
                      <a:pt x="5573459" y="3389090"/>
                    </a:cubicBezTo>
                    <a:cubicBezTo>
                      <a:pt x="5564315" y="3353848"/>
                      <a:pt x="5490115" y="3378232"/>
                      <a:pt x="5457635" y="3364040"/>
                    </a:cubicBezTo>
                    <a:cubicBezTo>
                      <a:pt x="5460397" y="3376232"/>
                      <a:pt x="5460683" y="3388900"/>
                      <a:pt x="5456301" y="3402235"/>
                    </a:cubicBezTo>
                    <a:cubicBezTo>
                      <a:pt x="5428298" y="3343561"/>
                      <a:pt x="5404104" y="3424333"/>
                      <a:pt x="5389436" y="3368611"/>
                    </a:cubicBezTo>
                    <a:cubicBezTo>
                      <a:pt x="5384959" y="3382042"/>
                      <a:pt x="5382482" y="3395282"/>
                      <a:pt x="5382673" y="3407950"/>
                    </a:cubicBezTo>
                    <a:cubicBezTo>
                      <a:pt x="5375625" y="3408998"/>
                      <a:pt x="5368481" y="3392138"/>
                      <a:pt x="5367719" y="3372422"/>
                    </a:cubicBezTo>
                    <a:cubicBezTo>
                      <a:pt x="5353813" y="3399473"/>
                      <a:pt x="5352764" y="3348419"/>
                      <a:pt x="5352479" y="3405664"/>
                    </a:cubicBezTo>
                    <a:cubicBezTo>
                      <a:pt x="5332571" y="3386328"/>
                      <a:pt x="5314569" y="3415951"/>
                      <a:pt x="5293995" y="3378042"/>
                    </a:cubicBezTo>
                    <a:cubicBezTo>
                      <a:pt x="5297424" y="3387661"/>
                      <a:pt x="5300281" y="3397186"/>
                      <a:pt x="5295043" y="3408331"/>
                    </a:cubicBezTo>
                    <a:cubicBezTo>
                      <a:pt x="5279612" y="3386518"/>
                      <a:pt x="5266373" y="3423857"/>
                      <a:pt x="5250466" y="3385757"/>
                    </a:cubicBezTo>
                    <a:cubicBezTo>
                      <a:pt x="5257134" y="3391472"/>
                      <a:pt x="5243798" y="3435286"/>
                      <a:pt x="5240750" y="3418046"/>
                    </a:cubicBezTo>
                    <a:cubicBezTo>
                      <a:pt x="5228082" y="3404997"/>
                      <a:pt x="5246370" y="3386614"/>
                      <a:pt x="5233702" y="3373660"/>
                    </a:cubicBezTo>
                    <a:cubicBezTo>
                      <a:pt x="5213319" y="3415570"/>
                      <a:pt x="5191411" y="3415760"/>
                      <a:pt x="5168456" y="3385280"/>
                    </a:cubicBezTo>
                    <a:cubicBezTo>
                      <a:pt x="5158073" y="3426810"/>
                      <a:pt x="5138833" y="3377660"/>
                      <a:pt x="5113592" y="3379851"/>
                    </a:cubicBezTo>
                    <a:cubicBezTo>
                      <a:pt x="5098542" y="3381184"/>
                      <a:pt x="5068729" y="3430905"/>
                      <a:pt x="5061680" y="3381566"/>
                    </a:cubicBezTo>
                    <a:cubicBezTo>
                      <a:pt x="4999578" y="3448907"/>
                      <a:pt x="4947952" y="3356324"/>
                      <a:pt x="4887659" y="3411284"/>
                    </a:cubicBezTo>
                    <a:cubicBezTo>
                      <a:pt x="4890040" y="3400711"/>
                      <a:pt x="4895184" y="3389757"/>
                      <a:pt x="4892040" y="3380137"/>
                    </a:cubicBezTo>
                    <a:cubicBezTo>
                      <a:pt x="4882134" y="3384137"/>
                      <a:pt x="4889183" y="3390995"/>
                      <a:pt x="4882134" y="3412236"/>
                    </a:cubicBezTo>
                    <a:cubicBezTo>
                      <a:pt x="4849178" y="3354991"/>
                      <a:pt x="4782789" y="3416522"/>
                      <a:pt x="4733354" y="3376327"/>
                    </a:cubicBezTo>
                    <a:cubicBezTo>
                      <a:pt x="4735068" y="3383756"/>
                      <a:pt x="4734688" y="3391281"/>
                      <a:pt x="4731353" y="3399473"/>
                    </a:cubicBezTo>
                    <a:cubicBezTo>
                      <a:pt x="4699159" y="3359849"/>
                      <a:pt x="4668965" y="3385566"/>
                      <a:pt x="4638390" y="3400044"/>
                    </a:cubicBezTo>
                    <a:cubicBezTo>
                      <a:pt x="4598861" y="3362801"/>
                      <a:pt x="4551902" y="3342894"/>
                      <a:pt x="4524185" y="3419380"/>
                    </a:cubicBezTo>
                    <a:cubicBezTo>
                      <a:pt x="4516279" y="3400330"/>
                      <a:pt x="4525613" y="3378422"/>
                      <a:pt x="4516851" y="3359563"/>
                    </a:cubicBezTo>
                    <a:cubicBezTo>
                      <a:pt x="4507230" y="3401092"/>
                      <a:pt x="4494562" y="3345561"/>
                      <a:pt x="4484180" y="3365087"/>
                    </a:cubicBezTo>
                    <a:cubicBezTo>
                      <a:pt x="4488276" y="3380613"/>
                      <a:pt x="4495419" y="3371564"/>
                      <a:pt x="4493038" y="3386518"/>
                    </a:cubicBezTo>
                    <a:cubicBezTo>
                      <a:pt x="4482179" y="3378232"/>
                      <a:pt x="4478655" y="3382613"/>
                      <a:pt x="4472845" y="3351848"/>
                    </a:cubicBezTo>
                    <a:cubicBezTo>
                      <a:pt x="4405027" y="3401663"/>
                      <a:pt x="4333304" y="3312700"/>
                      <a:pt x="4265676" y="3369754"/>
                    </a:cubicBezTo>
                    <a:cubicBezTo>
                      <a:pt x="4261104" y="3352609"/>
                      <a:pt x="4253960" y="3335846"/>
                      <a:pt x="4261485" y="3316986"/>
                    </a:cubicBezTo>
                    <a:lnTo>
                      <a:pt x="4434364" y="3321558"/>
                    </a:lnTo>
                    <a:cubicBezTo>
                      <a:pt x="4491990" y="3322987"/>
                      <a:pt x="4549617" y="3323368"/>
                      <a:pt x="4607243" y="3324130"/>
                    </a:cubicBezTo>
                    <a:cubicBezTo>
                      <a:pt x="4722495" y="3325368"/>
                      <a:pt x="4837748" y="3325844"/>
                      <a:pt x="4952905" y="3324892"/>
                    </a:cubicBezTo>
                    <a:cubicBezTo>
                      <a:pt x="5010531" y="3324701"/>
                      <a:pt x="5068063" y="3323368"/>
                      <a:pt x="5125689" y="3321463"/>
                    </a:cubicBezTo>
                    <a:cubicBezTo>
                      <a:pt x="5183219" y="3319653"/>
                      <a:pt x="5240846" y="3317462"/>
                      <a:pt x="5298377" y="3314700"/>
                    </a:cubicBezTo>
                    <a:cubicBezTo>
                      <a:pt x="5413439" y="3308985"/>
                      <a:pt x="5528405" y="3302222"/>
                      <a:pt x="5643277" y="3291078"/>
                    </a:cubicBezTo>
                    <a:cubicBezTo>
                      <a:pt x="5758148" y="3279839"/>
                      <a:pt x="5872830" y="3265837"/>
                      <a:pt x="5987415" y="3248597"/>
                    </a:cubicBezTo>
                    <a:cubicBezTo>
                      <a:pt x="6044660" y="3239929"/>
                      <a:pt x="6101906" y="3230499"/>
                      <a:pt x="6159151" y="3220117"/>
                    </a:cubicBezTo>
                    <a:cubicBezTo>
                      <a:pt x="6216301" y="3209163"/>
                      <a:pt x="6273451" y="3197352"/>
                      <a:pt x="6330506" y="3184493"/>
                    </a:cubicBezTo>
                    <a:cubicBezTo>
                      <a:pt x="6444710" y="3158776"/>
                      <a:pt x="6558630" y="3129153"/>
                      <a:pt x="6672263" y="3094958"/>
                    </a:cubicBezTo>
                    <a:cubicBezTo>
                      <a:pt x="6785896" y="3060478"/>
                      <a:pt x="6899244" y="3019901"/>
                      <a:pt x="7012210" y="2974943"/>
                    </a:cubicBezTo>
                    <a:cubicBezTo>
                      <a:pt x="7047262" y="2964466"/>
                      <a:pt x="7095554" y="2963704"/>
                      <a:pt x="7116509" y="2930081"/>
                    </a:cubicBezTo>
                    <a:cubicBezTo>
                      <a:pt x="7137083" y="2960275"/>
                      <a:pt x="7154704" y="2929890"/>
                      <a:pt x="7175183" y="2955893"/>
                    </a:cubicBezTo>
                    <a:cubicBezTo>
                      <a:pt x="7180231" y="2947797"/>
                      <a:pt x="7183565" y="2905792"/>
                      <a:pt x="7189851" y="2922270"/>
                    </a:cubicBezTo>
                    <a:cubicBezTo>
                      <a:pt x="7193185" y="2967704"/>
                      <a:pt x="7221760" y="2915222"/>
                      <a:pt x="7229951" y="2906268"/>
                    </a:cubicBezTo>
                    <a:cubicBezTo>
                      <a:pt x="7250049" y="2884075"/>
                      <a:pt x="7279958" y="2937796"/>
                      <a:pt x="7283958" y="2894743"/>
                    </a:cubicBezTo>
                    <a:cubicBezTo>
                      <a:pt x="7275671" y="2892552"/>
                      <a:pt x="7266909" y="2882265"/>
                      <a:pt x="7259289" y="2892362"/>
                    </a:cubicBezTo>
                    <a:cubicBezTo>
                      <a:pt x="7273862" y="2803874"/>
                      <a:pt x="7324535" y="2932462"/>
                      <a:pt x="7344156" y="2843213"/>
                    </a:cubicBezTo>
                    <a:cubicBezTo>
                      <a:pt x="7378732" y="2908364"/>
                      <a:pt x="7428357" y="2778442"/>
                      <a:pt x="7445978" y="2858929"/>
                    </a:cubicBezTo>
                    <a:cubicBezTo>
                      <a:pt x="7450265" y="2836450"/>
                      <a:pt x="7456646" y="2853976"/>
                      <a:pt x="7460552" y="2825115"/>
                    </a:cubicBezTo>
                    <a:cubicBezTo>
                      <a:pt x="7467886" y="2861120"/>
                      <a:pt x="7498080" y="2851595"/>
                      <a:pt x="7494461" y="2794730"/>
                    </a:cubicBezTo>
                    <a:cubicBezTo>
                      <a:pt x="7519797" y="2792635"/>
                      <a:pt x="7547610" y="2835783"/>
                      <a:pt x="7570851" y="2793111"/>
                    </a:cubicBezTo>
                    <a:cubicBezTo>
                      <a:pt x="7572947" y="2774728"/>
                      <a:pt x="7555992" y="2760631"/>
                      <a:pt x="7559898" y="2741962"/>
                    </a:cubicBezTo>
                    <a:cubicBezTo>
                      <a:pt x="7564850" y="2751296"/>
                      <a:pt x="7580567" y="2761679"/>
                      <a:pt x="7573138" y="2785015"/>
                    </a:cubicBezTo>
                    <a:cubicBezTo>
                      <a:pt x="7604284" y="2806351"/>
                      <a:pt x="7630478" y="2733770"/>
                      <a:pt x="7662577" y="2773013"/>
                    </a:cubicBezTo>
                    <a:cubicBezTo>
                      <a:pt x="7659434" y="2739676"/>
                      <a:pt x="7678769" y="2736914"/>
                      <a:pt x="7681913" y="2776347"/>
                    </a:cubicBezTo>
                    <a:cubicBezTo>
                      <a:pt x="7687342" y="2762441"/>
                      <a:pt x="7682198" y="2750820"/>
                      <a:pt x="7682580" y="2737866"/>
                    </a:cubicBezTo>
                    <a:cubicBezTo>
                      <a:pt x="7696867" y="2748915"/>
                      <a:pt x="7713155" y="2703386"/>
                      <a:pt x="7722013" y="2759774"/>
                    </a:cubicBezTo>
                    <a:cubicBezTo>
                      <a:pt x="7732300" y="2748439"/>
                      <a:pt x="7743063" y="2745772"/>
                      <a:pt x="7753636" y="2737580"/>
                    </a:cubicBezTo>
                    <a:cubicBezTo>
                      <a:pt x="7765637" y="2652903"/>
                      <a:pt x="7832694" y="2720626"/>
                      <a:pt x="7862697" y="2636711"/>
                    </a:cubicBezTo>
                    <a:cubicBezTo>
                      <a:pt x="7901655" y="2698909"/>
                      <a:pt x="7929181" y="2556700"/>
                      <a:pt x="7968996" y="2635091"/>
                    </a:cubicBezTo>
                    <a:cubicBezTo>
                      <a:pt x="7973092" y="2594229"/>
                      <a:pt x="7981950" y="2638425"/>
                      <a:pt x="7986618" y="2608040"/>
                    </a:cubicBezTo>
                    <a:cubicBezTo>
                      <a:pt x="7963567" y="2574036"/>
                      <a:pt x="7938326" y="2608802"/>
                      <a:pt x="7909465" y="2595182"/>
                    </a:cubicBezTo>
                    <a:cubicBezTo>
                      <a:pt x="7907560" y="2577846"/>
                      <a:pt x="7903750" y="2560891"/>
                      <a:pt x="7903845" y="2542889"/>
                    </a:cubicBezTo>
                    <a:cubicBezTo>
                      <a:pt x="7911370" y="2531269"/>
                      <a:pt x="7919466" y="2531078"/>
                      <a:pt x="7929372" y="2560034"/>
                    </a:cubicBezTo>
                    <a:cubicBezTo>
                      <a:pt x="7942041" y="2534126"/>
                      <a:pt x="7909941" y="2518505"/>
                      <a:pt x="7928229" y="2491359"/>
                    </a:cubicBezTo>
                    <a:cubicBezTo>
                      <a:pt x="7929848" y="2529078"/>
                      <a:pt x="7958043" y="2490025"/>
                      <a:pt x="7953185" y="2546890"/>
                    </a:cubicBezTo>
                    <a:cubicBezTo>
                      <a:pt x="7965567" y="2511838"/>
                      <a:pt x="7978426" y="2558796"/>
                      <a:pt x="7984617" y="2524316"/>
                    </a:cubicBezTo>
                    <a:cubicBezTo>
                      <a:pt x="7979569" y="2567940"/>
                      <a:pt x="7990618" y="2560130"/>
                      <a:pt x="7994333" y="2598706"/>
                    </a:cubicBezTo>
                    <a:cubicBezTo>
                      <a:pt x="8009192" y="2552795"/>
                      <a:pt x="8022432" y="2576227"/>
                      <a:pt x="8035195" y="2596896"/>
                    </a:cubicBezTo>
                    <a:cubicBezTo>
                      <a:pt x="8043672" y="2579656"/>
                      <a:pt x="8033576" y="2566607"/>
                      <a:pt x="8037957" y="2550319"/>
                    </a:cubicBezTo>
                    <a:cubicBezTo>
                      <a:pt x="8055864" y="2560606"/>
                      <a:pt x="8087011" y="2549747"/>
                      <a:pt x="8093202" y="2514600"/>
                    </a:cubicBezTo>
                    <a:cubicBezTo>
                      <a:pt x="8080629" y="2533364"/>
                      <a:pt x="8065389" y="2505551"/>
                      <a:pt x="8052435" y="2516315"/>
                    </a:cubicBezTo>
                    <a:cubicBezTo>
                      <a:pt x="8059769" y="2491645"/>
                      <a:pt x="8049101" y="2471261"/>
                      <a:pt x="8061960" y="2445163"/>
                    </a:cubicBezTo>
                    <a:cubicBezTo>
                      <a:pt x="8063580" y="2477453"/>
                      <a:pt x="8071962" y="2460879"/>
                      <a:pt x="8080725" y="2486882"/>
                    </a:cubicBezTo>
                    <a:cubicBezTo>
                      <a:pt x="8072628" y="2429161"/>
                      <a:pt x="8133588" y="2378583"/>
                      <a:pt x="8148066" y="2425351"/>
                    </a:cubicBezTo>
                    <a:cubicBezTo>
                      <a:pt x="8159210" y="2407349"/>
                      <a:pt x="8139684" y="2396585"/>
                      <a:pt x="8150828" y="2378678"/>
                    </a:cubicBezTo>
                    <a:cubicBezTo>
                      <a:pt x="8153972" y="2385632"/>
                      <a:pt x="8156353" y="2380298"/>
                      <a:pt x="8159306" y="2384393"/>
                    </a:cubicBezTo>
                    <a:cubicBezTo>
                      <a:pt x="8164354" y="2418398"/>
                      <a:pt x="8171784" y="2434590"/>
                      <a:pt x="8161401" y="2468118"/>
                    </a:cubicBezTo>
                    <a:cubicBezTo>
                      <a:pt x="8168735" y="2453831"/>
                      <a:pt x="8177118" y="2457641"/>
                      <a:pt x="8185119" y="2454878"/>
                    </a:cubicBezTo>
                    <a:cubicBezTo>
                      <a:pt x="8183023" y="2488121"/>
                      <a:pt x="8165211" y="2477643"/>
                      <a:pt x="8171593" y="2504027"/>
                    </a:cubicBezTo>
                    <a:cubicBezTo>
                      <a:pt x="8179213" y="2463927"/>
                      <a:pt x="8192548" y="2520029"/>
                      <a:pt x="8199882" y="2474500"/>
                    </a:cubicBezTo>
                    <a:cubicBezTo>
                      <a:pt x="8192263" y="2438781"/>
                      <a:pt x="8182547" y="2451068"/>
                      <a:pt x="8180166" y="2417826"/>
                    </a:cubicBezTo>
                    <a:cubicBezTo>
                      <a:pt x="8188643" y="2392299"/>
                      <a:pt x="8200549" y="2424874"/>
                      <a:pt x="8209312" y="2403443"/>
                    </a:cubicBezTo>
                    <a:cubicBezTo>
                      <a:pt x="8201501" y="2384774"/>
                      <a:pt x="8213598" y="2361629"/>
                      <a:pt x="8205788" y="2343055"/>
                    </a:cubicBezTo>
                    <a:cubicBezTo>
                      <a:pt x="8197977" y="2340864"/>
                      <a:pt x="8177594" y="2325148"/>
                      <a:pt x="8183880" y="2294477"/>
                    </a:cubicBezTo>
                    <a:cubicBezTo>
                      <a:pt x="8190453" y="2283142"/>
                      <a:pt x="8200739" y="2335149"/>
                      <a:pt x="8207121" y="2319623"/>
                    </a:cubicBezTo>
                    <a:cubicBezTo>
                      <a:pt x="8195120" y="2288381"/>
                      <a:pt x="8223695" y="2278285"/>
                      <a:pt x="8209026" y="2258092"/>
                    </a:cubicBezTo>
                    <a:cubicBezTo>
                      <a:pt x="8219123" y="2249424"/>
                      <a:pt x="8239125" y="2263140"/>
                      <a:pt x="8225600" y="2307812"/>
                    </a:cubicBezTo>
                    <a:cubicBezTo>
                      <a:pt x="8216932" y="2261997"/>
                      <a:pt x="8221790" y="2321624"/>
                      <a:pt x="8216551" y="2340578"/>
                    </a:cubicBezTo>
                    <a:cubicBezTo>
                      <a:pt x="8213694" y="2336959"/>
                      <a:pt x="8210360" y="2327148"/>
                      <a:pt x="8208074" y="2334958"/>
                    </a:cubicBezTo>
                    <a:cubicBezTo>
                      <a:pt x="8214455" y="2346198"/>
                      <a:pt x="8212455" y="2359342"/>
                      <a:pt x="8218266" y="2370868"/>
                    </a:cubicBezTo>
                    <a:cubicBezTo>
                      <a:pt x="8230743" y="2368010"/>
                      <a:pt x="8219789" y="2331530"/>
                      <a:pt x="8230934" y="2306574"/>
                    </a:cubicBezTo>
                    <a:cubicBezTo>
                      <a:pt x="8235887" y="2313432"/>
                      <a:pt x="8240078" y="2308289"/>
                      <a:pt x="8245698" y="2326291"/>
                    </a:cubicBezTo>
                    <a:cubicBezTo>
                      <a:pt x="8244459" y="2348198"/>
                      <a:pt x="8228743" y="2332863"/>
                      <a:pt x="8236744" y="2358962"/>
                    </a:cubicBezTo>
                    <a:cubicBezTo>
                      <a:pt x="8254460" y="2335816"/>
                      <a:pt x="8275034" y="2361724"/>
                      <a:pt x="8291894" y="2323243"/>
                    </a:cubicBezTo>
                    <a:cubicBezTo>
                      <a:pt x="8268748" y="2310479"/>
                      <a:pt x="8259414" y="2285619"/>
                      <a:pt x="8234553" y="2275141"/>
                    </a:cubicBezTo>
                    <a:cubicBezTo>
                      <a:pt x="8236839" y="2267045"/>
                      <a:pt x="8234744" y="2259902"/>
                      <a:pt x="8235982" y="2252091"/>
                    </a:cubicBezTo>
                    <a:cubicBezTo>
                      <a:pt x="8258747" y="2254187"/>
                      <a:pt x="8283035" y="2280285"/>
                      <a:pt x="8305324" y="2274094"/>
                    </a:cubicBezTo>
                    <a:cubicBezTo>
                      <a:pt x="8310658" y="2260092"/>
                      <a:pt x="8305610" y="2248567"/>
                      <a:pt x="8305800" y="2235708"/>
                    </a:cubicBezTo>
                    <a:cubicBezTo>
                      <a:pt x="8308944" y="2242661"/>
                      <a:pt x="8311325" y="2237423"/>
                      <a:pt x="8314373" y="2241423"/>
                    </a:cubicBezTo>
                    <a:cubicBezTo>
                      <a:pt x="8318469" y="2250758"/>
                      <a:pt x="8313230" y="2262092"/>
                      <a:pt x="8316182" y="2271713"/>
                    </a:cubicBezTo>
                    <a:cubicBezTo>
                      <a:pt x="8326184" y="2274761"/>
                      <a:pt x="8345329" y="2281714"/>
                      <a:pt x="8344376" y="2242185"/>
                    </a:cubicBezTo>
                    <a:cubicBezTo>
                      <a:pt x="8362284" y="2253234"/>
                      <a:pt x="8398193" y="2323814"/>
                      <a:pt x="8403050" y="2266759"/>
                    </a:cubicBezTo>
                    <a:cubicBezTo>
                      <a:pt x="8397335" y="2265140"/>
                      <a:pt x="8379809" y="2236089"/>
                      <a:pt x="8353330" y="2209514"/>
                    </a:cubicBezTo>
                    <a:cubicBezTo>
                      <a:pt x="8371523" y="2195703"/>
                      <a:pt x="8393716" y="2247424"/>
                      <a:pt x="8410099" y="2203704"/>
                    </a:cubicBezTo>
                    <a:cubicBezTo>
                      <a:pt x="8399716" y="2231708"/>
                      <a:pt x="8418386" y="2252663"/>
                      <a:pt x="8414671" y="2279237"/>
                    </a:cubicBezTo>
                    <a:cubicBezTo>
                      <a:pt x="8418386" y="2266950"/>
                      <a:pt x="8424481" y="2290477"/>
                      <a:pt x="8427625" y="2268474"/>
                    </a:cubicBezTo>
                    <a:cubicBezTo>
                      <a:pt x="8415147" y="2258663"/>
                      <a:pt x="8409337" y="2222087"/>
                      <a:pt x="8414575" y="2187321"/>
                    </a:cubicBezTo>
                    <a:cubicBezTo>
                      <a:pt x="8430673" y="2230374"/>
                      <a:pt x="8434388" y="2200751"/>
                      <a:pt x="8440484" y="2165699"/>
                    </a:cubicBezTo>
                    <a:cubicBezTo>
                      <a:pt x="8476774" y="2217325"/>
                      <a:pt x="8491538" y="2159603"/>
                      <a:pt x="8522779" y="2176558"/>
                    </a:cubicBezTo>
                    <a:cubicBezTo>
                      <a:pt x="8517350" y="2123504"/>
                      <a:pt x="8490775" y="2169128"/>
                      <a:pt x="8486013" y="2108740"/>
                    </a:cubicBezTo>
                    <a:cubicBezTo>
                      <a:pt x="8504396" y="2082641"/>
                      <a:pt x="8528113" y="2145602"/>
                      <a:pt x="8543163" y="2064353"/>
                    </a:cubicBezTo>
                    <a:cubicBezTo>
                      <a:pt x="8561070" y="2089785"/>
                      <a:pt x="8576310" y="2072640"/>
                      <a:pt x="8592312" y="2067687"/>
                    </a:cubicBezTo>
                    <a:cubicBezTo>
                      <a:pt x="8599837" y="2083784"/>
                      <a:pt x="8597741" y="2102167"/>
                      <a:pt x="8608981" y="2117503"/>
                    </a:cubicBezTo>
                    <a:cubicBezTo>
                      <a:pt x="8612124" y="2108835"/>
                      <a:pt x="8614696" y="2092928"/>
                      <a:pt x="8618791" y="2099691"/>
                    </a:cubicBezTo>
                    <a:cubicBezTo>
                      <a:pt x="8612124" y="2121217"/>
                      <a:pt x="8616029" y="2138458"/>
                      <a:pt x="8623840" y="2136743"/>
                    </a:cubicBezTo>
                    <a:cubicBezTo>
                      <a:pt x="8635556" y="2098929"/>
                      <a:pt x="8616410" y="2095500"/>
                      <a:pt x="8606790" y="2074069"/>
                    </a:cubicBezTo>
                    <a:close/>
                    <a:moveTo>
                      <a:pt x="7591521" y="2760250"/>
                    </a:moveTo>
                    <a:cubicBezTo>
                      <a:pt x="7601046" y="2751201"/>
                      <a:pt x="7609237" y="2716911"/>
                      <a:pt x="7620763" y="2746248"/>
                    </a:cubicBezTo>
                    <a:cubicBezTo>
                      <a:pt x="7611809" y="2766441"/>
                      <a:pt x="7602665" y="2782348"/>
                      <a:pt x="7591521" y="2760250"/>
                    </a:cubicBezTo>
                    <a:close/>
                    <a:moveTo>
                      <a:pt x="6835998" y="3166872"/>
                    </a:moveTo>
                    <a:cubicBezTo>
                      <a:pt x="6838664" y="3176492"/>
                      <a:pt x="6833426" y="3187732"/>
                      <a:pt x="6837426" y="3197162"/>
                    </a:cubicBezTo>
                    <a:cubicBezTo>
                      <a:pt x="6842284" y="3204115"/>
                      <a:pt x="6845808" y="3182493"/>
                      <a:pt x="6849809" y="3171539"/>
                    </a:cubicBezTo>
                    <a:cubicBezTo>
                      <a:pt x="6859239" y="3219450"/>
                      <a:pt x="6860000" y="3198876"/>
                      <a:pt x="6868954" y="3228594"/>
                    </a:cubicBezTo>
                    <a:cubicBezTo>
                      <a:pt x="6854381" y="3249549"/>
                      <a:pt x="6839617" y="3263551"/>
                      <a:pt x="6823234" y="3245930"/>
                    </a:cubicBezTo>
                    <a:cubicBezTo>
                      <a:pt x="6834569" y="3195828"/>
                      <a:pt x="6817043" y="3228118"/>
                      <a:pt x="6807137" y="3195638"/>
                    </a:cubicBezTo>
                    <a:cubicBezTo>
                      <a:pt x="6814947" y="3144298"/>
                      <a:pt x="6826758" y="3182398"/>
                      <a:pt x="6835998" y="3166872"/>
                    </a:cubicBezTo>
                    <a:close/>
                    <a:moveTo>
                      <a:pt x="622935" y="1379030"/>
                    </a:moveTo>
                    <a:cubicBezTo>
                      <a:pt x="635127" y="1346264"/>
                      <a:pt x="632460" y="1377410"/>
                      <a:pt x="641699" y="1399889"/>
                    </a:cubicBezTo>
                    <a:cubicBezTo>
                      <a:pt x="634270" y="1424749"/>
                      <a:pt x="622649" y="1401413"/>
                      <a:pt x="622935" y="1379030"/>
                    </a:cubicBezTo>
                    <a:close/>
                    <a:moveTo>
                      <a:pt x="638937" y="588359"/>
                    </a:moveTo>
                    <a:cubicBezTo>
                      <a:pt x="634079" y="616458"/>
                      <a:pt x="653987" y="599884"/>
                      <a:pt x="644366" y="633317"/>
                    </a:cubicBezTo>
                    <a:cubicBezTo>
                      <a:pt x="625602" y="660749"/>
                      <a:pt x="606933" y="559213"/>
                      <a:pt x="588169" y="616268"/>
                    </a:cubicBezTo>
                    <a:cubicBezTo>
                      <a:pt x="575596" y="577215"/>
                      <a:pt x="574167" y="504444"/>
                      <a:pt x="596265" y="486537"/>
                    </a:cubicBezTo>
                    <a:cubicBezTo>
                      <a:pt x="592264" y="517207"/>
                      <a:pt x="582454" y="548545"/>
                      <a:pt x="596265" y="577501"/>
                    </a:cubicBezTo>
                    <a:cubicBezTo>
                      <a:pt x="601789" y="535305"/>
                      <a:pt x="603504" y="533114"/>
                      <a:pt x="612362" y="500063"/>
                    </a:cubicBezTo>
                    <a:cubicBezTo>
                      <a:pt x="618554" y="521303"/>
                      <a:pt x="624840" y="539401"/>
                      <a:pt x="631031" y="505777"/>
                    </a:cubicBezTo>
                    <a:cubicBezTo>
                      <a:pt x="644747" y="553402"/>
                      <a:pt x="646557" y="561213"/>
                      <a:pt x="663131" y="578453"/>
                    </a:cubicBezTo>
                    <a:cubicBezTo>
                      <a:pt x="662654" y="607885"/>
                      <a:pt x="647319" y="605790"/>
                      <a:pt x="638937" y="588359"/>
                    </a:cubicBezTo>
                    <a:close/>
                    <a:moveTo>
                      <a:pt x="2347722" y="865346"/>
                    </a:moveTo>
                    <a:cubicBezTo>
                      <a:pt x="2337721" y="852202"/>
                      <a:pt x="2328386" y="887635"/>
                      <a:pt x="2318194" y="861536"/>
                    </a:cubicBezTo>
                    <a:cubicBezTo>
                      <a:pt x="2327815" y="842010"/>
                      <a:pt x="2337435" y="837057"/>
                      <a:pt x="2347722" y="865346"/>
                    </a:cubicBezTo>
                    <a:close/>
                    <a:moveTo>
                      <a:pt x="3178207" y="873823"/>
                    </a:moveTo>
                    <a:cubicBezTo>
                      <a:pt x="3182874" y="907637"/>
                      <a:pt x="3164777" y="902684"/>
                      <a:pt x="3160586" y="929545"/>
                    </a:cubicBezTo>
                    <a:cubicBezTo>
                      <a:pt x="3151727" y="883253"/>
                      <a:pt x="3171444" y="908971"/>
                      <a:pt x="3178207" y="873823"/>
                    </a:cubicBezTo>
                    <a:close/>
                    <a:moveTo>
                      <a:pt x="3775615" y="868489"/>
                    </a:moveTo>
                    <a:cubicBezTo>
                      <a:pt x="3781901" y="831151"/>
                      <a:pt x="3789712" y="857726"/>
                      <a:pt x="3796665" y="850011"/>
                    </a:cubicBezTo>
                    <a:cubicBezTo>
                      <a:pt x="3800666" y="880872"/>
                      <a:pt x="3781806" y="890968"/>
                      <a:pt x="3775615" y="868489"/>
                    </a:cubicBezTo>
                    <a:close/>
                    <a:moveTo>
                      <a:pt x="7540848" y="146875"/>
                    </a:moveTo>
                    <a:cubicBezTo>
                      <a:pt x="7530846" y="175546"/>
                      <a:pt x="7519226" y="175927"/>
                      <a:pt x="7507700" y="177260"/>
                    </a:cubicBezTo>
                    <a:cubicBezTo>
                      <a:pt x="7506748" y="139636"/>
                      <a:pt x="7531227" y="151829"/>
                      <a:pt x="7540848" y="146875"/>
                    </a:cubicBezTo>
                    <a:close/>
                    <a:moveTo>
                      <a:pt x="7346823" y="687419"/>
                    </a:moveTo>
                    <a:cubicBezTo>
                      <a:pt x="7357396" y="734092"/>
                      <a:pt x="7310628" y="752665"/>
                      <a:pt x="7308152" y="719042"/>
                    </a:cubicBezTo>
                    <a:cubicBezTo>
                      <a:pt x="7319296" y="674751"/>
                      <a:pt x="7335584" y="728472"/>
                      <a:pt x="7346823" y="687419"/>
                    </a:cubicBezTo>
                    <a:close/>
                    <a:moveTo>
                      <a:pt x="8213789" y="390144"/>
                    </a:moveTo>
                    <a:cubicBezTo>
                      <a:pt x="8217408" y="374618"/>
                      <a:pt x="8222266" y="381381"/>
                      <a:pt x="8225695" y="364236"/>
                    </a:cubicBezTo>
                    <a:cubicBezTo>
                      <a:pt x="8233125" y="375285"/>
                      <a:pt x="8232362" y="388334"/>
                      <a:pt x="8235887" y="400240"/>
                    </a:cubicBezTo>
                    <a:cubicBezTo>
                      <a:pt x="8230457" y="429006"/>
                      <a:pt x="8222266" y="411671"/>
                      <a:pt x="8213789" y="390144"/>
                    </a:cubicBezTo>
                    <a:close/>
                    <a:moveTo>
                      <a:pt x="7110318" y="1817180"/>
                    </a:moveTo>
                    <a:cubicBezTo>
                      <a:pt x="7089839" y="1830514"/>
                      <a:pt x="7078980" y="1834515"/>
                      <a:pt x="7054406" y="1836611"/>
                    </a:cubicBezTo>
                    <a:cubicBezTo>
                      <a:pt x="7071931" y="1806607"/>
                      <a:pt x="7090315" y="1795463"/>
                      <a:pt x="7110318" y="1817180"/>
                    </a:cubicBezTo>
                    <a:close/>
                    <a:moveTo>
                      <a:pt x="7599998" y="1702308"/>
                    </a:moveTo>
                    <a:cubicBezTo>
                      <a:pt x="7602284" y="1731550"/>
                      <a:pt x="7579709" y="1725358"/>
                      <a:pt x="7571804" y="1731645"/>
                    </a:cubicBezTo>
                    <a:cubicBezTo>
                      <a:pt x="7569137" y="1693831"/>
                      <a:pt x="7591806" y="1703261"/>
                      <a:pt x="7599998" y="1702308"/>
                    </a:cubicBezTo>
                    <a:close/>
                    <a:moveTo>
                      <a:pt x="7851553" y="1646206"/>
                    </a:moveTo>
                    <a:cubicBezTo>
                      <a:pt x="7846409" y="1682210"/>
                      <a:pt x="7834218" y="1630680"/>
                      <a:pt x="7833837" y="1619536"/>
                    </a:cubicBezTo>
                    <a:cubicBezTo>
                      <a:pt x="7836694" y="1600295"/>
                      <a:pt x="7855268" y="1625156"/>
                      <a:pt x="7851553" y="1646206"/>
                    </a:cubicBezTo>
                    <a:close/>
                    <a:moveTo>
                      <a:pt x="8557927" y="2032064"/>
                    </a:moveTo>
                    <a:cubicBezTo>
                      <a:pt x="8552879" y="2082451"/>
                      <a:pt x="8540306" y="2010347"/>
                      <a:pt x="8535162" y="2060543"/>
                    </a:cubicBezTo>
                    <a:cubicBezTo>
                      <a:pt x="8529352" y="2050542"/>
                      <a:pt x="8530781" y="2028730"/>
                      <a:pt x="8525732" y="2039874"/>
                    </a:cubicBezTo>
                    <a:cubicBezTo>
                      <a:pt x="8524399" y="2013680"/>
                      <a:pt x="8546402" y="1993582"/>
                      <a:pt x="8557927" y="2032064"/>
                    </a:cubicBezTo>
                    <a:close/>
                    <a:moveTo>
                      <a:pt x="8180070" y="2312861"/>
                    </a:moveTo>
                    <a:cubicBezTo>
                      <a:pt x="8174546" y="2341816"/>
                      <a:pt x="8165878" y="2318575"/>
                      <a:pt x="8158544" y="2317909"/>
                    </a:cubicBezTo>
                    <a:cubicBezTo>
                      <a:pt x="8159877" y="2314670"/>
                      <a:pt x="8166259" y="2275999"/>
                      <a:pt x="8180070" y="2312861"/>
                    </a:cubicBezTo>
                    <a:close/>
                    <a:moveTo>
                      <a:pt x="7827836" y="2639378"/>
                    </a:moveTo>
                    <a:cubicBezTo>
                      <a:pt x="7820406" y="2670905"/>
                      <a:pt x="7803261" y="2674620"/>
                      <a:pt x="7800880" y="2645188"/>
                    </a:cubicBezTo>
                    <a:cubicBezTo>
                      <a:pt x="7809167" y="2630519"/>
                      <a:pt x="7817168" y="2610707"/>
                      <a:pt x="7827836" y="2639378"/>
                    </a:cubicBezTo>
                    <a:close/>
                    <a:moveTo>
                      <a:pt x="7753826" y="2632615"/>
                    </a:moveTo>
                    <a:cubicBezTo>
                      <a:pt x="7755636" y="2669096"/>
                      <a:pt x="7733253" y="2687003"/>
                      <a:pt x="7723061" y="2670048"/>
                    </a:cubicBezTo>
                    <a:cubicBezTo>
                      <a:pt x="7731633" y="2626995"/>
                      <a:pt x="7744111" y="2654999"/>
                      <a:pt x="7753826" y="2632615"/>
                    </a:cubicBezTo>
                    <a:close/>
                    <a:moveTo>
                      <a:pt x="8135874" y="990409"/>
                    </a:moveTo>
                    <a:cubicBezTo>
                      <a:pt x="8152543" y="967645"/>
                      <a:pt x="8171593" y="987076"/>
                      <a:pt x="8189024" y="978027"/>
                    </a:cubicBezTo>
                    <a:cubicBezTo>
                      <a:pt x="8182738" y="1007840"/>
                      <a:pt x="8154734" y="1025842"/>
                      <a:pt x="8135874" y="990409"/>
                    </a:cubicBezTo>
                    <a:close/>
                    <a:moveTo>
                      <a:pt x="7543134" y="3237738"/>
                    </a:moveTo>
                    <a:cubicBezTo>
                      <a:pt x="7534751" y="3265646"/>
                      <a:pt x="7516082" y="3270314"/>
                      <a:pt x="7512939" y="3236500"/>
                    </a:cubicBezTo>
                    <a:cubicBezTo>
                      <a:pt x="7521702" y="3213545"/>
                      <a:pt x="7531037" y="3199829"/>
                      <a:pt x="7543134" y="3237738"/>
                    </a:cubicBezTo>
                    <a:close/>
                    <a:moveTo>
                      <a:pt x="7848600" y="2129123"/>
                    </a:moveTo>
                    <a:cubicBezTo>
                      <a:pt x="7840980" y="2155031"/>
                      <a:pt x="7830598" y="2131695"/>
                      <a:pt x="7821740" y="2135315"/>
                    </a:cubicBezTo>
                    <a:cubicBezTo>
                      <a:pt x="7818025" y="2097310"/>
                      <a:pt x="7840028" y="2108835"/>
                      <a:pt x="7848600" y="2129123"/>
                    </a:cubicBezTo>
                    <a:close/>
                    <a:moveTo>
                      <a:pt x="8195310" y="808101"/>
                    </a:moveTo>
                    <a:cubicBezTo>
                      <a:pt x="8202454" y="848011"/>
                      <a:pt x="8183785" y="818388"/>
                      <a:pt x="8181118" y="842010"/>
                    </a:cubicBezTo>
                    <a:cubicBezTo>
                      <a:pt x="8170831" y="799433"/>
                      <a:pt x="8188452" y="817150"/>
                      <a:pt x="8195310" y="808101"/>
                    </a:cubicBezTo>
                    <a:close/>
                    <a:moveTo>
                      <a:pt x="8171403" y="859536"/>
                    </a:moveTo>
                    <a:cubicBezTo>
                      <a:pt x="8169116" y="867823"/>
                      <a:pt x="8166926" y="875919"/>
                      <a:pt x="8164735" y="884206"/>
                    </a:cubicBezTo>
                    <a:cubicBezTo>
                      <a:pt x="8151209" y="854773"/>
                      <a:pt x="8156258" y="882015"/>
                      <a:pt x="8143494" y="889159"/>
                    </a:cubicBezTo>
                    <a:cubicBezTo>
                      <a:pt x="8139494" y="877252"/>
                      <a:pt x="8149019" y="862393"/>
                      <a:pt x="8143971" y="850678"/>
                    </a:cubicBezTo>
                    <a:cubicBezTo>
                      <a:pt x="8153496" y="834961"/>
                      <a:pt x="8159020" y="868013"/>
                      <a:pt x="8161211" y="823627"/>
                    </a:cubicBezTo>
                    <a:cubicBezTo>
                      <a:pt x="8168640" y="834580"/>
                      <a:pt x="8167878" y="847630"/>
                      <a:pt x="8171403" y="859536"/>
                    </a:cubicBezTo>
                    <a:close/>
                    <a:moveTo>
                      <a:pt x="8143018" y="927545"/>
                    </a:moveTo>
                    <a:cubicBezTo>
                      <a:pt x="8135969" y="961549"/>
                      <a:pt x="8125492" y="935736"/>
                      <a:pt x="8116443" y="933736"/>
                    </a:cubicBezTo>
                    <a:cubicBezTo>
                      <a:pt x="8123682" y="904399"/>
                      <a:pt x="8131969" y="892207"/>
                      <a:pt x="8143018" y="927545"/>
                    </a:cubicBezTo>
                    <a:close/>
                    <a:moveTo>
                      <a:pt x="7826407" y="1827943"/>
                    </a:moveTo>
                    <a:cubicBezTo>
                      <a:pt x="7810024" y="1853470"/>
                      <a:pt x="7814120" y="1779270"/>
                      <a:pt x="7800785" y="1757363"/>
                    </a:cubicBezTo>
                    <a:cubicBezTo>
                      <a:pt x="7805833" y="1751076"/>
                      <a:pt x="7811643" y="1756981"/>
                      <a:pt x="7817644" y="1768792"/>
                    </a:cubicBezTo>
                    <a:cubicBezTo>
                      <a:pt x="7809453" y="1795463"/>
                      <a:pt x="7829169" y="1791462"/>
                      <a:pt x="7826407" y="1827943"/>
                    </a:cubicBezTo>
                    <a:close/>
                    <a:moveTo>
                      <a:pt x="8051673" y="933450"/>
                    </a:moveTo>
                    <a:cubicBezTo>
                      <a:pt x="8049482" y="941641"/>
                      <a:pt x="8047196" y="949833"/>
                      <a:pt x="8045006" y="957929"/>
                    </a:cubicBezTo>
                    <a:cubicBezTo>
                      <a:pt x="8040815" y="948690"/>
                      <a:pt x="8036719" y="939355"/>
                      <a:pt x="8032623" y="930212"/>
                    </a:cubicBezTo>
                    <a:cubicBezTo>
                      <a:pt x="8038624" y="924306"/>
                      <a:pt x="8043768" y="904113"/>
                      <a:pt x="8051673" y="933450"/>
                    </a:cubicBezTo>
                    <a:close/>
                    <a:moveTo>
                      <a:pt x="8188262" y="411385"/>
                    </a:moveTo>
                    <a:cubicBezTo>
                      <a:pt x="8178927" y="432911"/>
                      <a:pt x="8169307" y="377857"/>
                      <a:pt x="8167973" y="431387"/>
                    </a:cubicBezTo>
                    <a:cubicBezTo>
                      <a:pt x="8148162" y="392049"/>
                      <a:pt x="8187119" y="361950"/>
                      <a:pt x="8188262" y="411385"/>
                    </a:cubicBezTo>
                    <a:close/>
                    <a:moveTo>
                      <a:pt x="7784973" y="1814513"/>
                    </a:moveTo>
                    <a:cubicBezTo>
                      <a:pt x="7790879" y="1789748"/>
                      <a:pt x="7796975" y="1769173"/>
                      <a:pt x="7805643" y="1794605"/>
                    </a:cubicBezTo>
                    <a:cubicBezTo>
                      <a:pt x="7797832" y="1816322"/>
                      <a:pt x="7789164" y="1822799"/>
                      <a:pt x="7779639" y="1815751"/>
                    </a:cubicBezTo>
                    <a:cubicBezTo>
                      <a:pt x="7774115" y="1830229"/>
                      <a:pt x="7789069" y="1834039"/>
                      <a:pt x="7791164" y="1828514"/>
                    </a:cubicBezTo>
                    <a:cubicBezTo>
                      <a:pt x="7788688" y="1866995"/>
                      <a:pt x="7759351" y="1839468"/>
                      <a:pt x="7745159" y="1830991"/>
                    </a:cubicBezTo>
                    <a:cubicBezTo>
                      <a:pt x="7741634" y="1884807"/>
                      <a:pt x="7738681" y="1816037"/>
                      <a:pt x="7731633" y="1879854"/>
                    </a:cubicBezTo>
                    <a:cubicBezTo>
                      <a:pt x="7705249" y="1850898"/>
                      <a:pt x="7707059" y="1796320"/>
                      <a:pt x="7680770" y="1791748"/>
                    </a:cubicBezTo>
                    <a:cubicBezTo>
                      <a:pt x="7689247" y="1767935"/>
                      <a:pt x="7707630" y="1762601"/>
                      <a:pt x="7711440" y="1807940"/>
                    </a:cubicBezTo>
                    <a:cubicBezTo>
                      <a:pt x="7717536" y="1735074"/>
                      <a:pt x="7742301" y="1803082"/>
                      <a:pt x="7757922" y="1766983"/>
                    </a:cubicBezTo>
                    <a:cubicBezTo>
                      <a:pt x="7760589" y="1808131"/>
                      <a:pt x="7775448" y="1793653"/>
                      <a:pt x="7784973" y="1814513"/>
                    </a:cubicBezTo>
                    <a:close/>
                    <a:moveTo>
                      <a:pt x="7536752" y="2757011"/>
                    </a:moveTo>
                    <a:cubicBezTo>
                      <a:pt x="7528560" y="2764346"/>
                      <a:pt x="7513511" y="2777681"/>
                      <a:pt x="7511225" y="2739676"/>
                    </a:cubicBezTo>
                    <a:cubicBezTo>
                      <a:pt x="7518845" y="2721197"/>
                      <a:pt x="7534751" y="2726150"/>
                      <a:pt x="7536752" y="2757011"/>
                    </a:cubicBezTo>
                    <a:close/>
                    <a:moveTo>
                      <a:pt x="7818882" y="1691926"/>
                    </a:moveTo>
                    <a:cubicBezTo>
                      <a:pt x="7814215" y="1704689"/>
                      <a:pt x="7808405" y="1698689"/>
                      <a:pt x="7802023" y="1680591"/>
                    </a:cubicBezTo>
                    <a:cubicBezTo>
                      <a:pt x="7805071" y="1669732"/>
                      <a:pt x="7808024" y="1658969"/>
                      <a:pt x="7811072" y="1647920"/>
                    </a:cubicBezTo>
                    <a:cubicBezTo>
                      <a:pt x="7823835" y="1660207"/>
                      <a:pt x="7806119" y="1679639"/>
                      <a:pt x="7818882" y="1691926"/>
                    </a:cubicBezTo>
                    <a:close/>
                    <a:moveTo>
                      <a:pt x="8113586" y="467106"/>
                    </a:moveTo>
                    <a:cubicBezTo>
                      <a:pt x="8099489" y="469582"/>
                      <a:pt x="8110633" y="500063"/>
                      <a:pt x="8103394" y="523018"/>
                    </a:cubicBezTo>
                    <a:cubicBezTo>
                      <a:pt x="8093012" y="482441"/>
                      <a:pt x="8089107" y="553307"/>
                      <a:pt x="8079105" y="521017"/>
                    </a:cubicBezTo>
                    <a:cubicBezTo>
                      <a:pt x="8094536" y="510826"/>
                      <a:pt x="8092250" y="417290"/>
                      <a:pt x="8113586" y="467106"/>
                    </a:cubicBezTo>
                    <a:close/>
                    <a:moveTo>
                      <a:pt x="7972330" y="1005554"/>
                    </a:moveTo>
                    <a:cubicBezTo>
                      <a:pt x="7966139" y="1038892"/>
                      <a:pt x="7956328" y="1009840"/>
                      <a:pt x="7947089" y="988505"/>
                    </a:cubicBezTo>
                    <a:cubicBezTo>
                      <a:pt x="7953375" y="958310"/>
                      <a:pt x="7964139" y="1004792"/>
                      <a:pt x="7972330" y="1005554"/>
                    </a:cubicBezTo>
                    <a:close/>
                    <a:moveTo>
                      <a:pt x="8020146" y="664940"/>
                    </a:moveTo>
                    <a:cubicBezTo>
                      <a:pt x="8013954" y="662464"/>
                      <a:pt x="8005381" y="643985"/>
                      <a:pt x="8003858" y="615029"/>
                    </a:cubicBezTo>
                    <a:cubicBezTo>
                      <a:pt x="8014430" y="583501"/>
                      <a:pt x="8044053" y="631317"/>
                      <a:pt x="8037005" y="676370"/>
                    </a:cubicBezTo>
                    <a:cubicBezTo>
                      <a:pt x="8029956" y="648367"/>
                      <a:pt x="8018431" y="625793"/>
                      <a:pt x="8020146" y="664940"/>
                    </a:cubicBezTo>
                    <a:close/>
                    <a:moveTo>
                      <a:pt x="7571423" y="1877187"/>
                    </a:moveTo>
                    <a:cubicBezTo>
                      <a:pt x="7582853" y="1835848"/>
                      <a:pt x="7597902" y="1865662"/>
                      <a:pt x="7613714" y="1905953"/>
                    </a:cubicBezTo>
                    <a:cubicBezTo>
                      <a:pt x="7622858" y="1908239"/>
                      <a:pt x="7630097" y="1874234"/>
                      <a:pt x="7638860" y="1869853"/>
                    </a:cubicBezTo>
                    <a:cubicBezTo>
                      <a:pt x="7634669" y="1868710"/>
                      <a:pt x="7630573" y="1867281"/>
                      <a:pt x="7632669" y="1855946"/>
                    </a:cubicBezTo>
                    <a:cubicBezTo>
                      <a:pt x="7619810" y="1870234"/>
                      <a:pt x="7594759" y="1866805"/>
                      <a:pt x="7587330" y="1820132"/>
                    </a:cubicBezTo>
                    <a:cubicBezTo>
                      <a:pt x="7596283" y="1784509"/>
                      <a:pt x="7609428" y="1826705"/>
                      <a:pt x="7620286" y="1828133"/>
                    </a:cubicBezTo>
                    <a:cubicBezTo>
                      <a:pt x="7624096" y="1814417"/>
                      <a:pt x="7627811" y="1800892"/>
                      <a:pt x="7631621" y="1787271"/>
                    </a:cubicBezTo>
                    <a:cubicBezTo>
                      <a:pt x="7650671" y="1806892"/>
                      <a:pt x="7680484" y="1773746"/>
                      <a:pt x="7687056" y="1859089"/>
                    </a:cubicBezTo>
                    <a:cubicBezTo>
                      <a:pt x="7692009" y="1847755"/>
                      <a:pt x="7688866" y="1838325"/>
                      <a:pt x="7685437" y="1828895"/>
                    </a:cubicBezTo>
                    <a:cubicBezTo>
                      <a:pt x="7699344" y="1802987"/>
                      <a:pt x="7702201" y="1863947"/>
                      <a:pt x="7694105" y="1888141"/>
                    </a:cubicBezTo>
                    <a:cubicBezTo>
                      <a:pt x="7677531" y="1847374"/>
                      <a:pt x="7689533" y="1893570"/>
                      <a:pt x="7681913" y="1913858"/>
                    </a:cubicBezTo>
                    <a:cubicBezTo>
                      <a:pt x="7661053" y="1878235"/>
                      <a:pt x="7645146" y="1936337"/>
                      <a:pt x="7624477" y="1903666"/>
                    </a:cubicBezTo>
                    <a:cubicBezTo>
                      <a:pt x="7624668" y="1923669"/>
                      <a:pt x="7622286" y="1932051"/>
                      <a:pt x="7615333" y="1936147"/>
                    </a:cubicBezTo>
                    <a:cubicBezTo>
                      <a:pt x="7608380" y="1908143"/>
                      <a:pt x="7596759" y="1885379"/>
                      <a:pt x="7598474" y="1924526"/>
                    </a:cubicBezTo>
                    <a:cubicBezTo>
                      <a:pt x="7589139" y="1906619"/>
                      <a:pt x="7593044" y="1871567"/>
                      <a:pt x="7571423" y="1877187"/>
                    </a:cubicBezTo>
                    <a:close/>
                    <a:moveTo>
                      <a:pt x="7936421" y="990790"/>
                    </a:moveTo>
                    <a:cubicBezTo>
                      <a:pt x="7934230" y="998982"/>
                      <a:pt x="7931944" y="1007078"/>
                      <a:pt x="7929658" y="1015365"/>
                    </a:cubicBezTo>
                    <a:cubicBezTo>
                      <a:pt x="7918037" y="992505"/>
                      <a:pt x="7918895" y="966788"/>
                      <a:pt x="7909465" y="943451"/>
                    </a:cubicBezTo>
                    <a:cubicBezTo>
                      <a:pt x="7912894" y="908304"/>
                      <a:pt x="7921181" y="959644"/>
                      <a:pt x="7924514" y="924592"/>
                    </a:cubicBezTo>
                    <a:cubicBezTo>
                      <a:pt x="7932325" y="938022"/>
                      <a:pt x="7921466" y="955929"/>
                      <a:pt x="7927086" y="969931"/>
                    </a:cubicBezTo>
                    <a:cubicBezTo>
                      <a:pt x="7930230" y="976884"/>
                      <a:pt x="7933278" y="983837"/>
                      <a:pt x="7936421" y="990790"/>
                    </a:cubicBezTo>
                    <a:close/>
                    <a:moveTo>
                      <a:pt x="7262146" y="3367945"/>
                    </a:moveTo>
                    <a:cubicBezTo>
                      <a:pt x="7258907" y="3400425"/>
                      <a:pt x="7239096" y="3373374"/>
                      <a:pt x="7242048" y="3349276"/>
                    </a:cubicBezTo>
                    <a:cubicBezTo>
                      <a:pt x="7246620" y="3314700"/>
                      <a:pt x="7255288" y="3358325"/>
                      <a:pt x="7262146" y="3367945"/>
                    </a:cubicBezTo>
                    <a:close/>
                    <a:moveTo>
                      <a:pt x="7370255" y="2808923"/>
                    </a:moveTo>
                    <a:cubicBezTo>
                      <a:pt x="7380923" y="2798636"/>
                      <a:pt x="7355300" y="2872169"/>
                      <a:pt x="7346347" y="2821877"/>
                    </a:cubicBezTo>
                    <a:cubicBezTo>
                      <a:pt x="7352919" y="2791016"/>
                      <a:pt x="7362539" y="2818257"/>
                      <a:pt x="7370255" y="2808923"/>
                    </a:cubicBezTo>
                    <a:close/>
                    <a:moveTo>
                      <a:pt x="7956519" y="679799"/>
                    </a:moveTo>
                    <a:cubicBezTo>
                      <a:pt x="7959757" y="689324"/>
                      <a:pt x="7955090" y="700564"/>
                      <a:pt x="7952899" y="711327"/>
                    </a:cubicBezTo>
                    <a:cubicBezTo>
                      <a:pt x="7948803" y="702088"/>
                      <a:pt x="7944707" y="692753"/>
                      <a:pt x="7940612" y="683419"/>
                    </a:cubicBezTo>
                    <a:cubicBezTo>
                      <a:pt x="7948708" y="645128"/>
                      <a:pt x="7951756" y="691705"/>
                      <a:pt x="7956519" y="679799"/>
                    </a:cubicBezTo>
                    <a:close/>
                    <a:moveTo>
                      <a:pt x="7885653" y="903065"/>
                    </a:moveTo>
                    <a:cubicBezTo>
                      <a:pt x="7878318" y="916686"/>
                      <a:pt x="7871460" y="938594"/>
                      <a:pt x="7863840" y="946404"/>
                    </a:cubicBezTo>
                    <a:cubicBezTo>
                      <a:pt x="7858697" y="934783"/>
                      <a:pt x="7853553" y="923258"/>
                      <a:pt x="7848505" y="911733"/>
                    </a:cubicBezTo>
                    <a:cubicBezTo>
                      <a:pt x="7854030" y="897731"/>
                      <a:pt x="7854887" y="884777"/>
                      <a:pt x="7849076" y="873252"/>
                    </a:cubicBezTo>
                    <a:cubicBezTo>
                      <a:pt x="7861078" y="881063"/>
                      <a:pt x="7873841" y="901160"/>
                      <a:pt x="7885653" y="903065"/>
                    </a:cubicBezTo>
                    <a:close/>
                    <a:moveTo>
                      <a:pt x="7938897" y="653320"/>
                    </a:moveTo>
                    <a:cubicBezTo>
                      <a:pt x="7940231" y="711518"/>
                      <a:pt x="7912894" y="667417"/>
                      <a:pt x="7903464" y="692086"/>
                    </a:cubicBezTo>
                    <a:cubicBezTo>
                      <a:pt x="7895178" y="651415"/>
                      <a:pt x="7937183" y="669607"/>
                      <a:pt x="7912894" y="621030"/>
                    </a:cubicBezTo>
                    <a:cubicBezTo>
                      <a:pt x="7916704" y="593693"/>
                      <a:pt x="7923467" y="618363"/>
                      <a:pt x="7927944" y="602171"/>
                    </a:cubicBezTo>
                    <a:cubicBezTo>
                      <a:pt x="7928896" y="624935"/>
                      <a:pt x="7927944" y="648176"/>
                      <a:pt x="7934421" y="669512"/>
                    </a:cubicBezTo>
                    <a:cubicBezTo>
                      <a:pt x="7935944" y="664083"/>
                      <a:pt x="7937373" y="658749"/>
                      <a:pt x="7938897" y="653320"/>
                    </a:cubicBezTo>
                    <a:close/>
                    <a:moveTo>
                      <a:pt x="7834980" y="960787"/>
                    </a:moveTo>
                    <a:cubicBezTo>
                      <a:pt x="7824502" y="983837"/>
                      <a:pt x="7808405" y="934783"/>
                      <a:pt x="7806976" y="990219"/>
                    </a:cubicBezTo>
                    <a:cubicBezTo>
                      <a:pt x="7796308" y="933736"/>
                      <a:pt x="7824502" y="894112"/>
                      <a:pt x="7834980" y="960787"/>
                    </a:cubicBezTo>
                    <a:close/>
                    <a:moveTo>
                      <a:pt x="7799166" y="1091660"/>
                    </a:moveTo>
                    <a:cubicBezTo>
                      <a:pt x="7790784" y="1078230"/>
                      <a:pt x="7796594" y="1061656"/>
                      <a:pt x="7786021" y="1048798"/>
                    </a:cubicBezTo>
                    <a:cubicBezTo>
                      <a:pt x="7781068" y="1060132"/>
                      <a:pt x="7784211" y="1069657"/>
                      <a:pt x="7787735" y="1078992"/>
                    </a:cubicBezTo>
                    <a:cubicBezTo>
                      <a:pt x="7782401" y="1095851"/>
                      <a:pt x="7775162" y="1079087"/>
                      <a:pt x="7767923" y="1060704"/>
                    </a:cubicBezTo>
                    <a:cubicBezTo>
                      <a:pt x="7774115" y="1046512"/>
                      <a:pt x="7767733" y="1035272"/>
                      <a:pt x="7763065" y="1023461"/>
                    </a:cubicBezTo>
                    <a:cubicBezTo>
                      <a:pt x="7766114" y="1012412"/>
                      <a:pt x="7769066" y="1001649"/>
                      <a:pt x="7772114" y="990790"/>
                    </a:cubicBezTo>
                    <a:cubicBezTo>
                      <a:pt x="7777734" y="1007364"/>
                      <a:pt x="7772114" y="1026509"/>
                      <a:pt x="7777734" y="1043178"/>
                    </a:cubicBezTo>
                    <a:cubicBezTo>
                      <a:pt x="7786212" y="1058989"/>
                      <a:pt x="7777353" y="1019556"/>
                      <a:pt x="7786688" y="1010412"/>
                    </a:cubicBezTo>
                    <a:cubicBezTo>
                      <a:pt x="7790688" y="1037368"/>
                      <a:pt x="7809929" y="1061180"/>
                      <a:pt x="7799166" y="1091660"/>
                    </a:cubicBezTo>
                    <a:close/>
                    <a:moveTo>
                      <a:pt x="7757065" y="1208437"/>
                    </a:moveTo>
                    <a:cubicBezTo>
                      <a:pt x="7747540" y="1248347"/>
                      <a:pt x="7736015" y="1252538"/>
                      <a:pt x="7722870" y="1223772"/>
                    </a:cubicBezTo>
                    <a:cubicBezTo>
                      <a:pt x="7733157" y="1199769"/>
                      <a:pt x="7744206" y="1188053"/>
                      <a:pt x="7757065" y="1208437"/>
                    </a:cubicBezTo>
                    <a:close/>
                    <a:moveTo>
                      <a:pt x="7890605" y="702850"/>
                    </a:moveTo>
                    <a:cubicBezTo>
                      <a:pt x="7874699" y="708851"/>
                      <a:pt x="7867650" y="718185"/>
                      <a:pt x="7854791" y="688086"/>
                    </a:cubicBezTo>
                    <a:cubicBezTo>
                      <a:pt x="7869269" y="706469"/>
                      <a:pt x="7879937" y="656082"/>
                      <a:pt x="7894225" y="671322"/>
                    </a:cubicBezTo>
                    <a:cubicBezTo>
                      <a:pt x="7890796" y="682371"/>
                      <a:pt x="7887367" y="693325"/>
                      <a:pt x="7890605" y="702850"/>
                    </a:cubicBezTo>
                    <a:close/>
                    <a:moveTo>
                      <a:pt x="7567613" y="1855089"/>
                    </a:moveTo>
                    <a:cubicBezTo>
                      <a:pt x="7565327" y="1863281"/>
                      <a:pt x="7563040" y="1871377"/>
                      <a:pt x="7560755" y="1879378"/>
                    </a:cubicBezTo>
                    <a:cubicBezTo>
                      <a:pt x="7551896" y="1849183"/>
                      <a:pt x="7544753" y="1850707"/>
                      <a:pt x="7539323" y="1884236"/>
                    </a:cubicBezTo>
                    <a:cubicBezTo>
                      <a:pt x="7535228" y="1874996"/>
                      <a:pt x="7531037" y="1865757"/>
                      <a:pt x="7526941" y="1856518"/>
                    </a:cubicBezTo>
                    <a:cubicBezTo>
                      <a:pt x="7540181" y="1850041"/>
                      <a:pt x="7552754" y="1831181"/>
                      <a:pt x="7567613" y="1855089"/>
                    </a:cubicBezTo>
                    <a:close/>
                    <a:moveTo>
                      <a:pt x="7861840" y="717232"/>
                    </a:moveTo>
                    <a:cubicBezTo>
                      <a:pt x="7855077" y="741521"/>
                      <a:pt x="7846219" y="726948"/>
                      <a:pt x="7839171" y="745331"/>
                    </a:cubicBezTo>
                    <a:cubicBezTo>
                      <a:pt x="7834884" y="712280"/>
                      <a:pt x="7853839" y="691420"/>
                      <a:pt x="7861840" y="717232"/>
                    </a:cubicBezTo>
                    <a:close/>
                    <a:moveTo>
                      <a:pt x="7256812" y="2887313"/>
                    </a:moveTo>
                    <a:cubicBezTo>
                      <a:pt x="7241667" y="2877217"/>
                      <a:pt x="7228999" y="2914269"/>
                      <a:pt x="7213569" y="2896362"/>
                    </a:cubicBezTo>
                    <a:cubicBezTo>
                      <a:pt x="7226237" y="2876455"/>
                      <a:pt x="7249382" y="2838736"/>
                      <a:pt x="7256812" y="2887313"/>
                    </a:cubicBezTo>
                    <a:close/>
                    <a:moveTo>
                      <a:pt x="7906893" y="515207"/>
                    </a:moveTo>
                    <a:cubicBezTo>
                      <a:pt x="7900130" y="591598"/>
                      <a:pt x="7860792" y="573310"/>
                      <a:pt x="7848029" y="567309"/>
                    </a:cubicBezTo>
                    <a:cubicBezTo>
                      <a:pt x="7856601" y="590550"/>
                      <a:pt x="7852696" y="604647"/>
                      <a:pt x="7836884" y="608171"/>
                    </a:cubicBezTo>
                    <a:cubicBezTo>
                      <a:pt x="7834122" y="596075"/>
                      <a:pt x="7833455" y="583406"/>
                      <a:pt x="7837456" y="569690"/>
                    </a:cubicBezTo>
                    <a:cubicBezTo>
                      <a:pt x="7821454" y="582644"/>
                      <a:pt x="7794498" y="619697"/>
                      <a:pt x="7784402" y="582073"/>
                    </a:cubicBezTo>
                    <a:cubicBezTo>
                      <a:pt x="7801165" y="554450"/>
                      <a:pt x="7812024" y="560546"/>
                      <a:pt x="7820406" y="504825"/>
                    </a:cubicBezTo>
                    <a:cubicBezTo>
                      <a:pt x="7833265" y="509873"/>
                      <a:pt x="7844695" y="490252"/>
                      <a:pt x="7860030" y="541592"/>
                    </a:cubicBezTo>
                    <a:cubicBezTo>
                      <a:pt x="7857363" y="519208"/>
                      <a:pt x="7851934" y="497491"/>
                      <a:pt x="7853553" y="474059"/>
                    </a:cubicBezTo>
                    <a:cubicBezTo>
                      <a:pt x="7860221" y="465963"/>
                      <a:pt x="7867269" y="464248"/>
                      <a:pt x="7874794" y="469201"/>
                    </a:cubicBezTo>
                    <a:cubicBezTo>
                      <a:pt x="7878985" y="486061"/>
                      <a:pt x="7886414" y="502253"/>
                      <a:pt x="7885653" y="520255"/>
                    </a:cubicBezTo>
                    <a:cubicBezTo>
                      <a:pt x="7896988" y="510350"/>
                      <a:pt x="7895082" y="539210"/>
                      <a:pt x="7906893" y="515207"/>
                    </a:cubicBezTo>
                    <a:close/>
                    <a:moveTo>
                      <a:pt x="7790784" y="940498"/>
                    </a:moveTo>
                    <a:cubicBezTo>
                      <a:pt x="7776781" y="965549"/>
                      <a:pt x="7770971" y="945547"/>
                      <a:pt x="7764780" y="908304"/>
                    </a:cubicBezTo>
                    <a:cubicBezTo>
                      <a:pt x="7782211" y="898112"/>
                      <a:pt x="7772972" y="945928"/>
                      <a:pt x="7790784" y="940498"/>
                    </a:cubicBezTo>
                    <a:close/>
                    <a:moveTo>
                      <a:pt x="7836313" y="646557"/>
                    </a:moveTo>
                    <a:cubicBezTo>
                      <a:pt x="7841361" y="625030"/>
                      <a:pt x="7848029" y="631984"/>
                      <a:pt x="7853648" y="619506"/>
                    </a:cubicBezTo>
                    <a:cubicBezTo>
                      <a:pt x="7863364" y="651319"/>
                      <a:pt x="7845362" y="671989"/>
                      <a:pt x="7836313" y="646557"/>
                    </a:cubicBezTo>
                    <a:close/>
                    <a:moveTo>
                      <a:pt x="7465124" y="1915858"/>
                    </a:moveTo>
                    <a:cubicBezTo>
                      <a:pt x="7474839" y="1946815"/>
                      <a:pt x="7481888" y="1924907"/>
                      <a:pt x="7491222" y="1948339"/>
                    </a:cubicBezTo>
                    <a:cubicBezTo>
                      <a:pt x="7484459" y="1974342"/>
                      <a:pt x="7476554" y="1978723"/>
                      <a:pt x="7469124" y="1991487"/>
                    </a:cubicBezTo>
                    <a:cubicBezTo>
                      <a:pt x="7457028" y="1968722"/>
                      <a:pt x="7456837" y="1943100"/>
                      <a:pt x="7459694" y="1917002"/>
                    </a:cubicBezTo>
                    <a:cubicBezTo>
                      <a:pt x="7448360" y="1906619"/>
                      <a:pt x="7436739" y="1892522"/>
                      <a:pt x="7427500" y="1924050"/>
                    </a:cubicBezTo>
                    <a:cubicBezTo>
                      <a:pt x="7417499" y="1911001"/>
                      <a:pt x="7425881" y="1893856"/>
                      <a:pt x="7419785" y="1879949"/>
                    </a:cubicBezTo>
                    <a:cubicBezTo>
                      <a:pt x="7441407" y="1901381"/>
                      <a:pt x="7444264" y="1868329"/>
                      <a:pt x="7464266" y="1900619"/>
                    </a:cubicBezTo>
                    <a:cubicBezTo>
                      <a:pt x="7468076" y="1887093"/>
                      <a:pt x="7471887" y="1873472"/>
                      <a:pt x="7475696" y="1860042"/>
                    </a:cubicBezTo>
                    <a:cubicBezTo>
                      <a:pt x="7480935" y="1872329"/>
                      <a:pt x="7485412" y="1872044"/>
                      <a:pt x="7489508" y="1864614"/>
                    </a:cubicBezTo>
                    <a:cubicBezTo>
                      <a:pt x="7489317" y="1896428"/>
                      <a:pt x="7468076" y="1884426"/>
                      <a:pt x="7465124" y="1915858"/>
                    </a:cubicBezTo>
                    <a:close/>
                    <a:moveTo>
                      <a:pt x="7509415" y="1883092"/>
                    </a:moveTo>
                    <a:cubicBezTo>
                      <a:pt x="7502176" y="1916335"/>
                      <a:pt x="7493603" y="1925383"/>
                      <a:pt x="7483412" y="1904238"/>
                    </a:cubicBezTo>
                    <a:cubicBezTo>
                      <a:pt x="7491984" y="1894141"/>
                      <a:pt x="7499604" y="1867281"/>
                      <a:pt x="7509415" y="1883092"/>
                    </a:cubicBezTo>
                    <a:close/>
                    <a:moveTo>
                      <a:pt x="7806500" y="737711"/>
                    </a:moveTo>
                    <a:cubicBezTo>
                      <a:pt x="7800404" y="757618"/>
                      <a:pt x="7793355" y="759333"/>
                      <a:pt x="7785259" y="742569"/>
                    </a:cubicBezTo>
                    <a:cubicBezTo>
                      <a:pt x="7796308" y="724757"/>
                      <a:pt x="7777068" y="713899"/>
                      <a:pt x="7788021" y="695992"/>
                    </a:cubicBezTo>
                    <a:cubicBezTo>
                      <a:pt x="7794975" y="693706"/>
                      <a:pt x="7805547" y="717709"/>
                      <a:pt x="7806500" y="737711"/>
                    </a:cubicBezTo>
                    <a:close/>
                    <a:moveTo>
                      <a:pt x="7129939" y="3135725"/>
                    </a:moveTo>
                    <a:cubicBezTo>
                      <a:pt x="7123843" y="3159538"/>
                      <a:pt x="7115651" y="3142107"/>
                      <a:pt x="7107555" y="3125153"/>
                    </a:cubicBezTo>
                    <a:cubicBezTo>
                      <a:pt x="7114413" y="3117247"/>
                      <a:pt x="7121366" y="3109817"/>
                      <a:pt x="7129939" y="3135725"/>
                    </a:cubicBezTo>
                    <a:close/>
                    <a:moveTo>
                      <a:pt x="7812882" y="659606"/>
                    </a:moveTo>
                    <a:cubicBezTo>
                      <a:pt x="7807928" y="682943"/>
                      <a:pt x="7802118" y="692277"/>
                      <a:pt x="7794784" y="671513"/>
                    </a:cubicBezTo>
                    <a:cubicBezTo>
                      <a:pt x="7799166" y="657701"/>
                      <a:pt x="7795737" y="645700"/>
                      <a:pt x="7800594" y="631888"/>
                    </a:cubicBezTo>
                    <a:cubicBezTo>
                      <a:pt x="7804690" y="641128"/>
                      <a:pt x="7808786" y="650367"/>
                      <a:pt x="7812882" y="659606"/>
                    </a:cubicBezTo>
                    <a:close/>
                    <a:moveTo>
                      <a:pt x="7623048" y="1276445"/>
                    </a:moveTo>
                    <a:cubicBezTo>
                      <a:pt x="7613428" y="1314355"/>
                      <a:pt x="7600855" y="1297305"/>
                      <a:pt x="7588758" y="1291590"/>
                    </a:cubicBezTo>
                    <a:cubicBezTo>
                      <a:pt x="7588377" y="1279017"/>
                      <a:pt x="7590568" y="1265682"/>
                      <a:pt x="7594759" y="1252061"/>
                    </a:cubicBezTo>
                    <a:cubicBezTo>
                      <a:pt x="7605713" y="1287399"/>
                      <a:pt x="7612285" y="1243584"/>
                      <a:pt x="7623048" y="1276445"/>
                    </a:cubicBezTo>
                    <a:close/>
                    <a:moveTo>
                      <a:pt x="7760875" y="740759"/>
                    </a:moveTo>
                    <a:cubicBezTo>
                      <a:pt x="7748588" y="777716"/>
                      <a:pt x="7731348" y="725138"/>
                      <a:pt x="7717536" y="735044"/>
                    </a:cubicBezTo>
                    <a:cubicBezTo>
                      <a:pt x="7730205" y="704279"/>
                      <a:pt x="7746683" y="742474"/>
                      <a:pt x="7759160" y="710375"/>
                    </a:cubicBezTo>
                    <a:cubicBezTo>
                      <a:pt x="7762018" y="720090"/>
                      <a:pt x="7756875" y="731425"/>
                      <a:pt x="7760875" y="740759"/>
                    </a:cubicBezTo>
                    <a:close/>
                    <a:moveTo>
                      <a:pt x="7687247" y="917829"/>
                    </a:moveTo>
                    <a:cubicBezTo>
                      <a:pt x="7684580" y="900398"/>
                      <a:pt x="7690009" y="881443"/>
                      <a:pt x="7692295" y="863060"/>
                    </a:cubicBezTo>
                    <a:cubicBezTo>
                      <a:pt x="7696390" y="872395"/>
                      <a:pt x="7700487" y="881634"/>
                      <a:pt x="7704582" y="890968"/>
                    </a:cubicBezTo>
                    <a:cubicBezTo>
                      <a:pt x="7700010" y="921258"/>
                      <a:pt x="7691819" y="887539"/>
                      <a:pt x="7687247" y="917829"/>
                    </a:cubicBezTo>
                    <a:close/>
                    <a:moveTo>
                      <a:pt x="7786021" y="612267"/>
                    </a:moveTo>
                    <a:cubicBezTo>
                      <a:pt x="7793165" y="639509"/>
                      <a:pt x="7776972" y="634460"/>
                      <a:pt x="7774877" y="653129"/>
                    </a:cubicBezTo>
                    <a:cubicBezTo>
                      <a:pt x="7769733" y="641509"/>
                      <a:pt x="7764685" y="630079"/>
                      <a:pt x="7759541" y="618458"/>
                    </a:cubicBezTo>
                    <a:cubicBezTo>
                      <a:pt x="7771543" y="594455"/>
                      <a:pt x="7756589" y="564832"/>
                      <a:pt x="7769828" y="562451"/>
                    </a:cubicBezTo>
                    <a:cubicBezTo>
                      <a:pt x="7783068" y="579787"/>
                      <a:pt x="7763256" y="604742"/>
                      <a:pt x="7767828" y="624268"/>
                    </a:cubicBezTo>
                    <a:cubicBezTo>
                      <a:pt x="7774305" y="625507"/>
                      <a:pt x="7779449" y="605600"/>
                      <a:pt x="7786021" y="612267"/>
                    </a:cubicBezTo>
                    <a:close/>
                    <a:moveTo>
                      <a:pt x="7416832" y="1926622"/>
                    </a:moveTo>
                    <a:cubicBezTo>
                      <a:pt x="7403973" y="1953578"/>
                      <a:pt x="7403021" y="1904619"/>
                      <a:pt x="7392257" y="1924336"/>
                    </a:cubicBezTo>
                    <a:cubicBezTo>
                      <a:pt x="7387685" y="1883188"/>
                      <a:pt x="7408736" y="1896904"/>
                      <a:pt x="7416832" y="1926622"/>
                    </a:cubicBezTo>
                    <a:close/>
                    <a:moveTo>
                      <a:pt x="7663625" y="930783"/>
                    </a:moveTo>
                    <a:cubicBezTo>
                      <a:pt x="7654481" y="944023"/>
                      <a:pt x="7644003" y="932212"/>
                      <a:pt x="7634002" y="929640"/>
                    </a:cubicBezTo>
                    <a:cubicBezTo>
                      <a:pt x="7643337" y="920401"/>
                      <a:pt x="7651909" y="896398"/>
                      <a:pt x="7663625" y="930783"/>
                    </a:cubicBezTo>
                    <a:close/>
                    <a:moveTo>
                      <a:pt x="7012305" y="3191066"/>
                    </a:moveTo>
                    <a:cubicBezTo>
                      <a:pt x="7007066" y="3214592"/>
                      <a:pt x="6999828" y="3197447"/>
                      <a:pt x="6992969" y="3187446"/>
                    </a:cubicBezTo>
                    <a:cubicBezTo>
                      <a:pt x="6998780" y="3152584"/>
                      <a:pt x="7011067" y="3161919"/>
                      <a:pt x="7012305" y="3191066"/>
                    </a:cubicBezTo>
                    <a:close/>
                    <a:moveTo>
                      <a:pt x="7590378" y="1069467"/>
                    </a:moveTo>
                    <a:cubicBezTo>
                      <a:pt x="7582090" y="1099090"/>
                      <a:pt x="7571518" y="1086326"/>
                      <a:pt x="7562279" y="1098614"/>
                    </a:cubicBezTo>
                    <a:cubicBezTo>
                      <a:pt x="7560278" y="1073658"/>
                      <a:pt x="7580662" y="1042035"/>
                      <a:pt x="7590378" y="1069467"/>
                    </a:cubicBezTo>
                    <a:close/>
                    <a:moveTo>
                      <a:pt x="7296531" y="1960912"/>
                    </a:moveTo>
                    <a:cubicBezTo>
                      <a:pt x="7308628" y="1950911"/>
                      <a:pt x="7320439" y="1934432"/>
                      <a:pt x="7333203" y="1937385"/>
                    </a:cubicBezTo>
                    <a:cubicBezTo>
                      <a:pt x="7341966" y="1993392"/>
                      <a:pt x="7309390" y="1990630"/>
                      <a:pt x="7296531" y="1960912"/>
                    </a:cubicBezTo>
                    <a:close/>
                    <a:moveTo>
                      <a:pt x="7679817" y="437197"/>
                    </a:moveTo>
                    <a:cubicBezTo>
                      <a:pt x="7681818" y="421957"/>
                      <a:pt x="7675055" y="431673"/>
                      <a:pt x="7670578" y="416147"/>
                    </a:cubicBezTo>
                    <a:cubicBezTo>
                      <a:pt x="7675150" y="384334"/>
                      <a:pt x="7681722" y="391382"/>
                      <a:pt x="7687914" y="389572"/>
                    </a:cubicBezTo>
                    <a:cubicBezTo>
                      <a:pt x="7686580" y="430339"/>
                      <a:pt x="7692295" y="402241"/>
                      <a:pt x="7703153" y="424434"/>
                    </a:cubicBezTo>
                    <a:cubicBezTo>
                      <a:pt x="7703534" y="437102"/>
                      <a:pt x="7701439" y="450342"/>
                      <a:pt x="7697248" y="463963"/>
                    </a:cubicBezTo>
                    <a:cubicBezTo>
                      <a:pt x="7702106" y="471964"/>
                      <a:pt x="7704963" y="442055"/>
                      <a:pt x="7710106" y="453485"/>
                    </a:cubicBezTo>
                    <a:cubicBezTo>
                      <a:pt x="7710393" y="440531"/>
                      <a:pt x="7705439" y="429006"/>
                      <a:pt x="7710678" y="415100"/>
                    </a:cubicBezTo>
                    <a:cubicBezTo>
                      <a:pt x="7724299" y="475869"/>
                      <a:pt x="7739444" y="504444"/>
                      <a:pt x="7718108" y="551021"/>
                    </a:cubicBezTo>
                    <a:cubicBezTo>
                      <a:pt x="7714203" y="539305"/>
                      <a:pt x="7723728" y="524351"/>
                      <a:pt x="7718679" y="512731"/>
                    </a:cubicBezTo>
                    <a:cubicBezTo>
                      <a:pt x="7705439" y="515493"/>
                      <a:pt x="7700581" y="525494"/>
                      <a:pt x="7694676" y="563975"/>
                    </a:cubicBezTo>
                    <a:cubicBezTo>
                      <a:pt x="7682865" y="543973"/>
                      <a:pt x="7675055" y="599027"/>
                      <a:pt x="7662005" y="556069"/>
                    </a:cubicBezTo>
                    <a:cubicBezTo>
                      <a:pt x="7660386" y="585216"/>
                      <a:pt x="7643718" y="569405"/>
                      <a:pt x="7650766" y="596836"/>
                    </a:cubicBezTo>
                    <a:cubicBezTo>
                      <a:pt x="7636574" y="611410"/>
                      <a:pt x="7643718" y="558451"/>
                      <a:pt x="7645241" y="544449"/>
                    </a:cubicBezTo>
                    <a:cubicBezTo>
                      <a:pt x="7652956" y="521970"/>
                      <a:pt x="7662672" y="536829"/>
                      <a:pt x="7669340" y="493109"/>
                    </a:cubicBezTo>
                    <a:cubicBezTo>
                      <a:pt x="7661910" y="472440"/>
                      <a:pt x="7658196" y="519208"/>
                      <a:pt x="7650385" y="489680"/>
                    </a:cubicBezTo>
                    <a:cubicBezTo>
                      <a:pt x="7653338" y="467392"/>
                      <a:pt x="7666196" y="483680"/>
                      <a:pt x="7654100" y="458343"/>
                    </a:cubicBezTo>
                    <a:cubicBezTo>
                      <a:pt x="7662481" y="447294"/>
                      <a:pt x="7670959" y="438340"/>
                      <a:pt x="7679817" y="437197"/>
                    </a:cubicBezTo>
                    <a:close/>
                    <a:moveTo>
                      <a:pt x="7604094" y="875062"/>
                    </a:moveTo>
                    <a:cubicBezTo>
                      <a:pt x="7583043" y="905351"/>
                      <a:pt x="7584186" y="817150"/>
                      <a:pt x="7561231" y="777430"/>
                    </a:cubicBezTo>
                    <a:cubicBezTo>
                      <a:pt x="7549230" y="770572"/>
                      <a:pt x="7539514" y="806768"/>
                      <a:pt x="7527132" y="792671"/>
                    </a:cubicBezTo>
                    <a:cubicBezTo>
                      <a:pt x="7529227" y="746569"/>
                      <a:pt x="7555135" y="786193"/>
                      <a:pt x="7540657" y="743807"/>
                    </a:cubicBezTo>
                    <a:cubicBezTo>
                      <a:pt x="7551896" y="724090"/>
                      <a:pt x="7568565" y="752475"/>
                      <a:pt x="7570851" y="706469"/>
                    </a:cubicBezTo>
                    <a:cubicBezTo>
                      <a:pt x="7578471" y="716280"/>
                      <a:pt x="7587234" y="705517"/>
                      <a:pt x="7588377" y="733139"/>
                    </a:cubicBezTo>
                    <a:cubicBezTo>
                      <a:pt x="7564469" y="764476"/>
                      <a:pt x="7587330" y="851344"/>
                      <a:pt x="7604094" y="875062"/>
                    </a:cubicBezTo>
                    <a:close/>
                    <a:moveTo>
                      <a:pt x="6947250" y="3204591"/>
                    </a:moveTo>
                    <a:cubicBezTo>
                      <a:pt x="6928009" y="3231261"/>
                      <a:pt x="6924294" y="3226975"/>
                      <a:pt x="6907530" y="3289364"/>
                    </a:cubicBezTo>
                    <a:cubicBezTo>
                      <a:pt x="6896863" y="3240310"/>
                      <a:pt x="6885528" y="3229547"/>
                      <a:pt x="6874669" y="3174016"/>
                    </a:cubicBezTo>
                    <a:cubicBezTo>
                      <a:pt x="6878479" y="3158585"/>
                      <a:pt x="6883432" y="3165348"/>
                      <a:pt x="6887147" y="3148489"/>
                    </a:cubicBezTo>
                    <a:cubicBezTo>
                      <a:pt x="6894291" y="3169920"/>
                      <a:pt x="6888194" y="3194018"/>
                      <a:pt x="6903911" y="3213830"/>
                    </a:cubicBezTo>
                    <a:cubicBezTo>
                      <a:pt x="6914198" y="3193828"/>
                      <a:pt x="6897148" y="3179445"/>
                      <a:pt x="6898672" y="3161443"/>
                    </a:cubicBezTo>
                    <a:cubicBezTo>
                      <a:pt x="6917246" y="3150775"/>
                      <a:pt x="6934486" y="3179826"/>
                      <a:pt x="6947250" y="3204591"/>
                    </a:cubicBezTo>
                    <a:close/>
                    <a:moveTo>
                      <a:pt x="7294245" y="1969008"/>
                    </a:moveTo>
                    <a:cubicBezTo>
                      <a:pt x="7284149" y="1988058"/>
                      <a:pt x="7274719" y="1981772"/>
                      <a:pt x="7268909" y="1951673"/>
                    </a:cubicBezTo>
                    <a:cubicBezTo>
                      <a:pt x="7277196" y="1955959"/>
                      <a:pt x="7285387" y="1955768"/>
                      <a:pt x="7294245" y="1969008"/>
                    </a:cubicBezTo>
                    <a:close/>
                    <a:moveTo>
                      <a:pt x="7713059" y="406908"/>
                    </a:moveTo>
                    <a:cubicBezTo>
                      <a:pt x="7705344" y="393287"/>
                      <a:pt x="7716107" y="375571"/>
                      <a:pt x="7710583" y="361569"/>
                    </a:cubicBezTo>
                    <a:cubicBezTo>
                      <a:pt x="7722394" y="346519"/>
                      <a:pt x="7726109" y="413575"/>
                      <a:pt x="7713059" y="406908"/>
                    </a:cubicBezTo>
                    <a:close/>
                    <a:moveTo>
                      <a:pt x="7577519" y="880967"/>
                    </a:moveTo>
                    <a:cubicBezTo>
                      <a:pt x="7574757" y="896112"/>
                      <a:pt x="7570756" y="888397"/>
                      <a:pt x="7567708" y="898493"/>
                    </a:cubicBezTo>
                    <a:cubicBezTo>
                      <a:pt x="7559516" y="879824"/>
                      <a:pt x="7551325" y="861155"/>
                      <a:pt x="7543229" y="842581"/>
                    </a:cubicBezTo>
                    <a:cubicBezTo>
                      <a:pt x="7554659" y="819055"/>
                      <a:pt x="7578376" y="846868"/>
                      <a:pt x="7577519" y="880967"/>
                    </a:cubicBezTo>
                    <a:close/>
                    <a:moveTo>
                      <a:pt x="7257479" y="1992439"/>
                    </a:moveTo>
                    <a:cubicBezTo>
                      <a:pt x="7253383" y="2019872"/>
                      <a:pt x="7246716" y="1995011"/>
                      <a:pt x="7242144" y="2011108"/>
                    </a:cubicBezTo>
                    <a:cubicBezTo>
                      <a:pt x="7235190" y="1983677"/>
                      <a:pt x="7242144" y="1991011"/>
                      <a:pt x="7248239" y="1971484"/>
                    </a:cubicBezTo>
                    <a:cubicBezTo>
                      <a:pt x="7251383" y="1978533"/>
                      <a:pt x="7254431" y="1985486"/>
                      <a:pt x="7257479" y="1992439"/>
                    </a:cubicBezTo>
                    <a:close/>
                    <a:moveTo>
                      <a:pt x="7421880" y="1351693"/>
                    </a:moveTo>
                    <a:cubicBezTo>
                      <a:pt x="7414641" y="1373981"/>
                      <a:pt x="7388543" y="1356646"/>
                      <a:pt x="7401211" y="1317974"/>
                    </a:cubicBezTo>
                    <a:cubicBezTo>
                      <a:pt x="7409021" y="1345311"/>
                      <a:pt x="7414165" y="1324451"/>
                      <a:pt x="7421880" y="1351693"/>
                    </a:cubicBezTo>
                    <a:close/>
                    <a:moveTo>
                      <a:pt x="7631144" y="578168"/>
                    </a:moveTo>
                    <a:cubicBezTo>
                      <a:pt x="7621810" y="559118"/>
                      <a:pt x="7630859" y="523970"/>
                      <a:pt x="7636193" y="523494"/>
                    </a:cubicBezTo>
                    <a:cubicBezTo>
                      <a:pt x="7642575" y="539972"/>
                      <a:pt x="7637145" y="559022"/>
                      <a:pt x="7631144" y="578168"/>
                    </a:cubicBezTo>
                    <a:close/>
                    <a:moveTo>
                      <a:pt x="7244430" y="1949387"/>
                    </a:moveTo>
                    <a:cubicBezTo>
                      <a:pt x="7236333" y="1967294"/>
                      <a:pt x="7226999" y="1962150"/>
                      <a:pt x="7216807" y="1939957"/>
                    </a:cubicBezTo>
                    <a:cubicBezTo>
                      <a:pt x="7220998" y="1933099"/>
                      <a:pt x="7225475" y="1932146"/>
                      <a:pt x="7230618" y="1944814"/>
                    </a:cubicBezTo>
                    <a:cubicBezTo>
                      <a:pt x="7233095" y="1939099"/>
                      <a:pt x="7231571" y="1934337"/>
                      <a:pt x="7229856" y="1929670"/>
                    </a:cubicBezTo>
                    <a:cubicBezTo>
                      <a:pt x="7233952" y="1920716"/>
                      <a:pt x="7239381" y="1940338"/>
                      <a:pt x="7244430" y="1949387"/>
                    </a:cubicBezTo>
                    <a:close/>
                    <a:moveTo>
                      <a:pt x="7257384" y="1778317"/>
                    </a:moveTo>
                    <a:cubicBezTo>
                      <a:pt x="7249859" y="1807559"/>
                      <a:pt x="7238143" y="1756029"/>
                      <a:pt x="7230618" y="1784223"/>
                    </a:cubicBezTo>
                    <a:cubicBezTo>
                      <a:pt x="7227094" y="1745837"/>
                      <a:pt x="7248715" y="1754314"/>
                      <a:pt x="7257384" y="1778317"/>
                    </a:cubicBezTo>
                    <a:close/>
                    <a:moveTo>
                      <a:pt x="7716774" y="84677"/>
                    </a:moveTo>
                    <a:cubicBezTo>
                      <a:pt x="7700487" y="101727"/>
                      <a:pt x="7701820" y="80010"/>
                      <a:pt x="7690390" y="90583"/>
                    </a:cubicBezTo>
                    <a:cubicBezTo>
                      <a:pt x="7687818" y="73247"/>
                      <a:pt x="7684008" y="56197"/>
                      <a:pt x="7690104" y="37052"/>
                    </a:cubicBezTo>
                    <a:cubicBezTo>
                      <a:pt x="7688390" y="59626"/>
                      <a:pt x="7705059" y="74485"/>
                      <a:pt x="7698486" y="42767"/>
                    </a:cubicBezTo>
                    <a:cubicBezTo>
                      <a:pt x="7706106" y="43720"/>
                      <a:pt x="7711821" y="61531"/>
                      <a:pt x="7716774" y="84677"/>
                    </a:cubicBezTo>
                    <a:close/>
                    <a:moveTo>
                      <a:pt x="6738271" y="3240977"/>
                    </a:moveTo>
                    <a:cubicBezTo>
                      <a:pt x="6731223" y="3244691"/>
                      <a:pt x="6725126" y="3271171"/>
                      <a:pt x="6716554" y="3245358"/>
                    </a:cubicBezTo>
                    <a:cubicBezTo>
                      <a:pt x="6722555" y="3216688"/>
                      <a:pt x="6729794" y="3215259"/>
                      <a:pt x="6738271" y="3240977"/>
                    </a:cubicBezTo>
                    <a:close/>
                    <a:moveTo>
                      <a:pt x="7254812" y="1358170"/>
                    </a:moveTo>
                    <a:cubicBezTo>
                      <a:pt x="7249668" y="1381411"/>
                      <a:pt x="7243858" y="1390650"/>
                      <a:pt x="7236524" y="1369790"/>
                    </a:cubicBezTo>
                    <a:cubicBezTo>
                      <a:pt x="7241667" y="1346645"/>
                      <a:pt x="7247478" y="1337310"/>
                      <a:pt x="7254812" y="1358170"/>
                    </a:cubicBezTo>
                    <a:close/>
                    <a:moveTo>
                      <a:pt x="7043452" y="2106644"/>
                    </a:moveTo>
                    <a:cubicBezTo>
                      <a:pt x="7036975" y="2143411"/>
                      <a:pt x="7019925" y="2104454"/>
                      <a:pt x="7031165" y="2078641"/>
                    </a:cubicBezTo>
                    <a:cubicBezTo>
                      <a:pt x="7041071" y="2078927"/>
                      <a:pt x="7034880" y="2088166"/>
                      <a:pt x="7043452" y="2106644"/>
                    </a:cubicBezTo>
                    <a:close/>
                    <a:moveTo>
                      <a:pt x="7189184" y="1448753"/>
                    </a:moveTo>
                    <a:cubicBezTo>
                      <a:pt x="7177564" y="1450277"/>
                      <a:pt x="7163467" y="1403414"/>
                      <a:pt x="7154132" y="1448657"/>
                    </a:cubicBezTo>
                    <a:cubicBezTo>
                      <a:pt x="7154704" y="1404461"/>
                      <a:pt x="7179755" y="1388269"/>
                      <a:pt x="7192994" y="1417415"/>
                    </a:cubicBezTo>
                    <a:cubicBezTo>
                      <a:pt x="7196423" y="1444562"/>
                      <a:pt x="7183565" y="1428464"/>
                      <a:pt x="7189184" y="1448753"/>
                    </a:cubicBezTo>
                    <a:close/>
                    <a:moveTo>
                      <a:pt x="6615018" y="3296222"/>
                    </a:moveTo>
                    <a:cubicBezTo>
                      <a:pt x="6604540" y="3326606"/>
                      <a:pt x="6592348" y="3318224"/>
                      <a:pt x="6580061" y="3310795"/>
                    </a:cubicBezTo>
                    <a:cubicBezTo>
                      <a:pt x="6580823" y="3268790"/>
                      <a:pt x="6602825" y="3278886"/>
                      <a:pt x="6615018" y="3296222"/>
                    </a:cubicBezTo>
                    <a:close/>
                    <a:moveTo>
                      <a:pt x="7488841" y="173736"/>
                    </a:moveTo>
                    <a:cubicBezTo>
                      <a:pt x="7493603" y="203359"/>
                      <a:pt x="7475030" y="210884"/>
                      <a:pt x="7470077" y="223933"/>
                    </a:cubicBezTo>
                    <a:cubicBezTo>
                      <a:pt x="7465409" y="197929"/>
                      <a:pt x="7482555" y="162211"/>
                      <a:pt x="7488841" y="173736"/>
                    </a:cubicBezTo>
                    <a:close/>
                    <a:moveTo>
                      <a:pt x="7290721" y="745807"/>
                    </a:moveTo>
                    <a:cubicBezTo>
                      <a:pt x="7286911" y="774668"/>
                      <a:pt x="7280625" y="757142"/>
                      <a:pt x="7276338" y="779621"/>
                    </a:cubicBezTo>
                    <a:cubicBezTo>
                      <a:pt x="7263860" y="728567"/>
                      <a:pt x="7256336" y="773811"/>
                      <a:pt x="7245191" y="748284"/>
                    </a:cubicBezTo>
                    <a:cubicBezTo>
                      <a:pt x="7252812" y="721995"/>
                      <a:pt x="7262527" y="737044"/>
                      <a:pt x="7269385" y="696944"/>
                    </a:cubicBezTo>
                    <a:cubicBezTo>
                      <a:pt x="7280339" y="729329"/>
                      <a:pt x="7277386" y="722471"/>
                      <a:pt x="7290721" y="745807"/>
                    </a:cubicBezTo>
                    <a:close/>
                    <a:moveTo>
                      <a:pt x="6957918" y="1856994"/>
                    </a:moveTo>
                    <a:cubicBezTo>
                      <a:pt x="6944488" y="1852231"/>
                      <a:pt x="6943630" y="1892427"/>
                      <a:pt x="6935629" y="1900047"/>
                    </a:cubicBezTo>
                    <a:cubicBezTo>
                      <a:pt x="6922770" y="1879664"/>
                      <a:pt x="6925818" y="1856137"/>
                      <a:pt x="6934963" y="1831181"/>
                    </a:cubicBezTo>
                    <a:cubicBezTo>
                      <a:pt x="6943439" y="1857280"/>
                      <a:pt x="6949059" y="1822228"/>
                      <a:pt x="6957918" y="1856994"/>
                    </a:cubicBezTo>
                    <a:close/>
                    <a:moveTo>
                      <a:pt x="7313676" y="358140"/>
                    </a:moveTo>
                    <a:cubicBezTo>
                      <a:pt x="7304532" y="370999"/>
                      <a:pt x="7293674" y="350996"/>
                      <a:pt x="7282530" y="326898"/>
                    </a:cubicBezTo>
                    <a:cubicBezTo>
                      <a:pt x="7290816" y="296037"/>
                      <a:pt x="7302627" y="334423"/>
                      <a:pt x="7313676" y="358140"/>
                    </a:cubicBezTo>
                    <a:close/>
                    <a:moveTo>
                      <a:pt x="7107650" y="1060799"/>
                    </a:moveTo>
                    <a:cubicBezTo>
                      <a:pt x="7102507" y="1084040"/>
                      <a:pt x="7096697" y="1093280"/>
                      <a:pt x="7089362" y="1072324"/>
                    </a:cubicBezTo>
                    <a:cubicBezTo>
                      <a:pt x="7094506" y="1049179"/>
                      <a:pt x="7100316" y="1039939"/>
                      <a:pt x="7107650" y="1060799"/>
                    </a:cubicBezTo>
                    <a:close/>
                    <a:moveTo>
                      <a:pt x="7184517" y="769334"/>
                    </a:moveTo>
                    <a:cubicBezTo>
                      <a:pt x="7176230" y="801148"/>
                      <a:pt x="7165848" y="789337"/>
                      <a:pt x="7154894" y="767905"/>
                    </a:cubicBezTo>
                    <a:cubicBezTo>
                      <a:pt x="7164515" y="763238"/>
                      <a:pt x="7173564" y="748951"/>
                      <a:pt x="7184517" y="769334"/>
                    </a:cubicBezTo>
                    <a:close/>
                    <a:moveTo>
                      <a:pt x="7105364" y="961834"/>
                    </a:moveTo>
                    <a:cubicBezTo>
                      <a:pt x="7099650" y="982980"/>
                      <a:pt x="7100316" y="966502"/>
                      <a:pt x="7096982" y="955929"/>
                    </a:cubicBezTo>
                    <a:cubicBezTo>
                      <a:pt x="7076885" y="955167"/>
                      <a:pt x="7061264" y="980789"/>
                      <a:pt x="7049834" y="927830"/>
                    </a:cubicBezTo>
                    <a:cubicBezTo>
                      <a:pt x="7063455" y="912971"/>
                      <a:pt x="7079742" y="951833"/>
                      <a:pt x="7092410" y="918781"/>
                    </a:cubicBezTo>
                    <a:cubicBezTo>
                      <a:pt x="7100316" y="932402"/>
                      <a:pt x="7103841" y="946975"/>
                      <a:pt x="7105364" y="961834"/>
                    </a:cubicBezTo>
                    <a:close/>
                    <a:moveTo>
                      <a:pt x="6931057" y="1526477"/>
                    </a:moveTo>
                    <a:cubicBezTo>
                      <a:pt x="6917912" y="1534858"/>
                      <a:pt x="6904768" y="1541526"/>
                      <a:pt x="6889814" y="1512284"/>
                    </a:cubicBezTo>
                    <a:cubicBezTo>
                      <a:pt x="6902958" y="1504569"/>
                      <a:pt x="6916007" y="1494758"/>
                      <a:pt x="6931057" y="1526477"/>
                    </a:cubicBezTo>
                    <a:close/>
                    <a:moveTo>
                      <a:pt x="7230999" y="208407"/>
                    </a:moveTo>
                    <a:cubicBezTo>
                      <a:pt x="7239000" y="232029"/>
                      <a:pt x="7233856" y="258604"/>
                      <a:pt x="7240143" y="282702"/>
                    </a:cubicBezTo>
                    <a:cubicBezTo>
                      <a:pt x="7232904" y="281845"/>
                      <a:pt x="7226141" y="289274"/>
                      <a:pt x="7218141" y="272320"/>
                    </a:cubicBezTo>
                    <a:cubicBezTo>
                      <a:pt x="7226808" y="250031"/>
                      <a:pt x="7220713" y="231076"/>
                      <a:pt x="7230999" y="208407"/>
                    </a:cubicBezTo>
                    <a:close/>
                    <a:moveTo>
                      <a:pt x="7237095" y="222409"/>
                    </a:moveTo>
                    <a:cubicBezTo>
                      <a:pt x="7244239" y="159639"/>
                      <a:pt x="7262431" y="239554"/>
                      <a:pt x="7281005" y="243173"/>
                    </a:cubicBezTo>
                    <a:cubicBezTo>
                      <a:pt x="7271766" y="269938"/>
                      <a:pt x="7264623" y="254317"/>
                      <a:pt x="7262146" y="293370"/>
                    </a:cubicBezTo>
                    <a:cubicBezTo>
                      <a:pt x="7253288" y="263080"/>
                      <a:pt x="7252906" y="231076"/>
                      <a:pt x="7237095" y="222409"/>
                    </a:cubicBezTo>
                    <a:close/>
                    <a:moveTo>
                      <a:pt x="7237286" y="383000"/>
                    </a:moveTo>
                    <a:cubicBezTo>
                      <a:pt x="7228904" y="393954"/>
                      <a:pt x="7219855" y="391287"/>
                      <a:pt x="7210044" y="373761"/>
                    </a:cubicBezTo>
                    <a:cubicBezTo>
                      <a:pt x="7215569" y="359569"/>
                      <a:pt x="7216521" y="346710"/>
                      <a:pt x="7210806" y="335280"/>
                    </a:cubicBezTo>
                    <a:cubicBezTo>
                      <a:pt x="7218712" y="298894"/>
                      <a:pt x="7228999" y="307467"/>
                      <a:pt x="7238714" y="306038"/>
                    </a:cubicBezTo>
                    <a:cubicBezTo>
                      <a:pt x="7244048" y="346519"/>
                      <a:pt x="7222998" y="308800"/>
                      <a:pt x="7219093" y="340995"/>
                    </a:cubicBezTo>
                    <a:cubicBezTo>
                      <a:pt x="7215759" y="371094"/>
                      <a:pt x="7232619" y="368427"/>
                      <a:pt x="7237286" y="383000"/>
                    </a:cubicBezTo>
                    <a:close/>
                    <a:moveTo>
                      <a:pt x="7075837" y="799909"/>
                    </a:moveTo>
                    <a:cubicBezTo>
                      <a:pt x="7070122" y="828865"/>
                      <a:pt x="7061645" y="802481"/>
                      <a:pt x="7055263" y="819531"/>
                    </a:cubicBezTo>
                    <a:cubicBezTo>
                      <a:pt x="7050977" y="797719"/>
                      <a:pt x="7069074" y="776573"/>
                      <a:pt x="7075837" y="799909"/>
                    </a:cubicBezTo>
                    <a:close/>
                    <a:moveTo>
                      <a:pt x="7081933" y="760476"/>
                    </a:moveTo>
                    <a:cubicBezTo>
                      <a:pt x="7093649" y="775906"/>
                      <a:pt x="7078599" y="796861"/>
                      <a:pt x="7087267" y="812959"/>
                    </a:cubicBezTo>
                    <a:cubicBezTo>
                      <a:pt x="7077551" y="826580"/>
                      <a:pt x="7070884" y="776383"/>
                      <a:pt x="7081933" y="760476"/>
                    </a:cubicBezTo>
                    <a:close/>
                    <a:moveTo>
                      <a:pt x="7027069" y="1009079"/>
                    </a:moveTo>
                    <a:cubicBezTo>
                      <a:pt x="7015068" y="977932"/>
                      <a:pt x="7012115" y="990505"/>
                      <a:pt x="7008781" y="1020699"/>
                    </a:cubicBezTo>
                    <a:cubicBezTo>
                      <a:pt x="6997637" y="993743"/>
                      <a:pt x="7002780" y="991553"/>
                      <a:pt x="6990588" y="978694"/>
                    </a:cubicBezTo>
                    <a:cubicBezTo>
                      <a:pt x="6997351" y="970407"/>
                      <a:pt x="7004876" y="977551"/>
                      <a:pt x="7010400" y="943832"/>
                    </a:cubicBezTo>
                    <a:cubicBezTo>
                      <a:pt x="7018020" y="953833"/>
                      <a:pt x="7024688" y="943547"/>
                      <a:pt x="7033165" y="969550"/>
                    </a:cubicBezTo>
                    <a:cubicBezTo>
                      <a:pt x="7033451" y="982218"/>
                      <a:pt x="7031260" y="995363"/>
                      <a:pt x="7027069" y="1009079"/>
                    </a:cubicBezTo>
                    <a:close/>
                    <a:moveTo>
                      <a:pt x="6689408" y="2196465"/>
                    </a:moveTo>
                    <a:cubicBezTo>
                      <a:pt x="6687979" y="2204657"/>
                      <a:pt x="6685979" y="2201418"/>
                      <a:pt x="6683978" y="2197608"/>
                    </a:cubicBezTo>
                    <a:cubicBezTo>
                      <a:pt x="6682455" y="2202942"/>
                      <a:pt x="6680835" y="2208371"/>
                      <a:pt x="6679311" y="2213800"/>
                    </a:cubicBezTo>
                    <a:cubicBezTo>
                      <a:pt x="6677978" y="2180273"/>
                      <a:pt x="6667024" y="2196560"/>
                      <a:pt x="6658071" y="2164556"/>
                    </a:cubicBezTo>
                    <a:cubicBezTo>
                      <a:pt x="6668834" y="2141791"/>
                      <a:pt x="6683216" y="2161889"/>
                      <a:pt x="6689408" y="2196465"/>
                    </a:cubicBezTo>
                    <a:close/>
                    <a:moveTo>
                      <a:pt x="6342984" y="3335179"/>
                    </a:moveTo>
                    <a:cubicBezTo>
                      <a:pt x="6341745" y="3304508"/>
                      <a:pt x="6348984" y="3322320"/>
                      <a:pt x="6355557" y="3309652"/>
                    </a:cubicBezTo>
                    <a:cubicBezTo>
                      <a:pt x="6364034" y="3331559"/>
                      <a:pt x="6351556" y="3365278"/>
                      <a:pt x="6342984" y="3335179"/>
                    </a:cubicBezTo>
                    <a:close/>
                    <a:moveTo>
                      <a:pt x="7215950" y="280511"/>
                    </a:moveTo>
                    <a:cubicBezTo>
                      <a:pt x="7208901" y="300609"/>
                      <a:pt x="7201376" y="309943"/>
                      <a:pt x="7193280" y="308515"/>
                    </a:cubicBezTo>
                    <a:cubicBezTo>
                      <a:pt x="7190328" y="296227"/>
                      <a:pt x="7207473" y="241649"/>
                      <a:pt x="7215950" y="280511"/>
                    </a:cubicBezTo>
                    <a:close/>
                    <a:moveTo>
                      <a:pt x="6737319" y="1888427"/>
                    </a:moveTo>
                    <a:cubicBezTo>
                      <a:pt x="6727412" y="1909286"/>
                      <a:pt x="6716744" y="1911572"/>
                      <a:pt x="6705124" y="1895094"/>
                    </a:cubicBezTo>
                    <a:cubicBezTo>
                      <a:pt x="6714935" y="1874234"/>
                      <a:pt x="6725698" y="1871853"/>
                      <a:pt x="6737319" y="1888427"/>
                    </a:cubicBezTo>
                    <a:close/>
                    <a:moveTo>
                      <a:pt x="7141083" y="388430"/>
                    </a:moveTo>
                    <a:cubicBezTo>
                      <a:pt x="7138321" y="421957"/>
                      <a:pt x="7132606" y="436912"/>
                      <a:pt x="7122128" y="438436"/>
                    </a:cubicBezTo>
                    <a:cubicBezTo>
                      <a:pt x="7112603" y="405670"/>
                      <a:pt x="7129844" y="409575"/>
                      <a:pt x="7127462" y="383762"/>
                    </a:cubicBezTo>
                    <a:cubicBezTo>
                      <a:pt x="7111080" y="350520"/>
                      <a:pt x="7112603" y="395288"/>
                      <a:pt x="7101650" y="404431"/>
                    </a:cubicBezTo>
                    <a:cubicBezTo>
                      <a:pt x="7095935" y="394335"/>
                      <a:pt x="7097649" y="372618"/>
                      <a:pt x="7092506" y="383476"/>
                    </a:cubicBezTo>
                    <a:cubicBezTo>
                      <a:pt x="7095649" y="335471"/>
                      <a:pt x="7124700" y="348520"/>
                      <a:pt x="7141083" y="388430"/>
                    </a:cubicBezTo>
                    <a:close/>
                    <a:moveTo>
                      <a:pt x="6769513" y="1652206"/>
                    </a:moveTo>
                    <a:cubicBezTo>
                      <a:pt x="6758750" y="1634014"/>
                      <a:pt x="6749415" y="1648492"/>
                      <a:pt x="6738271" y="1620679"/>
                    </a:cubicBezTo>
                    <a:cubicBezTo>
                      <a:pt x="6747891" y="1576959"/>
                      <a:pt x="6761607" y="1618869"/>
                      <a:pt x="6772656" y="1605724"/>
                    </a:cubicBezTo>
                    <a:cubicBezTo>
                      <a:pt x="6777419" y="1619917"/>
                      <a:pt x="6775609" y="1635633"/>
                      <a:pt x="6769513" y="1652206"/>
                    </a:cubicBezTo>
                    <a:close/>
                    <a:moveTo>
                      <a:pt x="6936677" y="921163"/>
                    </a:moveTo>
                    <a:cubicBezTo>
                      <a:pt x="6941058" y="900113"/>
                      <a:pt x="6945916" y="891064"/>
                      <a:pt x="6951155" y="887539"/>
                    </a:cubicBezTo>
                    <a:cubicBezTo>
                      <a:pt x="6959918" y="909161"/>
                      <a:pt x="6945535" y="954786"/>
                      <a:pt x="6936677" y="921163"/>
                    </a:cubicBezTo>
                    <a:close/>
                    <a:moveTo>
                      <a:pt x="7074408" y="395002"/>
                    </a:moveTo>
                    <a:cubicBezTo>
                      <a:pt x="7070122" y="416052"/>
                      <a:pt x="7065169" y="425196"/>
                      <a:pt x="7060025" y="428720"/>
                    </a:cubicBezTo>
                    <a:cubicBezTo>
                      <a:pt x="7058788" y="418719"/>
                      <a:pt x="7057454" y="408813"/>
                      <a:pt x="7053168" y="399479"/>
                    </a:cubicBezTo>
                    <a:cubicBezTo>
                      <a:pt x="7059359" y="379857"/>
                      <a:pt x="7066503" y="378333"/>
                      <a:pt x="7074408" y="395002"/>
                    </a:cubicBezTo>
                    <a:close/>
                    <a:moveTo>
                      <a:pt x="6923723" y="931640"/>
                    </a:moveTo>
                    <a:cubicBezTo>
                      <a:pt x="6917055" y="961644"/>
                      <a:pt x="6906768" y="914876"/>
                      <a:pt x="6898672" y="914019"/>
                    </a:cubicBezTo>
                    <a:cubicBezTo>
                      <a:pt x="6906197" y="903351"/>
                      <a:pt x="6914579" y="909923"/>
                      <a:pt x="6923723" y="931640"/>
                    </a:cubicBezTo>
                    <a:close/>
                    <a:moveTo>
                      <a:pt x="6854285" y="1053370"/>
                    </a:moveTo>
                    <a:cubicBezTo>
                      <a:pt x="6854571" y="1066133"/>
                      <a:pt x="6852285" y="1079278"/>
                      <a:pt x="6848094" y="1092994"/>
                    </a:cubicBezTo>
                    <a:cubicBezTo>
                      <a:pt x="6841141" y="1048988"/>
                      <a:pt x="6839713" y="1093661"/>
                      <a:pt x="6827616" y="1059085"/>
                    </a:cubicBezTo>
                    <a:cubicBezTo>
                      <a:pt x="6835140" y="1028509"/>
                      <a:pt x="6843998" y="1026605"/>
                      <a:pt x="6854285" y="1053370"/>
                    </a:cubicBezTo>
                    <a:close/>
                    <a:moveTo>
                      <a:pt x="6854285" y="1053370"/>
                    </a:moveTo>
                    <a:cubicBezTo>
                      <a:pt x="6862668" y="1005840"/>
                      <a:pt x="6876384" y="1065562"/>
                      <a:pt x="6885432" y="1031557"/>
                    </a:cubicBezTo>
                    <a:cubicBezTo>
                      <a:pt x="6887147" y="1069848"/>
                      <a:pt x="6865334" y="1095089"/>
                      <a:pt x="6854285" y="1053370"/>
                    </a:cubicBezTo>
                    <a:close/>
                    <a:moveTo>
                      <a:pt x="7041071" y="478536"/>
                    </a:moveTo>
                    <a:cubicBezTo>
                      <a:pt x="7034975" y="499872"/>
                      <a:pt x="7029640" y="536067"/>
                      <a:pt x="7020592" y="498253"/>
                    </a:cubicBezTo>
                    <a:cubicBezTo>
                      <a:pt x="7027355" y="490633"/>
                      <a:pt x="7032784" y="454342"/>
                      <a:pt x="7041071" y="478536"/>
                    </a:cubicBezTo>
                    <a:close/>
                    <a:moveTo>
                      <a:pt x="6884861" y="962692"/>
                    </a:moveTo>
                    <a:cubicBezTo>
                      <a:pt x="6877526" y="958405"/>
                      <a:pt x="6871430" y="981456"/>
                      <a:pt x="6862858" y="952309"/>
                    </a:cubicBezTo>
                    <a:cubicBezTo>
                      <a:pt x="6869335" y="923639"/>
                      <a:pt x="6883241" y="927830"/>
                      <a:pt x="6884861" y="962692"/>
                    </a:cubicBezTo>
                    <a:close/>
                    <a:moveTo>
                      <a:pt x="6822472" y="953072"/>
                    </a:moveTo>
                    <a:cubicBezTo>
                      <a:pt x="6815138" y="941927"/>
                      <a:pt x="6816090" y="928973"/>
                      <a:pt x="6812661" y="916972"/>
                    </a:cubicBezTo>
                    <a:cubicBezTo>
                      <a:pt x="6822472" y="888682"/>
                      <a:pt x="6828568" y="857917"/>
                      <a:pt x="6845523" y="871823"/>
                    </a:cubicBezTo>
                    <a:cubicBezTo>
                      <a:pt x="6849142" y="890302"/>
                      <a:pt x="6841808" y="887539"/>
                      <a:pt x="6838569" y="896207"/>
                    </a:cubicBezTo>
                    <a:cubicBezTo>
                      <a:pt x="6846284" y="906113"/>
                      <a:pt x="6852952" y="895922"/>
                      <a:pt x="6861334" y="921830"/>
                    </a:cubicBezTo>
                    <a:cubicBezTo>
                      <a:pt x="6858286" y="942784"/>
                      <a:pt x="6862572" y="968121"/>
                      <a:pt x="6852856" y="969550"/>
                    </a:cubicBezTo>
                    <a:cubicBezTo>
                      <a:pt x="6849238" y="928497"/>
                      <a:pt x="6843237" y="927640"/>
                      <a:pt x="6827901" y="898398"/>
                    </a:cubicBezTo>
                    <a:cubicBezTo>
                      <a:pt x="6824853" y="916972"/>
                      <a:pt x="6832378" y="933164"/>
                      <a:pt x="6822472" y="953072"/>
                    </a:cubicBezTo>
                    <a:close/>
                    <a:moveTo>
                      <a:pt x="6845999" y="994029"/>
                    </a:moveTo>
                    <a:cubicBezTo>
                      <a:pt x="6828759" y="1008507"/>
                      <a:pt x="6811138" y="1016317"/>
                      <a:pt x="6791992" y="990219"/>
                    </a:cubicBezTo>
                    <a:cubicBezTo>
                      <a:pt x="6809137" y="962215"/>
                      <a:pt x="6840284" y="922972"/>
                      <a:pt x="6845999" y="994029"/>
                    </a:cubicBezTo>
                    <a:close/>
                    <a:moveTo>
                      <a:pt x="7056311" y="245935"/>
                    </a:moveTo>
                    <a:cubicBezTo>
                      <a:pt x="7043262" y="251746"/>
                      <a:pt x="7030879" y="272701"/>
                      <a:pt x="7016973" y="261938"/>
                    </a:cubicBezTo>
                    <a:cubicBezTo>
                      <a:pt x="7028593" y="226790"/>
                      <a:pt x="7042309" y="232315"/>
                      <a:pt x="7056311" y="245935"/>
                    </a:cubicBezTo>
                    <a:close/>
                    <a:moveTo>
                      <a:pt x="6963728" y="540830"/>
                    </a:moveTo>
                    <a:cubicBezTo>
                      <a:pt x="6953346" y="563880"/>
                      <a:pt x="6950488" y="525780"/>
                      <a:pt x="6948583" y="505873"/>
                    </a:cubicBezTo>
                    <a:cubicBezTo>
                      <a:pt x="6954679" y="488728"/>
                      <a:pt x="6963156" y="531971"/>
                      <a:pt x="6963728" y="540830"/>
                    </a:cubicBezTo>
                    <a:close/>
                    <a:moveTo>
                      <a:pt x="6985826" y="391001"/>
                    </a:moveTo>
                    <a:cubicBezTo>
                      <a:pt x="6972014" y="398907"/>
                      <a:pt x="6958489" y="417100"/>
                      <a:pt x="6942678" y="384905"/>
                    </a:cubicBezTo>
                    <a:cubicBezTo>
                      <a:pt x="6948202" y="352044"/>
                      <a:pt x="6957631" y="397383"/>
                      <a:pt x="6963918" y="380429"/>
                    </a:cubicBezTo>
                    <a:cubicBezTo>
                      <a:pt x="6970967" y="361093"/>
                      <a:pt x="6944868" y="348805"/>
                      <a:pt x="6958680" y="327946"/>
                    </a:cubicBezTo>
                    <a:cubicBezTo>
                      <a:pt x="6966966" y="376047"/>
                      <a:pt x="6980778" y="358711"/>
                      <a:pt x="6985826" y="391001"/>
                    </a:cubicBezTo>
                    <a:close/>
                    <a:moveTo>
                      <a:pt x="6748844" y="1159859"/>
                    </a:moveTo>
                    <a:cubicBezTo>
                      <a:pt x="6739890" y="1115949"/>
                      <a:pt x="6755416" y="1042225"/>
                      <a:pt x="6774942" y="1085564"/>
                    </a:cubicBezTo>
                    <a:cubicBezTo>
                      <a:pt x="6753321" y="1113377"/>
                      <a:pt x="6755702" y="1128141"/>
                      <a:pt x="6748844" y="1159859"/>
                    </a:cubicBezTo>
                    <a:close/>
                    <a:moveTo>
                      <a:pt x="6786658" y="991362"/>
                    </a:moveTo>
                    <a:cubicBezTo>
                      <a:pt x="6789896" y="1000887"/>
                      <a:pt x="6784944" y="1012031"/>
                      <a:pt x="6782753" y="1022795"/>
                    </a:cubicBezTo>
                    <a:cubicBezTo>
                      <a:pt x="6777800" y="1011269"/>
                      <a:pt x="6772656" y="999458"/>
                      <a:pt x="6767703" y="987838"/>
                    </a:cubicBezTo>
                    <a:cubicBezTo>
                      <a:pt x="6771894" y="944499"/>
                      <a:pt x="6781514" y="1015079"/>
                      <a:pt x="6786658" y="991362"/>
                    </a:cubicBezTo>
                    <a:close/>
                    <a:moveTo>
                      <a:pt x="6871812" y="636937"/>
                    </a:moveTo>
                    <a:cubicBezTo>
                      <a:pt x="6868954" y="652081"/>
                      <a:pt x="6864953" y="644366"/>
                      <a:pt x="6861905" y="654272"/>
                    </a:cubicBezTo>
                    <a:cubicBezTo>
                      <a:pt x="6857048" y="637508"/>
                      <a:pt x="6849714" y="621221"/>
                      <a:pt x="6856667" y="601789"/>
                    </a:cubicBezTo>
                    <a:cubicBezTo>
                      <a:pt x="6861715" y="613410"/>
                      <a:pt x="6866763" y="625126"/>
                      <a:pt x="6871812" y="636937"/>
                    </a:cubicBezTo>
                    <a:close/>
                    <a:moveTo>
                      <a:pt x="6900101" y="500825"/>
                    </a:moveTo>
                    <a:cubicBezTo>
                      <a:pt x="6890385" y="474917"/>
                      <a:pt x="6888766" y="447294"/>
                      <a:pt x="6893433" y="418338"/>
                    </a:cubicBezTo>
                    <a:cubicBezTo>
                      <a:pt x="6903434" y="419862"/>
                      <a:pt x="6911245" y="471106"/>
                      <a:pt x="6900101" y="500825"/>
                    </a:cubicBezTo>
                    <a:close/>
                    <a:moveTo>
                      <a:pt x="6757226" y="936307"/>
                    </a:moveTo>
                    <a:cubicBezTo>
                      <a:pt x="6756083" y="913257"/>
                      <a:pt x="6767608" y="868204"/>
                      <a:pt x="6777133" y="901636"/>
                    </a:cubicBezTo>
                    <a:cubicBezTo>
                      <a:pt x="6766370" y="927259"/>
                      <a:pt x="6771894" y="968692"/>
                      <a:pt x="6757226" y="936307"/>
                    </a:cubicBezTo>
                    <a:close/>
                    <a:moveTo>
                      <a:pt x="6883527" y="435673"/>
                    </a:moveTo>
                    <a:cubicBezTo>
                      <a:pt x="6874193" y="466915"/>
                      <a:pt x="6863430" y="430054"/>
                      <a:pt x="6861525" y="478536"/>
                    </a:cubicBezTo>
                    <a:cubicBezTo>
                      <a:pt x="6850857" y="429959"/>
                      <a:pt x="6849618" y="461391"/>
                      <a:pt x="6835807" y="445770"/>
                    </a:cubicBezTo>
                    <a:cubicBezTo>
                      <a:pt x="6840189" y="444055"/>
                      <a:pt x="6844189" y="435007"/>
                      <a:pt x="6847999" y="420243"/>
                    </a:cubicBezTo>
                    <a:cubicBezTo>
                      <a:pt x="6860953" y="448627"/>
                      <a:pt x="6870669" y="409670"/>
                      <a:pt x="6883527" y="435673"/>
                    </a:cubicBezTo>
                    <a:close/>
                    <a:moveTo>
                      <a:pt x="6831235" y="462058"/>
                    </a:moveTo>
                    <a:cubicBezTo>
                      <a:pt x="6825806" y="519017"/>
                      <a:pt x="6791706" y="455962"/>
                      <a:pt x="6777323" y="511778"/>
                    </a:cubicBezTo>
                    <a:cubicBezTo>
                      <a:pt x="6771513" y="430244"/>
                      <a:pt x="6815805" y="468725"/>
                      <a:pt x="6831235" y="462058"/>
                    </a:cubicBezTo>
                    <a:close/>
                    <a:moveTo>
                      <a:pt x="6812852" y="527113"/>
                    </a:moveTo>
                    <a:cubicBezTo>
                      <a:pt x="6809328" y="547116"/>
                      <a:pt x="6804755" y="543877"/>
                      <a:pt x="6800660" y="552640"/>
                    </a:cubicBezTo>
                    <a:cubicBezTo>
                      <a:pt x="6790849" y="539401"/>
                      <a:pt x="6799136" y="522446"/>
                      <a:pt x="6793230" y="508349"/>
                    </a:cubicBezTo>
                    <a:cubicBezTo>
                      <a:pt x="6804279" y="491966"/>
                      <a:pt x="6800660" y="518636"/>
                      <a:pt x="6812852" y="527113"/>
                    </a:cubicBezTo>
                    <a:close/>
                    <a:moveTo>
                      <a:pt x="6703695" y="542639"/>
                    </a:moveTo>
                    <a:cubicBezTo>
                      <a:pt x="6697028" y="553974"/>
                      <a:pt x="6689503" y="545592"/>
                      <a:pt x="6681693" y="531971"/>
                    </a:cubicBezTo>
                    <a:cubicBezTo>
                      <a:pt x="6686550" y="501777"/>
                      <a:pt x="6694456" y="535591"/>
                      <a:pt x="6699219" y="505396"/>
                    </a:cubicBezTo>
                    <a:cubicBezTo>
                      <a:pt x="6702362" y="517398"/>
                      <a:pt x="6699980" y="530638"/>
                      <a:pt x="6703695" y="542639"/>
                    </a:cubicBezTo>
                    <a:close/>
                    <a:moveTo>
                      <a:pt x="6511195" y="1025462"/>
                    </a:moveTo>
                    <a:cubicBezTo>
                      <a:pt x="6521101" y="1084993"/>
                      <a:pt x="6492335" y="1055846"/>
                      <a:pt x="6482906" y="1053941"/>
                    </a:cubicBezTo>
                    <a:cubicBezTo>
                      <a:pt x="6480715" y="1021747"/>
                      <a:pt x="6504528" y="1059466"/>
                      <a:pt x="6511195" y="1025462"/>
                    </a:cubicBezTo>
                    <a:close/>
                    <a:moveTo>
                      <a:pt x="6257544" y="1939385"/>
                    </a:moveTo>
                    <a:cubicBezTo>
                      <a:pt x="6250305" y="1963007"/>
                      <a:pt x="6233255" y="1919192"/>
                      <a:pt x="6244876" y="1896237"/>
                    </a:cubicBezTo>
                    <a:cubicBezTo>
                      <a:pt x="6255353" y="1909381"/>
                      <a:pt x="6249353" y="1925955"/>
                      <a:pt x="6257544" y="1939385"/>
                    </a:cubicBezTo>
                    <a:close/>
                    <a:moveTo>
                      <a:pt x="6491764" y="952976"/>
                    </a:moveTo>
                    <a:cubicBezTo>
                      <a:pt x="6498336" y="940022"/>
                      <a:pt x="6499765" y="990981"/>
                      <a:pt x="6507480" y="1003173"/>
                    </a:cubicBezTo>
                    <a:cubicBezTo>
                      <a:pt x="6501765" y="1015746"/>
                      <a:pt x="6496431" y="1035558"/>
                      <a:pt x="6489192" y="1014413"/>
                    </a:cubicBezTo>
                    <a:cubicBezTo>
                      <a:pt x="6489097" y="994124"/>
                      <a:pt x="6494907" y="972598"/>
                      <a:pt x="6491764" y="952976"/>
                    </a:cubicBezTo>
                    <a:close/>
                    <a:moveTo>
                      <a:pt x="6488525" y="999363"/>
                    </a:moveTo>
                    <a:cubicBezTo>
                      <a:pt x="6479762" y="1023747"/>
                      <a:pt x="6465475" y="971931"/>
                      <a:pt x="6478143" y="948023"/>
                    </a:cubicBezTo>
                    <a:cubicBezTo>
                      <a:pt x="6489669" y="963454"/>
                      <a:pt x="6487478" y="981837"/>
                      <a:pt x="6488525" y="999363"/>
                    </a:cubicBezTo>
                    <a:close/>
                    <a:moveTo>
                      <a:pt x="6589014" y="612362"/>
                    </a:moveTo>
                    <a:cubicBezTo>
                      <a:pt x="6575775" y="614648"/>
                      <a:pt x="6562630" y="620459"/>
                      <a:pt x="6548152" y="597694"/>
                    </a:cubicBezTo>
                    <a:cubicBezTo>
                      <a:pt x="6554439" y="560165"/>
                      <a:pt x="6565011" y="615125"/>
                      <a:pt x="6571012" y="570167"/>
                    </a:cubicBezTo>
                    <a:cubicBezTo>
                      <a:pt x="6576918" y="584168"/>
                      <a:pt x="6583014" y="598360"/>
                      <a:pt x="6589014" y="612362"/>
                    </a:cubicBezTo>
                    <a:close/>
                    <a:moveTo>
                      <a:pt x="6494336" y="891159"/>
                    </a:moveTo>
                    <a:lnTo>
                      <a:pt x="6487382" y="915543"/>
                    </a:lnTo>
                    <a:lnTo>
                      <a:pt x="6475381" y="887539"/>
                    </a:lnTo>
                    <a:cubicBezTo>
                      <a:pt x="6481381" y="881825"/>
                      <a:pt x="6486715" y="861536"/>
                      <a:pt x="6494336" y="891159"/>
                    </a:cubicBezTo>
                    <a:close/>
                    <a:moveTo>
                      <a:pt x="6408896" y="1084136"/>
                    </a:moveTo>
                    <a:cubicBezTo>
                      <a:pt x="6423470" y="1076039"/>
                      <a:pt x="6418803" y="1012793"/>
                      <a:pt x="6434233" y="1048417"/>
                    </a:cubicBezTo>
                    <a:cubicBezTo>
                      <a:pt x="6434709" y="1077944"/>
                      <a:pt x="6418421" y="1094994"/>
                      <a:pt x="6408896" y="1084136"/>
                    </a:cubicBezTo>
                    <a:close/>
                    <a:moveTo>
                      <a:pt x="6413278" y="1121569"/>
                    </a:moveTo>
                    <a:cubicBezTo>
                      <a:pt x="6418136" y="1158145"/>
                      <a:pt x="6398705" y="1151858"/>
                      <a:pt x="6391942" y="1125855"/>
                    </a:cubicBezTo>
                    <a:lnTo>
                      <a:pt x="6401276" y="1093470"/>
                    </a:lnTo>
                    <a:cubicBezTo>
                      <a:pt x="6402419" y="1100138"/>
                      <a:pt x="6406991" y="1140523"/>
                      <a:pt x="6413278" y="1121569"/>
                    </a:cubicBezTo>
                    <a:close/>
                    <a:moveTo>
                      <a:pt x="6169343" y="1964912"/>
                    </a:moveTo>
                    <a:cubicBezTo>
                      <a:pt x="6164485" y="1979009"/>
                      <a:pt x="6159437" y="1987391"/>
                      <a:pt x="6153817" y="1983391"/>
                    </a:cubicBezTo>
                    <a:cubicBezTo>
                      <a:pt x="6142006" y="1967865"/>
                      <a:pt x="6157437" y="1946910"/>
                      <a:pt x="6148864" y="1930813"/>
                    </a:cubicBezTo>
                    <a:cubicBezTo>
                      <a:pt x="6135434" y="1919764"/>
                      <a:pt x="6149340" y="1965389"/>
                      <a:pt x="6140006" y="1978533"/>
                    </a:cubicBezTo>
                    <a:cubicBezTo>
                      <a:pt x="6133434" y="1951768"/>
                      <a:pt x="6128862" y="1971770"/>
                      <a:pt x="6122575" y="1951291"/>
                    </a:cubicBezTo>
                    <a:cubicBezTo>
                      <a:pt x="6128385" y="1917859"/>
                      <a:pt x="6135910" y="1925003"/>
                      <a:pt x="6142768" y="1916906"/>
                    </a:cubicBezTo>
                    <a:cubicBezTo>
                      <a:pt x="6129338" y="1876711"/>
                      <a:pt x="6120098" y="1937004"/>
                      <a:pt x="6106859" y="1900904"/>
                    </a:cubicBezTo>
                    <a:cubicBezTo>
                      <a:pt x="6095905" y="1924050"/>
                      <a:pt x="6102191" y="1955768"/>
                      <a:pt x="6090285" y="1957483"/>
                    </a:cubicBezTo>
                    <a:cubicBezTo>
                      <a:pt x="6083618" y="1929860"/>
                      <a:pt x="6090476" y="1937480"/>
                      <a:pt x="6096763" y="1918049"/>
                    </a:cubicBezTo>
                    <a:cubicBezTo>
                      <a:pt x="6084284" y="1878330"/>
                      <a:pt x="6076950" y="1962722"/>
                      <a:pt x="6063901" y="1909191"/>
                    </a:cubicBezTo>
                    <a:cubicBezTo>
                      <a:pt x="6100096" y="1868519"/>
                      <a:pt x="6138005" y="1869567"/>
                      <a:pt x="6176010" y="1871948"/>
                    </a:cubicBezTo>
                    <a:cubicBezTo>
                      <a:pt x="6170105" y="1882426"/>
                      <a:pt x="6164675" y="1902047"/>
                      <a:pt x="6158198" y="1898428"/>
                    </a:cubicBezTo>
                    <a:cubicBezTo>
                      <a:pt x="6155817" y="1921764"/>
                      <a:pt x="6167723" y="1942243"/>
                      <a:pt x="6169343" y="1964912"/>
                    </a:cubicBezTo>
                    <a:close/>
                    <a:moveTo>
                      <a:pt x="6437471" y="1002125"/>
                    </a:moveTo>
                    <a:cubicBezTo>
                      <a:pt x="6428423" y="980313"/>
                      <a:pt x="6420898" y="991838"/>
                      <a:pt x="6412421" y="984218"/>
                    </a:cubicBezTo>
                    <a:cubicBezTo>
                      <a:pt x="6410992" y="1004888"/>
                      <a:pt x="6421660" y="1023080"/>
                      <a:pt x="6409849" y="1045750"/>
                    </a:cubicBezTo>
                    <a:cubicBezTo>
                      <a:pt x="6393561" y="1036796"/>
                      <a:pt x="6401753" y="1009555"/>
                      <a:pt x="6393466" y="980313"/>
                    </a:cubicBezTo>
                    <a:cubicBezTo>
                      <a:pt x="6404801" y="954024"/>
                      <a:pt x="6418803" y="987076"/>
                      <a:pt x="6429375" y="942499"/>
                    </a:cubicBezTo>
                    <a:cubicBezTo>
                      <a:pt x="6438519" y="960977"/>
                      <a:pt x="6446139" y="979837"/>
                      <a:pt x="6437471" y="1002125"/>
                    </a:cubicBezTo>
                    <a:close/>
                    <a:moveTo>
                      <a:pt x="6538818" y="630174"/>
                    </a:moveTo>
                    <a:cubicBezTo>
                      <a:pt x="6531198" y="658273"/>
                      <a:pt x="6520815" y="628079"/>
                      <a:pt x="6510909" y="605123"/>
                    </a:cubicBezTo>
                    <a:cubicBezTo>
                      <a:pt x="6518625" y="579310"/>
                      <a:pt x="6529388" y="619887"/>
                      <a:pt x="6538818" y="630174"/>
                    </a:cubicBezTo>
                    <a:close/>
                    <a:moveTo>
                      <a:pt x="6357556" y="1262539"/>
                    </a:moveTo>
                    <a:cubicBezTo>
                      <a:pt x="6355271" y="1270540"/>
                      <a:pt x="6352889" y="1278731"/>
                      <a:pt x="6350508" y="1286828"/>
                    </a:cubicBezTo>
                    <a:cubicBezTo>
                      <a:pt x="6346508" y="1277493"/>
                      <a:pt x="6342507" y="1268063"/>
                      <a:pt x="6338412" y="1258729"/>
                    </a:cubicBezTo>
                    <a:cubicBezTo>
                      <a:pt x="6343840" y="1235202"/>
                      <a:pt x="6350413" y="1241965"/>
                      <a:pt x="6357556" y="1262539"/>
                    </a:cubicBezTo>
                    <a:close/>
                    <a:moveTo>
                      <a:pt x="6217253" y="1069277"/>
                    </a:moveTo>
                    <a:cubicBezTo>
                      <a:pt x="6217158" y="1044702"/>
                      <a:pt x="6250877" y="1007078"/>
                      <a:pt x="6254591" y="1061847"/>
                    </a:cubicBezTo>
                    <a:cubicBezTo>
                      <a:pt x="6264688" y="1021461"/>
                      <a:pt x="6242209" y="967454"/>
                      <a:pt x="6230017" y="990409"/>
                    </a:cubicBezTo>
                    <a:cubicBezTo>
                      <a:pt x="6229064" y="943165"/>
                      <a:pt x="6254877" y="988314"/>
                      <a:pt x="6263640" y="960787"/>
                    </a:cubicBezTo>
                    <a:cubicBezTo>
                      <a:pt x="6267260" y="979265"/>
                      <a:pt x="6259830" y="976598"/>
                      <a:pt x="6256592" y="985075"/>
                    </a:cubicBezTo>
                    <a:cubicBezTo>
                      <a:pt x="6267450" y="1007650"/>
                      <a:pt x="6276880" y="997267"/>
                      <a:pt x="6287643" y="1016984"/>
                    </a:cubicBezTo>
                    <a:cubicBezTo>
                      <a:pt x="6293168" y="1000601"/>
                      <a:pt x="6278118" y="988409"/>
                      <a:pt x="6274975" y="973741"/>
                    </a:cubicBezTo>
                    <a:cubicBezTo>
                      <a:pt x="6296882" y="977074"/>
                      <a:pt x="6330506" y="1045369"/>
                      <a:pt x="6344889" y="974884"/>
                    </a:cubicBezTo>
                    <a:cubicBezTo>
                      <a:pt x="6356700" y="1022413"/>
                      <a:pt x="6371178" y="1043369"/>
                      <a:pt x="6389942" y="1080421"/>
                    </a:cubicBezTo>
                    <a:cubicBezTo>
                      <a:pt x="6380131" y="1118330"/>
                      <a:pt x="6368130" y="1040797"/>
                      <a:pt x="6369273" y="1099852"/>
                    </a:cubicBezTo>
                    <a:cubicBezTo>
                      <a:pt x="6362796" y="1091756"/>
                      <a:pt x="6353842" y="1064038"/>
                      <a:pt x="6349937" y="1027366"/>
                    </a:cubicBezTo>
                    <a:cubicBezTo>
                      <a:pt x="6328887" y="1017175"/>
                      <a:pt x="6308122" y="1012984"/>
                      <a:pt x="6289548" y="1062419"/>
                    </a:cubicBezTo>
                    <a:cubicBezTo>
                      <a:pt x="6284500" y="1050607"/>
                      <a:pt x="6279547" y="1038892"/>
                      <a:pt x="6274594" y="1027271"/>
                    </a:cubicBezTo>
                    <a:cubicBezTo>
                      <a:pt x="6264688" y="1041845"/>
                      <a:pt x="6258401" y="1139190"/>
                      <a:pt x="6237542" y="1103471"/>
                    </a:cubicBezTo>
                    <a:cubicBezTo>
                      <a:pt x="6241447" y="1089279"/>
                      <a:pt x="6245733" y="1087660"/>
                      <a:pt x="6250591" y="1093280"/>
                    </a:cubicBezTo>
                    <a:cubicBezTo>
                      <a:pt x="6254877" y="1037654"/>
                      <a:pt x="6227064" y="1065752"/>
                      <a:pt x="6217253" y="1069277"/>
                    </a:cubicBezTo>
                    <a:close/>
                    <a:moveTo>
                      <a:pt x="6201632" y="1019080"/>
                    </a:moveTo>
                    <a:cubicBezTo>
                      <a:pt x="6204490" y="994220"/>
                      <a:pt x="6222207" y="1008697"/>
                      <a:pt x="6216301" y="985647"/>
                    </a:cubicBezTo>
                    <a:cubicBezTo>
                      <a:pt x="6223635" y="984409"/>
                      <a:pt x="6236113" y="1002792"/>
                      <a:pt x="6236589" y="1019651"/>
                    </a:cubicBezTo>
                    <a:cubicBezTo>
                      <a:pt x="6225255" y="1027366"/>
                      <a:pt x="6214301" y="1043654"/>
                      <a:pt x="6201632" y="1019080"/>
                    </a:cubicBezTo>
                    <a:close/>
                    <a:moveTo>
                      <a:pt x="6472047" y="636080"/>
                    </a:moveTo>
                    <a:cubicBezTo>
                      <a:pt x="6484811" y="620839"/>
                      <a:pt x="6497860" y="613029"/>
                      <a:pt x="6511576" y="620459"/>
                    </a:cubicBezTo>
                    <a:cubicBezTo>
                      <a:pt x="6509480" y="663797"/>
                      <a:pt x="6485287" y="648652"/>
                      <a:pt x="6472047" y="636080"/>
                    </a:cubicBezTo>
                    <a:close/>
                    <a:moveTo>
                      <a:pt x="6429756" y="888968"/>
                    </a:moveTo>
                    <a:cubicBezTo>
                      <a:pt x="6425851" y="922496"/>
                      <a:pt x="6419374" y="897636"/>
                      <a:pt x="6414421" y="907351"/>
                    </a:cubicBezTo>
                    <a:cubicBezTo>
                      <a:pt x="6408801" y="888587"/>
                      <a:pt x="6424041" y="850392"/>
                      <a:pt x="6429756" y="888968"/>
                    </a:cubicBezTo>
                    <a:close/>
                    <a:moveTo>
                      <a:pt x="6388513" y="927925"/>
                    </a:moveTo>
                    <a:cubicBezTo>
                      <a:pt x="6392704" y="967264"/>
                      <a:pt x="6372225" y="960120"/>
                      <a:pt x="6364891" y="940213"/>
                    </a:cubicBezTo>
                    <a:cubicBezTo>
                      <a:pt x="6372321" y="926211"/>
                      <a:pt x="6380988" y="941927"/>
                      <a:pt x="6388513" y="927925"/>
                    </a:cubicBezTo>
                    <a:close/>
                    <a:moveTo>
                      <a:pt x="6469761" y="644176"/>
                    </a:moveTo>
                    <a:cubicBezTo>
                      <a:pt x="6463094" y="670369"/>
                      <a:pt x="6448806" y="655796"/>
                      <a:pt x="6447759" y="633317"/>
                    </a:cubicBezTo>
                    <a:cubicBezTo>
                      <a:pt x="6454616" y="625411"/>
                      <a:pt x="6461475" y="618172"/>
                      <a:pt x="6469761" y="644176"/>
                    </a:cubicBezTo>
                    <a:close/>
                    <a:moveTo>
                      <a:pt x="6051042" y="1987867"/>
                    </a:moveTo>
                    <a:cubicBezTo>
                      <a:pt x="6051709" y="1940052"/>
                      <a:pt x="6038850" y="1971104"/>
                      <a:pt x="6035421" y="1937480"/>
                    </a:cubicBezTo>
                    <a:cubicBezTo>
                      <a:pt x="6042660" y="1913382"/>
                      <a:pt x="6063615" y="1964055"/>
                      <a:pt x="6051042" y="1987867"/>
                    </a:cubicBezTo>
                    <a:close/>
                    <a:moveTo>
                      <a:pt x="6036755" y="1967579"/>
                    </a:moveTo>
                    <a:cubicBezTo>
                      <a:pt x="6034469" y="1975580"/>
                      <a:pt x="6031992" y="1983867"/>
                      <a:pt x="6029706" y="1991963"/>
                    </a:cubicBezTo>
                    <a:cubicBezTo>
                      <a:pt x="6020276" y="1956340"/>
                      <a:pt x="6007037" y="1968913"/>
                      <a:pt x="6005703" y="1935480"/>
                    </a:cubicBezTo>
                    <a:cubicBezTo>
                      <a:pt x="6014466" y="1910620"/>
                      <a:pt x="6025801" y="1944814"/>
                      <a:pt x="6036755" y="1967579"/>
                    </a:cubicBezTo>
                    <a:close/>
                    <a:moveTo>
                      <a:pt x="6316885" y="950023"/>
                    </a:moveTo>
                    <a:cubicBezTo>
                      <a:pt x="6321076" y="991172"/>
                      <a:pt x="6299930" y="967264"/>
                      <a:pt x="6293263" y="962501"/>
                    </a:cubicBezTo>
                    <a:cubicBezTo>
                      <a:pt x="6300312" y="939070"/>
                      <a:pt x="6309265" y="960120"/>
                      <a:pt x="6316885" y="950023"/>
                    </a:cubicBezTo>
                    <a:close/>
                    <a:moveTo>
                      <a:pt x="6352509" y="721328"/>
                    </a:moveTo>
                    <a:cubicBezTo>
                      <a:pt x="6347270" y="744855"/>
                      <a:pt x="6340793" y="738283"/>
                      <a:pt x="6333554" y="717423"/>
                    </a:cubicBezTo>
                    <a:cubicBezTo>
                      <a:pt x="6338697" y="694087"/>
                      <a:pt x="6345269" y="700564"/>
                      <a:pt x="6352509" y="721328"/>
                    </a:cubicBezTo>
                    <a:close/>
                    <a:moveTo>
                      <a:pt x="6189536" y="1113091"/>
                    </a:moveTo>
                    <a:cubicBezTo>
                      <a:pt x="6177344" y="1125474"/>
                      <a:pt x="6176010" y="1096613"/>
                      <a:pt x="6166200" y="1072134"/>
                    </a:cubicBezTo>
                    <a:cubicBezTo>
                      <a:pt x="6173153" y="1067467"/>
                      <a:pt x="6180582" y="1072420"/>
                      <a:pt x="6187535" y="1067848"/>
                    </a:cubicBezTo>
                    <a:cubicBezTo>
                      <a:pt x="6195251" y="1081469"/>
                      <a:pt x="6184107" y="1098995"/>
                      <a:pt x="6189536" y="1113091"/>
                    </a:cubicBezTo>
                    <a:close/>
                    <a:moveTo>
                      <a:pt x="6159056" y="1218724"/>
                    </a:moveTo>
                    <a:cubicBezTo>
                      <a:pt x="6154103" y="1250442"/>
                      <a:pt x="6147054" y="1232725"/>
                      <a:pt x="6141339" y="1245108"/>
                    </a:cubicBezTo>
                    <a:cubicBezTo>
                      <a:pt x="6133814" y="1233773"/>
                      <a:pt x="6142101" y="1164336"/>
                      <a:pt x="6128766" y="1201864"/>
                    </a:cubicBezTo>
                    <a:cubicBezTo>
                      <a:pt x="6125718" y="1197483"/>
                      <a:pt x="6126861" y="1192054"/>
                      <a:pt x="6128100" y="1186815"/>
                    </a:cubicBezTo>
                    <a:cubicBezTo>
                      <a:pt x="6126099" y="1182148"/>
                      <a:pt x="6124099" y="1177385"/>
                      <a:pt x="6122099" y="1172623"/>
                    </a:cubicBezTo>
                    <a:cubicBezTo>
                      <a:pt x="6126480" y="1171004"/>
                      <a:pt x="6130576" y="1161859"/>
                      <a:pt x="6134481" y="1147286"/>
                    </a:cubicBezTo>
                    <a:cubicBezTo>
                      <a:pt x="6144197" y="1170718"/>
                      <a:pt x="6145340" y="1195864"/>
                      <a:pt x="6159056" y="1218724"/>
                    </a:cubicBezTo>
                    <a:close/>
                    <a:moveTo>
                      <a:pt x="6190964" y="1021271"/>
                    </a:moveTo>
                    <a:cubicBezTo>
                      <a:pt x="6180487" y="1069086"/>
                      <a:pt x="6166104" y="1027462"/>
                      <a:pt x="6154293" y="1043940"/>
                    </a:cubicBezTo>
                    <a:cubicBezTo>
                      <a:pt x="6150959" y="1031843"/>
                      <a:pt x="6157722" y="1017746"/>
                      <a:pt x="6160675" y="1004506"/>
                    </a:cubicBezTo>
                    <a:cubicBezTo>
                      <a:pt x="6170009" y="1035082"/>
                      <a:pt x="6176296" y="1000220"/>
                      <a:pt x="6190964" y="1021271"/>
                    </a:cubicBezTo>
                    <a:close/>
                    <a:moveTo>
                      <a:pt x="5464207" y="3463957"/>
                    </a:moveTo>
                    <a:cubicBezTo>
                      <a:pt x="5460683" y="3466624"/>
                      <a:pt x="5457159" y="3469577"/>
                      <a:pt x="5453920" y="3481007"/>
                    </a:cubicBezTo>
                    <a:cubicBezTo>
                      <a:pt x="5444871" y="3462338"/>
                      <a:pt x="5437251" y="3443383"/>
                      <a:pt x="5446300" y="3421285"/>
                    </a:cubicBezTo>
                    <a:cubicBezTo>
                      <a:pt x="5453348" y="3419380"/>
                      <a:pt x="5463731" y="3443764"/>
                      <a:pt x="5464207" y="3463957"/>
                    </a:cubicBezTo>
                    <a:close/>
                    <a:moveTo>
                      <a:pt x="5883878" y="2004441"/>
                    </a:moveTo>
                    <a:cubicBezTo>
                      <a:pt x="5869782" y="2039588"/>
                      <a:pt x="5866924" y="1982248"/>
                      <a:pt x="5857589" y="1956149"/>
                    </a:cubicBezTo>
                    <a:cubicBezTo>
                      <a:pt x="5865591" y="1930241"/>
                      <a:pt x="5874258" y="1921573"/>
                      <a:pt x="5883878" y="1935861"/>
                    </a:cubicBezTo>
                    <a:cubicBezTo>
                      <a:pt x="5868163" y="1951006"/>
                      <a:pt x="5874734" y="1975199"/>
                      <a:pt x="5883878" y="2004441"/>
                    </a:cubicBezTo>
                    <a:close/>
                    <a:moveTo>
                      <a:pt x="6046756" y="1172051"/>
                    </a:moveTo>
                    <a:cubicBezTo>
                      <a:pt x="6037898" y="1139095"/>
                      <a:pt x="6026658" y="1148715"/>
                      <a:pt x="6025801" y="1122616"/>
                    </a:cubicBezTo>
                    <a:cubicBezTo>
                      <a:pt x="6032087" y="1098042"/>
                      <a:pt x="6048851" y="1101852"/>
                      <a:pt x="6042470" y="1134618"/>
                    </a:cubicBezTo>
                    <a:cubicBezTo>
                      <a:pt x="6052756" y="1134713"/>
                      <a:pt x="6051995" y="1106900"/>
                      <a:pt x="6059139" y="1146715"/>
                    </a:cubicBezTo>
                    <a:cubicBezTo>
                      <a:pt x="6059519" y="1133951"/>
                      <a:pt x="6054662" y="1122045"/>
                      <a:pt x="6060186" y="1108424"/>
                    </a:cubicBezTo>
                    <a:cubicBezTo>
                      <a:pt x="6071806" y="1108805"/>
                      <a:pt x="6072855" y="1111187"/>
                      <a:pt x="6075141" y="1143762"/>
                    </a:cubicBezTo>
                    <a:cubicBezTo>
                      <a:pt x="6079617" y="1122426"/>
                      <a:pt x="6082189" y="1101662"/>
                      <a:pt x="6077903" y="1082040"/>
                    </a:cubicBezTo>
                    <a:cubicBezTo>
                      <a:pt x="6094286" y="1107662"/>
                      <a:pt x="6121337" y="1123474"/>
                      <a:pt x="6142578" y="1084612"/>
                    </a:cubicBezTo>
                    <a:cubicBezTo>
                      <a:pt x="6135243" y="1144714"/>
                      <a:pt x="6103049" y="1167003"/>
                      <a:pt x="6082856" y="1134428"/>
                    </a:cubicBezTo>
                    <a:cubicBezTo>
                      <a:pt x="6085618" y="1154239"/>
                      <a:pt x="6084284" y="1180719"/>
                      <a:pt x="6074093" y="1181957"/>
                    </a:cubicBezTo>
                    <a:cubicBezTo>
                      <a:pt x="6065234" y="1137666"/>
                      <a:pt x="6064853" y="1160050"/>
                      <a:pt x="6046756" y="1172051"/>
                    </a:cubicBezTo>
                    <a:close/>
                    <a:moveTo>
                      <a:pt x="6245257" y="536829"/>
                    </a:moveTo>
                    <a:cubicBezTo>
                      <a:pt x="6239447" y="526161"/>
                      <a:pt x="6232589" y="493395"/>
                      <a:pt x="6228684" y="524923"/>
                    </a:cubicBezTo>
                    <a:cubicBezTo>
                      <a:pt x="6221349" y="484060"/>
                      <a:pt x="6205062" y="492442"/>
                      <a:pt x="6214777" y="451390"/>
                    </a:cubicBezTo>
                    <a:cubicBezTo>
                      <a:pt x="6222873" y="453866"/>
                      <a:pt x="6235923" y="524542"/>
                      <a:pt x="6248590" y="490347"/>
                    </a:cubicBezTo>
                    <a:cubicBezTo>
                      <a:pt x="6253163" y="504730"/>
                      <a:pt x="6251353" y="520255"/>
                      <a:pt x="6245257" y="536829"/>
                    </a:cubicBezTo>
                    <a:close/>
                    <a:moveTo>
                      <a:pt x="6064853" y="1092137"/>
                    </a:moveTo>
                    <a:cubicBezTo>
                      <a:pt x="6056853" y="1095184"/>
                      <a:pt x="6048565" y="1088517"/>
                      <a:pt x="6039898" y="1074039"/>
                    </a:cubicBezTo>
                    <a:cubicBezTo>
                      <a:pt x="6051042" y="1063085"/>
                      <a:pt x="6062663" y="1060514"/>
                      <a:pt x="6073616" y="1044702"/>
                    </a:cubicBezTo>
                    <a:cubicBezTo>
                      <a:pt x="6086285" y="1082897"/>
                      <a:pt x="6059519" y="1081278"/>
                      <a:pt x="6064853" y="1092137"/>
                    </a:cubicBezTo>
                    <a:close/>
                    <a:moveTo>
                      <a:pt x="6178391" y="664940"/>
                    </a:moveTo>
                    <a:cubicBezTo>
                      <a:pt x="6171914" y="687134"/>
                      <a:pt x="6158770" y="651034"/>
                      <a:pt x="6158198" y="630841"/>
                    </a:cubicBezTo>
                    <a:cubicBezTo>
                      <a:pt x="6163628" y="613791"/>
                      <a:pt x="6171724" y="657225"/>
                      <a:pt x="6178391" y="664940"/>
                    </a:cubicBezTo>
                    <a:close/>
                    <a:moveTo>
                      <a:pt x="6209062" y="505873"/>
                    </a:moveTo>
                    <a:cubicBezTo>
                      <a:pt x="6211634" y="549688"/>
                      <a:pt x="6189155" y="538353"/>
                      <a:pt x="6181439" y="549593"/>
                    </a:cubicBezTo>
                    <a:cubicBezTo>
                      <a:pt x="6174867" y="522160"/>
                      <a:pt x="6181630" y="529685"/>
                      <a:pt x="6187821" y="510254"/>
                    </a:cubicBezTo>
                    <a:cubicBezTo>
                      <a:pt x="6180296" y="482822"/>
                      <a:pt x="6175058" y="503587"/>
                      <a:pt x="6167628" y="476155"/>
                    </a:cubicBezTo>
                    <a:cubicBezTo>
                      <a:pt x="6183535" y="447484"/>
                      <a:pt x="6196870" y="485965"/>
                      <a:pt x="6209062" y="505873"/>
                    </a:cubicBezTo>
                    <a:close/>
                    <a:moveTo>
                      <a:pt x="5995035" y="1158907"/>
                    </a:moveTo>
                    <a:cubicBezTo>
                      <a:pt x="5989225" y="1116330"/>
                      <a:pt x="6009513" y="1169480"/>
                      <a:pt x="6012847" y="1132618"/>
                    </a:cubicBezTo>
                    <a:cubicBezTo>
                      <a:pt x="6022562" y="1177290"/>
                      <a:pt x="6002846" y="1165955"/>
                      <a:pt x="5995035" y="1158907"/>
                    </a:cubicBezTo>
                    <a:close/>
                    <a:moveTo>
                      <a:pt x="6089619" y="850773"/>
                    </a:moveTo>
                    <a:cubicBezTo>
                      <a:pt x="6078569" y="844010"/>
                      <a:pt x="6068092" y="850868"/>
                      <a:pt x="6056948" y="841724"/>
                    </a:cubicBezTo>
                    <a:cubicBezTo>
                      <a:pt x="6056281" y="804101"/>
                      <a:pt x="6087904" y="829818"/>
                      <a:pt x="6089619" y="850773"/>
                    </a:cubicBezTo>
                    <a:close/>
                    <a:moveTo>
                      <a:pt x="6172486" y="528638"/>
                    </a:moveTo>
                    <a:cubicBezTo>
                      <a:pt x="6176201" y="559403"/>
                      <a:pt x="6156008" y="555022"/>
                      <a:pt x="6150198" y="571309"/>
                    </a:cubicBezTo>
                    <a:cubicBezTo>
                      <a:pt x="6149055" y="561308"/>
                      <a:pt x="6147816" y="551402"/>
                      <a:pt x="6143625" y="541972"/>
                    </a:cubicBezTo>
                    <a:cubicBezTo>
                      <a:pt x="6152007" y="507492"/>
                      <a:pt x="6163723" y="552545"/>
                      <a:pt x="6172486" y="528638"/>
                    </a:cubicBezTo>
                    <a:close/>
                    <a:moveTo>
                      <a:pt x="5972842" y="1079182"/>
                    </a:moveTo>
                    <a:cubicBezTo>
                      <a:pt x="5970651" y="1133284"/>
                      <a:pt x="5978557" y="1132046"/>
                      <a:pt x="5989606" y="1160050"/>
                    </a:cubicBezTo>
                    <a:cubicBezTo>
                      <a:pt x="5975509" y="1192816"/>
                      <a:pt x="5965508" y="1145857"/>
                      <a:pt x="5964746" y="1210628"/>
                    </a:cubicBezTo>
                    <a:cubicBezTo>
                      <a:pt x="5956173" y="1194435"/>
                      <a:pt x="5961984" y="1175575"/>
                      <a:pt x="5965222" y="1157097"/>
                    </a:cubicBezTo>
                    <a:cubicBezTo>
                      <a:pt x="5943886" y="1153478"/>
                      <a:pt x="5917311" y="1158526"/>
                      <a:pt x="5899976" y="1139095"/>
                    </a:cubicBezTo>
                    <a:cubicBezTo>
                      <a:pt x="5924360" y="1102233"/>
                      <a:pt x="5958459" y="1166146"/>
                      <a:pt x="5972842" y="1079182"/>
                    </a:cubicBezTo>
                    <a:close/>
                    <a:moveTo>
                      <a:pt x="5296376" y="3440620"/>
                    </a:moveTo>
                    <a:cubicBezTo>
                      <a:pt x="5288566" y="3476339"/>
                      <a:pt x="5277803" y="3431953"/>
                      <a:pt x="5269230" y="3445478"/>
                    </a:cubicBezTo>
                    <a:cubicBezTo>
                      <a:pt x="5266373" y="3409664"/>
                      <a:pt x="5288566" y="3429762"/>
                      <a:pt x="5296376" y="3440620"/>
                    </a:cubicBezTo>
                    <a:close/>
                    <a:moveTo>
                      <a:pt x="5711857" y="2037302"/>
                    </a:moveTo>
                    <a:cubicBezTo>
                      <a:pt x="5697665" y="2065782"/>
                      <a:pt x="5667756" y="2015966"/>
                      <a:pt x="5676614" y="1967674"/>
                    </a:cubicBezTo>
                    <a:cubicBezTo>
                      <a:pt x="5682996" y="1991011"/>
                      <a:pt x="5688330" y="1989868"/>
                      <a:pt x="5692807" y="1964627"/>
                    </a:cubicBezTo>
                    <a:cubicBezTo>
                      <a:pt x="5695569" y="2005870"/>
                      <a:pt x="5694807" y="2008251"/>
                      <a:pt x="5711857" y="2037302"/>
                    </a:cubicBezTo>
                    <a:close/>
                    <a:moveTo>
                      <a:pt x="6130005" y="537210"/>
                    </a:moveTo>
                    <a:cubicBezTo>
                      <a:pt x="6132957" y="544259"/>
                      <a:pt x="6135910" y="551307"/>
                      <a:pt x="6138958" y="558451"/>
                    </a:cubicBezTo>
                    <a:cubicBezTo>
                      <a:pt x="6122956" y="560165"/>
                      <a:pt x="6107811" y="582739"/>
                      <a:pt x="6091143" y="567976"/>
                    </a:cubicBezTo>
                    <a:cubicBezTo>
                      <a:pt x="6103525" y="545306"/>
                      <a:pt x="6117622" y="559975"/>
                      <a:pt x="6130005" y="537210"/>
                    </a:cubicBezTo>
                    <a:close/>
                    <a:moveTo>
                      <a:pt x="5900928" y="1360075"/>
                    </a:moveTo>
                    <a:cubicBezTo>
                      <a:pt x="5900738" y="1402747"/>
                      <a:pt x="5875401" y="1392936"/>
                      <a:pt x="5864733" y="1397603"/>
                    </a:cubicBezTo>
                    <a:cubicBezTo>
                      <a:pt x="5864543" y="1344168"/>
                      <a:pt x="5890927" y="1380934"/>
                      <a:pt x="5900928" y="1360075"/>
                    </a:cubicBezTo>
                    <a:close/>
                    <a:moveTo>
                      <a:pt x="5894261" y="1262348"/>
                    </a:moveTo>
                    <a:cubicBezTo>
                      <a:pt x="5888927" y="1287113"/>
                      <a:pt x="5860447" y="1311688"/>
                      <a:pt x="5843778" y="1279589"/>
                    </a:cubicBezTo>
                    <a:cubicBezTo>
                      <a:pt x="5857018" y="1250632"/>
                      <a:pt x="5872448" y="1276731"/>
                      <a:pt x="5885307" y="1241107"/>
                    </a:cubicBezTo>
                    <a:cubicBezTo>
                      <a:pt x="5886164" y="1252442"/>
                      <a:pt x="5889784" y="1273016"/>
                      <a:pt x="5894261" y="1262348"/>
                    </a:cubicBezTo>
                    <a:close/>
                    <a:moveTo>
                      <a:pt x="6088761" y="576072"/>
                    </a:moveTo>
                    <a:cubicBezTo>
                      <a:pt x="6082856" y="604933"/>
                      <a:pt x="6074569" y="578358"/>
                      <a:pt x="6068188" y="595313"/>
                    </a:cubicBezTo>
                    <a:cubicBezTo>
                      <a:pt x="6064377" y="583311"/>
                      <a:pt x="6074188" y="568738"/>
                      <a:pt x="6069235" y="557117"/>
                    </a:cubicBezTo>
                    <a:cubicBezTo>
                      <a:pt x="6074759" y="540353"/>
                      <a:pt x="6081713" y="557403"/>
                      <a:pt x="6088761" y="576072"/>
                    </a:cubicBezTo>
                    <a:close/>
                    <a:moveTo>
                      <a:pt x="6046851" y="599504"/>
                    </a:moveTo>
                    <a:cubicBezTo>
                      <a:pt x="6038469" y="613315"/>
                      <a:pt x="6029801" y="618077"/>
                      <a:pt x="6019610" y="589407"/>
                    </a:cubicBezTo>
                    <a:cubicBezTo>
                      <a:pt x="6027801" y="569785"/>
                      <a:pt x="6037707" y="593026"/>
                      <a:pt x="6046851" y="599504"/>
                    </a:cubicBezTo>
                    <a:close/>
                    <a:moveTo>
                      <a:pt x="5865114" y="1206722"/>
                    </a:moveTo>
                    <a:cubicBezTo>
                      <a:pt x="5863495" y="1212247"/>
                      <a:pt x="5861971" y="1217486"/>
                      <a:pt x="5860447" y="1222820"/>
                    </a:cubicBezTo>
                    <a:cubicBezTo>
                      <a:pt x="5859590" y="1210532"/>
                      <a:pt x="5856256" y="1198340"/>
                      <a:pt x="5850827" y="1186720"/>
                    </a:cubicBezTo>
                    <a:cubicBezTo>
                      <a:pt x="5860542" y="1149001"/>
                      <a:pt x="5862066" y="1110901"/>
                      <a:pt x="5878640" y="1143095"/>
                    </a:cubicBezTo>
                    <a:cubicBezTo>
                      <a:pt x="5865686" y="1156430"/>
                      <a:pt x="5858638" y="1170718"/>
                      <a:pt x="5865114" y="1206722"/>
                    </a:cubicBezTo>
                    <a:close/>
                    <a:moveTo>
                      <a:pt x="6041994" y="546926"/>
                    </a:moveTo>
                    <a:cubicBezTo>
                      <a:pt x="6030564" y="531305"/>
                      <a:pt x="6036469" y="512350"/>
                      <a:pt x="6031802" y="495490"/>
                    </a:cubicBezTo>
                    <a:cubicBezTo>
                      <a:pt x="6020563" y="488442"/>
                      <a:pt x="6037421" y="539496"/>
                      <a:pt x="6023705" y="558165"/>
                    </a:cubicBezTo>
                    <a:cubicBezTo>
                      <a:pt x="6011609" y="556641"/>
                      <a:pt x="6014085" y="506254"/>
                      <a:pt x="5999988" y="501682"/>
                    </a:cubicBezTo>
                    <a:cubicBezTo>
                      <a:pt x="6012466" y="459010"/>
                      <a:pt x="6028087" y="490061"/>
                      <a:pt x="6041803" y="478346"/>
                    </a:cubicBezTo>
                    <a:cubicBezTo>
                      <a:pt x="6043994" y="500825"/>
                      <a:pt x="6048661" y="522827"/>
                      <a:pt x="6041994" y="546926"/>
                    </a:cubicBezTo>
                    <a:close/>
                    <a:moveTo>
                      <a:pt x="6009037" y="591502"/>
                    </a:moveTo>
                    <a:cubicBezTo>
                      <a:pt x="6011038" y="596170"/>
                      <a:pt x="6012942" y="600742"/>
                      <a:pt x="6014943" y="605504"/>
                    </a:cubicBezTo>
                    <a:cubicBezTo>
                      <a:pt x="6008942" y="634365"/>
                      <a:pt x="6000560" y="602171"/>
                      <a:pt x="5994940" y="639985"/>
                    </a:cubicBezTo>
                    <a:cubicBezTo>
                      <a:pt x="5987320" y="626173"/>
                      <a:pt x="5983891" y="611505"/>
                      <a:pt x="5982463" y="596455"/>
                    </a:cubicBezTo>
                    <a:cubicBezTo>
                      <a:pt x="5995416" y="586740"/>
                      <a:pt x="6002274" y="622554"/>
                      <a:pt x="6009037" y="591502"/>
                    </a:cubicBezTo>
                    <a:close/>
                    <a:moveTo>
                      <a:pt x="5831205" y="1167479"/>
                    </a:moveTo>
                    <a:cubicBezTo>
                      <a:pt x="5838444" y="1237679"/>
                      <a:pt x="5800915" y="1172051"/>
                      <a:pt x="5788438" y="1175575"/>
                    </a:cubicBezTo>
                    <a:cubicBezTo>
                      <a:pt x="5801297" y="1136999"/>
                      <a:pt x="5818251" y="1202627"/>
                      <a:pt x="5831205" y="1167479"/>
                    </a:cubicBezTo>
                    <a:close/>
                    <a:moveTo>
                      <a:pt x="5735098" y="1323308"/>
                    </a:moveTo>
                    <a:cubicBezTo>
                      <a:pt x="5728335" y="1334262"/>
                      <a:pt x="5720906" y="1326071"/>
                      <a:pt x="5713095" y="1312164"/>
                    </a:cubicBezTo>
                    <a:cubicBezTo>
                      <a:pt x="5719953" y="1285875"/>
                      <a:pt x="5734240" y="1300639"/>
                      <a:pt x="5735098" y="1323308"/>
                    </a:cubicBezTo>
                    <a:close/>
                    <a:moveTo>
                      <a:pt x="5761768" y="1180814"/>
                    </a:moveTo>
                    <a:cubicBezTo>
                      <a:pt x="5765864" y="1259777"/>
                      <a:pt x="5723001" y="1209484"/>
                      <a:pt x="5707190" y="1229392"/>
                    </a:cubicBezTo>
                    <a:cubicBezTo>
                      <a:pt x="5713476" y="1183005"/>
                      <a:pt x="5746433" y="1222820"/>
                      <a:pt x="5761768" y="1180814"/>
                    </a:cubicBezTo>
                    <a:close/>
                    <a:moveTo>
                      <a:pt x="5642991" y="1447705"/>
                    </a:moveTo>
                    <a:cubicBezTo>
                      <a:pt x="5636133" y="1455515"/>
                      <a:pt x="5629180" y="1462659"/>
                      <a:pt x="5620989" y="1436656"/>
                    </a:cubicBezTo>
                    <a:cubicBezTo>
                      <a:pt x="5628132" y="1419130"/>
                      <a:pt x="5642039" y="1423606"/>
                      <a:pt x="5642991" y="1447705"/>
                    </a:cubicBezTo>
                    <a:close/>
                    <a:moveTo>
                      <a:pt x="5647754" y="1362837"/>
                    </a:moveTo>
                    <a:cubicBezTo>
                      <a:pt x="5630228" y="1367123"/>
                      <a:pt x="5601843" y="1411319"/>
                      <a:pt x="5591271" y="1365980"/>
                    </a:cubicBezTo>
                    <a:cubicBezTo>
                      <a:pt x="5605463" y="1336453"/>
                      <a:pt x="5622703" y="1386459"/>
                      <a:pt x="5635371" y="1319498"/>
                    </a:cubicBezTo>
                    <a:cubicBezTo>
                      <a:pt x="5645658" y="1332738"/>
                      <a:pt x="5639657" y="1349121"/>
                      <a:pt x="5647754" y="1362837"/>
                    </a:cubicBezTo>
                    <a:close/>
                    <a:moveTo>
                      <a:pt x="5608606" y="1324642"/>
                    </a:moveTo>
                    <a:cubicBezTo>
                      <a:pt x="5601272" y="1291399"/>
                      <a:pt x="5608701" y="1297400"/>
                      <a:pt x="5593175" y="1274064"/>
                    </a:cubicBezTo>
                    <a:cubicBezTo>
                      <a:pt x="5609463" y="1236155"/>
                      <a:pt x="5614606" y="1333976"/>
                      <a:pt x="5628799" y="1290161"/>
                    </a:cubicBezTo>
                    <a:cubicBezTo>
                      <a:pt x="5638324" y="1331119"/>
                      <a:pt x="5616512" y="1325308"/>
                      <a:pt x="5608606" y="1324642"/>
                    </a:cubicBezTo>
                    <a:close/>
                    <a:moveTo>
                      <a:pt x="5563457" y="1340834"/>
                    </a:moveTo>
                    <a:cubicBezTo>
                      <a:pt x="5555837" y="1352264"/>
                      <a:pt x="5547646" y="1351979"/>
                      <a:pt x="5538502" y="1322641"/>
                    </a:cubicBezTo>
                    <a:cubicBezTo>
                      <a:pt x="5545360" y="1282446"/>
                      <a:pt x="5562029" y="1313116"/>
                      <a:pt x="5563457" y="1340834"/>
                    </a:cubicBezTo>
                    <a:close/>
                    <a:moveTo>
                      <a:pt x="5722525" y="730472"/>
                    </a:moveTo>
                    <a:cubicBezTo>
                      <a:pt x="5713762" y="733997"/>
                      <a:pt x="5705761" y="759143"/>
                      <a:pt x="5695284" y="720376"/>
                    </a:cubicBezTo>
                    <a:cubicBezTo>
                      <a:pt x="5703570" y="700754"/>
                      <a:pt x="5713381" y="724090"/>
                      <a:pt x="5722525" y="730472"/>
                    </a:cubicBezTo>
                    <a:close/>
                    <a:moveTo>
                      <a:pt x="5720144" y="669798"/>
                    </a:moveTo>
                    <a:cubicBezTo>
                      <a:pt x="5724621" y="700564"/>
                      <a:pt x="5705951" y="711327"/>
                      <a:pt x="5699475" y="689038"/>
                    </a:cubicBezTo>
                    <a:cubicBezTo>
                      <a:pt x="5704999" y="648176"/>
                      <a:pt x="5713857" y="690086"/>
                      <a:pt x="5720144" y="669798"/>
                    </a:cubicBezTo>
                    <a:close/>
                    <a:moveTo>
                      <a:pt x="5678139" y="830485"/>
                    </a:moveTo>
                    <a:cubicBezTo>
                      <a:pt x="5672805" y="854011"/>
                      <a:pt x="5666232" y="847344"/>
                      <a:pt x="5659184" y="826580"/>
                    </a:cubicBezTo>
                    <a:cubicBezTo>
                      <a:pt x="5656612" y="811721"/>
                      <a:pt x="5667851" y="794385"/>
                      <a:pt x="5662803" y="780097"/>
                    </a:cubicBezTo>
                    <a:cubicBezTo>
                      <a:pt x="5676424" y="765905"/>
                      <a:pt x="5669090" y="818769"/>
                      <a:pt x="5678139" y="830485"/>
                    </a:cubicBezTo>
                    <a:close/>
                    <a:moveTo>
                      <a:pt x="5693569" y="743617"/>
                    </a:moveTo>
                    <a:cubicBezTo>
                      <a:pt x="5681377" y="774668"/>
                      <a:pt x="5666328" y="731425"/>
                      <a:pt x="5652135" y="713422"/>
                    </a:cubicBezTo>
                    <a:cubicBezTo>
                      <a:pt x="5657564" y="692372"/>
                      <a:pt x="5663089" y="672941"/>
                      <a:pt x="5669947" y="687229"/>
                    </a:cubicBezTo>
                    <a:cubicBezTo>
                      <a:pt x="5672233" y="655701"/>
                      <a:pt x="5660898" y="632365"/>
                      <a:pt x="5659279" y="620459"/>
                    </a:cubicBezTo>
                    <a:cubicBezTo>
                      <a:pt x="5683091" y="580454"/>
                      <a:pt x="5671947" y="710755"/>
                      <a:pt x="5693569" y="743617"/>
                    </a:cubicBezTo>
                    <a:close/>
                    <a:moveTo>
                      <a:pt x="5462683" y="1458278"/>
                    </a:moveTo>
                    <a:cubicBezTo>
                      <a:pt x="5467826" y="1486567"/>
                      <a:pt x="5450205" y="1501712"/>
                      <a:pt x="5444205" y="1469327"/>
                    </a:cubicBezTo>
                    <a:cubicBezTo>
                      <a:pt x="5449348" y="1437132"/>
                      <a:pt x="5456873" y="1470946"/>
                      <a:pt x="5462683" y="1458278"/>
                    </a:cubicBezTo>
                    <a:close/>
                    <a:moveTo>
                      <a:pt x="5642705" y="745807"/>
                    </a:moveTo>
                    <a:cubicBezTo>
                      <a:pt x="5637371" y="769239"/>
                      <a:pt x="5630799" y="762572"/>
                      <a:pt x="5623751" y="741807"/>
                    </a:cubicBezTo>
                    <a:cubicBezTo>
                      <a:pt x="5629085" y="718471"/>
                      <a:pt x="5635657" y="725043"/>
                      <a:pt x="5642705" y="745807"/>
                    </a:cubicBezTo>
                    <a:close/>
                    <a:moveTo>
                      <a:pt x="5451634" y="1376553"/>
                    </a:moveTo>
                    <a:cubicBezTo>
                      <a:pt x="5446681" y="1364742"/>
                      <a:pt x="5441728" y="1352836"/>
                      <a:pt x="5436775" y="1341025"/>
                    </a:cubicBezTo>
                    <a:cubicBezTo>
                      <a:pt x="5434298" y="1356741"/>
                      <a:pt x="5444014" y="1370362"/>
                      <a:pt x="5433155" y="1387507"/>
                    </a:cubicBezTo>
                    <a:cubicBezTo>
                      <a:pt x="5427917" y="1338358"/>
                      <a:pt x="5420011" y="1340263"/>
                      <a:pt x="5405343" y="1362170"/>
                    </a:cubicBezTo>
                    <a:cubicBezTo>
                      <a:pt x="5404200" y="1333405"/>
                      <a:pt x="5398580" y="1354074"/>
                      <a:pt x="5390579" y="1326642"/>
                    </a:cubicBezTo>
                    <a:cubicBezTo>
                      <a:pt x="5393722" y="1315974"/>
                      <a:pt x="5396960" y="1305306"/>
                      <a:pt x="5400199" y="1294448"/>
                    </a:cubicBezTo>
                    <a:cubicBezTo>
                      <a:pt x="5403437" y="1348264"/>
                      <a:pt x="5420392" y="1303591"/>
                      <a:pt x="5430965" y="1327118"/>
                    </a:cubicBezTo>
                    <a:cubicBezTo>
                      <a:pt x="5433441" y="1285113"/>
                      <a:pt x="5457444" y="1292066"/>
                      <a:pt x="5470303" y="1297019"/>
                    </a:cubicBezTo>
                    <a:cubicBezTo>
                      <a:pt x="5449253" y="1310259"/>
                      <a:pt x="5463350" y="1330547"/>
                      <a:pt x="5451634" y="1376553"/>
                    </a:cubicBezTo>
                    <a:close/>
                    <a:moveTo>
                      <a:pt x="5399913" y="1362932"/>
                    </a:moveTo>
                    <a:cubicBezTo>
                      <a:pt x="5402961" y="1375220"/>
                      <a:pt x="5400389" y="1388269"/>
                      <a:pt x="5404009" y="1400365"/>
                    </a:cubicBezTo>
                    <a:cubicBezTo>
                      <a:pt x="5396103" y="1434370"/>
                      <a:pt x="5362289" y="1407605"/>
                      <a:pt x="5375625" y="1359884"/>
                    </a:cubicBezTo>
                    <a:cubicBezTo>
                      <a:pt x="5389531" y="1419797"/>
                      <a:pt x="5382292" y="1360741"/>
                      <a:pt x="5399913" y="1362932"/>
                    </a:cubicBezTo>
                    <a:close/>
                    <a:moveTo>
                      <a:pt x="5368385" y="1383982"/>
                    </a:moveTo>
                    <a:cubicBezTo>
                      <a:pt x="5364671" y="1405604"/>
                      <a:pt x="5359337" y="1381792"/>
                      <a:pt x="5355241" y="1393984"/>
                    </a:cubicBezTo>
                    <a:cubicBezTo>
                      <a:pt x="5346383" y="1367599"/>
                      <a:pt x="5331905" y="1342263"/>
                      <a:pt x="5344097" y="1312069"/>
                    </a:cubicBezTo>
                    <a:cubicBezTo>
                      <a:pt x="5352574" y="1366647"/>
                      <a:pt x="5356955" y="1335214"/>
                      <a:pt x="5368385" y="1383982"/>
                    </a:cubicBezTo>
                    <a:close/>
                    <a:moveTo>
                      <a:pt x="5307997" y="1501616"/>
                    </a:moveTo>
                    <a:cubicBezTo>
                      <a:pt x="5300853" y="1528000"/>
                      <a:pt x="5292185" y="1511237"/>
                      <a:pt x="5283613" y="1498473"/>
                    </a:cubicBezTo>
                    <a:cubicBezTo>
                      <a:pt x="5290947" y="1477042"/>
                      <a:pt x="5298948" y="1476565"/>
                      <a:pt x="5307997" y="1501616"/>
                    </a:cubicBezTo>
                    <a:close/>
                    <a:moveTo>
                      <a:pt x="4556093" y="3469291"/>
                    </a:moveTo>
                    <a:cubicBezTo>
                      <a:pt x="4555712" y="3449288"/>
                      <a:pt x="4545521" y="3422047"/>
                      <a:pt x="4538853" y="3441763"/>
                    </a:cubicBezTo>
                    <a:cubicBezTo>
                      <a:pt x="4535234" y="3403378"/>
                      <a:pt x="4556093" y="3415665"/>
                      <a:pt x="4563047" y="3430143"/>
                    </a:cubicBezTo>
                    <a:cubicBezTo>
                      <a:pt x="4563142" y="3442716"/>
                      <a:pt x="4560570" y="3455861"/>
                      <a:pt x="4556093" y="3469291"/>
                    </a:cubicBezTo>
                    <a:close/>
                    <a:moveTo>
                      <a:pt x="5160169" y="1436941"/>
                    </a:moveTo>
                    <a:cubicBezTo>
                      <a:pt x="5163598" y="1500664"/>
                      <a:pt x="5120640" y="1451039"/>
                      <a:pt x="5134738" y="1403604"/>
                    </a:cubicBezTo>
                    <a:cubicBezTo>
                      <a:pt x="5148930" y="1406462"/>
                      <a:pt x="5149215" y="1458563"/>
                      <a:pt x="5160169" y="1436941"/>
                    </a:cubicBezTo>
                    <a:close/>
                    <a:moveTo>
                      <a:pt x="4494371" y="3418713"/>
                    </a:moveTo>
                    <a:cubicBezTo>
                      <a:pt x="4493514" y="3446812"/>
                      <a:pt x="4498182" y="3474053"/>
                      <a:pt x="4488752" y="3503486"/>
                    </a:cubicBezTo>
                    <a:cubicBezTo>
                      <a:pt x="4479989" y="3482721"/>
                      <a:pt x="4489609" y="3419761"/>
                      <a:pt x="4470654" y="3445574"/>
                    </a:cubicBezTo>
                    <a:cubicBezTo>
                      <a:pt x="4474464" y="3386804"/>
                      <a:pt x="4504087" y="3409759"/>
                      <a:pt x="4519136" y="3422333"/>
                    </a:cubicBezTo>
                    <a:cubicBezTo>
                      <a:pt x="4519994" y="3465195"/>
                      <a:pt x="4503992" y="3454051"/>
                      <a:pt x="4494371" y="3418713"/>
                    </a:cubicBezTo>
                    <a:close/>
                    <a:moveTo>
                      <a:pt x="4456271" y="3425095"/>
                    </a:moveTo>
                    <a:cubicBezTo>
                      <a:pt x="4449413" y="3441763"/>
                      <a:pt x="4441508" y="3420904"/>
                      <a:pt x="4434459" y="3428619"/>
                    </a:cubicBezTo>
                    <a:cubicBezTo>
                      <a:pt x="4423505" y="3392710"/>
                      <a:pt x="4456652" y="3377470"/>
                      <a:pt x="4456271" y="3425095"/>
                    </a:cubicBezTo>
                    <a:close/>
                    <a:moveTo>
                      <a:pt x="5148072" y="783526"/>
                    </a:moveTo>
                    <a:cubicBezTo>
                      <a:pt x="5139881" y="803719"/>
                      <a:pt x="5130927" y="805339"/>
                      <a:pt x="5121402" y="788480"/>
                    </a:cubicBezTo>
                    <a:cubicBezTo>
                      <a:pt x="5129784" y="770096"/>
                      <a:pt x="5137976" y="750665"/>
                      <a:pt x="5148072" y="783526"/>
                    </a:cubicBezTo>
                    <a:close/>
                    <a:moveTo>
                      <a:pt x="5114544" y="743902"/>
                    </a:moveTo>
                    <a:cubicBezTo>
                      <a:pt x="5114354" y="793147"/>
                      <a:pt x="5088541" y="763334"/>
                      <a:pt x="5077778" y="765715"/>
                    </a:cubicBezTo>
                    <a:cubicBezTo>
                      <a:pt x="5094256" y="878491"/>
                      <a:pt x="5033487" y="747808"/>
                      <a:pt x="5019104" y="776478"/>
                    </a:cubicBezTo>
                    <a:cubicBezTo>
                      <a:pt x="5013675" y="757333"/>
                      <a:pt x="5029581" y="728186"/>
                      <a:pt x="5033581" y="727996"/>
                    </a:cubicBezTo>
                    <a:cubicBezTo>
                      <a:pt x="5040725" y="739426"/>
                      <a:pt x="5039678" y="752475"/>
                      <a:pt x="5042916" y="764476"/>
                    </a:cubicBezTo>
                    <a:cubicBezTo>
                      <a:pt x="5054823" y="729329"/>
                      <a:pt x="5024914" y="701707"/>
                      <a:pt x="5036916" y="666464"/>
                    </a:cubicBezTo>
                    <a:cubicBezTo>
                      <a:pt x="5042250" y="688372"/>
                      <a:pt x="5056251" y="714280"/>
                      <a:pt x="5050632" y="755523"/>
                    </a:cubicBezTo>
                    <a:cubicBezTo>
                      <a:pt x="5059109" y="752284"/>
                      <a:pt x="5063014" y="693801"/>
                      <a:pt x="5071968" y="751618"/>
                    </a:cubicBezTo>
                    <a:cubicBezTo>
                      <a:pt x="5076825" y="712089"/>
                      <a:pt x="5107305" y="715423"/>
                      <a:pt x="5114544" y="743902"/>
                    </a:cubicBezTo>
                    <a:close/>
                    <a:moveTo>
                      <a:pt x="5094066" y="694182"/>
                    </a:moveTo>
                    <a:cubicBezTo>
                      <a:pt x="5080826" y="697230"/>
                      <a:pt x="5067586" y="703517"/>
                      <a:pt x="5053394" y="678751"/>
                    </a:cubicBezTo>
                    <a:cubicBezTo>
                      <a:pt x="5065776" y="651129"/>
                      <a:pt x="5079969" y="674370"/>
                      <a:pt x="5094066" y="694182"/>
                    </a:cubicBezTo>
                    <a:close/>
                    <a:moveTo>
                      <a:pt x="4210908" y="3349943"/>
                    </a:moveTo>
                    <a:cubicBezTo>
                      <a:pt x="4212146" y="3293269"/>
                      <a:pt x="4240149" y="3357182"/>
                      <a:pt x="4251484" y="3335941"/>
                    </a:cubicBezTo>
                    <a:cubicBezTo>
                      <a:pt x="4249008" y="3394138"/>
                      <a:pt x="4223576" y="3343656"/>
                      <a:pt x="4210908" y="3349943"/>
                    </a:cubicBezTo>
                    <a:close/>
                    <a:moveTo>
                      <a:pt x="5022437" y="714756"/>
                    </a:moveTo>
                    <a:cubicBezTo>
                      <a:pt x="5016056" y="677323"/>
                      <a:pt x="5010150" y="670655"/>
                      <a:pt x="4997673" y="696468"/>
                    </a:cubicBezTo>
                    <a:cubicBezTo>
                      <a:pt x="4994529" y="684371"/>
                      <a:pt x="5001292" y="670274"/>
                      <a:pt x="5004435" y="657130"/>
                    </a:cubicBezTo>
                    <a:cubicBezTo>
                      <a:pt x="5014531" y="669417"/>
                      <a:pt x="5029390" y="670274"/>
                      <a:pt x="5022437" y="714756"/>
                    </a:cubicBezTo>
                    <a:close/>
                    <a:moveTo>
                      <a:pt x="4938713" y="775335"/>
                    </a:moveTo>
                    <a:cubicBezTo>
                      <a:pt x="4943571" y="734663"/>
                      <a:pt x="4951381" y="779431"/>
                      <a:pt x="4956620" y="749522"/>
                    </a:cubicBezTo>
                    <a:cubicBezTo>
                      <a:pt x="4965573" y="778955"/>
                      <a:pt x="4946714" y="790765"/>
                      <a:pt x="4938713" y="775335"/>
                    </a:cubicBezTo>
                    <a:close/>
                    <a:moveTo>
                      <a:pt x="4986909" y="614458"/>
                    </a:moveTo>
                    <a:cubicBezTo>
                      <a:pt x="4984528" y="622268"/>
                      <a:pt x="4981480" y="612076"/>
                      <a:pt x="4978623" y="608362"/>
                    </a:cubicBezTo>
                    <a:cubicBezTo>
                      <a:pt x="4974812" y="601218"/>
                      <a:pt x="4971764" y="617030"/>
                      <a:pt x="4968526" y="625316"/>
                    </a:cubicBezTo>
                    <a:cubicBezTo>
                      <a:pt x="4963954" y="610838"/>
                      <a:pt x="4965954" y="595217"/>
                      <a:pt x="4972336" y="578930"/>
                    </a:cubicBezTo>
                    <a:cubicBezTo>
                      <a:pt x="4977194" y="590931"/>
                      <a:pt x="4982051" y="602647"/>
                      <a:pt x="4986909" y="614458"/>
                    </a:cubicBezTo>
                    <a:close/>
                    <a:moveTo>
                      <a:pt x="4142708" y="3353086"/>
                    </a:moveTo>
                    <a:cubicBezTo>
                      <a:pt x="4136708" y="3365469"/>
                      <a:pt x="4129754" y="3347275"/>
                      <a:pt x="4124230" y="3378803"/>
                    </a:cubicBezTo>
                    <a:cubicBezTo>
                      <a:pt x="4117086" y="3367373"/>
                      <a:pt x="4118229" y="3354515"/>
                      <a:pt x="4115086" y="3342227"/>
                    </a:cubicBezTo>
                    <a:cubicBezTo>
                      <a:pt x="4123468" y="3316033"/>
                      <a:pt x="4132993" y="3331940"/>
                      <a:pt x="4142708" y="3353086"/>
                    </a:cubicBezTo>
                    <a:close/>
                    <a:moveTo>
                      <a:pt x="4880039" y="785431"/>
                    </a:moveTo>
                    <a:cubicBezTo>
                      <a:pt x="4866418" y="805339"/>
                      <a:pt x="4851940" y="798576"/>
                      <a:pt x="4837938" y="807815"/>
                    </a:cubicBezTo>
                    <a:cubicBezTo>
                      <a:pt x="4826127" y="776478"/>
                      <a:pt x="4829556" y="734187"/>
                      <a:pt x="4843748" y="738283"/>
                    </a:cubicBezTo>
                    <a:cubicBezTo>
                      <a:pt x="4846701" y="750475"/>
                      <a:pt x="4844034" y="763619"/>
                      <a:pt x="4847654" y="775716"/>
                    </a:cubicBezTo>
                    <a:cubicBezTo>
                      <a:pt x="4848988" y="769334"/>
                      <a:pt x="4862418" y="765334"/>
                      <a:pt x="4860227" y="750665"/>
                    </a:cubicBezTo>
                    <a:cubicBezTo>
                      <a:pt x="4864989" y="750094"/>
                      <a:pt x="4869180" y="770287"/>
                      <a:pt x="4880039" y="785431"/>
                    </a:cubicBezTo>
                    <a:close/>
                    <a:moveTo>
                      <a:pt x="4077843" y="3378708"/>
                    </a:moveTo>
                    <a:lnTo>
                      <a:pt x="4067747" y="3410712"/>
                    </a:lnTo>
                    <a:cubicBezTo>
                      <a:pt x="4054507" y="3389471"/>
                      <a:pt x="4068509" y="3344894"/>
                      <a:pt x="4077843" y="3378708"/>
                    </a:cubicBezTo>
                    <a:close/>
                    <a:moveTo>
                      <a:pt x="4792314" y="808101"/>
                    </a:moveTo>
                    <a:cubicBezTo>
                      <a:pt x="4784789" y="821912"/>
                      <a:pt x="4776883" y="828865"/>
                      <a:pt x="4768120" y="804577"/>
                    </a:cubicBezTo>
                    <a:cubicBezTo>
                      <a:pt x="4775264" y="777430"/>
                      <a:pt x="4783455" y="781812"/>
                      <a:pt x="4791838" y="792861"/>
                    </a:cubicBezTo>
                    <a:cubicBezTo>
                      <a:pt x="4789266" y="798385"/>
                      <a:pt x="4790694" y="803338"/>
                      <a:pt x="4792314" y="808101"/>
                    </a:cubicBezTo>
                    <a:close/>
                    <a:moveTo>
                      <a:pt x="3960209" y="3374517"/>
                    </a:moveTo>
                    <a:cubicBezTo>
                      <a:pt x="3955447" y="3401568"/>
                      <a:pt x="3949351" y="3376517"/>
                      <a:pt x="3944303" y="3392329"/>
                    </a:cubicBezTo>
                    <a:cubicBezTo>
                      <a:pt x="3941540" y="3377565"/>
                      <a:pt x="3941159" y="3362325"/>
                      <a:pt x="3943160" y="3346609"/>
                    </a:cubicBezTo>
                    <a:cubicBezTo>
                      <a:pt x="3935540" y="3332416"/>
                      <a:pt x="3929539" y="3351753"/>
                      <a:pt x="3935540" y="3370803"/>
                    </a:cubicBezTo>
                    <a:cubicBezTo>
                      <a:pt x="3924872" y="3388233"/>
                      <a:pt x="3930682" y="3342513"/>
                      <a:pt x="3926396" y="3334131"/>
                    </a:cubicBezTo>
                    <a:cubicBezTo>
                      <a:pt x="3932206" y="3313176"/>
                      <a:pt x="3938778" y="3320606"/>
                      <a:pt x="3944874" y="3308509"/>
                    </a:cubicBezTo>
                    <a:cubicBezTo>
                      <a:pt x="3958971" y="3328988"/>
                      <a:pt x="3946112" y="3353943"/>
                      <a:pt x="3960209" y="3374517"/>
                    </a:cubicBezTo>
                    <a:close/>
                    <a:moveTo>
                      <a:pt x="4702207" y="838867"/>
                    </a:moveTo>
                    <a:cubicBezTo>
                      <a:pt x="4701540" y="809434"/>
                      <a:pt x="4689729" y="801338"/>
                      <a:pt x="4681919" y="788956"/>
                    </a:cubicBezTo>
                    <a:cubicBezTo>
                      <a:pt x="4685919" y="773621"/>
                      <a:pt x="4690586" y="780669"/>
                      <a:pt x="4694492" y="763810"/>
                    </a:cubicBezTo>
                    <a:cubicBezTo>
                      <a:pt x="4686491" y="765238"/>
                      <a:pt x="4677918" y="748189"/>
                      <a:pt x="4670298" y="760476"/>
                    </a:cubicBezTo>
                    <a:cubicBezTo>
                      <a:pt x="4671918" y="722757"/>
                      <a:pt x="4698397" y="747808"/>
                      <a:pt x="4709541" y="730853"/>
                    </a:cubicBezTo>
                    <a:cubicBezTo>
                      <a:pt x="4709255" y="766477"/>
                      <a:pt x="4707065" y="802386"/>
                      <a:pt x="4702207" y="838867"/>
                    </a:cubicBezTo>
                    <a:close/>
                    <a:moveTo>
                      <a:pt x="3900011" y="3368897"/>
                    </a:moveTo>
                    <a:cubicBezTo>
                      <a:pt x="3892391" y="3352324"/>
                      <a:pt x="3894963" y="3334131"/>
                      <a:pt x="3890486" y="3317081"/>
                    </a:cubicBezTo>
                    <a:cubicBezTo>
                      <a:pt x="3903059" y="3292602"/>
                      <a:pt x="3905917" y="3346609"/>
                      <a:pt x="3900011" y="3368897"/>
                    </a:cubicBezTo>
                    <a:close/>
                    <a:moveTo>
                      <a:pt x="4660011" y="861346"/>
                    </a:moveTo>
                    <a:cubicBezTo>
                      <a:pt x="4656582" y="864013"/>
                      <a:pt x="4653058" y="866870"/>
                      <a:pt x="4649819" y="878205"/>
                    </a:cubicBezTo>
                    <a:cubicBezTo>
                      <a:pt x="4644771" y="846106"/>
                      <a:pt x="4642676" y="813530"/>
                      <a:pt x="4654773" y="778383"/>
                    </a:cubicBezTo>
                    <a:cubicBezTo>
                      <a:pt x="4668965" y="803910"/>
                      <a:pt x="4653249" y="834485"/>
                      <a:pt x="4660011" y="861346"/>
                    </a:cubicBezTo>
                    <a:close/>
                    <a:moveTo>
                      <a:pt x="3886200" y="3363373"/>
                    </a:moveTo>
                    <a:cubicBezTo>
                      <a:pt x="3880390" y="3386614"/>
                      <a:pt x="3873818" y="3379661"/>
                      <a:pt x="3866960" y="3358610"/>
                    </a:cubicBezTo>
                    <a:cubicBezTo>
                      <a:pt x="3872770" y="3335465"/>
                      <a:pt x="3879342" y="3342418"/>
                      <a:pt x="3886200" y="3363373"/>
                    </a:cubicBezTo>
                    <a:close/>
                    <a:moveTo>
                      <a:pt x="4630008" y="759809"/>
                    </a:moveTo>
                    <a:cubicBezTo>
                      <a:pt x="4633246" y="751713"/>
                      <a:pt x="4633722" y="743807"/>
                      <a:pt x="4632008" y="736663"/>
                    </a:cubicBezTo>
                    <a:cubicBezTo>
                      <a:pt x="4643152" y="735044"/>
                      <a:pt x="4646581" y="748665"/>
                      <a:pt x="4662011" y="754285"/>
                    </a:cubicBezTo>
                    <a:cubicBezTo>
                      <a:pt x="4648391" y="777621"/>
                      <a:pt x="4633818" y="767620"/>
                      <a:pt x="4619340" y="761714"/>
                    </a:cubicBezTo>
                    <a:cubicBezTo>
                      <a:pt x="4622483" y="745331"/>
                      <a:pt x="4626198" y="752094"/>
                      <a:pt x="4630008" y="759809"/>
                    </a:cubicBezTo>
                    <a:close/>
                    <a:moveTo>
                      <a:pt x="4630484" y="774859"/>
                    </a:moveTo>
                    <a:cubicBezTo>
                      <a:pt x="4639628" y="793623"/>
                      <a:pt x="4633913" y="814959"/>
                      <a:pt x="4643057" y="833628"/>
                    </a:cubicBezTo>
                    <a:cubicBezTo>
                      <a:pt x="4628484" y="854678"/>
                      <a:pt x="4613529" y="863632"/>
                      <a:pt x="4597527" y="833818"/>
                    </a:cubicBezTo>
                    <a:cubicBezTo>
                      <a:pt x="4596956" y="821341"/>
                      <a:pt x="4602480" y="807625"/>
                      <a:pt x="4598956" y="795528"/>
                    </a:cubicBezTo>
                    <a:cubicBezTo>
                      <a:pt x="4609148" y="778478"/>
                      <a:pt x="4620197" y="789527"/>
                      <a:pt x="4630484" y="774859"/>
                    </a:cubicBezTo>
                    <a:close/>
                    <a:moveTo>
                      <a:pt x="3835718" y="3310128"/>
                    </a:moveTo>
                    <a:cubicBezTo>
                      <a:pt x="3844385" y="3340227"/>
                      <a:pt x="3820668" y="3323558"/>
                      <a:pt x="3837242" y="3370707"/>
                    </a:cubicBezTo>
                    <a:cubicBezTo>
                      <a:pt x="3829431" y="3383470"/>
                      <a:pt x="3820668" y="3360896"/>
                      <a:pt x="3812953" y="3381851"/>
                    </a:cubicBezTo>
                    <a:cubicBezTo>
                      <a:pt x="3815906" y="3358706"/>
                      <a:pt x="3808095" y="3336989"/>
                      <a:pt x="3797618" y="3315748"/>
                    </a:cubicBezTo>
                    <a:cubicBezTo>
                      <a:pt x="3810000" y="3300698"/>
                      <a:pt x="3823716" y="3340703"/>
                      <a:pt x="3835718" y="3310128"/>
                    </a:cubicBezTo>
                    <a:close/>
                    <a:moveTo>
                      <a:pt x="4595622" y="773239"/>
                    </a:moveTo>
                    <a:cubicBezTo>
                      <a:pt x="4593146" y="781431"/>
                      <a:pt x="4590765" y="789337"/>
                      <a:pt x="4588288" y="797338"/>
                    </a:cubicBezTo>
                    <a:cubicBezTo>
                      <a:pt x="4584002" y="787908"/>
                      <a:pt x="4579716" y="778478"/>
                      <a:pt x="4582001" y="768001"/>
                    </a:cubicBezTo>
                    <a:cubicBezTo>
                      <a:pt x="4578192" y="760952"/>
                      <a:pt x="4575143" y="776668"/>
                      <a:pt x="4571810" y="784955"/>
                    </a:cubicBezTo>
                    <a:cubicBezTo>
                      <a:pt x="4563523" y="768572"/>
                      <a:pt x="4556475" y="752189"/>
                      <a:pt x="4567524" y="732377"/>
                    </a:cubicBezTo>
                    <a:cubicBezTo>
                      <a:pt x="4569428" y="739711"/>
                      <a:pt x="4567904" y="747617"/>
                      <a:pt x="4570857" y="754761"/>
                    </a:cubicBezTo>
                    <a:cubicBezTo>
                      <a:pt x="4575620" y="741235"/>
                      <a:pt x="4572476" y="729043"/>
                      <a:pt x="4577715" y="715423"/>
                    </a:cubicBezTo>
                    <a:cubicBezTo>
                      <a:pt x="4583144" y="751904"/>
                      <a:pt x="4580382" y="742379"/>
                      <a:pt x="4595622" y="773239"/>
                    </a:cubicBezTo>
                    <a:close/>
                    <a:moveTo>
                      <a:pt x="4517041" y="832485"/>
                    </a:moveTo>
                    <a:cubicBezTo>
                      <a:pt x="4525994" y="832294"/>
                      <a:pt x="4534281" y="810387"/>
                      <a:pt x="4543711" y="827913"/>
                    </a:cubicBezTo>
                    <a:cubicBezTo>
                      <a:pt x="4544283" y="873061"/>
                      <a:pt x="4527042" y="868775"/>
                      <a:pt x="4517041" y="832485"/>
                    </a:cubicBezTo>
                    <a:close/>
                    <a:moveTo>
                      <a:pt x="4478846" y="808672"/>
                    </a:moveTo>
                    <a:cubicBezTo>
                      <a:pt x="4476084" y="801434"/>
                      <a:pt x="4479608" y="793242"/>
                      <a:pt x="4480846" y="785431"/>
                    </a:cubicBezTo>
                    <a:cubicBezTo>
                      <a:pt x="4473512" y="780002"/>
                      <a:pt x="4467225" y="808958"/>
                      <a:pt x="4459034" y="773906"/>
                    </a:cubicBezTo>
                    <a:cubicBezTo>
                      <a:pt x="4466559" y="755999"/>
                      <a:pt x="4475131" y="772859"/>
                      <a:pt x="4483227" y="777430"/>
                    </a:cubicBezTo>
                    <a:cubicBezTo>
                      <a:pt x="4482751" y="787622"/>
                      <a:pt x="4482275" y="797814"/>
                      <a:pt x="4478846" y="808672"/>
                    </a:cubicBezTo>
                    <a:close/>
                    <a:moveTo>
                      <a:pt x="4449699" y="821246"/>
                    </a:moveTo>
                    <a:cubicBezTo>
                      <a:pt x="4441603" y="850678"/>
                      <a:pt x="4431887" y="823627"/>
                      <a:pt x="4423505" y="840962"/>
                    </a:cubicBezTo>
                    <a:cubicBezTo>
                      <a:pt x="4420838" y="804386"/>
                      <a:pt x="4441793" y="802291"/>
                      <a:pt x="4449699" y="821246"/>
                    </a:cubicBezTo>
                    <a:close/>
                    <a:moveTo>
                      <a:pt x="4430078" y="885349"/>
                    </a:moveTo>
                    <a:cubicBezTo>
                      <a:pt x="4425887" y="893445"/>
                      <a:pt x="4421124" y="885539"/>
                      <a:pt x="4416933" y="895255"/>
                    </a:cubicBezTo>
                    <a:cubicBezTo>
                      <a:pt x="4412457" y="880777"/>
                      <a:pt x="4414552" y="865060"/>
                      <a:pt x="4420934" y="848868"/>
                    </a:cubicBezTo>
                    <a:cubicBezTo>
                      <a:pt x="4423886" y="858584"/>
                      <a:pt x="4426649" y="859917"/>
                      <a:pt x="4429125" y="855155"/>
                    </a:cubicBezTo>
                    <a:cubicBezTo>
                      <a:pt x="4431792" y="864965"/>
                      <a:pt x="4426363" y="875919"/>
                      <a:pt x="4430078" y="885349"/>
                    </a:cubicBezTo>
                    <a:close/>
                    <a:moveTo>
                      <a:pt x="4411218" y="880967"/>
                    </a:moveTo>
                    <a:cubicBezTo>
                      <a:pt x="4397502" y="901160"/>
                      <a:pt x="4383405" y="907542"/>
                      <a:pt x="4368070" y="872585"/>
                    </a:cubicBezTo>
                    <a:cubicBezTo>
                      <a:pt x="4382834" y="885349"/>
                      <a:pt x="4396074" y="849439"/>
                      <a:pt x="4411218" y="880967"/>
                    </a:cubicBezTo>
                    <a:close/>
                    <a:moveTo>
                      <a:pt x="4393502" y="822865"/>
                    </a:moveTo>
                    <a:cubicBezTo>
                      <a:pt x="4381024" y="833056"/>
                      <a:pt x="4364355" y="842677"/>
                      <a:pt x="4357688" y="790575"/>
                    </a:cubicBezTo>
                    <a:cubicBezTo>
                      <a:pt x="4368642" y="768382"/>
                      <a:pt x="4380929" y="790861"/>
                      <a:pt x="4393502" y="822865"/>
                    </a:cubicBezTo>
                    <a:close/>
                    <a:moveTo>
                      <a:pt x="4321778" y="941070"/>
                    </a:moveTo>
                    <a:cubicBezTo>
                      <a:pt x="4311206" y="978694"/>
                      <a:pt x="4299204" y="965454"/>
                      <a:pt x="4286822" y="938974"/>
                    </a:cubicBezTo>
                    <a:cubicBezTo>
                      <a:pt x="4293203" y="925354"/>
                      <a:pt x="4291394" y="912971"/>
                      <a:pt x="4293775" y="899827"/>
                    </a:cubicBezTo>
                    <a:cubicBezTo>
                      <a:pt x="4294632" y="920210"/>
                      <a:pt x="4307872" y="939927"/>
                      <a:pt x="4321778" y="941070"/>
                    </a:cubicBezTo>
                    <a:close/>
                    <a:moveTo>
                      <a:pt x="4141470" y="817912"/>
                    </a:moveTo>
                    <a:cubicBezTo>
                      <a:pt x="4146042" y="839629"/>
                      <a:pt x="4128802" y="867061"/>
                      <a:pt x="4123373" y="843534"/>
                    </a:cubicBezTo>
                    <a:cubicBezTo>
                      <a:pt x="4124992" y="815530"/>
                      <a:pt x="4140041" y="831913"/>
                      <a:pt x="4133183" y="811530"/>
                    </a:cubicBezTo>
                    <a:cubicBezTo>
                      <a:pt x="4138136" y="801529"/>
                      <a:pt x="4136136" y="831247"/>
                      <a:pt x="4141470" y="817912"/>
                    </a:cubicBezTo>
                    <a:close/>
                    <a:moveTo>
                      <a:pt x="3050572" y="922306"/>
                    </a:moveTo>
                    <a:cubicBezTo>
                      <a:pt x="3048095" y="930212"/>
                      <a:pt x="3045524" y="938117"/>
                      <a:pt x="3042952" y="946118"/>
                    </a:cubicBezTo>
                    <a:cubicBezTo>
                      <a:pt x="3032093" y="941641"/>
                      <a:pt x="3021330" y="938308"/>
                      <a:pt x="3009995" y="905065"/>
                    </a:cubicBezTo>
                    <a:cubicBezTo>
                      <a:pt x="3016568" y="876681"/>
                      <a:pt x="3023902" y="884301"/>
                      <a:pt x="3030855" y="871728"/>
                    </a:cubicBezTo>
                    <a:cubicBezTo>
                      <a:pt x="3037618" y="913638"/>
                      <a:pt x="3035141" y="907256"/>
                      <a:pt x="3050572" y="922306"/>
                    </a:cubicBezTo>
                    <a:close/>
                    <a:moveTo>
                      <a:pt x="2966657" y="880777"/>
                    </a:moveTo>
                    <a:cubicBezTo>
                      <a:pt x="2970848" y="946023"/>
                      <a:pt x="2954369" y="883730"/>
                      <a:pt x="2943320" y="922211"/>
                    </a:cubicBezTo>
                    <a:cubicBezTo>
                      <a:pt x="2940177" y="881920"/>
                      <a:pt x="2960561" y="899636"/>
                      <a:pt x="2966657" y="880777"/>
                    </a:cubicBezTo>
                    <a:close/>
                    <a:moveTo>
                      <a:pt x="1927765" y="3287554"/>
                    </a:moveTo>
                    <a:cubicBezTo>
                      <a:pt x="1915382" y="3291649"/>
                      <a:pt x="1918049" y="3294031"/>
                      <a:pt x="1909096" y="3327749"/>
                    </a:cubicBezTo>
                    <a:cubicBezTo>
                      <a:pt x="1881473" y="3254026"/>
                      <a:pt x="1933766" y="3288221"/>
                      <a:pt x="1908143" y="3236786"/>
                    </a:cubicBezTo>
                    <a:cubicBezTo>
                      <a:pt x="1920621" y="3212687"/>
                      <a:pt x="1925384" y="3266504"/>
                      <a:pt x="1927765" y="3287554"/>
                    </a:cubicBezTo>
                    <a:close/>
                    <a:moveTo>
                      <a:pt x="1932718" y="3241358"/>
                    </a:moveTo>
                    <a:cubicBezTo>
                      <a:pt x="1947291" y="3244310"/>
                      <a:pt x="1946148" y="3308318"/>
                      <a:pt x="1960817" y="3313938"/>
                    </a:cubicBezTo>
                    <a:cubicBezTo>
                      <a:pt x="1953768" y="3332512"/>
                      <a:pt x="1960626" y="3349467"/>
                      <a:pt x="1958626" y="3367468"/>
                    </a:cubicBezTo>
                    <a:cubicBezTo>
                      <a:pt x="1945862" y="3378136"/>
                      <a:pt x="1951101" y="3323463"/>
                      <a:pt x="1947101" y="3307937"/>
                    </a:cubicBezTo>
                    <a:cubicBezTo>
                      <a:pt x="1943386" y="3300698"/>
                      <a:pt x="1939862" y="3316224"/>
                      <a:pt x="1936337" y="3324511"/>
                    </a:cubicBezTo>
                    <a:cubicBezTo>
                      <a:pt x="1924336" y="3298031"/>
                      <a:pt x="1929765" y="3269552"/>
                      <a:pt x="1932718" y="3241358"/>
                    </a:cubicBezTo>
                    <a:close/>
                    <a:moveTo>
                      <a:pt x="2675477" y="928688"/>
                    </a:moveTo>
                    <a:cubicBezTo>
                      <a:pt x="2667572" y="895255"/>
                      <a:pt x="2656142" y="904208"/>
                      <a:pt x="2655951" y="878014"/>
                    </a:cubicBezTo>
                    <a:cubicBezTo>
                      <a:pt x="2663952" y="873633"/>
                      <a:pt x="2671763" y="861822"/>
                      <a:pt x="2680144" y="882396"/>
                    </a:cubicBezTo>
                    <a:cubicBezTo>
                      <a:pt x="2675001" y="898398"/>
                      <a:pt x="2684431" y="912400"/>
                      <a:pt x="2675477" y="928688"/>
                    </a:cubicBezTo>
                    <a:close/>
                    <a:moveTo>
                      <a:pt x="1884331" y="3307937"/>
                    </a:moveTo>
                    <a:cubicBezTo>
                      <a:pt x="1877378" y="3340227"/>
                      <a:pt x="1869662" y="3294126"/>
                      <a:pt x="1862519" y="3310414"/>
                    </a:cubicBezTo>
                    <a:cubicBezTo>
                      <a:pt x="1864614" y="3284791"/>
                      <a:pt x="1859661" y="3260122"/>
                      <a:pt x="1867186" y="3233928"/>
                    </a:cubicBezTo>
                    <a:cubicBezTo>
                      <a:pt x="1874711" y="3275076"/>
                      <a:pt x="1876330" y="3269837"/>
                      <a:pt x="1884331" y="3307937"/>
                    </a:cubicBezTo>
                    <a:close/>
                    <a:moveTo>
                      <a:pt x="2645950" y="924973"/>
                    </a:moveTo>
                    <a:cubicBezTo>
                      <a:pt x="2634520" y="947452"/>
                      <a:pt x="2637282" y="896398"/>
                      <a:pt x="2624328" y="912590"/>
                    </a:cubicBezTo>
                    <a:cubicBezTo>
                      <a:pt x="2620232" y="862298"/>
                      <a:pt x="2648236" y="907351"/>
                      <a:pt x="2645950" y="924973"/>
                    </a:cubicBezTo>
                    <a:close/>
                    <a:moveTo>
                      <a:pt x="1853946" y="3273457"/>
                    </a:moveTo>
                    <a:cubicBezTo>
                      <a:pt x="1848517" y="3275648"/>
                      <a:pt x="1845850" y="3262789"/>
                      <a:pt x="1842707" y="3244310"/>
                    </a:cubicBezTo>
                    <a:cubicBezTo>
                      <a:pt x="1847945" y="3225927"/>
                      <a:pt x="1853375" y="3225260"/>
                      <a:pt x="1858994" y="3242500"/>
                    </a:cubicBezTo>
                    <a:cubicBezTo>
                      <a:pt x="1855089" y="3252978"/>
                      <a:pt x="1851088" y="3263646"/>
                      <a:pt x="1853946" y="3273457"/>
                    </a:cubicBezTo>
                    <a:close/>
                    <a:moveTo>
                      <a:pt x="1867472" y="780479"/>
                    </a:moveTo>
                    <a:cubicBezTo>
                      <a:pt x="1857851" y="798957"/>
                      <a:pt x="1847564" y="751522"/>
                      <a:pt x="1838039" y="776668"/>
                    </a:cubicBezTo>
                    <a:cubicBezTo>
                      <a:pt x="1836992" y="737616"/>
                      <a:pt x="1858899" y="740950"/>
                      <a:pt x="1867472" y="780479"/>
                    </a:cubicBezTo>
                    <a:close/>
                    <a:moveTo>
                      <a:pt x="1835087" y="753999"/>
                    </a:moveTo>
                    <a:cubicBezTo>
                      <a:pt x="1821942" y="779717"/>
                      <a:pt x="1808417" y="762286"/>
                      <a:pt x="1795082" y="766477"/>
                    </a:cubicBezTo>
                    <a:cubicBezTo>
                      <a:pt x="1808131" y="725138"/>
                      <a:pt x="1821466" y="725138"/>
                      <a:pt x="1835087" y="753999"/>
                    </a:cubicBezTo>
                    <a:close/>
                    <a:moveTo>
                      <a:pt x="1794796" y="736282"/>
                    </a:moveTo>
                    <a:cubicBezTo>
                      <a:pt x="1792224" y="744188"/>
                      <a:pt x="1789652" y="751904"/>
                      <a:pt x="1786985" y="759905"/>
                    </a:cubicBezTo>
                    <a:cubicBezTo>
                      <a:pt x="1783366" y="750189"/>
                      <a:pt x="1779651" y="740569"/>
                      <a:pt x="1776032" y="730758"/>
                    </a:cubicBezTo>
                    <a:cubicBezTo>
                      <a:pt x="1782223" y="725710"/>
                      <a:pt x="1788319" y="706088"/>
                      <a:pt x="1794796" y="736282"/>
                    </a:cubicBezTo>
                    <a:close/>
                    <a:moveTo>
                      <a:pt x="974598" y="2087404"/>
                    </a:moveTo>
                    <a:cubicBezTo>
                      <a:pt x="977360" y="2097215"/>
                      <a:pt x="972026" y="2107978"/>
                      <a:pt x="969264" y="2118360"/>
                    </a:cubicBezTo>
                    <a:cubicBezTo>
                      <a:pt x="949547" y="2086070"/>
                      <a:pt x="930497" y="2089404"/>
                      <a:pt x="917734" y="2070354"/>
                    </a:cubicBezTo>
                    <a:cubicBezTo>
                      <a:pt x="909542" y="2045970"/>
                      <a:pt x="903351" y="2021110"/>
                      <a:pt x="912114" y="1995106"/>
                    </a:cubicBezTo>
                    <a:cubicBezTo>
                      <a:pt x="933355" y="2018348"/>
                      <a:pt x="961263" y="2050352"/>
                      <a:pt x="974598" y="2087404"/>
                    </a:cubicBezTo>
                    <a:close/>
                    <a:moveTo>
                      <a:pt x="887921" y="2065782"/>
                    </a:moveTo>
                    <a:cubicBezTo>
                      <a:pt x="870014" y="2072545"/>
                      <a:pt x="851916" y="2047208"/>
                      <a:pt x="833819" y="2040827"/>
                    </a:cubicBezTo>
                    <a:cubicBezTo>
                      <a:pt x="831914" y="2025777"/>
                      <a:pt x="834581" y="2010347"/>
                      <a:pt x="839153" y="1994725"/>
                    </a:cubicBezTo>
                    <a:cubicBezTo>
                      <a:pt x="855440" y="2023491"/>
                      <a:pt x="871728" y="2037016"/>
                      <a:pt x="887921" y="2065782"/>
                    </a:cubicBezTo>
                    <a:close/>
                    <a:moveTo>
                      <a:pt x="1320832" y="661416"/>
                    </a:moveTo>
                    <a:cubicBezTo>
                      <a:pt x="1310640" y="678751"/>
                      <a:pt x="1290638" y="649129"/>
                      <a:pt x="1288447" y="619411"/>
                    </a:cubicBezTo>
                    <a:cubicBezTo>
                      <a:pt x="1299305" y="627317"/>
                      <a:pt x="1309973" y="621982"/>
                      <a:pt x="1320832" y="661416"/>
                    </a:cubicBezTo>
                    <a:close/>
                    <a:moveTo>
                      <a:pt x="822960" y="2011585"/>
                    </a:moveTo>
                    <a:lnTo>
                      <a:pt x="812197" y="2042922"/>
                    </a:lnTo>
                    <a:cubicBezTo>
                      <a:pt x="801338" y="1979962"/>
                      <a:pt x="781145" y="1965865"/>
                      <a:pt x="758000" y="1926907"/>
                    </a:cubicBezTo>
                    <a:cubicBezTo>
                      <a:pt x="788670" y="1896713"/>
                      <a:pt x="806863" y="1996154"/>
                      <a:pt x="822960" y="2011585"/>
                    </a:cubicBezTo>
                    <a:close/>
                    <a:moveTo>
                      <a:pt x="1106234" y="487871"/>
                    </a:moveTo>
                    <a:cubicBezTo>
                      <a:pt x="1096613" y="523399"/>
                      <a:pt x="1086707" y="488728"/>
                      <a:pt x="1076897" y="483203"/>
                    </a:cubicBezTo>
                    <a:cubicBezTo>
                      <a:pt x="1096042" y="445865"/>
                      <a:pt x="1073563" y="412813"/>
                      <a:pt x="1087184" y="375952"/>
                    </a:cubicBezTo>
                    <a:cubicBezTo>
                      <a:pt x="1091660" y="376428"/>
                      <a:pt x="1096137" y="384048"/>
                      <a:pt x="1100614" y="397288"/>
                    </a:cubicBezTo>
                    <a:cubicBezTo>
                      <a:pt x="1084040" y="439198"/>
                      <a:pt x="1088803" y="490442"/>
                      <a:pt x="1106234" y="487871"/>
                    </a:cubicBezTo>
                    <a:close/>
                    <a:moveTo>
                      <a:pt x="577120" y="1998250"/>
                    </a:moveTo>
                    <a:cubicBezTo>
                      <a:pt x="570833" y="2029587"/>
                      <a:pt x="564452" y="2010918"/>
                      <a:pt x="558165" y="2022824"/>
                    </a:cubicBezTo>
                    <a:cubicBezTo>
                      <a:pt x="559118" y="2002441"/>
                      <a:pt x="550164" y="1983010"/>
                      <a:pt x="558260" y="1962150"/>
                    </a:cubicBezTo>
                    <a:cubicBezTo>
                      <a:pt x="564452" y="1990058"/>
                      <a:pt x="570738" y="1980819"/>
                      <a:pt x="577120" y="1998250"/>
                    </a:cubicBezTo>
                    <a:close/>
                    <a:moveTo>
                      <a:pt x="657892" y="1383125"/>
                    </a:moveTo>
                    <a:cubicBezTo>
                      <a:pt x="664083" y="1331595"/>
                      <a:pt x="652462" y="1339120"/>
                      <a:pt x="639128" y="1331976"/>
                    </a:cubicBezTo>
                    <a:cubicBezTo>
                      <a:pt x="641795" y="1321689"/>
                      <a:pt x="644462" y="1319689"/>
                      <a:pt x="647224" y="1323499"/>
                    </a:cubicBezTo>
                    <a:cubicBezTo>
                      <a:pt x="650272" y="1308068"/>
                      <a:pt x="641033" y="1293686"/>
                      <a:pt x="652558" y="1277493"/>
                    </a:cubicBezTo>
                    <a:cubicBezTo>
                      <a:pt x="656177" y="1293019"/>
                      <a:pt x="661035" y="1346359"/>
                      <a:pt x="668655" y="1336643"/>
                    </a:cubicBezTo>
                    <a:cubicBezTo>
                      <a:pt x="669131" y="1356455"/>
                      <a:pt x="664464" y="1383125"/>
                      <a:pt x="657892" y="1383125"/>
                    </a:cubicBezTo>
                    <a:close/>
                    <a:moveTo>
                      <a:pt x="796671" y="595217"/>
                    </a:moveTo>
                    <a:cubicBezTo>
                      <a:pt x="790480" y="626745"/>
                      <a:pt x="784193" y="581882"/>
                      <a:pt x="777907" y="604647"/>
                    </a:cubicBezTo>
                    <a:cubicBezTo>
                      <a:pt x="773906" y="575881"/>
                      <a:pt x="791813" y="562261"/>
                      <a:pt x="796671" y="595217"/>
                    </a:cubicBezTo>
                    <a:close/>
                    <a:moveTo>
                      <a:pt x="743141" y="630936"/>
                    </a:moveTo>
                    <a:cubicBezTo>
                      <a:pt x="729806" y="656368"/>
                      <a:pt x="716471" y="635127"/>
                      <a:pt x="703040" y="612172"/>
                    </a:cubicBezTo>
                    <a:cubicBezTo>
                      <a:pt x="716471" y="585406"/>
                      <a:pt x="729901" y="629126"/>
                      <a:pt x="743141" y="630936"/>
                    </a:cubicBezTo>
                    <a:close/>
                    <a:moveTo>
                      <a:pt x="671036" y="630555"/>
                    </a:moveTo>
                    <a:cubicBezTo>
                      <a:pt x="663893" y="661988"/>
                      <a:pt x="656749" y="647129"/>
                      <a:pt x="649605" y="632841"/>
                    </a:cubicBezTo>
                    <a:cubicBezTo>
                      <a:pt x="656749" y="613696"/>
                      <a:pt x="663893" y="612838"/>
                      <a:pt x="671036" y="630555"/>
                    </a:cubicBezTo>
                    <a:close/>
                    <a:moveTo>
                      <a:pt x="660273" y="510445"/>
                    </a:moveTo>
                    <a:cubicBezTo>
                      <a:pt x="655796" y="537210"/>
                      <a:pt x="632079" y="507587"/>
                      <a:pt x="644271" y="481584"/>
                    </a:cubicBezTo>
                    <a:cubicBezTo>
                      <a:pt x="645128" y="505777"/>
                      <a:pt x="647891" y="505492"/>
                      <a:pt x="654939" y="480441"/>
                    </a:cubicBezTo>
                    <a:cubicBezTo>
                      <a:pt x="655701" y="490538"/>
                      <a:pt x="656463" y="500443"/>
                      <a:pt x="660273" y="510445"/>
                    </a:cubicBezTo>
                    <a:close/>
                    <a:moveTo>
                      <a:pt x="197072" y="834295"/>
                    </a:moveTo>
                    <a:cubicBezTo>
                      <a:pt x="189167" y="836105"/>
                      <a:pt x="175641" y="818579"/>
                      <a:pt x="175831" y="790765"/>
                    </a:cubicBezTo>
                    <a:cubicBezTo>
                      <a:pt x="183737" y="768191"/>
                      <a:pt x="197168" y="813721"/>
                      <a:pt x="197072" y="834295"/>
                    </a:cubicBezTo>
                    <a:close/>
                  </a:path>
                </a:pathLst>
              </a:custGeom>
              <a:grpFill/>
              <a:ln w="9525" cap="flat">
                <a:noFill/>
                <a:prstDash val="solid"/>
                <a:miter/>
              </a:ln>
            </p:spPr>
            <p:txBody>
              <a:bodyPr rtlCol="0" anchor="ctr"/>
              <a:lstStyle/>
              <a:p>
                <a:endParaRPr lang="en-US"/>
              </a:p>
            </p:txBody>
          </p:sp>
          <p:sp>
            <p:nvSpPr>
              <p:cNvPr id="71884" name="Freeform: Shape 71883">
                <a:extLst>
                  <a:ext uri="{FF2B5EF4-FFF2-40B4-BE49-F238E27FC236}">
                    <a16:creationId xmlns:a16="http://schemas.microsoft.com/office/drawing/2014/main" id="{41B54927-F1AF-4059-972C-B33C696963BF}"/>
                  </a:ext>
                </a:extLst>
              </p:cNvPr>
              <p:cNvSpPr/>
              <p:nvPr/>
            </p:nvSpPr>
            <p:spPr>
              <a:xfrm>
                <a:off x="11284267" y="6508444"/>
                <a:ext cx="92388" cy="65964"/>
              </a:xfrm>
              <a:custGeom>
                <a:avLst/>
                <a:gdLst>
                  <a:gd name="connsiteX0" fmla="*/ 91535 w 92388"/>
                  <a:gd name="connsiteY0" fmla="*/ 42628 h 65964"/>
                  <a:gd name="connsiteX1" fmla="*/ 89916 w 92388"/>
                  <a:gd name="connsiteY1" fmla="*/ 65964 h 65964"/>
                  <a:gd name="connsiteX2" fmla="*/ 0 w 92388"/>
                  <a:gd name="connsiteY2" fmla="*/ 30626 h 65964"/>
                  <a:gd name="connsiteX3" fmla="*/ 73628 w 92388"/>
                  <a:gd name="connsiteY3" fmla="*/ 527 h 65964"/>
                  <a:gd name="connsiteX4" fmla="*/ 69723 w 92388"/>
                  <a:gd name="connsiteY4" fmla="*/ 31960 h 65964"/>
                  <a:gd name="connsiteX5" fmla="*/ 91535 w 92388"/>
                  <a:gd name="connsiteY5" fmla="*/ 42628 h 65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388" h="65964">
                    <a:moveTo>
                      <a:pt x="91535" y="42628"/>
                    </a:moveTo>
                    <a:cubicBezTo>
                      <a:pt x="95345" y="56630"/>
                      <a:pt x="84867" y="51010"/>
                      <a:pt x="89916" y="65964"/>
                    </a:cubicBezTo>
                    <a:cubicBezTo>
                      <a:pt x="57435" y="-1282"/>
                      <a:pt x="30766" y="60630"/>
                      <a:pt x="0" y="30626"/>
                    </a:cubicBezTo>
                    <a:cubicBezTo>
                      <a:pt x="23526" y="-2140"/>
                      <a:pt x="48482" y="-806"/>
                      <a:pt x="73628" y="527"/>
                    </a:cubicBezTo>
                    <a:cubicBezTo>
                      <a:pt x="76771" y="10052"/>
                      <a:pt x="71914" y="21197"/>
                      <a:pt x="69723" y="31960"/>
                    </a:cubicBezTo>
                    <a:cubicBezTo>
                      <a:pt x="76867" y="33103"/>
                      <a:pt x="84772" y="50629"/>
                      <a:pt x="91535" y="42628"/>
                    </a:cubicBezTo>
                    <a:close/>
                  </a:path>
                </a:pathLst>
              </a:custGeom>
              <a:grpFill/>
              <a:ln w="9525" cap="flat">
                <a:noFill/>
                <a:prstDash val="solid"/>
                <a:miter/>
              </a:ln>
            </p:spPr>
            <p:txBody>
              <a:bodyPr rtlCol="0" anchor="ctr"/>
              <a:lstStyle/>
              <a:p>
                <a:endParaRPr lang="en-US"/>
              </a:p>
            </p:txBody>
          </p:sp>
          <p:sp>
            <p:nvSpPr>
              <p:cNvPr id="71885" name="Freeform: Shape 71884">
                <a:extLst>
                  <a:ext uri="{FF2B5EF4-FFF2-40B4-BE49-F238E27FC236}">
                    <a16:creationId xmlns:a16="http://schemas.microsoft.com/office/drawing/2014/main" id="{D8B7B21F-3D44-4513-82A9-9AB8DB1D6245}"/>
                  </a:ext>
                </a:extLst>
              </p:cNvPr>
              <p:cNvSpPr/>
              <p:nvPr/>
            </p:nvSpPr>
            <p:spPr>
              <a:xfrm>
                <a:off x="13291660" y="8883748"/>
                <a:ext cx="27908" cy="24982"/>
              </a:xfrm>
              <a:custGeom>
                <a:avLst/>
                <a:gdLst>
                  <a:gd name="connsiteX0" fmla="*/ 27908 w 27908"/>
                  <a:gd name="connsiteY0" fmla="*/ 17713 h 24982"/>
                  <a:gd name="connsiteX1" fmla="*/ 0 w 27908"/>
                  <a:gd name="connsiteY1" fmla="*/ 8855 h 24982"/>
                  <a:gd name="connsiteX2" fmla="*/ 27908 w 27908"/>
                  <a:gd name="connsiteY2" fmla="*/ 17713 h 24982"/>
                </a:gdLst>
                <a:ahLst/>
                <a:cxnLst>
                  <a:cxn ang="0">
                    <a:pos x="connsiteX0" y="connsiteY0"/>
                  </a:cxn>
                  <a:cxn ang="0">
                    <a:pos x="connsiteX1" y="connsiteY1"/>
                  </a:cxn>
                  <a:cxn ang="0">
                    <a:pos x="connsiteX2" y="connsiteY2"/>
                  </a:cxn>
                </a:cxnLst>
                <a:rect l="l" t="t" r="r" b="b"/>
                <a:pathLst>
                  <a:path w="27908" h="24982">
                    <a:moveTo>
                      <a:pt x="27908" y="17713"/>
                    </a:moveTo>
                    <a:cubicBezTo>
                      <a:pt x="20098" y="39145"/>
                      <a:pt x="8954" y="6093"/>
                      <a:pt x="0" y="8855"/>
                    </a:cubicBezTo>
                    <a:cubicBezTo>
                      <a:pt x="8858" y="3330"/>
                      <a:pt x="17050" y="-11909"/>
                      <a:pt x="27908" y="17713"/>
                    </a:cubicBezTo>
                    <a:close/>
                  </a:path>
                </a:pathLst>
              </a:custGeom>
              <a:grpFill/>
              <a:ln w="9525" cap="flat">
                <a:noFill/>
                <a:prstDash val="solid"/>
                <a:miter/>
              </a:ln>
            </p:spPr>
            <p:txBody>
              <a:bodyPr rtlCol="0" anchor="ctr"/>
              <a:lstStyle/>
              <a:p>
                <a:endParaRPr lang="en-US"/>
              </a:p>
            </p:txBody>
          </p:sp>
          <p:sp>
            <p:nvSpPr>
              <p:cNvPr id="71886" name="Freeform: Shape 71885">
                <a:extLst>
                  <a:ext uri="{FF2B5EF4-FFF2-40B4-BE49-F238E27FC236}">
                    <a16:creationId xmlns:a16="http://schemas.microsoft.com/office/drawing/2014/main" id="{360F7EE7-1FBD-40B3-837A-5A677998EA14}"/>
                  </a:ext>
                </a:extLst>
              </p:cNvPr>
              <p:cNvSpPr/>
              <p:nvPr/>
            </p:nvSpPr>
            <p:spPr>
              <a:xfrm>
                <a:off x="12812451" y="8831929"/>
                <a:ext cx="21532" cy="48005"/>
              </a:xfrm>
              <a:custGeom>
                <a:avLst/>
                <a:gdLst>
                  <a:gd name="connsiteX0" fmla="*/ 11341 w 21532"/>
                  <a:gd name="connsiteY0" fmla="*/ 0 h 48005"/>
                  <a:gd name="connsiteX1" fmla="*/ 21533 w 21532"/>
                  <a:gd name="connsiteY1" fmla="*/ 35909 h 48005"/>
                  <a:gd name="connsiteX2" fmla="*/ 6769 w 21532"/>
                  <a:gd name="connsiteY2" fmla="*/ 16573 h 48005"/>
                  <a:gd name="connsiteX3" fmla="*/ 3054 w 21532"/>
                  <a:gd name="connsiteY3" fmla="*/ 48006 h 48005"/>
                  <a:gd name="connsiteX4" fmla="*/ 11341 w 21532"/>
                  <a:gd name="connsiteY4" fmla="*/ 0 h 48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32" h="48005">
                    <a:moveTo>
                      <a:pt x="11341" y="0"/>
                    </a:moveTo>
                    <a:cubicBezTo>
                      <a:pt x="18770" y="10954"/>
                      <a:pt x="18009" y="23908"/>
                      <a:pt x="21533" y="35909"/>
                    </a:cubicBezTo>
                    <a:cubicBezTo>
                      <a:pt x="17532" y="45053"/>
                      <a:pt x="11817" y="25432"/>
                      <a:pt x="6769" y="16573"/>
                    </a:cubicBezTo>
                    <a:cubicBezTo>
                      <a:pt x="6674" y="26670"/>
                      <a:pt x="6293" y="37052"/>
                      <a:pt x="3054" y="48006"/>
                    </a:cubicBezTo>
                    <a:cubicBezTo>
                      <a:pt x="-5138" y="20383"/>
                      <a:pt x="5054" y="17050"/>
                      <a:pt x="11341" y="0"/>
                    </a:cubicBezTo>
                    <a:close/>
                  </a:path>
                </a:pathLst>
              </a:custGeom>
              <a:grpFill/>
              <a:ln w="9525" cap="flat">
                <a:noFill/>
                <a:prstDash val="solid"/>
                <a:miter/>
              </a:ln>
            </p:spPr>
            <p:txBody>
              <a:bodyPr rtlCol="0" anchor="ctr"/>
              <a:lstStyle/>
              <a:p>
                <a:endParaRPr lang="en-US"/>
              </a:p>
            </p:txBody>
          </p:sp>
          <p:sp>
            <p:nvSpPr>
              <p:cNvPr id="71887" name="Freeform: Shape 71886">
                <a:extLst>
                  <a:ext uri="{FF2B5EF4-FFF2-40B4-BE49-F238E27FC236}">
                    <a16:creationId xmlns:a16="http://schemas.microsoft.com/office/drawing/2014/main" id="{21F653E7-4F76-4923-ADDE-5111A7F168AD}"/>
                  </a:ext>
                </a:extLst>
              </p:cNvPr>
              <p:cNvSpPr/>
              <p:nvPr/>
            </p:nvSpPr>
            <p:spPr>
              <a:xfrm>
                <a:off x="13146118" y="7616821"/>
                <a:ext cx="21910" cy="59439"/>
              </a:xfrm>
              <a:custGeom>
                <a:avLst/>
                <a:gdLst>
                  <a:gd name="connsiteX0" fmla="*/ 19145 w 21910"/>
                  <a:gd name="connsiteY0" fmla="*/ 10290 h 59439"/>
                  <a:gd name="connsiteX1" fmla="*/ 5811 w 21910"/>
                  <a:gd name="connsiteY1" fmla="*/ 59439 h 59439"/>
                  <a:gd name="connsiteX2" fmla="*/ 0 w 21910"/>
                  <a:gd name="connsiteY2" fmla="*/ 7052 h 59439"/>
                  <a:gd name="connsiteX3" fmla="*/ 19145 w 21910"/>
                  <a:gd name="connsiteY3" fmla="*/ 10290 h 59439"/>
                </a:gdLst>
                <a:ahLst/>
                <a:cxnLst>
                  <a:cxn ang="0">
                    <a:pos x="connsiteX0" y="connsiteY0"/>
                  </a:cxn>
                  <a:cxn ang="0">
                    <a:pos x="connsiteX1" y="connsiteY1"/>
                  </a:cxn>
                  <a:cxn ang="0">
                    <a:pos x="connsiteX2" y="connsiteY2"/>
                  </a:cxn>
                  <a:cxn ang="0">
                    <a:pos x="connsiteX3" y="connsiteY3"/>
                  </a:cxn>
                </a:cxnLst>
                <a:rect l="l" t="t" r="r" b="b"/>
                <a:pathLst>
                  <a:path w="21910" h="59439">
                    <a:moveTo>
                      <a:pt x="19145" y="10290"/>
                    </a:moveTo>
                    <a:cubicBezTo>
                      <a:pt x="30575" y="17053"/>
                      <a:pt x="2667" y="19244"/>
                      <a:pt x="5811" y="59439"/>
                    </a:cubicBezTo>
                    <a:cubicBezTo>
                      <a:pt x="95" y="42866"/>
                      <a:pt x="2000" y="24482"/>
                      <a:pt x="0" y="7052"/>
                    </a:cubicBezTo>
                    <a:cubicBezTo>
                      <a:pt x="10478" y="-18666"/>
                      <a:pt x="8668" y="36198"/>
                      <a:pt x="19145" y="10290"/>
                    </a:cubicBezTo>
                    <a:close/>
                  </a:path>
                </a:pathLst>
              </a:custGeom>
              <a:grpFill/>
              <a:ln w="9525" cap="flat">
                <a:noFill/>
                <a:prstDash val="solid"/>
                <a:miter/>
              </a:ln>
            </p:spPr>
            <p:txBody>
              <a:bodyPr rtlCol="0" anchor="ctr"/>
              <a:lstStyle/>
              <a:p>
                <a:endParaRPr lang="en-US"/>
              </a:p>
            </p:txBody>
          </p:sp>
          <p:sp>
            <p:nvSpPr>
              <p:cNvPr id="71888" name="Freeform: Shape 71887">
                <a:extLst>
                  <a:ext uri="{FF2B5EF4-FFF2-40B4-BE49-F238E27FC236}">
                    <a16:creationId xmlns:a16="http://schemas.microsoft.com/office/drawing/2014/main" id="{806E12F0-82C6-40FD-A96B-EBD3DA42FDD6}"/>
                  </a:ext>
                </a:extLst>
              </p:cNvPr>
              <p:cNvSpPr/>
              <p:nvPr/>
            </p:nvSpPr>
            <p:spPr>
              <a:xfrm>
                <a:off x="13001326" y="8121650"/>
                <a:ext cx="19856" cy="45243"/>
              </a:xfrm>
              <a:custGeom>
                <a:avLst/>
                <a:gdLst>
                  <a:gd name="connsiteX0" fmla="*/ 13728 w 19856"/>
                  <a:gd name="connsiteY0" fmla="*/ 0 h 45243"/>
                  <a:gd name="connsiteX1" fmla="*/ 16300 w 19856"/>
                  <a:gd name="connsiteY1" fmla="*/ 45244 h 45243"/>
                  <a:gd name="connsiteX2" fmla="*/ 1631 w 19856"/>
                  <a:gd name="connsiteY2" fmla="*/ 25813 h 45243"/>
                  <a:gd name="connsiteX3" fmla="*/ 13728 w 19856"/>
                  <a:gd name="connsiteY3" fmla="*/ 0 h 45243"/>
                </a:gdLst>
                <a:ahLst/>
                <a:cxnLst>
                  <a:cxn ang="0">
                    <a:pos x="connsiteX0" y="connsiteY0"/>
                  </a:cxn>
                  <a:cxn ang="0">
                    <a:pos x="connsiteX1" y="connsiteY1"/>
                  </a:cxn>
                  <a:cxn ang="0">
                    <a:pos x="connsiteX2" y="connsiteY2"/>
                  </a:cxn>
                  <a:cxn ang="0">
                    <a:pos x="connsiteX3" y="connsiteY3"/>
                  </a:cxn>
                </a:cxnLst>
                <a:rect l="l" t="t" r="r" b="b"/>
                <a:pathLst>
                  <a:path w="19856" h="45243">
                    <a:moveTo>
                      <a:pt x="13728" y="0"/>
                    </a:moveTo>
                    <a:cubicBezTo>
                      <a:pt x="20871" y="13621"/>
                      <a:pt x="21824" y="28765"/>
                      <a:pt x="16300" y="45244"/>
                    </a:cubicBezTo>
                    <a:cubicBezTo>
                      <a:pt x="15157" y="25432"/>
                      <a:pt x="8299" y="19240"/>
                      <a:pt x="1631" y="25813"/>
                    </a:cubicBezTo>
                    <a:cubicBezTo>
                      <a:pt x="-5132" y="6858"/>
                      <a:pt x="11156" y="11716"/>
                      <a:pt x="13728" y="0"/>
                    </a:cubicBezTo>
                    <a:close/>
                  </a:path>
                </a:pathLst>
              </a:custGeom>
              <a:grpFill/>
              <a:ln w="9525" cap="flat">
                <a:noFill/>
                <a:prstDash val="solid"/>
                <a:miter/>
              </a:ln>
            </p:spPr>
            <p:txBody>
              <a:bodyPr rtlCol="0" anchor="ctr"/>
              <a:lstStyle/>
              <a:p>
                <a:endParaRPr lang="en-US"/>
              </a:p>
            </p:txBody>
          </p:sp>
          <p:sp>
            <p:nvSpPr>
              <p:cNvPr id="71889" name="Freeform: Shape 71888">
                <a:extLst>
                  <a:ext uri="{FF2B5EF4-FFF2-40B4-BE49-F238E27FC236}">
                    <a16:creationId xmlns:a16="http://schemas.microsoft.com/office/drawing/2014/main" id="{F0EBA8EE-3BD5-4D8D-949B-B71E2E88DB72}"/>
                  </a:ext>
                </a:extLst>
              </p:cNvPr>
              <p:cNvSpPr/>
              <p:nvPr/>
            </p:nvSpPr>
            <p:spPr>
              <a:xfrm>
                <a:off x="13033264" y="7894288"/>
                <a:ext cx="17319" cy="46823"/>
              </a:xfrm>
              <a:custGeom>
                <a:avLst/>
                <a:gdLst>
                  <a:gd name="connsiteX0" fmla="*/ 3508 w 17319"/>
                  <a:gd name="connsiteY0" fmla="*/ 38386 h 46823"/>
                  <a:gd name="connsiteX1" fmla="*/ 3984 w 17319"/>
                  <a:gd name="connsiteY1" fmla="*/ 0 h 46823"/>
                  <a:gd name="connsiteX2" fmla="*/ 17319 w 17319"/>
                  <a:gd name="connsiteY2" fmla="*/ 42863 h 46823"/>
                  <a:gd name="connsiteX3" fmla="*/ 1222 w 17319"/>
                  <a:gd name="connsiteY3" fmla="*/ 46482 h 46823"/>
                  <a:gd name="connsiteX4" fmla="*/ 3508 w 17319"/>
                  <a:gd name="connsiteY4" fmla="*/ 38386 h 46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19" h="46823">
                    <a:moveTo>
                      <a:pt x="3508" y="38386"/>
                    </a:moveTo>
                    <a:cubicBezTo>
                      <a:pt x="3793" y="25717"/>
                      <a:pt x="-1350" y="14002"/>
                      <a:pt x="3984" y="0"/>
                    </a:cubicBezTo>
                    <a:cubicBezTo>
                      <a:pt x="11890" y="13525"/>
                      <a:pt x="15605" y="27908"/>
                      <a:pt x="17319" y="42863"/>
                    </a:cubicBezTo>
                    <a:cubicBezTo>
                      <a:pt x="12747" y="57436"/>
                      <a:pt x="5508" y="25527"/>
                      <a:pt x="1222" y="46482"/>
                    </a:cubicBezTo>
                    <a:cubicBezTo>
                      <a:pt x="-1922" y="37243"/>
                      <a:pt x="1793" y="34576"/>
                      <a:pt x="3508" y="38386"/>
                    </a:cubicBezTo>
                    <a:close/>
                  </a:path>
                </a:pathLst>
              </a:custGeom>
              <a:grpFill/>
              <a:ln w="9525" cap="flat">
                <a:noFill/>
                <a:prstDash val="solid"/>
                <a:miter/>
              </a:ln>
            </p:spPr>
            <p:txBody>
              <a:bodyPr rtlCol="0" anchor="ctr"/>
              <a:lstStyle/>
              <a:p>
                <a:endParaRPr lang="en-US"/>
              </a:p>
            </p:txBody>
          </p:sp>
          <p:sp>
            <p:nvSpPr>
              <p:cNvPr id="71890" name="Freeform: Shape 71889">
                <a:extLst>
                  <a:ext uri="{FF2B5EF4-FFF2-40B4-BE49-F238E27FC236}">
                    <a16:creationId xmlns:a16="http://schemas.microsoft.com/office/drawing/2014/main" id="{AF57B141-96EC-4847-B4C3-2C9C3C6466AD}"/>
                  </a:ext>
                </a:extLst>
              </p:cNvPr>
              <p:cNvSpPr/>
              <p:nvPr/>
            </p:nvSpPr>
            <p:spPr>
              <a:xfrm>
                <a:off x="12633292" y="9037955"/>
                <a:ext cx="73532" cy="62511"/>
              </a:xfrm>
              <a:custGeom>
                <a:avLst/>
                <a:gdLst>
                  <a:gd name="connsiteX0" fmla="*/ 73533 w 73532"/>
                  <a:gd name="connsiteY0" fmla="*/ 50006 h 62511"/>
                  <a:gd name="connsiteX1" fmla="*/ 61055 w 73532"/>
                  <a:gd name="connsiteY1" fmla="*/ 22098 h 62511"/>
                  <a:gd name="connsiteX2" fmla="*/ 51911 w 73532"/>
                  <a:gd name="connsiteY2" fmla="*/ 54864 h 62511"/>
                  <a:gd name="connsiteX3" fmla="*/ 7811 w 73532"/>
                  <a:gd name="connsiteY3" fmla="*/ 49149 h 62511"/>
                  <a:gd name="connsiteX4" fmla="*/ 0 w 73532"/>
                  <a:gd name="connsiteY4" fmla="*/ 4953 h 62511"/>
                  <a:gd name="connsiteX5" fmla="*/ 57150 w 73532"/>
                  <a:gd name="connsiteY5" fmla="*/ 0 h 62511"/>
                  <a:gd name="connsiteX6" fmla="*/ 73533 w 73532"/>
                  <a:gd name="connsiteY6" fmla="*/ 50006 h 62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532" h="62511">
                    <a:moveTo>
                      <a:pt x="73533" y="50006"/>
                    </a:moveTo>
                    <a:cubicBezTo>
                      <a:pt x="65627" y="86582"/>
                      <a:pt x="65817" y="32290"/>
                      <a:pt x="61055" y="22098"/>
                    </a:cubicBezTo>
                    <a:cubicBezTo>
                      <a:pt x="52483" y="6096"/>
                      <a:pt x="61341" y="45815"/>
                      <a:pt x="51911" y="54864"/>
                    </a:cubicBezTo>
                    <a:cubicBezTo>
                      <a:pt x="35052" y="13716"/>
                      <a:pt x="21241" y="27146"/>
                      <a:pt x="7811" y="49149"/>
                    </a:cubicBezTo>
                    <a:cubicBezTo>
                      <a:pt x="4381" y="34576"/>
                      <a:pt x="3429" y="19526"/>
                      <a:pt x="0" y="4953"/>
                    </a:cubicBezTo>
                    <a:cubicBezTo>
                      <a:pt x="13049" y="26003"/>
                      <a:pt x="38767" y="28575"/>
                      <a:pt x="57150" y="0"/>
                    </a:cubicBezTo>
                    <a:cubicBezTo>
                      <a:pt x="64961" y="33147"/>
                      <a:pt x="72009" y="24098"/>
                      <a:pt x="73533" y="50006"/>
                    </a:cubicBezTo>
                    <a:close/>
                  </a:path>
                </a:pathLst>
              </a:custGeom>
              <a:grpFill/>
              <a:ln w="9525" cap="flat">
                <a:noFill/>
                <a:prstDash val="solid"/>
                <a:miter/>
              </a:ln>
            </p:spPr>
            <p:txBody>
              <a:bodyPr rtlCol="0" anchor="ctr"/>
              <a:lstStyle/>
              <a:p>
                <a:endParaRPr lang="en-US"/>
              </a:p>
            </p:txBody>
          </p:sp>
          <p:sp>
            <p:nvSpPr>
              <p:cNvPr id="71891" name="Freeform: Shape 71890">
                <a:extLst>
                  <a:ext uri="{FF2B5EF4-FFF2-40B4-BE49-F238E27FC236}">
                    <a16:creationId xmlns:a16="http://schemas.microsoft.com/office/drawing/2014/main" id="{F7470A7D-2EF5-4260-B3FA-17BE4180FEEC}"/>
                  </a:ext>
                </a:extLst>
              </p:cNvPr>
              <p:cNvSpPr/>
              <p:nvPr/>
            </p:nvSpPr>
            <p:spPr>
              <a:xfrm>
                <a:off x="12964858" y="7661381"/>
                <a:ext cx="88106" cy="84347"/>
              </a:xfrm>
              <a:custGeom>
                <a:avLst/>
                <a:gdLst>
                  <a:gd name="connsiteX0" fmla="*/ 88106 w 88106"/>
                  <a:gd name="connsiteY0" fmla="*/ 83650 h 84347"/>
                  <a:gd name="connsiteX1" fmla="*/ 0 w 88106"/>
                  <a:gd name="connsiteY1" fmla="*/ 58218 h 84347"/>
                  <a:gd name="connsiteX2" fmla="*/ 6762 w 88106"/>
                  <a:gd name="connsiteY2" fmla="*/ 33644 h 84347"/>
                  <a:gd name="connsiteX3" fmla="*/ 26765 w 88106"/>
                  <a:gd name="connsiteY3" fmla="*/ 51932 h 84347"/>
                  <a:gd name="connsiteX4" fmla="*/ 54007 w 88106"/>
                  <a:gd name="connsiteY4" fmla="*/ 7355 h 84347"/>
                  <a:gd name="connsiteX5" fmla="*/ 88106 w 88106"/>
                  <a:gd name="connsiteY5" fmla="*/ 83650 h 84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106" h="84347">
                    <a:moveTo>
                      <a:pt x="88106" y="83650"/>
                    </a:moveTo>
                    <a:cubicBezTo>
                      <a:pt x="54959" y="80221"/>
                      <a:pt x="33909" y="96794"/>
                      <a:pt x="0" y="58218"/>
                    </a:cubicBezTo>
                    <a:cubicBezTo>
                      <a:pt x="3143" y="42788"/>
                      <a:pt x="11049" y="48884"/>
                      <a:pt x="6762" y="33644"/>
                    </a:cubicBezTo>
                    <a:cubicBezTo>
                      <a:pt x="17716" y="16975"/>
                      <a:pt x="14383" y="43835"/>
                      <a:pt x="26765" y="51932"/>
                    </a:cubicBezTo>
                    <a:cubicBezTo>
                      <a:pt x="22574" y="14118"/>
                      <a:pt x="66580" y="35358"/>
                      <a:pt x="54007" y="7355"/>
                    </a:cubicBezTo>
                    <a:cubicBezTo>
                      <a:pt x="59150" y="-22840"/>
                      <a:pt x="80867" y="47360"/>
                      <a:pt x="88106" y="83650"/>
                    </a:cubicBezTo>
                    <a:close/>
                  </a:path>
                </a:pathLst>
              </a:custGeom>
              <a:grpFill/>
              <a:ln w="9525" cap="flat">
                <a:noFill/>
                <a:prstDash val="solid"/>
                <a:miter/>
              </a:ln>
            </p:spPr>
            <p:txBody>
              <a:bodyPr rtlCol="0" anchor="ctr"/>
              <a:lstStyle/>
              <a:p>
                <a:endParaRPr lang="en-US"/>
              </a:p>
            </p:txBody>
          </p:sp>
          <p:sp>
            <p:nvSpPr>
              <p:cNvPr id="71892" name="Freeform: Shape 71891">
                <a:extLst>
                  <a:ext uri="{FF2B5EF4-FFF2-40B4-BE49-F238E27FC236}">
                    <a16:creationId xmlns:a16="http://schemas.microsoft.com/office/drawing/2014/main" id="{BAC843D5-BCFC-47BE-A87B-E151CE34DF8F}"/>
                  </a:ext>
                </a:extLst>
              </p:cNvPr>
              <p:cNvSpPr/>
              <p:nvPr/>
            </p:nvSpPr>
            <p:spPr>
              <a:xfrm>
                <a:off x="12520516" y="9369139"/>
                <a:ext cx="56483" cy="27981"/>
              </a:xfrm>
              <a:custGeom>
                <a:avLst/>
                <a:gdLst>
                  <a:gd name="connsiteX0" fmla="*/ 56483 w 56483"/>
                  <a:gd name="connsiteY0" fmla="*/ 0 h 27981"/>
                  <a:gd name="connsiteX1" fmla="*/ 0 w 56483"/>
                  <a:gd name="connsiteY1" fmla="*/ 20098 h 27981"/>
                  <a:gd name="connsiteX2" fmla="*/ 56483 w 56483"/>
                  <a:gd name="connsiteY2" fmla="*/ 0 h 27981"/>
                </a:gdLst>
                <a:ahLst/>
                <a:cxnLst>
                  <a:cxn ang="0">
                    <a:pos x="connsiteX0" y="connsiteY0"/>
                  </a:cxn>
                  <a:cxn ang="0">
                    <a:pos x="connsiteX1" y="connsiteY1"/>
                  </a:cxn>
                  <a:cxn ang="0">
                    <a:pos x="connsiteX2" y="connsiteY2"/>
                  </a:cxn>
                </a:cxnLst>
                <a:rect l="l" t="t" r="r" b="b"/>
                <a:pathLst>
                  <a:path w="56483" h="27981">
                    <a:moveTo>
                      <a:pt x="56483" y="0"/>
                    </a:moveTo>
                    <a:cubicBezTo>
                      <a:pt x="49816" y="31147"/>
                      <a:pt x="18098" y="33814"/>
                      <a:pt x="0" y="20098"/>
                    </a:cubicBezTo>
                    <a:cubicBezTo>
                      <a:pt x="18955" y="15240"/>
                      <a:pt x="37529" y="4667"/>
                      <a:pt x="56483" y="0"/>
                    </a:cubicBezTo>
                    <a:close/>
                  </a:path>
                </a:pathLst>
              </a:custGeom>
              <a:grpFill/>
              <a:ln w="9525" cap="flat">
                <a:noFill/>
                <a:prstDash val="solid"/>
                <a:miter/>
              </a:ln>
            </p:spPr>
            <p:txBody>
              <a:bodyPr rtlCol="0" anchor="ctr"/>
              <a:lstStyle/>
              <a:p>
                <a:endParaRPr lang="en-US"/>
              </a:p>
            </p:txBody>
          </p:sp>
          <p:sp>
            <p:nvSpPr>
              <p:cNvPr id="71893" name="Freeform: Shape 71892">
                <a:extLst>
                  <a:ext uri="{FF2B5EF4-FFF2-40B4-BE49-F238E27FC236}">
                    <a16:creationId xmlns:a16="http://schemas.microsoft.com/office/drawing/2014/main" id="{559E02E3-3BF6-4765-847A-326E011E9DD2}"/>
                  </a:ext>
                </a:extLst>
              </p:cNvPr>
              <p:cNvSpPr/>
              <p:nvPr/>
            </p:nvSpPr>
            <p:spPr>
              <a:xfrm>
                <a:off x="13329910" y="6398387"/>
                <a:ext cx="26139" cy="48311"/>
              </a:xfrm>
              <a:custGeom>
                <a:avLst/>
                <a:gdLst>
                  <a:gd name="connsiteX0" fmla="*/ 7566 w 26139"/>
                  <a:gd name="connsiteY0" fmla="*/ 0 h 48311"/>
                  <a:gd name="connsiteX1" fmla="*/ 26140 w 26139"/>
                  <a:gd name="connsiteY1" fmla="*/ 41529 h 48311"/>
                  <a:gd name="connsiteX2" fmla="*/ 993 w 26139"/>
                  <a:gd name="connsiteY2" fmla="*/ 24670 h 48311"/>
                  <a:gd name="connsiteX3" fmla="*/ 7566 w 26139"/>
                  <a:gd name="connsiteY3" fmla="*/ 0 h 48311"/>
                </a:gdLst>
                <a:ahLst/>
                <a:cxnLst>
                  <a:cxn ang="0">
                    <a:pos x="connsiteX0" y="connsiteY0"/>
                  </a:cxn>
                  <a:cxn ang="0">
                    <a:pos x="connsiteX1" y="connsiteY1"/>
                  </a:cxn>
                  <a:cxn ang="0">
                    <a:pos x="connsiteX2" y="connsiteY2"/>
                  </a:cxn>
                  <a:cxn ang="0">
                    <a:pos x="connsiteX3" y="connsiteY3"/>
                  </a:cxn>
                </a:cxnLst>
                <a:rect l="l" t="t" r="r" b="b"/>
                <a:pathLst>
                  <a:path w="26139" h="48311">
                    <a:moveTo>
                      <a:pt x="7566" y="0"/>
                    </a:moveTo>
                    <a:cubicBezTo>
                      <a:pt x="8994" y="27622"/>
                      <a:pt x="17186" y="10954"/>
                      <a:pt x="26140" y="41529"/>
                    </a:cubicBezTo>
                    <a:cubicBezTo>
                      <a:pt x="9947" y="60770"/>
                      <a:pt x="9089" y="33909"/>
                      <a:pt x="993" y="24670"/>
                    </a:cubicBezTo>
                    <a:cubicBezTo>
                      <a:pt x="-2722" y="10763"/>
                      <a:pt x="4994" y="16859"/>
                      <a:pt x="7566" y="0"/>
                    </a:cubicBezTo>
                    <a:close/>
                  </a:path>
                </a:pathLst>
              </a:custGeom>
              <a:grpFill/>
              <a:ln w="9525" cap="flat">
                <a:noFill/>
                <a:prstDash val="solid"/>
                <a:miter/>
              </a:ln>
            </p:spPr>
            <p:txBody>
              <a:bodyPr rtlCol="0" anchor="ctr"/>
              <a:lstStyle/>
              <a:p>
                <a:endParaRPr lang="en-US"/>
              </a:p>
            </p:txBody>
          </p:sp>
          <p:sp>
            <p:nvSpPr>
              <p:cNvPr id="71894" name="Freeform: Shape 71893">
                <a:extLst>
                  <a:ext uri="{FF2B5EF4-FFF2-40B4-BE49-F238E27FC236}">
                    <a16:creationId xmlns:a16="http://schemas.microsoft.com/office/drawing/2014/main" id="{1972E880-9A0D-4AB7-B035-8142B50BB3EA}"/>
                  </a:ext>
                </a:extLst>
              </p:cNvPr>
              <p:cNvSpPr/>
              <p:nvPr/>
            </p:nvSpPr>
            <p:spPr>
              <a:xfrm>
                <a:off x="12952856" y="7731335"/>
                <a:ext cx="30670" cy="31365"/>
              </a:xfrm>
              <a:custGeom>
                <a:avLst/>
                <a:gdLst>
                  <a:gd name="connsiteX0" fmla="*/ 30670 w 30670"/>
                  <a:gd name="connsiteY0" fmla="*/ 29889 h 31365"/>
                  <a:gd name="connsiteX1" fmla="*/ 0 w 30670"/>
                  <a:gd name="connsiteY1" fmla="*/ 13982 h 31365"/>
                  <a:gd name="connsiteX2" fmla="*/ 30670 w 30670"/>
                  <a:gd name="connsiteY2" fmla="*/ 29889 h 31365"/>
                </a:gdLst>
                <a:ahLst/>
                <a:cxnLst>
                  <a:cxn ang="0">
                    <a:pos x="connsiteX0" y="connsiteY0"/>
                  </a:cxn>
                  <a:cxn ang="0">
                    <a:pos x="connsiteX1" y="connsiteY1"/>
                  </a:cxn>
                  <a:cxn ang="0">
                    <a:pos x="connsiteX2" y="connsiteY2"/>
                  </a:cxn>
                </a:cxnLst>
                <a:rect l="l" t="t" r="r" b="b"/>
                <a:pathLst>
                  <a:path w="30670" h="31365">
                    <a:moveTo>
                      <a:pt x="30670" y="29889"/>
                    </a:moveTo>
                    <a:cubicBezTo>
                      <a:pt x="20384" y="23602"/>
                      <a:pt x="11716" y="45129"/>
                      <a:pt x="0" y="13982"/>
                    </a:cubicBezTo>
                    <a:cubicBezTo>
                      <a:pt x="7715" y="-23070"/>
                      <a:pt x="20384" y="24650"/>
                      <a:pt x="30670" y="29889"/>
                    </a:cubicBezTo>
                    <a:close/>
                  </a:path>
                </a:pathLst>
              </a:custGeom>
              <a:grpFill/>
              <a:ln w="9525" cap="flat">
                <a:noFill/>
                <a:prstDash val="solid"/>
                <a:miter/>
              </a:ln>
            </p:spPr>
            <p:txBody>
              <a:bodyPr rtlCol="0" anchor="ctr"/>
              <a:lstStyle/>
              <a:p>
                <a:endParaRPr lang="en-US"/>
              </a:p>
            </p:txBody>
          </p:sp>
          <p:sp>
            <p:nvSpPr>
              <p:cNvPr id="71895" name="Freeform: Shape 71894">
                <a:extLst>
                  <a:ext uri="{FF2B5EF4-FFF2-40B4-BE49-F238E27FC236}">
                    <a16:creationId xmlns:a16="http://schemas.microsoft.com/office/drawing/2014/main" id="{06E605ED-9BEE-4FA0-A39C-543CEB815136}"/>
                  </a:ext>
                </a:extLst>
              </p:cNvPr>
              <p:cNvSpPr/>
              <p:nvPr/>
            </p:nvSpPr>
            <p:spPr>
              <a:xfrm>
                <a:off x="12574743" y="8960516"/>
                <a:ext cx="20544" cy="43288"/>
              </a:xfrm>
              <a:custGeom>
                <a:avLst/>
                <a:gdLst>
                  <a:gd name="connsiteX0" fmla="*/ 15782 w 20544"/>
                  <a:gd name="connsiteY0" fmla="*/ 0 h 43288"/>
                  <a:gd name="connsiteX1" fmla="*/ 20544 w 20544"/>
                  <a:gd name="connsiteY1" fmla="*/ 37243 h 43288"/>
                  <a:gd name="connsiteX2" fmla="*/ 1208 w 20544"/>
                  <a:gd name="connsiteY2" fmla="*/ 33814 h 43288"/>
                  <a:gd name="connsiteX3" fmla="*/ 15782 w 20544"/>
                  <a:gd name="connsiteY3" fmla="*/ 0 h 43288"/>
                </a:gdLst>
                <a:ahLst/>
                <a:cxnLst>
                  <a:cxn ang="0">
                    <a:pos x="connsiteX0" y="connsiteY0"/>
                  </a:cxn>
                  <a:cxn ang="0">
                    <a:pos x="connsiteX1" y="connsiteY1"/>
                  </a:cxn>
                  <a:cxn ang="0">
                    <a:pos x="connsiteX2" y="connsiteY2"/>
                  </a:cxn>
                  <a:cxn ang="0">
                    <a:pos x="connsiteX3" y="connsiteY3"/>
                  </a:cxn>
                </a:cxnLst>
                <a:rect l="l" t="t" r="r" b="b"/>
                <a:pathLst>
                  <a:path w="20544" h="43288">
                    <a:moveTo>
                      <a:pt x="15782" y="0"/>
                    </a:moveTo>
                    <a:cubicBezTo>
                      <a:pt x="23973" y="11049"/>
                      <a:pt x="15877" y="25527"/>
                      <a:pt x="20544" y="37243"/>
                    </a:cubicBezTo>
                    <a:cubicBezTo>
                      <a:pt x="15020" y="52102"/>
                      <a:pt x="7685" y="35052"/>
                      <a:pt x="1208" y="33814"/>
                    </a:cubicBezTo>
                    <a:cubicBezTo>
                      <a:pt x="-4888" y="12192"/>
                      <a:pt x="13972" y="42005"/>
                      <a:pt x="15782" y="0"/>
                    </a:cubicBezTo>
                    <a:close/>
                  </a:path>
                </a:pathLst>
              </a:custGeom>
              <a:grpFill/>
              <a:ln w="9525" cap="flat">
                <a:noFill/>
                <a:prstDash val="solid"/>
                <a:miter/>
              </a:ln>
            </p:spPr>
            <p:txBody>
              <a:bodyPr rtlCol="0" anchor="ctr"/>
              <a:lstStyle/>
              <a:p>
                <a:endParaRPr lang="en-US"/>
              </a:p>
            </p:txBody>
          </p:sp>
          <p:sp>
            <p:nvSpPr>
              <p:cNvPr id="71896" name="Freeform: Shape 71895">
                <a:extLst>
                  <a:ext uri="{FF2B5EF4-FFF2-40B4-BE49-F238E27FC236}">
                    <a16:creationId xmlns:a16="http://schemas.microsoft.com/office/drawing/2014/main" id="{50DB5C9A-C054-40F1-B102-E23B4B64D1DE}"/>
                  </a:ext>
                </a:extLst>
              </p:cNvPr>
              <p:cNvSpPr/>
              <p:nvPr/>
            </p:nvSpPr>
            <p:spPr>
              <a:xfrm>
                <a:off x="13071919" y="6798354"/>
                <a:ext cx="32670" cy="65328"/>
              </a:xfrm>
              <a:custGeom>
                <a:avLst/>
                <a:gdLst>
                  <a:gd name="connsiteX0" fmla="*/ 16383 w 32670"/>
                  <a:gd name="connsiteY0" fmla="*/ 65329 h 65328"/>
                  <a:gd name="connsiteX1" fmla="*/ 17716 w 32670"/>
                  <a:gd name="connsiteY1" fmla="*/ 42088 h 65328"/>
                  <a:gd name="connsiteX2" fmla="*/ 0 w 32670"/>
                  <a:gd name="connsiteY2" fmla="*/ 15513 h 65328"/>
                  <a:gd name="connsiteX3" fmla="*/ 32671 w 32670"/>
                  <a:gd name="connsiteY3" fmla="*/ 23229 h 65328"/>
                  <a:gd name="connsiteX4" fmla="*/ 16383 w 32670"/>
                  <a:gd name="connsiteY4" fmla="*/ 65329 h 65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70" h="65328">
                    <a:moveTo>
                      <a:pt x="16383" y="65329"/>
                    </a:moveTo>
                    <a:cubicBezTo>
                      <a:pt x="13430" y="58471"/>
                      <a:pt x="16669" y="49994"/>
                      <a:pt x="17716" y="42088"/>
                    </a:cubicBezTo>
                    <a:cubicBezTo>
                      <a:pt x="11144" y="22086"/>
                      <a:pt x="6953" y="41802"/>
                      <a:pt x="0" y="15513"/>
                    </a:cubicBezTo>
                    <a:cubicBezTo>
                      <a:pt x="10001" y="2274"/>
                      <a:pt x="19717" y="-14776"/>
                      <a:pt x="32671" y="23229"/>
                    </a:cubicBezTo>
                    <a:cubicBezTo>
                      <a:pt x="23432" y="42374"/>
                      <a:pt x="18669" y="23324"/>
                      <a:pt x="16383" y="65329"/>
                    </a:cubicBezTo>
                    <a:close/>
                  </a:path>
                </a:pathLst>
              </a:custGeom>
              <a:grpFill/>
              <a:ln w="9525" cap="flat">
                <a:noFill/>
                <a:prstDash val="solid"/>
                <a:miter/>
              </a:ln>
            </p:spPr>
            <p:txBody>
              <a:bodyPr rtlCol="0" anchor="ctr"/>
              <a:lstStyle/>
              <a:p>
                <a:endParaRPr lang="en-US"/>
              </a:p>
            </p:txBody>
          </p:sp>
          <p:sp>
            <p:nvSpPr>
              <p:cNvPr id="71897" name="Freeform: Shape 71896">
                <a:extLst>
                  <a:ext uri="{FF2B5EF4-FFF2-40B4-BE49-F238E27FC236}">
                    <a16:creationId xmlns:a16="http://schemas.microsoft.com/office/drawing/2014/main" id="{9FA536C3-095B-4A74-97AF-556FBE0F60BE}"/>
                  </a:ext>
                </a:extLst>
              </p:cNvPr>
              <p:cNvSpPr/>
              <p:nvPr/>
            </p:nvSpPr>
            <p:spPr>
              <a:xfrm>
                <a:off x="12775596" y="7334599"/>
                <a:ext cx="39814" cy="57912"/>
              </a:xfrm>
              <a:custGeom>
                <a:avLst/>
                <a:gdLst>
                  <a:gd name="connsiteX0" fmla="*/ 39814 w 39814"/>
                  <a:gd name="connsiteY0" fmla="*/ 36767 h 57912"/>
                  <a:gd name="connsiteX1" fmla="*/ 14001 w 39814"/>
                  <a:gd name="connsiteY1" fmla="*/ 57912 h 57912"/>
                  <a:gd name="connsiteX2" fmla="*/ 0 w 39814"/>
                  <a:gd name="connsiteY2" fmla="*/ 0 h 57912"/>
                  <a:gd name="connsiteX3" fmla="*/ 39814 w 39814"/>
                  <a:gd name="connsiteY3" fmla="*/ 36767 h 57912"/>
                </a:gdLst>
                <a:ahLst/>
                <a:cxnLst>
                  <a:cxn ang="0">
                    <a:pos x="connsiteX0" y="connsiteY0"/>
                  </a:cxn>
                  <a:cxn ang="0">
                    <a:pos x="connsiteX1" y="connsiteY1"/>
                  </a:cxn>
                  <a:cxn ang="0">
                    <a:pos x="connsiteX2" y="connsiteY2"/>
                  </a:cxn>
                  <a:cxn ang="0">
                    <a:pos x="connsiteX3" y="connsiteY3"/>
                  </a:cxn>
                </a:cxnLst>
                <a:rect l="l" t="t" r="r" b="b"/>
                <a:pathLst>
                  <a:path w="39814" h="57912">
                    <a:moveTo>
                      <a:pt x="39814" y="36767"/>
                    </a:moveTo>
                    <a:cubicBezTo>
                      <a:pt x="24955" y="19145"/>
                      <a:pt x="28860" y="55817"/>
                      <a:pt x="14001" y="57912"/>
                    </a:cubicBezTo>
                    <a:cubicBezTo>
                      <a:pt x="5810" y="23813"/>
                      <a:pt x="7144" y="23241"/>
                      <a:pt x="0" y="0"/>
                    </a:cubicBezTo>
                    <a:cubicBezTo>
                      <a:pt x="12859" y="17717"/>
                      <a:pt x="34861" y="9335"/>
                      <a:pt x="39814" y="36767"/>
                    </a:cubicBezTo>
                    <a:close/>
                  </a:path>
                </a:pathLst>
              </a:custGeom>
              <a:grpFill/>
              <a:ln w="9525" cap="flat">
                <a:noFill/>
                <a:prstDash val="solid"/>
                <a:miter/>
              </a:ln>
            </p:spPr>
            <p:txBody>
              <a:bodyPr rtlCol="0" anchor="ctr"/>
              <a:lstStyle/>
              <a:p>
                <a:endParaRPr lang="en-US"/>
              </a:p>
            </p:txBody>
          </p:sp>
          <p:sp>
            <p:nvSpPr>
              <p:cNvPr id="71898" name="Freeform: Shape 71897">
                <a:extLst>
                  <a:ext uri="{FF2B5EF4-FFF2-40B4-BE49-F238E27FC236}">
                    <a16:creationId xmlns:a16="http://schemas.microsoft.com/office/drawing/2014/main" id="{BF13F08D-9E7D-4318-A870-5E911F4D5BBF}"/>
                  </a:ext>
                </a:extLst>
              </p:cNvPr>
              <p:cNvSpPr/>
              <p:nvPr/>
            </p:nvSpPr>
            <p:spPr>
              <a:xfrm>
                <a:off x="12277284" y="9086437"/>
                <a:ext cx="27325" cy="90773"/>
              </a:xfrm>
              <a:custGeom>
                <a:avLst/>
                <a:gdLst>
                  <a:gd name="connsiteX0" fmla="*/ 13966 w 27325"/>
                  <a:gd name="connsiteY0" fmla="*/ 54769 h 90773"/>
                  <a:gd name="connsiteX1" fmla="*/ 821 w 27325"/>
                  <a:gd name="connsiteY1" fmla="*/ 11716 h 90773"/>
                  <a:gd name="connsiteX2" fmla="*/ 19299 w 27325"/>
                  <a:gd name="connsiteY2" fmla="*/ 0 h 90773"/>
                  <a:gd name="connsiteX3" fmla="*/ 24062 w 27325"/>
                  <a:gd name="connsiteY3" fmla="*/ 90773 h 90773"/>
                  <a:gd name="connsiteX4" fmla="*/ 1583 w 27325"/>
                  <a:gd name="connsiteY4" fmla="*/ 80296 h 90773"/>
                  <a:gd name="connsiteX5" fmla="*/ 13966 w 27325"/>
                  <a:gd name="connsiteY5" fmla="*/ 54769 h 90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325" h="90773">
                    <a:moveTo>
                      <a:pt x="13966" y="54769"/>
                    </a:moveTo>
                    <a:cubicBezTo>
                      <a:pt x="17490" y="26098"/>
                      <a:pt x="-989" y="44767"/>
                      <a:pt x="821" y="11716"/>
                    </a:cubicBezTo>
                    <a:cubicBezTo>
                      <a:pt x="5965" y="-11811"/>
                      <a:pt x="14632" y="32480"/>
                      <a:pt x="19299" y="0"/>
                    </a:cubicBezTo>
                    <a:cubicBezTo>
                      <a:pt x="18347" y="31909"/>
                      <a:pt x="33873" y="43815"/>
                      <a:pt x="24062" y="90773"/>
                    </a:cubicBezTo>
                    <a:cubicBezTo>
                      <a:pt x="16061" y="77153"/>
                      <a:pt x="8346" y="69056"/>
                      <a:pt x="1583" y="80296"/>
                    </a:cubicBezTo>
                    <a:cubicBezTo>
                      <a:pt x="-5084" y="61722"/>
                      <a:pt x="11299" y="66580"/>
                      <a:pt x="13966" y="54769"/>
                    </a:cubicBezTo>
                    <a:close/>
                  </a:path>
                </a:pathLst>
              </a:custGeom>
              <a:grpFill/>
              <a:ln w="9525" cap="flat">
                <a:noFill/>
                <a:prstDash val="solid"/>
                <a:miter/>
              </a:ln>
            </p:spPr>
            <p:txBody>
              <a:bodyPr rtlCol="0" anchor="ctr"/>
              <a:lstStyle/>
              <a:p>
                <a:endParaRPr lang="en-US"/>
              </a:p>
            </p:txBody>
          </p:sp>
          <p:sp>
            <p:nvSpPr>
              <p:cNvPr id="71899" name="Freeform: Shape 71898">
                <a:extLst>
                  <a:ext uri="{FF2B5EF4-FFF2-40B4-BE49-F238E27FC236}">
                    <a16:creationId xmlns:a16="http://schemas.microsoft.com/office/drawing/2014/main" id="{489845A6-0EB4-415D-9560-73CFEA19DA45}"/>
                  </a:ext>
                </a:extLst>
              </p:cNvPr>
              <p:cNvSpPr/>
              <p:nvPr/>
            </p:nvSpPr>
            <p:spPr>
              <a:xfrm>
                <a:off x="12203710" y="9167209"/>
                <a:ext cx="40390" cy="38481"/>
              </a:xfrm>
              <a:custGeom>
                <a:avLst/>
                <a:gdLst>
                  <a:gd name="connsiteX0" fmla="*/ 40390 w 40390"/>
                  <a:gd name="connsiteY0" fmla="*/ 14954 h 38481"/>
                  <a:gd name="connsiteX1" fmla="*/ 3338 w 40390"/>
                  <a:gd name="connsiteY1" fmla="*/ 38481 h 38481"/>
                  <a:gd name="connsiteX2" fmla="*/ 4100 w 40390"/>
                  <a:gd name="connsiteY2" fmla="*/ 0 h 38481"/>
                  <a:gd name="connsiteX3" fmla="*/ 40390 w 40390"/>
                  <a:gd name="connsiteY3" fmla="*/ 14954 h 38481"/>
                </a:gdLst>
                <a:ahLst/>
                <a:cxnLst>
                  <a:cxn ang="0">
                    <a:pos x="connsiteX0" y="connsiteY0"/>
                  </a:cxn>
                  <a:cxn ang="0">
                    <a:pos x="connsiteX1" y="connsiteY1"/>
                  </a:cxn>
                  <a:cxn ang="0">
                    <a:pos x="connsiteX2" y="connsiteY2"/>
                  </a:cxn>
                  <a:cxn ang="0">
                    <a:pos x="connsiteX3" y="connsiteY3"/>
                  </a:cxn>
                </a:cxnLst>
                <a:rect l="l" t="t" r="r" b="b"/>
                <a:pathLst>
                  <a:path w="40390" h="38481">
                    <a:moveTo>
                      <a:pt x="40390" y="14954"/>
                    </a:moveTo>
                    <a:cubicBezTo>
                      <a:pt x="29056" y="42291"/>
                      <a:pt x="13530" y="-12097"/>
                      <a:pt x="3338" y="38481"/>
                    </a:cubicBezTo>
                    <a:cubicBezTo>
                      <a:pt x="-6758" y="11811"/>
                      <a:pt x="9815" y="17050"/>
                      <a:pt x="4100" y="0"/>
                    </a:cubicBezTo>
                    <a:cubicBezTo>
                      <a:pt x="16197" y="6191"/>
                      <a:pt x="27722" y="-857"/>
                      <a:pt x="40390" y="14954"/>
                    </a:cubicBezTo>
                    <a:close/>
                  </a:path>
                </a:pathLst>
              </a:custGeom>
              <a:grpFill/>
              <a:ln w="9525" cap="flat">
                <a:noFill/>
                <a:prstDash val="solid"/>
                <a:miter/>
              </a:ln>
            </p:spPr>
            <p:txBody>
              <a:bodyPr rtlCol="0" anchor="ctr"/>
              <a:lstStyle/>
              <a:p>
                <a:endParaRPr lang="en-US"/>
              </a:p>
            </p:txBody>
          </p:sp>
          <p:sp>
            <p:nvSpPr>
              <p:cNvPr id="71900" name="Freeform: Shape 71899">
                <a:extLst>
                  <a:ext uri="{FF2B5EF4-FFF2-40B4-BE49-F238E27FC236}">
                    <a16:creationId xmlns:a16="http://schemas.microsoft.com/office/drawing/2014/main" id="{3170B530-5CA0-49FE-81DD-7EB4FE686BDF}"/>
                  </a:ext>
                </a:extLst>
              </p:cNvPr>
              <p:cNvSpPr/>
              <p:nvPr/>
            </p:nvSpPr>
            <p:spPr>
              <a:xfrm>
                <a:off x="12141421" y="9099581"/>
                <a:ext cx="95827" cy="97726"/>
              </a:xfrm>
              <a:custGeom>
                <a:avLst/>
                <a:gdLst>
                  <a:gd name="connsiteX0" fmla="*/ 44005 w 95827"/>
                  <a:gd name="connsiteY0" fmla="*/ 57055 h 97726"/>
                  <a:gd name="connsiteX1" fmla="*/ 50197 w 95827"/>
                  <a:gd name="connsiteY1" fmla="*/ 17621 h 97726"/>
                  <a:gd name="connsiteX2" fmla="*/ 95821 w 95827"/>
                  <a:gd name="connsiteY2" fmla="*/ 0 h 97726"/>
                  <a:gd name="connsiteX3" fmla="*/ 58769 w 95827"/>
                  <a:gd name="connsiteY3" fmla="*/ 76867 h 97726"/>
                  <a:gd name="connsiteX4" fmla="*/ 32480 w 95827"/>
                  <a:gd name="connsiteY4" fmla="*/ 97726 h 97726"/>
                  <a:gd name="connsiteX5" fmla="*/ 0 w 95827"/>
                  <a:gd name="connsiteY5" fmla="*/ 50863 h 97726"/>
                  <a:gd name="connsiteX6" fmla="*/ 15430 w 95827"/>
                  <a:gd name="connsiteY6" fmla="*/ 32385 h 97726"/>
                  <a:gd name="connsiteX7" fmla="*/ 20098 w 95827"/>
                  <a:gd name="connsiteY7" fmla="*/ 69532 h 97726"/>
                  <a:gd name="connsiteX8" fmla="*/ 28575 w 95827"/>
                  <a:gd name="connsiteY8" fmla="*/ 75533 h 97726"/>
                  <a:gd name="connsiteX9" fmla="*/ 31718 w 95827"/>
                  <a:gd name="connsiteY9" fmla="*/ 28861 h 97726"/>
                  <a:gd name="connsiteX10" fmla="*/ 44005 w 95827"/>
                  <a:gd name="connsiteY10" fmla="*/ 57055 h 97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5827" h="97726">
                    <a:moveTo>
                      <a:pt x="44005" y="57055"/>
                    </a:moveTo>
                    <a:cubicBezTo>
                      <a:pt x="48483" y="43339"/>
                      <a:pt x="45053" y="31337"/>
                      <a:pt x="50197" y="17621"/>
                    </a:cubicBezTo>
                    <a:cubicBezTo>
                      <a:pt x="66580" y="34385"/>
                      <a:pt x="81534" y="24384"/>
                      <a:pt x="95821" y="0"/>
                    </a:cubicBezTo>
                    <a:cubicBezTo>
                      <a:pt x="96298" y="63913"/>
                      <a:pt x="67723" y="19050"/>
                      <a:pt x="58769" y="76867"/>
                    </a:cubicBezTo>
                    <a:cubicBezTo>
                      <a:pt x="47720" y="39719"/>
                      <a:pt x="40005" y="66484"/>
                      <a:pt x="32480" y="97726"/>
                    </a:cubicBezTo>
                    <a:cubicBezTo>
                      <a:pt x="15907" y="89154"/>
                      <a:pt x="15145" y="71152"/>
                      <a:pt x="0" y="50863"/>
                    </a:cubicBezTo>
                    <a:cubicBezTo>
                      <a:pt x="5048" y="42386"/>
                      <a:pt x="10477" y="40767"/>
                      <a:pt x="15430" y="32385"/>
                    </a:cubicBezTo>
                    <a:cubicBezTo>
                      <a:pt x="23622" y="43339"/>
                      <a:pt x="15430" y="57912"/>
                      <a:pt x="20098" y="69532"/>
                    </a:cubicBezTo>
                    <a:cubicBezTo>
                      <a:pt x="23050" y="73628"/>
                      <a:pt x="25527" y="68484"/>
                      <a:pt x="28575" y="75533"/>
                    </a:cubicBezTo>
                    <a:cubicBezTo>
                      <a:pt x="30861" y="59626"/>
                      <a:pt x="20860" y="46482"/>
                      <a:pt x="31718" y="28861"/>
                    </a:cubicBezTo>
                    <a:cubicBezTo>
                      <a:pt x="38862" y="30099"/>
                      <a:pt x="42100" y="37338"/>
                      <a:pt x="44005" y="57055"/>
                    </a:cubicBezTo>
                    <a:close/>
                  </a:path>
                </a:pathLst>
              </a:custGeom>
              <a:grpFill/>
              <a:ln w="9525" cap="flat">
                <a:noFill/>
                <a:prstDash val="solid"/>
                <a:miter/>
              </a:ln>
            </p:spPr>
            <p:txBody>
              <a:bodyPr rtlCol="0" anchor="ctr"/>
              <a:lstStyle/>
              <a:p>
                <a:endParaRPr lang="en-US"/>
              </a:p>
            </p:txBody>
          </p:sp>
          <p:sp>
            <p:nvSpPr>
              <p:cNvPr id="71901" name="Freeform: Shape 71900">
                <a:extLst>
                  <a:ext uri="{FF2B5EF4-FFF2-40B4-BE49-F238E27FC236}">
                    <a16:creationId xmlns:a16="http://schemas.microsoft.com/office/drawing/2014/main" id="{CB5107A9-2F7D-44CB-9933-EEA0082BA196}"/>
                  </a:ext>
                </a:extLst>
              </p:cNvPr>
              <p:cNvSpPr/>
              <p:nvPr/>
            </p:nvSpPr>
            <p:spPr>
              <a:xfrm>
                <a:off x="12758927" y="6100921"/>
                <a:ext cx="21391" cy="41918"/>
              </a:xfrm>
              <a:custGeom>
                <a:avLst/>
                <a:gdLst>
                  <a:gd name="connsiteX0" fmla="*/ 20193 w 21391"/>
                  <a:gd name="connsiteY0" fmla="*/ 0 h 41918"/>
                  <a:gd name="connsiteX1" fmla="*/ 18002 w 21391"/>
                  <a:gd name="connsiteY1" fmla="*/ 8287 h 41918"/>
                  <a:gd name="connsiteX2" fmla="*/ 14478 w 21391"/>
                  <a:gd name="connsiteY2" fmla="*/ 39624 h 41918"/>
                  <a:gd name="connsiteX3" fmla="*/ 0 w 21391"/>
                  <a:gd name="connsiteY3" fmla="*/ 20098 h 41918"/>
                  <a:gd name="connsiteX4" fmla="*/ 20193 w 21391"/>
                  <a:gd name="connsiteY4" fmla="*/ 0 h 41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91" h="41918">
                    <a:moveTo>
                      <a:pt x="20193" y="0"/>
                    </a:moveTo>
                    <a:cubicBezTo>
                      <a:pt x="23241" y="9430"/>
                      <a:pt x="19717" y="12097"/>
                      <a:pt x="18002" y="8287"/>
                    </a:cubicBezTo>
                    <a:cubicBezTo>
                      <a:pt x="14573" y="19240"/>
                      <a:pt x="11239" y="30194"/>
                      <a:pt x="14478" y="39624"/>
                    </a:cubicBezTo>
                    <a:cubicBezTo>
                      <a:pt x="10573" y="48577"/>
                      <a:pt x="4953" y="29051"/>
                      <a:pt x="0" y="20098"/>
                    </a:cubicBezTo>
                    <a:cubicBezTo>
                      <a:pt x="6382" y="7048"/>
                      <a:pt x="13525" y="8192"/>
                      <a:pt x="20193" y="0"/>
                    </a:cubicBezTo>
                    <a:close/>
                  </a:path>
                </a:pathLst>
              </a:custGeom>
              <a:grpFill/>
              <a:ln w="9525" cap="flat">
                <a:noFill/>
                <a:prstDash val="solid"/>
                <a:miter/>
              </a:ln>
            </p:spPr>
            <p:txBody>
              <a:bodyPr rtlCol="0" anchor="ctr"/>
              <a:lstStyle/>
              <a:p>
                <a:endParaRPr lang="en-US"/>
              </a:p>
            </p:txBody>
          </p:sp>
          <p:sp>
            <p:nvSpPr>
              <p:cNvPr id="71902" name="Freeform: Shape 71901">
                <a:extLst>
                  <a:ext uri="{FF2B5EF4-FFF2-40B4-BE49-F238E27FC236}">
                    <a16:creationId xmlns:a16="http://schemas.microsoft.com/office/drawing/2014/main" id="{71F6E07B-92C4-4115-9CA8-3F6FA5137419}"/>
                  </a:ext>
                </a:extLst>
              </p:cNvPr>
              <p:cNvSpPr/>
              <p:nvPr/>
            </p:nvSpPr>
            <p:spPr>
              <a:xfrm>
                <a:off x="12487274" y="6363430"/>
                <a:ext cx="47307" cy="41476"/>
              </a:xfrm>
              <a:custGeom>
                <a:avLst/>
                <a:gdLst>
                  <a:gd name="connsiteX0" fmla="*/ 46767 w 47307"/>
                  <a:gd name="connsiteY0" fmla="*/ 0 h 41476"/>
                  <a:gd name="connsiteX1" fmla="*/ 0 w 47307"/>
                  <a:gd name="connsiteY1" fmla="*/ 25908 h 41476"/>
                  <a:gd name="connsiteX2" fmla="*/ 15050 w 47307"/>
                  <a:gd name="connsiteY2" fmla="*/ 7144 h 41476"/>
                  <a:gd name="connsiteX3" fmla="*/ 46767 w 47307"/>
                  <a:gd name="connsiteY3" fmla="*/ 0 h 41476"/>
                </a:gdLst>
                <a:ahLst/>
                <a:cxnLst>
                  <a:cxn ang="0">
                    <a:pos x="connsiteX0" y="connsiteY0"/>
                  </a:cxn>
                  <a:cxn ang="0">
                    <a:pos x="connsiteX1" y="connsiteY1"/>
                  </a:cxn>
                  <a:cxn ang="0">
                    <a:pos x="connsiteX2" y="connsiteY2"/>
                  </a:cxn>
                  <a:cxn ang="0">
                    <a:pos x="connsiteX3" y="connsiteY3"/>
                  </a:cxn>
                </a:cxnLst>
                <a:rect l="l" t="t" r="r" b="b"/>
                <a:pathLst>
                  <a:path w="47307" h="41476">
                    <a:moveTo>
                      <a:pt x="46767" y="0"/>
                    </a:moveTo>
                    <a:cubicBezTo>
                      <a:pt x="52197" y="18574"/>
                      <a:pt x="15240" y="65818"/>
                      <a:pt x="0" y="25908"/>
                    </a:cubicBezTo>
                    <a:cubicBezTo>
                      <a:pt x="3524" y="18288"/>
                      <a:pt x="21717" y="42196"/>
                      <a:pt x="15050" y="7144"/>
                    </a:cubicBezTo>
                    <a:cubicBezTo>
                      <a:pt x="24575" y="-13049"/>
                      <a:pt x="38291" y="41910"/>
                      <a:pt x="46767" y="0"/>
                    </a:cubicBezTo>
                    <a:close/>
                  </a:path>
                </a:pathLst>
              </a:custGeom>
              <a:grpFill/>
              <a:ln w="9525" cap="flat">
                <a:noFill/>
                <a:prstDash val="solid"/>
                <a:miter/>
              </a:ln>
            </p:spPr>
            <p:txBody>
              <a:bodyPr rtlCol="0" anchor="ctr"/>
              <a:lstStyle/>
              <a:p>
                <a:endParaRPr lang="en-US"/>
              </a:p>
            </p:txBody>
          </p:sp>
          <p:sp>
            <p:nvSpPr>
              <p:cNvPr id="71903" name="Freeform: Shape 71902">
                <a:extLst>
                  <a:ext uri="{FF2B5EF4-FFF2-40B4-BE49-F238E27FC236}">
                    <a16:creationId xmlns:a16="http://schemas.microsoft.com/office/drawing/2014/main" id="{13785799-3EDC-4561-82BC-A9D35B3E1D93}"/>
                  </a:ext>
                </a:extLst>
              </p:cNvPr>
              <p:cNvSpPr/>
              <p:nvPr/>
            </p:nvSpPr>
            <p:spPr>
              <a:xfrm>
                <a:off x="12374879" y="6462966"/>
                <a:ext cx="30194" cy="93123"/>
              </a:xfrm>
              <a:custGeom>
                <a:avLst/>
                <a:gdLst>
                  <a:gd name="connsiteX0" fmla="*/ 30194 w 30194"/>
                  <a:gd name="connsiteY0" fmla="*/ 44101 h 93123"/>
                  <a:gd name="connsiteX1" fmla="*/ 0 w 30194"/>
                  <a:gd name="connsiteY1" fmla="*/ 81534 h 93123"/>
                  <a:gd name="connsiteX2" fmla="*/ 22479 w 30194"/>
                  <a:gd name="connsiteY2" fmla="*/ 0 h 93123"/>
                  <a:gd name="connsiteX3" fmla="*/ 30194 w 30194"/>
                  <a:gd name="connsiteY3" fmla="*/ 44101 h 93123"/>
                </a:gdLst>
                <a:ahLst/>
                <a:cxnLst>
                  <a:cxn ang="0">
                    <a:pos x="connsiteX0" y="connsiteY0"/>
                  </a:cxn>
                  <a:cxn ang="0">
                    <a:pos x="connsiteX1" y="connsiteY1"/>
                  </a:cxn>
                  <a:cxn ang="0">
                    <a:pos x="connsiteX2" y="connsiteY2"/>
                  </a:cxn>
                  <a:cxn ang="0">
                    <a:pos x="connsiteX3" y="connsiteY3"/>
                  </a:cxn>
                </a:cxnLst>
                <a:rect l="l" t="t" r="r" b="b"/>
                <a:pathLst>
                  <a:path w="30194" h="93123">
                    <a:moveTo>
                      <a:pt x="30194" y="44101"/>
                    </a:moveTo>
                    <a:cubicBezTo>
                      <a:pt x="19907" y="60198"/>
                      <a:pt x="17621" y="117348"/>
                      <a:pt x="0" y="81534"/>
                    </a:cubicBezTo>
                    <a:cubicBezTo>
                      <a:pt x="0" y="21050"/>
                      <a:pt x="28765" y="65722"/>
                      <a:pt x="22479" y="0"/>
                    </a:cubicBezTo>
                    <a:cubicBezTo>
                      <a:pt x="35147" y="12383"/>
                      <a:pt x="17526" y="31623"/>
                      <a:pt x="30194" y="44101"/>
                    </a:cubicBezTo>
                    <a:close/>
                  </a:path>
                </a:pathLst>
              </a:custGeom>
              <a:grpFill/>
              <a:ln w="9525" cap="flat">
                <a:noFill/>
                <a:prstDash val="solid"/>
                <a:miter/>
              </a:ln>
            </p:spPr>
            <p:txBody>
              <a:bodyPr rtlCol="0" anchor="ctr"/>
              <a:lstStyle/>
              <a:p>
                <a:endParaRPr lang="en-US"/>
              </a:p>
            </p:txBody>
          </p:sp>
          <p:sp>
            <p:nvSpPr>
              <p:cNvPr id="71904" name="Freeform: Shape 71903">
                <a:extLst>
                  <a:ext uri="{FF2B5EF4-FFF2-40B4-BE49-F238E27FC236}">
                    <a16:creationId xmlns:a16="http://schemas.microsoft.com/office/drawing/2014/main" id="{B0607BC7-2471-4350-870C-A1E6A7F322CC}"/>
                  </a:ext>
                </a:extLst>
              </p:cNvPr>
              <p:cNvSpPr/>
              <p:nvPr/>
            </p:nvSpPr>
            <p:spPr>
              <a:xfrm>
                <a:off x="11914641" y="7721695"/>
                <a:ext cx="25145" cy="52292"/>
              </a:xfrm>
              <a:custGeom>
                <a:avLst/>
                <a:gdLst>
                  <a:gd name="connsiteX0" fmla="*/ 23421 w 25145"/>
                  <a:gd name="connsiteY0" fmla="*/ 26765 h 52292"/>
                  <a:gd name="connsiteX1" fmla="*/ 11134 w 25145"/>
                  <a:gd name="connsiteY1" fmla="*/ 52292 h 52292"/>
                  <a:gd name="connsiteX2" fmla="*/ 1990 w 25145"/>
                  <a:gd name="connsiteY2" fmla="*/ 31337 h 52292"/>
                  <a:gd name="connsiteX3" fmla="*/ 1228 w 25145"/>
                  <a:gd name="connsiteY3" fmla="*/ 16192 h 52292"/>
                  <a:gd name="connsiteX4" fmla="*/ 5800 w 25145"/>
                  <a:gd name="connsiteY4" fmla="*/ 0 h 52292"/>
                  <a:gd name="connsiteX5" fmla="*/ 14944 w 25145"/>
                  <a:gd name="connsiteY5" fmla="*/ 21050 h 52292"/>
                  <a:gd name="connsiteX6" fmla="*/ 23421 w 25145"/>
                  <a:gd name="connsiteY6" fmla="*/ 26765 h 5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145" h="52292">
                    <a:moveTo>
                      <a:pt x="23421" y="26765"/>
                    </a:moveTo>
                    <a:cubicBezTo>
                      <a:pt x="30470" y="56293"/>
                      <a:pt x="13801" y="40481"/>
                      <a:pt x="11134" y="52292"/>
                    </a:cubicBezTo>
                    <a:cubicBezTo>
                      <a:pt x="5419" y="42196"/>
                      <a:pt x="7229" y="20288"/>
                      <a:pt x="1990" y="31337"/>
                    </a:cubicBezTo>
                    <a:cubicBezTo>
                      <a:pt x="-1058" y="26956"/>
                      <a:pt x="-10" y="21526"/>
                      <a:pt x="1228" y="16192"/>
                    </a:cubicBezTo>
                    <a:cubicBezTo>
                      <a:pt x="2752" y="10668"/>
                      <a:pt x="4371" y="5239"/>
                      <a:pt x="5800" y="0"/>
                    </a:cubicBezTo>
                    <a:cubicBezTo>
                      <a:pt x="3419" y="11621"/>
                      <a:pt x="21421" y="53149"/>
                      <a:pt x="14944" y="21050"/>
                    </a:cubicBezTo>
                    <a:cubicBezTo>
                      <a:pt x="19802" y="10668"/>
                      <a:pt x="18373" y="40291"/>
                      <a:pt x="23421" y="26765"/>
                    </a:cubicBezTo>
                    <a:close/>
                  </a:path>
                </a:pathLst>
              </a:custGeom>
              <a:grpFill/>
              <a:ln w="9525" cap="flat">
                <a:noFill/>
                <a:prstDash val="solid"/>
                <a:miter/>
              </a:ln>
            </p:spPr>
            <p:txBody>
              <a:bodyPr rtlCol="0" anchor="ctr"/>
              <a:lstStyle/>
              <a:p>
                <a:endParaRPr lang="en-US"/>
              </a:p>
            </p:txBody>
          </p:sp>
          <p:sp>
            <p:nvSpPr>
              <p:cNvPr id="71905" name="Freeform: Shape 71904">
                <a:extLst>
                  <a:ext uri="{FF2B5EF4-FFF2-40B4-BE49-F238E27FC236}">
                    <a16:creationId xmlns:a16="http://schemas.microsoft.com/office/drawing/2014/main" id="{00C2BC7F-2B7E-4114-8D7D-F2019BDA5F8B}"/>
                  </a:ext>
                </a:extLst>
              </p:cNvPr>
              <p:cNvSpPr/>
              <p:nvPr/>
            </p:nvSpPr>
            <p:spPr>
              <a:xfrm>
                <a:off x="12056505" y="6628796"/>
                <a:ext cx="52578" cy="146304"/>
              </a:xfrm>
              <a:custGeom>
                <a:avLst/>
                <a:gdLst>
                  <a:gd name="connsiteX0" fmla="*/ 52531 w 52578"/>
                  <a:gd name="connsiteY0" fmla="*/ 12859 h 146304"/>
                  <a:gd name="connsiteX1" fmla="*/ 22241 w 52578"/>
                  <a:gd name="connsiteY1" fmla="*/ 50006 h 146304"/>
                  <a:gd name="connsiteX2" fmla="*/ 239 w 52578"/>
                  <a:gd name="connsiteY2" fmla="*/ 146304 h 146304"/>
                  <a:gd name="connsiteX3" fmla="*/ 7002 w 52578"/>
                  <a:gd name="connsiteY3" fmla="*/ 14954 h 146304"/>
                  <a:gd name="connsiteX4" fmla="*/ 41101 w 52578"/>
                  <a:gd name="connsiteY4" fmla="*/ 0 h 146304"/>
                  <a:gd name="connsiteX5" fmla="*/ 52531 w 52578"/>
                  <a:gd name="connsiteY5" fmla="*/ 12859 h 146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578" h="146304">
                    <a:moveTo>
                      <a:pt x="52531" y="12859"/>
                    </a:moveTo>
                    <a:cubicBezTo>
                      <a:pt x="53769" y="40862"/>
                      <a:pt x="30623" y="37338"/>
                      <a:pt x="22241" y="50006"/>
                    </a:cubicBezTo>
                    <a:cubicBezTo>
                      <a:pt x="27480" y="94393"/>
                      <a:pt x="7287" y="130683"/>
                      <a:pt x="239" y="146304"/>
                    </a:cubicBezTo>
                    <a:cubicBezTo>
                      <a:pt x="-1190" y="103442"/>
                      <a:pt x="4144" y="58960"/>
                      <a:pt x="7002" y="14954"/>
                    </a:cubicBezTo>
                    <a:cubicBezTo>
                      <a:pt x="12621" y="90868"/>
                      <a:pt x="23289" y="0"/>
                      <a:pt x="41101" y="0"/>
                    </a:cubicBezTo>
                    <a:cubicBezTo>
                      <a:pt x="43006" y="19240"/>
                      <a:pt x="46149" y="25908"/>
                      <a:pt x="52531" y="12859"/>
                    </a:cubicBezTo>
                    <a:close/>
                  </a:path>
                </a:pathLst>
              </a:custGeom>
              <a:grpFill/>
              <a:ln w="9525" cap="flat">
                <a:noFill/>
                <a:prstDash val="solid"/>
                <a:miter/>
              </a:ln>
            </p:spPr>
            <p:txBody>
              <a:bodyPr rtlCol="0" anchor="ctr"/>
              <a:lstStyle/>
              <a:p>
                <a:endParaRPr lang="en-US"/>
              </a:p>
            </p:txBody>
          </p:sp>
          <p:sp>
            <p:nvSpPr>
              <p:cNvPr id="71906" name="Freeform: Shape 71905">
                <a:extLst>
                  <a:ext uri="{FF2B5EF4-FFF2-40B4-BE49-F238E27FC236}">
                    <a16:creationId xmlns:a16="http://schemas.microsoft.com/office/drawing/2014/main" id="{268BB81A-F0D8-4D54-B56A-9FB9A6073F6B}"/>
                  </a:ext>
                </a:extLst>
              </p:cNvPr>
              <p:cNvSpPr/>
              <p:nvPr/>
            </p:nvSpPr>
            <p:spPr>
              <a:xfrm>
                <a:off x="11985709" y="6795770"/>
                <a:ext cx="42936" cy="47625"/>
              </a:xfrm>
              <a:custGeom>
                <a:avLst/>
                <a:gdLst>
                  <a:gd name="connsiteX0" fmla="*/ 42937 w 42936"/>
                  <a:gd name="connsiteY0" fmla="*/ 8382 h 47625"/>
                  <a:gd name="connsiteX1" fmla="*/ 1979 w 42936"/>
                  <a:gd name="connsiteY1" fmla="*/ 47625 h 47625"/>
                  <a:gd name="connsiteX2" fmla="*/ 10361 w 42936"/>
                  <a:gd name="connsiteY2" fmla="*/ 0 h 47625"/>
                  <a:gd name="connsiteX3" fmla="*/ 42937 w 42936"/>
                  <a:gd name="connsiteY3" fmla="*/ 8382 h 47625"/>
                </a:gdLst>
                <a:ahLst/>
                <a:cxnLst>
                  <a:cxn ang="0">
                    <a:pos x="connsiteX0" y="connsiteY0"/>
                  </a:cxn>
                  <a:cxn ang="0">
                    <a:pos x="connsiteX1" y="connsiteY1"/>
                  </a:cxn>
                  <a:cxn ang="0">
                    <a:pos x="connsiteX2" y="connsiteY2"/>
                  </a:cxn>
                  <a:cxn ang="0">
                    <a:pos x="connsiteX3" y="connsiteY3"/>
                  </a:cxn>
                </a:cxnLst>
                <a:rect l="l" t="t" r="r" b="b"/>
                <a:pathLst>
                  <a:path w="42936" h="47625">
                    <a:moveTo>
                      <a:pt x="42937" y="8382"/>
                    </a:moveTo>
                    <a:cubicBezTo>
                      <a:pt x="40841" y="40100"/>
                      <a:pt x="13695" y="31909"/>
                      <a:pt x="1979" y="47625"/>
                    </a:cubicBezTo>
                    <a:cubicBezTo>
                      <a:pt x="-7355" y="21717"/>
                      <a:pt x="19886" y="30575"/>
                      <a:pt x="10361" y="0"/>
                    </a:cubicBezTo>
                    <a:cubicBezTo>
                      <a:pt x="15504" y="8763"/>
                      <a:pt x="31983" y="34385"/>
                      <a:pt x="42937" y="8382"/>
                    </a:cubicBezTo>
                    <a:close/>
                  </a:path>
                </a:pathLst>
              </a:custGeom>
              <a:grpFill/>
              <a:ln w="9525" cap="flat">
                <a:noFill/>
                <a:prstDash val="solid"/>
                <a:miter/>
              </a:ln>
            </p:spPr>
            <p:txBody>
              <a:bodyPr rtlCol="0" anchor="ctr"/>
              <a:lstStyle/>
              <a:p>
                <a:endParaRPr lang="en-US"/>
              </a:p>
            </p:txBody>
          </p:sp>
          <p:sp>
            <p:nvSpPr>
              <p:cNvPr id="71907" name="Freeform: Shape 71906">
                <a:extLst>
                  <a:ext uri="{FF2B5EF4-FFF2-40B4-BE49-F238E27FC236}">
                    <a16:creationId xmlns:a16="http://schemas.microsoft.com/office/drawing/2014/main" id="{DC3CBA71-3456-4420-86D7-3A9785BE7B70}"/>
                  </a:ext>
                </a:extLst>
              </p:cNvPr>
              <p:cNvSpPr/>
              <p:nvPr/>
            </p:nvSpPr>
            <p:spPr>
              <a:xfrm>
                <a:off x="12020916" y="6677374"/>
                <a:ext cx="33236" cy="65151"/>
              </a:xfrm>
              <a:custGeom>
                <a:avLst/>
                <a:gdLst>
                  <a:gd name="connsiteX0" fmla="*/ 28208 w 33236"/>
                  <a:gd name="connsiteY0" fmla="*/ 0 h 65151"/>
                  <a:gd name="connsiteX1" fmla="*/ 23636 w 33236"/>
                  <a:gd name="connsiteY1" fmla="*/ 16288 h 65151"/>
                  <a:gd name="connsiteX2" fmla="*/ 22874 w 33236"/>
                  <a:gd name="connsiteY2" fmla="*/ 54674 h 65151"/>
                  <a:gd name="connsiteX3" fmla="*/ 10015 w 33236"/>
                  <a:gd name="connsiteY3" fmla="*/ 65151 h 65151"/>
                  <a:gd name="connsiteX4" fmla="*/ 966 w 33236"/>
                  <a:gd name="connsiteY4" fmla="*/ 44101 h 65151"/>
                  <a:gd name="connsiteX5" fmla="*/ 7062 w 33236"/>
                  <a:gd name="connsiteY5" fmla="*/ 4572 h 65151"/>
                  <a:gd name="connsiteX6" fmla="*/ 28208 w 33236"/>
                  <a:gd name="connsiteY6" fmla="*/ 0 h 65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236" h="65151">
                    <a:moveTo>
                      <a:pt x="28208" y="0"/>
                    </a:moveTo>
                    <a:cubicBezTo>
                      <a:pt x="39828" y="17240"/>
                      <a:pt x="28303" y="26956"/>
                      <a:pt x="23636" y="16288"/>
                    </a:cubicBezTo>
                    <a:cubicBezTo>
                      <a:pt x="19635" y="29908"/>
                      <a:pt x="20016" y="42672"/>
                      <a:pt x="22874" y="54674"/>
                    </a:cubicBezTo>
                    <a:cubicBezTo>
                      <a:pt x="18873" y="62865"/>
                      <a:pt x="13920" y="55245"/>
                      <a:pt x="10015" y="65151"/>
                    </a:cubicBezTo>
                    <a:cubicBezTo>
                      <a:pt x="14301" y="51245"/>
                      <a:pt x="15539" y="191"/>
                      <a:pt x="966" y="44101"/>
                    </a:cubicBezTo>
                    <a:cubicBezTo>
                      <a:pt x="-2463" y="32004"/>
                      <a:pt x="4109" y="17907"/>
                      <a:pt x="7062" y="4572"/>
                    </a:cubicBezTo>
                    <a:cubicBezTo>
                      <a:pt x="14968" y="21527"/>
                      <a:pt x="22111" y="19907"/>
                      <a:pt x="28208" y="0"/>
                    </a:cubicBezTo>
                    <a:close/>
                  </a:path>
                </a:pathLst>
              </a:custGeom>
              <a:grpFill/>
              <a:ln w="9525" cap="flat">
                <a:noFill/>
                <a:prstDash val="solid"/>
                <a:miter/>
              </a:ln>
            </p:spPr>
            <p:txBody>
              <a:bodyPr rtlCol="0" anchor="ctr"/>
              <a:lstStyle/>
              <a:p>
                <a:endParaRPr lang="en-US"/>
              </a:p>
            </p:txBody>
          </p:sp>
          <p:sp>
            <p:nvSpPr>
              <p:cNvPr id="71908" name="Freeform: Shape 71907">
                <a:extLst>
                  <a:ext uri="{FF2B5EF4-FFF2-40B4-BE49-F238E27FC236}">
                    <a16:creationId xmlns:a16="http://schemas.microsoft.com/office/drawing/2014/main" id="{DD18E8AC-CCEE-483F-AF96-0101019F7DAA}"/>
                  </a:ext>
                </a:extLst>
              </p:cNvPr>
              <p:cNvSpPr/>
              <p:nvPr/>
            </p:nvSpPr>
            <p:spPr>
              <a:xfrm>
                <a:off x="11915583" y="6733666"/>
                <a:ext cx="23527" cy="51244"/>
              </a:xfrm>
              <a:custGeom>
                <a:avLst/>
                <a:gdLst>
                  <a:gd name="connsiteX0" fmla="*/ 0 w 23527"/>
                  <a:gd name="connsiteY0" fmla="*/ 10382 h 51244"/>
                  <a:gd name="connsiteX1" fmla="*/ 12954 w 23527"/>
                  <a:gd name="connsiteY1" fmla="*/ 0 h 51244"/>
                  <a:gd name="connsiteX2" fmla="*/ 23527 w 23527"/>
                  <a:gd name="connsiteY2" fmla="*/ 51245 h 51244"/>
                  <a:gd name="connsiteX3" fmla="*/ 0 w 23527"/>
                  <a:gd name="connsiteY3" fmla="*/ 10382 h 51244"/>
                </a:gdLst>
                <a:ahLst/>
                <a:cxnLst>
                  <a:cxn ang="0">
                    <a:pos x="connsiteX0" y="connsiteY0"/>
                  </a:cxn>
                  <a:cxn ang="0">
                    <a:pos x="connsiteX1" y="connsiteY1"/>
                  </a:cxn>
                  <a:cxn ang="0">
                    <a:pos x="connsiteX2" y="connsiteY2"/>
                  </a:cxn>
                  <a:cxn ang="0">
                    <a:pos x="connsiteX3" y="connsiteY3"/>
                  </a:cxn>
                </a:cxnLst>
                <a:rect l="l" t="t" r="r" b="b"/>
                <a:pathLst>
                  <a:path w="23527" h="51244">
                    <a:moveTo>
                      <a:pt x="0" y="10382"/>
                    </a:moveTo>
                    <a:cubicBezTo>
                      <a:pt x="4096" y="2286"/>
                      <a:pt x="8954" y="10001"/>
                      <a:pt x="12954" y="0"/>
                    </a:cubicBezTo>
                    <a:cubicBezTo>
                      <a:pt x="23908" y="15526"/>
                      <a:pt x="12478" y="35719"/>
                      <a:pt x="23527" y="51245"/>
                    </a:cubicBezTo>
                    <a:cubicBezTo>
                      <a:pt x="14764" y="50387"/>
                      <a:pt x="13716" y="31623"/>
                      <a:pt x="0" y="10382"/>
                    </a:cubicBezTo>
                    <a:close/>
                  </a:path>
                </a:pathLst>
              </a:custGeom>
              <a:grpFill/>
              <a:ln w="9525" cap="flat">
                <a:noFill/>
                <a:prstDash val="solid"/>
                <a:miter/>
              </a:ln>
            </p:spPr>
            <p:txBody>
              <a:bodyPr rtlCol="0" anchor="ctr"/>
              <a:lstStyle/>
              <a:p>
                <a:endParaRPr lang="en-US"/>
              </a:p>
            </p:txBody>
          </p:sp>
          <p:sp>
            <p:nvSpPr>
              <p:cNvPr id="71909" name="Freeform: Shape 71908">
                <a:extLst>
                  <a:ext uri="{FF2B5EF4-FFF2-40B4-BE49-F238E27FC236}">
                    <a16:creationId xmlns:a16="http://schemas.microsoft.com/office/drawing/2014/main" id="{A2F578DB-4342-4535-BDD2-BA1C196FDB86}"/>
                  </a:ext>
                </a:extLst>
              </p:cNvPr>
              <p:cNvSpPr/>
              <p:nvPr/>
            </p:nvSpPr>
            <p:spPr>
              <a:xfrm>
                <a:off x="11771631" y="6436010"/>
                <a:ext cx="23174" cy="82677"/>
              </a:xfrm>
              <a:custGeom>
                <a:avLst/>
                <a:gdLst>
                  <a:gd name="connsiteX0" fmla="*/ 11079 w 23174"/>
                  <a:gd name="connsiteY0" fmla="*/ 0 h 82677"/>
                  <a:gd name="connsiteX1" fmla="*/ 23175 w 23174"/>
                  <a:gd name="connsiteY1" fmla="*/ 28004 h 82677"/>
                  <a:gd name="connsiteX2" fmla="*/ 17746 w 23174"/>
                  <a:gd name="connsiteY2" fmla="*/ 82677 h 82677"/>
                  <a:gd name="connsiteX3" fmla="*/ 8697 w 23174"/>
                  <a:gd name="connsiteY3" fmla="*/ 61817 h 82677"/>
                  <a:gd name="connsiteX4" fmla="*/ 1934 w 23174"/>
                  <a:gd name="connsiteY4" fmla="*/ 32575 h 82677"/>
                  <a:gd name="connsiteX5" fmla="*/ 11079 w 23174"/>
                  <a:gd name="connsiteY5" fmla="*/ 0 h 82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174" h="82677">
                    <a:moveTo>
                      <a:pt x="11079" y="0"/>
                    </a:moveTo>
                    <a:cubicBezTo>
                      <a:pt x="13269" y="27527"/>
                      <a:pt x="15174" y="8192"/>
                      <a:pt x="23175" y="28004"/>
                    </a:cubicBezTo>
                    <a:cubicBezTo>
                      <a:pt x="13841" y="47816"/>
                      <a:pt x="30795" y="62103"/>
                      <a:pt x="17746" y="82677"/>
                    </a:cubicBezTo>
                    <a:cubicBezTo>
                      <a:pt x="14793" y="75819"/>
                      <a:pt x="11745" y="68771"/>
                      <a:pt x="8697" y="61817"/>
                    </a:cubicBezTo>
                    <a:cubicBezTo>
                      <a:pt x="12793" y="40767"/>
                      <a:pt x="16413" y="17907"/>
                      <a:pt x="1934" y="32575"/>
                    </a:cubicBezTo>
                    <a:cubicBezTo>
                      <a:pt x="-5305" y="12478"/>
                      <a:pt x="10030" y="28004"/>
                      <a:pt x="11079" y="0"/>
                    </a:cubicBezTo>
                    <a:close/>
                  </a:path>
                </a:pathLst>
              </a:custGeom>
              <a:grpFill/>
              <a:ln w="9525" cap="flat">
                <a:noFill/>
                <a:prstDash val="solid"/>
                <a:miter/>
              </a:ln>
            </p:spPr>
            <p:txBody>
              <a:bodyPr rtlCol="0" anchor="ctr"/>
              <a:lstStyle/>
              <a:p>
                <a:endParaRPr lang="en-US"/>
              </a:p>
            </p:txBody>
          </p:sp>
          <p:sp>
            <p:nvSpPr>
              <p:cNvPr id="71910" name="Freeform: Shape 71909">
                <a:extLst>
                  <a:ext uri="{FF2B5EF4-FFF2-40B4-BE49-F238E27FC236}">
                    <a16:creationId xmlns:a16="http://schemas.microsoft.com/office/drawing/2014/main" id="{B562D43A-A945-4A09-97EC-97BBCBC4961C}"/>
                  </a:ext>
                </a:extLst>
              </p:cNvPr>
              <p:cNvSpPr/>
              <p:nvPr/>
            </p:nvSpPr>
            <p:spPr>
              <a:xfrm>
                <a:off x="11600351" y="7001509"/>
                <a:ext cx="16147" cy="59807"/>
              </a:xfrm>
              <a:custGeom>
                <a:avLst/>
                <a:gdLst>
                  <a:gd name="connsiteX0" fmla="*/ 11004 w 16147"/>
                  <a:gd name="connsiteY0" fmla="*/ 5906 h 59807"/>
                  <a:gd name="connsiteX1" fmla="*/ 8718 w 16147"/>
                  <a:gd name="connsiteY1" fmla="*/ 14002 h 59807"/>
                  <a:gd name="connsiteX2" fmla="*/ 16148 w 16147"/>
                  <a:gd name="connsiteY2" fmla="*/ 58293 h 59807"/>
                  <a:gd name="connsiteX3" fmla="*/ 2717 w 16147"/>
                  <a:gd name="connsiteY3" fmla="*/ 0 h 59807"/>
                  <a:gd name="connsiteX4" fmla="*/ 11004 w 16147"/>
                  <a:gd name="connsiteY4" fmla="*/ 5906 h 59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47" h="59807">
                    <a:moveTo>
                      <a:pt x="11004" y="5906"/>
                    </a:moveTo>
                    <a:cubicBezTo>
                      <a:pt x="17481" y="-4667"/>
                      <a:pt x="13195" y="25622"/>
                      <a:pt x="8718" y="14002"/>
                    </a:cubicBezTo>
                    <a:cubicBezTo>
                      <a:pt x="7670" y="29528"/>
                      <a:pt x="10814" y="44101"/>
                      <a:pt x="16148" y="58293"/>
                    </a:cubicBezTo>
                    <a:cubicBezTo>
                      <a:pt x="7861" y="69247"/>
                      <a:pt x="-5855" y="17812"/>
                      <a:pt x="2717" y="0"/>
                    </a:cubicBezTo>
                    <a:cubicBezTo>
                      <a:pt x="5765" y="9430"/>
                      <a:pt x="8528" y="10763"/>
                      <a:pt x="11004" y="5906"/>
                    </a:cubicBezTo>
                    <a:close/>
                  </a:path>
                </a:pathLst>
              </a:custGeom>
              <a:grpFill/>
              <a:ln w="9525" cap="flat">
                <a:noFill/>
                <a:prstDash val="solid"/>
                <a:miter/>
              </a:ln>
            </p:spPr>
            <p:txBody>
              <a:bodyPr rtlCol="0" anchor="ctr"/>
              <a:lstStyle/>
              <a:p>
                <a:endParaRPr lang="en-US"/>
              </a:p>
            </p:txBody>
          </p:sp>
          <p:sp>
            <p:nvSpPr>
              <p:cNvPr id="71911" name="Freeform: Shape 71910">
                <a:extLst>
                  <a:ext uri="{FF2B5EF4-FFF2-40B4-BE49-F238E27FC236}">
                    <a16:creationId xmlns:a16="http://schemas.microsoft.com/office/drawing/2014/main" id="{D0051CE3-3B8A-4B67-8C1E-02257F396DB6}"/>
                  </a:ext>
                </a:extLst>
              </p:cNvPr>
              <p:cNvSpPr/>
              <p:nvPr/>
            </p:nvSpPr>
            <p:spPr>
              <a:xfrm>
                <a:off x="11316747" y="7976660"/>
                <a:ext cx="27527" cy="38643"/>
              </a:xfrm>
              <a:custGeom>
                <a:avLst/>
                <a:gdLst>
                  <a:gd name="connsiteX0" fmla="*/ 27527 w 27527"/>
                  <a:gd name="connsiteY0" fmla="*/ 32213 h 38643"/>
                  <a:gd name="connsiteX1" fmla="*/ 24479 w 27527"/>
                  <a:gd name="connsiteY1" fmla="*/ 25260 h 38643"/>
                  <a:gd name="connsiteX2" fmla="*/ 0 w 27527"/>
                  <a:gd name="connsiteY2" fmla="*/ 22498 h 38643"/>
                  <a:gd name="connsiteX3" fmla="*/ 26098 w 27527"/>
                  <a:gd name="connsiteY3" fmla="*/ 1924 h 38643"/>
                  <a:gd name="connsiteX4" fmla="*/ 27527 w 27527"/>
                  <a:gd name="connsiteY4" fmla="*/ 32213 h 38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27" h="38643">
                    <a:moveTo>
                      <a:pt x="27527" y="32213"/>
                    </a:moveTo>
                    <a:cubicBezTo>
                      <a:pt x="24289" y="40214"/>
                      <a:pt x="23146" y="29642"/>
                      <a:pt x="24479" y="25260"/>
                    </a:cubicBezTo>
                    <a:cubicBezTo>
                      <a:pt x="15335" y="1733"/>
                      <a:pt x="10096" y="67456"/>
                      <a:pt x="0" y="22498"/>
                    </a:cubicBezTo>
                    <a:cubicBezTo>
                      <a:pt x="7239" y="-17317"/>
                      <a:pt x="17526" y="9448"/>
                      <a:pt x="26098" y="1924"/>
                    </a:cubicBezTo>
                    <a:cubicBezTo>
                      <a:pt x="28861" y="11544"/>
                      <a:pt x="23527" y="22784"/>
                      <a:pt x="27527" y="32213"/>
                    </a:cubicBezTo>
                    <a:close/>
                  </a:path>
                </a:pathLst>
              </a:custGeom>
              <a:grpFill/>
              <a:ln w="9525" cap="flat">
                <a:noFill/>
                <a:prstDash val="solid"/>
                <a:miter/>
              </a:ln>
            </p:spPr>
            <p:txBody>
              <a:bodyPr rtlCol="0" anchor="ctr"/>
              <a:lstStyle/>
              <a:p>
                <a:endParaRPr lang="en-US"/>
              </a:p>
            </p:txBody>
          </p:sp>
          <p:sp>
            <p:nvSpPr>
              <p:cNvPr id="71912" name="Freeform: Shape 71911">
                <a:extLst>
                  <a:ext uri="{FF2B5EF4-FFF2-40B4-BE49-F238E27FC236}">
                    <a16:creationId xmlns:a16="http://schemas.microsoft.com/office/drawing/2014/main" id="{C4C4EADE-1215-40A2-82D9-7B605664DFE2}"/>
                  </a:ext>
                </a:extLst>
              </p:cNvPr>
              <p:cNvSpPr/>
              <p:nvPr/>
            </p:nvSpPr>
            <p:spPr>
              <a:xfrm>
                <a:off x="11454288" y="6413755"/>
                <a:ext cx="73533" cy="75499"/>
              </a:xfrm>
              <a:custGeom>
                <a:avLst/>
                <a:gdLst>
                  <a:gd name="connsiteX0" fmla="*/ 42386 w 73533"/>
                  <a:gd name="connsiteY0" fmla="*/ 28923 h 75499"/>
                  <a:gd name="connsiteX1" fmla="*/ 73533 w 73533"/>
                  <a:gd name="connsiteY1" fmla="*/ 7396 h 75499"/>
                  <a:gd name="connsiteX2" fmla="*/ 39243 w 73533"/>
                  <a:gd name="connsiteY2" fmla="*/ 75500 h 75499"/>
                  <a:gd name="connsiteX3" fmla="*/ 0 w 73533"/>
                  <a:gd name="connsiteY3" fmla="*/ 37591 h 75499"/>
                  <a:gd name="connsiteX4" fmla="*/ 42386 w 73533"/>
                  <a:gd name="connsiteY4" fmla="*/ 28923 h 754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533" h="75499">
                    <a:moveTo>
                      <a:pt x="42386" y="28923"/>
                    </a:moveTo>
                    <a:cubicBezTo>
                      <a:pt x="51531" y="-4319"/>
                      <a:pt x="62199" y="-4986"/>
                      <a:pt x="73533" y="7396"/>
                    </a:cubicBezTo>
                    <a:cubicBezTo>
                      <a:pt x="63055" y="52164"/>
                      <a:pt x="50102" y="41686"/>
                      <a:pt x="39243" y="75500"/>
                    </a:cubicBezTo>
                    <a:cubicBezTo>
                      <a:pt x="31242" y="23017"/>
                      <a:pt x="14192" y="55879"/>
                      <a:pt x="0" y="37591"/>
                    </a:cubicBezTo>
                    <a:cubicBezTo>
                      <a:pt x="2763" y="39686"/>
                      <a:pt x="37624" y="-13368"/>
                      <a:pt x="42386" y="28923"/>
                    </a:cubicBezTo>
                    <a:close/>
                  </a:path>
                </a:pathLst>
              </a:custGeom>
              <a:grpFill/>
              <a:ln w="9525" cap="flat">
                <a:noFill/>
                <a:prstDash val="solid"/>
                <a:miter/>
              </a:ln>
            </p:spPr>
            <p:txBody>
              <a:bodyPr rtlCol="0" anchor="ctr"/>
              <a:lstStyle/>
              <a:p>
                <a:endParaRPr lang="en-US"/>
              </a:p>
            </p:txBody>
          </p:sp>
          <p:sp>
            <p:nvSpPr>
              <p:cNvPr id="71913" name="Freeform: Shape 71912">
                <a:extLst>
                  <a:ext uri="{FF2B5EF4-FFF2-40B4-BE49-F238E27FC236}">
                    <a16:creationId xmlns:a16="http://schemas.microsoft.com/office/drawing/2014/main" id="{EF087E66-D6C4-4841-BA40-FB6A9AE5E3B1}"/>
                  </a:ext>
                </a:extLst>
              </p:cNvPr>
              <p:cNvSpPr/>
              <p:nvPr/>
            </p:nvSpPr>
            <p:spPr>
              <a:xfrm>
                <a:off x="11360105" y="6445250"/>
                <a:ext cx="104565" cy="66008"/>
              </a:xfrm>
              <a:custGeom>
                <a:avLst/>
                <a:gdLst>
                  <a:gd name="connsiteX0" fmla="*/ 104565 w 104565"/>
                  <a:gd name="connsiteY0" fmla="*/ 57436 h 66008"/>
                  <a:gd name="connsiteX1" fmla="*/ 62083 w 104565"/>
                  <a:gd name="connsiteY1" fmla="*/ 66008 h 66008"/>
                  <a:gd name="connsiteX2" fmla="*/ 76 w 104565"/>
                  <a:gd name="connsiteY2" fmla="*/ 55626 h 66008"/>
                  <a:gd name="connsiteX3" fmla="*/ 1028 w 104565"/>
                  <a:gd name="connsiteY3" fmla="*/ 17145 h 66008"/>
                  <a:gd name="connsiteX4" fmla="*/ 35127 w 104565"/>
                  <a:gd name="connsiteY4" fmla="*/ 2762 h 66008"/>
                  <a:gd name="connsiteX5" fmla="*/ 85801 w 104565"/>
                  <a:gd name="connsiteY5" fmla="*/ 0 h 66008"/>
                  <a:gd name="connsiteX6" fmla="*/ 79514 w 104565"/>
                  <a:gd name="connsiteY6" fmla="*/ 39433 h 66008"/>
                  <a:gd name="connsiteX7" fmla="*/ 104565 w 104565"/>
                  <a:gd name="connsiteY7" fmla="*/ 57436 h 66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565" h="66008">
                    <a:moveTo>
                      <a:pt x="104565" y="57436"/>
                    </a:moveTo>
                    <a:cubicBezTo>
                      <a:pt x="90658" y="66008"/>
                      <a:pt x="74847" y="31051"/>
                      <a:pt x="62083" y="66008"/>
                    </a:cubicBezTo>
                    <a:cubicBezTo>
                      <a:pt x="55797" y="-18764"/>
                      <a:pt x="21126" y="93250"/>
                      <a:pt x="76" y="55626"/>
                    </a:cubicBezTo>
                    <a:cubicBezTo>
                      <a:pt x="-686" y="43148"/>
                      <a:pt x="4648" y="29146"/>
                      <a:pt x="1028" y="17145"/>
                    </a:cubicBezTo>
                    <a:cubicBezTo>
                      <a:pt x="12839" y="21908"/>
                      <a:pt x="26079" y="58007"/>
                      <a:pt x="35127" y="2762"/>
                    </a:cubicBezTo>
                    <a:cubicBezTo>
                      <a:pt x="53225" y="28766"/>
                      <a:pt x="69036" y="3905"/>
                      <a:pt x="85801" y="0"/>
                    </a:cubicBezTo>
                    <a:cubicBezTo>
                      <a:pt x="89135" y="12097"/>
                      <a:pt x="82467" y="26099"/>
                      <a:pt x="79514" y="39433"/>
                    </a:cubicBezTo>
                    <a:cubicBezTo>
                      <a:pt x="88277" y="52102"/>
                      <a:pt x="94945" y="23146"/>
                      <a:pt x="104565" y="57436"/>
                    </a:cubicBezTo>
                    <a:close/>
                  </a:path>
                </a:pathLst>
              </a:custGeom>
              <a:grpFill/>
              <a:ln w="9525" cap="flat">
                <a:noFill/>
                <a:prstDash val="solid"/>
                <a:miter/>
              </a:ln>
            </p:spPr>
            <p:txBody>
              <a:bodyPr rtlCol="0" anchor="ctr"/>
              <a:lstStyle/>
              <a:p>
                <a:endParaRPr lang="en-US"/>
              </a:p>
            </p:txBody>
          </p:sp>
          <p:sp>
            <p:nvSpPr>
              <p:cNvPr id="71914" name="Freeform: Shape 71913">
                <a:extLst>
                  <a:ext uri="{FF2B5EF4-FFF2-40B4-BE49-F238E27FC236}">
                    <a16:creationId xmlns:a16="http://schemas.microsoft.com/office/drawing/2014/main" id="{E5665FB6-DA8C-4CDE-B670-7EA679D11B52}"/>
                  </a:ext>
                </a:extLst>
              </p:cNvPr>
              <p:cNvSpPr/>
              <p:nvPr/>
            </p:nvSpPr>
            <p:spPr>
              <a:xfrm>
                <a:off x="11410758" y="6322663"/>
                <a:ext cx="75057" cy="72308"/>
              </a:xfrm>
              <a:custGeom>
                <a:avLst/>
                <a:gdLst>
                  <a:gd name="connsiteX0" fmla="*/ 75057 w 75057"/>
                  <a:gd name="connsiteY0" fmla="*/ 0 h 72308"/>
                  <a:gd name="connsiteX1" fmla="*/ 0 w 75057"/>
                  <a:gd name="connsiteY1" fmla="*/ 53530 h 72308"/>
                  <a:gd name="connsiteX2" fmla="*/ 75057 w 75057"/>
                  <a:gd name="connsiteY2" fmla="*/ 0 h 72308"/>
                </a:gdLst>
                <a:ahLst/>
                <a:cxnLst>
                  <a:cxn ang="0">
                    <a:pos x="connsiteX0" y="connsiteY0"/>
                  </a:cxn>
                  <a:cxn ang="0">
                    <a:pos x="connsiteX1" y="connsiteY1"/>
                  </a:cxn>
                  <a:cxn ang="0">
                    <a:pos x="connsiteX2" y="connsiteY2"/>
                  </a:cxn>
                </a:cxnLst>
                <a:rect l="l" t="t" r="r" b="b"/>
                <a:pathLst>
                  <a:path w="75057" h="72308">
                    <a:moveTo>
                      <a:pt x="75057" y="0"/>
                    </a:moveTo>
                    <a:cubicBezTo>
                      <a:pt x="74772" y="80772"/>
                      <a:pt x="14097" y="86296"/>
                      <a:pt x="0" y="53530"/>
                    </a:cubicBezTo>
                    <a:cubicBezTo>
                      <a:pt x="24479" y="43243"/>
                      <a:pt x="62008" y="71818"/>
                      <a:pt x="75057" y="0"/>
                    </a:cubicBezTo>
                    <a:close/>
                  </a:path>
                </a:pathLst>
              </a:custGeom>
              <a:grpFill/>
              <a:ln w="9525" cap="flat">
                <a:noFill/>
                <a:prstDash val="solid"/>
                <a:miter/>
              </a:ln>
            </p:spPr>
            <p:txBody>
              <a:bodyPr rtlCol="0" anchor="ctr"/>
              <a:lstStyle/>
              <a:p>
                <a:endParaRPr lang="en-US"/>
              </a:p>
            </p:txBody>
          </p:sp>
          <p:sp>
            <p:nvSpPr>
              <p:cNvPr id="71915" name="Freeform: Shape 71914">
                <a:extLst>
                  <a:ext uri="{FF2B5EF4-FFF2-40B4-BE49-F238E27FC236}">
                    <a16:creationId xmlns:a16="http://schemas.microsoft.com/office/drawing/2014/main" id="{6F16F942-3344-41E4-9C2A-946438359E9F}"/>
                  </a:ext>
                </a:extLst>
              </p:cNvPr>
              <p:cNvSpPr/>
              <p:nvPr/>
            </p:nvSpPr>
            <p:spPr>
              <a:xfrm>
                <a:off x="11259651" y="6442083"/>
                <a:ext cx="31188" cy="25740"/>
              </a:xfrm>
              <a:custGeom>
                <a:avLst/>
                <a:gdLst>
                  <a:gd name="connsiteX0" fmla="*/ 31188 w 31188"/>
                  <a:gd name="connsiteY0" fmla="*/ 4119 h 25740"/>
                  <a:gd name="connsiteX1" fmla="*/ 41 w 31188"/>
                  <a:gd name="connsiteY1" fmla="*/ 25740 h 25740"/>
                  <a:gd name="connsiteX2" fmla="*/ 31188 w 31188"/>
                  <a:gd name="connsiteY2" fmla="*/ 4119 h 25740"/>
                </a:gdLst>
                <a:ahLst/>
                <a:cxnLst>
                  <a:cxn ang="0">
                    <a:pos x="connsiteX0" y="connsiteY0"/>
                  </a:cxn>
                  <a:cxn ang="0">
                    <a:pos x="connsiteX1" y="connsiteY1"/>
                  </a:cxn>
                  <a:cxn ang="0">
                    <a:pos x="connsiteX2" y="connsiteY2"/>
                  </a:cxn>
                </a:cxnLst>
                <a:rect l="l" t="t" r="r" b="b"/>
                <a:pathLst>
                  <a:path w="31188" h="25740">
                    <a:moveTo>
                      <a:pt x="31188" y="4119"/>
                    </a:moveTo>
                    <a:cubicBezTo>
                      <a:pt x="20996" y="15549"/>
                      <a:pt x="10518" y="21549"/>
                      <a:pt x="41" y="25740"/>
                    </a:cubicBezTo>
                    <a:cubicBezTo>
                      <a:pt x="-1102" y="-5311"/>
                      <a:pt x="21853" y="-2168"/>
                      <a:pt x="31188" y="4119"/>
                    </a:cubicBezTo>
                    <a:close/>
                  </a:path>
                </a:pathLst>
              </a:custGeom>
              <a:grpFill/>
              <a:ln w="9525" cap="flat">
                <a:noFill/>
                <a:prstDash val="solid"/>
                <a:miter/>
              </a:ln>
            </p:spPr>
            <p:txBody>
              <a:bodyPr rtlCol="0" anchor="ctr"/>
              <a:lstStyle/>
              <a:p>
                <a:endParaRPr lang="en-US"/>
              </a:p>
            </p:txBody>
          </p:sp>
          <p:sp>
            <p:nvSpPr>
              <p:cNvPr id="71916" name="Freeform: Shape 71915">
                <a:extLst>
                  <a:ext uri="{FF2B5EF4-FFF2-40B4-BE49-F238E27FC236}">
                    <a16:creationId xmlns:a16="http://schemas.microsoft.com/office/drawing/2014/main" id="{7CE02322-EAC7-4E53-B7C9-3D8CF5734207}"/>
                  </a:ext>
                </a:extLst>
              </p:cNvPr>
              <p:cNvSpPr/>
              <p:nvPr/>
            </p:nvSpPr>
            <p:spPr>
              <a:xfrm>
                <a:off x="11067668" y="6463347"/>
                <a:ext cx="81247" cy="82391"/>
              </a:xfrm>
              <a:custGeom>
                <a:avLst/>
                <a:gdLst>
                  <a:gd name="connsiteX0" fmla="*/ 81248 w 81247"/>
                  <a:gd name="connsiteY0" fmla="*/ 42101 h 82391"/>
                  <a:gd name="connsiteX1" fmla="*/ 0 w 81247"/>
                  <a:gd name="connsiteY1" fmla="*/ 81629 h 82391"/>
                  <a:gd name="connsiteX2" fmla="*/ 24574 w 81247"/>
                  <a:gd name="connsiteY2" fmla="*/ 30766 h 82391"/>
                  <a:gd name="connsiteX3" fmla="*/ 57721 w 81247"/>
                  <a:gd name="connsiteY3" fmla="*/ 54578 h 82391"/>
                  <a:gd name="connsiteX4" fmla="*/ 63341 w 81247"/>
                  <a:gd name="connsiteY4" fmla="*/ 0 h 82391"/>
                  <a:gd name="connsiteX5" fmla="*/ 81248 w 81247"/>
                  <a:gd name="connsiteY5" fmla="*/ 42101 h 82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247" h="82391">
                    <a:moveTo>
                      <a:pt x="81248" y="42101"/>
                    </a:moveTo>
                    <a:cubicBezTo>
                      <a:pt x="65722" y="76010"/>
                      <a:pt x="26098" y="85344"/>
                      <a:pt x="0" y="81629"/>
                    </a:cubicBezTo>
                    <a:cubicBezTo>
                      <a:pt x="9334" y="36767"/>
                      <a:pt x="22479" y="82963"/>
                      <a:pt x="24574" y="30766"/>
                    </a:cubicBezTo>
                    <a:cubicBezTo>
                      <a:pt x="28860" y="85249"/>
                      <a:pt x="45815" y="17717"/>
                      <a:pt x="57721" y="54578"/>
                    </a:cubicBezTo>
                    <a:cubicBezTo>
                      <a:pt x="66865" y="31814"/>
                      <a:pt x="47910" y="2477"/>
                      <a:pt x="63341" y="0"/>
                    </a:cubicBezTo>
                    <a:cubicBezTo>
                      <a:pt x="60198" y="40862"/>
                      <a:pt x="68103" y="48197"/>
                      <a:pt x="81248" y="42101"/>
                    </a:cubicBezTo>
                    <a:close/>
                  </a:path>
                </a:pathLst>
              </a:custGeom>
              <a:grpFill/>
              <a:ln w="9525" cap="flat">
                <a:noFill/>
                <a:prstDash val="solid"/>
                <a:miter/>
              </a:ln>
            </p:spPr>
            <p:txBody>
              <a:bodyPr rtlCol="0" anchor="ctr"/>
              <a:lstStyle/>
              <a:p>
                <a:endParaRPr lang="en-US"/>
              </a:p>
            </p:txBody>
          </p:sp>
          <p:sp>
            <p:nvSpPr>
              <p:cNvPr id="71917" name="Freeform: Shape 71916">
                <a:extLst>
                  <a:ext uri="{FF2B5EF4-FFF2-40B4-BE49-F238E27FC236}">
                    <a16:creationId xmlns:a16="http://schemas.microsoft.com/office/drawing/2014/main" id="{153464EF-19FB-4D39-AC1F-8B90876030F7}"/>
                  </a:ext>
                </a:extLst>
              </p:cNvPr>
              <p:cNvSpPr/>
              <p:nvPr/>
            </p:nvSpPr>
            <p:spPr>
              <a:xfrm>
                <a:off x="11118245" y="6409816"/>
                <a:ext cx="32844" cy="41674"/>
              </a:xfrm>
              <a:custGeom>
                <a:avLst/>
                <a:gdLst>
                  <a:gd name="connsiteX0" fmla="*/ 32767 w 32844"/>
                  <a:gd name="connsiteY0" fmla="*/ 18955 h 41674"/>
                  <a:gd name="connsiteX1" fmla="*/ 1620 w 32844"/>
                  <a:gd name="connsiteY1" fmla="*/ 40576 h 41674"/>
                  <a:gd name="connsiteX2" fmla="*/ 13240 w 32844"/>
                  <a:gd name="connsiteY2" fmla="*/ 0 h 41674"/>
                  <a:gd name="connsiteX3" fmla="*/ 32767 w 32844"/>
                  <a:gd name="connsiteY3" fmla="*/ 18955 h 41674"/>
                </a:gdLst>
                <a:ahLst/>
                <a:cxnLst>
                  <a:cxn ang="0">
                    <a:pos x="connsiteX0" y="connsiteY0"/>
                  </a:cxn>
                  <a:cxn ang="0">
                    <a:pos x="connsiteX1" y="connsiteY1"/>
                  </a:cxn>
                  <a:cxn ang="0">
                    <a:pos x="connsiteX2" y="connsiteY2"/>
                  </a:cxn>
                  <a:cxn ang="0">
                    <a:pos x="connsiteX3" y="connsiteY3"/>
                  </a:cxn>
                </a:cxnLst>
                <a:rect l="l" t="t" r="r" b="b"/>
                <a:pathLst>
                  <a:path w="32844" h="41674">
                    <a:moveTo>
                      <a:pt x="32767" y="18955"/>
                    </a:moveTo>
                    <a:cubicBezTo>
                      <a:pt x="34386" y="60484"/>
                      <a:pt x="10193" y="30290"/>
                      <a:pt x="1620" y="40576"/>
                    </a:cubicBezTo>
                    <a:cubicBezTo>
                      <a:pt x="-5143" y="13145"/>
                      <a:pt x="11336" y="29242"/>
                      <a:pt x="13240" y="0"/>
                    </a:cubicBezTo>
                    <a:cubicBezTo>
                      <a:pt x="23718" y="29908"/>
                      <a:pt x="21527" y="38576"/>
                      <a:pt x="32767" y="18955"/>
                    </a:cubicBezTo>
                    <a:close/>
                  </a:path>
                </a:pathLst>
              </a:custGeom>
              <a:grpFill/>
              <a:ln w="9525" cap="flat">
                <a:noFill/>
                <a:prstDash val="solid"/>
                <a:miter/>
              </a:ln>
            </p:spPr>
            <p:txBody>
              <a:bodyPr rtlCol="0" anchor="ctr"/>
              <a:lstStyle/>
              <a:p>
                <a:endParaRPr lang="en-US"/>
              </a:p>
            </p:txBody>
          </p:sp>
          <p:sp>
            <p:nvSpPr>
              <p:cNvPr id="71918" name="Freeform: Shape 71917">
                <a:extLst>
                  <a:ext uri="{FF2B5EF4-FFF2-40B4-BE49-F238E27FC236}">
                    <a16:creationId xmlns:a16="http://schemas.microsoft.com/office/drawing/2014/main" id="{A64702AA-8251-4F01-BA55-CF9424AC2CA5}"/>
                  </a:ext>
                </a:extLst>
              </p:cNvPr>
              <p:cNvSpPr/>
              <p:nvPr/>
            </p:nvSpPr>
            <p:spPr>
              <a:xfrm>
                <a:off x="11007660" y="6522554"/>
                <a:ext cx="54768" cy="57815"/>
              </a:xfrm>
              <a:custGeom>
                <a:avLst/>
                <a:gdLst>
                  <a:gd name="connsiteX0" fmla="*/ 54769 w 54768"/>
                  <a:gd name="connsiteY0" fmla="*/ 23375 h 57815"/>
                  <a:gd name="connsiteX1" fmla="*/ 0 w 54768"/>
                  <a:gd name="connsiteY1" fmla="*/ 57379 h 57815"/>
                  <a:gd name="connsiteX2" fmla="*/ 54769 w 54768"/>
                  <a:gd name="connsiteY2" fmla="*/ 23375 h 57815"/>
                </a:gdLst>
                <a:ahLst/>
                <a:cxnLst>
                  <a:cxn ang="0">
                    <a:pos x="connsiteX0" y="connsiteY0"/>
                  </a:cxn>
                  <a:cxn ang="0">
                    <a:pos x="connsiteX1" y="connsiteY1"/>
                  </a:cxn>
                  <a:cxn ang="0">
                    <a:pos x="connsiteX2" y="connsiteY2"/>
                  </a:cxn>
                </a:cxnLst>
                <a:rect l="l" t="t" r="r" b="b"/>
                <a:pathLst>
                  <a:path w="54768" h="57815">
                    <a:moveTo>
                      <a:pt x="54769" y="23375"/>
                    </a:moveTo>
                    <a:cubicBezTo>
                      <a:pt x="37148" y="50712"/>
                      <a:pt x="18860" y="60046"/>
                      <a:pt x="0" y="57379"/>
                    </a:cubicBezTo>
                    <a:cubicBezTo>
                      <a:pt x="4763" y="-37776"/>
                      <a:pt x="36672" y="11373"/>
                      <a:pt x="54769" y="23375"/>
                    </a:cubicBezTo>
                    <a:close/>
                  </a:path>
                </a:pathLst>
              </a:custGeom>
              <a:grpFill/>
              <a:ln w="9525" cap="flat">
                <a:noFill/>
                <a:prstDash val="solid"/>
                <a:miter/>
              </a:ln>
            </p:spPr>
            <p:txBody>
              <a:bodyPr rtlCol="0" anchor="ctr"/>
              <a:lstStyle/>
              <a:p>
                <a:endParaRPr lang="en-US"/>
              </a:p>
            </p:txBody>
          </p:sp>
          <p:sp>
            <p:nvSpPr>
              <p:cNvPr id="71919" name="Freeform: Shape 71918">
                <a:extLst>
                  <a:ext uri="{FF2B5EF4-FFF2-40B4-BE49-F238E27FC236}">
                    <a16:creationId xmlns:a16="http://schemas.microsoft.com/office/drawing/2014/main" id="{BA904D8A-6D8F-4C6E-B15B-5855ACBF4D6C}"/>
                  </a:ext>
                </a:extLst>
              </p:cNvPr>
              <p:cNvSpPr/>
              <p:nvPr/>
            </p:nvSpPr>
            <p:spPr>
              <a:xfrm>
                <a:off x="10748581" y="6636130"/>
                <a:ext cx="29527" cy="29933"/>
              </a:xfrm>
              <a:custGeom>
                <a:avLst/>
                <a:gdLst>
                  <a:gd name="connsiteX0" fmla="*/ 29527 w 29527"/>
                  <a:gd name="connsiteY0" fmla="*/ 26194 h 29933"/>
                  <a:gd name="connsiteX1" fmla="*/ 0 w 29527"/>
                  <a:gd name="connsiteY1" fmla="*/ 24289 h 29933"/>
                  <a:gd name="connsiteX2" fmla="*/ 7048 w 29527"/>
                  <a:gd name="connsiteY2" fmla="*/ 0 h 29933"/>
                  <a:gd name="connsiteX3" fmla="*/ 29527 w 29527"/>
                  <a:gd name="connsiteY3" fmla="*/ 26194 h 29933"/>
                </a:gdLst>
                <a:ahLst/>
                <a:cxnLst>
                  <a:cxn ang="0">
                    <a:pos x="connsiteX0" y="connsiteY0"/>
                  </a:cxn>
                  <a:cxn ang="0">
                    <a:pos x="connsiteX1" y="connsiteY1"/>
                  </a:cxn>
                  <a:cxn ang="0">
                    <a:pos x="connsiteX2" y="connsiteY2"/>
                  </a:cxn>
                  <a:cxn ang="0">
                    <a:pos x="connsiteX3" y="connsiteY3"/>
                  </a:cxn>
                </a:cxnLst>
                <a:rect l="l" t="t" r="r" b="b"/>
                <a:pathLst>
                  <a:path w="29527" h="29933">
                    <a:moveTo>
                      <a:pt x="29527" y="26194"/>
                    </a:moveTo>
                    <a:cubicBezTo>
                      <a:pt x="21907" y="34481"/>
                      <a:pt x="13811" y="26765"/>
                      <a:pt x="0" y="24289"/>
                    </a:cubicBezTo>
                    <a:cubicBezTo>
                      <a:pt x="2381" y="16193"/>
                      <a:pt x="4667" y="8192"/>
                      <a:pt x="7048" y="0"/>
                    </a:cubicBezTo>
                    <a:cubicBezTo>
                      <a:pt x="15621" y="34957"/>
                      <a:pt x="21336" y="0"/>
                      <a:pt x="29527" y="26194"/>
                    </a:cubicBezTo>
                    <a:close/>
                  </a:path>
                </a:pathLst>
              </a:custGeom>
              <a:grpFill/>
              <a:ln w="9525" cap="flat">
                <a:noFill/>
                <a:prstDash val="solid"/>
                <a:miter/>
              </a:ln>
            </p:spPr>
            <p:txBody>
              <a:bodyPr rtlCol="0" anchor="ctr"/>
              <a:lstStyle/>
              <a:p>
                <a:endParaRPr lang="en-US"/>
              </a:p>
            </p:txBody>
          </p:sp>
          <p:sp>
            <p:nvSpPr>
              <p:cNvPr id="71920" name="Freeform: Shape 71919">
                <a:extLst>
                  <a:ext uri="{FF2B5EF4-FFF2-40B4-BE49-F238E27FC236}">
                    <a16:creationId xmlns:a16="http://schemas.microsoft.com/office/drawing/2014/main" id="{558C9E8A-2FDB-4E18-BB60-81D5565706A1}"/>
                  </a:ext>
                </a:extLst>
              </p:cNvPr>
              <p:cNvSpPr/>
              <p:nvPr/>
            </p:nvSpPr>
            <p:spPr>
              <a:xfrm>
                <a:off x="10608317" y="6577742"/>
                <a:ext cx="31583" cy="44601"/>
              </a:xfrm>
              <a:custGeom>
                <a:avLst/>
                <a:gdLst>
                  <a:gd name="connsiteX0" fmla="*/ 13867 w 31583"/>
                  <a:gd name="connsiteY0" fmla="*/ 0 h 44601"/>
                  <a:gd name="connsiteX1" fmla="*/ 31583 w 31583"/>
                  <a:gd name="connsiteY1" fmla="*/ 42481 h 44601"/>
                  <a:gd name="connsiteX2" fmla="*/ 1485 w 31583"/>
                  <a:gd name="connsiteY2" fmla="*/ 25337 h 44601"/>
                  <a:gd name="connsiteX3" fmla="*/ 13867 w 31583"/>
                  <a:gd name="connsiteY3" fmla="*/ 0 h 44601"/>
                </a:gdLst>
                <a:ahLst/>
                <a:cxnLst>
                  <a:cxn ang="0">
                    <a:pos x="connsiteX0" y="connsiteY0"/>
                  </a:cxn>
                  <a:cxn ang="0">
                    <a:pos x="connsiteX1" y="connsiteY1"/>
                  </a:cxn>
                  <a:cxn ang="0">
                    <a:pos x="connsiteX2" y="connsiteY2"/>
                  </a:cxn>
                  <a:cxn ang="0">
                    <a:pos x="connsiteX3" y="connsiteY3"/>
                  </a:cxn>
                </a:cxnLst>
                <a:rect l="l" t="t" r="r" b="b"/>
                <a:pathLst>
                  <a:path w="31583" h="44601">
                    <a:moveTo>
                      <a:pt x="13867" y="0"/>
                    </a:moveTo>
                    <a:lnTo>
                      <a:pt x="31583" y="42481"/>
                    </a:lnTo>
                    <a:cubicBezTo>
                      <a:pt x="18439" y="56483"/>
                      <a:pt x="16058" y="-4572"/>
                      <a:pt x="1485" y="25337"/>
                    </a:cubicBezTo>
                    <a:cubicBezTo>
                      <a:pt x="-4898" y="6477"/>
                      <a:pt x="11200" y="11811"/>
                      <a:pt x="13867" y="0"/>
                    </a:cubicBezTo>
                    <a:close/>
                  </a:path>
                </a:pathLst>
              </a:custGeom>
              <a:grpFill/>
              <a:ln w="9525" cap="flat">
                <a:noFill/>
                <a:prstDash val="solid"/>
                <a:miter/>
              </a:ln>
            </p:spPr>
            <p:txBody>
              <a:bodyPr rtlCol="0" anchor="ctr"/>
              <a:lstStyle/>
              <a:p>
                <a:endParaRPr lang="en-US"/>
              </a:p>
            </p:txBody>
          </p:sp>
          <p:sp>
            <p:nvSpPr>
              <p:cNvPr id="71921" name="Freeform: Shape 71920">
                <a:extLst>
                  <a:ext uri="{FF2B5EF4-FFF2-40B4-BE49-F238E27FC236}">
                    <a16:creationId xmlns:a16="http://schemas.microsoft.com/office/drawing/2014/main" id="{45089460-2AB0-4BAB-8718-11E513FC4D14}"/>
                  </a:ext>
                </a:extLst>
              </p:cNvPr>
              <p:cNvSpPr/>
              <p:nvPr/>
            </p:nvSpPr>
            <p:spPr>
              <a:xfrm>
                <a:off x="10435017" y="6633236"/>
                <a:ext cx="34290" cy="47852"/>
              </a:xfrm>
              <a:custGeom>
                <a:avLst/>
                <a:gdLst>
                  <a:gd name="connsiteX0" fmla="*/ 34290 w 34290"/>
                  <a:gd name="connsiteY0" fmla="*/ 4609 h 47852"/>
                  <a:gd name="connsiteX1" fmla="*/ 6477 w 34290"/>
                  <a:gd name="connsiteY1" fmla="*/ 47853 h 47852"/>
                  <a:gd name="connsiteX2" fmla="*/ 0 w 34290"/>
                  <a:gd name="connsiteY2" fmla="*/ 18325 h 47852"/>
                  <a:gd name="connsiteX3" fmla="*/ 34290 w 34290"/>
                  <a:gd name="connsiteY3" fmla="*/ 4609 h 47852"/>
                </a:gdLst>
                <a:ahLst/>
                <a:cxnLst>
                  <a:cxn ang="0">
                    <a:pos x="connsiteX0" y="connsiteY0"/>
                  </a:cxn>
                  <a:cxn ang="0">
                    <a:pos x="connsiteX1" y="connsiteY1"/>
                  </a:cxn>
                  <a:cxn ang="0">
                    <a:pos x="connsiteX2" y="connsiteY2"/>
                  </a:cxn>
                  <a:cxn ang="0">
                    <a:pos x="connsiteX3" y="connsiteY3"/>
                  </a:cxn>
                </a:cxnLst>
                <a:rect l="l" t="t" r="r" b="b"/>
                <a:pathLst>
                  <a:path w="34290" h="47852">
                    <a:moveTo>
                      <a:pt x="34290" y="4609"/>
                    </a:moveTo>
                    <a:cubicBezTo>
                      <a:pt x="32195" y="76904"/>
                      <a:pt x="17145" y="-30633"/>
                      <a:pt x="6477" y="47853"/>
                    </a:cubicBezTo>
                    <a:cubicBezTo>
                      <a:pt x="5334" y="37756"/>
                      <a:pt x="4191" y="27945"/>
                      <a:pt x="0" y="18325"/>
                    </a:cubicBezTo>
                    <a:cubicBezTo>
                      <a:pt x="10192" y="-17870"/>
                      <a:pt x="22956" y="12039"/>
                      <a:pt x="34290" y="4609"/>
                    </a:cubicBezTo>
                    <a:close/>
                  </a:path>
                </a:pathLst>
              </a:custGeom>
              <a:grpFill/>
              <a:ln w="9525" cap="flat">
                <a:noFill/>
                <a:prstDash val="solid"/>
                <a:miter/>
              </a:ln>
            </p:spPr>
            <p:txBody>
              <a:bodyPr rtlCol="0" anchor="ctr"/>
              <a:lstStyle/>
              <a:p>
                <a:endParaRPr lang="en-US"/>
              </a:p>
            </p:txBody>
          </p:sp>
          <p:sp>
            <p:nvSpPr>
              <p:cNvPr id="71922" name="Freeform: Shape 71921">
                <a:extLst>
                  <a:ext uri="{FF2B5EF4-FFF2-40B4-BE49-F238E27FC236}">
                    <a16:creationId xmlns:a16="http://schemas.microsoft.com/office/drawing/2014/main" id="{DD8CB173-73EF-4BF7-AD88-7AF30E5A1E5C}"/>
                  </a:ext>
                </a:extLst>
              </p:cNvPr>
              <p:cNvSpPr/>
              <p:nvPr/>
            </p:nvSpPr>
            <p:spPr>
              <a:xfrm>
                <a:off x="10143362" y="6626605"/>
                <a:ext cx="75874" cy="99917"/>
              </a:xfrm>
              <a:custGeom>
                <a:avLst/>
                <a:gdLst>
                  <a:gd name="connsiteX0" fmla="*/ 72580 w 75874"/>
                  <a:gd name="connsiteY0" fmla="*/ 34481 h 99917"/>
                  <a:gd name="connsiteX1" fmla="*/ 70199 w 75874"/>
                  <a:gd name="connsiteY1" fmla="*/ 42482 h 99917"/>
                  <a:gd name="connsiteX2" fmla="*/ 74772 w 75874"/>
                  <a:gd name="connsiteY2" fmla="*/ 95060 h 99917"/>
                  <a:gd name="connsiteX3" fmla="*/ 48196 w 75874"/>
                  <a:gd name="connsiteY3" fmla="*/ 99917 h 99917"/>
                  <a:gd name="connsiteX4" fmla="*/ 6954 w 75874"/>
                  <a:gd name="connsiteY4" fmla="*/ 69342 h 99917"/>
                  <a:gd name="connsiteX5" fmla="*/ 0 w 75874"/>
                  <a:gd name="connsiteY5" fmla="*/ 24860 h 99917"/>
                  <a:gd name="connsiteX6" fmla="*/ 46006 w 75874"/>
                  <a:gd name="connsiteY6" fmla="*/ 39433 h 99917"/>
                  <a:gd name="connsiteX7" fmla="*/ 52674 w 75874"/>
                  <a:gd name="connsiteY7" fmla="*/ 0 h 99917"/>
                  <a:gd name="connsiteX8" fmla="*/ 72580 w 75874"/>
                  <a:gd name="connsiteY8" fmla="*/ 34481 h 99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874" h="99917">
                    <a:moveTo>
                      <a:pt x="72580" y="34481"/>
                    </a:moveTo>
                    <a:cubicBezTo>
                      <a:pt x="79153" y="24003"/>
                      <a:pt x="74581" y="54197"/>
                      <a:pt x="70199" y="42482"/>
                    </a:cubicBezTo>
                    <a:cubicBezTo>
                      <a:pt x="66104" y="61246"/>
                      <a:pt x="73247" y="77533"/>
                      <a:pt x="74772" y="95060"/>
                    </a:cubicBezTo>
                    <a:cubicBezTo>
                      <a:pt x="66008" y="99822"/>
                      <a:pt x="55817" y="65818"/>
                      <a:pt x="48196" y="99917"/>
                    </a:cubicBezTo>
                    <a:cubicBezTo>
                      <a:pt x="34766" y="27146"/>
                      <a:pt x="22003" y="77248"/>
                      <a:pt x="6954" y="69342"/>
                    </a:cubicBezTo>
                    <a:cubicBezTo>
                      <a:pt x="-5524" y="56388"/>
                      <a:pt x="12382" y="37910"/>
                      <a:pt x="0" y="24860"/>
                    </a:cubicBezTo>
                    <a:cubicBezTo>
                      <a:pt x="15716" y="42767"/>
                      <a:pt x="29718" y="8096"/>
                      <a:pt x="46006" y="39433"/>
                    </a:cubicBezTo>
                    <a:cubicBezTo>
                      <a:pt x="50673" y="25813"/>
                      <a:pt x="47435" y="13716"/>
                      <a:pt x="52674" y="0"/>
                    </a:cubicBezTo>
                    <a:cubicBezTo>
                      <a:pt x="53150" y="24384"/>
                      <a:pt x="65247" y="36671"/>
                      <a:pt x="72580" y="34481"/>
                    </a:cubicBezTo>
                    <a:close/>
                  </a:path>
                </a:pathLst>
              </a:custGeom>
              <a:grpFill/>
              <a:ln w="9525" cap="flat">
                <a:noFill/>
                <a:prstDash val="solid"/>
                <a:miter/>
              </a:ln>
            </p:spPr>
            <p:txBody>
              <a:bodyPr rtlCol="0" anchor="ctr"/>
              <a:lstStyle/>
              <a:p>
                <a:endParaRPr lang="en-US"/>
              </a:p>
            </p:txBody>
          </p:sp>
          <p:sp>
            <p:nvSpPr>
              <p:cNvPr id="71923" name="Freeform: Shape 71922">
                <a:extLst>
                  <a:ext uri="{FF2B5EF4-FFF2-40B4-BE49-F238E27FC236}">
                    <a16:creationId xmlns:a16="http://schemas.microsoft.com/office/drawing/2014/main" id="{E34EEE7A-863D-4CFC-B752-14F992915E7F}"/>
                  </a:ext>
                </a:extLst>
              </p:cNvPr>
              <p:cNvSpPr/>
              <p:nvPr/>
            </p:nvSpPr>
            <p:spPr>
              <a:xfrm>
                <a:off x="9739606" y="6729666"/>
                <a:ext cx="43425" cy="42466"/>
              </a:xfrm>
              <a:custGeom>
                <a:avLst/>
                <a:gdLst>
                  <a:gd name="connsiteX0" fmla="*/ 43425 w 43425"/>
                  <a:gd name="connsiteY0" fmla="*/ 31909 h 42466"/>
                  <a:gd name="connsiteX1" fmla="*/ 848 w 43425"/>
                  <a:gd name="connsiteY1" fmla="*/ 39243 h 42466"/>
                  <a:gd name="connsiteX2" fmla="*/ 7611 w 43425"/>
                  <a:gd name="connsiteY2" fmla="*/ 0 h 42466"/>
                  <a:gd name="connsiteX3" fmla="*/ 43425 w 43425"/>
                  <a:gd name="connsiteY3" fmla="*/ 31909 h 42466"/>
                </a:gdLst>
                <a:ahLst/>
                <a:cxnLst>
                  <a:cxn ang="0">
                    <a:pos x="connsiteX0" y="connsiteY0"/>
                  </a:cxn>
                  <a:cxn ang="0">
                    <a:pos x="connsiteX1" y="connsiteY1"/>
                  </a:cxn>
                  <a:cxn ang="0">
                    <a:pos x="connsiteX2" y="connsiteY2"/>
                  </a:cxn>
                  <a:cxn ang="0">
                    <a:pos x="connsiteX3" y="connsiteY3"/>
                  </a:cxn>
                </a:cxnLst>
                <a:rect l="l" t="t" r="r" b="b"/>
                <a:pathLst>
                  <a:path w="43425" h="42466">
                    <a:moveTo>
                      <a:pt x="43425" y="31909"/>
                    </a:moveTo>
                    <a:cubicBezTo>
                      <a:pt x="30375" y="68485"/>
                      <a:pt x="13612" y="-5334"/>
                      <a:pt x="848" y="39243"/>
                    </a:cubicBezTo>
                    <a:cubicBezTo>
                      <a:pt x="-2390" y="27051"/>
                      <a:pt x="4468" y="13240"/>
                      <a:pt x="7611" y="0"/>
                    </a:cubicBezTo>
                    <a:cubicBezTo>
                      <a:pt x="20756" y="44482"/>
                      <a:pt x="30471" y="-12668"/>
                      <a:pt x="43425" y="31909"/>
                    </a:cubicBezTo>
                    <a:close/>
                  </a:path>
                </a:pathLst>
              </a:custGeom>
              <a:grpFill/>
              <a:ln w="9525" cap="flat">
                <a:noFill/>
                <a:prstDash val="solid"/>
                <a:miter/>
              </a:ln>
            </p:spPr>
            <p:txBody>
              <a:bodyPr rtlCol="0" anchor="ctr"/>
              <a:lstStyle/>
              <a:p>
                <a:endParaRPr lang="en-US"/>
              </a:p>
            </p:txBody>
          </p:sp>
          <p:sp>
            <p:nvSpPr>
              <p:cNvPr id="71924" name="Freeform: Shape 71923">
                <a:extLst>
                  <a:ext uri="{FF2B5EF4-FFF2-40B4-BE49-F238E27FC236}">
                    <a16:creationId xmlns:a16="http://schemas.microsoft.com/office/drawing/2014/main" id="{A92D1A18-8470-43A1-85C0-F94E7FF1AF16}"/>
                  </a:ext>
                </a:extLst>
              </p:cNvPr>
              <p:cNvSpPr/>
              <p:nvPr/>
            </p:nvSpPr>
            <p:spPr>
              <a:xfrm>
                <a:off x="9467468" y="6756622"/>
                <a:ext cx="34395" cy="27034"/>
              </a:xfrm>
              <a:custGeom>
                <a:avLst/>
                <a:gdLst>
                  <a:gd name="connsiteX0" fmla="*/ 34385 w 34395"/>
                  <a:gd name="connsiteY0" fmla="*/ 0 h 27034"/>
                  <a:gd name="connsiteX1" fmla="*/ 0 w 34395"/>
                  <a:gd name="connsiteY1" fmla="*/ 13525 h 27034"/>
                  <a:gd name="connsiteX2" fmla="*/ 34385 w 34395"/>
                  <a:gd name="connsiteY2" fmla="*/ 0 h 27034"/>
                </a:gdLst>
                <a:ahLst/>
                <a:cxnLst>
                  <a:cxn ang="0">
                    <a:pos x="connsiteX0" y="connsiteY0"/>
                  </a:cxn>
                  <a:cxn ang="0">
                    <a:pos x="connsiteX1" y="connsiteY1"/>
                  </a:cxn>
                  <a:cxn ang="0">
                    <a:pos x="connsiteX2" y="connsiteY2"/>
                  </a:cxn>
                </a:cxnLst>
                <a:rect l="l" t="t" r="r" b="b"/>
                <a:pathLst>
                  <a:path w="34395" h="27034">
                    <a:moveTo>
                      <a:pt x="34385" y="0"/>
                    </a:moveTo>
                    <a:cubicBezTo>
                      <a:pt x="35052" y="28861"/>
                      <a:pt x="1334" y="36576"/>
                      <a:pt x="0" y="13525"/>
                    </a:cubicBezTo>
                    <a:cubicBezTo>
                      <a:pt x="11430" y="6667"/>
                      <a:pt x="23432" y="21812"/>
                      <a:pt x="34385" y="0"/>
                    </a:cubicBezTo>
                    <a:close/>
                  </a:path>
                </a:pathLst>
              </a:custGeom>
              <a:grpFill/>
              <a:ln w="9525" cap="flat">
                <a:noFill/>
                <a:prstDash val="solid"/>
                <a:miter/>
              </a:ln>
            </p:spPr>
            <p:txBody>
              <a:bodyPr rtlCol="0" anchor="ctr"/>
              <a:lstStyle/>
              <a:p>
                <a:endParaRPr lang="en-US"/>
              </a:p>
            </p:txBody>
          </p:sp>
          <p:sp>
            <p:nvSpPr>
              <p:cNvPr id="71925" name="Freeform: Shape 71924">
                <a:extLst>
                  <a:ext uri="{FF2B5EF4-FFF2-40B4-BE49-F238E27FC236}">
                    <a16:creationId xmlns:a16="http://schemas.microsoft.com/office/drawing/2014/main" id="{B6C8AFD7-F7C4-4EAB-BF36-1FB80DE68355}"/>
                  </a:ext>
                </a:extLst>
              </p:cNvPr>
              <p:cNvSpPr/>
              <p:nvPr/>
            </p:nvSpPr>
            <p:spPr>
              <a:xfrm>
                <a:off x="9232772" y="6888060"/>
                <a:ext cx="21812" cy="64776"/>
              </a:xfrm>
              <a:custGeom>
                <a:avLst/>
                <a:gdLst>
                  <a:gd name="connsiteX0" fmla="*/ 7048 w 21812"/>
                  <a:gd name="connsiteY0" fmla="*/ 64777 h 64776"/>
                  <a:gd name="connsiteX1" fmla="*/ 0 w 21812"/>
                  <a:gd name="connsiteY1" fmla="*/ 4960 h 64776"/>
                  <a:gd name="connsiteX2" fmla="*/ 21812 w 21812"/>
                  <a:gd name="connsiteY2" fmla="*/ 16580 h 64776"/>
                  <a:gd name="connsiteX3" fmla="*/ 5810 w 21812"/>
                  <a:gd name="connsiteY3" fmla="*/ 19343 h 64776"/>
                  <a:gd name="connsiteX4" fmla="*/ 7048 w 21812"/>
                  <a:gd name="connsiteY4" fmla="*/ 64777 h 64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12" h="64776">
                    <a:moveTo>
                      <a:pt x="7048" y="64777"/>
                    </a:moveTo>
                    <a:cubicBezTo>
                      <a:pt x="2476" y="45251"/>
                      <a:pt x="2953" y="24772"/>
                      <a:pt x="0" y="4960"/>
                    </a:cubicBezTo>
                    <a:cubicBezTo>
                      <a:pt x="6858" y="-5994"/>
                      <a:pt x="14288" y="2674"/>
                      <a:pt x="21812" y="16580"/>
                    </a:cubicBezTo>
                    <a:cubicBezTo>
                      <a:pt x="17240" y="43251"/>
                      <a:pt x="11049" y="17438"/>
                      <a:pt x="5810" y="19343"/>
                    </a:cubicBezTo>
                    <a:cubicBezTo>
                      <a:pt x="1238" y="35440"/>
                      <a:pt x="23241" y="33059"/>
                      <a:pt x="7048" y="64777"/>
                    </a:cubicBezTo>
                    <a:close/>
                  </a:path>
                </a:pathLst>
              </a:custGeom>
              <a:grpFill/>
              <a:ln w="9525" cap="flat">
                <a:noFill/>
                <a:prstDash val="solid"/>
                <a:miter/>
              </a:ln>
            </p:spPr>
            <p:txBody>
              <a:bodyPr rtlCol="0" anchor="ctr"/>
              <a:lstStyle/>
              <a:p>
                <a:endParaRPr lang="en-US"/>
              </a:p>
            </p:txBody>
          </p:sp>
          <p:sp>
            <p:nvSpPr>
              <p:cNvPr id="71926" name="Freeform: Shape 71925">
                <a:extLst>
                  <a:ext uri="{FF2B5EF4-FFF2-40B4-BE49-F238E27FC236}">
                    <a16:creationId xmlns:a16="http://schemas.microsoft.com/office/drawing/2014/main" id="{5607C979-C2C0-48F1-904C-CA2029AB9E75}"/>
                  </a:ext>
                </a:extLst>
              </p:cNvPr>
              <p:cNvSpPr/>
              <p:nvPr/>
            </p:nvSpPr>
            <p:spPr>
              <a:xfrm>
                <a:off x="8179351" y="6892589"/>
                <a:ext cx="27952" cy="34054"/>
              </a:xfrm>
              <a:custGeom>
                <a:avLst/>
                <a:gdLst>
                  <a:gd name="connsiteX0" fmla="*/ 27769 w 27952"/>
                  <a:gd name="connsiteY0" fmla="*/ 50 h 34054"/>
                  <a:gd name="connsiteX1" fmla="*/ 1766 w 27952"/>
                  <a:gd name="connsiteY1" fmla="*/ 34054 h 34054"/>
                  <a:gd name="connsiteX2" fmla="*/ 1480 w 27952"/>
                  <a:gd name="connsiteY2" fmla="*/ 18909 h 34054"/>
                  <a:gd name="connsiteX3" fmla="*/ 6433 w 27952"/>
                  <a:gd name="connsiteY3" fmla="*/ 3098 h 34054"/>
                  <a:gd name="connsiteX4" fmla="*/ 27769 w 27952"/>
                  <a:gd name="connsiteY4" fmla="*/ 50 h 34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52" h="34054">
                    <a:moveTo>
                      <a:pt x="27769" y="50"/>
                    </a:moveTo>
                    <a:cubicBezTo>
                      <a:pt x="30151" y="40722"/>
                      <a:pt x="8624" y="13004"/>
                      <a:pt x="1766" y="34054"/>
                    </a:cubicBezTo>
                    <a:cubicBezTo>
                      <a:pt x="-1092" y="29387"/>
                      <a:pt x="51" y="24243"/>
                      <a:pt x="1480" y="18909"/>
                    </a:cubicBezTo>
                    <a:cubicBezTo>
                      <a:pt x="3099" y="13671"/>
                      <a:pt x="4814" y="8432"/>
                      <a:pt x="6433" y="3098"/>
                    </a:cubicBezTo>
                    <a:cubicBezTo>
                      <a:pt x="14053" y="24720"/>
                      <a:pt x="20626" y="-1284"/>
                      <a:pt x="27769" y="50"/>
                    </a:cubicBezTo>
                    <a:close/>
                  </a:path>
                </a:pathLst>
              </a:custGeom>
              <a:grpFill/>
              <a:ln w="9525" cap="flat">
                <a:noFill/>
                <a:prstDash val="solid"/>
                <a:miter/>
              </a:ln>
            </p:spPr>
            <p:txBody>
              <a:bodyPr rtlCol="0" anchor="ctr"/>
              <a:lstStyle/>
              <a:p>
                <a:endParaRPr lang="en-US"/>
              </a:p>
            </p:txBody>
          </p:sp>
          <p:sp>
            <p:nvSpPr>
              <p:cNvPr id="71927" name="Freeform: Shape 71926">
                <a:extLst>
                  <a:ext uri="{FF2B5EF4-FFF2-40B4-BE49-F238E27FC236}">
                    <a16:creationId xmlns:a16="http://schemas.microsoft.com/office/drawing/2014/main" id="{78234071-E6FD-4751-9688-138E570BBEC3}"/>
                  </a:ext>
                </a:extLst>
              </p:cNvPr>
              <p:cNvSpPr/>
              <p:nvPr/>
            </p:nvSpPr>
            <p:spPr>
              <a:xfrm>
                <a:off x="7195565" y="9636791"/>
                <a:ext cx="90773" cy="55149"/>
              </a:xfrm>
              <a:custGeom>
                <a:avLst/>
                <a:gdLst>
                  <a:gd name="connsiteX0" fmla="*/ 90773 w 90773"/>
                  <a:gd name="connsiteY0" fmla="*/ 41624 h 55149"/>
                  <a:gd name="connsiteX1" fmla="*/ 44482 w 90773"/>
                  <a:gd name="connsiteY1" fmla="*/ 55150 h 55149"/>
                  <a:gd name="connsiteX2" fmla="*/ 3238 w 90773"/>
                  <a:gd name="connsiteY2" fmla="*/ 37529 h 55149"/>
                  <a:gd name="connsiteX3" fmla="*/ 190 w 90773"/>
                  <a:gd name="connsiteY3" fmla="*/ 15144 h 55149"/>
                  <a:gd name="connsiteX4" fmla="*/ 0 w 90773"/>
                  <a:gd name="connsiteY4" fmla="*/ 0 h 55149"/>
                  <a:gd name="connsiteX5" fmla="*/ 90773 w 90773"/>
                  <a:gd name="connsiteY5" fmla="*/ 41624 h 55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0773" h="55149">
                    <a:moveTo>
                      <a:pt x="90773" y="41624"/>
                    </a:moveTo>
                    <a:cubicBezTo>
                      <a:pt x="75438" y="49244"/>
                      <a:pt x="59817" y="38862"/>
                      <a:pt x="44482" y="55150"/>
                    </a:cubicBezTo>
                    <a:cubicBezTo>
                      <a:pt x="37624" y="10763"/>
                      <a:pt x="17526" y="34480"/>
                      <a:pt x="3238" y="37529"/>
                    </a:cubicBezTo>
                    <a:cubicBezTo>
                      <a:pt x="1429" y="30194"/>
                      <a:pt x="3048" y="22479"/>
                      <a:pt x="190" y="15144"/>
                    </a:cubicBezTo>
                    <a:cubicBezTo>
                      <a:pt x="2953" y="9716"/>
                      <a:pt x="1524" y="4858"/>
                      <a:pt x="0" y="0"/>
                    </a:cubicBezTo>
                    <a:cubicBezTo>
                      <a:pt x="30480" y="28956"/>
                      <a:pt x="60293" y="9239"/>
                      <a:pt x="90773" y="41624"/>
                    </a:cubicBezTo>
                    <a:close/>
                  </a:path>
                </a:pathLst>
              </a:custGeom>
              <a:grpFill/>
              <a:ln w="9525" cap="flat">
                <a:noFill/>
                <a:prstDash val="solid"/>
                <a:miter/>
              </a:ln>
            </p:spPr>
            <p:txBody>
              <a:bodyPr rtlCol="0" anchor="ctr"/>
              <a:lstStyle/>
              <a:p>
                <a:endParaRPr lang="en-US"/>
              </a:p>
            </p:txBody>
          </p:sp>
          <p:sp>
            <p:nvSpPr>
              <p:cNvPr id="71928" name="Freeform: Shape 71927">
                <a:extLst>
                  <a:ext uri="{FF2B5EF4-FFF2-40B4-BE49-F238E27FC236}">
                    <a16:creationId xmlns:a16="http://schemas.microsoft.com/office/drawing/2014/main" id="{ADA4BFB1-D399-42A5-B6B2-B26A761D585B}"/>
                  </a:ext>
                </a:extLst>
              </p:cNvPr>
              <p:cNvSpPr/>
              <p:nvPr/>
            </p:nvSpPr>
            <p:spPr>
              <a:xfrm>
                <a:off x="6512931" y="6636584"/>
                <a:ext cx="16932" cy="68962"/>
              </a:xfrm>
              <a:custGeom>
                <a:avLst/>
                <a:gdLst>
                  <a:gd name="connsiteX0" fmla="*/ 14551 w 16932"/>
                  <a:gd name="connsiteY0" fmla="*/ 57554 h 68962"/>
                  <a:gd name="connsiteX1" fmla="*/ 930 w 16932"/>
                  <a:gd name="connsiteY1" fmla="*/ 21073 h 68962"/>
                  <a:gd name="connsiteX2" fmla="*/ 16932 w 16932"/>
                  <a:gd name="connsiteY2" fmla="*/ 19263 h 68962"/>
                  <a:gd name="connsiteX3" fmla="*/ 14551 w 16932"/>
                  <a:gd name="connsiteY3" fmla="*/ 57554 h 68962"/>
                </a:gdLst>
                <a:ahLst/>
                <a:cxnLst>
                  <a:cxn ang="0">
                    <a:pos x="connsiteX0" y="connsiteY0"/>
                  </a:cxn>
                  <a:cxn ang="0">
                    <a:pos x="connsiteX1" y="connsiteY1"/>
                  </a:cxn>
                  <a:cxn ang="0">
                    <a:pos x="connsiteX2" y="connsiteY2"/>
                  </a:cxn>
                  <a:cxn ang="0">
                    <a:pos x="connsiteX3" y="connsiteY3"/>
                  </a:cxn>
                </a:cxnLst>
                <a:rect l="l" t="t" r="r" b="b"/>
                <a:pathLst>
                  <a:path w="16932" h="68962">
                    <a:moveTo>
                      <a:pt x="14551" y="57554"/>
                    </a:moveTo>
                    <a:cubicBezTo>
                      <a:pt x="-213" y="102417"/>
                      <a:pt x="15980" y="-1025"/>
                      <a:pt x="930" y="21073"/>
                    </a:cubicBezTo>
                    <a:cubicBezTo>
                      <a:pt x="-4118" y="-5787"/>
                      <a:pt x="12836" y="-7597"/>
                      <a:pt x="16932" y="19263"/>
                    </a:cubicBezTo>
                    <a:cubicBezTo>
                      <a:pt x="10836" y="32503"/>
                      <a:pt x="9407" y="45362"/>
                      <a:pt x="14551" y="57554"/>
                    </a:cubicBezTo>
                    <a:close/>
                  </a:path>
                </a:pathLst>
              </a:custGeom>
              <a:grpFill/>
              <a:ln w="9525" cap="flat">
                <a:noFill/>
                <a:prstDash val="solid"/>
                <a:miter/>
              </a:ln>
            </p:spPr>
            <p:txBody>
              <a:bodyPr rtlCol="0" anchor="ctr"/>
              <a:lstStyle/>
              <a:p>
                <a:endParaRPr lang="en-US"/>
              </a:p>
            </p:txBody>
          </p:sp>
        </p:grpSp>
      </p:grpSp>
    </p:spTree>
    <p:custDataLst>
      <p:tags r:id="rId1"/>
    </p:custData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6">
            <a:extLst>
              <a:ext uri="{FF2B5EF4-FFF2-40B4-BE49-F238E27FC236}">
                <a16:creationId xmlns:a16="http://schemas.microsoft.com/office/drawing/2014/main" id="{992C5CA2-B640-4842-8BAA-D7F395D79D41}"/>
              </a:ext>
            </a:extLst>
          </p:cNvPr>
          <p:cNvSpPr>
            <a:spLocks noChangeArrowheads="1"/>
          </p:cNvSpPr>
          <p:nvPr/>
        </p:nvSpPr>
        <p:spPr bwMode="auto">
          <a:xfrm>
            <a:off x="1234764" y="4412149"/>
            <a:ext cx="8499067"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7200" dirty="0">
                <a:latin typeface="Montserrat" panose="02000505000000020004" pitchFamily="2" charset="0"/>
              </a:rPr>
              <a:t>Lorem Ipsum</a:t>
            </a:r>
            <a:endParaRPr lang="en-US" altLang="en-US" sz="2000" dirty="0"/>
          </a:p>
        </p:txBody>
      </p:sp>
      <p:sp>
        <p:nvSpPr>
          <p:cNvPr id="6" name="TextBox 47">
            <a:extLst>
              <a:ext uri="{FF2B5EF4-FFF2-40B4-BE49-F238E27FC236}">
                <a16:creationId xmlns:a16="http://schemas.microsoft.com/office/drawing/2014/main" id="{041F5EE8-13E8-4C24-BCED-6CC54D9A11D5}"/>
              </a:ext>
            </a:extLst>
          </p:cNvPr>
          <p:cNvSpPr txBox="1">
            <a:spLocks noChangeArrowheads="1"/>
          </p:cNvSpPr>
          <p:nvPr/>
        </p:nvSpPr>
        <p:spPr bwMode="auto">
          <a:xfrm>
            <a:off x="1234764" y="5831263"/>
            <a:ext cx="8669188"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2400" dirty="0">
                <a:latin typeface="+mn-lt"/>
                <a:cs typeface="Open Sans" panose="020B0606030504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altLang="en-US" sz="2400" dirty="0" err="1">
                <a:latin typeface="+mn-lt"/>
                <a:cs typeface="Open Sans" panose="020B0606030504020204" pitchFamily="34" charset="0"/>
              </a:rPr>
              <a:t>popularised</a:t>
            </a:r>
            <a:r>
              <a:rPr lang="en-US" altLang="en-US" sz="2400" dirty="0">
                <a:latin typeface="+mn-lt"/>
                <a:cs typeface="Open Sans" panose="020B0606030504020204" pitchFamily="34" charset="0"/>
              </a:rPr>
              <a:t> in the 1960s with the release of </a:t>
            </a:r>
            <a:r>
              <a:rPr lang="en-US" altLang="en-US" sz="2400" dirty="0" err="1">
                <a:latin typeface="+mn-lt"/>
                <a:cs typeface="Open Sans" panose="020B0606030504020204" pitchFamily="34" charset="0"/>
              </a:rPr>
              <a:t>Letraset</a:t>
            </a:r>
            <a:r>
              <a:rPr lang="en-US" altLang="en-US" sz="2400" dirty="0">
                <a:latin typeface="+mn-lt"/>
                <a:cs typeface="Open Sans" panose="020B0606030504020204" pitchFamily="34" charset="0"/>
              </a:rPr>
              <a:t> sheets containing Lorem Ipsum passages, and more recently with desktop publishing software like Aldus PageMaker including versions of Lorem Ipsum.</a:t>
            </a:r>
          </a:p>
        </p:txBody>
      </p:sp>
      <p:grpSp>
        <p:nvGrpSpPr>
          <p:cNvPr id="73392" name="Graphic 73390">
            <a:extLst>
              <a:ext uri="{FF2B5EF4-FFF2-40B4-BE49-F238E27FC236}">
                <a16:creationId xmlns:a16="http://schemas.microsoft.com/office/drawing/2014/main" id="{71A79555-AFB6-4E63-8D1C-4AB74D508B38}"/>
              </a:ext>
            </a:extLst>
          </p:cNvPr>
          <p:cNvGrpSpPr/>
          <p:nvPr/>
        </p:nvGrpSpPr>
        <p:grpSpPr>
          <a:xfrm>
            <a:off x="10767981" y="4199801"/>
            <a:ext cx="12193619" cy="6592687"/>
            <a:chOff x="12192000" y="1760485"/>
            <a:chExt cx="12193619" cy="6592687"/>
          </a:xfrm>
          <a:solidFill>
            <a:schemeClr val="accent4"/>
          </a:solidFill>
        </p:grpSpPr>
        <p:grpSp>
          <p:nvGrpSpPr>
            <p:cNvPr id="73393" name="Graphic 73390">
              <a:extLst>
                <a:ext uri="{FF2B5EF4-FFF2-40B4-BE49-F238E27FC236}">
                  <a16:creationId xmlns:a16="http://schemas.microsoft.com/office/drawing/2014/main" id="{71A79555-AFB6-4E63-8D1C-4AB74D508B38}"/>
                </a:ext>
              </a:extLst>
            </p:cNvPr>
            <p:cNvGrpSpPr/>
            <p:nvPr/>
          </p:nvGrpSpPr>
          <p:grpSpPr>
            <a:xfrm>
              <a:off x="12192000" y="1760485"/>
              <a:ext cx="8659844" cy="6456480"/>
              <a:chOff x="12192000" y="1760485"/>
              <a:chExt cx="8659844" cy="6456480"/>
            </a:xfrm>
            <a:grpFill/>
          </p:grpSpPr>
          <p:sp>
            <p:nvSpPr>
              <p:cNvPr id="73394" name="Freeform: Shape 73393">
                <a:extLst>
                  <a:ext uri="{FF2B5EF4-FFF2-40B4-BE49-F238E27FC236}">
                    <a16:creationId xmlns:a16="http://schemas.microsoft.com/office/drawing/2014/main" id="{B8C46442-1F1B-488B-8A39-017F9B3C221D}"/>
                  </a:ext>
                </a:extLst>
              </p:cNvPr>
              <p:cNvSpPr/>
              <p:nvPr/>
            </p:nvSpPr>
            <p:spPr>
              <a:xfrm>
                <a:off x="12723018" y="4105399"/>
                <a:ext cx="15335" cy="21913"/>
              </a:xfrm>
              <a:custGeom>
                <a:avLst/>
                <a:gdLst>
                  <a:gd name="connsiteX0" fmla="*/ 0 w 15335"/>
                  <a:gd name="connsiteY0" fmla="*/ 2480 h 21913"/>
                  <a:gd name="connsiteX1" fmla="*/ 15335 w 15335"/>
                  <a:gd name="connsiteY1" fmla="*/ 19434 h 21913"/>
                  <a:gd name="connsiteX2" fmla="*/ 0 w 15335"/>
                  <a:gd name="connsiteY2" fmla="*/ 2480 h 21913"/>
                </a:gdLst>
                <a:ahLst/>
                <a:cxnLst>
                  <a:cxn ang="0">
                    <a:pos x="connsiteX0" y="connsiteY0"/>
                  </a:cxn>
                  <a:cxn ang="0">
                    <a:pos x="connsiteX1" y="connsiteY1"/>
                  </a:cxn>
                  <a:cxn ang="0">
                    <a:pos x="connsiteX2" y="connsiteY2"/>
                  </a:cxn>
                </a:cxnLst>
                <a:rect l="l" t="t" r="r" b="b"/>
                <a:pathLst>
                  <a:path w="15335" h="21913">
                    <a:moveTo>
                      <a:pt x="0" y="2480"/>
                    </a:moveTo>
                    <a:cubicBezTo>
                      <a:pt x="16383" y="-7045"/>
                      <a:pt x="14383" y="13529"/>
                      <a:pt x="15335" y="19434"/>
                    </a:cubicBezTo>
                    <a:cubicBezTo>
                      <a:pt x="-952" y="28959"/>
                      <a:pt x="1048" y="8385"/>
                      <a:pt x="0" y="2480"/>
                    </a:cubicBezTo>
                    <a:close/>
                  </a:path>
                </a:pathLst>
              </a:custGeom>
              <a:grpFill/>
              <a:ln w="9525" cap="flat">
                <a:noFill/>
                <a:prstDash val="solid"/>
                <a:miter/>
              </a:ln>
            </p:spPr>
            <p:txBody>
              <a:bodyPr rtlCol="0" anchor="ctr"/>
              <a:lstStyle/>
              <a:p>
                <a:endParaRPr lang="en-US"/>
              </a:p>
            </p:txBody>
          </p:sp>
          <p:sp>
            <p:nvSpPr>
              <p:cNvPr id="73395" name="Freeform: Shape 73394">
                <a:extLst>
                  <a:ext uri="{FF2B5EF4-FFF2-40B4-BE49-F238E27FC236}">
                    <a16:creationId xmlns:a16="http://schemas.microsoft.com/office/drawing/2014/main" id="{1C5C40D1-45B2-42F7-B029-B826348BA265}"/>
                  </a:ext>
                </a:extLst>
              </p:cNvPr>
              <p:cNvSpPr/>
              <p:nvPr/>
            </p:nvSpPr>
            <p:spPr>
              <a:xfrm>
                <a:off x="12732841" y="4203700"/>
                <a:ext cx="25705" cy="28675"/>
              </a:xfrm>
              <a:custGeom>
                <a:avLst/>
                <a:gdLst>
                  <a:gd name="connsiteX0" fmla="*/ 1417 w 25705"/>
                  <a:gd name="connsiteY0" fmla="*/ 18860 h 28675"/>
                  <a:gd name="connsiteX1" fmla="*/ 25705 w 25705"/>
                  <a:gd name="connsiteY1" fmla="*/ 0 h 28675"/>
                  <a:gd name="connsiteX2" fmla="*/ 5322 w 25705"/>
                  <a:gd name="connsiteY2" fmla="*/ 28289 h 28675"/>
                  <a:gd name="connsiteX3" fmla="*/ 655 w 25705"/>
                  <a:gd name="connsiteY3" fmla="*/ 24955 h 28675"/>
                  <a:gd name="connsiteX4" fmla="*/ 1417 w 25705"/>
                  <a:gd name="connsiteY4" fmla="*/ 18860 h 28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05" h="28675">
                    <a:moveTo>
                      <a:pt x="1417" y="18860"/>
                    </a:moveTo>
                    <a:cubicBezTo>
                      <a:pt x="8465" y="13906"/>
                      <a:pt x="15514" y="8858"/>
                      <a:pt x="25705" y="0"/>
                    </a:cubicBezTo>
                    <a:cubicBezTo>
                      <a:pt x="11799" y="13526"/>
                      <a:pt x="28182" y="7429"/>
                      <a:pt x="5322" y="28289"/>
                    </a:cubicBezTo>
                    <a:cubicBezTo>
                      <a:pt x="-1155" y="29528"/>
                      <a:pt x="-298" y="27622"/>
                      <a:pt x="655" y="24955"/>
                    </a:cubicBezTo>
                    <a:cubicBezTo>
                      <a:pt x="1798" y="22384"/>
                      <a:pt x="3703" y="19336"/>
                      <a:pt x="1417" y="18860"/>
                    </a:cubicBezTo>
                    <a:close/>
                  </a:path>
                </a:pathLst>
              </a:custGeom>
              <a:grpFill/>
              <a:ln w="9525" cap="flat">
                <a:noFill/>
                <a:prstDash val="solid"/>
                <a:miter/>
              </a:ln>
            </p:spPr>
            <p:txBody>
              <a:bodyPr rtlCol="0" anchor="ctr"/>
              <a:lstStyle/>
              <a:p>
                <a:endParaRPr lang="en-US"/>
              </a:p>
            </p:txBody>
          </p:sp>
          <p:sp>
            <p:nvSpPr>
              <p:cNvPr id="73396" name="Freeform: Shape 73395">
                <a:extLst>
                  <a:ext uri="{FF2B5EF4-FFF2-40B4-BE49-F238E27FC236}">
                    <a16:creationId xmlns:a16="http://schemas.microsoft.com/office/drawing/2014/main" id="{B159B804-486A-4CA2-AA89-578DBD3201A7}"/>
                  </a:ext>
                </a:extLst>
              </p:cNvPr>
              <p:cNvSpPr/>
              <p:nvPr/>
            </p:nvSpPr>
            <p:spPr>
              <a:xfrm>
                <a:off x="12739737" y="4239357"/>
                <a:ext cx="16523" cy="28975"/>
              </a:xfrm>
              <a:custGeom>
                <a:avLst/>
                <a:gdLst>
                  <a:gd name="connsiteX0" fmla="*/ 5284 w 16523"/>
                  <a:gd name="connsiteY0" fmla="*/ 3110 h 28975"/>
                  <a:gd name="connsiteX1" fmla="*/ 16523 w 16523"/>
                  <a:gd name="connsiteY1" fmla="*/ 23779 h 28975"/>
                  <a:gd name="connsiteX2" fmla="*/ 5284 w 16523"/>
                  <a:gd name="connsiteY2" fmla="*/ 3110 h 28975"/>
                </a:gdLst>
                <a:ahLst/>
                <a:cxnLst>
                  <a:cxn ang="0">
                    <a:pos x="connsiteX0" y="connsiteY0"/>
                  </a:cxn>
                  <a:cxn ang="0">
                    <a:pos x="connsiteX1" y="connsiteY1"/>
                  </a:cxn>
                  <a:cxn ang="0">
                    <a:pos x="connsiteX2" y="connsiteY2"/>
                  </a:cxn>
                </a:cxnLst>
                <a:rect l="l" t="t" r="r" b="b"/>
                <a:pathLst>
                  <a:path w="16523" h="28975">
                    <a:moveTo>
                      <a:pt x="5284" y="3110"/>
                    </a:moveTo>
                    <a:cubicBezTo>
                      <a:pt x="26620" y="-9559"/>
                      <a:pt x="9189" y="20350"/>
                      <a:pt x="16523" y="23779"/>
                    </a:cubicBezTo>
                    <a:cubicBezTo>
                      <a:pt x="-11099" y="40733"/>
                      <a:pt x="3950" y="11492"/>
                      <a:pt x="5284" y="3110"/>
                    </a:cubicBezTo>
                    <a:close/>
                  </a:path>
                </a:pathLst>
              </a:custGeom>
              <a:grpFill/>
              <a:ln w="9525" cap="flat">
                <a:noFill/>
                <a:prstDash val="solid"/>
                <a:miter/>
              </a:ln>
            </p:spPr>
            <p:txBody>
              <a:bodyPr rtlCol="0" anchor="ctr"/>
              <a:lstStyle/>
              <a:p>
                <a:endParaRPr lang="en-US"/>
              </a:p>
            </p:txBody>
          </p:sp>
          <p:sp>
            <p:nvSpPr>
              <p:cNvPr id="73397" name="Freeform: Shape 73396">
                <a:extLst>
                  <a:ext uri="{FF2B5EF4-FFF2-40B4-BE49-F238E27FC236}">
                    <a16:creationId xmlns:a16="http://schemas.microsoft.com/office/drawing/2014/main" id="{A69F068C-90F2-4D53-8C66-5D01A9F987F0}"/>
                  </a:ext>
                </a:extLst>
              </p:cNvPr>
              <p:cNvSpPr/>
              <p:nvPr/>
            </p:nvSpPr>
            <p:spPr>
              <a:xfrm>
                <a:off x="12745404" y="4258278"/>
                <a:ext cx="25501" cy="28522"/>
              </a:xfrm>
              <a:custGeom>
                <a:avLst/>
                <a:gdLst>
                  <a:gd name="connsiteX0" fmla="*/ 24859 w 25501"/>
                  <a:gd name="connsiteY0" fmla="*/ 0 h 28522"/>
                  <a:gd name="connsiteX1" fmla="*/ 20191 w 25501"/>
                  <a:gd name="connsiteY1" fmla="*/ 16288 h 28522"/>
                  <a:gd name="connsiteX2" fmla="*/ 24859 w 25501"/>
                  <a:gd name="connsiteY2" fmla="*/ 0 h 28522"/>
                </a:gdLst>
                <a:ahLst/>
                <a:cxnLst>
                  <a:cxn ang="0">
                    <a:pos x="connsiteX0" y="connsiteY0"/>
                  </a:cxn>
                  <a:cxn ang="0">
                    <a:pos x="connsiteX1" y="connsiteY1"/>
                  </a:cxn>
                  <a:cxn ang="0">
                    <a:pos x="connsiteX2" y="connsiteY2"/>
                  </a:cxn>
                </a:cxnLst>
                <a:rect l="l" t="t" r="r" b="b"/>
                <a:pathLst>
                  <a:path w="25501" h="28522">
                    <a:moveTo>
                      <a:pt x="24859" y="0"/>
                    </a:moveTo>
                    <a:cubicBezTo>
                      <a:pt x="29335" y="1333"/>
                      <a:pt x="8571" y="19526"/>
                      <a:pt x="20191" y="16288"/>
                    </a:cubicBezTo>
                    <a:cubicBezTo>
                      <a:pt x="-10574" y="44672"/>
                      <a:pt x="-3907" y="17050"/>
                      <a:pt x="24859" y="0"/>
                    </a:cubicBezTo>
                    <a:close/>
                  </a:path>
                </a:pathLst>
              </a:custGeom>
              <a:grpFill/>
              <a:ln w="9525" cap="flat">
                <a:noFill/>
                <a:prstDash val="solid"/>
                <a:miter/>
              </a:ln>
            </p:spPr>
            <p:txBody>
              <a:bodyPr rtlCol="0" anchor="ctr"/>
              <a:lstStyle/>
              <a:p>
                <a:endParaRPr lang="en-US"/>
              </a:p>
            </p:txBody>
          </p:sp>
          <p:sp>
            <p:nvSpPr>
              <p:cNvPr id="73398" name="Freeform: Shape 73397">
                <a:extLst>
                  <a:ext uri="{FF2B5EF4-FFF2-40B4-BE49-F238E27FC236}">
                    <a16:creationId xmlns:a16="http://schemas.microsoft.com/office/drawing/2014/main" id="{03929466-A185-464E-A4F2-1B6E81C137A7}"/>
                  </a:ext>
                </a:extLst>
              </p:cNvPr>
              <p:cNvSpPr/>
              <p:nvPr/>
            </p:nvSpPr>
            <p:spPr>
              <a:xfrm>
                <a:off x="12756832" y="4285697"/>
                <a:ext cx="31813" cy="40175"/>
              </a:xfrm>
              <a:custGeom>
                <a:avLst/>
                <a:gdLst>
                  <a:gd name="connsiteX0" fmla="*/ 0 w 31813"/>
                  <a:gd name="connsiteY0" fmla="*/ 3728 h 40175"/>
                  <a:gd name="connsiteX1" fmla="*/ 31814 w 31813"/>
                  <a:gd name="connsiteY1" fmla="*/ 37923 h 40175"/>
                  <a:gd name="connsiteX2" fmla="*/ 0 w 31813"/>
                  <a:gd name="connsiteY2" fmla="*/ 3728 h 40175"/>
                </a:gdLst>
                <a:ahLst/>
                <a:cxnLst>
                  <a:cxn ang="0">
                    <a:pos x="connsiteX0" y="connsiteY0"/>
                  </a:cxn>
                  <a:cxn ang="0">
                    <a:pos x="connsiteX1" y="connsiteY1"/>
                  </a:cxn>
                  <a:cxn ang="0">
                    <a:pos x="connsiteX2" y="connsiteY2"/>
                  </a:cxn>
                </a:cxnLst>
                <a:rect l="l" t="t" r="r" b="b"/>
                <a:pathLst>
                  <a:path w="31813" h="40175">
                    <a:moveTo>
                      <a:pt x="0" y="3728"/>
                    </a:moveTo>
                    <a:cubicBezTo>
                      <a:pt x="24765" y="-12464"/>
                      <a:pt x="20860" y="28779"/>
                      <a:pt x="31814" y="37923"/>
                    </a:cubicBezTo>
                    <a:cubicBezTo>
                      <a:pt x="1238" y="49734"/>
                      <a:pt x="12668" y="11634"/>
                      <a:pt x="0" y="3728"/>
                    </a:cubicBezTo>
                    <a:close/>
                  </a:path>
                </a:pathLst>
              </a:custGeom>
              <a:grpFill/>
              <a:ln w="9525" cap="flat">
                <a:noFill/>
                <a:prstDash val="solid"/>
                <a:miter/>
              </a:ln>
            </p:spPr>
            <p:txBody>
              <a:bodyPr rtlCol="0" anchor="ctr"/>
              <a:lstStyle/>
              <a:p>
                <a:endParaRPr lang="en-US"/>
              </a:p>
            </p:txBody>
          </p:sp>
          <p:sp>
            <p:nvSpPr>
              <p:cNvPr id="73399" name="Freeform: Shape 73398">
                <a:extLst>
                  <a:ext uri="{FF2B5EF4-FFF2-40B4-BE49-F238E27FC236}">
                    <a16:creationId xmlns:a16="http://schemas.microsoft.com/office/drawing/2014/main" id="{91BCB5C5-B886-408B-BBA3-61C7AA348D78}"/>
                  </a:ext>
                </a:extLst>
              </p:cNvPr>
              <p:cNvSpPr/>
              <p:nvPr/>
            </p:nvSpPr>
            <p:spPr>
              <a:xfrm>
                <a:off x="13473303" y="3693541"/>
                <a:ext cx="24098" cy="17240"/>
              </a:xfrm>
              <a:custGeom>
                <a:avLst/>
                <a:gdLst>
                  <a:gd name="connsiteX0" fmla="*/ 0 w 24098"/>
                  <a:gd name="connsiteY0" fmla="*/ 17240 h 17240"/>
                  <a:gd name="connsiteX1" fmla="*/ 15716 w 24098"/>
                  <a:gd name="connsiteY1" fmla="*/ 286 h 17240"/>
                  <a:gd name="connsiteX2" fmla="*/ 24098 w 24098"/>
                  <a:gd name="connsiteY2" fmla="*/ 0 h 17240"/>
                  <a:gd name="connsiteX3" fmla="*/ 0 w 24098"/>
                  <a:gd name="connsiteY3" fmla="*/ 17240 h 17240"/>
                </a:gdLst>
                <a:ahLst/>
                <a:cxnLst>
                  <a:cxn ang="0">
                    <a:pos x="connsiteX0" y="connsiteY0"/>
                  </a:cxn>
                  <a:cxn ang="0">
                    <a:pos x="connsiteX1" y="connsiteY1"/>
                  </a:cxn>
                  <a:cxn ang="0">
                    <a:pos x="connsiteX2" y="connsiteY2"/>
                  </a:cxn>
                  <a:cxn ang="0">
                    <a:pos x="connsiteX3" y="connsiteY3"/>
                  </a:cxn>
                </a:cxnLst>
                <a:rect l="l" t="t" r="r" b="b"/>
                <a:pathLst>
                  <a:path w="24098" h="17240">
                    <a:moveTo>
                      <a:pt x="0" y="17240"/>
                    </a:moveTo>
                    <a:cubicBezTo>
                      <a:pt x="9144" y="3715"/>
                      <a:pt x="12859" y="667"/>
                      <a:pt x="15716" y="286"/>
                    </a:cubicBezTo>
                    <a:cubicBezTo>
                      <a:pt x="18669" y="-95"/>
                      <a:pt x="20288" y="2381"/>
                      <a:pt x="24098" y="0"/>
                    </a:cubicBezTo>
                    <a:cubicBezTo>
                      <a:pt x="2096" y="31528"/>
                      <a:pt x="16097" y="-1048"/>
                      <a:pt x="0" y="17240"/>
                    </a:cubicBezTo>
                    <a:close/>
                  </a:path>
                </a:pathLst>
              </a:custGeom>
              <a:grpFill/>
              <a:ln w="9525" cap="flat">
                <a:noFill/>
                <a:prstDash val="solid"/>
                <a:miter/>
              </a:ln>
            </p:spPr>
            <p:txBody>
              <a:bodyPr rtlCol="0" anchor="ctr"/>
              <a:lstStyle/>
              <a:p>
                <a:endParaRPr lang="en-US"/>
              </a:p>
            </p:txBody>
          </p:sp>
          <p:sp>
            <p:nvSpPr>
              <p:cNvPr id="73400" name="Freeform: Shape 73399">
                <a:extLst>
                  <a:ext uri="{FF2B5EF4-FFF2-40B4-BE49-F238E27FC236}">
                    <a16:creationId xmlns:a16="http://schemas.microsoft.com/office/drawing/2014/main" id="{FBD6FCCE-EC58-4593-B93A-F9007A74430A}"/>
                  </a:ext>
                </a:extLst>
              </p:cNvPr>
              <p:cNvSpPr/>
              <p:nvPr/>
            </p:nvSpPr>
            <p:spPr>
              <a:xfrm>
                <a:off x="13395197" y="3820735"/>
                <a:ext cx="18764" cy="19515"/>
              </a:xfrm>
              <a:custGeom>
                <a:avLst/>
                <a:gdLst>
                  <a:gd name="connsiteX0" fmla="*/ 0 w 18764"/>
                  <a:gd name="connsiteY0" fmla="*/ 13586 h 19515"/>
                  <a:gd name="connsiteX1" fmla="*/ 18764 w 18764"/>
                  <a:gd name="connsiteY1" fmla="*/ 12538 h 19515"/>
                  <a:gd name="connsiteX2" fmla="*/ 0 w 18764"/>
                  <a:gd name="connsiteY2" fmla="*/ 13586 h 19515"/>
                </a:gdLst>
                <a:ahLst/>
                <a:cxnLst>
                  <a:cxn ang="0">
                    <a:pos x="connsiteX0" y="connsiteY0"/>
                  </a:cxn>
                  <a:cxn ang="0">
                    <a:pos x="connsiteX1" y="connsiteY1"/>
                  </a:cxn>
                  <a:cxn ang="0">
                    <a:pos x="connsiteX2" y="connsiteY2"/>
                  </a:cxn>
                </a:cxnLst>
                <a:rect l="l" t="t" r="r" b="b"/>
                <a:pathLst>
                  <a:path w="18764" h="19515">
                    <a:moveTo>
                      <a:pt x="0" y="13586"/>
                    </a:moveTo>
                    <a:cubicBezTo>
                      <a:pt x="25146" y="-17275"/>
                      <a:pt x="7239" y="14348"/>
                      <a:pt x="18764" y="12538"/>
                    </a:cubicBezTo>
                    <a:cubicBezTo>
                      <a:pt x="3715" y="29207"/>
                      <a:pt x="5334" y="10347"/>
                      <a:pt x="0" y="13586"/>
                    </a:cubicBezTo>
                    <a:close/>
                  </a:path>
                </a:pathLst>
              </a:custGeom>
              <a:grpFill/>
              <a:ln w="9525" cap="flat">
                <a:noFill/>
                <a:prstDash val="solid"/>
                <a:miter/>
              </a:ln>
            </p:spPr>
            <p:txBody>
              <a:bodyPr rtlCol="0" anchor="ctr"/>
              <a:lstStyle/>
              <a:p>
                <a:endParaRPr lang="en-US"/>
              </a:p>
            </p:txBody>
          </p:sp>
          <p:sp>
            <p:nvSpPr>
              <p:cNvPr id="73401" name="Freeform: Shape 73400">
                <a:extLst>
                  <a:ext uri="{FF2B5EF4-FFF2-40B4-BE49-F238E27FC236}">
                    <a16:creationId xmlns:a16="http://schemas.microsoft.com/office/drawing/2014/main" id="{67542791-0827-4CE5-A37B-00F6F484D073}"/>
                  </a:ext>
                </a:extLst>
              </p:cNvPr>
              <p:cNvSpPr/>
              <p:nvPr/>
            </p:nvSpPr>
            <p:spPr>
              <a:xfrm>
                <a:off x="13496925" y="3680070"/>
                <a:ext cx="31908" cy="20710"/>
              </a:xfrm>
              <a:custGeom>
                <a:avLst/>
                <a:gdLst>
                  <a:gd name="connsiteX0" fmla="*/ 0 w 31908"/>
                  <a:gd name="connsiteY0" fmla="*/ 20710 h 20710"/>
                  <a:gd name="connsiteX1" fmla="*/ 31909 w 31908"/>
                  <a:gd name="connsiteY1" fmla="*/ 2422 h 20710"/>
                  <a:gd name="connsiteX2" fmla="*/ 0 w 31908"/>
                  <a:gd name="connsiteY2" fmla="*/ 20710 h 20710"/>
                </a:gdLst>
                <a:ahLst/>
                <a:cxnLst>
                  <a:cxn ang="0">
                    <a:pos x="connsiteX0" y="connsiteY0"/>
                  </a:cxn>
                  <a:cxn ang="0">
                    <a:pos x="connsiteX1" y="connsiteY1"/>
                  </a:cxn>
                  <a:cxn ang="0">
                    <a:pos x="connsiteX2" y="connsiteY2"/>
                  </a:cxn>
                </a:cxnLst>
                <a:rect l="l" t="t" r="r" b="b"/>
                <a:pathLst>
                  <a:path w="31908" h="20710">
                    <a:moveTo>
                      <a:pt x="0" y="20710"/>
                    </a:moveTo>
                    <a:cubicBezTo>
                      <a:pt x="24098" y="-15294"/>
                      <a:pt x="23813" y="7756"/>
                      <a:pt x="31909" y="2422"/>
                    </a:cubicBezTo>
                    <a:cubicBezTo>
                      <a:pt x="16192" y="20996"/>
                      <a:pt x="8477" y="20044"/>
                      <a:pt x="0" y="20710"/>
                    </a:cubicBezTo>
                    <a:close/>
                  </a:path>
                </a:pathLst>
              </a:custGeom>
              <a:grpFill/>
              <a:ln w="9525" cap="flat">
                <a:noFill/>
                <a:prstDash val="solid"/>
                <a:miter/>
              </a:ln>
            </p:spPr>
            <p:txBody>
              <a:bodyPr rtlCol="0" anchor="ctr"/>
              <a:lstStyle/>
              <a:p>
                <a:endParaRPr lang="en-US"/>
              </a:p>
            </p:txBody>
          </p:sp>
          <p:sp>
            <p:nvSpPr>
              <p:cNvPr id="73402" name="Freeform: Shape 73401">
                <a:extLst>
                  <a:ext uri="{FF2B5EF4-FFF2-40B4-BE49-F238E27FC236}">
                    <a16:creationId xmlns:a16="http://schemas.microsoft.com/office/drawing/2014/main" id="{B1CC6EA4-208D-498F-80C6-97FAD8C994A4}"/>
                  </a:ext>
                </a:extLst>
              </p:cNvPr>
              <p:cNvSpPr/>
              <p:nvPr/>
            </p:nvSpPr>
            <p:spPr>
              <a:xfrm>
                <a:off x="13431202" y="3867470"/>
                <a:ext cx="32670" cy="40329"/>
              </a:xfrm>
              <a:custGeom>
                <a:avLst/>
                <a:gdLst>
                  <a:gd name="connsiteX0" fmla="*/ 0 w 32670"/>
                  <a:gd name="connsiteY0" fmla="*/ 3426 h 40329"/>
                  <a:gd name="connsiteX1" fmla="*/ 32671 w 32670"/>
                  <a:gd name="connsiteY1" fmla="*/ 17809 h 40329"/>
                  <a:gd name="connsiteX2" fmla="*/ 6382 w 32670"/>
                  <a:gd name="connsiteY2" fmla="*/ 31811 h 40329"/>
                  <a:gd name="connsiteX3" fmla="*/ 0 w 32670"/>
                  <a:gd name="connsiteY3" fmla="*/ 3426 h 40329"/>
                </a:gdLst>
                <a:ahLst/>
                <a:cxnLst>
                  <a:cxn ang="0">
                    <a:pos x="connsiteX0" y="connsiteY0"/>
                  </a:cxn>
                  <a:cxn ang="0">
                    <a:pos x="connsiteX1" y="connsiteY1"/>
                  </a:cxn>
                  <a:cxn ang="0">
                    <a:pos x="connsiteX2" y="connsiteY2"/>
                  </a:cxn>
                  <a:cxn ang="0">
                    <a:pos x="connsiteX3" y="connsiteY3"/>
                  </a:cxn>
                </a:cxnLst>
                <a:rect l="l" t="t" r="r" b="b"/>
                <a:pathLst>
                  <a:path w="32670" h="40329">
                    <a:moveTo>
                      <a:pt x="0" y="3426"/>
                    </a:moveTo>
                    <a:cubicBezTo>
                      <a:pt x="18097" y="-11338"/>
                      <a:pt x="17526" y="26953"/>
                      <a:pt x="32671" y="17809"/>
                    </a:cubicBezTo>
                    <a:cubicBezTo>
                      <a:pt x="13335" y="47241"/>
                      <a:pt x="7715" y="43146"/>
                      <a:pt x="6382" y="31811"/>
                    </a:cubicBezTo>
                    <a:cubicBezTo>
                      <a:pt x="4858" y="20476"/>
                      <a:pt x="6858" y="2379"/>
                      <a:pt x="0" y="3426"/>
                    </a:cubicBezTo>
                    <a:close/>
                  </a:path>
                </a:pathLst>
              </a:custGeom>
              <a:grpFill/>
              <a:ln w="9525" cap="flat">
                <a:noFill/>
                <a:prstDash val="solid"/>
                <a:miter/>
              </a:ln>
            </p:spPr>
            <p:txBody>
              <a:bodyPr rtlCol="0" anchor="ctr"/>
              <a:lstStyle/>
              <a:p>
                <a:endParaRPr lang="en-US"/>
              </a:p>
            </p:txBody>
          </p:sp>
          <p:sp>
            <p:nvSpPr>
              <p:cNvPr id="73403" name="Freeform: Shape 73402">
                <a:extLst>
                  <a:ext uri="{FF2B5EF4-FFF2-40B4-BE49-F238E27FC236}">
                    <a16:creationId xmlns:a16="http://schemas.microsoft.com/office/drawing/2014/main" id="{8F04FBE9-CABF-471C-ABED-BA9306C3494F}"/>
                  </a:ext>
                </a:extLst>
              </p:cNvPr>
              <p:cNvSpPr/>
              <p:nvPr/>
            </p:nvSpPr>
            <p:spPr>
              <a:xfrm>
                <a:off x="12192000" y="6688374"/>
                <a:ext cx="28377" cy="34833"/>
              </a:xfrm>
              <a:custGeom>
                <a:avLst/>
                <a:gdLst>
                  <a:gd name="connsiteX0" fmla="*/ 0 w 28377"/>
                  <a:gd name="connsiteY0" fmla="*/ 3827 h 34833"/>
                  <a:gd name="connsiteX1" fmla="*/ 27527 w 28377"/>
                  <a:gd name="connsiteY1" fmla="*/ 34593 h 34833"/>
                  <a:gd name="connsiteX2" fmla="*/ 0 w 28377"/>
                  <a:gd name="connsiteY2" fmla="*/ 3827 h 34833"/>
                </a:gdLst>
                <a:ahLst/>
                <a:cxnLst>
                  <a:cxn ang="0">
                    <a:pos x="connsiteX0" y="connsiteY0"/>
                  </a:cxn>
                  <a:cxn ang="0">
                    <a:pos x="connsiteX1" y="connsiteY1"/>
                  </a:cxn>
                  <a:cxn ang="0">
                    <a:pos x="connsiteX2" y="connsiteY2"/>
                  </a:cxn>
                </a:cxnLst>
                <a:rect l="l" t="t" r="r" b="b"/>
                <a:pathLst>
                  <a:path w="28377" h="34833">
                    <a:moveTo>
                      <a:pt x="0" y="3827"/>
                    </a:moveTo>
                    <a:cubicBezTo>
                      <a:pt x="11811" y="-9984"/>
                      <a:pt x="32861" y="16686"/>
                      <a:pt x="27527" y="34593"/>
                    </a:cubicBezTo>
                    <a:cubicBezTo>
                      <a:pt x="286" y="37641"/>
                      <a:pt x="13335" y="10876"/>
                      <a:pt x="0" y="3827"/>
                    </a:cubicBezTo>
                    <a:close/>
                  </a:path>
                </a:pathLst>
              </a:custGeom>
              <a:grpFill/>
              <a:ln w="9525" cap="flat">
                <a:noFill/>
                <a:prstDash val="solid"/>
                <a:miter/>
              </a:ln>
            </p:spPr>
            <p:txBody>
              <a:bodyPr rtlCol="0" anchor="ctr"/>
              <a:lstStyle/>
              <a:p>
                <a:endParaRPr lang="en-US"/>
              </a:p>
            </p:txBody>
          </p:sp>
          <p:sp>
            <p:nvSpPr>
              <p:cNvPr id="73404" name="Freeform: Shape 73403">
                <a:extLst>
                  <a:ext uri="{FF2B5EF4-FFF2-40B4-BE49-F238E27FC236}">
                    <a16:creationId xmlns:a16="http://schemas.microsoft.com/office/drawing/2014/main" id="{EB718F0B-80F4-4130-8A2F-178D690DCAA9}"/>
                  </a:ext>
                </a:extLst>
              </p:cNvPr>
              <p:cNvSpPr/>
              <p:nvPr/>
            </p:nvSpPr>
            <p:spPr>
              <a:xfrm>
                <a:off x="12203157" y="6724968"/>
                <a:ext cx="66374" cy="74485"/>
              </a:xfrm>
              <a:custGeom>
                <a:avLst/>
                <a:gdLst>
                  <a:gd name="connsiteX0" fmla="*/ 28942 w 66374"/>
                  <a:gd name="connsiteY0" fmla="*/ 0 h 74485"/>
                  <a:gd name="connsiteX1" fmla="*/ 50374 w 66374"/>
                  <a:gd name="connsiteY1" fmla="*/ 32766 h 74485"/>
                  <a:gd name="connsiteX2" fmla="*/ 59137 w 66374"/>
                  <a:gd name="connsiteY2" fmla="*/ 74486 h 74485"/>
                  <a:gd name="connsiteX3" fmla="*/ 36277 w 66374"/>
                  <a:gd name="connsiteY3" fmla="*/ 43339 h 74485"/>
                  <a:gd name="connsiteX4" fmla="*/ 5797 w 66374"/>
                  <a:gd name="connsiteY4" fmla="*/ 57531 h 74485"/>
                  <a:gd name="connsiteX5" fmla="*/ 28942 w 66374"/>
                  <a:gd name="connsiteY5" fmla="*/ 0 h 7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374" h="74485">
                    <a:moveTo>
                      <a:pt x="28942" y="0"/>
                    </a:moveTo>
                    <a:cubicBezTo>
                      <a:pt x="21894" y="21527"/>
                      <a:pt x="37324" y="26479"/>
                      <a:pt x="50374" y="32766"/>
                    </a:cubicBezTo>
                    <a:cubicBezTo>
                      <a:pt x="63232" y="38862"/>
                      <a:pt x="74091" y="46577"/>
                      <a:pt x="59137" y="74486"/>
                    </a:cubicBezTo>
                    <a:cubicBezTo>
                      <a:pt x="49707" y="73819"/>
                      <a:pt x="43801" y="54959"/>
                      <a:pt x="36277" y="43339"/>
                    </a:cubicBezTo>
                    <a:cubicBezTo>
                      <a:pt x="28752" y="31718"/>
                      <a:pt x="20179" y="27813"/>
                      <a:pt x="5797" y="57531"/>
                    </a:cubicBezTo>
                    <a:cubicBezTo>
                      <a:pt x="-14492" y="34861"/>
                      <a:pt x="24656" y="18764"/>
                      <a:pt x="28942" y="0"/>
                    </a:cubicBezTo>
                    <a:close/>
                  </a:path>
                </a:pathLst>
              </a:custGeom>
              <a:grpFill/>
              <a:ln w="9525" cap="flat">
                <a:noFill/>
                <a:prstDash val="solid"/>
                <a:miter/>
              </a:ln>
            </p:spPr>
            <p:txBody>
              <a:bodyPr rtlCol="0" anchor="ctr"/>
              <a:lstStyle/>
              <a:p>
                <a:endParaRPr lang="en-US"/>
              </a:p>
            </p:txBody>
          </p:sp>
          <p:sp>
            <p:nvSpPr>
              <p:cNvPr id="73405" name="Freeform: Shape 73404">
                <a:extLst>
                  <a:ext uri="{FF2B5EF4-FFF2-40B4-BE49-F238E27FC236}">
                    <a16:creationId xmlns:a16="http://schemas.microsoft.com/office/drawing/2014/main" id="{E906ED26-ECCC-49B8-8D84-5FA8A043E2A0}"/>
                  </a:ext>
                </a:extLst>
              </p:cNvPr>
              <p:cNvSpPr/>
              <p:nvPr/>
            </p:nvSpPr>
            <p:spPr>
              <a:xfrm>
                <a:off x="13652277" y="3600645"/>
                <a:ext cx="16263" cy="17944"/>
              </a:xfrm>
              <a:custGeom>
                <a:avLst/>
                <a:gdLst>
                  <a:gd name="connsiteX0" fmla="*/ 0 w 16263"/>
                  <a:gd name="connsiteY0" fmla="*/ 13744 h 17944"/>
                  <a:gd name="connsiteX1" fmla="*/ 14478 w 16263"/>
                  <a:gd name="connsiteY1" fmla="*/ 11839 h 17944"/>
                  <a:gd name="connsiteX2" fmla="*/ 0 w 16263"/>
                  <a:gd name="connsiteY2" fmla="*/ 13744 h 17944"/>
                </a:gdLst>
                <a:ahLst/>
                <a:cxnLst>
                  <a:cxn ang="0">
                    <a:pos x="connsiteX0" y="connsiteY0"/>
                  </a:cxn>
                  <a:cxn ang="0">
                    <a:pos x="connsiteX1" y="connsiteY1"/>
                  </a:cxn>
                  <a:cxn ang="0">
                    <a:pos x="connsiteX2" y="connsiteY2"/>
                  </a:cxn>
                </a:cxnLst>
                <a:rect l="l" t="t" r="r" b="b"/>
                <a:pathLst>
                  <a:path w="16263" h="17944">
                    <a:moveTo>
                      <a:pt x="0" y="13744"/>
                    </a:moveTo>
                    <a:cubicBezTo>
                      <a:pt x="4000" y="2599"/>
                      <a:pt x="21908" y="-9688"/>
                      <a:pt x="14478" y="11839"/>
                    </a:cubicBezTo>
                    <a:cubicBezTo>
                      <a:pt x="5715" y="23078"/>
                      <a:pt x="5239" y="15744"/>
                      <a:pt x="0" y="13744"/>
                    </a:cubicBezTo>
                    <a:close/>
                  </a:path>
                </a:pathLst>
              </a:custGeom>
              <a:grpFill/>
              <a:ln w="9525" cap="flat">
                <a:noFill/>
                <a:prstDash val="solid"/>
                <a:miter/>
              </a:ln>
            </p:spPr>
            <p:txBody>
              <a:bodyPr rtlCol="0" anchor="ctr"/>
              <a:lstStyle/>
              <a:p>
                <a:endParaRPr lang="en-US"/>
              </a:p>
            </p:txBody>
          </p:sp>
          <p:sp>
            <p:nvSpPr>
              <p:cNvPr id="73406" name="Freeform: Shape 73405">
                <a:extLst>
                  <a:ext uri="{FF2B5EF4-FFF2-40B4-BE49-F238E27FC236}">
                    <a16:creationId xmlns:a16="http://schemas.microsoft.com/office/drawing/2014/main" id="{AF87BB5E-2B2F-45A9-8E89-884F70BC321F}"/>
                  </a:ext>
                </a:extLst>
              </p:cNvPr>
              <p:cNvSpPr/>
              <p:nvPr/>
            </p:nvSpPr>
            <p:spPr>
              <a:xfrm>
                <a:off x="13655611" y="3725736"/>
                <a:ext cx="48672" cy="59912"/>
              </a:xfrm>
              <a:custGeom>
                <a:avLst/>
                <a:gdLst>
                  <a:gd name="connsiteX0" fmla="*/ 0 w 48672"/>
                  <a:gd name="connsiteY0" fmla="*/ 36385 h 59912"/>
                  <a:gd name="connsiteX1" fmla="*/ 48673 w 48672"/>
                  <a:gd name="connsiteY1" fmla="*/ 0 h 59912"/>
                  <a:gd name="connsiteX2" fmla="*/ 31337 w 48672"/>
                  <a:gd name="connsiteY2" fmla="*/ 57626 h 59912"/>
                  <a:gd name="connsiteX3" fmla="*/ 4763 w 48672"/>
                  <a:gd name="connsiteY3" fmla="*/ 59912 h 59912"/>
                  <a:gd name="connsiteX4" fmla="*/ 0 w 48672"/>
                  <a:gd name="connsiteY4" fmla="*/ 36385 h 599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72" h="59912">
                    <a:moveTo>
                      <a:pt x="0" y="36385"/>
                    </a:moveTo>
                    <a:cubicBezTo>
                      <a:pt x="20383" y="10001"/>
                      <a:pt x="29242" y="35814"/>
                      <a:pt x="48673" y="0"/>
                    </a:cubicBezTo>
                    <a:cubicBezTo>
                      <a:pt x="47434" y="17240"/>
                      <a:pt x="45339" y="24193"/>
                      <a:pt x="31337" y="57626"/>
                    </a:cubicBezTo>
                    <a:cubicBezTo>
                      <a:pt x="25337" y="44291"/>
                      <a:pt x="19907" y="53721"/>
                      <a:pt x="4763" y="59912"/>
                    </a:cubicBezTo>
                    <a:cubicBezTo>
                      <a:pt x="14383" y="33909"/>
                      <a:pt x="8858" y="32671"/>
                      <a:pt x="0" y="36385"/>
                    </a:cubicBezTo>
                    <a:close/>
                  </a:path>
                </a:pathLst>
              </a:custGeom>
              <a:grpFill/>
              <a:ln w="9525" cap="flat">
                <a:noFill/>
                <a:prstDash val="solid"/>
                <a:miter/>
              </a:ln>
            </p:spPr>
            <p:txBody>
              <a:bodyPr rtlCol="0" anchor="ctr"/>
              <a:lstStyle/>
              <a:p>
                <a:endParaRPr lang="en-US"/>
              </a:p>
            </p:txBody>
          </p:sp>
          <p:sp>
            <p:nvSpPr>
              <p:cNvPr id="73407" name="Freeform: Shape 73406">
                <a:extLst>
                  <a:ext uri="{FF2B5EF4-FFF2-40B4-BE49-F238E27FC236}">
                    <a16:creationId xmlns:a16="http://schemas.microsoft.com/office/drawing/2014/main" id="{27B1DF49-2D4F-4F68-9CEB-55E643E175BC}"/>
                  </a:ext>
                </a:extLst>
              </p:cNvPr>
              <p:cNvSpPr/>
              <p:nvPr/>
            </p:nvSpPr>
            <p:spPr>
              <a:xfrm>
                <a:off x="13290863" y="4802441"/>
                <a:ext cx="11196" cy="42005"/>
              </a:xfrm>
              <a:custGeom>
                <a:avLst/>
                <a:gdLst>
                  <a:gd name="connsiteX0" fmla="*/ 4227 w 11196"/>
                  <a:gd name="connsiteY0" fmla="*/ 0 h 42005"/>
                  <a:gd name="connsiteX1" fmla="*/ 6608 w 11196"/>
                  <a:gd name="connsiteY1" fmla="*/ 42005 h 42005"/>
                  <a:gd name="connsiteX2" fmla="*/ 4227 w 11196"/>
                  <a:gd name="connsiteY2" fmla="*/ 0 h 42005"/>
                </a:gdLst>
                <a:ahLst/>
                <a:cxnLst>
                  <a:cxn ang="0">
                    <a:pos x="connsiteX0" y="connsiteY0"/>
                  </a:cxn>
                  <a:cxn ang="0">
                    <a:pos x="connsiteX1" y="connsiteY1"/>
                  </a:cxn>
                  <a:cxn ang="0">
                    <a:pos x="connsiteX2" y="connsiteY2"/>
                  </a:cxn>
                </a:cxnLst>
                <a:rect l="l" t="t" r="r" b="b"/>
                <a:pathLst>
                  <a:path w="11196" h="42005">
                    <a:moveTo>
                      <a:pt x="4227" y="0"/>
                    </a:moveTo>
                    <a:cubicBezTo>
                      <a:pt x="12609" y="4001"/>
                      <a:pt x="13466" y="17907"/>
                      <a:pt x="6608" y="42005"/>
                    </a:cubicBezTo>
                    <a:cubicBezTo>
                      <a:pt x="6894" y="26575"/>
                      <a:pt x="-6632" y="28956"/>
                      <a:pt x="4227" y="0"/>
                    </a:cubicBezTo>
                    <a:close/>
                  </a:path>
                </a:pathLst>
              </a:custGeom>
              <a:grpFill/>
              <a:ln w="9525" cap="flat">
                <a:noFill/>
                <a:prstDash val="solid"/>
                <a:miter/>
              </a:ln>
            </p:spPr>
            <p:txBody>
              <a:bodyPr rtlCol="0" anchor="ctr"/>
              <a:lstStyle/>
              <a:p>
                <a:endParaRPr lang="en-US"/>
              </a:p>
            </p:txBody>
          </p:sp>
          <p:sp>
            <p:nvSpPr>
              <p:cNvPr id="73408" name="Freeform: Shape 73407">
                <a:extLst>
                  <a:ext uri="{FF2B5EF4-FFF2-40B4-BE49-F238E27FC236}">
                    <a16:creationId xmlns:a16="http://schemas.microsoft.com/office/drawing/2014/main" id="{6182AC83-83DD-461A-836E-05D468FC139B}"/>
                  </a:ext>
                </a:extLst>
              </p:cNvPr>
              <p:cNvSpPr/>
              <p:nvPr/>
            </p:nvSpPr>
            <p:spPr>
              <a:xfrm>
                <a:off x="13738479" y="3761264"/>
                <a:ext cx="13144" cy="41831"/>
              </a:xfrm>
              <a:custGeom>
                <a:avLst/>
                <a:gdLst>
                  <a:gd name="connsiteX0" fmla="*/ 0 w 13144"/>
                  <a:gd name="connsiteY0" fmla="*/ 33433 h 41831"/>
                  <a:gd name="connsiteX1" fmla="*/ 13145 w 13144"/>
                  <a:gd name="connsiteY1" fmla="*/ 0 h 41831"/>
                  <a:gd name="connsiteX2" fmla="*/ 8382 w 13144"/>
                  <a:gd name="connsiteY2" fmla="*/ 40672 h 41831"/>
                  <a:gd name="connsiteX3" fmla="*/ 0 w 13144"/>
                  <a:gd name="connsiteY3" fmla="*/ 33433 h 41831"/>
                </a:gdLst>
                <a:ahLst/>
                <a:cxnLst>
                  <a:cxn ang="0">
                    <a:pos x="connsiteX0" y="connsiteY0"/>
                  </a:cxn>
                  <a:cxn ang="0">
                    <a:pos x="connsiteX1" y="connsiteY1"/>
                  </a:cxn>
                  <a:cxn ang="0">
                    <a:pos x="connsiteX2" y="connsiteY2"/>
                  </a:cxn>
                  <a:cxn ang="0">
                    <a:pos x="connsiteX3" y="connsiteY3"/>
                  </a:cxn>
                </a:cxnLst>
                <a:rect l="l" t="t" r="r" b="b"/>
                <a:pathLst>
                  <a:path w="13144" h="41831">
                    <a:moveTo>
                      <a:pt x="0" y="33433"/>
                    </a:moveTo>
                    <a:cubicBezTo>
                      <a:pt x="4858" y="16097"/>
                      <a:pt x="8763" y="11144"/>
                      <a:pt x="13145" y="0"/>
                    </a:cubicBezTo>
                    <a:cubicBezTo>
                      <a:pt x="8763" y="18002"/>
                      <a:pt x="15335" y="17717"/>
                      <a:pt x="8382" y="40672"/>
                    </a:cubicBezTo>
                    <a:cubicBezTo>
                      <a:pt x="2191" y="43815"/>
                      <a:pt x="95" y="40291"/>
                      <a:pt x="0" y="33433"/>
                    </a:cubicBezTo>
                    <a:close/>
                  </a:path>
                </a:pathLst>
              </a:custGeom>
              <a:grpFill/>
              <a:ln w="9525" cap="flat">
                <a:noFill/>
                <a:prstDash val="solid"/>
                <a:miter/>
              </a:ln>
            </p:spPr>
            <p:txBody>
              <a:bodyPr rtlCol="0" anchor="ctr"/>
              <a:lstStyle/>
              <a:p>
                <a:endParaRPr lang="en-US"/>
              </a:p>
            </p:txBody>
          </p:sp>
          <p:sp>
            <p:nvSpPr>
              <p:cNvPr id="73409" name="Freeform: Shape 73408">
                <a:extLst>
                  <a:ext uri="{FF2B5EF4-FFF2-40B4-BE49-F238E27FC236}">
                    <a16:creationId xmlns:a16="http://schemas.microsoft.com/office/drawing/2014/main" id="{014223B9-E8FB-49CE-A738-577911B0DB79}"/>
                  </a:ext>
                </a:extLst>
              </p:cNvPr>
              <p:cNvSpPr/>
              <p:nvPr/>
            </p:nvSpPr>
            <p:spPr>
              <a:xfrm>
                <a:off x="13749051" y="3774313"/>
                <a:ext cx="32289" cy="30601"/>
              </a:xfrm>
              <a:custGeom>
                <a:avLst/>
                <a:gdLst>
                  <a:gd name="connsiteX0" fmla="*/ 0 w 32289"/>
                  <a:gd name="connsiteY0" fmla="*/ 27337 h 30601"/>
                  <a:gd name="connsiteX1" fmla="*/ 32290 w 32289"/>
                  <a:gd name="connsiteY1" fmla="*/ 0 h 30601"/>
                  <a:gd name="connsiteX2" fmla="*/ 0 w 32289"/>
                  <a:gd name="connsiteY2" fmla="*/ 27337 h 30601"/>
                </a:gdLst>
                <a:ahLst/>
                <a:cxnLst>
                  <a:cxn ang="0">
                    <a:pos x="connsiteX0" y="connsiteY0"/>
                  </a:cxn>
                  <a:cxn ang="0">
                    <a:pos x="connsiteX1" y="connsiteY1"/>
                  </a:cxn>
                  <a:cxn ang="0">
                    <a:pos x="connsiteX2" y="connsiteY2"/>
                  </a:cxn>
                </a:cxnLst>
                <a:rect l="l" t="t" r="r" b="b"/>
                <a:pathLst>
                  <a:path w="32289" h="30601">
                    <a:moveTo>
                      <a:pt x="0" y="27337"/>
                    </a:moveTo>
                    <a:cubicBezTo>
                      <a:pt x="12478" y="-10477"/>
                      <a:pt x="21812" y="4667"/>
                      <a:pt x="32290" y="0"/>
                    </a:cubicBezTo>
                    <a:cubicBezTo>
                      <a:pt x="13049" y="49340"/>
                      <a:pt x="8001" y="23146"/>
                      <a:pt x="0" y="27337"/>
                    </a:cubicBezTo>
                    <a:close/>
                  </a:path>
                </a:pathLst>
              </a:custGeom>
              <a:grpFill/>
              <a:ln w="9525" cap="flat">
                <a:noFill/>
                <a:prstDash val="solid"/>
                <a:miter/>
              </a:ln>
            </p:spPr>
            <p:txBody>
              <a:bodyPr rtlCol="0" anchor="ctr"/>
              <a:lstStyle/>
              <a:p>
                <a:endParaRPr lang="en-US"/>
              </a:p>
            </p:txBody>
          </p:sp>
          <p:sp>
            <p:nvSpPr>
              <p:cNvPr id="73410" name="Freeform: Shape 73409">
                <a:extLst>
                  <a:ext uri="{FF2B5EF4-FFF2-40B4-BE49-F238E27FC236}">
                    <a16:creationId xmlns:a16="http://schemas.microsoft.com/office/drawing/2014/main" id="{E0F242C9-E43B-416E-A481-91354C6CD8D2}"/>
                  </a:ext>
                </a:extLst>
              </p:cNvPr>
              <p:cNvSpPr/>
              <p:nvPr/>
            </p:nvSpPr>
            <p:spPr>
              <a:xfrm>
                <a:off x="13433202" y="4904454"/>
                <a:ext cx="55721" cy="33692"/>
              </a:xfrm>
              <a:custGeom>
                <a:avLst/>
                <a:gdLst>
                  <a:gd name="connsiteX0" fmla="*/ 0 w 55721"/>
                  <a:gd name="connsiteY0" fmla="*/ 25527 h 33692"/>
                  <a:gd name="connsiteX1" fmla="*/ 5905 w 55721"/>
                  <a:gd name="connsiteY1" fmla="*/ 18193 h 33692"/>
                  <a:gd name="connsiteX2" fmla="*/ 6287 w 55721"/>
                  <a:gd name="connsiteY2" fmla="*/ 17812 h 33692"/>
                  <a:gd name="connsiteX3" fmla="*/ 6382 w 55721"/>
                  <a:gd name="connsiteY3" fmla="*/ 17716 h 33692"/>
                  <a:gd name="connsiteX4" fmla="*/ 7144 w 55721"/>
                  <a:gd name="connsiteY4" fmla="*/ 17812 h 33692"/>
                  <a:gd name="connsiteX5" fmla="*/ 7144 w 55721"/>
                  <a:gd name="connsiteY5" fmla="*/ 17812 h 33692"/>
                  <a:gd name="connsiteX6" fmla="*/ 7144 w 55721"/>
                  <a:gd name="connsiteY6" fmla="*/ 17812 h 33692"/>
                  <a:gd name="connsiteX7" fmla="*/ 7144 w 55721"/>
                  <a:gd name="connsiteY7" fmla="*/ 17716 h 33692"/>
                  <a:gd name="connsiteX8" fmla="*/ 7334 w 55721"/>
                  <a:gd name="connsiteY8" fmla="*/ 17526 h 33692"/>
                  <a:gd name="connsiteX9" fmla="*/ 8096 w 55721"/>
                  <a:gd name="connsiteY9" fmla="*/ 16764 h 33692"/>
                  <a:gd name="connsiteX10" fmla="*/ 9525 w 55721"/>
                  <a:gd name="connsiteY10" fmla="*/ 15335 h 33692"/>
                  <a:gd name="connsiteX11" fmla="*/ 12478 w 55721"/>
                  <a:gd name="connsiteY11" fmla="*/ 12763 h 33692"/>
                  <a:gd name="connsiteX12" fmla="*/ 24860 w 55721"/>
                  <a:gd name="connsiteY12" fmla="*/ 5715 h 33692"/>
                  <a:gd name="connsiteX13" fmla="*/ 55721 w 55721"/>
                  <a:gd name="connsiteY13" fmla="*/ 0 h 33692"/>
                  <a:gd name="connsiteX14" fmla="*/ 30385 w 55721"/>
                  <a:gd name="connsiteY14" fmla="*/ 32385 h 33692"/>
                  <a:gd name="connsiteX15" fmla="*/ 16859 w 55721"/>
                  <a:gd name="connsiteY15" fmla="*/ 24860 h 33692"/>
                  <a:gd name="connsiteX16" fmla="*/ 9334 w 55721"/>
                  <a:gd name="connsiteY16" fmla="*/ 23146 h 33692"/>
                  <a:gd name="connsiteX17" fmla="*/ 7334 w 55721"/>
                  <a:gd name="connsiteY17" fmla="*/ 23336 h 33692"/>
                  <a:gd name="connsiteX18" fmla="*/ 6287 w 55721"/>
                  <a:gd name="connsiteY18" fmla="*/ 23527 h 33692"/>
                  <a:gd name="connsiteX19" fmla="*/ 5810 w 55721"/>
                  <a:gd name="connsiteY19" fmla="*/ 23622 h 33692"/>
                  <a:gd name="connsiteX20" fmla="*/ 5525 w 55721"/>
                  <a:gd name="connsiteY20" fmla="*/ 23717 h 33692"/>
                  <a:gd name="connsiteX21" fmla="*/ 5429 w 55721"/>
                  <a:gd name="connsiteY21" fmla="*/ 23717 h 33692"/>
                  <a:gd name="connsiteX22" fmla="*/ 5429 w 55721"/>
                  <a:gd name="connsiteY22" fmla="*/ 24289 h 33692"/>
                  <a:gd name="connsiteX23" fmla="*/ 4572 w 55721"/>
                  <a:gd name="connsiteY23" fmla="*/ 24670 h 33692"/>
                  <a:gd name="connsiteX24" fmla="*/ 4572 w 55721"/>
                  <a:gd name="connsiteY24" fmla="*/ 24670 h 33692"/>
                  <a:gd name="connsiteX25" fmla="*/ 4477 w 55721"/>
                  <a:gd name="connsiteY25" fmla="*/ 24193 h 33692"/>
                  <a:gd name="connsiteX26" fmla="*/ 0 w 55721"/>
                  <a:gd name="connsiteY26" fmla="*/ 25527 h 3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721" h="33692">
                    <a:moveTo>
                      <a:pt x="0" y="25527"/>
                    </a:moveTo>
                    <a:cubicBezTo>
                      <a:pt x="2000" y="22765"/>
                      <a:pt x="3905" y="20383"/>
                      <a:pt x="5905" y="18193"/>
                    </a:cubicBezTo>
                    <a:lnTo>
                      <a:pt x="6287" y="17812"/>
                    </a:lnTo>
                    <a:lnTo>
                      <a:pt x="6382" y="17716"/>
                    </a:lnTo>
                    <a:cubicBezTo>
                      <a:pt x="5715" y="17621"/>
                      <a:pt x="7334" y="17907"/>
                      <a:pt x="7144" y="17812"/>
                    </a:cubicBezTo>
                    <a:lnTo>
                      <a:pt x="7144" y="17812"/>
                    </a:lnTo>
                    <a:lnTo>
                      <a:pt x="7144" y="17812"/>
                    </a:lnTo>
                    <a:lnTo>
                      <a:pt x="7144" y="17716"/>
                    </a:lnTo>
                    <a:lnTo>
                      <a:pt x="7334" y="17526"/>
                    </a:lnTo>
                    <a:lnTo>
                      <a:pt x="8096" y="16764"/>
                    </a:lnTo>
                    <a:lnTo>
                      <a:pt x="9525" y="15335"/>
                    </a:lnTo>
                    <a:cubicBezTo>
                      <a:pt x="10478" y="14383"/>
                      <a:pt x="11430" y="13525"/>
                      <a:pt x="12478" y="12763"/>
                    </a:cubicBezTo>
                    <a:cubicBezTo>
                      <a:pt x="16383" y="9525"/>
                      <a:pt x="20479" y="7334"/>
                      <a:pt x="24860" y="5715"/>
                    </a:cubicBezTo>
                    <a:cubicBezTo>
                      <a:pt x="33623" y="2476"/>
                      <a:pt x="43434" y="1619"/>
                      <a:pt x="55721" y="0"/>
                    </a:cubicBezTo>
                    <a:cubicBezTo>
                      <a:pt x="46863" y="33433"/>
                      <a:pt x="38957" y="36195"/>
                      <a:pt x="30385" y="32385"/>
                    </a:cubicBezTo>
                    <a:cubicBezTo>
                      <a:pt x="26099" y="30480"/>
                      <a:pt x="21622" y="26956"/>
                      <a:pt x="16859" y="24860"/>
                    </a:cubicBezTo>
                    <a:cubicBezTo>
                      <a:pt x="14478" y="23813"/>
                      <a:pt x="11906" y="23050"/>
                      <a:pt x="9334" y="23146"/>
                    </a:cubicBezTo>
                    <a:cubicBezTo>
                      <a:pt x="8668" y="23146"/>
                      <a:pt x="8001" y="23241"/>
                      <a:pt x="7334" y="23336"/>
                    </a:cubicBezTo>
                    <a:lnTo>
                      <a:pt x="6287" y="23527"/>
                    </a:lnTo>
                    <a:lnTo>
                      <a:pt x="5810" y="23622"/>
                    </a:lnTo>
                    <a:lnTo>
                      <a:pt x="5525" y="23717"/>
                    </a:lnTo>
                    <a:lnTo>
                      <a:pt x="5429" y="23717"/>
                    </a:lnTo>
                    <a:lnTo>
                      <a:pt x="5429" y="24289"/>
                    </a:lnTo>
                    <a:cubicBezTo>
                      <a:pt x="6191" y="24384"/>
                      <a:pt x="4382" y="24670"/>
                      <a:pt x="4572" y="24670"/>
                    </a:cubicBezTo>
                    <a:lnTo>
                      <a:pt x="4572" y="24670"/>
                    </a:lnTo>
                    <a:lnTo>
                      <a:pt x="4477" y="24193"/>
                    </a:lnTo>
                    <a:cubicBezTo>
                      <a:pt x="2953" y="24479"/>
                      <a:pt x="1524" y="24574"/>
                      <a:pt x="0" y="25527"/>
                    </a:cubicBezTo>
                    <a:close/>
                  </a:path>
                </a:pathLst>
              </a:custGeom>
              <a:grpFill/>
              <a:ln w="9525" cap="flat">
                <a:noFill/>
                <a:prstDash val="solid"/>
                <a:miter/>
              </a:ln>
            </p:spPr>
            <p:txBody>
              <a:bodyPr rtlCol="0" anchor="ctr"/>
              <a:lstStyle/>
              <a:p>
                <a:endParaRPr lang="en-US"/>
              </a:p>
            </p:txBody>
          </p:sp>
          <p:sp>
            <p:nvSpPr>
              <p:cNvPr id="73411" name="Freeform: Shape 73410">
                <a:extLst>
                  <a:ext uri="{FF2B5EF4-FFF2-40B4-BE49-F238E27FC236}">
                    <a16:creationId xmlns:a16="http://schemas.microsoft.com/office/drawing/2014/main" id="{17ED5DE2-D40A-40D0-8253-99D51AAEFAAF}"/>
                  </a:ext>
                </a:extLst>
              </p:cNvPr>
              <p:cNvSpPr/>
              <p:nvPr/>
            </p:nvSpPr>
            <p:spPr>
              <a:xfrm>
                <a:off x="13402722" y="5163943"/>
                <a:ext cx="27336" cy="19596"/>
              </a:xfrm>
              <a:custGeom>
                <a:avLst/>
                <a:gdLst>
                  <a:gd name="connsiteX0" fmla="*/ 0 w 27336"/>
                  <a:gd name="connsiteY0" fmla="*/ 9592 h 19596"/>
                  <a:gd name="connsiteX1" fmla="*/ 27337 w 27336"/>
                  <a:gd name="connsiteY1" fmla="*/ 9307 h 19596"/>
                  <a:gd name="connsiteX2" fmla="*/ 0 w 27336"/>
                  <a:gd name="connsiteY2" fmla="*/ 9592 h 19596"/>
                </a:gdLst>
                <a:ahLst/>
                <a:cxnLst>
                  <a:cxn ang="0">
                    <a:pos x="connsiteX0" y="connsiteY0"/>
                  </a:cxn>
                  <a:cxn ang="0">
                    <a:pos x="connsiteX1" y="connsiteY1"/>
                  </a:cxn>
                  <a:cxn ang="0">
                    <a:pos x="connsiteX2" y="connsiteY2"/>
                  </a:cxn>
                </a:cxnLst>
                <a:rect l="l" t="t" r="r" b="b"/>
                <a:pathLst>
                  <a:path w="27336" h="19596">
                    <a:moveTo>
                      <a:pt x="0" y="9592"/>
                    </a:moveTo>
                    <a:cubicBezTo>
                      <a:pt x="13240" y="-16125"/>
                      <a:pt x="13621" y="19117"/>
                      <a:pt x="27337" y="9307"/>
                    </a:cubicBezTo>
                    <a:cubicBezTo>
                      <a:pt x="19717" y="26833"/>
                      <a:pt x="1143" y="18546"/>
                      <a:pt x="0" y="9592"/>
                    </a:cubicBezTo>
                    <a:close/>
                  </a:path>
                </a:pathLst>
              </a:custGeom>
              <a:grpFill/>
              <a:ln w="9525" cap="flat">
                <a:noFill/>
                <a:prstDash val="solid"/>
                <a:miter/>
              </a:ln>
            </p:spPr>
            <p:txBody>
              <a:bodyPr rtlCol="0" anchor="ctr"/>
              <a:lstStyle/>
              <a:p>
                <a:endParaRPr lang="en-US"/>
              </a:p>
            </p:txBody>
          </p:sp>
          <p:sp>
            <p:nvSpPr>
              <p:cNvPr id="73412" name="Freeform: Shape 73411">
                <a:extLst>
                  <a:ext uri="{FF2B5EF4-FFF2-40B4-BE49-F238E27FC236}">
                    <a16:creationId xmlns:a16="http://schemas.microsoft.com/office/drawing/2014/main" id="{2B1E49B1-79C0-44B0-86C3-5804C119A67D}"/>
                  </a:ext>
                </a:extLst>
              </p:cNvPr>
              <p:cNvSpPr/>
              <p:nvPr/>
            </p:nvSpPr>
            <p:spPr>
              <a:xfrm>
                <a:off x="13953077" y="3579885"/>
                <a:ext cx="13765" cy="25740"/>
              </a:xfrm>
              <a:custGeom>
                <a:avLst/>
                <a:gdLst>
                  <a:gd name="connsiteX0" fmla="*/ 0 w 13765"/>
                  <a:gd name="connsiteY0" fmla="*/ 18882 h 25740"/>
                  <a:gd name="connsiteX1" fmla="*/ 6667 w 13765"/>
                  <a:gd name="connsiteY1" fmla="*/ 5642 h 25740"/>
                  <a:gd name="connsiteX2" fmla="*/ 8763 w 13765"/>
                  <a:gd name="connsiteY2" fmla="*/ 3451 h 25740"/>
                  <a:gd name="connsiteX3" fmla="*/ 10096 w 13765"/>
                  <a:gd name="connsiteY3" fmla="*/ 1737 h 25740"/>
                  <a:gd name="connsiteX4" fmla="*/ 12287 w 13765"/>
                  <a:gd name="connsiteY4" fmla="*/ 22 h 25740"/>
                  <a:gd name="connsiteX5" fmla="*/ 8096 w 13765"/>
                  <a:gd name="connsiteY5" fmla="*/ 25740 h 25740"/>
                  <a:gd name="connsiteX6" fmla="*/ 6858 w 13765"/>
                  <a:gd name="connsiteY6" fmla="*/ 18692 h 25740"/>
                  <a:gd name="connsiteX7" fmla="*/ 0 w 13765"/>
                  <a:gd name="connsiteY7" fmla="*/ 18882 h 2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65" h="25740">
                    <a:moveTo>
                      <a:pt x="0" y="18882"/>
                    </a:moveTo>
                    <a:cubicBezTo>
                      <a:pt x="1238" y="13453"/>
                      <a:pt x="3810" y="8881"/>
                      <a:pt x="6667" y="5642"/>
                    </a:cubicBezTo>
                    <a:cubicBezTo>
                      <a:pt x="7334" y="4880"/>
                      <a:pt x="8192" y="4118"/>
                      <a:pt x="8763" y="3451"/>
                    </a:cubicBezTo>
                    <a:cubicBezTo>
                      <a:pt x="9239" y="2785"/>
                      <a:pt x="9620" y="2213"/>
                      <a:pt x="10096" y="1737"/>
                    </a:cubicBezTo>
                    <a:cubicBezTo>
                      <a:pt x="10954" y="784"/>
                      <a:pt x="11716" y="118"/>
                      <a:pt x="12287" y="22"/>
                    </a:cubicBezTo>
                    <a:cubicBezTo>
                      <a:pt x="14668" y="-454"/>
                      <a:pt x="14764" y="6595"/>
                      <a:pt x="8096" y="25740"/>
                    </a:cubicBezTo>
                    <a:cubicBezTo>
                      <a:pt x="8096" y="22406"/>
                      <a:pt x="7811" y="19930"/>
                      <a:pt x="6858" y="18692"/>
                    </a:cubicBezTo>
                    <a:cubicBezTo>
                      <a:pt x="5810" y="17549"/>
                      <a:pt x="5048" y="17739"/>
                      <a:pt x="0" y="18882"/>
                    </a:cubicBezTo>
                    <a:close/>
                  </a:path>
                </a:pathLst>
              </a:custGeom>
              <a:grpFill/>
              <a:ln w="9525" cap="flat">
                <a:noFill/>
                <a:prstDash val="solid"/>
                <a:miter/>
              </a:ln>
            </p:spPr>
            <p:txBody>
              <a:bodyPr rtlCol="0" anchor="ctr"/>
              <a:lstStyle/>
              <a:p>
                <a:endParaRPr lang="en-US"/>
              </a:p>
            </p:txBody>
          </p:sp>
          <p:sp>
            <p:nvSpPr>
              <p:cNvPr id="73413" name="Freeform: Shape 73412">
                <a:extLst>
                  <a:ext uri="{FF2B5EF4-FFF2-40B4-BE49-F238E27FC236}">
                    <a16:creationId xmlns:a16="http://schemas.microsoft.com/office/drawing/2014/main" id="{E441F08A-7942-494E-A1F7-ECF55A301EA4}"/>
                  </a:ext>
                </a:extLst>
              </p:cNvPr>
              <p:cNvSpPr/>
              <p:nvPr/>
            </p:nvSpPr>
            <p:spPr>
              <a:xfrm>
                <a:off x="13922787" y="3786424"/>
                <a:ext cx="15542" cy="17607"/>
              </a:xfrm>
              <a:custGeom>
                <a:avLst/>
                <a:gdLst>
                  <a:gd name="connsiteX0" fmla="*/ 0 w 15542"/>
                  <a:gd name="connsiteY0" fmla="*/ 17607 h 17607"/>
                  <a:gd name="connsiteX1" fmla="*/ 15526 w 15542"/>
                  <a:gd name="connsiteY1" fmla="*/ 6844 h 17607"/>
                  <a:gd name="connsiteX2" fmla="*/ 0 w 15542"/>
                  <a:gd name="connsiteY2" fmla="*/ 17607 h 17607"/>
                </a:gdLst>
                <a:ahLst/>
                <a:cxnLst>
                  <a:cxn ang="0">
                    <a:pos x="connsiteX0" y="connsiteY0"/>
                  </a:cxn>
                  <a:cxn ang="0">
                    <a:pos x="connsiteX1" y="connsiteY1"/>
                  </a:cxn>
                  <a:cxn ang="0">
                    <a:pos x="connsiteX2" y="connsiteY2"/>
                  </a:cxn>
                </a:cxnLst>
                <a:rect l="l" t="t" r="r" b="b"/>
                <a:pathLst>
                  <a:path w="15542" h="17607">
                    <a:moveTo>
                      <a:pt x="0" y="17607"/>
                    </a:moveTo>
                    <a:cubicBezTo>
                      <a:pt x="6096" y="4177"/>
                      <a:pt x="16002" y="-8110"/>
                      <a:pt x="15526" y="6844"/>
                    </a:cubicBezTo>
                    <a:cubicBezTo>
                      <a:pt x="10001" y="25704"/>
                      <a:pt x="5239" y="11892"/>
                      <a:pt x="0" y="17607"/>
                    </a:cubicBezTo>
                    <a:close/>
                  </a:path>
                </a:pathLst>
              </a:custGeom>
              <a:grpFill/>
              <a:ln w="9525" cap="flat">
                <a:noFill/>
                <a:prstDash val="solid"/>
                <a:miter/>
              </a:ln>
            </p:spPr>
            <p:txBody>
              <a:bodyPr rtlCol="0" anchor="ctr"/>
              <a:lstStyle/>
              <a:p>
                <a:endParaRPr lang="en-US"/>
              </a:p>
            </p:txBody>
          </p:sp>
          <p:sp>
            <p:nvSpPr>
              <p:cNvPr id="73414" name="Freeform: Shape 73413">
                <a:extLst>
                  <a:ext uri="{FF2B5EF4-FFF2-40B4-BE49-F238E27FC236}">
                    <a16:creationId xmlns:a16="http://schemas.microsoft.com/office/drawing/2014/main" id="{BD3EE3DB-81B5-42DC-A6D6-10E3EB362381}"/>
                  </a:ext>
                </a:extLst>
              </p:cNvPr>
              <p:cNvSpPr/>
              <p:nvPr/>
            </p:nvSpPr>
            <p:spPr>
              <a:xfrm>
                <a:off x="13255466" y="6913940"/>
                <a:ext cx="318108" cy="78585"/>
              </a:xfrm>
              <a:custGeom>
                <a:avLst/>
                <a:gdLst>
                  <a:gd name="connsiteX0" fmla="*/ 0 w 318108"/>
                  <a:gd name="connsiteY0" fmla="*/ 12291 h 78585"/>
                  <a:gd name="connsiteX1" fmla="*/ 54292 w 318108"/>
                  <a:gd name="connsiteY1" fmla="*/ 21340 h 78585"/>
                  <a:gd name="connsiteX2" fmla="*/ 126016 w 318108"/>
                  <a:gd name="connsiteY2" fmla="*/ 21149 h 78585"/>
                  <a:gd name="connsiteX3" fmla="*/ 188976 w 318108"/>
                  <a:gd name="connsiteY3" fmla="*/ 32389 h 78585"/>
                  <a:gd name="connsiteX4" fmla="*/ 251174 w 318108"/>
                  <a:gd name="connsiteY4" fmla="*/ 44295 h 78585"/>
                  <a:gd name="connsiteX5" fmla="*/ 283940 w 318108"/>
                  <a:gd name="connsiteY5" fmla="*/ 46772 h 78585"/>
                  <a:gd name="connsiteX6" fmla="*/ 318040 w 318108"/>
                  <a:gd name="connsiteY6" fmla="*/ 44581 h 78585"/>
                  <a:gd name="connsiteX7" fmla="*/ 317944 w 318108"/>
                  <a:gd name="connsiteY7" fmla="*/ 78585 h 78585"/>
                  <a:gd name="connsiteX8" fmla="*/ 176879 w 318108"/>
                  <a:gd name="connsiteY8" fmla="*/ 64012 h 78585"/>
                  <a:gd name="connsiteX9" fmla="*/ 103061 w 318108"/>
                  <a:gd name="connsiteY9" fmla="*/ 56011 h 78585"/>
                  <a:gd name="connsiteX10" fmla="*/ 37814 w 318108"/>
                  <a:gd name="connsiteY10" fmla="*/ 55249 h 78585"/>
                  <a:gd name="connsiteX11" fmla="*/ 0 w 318108"/>
                  <a:gd name="connsiteY11" fmla="*/ 12291 h 78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108" h="78585">
                    <a:moveTo>
                      <a:pt x="0" y="12291"/>
                    </a:moveTo>
                    <a:cubicBezTo>
                      <a:pt x="3334" y="-13617"/>
                      <a:pt x="49244" y="7338"/>
                      <a:pt x="54292" y="21340"/>
                    </a:cubicBezTo>
                    <a:cubicBezTo>
                      <a:pt x="80296" y="17911"/>
                      <a:pt x="104299" y="18864"/>
                      <a:pt x="126016" y="21149"/>
                    </a:cubicBezTo>
                    <a:cubicBezTo>
                      <a:pt x="147828" y="23531"/>
                      <a:pt x="168497" y="27912"/>
                      <a:pt x="188976" y="32389"/>
                    </a:cubicBezTo>
                    <a:cubicBezTo>
                      <a:pt x="209455" y="36865"/>
                      <a:pt x="229838" y="41533"/>
                      <a:pt x="251174" y="44295"/>
                    </a:cubicBezTo>
                    <a:cubicBezTo>
                      <a:pt x="261842" y="45629"/>
                      <a:pt x="272701" y="46581"/>
                      <a:pt x="283940" y="46772"/>
                    </a:cubicBezTo>
                    <a:cubicBezTo>
                      <a:pt x="294989" y="46867"/>
                      <a:pt x="306229" y="46200"/>
                      <a:pt x="318040" y="44581"/>
                    </a:cubicBezTo>
                    <a:cubicBezTo>
                      <a:pt x="308419" y="63631"/>
                      <a:pt x="319564" y="65822"/>
                      <a:pt x="317944" y="78585"/>
                    </a:cubicBezTo>
                    <a:cubicBezTo>
                      <a:pt x="279464" y="78680"/>
                      <a:pt x="227362" y="70584"/>
                      <a:pt x="176879" y="64012"/>
                    </a:cubicBezTo>
                    <a:cubicBezTo>
                      <a:pt x="151543" y="60678"/>
                      <a:pt x="126587" y="57725"/>
                      <a:pt x="103061" y="56011"/>
                    </a:cubicBezTo>
                    <a:cubicBezTo>
                      <a:pt x="79153" y="54011"/>
                      <a:pt x="56864" y="53344"/>
                      <a:pt x="37814" y="55249"/>
                    </a:cubicBezTo>
                    <a:cubicBezTo>
                      <a:pt x="15621" y="52868"/>
                      <a:pt x="15050" y="23245"/>
                      <a:pt x="0" y="12291"/>
                    </a:cubicBezTo>
                    <a:close/>
                  </a:path>
                </a:pathLst>
              </a:custGeom>
              <a:grpFill/>
              <a:ln w="9525" cap="flat">
                <a:noFill/>
                <a:prstDash val="solid"/>
                <a:miter/>
              </a:ln>
            </p:spPr>
            <p:txBody>
              <a:bodyPr rtlCol="0" anchor="ctr"/>
              <a:lstStyle/>
              <a:p>
                <a:endParaRPr lang="en-US"/>
              </a:p>
            </p:txBody>
          </p:sp>
          <p:sp>
            <p:nvSpPr>
              <p:cNvPr id="73415" name="Freeform: Shape 73414">
                <a:extLst>
                  <a:ext uri="{FF2B5EF4-FFF2-40B4-BE49-F238E27FC236}">
                    <a16:creationId xmlns:a16="http://schemas.microsoft.com/office/drawing/2014/main" id="{5245A7EC-0E65-43CD-AB18-A3E260A509D7}"/>
                  </a:ext>
                </a:extLst>
              </p:cNvPr>
              <p:cNvSpPr/>
              <p:nvPr/>
            </p:nvSpPr>
            <p:spPr>
              <a:xfrm>
                <a:off x="13689520" y="4931220"/>
                <a:ext cx="28003" cy="51530"/>
              </a:xfrm>
              <a:custGeom>
                <a:avLst/>
                <a:gdLst>
                  <a:gd name="connsiteX0" fmla="*/ 95 w 28003"/>
                  <a:gd name="connsiteY0" fmla="*/ 34957 h 51530"/>
                  <a:gd name="connsiteX1" fmla="*/ 28004 w 28003"/>
                  <a:gd name="connsiteY1" fmla="*/ 0 h 51530"/>
                  <a:gd name="connsiteX2" fmla="*/ 15621 w 28003"/>
                  <a:gd name="connsiteY2" fmla="*/ 42577 h 51530"/>
                  <a:gd name="connsiteX3" fmla="*/ 0 w 28003"/>
                  <a:gd name="connsiteY3" fmla="*/ 51530 h 51530"/>
                  <a:gd name="connsiteX4" fmla="*/ 95 w 28003"/>
                  <a:gd name="connsiteY4" fmla="*/ 34957 h 515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03" h="51530">
                    <a:moveTo>
                      <a:pt x="95" y="34957"/>
                    </a:moveTo>
                    <a:cubicBezTo>
                      <a:pt x="8382" y="17716"/>
                      <a:pt x="17526" y="5810"/>
                      <a:pt x="28004" y="0"/>
                    </a:cubicBezTo>
                    <a:cubicBezTo>
                      <a:pt x="25813" y="28384"/>
                      <a:pt x="-8192" y="40386"/>
                      <a:pt x="15621" y="42577"/>
                    </a:cubicBezTo>
                    <a:cubicBezTo>
                      <a:pt x="12192" y="54007"/>
                      <a:pt x="5429" y="49911"/>
                      <a:pt x="0" y="51530"/>
                    </a:cubicBezTo>
                    <a:cubicBezTo>
                      <a:pt x="2667" y="41815"/>
                      <a:pt x="2476" y="36671"/>
                      <a:pt x="95" y="34957"/>
                    </a:cubicBezTo>
                    <a:close/>
                  </a:path>
                </a:pathLst>
              </a:custGeom>
              <a:grpFill/>
              <a:ln w="9525" cap="flat">
                <a:noFill/>
                <a:prstDash val="solid"/>
                <a:miter/>
              </a:ln>
            </p:spPr>
            <p:txBody>
              <a:bodyPr rtlCol="0" anchor="ctr"/>
              <a:lstStyle/>
              <a:p>
                <a:endParaRPr lang="en-US"/>
              </a:p>
            </p:txBody>
          </p:sp>
          <p:sp>
            <p:nvSpPr>
              <p:cNvPr id="73416" name="Freeform: Shape 73415">
                <a:extLst>
                  <a:ext uri="{FF2B5EF4-FFF2-40B4-BE49-F238E27FC236}">
                    <a16:creationId xmlns:a16="http://schemas.microsoft.com/office/drawing/2014/main" id="{2B440EE7-224C-46A0-A954-4F6A4DB6631D}"/>
                  </a:ext>
                </a:extLst>
              </p:cNvPr>
              <p:cNvSpPr/>
              <p:nvPr/>
            </p:nvSpPr>
            <p:spPr>
              <a:xfrm>
                <a:off x="14006893" y="3575907"/>
                <a:ext cx="22210" cy="41719"/>
              </a:xfrm>
              <a:custGeom>
                <a:avLst/>
                <a:gdLst>
                  <a:gd name="connsiteX0" fmla="*/ 0 w 22210"/>
                  <a:gd name="connsiteY0" fmla="*/ 27051 h 41719"/>
                  <a:gd name="connsiteX1" fmla="*/ 15431 w 22210"/>
                  <a:gd name="connsiteY1" fmla="*/ 0 h 41719"/>
                  <a:gd name="connsiteX2" fmla="*/ 19431 w 22210"/>
                  <a:gd name="connsiteY2" fmla="*/ 32290 h 41719"/>
                  <a:gd name="connsiteX3" fmla="*/ 10478 w 22210"/>
                  <a:gd name="connsiteY3" fmla="*/ 41720 h 41719"/>
                  <a:gd name="connsiteX4" fmla="*/ 13430 w 22210"/>
                  <a:gd name="connsiteY4" fmla="*/ 8573 h 41719"/>
                  <a:gd name="connsiteX5" fmla="*/ 5906 w 22210"/>
                  <a:gd name="connsiteY5" fmla="*/ 21717 h 41719"/>
                  <a:gd name="connsiteX6" fmla="*/ 0 w 22210"/>
                  <a:gd name="connsiteY6" fmla="*/ 27051 h 41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10" h="41719">
                    <a:moveTo>
                      <a:pt x="0" y="27051"/>
                    </a:moveTo>
                    <a:cubicBezTo>
                      <a:pt x="5429" y="10096"/>
                      <a:pt x="8668" y="3524"/>
                      <a:pt x="15431" y="0"/>
                    </a:cubicBezTo>
                    <a:cubicBezTo>
                      <a:pt x="20003" y="4000"/>
                      <a:pt x="25718" y="5525"/>
                      <a:pt x="19431" y="32290"/>
                    </a:cubicBezTo>
                    <a:cubicBezTo>
                      <a:pt x="16288" y="31909"/>
                      <a:pt x="13145" y="31623"/>
                      <a:pt x="10478" y="41720"/>
                    </a:cubicBezTo>
                    <a:cubicBezTo>
                      <a:pt x="6763" y="40196"/>
                      <a:pt x="8382" y="27813"/>
                      <a:pt x="13430" y="8573"/>
                    </a:cubicBezTo>
                    <a:cubicBezTo>
                      <a:pt x="10858" y="10668"/>
                      <a:pt x="8382" y="16859"/>
                      <a:pt x="5906" y="21717"/>
                    </a:cubicBezTo>
                    <a:cubicBezTo>
                      <a:pt x="3715" y="26384"/>
                      <a:pt x="1715" y="30004"/>
                      <a:pt x="0" y="27051"/>
                    </a:cubicBezTo>
                    <a:close/>
                  </a:path>
                </a:pathLst>
              </a:custGeom>
              <a:grpFill/>
              <a:ln w="9525" cap="flat">
                <a:noFill/>
                <a:prstDash val="solid"/>
                <a:miter/>
              </a:ln>
            </p:spPr>
            <p:txBody>
              <a:bodyPr rtlCol="0" anchor="ctr"/>
              <a:lstStyle/>
              <a:p>
                <a:endParaRPr lang="en-US"/>
              </a:p>
            </p:txBody>
          </p:sp>
          <p:sp>
            <p:nvSpPr>
              <p:cNvPr id="73417" name="Freeform: Shape 73416">
                <a:extLst>
                  <a:ext uri="{FF2B5EF4-FFF2-40B4-BE49-F238E27FC236}">
                    <a16:creationId xmlns:a16="http://schemas.microsoft.com/office/drawing/2014/main" id="{E3688816-37BC-482A-AA59-BBC177CE80BC}"/>
                  </a:ext>
                </a:extLst>
              </p:cNvPr>
              <p:cNvSpPr/>
              <p:nvPr/>
            </p:nvSpPr>
            <p:spPr>
              <a:xfrm>
                <a:off x="14030991" y="3581931"/>
                <a:ext cx="195548" cy="104437"/>
              </a:xfrm>
              <a:custGeom>
                <a:avLst/>
                <a:gdLst>
                  <a:gd name="connsiteX0" fmla="*/ 123444 w 195548"/>
                  <a:gd name="connsiteY0" fmla="*/ 41221 h 104437"/>
                  <a:gd name="connsiteX1" fmla="*/ 133445 w 195548"/>
                  <a:gd name="connsiteY1" fmla="*/ 64747 h 104437"/>
                  <a:gd name="connsiteX2" fmla="*/ 127635 w 195548"/>
                  <a:gd name="connsiteY2" fmla="*/ 98752 h 104437"/>
                  <a:gd name="connsiteX3" fmla="*/ 105727 w 195548"/>
                  <a:gd name="connsiteY3" fmla="*/ 101704 h 104437"/>
                  <a:gd name="connsiteX4" fmla="*/ 100584 w 195548"/>
                  <a:gd name="connsiteY4" fmla="*/ 77511 h 104437"/>
                  <a:gd name="connsiteX5" fmla="*/ 114205 w 195548"/>
                  <a:gd name="connsiteY5" fmla="*/ 67414 h 104437"/>
                  <a:gd name="connsiteX6" fmla="*/ 97060 w 195548"/>
                  <a:gd name="connsiteY6" fmla="*/ 44935 h 104437"/>
                  <a:gd name="connsiteX7" fmla="*/ 105156 w 195548"/>
                  <a:gd name="connsiteY7" fmla="*/ 52079 h 104437"/>
                  <a:gd name="connsiteX8" fmla="*/ 74581 w 195548"/>
                  <a:gd name="connsiteY8" fmla="*/ 39982 h 104437"/>
                  <a:gd name="connsiteX9" fmla="*/ 35338 w 195548"/>
                  <a:gd name="connsiteY9" fmla="*/ 27505 h 104437"/>
                  <a:gd name="connsiteX10" fmla="*/ 0 w 195548"/>
                  <a:gd name="connsiteY10" fmla="*/ 25409 h 104437"/>
                  <a:gd name="connsiteX11" fmla="*/ 49911 w 195548"/>
                  <a:gd name="connsiteY11" fmla="*/ 2168 h 104437"/>
                  <a:gd name="connsiteX12" fmla="*/ 56959 w 195548"/>
                  <a:gd name="connsiteY12" fmla="*/ 34363 h 104437"/>
                  <a:gd name="connsiteX13" fmla="*/ 171736 w 195548"/>
                  <a:gd name="connsiteY13" fmla="*/ 84178 h 104437"/>
                  <a:gd name="connsiteX14" fmla="*/ 195548 w 195548"/>
                  <a:gd name="connsiteY14" fmla="*/ 72272 h 104437"/>
                  <a:gd name="connsiteX15" fmla="*/ 166783 w 195548"/>
                  <a:gd name="connsiteY15" fmla="*/ 84940 h 104437"/>
                  <a:gd name="connsiteX16" fmla="*/ 151543 w 195548"/>
                  <a:gd name="connsiteY16" fmla="*/ 103705 h 104437"/>
                  <a:gd name="connsiteX17" fmla="*/ 152019 w 195548"/>
                  <a:gd name="connsiteY17" fmla="*/ 70462 h 104437"/>
                  <a:gd name="connsiteX18" fmla="*/ 135255 w 195548"/>
                  <a:gd name="connsiteY18" fmla="*/ 97799 h 104437"/>
                  <a:gd name="connsiteX19" fmla="*/ 145923 w 195548"/>
                  <a:gd name="connsiteY19" fmla="*/ 63033 h 104437"/>
                  <a:gd name="connsiteX20" fmla="*/ 123444 w 195548"/>
                  <a:gd name="connsiteY20" fmla="*/ 41221 h 104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5548" h="104437">
                    <a:moveTo>
                      <a:pt x="123444" y="41221"/>
                    </a:moveTo>
                    <a:cubicBezTo>
                      <a:pt x="109252" y="68938"/>
                      <a:pt x="125635" y="70177"/>
                      <a:pt x="133445" y="64747"/>
                    </a:cubicBezTo>
                    <a:cubicBezTo>
                      <a:pt x="129254" y="87988"/>
                      <a:pt x="134588" y="81226"/>
                      <a:pt x="127635" y="98752"/>
                    </a:cubicBezTo>
                    <a:cubicBezTo>
                      <a:pt x="127444" y="82369"/>
                      <a:pt x="111919" y="87512"/>
                      <a:pt x="105727" y="101704"/>
                    </a:cubicBezTo>
                    <a:cubicBezTo>
                      <a:pt x="101727" y="98752"/>
                      <a:pt x="95726" y="100085"/>
                      <a:pt x="100584" y="77511"/>
                    </a:cubicBezTo>
                    <a:cubicBezTo>
                      <a:pt x="107061" y="90751"/>
                      <a:pt x="105346" y="71986"/>
                      <a:pt x="114205" y="67414"/>
                    </a:cubicBezTo>
                    <a:cubicBezTo>
                      <a:pt x="115062" y="43697"/>
                      <a:pt x="89154" y="98656"/>
                      <a:pt x="97060" y="44935"/>
                    </a:cubicBezTo>
                    <a:cubicBezTo>
                      <a:pt x="102775" y="40649"/>
                      <a:pt x="102394" y="49888"/>
                      <a:pt x="105156" y="52079"/>
                    </a:cubicBezTo>
                    <a:cubicBezTo>
                      <a:pt x="106108" y="18265"/>
                      <a:pt x="87535" y="39697"/>
                      <a:pt x="74581" y="39982"/>
                    </a:cubicBezTo>
                    <a:cubicBezTo>
                      <a:pt x="60674" y="40459"/>
                      <a:pt x="47625" y="33124"/>
                      <a:pt x="35338" y="27505"/>
                    </a:cubicBezTo>
                    <a:cubicBezTo>
                      <a:pt x="22955" y="21980"/>
                      <a:pt x="11144" y="18265"/>
                      <a:pt x="0" y="25409"/>
                    </a:cubicBezTo>
                    <a:cubicBezTo>
                      <a:pt x="13621" y="-30693"/>
                      <a:pt x="30956" y="27409"/>
                      <a:pt x="49911" y="2168"/>
                    </a:cubicBezTo>
                    <a:cubicBezTo>
                      <a:pt x="50863" y="15789"/>
                      <a:pt x="57817" y="16456"/>
                      <a:pt x="56959" y="34363"/>
                    </a:cubicBezTo>
                    <a:cubicBezTo>
                      <a:pt x="104394" y="3406"/>
                      <a:pt x="148399" y="14741"/>
                      <a:pt x="171736" y="84178"/>
                    </a:cubicBezTo>
                    <a:cubicBezTo>
                      <a:pt x="182594" y="61985"/>
                      <a:pt x="184594" y="71415"/>
                      <a:pt x="195548" y="72272"/>
                    </a:cubicBezTo>
                    <a:cubicBezTo>
                      <a:pt x="187928" y="108848"/>
                      <a:pt x="158210" y="110086"/>
                      <a:pt x="166783" y="84940"/>
                    </a:cubicBezTo>
                    <a:cubicBezTo>
                      <a:pt x="154114" y="77225"/>
                      <a:pt x="160306" y="103324"/>
                      <a:pt x="151543" y="103705"/>
                    </a:cubicBezTo>
                    <a:cubicBezTo>
                      <a:pt x="140494" y="109229"/>
                      <a:pt x="156972" y="82083"/>
                      <a:pt x="152019" y="70462"/>
                    </a:cubicBezTo>
                    <a:cubicBezTo>
                      <a:pt x="143065" y="97037"/>
                      <a:pt x="145732" y="91513"/>
                      <a:pt x="135255" y="97799"/>
                    </a:cubicBezTo>
                    <a:cubicBezTo>
                      <a:pt x="138208" y="81892"/>
                      <a:pt x="141637" y="69129"/>
                      <a:pt x="145923" y="63033"/>
                    </a:cubicBezTo>
                    <a:cubicBezTo>
                      <a:pt x="143542" y="40744"/>
                      <a:pt x="120396" y="82559"/>
                      <a:pt x="123444" y="41221"/>
                    </a:cubicBezTo>
                    <a:close/>
                  </a:path>
                </a:pathLst>
              </a:custGeom>
              <a:grpFill/>
              <a:ln w="9525" cap="flat">
                <a:noFill/>
                <a:prstDash val="solid"/>
                <a:miter/>
              </a:ln>
            </p:spPr>
            <p:txBody>
              <a:bodyPr rtlCol="0" anchor="ctr"/>
              <a:lstStyle/>
              <a:p>
                <a:endParaRPr lang="en-US"/>
              </a:p>
            </p:txBody>
          </p:sp>
          <p:sp>
            <p:nvSpPr>
              <p:cNvPr id="73418" name="Freeform: Shape 73417">
                <a:extLst>
                  <a:ext uri="{FF2B5EF4-FFF2-40B4-BE49-F238E27FC236}">
                    <a16:creationId xmlns:a16="http://schemas.microsoft.com/office/drawing/2014/main" id="{26D1673C-F109-4CFC-A6B7-7126188EE548}"/>
                  </a:ext>
                </a:extLst>
              </p:cNvPr>
              <p:cNvSpPr/>
              <p:nvPr/>
            </p:nvSpPr>
            <p:spPr>
              <a:xfrm>
                <a:off x="13847825" y="4967126"/>
                <a:ext cx="248182" cy="105825"/>
              </a:xfrm>
              <a:custGeom>
                <a:avLst/>
                <a:gdLst>
                  <a:gd name="connsiteX0" fmla="*/ 2572 w 248182"/>
                  <a:gd name="connsiteY0" fmla="*/ 15528 h 105825"/>
                  <a:gd name="connsiteX1" fmla="*/ 45339 w 248182"/>
                  <a:gd name="connsiteY1" fmla="*/ 4289 h 105825"/>
                  <a:gd name="connsiteX2" fmla="*/ 50673 w 248182"/>
                  <a:gd name="connsiteY2" fmla="*/ 54581 h 105825"/>
                  <a:gd name="connsiteX3" fmla="*/ 71342 w 248182"/>
                  <a:gd name="connsiteY3" fmla="*/ 10956 h 105825"/>
                  <a:gd name="connsiteX4" fmla="*/ 246221 w 248182"/>
                  <a:gd name="connsiteY4" fmla="*/ 72011 h 105825"/>
                  <a:gd name="connsiteX5" fmla="*/ 247555 w 248182"/>
                  <a:gd name="connsiteY5" fmla="*/ 88776 h 105825"/>
                  <a:gd name="connsiteX6" fmla="*/ 245459 w 248182"/>
                  <a:gd name="connsiteY6" fmla="*/ 105825 h 105825"/>
                  <a:gd name="connsiteX7" fmla="*/ 146113 w 248182"/>
                  <a:gd name="connsiteY7" fmla="*/ 55438 h 105825"/>
                  <a:gd name="connsiteX8" fmla="*/ 135541 w 248182"/>
                  <a:gd name="connsiteY8" fmla="*/ 81632 h 105825"/>
                  <a:gd name="connsiteX9" fmla="*/ 102108 w 248182"/>
                  <a:gd name="connsiteY9" fmla="*/ 75821 h 105825"/>
                  <a:gd name="connsiteX10" fmla="*/ 102489 w 248182"/>
                  <a:gd name="connsiteY10" fmla="*/ 50485 h 105825"/>
                  <a:gd name="connsiteX11" fmla="*/ 63913 w 248182"/>
                  <a:gd name="connsiteY11" fmla="*/ 78679 h 105825"/>
                  <a:gd name="connsiteX12" fmla="*/ 37433 w 248182"/>
                  <a:gd name="connsiteY12" fmla="*/ 72107 h 105825"/>
                  <a:gd name="connsiteX13" fmla="*/ 26670 w 248182"/>
                  <a:gd name="connsiteY13" fmla="*/ 13909 h 105825"/>
                  <a:gd name="connsiteX14" fmla="*/ 12478 w 248182"/>
                  <a:gd name="connsiteY14" fmla="*/ 56962 h 105825"/>
                  <a:gd name="connsiteX15" fmla="*/ 0 w 248182"/>
                  <a:gd name="connsiteY15" fmla="*/ 49342 h 105825"/>
                  <a:gd name="connsiteX16" fmla="*/ 2572 w 248182"/>
                  <a:gd name="connsiteY16" fmla="*/ 15528 h 10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8182" h="105825">
                    <a:moveTo>
                      <a:pt x="2572" y="15528"/>
                    </a:moveTo>
                    <a:cubicBezTo>
                      <a:pt x="17431" y="-4093"/>
                      <a:pt x="30575" y="-1712"/>
                      <a:pt x="45339" y="4289"/>
                    </a:cubicBezTo>
                    <a:cubicBezTo>
                      <a:pt x="22860" y="46580"/>
                      <a:pt x="65151" y="8194"/>
                      <a:pt x="50673" y="54581"/>
                    </a:cubicBezTo>
                    <a:cubicBezTo>
                      <a:pt x="59341" y="47342"/>
                      <a:pt x="64103" y="24196"/>
                      <a:pt x="71342" y="10956"/>
                    </a:cubicBezTo>
                    <a:cubicBezTo>
                      <a:pt x="150400" y="14957"/>
                      <a:pt x="186309" y="47151"/>
                      <a:pt x="246221" y="72011"/>
                    </a:cubicBezTo>
                    <a:cubicBezTo>
                      <a:pt x="249555" y="72011"/>
                      <a:pt x="247650" y="82299"/>
                      <a:pt x="247555" y="88776"/>
                    </a:cubicBezTo>
                    <a:cubicBezTo>
                      <a:pt x="246888" y="94491"/>
                      <a:pt x="246221" y="100110"/>
                      <a:pt x="245459" y="105825"/>
                    </a:cubicBezTo>
                    <a:cubicBezTo>
                      <a:pt x="222028" y="74869"/>
                      <a:pt x="179451" y="100586"/>
                      <a:pt x="146113" y="55438"/>
                    </a:cubicBezTo>
                    <a:cubicBezTo>
                      <a:pt x="142018" y="61915"/>
                      <a:pt x="138684" y="71440"/>
                      <a:pt x="135541" y="81632"/>
                    </a:cubicBezTo>
                    <a:cubicBezTo>
                      <a:pt x="125825" y="72678"/>
                      <a:pt x="114395" y="63249"/>
                      <a:pt x="102108" y="75821"/>
                    </a:cubicBezTo>
                    <a:cubicBezTo>
                      <a:pt x="105156" y="61915"/>
                      <a:pt x="101060" y="61344"/>
                      <a:pt x="102489" y="50485"/>
                    </a:cubicBezTo>
                    <a:cubicBezTo>
                      <a:pt x="89630" y="74678"/>
                      <a:pt x="72390" y="30387"/>
                      <a:pt x="63913" y="78679"/>
                    </a:cubicBezTo>
                    <a:cubicBezTo>
                      <a:pt x="52292" y="75155"/>
                      <a:pt x="52388" y="54962"/>
                      <a:pt x="37433" y="72107"/>
                    </a:cubicBezTo>
                    <a:cubicBezTo>
                      <a:pt x="32099" y="43151"/>
                      <a:pt x="37719" y="24577"/>
                      <a:pt x="26670" y="13909"/>
                    </a:cubicBezTo>
                    <a:cubicBezTo>
                      <a:pt x="22003" y="20767"/>
                      <a:pt x="22860" y="43627"/>
                      <a:pt x="12478" y="56962"/>
                    </a:cubicBezTo>
                    <a:cubicBezTo>
                      <a:pt x="10478" y="50485"/>
                      <a:pt x="6191" y="48294"/>
                      <a:pt x="0" y="49342"/>
                    </a:cubicBezTo>
                    <a:cubicBezTo>
                      <a:pt x="5810" y="37341"/>
                      <a:pt x="21146" y="7908"/>
                      <a:pt x="2572" y="15528"/>
                    </a:cubicBezTo>
                    <a:close/>
                  </a:path>
                </a:pathLst>
              </a:custGeom>
              <a:grpFill/>
              <a:ln w="9525" cap="flat">
                <a:noFill/>
                <a:prstDash val="solid"/>
                <a:miter/>
              </a:ln>
            </p:spPr>
            <p:txBody>
              <a:bodyPr rtlCol="0" anchor="ctr"/>
              <a:lstStyle/>
              <a:p>
                <a:endParaRPr lang="en-US"/>
              </a:p>
            </p:txBody>
          </p:sp>
          <p:sp>
            <p:nvSpPr>
              <p:cNvPr id="73419" name="Freeform: Shape 73418">
                <a:extLst>
                  <a:ext uri="{FF2B5EF4-FFF2-40B4-BE49-F238E27FC236}">
                    <a16:creationId xmlns:a16="http://schemas.microsoft.com/office/drawing/2014/main" id="{AAEF45A1-271D-4478-91E7-E914F7BD368B}"/>
                  </a:ext>
                </a:extLst>
              </p:cNvPr>
              <p:cNvSpPr/>
              <p:nvPr/>
            </p:nvSpPr>
            <p:spPr>
              <a:xfrm>
                <a:off x="13580649" y="6957568"/>
                <a:ext cx="26574" cy="30210"/>
              </a:xfrm>
              <a:custGeom>
                <a:avLst/>
                <a:gdLst>
                  <a:gd name="connsiteX0" fmla="*/ 0 w 26574"/>
                  <a:gd name="connsiteY0" fmla="*/ 17812 h 30210"/>
                  <a:gd name="connsiteX1" fmla="*/ 26575 w 26574"/>
                  <a:gd name="connsiteY1" fmla="*/ 0 h 30210"/>
                  <a:gd name="connsiteX2" fmla="*/ 0 w 26574"/>
                  <a:gd name="connsiteY2" fmla="*/ 17812 h 30210"/>
                </a:gdLst>
                <a:ahLst/>
                <a:cxnLst>
                  <a:cxn ang="0">
                    <a:pos x="connsiteX0" y="connsiteY0"/>
                  </a:cxn>
                  <a:cxn ang="0">
                    <a:pos x="connsiteX1" y="connsiteY1"/>
                  </a:cxn>
                  <a:cxn ang="0">
                    <a:pos x="connsiteX2" y="connsiteY2"/>
                  </a:cxn>
                </a:cxnLst>
                <a:rect l="l" t="t" r="r" b="b"/>
                <a:pathLst>
                  <a:path w="26574" h="30210">
                    <a:moveTo>
                      <a:pt x="0" y="17812"/>
                    </a:moveTo>
                    <a:cubicBezTo>
                      <a:pt x="5906" y="5049"/>
                      <a:pt x="17336" y="5049"/>
                      <a:pt x="26575" y="0"/>
                    </a:cubicBezTo>
                    <a:cubicBezTo>
                      <a:pt x="20098" y="33814"/>
                      <a:pt x="6572" y="38481"/>
                      <a:pt x="0" y="17812"/>
                    </a:cubicBezTo>
                    <a:close/>
                  </a:path>
                </a:pathLst>
              </a:custGeom>
              <a:grpFill/>
              <a:ln w="9525" cap="flat">
                <a:noFill/>
                <a:prstDash val="solid"/>
                <a:miter/>
              </a:ln>
            </p:spPr>
            <p:txBody>
              <a:bodyPr rtlCol="0" anchor="ctr"/>
              <a:lstStyle/>
              <a:p>
                <a:endParaRPr lang="en-US"/>
              </a:p>
            </p:txBody>
          </p:sp>
          <p:sp>
            <p:nvSpPr>
              <p:cNvPr id="73420" name="Freeform: Shape 73419">
                <a:extLst>
                  <a:ext uri="{FF2B5EF4-FFF2-40B4-BE49-F238E27FC236}">
                    <a16:creationId xmlns:a16="http://schemas.microsoft.com/office/drawing/2014/main" id="{8A938FFB-340E-40B0-A663-AB119D3F90B9}"/>
                  </a:ext>
                </a:extLst>
              </p:cNvPr>
              <p:cNvSpPr/>
              <p:nvPr/>
            </p:nvSpPr>
            <p:spPr>
              <a:xfrm>
                <a:off x="13867161" y="5073428"/>
                <a:ext cx="22325" cy="34480"/>
              </a:xfrm>
              <a:custGeom>
                <a:avLst/>
                <a:gdLst>
                  <a:gd name="connsiteX0" fmla="*/ 0 w 22325"/>
                  <a:gd name="connsiteY0" fmla="*/ 34480 h 34480"/>
                  <a:gd name="connsiteX1" fmla="*/ 4191 w 22325"/>
                  <a:gd name="connsiteY1" fmla="*/ 8954 h 34480"/>
                  <a:gd name="connsiteX2" fmla="*/ 12573 w 22325"/>
                  <a:gd name="connsiteY2" fmla="*/ 0 h 34480"/>
                  <a:gd name="connsiteX3" fmla="*/ 21146 w 22325"/>
                  <a:gd name="connsiteY3" fmla="*/ 33147 h 34480"/>
                  <a:gd name="connsiteX4" fmla="*/ 0 w 22325"/>
                  <a:gd name="connsiteY4" fmla="*/ 34480 h 34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25" h="34480">
                    <a:moveTo>
                      <a:pt x="0" y="34480"/>
                    </a:moveTo>
                    <a:cubicBezTo>
                      <a:pt x="1429" y="26003"/>
                      <a:pt x="2762" y="17431"/>
                      <a:pt x="4191" y="8954"/>
                    </a:cubicBezTo>
                    <a:cubicBezTo>
                      <a:pt x="6953" y="18193"/>
                      <a:pt x="10192" y="15907"/>
                      <a:pt x="12573" y="0"/>
                    </a:cubicBezTo>
                    <a:cubicBezTo>
                      <a:pt x="21336" y="476"/>
                      <a:pt x="24194" y="11525"/>
                      <a:pt x="21146" y="33147"/>
                    </a:cubicBezTo>
                    <a:cubicBezTo>
                      <a:pt x="12002" y="26194"/>
                      <a:pt x="11525" y="26194"/>
                      <a:pt x="0" y="34480"/>
                    </a:cubicBezTo>
                    <a:close/>
                  </a:path>
                </a:pathLst>
              </a:custGeom>
              <a:grpFill/>
              <a:ln w="9525" cap="flat">
                <a:noFill/>
                <a:prstDash val="solid"/>
                <a:miter/>
              </a:ln>
            </p:spPr>
            <p:txBody>
              <a:bodyPr rtlCol="0" anchor="ctr"/>
              <a:lstStyle/>
              <a:p>
                <a:endParaRPr lang="en-US"/>
              </a:p>
            </p:txBody>
          </p:sp>
          <p:sp>
            <p:nvSpPr>
              <p:cNvPr id="73421" name="Freeform: Shape 73420">
                <a:extLst>
                  <a:ext uri="{FF2B5EF4-FFF2-40B4-BE49-F238E27FC236}">
                    <a16:creationId xmlns:a16="http://schemas.microsoft.com/office/drawing/2014/main" id="{C3FF0647-AFEB-45C3-AB77-58EE6CF5DB13}"/>
                  </a:ext>
                </a:extLst>
              </p:cNvPr>
              <p:cNvSpPr/>
              <p:nvPr/>
            </p:nvSpPr>
            <p:spPr>
              <a:xfrm>
                <a:off x="13946628" y="5076544"/>
                <a:ext cx="28546" cy="26987"/>
              </a:xfrm>
              <a:custGeom>
                <a:avLst/>
                <a:gdLst>
                  <a:gd name="connsiteX0" fmla="*/ 1781 w 28546"/>
                  <a:gd name="connsiteY0" fmla="*/ 312 h 26987"/>
                  <a:gd name="connsiteX1" fmla="*/ 28547 w 28546"/>
                  <a:gd name="connsiteY1" fmla="*/ 6789 h 26987"/>
                  <a:gd name="connsiteX2" fmla="*/ 1781 w 28546"/>
                  <a:gd name="connsiteY2" fmla="*/ 312 h 26987"/>
                </a:gdLst>
                <a:ahLst/>
                <a:cxnLst>
                  <a:cxn ang="0">
                    <a:pos x="connsiteX0" y="connsiteY0"/>
                  </a:cxn>
                  <a:cxn ang="0">
                    <a:pos x="connsiteX1" y="connsiteY1"/>
                  </a:cxn>
                  <a:cxn ang="0">
                    <a:pos x="connsiteX2" y="connsiteY2"/>
                  </a:cxn>
                </a:cxnLst>
                <a:rect l="l" t="t" r="r" b="b"/>
                <a:pathLst>
                  <a:path w="28546" h="26987">
                    <a:moveTo>
                      <a:pt x="1781" y="312"/>
                    </a:moveTo>
                    <a:cubicBezTo>
                      <a:pt x="13307" y="-2450"/>
                      <a:pt x="14354" y="14219"/>
                      <a:pt x="28547" y="6789"/>
                    </a:cubicBezTo>
                    <a:cubicBezTo>
                      <a:pt x="24451" y="32507"/>
                      <a:pt x="-7839" y="37079"/>
                      <a:pt x="1781" y="312"/>
                    </a:cubicBezTo>
                    <a:close/>
                  </a:path>
                </a:pathLst>
              </a:custGeom>
              <a:grpFill/>
              <a:ln w="9525" cap="flat">
                <a:noFill/>
                <a:prstDash val="solid"/>
                <a:miter/>
              </a:ln>
            </p:spPr>
            <p:txBody>
              <a:bodyPr rtlCol="0" anchor="ctr"/>
              <a:lstStyle/>
              <a:p>
                <a:endParaRPr lang="en-US"/>
              </a:p>
            </p:txBody>
          </p:sp>
          <p:sp>
            <p:nvSpPr>
              <p:cNvPr id="73422" name="Freeform: Shape 73421">
                <a:extLst>
                  <a:ext uri="{FF2B5EF4-FFF2-40B4-BE49-F238E27FC236}">
                    <a16:creationId xmlns:a16="http://schemas.microsoft.com/office/drawing/2014/main" id="{54FEC8B0-CCB6-48F5-8881-E6CF16E1F215}"/>
                  </a:ext>
                </a:extLst>
              </p:cNvPr>
              <p:cNvSpPr/>
              <p:nvPr/>
            </p:nvSpPr>
            <p:spPr>
              <a:xfrm>
                <a:off x="14103381" y="5035389"/>
                <a:ext cx="23632" cy="51945"/>
              </a:xfrm>
              <a:custGeom>
                <a:avLst/>
                <a:gdLst>
                  <a:gd name="connsiteX0" fmla="*/ 0 w 23632"/>
                  <a:gd name="connsiteY0" fmla="*/ 11369 h 51945"/>
                  <a:gd name="connsiteX1" fmla="*/ 19145 w 23632"/>
                  <a:gd name="connsiteY1" fmla="*/ 51946 h 51945"/>
                  <a:gd name="connsiteX2" fmla="*/ 0 w 23632"/>
                  <a:gd name="connsiteY2" fmla="*/ 11369 h 51945"/>
                </a:gdLst>
                <a:ahLst/>
                <a:cxnLst>
                  <a:cxn ang="0">
                    <a:pos x="connsiteX0" y="connsiteY0"/>
                  </a:cxn>
                  <a:cxn ang="0">
                    <a:pos x="connsiteX1" y="connsiteY1"/>
                  </a:cxn>
                  <a:cxn ang="0">
                    <a:pos x="connsiteX2" y="connsiteY2"/>
                  </a:cxn>
                </a:cxnLst>
                <a:rect l="l" t="t" r="r" b="b"/>
                <a:pathLst>
                  <a:path w="23632" h="51945">
                    <a:moveTo>
                      <a:pt x="0" y="11369"/>
                    </a:moveTo>
                    <a:cubicBezTo>
                      <a:pt x="5715" y="-20349"/>
                      <a:pt x="34576" y="21180"/>
                      <a:pt x="19145" y="51946"/>
                    </a:cubicBezTo>
                    <a:cubicBezTo>
                      <a:pt x="18193" y="27657"/>
                      <a:pt x="13049" y="11560"/>
                      <a:pt x="0" y="11369"/>
                    </a:cubicBezTo>
                    <a:close/>
                  </a:path>
                </a:pathLst>
              </a:custGeom>
              <a:grpFill/>
              <a:ln w="9525" cap="flat">
                <a:noFill/>
                <a:prstDash val="solid"/>
                <a:miter/>
              </a:ln>
            </p:spPr>
            <p:txBody>
              <a:bodyPr rtlCol="0" anchor="ctr"/>
              <a:lstStyle/>
              <a:p>
                <a:endParaRPr lang="en-US"/>
              </a:p>
            </p:txBody>
          </p:sp>
          <p:sp>
            <p:nvSpPr>
              <p:cNvPr id="73423" name="Freeform: Shape 73422">
                <a:extLst>
                  <a:ext uri="{FF2B5EF4-FFF2-40B4-BE49-F238E27FC236}">
                    <a16:creationId xmlns:a16="http://schemas.microsoft.com/office/drawing/2014/main" id="{925FAE65-0E9A-4458-860B-876344ED961D}"/>
                  </a:ext>
                </a:extLst>
              </p:cNvPr>
              <p:cNvSpPr/>
              <p:nvPr/>
            </p:nvSpPr>
            <p:spPr>
              <a:xfrm>
                <a:off x="14135576" y="4772156"/>
                <a:ext cx="31718" cy="24000"/>
              </a:xfrm>
              <a:custGeom>
                <a:avLst/>
                <a:gdLst>
                  <a:gd name="connsiteX0" fmla="*/ 0 w 31718"/>
                  <a:gd name="connsiteY0" fmla="*/ 9711 h 24000"/>
                  <a:gd name="connsiteX1" fmla="*/ 31718 w 31718"/>
                  <a:gd name="connsiteY1" fmla="*/ 14855 h 24000"/>
                  <a:gd name="connsiteX2" fmla="*/ 0 w 31718"/>
                  <a:gd name="connsiteY2" fmla="*/ 9711 h 24000"/>
                </a:gdLst>
                <a:ahLst/>
                <a:cxnLst>
                  <a:cxn ang="0">
                    <a:pos x="connsiteX0" y="connsiteY0"/>
                  </a:cxn>
                  <a:cxn ang="0">
                    <a:pos x="connsiteX1" y="connsiteY1"/>
                  </a:cxn>
                  <a:cxn ang="0">
                    <a:pos x="connsiteX2" y="connsiteY2"/>
                  </a:cxn>
                </a:cxnLst>
                <a:rect l="l" t="t" r="r" b="b"/>
                <a:pathLst>
                  <a:path w="31718" h="24000">
                    <a:moveTo>
                      <a:pt x="0" y="9711"/>
                    </a:moveTo>
                    <a:cubicBezTo>
                      <a:pt x="12478" y="-17721"/>
                      <a:pt x="18479" y="22475"/>
                      <a:pt x="31718" y="14855"/>
                    </a:cubicBezTo>
                    <a:cubicBezTo>
                      <a:pt x="20955" y="38858"/>
                      <a:pt x="10382" y="7806"/>
                      <a:pt x="0" y="9711"/>
                    </a:cubicBezTo>
                    <a:close/>
                  </a:path>
                </a:pathLst>
              </a:custGeom>
              <a:grpFill/>
              <a:ln w="9525" cap="flat">
                <a:noFill/>
                <a:prstDash val="solid"/>
                <a:miter/>
              </a:ln>
            </p:spPr>
            <p:txBody>
              <a:bodyPr rtlCol="0" anchor="ctr"/>
              <a:lstStyle/>
              <a:p>
                <a:endParaRPr lang="en-US"/>
              </a:p>
            </p:txBody>
          </p:sp>
          <p:sp>
            <p:nvSpPr>
              <p:cNvPr id="73424" name="Freeform: Shape 73423">
                <a:extLst>
                  <a:ext uri="{FF2B5EF4-FFF2-40B4-BE49-F238E27FC236}">
                    <a16:creationId xmlns:a16="http://schemas.microsoft.com/office/drawing/2014/main" id="{426D3389-C6EA-405E-8941-AD80A9D1B9CD}"/>
                  </a:ext>
                </a:extLst>
              </p:cNvPr>
              <p:cNvSpPr/>
              <p:nvPr/>
            </p:nvSpPr>
            <p:spPr>
              <a:xfrm>
                <a:off x="13926647" y="6842490"/>
                <a:ext cx="22465" cy="25114"/>
              </a:xfrm>
              <a:custGeom>
                <a:avLst/>
                <a:gdLst>
                  <a:gd name="connsiteX0" fmla="*/ 2903 w 22465"/>
                  <a:gd name="connsiteY0" fmla="*/ 24781 h 25114"/>
                  <a:gd name="connsiteX1" fmla="*/ 20810 w 22465"/>
                  <a:gd name="connsiteY1" fmla="*/ 23638 h 25114"/>
                  <a:gd name="connsiteX2" fmla="*/ 2903 w 22465"/>
                  <a:gd name="connsiteY2" fmla="*/ 24781 h 25114"/>
                </a:gdLst>
                <a:ahLst/>
                <a:cxnLst>
                  <a:cxn ang="0">
                    <a:pos x="connsiteX0" y="connsiteY0"/>
                  </a:cxn>
                  <a:cxn ang="0">
                    <a:pos x="connsiteX1" y="connsiteY1"/>
                  </a:cxn>
                  <a:cxn ang="0">
                    <a:pos x="connsiteX2" y="connsiteY2"/>
                  </a:cxn>
                </a:cxnLst>
                <a:rect l="l" t="t" r="r" b="b"/>
                <a:pathLst>
                  <a:path w="22465" h="25114">
                    <a:moveTo>
                      <a:pt x="2903" y="24781"/>
                    </a:moveTo>
                    <a:cubicBezTo>
                      <a:pt x="-11194" y="8493"/>
                      <a:pt x="31192" y="-21130"/>
                      <a:pt x="20810" y="23638"/>
                    </a:cubicBezTo>
                    <a:cubicBezTo>
                      <a:pt x="11666" y="32305"/>
                      <a:pt x="8332" y="-1128"/>
                      <a:pt x="2903" y="24781"/>
                    </a:cubicBezTo>
                    <a:close/>
                  </a:path>
                </a:pathLst>
              </a:custGeom>
              <a:grpFill/>
              <a:ln w="9525" cap="flat">
                <a:noFill/>
                <a:prstDash val="solid"/>
                <a:miter/>
              </a:ln>
            </p:spPr>
            <p:txBody>
              <a:bodyPr rtlCol="0" anchor="ctr"/>
              <a:lstStyle/>
              <a:p>
                <a:endParaRPr lang="en-US"/>
              </a:p>
            </p:txBody>
          </p:sp>
          <p:sp>
            <p:nvSpPr>
              <p:cNvPr id="73425" name="Freeform: Shape 73424">
                <a:extLst>
                  <a:ext uri="{FF2B5EF4-FFF2-40B4-BE49-F238E27FC236}">
                    <a16:creationId xmlns:a16="http://schemas.microsoft.com/office/drawing/2014/main" id="{476C4197-E03A-4674-BB40-E5D21A2CB58C}"/>
                  </a:ext>
                </a:extLst>
              </p:cNvPr>
              <p:cNvSpPr/>
              <p:nvPr/>
            </p:nvSpPr>
            <p:spPr>
              <a:xfrm>
                <a:off x="14403990" y="2814623"/>
                <a:ext cx="13430" cy="32798"/>
              </a:xfrm>
              <a:custGeom>
                <a:avLst/>
                <a:gdLst>
                  <a:gd name="connsiteX0" fmla="*/ 0 w 13430"/>
                  <a:gd name="connsiteY0" fmla="*/ 26621 h 32798"/>
                  <a:gd name="connsiteX1" fmla="*/ 3620 w 13430"/>
                  <a:gd name="connsiteY1" fmla="*/ 1189 h 32798"/>
                  <a:gd name="connsiteX2" fmla="*/ 13430 w 13430"/>
                  <a:gd name="connsiteY2" fmla="*/ 15477 h 32798"/>
                  <a:gd name="connsiteX3" fmla="*/ 0 w 13430"/>
                  <a:gd name="connsiteY3" fmla="*/ 26621 h 32798"/>
                </a:gdLst>
                <a:ahLst/>
                <a:cxnLst>
                  <a:cxn ang="0">
                    <a:pos x="connsiteX0" y="connsiteY0"/>
                  </a:cxn>
                  <a:cxn ang="0">
                    <a:pos x="connsiteX1" y="connsiteY1"/>
                  </a:cxn>
                  <a:cxn ang="0">
                    <a:pos x="connsiteX2" y="connsiteY2"/>
                  </a:cxn>
                  <a:cxn ang="0">
                    <a:pos x="connsiteX3" y="connsiteY3"/>
                  </a:cxn>
                </a:cxnLst>
                <a:rect l="l" t="t" r="r" b="b"/>
                <a:pathLst>
                  <a:path w="13430" h="32798">
                    <a:moveTo>
                      <a:pt x="0" y="26621"/>
                    </a:moveTo>
                    <a:cubicBezTo>
                      <a:pt x="1238" y="18048"/>
                      <a:pt x="2381" y="9571"/>
                      <a:pt x="3620" y="1189"/>
                    </a:cubicBezTo>
                    <a:cubicBezTo>
                      <a:pt x="10573" y="-4431"/>
                      <a:pt x="9811" y="11476"/>
                      <a:pt x="13430" y="15477"/>
                    </a:cubicBezTo>
                    <a:cubicBezTo>
                      <a:pt x="8382" y="43956"/>
                      <a:pt x="4000" y="29383"/>
                      <a:pt x="0" y="26621"/>
                    </a:cubicBezTo>
                    <a:close/>
                  </a:path>
                </a:pathLst>
              </a:custGeom>
              <a:grpFill/>
              <a:ln w="9525" cap="flat">
                <a:noFill/>
                <a:prstDash val="solid"/>
                <a:miter/>
              </a:ln>
            </p:spPr>
            <p:txBody>
              <a:bodyPr rtlCol="0" anchor="ctr"/>
              <a:lstStyle/>
              <a:p>
                <a:endParaRPr lang="en-US"/>
              </a:p>
            </p:txBody>
          </p:sp>
          <p:sp>
            <p:nvSpPr>
              <p:cNvPr id="73426" name="Freeform: Shape 73425">
                <a:extLst>
                  <a:ext uri="{FF2B5EF4-FFF2-40B4-BE49-F238E27FC236}">
                    <a16:creationId xmlns:a16="http://schemas.microsoft.com/office/drawing/2014/main" id="{0B31D885-7140-4353-B7D8-4E643DA26D12}"/>
                  </a:ext>
                </a:extLst>
              </p:cNvPr>
              <p:cNvSpPr/>
              <p:nvPr/>
            </p:nvSpPr>
            <p:spPr>
              <a:xfrm>
                <a:off x="14153959" y="4971831"/>
                <a:ext cx="22288" cy="19491"/>
              </a:xfrm>
              <a:custGeom>
                <a:avLst/>
                <a:gdLst>
                  <a:gd name="connsiteX0" fmla="*/ 0 w 22288"/>
                  <a:gd name="connsiteY0" fmla="*/ 19491 h 19491"/>
                  <a:gd name="connsiteX1" fmla="*/ 22289 w 22288"/>
                  <a:gd name="connsiteY1" fmla="*/ 60 h 19491"/>
                  <a:gd name="connsiteX2" fmla="*/ 0 w 22288"/>
                  <a:gd name="connsiteY2" fmla="*/ 19491 h 19491"/>
                </a:gdLst>
                <a:ahLst/>
                <a:cxnLst>
                  <a:cxn ang="0">
                    <a:pos x="connsiteX0" y="connsiteY0"/>
                  </a:cxn>
                  <a:cxn ang="0">
                    <a:pos x="connsiteX1" y="connsiteY1"/>
                  </a:cxn>
                  <a:cxn ang="0">
                    <a:pos x="connsiteX2" y="connsiteY2"/>
                  </a:cxn>
                </a:cxnLst>
                <a:rect l="l" t="t" r="r" b="b"/>
                <a:pathLst>
                  <a:path w="22288" h="19491">
                    <a:moveTo>
                      <a:pt x="0" y="19491"/>
                    </a:moveTo>
                    <a:cubicBezTo>
                      <a:pt x="4763" y="4156"/>
                      <a:pt x="12764" y="-607"/>
                      <a:pt x="22289" y="60"/>
                    </a:cubicBezTo>
                    <a:cubicBezTo>
                      <a:pt x="22098" y="30731"/>
                      <a:pt x="7525" y="13491"/>
                      <a:pt x="0" y="19491"/>
                    </a:cubicBezTo>
                    <a:close/>
                  </a:path>
                </a:pathLst>
              </a:custGeom>
              <a:grpFill/>
              <a:ln w="9525" cap="flat">
                <a:noFill/>
                <a:prstDash val="solid"/>
                <a:miter/>
              </a:ln>
            </p:spPr>
            <p:txBody>
              <a:bodyPr rtlCol="0" anchor="ctr"/>
              <a:lstStyle/>
              <a:p>
                <a:endParaRPr lang="en-US"/>
              </a:p>
            </p:txBody>
          </p:sp>
          <p:sp>
            <p:nvSpPr>
              <p:cNvPr id="73427" name="Freeform: Shape 73426">
                <a:extLst>
                  <a:ext uri="{FF2B5EF4-FFF2-40B4-BE49-F238E27FC236}">
                    <a16:creationId xmlns:a16="http://schemas.microsoft.com/office/drawing/2014/main" id="{8A669212-38DF-4B37-B16F-11C787E54775}"/>
                  </a:ext>
                </a:extLst>
              </p:cNvPr>
              <p:cNvSpPr/>
              <p:nvPr/>
            </p:nvSpPr>
            <p:spPr>
              <a:xfrm>
                <a:off x="14237840" y="5049806"/>
                <a:ext cx="35943" cy="30534"/>
              </a:xfrm>
              <a:custGeom>
                <a:avLst/>
                <a:gdLst>
                  <a:gd name="connsiteX0" fmla="*/ 1273 w 35943"/>
                  <a:gd name="connsiteY0" fmla="*/ 0 h 30534"/>
                  <a:gd name="connsiteX1" fmla="*/ 35944 w 35943"/>
                  <a:gd name="connsiteY1" fmla="*/ 30194 h 30534"/>
                  <a:gd name="connsiteX2" fmla="*/ 1273 w 35943"/>
                  <a:gd name="connsiteY2" fmla="*/ 0 h 30534"/>
                </a:gdLst>
                <a:ahLst/>
                <a:cxnLst>
                  <a:cxn ang="0">
                    <a:pos x="connsiteX0" y="connsiteY0"/>
                  </a:cxn>
                  <a:cxn ang="0">
                    <a:pos x="connsiteX1" y="connsiteY1"/>
                  </a:cxn>
                  <a:cxn ang="0">
                    <a:pos x="connsiteX2" y="connsiteY2"/>
                  </a:cxn>
                </a:cxnLst>
                <a:rect l="l" t="t" r="r" b="b"/>
                <a:pathLst>
                  <a:path w="35943" h="30534">
                    <a:moveTo>
                      <a:pt x="1273" y="0"/>
                    </a:moveTo>
                    <a:cubicBezTo>
                      <a:pt x="14131" y="18574"/>
                      <a:pt x="35182" y="-18097"/>
                      <a:pt x="35944" y="30194"/>
                    </a:cubicBezTo>
                    <a:cubicBezTo>
                      <a:pt x="23656" y="6572"/>
                      <a:pt x="-6538" y="61817"/>
                      <a:pt x="1273" y="0"/>
                    </a:cubicBezTo>
                    <a:close/>
                  </a:path>
                </a:pathLst>
              </a:custGeom>
              <a:grpFill/>
              <a:ln w="9525" cap="flat">
                <a:noFill/>
                <a:prstDash val="solid"/>
                <a:miter/>
              </a:ln>
            </p:spPr>
            <p:txBody>
              <a:bodyPr rtlCol="0" anchor="ctr"/>
              <a:lstStyle/>
              <a:p>
                <a:endParaRPr lang="en-US"/>
              </a:p>
            </p:txBody>
          </p:sp>
          <p:sp>
            <p:nvSpPr>
              <p:cNvPr id="73428" name="Freeform: Shape 73427">
                <a:extLst>
                  <a:ext uri="{FF2B5EF4-FFF2-40B4-BE49-F238E27FC236}">
                    <a16:creationId xmlns:a16="http://schemas.microsoft.com/office/drawing/2014/main" id="{4602DF82-B327-40EA-A2B7-83D539F0D831}"/>
                  </a:ext>
                </a:extLst>
              </p:cNvPr>
              <p:cNvSpPr/>
              <p:nvPr/>
            </p:nvSpPr>
            <p:spPr>
              <a:xfrm>
                <a:off x="14223206" y="5320242"/>
                <a:ext cx="25050" cy="19856"/>
              </a:xfrm>
              <a:custGeom>
                <a:avLst/>
                <a:gdLst>
                  <a:gd name="connsiteX0" fmla="*/ 0 w 25050"/>
                  <a:gd name="connsiteY0" fmla="*/ 11218 h 19856"/>
                  <a:gd name="connsiteX1" fmla="*/ 25051 w 25050"/>
                  <a:gd name="connsiteY1" fmla="*/ 8646 h 19856"/>
                  <a:gd name="connsiteX2" fmla="*/ 0 w 25050"/>
                  <a:gd name="connsiteY2" fmla="*/ 11218 h 19856"/>
                </a:gdLst>
                <a:ahLst/>
                <a:cxnLst>
                  <a:cxn ang="0">
                    <a:pos x="connsiteX0" y="connsiteY0"/>
                  </a:cxn>
                  <a:cxn ang="0">
                    <a:pos x="connsiteX1" y="connsiteY1"/>
                  </a:cxn>
                  <a:cxn ang="0">
                    <a:pos x="connsiteX2" y="connsiteY2"/>
                  </a:cxn>
                </a:cxnLst>
                <a:rect l="l" t="t" r="r" b="b"/>
                <a:pathLst>
                  <a:path w="25050" h="19856">
                    <a:moveTo>
                      <a:pt x="0" y="11218"/>
                    </a:moveTo>
                    <a:cubicBezTo>
                      <a:pt x="3905" y="-7261"/>
                      <a:pt x="22765" y="931"/>
                      <a:pt x="25051" y="8646"/>
                    </a:cubicBezTo>
                    <a:cubicBezTo>
                      <a:pt x="21241" y="27029"/>
                      <a:pt x="2381" y="19028"/>
                      <a:pt x="0" y="11218"/>
                    </a:cubicBezTo>
                    <a:close/>
                  </a:path>
                </a:pathLst>
              </a:custGeom>
              <a:grpFill/>
              <a:ln w="9525" cap="flat">
                <a:noFill/>
                <a:prstDash val="solid"/>
                <a:miter/>
              </a:ln>
            </p:spPr>
            <p:txBody>
              <a:bodyPr rtlCol="0" anchor="ctr"/>
              <a:lstStyle/>
              <a:p>
                <a:endParaRPr lang="en-US"/>
              </a:p>
            </p:txBody>
          </p:sp>
          <p:sp>
            <p:nvSpPr>
              <p:cNvPr id="73429" name="Freeform: Shape 73428">
                <a:extLst>
                  <a:ext uri="{FF2B5EF4-FFF2-40B4-BE49-F238E27FC236}">
                    <a16:creationId xmlns:a16="http://schemas.microsoft.com/office/drawing/2014/main" id="{746C0B25-0C97-4E74-937E-F4D006AB1B06}"/>
                  </a:ext>
                </a:extLst>
              </p:cNvPr>
              <p:cNvSpPr/>
              <p:nvPr/>
            </p:nvSpPr>
            <p:spPr>
              <a:xfrm>
                <a:off x="14288473" y="5170297"/>
                <a:ext cx="16730" cy="33908"/>
              </a:xfrm>
              <a:custGeom>
                <a:avLst/>
                <a:gdLst>
                  <a:gd name="connsiteX0" fmla="*/ 646 w 16730"/>
                  <a:gd name="connsiteY0" fmla="*/ 9715 h 33908"/>
                  <a:gd name="connsiteX1" fmla="*/ 6837 w 16730"/>
                  <a:gd name="connsiteY1" fmla="*/ 17621 h 33908"/>
                  <a:gd name="connsiteX2" fmla="*/ 11790 w 16730"/>
                  <a:gd name="connsiteY2" fmla="*/ 0 h 33908"/>
                  <a:gd name="connsiteX3" fmla="*/ 12457 w 16730"/>
                  <a:gd name="connsiteY3" fmla="*/ 33909 h 33908"/>
                  <a:gd name="connsiteX4" fmla="*/ 646 w 16730"/>
                  <a:gd name="connsiteY4" fmla="*/ 9715 h 339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0" h="33908">
                    <a:moveTo>
                      <a:pt x="646" y="9715"/>
                    </a:moveTo>
                    <a:cubicBezTo>
                      <a:pt x="4837" y="7906"/>
                      <a:pt x="6646" y="10858"/>
                      <a:pt x="6837" y="17621"/>
                    </a:cubicBezTo>
                    <a:cubicBezTo>
                      <a:pt x="10266" y="16954"/>
                      <a:pt x="10456" y="6763"/>
                      <a:pt x="11790" y="0"/>
                    </a:cubicBezTo>
                    <a:cubicBezTo>
                      <a:pt x="21220" y="6382"/>
                      <a:pt x="14647" y="12478"/>
                      <a:pt x="12457" y="33909"/>
                    </a:cubicBezTo>
                    <a:cubicBezTo>
                      <a:pt x="5980" y="30956"/>
                      <a:pt x="-2402" y="32385"/>
                      <a:pt x="646" y="9715"/>
                    </a:cubicBezTo>
                    <a:close/>
                  </a:path>
                </a:pathLst>
              </a:custGeom>
              <a:grpFill/>
              <a:ln w="9525" cap="flat">
                <a:noFill/>
                <a:prstDash val="solid"/>
                <a:miter/>
              </a:ln>
            </p:spPr>
            <p:txBody>
              <a:bodyPr rtlCol="0" anchor="ctr"/>
              <a:lstStyle/>
              <a:p>
                <a:endParaRPr lang="en-US"/>
              </a:p>
            </p:txBody>
          </p:sp>
          <p:sp>
            <p:nvSpPr>
              <p:cNvPr id="73430" name="Freeform: Shape 73429">
                <a:extLst>
                  <a:ext uri="{FF2B5EF4-FFF2-40B4-BE49-F238E27FC236}">
                    <a16:creationId xmlns:a16="http://schemas.microsoft.com/office/drawing/2014/main" id="{5C687516-8A67-47FF-BCFD-50AD414DE71A}"/>
                  </a:ext>
                </a:extLst>
              </p:cNvPr>
              <p:cNvSpPr/>
              <p:nvPr/>
            </p:nvSpPr>
            <p:spPr>
              <a:xfrm>
                <a:off x="14299216" y="5045901"/>
                <a:ext cx="71535" cy="61297"/>
              </a:xfrm>
              <a:custGeom>
                <a:avLst/>
                <a:gdLst>
                  <a:gd name="connsiteX0" fmla="*/ 71532 w 71535"/>
                  <a:gd name="connsiteY0" fmla="*/ 56769 h 61297"/>
                  <a:gd name="connsiteX1" fmla="*/ 21240 w 71535"/>
                  <a:gd name="connsiteY1" fmla="*/ 45625 h 61297"/>
                  <a:gd name="connsiteX2" fmla="*/ 857 w 71535"/>
                  <a:gd name="connsiteY2" fmla="*/ 5715 h 61297"/>
                  <a:gd name="connsiteX3" fmla="*/ 48672 w 71535"/>
                  <a:gd name="connsiteY3" fmla="*/ 0 h 61297"/>
                  <a:gd name="connsiteX4" fmla="*/ 71532 w 71535"/>
                  <a:gd name="connsiteY4" fmla="*/ 56769 h 61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535" h="61297">
                    <a:moveTo>
                      <a:pt x="71532" y="56769"/>
                    </a:moveTo>
                    <a:cubicBezTo>
                      <a:pt x="45910" y="79819"/>
                      <a:pt x="33432" y="5334"/>
                      <a:pt x="21240" y="45625"/>
                    </a:cubicBezTo>
                    <a:cubicBezTo>
                      <a:pt x="13715" y="33909"/>
                      <a:pt x="-4096" y="44196"/>
                      <a:pt x="857" y="5715"/>
                    </a:cubicBezTo>
                    <a:cubicBezTo>
                      <a:pt x="20954" y="24003"/>
                      <a:pt x="27908" y="15240"/>
                      <a:pt x="48672" y="0"/>
                    </a:cubicBezTo>
                    <a:cubicBezTo>
                      <a:pt x="32575" y="51340"/>
                      <a:pt x="71913" y="18383"/>
                      <a:pt x="71532" y="56769"/>
                    </a:cubicBezTo>
                    <a:close/>
                  </a:path>
                </a:pathLst>
              </a:custGeom>
              <a:grpFill/>
              <a:ln w="9525" cap="flat">
                <a:noFill/>
                <a:prstDash val="solid"/>
                <a:miter/>
              </a:ln>
            </p:spPr>
            <p:txBody>
              <a:bodyPr rtlCol="0" anchor="ctr"/>
              <a:lstStyle/>
              <a:p>
                <a:endParaRPr lang="en-US"/>
              </a:p>
            </p:txBody>
          </p:sp>
          <p:sp>
            <p:nvSpPr>
              <p:cNvPr id="73431" name="Freeform: Shape 73430">
                <a:extLst>
                  <a:ext uri="{FF2B5EF4-FFF2-40B4-BE49-F238E27FC236}">
                    <a16:creationId xmlns:a16="http://schemas.microsoft.com/office/drawing/2014/main" id="{FF269672-F9A8-49D0-9B60-CA62463CC3F3}"/>
                  </a:ext>
                </a:extLst>
              </p:cNvPr>
              <p:cNvSpPr/>
              <p:nvPr/>
            </p:nvSpPr>
            <p:spPr>
              <a:xfrm>
                <a:off x="14356746" y="4897787"/>
                <a:ext cx="22764" cy="36766"/>
              </a:xfrm>
              <a:custGeom>
                <a:avLst/>
                <a:gdLst>
                  <a:gd name="connsiteX0" fmla="*/ 0 w 22764"/>
                  <a:gd name="connsiteY0" fmla="*/ 36767 h 36766"/>
                  <a:gd name="connsiteX1" fmla="*/ 22765 w 22764"/>
                  <a:gd name="connsiteY1" fmla="*/ 0 h 36766"/>
                  <a:gd name="connsiteX2" fmla="*/ 0 w 22764"/>
                  <a:gd name="connsiteY2" fmla="*/ 36767 h 36766"/>
                </a:gdLst>
                <a:ahLst/>
                <a:cxnLst>
                  <a:cxn ang="0">
                    <a:pos x="connsiteX0" y="connsiteY0"/>
                  </a:cxn>
                  <a:cxn ang="0">
                    <a:pos x="connsiteX1" y="connsiteY1"/>
                  </a:cxn>
                  <a:cxn ang="0">
                    <a:pos x="connsiteX2" y="connsiteY2"/>
                  </a:cxn>
                </a:cxnLst>
                <a:rect l="l" t="t" r="r" b="b"/>
                <a:pathLst>
                  <a:path w="22764" h="36766">
                    <a:moveTo>
                      <a:pt x="0" y="36767"/>
                    </a:moveTo>
                    <a:cubicBezTo>
                      <a:pt x="2381" y="8382"/>
                      <a:pt x="12097" y="2858"/>
                      <a:pt x="22765" y="0"/>
                    </a:cubicBezTo>
                    <a:cubicBezTo>
                      <a:pt x="17240" y="37814"/>
                      <a:pt x="12287" y="15716"/>
                      <a:pt x="0" y="36767"/>
                    </a:cubicBezTo>
                    <a:close/>
                  </a:path>
                </a:pathLst>
              </a:custGeom>
              <a:grpFill/>
              <a:ln w="9525" cap="flat">
                <a:noFill/>
                <a:prstDash val="solid"/>
                <a:miter/>
              </a:ln>
            </p:spPr>
            <p:txBody>
              <a:bodyPr rtlCol="0" anchor="ctr"/>
              <a:lstStyle/>
              <a:p>
                <a:endParaRPr lang="en-US"/>
              </a:p>
            </p:txBody>
          </p:sp>
          <p:sp>
            <p:nvSpPr>
              <p:cNvPr id="73432" name="Freeform: Shape 73431">
                <a:extLst>
                  <a:ext uri="{FF2B5EF4-FFF2-40B4-BE49-F238E27FC236}">
                    <a16:creationId xmlns:a16="http://schemas.microsoft.com/office/drawing/2014/main" id="{AD93D0C2-093F-484A-BB30-5265DDDFC519}"/>
                  </a:ext>
                </a:extLst>
              </p:cNvPr>
              <p:cNvSpPr/>
              <p:nvPr/>
            </p:nvSpPr>
            <p:spPr>
              <a:xfrm>
                <a:off x="14349888" y="5051550"/>
                <a:ext cx="27336" cy="24707"/>
              </a:xfrm>
              <a:custGeom>
                <a:avLst/>
                <a:gdLst>
                  <a:gd name="connsiteX0" fmla="*/ 0 w 27336"/>
                  <a:gd name="connsiteY0" fmla="*/ 11115 h 24707"/>
                  <a:gd name="connsiteX1" fmla="*/ 27337 w 27336"/>
                  <a:gd name="connsiteY1" fmla="*/ 7876 h 24707"/>
                  <a:gd name="connsiteX2" fmla="*/ 0 w 27336"/>
                  <a:gd name="connsiteY2" fmla="*/ 11115 h 24707"/>
                </a:gdLst>
                <a:ahLst/>
                <a:cxnLst>
                  <a:cxn ang="0">
                    <a:pos x="connsiteX0" y="connsiteY0"/>
                  </a:cxn>
                  <a:cxn ang="0">
                    <a:pos x="connsiteX1" y="connsiteY1"/>
                  </a:cxn>
                  <a:cxn ang="0">
                    <a:pos x="connsiteX2" y="connsiteY2"/>
                  </a:cxn>
                </a:cxnLst>
                <a:rect l="l" t="t" r="r" b="b"/>
                <a:pathLst>
                  <a:path w="27336" h="24707">
                    <a:moveTo>
                      <a:pt x="0" y="11115"/>
                    </a:moveTo>
                    <a:cubicBezTo>
                      <a:pt x="8001" y="-14984"/>
                      <a:pt x="17907" y="13877"/>
                      <a:pt x="27337" y="7876"/>
                    </a:cubicBezTo>
                    <a:cubicBezTo>
                      <a:pt x="18097" y="39690"/>
                      <a:pt x="8954" y="17878"/>
                      <a:pt x="0" y="11115"/>
                    </a:cubicBezTo>
                    <a:close/>
                  </a:path>
                </a:pathLst>
              </a:custGeom>
              <a:grpFill/>
              <a:ln w="9525" cap="flat">
                <a:noFill/>
                <a:prstDash val="solid"/>
                <a:miter/>
              </a:ln>
            </p:spPr>
            <p:txBody>
              <a:bodyPr rtlCol="0" anchor="ctr"/>
              <a:lstStyle/>
              <a:p>
                <a:endParaRPr lang="en-US"/>
              </a:p>
            </p:txBody>
          </p:sp>
          <p:sp>
            <p:nvSpPr>
              <p:cNvPr id="73433" name="Freeform: Shape 73432">
                <a:extLst>
                  <a:ext uri="{FF2B5EF4-FFF2-40B4-BE49-F238E27FC236}">
                    <a16:creationId xmlns:a16="http://schemas.microsoft.com/office/drawing/2014/main" id="{ED5EC36C-5836-4FCE-9D3E-7372CE610333}"/>
                  </a:ext>
                </a:extLst>
              </p:cNvPr>
              <p:cNvSpPr/>
              <p:nvPr/>
            </p:nvSpPr>
            <p:spPr>
              <a:xfrm>
                <a:off x="14366843" y="5338985"/>
                <a:ext cx="18287" cy="24497"/>
              </a:xfrm>
              <a:custGeom>
                <a:avLst/>
                <a:gdLst>
                  <a:gd name="connsiteX0" fmla="*/ 0 w 18287"/>
                  <a:gd name="connsiteY0" fmla="*/ 10573 h 24497"/>
                  <a:gd name="connsiteX1" fmla="*/ 18288 w 18287"/>
                  <a:gd name="connsiteY1" fmla="*/ 0 h 24497"/>
                  <a:gd name="connsiteX2" fmla="*/ 0 w 18287"/>
                  <a:gd name="connsiteY2" fmla="*/ 10573 h 24497"/>
                </a:gdLst>
                <a:ahLst/>
                <a:cxnLst>
                  <a:cxn ang="0">
                    <a:pos x="connsiteX0" y="connsiteY0"/>
                  </a:cxn>
                  <a:cxn ang="0">
                    <a:pos x="connsiteX1" y="connsiteY1"/>
                  </a:cxn>
                  <a:cxn ang="0">
                    <a:pos x="connsiteX2" y="connsiteY2"/>
                  </a:cxn>
                </a:cxnLst>
                <a:rect l="l" t="t" r="r" b="b"/>
                <a:pathLst>
                  <a:path w="18287" h="24497">
                    <a:moveTo>
                      <a:pt x="0" y="10573"/>
                    </a:moveTo>
                    <a:cubicBezTo>
                      <a:pt x="667" y="-7811"/>
                      <a:pt x="12859" y="5239"/>
                      <a:pt x="18288" y="0"/>
                    </a:cubicBezTo>
                    <a:cubicBezTo>
                      <a:pt x="16192" y="38195"/>
                      <a:pt x="4191" y="23527"/>
                      <a:pt x="0" y="10573"/>
                    </a:cubicBezTo>
                    <a:close/>
                  </a:path>
                </a:pathLst>
              </a:custGeom>
              <a:grpFill/>
              <a:ln w="9525" cap="flat">
                <a:noFill/>
                <a:prstDash val="solid"/>
                <a:miter/>
              </a:ln>
            </p:spPr>
            <p:txBody>
              <a:bodyPr rtlCol="0" anchor="ctr"/>
              <a:lstStyle/>
              <a:p>
                <a:endParaRPr lang="en-US"/>
              </a:p>
            </p:txBody>
          </p:sp>
          <p:sp>
            <p:nvSpPr>
              <p:cNvPr id="73434" name="Freeform: Shape 73433">
                <a:extLst>
                  <a:ext uri="{FF2B5EF4-FFF2-40B4-BE49-F238E27FC236}">
                    <a16:creationId xmlns:a16="http://schemas.microsoft.com/office/drawing/2014/main" id="{96FB85C2-8F21-43F0-908B-2BC4699D4749}"/>
                  </a:ext>
                </a:extLst>
              </p:cNvPr>
              <p:cNvSpPr/>
              <p:nvPr/>
            </p:nvSpPr>
            <p:spPr>
              <a:xfrm>
                <a:off x="14291691" y="6613906"/>
                <a:ext cx="37528" cy="18137"/>
              </a:xfrm>
              <a:custGeom>
                <a:avLst/>
                <a:gdLst>
                  <a:gd name="connsiteX0" fmla="*/ 0 w 37528"/>
                  <a:gd name="connsiteY0" fmla="*/ 12192 h 18137"/>
                  <a:gd name="connsiteX1" fmla="*/ 37529 w 37528"/>
                  <a:gd name="connsiteY1" fmla="*/ 0 h 18137"/>
                  <a:gd name="connsiteX2" fmla="*/ 0 w 37528"/>
                  <a:gd name="connsiteY2" fmla="*/ 12192 h 18137"/>
                </a:gdLst>
                <a:ahLst/>
                <a:cxnLst>
                  <a:cxn ang="0">
                    <a:pos x="connsiteX0" y="connsiteY0"/>
                  </a:cxn>
                  <a:cxn ang="0">
                    <a:pos x="connsiteX1" y="connsiteY1"/>
                  </a:cxn>
                  <a:cxn ang="0">
                    <a:pos x="connsiteX2" y="connsiteY2"/>
                  </a:cxn>
                </a:cxnLst>
                <a:rect l="l" t="t" r="r" b="b"/>
                <a:pathLst>
                  <a:path w="37528" h="18137">
                    <a:moveTo>
                      <a:pt x="0" y="12192"/>
                    </a:moveTo>
                    <a:cubicBezTo>
                      <a:pt x="5525" y="-7620"/>
                      <a:pt x="26003" y="6477"/>
                      <a:pt x="37529" y="0"/>
                    </a:cubicBezTo>
                    <a:cubicBezTo>
                      <a:pt x="30385" y="36767"/>
                      <a:pt x="15050" y="5048"/>
                      <a:pt x="0" y="12192"/>
                    </a:cubicBezTo>
                    <a:close/>
                  </a:path>
                </a:pathLst>
              </a:custGeom>
              <a:grpFill/>
              <a:ln w="9525" cap="flat">
                <a:noFill/>
                <a:prstDash val="solid"/>
                <a:miter/>
              </a:ln>
            </p:spPr>
            <p:txBody>
              <a:bodyPr rtlCol="0" anchor="ctr"/>
              <a:lstStyle/>
              <a:p>
                <a:endParaRPr lang="en-US"/>
              </a:p>
            </p:txBody>
          </p:sp>
          <p:sp>
            <p:nvSpPr>
              <p:cNvPr id="73435" name="Freeform: Shape 73434">
                <a:extLst>
                  <a:ext uri="{FF2B5EF4-FFF2-40B4-BE49-F238E27FC236}">
                    <a16:creationId xmlns:a16="http://schemas.microsoft.com/office/drawing/2014/main" id="{3E089A2B-983F-4A39-A6DA-5DBA41D00455}"/>
                  </a:ext>
                </a:extLst>
              </p:cNvPr>
              <p:cNvSpPr/>
              <p:nvPr/>
            </p:nvSpPr>
            <p:spPr>
              <a:xfrm>
                <a:off x="14398085" y="5130578"/>
                <a:ext cx="21841" cy="27467"/>
              </a:xfrm>
              <a:custGeom>
                <a:avLst/>
                <a:gdLst>
                  <a:gd name="connsiteX0" fmla="*/ 0 w 21841"/>
                  <a:gd name="connsiteY0" fmla="*/ 19812 h 27467"/>
                  <a:gd name="connsiteX1" fmla="*/ 21812 w 21841"/>
                  <a:gd name="connsiteY1" fmla="*/ 0 h 27467"/>
                  <a:gd name="connsiteX2" fmla="*/ 0 w 21841"/>
                  <a:gd name="connsiteY2" fmla="*/ 19812 h 27467"/>
                </a:gdLst>
                <a:ahLst/>
                <a:cxnLst>
                  <a:cxn ang="0">
                    <a:pos x="connsiteX0" y="connsiteY0"/>
                  </a:cxn>
                  <a:cxn ang="0">
                    <a:pos x="connsiteX1" y="connsiteY1"/>
                  </a:cxn>
                  <a:cxn ang="0">
                    <a:pos x="connsiteX2" y="connsiteY2"/>
                  </a:cxn>
                </a:cxnLst>
                <a:rect l="l" t="t" r="r" b="b"/>
                <a:pathLst>
                  <a:path w="21841" h="27467">
                    <a:moveTo>
                      <a:pt x="0" y="19812"/>
                    </a:moveTo>
                    <a:cubicBezTo>
                      <a:pt x="4477" y="5144"/>
                      <a:pt x="15240" y="8668"/>
                      <a:pt x="21812" y="0"/>
                    </a:cubicBezTo>
                    <a:cubicBezTo>
                      <a:pt x="22670" y="32004"/>
                      <a:pt x="4286" y="32290"/>
                      <a:pt x="0" y="19812"/>
                    </a:cubicBezTo>
                    <a:close/>
                  </a:path>
                </a:pathLst>
              </a:custGeom>
              <a:grpFill/>
              <a:ln w="9525" cap="flat">
                <a:noFill/>
                <a:prstDash val="solid"/>
                <a:miter/>
              </a:ln>
            </p:spPr>
            <p:txBody>
              <a:bodyPr rtlCol="0" anchor="ctr"/>
              <a:lstStyle/>
              <a:p>
                <a:endParaRPr lang="en-US"/>
              </a:p>
            </p:txBody>
          </p:sp>
          <p:sp>
            <p:nvSpPr>
              <p:cNvPr id="73436" name="Freeform: Shape 73435">
                <a:extLst>
                  <a:ext uri="{FF2B5EF4-FFF2-40B4-BE49-F238E27FC236}">
                    <a16:creationId xmlns:a16="http://schemas.microsoft.com/office/drawing/2014/main" id="{96E2FDFC-8A87-424A-B1B4-C347A361FDF8}"/>
                  </a:ext>
                </a:extLst>
              </p:cNvPr>
              <p:cNvSpPr/>
              <p:nvPr/>
            </p:nvSpPr>
            <p:spPr>
              <a:xfrm>
                <a:off x="14332362" y="6610432"/>
                <a:ext cx="25324" cy="36432"/>
              </a:xfrm>
              <a:custGeom>
                <a:avLst/>
                <a:gdLst>
                  <a:gd name="connsiteX0" fmla="*/ 0 w 25324"/>
                  <a:gd name="connsiteY0" fmla="*/ 20238 h 36432"/>
                  <a:gd name="connsiteX1" fmla="*/ 19717 w 25324"/>
                  <a:gd name="connsiteY1" fmla="*/ 35383 h 36432"/>
                  <a:gd name="connsiteX2" fmla="*/ 0 w 25324"/>
                  <a:gd name="connsiteY2" fmla="*/ 20238 h 36432"/>
                </a:gdLst>
                <a:ahLst/>
                <a:cxnLst>
                  <a:cxn ang="0">
                    <a:pos x="connsiteX0" y="connsiteY0"/>
                  </a:cxn>
                  <a:cxn ang="0">
                    <a:pos x="connsiteX1" y="connsiteY1"/>
                  </a:cxn>
                  <a:cxn ang="0">
                    <a:pos x="connsiteX2" y="connsiteY2"/>
                  </a:cxn>
                </a:cxnLst>
                <a:rect l="l" t="t" r="r" b="b"/>
                <a:pathLst>
                  <a:path w="25324" h="36432">
                    <a:moveTo>
                      <a:pt x="0" y="20238"/>
                    </a:moveTo>
                    <a:cubicBezTo>
                      <a:pt x="2000" y="-20624"/>
                      <a:pt x="39148" y="8713"/>
                      <a:pt x="19717" y="35383"/>
                    </a:cubicBezTo>
                    <a:cubicBezTo>
                      <a:pt x="6667" y="43003"/>
                      <a:pt x="16288" y="6141"/>
                      <a:pt x="0" y="20238"/>
                    </a:cubicBezTo>
                    <a:close/>
                  </a:path>
                </a:pathLst>
              </a:custGeom>
              <a:grpFill/>
              <a:ln w="9525" cap="flat">
                <a:noFill/>
                <a:prstDash val="solid"/>
                <a:miter/>
              </a:ln>
            </p:spPr>
            <p:txBody>
              <a:bodyPr rtlCol="0" anchor="ctr"/>
              <a:lstStyle/>
              <a:p>
                <a:endParaRPr lang="en-US"/>
              </a:p>
            </p:txBody>
          </p:sp>
          <p:sp>
            <p:nvSpPr>
              <p:cNvPr id="73437" name="Freeform: Shape 73436">
                <a:extLst>
                  <a:ext uri="{FF2B5EF4-FFF2-40B4-BE49-F238E27FC236}">
                    <a16:creationId xmlns:a16="http://schemas.microsoft.com/office/drawing/2014/main" id="{5E84C339-87A0-4FF8-821A-1F76ADDA850B}"/>
                  </a:ext>
                </a:extLst>
              </p:cNvPr>
              <p:cNvSpPr/>
              <p:nvPr/>
            </p:nvSpPr>
            <p:spPr>
              <a:xfrm>
                <a:off x="14377225" y="6609510"/>
                <a:ext cx="119824" cy="47924"/>
              </a:xfrm>
              <a:custGeom>
                <a:avLst/>
                <a:gdLst>
                  <a:gd name="connsiteX0" fmla="*/ 0 w 119824"/>
                  <a:gd name="connsiteY0" fmla="*/ 25256 h 47924"/>
                  <a:gd name="connsiteX1" fmla="*/ 45053 w 119824"/>
                  <a:gd name="connsiteY1" fmla="*/ 3348 h 47924"/>
                  <a:gd name="connsiteX2" fmla="*/ 119825 w 119824"/>
                  <a:gd name="connsiteY2" fmla="*/ 29351 h 47924"/>
                  <a:gd name="connsiteX3" fmla="*/ 27051 w 119824"/>
                  <a:gd name="connsiteY3" fmla="*/ 47925 h 47924"/>
                  <a:gd name="connsiteX4" fmla="*/ 28289 w 119824"/>
                  <a:gd name="connsiteY4" fmla="*/ 22208 h 47924"/>
                  <a:gd name="connsiteX5" fmla="*/ 7334 w 119824"/>
                  <a:gd name="connsiteY5" fmla="*/ 41639 h 47924"/>
                  <a:gd name="connsiteX6" fmla="*/ 0 w 119824"/>
                  <a:gd name="connsiteY6" fmla="*/ 25256 h 47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824" h="47924">
                    <a:moveTo>
                      <a:pt x="0" y="25256"/>
                    </a:moveTo>
                    <a:cubicBezTo>
                      <a:pt x="5144" y="-9415"/>
                      <a:pt x="31242" y="872"/>
                      <a:pt x="45053" y="3348"/>
                    </a:cubicBezTo>
                    <a:cubicBezTo>
                      <a:pt x="72485" y="8301"/>
                      <a:pt x="103918" y="27256"/>
                      <a:pt x="119825" y="29351"/>
                    </a:cubicBezTo>
                    <a:cubicBezTo>
                      <a:pt x="89916" y="46591"/>
                      <a:pt x="51245" y="14587"/>
                      <a:pt x="27051" y="47925"/>
                    </a:cubicBezTo>
                    <a:cubicBezTo>
                      <a:pt x="20193" y="42496"/>
                      <a:pt x="27242" y="32399"/>
                      <a:pt x="28289" y="22208"/>
                    </a:cubicBezTo>
                    <a:cubicBezTo>
                      <a:pt x="13716" y="11349"/>
                      <a:pt x="19431" y="46687"/>
                      <a:pt x="7334" y="41639"/>
                    </a:cubicBezTo>
                    <a:cubicBezTo>
                      <a:pt x="9334" y="26780"/>
                      <a:pt x="4858" y="25732"/>
                      <a:pt x="0" y="25256"/>
                    </a:cubicBezTo>
                    <a:close/>
                  </a:path>
                </a:pathLst>
              </a:custGeom>
              <a:grpFill/>
              <a:ln w="9525" cap="flat">
                <a:noFill/>
                <a:prstDash val="solid"/>
                <a:miter/>
              </a:ln>
            </p:spPr>
            <p:txBody>
              <a:bodyPr rtlCol="0" anchor="ctr"/>
              <a:lstStyle/>
              <a:p>
                <a:endParaRPr lang="en-US"/>
              </a:p>
            </p:txBody>
          </p:sp>
          <p:sp>
            <p:nvSpPr>
              <p:cNvPr id="73438" name="Freeform: Shape 73437">
                <a:extLst>
                  <a:ext uri="{FF2B5EF4-FFF2-40B4-BE49-F238E27FC236}">
                    <a16:creationId xmlns:a16="http://schemas.microsoft.com/office/drawing/2014/main" id="{791E7243-E2ED-4407-BAC6-22D8AE619989}"/>
                  </a:ext>
                </a:extLst>
              </p:cNvPr>
              <p:cNvSpPr/>
              <p:nvPr/>
            </p:nvSpPr>
            <p:spPr>
              <a:xfrm>
                <a:off x="14452758" y="5313376"/>
                <a:ext cx="20464" cy="24465"/>
              </a:xfrm>
              <a:custGeom>
                <a:avLst/>
                <a:gdLst>
                  <a:gd name="connsiteX0" fmla="*/ 0 w 20464"/>
                  <a:gd name="connsiteY0" fmla="*/ 8845 h 24465"/>
                  <a:gd name="connsiteX1" fmla="*/ 20193 w 20464"/>
                  <a:gd name="connsiteY1" fmla="*/ 23323 h 24465"/>
                  <a:gd name="connsiteX2" fmla="*/ 0 w 20464"/>
                  <a:gd name="connsiteY2" fmla="*/ 8845 h 24465"/>
                </a:gdLst>
                <a:ahLst/>
                <a:cxnLst>
                  <a:cxn ang="0">
                    <a:pos x="connsiteX0" y="connsiteY0"/>
                  </a:cxn>
                  <a:cxn ang="0">
                    <a:pos x="connsiteX1" y="connsiteY1"/>
                  </a:cxn>
                  <a:cxn ang="0">
                    <a:pos x="connsiteX2" y="connsiteY2"/>
                  </a:cxn>
                </a:cxnLst>
                <a:rect l="l" t="t" r="r" b="b"/>
                <a:pathLst>
                  <a:path w="20464" h="24465">
                    <a:moveTo>
                      <a:pt x="0" y="8845"/>
                    </a:moveTo>
                    <a:cubicBezTo>
                      <a:pt x="3810" y="-8491"/>
                      <a:pt x="22955" y="1416"/>
                      <a:pt x="20193" y="23323"/>
                    </a:cubicBezTo>
                    <a:cubicBezTo>
                      <a:pt x="8763" y="28848"/>
                      <a:pt x="7048" y="12750"/>
                      <a:pt x="0" y="8845"/>
                    </a:cubicBezTo>
                    <a:close/>
                  </a:path>
                </a:pathLst>
              </a:custGeom>
              <a:grpFill/>
              <a:ln w="9525" cap="flat">
                <a:noFill/>
                <a:prstDash val="solid"/>
                <a:miter/>
              </a:ln>
            </p:spPr>
            <p:txBody>
              <a:bodyPr rtlCol="0" anchor="ctr"/>
              <a:lstStyle/>
              <a:p>
                <a:endParaRPr lang="en-US"/>
              </a:p>
            </p:txBody>
          </p:sp>
          <p:sp>
            <p:nvSpPr>
              <p:cNvPr id="73439" name="Freeform: Shape 73438">
                <a:extLst>
                  <a:ext uri="{FF2B5EF4-FFF2-40B4-BE49-F238E27FC236}">
                    <a16:creationId xmlns:a16="http://schemas.microsoft.com/office/drawing/2014/main" id="{41785933-4EAD-4CB4-908E-5A8C60E19538}"/>
                  </a:ext>
                </a:extLst>
              </p:cNvPr>
              <p:cNvSpPr/>
              <p:nvPr/>
            </p:nvSpPr>
            <p:spPr>
              <a:xfrm>
                <a:off x="14527529" y="4248012"/>
                <a:ext cx="27192" cy="41196"/>
              </a:xfrm>
              <a:custGeom>
                <a:avLst/>
                <a:gdLst>
                  <a:gd name="connsiteX0" fmla="*/ 0 w 27192"/>
                  <a:gd name="connsiteY0" fmla="*/ 35508 h 41196"/>
                  <a:gd name="connsiteX1" fmla="*/ 19907 w 27192"/>
                  <a:gd name="connsiteY1" fmla="*/ 7028 h 41196"/>
                  <a:gd name="connsiteX2" fmla="*/ 26956 w 27192"/>
                  <a:gd name="connsiteY2" fmla="*/ 39889 h 41196"/>
                  <a:gd name="connsiteX3" fmla="*/ 0 w 27192"/>
                  <a:gd name="connsiteY3" fmla="*/ 35508 h 41196"/>
                </a:gdLst>
                <a:ahLst/>
                <a:cxnLst>
                  <a:cxn ang="0">
                    <a:pos x="connsiteX0" y="connsiteY0"/>
                  </a:cxn>
                  <a:cxn ang="0">
                    <a:pos x="connsiteX1" y="connsiteY1"/>
                  </a:cxn>
                  <a:cxn ang="0">
                    <a:pos x="connsiteX2" y="connsiteY2"/>
                  </a:cxn>
                  <a:cxn ang="0">
                    <a:pos x="connsiteX3" y="connsiteY3"/>
                  </a:cxn>
                </a:cxnLst>
                <a:rect l="l" t="t" r="r" b="b"/>
                <a:pathLst>
                  <a:path w="27192" h="41196">
                    <a:moveTo>
                      <a:pt x="0" y="35508"/>
                    </a:moveTo>
                    <a:cubicBezTo>
                      <a:pt x="1905" y="16362"/>
                      <a:pt x="26670" y="19791"/>
                      <a:pt x="19907" y="7028"/>
                    </a:cubicBezTo>
                    <a:cubicBezTo>
                      <a:pt x="30480" y="-14880"/>
                      <a:pt x="26194" y="19601"/>
                      <a:pt x="26956" y="39889"/>
                    </a:cubicBezTo>
                    <a:cubicBezTo>
                      <a:pt x="14859" y="46271"/>
                      <a:pt x="13049" y="26744"/>
                      <a:pt x="0" y="35508"/>
                    </a:cubicBezTo>
                    <a:close/>
                  </a:path>
                </a:pathLst>
              </a:custGeom>
              <a:grpFill/>
              <a:ln w="9525" cap="flat">
                <a:noFill/>
                <a:prstDash val="solid"/>
                <a:miter/>
              </a:ln>
            </p:spPr>
            <p:txBody>
              <a:bodyPr rtlCol="0" anchor="ctr"/>
              <a:lstStyle/>
              <a:p>
                <a:endParaRPr lang="en-US"/>
              </a:p>
            </p:txBody>
          </p:sp>
          <p:sp>
            <p:nvSpPr>
              <p:cNvPr id="73440" name="Freeform: Shape 73439">
                <a:extLst>
                  <a:ext uri="{FF2B5EF4-FFF2-40B4-BE49-F238E27FC236}">
                    <a16:creationId xmlns:a16="http://schemas.microsoft.com/office/drawing/2014/main" id="{FE0D271F-9ACB-4EF9-B2B0-EF0051FB66A9}"/>
                  </a:ext>
                </a:extLst>
              </p:cNvPr>
              <p:cNvSpPr/>
              <p:nvPr/>
            </p:nvSpPr>
            <p:spPr>
              <a:xfrm>
                <a:off x="14476380" y="5317458"/>
                <a:ext cx="21050" cy="22973"/>
              </a:xfrm>
              <a:custGeom>
                <a:avLst/>
                <a:gdLst>
                  <a:gd name="connsiteX0" fmla="*/ 0 w 21050"/>
                  <a:gd name="connsiteY0" fmla="*/ 18764 h 22973"/>
                  <a:gd name="connsiteX1" fmla="*/ 15050 w 21050"/>
                  <a:gd name="connsiteY1" fmla="*/ 0 h 22973"/>
                  <a:gd name="connsiteX2" fmla="*/ 21050 w 21050"/>
                  <a:gd name="connsiteY2" fmla="*/ 16193 h 22973"/>
                  <a:gd name="connsiteX3" fmla="*/ 0 w 21050"/>
                  <a:gd name="connsiteY3" fmla="*/ 18764 h 22973"/>
                </a:gdLst>
                <a:ahLst/>
                <a:cxnLst>
                  <a:cxn ang="0">
                    <a:pos x="connsiteX0" y="connsiteY0"/>
                  </a:cxn>
                  <a:cxn ang="0">
                    <a:pos x="connsiteX1" y="connsiteY1"/>
                  </a:cxn>
                  <a:cxn ang="0">
                    <a:pos x="connsiteX2" y="connsiteY2"/>
                  </a:cxn>
                  <a:cxn ang="0">
                    <a:pos x="connsiteX3" y="connsiteY3"/>
                  </a:cxn>
                </a:cxnLst>
                <a:rect l="l" t="t" r="r" b="b"/>
                <a:pathLst>
                  <a:path w="21050" h="22973">
                    <a:moveTo>
                      <a:pt x="0" y="18764"/>
                    </a:moveTo>
                    <a:cubicBezTo>
                      <a:pt x="2953" y="7049"/>
                      <a:pt x="8477" y="2000"/>
                      <a:pt x="15050" y="0"/>
                    </a:cubicBezTo>
                    <a:cubicBezTo>
                      <a:pt x="16192" y="7429"/>
                      <a:pt x="17335" y="14859"/>
                      <a:pt x="21050" y="16193"/>
                    </a:cubicBezTo>
                    <a:cubicBezTo>
                      <a:pt x="15240" y="28289"/>
                      <a:pt x="5810" y="20955"/>
                      <a:pt x="0" y="18764"/>
                    </a:cubicBezTo>
                    <a:close/>
                  </a:path>
                </a:pathLst>
              </a:custGeom>
              <a:grpFill/>
              <a:ln w="9525" cap="flat">
                <a:noFill/>
                <a:prstDash val="solid"/>
                <a:miter/>
              </a:ln>
            </p:spPr>
            <p:txBody>
              <a:bodyPr rtlCol="0" anchor="ctr"/>
              <a:lstStyle/>
              <a:p>
                <a:endParaRPr lang="en-US"/>
              </a:p>
            </p:txBody>
          </p:sp>
          <p:sp>
            <p:nvSpPr>
              <p:cNvPr id="73441" name="Freeform: Shape 73440">
                <a:extLst>
                  <a:ext uri="{FF2B5EF4-FFF2-40B4-BE49-F238E27FC236}">
                    <a16:creationId xmlns:a16="http://schemas.microsoft.com/office/drawing/2014/main" id="{36161164-79F7-4941-874D-349053FACE2A}"/>
                  </a:ext>
                </a:extLst>
              </p:cNvPr>
              <p:cNvSpPr/>
              <p:nvPr/>
            </p:nvSpPr>
            <p:spPr>
              <a:xfrm>
                <a:off x="14409800" y="7064798"/>
                <a:ext cx="99536" cy="26533"/>
              </a:xfrm>
              <a:custGeom>
                <a:avLst/>
                <a:gdLst>
                  <a:gd name="connsiteX0" fmla="*/ 0 w 99536"/>
                  <a:gd name="connsiteY0" fmla="*/ 10403 h 26533"/>
                  <a:gd name="connsiteX1" fmla="*/ 42672 w 99536"/>
                  <a:gd name="connsiteY1" fmla="*/ 4974 h 26533"/>
                  <a:gd name="connsiteX2" fmla="*/ 99536 w 99536"/>
                  <a:gd name="connsiteY2" fmla="*/ 8499 h 26533"/>
                  <a:gd name="connsiteX3" fmla="*/ 76200 w 99536"/>
                  <a:gd name="connsiteY3" fmla="*/ 24501 h 26533"/>
                  <a:gd name="connsiteX4" fmla="*/ 48482 w 99536"/>
                  <a:gd name="connsiteY4" fmla="*/ 25644 h 26533"/>
                  <a:gd name="connsiteX5" fmla="*/ 0 w 99536"/>
                  <a:gd name="connsiteY5" fmla="*/ 10403 h 26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536" h="26533">
                    <a:moveTo>
                      <a:pt x="0" y="10403"/>
                    </a:moveTo>
                    <a:cubicBezTo>
                      <a:pt x="9239" y="-4551"/>
                      <a:pt x="24670" y="-550"/>
                      <a:pt x="42672" y="4974"/>
                    </a:cubicBezTo>
                    <a:cubicBezTo>
                      <a:pt x="60674" y="10499"/>
                      <a:pt x="81248" y="17547"/>
                      <a:pt x="99536" y="8499"/>
                    </a:cubicBezTo>
                    <a:cubicBezTo>
                      <a:pt x="92869" y="17071"/>
                      <a:pt x="84868" y="22024"/>
                      <a:pt x="76200" y="24501"/>
                    </a:cubicBezTo>
                    <a:cubicBezTo>
                      <a:pt x="67342" y="26977"/>
                      <a:pt x="57817" y="26977"/>
                      <a:pt x="48482" y="25644"/>
                    </a:cubicBezTo>
                    <a:cubicBezTo>
                      <a:pt x="29718" y="23072"/>
                      <a:pt x="11525" y="14976"/>
                      <a:pt x="0" y="10403"/>
                    </a:cubicBezTo>
                    <a:close/>
                  </a:path>
                </a:pathLst>
              </a:custGeom>
              <a:grpFill/>
              <a:ln w="9525" cap="flat">
                <a:noFill/>
                <a:prstDash val="solid"/>
                <a:miter/>
              </a:ln>
            </p:spPr>
            <p:txBody>
              <a:bodyPr rtlCol="0" anchor="ctr"/>
              <a:lstStyle/>
              <a:p>
                <a:endParaRPr lang="en-US"/>
              </a:p>
            </p:txBody>
          </p:sp>
          <p:sp>
            <p:nvSpPr>
              <p:cNvPr id="73442" name="Freeform: Shape 73441">
                <a:extLst>
                  <a:ext uri="{FF2B5EF4-FFF2-40B4-BE49-F238E27FC236}">
                    <a16:creationId xmlns:a16="http://schemas.microsoft.com/office/drawing/2014/main" id="{3B97956F-886E-47D3-856F-F829C6D18C6B}"/>
                  </a:ext>
                </a:extLst>
              </p:cNvPr>
              <p:cNvSpPr/>
              <p:nvPr/>
            </p:nvSpPr>
            <p:spPr>
              <a:xfrm>
                <a:off x="14535530" y="4902073"/>
                <a:ext cx="14935" cy="58578"/>
              </a:xfrm>
              <a:custGeom>
                <a:avLst/>
                <a:gdLst>
                  <a:gd name="connsiteX0" fmla="*/ 0 w 14935"/>
                  <a:gd name="connsiteY0" fmla="*/ 43339 h 58578"/>
                  <a:gd name="connsiteX1" fmla="*/ 5715 w 14935"/>
                  <a:gd name="connsiteY1" fmla="*/ 0 h 58578"/>
                  <a:gd name="connsiteX2" fmla="*/ 12573 w 14935"/>
                  <a:gd name="connsiteY2" fmla="*/ 58579 h 58578"/>
                  <a:gd name="connsiteX3" fmla="*/ 0 w 14935"/>
                  <a:gd name="connsiteY3" fmla="*/ 43339 h 58578"/>
                </a:gdLst>
                <a:ahLst/>
                <a:cxnLst>
                  <a:cxn ang="0">
                    <a:pos x="connsiteX0" y="connsiteY0"/>
                  </a:cxn>
                  <a:cxn ang="0">
                    <a:pos x="connsiteX1" y="connsiteY1"/>
                  </a:cxn>
                  <a:cxn ang="0">
                    <a:pos x="connsiteX2" y="connsiteY2"/>
                  </a:cxn>
                  <a:cxn ang="0">
                    <a:pos x="connsiteX3" y="connsiteY3"/>
                  </a:cxn>
                </a:cxnLst>
                <a:rect l="l" t="t" r="r" b="b"/>
                <a:pathLst>
                  <a:path w="14935" h="58578">
                    <a:moveTo>
                      <a:pt x="0" y="43339"/>
                    </a:moveTo>
                    <a:cubicBezTo>
                      <a:pt x="3334" y="32956"/>
                      <a:pt x="5715" y="19621"/>
                      <a:pt x="5715" y="0"/>
                    </a:cubicBezTo>
                    <a:cubicBezTo>
                      <a:pt x="6382" y="23527"/>
                      <a:pt x="20383" y="37814"/>
                      <a:pt x="12573" y="58579"/>
                    </a:cubicBezTo>
                    <a:cubicBezTo>
                      <a:pt x="7430" y="55626"/>
                      <a:pt x="11049" y="32004"/>
                      <a:pt x="0" y="43339"/>
                    </a:cubicBezTo>
                    <a:close/>
                  </a:path>
                </a:pathLst>
              </a:custGeom>
              <a:grpFill/>
              <a:ln w="9525" cap="flat">
                <a:noFill/>
                <a:prstDash val="solid"/>
                <a:miter/>
              </a:ln>
            </p:spPr>
            <p:txBody>
              <a:bodyPr rtlCol="0" anchor="ctr"/>
              <a:lstStyle/>
              <a:p>
                <a:endParaRPr lang="en-US"/>
              </a:p>
            </p:txBody>
          </p:sp>
          <p:sp>
            <p:nvSpPr>
              <p:cNvPr id="73443" name="Freeform: Shape 73442">
                <a:extLst>
                  <a:ext uri="{FF2B5EF4-FFF2-40B4-BE49-F238E27FC236}">
                    <a16:creationId xmlns:a16="http://schemas.microsoft.com/office/drawing/2014/main" id="{C0780FAA-CC0E-48A5-B695-B8DBD4A447EA}"/>
                  </a:ext>
                </a:extLst>
              </p:cNvPr>
              <p:cNvSpPr/>
              <p:nvPr/>
            </p:nvSpPr>
            <p:spPr>
              <a:xfrm>
                <a:off x="14534292" y="5266000"/>
                <a:ext cx="16515" cy="33459"/>
              </a:xfrm>
              <a:custGeom>
                <a:avLst/>
                <a:gdLst>
                  <a:gd name="connsiteX0" fmla="*/ 0 w 16515"/>
                  <a:gd name="connsiteY0" fmla="*/ 28694 h 33459"/>
                  <a:gd name="connsiteX1" fmla="*/ 15145 w 16515"/>
                  <a:gd name="connsiteY1" fmla="*/ 1072 h 33459"/>
                  <a:gd name="connsiteX2" fmla="*/ 0 w 16515"/>
                  <a:gd name="connsiteY2" fmla="*/ 28694 h 33459"/>
                </a:gdLst>
                <a:ahLst/>
                <a:cxnLst>
                  <a:cxn ang="0">
                    <a:pos x="connsiteX0" y="connsiteY0"/>
                  </a:cxn>
                  <a:cxn ang="0">
                    <a:pos x="connsiteX1" y="connsiteY1"/>
                  </a:cxn>
                  <a:cxn ang="0">
                    <a:pos x="connsiteX2" y="connsiteY2"/>
                  </a:cxn>
                </a:cxnLst>
                <a:rect l="l" t="t" r="r" b="b"/>
                <a:pathLst>
                  <a:path w="16515" h="33459">
                    <a:moveTo>
                      <a:pt x="0" y="28694"/>
                    </a:moveTo>
                    <a:cubicBezTo>
                      <a:pt x="3619" y="15645"/>
                      <a:pt x="4381" y="-4929"/>
                      <a:pt x="15145" y="1072"/>
                    </a:cubicBezTo>
                    <a:cubicBezTo>
                      <a:pt x="20002" y="33171"/>
                      <a:pt x="11239" y="39267"/>
                      <a:pt x="0" y="28694"/>
                    </a:cubicBezTo>
                    <a:close/>
                  </a:path>
                </a:pathLst>
              </a:custGeom>
              <a:grpFill/>
              <a:ln w="9525" cap="flat">
                <a:noFill/>
                <a:prstDash val="solid"/>
                <a:miter/>
              </a:ln>
            </p:spPr>
            <p:txBody>
              <a:bodyPr rtlCol="0" anchor="ctr"/>
              <a:lstStyle/>
              <a:p>
                <a:endParaRPr lang="en-US"/>
              </a:p>
            </p:txBody>
          </p:sp>
          <p:sp>
            <p:nvSpPr>
              <p:cNvPr id="73444" name="Freeform: Shape 73443">
                <a:extLst>
                  <a:ext uri="{FF2B5EF4-FFF2-40B4-BE49-F238E27FC236}">
                    <a16:creationId xmlns:a16="http://schemas.microsoft.com/office/drawing/2014/main" id="{A5894235-0BBE-4031-858F-5BCA063010A7}"/>
                  </a:ext>
                </a:extLst>
              </p:cNvPr>
              <p:cNvSpPr/>
              <p:nvPr/>
            </p:nvSpPr>
            <p:spPr>
              <a:xfrm>
                <a:off x="14555152" y="4899311"/>
                <a:ext cx="18063" cy="60158"/>
              </a:xfrm>
              <a:custGeom>
                <a:avLst/>
                <a:gdLst>
                  <a:gd name="connsiteX0" fmla="*/ 0 w 18063"/>
                  <a:gd name="connsiteY0" fmla="*/ 51816 h 60158"/>
                  <a:gd name="connsiteX1" fmla="*/ 6001 w 18063"/>
                  <a:gd name="connsiteY1" fmla="*/ 0 h 60158"/>
                  <a:gd name="connsiteX2" fmla="*/ 18002 w 18063"/>
                  <a:gd name="connsiteY2" fmla="*/ 23813 h 60158"/>
                  <a:gd name="connsiteX3" fmla="*/ 13335 w 18063"/>
                  <a:gd name="connsiteY3" fmla="*/ 50006 h 60158"/>
                  <a:gd name="connsiteX4" fmla="*/ 0 w 18063"/>
                  <a:gd name="connsiteY4" fmla="*/ 51816 h 60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63" h="60158">
                    <a:moveTo>
                      <a:pt x="0" y="51816"/>
                    </a:moveTo>
                    <a:cubicBezTo>
                      <a:pt x="4381" y="41148"/>
                      <a:pt x="5334" y="20955"/>
                      <a:pt x="6001" y="0"/>
                    </a:cubicBezTo>
                    <a:cubicBezTo>
                      <a:pt x="10001" y="7906"/>
                      <a:pt x="11430" y="22098"/>
                      <a:pt x="18002" y="23813"/>
                    </a:cubicBezTo>
                    <a:cubicBezTo>
                      <a:pt x="19145" y="35814"/>
                      <a:pt x="3905" y="46577"/>
                      <a:pt x="13335" y="50006"/>
                    </a:cubicBezTo>
                    <a:cubicBezTo>
                      <a:pt x="9906" y="76010"/>
                      <a:pt x="6667" y="42767"/>
                      <a:pt x="0" y="51816"/>
                    </a:cubicBezTo>
                    <a:close/>
                  </a:path>
                </a:pathLst>
              </a:custGeom>
              <a:grpFill/>
              <a:ln w="9525" cap="flat">
                <a:noFill/>
                <a:prstDash val="solid"/>
                <a:miter/>
              </a:ln>
            </p:spPr>
            <p:txBody>
              <a:bodyPr rtlCol="0" anchor="ctr"/>
              <a:lstStyle/>
              <a:p>
                <a:endParaRPr lang="en-US"/>
              </a:p>
            </p:txBody>
          </p:sp>
          <p:sp>
            <p:nvSpPr>
              <p:cNvPr id="73445" name="Freeform: Shape 73444">
                <a:extLst>
                  <a:ext uri="{FF2B5EF4-FFF2-40B4-BE49-F238E27FC236}">
                    <a16:creationId xmlns:a16="http://schemas.microsoft.com/office/drawing/2014/main" id="{5384FBC1-DEC2-4D2F-B6DF-30F2A7D338D7}"/>
                  </a:ext>
                </a:extLst>
              </p:cNvPr>
              <p:cNvSpPr/>
              <p:nvPr/>
            </p:nvSpPr>
            <p:spPr>
              <a:xfrm>
                <a:off x="14571154" y="4750149"/>
                <a:ext cx="20574" cy="34766"/>
              </a:xfrm>
              <a:custGeom>
                <a:avLst/>
                <a:gdLst>
                  <a:gd name="connsiteX0" fmla="*/ 0 w 20574"/>
                  <a:gd name="connsiteY0" fmla="*/ 20003 h 34766"/>
                  <a:gd name="connsiteX1" fmla="*/ 20574 w 20574"/>
                  <a:gd name="connsiteY1" fmla="*/ 0 h 34766"/>
                  <a:gd name="connsiteX2" fmla="*/ 15621 w 20574"/>
                  <a:gd name="connsiteY2" fmla="*/ 34766 h 34766"/>
                  <a:gd name="connsiteX3" fmla="*/ 0 w 20574"/>
                  <a:gd name="connsiteY3" fmla="*/ 20003 h 34766"/>
                </a:gdLst>
                <a:ahLst/>
                <a:cxnLst>
                  <a:cxn ang="0">
                    <a:pos x="connsiteX0" y="connsiteY0"/>
                  </a:cxn>
                  <a:cxn ang="0">
                    <a:pos x="connsiteX1" y="connsiteY1"/>
                  </a:cxn>
                  <a:cxn ang="0">
                    <a:pos x="connsiteX2" y="connsiteY2"/>
                  </a:cxn>
                  <a:cxn ang="0">
                    <a:pos x="connsiteX3" y="connsiteY3"/>
                  </a:cxn>
                </a:cxnLst>
                <a:rect l="l" t="t" r="r" b="b"/>
                <a:pathLst>
                  <a:path w="20574" h="34766">
                    <a:moveTo>
                      <a:pt x="0" y="20003"/>
                    </a:moveTo>
                    <a:cubicBezTo>
                      <a:pt x="4763" y="7048"/>
                      <a:pt x="12097" y="2096"/>
                      <a:pt x="20574" y="0"/>
                    </a:cubicBezTo>
                    <a:cubicBezTo>
                      <a:pt x="17621" y="8001"/>
                      <a:pt x="16097" y="19907"/>
                      <a:pt x="15621" y="34766"/>
                    </a:cubicBezTo>
                    <a:cubicBezTo>
                      <a:pt x="9430" y="32099"/>
                      <a:pt x="10858" y="11144"/>
                      <a:pt x="0" y="20003"/>
                    </a:cubicBezTo>
                    <a:close/>
                  </a:path>
                </a:pathLst>
              </a:custGeom>
              <a:grpFill/>
              <a:ln w="9525" cap="flat">
                <a:noFill/>
                <a:prstDash val="solid"/>
                <a:miter/>
              </a:ln>
            </p:spPr>
            <p:txBody>
              <a:bodyPr rtlCol="0" anchor="ctr"/>
              <a:lstStyle/>
              <a:p>
                <a:endParaRPr lang="en-US"/>
              </a:p>
            </p:txBody>
          </p:sp>
          <p:sp>
            <p:nvSpPr>
              <p:cNvPr id="73446" name="Freeform: Shape 73445">
                <a:extLst>
                  <a:ext uri="{FF2B5EF4-FFF2-40B4-BE49-F238E27FC236}">
                    <a16:creationId xmlns:a16="http://schemas.microsoft.com/office/drawing/2014/main" id="{F8F790D3-616A-4652-9D70-EB067E1FA556}"/>
                  </a:ext>
                </a:extLst>
              </p:cNvPr>
              <p:cNvSpPr/>
              <p:nvPr/>
            </p:nvSpPr>
            <p:spPr>
              <a:xfrm>
                <a:off x="14643639" y="4741376"/>
                <a:ext cx="20246" cy="69066"/>
              </a:xfrm>
              <a:custGeom>
                <a:avLst/>
                <a:gdLst>
                  <a:gd name="connsiteX0" fmla="*/ 0 w 20246"/>
                  <a:gd name="connsiteY0" fmla="*/ 9917 h 69066"/>
                  <a:gd name="connsiteX1" fmla="*/ 18192 w 20246"/>
                  <a:gd name="connsiteY1" fmla="*/ 41349 h 69066"/>
                  <a:gd name="connsiteX2" fmla="*/ 3905 w 20246"/>
                  <a:gd name="connsiteY2" fmla="*/ 69067 h 69066"/>
                  <a:gd name="connsiteX3" fmla="*/ 0 w 20246"/>
                  <a:gd name="connsiteY3" fmla="*/ 9917 h 69066"/>
                </a:gdLst>
                <a:ahLst/>
                <a:cxnLst>
                  <a:cxn ang="0">
                    <a:pos x="connsiteX0" y="connsiteY0"/>
                  </a:cxn>
                  <a:cxn ang="0">
                    <a:pos x="connsiteX1" y="connsiteY1"/>
                  </a:cxn>
                  <a:cxn ang="0">
                    <a:pos x="connsiteX2" y="connsiteY2"/>
                  </a:cxn>
                  <a:cxn ang="0">
                    <a:pos x="connsiteX3" y="connsiteY3"/>
                  </a:cxn>
                </a:cxnLst>
                <a:rect l="l" t="t" r="r" b="b"/>
                <a:pathLst>
                  <a:path w="20246" h="69066">
                    <a:moveTo>
                      <a:pt x="0" y="9917"/>
                    </a:moveTo>
                    <a:cubicBezTo>
                      <a:pt x="13906" y="-29231"/>
                      <a:pt x="1524" y="61542"/>
                      <a:pt x="18192" y="41349"/>
                    </a:cubicBezTo>
                    <a:cubicBezTo>
                      <a:pt x="27241" y="51731"/>
                      <a:pt x="3429" y="50779"/>
                      <a:pt x="3905" y="69067"/>
                    </a:cubicBezTo>
                    <a:cubicBezTo>
                      <a:pt x="-4286" y="47159"/>
                      <a:pt x="8667" y="24585"/>
                      <a:pt x="0" y="9917"/>
                    </a:cubicBezTo>
                    <a:close/>
                  </a:path>
                </a:pathLst>
              </a:custGeom>
              <a:grpFill/>
              <a:ln w="9525" cap="flat">
                <a:noFill/>
                <a:prstDash val="solid"/>
                <a:miter/>
              </a:ln>
            </p:spPr>
            <p:txBody>
              <a:bodyPr rtlCol="0" anchor="ctr"/>
              <a:lstStyle/>
              <a:p>
                <a:endParaRPr lang="en-US"/>
              </a:p>
            </p:txBody>
          </p:sp>
          <p:sp>
            <p:nvSpPr>
              <p:cNvPr id="73447" name="Freeform: Shape 73446">
                <a:extLst>
                  <a:ext uri="{FF2B5EF4-FFF2-40B4-BE49-F238E27FC236}">
                    <a16:creationId xmlns:a16="http://schemas.microsoft.com/office/drawing/2014/main" id="{97895BBE-432E-491C-99E4-0762C50ECA1A}"/>
                  </a:ext>
                </a:extLst>
              </p:cNvPr>
              <p:cNvSpPr/>
              <p:nvPr/>
            </p:nvSpPr>
            <p:spPr>
              <a:xfrm>
                <a:off x="14643021" y="4827969"/>
                <a:ext cx="11952" cy="40957"/>
              </a:xfrm>
              <a:custGeom>
                <a:avLst/>
                <a:gdLst>
                  <a:gd name="connsiteX0" fmla="*/ 523 w 11952"/>
                  <a:gd name="connsiteY0" fmla="*/ 0 h 40957"/>
                  <a:gd name="connsiteX1" fmla="*/ 11952 w 11952"/>
                  <a:gd name="connsiteY1" fmla="*/ 40957 h 40957"/>
                  <a:gd name="connsiteX2" fmla="*/ 523 w 11952"/>
                  <a:gd name="connsiteY2" fmla="*/ 0 h 40957"/>
                </a:gdLst>
                <a:ahLst/>
                <a:cxnLst>
                  <a:cxn ang="0">
                    <a:pos x="connsiteX0" y="connsiteY0"/>
                  </a:cxn>
                  <a:cxn ang="0">
                    <a:pos x="connsiteX1" y="connsiteY1"/>
                  </a:cxn>
                  <a:cxn ang="0">
                    <a:pos x="connsiteX2" y="connsiteY2"/>
                  </a:cxn>
                </a:cxnLst>
                <a:rect l="l" t="t" r="r" b="b"/>
                <a:pathLst>
                  <a:path w="11952" h="40957">
                    <a:moveTo>
                      <a:pt x="523" y="0"/>
                    </a:moveTo>
                    <a:cubicBezTo>
                      <a:pt x="8905" y="2286"/>
                      <a:pt x="8905" y="25337"/>
                      <a:pt x="11952" y="40957"/>
                    </a:cubicBezTo>
                    <a:cubicBezTo>
                      <a:pt x="2713" y="40767"/>
                      <a:pt x="-1573" y="28004"/>
                      <a:pt x="523" y="0"/>
                    </a:cubicBezTo>
                    <a:close/>
                  </a:path>
                </a:pathLst>
              </a:custGeom>
              <a:grpFill/>
              <a:ln w="9525" cap="flat">
                <a:noFill/>
                <a:prstDash val="solid"/>
                <a:miter/>
              </a:ln>
            </p:spPr>
            <p:txBody>
              <a:bodyPr rtlCol="0" anchor="ctr"/>
              <a:lstStyle/>
              <a:p>
                <a:endParaRPr lang="en-US"/>
              </a:p>
            </p:txBody>
          </p:sp>
          <p:sp>
            <p:nvSpPr>
              <p:cNvPr id="73448" name="Freeform: Shape 73447">
                <a:extLst>
                  <a:ext uri="{FF2B5EF4-FFF2-40B4-BE49-F238E27FC236}">
                    <a16:creationId xmlns:a16="http://schemas.microsoft.com/office/drawing/2014/main" id="{7FE7A426-4C6B-45A9-A4FF-2E7325756EDB}"/>
                  </a:ext>
                </a:extLst>
              </p:cNvPr>
              <p:cNvSpPr/>
              <p:nvPr/>
            </p:nvSpPr>
            <p:spPr>
              <a:xfrm>
                <a:off x="14602558" y="6163390"/>
                <a:ext cx="18476" cy="24820"/>
              </a:xfrm>
              <a:custGeom>
                <a:avLst/>
                <a:gdLst>
                  <a:gd name="connsiteX0" fmla="*/ 18030 w 18476"/>
                  <a:gd name="connsiteY0" fmla="*/ 24749 h 24820"/>
                  <a:gd name="connsiteX1" fmla="*/ 123 w 18476"/>
                  <a:gd name="connsiteY1" fmla="*/ 1508 h 24820"/>
                  <a:gd name="connsiteX2" fmla="*/ 18030 w 18476"/>
                  <a:gd name="connsiteY2" fmla="*/ 24749 h 24820"/>
                </a:gdLst>
                <a:ahLst/>
                <a:cxnLst>
                  <a:cxn ang="0">
                    <a:pos x="connsiteX0" y="connsiteY0"/>
                  </a:cxn>
                  <a:cxn ang="0">
                    <a:pos x="connsiteX1" y="connsiteY1"/>
                  </a:cxn>
                  <a:cxn ang="0">
                    <a:pos x="connsiteX2" y="connsiteY2"/>
                  </a:cxn>
                </a:cxnLst>
                <a:rect l="l" t="t" r="r" b="b"/>
                <a:pathLst>
                  <a:path w="18476" h="24820">
                    <a:moveTo>
                      <a:pt x="18030" y="24749"/>
                    </a:moveTo>
                    <a:cubicBezTo>
                      <a:pt x="8505" y="25034"/>
                      <a:pt x="-1210" y="25606"/>
                      <a:pt x="123" y="1508"/>
                    </a:cubicBezTo>
                    <a:cubicBezTo>
                      <a:pt x="10982" y="-1635"/>
                      <a:pt x="20697" y="-2302"/>
                      <a:pt x="18030" y="24749"/>
                    </a:cubicBezTo>
                    <a:close/>
                  </a:path>
                </a:pathLst>
              </a:custGeom>
              <a:grpFill/>
              <a:ln w="9525" cap="flat">
                <a:noFill/>
                <a:prstDash val="solid"/>
                <a:miter/>
              </a:ln>
            </p:spPr>
            <p:txBody>
              <a:bodyPr rtlCol="0" anchor="ctr"/>
              <a:lstStyle/>
              <a:p>
                <a:endParaRPr lang="en-US"/>
              </a:p>
            </p:txBody>
          </p:sp>
          <p:sp>
            <p:nvSpPr>
              <p:cNvPr id="73449" name="Freeform: Shape 73448">
                <a:extLst>
                  <a:ext uri="{FF2B5EF4-FFF2-40B4-BE49-F238E27FC236}">
                    <a16:creationId xmlns:a16="http://schemas.microsoft.com/office/drawing/2014/main" id="{CBE70902-75C1-41C0-A96F-8BA67D600F24}"/>
                  </a:ext>
                </a:extLst>
              </p:cNvPr>
              <p:cNvSpPr/>
              <p:nvPr/>
            </p:nvSpPr>
            <p:spPr>
              <a:xfrm>
                <a:off x="14656784" y="4802727"/>
                <a:ext cx="40290" cy="26860"/>
              </a:xfrm>
              <a:custGeom>
                <a:avLst/>
                <a:gdLst>
                  <a:gd name="connsiteX0" fmla="*/ 0 w 40290"/>
                  <a:gd name="connsiteY0" fmla="*/ 23241 h 26860"/>
                  <a:gd name="connsiteX1" fmla="*/ 40291 w 40290"/>
                  <a:gd name="connsiteY1" fmla="*/ 0 h 26860"/>
                  <a:gd name="connsiteX2" fmla="*/ 32766 w 40290"/>
                  <a:gd name="connsiteY2" fmla="*/ 26860 h 26860"/>
                  <a:gd name="connsiteX3" fmla="*/ 0 w 40290"/>
                  <a:gd name="connsiteY3" fmla="*/ 23241 h 26860"/>
                </a:gdLst>
                <a:ahLst/>
                <a:cxnLst>
                  <a:cxn ang="0">
                    <a:pos x="connsiteX0" y="connsiteY0"/>
                  </a:cxn>
                  <a:cxn ang="0">
                    <a:pos x="connsiteX1" y="connsiteY1"/>
                  </a:cxn>
                  <a:cxn ang="0">
                    <a:pos x="connsiteX2" y="connsiteY2"/>
                  </a:cxn>
                  <a:cxn ang="0">
                    <a:pos x="connsiteX3" y="connsiteY3"/>
                  </a:cxn>
                </a:cxnLst>
                <a:rect l="l" t="t" r="r" b="b"/>
                <a:pathLst>
                  <a:path w="40290" h="26860">
                    <a:moveTo>
                      <a:pt x="0" y="23241"/>
                    </a:moveTo>
                    <a:cubicBezTo>
                      <a:pt x="4382" y="-9239"/>
                      <a:pt x="26956" y="8096"/>
                      <a:pt x="40291" y="0"/>
                    </a:cubicBezTo>
                    <a:cubicBezTo>
                      <a:pt x="37910" y="9144"/>
                      <a:pt x="32385" y="10192"/>
                      <a:pt x="32766" y="26860"/>
                    </a:cubicBezTo>
                    <a:cubicBezTo>
                      <a:pt x="18764" y="17431"/>
                      <a:pt x="16193" y="27337"/>
                      <a:pt x="0" y="23241"/>
                    </a:cubicBezTo>
                    <a:close/>
                  </a:path>
                </a:pathLst>
              </a:custGeom>
              <a:grpFill/>
              <a:ln w="9525" cap="flat">
                <a:noFill/>
                <a:prstDash val="solid"/>
                <a:miter/>
              </a:ln>
            </p:spPr>
            <p:txBody>
              <a:bodyPr rtlCol="0" anchor="ctr"/>
              <a:lstStyle/>
              <a:p>
                <a:endParaRPr lang="en-US"/>
              </a:p>
            </p:txBody>
          </p:sp>
          <p:sp>
            <p:nvSpPr>
              <p:cNvPr id="73450" name="Freeform: Shape 73449">
                <a:extLst>
                  <a:ext uri="{FF2B5EF4-FFF2-40B4-BE49-F238E27FC236}">
                    <a16:creationId xmlns:a16="http://schemas.microsoft.com/office/drawing/2014/main" id="{F766406B-83BF-43F7-927F-F3A975EAF227}"/>
                  </a:ext>
                </a:extLst>
              </p:cNvPr>
              <p:cNvSpPr/>
              <p:nvPr/>
            </p:nvSpPr>
            <p:spPr>
              <a:xfrm>
                <a:off x="14659927" y="5058550"/>
                <a:ext cx="27146" cy="28130"/>
              </a:xfrm>
              <a:custGeom>
                <a:avLst/>
                <a:gdLst>
                  <a:gd name="connsiteX0" fmla="*/ 0 w 27146"/>
                  <a:gd name="connsiteY0" fmla="*/ 22879 h 28130"/>
                  <a:gd name="connsiteX1" fmla="*/ 27146 w 27146"/>
                  <a:gd name="connsiteY1" fmla="*/ 18879 h 28130"/>
                  <a:gd name="connsiteX2" fmla="*/ 0 w 27146"/>
                  <a:gd name="connsiteY2" fmla="*/ 22879 h 28130"/>
                </a:gdLst>
                <a:ahLst/>
                <a:cxnLst>
                  <a:cxn ang="0">
                    <a:pos x="connsiteX0" y="connsiteY0"/>
                  </a:cxn>
                  <a:cxn ang="0">
                    <a:pos x="connsiteX1" y="connsiteY1"/>
                  </a:cxn>
                  <a:cxn ang="0">
                    <a:pos x="connsiteX2" y="connsiteY2"/>
                  </a:cxn>
                </a:cxnLst>
                <a:rect l="l" t="t" r="r" b="b"/>
                <a:pathLst>
                  <a:path w="27146" h="28130">
                    <a:moveTo>
                      <a:pt x="0" y="22879"/>
                    </a:moveTo>
                    <a:cubicBezTo>
                      <a:pt x="5429" y="-24555"/>
                      <a:pt x="16288" y="16021"/>
                      <a:pt x="27146" y="18879"/>
                    </a:cubicBezTo>
                    <a:cubicBezTo>
                      <a:pt x="20860" y="43739"/>
                      <a:pt x="12287" y="9068"/>
                      <a:pt x="0" y="22879"/>
                    </a:cubicBezTo>
                    <a:close/>
                  </a:path>
                </a:pathLst>
              </a:custGeom>
              <a:grpFill/>
              <a:ln w="9525" cap="flat">
                <a:noFill/>
                <a:prstDash val="solid"/>
                <a:miter/>
              </a:ln>
            </p:spPr>
            <p:txBody>
              <a:bodyPr rtlCol="0" anchor="ctr"/>
              <a:lstStyle/>
              <a:p>
                <a:endParaRPr lang="en-US"/>
              </a:p>
            </p:txBody>
          </p:sp>
          <p:sp>
            <p:nvSpPr>
              <p:cNvPr id="73451" name="Freeform: Shape 73450">
                <a:extLst>
                  <a:ext uri="{FF2B5EF4-FFF2-40B4-BE49-F238E27FC236}">
                    <a16:creationId xmlns:a16="http://schemas.microsoft.com/office/drawing/2014/main" id="{6C5E2923-E086-4C53-8103-D4F671EC41B2}"/>
                  </a:ext>
                </a:extLst>
              </p:cNvPr>
              <p:cNvSpPr/>
              <p:nvPr/>
            </p:nvSpPr>
            <p:spPr>
              <a:xfrm>
                <a:off x="14602174" y="7043295"/>
                <a:ext cx="28797" cy="21204"/>
              </a:xfrm>
              <a:custGeom>
                <a:avLst/>
                <a:gdLst>
                  <a:gd name="connsiteX0" fmla="*/ 28797 w 28797"/>
                  <a:gd name="connsiteY0" fmla="*/ 7427 h 21204"/>
                  <a:gd name="connsiteX1" fmla="*/ 12605 w 28797"/>
                  <a:gd name="connsiteY1" fmla="*/ 9332 h 21204"/>
                  <a:gd name="connsiteX2" fmla="*/ 28797 w 28797"/>
                  <a:gd name="connsiteY2" fmla="*/ 7427 h 21204"/>
                </a:gdLst>
                <a:ahLst/>
                <a:cxnLst>
                  <a:cxn ang="0">
                    <a:pos x="connsiteX0" y="connsiteY0"/>
                  </a:cxn>
                  <a:cxn ang="0">
                    <a:pos x="connsiteX1" y="connsiteY1"/>
                  </a:cxn>
                  <a:cxn ang="0">
                    <a:pos x="connsiteX2" y="connsiteY2"/>
                  </a:cxn>
                </a:cxnLst>
                <a:rect l="l" t="t" r="r" b="b"/>
                <a:pathLst>
                  <a:path w="28797" h="21204">
                    <a:moveTo>
                      <a:pt x="28797" y="7427"/>
                    </a:moveTo>
                    <a:cubicBezTo>
                      <a:pt x="24892" y="34002"/>
                      <a:pt x="-21876" y="14952"/>
                      <a:pt x="12605" y="9332"/>
                    </a:cubicBezTo>
                    <a:cubicBezTo>
                      <a:pt x="21749" y="7808"/>
                      <a:pt x="20415" y="-9623"/>
                      <a:pt x="28797" y="7427"/>
                    </a:cubicBezTo>
                    <a:close/>
                  </a:path>
                </a:pathLst>
              </a:custGeom>
              <a:grpFill/>
              <a:ln w="9525" cap="flat">
                <a:noFill/>
                <a:prstDash val="solid"/>
                <a:miter/>
              </a:ln>
            </p:spPr>
            <p:txBody>
              <a:bodyPr rtlCol="0" anchor="ctr"/>
              <a:lstStyle/>
              <a:p>
                <a:endParaRPr lang="en-US"/>
              </a:p>
            </p:txBody>
          </p:sp>
          <p:sp>
            <p:nvSpPr>
              <p:cNvPr id="73452" name="Freeform: Shape 73451">
                <a:extLst>
                  <a:ext uri="{FF2B5EF4-FFF2-40B4-BE49-F238E27FC236}">
                    <a16:creationId xmlns:a16="http://schemas.microsoft.com/office/drawing/2014/main" id="{C636101B-42E7-4E50-9867-5A17E556AD65}"/>
                  </a:ext>
                </a:extLst>
              </p:cNvPr>
              <p:cNvSpPr/>
              <p:nvPr/>
            </p:nvSpPr>
            <p:spPr>
              <a:xfrm>
                <a:off x="14782800" y="5121801"/>
                <a:ext cx="17240" cy="30742"/>
              </a:xfrm>
              <a:custGeom>
                <a:avLst/>
                <a:gdLst>
                  <a:gd name="connsiteX0" fmla="*/ 0 w 17240"/>
                  <a:gd name="connsiteY0" fmla="*/ 26970 h 30742"/>
                  <a:gd name="connsiteX1" fmla="*/ 762 w 17240"/>
                  <a:gd name="connsiteY1" fmla="*/ 1348 h 30742"/>
                  <a:gd name="connsiteX2" fmla="*/ 17240 w 17240"/>
                  <a:gd name="connsiteY2" fmla="*/ 15921 h 30742"/>
                  <a:gd name="connsiteX3" fmla="*/ 0 w 17240"/>
                  <a:gd name="connsiteY3" fmla="*/ 26970 h 30742"/>
                </a:gdLst>
                <a:ahLst/>
                <a:cxnLst>
                  <a:cxn ang="0">
                    <a:pos x="connsiteX0" y="connsiteY0"/>
                  </a:cxn>
                  <a:cxn ang="0">
                    <a:pos x="connsiteX1" y="connsiteY1"/>
                  </a:cxn>
                  <a:cxn ang="0">
                    <a:pos x="connsiteX2" y="connsiteY2"/>
                  </a:cxn>
                  <a:cxn ang="0">
                    <a:pos x="connsiteX3" y="connsiteY3"/>
                  </a:cxn>
                </a:cxnLst>
                <a:rect l="l" t="t" r="r" b="b"/>
                <a:pathLst>
                  <a:path w="17240" h="30742">
                    <a:moveTo>
                      <a:pt x="0" y="26970"/>
                    </a:moveTo>
                    <a:cubicBezTo>
                      <a:pt x="190" y="18493"/>
                      <a:pt x="476" y="9920"/>
                      <a:pt x="762" y="1348"/>
                    </a:cubicBezTo>
                    <a:cubicBezTo>
                      <a:pt x="11335" y="-6653"/>
                      <a:pt x="6668" y="23922"/>
                      <a:pt x="17240" y="15921"/>
                    </a:cubicBezTo>
                    <a:cubicBezTo>
                      <a:pt x="13335" y="45163"/>
                      <a:pt x="10763" y="21065"/>
                      <a:pt x="0" y="26970"/>
                    </a:cubicBezTo>
                    <a:close/>
                  </a:path>
                </a:pathLst>
              </a:custGeom>
              <a:grpFill/>
              <a:ln w="9525" cap="flat">
                <a:noFill/>
                <a:prstDash val="solid"/>
                <a:miter/>
              </a:ln>
            </p:spPr>
            <p:txBody>
              <a:bodyPr rtlCol="0" anchor="ctr"/>
              <a:lstStyle/>
              <a:p>
                <a:endParaRPr lang="en-US"/>
              </a:p>
            </p:txBody>
          </p:sp>
          <p:sp>
            <p:nvSpPr>
              <p:cNvPr id="73453" name="Freeform: Shape 73452">
                <a:extLst>
                  <a:ext uri="{FF2B5EF4-FFF2-40B4-BE49-F238E27FC236}">
                    <a16:creationId xmlns:a16="http://schemas.microsoft.com/office/drawing/2014/main" id="{76EE1E08-CC05-4FD9-A7D8-A919CB240D98}"/>
                  </a:ext>
                </a:extLst>
              </p:cNvPr>
              <p:cNvSpPr/>
              <p:nvPr/>
            </p:nvSpPr>
            <p:spPr>
              <a:xfrm>
                <a:off x="14795849" y="5010848"/>
                <a:ext cx="69951" cy="48577"/>
              </a:xfrm>
              <a:custGeom>
                <a:avLst/>
                <a:gdLst>
                  <a:gd name="connsiteX0" fmla="*/ 0 w 69951"/>
                  <a:gd name="connsiteY0" fmla="*/ 24860 h 48577"/>
                  <a:gd name="connsiteX1" fmla="*/ 50863 w 69951"/>
                  <a:gd name="connsiteY1" fmla="*/ 0 h 48577"/>
                  <a:gd name="connsiteX2" fmla="*/ 53435 w 69951"/>
                  <a:gd name="connsiteY2" fmla="*/ 33814 h 48577"/>
                  <a:gd name="connsiteX3" fmla="*/ 69913 w 69951"/>
                  <a:gd name="connsiteY3" fmla="*/ 48578 h 48577"/>
                  <a:gd name="connsiteX4" fmla="*/ 0 w 69951"/>
                  <a:gd name="connsiteY4" fmla="*/ 24860 h 48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51" h="48577">
                    <a:moveTo>
                      <a:pt x="0" y="24860"/>
                    </a:moveTo>
                    <a:cubicBezTo>
                      <a:pt x="4572" y="-11811"/>
                      <a:pt x="37243" y="31623"/>
                      <a:pt x="50863" y="0"/>
                    </a:cubicBezTo>
                    <a:cubicBezTo>
                      <a:pt x="50102" y="15526"/>
                      <a:pt x="54578" y="17431"/>
                      <a:pt x="53435" y="33814"/>
                    </a:cubicBezTo>
                    <a:cubicBezTo>
                      <a:pt x="66485" y="2000"/>
                      <a:pt x="70390" y="5144"/>
                      <a:pt x="69913" y="48578"/>
                    </a:cubicBezTo>
                    <a:cubicBezTo>
                      <a:pt x="35052" y="35243"/>
                      <a:pt x="32671" y="27051"/>
                      <a:pt x="0" y="24860"/>
                    </a:cubicBezTo>
                    <a:close/>
                  </a:path>
                </a:pathLst>
              </a:custGeom>
              <a:grpFill/>
              <a:ln w="9525" cap="flat">
                <a:noFill/>
                <a:prstDash val="solid"/>
                <a:miter/>
              </a:ln>
            </p:spPr>
            <p:txBody>
              <a:bodyPr rtlCol="0" anchor="ctr"/>
              <a:lstStyle/>
              <a:p>
                <a:endParaRPr lang="en-US"/>
              </a:p>
            </p:txBody>
          </p:sp>
          <p:sp>
            <p:nvSpPr>
              <p:cNvPr id="73454" name="Freeform: Shape 73453">
                <a:extLst>
                  <a:ext uri="{FF2B5EF4-FFF2-40B4-BE49-F238E27FC236}">
                    <a16:creationId xmlns:a16="http://schemas.microsoft.com/office/drawing/2014/main" id="{D53A3EAC-90D9-43EC-9830-2D90F452D8A0}"/>
                  </a:ext>
                </a:extLst>
              </p:cNvPr>
              <p:cNvSpPr/>
              <p:nvPr/>
            </p:nvSpPr>
            <p:spPr>
              <a:xfrm>
                <a:off x="14869667" y="5033137"/>
                <a:ext cx="32861" cy="37623"/>
              </a:xfrm>
              <a:custGeom>
                <a:avLst/>
                <a:gdLst>
                  <a:gd name="connsiteX0" fmla="*/ 0 w 32861"/>
                  <a:gd name="connsiteY0" fmla="*/ 0 h 37623"/>
                  <a:gd name="connsiteX1" fmla="*/ 32861 w 32861"/>
                  <a:gd name="connsiteY1" fmla="*/ 37624 h 37623"/>
                  <a:gd name="connsiteX2" fmla="*/ 0 w 32861"/>
                  <a:gd name="connsiteY2" fmla="*/ 0 h 37623"/>
                </a:gdLst>
                <a:ahLst/>
                <a:cxnLst>
                  <a:cxn ang="0">
                    <a:pos x="connsiteX0" y="connsiteY0"/>
                  </a:cxn>
                  <a:cxn ang="0">
                    <a:pos x="connsiteX1" y="connsiteY1"/>
                  </a:cxn>
                  <a:cxn ang="0">
                    <a:pos x="connsiteX2" y="connsiteY2"/>
                  </a:cxn>
                </a:cxnLst>
                <a:rect l="l" t="t" r="r" b="b"/>
                <a:pathLst>
                  <a:path w="32861" h="37623">
                    <a:moveTo>
                      <a:pt x="0" y="0"/>
                    </a:moveTo>
                    <a:cubicBezTo>
                      <a:pt x="11621" y="10763"/>
                      <a:pt x="29337" y="5525"/>
                      <a:pt x="32861" y="37624"/>
                    </a:cubicBezTo>
                    <a:cubicBezTo>
                      <a:pt x="19717" y="30575"/>
                      <a:pt x="476" y="39338"/>
                      <a:pt x="0" y="0"/>
                    </a:cubicBezTo>
                    <a:close/>
                  </a:path>
                </a:pathLst>
              </a:custGeom>
              <a:grpFill/>
              <a:ln w="9525" cap="flat">
                <a:noFill/>
                <a:prstDash val="solid"/>
                <a:miter/>
              </a:ln>
            </p:spPr>
            <p:txBody>
              <a:bodyPr rtlCol="0" anchor="ctr"/>
              <a:lstStyle/>
              <a:p>
                <a:endParaRPr lang="en-US"/>
              </a:p>
            </p:txBody>
          </p:sp>
          <p:sp>
            <p:nvSpPr>
              <p:cNvPr id="73455" name="Freeform: Shape 73454">
                <a:extLst>
                  <a:ext uri="{FF2B5EF4-FFF2-40B4-BE49-F238E27FC236}">
                    <a16:creationId xmlns:a16="http://schemas.microsoft.com/office/drawing/2014/main" id="{CC868C66-3B61-4D40-85A1-A825356F9038}"/>
                  </a:ext>
                </a:extLst>
              </p:cNvPr>
              <p:cNvSpPr/>
              <p:nvPr/>
            </p:nvSpPr>
            <p:spPr>
              <a:xfrm>
                <a:off x="14924620" y="3410783"/>
                <a:ext cx="30419" cy="17677"/>
              </a:xfrm>
              <a:custGeom>
                <a:avLst/>
                <a:gdLst>
                  <a:gd name="connsiteX0" fmla="*/ 959 w 30419"/>
                  <a:gd name="connsiteY0" fmla="*/ 14343 h 17677"/>
                  <a:gd name="connsiteX1" fmla="*/ 30201 w 30419"/>
                  <a:gd name="connsiteY1" fmla="*/ 17677 h 17677"/>
                  <a:gd name="connsiteX2" fmla="*/ 959 w 30419"/>
                  <a:gd name="connsiteY2" fmla="*/ 14343 h 17677"/>
                </a:gdLst>
                <a:ahLst/>
                <a:cxnLst>
                  <a:cxn ang="0">
                    <a:pos x="connsiteX0" y="connsiteY0"/>
                  </a:cxn>
                  <a:cxn ang="0">
                    <a:pos x="connsiteX1" y="connsiteY1"/>
                  </a:cxn>
                  <a:cxn ang="0">
                    <a:pos x="connsiteX2" y="connsiteY2"/>
                  </a:cxn>
                </a:cxnLst>
                <a:rect l="l" t="t" r="r" b="b"/>
                <a:pathLst>
                  <a:path w="30419" h="17677">
                    <a:moveTo>
                      <a:pt x="959" y="14343"/>
                    </a:moveTo>
                    <a:cubicBezTo>
                      <a:pt x="-6661" y="7771"/>
                      <a:pt x="33725" y="-16137"/>
                      <a:pt x="30201" y="17677"/>
                    </a:cubicBezTo>
                    <a:cubicBezTo>
                      <a:pt x="17628" y="11867"/>
                      <a:pt x="17152" y="14629"/>
                      <a:pt x="959" y="14343"/>
                    </a:cubicBezTo>
                    <a:close/>
                  </a:path>
                </a:pathLst>
              </a:custGeom>
              <a:grpFill/>
              <a:ln w="9525" cap="flat">
                <a:noFill/>
                <a:prstDash val="solid"/>
                <a:miter/>
              </a:ln>
            </p:spPr>
            <p:txBody>
              <a:bodyPr rtlCol="0" anchor="ctr"/>
              <a:lstStyle/>
              <a:p>
                <a:endParaRPr lang="en-US"/>
              </a:p>
            </p:txBody>
          </p:sp>
          <p:sp>
            <p:nvSpPr>
              <p:cNvPr id="73456" name="Freeform: Shape 73455">
                <a:extLst>
                  <a:ext uri="{FF2B5EF4-FFF2-40B4-BE49-F238E27FC236}">
                    <a16:creationId xmlns:a16="http://schemas.microsoft.com/office/drawing/2014/main" id="{F780DA2F-9051-4B35-A4B9-030F8D9552C2}"/>
                  </a:ext>
                </a:extLst>
              </p:cNvPr>
              <p:cNvSpPr/>
              <p:nvPr/>
            </p:nvSpPr>
            <p:spPr>
              <a:xfrm>
                <a:off x="14922912" y="5224780"/>
                <a:ext cx="37528" cy="39623"/>
              </a:xfrm>
              <a:custGeom>
                <a:avLst/>
                <a:gdLst>
                  <a:gd name="connsiteX0" fmla="*/ 0 w 37528"/>
                  <a:gd name="connsiteY0" fmla="*/ 39624 h 39623"/>
                  <a:gd name="connsiteX1" fmla="*/ 34480 w 37528"/>
                  <a:gd name="connsiteY1" fmla="*/ 0 h 39623"/>
                  <a:gd name="connsiteX2" fmla="*/ 37529 w 37528"/>
                  <a:gd name="connsiteY2" fmla="*/ 25146 h 39623"/>
                  <a:gd name="connsiteX3" fmla="*/ 0 w 37528"/>
                  <a:gd name="connsiteY3" fmla="*/ 39624 h 39623"/>
                </a:gdLst>
                <a:ahLst/>
                <a:cxnLst>
                  <a:cxn ang="0">
                    <a:pos x="connsiteX0" y="connsiteY0"/>
                  </a:cxn>
                  <a:cxn ang="0">
                    <a:pos x="connsiteX1" y="connsiteY1"/>
                  </a:cxn>
                  <a:cxn ang="0">
                    <a:pos x="connsiteX2" y="connsiteY2"/>
                  </a:cxn>
                  <a:cxn ang="0">
                    <a:pos x="connsiteX3" y="connsiteY3"/>
                  </a:cxn>
                </a:cxnLst>
                <a:rect l="l" t="t" r="r" b="b"/>
                <a:pathLst>
                  <a:path w="37528" h="39623">
                    <a:moveTo>
                      <a:pt x="0" y="39624"/>
                    </a:moveTo>
                    <a:cubicBezTo>
                      <a:pt x="6858" y="10668"/>
                      <a:pt x="23146" y="31337"/>
                      <a:pt x="34480" y="0"/>
                    </a:cubicBezTo>
                    <a:cubicBezTo>
                      <a:pt x="34004" y="12287"/>
                      <a:pt x="33623" y="24384"/>
                      <a:pt x="37529" y="25146"/>
                    </a:cubicBezTo>
                    <a:cubicBezTo>
                      <a:pt x="31433" y="45815"/>
                      <a:pt x="11525" y="32385"/>
                      <a:pt x="0" y="39624"/>
                    </a:cubicBezTo>
                    <a:close/>
                  </a:path>
                </a:pathLst>
              </a:custGeom>
              <a:grpFill/>
              <a:ln w="9525" cap="flat">
                <a:noFill/>
                <a:prstDash val="solid"/>
                <a:miter/>
              </a:ln>
            </p:spPr>
            <p:txBody>
              <a:bodyPr rtlCol="0" anchor="ctr"/>
              <a:lstStyle/>
              <a:p>
                <a:endParaRPr lang="en-US"/>
              </a:p>
            </p:txBody>
          </p:sp>
          <p:sp>
            <p:nvSpPr>
              <p:cNvPr id="73457" name="Freeform: Shape 73456">
                <a:extLst>
                  <a:ext uri="{FF2B5EF4-FFF2-40B4-BE49-F238E27FC236}">
                    <a16:creationId xmlns:a16="http://schemas.microsoft.com/office/drawing/2014/main" id="{9EC240BD-2D89-4555-A868-0773D8F8C697}"/>
                  </a:ext>
                </a:extLst>
              </p:cNvPr>
              <p:cNvSpPr/>
              <p:nvPr/>
            </p:nvSpPr>
            <p:spPr>
              <a:xfrm>
                <a:off x="14948381" y="4744548"/>
                <a:ext cx="12874" cy="60750"/>
              </a:xfrm>
              <a:custGeom>
                <a:avLst/>
                <a:gdLst>
                  <a:gd name="connsiteX0" fmla="*/ 12727 w 12874"/>
                  <a:gd name="connsiteY0" fmla="*/ 172 h 60750"/>
                  <a:gd name="connsiteX1" fmla="*/ 5869 w 12874"/>
                  <a:gd name="connsiteY1" fmla="*/ 18364 h 60750"/>
                  <a:gd name="connsiteX2" fmla="*/ 8440 w 12874"/>
                  <a:gd name="connsiteY2" fmla="*/ 60751 h 60750"/>
                  <a:gd name="connsiteX3" fmla="*/ 12727 w 12874"/>
                  <a:gd name="connsiteY3" fmla="*/ 172 h 60750"/>
                </a:gdLst>
                <a:ahLst/>
                <a:cxnLst>
                  <a:cxn ang="0">
                    <a:pos x="connsiteX0" y="connsiteY0"/>
                  </a:cxn>
                  <a:cxn ang="0">
                    <a:pos x="connsiteX1" y="connsiteY1"/>
                  </a:cxn>
                  <a:cxn ang="0">
                    <a:pos x="connsiteX2" y="connsiteY2"/>
                  </a:cxn>
                  <a:cxn ang="0">
                    <a:pos x="connsiteX3" y="connsiteY3"/>
                  </a:cxn>
                </a:cxnLst>
                <a:rect l="l" t="t" r="r" b="b"/>
                <a:pathLst>
                  <a:path w="12874" h="60750">
                    <a:moveTo>
                      <a:pt x="12727" y="172"/>
                    </a:moveTo>
                    <a:cubicBezTo>
                      <a:pt x="13679" y="14650"/>
                      <a:pt x="9869" y="16650"/>
                      <a:pt x="5869" y="18364"/>
                    </a:cubicBezTo>
                    <a:cubicBezTo>
                      <a:pt x="4249" y="39224"/>
                      <a:pt x="11584" y="36176"/>
                      <a:pt x="8440" y="60751"/>
                    </a:cubicBezTo>
                    <a:cubicBezTo>
                      <a:pt x="-3752" y="60274"/>
                      <a:pt x="-3085" y="-3733"/>
                      <a:pt x="12727" y="172"/>
                    </a:cubicBezTo>
                    <a:close/>
                  </a:path>
                </a:pathLst>
              </a:custGeom>
              <a:grpFill/>
              <a:ln w="9525" cap="flat">
                <a:noFill/>
                <a:prstDash val="solid"/>
                <a:miter/>
              </a:ln>
            </p:spPr>
            <p:txBody>
              <a:bodyPr rtlCol="0" anchor="ctr"/>
              <a:lstStyle/>
              <a:p>
                <a:endParaRPr lang="en-US"/>
              </a:p>
            </p:txBody>
          </p:sp>
          <p:sp>
            <p:nvSpPr>
              <p:cNvPr id="73458" name="Freeform: Shape 73457">
                <a:extLst>
                  <a:ext uri="{FF2B5EF4-FFF2-40B4-BE49-F238E27FC236}">
                    <a16:creationId xmlns:a16="http://schemas.microsoft.com/office/drawing/2014/main" id="{A962C8F9-14D8-4F40-BA6D-56B9AC8C4FC8}"/>
                  </a:ext>
                </a:extLst>
              </p:cNvPr>
              <p:cNvSpPr/>
              <p:nvPr/>
            </p:nvSpPr>
            <p:spPr>
              <a:xfrm>
                <a:off x="14946628" y="5771354"/>
                <a:ext cx="28004" cy="20354"/>
              </a:xfrm>
              <a:custGeom>
                <a:avLst/>
                <a:gdLst>
                  <a:gd name="connsiteX0" fmla="*/ 1 w 28004"/>
                  <a:gd name="connsiteY0" fmla="*/ 20354 h 20354"/>
                  <a:gd name="connsiteX1" fmla="*/ 28005 w 28004"/>
                  <a:gd name="connsiteY1" fmla="*/ 7591 h 20354"/>
                  <a:gd name="connsiteX2" fmla="*/ 1 w 28004"/>
                  <a:gd name="connsiteY2" fmla="*/ 20354 h 20354"/>
                </a:gdLst>
                <a:ahLst/>
                <a:cxnLst>
                  <a:cxn ang="0">
                    <a:pos x="connsiteX0" y="connsiteY0"/>
                  </a:cxn>
                  <a:cxn ang="0">
                    <a:pos x="connsiteX1" y="connsiteY1"/>
                  </a:cxn>
                  <a:cxn ang="0">
                    <a:pos x="connsiteX2" y="connsiteY2"/>
                  </a:cxn>
                </a:cxnLst>
                <a:rect l="l" t="t" r="r" b="b"/>
                <a:pathLst>
                  <a:path w="28004" h="20354">
                    <a:moveTo>
                      <a:pt x="1" y="20354"/>
                    </a:moveTo>
                    <a:cubicBezTo>
                      <a:pt x="-189" y="-15936"/>
                      <a:pt x="22099" y="7305"/>
                      <a:pt x="28005" y="7591"/>
                    </a:cubicBezTo>
                    <a:cubicBezTo>
                      <a:pt x="25242" y="27212"/>
                      <a:pt x="8574" y="13973"/>
                      <a:pt x="1" y="20354"/>
                    </a:cubicBezTo>
                    <a:close/>
                  </a:path>
                </a:pathLst>
              </a:custGeom>
              <a:grpFill/>
              <a:ln w="9525" cap="flat">
                <a:noFill/>
                <a:prstDash val="solid"/>
                <a:miter/>
              </a:ln>
            </p:spPr>
            <p:txBody>
              <a:bodyPr rtlCol="0" anchor="ctr"/>
              <a:lstStyle/>
              <a:p>
                <a:endParaRPr lang="en-US"/>
              </a:p>
            </p:txBody>
          </p:sp>
          <p:sp>
            <p:nvSpPr>
              <p:cNvPr id="73459" name="Freeform: Shape 73458">
                <a:extLst>
                  <a:ext uri="{FF2B5EF4-FFF2-40B4-BE49-F238E27FC236}">
                    <a16:creationId xmlns:a16="http://schemas.microsoft.com/office/drawing/2014/main" id="{5B70390F-EDB3-4152-A537-D87795D1C8A0}"/>
                  </a:ext>
                </a:extLst>
              </p:cNvPr>
              <p:cNvSpPr/>
              <p:nvPr/>
            </p:nvSpPr>
            <p:spPr>
              <a:xfrm>
                <a:off x="14958059" y="5135615"/>
                <a:ext cx="30384" cy="53357"/>
              </a:xfrm>
              <a:custGeom>
                <a:avLst/>
                <a:gdLst>
                  <a:gd name="connsiteX0" fmla="*/ 0 w 30384"/>
                  <a:gd name="connsiteY0" fmla="*/ 37635 h 53357"/>
                  <a:gd name="connsiteX1" fmla="*/ 20764 w 30384"/>
                  <a:gd name="connsiteY1" fmla="*/ 106 h 53357"/>
                  <a:gd name="connsiteX2" fmla="*/ 30385 w 30384"/>
                  <a:gd name="connsiteY2" fmla="*/ 41445 h 53357"/>
                  <a:gd name="connsiteX3" fmla="*/ 0 w 30384"/>
                  <a:gd name="connsiteY3" fmla="*/ 37635 h 53357"/>
                </a:gdLst>
                <a:ahLst/>
                <a:cxnLst>
                  <a:cxn ang="0">
                    <a:pos x="connsiteX0" y="connsiteY0"/>
                  </a:cxn>
                  <a:cxn ang="0">
                    <a:pos x="connsiteX1" y="connsiteY1"/>
                  </a:cxn>
                  <a:cxn ang="0">
                    <a:pos x="connsiteX2" y="connsiteY2"/>
                  </a:cxn>
                  <a:cxn ang="0">
                    <a:pos x="connsiteX3" y="connsiteY3"/>
                  </a:cxn>
                </a:cxnLst>
                <a:rect l="l" t="t" r="r" b="b"/>
                <a:pathLst>
                  <a:path w="30384" h="53357">
                    <a:moveTo>
                      <a:pt x="0" y="37635"/>
                    </a:moveTo>
                    <a:cubicBezTo>
                      <a:pt x="4572" y="19346"/>
                      <a:pt x="19050" y="25633"/>
                      <a:pt x="20764" y="106"/>
                    </a:cubicBezTo>
                    <a:cubicBezTo>
                      <a:pt x="30385" y="-2847"/>
                      <a:pt x="16002" y="56970"/>
                      <a:pt x="30385" y="41445"/>
                    </a:cubicBezTo>
                    <a:cubicBezTo>
                      <a:pt x="19907" y="73544"/>
                      <a:pt x="11716" y="29729"/>
                      <a:pt x="0" y="37635"/>
                    </a:cubicBezTo>
                    <a:close/>
                  </a:path>
                </a:pathLst>
              </a:custGeom>
              <a:grpFill/>
              <a:ln w="9525" cap="flat">
                <a:noFill/>
                <a:prstDash val="solid"/>
                <a:miter/>
              </a:ln>
            </p:spPr>
            <p:txBody>
              <a:bodyPr rtlCol="0" anchor="ctr"/>
              <a:lstStyle/>
              <a:p>
                <a:endParaRPr lang="en-US"/>
              </a:p>
            </p:txBody>
          </p:sp>
          <p:sp>
            <p:nvSpPr>
              <p:cNvPr id="73460" name="Freeform: Shape 73459">
                <a:extLst>
                  <a:ext uri="{FF2B5EF4-FFF2-40B4-BE49-F238E27FC236}">
                    <a16:creationId xmlns:a16="http://schemas.microsoft.com/office/drawing/2014/main" id="{FFFC985D-F7C6-4A42-8DEF-44B9D858D9A6}"/>
                  </a:ext>
                </a:extLst>
              </p:cNvPr>
              <p:cNvSpPr/>
              <p:nvPr/>
            </p:nvSpPr>
            <p:spPr>
              <a:xfrm>
                <a:off x="14991012" y="3562966"/>
                <a:ext cx="33150" cy="24275"/>
              </a:xfrm>
              <a:custGeom>
                <a:avLst/>
                <a:gdLst>
                  <a:gd name="connsiteX0" fmla="*/ 3 w 33150"/>
                  <a:gd name="connsiteY0" fmla="*/ 12941 h 24275"/>
                  <a:gd name="connsiteX1" fmla="*/ 33150 w 33150"/>
                  <a:gd name="connsiteY1" fmla="*/ 24276 h 24275"/>
                  <a:gd name="connsiteX2" fmla="*/ 3 w 33150"/>
                  <a:gd name="connsiteY2" fmla="*/ 12941 h 24275"/>
                </a:gdLst>
                <a:ahLst/>
                <a:cxnLst>
                  <a:cxn ang="0">
                    <a:pos x="connsiteX0" y="connsiteY0"/>
                  </a:cxn>
                  <a:cxn ang="0">
                    <a:pos x="connsiteX1" y="connsiteY1"/>
                  </a:cxn>
                  <a:cxn ang="0">
                    <a:pos x="connsiteX2" y="connsiteY2"/>
                  </a:cxn>
                </a:cxnLst>
                <a:rect l="l" t="t" r="r" b="b"/>
                <a:pathLst>
                  <a:path w="33150" h="24275">
                    <a:moveTo>
                      <a:pt x="3" y="12941"/>
                    </a:moveTo>
                    <a:cubicBezTo>
                      <a:pt x="-377" y="-11062"/>
                      <a:pt x="31436" y="1606"/>
                      <a:pt x="33150" y="24276"/>
                    </a:cubicBezTo>
                    <a:cubicBezTo>
                      <a:pt x="20863" y="23990"/>
                      <a:pt x="12291" y="13227"/>
                      <a:pt x="3" y="12941"/>
                    </a:cubicBezTo>
                    <a:close/>
                  </a:path>
                </a:pathLst>
              </a:custGeom>
              <a:grpFill/>
              <a:ln w="9525" cap="flat">
                <a:noFill/>
                <a:prstDash val="solid"/>
                <a:miter/>
              </a:ln>
            </p:spPr>
            <p:txBody>
              <a:bodyPr rtlCol="0" anchor="ctr"/>
              <a:lstStyle/>
              <a:p>
                <a:endParaRPr lang="en-US"/>
              </a:p>
            </p:txBody>
          </p:sp>
          <p:sp>
            <p:nvSpPr>
              <p:cNvPr id="73461" name="Freeform: Shape 73460">
                <a:extLst>
                  <a:ext uri="{FF2B5EF4-FFF2-40B4-BE49-F238E27FC236}">
                    <a16:creationId xmlns:a16="http://schemas.microsoft.com/office/drawing/2014/main" id="{CA29EF43-4773-467A-B873-11B1F5B13455}"/>
                  </a:ext>
                </a:extLst>
              </p:cNvPr>
              <p:cNvSpPr/>
              <p:nvPr/>
            </p:nvSpPr>
            <p:spPr>
              <a:xfrm>
                <a:off x="14982348" y="5677027"/>
                <a:ext cx="41719" cy="38800"/>
              </a:xfrm>
              <a:custGeom>
                <a:avLst/>
                <a:gdLst>
                  <a:gd name="connsiteX0" fmla="*/ 0 w 41719"/>
                  <a:gd name="connsiteY0" fmla="*/ 32195 h 38800"/>
                  <a:gd name="connsiteX1" fmla="*/ 41719 w 41719"/>
                  <a:gd name="connsiteY1" fmla="*/ 0 h 38800"/>
                  <a:gd name="connsiteX2" fmla="*/ 17145 w 41719"/>
                  <a:gd name="connsiteY2" fmla="*/ 38005 h 38800"/>
                  <a:gd name="connsiteX3" fmla="*/ 0 w 41719"/>
                  <a:gd name="connsiteY3" fmla="*/ 32195 h 38800"/>
                </a:gdLst>
                <a:ahLst/>
                <a:cxnLst>
                  <a:cxn ang="0">
                    <a:pos x="connsiteX0" y="connsiteY0"/>
                  </a:cxn>
                  <a:cxn ang="0">
                    <a:pos x="connsiteX1" y="connsiteY1"/>
                  </a:cxn>
                  <a:cxn ang="0">
                    <a:pos x="connsiteX2" y="connsiteY2"/>
                  </a:cxn>
                  <a:cxn ang="0">
                    <a:pos x="connsiteX3" y="connsiteY3"/>
                  </a:cxn>
                </a:cxnLst>
                <a:rect l="l" t="t" r="r" b="b"/>
                <a:pathLst>
                  <a:path w="41719" h="38800">
                    <a:moveTo>
                      <a:pt x="0" y="32195"/>
                    </a:moveTo>
                    <a:cubicBezTo>
                      <a:pt x="13430" y="20288"/>
                      <a:pt x="23717" y="953"/>
                      <a:pt x="41719" y="0"/>
                    </a:cubicBezTo>
                    <a:cubicBezTo>
                      <a:pt x="36481" y="24194"/>
                      <a:pt x="25051" y="6953"/>
                      <a:pt x="17145" y="38005"/>
                    </a:cubicBezTo>
                    <a:cubicBezTo>
                      <a:pt x="8763" y="42863"/>
                      <a:pt x="9811" y="23527"/>
                      <a:pt x="0" y="32195"/>
                    </a:cubicBezTo>
                    <a:close/>
                  </a:path>
                </a:pathLst>
              </a:custGeom>
              <a:grpFill/>
              <a:ln w="9525" cap="flat">
                <a:noFill/>
                <a:prstDash val="solid"/>
                <a:miter/>
              </a:ln>
            </p:spPr>
            <p:txBody>
              <a:bodyPr rtlCol="0" anchor="ctr"/>
              <a:lstStyle/>
              <a:p>
                <a:endParaRPr lang="en-US"/>
              </a:p>
            </p:txBody>
          </p:sp>
          <p:sp>
            <p:nvSpPr>
              <p:cNvPr id="73462" name="Freeform: Shape 73461">
                <a:extLst>
                  <a:ext uri="{FF2B5EF4-FFF2-40B4-BE49-F238E27FC236}">
                    <a16:creationId xmlns:a16="http://schemas.microsoft.com/office/drawing/2014/main" id="{0A424235-8BE0-4776-91A9-DE76A609A95B}"/>
                  </a:ext>
                </a:extLst>
              </p:cNvPr>
              <p:cNvSpPr/>
              <p:nvPr/>
            </p:nvSpPr>
            <p:spPr>
              <a:xfrm>
                <a:off x="14987968" y="5208746"/>
                <a:ext cx="33813" cy="17568"/>
              </a:xfrm>
              <a:custGeom>
                <a:avLst/>
                <a:gdLst>
                  <a:gd name="connsiteX0" fmla="*/ 0 w 33813"/>
                  <a:gd name="connsiteY0" fmla="*/ 11272 h 17568"/>
                  <a:gd name="connsiteX1" fmla="*/ 33814 w 33813"/>
                  <a:gd name="connsiteY1" fmla="*/ 5843 h 17568"/>
                  <a:gd name="connsiteX2" fmla="*/ 0 w 33813"/>
                  <a:gd name="connsiteY2" fmla="*/ 11272 h 17568"/>
                </a:gdLst>
                <a:ahLst/>
                <a:cxnLst>
                  <a:cxn ang="0">
                    <a:pos x="connsiteX0" y="connsiteY0"/>
                  </a:cxn>
                  <a:cxn ang="0">
                    <a:pos x="connsiteX1" y="connsiteY1"/>
                  </a:cxn>
                  <a:cxn ang="0">
                    <a:pos x="connsiteX2" y="connsiteY2"/>
                  </a:cxn>
                </a:cxnLst>
                <a:rect l="l" t="t" r="r" b="b"/>
                <a:pathLst>
                  <a:path w="33813" h="17568">
                    <a:moveTo>
                      <a:pt x="0" y="11272"/>
                    </a:moveTo>
                    <a:cubicBezTo>
                      <a:pt x="11430" y="-8254"/>
                      <a:pt x="25813" y="2890"/>
                      <a:pt x="33814" y="5843"/>
                    </a:cubicBezTo>
                    <a:cubicBezTo>
                      <a:pt x="23336" y="27655"/>
                      <a:pt x="4858" y="12605"/>
                      <a:pt x="0" y="11272"/>
                    </a:cubicBezTo>
                    <a:close/>
                  </a:path>
                </a:pathLst>
              </a:custGeom>
              <a:grpFill/>
              <a:ln w="9525" cap="flat">
                <a:noFill/>
                <a:prstDash val="solid"/>
                <a:miter/>
              </a:ln>
            </p:spPr>
            <p:txBody>
              <a:bodyPr rtlCol="0" anchor="ctr"/>
              <a:lstStyle/>
              <a:p>
                <a:endParaRPr lang="en-US"/>
              </a:p>
            </p:txBody>
          </p:sp>
          <p:sp>
            <p:nvSpPr>
              <p:cNvPr id="73463" name="Freeform: Shape 73462">
                <a:extLst>
                  <a:ext uri="{FF2B5EF4-FFF2-40B4-BE49-F238E27FC236}">
                    <a16:creationId xmlns:a16="http://schemas.microsoft.com/office/drawing/2014/main" id="{8E7E2F34-109F-4B46-B578-1085BA8A2E25}"/>
                  </a:ext>
                </a:extLst>
              </p:cNvPr>
              <p:cNvSpPr/>
              <p:nvPr/>
            </p:nvSpPr>
            <p:spPr>
              <a:xfrm>
                <a:off x="14995367" y="5122396"/>
                <a:ext cx="40606" cy="47525"/>
              </a:xfrm>
              <a:custGeom>
                <a:avLst/>
                <a:gdLst>
                  <a:gd name="connsiteX0" fmla="*/ 30 w 40606"/>
                  <a:gd name="connsiteY0" fmla="*/ 36375 h 47525"/>
                  <a:gd name="connsiteX1" fmla="*/ 10508 w 40606"/>
                  <a:gd name="connsiteY1" fmla="*/ 466 h 47525"/>
                  <a:gd name="connsiteX2" fmla="*/ 13841 w 40606"/>
                  <a:gd name="connsiteY2" fmla="*/ 8562 h 47525"/>
                  <a:gd name="connsiteX3" fmla="*/ 20509 w 40606"/>
                  <a:gd name="connsiteY3" fmla="*/ 7419 h 47525"/>
                  <a:gd name="connsiteX4" fmla="*/ 13461 w 40606"/>
                  <a:gd name="connsiteY4" fmla="*/ 34185 h 47525"/>
                  <a:gd name="connsiteX5" fmla="*/ 40607 w 40606"/>
                  <a:gd name="connsiteY5" fmla="*/ 12658 h 47525"/>
                  <a:gd name="connsiteX6" fmla="*/ 36892 w 40606"/>
                  <a:gd name="connsiteY6" fmla="*/ 47520 h 47525"/>
                  <a:gd name="connsiteX7" fmla="*/ 33654 w 40606"/>
                  <a:gd name="connsiteY7" fmla="*/ 30946 h 47525"/>
                  <a:gd name="connsiteX8" fmla="*/ 30 w 40606"/>
                  <a:gd name="connsiteY8" fmla="*/ 36375 h 4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06" h="47525">
                    <a:moveTo>
                      <a:pt x="30" y="36375"/>
                    </a:moveTo>
                    <a:cubicBezTo>
                      <a:pt x="-732" y="13992"/>
                      <a:pt x="13175" y="27517"/>
                      <a:pt x="10508" y="466"/>
                    </a:cubicBezTo>
                    <a:cubicBezTo>
                      <a:pt x="13461" y="-1534"/>
                      <a:pt x="13651" y="3228"/>
                      <a:pt x="13841" y="8562"/>
                    </a:cubicBezTo>
                    <a:cubicBezTo>
                      <a:pt x="16128" y="8086"/>
                      <a:pt x="18318" y="7800"/>
                      <a:pt x="20509" y="7419"/>
                    </a:cubicBezTo>
                    <a:cubicBezTo>
                      <a:pt x="19175" y="18945"/>
                      <a:pt x="14413" y="21897"/>
                      <a:pt x="13461" y="34185"/>
                    </a:cubicBezTo>
                    <a:cubicBezTo>
                      <a:pt x="24510" y="31994"/>
                      <a:pt x="26605" y="7705"/>
                      <a:pt x="40607" y="12658"/>
                    </a:cubicBezTo>
                    <a:cubicBezTo>
                      <a:pt x="37940" y="20659"/>
                      <a:pt x="36797" y="32756"/>
                      <a:pt x="36892" y="47520"/>
                    </a:cubicBezTo>
                    <a:cubicBezTo>
                      <a:pt x="33654" y="47805"/>
                      <a:pt x="34415" y="37423"/>
                      <a:pt x="33654" y="30946"/>
                    </a:cubicBezTo>
                    <a:cubicBezTo>
                      <a:pt x="17652" y="38852"/>
                      <a:pt x="13270" y="58378"/>
                      <a:pt x="30" y="36375"/>
                    </a:cubicBezTo>
                    <a:close/>
                  </a:path>
                </a:pathLst>
              </a:custGeom>
              <a:grpFill/>
              <a:ln w="9525" cap="flat">
                <a:noFill/>
                <a:prstDash val="solid"/>
                <a:miter/>
              </a:ln>
            </p:spPr>
            <p:txBody>
              <a:bodyPr rtlCol="0" anchor="ctr"/>
              <a:lstStyle/>
              <a:p>
                <a:endParaRPr lang="en-US"/>
              </a:p>
            </p:txBody>
          </p:sp>
          <p:sp>
            <p:nvSpPr>
              <p:cNvPr id="73464" name="Freeform: Shape 73463">
                <a:extLst>
                  <a:ext uri="{FF2B5EF4-FFF2-40B4-BE49-F238E27FC236}">
                    <a16:creationId xmlns:a16="http://schemas.microsoft.com/office/drawing/2014/main" id="{52F27345-7F4A-413A-9814-31547C2A15D0}"/>
                  </a:ext>
                </a:extLst>
              </p:cNvPr>
              <p:cNvSpPr/>
              <p:nvPr/>
            </p:nvSpPr>
            <p:spPr>
              <a:xfrm>
                <a:off x="14996350" y="5065463"/>
                <a:ext cx="43719" cy="22039"/>
              </a:xfrm>
              <a:custGeom>
                <a:avLst/>
                <a:gdLst>
                  <a:gd name="connsiteX0" fmla="*/ 0 w 43719"/>
                  <a:gd name="connsiteY0" fmla="*/ 16156 h 22039"/>
                  <a:gd name="connsiteX1" fmla="*/ 43720 w 43719"/>
                  <a:gd name="connsiteY1" fmla="*/ 9108 h 22039"/>
                  <a:gd name="connsiteX2" fmla="*/ 0 w 43719"/>
                  <a:gd name="connsiteY2" fmla="*/ 16156 h 22039"/>
                </a:gdLst>
                <a:ahLst/>
                <a:cxnLst>
                  <a:cxn ang="0">
                    <a:pos x="connsiteX0" y="connsiteY0"/>
                  </a:cxn>
                  <a:cxn ang="0">
                    <a:pos x="connsiteX1" y="connsiteY1"/>
                  </a:cxn>
                  <a:cxn ang="0">
                    <a:pos x="connsiteX2" y="connsiteY2"/>
                  </a:cxn>
                </a:cxnLst>
                <a:rect l="l" t="t" r="r" b="b"/>
                <a:pathLst>
                  <a:path w="43719" h="22039">
                    <a:moveTo>
                      <a:pt x="0" y="16156"/>
                    </a:moveTo>
                    <a:cubicBezTo>
                      <a:pt x="13430" y="-14609"/>
                      <a:pt x="26575" y="7774"/>
                      <a:pt x="43720" y="9108"/>
                    </a:cubicBezTo>
                    <a:cubicBezTo>
                      <a:pt x="33623" y="32444"/>
                      <a:pt x="11239" y="17299"/>
                      <a:pt x="0" y="16156"/>
                    </a:cubicBezTo>
                    <a:close/>
                  </a:path>
                </a:pathLst>
              </a:custGeom>
              <a:grpFill/>
              <a:ln w="9525" cap="flat">
                <a:noFill/>
                <a:prstDash val="solid"/>
                <a:miter/>
              </a:ln>
            </p:spPr>
            <p:txBody>
              <a:bodyPr rtlCol="0" anchor="ctr"/>
              <a:lstStyle/>
              <a:p>
                <a:endParaRPr lang="en-US"/>
              </a:p>
            </p:txBody>
          </p:sp>
          <p:sp>
            <p:nvSpPr>
              <p:cNvPr id="73465" name="Freeform: Shape 73464">
                <a:extLst>
                  <a:ext uri="{FF2B5EF4-FFF2-40B4-BE49-F238E27FC236}">
                    <a16:creationId xmlns:a16="http://schemas.microsoft.com/office/drawing/2014/main" id="{1D4C893C-9873-4349-8765-18C2EA14B05D}"/>
                  </a:ext>
                </a:extLst>
              </p:cNvPr>
              <p:cNvSpPr/>
              <p:nvPr/>
            </p:nvSpPr>
            <p:spPr>
              <a:xfrm>
                <a:off x="15036546" y="3728879"/>
                <a:ext cx="13456" cy="44910"/>
              </a:xfrm>
              <a:custGeom>
                <a:avLst/>
                <a:gdLst>
                  <a:gd name="connsiteX0" fmla="*/ 0 w 13456"/>
                  <a:gd name="connsiteY0" fmla="*/ 44482 h 44910"/>
                  <a:gd name="connsiteX1" fmla="*/ 381 w 13456"/>
                  <a:gd name="connsiteY1" fmla="*/ 18669 h 44910"/>
                  <a:gd name="connsiteX2" fmla="*/ 10001 w 13456"/>
                  <a:gd name="connsiteY2" fmla="*/ 0 h 44910"/>
                  <a:gd name="connsiteX3" fmla="*/ 0 w 13456"/>
                  <a:gd name="connsiteY3" fmla="*/ 44482 h 44910"/>
                </a:gdLst>
                <a:ahLst/>
                <a:cxnLst>
                  <a:cxn ang="0">
                    <a:pos x="connsiteX0" y="connsiteY0"/>
                  </a:cxn>
                  <a:cxn ang="0">
                    <a:pos x="connsiteX1" y="connsiteY1"/>
                  </a:cxn>
                  <a:cxn ang="0">
                    <a:pos x="connsiteX2" y="connsiteY2"/>
                  </a:cxn>
                  <a:cxn ang="0">
                    <a:pos x="connsiteX3" y="connsiteY3"/>
                  </a:cxn>
                </a:cxnLst>
                <a:rect l="l" t="t" r="r" b="b"/>
                <a:pathLst>
                  <a:path w="13456" h="44910">
                    <a:moveTo>
                      <a:pt x="0" y="44482"/>
                    </a:moveTo>
                    <a:cubicBezTo>
                      <a:pt x="95" y="35909"/>
                      <a:pt x="286" y="27242"/>
                      <a:pt x="381" y="18669"/>
                    </a:cubicBezTo>
                    <a:cubicBezTo>
                      <a:pt x="6477" y="20574"/>
                      <a:pt x="10192" y="15145"/>
                      <a:pt x="10001" y="0"/>
                    </a:cubicBezTo>
                    <a:cubicBezTo>
                      <a:pt x="18955" y="13049"/>
                      <a:pt x="8667" y="49244"/>
                      <a:pt x="0" y="44482"/>
                    </a:cubicBezTo>
                    <a:close/>
                  </a:path>
                </a:pathLst>
              </a:custGeom>
              <a:grpFill/>
              <a:ln w="9525" cap="flat">
                <a:noFill/>
                <a:prstDash val="solid"/>
                <a:miter/>
              </a:ln>
            </p:spPr>
            <p:txBody>
              <a:bodyPr rtlCol="0" anchor="ctr"/>
              <a:lstStyle/>
              <a:p>
                <a:endParaRPr lang="en-US"/>
              </a:p>
            </p:txBody>
          </p:sp>
          <p:sp>
            <p:nvSpPr>
              <p:cNvPr id="73466" name="Freeform: Shape 73465">
                <a:extLst>
                  <a:ext uri="{FF2B5EF4-FFF2-40B4-BE49-F238E27FC236}">
                    <a16:creationId xmlns:a16="http://schemas.microsoft.com/office/drawing/2014/main" id="{56BFC8D6-1F10-4813-A8DC-55AB1F9C915A}"/>
                  </a:ext>
                </a:extLst>
              </p:cNvPr>
              <p:cNvSpPr/>
              <p:nvPr/>
            </p:nvSpPr>
            <p:spPr>
              <a:xfrm>
                <a:off x="15063311" y="3619722"/>
                <a:ext cx="22383" cy="46666"/>
              </a:xfrm>
              <a:custGeom>
                <a:avLst/>
                <a:gdLst>
                  <a:gd name="connsiteX0" fmla="*/ 3048 w 22383"/>
                  <a:gd name="connsiteY0" fmla="*/ 37147 h 46666"/>
                  <a:gd name="connsiteX1" fmla="*/ 0 w 22383"/>
                  <a:gd name="connsiteY1" fmla="*/ 29146 h 46666"/>
                  <a:gd name="connsiteX2" fmla="*/ 190 w 22383"/>
                  <a:gd name="connsiteY2" fmla="*/ 11906 h 46666"/>
                  <a:gd name="connsiteX3" fmla="*/ 19145 w 22383"/>
                  <a:gd name="connsiteY3" fmla="*/ 0 h 46666"/>
                  <a:gd name="connsiteX4" fmla="*/ 18574 w 22383"/>
                  <a:gd name="connsiteY4" fmla="*/ 42958 h 46666"/>
                  <a:gd name="connsiteX5" fmla="*/ 3048 w 22383"/>
                  <a:gd name="connsiteY5" fmla="*/ 37147 h 46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83" h="46666">
                    <a:moveTo>
                      <a:pt x="3048" y="37147"/>
                    </a:moveTo>
                    <a:cubicBezTo>
                      <a:pt x="286" y="39148"/>
                      <a:pt x="95" y="34385"/>
                      <a:pt x="0" y="29146"/>
                    </a:cubicBezTo>
                    <a:cubicBezTo>
                      <a:pt x="95" y="23336"/>
                      <a:pt x="190" y="17621"/>
                      <a:pt x="190" y="11906"/>
                    </a:cubicBezTo>
                    <a:cubicBezTo>
                      <a:pt x="4858" y="25146"/>
                      <a:pt x="14764" y="13049"/>
                      <a:pt x="19145" y="0"/>
                    </a:cubicBezTo>
                    <a:cubicBezTo>
                      <a:pt x="28289" y="5620"/>
                      <a:pt x="14764" y="22193"/>
                      <a:pt x="18574" y="42958"/>
                    </a:cubicBezTo>
                    <a:cubicBezTo>
                      <a:pt x="7810" y="60960"/>
                      <a:pt x="8858" y="5905"/>
                      <a:pt x="3048" y="37147"/>
                    </a:cubicBezTo>
                    <a:close/>
                  </a:path>
                </a:pathLst>
              </a:custGeom>
              <a:grpFill/>
              <a:ln w="9525" cap="flat">
                <a:noFill/>
                <a:prstDash val="solid"/>
                <a:miter/>
              </a:ln>
            </p:spPr>
            <p:txBody>
              <a:bodyPr rtlCol="0" anchor="ctr"/>
              <a:lstStyle/>
              <a:p>
                <a:endParaRPr lang="en-US"/>
              </a:p>
            </p:txBody>
          </p:sp>
          <p:sp>
            <p:nvSpPr>
              <p:cNvPr id="73467" name="Freeform: Shape 73466">
                <a:extLst>
                  <a:ext uri="{FF2B5EF4-FFF2-40B4-BE49-F238E27FC236}">
                    <a16:creationId xmlns:a16="http://schemas.microsoft.com/office/drawing/2014/main" id="{B9D8E5A1-6E33-41B5-B61E-F5EDB4E5C9E6}"/>
                  </a:ext>
                </a:extLst>
              </p:cNvPr>
              <p:cNvSpPr/>
              <p:nvPr/>
            </p:nvSpPr>
            <p:spPr>
              <a:xfrm>
                <a:off x="15052262" y="6056694"/>
                <a:ext cx="14243" cy="43894"/>
              </a:xfrm>
              <a:custGeom>
                <a:avLst/>
                <a:gdLst>
                  <a:gd name="connsiteX0" fmla="*/ 0 w 14243"/>
                  <a:gd name="connsiteY0" fmla="*/ 10192 h 43894"/>
                  <a:gd name="connsiteX1" fmla="*/ 10573 w 14243"/>
                  <a:gd name="connsiteY1" fmla="*/ 0 h 43894"/>
                  <a:gd name="connsiteX2" fmla="*/ 13811 w 14243"/>
                  <a:gd name="connsiteY2" fmla="*/ 42481 h 43894"/>
                  <a:gd name="connsiteX3" fmla="*/ 0 w 14243"/>
                  <a:gd name="connsiteY3" fmla="*/ 10192 h 43894"/>
                </a:gdLst>
                <a:ahLst/>
                <a:cxnLst>
                  <a:cxn ang="0">
                    <a:pos x="connsiteX0" y="connsiteY0"/>
                  </a:cxn>
                  <a:cxn ang="0">
                    <a:pos x="connsiteX1" y="connsiteY1"/>
                  </a:cxn>
                  <a:cxn ang="0">
                    <a:pos x="connsiteX2" y="connsiteY2"/>
                  </a:cxn>
                  <a:cxn ang="0">
                    <a:pos x="connsiteX3" y="connsiteY3"/>
                  </a:cxn>
                </a:cxnLst>
                <a:rect l="l" t="t" r="r" b="b"/>
                <a:pathLst>
                  <a:path w="14243" h="43894">
                    <a:moveTo>
                      <a:pt x="0" y="10192"/>
                    </a:moveTo>
                    <a:cubicBezTo>
                      <a:pt x="667" y="0"/>
                      <a:pt x="6382" y="2000"/>
                      <a:pt x="10573" y="0"/>
                    </a:cubicBezTo>
                    <a:cubicBezTo>
                      <a:pt x="13525" y="9525"/>
                      <a:pt x="15049" y="22384"/>
                      <a:pt x="13811" y="42481"/>
                    </a:cubicBezTo>
                    <a:cubicBezTo>
                      <a:pt x="953" y="52673"/>
                      <a:pt x="11144" y="4191"/>
                      <a:pt x="0" y="10192"/>
                    </a:cubicBezTo>
                    <a:close/>
                  </a:path>
                </a:pathLst>
              </a:custGeom>
              <a:grpFill/>
              <a:ln w="9525" cap="flat">
                <a:noFill/>
                <a:prstDash val="solid"/>
                <a:miter/>
              </a:ln>
            </p:spPr>
            <p:txBody>
              <a:bodyPr rtlCol="0" anchor="ctr"/>
              <a:lstStyle/>
              <a:p>
                <a:endParaRPr lang="en-US"/>
              </a:p>
            </p:txBody>
          </p:sp>
          <p:sp>
            <p:nvSpPr>
              <p:cNvPr id="73468" name="Freeform: Shape 73467">
                <a:extLst>
                  <a:ext uri="{FF2B5EF4-FFF2-40B4-BE49-F238E27FC236}">
                    <a16:creationId xmlns:a16="http://schemas.microsoft.com/office/drawing/2014/main" id="{5827FA64-50FA-4A0D-8E3E-C5B566785B0B}"/>
                  </a:ext>
                </a:extLst>
              </p:cNvPr>
              <p:cNvSpPr/>
              <p:nvPr/>
            </p:nvSpPr>
            <p:spPr>
              <a:xfrm>
                <a:off x="15067535" y="4751382"/>
                <a:ext cx="8920" cy="60869"/>
              </a:xfrm>
              <a:custGeom>
                <a:avLst/>
                <a:gdLst>
                  <a:gd name="connsiteX0" fmla="*/ 8920 w 8920"/>
                  <a:gd name="connsiteY0" fmla="*/ 195 h 60869"/>
                  <a:gd name="connsiteX1" fmla="*/ 5015 w 8920"/>
                  <a:gd name="connsiteY1" fmla="*/ 60870 h 60869"/>
                  <a:gd name="connsiteX2" fmla="*/ 8920 w 8920"/>
                  <a:gd name="connsiteY2" fmla="*/ 195 h 60869"/>
                </a:gdLst>
                <a:ahLst/>
                <a:cxnLst>
                  <a:cxn ang="0">
                    <a:pos x="connsiteX0" y="connsiteY0"/>
                  </a:cxn>
                  <a:cxn ang="0">
                    <a:pos x="connsiteX1" y="connsiteY1"/>
                  </a:cxn>
                  <a:cxn ang="0">
                    <a:pos x="connsiteX2" y="connsiteY2"/>
                  </a:cxn>
                </a:cxnLst>
                <a:rect l="l" t="t" r="r" b="b"/>
                <a:pathLst>
                  <a:path w="8920" h="60869">
                    <a:moveTo>
                      <a:pt x="8920" y="195"/>
                    </a:moveTo>
                    <a:cubicBezTo>
                      <a:pt x="729" y="18579"/>
                      <a:pt x="14064" y="40105"/>
                      <a:pt x="5015" y="60870"/>
                    </a:cubicBezTo>
                    <a:cubicBezTo>
                      <a:pt x="1682" y="44201"/>
                      <a:pt x="-6129" y="-3424"/>
                      <a:pt x="8920" y="195"/>
                    </a:cubicBezTo>
                    <a:close/>
                  </a:path>
                </a:pathLst>
              </a:custGeom>
              <a:grpFill/>
              <a:ln w="9525" cap="flat">
                <a:noFill/>
                <a:prstDash val="solid"/>
                <a:miter/>
              </a:ln>
            </p:spPr>
            <p:txBody>
              <a:bodyPr rtlCol="0" anchor="ctr"/>
              <a:lstStyle/>
              <a:p>
                <a:endParaRPr lang="en-US"/>
              </a:p>
            </p:txBody>
          </p:sp>
          <p:sp>
            <p:nvSpPr>
              <p:cNvPr id="73469" name="Freeform: Shape 73468">
                <a:extLst>
                  <a:ext uri="{FF2B5EF4-FFF2-40B4-BE49-F238E27FC236}">
                    <a16:creationId xmlns:a16="http://schemas.microsoft.com/office/drawing/2014/main" id="{26CE0E26-BD2A-4E90-B64F-0654A6C0B965}"/>
                  </a:ext>
                </a:extLst>
              </p:cNvPr>
              <p:cNvSpPr/>
              <p:nvPr/>
            </p:nvSpPr>
            <p:spPr>
              <a:xfrm>
                <a:off x="15082075" y="5209540"/>
                <a:ext cx="24104" cy="46895"/>
              </a:xfrm>
              <a:custGeom>
                <a:avLst/>
                <a:gdLst>
                  <a:gd name="connsiteX0" fmla="*/ 0 w 24104"/>
                  <a:gd name="connsiteY0" fmla="*/ 46768 h 46895"/>
                  <a:gd name="connsiteX1" fmla="*/ 10382 w 24104"/>
                  <a:gd name="connsiteY1" fmla="*/ 10858 h 46895"/>
                  <a:gd name="connsiteX2" fmla="*/ 24003 w 24104"/>
                  <a:gd name="connsiteY2" fmla="*/ 0 h 46895"/>
                  <a:gd name="connsiteX3" fmla="*/ 0 w 24104"/>
                  <a:gd name="connsiteY3" fmla="*/ 46768 h 46895"/>
                </a:gdLst>
                <a:ahLst/>
                <a:cxnLst>
                  <a:cxn ang="0">
                    <a:pos x="connsiteX0" y="connsiteY0"/>
                  </a:cxn>
                  <a:cxn ang="0">
                    <a:pos x="connsiteX1" y="connsiteY1"/>
                  </a:cxn>
                  <a:cxn ang="0">
                    <a:pos x="connsiteX2" y="connsiteY2"/>
                  </a:cxn>
                  <a:cxn ang="0">
                    <a:pos x="connsiteX3" y="connsiteY3"/>
                  </a:cxn>
                </a:cxnLst>
                <a:rect l="l" t="t" r="r" b="b"/>
                <a:pathLst>
                  <a:path w="24104" h="46895">
                    <a:moveTo>
                      <a:pt x="0" y="46768"/>
                    </a:moveTo>
                    <a:cubicBezTo>
                      <a:pt x="857" y="23050"/>
                      <a:pt x="27337" y="38100"/>
                      <a:pt x="10382" y="10858"/>
                    </a:cubicBezTo>
                    <a:cubicBezTo>
                      <a:pt x="11525" y="-953"/>
                      <a:pt x="18955" y="2381"/>
                      <a:pt x="24003" y="0"/>
                    </a:cubicBezTo>
                    <a:cubicBezTo>
                      <a:pt x="25241" y="38005"/>
                      <a:pt x="15049" y="48196"/>
                      <a:pt x="0" y="46768"/>
                    </a:cubicBezTo>
                    <a:close/>
                  </a:path>
                </a:pathLst>
              </a:custGeom>
              <a:grpFill/>
              <a:ln w="9525" cap="flat">
                <a:noFill/>
                <a:prstDash val="solid"/>
                <a:miter/>
              </a:ln>
            </p:spPr>
            <p:txBody>
              <a:bodyPr rtlCol="0" anchor="ctr"/>
              <a:lstStyle/>
              <a:p>
                <a:endParaRPr lang="en-US"/>
              </a:p>
            </p:txBody>
          </p:sp>
          <p:sp>
            <p:nvSpPr>
              <p:cNvPr id="73470" name="Freeform: Shape 73469">
                <a:extLst>
                  <a:ext uri="{FF2B5EF4-FFF2-40B4-BE49-F238E27FC236}">
                    <a16:creationId xmlns:a16="http://schemas.microsoft.com/office/drawing/2014/main" id="{B7B1E870-B1A0-40AE-A46F-188679B45E58}"/>
                  </a:ext>
                </a:extLst>
              </p:cNvPr>
              <p:cNvSpPr/>
              <p:nvPr/>
            </p:nvSpPr>
            <p:spPr>
              <a:xfrm>
                <a:off x="15114365" y="2407094"/>
                <a:ext cx="49720" cy="24219"/>
              </a:xfrm>
              <a:custGeom>
                <a:avLst/>
                <a:gdLst>
                  <a:gd name="connsiteX0" fmla="*/ 0 w 49720"/>
                  <a:gd name="connsiteY0" fmla="*/ 0 h 24219"/>
                  <a:gd name="connsiteX1" fmla="*/ 49721 w 49720"/>
                  <a:gd name="connsiteY1" fmla="*/ 16478 h 24219"/>
                  <a:gd name="connsiteX2" fmla="*/ 0 w 49720"/>
                  <a:gd name="connsiteY2" fmla="*/ 0 h 24219"/>
                </a:gdLst>
                <a:ahLst/>
                <a:cxnLst>
                  <a:cxn ang="0">
                    <a:pos x="connsiteX0" y="connsiteY0"/>
                  </a:cxn>
                  <a:cxn ang="0">
                    <a:pos x="connsiteX1" y="connsiteY1"/>
                  </a:cxn>
                  <a:cxn ang="0">
                    <a:pos x="connsiteX2" y="connsiteY2"/>
                  </a:cxn>
                </a:cxnLst>
                <a:rect l="l" t="t" r="r" b="b"/>
                <a:pathLst>
                  <a:path w="49720" h="24219">
                    <a:moveTo>
                      <a:pt x="0" y="0"/>
                    </a:moveTo>
                    <a:cubicBezTo>
                      <a:pt x="10382" y="6858"/>
                      <a:pt x="29146" y="10573"/>
                      <a:pt x="49721" y="16478"/>
                    </a:cubicBezTo>
                    <a:cubicBezTo>
                      <a:pt x="39148" y="25622"/>
                      <a:pt x="5429" y="32956"/>
                      <a:pt x="0" y="0"/>
                    </a:cubicBezTo>
                    <a:close/>
                  </a:path>
                </a:pathLst>
              </a:custGeom>
              <a:grpFill/>
              <a:ln w="9525" cap="flat">
                <a:noFill/>
                <a:prstDash val="solid"/>
                <a:miter/>
              </a:ln>
            </p:spPr>
            <p:txBody>
              <a:bodyPr rtlCol="0" anchor="ctr"/>
              <a:lstStyle/>
              <a:p>
                <a:endParaRPr lang="en-US"/>
              </a:p>
            </p:txBody>
          </p:sp>
          <p:sp>
            <p:nvSpPr>
              <p:cNvPr id="73471" name="Freeform: Shape 73470">
                <a:extLst>
                  <a:ext uri="{FF2B5EF4-FFF2-40B4-BE49-F238E27FC236}">
                    <a16:creationId xmlns:a16="http://schemas.microsoft.com/office/drawing/2014/main" id="{28D4E972-80B1-4D73-B8B5-D77373D8313D}"/>
                  </a:ext>
                </a:extLst>
              </p:cNvPr>
              <p:cNvSpPr/>
              <p:nvPr/>
            </p:nvSpPr>
            <p:spPr>
              <a:xfrm>
                <a:off x="15087885" y="7328948"/>
                <a:ext cx="18118" cy="43757"/>
              </a:xfrm>
              <a:custGeom>
                <a:avLst/>
                <a:gdLst>
                  <a:gd name="connsiteX0" fmla="*/ 0 w 18118"/>
                  <a:gd name="connsiteY0" fmla="*/ 18955 h 43757"/>
                  <a:gd name="connsiteX1" fmla="*/ 10763 w 18118"/>
                  <a:gd name="connsiteY1" fmla="*/ 0 h 43757"/>
                  <a:gd name="connsiteX2" fmla="*/ 17717 w 18118"/>
                  <a:gd name="connsiteY2" fmla="*/ 41910 h 43757"/>
                  <a:gd name="connsiteX3" fmla="*/ 0 w 18118"/>
                  <a:gd name="connsiteY3" fmla="*/ 18955 h 43757"/>
                </a:gdLst>
                <a:ahLst/>
                <a:cxnLst>
                  <a:cxn ang="0">
                    <a:pos x="connsiteX0" y="connsiteY0"/>
                  </a:cxn>
                  <a:cxn ang="0">
                    <a:pos x="connsiteX1" y="connsiteY1"/>
                  </a:cxn>
                  <a:cxn ang="0">
                    <a:pos x="connsiteX2" y="connsiteY2"/>
                  </a:cxn>
                  <a:cxn ang="0">
                    <a:pos x="connsiteX3" y="connsiteY3"/>
                  </a:cxn>
                </a:cxnLst>
                <a:rect l="l" t="t" r="r" b="b"/>
                <a:pathLst>
                  <a:path w="18118" h="43757">
                    <a:moveTo>
                      <a:pt x="0" y="18955"/>
                    </a:moveTo>
                    <a:cubicBezTo>
                      <a:pt x="1619" y="8097"/>
                      <a:pt x="4667" y="571"/>
                      <a:pt x="10763" y="0"/>
                    </a:cubicBezTo>
                    <a:cubicBezTo>
                      <a:pt x="8001" y="26861"/>
                      <a:pt x="20479" y="15050"/>
                      <a:pt x="17717" y="41910"/>
                    </a:cubicBezTo>
                    <a:cubicBezTo>
                      <a:pt x="4381" y="52959"/>
                      <a:pt x="12287" y="10478"/>
                      <a:pt x="0" y="18955"/>
                    </a:cubicBezTo>
                    <a:close/>
                  </a:path>
                </a:pathLst>
              </a:custGeom>
              <a:grpFill/>
              <a:ln w="9525" cap="flat">
                <a:noFill/>
                <a:prstDash val="solid"/>
                <a:miter/>
              </a:ln>
            </p:spPr>
            <p:txBody>
              <a:bodyPr rtlCol="0" anchor="ctr"/>
              <a:lstStyle/>
              <a:p>
                <a:endParaRPr lang="en-US"/>
              </a:p>
            </p:txBody>
          </p:sp>
          <p:sp>
            <p:nvSpPr>
              <p:cNvPr id="73472" name="Freeform: Shape 73471">
                <a:extLst>
                  <a:ext uri="{FF2B5EF4-FFF2-40B4-BE49-F238E27FC236}">
                    <a16:creationId xmlns:a16="http://schemas.microsoft.com/office/drawing/2014/main" id="{78D5BAD8-63AC-47A8-9F7C-A1F1488082E0}"/>
                  </a:ext>
                </a:extLst>
              </p:cNvPr>
              <p:cNvSpPr/>
              <p:nvPr/>
            </p:nvSpPr>
            <p:spPr>
              <a:xfrm>
                <a:off x="15125985" y="4753190"/>
                <a:ext cx="46196" cy="53918"/>
              </a:xfrm>
              <a:custGeom>
                <a:avLst/>
                <a:gdLst>
                  <a:gd name="connsiteX0" fmla="*/ 23146 w 46196"/>
                  <a:gd name="connsiteY0" fmla="*/ 12104 h 53918"/>
                  <a:gd name="connsiteX1" fmla="*/ 16383 w 46196"/>
                  <a:gd name="connsiteY1" fmla="*/ 21820 h 53918"/>
                  <a:gd name="connsiteX2" fmla="*/ 29528 w 46196"/>
                  <a:gd name="connsiteY2" fmla="*/ 53919 h 53918"/>
                  <a:gd name="connsiteX3" fmla="*/ 0 w 46196"/>
                  <a:gd name="connsiteY3" fmla="*/ 7437 h 53918"/>
                  <a:gd name="connsiteX4" fmla="*/ 46196 w 46196"/>
                  <a:gd name="connsiteY4" fmla="*/ 42680 h 53918"/>
                  <a:gd name="connsiteX5" fmla="*/ 23146 w 46196"/>
                  <a:gd name="connsiteY5" fmla="*/ 12104 h 5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196" h="53918">
                    <a:moveTo>
                      <a:pt x="23146" y="12104"/>
                    </a:moveTo>
                    <a:cubicBezTo>
                      <a:pt x="20479" y="14200"/>
                      <a:pt x="19812" y="21248"/>
                      <a:pt x="16383" y="21820"/>
                    </a:cubicBezTo>
                    <a:cubicBezTo>
                      <a:pt x="20003" y="36583"/>
                      <a:pt x="40291" y="24772"/>
                      <a:pt x="29528" y="53919"/>
                    </a:cubicBezTo>
                    <a:cubicBezTo>
                      <a:pt x="21527" y="33535"/>
                      <a:pt x="5429" y="34678"/>
                      <a:pt x="0" y="7437"/>
                    </a:cubicBezTo>
                    <a:cubicBezTo>
                      <a:pt x="14954" y="-6184"/>
                      <a:pt x="39338" y="-4660"/>
                      <a:pt x="46196" y="42680"/>
                    </a:cubicBezTo>
                    <a:cubicBezTo>
                      <a:pt x="34004" y="44584"/>
                      <a:pt x="31432" y="20676"/>
                      <a:pt x="23146" y="12104"/>
                    </a:cubicBezTo>
                    <a:close/>
                  </a:path>
                </a:pathLst>
              </a:custGeom>
              <a:grpFill/>
              <a:ln w="9525" cap="flat">
                <a:noFill/>
                <a:prstDash val="solid"/>
                <a:miter/>
              </a:ln>
            </p:spPr>
            <p:txBody>
              <a:bodyPr rtlCol="0" anchor="ctr"/>
              <a:lstStyle/>
              <a:p>
                <a:endParaRPr lang="en-US"/>
              </a:p>
            </p:txBody>
          </p:sp>
          <p:sp>
            <p:nvSpPr>
              <p:cNvPr id="73473" name="Freeform: Shape 73472">
                <a:extLst>
                  <a:ext uri="{FF2B5EF4-FFF2-40B4-BE49-F238E27FC236}">
                    <a16:creationId xmlns:a16="http://schemas.microsoft.com/office/drawing/2014/main" id="{78118632-011B-4CFA-8D7E-84E60C5B3783}"/>
                  </a:ext>
                </a:extLst>
              </p:cNvPr>
              <p:cNvSpPr/>
              <p:nvPr/>
            </p:nvSpPr>
            <p:spPr>
              <a:xfrm>
                <a:off x="15126372" y="5737796"/>
                <a:ext cx="20377" cy="56864"/>
              </a:xfrm>
              <a:custGeom>
                <a:avLst/>
                <a:gdLst>
                  <a:gd name="connsiteX0" fmla="*/ 185 w 20377"/>
                  <a:gd name="connsiteY0" fmla="*/ 0 h 56864"/>
                  <a:gd name="connsiteX1" fmla="*/ 20377 w 20377"/>
                  <a:gd name="connsiteY1" fmla="*/ 56864 h 56864"/>
                  <a:gd name="connsiteX2" fmla="*/ 6757 w 20377"/>
                  <a:gd name="connsiteY2" fmla="*/ 50387 h 56864"/>
                  <a:gd name="connsiteX3" fmla="*/ 185 w 20377"/>
                  <a:gd name="connsiteY3" fmla="*/ 0 h 56864"/>
                </a:gdLst>
                <a:ahLst/>
                <a:cxnLst>
                  <a:cxn ang="0">
                    <a:pos x="connsiteX0" y="connsiteY0"/>
                  </a:cxn>
                  <a:cxn ang="0">
                    <a:pos x="connsiteX1" y="connsiteY1"/>
                  </a:cxn>
                  <a:cxn ang="0">
                    <a:pos x="connsiteX2" y="connsiteY2"/>
                  </a:cxn>
                  <a:cxn ang="0">
                    <a:pos x="connsiteX3" y="connsiteY3"/>
                  </a:cxn>
                </a:cxnLst>
                <a:rect l="l" t="t" r="r" b="b"/>
                <a:pathLst>
                  <a:path w="20377" h="56864">
                    <a:moveTo>
                      <a:pt x="185" y="0"/>
                    </a:moveTo>
                    <a:cubicBezTo>
                      <a:pt x="8567" y="14478"/>
                      <a:pt x="15139" y="33814"/>
                      <a:pt x="20377" y="56864"/>
                    </a:cubicBezTo>
                    <a:cubicBezTo>
                      <a:pt x="17425" y="50578"/>
                      <a:pt x="12662" y="48863"/>
                      <a:pt x="6757" y="50387"/>
                    </a:cubicBezTo>
                    <a:cubicBezTo>
                      <a:pt x="10567" y="17812"/>
                      <a:pt x="-1625" y="27337"/>
                      <a:pt x="185" y="0"/>
                    </a:cubicBezTo>
                    <a:close/>
                  </a:path>
                </a:pathLst>
              </a:custGeom>
              <a:grpFill/>
              <a:ln w="9525" cap="flat">
                <a:noFill/>
                <a:prstDash val="solid"/>
                <a:miter/>
              </a:ln>
            </p:spPr>
            <p:txBody>
              <a:bodyPr rtlCol="0" anchor="ctr"/>
              <a:lstStyle/>
              <a:p>
                <a:endParaRPr lang="en-US"/>
              </a:p>
            </p:txBody>
          </p:sp>
          <p:sp>
            <p:nvSpPr>
              <p:cNvPr id="73474" name="Freeform: Shape 73473">
                <a:extLst>
                  <a:ext uri="{FF2B5EF4-FFF2-40B4-BE49-F238E27FC236}">
                    <a16:creationId xmlns:a16="http://schemas.microsoft.com/office/drawing/2014/main" id="{B9BC5351-5954-46F0-8817-0770E6C1B278}"/>
                  </a:ext>
                </a:extLst>
              </p:cNvPr>
              <p:cNvSpPr/>
              <p:nvPr/>
            </p:nvSpPr>
            <p:spPr>
              <a:xfrm>
                <a:off x="15142083" y="4814062"/>
                <a:ext cx="23336" cy="37352"/>
              </a:xfrm>
              <a:custGeom>
                <a:avLst/>
                <a:gdLst>
                  <a:gd name="connsiteX0" fmla="*/ 0 w 23336"/>
                  <a:gd name="connsiteY0" fmla="*/ 12478 h 37352"/>
                  <a:gd name="connsiteX1" fmla="*/ 23336 w 23336"/>
                  <a:gd name="connsiteY1" fmla="*/ 0 h 37352"/>
                  <a:gd name="connsiteX2" fmla="*/ 13240 w 23336"/>
                  <a:gd name="connsiteY2" fmla="*/ 18764 h 37352"/>
                  <a:gd name="connsiteX3" fmla="*/ 16573 w 23336"/>
                  <a:gd name="connsiteY3" fmla="*/ 26766 h 37352"/>
                  <a:gd name="connsiteX4" fmla="*/ 10001 w 23336"/>
                  <a:gd name="connsiteY4" fmla="*/ 10668 h 37352"/>
                  <a:gd name="connsiteX5" fmla="*/ 0 w 23336"/>
                  <a:gd name="connsiteY5" fmla="*/ 12478 h 37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 h="37352">
                    <a:moveTo>
                      <a:pt x="0" y="12478"/>
                    </a:moveTo>
                    <a:cubicBezTo>
                      <a:pt x="1524" y="-6953"/>
                      <a:pt x="16383" y="6191"/>
                      <a:pt x="23336" y="0"/>
                    </a:cubicBezTo>
                    <a:cubicBezTo>
                      <a:pt x="21812" y="10763"/>
                      <a:pt x="18955" y="18383"/>
                      <a:pt x="13240" y="18764"/>
                    </a:cubicBezTo>
                    <a:cubicBezTo>
                      <a:pt x="12573" y="26194"/>
                      <a:pt x="14478" y="26670"/>
                      <a:pt x="16573" y="26766"/>
                    </a:cubicBezTo>
                    <a:cubicBezTo>
                      <a:pt x="14954" y="50768"/>
                      <a:pt x="6096" y="28956"/>
                      <a:pt x="10001" y="10668"/>
                    </a:cubicBezTo>
                    <a:cubicBezTo>
                      <a:pt x="6668" y="11335"/>
                      <a:pt x="3334" y="11811"/>
                      <a:pt x="0" y="12478"/>
                    </a:cubicBezTo>
                    <a:close/>
                  </a:path>
                </a:pathLst>
              </a:custGeom>
              <a:grpFill/>
              <a:ln w="9525" cap="flat">
                <a:noFill/>
                <a:prstDash val="solid"/>
                <a:miter/>
              </a:ln>
            </p:spPr>
            <p:txBody>
              <a:bodyPr rtlCol="0" anchor="ctr"/>
              <a:lstStyle/>
              <a:p>
                <a:endParaRPr lang="en-US"/>
              </a:p>
            </p:txBody>
          </p:sp>
          <p:sp>
            <p:nvSpPr>
              <p:cNvPr id="73475" name="Freeform: Shape 73474">
                <a:extLst>
                  <a:ext uri="{FF2B5EF4-FFF2-40B4-BE49-F238E27FC236}">
                    <a16:creationId xmlns:a16="http://schemas.microsoft.com/office/drawing/2014/main" id="{23A6E9A7-D366-4C87-84D2-303D5B95C432}"/>
                  </a:ext>
                </a:extLst>
              </p:cNvPr>
              <p:cNvSpPr/>
              <p:nvPr/>
            </p:nvSpPr>
            <p:spPr>
              <a:xfrm>
                <a:off x="15166848" y="3633142"/>
                <a:ext cx="28955" cy="21587"/>
              </a:xfrm>
              <a:custGeom>
                <a:avLst/>
                <a:gdLst>
                  <a:gd name="connsiteX0" fmla="*/ 0 w 28955"/>
                  <a:gd name="connsiteY0" fmla="*/ 14870 h 21587"/>
                  <a:gd name="connsiteX1" fmla="*/ 28956 w 28955"/>
                  <a:gd name="connsiteY1" fmla="*/ 9917 h 21587"/>
                  <a:gd name="connsiteX2" fmla="*/ 0 w 28955"/>
                  <a:gd name="connsiteY2" fmla="*/ 14870 h 21587"/>
                </a:gdLst>
                <a:ahLst/>
                <a:cxnLst>
                  <a:cxn ang="0">
                    <a:pos x="connsiteX0" y="connsiteY0"/>
                  </a:cxn>
                  <a:cxn ang="0">
                    <a:pos x="connsiteX1" y="connsiteY1"/>
                  </a:cxn>
                  <a:cxn ang="0">
                    <a:pos x="connsiteX2" y="connsiteY2"/>
                  </a:cxn>
                </a:cxnLst>
                <a:rect l="l" t="t" r="r" b="b"/>
                <a:pathLst>
                  <a:path w="28955" h="21587">
                    <a:moveTo>
                      <a:pt x="0" y="14870"/>
                    </a:moveTo>
                    <a:cubicBezTo>
                      <a:pt x="2381" y="-16182"/>
                      <a:pt x="19145" y="11250"/>
                      <a:pt x="28956" y="9917"/>
                    </a:cubicBezTo>
                    <a:cubicBezTo>
                      <a:pt x="22479" y="35539"/>
                      <a:pt x="8954" y="10298"/>
                      <a:pt x="0" y="14870"/>
                    </a:cubicBezTo>
                    <a:close/>
                  </a:path>
                </a:pathLst>
              </a:custGeom>
              <a:grpFill/>
              <a:ln w="9525" cap="flat">
                <a:noFill/>
                <a:prstDash val="solid"/>
                <a:miter/>
              </a:ln>
            </p:spPr>
            <p:txBody>
              <a:bodyPr rtlCol="0" anchor="ctr"/>
              <a:lstStyle/>
              <a:p>
                <a:endParaRPr lang="en-US"/>
              </a:p>
            </p:txBody>
          </p:sp>
          <p:sp>
            <p:nvSpPr>
              <p:cNvPr id="73476" name="Freeform: Shape 73475">
                <a:extLst>
                  <a:ext uri="{FF2B5EF4-FFF2-40B4-BE49-F238E27FC236}">
                    <a16:creationId xmlns:a16="http://schemas.microsoft.com/office/drawing/2014/main" id="{1646DC8D-BC17-4353-AD93-5BB6570088BC}"/>
                  </a:ext>
                </a:extLst>
              </p:cNvPr>
              <p:cNvSpPr/>
              <p:nvPr/>
            </p:nvSpPr>
            <p:spPr>
              <a:xfrm>
                <a:off x="15185516" y="4745151"/>
                <a:ext cx="30003" cy="42052"/>
              </a:xfrm>
              <a:custGeom>
                <a:avLst/>
                <a:gdLst>
                  <a:gd name="connsiteX0" fmla="*/ 0 w 30003"/>
                  <a:gd name="connsiteY0" fmla="*/ 39860 h 42052"/>
                  <a:gd name="connsiteX1" fmla="*/ 26765 w 30003"/>
                  <a:gd name="connsiteY1" fmla="*/ 1093 h 42052"/>
                  <a:gd name="connsiteX2" fmla="*/ 30004 w 30003"/>
                  <a:gd name="connsiteY2" fmla="*/ 26429 h 42052"/>
                  <a:gd name="connsiteX3" fmla="*/ 0 w 30003"/>
                  <a:gd name="connsiteY3" fmla="*/ 39860 h 42052"/>
                </a:gdLst>
                <a:ahLst/>
                <a:cxnLst>
                  <a:cxn ang="0">
                    <a:pos x="connsiteX0" y="connsiteY0"/>
                  </a:cxn>
                  <a:cxn ang="0">
                    <a:pos x="connsiteX1" y="connsiteY1"/>
                  </a:cxn>
                  <a:cxn ang="0">
                    <a:pos x="connsiteX2" y="connsiteY2"/>
                  </a:cxn>
                  <a:cxn ang="0">
                    <a:pos x="connsiteX3" y="connsiteY3"/>
                  </a:cxn>
                </a:cxnLst>
                <a:rect l="l" t="t" r="r" b="b"/>
                <a:pathLst>
                  <a:path w="30003" h="42052">
                    <a:moveTo>
                      <a:pt x="0" y="39860"/>
                    </a:moveTo>
                    <a:cubicBezTo>
                      <a:pt x="8572" y="26048"/>
                      <a:pt x="9525" y="-6337"/>
                      <a:pt x="26765" y="1093"/>
                    </a:cubicBezTo>
                    <a:cubicBezTo>
                      <a:pt x="26384" y="13285"/>
                      <a:pt x="26098" y="25572"/>
                      <a:pt x="30004" y="26429"/>
                    </a:cubicBezTo>
                    <a:cubicBezTo>
                      <a:pt x="23622" y="40050"/>
                      <a:pt x="3334" y="45479"/>
                      <a:pt x="0" y="39860"/>
                    </a:cubicBezTo>
                    <a:close/>
                  </a:path>
                </a:pathLst>
              </a:custGeom>
              <a:grpFill/>
              <a:ln w="9525" cap="flat">
                <a:noFill/>
                <a:prstDash val="solid"/>
                <a:miter/>
              </a:ln>
            </p:spPr>
            <p:txBody>
              <a:bodyPr rtlCol="0" anchor="ctr"/>
              <a:lstStyle/>
              <a:p>
                <a:endParaRPr lang="en-US"/>
              </a:p>
            </p:txBody>
          </p:sp>
          <p:sp>
            <p:nvSpPr>
              <p:cNvPr id="73477" name="Freeform: Shape 73476">
                <a:extLst>
                  <a:ext uri="{FF2B5EF4-FFF2-40B4-BE49-F238E27FC236}">
                    <a16:creationId xmlns:a16="http://schemas.microsoft.com/office/drawing/2014/main" id="{1FF26D6F-4512-479C-B6D3-D8B011C939F9}"/>
                  </a:ext>
                </a:extLst>
              </p:cNvPr>
              <p:cNvSpPr/>
              <p:nvPr/>
            </p:nvSpPr>
            <p:spPr>
              <a:xfrm>
                <a:off x="15211760" y="6761543"/>
                <a:ext cx="12497" cy="41814"/>
              </a:xfrm>
              <a:custGeom>
                <a:avLst/>
                <a:gdLst>
                  <a:gd name="connsiteX0" fmla="*/ 141 w 12497"/>
                  <a:gd name="connsiteY0" fmla="*/ 26289 h 41814"/>
                  <a:gd name="connsiteX1" fmla="*/ 3570 w 12497"/>
                  <a:gd name="connsiteY1" fmla="*/ 0 h 41814"/>
                  <a:gd name="connsiteX2" fmla="*/ 10237 w 12497"/>
                  <a:gd name="connsiteY2" fmla="*/ 41815 h 41814"/>
                  <a:gd name="connsiteX3" fmla="*/ 141 w 12497"/>
                  <a:gd name="connsiteY3" fmla="*/ 26289 h 41814"/>
                </a:gdLst>
                <a:ahLst/>
                <a:cxnLst>
                  <a:cxn ang="0">
                    <a:pos x="connsiteX0" y="connsiteY0"/>
                  </a:cxn>
                  <a:cxn ang="0">
                    <a:pos x="connsiteX1" y="connsiteY1"/>
                  </a:cxn>
                  <a:cxn ang="0">
                    <a:pos x="connsiteX2" y="connsiteY2"/>
                  </a:cxn>
                  <a:cxn ang="0">
                    <a:pos x="connsiteX3" y="connsiteY3"/>
                  </a:cxn>
                </a:cxnLst>
                <a:rect l="l" t="t" r="r" b="b"/>
                <a:pathLst>
                  <a:path w="12497" h="41814">
                    <a:moveTo>
                      <a:pt x="141" y="26289"/>
                    </a:moveTo>
                    <a:cubicBezTo>
                      <a:pt x="-812" y="12573"/>
                      <a:pt x="3379" y="10954"/>
                      <a:pt x="3570" y="0"/>
                    </a:cubicBezTo>
                    <a:cubicBezTo>
                      <a:pt x="10237" y="5620"/>
                      <a:pt x="15762" y="28004"/>
                      <a:pt x="10237" y="41815"/>
                    </a:cubicBezTo>
                    <a:cubicBezTo>
                      <a:pt x="6808" y="36767"/>
                      <a:pt x="6808" y="22670"/>
                      <a:pt x="141" y="26289"/>
                    </a:cubicBezTo>
                    <a:close/>
                  </a:path>
                </a:pathLst>
              </a:custGeom>
              <a:grpFill/>
              <a:ln w="9525" cap="flat">
                <a:noFill/>
                <a:prstDash val="solid"/>
                <a:miter/>
              </a:ln>
            </p:spPr>
            <p:txBody>
              <a:bodyPr rtlCol="0" anchor="ctr"/>
              <a:lstStyle/>
              <a:p>
                <a:endParaRPr lang="en-US"/>
              </a:p>
            </p:txBody>
          </p:sp>
          <p:sp>
            <p:nvSpPr>
              <p:cNvPr id="73478" name="Freeform: Shape 73477">
                <a:extLst>
                  <a:ext uri="{FF2B5EF4-FFF2-40B4-BE49-F238E27FC236}">
                    <a16:creationId xmlns:a16="http://schemas.microsoft.com/office/drawing/2014/main" id="{8721AE56-388F-49B3-BBAF-22757EC76A7B}"/>
                  </a:ext>
                </a:extLst>
              </p:cNvPr>
              <p:cNvSpPr/>
              <p:nvPr/>
            </p:nvSpPr>
            <p:spPr>
              <a:xfrm>
                <a:off x="15245827" y="3891661"/>
                <a:ext cx="19413" cy="30745"/>
              </a:xfrm>
              <a:custGeom>
                <a:avLst/>
                <a:gdLst>
                  <a:gd name="connsiteX0" fmla="*/ 78 w 19413"/>
                  <a:gd name="connsiteY0" fmla="*/ 0 h 30745"/>
                  <a:gd name="connsiteX1" fmla="*/ 19414 w 19413"/>
                  <a:gd name="connsiteY1" fmla="*/ 13811 h 30745"/>
                  <a:gd name="connsiteX2" fmla="*/ 78 w 19413"/>
                  <a:gd name="connsiteY2" fmla="*/ 0 h 30745"/>
                </a:gdLst>
                <a:ahLst/>
                <a:cxnLst>
                  <a:cxn ang="0">
                    <a:pos x="connsiteX0" y="connsiteY0"/>
                  </a:cxn>
                  <a:cxn ang="0">
                    <a:pos x="connsiteX1" y="connsiteY1"/>
                  </a:cxn>
                  <a:cxn ang="0">
                    <a:pos x="connsiteX2" y="connsiteY2"/>
                  </a:cxn>
                </a:cxnLst>
                <a:rect l="l" t="t" r="r" b="b"/>
                <a:pathLst>
                  <a:path w="19413" h="30745">
                    <a:moveTo>
                      <a:pt x="78" y="0"/>
                    </a:moveTo>
                    <a:cubicBezTo>
                      <a:pt x="4174" y="11239"/>
                      <a:pt x="15318" y="2667"/>
                      <a:pt x="19414" y="13811"/>
                    </a:cubicBezTo>
                    <a:cubicBezTo>
                      <a:pt x="17318" y="44958"/>
                      <a:pt x="-1351" y="28861"/>
                      <a:pt x="78" y="0"/>
                    </a:cubicBezTo>
                    <a:close/>
                  </a:path>
                </a:pathLst>
              </a:custGeom>
              <a:grpFill/>
              <a:ln w="9525" cap="flat">
                <a:noFill/>
                <a:prstDash val="solid"/>
                <a:miter/>
              </a:ln>
            </p:spPr>
            <p:txBody>
              <a:bodyPr rtlCol="0" anchor="ctr"/>
              <a:lstStyle/>
              <a:p>
                <a:endParaRPr lang="en-US"/>
              </a:p>
            </p:txBody>
          </p:sp>
          <p:sp>
            <p:nvSpPr>
              <p:cNvPr id="73479" name="Freeform: Shape 73478">
                <a:extLst>
                  <a:ext uri="{FF2B5EF4-FFF2-40B4-BE49-F238E27FC236}">
                    <a16:creationId xmlns:a16="http://schemas.microsoft.com/office/drawing/2014/main" id="{3269E2D4-D66F-4896-9C57-C341CB1D6E23}"/>
                  </a:ext>
                </a:extLst>
              </p:cNvPr>
              <p:cNvSpPr/>
              <p:nvPr/>
            </p:nvSpPr>
            <p:spPr>
              <a:xfrm>
                <a:off x="15242952" y="5437870"/>
                <a:ext cx="23526" cy="31798"/>
              </a:xfrm>
              <a:custGeom>
                <a:avLst/>
                <a:gdLst>
                  <a:gd name="connsiteX0" fmla="*/ 0 w 23526"/>
                  <a:gd name="connsiteY0" fmla="*/ 15225 h 31798"/>
                  <a:gd name="connsiteX1" fmla="*/ 23527 w 23526"/>
                  <a:gd name="connsiteY1" fmla="*/ 19892 h 31798"/>
                  <a:gd name="connsiteX2" fmla="*/ 3334 w 23526"/>
                  <a:gd name="connsiteY2" fmla="*/ 31798 h 31798"/>
                  <a:gd name="connsiteX3" fmla="*/ 0 w 23526"/>
                  <a:gd name="connsiteY3" fmla="*/ 15225 h 31798"/>
                </a:gdLst>
                <a:ahLst/>
                <a:cxnLst>
                  <a:cxn ang="0">
                    <a:pos x="connsiteX0" y="connsiteY0"/>
                  </a:cxn>
                  <a:cxn ang="0">
                    <a:pos x="connsiteX1" y="connsiteY1"/>
                  </a:cxn>
                  <a:cxn ang="0">
                    <a:pos x="connsiteX2" y="connsiteY2"/>
                  </a:cxn>
                  <a:cxn ang="0">
                    <a:pos x="connsiteX3" y="connsiteY3"/>
                  </a:cxn>
                </a:cxnLst>
                <a:rect l="l" t="t" r="r" b="b"/>
                <a:pathLst>
                  <a:path w="23526" h="31798">
                    <a:moveTo>
                      <a:pt x="0" y="15225"/>
                    </a:moveTo>
                    <a:cubicBezTo>
                      <a:pt x="2857" y="-17636"/>
                      <a:pt x="17240" y="11700"/>
                      <a:pt x="23527" y="19892"/>
                    </a:cubicBezTo>
                    <a:cubicBezTo>
                      <a:pt x="12668" y="43323"/>
                      <a:pt x="14192" y="652"/>
                      <a:pt x="3334" y="31798"/>
                    </a:cubicBezTo>
                    <a:cubicBezTo>
                      <a:pt x="3905" y="21797"/>
                      <a:pt x="2667" y="16749"/>
                      <a:pt x="0" y="15225"/>
                    </a:cubicBezTo>
                    <a:close/>
                  </a:path>
                </a:pathLst>
              </a:custGeom>
              <a:grpFill/>
              <a:ln w="9525" cap="flat">
                <a:noFill/>
                <a:prstDash val="solid"/>
                <a:miter/>
              </a:ln>
            </p:spPr>
            <p:txBody>
              <a:bodyPr rtlCol="0" anchor="ctr"/>
              <a:lstStyle/>
              <a:p>
                <a:endParaRPr lang="en-US"/>
              </a:p>
            </p:txBody>
          </p:sp>
          <p:sp>
            <p:nvSpPr>
              <p:cNvPr id="73480" name="Freeform: Shape 73479">
                <a:extLst>
                  <a:ext uri="{FF2B5EF4-FFF2-40B4-BE49-F238E27FC236}">
                    <a16:creationId xmlns:a16="http://schemas.microsoft.com/office/drawing/2014/main" id="{069FDE0D-D32B-48D2-8E25-0002F5738D26}"/>
                  </a:ext>
                </a:extLst>
              </p:cNvPr>
              <p:cNvSpPr/>
              <p:nvPr/>
            </p:nvSpPr>
            <p:spPr>
              <a:xfrm>
                <a:off x="15252001" y="4760533"/>
                <a:ext cx="39909" cy="56546"/>
              </a:xfrm>
              <a:custGeom>
                <a:avLst/>
                <a:gdLst>
                  <a:gd name="connsiteX0" fmla="*/ 0 w 39909"/>
                  <a:gd name="connsiteY0" fmla="*/ 13524 h 56546"/>
                  <a:gd name="connsiteX1" fmla="*/ 39910 w 39909"/>
                  <a:gd name="connsiteY1" fmla="*/ 49815 h 56546"/>
                  <a:gd name="connsiteX2" fmla="*/ 10001 w 39909"/>
                  <a:gd name="connsiteY2" fmla="*/ 37623 h 56546"/>
                  <a:gd name="connsiteX3" fmla="*/ 0 w 39909"/>
                  <a:gd name="connsiteY3" fmla="*/ 13524 h 56546"/>
                </a:gdLst>
                <a:ahLst/>
                <a:cxnLst>
                  <a:cxn ang="0">
                    <a:pos x="connsiteX0" y="connsiteY0"/>
                  </a:cxn>
                  <a:cxn ang="0">
                    <a:pos x="connsiteX1" y="connsiteY1"/>
                  </a:cxn>
                  <a:cxn ang="0">
                    <a:pos x="connsiteX2" y="connsiteY2"/>
                  </a:cxn>
                  <a:cxn ang="0">
                    <a:pos x="connsiteX3" y="connsiteY3"/>
                  </a:cxn>
                </a:cxnLst>
                <a:rect l="l" t="t" r="r" b="b"/>
                <a:pathLst>
                  <a:path w="39909" h="56546">
                    <a:moveTo>
                      <a:pt x="0" y="13524"/>
                    </a:moveTo>
                    <a:cubicBezTo>
                      <a:pt x="6191" y="-19908"/>
                      <a:pt x="38290" y="14953"/>
                      <a:pt x="39910" y="49815"/>
                    </a:cubicBezTo>
                    <a:cubicBezTo>
                      <a:pt x="28956" y="78199"/>
                      <a:pt x="23717" y="5619"/>
                      <a:pt x="10001" y="37623"/>
                    </a:cubicBezTo>
                    <a:cubicBezTo>
                      <a:pt x="12001" y="14953"/>
                      <a:pt x="8763" y="6857"/>
                      <a:pt x="0" y="13524"/>
                    </a:cubicBezTo>
                    <a:close/>
                  </a:path>
                </a:pathLst>
              </a:custGeom>
              <a:grpFill/>
              <a:ln w="9525" cap="flat">
                <a:noFill/>
                <a:prstDash val="solid"/>
                <a:miter/>
              </a:ln>
            </p:spPr>
            <p:txBody>
              <a:bodyPr rtlCol="0" anchor="ctr"/>
              <a:lstStyle/>
              <a:p>
                <a:endParaRPr lang="en-US"/>
              </a:p>
            </p:txBody>
          </p:sp>
          <p:sp>
            <p:nvSpPr>
              <p:cNvPr id="73481" name="Freeform: Shape 73480">
                <a:extLst>
                  <a:ext uri="{FF2B5EF4-FFF2-40B4-BE49-F238E27FC236}">
                    <a16:creationId xmlns:a16="http://schemas.microsoft.com/office/drawing/2014/main" id="{1B1237A3-BA98-451D-A73A-3ECFC651DA15}"/>
                  </a:ext>
                </a:extLst>
              </p:cNvPr>
              <p:cNvSpPr/>
              <p:nvPr/>
            </p:nvSpPr>
            <p:spPr>
              <a:xfrm>
                <a:off x="15263907" y="6371685"/>
                <a:ext cx="27146" cy="27297"/>
              </a:xfrm>
              <a:custGeom>
                <a:avLst/>
                <a:gdLst>
                  <a:gd name="connsiteX0" fmla="*/ 0 w 27146"/>
                  <a:gd name="connsiteY0" fmla="*/ 13049 h 27297"/>
                  <a:gd name="connsiteX1" fmla="*/ 27146 w 27146"/>
                  <a:gd name="connsiteY1" fmla="*/ 0 h 27297"/>
                  <a:gd name="connsiteX2" fmla="*/ 0 w 27146"/>
                  <a:gd name="connsiteY2" fmla="*/ 13049 h 27297"/>
                </a:gdLst>
                <a:ahLst/>
                <a:cxnLst>
                  <a:cxn ang="0">
                    <a:pos x="connsiteX0" y="connsiteY0"/>
                  </a:cxn>
                  <a:cxn ang="0">
                    <a:pos x="connsiteX1" y="connsiteY1"/>
                  </a:cxn>
                  <a:cxn ang="0">
                    <a:pos x="connsiteX2" y="connsiteY2"/>
                  </a:cxn>
                </a:cxnLst>
                <a:rect l="l" t="t" r="r" b="b"/>
                <a:pathLst>
                  <a:path w="27146" h="27297">
                    <a:moveTo>
                      <a:pt x="0" y="13049"/>
                    </a:moveTo>
                    <a:cubicBezTo>
                      <a:pt x="5810" y="-9334"/>
                      <a:pt x="18193" y="9716"/>
                      <a:pt x="27146" y="0"/>
                    </a:cubicBezTo>
                    <a:cubicBezTo>
                      <a:pt x="24765" y="32480"/>
                      <a:pt x="6001" y="34862"/>
                      <a:pt x="0" y="13049"/>
                    </a:cubicBezTo>
                    <a:close/>
                  </a:path>
                </a:pathLst>
              </a:custGeom>
              <a:grpFill/>
              <a:ln w="9525" cap="flat">
                <a:noFill/>
                <a:prstDash val="solid"/>
                <a:miter/>
              </a:ln>
            </p:spPr>
            <p:txBody>
              <a:bodyPr rtlCol="0" anchor="ctr"/>
              <a:lstStyle/>
              <a:p>
                <a:endParaRPr lang="en-US"/>
              </a:p>
            </p:txBody>
          </p:sp>
          <p:sp>
            <p:nvSpPr>
              <p:cNvPr id="73482" name="Freeform: Shape 73481">
                <a:extLst>
                  <a:ext uri="{FF2B5EF4-FFF2-40B4-BE49-F238E27FC236}">
                    <a16:creationId xmlns:a16="http://schemas.microsoft.com/office/drawing/2014/main" id="{907BDD82-22B2-406D-B6F2-86EEFBBA3154}"/>
                  </a:ext>
                </a:extLst>
              </p:cNvPr>
              <p:cNvSpPr/>
              <p:nvPr/>
            </p:nvSpPr>
            <p:spPr>
              <a:xfrm>
                <a:off x="15271172" y="6089184"/>
                <a:ext cx="17118" cy="26448"/>
              </a:xfrm>
              <a:custGeom>
                <a:avLst/>
                <a:gdLst>
                  <a:gd name="connsiteX0" fmla="*/ 259 w 17118"/>
                  <a:gd name="connsiteY0" fmla="*/ 19707 h 26448"/>
                  <a:gd name="connsiteX1" fmla="*/ 13785 w 17118"/>
                  <a:gd name="connsiteY1" fmla="*/ 466 h 26448"/>
                  <a:gd name="connsiteX2" fmla="*/ 17119 w 17118"/>
                  <a:gd name="connsiteY2" fmla="*/ 8467 h 26448"/>
                  <a:gd name="connsiteX3" fmla="*/ 17119 w 17118"/>
                  <a:gd name="connsiteY3" fmla="*/ 25708 h 26448"/>
                  <a:gd name="connsiteX4" fmla="*/ 259 w 17118"/>
                  <a:gd name="connsiteY4" fmla="*/ 19707 h 26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18" h="26448">
                    <a:moveTo>
                      <a:pt x="259" y="19707"/>
                    </a:moveTo>
                    <a:cubicBezTo>
                      <a:pt x="-2122" y="-22775"/>
                      <a:pt x="12642" y="29137"/>
                      <a:pt x="13785" y="466"/>
                    </a:cubicBezTo>
                    <a:cubicBezTo>
                      <a:pt x="16642" y="-1534"/>
                      <a:pt x="16928" y="3229"/>
                      <a:pt x="17119" y="8467"/>
                    </a:cubicBezTo>
                    <a:cubicBezTo>
                      <a:pt x="17119" y="14278"/>
                      <a:pt x="17119" y="19993"/>
                      <a:pt x="17119" y="25708"/>
                    </a:cubicBezTo>
                    <a:cubicBezTo>
                      <a:pt x="8927" y="30375"/>
                      <a:pt x="9784" y="11134"/>
                      <a:pt x="259" y="19707"/>
                    </a:cubicBezTo>
                    <a:close/>
                  </a:path>
                </a:pathLst>
              </a:custGeom>
              <a:grpFill/>
              <a:ln w="9525" cap="flat">
                <a:noFill/>
                <a:prstDash val="solid"/>
                <a:miter/>
              </a:ln>
            </p:spPr>
            <p:txBody>
              <a:bodyPr rtlCol="0" anchor="ctr"/>
              <a:lstStyle/>
              <a:p>
                <a:endParaRPr lang="en-US"/>
              </a:p>
            </p:txBody>
          </p:sp>
          <p:sp>
            <p:nvSpPr>
              <p:cNvPr id="73483" name="Freeform: Shape 73482">
                <a:extLst>
                  <a:ext uri="{FF2B5EF4-FFF2-40B4-BE49-F238E27FC236}">
                    <a16:creationId xmlns:a16="http://schemas.microsoft.com/office/drawing/2014/main" id="{B2D64D7C-D6F3-4D2E-846A-AC714FCC6373}"/>
                  </a:ext>
                </a:extLst>
              </p:cNvPr>
              <p:cNvSpPr/>
              <p:nvPr/>
            </p:nvSpPr>
            <p:spPr>
              <a:xfrm>
                <a:off x="15290657" y="4810473"/>
                <a:ext cx="32322" cy="65059"/>
              </a:xfrm>
              <a:custGeom>
                <a:avLst/>
                <a:gdLst>
                  <a:gd name="connsiteX0" fmla="*/ 1063 w 32322"/>
                  <a:gd name="connsiteY0" fmla="*/ 59786 h 65059"/>
                  <a:gd name="connsiteX1" fmla="*/ 4492 w 32322"/>
                  <a:gd name="connsiteY1" fmla="*/ 16352 h 65059"/>
                  <a:gd name="connsiteX2" fmla="*/ 31257 w 32322"/>
                  <a:gd name="connsiteY2" fmla="*/ 3398 h 65059"/>
                  <a:gd name="connsiteX3" fmla="*/ 17827 w 32322"/>
                  <a:gd name="connsiteY3" fmla="*/ 31211 h 65059"/>
                  <a:gd name="connsiteX4" fmla="*/ 31162 w 32322"/>
                  <a:gd name="connsiteY4" fmla="*/ 37688 h 65059"/>
                  <a:gd name="connsiteX5" fmla="*/ 1063 w 32322"/>
                  <a:gd name="connsiteY5" fmla="*/ 59786 h 65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2" h="65059">
                    <a:moveTo>
                      <a:pt x="1063" y="59786"/>
                    </a:moveTo>
                    <a:cubicBezTo>
                      <a:pt x="-5890" y="28544"/>
                      <a:pt x="24304" y="25020"/>
                      <a:pt x="4492" y="16352"/>
                    </a:cubicBezTo>
                    <a:cubicBezTo>
                      <a:pt x="8397" y="-12223"/>
                      <a:pt x="24875" y="5875"/>
                      <a:pt x="31257" y="3398"/>
                    </a:cubicBezTo>
                    <a:cubicBezTo>
                      <a:pt x="27923" y="15495"/>
                      <a:pt x="22304" y="22067"/>
                      <a:pt x="17827" y="31211"/>
                    </a:cubicBezTo>
                    <a:cubicBezTo>
                      <a:pt x="16398" y="45403"/>
                      <a:pt x="30209" y="58167"/>
                      <a:pt x="31162" y="37688"/>
                    </a:cubicBezTo>
                    <a:cubicBezTo>
                      <a:pt x="38782" y="69883"/>
                      <a:pt x="6587" y="68359"/>
                      <a:pt x="1063" y="59786"/>
                    </a:cubicBezTo>
                    <a:close/>
                  </a:path>
                </a:pathLst>
              </a:custGeom>
              <a:grpFill/>
              <a:ln w="9525" cap="flat">
                <a:noFill/>
                <a:prstDash val="solid"/>
                <a:miter/>
              </a:ln>
            </p:spPr>
            <p:txBody>
              <a:bodyPr rtlCol="0" anchor="ctr"/>
              <a:lstStyle/>
              <a:p>
                <a:endParaRPr lang="en-US"/>
              </a:p>
            </p:txBody>
          </p:sp>
          <p:sp>
            <p:nvSpPr>
              <p:cNvPr id="73484" name="Freeform: Shape 73483">
                <a:extLst>
                  <a:ext uri="{FF2B5EF4-FFF2-40B4-BE49-F238E27FC236}">
                    <a16:creationId xmlns:a16="http://schemas.microsoft.com/office/drawing/2014/main" id="{CD1C37FE-DE11-41AC-BD9C-2ED6AF304424}"/>
                  </a:ext>
                </a:extLst>
              </p:cNvPr>
              <p:cNvSpPr/>
              <p:nvPr/>
            </p:nvSpPr>
            <p:spPr>
              <a:xfrm>
                <a:off x="15301341" y="4984464"/>
                <a:ext cx="26765" cy="53149"/>
              </a:xfrm>
              <a:custGeom>
                <a:avLst/>
                <a:gdLst>
                  <a:gd name="connsiteX0" fmla="*/ 0 w 26765"/>
                  <a:gd name="connsiteY0" fmla="*/ 21431 h 53149"/>
                  <a:gd name="connsiteX1" fmla="*/ 26765 w 26765"/>
                  <a:gd name="connsiteY1" fmla="*/ 0 h 53149"/>
                  <a:gd name="connsiteX2" fmla="*/ 16573 w 26765"/>
                  <a:gd name="connsiteY2" fmla="*/ 53149 h 53149"/>
                  <a:gd name="connsiteX3" fmla="*/ 0 w 26765"/>
                  <a:gd name="connsiteY3" fmla="*/ 21431 h 53149"/>
                </a:gdLst>
                <a:ahLst/>
                <a:cxnLst>
                  <a:cxn ang="0">
                    <a:pos x="connsiteX0" y="connsiteY0"/>
                  </a:cxn>
                  <a:cxn ang="0">
                    <a:pos x="connsiteX1" y="connsiteY1"/>
                  </a:cxn>
                  <a:cxn ang="0">
                    <a:pos x="connsiteX2" y="connsiteY2"/>
                  </a:cxn>
                  <a:cxn ang="0">
                    <a:pos x="connsiteX3" y="connsiteY3"/>
                  </a:cxn>
                </a:cxnLst>
                <a:rect l="l" t="t" r="r" b="b"/>
                <a:pathLst>
                  <a:path w="26765" h="53149">
                    <a:moveTo>
                      <a:pt x="0" y="21431"/>
                    </a:moveTo>
                    <a:cubicBezTo>
                      <a:pt x="571" y="-3334"/>
                      <a:pt x="13049" y="9811"/>
                      <a:pt x="26765" y="0"/>
                    </a:cubicBezTo>
                    <a:cubicBezTo>
                      <a:pt x="12002" y="22193"/>
                      <a:pt x="36862" y="44005"/>
                      <a:pt x="16573" y="53149"/>
                    </a:cubicBezTo>
                    <a:cubicBezTo>
                      <a:pt x="23622" y="32956"/>
                      <a:pt x="12668" y="13526"/>
                      <a:pt x="0" y="21431"/>
                    </a:cubicBezTo>
                    <a:close/>
                  </a:path>
                </a:pathLst>
              </a:custGeom>
              <a:grpFill/>
              <a:ln w="9525" cap="flat">
                <a:noFill/>
                <a:prstDash val="solid"/>
                <a:miter/>
              </a:ln>
            </p:spPr>
            <p:txBody>
              <a:bodyPr rtlCol="0" anchor="ctr"/>
              <a:lstStyle/>
              <a:p>
                <a:endParaRPr lang="en-US"/>
              </a:p>
            </p:txBody>
          </p:sp>
          <p:sp>
            <p:nvSpPr>
              <p:cNvPr id="73485" name="Freeform: Shape 73484">
                <a:extLst>
                  <a:ext uri="{FF2B5EF4-FFF2-40B4-BE49-F238E27FC236}">
                    <a16:creationId xmlns:a16="http://schemas.microsoft.com/office/drawing/2014/main" id="{5E8BB90F-A9C3-4C16-B708-EC0F46202FD4}"/>
                  </a:ext>
                </a:extLst>
              </p:cNvPr>
              <p:cNvSpPr/>
              <p:nvPr/>
            </p:nvSpPr>
            <p:spPr>
              <a:xfrm>
                <a:off x="15305486" y="6040588"/>
                <a:ext cx="26715" cy="36753"/>
              </a:xfrm>
              <a:custGeom>
                <a:avLst/>
                <a:gdLst>
                  <a:gd name="connsiteX0" fmla="*/ 3188 w 26715"/>
                  <a:gd name="connsiteY0" fmla="*/ 10962 h 36753"/>
                  <a:gd name="connsiteX1" fmla="*/ 16714 w 26715"/>
                  <a:gd name="connsiteY1" fmla="*/ 9 h 36753"/>
                  <a:gd name="connsiteX2" fmla="*/ 26715 w 26715"/>
                  <a:gd name="connsiteY2" fmla="*/ 24107 h 36753"/>
                  <a:gd name="connsiteX3" fmla="*/ 3188 w 26715"/>
                  <a:gd name="connsiteY3" fmla="*/ 10962 h 36753"/>
                </a:gdLst>
                <a:ahLst/>
                <a:cxnLst>
                  <a:cxn ang="0">
                    <a:pos x="connsiteX0" y="connsiteY0"/>
                  </a:cxn>
                  <a:cxn ang="0">
                    <a:pos x="connsiteX1" y="connsiteY1"/>
                  </a:cxn>
                  <a:cxn ang="0">
                    <a:pos x="connsiteX2" y="connsiteY2"/>
                  </a:cxn>
                  <a:cxn ang="0">
                    <a:pos x="connsiteX3" y="connsiteY3"/>
                  </a:cxn>
                </a:cxnLst>
                <a:rect l="l" t="t" r="r" b="b"/>
                <a:pathLst>
                  <a:path w="26715" h="36753">
                    <a:moveTo>
                      <a:pt x="3188" y="10962"/>
                    </a:moveTo>
                    <a:cubicBezTo>
                      <a:pt x="-7670" y="2771"/>
                      <a:pt x="12333" y="-182"/>
                      <a:pt x="16714" y="9"/>
                    </a:cubicBezTo>
                    <a:cubicBezTo>
                      <a:pt x="16047" y="18963"/>
                      <a:pt x="19381" y="26869"/>
                      <a:pt x="26715" y="24107"/>
                    </a:cubicBezTo>
                    <a:cubicBezTo>
                      <a:pt x="15000" y="63540"/>
                      <a:pt x="16047" y="-3135"/>
                      <a:pt x="3188" y="10962"/>
                    </a:cubicBezTo>
                    <a:close/>
                  </a:path>
                </a:pathLst>
              </a:custGeom>
              <a:grpFill/>
              <a:ln w="9525" cap="flat">
                <a:noFill/>
                <a:prstDash val="solid"/>
                <a:miter/>
              </a:ln>
            </p:spPr>
            <p:txBody>
              <a:bodyPr rtlCol="0" anchor="ctr"/>
              <a:lstStyle/>
              <a:p>
                <a:endParaRPr lang="en-US"/>
              </a:p>
            </p:txBody>
          </p:sp>
          <p:sp>
            <p:nvSpPr>
              <p:cNvPr id="73486" name="Freeform: Shape 73485">
                <a:extLst>
                  <a:ext uri="{FF2B5EF4-FFF2-40B4-BE49-F238E27FC236}">
                    <a16:creationId xmlns:a16="http://schemas.microsoft.com/office/drawing/2014/main" id="{75CE7D5A-7FE5-4851-AAC9-81A531C704B5}"/>
                  </a:ext>
                </a:extLst>
              </p:cNvPr>
              <p:cNvSpPr/>
              <p:nvPr/>
            </p:nvSpPr>
            <p:spPr>
              <a:xfrm>
                <a:off x="15305532" y="5913533"/>
                <a:ext cx="23526" cy="31055"/>
              </a:xfrm>
              <a:custGeom>
                <a:avLst/>
                <a:gdLst>
                  <a:gd name="connsiteX0" fmla="*/ 0 w 23526"/>
                  <a:gd name="connsiteY0" fmla="*/ 18288 h 31055"/>
                  <a:gd name="connsiteX1" fmla="*/ 6763 w 23526"/>
                  <a:gd name="connsiteY1" fmla="*/ 0 h 31055"/>
                  <a:gd name="connsiteX2" fmla="*/ 23527 w 23526"/>
                  <a:gd name="connsiteY2" fmla="*/ 14288 h 31055"/>
                  <a:gd name="connsiteX3" fmla="*/ 0 w 23526"/>
                  <a:gd name="connsiteY3" fmla="*/ 18288 h 31055"/>
                </a:gdLst>
                <a:ahLst/>
                <a:cxnLst>
                  <a:cxn ang="0">
                    <a:pos x="connsiteX0" y="connsiteY0"/>
                  </a:cxn>
                  <a:cxn ang="0">
                    <a:pos x="connsiteX1" y="connsiteY1"/>
                  </a:cxn>
                  <a:cxn ang="0">
                    <a:pos x="connsiteX2" y="connsiteY2"/>
                  </a:cxn>
                  <a:cxn ang="0">
                    <a:pos x="connsiteX3" y="connsiteY3"/>
                  </a:cxn>
                </a:cxnLst>
                <a:rect l="l" t="t" r="r" b="b"/>
                <a:pathLst>
                  <a:path w="23526" h="31055">
                    <a:moveTo>
                      <a:pt x="0" y="18288"/>
                    </a:moveTo>
                    <a:cubicBezTo>
                      <a:pt x="857" y="8763"/>
                      <a:pt x="6763" y="11335"/>
                      <a:pt x="6763" y="0"/>
                    </a:cubicBezTo>
                    <a:cubicBezTo>
                      <a:pt x="10763" y="8954"/>
                      <a:pt x="12859" y="23527"/>
                      <a:pt x="23527" y="14288"/>
                    </a:cubicBezTo>
                    <a:cubicBezTo>
                      <a:pt x="20955" y="46958"/>
                      <a:pt x="7334" y="22574"/>
                      <a:pt x="0" y="18288"/>
                    </a:cubicBezTo>
                    <a:close/>
                  </a:path>
                </a:pathLst>
              </a:custGeom>
              <a:grpFill/>
              <a:ln w="9525" cap="flat">
                <a:noFill/>
                <a:prstDash val="solid"/>
                <a:miter/>
              </a:ln>
            </p:spPr>
            <p:txBody>
              <a:bodyPr rtlCol="0" anchor="ctr"/>
              <a:lstStyle/>
              <a:p>
                <a:endParaRPr lang="en-US"/>
              </a:p>
            </p:txBody>
          </p:sp>
          <p:sp>
            <p:nvSpPr>
              <p:cNvPr id="73487" name="Freeform: Shape 73486">
                <a:extLst>
                  <a:ext uri="{FF2B5EF4-FFF2-40B4-BE49-F238E27FC236}">
                    <a16:creationId xmlns:a16="http://schemas.microsoft.com/office/drawing/2014/main" id="{5EBE2312-DEE2-473B-9D50-10653BBC5B83}"/>
                  </a:ext>
                </a:extLst>
              </p:cNvPr>
              <p:cNvSpPr/>
              <p:nvPr/>
            </p:nvSpPr>
            <p:spPr>
              <a:xfrm>
                <a:off x="15337916" y="5077047"/>
                <a:ext cx="33509" cy="39803"/>
              </a:xfrm>
              <a:custGeom>
                <a:avLst/>
                <a:gdLst>
                  <a:gd name="connsiteX0" fmla="*/ 3238 w 33509"/>
                  <a:gd name="connsiteY0" fmla="*/ 25337 h 39803"/>
                  <a:gd name="connsiteX1" fmla="*/ 0 w 33509"/>
                  <a:gd name="connsiteY1" fmla="*/ 0 h 39803"/>
                  <a:gd name="connsiteX2" fmla="*/ 33433 w 33509"/>
                  <a:gd name="connsiteY2" fmla="*/ 11621 h 39803"/>
                  <a:gd name="connsiteX3" fmla="*/ 23336 w 33509"/>
                  <a:gd name="connsiteY3" fmla="*/ 39053 h 39803"/>
                  <a:gd name="connsiteX4" fmla="*/ 3238 w 33509"/>
                  <a:gd name="connsiteY4" fmla="*/ 25337 h 39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09" h="39803">
                    <a:moveTo>
                      <a:pt x="3238" y="25337"/>
                    </a:moveTo>
                    <a:cubicBezTo>
                      <a:pt x="-667" y="24574"/>
                      <a:pt x="476" y="10096"/>
                      <a:pt x="0" y="0"/>
                    </a:cubicBezTo>
                    <a:cubicBezTo>
                      <a:pt x="9715" y="7620"/>
                      <a:pt x="17240" y="21431"/>
                      <a:pt x="33433" y="11621"/>
                    </a:cubicBezTo>
                    <a:cubicBezTo>
                      <a:pt x="34766" y="31909"/>
                      <a:pt x="18193" y="9430"/>
                      <a:pt x="23336" y="39053"/>
                    </a:cubicBezTo>
                    <a:cubicBezTo>
                      <a:pt x="14192" y="45911"/>
                      <a:pt x="7715" y="2953"/>
                      <a:pt x="3238" y="25337"/>
                    </a:cubicBezTo>
                    <a:close/>
                  </a:path>
                </a:pathLst>
              </a:custGeom>
              <a:grpFill/>
              <a:ln w="9525" cap="flat">
                <a:noFill/>
                <a:prstDash val="solid"/>
                <a:miter/>
              </a:ln>
            </p:spPr>
            <p:txBody>
              <a:bodyPr rtlCol="0" anchor="ctr"/>
              <a:lstStyle/>
              <a:p>
                <a:endParaRPr lang="en-US"/>
              </a:p>
            </p:txBody>
          </p:sp>
          <p:sp>
            <p:nvSpPr>
              <p:cNvPr id="73488" name="Freeform: Shape 73487">
                <a:extLst>
                  <a:ext uri="{FF2B5EF4-FFF2-40B4-BE49-F238E27FC236}">
                    <a16:creationId xmlns:a16="http://schemas.microsoft.com/office/drawing/2014/main" id="{9008E6D3-8D30-4E8F-9776-8078A9070E79}"/>
                  </a:ext>
                </a:extLst>
              </p:cNvPr>
              <p:cNvSpPr/>
              <p:nvPr/>
            </p:nvSpPr>
            <p:spPr>
              <a:xfrm>
                <a:off x="15345974" y="5740983"/>
                <a:ext cx="27185" cy="55391"/>
              </a:xfrm>
              <a:custGeom>
                <a:avLst/>
                <a:gdLst>
                  <a:gd name="connsiteX0" fmla="*/ 229 w 27185"/>
                  <a:gd name="connsiteY0" fmla="*/ 55392 h 55391"/>
                  <a:gd name="connsiteX1" fmla="*/ 10326 w 27185"/>
                  <a:gd name="connsiteY1" fmla="*/ 36532 h 55391"/>
                  <a:gd name="connsiteX2" fmla="*/ 10421 w 27185"/>
                  <a:gd name="connsiteY2" fmla="*/ 2338 h 55391"/>
                  <a:gd name="connsiteX3" fmla="*/ 27185 w 27185"/>
                  <a:gd name="connsiteY3" fmla="*/ 16625 h 55391"/>
                  <a:gd name="connsiteX4" fmla="*/ 17089 w 27185"/>
                  <a:gd name="connsiteY4" fmla="*/ 52725 h 55391"/>
                  <a:gd name="connsiteX5" fmla="*/ 229 w 27185"/>
                  <a:gd name="connsiteY5" fmla="*/ 55392 h 55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185" h="55391">
                    <a:moveTo>
                      <a:pt x="229" y="55392"/>
                    </a:moveTo>
                    <a:cubicBezTo>
                      <a:pt x="-1295" y="37294"/>
                      <a:pt x="5087" y="38247"/>
                      <a:pt x="10326" y="36532"/>
                    </a:cubicBezTo>
                    <a:cubicBezTo>
                      <a:pt x="6420" y="24531"/>
                      <a:pt x="6516" y="15577"/>
                      <a:pt x="10421" y="2338"/>
                    </a:cubicBezTo>
                    <a:cubicBezTo>
                      <a:pt x="21184" y="-6902"/>
                      <a:pt x="20803" y="14053"/>
                      <a:pt x="27185" y="16625"/>
                    </a:cubicBezTo>
                    <a:cubicBezTo>
                      <a:pt x="25851" y="33389"/>
                      <a:pt x="14136" y="25578"/>
                      <a:pt x="17089" y="52725"/>
                    </a:cubicBezTo>
                    <a:cubicBezTo>
                      <a:pt x="11469" y="53582"/>
                      <a:pt x="5849" y="54439"/>
                      <a:pt x="229" y="55392"/>
                    </a:cubicBezTo>
                    <a:close/>
                  </a:path>
                </a:pathLst>
              </a:custGeom>
              <a:grpFill/>
              <a:ln w="9525" cap="flat">
                <a:noFill/>
                <a:prstDash val="solid"/>
                <a:miter/>
              </a:ln>
            </p:spPr>
            <p:txBody>
              <a:bodyPr rtlCol="0" anchor="ctr"/>
              <a:lstStyle/>
              <a:p>
                <a:endParaRPr lang="en-US"/>
              </a:p>
            </p:txBody>
          </p:sp>
          <p:sp>
            <p:nvSpPr>
              <p:cNvPr id="73489" name="Freeform: Shape 73488">
                <a:extLst>
                  <a:ext uri="{FF2B5EF4-FFF2-40B4-BE49-F238E27FC236}">
                    <a16:creationId xmlns:a16="http://schemas.microsoft.com/office/drawing/2014/main" id="{E74E610F-CB04-4997-AEDB-120965FCAB11}"/>
                  </a:ext>
                </a:extLst>
              </p:cNvPr>
              <p:cNvSpPr/>
              <p:nvPr/>
            </p:nvSpPr>
            <p:spPr>
              <a:xfrm>
                <a:off x="15368016" y="3743738"/>
                <a:ext cx="102988" cy="66263"/>
              </a:xfrm>
              <a:custGeom>
                <a:avLst/>
                <a:gdLst>
                  <a:gd name="connsiteX0" fmla="*/ 102965 w 102988"/>
                  <a:gd name="connsiteY0" fmla="*/ 7144 h 66263"/>
                  <a:gd name="connsiteX1" fmla="*/ 99536 w 102988"/>
                  <a:gd name="connsiteY1" fmla="*/ 42100 h 66263"/>
                  <a:gd name="connsiteX2" fmla="*/ 79629 w 102988"/>
                  <a:gd name="connsiteY2" fmla="*/ 28194 h 66263"/>
                  <a:gd name="connsiteX3" fmla="*/ 69628 w 102988"/>
                  <a:gd name="connsiteY3" fmla="*/ 55626 h 66263"/>
                  <a:gd name="connsiteX4" fmla="*/ 59627 w 102988"/>
                  <a:gd name="connsiteY4" fmla="*/ 65913 h 66263"/>
                  <a:gd name="connsiteX5" fmla="*/ 53054 w 102988"/>
                  <a:gd name="connsiteY5" fmla="*/ 32671 h 66263"/>
                  <a:gd name="connsiteX6" fmla="*/ 0 w 102988"/>
                  <a:gd name="connsiteY6" fmla="*/ 41624 h 66263"/>
                  <a:gd name="connsiteX7" fmla="*/ 43148 w 102988"/>
                  <a:gd name="connsiteY7" fmla="*/ 0 h 66263"/>
                  <a:gd name="connsiteX8" fmla="*/ 102965 w 102988"/>
                  <a:gd name="connsiteY8" fmla="*/ 7144 h 66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988" h="66263">
                    <a:moveTo>
                      <a:pt x="102965" y="7144"/>
                    </a:moveTo>
                    <a:cubicBezTo>
                      <a:pt x="103346" y="22574"/>
                      <a:pt x="98870" y="26003"/>
                      <a:pt x="99536" y="42100"/>
                    </a:cubicBezTo>
                    <a:cubicBezTo>
                      <a:pt x="94202" y="7144"/>
                      <a:pt x="86296" y="66389"/>
                      <a:pt x="79629" y="28194"/>
                    </a:cubicBezTo>
                    <a:cubicBezTo>
                      <a:pt x="71723" y="26194"/>
                      <a:pt x="81439" y="66961"/>
                      <a:pt x="69628" y="55626"/>
                    </a:cubicBezTo>
                    <a:cubicBezTo>
                      <a:pt x="77438" y="20860"/>
                      <a:pt x="59912" y="46577"/>
                      <a:pt x="59627" y="65913"/>
                    </a:cubicBezTo>
                    <a:cubicBezTo>
                      <a:pt x="44958" y="69723"/>
                      <a:pt x="61246" y="41434"/>
                      <a:pt x="53054" y="32671"/>
                    </a:cubicBezTo>
                    <a:cubicBezTo>
                      <a:pt x="34957" y="51435"/>
                      <a:pt x="15812" y="41910"/>
                      <a:pt x="0" y="41624"/>
                    </a:cubicBezTo>
                    <a:cubicBezTo>
                      <a:pt x="7620" y="11430"/>
                      <a:pt x="34099" y="27051"/>
                      <a:pt x="43148" y="0"/>
                    </a:cubicBezTo>
                    <a:cubicBezTo>
                      <a:pt x="58388" y="29051"/>
                      <a:pt x="77343" y="10096"/>
                      <a:pt x="102965" y="7144"/>
                    </a:cubicBezTo>
                    <a:close/>
                  </a:path>
                </a:pathLst>
              </a:custGeom>
              <a:grpFill/>
              <a:ln w="9525" cap="flat">
                <a:noFill/>
                <a:prstDash val="solid"/>
                <a:miter/>
              </a:ln>
            </p:spPr>
            <p:txBody>
              <a:bodyPr rtlCol="0" anchor="ctr"/>
              <a:lstStyle/>
              <a:p>
                <a:endParaRPr lang="en-US"/>
              </a:p>
            </p:txBody>
          </p:sp>
          <p:sp>
            <p:nvSpPr>
              <p:cNvPr id="73490" name="Freeform: Shape 73489">
                <a:extLst>
                  <a:ext uri="{FF2B5EF4-FFF2-40B4-BE49-F238E27FC236}">
                    <a16:creationId xmlns:a16="http://schemas.microsoft.com/office/drawing/2014/main" id="{799008EF-D96C-48AE-BFE8-10A01F25BA17}"/>
                  </a:ext>
                </a:extLst>
              </p:cNvPr>
              <p:cNvSpPr/>
              <p:nvPr/>
            </p:nvSpPr>
            <p:spPr>
              <a:xfrm>
                <a:off x="15368587" y="4808386"/>
                <a:ext cx="13430" cy="46926"/>
              </a:xfrm>
              <a:custGeom>
                <a:avLst/>
                <a:gdLst>
                  <a:gd name="connsiteX0" fmla="*/ 0 w 13430"/>
                  <a:gd name="connsiteY0" fmla="*/ 14915 h 46926"/>
                  <a:gd name="connsiteX1" fmla="*/ 13430 w 13430"/>
                  <a:gd name="connsiteY1" fmla="*/ 4057 h 46926"/>
                  <a:gd name="connsiteX2" fmla="*/ 13335 w 13430"/>
                  <a:gd name="connsiteY2" fmla="*/ 46920 h 46926"/>
                  <a:gd name="connsiteX3" fmla="*/ 0 w 13430"/>
                  <a:gd name="connsiteY3" fmla="*/ 14915 h 46926"/>
                </a:gdLst>
                <a:ahLst/>
                <a:cxnLst>
                  <a:cxn ang="0">
                    <a:pos x="connsiteX0" y="connsiteY0"/>
                  </a:cxn>
                  <a:cxn ang="0">
                    <a:pos x="connsiteX1" y="connsiteY1"/>
                  </a:cxn>
                  <a:cxn ang="0">
                    <a:pos x="connsiteX2" y="connsiteY2"/>
                  </a:cxn>
                  <a:cxn ang="0">
                    <a:pos x="connsiteX3" y="connsiteY3"/>
                  </a:cxn>
                </a:cxnLst>
                <a:rect l="l" t="t" r="r" b="b"/>
                <a:pathLst>
                  <a:path w="13430" h="46926">
                    <a:moveTo>
                      <a:pt x="0" y="14915"/>
                    </a:moveTo>
                    <a:cubicBezTo>
                      <a:pt x="2953" y="-10516"/>
                      <a:pt x="5048" y="4343"/>
                      <a:pt x="13430" y="4057"/>
                    </a:cubicBezTo>
                    <a:cubicBezTo>
                      <a:pt x="13430" y="18345"/>
                      <a:pt x="13335" y="32632"/>
                      <a:pt x="13335" y="46920"/>
                    </a:cubicBezTo>
                    <a:cubicBezTo>
                      <a:pt x="4667" y="47491"/>
                      <a:pt x="8572" y="14249"/>
                      <a:pt x="0" y="14915"/>
                    </a:cubicBezTo>
                    <a:close/>
                  </a:path>
                </a:pathLst>
              </a:custGeom>
              <a:grpFill/>
              <a:ln w="9525" cap="flat">
                <a:noFill/>
                <a:prstDash val="solid"/>
                <a:miter/>
              </a:ln>
            </p:spPr>
            <p:txBody>
              <a:bodyPr rtlCol="0" anchor="ctr"/>
              <a:lstStyle/>
              <a:p>
                <a:endParaRPr lang="en-US"/>
              </a:p>
            </p:txBody>
          </p:sp>
          <p:sp>
            <p:nvSpPr>
              <p:cNvPr id="73491" name="Freeform: Shape 73490">
                <a:extLst>
                  <a:ext uri="{FF2B5EF4-FFF2-40B4-BE49-F238E27FC236}">
                    <a16:creationId xmlns:a16="http://schemas.microsoft.com/office/drawing/2014/main" id="{B0B58F74-8666-46D8-B7D9-EDFD085C5122}"/>
                  </a:ext>
                </a:extLst>
              </p:cNvPr>
              <p:cNvSpPr/>
              <p:nvPr/>
            </p:nvSpPr>
            <p:spPr>
              <a:xfrm>
                <a:off x="15402686" y="4490403"/>
                <a:ext cx="23336" cy="34850"/>
              </a:xfrm>
              <a:custGeom>
                <a:avLst/>
                <a:gdLst>
                  <a:gd name="connsiteX0" fmla="*/ 0 w 23336"/>
                  <a:gd name="connsiteY0" fmla="*/ 26956 h 34850"/>
                  <a:gd name="connsiteX1" fmla="*/ 6763 w 23336"/>
                  <a:gd name="connsiteY1" fmla="*/ 0 h 34850"/>
                  <a:gd name="connsiteX2" fmla="*/ 23336 w 23336"/>
                  <a:gd name="connsiteY2" fmla="*/ 22955 h 34850"/>
                  <a:gd name="connsiteX3" fmla="*/ 0 w 23336"/>
                  <a:gd name="connsiteY3" fmla="*/ 26956 h 34850"/>
                </a:gdLst>
                <a:ahLst/>
                <a:cxnLst>
                  <a:cxn ang="0">
                    <a:pos x="connsiteX0" y="connsiteY0"/>
                  </a:cxn>
                  <a:cxn ang="0">
                    <a:pos x="connsiteX1" y="connsiteY1"/>
                  </a:cxn>
                  <a:cxn ang="0">
                    <a:pos x="connsiteX2" y="connsiteY2"/>
                  </a:cxn>
                  <a:cxn ang="0">
                    <a:pos x="connsiteX3" y="connsiteY3"/>
                  </a:cxn>
                </a:cxnLst>
                <a:rect l="l" t="t" r="r" b="b"/>
                <a:pathLst>
                  <a:path w="23336" h="34850">
                    <a:moveTo>
                      <a:pt x="0" y="26956"/>
                    </a:moveTo>
                    <a:cubicBezTo>
                      <a:pt x="2191" y="17812"/>
                      <a:pt x="7716" y="16764"/>
                      <a:pt x="6763" y="0"/>
                    </a:cubicBezTo>
                    <a:cubicBezTo>
                      <a:pt x="12668" y="6763"/>
                      <a:pt x="10954" y="34099"/>
                      <a:pt x="23336" y="22955"/>
                    </a:cubicBezTo>
                    <a:cubicBezTo>
                      <a:pt x="21241" y="41720"/>
                      <a:pt x="2762" y="34480"/>
                      <a:pt x="0" y="26956"/>
                    </a:cubicBezTo>
                    <a:close/>
                  </a:path>
                </a:pathLst>
              </a:custGeom>
              <a:grpFill/>
              <a:ln w="9525" cap="flat">
                <a:noFill/>
                <a:prstDash val="solid"/>
                <a:miter/>
              </a:ln>
            </p:spPr>
            <p:txBody>
              <a:bodyPr rtlCol="0" anchor="ctr"/>
              <a:lstStyle/>
              <a:p>
                <a:endParaRPr lang="en-US"/>
              </a:p>
            </p:txBody>
          </p:sp>
          <p:sp>
            <p:nvSpPr>
              <p:cNvPr id="73492" name="Freeform: Shape 73491">
                <a:extLst>
                  <a:ext uri="{FF2B5EF4-FFF2-40B4-BE49-F238E27FC236}">
                    <a16:creationId xmlns:a16="http://schemas.microsoft.com/office/drawing/2014/main" id="{485B76F4-DF29-431D-86E0-CF1FAA21DE3F}"/>
                  </a:ext>
                </a:extLst>
              </p:cNvPr>
              <p:cNvSpPr/>
              <p:nvPr/>
            </p:nvSpPr>
            <p:spPr>
              <a:xfrm>
                <a:off x="15407258" y="3970528"/>
                <a:ext cx="33337" cy="39909"/>
              </a:xfrm>
              <a:custGeom>
                <a:avLst/>
                <a:gdLst>
                  <a:gd name="connsiteX0" fmla="*/ 0 w 33337"/>
                  <a:gd name="connsiteY0" fmla="*/ 39910 h 39909"/>
                  <a:gd name="connsiteX1" fmla="*/ 33338 w 33337"/>
                  <a:gd name="connsiteY1" fmla="*/ 0 h 39909"/>
                  <a:gd name="connsiteX2" fmla="*/ 0 w 33337"/>
                  <a:gd name="connsiteY2" fmla="*/ 39910 h 39909"/>
                </a:gdLst>
                <a:ahLst/>
                <a:cxnLst>
                  <a:cxn ang="0">
                    <a:pos x="connsiteX0" y="connsiteY0"/>
                  </a:cxn>
                  <a:cxn ang="0">
                    <a:pos x="connsiteX1" y="connsiteY1"/>
                  </a:cxn>
                  <a:cxn ang="0">
                    <a:pos x="connsiteX2" y="connsiteY2"/>
                  </a:cxn>
                </a:cxnLst>
                <a:rect l="l" t="t" r="r" b="b"/>
                <a:pathLst>
                  <a:path w="33337" h="39909">
                    <a:moveTo>
                      <a:pt x="0" y="39910"/>
                    </a:moveTo>
                    <a:cubicBezTo>
                      <a:pt x="5715" y="95"/>
                      <a:pt x="21622" y="7525"/>
                      <a:pt x="33338" y="0"/>
                    </a:cubicBezTo>
                    <a:cubicBezTo>
                      <a:pt x="30099" y="32480"/>
                      <a:pt x="6382" y="15145"/>
                      <a:pt x="0" y="39910"/>
                    </a:cubicBezTo>
                    <a:close/>
                  </a:path>
                </a:pathLst>
              </a:custGeom>
              <a:grpFill/>
              <a:ln w="9525" cap="flat">
                <a:noFill/>
                <a:prstDash val="solid"/>
                <a:miter/>
              </a:ln>
            </p:spPr>
            <p:txBody>
              <a:bodyPr rtlCol="0" anchor="ctr"/>
              <a:lstStyle/>
              <a:p>
                <a:endParaRPr lang="en-US"/>
              </a:p>
            </p:txBody>
          </p:sp>
          <p:sp>
            <p:nvSpPr>
              <p:cNvPr id="73493" name="Freeform: Shape 73492">
                <a:extLst>
                  <a:ext uri="{FF2B5EF4-FFF2-40B4-BE49-F238E27FC236}">
                    <a16:creationId xmlns:a16="http://schemas.microsoft.com/office/drawing/2014/main" id="{433DC6A8-8B72-42D3-8754-8B8C254C6772}"/>
                  </a:ext>
                </a:extLst>
              </p:cNvPr>
              <p:cNvSpPr/>
              <p:nvPr/>
            </p:nvSpPr>
            <p:spPr>
              <a:xfrm>
                <a:off x="15416402" y="4341555"/>
                <a:ext cx="20002" cy="33499"/>
              </a:xfrm>
              <a:custGeom>
                <a:avLst/>
                <a:gdLst>
                  <a:gd name="connsiteX0" fmla="*/ 0 w 20002"/>
                  <a:gd name="connsiteY0" fmla="*/ 10449 h 33499"/>
                  <a:gd name="connsiteX1" fmla="*/ 20003 w 20002"/>
                  <a:gd name="connsiteY1" fmla="*/ 7116 h 33499"/>
                  <a:gd name="connsiteX2" fmla="*/ 16574 w 20002"/>
                  <a:gd name="connsiteY2" fmla="*/ 33500 h 33499"/>
                  <a:gd name="connsiteX3" fmla="*/ 0 w 20002"/>
                  <a:gd name="connsiteY3" fmla="*/ 10449 h 33499"/>
                </a:gdLst>
                <a:ahLst/>
                <a:cxnLst>
                  <a:cxn ang="0">
                    <a:pos x="connsiteX0" y="connsiteY0"/>
                  </a:cxn>
                  <a:cxn ang="0">
                    <a:pos x="connsiteX1" y="connsiteY1"/>
                  </a:cxn>
                  <a:cxn ang="0">
                    <a:pos x="connsiteX2" y="connsiteY2"/>
                  </a:cxn>
                  <a:cxn ang="0">
                    <a:pos x="connsiteX3" y="connsiteY3"/>
                  </a:cxn>
                </a:cxnLst>
                <a:rect l="l" t="t" r="r" b="b"/>
                <a:pathLst>
                  <a:path w="20002" h="33499">
                    <a:moveTo>
                      <a:pt x="0" y="10449"/>
                    </a:moveTo>
                    <a:cubicBezTo>
                      <a:pt x="4191" y="-16221"/>
                      <a:pt x="11430" y="17879"/>
                      <a:pt x="20003" y="7116"/>
                    </a:cubicBezTo>
                    <a:cubicBezTo>
                      <a:pt x="18193" y="14355"/>
                      <a:pt x="16478" y="21689"/>
                      <a:pt x="16574" y="33500"/>
                    </a:cubicBezTo>
                    <a:cubicBezTo>
                      <a:pt x="8763" y="32071"/>
                      <a:pt x="10478" y="4639"/>
                      <a:pt x="0" y="10449"/>
                    </a:cubicBezTo>
                    <a:close/>
                  </a:path>
                </a:pathLst>
              </a:custGeom>
              <a:grpFill/>
              <a:ln w="9525" cap="flat">
                <a:noFill/>
                <a:prstDash val="solid"/>
                <a:miter/>
              </a:ln>
            </p:spPr>
            <p:txBody>
              <a:bodyPr rtlCol="0" anchor="ctr"/>
              <a:lstStyle/>
              <a:p>
                <a:endParaRPr lang="en-US"/>
              </a:p>
            </p:txBody>
          </p:sp>
          <p:sp>
            <p:nvSpPr>
              <p:cNvPr id="73494" name="Freeform: Shape 73493">
                <a:extLst>
                  <a:ext uri="{FF2B5EF4-FFF2-40B4-BE49-F238E27FC236}">
                    <a16:creationId xmlns:a16="http://schemas.microsoft.com/office/drawing/2014/main" id="{12B5C60A-ACB7-41BF-AEB4-E479542B6E9F}"/>
                  </a:ext>
                </a:extLst>
              </p:cNvPr>
              <p:cNvSpPr/>
              <p:nvPr/>
            </p:nvSpPr>
            <p:spPr>
              <a:xfrm>
                <a:off x="15417554" y="4933225"/>
                <a:ext cx="14183" cy="35847"/>
              </a:xfrm>
              <a:custGeom>
                <a:avLst/>
                <a:gdLst>
                  <a:gd name="connsiteX0" fmla="*/ 849 w 14183"/>
                  <a:gd name="connsiteY0" fmla="*/ 1804 h 35847"/>
                  <a:gd name="connsiteX1" fmla="*/ 14184 w 14183"/>
                  <a:gd name="connsiteY1" fmla="*/ 25331 h 35847"/>
                  <a:gd name="connsiteX2" fmla="*/ 849 w 14183"/>
                  <a:gd name="connsiteY2" fmla="*/ 1804 h 35847"/>
                </a:gdLst>
                <a:ahLst/>
                <a:cxnLst>
                  <a:cxn ang="0">
                    <a:pos x="connsiteX0" y="connsiteY0"/>
                  </a:cxn>
                  <a:cxn ang="0">
                    <a:pos x="connsiteX1" y="connsiteY1"/>
                  </a:cxn>
                  <a:cxn ang="0">
                    <a:pos x="connsiteX2" y="connsiteY2"/>
                  </a:cxn>
                </a:cxnLst>
                <a:rect l="l" t="t" r="r" b="b"/>
                <a:pathLst>
                  <a:path w="14183" h="35847">
                    <a:moveTo>
                      <a:pt x="849" y="1804"/>
                    </a:moveTo>
                    <a:cubicBezTo>
                      <a:pt x="11612" y="-7625"/>
                      <a:pt x="7707" y="22855"/>
                      <a:pt x="14184" y="25331"/>
                    </a:cubicBezTo>
                    <a:cubicBezTo>
                      <a:pt x="10279" y="48953"/>
                      <a:pt x="-3533" y="29141"/>
                      <a:pt x="849" y="1804"/>
                    </a:cubicBezTo>
                    <a:close/>
                  </a:path>
                </a:pathLst>
              </a:custGeom>
              <a:grpFill/>
              <a:ln w="9525" cap="flat">
                <a:noFill/>
                <a:prstDash val="solid"/>
                <a:miter/>
              </a:ln>
            </p:spPr>
            <p:txBody>
              <a:bodyPr rtlCol="0" anchor="ctr"/>
              <a:lstStyle/>
              <a:p>
                <a:endParaRPr lang="en-US"/>
              </a:p>
            </p:txBody>
          </p:sp>
          <p:sp>
            <p:nvSpPr>
              <p:cNvPr id="73495" name="Freeform: Shape 73494">
                <a:extLst>
                  <a:ext uri="{FF2B5EF4-FFF2-40B4-BE49-F238E27FC236}">
                    <a16:creationId xmlns:a16="http://schemas.microsoft.com/office/drawing/2014/main" id="{7DACB2A2-EDB8-4651-A127-032F0871DE47}"/>
                  </a:ext>
                </a:extLst>
              </p:cNvPr>
              <p:cNvSpPr/>
              <p:nvPr/>
            </p:nvSpPr>
            <p:spPr>
              <a:xfrm>
                <a:off x="15421451" y="3602006"/>
                <a:ext cx="19907" cy="27073"/>
              </a:xfrm>
              <a:custGeom>
                <a:avLst/>
                <a:gdLst>
                  <a:gd name="connsiteX0" fmla="*/ 0 w 19907"/>
                  <a:gd name="connsiteY0" fmla="*/ 19907 h 27073"/>
                  <a:gd name="connsiteX1" fmla="*/ 16669 w 19907"/>
                  <a:gd name="connsiteY1" fmla="*/ 0 h 27073"/>
                  <a:gd name="connsiteX2" fmla="*/ 19908 w 19907"/>
                  <a:gd name="connsiteY2" fmla="*/ 16478 h 27073"/>
                  <a:gd name="connsiteX3" fmla="*/ 0 w 19907"/>
                  <a:gd name="connsiteY3" fmla="*/ 19907 h 27073"/>
                </a:gdLst>
                <a:ahLst/>
                <a:cxnLst>
                  <a:cxn ang="0">
                    <a:pos x="connsiteX0" y="connsiteY0"/>
                  </a:cxn>
                  <a:cxn ang="0">
                    <a:pos x="connsiteX1" y="connsiteY1"/>
                  </a:cxn>
                  <a:cxn ang="0">
                    <a:pos x="connsiteX2" y="connsiteY2"/>
                  </a:cxn>
                  <a:cxn ang="0">
                    <a:pos x="connsiteX3" y="connsiteY3"/>
                  </a:cxn>
                </a:cxnLst>
                <a:rect l="l" t="t" r="r" b="b"/>
                <a:pathLst>
                  <a:path w="19907" h="27073">
                    <a:moveTo>
                      <a:pt x="0" y="19907"/>
                    </a:moveTo>
                    <a:cubicBezTo>
                      <a:pt x="2858" y="6667"/>
                      <a:pt x="8382" y="95"/>
                      <a:pt x="16669" y="0"/>
                    </a:cubicBezTo>
                    <a:cubicBezTo>
                      <a:pt x="16097" y="10001"/>
                      <a:pt x="17336" y="15050"/>
                      <a:pt x="19908" y="16478"/>
                    </a:cubicBezTo>
                    <a:cubicBezTo>
                      <a:pt x="15812" y="43434"/>
                      <a:pt x="8573" y="9144"/>
                      <a:pt x="0" y="19907"/>
                    </a:cubicBezTo>
                    <a:close/>
                  </a:path>
                </a:pathLst>
              </a:custGeom>
              <a:grpFill/>
              <a:ln w="9525" cap="flat">
                <a:noFill/>
                <a:prstDash val="solid"/>
                <a:miter/>
              </a:ln>
            </p:spPr>
            <p:txBody>
              <a:bodyPr rtlCol="0" anchor="ctr"/>
              <a:lstStyle/>
              <a:p>
                <a:endParaRPr lang="en-US"/>
              </a:p>
            </p:txBody>
          </p:sp>
          <p:sp>
            <p:nvSpPr>
              <p:cNvPr id="73496" name="Freeform: Shape 73495">
                <a:extLst>
                  <a:ext uri="{FF2B5EF4-FFF2-40B4-BE49-F238E27FC236}">
                    <a16:creationId xmlns:a16="http://schemas.microsoft.com/office/drawing/2014/main" id="{949D659A-C78C-49D7-A417-AE5B9D0A02F4}"/>
                  </a:ext>
                </a:extLst>
              </p:cNvPr>
              <p:cNvSpPr/>
              <p:nvPr/>
            </p:nvSpPr>
            <p:spPr>
              <a:xfrm>
                <a:off x="15424594" y="3670880"/>
                <a:ext cx="20002" cy="53521"/>
              </a:xfrm>
              <a:custGeom>
                <a:avLst/>
                <a:gdLst>
                  <a:gd name="connsiteX0" fmla="*/ 0 w 20002"/>
                  <a:gd name="connsiteY0" fmla="*/ 53522 h 53521"/>
                  <a:gd name="connsiteX1" fmla="*/ 10096 w 20002"/>
                  <a:gd name="connsiteY1" fmla="*/ 372 h 53521"/>
                  <a:gd name="connsiteX2" fmla="*/ 20003 w 20002"/>
                  <a:gd name="connsiteY2" fmla="*/ 24566 h 53521"/>
                  <a:gd name="connsiteX3" fmla="*/ 0 w 20002"/>
                  <a:gd name="connsiteY3" fmla="*/ 53522 h 53521"/>
                </a:gdLst>
                <a:ahLst/>
                <a:cxnLst>
                  <a:cxn ang="0">
                    <a:pos x="connsiteX0" y="connsiteY0"/>
                  </a:cxn>
                  <a:cxn ang="0">
                    <a:pos x="connsiteX1" y="connsiteY1"/>
                  </a:cxn>
                  <a:cxn ang="0">
                    <a:pos x="connsiteX2" y="connsiteY2"/>
                  </a:cxn>
                  <a:cxn ang="0">
                    <a:pos x="connsiteX3" y="connsiteY3"/>
                  </a:cxn>
                </a:cxnLst>
                <a:rect l="l" t="t" r="r" b="b"/>
                <a:pathLst>
                  <a:path w="20002" h="53521">
                    <a:moveTo>
                      <a:pt x="0" y="53522"/>
                    </a:moveTo>
                    <a:cubicBezTo>
                      <a:pt x="95" y="27804"/>
                      <a:pt x="8668" y="22947"/>
                      <a:pt x="10096" y="372"/>
                    </a:cubicBezTo>
                    <a:cubicBezTo>
                      <a:pt x="17716" y="-3533"/>
                      <a:pt x="13716" y="24566"/>
                      <a:pt x="20003" y="24566"/>
                    </a:cubicBezTo>
                    <a:cubicBezTo>
                      <a:pt x="16859" y="42854"/>
                      <a:pt x="10096" y="52188"/>
                      <a:pt x="0" y="53522"/>
                    </a:cubicBezTo>
                    <a:close/>
                  </a:path>
                </a:pathLst>
              </a:custGeom>
              <a:grpFill/>
              <a:ln w="9525" cap="flat">
                <a:noFill/>
                <a:prstDash val="solid"/>
                <a:miter/>
              </a:ln>
            </p:spPr>
            <p:txBody>
              <a:bodyPr rtlCol="0" anchor="ctr"/>
              <a:lstStyle/>
              <a:p>
                <a:endParaRPr lang="en-US"/>
              </a:p>
            </p:txBody>
          </p:sp>
          <p:sp>
            <p:nvSpPr>
              <p:cNvPr id="73497" name="Freeform: Shape 73496">
                <a:extLst>
                  <a:ext uri="{FF2B5EF4-FFF2-40B4-BE49-F238E27FC236}">
                    <a16:creationId xmlns:a16="http://schemas.microsoft.com/office/drawing/2014/main" id="{06DBC704-A3B7-4FE3-9977-5215BA4058E7}"/>
                  </a:ext>
                </a:extLst>
              </p:cNvPr>
              <p:cNvSpPr/>
              <p:nvPr/>
            </p:nvSpPr>
            <p:spPr>
              <a:xfrm>
                <a:off x="15422777" y="6082836"/>
                <a:ext cx="13532" cy="35484"/>
              </a:xfrm>
              <a:custGeom>
                <a:avLst/>
                <a:gdLst>
                  <a:gd name="connsiteX0" fmla="*/ 103 w 13532"/>
                  <a:gd name="connsiteY0" fmla="*/ 35485 h 35484"/>
                  <a:gd name="connsiteX1" fmla="*/ 3436 w 13532"/>
                  <a:gd name="connsiteY1" fmla="*/ 26436 h 35484"/>
                  <a:gd name="connsiteX2" fmla="*/ 3532 w 13532"/>
                  <a:gd name="connsiteY2" fmla="*/ 528 h 35484"/>
                  <a:gd name="connsiteX3" fmla="*/ 13533 w 13532"/>
                  <a:gd name="connsiteY3" fmla="*/ 33199 h 35484"/>
                  <a:gd name="connsiteX4" fmla="*/ 103 w 13532"/>
                  <a:gd name="connsiteY4" fmla="*/ 35485 h 354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2" h="35484">
                    <a:moveTo>
                      <a:pt x="103" y="35485"/>
                    </a:moveTo>
                    <a:cubicBezTo>
                      <a:pt x="-469" y="28341"/>
                      <a:pt x="1436" y="27198"/>
                      <a:pt x="3436" y="26436"/>
                    </a:cubicBezTo>
                    <a:cubicBezTo>
                      <a:pt x="8390" y="21769"/>
                      <a:pt x="2103" y="15673"/>
                      <a:pt x="3532" y="528"/>
                    </a:cubicBezTo>
                    <a:cubicBezTo>
                      <a:pt x="12390" y="-3568"/>
                      <a:pt x="12200" y="17006"/>
                      <a:pt x="13533" y="33199"/>
                    </a:cubicBezTo>
                    <a:cubicBezTo>
                      <a:pt x="9056" y="33961"/>
                      <a:pt x="4580" y="34723"/>
                      <a:pt x="103" y="35485"/>
                    </a:cubicBezTo>
                    <a:close/>
                  </a:path>
                </a:pathLst>
              </a:custGeom>
              <a:grpFill/>
              <a:ln w="9525" cap="flat">
                <a:noFill/>
                <a:prstDash val="solid"/>
                <a:miter/>
              </a:ln>
            </p:spPr>
            <p:txBody>
              <a:bodyPr rtlCol="0" anchor="ctr"/>
              <a:lstStyle/>
              <a:p>
                <a:endParaRPr lang="en-US"/>
              </a:p>
            </p:txBody>
          </p:sp>
          <p:sp>
            <p:nvSpPr>
              <p:cNvPr id="73498" name="Freeform: Shape 73497">
                <a:extLst>
                  <a:ext uri="{FF2B5EF4-FFF2-40B4-BE49-F238E27FC236}">
                    <a16:creationId xmlns:a16="http://schemas.microsoft.com/office/drawing/2014/main" id="{7269CA53-3315-4CCF-90B0-FFACF2E275F2}"/>
                  </a:ext>
                </a:extLst>
              </p:cNvPr>
              <p:cNvSpPr/>
              <p:nvPr/>
            </p:nvSpPr>
            <p:spPr>
              <a:xfrm>
                <a:off x="15435452" y="4771382"/>
                <a:ext cx="20097" cy="38583"/>
              </a:xfrm>
              <a:custGeom>
                <a:avLst/>
                <a:gdLst>
                  <a:gd name="connsiteX0" fmla="*/ 0 w 20097"/>
                  <a:gd name="connsiteY0" fmla="*/ 14962 h 38583"/>
                  <a:gd name="connsiteX1" fmla="*/ 20098 w 20097"/>
                  <a:gd name="connsiteY1" fmla="*/ 3056 h 38583"/>
                  <a:gd name="connsiteX2" fmla="*/ 13335 w 20097"/>
                  <a:gd name="connsiteY2" fmla="*/ 38584 h 38583"/>
                  <a:gd name="connsiteX3" fmla="*/ 0 w 20097"/>
                  <a:gd name="connsiteY3" fmla="*/ 14962 h 38583"/>
                </a:gdLst>
                <a:ahLst/>
                <a:cxnLst>
                  <a:cxn ang="0">
                    <a:pos x="connsiteX0" y="connsiteY0"/>
                  </a:cxn>
                  <a:cxn ang="0">
                    <a:pos x="connsiteX1" y="connsiteY1"/>
                  </a:cxn>
                  <a:cxn ang="0">
                    <a:pos x="connsiteX2" y="connsiteY2"/>
                  </a:cxn>
                  <a:cxn ang="0">
                    <a:pos x="connsiteX3" y="connsiteY3"/>
                  </a:cxn>
                </a:cxnLst>
                <a:rect l="l" t="t" r="r" b="b"/>
                <a:pathLst>
                  <a:path w="20097" h="38583">
                    <a:moveTo>
                      <a:pt x="0" y="14962"/>
                    </a:moveTo>
                    <a:cubicBezTo>
                      <a:pt x="6382" y="-3136"/>
                      <a:pt x="11716" y="-1612"/>
                      <a:pt x="20098" y="3056"/>
                    </a:cubicBezTo>
                    <a:cubicBezTo>
                      <a:pt x="18574" y="16772"/>
                      <a:pt x="9620" y="12104"/>
                      <a:pt x="13335" y="38584"/>
                    </a:cubicBezTo>
                    <a:cubicBezTo>
                      <a:pt x="6953" y="36012"/>
                      <a:pt x="10763" y="5723"/>
                      <a:pt x="0" y="14962"/>
                    </a:cubicBezTo>
                    <a:close/>
                  </a:path>
                </a:pathLst>
              </a:custGeom>
              <a:grpFill/>
              <a:ln w="9525" cap="flat">
                <a:noFill/>
                <a:prstDash val="solid"/>
                <a:miter/>
              </a:ln>
            </p:spPr>
            <p:txBody>
              <a:bodyPr rtlCol="0" anchor="ctr"/>
              <a:lstStyle/>
              <a:p>
                <a:endParaRPr lang="en-US"/>
              </a:p>
            </p:txBody>
          </p:sp>
          <p:sp>
            <p:nvSpPr>
              <p:cNvPr id="73499" name="Freeform: Shape 73498">
                <a:extLst>
                  <a:ext uri="{FF2B5EF4-FFF2-40B4-BE49-F238E27FC236}">
                    <a16:creationId xmlns:a16="http://schemas.microsoft.com/office/drawing/2014/main" id="{ED19C8CB-0E19-4857-B312-B51F73DFAF27}"/>
                  </a:ext>
                </a:extLst>
              </p:cNvPr>
              <p:cNvSpPr/>
              <p:nvPr/>
            </p:nvSpPr>
            <p:spPr>
              <a:xfrm>
                <a:off x="15436215" y="4397671"/>
                <a:ext cx="16573" cy="43512"/>
              </a:xfrm>
              <a:custGeom>
                <a:avLst/>
                <a:gdLst>
                  <a:gd name="connsiteX0" fmla="*/ 0 w 16573"/>
                  <a:gd name="connsiteY0" fmla="*/ 19675 h 43512"/>
                  <a:gd name="connsiteX1" fmla="*/ 10001 w 16573"/>
                  <a:gd name="connsiteY1" fmla="*/ 816 h 43512"/>
                  <a:gd name="connsiteX2" fmla="*/ 16573 w 16573"/>
                  <a:gd name="connsiteY2" fmla="*/ 33962 h 43512"/>
                  <a:gd name="connsiteX3" fmla="*/ 0 w 16573"/>
                  <a:gd name="connsiteY3" fmla="*/ 19675 h 43512"/>
                </a:gdLst>
                <a:ahLst/>
                <a:cxnLst>
                  <a:cxn ang="0">
                    <a:pos x="connsiteX0" y="connsiteY0"/>
                  </a:cxn>
                  <a:cxn ang="0">
                    <a:pos x="connsiteX1" y="connsiteY1"/>
                  </a:cxn>
                  <a:cxn ang="0">
                    <a:pos x="connsiteX2" y="connsiteY2"/>
                  </a:cxn>
                  <a:cxn ang="0">
                    <a:pos x="connsiteX3" y="connsiteY3"/>
                  </a:cxn>
                </a:cxnLst>
                <a:rect l="l" t="t" r="r" b="b"/>
                <a:pathLst>
                  <a:path w="16573" h="43512">
                    <a:moveTo>
                      <a:pt x="0" y="19675"/>
                    </a:moveTo>
                    <a:cubicBezTo>
                      <a:pt x="762" y="7197"/>
                      <a:pt x="10001" y="14912"/>
                      <a:pt x="10001" y="816"/>
                    </a:cubicBezTo>
                    <a:cubicBezTo>
                      <a:pt x="19050" y="-6805"/>
                      <a:pt x="7620" y="41678"/>
                      <a:pt x="16573" y="33962"/>
                    </a:cubicBezTo>
                    <a:cubicBezTo>
                      <a:pt x="9525" y="66252"/>
                      <a:pt x="10954" y="5102"/>
                      <a:pt x="0" y="19675"/>
                    </a:cubicBezTo>
                    <a:close/>
                  </a:path>
                </a:pathLst>
              </a:custGeom>
              <a:grpFill/>
              <a:ln w="9525" cap="flat">
                <a:noFill/>
                <a:prstDash val="solid"/>
                <a:miter/>
              </a:ln>
            </p:spPr>
            <p:txBody>
              <a:bodyPr rtlCol="0" anchor="ctr"/>
              <a:lstStyle/>
              <a:p>
                <a:endParaRPr lang="en-US"/>
              </a:p>
            </p:txBody>
          </p:sp>
          <p:sp>
            <p:nvSpPr>
              <p:cNvPr id="73500" name="Freeform: Shape 73499">
                <a:extLst>
                  <a:ext uri="{FF2B5EF4-FFF2-40B4-BE49-F238E27FC236}">
                    <a16:creationId xmlns:a16="http://schemas.microsoft.com/office/drawing/2014/main" id="{2A15B524-AE9C-47CF-847B-03AF8347D0DA}"/>
                  </a:ext>
                </a:extLst>
              </p:cNvPr>
              <p:cNvSpPr/>
              <p:nvPr/>
            </p:nvSpPr>
            <p:spPr>
              <a:xfrm>
                <a:off x="15447168" y="3955764"/>
                <a:ext cx="66484" cy="41098"/>
              </a:xfrm>
              <a:custGeom>
                <a:avLst/>
                <a:gdLst>
                  <a:gd name="connsiteX0" fmla="*/ 0 w 66484"/>
                  <a:gd name="connsiteY0" fmla="*/ 30766 h 41098"/>
                  <a:gd name="connsiteX1" fmla="*/ 30004 w 66484"/>
                  <a:gd name="connsiteY1" fmla="*/ 0 h 41098"/>
                  <a:gd name="connsiteX2" fmla="*/ 33242 w 66484"/>
                  <a:gd name="connsiteY2" fmla="*/ 25146 h 41098"/>
                  <a:gd name="connsiteX3" fmla="*/ 66485 w 66484"/>
                  <a:gd name="connsiteY3" fmla="*/ 10954 h 41098"/>
                  <a:gd name="connsiteX4" fmla="*/ 0 w 66484"/>
                  <a:gd name="connsiteY4" fmla="*/ 30766 h 41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84" h="41098">
                    <a:moveTo>
                      <a:pt x="0" y="30766"/>
                    </a:moveTo>
                    <a:cubicBezTo>
                      <a:pt x="4001" y="5905"/>
                      <a:pt x="30289" y="35242"/>
                      <a:pt x="30004" y="0"/>
                    </a:cubicBezTo>
                    <a:cubicBezTo>
                      <a:pt x="33909" y="667"/>
                      <a:pt x="32766" y="15240"/>
                      <a:pt x="33242" y="25146"/>
                    </a:cubicBezTo>
                    <a:cubicBezTo>
                      <a:pt x="45815" y="29528"/>
                      <a:pt x="57150" y="-14002"/>
                      <a:pt x="66485" y="10954"/>
                    </a:cubicBezTo>
                    <a:cubicBezTo>
                      <a:pt x="52388" y="53340"/>
                      <a:pt x="18764" y="42005"/>
                      <a:pt x="0" y="30766"/>
                    </a:cubicBezTo>
                    <a:close/>
                  </a:path>
                </a:pathLst>
              </a:custGeom>
              <a:grpFill/>
              <a:ln w="9525" cap="flat">
                <a:noFill/>
                <a:prstDash val="solid"/>
                <a:miter/>
              </a:ln>
            </p:spPr>
            <p:txBody>
              <a:bodyPr rtlCol="0" anchor="ctr"/>
              <a:lstStyle/>
              <a:p>
                <a:endParaRPr lang="en-US"/>
              </a:p>
            </p:txBody>
          </p:sp>
          <p:sp>
            <p:nvSpPr>
              <p:cNvPr id="73501" name="Freeform: Shape 73500">
                <a:extLst>
                  <a:ext uri="{FF2B5EF4-FFF2-40B4-BE49-F238E27FC236}">
                    <a16:creationId xmlns:a16="http://schemas.microsoft.com/office/drawing/2014/main" id="{092EF433-2ED3-4497-A587-508AD4B8E96D}"/>
                  </a:ext>
                </a:extLst>
              </p:cNvPr>
              <p:cNvSpPr/>
              <p:nvPr/>
            </p:nvSpPr>
            <p:spPr>
              <a:xfrm>
                <a:off x="15455360" y="4807194"/>
                <a:ext cx="23382" cy="23442"/>
              </a:xfrm>
              <a:custGeom>
                <a:avLst/>
                <a:gdLst>
                  <a:gd name="connsiteX0" fmla="*/ 0 w 23382"/>
                  <a:gd name="connsiteY0" fmla="*/ 10202 h 23442"/>
                  <a:gd name="connsiteX1" fmla="*/ 23336 w 23382"/>
                  <a:gd name="connsiteY1" fmla="*/ 23442 h 23442"/>
                  <a:gd name="connsiteX2" fmla="*/ 0 w 23382"/>
                  <a:gd name="connsiteY2" fmla="*/ 10202 h 23442"/>
                </a:gdLst>
                <a:ahLst/>
                <a:cxnLst>
                  <a:cxn ang="0">
                    <a:pos x="connsiteX0" y="connsiteY0"/>
                  </a:cxn>
                  <a:cxn ang="0">
                    <a:pos x="connsiteX1" y="connsiteY1"/>
                  </a:cxn>
                  <a:cxn ang="0">
                    <a:pos x="connsiteX2" y="connsiteY2"/>
                  </a:cxn>
                </a:cxnLst>
                <a:rect l="l" t="t" r="r" b="b"/>
                <a:pathLst>
                  <a:path w="23382" h="23442">
                    <a:moveTo>
                      <a:pt x="0" y="10202"/>
                    </a:moveTo>
                    <a:cubicBezTo>
                      <a:pt x="4001" y="-8372"/>
                      <a:pt x="24479" y="-180"/>
                      <a:pt x="23336" y="23442"/>
                    </a:cubicBezTo>
                    <a:cubicBezTo>
                      <a:pt x="13907" y="23537"/>
                      <a:pt x="9525" y="10011"/>
                      <a:pt x="0" y="10202"/>
                    </a:cubicBezTo>
                    <a:close/>
                  </a:path>
                </a:pathLst>
              </a:custGeom>
              <a:grpFill/>
              <a:ln w="9525" cap="flat">
                <a:noFill/>
                <a:prstDash val="solid"/>
                <a:miter/>
              </a:ln>
            </p:spPr>
            <p:txBody>
              <a:bodyPr rtlCol="0" anchor="ctr"/>
              <a:lstStyle/>
              <a:p>
                <a:endParaRPr lang="en-US"/>
              </a:p>
            </p:txBody>
          </p:sp>
          <p:sp>
            <p:nvSpPr>
              <p:cNvPr id="73502" name="Freeform: Shape 73501">
                <a:extLst>
                  <a:ext uri="{FF2B5EF4-FFF2-40B4-BE49-F238E27FC236}">
                    <a16:creationId xmlns:a16="http://schemas.microsoft.com/office/drawing/2014/main" id="{D1CAE98F-41FC-4986-ADB1-5F46D206B2BC}"/>
                  </a:ext>
                </a:extLst>
              </p:cNvPr>
              <p:cNvSpPr/>
              <p:nvPr/>
            </p:nvSpPr>
            <p:spPr>
              <a:xfrm>
                <a:off x="15457935" y="5010848"/>
                <a:ext cx="20475" cy="22621"/>
              </a:xfrm>
              <a:custGeom>
                <a:avLst/>
                <a:gdLst>
                  <a:gd name="connsiteX0" fmla="*/ 378 w 20475"/>
                  <a:gd name="connsiteY0" fmla="*/ 20574 h 22621"/>
                  <a:gd name="connsiteX1" fmla="*/ 20475 w 20475"/>
                  <a:gd name="connsiteY1" fmla="*/ 0 h 22621"/>
                  <a:gd name="connsiteX2" fmla="*/ 378 w 20475"/>
                  <a:gd name="connsiteY2" fmla="*/ 20574 h 22621"/>
                </a:gdLst>
                <a:ahLst/>
                <a:cxnLst>
                  <a:cxn ang="0">
                    <a:pos x="connsiteX0" y="connsiteY0"/>
                  </a:cxn>
                  <a:cxn ang="0">
                    <a:pos x="connsiteX1" y="connsiteY1"/>
                  </a:cxn>
                  <a:cxn ang="0">
                    <a:pos x="connsiteX2" y="connsiteY2"/>
                  </a:cxn>
                </a:cxnLst>
                <a:rect l="l" t="t" r="r" b="b"/>
                <a:pathLst>
                  <a:path w="20475" h="22621">
                    <a:moveTo>
                      <a:pt x="378" y="20574"/>
                    </a:moveTo>
                    <a:cubicBezTo>
                      <a:pt x="-2670" y="-10001"/>
                      <a:pt x="13522" y="6382"/>
                      <a:pt x="20475" y="0"/>
                    </a:cubicBezTo>
                    <a:cubicBezTo>
                      <a:pt x="15617" y="28766"/>
                      <a:pt x="13046" y="22765"/>
                      <a:pt x="378" y="20574"/>
                    </a:cubicBezTo>
                    <a:close/>
                  </a:path>
                </a:pathLst>
              </a:custGeom>
              <a:grpFill/>
              <a:ln w="9525" cap="flat">
                <a:noFill/>
                <a:prstDash val="solid"/>
                <a:miter/>
              </a:ln>
            </p:spPr>
            <p:txBody>
              <a:bodyPr rtlCol="0" anchor="ctr"/>
              <a:lstStyle/>
              <a:p>
                <a:endParaRPr lang="en-US"/>
              </a:p>
            </p:txBody>
          </p:sp>
          <p:sp>
            <p:nvSpPr>
              <p:cNvPr id="73503" name="Freeform: Shape 73502">
                <a:extLst>
                  <a:ext uri="{FF2B5EF4-FFF2-40B4-BE49-F238E27FC236}">
                    <a16:creationId xmlns:a16="http://schemas.microsoft.com/office/drawing/2014/main" id="{B4532B7E-ED43-4BE0-95C6-90243B1587A2}"/>
                  </a:ext>
                </a:extLst>
              </p:cNvPr>
              <p:cNvSpPr/>
              <p:nvPr/>
            </p:nvSpPr>
            <p:spPr>
              <a:xfrm>
                <a:off x="15459932" y="4227849"/>
                <a:ext cx="19907" cy="28999"/>
              </a:xfrm>
              <a:custGeom>
                <a:avLst/>
                <a:gdLst>
                  <a:gd name="connsiteX0" fmla="*/ 0 w 19907"/>
                  <a:gd name="connsiteY0" fmla="*/ 13951 h 28999"/>
                  <a:gd name="connsiteX1" fmla="*/ 19907 w 19907"/>
                  <a:gd name="connsiteY1" fmla="*/ 27668 h 28999"/>
                  <a:gd name="connsiteX2" fmla="*/ 0 w 19907"/>
                  <a:gd name="connsiteY2" fmla="*/ 13951 h 28999"/>
                </a:gdLst>
                <a:ahLst/>
                <a:cxnLst>
                  <a:cxn ang="0">
                    <a:pos x="connsiteX0" y="connsiteY0"/>
                  </a:cxn>
                  <a:cxn ang="0">
                    <a:pos x="connsiteX1" y="connsiteY1"/>
                  </a:cxn>
                  <a:cxn ang="0">
                    <a:pos x="connsiteX2" y="connsiteY2"/>
                  </a:cxn>
                </a:cxnLst>
                <a:rect l="l" t="t" r="r" b="b"/>
                <a:pathLst>
                  <a:path w="19907" h="28999">
                    <a:moveTo>
                      <a:pt x="0" y="13951"/>
                    </a:moveTo>
                    <a:cubicBezTo>
                      <a:pt x="1619" y="-15766"/>
                      <a:pt x="17907" y="8332"/>
                      <a:pt x="19907" y="27668"/>
                    </a:cubicBezTo>
                    <a:cubicBezTo>
                      <a:pt x="9430" y="33668"/>
                      <a:pt x="6953" y="17666"/>
                      <a:pt x="0" y="13951"/>
                    </a:cubicBezTo>
                    <a:close/>
                  </a:path>
                </a:pathLst>
              </a:custGeom>
              <a:grpFill/>
              <a:ln w="9525" cap="flat">
                <a:noFill/>
                <a:prstDash val="solid"/>
                <a:miter/>
              </a:ln>
            </p:spPr>
            <p:txBody>
              <a:bodyPr rtlCol="0" anchor="ctr"/>
              <a:lstStyle/>
              <a:p>
                <a:endParaRPr lang="en-US"/>
              </a:p>
            </p:txBody>
          </p:sp>
          <p:sp>
            <p:nvSpPr>
              <p:cNvPr id="73504" name="Freeform: Shape 73503">
                <a:extLst>
                  <a:ext uri="{FF2B5EF4-FFF2-40B4-BE49-F238E27FC236}">
                    <a16:creationId xmlns:a16="http://schemas.microsoft.com/office/drawing/2014/main" id="{03872279-2171-4479-8FBA-BE46DC670B9B}"/>
                  </a:ext>
                </a:extLst>
              </p:cNvPr>
              <p:cNvSpPr/>
              <p:nvPr/>
            </p:nvSpPr>
            <p:spPr>
              <a:xfrm>
                <a:off x="15474029" y="3806603"/>
                <a:ext cx="23336" cy="26275"/>
              </a:xfrm>
              <a:custGeom>
                <a:avLst/>
                <a:gdLst>
                  <a:gd name="connsiteX0" fmla="*/ 0 w 23336"/>
                  <a:gd name="connsiteY0" fmla="*/ 20955 h 26275"/>
                  <a:gd name="connsiteX1" fmla="*/ 23336 w 23336"/>
                  <a:gd name="connsiteY1" fmla="*/ 0 h 26275"/>
                  <a:gd name="connsiteX2" fmla="*/ 0 w 23336"/>
                  <a:gd name="connsiteY2" fmla="*/ 20955 h 26275"/>
                </a:gdLst>
                <a:ahLst/>
                <a:cxnLst>
                  <a:cxn ang="0">
                    <a:pos x="connsiteX0" y="connsiteY0"/>
                  </a:cxn>
                  <a:cxn ang="0">
                    <a:pos x="connsiteX1" y="connsiteY1"/>
                  </a:cxn>
                  <a:cxn ang="0">
                    <a:pos x="connsiteX2" y="connsiteY2"/>
                  </a:cxn>
                </a:cxnLst>
                <a:rect l="l" t="t" r="r" b="b"/>
                <a:pathLst>
                  <a:path w="23336" h="26275">
                    <a:moveTo>
                      <a:pt x="0" y="20955"/>
                    </a:moveTo>
                    <a:cubicBezTo>
                      <a:pt x="4858" y="6858"/>
                      <a:pt x="13049" y="762"/>
                      <a:pt x="23336" y="0"/>
                    </a:cubicBezTo>
                    <a:cubicBezTo>
                      <a:pt x="20383" y="27623"/>
                      <a:pt x="9906" y="31337"/>
                      <a:pt x="0" y="20955"/>
                    </a:cubicBezTo>
                    <a:close/>
                  </a:path>
                </a:pathLst>
              </a:custGeom>
              <a:grpFill/>
              <a:ln w="9525" cap="flat">
                <a:noFill/>
                <a:prstDash val="solid"/>
                <a:miter/>
              </a:ln>
            </p:spPr>
            <p:txBody>
              <a:bodyPr rtlCol="0" anchor="ctr"/>
              <a:lstStyle/>
              <a:p>
                <a:endParaRPr lang="en-US"/>
              </a:p>
            </p:txBody>
          </p:sp>
          <p:sp>
            <p:nvSpPr>
              <p:cNvPr id="73505" name="Freeform: Shape 73504">
                <a:extLst>
                  <a:ext uri="{FF2B5EF4-FFF2-40B4-BE49-F238E27FC236}">
                    <a16:creationId xmlns:a16="http://schemas.microsoft.com/office/drawing/2014/main" id="{8A3ABC38-D4E6-4C46-A629-68279390AFEA}"/>
                  </a:ext>
                </a:extLst>
              </p:cNvPr>
              <p:cNvSpPr/>
              <p:nvPr/>
            </p:nvSpPr>
            <p:spPr>
              <a:xfrm>
                <a:off x="15485631" y="6911753"/>
                <a:ext cx="16972" cy="37160"/>
              </a:xfrm>
              <a:custGeom>
                <a:avLst/>
                <a:gdLst>
                  <a:gd name="connsiteX0" fmla="*/ 18 w 16972"/>
                  <a:gd name="connsiteY0" fmla="*/ 37148 h 37160"/>
                  <a:gd name="connsiteX1" fmla="*/ 16972 w 16972"/>
                  <a:gd name="connsiteY1" fmla="*/ 0 h 37160"/>
                  <a:gd name="connsiteX2" fmla="*/ 18 w 16972"/>
                  <a:gd name="connsiteY2" fmla="*/ 37148 h 37160"/>
                </a:gdLst>
                <a:ahLst/>
                <a:cxnLst>
                  <a:cxn ang="0">
                    <a:pos x="connsiteX0" y="connsiteY0"/>
                  </a:cxn>
                  <a:cxn ang="0">
                    <a:pos x="connsiteX1" y="connsiteY1"/>
                  </a:cxn>
                  <a:cxn ang="0">
                    <a:pos x="connsiteX2" y="connsiteY2"/>
                  </a:cxn>
                </a:cxnLst>
                <a:rect l="l" t="t" r="r" b="b"/>
                <a:pathLst>
                  <a:path w="16972" h="37160">
                    <a:moveTo>
                      <a:pt x="18" y="37148"/>
                    </a:moveTo>
                    <a:cubicBezTo>
                      <a:pt x="-459" y="10192"/>
                      <a:pt x="8686" y="6191"/>
                      <a:pt x="16972" y="0"/>
                    </a:cubicBezTo>
                    <a:cubicBezTo>
                      <a:pt x="16306" y="24289"/>
                      <a:pt x="11067" y="37624"/>
                      <a:pt x="18" y="37148"/>
                    </a:cubicBezTo>
                    <a:close/>
                  </a:path>
                </a:pathLst>
              </a:custGeom>
              <a:grpFill/>
              <a:ln w="9525" cap="flat">
                <a:noFill/>
                <a:prstDash val="solid"/>
                <a:miter/>
              </a:ln>
            </p:spPr>
            <p:txBody>
              <a:bodyPr rtlCol="0" anchor="ctr"/>
              <a:lstStyle/>
              <a:p>
                <a:endParaRPr lang="en-US"/>
              </a:p>
            </p:txBody>
          </p:sp>
          <p:sp>
            <p:nvSpPr>
              <p:cNvPr id="73506" name="Freeform: Shape 73505">
                <a:extLst>
                  <a:ext uri="{FF2B5EF4-FFF2-40B4-BE49-F238E27FC236}">
                    <a16:creationId xmlns:a16="http://schemas.microsoft.com/office/drawing/2014/main" id="{9343D150-6280-4391-AB78-44C29E1125E4}"/>
                  </a:ext>
                </a:extLst>
              </p:cNvPr>
              <p:cNvSpPr/>
              <p:nvPr/>
            </p:nvSpPr>
            <p:spPr>
              <a:xfrm>
                <a:off x="15518510" y="4990255"/>
                <a:ext cx="27050" cy="19536"/>
              </a:xfrm>
              <a:custGeom>
                <a:avLst/>
                <a:gdLst>
                  <a:gd name="connsiteX0" fmla="*/ 0 w 27050"/>
                  <a:gd name="connsiteY0" fmla="*/ 13926 h 19536"/>
                  <a:gd name="connsiteX1" fmla="*/ 26765 w 27050"/>
                  <a:gd name="connsiteY1" fmla="*/ 18117 h 19536"/>
                  <a:gd name="connsiteX2" fmla="*/ 0 w 27050"/>
                  <a:gd name="connsiteY2" fmla="*/ 13926 h 19536"/>
                </a:gdLst>
                <a:ahLst/>
                <a:cxnLst>
                  <a:cxn ang="0">
                    <a:pos x="connsiteX0" y="connsiteY0"/>
                  </a:cxn>
                  <a:cxn ang="0">
                    <a:pos x="connsiteX1" y="connsiteY1"/>
                  </a:cxn>
                  <a:cxn ang="0">
                    <a:pos x="connsiteX2" y="connsiteY2"/>
                  </a:cxn>
                </a:cxnLst>
                <a:rect l="l" t="t" r="r" b="b"/>
                <a:pathLst>
                  <a:path w="27050" h="19536">
                    <a:moveTo>
                      <a:pt x="0" y="13926"/>
                    </a:moveTo>
                    <a:cubicBezTo>
                      <a:pt x="1619" y="1829"/>
                      <a:pt x="30194" y="-11982"/>
                      <a:pt x="26765" y="18117"/>
                    </a:cubicBezTo>
                    <a:cubicBezTo>
                      <a:pt x="14002" y="9449"/>
                      <a:pt x="10668" y="28308"/>
                      <a:pt x="0" y="13926"/>
                    </a:cubicBezTo>
                    <a:close/>
                  </a:path>
                </a:pathLst>
              </a:custGeom>
              <a:grpFill/>
              <a:ln w="9525" cap="flat">
                <a:noFill/>
                <a:prstDash val="solid"/>
                <a:miter/>
              </a:ln>
            </p:spPr>
            <p:txBody>
              <a:bodyPr rtlCol="0" anchor="ctr"/>
              <a:lstStyle/>
              <a:p>
                <a:endParaRPr lang="en-US"/>
              </a:p>
            </p:txBody>
          </p:sp>
          <p:sp>
            <p:nvSpPr>
              <p:cNvPr id="73507" name="Freeform: Shape 73506">
                <a:extLst>
                  <a:ext uri="{FF2B5EF4-FFF2-40B4-BE49-F238E27FC236}">
                    <a16:creationId xmlns:a16="http://schemas.microsoft.com/office/drawing/2014/main" id="{36B62E18-FA72-4B67-84F5-E8E3D3983BCF}"/>
                  </a:ext>
                </a:extLst>
              </p:cNvPr>
              <p:cNvSpPr/>
              <p:nvPr/>
            </p:nvSpPr>
            <p:spPr>
              <a:xfrm>
                <a:off x="15527112" y="3749349"/>
                <a:ext cx="10196" cy="44078"/>
              </a:xfrm>
              <a:custGeom>
                <a:avLst/>
                <a:gdLst>
                  <a:gd name="connsiteX0" fmla="*/ 162 w 10196"/>
                  <a:gd name="connsiteY0" fmla="*/ 43538 h 44078"/>
                  <a:gd name="connsiteX1" fmla="*/ 3496 w 10196"/>
                  <a:gd name="connsiteY1" fmla="*/ 9 h 44078"/>
                  <a:gd name="connsiteX2" fmla="*/ 162 w 10196"/>
                  <a:gd name="connsiteY2" fmla="*/ 43538 h 44078"/>
                </a:gdLst>
                <a:ahLst/>
                <a:cxnLst>
                  <a:cxn ang="0">
                    <a:pos x="connsiteX0" y="connsiteY0"/>
                  </a:cxn>
                  <a:cxn ang="0">
                    <a:pos x="connsiteX1" y="connsiteY1"/>
                  </a:cxn>
                  <a:cxn ang="0">
                    <a:pos x="connsiteX2" y="connsiteY2"/>
                  </a:cxn>
                </a:cxnLst>
                <a:rect l="l" t="t" r="r" b="b"/>
                <a:pathLst>
                  <a:path w="10196" h="44078">
                    <a:moveTo>
                      <a:pt x="162" y="43538"/>
                    </a:moveTo>
                    <a:cubicBezTo>
                      <a:pt x="-1172" y="23154"/>
                      <a:pt x="6258" y="23916"/>
                      <a:pt x="3496" y="9"/>
                    </a:cubicBezTo>
                    <a:cubicBezTo>
                      <a:pt x="13401" y="-753"/>
                      <a:pt x="12354" y="49824"/>
                      <a:pt x="162" y="43538"/>
                    </a:cubicBezTo>
                    <a:close/>
                  </a:path>
                </a:pathLst>
              </a:custGeom>
              <a:grpFill/>
              <a:ln w="9525" cap="flat">
                <a:noFill/>
                <a:prstDash val="solid"/>
                <a:miter/>
              </a:ln>
            </p:spPr>
            <p:txBody>
              <a:bodyPr rtlCol="0" anchor="ctr"/>
              <a:lstStyle/>
              <a:p>
                <a:endParaRPr lang="en-US"/>
              </a:p>
            </p:txBody>
          </p:sp>
          <p:sp>
            <p:nvSpPr>
              <p:cNvPr id="73508" name="Freeform: Shape 73507">
                <a:extLst>
                  <a:ext uri="{FF2B5EF4-FFF2-40B4-BE49-F238E27FC236}">
                    <a16:creationId xmlns:a16="http://schemas.microsoft.com/office/drawing/2014/main" id="{4F6D4D1D-4183-4217-A181-53F78BBC132B}"/>
                  </a:ext>
                </a:extLst>
              </p:cNvPr>
              <p:cNvSpPr/>
              <p:nvPr/>
            </p:nvSpPr>
            <p:spPr>
              <a:xfrm>
                <a:off x="15552896" y="2528759"/>
                <a:ext cx="20017" cy="30421"/>
              </a:xfrm>
              <a:custGeom>
                <a:avLst/>
                <a:gdLst>
                  <a:gd name="connsiteX0" fmla="*/ 0 w 20017"/>
                  <a:gd name="connsiteY0" fmla="*/ 15781 h 30421"/>
                  <a:gd name="connsiteX1" fmla="*/ 19812 w 20017"/>
                  <a:gd name="connsiteY1" fmla="*/ 29688 h 30421"/>
                  <a:gd name="connsiteX2" fmla="*/ 0 w 20017"/>
                  <a:gd name="connsiteY2" fmla="*/ 15781 h 30421"/>
                </a:gdLst>
                <a:ahLst/>
                <a:cxnLst>
                  <a:cxn ang="0">
                    <a:pos x="connsiteX0" y="connsiteY0"/>
                  </a:cxn>
                  <a:cxn ang="0">
                    <a:pos x="connsiteX1" y="connsiteY1"/>
                  </a:cxn>
                  <a:cxn ang="0">
                    <a:pos x="connsiteX2" y="connsiteY2"/>
                  </a:cxn>
                </a:cxnLst>
                <a:rect l="l" t="t" r="r" b="b"/>
                <a:pathLst>
                  <a:path w="20017" h="30421">
                    <a:moveTo>
                      <a:pt x="0" y="15781"/>
                    </a:moveTo>
                    <a:cubicBezTo>
                      <a:pt x="3143" y="-5936"/>
                      <a:pt x="22193" y="-8698"/>
                      <a:pt x="19812" y="29688"/>
                    </a:cubicBezTo>
                    <a:cubicBezTo>
                      <a:pt x="9334" y="35498"/>
                      <a:pt x="12382" y="4542"/>
                      <a:pt x="0" y="15781"/>
                    </a:cubicBezTo>
                    <a:close/>
                  </a:path>
                </a:pathLst>
              </a:custGeom>
              <a:grpFill/>
              <a:ln w="9525" cap="flat">
                <a:noFill/>
                <a:prstDash val="solid"/>
                <a:miter/>
              </a:ln>
            </p:spPr>
            <p:txBody>
              <a:bodyPr rtlCol="0" anchor="ctr"/>
              <a:lstStyle/>
              <a:p>
                <a:endParaRPr lang="en-US"/>
              </a:p>
            </p:txBody>
          </p:sp>
          <p:sp>
            <p:nvSpPr>
              <p:cNvPr id="73509" name="Freeform: Shape 73508">
                <a:extLst>
                  <a:ext uri="{FF2B5EF4-FFF2-40B4-BE49-F238E27FC236}">
                    <a16:creationId xmlns:a16="http://schemas.microsoft.com/office/drawing/2014/main" id="{4DE34E57-9A6E-431C-B49E-9371B17F168D}"/>
                  </a:ext>
                </a:extLst>
              </p:cNvPr>
              <p:cNvSpPr/>
              <p:nvPr/>
            </p:nvSpPr>
            <p:spPr>
              <a:xfrm>
                <a:off x="15566802" y="3945501"/>
                <a:ext cx="36575" cy="29598"/>
              </a:xfrm>
              <a:custGeom>
                <a:avLst/>
                <a:gdLst>
                  <a:gd name="connsiteX0" fmla="*/ 0 w 36575"/>
                  <a:gd name="connsiteY0" fmla="*/ 29599 h 29598"/>
                  <a:gd name="connsiteX1" fmla="*/ 6668 w 36575"/>
                  <a:gd name="connsiteY1" fmla="*/ 2643 h 29598"/>
                  <a:gd name="connsiteX2" fmla="*/ 36576 w 36575"/>
                  <a:gd name="connsiteY2" fmla="*/ 6167 h 29598"/>
                  <a:gd name="connsiteX3" fmla="*/ 0 w 36575"/>
                  <a:gd name="connsiteY3" fmla="*/ 29599 h 29598"/>
                </a:gdLst>
                <a:ahLst/>
                <a:cxnLst>
                  <a:cxn ang="0">
                    <a:pos x="connsiteX0" y="connsiteY0"/>
                  </a:cxn>
                  <a:cxn ang="0">
                    <a:pos x="connsiteX1" y="connsiteY1"/>
                  </a:cxn>
                  <a:cxn ang="0">
                    <a:pos x="connsiteX2" y="connsiteY2"/>
                  </a:cxn>
                  <a:cxn ang="0">
                    <a:pos x="connsiteX3" y="connsiteY3"/>
                  </a:cxn>
                </a:cxnLst>
                <a:rect l="l" t="t" r="r" b="b"/>
                <a:pathLst>
                  <a:path w="36575" h="29598">
                    <a:moveTo>
                      <a:pt x="0" y="29599"/>
                    </a:moveTo>
                    <a:cubicBezTo>
                      <a:pt x="1238" y="18169"/>
                      <a:pt x="5810" y="15121"/>
                      <a:pt x="6668" y="2643"/>
                    </a:cubicBezTo>
                    <a:cubicBezTo>
                      <a:pt x="20003" y="-5453"/>
                      <a:pt x="25622" y="7787"/>
                      <a:pt x="36576" y="6167"/>
                    </a:cubicBezTo>
                    <a:cubicBezTo>
                      <a:pt x="23051" y="17597"/>
                      <a:pt x="16954" y="15216"/>
                      <a:pt x="0" y="29599"/>
                    </a:cubicBezTo>
                    <a:close/>
                  </a:path>
                </a:pathLst>
              </a:custGeom>
              <a:grpFill/>
              <a:ln w="9525" cap="flat">
                <a:noFill/>
                <a:prstDash val="solid"/>
                <a:miter/>
              </a:ln>
            </p:spPr>
            <p:txBody>
              <a:bodyPr rtlCol="0" anchor="ctr"/>
              <a:lstStyle/>
              <a:p>
                <a:endParaRPr lang="en-US"/>
              </a:p>
            </p:txBody>
          </p:sp>
          <p:sp>
            <p:nvSpPr>
              <p:cNvPr id="73510" name="Freeform: Shape 73509">
                <a:extLst>
                  <a:ext uri="{FF2B5EF4-FFF2-40B4-BE49-F238E27FC236}">
                    <a16:creationId xmlns:a16="http://schemas.microsoft.com/office/drawing/2014/main" id="{F6F408E6-0BCC-4AE4-934F-9DED83718CD0}"/>
                  </a:ext>
                </a:extLst>
              </p:cNvPr>
              <p:cNvSpPr/>
              <p:nvPr/>
            </p:nvSpPr>
            <p:spPr>
              <a:xfrm>
                <a:off x="15573851" y="3695922"/>
                <a:ext cx="20188" cy="29051"/>
              </a:xfrm>
              <a:custGeom>
                <a:avLst/>
                <a:gdLst>
                  <a:gd name="connsiteX0" fmla="*/ 0 w 20188"/>
                  <a:gd name="connsiteY0" fmla="*/ 29051 h 29051"/>
                  <a:gd name="connsiteX1" fmla="*/ 20003 w 20188"/>
                  <a:gd name="connsiteY1" fmla="*/ 0 h 29051"/>
                  <a:gd name="connsiteX2" fmla="*/ 0 w 20188"/>
                  <a:gd name="connsiteY2" fmla="*/ 29051 h 29051"/>
                </a:gdLst>
                <a:ahLst/>
                <a:cxnLst>
                  <a:cxn ang="0">
                    <a:pos x="connsiteX0" y="connsiteY0"/>
                  </a:cxn>
                  <a:cxn ang="0">
                    <a:pos x="connsiteX1" y="connsiteY1"/>
                  </a:cxn>
                  <a:cxn ang="0">
                    <a:pos x="connsiteX2" y="connsiteY2"/>
                  </a:cxn>
                </a:cxnLst>
                <a:rect l="l" t="t" r="r" b="b"/>
                <a:pathLst>
                  <a:path w="20188" h="29051">
                    <a:moveTo>
                      <a:pt x="0" y="29051"/>
                    </a:moveTo>
                    <a:cubicBezTo>
                      <a:pt x="6287" y="18574"/>
                      <a:pt x="11716" y="5810"/>
                      <a:pt x="20003" y="0"/>
                    </a:cubicBezTo>
                    <a:cubicBezTo>
                      <a:pt x="21812" y="30575"/>
                      <a:pt x="10096" y="27813"/>
                      <a:pt x="0" y="29051"/>
                    </a:cubicBezTo>
                    <a:close/>
                  </a:path>
                </a:pathLst>
              </a:custGeom>
              <a:grpFill/>
              <a:ln w="9525" cap="flat">
                <a:noFill/>
                <a:prstDash val="solid"/>
                <a:miter/>
              </a:ln>
            </p:spPr>
            <p:txBody>
              <a:bodyPr rtlCol="0" anchor="ctr"/>
              <a:lstStyle/>
              <a:p>
                <a:endParaRPr lang="en-US"/>
              </a:p>
            </p:txBody>
          </p:sp>
          <p:sp>
            <p:nvSpPr>
              <p:cNvPr id="73511" name="Freeform: Shape 73510">
                <a:extLst>
                  <a:ext uri="{FF2B5EF4-FFF2-40B4-BE49-F238E27FC236}">
                    <a16:creationId xmlns:a16="http://schemas.microsoft.com/office/drawing/2014/main" id="{86D21C55-E490-4F3C-8347-EA179EB6BA7F}"/>
                  </a:ext>
                </a:extLst>
              </p:cNvPr>
              <p:cNvSpPr/>
              <p:nvPr/>
            </p:nvSpPr>
            <p:spPr>
              <a:xfrm>
                <a:off x="15578327" y="5257622"/>
                <a:ext cx="23992" cy="41643"/>
              </a:xfrm>
              <a:custGeom>
                <a:avLst/>
                <a:gdLst>
                  <a:gd name="connsiteX0" fmla="*/ 0 w 23992"/>
                  <a:gd name="connsiteY0" fmla="*/ 11259 h 41643"/>
                  <a:gd name="connsiteX1" fmla="*/ 23432 w 23992"/>
                  <a:gd name="connsiteY1" fmla="*/ 41644 h 41643"/>
                  <a:gd name="connsiteX2" fmla="*/ 0 w 23992"/>
                  <a:gd name="connsiteY2" fmla="*/ 11259 h 41643"/>
                </a:gdLst>
                <a:ahLst/>
                <a:cxnLst>
                  <a:cxn ang="0">
                    <a:pos x="connsiteX0" y="connsiteY0"/>
                  </a:cxn>
                  <a:cxn ang="0">
                    <a:pos x="connsiteX1" y="connsiteY1"/>
                  </a:cxn>
                  <a:cxn ang="0">
                    <a:pos x="connsiteX2" y="connsiteY2"/>
                  </a:cxn>
                </a:cxnLst>
                <a:rect l="l" t="t" r="r" b="b"/>
                <a:pathLst>
                  <a:path w="23992" h="41643">
                    <a:moveTo>
                      <a:pt x="0" y="11259"/>
                    </a:moveTo>
                    <a:cubicBezTo>
                      <a:pt x="8096" y="-13030"/>
                      <a:pt x="27527" y="4210"/>
                      <a:pt x="23432" y="41644"/>
                    </a:cubicBezTo>
                    <a:cubicBezTo>
                      <a:pt x="15050" y="33071"/>
                      <a:pt x="12287" y="9259"/>
                      <a:pt x="0" y="11259"/>
                    </a:cubicBezTo>
                    <a:close/>
                  </a:path>
                </a:pathLst>
              </a:custGeom>
              <a:grpFill/>
              <a:ln w="9525" cap="flat">
                <a:noFill/>
                <a:prstDash val="solid"/>
                <a:miter/>
              </a:ln>
            </p:spPr>
            <p:txBody>
              <a:bodyPr rtlCol="0" anchor="ctr"/>
              <a:lstStyle/>
              <a:p>
                <a:endParaRPr lang="en-US"/>
              </a:p>
            </p:txBody>
          </p:sp>
          <p:sp>
            <p:nvSpPr>
              <p:cNvPr id="73512" name="Freeform: Shape 73511">
                <a:extLst>
                  <a:ext uri="{FF2B5EF4-FFF2-40B4-BE49-F238E27FC236}">
                    <a16:creationId xmlns:a16="http://schemas.microsoft.com/office/drawing/2014/main" id="{F46E6B28-0805-4389-9B8F-063A0C399942}"/>
                  </a:ext>
                </a:extLst>
              </p:cNvPr>
              <p:cNvSpPr/>
              <p:nvPr/>
            </p:nvSpPr>
            <p:spPr>
              <a:xfrm>
                <a:off x="15596330" y="4220342"/>
                <a:ext cx="33242" cy="31797"/>
              </a:xfrm>
              <a:custGeom>
                <a:avLst/>
                <a:gdLst>
                  <a:gd name="connsiteX0" fmla="*/ 0 w 33242"/>
                  <a:gd name="connsiteY0" fmla="*/ 7170 h 31797"/>
                  <a:gd name="connsiteX1" fmla="*/ 33242 w 33242"/>
                  <a:gd name="connsiteY1" fmla="*/ 18886 h 31797"/>
                  <a:gd name="connsiteX2" fmla="*/ 0 w 33242"/>
                  <a:gd name="connsiteY2" fmla="*/ 7170 h 31797"/>
                </a:gdLst>
                <a:ahLst/>
                <a:cxnLst>
                  <a:cxn ang="0">
                    <a:pos x="connsiteX0" y="connsiteY0"/>
                  </a:cxn>
                  <a:cxn ang="0">
                    <a:pos x="connsiteX1" y="connsiteY1"/>
                  </a:cxn>
                  <a:cxn ang="0">
                    <a:pos x="connsiteX2" y="connsiteY2"/>
                  </a:cxn>
                </a:cxnLst>
                <a:rect l="l" t="t" r="r" b="b"/>
                <a:pathLst>
                  <a:path w="33242" h="31797">
                    <a:moveTo>
                      <a:pt x="0" y="7170"/>
                    </a:moveTo>
                    <a:cubicBezTo>
                      <a:pt x="8763" y="-16261"/>
                      <a:pt x="20098" y="25839"/>
                      <a:pt x="33242" y="18886"/>
                    </a:cubicBezTo>
                    <a:cubicBezTo>
                      <a:pt x="24955" y="41174"/>
                      <a:pt x="1238" y="32888"/>
                      <a:pt x="0" y="7170"/>
                    </a:cubicBezTo>
                    <a:close/>
                  </a:path>
                </a:pathLst>
              </a:custGeom>
              <a:grpFill/>
              <a:ln w="9525" cap="flat">
                <a:noFill/>
                <a:prstDash val="solid"/>
                <a:miter/>
              </a:ln>
            </p:spPr>
            <p:txBody>
              <a:bodyPr rtlCol="0" anchor="ctr"/>
              <a:lstStyle/>
              <a:p>
                <a:endParaRPr lang="en-US"/>
              </a:p>
            </p:txBody>
          </p:sp>
          <p:sp>
            <p:nvSpPr>
              <p:cNvPr id="73513" name="Freeform: Shape 73512">
                <a:extLst>
                  <a:ext uri="{FF2B5EF4-FFF2-40B4-BE49-F238E27FC236}">
                    <a16:creationId xmlns:a16="http://schemas.microsoft.com/office/drawing/2014/main" id="{A1135D3A-54AB-4C04-B408-57B50003E5B7}"/>
                  </a:ext>
                </a:extLst>
              </p:cNvPr>
              <p:cNvSpPr/>
              <p:nvPr/>
            </p:nvSpPr>
            <p:spPr>
              <a:xfrm>
                <a:off x="15603378" y="3981672"/>
                <a:ext cx="26583" cy="27684"/>
              </a:xfrm>
              <a:custGeom>
                <a:avLst/>
                <a:gdLst>
                  <a:gd name="connsiteX0" fmla="*/ 0 w 26583"/>
                  <a:gd name="connsiteY0" fmla="*/ 4477 h 27684"/>
                  <a:gd name="connsiteX1" fmla="*/ 26575 w 26583"/>
                  <a:gd name="connsiteY1" fmla="*/ 0 h 27684"/>
                  <a:gd name="connsiteX2" fmla="*/ 0 w 26583"/>
                  <a:gd name="connsiteY2" fmla="*/ 4477 h 27684"/>
                </a:gdLst>
                <a:ahLst/>
                <a:cxnLst>
                  <a:cxn ang="0">
                    <a:pos x="connsiteX0" y="connsiteY0"/>
                  </a:cxn>
                  <a:cxn ang="0">
                    <a:pos x="connsiteX1" y="connsiteY1"/>
                  </a:cxn>
                  <a:cxn ang="0">
                    <a:pos x="connsiteX2" y="connsiteY2"/>
                  </a:cxn>
                </a:cxnLst>
                <a:rect l="l" t="t" r="r" b="b"/>
                <a:pathLst>
                  <a:path w="26583" h="27684">
                    <a:moveTo>
                      <a:pt x="0" y="4477"/>
                    </a:moveTo>
                    <a:cubicBezTo>
                      <a:pt x="8858" y="2953"/>
                      <a:pt x="17717" y="1524"/>
                      <a:pt x="26575" y="0"/>
                    </a:cubicBezTo>
                    <a:cubicBezTo>
                      <a:pt x="27146" y="36767"/>
                      <a:pt x="762" y="35528"/>
                      <a:pt x="0" y="4477"/>
                    </a:cubicBezTo>
                    <a:close/>
                  </a:path>
                </a:pathLst>
              </a:custGeom>
              <a:grpFill/>
              <a:ln w="9525" cap="flat">
                <a:noFill/>
                <a:prstDash val="solid"/>
                <a:miter/>
              </a:ln>
            </p:spPr>
            <p:txBody>
              <a:bodyPr rtlCol="0" anchor="ctr"/>
              <a:lstStyle/>
              <a:p>
                <a:endParaRPr lang="en-US"/>
              </a:p>
            </p:txBody>
          </p:sp>
          <p:sp>
            <p:nvSpPr>
              <p:cNvPr id="73514" name="Freeform: Shape 73513">
                <a:extLst>
                  <a:ext uri="{FF2B5EF4-FFF2-40B4-BE49-F238E27FC236}">
                    <a16:creationId xmlns:a16="http://schemas.microsoft.com/office/drawing/2014/main" id="{8E31756A-788F-476A-BFA8-9A875D3947B6}"/>
                  </a:ext>
                </a:extLst>
              </p:cNvPr>
              <p:cNvSpPr/>
              <p:nvPr/>
            </p:nvSpPr>
            <p:spPr>
              <a:xfrm>
                <a:off x="15603569" y="3773456"/>
                <a:ext cx="39909" cy="49841"/>
              </a:xfrm>
              <a:custGeom>
                <a:avLst/>
                <a:gdLst>
                  <a:gd name="connsiteX0" fmla="*/ 0 w 39909"/>
                  <a:gd name="connsiteY0" fmla="*/ 49625 h 49841"/>
                  <a:gd name="connsiteX1" fmla="*/ 39909 w 39909"/>
                  <a:gd name="connsiteY1" fmla="*/ 0 h 49841"/>
                  <a:gd name="connsiteX2" fmla="*/ 26670 w 39909"/>
                  <a:gd name="connsiteY2" fmla="*/ 36576 h 49841"/>
                  <a:gd name="connsiteX3" fmla="*/ 0 w 39909"/>
                  <a:gd name="connsiteY3" fmla="*/ 49625 h 49841"/>
                </a:gdLst>
                <a:ahLst/>
                <a:cxnLst>
                  <a:cxn ang="0">
                    <a:pos x="connsiteX0" y="connsiteY0"/>
                  </a:cxn>
                  <a:cxn ang="0">
                    <a:pos x="connsiteX1" y="connsiteY1"/>
                  </a:cxn>
                  <a:cxn ang="0">
                    <a:pos x="connsiteX2" y="connsiteY2"/>
                  </a:cxn>
                  <a:cxn ang="0">
                    <a:pos x="connsiteX3" y="connsiteY3"/>
                  </a:cxn>
                </a:cxnLst>
                <a:rect l="l" t="t" r="r" b="b"/>
                <a:pathLst>
                  <a:path w="39909" h="49841">
                    <a:moveTo>
                      <a:pt x="0" y="49625"/>
                    </a:moveTo>
                    <a:cubicBezTo>
                      <a:pt x="3715" y="9906"/>
                      <a:pt x="23527" y="8954"/>
                      <a:pt x="39909" y="0"/>
                    </a:cubicBezTo>
                    <a:cubicBezTo>
                      <a:pt x="36862" y="15621"/>
                      <a:pt x="27622" y="16288"/>
                      <a:pt x="26670" y="36576"/>
                    </a:cubicBezTo>
                    <a:cubicBezTo>
                      <a:pt x="19336" y="381"/>
                      <a:pt x="14573" y="53626"/>
                      <a:pt x="0" y="49625"/>
                    </a:cubicBezTo>
                    <a:close/>
                  </a:path>
                </a:pathLst>
              </a:custGeom>
              <a:grpFill/>
              <a:ln w="9525" cap="flat">
                <a:noFill/>
                <a:prstDash val="solid"/>
                <a:miter/>
              </a:ln>
            </p:spPr>
            <p:txBody>
              <a:bodyPr rtlCol="0" anchor="ctr"/>
              <a:lstStyle/>
              <a:p>
                <a:endParaRPr lang="en-US"/>
              </a:p>
            </p:txBody>
          </p:sp>
          <p:sp>
            <p:nvSpPr>
              <p:cNvPr id="73515" name="Freeform: Shape 73514">
                <a:extLst>
                  <a:ext uri="{FF2B5EF4-FFF2-40B4-BE49-F238E27FC236}">
                    <a16:creationId xmlns:a16="http://schemas.microsoft.com/office/drawing/2014/main" id="{B89FB4CF-5699-4254-8815-DDD683F79F8D}"/>
                  </a:ext>
                </a:extLst>
              </p:cNvPr>
              <p:cNvSpPr/>
              <p:nvPr/>
            </p:nvSpPr>
            <p:spPr>
              <a:xfrm>
                <a:off x="15618714" y="2546075"/>
                <a:ext cx="23774" cy="26278"/>
              </a:xfrm>
              <a:custGeom>
                <a:avLst/>
                <a:gdLst>
                  <a:gd name="connsiteX0" fmla="*/ 95 w 23774"/>
                  <a:gd name="connsiteY0" fmla="*/ 21706 h 26278"/>
                  <a:gd name="connsiteX1" fmla="*/ 23145 w 23774"/>
                  <a:gd name="connsiteY1" fmla="*/ 26278 h 26278"/>
                  <a:gd name="connsiteX2" fmla="*/ 95 w 23774"/>
                  <a:gd name="connsiteY2" fmla="*/ 21706 h 26278"/>
                </a:gdLst>
                <a:ahLst/>
                <a:cxnLst>
                  <a:cxn ang="0">
                    <a:pos x="connsiteX0" y="connsiteY0"/>
                  </a:cxn>
                  <a:cxn ang="0">
                    <a:pos x="connsiteX1" y="connsiteY1"/>
                  </a:cxn>
                  <a:cxn ang="0">
                    <a:pos x="connsiteX2" y="connsiteY2"/>
                  </a:cxn>
                </a:cxnLst>
                <a:rect l="l" t="t" r="r" b="b"/>
                <a:pathLst>
                  <a:path w="23774" h="26278">
                    <a:moveTo>
                      <a:pt x="95" y="21706"/>
                    </a:moveTo>
                    <a:cubicBezTo>
                      <a:pt x="-1905" y="-9631"/>
                      <a:pt x="28479" y="-6107"/>
                      <a:pt x="23145" y="26278"/>
                    </a:cubicBezTo>
                    <a:cubicBezTo>
                      <a:pt x="15430" y="24849"/>
                      <a:pt x="10858" y="14943"/>
                      <a:pt x="95" y="21706"/>
                    </a:cubicBezTo>
                    <a:close/>
                  </a:path>
                </a:pathLst>
              </a:custGeom>
              <a:grpFill/>
              <a:ln w="9525" cap="flat">
                <a:noFill/>
                <a:prstDash val="solid"/>
                <a:miter/>
              </a:ln>
            </p:spPr>
            <p:txBody>
              <a:bodyPr rtlCol="0" anchor="ctr"/>
              <a:lstStyle/>
              <a:p>
                <a:endParaRPr lang="en-US"/>
              </a:p>
            </p:txBody>
          </p:sp>
          <p:sp>
            <p:nvSpPr>
              <p:cNvPr id="73516" name="Freeform: Shape 73515">
                <a:extLst>
                  <a:ext uri="{FF2B5EF4-FFF2-40B4-BE49-F238E27FC236}">
                    <a16:creationId xmlns:a16="http://schemas.microsoft.com/office/drawing/2014/main" id="{452263FB-A7CD-4002-97C2-640D8004B770}"/>
                  </a:ext>
                </a:extLst>
              </p:cNvPr>
              <p:cNvSpPr/>
              <p:nvPr/>
            </p:nvSpPr>
            <p:spPr>
              <a:xfrm>
                <a:off x="15630334" y="3649345"/>
                <a:ext cx="36575" cy="38561"/>
              </a:xfrm>
              <a:custGeom>
                <a:avLst/>
                <a:gdLst>
                  <a:gd name="connsiteX0" fmla="*/ 0 w 36575"/>
                  <a:gd name="connsiteY0" fmla="*/ 31909 h 38561"/>
                  <a:gd name="connsiteX1" fmla="*/ 36576 w 36575"/>
                  <a:gd name="connsiteY1" fmla="*/ 0 h 38561"/>
                  <a:gd name="connsiteX2" fmla="*/ 29908 w 36575"/>
                  <a:gd name="connsiteY2" fmla="*/ 35528 h 38561"/>
                  <a:gd name="connsiteX3" fmla="*/ 0 w 36575"/>
                  <a:gd name="connsiteY3" fmla="*/ 31909 h 38561"/>
                </a:gdLst>
                <a:ahLst/>
                <a:cxnLst>
                  <a:cxn ang="0">
                    <a:pos x="connsiteX0" y="connsiteY0"/>
                  </a:cxn>
                  <a:cxn ang="0">
                    <a:pos x="connsiteX1" y="connsiteY1"/>
                  </a:cxn>
                  <a:cxn ang="0">
                    <a:pos x="connsiteX2" y="connsiteY2"/>
                  </a:cxn>
                  <a:cxn ang="0">
                    <a:pos x="connsiteX3" y="connsiteY3"/>
                  </a:cxn>
                </a:cxnLst>
                <a:rect l="l" t="t" r="r" b="b"/>
                <a:pathLst>
                  <a:path w="36575" h="38561">
                    <a:moveTo>
                      <a:pt x="0" y="31909"/>
                    </a:moveTo>
                    <a:cubicBezTo>
                      <a:pt x="11144" y="95"/>
                      <a:pt x="20288" y="16859"/>
                      <a:pt x="36576" y="0"/>
                    </a:cubicBezTo>
                    <a:cubicBezTo>
                      <a:pt x="36481" y="17050"/>
                      <a:pt x="27527" y="12478"/>
                      <a:pt x="29908" y="35528"/>
                    </a:cubicBezTo>
                    <a:cubicBezTo>
                      <a:pt x="21241" y="11621"/>
                      <a:pt x="7906" y="54102"/>
                      <a:pt x="0" y="31909"/>
                    </a:cubicBezTo>
                    <a:close/>
                  </a:path>
                </a:pathLst>
              </a:custGeom>
              <a:grpFill/>
              <a:ln w="9525" cap="flat">
                <a:noFill/>
                <a:prstDash val="solid"/>
                <a:miter/>
              </a:ln>
            </p:spPr>
            <p:txBody>
              <a:bodyPr rtlCol="0" anchor="ctr"/>
              <a:lstStyle/>
              <a:p>
                <a:endParaRPr lang="en-US"/>
              </a:p>
            </p:txBody>
          </p:sp>
          <p:sp>
            <p:nvSpPr>
              <p:cNvPr id="73517" name="Freeform: Shape 73516">
                <a:extLst>
                  <a:ext uri="{FF2B5EF4-FFF2-40B4-BE49-F238E27FC236}">
                    <a16:creationId xmlns:a16="http://schemas.microsoft.com/office/drawing/2014/main" id="{62AFB852-69B4-4B57-BC5C-6EA70A9D2661}"/>
                  </a:ext>
                </a:extLst>
              </p:cNvPr>
              <p:cNvSpPr/>
              <p:nvPr/>
            </p:nvSpPr>
            <p:spPr>
              <a:xfrm>
                <a:off x="15650051" y="3761073"/>
                <a:ext cx="33259" cy="60007"/>
              </a:xfrm>
              <a:custGeom>
                <a:avLst/>
                <a:gdLst>
                  <a:gd name="connsiteX0" fmla="*/ 3334 w 33259"/>
                  <a:gd name="connsiteY0" fmla="*/ 45053 h 60007"/>
                  <a:gd name="connsiteX1" fmla="*/ 0 w 33259"/>
                  <a:gd name="connsiteY1" fmla="*/ 28384 h 60007"/>
                  <a:gd name="connsiteX2" fmla="*/ 16669 w 33259"/>
                  <a:gd name="connsiteY2" fmla="*/ 0 h 60007"/>
                  <a:gd name="connsiteX3" fmla="*/ 33242 w 33259"/>
                  <a:gd name="connsiteY3" fmla="*/ 31433 h 60007"/>
                  <a:gd name="connsiteX4" fmla="*/ 16669 w 33259"/>
                  <a:gd name="connsiteY4" fmla="*/ 60008 h 60007"/>
                  <a:gd name="connsiteX5" fmla="*/ 3334 w 33259"/>
                  <a:gd name="connsiteY5" fmla="*/ 45053 h 60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59" h="60007">
                    <a:moveTo>
                      <a:pt x="3334" y="45053"/>
                    </a:moveTo>
                    <a:cubicBezTo>
                      <a:pt x="3905" y="34957"/>
                      <a:pt x="2572" y="29908"/>
                      <a:pt x="0" y="28384"/>
                    </a:cubicBezTo>
                    <a:cubicBezTo>
                      <a:pt x="2096" y="10573"/>
                      <a:pt x="15526" y="20288"/>
                      <a:pt x="16669" y="0"/>
                    </a:cubicBezTo>
                    <a:cubicBezTo>
                      <a:pt x="19812" y="17050"/>
                      <a:pt x="33814" y="4382"/>
                      <a:pt x="33242" y="31433"/>
                    </a:cubicBezTo>
                    <a:cubicBezTo>
                      <a:pt x="16288" y="17431"/>
                      <a:pt x="25432" y="35528"/>
                      <a:pt x="16669" y="60008"/>
                    </a:cubicBezTo>
                    <a:cubicBezTo>
                      <a:pt x="4096" y="51435"/>
                      <a:pt x="20193" y="26384"/>
                      <a:pt x="3334" y="45053"/>
                    </a:cubicBezTo>
                    <a:close/>
                  </a:path>
                </a:pathLst>
              </a:custGeom>
              <a:grpFill/>
              <a:ln w="9525" cap="flat">
                <a:noFill/>
                <a:prstDash val="solid"/>
                <a:miter/>
              </a:ln>
            </p:spPr>
            <p:txBody>
              <a:bodyPr rtlCol="0" anchor="ctr"/>
              <a:lstStyle/>
              <a:p>
                <a:endParaRPr lang="en-US"/>
              </a:p>
            </p:txBody>
          </p:sp>
          <p:sp>
            <p:nvSpPr>
              <p:cNvPr id="73518" name="Freeform: Shape 73517">
                <a:extLst>
                  <a:ext uri="{FF2B5EF4-FFF2-40B4-BE49-F238E27FC236}">
                    <a16:creationId xmlns:a16="http://schemas.microsoft.com/office/drawing/2014/main" id="{BB1FCCEC-16DC-4CB2-A023-369003C46F41}"/>
                  </a:ext>
                </a:extLst>
              </p:cNvPr>
              <p:cNvSpPr/>
              <p:nvPr/>
            </p:nvSpPr>
            <p:spPr>
              <a:xfrm>
                <a:off x="15655194" y="5494052"/>
                <a:ext cx="16216" cy="37242"/>
              </a:xfrm>
              <a:custGeom>
                <a:avLst/>
                <a:gdLst>
                  <a:gd name="connsiteX0" fmla="*/ 0 w 16216"/>
                  <a:gd name="connsiteY0" fmla="*/ 36576 h 37242"/>
                  <a:gd name="connsiteX1" fmla="*/ 6763 w 16216"/>
                  <a:gd name="connsiteY1" fmla="*/ 26765 h 37242"/>
                  <a:gd name="connsiteX2" fmla="*/ 13430 w 16216"/>
                  <a:gd name="connsiteY2" fmla="*/ 0 h 37242"/>
                  <a:gd name="connsiteX3" fmla="*/ 0 w 16216"/>
                  <a:gd name="connsiteY3" fmla="*/ 36576 h 37242"/>
                </a:gdLst>
                <a:ahLst/>
                <a:cxnLst>
                  <a:cxn ang="0">
                    <a:pos x="connsiteX0" y="connsiteY0"/>
                  </a:cxn>
                  <a:cxn ang="0">
                    <a:pos x="connsiteX1" y="connsiteY1"/>
                  </a:cxn>
                  <a:cxn ang="0">
                    <a:pos x="connsiteX2" y="connsiteY2"/>
                  </a:cxn>
                  <a:cxn ang="0">
                    <a:pos x="connsiteX3" y="connsiteY3"/>
                  </a:cxn>
                </a:cxnLst>
                <a:rect l="l" t="t" r="r" b="b"/>
                <a:pathLst>
                  <a:path w="16216" h="37242">
                    <a:moveTo>
                      <a:pt x="0" y="36576"/>
                    </a:moveTo>
                    <a:cubicBezTo>
                      <a:pt x="95" y="28289"/>
                      <a:pt x="4096" y="29242"/>
                      <a:pt x="6763" y="26765"/>
                    </a:cubicBezTo>
                    <a:cubicBezTo>
                      <a:pt x="-2381" y="4763"/>
                      <a:pt x="11621" y="17907"/>
                      <a:pt x="13430" y="0"/>
                    </a:cubicBezTo>
                    <a:cubicBezTo>
                      <a:pt x="21717" y="9620"/>
                      <a:pt x="9811" y="42291"/>
                      <a:pt x="0" y="36576"/>
                    </a:cubicBezTo>
                    <a:close/>
                  </a:path>
                </a:pathLst>
              </a:custGeom>
              <a:grpFill/>
              <a:ln w="9525" cap="flat">
                <a:noFill/>
                <a:prstDash val="solid"/>
                <a:miter/>
              </a:ln>
            </p:spPr>
            <p:txBody>
              <a:bodyPr rtlCol="0" anchor="ctr"/>
              <a:lstStyle/>
              <a:p>
                <a:endParaRPr lang="en-US"/>
              </a:p>
            </p:txBody>
          </p:sp>
          <p:sp>
            <p:nvSpPr>
              <p:cNvPr id="73519" name="Freeform: Shape 73518">
                <a:extLst>
                  <a:ext uri="{FF2B5EF4-FFF2-40B4-BE49-F238E27FC236}">
                    <a16:creationId xmlns:a16="http://schemas.microsoft.com/office/drawing/2014/main" id="{AC554442-C7B5-4C9E-A846-B0C958DB7813}"/>
                  </a:ext>
                </a:extLst>
              </p:cNvPr>
              <p:cNvSpPr/>
              <p:nvPr/>
            </p:nvSpPr>
            <p:spPr>
              <a:xfrm>
                <a:off x="15661957" y="5369619"/>
                <a:ext cx="26765" cy="27081"/>
              </a:xfrm>
              <a:custGeom>
                <a:avLst/>
                <a:gdLst>
                  <a:gd name="connsiteX0" fmla="*/ 0 w 26765"/>
                  <a:gd name="connsiteY0" fmla="*/ 5465 h 27081"/>
                  <a:gd name="connsiteX1" fmla="*/ 26765 w 26765"/>
                  <a:gd name="connsiteY1" fmla="*/ 26706 h 27081"/>
                  <a:gd name="connsiteX2" fmla="*/ 0 w 26765"/>
                  <a:gd name="connsiteY2" fmla="*/ 5465 h 27081"/>
                </a:gdLst>
                <a:ahLst/>
                <a:cxnLst>
                  <a:cxn ang="0">
                    <a:pos x="connsiteX0" y="connsiteY0"/>
                  </a:cxn>
                  <a:cxn ang="0">
                    <a:pos x="connsiteX1" y="connsiteY1"/>
                  </a:cxn>
                  <a:cxn ang="0">
                    <a:pos x="connsiteX2" y="connsiteY2"/>
                  </a:cxn>
                </a:cxnLst>
                <a:rect l="l" t="t" r="r" b="b"/>
                <a:pathLst>
                  <a:path w="26765" h="27081">
                    <a:moveTo>
                      <a:pt x="0" y="5465"/>
                    </a:moveTo>
                    <a:cubicBezTo>
                      <a:pt x="3810" y="-7203"/>
                      <a:pt x="25813" y="3084"/>
                      <a:pt x="26765" y="26706"/>
                    </a:cubicBezTo>
                    <a:cubicBezTo>
                      <a:pt x="14002" y="30230"/>
                      <a:pt x="10668" y="7847"/>
                      <a:pt x="0" y="5465"/>
                    </a:cubicBezTo>
                    <a:close/>
                  </a:path>
                </a:pathLst>
              </a:custGeom>
              <a:grpFill/>
              <a:ln w="9525" cap="flat">
                <a:noFill/>
                <a:prstDash val="solid"/>
                <a:miter/>
              </a:ln>
            </p:spPr>
            <p:txBody>
              <a:bodyPr rtlCol="0" anchor="ctr"/>
              <a:lstStyle/>
              <a:p>
                <a:endParaRPr lang="en-US"/>
              </a:p>
            </p:txBody>
          </p:sp>
          <p:sp>
            <p:nvSpPr>
              <p:cNvPr id="73520" name="Freeform: Shape 73519">
                <a:extLst>
                  <a:ext uri="{FF2B5EF4-FFF2-40B4-BE49-F238E27FC236}">
                    <a16:creationId xmlns:a16="http://schemas.microsoft.com/office/drawing/2014/main" id="{575DF8E1-EE5B-4E5B-9EF4-15BC10D8D0EB}"/>
                  </a:ext>
                </a:extLst>
              </p:cNvPr>
              <p:cNvSpPr/>
              <p:nvPr/>
            </p:nvSpPr>
            <p:spPr>
              <a:xfrm>
                <a:off x="15661942" y="4794708"/>
                <a:ext cx="24145" cy="23084"/>
              </a:xfrm>
              <a:custGeom>
                <a:avLst/>
                <a:gdLst>
                  <a:gd name="connsiteX0" fmla="*/ 396 w 24145"/>
                  <a:gd name="connsiteY0" fmla="*/ 22402 h 23084"/>
                  <a:gd name="connsiteX1" fmla="*/ 23733 w 24145"/>
                  <a:gd name="connsiteY1" fmla="*/ 18592 h 23084"/>
                  <a:gd name="connsiteX2" fmla="*/ 396 w 24145"/>
                  <a:gd name="connsiteY2" fmla="*/ 22402 h 23084"/>
                </a:gdLst>
                <a:ahLst/>
                <a:cxnLst>
                  <a:cxn ang="0">
                    <a:pos x="connsiteX0" y="connsiteY0"/>
                  </a:cxn>
                  <a:cxn ang="0">
                    <a:pos x="connsiteX1" y="connsiteY1"/>
                  </a:cxn>
                  <a:cxn ang="0">
                    <a:pos x="connsiteX2" y="connsiteY2"/>
                  </a:cxn>
                </a:cxnLst>
                <a:rect l="l" t="t" r="r" b="b"/>
                <a:pathLst>
                  <a:path w="24145" h="23084">
                    <a:moveTo>
                      <a:pt x="396" y="22402"/>
                    </a:moveTo>
                    <a:cubicBezTo>
                      <a:pt x="-3890" y="-4077"/>
                      <a:pt x="28114" y="-9221"/>
                      <a:pt x="23733" y="18592"/>
                    </a:cubicBezTo>
                    <a:cubicBezTo>
                      <a:pt x="16589" y="400"/>
                      <a:pt x="12398" y="27641"/>
                      <a:pt x="396" y="22402"/>
                    </a:cubicBezTo>
                    <a:close/>
                  </a:path>
                </a:pathLst>
              </a:custGeom>
              <a:grpFill/>
              <a:ln w="9525" cap="flat">
                <a:noFill/>
                <a:prstDash val="solid"/>
                <a:miter/>
              </a:ln>
            </p:spPr>
            <p:txBody>
              <a:bodyPr rtlCol="0" anchor="ctr"/>
              <a:lstStyle/>
              <a:p>
                <a:endParaRPr lang="en-US"/>
              </a:p>
            </p:txBody>
          </p:sp>
          <p:sp>
            <p:nvSpPr>
              <p:cNvPr id="73521" name="Freeform: Shape 73520">
                <a:extLst>
                  <a:ext uri="{FF2B5EF4-FFF2-40B4-BE49-F238E27FC236}">
                    <a16:creationId xmlns:a16="http://schemas.microsoft.com/office/drawing/2014/main" id="{4A62D742-23D3-4E02-B31F-80A08EF62F78}"/>
                  </a:ext>
                </a:extLst>
              </p:cNvPr>
              <p:cNvSpPr/>
              <p:nvPr/>
            </p:nvSpPr>
            <p:spPr>
              <a:xfrm>
                <a:off x="15671577" y="6476079"/>
                <a:ext cx="27336" cy="29733"/>
              </a:xfrm>
              <a:custGeom>
                <a:avLst/>
                <a:gdLst>
                  <a:gd name="connsiteX0" fmla="*/ 0 w 27336"/>
                  <a:gd name="connsiteY0" fmla="*/ 21622 h 29733"/>
                  <a:gd name="connsiteX1" fmla="*/ 27337 w 27336"/>
                  <a:gd name="connsiteY1" fmla="*/ 0 h 29733"/>
                  <a:gd name="connsiteX2" fmla="*/ 17145 w 27336"/>
                  <a:gd name="connsiteY2" fmla="*/ 27432 h 29733"/>
                  <a:gd name="connsiteX3" fmla="*/ 0 w 27336"/>
                  <a:gd name="connsiteY3" fmla="*/ 21622 h 29733"/>
                </a:gdLst>
                <a:ahLst/>
                <a:cxnLst>
                  <a:cxn ang="0">
                    <a:pos x="connsiteX0" y="connsiteY0"/>
                  </a:cxn>
                  <a:cxn ang="0">
                    <a:pos x="connsiteX1" y="connsiteY1"/>
                  </a:cxn>
                  <a:cxn ang="0">
                    <a:pos x="connsiteX2" y="connsiteY2"/>
                  </a:cxn>
                  <a:cxn ang="0">
                    <a:pos x="connsiteX3" y="connsiteY3"/>
                  </a:cxn>
                </a:cxnLst>
                <a:rect l="l" t="t" r="r" b="b"/>
                <a:pathLst>
                  <a:path w="27336" h="29733">
                    <a:moveTo>
                      <a:pt x="0" y="21622"/>
                    </a:moveTo>
                    <a:cubicBezTo>
                      <a:pt x="6382" y="7906"/>
                      <a:pt x="16193" y="2476"/>
                      <a:pt x="27337" y="0"/>
                    </a:cubicBezTo>
                    <a:cubicBezTo>
                      <a:pt x="26289" y="34195"/>
                      <a:pt x="15526" y="-7811"/>
                      <a:pt x="17145" y="27432"/>
                    </a:cubicBezTo>
                    <a:cubicBezTo>
                      <a:pt x="7429" y="36195"/>
                      <a:pt x="8192" y="16764"/>
                      <a:pt x="0" y="21622"/>
                    </a:cubicBezTo>
                    <a:close/>
                  </a:path>
                </a:pathLst>
              </a:custGeom>
              <a:grpFill/>
              <a:ln w="9525" cap="flat">
                <a:noFill/>
                <a:prstDash val="solid"/>
                <a:miter/>
              </a:ln>
            </p:spPr>
            <p:txBody>
              <a:bodyPr rtlCol="0" anchor="ctr"/>
              <a:lstStyle/>
              <a:p>
                <a:endParaRPr lang="en-US"/>
              </a:p>
            </p:txBody>
          </p:sp>
          <p:sp>
            <p:nvSpPr>
              <p:cNvPr id="73522" name="Freeform: Shape 73521">
                <a:extLst>
                  <a:ext uri="{FF2B5EF4-FFF2-40B4-BE49-F238E27FC236}">
                    <a16:creationId xmlns:a16="http://schemas.microsoft.com/office/drawing/2014/main" id="{034232AD-4B34-492D-A8B7-244FFA4FA92C}"/>
                  </a:ext>
                </a:extLst>
              </p:cNvPr>
              <p:cNvSpPr/>
              <p:nvPr/>
            </p:nvSpPr>
            <p:spPr>
              <a:xfrm>
                <a:off x="15676149" y="4294623"/>
                <a:ext cx="26669" cy="42979"/>
              </a:xfrm>
              <a:custGeom>
                <a:avLst/>
                <a:gdLst>
                  <a:gd name="connsiteX0" fmla="*/ 0 w 26669"/>
                  <a:gd name="connsiteY0" fmla="*/ 39760 h 42979"/>
                  <a:gd name="connsiteX1" fmla="*/ 10001 w 26669"/>
                  <a:gd name="connsiteY1" fmla="*/ 29473 h 42979"/>
                  <a:gd name="connsiteX2" fmla="*/ 13335 w 26669"/>
                  <a:gd name="connsiteY2" fmla="*/ 3184 h 42979"/>
                  <a:gd name="connsiteX3" fmla="*/ 26670 w 26669"/>
                  <a:gd name="connsiteY3" fmla="*/ 18138 h 42979"/>
                  <a:gd name="connsiteX4" fmla="*/ 0 w 26669"/>
                  <a:gd name="connsiteY4" fmla="*/ 39760 h 42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69" h="42979">
                    <a:moveTo>
                      <a:pt x="0" y="39760"/>
                    </a:moveTo>
                    <a:cubicBezTo>
                      <a:pt x="571" y="29568"/>
                      <a:pt x="6096" y="31377"/>
                      <a:pt x="10001" y="29473"/>
                    </a:cubicBezTo>
                    <a:cubicBezTo>
                      <a:pt x="13906" y="27377"/>
                      <a:pt x="12763" y="13375"/>
                      <a:pt x="13335" y="3184"/>
                    </a:cubicBezTo>
                    <a:cubicBezTo>
                      <a:pt x="23813" y="-8437"/>
                      <a:pt x="21431" y="15280"/>
                      <a:pt x="26670" y="18138"/>
                    </a:cubicBezTo>
                    <a:cubicBezTo>
                      <a:pt x="17716" y="32711"/>
                      <a:pt x="10096" y="50332"/>
                      <a:pt x="0" y="39760"/>
                    </a:cubicBezTo>
                    <a:close/>
                  </a:path>
                </a:pathLst>
              </a:custGeom>
              <a:grpFill/>
              <a:ln w="9525" cap="flat">
                <a:noFill/>
                <a:prstDash val="solid"/>
                <a:miter/>
              </a:ln>
            </p:spPr>
            <p:txBody>
              <a:bodyPr rtlCol="0" anchor="ctr"/>
              <a:lstStyle/>
              <a:p>
                <a:endParaRPr lang="en-US"/>
              </a:p>
            </p:txBody>
          </p:sp>
          <p:sp>
            <p:nvSpPr>
              <p:cNvPr id="73523" name="Freeform: Shape 73522">
                <a:extLst>
                  <a:ext uri="{FF2B5EF4-FFF2-40B4-BE49-F238E27FC236}">
                    <a16:creationId xmlns:a16="http://schemas.microsoft.com/office/drawing/2014/main" id="{F1EFD5EC-5740-407C-81D3-BD1B7C1D5BD3}"/>
                  </a:ext>
                </a:extLst>
              </p:cNvPr>
              <p:cNvSpPr/>
              <p:nvPr/>
            </p:nvSpPr>
            <p:spPr>
              <a:xfrm>
                <a:off x="15686604" y="3744952"/>
                <a:ext cx="23263" cy="52762"/>
              </a:xfrm>
              <a:custGeom>
                <a:avLst/>
                <a:gdLst>
                  <a:gd name="connsiteX0" fmla="*/ 23 w 23263"/>
                  <a:gd name="connsiteY0" fmla="*/ 38410 h 52762"/>
                  <a:gd name="connsiteX1" fmla="*/ 3357 w 23263"/>
                  <a:gd name="connsiteY1" fmla="*/ 3453 h 52762"/>
                  <a:gd name="connsiteX2" fmla="*/ 23264 w 23263"/>
                  <a:gd name="connsiteY2" fmla="*/ 214 h 52762"/>
                  <a:gd name="connsiteX3" fmla="*/ 9929 w 23263"/>
                  <a:gd name="connsiteY3" fmla="*/ 19550 h 52762"/>
                  <a:gd name="connsiteX4" fmla="*/ 19835 w 23263"/>
                  <a:gd name="connsiteY4" fmla="*/ 43553 h 52762"/>
                  <a:gd name="connsiteX5" fmla="*/ 23 w 23263"/>
                  <a:gd name="connsiteY5" fmla="*/ 38410 h 5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263" h="52762">
                    <a:moveTo>
                      <a:pt x="23" y="38410"/>
                    </a:moveTo>
                    <a:cubicBezTo>
                      <a:pt x="-358" y="23074"/>
                      <a:pt x="4119" y="19550"/>
                      <a:pt x="3357" y="3453"/>
                    </a:cubicBezTo>
                    <a:cubicBezTo>
                      <a:pt x="10310" y="20979"/>
                      <a:pt x="12787" y="-2453"/>
                      <a:pt x="23264" y="214"/>
                    </a:cubicBezTo>
                    <a:cubicBezTo>
                      <a:pt x="22407" y="15359"/>
                      <a:pt x="17549" y="20693"/>
                      <a:pt x="9929" y="19550"/>
                    </a:cubicBezTo>
                    <a:cubicBezTo>
                      <a:pt x="13167" y="27837"/>
                      <a:pt x="16501" y="35838"/>
                      <a:pt x="19835" y="43553"/>
                    </a:cubicBezTo>
                    <a:cubicBezTo>
                      <a:pt x="14120" y="72414"/>
                      <a:pt x="11263" y="22789"/>
                      <a:pt x="23" y="38410"/>
                    </a:cubicBezTo>
                    <a:close/>
                  </a:path>
                </a:pathLst>
              </a:custGeom>
              <a:grpFill/>
              <a:ln w="9525" cap="flat">
                <a:noFill/>
                <a:prstDash val="solid"/>
                <a:miter/>
              </a:ln>
            </p:spPr>
            <p:txBody>
              <a:bodyPr rtlCol="0" anchor="ctr"/>
              <a:lstStyle/>
              <a:p>
                <a:endParaRPr lang="en-US"/>
              </a:p>
            </p:txBody>
          </p:sp>
          <p:sp>
            <p:nvSpPr>
              <p:cNvPr id="73524" name="Freeform: Shape 73523">
                <a:extLst>
                  <a:ext uri="{FF2B5EF4-FFF2-40B4-BE49-F238E27FC236}">
                    <a16:creationId xmlns:a16="http://schemas.microsoft.com/office/drawing/2014/main" id="{5814AD78-A273-4B48-8183-19B8ACAF2EA8}"/>
                  </a:ext>
                </a:extLst>
              </p:cNvPr>
              <p:cNvSpPr/>
              <p:nvPr/>
            </p:nvSpPr>
            <p:spPr>
              <a:xfrm>
                <a:off x="15695390" y="5409660"/>
                <a:ext cx="26956" cy="50647"/>
              </a:xfrm>
              <a:custGeom>
                <a:avLst/>
                <a:gdLst>
                  <a:gd name="connsiteX0" fmla="*/ 0 w 26956"/>
                  <a:gd name="connsiteY0" fmla="*/ 19908 h 50647"/>
                  <a:gd name="connsiteX1" fmla="*/ 16859 w 26956"/>
                  <a:gd name="connsiteY1" fmla="*/ 0 h 50647"/>
                  <a:gd name="connsiteX2" fmla="*/ 26956 w 26956"/>
                  <a:gd name="connsiteY2" fmla="*/ 49816 h 50647"/>
                  <a:gd name="connsiteX3" fmla="*/ 0 w 26956"/>
                  <a:gd name="connsiteY3" fmla="*/ 19908 h 50647"/>
                </a:gdLst>
                <a:ahLst/>
                <a:cxnLst>
                  <a:cxn ang="0">
                    <a:pos x="connsiteX0" y="connsiteY0"/>
                  </a:cxn>
                  <a:cxn ang="0">
                    <a:pos x="connsiteX1" y="connsiteY1"/>
                  </a:cxn>
                  <a:cxn ang="0">
                    <a:pos x="connsiteX2" y="connsiteY2"/>
                  </a:cxn>
                  <a:cxn ang="0">
                    <a:pos x="connsiteX3" y="connsiteY3"/>
                  </a:cxn>
                </a:cxnLst>
                <a:rect l="l" t="t" r="r" b="b"/>
                <a:pathLst>
                  <a:path w="26956" h="50647">
                    <a:moveTo>
                      <a:pt x="0" y="19908"/>
                    </a:moveTo>
                    <a:cubicBezTo>
                      <a:pt x="2857" y="6763"/>
                      <a:pt x="10859" y="5620"/>
                      <a:pt x="16859" y="0"/>
                    </a:cubicBezTo>
                    <a:cubicBezTo>
                      <a:pt x="19812" y="17621"/>
                      <a:pt x="27051" y="23717"/>
                      <a:pt x="26956" y="49816"/>
                    </a:cubicBezTo>
                    <a:cubicBezTo>
                      <a:pt x="11811" y="56388"/>
                      <a:pt x="11906" y="21908"/>
                      <a:pt x="0" y="19908"/>
                    </a:cubicBezTo>
                    <a:close/>
                  </a:path>
                </a:pathLst>
              </a:custGeom>
              <a:grpFill/>
              <a:ln w="9525" cap="flat">
                <a:noFill/>
                <a:prstDash val="solid"/>
                <a:miter/>
              </a:ln>
            </p:spPr>
            <p:txBody>
              <a:bodyPr rtlCol="0" anchor="ctr"/>
              <a:lstStyle/>
              <a:p>
                <a:endParaRPr lang="en-US"/>
              </a:p>
            </p:txBody>
          </p:sp>
          <p:sp>
            <p:nvSpPr>
              <p:cNvPr id="73525" name="Freeform: Shape 73524">
                <a:extLst>
                  <a:ext uri="{FF2B5EF4-FFF2-40B4-BE49-F238E27FC236}">
                    <a16:creationId xmlns:a16="http://schemas.microsoft.com/office/drawing/2014/main" id="{D9233EC8-DA61-48B5-A0EB-3191E2360324}"/>
                  </a:ext>
                </a:extLst>
              </p:cNvPr>
              <p:cNvSpPr/>
              <p:nvPr/>
            </p:nvSpPr>
            <p:spPr>
              <a:xfrm>
                <a:off x="15695485" y="5206678"/>
                <a:ext cx="33527" cy="34008"/>
              </a:xfrm>
              <a:custGeom>
                <a:avLst/>
                <a:gdLst>
                  <a:gd name="connsiteX0" fmla="*/ 0 w 33527"/>
                  <a:gd name="connsiteY0" fmla="*/ 34009 h 34008"/>
                  <a:gd name="connsiteX1" fmla="*/ 33528 w 33527"/>
                  <a:gd name="connsiteY1" fmla="*/ 2671 h 34008"/>
                  <a:gd name="connsiteX2" fmla="*/ 0 w 33527"/>
                  <a:gd name="connsiteY2" fmla="*/ 34009 h 34008"/>
                </a:gdLst>
                <a:ahLst/>
                <a:cxnLst>
                  <a:cxn ang="0">
                    <a:pos x="connsiteX0" y="connsiteY0"/>
                  </a:cxn>
                  <a:cxn ang="0">
                    <a:pos x="connsiteX1" y="connsiteY1"/>
                  </a:cxn>
                  <a:cxn ang="0">
                    <a:pos x="connsiteX2" y="connsiteY2"/>
                  </a:cxn>
                </a:cxnLst>
                <a:rect l="l" t="t" r="r" b="b"/>
                <a:pathLst>
                  <a:path w="33527" h="34008">
                    <a:moveTo>
                      <a:pt x="0" y="34009"/>
                    </a:moveTo>
                    <a:cubicBezTo>
                      <a:pt x="1048" y="-4377"/>
                      <a:pt x="24574" y="-2281"/>
                      <a:pt x="33528" y="2671"/>
                    </a:cubicBezTo>
                    <a:cubicBezTo>
                      <a:pt x="24289" y="17816"/>
                      <a:pt x="10287" y="21436"/>
                      <a:pt x="0" y="34009"/>
                    </a:cubicBezTo>
                    <a:close/>
                  </a:path>
                </a:pathLst>
              </a:custGeom>
              <a:grpFill/>
              <a:ln w="9525" cap="flat">
                <a:noFill/>
                <a:prstDash val="solid"/>
                <a:miter/>
              </a:ln>
            </p:spPr>
            <p:txBody>
              <a:bodyPr rtlCol="0" anchor="ctr"/>
              <a:lstStyle/>
              <a:p>
                <a:endParaRPr lang="en-US"/>
              </a:p>
            </p:txBody>
          </p:sp>
          <p:sp>
            <p:nvSpPr>
              <p:cNvPr id="73526" name="Freeform: Shape 73525">
                <a:extLst>
                  <a:ext uri="{FF2B5EF4-FFF2-40B4-BE49-F238E27FC236}">
                    <a16:creationId xmlns:a16="http://schemas.microsoft.com/office/drawing/2014/main" id="{782D4B3A-C32D-40EA-8F80-BA42EC52DCA7}"/>
                  </a:ext>
                </a:extLst>
              </p:cNvPr>
              <p:cNvSpPr/>
              <p:nvPr/>
            </p:nvSpPr>
            <p:spPr>
              <a:xfrm>
                <a:off x="15695475" y="5129244"/>
                <a:ext cx="33750" cy="53519"/>
              </a:xfrm>
              <a:custGeom>
                <a:avLst/>
                <a:gdLst>
                  <a:gd name="connsiteX0" fmla="*/ 10 w 33750"/>
                  <a:gd name="connsiteY0" fmla="*/ 34290 h 53519"/>
                  <a:gd name="connsiteX1" fmla="*/ 10 w 33750"/>
                  <a:gd name="connsiteY1" fmla="*/ 0 h 53519"/>
                  <a:gd name="connsiteX2" fmla="*/ 33443 w 33750"/>
                  <a:gd name="connsiteY2" fmla="*/ 28670 h 53519"/>
                  <a:gd name="connsiteX3" fmla="*/ 26775 w 33750"/>
                  <a:gd name="connsiteY3" fmla="*/ 46958 h 53519"/>
                  <a:gd name="connsiteX4" fmla="*/ 10 w 33750"/>
                  <a:gd name="connsiteY4" fmla="*/ 34290 h 53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53519">
                    <a:moveTo>
                      <a:pt x="10" y="34290"/>
                    </a:moveTo>
                    <a:cubicBezTo>
                      <a:pt x="5630" y="16288"/>
                      <a:pt x="-276" y="23431"/>
                      <a:pt x="10" y="0"/>
                    </a:cubicBezTo>
                    <a:cubicBezTo>
                      <a:pt x="9535" y="27337"/>
                      <a:pt x="22203" y="23717"/>
                      <a:pt x="33443" y="28670"/>
                    </a:cubicBezTo>
                    <a:cubicBezTo>
                      <a:pt x="36586" y="44005"/>
                      <a:pt x="14298" y="37242"/>
                      <a:pt x="26775" y="46958"/>
                    </a:cubicBezTo>
                    <a:cubicBezTo>
                      <a:pt x="21251" y="67151"/>
                      <a:pt x="8678" y="34290"/>
                      <a:pt x="10" y="34290"/>
                    </a:cubicBezTo>
                    <a:close/>
                  </a:path>
                </a:pathLst>
              </a:custGeom>
              <a:grpFill/>
              <a:ln w="9525" cap="flat">
                <a:noFill/>
                <a:prstDash val="solid"/>
                <a:miter/>
              </a:ln>
            </p:spPr>
            <p:txBody>
              <a:bodyPr rtlCol="0" anchor="ctr"/>
              <a:lstStyle/>
              <a:p>
                <a:endParaRPr lang="en-US"/>
              </a:p>
            </p:txBody>
          </p:sp>
          <p:sp>
            <p:nvSpPr>
              <p:cNvPr id="73527" name="Freeform: Shape 73526">
                <a:extLst>
                  <a:ext uri="{FF2B5EF4-FFF2-40B4-BE49-F238E27FC236}">
                    <a16:creationId xmlns:a16="http://schemas.microsoft.com/office/drawing/2014/main" id="{6051CF69-F938-4B4C-A83D-25B17523B79A}"/>
                  </a:ext>
                </a:extLst>
              </p:cNvPr>
              <p:cNvSpPr/>
              <p:nvPr/>
            </p:nvSpPr>
            <p:spPr>
              <a:xfrm>
                <a:off x="15702057" y="5579015"/>
                <a:ext cx="23997" cy="36611"/>
              </a:xfrm>
              <a:custGeom>
                <a:avLst/>
                <a:gdLst>
                  <a:gd name="connsiteX0" fmla="*/ 0 w 23997"/>
                  <a:gd name="connsiteY0" fmla="*/ 29718 h 36611"/>
                  <a:gd name="connsiteX1" fmla="*/ 23527 w 23997"/>
                  <a:gd name="connsiteY1" fmla="*/ 0 h 36611"/>
                  <a:gd name="connsiteX2" fmla="*/ 0 w 23997"/>
                  <a:gd name="connsiteY2" fmla="*/ 29718 h 36611"/>
                </a:gdLst>
                <a:ahLst/>
                <a:cxnLst>
                  <a:cxn ang="0">
                    <a:pos x="connsiteX0" y="connsiteY0"/>
                  </a:cxn>
                  <a:cxn ang="0">
                    <a:pos x="connsiteX1" y="connsiteY1"/>
                  </a:cxn>
                  <a:cxn ang="0">
                    <a:pos x="connsiteX2" y="connsiteY2"/>
                  </a:cxn>
                </a:cxnLst>
                <a:rect l="l" t="t" r="r" b="b"/>
                <a:pathLst>
                  <a:path w="23997" h="36611">
                    <a:moveTo>
                      <a:pt x="0" y="29718"/>
                    </a:moveTo>
                    <a:cubicBezTo>
                      <a:pt x="6477" y="16383"/>
                      <a:pt x="14668" y="7239"/>
                      <a:pt x="23527" y="0"/>
                    </a:cubicBezTo>
                    <a:cubicBezTo>
                      <a:pt x="27337" y="37624"/>
                      <a:pt x="6953" y="43720"/>
                      <a:pt x="0" y="29718"/>
                    </a:cubicBezTo>
                    <a:close/>
                  </a:path>
                </a:pathLst>
              </a:custGeom>
              <a:grpFill/>
              <a:ln w="9525" cap="flat">
                <a:noFill/>
                <a:prstDash val="solid"/>
                <a:miter/>
              </a:ln>
            </p:spPr>
            <p:txBody>
              <a:bodyPr rtlCol="0" anchor="ctr"/>
              <a:lstStyle/>
              <a:p>
                <a:endParaRPr lang="en-US"/>
              </a:p>
            </p:txBody>
          </p:sp>
          <p:sp>
            <p:nvSpPr>
              <p:cNvPr id="73528" name="Freeform: Shape 73527">
                <a:extLst>
                  <a:ext uri="{FF2B5EF4-FFF2-40B4-BE49-F238E27FC236}">
                    <a16:creationId xmlns:a16="http://schemas.microsoft.com/office/drawing/2014/main" id="{A3B60716-3C87-47FC-B71F-09E53AF86886}"/>
                  </a:ext>
                </a:extLst>
              </p:cNvPr>
              <p:cNvSpPr/>
              <p:nvPr/>
            </p:nvSpPr>
            <p:spPr>
              <a:xfrm>
                <a:off x="15706275" y="6044065"/>
                <a:ext cx="12831" cy="48580"/>
              </a:xfrm>
              <a:custGeom>
                <a:avLst/>
                <a:gdLst>
                  <a:gd name="connsiteX0" fmla="*/ 9403 w 12831"/>
                  <a:gd name="connsiteY0" fmla="*/ 151 h 48580"/>
                  <a:gd name="connsiteX1" fmla="*/ 12832 w 12831"/>
                  <a:gd name="connsiteY1" fmla="*/ 42442 h 48580"/>
                  <a:gd name="connsiteX2" fmla="*/ 9403 w 12831"/>
                  <a:gd name="connsiteY2" fmla="*/ 151 h 48580"/>
                </a:gdLst>
                <a:ahLst/>
                <a:cxnLst>
                  <a:cxn ang="0">
                    <a:pos x="connsiteX0" y="connsiteY0"/>
                  </a:cxn>
                  <a:cxn ang="0">
                    <a:pos x="connsiteX1" y="connsiteY1"/>
                  </a:cxn>
                  <a:cxn ang="0">
                    <a:pos x="connsiteX2" y="connsiteY2"/>
                  </a:cxn>
                </a:cxnLst>
                <a:rect l="l" t="t" r="r" b="b"/>
                <a:pathLst>
                  <a:path w="12831" h="48580">
                    <a:moveTo>
                      <a:pt x="9403" y="151"/>
                    </a:moveTo>
                    <a:cubicBezTo>
                      <a:pt x="5117" y="10914"/>
                      <a:pt x="7974" y="32726"/>
                      <a:pt x="12832" y="42442"/>
                    </a:cubicBezTo>
                    <a:cubicBezTo>
                      <a:pt x="7117" y="69873"/>
                      <a:pt x="-10885" y="-3755"/>
                      <a:pt x="9403" y="151"/>
                    </a:cubicBezTo>
                    <a:close/>
                  </a:path>
                </a:pathLst>
              </a:custGeom>
              <a:grpFill/>
              <a:ln w="9525" cap="flat">
                <a:noFill/>
                <a:prstDash val="solid"/>
                <a:miter/>
              </a:ln>
            </p:spPr>
            <p:txBody>
              <a:bodyPr rtlCol="0" anchor="ctr"/>
              <a:lstStyle/>
              <a:p>
                <a:endParaRPr lang="en-US"/>
              </a:p>
            </p:txBody>
          </p:sp>
          <p:sp>
            <p:nvSpPr>
              <p:cNvPr id="73529" name="Freeform: Shape 73528">
                <a:extLst>
                  <a:ext uri="{FF2B5EF4-FFF2-40B4-BE49-F238E27FC236}">
                    <a16:creationId xmlns:a16="http://schemas.microsoft.com/office/drawing/2014/main" id="{0142BE7B-FFB0-4301-A773-4472BB200351}"/>
                  </a:ext>
                </a:extLst>
              </p:cNvPr>
              <p:cNvSpPr/>
              <p:nvPr/>
            </p:nvSpPr>
            <p:spPr>
              <a:xfrm>
                <a:off x="15709868" y="3802637"/>
                <a:ext cx="16573" cy="36645"/>
              </a:xfrm>
              <a:custGeom>
                <a:avLst/>
                <a:gdLst>
                  <a:gd name="connsiteX0" fmla="*/ 3239 w 16573"/>
                  <a:gd name="connsiteY0" fmla="*/ 36350 h 36645"/>
                  <a:gd name="connsiteX1" fmla="*/ 0 w 16573"/>
                  <a:gd name="connsiteY1" fmla="*/ 2632 h 36645"/>
                  <a:gd name="connsiteX2" fmla="*/ 16574 w 16573"/>
                  <a:gd name="connsiteY2" fmla="*/ 25682 h 36645"/>
                  <a:gd name="connsiteX3" fmla="*/ 6668 w 16573"/>
                  <a:gd name="connsiteY3" fmla="*/ 18729 h 36645"/>
                  <a:gd name="connsiteX4" fmla="*/ 3239 w 16573"/>
                  <a:gd name="connsiteY4" fmla="*/ 36350 h 36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73" h="36645">
                    <a:moveTo>
                      <a:pt x="3239" y="36350"/>
                    </a:moveTo>
                    <a:cubicBezTo>
                      <a:pt x="-1238" y="34445"/>
                      <a:pt x="476" y="15395"/>
                      <a:pt x="0" y="2632"/>
                    </a:cubicBezTo>
                    <a:cubicBezTo>
                      <a:pt x="12383" y="-8512"/>
                      <a:pt x="10668" y="18920"/>
                      <a:pt x="16574" y="25682"/>
                    </a:cubicBezTo>
                    <a:cubicBezTo>
                      <a:pt x="13240" y="54543"/>
                      <a:pt x="10001" y="17110"/>
                      <a:pt x="6668" y="18729"/>
                    </a:cubicBezTo>
                    <a:cubicBezTo>
                      <a:pt x="3334" y="19396"/>
                      <a:pt x="4001" y="29492"/>
                      <a:pt x="3239" y="36350"/>
                    </a:cubicBezTo>
                    <a:close/>
                  </a:path>
                </a:pathLst>
              </a:custGeom>
              <a:grpFill/>
              <a:ln w="9525" cap="flat">
                <a:noFill/>
                <a:prstDash val="solid"/>
                <a:miter/>
              </a:ln>
            </p:spPr>
            <p:txBody>
              <a:bodyPr rtlCol="0" anchor="ctr"/>
              <a:lstStyle/>
              <a:p>
                <a:endParaRPr lang="en-US"/>
              </a:p>
            </p:txBody>
          </p:sp>
          <p:sp>
            <p:nvSpPr>
              <p:cNvPr id="73530" name="Freeform: Shape 73529">
                <a:extLst>
                  <a:ext uri="{FF2B5EF4-FFF2-40B4-BE49-F238E27FC236}">
                    <a16:creationId xmlns:a16="http://schemas.microsoft.com/office/drawing/2014/main" id="{E227D7DF-9039-429C-B0CE-1B907B870E19}"/>
                  </a:ext>
                </a:extLst>
              </p:cNvPr>
              <p:cNvSpPr/>
              <p:nvPr/>
            </p:nvSpPr>
            <p:spPr>
              <a:xfrm>
                <a:off x="15715678" y="5113814"/>
                <a:ext cx="20097" cy="22449"/>
              </a:xfrm>
              <a:custGeom>
                <a:avLst/>
                <a:gdLst>
                  <a:gd name="connsiteX0" fmla="*/ 0 w 20097"/>
                  <a:gd name="connsiteY0" fmla="*/ 12002 h 22449"/>
                  <a:gd name="connsiteX1" fmla="*/ 20098 w 20097"/>
                  <a:gd name="connsiteY1" fmla="*/ 0 h 22449"/>
                  <a:gd name="connsiteX2" fmla="*/ 0 w 20097"/>
                  <a:gd name="connsiteY2" fmla="*/ 12002 h 22449"/>
                </a:gdLst>
                <a:ahLst/>
                <a:cxnLst>
                  <a:cxn ang="0">
                    <a:pos x="connsiteX0" y="connsiteY0"/>
                  </a:cxn>
                  <a:cxn ang="0">
                    <a:pos x="connsiteX1" y="connsiteY1"/>
                  </a:cxn>
                  <a:cxn ang="0">
                    <a:pos x="connsiteX2" y="connsiteY2"/>
                  </a:cxn>
                </a:cxnLst>
                <a:rect l="l" t="t" r="r" b="b"/>
                <a:pathLst>
                  <a:path w="20097" h="22449">
                    <a:moveTo>
                      <a:pt x="0" y="12002"/>
                    </a:moveTo>
                    <a:cubicBezTo>
                      <a:pt x="381" y="-7048"/>
                      <a:pt x="14192" y="5906"/>
                      <a:pt x="20098" y="0"/>
                    </a:cubicBezTo>
                    <a:cubicBezTo>
                      <a:pt x="17812" y="46101"/>
                      <a:pt x="7715" y="5906"/>
                      <a:pt x="0" y="12002"/>
                    </a:cubicBezTo>
                    <a:close/>
                  </a:path>
                </a:pathLst>
              </a:custGeom>
              <a:grpFill/>
              <a:ln w="9525" cap="flat">
                <a:noFill/>
                <a:prstDash val="solid"/>
                <a:miter/>
              </a:ln>
            </p:spPr>
            <p:txBody>
              <a:bodyPr rtlCol="0" anchor="ctr"/>
              <a:lstStyle/>
              <a:p>
                <a:endParaRPr lang="en-US"/>
              </a:p>
            </p:txBody>
          </p:sp>
          <p:sp>
            <p:nvSpPr>
              <p:cNvPr id="73531" name="Freeform: Shape 73530">
                <a:extLst>
                  <a:ext uri="{FF2B5EF4-FFF2-40B4-BE49-F238E27FC236}">
                    <a16:creationId xmlns:a16="http://schemas.microsoft.com/office/drawing/2014/main" id="{3E630044-769F-43DE-941B-45B1FE87F6A0}"/>
                  </a:ext>
                </a:extLst>
              </p:cNvPr>
              <p:cNvSpPr/>
              <p:nvPr/>
            </p:nvSpPr>
            <p:spPr>
              <a:xfrm>
                <a:off x="15719869" y="3673158"/>
                <a:ext cx="13515" cy="42386"/>
              </a:xfrm>
              <a:custGeom>
                <a:avLst/>
                <a:gdLst>
                  <a:gd name="connsiteX0" fmla="*/ 0 w 13515"/>
                  <a:gd name="connsiteY0" fmla="*/ 10382 h 42386"/>
                  <a:gd name="connsiteX1" fmla="*/ 9906 w 13515"/>
                  <a:gd name="connsiteY1" fmla="*/ 0 h 42386"/>
                  <a:gd name="connsiteX2" fmla="*/ 13145 w 13515"/>
                  <a:gd name="connsiteY2" fmla="*/ 42386 h 42386"/>
                  <a:gd name="connsiteX3" fmla="*/ 0 w 13515"/>
                  <a:gd name="connsiteY3" fmla="*/ 10382 h 42386"/>
                </a:gdLst>
                <a:ahLst/>
                <a:cxnLst>
                  <a:cxn ang="0">
                    <a:pos x="connsiteX0" y="connsiteY0"/>
                  </a:cxn>
                  <a:cxn ang="0">
                    <a:pos x="connsiteX1" y="connsiteY1"/>
                  </a:cxn>
                  <a:cxn ang="0">
                    <a:pos x="connsiteX2" y="connsiteY2"/>
                  </a:cxn>
                  <a:cxn ang="0">
                    <a:pos x="connsiteX3" y="connsiteY3"/>
                  </a:cxn>
                </a:cxnLst>
                <a:rect l="l" t="t" r="r" b="b"/>
                <a:pathLst>
                  <a:path w="13515" h="42386">
                    <a:moveTo>
                      <a:pt x="0" y="10382"/>
                    </a:moveTo>
                    <a:cubicBezTo>
                      <a:pt x="476" y="191"/>
                      <a:pt x="6096" y="2000"/>
                      <a:pt x="9906" y="0"/>
                    </a:cubicBezTo>
                    <a:cubicBezTo>
                      <a:pt x="12668" y="9525"/>
                      <a:pt x="14288" y="22288"/>
                      <a:pt x="13145" y="42386"/>
                    </a:cubicBezTo>
                    <a:cubicBezTo>
                      <a:pt x="7429" y="35528"/>
                      <a:pt x="7811" y="11716"/>
                      <a:pt x="0" y="10382"/>
                    </a:cubicBezTo>
                    <a:close/>
                  </a:path>
                </a:pathLst>
              </a:custGeom>
              <a:grpFill/>
              <a:ln w="9525" cap="flat">
                <a:noFill/>
                <a:prstDash val="solid"/>
                <a:miter/>
              </a:ln>
            </p:spPr>
            <p:txBody>
              <a:bodyPr rtlCol="0" anchor="ctr"/>
              <a:lstStyle/>
              <a:p>
                <a:endParaRPr lang="en-US"/>
              </a:p>
            </p:txBody>
          </p:sp>
          <p:sp>
            <p:nvSpPr>
              <p:cNvPr id="73532" name="Freeform: Shape 73531">
                <a:extLst>
                  <a:ext uri="{FF2B5EF4-FFF2-40B4-BE49-F238E27FC236}">
                    <a16:creationId xmlns:a16="http://schemas.microsoft.com/office/drawing/2014/main" id="{5E8C82D1-0862-4AF0-9AEF-B8987A6B6E2B}"/>
                  </a:ext>
                </a:extLst>
              </p:cNvPr>
              <p:cNvSpPr/>
              <p:nvPr/>
            </p:nvSpPr>
            <p:spPr>
              <a:xfrm>
                <a:off x="15725679" y="5354657"/>
                <a:ext cx="16996" cy="30862"/>
              </a:xfrm>
              <a:custGeom>
                <a:avLst/>
                <a:gdLst>
                  <a:gd name="connsiteX0" fmla="*/ 0 w 16996"/>
                  <a:gd name="connsiteY0" fmla="*/ 9759 h 30862"/>
                  <a:gd name="connsiteX1" fmla="*/ 16764 w 16996"/>
                  <a:gd name="connsiteY1" fmla="*/ 24047 h 30862"/>
                  <a:gd name="connsiteX2" fmla="*/ 0 w 16996"/>
                  <a:gd name="connsiteY2" fmla="*/ 9759 h 30862"/>
                </a:gdLst>
                <a:ahLst/>
                <a:cxnLst>
                  <a:cxn ang="0">
                    <a:pos x="connsiteX0" y="connsiteY0"/>
                  </a:cxn>
                  <a:cxn ang="0">
                    <a:pos x="connsiteX1" y="connsiteY1"/>
                  </a:cxn>
                  <a:cxn ang="0">
                    <a:pos x="connsiteX2" y="connsiteY2"/>
                  </a:cxn>
                </a:cxnLst>
                <a:rect l="l" t="t" r="r" b="b"/>
                <a:pathLst>
                  <a:path w="16996" h="30862">
                    <a:moveTo>
                      <a:pt x="0" y="9759"/>
                    </a:moveTo>
                    <a:cubicBezTo>
                      <a:pt x="2477" y="-9671"/>
                      <a:pt x="19145" y="2425"/>
                      <a:pt x="16764" y="24047"/>
                    </a:cubicBezTo>
                    <a:cubicBezTo>
                      <a:pt x="5239" y="40049"/>
                      <a:pt x="6668" y="24809"/>
                      <a:pt x="0" y="9759"/>
                    </a:cubicBezTo>
                    <a:close/>
                  </a:path>
                </a:pathLst>
              </a:custGeom>
              <a:grpFill/>
              <a:ln w="9525" cap="flat">
                <a:noFill/>
                <a:prstDash val="solid"/>
                <a:miter/>
              </a:ln>
            </p:spPr>
            <p:txBody>
              <a:bodyPr rtlCol="0" anchor="ctr"/>
              <a:lstStyle/>
              <a:p>
                <a:endParaRPr lang="en-US"/>
              </a:p>
            </p:txBody>
          </p:sp>
          <p:sp>
            <p:nvSpPr>
              <p:cNvPr id="73533" name="Freeform: Shape 73532">
                <a:extLst>
                  <a:ext uri="{FF2B5EF4-FFF2-40B4-BE49-F238E27FC236}">
                    <a16:creationId xmlns:a16="http://schemas.microsoft.com/office/drawing/2014/main" id="{DB7496E2-E81C-46DE-8293-44756EA9DE9A}"/>
                  </a:ext>
                </a:extLst>
              </p:cNvPr>
              <p:cNvSpPr/>
              <p:nvPr/>
            </p:nvSpPr>
            <p:spPr>
              <a:xfrm>
                <a:off x="15729418" y="3808793"/>
                <a:ext cx="20073" cy="44577"/>
              </a:xfrm>
              <a:custGeom>
                <a:avLst/>
                <a:gdLst>
                  <a:gd name="connsiteX0" fmla="*/ 262 w 20073"/>
                  <a:gd name="connsiteY0" fmla="*/ 44577 h 44577"/>
                  <a:gd name="connsiteX1" fmla="*/ 10263 w 20073"/>
                  <a:gd name="connsiteY1" fmla="*/ 0 h 44577"/>
                  <a:gd name="connsiteX2" fmla="*/ 20074 w 20073"/>
                  <a:gd name="connsiteY2" fmla="*/ 32576 h 44577"/>
                  <a:gd name="connsiteX3" fmla="*/ 262 w 20073"/>
                  <a:gd name="connsiteY3" fmla="*/ 44577 h 44577"/>
                </a:gdLst>
                <a:ahLst/>
                <a:cxnLst>
                  <a:cxn ang="0">
                    <a:pos x="connsiteX0" y="connsiteY0"/>
                  </a:cxn>
                  <a:cxn ang="0">
                    <a:pos x="connsiteX1" y="connsiteY1"/>
                  </a:cxn>
                  <a:cxn ang="0">
                    <a:pos x="connsiteX2" y="connsiteY2"/>
                  </a:cxn>
                  <a:cxn ang="0">
                    <a:pos x="connsiteX3" y="connsiteY3"/>
                  </a:cxn>
                </a:cxnLst>
                <a:rect l="l" t="t" r="r" b="b"/>
                <a:pathLst>
                  <a:path w="20073" h="44577">
                    <a:moveTo>
                      <a:pt x="262" y="44577"/>
                    </a:moveTo>
                    <a:cubicBezTo>
                      <a:pt x="-2215" y="15621"/>
                      <a:pt x="13787" y="31337"/>
                      <a:pt x="10263" y="0"/>
                    </a:cubicBezTo>
                    <a:cubicBezTo>
                      <a:pt x="17026" y="1333"/>
                      <a:pt x="13311" y="31528"/>
                      <a:pt x="20074" y="32576"/>
                    </a:cubicBezTo>
                    <a:cubicBezTo>
                      <a:pt x="19693" y="51721"/>
                      <a:pt x="6167" y="38672"/>
                      <a:pt x="262" y="44577"/>
                    </a:cubicBezTo>
                    <a:close/>
                  </a:path>
                </a:pathLst>
              </a:custGeom>
              <a:grpFill/>
              <a:ln w="9525" cap="flat">
                <a:noFill/>
                <a:prstDash val="solid"/>
                <a:miter/>
              </a:ln>
            </p:spPr>
            <p:txBody>
              <a:bodyPr rtlCol="0" anchor="ctr"/>
              <a:lstStyle/>
              <a:p>
                <a:endParaRPr lang="en-US"/>
              </a:p>
            </p:txBody>
          </p:sp>
          <p:sp>
            <p:nvSpPr>
              <p:cNvPr id="73534" name="Freeform: Shape 73533">
                <a:extLst>
                  <a:ext uri="{FF2B5EF4-FFF2-40B4-BE49-F238E27FC236}">
                    <a16:creationId xmlns:a16="http://schemas.microsoft.com/office/drawing/2014/main" id="{A520485D-5C91-44CA-82A3-26E179F305E5}"/>
                  </a:ext>
                </a:extLst>
              </p:cNvPr>
              <p:cNvSpPr/>
              <p:nvPr/>
            </p:nvSpPr>
            <p:spPr>
              <a:xfrm>
                <a:off x="15732968" y="4023369"/>
                <a:ext cx="16895" cy="26406"/>
              </a:xfrm>
              <a:custGeom>
                <a:avLst/>
                <a:gdLst>
                  <a:gd name="connsiteX0" fmla="*/ 16429 w 16895"/>
                  <a:gd name="connsiteY0" fmla="*/ 24121 h 26406"/>
                  <a:gd name="connsiteX1" fmla="*/ 3284 w 16895"/>
                  <a:gd name="connsiteY1" fmla="*/ 26407 h 26406"/>
                  <a:gd name="connsiteX2" fmla="*/ 16429 w 16895"/>
                  <a:gd name="connsiteY2" fmla="*/ 24121 h 26406"/>
                </a:gdLst>
                <a:ahLst/>
                <a:cxnLst>
                  <a:cxn ang="0">
                    <a:pos x="connsiteX0" y="connsiteY0"/>
                  </a:cxn>
                  <a:cxn ang="0">
                    <a:pos x="connsiteX1" y="connsiteY1"/>
                  </a:cxn>
                  <a:cxn ang="0">
                    <a:pos x="connsiteX2" y="connsiteY2"/>
                  </a:cxn>
                </a:cxnLst>
                <a:rect l="l" t="t" r="r" b="b"/>
                <a:pathLst>
                  <a:path w="16895" h="26406">
                    <a:moveTo>
                      <a:pt x="16429" y="24121"/>
                    </a:moveTo>
                    <a:cubicBezTo>
                      <a:pt x="14428" y="21930"/>
                      <a:pt x="3761" y="4880"/>
                      <a:pt x="3284" y="26407"/>
                    </a:cubicBezTo>
                    <a:cubicBezTo>
                      <a:pt x="-9860" y="7452"/>
                      <a:pt x="21001" y="-20932"/>
                      <a:pt x="16429" y="24121"/>
                    </a:cubicBezTo>
                    <a:close/>
                  </a:path>
                </a:pathLst>
              </a:custGeom>
              <a:grpFill/>
              <a:ln w="9525" cap="flat">
                <a:noFill/>
                <a:prstDash val="solid"/>
                <a:miter/>
              </a:ln>
            </p:spPr>
            <p:txBody>
              <a:bodyPr rtlCol="0" anchor="ctr"/>
              <a:lstStyle/>
              <a:p>
                <a:endParaRPr lang="en-US"/>
              </a:p>
            </p:txBody>
          </p:sp>
          <p:sp>
            <p:nvSpPr>
              <p:cNvPr id="73535" name="Freeform: Shape 73534">
                <a:extLst>
                  <a:ext uri="{FF2B5EF4-FFF2-40B4-BE49-F238E27FC236}">
                    <a16:creationId xmlns:a16="http://schemas.microsoft.com/office/drawing/2014/main" id="{5F42E033-EE49-4A81-8714-69AA4B44C189}"/>
                  </a:ext>
                </a:extLst>
              </p:cNvPr>
              <p:cNvSpPr/>
              <p:nvPr/>
            </p:nvSpPr>
            <p:spPr>
              <a:xfrm>
                <a:off x="15739205" y="5632926"/>
                <a:ext cx="23622" cy="38290"/>
              </a:xfrm>
              <a:custGeom>
                <a:avLst/>
                <a:gdLst>
                  <a:gd name="connsiteX0" fmla="*/ 0 w 23622"/>
                  <a:gd name="connsiteY0" fmla="*/ 38291 h 38290"/>
                  <a:gd name="connsiteX1" fmla="*/ 23622 w 23622"/>
                  <a:gd name="connsiteY1" fmla="*/ 0 h 38290"/>
                  <a:gd name="connsiteX2" fmla="*/ 0 w 23622"/>
                  <a:gd name="connsiteY2" fmla="*/ 38291 h 38290"/>
                </a:gdLst>
                <a:ahLst/>
                <a:cxnLst>
                  <a:cxn ang="0">
                    <a:pos x="connsiteX0" y="connsiteY0"/>
                  </a:cxn>
                  <a:cxn ang="0">
                    <a:pos x="connsiteX1" y="connsiteY1"/>
                  </a:cxn>
                  <a:cxn ang="0">
                    <a:pos x="connsiteX2" y="connsiteY2"/>
                  </a:cxn>
                </a:cxnLst>
                <a:rect l="l" t="t" r="r" b="b"/>
                <a:pathLst>
                  <a:path w="23622" h="38290">
                    <a:moveTo>
                      <a:pt x="0" y="38291"/>
                    </a:moveTo>
                    <a:cubicBezTo>
                      <a:pt x="3048" y="14002"/>
                      <a:pt x="12859" y="5906"/>
                      <a:pt x="23622" y="0"/>
                    </a:cubicBezTo>
                    <a:cubicBezTo>
                      <a:pt x="20669" y="24289"/>
                      <a:pt x="10001" y="30766"/>
                      <a:pt x="0" y="38291"/>
                    </a:cubicBezTo>
                    <a:close/>
                  </a:path>
                </a:pathLst>
              </a:custGeom>
              <a:grpFill/>
              <a:ln w="9525" cap="flat">
                <a:noFill/>
                <a:prstDash val="solid"/>
                <a:miter/>
              </a:ln>
            </p:spPr>
            <p:txBody>
              <a:bodyPr rtlCol="0" anchor="ctr"/>
              <a:lstStyle/>
              <a:p>
                <a:endParaRPr lang="en-US"/>
              </a:p>
            </p:txBody>
          </p:sp>
          <p:sp>
            <p:nvSpPr>
              <p:cNvPr id="73536" name="Freeform: Shape 73535">
                <a:extLst>
                  <a:ext uri="{FF2B5EF4-FFF2-40B4-BE49-F238E27FC236}">
                    <a16:creationId xmlns:a16="http://schemas.microsoft.com/office/drawing/2014/main" id="{52C1326E-0529-4F90-9D33-2475857C1C60}"/>
                  </a:ext>
                </a:extLst>
              </p:cNvPr>
              <p:cNvSpPr/>
              <p:nvPr/>
            </p:nvSpPr>
            <p:spPr>
              <a:xfrm>
                <a:off x="15749754" y="3771646"/>
                <a:ext cx="12977" cy="50735"/>
              </a:xfrm>
              <a:custGeom>
                <a:avLst/>
                <a:gdLst>
                  <a:gd name="connsiteX0" fmla="*/ 6405 w 12977"/>
                  <a:gd name="connsiteY0" fmla="*/ 0 h 50735"/>
                  <a:gd name="connsiteX1" fmla="*/ 12977 w 12977"/>
                  <a:gd name="connsiteY1" fmla="*/ 24670 h 50735"/>
                  <a:gd name="connsiteX2" fmla="*/ 3071 w 12977"/>
                  <a:gd name="connsiteY2" fmla="*/ 34957 h 50735"/>
                  <a:gd name="connsiteX3" fmla="*/ 6405 w 12977"/>
                  <a:gd name="connsiteY3" fmla="*/ 42958 h 50735"/>
                  <a:gd name="connsiteX4" fmla="*/ 6405 w 12977"/>
                  <a:gd name="connsiteY4" fmla="*/ 0 h 50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77" h="50735">
                    <a:moveTo>
                      <a:pt x="6405" y="0"/>
                    </a:moveTo>
                    <a:cubicBezTo>
                      <a:pt x="11167" y="1048"/>
                      <a:pt x="7548" y="25337"/>
                      <a:pt x="12977" y="24670"/>
                    </a:cubicBezTo>
                    <a:cubicBezTo>
                      <a:pt x="12501" y="34766"/>
                      <a:pt x="6976" y="32957"/>
                      <a:pt x="3071" y="34957"/>
                    </a:cubicBezTo>
                    <a:cubicBezTo>
                      <a:pt x="2500" y="42291"/>
                      <a:pt x="4405" y="42767"/>
                      <a:pt x="6405" y="42958"/>
                    </a:cubicBezTo>
                    <a:cubicBezTo>
                      <a:pt x="-3977" y="73724"/>
                      <a:pt x="-72" y="3524"/>
                      <a:pt x="6405" y="0"/>
                    </a:cubicBezTo>
                    <a:close/>
                  </a:path>
                </a:pathLst>
              </a:custGeom>
              <a:grpFill/>
              <a:ln w="9525" cap="flat">
                <a:noFill/>
                <a:prstDash val="solid"/>
                <a:miter/>
              </a:ln>
            </p:spPr>
            <p:txBody>
              <a:bodyPr rtlCol="0" anchor="ctr"/>
              <a:lstStyle/>
              <a:p>
                <a:endParaRPr lang="en-US"/>
              </a:p>
            </p:txBody>
          </p:sp>
          <p:sp>
            <p:nvSpPr>
              <p:cNvPr id="73537" name="Freeform: Shape 73536">
                <a:extLst>
                  <a:ext uri="{FF2B5EF4-FFF2-40B4-BE49-F238E27FC236}">
                    <a16:creationId xmlns:a16="http://schemas.microsoft.com/office/drawing/2014/main" id="{14DD7A53-6783-417A-8AD4-777D6F57E7D8}"/>
                  </a:ext>
                </a:extLst>
              </p:cNvPr>
              <p:cNvSpPr/>
              <p:nvPr/>
            </p:nvSpPr>
            <p:spPr>
              <a:xfrm>
                <a:off x="15755969" y="3950811"/>
                <a:ext cx="26288" cy="76009"/>
              </a:xfrm>
              <a:custGeom>
                <a:avLst/>
                <a:gdLst>
                  <a:gd name="connsiteX0" fmla="*/ 0 w 26288"/>
                  <a:gd name="connsiteY0" fmla="*/ 61150 h 76009"/>
                  <a:gd name="connsiteX1" fmla="*/ 6572 w 26288"/>
                  <a:gd name="connsiteY1" fmla="*/ 0 h 76009"/>
                  <a:gd name="connsiteX2" fmla="*/ 26289 w 26288"/>
                  <a:gd name="connsiteY2" fmla="*/ 22384 h 76009"/>
                  <a:gd name="connsiteX3" fmla="*/ 19717 w 26288"/>
                  <a:gd name="connsiteY3" fmla="*/ 75057 h 76009"/>
                  <a:gd name="connsiteX4" fmla="*/ 13144 w 26288"/>
                  <a:gd name="connsiteY4" fmla="*/ 58960 h 76009"/>
                  <a:gd name="connsiteX5" fmla="*/ 0 w 26288"/>
                  <a:gd name="connsiteY5" fmla="*/ 61150 h 76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88" h="76009">
                    <a:moveTo>
                      <a:pt x="0" y="61150"/>
                    </a:moveTo>
                    <a:cubicBezTo>
                      <a:pt x="7810" y="35242"/>
                      <a:pt x="2286" y="26575"/>
                      <a:pt x="6572" y="0"/>
                    </a:cubicBezTo>
                    <a:cubicBezTo>
                      <a:pt x="14002" y="20955"/>
                      <a:pt x="17431" y="20574"/>
                      <a:pt x="26289" y="22384"/>
                    </a:cubicBezTo>
                    <a:cubicBezTo>
                      <a:pt x="12382" y="44006"/>
                      <a:pt x="15049" y="35719"/>
                      <a:pt x="19717" y="75057"/>
                    </a:cubicBezTo>
                    <a:cubicBezTo>
                      <a:pt x="14097" y="79153"/>
                      <a:pt x="13430" y="69342"/>
                      <a:pt x="13144" y="58960"/>
                    </a:cubicBezTo>
                    <a:cubicBezTo>
                      <a:pt x="8287" y="69628"/>
                      <a:pt x="4858" y="70199"/>
                      <a:pt x="0" y="61150"/>
                    </a:cubicBezTo>
                    <a:close/>
                  </a:path>
                </a:pathLst>
              </a:custGeom>
              <a:grpFill/>
              <a:ln w="9525" cap="flat">
                <a:noFill/>
                <a:prstDash val="solid"/>
                <a:miter/>
              </a:ln>
            </p:spPr>
            <p:txBody>
              <a:bodyPr rtlCol="0" anchor="ctr"/>
              <a:lstStyle/>
              <a:p>
                <a:endParaRPr lang="en-US"/>
              </a:p>
            </p:txBody>
          </p:sp>
          <p:sp>
            <p:nvSpPr>
              <p:cNvPr id="73538" name="Freeform: Shape 73537">
                <a:extLst>
                  <a:ext uri="{FF2B5EF4-FFF2-40B4-BE49-F238E27FC236}">
                    <a16:creationId xmlns:a16="http://schemas.microsoft.com/office/drawing/2014/main" id="{A613EFB7-3F21-438D-BA88-AA182C1CC79A}"/>
                  </a:ext>
                </a:extLst>
              </p:cNvPr>
              <p:cNvSpPr/>
              <p:nvPr/>
            </p:nvSpPr>
            <p:spPr>
              <a:xfrm>
                <a:off x="15765970" y="3795173"/>
                <a:ext cx="13423" cy="41429"/>
              </a:xfrm>
              <a:custGeom>
                <a:avLst/>
                <a:gdLst>
                  <a:gd name="connsiteX0" fmla="*/ 13145 w 13423"/>
                  <a:gd name="connsiteY0" fmla="*/ 41148 h 41429"/>
                  <a:gd name="connsiteX1" fmla="*/ 0 w 13423"/>
                  <a:gd name="connsiteY1" fmla="*/ 34957 h 41429"/>
                  <a:gd name="connsiteX2" fmla="*/ 3334 w 13423"/>
                  <a:gd name="connsiteY2" fmla="*/ 0 h 41429"/>
                  <a:gd name="connsiteX3" fmla="*/ 13145 w 13423"/>
                  <a:gd name="connsiteY3" fmla="*/ 41148 h 41429"/>
                </a:gdLst>
                <a:ahLst/>
                <a:cxnLst>
                  <a:cxn ang="0">
                    <a:pos x="connsiteX0" y="connsiteY0"/>
                  </a:cxn>
                  <a:cxn ang="0">
                    <a:pos x="connsiteX1" y="connsiteY1"/>
                  </a:cxn>
                  <a:cxn ang="0">
                    <a:pos x="connsiteX2" y="connsiteY2"/>
                  </a:cxn>
                  <a:cxn ang="0">
                    <a:pos x="connsiteX3" y="connsiteY3"/>
                  </a:cxn>
                </a:cxnLst>
                <a:rect l="l" t="t" r="r" b="b"/>
                <a:pathLst>
                  <a:path w="13423" h="41429">
                    <a:moveTo>
                      <a:pt x="13145" y="41148"/>
                    </a:moveTo>
                    <a:cubicBezTo>
                      <a:pt x="7239" y="43339"/>
                      <a:pt x="6191" y="31909"/>
                      <a:pt x="0" y="34957"/>
                    </a:cubicBezTo>
                    <a:cubicBezTo>
                      <a:pt x="2572" y="26765"/>
                      <a:pt x="3524" y="14859"/>
                      <a:pt x="3334" y="0"/>
                    </a:cubicBezTo>
                    <a:cubicBezTo>
                      <a:pt x="9049" y="6763"/>
                      <a:pt x="14764" y="13907"/>
                      <a:pt x="13145" y="41148"/>
                    </a:cubicBezTo>
                    <a:close/>
                  </a:path>
                </a:pathLst>
              </a:custGeom>
              <a:grpFill/>
              <a:ln w="9525" cap="flat">
                <a:noFill/>
                <a:prstDash val="solid"/>
                <a:miter/>
              </a:ln>
            </p:spPr>
            <p:txBody>
              <a:bodyPr rtlCol="0" anchor="ctr"/>
              <a:lstStyle/>
              <a:p>
                <a:endParaRPr lang="en-US"/>
              </a:p>
            </p:txBody>
          </p:sp>
          <p:sp>
            <p:nvSpPr>
              <p:cNvPr id="73539" name="Freeform: Shape 73538">
                <a:extLst>
                  <a:ext uri="{FF2B5EF4-FFF2-40B4-BE49-F238E27FC236}">
                    <a16:creationId xmlns:a16="http://schemas.microsoft.com/office/drawing/2014/main" id="{22D0A860-1AF3-4B97-929F-C16AC89B4335}"/>
                  </a:ext>
                </a:extLst>
              </p:cNvPr>
              <p:cNvSpPr/>
              <p:nvPr/>
            </p:nvSpPr>
            <p:spPr>
              <a:xfrm>
                <a:off x="15780059" y="4597677"/>
                <a:ext cx="12200" cy="53507"/>
              </a:xfrm>
              <a:custGeom>
                <a:avLst/>
                <a:gdLst>
                  <a:gd name="connsiteX0" fmla="*/ 2294 w 12200"/>
                  <a:gd name="connsiteY0" fmla="*/ 53508 h 53507"/>
                  <a:gd name="connsiteX1" fmla="*/ 12200 w 12200"/>
                  <a:gd name="connsiteY1" fmla="*/ 263 h 53507"/>
                  <a:gd name="connsiteX2" fmla="*/ 2294 w 12200"/>
                  <a:gd name="connsiteY2" fmla="*/ 53508 h 53507"/>
                </a:gdLst>
                <a:ahLst/>
                <a:cxnLst>
                  <a:cxn ang="0">
                    <a:pos x="connsiteX0" y="connsiteY0"/>
                  </a:cxn>
                  <a:cxn ang="0">
                    <a:pos x="connsiteX1" y="connsiteY1"/>
                  </a:cxn>
                  <a:cxn ang="0">
                    <a:pos x="connsiteX2" y="connsiteY2"/>
                  </a:cxn>
                </a:cxnLst>
                <a:rect l="l" t="t" r="r" b="b"/>
                <a:pathLst>
                  <a:path w="12200" h="53507">
                    <a:moveTo>
                      <a:pt x="2294" y="53508"/>
                    </a:moveTo>
                    <a:cubicBezTo>
                      <a:pt x="-3325" y="47602"/>
                      <a:pt x="1913" y="-4119"/>
                      <a:pt x="12200" y="263"/>
                    </a:cubicBezTo>
                    <a:cubicBezTo>
                      <a:pt x="8962" y="17503"/>
                      <a:pt x="5533" y="36077"/>
                      <a:pt x="2294" y="53508"/>
                    </a:cubicBezTo>
                    <a:close/>
                  </a:path>
                </a:pathLst>
              </a:custGeom>
              <a:grpFill/>
              <a:ln w="9525" cap="flat">
                <a:noFill/>
                <a:prstDash val="solid"/>
                <a:miter/>
              </a:ln>
            </p:spPr>
            <p:txBody>
              <a:bodyPr rtlCol="0" anchor="ctr"/>
              <a:lstStyle/>
              <a:p>
                <a:endParaRPr lang="en-US"/>
              </a:p>
            </p:txBody>
          </p:sp>
          <p:sp>
            <p:nvSpPr>
              <p:cNvPr id="73540" name="Freeform: Shape 73539">
                <a:extLst>
                  <a:ext uri="{FF2B5EF4-FFF2-40B4-BE49-F238E27FC236}">
                    <a16:creationId xmlns:a16="http://schemas.microsoft.com/office/drawing/2014/main" id="{14B646DA-33A2-4AD0-9F73-3275875C1CB1}"/>
                  </a:ext>
                </a:extLst>
              </p:cNvPr>
              <p:cNvSpPr/>
              <p:nvPr/>
            </p:nvSpPr>
            <p:spPr>
              <a:xfrm>
                <a:off x="15782734" y="5372751"/>
                <a:ext cx="23526" cy="20596"/>
              </a:xfrm>
              <a:custGeom>
                <a:avLst/>
                <a:gdLst>
                  <a:gd name="connsiteX0" fmla="*/ 0 w 23526"/>
                  <a:gd name="connsiteY0" fmla="*/ 16430 h 20596"/>
                  <a:gd name="connsiteX1" fmla="*/ 23527 w 23526"/>
                  <a:gd name="connsiteY1" fmla="*/ 3953 h 20596"/>
                  <a:gd name="connsiteX2" fmla="*/ 0 w 23526"/>
                  <a:gd name="connsiteY2" fmla="*/ 16430 h 20596"/>
                </a:gdLst>
                <a:ahLst/>
                <a:cxnLst>
                  <a:cxn ang="0">
                    <a:pos x="connsiteX0" y="connsiteY0"/>
                  </a:cxn>
                  <a:cxn ang="0">
                    <a:pos x="connsiteX1" y="connsiteY1"/>
                  </a:cxn>
                  <a:cxn ang="0">
                    <a:pos x="connsiteX2" y="connsiteY2"/>
                  </a:cxn>
                </a:cxnLst>
                <a:rect l="l" t="t" r="r" b="b"/>
                <a:pathLst>
                  <a:path w="23526" h="20596">
                    <a:moveTo>
                      <a:pt x="0" y="16430"/>
                    </a:moveTo>
                    <a:cubicBezTo>
                      <a:pt x="3429" y="-17574"/>
                      <a:pt x="11621" y="13287"/>
                      <a:pt x="23527" y="3953"/>
                    </a:cubicBezTo>
                    <a:cubicBezTo>
                      <a:pt x="20002" y="26432"/>
                      <a:pt x="8382" y="21193"/>
                      <a:pt x="0" y="16430"/>
                    </a:cubicBezTo>
                    <a:close/>
                  </a:path>
                </a:pathLst>
              </a:custGeom>
              <a:grpFill/>
              <a:ln w="9525" cap="flat">
                <a:noFill/>
                <a:prstDash val="solid"/>
                <a:miter/>
              </a:ln>
            </p:spPr>
            <p:txBody>
              <a:bodyPr rtlCol="0" anchor="ctr"/>
              <a:lstStyle/>
              <a:p>
                <a:endParaRPr lang="en-US"/>
              </a:p>
            </p:txBody>
          </p:sp>
          <p:sp>
            <p:nvSpPr>
              <p:cNvPr id="73541" name="Freeform: Shape 73540">
                <a:extLst>
                  <a:ext uri="{FF2B5EF4-FFF2-40B4-BE49-F238E27FC236}">
                    <a16:creationId xmlns:a16="http://schemas.microsoft.com/office/drawing/2014/main" id="{AE5F8CCC-A935-4BBA-ABBE-E151EDC31F32}"/>
                  </a:ext>
                </a:extLst>
              </p:cNvPr>
              <p:cNvSpPr/>
              <p:nvPr/>
            </p:nvSpPr>
            <p:spPr>
              <a:xfrm>
                <a:off x="15799879" y="7419526"/>
                <a:ext cx="24193" cy="18674"/>
              </a:xfrm>
              <a:custGeom>
                <a:avLst/>
                <a:gdLst>
                  <a:gd name="connsiteX0" fmla="*/ 0 w 24193"/>
                  <a:gd name="connsiteY0" fmla="*/ 18674 h 18674"/>
                  <a:gd name="connsiteX1" fmla="*/ 24194 w 24193"/>
                  <a:gd name="connsiteY1" fmla="*/ 6196 h 18674"/>
                  <a:gd name="connsiteX2" fmla="*/ 0 w 24193"/>
                  <a:gd name="connsiteY2" fmla="*/ 18674 h 18674"/>
                </a:gdLst>
                <a:ahLst/>
                <a:cxnLst>
                  <a:cxn ang="0">
                    <a:pos x="connsiteX0" y="connsiteY0"/>
                  </a:cxn>
                  <a:cxn ang="0">
                    <a:pos x="connsiteX1" y="connsiteY1"/>
                  </a:cxn>
                  <a:cxn ang="0">
                    <a:pos x="connsiteX2" y="connsiteY2"/>
                  </a:cxn>
                </a:cxnLst>
                <a:rect l="l" t="t" r="r" b="b"/>
                <a:pathLst>
                  <a:path w="24193" h="18674">
                    <a:moveTo>
                      <a:pt x="0" y="18674"/>
                    </a:moveTo>
                    <a:cubicBezTo>
                      <a:pt x="1714" y="-11044"/>
                      <a:pt x="16669" y="2767"/>
                      <a:pt x="24194" y="6196"/>
                    </a:cubicBezTo>
                    <a:cubicBezTo>
                      <a:pt x="22765" y="25627"/>
                      <a:pt x="7144" y="12292"/>
                      <a:pt x="0" y="18674"/>
                    </a:cubicBezTo>
                    <a:close/>
                  </a:path>
                </a:pathLst>
              </a:custGeom>
              <a:grpFill/>
              <a:ln w="9525" cap="flat">
                <a:noFill/>
                <a:prstDash val="solid"/>
                <a:miter/>
              </a:ln>
            </p:spPr>
            <p:txBody>
              <a:bodyPr rtlCol="0" anchor="ctr"/>
              <a:lstStyle/>
              <a:p>
                <a:endParaRPr lang="en-US"/>
              </a:p>
            </p:txBody>
          </p:sp>
          <p:sp>
            <p:nvSpPr>
              <p:cNvPr id="73542" name="Freeform: Shape 73541">
                <a:extLst>
                  <a:ext uri="{FF2B5EF4-FFF2-40B4-BE49-F238E27FC236}">
                    <a16:creationId xmlns:a16="http://schemas.microsoft.com/office/drawing/2014/main" id="{E3231241-F8A8-480F-B105-D351E5DBFC1C}"/>
                  </a:ext>
                </a:extLst>
              </p:cNvPr>
              <p:cNvSpPr/>
              <p:nvPr/>
            </p:nvSpPr>
            <p:spPr>
              <a:xfrm>
                <a:off x="15799117" y="3172057"/>
                <a:ext cx="19526" cy="31170"/>
              </a:xfrm>
              <a:custGeom>
                <a:avLst/>
                <a:gdLst>
                  <a:gd name="connsiteX0" fmla="*/ 0 w 19526"/>
                  <a:gd name="connsiteY0" fmla="*/ 85 h 31170"/>
                  <a:gd name="connsiteX1" fmla="*/ 19526 w 19526"/>
                  <a:gd name="connsiteY1" fmla="*/ 22374 h 31170"/>
                  <a:gd name="connsiteX2" fmla="*/ 0 w 19526"/>
                  <a:gd name="connsiteY2" fmla="*/ 85 h 31170"/>
                </a:gdLst>
                <a:ahLst/>
                <a:cxnLst>
                  <a:cxn ang="0">
                    <a:pos x="connsiteX0" y="connsiteY0"/>
                  </a:cxn>
                  <a:cxn ang="0">
                    <a:pos x="connsiteX1" y="connsiteY1"/>
                  </a:cxn>
                  <a:cxn ang="0">
                    <a:pos x="connsiteX2" y="connsiteY2"/>
                  </a:cxn>
                </a:cxnLst>
                <a:rect l="l" t="t" r="r" b="b"/>
                <a:pathLst>
                  <a:path w="19526" h="31170">
                    <a:moveTo>
                      <a:pt x="0" y="85"/>
                    </a:moveTo>
                    <a:cubicBezTo>
                      <a:pt x="9715" y="-1534"/>
                      <a:pt x="11049" y="20374"/>
                      <a:pt x="19526" y="22374"/>
                    </a:cubicBezTo>
                    <a:cubicBezTo>
                      <a:pt x="14288" y="44663"/>
                      <a:pt x="286" y="19897"/>
                      <a:pt x="0" y="85"/>
                    </a:cubicBezTo>
                    <a:close/>
                  </a:path>
                </a:pathLst>
              </a:custGeom>
              <a:grpFill/>
              <a:ln w="9525" cap="flat">
                <a:noFill/>
                <a:prstDash val="solid"/>
                <a:miter/>
              </a:ln>
            </p:spPr>
            <p:txBody>
              <a:bodyPr rtlCol="0" anchor="ctr"/>
              <a:lstStyle/>
              <a:p>
                <a:endParaRPr lang="en-US"/>
              </a:p>
            </p:txBody>
          </p:sp>
          <p:sp>
            <p:nvSpPr>
              <p:cNvPr id="73543" name="Freeform: Shape 73542">
                <a:extLst>
                  <a:ext uri="{FF2B5EF4-FFF2-40B4-BE49-F238E27FC236}">
                    <a16:creationId xmlns:a16="http://schemas.microsoft.com/office/drawing/2014/main" id="{B6A77AB3-11DB-446C-A3B3-B5649C866034}"/>
                  </a:ext>
                </a:extLst>
              </p:cNvPr>
              <p:cNvSpPr/>
              <p:nvPr/>
            </p:nvSpPr>
            <p:spPr>
              <a:xfrm>
                <a:off x="15811976" y="3672872"/>
                <a:ext cx="19660" cy="45243"/>
              </a:xfrm>
              <a:custGeom>
                <a:avLst/>
                <a:gdLst>
                  <a:gd name="connsiteX0" fmla="*/ 0 w 19660"/>
                  <a:gd name="connsiteY0" fmla="*/ 29051 h 45243"/>
                  <a:gd name="connsiteX1" fmla="*/ 19621 w 19660"/>
                  <a:gd name="connsiteY1" fmla="*/ 0 h 45243"/>
                  <a:gd name="connsiteX2" fmla="*/ 6477 w 19660"/>
                  <a:gd name="connsiteY2" fmla="*/ 45244 h 45243"/>
                  <a:gd name="connsiteX3" fmla="*/ 0 w 19660"/>
                  <a:gd name="connsiteY3" fmla="*/ 29051 h 45243"/>
                </a:gdLst>
                <a:ahLst/>
                <a:cxnLst>
                  <a:cxn ang="0">
                    <a:pos x="connsiteX0" y="connsiteY0"/>
                  </a:cxn>
                  <a:cxn ang="0">
                    <a:pos x="connsiteX1" y="connsiteY1"/>
                  </a:cxn>
                  <a:cxn ang="0">
                    <a:pos x="connsiteX2" y="connsiteY2"/>
                  </a:cxn>
                  <a:cxn ang="0">
                    <a:pos x="connsiteX3" y="connsiteY3"/>
                  </a:cxn>
                </a:cxnLst>
                <a:rect l="l" t="t" r="r" b="b"/>
                <a:pathLst>
                  <a:path w="19660" h="45243">
                    <a:moveTo>
                      <a:pt x="0" y="29051"/>
                    </a:moveTo>
                    <a:cubicBezTo>
                      <a:pt x="4572" y="14573"/>
                      <a:pt x="11335" y="5239"/>
                      <a:pt x="19621" y="0"/>
                    </a:cubicBezTo>
                    <a:cubicBezTo>
                      <a:pt x="20479" y="27813"/>
                      <a:pt x="6858" y="20383"/>
                      <a:pt x="6477" y="45244"/>
                    </a:cubicBezTo>
                    <a:cubicBezTo>
                      <a:pt x="3048" y="43720"/>
                      <a:pt x="4382" y="28480"/>
                      <a:pt x="0" y="29051"/>
                    </a:cubicBezTo>
                    <a:close/>
                  </a:path>
                </a:pathLst>
              </a:custGeom>
              <a:grpFill/>
              <a:ln w="9525" cap="flat">
                <a:noFill/>
                <a:prstDash val="solid"/>
                <a:miter/>
              </a:ln>
            </p:spPr>
            <p:txBody>
              <a:bodyPr rtlCol="0" anchor="ctr"/>
              <a:lstStyle/>
              <a:p>
                <a:endParaRPr lang="en-US"/>
              </a:p>
            </p:txBody>
          </p:sp>
          <p:sp>
            <p:nvSpPr>
              <p:cNvPr id="73544" name="Freeform: Shape 73543">
                <a:extLst>
                  <a:ext uri="{FF2B5EF4-FFF2-40B4-BE49-F238E27FC236}">
                    <a16:creationId xmlns:a16="http://schemas.microsoft.com/office/drawing/2014/main" id="{65F608D7-6C91-4D5A-9909-42522003BA1F}"/>
                  </a:ext>
                </a:extLst>
              </p:cNvPr>
              <p:cNvSpPr/>
              <p:nvPr/>
            </p:nvSpPr>
            <p:spPr>
              <a:xfrm>
                <a:off x="15822739" y="6882599"/>
                <a:ext cx="27336" cy="28105"/>
              </a:xfrm>
              <a:custGeom>
                <a:avLst/>
                <a:gdLst>
                  <a:gd name="connsiteX0" fmla="*/ 27337 w 27336"/>
                  <a:gd name="connsiteY0" fmla="*/ 6484 h 28105"/>
                  <a:gd name="connsiteX1" fmla="*/ 0 w 27336"/>
                  <a:gd name="connsiteY1" fmla="*/ 28106 h 28105"/>
                  <a:gd name="connsiteX2" fmla="*/ 27337 w 27336"/>
                  <a:gd name="connsiteY2" fmla="*/ 6484 h 28105"/>
                </a:gdLst>
                <a:ahLst/>
                <a:cxnLst>
                  <a:cxn ang="0">
                    <a:pos x="connsiteX0" y="connsiteY0"/>
                  </a:cxn>
                  <a:cxn ang="0">
                    <a:pos x="connsiteX1" y="connsiteY1"/>
                  </a:cxn>
                  <a:cxn ang="0">
                    <a:pos x="connsiteX2" y="connsiteY2"/>
                  </a:cxn>
                </a:cxnLst>
                <a:rect l="l" t="t" r="r" b="b"/>
                <a:pathLst>
                  <a:path w="27336" h="28105">
                    <a:moveTo>
                      <a:pt x="27337" y="6484"/>
                    </a:moveTo>
                    <a:cubicBezTo>
                      <a:pt x="21336" y="21058"/>
                      <a:pt x="9049" y="20962"/>
                      <a:pt x="0" y="28106"/>
                    </a:cubicBezTo>
                    <a:cubicBezTo>
                      <a:pt x="191" y="198"/>
                      <a:pt x="20574" y="-6756"/>
                      <a:pt x="27337" y="6484"/>
                    </a:cubicBezTo>
                    <a:close/>
                  </a:path>
                </a:pathLst>
              </a:custGeom>
              <a:grpFill/>
              <a:ln w="9525" cap="flat">
                <a:noFill/>
                <a:prstDash val="solid"/>
                <a:miter/>
              </a:ln>
            </p:spPr>
            <p:txBody>
              <a:bodyPr rtlCol="0" anchor="ctr"/>
              <a:lstStyle/>
              <a:p>
                <a:endParaRPr lang="en-US"/>
              </a:p>
            </p:txBody>
          </p:sp>
          <p:sp>
            <p:nvSpPr>
              <p:cNvPr id="73545" name="Freeform: Shape 73544">
                <a:extLst>
                  <a:ext uri="{FF2B5EF4-FFF2-40B4-BE49-F238E27FC236}">
                    <a16:creationId xmlns:a16="http://schemas.microsoft.com/office/drawing/2014/main" id="{28D314AC-580F-40C8-AE83-2A51097C4808}"/>
                  </a:ext>
                </a:extLst>
              </p:cNvPr>
              <p:cNvSpPr/>
              <p:nvPr/>
            </p:nvSpPr>
            <p:spPr>
              <a:xfrm>
                <a:off x="15834359" y="3174524"/>
                <a:ext cx="22098" cy="28168"/>
              </a:xfrm>
              <a:custGeom>
                <a:avLst/>
                <a:gdLst>
                  <a:gd name="connsiteX0" fmla="*/ 0 w 22098"/>
                  <a:gd name="connsiteY0" fmla="*/ 26289 h 28168"/>
                  <a:gd name="connsiteX1" fmla="*/ 0 w 22098"/>
                  <a:gd name="connsiteY1" fmla="*/ 9049 h 28168"/>
                  <a:gd name="connsiteX2" fmla="*/ 1905 w 22098"/>
                  <a:gd name="connsiteY2" fmla="*/ 0 h 28168"/>
                  <a:gd name="connsiteX3" fmla="*/ 22098 w 22098"/>
                  <a:gd name="connsiteY3" fmla="*/ 5144 h 28168"/>
                  <a:gd name="connsiteX4" fmla="*/ 0 w 22098"/>
                  <a:gd name="connsiteY4" fmla="*/ 26289 h 281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98" h="28168">
                    <a:moveTo>
                      <a:pt x="0" y="26289"/>
                    </a:moveTo>
                    <a:cubicBezTo>
                      <a:pt x="0" y="20574"/>
                      <a:pt x="0" y="14859"/>
                      <a:pt x="0" y="9049"/>
                    </a:cubicBezTo>
                    <a:cubicBezTo>
                      <a:pt x="0" y="10192"/>
                      <a:pt x="1714" y="5239"/>
                      <a:pt x="1905" y="0"/>
                    </a:cubicBezTo>
                    <a:cubicBezTo>
                      <a:pt x="6953" y="23527"/>
                      <a:pt x="8954" y="4096"/>
                      <a:pt x="22098" y="5144"/>
                    </a:cubicBezTo>
                    <a:cubicBezTo>
                      <a:pt x="19717" y="44291"/>
                      <a:pt x="9525" y="20288"/>
                      <a:pt x="0" y="26289"/>
                    </a:cubicBezTo>
                    <a:close/>
                  </a:path>
                </a:pathLst>
              </a:custGeom>
              <a:grpFill/>
              <a:ln w="9525" cap="flat">
                <a:noFill/>
                <a:prstDash val="solid"/>
                <a:miter/>
              </a:ln>
            </p:spPr>
            <p:txBody>
              <a:bodyPr rtlCol="0" anchor="ctr"/>
              <a:lstStyle/>
              <a:p>
                <a:endParaRPr lang="en-US"/>
              </a:p>
            </p:txBody>
          </p:sp>
          <p:sp>
            <p:nvSpPr>
              <p:cNvPr id="73546" name="Freeform: Shape 73545">
                <a:extLst>
                  <a:ext uri="{FF2B5EF4-FFF2-40B4-BE49-F238E27FC236}">
                    <a16:creationId xmlns:a16="http://schemas.microsoft.com/office/drawing/2014/main" id="{B5730C20-27EF-4F27-9BEB-137446CFC5E1}"/>
                  </a:ext>
                </a:extLst>
              </p:cNvPr>
              <p:cNvSpPr/>
              <p:nvPr/>
            </p:nvSpPr>
            <p:spPr>
              <a:xfrm>
                <a:off x="15846551" y="6867650"/>
                <a:ext cx="151066" cy="74963"/>
              </a:xfrm>
              <a:custGeom>
                <a:avLst/>
                <a:gdLst>
                  <a:gd name="connsiteX0" fmla="*/ 0 w 151066"/>
                  <a:gd name="connsiteY0" fmla="*/ 13433 h 74963"/>
                  <a:gd name="connsiteX1" fmla="*/ 151067 w 151066"/>
                  <a:gd name="connsiteY1" fmla="*/ 48770 h 74963"/>
                  <a:gd name="connsiteX2" fmla="*/ 96298 w 151066"/>
                  <a:gd name="connsiteY2" fmla="*/ 74964 h 74963"/>
                  <a:gd name="connsiteX3" fmla="*/ 96203 w 151066"/>
                  <a:gd name="connsiteY3" fmla="*/ 40579 h 74963"/>
                  <a:gd name="connsiteX4" fmla="*/ 0 w 151066"/>
                  <a:gd name="connsiteY4" fmla="*/ 13433 h 74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066" h="74963">
                    <a:moveTo>
                      <a:pt x="0" y="13433"/>
                    </a:moveTo>
                    <a:cubicBezTo>
                      <a:pt x="40672" y="-27049"/>
                      <a:pt x="106680" y="35625"/>
                      <a:pt x="151067" y="48770"/>
                    </a:cubicBezTo>
                    <a:cubicBezTo>
                      <a:pt x="149257" y="71820"/>
                      <a:pt x="113062" y="45627"/>
                      <a:pt x="96298" y="74964"/>
                    </a:cubicBezTo>
                    <a:cubicBezTo>
                      <a:pt x="84106" y="62201"/>
                      <a:pt x="107442" y="55724"/>
                      <a:pt x="96203" y="40579"/>
                    </a:cubicBezTo>
                    <a:cubicBezTo>
                      <a:pt x="58674" y="89061"/>
                      <a:pt x="23813" y="50866"/>
                      <a:pt x="0" y="13433"/>
                    </a:cubicBezTo>
                    <a:close/>
                  </a:path>
                </a:pathLst>
              </a:custGeom>
              <a:grpFill/>
              <a:ln w="9525" cap="flat">
                <a:noFill/>
                <a:prstDash val="solid"/>
                <a:miter/>
              </a:ln>
            </p:spPr>
            <p:txBody>
              <a:bodyPr rtlCol="0" anchor="ctr"/>
              <a:lstStyle/>
              <a:p>
                <a:endParaRPr lang="en-US"/>
              </a:p>
            </p:txBody>
          </p:sp>
          <p:sp>
            <p:nvSpPr>
              <p:cNvPr id="73547" name="Freeform: Shape 73546">
                <a:extLst>
                  <a:ext uri="{FF2B5EF4-FFF2-40B4-BE49-F238E27FC236}">
                    <a16:creationId xmlns:a16="http://schemas.microsoft.com/office/drawing/2014/main" id="{54373492-9098-4E6C-A601-726BFC64B601}"/>
                  </a:ext>
                </a:extLst>
              </p:cNvPr>
              <p:cNvSpPr/>
              <p:nvPr/>
            </p:nvSpPr>
            <p:spPr>
              <a:xfrm>
                <a:off x="15842551" y="4934198"/>
                <a:ext cx="19791" cy="47218"/>
              </a:xfrm>
              <a:custGeom>
                <a:avLst/>
                <a:gdLst>
                  <a:gd name="connsiteX0" fmla="*/ 0 w 19791"/>
                  <a:gd name="connsiteY0" fmla="*/ 15786 h 47218"/>
                  <a:gd name="connsiteX1" fmla="*/ 16764 w 19791"/>
                  <a:gd name="connsiteY1" fmla="*/ 47218 h 47218"/>
                  <a:gd name="connsiteX2" fmla="*/ 0 w 19791"/>
                  <a:gd name="connsiteY2" fmla="*/ 15786 h 47218"/>
                </a:gdLst>
                <a:ahLst/>
                <a:cxnLst>
                  <a:cxn ang="0">
                    <a:pos x="connsiteX0" y="connsiteY0"/>
                  </a:cxn>
                  <a:cxn ang="0">
                    <a:pos x="connsiteX1" y="connsiteY1"/>
                  </a:cxn>
                  <a:cxn ang="0">
                    <a:pos x="connsiteX2" y="connsiteY2"/>
                  </a:cxn>
                </a:cxnLst>
                <a:rect l="l" t="t" r="r" b="b"/>
                <a:pathLst>
                  <a:path w="19791" h="47218">
                    <a:moveTo>
                      <a:pt x="0" y="15786"/>
                    </a:moveTo>
                    <a:cubicBezTo>
                      <a:pt x="857" y="-25267"/>
                      <a:pt x="28861" y="24072"/>
                      <a:pt x="16764" y="47218"/>
                    </a:cubicBezTo>
                    <a:cubicBezTo>
                      <a:pt x="9049" y="42837"/>
                      <a:pt x="14192" y="2641"/>
                      <a:pt x="0" y="15786"/>
                    </a:cubicBezTo>
                    <a:close/>
                  </a:path>
                </a:pathLst>
              </a:custGeom>
              <a:grpFill/>
              <a:ln w="9525" cap="flat">
                <a:noFill/>
                <a:prstDash val="solid"/>
                <a:miter/>
              </a:ln>
            </p:spPr>
            <p:txBody>
              <a:bodyPr rtlCol="0" anchor="ctr"/>
              <a:lstStyle/>
              <a:p>
                <a:endParaRPr lang="en-US"/>
              </a:p>
            </p:txBody>
          </p:sp>
          <p:sp>
            <p:nvSpPr>
              <p:cNvPr id="73548" name="Freeform: Shape 73547">
                <a:extLst>
                  <a:ext uri="{FF2B5EF4-FFF2-40B4-BE49-F238E27FC236}">
                    <a16:creationId xmlns:a16="http://schemas.microsoft.com/office/drawing/2014/main" id="{B1D8C8EF-9576-45ED-A6EB-ED01912EBB12}"/>
                  </a:ext>
                </a:extLst>
              </p:cNvPr>
              <p:cNvSpPr/>
              <p:nvPr/>
            </p:nvSpPr>
            <p:spPr>
              <a:xfrm>
                <a:off x="15852076" y="4510596"/>
                <a:ext cx="46482" cy="32019"/>
              </a:xfrm>
              <a:custGeom>
                <a:avLst/>
                <a:gdLst>
                  <a:gd name="connsiteX0" fmla="*/ 0 w 46482"/>
                  <a:gd name="connsiteY0" fmla="*/ 0 h 32019"/>
                  <a:gd name="connsiteX1" fmla="*/ 46482 w 46482"/>
                  <a:gd name="connsiteY1" fmla="*/ 17716 h 32019"/>
                  <a:gd name="connsiteX2" fmla="*/ 13335 w 46482"/>
                  <a:gd name="connsiteY2" fmla="*/ 32004 h 32019"/>
                  <a:gd name="connsiteX3" fmla="*/ 0 w 46482"/>
                  <a:gd name="connsiteY3" fmla="*/ 0 h 32019"/>
                </a:gdLst>
                <a:ahLst/>
                <a:cxnLst>
                  <a:cxn ang="0">
                    <a:pos x="connsiteX0" y="connsiteY0"/>
                  </a:cxn>
                  <a:cxn ang="0">
                    <a:pos x="connsiteX1" y="connsiteY1"/>
                  </a:cxn>
                  <a:cxn ang="0">
                    <a:pos x="connsiteX2" y="connsiteY2"/>
                  </a:cxn>
                  <a:cxn ang="0">
                    <a:pos x="connsiteX3" y="connsiteY3"/>
                  </a:cxn>
                </a:cxnLst>
                <a:rect l="l" t="t" r="r" b="b"/>
                <a:pathLst>
                  <a:path w="46482" h="32019">
                    <a:moveTo>
                      <a:pt x="0" y="0"/>
                    </a:moveTo>
                    <a:cubicBezTo>
                      <a:pt x="12382" y="3810"/>
                      <a:pt x="28765" y="8096"/>
                      <a:pt x="46482" y="17716"/>
                    </a:cubicBezTo>
                    <a:cubicBezTo>
                      <a:pt x="38957" y="46387"/>
                      <a:pt x="16288" y="-1334"/>
                      <a:pt x="13335" y="32004"/>
                    </a:cubicBezTo>
                    <a:cubicBezTo>
                      <a:pt x="4858" y="32480"/>
                      <a:pt x="381" y="21812"/>
                      <a:pt x="0" y="0"/>
                    </a:cubicBezTo>
                    <a:close/>
                  </a:path>
                </a:pathLst>
              </a:custGeom>
              <a:grpFill/>
              <a:ln w="9525" cap="flat">
                <a:noFill/>
                <a:prstDash val="solid"/>
                <a:miter/>
              </a:ln>
            </p:spPr>
            <p:txBody>
              <a:bodyPr rtlCol="0" anchor="ctr"/>
              <a:lstStyle/>
              <a:p>
                <a:endParaRPr lang="en-US"/>
              </a:p>
            </p:txBody>
          </p:sp>
          <p:sp>
            <p:nvSpPr>
              <p:cNvPr id="73549" name="Freeform: Shape 73548">
                <a:extLst>
                  <a:ext uri="{FF2B5EF4-FFF2-40B4-BE49-F238E27FC236}">
                    <a16:creationId xmlns:a16="http://schemas.microsoft.com/office/drawing/2014/main" id="{739DCC0A-80B7-4133-BA20-E962E28E123E}"/>
                  </a:ext>
                </a:extLst>
              </p:cNvPr>
              <p:cNvSpPr/>
              <p:nvPr/>
            </p:nvSpPr>
            <p:spPr>
              <a:xfrm>
                <a:off x="15859034" y="3175667"/>
                <a:ext cx="34581" cy="61912"/>
              </a:xfrm>
              <a:custGeom>
                <a:avLst/>
                <a:gdLst>
                  <a:gd name="connsiteX0" fmla="*/ 11616 w 34581"/>
                  <a:gd name="connsiteY0" fmla="*/ 1143 h 61912"/>
                  <a:gd name="connsiteX1" fmla="*/ 5139 w 34581"/>
                  <a:gd name="connsiteY1" fmla="*/ 36671 h 61912"/>
                  <a:gd name="connsiteX2" fmla="*/ 18188 w 34581"/>
                  <a:gd name="connsiteY2" fmla="*/ 0 h 61912"/>
                  <a:gd name="connsiteX3" fmla="*/ 34476 w 34581"/>
                  <a:gd name="connsiteY3" fmla="*/ 31528 h 61912"/>
                  <a:gd name="connsiteX4" fmla="*/ 8473 w 34581"/>
                  <a:gd name="connsiteY4" fmla="*/ 61913 h 61912"/>
                  <a:gd name="connsiteX5" fmla="*/ 11616 w 34581"/>
                  <a:gd name="connsiteY5" fmla="*/ 1143 h 6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1" h="61912">
                    <a:moveTo>
                      <a:pt x="11616" y="1143"/>
                    </a:moveTo>
                    <a:cubicBezTo>
                      <a:pt x="11616" y="18288"/>
                      <a:pt x="2757" y="13716"/>
                      <a:pt x="5139" y="36671"/>
                    </a:cubicBezTo>
                    <a:cubicBezTo>
                      <a:pt x="15331" y="38767"/>
                      <a:pt x="14378" y="13525"/>
                      <a:pt x="18188" y="0"/>
                    </a:cubicBezTo>
                    <a:cubicBezTo>
                      <a:pt x="18664" y="24670"/>
                      <a:pt x="36095" y="1333"/>
                      <a:pt x="34476" y="31528"/>
                    </a:cubicBezTo>
                    <a:cubicBezTo>
                      <a:pt x="21331" y="30766"/>
                      <a:pt x="10663" y="35719"/>
                      <a:pt x="8473" y="61913"/>
                    </a:cubicBezTo>
                    <a:cubicBezTo>
                      <a:pt x="-1052" y="48196"/>
                      <a:pt x="-5625" y="6096"/>
                      <a:pt x="11616" y="1143"/>
                    </a:cubicBezTo>
                    <a:close/>
                  </a:path>
                </a:pathLst>
              </a:custGeom>
              <a:grpFill/>
              <a:ln w="9525" cap="flat">
                <a:noFill/>
                <a:prstDash val="solid"/>
                <a:miter/>
              </a:ln>
            </p:spPr>
            <p:txBody>
              <a:bodyPr rtlCol="0" anchor="ctr"/>
              <a:lstStyle/>
              <a:p>
                <a:endParaRPr lang="en-US"/>
              </a:p>
            </p:txBody>
          </p:sp>
          <p:sp>
            <p:nvSpPr>
              <p:cNvPr id="73550" name="Freeform: Shape 73549">
                <a:extLst>
                  <a:ext uri="{FF2B5EF4-FFF2-40B4-BE49-F238E27FC236}">
                    <a16:creationId xmlns:a16="http://schemas.microsoft.com/office/drawing/2014/main" id="{4D9C440A-2700-410A-9742-EBFE6B7657C8}"/>
                  </a:ext>
                </a:extLst>
              </p:cNvPr>
              <p:cNvSpPr/>
              <p:nvPr/>
            </p:nvSpPr>
            <p:spPr>
              <a:xfrm>
                <a:off x="15870174" y="5380323"/>
                <a:ext cx="16859" cy="28211"/>
              </a:xfrm>
              <a:custGeom>
                <a:avLst/>
                <a:gdLst>
                  <a:gd name="connsiteX0" fmla="*/ 0 w 16859"/>
                  <a:gd name="connsiteY0" fmla="*/ 19907 h 28211"/>
                  <a:gd name="connsiteX1" fmla="*/ 16764 w 16859"/>
                  <a:gd name="connsiteY1" fmla="*/ 0 h 28211"/>
                  <a:gd name="connsiteX2" fmla="*/ 16859 w 16859"/>
                  <a:gd name="connsiteY2" fmla="*/ 17240 h 28211"/>
                  <a:gd name="connsiteX3" fmla="*/ 0 w 16859"/>
                  <a:gd name="connsiteY3" fmla="*/ 19907 h 28211"/>
                </a:gdLst>
                <a:ahLst/>
                <a:cxnLst>
                  <a:cxn ang="0">
                    <a:pos x="connsiteX0" y="connsiteY0"/>
                  </a:cxn>
                  <a:cxn ang="0">
                    <a:pos x="connsiteX1" y="connsiteY1"/>
                  </a:cxn>
                  <a:cxn ang="0">
                    <a:pos x="connsiteX2" y="connsiteY2"/>
                  </a:cxn>
                  <a:cxn ang="0">
                    <a:pos x="connsiteX3" y="connsiteY3"/>
                  </a:cxn>
                </a:cxnLst>
                <a:rect l="l" t="t" r="r" b="b"/>
                <a:pathLst>
                  <a:path w="16859" h="28211">
                    <a:moveTo>
                      <a:pt x="0" y="19907"/>
                    </a:moveTo>
                    <a:cubicBezTo>
                      <a:pt x="2857" y="6763"/>
                      <a:pt x="8382" y="95"/>
                      <a:pt x="16764" y="0"/>
                    </a:cubicBezTo>
                    <a:cubicBezTo>
                      <a:pt x="14669" y="8096"/>
                      <a:pt x="12763" y="16002"/>
                      <a:pt x="16859" y="17240"/>
                    </a:cubicBezTo>
                    <a:cubicBezTo>
                      <a:pt x="15907" y="37338"/>
                      <a:pt x="2000" y="24574"/>
                      <a:pt x="0" y="19907"/>
                    </a:cubicBezTo>
                    <a:close/>
                  </a:path>
                </a:pathLst>
              </a:custGeom>
              <a:grpFill/>
              <a:ln w="9525" cap="flat">
                <a:noFill/>
                <a:prstDash val="solid"/>
                <a:miter/>
              </a:ln>
            </p:spPr>
            <p:txBody>
              <a:bodyPr rtlCol="0" anchor="ctr"/>
              <a:lstStyle/>
              <a:p>
                <a:endParaRPr lang="en-US"/>
              </a:p>
            </p:txBody>
          </p:sp>
          <p:sp>
            <p:nvSpPr>
              <p:cNvPr id="73551" name="Freeform: Shape 73550">
                <a:extLst>
                  <a:ext uri="{FF2B5EF4-FFF2-40B4-BE49-F238E27FC236}">
                    <a16:creationId xmlns:a16="http://schemas.microsoft.com/office/drawing/2014/main" id="{B1C2FBC4-95BD-4D38-8DD3-D46DC9E07D27}"/>
                  </a:ext>
                </a:extLst>
              </p:cNvPr>
              <p:cNvSpPr/>
              <p:nvPr/>
            </p:nvSpPr>
            <p:spPr>
              <a:xfrm>
                <a:off x="15874269" y="3645754"/>
                <a:ext cx="22955" cy="39226"/>
              </a:xfrm>
              <a:custGeom>
                <a:avLst/>
                <a:gdLst>
                  <a:gd name="connsiteX0" fmla="*/ 0 w 22955"/>
                  <a:gd name="connsiteY0" fmla="*/ 11212 h 39226"/>
                  <a:gd name="connsiteX1" fmla="*/ 22955 w 22955"/>
                  <a:gd name="connsiteY1" fmla="*/ 32929 h 39226"/>
                  <a:gd name="connsiteX2" fmla="*/ 0 w 22955"/>
                  <a:gd name="connsiteY2" fmla="*/ 11212 h 39226"/>
                </a:gdLst>
                <a:ahLst/>
                <a:cxnLst>
                  <a:cxn ang="0">
                    <a:pos x="connsiteX0" y="connsiteY0"/>
                  </a:cxn>
                  <a:cxn ang="0">
                    <a:pos x="connsiteX1" y="connsiteY1"/>
                  </a:cxn>
                  <a:cxn ang="0">
                    <a:pos x="connsiteX2" y="connsiteY2"/>
                  </a:cxn>
                </a:cxnLst>
                <a:rect l="l" t="t" r="r" b="b"/>
                <a:pathLst>
                  <a:path w="22955" h="39226">
                    <a:moveTo>
                      <a:pt x="0" y="11212"/>
                    </a:moveTo>
                    <a:cubicBezTo>
                      <a:pt x="9144" y="-19269"/>
                      <a:pt x="18955" y="20737"/>
                      <a:pt x="22955" y="32929"/>
                    </a:cubicBezTo>
                    <a:cubicBezTo>
                      <a:pt x="15716" y="58170"/>
                      <a:pt x="12954" y="-1457"/>
                      <a:pt x="0" y="11212"/>
                    </a:cubicBezTo>
                    <a:close/>
                  </a:path>
                </a:pathLst>
              </a:custGeom>
              <a:grpFill/>
              <a:ln w="9525" cap="flat">
                <a:noFill/>
                <a:prstDash val="solid"/>
                <a:miter/>
              </a:ln>
            </p:spPr>
            <p:txBody>
              <a:bodyPr rtlCol="0" anchor="ctr"/>
              <a:lstStyle/>
              <a:p>
                <a:endParaRPr lang="en-US"/>
              </a:p>
            </p:txBody>
          </p:sp>
          <p:sp>
            <p:nvSpPr>
              <p:cNvPr id="73552" name="Freeform: Shape 73551">
                <a:extLst>
                  <a:ext uri="{FF2B5EF4-FFF2-40B4-BE49-F238E27FC236}">
                    <a16:creationId xmlns:a16="http://schemas.microsoft.com/office/drawing/2014/main" id="{02E96F57-C5DB-4F18-81B4-54C2DB11F845}"/>
                  </a:ext>
                </a:extLst>
              </p:cNvPr>
              <p:cNvSpPr/>
              <p:nvPr/>
            </p:nvSpPr>
            <p:spPr>
              <a:xfrm>
                <a:off x="15878460" y="4380294"/>
                <a:ext cx="33147" cy="81807"/>
              </a:xfrm>
              <a:custGeom>
                <a:avLst/>
                <a:gdLst>
                  <a:gd name="connsiteX0" fmla="*/ 0 w 33147"/>
                  <a:gd name="connsiteY0" fmla="*/ 48482 h 81807"/>
                  <a:gd name="connsiteX1" fmla="*/ 33052 w 33147"/>
                  <a:gd name="connsiteY1" fmla="*/ 0 h 81807"/>
                  <a:gd name="connsiteX2" fmla="*/ 33147 w 33147"/>
                  <a:gd name="connsiteY2" fmla="*/ 42863 h 81807"/>
                  <a:gd name="connsiteX3" fmla="*/ 13335 w 33147"/>
                  <a:gd name="connsiteY3" fmla="*/ 80677 h 81807"/>
                  <a:gd name="connsiteX4" fmla="*/ 0 w 33147"/>
                  <a:gd name="connsiteY4" fmla="*/ 48482 h 81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7" h="81807">
                    <a:moveTo>
                      <a:pt x="0" y="48482"/>
                    </a:moveTo>
                    <a:cubicBezTo>
                      <a:pt x="8001" y="31909"/>
                      <a:pt x="24098" y="47911"/>
                      <a:pt x="33052" y="0"/>
                    </a:cubicBezTo>
                    <a:cubicBezTo>
                      <a:pt x="30766" y="26860"/>
                      <a:pt x="30766" y="16954"/>
                      <a:pt x="33147" y="42863"/>
                    </a:cubicBezTo>
                    <a:cubicBezTo>
                      <a:pt x="26575" y="55721"/>
                      <a:pt x="9430" y="42767"/>
                      <a:pt x="13335" y="80677"/>
                    </a:cubicBezTo>
                    <a:cubicBezTo>
                      <a:pt x="2000" y="88868"/>
                      <a:pt x="7811" y="49911"/>
                      <a:pt x="0" y="48482"/>
                    </a:cubicBezTo>
                    <a:close/>
                  </a:path>
                </a:pathLst>
              </a:custGeom>
              <a:grpFill/>
              <a:ln w="9525" cap="flat">
                <a:noFill/>
                <a:prstDash val="solid"/>
                <a:miter/>
              </a:ln>
            </p:spPr>
            <p:txBody>
              <a:bodyPr rtlCol="0" anchor="ctr"/>
              <a:lstStyle/>
              <a:p>
                <a:endParaRPr lang="en-US"/>
              </a:p>
            </p:txBody>
          </p:sp>
          <p:sp>
            <p:nvSpPr>
              <p:cNvPr id="73553" name="Freeform: Shape 73552">
                <a:extLst>
                  <a:ext uri="{FF2B5EF4-FFF2-40B4-BE49-F238E27FC236}">
                    <a16:creationId xmlns:a16="http://schemas.microsoft.com/office/drawing/2014/main" id="{6DED67C7-D986-4F01-B97A-7635432C7970}"/>
                  </a:ext>
                </a:extLst>
              </p:cNvPr>
              <p:cNvSpPr/>
              <p:nvPr/>
            </p:nvSpPr>
            <p:spPr>
              <a:xfrm>
                <a:off x="15891795" y="4449636"/>
                <a:ext cx="33147" cy="31431"/>
              </a:xfrm>
              <a:custGeom>
                <a:avLst/>
                <a:gdLst>
                  <a:gd name="connsiteX0" fmla="*/ 0 w 33147"/>
                  <a:gd name="connsiteY0" fmla="*/ 28384 h 31431"/>
                  <a:gd name="connsiteX1" fmla="*/ 6572 w 33147"/>
                  <a:gd name="connsiteY1" fmla="*/ 1618 h 31431"/>
                  <a:gd name="connsiteX2" fmla="*/ 33147 w 33147"/>
                  <a:gd name="connsiteY2" fmla="*/ 31432 h 31431"/>
                  <a:gd name="connsiteX3" fmla="*/ 0 w 33147"/>
                  <a:gd name="connsiteY3" fmla="*/ 28384 h 31431"/>
                </a:gdLst>
                <a:ahLst/>
                <a:cxnLst>
                  <a:cxn ang="0">
                    <a:pos x="connsiteX0" y="connsiteY0"/>
                  </a:cxn>
                  <a:cxn ang="0">
                    <a:pos x="connsiteX1" y="connsiteY1"/>
                  </a:cxn>
                  <a:cxn ang="0">
                    <a:pos x="connsiteX2" y="connsiteY2"/>
                  </a:cxn>
                  <a:cxn ang="0">
                    <a:pos x="connsiteX3" y="connsiteY3"/>
                  </a:cxn>
                </a:cxnLst>
                <a:rect l="l" t="t" r="r" b="b"/>
                <a:pathLst>
                  <a:path w="33147" h="31431">
                    <a:moveTo>
                      <a:pt x="0" y="28384"/>
                    </a:moveTo>
                    <a:cubicBezTo>
                      <a:pt x="1143" y="16954"/>
                      <a:pt x="5810" y="13906"/>
                      <a:pt x="6572" y="1618"/>
                    </a:cubicBezTo>
                    <a:cubicBezTo>
                      <a:pt x="20955" y="-3811"/>
                      <a:pt x="30575" y="4000"/>
                      <a:pt x="33147" y="31432"/>
                    </a:cubicBezTo>
                    <a:cubicBezTo>
                      <a:pt x="19526" y="24859"/>
                      <a:pt x="14383" y="14001"/>
                      <a:pt x="0" y="28384"/>
                    </a:cubicBezTo>
                    <a:close/>
                  </a:path>
                </a:pathLst>
              </a:custGeom>
              <a:grpFill/>
              <a:ln w="9525" cap="flat">
                <a:noFill/>
                <a:prstDash val="solid"/>
                <a:miter/>
              </a:ln>
            </p:spPr>
            <p:txBody>
              <a:bodyPr rtlCol="0" anchor="ctr"/>
              <a:lstStyle/>
              <a:p>
                <a:endParaRPr lang="en-US"/>
              </a:p>
            </p:txBody>
          </p:sp>
          <p:sp>
            <p:nvSpPr>
              <p:cNvPr id="73554" name="Freeform: Shape 73553">
                <a:extLst>
                  <a:ext uri="{FF2B5EF4-FFF2-40B4-BE49-F238E27FC236}">
                    <a16:creationId xmlns:a16="http://schemas.microsoft.com/office/drawing/2014/main" id="{68DCDCF1-07D3-48F6-A279-3716E5AF564E}"/>
                  </a:ext>
                </a:extLst>
              </p:cNvPr>
              <p:cNvSpPr/>
              <p:nvPr/>
            </p:nvSpPr>
            <p:spPr>
              <a:xfrm>
                <a:off x="15904188" y="5383255"/>
                <a:ext cx="26564" cy="79169"/>
              </a:xfrm>
              <a:custGeom>
                <a:avLst/>
                <a:gdLst>
                  <a:gd name="connsiteX0" fmla="*/ 16278 w 26564"/>
                  <a:gd name="connsiteY0" fmla="*/ 21 h 79169"/>
                  <a:gd name="connsiteX1" fmla="*/ 6372 w 26564"/>
                  <a:gd name="connsiteY1" fmla="*/ 44598 h 79169"/>
                  <a:gd name="connsiteX2" fmla="*/ 26565 w 26564"/>
                  <a:gd name="connsiteY2" fmla="*/ 58409 h 79169"/>
                  <a:gd name="connsiteX3" fmla="*/ 16278 w 26564"/>
                  <a:gd name="connsiteY3" fmla="*/ 21 h 79169"/>
                </a:gdLst>
                <a:ahLst/>
                <a:cxnLst>
                  <a:cxn ang="0">
                    <a:pos x="connsiteX0" y="connsiteY0"/>
                  </a:cxn>
                  <a:cxn ang="0">
                    <a:pos x="connsiteX1" y="connsiteY1"/>
                  </a:cxn>
                  <a:cxn ang="0">
                    <a:pos x="connsiteX2" y="connsiteY2"/>
                  </a:cxn>
                  <a:cxn ang="0">
                    <a:pos x="connsiteX3" y="connsiteY3"/>
                  </a:cxn>
                </a:cxnLst>
                <a:rect l="l" t="t" r="r" b="b"/>
                <a:pathLst>
                  <a:path w="26564" h="79169">
                    <a:moveTo>
                      <a:pt x="16278" y="21"/>
                    </a:moveTo>
                    <a:cubicBezTo>
                      <a:pt x="14373" y="18309"/>
                      <a:pt x="9324" y="28977"/>
                      <a:pt x="6372" y="44598"/>
                    </a:cubicBezTo>
                    <a:cubicBezTo>
                      <a:pt x="8848" y="72030"/>
                      <a:pt x="25517" y="46979"/>
                      <a:pt x="26565" y="58409"/>
                    </a:cubicBezTo>
                    <a:cubicBezTo>
                      <a:pt x="12372" y="128608"/>
                      <a:pt x="-19251" y="-1884"/>
                      <a:pt x="16278" y="21"/>
                    </a:cubicBezTo>
                    <a:close/>
                  </a:path>
                </a:pathLst>
              </a:custGeom>
              <a:grpFill/>
              <a:ln w="9525" cap="flat">
                <a:noFill/>
                <a:prstDash val="solid"/>
                <a:miter/>
              </a:ln>
            </p:spPr>
            <p:txBody>
              <a:bodyPr rtlCol="0" anchor="ctr"/>
              <a:lstStyle/>
              <a:p>
                <a:endParaRPr lang="en-US"/>
              </a:p>
            </p:txBody>
          </p:sp>
          <p:sp>
            <p:nvSpPr>
              <p:cNvPr id="73555" name="Freeform: Shape 73554">
                <a:extLst>
                  <a:ext uri="{FF2B5EF4-FFF2-40B4-BE49-F238E27FC236}">
                    <a16:creationId xmlns:a16="http://schemas.microsoft.com/office/drawing/2014/main" id="{D0986464-1080-4488-9548-6876876A623F}"/>
                  </a:ext>
                </a:extLst>
              </p:cNvPr>
              <p:cNvSpPr/>
              <p:nvPr/>
            </p:nvSpPr>
            <p:spPr>
              <a:xfrm>
                <a:off x="15914690" y="6740575"/>
                <a:ext cx="17424" cy="26301"/>
              </a:xfrm>
              <a:custGeom>
                <a:avLst/>
                <a:gdLst>
                  <a:gd name="connsiteX0" fmla="*/ 61 w 17424"/>
                  <a:gd name="connsiteY0" fmla="*/ 26302 h 26301"/>
                  <a:gd name="connsiteX1" fmla="*/ 17206 w 17424"/>
                  <a:gd name="connsiteY1" fmla="*/ 23540 h 26301"/>
                  <a:gd name="connsiteX2" fmla="*/ 61 w 17424"/>
                  <a:gd name="connsiteY2" fmla="*/ 26302 h 26301"/>
                </a:gdLst>
                <a:ahLst/>
                <a:cxnLst>
                  <a:cxn ang="0">
                    <a:pos x="connsiteX0" y="connsiteY0"/>
                  </a:cxn>
                  <a:cxn ang="0">
                    <a:pos x="connsiteX1" y="connsiteY1"/>
                  </a:cxn>
                  <a:cxn ang="0">
                    <a:pos x="connsiteX2" y="connsiteY2"/>
                  </a:cxn>
                </a:cxnLst>
                <a:rect l="l" t="t" r="r" b="b"/>
                <a:pathLst>
                  <a:path w="17424" h="26301">
                    <a:moveTo>
                      <a:pt x="61" y="26302"/>
                    </a:moveTo>
                    <a:cubicBezTo>
                      <a:pt x="-1273" y="-2845"/>
                      <a:pt x="19778" y="-13131"/>
                      <a:pt x="17206" y="23540"/>
                    </a:cubicBezTo>
                    <a:cubicBezTo>
                      <a:pt x="11396" y="24397"/>
                      <a:pt x="5776" y="25254"/>
                      <a:pt x="61" y="26302"/>
                    </a:cubicBezTo>
                    <a:close/>
                  </a:path>
                </a:pathLst>
              </a:custGeom>
              <a:grpFill/>
              <a:ln w="9525" cap="flat">
                <a:noFill/>
                <a:prstDash val="solid"/>
                <a:miter/>
              </a:ln>
            </p:spPr>
            <p:txBody>
              <a:bodyPr rtlCol="0" anchor="ctr"/>
              <a:lstStyle/>
              <a:p>
                <a:endParaRPr lang="en-US"/>
              </a:p>
            </p:txBody>
          </p:sp>
          <p:sp>
            <p:nvSpPr>
              <p:cNvPr id="73556" name="Freeform: Shape 73555">
                <a:extLst>
                  <a:ext uri="{FF2B5EF4-FFF2-40B4-BE49-F238E27FC236}">
                    <a16:creationId xmlns:a16="http://schemas.microsoft.com/office/drawing/2014/main" id="{7016AC4E-A349-4EC6-9735-92B48D7CF1A5}"/>
                  </a:ext>
                </a:extLst>
              </p:cNvPr>
              <p:cNvSpPr/>
              <p:nvPr/>
            </p:nvSpPr>
            <p:spPr>
              <a:xfrm>
                <a:off x="15912369" y="4765455"/>
                <a:ext cx="19907" cy="36225"/>
              </a:xfrm>
              <a:custGeom>
                <a:avLst/>
                <a:gdLst>
                  <a:gd name="connsiteX0" fmla="*/ 0 w 19907"/>
                  <a:gd name="connsiteY0" fmla="*/ 35462 h 36225"/>
                  <a:gd name="connsiteX1" fmla="*/ 19907 w 19907"/>
                  <a:gd name="connsiteY1" fmla="*/ 6221 h 36225"/>
                  <a:gd name="connsiteX2" fmla="*/ 0 w 19907"/>
                  <a:gd name="connsiteY2" fmla="*/ 35462 h 36225"/>
                </a:gdLst>
                <a:ahLst/>
                <a:cxnLst>
                  <a:cxn ang="0">
                    <a:pos x="connsiteX0" y="connsiteY0"/>
                  </a:cxn>
                  <a:cxn ang="0">
                    <a:pos x="connsiteX1" y="connsiteY1"/>
                  </a:cxn>
                  <a:cxn ang="0">
                    <a:pos x="connsiteX2" y="connsiteY2"/>
                  </a:cxn>
                </a:cxnLst>
                <a:rect l="l" t="t" r="r" b="b"/>
                <a:pathLst>
                  <a:path w="19907" h="36225">
                    <a:moveTo>
                      <a:pt x="0" y="35462"/>
                    </a:moveTo>
                    <a:cubicBezTo>
                      <a:pt x="3905" y="18127"/>
                      <a:pt x="11239" y="-13401"/>
                      <a:pt x="19907" y="6221"/>
                    </a:cubicBezTo>
                    <a:cubicBezTo>
                      <a:pt x="14288" y="18508"/>
                      <a:pt x="12859" y="40606"/>
                      <a:pt x="0" y="35462"/>
                    </a:cubicBezTo>
                    <a:close/>
                  </a:path>
                </a:pathLst>
              </a:custGeom>
              <a:grpFill/>
              <a:ln w="9525" cap="flat">
                <a:noFill/>
                <a:prstDash val="solid"/>
                <a:miter/>
              </a:ln>
            </p:spPr>
            <p:txBody>
              <a:bodyPr rtlCol="0" anchor="ctr"/>
              <a:lstStyle/>
              <a:p>
                <a:endParaRPr lang="en-US"/>
              </a:p>
            </p:txBody>
          </p:sp>
          <p:sp>
            <p:nvSpPr>
              <p:cNvPr id="73557" name="Freeform: Shape 73556">
                <a:extLst>
                  <a:ext uri="{FF2B5EF4-FFF2-40B4-BE49-F238E27FC236}">
                    <a16:creationId xmlns:a16="http://schemas.microsoft.com/office/drawing/2014/main" id="{8C449699-0546-404A-BB08-D424E3FCB0D9}"/>
                  </a:ext>
                </a:extLst>
              </p:cNvPr>
              <p:cNvSpPr/>
              <p:nvPr/>
            </p:nvSpPr>
            <p:spPr>
              <a:xfrm>
                <a:off x="15914465" y="4163504"/>
                <a:ext cx="15160" cy="42586"/>
              </a:xfrm>
              <a:custGeom>
                <a:avLst/>
                <a:gdLst>
                  <a:gd name="connsiteX0" fmla="*/ 0 w 15160"/>
                  <a:gd name="connsiteY0" fmla="*/ 18859 h 42586"/>
                  <a:gd name="connsiteX1" fmla="*/ 9906 w 15160"/>
                  <a:gd name="connsiteY1" fmla="*/ 0 h 42586"/>
                  <a:gd name="connsiteX2" fmla="*/ 13240 w 15160"/>
                  <a:gd name="connsiteY2" fmla="*/ 42291 h 42586"/>
                  <a:gd name="connsiteX3" fmla="*/ 9906 w 15160"/>
                  <a:gd name="connsiteY3" fmla="*/ 25717 h 42586"/>
                  <a:gd name="connsiteX4" fmla="*/ 0 w 15160"/>
                  <a:gd name="connsiteY4" fmla="*/ 18859 h 42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60" h="42586">
                    <a:moveTo>
                      <a:pt x="0" y="18859"/>
                    </a:moveTo>
                    <a:cubicBezTo>
                      <a:pt x="762" y="6287"/>
                      <a:pt x="9811" y="14097"/>
                      <a:pt x="9906" y="0"/>
                    </a:cubicBezTo>
                    <a:cubicBezTo>
                      <a:pt x="13430" y="2953"/>
                      <a:pt x="17717" y="45720"/>
                      <a:pt x="13240" y="42291"/>
                    </a:cubicBezTo>
                    <a:cubicBezTo>
                      <a:pt x="4763" y="44196"/>
                      <a:pt x="9144" y="36671"/>
                      <a:pt x="9906" y="25717"/>
                    </a:cubicBezTo>
                    <a:cubicBezTo>
                      <a:pt x="9335" y="15621"/>
                      <a:pt x="3810" y="19526"/>
                      <a:pt x="0" y="18859"/>
                    </a:cubicBezTo>
                    <a:close/>
                  </a:path>
                </a:pathLst>
              </a:custGeom>
              <a:grpFill/>
              <a:ln w="9525" cap="flat">
                <a:noFill/>
                <a:prstDash val="solid"/>
                <a:miter/>
              </a:ln>
            </p:spPr>
            <p:txBody>
              <a:bodyPr rtlCol="0" anchor="ctr"/>
              <a:lstStyle/>
              <a:p>
                <a:endParaRPr lang="en-US"/>
              </a:p>
            </p:txBody>
          </p:sp>
          <p:sp>
            <p:nvSpPr>
              <p:cNvPr id="73558" name="Freeform: Shape 73557">
                <a:extLst>
                  <a:ext uri="{FF2B5EF4-FFF2-40B4-BE49-F238E27FC236}">
                    <a16:creationId xmlns:a16="http://schemas.microsoft.com/office/drawing/2014/main" id="{13E717B7-7B39-4A58-8881-678CDF834FD6}"/>
                  </a:ext>
                </a:extLst>
              </p:cNvPr>
              <p:cNvSpPr/>
              <p:nvPr/>
            </p:nvSpPr>
            <p:spPr>
              <a:xfrm>
                <a:off x="15918874" y="4989714"/>
                <a:ext cx="25209" cy="22294"/>
              </a:xfrm>
              <a:custGeom>
                <a:avLst/>
                <a:gdLst>
                  <a:gd name="connsiteX0" fmla="*/ 543 w 25209"/>
                  <a:gd name="connsiteY0" fmla="*/ 15991 h 22294"/>
                  <a:gd name="connsiteX1" fmla="*/ 23975 w 25209"/>
                  <a:gd name="connsiteY1" fmla="*/ 11991 h 22294"/>
                  <a:gd name="connsiteX2" fmla="*/ 543 w 25209"/>
                  <a:gd name="connsiteY2" fmla="*/ 15991 h 22294"/>
                </a:gdLst>
                <a:ahLst/>
                <a:cxnLst>
                  <a:cxn ang="0">
                    <a:pos x="connsiteX0" y="connsiteY0"/>
                  </a:cxn>
                  <a:cxn ang="0">
                    <a:pos x="connsiteX1" y="connsiteY1"/>
                  </a:cxn>
                  <a:cxn ang="0">
                    <a:pos x="connsiteX2" y="connsiteY2"/>
                  </a:cxn>
                </a:cxnLst>
                <a:rect l="l" t="t" r="r" b="b"/>
                <a:pathLst>
                  <a:path w="25209" h="22294">
                    <a:moveTo>
                      <a:pt x="543" y="15991"/>
                    </a:moveTo>
                    <a:cubicBezTo>
                      <a:pt x="-4886" y="-15441"/>
                      <a:pt x="32357" y="8562"/>
                      <a:pt x="23975" y="11991"/>
                    </a:cubicBezTo>
                    <a:cubicBezTo>
                      <a:pt x="11973" y="6943"/>
                      <a:pt x="7878" y="34089"/>
                      <a:pt x="543" y="15991"/>
                    </a:cubicBezTo>
                    <a:close/>
                  </a:path>
                </a:pathLst>
              </a:custGeom>
              <a:grpFill/>
              <a:ln w="9525" cap="flat">
                <a:noFill/>
                <a:prstDash val="solid"/>
                <a:miter/>
              </a:ln>
            </p:spPr>
            <p:txBody>
              <a:bodyPr rtlCol="0" anchor="ctr"/>
              <a:lstStyle/>
              <a:p>
                <a:endParaRPr lang="en-US"/>
              </a:p>
            </p:txBody>
          </p:sp>
          <p:sp>
            <p:nvSpPr>
              <p:cNvPr id="73559" name="Freeform: Shape 73558">
                <a:extLst>
                  <a:ext uri="{FF2B5EF4-FFF2-40B4-BE49-F238E27FC236}">
                    <a16:creationId xmlns:a16="http://schemas.microsoft.com/office/drawing/2014/main" id="{5038F298-1EA9-4A7C-A440-8BC9086411D2}"/>
                  </a:ext>
                </a:extLst>
              </p:cNvPr>
              <p:cNvSpPr/>
              <p:nvPr/>
            </p:nvSpPr>
            <p:spPr>
              <a:xfrm>
                <a:off x="15921608" y="4435253"/>
                <a:ext cx="22317" cy="26104"/>
              </a:xfrm>
              <a:custGeom>
                <a:avLst/>
                <a:gdLst>
                  <a:gd name="connsiteX0" fmla="*/ 0 w 22317"/>
                  <a:gd name="connsiteY0" fmla="*/ 20574 h 26104"/>
                  <a:gd name="connsiteX1" fmla="*/ 19907 w 22317"/>
                  <a:gd name="connsiteY1" fmla="*/ 0 h 26104"/>
                  <a:gd name="connsiteX2" fmla="*/ 0 w 22317"/>
                  <a:gd name="connsiteY2" fmla="*/ 20574 h 26104"/>
                </a:gdLst>
                <a:ahLst/>
                <a:cxnLst>
                  <a:cxn ang="0">
                    <a:pos x="connsiteX0" y="connsiteY0"/>
                  </a:cxn>
                  <a:cxn ang="0">
                    <a:pos x="connsiteX1" y="connsiteY1"/>
                  </a:cxn>
                  <a:cxn ang="0">
                    <a:pos x="connsiteX2" y="connsiteY2"/>
                  </a:cxn>
                </a:cxnLst>
                <a:rect l="l" t="t" r="r" b="b"/>
                <a:pathLst>
                  <a:path w="22317" h="26104">
                    <a:moveTo>
                      <a:pt x="0" y="20574"/>
                    </a:moveTo>
                    <a:cubicBezTo>
                      <a:pt x="1143" y="-18383"/>
                      <a:pt x="15621" y="27432"/>
                      <a:pt x="19907" y="0"/>
                    </a:cubicBezTo>
                    <a:cubicBezTo>
                      <a:pt x="29718" y="20384"/>
                      <a:pt x="6858" y="34385"/>
                      <a:pt x="0" y="20574"/>
                    </a:cubicBezTo>
                    <a:close/>
                  </a:path>
                </a:pathLst>
              </a:custGeom>
              <a:grpFill/>
              <a:ln w="9525" cap="flat">
                <a:noFill/>
                <a:prstDash val="solid"/>
                <a:miter/>
              </a:ln>
            </p:spPr>
            <p:txBody>
              <a:bodyPr rtlCol="0" anchor="ctr"/>
              <a:lstStyle/>
              <a:p>
                <a:endParaRPr lang="en-US"/>
              </a:p>
            </p:txBody>
          </p:sp>
          <p:sp>
            <p:nvSpPr>
              <p:cNvPr id="73560" name="Freeform: Shape 73559">
                <a:extLst>
                  <a:ext uri="{FF2B5EF4-FFF2-40B4-BE49-F238E27FC236}">
                    <a16:creationId xmlns:a16="http://schemas.microsoft.com/office/drawing/2014/main" id="{5EF4AF93-7D16-4EE2-B400-194BE8B2CBAF}"/>
                  </a:ext>
                </a:extLst>
              </p:cNvPr>
              <p:cNvSpPr/>
              <p:nvPr/>
            </p:nvSpPr>
            <p:spPr>
              <a:xfrm>
                <a:off x="15927017" y="5038376"/>
                <a:ext cx="9450" cy="84994"/>
              </a:xfrm>
              <a:custGeom>
                <a:avLst/>
                <a:gdLst>
                  <a:gd name="connsiteX0" fmla="*/ 2592 w 9450"/>
                  <a:gd name="connsiteY0" fmla="*/ 0 h 84994"/>
                  <a:gd name="connsiteX1" fmla="*/ 9450 w 9450"/>
                  <a:gd name="connsiteY1" fmla="*/ 84677 h 84994"/>
                  <a:gd name="connsiteX2" fmla="*/ 2592 w 9450"/>
                  <a:gd name="connsiteY2" fmla="*/ 0 h 84994"/>
                </a:gdLst>
                <a:ahLst/>
                <a:cxnLst>
                  <a:cxn ang="0">
                    <a:pos x="connsiteX0" y="connsiteY0"/>
                  </a:cxn>
                  <a:cxn ang="0">
                    <a:pos x="connsiteX1" y="connsiteY1"/>
                  </a:cxn>
                  <a:cxn ang="0">
                    <a:pos x="connsiteX2" y="connsiteY2"/>
                  </a:cxn>
                </a:cxnLst>
                <a:rect l="l" t="t" r="r" b="b"/>
                <a:pathLst>
                  <a:path w="9450" h="84994">
                    <a:moveTo>
                      <a:pt x="2592" y="0"/>
                    </a:moveTo>
                    <a:cubicBezTo>
                      <a:pt x="13546" y="4381"/>
                      <a:pt x="4307" y="60388"/>
                      <a:pt x="9450" y="84677"/>
                    </a:cubicBezTo>
                    <a:cubicBezTo>
                      <a:pt x="-9123" y="90678"/>
                      <a:pt x="6021" y="9715"/>
                      <a:pt x="2592" y="0"/>
                    </a:cubicBezTo>
                    <a:close/>
                  </a:path>
                </a:pathLst>
              </a:custGeom>
              <a:grpFill/>
              <a:ln w="9525" cap="flat">
                <a:noFill/>
                <a:prstDash val="solid"/>
                <a:miter/>
              </a:ln>
            </p:spPr>
            <p:txBody>
              <a:bodyPr rtlCol="0" anchor="ctr"/>
              <a:lstStyle/>
              <a:p>
                <a:endParaRPr lang="en-US"/>
              </a:p>
            </p:txBody>
          </p:sp>
          <p:sp>
            <p:nvSpPr>
              <p:cNvPr id="73561" name="Freeform: Shape 73560">
                <a:extLst>
                  <a:ext uri="{FF2B5EF4-FFF2-40B4-BE49-F238E27FC236}">
                    <a16:creationId xmlns:a16="http://schemas.microsoft.com/office/drawing/2014/main" id="{EFD6E8EE-42BE-4FBE-9D86-D8EF22AD1027}"/>
                  </a:ext>
                </a:extLst>
              </p:cNvPr>
              <p:cNvSpPr/>
              <p:nvPr/>
            </p:nvSpPr>
            <p:spPr>
              <a:xfrm>
                <a:off x="15927038" y="3816472"/>
                <a:ext cx="16561" cy="28805"/>
              </a:xfrm>
              <a:custGeom>
                <a:avLst/>
                <a:gdLst>
                  <a:gd name="connsiteX0" fmla="*/ 0 w 16561"/>
                  <a:gd name="connsiteY0" fmla="*/ 28802 h 28805"/>
                  <a:gd name="connsiteX1" fmla="*/ 16383 w 16561"/>
                  <a:gd name="connsiteY1" fmla="*/ 227 h 28805"/>
                  <a:gd name="connsiteX2" fmla="*/ 0 w 16561"/>
                  <a:gd name="connsiteY2" fmla="*/ 28802 h 28805"/>
                </a:gdLst>
                <a:ahLst/>
                <a:cxnLst>
                  <a:cxn ang="0">
                    <a:pos x="connsiteX0" y="connsiteY0"/>
                  </a:cxn>
                  <a:cxn ang="0">
                    <a:pos x="connsiteX1" y="connsiteY1"/>
                  </a:cxn>
                  <a:cxn ang="0">
                    <a:pos x="connsiteX2" y="connsiteY2"/>
                  </a:cxn>
                </a:cxnLst>
                <a:rect l="l" t="t" r="r" b="b"/>
                <a:pathLst>
                  <a:path w="16561" h="28805">
                    <a:moveTo>
                      <a:pt x="0" y="28802"/>
                    </a:moveTo>
                    <a:cubicBezTo>
                      <a:pt x="2953" y="13277"/>
                      <a:pt x="6096" y="-2059"/>
                      <a:pt x="16383" y="227"/>
                    </a:cubicBezTo>
                    <a:cubicBezTo>
                      <a:pt x="17907" y="26802"/>
                      <a:pt x="9430" y="28898"/>
                      <a:pt x="0" y="28802"/>
                    </a:cubicBezTo>
                    <a:close/>
                  </a:path>
                </a:pathLst>
              </a:custGeom>
              <a:grpFill/>
              <a:ln w="9525" cap="flat">
                <a:noFill/>
                <a:prstDash val="solid"/>
                <a:miter/>
              </a:ln>
            </p:spPr>
            <p:txBody>
              <a:bodyPr rtlCol="0" anchor="ctr"/>
              <a:lstStyle/>
              <a:p>
                <a:endParaRPr lang="en-US"/>
              </a:p>
            </p:txBody>
          </p:sp>
          <p:sp>
            <p:nvSpPr>
              <p:cNvPr id="73562" name="Freeform: Shape 73561">
                <a:extLst>
                  <a:ext uri="{FF2B5EF4-FFF2-40B4-BE49-F238E27FC236}">
                    <a16:creationId xmlns:a16="http://schemas.microsoft.com/office/drawing/2014/main" id="{C0EC1C5B-4A64-4075-B932-FFEFC47AEE59}"/>
                  </a:ext>
                </a:extLst>
              </p:cNvPr>
              <p:cNvSpPr/>
              <p:nvPr/>
            </p:nvSpPr>
            <p:spPr>
              <a:xfrm>
                <a:off x="15926561" y="3541522"/>
                <a:ext cx="22955" cy="27162"/>
              </a:xfrm>
              <a:custGeom>
                <a:avLst/>
                <a:gdLst>
                  <a:gd name="connsiteX0" fmla="*/ 0 w 22955"/>
                  <a:gd name="connsiteY0" fmla="*/ 11906 h 27162"/>
                  <a:gd name="connsiteX1" fmla="*/ 19622 w 22955"/>
                  <a:gd name="connsiteY1" fmla="*/ 0 h 27162"/>
                  <a:gd name="connsiteX2" fmla="*/ 22955 w 22955"/>
                  <a:gd name="connsiteY2" fmla="*/ 16574 h 27162"/>
                  <a:gd name="connsiteX3" fmla="*/ 0 w 22955"/>
                  <a:gd name="connsiteY3" fmla="*/ 11906 h 27162"/>
                </a:gdLst>
                <a:ahLst/>
                <a:cxnLst>
                  <a:cxn ang="0">
                    <a:pos x="connsiteX0" y="connsiteY0"/>
                  </a:cxn>
                  <a:cxn ang="0">
                    <a:pos x="connsiteX1" y="connsiteY1"/>
                  </a:cxn>
                  <a:cxn ang="0">
                    <a:pos x="connsiteX2" y="connsiteY2"/>
                  </a:cxn>
                  <a:cxn ang="0">
                    <a:pos x="connsiteX3" y="connsiteY3"/>
                  </a:cxn>
                </a:cxnLst>
                <a:rect l="l" t="t" r="r" b="b"/>
                <a:pathLst>
                  <a:path w="22955" h="27162">
                    <a:moveTo>
                      <a:pt x="0" y="11906"/>
                    </a:moveTo>
                    <a:cubicBezTo>
                      <a:pt x="381" y="-7048"/>
                      <a:pt x="13907" y="5906"/>
                      <a:pt x="19622" y="0"/>
                    </a:cubicBezTo>
                    <a:cubicBezTo>
                      <a:pt x="16002" y="11144"/>
                      <a:pt x="16764" y="18098"/>
                      <a:pt x="22955" y="16574"/>
                    </a:cubicBezTo>
                    <a:cubicBezTo>
                      <a:pt x="15526" y="47911"/>
                      <a:pt x="11335" y="-1619"/>
                      <a:pt x="0" y="11906"/>
                    </a:cubicBezTo>
                    <a:close/>
                  </a:path>
                </a:pathLst>
              </a:custGeom>
              <a:grpFill/>
              <a:ln w="9525" cap="flat">
                <a:noFill/>
                <a:prstDash val="solid"/>
                <a:miter/>
              </a:ln>
            </p:spPr>
            <p:txBody>
              <a:bodyPr rtlCol="0" anchor="ctr"/>
              <a:lstStyle/>
              <a:p>
                <a:endParaRPr lang="en-US"/>
              </a:p>
            </p:txBody>
          </p:sp>
          <p:sp>
            <p:nvSpPr>
              <p:cNvPr id="73563" name="Freeform: Shape 73562">
                <a:extLst>
                  <a:ext uri="{FF2B5EF4-FFF2-40B4-BE49-F238E27FC236}">
                    <a16:creationId xmlns:a16="http://schemas.microsoft.com/office/drawing/2014/main" id="{EC38A980-37DB-4D0D-87BC-7B6CECD06E98}"/>
                  </a:ext>
                </a:extLst>
              </p:cNvPr>
              <p:cNvSpPr/>
              <p:nvPr/>
            </p:nvSpPr>
            <p:spPr>
              <a:xfrm>
                <a:off x="15932108" y="4943065"/>
                <a:ext cx="17313" cy="25807"/>
              </a:xfrm>
              <a:custGeom>
                <a:avLst/>
                <a:gdLst>
                  <a:gd name="connsiteX0" fmla="*/ 550 w 17313"/>
                  <a:gd name="connsiteY0" fmla="*/ 347 h 25807"/>
                  <a:gd name="connsiteX1" fmla="*/ 17314 w 17313"/>
                  <a:gd name="connsiteY1" fmla="*/ 14539 h 25807"/>
                  <a:gd name="connsiteX2" fmla="*/ 550 w 17313"/>
                  <a:gd name="connsiteY2" fmla="*/ 347 h 25807"/>
                </a:gdLst>
                <a:ahLst/>
                <a:cxnLst>
                  <a:cxn ang="0">
                    <a:pos x="connsiteX0" y="connsiteY0"/>
                  </a:cxn>
                  <a:cxn ang="0">
                    <a:pos x="connsiteX1" y="connsiteY1"/>
                  </a:cxn>
                  <a:cxn ang="0">
                    <a:pos x="connsiteX2" y="connsiteY2"/>
                  </a:cxn>
                </a:cxnLst>
                <a:rect l="l" t="t" r="r" b="b"/>
                <a:pathLst>
                  <a:path w="17313" h="25807">
                    <a:moveTo>
                      <a:pt x="550" y="347"/>
                    </a:moveTo>
                    <a:cubicBezTo>
                      <a:pt x="8836" y="-2416"/>
                      <a:pt x="10932" y="12158"/>
                      <a:pt x="17314" y="14539"/>
                    </a:cubicBezTo>
                    <a:cubicBezTo>
                      <a:pt x="14742" y="34732"/>
                      <a:pt x="-3356" y="26445"/>
                      <a:pt x="550" y="347"/>
                    </a:cubicBezTo>
                    <a:close/>
                  </a:path>
                </a:pathLst>
              </a:custGeom>
              <a:grpFill/>
              <a:ln w="9525" cap="flat">
                <a:noFill/>
                <a:prstDash val="solid"/>
                <a:miter/>
              </a:ln>
            </p:spPr>
            <p:txBody>
              <a:bodyPr rtlCol="0" anchor="ctr"/>
              <a:lstStyle/>
              <a:p>
                <a:endParaRPr lang="en-US"/>
              </a:p>
            </p:txBody>
          </p:sp>
          <p:sp>
            <p:nvSpPr>
              <p:cNvPr id="73564" name="Freeform: Shape 73563">
                <a:extLst>
                  <a:ext uri="{FF2B5EF4-FFF2-40B4-BE49-F238E27FC236}">
                    <a16:creationId xmlns:a16="http://schemas.microsoft.com/office/drawing/2014/main" id="{765EC8BB-F4BE-4C28-8BC6-AA5D133C466F}"/>
                  </a:ext>
                </a:extLst>
              </p:cNvPr>
              <p:cNvSpPr/>
              <p:nvPr/>
            </p:nvSpPr>
            <p:spPr>
              <a:xfrm>
                <a:off x="15929514" y="3307493"/>
                <a:ext cx="29336" cy="22288"/>
              </a:xfrm>
              <a:custGeom>
                <a:avLst/>
                <a:gdLst>
                  <a:gd name="connsiteX0" fmla="*/ 0 w 29336"/>
                  <a:gd name="connsiteY0" fmla="*/ 22288 h 22288"/>
                  <a:gd name="connsiteX1" fmla="*/ 29337 w 29336"/>
                  <a:gd name="connsiteY1" fmla="*/ 0 h 22288"/>
                  <a:gd name="connsiteX2" fmla="*/ 0 w 29336"/>
                  <a:gd name="connsiteY2" fmla="*/ 22288 h 22288"/>
                </a:gdLst>
                <a:ahLst/>
                <a:cxnLst>
                  <a:cxn ang="0">
                    <a:pos x="connsiteX0" y="connsiteY0"/>
                  </a:cxn>
                  <a:cxn ang="0">
                    <a:pos x="connsiteX1" y="connsiteY1"/>
                  </a:cxn>
                  <a:cxn ang="0">
                    <a:pos x="connsiteX2" y="connsiteY2"/>
                  </a:cxn>
                </a:cxnLst>
                <a:rect l="l" t="t" r="r" b="b"/>
                <a:pathLst>
                  <a:path w="29336" h="22288">
                    <a:moveTo>
                      <a:pt x="0" y="22288"/>
                    </a:moveTo>
                    <a:cubicBezTo>
                      <a:pt x="8858" y="-4953"/>
                      <a:pt x="14001" y="11525"/>
                      <a:pt x="29337" y="0"/>
                    </a:cubicBezTo>
                    <a:cubicBezTo>
                      <a:pt x="23813" y="17812"/>
                      <a:pt x="12478" y="21431"/>
                      <a:pt x="0" y="22288"/>
                    </a:cubicBezTo>
                    <a:close/>
                  </a:path>
                </a:pathLst>
              </a:custGeom>
              <a:grpFill/>
              <a:ln w="9525" cap="flat">
                <a:noFill/>
                <a:prstDash val="solid"/>
                <a:miter/>
              </a:ln>
            </p:spPr>
            <p:txBody>
              <a:bodyPr rtlCol="0" anchor="ctr"/>
              <a:lstStyle/>
              <a:p>
                <a:endParaRPr lang="en-US"/>
              </a:p>
            </p:txBody>
          </p:sp>
          <p:sp>
            <p:nvSpPr>
              <p:cNvPr id="73565" name="Freeform: Shape 73564">
                <a:extLst>
                  <a:ext uri="{FF2B5EF4-FFF2-40B4-BE49-F238E27FC236}">
                    <a16:creationId xmlns:a16="http://schemas.microsoft.com/office/drawing/2014/main" id="{BB9E4A4E-DEB7-4B4A-B2E1-98831D44923A}"/>
                  </a:ext>
                </a:extLst>
              </p:cNvPr>
              <p:cNvSpPr/>
              <p:nvPr/>
            </p:nvSpPr>
            <p:spPr>
              <a:xfrm>
                <a:off x="15929419" y="3249676"/>
                <a:ext cx="18631" cy="47237"/>
              </a:xfrm>
              <a:custGeom>
                <a:avLst/>
                <a:gdLst>
                  <a:gd name="connsiteX0" fmla="*/ 0 w 18631"/>
                  <a:gd name="connsiteY0" fmla="*/ 45815 h 47237"/>
                  <a:gd name="connsiteX1" fmla="*/ 16192 w 18631"/>
                  <a:gd name="connsiteY1" fmla="*/ 0 h 47237"/>
                  <a:gd name="connsiteX2" fmla="*/ 0 w 18631"/>
                  <a:gd name="connsiteY2" fmla="*/ 45815 h 47237"/>
                </a:gdLst>
                <a:ahLst/>
                <a:cxnLst>
                  <a:cxn ang="0">
                    <a:pos x="connsiteX0" y="connsiteY0"/>
                  </a:cxn>
                  <a:cxn ang="0">
                    <a:pos x="connsiteX1" y="connsiteY1"/>
                  </a:cxn>
                  <a:cxn ang="0">
                    <a:pos x="connsiteX2" y="connsiteY2"/>
                  </a:cxn>
                </a:cxnLst>
                <a:rect l="l" t="t" r="r" b="b"/>
                <a:pathLst>
                  <a:path w="18631" h="47237">
                    <a:moveTo>
                      <a:pt x="0" y="45815"/>
                    </a:moveTo>
                    <a:cubicBezTo>
                      <a:pt x="4572" y="28385"/>
                      <a:pt x="15430" y="26575"/>
                      <a:pt x="16192" y="0"/>
                    </a:cubicBezTo>
                    <a:cubicBezTo>
                      <a:pt x="23431" y="12763"/>
                      <a:pt x="13525" y="55531"/>
                      <a:pt x="0" y="45815"/>
                    </a:cubicBezTo>
                    <a:close/>
                  </a:path>
                </a:pathLst>
              </a:custGeom>
              <a:grpFill/>
              <a:ln w="9525" cap="flat">
                <a:noFill/>
                <a:prstDash val="solid"/>
                <a:miter/>
              </a:ln>
            </p:spPr>
            <p:txBody>
              <a:bodyPr rtlCol="0" anchor="ctr"/>
              <a:lstStyle/>
              <a:p>
                <a:endParaRPr lang="en-US"/>
              </a:p>
            </p:txBody>
          </p:sp>
          <p:sp>
            <p:nvSpPr>
              <p:cNvPr id="73566" name="Freeform: Shape 73565">
                <a:extLst>
                  <a:ext uri="{FF2B5EF4-FFF2-40B4-BE49-F238E27FC236}">
                    <a16:creationId xmlns:a16="http://schemas.microsoft.com/office/drawing/2014/main" id="{45BEB3EF-8B40-4AF6-A267-87F770E22843}"/>
                  </a:ext>
                </a:extLst>
              </p:cNvPr>
              <p:cNvSpPr/>
              <p:nvPr/>
            </p:nvSpPr>
            <p:spPr>
              <a:xfrm>
                <a:off x="15958280" y="6553518"/>
                <a:ext cx="13873" cy="25717"/>
              </a:xfrm>
              <a:custGeom>
                <a:avLst/>
                <a:gdLst>
                  <a:gd name="connsiteX0" fmla="*/ 95 w 13873"/>
                  <a:gd name="connsiteY0" fmla="*/ 25717 h 25717"/>
                  <a:gd name="connsiteX1" fmla="*/ 0 w 13873"/>
                  <a:gd name="connsiteY1" fmla="*/ 0 h 25717"/>
                  <a:gd name="connsiteX2" fmla="*/ 13811 w 13873"/>
                  <a:gd name="connsiteY2" fmla="*/ 23527 h 25717"/>
                  <a:gd name="connsiteX3" fmla="*/ 95 w 13873"/>
                  <a:gd name="connsiteY3" fmla="*/ 25717 h 25717"/>
                </a:gdLst>
                <a:ahLst/>
                <a:cxnLst>
                  <a:cxn ang="0">
                    <a:pos x="connsiteX0" y="connsiteY0"/>
                  </a:cxn>
                  <a:cxn ang="0">
                    <a:pos x="connsiteX1" y="connsiteY1"/>
                  </a:cxn>
                  <a:cxn ang="0">
                    <a:pos x="connsiteX2" y="connsiteY2"/>
                  </a:cxn>
                  <a:cxn ang="0">
                    <a:pos x="connsiteX3" y="connsiteY3"/>
                  </a:cxn>
                </a:cxnLst>
                <a:rect l="l" t="t" r="r" b="b"/>
                <a:pathLst>
                  <a:path w="13873" h="25717">
                    <a:moveTo>
                      <a:pt x="95" y="25717"/>
                    </a:moveTo>
                    <a:cubicBezTo>
                      <a:pt x="95" y="17145"/>
                      <a:pt x="0" y="8477"/>
                      <a:pt x="0" y="0"/>
                    </a:cubicBezTo>
                    <a:cubicBezTo>
                      <a:pt x="6477" y="2572"/>
                      <a:pt x="14669" y="762"/>
                      <a:pt x="13811" y="23527"/>
                    </a:cubicBezTo>
                    <a:lnTo>
                      <a:pt x="95" y="25717"/>
                    </a:lnTo>
                    <a:close/>
                  </a:path>
                </a:pathLst>
              </a:custGeom>
              <a:grpFill/>
              <a:ln w="9525" cap="flat">
                <a:noFill/>
                <a:prstDash val="solid"/>
                <a:miter/>
              </a:ln>
            </p:spPr>
            <p:txBody>
              <a:bodyPr rtlCol="0" anchor="ctr"/>
              <a:lstStyle/>
              <a:p>
                <a:endParaRPr lang="en-US"/>
              </a:p>
            </p:txBody>
          </p:sp>
          <p:sp>
            <p:nvSpPr>
              <p:cNvPr id="73567" name="Freeform: Shape 73566">
                <a:extLst>
                  <a:ext uri="{FF2B5EF4-FFF2-40B4-BE49-F238E27FC236}">
                    <a16:creationId xmlns:a16="http://schemas.microsoft.com/office/drawing/2014/main" id="{A5EE82F3-877E-4F89-A78D-02740DFA73F2}"/>
                  </a:ext>
                </a:extLst>
              </p:cNvPr>
              <p:cNvSpPr/>
              <p:nvPr/>
            </p:nvSpPr>
            <p:spPr>
              <a:xfrm>
                <a:off x="15968662" y="3237389"/>
                <a:ext cx="52101" cy="90238"/>
              </a:xfrm>
              <a:custGeom>
                <a:avLst/>
                <a:gdLst>
                  <a:gd name="connsiteX0" fmla="*/ 0 w 52101"/>
                  <a:gd name="connsiteY0" fmla="*/ 85630 h 90238"/>
                  <a:gd name="connsiteX1" fmla="*/ 3238 w 52101"/>
                  <a:gd name="connsiteY1" fmla="*/ 59341 h 90238"/>
                  <a:gd name="connsiteX2" fmla="*/ 16288 w 52101"/>
                  <a:gd name="connsiteY2" fmla="*/ 48577 h 90238"/>
                  <a:gd name="connsiteX3" fmla="*/ 48768 w 52101"/>
                  <a:gd name="connsiteY3" fmla="*/ 0 h 90238"/>
                  <a:gd name="connsiteX4" fmla="*/ 52102 w 52101"/>
                  <a:gd name="connsiteY4" fmla="*/ 33718 h 90238"/>
                  <a:gd name="connsiteX5" fmla="*/ 22860 w 52101"/>
                  <a:gd name="connsiteY5" fmla="*/ 81629 h 90238"/>
                  <a:gd name="connsiteX6" fmla="*/ 0 w 52101"/>
                  <a:gd name="connsiteY6" fmla="*/ 85630 h 90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01" h="90238">
                    <a:moveTo>
                      <a:pt x="0" y="85630"/>
                    </a:moveTo>
                    <a:cubicBezTo>
                      <a:pt x="1714" y="78391"/>
                      <a:pt x="3334" y="71152"/>
                      <a:pt x="3238" y="59341"/>
                    </a:cubicBezTo>
                    <a:cubicBezTo>
                      <a:pt x="7906" y="85249"/>
                      <a:pt x="30289" y="54959"/>
                      <a:pt x="16288" y="48577"/>
                    </a:cubicBezTo>
                    <a:cubicBezTo>
                      <a:pt x="23431" y="23241"/>
                      <a:pt x="47815" y="40196"/>
                      <a:pt x="48768" y="0"/>
                    </a:cubicBezTo>
                    <a:cubicBezTo>
                      <a:pt x="53149" y="1905"/>
                      <a:pt x="51530" y="21050"/>
                      <a:pt x="52102" y="33718"/>
                    </a:cubicBezTo>
                    <a:cubicBezTo>
                      <a:pt x="45053" y="56293"/>
                      <a:pt x="22479" y="40958"/>
                      <a:pt x="22860" y="81629"/>
                    </a:cubicBezTo>
                    <a:cubicBezTo>
                      <a:pt x="10859" y="76200"/>
                      <a:pt x="5524" y="99822"/>
                      <a:pt x="0" y="85630"/>
                    </a:cubicBezTo>
                    <a:close/>
                  </a:path>
                </a:pathLst>
              </a:custGeom>
              <a:grpFill/>
              <a:ln w="9525" cap="flat">
                <a:noFill/>
                <a:prstDash val="solid"/>
                <a:miter/>
              </a:ln>
            </p:spPr>
            <p:txBody>
              <a:bodyPr rtlCol="0" anchor="ctr"/>
              <a:lstStyle/>
              <a:p>
                <a:endParaRPr lang="en-US"/>
              </a:p>
            </p:txBody>
          </p:sp>
          <p:sp>
            <p:nvSpPr>
              <p:cNvPr id="73568" name="Freeform: Shape 73567">
                <a:extLst>
                  <a:ext uri="{FF2B5EF4-FFF2-40B4-BE49-F238E27FC236}">
                    <a16:creationId xmlns:a16="http://schemas.microsoft.com/office/drawing/2014/main" id="{774C26E8-9F3E-44E0-8DD6-78D3DDAA0759}"/>
                  </a:ext>
                </a:extLst>
              </p:cNvPr>
              <p:cNvSpPr/>
              <p:nvPr/>
            </p:nvSpPr>
            <p:spPr>
              <a:xfrm>
                <a:off x="15971615" y="3144044"/>
                <a:ext cx="38957" cy="41052"/>
              </a:xfrm>
              <a:custGeom>
                <a:avLst/>
                <a:gdLst>
                  <a:gd name="connsiteX0" fmla="*/ 0 w 38957"/>
                  <a:gd name="connsiteY0" fmla="*/ 41053 h 41052"/>
                  <a:gd name="connsiteX1" fmla="*/ 38957 w 38957"/>
                  <a:gd name="connsiteY1" fmla="*/ 0 h 41052"/>
                  <a:gd name="connsiteX2" fmla="*/ 0 w 38957"/>
                  <a:gd name="connsiteY2" fmla="*/ 41053 h 41052"/>
                </a:gdLst>
                <a:ahLst/>
                <a:cxnLst>
                  <a:cxn ang="0">
                    <a:pos x="connsiteX0" y="connsiteY0"/>
                  </a:cxn>
                  <a:cxn ang="0">
                    <a:pos x="connsiteX1" y="connsiteY1"/>
                  </a:cxn>
                  <a:cxn ang="0">
                    <a:pos x="connsiteX2" y="connsiteY2"/>
                  </a:cxn>
                </a:cxnLst>
                <a:rect l="l" t="t" r="r" b="b"/>
                <a:pathLst>
                  <a:path w="38957" h="41052">
                    <a:moveTo>
                      <a:pt x="0" y="41053"/>
                    </a:moveTo>
                    <a:cubicBezTo>
                      <a:pt x="2667" y="2000"/>
                      <a:pt x="25718" y="12954"/>
                      <a:pt x="38957" y="0"/>
                    </a:cubicBezTo>
                    <a:cubicBezTo>
                      <a:pt x="29337" y="47530"/>
                      <a:pt x="14573" y="5048"/>
                      <a:pt x="0" y="41053"/>
                    </a:cubicBezTo>
                    <a:close/>
                  </a:path>
                </a:pathLst>
              </a:custGeom>
              <a:grpFill/>
              <a:ln w="9525" cap="flat">
                <a:noFill/>
                <a:prstDash val="solid"/>
                <a:miter/>
              </a:ln>
            </p:spPr>
            <p:txBody>
              <a:bodyPr rtlCol="0" anchor="ctr"/>
              <a:lstStyle/>
              <a:p>
                <a:endParaRPr lang="en-US"/>
              </a:p>
            </p:txBody>
          </p:sp>
          <p:sp>
            <p:nvSpPr>
              <p:cNvPr id="73569" name="Freeform: Shape 73568">
                <a:extLst>
                  <a:ext uri="{FF2B5EF4-FFF2-40B4-BE49-F238E27FC236}">
                    <a16:creationId xmlns:a16="http://schemas.microsoft.com/office/drawing/2014/main" id="{86FBBBDF-3565-4E0E-8553-E00FD371B58D}"/>
                  </a:ext>
                </a:extLst>
              </p:cNvPr>
              <p:cNvSpPr/>
              <p:nvPr/>
            </p:nvSpPr>
            <p:spPr>
              <a:xfrm>
                <a:off x="15975901" y="3616579"/>
                <a:ext cx="32672" cy="53244"/>
              </a:xfrm>
              <a:custGeom>
                <a:avLst/>
                <a:gdLst>
                  <a:gd name="connsiteX0" fmla="*/ 0 w 32672"/>
                  <a:gd name="connsiteY0" fmla="*/ 39910 h 53244"/>
                  <a:gd name="connsiteX1" fmla="*/ 32671 w 32672"/>
                  <a:gd name="connsiteY1" fmla="*/ 0 h 53244"/>
                  <a:gd name="connsiteX2" fmla="*/ 22955 w 32672"/>
                  <a:gd name="connsiteY2" fmla="*/ 53245 h 53244"/>
                  <a:gd name="connsiteX3" fmla="*/ 0 w 32672"/>
                  <a:gd name="connsiteY3" fmla="*/ 39910 h 53244"/>
                </a:gdLst>
                <a:ahLst/>
                <a:cxnLst>
                  <a:cxn ang="0">
                    <a:pos x="connsiteX0" y="connsiteY0"/>
                  </a:cxn>
                  <a:cxn ang="0">
                    <a:pos x="connsiteX1" y="connsiteY1"/>
                  </a:cxn>
                  <a:cxn ang="0">
                    <a:pos x="connsiteX2" y="connsiteY2"/>
                  </a:cxn>
                  <a:cxn ang="0">
                    <a:pos x="connsiteX3" y="connsiteY3"/>
                  </a:cxn>
                </a:cxnLst>
                <a:rect l="l" t="t" r="r" b="b"/>
                <a:pathLst>
                  <a:path w="32672" h="53244">
                    <a:moveTo>
                      <a:pt x="0" y="39910"/>
                    </a:moveTo>
                    <a:cubicBezTo>
                      <a:pt x="4191" y="14383"/>
                      <a:pt x="22193" y="27527"/>
                      <a:pt x="32671" y="0"/>
                    </a:cubicBezTo>
                    <a:cubicBezTo>
                      <a:pt x="32861" y="26194"/>
                      <a:pt x="20955" y="22670"/>
                      <a:pt x="22955" y="53245"/>
                    </a:cubicBezTo>
                    <a:cubicBezTo>
                      <a:pt x="14383" y="51435"/>
                      <a:pt x="13716" y="27337"/>
                      <a:pt x="0" y="39910"/>
                    </a:cubicBezTo>
                    <a:close/>
                  </a:path>
                </a:pathLst>
              </a:custGeom>
              <a:grpFill/>
              <a:ln w="9525" cap="flat">
                <a:noFill/>
                <a:prstDash val="solid"/>
                <a:miter/>
              </a:ln>
            </p:spPr>
            <p:txBody>
              <a:bodyPr rtlCol="0" anchor="ctr"/>
              <a:lstStyle/>
              <a:p>
                <a:endParaRPr lang="en-US"/>
              </a:p>
            </p:txBody>
          </p:sp>
          <p:sp>
            <p:nvSpPr>
              <p:cNvPr id="73570" name="Freeform: Shape 73569">
                <a:extLst>
                  <a:ext uri="{FF2B5EF4-FFF2-40B4-BE49-F238E27FC236}">
                    <a16:creationId xmlns:a16="http://schemas.microsoft.com/office/drawing/2014/main" id="{D690E9EF-C130-4D85-A1B9-2394AD9DF9E5}"/>
                  </a:ext>
                </a:extLst>
              </p:cNvPr>
              <p:cNvSpPr/>
              <p:nvPr/>
            </p:nvSpPr>
            <p:spPr>
              <a:xfrm>
                <a:off x="15988855" y="3548571"/>
                <a:ext cx="16287" cy="45720"/>
              </a:xfrm>
              <a:custGeom>
                <a:avLst/>
                <a:gdLst>
                  <a:gd name="connsiteX0" fmla="*/ 0 w 16287"/>
                  <a:gd name="connsiteY0" fmla="*/ 45720 h 45720"/>
                  <a:gd name="connsiteX1" fmla="*/ 16288 w 16287"/>
                  <a:gd name="connsiteY1" fmla="*/ 0 h 45720"/>
                  <a:gd name="connsiteX2" fmla="*/ 0 w 16287"/>
                  <a:gd name="connsiteY2" fmla="*/ 45720 h 45720"/>
                </a:gdLst>
                <a:ahLst/>
                <a:cxnLst>
                  <a:cxn ang="0">
                    <a:pos x="connsiteX0" y="connsiteY0"/>
                  </a:cxn>
                  <a:cxn ang="0">
                    <a:pos x="connsiteX1" y="connsiteY1"/>
                  </a:cxn>
                  <a:cxn ang="0">
                    <a:pos x="connsiteX2" y="connsiteY2"/>
                  </a:cxn>
                </a:cxnLst>
                <a:rect l="l" t="t" r="r" b="b"/>
                <a:pathLst>
                  <a:path w="16287" h="45720">
                    <a:moveTo>
                      <a:pt x="0" y="45720"/>
                    </a:moveTo>
                    <a:cubicBezTo>
                      <a:pt x="6001" y="31909"/>
                      <a:pt x="4763" y="476"/>
                      <a:pt x="16288" y="0"/>
                    </a:cubicBezTo>
                    <a:cubicBezTo>
                      <a:pt x="12954" y="20479"/>
                      <a:pt x="9716" y="41148"/>
                      <a:pt x="0" y="45720"/>
                    </a:cubicBezTo>
                    <a:close/>
                  </a:path>
                </a:pathLst>
              </a:custGeom>
              <a:grpFill/>
              <a:ln w="9525" cap="flat">
                <a:noFill/>
                <a:prstDash val="solid"/>
                <a:miter/>
              </a:ln>
            </p:spPr>
            <p:txBody>
              <a:bodyPr rtlCol="0" anchor="ctr"/>
              <a:lstStyle/>
              <a:p>
                <a:endParaRPr lang="en-US"/>
              </a:p>
            </p:txBody>
          </p:sp>
          <p:sp>
            <p:nvSpPr>
              <p:cNvPr id="73571" name="Freeform: Shape 73570">
                <a:extLst>
                  <a:ext uri="{FF2B5EF4-FFF2-40B4-BE49-F238E27FC236}">
                    <a16:creationId xmlns:a16="http://schemas.microsoft.com/office/drawing/2014/main" id="{7C46663D-FF1E-44F1-80D1-3381C3B1ECB5}"/>
                  </a:ext>
                </a:extLst>
              </p:cNvPr>
              <p:cNvSpPr/>
              <p:nvPr/>
            </p:nvSpPr>
            <p:spPr>
              <a:xfrm>
                <a:off x="15994760" y="4527529"/>
                <a:ext cx="23241" cy="26057"/>
              </a:xfrm>
              <a:custGeom>
                <a:avLst/>
                <a:gdLst>
                  <a:gd name="connsiteX0" fmla="*/ 0 w 23241"/>
                  <a:gd name="connsiteY0" fmla="*/ 18881 h 26057"/>
                  <a:gd name="connsiteX1" fmla="*/ 23241 w 23241"/>
                  <a:gd name="connsiteY1" fmla="*/ 14976 h 26057"/>
                  <a:gd name="connsiteX2" fmla="*/ 0 w 23241"/>
                  <a:gd name="connsiteY2" fmla="*/ 18881 h 26057"/>
                </a:gdLst>
                <a:ahLst/>
                <a:cxnLst>
                  <a:cxn ang="0">
                    <a:pos x="connsiteX0" y="connsiteY0"/>
                  </a:cxn>
                  <a:cxn ang="0">
                    <a:pos x="connsiteX1" y="connsiteY1"/>
                  </a:cxn>
                  <a:cxn ang="0">
                    <a:pos x="connsiteX2" y="connsiteY2"/>
                  </a:cxn>
                </a:cxnLst>
                <a:rect l="l" t="t" r="r" b="b"/>
                <a:pathLst>
                  <a:path w="23241" h="26057">
                    <a:moveTo>
                      <a:pt x="0" y="18881"/>
                    </a:moveTo>
                    <a:cubicBezTo>
                      <a:pt x="2858" y="-27601"/>
                      <a:pt x="12668" y="28025"/>
                      <a:pt x="23241" y="14976"/>
                    </a:cubicBezTo>
                    <a:cubicBezTo>
                      <a:pt x="18288" y="41836"/>
                      <a:pt x="8668" y="10308"/>
                      <a:pt x="0" y="18881"/>
                    </a:cubicBezTo>
                    <a:close/>
                  </a:path>
                </a:pathLst>
              </a:custGeom>
              <a:grpFill/>
              <a:ln w="9525" cap="flat">
                <a:noFill/>
                <a:prstDash val="solid"/>
                <a:miter/>
              </a:ln>
            </p:spPr>
            <p:txBody>
              <a:bodyPr rtlCol="0" anchor="ctr"/>
              <a:lstStyle/>
              <a:p>
                <a:endParaRPr lang="en-US"/>
              </a:p>
            </p:txBody>
          </p:sp>
          <p:sp>
            <p:nvSpPr>
              <p:cNvPr id="73572" name="Freeform: Shape 73571">
                <a:extLst>
                  <a:ext uri="{FF2B5EF4-FFF2-40B4-BE49-F238E27FC236}">
                    <a16:creationId xmlns:a16="http://schemas.microsoft.com/office/drawing/2014/main" id="{E253A745-FBA7-4F9E-A65A-D30CD98B18D3}"/>
                  </a:ext>
                </a:extLst>
              </p:cNvPr>
              <p:cNvSpPr/>
              <p:nvPr/>
            </p:nvSpPr>
            <p:spPr>
              <a:xfrm>
                <a:off x="16002666" y="3828987"/>
                <a:ext cx="19621" cy="29241"/>
              </a:xfrm>
              <a:custGeom>
                <a:avLst/>
                <a:gdLst>
                  <a:gd name="connsiteX0" fmla="*/ 0 w 19621"/>
                  <a:gd name="connsiteY0" fmla="*/ 29242 h 29241"/>
                  <a:gd name="connsiteX1" fmla="*/ 19621 w 19621"/>
                  <a:gd name="connsiteY1" fmla="*/ 0 h 29241"/>
                  <a:gd name="connsiteX2" fmla="*/ 0 w 19621"/>
                  <a:gd name="connsiteY2" fmla="*/ 29242 h 29241"/>
                </a:gdLst>
                <a:ahLst/>
                <a:cxnLst>
                  <a:cxn ang="0">
                    <a:pos x="connsiteX0" y="connsiteY0"/>
                  </a:cxn>
                  <a:cxn ang="0">
                    <a:pos x="connsiteX1" y="connsiteY1"/>
                  </a:cxn>
                  <a:cxn ang="0">
                    <a:pos x="connsiteX2" y="connsiteY2"/>
                  </a:cxn>
                </a:cxnLst>
                <a:rect l="l" t="t" r="r" b="b"/>
                <a:pathLst>
                  <a:path w="19621" h="29241">
                    <a:moveTo>
                      <a:pt x="0" y="29242"/>
                    </a:moveTo>
                    <a:cubicBezTo>
                      <a:pt x="1810" y="8001"/>
                      <a:pt x="12382" y="8001"/>
                      <a:pt x="19621" y="0"/>
                    </a:cubicBezTo>
                    <a:cubicBezTo>
                      <a:pt x="18955" y="41719"/>
                      <a:pt x="9906" y="9811"/>
                      <a:pt x="0" y="29242"/>
                    </a:cubicBezTo>
                    <a:close/>
                  </a:path>
                </a:pathLst>
              </a:custGeom>
              <a:grpFill/>
              <a:ln w="9525" cap="flat">
                <a:noFill/>
                <a:prstDash val="solid"/>
                <a:miter/>
              </a:ln>
            </p:spPr>
            <p:txBody>
              <a:bodyPr rtlCol="0" anchor="ctr"/>
              <a:lstStyle/>
              <a:p>
                <a:endParaRPr lang="en-US"/>
              </a:p>
            </p:txBody>
          </p:sp>
          <p:sp>
            <p:nvSpPr>
              <p:cNvPr id="73573" name="Freeform: Shape 73572">
                <a:extLst>
                  <a:ext uri="{FF2B5EF4-FFF2-40B4-BE49-F238E27FC236}">
                    <a16:creationId xmlns:a16="http://schemas.microsoft.com/office/drawing/2014/main" id="{E3D967D5-14FB-4777-AB63-446A06166555}"/>
                  </a:ext>
                </a:extLst>
              </p:cNvPr>
              <p:cNvSpPr/>
              <p:nvPr/>
            </p:nvSpPr>
            <p:spPr>
              <a:xfrm>
                <a:off x="16018095" y="5407088"/>
                <a:ext cx="19569" cy="33179"/>
              </a:xfrm>
              <a:custGeom>
                <a:avLst/>
                <a:gdLst>
                  <a:gd name="connsiteX0" fmla="*/ 2 w 19569"/>
                  <a:gd name="connsiteY0" fmla="*/ 28670 h 33179"/>
                  <a:gd name="connsiteX1" fmla="*/ 16671 w 19569"/>
                  <a:gd name="connsiteY1" fmla="*/ 0 h 33179"/>
                  <a:gd name="connsiteX2" fmla="*/ 2 w 19569"/>
                  <a:gd name="connsiteY2" fmla="*/ 28670 h 33179"/>
                </a:gdLst>
                <a:ahLst/>
                <a:cxnLst>
                  <a:cxn ang="0">
                    <a:pos x="connsiteX0" y="connsiteY0"/>
                  </a:cxn>
                  <a:cxn ang="0">
                    <a:pos x="connsiteX1" y="connsiteY1"/>
                  </a:cxn>
                  <a:cxn ang="0">
                    <a:pos x="connsiteX2" y="connsiteY2"/>
                  </a:cxn>
                </a:cxnLst>
                <a:rect l="l" t="t" r="r" b="b"/>
                <a:pathLst>
                  <a:path w="19569" h="33179">
                    <a:moveTo>
                      <a:pt x="2" y="28670"/>
                    </a:moveTo>
                    <a:cubicBezTo>
                      <a:pt x="-188" y="-12002"/>
                      <a:pt x="13527" y="20003"/>
                      <a:pt x="16671" y="0"/>
                    </a:cubicBezTo>
                    <a:cubicBezTo>
                      <a:pt x="27910" y="16288"/>
                      <a:pt x="3050" y="44101"/>
                      <a:pt x="2" y="28670"/>
                    </a:cubicBezTo>
                    <a:close/>
                  </a:path>
                </a:pathLst>
              </a:custGeom>
              <a:grpFill/>
              <a:ln w="9525" cap="flat">
                <a:noFill/>
                <a:prstDash val="solid"/>
                <a:miter/>
              </a:ln>
            </p:spPr>
            <p:txBody>
              <a:bodyPr rtlCol="0" anchor="ctr"/>
              <a:lstStyle/>
              <a:p>
                <a:endParaRPr lang="en-US"/>
              </a:p>
            </p:txBody>
          </p:sp>
          <p:sp>
            <p:nvSpPr>
              <p:cNvPr id="73574" name="Freeform: Shape 73573">
                <a:extLst>
                  <a:ext uri="{FF2B5EF4-FFF2-40B4-BE49-F238E27FC236}">
                    <a16:creationId xmlns:a16="http://schemas.microsoft.com/office/drawing/2014/main" id="{C19F5C9F-BA10-4C79-ACCC-CDF6E0832B1D}"/>
                  </a:ext>
                </a:extLst>
              </p:cNvPr>
              <p:cNvSpPr/>
              <p:nvPr/>
            </p:nvSpPr>
            <p:spPr>
              <a:xfrm>
                <a:off x="16016192" y="4925886"/>
                <a:ext cx="19907" cy="26288"/>
              </a:xfrm>
              <a:custGeom>
                <a:avLst/>
                <a:gdLst>
                  <a:gd name="connsiteX0" fmla="*/ 0 w 19907"/>
                  <a:gd name="connsiteY0" fmla="*/ 20574 h 26288"/>
                  <a:gd name="connsiteX1" fmla="*/ 19907 w 19907"/>
                  <a:gd name="connsiteY1" fmla="*/ 0 h 26288"/>
                  <a:gd name="connsiteX2" fmla="*/ 16669 w 19907"/>
                  <a:gd name="connsiteY2" fmla="*/ 26289 h 26288"/>
                  <a:gd name="connsiteX3" fmla="*/ 0 w 19907"/>
                  <a:gd name="connsiteY3" fmla="*/ 20574 h 26288"/>
                </a:gdLst>
                <a:ahLst/>
                <a:cxnLst>
                  <a:cxn ang="0">
                    <a:pos x="connsiteX0" y="connsiteY0"/>
                  </a:cxn>
                  <a:cxn ang="0">
                    <a:pos x="connsiteX1" y="connsiteY1"/>
                  </a:cxn>
                  <a:cxn ang="0">
                    <a:pos x="connsiteX2" y="connsiteY2"/>
                  </a:cxn>
                  <a:cxn ang="0">
                    <a:pos x="connsiteX3" y="connsiteY3"/>
                  </a:cxn>
                </a:cxnLst>
                <a:rect l="l" t="t" r="r" b="b"/>
                <a:pathLst>
                  <a:path w="19907" h="26288">
                    <a:moveTo>
                      <a:pt x="0" y="20574"/>
                    </a:moveTo>
                    <a:cubicBezTo>
                      <a:pt x="4096" y="7620"/>
                      <a:pt x="11430" y="2381"/>
                      <a:pt x="19907" y="0"/>
                    </a:cubicBezTo>
                    <a:cubicBezTo>
                      <a:pt x="18193" y="7144"/>
                      <a:pt x="16478" y="14478"/>
                      <a:pt x="16669" y="26289"/>
                    </a:cubicBezTo>
                    <a:cubicBezTo>
                      <a:pt x="6191" y="18288"/>
                      <a:pt x="7906" y="30289"/>
                      <a:pt x="0" y="20574"/>
                    </a:cubicBezTo>
                    <a:close/>
                  </a:path>
                </a:pathLst>
              </a:custGeom>
              <a:grpFill/>
              <a:ln w="9525" cap="flat">
                <a:noFill/>
                <a:prstDash val="solid"/>
                <a:miter/>
              </a:ln>
            </p:spPr>
            <p:txBody>
              <a:bodyPr rtlCol="0" anchor="ctr"/>
              <a:lstStyle/>
              <a:p>
                <a:endParaRPr lang="en-US"/>
              </a:p>
            </p:txBody>
          </p:sp>
          <p:sp>
            <p:nvSpPr>
              <p:cNvPr id="73575" name="Freeform: Shape 73574">
                <a:extLst>
                  <a:ext uri="{FF2B5EF4-FFF2-40B4-BE49-F238E27FC236}">
                    <a16:creationId xmlns:a16="http://schemas.microsoft.com/office/drawing/2014/main" id="{1C45C520-BBFE-46C5-9711-6C24163AC490}"/>
                  </a:ext>
                </a:extLst>
              </p:cNvPr>
              <p:cNvSpPr/>
              <p:nvPr/>
            </p:nvSpPr>
            <p:spPr>
              <a:xfrm>
                <a:off x="16034384" y="4444682"/>
                <a:ext cx="19907" cy="42481"/>
              </a:xfrm>
              <a:custGeom>
                <a:avLst/>
                <a:gdLst>
                  <a:gd name="connsiteX0" fmla="*/ 0 w 19907"/>
                  <a:gd name="connsiteY0" fmla="*/ 26384 h 42481"/>
                  <a:gd name="connsiteX1" fmla="*/ 3238 w 19907"/>
                  <a:gd name="connsiteY1" fmla="*/ 0 h 42481"/>
                  <a:gd name="connsiteX2" fmla="*/ 19907 w 19907"/>
                  <a:gd name="connsiteY2" fmla="*/ 22955 h 42481"/>
                  <a:gd name="connsiteX3" fmla="*/ 6668 w 19907"/>
                  <a:gd name="connsiteY3" fmla="*/ 42482 h 42481"/>
                  <a:gd name="connsiteX4" fmla="*/ 0 w 19907"/>
                  <a:gd name="connsiteY4" fmla="*/ 26384 h 424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07" h="42481">
                    <a:moveTo>
                      <a:pt x="0" y="26384"/>
                    </a:moveTo>
                    <a:cubicBezTo>
                      <a:pt x="1714" y="19145"/>
                      <a:pt x="3334" y="11811"/>
                      <a:pt x="3238" y="0"/>
                    </a:cubicBezTo>
                    <a:cubicBezTo>
                      <a:pt x="9144" y="6763"/>
                      <a:pt x="12954" y="19050"/>
                      <a:pt x="19907" y="22955"/>
                    </a:cubicBezTo>
                    <a:cubicBezTo>
                      <a:pt x="17717" y="34766"/>
                      <a:pt x="12859" y="40100"/>
                      <a:pt x="6668" y="42482"/>
                    </a:cubicBezTo>
                    <a:cubicBezTo>
                      <a:pt x="7811" y="27527"/>
                      <a:pt x="4001" y="26575"/>
                      <a:pt x="0" y="26384"/>
                    </a:cubicBezTo>
                    <a:close/>
                  </a:path>
                </a:pathLst>
              </a:custGeom>
              <a:grpFill/>
              <a:ln w="9525" cap="flat">
                <a:noFill/>
                <a:prstDash val="solid"/>
                <a:miter/>
              </a:ln>
            </p:spPr>
            <p:txBody>
              <a:bodyPr rtlCol="0" anchor="ctr"/>
              <a:lstStyle/>
              <a:p>
                <a:endParaRPr lang="en-US"/>
              </a:p>
            </p:txBody>
          </p:sp>
          <p:sp>
            <p:nvSpPr>
              <p:cNvPr id="73576" name="Freeform: Shape 73575">
                <a:extLst>
                  <a:ext uri="{FF2B5EF4-FFF2-40B4-BE49-F238E27FC236}">
                    <a16:creationId xmlns:a16="http://schemas.microsoft.com/office/drawing/2014/main" id="{81A33A27-4C05-44A8-967F-1F8B425A20D1}"/>
                  </a:ext>
                </a:extLst>
              </p:cNvPr>
              <p:cNvSpPr/>
              <p:nvPr/>
            </p:nvSpPr>
            <p:spPr>
              <a:xfrm>
                <a:off x="16034305" y="3500564"/>
                <a:ext cx="13319" cy="40671"/>
              </a:xfrm>
              <a:custGeom>
                <a:avLst/>
                <a:gdLst>
                  <a:gd name="connsiteX0" fmla="*/ 79 w 13319"/>
                  <a:gd name="connsiteY0" fmla="*/ 0 h 40671"/>
                  <a:gd name="connsiteX1" fmla="*/ 13319 w 13319"/>
                  <a:gd name="connsiteY1" fmla="*/ 40672 h 40671"/>
                  <a:gd name="connsiteX2" fmla="*/ 79 w 13319"/>
                  <a:gd name="connsiteY2" fmla="*/ 0 h 40671"/>
                </a:gdLst>
                <a:ahLst/>
                <a:cxnLst>
                  <a:cxn ang="0">
                    <a:pos x="connsiteX0" y="connsiteY0"/>
                  </a:cxn>
                  <a:cxn ang="0">
                    <a:pos x="connsiteX1" y="connsiteY1"/>
                  </a:cxn>
                  <a:cxn ang="0">
                    <a:pos x="connsiteX2" y="connsiteY2"/>
                  </a:cxn>
                </a:cxnLst>
                <a:rect l="l" t="t" r="r" b="b"/>
                <a:pathLst>
                  <a:path w="13319" h="40671">
                    <a:moveTo>
                      <a:pt x="79" y="0"/>
                    </a:moveTo>
                    <a:cubicBezTo>
                      <a:pt x="5699" y="10001"/>
                      <a:pt x="13033" y="15526"/>
                      <a:pt x="13319" y="40672"/>
                    </a:cubicBezTo>
                    <a:cubicBezTo>
                      <a:pt x="4080" y="40672"/>
                      <a:pt x="-683" y="28099"/>
                      <a:pt x="79" y="0"/>
                    </a:cubicBezTo>
                    <a:close/>
                  </a:path>
                </a:pathLst>
              </a:custGeom>
              <a:grpFill/>
              <a:ln w="9525" cap="flat">
                <a:noFill/>
                <a:prstDash val="solid"/>
                <a:miter/>
              </a:ln>
            </p:spPr>
            <p:txBody>
              <a:bodyPr rtlCol="0" anchor="ctr"/>
              <a:lstStyle/>
              <a:p>
                <a:endParaRPr lang="en-US"/>
              </a:p>
            </p:txBody>
          </p:sp>
          <p:sp>
            <p:nvSpPr>
              <p:cNvPr id="73577" name="Freeform: Shape 73576">
                <a:extLst>
                  <a:ext uri="{FF2B5EF4-FFF2-40B4-BE49-F238E27FC236}">
                    <a16:creationId xmlns:a16="http://schemas.microsoft.com/office/drawing/2014/main" id="{507E6CBF-702C-4338-B2D9-92EA62B04C56}"/>
                  </a:ext>
                </a:extLst>
              </p:cNvPr>
              <p:cNvSpPr/>
              <p:nvPr/>
            </p:nvSpPr>
            <p:spPr>
              <a:xfrm>
                <a:off x="16049625" y="3113850"/>
                <a:ext cx="35623" cy="25817"/>
              </a:xfrm>
              <a:custGeom>
                <a:avLst/>
                <a:gdLst>
                  <a:gd name="connsiteX0" fmla="*/ 0 w 35623"/>
                  <a:gd name="connsiteY0" fmla="*/ 23431 h 25817"/>
                  <a:gd name="connsiteX1" fmla="*/ 35623 w 35623"/>
                  <a:gd name="connsiteY1" fmla="*/ 0 h 25817"/>
                  <a:gd name="connsiteX2" fmla="*/ 0 w 35623"/>
                  <a:gd name="connsiteY2" fmla="*/ 23431 h 25817"/>
                </a:gdLst>
                <a:ahLst/>
                <a:cxnLst>
                  <a:cxn ang="0">
                    <a:pos x="connsiteX0" y="connsiteY0"/>
                  </a:cxn>
                  <a:cxn ang="0">
                    <a:pos x="connsiteX1" y="connsiteY1"/>
                  </a:cxn>
                  <a:cxn ang="0">
                    <a:pos x="connsiteX2" y="connsiteY2"/>
                  </a:cxn>
                </a:cxnLst>
                <a:rect l="l" t="t" r="r" b="b"/>
                <a:pathLst>
                  <a:path w="35623" h="25817">
                    <a:moveTo>
                      <a:pt x="0" y="23431"/>
                    </a:moveTo>
                    <a:cubicBezTo>
                      <a:pt x="6382" y="-4572"/>
                      <a:pt x="21717" y="20764"/>
                      <a:pt x="35623" y="0"/>
                    </a:cubicBezTo>
                    <a:cubicBezTo>
                      <a:pt x="32480" y="48101"/>
                      <a:pt x="15907" y="12001"/>
                      <a:pt x="0" y="23431"/>
                    </a:cubicBezTo>
                    <a:close/>
                  </a:path>
                </a:pathLst>
              </a:custGeom>
              <a:grpFill/>
              <a:ln w="9525" cap="flat">
                <a:noFill/>
                <a:prstDash val="solid"/>
                <a:miter/>
              </a:ln>
            </p:spPr>
            <p:txBody>
              <a:bodyPr rtlCol="0" anchor="ctr"/>
              <a:lstStyle/>
              <a:p>
                <a:endParaRPr lang="en-US"/>
              </a:p>
            </p:txBody>
          </p:sp>
          <p:sp>
            <p:nvSpPr>
              <p:cNvPr id="73578" name="Freeform: Shape 73577">
                <a:extLst>
                  <a:ext uri="{FF2B5EF4-FFF2-40B4-BE49-F238E27FC236}">
                    <a16:creationId xmlns:a16="http://schemas.microsoft.com/office/drawing/2014/main" id="{D901784F-8ED2-486D-AAF7-C1E6D8AD1258}"/>
                  </a:ext>
                </a:extLst>
              </p:cNvPr>
              <p:cNvSpPr/>
              <p:nvPr/>
            </p:nvSpPr>
            <p:spPr>
              <a:xfrm>
                <a:off x="16068865" y="4805204"/>
                <a:ext cx="22092" cy="38807"/>
              </a:xfrm>
              <a:custGeom>
                <a:avLst/>
                <a:gdLst>
                  <a:gd name="connsiteX0" fmla="*/ 191 w 22092"/>
                  <a:gd name="connsiteY0" fmla="*/ 37719 h 38807"/>
                  <a:gd name="connsiteX1" fmla="*/ 0 w 22092"/>
                  <a:gd name="connsiteY1" fmla="*/ 3429 h 38807"/>
                  <a:gd name="connsiteX2" fmla="*/ 19907 w 22092"/>
                  <a:gd name="connsiteY2" fmla="*/ 0 h 38807"/>
                  <a:gd name="connsiteX3" fmla="*/ 191 w 22092"/>
                  <a:gd name="connsiteY3" fmla="*/ 37719 h 38807"/>
                </a:gdLst>
                <a:ahLst/>
                <a:cxnLst>
                  <a:cxn ang="0">
                    <a:pos x="connsiteX0" y="connsiteY0"/>
                  </a:cxn>
                  <a:cxn ang="0">
                    <a:pos x="connsiteX1" y="connsiteY1"/>
                  </a:cxn>
                  <a:cxn ang="0">
                    <a:pos x="connsiteX2" y="connsiteY2"/>
                  </a:cxn>
                  <a:cxn ang="0">
                    <a:pos x="connsiteX3" y="connsiteY3"/>
                  </a:cxn>
                </a:cxnLst>
                <a:rect l="l" t="t" r="r" b="b"/>
                <a:pathLst>
                  <a:path w="22092" h="38807">
                    <a:moveTo>
                      <a:pt x="191" y="37719"/>
                    </a:moveTo>
                    <a:cubicBezTo>
                      <a:pt x="95" y="26289"/>
                      <a:pt x="95" y="14764"/>
                      <a:pt x="0" y="3429"/>
                    </a:cubicBezTo>
                    <a:cubicBezTo>
                      <a:pt x="5810" y="95"/>
                      <a:pt x="16669" y="24765"/>
                      <a:pt x="19907" y="0"/>
                    </a:cubicBezTo>
                    <a:cubicBezTo>
                      <a:pt x="27718" y="13430"/>
                      <a:pt x="13049" y="45053"/>
                      <a:pt x="191" y="37719"/>
                    </a:cubicBezTo>
                    <a:close/>
                  </a:path>
                </a:pathLst>
              </a:custGeom>
              <a:grpFill/>
              <a:ln w="9525" cap="flat">
                <a:noFill/>
                <a:prstDash val="solid"/>
                <a:miter/>
              </a:ln>
            </p:spPr>
            <p:txBody>
              <a:bodyPr rtlCol="0" anchor="ctr"/>
              <a:lstStyle/>
              <a:p>
                <a:endParaRPr lang="en-US"/>
              </a:p>
            </p:txBody>
          </p:sp>
          <p:sp>
            <p:nvSpPr>
              <p:cNvPr id="73579" name="Freeform: Shape 73578">
                <a:extLst>
                  <a:ext uri="{FF2B5EF4-FFF2-40B4-BE49-F238E27FC236}">
                    <a16:creationId xmlns:a16="http://schemas.microsoft.com/office/drawing/2014/main" id="{58C2E43A-9693-41AB-B82D-0203FCAF2E50}"/>
                  </a:ext>
                </a:extLst>
              </p:cNvPr>
              <p:cNvSpPr/>
              <p:nvPr/>
            </p:nvSpPr>
            <p:spPr>
              <a:xfrm>
                <a:off x="16081152" y="3758568"/>
                <a:ext cx="29337" cy="29393"/>
              </a:xfrm>
              <a:custGeom>
                <a:avLst/>
                <a:gdLst>
                  <a:gd name="connsiteX0" fmla="*/ 0 w 29337"/>
                  <a:gd name="connsiteY0" fmla="*/ 124 h 29393"/>
                  <a:gd name="connsiteX1" fmla="*/ 29337 w 29337"/>
                  <a:gd name="connsiteY1" fmla="*/ 3649 h 29393"/>
                  <a:gd name="connsiteX2" fmla="*/ 0 w 29337"/>
                  <a:gd name="connsiteY2" fmla="*/ 124 h 29393"/>
                </a:gdLst>
                <a:ahLst/>
                <a:cxnLst>
                  <a:cxn ang="0">
                    <a:pos x="connsiteX0" y="connsiteY0"/>
                  </a:cxn>
                  <a:cxn ang="0">
                    <a:pos x="connsiteX1" y="connsiteY1"/>
                  </a:cxn>
                  <a:cxn ang="0">
                    <a:pos x="connsiteX2" y="connsiteY2"/>
                  </a:cxn>
                </a:cxnLst>
                <a:rect l="l" t="t" r="r" b="b"/>
                <a:pathLst>
                  <a:path w="29337" h="29393">
                    <a:moveTo>
                      <a:pt x="0" y="124"/>
                    </a:moveTo>
                    <a:cubicBezTo>
                      <a:pt x="10859" y="-1400"/>
                      <a:pt x="16383" y="11745"/>
                      <a:pt x="29337" y="3649"/>
                    </a:cubicBezTo>
                    <a:cubicBezTo>
                      <a:pt x="22860" y="29938"/>
                      <a:pt x="1810" y="46606"/>
                      <a:pt x="0" y="124"/>
                    </a:cubicBezTo>
                    <a:close/>
                  </a:path>
                </a:pathLst>
              </a:custGeom>
              <a:grpFill/>
              <a:ln w="9525" cap="flat">
                <a:noFill/>
                <a:prstDash val="solid"/>
                <a:miter/>
              </a:ln>
            </p:spPr>
            <p:txBody>
              <a:bodyPr rtlCol="0" anchor="ctr"/>
              <a:lstStyle/>
              <a:p>
                <a:endParaRPr lang="en-US"/>
              </a:p>
            </p:txBody>
          </p:sp>
          <p:sp>
            <p:nvSpPr>
              <p:cNvPr id="73580" name="Freeform: Shape 73579">
                <a:extLst>
                  <a:ext uri="{FF2B5EF4-FFF2-40B4-BE49-F238E27FC236}">
                    <a16:creationId xmlns:a16="http://schemas.microsoft.com/office/drawing/2014/main" id="{CEBFA7DF-9007-444D-A8AF-F0E8FBC387D8}"/>
                  </a:ext>
                </a:extLst>
              </p:cNvPr>
              <p:cNvSpPr/>
              <p:nvPr/>
            </p:nvSpPr>
            <p:spPr>
              <a:xfrm>
                <a:off x="16093154" y="4982559"/>
                <a:ext cx="23431" cy="39692"/>
              </a:xfrm>
              <a:custGeom>
                <a:avLst/>
                <a:gdLst>
                  <a:gd name="connsiteX0" fmla="*/ 0 w 23431"/>
                  <a:gd name="connsiteY0" fmla="*/ 10954 h 39692"/>
                  <a:gd name="connsiteX1" fmla="*/ 13335 w 23431"/>
                  <a:gd name="connsiteY1" fmla="*/ 0 h 39692"/>
                  <a:gd name="connsiteX2" fmla="*/ 23431 w 23431"/>
                  <a:gd name="connsiteY2" fmla="*/ 24003 h 39692"/>
                  <a:gd name="connsiteX3" fmla="*/ 0 w 23431"/>
                  <a:gd name="connsiteY3" fmla="*/ 10954 h 39692"/>
                </a:gdLst>
                <a:ahLst/>
                <a:cxnLst>
                  <a:cxn ang="0">
                    <a:pos x="connsiteX0" y="connsiteY0"/>
                  </a:cxn>
                  <a:cxn ang="0">
                    <a:pos x="connsiteX1" y="connsiteY1"/>
                  </a:cxn>
                  <a:cxn ang="0">
                    <a:pos x="connsiteX2" y="connsiteY2"/>
                  </a:cxn>
                  <a:cxn ang="0">
                    <a:pos x="connsiteX3" y="connsiteY3"/>
                  </a:cxn>
                </a:cxnLst>
                <a:rect l="l" t="t" r="r" b="b"/>
                <a:pathLst>
                  <a:path w="23431" h="39692">
                    <a:moveTo>
                      <a:pt x="0" y="10954"/>
                    </a:moveTo>
                    <a:cubicBezTo>
                      <a:pt x="953" y="-952"/>
                      <a:pt x="8287" y="2381"/>
                      <a:pt x="13335" y="0"/>
                    </a:cubicBezTo>
                    <a:cubicBezTo>
                      <a:pt x="11430" y="22670"/>
                      <a:pt x="14859" y="30766"/>
                      <a:pt x="23431" y="24003"/>
                    </a:cubicBezTo>
                    <a:cubicBezTo>
                      <a:pt x="19240" y="61341"/>
                      <a:pt x="5715" y="21717"/>
                      <a:pt x="0" y="10954"/>
                    </a:cubicBezTo>
                    <a:close/>
                  </a:path>
                </a:pathLst>
              </a:custGeom>
              <a:grpFill/>
              <a:ln w="9525" cap="flat">
                <a:noFill/>
                <a:prstDash val="solid"/>
                <a:miter/>
              </a:ln>
            </p:spPr>
            <p:txBody>
              <a:bodyPr rtlCol="0" anchor="ctr"/>
              <a:lstStyle/>
              <a:p>
                <a:endParaRPr lang="en-US"/>
              </a:p>
            </p:txBody>
          </p:sp>
          <p:sp>
            <p:nvSpPr>
              <p:cNvPr id="73581" name="Freeform: Shape 73580">
                <a:extLst>
                  <a:ext uri="{FF2B5EF4-FFF2-40B4-BE49-F238E27FC236}">
                    <a16:creationId xmlns:a16="http://schemas.microsoft.com/office/drawing/2014/main" id="{006C7304-76B8-498C-971D-3716E233731D}"/>
                  </a:ext>
                </a:extLst>
              </p:cNvPr>
              <p:cNvSpPr/>
              <p:nvPr/>
            </p:nvSpPr>
            <p:spPr>
              <a:xfrm>
                <a:off x="16096367" y="3448558"/>
                <a:ext cx="38696" cy="17256"/>
              </a:xfrm>
              <a:custGeom>
                <a:avLst/>
                <a:gdLst>
                  <a:gd name="connsiteX0" fmla="*/ 25 w 38696"/>
                  <a:gd name="connsiteY0" fmla="*/ 15526 h 17256"/>
                  <a:gd name="connsiteX1" fmla="*/ 38697 w 38696"/>
                  <a:gd name="connsiteY1" fmla="*/ 0 h 17256"/>
                  <a:gd name="connsiteX2" fmla="*/ 25 w 38696"/>
                  <a:gd name="connsiteY2" fmla="*/ 15526 h 17256"/>
                </a:gdLst>
                <a:ahLst/>
                <a:cxnLst>
                  <a:cxn ang="0">
                    <a:pos x="connsiteX0" y="connsiteY0"/>
                  </a:cxn>
                  <a:cxn ang="0">
                    <a:pos x="connsiteX1" y="connsiteY1"/>
                  </a:cxn>
                  <a:cxn ang="0">
                    <a:pos x="connsiteX2" y="connsiteY2"/>
                  </a:cxn>
                </a:cxnLst>
                <a:rect l="l" t="t" r="r" b="b"/>
                <a:pathLst>
                  <a:path w="38696" h="17256">
                    <a:moveTo>
                      <a:pt x="25" y="15526"/>
                    </a:moveTo>
                    <a:cubicBezTo>
                      <a:pt x="-927" y="-12954"/>
                      <a:pt x="25457" y="13621"/>
                      <a:pt x="38697" y="0"/>
                    </a:cubicBezTo>
                    <a:cubicBezTo>
                      <a:pt x="31172" y="35624"/>
                      <a:pt x="17075" y="2953"/>
                      <a:pt x="25" y="15526"/>
                    </a:cubicBezTo>
                    <a:close/>
                  </a:path>
                </a:pathLst>
              </a:custGeom>
              <a:grpFill/>
              <a:ln w="9525" cap="flat">
                <a:noFill/>
                <a:prstDash val="solid"/>
                <a:miter/>
              </a:ln>
            </p:spPr>
            <p:txBody>
              <a:bodyPr rtlCol="0" anchor="ctr"/>
              <a:lstStyle/>
              <a:p>
                <a:endParaRPr lang="en-US"/>
              </a:p>
            </p:txBody>
          </p:sp>
          <p:sp>
            <p:nvSpPr>
              <p:cNvPr id="73582" name="Freeform: Shape 73581">
                <a:extLst>
                  <a:ext uri="{FF2B5EF4-FFF2-40B4-BE49-F238E27FC236}">
                    <a16:creationId xmlns:a16="http://schemas.microsoft.com/office/drawing/2014/main" id="{231E7A52-3B72-45F4-B5C7-1FF2506E0D2C}"/>
                  </a:ext>
                </a:extLst>
              </p:cNvPr>
              <p:cNvSpPr/>
              <p:nvPr/>
            </p:nvSpPr>
            <p:spPr>
              <a:xfrm>
                <a:off x="16118585" y="4083590"/>
                <a:ext cx="19526" cy="37909"/>
              </a:xfrm>
              <a:custGeom>
                <a:avLst/>
                <a:gdLst>
                  <a:gd name="connsiteX0" fmla="*/ 0 w 19526"/>
                  <a:gd name="connsiteY0" fmla="*/ 37909 h 37909"/>
                  <a:gd name="connsiteX1" fmla="*/ 19526 w 19526"/>
                  <a:gd name="connsiteY1" fmla="*/ 0 h 37909"/>
                  <a:gd name="connsiteX2" fmla="*/ 0 w 19526"/>
                  <a:gd name="connsiteY2" fmla="*/ 37909 h 37909"/>
                </a:gdLst>
                <a:ahLst/>
                <a:cxnLst>
                  <a:cxn ang="0">
                    <a:pos x="connsiteX0" y="connsiteY0"/>
                  </a:cxn>
                  <a:cxn ang="0">
                    <a:pos x="connsiteX1" y="connsiteY1"/>
                  </a:cxn>
                  <a:cxn ang="0">
                    <a:pos x="connsiteX2" y="connsiteY2"/>
                  </a:cxn>
                </a:cxnLst>
                <a:rect l="l" t="t" r="r" b="b"/>
                <a:pathLst>
                  <a:path w="19526" h="37909">
                    <a:moveTo>
                      <a:pt x="0" y="37909"/>
                    </a:moveTo>
                    <a:cubicBezTo>
                      <a:pt x="4286" y="19812"/>
                      <a:pt x="10668" y="6953"/>
                      <a:pt x="19526" y="0"/>
                    </a:cubicBezTo>
                    <a:cubicBezTo>
                      <a:pt x="19526" y="28384"/>
                      <a:pt x="10382" y="34576"/>
                      <a:pt x="0" y="37909"/>
                    </a:cubicBezTo>
                    <a:close/>
                  </a:path>
                </a:pathLst>
              </a:custGeom>
              <a:grpFill/>
              <a:ln w="9525" cap="flat">
                <a:noFill/>
                <a:prstDash val="solid"/>
                <a:miter/>
              </a:ln>
            </p:spPr>
            <p:txBody>
              <a:bodyPr rtlCol="0" anchor="ctr"/>
              <a:lstStyle/>
              <a:p>
                <a:endParaRPr lang="en-US"/>
              </a:p>
            </p:txBody>
          </p:sp>
          <p:sp>
            <p:nvSpPr>
              <p:cNvPr id="73583" name="Freeform: Shape 73582">
                <a:extLst>
                  <a:ext uri="{FF2B5EF4-FFF2-40B4-BE49-F238E27FC236}">
                    <a16:creationId xmlns:a16="http://schemas.microsoft.com/office/drawing/2014/main" id="{8CABCCFE-AA13-40CC-B136-1E84D6293174}"/>
                  </a:ext>
                </a:extLst>
              </p:cNvPr>
              <p:cNvSpPr/>
              <p:nvPr/>
            </p:nvSpPr>
            <p:spPr>
              <a:xfrm>
                <a:off x="16162210" y="7430294"/>
                <a:ext cx="24765" cy="22192"/>
              </a:xfrm>
              <a:custGeom>
                <a:avLst/>
                <a:gdLst>
                  <a:gd name="connsiteX0" fmla="*/ 0 w 24765"/>
                  <a:gd name="connsiteY0" fmla="*/ 17716 h 22192"/>
                  <a:gd name="connsiteX1" fmla="*/ 24765 w 24765"/>
                  <a:gd name="connsiteY1" fmla="*/ 22193 h 22192"/>
                  <a:gd name="connsiteX2" fmla="*/ 0 w 24765"/>
                  <a:gd name="connsiteY2" fmla="*/ 17716 h 22192"/>
                </a:gdLst>
                <a:ahLst/>
                <a:cxnLst>
                  <a:cxn ang="0">
                    <a:pos x="connsiteX0" y="connsiteY0"/>
                  </a:cxn>
                  <a:cxn ang="0">
                    <a:pos x="connsiteX1" y="connsiteY1"/>
                  </a:cxn>
                  <a:cxn ang="0">
                    <a:pos x="connsiteX2" y="connsiteY2"/>
                  </a:cxn>
                </a:cxnLst>
                <a:rect l="l" t="t" r="r" b="b"/>
                <a:pathLst>
                  <a:path w="24765" h="22192">
                    <a:moveTo>
                      <a:pt x="0" y="17716"/>
                    </a:moveTo>
                    <a:cubicBezTo>
                      <a:pt x="5524" y="95"/>
                      <a:pt x="24098" y="-13050"/>
                      <a:pt x="24765" y="22193"/>
                    </a:cubicBezTo>
                    <a:cubicBezTo>
                      <a:pt x="20098" y="11143"/>
                      <a:pt x="9430" y="16287"/>
                      <a:pt x="0" y="17716"/>
                    </a:cubicBezTo>
                    <a:close/>
                  </a:path>
                </a:pathLst>
              </a:custGeom>
              <a:grpFill/>
              <a:ln w="9525" cap="flat">
                <a:noFill/>
                <a:prstDash val="solid"/>
                <a:miter/>
              </a:ln>
            </p:spPr>
            <p:txBody>
              <a:bodyPr rtlCol="0" anchor="ctr"/>
              <a:lstStyle/>
              <a:p>
                <a:endParaRPr lang="en-US"/>
              </a:p>
            </p:txBody>
          </p:sp>
          <p:sp>
            <p:nvSpPr>
              <p:cNvPr id="73584" name="Freeform: Shape 73583">
                <a:extLst>
                  <a:ext uri="{FF2B5EF4-FFF2-40B4-BE49-F238E27FC236}">
                    <a16:creationId xmlns:a16="http://schemas.microsoft.com/office/drawing/2014/main" id="{05109B11-084E-4944-B6FE-A607CE3C5055}"/>
                  </a:ext>
                </a:extLst>
              </p:cNvPr>
              <p:cNvSpPr/>
              <p:nvPr/>
            </p:nvSpPr>
            <p:spPr>
              <a:xfrm>
                <a:off x="16141731" y="3465897"/>
                <a:ext cx="22478" cy="24476"/>
              </a:xfrm>
              <a:custGeom>
                <a:avLst/>
                <a:gdLst>
                  <a:gd name="connsiteX0" fmla="*/ 0 w 22478"/>
                  <a:gd name="connsiteY0" fmla="*/ 24476 h 24476"/>
                  <a:gd name="connsiteX1" fmla="*/ 22479 w 22478"/>
                  <a:gd name="connsiteY1" fmla="*/ 3235 h 24476"/>
                  <a:gd name="connsiteX2" fmla="*/ 0 w 22478"/>
                  <a:gd name="connsiteY2" fmla="*/ 24476 h 24476"/>
                </a:gdLst>
                <a:ahLst/>
                <a:cxnLst>
                  <a:cxn ang="0">
                    <a:pos x="connsiteX0" y="connsiteY0"/>
                  </a:cxn>
                  <a:cxn ang="0">
                    <a:pos x="connsiteX1" y="connsiteY1"/>
                  </a:cxn>
                  <a:cxn ang="0">
                    <a:pos x="connsiteX2" y="connsiteY2"/>
                  </a:cxn>
                </a:cxnLst>
                <a:rect l="l" t="t" r="r" b="b"/>
                <a:pathLst>
                  <a:path w="22478" h="24476">
                    <a:moveTo>
                      <a:pt x="0" y="24476"/>
                    </a:moveTo>
                    <a:cubicBezTo>
                      <a:pt x="2096" y="3045"/>
                      <a:pt x="18669" y="-5147"/>
                      <a:pt x="22479" y="3235"/>
                    </a:cubicBezTo>
                    <a:cubicBezTo>
                      <a:pt x="17621" y="16952"/>
                      <a:pt x="8382" y="19618"/>
                      <a:pt x="0" y="24476"/>
                    </a:cubicBezTo>
                    <a:close/>
                  </a:path>
                </a:pathLst>
              </a:custGeom>
              <a:grpFill/>
              <a:ln w="9525" cap="flat">
                <a:noFill/>
                <a:prstDash val="solid"/>
                <a:miter/>
              </a:ln>
            </p:spPr>
            <p:txBody>
              <a:bodyPr rtlCol="0" anchor="ctr"/>
              <a:lstStyle/>
              <a:p>
                <a:endParaRPr lang="en-US"/>
              </a:p>
            </p:txBody>
          </p:sp>
          <p:sp>
            <p:nvSpPr>
              <p:cNvPr id="73585" name="Freeform: Shape 73584">
                <a:extLst>
                  <a:ext uri="{FF2B5EF4-FFF2-40B4-BE49-F238E27FC236}">
                    <a16:creationId xmlns:a16="http://schemas.microsoft.com/office/drawing/2014/main" id="{9ED8E976-2B11-4087-AC38-C5013F9A3CB9}"/>
                  </a:ext>
                </a:extLst>
              </p:cNvPr>
              <p:cNvSpPr/>
              <p:nvPr/>
            </p:nvSpPr>
            <p:spPr>
              <a:xfrm>
                <a:off x="16184855" y="6470079"/>
                <a:ext cx="27774" cy="35433"/>
              </a:xfrm>
              <a:custGeom>
                <a:avLst/>
                <a:gdLst>
                  <a:gd name="connsiteX0" fmla="*/ 25 w 27774"/>
                  <a:gd name="connsiteY0" fmla="*/ 11525 h 35433"/>
                  <a:gd name="connsiteX1" fmla="*/ 17170 w 27774"/>
                  <a:gd name="connsiteY1" fmla="*/ 0 h 35433"/>
                  <a:gd name="connsiteX2" fmla="*/ 27742 w 27774"/>
                  <a:gd name="connsiteY2" fmla="*/ 24003 h 35433"/>
                  <a:gd name="connsiteX3" fmla="*/ 10598 w 27774"/>
                  <a:gd name="connsiteY3" fmla="*/ 35433 h 35433"/>
                  <a:gd name="connsiteX4" fmla="*/ 25 w 27774"/>
                  <a:gd name="connsiteY4" fmla="*/ 11525 h 354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4" h="35433">
                    <a:moveTo>
                      <a:pt x="25" y="11525"/>
                    </a:moveTo>
                    <a:cubicBezTo>
                      <a:pt x="-642" y="-7144"/>
                      <a:pt x="12217" y="5524"/>
                      <a:pt x="17170" y="0"/>
                    </a:cubicBezTo>
                    <a:cubicBezTo>
                      <a:pt x="16694" y="18764"/>
                      <a:pt x="20313" y="26861"/>
                      <a:pt x="27742" y="24003"/>
                    </a:cubicBezTo>
                    <a:cubicBezTo>
                      <a:pt x="28505" y="42577"/>
                      <a:pt x="15550" y="29908"/>
                      <a:pt x="10598" y="35433"/>
                    </a:cubicBezTo>
                    <a:cubicBezTo>
                      <a:pt x="16884" y="19431"/>
                      <a:pt x="10788" y="5620"/>
                      <a:pt x="25" y="11525"/>
                    </a:cubicBezTo>
                    <a:close/>
                  </a:path>
                </a:pathLst>
              </a:custGeom>
              <a:grpFill/>
              <a:ln w="9525" cap="flat">
                <a:noFill/>
                <a:prstDash val="solid"/>
                <a:miter/>
              </a:ln>
            </p:spPr>
            <p:txBody>
              <a:bodyPr rtlCol="0" anchor="ctr"/>
              <a:lstStyle/>
              <a:p>
                <a:endParaRPr lang="en-US"/>
              </a:p>
            </p:txBody>
          </p:sp>
          <p:sp>
            <p:nvSpPr>
              <p:cNvPr id="73586" name="Freeform: Shape 73585">
                <a:extLst>
                  <a:ext uri="{FF2B5EF4-FFF2-40B4-BE49-F238E27FC236}">
                    <a16:creationId xmlns:a16="http://schemas.microsoft.com/office/drawing/2014/main" id="{35705AC7-99E1-4249-8A44-18E9AD938E9B}"/>
                  </a:ext>
                </a:extLst>
              </p:cNvPr>
              <p:cNvSpPr/>
              <p:nvPr/>
            </p:nvSpPr>
            <p:spPr>
              <a:xfrm>
                <a:off x="16176688" y="4941983"/>
                <a:ext cx="16287" cy="54197"/>
              </a:xfrm>
              <a:custGeom>
                <a:avLst/>
                <a:gdLst>
                  <a:gd name="connsiteX0" fmla="*/ 0 w 16287"/>
                  <a:gd name="connsiteY0" fmla="*/ 54197 h 54197"/>
                  <a:gd name="connsiteX1" fmla="*/ 16288 w 16287"/>
                  <a:gd name="connsiteY1" fmla="*/ 0 h 54197"/>
                  <a:gd name="connsiteX2" fmla="*/ 13335 w 16287"/>
                  <a:gd name="connsiteY2" fmla="*/ 52006 h 54197"/>
                  <a:gd name="connsiteX3" fmla="*/ 0 w 16287"/>
                  <a:gd name="connsiteY3" fmla="*/ 54197 h 54197"/>
                </a:gdLst>
                <a:ahLst/>
                <a:cxnLst>
                  <a:cxn ang="0">
                    <a:pos x="connsiteX0" y="connsiteY0"/>
                  </a:cxn>
                  <a:cxn ang="0">
                    <a:pos x="connsiteX1" y="connsiteY1"/>
                  </a:cxn>
                  <a:cxn ang="0">
                    <a:pos x="connsiteX2" y="connsiteY2"/>
                  </a:cxn>
                  <a:cxn ang="0">
                    <a:pos x="connsiteX3" y="connsiteY3"/>
                  </a:cxn>
                </a:cxnLst>
                <a:rect l="l" t="t" r="r" b="b"/>
                <a:pathLst>
                  <a:path w="16287" h="54197">
                    <a:moveTo>
                      <a:pt x="0" y="54197"/>
                    </a:moveTo>
                    <a:cubicBezTo>
                      <a:pt x="6191" y="37814"/>
                      <a:pt x="8096" y="11430"/>
                      <a:pt x="16288" y="0"/>
                    </a:cubicBezTo>
                    <a:cubicBezTo>
                      <a:pt x="12478" y="10668"/>
                      <a:pt x="12763" y="30861"/>
                      <a:pt x="13335" y="52006"/>
                    </a:cubicBezTo>
                    <a:lnTo>
                      <a:pt x="0" y="54197"/>
                    </a:lnTo>
                    <a:close/>
                  </a:path>
                </a:pathLst>
              </a:custGeom>
              <a:grpFill/>
              <a:ln w="9525" cap="flat">
                <a:noFill/>
                <a:prstDash val="solid"/>
                <a:miter/>
              </a:ln>
            </p:spPr>
            <p:txBody>
              <a:bodyPr rtlCol="0" anchor="ctr"/>
              <a:lstStyle/>
              <a:p>
                <a:endParaRPr lang="en-US"/>
              </a:p>
            </p:txBody>
          </p:sp>
          <p:sp>
            <p:nvSpPr>
              <p:cNvPr id="73587" name="Freeform: Shape 73586">
                <a:extLst>
                  <a:ext uri="{FF2B5EF4-FFF2-40B4-BE49-F238E27FC236}">
                    <a16:creationId xmlns:a16="http://schemas.microsoft.com/office/drawing/2014/main" id="{0A5CC025-5757-4CF4-92C8-8FA6F874CFDD}"/>
                  </a:ext>
                </a:extLst>
              </p:cNvPr>
              <p:cNvSpPr/>
              <p:nvPr/>
            </p:nvSpPr>
            <p:spPr>
              <a:xfrm>
                <a:off x="16174402" y="4117340"/>
                <a:ext cx="22860" cy="20066"/>
              </a:xfrm>
              <a:custGeom>
                <a:avLst/>
                <a:gdLst>
                  <a:gd name="connsiteX0" fmla="*/ 0 w 22860"/>
                  <a:gd name="connsiteY0" fmla="*/ 20066 h 20066"/>
                  <a:gd name="connsiteX1" fmla="*/ 22860 w 22860"/>
                  <a:gd name="connsiteY1" fmla="*/ 7589 h 20066"/>
                  <a:gd name="connsiteX2" fmla="*/ 0 w 22860"/>
                  <a:gd name="connsiteY2" fmla="*/ 20066 h 20066"/>
                </a:gdLst>
                <a:ahLst/>
                <a:cxnLst>
                  <a:cxn ang="0">
                    <a:pos x="connsiteX0" y="connsiteY0"/>
                  </a:cxn>
                  <a:cxn ang="0">
                    <a:pos x="connsiteX1" y="connsiteY1"/>
                  </a:cxn>
                  <a:cxn ang="0">
                    <a:pos x="connsiteX2" y="connsiteY2"/>
                  </a:cxn>
                </a:cxnLst>
                <a:rect l="l" t="t" r="r" b="b"/>
                <a:pathLst>
                  <a:path w="22860" h="20066">
                    <a:moveTo>
                      <a:pt x="0" y="20066"/>
                    </a:moveTo>
                    <a:cubicBezTo>
                      <a:pt x="-95" y="-4889"/>
                      <a:pt x="18384" y="-3460"/>
                      <a:pt x="22860" y="7589"/>
                    </a:cubicBezTo>
                    <a:cubicBezTo>
                      <a:pt x="16764" y="29972"/>
                      <a:pt x="8573" y="-793"/>
                      <a:pt x="0" y="20066"/>
                    </a:cubicBezTo>
                    <a:close/>
                  </a:path>
                </a:pathLst>
              </a:custGeom>
              <a:grpFill/>
              <a:ln w="9525" cap="flat">
                <a:noFill/>
                <a:prstDash val="solid"/>
                <a:miter/>
              </a:ln>
            </p:spPr>
            <p:txBody>
              <a:bodyPr rtlCol="0" anchor="ctr"/>
              <a:lstStyle/>
              <a:p>
                <a:endParaRPr lang="en-US"/>
              </a:p>
            </p:txBody>
          </p:sp>
          <p:sp>
            <p:nvSpPr>
              <p:cNvPr id="73588" name="Freeform: Shape 73587">
                <a:extLst>
                  <a:ext uri="{FF2B5EF4-FFF2-40B4-BE49-F238E27FC236}">
                    <a16:creationId xmlns:a16="http://schemas.microsoft.com/office/drawing/2014/main" id="{B0B44FD9-AD7E-4D3C-8AC2-3C1EDAE8854A}"/>
                  </a:ext>
                </a:extLst>
              </p:cNvPr>
              <p:cNvSpPr/>
              <p:nvPr/>
            </p:nvSpPr>
            <p:spPr>
              <a:xfrm>
                <a:off x="16181927" y="4767866"/>
                <a:ext cx="23145" cy="21145"/>
              </a:xfrm>
              <a:custGeom>
                <a:avLst/>
                <a:gdLst>
                  <a:gd name="connsiteX0" fmla="*/ 0 w 23145"/>
                  <a:gd name="connsiteY0" fmla="*/ 21146 h 21145"/>
                  <a:gd name="connsiteX1" fmla="*/ 23146 w 23145"/>
                  <a:gd name="connsiteY1" fmla="*/ 0 h 21145"/>
                  <a:gd name="connsiteX2" fmla="*/ 0 w 23145"/>
                  <a:gd name="connsiteY2" fmla="*/ 21146 h 21145"/>
                </a:gdLst>
                <a:ahLst/>
                <a:cxnLst>
                  <a:cxn ang="0">
                    <a:pos x="connsiteX0" y="connsiteY0"/>
                  </a:cxn>
                  <a:cxn ang="0">
                    <a:pos x="connsiteX1" y="connsiteY1"/>
                  </a:cxn>
                  <a:cxn ang="0">
                    <a:pos x="connsiteX2" y="connsiteY2"/>
                  </a:cxn>
                </a:cxnLst>
                <a:rect l="l" t="t" r="r" b="b"/>
                <a:pathLst>
                  <a:path w="23145" h="21145">
                    <a:moveTo>
                      <a:pt x="0" y="21146"/>
                    </a:moveTo>
                    <a:cubicBezTo>
                      <a:pt x="4763" y="7048"/>
                      <a:pt x="12859" y="857"/>
                      <a:pt x="23146" y="0"/>
                    </a:cubicBezTo>
                    <a:cubicBezTo>
                      <a:pt x="22765" y="24765"/>
                      <a:pt x="9334" y="18193"/>
                      <a:pt x="0" y="21146"/>
                    </a:cubicBezTo>
                    <a:close/>
                  </a:path>
                </a:pathLst>
              </a:custGeom>
              <a:grpFill/>
              <a:ln w="9525" cap="flat">
                <a:noFill/>
                <a:prstDash val="solid"/>
                <a:miter/>
              </a:ln>
            </p:spPr>
            <p:txBody>
              <a:bodyPr rtlCol="0" anchor="ctr"/>
              <a:lstStyle/>
              <a:p>
                <a:endParaRPr lang="en-US"/>
              </a:p>
            </p:txBody>
          </p:sp>
          <p:sp>
            <p:nvSpPr>
              <p:cNvPr id="73589" name="Freeform: Shape 73588">
                <a:extLst>
                  <a:ext uri="{FF2B5EF4-FFF2-40B4-BE49-F238E27FC236}">
                    <a16:creationId xmlns:a16="http://schemas.microsoft.com/office/drawing/2014/main" id="{E6914667-8AD2-4DEC-B4BF-88C695BCAD6F}"/>
                  </a:ext>
                </a:extLst>
              </p:cNvPr>
              <p:cNvSpPr/>
              <p:nvPr/>
            </p:nvSpPr>
            <p:spPr>
              <a:xfrm>
                <a:off x="16207549" y="4655756"/>
                <a:ext cx="20383" cy="100107"/>
              </a:xfrm>
              <a:custGeom>
                <a:avLst/>
                <a:gdLst>
                  <a:gd name="connsiteX0" fmla="*/ 0 w 20383"/>
                  <a:gd name="connsiteY0" fmla="*/ 0 h 100107"/>
                  <a:gd name="connsiteX1" fmla="*/ 16764 w 20383"/>
                  <a:gd name="connsiteY1" fmla="*/ 22955 h 100107"/>
                  <a:gd name="connsiteX2" fmla="*/ 20384 w 20383"/>
                  <a:gd name="connsiteY2" fmla="*/ 65246 h 100107"/>
                  <a:gd name="connsiteX3" fmla="*/ 17336 w 20383"/>
                  <a:gd name="connsiteY3" fmla="*/ 100108 h 100107"/>
                  <a:gd name="connsiteX4" fmla="*/ 0 w 20383"/>
                  <a:gd name="connsiteY4" fmla="*/ 0 h 100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83" h="100107">
                    <a:moveTo>
                      <a:pt x="0" y="0"/>
                    </a:moveTo>
                    <a:cubicBezTo>
                      <a:pt x="5906" y="6668"/>
                      <a:pt x="9811" y="19145"/>
                      <a:pt x="16764" y="22955"/>
                    </a:cubicBezTo>
                    <a:cubicBezTo>
                      <a:pt x="17812" y="37719"/>
                      <a:pt x="6477" y="70771"/>
                      <a:pt x="20384" y="65246"/>
                    </a:cubicBezTo>
                    <a:cubicBezTo>
                      <a:pt x="17907" y="73247"/>
                      <a:pt x="16954" y="85249"/>
                      <a:pt x="17336" y="100108"/>
                    </a:cubicBezTo>
                    <a:cubicBezTo>
                      <a:pt x="4953" y="85154"/>
                      <a:pt x="8477" y="25432"/>
                      <a:pt x="0" y="0"/>
                    </a:cubicBezTo>
                    <a:close/>
                  </a:path>
                </a:pathLst>
              </a:custGeom>
              <a:grpFill/>
              <a:ln w="9525" cap="flat">
                <a:noFill/>
                <a:prstDash val="solid"/>
                <a:miter/>
              </a:ln>
            </p:spPr>
            <p:txBody>
              <a:bodyPr rtlCol="0" anchor="ctr"/>
              <a:lstStyle/>
              <a:p>
                <a:endParaRPr lang="en-US"/>
              </a:p>
            </p:txBody>
          </p:sp>
          <p:sp>
            <p:nvSpPr>
              <p:cNvPr id="73590" name="Freeform: Shape 73589">
                <a:extLst>
                  <a:ext uri="{FF2B5EF4-FFF2-40B4-BE49-F238E27FC236}">
                    <a16:creationId xmlns:a16="http://schemas.microsoft.com/office/drawing/2014/main" id="{EDCC9481-450C-4085-B110-B36E1F42E446}"/>
                  </a:ext>
                </a:extLst>
              </p:cNvPr>
              <p:cNvSpPr/>
              <p:nvPr/>
            </p:nvSpPr>
            <p:spPr>
              <a:xfrm>
                <a:off x="16259563" y="6571901"/>
                <a:ext cx="23329" cy="34385"/>
              </a:xfrm>
              <a:custGeom>
                <a:avLst/>
                <a:gdLst>
                  <a:gd name="connsiteX0" fmla="*/ 2279 w 23329"/>
                  <a:gd name="connsiteY0" fmla="*/ 0 h 34385"/>
                  <a:gd name="connsiteX1" fmla="*/ 19615 w 23329"/>
                  <a:gd name="connsiteY1" fmla="*/ 5715 h 34385"/>
                  <a:gd name="connsiteX2" fmla="*/ 23139 w 23329"/>
                  <a:gd name="connsiteY2" fmla="*/ 13811 h 34385"/>
                  <a:gd name="connsiteX3" fmla="*/ 23329 w 23329"/>
                  <a:gd name="connsiteY3" fmla="*/ 30861 h 34385"/>
                  <a:gd name="connsiteX4" fmla="*/ 2660 w 23329"/>
                  <a:gd name="connsiteY4" fmla="*/ 34385 h 34385"/>
                  <a:gd name="connsiteX5" fmla="*/ 2279 w 23329"/>
                  <a:gd name="connsiteY5" fmla="*/ 0 h 34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29" h="34385">
                    <a:moveTo>
                      <a:pt x="2279" y="0"/>
                    </a:moveTo>
                    <a:cubicBezTo>
                      <a:pt x="3708" y="9334"/>
                      <a:pt x="16376" y="30480"/>
                      <a:pt x="19615" y="5715"/>
                    </a:cubicBezTo>
                    <a:cubicBezTo>
                      <a:pt x="22567" y="3620"/>
                      <a:pt x="22948" y="8572"/>
                      <a:pt x="23139" y="13811"/>
                    </a:cubicBezTo>
                    <a:cubicBezTo>
                      <a:pt x="23234" y="19526"/>
                      <a:pt x="23234" y="25146"/>
                      <a:pt x="23329" y="30861"/>
                    </a:cubicBezTo>
                    <a:cubicBezTo>
                      <a:pt x="13138" y="24860"/>
                      <a:pt x="12661" y="24860"/>
                      <a:pt x="2660" y="34385"/>
                    </a:cubicBezTo>
                    <a:cubicBezTo>
                      <a:pt x="-3341" y="18288"/>
                      <a:pt x="2755" y="23336"/>
                      <a:pt x="2279" y="0"/>
                    </a:cubicBezTo>
                    <a:close/>
                  </a:path>
                </a:pathLst>
              </a:custGeom>
              <a:grpFill/>
              <a:ln w="9525" cap="flat">
                <a:noFill/>
                <a:prstDash val="solid"/>
                <a:miter/>
              </a:ln>
            </p:spPr>
            <p:txBody>
              <a:bodyPr rtlCol="0" anchor="ctr"/>
              <a:lstStyle/>
              <a:p>
                <a:endParaRPr lang="en-US"/>
              </a:p>
            </p:txBody>
          </p:sp>
          <p:sp>
            <p:nvSpPr>
              <p:cNvPr id="73591" name="Freeform: Shape 73590">
                <a:extLst>
                  <a:ext uri="{FF2B5EF4-FFF2-40B4-BE49-F238E27FC236}">
                    <a16:creationId xmlns:a16="http://schemas.microsoft.com/office/drawing/2014/main" id="{D5105187-C199-44B9-936F-E6860F7F624B}"/>
                  </a:ext>
                </a:extLst>
              </p:cNvPr>
              <p:cNvSpPr/>
              <p:nvPr/>
            </p:nvSpPr>
            <p:spPr>
              <a:xfrm>
                <a:off x="16240528" y="4113669"/>
                <a:ext cx="19204" cy="37262"/>
              </a:xfrm>
              <a:custGeom>
                <a:avLst/>
                <a:gdLst>
                  <a:gd name="connsiteX0" fmla="*/ 18837 w 19204"/>
                  <a:gd name="connsiteY0" fmla="*/ 115 h 37262"/>
                  <a:gd name="connsiteX1" fmla="*/ 2739 w 19204"/>
                  <a:gd name="connsiteY1" fmla="*/ 37262 h 37262"/>
                  <a:gd name="connsiteX2" fmla="*/ 18837 w 19204"/>
                  <a:gd name="connsiteY2" fmla="*/ 115 h 37262"/>
                </a:gdLst>
                <a:ahLst/>
                <a:cxnLst>
                  <a:cxn ang="0">
                    <a:pos x="connsiteX0" y="connsiteY0"/>
                  </a:cxn>
                  <a:cxn ang="0">
                    <a:pos x="connsiteX1" y="connsiteY1"/>
                  </a:cxn>
                  <a:cxn ang="0">
                    <a:pos x="connsiteX2" y="connsiteY2"/>
                  </a:cxn>
                </a:cxnLst>
                <a:rect l="l" t="t" r="r" b="b"/>
                <a:pathLst>
                  <a:path w="19204" h="37262">
                    <a:moveTo>
                      <a:pt x="18837" y="115"/>
                    </a:moveTo>
                    <a:cubicBezTo>
                      <a:pt x="22266" y="33738"/>
                      <a:pt x="549" y="6877"/>
                      <a:pt x="2739" y="37262"/>
                    </a:cubicBezTo>
                    <a:cubicBezTo>
                      <a:pt x="-6405" y="22784"/>
                      <a:pt x="9502" y="-1886"/>
                      <a:pt x="18837" y="115"/>
                    </a:cubicBezTo>
                    <a:close/>
                  </a:path>
                </a:pathLst>
              </a:custGeom>
              <a:grpFill/>
              <a:ln w="9525" cap="flat">
                <a:noFill/>
                <a:prstDash val="solid"/>
                <a:miter/>
              </a:ln>
            </p:spPr>
            <p:txBody>
              <a:bodyPr rtlCol="0" anchor="ctr"/>
              <a:lstStyle/>
              <a:p>
                <a:endParaRPr lang="en-US"/>
              </a:p>
            </p:txBody>
          </p:sp>
          <p:sp>
            <p:nvSpPr>
              <p:cNvPr id="73592" name="Freeform: Shape 73591">
                <a:extLst>
                  <a:ext uri="{FF2B5EF4-FFF2-40B4-BE49-F238E27FC236}">
                    <a16:creationId xmlns:a16="http://schemas.microsoft.com/office/drawing/2014/main" id="{E339F659-AE3F-4D73-B1AD-38A6734202B8}"/>
                  </a:ext>
                </a:extLst>
              </p:cNvPr>
              <p:cNvSpPr/>
              <p:nvPr/>
            </p:nvSpPr>
            <p:spPr>
              <a:xfrm>
                <a:off x="16235838" y="3547999"/>
                <a:ext cx="19532" cy="33813"/>
              </a:xfrm>
              <a:custGeom>
                <a:avLst/>
                <a:gdLst>
                  <a:gd name="connsiteX0" fmla="*/ 16002 w 19532"/>
                  <a:gd name="connsiteY0" fmla="*/ 0 h 33813"/>
                  <a:gd name="connsiteX1" fmla="*/ 19526 w 19532"/>
                  <a:gd name="connsiteY1" fmla="*/ 33814 h 33813"/>
                  <a:gd name="connsiteX2" fmla="*/ 0 w 19532"/>
                  <a:gd name="connsiteY2" fmla="*/ 20098 h 33813"/>
                  <a:gd name="connsiteX3" fmla="*/ 16002 w 19532"/>
                  <a:gd name="connsiteY3" fmla="*/ 0 h 33813"/>
                </a:gdLst>
                <a:ahLst/>
                <a:cxnLst>
                  <a:cxn ang="0">
                    <a:pos x="connsiteX0" y="connsiteY0"/>
                  </a:cxn>
                  <a:cxn ang="0">
                    <a:pos x="connsiteX1" y="connsiteY1"/>
                  </a:cxn>
                  <a:cxn ang="0">
                    <a:pos x="connsiteX2" y="connsiteY2"/>
                  </a:cxn>
                  <a:cxn ang="0">
                    <a:pos x="connsiteX3" y="connsiteY3"/>
                  </a:cxn>
                </a:cxnLst>
                <a:rect l="l" t="t" r="r" b="b"/>
                <a:pathLst>
                  <a:path w="19532" h="33813">
                    <a:moveTo>
                      <a:pt x="16002" y="0"/>
                    </a:moveTo>
                    <a:cubicBezTo>
                      <a:pt x="18574" y="7239"/>
                      <a:pt x="19621" y="18859"/>
                      <a:pt x="19526" y="33814"/>
                    </a:cubicBezTo>
                    <a:cubicBezTo>
                      <a:pt x="12764" y="30004"/>
                      <a:pt x="10096" y="14192"/>
                      <a:pt x="0" y="20098"/>
                    </a:cubicBezTo>
                    <a:cubicBezTo>
                      <a:pt x="381" y="1143"/>
                      <a:pt x="8001" y="190"/>
                      <a:pt x="16002" y="0"/>
                    </a:cubicBezTo>
                    <a:close/>
                  </a:path>
                </a:pathLst>
              </a:custGeom>
              <a:grpFill/>
              <a:ln w="9525" cap="flat">
                <a:noFill/>
                <a:prstDash val="solid"/>
                <a:miter/>
              </a:ln>
            </p:spPr>
            <p:txBody>
              <a:bodyPr rtlCol="0" anchor="ctr"/>
              <a:lstStyle/>
              <a:p>
                <a:endParaRPr lang="en-US"/>
              </a:p>
            </p:txBody>
          </p:sp>
          <p:sp>
            <p:nvSpPr>
              <p:cNvPr id="73593" name="Freeform: Shape 73592">
                <a:extLst>
                  <a:ext uri="{FF2B5EF4-FFF2-40B4-BE49-F238E27FC236}">
                    <a16:creationId xmlns:a16="http://schemas.microsoft.com/office/drawing/2014/main" id="{CD380479-E57A-4E8D-874B-983F956208C6}"/>
                  </a:ext>
                </a:extLst>
              </p:cNvPr>
              <p:cNvSpPr/>
              <p:nvPr/>
            </p:nvSpPr>
            <p:spPr>
              <a:xfrm>
                <a:off x="16254888" y="4683093"/>
                <a:ext cx="42386" cy="93345"/>
              </a:xfrm>
              <a:custGeom>
                <a:avLst/>
                <a:gdLst>
                  <a:gd name="connsiteX0" fmla="*/ 33147 w 42386"/>
                  <a:gd name="connsiteY0" fmla="*/ 87535 h 93345"/>
                  <a:gd name="connsiteX1" fmla="*/ 0 w 42386"/>
                  <a:gd name="connsiteY1" fmla="*/ 93345 h 93345"/>
                  <a:gd name="connsiteX2" fmla="*/ 19717 w 42386"/>
                  <a:gd name="connsiteY2" fmla="*/ 64199 h 93345"/>
                  <a:gd name="connsiteX3" fmla="*/ 35719 w 42386"/>
                  <a:gd name="connsiteY3" fmla="*/ 1238 h 93345"/>
                  <a:gd name="connsiteX4" fmla="*/ 42386 w 42386"/>
                  <a:gd name="connsiteY4" fmla="*/ 0 h 93345"/>
                  <a:gd name="connsiteX5" fmla="*/ 33147 w 42386"/>
                  <a:gd name="connsiteY5" fmla="*/ 87535 h 93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86" h="93345">
                    <a:moveTo>
                      <a:pt x="33147" y="87535"/>
                    </a:moveTo>
                    <a:cubicBezTo>
                      <a:pt x="26670" y="48483"/>
                      <a:pt x="16764" y="84582"/>
                      <a:pt x="0" y="93345"/>
                    </a:cubicBezTo>
                    <a:cubicBezTo>
                      <a:pt x="2477" y="73152"/>
                      <a:pt x="16097" y="31242"/>
                      <a:pt x="19717" y="64199"/>
                    </a:cubicBezTo>
                    <a:cubicBezTo>
                      <a:pt x="27908" y="49911"/>
                      <a:pt x="32195" y="26575"/>
                      <a:pt x="35719" y="1238"/>
                    </a:cubicBezTo>
                    <a:cubicBezTo>
                      <a:pt x="37910" y="762"/>
                      <a:pt x="40196" y="381"/>
                      <a:pt x="42386" y="0"/>
                    </a:cubicBezTo>
                    <a:cubicBezTo>
                      <a:pt x="34576" y="18193"/>
                      <a:pt x="38005" y="62389"/>
                      <a:pt x="33147" y="87535"/>
                    </a:cubicBezTo>
                    <a:close/>
                  </a:path>
                </a:pathLst>
              </a:custGeom>
              <a:grpFill/>
              <a:ln w="9525" cap="flat">
                <a:noFill/>
                <a:prstDash val="solid"/>
                <a:miter/>
              </a:ln>
            </p:spPr>
            <p:txBody>
              <a:bodyPr rtlCol="0" anchor="ctr"/>
              <a:lstStyle/>
              <a:p>
                <a:endParaRPr lang="en-US"/>
              </a:p>
            </p:txBody>
          </p:sp>
          <p:sp>
            <p:nvSpPr>
              <p:cNvPr id="73594" name="Freeform: Shape 73593">
                <a:extLst>
                  <a:ext uri="{FF2B5EF4-FFF2-40B4-BE49-F238E27FC236}">
                    <a16:creationId xmlns:a16="http://schemas.microsoft.com/office/drawing/2014/main" id="{304F4344-FA47-45C4-B7E2-EA6AA823F380}"/>
                  </a:ext>
                </a:extLst>
              </p:cNvPr>
              <p:cNvSpPr/>
              <p:nvPr/>
            </p:nvSpPr>
            <p:spPr>
              <a:xfrm>
                <a:off x="16255528" y="4516155"/>
                <a:ext cx="17171" cy="27780"/>
              </a:xfrm>
              <a:custGeom>
                <a:avLst/>
                <a:gdLst>
                  <a:gd name="connsiteX0" fmla="*/ 503 w 17171"/>
                  <a:gd name="connsiteY0" fmla="*/ 2346 h 27780"/>
                  <a:gd name="connsiteX1" fmla="*/ 17172 w 17171"/>
                  <a:gd name="connsiteY1" fmla="*/ 16538 h 27780"/>
                  <a:gd name="connsiteX2" fmla="*/ 503 w 17171"/>
                  <a:gd name="connsiteY2" fmla="*/ 2346 h 27780"/>
                </a:gdLst>
                <a:ahLst/>
                <a:cxnLst>
                  <a:cxn ang="0">
                    <a:pos x="connsiteX0" y="connsiteY0"/>
                  </a:cxn>
                  <a:cxn ang="0">
                    <a:pos x="connsiteX1" y="connsiteY1"/>
                  </a:cxn>
                  <a:cxn ang="0">
                    <a:pos x="connsiteX2" y="connsiteY2"/>
                  </a:cxn>
                </a:cxnLst>
                <a:rect l="l" t="t" r="r" b="b"/>
                <a:pathLst>
                  <a:path w="17171" h="27780">
                    <a:moveTo>
                      <a:pt x="503" y="2346"/>
                    </a:moveTo>
                    <a:cubicBezTo>
                      <a:pt x="10980" y="-6893"/>
                      <a:pt x="10790" y="13966"/>
                      <a:pt x="17172" y="16538"/>
                    </a:cubicBezTo>
                    <a:cubicBezTo>
                      <a:pt x="14790" y="36731"/>
                      <a:pt x="-3212" y="28349"/>
                      <a:pt x="503" y="2346"/>
                    </a:cubicBezTo>
                    <a:close/>
                  </a:path>
                </a:pathLst>
              </a:custGeom>
              <a:grpFill/>
              <a:ln w="9525" cap="flat">
                <a:noFill/>
                <a:prstDash val="solid"/>
                <a:miter/>
              </a:ln>
            </p:spPr>
            <p:txBody>
              <a:bodyPr rtlCol="0" anchor="ctr"/>
              <a:lstStyle/>
              <a:p>
                <a:endParaRPr lang="en-US"/>
              </a:p>
            </p:txBody>
          </p:sp>
          <p:sp>
            <p:nvSpPr>
              <p:cNvPr id="73595" name="Freeform: Shape 73594">
                <a:extLst>
                  <a:ext uri="{FF2B5EF4-FFF2-40B4-BE49-F238E27FC236}">
                    <a16:creationId xmlns:a16="http://schemas.microsoft.com/office/drawing/2014/main" id="{081485C9-E0F7-4A66-B787-A65C944DF151}"/>
                  </a:ext>
                </a:extLst>
              </p:cNvPr>
              <p:cNvSpPr/>
              <p:nvPr/>
            </p:nvSpPr>
            <p:spPr>
              <a:xfrm>
                <a:off x="16245622" y="3090799"/>
                <a:ext cx="15933" cy="24170"/>
              </a:xfrm>
              <a:custGeom>
                <a:avLst/>
                <a:gdLst>
                  <a:gd name="connsiteX0" fmla="*/ 27 w 15933"/>
                  <a:gd name="connsiteY0" fmla="*/ 11525 h 24170"/>
                  <a:gd name="connsiteX1" fmla="*/ 15934 w 15933"/>
                  <a:gd name="connsiteY1" fmla="*/ 0 h 24170"/>
                  <a:gd name="connsiteX2" fmla="*/ 27 w 15933"/>
                  <a:gd name="connsiteY2" fmla="*/ 11525 h 24170"/>
                </a:gdLst>
                <a:ahLst/>
                <a:cxnLst>
                  <a:cxn ang="0">
                    <a:pos x="connsiteX0" y="connsiteY0"/>
                  </a:cxn>
                  <a:cxn ang="0">
                    <a:pos x="connsiteX1" y="connsiteY1"/>
                  </a:cxn>
                  <a:cxn ang="0">
                    <a:pos x="connsiteX2" y="connsiteY2"/>
                  </a:cxn>
                </a:cxnLst>
                <a:rect l="l" t="t" r="r" b="b"/>
                <a:pathLst>
                  <a:path w="15933" h="24170">
                    <a:moveTo>
                      <a:pt x="27" y="11525"/>
                    </a:moveTo>
                    <a:cubicBezTo>
                      <a:pt x="-640" y="-7049"/>
                      <a:pt x="11361" y="5525"/>
                      <a:pt x="15934" y="0"/>
                    </a:cubicBezTo>
                    <a:cubicBezTo>
                      <a:pt x="15076" y="43053"/>
                      <a:pt x="7456" y="16478"/>
                      <a:pt x="27" y="11525"/>
                    </a:cubicBezTo>
                    <a:close/>
                  </a:path>
                </a:pathLst>
              </a:custGeom>
              <a:grpFill/>
              <a:ln w="9525" cap="flat">
                <a:noFill/>
                <a:prstDash val="solid"/>
                <a:miter/>
              </a:ln>
            </p:spPr>
            <p:txBody>
              <a:bodyPr rtlCol="0" anchor="ctr"/>
              <a:lstStyle/>
              <a:p>
                <a:endParaRPr lang="en-US"/>
              </a:p>
            </p:txBody>
          </p:sp>
          <p:sp>
            <p:nvSpPr>
              <p:cNvPr id="73596" name="Freeform: Shape 73595">
                <a:extLst>
                  <a:ext uri="{FF2B5EF4-FFF2-40B4-BE49-F238E27FC236}">
                    <a16:creationId xmlns:a16="http://schemas.microsoft.com/office/drawing/2014/main" id="{296999CA-99D1-43C1-B136-1B72A07CDC31}"/>
                  </a:ext>
                </a:extLst>
              </p:cNvPr>
              <p:cNvSpPr/>
              <p:nvPr/>
            </p:nvSpPr>
            <p:spPr>
              <a:xfrm>
                <a:off x="16263056" y="4926122"/>
                <a:ext cx="26503" cy="29386"/>
              </a:xfrm>
              <a:custGeom>
                <a:avLst/>
                <a:gdLst>
                  <a:gd name="connsiteX0" fmla="*/ 24 w 26503"/>
                  <a:gd name="connsiteY0" fmla="*/ 29386 h 29386"/>
                  <a:gd name="connsiteX1" fmla="*/ 26504 w 26503"/>
                  <a:gd name="connsiteY1" fmla="*/ 7669 h 29386"/>
                  <a:gd name="connsiteX2" fmla="*/ 24 w 26503"/>
                  <a:gd name="connsiteY2" fmla="*/ 29386 h 29386"/>
                </a:gdLst>
                <a:ahLst/>
                <a:cxnLst>
                  <a:cxn ang="0">
                    <a:pos x="connsiteX0" y="connsiteY0"/>
                  </a:cxn>
                  <a:cxn ang="0">
                    <a:pos x="connsiteX1" y="connsiteY1"/>
                  </a:cxn>
                  <a:cxn ang="0">
                    <a:pos x="connsiteX2" y="connsiteY2"/>
                  </a:cxn>
                </a:cxnLst>
                <a:rect l="l" t="t" r="r" b="b"/>
                <a:pathLst>
                  <a:path w="26503" h="29386">
                    <a:moveTo>
                      <a:pt x="24" y="29386"/>
                    </a:moveTo>
                    <a:cubicBezTo>
                      <a:pt x="-833" y="4240"/>
                      <a:pt x="21265" y="-9571"/>
                      <a:pt x="26504" y="7669"/>
                    </a:cubicBezTo>
                    <a:cubicBezTo>
                      <a:pt x="20789" y="34149"/>
                      <a:pt x="14693" y="28529"/>
                      <a:pt x="24" y="29386"/>
                    </a:cubicBezTo>
                    <a:close/>
                  </a:path>
                </a:pathLst>
              </a:custGeom>
              <a:grpFill/>
              <a:ln w="9525" cap="flat">
                <a:noFill/>
                <a:prstDash val="solid"/>
                <a:miter/>
              </a:ln>
            </p:spPr>
            <p:txBody>
              <a:bodyPr rtlCol="0" anchor="ctr"/>
              <a:lstStyle/>
              <a:p>
                <a:endParaRPr lang="en-US"/>
              </a:p>
            </p:txBody>
          </p:sp>
          <p:sp>
            <p:nvSpPr>
              <p:cNvPr id="73597" name="Freeform: Shape 73596">
                <a:extLst>
                  <a:ext uri="{FF2B5EF4-FFF2-40B4-BE49-F238E27FC236}">
                    <a16:creationId xmlns:a16="http://schemas.microsoft.com/office/drawing/2014/main" id="{3089386A-F198-42EC-AA7F-9A4889195D6C}"/>
                  </a:ext>
                </a:extLst>
              </p:cNvPr>
              <p:cNvSpPr/>
              <p:nvPr/>
            </p:nvSpPr>
            <p:spPr>
              <a:xfrm>
                <a:off x="16249459" y="2667317"/>
                <a:ext cx="26440" cy="30384"/>
              </a:xfrm>
              <a:custGeom>
                <a:avLst/>
                <a:gdLst>
                  <a:gd name="connsiteX0" fmla="*/ 0 w 26440"/>
                  <a:gd name="connsiteY0" fmla="*/ 30385 h 30384"/>
                  <a:gd name="connsiteX1" fmla="*/ 3048 w 26440"/>
                  <a:gd name="connsiteY1" fmla="*/ 4096 h 30384"/>
                  <a:gd name="connsiteX2" fmla="*/ 25146 w 26440"/>
                  <a:gd name="connsiteY2" fmla="*/ 0 h 30384"/>
                  <a:gd name="connsiteX3" fmla="*/ 0 w 26440"/>
                  <a:gd name="connsiteY3" fmla="*/ 30385 h 30384"/>
                </a:gdLst>
                <a:ahLst/>
                <a:cxnLst>
                  <a:cxn ang="0">
                    <a:pos x="connsiteX0" y="connsiteY0"/>
                  </a:cxn>
                  <a:cxn ang="0">
                    <a:pos x="connsiteX1" y="connsiteY1"/>
                  </a:cxn>
                  <a:cxn ang="0">
                    <a:pos x="connsiteX2" y="connsiteY2"/>
                  </a:cxn>
                  <a:cxn ang="0">
                    <a:pos x="connsiteX3" y="connsiteY3"/>
                  </a:cxn>
                </a:cxnLst>
                <a:rect l="l" t="t" r="r" b="b"/>
                <a:pathLst>
                  <a:path w="26440" h="30384">
                    <a:moveTo>
                      <a:pt x="0" y="30385"/>
                    </a:moveTo>
                    <a:cubicBezTo>
                      <a:pt x="1619" y="23241"/>
                      <a:pt x="3238" y="15907"/>
                      <a:pt x="3048" y="4096"/>
                    </a:cubicBezTo>
                    <a:cubicBezTo>
                      <a:pt x="8668" y="3048"/>
                      <a:pt x="21622" y="23908"/>
                      <a:pt x="25146" y="0"/>
                    </a:cubicBezTo>
                    <a:cubicBezTo>
                      <a:pt x="31909" y="33623"/>
                      <a:pt x="10477" y="17717"/>
                      <a:pt x="0" y="30385"/>
                    </a:cubicBezTo>
                    <a:close/>
                  </a:path>
                </a:pathLst>
              </a:custGeom>
              <a:grpFill/>
              <a:ln w="9525" cap="flat">
                <a:noFill/>
                <a:prstDash val="solid"/>
                <a:miter/>
              </a:ln>
            </p:spPr>
            <p:txBody>
              <a:bodyPr rtlCol="0" anchor="ctr"/>
              <a:lstStyle/>
              <a:p>
                <a:endParaRPr lang="en-US"/>
              </a:p>
            </p:txBody>
          </p:sp>
          <p:sp>
            <p:nvSpPr>
              <p:cNvPr id="73598" name="Freeform: Shape 73597">
                <a:extLst>
                  <a:ext uri="{FF2B5EF4-FFF2-40B4-BE49-F238E27FC236}">
                    <a16:creationId xmlns:a16="http://schemas.microsoft.com/office/drawing/2014/main" id="{F256E989-6FE4-4069-ADB2-A68ABDB8C9C9}"/>
                  </a:ext>
                </a:extLst>
              </p:cNvPr>
              <p:cNvSpPr/>
              <p:nvPr/>
            </p:nvSpPr>
            <p:spPr>
              <a:xfrm>
                <a:off x="16258616" y="3595850"/>
                <a:ext cx="13036" cy="38212"/>
              </a:xfrm>
              <a:custGeom>
                <a:avLst/>
                <a:gdLst>
                  <a:gd name="connsiteX0" fmla="*/ 368 w 13036"/>
                  <a:gd name="connsiteY0" fmla="*/ 36826 h 38212"/>
                  <a:gd name="connsiteX1" fmla="*/ 13036 w 13036"/>
                  <a:gd name="connsiteY1" fmla="*/ 250 h 38212"/>
                  <a:gd name="connsiteX2" fmla="*/ 368 w 13036"/>
                  <a:gd name="connsiteY2" fmla="*/ 36826 h 38212"/>
                </a:gdLst>
                <a:ahLst/>
                <a:cxnLst>
                  <a:cxn ang="0">
                    <a:pos x="connsiteX0" y="connsiteY0"/>
                  </a:cxn>
                  <a:cxn ang="0">
                    <a:pos x="connsiteX1" y="connsiteY1"/>
                  </a:cxn>
                  <a:cxn ang="0">
                    <a:pos x="connsiteX2" y="connsiteY2"/>
                  </a:cxn>
                </a:cxnLst>
                <a:rect l="l" t="t" r="r" b="b"/>
                <a:pathLst>
                  <a:path w="13036" h="38212">
                    <a:moveTo>
                      <a:pt x="368" y="36826"/>
                    </a:moveTo>
                    <a:cubicBezTo>
                      <a:pt x="-1347" y="10251"/>
                      <a:pt x="2940" y="-1941"/>
                      <a:pt x="13036" y="250"/>
                    </a:cubicBezTo>
                    <a:cubicBezTo>
                      <a:pt x="8559" y="11871"/>
                      <a:pt x="13131" y="45399"/>
                      <a:pt x="368" y="36826"/>
                    </a:cubicBezTo>
                    <a:close/>
                  </a:path>
                </a:pathLst>
              </a:custGeom>
              <a:grpFill/>
              <a:ln w="9525" cap="flat">
                <a:noFill/>
                <a:prstDash val="solid"/>
                <a:miter/>
              </a:ln>
            </p:spPr>
            <p:txBody>
              <a:bodyPr rtlCol="0" anchor="ctr"/>
              <a:lstStyle/>
              <a:p>
                <a:endParaRPr lang="en-US"/>
              </a:p>
            </p:txBody>
          </p:sp>
          <p:sp>
            <p:nvSpPr>
              <p:cNvPr id="73599" name="Freeform: Shape 73598">
                <a:extLst>
                  <a:ext uri="{FF2B5EF4-FFF2-40B4-BE49-F238E27FC236}">
                    <a16:creationId xmlns:a16="http://schemas.microsoft.com/office/drawing/2014/main" id="{37823C25-63BA-4589-9E15-042EAE564C28}"/>
                  </a:ext>
                </a:extLst>
              </p:cNvPr>
              <p:cNvSpPr/>
              <p:nvPr/>
            </p:nvSpPr>
            <p:spPr>
              <a:xfrm>
                <a:off x="16273272" y="4968081"/>
                <a:ext cx="17038" cy="34876"/>
              </a:xfrm>
              <a:custGeom>
                <a:avLst/>
                <a:gdLst>
                  <a:gd name="connsiteX0" fmla="*/ 0 w 17038"/>
                  <a:gd name="connsiteY0" fmla="*/ 2857 h 34876"/>
                  <a:gd name="connsiteX1" fmla="*/ 16669 w 17038"/>
                  <a:gd name="connsiteY1" fmla="*/ 0 h 34876"/>
                  <a:gd name="connsiteX2" fmla="*/ 13621 w 17038"/>
                  <a:gd name="connsiteY2" fmla="*/ 34862 h 34876"/>
                  <a:gd name="connsiteX3" fmla="*/ 0 w 17038"/>
                  <a:gd name="connsiteY3" fmla="*/ 2857 h 34876"/>
                </a:gdLst>
                <a:ahLst/>
                <a:cxnLst>
                  <a:cxn ang="0">
                    <a:pos x="connsiteX0" y="connsiteY0"/>
                  </a:cxn>
                  <a:cxn ang="0">
                    <a:pos x="connsiteX1" y="connsiteY1"/>
                  </a:cxn>
                  <a:cxn ang="0">
                    <a:pos x="connsiteX2" y="connsiteY2"/>
                  </a:cxn>
                  <a:cxn ang="0">
                    <a:pos x="connsiteX3" y="connsiteY3"/>
                  </a:cxn>
                </a:cxnLst>
                <a:rect l="l" t="t" r="r" b="b"/>
                <a:pathLst>
                  <a:path w="17038" h="34876">
                    <a:moveTo>
                      <a:pt x="0" y="2857"/>
                    </a:moveTo>
                    <a:cubicBezTo>
                      <a:pt x="5524" y="1905"/>
                      <a:pt x="11049" y="953"/>
                      <a:pt x="16669" y="0"/>
                    </a:cubicBezTo>
                    <a:cubicBezTo>
                      <a:pt x="18193" y="17621"/>
                      <a:pt x="14573" y="23146"/>
                      <a:pt x="13621" y="34862"/>
                    </a:cubicBezTo>
                    <a:cubicBezTo>
                      <a:pt x="5143" y="35338"/>
                      <a:pt x="571" y="24670"/>
                      <a:pt x="0" y="2857"/>
                    </a:cubicBezTo>
                    <a:close/>
                  </a:path>
                </a:pathLst>
              </a:custGeom>
              <a:grpFill/>
              <a:ln w="9525" cap="flat">
                <a:noFill/>
                <a:prstDash val="solid"/>
                <a:miter/>
              </a:ln>
            </p:spPr>
            <p:txBody>
              <a:bodyPr rtlCol="0" anchor="ctr"/>
              <a:lstStyle/>
              <a:p>
                <a:endParaRPr lang="en-US"/>
              </a:p>
            </p:txBody>
          </p:sp>
          <p:sp>
            <p:nvSpPr>
              <p:cNvPr id="73600" name="Freeform: Shape 73599">
                <a:extLst>
                  <a:ext uri="{FF2B5EF4-FFF2-40B4-BE49-F238E27FC236}">
                    <a16:creationId xmlns:a16="http://schemas.microsoft.com/office/drawing/2014/main" id="{489F6FCD-3F4A-4BA0-BB2D-4D6A9520DEB0}"/>
                  </a:ext>
                </a:extLst>
              </p:cNvPr>
              <p:cNvSpPr/>
              <p:nvPr/>
            </p:nvSpPr>
            <p:spPr>
              <a:xfrm>
                <a:off x="16263175" y="3723640"/>
                <a:ext cx="17622" cy="43459"/>
              </a:xfrm>
              <a:custGeom>
                <a:avLst/>
                <a:gdLst>
                  <a:gd name="connsiteX0" fmla="*/ 0 w 17622"/>
                  <a:gd name="connsiteY0" fmla="*/ 37147 h 43459"/>
                  <a:gd name="connsiteX1" fmla="*/ 9620 w 17622"/>
                  <a:gd name="connsiteY1" fmla="*/ 26860 h 43459"/>
                  <a:gd name="connsiteX2" fmla="*/ 15907 w 17622"/>
                  <a:gd name="connsiteY2" fmla="*/ 0 h 43459"/>
                  <a:gd name="connsiteX3" fmla="*/ 0 w 17622"/>
                  <a:gd name="connsiteY3" fmla="*/ 37147 h 43459"/>
                </a:gdLst>
                <a:ahLst/>
                <a:cxnLst>
                  <a:cxn ang="0">
                    <a:pos x="connsiteX0" y="connsiteY0"/>
                  </a:cxn>
                  <a:cxn ang="0">
                    <a:pos x="connsiteX1" y="connsiteY1"/>
                  </a:cxn>
                  <a:cxn ang="0">
                    <a:pos x="connsiteX2" y="connsiteY2"/>
                  </a:cxn>
                  <a:cxn ang="0">
                    <a:pos x="connsiteX3" y="connsiteY3"/>
                  </a:cxn>
                </a:cxnLst>
                <a:rect l="l" t="t" r="r" b="b"/>
                <a:pathLst>
                  <a:path w="17622" h="43459">
                    <a:moveTo>
                      <a:pt x="0" y="37147"/>
                    </a:moveTo>
                    <a:cubicBezTo>
                      <a:pt x="476" y="27051"/>
                      <a:pt x="5810" y="28956"/>
                      <a:pt x="9620" y="26860"/>
                    </a:cubicBezTo>
                    <a:cubicBezTo>
                      <a:pt x="571" y="4858"/>
                      <a:pt x="14288" y="18002"/>
                      <a:pt x="15907" y="0"/>
                    </a:cubicBezTo>
                    <a:cubicBezTo>
                      <a:pt x="22765" y="8382"/>
                      <a:pt x="7334" y="61436"/>
                      <a:pt x="0" y="37147"/>
                    </a:cubicBezTo>
                    <a:close/>
                  </a:path>
                </a:pathLst>
              </a:custGeom>
              <a:grpFill/>
              <a:ln w="9525" cap="flat">
                <a:noFill/>
                <a:prstDash val="solid"/>
                <a:miter/>
              </a:ln>
            </p:spPr>
            <p:txBody>
              <a:bodyPr rtlCol="0" anchor="ctr"/>
              <a:lstStyle/>
              <a:p>
                <a:endParaRPr lang="en-US"/>
              </a:p>
            </p:txBody>
          </p:sp>
          <p:sp>
            <p:nvSpPr>
              <p:cNvPr id="73601" name="Freeform: Shape 73600">
                <a:extLst>
                  <a:ext uri="{FF2B5EF4-FFF2-40B4-BE49-F238E27FC236}">
                    <a16:creationId xmlns:a16="http://schemas.microsoft.com/office/drawing/2014/main" id="{C677C546-D111-4A58-BED5-D1A408367E24}"/>
                  </a:ext>
                </a:extLst>
              </p:cNvPr>
              <p:cNvSpPr/>
              <p:nvPr/>
            </p:nvSpPr>
            <p:spPr>
              <a:xfrm>
                <a:off x="16310228" y="7427341"/>
                <a:ext cx="31432" cy="22383"/>
              </a:xfrm>
              <a:custGeom>
                <a:avLst/>
                <a:gdLst>
                  <a:gd name="connsiteX0" fmla="*/ 0 w 31432"/>
                  <a:gd name="connsiteY0" fmla="*/ 22384 h 22383"/>
                  <a:gd name="connsiteX1" fmla="*/ 31433 w 31432"/>
                  <a:gd name="connsiteY1" fmla="*/ 0 h 22383"/>
                  <a:gd name="connsiteX2" fmla="*/ 0 w 31432"/>
                  <a:gd name="connsiteY2" fmla="*/ 22384 h 22383"/>
                </a:gdLst>
                <a:ahLst/>
                <a:cxnLst>
                  <a:cxn ang="0">
                    <a:pos x="connsiteX0" y="connsiteY0"/>
                  </a:cxn>
                  <a:cxn ang="0">
                    <a:pos x="connsiteX1" y="connsiteY1"/>
                  </a:cxn>
                  <a:cxn ang="0">
                    <a:pos x="connsiteX2" y="connsiteY2"/>
                  </a:cxn>
                </a:cxnLst>
                <a:rect l="l" t="t" r="r" b="b"/>
                <a:pathLst>
                  <a:path w="31432" h="22383">
                    <a:moveTo>
                      <a:pt x="0" y="22384"/>
                    </a:moveTo>
                    <a:cubicBezTo>
                      <a:pt x="4382" y="-2857"/>
                      <a:pt x="13621" y="8001"/>
                      <a:pt x="31433" y="0"/>
                    </a:cubicBezTo>
                    <a:cubicBezTo>
                      <a:pt x="25622" y="17621"/>
                      <a:pt x="13430" y="21431"/>
                      <a:pt x="0" y="22384"/>
                    </a:cubicBezTo>
                    <a:close/>
                  </a:path>
                </a:pathLst>
              </a:custGeom>
              <a:grpFill/>
              <a:ln w="9525" cap="flat">
                <a:noFill/>
                <a:prstDash val="solid"/>
                <a:miter/>
              </a:ln>
            </p:spPr>
            <p:txBody>
              <a:bodyPr rtlCol="0" anchor="ctr"/>
              <a:lstStyle/>
              <a:p>
                <a:endParaRPr lang="en-US"/>
              </a:p>
            </p:txBody>
          </p:sp>
          <p:sp>
            <p:nvSpPr>
              <p:cNvPr id="73602" name="Freeform: Shape 73601">
                <a:extLst>
                  <a:ext uri="{FF2B5EF4-FFF2-40B4-BE49-F238E27FC236}">
                    <a16:creationId xmlns:a16="http://schemas.microsoft.com/office/drawing/2014/main" id="{1B342C4C-ADE5-4F21-B6CA-127A5511D459}"/>
                  </a:ext>
                </a:extLst>
              </p:cNvPr>
              <p:cNvSpPr/>
              <p:nvPr/>
            </p:nvSpPr>
            <p:spPr>
              <a:xfrm>
                <a:off x="16293465" y="4946364"/>
                <a:ext cx="22955" cy="44830"/>
              </a:xfrm>
              <a:custGeom>
                <a:avLst/>
                <a:gdLst>
                  <a:gd name="connsiteX0" fmla="*/ 0 w 22955"/>
                  <a:gd name="connsiteY0" fmla="*/ 38386 h 44830"/>
                  <a:gd name="connsiteX1" fmla="*/ 6287 w 22955"/>
                  <a:gd name="connsiteY1" fmla="*/ 2857 h 44830"/>
                  <a:gd name="connsiteX2" fmla="*/ 22955 w 22955"/>
                  <a:gd name="connsiteY2" fmla="*/ 0 h 44830"/>
                  <a:gd name="connsiteX3" fmla="*/ 9715 w 22955"/>
                  <a:gd name="connsiteY3" fmla="*/ 10858 h 44830"/>
                  <a:gd name="connsiteX4" fmla="*/ 16669 w 22955"/>
                  <a:gd name="connsiteY4" fmla="*/ 44005 h 44830"/>
                  <a:gd name="connsiteX5" fmla="*/ 0 w 22955"/>
                  <a:gd name="connsiteY5" fmla="*/ 38386 h 44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955" h="44830">
                    <a:moveTo>
                      <a:pt x="0" y="38386"/>
                    </a:moveTo>
                    <a:cubicBezTo>
                      <a:pt x="1619" y="25337"/>
                      <a:pt x="4763" y="15812"/>
                      <a:pt x="6287" y="2857"/>
                    </a:cubicBezTo>
                    <a:lnTo>
                      <a:pt x="22955" y="0"/>
                    </a:lnTo>
                    <a:cubicBezTo>
                      <a:pt x="22003" y="11811"/>
                      <a:pt x="14669" y="8572"/>
                      <a:pt x="9715" y="10858"/>
                    </a:cubicBezTo>
                    <a:cubicBezTo>
                      <a:pt x="5810" y="39338"/>
                      <a:pt x="20479" y="15621"/>
                      <a:pt x="16669" y="44005"/>
                    </a:cubicBezTo>
                    <a:cubicBezTo>
                      <a:pt x="8668" y="48958"/>
                      <a:pt x="9334" y="29623"/>
                      <a:pt x="0" y="38386"/>
                    </a:cubicBezTo>
                    <a:close/>
                  </a:path>
                </a:pathLst>
              </a:custGeom>
              <a:grpFill/>
              <a:ln w="9525" cap="flat">
                <a:noFill/>
                <a:prstDash val="solid"/>
                <a:miter/>
              </a:ln>
            </p:spPr>
            <p:txBody>
              <a:bodyPr rtlCol="0" anchor="ctr"/>
              <a:lstStyle/>
              <a:p>
                <a:endParaRPr lang="en-US"/>
              </a:p>
            </p:txBody>
          </p:sp>
          <p:sp>
            <p:nvSpPr>
              <p:cNvPr id="73603" name="Freeform: Shape 73602">
                <a:extLst>
                  <a:ext uri="{FF2B5EF4-FFF2-40B4-BE49-F238E27FC236}">
                    <a16:creationId xmlns:a16="http://schemas.microsoft.com/office/drawing/2014/main" id="{B78D718F-98F7-4597-99E8-6A8BCCBD7F0C}"/>
                  </a:ext>
                </a:extLst>
              </p:cNvPr>
              <p:cNvSpPr/>
              <p:nvPr/>
            </p:nvSpPr>
            <p:spPr>
              <a:xfrm>
                <a:off x="16296585" y="4585367"/>
                <a:ext cx="19736" cy="29146"/>
              </a:xfrm>
              <a:custGeom>
                <a:avLst/>
                <a:gdLst>
                  <a:gd name="connsiteX0" fmla="*/ 23 w 19736"/>
                  <a:gd name="connsiteY0" fmla="*/ 29146 h 29146"/>
                  <a:gd name="connsiteX1" fmla="*/ 19644 w 19736"/>
                  <a:gd name="connsiteY1" fmla="*/ 0 h 29146"/>
                  <a:gd name="connsiteX2" fmla="*/ 23 w 19736"/>
                  <a:gd name="connsiteY2" fmla="*/ 29146 h 29146"/>
                </a:gdLst>
                <a:ahLst/>
                <a:cxnLst>
                  <a:cxn ang="0">
                    <a:pos x="connsiteX0" y="connsiteY0"/>
                  </a:cxn>
                  <a:cxn ang="0">
                    <a:pos x="connsiteX1" y="connsiteY1"/>
                  </a:cxn>
                  <a:cxn ang="0">
                    <a:pos x="connsiteX2" y="connsiteY2"/>
                  </a:cxn>
                </a:cxnLst>
                <a:rect l="l" t="t" r="r" b="b"/>
                <a:pathLst>
                  <a:path w="19736" h="29146">
                    <a:moveTo>
                      <a:pt x="23" y="29146"/>
                    </a:moveTo>
                    <a:cubicBezTo>
                      <a:pt x="-549" y="2667"/>
                      <a:pt x="9738" y="1810"/>
                      <a:pt x="19644" y="0"/>
                    </a:cubicBezTo>
                    <a:cubicBezTo>
                      <a:pt x="21073" y="28575"/>
                      <a:pt x="5452" y="16669"/>
                      <a:pt x="23" y="29146"/>
                    </a:cubicBezTo>
                    <a:close/>
                  </a:path>
                </a:pathLst>
              </a:custGeom>
              <a:grpFill/>
              <a:ln w="9525" cap="flat">
                <a:noFill/>
                <a:prstDash val="solid"/>
                <a:miter/>
              </a:ln>
            </p:spPr>
            <p:txBody>
              <a:bodyPr rtlCol="0" anchor="ctr"/>
              <a:lstStyle/>
              <a:p>
                <a:endParaRPr lang="en-US"/>
              </a:p>
            </p:txBody>
          </p:sp>
          <p:sp>
            <p:nvSpPr>
              <p:cNvPr id="73604" name="Freeform: Shape 73603">
                <a:extLst>
                  <a:ext uri="{FF2B5EF4-FFF2-40B4-BE49-F238E27FC236}">
                    <a16:creationId xmlns:a16="http://schemas.microsoft.com/office/drawing/2014/main" id="{7DDD4F9D-DDBF-48B3-9C96-22A1DF8CDDDD}"/>
                  </a:ext>
                </a:extLst>
              </p:cNvPr>
              <p:cNvSpPr/>
              <p:nvPr/>
            </p:nvSpPr>
            <p:spPr>
              <a:xfrm>
                <a:off x="16299923" y="4490307"/>
                <a:ext cx="18687" cy="45815"/>
              </a:xfrm>
              <a:custGeom>
                <a:avLst/>
                <a:gdLst>
                  <a:gd name="connsiteX0" fmla="*/ 2590 w 18687"/>
                  <a:gd name="connsiteY0" fmla="*/ 45815 h 45815"/>
                  <a:gd name="connsiteX1" fmla="*/ 18688 w 18687"/>
                  <a:gd name="connsiteY1" fmla="*/ 0 h 45815"/>
                  <a:gd name="connsiteX2" fmla="*/ 15735 w 18687"/>
                  <a:gd name="connsiteY2" fmla="*/ 34862 h 45815"/>
                  <a:gd name="connsiteX3" fmla="*/ 2590 w 18687"/>
                  <a:gd name="connsiteY3" fmla="*/ 45815 h 45815"/>
                </a:gdLst>
                <a:ahLst/>
                <a:cxnLst>
                  <a:cxn ang="0">
                    <a:pos x="connsiteX0" y="connsiteY0"/>
                  </a:cxn>
                  <a:cxn ang="0">
                    <a:pos x="connsiteX1" y="connsiteY1"/>
                  </a:cxn>
                  <a:cxn ang="0">
                    <a:pos x="connsiteX2" y="connsiteY2"/>
                  </a:cxn>
                  <a:cxn ang="0">
                    <a:pos x="connsiteX3" y="connsiteY3"/>
                  </a:cxn>
                </a:cxnLst>
                <a:rect l="l" t="t" r="r" b="b"/>
                <a:pathLst>
                  <a:path w="18687" h="45815">
                    <a:moveTo>
                      <a:pt x="2590" y="45815"/>
                    </a:moveTo>
                    <a:cubicBezTo>
                      <a:pt x="-7220" y="27432"/>
                      <a:pt x="13639" y="11049"/>
                      <a:pt x="18688" y="0"/>
                    </a:cubicBezTo>
                    <a:cubicBezTo>
                      <a:pt x="16211" y="8096"/>
                      <a:pt x="15354" y="20003"/>
                      <a:pt x="15735" y="34862"/>
                    </a:cubicBezTo>
                    <a:cubicBezTo>
                      <a:pt x="10401" y="36481"/>
                      <a:pt x="3067" y="32956"/>
                      <a:pt x="2590" y="45815"/>
                    </a:cubicBezTo>
                    <a:close/>
                  </a:path>
                </a:pathLst>
              </a:custGeom>
              <a:grpFill/>
              <a:ln w="9525" cap="flat">
                <a:noFill/>
                <a:prstDash val="solid"/>
                <a:miter/>
              </a:ln>
            </p:spPr>
            <p:txBody>
              <a:bodyPr rtlCol="0" anchor="ctr"/>
              <a:lstStyle/>
              <a:p>
                <a:endParaRPr lang="en-US"/>
              </a:p>
            </p:txBody>
          </p:sp>
          <p:sp>
            <p:nvSpPr>
              <p:cNvPr id="73605" name="Freeform: Shape 73604">
                <a:extLst>
                  <a:ext uri="{FF2B5EF4-FFF2-40B4-BE49-F238E27FC236}">
                    <a16:creationId xmlns:a16="http://schemas.microsoft.com/office/drawing/2014/main" id="{AA285ED3-5A2E-40CB-972C-32F68C3ADFEA}"/>
                  </a:ext>
                </a:extLst>
              </p:cNvPr>
              <p:cNvSpPr/>
              <p:nvPr/>
            </p:nvSpPr>
            <p:spPr>
              <a:xfrm>
                <a:off x="16303371" y="3903252"/>
                <a:ext cx="29527" cy="44034"/>
              </a:xfrm>
              <a:custGeom>
                <a:avLst/>
                <a:gdLst>
                  <a:gd name="connsiteX0" fmla="*/ 23146 w 29527"/>
                  <a:gd name="connsiteY0" fmla="*/ 44035 h 44034"/>
                  <a:gd name="connsiteX1" fmla="*/ 0 w 29527"/>
                  <a:gd name="connsiteY1" fmla="*/ 5077 h 44034"/>
                  <a:gd name="connsiteX2" fmla="*/ 26003 w 29527"/>
                  <a:gd name="connsiteY2" fmla="*/ 505 h 44034"/>
                  <a:gd name="connsiteX3" fmla="*/ 29337 w 29527"/>
                  <a:gd name="connsiteY3" fmla="*/ 8507 h 44034"/>
                  <a:gd name="connsiteX4" fmla="*/ 29527 w 29527"/>
                  <a:gd name="connsiteY4" fmla="*/ 25651 h 44034"/>
                  <a:gd name="connsiteX5" fmla="*/ 23146 w 29527"/>
                  <a:gd name="connsiteY5" fmla="*/ 44035 h 44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527" h="44034">
                    <a:moveTo>
                      <a:pt x="23146" y="44035"/>
                    </a:moveTo>
                    <a:cubicBezTo>
                      <a:pt x="16192" y="28795"/>
                      <a:pt x="2095" y="34224"/>
                      <a:pt x="0" y="5077"/>
                    </a:cubicBezTo>
                    <a:cubicBezTo>
                      <a:pt x="6096" y="5840"/>
                      <a:pt x="21812" y="23365"/>
                      <a:pt x="26003" y="505"/>
                    </a:cubicBezTo>
                    <a:cubicBezTo>
                      <a:pt x="28765" y="-1590"/>
                      <a:pt x="29146" y="3172"/>
                      <a:pt x="29337" y="8507"/>
                    </a:cubicBezTo>
                    <a:cubicBezTo>
                      <a:pt x="29432" y="14221"/>
                      <a:pt x="29432" y="19936"/>
                      <a:pt x="29527" y="25651"/>
                    </a:cubicBezTo>
                    <a:cubicBezTo>
                      <a:pt x="17431" y="23365"/>
                      <a:pt x="21145" y="12602"/>
                      <a:pt x="23146" y="44035"/>
                    </a:cubicBezTo>
                    <a:close/>
                  </a:path>
                </a:pathLst>
              </a:custGeom>
              <a:grpFill/>
              <a:ln w="9525" cap="flat">
                <a:noFill/>
                <a:prstDash val="solid"/>
                <a:miter/>
              </a:ln>
            </p:spPr>
            <p:txBody>
              <a:bodyPr rtlCol="0" anchor="ctr"/>
              <a:lstStyle/>
              <a:p>
                <a:endParaRPr lang="en-US"/>
              </a:p>
            </p:txBody>
          </p:sp>
          <p:sp>
            <p:nvSpPr>
              <p:cNvPr id="73606" name="Freeform: Shape 73605">
                <a:extLst>
                  <a:ext uri="{FF2B5EF4-FFF2-40B4-BE49-F238E27FC236}">
                    <a16:creationId xmlns:a16="http://schemas.microsoft.com/office/drawing/2014/main" id="{39E18045-38B6-464E-B598-DFCF3EA8CAC0}"/>
                  </a:ext>
                </a:extLst>
              </p:cNvPr>
              <p:cNvSpPr/>
              <p:nvPr/>
            </p:nvSpPr>
            <p:spPr>
              <a:xfrm>
                <a:off x="16340899" y="5033804"/>
                <a:ext cx="16889" cy="36508"/>
              </a:xfrm>
              <a:custGeom>
                <a:avLst/>
                <a:gdLst>
                  <a:gd name="connsiteX0" fmla="*/ 0 w 16889"/>
                  <a:gd name="connsiteY0" fmla="*/ 20098 h 36508"/>
                  <a:gd name="connsiteX1" fmla="*/ 16478 w 16889"/>
                  <a:gd name="connsiteY1" fmla="*/ 0 h 36508"/>
                  <a:gd name="connsiteX2" fmla="*/ 13526 w 16889"/>
                  <a:gd name="connsiteY2" fmla="*/ 34957 h 36508"/>
                  <a:gd name="connsiteX3" fmla="*/ 0 w 16889"/>
                  <a:gd name="connsiteY3" fmla="*/ 20098 h 36508"/>
                </a:gdLst>
                <a:ahLst/>
                <a:cxnLst>
                  <a:cxn ang="0">
                    <a:pos x="connsiteX0" y="connsiteY0"/>
                  </a:cxn>
                  <a:cxn ang="0">
                    <a:pos x="connsiteX1" y="connsiteY1"/>
                  </a:cxn>
                  <a:cxn ang="0">
                    <a:pos x="connsiteX2" y="connsiteY2"/>
                  </a:cxn>
                  <a:cxn ang="0">
                    <a:pos x="connsiteX3" y="connsiteY3"/>
                  </a:cxn>
                </a:cxnLst>
                <a:rect l="l" t="t" r="r" b="b"/>
                <a:pathLst>
                  <a:path w="16889" h="36508">
                    <a:moveTo>
                      <a:pt x="0" y="20098"/>
                    </a:moveTo>
                    <a:cubicBezTo>
                      <a:pt x="2762" y="6858"/>
                      <a:pt x="8192" y="191"/>
                      <a:pt x="16478" y="0"/>
                    </a:cubicBezTo>
                    <a:cubicBezTo>
                      <a:pt x="18098" y="17717"/>
                      <a:pt x="14478" y="23146"/>
                      <a:pt x="13526" y="34957"/>
                    </a:cubicBezTo>
                    <a:cubicBezTo>
                      <a:pt x="4477" y="42672"/>
                      <a:pt x="6668" y="19050"/>
                      <a:pt x="0" y="20098"/>
                    </a:cubicBezTo>
                    <a:close/>
                  </a:path>
                </a:pathLst>
              </a:custGeom>
              <a:grpFill/>
              <a:ln w="9525" cap="flat">
                <a:noFill/>
                <a:prstDash val="solid"/>
                <a:miter/>
              </a:ln>
            </p:spPr>
            <p:txBody>
              <a:bodyPr rtlCol="0" anchor="ctr"/>
              <a:lstStyle/>
              <a:p>
                <a:endParaRPr lang="en-US"/>
              </a:p>
            </p:txBody>
          </p:sp>
          <p:sp>
            <p:nvSpPr>
              <p:cNvPr id="73607" name="Freeform: Shape 73606">
                <a:extLst>
                  <a:ext uri="{FF2B5EF4-FFF2-40B4-BE49-F238E27FC236}">
                    <a16:creationId xmlns:a16="http://schemas.microsoft.com/office/drawing/2014/main" id="{4BBF016F-85E7-46C7-A809-A460E2BE6559}"/>
                  </a:ext>
                </a:extLst>
              </p:cNvPr>
              <p:cNvSpPr/>
              <p:nvPr/>
            </p:nvSpPr>
            <p:spPr>
              <a:xfrm>
                <a:off x="16342899" y="4580128"/>
                <a:ext cx="16573" cy="32825"/>
              </a:xfrm>
              <a:custGeom>
                <a:avLst/>
                <a:gdLst>
                  <a:gd name="connsiteX0" fmla="*/ 0 w 16573"/>
                  <a:gd name="connsiteY0" fmla="*/ 26289 h 32825"/>
                  <a:gd name="connsiteX1" fmla="*/ 3048 w 16573"/>
                  <a:gd name="connsiteY1" fmla="*/ 0 h 32825"/>
                  <a:gd name="connsiteX2" fmla="*/ 16573 w 16573"/>
                  <a:gd name="connsiteY2" fmla="*/ 32004 h 32825"/>
                  <a:gd name="connsiteX3" fmla="*/ 0 w 16573"/>
                  <a:gd name="connsiteY3" fmla="*/ 26289 h 32825"/>
                </a:gdLst>
                <a:ahLst/>
                <a:cxnLst>
                  <a:cxn ang="0">
                    <a:pos x="connsiteX0" y="connsiteY0"/>
                  </a:cxn>
                  <a:cxn ang="0">
                    <a:pos x="connsiteX1" y="connsiteY1"/>
                  </a:cxn>
                  <a:cxn ang="0">
                    <a:pos x="connsiteX2" y="connsiteY2"/>
                  </a:cxn>
                  <a:cxn ang="0">
                    <a:pos x="connsiteX3" y="connsiteY3"/>
                  </a:cxn>
                </a:cxnLst>
                <a:rect l="l" t="t" r="r" b="b"/>
                <a:pathLst>
                  <a:path w="16573" h="32825">
                    <a:moveTo>
                      <a:pt x="0" y="26289"/>
                    </a:moveTo>
                    <a:cubicBezTo>
                      <a:pt x="1619" y="19145"/>
                      <a:pt x="3238" y="11811"/>
                      <a:pt x="3048" y="0"/>
                    </a:cubicBezTo>
                    <a:cubicBezTo>
                      <a:pt x="10478" y="2477"/>
                      <a:pt x="14954" y="13145"/>
                      <a:pt x="16573" y="32004"/>
                    </a:cubicBezTo>
                    <a:cubicBezTo>
                      <a:pt x="8668" y="36957"/>
                      <a:pt x="9239" y="17526"/>
                      <a:pt x="0" y="26289"/>
                    </a:cubicBezTo>
                    <a:close/>
                  </a:path>
                </a:pathLst>
              </a:custGeom>
              <a:grpFill/>
              <a:ln w="9525" cap="flat">
                <a:noFill/>
                <a:prstDash val="solid"/>
                <a:miter/>
              </a:ln>
            </p:spPr>
            <p:txBody>
              <a:bodyPr rtlCol="0" anchor="ctr"/>
              <a:lstStyle/>
              <a:p>
                <a:endParaRPr lang="en-US"/>
              </a:p>
            </p:txBody>
          </p:sp>
          <p:sp>
            <p:nvSpPr>
              <p:cNvPr id="73608" name="Freeform: Shape 73607">
                <a:extLst>
                  <a:ext uri="{FF2B5EF4-FFF2-40B4-BE49-F238E27FC236}">
                    <a16:creationId xmlns:a16="http://schemas.microsoft.com/office/drawing/2014/main" id="{584F468E-C4A7-4D40-B8AA-0FC79CC20AFE}"/>
                  </a:ext>
                </a:extLst>
              </p:cNvPr>
              <p:cNvSpPr/>
              <p:nvPr/>
            </p:nvSpPr>
            <p:spPr>
              <a:xfrm>
                <a:off x="16354425" y="4704239"/>
                <a:ext cx="29717" cy="54864"/>
              </a:xfrm>
              <a:custGeom>
                <a:avLst/>
                <a:gdLst>
                  <a:gd name="connsiteX0" fmla="*/ 0 w 29717"/>
                  <a:gd name="connsiteY0" fmla="*/ 54864 h 54864"/>
                  <a:gd name="connsiteX1" fmla="*/ 6096 w 29717"/>
                  <a:gd name="connsiteY1" fmla="*/ 10859 h 54864"/>
                  <a:gd name="connsiteX2" fmla="*/ 19240 w 29717"/>
                  <a:gd name="connsiteY2" fmla="*/ 0 h 54864"/>
                  <a:gd name="connsiteX3" fmla="*/ 29718 w 29717"/>
                  <a:gd name="connsiteY3" fmla="*/ 49721 h 54864"/>
                  <a:gd name="connsiteX4" fmla="*/ 19526 w 29717"/>
                  <a:gd name="connsiteY4" fmla="*/ 25718 h 54864"/>
                  <a:gd name="connsiteX5" fmla="*/ 12859 w 29717"/>
                  <a:gd name="connsiteY5" fmla="*/ 26956 h 54864"/>
                  <a:gd name="connsiteX6" fmla="*/ 13145 w 29717"/>
                  <a:gd name="connsiteY6" fmla="*/ 52673 h 54864"/>
                  <a:gd name="connsiteX7" fmla="*/ 0 w 29717"/>
                  <a:gd name="connsiteY7" fmla="*/ 54864 h 54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17" h="54864">
                    <a:moveTo>
                      <a:pt x="0" y="54864"/>
                    </a:moveTo>
                    <a:cubicBezTo>
                      <a:pt x="3238" y="43053"/>
                      <a:pt x="2953" y="22670"/>
                      <a:pt x="6096" y="10859"/>
                    </a:cubicBezTo>
                    <a:cubicBezTo>
                      <a:pt x="11335" y="9239"/>
                      <a:pt x="18764" y="12859"/>
                      <a:pt x="19240" y="0"/>
                    </a:cubicBezTo>
                    <a:cubicBezTo>
                      <a:pt x="23051" y="15526"/>
                      <a:pt x="27813" y="28670"/>
                      <a:pt x="29718" y="49721"/>
                    </a:cubicBezTo>
                    <a:cubicBezTo>
                      <a:pt x="19431" y="55531"/>
                      <a:pt x="13526" y="41815"/>
                      <a:pt x="19526" y="25718"/>
                    </a:cubicBezTo>
                    <a:lnTo>
                      <a:pt x="12859" y="26956"/>
                    </a:lnTo>
                    <a:cubicBezTo>
                      <a:pt x="8001" y="31528"/>
                      <a:pt x="14288" y="37624"/>
                      <a:pt x="13145" y="52673"/>
                    </a:cubicBezTo>
                    <a:cubicBezTo>
                      <a:pt x="8858" y="53435"/>
                      <a:pt x="4477" y="54102"/>
                      <a:pt x="0" y="54864"/>
                    </a:cubicBezTo>
                    <a:close/>
                  </a:path>
                </a:pathLst>
              </a:custGeom>
              <a:grpFill/>
              <a:ln w="9525" cap="flat">
                <a:noFill/>
                <a:prstDash val="solid"/>
                <a:miter/>
              </a:ln>
            </p:spPr>
            <p:txBody>
              <a:bodyPr rtlCol="0" anchor="ctr"/>
              <a:lstStyle/>
              <a:p>
                <a:endParaRPr lang="en-US"/>
              </a:p>
            </p:txBody>
          </p:sp>
          <p:sp>
            <p:nvSpPr>
              <p:cNvPr id="73609" name="Freeform: Shape 73608">
                <a:extLst>
                  <a:ext uri="{FF2B5EF4-FFF2-40B4-BE49-F238E27FC236}">
                    <a16:creationId xmlns:a16="http://schemas.microsoft.com/office/drawing/2014/main" id="{E3B6E81D-67F3-4FBE-9B82-8DB840F6F45D}"/>
                  </a:ext>
                </a:extLst>
              </p:cNvPr>
              <p:cNvSpPr/>
              <p:nvPr/>
            </p:nvSpPr>
            <p:spPr>
              <a:xfrm>
                <a:off x="16382047" y="6517185"/>
                <a:ext cx="17525" cy="29274"/>
              </a:xfrm>
              <a:custGeom>
                <a:avLst/>
                <a:gdLst>
                  <a:gd name="connsiteX0" fmla="*/ 0 w 17525"/>
                  <a:gd name="connsiteY0" fmla="*/ 328 h 29274"/>
                  <a:gd name="connsiteX1" fmla="*/ 17526 w 17525"/>
                  <a:gd name="connsiteY1" fmla="*/ 14616 h 29274"/>
                  <a:gd name="connsiteX2" fmla="*/ 0 w 17525"/>
                  <a:gd name="connsiteY2" fmla="*/ 328 h 29274"/>
                </a:gdLst>
                <a:ahLst/>
                <a:cxnLst>
                  <a:cxn ang="0">
                    <a:pos x="connsiteX0" y="connsiteY0"/>
                  </a:cxn>
                  <a:cxn ang="0">
                    <a:pos x="connsiteX1" y="connsiteY1"/>
                  </a:cxn>
                  <a:cxn ang="0">
                    <a:pos x="connsiteX2" y="connsiteY2"/>
                  </a:cxn>
                </a:cxnLst>
                <a:rect l="l" t="t" r="r" b="b"/>
                <a:pathLst>
                  <a:path w="17525" h="29274">
                    <a:moveTo>
                      <a:pt x="0" y="328"/>
                    </a:moveTo>
                    <a:cubicBezTo>
                      <a:pt x="8572" y="-2339"/>
                      <a:pt x="10954" y="12044"/>
                      <a:pt x="17526" y="14616"/>
                    </a:cubicBezTo>
                    <a:cubicBezTo>
                      <a:pt x="15907" y="45286"/>
                      <a:pt x="1334" y="21569"/>
                      <a:pt x="0" y="328"/>
                    </a:cubicBezTo>
                    <a:close/>
                  </a:path>
                </a:pathLst>
              </a:custGeom>
              <a:grpFill/>
              <a:ln w="9525" cap="flat">
                <a:noFill/>
                <a:prstDash val="solid"/>
                <a:miter/>
              </a:ln>
            </p:spPr>
            <p:txBody>
              <a:bodyPr rtlCol="0" anchor="ctr"/>
              <a:lstStyle/>
              <a:p>
                <a:endParaRPr lang="en-US"/>
              </a:p>
            </p:txBody>
          </p:sp>
          <p:sp>
            <p:nvSpPr>
              <p:cNvPr id="73610" name="Freeform: Shape 73609">
                <a:extLst>
                  <a:ext uri="{FF2B5EF4-FFF2-40B4-BE49-F238E27FC236}">
                    <a16:creationId xmlns:a16="http://schemas.microsoft.com/office/drawing/2014/main" id="{61AE801C-D131-4AC8-97C8-FE2CC60F7898}"/>
                  </a:ext>
                </a:extLst>
              </p:cNvPr>
              <p:cNvSpPr/>
              <p:nvPr/>
            </p:nvSpPr>
            <p:spPr>
              <a:xfrm>
                <a:off x="16364089" y="5006467"/>
                <a:ext cx="23482" cy="39338"/>
              </a:xfrm>
              <a:custGeom>
                <a:avLst/>
                <a:gdLst>
                  <a:gd name="connsiteX0" fmla="*/ 51 w 23482"/>
                  <a:gd name="connsiteY0" fmla="*/ 34766 h 39338"/>
                  <a:gd name="connsiteX1" fmla="*/ 3003 w 23482"/>
                  <a:gd name="connsiteY1" fmla="*/ 0 h 39338"/>
                  <a:gd name="connsiteX2" fmla="*/ 23482 w 23482"/>
                  <a:gd name="connsiteY2" fmla="*/ 39338 h 39338"/>
                  <a:gd name="connsiteX3" fmla="*/ 51 w 23482"/>
                  <a:gd name="connsiteY3" fmla="*/ 34766 h 39338"/>
                </a:gdLst>
                <a:ahLst/>
                <a:cxnLst>
                  <a:cxn ang="0">
                    <a:pos x="connsiteX0" y="connsiteY0"/>
                  </a:cxn>
                  <a:cxn ang="0">
                    <a:pos x="connsiteX1" y="connsiteY1"/>
                  </a:cxn>
                  <a:cxn ang="0">
                    <a:pos x="connsiteX2" y="connsiteY2"/>
                  </a:cxn>
                  <a:cxn ang="0">
                    <a:pos x="connsiteX3" y="connsiteY3"/>
                  </a:cxn>
                </a:cxnLst>
                <a:rect l="l" t="t" r="r" b="b"/>
                <a:pathLst>
                  <a:path w="23482" h="39338">
                    <a:moveTo>
                      <a:pt x="51" y="34766"/>
                    </a:moveTo>
                    <a:cubicBezTo>
                      <a:pt x="-521" y="19526"/>
                      <a:pt x="3956" y="16002"/>
                      <a:pt x="3003" y="0"/>
                    </a:cubicBezTo>
                    <a:cubicBezTo>
                      <a:pt x="11957" y="7144"/>
                      <a:pt x="22149" y="10859"/>
                      <a:pt x="23482" y="39338"/>
                    </a:cubicBezTo>
                    <a:cubicBezTo>
                      <a:pt x="15576" y="20098"/>
                      <a:pt x="12624" y="28194"/>
                      <a:pt x="51" y="34766"/>
                    </a:cubicBezTo>
                    <a:close/>
                  </a:path>
                </a:pathLst>
              </a:custGeom>
              <a:grpFill/>
              <a:ln w="9525" cap="flat">
                <a:noFill/>
                <a:prstDash val="solid"/>
                <a:miter/>
              </a:ln>
            </p:spPr>
            <p:txBody>
              <a:bodyPr rtlCol="0" anchor="ctr"/>
              <a:lstStyle/>
              <a:p>
                <a:endParaRPr lang="en-US"/>
              </a:p>
            </p:txBody>
          </p:sp>
          <p:sp>
            <p:nvSpPr>
              <p:cNvPr id="73611" name="Freeform: Shape 73610">
                <a:extLst>
                  <a:ext uri="{FF2B5EF4-FFF2-40B4-BE49-F238E27FC236}">
                    <a16:creationId xmlns:a16="http://schemas.microsoft.com/office/drawing/2014/main" id="{E834C2F5-329F-4662-ABC0-A4C78D43D8FC}"/>
                  </a:ext>
                </a:extLst>
              </p:cNvPr>
              <p:cNvSpPr/>
              <p:nvPr/>
            </p:nvSpPr>
            <p:spPr>
              <a:xfrm>
                <a:off x="16348537" y="2842292"/>
                <a:ext cx="9531" cy="43666"/>
              </a:xfrm>
              <a:custGeom>
                <a:avLst/>
                <a:gdLst>
                  <a:gd name="connsiteX0" fmla="*/ 649 w 9531"/>
                  <a:gd name="connsiteY0" fmla="*/ 43529 h 43666"/>
                  <a:gd name="connsiteX1" fmla="*/ 3411 w 9531"/>
                  <a:gd name="connsiteY1" fmla="*/ 0 h 43666"/>
                  <a:gd name="connsiteX2" fmla="*/ 649 w 9531"/>
                  <a:gd name="connsiteY2" fmla="*/ 43529 h 43666"/>
                </a:gdLst>
                <a:ahLst/>
                <a:cxnLst>
                  <a:cxn ang="0">
                    <a:pos x="connsiteX0" y="connsiteY0"/>
                  </a:cxn>
                  <a:cxn ang="0">
                    <a:pos x="connsiteX1" y="connsiteY1"/>
                  </a:cxn>
                  <a:cxn ang="0">
                    <a:pos x="connsiteX2" y="connsiteY2"/>
                  </a:cxn>
                </a:cxnLst>
                <a:rect l="l" t="t" r="r" b="b"/>
                <a:pathLst>
                  <a:path w="9531" h="43666">
                    <a:moveTo>
                      <a:pt x="649" y="43529"/>
                    </a:moveTo>
                    <a:cubicBezTo>
                      <a:pt x="-2114" y="19812"/>
                      <a:pt x="4935" y="20574"/>
                      <a:pt x="3411" y="0"/>
                    </a:cubicBezTo>
                    <a:cubicBezTo>
                      <a:pt x="10459" y="6382"/>
                      <a:pt x="13603" y="46292"/>
                      <a:pt x="649" y="43529"/>
                    </a:cubicBezTo>
                    <a:close/>
                  </a:path>
                </a:pathLst>
              </a:custGeom>
              <a:grpFill/>
              <a:ln w="9525" cap="flat">
                <a:noFill/>
                <a:prstDash val="solid"/>
                <a:miter/>
              </a:ln>
            </p:spPr>
            <p:txBody>
              <a:bodyPr rtlCol="0" anchor="ctr"/>
              <a:lstStyle/>
              <a:p>
                <a:endParaRPr lang="en-US"/>
              </a:p>
            </p:txBody>
          </p:sp>
          <p:sp>
            <p:nvSpPr>
              <p:cNvPr id="73612" name="Freeform: Shape 73611">
                <a:extLst>
                  <a:ext uri="{FF2B5EF4-FFF2-40B4-BE49-F238E27FC236}">
                    <a16:creationId xmlns:a16="http://schemas.microsoft.com/office/drawing/2014/main" id="{3B82474C-9781-4CAB-8B82-9001900B0240}"/>
                  </a:ext>
                </a:extLst>
              </p:cNvPr>
              <p:cNvSpPr/>
              <p:nvPr/>
            </p:nvSpPr>
            <p:spPr>
              <a:xfrm>
                <a:off x="16402859" y="6522656"/>
                <a:ext cx="24717" cy="33718"/>
              </a:xfrm>
              <a:custGeom>
                <a:avLst/>
                <a:gdLst>
                  <a:gd name="connsiteX0" fmla="*/ 48 w 24717"/>
                  <a:gd name="connsiteY0" fmla="*/ 0 h 33718"/>
                  <a:gd name="connsiteX1" fmla="*/ 24717 w 24717"/>
                  <a:gd name="connsiteY1" fmla="*/ 12954 h 33718"/>
                  <a:gd name="connsiteX2" fmla="*/ 4048 w 24717"/>
                  <a:gd name="connsiteY2" fmla="*/ 33719 h 33718"/>
                  <a:gd name="connsiteX3" fmla="*/ 48 w 24717"/>
                  <a:gd name="connsiteY3" fmla="*/ 0 h 33718"/>
                </a:gdLst>
                <a:ahLst/>
                <a:cxnLst>
                  <a:cxn ang="0">
                    <a:pos x="connsiteX0" y="connsiteY0"/>
                  </a:cxn>
                  <a:cxn ang="0">
                    <a:pos x="connsiteX1" y="connsiteY1"/>
                  </a:cxn>
                  <a:cxn ang="0">
                    <a:pos x="connsiteX2" y="connsiteY2"/>
                  </a:cxn>
                  <a:cxn ang="0">
                    <a:pos x="connsiteX3" y="connsiteY3"/>
                  </a:cxn>
                </a:cxnLst>
                <a:rect l="l" t="t" r="r" b="b"/>
                <a:pathLst>
                  <a:path w="24717" h="33718">
                    <a:moveTo>
                      <a:pt x="48" y="0"/>
                    </a:moveTo>
                    <a:cubicBezTo>
                      <a:pt x="8049" y="4858"/>
                      <a:pt x="17955" y="4572"/>
                      <a:pt x="24717" y="12954"/>
                    </a:cubicBezTo>
                    <a:cubicBezTo>
                      <a:pt x="18240" y="46768"/>
                      <a:pt x="14335" y="1619"/>
                      <a:pt x="4048" y="33719"/>
                    </a:cubicBezTo>
                    <a:cubicBezTo>
                      <a:pt x="4239" y="18288"/>
                      <a:pt x="-524" y="16288"/>
                      <a:pt x="48" y="0"/>
                    </a:cubicBezTo>
                    <a:close/>
                  </a:path>
                </a:pathLst>
              </a:custGeom>
              <a:grpFill/>
              <a:ln w="9525" cap="flat">
                <a:noFill/>
                <a:prstDash val="solid"/>
                <a:miter/>
              </a:ln>
            </p:spPr>
            <p:txBody>
              <a:bodyPr rtlCol="0" anchor="ctr"/>
              <a:lstStyle/>
              <a:p>
                <a:endParaRPr lang="en-US"/>
              </a:p>
            </p:txBody>
          </p:sp>
          <p:sp>
            <p:nvSpPr>
              <p:cNvPr id="73613" name="Freeform: Shape 73612">
                <a:extLst>
                  <a:ext uri="{FF2B5EF4-FFF2-40B4-BE49-F238E27FC236}">
                    <a16:creationId xmlns:a16="http://schemas.microsoft.com/office/drawing/2014/main" id="{47453171-5403-4D41-97B9-C45E29DD39C6}"/>
                  </a:ext>
                </a:extLst>
              </p:cNvPr>
              <p:cNvSpPr/>
              <p:nvPr/>
            </p:nvSpPr>
            <p:spPr>
              <a:xfrm>
                <a:off x="16423766" y="7438558"/>
                <a:ext cx="32194" cy="17993"/>
              </a:xfrm>
              <a:custGeom>
                <a:avLst/>
                <a:gdLst>
                  <a:gd name="connsiteX0" fmla="*/ 32195 w 32194"/>
                  <a:gd name="connsiteY0" fmla="*/ 4404 h 17993"/>
                  <a:gd name="connsiteX1" fmla="*/ 0 w 32194"/>
                  <a:gd name="connsiteY1" fmla="*/ 9738 h 17993"/>
                  <a:gd name="connsiteX2" fmla="*/ 32195 w 32194"/>
                  <a:gd name="connsiteY2" fmla="*/ 4404 h 17993"/>
                </a:gdLst>
                <a:ahLst/>
                <a:cxnLst>
                  <a:cxn ang="0">
                    <a:pos x="connsiteX0" y="connsiteY0"/>
                  </a:cxn>
                  <a:cxn ang="0">
                    <a:pos x="connsiteX1" y="connsiteY1"/>
                  </a:cxn>
                  <a:cxn ang="0">
                    <a:pos x="connsiteX2" y="connsiteY2"/>
                  </a:cxn>
                </a:cxnLst>
                <a:rect l="l" t="t" r="r" b="b"/>
                <a:pathLst>
                  <a:path w="32194" h="17993">
                    <a:moveTo>
                      <a:pt x="32195" y="4404"/>
                    </a:moveTo>
                    <a:cubicBezTo>
                      <a:pt x="29718" y="18977"/>
                      <a:pt x="2953" y="23454"/>
                      <a:pt x="0" y="9738"/>
                    </a:cubicBezTo>
                    <a:cubicBezTo>
                      <a:pt x="16383" y="11357"/>
                      <a:pt x="20003" y="-8550"/>
                      <a:pt x="32195" y="4404"/>
                    </a:cubicBezTo>
                    <a:close/>
                  </a:path>
                </a:pathLst>
              </a:custGeom>
              <a:grpFill/>
              <a:ln w="9525" cap="flat">
                <a:noFill/>
                <a:prstDash val="solid"/>
                <a:miter/>
              </a:ln>
            </p:spPr>
            <p:txBody>
              <a:bodyPr rtlCol="0" anchor="ctr"/>
              <a:lstStyle/>
              <a:p>
                <a:endParaRPr lang="en-US"/>
              </a:p>
            </p:txBody>
          </p:sp>
          <p:sp>
            <p:nvSpPr>
              <p:cNvPr id="73614" name="Freeform: Shape 73613">
                <a:extLst>
                  <a:ext uri="{FF2B5EF4-FFF2-40B4-BE49-F238E27FC236}">
                    <a16:creationId xmlns:a16="http://schemas.microsoft.com/office/drawing/2014/main" id="{979940A1-5C88-4345-BB9C-1FDFA2DFAFFD}"/>
                  </a:ext>
                </a:extLst>
              </p:cNvPr>
              <p:cNvSpPr/>
              <p:nvPr/>
            </p:nvSpPr>
            <p:spPr>
              <a:xfrm>
                <a:off x="16386917" y="4629984"/>
                <a:ext cx="15876" cy="36440"/>
              </a:xfrm>
              <a:custGeom>
                <a:avLst/>
                <a:gdLst>
                  <a:gd name="connsiteX0" fmla="*/ 15799 w 15876"/>
                  <a:gd name="connsiteY0" fmla="*/ 531 h 36440"/>
                  <a:gd name="connsiteX1" fmla="*/ 6274 w 15876"/>
                  <a:gd name="connsiteY1" fmla="*/ 36440 h 36440"/>
                  <a:gd name="connsiteX2" fmla="*/ 15799 w 15876"/>
                  <a:gd name="connsiteY2" fmla="*/ 531 h 36440"/>
                </a:gdLst>
                <a:ahLst/>
                <a:cxnLst>
                  <a:cxn ang="0">
                    <a:pos x="connsiteX0" y="connsiteY0"/>
                  </a:cxn>
                  <a:cxn ang="0">
                    <a:pos x="connsiteX1" y="connsiteY1"/>
                  </a:cxn>
                  <a:cxn ang="0">
                    <a:pos x="connsiteX2" y="connsiteY2"/>
                  </a:cxn>
                </a:cxnLst>
                <a:rect l="l" t="t" r="r" b="b"/>
                <a:pathLst>
                  <a:path w="15876" h="36440">
                    <a:moveTo>
                      <a:pt x="15799" y="531"/>
                    </a:moveTo>
                    <a:cubicBezTo>
                      <a:pt x="17037" y="22820"/>
                      <a:pt x="3036" y="9485"/>
                      <a:pt x="6274" y="36440"/>
                    </a:cubicBezTo>
                    <a:cubicBezTo>
                      <a:pt x="-7346" y="29106"/>
                      <a:pt x="3702" y="-4612"/>
                      <a:pt x="15799" y="531"/>
                    </a:cubicBezTo>
                    <a:close/>
                  </a:path>
                </a:pathLst>
              </a:custGeom>
              <a:grpFill/>
              <a:ln w="9525" cap="flat">
                <a:noFill/>
                <a:prstDash val="solid"/>
                <a:miter/>
              </a:ln>
            </p:spPr>
            <p:txBody>
              <a:bodyPr rtlCol="0" anchor="ctr"/>
              <a:lstStyle/>
              <a:p>
                <a:endParaRPr lang="en-US"/>
              </a:p>
            </p:txBody>
          </p:sp>
          <p:sp>
            <p:nvSpPr>
              <p:cNvPr id="73615" name="Freeform: Shape 73614">
                <a:extLst>
                  <a:ext uri="{FF2B5EF4-FFF2-40B4-BE49-F238E27FC236}">
                    <a16:creationId xmlns:a16="http://schemas.microsoft.com/office/drawing/2014/main" id="{C54BECA0-E83D-4516-9D8E-714C0FA9A787}"/>
                  </a:ext>
                </a:extLst>
              </p:cNvPr>
              <p:cNvSpPr/>
              <p:nvPr/>
            </p:nvSpPr>
            <p:spPr>
              <a:xfrm>
                <a:off x="16409387" y="5057902"/>
                <a:ext cx="9015" cy="52076"/>
              </a:xfrm>
              <a:custGeom>
                <a:avLst/>
                <a:gdLst>
                  <a:gd name="connsiteX0" fmla="*/ 8474 w 9015"/>
                  <a:gd name="connsiteY0" fmla="*/ 0 h 52076"/>
                  <a:gd name="connsiteX1" fmla="*/ 5711 w 9015"/>
                  <a:gd name="connsiteY1" fmla="*/ 51911 h 52076"/>
                  <a:gd name="connsiteX2" fmla="*/ 8474 w 9015"/>
                  <a:gd name="connsiteY2" fmla="*/ 0 h 52076"/>
                </a:gdLst>
                <a:ahLst/>
                <a:cxnLst>
                  <a:cxn ang="0">
                    <a:pos x="connsiteX0" y="connsiteY0"/>
                  </a:cxn>
                  <a:cxn ang="0">
                    <a:pos x="connsiteX1" y="connsiteY1"/>
                  </a:cxn>
                  <a:cxn ang="0">
                    <a:pos x="connsiteX2" y="connsiteY2"/>
                  </a:cxn>
                </a:cxnLst>
                <a:rect l="l" t="t" r="r" b="b"/>
                <a:pathLst>
                  <a:path w="9015" h="52076">
                    <a:moveTo>
                      <a:pt x="8474" y="0"/>
                    </a:moveTo>
                    <a:cubicBezTo>
                      <a:pt x="11141" y="25718"/>
                      <a:pt x="2949" y="26099"/>
                      <a:pt x="5711" y="51911"/>
                    </a:cubicBezTo>
                    <a:cubicBezTo>
                      <a:pt x="-3337" y="55436"/>
                      <a:pt x="-1051" y="1238"/>
                      <a:pt x="8474" y="0"/>
                    </a:cubicBezTo>
                    <a:close/>
                  </a:path>
                </a:pathLst>
              </a:custGeom>
              <a:grpFill/>
              <a:ln w="9525" cap="flat">
                <a:noFill/>
                <a:prstDash val="solid"/>
                <a:miter/>
              </a:ln>
            </p:spPr>
            <p:txBody>
              <a:bodyPr rtlCol="0" anchor="ctr"/>
              <a:lstStyle/>
              <a:p>
                <a:endParaRPr lang="en-US"/>
              </a:p>
            </p:txBody>
          </p:sp>
          <p:sp>
            <p:nvSpPr>
              <p:cNvPr id="73616" name="Freeform: Shape 73615">
                <a:extLst>
                  <a:ext uri="{FF2B5EF4-FFF2-40B4-BE49-F238E27FC236}">
                    <a16:creationId xmlns:a16="http://schemas.microsoft.com/office/drawing/2014/main" id="{B0CD010B-35E7-48F7-AAD4-D4CE34178C66}"/>
                  </a:ext>
                </a:extLst>
              </p:cNvPr>
              <p:cNvSpPr/>
              <p:nvPr/>
            </p:nvSpPr>
            <p:spPr>
              <a:xfrm>
                <a:off x="16431196" y="6531420"/>
                <a:ext cx="20770" cy="19483"/>
              </a:xfrm>
              <a:custGeom>
                <a:avLst/>
                <a:gdLst>
                  <a:gd name="connsiteX0" fmla="*/ 0 w 20770"/>
                  <a:gd name="connsiteY0" fmla="*/ 12192 h 19483"/>
                  <a:gd name="connsiteX1" fmla="*/ 20764 w 20770"/>
                  <a:gd name="connsiteY1" fmla="*/ 0 h 19483"/>
                  <a:gd name="connsiteX2" fmla="*/ 0 w 20770"/>
                  <a:gd name="connsiteY2" fmla="*/ 12192 h 19483"/>
                </a:gdLst>
                <a:ahLst/>
                <a:cxnLst>
                  <a:cxn ang="0">
                    <a:pos x="connsiteX0" y="connsiteY0"/>
                  </a:cxn>
                  <a:cxn ang="0">
                    <a:pos x="connsiteX1" y="connsiteY1"/>
                  </a:cxn>
                  <a:cxn ang="0">
                    <a:pos x="connsiteX2" y="connsiteY2"/>
                  </a:cxn>
                </a:cxnLst>
                <a:rect l="l" t="t" r="r" b="b"/>
                <a:pathLst>
                  <a:path w="20770" h="19483">
                    <a:moveTo>
                      <a:pt x="0" y="12192"/>
                    </a:moveTo>
                    <a:cubicBezTo>
                      <a:pt x="190" y="-6763"/>
                      <a:pt x="14764" y="6001"/>
                      <a:pt x="20764" y="0"/>
                    </a:cubicBezTo>
                    <a:cubicBezTo>
                      <a:pt x="21146" y="23622"/>
                      <a:pt x="4572" y="23241"/>
                      <a:pt x="0" y="12192"/>
                    </a:cubicBezTo>
                    <a:close/>
                  </a:path>
                </a:pathLst>
              </a:custGeom>
              <a:grpFill/>
              <a:ln w="9525" cap="flat">
                <a:noFill/>
                <a:prstDash val="solid"/>
                <a:miter/>
              </a:ln>
            </p:spPr>
            <p:txBody>
              <a:bodyPr rtlCol="0" anchor="ctr"/>
              <a:lstStyle/>
              <a:p>
                <a:endParaRPr lang="en-US"/>
              </a:p>
            </p:txBody>
          </p:sp>
          <p:sp>
            <p:nvSpPr>
              <p:cNvPr id="73617" name="Freeform: Shape 73616">
                <a:extLst>
                  <a:ext uri="{FF2B5EF4-FFF2-40B4-BE49-F238E27FC236}">
                    <a16:creationId xmlns:a16="http://schemas.microsoft.com/office/drawing/2014/main" id="{0C32DAD9-F546-446B-A6BE-C5CC0C69D22B}"/>
                  </a:ext>
                </a:extLst>
              </p:cNvPr>
              <p:cNvSpPr/>
              <p:nvPr/>
            </p:nvSpPr>
            <p:spPr>
              <a:xfrm>
                <a:off x="16417099" y="4987852"/>
                <a:ext cx="56769" cy="36426"/>
              </a:xfrm>
              <a:custGeom>
                <a:avLst/>
                <a:gdLst>
                  <a:gd name="connsiteX0" fmla="*/ 0 w 56769"/>
                  <a:gd name="connsiteY0" fmla="*/ 9852 h 36426"/>
                  <a:gd name="connsiteX1" fmla="*/ 56769 w 56769"/>
                  <a:gd name="connsiteY1" fmla="*/ 8423 h 36426"/>
                  <a:gd name="connsiteX2" fmla="*/ 43815 w 56769"/>
                  <a:gd name="connsiteY2" fmla="*/ 36427 h 36426"/>
                  <a:gd name="connsiteX3" fmla="*/ 0 w 56769"/>
                  <a:gd name="connsiteY3" fmla="*/ 9852 h 36426"/>
                </a:gdLst>
                <a:ahLst/>
                <a:cxnLst>
                  <a:cxn ang="0">
                    <a:pos x="connsiteX0" y="connsiteY0"/>
                  </a:cxn>
                  <a:cxn ang="0">
                    <a:pos x="connsiteX1" y="connsiteY1"/>
                  </a:cxn>
                  <a:cxn ang="0">
                    <a:pos x="connsiteX2" y="connsiteY2"/>
                  </a:cxn>
                  <a:cxn ang="0">
                    <a:pos x="connsiteX3" y="connsiteY3"/>
                  </a:cxn>
                </a:cxnLst>
                <a:rect l="l" t="t" r="r" b="b"/>
                <a:pathLst>
                  <a:path w="56769" h="36426">
                    <a:moveTo>
                      <a:pt x="0" y="9852"/>
                    </a:moveTo>
                    <a:cubicBezTo>
                      <a:pt x="14097" y="-20438"/>
                      <a:pt x="42291" y="30902"/>
                      <a:pt x="56769" y="8423"/>
                    </a:cubicBezTo>
                    <a:cubicBezTo>
                      <a:pt x="54007" y="21472"/>
                      <a:pt x="52197" y="36427"/>
                      <a:pt x="43815" y="36427"/>
                    </a:cubicBezTo>
                    <a:cubicBezTo>
                      <a:pt x="36767" y="5947"/>
                      <a:pt x="10573" y="30331"/>
                      <a:pt x="0" y="9852"/>
                    </a:cubicBezTo>
                    <a:close/>
                  </a:path>
                </a:pathLst>
              </a:custGeom>
              <a:grpFill/>
              <a:ln w="9525" cap="flat">
                <a:noFill/>
                <a:prstDash val="solid"/>
                <a:miter/>
              </a:ln>
            </p:spPr>
            <p:txBody>
              <a:bodyPr rtlCol="0" anchor="ctr"/>
              <a:lstStyle/>
              <a:p>
                <a:endParaRPr lang="en-US"/>
              </a:p>
            </p:txBody>
          </p:sp>
          <p:sp>
            <p:nvSpPr>
              <p:cNvPr id="73618" name="Freeform: Shape 73617">
                <a:extLst>
                  <a:ext uri="{FF2B5EF4-FFF2-40B4-BE49-F238E27FC236}">
                    <a16:creationId xmlns:a16="http://schemas.microsoft.com/office/drawing/2014/main" id="{1335F683-1EF6-4A08-8719-41D1E19D7C3A}"/>
                  </a:ext>
                </a:extLst>
              </p:cNvPr>
              <p:cNvSpPr/>
              <p:nvPr/>
            </p:nvSpPr>
            <p:spPr>
              <a:xfrm>
                <a:off x="16421726" y="5079783"/>
                <a:ext cx="16899" cy="35336"/>
              </a:xfrm>
              <a:custGeom>
                <a:avLst/>
                <a:gdLst>
                  <a:gd name="connsiteX0" fmla="*/ 136 w 16899"/>
                  <a:gd name="connsiteY0" fmla="*/ 28983 h 35336"/>
                  <a:gd name="connsiteX1" fmla="*/ 3374 w 16899"/>
                  <a:gd name="connsiteY1" fmla="*/ 19839 h 35336"/>
                  <a:gd name="connsiteX2" fmla="*/ 16900 w 16899"/>
                  <a:gd name="connsiteY2" fmla="*/ 34508 h 35336"/>
                  <a:gd name="connsiteX3" fmla="*/ 136 w 16899"/>
                  <a:gd name="connsiteY3" fmla="*/ 28983 h 35336"/>
                </a:gdLst>
                <a:ahLst/>
                <a:cxnLst>
                  <a:cxn ang="0">
                    <a:pos x="connsiteX0" y="connsiteY0"/>
                  </a:cxn>
                  <a:cxn ang="0">
                    <a:pos x="connsiteX1" y="connsiteY1"/>
                  </a:cxn>
                  <a:cxn ang="0">
                    <a:pos x="connsiteX2" y="connsiteY2"/>
                  </a:cxn>
                  <a:cxn ang="0">
                    <a:pos x="connsiteX3" y="connsiteY3"/>
                  </a:cxn>
                </a:cxnLst>
                <a:rect l="l" t="t" r="r" b="b"/>
                <a:pathLst>
                  <a:path w="16899" h="35336">
                    <a:moveTo>
                      <a:pt x="136" y="28983"/>
                    </a:moveTo>
                    <a:cubicBezTo>
                      <a:pt x="-531" y="21744"/>
                      <a:pt x="1374" y="20601"/>
                      <a:pt x="3374" y="19839"/>
                    </a:cubicBezTo>
                    <a:cubicBezTo>
                      <a:pt x="8137" y="-21118"/>
                      <a:pt x="11280" y="10219"/>
                      <a:pt x="16900" y="34508"/>
                    </a:cubicBezTo>
                    <a:cubicBezTo>
                      <a:pt x="8994" y="39460"/>
                      <a:pt x="9470" y="20220"/>
                      <a:pt x="136" y="28983"/>
                    </a:cubicBezTo>
                    <a:close/>
                  </a:path>
                </a:pathLst>
              </a:custGeom>
              <a:grpFill/>
              <a:ln w="9525" cap="flat">
                <a:noFill/>
                <a:prstDash val="solid"/>
                <a:miter/>
              </a:ln>
            </p:spPr>
            <p:txBody>
              <a:bodyPr rtlCol="0" anchor="ctr"/>
              <a:lstStyle/>
              <a:p>
                <a:endParaRPr lang="en-US"/>
              </a:p>
            </p:txBody>
          </p:sp>
          <p:sp>
            <p:nvSpPr>
              <p:cNvPr id="73619" name="Freeform: Shape 73618">
                <a:extLst>
                  <a:ext uri="{FF2B5EF4-FFF2-40B4-BE49-F238E27FC236}">
                    <a16:creationId xmlns:a16="http://schemas.microsoft.com/office/drawing/2014/main" id="{81185E11-E345-40A1-922F-096310C9800A}"/>
                  </a:ext>
                </a:extLst>
              </p:cNvPr>
              <p:cNvSpPr/>
              <p:nvPr/>
            </p:nvSpPr>
            <p:spPr>
              <a:xfrm>
                <a:off x="16464779" y="5064262"/>
                <a:ext cx="20233" cy="44123"/>
              </a:xfrm>
              <a:custGeom>
                <a:avLst/>
                <a:gdLst>
                  <a:gd name="connsiteX0" fmla="*/ 40 w 20233"/>
                  <a:gd name="connsiteY0" fmla="*/ 2403 h 44123"/>
                  <a:gd name="connsiteX1" fmla="*/ 20233 w 20233"/>
                  <a:gd name="connsiteY1" fmla="*/ 7547 h 44123"/>
                  <a:gd name="connsiteX2" fmla="*/ 10328 w 20233"/>
                  <a:gd name="connsiteY2" fmla="*/ 17738 h 44123"/>
                  <a:gd name="connsiteX3" fmla="*/ 7375 w 20233"/>
                  <a:gd name="connsiteY3" fmla="*/ 44123 h 44123"/>
                  <a:gd name="connsiteX4" fmla="*/ 40 w 20233"/>
                  <a:gd name="connsiteY4" fmla="*/ 2403 h 44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33" h="44123">
                    <a:moveTo>
                      <a:pt x="40" y="2403"/>
                    </a:moveTo>
                    <a:cubicBezTo>
                      <a:pt x="10137" y="-5598"/>
                      <a:pt x="12328" y="9071"/>
                      <a:pt x="20233" y="7547"/>
                    </a:cubicBezTo>
                    <a:cubicBezTo>
                      <a:pt x="19853" y="17643"/>
                      <a:pt x="14233" y="15834"/>
                      <a:pt x="10328" y="17738"/>
                    </a:cubicBezTo>
                    <a:cubicBezTo>
                      <a:pt x="6422" y="19834"/>
                      <a:pt x="7661" y="33931"/>
                      <a:pt x="7375" y="44123"/>
                    </a:cubicBezTo>
                    <a:cubicBezTo>
                      <a:pt x="40" y="44218"/>
                      <a:pt x="-150" y="23835"/>
                      <a:pt x="40" y="2403"/>
                    </a:cubicBezTo>
                    <a:close/>
                  </a:path>
                </a:pathLst>
              </a:custGeom>
              <a:grpFill/>
              <a:ln w="9525" cap="flat">
                <a:noFill/>
                <a:prstDash val="solid"/>
                <a:miter/>
              </a:ln>
            </p:spPr>
            <p:txBody>
              <a:bodyPr rtlCol="0" anchor="ctr"/>
              <a:lstStyle/>
              <a:p>
                <a:endParaRPr lang="en-US"/>
              </a:p>
            </p:txBody>
          </p:sp>
          <p:sp>
            <p:nvSpPr>
              <p:cNvPr id="73620" name="Freeform: Shape 73619">
                <a:extLst>
                  <a:ext uri="{FF2B5EF4-FFF2-40B4-BE49-F238E27FC236}">
                    <a16:creationId xmlns:a16="http://schemas.microsoft.com/office/drawing/2014/main" id="{FA1B0516-6864-4D66-80B9-552EE12E2E56}"/>
                  </a:ext>
                </a:extLst>
              </p:cNvPr>
              <p:cNvSpPr/>
              <p:nvPr/>
            </p:nvSpPr>
            <p:spPr>
              <a:xfrm>
                <a:off x="16487342" y="4982940"/>
                <a:ext cx="13101" cy="33041"/>
              </a:xfrm>
              <a:custGeom>
                <a:avLst/>
                <a:gdLst>
                  <a:gd name="connsiteX0" fmla="*/ 147 w 13101"/>
                  <a:gd name="connsiteY0" fmla="*/ 28099 h 33041"/>
                  <a:gd name="connsiteX1" fmla="*/ 13101 w 13101"/>
                  <a:gd name="connsiteY1" fmla="*/ 0 h 33041"/>
                  <a:gd name="connsiteX2" fmla="*/ 147 w 13101"/>
                  <a:gd name="connsiteY2" fmla="*/ 28099 h 33041"/>
                </a:gdLst>
                <a:ahLst/>
                <a:cxnLst>
                  <a:cxn ang="0">
                    <a:pos x="connsiteX0" y="connsiteY0"/>
                  </a:cxn>
                  <a:cxn ang="0">
                    <a:pos x="connsiteX1" y="connsiteY1"/>
                  </a:cxn>
                  <a:cxn ang="0">
                    <a:pos x="connsiteX2" y="connsiteY2"/>
                  </a:cxn>
                </a:cxnLst>
                <a:rect l="l" t="t" r="r" b="b"/>
                <a:pathLst>
                  <a:path w="13101" h="33041">
                    <a:moveTo>
                      <a:pt x="147" y="28099"/>
                    </a:moveTo>
                    <a:cubicBezTo>
                      <a:pt x="-1186" y="5620"/>
                      <a:pt x="6815" y="4858"/>
                      <a:pt x="13101" y="0"/>
                    </a:cubicBezTo>
                    <a:cubicBezTo>
                      <a:pt x="13101" y="23146"/>
                      <a:pt x="6053" y="42481"/>
                      <a:pt x="147" y="28099"/>
                    </a:cubicBezTo>
                    <a:close/>
                  </a:path>
                </a:pathLst>
              </a:custGeom>
              <a:grpFill/>
              <a:ln w="9525" cap="flat">
                <a:noFill/>
                <a:prstDash val="solid"/>
                <a:miter/>
              </a:ln>
            </p:spPr>
            <p:txBody>
              <a:bodyPr rtlCol="0" anchor="ctr"/>
              <a:lstStyle/>
              <a:p>
                <a:endParaRPr lang="en-US"/>
              </a:p>
            </p:txBody>
          </p:sp>
          <p:sp>
            <p:nvSpPr>
              <p:cNvPr id="73621" name="Freeform: Shape 73620">
                <a:extLst>
                  <a:ext uri="{FF2B5EF4-FFF2-40B4-BE49-F238E27FC236}">
                    <a16:creationId xmlns:a16="http://schemas.microsoft.com/office/drawing/2014/main" id="{297E9E56-A7C3-4F82-80AF-6436F265DA7A}"/>
                  </a:ext>
                </a:extLst>
              </p:cNvPr>
              <p:cNvSpPr/>
              <p:nvPr/>
            </p:nvSpPr>
            <p:spPr>
              <a:xfrm>
                <a:off x="16529018" y="7291303"/>
                <a:ext cx="17849" cy="27643"/>
              </a:xfrm>
              <a:custGeom>
                <a:avLst/>
                <a:gdLst>
                  <a:gd name="connsiteX0" fmla="*/ 0 w 17849"/>
                  <a:gd name="connsiteY0" fmla="*/ 27643 h 27643"/>
                  <a:gd name="connsiteX1" fmla="*/ 3048 w 17849"/>
                  <a:gd name="connsiteY1" fmla="*/ 1259 h 27643"/>
                  <a:gd name="connsiteX2" fmla="*/ 17812 w 17849"/>
                  <a:gd name="connsiteY2" fmla="*/ 24691 h 27643"/>
                  <a:gd name="connsiteX3" fmla="*/ 0 w 17849"/>
                  <a:gd name="connsiteY3" fmla="*/ 27643 h 27643"/>
                </a:gdLst>
                <a:ahLst/>
                <a:cxnLst>
                  <a:cxn ang="0">
                    <a:pos x="connsiteX0" y="connsiteY0"/>
                  </a:cxn>
                  <a:cxn ang="0">
                    <a:pos x="connsiteX1" y="connsiteY1"/>
                  </a:cxn>
                  <a:cxn ang="0">
                    <a:pos x="connsiteX2" y="connsiteY2"/>
                  </a:cxn>
                  <a:cxn ang="0">
                    <a:pos x="connsiteX3" y="connsiteY3"/>
                  </a:cxn>
                </a:cxnLst>
                <a:rect l="l" t="t" r="r" b="b"/>
                <a:pathLst>
                  <a:path w="17849" h="27643">
                    <a:moveTo>
                      <a:pt x="0" y="27643"/>
                    </a:moveTo>
                    <a:cubicBezTo>
                      <a:pt x="1715" y="20404"/>
                      <a:pt x="3429" y="13070"/>
                      <a:pt x="3048" y="1259"/>
                    </a:cubicBezTo>
                    <a:cubicBezTo>
                      <a:pt x="12287" y="-2646"/>
                      <a:pt x="18383" y="1830"/>
                      <a:pt x="17812" y="24691"/>
                    </a:cubicBezTo>
                    <a:cubicBezTo>
                      <a:pt x="10763" y="9736"/>
                      <a:pt x="8858" y="25262"/>
                      <a:pt x="0" y="27643"/>
                    </a:cubicBezTo>
                    <a:close/>
                  </a:path>
                </a:pathLst>
              </a:custGeom>
              <a:grpFill/>
              <a:ln w="9525" cap="flat">
                <a:noFill/>
                <a:prstDash val="solid"/>
                <a:miter/>
              </a:ln>
            </p:spPr>
            <p:txBody>
              <a:bodyPr rtlCol="0" anchor="ctr"/>
              <a:lstStyle/>
              <a:p>
                <a:endParaRPr lang="en-US"/>
              </a:p>
            </p:txBody>
          </p:sp>
          <p:sp>
            <p:nvSpPr>
              <p:cNvPr id="73622" name="Freeform: Shape 73621">
                <a:extLst>
                  <a:ext uri="{FF2B5EF4-FFF2-40B4-BE49-F238E27FC236}">
                    <a16:creationId xmlns:a16="http://schemas.microsoft.com/office/drawing/2014/main" id="{6ECBD819-8474-4BFD-BE7B-56938946FE06}"/>
                  </a:ext>
                </a:extLst>
              </p:cNvPr>
              <p:cNvSpPr/>
              <p:nvPr/>
            </p:nvSpPr>
            <p:spPr>
              <a:xfrm>
                <a:off x="16494442" y="5024979"/>
                <a:ext cx="17433" cy="36446"/>
              </a:xfrm>
              <a:custGeom>
                <a:avLst/>
                <a:gdLst>
                  <a:gd name="connsiteX0" fmla="*/ 476 w 17433"/>
                  <a:gd name="connsiteY0" fmla="*/ 36447 h 36446"/>
                  <a:gd name="connsiteX1" fmla="*/ 0 w 17433"/>
                  <a:gd name="connsiteY1" fmla="*/ 2062 h 36446"/>
                  <a:gd name="connsiteX2" fmla="*/ 17145 w 17433"/>
                  <a:gd name="connsiteY2" fmla="*/ 33399 h 36446"/>
                  <a:gd name="connsiteX3" fmla="*/ 476 w 17433"/>
                  <a:gd name="connsiteY3" fmla="*/ 36447 h 36446"/>
                </a:gdLst>
                <a:ahLst/>
                <a:cxnLst>
                  <a:cxn ang="0">
                    <a:pos x="connsiteX0" y="connsiteY0"/>
                  </a:cxn>
                  <a:cxn ang="0">
                    <a:pos x="connsiteX1" y="connsiteY1"/>
                  </a:cxn>
                  <a:cxn ang="0">
                    <a:pos x="connsiteX2" y="connsiteY2"/>
                  </a:cxn>
                  <a:cxn ang="0">
                    <a:pos x="connsiteX3" y="connsiteY3"/>
                  </a:cxn>
                </a:cxnLst>
                <a:rect l="l" t="t" r="r" b="b"/>
                <a:pathLst>
                  <a:path w="17433" h="36446">
                    <a:moveTo>
                      <a:pt x="476" y="36447"/>
                    </a:moveTo>
                    <a:cubicBezTo>
                      <a:pt x="286" y="24922"/>
                      <a:pt x="95" y="13396"/>
                      <a:pt x="0" y="2062"/>
                    </a:cubicBezTo>
                    <a:cubicBezTo>
                      <a:pt x="11335" y="-3653"/>
                      <a:pt x="19050" y="1204"/>
                      <a:pt x="17145" y="33399"/>
                    </a:cubicBezTo>
                    <a:cubicBezTo>
                      <a:pt x="11525" y="34447"/>
                      <a:pt x="6001" y="35399"/>
                      <a:pt x="476" y="36447"/>
                    </a:cubicBezTo>
                    <a:close/>
                  </a:path>
                </a:pathLst>
              </a:custGeom>
              <a:grpFill/>
              <a:ln w="9525" cap="flat">
                <a:noFill/>
                <a:prstDash val="solid"/>
                <a:miter/>
              </a:ln>
            </p:spPr>
            <p:txBody>
              <a:bodyPr rtlCol="0" anchor="ctr"/>
              <a:lstStyle/>
              <a:p>
                <a:endParaRPr lang="en-US"/>
              </a:p>
            </p:txBody>
          </p:sp>
          <p:sp>
            <p:nvSpPr>
              <p:cNvPr id="73623" name="Freeform: Shape 73622">
                <a:extLst>
                  <a:ext uri="{FF2B5EF4-FFF2-40B4-BE49-F238E27FC236}">
                    <a16:creationId xmlns:a16="http://schemas.microsoft.com/office/drawing/2014/main" id="{40B1132A-DD79-4996-931F-6644A9CCC193}"/>
                  </a:ext>
                </a:extLst>
              </p:cNvPr>
              <p:cNvSpPr/>
              <p:nvPr/>
            </p:nvSpPr>
            <p:spPr>
              <a:xfrm>
                <a:off x="16475773" y="3113955"/>
                <a:ext cx="15927" cy="30925"/>
              </a:xfrm>
              <a:custGeom>
                <a:avLst/>
                <a:gdLst>
                  <a:gd name="connsiteX0" fmla="*/ 0 w 15927"/>
                  <a:gd name="connsiteY0" fmla="*/ 15325 h 30925"/>
                  <a:gd name="connsiteX1" fmla="*/ 15907 w 15927"/>
                  <a:gd name="connsiteY1" fmla="*/ 29517 h 30925"/>
                  <a:gd name="connsiteX2" fmla="*/ 0 w 15927"/>
                  <a:gd name="connsiteY2" fmla="*/ 15325 h 30925"/>
                </a:gdLst>
                <a:ahLst/>
                <a:cxnLst>
                  <a:cxn ang="0">
                    <a:pos x="connsiteX0" y="connsiteY0"/>
                  </a:cxn>
                  <a:cxn ang="0">
                    <a:pos x="connsiteX1" y="connsiteY1"/>
                  </a:cxn>
                  <a:cxn ang="0">
                    <a:pos x="connsiteX2" y="connsiteY2"/>
                  </a:cxn>
                </a:cxnLst>
                <a:rect l="l" t="t" r="r" b="b"/>
                <a:pathLst>
                  <a:path w="15927" h="30925">
                    <a:moveTo>
                      <a:pt x="0" y="15325"/>
                    </a:moveTo>
                    <a:cubicBezTo>
                      <a:pt x="857" y="-13536"/>
                      <a:pt x="16574" y="2466"/>
                      <a:pt x="15907" y="29517"/>
                    </a:cubicBezTo>
                    <a:cubicBezTo>
                      <a:pt x="6287" y="37709"/>
                      <a:pt x="9620" y="7134"/>
                      <a:pt x="0" y="15325"/>
                    </a:cubicBezTo>
                    <a:close/>
                  </a:path>
                </a:pathLst>
              </a:custGeom>
              <a:grpFill/>
              <a:ln w="9525" cap="flat">
                <a:noFill/>
                <a:prstDash val="solid"/>
                <a:miter/>
              </a:ln>
            </p:spPr>
            <p:txBody>
              <a:bodyPr rtlCol="0" anchor="ctr"/>
              <a:lstStyle/>
              <a:p>
                <a:endParaRPr lang="en-US"/>
              </a:p>
            </p:txBody>
          </p:sp>
          <p:sp>
            <p:nvSpPr>
              <p:cNvPr id="73624" name="Freeform: Shape 73623">
                <a:extLst>
                  <a:ext uri="{FF2B5EF4-FFF2-40B4-BE49-F238E27FC236}">
                    <a16:creationId xmlns:a16="http://schemas.microsoft.com/office/drawing/2014/main" id="{77303B1D-E910-41EF-B22C-5F99520FB314}"/>
                  </a:ext>
                </a:extLst>
              </p:cNvPr>
              <p:cNvSpPr/>
              <p:nvPr/>
            </p:nvSpPr>
            <p:spPr>
              <a:xfrm>
                <a:off x="16502718" y="4697316"/>
                <a:ext cx="26871" cy="25602"/>
              </a:xfrm>
              <a:custGeom>
                <a:avLst/>
                <a:gdLst>
                  <a:gd name="connsiteX0" fmla="*/ 106 w 26871"/>
                  <a:gd name="connsiteY0" fmla="*/ 1303 h 25602"/>
                  <a:gd name="connsiteX1" fmla="*/ 26871 w 26871"/>
                  <a:gd name="connsiteY1" fmla="*/ 22258 h 25602"/>
                  <a:gd name="connsiteX2" fmla="*/ 106 w 26871"/>
                  <a:gd name="connsiteY2" fmla="*/ 1303 h 25602"/>
                </a:gdLst>
                <a:ahLst/>
                <a:cxnLst>
                  <a:cxn ang="0">
                    <a:pos x="connsiteX0" y="connsiteY0"/>
                  </a:cxn>
                  <a:cxn ang="0">
                    <a:pos x="connsiteX1" y="connsiteY1"/>
                  </a:cxn>
                  <a:cxn ang="0">
                    <a:pos x="connsiteX2" y="connsiteY2"/>
                  </a:cxn>
                </a:cxnLst>
                <a:rect l="l" t="t" r="r" b="b"/>
                <a:pathLst>
                  <a:path w="26871" h="25602">
                    <a:moveTo>
                      <a:pt x="106" y="1303"/>
                    </a:moveTo>
                    <a:cubicBezTo>
                      <a:pt x="12774" y="16067"/>
                      <a:pt x="24490" y="-22033"/>
                      <a:pt x="26871" y="22258"/>
                    </a:cubicBezTo>
                    <a:cubicBezTo>
                      <a:pt x="15822" y="21496"/>
                      <a:pt x="-1513" y="38831"/>
                      <a:pt x="106" y="1303"/>
                    </a:cubicBezTo>
                    <a:close/>
                  </a:path>
                </a:pathLst>
              </a:custGeom>
              <a:grpFill/>
              <a:ln w="9525" cap="flat">
                <a:noFill/>
                <a:prstDash val="solid"/>
                <a:miter/>
              </a:ln>
            </p:spPr>
            <p:txBody>
              <a:bodyPr rtlCol="0" anchor="ctr"/>
              <a:lstStyle/>
              <a:p>
                <a:endParaRPr lang="en-US"/>
              </a:p>
            </p:txBody>
          </p:sp>
          <p:sp>
            <p:nvSpPr>
              <p:cNvPr id="73625" name="Freeform: Shape 73624">
                <a:extLst>
                  <a:ext uri="{FF2B5EF4-FFF2-40B4-BE49-F238E27FC236}">
                    <a16:creationId xmlns:a16="http://schemas.microsoft.com/office/drawing/2014/main" id="{D50CA98F-98C9-4CC2-BAF0-1AD53AF74B41}"/>
                  </a:ext>
                </a:extLst>
              </p:cNvPr>
              <p:cNvSpPr/>
              <p:nvPr/>
            </p:nvSpPr>
            <p:spPr>
              <a:xfrm>
                <a:off x="16477392" y="2122297"/>
                <a:ext cx="60921" cy="45614"/>
              </a:xfrm>
              <a:custGeom>
                <a:avLst/>
                <a:gdLst>
                  <a:gd name="connsiteX0" fmla="*/ 48768 w 60921"/>
                  <a:gd name="connsiteY0" fmla="*/ 42481 h 45614"/>
                  <a:gd name="connsiteX1" fmla="*/ 0 w 60921"/>
                  <a:gd name="connsiteY1" fmla="*/ 43529 h 45614"/>
                  <a:gd name="connsiteX2" fmla="*/ 2572 w 60921"/>
                  <a:gd name="connsiteY2" fmla="*/ 0 h 45614"/>
                  <a:gd name="connsiteX3" fmla="*/ 60484 w 60921"/>
                  <a:gd name="connsiteY3" fmla="*/ 5810 h 45614"/>
                  <a:gd name="connsiteX4" fmla="*/ 48768 w 60921"/>
                  <a:gd name="connsiteY4" fmla="*/ 42481 h 456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21" h="45614">
                    <a:moveTo>
                      <a:pt x="48768" y="42481"/>
                    </a:moveTo>
                    <a:cubicBezTo>
                      <a:pt x="31718" y="25908"/>
                      <a:pt x="16383" y="53054"/>
                      <a:pt x="0" y="43529"/>
                    </a:cubicBezTo>
                    <a:cubicBezTo>
                      <a:pt x="2477" y="33052"/>
                      <a:pt x="3810" y="19717"/>
                      <a:pt x="2572" y="0"/>
                    </a:cubicBezTo>
                    <a:cubicBezTo>
                      <a:pt x="28956" y="20765"/>
                      <a:pt x="34576" y="36767"/>
                      <a:pt x="60484" y="5810"/>
                    </a:cubicBezTo>
                    <a:cubicBezTo>
                      <a:pt x="63817" y="36385"/>
                      <a:pt x="46958" y="15716"/>
                      <a:pt x="48768" y="42481"/>
                    </a:cubicBezTo>
                    <a:close/>
                  </a:path>
                </a:pathLst>
              </a:custGeom>
              <a:grpFill/>
              <a:ln w="9525" cap="flat">
                <a:noFill/>
                <a:prstDash val="solid"/>
                <a:miter/>
              </a:ln>
            </p:spPr>
            <p:txBody>
              <a:bodyPr rtlCol="0" anchor="ctr"/>
              <a:lstStyle/>
              <a:p>
                <a:endParaRPr lang="en-US"/>
              </a:p>
            </p:txBody>
          </p:sp>
          <p:sp>
            <p:nvSpPr>
              <p:cNvPr id="73626" name="Freeform: Shape 73625">
                <a:extLst>
                  <a:ext uri="{FF2B5EF4-FFF2-40B4-BE49-F238E27FC236}">
                    <a16:creationId xmlns:a16="http://schemas.microsoft.com/office/drawing/2014/main" id="{BB0EBDF5-A940-43DE-AE26-8BD9FA3C5A81}"/>
                  </a:ext>
                </a:extLst>
              </p:cNvPr>
              <p:cNvSpPr/>
              <p:nvPr/>
            </p:nvSpPr>
            <p:spPr>
              <a:xfrm>
                <a:off x="16518255" y="5048323"/>
                <a:ext cx="20573" cy="39582"/>
              </a:xfrm>
              <a:custGeom>
                <a:avLst/>
                <a:gdLst>
                  <a:gd name="connsiteX0" fmla="*/ 0 w 20573"/>
                  <a:gd name="connsiteY0" fmla="*/ 8817 h 39582"/>
                  <a:gd name="connsiteX1" fmla="*/ 20574 w 20573"/>
                  <a:gd name="connsiteY1" fmla="*/ 39582 h 39582"/>
                  <a:gd name="connsiteX2" fmla="*/ 0 w 20573"/>
                  <a:gd name="connsiteY2" fmla="*/ 8817 h 39582"/>
                </a:gdLst>
                <a:ahLst/>
                <a:cxnLst>
                  <a:cxn ang="0">
                    <a:pos x="connsiteX0" y="connsiteY0"/>
                  </a:cxn>
                  <a:cxn ang="0">
                    <a:pos x="connsiteX1" y="connsiteY1"/>
                  </a:cxn>
                  <a:cxn ang="0">
                    <a:pos x="connsiteX2" y="connsiteY2"/>
                  </a:cxn>
                </a:cxnLst>
                <a:rect l="l" t="t" r="r" b="b"/>
                <a:pathLst>
                  <a:path w="20573" h="39582">
                    <a:moveTo>
                      <a:pt x="0" y="8817"/>
                    </a:moveTo>
                    <a:cubicBezTo>
                      <a:pt x="6763" y="-15758"/>
                      <a:pt x="20098" y="16437"/>
                      <a:pt x="20574" y="39582"/>
                    </a:cubicBezTo>
                    <a:cubicBezTo>
                      <a:pt x="11525" y="35582"/>
                      <a:pt x="7429" y="17294"/>
                      <a:pt x="0" y="8817"/>
                    </a:cubicBezTo>
                    <a:close/>
                  </a:path>
                </a:pathLst>
              </a:custGeom>
              <a:grpFill/>
              <a:ln w="9525" cap="flat">
                <a:noFill/>
                <a:prstDash val="solid"/>
                <a:miter/>
              </a:ln>
            </p:spPr>
            <p:txBody>
              <a:bodyPr rtlCol="0" anchor="ctr"/>
              <a:lstStyle/>
              <a:p>
                <a:endParaRPr lang="en-US"/>
              </a:p>
            </p:txBody>
          </p:sp>
          <p:sp>
            <p:nvSpPr>
              <p:cNvPr id="73627" name="Freeform: Shape 73626">
                <a:extLst>
                  <a:ext uri="{FF2B5EF4-FFF2-40B4-BE49-F238E27FC236}">
                    <a16:creationId xmlns:a16="http://schemas.microsoft.com/office/drawing/2014/main" id="{6B1F3E03-F65A-4C47-8275-FF06DC9AA3CF}"/>
                  </a:ext>
                </a:extLst>
              </p:cNvPr>
              <p:cNvSpPr/>
              <p:nvPr/>
            </p:nvSpPr>
            <p:spPr>
              <a:xfrm>
                <a:off x="16570166" y="7380478"/>
                <a:ext cx="21145" cy="26383"/>
              </a:xfrm>
              <a:custGeom>
                <a:avLst/>
                <a:gdLst>
                  <a:gd name="connsiteX0" fmla="*/ 0 w 21145"/>
                  <a:gd name="connsiteY0" fmla="*/ 26384 h 26383"/>
                  <a:gd name="connsiteX1" fmla="*/ 3048 w 21145"/>
                  <a:gd name="connsiteY1" fmla="*/ 0 h 26383"/>
                  <a:gd name="connsiteX2" fmla="*/ 21146 w 21145"/>
                  <a:gd name="connsiteY2" fmla="*/ 5619 h 26383"/>
                  <a:gd name="connsiteX3" fmla="*/ 0 w 21145"/>
                  <a:gd name="connsiteY3" fmla="*/ 26384 h 26383"/>
                </a:gdLst>
                <a:ahLst/>
                <a:cxnLst>
                  <a:cxn ang="0">
                    <a:pos x="connsiteX0" y="connsiteY0"/>
                  </a:cxn>
                  <a:cxn ang="0">
                    <a:pos x="connsiteX1" y="connsiteY1"/>
                  </a:cxn>
                  <a:cxn ang="0">
                    <a:pos x="connsiteX2" y="connsiteY2"/>
                  </a:cxn>
                  <a:cxn ang="0">
                    <a:pos x="connsiteX3" y="connsiteY3"/>
                  </a:cxn>
                </a:cxnLst>
                <a:rect l="l" t="t" r="r" b="b"/>
                <a:pathLst>
                  <a:path w="21145" h="26383">
                    <a:moveTo>
                      <a:pt x="0" y="26384"/>
                    </a:moveTo>
                    <a:cubicBezTo>
                      <a:pt x="1714" y="19145"/>
                      <a:pt x="3429" y="11811"/>
                      <a:pt x="3048" y="0"/>
                    </a:cubicBezTo>
                    <a:cubicBezTo>
                      <a:pt x="7334" y="6477"/>
                      <a:pt x="12859" y="9715"/>
                      <a:pt x="21146" y="5619"/>
                    </a:cubicBezTo>
                    <a:cubicBezTo>
                      <a:pt x="18097" y="21145"/>
                      <a:pt x="10287" y="26384"/>
                      <a:pt x="0" y="26384"/>
                    </a:cubicBezTo>
                    <a:close/>
                  </a:path>
                </a:pathLst>
              </a:custGeom>
              <a:grpFill/>
              <a:ln w="9525" cap="flat">
                <a:noFill/>
                <a:prstDash val="solid"/>
                <a:miter/>
              </a:ln>
            </p:spPr>
            <p:txBody>
              <a:bodyPr rtlCol="0" anchor="ctr"/>
              <a:lstStyle/>
              <a:p>
                <a:endParaRPr lang="en-US"/>
              </a:p>
            </p:txBody>
          </p:sp>
          <p:sp>
            <p:nvSpPr>
              <p:cNvPr id="73628" name="Freeform: Shape 73627">
                <a:extLst>
                  <a:ext uri="{FF2B5EF4-FFF2-40B4-BE49-F238E27FC236}">
                    <a16:creationId xmlns:a16="http://schemas.microsoft.com/office/drawing/2014/main" id="{D96320CB-6304-4F6B-B06D-8A323173E721}"/>
                  </a:ext>
                </a:extLst>
              </p:cNvPr>
              <p:cNvSpPr/>
              <p:nvPr/>
            </p:nvSpPr>
            <p:spPr>
              <a:xfrm>
                <a:off x="16541321" y="4483328"/>
                <a:ext cx="15795" cy="95942"/>
              </a:xfrm>
              <a:custGeom>
                <a:avLst/>
                <a:gdLst>
                  <a:gd name="connsiteX0" fmla="*/ 2651 w 15795"/>
                  <a:gd name="connsiteY0" fmla="*/ 95942 h 95942"/>
                  <a:gd name="connsiteX1" fmla="*/ 1127 w 15795"/>
                  <a:gd name="connsiteY1" fmla="*/ 1549 h 95942"/>
                  <a:gd name="connsiteX2" fmla="*/ 14652 w 15795"/>
                  <a:gd name="connsiteY2" fmla="*/ 24886 h 95942"/>
                  <a:gd name="connsiteX3" fmla="*/ 15795 w 15795"/>
                  <a:gd name="connsiteY3" fmla="*/ 93561 h 95942"/>
                  <a:gd name="connsiteX4" fmla="*/ 2651 w 15795"/>
                  <a:gd name="connsiteY4" fmla="*/ 95942 h 95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95" h="95942">
                    <a:moveTo>
                      <a:pt x="2651" y="95942"/>
                    </a:moveTo>
                    <a:cubicBezTo>
                      <a:pt x="-5065" y="70130"/>
                      <a:pt x="7127" y="36125"/>
                      <a:pt x="1127" y="1549"/>
                    </a:cubicBezTo>
                    <a:cubicBezTo>
                      <a:pt x="11604" y="-7880"/>
                      <a:pt x="6080" y="28981"/>
                      <a:pt x="14652" y="24886"/>
                    </a:cubicBezTo>
                    <a:cubicBezTo>
                      <a:pt x="2079" y="42888"/>
                      <a:pt x="13985" y="66891"/>
                      <a:pt x="15795" y="93561"/>
                    </a:cubicBezTo>
                    <a:cubicBezTo>
                      <a:pt x="9794" y="102896"/>
                      <a:pt x="4365" y="69748"/>
                      <a:pt x="2651" y="95942"/>
                    </a:cubicBezTo>
                    <a:close/>
                  </a:path>
                </a:pathLst>
              </a:custGeom>
              <a:grpFill/>
              <a:ln w="9525" cap="flat">
                <a:noFill/>
                <a:prstDash val="solid"/>
                <a:miter/>
              </a:ln>
            </p:spPr>
            <p:txBody>
              <a:bodyPr rtlCol="0" anchor="ctr"/>
              <a:lstStyle/>
              <a:p>
                <a:endParaRPr lang="en-US"/>
              </a:p>
            </p:txBody>
          </p:sp>
          <p:sp>
            <p:nvSpPr>
              <p:cNvPr id="73629" name="Freeform: Shape 73628">
                <a:extLst>
                  <a:ext uri="{FF2B5EF4-FFF2-40B4-BE49-F238E27FC236}">
                    <a16:creationId xmlns:a16="http://schemas.microsoft.com/office/drawing/2014/main" id="{5C95A0EE-3F0F-4A09-B603-3AEE2D5E1263}"/>
                  </a:ext>
                </a:extLst>
              </p:cNvPr>
              <p:cNvSpPr/>
              <p:nvPr/>
            </p:nvSpPr>
            <p:spPr>
              <a:xfrm>
                <a:off x="16559964" y="5121338"/>
                <a:ext cx="41504" cy="69818"/>
              </a:xfrm>
              <a:custGeom>
                <a:avLst/>
                <a:gdLst>
                  <a:gd name="connsiteX0" fmla="*/ 582 w 41504"/>
                  <a:gd name="connsiteY0" fmla="*/ 66008 h 69818"/>
                  <a:gd name="connsiteX1" fmla="*/ 3154 w 41504"/>
                  <a:gd name="connsiteY1" fmla="*/ 22479 h 69818"/>
                  <a:gd name="connsiteX2" fmla="*/ 32872 w 41504"/>
                  <a:gd name="connsiteY2" fmla="*/ 0 h 69818"/>
                  <a:gd name="connsiteX3" fmla="*/ 23347 w 41504"/>
                  <a:gd name="connsiteY3" fmla="*/ 27432 h 69818"/>
                  <a:gd name="connsiteX4" fmla="*/ 40396 w 41504"/>
                  <a:gd name="connsiteY4" fmla="*/ 41624 h 69818"/>
                  <a:gd name="connsiteX5" fmla="*/ 27442 w 41504"/>
                  <a:gd name="connsiteY5" fmla="*/ 69818 h 69818"/>
                  <a:gd name="connsiteX6" fmla="*/ 16774 w 41504"/>
                  <a:gd name="connsiteY6" fmla="*/ 37338 h 69818"/>
                  <a:gd name="connsiteX7" fmla="*/ 582 w 41504"/>
                  <a:gd name="connsiteY7" fmla="*/ 66008 h 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504" h="69818">
                    <a:moveTo>
                      <a:pt x="582" y="66008"/>
                    </a:moveTo>
                    <a:cubicBezTo>
                      <a:pt x="-847" y="46292"/>
                      <a:pt x="487" y="32956"/>
                      <a:pt x="3154" y="22479"/>
                    </a:cubicBezTo>
                    <a:cubicBezTo>
                      <a:pt x="17536" y="39814"/>
                      <a:pt x="18584" y="14002"/>
                      <a:pt x="32872" y="0"/>
                    </a:cubicBezTo>
                    <a:cubicBezTo>
                      <a:pt x="31252" y="12668"/>
                      <a:pt x="28109" y="21812"/>
                      <a:pt x="23347" y="27432"/>
                    </a:cubicBezTo>
                    <a:cubicBezTo>
                      <a:pt x="28109" y="48863"/>
                      <a:pt x="30776" y="53150"/>
                      <a:pt x="40396" y="41624"/>
                    </a:cubicBezTo>
                    <a:cubicBezTo>
                      <a:pt x="46397" y="74486"/>
                      <a:pt x="26014" y="47244"/>
                      <a:pt x="27442" y="69818"/>
                    </a:cubicBezTo>
                    <a:cubicBezTo>
                      <a:pt x="22394" y="63151"/>
                      <a:pt x="16584" y="58769"/>
                      <a:pt x="16774" y="37338"/>
                    </a:cubicBezTo>
                    <a:cubicBezTo>
                      <a:pt x="5344" y="32956"/>
                      <a:pt x="13250" y="72962"/>
                      <a:pt x="582" y="66008"/>
                    </a:cubicBezTo>
                    <a:close/>
                  </a:path>
                </a:pathLst>
              </a:custGeom>
              <a:grpFill/>
              <a:ln w="9525" cap="flat">
                <a:noFill/>
                <a:prstDash val="solid"/>
                <a:miter/>
              </a:ln>
            </p:spPr>
            <p:txBody>
              <a:bodyPr rtlCol="0" anchor="ctr"/>
              <a:lstStyle/>
              <a:p>
                <a:endParaRPr lang="en-US"/>
              </a:p>
            </p:txBody>
          </p:sp>
          <p:sp>
            <p:nvSpPr>
              <p:cNvPr id="73630" name="Freeform: Shape 73629">
                <a:extLst>
                  <a:ext uri="{FF2B5EF4-FFF2-40B4-BE49-F238E27FC236}">
                    <a16:creationId xmlns:a16="http://schemas.microsoft.com/office/drawing/2014/main" id="{7FDFDB75-59F4-4F3E-8F33-C6B04DBB43D6}"/>
                  </a:ext>
                </a:extLst>
              </p:cNvPr>
              <p:cNvSpPr/>
              <p:nvPr/>
            </p:nvSpPr>
            <p:spPr>
              <a:xfrm>
                <a:off x="16559285" y="4719717"/>
                <a:ext cx="20119" cy="20240"/>
              </a:xfrm>
              <a:custGeom>
                <a:avLst/>
                <a:gdLst>
                  <a:gd name="connsiteX0" fmla="*/ 403 w 20119"/>
                  <a:gd name="connsiteY0" fmla="*/ 20241 h 20240"/>
                  <a:gd name="connsiteX1" fmla="*/ 20120 w 20119"/>
                  <a:gd name="connsiteY1" fmla="*/ 8049 h 20240"/>
                  <a:gd name="connsiteX2" fmla="*/ 403 w 20119"/>
                  <a:gd name="connsiteY2" fmla="*/ 20241 h 20240"/>
                </a:gdLst>
                <a:ahLst/>
                <a:cxnLst>
                  <a:cxn ang="0">
                    <a:pos x="connsiteX0" y="connsiteY0"/>
                  </a:cxn>
                  <a:cxn ang="0">
                    <a:pos x="connsiteX1" y="connsiteY1"/>
                  </a:cxn>
                  <a:cxn ang="0">
                    <a:pos x="connsiteX2" y="connsiteY2"/>
                  </a:cxn>
                </a:cxnLst>
                <a:rect l="l" t="t" r="r" b="b"/>
                <a:pathLst>
                  <a:path w="20119" h="20240">
                    <a:moveTo>
                      <a:pt x="403" y="20241"/>
                    </a:moveTo>
                    <a:cubicBezTo>
                      <a:pt x="-3121" y="-10906"/>
                      <a:pt x="17548" y="1476"/>
                      <a:pt x="20120" y="8049"/>
                    </a:cubicBezTo>
                    <a:cubicBezTo>
                      <a:pt x="14215" y="30909"/>
                      <a:pt x="8404" y="2239"/>
                      <a:pt x="403" y="20241"/>
                    </a:cubicBezTo>
                    <a:close/>
                  </a:path>
                </a:pathLst>
              </a:custGeom>
              <a:grpFill/>
              <a:ln w="9525" cap="flat">
                <a:noFill/>
                <a:prstDash val="solid"/>
                <a:miter/>
              </a:ln>
            </p:spPr>
            <p:txBody>
              <a:bodyPr rtlCol="0" anchor="ctr"/>
              <a:lstStyle/>
              <a:p>
                <a:endParaRPr lang="en-US"/>
              </a:p>
            </p:txBody>
          </p:sp>
          <p:sp>
            <p:nvSpPr>
              <p:cNvPr id="73631" name="Freeform: Shape 73630">
                <a:extLst>
                  <a:ext uri="{FF2B5EF4-FFF2-40B4-BE49-F238E27FC236}">
                    <a16:creationId xmlns:a16="http://schemas.microsoft.com/office/drawing/2014/main" id="{471296A4-0535-409B-861C-E44DD07DA547}"/>
                  </a:ext>
                </a:extLst>
              </p:cNvPr>
              <p:cNvSpPr/>
              <p:nvPr/>
            </p:nvSpPr>
            <p:spPr>
              <a:xfrm>
                <a:off x="16571499" y="4597681"/>
                <a:ext cx="42767" cy="63717"/>
              </a:xfrm>
              <a:custGeom>
                <a:avLst/>
                <a:gdLst>
                  <a:gd name="connsiteX0" fmla="*/ 0 w 42767"/>
                  <a:gd name="connsiteY0" fmla="*/ 53979 h 63717"/>
                  <a:gd name="connsiteX1" fmla="*/ 12287 w 42767"/>
                  <a:gd name="connsiteY1" fmla="*/ 163 h 63717"/>
                  <a:gd name="connsiteX2" fmla="*/ 16288 w 42767"/>
                  <a:gd name="connsiteY2" fmla="*/ 42549 h 63717"/>
                  <a:gd name="connsiteX3" fmla="*/ 42767 w 42767"/>
                  <a:gd name="connsiteY3" fmla="*/ 46360 h 63717"/>
                  <a:gd name="connsiteX4" fmla="*/ 0 w 42767"/>
                  <a:gd name="connsiteY4" fmla="*/ 53979 h 63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67" h="63717">
                    <a:moveTo>
                      <a:pt x="0" y="53979"/>
                    </a:moveTo>
                    <a:cubicBezTo>
                      <a:pt x="1143" y="29405"/>
                      <a:pt x="16954" y="38644"/>
                      <a:pt x="12287" y="163"/>
                    </a:cubicBezTo>
                    <a:cubicBezTo>
                      <a:pt x="19431" y="-2599"/>
                      <a:pt x="14288" y="30453"/>
                      <a:pt x="16288" y="42549"/>
                    </a:cubicBezTo>
                    <a:cubicBezTo>
                      <a:pt x="28575" y="33786"/>
                      <a:pt x="32290" y="50169"/>
                      <a:pt x="42767" y="46360"/>
                    </a:cubicBezTo>
                    <a:cubicBezTo>
                      <a:pt x="32861" y="83507"/>
                      <a:pt x="20383" y="48645"/>
                      <a:pt x="0" y="53979"/>
                    </a:cubicBezTo>
                    <a:close/>
                  </a:path>
                </a:pathLst>
              </a:custGeom>
              <a:grpFill/>
              <a:ln w="9525" cap="flat">
                <a:noFill/>
                <a:prstDash val="solid"/>
                <a:miter/>
              </a:ln>
            </p:spPr>
            <p:txBody>
              <a:bodyPr rtlCol="0" anchor="ctr"/>
              <a:lstStyle/>
              <a:p>
                <a:endParaRPr lang="en-US"/>
              </a:p>
            </p:txBody>
          </p:sp>
          <p:sp>
            <p:nvSpPr>
              <p:cNvPr id="73632" name="Freeform: Shape 73631">
                <a:extLst>
                  <a:ext uri="{FF2B5EF4-FFF2-40B4-BE49-F238E27FC236}">
                    <a16:creationId xmlns:a16="http://schemas.microsoft.com/office/drawing/2014/main" id="{A14C7775-85BB-42B4-B873-69478150348A}"/>
                  </a:ext>
                </a:extLst>
              </p:cNvPr>
              <p:cNvSpPr/>
              <p:nvPr/>
            </p:nvSpPr>
            <p:spPr>
              <a:xfrm>
                <a:off x="16538810" y="2312225"/>
                <a:ext cx="27564" cy="13335"/>
              </a:xfrm>
              <a:custGeom>
                <a:avLst/>
                <a:gdLst>
                  <a:gd name="connsiteX0" fmla="*/ 1638 w 27564"/>
                  <a:gd name="connsiteY0" fmla="*/ 13335 h 13335"/>
                  <a:gd name="connsiteX1" fmla="*/ 25927 w 27564"/>
                  <a:gd name="connsiteY1" fmla="*/ 0 h 13335"/>
                  <a:gd name="connsiteX2" fmla="*/ 1638 w 27564"/>
                  <a:gd name="connsiteY2" fmla="*/ 13335 h 13335"/>
                </a:gdLst>
                <a:ahLst/>
                <a:cxnLst>
                  <a:cxn ang="0">
                    <a:pos x="connsiteX0" y="connsiteY0"/>
                  </a:cxn>
                  <a:cxn ang="0">
                    <a:pos x="connsiteX1" y="connsiteY1"/>
                  </a:cxn>
                  <a:cxn ang="0">
                    <a:pos x="connsiteX2" y="connsiteY2"/>
                  </a:cxn>
                </a:cxnLst>
                <a:rect l="l" t="t" r="r" b="b"/>
                <a:pathLst>
                  <a:path w="27564" h="13335">
                    <a:moveTo>
                      <a:pt x="1638" y="13335"/>
                    </a:moveTo>
                    <a:cubicBezTo>
                      <a:pt x="-6744" y="-286"/>
                      <a:pt x="19450" y="3620"/>
                      <a:pt x="25927" y="0"/>
                    </a:cubicBezTo>
                    <a:cubicBezTo>
                      <a:pt x="34309" y="13621"/>
                      <a:pt x="8115" y="9620"/>
                      <a:pt x="1638" y="13335"/>
                    </a:cubicBezTo>
                    <a:close/>
                  </a:path>
                </a:pathLst>
              </a:custGeom>
              <a:grpFill/>
              <a:ln w="9525" cap="flat">
                <a:noFill/>
                <a:prstDash val="solid"/>
                <a:miter/>
              </a:ln>
            </p:spPr>
            <p:txBody>
              <a:bodyPr rtlCol="0" anchor="ctr"/>
              <a:lstStyle/>
              <a:p>
                <a:endParaRPr lang="en-US"/>
              </a:p>
            </p:txBody>
          </p:sp>
          <p:sp>
            <p:nvSpPr>
              <p:cNvPr id="73633" name="Freeform: Shape 73632">
                <a:extLst>
                  <a:ext uri="{FF2B5EF4-FFF2-40B4-BE49-F238E27FC236}">
                    <a16:creationId xmlns:a16="http://schemas.microsoft.com/office/drawing/2014/main" id="{F16D02CC-9613-40FE-B0C7-6FB7EFC15A7F}"/>
                  </a:ext>
                </a:extLst>
              </p:cNvPr>
              <p:cNvSpPr/>
              <p:nvPr/>
            </p:nvSpPr>
            <p:spPr>
              <a:xfrm>
                <a:off x="16580055" y="4947346"/>
                <a:ext cx="26686" cy="21401"/>
              </a:xfrm>
              <a:custGeom>
                <a:avLst/>
                <a:gdLst>
                  <a:gd name="connsiteX0" fmla="*/ 207 w 26686"/>
                  <a:gd name="connsiteY0" fmla="*/ 21402 h 21401"/>
                  <a:gd name="connsiteX1" fmla="*/ 26687 w 26686"/>
                  <a:gd name="connsiteY1" fmla="*/ 7972 h 21401"/>
                  <a:gd name="connsiteX2" fmla="*/ 207 w 26686"/>
                  <a:gd name="connsiteY2" fmla="*/ 21402 h 21401"/>
                </a:gdLst>
                <a:ahLst/>
                <a:cxnLst>
                  <a:cxn ang="0">
                    <a:pos x="connsiteX0" y="connsiteY0"/>
                  </a:cxn>
                  <a:cxn ang="0">
                    <a:pos x="connsiteX1" y="connsiteY1"/>
                  </a:cxn>
                  <a:cxn ang="0">
                    <a:pos x="connsiteX2" y="connsiteY2"/>
                  </a:cxn>
                </a:cxnLst>
                <a:rect l="l" t="t" r="r" b="b"/>
                <a:pathLst>
                  <a:path w="26686" h="21401">
                    <a:moveTo>
                      <a:pt x="207" y="21402"/>
                    </a:moveTo>
                    <a:cubicBezTo>
                      <a:pt x="-2555" y="-10793"/>
                      <a:pt x="23162" y="1018"/>
                      <a:pt x="26687" y="7972"/>
                    </a:cubicBezTo>
                    <a:cubicBezTo>
                      <a:pt x="19448" y="33308"/>
                      <a:pt x="8780" y="-601"/>
                      <a:pt x="207" y="21402"/>
                    </a:cubicBezTo>
                    <a:close/>
                  </a:path>
                </a:pathLst>
              </a:custGeom>
              <a:grpFill/>
              <a:ln w="9525" cap="flat">
                <a:noFill/>
                <a:prstDash val="solid"/>
                <a:miter/>
              </a:ln>
            </p:spPr>
            <p:txBody>
              <a:bodyPr rtlCol="0" anchor="ctr"/>
              <a:lstStyle/>
              <a:p>
                <a:endParaRPr lang="en-US"/>
              </a:p>
            </p:txBody>
          </p:sp>
          <p:sp>
            <p:nvSpPr>
              <p:cNvPr id="73634" name="Freeform: Shape 73633">
                <a:extLst>
                  <a:ext uri="{FF2B5EF4-FFF2-40B4-BE49-F238E27FC236}">
                    <a16:creationId xmlns:a16="http://schemas.microsoft.com/office/drawing/2014/main" id="{F22BA775-ACAF-47B8-BF42-C4D48E114B96}"/>
                  </a:ext>
                </a:extLst>
              </p:cNvPr>
              <p:cNvSpPr/>
              <p:nvPr/>
            </p:nvSpPr>
            <p:spPr>
              <a:xfrm>
                <a:off x="16570053" y="4368006"/>
                <a:ext cx="17370" cy="48482"/>
              </a:xfrm>
              <a:custGeom>
                <a:avLst/>
                <a:gdLst>
                  <a:gd name="connsiteX0" fmla="*/ 113 w 17370"/>
                  <a:gd name="connsiteY0" fmla="*/ 0 h 48482"/>
                  <a:gd name="connsiteX1" fmla="*/ 17258 w 17370"/>
                  <a:gd name="connsiteY1" fmla="*/ 48482 h 48482"/>
                  <a:gd name="connsiteX2" fmla="*/ 113 w 17370"/>
                  <a:gd name="connsiteY2" fmla="*/ 0 h 48482"/>
                </a:gdLst>
                <a:ahLst/>
                <a:cxnLst>
                  <a:cxn ang="0">
                    <a:pos x="connsiteX0" y="connsiteY0"/>
                  </a:cxn>
                  <a:cxn ang="0">
                    <a:pos x="connsiteX1" y="connsiteY1"/>
                  </a:cxn>
                  <a:cxn ang="0">
                    <a:pos x="connsiteX2" y="connsiteY2"/>
                  </a:cxn>
                </a:cxnLst>
                <a:rect l="l" t="t" r="r" b="b"/>
                <a:pathLst>
                  <a:path w="17370" h="48482">
                    <a:moveTo>
                      <a:pt x="113" y="0"/>
                    </a:moveTo>
                    <a:cubicBezTo>
                      <a:pt x="7828" y="10192"/>
                      <a:pt x="18591" y="11716"/>
                      <a:pt x="17258" y="48482"/>
                    </a:cubicBezTo>
                    <a:cubicBezTo>
                      <a:pt x="9543" y="38100"/>
                      <a:pt x="-1220" y="36766"/>
                      <a:pt x="113" y="0"/>
                    </a:cubicBezTo>
                    <a:close/>
                  </a:path>
                </a:pathLst>
              </a:custGeom>
              <a:grpFill/>
              <a:ln w="9525" cap="flat">
                <a:noFill/>
                <a:prstDash val="solid"/>
                <a:miter/>
              </a:ln>
            </p:spPr>
            <p:txBody>
              <a:bodyPr rtlCol="0" anchor="ctr"/>
              <a:lstStyle/>
              <a:p>
                <a:endParaRPr lang="en-US"/>
              </a:p>
            </p:txBody>
          </p:sp>
          <p:sp>
            <p:nvSpPr>
              <p:cNvPr id="73635" name="Freeform: Shape 73634">
                <a:extLst>
                  <a:ext uri="{FF2B5EF4-FFF2-40B4-BE49-F238E27FC236}">
                    <a16:creationId xmlns:a16="http://schemas.microsoft.com/office/drawing/2014/main" id="{270B5205-865D-44EC-BA3F-446A173403BB}"/>
                  </a:ext>
                </a:extLst>
              </p:cNvPr>
              <p:cNvSpPr/>
              <p:nvPr/>
            </p:nvSpPr>
            <p:spPr>
              <a:xfrm>
                <a:off x="16561117" y="2915196"/>
                <a:ext cx="21526" cy="25869"/>
              </a:xfrm>
              <a:custGeom>
                <a:avLst/>
                <a:gdLst>
                  <a:gd name="connsiteX0" fmla="*/ 0 w 21526"/>
                  <a:gd name="connsiteY0" fmla="*/ 25870 h 25869"/>
                  <a:gd name="connsiteX1" fmla="*/ 21526 w 21526"/>
                  <a:gd name="connsiteY1" fmla="*/ 4534 h 25869"/>
                  <a:gd name="connsiteX2" fmla="*/ 0 w 21526"/>
                  <a:gd name="connsiteY2" fmla="*/ 25870 h 25869"/>
                </a:gdLst>
                <a:ahLst/>
                <a:cxnLst>
                  <a:cxn ang="0">
                    <a:pos x="connsiteX0" y="connsiteY0"/>
                  </a:cxn>
                  <a:cxn ang="0">
                    <a:pos x="connsiteX1" y="connsiteY1"/>
                  </a:cxn>
                  <a:cxn ang="0">
                    <a:pos x="connsiteX2" y="connsiteY2"/>
                  </a:cxn>
                </a:cxnLst>
                <a:rect l="l" t="t" r="r" b="b"/>
                <a:pathLst>
                  <a:path w="21526" h="25869">
                    <a:moveTo>
                      <a:pt x="0" y="25870"/>
                    </a:moveTo>
                    <a:cubicBezTo>
                      <a:pt x="0" y="-38"/>
                      <a:pt x="17240" y="-5087"/>
                      <a:pt x="21526" y="4534"/>
                    </a:cubicBezTo>
                    <a:cubicBezTo>
                      <a:pt x="18859" y="22536"/>
                      <a:pt x="9906" y="25298"/>
                      <a:pt x="0" y="25870"/>
                    </a:cubicBezTo>
                    <a:close/>
                  </a:path>
                </a:pathLst>
              </a:custGeom>
              <a:grpFill/>
              <a:ln w="9525" cap="flat">
                <a:noFill/>
                <a:prstDash val="solid"/>
                <a:miter/>
              </a:ln>
            </p:spPr>
            <p:txBody>
              <a:bodyPr rtlCol="0" anchor="ctr"/>
              <a:lstStyle/>
              <a:p>
                <a:endParaRPr lang="en-US"/>
              </a:p>
            </p:txBody>
          </p:sp>
          <p:sp>
            <p:nvSpPr>
              <p:cNvPr id="73636" name="Freeform: Shape 73635">
                <a:extLst>
                  <a:ext uri="{FF2B5EF4-FFF2-40B4-BE49-F238E27FC236}">
                    <a16:creationId xmlns:a16="http://schemas.microsoft.com/office/drawing/2014/main" id="{ED77AF15-5571-48AB-9C5B-0E69B69C2ACE}"/>
                  </a:ext>
                </a:extLst>
              </p:cNvPr>
              <p:cNvSpPr/>
              <p:nvPr/>
            </p:nvSpPr>
            <p:spPr>
              <a:xfrm>
                <a:off x="16616743" y="5828951"/>
                <a:ext cx="16668" cy="53712"/>
              </a:xfrm>
              <a:custGeom>
                <a:avLst/>
                <a:gdLst>
                  <a:gd name="connsiteX0" fmla="*/ 0 w 16668"/>
                  <a:gd name="connsiteY0" fmla="*/ 20098 h 53712"/>
                  <a:gd name="connsiteX1" fmla="*/ 16669 w 16668"/>
                  <a:gd name="connsiteY1" fmla="*/ 0 h 53712"/>
                  <a:gd name="connsiteX2" fmla="*/ 10763 w 16668"/>
                  <a:gd name="connsiteY2" fmla="*/ 44101 h 53712"/>
                  <a:gd name="connsiteX3" fmla="*/ 0 w 16668"/>
                  <a:gd name="connsiteY3" fmla="*/ 20098 h 53712"/>
                </a:gdLst>
                <a:ahLst/>
                <a:cxnLst>
                  <a:cxn ang="0">
                    <a:pos x="connsiteX0" y="connsiteY0"/>
                  </a:cxn>
                  <a:cxn ang="0">
                    <a:pos x="connsiteX1" y="connsiteY1"/>
                  </a:cxn>
                  <a:cxn ang="0">
                    <a:pos x="connsiteX2" y="connsiteY2"/>
                  </a:cxn>
                  <a:cxn ang="0">
                    <a:pos x="connsiteX3" y="connsiteY3"/>
                  </a:cxn>
                </a:cxnLst>
                <a:rect l="l" t="t" r="r" b="b"/>
                <a:pathLst>
                  <a:path w="16668" h="53712">
                    <a:moveTo>
                      <a:pt x="0" y="20098"/>
                    </a:moveTo>
                    <a:cubicBezTo>
                      <a:pt x="2667" y="6858"/>
                      <a:pt x="8191" y="190"/>
                      <a:pt x="16669" y="0"/>
                    </a:cubicBezTo>
                    <a:cubicBezTo>
                      <a:pt x="14002" y="8572"/>
                      <a:pt x="-762" y="30766"/>
                      <a:pt x="10763" y="44101"/>
                    </a:cubicBezTo>
                    <a:cubicBezTo>
                      <a:pt x="1333" y="75819"/>
                      <a:pt x="1810" y="18764"/>
                      <a:pt x="0" y="20098"/>
                    </a:cubicBezTo>
                    <a:close/>
                  </a:path>
                </a:pathLst>
              </a:custGeom>
              <a:grpFill/>
              <a:ln w="9525" cap="flat">
                <a:noFill/>
                <a:prstDash val="solid"/>
                <a:miter/>
              </a:ln>
            </p:spPr>
            <p:txBody>
              <a:bodyPr rtlCol="0" anchor="ctr"/>
              <a:lstStyle/>
              <a:p>
                <a:endParaRPr lang="en-US"/>
              </a:p>
            </p:txBody>
          </p:sp>
          <p:sp>
            <p:nvSpPr>
              <p:cNvPr id="73637" name="Freeform: Shape 73636">
                <a:extLst>
                  <a:ext uri="{FF2B5EF4-FFF2-40B4-BE49-F238E27FC236}">
                    <a16:creationId xmlns:a16="http://schemas.microsoft.com/office/drawing/2014/main" id="{4003B9FA-F77C-4869-86A1-00EF85CC52B2}"/>
                  </a:ext>
                </a:extLst>
              </p:cNvPr>
              <p:cNvSpPr/>
              <p:nvPr/>
            </p:nvSpPr>
            <p:spPr>
              <a:xfrm>
                <a:off x="16577691" y="2120865"/>
                <a:ext cx="18513" cy="30292"/>
              </a:xfrm>
              <a:custGeom>
                <a:avLst/>
                <a:gdLst>
                  <a:gd name="connsiteX0" fmla="*/ 0 w 18513"/>
                  <a:gd name="connsiteY0" fmla="*/ 25149 h 30292"/>
                  <a:gd name="connsiteX1" fmla="*/ 18288 w 18513"/>
                  <a:gd name="connsiteY1" fmla="*/ 30292 h 30292"/>
                  <a:gd name="connsiteX2" fmla="*/ 0 w 18513"/>
                  <a:gd name="connsiteY2" fmla="*/ 25149 h 30292"/>
                </a:gdLst>
                <a:ahLst/>
                <a:cxnLst>
                  <a:cxn ang="0">
                    <a:pos x="connsiteX0" y="connsiteY0"/>
                  </a:cxn>
                  <a:cxn ang="0">
                    <a:pos x="connsiteX1" y="connsiteY1"/>
                  </a:cxn>
                  <a:cxn ang="0">
                    <a:pos x="connsiteX2" y="connsiteY2"/>
                  </a:cxn>
                </a:cxnLst>
                <a:rect l="l" t="t" r="r" b="b"/>
                <a:pathLst>
                  <a:path w="18513" h="30292">
                    <a:moveTo>
                      <a:pt x="0" y="25149"/>
                    </a:moveTo>
                    <a:cubicBezTo>
                      <a:pt x="571" y="-5903"/>
                      <a:pt x="20860" y="-12570"/>
                      <a:pt x="18288" y="30292"/>
                    </a:cubicBezTo>
                    <a:cubicBezTo>
                      <a:pt x="14669" y="21053"/>
                      <a:pt x="7525" y="22672"/>
                      <a:pt x="0" y="25149"/>
                    </a:cubicBezTo>
                    <a:close/>
                  </a:path>
                </a:pathLst>
              </a:custGeom>
              <a:grpFill/>
              <a:ln w="9525" cap="flat">
                <a:noFill/>
                <a:prstDash val="solid"/>
                <a:miter/>
              </a:ln>
            </p:spPr>
            <p:txBody>
              <a:bodyPr rtlCol="0" anchor="ctr"/>
              <a:lstStyle/>
              <a:p>
                <a:endParaRPr lang="en-US"/>
              </a:p>
            </p:txBody>
          </p:sp>
          <p:sp>
            <p:nvSpPr>
              <p:cNvPr id="73638" name="Freeform: Shape 73637">
                <a:extLst>
                  <a:ext uri="{FF2B5EF4-FFF2-40B4-BE49-F238E27FC236}">
                    <a16:creationId xmlns:a16="http://schemas.microsoft.com/office/drawing/2014/main" id="{F9562096-B9C8-4525-BE0D-8B6357550096}"/>
                  </a:ext>
                </a:extLst>
              </p:cNvPr>
              <p:cNvSpPr/>
              <p:nvPr/>
            </p:nvSpPr>
            <p:spPr>
              <a:xfrm>
                <a:off x="16591121" y="2857913"/>
                <a:ext cx="16535" cy="33718"/>
              </a:xfrm>
              <a:custGeom>
                <a:avLst/>
                <a:gdLst>
                  <a:gd name="connsiteX0" fmla="*/ 0 w 16535"/>
                  <a:gd name="connsiteY0" fmla="*/ 0 h 33718"/>
                  <a:gd name="connsiteX1" fmla="*/ 6667 w 16535"/>
                  <a:gd name="connsiteY1" fmla="*/ 24479 h 33718"/>
                  <a:gd name="connsiteX2" fmla="*/ 15812 w 16535"/>
                  <a:gd name="connsiteY2" fmla="*/ 14097 h 33718"/>
                  <a:gd name="connsiteX3" fmla="*/ 3620 w 16535"/>
                  <a:gd name="connsiteY3" fmla="*/ 33719 h 33718"/>
                  <a:gd name="connsiteX4" fmla="*/ 0 w 16535"/>
                  <a:gd name="connsiteY4" fmla="*/ 0 h 33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35" h="33718">
                    <a:moveTo>
                      <a:pt x="0" y="0"/>
                    </a:moveTo>
                    <a:cubicBezTo>
                      <a:pt x="2953" y="5715"/>
                      <a:pt x="4953" y="14669"/>
                      <a:pt x="6667" y="24479"/>
                    </a:cubicBezTo>
                    <a:cubicBezTo>
                      <a:pt x="9144" y="19431"/>
                      <a:pt x="11525" y="14573"/>
                      <a:pt x="15812" y="14097"/>
                    </a:cubicBezTo>
                    <a:cubicBezTo>
                      <a:pt x="19336" y="39338"/>
                      <a:pt x="9144" y="30671"/>
                      <a:pt x="3620" y="33719"/>
                    </a:cubicBezTo>
                    <a:cubicBezTo>
                      <a:pt x="1048" y="26575"/>
                      <a:pt x="0" y="14859"/>
                      <a:pt x="0" y="0"/>
                    </a:cubicBezTo>
                    <a:close/>
                  </a:path>
                </a:pathLst>
              </a:custGeom>
              <a:grpFill/>
              <a:ln w="9525" cap="flat">
                <a:noFill/>
                <a:prstDash val="solid"/>
                <a:miter/>
              </a:ln>
            </p:spPr>
            <p:txBody>
              <a:bodyPr rtlCol="0" anchor="ctr"/>
              <a:lstStyle/>
              <a:p>
                <a:endParaRPr lang="en-US"/>
              </a:p>
            </p:txBody>
          </p:sp>
          <p:sp>
            <p:nvSpPr>
              <p:cNvPr id="73639" name="Freeform: Shape 73638">
                <a:extLst>
                  <a:ext uri="{FF2B5EF4-FFF2-40B4-BE49-F238E27FC236}">
                    <a16:creationId xmlns:a16="http://schemas.microsoft.com/office/drawing/2014/main" id="{2E0FA768-FB8A-4EF3-A9FA-1FAF00020D53}"/>
                  </a:ext>
                </a:extLst>
              </p:cNvPr>
              <p:cNvSpPr/>
              <p:nvPr/>
            </p:nvSpPr>
            <p:spPr>
              <a:xfrm>
                <a:off x="16662223" y="4892025"/>
                <a:ext cx="17212" cy="25325"/>
              </a:xfrm>
              <a:custGeom>
                <a:avLst/>
                <a:gdLst>
                  <a:gd name="connsiteX0" fmla="*/ 239 w 17212"/>
                  <a:gd name="connsiteY0" fmla="*/ 18906 h 25325"/>
                  <a:gd name="connsiteX1" fmla="*/ 17004 w 17212"/>
                  <a:gd name="connsiteY1" fmla="*/ 24526 h 25325"/>
                  <a:gd name="connsiteX2" fmla="*/ 239 w 17212"/>
                  <a:gd name="connsiteY2" fmla="*/ 18906 h 25325"/>
                </a:gdLst>
                <a:ahLst/>
                <a:cxnLst>
                  <a:cxn ang="0">
                    <a:pos x="connsiteX0" y="connsiteY0"/>
                  </a:cxn>
                  <a:cxn ang="0">
                    <a:pos x="connsiteX1" y="connsiteY1"/>
                  </a:cxn>
                  <a:cxn ang="0">
                    <a:pos x="connsiteX2" y="connsiteY2"/>
                  </a:cxn>
                </a:cxnLst>
                <a:rect l="l" t="t" r="r" b="b"/>
                <a:pathLst>
                  <a:path w="17212" h="25325">
                    <a:moveTo>
                      <a:pt x="239" y="18906"/>
                    </a:moveTo>
                    <a:cubicBezTo>
                      <a:pt x="-2523" y="-14241"/>
                      <a:pt x="19575" y="1761"/>
                      <a:pt x="17004" y="24526"/>
                    </a:cubicBezTo>
                    <a:cubicBezTo>
                      <a:pt x="9098" y="29384"/>
                      <a:pt x="9479" y="10143"/>
                      <a:pt x="239" y="18906"/>
                    </a:cubicBezTo>
                    <a:close/>
                  </a:path>
                </a:pathLst>
              </a:custGeom>
              <a:grpFill/>
              <a:ln w="9525" cap="flat">
                <a:noFill/>
                <a:prstDash val="solid"/>
                <a:miter/>
              </a:ln>
            </p:spPr>
            <p:txBody>
              <a:bodyPr rtlCol="0" anchor="ctr"/>
              <a:lstStyle/>
              <a:p>
                <a:endParaRPr lang="en-US"/>
              </a:p>
            </p:txBody>
          </p:sp>
          <p:sp>
            <p:nvSpPr>
              <p:cNvPr id="73640" name="Freeform: Shape 73639">
                <a:extLst>
                  <a:ext uri="{FF2B5EF4-FFF2-40B4-BE49-F238E27FC236}">
                    <a16:creationId xmlns:a16="http://schemas.microsoft.com/office/drawing/2014/main" id="{87E2B316-10D3-49C8-B6E5-A8794DBED646}"/>
                  </a:ext>
                </a:extLst>
              </p:cNvPr>
              <p:cNvSpPr/>
              <p:nvPr/>
            </p:nvSpPr>
            <p:spPr>
              <a:xfrm>
                <a:off x="16680846" y="4830159"/>
                <a:ext cx="24193" cy="101250"/>
              </a:xfrm>
              <a:custGeom>
                <a:avLst/>
                <a:gdLst>
                  <a:gd name="connsiteX0" fmla="*/ 0 w 24193"/>
                  <a:gd name="connsiteY0" fmla="*/ 0 h 101250"/>
                  <a:gd name="connsiteX1" fmla="*/ 24194 w 24193"/>
                  <a:gd name="connsiteY1" fmla="*/ 47435 h 101250"/>
                  <a:gd name="connsiteX2" fmla="*/ 12002 w 24193"/>
                  <a:gd name="connsiteY2" fmla="*/ 101251 h 101250"/>
                  <a:gd name="connsiteX3" fmla="*/ 0 w 24193"/>
                  <a:gd name="connsiteY3" fmla="*/ 0 h 101250"/>
                </a:gdLst>
                <a:ahLst/>
                <a:cxnLst>
                  <a:cxn ang="0">
                    <a:pos x="connsiteX0" y="connsiteY0"/>
                  </a:cxn>
                  <a:cxn ang="0">
                    <a:pos x="connsiteX1" y="connsiteY1"/>
                  </a:cxn>
                  <a:cxn ang="0">
                    <a:pos x="connsiteX2" y="connsiteY2"/>
                  </a:cxn>
                  <a:cxn ang="0">
                    <a:pos x="connsiteX3" y="connsiteY3"/>
                  </a:cxn>
                </a:cxnLst>
                <a:rect l="l" t="t" r="r" b="b"/>
                <a:pathLst>
                  <a:path w="24193" h="101250">
                    <a:moveTo>
                      <a:pt x="0" y="0"/>
                    </a:moveTo>
                    <a:cubicBezTo>
                      <a:pt x="10763" y="11906"/>
                      <a:pt x="7049" y="80010"/>
                      <a:pt x="24194" y="47435"/>
                    </a:cubicBezTo>
                    <a:cubicBezTo>
                      <a:pt x="23717" y="73628"/>
                      <a:pt x="11906" y="73819"/>
                      <a:pt x="12002" y="101251"/>
                    </a:cubicBezTo>
                    <a:cubicBezTo>
                      <a:pt x="6953" y="70485"/>
                      <a:pt x="1810" y="40196"/>
                      <a:pt x="0" y="0"/>
                    </a:cubicBezTo>
                    <a:close/>
                  </a:path>
                </a:pathLst>
              </a:custGeom>
              <a:grpFill/>
              <a:ln w="9525" cap="flat">
                <a:noFill/>
                <a:prstDash val="solid"/>
                <a:miter/>
              </a:ln>
            </p:spPr>
            <p:txBody>
              <a:bodyPr rtlCol="0" anchor="ctr"/>
              <a:lstStyle/>
              <a:p>
                <a:endParaRPr lang="en-US"/>
              </a:p>
            </p:txBody>
          </p:sp>
          <p:sp>
            <p:nvSpPr>
              <p:cNvPr id="73641" name="Freeform: Shape 73640">
                <a:extLst>
                  <a:ext uri="{FF2B5EF4-FFF2-40B4-BE49-F238E27FC236}">
                    <a16:creationId xmlns:a16="http://schemas.microsoft.com/office/drawing/2014/main" id="{71034FA9-4B42-4E31-8C17-E949947A407B}"/>
                  </a:ext>
                </a:extLst>
              </p:cNvPr>
              <p:cNvSpPr/>
              <p:nvPr/>
            </p:nvSpPr>
            <p:spPr>
              <a:xfrm>
                <a:off x="16648479" y="2906962"/>
                <a:ext cx="15318" cy="26007"/>
              </a:xfrm>
              <a:custGeom>
                <a:avLst/>
                <a:gdLst>
                  <a:gd name="connsiteX0" fmla="*/ 78 w 15318"/>
                  <a:gd name="connsiteY0" fmla="*/ 26008 h 26007"/>
                  <a:gd name="connsiteX1" fmla="*/ 15318 w 15318"/>
                  <a:gd name="connsiteY1" fmla="*/ 5910 h 26007"/>
                  <a:gd name="connsiteX2" fmla="*/ 78 w 15318"/>
                  <a:gd name="connsiteY2" fmla="*/ 26008 h 26007"/>
                </a:gdLst>
                <a:ahLst/>
                <a:cxnLst>
                  <a:cxn ang="0">
                    <a:pos x="connsiteX0" y="connsiteY0"/>
                  </a:cxn>
                  <a:cxn ang="0">
                    <a:pos x="connsiteX1" y="connsiteY1"/>
                  </a:cxn>
                  <a:cxn ang="0">
                    <a:pos x="connsiteX2" y="connsiteY2"/>
                  </a:cxn>
                </a:cxnLst>
                <a:rect l="l" t="t" r="r" b="b"/>
                <a:pathLst>
                  <a:path w="15318" h="26007">
                    <a:moveTo>
                      <a:pt x="78" y="26008"/>
                    </a:moveTo>
                    <a:cubicBezTo>
                      <a:pt x="-1065" y="576"/>
                      <a:pt x="10651" y="-6377"/>
                      <a:pt x="15318" y="5910"/>
                    </a:cubicBezTo>
                    <a:cubicBezTo>
                      <a:pt x="12937" y="19055"/>
                      <a:pt x="7793" y="25722"/>
                      <a:pt x="78" y="26008"/>
                    </a:cubicBezTo>
                    <a:close/>
                  </a:path>
                </a:pathLst>
              </a:custGeom>
              <a:grpFill/>
              <a:ln w="9525" cap="flat">
                <a:noFill/>
                <a:prstDash val="solid"/>
                <a:miter/>
              </a:ln>
            </p:spPr>
            <p:txBody>
              <a:bodyPr rtlCol="0" anchor="ctr"/>
              <a:lstStyle/>
              <a:p>
                <a:endParaRPr lang="en-US"/>
              </a:p>
            </p:txBody>
          </p:sp>
          <p:sp>
            <p:nvSpPr>
              <p:cNvPr id="73642" name="Freeform: Shape 73641">
                <a:extLst>
                  <a:ext uri="{FF2B5EF4-FFF2-40B4-BE49-F238E27FC236}">
                    <a16:creationId xmlns:a16="http://schemas.microsoft.com/office/drawing/2014/main" id="{EAAFC280-C73F-4870-AD43-706D2881A054}"/>
                  </a:ext>
                </a:extLst>
              </p:cNvPr>
              <p:cNvSpPr/>
              <p:nvPr/>
            </p:nvSpPr>
            <p:spPr>
              <a:xfrm>
                <a:off x="16652271" y="2912656"/>
                <a:ext cx="83439" cy="61870"/>
              </a:xfrm>
              <a:custGeom>
                <a:avLst/>
                <a:gdLst>
                  <a:gd name="connsiteX0" fmla="*/ 0 w 83439"/>
                  <a:gd name="connsiteY0" fmla="*/ 54032 h 61870"/>
                  <a:gd name="connsiteX1" fmla="*/ 71533 w 83439"/>
                  <a:gd name="connsiteY1" fmla="*/ 31839 h 61870"/>
                  <a:gd name="connsiteX2" fmla="*/ 83439 w 83439"/>
                  <a:gd name="connsiteY2" fmla="*/ 3645 h 61870"/>
                  <a:gd name="connsiteX3" fmla="*/ 78010 w 83439"/>
                  <a:gd name="connsiteY3" fmla="*/ 47746 h 61870"/>
                  <a:gd name="connsiteX4" fmla="*/ 50102 w 83439"/>
                  <a:gd name="connsiteY4" fmla="*/ 61748 h 61870"/>
                  <a:gd name="connsiteX5" fmla="*/ 12478 w 83439"/>
                  <a:gd name="connsiteY5" fmla="*/ 60224 h 61870"/>
                  <a:gd name="connsiteX6" fmla="*/ 0 w 83439"/>
                  <a:gd name="connsiteY6" fmla="*/ 54032 h 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439" h="61870">
                    <a:moveTo>
                      <a:pt x="0" y="54032"/>
                    </a:moveTo>
                    <a:cubicBezTo>
                      <a:pt x="18098" y="7455"/>
                      <a:pt x="50483" y="35268"/>
                      <a:pt x="71533" y="31839"/>
                    </a:cubicBezTo>
                    <a:cubicBezTo>
                      <a:pt x="61055" y="3455"/>
                      <a:pt x="71152" y="-5975"/>
                      <a:pt x="83439" y="3645"/>
                    </a:cubicBezTo>
                    <a:cubicBezTo>
                      <a:pt x="74200" y="18314"/>
                      <a:pt x="82201" y="29744"/>
                      <a:pt x="78010" y="47746"/>
                    </a:cubicBezTo>
                    <a:cubicBezTo>
                      <a:pt x="68961" y="28220"/>
                      <a:pt x="62389" y="64224"/>
                      <a:pt x="50102" y="61748"/>
                    </a:cubicBezTo>
                    <a:cubicBezTo>
                      <a:pt x="45149" y="26600"/>
                      <a:pt x="13811" y="42602"/>
                      <a:pt x="12478" y="60224"/>
                    </a:cubicBezTo>
                    <a:cubicBezTo>
                      <a:pt x="7049" y="62319"/>
                      <a:pt x="5810" y="50984"/>
                      <a:pt x="0" y="54032"/>
                    </a:cubicBezTo>
                    <a:close/>
                  </a:path>
                </a:pathLst>
              </a:custGeom>
              <a:grpFill/>
              <a:ln w="9525" cap="flat">
                <a:noFill/>
                <a:prstDash val="solid"/>
                <a:miter/>
              </a:ln>
            </p:spPr>
            <p:txBody>
              <a:bodyPr rtlCol="0" anchor="ctr"/>
              <a:lstStyle/>
              <a:p>
                <a:endParaRPr lang="en-US"/>
              </a:p>
            </p:txBody>
          </p:sp>
          <p:sp>
            <p:nvSpPr>
              <p:cNvPr id="73643" name="Freeform: Shape 73642">
                <a:extLst>
                  <a:ext uri="{FF2B5EF4-FFF2-40B4-BE49-F238E27FC236}">
                    <a16:creationId xmlns:a16="http://schemas.microsoft.com/office/drawing/2014/main" id="{22A0CB1E-7B34-4D2D-8E51-75A007F9B607}"/>
                  </a:ext>
                </a:extLst>
              </p:cNvPr>
              <p:cNvSpPr/>
              <p:nvPr/>
            </p:nvSpPr>
            <p:spPr>
              <a:xfrm>
                <a:off x="16772830" y="8172872"/>
                <a:ext cx="22792" cy="44093"/>
              </a:xfrm>
              <a:custGeom>
                <a:avLst/>
                <a:gdLst>
                  <a:gd name="connsiteX0" fmla="*/ 123 w 22792"/>
                  <a:gd name="connsiteY0" fmla="*/ 1896 h 44093"/>
                  <a:gd name="connsiteX1" fmla="*/ 22793 w 22792"/>
                  <a:gd name="connsiteY1" fmla="*/ 6753 h 44093"/>
                  <a:gd name="connsiteX2" fmla="*/ 4981 w 22792"/>
                  <a:gd name="connsiteY2" fmla="*/ 44092 h 44093"/>
                  <a:gd name="connsiteX3" fmla="*/ 123 w 22792"/>
                  <a:gd name="connsiteY3" fmla="*/ 1896 h 44093"/>
                </a:gdLst>
                <a:ahLst/>
                <a:cxnLst>
                  <a:cxn ang="0">
                    <a:pos x="connsiteX0" y="connsiteY0"/>
                  </a:cxn>
                  <a:cxn ang="0">
                    <a:pos x="connsiteX1" y="connsiteY1"/>
                  </a:cxn>
                  <a:cxn ang="0">
                    <a:pos x="connsiteX2" y="connsiteY2"/>
                  </a:cxn>
                  <a:cxn ang="0">
                    <a:pos x="connsiteX3" y="connsiteY3"/>
                  </a:cxn>
                </a:cxnLst>
                <a:rect l="l" t="t" r="r" b="b"/>
                <a:pathLst>
                  <a:path w="22792" h="44093">
                    <a:moveTo>
                      <a:pt x="123" y="1896"/>
                    </a:moveTo>
                    <a:cubicBezTo>
                      <a:pt x="11363" y="-6200"/>
                      <a:pt x="11553" y="14755"/>
                      <a:pt x="22793" y="6753"/>
                    </a:cubicBezTo>
                    <a:cubicBezTo>
                      <a:pt x="22793" y="30947"/>
                      <a:pt x="17268" y="44282"/>
                      <a:pt x="4981" y="44092"/>
                    </a:cubicBezTo>
                    <a:cubicBezTo>
                      <a:pt x="1552" y="34662"/>
                      <a:pt x="-543" y="21994"/>
                      <a:pt x="123" y="1896"/>
                    </a:cubicBezTo>
                    <a:close/>
                  </a:path>
                </a:pathLst>
              </a:custGeom>
              <a:grpFill/>
              <a:ln w="9525" cap="flat">
                <a:noFill/>
                <a:prstDash val="solid"/>
                <a:miter/>
              </a:ln>
            </p:spPr>
            <p:txBody>
              <a:bodyPr rtlCol="0" anchor="ctr"/>
              <a:lstStyle/>
              <a:p>
                <a:endParaRPr lang="en-US"/>
              </a:p>
            </p:txBody>
          </p:sp>
          <p:sp>
            <p:nvSpPr>
              <p:cNvPr id="73644" name="Freeform: Shape 73643">
                <a:extLst>
                  <a:ext uri="{FF2B5EF4-FFF2-40B4-BE49-F238E27FC236}">
                    <a16:creationId xmlns:a16="http://schemas.microsoft.com/office/drawing/2014/main" id="{7000FEBB-E0E0-4563-A857-3238D7BEEAA1}"/>
                  </a:ext>
                </a:extLst>
              </p:cNvPr>
              <p:cNvSpPr/>
              <p:nvPr/>
            </p:nvSpPr>
            <p:spPr>
              <a:xfrm>
                <a:off x="16693222" y="4594225"/>
                <a:ext cx="13055" cy="41940"/>
              </a:xfrm>
              <a:custGeom>
                <a:avLst/>
                <a:gdLst>
                  <a:gd name="connsiteX0" fmla="*/ 7 w 13055"/>
                  <a:gd name="connsiteY0" fmla="*/ 35528 h 41940"/>
                  <a:gd name="connsiteX1" fmla="*/ 5912 w 13055"/>
                  <a:gd name="connsiteY1" fmla="*/ 0 h 41940"/>
                  <a:gd name="connsiteX2" fmla="*/ 13056 w 13055"/>
                  <a:gd name="connsiteY2" fmla="*/ 24479 h 41940"/>
                  <a:gd name="connsiteX3" fmla="*/ 7 w 13055"/>
                  <a:gd name="connsiteY3" fmla="*/ 35528 h 41940"/>
                </a:gdLst>
                <a:ahLst/>
                <a:cxnLst>
                  <a:cxn ang="0">
                    <a:pos x="connsiteX0" y="connsiteY0"/>
                  </a:cxn>
                  <a:cxn ang="0">
                    <a:pos x="connsiteX1" y="connsiteY1"/>
                  </a:cxn>
                  <a:cxn ang="0">
                    <a:pos x="connsiteX2" y="connsiteY2"/>
                  </a:cxn>
                  <a:cxn ang="0">
                    <a:pos x="connsiteX3" y="connsiteY3"/>
                  </a:cxn>
                </a:cxnLst>
                <a:rect l="l" t="t" r="r" b="b"/>
                <a:pathLst>
                  <a:path w="13055" h="41940">
                    <a:moveTo>
                      <a:pt x="7" y="35528"/>
                    </a:moveTo>
                    <a:cubicBezTo>
                      <a:pt x="-279" y="18383"/>
                      <a:pt x="8769" y="23051"/>
                      <a:pt x="5912" y="0"/>
                    </a:cubicBezTo>
                    <a:cubicBezTo>
                      <a:pt x="10675" y="1048"/>
                      <a:pt x="7531" y="25432"/>
                      <a:pt x="13056" y="24479"/>
                    </a:cubicBezTo>
                    <a:cubicBezTo>
                      <a:pt x="12580" y="44672"/>
                      <a:pt x="4674" y="45911"/>
                      <a:pt x="7" y="35528"/>
                    </a:cubicBezTo>
                    <a:close/>
                  </a:path>
                </a:pathLst>
              </a:custGeom>
              <a:grpFill/>
              <a:ln w="9525" cap="flat">
                <a:noFill/>
                <a:prstDash val="solid"/>
                <a:miter/>
              </a:ln>
            </p:spPr>
            <p:txBody>
              <a:bodyPr rtlCol="0" anchor="ctr"/>
              <a:lstStyle/>
              <a:p>
                <a:endParaRPr lang="en-US"/>
              </a:p>
            </p:txBody>
          </p:sp>
          <p:sp>
            <p:nvSpPr>
              <p:cNvPr id="73645" name="Freeform: Shape 73644">
                <a:extLst>
                  <a:ext uri="{FF2B5EF4-FFF2-40B4-BE49-F238E27FC236}">
                    <a16:creationId xmlns:a16="http://schemas.microsoft.com/office/drawing/2014/main" id="{C427906D-F8C5-42EB-B1B7-6B26D235A680}"/>
                  </a:ext>
                </a:extLst>
              </p:cNvPr>
              <p:cNvSpPr/>
              <p:nvPr/>
            </p:nvSpPr>
            <p:spPr>
              <a:xfrm>
                <a:off x="16699991" y="4755483"/>
                <a:ext cx="13002" cy="36920"/>
              </a:xfrm>
              <a:custGeom>
                <a:avLst/>
                <a:gdLst>
                  <a:gd name="connsiteX0" fmla="*/ 0 w 13002"/>
                  <a:gd name="connsiteY0" fmla="*/ 36671 h 36920"/>
                  <a:gd name="connsiteX1" fmla="*/ 12478 w 13002"/>
                  <a:gd name="connsiteY1" fmla="*/ 0 h 36920"/>
                  <a:gd name="connsiteX2" fmla="*/ 0 w 13002"/>
                  <a:gd name="connsiteY2" fmla="*/ 36671 h 36920"/>
                </a:gdLst>
                <a:ahLst/>
                <a:cxnLst>
                  <a:cxn ang="0">
                    <a:pos x="connsiteX0" y="connsiteY0"/>
                  </a:cxn>
                  <a:cxn ang="0">
                    <a:pos x="connsiteX1" y="connsiteY1"/>
                  </a:cxn>
                  <a:cxn ang="0">
                    <a:pos x="connsiteX2" y="connsiteY2"/>
                  </a:cxn>
                </a:cxnLst>
                <a:rect l="l" t="t" r="r" b="b"/>
                <a:pathLst>
                  <a:path w="13002" h="36920">
                    <a:moveTo>
                      <a:pt x="0" y="36671"/>
                    </a:moveTo>
                    <a:cubicBezTo>
                      <a:pt x="0" y="14764"/>
                      <a:pt x="4096" y="2572"/>
                      <a:pt x="12478" y="0"/>
                    </a:cubicBezTo>
                    <a:cubicBezTo>
                      <a:pt x="14573" y="26575"/>
                      <a:pt x="10382" y="38862"/>
                      <a:pt x="0" y="36671"/>
                    </a:cubicBezTo>
                    <a:close/>
                  </a:path>
                </a:pathLst>
              </a:custGeom>
              <a:grpFill/>
              <a:ln w="9525" cap="flat">
                <a:noFill/>
                <a:prstDash val="solid"/>
                <a:miter/>
              </a:ln>
            </p:spPr>
            <p:txBody>
              <a:bodyPr rtlCol="0" anchor="ctr"/>
              <a:lstStyle/>
              <a:p>
                <a:endParaRPr lang="en-US"/>
              </a:p>
            </p:txBody>
          </p:sp>
          <p:sp>
            <p:nvSpPr>
              <p:cNvPr id="73646" name="Freeform: Shape 73645">
                <a:extLst>
                  <a:ext uri="{FF2B5EF4-FFF2-40B4-BE49-F238E27FC236}">
                    <a16:creationId xmlns:a16="http://schemas.microsoft.com/office/drawing/2014/main" id="{FCF1B443-A019-4083-A059-A7A74189A98F}"/>
                  </a:ext>
                </a:extLst>
              </p:cNvPr>
              <p:cNvSpPr/>
              <p:nvPr/>
            </p:nvSpPr>
            <p:spPr>
              <a:xfrm>
                <a:off x="16656748" y="2107533"/>
                <a:ext cx="94869" cy="83153"/>
              </a:xfrm>
              <a:custGeom>
                <a:avLst/>
                <a:gdLst>
                  <a:gd name="connsiteX0" fmla="*/ 857 w 94869"/>
                  <a:gd name="connsiteY0" fmla="*/ 83153 h 83153"/>
                  <a:gd name="connsiteX1" fmla="*/ 0 w 94869"/>
                  <a:gd name="connsiteY1" fmla="*/ 31623 h 83153"/>
                  <a:gd name="connsiteX2" fmla="*/ 29909 w 94869"/>
                  <a:gd name="connsiteY2" fmla="*/ 0 h 83153"/>
                  <a:gd name="connsiteX3" fmla="*/ 39719 w 94869"/>
                  <a:gd name="connsiteY3" fmla="*/ 41148 h 83153"/>
                  <a:gd name="connsiteX4" fmla="*/ 60388 w 94869"/>
                  <a:gd name="connsiteY4" fmla="*/ 2667 h 83153"/>
                  <a:gd name="connsiteX5" fmla="*/ 69437 w 94869"/>
                  <a:gd name="connsiteY5" fmla="*/ 857 h 83153"/>
                  <a:gd name="connsiteX6" fmla="*/ 94869 w 94869"/>
                  <a:gd name="connsiteY6" fmla="*/ 56102 h 83153"/>
                  <a:gd name="connsiteX7" fmla="*/ 857 w 94869"/>
                  <a:gd name="connsiteY7" fmla="*/ 83153 h 83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869" h="83153">
                    <a:moveTo>
                      <a:pt x="857" y="83153"/>
                    </a:moveTo>
                    <a:cubicBezTo>
                      <a:pt x="4667" y="67342"/>
                      <a:pt x="16954" y="30956"/>
                      <a:pt x="0" y="31623"/>
                    </a:cubicBezTo>
                    <a:cubicBezTo>
                      <a:pt x="3905" y="7429"/>
                      <a:pt x="32099" y="55150"/>
                      <a:pt x="29909" y="0"/>
                    </a:cubicBezTo>
                    <a:cubicBezTo>
                      <a:pt x="35338" y="6763"/>
                      <a:pt x="36004" y="29051"/>
                      <a:pt x="39719" y="41148"/>
                    </a:cubicBezTo>
                    <a:cubicBezTo>
                      <a:pt x="52102" y="42005"/>
                      <a:pt x="60865" y="33909"/>
                      <a:pt x="60388" y="2667"/>
                    </a:cubicBezTo>
                    <a:cubicBezTo>
                      <a:pt x="62770" y="8096"/>
                      <a:pt x="70676" y="36957"/>
                      <a:pt x="69437" y="857"/>
                    </a:cubicBezTo>
                    <a:cubicBezTo>
                      <a:pt x="83153" y="22193"/>
                      <a:pt x="87154" y="26289"/>
                      <a:pt x="94869" y="56102"/>
                    </a:cubicBezTo>
                    <a:cubicBezTo>
                      <a:pt x="61817" y="67437"/>
                      <a:pt x="29051" y="24098"/>
                      <a:pt x="857" y="83153"/>
                    </a:cubicBezTo>
                    <a:close/>
                  </a:path>
                </a:pathLst>
              </a:custGeom>
              <a:grpFill/>
              <a:ln w="9525" cap="flat">
                <a:noFill/>
                <a:prstDash val="solid"/>
                <a:miter/>
              </a:ln>
            </p:spPr>
            <p:txBody>
              <a:bodyPr rtlCol="0" anchor="ctr"/>
              <a:lstStyle/>
              <a:p>
                <a:endParaRPr lang="en-US"/>
              </a:p>
            </p:txBody>
          </p:sp>
          <p:sp>
            <p:nvSpPr>
              <p:cNvPr id="73647" name="Freeform: Shape 73646">
                <a:extLst>
                  <a:ext uri="{FF2B5EF4-FFF2-40B4-BE49-F238E27FC236}">
                    <a16:creationId xmlns:a16="http://schemas.microsoft.com/office/drawing/2014/main" id="{07C48D62-B82B-422F-B999-C96EC10C139C}"/>
                  </a:ext>
                </a:extLst>
              </p:cNvPr>
              <p:cNvSpPr/>
              <p:nvPr/>
            </p:nvSpPr>
            <p:spPr>
              <a:xfrm>
                <a:off x="16715240" y="4709096"/>
                <a:ext cx="23986" cy="35662"/>
              </a:xfrm>
              <a:custGeom>
                <a:avLst/>
                <a:gdLst>
                  <a:gd name="connsiteX0" fmla="*/ 181 w 23986"/>
                  <a:gd name="connsiteY0" fmla="*/ 28670 h 35662"/>
                  <a:gd name="connsiteX1" fmla="*/ 16088 w 23986"/>
                  <a:gd name="connsiteY1" fmla="*/ 0 h 35662"/>
                  <a:gd name="connsiteX2" fmla="*/ 23422 w 23986"/>
                  <a:gd name="connsiteY2" fmla="*/ 33147 h 35662"/>
                  <a:gd name="connsiteX3" fmla="*/ 181 w 23986"/>
                  <a:gd name="connsiteY3" fmla="*/ 28670 h 35662"/>
                </a:gdLst>
                <a:ahLst/>
                <a:cxnLst>
                  <a:cxn ang="0">
                    <a:pos x="connsiteX0" y="connsiteY0"/>
                  </a:cxn>
                  <a:cxn ang="0">
                    <a:pos x="connsiteX1" y="connsiteY1"/>
                  </a:cxn>
                  <a:cxn ang="0">
                    <a:pos x="connsiteX2" y="connsiteY2"/>
                  </a:cxn>
                  <a:cxn ang="0">
                    <a:pos x="connsiteX3" y="connsiteY3"/>
                  </a:cxn>
                </a:cxnLst>
                <a:rect l="l" t="t" r="r" b="b"/>
                <a:pathLst>
                  <a:path w="23986" h="35662">
                    <a:moveTo>
                      <a:pt x="181" y="28670"/>
                    </a:moveTo>
                    <a:cubicBezTo>
                      <a:pt x="-1628" y="2857"/>
                      <a:pt x="10564" y="8954"/>
                      <a:pt x="16088" y="0"/>
                    </a:cubicBezTo>
                    <a:cubicBezTo>
                      <a:pt x="12659" y="28480"/>
                      <a:pt x="26947" y="4667"/>
                      <a:pt x="23422" y="33147"/>
                    </a:cubicBezTo>
                    <a:cubicBezTo>
                      <a:pt x="14660" y="34671"/>
                      <a:pt x="4658" y="39814"/>
                      <a:pt x="181" y="28670"/>
                    </a:cubicBezTo>
                    <a:close/>
                  </a:path>
                </a:pathLst>
              </a:custGeom>
              <a:grpFill/>
              <a:ln w="9525" cap="flat">
                <a:noFill/>
                <a:prstDash val="solid"/>
                <a:miter/>
              </a:ln>
            </p:spPr>
            <p:txBody>
              <a:bodyPr rtlCol="0" anchor="ctr"/>
              <a:lstStyle/>
              <a:p>
                <a:endParaRPr lang="en-US"/>
              </a:p>
            </p:txBody>
          </p:sp>
          <p:sp>
            <p:nvSpPr>
              <p:cNvPr id="73648" name="Freeform: Shape 73647">
                <a:extLst>
                  <a:ext uri="{FF2B5EF4-FFF2-40B4-BE49-F238E27FC236}">
                    <a16:creationId xmlns:a16="http://schemas.microsoft.com/office/drawing/2014/main" id="{CAF49F46-A21C-46B6-87A0-2C3E38CC7485}"/>
                  </a:ext>
                </a:extLst>
              </p:cNvPr>
              <p:cNvSpPr/>
              <p:nvPr/>
            </p:nvSpPr>
            <p:spPr>
              <a:xfrm>
                <a:off x="16740839" y="4690007"/>
                <a:ext cx="13910" cy="33948"/>
              </a:xfrm>
              <a:custGeom>
                <a:avLst/>
                <a:gdLst>
                  <a:gd name="connsiteX0" fmla="*/ 4111 w 13910"/>
                  <a:gd name="connsiteY0" fmla="*/ 33948 h 33948"/>
                  <a:gd name="connsiteX1" fmla="*/ 13826 w 13910"/>
                  <a:gd name="connsiteY1" fmla="*/ 23471 h 33948"/>
                  <a:gd name="connsiteX2" fmla="*/ 4111 w 13910"/>
                  <a:gd name="connsiteY2" fmla="*/ 33948 h 33948"/>
                </a:gdLst>
                <a:ahLst/>
                <a:cxnLst>
                  <a:cxn ang="0">
                    <a:pos x="connsiteX0" y="connsiteY0"/>
                  </a:cxn>
                  <a:cxn ang="0">
                    <a:pos x="connsiteX1" y="connsiteY1"/>
                  </a:cxn>
                  <a:cxn ang="0">
                    <a:pos x="connsiteX2" y="connsiteY2"/>
                  </a:cxn>
                </a:cxnLst>
                <a:rect l="l" t="t" r="r" b="b"/>
                <a:pathLst>
                  <a:path w="13910" h="33948">
                    <a:moveTo>
                      <a:pt x="4111" y="33948"/>
                    </a:moveTo>
                    <a:cubicBezTo>
                      <a:pt x="-9605" y="14612"/>
                      <a:pt x="15541" y="-25678"/>
                      <a:pt x="13826" y="23471"/>
                    </a:cubicBezTo>
                    <a:cubicBezTo>
                      <a:pt x="9064" y="23566"/>
                      <a:pt x="4397" y="23852"/>
                      <a:pt x="4111" y="33948"/>
                    </a:cubicBezTo>
                    <a:close/>
                  </a:path>
                </a:pathLst>
              </a:custGeom>
              <a:grpFill/>
              <a:ln w="9525" cap="flat">
                <a:noFill/>
                <a:prstDash val="solid"/>
                <a:miter/>
              </a:ln>
            </p:spPr>
            <p:txBody>
              <a:bodyPr rtlCol="0" anchor="ctr"/>
              <a:lstStyle/>
              <a:p>
                <a:endParaRPr lang="en-US"/>
              </a:p>
            </p:txBody>
          </p:sp>
          <p:sp>
            <p:nvSpPr>
              <p:cNvPr id="73649" name="Freeform: Shape 73648">
                <a:extLst>
                  <a:ext uri="{FF2B5EF4-FFF2-40B4-BE49-F238E27FC236}">
                    <a16:creationId xmlns:a16="http://schemas.microsoft.com/office/drawing/2014/main" id="{29016E27-DDB4-4F0C-A60C-A2B4E1C49723}"/>
                  </a:ext>
                </a:extLst>
              </p:cNvPr>
              <p:cNvSpPr/>
              <p:nvPr/>
            </p:nvSpPr>
            <p:spPr>
              <a:xfrm>
                <a:off x="16763479" y="4937792"/>
                <a:ext cx="19570" cy="24002"/>
              </a:xfrm>
              <a:custGeom>
                <a:avLst/>
                <a:gdLst>
                  <a:gd name="connsiteX0" fmla="*/ 44 w 19570"/>
                  <a:gd name="connsiteY0" fmla="*/ 24002 h 24002"/>
                  <a:gd name="connsiteX1" fmla="*/ 19571 w 19570"/>
                  <a:gd name="connsiteY1" fmla="*/ 3333 h 24002"/>
                  <a:gd name="connsiteX2" fmla="*/ 44 w 19570"/>
                  <a:gd name="connsiteY2" fmla="*/ 24002 h 24002"/>
                </a:gdLst>
                <a:ahLst/>
                <a:cxnLst>
                  <a:cxn ang="0">
                    <a:pos x="connsiteX0" y="connsiteY0"/>
                  </a:cxn>
                  <a:cxn ang="0">
                    <a:pos x="connsiteX1" y="connsiteY1"/>
                  </a:cxn>
                  <a:cxn ang="0">
                    <a:pos x="connsiteX2" y="connsiteY2"/>
                  </a:cxn>
                </a:cxnLst>
                <a:rect l="l" t="t" r="r" b="b"/>
                <a:pathLst>
                  <a:path w="19570" h="24002">
                    <a:moveTo>
                      <a:pt x="44" y="24002"/>
                    </a:moveTo>
                    <a:cubicBezTo>
                      <a:pt x="-1003" y="-2096"/>
                      <a:pt x="16808" y="-3144"/>
                      <a:pt x="19571" y="3333"/>
                    </a:cubicBezTo>
                    <a:cubicBezTo>
                      <a:pt x="15761" y="16287"/>
                      <a:pt x="8522" y="21526"/>
                      <a:pt x="44" y="24002"/>
                    </a:cubicBezTo>
                    <a:close/>
                  </a:path>
                </a:pathLst>
              </a:custGeom>
              <a:grpFill/>
              <a:ln w="9525" cap="flat">
                <a:noFill/>
                <a:prstDash val="solid"/>
                <a:miter/>
              </a:ln>
            </p:spPr>
            <p:txBody>
              <a:bodyPr rtlCol="0" anchor="ctr"/>
              <a:lstStyle/>
              <a:p>
                <a:endParaRPr lang="en-US"/>
              </a:p>
            </p:txBody>
          </p:sp>
          <p:sp>
            <p:nvSpPr>
              <p:cNvPr id="73650" name="Freeform: Shape 73649">
                <a:extLst>
                  <a:ext uri="{FF2B5EF4-FFF2-40B4-BE49-F238E27FC236}">
                    <a16:creationId xmlns:a16="http://schemas.microsoft.com/office/drawing/2014/main" id="{EE3F57F9-9354-479C-B41A-8E15D2722B31}"/>
                  </a:ext>
                </a:extLst>
              </p:cNvPr>
              <p:cNvSpPr/>
              <p:nvPr/>
            </p:nvSpPr>
            <p:spPr>
              <a:xfrm>
                <a:off x="16774937" y="5035344"/>
                <a:ext cx="25162" cy="67130"/>
              </a:xfrm>
              <a:custGeom>
                <a:avLst/>
                <a:gdLst>
                  <a:gd name="connsiteX0" fmla="*/ 5160 w 25162"/>
                  <a:gd name="connsiteY0" fmla="*/ 61420 h 67130"/>
                  <a:gd name="connsiteX1" fmla="*/ 7065 w 25162"/>
                  <a:gd name="connsiteY1" fmla="*/ 746 h 67130"/>
                  <a:gd name="connsiteX2" fmla="*/ 21162 w 25162"/>
                  <a:gd name="connsiteY2" fmla="*/ 32655 h 67130"/>
                  <a:gd name="connsiteX3" fmla="*/ 25162 w 25162"/>
                  <a:gd name="connsiteY3" fmla="*/ 57705 h 67130"/>
                  <a:gd name="connsiteX4" fmla="*/ 5160 w 25162"/>
                  <a:gd name="connsiteY4" fmla="*/ 61420 h 67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62" h="67130">
                    <a:moveTo>
                      <a:pt x="5160" y="61420"/>
                    </a:moveTo>
                    <a:cubicBezTo>
                      <a:pt x="302" y="60277"/>
                      <a:pt x="-4270" y="-7827"/>
                      <a:pt x="7065" y="746"/>
                    </a:cubicBezTo>
                    <a:cubicBezTo>
                      <a:pt x="112" y="25606"/>
                      <a:pt x="10208" y="56086"/>
                      <a:pt x="21162" y="32655"/>
                    </a:cubicBezTo>
                    <a:cubicBezTo>
                      <a:pt x="21162" y="44942"/>
                      <a:pt x="21162" y="57134"/>
                      <a:pt x="25162" y="57705"/>
                    </a:cubicBezTo>
                    <a:cubicBezTo>
                      <a:pt x="22210" y="88757"/>
                      <a:pt x="8017" y="30464"/>
                      <a:pt x="5160" y="61420"/>
                    </a:cubicBezTo>
                    <a:close/>
                  </a:path>
                </a:pathLst>
              </a:custGeom>
              <a:grpFill/>
              <a:ln w="9525" cap="flat">
                <a:noFill/>
                <a:prstDash val="solid"/>
                <a:miter/>
              </a:ln>
            </p:spPr>
            <p:txBody>
              <a:bodyPr rtlCol="0" anchor="ctr"/>
              <a:lstStyle/>
              <a:p>
                <a:endParaRPr lang="en-US"/>
              </a:p>
            </p:txBody>
          </p:sp>
          <p:sp>
            <p:nvSpPr>
              <p:cNvPr id="73651" name="Freeform: Shape 73650">
                <a:extLst>
                  <a:ext uri="{FF2B5EF4-FFF2-40B4-BE49-F238E27FC236}">
                    <a16:creationId xmlns:a16="http://schemas.microsoft.com/office/drawing/2014/main" id="{91E86977-31B2-40DB-8857-030D3C8001C8}"/>
                  </a:ext>
                </a:extLst>
              </p:cNvPr>
              <p:cNvSpPr/>
              <p:nvPr/>
            </p:nvSpPr>
            <p:spPr>
              <a:xfrm>
                <a:off x="16776382" y="4757674"/>
                <a:ext cx="23241" cy="60739"/>
              </a:xfrm>
              <a:custGeom>
                <a:avLst/>
                <a:gdLst>
                  <a:gd name="connsiteX0" fmla="*/ 0 w 23241"/>
                  <a:gd name="connsiteY0" fmla="*/ 38100 h 60739"/>
                  <a:gd name="connsiteX1" fmla="*/ 18955 w 23241"/>
                  <a:gd name="connsiteY1" fmla="*/ 0 h 60739"/>
                  <a:gd name="connsiteX2" fmla="*/ 23241 w 23241"/>
                  <a:gd name="connsiteY2" fmla="*/ 42386 h 60739"/>
                  <a:gd name="connsiteX3" fmla="*/ 0 w 23241"/>
                  <a:gd name="connsiteY3" fmla="*/ 38100 h 60739"/>
                </a:gdLst>
                <a:ahLst/>
                <a:cxnLst>
                  <a:cxn ang="0">
                    <a:pos x="connsiteX0" y="connsiteY0"/>
                  </a:cxn>
                  <a:cxn ang="0">
                    <a:pos x="connsiteX1" y="connsiteY1"/>
                  </a:cxn>
                  <a:cxn ang="0">
                    <a:pos x="connsiteX2" y="connsiteY2"/>
                  </a:cxn>
                  <a:cxn ang="0">
                    <a:pos x="connsiteX3" y="connsiteY3"/>
                  </a:cxn>
                </a:cxnLst>
                <a:rect l="l" t="t" r="r" b="b"/>
                <a:pathLst>
                  <a:path w="23241" h="60739">
                    <a:moveTo>
                      <a:pt x="0" y="38100"/>
                    </a:moveTo>
                    <a:cubicBezTo>
                      <a:pt x="5810" y="24384"/>
                      <a:pt x="7906" y="2096"/>
                      <a:pt x="18955" y="0"/>
                    </a:cubicBezTo>
                    <a:cubicBezTo>
                      <a:pt x="18098" y="16859"/>
                      <a:pt x="4286" y="49816"/>
                      <a:pt x="23241" y="42386"/>
                    </a:cubicBezTo>
                    <a:cubicBezTo>
                      <a:pt x="19336" y="81248"/>
                      <a:pt x="5810" y="47815"/>
                      <a:pt x="0" y="38100"/>
                    </a:cubicBezTo>
                    <a:close/>
                  </a:path>
                </a:pathLst>
              </a:custGeom>
              <a:grpFill/>
              <a:ln w="9525" cap="flat">
                <a:noFill/>
                <a:prstDash val="solid"/>
                <a:miter/>
              </a:ln>
            </p:spPr>
            <p:txBody>
              <a:bodyPr rtlCol="0" anchor="ctr"/>
              <a:lstStyle/>
              <a:p>
                <a:endParaRPr lang="en-US"/>
              </a:p>
            </p:txBody>
          </p:sp>
          <p:sp>
            <p:nvSpPr>
              <p:cNvPr id="73652" name="Freeform: Shape 73651">
                <a:extLst>
                  <a:ext uri="{FF2B5EF4-FFF2-40B4-BE49-F238E27FC236}">
                    <a16:creationId xmlns:a16="http://schemas.microsoft.com/office/drawing/2014/main" id="{2760C2FC-FBA0-4D7B-B5B5-3EAD432EE643}"/>
                  </a:ext>
                </a:extLst>
              </p:cNvPr>
              <p:cNvSpPr/>
              <p:nvPr/>
            </p:nvSpPr>
            <p:spPr>
              <a:xfrm>
                <a:off x="16805243" y="4994942"/>
                <a:ext cx="12791" cy="43529"/>
              </a:xfrm>
              <a:custGeom>
                <a:avLst/>
                <a:gdLst>
                  <a:gd name="connsiteX0" fmla="*/ 0 w 12791"/>
                  <a:gd name="connsiteY0" fmla="*/ 36766 h 43529"/>
                  <a:gd name="connsiteX1" fmla="*/ 12478 w 12791"/>
                  <a:gd name="connsiteY1" fmla="*/ 0 h 43529"/>
                  <a:gd name="connsiteX2" fmla="*/ 10192 w 12791"/>
                  <a:gd name="connsiteY2" fmla="*/ 43529 h 43529"/>
                  <a:gd name="connsiteX3" fmla="*/ 0 w 12791"/>
                  <a:gd name="connsiteY3" fmla="*/ 36766 h 43529"/>
                </a:gdLst>
                <a:ahLst/>
                <a:cxnLst>
                  <a:cxn ang="0">
                    <a:pos x="connsiteX0" y="connsiteY0"/>
                  </a:cxn>
                  <a:cxn ang="0">
                    <a:pos x="connsiteX1" y="connsiteY1"/>
                  </a:cxn>
                  <a:cxn ang="0">
                    <a:pos x="connsiteX2" y="connsiteY2"/>
                  </a:cxn>
                  <a:cxn ang="0">
                    <a:pos x="connsiteX3" y="connsiteY3"/>
                  </a:cxn>
                </a:cxnLst>
                <a:rect l="l" t="t" r="r" b="b"/>
                <a:pathLst>
                  <a:path w="12791" h="43529">
                    <a:moveTo>
                      <a:pt x="0" y="36766"/>
                    </a:moveTo>
                    <a:cubicBezTo>
                      <a:pt x="4667" y="25717"/>
                      <a:pt x="3048" y="476"/>
                      <a:pt x="12478" y="0"/>
                    </a:cubicBezTo>
                    <a:cubicBezTo>
                      <a:pt x="14383" y="20383"/>
                      <a:pt x="6858" y="19812"/>
                      <a:pt x="10192" y="43529"/>
                    </a:cubicBezTo>
                    <a:cubicBezTo>
                      <a:pt x="7429" y="39529"/>
                      <a:pt x="4572" y="35623"/>
                      <a:pt x="0" y="36766"/>
                    </a:cubicBezTo>
                    <a:close/>
                  </a:path>
                </a:pathLst>
              </a:custGeom>
              <a:grpFill/>
              <a:ln w="9525" cap="flat">
                <a:noFill/>
                <a:prstDash val="solid"/>
                <a:miter/>
              </a:ln>
            </p:spPr>
            <p:txBody>
              <a:bodyPr rtlCol="0" anchor="ctr"/>
              <a:lstStyle/>
              <a:p>
                <a:endParaRPr lang="en-US"/>
              </a:p>
            </p:txBody>
          </p:sp>
          <p:sp>
            <p:nvSpPr>
              <p:cNvPr id="73653" name="Freeform: Shape 73652">
                <a:extLst>
                  <a:ext uri="{FF2B5EF4-FFF2-40B4-BE49-F238E27FC236}">
                    <a16:creationId xmlns:a16="http://schemas.microsoft.com/office/drawing/2014/main" id="{4B6F4A82-0E1F-4316-A330-2F319AABD72E}"/>
                  </a:ext>
                </a:extLst>
              </p:cNvPr>
              <p:cNvSpPr/>
              <p:nvPr/>
            </p:nvSpPr>
            <p:spPr>
              <a:xfrm>
                <a:off x="16750950" y="2111057"/>
                <a:ext cx="57531" cy="47910"/>
              </a:xfrm>
              <a:custGeom>
                <a:avLst/>
                <a:gdLst>
                  <a:gd name="connsiteX0" fmla="*/ 0 w 57531"/>
                  <a:gd name="connsiteY0" fmla="*/ 18383 h 47910"/>
                  <a:gd name="connsiteX1" fmla="*/ 5715 w 57531"/>
                  <a:gd name="connsiteY1" fmla="*/ 0 h 47910"/>
                  <a:gd name="connsiteX2" fmla="*/ 57531 w 57531"/>
                  <a:gd name="connsiteY2" fmla="*/ 24098 h 47910"/>
                  <a:gd name="connsiteX3" fmla="*/ 24955 w 57531"/>
                  <a:gd name="connsiteY3" fmla="*/ 47911 h 47910"/>
                  <a:gd name="connsiteX4" fmla="*/ 0 w 57531"/>
                  <a:gd name="connsiteY4" fmla="*/ 18383 h 4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31" h="47910">
                    <a:moveTo>
                      <a:pt x="0" y="18383"/>
                    </a:moveTo>
                    <a:cubicBezTo>
                      <a:pt x="571" y="8858"/>
                      <a:pt x="5905" y="11240"/>
                      <a:pt x="5715" y="0"/>
                    </a:cubicBezTo>
                    <a:cubicBezTo>
                      <a:pt x="20479" y="34480"/>
                      <a:pt x="38576" y="4858"/>
                      <a:pt x="57531" y="24098"/>
                    </a:cubicBezTo>
                    <a:cubicBezTo>
                      <a:pt x="52102" y="44958"/>
                      <a:pt x="31909" y="29623"/>
                      <a:pt x="24955" y="47911"/>
                    </a:cubicBezTo>
                    <a:cubicBezTo>
                      <a:pt x="21241" y="3334"/>
                      <a:pt x="5429" y="54197"/>
                      <a:pt x="0" y="18383"/>
                    </a:cubicBezTo>
                    <a:close/>
                  </a:path>
                </a:pathLst>
              </a:custGeom>
              <a:grpFill/>
              <a:ln w="9525" cap="flat">
                <a:noFill/>
                <a:prstDash val="solid"/>
                <a:miter/>
              </a:ln>
            </p:spPr>
            <p:txBody>
              <a:bodyPr rtlCol="0" anchor="ctr"/>
              <a:lstStyle/>
              <a:p>
                <a:endParaRPr lang="en-US"/>
              </a:p>
            </p:txBody>
          </p:sp>
          <p:sp>
            <p:nvSpPr>
              <p:cNvPr id="73654" name="Freeform: Shape 73653">
                <a:extLst>
                  <a:ext uri="{FF2B5EF4-FFF2-40B4-BE49-F238E27FC236}">
                    <a16:creationId xmlns:a16="http://schemas.microsoft.com/office/drawing/2014/main" id="{C83A25F6-165B-4C45-B216-C5A89936618E}"/>
                  </a:ext>
                </a:extLst>
              </p:cNvPr>
              <p:cNvSpPr/>
              <p:nvPr/>
            </p:nvSpPr>
            <p:spPr>
              <a:xfrm>
                <a:off x="16862272" y="5018183"/>
                <a:ext cx="16496" cy="28860"/>
              </a:xfrm>
              <a:custGeom>
                <a:avLst/>
                <a:gdLst>
                  <a:gd name="connsiteX0" fmla="*/ 216 w 16496"/>
                  <a:gd name="connsiteY0" fmla="*/ 28861 h 28860"/>
                  <a:gd name="connsiteX1" fmla="*/ 16123 w 16496"/>
                  <a:gd name="connsiteY1" fmla="*/ 0 h 28860"/>
                  <a:gd name="connsiteX2" fmla="*/ 216 w 16496"/>
                  <a:gd name="connsiteY2" fmla="*/ 28861 h 28860"/>
                </a:gdLst>
                <a:ahLst/>
                <a:cxnLst>
                  <a:cxn ang="0">
                    <a:pos x="connsiteX0" y="connsiteY0"/>
                  </a:cxn>
                  <a:cxn ang="0">
                    <a:pos x="connsiteX1" y="connsiteY1"/>
                  </a:cxn>
                  <a:cxn ang="0">
                    <a:pos x="connsiteX2" y="connsiteY2"/>
                  </a:cxn>
                </a:cxnLst>
                <a:rect l="l" t="t" r="r" b="b"/>
                <a:pathLst>
                  <a:path w="16496" h="28860">
                    <a:moveTo>
                      <a:pt x="216" y="28861"/>
                    </a:moveTo>
                    <a:cubicBezTo>
                      <a:pt x="-1784" y="2953"/>
                      <a:pt x="10599" y="9049"/>
                      <a:pt x="16123" y="0"/>
                    </a:cubicBezTo>
                    <a:cubicBezTo>
                      <a:pt x="18409" y="26575"/>
                      <a:pt x="9837" y="28765"/>
                      <a:pt x="216" y="28861"/>
                    </a:cubicBezTo>
                    <a:close/>
                  </a:path>
                </a:pathLst>
              </a:custGeom>
              <a:grpFill/>
              <a:ln w="9525" cap="flat">
                <a:noFill/>
                <a:prstDash val="solid"/>
                <a:miter/>
              </a:ln>
            </p:spPr>
            <p:txBody>
              <a:bodyPr rtlCol="0" anchor="ctr"/>
              <a:lstStyle/>
              <a:p>
                <a:endParaRPr lang="en-US"/>
              </a:p>
            </p:txBody>
          </p:sp>
          <p:sp>
            <p:nvSpPr>
              <p:cNvPr id="73655" name="Freeform: Shape 73654">
                <a:extLst>
                  <a:ext uri="{FF2B5EF4-FFF2-40B4-BE49-F238E27FC236}">
                    <a16:creationId xmlns:a16="http://schemas.microsoft.com/office/drawing/2014/main" id="{EA1CC619-7057-49BF-9CB1-148779167155}"/>
                  </a:ext>
                </a:extLst>
              </p:cNvPr>
              <p:cNvSpPr/>
              <p:nvPr/>
            </p:nvSpPr>
            <p:spPr>
              <a:xfrm>
                <a:off x="16865917" y="4659824"/>
                <a:ext cx="18754" cy="23693"/>
              </a:xfrm>
              <a:custGeom>
                <a:avLst/>
                <a:gdLst>
                  <a:gd name="connsiteX0" fmla="*/ 0 w 18754"/>
                  <a:gd name="connsiteY0" fmla="*/ 15744 h 23693"/>
                  <a:gd name="connsiteX1" fmla="*/ 16192 w 18754"/>
                  <a:gd name="connsiteY1" fmla="*/ 4124 h 23693"/>
                  <a:gd name="connsiteX2" fmla="*/ 0 w 18754"/>
                  <a:gd name="connsiteY2" fmla="*/ 15744 h 23693"/>
                </a:gdLst>
                <a:ahLst/>
                <a:cxnLst>
                  <a:cxn ang="0">
                    <a:pos x="connsiteX0" y="connsiteY0"/>
                  </a:cxn>
                  <a:cxn ang="0">
                    <a:pos x="connsiteX1" y="connsiteY1"/>
                  </a:cxn>
                  <a:cxn ang="0">
                    <a:pos x="connsiteX2" y="connsiteY2"/>
                  </a:cxn>
                </a:cxnLst>
                <a:rect l="l" t="t" r="r" b="b"/>
                <a:pathLst>
                  <a:path w="18754" h="23693">
                    <a:moveTo>
                      <a:pt x="0" y="15744"/>
                    </a:moveTo>
                    <a:cubicBezTo>
                      <a:pt x="381" y="-23689"/>
                      <a:pt x="14478" y="26127"/>
                      <a:pt x="16192" y="4124"/>
                    </a:cubicBezTo>
                    <a:cubicBezTo>
                      <a:pt x="24479" y="38604"/>
                      <a:pt x="10954" y="17364"/>
                      <a:pt x="0" y="15744"/>
                    </a:cubicBezTo>
                    <a:close/>
                  </a:path>
                </a:pathLst>
              </a:custGeom>
              <a:grpFill/>
              <a:ln w="9525" cap="flat">
                <a:noFill/>
                <a:prstDash val="solid"/>
                <a:miter/>
              </a:ln>
            </p:spPr>
            <p:txBody>
              <a:bodyPr rtlCol="0" anchor="ctr"/>
              <a:lstStyle/>
              <a:p>
                <a:endParaRPr lang="en-US"/>
              </a:p>
            </p:txBody>
          </p:sp>
          <p:sp>
            <p:nvSpPr>
              <p:cNvPr id="73656" name="Freeform: Shape 73655">
                <a:extLst>
                  <a:ext uri="{FF2B5EF4-FFF2-40B4-BE49-F238E27FC236}">
                    <a16:creationId xmlns:a16="http://schemas.microsoft.com/office/drawing/2014/main" id="{3F439D58-8B46-408E-9066-1FED905C319B}"/>
                  </a:ext>
                </a:extLst>
              </p:cNvPr>
              <p:cNvSpPr/>
              <p:nvPr/>
            </p:nvSpPr>
            <p:spPr>
              <a:xfrm>
                <a:off x="16811625" y="2131564"/>
                <a:ext cx="20669" cy="23802"/>
              </a:xfrm>
              <a:custGeom>
                <a:avLst/>
                <a:gdLst>
                  <a:gd name="connsiteX0" fmla="*/ 0 w 20669"/>
                  <a:gd name="connsiteY0" fmla="*/ 11593 h 23802"/>
                  <a:gd name="connsiteX1" fmla="*/ 20669 w 20669"/>
                  <a:gd name="connsiteY1" fmla="*/ 7211 h 23802"/>
                  <a:gd name="connsiteX2" fmla="*/ 0 w 20669"/>
                  <a:gd name="connsiteY2" fmla="*/ 11593 h 23802"/>
                </a:gdLst>
                <a:ahLst/>
                <a:cxnLst>
                  <a:cxn ang="0">
                    <a:pos x="connsiteX0" y="connsiteY0"/>
                  </a:cxn>
                  <a:cxn ang="0">
                    <a:pos x="connsiteX1" y="connsiteY1"/>
                  </a:cxn>
                  <a:cxn ang="0">
                    <a:pos x="connsiteX2" y="connsiteY2"/>
                  </a:cxn>
                </a:cxnLst>
                <a:rect l="l" t="t" r="r" b="b"/>
                <a:pathLst>
                  <a:path w="20669" h="23802">
                    <a:moveTo>
                      <a:pt x="0" y="11593"/>
                    </a:moveTo>
                    <a:cubicBezTo>
                      <a:pt x="2953" y="-12315"/>
                      <a:pt x="15335" y="8354"/>
                      <a:pt x="20669" y="7211"/>
                    </a:cubicBezTo>
                    <a:cubicBezTo>
                      <a:pt x="16383" y="34548"/>
                      <a:pt x="6668" y="22261"/>
                      <a:pt x="0" y="11593"/>
                    </a:cubicBezTo>
                    <a:close/>
                  </a:path>
                </a:pathLst>
              </a:custGeom>
              <a:grpFill/>
              <a:ln w="9525" cap="flat">
                <a:noFill/>
                <a:prstDash val="solid"/>
                <a:miter/>
              </a:ln>
            </p:spPr>
            <p:txBody>
              <a:bodyPr rtlCol="0" anchor="ctr"/>
              <a:lstStyle/>
              <a:p>
                <a:endParaRPr lang="en-US"/>
              </a:p>
            </p:txBody>
          </p:sp>
          <p:sp>
            <p:nvSpPr>
              <p:cNvPr id="73657" name="Freeform: Shape 73656">
                <a:extLst>
                  <a:ext uri="{FF2B5EF4-FFF2-40B4-BE49-F238E27FC236}">
                    <a16:creationId xmlns:a16="http://schemas.microsoft.com/office/drawing/2014/main" id="{4FA512C6-8165-4979-96A1-2D268862C01B}"/>
                  </a:ext>
                </a:extLst>
              </p:cNvPr>
              <p:cNvSpPr/>
              <p:nvPr/>
            </p:nvSpPr>
            <p:spPr>
              <a:xfrm>
                <a:off x="16948594" y="6679827"/>
                <a:ext cx="18383" cy="24886"/>
              </a:xfrm>
              <a:custGeom>
                <a:avLst/>
                <a:gdLst>
                  <a:gd name="connsiteX0" fmla="*/ 0 w 18383"/>
                  <a:gd name="connsiteY0" fmla="*/ 7803 h 24886"/>
                  <a:gd name="connsiteX1" fmla="*/ 18288 w 18383"/>
                  <a:gd name="connsiteY1" fmla="*/ 21804 h 24886"/>
                  <a:gd name="connsiteX2" fmla="*/ 0 w 18383"/>
                  <a:gd name="connsiteY2" fmla="*/ 7803 h 24886"/>
                </a:gdLst>
                <a:ahLst/>
                <a:cxnLst>
                  <a:cxn ang="0">
                    <a:pos x="connsiteX0" y="connsiteY0"/>
                  </a:cxn>
                  <a:cxn ang="0">
                    <a:pos x="connsiteX1" y="connsiteY1"/>
                  </a:cxn>
                  <a:cxn ang="0">
                    <a:pos x="connsiteX2" y="connsiteY2"/>
                  </a:cxn>
                </a:cxnLst>
                <a:rect l="l" t="t" r="r" b="b"/>
                <a:pathLst>
                  <a:path w="18383" h="24886">
                    <a:moveTo>
                      <a:pt x="0" y="7803"/>
                    </a:moveTo>
                    <a:cubicBezTo>
                      <a:pt x="381" y="-7342"/>
                      <a:pt x="19907" y="754"/>
                      <a:pt x="18288" y="21804"/>
                    </a:cubicBezTo>
                    <a:cubicBezTo>
                      <a:pt x="7239" y="31234"/>
                      <a:pt x="4572" y="16851"/>
                      <a:pt x="0" y="7803"/>
                    </a:cubicBezTo>
                    <a:close/>
                  </a:path>
                </a:pathLst>
              </a:custGeom>
              <a:grpFill/>
              <a:ln w="9525" cap="flat">
                <a:noFill/>
                <a:prstDash val="solid"/>
                <a:miter/>
              </a:ln>
            </p:spPr>
            <p:txBody>
              <a:bodyPr rtlCol="0" anchor="ctr"/>
              <a:lstStyle/>
              <a:p>
                <a:endParaRPr lang="en-US"/>
              </a:p>
            </p:txBody>
          </p:sp>
          <p:sp>
            <p:nvSpPr>
              <p:cNvPr id="73658" name="Freeform: Shape 73657">
                <a:extLst>
                  <a:ext uri="{FF2B5EF4-FFF2-40B4-BE49-F238E27FC236}">
                    <a16:creationId xmlns:a16="http://schemas.microsoft.com/office/drawing/2014/main" id="{CF1FE0BB-5D8B-441D-B371-B807672E1B79}"/>
                  </a:ext>
                </a:extLst>
              </p:cNvPr>
              <p:cNvSpPr/>
              <p:nvPr/>
            </p:nvSpPr>
            <p:spPr>
              <a:xfrm>
                <a:off x="16895614" y="4608036"/>
                <a:ext cx="18039" cy="67341"/>
              </a:xfrm>
              <a:custGeom>
                <a:avLst/>
                <a:gdLst>
                  <a:gd name="connsiteX0" fmla="*/ 7927 w 18039"/>
                  <a:gd name="connsiteY0" fmla="*/ 0 h 67341"/>
                  <a:gd name="connsiteX1" fmla="*/ 16404 w 18039"/>
                  <a:gd name="connsiteY1" fmla="*/ 67342 h 67341"/>
                  <a:gd name="connsiteX2" fmla="*/ 7927 w 18039"/>
                  <a:gd name="connsiteY2" fmla="*/ 0 h 67341"/>
                </a:gdLst>
                <a:ahLst/>
                <a:cxnLst>
                  <a:cxn ang="0">
                    <a:pos x="connsiteX0" y="connsiteY0"/>
                  </a:cxn>
                  <a:cxn ang="0">
                    <a:pos x="connsiteX1" y="connsiteY1"/>
                  </a:cxn>
                  <a:cxn ang="0">
                    <a:pos x="connsiteX2" y="connsiteY2"/>
                  </a:cxn>
                </a:cxnLst>
                <a:rect l="l" t="t" r="r" b="b"/>
                <a:pathLst>
                  <a:path w="18039" h="67341">
                    <a:moveTo>
                      <a:pt x="7927" y="0"/>
                    </a:moveTo>
                    <a:cubicBezTo>
                      <a:pt x="-1693" y="38195"/>
                      <a:pt x="24691" y="36576"/>
                      <a:pt x="16404" y="67342"/>
                    </a:cubicBezTo>
                    <a:cubicBezTo>
                      <a:pt x="10117" y="54673"/>
                      <a:pt x="-11504" y="7048"/>
                      <a:pt x="7927" y="0"/>
                    </a:cubicBezTo>
                    <a:close/>
                  </a:path>
                </a:pathLst>
              </a:custGeom>
              <a:grpFill/>
              <a:ln w="9525" cap="flat">
                <a:noFill/>
                <a:prstDash val="solid"/>
                <a:miter/>
              </a:ln>
            </p:spPr>
            <p:txBody>
              <a:bodyPr rtlCol="0" anchor="ctr"/>
              <a:lstStyle/>
              <a:p>
                <a:endParaRPr lang="en-US"/>
              </a:p>
            </p:txBody>
          </p:sp>
          <p:sp>
            <p:nvSpPr>
              <p:cNvPr id="73659" name="Freeform: Shape 73658">
                <a:extLst>
                  <a:ext uri="{FF2B5EF4-FFF2-40B4-BE49-F238E27FC236}">
                    <a16:creationId xmlns:a16="http://schemas.microsoft.com/office/drawing/2014/main" id="{BD3F75FF-F2B5-4C32-8B28-E715C304D6E0}"/>
                  </a:ext>
                </a:extLst>
              </p:cNvPr>
              <p:cNvSpPr/>
              <p:nvPr/>
            </p:nvSpPr>
            <p:spPr>
              <a:xfrm>
                <a:off x="16841438" y="2140585"/>
                <a:ext cx="23336" cy="24831"/>
              </a:xfrm>
              <a:custGeom>
                <a:avLst/>
                <a:gdLst>
                  <a:gd name="connsiteX0" fmla="*/ 0 w 23336"/>
                  <a:gd name="connsiteY0" fmla="*/ 13525 h 24831"/>
                  <a:gd name="connsiteX1" fmla="*/ 23336 w 23336"/>
                  <a:gd name="connsiteY1" fmla="*/ 0 h 24831"/>
                  <a:gd name="connsiteX2" fmla="*/ 0 w 23336"/>
                  <a:gd name="connsiteY2" fmla="*/ 13525 h 24831"/>
                </a:gdLst>
                <a:ahLst/>
                <a:cxnLst>
                  <a:cxn ang="0">
                    <a:pos x="connsiteX0" y="connsiteY0"/>
                  </a:cxn>
                  <a:cxn ang="0">
                    <a:pos x="connsiteX1" y="connsiteY1"/>
                  </a:cxn>
                  <a:cxn ang="0">
                    <a:pos x="connsiteX2" y="connsiteY2"/>
                  </a:cxn>
                </a:cxnLst>
                <a:rect l="l" t="t" r="r" b="b"/>
                <a:pathLst>
                  <a:path w="23336" h="24831">
                    <a:moveTo>
                      <a:pt x="0" y="13525"/>
                    </a:moveTo>
                    <a:cubicBezTo>
                      <a:pt x="1810" y="-6191"/>
                      <a:pt x="16478" y="6667"/>
                      <a:pt x="23336" y="0"/>
                    </a:cubicBezTo>
                    <a:cubicBezTo>
                      <a:pt x="21907" y="44101"/>
                      <a:pt x="9239" y="16669"/>
                      <a:pt x="0" y="13525"/>
                    </a:cubicBezTo>
                    <a:close/>
                  </a:path>
                </a:pathLst>
              </a:custGeom>
              <a:grpFill/>
              <a:ln w="9525" cap="flat">
                <a:noFill/>
                <a:prstDash val="solid"/>
                <a:miter/>
              </a:ln>
            </p:spPr>
            <p:txBody>
              <a:bodyPr rtlCol="0" anchor="ctr"/>
              <a:lstStyle/>
              <a:p>
                <a:endParaRPr lang="en-US"/>
              </a:p>
            </p:txBody>
          </p:sp>
          <p:sp>
            <p:nvSpPr>
              <p:cNvPr id="73660" name="Freeform: Shape 73659">
                <a:extLst>
                  <a:ext uri="{FF2B5EF4-FFF2-40B4-BE49-F238E27FC236}">
                    <a16:creationId xmlns:a16="http://schemas.microsoft.com/office/drawing/2014/main" id="{B740E473-468F-47BC-96BA-374B4CFAE2A3}"/>
                  </a:ext>
                </a:extLst>
              </p:cNvPr>
              <p:cNvSpPr/>
              <p:nvPr/>
            </p:nvSpPr>
            <p:spPr>
              <a:xfrm>
                <a:off x="16931032" y="4991227"/>
                <a:ext cx="17385" cy="24314"/>
              </a:xfrm>
              <a:custGeom>
                <a:avLst/>
                <a:gdLst>
                  <a:gd name="connsiteX0" fmla="*/ 36 w 17385"/>
                  <a:gd name="connsiteY0" fmla="*/ 0 h 24314"/>
                  <a:gd name="connsiteX1" fmla="*/ 17371 w 17385"/>
                  <a:gd name="connsiteY1" fmla="*/ 22574 h 24314"/>
                  <a:gd name="connsiteX2" fmla="*/ 36 w 17385"/>
                  <a:gd name="connsiteY2" fmla="*/ 0 h 24314"/>
                </a:gdLst>
                <a:ahLst/>
                <a:cxnLst>
                  <a:cxn ang="0">
                    <a:pos x="connsiteX0" y="connsiteY0"/>
                  </a:cxn>
                  <a:cxn ang="0">
                    <a:pos x="connsiteX1" y="connsiteY1"/>
                  </a:cxn>
                  <a:cxn ang="0">
                    <a:pos x="connsiteX2" y="connsiteY2"/>
                  </a:cxn>
                </a:cxnLst>
                <a:rect l="l" t="t" r="r" b="b"/>
                <a:pathLst>
                  <a:path w="17385" h="24314">
                    <a:moveTo>
                      <a:pt x="36" y="0"/>
                    </a:moveTo>
                    <a:cubicBezTo>
                      <a:pt x="6037" y="6763"/>
                      <a:pt x="17848" y="-3715"/>
                      <a:pt x="17371" y="22574"/>
                    </a:cubicBezTo>
                    <a:cubicBezTo>
                      <a:pt x="8037" y="26003"/>
                      <a:pt x="-631" y="26956"/>
                      <a:pt x="36" y="0"/>
                    </a:cubicBezTo>
                    <a:close/>
                  </a:path>
                </a:pathLst>
              </a:custGeom>
              <a:grpFill/>
              <a:ln w="9525" cap="flat">
                <a:noFill/>
                <a:prstDash val="solid"/>
                <a:miter/>
              </a:ln>
            </p:spPr>
            <p:txBody>
              <a:bodyPr rtlCol="0" anchor="ctr"/>
              <a:lstStyle/>
              <a:p>
                <a:endParaRPr lang="en-US"/>
              </a:p>
            </p:txBody>
          </p:sp>
          <p:sp>
            <p:nvSpPr>
              <p:cNvPr id="73661" name="Freeform: Shape 73660">
                <a:extLst>
                  <a:ext uri="{FF2B5EF4-FFF2-40B4-BE49-F238E27FC236}">
                    <a16:creationId xmlns:a16="http://schemas.microsoft.com/office/drawing/2014/main" id="{1DA258D1-5AD3-4B0C-9D8F-0593F2F36E9B}"/>
                  </a:ext>
                </a:extLst>
              </p:cNvPr>
              <p:cNvSpPr/>
              <p:nvPr/>
            </p:nvSpPr>
            <p:spPr>
              <a:xfrm>
                <a:off x="16939000" y="4901459"/>
                <a:ext cx="16547" cy="36333"/>
              </a:xfrm>
              <a:custGeom>
                <a:avLst/>
                <a:gdLst>
                  <a:gd name="connsiteX0" fmla="*/ 545 w 16547"/>
                  <a:gd name="connsiteY0" fmla="*/ 36333 h 36333"/>
                  <a:gd name="connsiteX1" fmla="*/ 9403 w 16547"/>
                  <a:gd name="connsiteY1" fmla="*/ 43 h 36333"/>
                  <a:gd name="connsiteX2" fmla="*/ 16547 w 16547"/>
                  <a:gd name="connsiteY2" fmla="*/ 16045 h 36333"/>
                  <a:gd name="connsiteX3" fmla="*/ 545 w 16547"/>
                  <a:gd name="connsiteY3" fmla="*/ 36333 h 36333"/>
                </a:gdLst>
                <a:ahLst/>
                <a:cxnLst>
                  <a:cxn ang="0">
                    <a:pos x="connsiteX0" y="connsiteY0"/>
                  </a:cxn>
                  <a:cxn ang="0">
                    <a:pos x="connsiteX1" y="connsiteY1"/>
                  </a:cxn>
                  <a:cxn ang="0">
                    <a:pos x="connsiteX2" y="connsiteY2"/>
                  </a:cxn>
                  <a:cxn ang="0">
                    <a:pos x="connsiteX3" y="connsiteY3"/>
                  </a:cxn>
                </a:cxnLst>
                <a:rect l="l" t="t" r="r" b="b"/>
                <a:pathLst>
                  <a:path w="16547" h="36333">
                    <a:moveTo>
                      <a:pt x="545" y="36333"/>
                    </a:moveTo>
                    <a:cubicBezTo>
                      <a:pt x="-1074" y="14045"/>
                      <a:pt x="640" y="-910"/>
                      <a:pt x="9403" y="43"/>
                    </a:cubicBezTo>
                    <a:cubicBezTo>
                      <a:pt x="8641" y="14902"/>
                      <a:pt x="12451" y="15759"/>
                      <a:pt x="16547" y="16045"/>
                    </a:cubicBezTo>
                    <a:cubicBezTo>
                      <a:pt x="14166" y="29285"/>
                      <a:pt x="6260" y="30523"/>
                      <a:pt x="545" y="36333"/>
                    </a:cubicBezTo>
                    <a:close/>
                  </a:path>
                </a:pathLst>
              </a:custGeom>
              <a:grpFill/>
              <a:ln w="9525" cap="flat">
                <a:noFill/>
                <a:prstDash val="solid"/>
                <a:miter/>
              </a:ln>
            </p:spPr>
            <p:txBody>
              <a:bodyPr rtlCol="0" anchor="ctr"/>
              <a:lstStyle/>
              <a:p>
                <a:endParaRPr lang="en-US"/>
              </a:p>
            </p:txBody>
          </p:sp>
          <p:sp>
            <p:nvSpPr>
              <p:cNvPr id="73662" name="Freeform: Shape 73661">
                <a:extLst>
                  <a:ext uri="{FF2B5EF4-FFF2-40B4-BE49-F238E27FC236}">
                    <a16:creationId xmlns:a16="http://schemas.microsoft.com/office/drawing/2014/main" id="{8823A7F1-C9EB-4548-AE80-6FDAA2ED2AEC}"/>
                  </a:ext>
                </a:extLst>
              </p:cNvPr>
              <p:cNvSpPr/>
              <p:nvPr/>
            </p:nvSpPr>
            <p:spPr>
              <a:xfrm>
                <a:off x="17028985" y="6820537"/>
                <a:ext cx="28193" cy="25683"/>
              </a:xfrm>
              <a:custGeom>
                <a:avLst/>
                <a:gdLst>
                  <a:gd name="connsiteX0" fmla="*/ 0 w 28193"/>
                  <a:gd name="connsiteY0" fmla="*/ 25683 h 25683"/>
                  <a:gd name="connsiteX1" fmla="*/ 28194 w 28193"/>
                  <a:gd name="connsiteY1" fmla="*/ 12253 h 25683"/>
                  <a:gd name="connsiteX2" fmla="*/ 0 w 28193"/>
                  <a:gd name="connsiteY2" fmla="*/ 25683 h 25683"/>
                </a:gdLst>
                <a:ahLst/>
                <a:cxnLst>
                  <a:cxn ang="0">
                    <a:pos x="connsiteX0" y="connsiteY0"/>
                  </a:cxn>
                  <a:cxn ang="0">
                    <a:pos x="connsiteX1" y="connsiteY1"/>
                  </a:cxn>
                  <a:cxn ang="0">
                    <a:pos x="connsiteX2" y="connsiteY2"/>
                  </a:cxn>
                </a:cxnLst>
                <a:rect l="l" t="t" r="r" b="b"/>
                <a:pathLst>
                  <a:path w="28193" h="25683">
                    <a:moveTo>
                      <a:pt x="0" y="25683"/>
                    </a:moveTo>
                    <a:cubicBezTo>
                      <a:pt x="4191" y="-511"/>
                      <a:pt x="20860" y="-9559"/>
                      <a:pt x="28194" y="12253"/>
                    </a:cubicBezTo>
                    <a:cubicBezTo>
                      <a:pt x="22479" y="25398"/>
                      <a:pt x="11430" y="10729"/>
                      <a:pt x="0" y="25683"/>
                    </a:cubicBezTo>
                    <a:close/>
                  </a:path>
                </a:pathLst>
              </a:custGeom>
              <a:grpFill/>
              <a:ln w="9525" cap="flat">
                <a:noFill/>
                <a:prstDash val="solid"/>
                <a:miter/>
              </a:ln>
            </p:spPr>
            <p:txBody>
              <a:bodyPr rtlCol="0" anchor="ctr"/>
              <a:lstStyle/>
              <a:p>
                <a:endParaRPr lang="en-US"/>
              </a:p>
            </p:txBody>
          </p:sp>
          <p:sp>
            <p:nvSpPr>
              <p:cNvPr id="73663" name="Freeform: Shape 73662">
                <a:extLst>
                  <a:ext uri="{FF2B5EF4-FFF2-40B4-BE49-F238E27FC236}">
                    <a16:creationId xmlns:a16="http://schemas.microsoft.com/office/drawing/2014/main" id="{364532DD-67A0-457F-B13A-66C8618B5E67}"/>
                  </a:ext>
                </a:extLst>
              </p:cNvPr>
              <p:cNvSpPr/>
              <p:nvPr/>
            </p:nvSpPr>
            <p:spPr>
              <a:xfrm>
                <a:off x="16992950" y="4910264"/>
                <a:ext cx="27081" cy="63140"/>
              </a:xfrm>
              <a:custGeom>
                <a:avLst/>
                <a:gdLst>
                  <a:gd name="connsiteX0" fmla="*/ 887 w 27081"/>
                  <a:gd name="connsiteY0" fmla="*/ 60579 h 63140"/>
                  <a:gd name="connsiteX1" fmla="*/ 2221 w 27081"/>
                  <a:gd name="connsiteY1" fmla="*/ 0 h 63140"/>
                  <a:gd name="connsiteX2" fmla="*/ 27081 w 27081"/>
                  <a:gd name="connsiteY2" fmla="*/ 46958 h 63140"/>
                  <a:gd name="connsiteX3" fmla="*/ 887 w 27081"/>
                  <a:gd name="connsiteY3" fmla="*/ 60579 h 63140"/>
                </a:gdLst>
                <a:ahLst/>
                <a:cxnLst>
                  <a:cxn ang="0">
                    <a:pos x="connsiteX0" y="connsiteY0"/>
                  </a:cxn>
                  <a:cxn ang="0">
                    <a:pos x="connsiteX1" y="connsiteY1"/>
                  </a:cxn>
                  <a:cxn ang="0">
                    <a:pos x="connsiteX2" y="connsiteY2"/>
                  </a:cxn>
                  <a:cxn ang="0">
                    <a:pos x="connsiteX3" y="connsiteY3"/>
                  </a:cxn>
                </a:cxnLst>
                <a:rect l="l" t="t" r="r" b="b"/>
                <a:pathLst>
                  <a:path w="27081" h="63140">
                    <a:moveTo>
                      <a:pt x="887" y="60579"/>
                    </a:moveTo>
                    <a:cubicBezTo>
                      <a:pt x="9079" y="39624"/>
                      <a:pt x="-5209" y="18479"/>
                      <a:pt x="2221" y="0"/>
                    </a:cubicBezTo>
                    <a:cubicBezTo>
                      <a:pt x="9555" y="31433"/>
                      <a:pt x="10222" y="34480"/>
                      <a:pt x="27081" y="46958"/>
                    </a:cubicBezTo>
                    <a:cubicBezTo>
                      <a:pt x="22223" y="89440"/>
                      <a:pt x="11841" y="31433"/>
                      <a:pt x="887" y="60579"/>
                    </a:cubicBezTo>
                    <a:close/>
                  </a:path>
                </a:pathLst>
              </a:custGeom>
              <a:grpFill/>
              <a:ln w="9525" cap="flat">
                <a:noFill/>
                <a:prstDash val="solid"/>
                <a:miter/>
              </a:ln>
            </p:spPr>
            <p:txBody>
              <a:bodyPr rtlCol="0" anchor="ctr"/>
              <a:lstStyle/>
              <a:p>
                <a:endParaRPr lang="en-US"/>
              </a:p>
            </p:txBody>
          </p:sp>
          <p:sp>
            <p:nvSpPr>
              <p:cNvPr id="73664" name="Freeform: Shape 73663">
                <a:extLst>
                  <a:ext uri="{FF2B5EF4-FFF2-40B4-BE49-F238E27FC236}">
                    <a16:creationId xmlns:a16="http://schemas.microsoft.com/office/drawing/2014/main" id="{3E8B2134-B15B-4222-9422-F32F8A3AD538}"/>
                  </a:ext>
                </a:extLst>
              </p:cNvPr>
              <p:cNvSpPr/>
              <p:nvPr/>
            </p:nvSpPr>
            <p:spPr>
              <a:xfrm>
                <a:off x="17154647" y="6769259"/>
                <a:ext cx="18273" cy="28518"/>
              </a:xfrm>
              <a:custGeom>
                <a:avLst/>
                <a:gdLst>
                  <a:gd name="connsiteX0" fmla="*/ 353 w 18273"/>
                  <a:gd name="connsiteY0" fmla="*/ 3239 h 28518"/>
                  <a:gd name="connsiteX1" fmla="*/ 18260 w 18273"/>
                  <a:gd name="connsiteY1" fmla="*/ 0 h 28518"/>
                  <a:gd name="connsiteX2" fmla="*/ 11403 w 18273"/>
                  <a:gd name="connsiteY2" fmla="*/ 9906 h 28518"/>
                  <a:gd name="connsiteX3" fmla="*/ 15308 w 18273"/>
                  <a:gd name="connsiteY3" fmla="*/ 17812 h 28518"/>
                  <a:gd name="connsiteX4" fmla="*/ 353 w 18273"/>
                  <a:gd name="connsiteY4" fmla="*/ 3239 h 28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3" h="28518">
                    <a:moveTo>
                      <a:pt x="353" y="3239"/>
                    </a:moveTo>
                    <a:lnTo>
                      <a:pt x="18260" y="0"/>
                    </a:lnTo>
                    <a:cubicBezTo>
                      <a:pt x="18547" y="8382"/>
                      <a:pt x="14069" y="7525"/>
                      <a:pt x="11403" y="9906"/>
                    </a:cubicBezTo>
                    <a:cubicBezTo>
                      <a:pt x="11021" y="17336"/>
                      <a:pt x="13117" y="17717"/>
                      <a:pt x="15308" y="17812"/>
                    </a:cubicBezTo>
                    <a:cubicBezTo>
                      <a:pt x="13879" y="39148"/>
                      <a:pt x="-2599" y="25622"/>
                      <a:pt x="353" y="3239"/>
                    </a:cubicBezTo>
                    <a:close/>
                  </a:path>
                </a:pathLst>
              </a:custGeom>
              <a:grpFill/>
              <a:ln w="9525" cap="flat">
                <a:noFill/>
                <a:prstDash val="solid"/>
                <a:miter/>
              </a:ln>
            </p:spPr>
            <p:txBody>
              <a:bodyPr rtlCol="0" anchor="ctr"/>
              <a:lstStyle/>
              <a:p>
                <a:endParaRPr lang="en-US"/>
              </a:p>
            </p:txBody>
          </p:sp>
          <p:sp>
            <p:nvSpPr>
              <p:cNvPr id="73665" name="Freeform: Shape 73664">
                <a:extLst>
                  <a:ext uri="{FF2B5EF4-FFF2-40B4-BE49-F238E27FC236}">
                    <a16:creationId xmlns:a16="http://schemas.microsoft.com/office/drawing/2014/main" id="{4EB084D2-DBC4-45EB-9ADE-1137081C23A6}"/>
                  </a:ext>
                </a:extLst>
              </p:cNvPr>
              <p:cNvSpPr/>
              <p:nvPr/>
            </p:nvSpPr>
            <p:spPr>
              <a:xfrm>
                <a:off x="17369408" y="7437797"/>
                <a:ext cx="48332" cy="40693"/>
              </a:xfrm>
              <a:custGeom>
                <a:avLst/>
                <a:gdLst>
                  <a:gd name="connsiteX0" fmla="*/ 0 w 48332"/>
                  <a:gd name="connsiteY0" fmla="*/ 14214 h 40693"/>
                  <a:gd name="connsiteX1" fmla="*/ 48101 w 48332"/>
                  <a:gd name="connsiteY1" fmla="*/ 5642 h 40693"/>
                  <a:gd name="connsiteX2" fmla="*/ 46196 w 48332"/>
                  <a:gd name="connsiteY2" fmla="*/ 40694 h 40693"/>
                  <a:gd name="connsiteX3" fmla="*/ 0 w 48332"/>
                  <a:gd name="connsiteY3" fmla="*/ 14214 h 40693"/>
                </a:gdLst>
                <a:ahLst/>
                <a:cxnLst>
                  <a:cxn ang="0">
                    <a:pos x="connsiteX0" y="connsiteY0"/>
                  </a:cxn>
                  <a:cxn ang="0">
                    <a:pos x="connsiteX1" y="connsiteY1"/>
                  </a:cxn>
                  <a:cxn ang="0">
                    <a:pos x="connsiteX2" y="connsiteY2"/>
                  </a:cxn>
                  <a:cxn ang="0">
                    <a:pos x="connsiteX3" y="connsiteY3"/>
                  </a:cxn>
                </a:cxnLst>
                <a:rect l="l" t="t" r="r" b="b"/>
                <a:pathLst>
                  <a:path w="48332" h="40693">
                    <a:moveTo>
                      <a:pt x="0" y="14214"/>
                    </a:moveTo>
                    <a:cubicBezTo>
                      <a:pt x="7334" y="-26744"/>
                      <a:pt x="29718" y="37074"/>
                      <a:pt x="48101" y="5642"/>
                    </a:cubicBezTo>
                    <a:cubicBezTo>
                      <a:pt x="49435" y="21072"/>
                      <a:pt x="44482" y="24596"/>
                      <a:pt x="46196" y="40694"/>
                    </a:cubicBezTo>
                    <a:cubicBezTo>
                      <a:pt x="37815" y="11642"/>
                      <a:pt x="13430" y="28502"/>
                      <a:pt x="0" y="14214"/>
                    </a:cubicBezTo>
                    <a:close/>
                  </a:path>
                </a:pathLst>
              </a:custGeom>
              <a:grpFill/>
              <a:ln w="9525" cap="flat">
                <a:noFill/>
                <a:prstDash val="solid"/>
                <a:miter/>
              </a:ln>
            </p:spPr>
            <p:txBody>
              <a:bodyPr rtlCol="0" anchor="ctr"/>
              <a:lstStyle/>
              <a:p>
                <a:endParaRPr lang="en-US"/>
              </a:p>
            </p:txBody>
          </p:sp>
          <p:sp>
            <p:nvSpPr>
              <p:cNvPr id="73666" name="Freeform: Shape 73665">
                <a:extLst>
                  <a:ext uri="{FF2B5EF4-FFF2-40B4-BE49-F238E27FC236}">
                    <a16:creationId xmlns:a16="http://schemas.microsoft.com/office/drawing/2014/main" id="{0431803C-D7CE-4228-9CED-501738D84F40}"/>
                  </a:ext>
                </a:extLst>
              </p:cNvPr>
              <p:cNvSpPr/>
              <p:nvPr/>
            </p:nvSpPr>
            <p:spPr>
              <a:xfrm>
                <a:off x="17257966" y="2120487"/>
                <a:ext cx="59391" cy="55054"/>
              </a:xfrm>
              <a:custGeom>
                <a:avLst/>
                <a:gdLst>
                  <a:gd name="connsiteX0" fmla="*/ 0 w 59391"/>
                  <a:gd name="connsiteY0" fmla="*/ 30575 h 55054"/>
                  <a:gd name="connsiteX1" fmla="*/ 59150 w 59391"/>
                  <a:gd name="connsiteY1" fmla="*/ 0 h 55054"/>
                  <a:gd name="connsiteX2" fmla="*/ 6858 w 59391"/>
                  <a:gd name="connsiteY2" fmla="*/ 55054 h 55054"/>
                  <a:gd name="connsiteX3" fmla="*/ 0 w 59391"/>
                  <a:gd name="connsiteY3" fmla="*/ 30575 h 55054"/>
                </a:gdLst>
                <a:ahLst/>
                <a:cxnLst>
                  <a:cxn ang="0">
                    <a:pos x="connsiteX0" y="connsiteY0"/>
                  </a:cxn>
                  <a:cxn ang="0">
                    <a:pos x="connsiteX1" y="connsiteY1"/>
                  </a:cxn>
                  <a:cxn ang="0">
                    <a:pos x="connsiteX2" y="connsiteY2"/>
                  </a:cxn>
                  <a:cxn ang="0">
                    <a:pos x="connsiteX3" y="connsiteY3"/>
                  </a:cxn>
                </a:cxnLst>
                <a:rect l="l" t="t" r="r" b="b"/>
                <a:pathLst>
                  <a:path w="59391" h="55054">
                    <a:moveTo>
                      <a:pt x="0" y="30575"/>
                    </a:moveTo>
                    <a:cubicBezTo>
                      <a:pt x="12192" y="9334"/>
                      <a:pt x="44577" y="54578"/>
                      <a:pt x="59150" y="0"/>
                    </a:cubicBezTo>
                    <a:cubicBezTo>
                      <a:pt x="62675" y="66580"/>
                      <a:pt x="26765" y="46863"/>
                      <a:pt x="6858" y="55054"/>
                    </a:cubicBezTo>
                    <a:cubicBezTo>
                      <a:pt x="6287" y="40291"/>
                      <a:pt x="3715" y="33242"/>
                      <a:pt x="0" y="30575"/>
                    </a:cubicBezTo>
                    <a:close/>
                  </a:path>
                </a:pathLst>
              </a:custGeom>
              <a:grpFill/>
              <a:ln w="9525" cap="flat">
                <a:noFill/>
                <a:prstDash val="solid"/>
                <a:miter/>
              </a:ln>
            </p:spPr>
            <p:txBody>
              <a:bodyPr rtlCol="0" anchor="ctr"/>
              <a:lstStyle/>
              <a:p>
                <a:endParaRPr lang="en-US"/>
              </a:p>
            </p:txBody>
          </p:sp>
          <p:sp>
            <p:nvSpPr>
              <p:cNvPr id="73667" name="Freeform: Shape 73666">
                <a:extLst>
                  <a:ext uri="{FF2B5EF4-FFF2-40B4-BE49-F238E27FC236}">
                    <a16:creationId xmlns:a16="http://schemas.microsoft.com/office/drawing/2014/main" id="{A9C026D3-5006-47F0-8F79-62671DA06C3A}"/>
                  </a:ext>
                </a:extLst>
              </p:cNvPr>
              <p:cNvSpPr/>
              <p:nvPr/>
            </p:nvSpPr>
            <p:spPr>
              <a:xfrm>
                <a:off x="17528855" y="7046722"/>
                <a:ext cx="25909" cy="39085"/>
              </a:xfrm>
              <a:custGeom>
                <a:avLst/>
                <a:gdLst>
                  <a:gd name="connsiteX0" fmla="*/ 2002 w 25909"/>
                  <a:gd name="connsiteY0" fmla="*/ 30289 h 39085"/>
                  <a:gd name="connsiteX1" fmla="*/ 25910 w 25909"/>
                  <a:gd name="connsiteY1" fmla="*/ 0 h 39085"/>
                  <a:gd name="connsiteX2" fmla="*/ 15527 w 25909"/>
                  <a:gd name="connsiteY2" fmla="*/ 10478 h 39085"/>
                  <a:gd name="connsiteX3" fmla="*/ 20099 w 25909"/>
                  <a:gd name="connsiteY3" fmla="*/ 26956 h 39085"/>
                  <a:gd name="connsiteX4" fmla="*/ 2002 w 25909"/>
                  <a:gd name="connsiteY4" fmla="*/ 30289 h 390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09" h="39085">
                    <a:moveTo>
                      <a:pt x="2002" y="30289"/>
                    </a:moveTo>
                    <a:cubicBezTo>
                      <a:pt x="-5999" y="2763"/>
                      <a:pt x="11622" y="7334"/>
                      <a:pt x="25910" y="0"/>
                    </a:cubicBezTo>
                    <a:cubicBezTo>
                      <a:pt x="25910" y="10192"/>
                      <a:pt x="19718" y="8382"/>
                      <a:pt x="15527" y="10478"/>
                    </a:cubicBezTo>
                    <a:cubicBezTo>
                      <a:pt x="15527" y="20670"/>
                      <a:pt x="17242" y="25622"/>
                      <a:pt x="20099" y="26956"/>
                    </a:cubicBezTo>
                    <a:cubicBezTo>
                      <a:pt x="16480" y="65437"/>
                      <a:pt x="4002" y="-2953"/>
                      <a:pt x="2002" y="30289"/>
                    </a:cubicBezTo>
                    <a:close/>
                  </a:path>
                </a:pathLst>
              </a:custGeom>
              <a:grpFill/>
              <a:ln w="9525" cap="flat">
                <a:noFill/>
                <a:prstDash val="solid"/>
                <a:miter/>
              </a:ln>
            </p:spPr>
            <p:txBody>
              <a:bodyPr rtlCol="0" anchor="ctr"/>
              <a:lstStyle/>
              <a:p>
                <a:endParaRPr lang="en-US"/>
              </a:p>
            </p:txBody>
          </p:sp>
          <p:sp>
            <p:nvSpPr>
              <p:cNvPr id="73668" name="Freeform: Shape 73667">
                <a:extLst>
                  <a:ext uri="{FF2B5EF4-FFF2-40B4-BE49-F238E27FC236}">
                    <a16:creationId xmlns:a16="http://schemas.microsoft.com/office/drawing/2014/main" id="{EA00734D-7BFC-4AD5-8978-81F5B1910985}"/>
                  </a:ext>
                </a:extLst>
              </p:cNvPr>
              <p:cNvSpPr/>
              <p:nvPr/>
            </p:nvSpPr>
            <p:spPr>
              <a:xfrm>
                <a:off x="17327213" y="2136549"/>
                <a:ext cx="16668" cy="22812"/>
              </a:xfrm>
              <a:custGeom>
                <a:avLst/>
                <a:gdLst>
                  <a:gd name="connsiteX0" fmla="*/ 0 w 16668"/>
                  <a:gd name="connsiteY0" fmla="*/ 16133 h 22812"/>
                  <a:gd name="connsiteX1" fmla="*/ 16669 w 16668"/>
                  <a:gd name="connsiteY1" fmla="*/ 3846 h 22812"/>
                  <a:gd name="connsiteX2" fmla="*/ 0 w 16668"/>
                  <a:gd name="connsiteY2" fmla="*/ 16133 h 22812"/>
                </a:gdLst>
                <a:ahLst/>
                <a:cxnLst>
                  <a:cxn ang="0">
                    <a:pos x="connsiteX0" y="connsiteY0"/>
                  </a:cxn>
                  <a:cxn ang="0">
                    <a:pos x="connsiteX1" y="connsiteY1"/>
                  </a:cxn>
                  <a:cxn ang="0">
                    <a:pos x="connsiteX2" y="connsiteY2"/>
                  </a:cxn>
                </a:cxnLst>
                <a:rect l="l" t="t" r="r" b="b"/>
                <a:pathLst>
                  <a:path w="16668" h="22812">
                    <a:moveTo>
                      <a:pt x="0" y="16133"/>
                    </a:moveTo>
                    <a:cubicBezTo>
                      <a:pt x="3429" y="3560"/>
                      <a:pt x="13145" y="-5489"/>
                      <a:pt x="16669" y="3846"/>
                    </a:cubicBezTo>
                    <a:cubicBezTo>
                      <a:pt x="15050" y="20800"/>
                      <a:pt x="5334" y="29849"/>
                      <a:pt x="0" y="16133"/>
                    </a:cubicBezTo>
                    <a:close/>
                  </a:path>
                </a:pathLst>
              </a:custGeom>
              <a:grpFill/>
              <a:ln w="9525" cap="flat">
                <a:noFill/>
                <a:prstDash val="solid"/>
                <a:miter/>
              </a:ln>
            </p:spPr>
            <p:txBody>
              <a:bodyPr rtlCol="0" anchor="ctr"/>
              <a:lstStyle/>
              <a:p>
                <a:endParaRPr lang="en-US"/>
              </a:p>
            </p:txBody>
          </p:sp>
          <p:sp>
            <p:nvSpPr>
              <p:cNvPr id="73669" name="Freeform: Shape 73668">
                <a:extLst>
                  <a:ext uri="{FF2B5EF4-FFF2-40B4-BE49-F238E27FC236}">
                    <a16:creationId xmlns:a16="http://schemas.microsoft.com/office/drawing/2014/main" id="{7C4B7A3B-4697-4ABC-8E8A-55789722137D}"/>
                  </a:ext>
                </a:extLst>
              </p:cNvPr>
              <p:cNvSpPr/>
              <p:nvPr/>
            </p:nvSpPr>
            <p:spPr>
              <a:xfrm>
                <a:off x="17380553" y="2102434"/>
                <a:ext cx="40291" cy="21101"/>
              </a:xfrm>
              <a:custGeom>
                <a:avLst/>
                <a:gdLst>
                  <a:gd name="connsiteX0" fmla="*/ 0 w 40291"/>
                  <a:gd name="connsiteY0" fmla="*/ 21102 h 21101"/>
                  <a:gd name="connsiteX1" fmla="*/ 40291 w 40291"/>
                  <a:gd name="connsiteY1" fmla="*/ 20721 h 21101"/>
                  <a:gd name="connsiteX2" fmla="*/ 0 w 40291"/>
                  <a:gd name="connsiteY2" fmla="*/ 21102 h 21101"/>
                </a:gdLst>
                <a:ahLst/>
                <a:cxnLst>
                  <a:cxn ang="0">
                    <a:pos x="connsiteX0" y="connsiteY0"/>
                  </a:cxn>
                  <a:cxn ang="0">
                    <a:pos x="connsiteX1" y="connsiteY1"/>
                  </a:cxn>
                  <a:cxn ang="0">
                    <a:pos x="connsiteX2" y="connsiteY2"/>
                  </a:cxn>
                </a:cxnLst>
                <a:rect l="l" t="t" r="r" b="b"/>
                <a:pathLst>
                  <a:path w="40291" h="21101">
                    <a:moveTo>
                      <a:pt x="0" y="21102"/>
                    </a:moveTo>
                    <a:cubicBezTo>
                      <a:pt x="3429" y="-11283"/>
                      <a:pt x="34386" y="-2330"/>
                      <a:pt x="40291" y="20721"/>
                    </a:cubicBezTo>
                    <a:cubicBezTo>
                      <a:pt x="27432" y="15958"/>
                      <a:pt x="9430" y="8243"/>
                      <a:pt x="0" y="21102"/>
                    </a:cubicBezTo>
                    <a:close/>
                  </a:path>
                </a:pathLst>
              </a:custGeom>
              <a:grpFill/>
              <a:ln w="9525" cap="flat">
                <a:noFill/>
                <a:prstDash val="solid"/>
                <a:miter/>
              </a:ln>
            </p:spPr>
            <p:txBody>
              <a:bodyPr rtlCol="0" anchor="ctr"/>
              <a:lstStyle/>
              <a:p>
                <a:endParaRPr lang="en-US"/>
              </a:p>
            </p:txBody>
          </p:sp>
          <p:sp>
            <p:nvSpPr>
              <p:cNvPr id="73670" name="Freeform: Shape 73669">
                <a:extLst>
                  <a:ext uri="{FF2B5EF4-FFF2-40B4-BE49-F238E27FC236}">
                    <a16:creationId xmlns:a16="http://schemas.microsoft.com/office/drawing/2014/main" id="{2F7E041A-FBB7-48AC-B442-856E51DF97BC}"/>
                  </a:ext>
                </a:extLst>
              </p:cNvPr>
              <p:cNvSpPr/>
              <p:nvPr/>
            </p:nvSpPr>
            <p:spPr>
              <a:xfrm>
                <a:off x="17742387" y="7132689"/>
                <a:ext cx="20785" cy="42620"/>
              </a:xfrm>
              <a:custGeom>
                <a:avLst/>
                <a:gdLst>
                  <a:gd name="connsiteX0" fmla="*/ 1069 w 20785"/>
                  <a:gd name="connsiteY0" fmla="*/ 424 h 42620"/>
                  <a:gd name="connsiteX1" fmla="*/ 20786 w 20785"/>
                  <a:gd name="connsiteY1" fmla="*/ 14045 h 42620"/>
                  <a:gd name="connsiteX2" fmla="*/ 6593 w 20785"/>
                  <a:gd name="connsiteY2" fmla="*/ 25380 h 42620"/>
                  <a:gd name="connsiteX3" fmla="*/ 7736 w 20785"/>
                  <a:gd name="connsiteY3" fmla="*/ 42620 h 42620"/>
                  <a:gd name="connsiteX4" fmla="*/ 1069 w 20785"/>
                  <a:gd name="connsiteY4" fmla="*/ 424 h 426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85" h="42620">
                    <a:moveTo>
                      <a:pt x="1069" y="424"/>
                    </a:moveTo>
                    <a:cubicBezTo>
                      <a:pt x="10212" y="-2624"/>
                      <a:pt x="13451" y="11664"/>
                      <a:pt x="20786" y="14045"/>
                    </a:cubicBezTo>
                    <a:cubicBezTo>
                      <a:pt x="20404" y="25856"/>
                      <a:pt x="12022" y="22903"/>
                      <a:pt x="6593" y="25380"/>
                    </a:cubicBezTo>
                    <a:cubicBezTo>
                      <a:pt x="6974" y="31095"/>
                      <a:pt x="7355" y="36905"/>
                      <a:pt x="7736" y="42620"/>
                    </a:cubicBezTo>
                    <a:cubicBezTo>
                      <a:pt x="-4265" y="38715"/>
                      <a:pt x="1354" y="20427"/>
                      <a:pt x="1069" y="424"/>
                    </a:cubicBezTo>
                    <a:close/>
                  </a:path>
                </a:pathLst>
              </a:custGeom>
              <a:grpFill/>
              <a:ln w="9525" cap="flat">
                <a:noFill/>
                <a:prstDash val="solid"/>
                <a:miter/>
              </a:ln>
            </p:spPr>
            <p:txBody>
              <a:bodyPr rtlCol="0" anchor="ctr"/>
              <a:lstStyle/>
              <a:p>
                <a:endParaRPr lang="en-US"/>
              </a:p>
            </p:txBody>
          </p:sp>
          <p:sp>
            <p:nvSpPr>
              <p:cNvPr id="73671" name="Freeform: Shape 73670">
                <a:extLst>
                  <a:ext uri="{FF2B5EF4-FFF2-40B4-BE49-F238E27FC236}">
                    <a16:creationId xmlns:a16="http://schemas.microsoft.com/office/drawing/2014/main" id="{156D214D-C824-4318-A4DD-70E7044AF427}"/>
                  </a:ext>
                </a:extLst>
              </p:cNvPr>
              <p:cNvSpPr/>
              <p:nvPr/>
            </p:nvSpPr>
            <p:spPr>
              <a:xfrm>
                <a:off x="18007012" y="7355904"/>
                <a:ext cx="29717" cy="24823"/>
              </a:xfrm>
              <a:custGeom>
                <a:avLst/>
                <a:gdLst>
                  <a:gd name="connsiteX0" fmla="*/ 0 w 29717"/>
                  <a:gd name="connsiteY0" fmla="*/ 14573 h 24823"/>
                  <a:gd name="connsiteX1" fmla="*/ 29718 w 29717"/>
                  <a:gd name="connsiteY1" fmla="*/ 0 h 24823"/>
                  <a:gd name="connsiteX2" fmla="*/ 0 w 29717"/>
                  <a:gd name="connsiteY2" fmla="*/ 14573 h 24823"/>
                </a:gdLst>
                <a:ahLst/>
                <a:cxnLst>
                  <a:cxn ang="0">
                    <a:pos x="connsiteX0" y="connsiteY0"/>
                  </a:cxn>
                  <a:cxn ang="0">
                    <a:pos x="connsiteX1" y="connsiteY1"/>
                  </a:cxn>
                  <a:cxn ang="0">
                    <a:pos x="connsiteX2" y="connsiteY2"/>
                  </a:cxn>
                </a:cxnLst>
                <a:rect l="l" t="t" r="r" b="b"/>
                <a:pathLst>
                  <a:path w="29717" h="24823">
                    <a:moveTo>
                      <a:pt x="0" y="14573"/>
                    </a:moveTo>
                    <a:cubicBezTo>
                      <a:pt x="1238" y="-5239"/>
                      <a:pt x="21050" y="7048"/>
                      <a:pt x="29718" y="0"/>
                    </a:cubicBezTo>
                    <a:cubicBezTo>
                      <a:pt x="28099" y="33623"/>
                      <a:pt x="8858" y="27337"/>
                      <a:pt x="0" y="14573"/>
                    </a:cubicBezTo>
                    <a:close/>
                  </a:path>
                </a:pathLst>
              </a:custGeom>
              <a:grpFill/>
              <a:ln w="9525" cap="flat">
                <a:noFill/>
                <a:prstDash val="solid"/>
                <a:miter/>
              </a:ln>
            </p:spPr>
            <p:txBody>
              <a:bodyPr rtlCol="0" anchor="ctr"/>
              <a:lstStyle/>
              <a:p>
                <a:endParaRPr lang="en-US"/>
              </a:p>
            </p:txBody>
          </p:sp>
          <p:sp>
            <p:nvSpPr>
              <p:cNvPr id="73672" name="Freeform: Shape 73671">
                <a:extLst>
                  <a:ext uri="{FF2B5EF4-FFF2-40B4-BE49-F238E27FC236}">
                    <a16:creationId xmlns:a16="http://schemas.microsoft.com/office/drawing/2014/main" id="{3264DA3B-8D49-4003-921C-4E880E816BF5}"/>
                  </a:ext>
                </a:extLst>
              </p:cNvPr>
              <p:cNvSpPr/>
              <p:nvPr/>
            </p:nvSpPr>
            <p:spPr>
              <a:xfrm>
                <a:off x="17653539" y="2089055"/>
                <a:ext cx="20478" cy="62347"/>
              </a:xfrm>
              <a:custGeom>
                <a:avLst/>
                <a:gdLst>
                  <a:gd name="connsiteX0" fmla="*/ 0 w 20478"/>
                  <a:gd name="connsiteY0" fmla="*/ 46958 h 62347"/>
                  <a:gd name="connsiteX1" fmla="*/ 15335 w 20478"/>
                  <a:gd name="connsiteY1" fmla="*/ 25717 h 62347"/>
                  <a:gd name="connsiteX2" fmla="*/ 13621 w 20478"/>
                  <a:gd name="connsiteY2" fmla="*/ 0 h 62347"/>
                  <a:gd name="connsiteX3" fmla="*/ 20478 w 20478"/>
                  <a:gd name="connsiteY3" fmla="*/ 59341 h 62347"/>
                  <a:gd name="connsiteX4" fmla="*/ 0 w 20478"/>
                  <a:gd name="connsiteY4" fmla="*/ 46958 h 623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78" h="62347">
                    <a:moveTo>
                      <a:pt x="0" y="46958"/>
                    </a:moveTo>
                    <a:cubicBezTo>
                      <a:pt x="1619" y="15240"/>
                      <a:pt x="8858" y="41910"/>
                      <a:pt x="15335" y="25717"/>
                    </a:cubicBezTo>
                    <a:cubicBezTo>
                      <a:pt x="14764" y="17050"/>
                      <a:pt x="14192" y="8572"/>
                      <a:pt x="13621" y="0"/>
                    </a:cubicBezTo>
                    <a:cubicBezTo>
                      <a:pt x="20002" y="2191"/>
                      <a:pt x="17621" y="41910"/>
                      <a:pt x="20478" y="59341"/>
                    </a:cubicBezTo>
                    <a:cubicBezTo>
                      <a:pt x="11525" y="64389"/>
                      <a:pt x="3524" y="64770"/>
                      <a:pt x="0" y="46958"/>
                    </a:cubicBezTo>
                    <a:close/>
                  </a:path>
                </a:pathLst>
              </a:custGeom>
              <a:grpFill/>
              <a:ln w="9525" cap="flat">
                <a:noFill/>
                <a:prstDash val="solid"/>
                <a:miter/>
              </a:ln>
            </p:spPr>
            <p:txBody>
              <a:bodyPr rtlCol="0" anchor="ctr"/>
              <a:lstStyle/>
              <a:p>
                <a:endParaRPr lang="en-US"/>
              </a:p>
            </p:txBody>
          </p:sp>
          <p:sp>
            <p:nvSpPr>
              <p:cNvPr id="73673" name="Freeform: Shape 73672">
                <a:extLst>
                  <a:ext uri="{FF2B5EF4-FFF2-40B4-BE49-F238E27FC236}">
                    <a16:creationId xmlns:a16="http://schemas.microsoft.com/office/drawing/2014/main" id="{C7E711BE-09B9-49DD-9E01-7900D5E010B9}"/>
                  </a:ext>
                </a:extLst>
              </p:cNvPr>
              <p:cNvSpPr/>
              <p:nvPr/>
            </p:nvSpPr>
            <p:spPr>
              <a:xfrm>
                <a:off x="17675618" y="2106701"/>
                <a:ext cx="73170" cy="32550"/>
              </a:xfrm>
              <a:custGeom>
                <a:avLst/>
                <a:gdLst>
                  <a:gd name="connsiteX0" fmla="*/ 495 w 73170"/>
                  <a:gd name="connsiteY0" fmla="*/ 32551 h 32550"/>
                  <a:gd name="connsiteX1" fmla="*/ 1543 w 73170"/>
                  <a:gd name="connsiteY1" fmla="*/ 6166 h 32550"/>
                  <a:gd name="connsiteX2" fmla="*/ 37928 w 73170"/>
                  <a:gd name="connsiteY2" fmla="*/ 737 h 32550"/>
                  <a:gd name="connsiteX3" fmla="*/ 73171 w 73170"/>
                  <a:gd name="connsiteY3" fmla="*/ 5500 h 32550"/>
                  <a:gd name="connsiteX4" fmla="*/ 43072 w 73170"/>
                  <a:gd name="connsiteY4" fmla="*/ 17882 h 32550"/>
                  <a:gd name="connsiteX5" fmla="*/ 495 w 73170"/>
                  <a:gd name="connsiteY5" fmla="*/ 32551 h 3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70" h="32550">
                    <a:moveTo>
                      <a:pt x="495" y="32551"/>
                    </a:moveTo>
                    <a:cubicBezTo>
                      <a:pt x="-1219" y="18739"/>
                      <a:pt x="2114" y="17120"/>
                      <a:pt x="1543" y="6166"/>
                    </a:cubicBezTo>
                    <a:cubicBezTo>
                      <a:pt x="15163" y="5309"/>
                      <a:pt x="26594" y="2166"/>
                      <a:pt x="37928" y="737"/>
                    </a:cubicBezTo>
                    <a:cubicBezTo>
                      <a:pt x="49263" y="-692"/>
                      <a:pt x="60026" y="-501"/>
                      <a:pt x="73171" y="5500"/>
                    </a:cubicBezTo>
                    <a:cubicBezTo>
                      <a:pt x="65074" y="15882"/>
                      <a:pt x="54978" y="16644"/>
                      <a:pt x="43072" y="17882"/>
                    </a:cubicBezTo>
                    <a:cubicBezTo>
                      <a:pt x="30785" y="18930"/>
                      <a:pt x="16592" y="20454"/>
                      <a:pt x="495" y="32551"/>
                    </a:cubicBezTo>
                    <a:close/>
                  </a:path>
                </a:pathLst>
              </a:custGeom>
              <a:grpFill/>
              <a:ln w="9525" cap="flat">
                <a:noFill/>
                <a:prstDash val="solid"/>
                <a:miter/>
              </a:ln>
            </p:spPr>
            <p:txBody>
              <a:bodyPr rtlCol="0" anchor="ctr"/>
              <a:lstStyle/>
              <a:p>
                <a:endParaRPr lang="en-US"/>
              </a:p>
            </p:txBody>
          </p:sp>
          <p:sp>
            <p:nvSpPr>
              <p:cNvPr id="73674" name="Freeform: Shape 73673">
                <a:extLst>
                  <a:ext uri="{FF2B5EF4-FFF2-40B4-BE49-F238E27FC236}">
                    <a16:creationId xmlns:a16="http://schemas.microsoft.com/office/drawing/2014/main" id="{0A8B793F-2E63-48EF-BA96-A1DD846AA8F4}"/>
                  </a:ext>
                </a:extLst>
              </p:cNvPr>
              <p:cNvSpPr/>
              <p:nvPr/>
            </p:nvSpPr>
            <p:spPr>
              <a:xfrm>
                <a:off x="17753465" y="2057622"/>
                <a:ext cx="234210" cy="115538"/>
              </a:xfrm>
              <a:custGeom>
                <a:avLst/>
                <a:gdLst>
                  <a:gd name="connsiteX0" fmla="*/ 62380 w 234210"/>
                  <a:gd name="connsiteY0" fmla="*/ 115538 h 115538"/>
                  <a:gd name="connsiteX1" fmla="*/ 71048 w 234210"/>
                  <a:gd name="connsiteY1" fmla="*/ 86963 h 115538"/>
                  <a:gd name="connsiteX2" fmla="*/ 1897 w 234210"/>
                  <a:gd name="connsiteY2" fmla="*/ 70294 h 115538"/>
                  <a:gd name="connsiteX3" fmla="*/ 31138 w 234210"/>
                  <a:gd name="connsiteY3" fmla="*/ 62675 h 115538"/>
                  <a:gd name="connsiteX4" fmla="*/ 82859 w 234210"/>
                  <a:gd name="connsiteY4" fmla="*/ 31337 h 115538"/>
                  <a:gd name="connsiteX5" fmla="*/ 100861 w 234210"/>
                  <a:gd name="connsiteY5" fmla="*/ 52864 h 115538"/>
                  <a:gd name="connsiteX6" fmla="*/ 192777 w 234210"/>
                  <a:gd name="connsiteY6" fmla="*/ 19717 h 115538"/>
                  <a:gd name="connsiteX7" fmla="*/ 178109 w 234210"/>
                  <a:gd name="connsiteY7" fmla="*/ 6096 h 115538"/>
                  <a:gd name="connsiteX8" fmla="*/ 234211 w 234210"/>
                  <a:gd name="connsiteY8" fmla="*/ 0 h 115538"/>
                  <a:gd name="connsiteX9" fmla="*/ 219638 w 234210"/>
                  <a:gd name="connsiteY9" fmla="*/ 47720 h 115538"/>
                  <a:gd name="connsiteX10" fmla="*/ 90288 w 234210"/>
                  <a:gd name="connsiteY10" fmla="*/ 90678 h 115538"/>
                  <a:gd name="connsiteX11" fmla="*/ 62380 w 234210"/>
                  <a:gd name="connsiteY11" fmla="*/ 115538 h 115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210" h="115538">
                    <a:moveTo>
                      <a:pt x="62380" y="115538"/>
                    </a:moveTo>
                    <a:cubicBezTo>
                      <a:pt x="64094" y="103251"/>
                      <a:pt x="68095" y="96393"/>
                      <a:pt x="71048" y="86963"/>
                    </a:cubicBezTo>
                    <a:cubicBezTo>
                      <a:pt x="49902" y="28670"/>
                      <a:pt x="23613" y="86487"/>
                      <a:pt x="1897" y="70294"/>
                    </a:cubicBezTo>
                    <a:cubicBezTo>
                      <a:pt x="-8771" y="45148"/>
                      <a:pt x="28947" y="38386"/>
                      <a:pt x="31138" y="62675"/>
                    </a:cubicBezTo>
                    <a:cubicBezTo>
                      <a:pt x="45807" y="23051"/>
                      <a:pt x="65142" y="53531"/>
                      <a:pt x="82859" y="31337"/>
                    </a:cubicBezTo>
                    <a:cubicBezTo>
                      <a:pt x="85621" y="55055"/>
                      <a:pt x="92289" y="35909"/>
                      <a:pt x="100861" y="52864"/>
                    </a:cubicBezTo>
                    <a:cubicBezTo>
                      <a:pt x="130484" y="4191"/>
                      <a:pt x="163917" y="24860"/>
                      <a:pt x="192777" y="19717"/>
                    </a:cubicBezTo>
                    <a:cubicBezTo>
                      <a:pt x="190777" y="1048"/>
                      <a:pt x="184491" y="3143"/>
                      <a:pt x="178109" y="6096"/>
                    </a:cubicBezTo>
                    <a:cubicBezTo>
                      <a:pt x="193253" y="-2286"/>
                      <a:pt x="216971" y="3143"/>
                      <a:pt x="234211" y="0"/>
                    </a:cubicBezTo>
                    <a:cubicBezTo>
                      <a:pt x="232020" y="64389"/>
                      <a:pt x="226591" y="-381"/>
                      <a:pt x="219638" y="47720"/>
                    </a:cubicBezTo>
                    <a:cubicBezTo>
                      <a:pt x="183443" y="59722"/>
                      <a:pt x="125531" y="38290"/>
                      <a:pt x="90288" y="90678"/>
                    </a:cubicBezTo>
                    <a:cubicBezTo>
                      <a:pt x="92003" y="51911"/>
                      <a:pt x="69905" y="109347"/>
                      <a:pt x="62380" y="115538"/>
                    </a:cubicBezTo>
                    <a:close/>
                  </a:path>
                </a:pathLst>
              </a:custGeom>
              <a:grpFill/>
              <a:ln w="9525" cap="flat">
                <a:noFill/>
                <a:prstDash val="solid"/>
                <a:miter/>
              </a:ln>
            </p:spPr>
            <p:txBody>
              <a:bodyPr rtlCol="0" anchor="ctr"/>
              <a:lstStyle/>
              <a:p>
                <a:endParaRPr lang="en-US"/>
              </a:p>
            </p:txBody>
          </p:sp>
          <p:sp>
            <p:nvSpPr>
              <p:cNvPr id="73675" name="Freeform: Shape 73674">
                <a:extLst>
                  <a:ext uri="{FF2B5EF4-FFF2-40B4-BE49-F238E27FC236}">
                    <a16:creationId xmlns:a16="http://schemas.microsoft.com/office/drawing/2014/main" id="{BD99AC3C-DC33-4BA1-BBA2-45B19896B1FA}"/>
                  </a:ext>
                </a:extLst>
              </p:cNvPr>
              <p:cNvSpPr/>
              <p:nvPr/>
            </p:nvSpPr>
            <p:spPr>
              <a:xfrm>
                <a:off x="18690050" y="7748238"/>
                <a:ext cx="26860" cy="45148"/>
              </a:xfrm>
              <a:custGeom>
                <a:avLst/>
                <a:gdLst>
                  <a:gd name="connsiteX0" fmla="*/ 4191 w 26860"/>
                  <a:gd name="connsiteY0" fmla="*/ 45148 h 45148"/>
                  <a:gd name="connsiteX1" fmla="*/ 0 w 26860"/>
                  <a:gd name="connsiteY1" fmla="*/ 10859 h 45148"/>
                  <a:gd name="connsiteX2" fmla="*/ 10858 w 26860"/>
                  <a:gd name="connsiteY2" fmla="*/ 0 h 45148"/>
                  <a:gd name="connsiteX3" fmla="*/ 26861 w 26860"/>
                  <a:gd name="connsiteY3" fmla="*/ 31718 h 45148"/>
                  <a:gd name="connsiteX4" fmla="*/ 4191 w 26860"/>
                  <a:gd name="connsiteY4" fmla="*/ 45148 h 45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60" h="45148">
                    <a:moveTo>
                      <a:pt x="4191" y="45148"/>
                    </a:moveTo>
                    <a:cubicBezTo>
                      <a:pt x="8667" y="26765"/>
                      <a:pt x="2476" y="34290"/>
                      <a:pt x="0" y="10859"/>
                    </a:cubicBezTo>
                    <a:cubicBezTo>
                      <a:pt x="5715" y="10477"/>
                      <a:pt x="11335" y="10001"/>
                      <a:pt x="10858" y="0"/>
                    </a:cubicBezTo>
                    <a:cubicBezTo>
                      <a:pt x="15526" y="12859"/>
                      <a:pt x="24955" y="10096"/>
                      <a:pt x="26861" y="31718"/>
                    </a:cubicBezTo>
                    <a:cubicBezTo>
                      <a:pt x="14001" y="28004"/>
                      <a:pt x="13525" y="43434"/>
                      <a:pt x="4191" y="45148"/>
                    </a:cubicBezTo>
                    <a:close/>
                  </a:path>
                </a:pathLst>
              </a:custGeom>
              <a:grpFill/>
              <a:ln w="9525" cap="flat">
                <a:noFill/>
                <a:prstDash val="solid"/>
                <a:miter/>
              </a:ln>
            </p:spPr>
            <p:txBody>
              <a:bodyPr rtlCol="0" anchor="ctr"/>
              <a:lstStyle/>
              <a:p>
                <a:endParaRPr lang="en-US"/>
              </a:p>
            </p:txBody>
          </p:sp>
          <p:sp>
            <p:nvSpPr>
              <p:cNvPr id="73676" name="Freeform: Shape 73675">
                <a:extLst>
                  <a:ext uri="{FF2B5EF4-FFF2-40B4-BE49-F238E27FC236}">
                    <a16:creationId xmlns:a16="http://schemas.microsoft.com/office/drawing/2014/main" id="{525030FA-CF22-4065-A9FD-90AAC5D47C93}"/>
                  </a:ext>
                </a:extLst>
              </p:cNvPr>
              <p:cNvSpPr/>
              <p:nvPr/>
            </p:nvSpPr>
            <p:spPr>
              <a:xfrm>
                <a:off x="18156840" y="1970659"/>
                <a:ext cx="10867" cy="37242"/>
              </a:xfrm>
              <a:custGeom>
                <a:avLst/>
                <a:gdLst>
                  <a:gd name="connsiteX0" fmla="*/ 3715 w 10867"/>
                  <a:gd name="connsiteY0" fmla="*/ 37243 h 37242"/>
                  <a:gd name="connsiteX1" fmla="*/ 0 w 10867"/>
                  <a:gd name="connsiteY1" fmla="*/ 2858 h 37242"/>
                  <a:gd name="connsiteX2" fmla="*/ 10096 w 10867"/>
                  <a:gd name="connsiteY2" fmla="*/ 0 h 37242"/>
                  <a:gd name="connsiteX3" fmla="*/ 3715 w 10867"/>
                  <a:gd name="connsiteY3" fmla="*/ 37243 h 37242"/>
                </a:gdLst>
                <a:ahLst/>
                <a:cxnLst>
                  <a:cxn ang="0">
                    <a:pos x="connsiteX0" y="connsiteY0"/>
                  </a:cxn>
                  <a:cxn ang="0">
                    <a:pos x="connsiteX1" y="connsiteY1"/>
                  </a:cxn>
                  <a:cxn ang="0">
                    <a:pos x="connsiteX2" y="connsiteY2"/>
                  </a:cxn>
                  <a:cxn ang="0">
                    <a:pos x="connsiteX3" y="connsiteY3"/>
                  </a:cxn>
                </a:cxnLst>
                <a:rect l="l" t="t" r="r" b="b"/>
                <a:pathLst>
                  <a:path w="10867" h="37242">
                    <a:moveTo>
                      <a:pt x="3715" y="37243"/>
                    </a:moveTo>
                    <a:lnTo>
                      <a:pt x="0" y="2858"/>
                    </a:lnTo>
                    <a:lnTo>
                      <a:pt x="10096" y="0"/>
                    </a:lnTo>
                    <a:cubicBezTo>
                      <a:pt x="12192" y="21908"/>
                      <a:pt x="10002" y="34290"/>
                      <a:pt x="3715" y="37243"/>
                    </a:cubicBezTo>
                    <a:close/>
                  </a:path>
                </a:pathLst>
              </a:custGeom>
              <a:grpFill/>
              <a:ln w="9525" cap="flat">
                <a:noFill/>
                <a:prstDash val="solid"/>
                <a:miter/>
              </a:ln>
            </p:spPr>
            <p:txBody>
              <a:bodyPr rtlCol="0" anchor="ctr"/>
              <a:lstStyle/>
              <a:p>
                <a:endParaRPr lang="en-US"/>
              </a:p>
            </p:txBody>
          </p:sp>
          <p:sp>
            <p:nvSpPr>
              <p:cNvPr id="73677" name="Freeform: Shape 73676">
                <a:extLst>
                  <a:ext uri="{FF2B5EF4-FFF2-40B4-BE49-F238E27FC236}">
                    <a16:creationId xmlns:a16="http://schemas.microsoft.com/office/drawing/2014/main" id="{1A7503E7-E0BC-4E92-B283-648ABD4DBA41}"/>
                  </a:ext>
                </a:extLst>
              </p:cNvPr>
              <p:cNvSpPr/>
              <p:nvPr/>
            </p:nvSpPr>
            <p:spPr>
              <a:xfrm>
                <a:off x="18981039" y="7204646"/>
                <a:ext cx="47815" cy="47345"/>
              </a:xfrm>
              <a:custGeom>
                <a:avLst/>
                <a:gdLst>
                  <a:gd name="connsiteX0" fmla="*/ 0 w 47815"/>
                  <a:gd name="connsiteY0" fmla="*/ 44482 h 47345"/>
                  <a:gd name="connsiteX1" fmla="*/ 41529 w 47815"/>
                  <a:gd name="connsiteY1" fmla="*/ 0 h 47345"/>
                  <a:gd name="connsiteX2" fmla="*/ 47816 w 47815"/>
                  <a:gd name="connsiteY2" fmla="*/ 42672 h 47345"/>
                  <a:gd name="connsiteX3" fmla="*/ 0 w 47815"/>
                  <a:gd name="connsiteY3" fmla="*/ 44482 h 47345"/>
                </a:gdLst>
                <a:ahLst/>
                <a:cxnLst>
                  <a:cxn ang="0">
                    <a:pos x="connsiteX0" y="connsiteY0"/>
                  </a:cxn>
                  <a:cxn ang="0">
                    <a:pos x="connsiteX1" y="connsiteY1"/>
                  </a:cxn>
                  <a:cxn ang="0">
                    <a:pos x="connsiteX2" y="connsiteY2"/>
                  </a:cxn>
                  <a:cxn ang="0">
                    <a:pos x="connsiteX3" y="connsiteY3"/>
                  </a:cxn>
                </a:cxnLst>
                <a:rect l="l" t="t" r="r" b="b"/>
                <a:pathLst>
                  <a:path w="47815" h="47345">
                    <a:moveTo>
                      <a:pt x="0" y="44482"/>
                    </a:moveTo>
                    <a:cubicBezTo>
                      <a:pt x="7906" y="8287"/>
                      <a:pt x="37147" y="43339"/>
                      <a:pt x="41529" y="0"/>
                    </a:cubicBezTo>
                    <a:cubicBezTo>
                      <a:pt x="43625" y="14192"/>
                      <a:pt x="45720" y="28480"/>
                      <a:pt x="47816" y="42672"/>
                    </a:cubicBezTo>
                    <a:cubicBezTo>
                      <a:pt x="24669" y="41529"/>
                      <a:pt x="16478" y="52292"/>
                      <a:pt x="0" y="44482"/>
                    </a:cubicBezTo>
                    <a:close/>
                  </a:path>
                </a:pathLst>
              </a:custGeom>
              <a:grpFill/>
              <a:ln w="9525" cap="flat">
                <a:noFill/>
                <a:prstDash val="solid"/>
                <a:miter/>
              </a:ln>
            </p:spPr>
            <p:txBody>
              <a:bodyPr rtlCol="0" anchor="ctr"/>
              <a:lstStyle/>
              <a:p>
                <a:endParaRPr lang="en-US"/>
              </a:p>
            </p:txBody>
          </p:sp>
          <p:sp>
            <p:nvSpPr>
              <p:cNvPr id="73678" name="Freeform: Shape 73677">
                <a:extLst>
                  <a:ext uri="{FF2B5EF4-FFF2-40B4-BE49-F238E27FC236}">
                    <a16:creationId xmlns:a16="http://schemas.microsoft.com/office/drawing/2014/main" id="{CEDDD1FD-EB22-4B6D-9D40-97F9C0097F1B}"/>
                  </a:ext>
                </a:extLst>
              </p:cNvPr>
              <p:cNvSpPr/>
              <p:nvPr/>
            </p:nvSpPr>
            <p:spPr>
              <a:xfrm>
                <a:off x="19015660" y="7255889"/>
                <a:ext cx="47960" cy="52960"/>
              </a:xfrm>
              <a:custGeom>
                <a:avLst/>
                <a:gdLst>
                  <a:gd name="connsiteX0" fmla="*/ 50 w 47960"/>
                  <a:gd name="connsiteY0" fmla="*/ 38483 h 52960"/>
                  <a:gd name="connsiteX1" fmla="*/ 14432 w 47960"/>
                  <a:gd name="connsiteY1" fmla="*/ 2 h 52960"/>
                  <a:gd name="connsiteX2" fmla="*/ 47960 w 47960"/>
                  <a:gd name="connsiteY2" fmla="*/ 36673 h 52960"/>
                  <a:gd name="connsiteX3" fmla="*/ 14242 w 47960"/>
                  <a:gd name="connsiteY3" fmla="*/ 52961 h 52960"/>
                  <a:gd name="connsiteX4" fmla="*/ 50 w 47960"/>
                  <a:gd name="connsiteY4" fmla="*/ 38483 h 5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60" h="52960">
                    <a:moveTo>
                      <a:pt x="50" y="38483"/>
                    </a:moveTo>
                    <a:cubicBezTo>
                      <a:pt x="-1379" y="16385"/>
                      <a:pt x="28625" y="41055"/>
                      <a:pt x="14432" y="2"/>
                    </a:cubicBezTo>
                    <a:cubicBezTo>
                      <a:pt x="29005" y="-284"/>
                      <a:pt x="34339" y="33149"/>
                      <a:pt x="47960" y="36673"/>
                    </a:cubicBezTo>
                    <a:cubicBezTo>
                      <a:pt x="45770" y="70963"/>
                      <a:pt x="9289" y="3431"/>
                      <a:pt x="14242" y="52961"/>
                    </a:cubicBezTo>
                    <a:cubicBezTo>
                      <a:pt x="8622" y="51056"/>
                      <a:pt x="5860" y="39245"/>
                      <a:pt x="50" y="38483"/>
                    </a:cubicBezTo>
                    <a:close/>
                  </a:path>
                </a:pathLst>
              </a:custGeom>
              <a:grpFill/>
              <a:ln w="9525" cap="flat">
                <a:noFill/>
                <a:prstDash val="solid"/>
                <a:miter/>
              </a:ln>
            </p:spPr>
            <p:txBody>
              <a:bodyPr rtlCol="0" anchor="ctr"/>
              <a:lstStyle/>
              <a:p>
                <a:endParaRPr lang="en-US"/>
              </a:p>
            </p:txBody>
          </p:sp>
          <p:sp>
            <p:nvSpPr>
              <p:cNvPr id="73679" name="Freeform: Shape 73678">
                <a:extLst>
                  <a:ext uri="{FF2B5EF4-FFF2-40B4-BE49-F238E27FC236}">
                    <a16:creationId xmlns:a16="http://schemas.microsoft.com/office/drawing/2014/main" id="{BFB26A4F-0EE9-41F3-9DCD-A4BCE90D82BB}"/>
                  </a:ext>
                </a:extLst>
              </p:cNvPr>
              <p:cNvSpPr/>
              <p:nvPr/>
            </p:nvSpPr>
            <p:spPr>
              <a:xfrm>
                <a:off x="19127628" y="6921884"/>
                <a:ext cx="40576" cy="32052"/>
              </a:xfrm>
              <a:custGeom>
                <a:avLst/>
                <a:gdLst>
                  <a:gd name="connsiteX0" fmla="*/ 0 w 40576"/>
                  <a:gd name="connsiteY0" fmla="*/ 12158 h 32052"/>
                  <a:gd name="connsiteX1" fmla="*/ 40576 w 40576"/>
                  <a:gd name="connsiteY1" fmla="*/ 20540 h 32052"/>
                  <a:gd name="connsiteX2" fmla="*/ 0 w 40576"/>
                  <a:gd name="connsiteY2" fmla="*/ 12158 h 32052"/>
                </a:gdLst>
                <a:ahLst/>
                <a:cxnLst>
                  <a:cxn ang="0">
                    <a:pos x="connsiteX0" y="connsiteY0"/>
                  </a:cxn>
                  <a:cxn ang="0">
                    <a:pos x="connsiteX1" y="connsiteY1"/>
                  </a:cxn>
                  <a:cxn ang="0">
                    <a:pos x="connsiteX2" y="connsiteY2"/>
                  </a:cxn>
                </a:cxnLst>
                <a:rect l="l" t="t" r="r" b="b"/>
                <a:pathLst>
                  <a:path w="40576" h="32052">
                    <a:moveTo>
                      <a:pt x="0" y="12158"/>
                    </a:moveTo>
                    <a:cubicBezTo>
                      <a:pt x="95" y="-22704"/>
                      <a:pt x="25146" y="29398"/>
                      <a:pt x="40576" y="20540"/>
                    </a:cubicBezTo>
                    <a:cubicBezTo>
                      <a:pt x="26860" y="47400"/>
                      <a:pt x="17812" y="19873"/>
                      <a:pt x="0" y="12158"/>
                    </a:cubicBezTo>
                    <a:close/>
                  </a:path>
                </a:pathLst>
              </a:custGeom>
              <a:grpFill/>
              <a:ln w="9525" cap="flat">
                <a:noFill/>
                <a:prstDash val="solid"/>
                <a:miter/>
              </a:ln>
            </p:spPr>
            <p:txBody>
              <a:bodyPr rtlCol="0" anchor="ctr"/>
              <a:lstStyle/>
              <a:p>
                <a:endParaRPr lang="en-US"/>
              </a:p>
            </p:txBody>
          </p:sp>
          <p:sp>
            <p:nvSpPr>
              <p:cNvPr id="73680" name="Freeform: Shape 73679">
                <a:extLst>
                  <a:ext uri="{FF2B5EF4-FFF2-40B4-BE49-F238E27FC236}">
                    <a16:creationId xmlns:a16="http://schemas.microsoft.com/office/drawing/2014/main" id="{CEA18D15-2E92-41B0-A07C-C1984D0133C3}"/>
                  </a:ext>
                </a:extLst>
              </p:cNvPr>
              <p:cNvSpPr/>
              <p:nvPr/>
            </p:nvSpPr>
            <p:spPr>
              <a:xfrm>
                <a:off x="19259836" y="7159593"/>
                <a:ext cx="25240" cy="40862"/>
              </a:xfrm>
              <a:custGeom>
                <a:avLst/>
                <a:gdLst>
                  <a:gd name="connsiteX0" fmla="*/ 0 w 25240"/>
                  <a:gd name="connsiteY0" fmla="*/ 0 h 40862"/>
                  <a:gd name="connsiteX1" fmla="*/ 25241 w 25240"/>
                  <a:gd name="connsiteY1" fmla="*/ 29527 h 40862"/>
                  <a:gd name="connsiteX2" fmla="*/ 14954 w 25240"/>
                  <a:gd name="connsiteY2" fmla="*/ 40862 h 40862"/>
                  <a:gd name="connsiteX3" fmla="*/ 0 w 25240"/>
                  <a:gd name="connsiteY3" fmla="*/ 0 h 40862"/>
                </a:gdLst>
                <a:ahLst/>
                <a:cxnLst>
                  <a:cxn ang="0">
                    <a:pos x="connsiteX0" y="connsiteY0"/>
                  </a:cxn>
                  <a:cxn ang="0">
                    <a:pos x="connsiteX1" y="connsiteY1"/>
                  </a:cxn>
                  <a:cxn ang="0">
                    <a:pos x="connsiteX2" y="connsiteY2"/>
                  </a:cxn>
                  <a:cxn ang="0">
                    <a:pos x="connsiteX3" y="connsiteY3"/>
                  </a:cxn>
                </a:cxnLst>
                <a:rect l="l" t="t" r="r" b="b"/>
                <a:pathLst>
                  <a:path w="25240" h="40862">
                    <a:moveTo>
                      <a:pt x="0" y="0"/>
                    </a:moveTo>
                    <a:cubicBezTo>
                      <a:pt x="10191" y="3238"/>
                      <a:pt x="20098" y="7144"/>
                      <a:pt x="25241" y="29527"/>
                    </a:cubicBezTo>
                    <a:cubicBezTo>
                      <a:pt x="18002" y="21241"/>
                      <a:pt x="14192" y="22670"/>
                      <a:pt x="14954" y="40862"/>
                    </a:cubicBezTo>
                    <a:cubicBezTo>
                      <a:pt x="7810" y="34957"/>
                      <a:pt x="4667" y="14668"/>
                      <a:pt x="0" y="0"/>
                    </a:cubicBezTo>
                    <a:close/>
                  </a:path>
                </a:pathLst>
              </a:custGeom>
              <a:grpFill/>
              <a:ln w="9525" cap="flat">
                <a:noFill/>
                <a:prstDash val="solid"/>
                <a:miter/>
              </a:ln>
            </p:spPr>
            <p:txBody>
              <a:bodyPr rtlCol="0" anchor="ctr"/>
              <a:lstStyle/>
              <a:p>
                <a:endParaRPr lang="en-US"/>
              </a:p>
            </p:txBody>
          </p:sp>
          <p:sp>
            <p:nvSpPr>
              <p:cNvPr id="73681" name="Freeform: Shape 73680">
                <a:extLst>
                  <a:ext uri="{FF2B5EF4-FFF2-40B4-BE49-F238E27FC236}">
                    <a16:creationId xmlns:a16="http://schemas.microsoft.com/office/drawing/2014/main" id="{EEB6DB73-FA76-49B3-91DF-17DCD91527EA}"/>
                  </a:ext>
                </a:extLst>
              </p:cNvPr>
              <p:cNvSpPr/>
              <p:nvPr/>
            </p:nvSpPr>
            <p:spPr>
              <a:xfrm>
                <a:off x="19211257" y="6722389"/>
                <a:ext cx="40145" cy="51346"/>
              </a:xfrm>
              <a:custGeom>
                <a:avLst/>
                <a:gdLst>
                  <a:gd name="connsiteX0" fmla="*/ 96 w 40145"/>
                  <a:gd name="connsiteY0" fmla="*/ 23820 h 51346"/>
                  <a:gd name="connsiteX1" fmla="*/ 40102 w 40145"/>
                  <a:gd name="connsiteY1" fmla="*/ 5246 h 51346"/>
                  <a:gd name="connsiteX2" fmla="*/ 32196 w 40145"/>
                  <a:gd name="connsiteY2" fmla="*/ 51347 h 51346"/>
                  <a:gd name="connsiteX3" fmla="*/ 12765 w 40145"/>
                  <a:gd name="connsiteY3" fmla="*/ 29630 h 51346"/>
                  <a:gd name="connsiteX4" fmla="*/ 96 w 40145"/>
                  <a:gd name="connsiteY4" fmla="*/ 23820 h 51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45" h="51346">
                    <a:moveTo>
                      <a:pt x="96" y="23820"/>
                    </a:moveTo>
                    <a:cubicBezTo>
                      <a:pt x="-1999" y="-20853"/>
                      <a:pt x="30672" y="12389"/>
                      <a:pt x="40102" y="5246"/>
                    </a:cubicBezTo>
                    <a:cubicBezTo>
                      <a:pt x="40863" y="25534"/>
                      <a:pt x="31433" y="31059"/>
                      <a:pt x="32196" y="51347"/>
                    </a:cubicBezTo>
                    <a:cubicBezTo>
                      <a:pt x="28291" y="36107"/>
                      <a:pt x="14098" y="-14757"/>
                      <a:pt x="12765" y="29630"/>
                    </a:cubicBezTo>
                    <a:cubicBezTo>
                      <a:pt x="8955" y="25820"/>
                      <a:pt x="5144" y="22296"/>
                      <a:pt x="96" y="23820"/>
                    </a:cubicBezTo>
                    <a:close/>
                  </a:path>
                </a:pathLst>
              </a:custGeom>
              <a:grpFill/>
              <a:ln w="9525" cap="flat">
                <a:noFill/>
                <a:prstDash val="solid"/>
                <a:miter/>
              </a:ln>
            </p:spPr>
            <p:txBody>
              <a:bodyPr rtlCol="0" anchor="ctr"/>
              <a:lstStyle/>
              <a:p>
                <a:endParaRPr lang="en-US"/>
              </a:p>
            </p:txBody>
          </p:sp>
          <p:sp>
            <p:nvSpPr>
              <p:cNvPr id="73682" name="Freeform: Shape 73681">
                <a:extLst>
                  <a:ext uri="{FF2B5EF4-FFF2-40B4-BE49-F238E27FC236}">
                    <a16:creationId xmlns:a16="http://schemas.microsoft.com/office/drawing/2014/main" id="{6FA1D9F3-02F7-40DF-93CB-A16E4DFCD2FE}"/>
                  </a:ext>
                </a:extLst>
              </p:cNvPr>
              <p:cNvSpPr/>
              <p:nvPr/>
            </p:nvSpPr>
            <p:spPr>
              <a:xfrm>
                <a:off x="19329021" y="6885845"/>
                <a:ext cx="15015" cy="58765"/>
              </a:xfrm>
              <a:custGeom>
                <a:avLst/>
                <a:gdLst>
                  <a:gd name="connsiteX0" fmla="*/ 823 w 15015"/>
                  <a:gd name="connsiteY0" fmla="*/ 0 h 58765"/>
                  <a:gd name="connsiteX1" fmla="*/ 15016 w 15015"/>
                  <a:gd name="connsiteY1" fmla="*/ 58674 h 58765"/>
                  <a:gd name="connsiteX2" fmla="*/ 823 w 15015"/>
                  <a:gd name="connsiteY2" fmla="*/ 0 h 58765"/>
                </a:gdLst>
                <a:ahLst/>
                <a:cxnLst>
                  <a:cxn ang="0">
                    <a:pos x="connsiteX0" y="connsiteY0"/>
                  </a:cxn>
                  <a:cxn ang="0">
                    <a:pos x="connsiteX1" y="connsiteY1"/>
                  </a:cxn>
                  <a:cxn ang="0">
                    <a:pos x="connsiteX2" y="connsiteY2"/>
                  </a:cxn>
                </a:cxnLst>
                <a:rect l="l" t="t" r="r" b="b"/>
                <a:pathLst>
                  <a:path w="15015" h="58765">
                    <a:moveTo>
                      <a:pt x="823" y="0"/>
                    </a:moveTo>
                    <a:cubicBezTo>
                      <a:pt x="15302" y="12572"/>
                      <a:pt x="7396" y="25527"/>
                      <a:pt x="15016" y="58674"/>
                    </a:cubicBezTo>
                    <a:cubicBezTo>
                      <a:pt x="3776" y="61150"/>
                      <a:pt x="-2320" y="12763"/>
                      <a:pt x="823" y="0"/>
                    </a:cubicBezTo>
                    <a:close/>
                  </a:path>
                </a:pathLst>
              </a:custGeom>
              <a:grpFill/>
              <a:ln w="9525" cap="flat">
                <a:noFill/>
                <a:prstDash val="solid"/>
                <a:miter/>
              </a:ln>
            </p:spPr>
            <p:txBody>
              <a:bodyPr rtlCol="0" anchor="ctr"/>
              <a:lstStyle/>
              <a:p>
                <a:endParaRPr lang="en-US"/>
              </a:p>
            </p:txBody>
          </p:sp>
          <p:sp>
            <p:nvSpPr>
              <p:cNvPr id="73683" name="Freeform: Shape 73682">
                <a:extLst>
                  <a:ext uri="{FF2B5EF4-FFF2-40B4-BE49-F238E27FC236}">
                    <a16:creationId xmlns:a16="http://schemas.microsoft.com/office/drawing/2014/main" id="{5394D71A-584A-4C86-9B31-977A5AA02AA9}"/>
                  </a:ext>
                </a:extLst>
              </p:cNvPr>
              <p:cNvSpPr/>
              <p:nvPr/>
            </p:nvSpPr>
            <p:spPr>
              <a:xfrm>
                <a:off x="19432595" y="6896615"/>
                <a:ext cx="16488" cy="41617"/>
              </a:xfrm>
              <a:custGeom>
                <a:avLst/>
                <a:gdLst>
                  <a:gd name="connsiteX0" fmla="*/ 15549 w 16488"/>
                  <a:gd name="connsiteY0" fmla="*/ 4851 h 41617"/>
                  <a:gd name="connsiteX1" fmla="*/ 10310 w 16488"/>
                  <a:gd name="connsiteY1" fmla="*/ 41618 h 41617"/>
                  <a:gd name="connsiteX2" fmla="*/ 15549 w 16488"/>
                  <a:gd name="connsiteY2" fmla="*/ 4851 h 41617"/>
                </a:gdLst>
                <a:ahLst/>
                <a:cxnLst>
                  <a:cxn ang="0">
                    <a:pos x="connsiteX0" y="connsiteY0"/>
                  </a:cxn>
                  <a:cxn ang="0">
                    <a:pos x="connsiteX1" y="connsiteY1"/>
                  </a:cxn>
                  <a:cxn ang="0">
                    <a:pos x="connsiteX2" y="connsiteY2"/>
                  </a:cxn>
                </a:cxnLst>
                <a:rect l="l" t="t" r="r" b="b"/>
                <a:pathLst>
                  <a:path w="16488" h="41617">
                    <a:moveTo>
                      <a:pt x="15549" y="4851"/>
                    </a:moveTo>
                    <a:cubicBezTo>
                      <a:pt x="20788" y="26949"/>
                      <a:pt x="2024" y="15138"/>
                      <a:pt x="10310" y="41618"/>
                    </a:cubicBezTo>
                    <a:cubicBezTo>
                      <a:pt x="-10169" y="35902"/>
                      <a:pt x="4310" y="-15818"/>
                      <a:pt x="15549" y="4851"/>
                    </a:cubicBezTo>
                    <a:close/>
                  </a:path>
                </a:pathLst>
              </a:custGeom>
              <a:grpFill/>
              <a:ln w="9525" cap="flat">
                <a:noFill/>
                <a:prstDash val="solid"/>
                <a:miter/>
              </a:ln>
            </p:spPr>
            <p:txBody>
              <a:bodyPr rtlCol="0" anchor="ctr"/>
              <a:lstStyle/>
              <a:p>
                <a:endParaRPr lang="en-US"/>
              </a:p>
            </p:txBody>
          </p:sp>
          <p:sp>
            <p:nvSpPr>
              <p:cNvPr id="73684" name="Freeform: Shape 73683">
                <a:extLst>
                  <a:ext uri="{FF2B5EF4-FFF2-40B4-BE49-F238E27FC236}">
                    <a16:creationId xmlns:a16="http://schemas.microsoft.com/office/drawing/2014/main" id="{6938557F-6172-4D29-A851-5FA1458399B1}"/>
                  </a:ext>
                </a:extLst>
              </p:cNvPr>
              <p:cNvSpPr/>
              <p:nvPr/>
            </p:nvSpPr>
            <p:spPr>
              <a:xfrm>
                <a:off x="19586255" y="6953336"/>
                <a:ext cx="32767" cy="95005"/>
              </a:xfrm>
              <a:custGeom>
                <a:avLst/>
                <a:gdLst>
                  <a:gd name="connsiteX0" fmla="*/ 383 w 32767"/>
                  <a:gd name="connsiteY0" fmla="*/ 3375 h 95005"/>
                  <a:gd name="connsiteX1" fmla="*/ 28387 w 32767"/>
                  <a:gd name="connsiteY1" fmla="*/ 23091 h 95005"/>
                  <a:gd name="connsiteX2" fmla="*/ 32768 w 32767"/>
                  <a:gd name="connsiteY2" fmla="*/ 66620 h 95005"/>
                  <a:gd name="connsiteX3" fmla="*/ 26196 w 32767"/>
                  <a:gd name="connsiteY3" fmla="*/ 95005 h 95005"/>
                  <a:gd name="connsiteX4" fmla="*/ 3621 w 32767"/>
                  <a:gd name="connsiteY4" fmla="*/ 82622 h 95005"/>
                  <a:gd name="connsiteX5" fmla="*/ 383 w 32767"/>
                  <a:gd name="connsiteY5" fmla="*/ 3375 h 9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67" h="95005">
                    <a:moveTo>
                      <a:pt x="383" y="3375"/>
                    </a:moveTo>
                    <a:cubicBezTo>
                      <a:pt x="12003" y="136"/>
                      <a:pt x="24672" y="-7865"/>
                      <a:pt x="28387" y="23091"/>
                    </a:cubicBezTo>
                    <a:cubicBezTo>
                      <a:pt x="9718" y="30901"/>
                      <a:pt x="26100" y="47570"/>
                      <a:pt x="32768" y="66620"/>
                    </a:cubicBezTo>
                    <a:cubicBezTo>
                      <a:pt x="26291" y="89004"/>
                      <a:pt x="11146" y="54238"/>
                      <a:pt x="26196" y="95005"/>
                    </a:cubicBezTo>
                    <a:cubicBezTo>
                      <a:pt x="18100" y="93005"/>
                      <a:pt x="12956" y="79098"/>
                      <a:pt x="3621" y="82622"/>
                    </a:cubicBezTo>
                    <a:cubicBezTo>
                      <a:pt x="-1236" y="57190"/>
                      <a:pt x="97" y="35664"/>
                      <a:pt x="383" y="3375"/>
                    </a:cubicBezTo>
                    <a:close/>
                  </a:path>
                </a:pathLst>
              </a:custGeom>
              <a:grpFill/>
              <a:ln w="9525" cap="flat">
                <a:noFill/>
                <a:prstDash val="solid"/>
                <a:miter/>
              </a:ln>
            </p:spPr>
            <p:txBody>
              <a:bodyPr rtlCol="0" anchor="ctr"/>
              <a:lstStyle/>
              <a:p>
                <a:endParaRPr lang="en-US"/>
              </a:p>
            </p:txBody>
          </p:sp>
          <p:sp>
            <p:nvSpPr>
              <p:cNvPr id="73685" name="Freeform: Shape 73684">
                <a:extLst>
                  <a:ext uri="{FF2B5EF4-FFF2-40B4-BE49-F238E27FC236}">
                    <a16:creationId xmlns:a16="http://schemas.microsoft.com/office/drawing/2014/main" id="{C48462BA-035D-4F7D-9A56-3E20248019F7}"/>
                  </a:ext>
                </a:extLst>
              </p:cNvPr>
              <p:cNvSpPr/>
              <p:nvPr/>
            </p:nvSpPr>
            <p:spPr>
              <a:xfrm>
                <a:off x="19627846" y="7054228"/>
                <a:ext cx="12482" cy="59169"/>
              </a:xfrm>
              <a:custGeom>
                <a:avLst/>
                <a:gdLst>
                  <a:gd name="connsiteX0" fmla="*/ 9560 w 12482"/>
                  <a:gd name="connsiteY0" fmla="*/ 59169 h 59169"/>
                  <a:gd name="connsiteX1" fmla="*/ 11370 w 12482"/>
                  <a:gd name="connsiteY1" fmla="*/ 5067 h 59169"/>
                  <a:gd name="connsiteX2" fmla="*/ 9560 w 12482"/>
                  <a:gd name="connsiteY2" fmla="*/ 59169 h 59169"/>
                </a:gdLst>
                <a:ahLst/>
                <a:cxnLst>
                  <a:cxn ang="0">
                    <a:pos x="connsiteX0" y="connsiteY0"/>
                  </a:cxn>
                  <a:cxn ang="0">
                    <a:pos x="connsiteX1" y="connsiteY1"/>
                  </a:cxn>
                  <a:cxn ang="0">
                    <a:pos x="connsiteX2" y="connsiteY2"/>
                  </a:cxn>
                </a:cxnLst>
                <a:rect l="l" t="t" r="r" b="b"/>
                <a:pathLst>
                  <a:path w="12482" h="59169">
                    <a:moveTo>
                      <a:pt x="9560" y="59169"/>
                    </a:moveTo>
                    <a:cubicBezTo>
                      <a:pt x="-4156" y="46882"/>
                      <a:pt x="-2727" y="-18459"/>
                      <a:pt x="11370" y="5067"/>
                    </a:cubicBezTo>
                    <a:cubicBezTo>
                      <a:pt x="16609" y="30880"/>
                      <a:pt x="1178" y="29166"/>
                      <a:pt x="9560" y="59169"/>
                    </a:cubicBezTo>
                    <a:close/>
                  </a:path>
                </a:pathLst>
              </a:custGeom>
              <a:grpFill/>
              <a:ln w="9525" cap="flat">
                <a:noFill/>
                <a:prstDash val="solid"/>
                <a:miter/>
              </a:ln>
            </p:spPr>
            <p:txBody>
              <a:bodyPr rtlCol="0" anchor="ctr"/>
              <a:lstStyle/>
              <a:p>
                <a:endParaRPr lang="en-US"/>
              </a:p>
            </p:txBody>
          </p:sp>
          <p:sp>
            <p:nvSpPr>
              <p:cNvPr id="73686" name="Freeform: Shape 73685">
                <a:extLst>
                  <a:ext uri="{FF2B5EF4-FFF2-40B4-BE49-F238E27FC236}">
                    <a16:creationId xmlns:a16="http://schemas.microsoft.com/office/drawing/2014/main" id="{1A8A1DF3-15AD-47BA-8A42-E71D3F7E1730}"/>
                  </a:ext>
                </a:extLst>
              </p:cNvPr>
              <p:cNvSpPr/>
              <p:nvPr/>
            </p:nvSpPr>
            <p:spPr>
              <a:xfrm>
                <a:off x="19812000" y="7413625"/>
                <a:ext cx="25526" cy="35391"/>
              </a:xfrm>
              <a:custGeom>
                <a:avLst/>
                <a:gdLst>
                  <a:gd name="connsiteX0" fmla="*/ 0 w 25526"/>
                  <a:gd name="connsiteY0" fmla="*/ 3048 h 35391"/>
                  <a:gd name="connsiteX1" fmla="*/ 12097 w 25526"/>
                  <a:gd name="connsiteY1" fmla="*/ 0 h 35391"/>
                  <a:gd name="connsiteX2" fmla="*/ 25527 w 25526"/>
                  <a:gd name="connsiteY2" fmla="*/ 23432 h 35391"/>
                  <a:gd name="connsiteX3" fmla="*/ 0 w 25526"/>
                  <a:gd name="connsiteY3" fmla="*/ 3048 h 35391"/>
                </a:gdLst>
                <a:ahLst/>
                <a:cxnLst>
                  <a:cxn ang="0">
                    <a:pos x="connsiteX0" y="connsiteY0"/>
                  </a:cxn>
                  <a:cxn ang="0">
                    <a:pos x="connsiteX1" y="connsiteY1"/>
                  </a:cxn>
                  <a:cxn ang="0">
                    <a:pos x="connsiteX2" y="connsiteY2"/>
                  </a:cxn>
                  <a:cxn ang="0">
                    <a:pos x="connsiteX3" y="connsiteY3"/>
                  </a:cxn>
                </a:cxnLst>
                <a:rect l="l" t="t" r="r" b="b"/>
                <a:pathLst>
                  <a:path w="25526" h="35391">
                    <a:moveTo>
                      <a:pt x="0" y="3048"/>
                    </a:moveTo>
                    <a:cubicBezTo>
                      <a:pt x="4000" y="1905"/>
                      <a:pt x="8001" y="858"/>
                      <a:pt x="12097" y="0"/>
                    </a:cubicBezTo>
                    <a:cubicBezTo>
                      <a:pt x="14192" y="17336"/>
                      <a:pt x="18479" y="26289"/>
                      <a:pt x="25527" y="23432"/>
                    </a:cubicBezTo>
                    <a:cubicBezTo>
                      <a:pt x="23717" y="49816"/>
                      <a:pt x="1905" y="27813"/>
                      <a:pt x="0" y="3048"/>
                    </a:cubicBezTo>
                    <a:close/>
                  </a:path>
                </a:pathLst>
              </a:custGeom>
              <a:grpFill/>
              <a:ln w="9525" cap="flat">
                <a:noFill/>
                <a:prstDash val="solid"/>
                <a:miter/>
              </a:ln>
            </p:spPr>
            <p:txBody>
              <a:bodyPr rtlCol="0" anchor="ctr"/>
              <a:lstStyle/>
              <a:p>
                <a:endParaRPr lang="en-US"/>
              </a:p>
            </p:txBody>
          </p:sp>
          <p:sp>
            <p:nvSpPr>
              <p:cNvPr id="73687" name="Freeform: Shape 73686">
                <a:extLst>
                  <a:ext uri="{FF2B5EF4-FFF2-40B4-BE49-F238E27FC236}">
                    <a16:creationId xmlns:a16="http://schemas.microsoft.com/office/drawing/2014/main" id="{3325ADBF-39E5-49F7-B800-C76FC855BB15}"/>
                  </a:ext>
                </a:extLst>
              </p:cNvPr>
              <p:cNvSpPr/>
              <p:nvPr/>
            </p:nvSpPr>
            <p:spPr>
              <a:xfrm>
                <a:off x="19629501" y="6491267"/>
                <a:ext cx="40957" cy="23823"/>
              </a:xfrm>
              <a:custGeom>
                <a:avLst/>
                <a:gdLst>
                  <a:gd name="connsiteX0" fmla="*/ 0 w 40957"/>
                  <a:gd name="connsiteY0" fmla="*/ 16816 h 23823"/>
                  <a:gd name="connsiteX1" fmla="*/ 40957 w 40957"/>
                  <a:gd name="connsiteY1" fmla="*/ 5862 h 23823"/>
                  <a:gd name="connsiteX2" fmla="*/ 0 w 40957"/>
                  <a:gd name="connsiteY2" fmla="*/ 16816 h 23823"/>
                </a:gdLst>
                <a:ahLst/>
                <a:cxnLst>
                  <a:cxn ang="0">
                    <a:pos x="connsiteX0" y="connsiteY0"/>
                  </a:cxn>
                  <a:cxn ang="0">
                    <a:pos x="connsiteX1" y="connsiteY1"/>
                  </a:cxn>
                  <a:cxn ang="0">
                    <a:pos x="connsiteX2" y="connsiteY2"/>
                  </a:cxn>
                </a:cxnLst>
                <a:rect l="l" t="t" r="r" b="b"/>
                <a:pathLst>
                  <a:path w="40957" h="23823">
                    <a:moveTo>
                      <a:pt x="0" y="16816"/>
                    </a:moveTo>
                    <a:cubicBezTo>
                      <a:pt x="1714" y="5291"/>
                      <a:pt x="28480" y="-7854"/>
                      <a:pt x="40957" y="5862"/>
                    </a:cubicBezTo>
                    <a:cubicBezTo>
                      <a:pt x="36195" y="36723"/>
                      <a:pt x="16287" y="18911"/>
                      <a:pt x="0" y="16816"/>
                    </a:cubicBezTo>
                    <a:close/>
                  </a:path>
                </a:pathLst>
              </a:custGeom>
              <a:grpFill/>
              <a:ln w="9525" cap="flat">
                <a:noFill/>
                <a:prstDash val="solid"/>
                <a:miter/>
              </a:ln>
            </p:spPr>
            <p:txBody>
              <a:bodyPr rtlCol="0" anchor="ctr"/>
              <a:lstStyle/>
              <a:p>
                <a:endParaRPr lang="en-US"/>
              </a:p>
            </p:txBody>
          </p:sp>
          <p:sp>
            <p:nvSpPr>
              <p:cNvPr id="73688" name="Freeform: Shape 73687">
                <a:extLst>
                  <a:ext uri="{FF2B5EF4-FFF2-40B4-BE49-F238E27FC236}">
                    <a16:creationId xmlns:a16="http://schemas.microsoft.com/office/drawing/2014/main" id="{607454E3-8C37-4505-95B2-B55AB012F008}"/>
                  </a:ext>
                </a:extLst>
              </p:cNvPr>
              <p:cNvSpPr/>
              <p:nvPr/>
            </p:nvSpPr>
            <p:spPr>
              <a:xfrm>
                <a:off x="19809047" y="7301325"/>
                <a:ext cx="34766" cy="44767"/>
              </a:xfrm>
              <a:custGeom>
                <a:avLst/>
                <a:gdLst>
                  <a:gd name="connsiteX0" fmla="*/ 0 w 34766"/>
                  <a:gd name="connsiteY0" fmla="*/ 0 h 44767"/>
                  <a:gd name="connsiteX1" fmla="*/ 34766 w 34766"/>
                  <a:gd name="connsiteY1" fmla="*/ 44767 h 44767"/>
                  <a:gd name="connsiteX2" fmla="*/ 0 w 34766"/>
                  <a:gd name="connsiteY2" fmla="*/ 0 h 44767"/>
                </a:gdLst>
                <a:ahLst/>
                <a:cxnLst>
                  <a:cxn ang="0">
                    <a:pos x="connsiteX0" y="connsiteY0"/>
                  </a:cxn>
                  <a:cxn ang="0">
                    <a:pos x="connsiteX1" y="connsiteY1"/>
                  </a:cxn>
                  <a:cxn ang="0">
                    <a:pos x="connsiteX2" y="connsiteY2"/>
                  </a:cxn>
                </a:cxnLst>
                <a:rect l="l" t="t" r="r" b="b"/>
                <a:pathLst>
                  <a:path w="34766" h="44767">
                    <a:moveTo>
                      <a:pt x="0" y="0"/>
                    </a:moveTo>
                    <a:cubicBezTo>
                      <a:pt x="14192" y="3524"/>
                      <a:pt x="26861" y="14001"/>
                      <a:pt x="34766" y="44767"/>
                    </a:cubicBezTo>
                    <a:cubicBezTo>
                      <a:pt x="23241" y="29146"/>
                      <a:pt x="6286" y="37147"/>
                      <a:pt x="0" y="0"/>
                    </a:cubicBezTo>
                    <a:close/>
                  </a:path>
                </a:pathLst>
              </a:custGeom>
              <a:grpFill/>
              <a:ln w="9525" cap="flat">
                <a:noFill/>
                <a:prstDash val="solid"/>
                <a:miter/>
              </a:ln>
            </p:spPr>
            <p:txBody>
              <a:bodyPr rtlCol="0" anchor="ctr"/>
              <a:lstStyle/>
              <a:p>
                <a:endParaRPr lang="en-US"/>
              </a:p>
            </p:txBody>
          </p:sp>
          <p:sp>
            <p:nvSpPr>
              <p:cNvPr id="73689" name="Freeform: Shape 73688">
                <a:extLst>
                  <a:ext uri="{FF2B5EF4-FFF2-40B4-BE49-F238E27FC236}">
                    <a16:creationId xmlns:a16="http://schemas.microsoft.com/office/drawing/2014/main" id="{0F8989B5-9516-4822-848F-03360989DB39}"/>
                  </a:ext>
                </a:extLst>
              </p:cNvPr>
              <p:cNvSpPr/>
              <p:nvPr/>
            </p:nvSpPr>
            <p:spPr>
              <a:xfrm>
                <a:off x="18843707" y="2102459"/>
                <a:ext cx="19539" cy="38887"/>
              </a:xfrm>
              <a:custGeom>
                <a:avLst/>
                <a:gdLst>
                  <a:gd name="connsiteX0" fmla="*/ 15697 w 19539"/>
                  <a:gd name="connsiteY0" fmla="*/ 26124 h 38887"/>
                  <a:gd name="connsiteX1" fmla="*/ 6076 w 19539"/>
                  <a:gd name="connsiteY1" fmla="*/ 38888 h 38887"/>
                  <a:gd name="connsiteX2" fmla="*/ 17030 w 19539"/>
                  <a:gd name="connsiteY2" fmla="*/ 7360 h 38887"/>
                  <a:gd name="connsiteX3" fmla="*/ 15125 w 19539"/>
                  <a:gd name="connsiteY3" fmla="*/ 35554 h 38887"/>
                  <a:gd name="connsiteX4" fmla="*/ 15697 w 19539"/>
                  <a:gd name="connsiteY4" fmla="*/ 26124 h 388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39" h="38887">
                    <a:moveTo>
                      <a:pt x="15697" y="26124"/>
                    </a:moveTo>
                    <a:cubicBezTo>
                      <a:pt x="15697" y="26982"/>
                      <a:pt x="-781" y="14409"/>
                      <a:pt x="6076" y="38888"/>
                    </a:cubicBezTo>
                    <a:cubicBezTo>
                      <a:pt x="-9354" y="11837"/>
                      <a:pt x="8458" y="-12738"/>
                      <a:pt x="17030" y="7360"/>
                    </a:cubicBezTo>
                    <a:cubicBezTo>
                      <a:pt x="20935" y="25839"/>
                      <a:pt x="20268" y="35173"/>
                      <a:pt x="15125" y="35554"/>
                    </a:cubicBezTo>
                    <a:cubicBezTo>
                      <a:pt x="13220" y="28410"/>
                      <a:pt x="14363" y="27172"/>
                      <a:pt x="15697" y="26124"/>
                    </a:cubicBezTo>
                    <a:close/>
                  </a:path>
                </a:pathLst>
              </a:custGeom>
              <a:grpFill/>
              <a:ln w="9525" cap="flat">
                <a:noFill/>
                <a:prstDash val="solid"/>
                <a:miter/>
              </a:ln>
            </p:spPr>
            <p:txBody>
              <a:bodyPr rtlCol="0" anchor="ctr"/>
              <a:lstStyle/>
              <a:p>
                <a:endParaRPr lang="en-US"/>
              </a:p>
            </p:txBody>
          </p:sp>
          <p:sp>
            <p:nvSpPr>
              <p:cNvPr id="73690" name="Freeform: Shape 73689">
                <a:extLst>
                  <a:ext uri="{FF2B5EF4-FFF2-40B4-BE49-F238E27FC236}">
                    <a16:creationId xmlns:a16="http://schemas.microsoft.com/office/drawing/2014/main" id="{BC1BE3CD-B8E7-4046-A9DF-A37DB7B9C9CF}"/>
                  </a:ext>
                </a:extLst>
              </p:cNvPr>
              <p:cNvSpPr/>
              <p:nvPr/>
            </p:nvSpPr>
            <p:spPr>
              <a:xfrm>
                <a:off x="19844925" y="6857936"/>
                <a:ext cx="137476" cy="148971"/>
              </a:xfrm>
              <a:custGeom>
                <a:avLst/>
                <a:gdLst>
                  <a:gd name="connsiteX0" fmla="*/ 317 w 137476"/>
                  <a:gd name="connsiteY0" fmla="*/ 67342 h 148971"/>
                  <a:gd name="connsiteX1" fmla="*/ 18224 w 137476"/>
                  <a:gd name="connsiteY1" fmla="*/ 0 h 148971"/>
                  <a:gd name="connsiteX2" fmla="*/ 77470 w 137476"/>
                  <a:gd name="connsiteY2" fmla="*/ 65056 h 148971"/>
                  <a:gd name="connsiteX3" fmla="*/ 45084 w 137476"/>
                  <a:gd name="connsiteY3" fmla="*/ 10859 h 148971"/>
                  <a:gd name="connsiteX4" fmla="*/ 79565 w 137476"/>
                  <a:gd name="connsiteY4" fmla="*/ 55626 h 148971"/>
                  <a:gd name="connsiteX5" fmla="*/ 137477 w 137476"/>
                  <a:gd name="connsiteY5" fmla="*/ 58294 h 148971"/>
                  <a:gd name="connsiteX6" fmla="*/ 110426 w 137476"/>
                  <a:gd name="connsiteY6" fmla="*/ 83344 h 148971"/>
                  <a:gd name="connsiteX7" fmla="*/ 133476 w 137476"/>
                  <a:gd name="connsiteY7" fmla="*/ 148971 h 148971"/>
                  <a:gd name="connsiteX8" fmla="*/ 85280 w 137476"/>
                  <a:gd name="connsiteY8" fmla="*/ 81058 h 148971"/>
                  <a:gd name="connsiteX9" fmla="*/ 79184 w 137476"/>
                  <a:gd name="connsiteY9" fmla="*/ 127350 h 148971"/>
                  <a:gd name="connsiteX10" fmla="*/ 34893 w 137476"/>
                  <a:gd name="connsiteY10" fmla="*/ 94202 h 148971"/>
                  <a:gd name="connsiteX11" fmla="*/ 39084 w 137476"/>
                  <a:gd name="connsiteY11" fmla="*/ 57245 h 148971"/>
                  <a:gd name="connsiteX12" fmla="*/ 317 w 137476"/>
                  <a:gd name="connsiteY12" fmla="*/ 67342 h 148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476" h="148971">
                    <a:moveTo>
                      <a:pt x="317" y="67342"/>
                    </a:moveTo>
                    <a:cubicBezTo>
                      <a:pt x="-3970" y="21622"/>
                      <a:pt x="36988" y="68199"/>
                      <a:pt x="18224" y="0"/>
                    </a:cubicBezTo>
                    <a:cubicBezTo>
                      <a:pt x="38321" y="19527"/>
                      <a:pt x="54705" y="57150"/>
                      <a:pt x="77470" y="65056"/>
                    </a:cubicBezTo>
                    <a:cubicBezTo>
                      <a:pt x="71945" y="21813"/>
                      <a:pt x="52323" y="45720"/>
                      <a:pt x="45084" y="10859"/>
                    </a:cubicBezTo>
                    <a:cubicBezTo>
                      <a:pt x="60324" y="7620"/>
                      <a:pt x="73469" y="14383"/>
                      <a:pt x="79565" y="55626"/>
                    </a:cubicBezTo>
                    <a:cubicBezTo>
                      <a:pt x="107568" y="50864"/>
                      <a:pt x="118332" y="43434"/>
                      <a:pt x="137477" y="58294"/>
                    </a:cubicBezTo>
                    <a:cubicBezTo>
                      <a:pt x="132619" y="91821"/>
                      <a:pt x="119284" y="50673"/>
                      <a:pt x="110426" y="83344"/>
                    </a:cubicBezTo>
                    <a:cubicBezTo>
                      <a:pt x="120618" y="122111"/>
                      <a:pt x="131476" y="105156"/>
                      <a:pt x="133476" y="148971"/>
                    </a:cubicBezTo>
                    <a:cubicBezTo>
                      <a:pt x="115284" y="136398"/>
                      <a:pt x="107473" y="74009"/>
                      <a:pt x="85280" y="81058"/>
                    </a:cubicBezTo>
                    <a:cubicBezTo>
                      <a:pt x="74422" y="93155"/>
                      <a:pt x="93567" y="114300"/>
                      <a:pt x="79184" y="127350"/>
                    </a:cubicBezTo>
                    <a:cubicBezTo>
                      <a:pt x="63658" y="120111"/>
                      <a:pt x="49371" y="106490"/>
                      <a:pt x="34893" y="94202"/>
                    </a:cubicBezTo>
                    <a:cubicBezTo>
                      <a:pt x="32226" y="76486"/>
                      <a:pt x="41751" y="74867"/>
                      <a:pt x="39084" y="57245"/>
                    </a:cubicBezTo>
                    <a:cubicBezTo>
                      <a:pt x="24891" y="35433"/>
                      <a:pt x="18986" y="75152"/>
                      <a:pt x="317" y="67342"/>
                    </a:cubicBezTo>
                    <a:close/>
                  </a:path>
                </a:pathLst>
              </a:custGeom>
              <a:grpFill/>
              <a:ln w="9525" cap="flat">
                <a:noFill/>
                <a:prstDash val="solid"/>
                <a:miter/>
              </a:ln>
            </p:spPr>
            <p:txBody>
              <a:bodyPr rtlCol="0" anchor="ctr"/>
              <a:lstStyle/>
              <a:p>
                <a:endParaRPr lang="en-US"/>
              </a:p>
            </p:txBody>
          </p:sp>
          <p:sp>
            <p:nvSpPr>
              <p:cNvPr id="73691" name="Freeform: Shape 73690">
                <a:extLst>
                  <a:ext uri="{FF2B5EF4-FFF2-40B4-BE49-F238E27FC236}">
                    <a16:creationId xmlns:a16="http://schemas.microsoft.com/office/drawing/2014/main" id="{5A6D58AF-5D28-46CF-A2C4-CA85DE62FAC6}"/>
                  </a:ext>
                </a:extLst>
              </p:cNvPr>
              <p:cNvSpPr/>
              <p:nvPr/>
            </p:nvSpPr>
            <p:spPr>
              <a:xfrm>
                <a:off x="18992929" y="2731394"/>
                <a:ext cx="16719" cy="42416"/>
              </a:xfrm>
              <a:custGeom>
                <a:avLst/>
                <a:gdLst>
                  <a:gd name="connsiteX0" fmla="*/ 1159 w 16719"/>
                  <a:gd name="connsiteY0" fmla="*/ 29078 h 42416"/>
                  <a:gd name="connsiteX1" fmla="*/ 1159 w 16719"/>
                  <a:gd name="connsiteY1" fmla="*/ 1836 h 42416"/>
                  <a:gd name="connsiteX2" fmla="*/ 15922 w 16719"/>
                  <a:gd name="connsiteY2" fmla="*/ 23839 h 42416"/>
                  <a:gd name="connsiteX3" fmla="*/ 1159 w 16719"/>
                  <a:gd name="connsiteY3" fmla="*/ 29078 h 42416"/>
                </a:gdLst>
                <a:ahLst/>
                <a:cxnLst>
                  <a:cxn ang="0">
                    <a:pos x="connsiteX0" y="connsiteY0"/>
                  </a:cxn>
                  <a:cxn ang="0">
                    <a:pos x="connsiteX1" y="connsiteY1"/>
                  </a:cxn>
                  <a:cxn ang="0">
                    <a:pos x="connsiteX2" y="connsiteY2"/>
                  </a:cxn>
                  <a:cxn ang="0">
                    <a:pos x="connsiteX3" y="connsiteY3"/>
                  </a:cxn>
                </a:cxnLst>
                <a:rect l="l" t="t" r="r" b="b"/>
                <a:pathLst>
                  <a:path w="16719" h="42416">
                    <a:moveTo>
                      <a:pt x="1159" y="29078"/>
                    </a:moveTo>
                    <a:cubicBezTo>
                      <a:pt x="1921" y="21553"/>
                      <a:pt x="-1794" y="5361"/>
                      <a:pt x="1159" y="1836"/>
                    </a:cubicBezTo>
                    <a:cubicBezTo>
                      <a:pt x="7540" y="-8546"/>
                      <a:pt x="9921" y="28697"/>
                      <a:pt x="15922" y="23839"/>
                    </a:cubicBezTo>
                    <a:cubicBezTo>
                      <a:pt x="20113" y="54986"/>
                      <a:pt x="6683" y="39936"/>
                      <a:pt x="1159" y="29078"/>
                    </a:cubicBezTo>
                    <a:close/>
                  </a:path>
                </a:pathLst>
              </a:custGeom>
              <a:grpFill/>
              <a:ln w="9525" cap="flat">
                <a:noFill/>
                <a:prstDash val="solid"/>
                <a:miter/>
              </a:ln>
            </p:spPr>
            <p:txBody>
              <a:bodyPr rtlCol="0" anchor="ctr"/>
              <a:lstStyle/>
              <a:p>
                <a:endParaRPr lang="en-US"/>
              </a:p>
            </p:txBody>
          </p:sp>
          <p:sp>
            <p:nvSpPr>
              <p:cNvPr id="73692" name="Freeform: Shape 73691">
                <a:extLst>
                  <a:ext uri="{FF2B5EF4-FFF2-40B4-BE49-F238E27FC236}">
                    <a16:creationId xmlns:a16="http://schemas.microsoft.com/office/drawing/2014/main" id="{90C86E0F-BA97-40B0-AA98-B41D5E4A8D37}"/>
                  </a:ext>
                </a:extLst>
              </p:cNvPr>
              <p:cNvSpPr/>
              <p:nvPr/>
            </p:nvSpPr>
            <p:spPr>
              <a:xfrm>
                <a:off x="19916870" y="6614954"/>
                <a:ext cx="62483" cy="73045"/>
              </a:xfrm>
              <a:custGeom>
                <a:avLst/>
                <a:gdLst>
                  <a:gd name="connsiteX0" fmla="*/ 13335 w 62483"/>
                  <a:gd name="connsiteY0" fmla="*/ 72771 h 73045"/>
                  <a:gd name="connsiteX1" fmla="*/ 0 w 62483"/>
                  <a:gd name="connsiteY1" fmla="*/ 31528 h 73045"/>
                  <a:gd name="connsiteX2" fmla="*/ 16764 w 62483"/>
                  <a:gd name="connsiteY2" fmla="*/ 0 h 73045"/>
                  <a:gd name="connsiteX3" fmla="*/ 62484 w 62483"/>
                  <a:gd name="connsiteY3" fmla="*/ 59722 h 73045"/>
                  <a:gd name="connsiteX4" fmla="*/ 13335 w 62483"/>
                  <a:gd name="connsiteY4" fmla="*/ 72771 h 730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83" h="73045">
                    <a:moveTo>
                      <a:pt x="13335" y="72771"/>
                    </a:moveTo>
                    <a:cubicBezTo>
                      <a:pt x="5429" y="76390"/>
                      <a:pt x="4858" y="43244"/>
                      <a:pt x="0" y="31528"/>
                    </a:cubicBezTo>
                    <a:cubicBezTo>
                      <a:pt x="26194" y="70961"/>
                      <a:pt x="-2286" y="1048"/>
                      <a:pt x="16764" y="0"/>
                    </a:cubicBezTo>
                    <a:cubicBezTo>
                      <a:pt x="12097" y="57340"/>
                      <a:pt x="52388" y="19050"/>
                      <a:pt x="62484" y="59722"/>
                    </a:cubicBezTo>
                    <a:cubicBezTo>
                      <a:pt x="48577" y="68675"/>
                      <a:pt x="14383" y="19526"/>
                      <a:pt x="13335" y="72771"/>
                    </a:cubicBezTo>
                    <a:close/>
                  </a:path>
                </a:pathLst>
              </a:custGeom>
              <a:grpFill/>
              <a:ln w="9525" cap="flat">
                <a:noFill/>
                <a:prstDash val="solid"/>
                <a:miter/>
              </a:ln>
            </p:spPr>
            <p:txBody>
              <a:bodyPr rtlCol="0" anchor="ctr"/>
              <a:lstStyle/>
              <a:p>
                <a:endParaRPr lang="en-US"/>
              </a:p>
            </p:txBody>
          </p:sp>
          <p:sp>
            <p:nvSpPr>
              <p:cNvPr id="73693" name="Freeform: Shape 73692">
                <a:extLst>
                  <a:ext uri="{FF2B5EF4-FFF2-40B4-BE49-F238E27FC236}">
                    <a16:creationId xmlns:a16="http://schemas.microsoft.com/office/drawing/2014/main" id="{F668EDE3-2E71-4904-B3CE-FF66A583DBE2}"/>
                  </a:ext>
                </a:extLst>
              </p:cNvPr>
              <p:cNvSpPr/>
              <p:nvPr/>
            </p:nvSpPr>
            <p:spPr>
              <a:xfrm>
                <a:off x="19956780" y="6698583"/>
                <a:ext cx="21298" cy="68675"/>
              </a:xfrm>
              <a:custGeom>
                <a:avLst/>
                <a:gdLst>
                  <a:gd name="connsiteX0" fmla="*/ 0 w 21298"/>
                  <a:gd name="connsiteY0" fmla="*/ 0 h 68675"/>
                  <a:gd name="connsiteX1" fmla="*/ 11716 w 21298"/>
                  <a:gd name="connsiteY1" fmla="*/ 68675 h 68675"/>
                  <a:gd name="connsiteX2" fmla="*/ 4000 w 21298"/>
                  <a:gd name="connsiteY2" fmla="*/ 52768 h 68675"/>
                  <a:gd name="connsiteX3" fmla="*/ 0 w 21298"/>
                  <a:gd name="connsiteY3" fmla="*/ 0 h 68675"/>
                </a:gdLst>
                <a:ahLst/>
                <a:cxnLst>
                  <a:cxn ang="0">
                    <a:pos x="connsiteX0" y="connsiteY0"/>
                  </a:cxn>
                  <a:cxn ang="0">
                    <a:pos x="connsiteX1" y="connsiteY1"/>
                  </a:cxn>
                  <a:cxn ang="0">
                    <a:pos x="connsiteX2" y="connsiteY2"/>
                  </a:cxn>
                  <a:cxn ang="0">
                    <a:pos x="connsiteX3" y="connsiteY3"/>
                  </a:cxn>
                </a:cxnLst>
                <a:rect l="l" t="t" r="r" b="b"/>
                <a:pathLst>
                  <a:path w="21298" h="68675">
                    <a:moveTo>
                      <a:pt x="0" y="0"/>
                    </a:moveTo>
                    <a:cubicBezTo>
                      <a:pt x="16764" y="858"/>
                      <a:pt x="31718" y="67723"/>
                      <a:pt x="11716" y="68675"/>
                    </a:cubicBezTo>
                    <a:cubicBezTo>
                      <a:pt x="10096" y="58674"/>
                      <a:pt x="7429" y="53816"/>
                      <a:pt x="4000" y="52768"/>
                    </a:cubicBezTo>
                    <a:cubicBezTo>
                      <a:pt x="7429" y="23146"/>
                      <a:pt x="15811" y="54578"/>
                      <a:pt x="0" y="0"/>
                    </a:cubicBezTo>
                    <a:close/>
                  </a:path>
                </a:pathLst>
              </a:custGeom>
              <a:grpFill/>
              <a:ln w="9525" cap="flat">
                <a:noFill/>
                <a:prstDash val="solid"/>
                <a:miter/>
              </a:ln>
            </p:spPr>
            <p:txBody>
              <a:bodyPr rtlCol="0" anchor="ctr"/>
              <a:lstStyle/>
              <a:p>
                <a:endParaRPr lang="en-US"/>
              </a:p>
            </p:txBody>
          </p:sp>
          <p:sp>
            <p:nvSpPr>
              <p:cNvPr id="73694" name="Freeform: Shape 73693">
                <a:extLst>
                  <a:ext uri="{FF2B5EF4-FFF2-40B4-BE49-F238E27FC236}">
                    <a16:creationId xmlns:a16="http://schemas.microsoft.com/office/drawing/2014/main" id="{303C324C-A89C-49F5-AB26-3CFBC5385A29}"/>
                  </a:ext>
                </a:extLst>
              </p:cNvPr>
              <p:cNvSpPr/>
              <p:nvPr/>
            </p:nvSpPr>
            <p:spPr>
              <a:xfrm>
                <a:off x="19999907" y="6758210"/>
                <a:ext cx="28559" cy="82281"/>
              </a:xfrm>
              <a:custGeom>
                <a:avLst/>
                <a:gdLst>
                  <a:gd name="connsiteX0" fmla="*/ 9164 w 28559"/>
                  <a:gd name="connsiteY0" fmla="*/ 79248 h 82281"/>
                  <a:gd name="connsiteX1" fmla="*/ 2973 w 28559"/>
                  <a:gd name="connsiteY1" fmla="*/ 0 h 82281"/>
                  <a:gd name="connsiteX2" fmla="*/ 28500 w 28559"/>
                  <a:gd name="connsiteY2" fmla="*/ 73914 h 82281"/>
                  <a:gd name="connsiteX3" fmla="*/ 18689 w 28559"/>
                  <a:gd name="connsiteY3" fmla="*/ 67627 h 82281"/>
                  <a:gd name="connsiteX4" fmla="*/ 9164 w 28559"/>
                  <a:gd name="connsiteY4" fmla="*/ 79248 h 82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59" h="82281">
                    <a:moveTo>
                      <a:pt x="9164" y="79248"/>
                    </a:moveTo>
                    <a:cubicBezTo>
                      <a:pt x="-647" y="42863"/>
                      <a:pt x="-2361" y="16954"/>
                      <a:pt x="2973" y="0"/>
                    </a:cubicBezTo>
                    <a:cubicBezTo>
                      <a:pt x="11736" y="10192"/>
                      <a:pt x="13355" y="55721"/>
                      <a:pt x="28500" y="73914"/>
                    </a:cubicBezTo>
                    <a:cubicBezTo>
                      <a:pt x="29357" y="89059"/>
                      <a:pt x="20785" y="81629"/>
                      <a:pt x="18689" y="67627"/>
                    </a:cubicBezTo>
                    <a:cubicBezTo>
                      <a:pt x="16594" y="72961"/>
                      <a:pt x="14498" y="78105"/>
                      <a:pt x="9164" y="79248"/>
                    </a:cubicBezTo>
                    <a:close/>
                  </a:path>
                </a:pathLst>
              </a:custGeom>
              <a:grpFill/>
              <a:ln w="9525" cap="flat">
                <a:noFill/>
                <a:prstDash val="solid"/>
                <a:miter/>
              </a:ln>
            </p:spPr>
            <p:txBody>
              <a:bodyPr rtlCol="0" anchor="ctr"/>
              <a:lstStyle/>
              <a:p>
                <a:endParaRPr lang="en-US"/>
              </a:p>
            </p:txBody>
          </p:sp>
          <p:sp>
            <p:nvSpPr>
              <p:cNvPr id="73695" name="Freeform: Shape 73694">
                <a:extLst>
                  <a:ext uri="{FF2B5EF4-FFF2-40B4-BE49-F238E27FC236}">
                    <a16:creationId xmlns:a16="http://schemas.microsoft.com/office/drawing/2014/main" id="{58D19DDA-8201-48B9-92CE-F757452EE7EC}"/>
                  </a:ext>
                </a:extLst>
              </p:cNvPr>
              <p:cNvSpPr/>
              <p:nvPr/>
            </p:nvSpPr>
            <p:spPr>
              <a:xfrm>
                <a:off x="19067646" y="2491674"/>
                <a:ext cx="12719" cy="41531"/>
              </a:xfrm>
              <a:custGeom>
                <a:avLst/>
                <a:gdLst>
                  <a:gd name="connsiteX0" fmla="*/ 2642 w 12719"/>
                  <a:gd name="connsiteY0" fmla="*/ 41531 h 41531"/>
                  <a:gd name="connsiteX1" fmla="*/ 3309 w 12719"/>
                  <a:gd name="connsiteY1" fmla="*/ 32197 h 41531"/>
                  <a:gd name="connsiteX2" fmla="*/ 9786 w 12719"/>
                  <a:gd name="connsiteY2" fmla="*/ 2479 h 41531"/>
                  <a:gd name="connsiteX3" fmla="*/ 9786 w 12719"/>
                  <a:gd name="connsiteY3" fmla="*/ 38959 h 41531"/>
                  <a:gd name="connsiteX4" fmla="*/ 2642 w 12719"/>
                  <a:gd name="connsiteY4" fmla="*/ 41531 h 415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9" h="41531">
                    <a:moveTo>
                      <a:pt x="2642" y="41531"/>
                    </a:moveTo>
                    <a:cubicBezTo>
                      <a:pt x="737" y="34483"/>
                      <a:pt x="1880" y="33149"/>
                      <a:pt x="3309" y="32197"/>
                    </a:cubicBezTo>
                    <a:cubicBezTo>
                      <a:pt x="1785" y="8479"/>
                      <a:pt x="-6121" y="-6094"/>
                      <a:pt x="9786" y="2479"/>
                    </a:cubicBezTo>
                    <a:cubicBezTo>
                      <a:pt x="21025" y="15242"/>
                      <a:pt x="-4692" y="2955"/>
                      <a:pt x="9786" y="38959"/>
                    </a:cubicBezTo>
                    <a:lnTo>
                      <a:pt x="2642" y="41531"/>
                    </a:lnTo>
                    <a:close/>
                  </a:path>
                </a:pathLst>
              </a:custGeom>
              <a:grpFill/>
              <a:ln w="9525" cap="flat">
                <a:noFill/>
                <a:prstDash val="solid"/>
                <a:miter/>
              </a:ln>
            </p:spPr>
            <p:txBody>
              <a:bodyPr rtlCol="0" anchor="ctr"/>
              <a:lstStyle/>
              <a:p>
                <a:endParaRPr lang="en-US"/>
              </a:p>
            </p:txBody>
          </p:sp>
          <p:sp>
            <p:nvSpPr>
              <p:cNvPr id="73696" name="Freeform: Shape 73695">
                <a:extLst>
                  <a:ext uri="{FF2B5EF4-FFF2-40B4-BE49-F238E27FC236}">
                    <a16:creationId xmlns:a16="http://schemas.microsoft.com/office/drawing/2014/main" id="{15A28B55-B040-4A6C-991C-DE9F6F70E5C3}"/>
                  </a:ext>
                </a:extLst>
              </p:cNvPr>
              <p:cNvSpPr/>
              <p:nvPr/>
            </p:nvSpPr>
            <p:spPr>
              <a:xfrm>
                <a:off x="19079899" y="2545873"/>
                <a:ext cx="10486" cy="35230"/>
              </a:xfrm>
              <a:custGeom>
                <a:avLst/>
                <a:gdLst>
                  <a:gd name="connsiteX0" fmla="*/ 5819 w 10486"/>
                  <a:gd name="connsiteY0" fmla="*/ 96 h 35230"/>
                  <a:gd name="connsiteX1" fmla="*/ 10486 w 10486"/>
                  <a:gd name="connsiteY1" fmla="*/ 34672 h 35230"/>
                  <a:gd name="connsiteX2" fmla="*/ 5819 w 10486"/>
                  <a:gd name="connsiteY2" fmla="*/ 96 h 35230"/>
                </a:gdLst>
                <a:ahLst/>
                <a:cxnLst>
                  <a:cxn ang="0">
                    <a:pos x="connsiteX0" y="connsiteY0"/>
                  </a:cxn>
                  <a:cxn ang="0">
                    <a:pos x="connsiteX1" y="connsiteY1"/>
                  </a:cxn>
                  <a:cxn ang="0">
                    <a:pos x="connsiteX2" y="connsiteY2"/>
                  </a:cxn>
                </a:cxnLst>
                <a:rect l="l" t="t" r="r" b="b"/>
                <a:pathLst>
                  <a:path w="10486" h="35230">
                    <a:moveTo>
                      <a:pt x="5819" y="96"/>
                    </a:moveTo>
                    <a:cubicBezTo>
                      <a:pt x="5533" y="8192"/>
                      <a:pt x="7248" y="20098"/>
                      <a:pt x="10486" y="34672"/>
                    </a:cubicBezTo>
                    <a:cubicBezTo>
                      <a:pt x="-562" y="40577"/>
                      <a:pt x="-4087" y="-2285"/>
                      <a:pt x="5819" y="96"/>
                    </a:cubicBezTo>
                    <a:close/>
                  </a:path>
                </a:pathLst>
              </a:custGeom>
              <a:grpFill/>
              <a:ln w="9525" cap="flat">
                <a:noFill/>
                <a:prstDash val="solid"/>
                <a:miter/>
              </a:ln>
            </p:spPr>
            <p:txBody>
              <a:bodyPr rtlCol="0" anchor="ctr"/>
              <a:lstStyle/>
              <a:p>
                <a:endParaRPr lang="en-US"/>
              </a:p>
            </p:txBody>
          </p:sp>
          <p:sp>
            <p:nvSpPr>
              <p:cNvPr id="73697" name="Freeform: Shape 73696">
                <a:extLst>
                  <a:ext uri="{FF2B5EF4-FFF2-40B4-BE49-F238E27FC236}">
                    <a16:creationId xmlns:a16="http://schemas.microsoft.com/office/drawing/2014/main" id="{9C8FF4BC-2635-4C4B-9B21-1DDCC4CD75AD}"/>
                  </a:ext>
                </a:extLst>
              </p:cNvPr>
              <p:cNvSpPr/>
              <p:nvPr/>
            </p:nvSpPr>
            <p:spPr>
              <a:xfrm>
                <a:off x="20065555" y="6884701"/>
                <a:ext cx="27527" cy="28289"/>
              </a:xfrm>
              <a:custGeom>
                <a:avLst/>
                <a:gdLst>
                  <a:gd name="connsiteX0" fmla="*/ 0 w 27527"/>
                  <a:gd name="connsiteY0" fmla="*/ 0 h 28289"/>
                  <a:gd name="connsiteX1" fmla="*/ 27527 w 27527"/>
                  <a:gd name="connsiteY1" fmla="*/ 28290 h 28289"/>
                  <a:gd name="connsiteX2" fmla="*/ 0 w 27527"/>
                  <a:gd name="connsiteY2" fmla="*/ 0 h 28289"/>
                </a:gdLst>
                <a:ahLst/>
                <a:cxnLst>
                  <a:cxn ang="0">
                    <a:pos x="connsiteX0" y="connsiteY0"/>
                  </a:cxn>
                  <a:cxn ang="0">
                    <a:pos x="connsiteX1" y="connsiteY1"/>
                  </a:cxn>
                  <a:cxn ang="0">
                    <a:pos x="connsiteX2" y="connsiteY2"/>
                  </a:cxn>
                </a:cxnLst>
                <a:rect l="l" t="t" r="r" b="b"/>
                <a:pathLst>
                  <a:path w="27527" h="28289">
                    <a:moveTo>
                      <a:pt x="0" y="0"/>
                    </a:moveTo>
                    <a:cubicBezTo>
                      <a:pt x="8191" y="14193"/>
                      <a:pt x="24384" y="-11620"/>
                      <a:pt x="27527" y="28290"/>
                    </a:cubicBezTo>
                    <a:cubicBezTo>
                      <a:pt x="18765" y="17336"/>
                      <a:pt x="4667" y="32004"/>
                      <a:pt x="0" y="0"/>
                    </a:cubicBezTo>
                    <a:close/>
                  </a:path>
                </a:pathLst>
              </a:custGeom>
              <a:grpFill/>
              <a:ln w="9525" cap="flat">
                <a:noFill/>
                <a:prstDash val="solid"/>
                <a:miter/>
              </a:ln>
            </p:spPr>
            <p:txBody>
              <a:bodyPr rtlCol="0" anchor="ctr"/>
              <a:lstStyle/>
              <a:p>
                <a:endParaRPr lang="en-US"/>
              </a:p>
            </p:txBody>
          </p:sp>
          <p:sp>
            <p:nvSpPr>
              <p:cNvPr id="73698" name="Freeform: Shape 73697">
                <a:extLst>
                  <a:ext uri="{FF2B5EF4-FFF2-40B4-BE49-F238E27FC236}">
                    <a16:creationId xmlns:a16="http://schemas.microsoft.com/office/drawing/2014/main" id="{2BA3131F-41FD-443D-B928-A1644051F75A}"/>
                  </a:ext>
                </a:extLst>
              </p:cNvPr>
              <p:cNvSpPr/>
              <p:nvPr/>
            </p:nvSpPr>
            <p:spPr>
              <a:xfrm>
                <a:off x="19011642" y="2108577"/>
                <a:ext cx="11714" cy="23071"/>
              </a:xfrm>
              <a:custGeom>
                <a:avLst/>
                <a:gdLst>
                  <a:gd name="connsiteX0" fmla="*/ 1115 w 11714"/>
                  <a:gd name="connsiteY0" fmla="*/ 16768 h 23071"/>
                  <a:gd name="connsiteX1" fmla="*/ 10544 w 11714"/>
                  <a:gd name="connsiteY1" fmla="*/ 4100 h 23071"/>
                  <a:gd name="connsiteX2" fmla="*/ 1115 w 11714"/>
                  <a:gd name="connsiteY2" fmla="*/ 16768 h 23071"/>
                </a:gdLst>
                <a:ahLst/>
                <a:cxnLst>
                  <a:cxn ang="0">
                    <a:pos x="connsiteX0" y="connsiteY0"/>
                  </a:cxn>
                  <a:cxn ang="0">
                    <a:pos x="connsiteX1" y="connsiteY1"/>
                  </a:cxn>
                  <a:cxn ang="0">
                    <a:pos x="connsiteX2" y="connsiteY2"/>
                  </a:cxn>
                </a:cxnLst>
                <a:rect l="l" t="t" r="r" b="b"/>
                <a:pathLst>
                  <a:path w="11714" h="23071">
                    <a:moveTo>
                      <a:pt x="1115" y="16768"/>
                    </a:moveTo>
                    <a:cubicBezTo>
                      <a:pt x="-2886" y="-10378"/>
                      <a:pt x="4733" y="3433"/>
                      <a:pt x="10544" y="4100"/>
                    </a:cubicBezTo>
                    <a:cubicBezTo>
                      <a:pt x="14831" y="25722"/>
                      <a:pt x="6353" y="27246"/>
                      <a:pt x="1115" y="16768"/>
                    </a:cubicBezTo>
                    <a:close/>
                  </a:path>
                </a:pathLst>
              </a:custGeom>
              <a:grpFill/>
              <a:ln w="9525" cap="flat">
                <a:noFill/>
                <a:prstDash val="solid"/>
                <a:miter/>
              </a:ln>
            </p:spPr>
            <p:txBody>
              <a:bodyPr rtlCol="0" anchor="ctr"/>
              <a:lstStyle/>
              <a:p>
                <a:endParaRPr lang="en-US"/>
              </a:p>
            </p:txBody>
          </p:sp>
          <p:sp>
            <p:nvSpPr>
              <p:cNvPr id="73699" name="Freeform: Shape 73698">
                <a:extLst>
                  <a:ext uri="{FF2B5EF4-FFF2-40B4-BE49-F238E27FC236}">
                    <a16:creationId xmlns:a16="http://schemas.microsoft.com/office/drawing/2014/main" id="{3CB57AD7-6B40-46B7-B6FD-37A0A4C76242}"/>
                  </a:ext>
                </a:extLst>
              </p:cNvPr>
              <p:cNvSpPr/>
              <p:nvPr/>
            </p:nvSpPr>
            <p:spPr>
              <a:xfrm>
                <a:off x="19024187" y="2111915"/>
                <a:ext cx="17641" cy="49704"/>
              </a:xfrm>
              <a:custGeom>
                <a:avLst/>
                <a:gdLst>
                  <a:gd name="connsiteX0" fmla="*/ 190 w 17641"/>
                  <a:gd name="connsiteY0" fmla="*/ 0 h 49704"/>
                  <a:gd name="connsiteX1" fmla="*/ 17621 w 17641"/>
                  <a:gd name="connsiteY1" fmla="*/ 48292 h 49704"/>
                  <a:gd name="connsiteX2" fmla="*/ 2762 w 17641"/>
                  <a:gd name="connsiteY2" fmla="*/ 35433 h 49704"/>
                  <a:gd name="connsiteX3" fmla="*/ 190 w 17641"/>
                  <a:gd name="connsiteY3" fmla="*/ 0 h 49704"/>
                </a:gdLst>
                <a:ahLst/>
                <a:cxnLst>
                  <a:cxn ang="0">
                    <a:pos x="connsiteX0" y="connsiteY0"/>
                  </a:cxn>
                  <a:cxn ang="0">
                    <a:pos x="connsiteX1" y="connsiteY1"/>
                  </a:cxn>
                  <a:cxn ang="0">
                    <a:pos x="connsiteX2" y="connsiteY2"/>
                  </a:cxn>
                  <a:cxn ang="0">
                    <a:pos x="connsiteX3" y="connsiteY3"/>
                  </a:cxn>
                </a:cxnLst>
                <a:rect l="l" t="t" r="r" b="b"/>
                <a:pathLst>
                  <a:path w="17641" h="49704">
                    <a:moveTo>
                      <a:pt x="190" y="0"/>
                    </a:moveTo>
                    <a:cubicBezTo>
                      <a:pt x="6477" y="10001"/>
                      <a:pt x="18193" y="30766"/>
                      <a:pt x="17621" y="48292"/>
                    </a:cubicBezTo>
                    <a:cubicBezTo>
                      <a:pt x="12001" y="57245"/>
                      <a:pt x="8668" y="20098"/>
                      <a:pt x="2762" y="35433"/>
                    </a:cubicBezTo>
                    <a:cubicBezTo>
                      <a:pt x="-3715" y="12954"/>
                      <a:pt x="3715" y="16764"/>
                      <a:pt x="190" y="0"/>
                    </a:cubicBezTo>
                    <a:close/>
                  </a:path>
                </a:pathLst>
              </a:custGeom>
              <a:grpFill/>
              <a:ln w="9525" cap="flat">
                <a:noFill/>
                <a:prstDash val="solid"/>
                <a:miter/>
              </a:ln>
            </p:spPr>
            <p:txBody>
              <a:bodyPr rtlCol="0" anchor="ctr"/>
              <a:lstStyle/>
              <a:p>
                <a:endParaRPr lang="en-US"/>
              </a:p>
            </p:txBody>
          </p:sp>
          <p:sp>
            <p:nvSpPr>
              <p:cNvPr id="73700" name="Freeform: Shape 73699">
                <a:extLst>
                  <a:ext uri="{FF2B5EF4-FFF2-40B4-BE49-F238E27FC236}">
                    <a16:creationId xmlns:a16="http://schemas.microsoft.com/office/drawing/2014/main" id="{F7242EE6-A121-49BC-BF0B-BC3FED306D01}"/>
                  </a:ext>
                </a:extLst>
              </p:cNvPr>
              <p:cNvSpPr/>
              <p:nvPr/>
            </p:nvSpPr>
            <p:spPr>
              <a:xfrm>
                <a:off x="20045457" y="6491319"/>
                <a:ext cx="29717" cy="82941"/>
              </a:xfrm>
              <a:custGeom>
                <a:avLst/>
                <a:gdLst>
                  <a:gd name="connsiteX0" fmla="*/ 3238 w 29717"/>
                  <a:gd name="connsiteY0" fmla="*/ 82486 h 82941"/>
                  <a:gd name="connsiteX1" fmla="*/ 0 w 29717"/>
                  <a:gd name="connsiteY1" fmla="*/ 2191 h 82941"/>
                  <a:gd name="connsiteX2" fmla="*/ 7525 w 29717"/>
                  <a:gd name="connsiteY2" fmla="*/ 0 h 82941"/>
                  <a:gd name="connsiteX3" fmla="*/ 29718 w 29717"/>
                  <a:gd name="connsiteY3" fmla="*/ 74962 h 82941"/>
                  <a:gd name="connsiteX4" fmla="*/ 10287 w 29717"/>
                  <a:gd name="connsiteY4" fmla="*/ 44386 h 82941"/>
                  <a:gd name="connsiteX5" fmla="*/ 3238 w 29717"/>
                  <a:gd name="connsiteY5" fmla="*/ 82486 h 82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17" h="82941">
                    <a:moveTo>
                      <a:pt x="3238" y="82486"/>
                    </a:moveTo>
                    <a:cubicBezTo>
                      <a:pt x="2000" y="48958"/>
                      <a:pt x="5239" y="26575"/>
                      <a:pt x="0" y="2191"/>
                    </a:cubicBezTo>
                    <a:cubicBezTo>
                      <a:pt x="4572" y="6477"/>
                      <a:pt x="9239" y="10382"/>
                      <a:pt x="7525" y="0"/>
                    </a:cubicBezTo>
                    <a:cubicBezTo>
                      <a:pt x="15621" y="23146"/>
                      <a:pt x="12382" y="36195"/>
                      <a:pt x="29718" y="74962"/>
                    </a:cubicBezTo>
                    <a:cubicBezTo>
                      <a:pt x="19335" y="85915"/>
                      <a:pt x="17716" y="48958"/>
                      <a:pt x="10287" y="44386"/>
                    </a:cubicBezTo>
                    <a:cubicBezTo>
                      <a:pt x="3810" y="51911"/>
                      <a:pt x="19431" y="87344"/>
                      <a:pt x="3238" y="82486"/>
                    </a:cubicBezTo>
                    <a:close/>
                  </a:path>
                </a:pathLst>
              </a:custGeom>
              <a:grpFill/>
              <a:ln w="9525" cap="flat">
                <a:noFill/>
                <a:prstDash val="solid"/>
                <a:miter/>
              </a:ln>
            </p:spPr>
            <p:txBody>
              <a:bodyPr rtlCol="0" anchor="ctr"/>
              <a:lstStyle/>
              <a:p>
                <a:endParaRPr lang="en-US"/>
              </a:p>
            </p:txBody>
          </p:sp>
          <p:sp>
            <p:nvSpPr>
              <p:cNvPr id="73701" name="Freeform: Shape 73700">
                <a:extLst>
                  <a:ext uri="{FF2B5EF4-FFF2-40B4-BE49-F238E27FC236}">
                    <a16:creationId xmlns:a16="http://schemas.microsoft.com/office/drawing/2014/main" id="{50783C1F-1D1A-46FD-BCD6-39907C7DBEF0}"/>
                  </a:ext>
                </a:extLst>
              </p:cNvPr>
              <p:cNvSpPr/>
              <p:nvPr/>
            </p:nvSpPr>
            <p:spPr>
              <a:xfrm>
                <a:off x="20037669" y="6393103"/>
                <a:ext cx="19313" cy="38017"/>
              </a:xfrm>
              <a:custGeom>
                <a:avLst/>
                <a:gdLst>
                  <a:gd name="connsiteX0" fmla="*/ 4741 w 19313"/>
                  <a:gd name="connsiteY0" fmla="*/ 38018 h 38017"/>
                  <a:gd name="connsiteX1" fmla="*/ 11504 w 19313"/>
                  <a:gd name="connsiteY1" fmla="*/ 13 h 38017"/>
                  <a:gd name="connsiteX2" fmla="*/ 19314 w 19313"/>
                  <a:gd name="connsiteY2" fmla="*/ 15825 h 38017"/>
                  <a:gd name="connsiteX3" fmla="*/ 4741 w 19313"/>
                  <a:gd name="connsiteY3" fmla="*/ 38018 h 38017"/>
                </a:gdLst>
                <a:ahLst/>
                <a:cxnLst>
                  <a:cxn ang="0">
                    <a:pos x="connsiteX0" y="connsiteY0"/>
                  </a:cxn>
                  <a:cxn ang="0">
                    <a:pos x="connsiteX1" y="connsiteY1"/>
                  </a:cxn>
                  <a:cxn ang="0">
                    <a:pos x="connsiteX2" y="connsiteY2"/>
                  </a:cxn>
                  <a:cxn ang="0">
                    <a:pos x="connsiteX3" y="connsiteY3"/>
                  </a:cxn>
                </a:cxnLst>
                <a:rect l="l" t="t" r="r" b="b"/>
                <a:pathLst>
                  <a:path w="19313" h="38017">
                    <a:moveTo>
                      <a:pt x="4741" y="38018"/>
                    </a:moveTo>
                    <a:cubicBezTo>
                      <a:pt x="-3355" y="12110"/>
                      <a:pt x="-1069" y="-463"/>
                      <a:pt x="11504" y="13"/>
                    </a:cubicBezTo>
                    <a:cubicBezTo>
                      <a:pt x="13218" y="10110"/>
                      <a:pt x="15980" y="14777"/>
                      <a:pt x="19314" y="15825"/>
                    </a:cubicBezTo>
                    <a:cubicBezTo>
                      <a:pt x="19124" y="29255"/>
                      <a:pt x="14361" y="36684"/>
                      <a:pt x="4741" y="38018"/>
                    </a:cubicBezTo>
                    <a:close/>
                  </a:path>
                </a:pathLst>
              </a:custGeom>
              <a:grpFill/>
              <a:ln w="9525" cap="flat">
                <a:noFill/>
                <a:prstDash val="solid"/>
                <a:miter/>
              </a:ln>
            </p:spPr>
            <p:txBody>
              <a:bodyPr rtlCol="0" anchor="ctr"/>
              <a:lstStyle/>
              <a:p>
                <a:endParaRPr lang="en-US"/>
              </a:p>
            </p:txBody>
          </p:sp>
          <p:sp>
            <p:nvSpPr>
              <p:cNvPr id="73702" name="Freeform: Shape 73701">
                <a:extLst>
                  <a:ext uri="{FF2B5EF4-FFF2-40B4-BE49-F238E27FC236}">
                    <a16:creationId xmlns:a16="http://schemas.microsoft.com/office/drawing/2014/main" id="{D33B9001-5929-4BB4-8B84-008B841E53DD}"/>
                  </a:ext>
                </a:extLst>
              </p:cNvPr>
              <p:cNvSpPr/>
              <p:nvPr/>
            </p:nvSpPr>
            <p:spPr>
              <a:xfrm>
                <a:off x="19217025" y="2723610"/>
                <a:ext cx="14685" cy="40222"/>
              </a:xfrm>
              <a:custGeom>
                <a:avLst/>
                <a:gdLst>
                  <a:gd name="connsiteX0" fmla="*/ 1091 w 14685"/>
                  <a:gd name="connsiteY0" fmla="*/ 39433 h 40222"/>
                  <a:gd name="connsiteX1" fmla="*/ 7758 w 14685"/>
                  <a:gd name="connsiteY1" fmla="*/ 0 h 40222"/>
                  <a:gd name="connsiteX2" fmla="*/ 1091 w 14685"/>
                  <a:gd name="connsiteY2" fmla="*/ 39433 h 40222"/>
                </a:gdLst>
                <a:ahLst/>
                <a:cxnLst>
                  <a:cxn ang="0">
                    <a:pos x="connsiteX0" y="connsiteY0"/>
                  </a:cxn>
                  <a:cxn ang="0">
                    <a:pos x="connsiteX1" y="connsiteY1"/>
                  </a:cxn>
                  <a:cxn ang="0">
                    <a:pos x="connsiteX2" y="connsiteY2"/>
                  </a:cxn>
                </a:cxnLst>
                <a:rect l="l" t="t" r="r" b="b"/>
                <a:pathLst>
                  <a:path w="14685" h="40222">
                    <a:moveTo>
                      <a:pt x="1091" y="39433"/>
                    </a:moveTo>
                    <a:cubicBezTo>
                      <a:pt x="-4434" y="1238"/>
                      <a:pt x="13092" y="35719"/>
                      <a:pt x="7758" y="0"/>
                    </a:cubicBezTo>
                    <a:cubicBezTo>
                      <a:pt x="21760" y="22098"/>
                      <a:pt x="11949" y="44767"/>
                      <a:pt x="1091" y="39433"/>
                    </a:cubicBezTo>
                    <a:close/>
                  </a:path>
                </a:pathLst>
              </a:custGeom>
              <a:grpFill/>
              <a:ln w="9525" cap="flat">
                <a:noFill/>
                <a:prstDash val="solid"/>
                <a:miter/>
              </a:ln>
            </p:spPr>
            <p:txBody>
              <a:bodyPr rtlCol="0" anchor="ctr"/>
              <a:lstStyle/>
              <a:p>
                <a:endParaRPr lang="en-US"/>
              </a:p>
            </p:txBody>
          </p:sp>
          <p:sp>
            <p:nvSpPr>
              <p:cNvPr id="73703" name="Freeform: Shape 73702">
                <a:extLst>
                  <a:ext uri="{FF2B5EF4-FFF2-40B4-BE49-F238E27FC236}">
                    <a16:creationId xmlns:a16="http://schemas.microsoft.com/office/drawing/2014/main" id="{62839557-F6B3-4A25-8522-9E49F030E69E}"/>
                  </a:ext>
                </a:extLst>
              </p:cNvPr>
              <p:cNvSpPr/>
              <p:nvPr/>
            </p:nvSpPr>
            <p:spPr>
              <a:xfrm>
                <a:off x="20425981" y="7803674"/>
                <a:ext cx="18835" cy="38616"/>
              </a:xfrm>
              <a:custGeom>
                <a:avLst/>
                <a:gdLst>
                  <a:gd name="connsiteX0" fmla="*/ 4381 w 18835"/>
                  <a:gd name="connsiteY0" fmla="*/ 34766 h 38616"/>
                  <a:gd name="connsiteX1" fmla="*/ 0 w 18835"/>
                  <a:gd name="connsiteY1" fmla="*/ 0 h 38616"/>
                  <a:gd name="connsiteX2" fmla="*/ 4381 w 18835"/>
                  <a:gd name="connsiteY2" fmla="*/ 34766 h 38616"/>
                </a:gdLst>
                <a:ahLst/>
                <a:cxnLst>
                  <a:cxn ang="0">
                    <a:pos x="connsiteX0" y="connsiteY0"/>
                  </a:cxn>
                  <a:cxn ang="0">
                    <a:pos x="connsiteX1" y="connsiteY1"/>
                  </a:cxn>
                  <a:cxn ang="0">
                    <a:pos x="connsiteX2" y="connsiteY2"/>
                  </a:cxn>
                </a:cxnLst>
                <a:rect l="l" t="t" r="r" b="b"/>
                <a:pathLst>
                  <a:path w="18835" h="38616">
                    <a:moveTo>
                      <a:pt x="4381" y="34766"/>
                    </a:moveTo>
                    <a:cubicBezTo>
                      <a:pt x="-1905" y="17621"/>
                      <a:pt x="1619" y="11716"/>
                      <a:pt x="0" y="0"/>
                    </a:cubicBezTo>
                    <a:cubicBezTo>
                      <a:pt x="17240" y="7144"/>
                      <a:pt x="29908" y="51816"/>
                      <a:pt x="4381" y="34766"/>
                    </a:cubicBezTo>
                    <a:close/>
                  </a:path>
                </a:pathLst>
              </a:custGeom>
              <a:grpFill/>
              <a:ln w="9525" cap="flat">
                <a:noFill/>
                <a:prstDash val="solid"/>
                <a:miter/>
              </a:ln>
            </p:spPr>
            <p:txBody>
              <a:bodyPr rtlCol="0" anchor="ctr"/>
              <a:lstStyle/>
              <a:p>
                <a:endParaRPr lang="en-US"/>
              </a:p>
            </p:txBody>
          </p:sp>
          <p:sp>
            <p:nvSpPr>
              <p:cNvPr id="73704" name="Freeform: Shape 73703">
                <a:extLst>
                  <a:ext uri="{FF2B5EF4-FFF2-40B4-BE49-F238E27FC236}">
                    <a16:creationId xmlns:a16="http://schemas.microsoft.com/office/drawing/2014/main" id="{1EAD9093-C9A0-44A1-B84A-B7D324541146}"/>
                  </a:ext>
                </a:extLst>
              </p:cNvPr>
              <p:cNvSpPr/>
              <p:nvPr/>
            </p:nvSpPr>
            <p:spPr>
              <a:xfrm>
                <a:off x="20438935" y="7854156"/>
                <a:ext cx="18190" cy="42100"/>
              </a:xfrm>
              <a:custGeom>
                <a:avLst/>
                <a:gdLst>
                  <a:gd name="connsiteX0" fmla="*/ 10763 w 18190"/>
                  <a:gd name="connsiteY0" fmla="*/ 42100 h 42100"/>
                  <a:gd name="connsiteX1" fmla="*/ 0 w 18190"/>
                  <a:gd name="connsiteY1" fmla="*/ 0 h 42100"/>
                  <a:gd name="connsiteX2" fmla="*/ 14954 w 18190"/>
                  <a:gd name="connsiteY2" fmla="*/ 4953 h 42100"/>
                  <a:gd name="connsiteX3" fmla="*/ 10763 w 18190"/>
                  <a:gd name="connsiteY3" fmla="*/ 42100 h 42100"/>
                </a:gdLst>
                <a:ahLst/>
                <a:cxnLst>
                  <a:cxn ang="0">
                    <a:pos x="connsiteX0" y="connsiteY0"/>
                  </a:cxn>
                  <a:cxn ang="0">
                    <a:pos x="connsiteX1" y="connsiteY1"/>
                  </a:cxn>
                  <a:cxn ang="0">
                    <a:pos x="connsiteX2" y="connsiteY2"/>
                  </a:cxn>
                  <a:cxn ang="0">
                    <a:pos x="connsiteX3" y="connsiteY3"/>
                  </a:cxn>
                </a:cxnLst>
                <a:rect l="l" t="t" r="r" b="b"/>
                <a:pathLst>
                  <a:path w="18190" h="42100">
                    <a:moveTo>
                      <a:pt x="10763" y="42100"/>
                    </a:moveTo>
                    <a:cubicBezTo>
                      <a:pt x="7144" y="28004"/>
                      <a:pt x="3620" y="14097"/>
                      <a:pt x="0" y="0"/>
                    </a:cubicBezTo>
                    <a:cubicBezTo>
                      <a:pt x="4572" y="3524"/>
                      <a:pt x="9144" y="6953"/>
                      <a:pt x="14954" y="4953"/>
                    </a:cubicBezTo>
                    <a:cubicBezTo>
                      <a:pt x="17240" y="21622"/>
                      <a:pt x="22670" y="41720"/>
                      <a:pt x="10763" y="42100"/>
                    </a:cubicBezTo>
                    <a:close/>
                  </a:path>
                </a:pathLst>
              </a:custGeom>
              <a:grpFill/>
              <a:ln w="9525" cap="flat">
                <a:noFill/>
                <a:prstDash val="solid"/>
                <a:miter/>
              </a:ln>
            </p:spPr>
            <p:txBody>
              <a:bodyPr rtlCol="0" anchor="ctr"/>
              <a:lstStyle/>
              <a:p>
                <a:endParaRPr lang="en-US"/>
              </a:p>
            </p:txBody>
          </p:sp>
          <p:sp>
            <p:nvSpPr>
              <p:cNvPr id="73705" name="Freeform: Shape 73704">
                <a:extLst>
                  <a:ext uri="{FF2B5EF4-FFF2-40B4-BE49-F238E27FC236}">
                    <a16:creationId xmlns:a16="http://schemas.microsoft.com/office/drawing/2014/main" id="{1B53D3BC-9A44-4603-8562-CAF1168EFC5F}"/>
                  </a:ext>
                </a:extLst>
              </p:cNvPr>
              <p:cNvSpPr/>
              <p:nvPr/>
            </p:nvSpPr>
            <p:spPr>
              <a:xfrm>
                <a:off x="20474659" y="7968274"/>
                <a:ext cx="33578" cy="54892"/>
              </a:xfrm>
              <a:custGeom>
                <a:avLst/>
                <a:gdLst>
                  <a:gd name="connsiteX0" fmla="*/ 9520 w 33578"/>
                  <a:gd name="connsiteY0" fmla="*/ 44950 h 54892"/>
                  <a:gd name="connsiteX1" fmla="*/ 7330 w 33578"/>
                  <a:gd name="connsiteY1" fmla="*/ 468 h 54892"/>
                  <a:gd name="connsiteX2" fmla="*/ 13807 w 33578"/>
                  <a:gd name="connsiteY2" fmla="*/ 25804 h 54892"/>
                  <a:gd name="connsiteX3" fmla="*/ 31142 w 33578"/>
                  <a:gd name="connsiteY3" fmla="*/ 39234 h 54892"/>
                  <a:gd name="connsiteX4" fmla="*/ 9520 w 33578"/>
                  <a:gd name="connsiteY4" fmla="*/ 44950 h 548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78" h="54892">
                    <a:moveTo>
                      <a:pt x="9520" y="44950"/>
                    </a:moveTo>
                    <a:cubicBezTo>
                      <a:pt x="7330" y="28471"/>
                      <a:pt x="-9339" y="-4294"/>
                      <a:pt x="7330" y="468"/>
                    </a:cubicBezTo>
                    <a:cubicBezTo>
                      <a:pt x="9520" y="8850"/>
                      <a:pt x="11616" y="17232"/>
                      <a:pt x="13807" y="25804"/>
                    </a:cubicBezTo>
                    <a:cubicBezTo>
                      <a:pt x="17902" y="37711"/>
                      <a:pt x="27427" y="25328"/>
                      <a:pt x="31142" y="39234"/>
                    </a:cubicBezTo>
                    <a:cubicBezTo>
                      <a:pt x="40667" y="79716"/>
                      <a:pt x="19902" y="26757"/>
                      <a:pt x="9520" y="44950"/>
                    </a:cubicBezTo>
                    <a:close/>
                  </a:path>
                </a:pathLst>
              </a:custGeom>
              <a:grpFill/>
              <a:ln w="9525" cap="flat">
                <a:noFill/>
                <a:prstDash val="solid"/>
                <a:miter/>
              </a:ln>
            </p:spPr>
            <p:txBody>
              <a:bodyPr rtlCol="0" anchor="ctr"/>
              <a:lstStyle/>
              <a:p>
                <a:endParaRPr lang="en-US"/>
              </a:p>
            </p:txBody>
          </p:sp>
          <p:sp>
            <p:nvSpPr>
              <p:cNvPr id="73706" name="Freeform: Shape 73705">
                <a:extLst>
                  <a:ext uri="{FF2B5EF4-FFF2-40B4-BE49-F238E27FC236}">
                    <a16:creationId xmlns:a16="http://schemas.microsoft.com/office/drawing/2014/main" id="{7F745969-49AE-42C8-A5AE-FE67959F0326}"/>
                  </a:ext>
                </a:extLst>
              </p:cNvPr>
              <p:cNvSpPr/>
              <p:nvPr/>
            </p:nvSpPr>
            <p:spPr>
              <a:xfrm>
                <a:off x="19244856" y="2542657"/>
                <a:ext cx="27742" cy="25600"/>
              </a:xfrm>
              <a:custGeom>
                <a:avLst/>
                <a:gdLst>
                  <a:gd name="connsiteX0" fmla="*/ 215 w 27742"/>
                  <a:gd name="connsiteY0" fmla="*/ 25601 h 25600"/>
                  <a:gd name="connsiteX1" fmla="*/ 27743 w 27742"/>
                  <a:gd name="connsiteY1" fmla="*/ 14647 h 25600"/>
                  <a:gd name="connsiteX2" fmla="*/ 215 w 27742"/>
                  <a:gd name="connsiteY2" fmla="*/ 25601 h 25600"/>
                </a:gdLst>
                <a:ahLst/>
                <a:cxnLst>
                  <a:cxn ang="0">
                    <a:pos x="connsiteX0" y="connsiteY0"/>
                  </a:cxn>
                  <a:cxn ang="0">
                    <a:pos x="connsiteX1" y="connsiteY1"/>
                  </a:cxn>
                  <a:cxn ang="0">
                    <a:pos x="connsiteX2" y="connsiteY2"/>
                  </a:cxn>
                </a:cxnLst>
                <a:rect l="l" t="t" r="r" b="b"/>
                <a:pathLst>
                  <a:path w="27742" h="25600">
                    <a:moveTo>
                      <a:pt x="215" y="25601"/>
                    </a:moveTo>
                    <a:cubicBezTo>
                      <a:pt x="-2166" y="6741"/>
                      <a:pt x="15741" y="-15166"/>
                      <a:pt x="27743" y="14647"/>
                    </a:cubicBezTo>
                    <a:cubicBezTo>
                      <a:pt x="14693" y="12171"/>
                      <a:pt x="14407" y="21600"/>
                      <a:pt x="215" y="25601"/>
                    </a:cubicBezTo>
                    <a:close/>
                  </a:path>
                </a:pathLst>
              </a:custGeom>
              <a:grpFill/>
              <a:ln w="9525" cap="flat">
                <a:noFill/>
                <a:prstDash val="solid"/>
                <a:miter/>
              </a:ln>
            </p:spPr>
            <p:txBody>
              <a:bodyPr rtlCol="0" anchor="ctr"/>
              <a:lstStyle/>
              <a:p>
                <a:endParaRPr lang="en-US"/>
              </a:p>
            </p:txBody>
          </p:sp>
          <p:sp>
            <p:nvSpPr>
              <p:cNvPr id="73707" name="Freeform: Shape 73706">
                <a:extLst>
                  <a:ext uri="{FF2B5EF4-FFF2-40B4-BE49-F238E27FC236}">
                    <a16:creationId xmlns:a16="http://schemas.microsoft.com/office/drawing/2014/main" id="{521DE4A1-2F6F-46A4-B4C1-D2482CF58BE2}"/>
                  </a:ext>
                </a:extLst>
              </p:cNvPr>
              <p:cNvSpPr/>
              <p:nvPr/>
            </p:nvSpPr>
            <p:spPr>
              <a:xfrm>
                <a:off x="19280945" y="2597822"/>
                <a:ext cx="21467" cy="21680"/>
              </a:xfrm>
              <a:custGeom>
                <a:avLst/>
                <a:gdLst>
                  <a:gd name="connsiteX0" fmla="*/ 988 w 21467"/>
                  <a:gd name="connsiteY0" fmla="*/ 20537 h 21680"/>
                  <a:gd name="connsiteX1" fmla="*/ 21467 w 21467"/>
                  <a:gd name="connsiteY1" fmla="*/ 21680 h 21680"/>
                  <a:gd name="connsiteX2" fmla="*/ 988 w 21467"/>
                  <a:gd name="connsiteY2" fmla="*/ 20537 h 21680"/>
                </a:gdLst>
                <a:ahLst/>
                <a:cxnLst>
                  <a:cxn ang="0">
                    <a:pos x="connsiteX0" y="connsiteY0"/>
                  </a:cxn>
                  <a:cxn ang="0">
                    <a:pos x="connsiteX1" y="connsiteY1"/>
                  </a:cxn>
                  <a:cxn ang="0">
                    <a:pos x="connsiteX2" y="connsiteY2"/>
                  </a:cxn>
                </a:cxnLst>
                <a:rect l="l" t="t" r="r" b="b"/>
                <a:pathLst>
                  <a:path w="21467" h="21680">
                    <a:moveTo>
                      <a:pt x="988" y="20537"/>
                    </a:moveTo>
                    <a:cubicBezTo>
                      <a:pt x="-4631" y="-8704"/>
                      <a:pt x="15276" y="-5275"/>
                      <a:pt x="21467" y="21680"/>
                    </a:cubicBezTo>
                    <a:cubicBezTo>
                      <a:pt x="14800" y="18728"/>
                      <a:pt x="8132" y="13679"/>
                      <a:pt x="988" y="20537"/>
                    </a:cubicBezTo>
                    <a:close/>
                  </a:path>
                </a:pathLst>
              </a:custGeom>
              <a:grpFill/>
              <a:ln w="9525" cap="flat">
                <a:noFill/>
                <a:prstDash val="solid"/>
                <a:miter/>
              </a:ln>
            </p:spPr>
            <p:txBody>
              <a:bodyPr rtlCol="0" anchor="ctr"/>
              <a:lstStyle/>
              <a:p>
                <a:endParaRPr lang="en-US"/>
              </a:p>
            </p:txBody>
          </p:sp>
          <p:sp>
            <p:nvSpPr>
              <p:cNvPr id="73708" name="Freeform: Shape 73707">
                <a:extLst>
                  <a:ext uri="{FF2B5EF4-FFF2-40B4-BE49-F238E27FC236}">
                    <a16:creationId xmlns:a16="http://schemas.microsoft.com/office/drawing/2014/main" id="{EEDFB62C-99D4-443A-B8C7-346E41DA4A98}"/>
                  </a:ext>
                </a:extLst>
              </p:cNvPr>
              <p:cNvSpPr/>
              <p:nvPr/>
            </p:nvSpPr>
            <p:spPr>
              <a:xfrm>
                <a:off x="19476843" y="3207004"/>
                <a:ext cx="19497" cy="46767"/>
              </a:xfrm>
              <a:custGeom>
                <a:avLst/>
                <a:gdLst>
                  <a:gd name="connsiteX0" fmla="*/ 19498 w 19497"/>
                  <a:gd name="connsiteY0" fmla="*/ 12192 h 46767"/>
                  <a:gd name="connsiteX1" fmla="*/ 353 w 19497"/>
                  <a:gd name="connsiteY1" fmla="*/ 46768 h 46767"/>
                  <a:gd name="connsiteX2" fmla="*/ 2734 w 19497"/>
                  <a:gd name="connsiteY2" fmla="*/ 0 h 46767"/>
                  <a:gd name="connsiteX3" fmla="*/ 19498 w 19497"/>
                  <a:gd name="connsiteY3" fmla="*/ 12192 h 46767"/>
                </a:gdLst>
                <a:ahLst/>
                <a:cxnLst>
                  <a:cxn ang="0">
                    <a:pos x="connsiteX0" y="connsiteY0"/>
                  </a:cxn>
                  <a:cxn ang="0">
                    <a:pos x="connsiteX1" y="connsiteY1"/>
                  </a:cxn>
                  <a:cxn ang="0">
                    <a:pos x="connsiteX2" y="connsiteY2"/>
                  </a:cxn>
                  <a:cxn ang="0">
                    <a:pos x="connsiteX3" y="connsiteY3"/>
                  </a:cxn>
                </a:cxnLst>
                <a:rect l="l" t="t" r="r" b="b"/>
                <a:pathLst>
                  <a:path w="19497" h="46767">
                    <a:moveTo>
                      <a:pt x="19498" y="12192"/>
                    </a:moveTo>
                    <a:cubicBezTo>
                      <a:pt x="14926" y="37147"/>
                      <a:pt x="11211" y="38386"/>
                      <a:pt x="353" y="46768"/>
                    </a:cubicBezTo>
                    <a:cubicBezTo>
                      <a:pt x="-2409" y="25241"/>
                      <a:pt x="12259" y="32480"/>
                      <a:pt x="2734" y="0"/>
                    </a:cubicBezTo>
                    <a:cubicBezTo>
                      <a:pt x="8163" y="7334"/>
                      <a:pt x="14069" y="4763"/>
                      <a:pt x="19498" y="12192"/>
                    </a:cubicBezTo>
                    <a:close/>
                  </a:path>
                </a:pathLst>
              </a:custGeom>
              <a:grpFill/>
              <a:ln w="9525" cap="flat">
                <a:noFill/>
                <a:prstDash val="solid"/>
                <a:miter/>
              </a:ln>
            </p:spPr>
            <p:txBody>
              <a:bodyPr rtlCol="0" anchor="ctr"/>
              <a:lstStyle/>
              <a:p>
                <a:endParaRPr lang="en-US"/>
              </a:p>
            </p:txBody>
          </p:sp>
          <p:sp>
            <p:nvSpPr>
              <p:cNvPr id="73709" name="Freeform: Shape 73708">
                <a:extLst>
                  <a:ext uri="{FF2B5EF4-FFF2-40B4-BE49-F238E27FC236}">
                    <a16:creationId xmlns:a16="http://schemas.microsoft.com/office/drawing/2014/main" id="{108A7258-FCEA-4E6A-AF0C-DEC9EDD87301}"/>
                  </a:ext>
                </a:extLst>
              </p:cNvPr>
              <p:cNvSpPr/>
              <p:nvPr/>
            </p:nvSpPr>
            <p:spPr>
              <a:xfrm>
                <a:off x="19170913" y="1892986"/>
                <a:ext cx="12770" cy="29000"/>
              </a:xfrm>
              <a:custGeom>
                <a:avLst/>
                <a:gdLst>
                  <a:gd name="connsiteX0" fmla="*/ 721 w 12770"/>
                  <a:gd name="connsiteY0" fmla="*/ 29000 h 29000"/>
                  <a:gd name="connsiteX1" fmla="*/ 11007 w 12770"/>
                  <a:gd name="connsiteY1" fmla="*/ 6045 h 29000"/>
                  <a:gd name="connsiteX2" fmla="*/ 721 w 12770"/>
                  <a:gd name="connsiteY2" fmla="*/ 29000 h 29000"/>
                </a:gdLst>
                <a:ahLst/>
                <a:cxnLst>
                  <a:cxn ang="0">
                    <a:pos x="connsiteX0" y="connsiteY0"/>
                  </a:cxn>
                  <a:cxn ang="0">
                    <a:pos x="connsiteX1" y="connsiteY1"/>
                  </a:cxn>
                  <a:cxn ang="0">
                    <a:pos x="connsiteX2" y="connsiteY2"/>
                  </a:cxn>
                </a:cxnLst>
                <a:rect l="l" t="t" r="r" b="b"/>
                <a:pathLst>
                  <a:path w="12770" h="29000">
                    <a:moveTo>
                      <a:pt x="721" y="29000"/>
                    </a:moveTo>
                    <a:cubicBezTo>
                      <a:pt x="-2137" y="12522"/>
                      <a:pt x="3959" y="-11290"/>
                      <a:pt x="11007" y="6045"/>
                    </a:cubicBezTo>
                    <a:cubicBezTo>
                      <a:pt x="17675" y="32810"/>
                      <a:pt x="3483" y="11474"/>
                      <a:pt x="721" y="29000"/>
                    </a:cubicBezTo>
                    <a:close/>
                  </a:path>
                </a:pathLst>
              </a:custGeom>
              <a:grpFill/>
              <a:ln w="9525" cap="flat">
                <a:noFill/>
                <a:prstDash val="solid"/>
                <a:miter/>
              </a:ln>
            </p:spPr>
            <p:txBody>
              <a:bodyPr rtlCol="0" anchor="ctr"/>
              <a:lstStyle/>
              <a:p>
                <a:endParaRPr lang="en-US"/>
              </a:p>
            </p:txBody>
          </p:sp>
          <p:sp>
            <p:nvSpPr>
              <p:cNvPr id="73710" name="Freeform: Shape 73709">
                <a:extLst>
                  <a:ext uri="{FF2B5EF4-FFF2-40B4-BE49-F238E27FC236}">
                    <a16:creationId xmlns:a16="http://schemas.microsoft.com/office/drawing/2014/main" id="{8F00E682-AEC3-40E5-8A8B-7D424F4D9027}"/>
                  </a:ext>
                </a:extLst>
              </p:cNvPr>
              <p:cNvSpPr/>
              <p:nvPr/>
            </p:nvSpPr>
            <p:spPr>
              <a:xfrm>
                <a:off x="20354067" y="6415457"/>
                <a:ext cx="78295" cy="224452"/>
              </a:xfrm>
              <a:custGeom>
                <a:avLst/>
                <a:gdLst>
                  <a:gd name="connsiteX0" fmla="*/ 53150 w 78295"/>
                  <a:gd name="connsiteY0" fmla="*/ 163397 h 224452"/>
                  <a:gd name="connsiteX1" fmla="*/ 78296 w 78295"/>
                  <a:gd name="connsiteY1" fmla="*/ 164635 h 224452"/>
                  <a:gd name="connsiteX2" fmla="*/ 61627 w 78295"/>
                  <a:gd name="connsiteY2" fmla="*/ 224452 h 224452"/>
                  <a:gd name="connsiteX3" fmla="*/ 0 w 78295"/>
                  <a:gd name="connsiteY3" fmla="*/ 88149 h 224452"/>
                  <a:gd name="connsiteX4" fmla="*/ 24194 w 78295"/>
                  <a:gd name="connsiteY4" fmla="*/ 117581 h 224452"/>
                  <a:gd name="connsiteX5" fmla="*/ 7525 w 78295"/>
                  <a:gd name="connsiteY5" fmla="*/ 86054 h 224452"/>
                  <a:gd name="connsiteX6" fmla="*/ 27147 w 78295"/>
                  <a:gd name="connsiteY6" fmla="*/ 98531 h 224452"/>
                  <a:gd name="connsiteX7" fmla="*/ 16859 w 78295"/>
                  <a:gd name="connsiteY7" fmla="*/ 1377 h 224452"/>
                  <a:gd name="connsiteX8" fmla="*/ 42577 w 78295"/>
                  <a:gd name="connsiteY8" fmla="*/ 20712 h 224452"/>
                  <a:gd name="connsiteX9" fmla="*/ 32195 w 78295"/>
                  <a:gd name="connsiteY9" fmla="*/ 42144 h 224452"/>
                  <a:gd name="connsiteX10" fmla="*/ 49054 w 78295"/>
                  <a:gd name="connsiteY10" fmla="*/ 73481 h 224452"/>
                  <a:gd name="connsiteX11" fmla="*/ 40863 w 78295"/>
                  <a:gd name="connsiteY11" fmla="*/ 103389 h 224452"/>
                  <a:gd name="connsiteX12" fmla="*/ 53150 w 78295"/>
                  <a:gd name="connsiteY12" fmla="*/ 163397 h 22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295" h="224452">
                    <a:moveTo>
                      <a:pt x="53150" y="163397"/>
                    </a:moveTo>
                    <a:cubicBezTo>
                      <a:pt x="58579" y="170350"/>
                      <a:pt x="64008" y="165969"/>
                      <a:pt x="78296" y="164635"/>
                    </a:cubicBezTo>
                    <a:cubicBezTo>
                      <a:pt x="69914" y="181304"/>
                      <a:pt x="59817" y="195972"/>
                      <a:pt x="61627" y="224452"/>
                    </a:cubicBezTo>
                    <a:cubicBezTo>
                      <a:pt x="52769" y="148347"/>
                      <a:pt x="13431" y="148633"/>
                      <a:pt x="0" y="88149"/>
                    </a:cubicBezTo>
                    <a:cubicBezTo>
                      <a:pt x="8573" y="93864"/>
                      <a:pt x="14574" y="117391"/>
                      <a:pt x="24194" y="117581"/>
                    </a:cubicBezTo>
                    <a:cubicBezTo>
                      <a:pt x="32195" y="106913"/>
                      <a:pt x="12573" y="87387"/>
                      <a:pt x="7525" y="86054"/>
                    </a:cubicBezTo>
                    <a:cubicBezTo>
                      <a:pt x="4001" y="67004"/>
                      <a:pt x="26384" y="68337"/>
                      <a:pt x="27147" y="98531"/>
                    </a:cubicBezTo>
                    <a:cubicBezTo>
                      <a:pt x="29433" y="62908"/>
                      <a:pt x="29433" y="40619"/>
                      <a:pt x="16859" y="1377"/>
                    </a:cubicBezTo>
                    <a:cubicBezTo>
                      <a:pt x="27527" y="-6339"/>
                      <a:pt x="32957" y="20903"/>
                      <a:pt x="42577" y="20712"/>
                    </a:cubicBezTo>
                    <a:cubicBezTo>
                      <a:pt x="43244" y="32809"/>
                      <a:pt x="38862" y="38905"/>
                      <a:pt x="32195" y="42144"/>
                    </a:cubicBezTo>
                    <a:cubicBezTo>
                      <a:pt x="35053" y="70814"/>
                      <a:pt x="46101" y="44811"/>
                      <a:pt x="49054" y="73481"/>
                    </a:cubicBezTo>
                    <a:cubicBezTo>
                      <a:pt x="46292" y="83387"/>
                      <a:pt x="47911" y="98436"/>
                      <a:pt x="40863" y="103389"/>
                    </a:cubicBezTo>
                    <a:cubicBezTo>
                      <a:pt x="46673" y="128821"/>
                      <a:pt x="65437" y="151300"/>
                      <a:pt x="53150" y="163397"/>
                    </a:cubicBezTo>
                    <a:close/>
                  </a:path>
                </a:pathLst>
              </a:custGeom>
              <a:grpFill/>
              <a:ln w="9525" cap="flat">
                <a:noFill/>
                <a:prstDash val="solid"/>
                <a:miter/>
              </a:ln>
            </p:spPr>
            <p:txBody>
              <a:bodyPr rtlCol="0" anchor="ctr"/>
              <a:lstStyle/>
              <a:p>
                <a:endParaRPr lang="en-US"/>
              </a:p>
            </p:txBody>
          </p:sp>
          <p:sp>
            <p:nvSpPr>
              <p:cNvPr id="73711" name="Freeform: Shape 73710">
                <a:extLst>
                  <a:ext uri="{FF2B5EF4-FFF2-40B4-BE49-F238E27FC236}">
                    <a16:creationId xmlns:a16="http://schemas.microsoft.com/office/drawing/2014/main" id="{FEAC0199-8035-441D-BB43-7879D5B5C14F}"/>
                  </a:ext>
                </a:extLst>
              </p:cNvPr>
              <p:cNvSpPr/>
              <p:nvPr/>
            </p:nvSpPr>
            <p:spPr>
              <a:xfrm>
                <a:off x="20338307" y="6410373"/>
                <a:ext cx="21284" cy="24843"/>
              </a:xfrm>
              <a:custGeom>
                <a:avLst/>
                <a:gdLst>
                  <a:gd name="connsiteX0" fmla="*/ 1283 w 21284"/>
                  <a:gd name="connsiteY0" fmla="*/ 24844 h 24843"/>
                  <a:gd name="connsiteX1" fmla="*/ 21285 w 21284"/>
                  <a:gd name="connsiteY1" fmla="*/ 9890 h 24843"/>
                  <a:gd name="connsiteX2" fmla="*/ 1283 w 21284"/>
                  <a:gd name="connsiteY2" fmla="*/ 24844 h 24843"/>
                </a:gdLst>
                <a:ahLst/>
                <a:cxnLst>
                  <a:cxn ang="0">
                    <a:pos x="connsiteX0" y="connsiteY0"/>
                  </a:cxn>
                  <a:cxn ang="0">
                    <a:pos x="connsiteX1" y="connsiteY1"/>
                  </a:cxn>
                  <a:cxn ang="0">
                    <a:pos x="connsiteX2" y="connsiteY2"/>
                  </a:cxn>
                </a:cxnLst>
                <a:rect l="l" t="t" r="r" b="b"/>
                <a:pathLst>
                  <a:path w="21284" h="24843">
                    <a:moveTo>
                      <a:pt x="1283" y="24844"/>
                    </a:moveTo>
                    <a:cubicBezTo>
                      <a:pt x="-4718" y="-6589"/>
                      <a:pt x="11760" y="-4112"/>
                      <a:pt x="21285" y="9890"/>
                    </a:cubicBezTo>
                    <a:cubicBezTo>
                      <a:pt x="18713" y="26178"/>
                      <a:pt x="11188" y="11509"/>
                      <a:pt x="1283" y="24844"/>
                    </a:cubicBezTo>
                    <a:close/>
                  </a:path>
                </a:pathLst>
              </a:custGeom>
              <a:grpFill/>
              <a:ln w="9525" cap="flat">
                <a:noFill/>
                <a:prstDash val="solid"/>
                <a:miter/>
              </a:ln>
            </p:spPr>
            <p:txBody>
              <a:bodyPr rtlCol="0" anchor="ctr"/>
              <a:lstStyle/>
              <a:p>
                <a:endParaRPr lang="en-US"/>
              </a:p>
            </p:txBody>
          </p:sp>
          <p:sp>
            <p:nvSpPr>
              <p:cNvPr id="73712" name="Freeform: Shape 73711">
                <a:extLst>
                  <a:ext uri="{FF2B5EF4-FFF2-40B4-BE49-F238E27FC236}">
                    <a16:creationId xmlns:a16="http://schemas.microsoft.com/office/drawing/2014/main" id="{5145658D-E8E3-4974-B8FD-0CC79D3F2752}"/>
                  </a:ext>
                </a:extLst>
              </p:cNvPr>
              <p:cNvSpPr/>
              <p:nvPr/>
            </p:nvSpPr>
            <p:spPr>
              <a:xfrm>
                <a:off x="19409926" y="2797715"/>
                <a:ext cx="44123" cy="56864"/>
              </a:xfrm>
              <a:custGeom>
                <a:avLst/>
                <a:gdLst>
                  <a:gd name="connsiteX0" fmla="*/ 1261 w 44123"/>
                  <a:gd name="connsiteY0" fmla="*/ 56864 h 56864"/>
                  <a:gd name="connsiteX1" fmla="*/ 28884 w 44123"/>
                  <a:gd name="connsiteY1" fmla="*/ 0 h 56864"/>
                  <a:gd name="connsiteX2" fmla="*/ 44123 w 44123"/>
                  <a:gd name="connsiteY2" fmla="*/ 49816 h 56864"/>
                  <a:gd name="connsiteX3" fmla="*/ 1261 w 44123"/>
                  <a:gd name="connsiteY3" fmla="*/ 56864 h 56864"/>
                </a:gdLst>
                <a:ahLst/>
                <a:cxnLst>
                  <a:cxn ang="0">
                    <a:pos x="connsiteX0" y="connsiteY0"/>
                  </a:cxn>
                  <a:cxn ang="0">
                    <a:pos x="connsiteX1" y="connsiteY1"/>
                  </a:cxn>
                  <a:cxn ang="0">
                    <a:pos x="connsiteX2" y="connsiteY2"/>
                  </a:cxn>
                  <a:cxn ang="0">
                    <a:pos x="connsiteX3" y="connsiteY3"/>
                  </a:cxn>
                </a:cxnLst>
                <a:rect l="l" t="t" r="r" b="b"/>
                <a:pathLst>
                  <a:path w="44123" h="56864">
                    <a:moveTo>
                      <a:pt x="1261" y="56864"/>
                    </a:moveTo>
                    <a:cubicBezTo>
                      <a:pt x="-7026" y="-762"/>
                      <a:pt x="28217" y="34195"/>
                      <a:pt x="28884" y="0"/>
                    </a:cubicBezTo>
                    <a:cubicBezTo>
                      <a:pt x="34122" y="9049"/>
                      <a:pt x="39171" y="28861"/>
                      <a:pt x="44123" y="49816"/>
                    </a:cubicBezTo>
                    <a:cubicBezTo>
                      <a:pt x="32217" y="59246"/>
                      <a:pt x="11453" y="39910"/>
                      <a:pt x="1261" y="56864"/>
                    </a:cubicBezTo>
                    <a:close/>
                  </a:path>
                </a:pathLst>
              </a:custGeom>
              <a:grpFill/>
              <a:ln w="9525" cap="flat">
                <a:noFill/>
                <a:prstDash val="solid"/>
                <a:miter/>
              </a:ln>
            </p:spPr>
            <p:txBody>
              <a:bodyPr rtlCol="0" anchor="ctr"/>
              <a:lstStyle/>
              <a:p>
                <a:endParaRPr lang="en-US"/>
              </a:p>
            </p:txBody>
          </p:sp>
          <p:sp>
            <p:nvSpPr>
              <p:cNvPr id="73713" name="Freeform: Shape 73712">
                <a:extLst>
                  <a:ext uri="{FF2B5EF4-FFF2-40B4-BE49-F238E27FC236}">
                    <a16:creationId xmlns:a16="http://schemas.microsoft.com/office/drawing/2014/main" id="{EF10EEE6-A01C-4313-BD8E-B54CF7CB06AC}"/>
                  </a:ext>
                </a:extLst>
              </p:cNvPr>
              <p:cNvSpPr/>
              <p:nvPr/>
            </p:nvSpPr>
            <p:spPr>
              <a:xfrm>
                <a:off x="19989230" y="5072856"/>
                <a:ext cx="17334" cy="36861"/>
              </a:xfrm>
              <a:custGeom>
                <a:avLst/>
                <a:gdLst>
                  <a:gd name="connsiteX0" fmla="*/ 30 w 17334"/>
                  <a:gd name="connsiteY0" fmla="*/ 22003 h 36861"/>
                  <a:gd name="connsiteX1" fmla="*/ 11746 w 17334"/>
                  <a:gd name="connsiteY1" fmla="*/ 0 h 36861"/>
                  <a:gd name="connsiteX2" fmla="*/ 10984 w 17334"/>
                  <a:gd name="connsiteY2" fmla="*/ 36862 h 36861"/>
                  <a:gd name="connsiteX3" fmla="*/ 30 w 17334"/>
                  <a:gd name="connsiteY3" fmla="*/ 22003 h 36861"/>
                </a:gdLst>
                <a:ahLst/>
                <a:cxnLst>
                  <a:cxn ang="0">
                    <a:pos x="connsiteX0" y="connsiteY0"/>
                  </a:cxn>
                  <a:cxn ang="0">
                    <a:pos x="connsiteX1" y="connsiteY1"/>
                  </a:cxn>
                  <a:cxn ang="0">
                    <a:pos x="connsiteX2" y="connsiteY2"/>
                  </a:cxn>
                  <a:cxn ang="0">
                    <a:pos x="connsiteX3" y="connsiteY3"/>
                  </a:cxn>
                </a:cxnLst>
                <a:rect l="l" t="t" r="r" b="b"/>
                <a:pathLst>
                  <a:path w="17334" h="36861">
                    <a:moveTo>
                      <a:pt x="30" y="22003"/>
                    </a:moveTo>
                    <a:cubicBezTo>
                      <a:pt x="-541" y="8668"/>
                      <a:pt x="7174" y="6572"/>
                      <a:pt x="11746" y="0"/>
                    </a:cubicBezTo>
                    <a:cubicBezTo>
                      <a:pt x="18509" y="21812"/>
                      <a:pt x="20128" y="36671"/>
                      <a:pt x="10984" y="36862"/>
                    </a:cubicBezTo>
                    <a:cubicBezTo>
                      <a:pt x="8317" y="22193"/>
                      <a:pt x="4221" y="21717"/>
                      <a:pt x="30" y="22003"/>
                    </a:cubicBezTo>
                    <a:close/>
                  </a:path>
                </a:pathLst>
              </a:custGeom>
              <a:grpFill/>
              <a:ln w="9525" cap="flat">
                <a:noFill/>
                <a:prstDash val="solid"/>
                <a:miter/>
              </a:ln>
            </p:spPr>
            <p:txBody>
              <a:bodyPr rtlCol="0" anchor="ctr"/>
              <a:lstStyle/>
              <a:p>
                <a:endParaRPr lang="en-US"/>
              </a:p>
            </p:txBody>
          </p:sp>
          <p:sp>
            <p:nvSpPr>
              <p:cNvPr id="73714" name="Freeform: Shape 73713">
                <a:extLst>
                  <a:ext uri="{FF2B5EF4-FFF2-40B4-BE49-F238E27FC236}">
                    <a16:creationId xmlns:a16="http://schemas.microsoft.com/office/drawing/2014/main" id="{E6A3DB94-B4E9-417E-AE1C-B181604E791B}"/>
                  </a:ext>
                </a:extLst>
              </p:cNvPr>
              <p:cNvSpPr/>
              <p:nvPr/>
            </p:nvSpPr>
            <p:spPr>
              <a:xfrm>
                <a:off x="19588515" y="3509784"/>
                <a:ext cx="25358" cy="46333"/>
              </a:xfrm>
              <a:custGeom>
                <a:avLst/>
                <a:gdLst>
                  <a:gd name="connsiteX0" fmla="*/ 790 w 25358"/>
                  <a:gd name="connsiteY0" fmla="*/ 34595 h 46333"/>
                  <a:gd name="connsiteX1" fmla="*/ 15554 w 25358"/>
                  <a:gd name="connsiteY1" fmla="*/ 1639 h 46333"/>
                  <a:gd name="connsiteX2" fmla="*/ 21079 w 25358"/>
                  <a:gd name="connsiteY2" fmla="*/ 45739 h 46333"/>
                  <a:gd name="connsiteX3" fmla="*/ 12411 w 25358"/>
                  <a:gd name="connsiteY3" fmla="*/ 11926 h 46333"/>
                  <a:gd name="connsiteX4" fmla="*/ 790 w 25358"/>
                  <a:gd name="connsiteY4" fmla="*/ 34595 h 463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58" h="46333">
                    <a:moveTo>
                      <a:pt x="790" y="34595"/>
                    </a:moveTo>
                    <a:cubicBezTo>
                      <a:pt x="-2734" y="6877"/>
                      <a:pt x="6124" y="-4553"/>
                      <a:pt x="15554" y="1639"/>
                    </a:cubicBezTo>
                    <a:cubicBezTo>
                      <a:pt x="18411" y="18022"/>
                      <a:pt x="32223" y="51169"/>
                      <a:pt x="21079" y="45739"/>
                    </a:cubicBezTo>
                    <a:cubicBezTo>
                      <a:pt x="14983" y="22784"/>
                      <a:pt x="21079" y="27166"/>
                      <a:pt x="12411" y="11926"/>
                    </a:cubicBezTo>
                    <a:cubicBezTo>
                      <a:pt x="9649" y="21165"/>
                      <a:pt x="11649" y="37929"/>
                      <a:pt x="790" y="34595"/>
                    </a:cubicBezTo>
                    <a:close/>
                  </a:path>
                </a:pathLst>
              </a:custGeom>
              <a:grpFill/>
              <a:ln w="9525" cap="flat">
                <a:noFill/>
                <a:prstDash val="solid"/>
                <a:miter/>
              </a:ln>
            </p:spPr>
            <p:txBody>
              <a:bodyPr rtlCol="0" anchor="ctr"/>
              <a:lstStyle/>
              <a:p>
                <a:endParaRPr lang="en-US"/>
              </a:p>
            </p:txBody>
          </p:sp>
          <p:sp>
            <p:nvSpPr>
              <p:cNvPr id="73715" name="Freeform: Shape 73714">
                <a:extLst>
                  <a:ext uri="{FF2B5EF4-FFF2-40B4-BE49-F238E27FC236}">
                    <a16:creationId xmlns:a16="http://schemas.microsoft.com/office/drawing/2014/main" id="{F4E664A9-3E00-428D-A49A-19A240E5E24A}"/>
                  </a:ext>
                </a:extLst>
              </p:cNvPr>
              <p:cNvSpPr/>
              <p:nvPr/>
            </p:nvSpPr>
            <p:spPr>
              <a:xfrm>
                <a:off x="19520916" y="3205249"/>
                <a:ext cx="16517" cy="45856"/>
              </a:xfrm>
              <a:custGeom>
                <a:avLst/>
                <a:gdLst>
                  <a:gd name="connsiteX0" fmla="*/ 0 w 16517"/>
                  <a:gd name="connsiteY0" fmla="*/ 23282 h 45856"/>
                  <a:gd name="connsiteX1" fmla="*/ 15240 w 16517"/>
                  <a:gd name="connsiteY1" fmla="*/ 17662 h 45856"/>
                  <a:gd name="connsiteX2" fmla="*/ 14097 w 16517"/>
                  <a:gd name="connsiteY2" fmla="*/ 45856 h 45856"/>
                  <a:gd name="connsiteX3" fmla="*/ 0 w 16517"/>
                  <a:gd name="connsiteY3" fmla="*/ 23282 h 45856"/>
                </a:gdLst>
                <a:ahLst/>
                <a:cxnLst>
                  <a:cxn ang="0">
                    <a:pos x="connsiteX0" y="connsiteY0"/>
                  </a:cxn>
                  <a:cxn ang="0">
                    <a:pos x="connsiteX1" y="connsiteY1"/>
                  </a:cxn>
                  <a:cxn ang="0">
                    <a:pos x="connsiteX2" y="connsiteY2"/>
                  </a:cxn>
                  <a:cxn ang="0">
                    <a:pos x="connsiteX3" y="connsiteY3"/>
                  </a:cxn>
                </a:cxnLst>
                <a:rect l="l" t="t" r="r" b="b"/>
                <a:pathLst>
                  <a:path w="16517" h="45856">
                    <a:moveTo>
                      <a:pt x="0" y="23282"/>
                    </a:moveTo>
                    <a:cubicBezTo>
                      <a:pt x="17145" y="28140"/>
                      <a:pt x="-3239" y="-27201"/>
                      <a:pt x="15240" y="17662"/>
                    </a:cubicBezTo>
                    <a:cubicBezTo>
                      <a:pt x="21431" y="37569"/>
                      <a:pt x="2477" y="17281"/>
                      <a:pt x="14097" y="45856"/>
                    </a:cubicBezTo>
                    <a:cubicBezTo>
                      <a:pt x="9334" y="37760"/>
                      <a:pt x="3905" y="46618"/>
                      <a:pt x="0" y="23282"/>
                    </a:cubicBezTo>
                    <a:close/>
                  </a:path>
                </a:pathLst>
              </a:custGeom>
              <a:grpFill/>
              <a:ln w="9525" cap="flat">
                <a:noFill/>
                <a:prstDash val="solid"/>
                <a:miter/>
              </a:ln>
            </p:spPr>
            <p:txBody>
              <a:bodyPr rtlCol="0" anchor="ctr"/>
              <a:lstStyle/>
              <a:p>
                <a:endParaRPr lang="en-US"/>
              </a:p>
            </p:txBody>
          </p:sp>
          <p:sp>
            <p:nvSpPr>
              <p:cNvPr id="73716" name="Freeform: Shape 73715">
                <a:extLst>
                  <a:ext uri="{FF2B5EF4-FFF2-40B4-BE49-F238E27FC236}">
                    <a16:creationId xmlns:a16="http://schemas.microsoft.com/office/drawing/2014/main" id="{1B3A1CB8-0ED4-481F-B66F-823497688BA7}"/>
                  </a:ext>
                </a:extLst>
              </p:cNvPr>
              <p:cNvSpPr/>
              <p:nvPr/>
            </p:nvSpPr>
            <p:spPr>
              <a:xfrm>
                <a:off x="19541108" y="3197241"/>
                <a:ext cx="27919" cy="46551"/>
              </a:xfrm>
              <a:custGeom>
                <a:avLst/>
                <a:gdLst>
                  <a:gd name="connsiteX0" fmla="*/ 0 w 27919"/>
                  <a:gd name="connsiteY0" fmla="*/ 23860 h 46551"/>
                  <a:gd name="connsiteX1" fmla="*/ 10859 w 27919"/>
                  <a:gd name="connsiteY1" fmla="*/ 1476 h 46551"/>
                  <a:gd name="connsiteX2" fmla="*/ 27908 w 27919"/>
                  <a:gd name="connsiteY2" fmla="*/ 13573 h 46551"/>
                  <a:gd name="connsiteX3" fmla="*/ 0 w 27919"/>
                  <a:gd name="connsiteY3" fmla="*/ 23860 h 46551"/>
                </a:gdLst>
                <a:ahLst/>
                <a:cxnLst>
                  <a:cxn ang="0">
                    <a:pos x="connsiteX0" y="connsiteY0"/>
                  </a:cxn>
                  <a:cxn ang="0">
                    <a:pos x="connsiteX1" y="connsiteY1"/>
                  </a:cxn>
                  <a:cxn ang="0">
                    <a:pos x="connsiteX2" y="connsiteY2"/>
                  </a:cxn>
                  <a:cxn ang="0">
                    <a:pos x="connsiteX3" y="connsiteY3"/>
                  </a:cxn>
                </a:cxnLst>
                <a:rect l="l" t="t" r="r" b="b"/>
                <a:pathLst>
                  <a:path w="27919" h="46551">
                    <a:moveTo>
                      <a:pt x="0" y="23860"/>
                    </a:moveTo>
                    <a:cubicBezTo>
                      <a:pt x="12573" y="44148"/>
                      <a:pt x="6858" y="9573"/>
                      <a:pt x="10859" y="1476"/>
                    </a:cubicBezTo>
                    <a:cubicBezTo>
                      <a:pt x="17050" y="-7668"/>
                      <a:pt x="21431" y="29289"/>
                      <a:pt x="27908" y="13573"/>
                    </a:cubicBezTo>
                    <a:cubicBezTo>
                      <a:pt x="28384" y="40815"/>
                      <a:pt x="14383" y="66532"/>
                      <a:pt x="0" y="23860"/>
                    </a:cubicBezTo>
                    <a:close/>
                  </a:path>
                </a:pathLst>
              </a:custGeom>
              <a:grpFill/>
              <a:ln w="9525" cap="flat">
                <a:noFill/>
                <a:prstDash val="solid"/>
                <a:miter/>
              </a:ln>
            </p:spPr>
            <p:txBody>
              <a:bodyPr rtlCol="0" anchor="ctr"/>
              <a:lstStyle/>
              <a:p>
                <a:endParaRPr lang="en-US"/>
              </a:p>
            </p:txBody>
          </p:sp>
          <p:sp>
            <p:nvSpPr>
              <p:cNvPr id="73717" name="Freeform: Shape 73716">
                <a:extLst>
                  <a:ext uri="{FF2B5EF4-FFF2-40B4-BE49-F238E27FC236}">
                    <a16:creationId xmlns:a16="http://schemas.microsoft.com/office/drawing/2014/main" id="{35F32DB0-F033-40C6-BA29-A6FEF8B08280}"/>
                  </a:ext>
                </a:extLst>
              </p:cNvPr>
              <p:cNvSpPr/>
              <p:nvPr/>
            </p:nvSpPr>
            <p:spPr>
              <a:xfrm>
                <a:off x="19640454" y="3452368"/>
                <a:ext cx="21145" cy="54292"/>
              </a:xfrm>
              <a:custGeom>
                <a:avLst/>
                <a:gdLst>
                  <a:gd name="connsiteX0" fmla="*/ 2763 w 21145"/>
                  <a:gd name="connsiteY0" fmla="*/ 54293 h 54292"/>
                  <a:gd name="connsiteX1" fmla="*/ 0 w 21145"/>
                  <a:gd name="connsiteY1" fmla="*/ 0 h 54292"/>
                  <a:gd name="connsiteX2" fmla="*/ 21146 w 21145"/>
                  <a:gd name="connsiteY2" fmla="*/ 47720 h 54292"/>
                  <a:gd name="connsiteX3" fmla="*/ 2763 w 21145"/>
                  <a:gd name="connsiteY3" fmla="*/ 54293 h 54292"/>
                </a:gdLst>
                <a:ahLst/>
                <a:cxnLst>
                  <a:cxn ang="0">
                    <a:pos x="connsiteX0" y="connsiteY0"/>
                  </a:cxn>
                  <a:cxn ang="0">
                    <a:pos x="connsiteX1" y="connsiteY1"/>
                  </a:cxn>
                  <a:cxn ang="0">
                    <a:pos x="connsiteX2" y="connsiteY2"/>
                  </a:cxn>
                  <a:cxn ang="0">
                    <a:pos x="connsiteX3" y="connsiteY3"/>
                  </a:cxn>
                </a:cxnLst>
                <a:rect l="l" t="t" r="r" b="b"/>
                <a:pathLst>
                  <a:path w="21145" h="54292">
                    <a:moveTo>
                      <a:pt x="2763" y="54293"/>
                    </a:moveTo>
                    <a:cubicBezTo>
                      <a:pt x="-1714" y="26194"/>
                      <a:pt x="19431" y="57436"/>
                      <a:pt x="0" y="0"/>
                    </a:cubicBezTo>
                    <a:cubicBezTo>
                      <a:pt x="7144" y="13430"/>
                      <a:pt x="14669" y="18860"/>
                      <a:pt x="21146" y="47720"/>
                    </a:cubicBezTo>
                    <a:cubicBezTo>
                      <a:pt x="14954" y="49911"/>
                      <a:pt x="8858" y="52102"/>
                      <a:pt x="2763" y="54293"/>
                    </a:cubicBezTo>
                    <a:close/>
                  </a:path>
                </a:pathLst>
              </a:custGeom>
              <a:grpFill/>
              <a:ln w="9525" cap="flat">
                <a:noFill/>
                <a:prstDash val="solid"/>
                <a:miter/>
              </a:ln>
            </p:spPr>
            <p:txBody>
              <a:bodyPr rtlCol="0" anchor="ctr"/>
              <a:lstStyle/>
              <a:p>
                <a:endParaRPr lang="en-US"/>
              </a:p>
            </p:txBody>
          </p:sp>
          <p:sp>
            <p:nvSpPr>
              <p:cNvPr id="73718" name="Freeform: Shape 73717">
                <a:extLst>
                  <a:ext uri="{FF2B5EF4-FFF2-40B4-BE49-F238E27FC236}">
                    <a16:creationId xmlns:a16="http://schemas.microsoft.com/office/drawing/2014/main" id="{117C11D4-D7DB-47D0-90E0-2C990E39D6E1}"/>
                  </a:ext>
                </a:extLst>
              </p:cNvPr>
              <p:cNvSpPr/>
              <p:nvPr/>
            </p:nvSpPr>
            <p:spPr>
              <a:xfrm>
                <a:off x="19611884" y="3186621"/>
                <a:ext cx="20549" cy="25812"/>
              </a:xfrm>
              <a:custGeom>
                <a:avLst/>
                <a:gdLst>
                  <a:gd name="connsiteX0" fmla="*/ 1424 w 20549"/>
                  <a:gd name="connsiteY0" fmla="*/ 25813 h 25812"/>
                  <a:gd name="connsiteX1" fmla="*/ 19045 w 20549"/>
                  <a:gd name="connsiteY1" fmla="*/ 0 h 25812"/>
                  <a:gd name="connsiteX2" fmla="*/ 1424 w 20549"/>
                  <a:gd name="connsiteY2" fmla="*/ 25813 h 25812"/>
                </a:gdLst>
                <a:ahLst/>
                <a:cxnLst>
                  <a:cxn ang="0">
                    <a:pos x="connsiteX0" y="connsiteY0"/>
                  </a:cxn>
                  <a:cxn ang="0">
                    <a:pos x="connsiteX1" y="connsiteY1"/>
                  </a:cxn>
                  <a:cxn ang="0">
                    <a:pos x="connsiteX2" y="connsiteY2"/>
                  </a:cxn>
                </a:cxnLst>
                <a:rect l="l" t="t" r="r" b="b"/>
                <a:pathLst>
                  <a:path w="20549" h="25812">
                    <a:moveTo>
                      <a:pt x="1424" y="25813"/>
                    </a:moveTo>
                    <a:cubicBezTo>
                      <a:pt x="-5720" y="-10573"/>
                      <a:pt x="16188" y="24193"/>
                      <a:pt x="19045" y="0"/>
                    </a:cubicBezTo>
                    <a:cubicBezTo>
                      <a:pt x="25713" y="28194"/>
                      <a:pt x="8473" y="18955"/>
                      <a:pt x="1424" y="25813"/>
                    </a:cubicBezTo>
                    <a:close/>
                  </a:path>
                </a:pathLst>
              </a:custGeom>
              <a:grpFill/>
              <a:ln w="9525" cap="flat">
                <a:noFill/>
                <a:prstDash val="solid"/>
                <a:miter/>
              </a:ln>
            </p:spPr>
            <p:txBody>
              <a:bodyPr rtlCol="0" anchor="ctr"/>
              <a:lstStyle/>
              <a:p>
                <a:endParaRPr lang="en-US"/>
              </a:p>
            </p:txBody>
          </p:sp>
          <p:sp>
            <p:nvSpPr>
              <p:cNvPr id="73719" name="Freeform: Shape 73718">
                <a:extLst>
                  <a:ext uri="{FF2B5EF4-FFF2-40B4-BE49-F238E27FC236}">
                    <a16:creationId xmlns:a16="http://schemas.microsoft.com/office/drawing/2014/main" id="{8A3A7E55-D5BF-43EE-A97A-8D055B8E3448}"/>
                  </a:ext>
                </a:extLst>
              </p:cNvPr>
              <p:cNvSpPr/>
              <p:nvPr/>
            </p:nvSpPr>
            <p:spPr>
              <a:xfrm>
                <a:off x="19668267" y="3348831"/>
                <a:ext cx="26479" cy="63817"/>
              </a:xfrm>
              <a:custGeom>
                <a:avLst/>
                <a:gdLst>
                  <a:gd name="connsiteX0" fmla="*/ 0 w 26479"/>
                  <a:gd name="connsiteY0" fmla="*/ 27813 h 63817"/>
                  <a:gd name="connsiteX1" fmla="*/ 23146 w 26479"/>
                  <a:gd name="connsiteY1" fmla="*/ 0 h 63817"/>
                  <a:gd name="connsiteX2" fmla="*/ 26480 w 26479"/>
                  <a:gd name="connsiteY2" fmla="*/ 63817 h 63817"/>
                  <a:gd name="connsiteX3" fmla="*/ 0 w 26479"/>
                  <a:gd name="connsiteY3" fmla="*/ 27813 h 63817"/>
                </a:gdLst>
                <a:ahLst/>
                <a:cxnLst>
                  <a:cxn ang="0">
                    <a:pos x="connsiteX0" y="connsiteY0"/>
                  </a:cxn>
                  <a:cxn ang="0">
                    <a:pos x="connsiteX1" y="connsiteY1"/>
                  </a:cxn>
                  <a:cxn ang="0">
                    <a:pos x="connsiteX2" y="connsiteY2"/>
                  </a:cxn>
                  <a:cxn ang="0">
                    <a:pos x="connsiteX3" y="connsiteY3"/>
                  </a:cxn>
                </a:cxnLst>
                <a:rect l="l" t="t" r="r" b="b"/>
                <a:pathLst>
                  <a:path w="26479" h="63817">
                    <a:moveTo>
                      <a:pt x="0" y="27813"/>
                    </a:moveTo>
                    <a:cubicBezTo>
                      <a:pt x="9906" y="29528"/>
                      <a:pt x="16574" y="24098"/>
                      <a:pt x="23146" y="0"/>
                    </a:cubicBezTo>
                    <a:cubicBezTo>
                      <a:pt x="32766" y="34385"/>
                      <a:pt x="11335" y="20860"/>
                      <a:pt x="26480" y="63817"/>
                    </a:cubicBezTo>
                    <a:cubicBezTo>
                      <a:pt x="17526" y="57817"/>
                      <a:pt x="8954" y="33909"/>
                      <a:pt x="0" y="27813"/>
                    </a:cubicBezTo>
                    <a:close/>
                  </a:path>
                </a:pathLst>
              </a:custGeom>
              <a:grpFill/>
              <a:ln w="9525" cap="flat">
                <a:noFill/>
                <a:prstDash val="solid"/>
                <a:miter/>
              </a:ln>
            </p:spPr>
            <p:txBody>
              <a:bodyPr rtlCol="0" anchor="ctr"/>
              <a:lstStyle/>
              <a:p>
                <a:endParaRPr lang="en-US"/>
              </a:p>
            </p:txBody>
          </p:sp>
          <p:sp>
            <p:nvSpPr>
              <p:cNvPr id="73720" name="Freeform: Shape 73719">
                <a:extLst>
                  <a:ext uri="{FF2B5EF4-FFF2-40B4-BE49-F238E27FC236}">
                    <a16:creationId xmlns:a16="http://schemas.microsoft.com/office/drawing/2014/main" id="{AA2BB237-B2CC-4117-BC5C-B3542292F9DE}"/>
                  </a:ext>
                </a:extLst>
              </p:cNvPr>
              <p:cNvSpPr/>
              <p:nvPr/>
            </p:nvSpPr>
            <p:spPr>
              <a:xfrm>
                <a:off x="19517775" y="2783808"/>
                <a:ext cx="9575" cy="37623"/>
              </a:xfrm>
              <a:custGeom>
                <a:avLst/>
                <a:gdLst>
                  <a:gd name="connsiteX0" fmla="*/ 2474 w 9575"/>
                  <a:gd name="connsiteY0" fmla="*/ 37624 h 37623"/>
                  <a:gd name="connsiteX1" fmla="*/ 2760 w 9575"/>
                  <a:gd name="connsiteY1" fmla="*/ 0 h 37623"/>
                  <a:gd name="connsiteX2" fmla="*/ 2474 w 9575"/>
                  <a:gd name="connsiteY2" fmla="*/ 37624 h 37623"/>
                </a:gdLst>
                <a:ahLst/>
                <a:cxnLst>
                  <a:cxn ang="0">
                    <a:pos x="connsiteX0" y="connsiteY0"/>
                  </a:cxn>
                  <a:cxn ang="0">
                    <a:pos x="connsiteX1" y="connsiteY1"/>
                  </a:cxn>
                  <a:cxn ang="0">
                    <a:pos x="connsiteX2" y="connsiteY2"/>
                  </a:cxn>
                </a:cxnLst>
                <a:rect l="l" t="t" r="r" b="b"/>
                <a:pathLst>
                  <a:path w="9575" h="37623">
                    <a:moveTo>
                      <a:pt x="2474" y="37624"/>
                    </a:moveTo>
                    <a:cubicBezTo>
                      <a:pt x="-3432" y="15240"/>
                      <a:pt x="3141" y="13335"/>
                      <a:pt x="2760" y="0"/>
                    </a:cubicBezTo>
                    <a:cubicBezTo>
                      <a:pt x="15714" y="15716"/>
                      <a:pt x="7046" y="35242"/>
                      <a:pt x="2474" y="37624"/>
                    </a:cubicBezTo>
                    <a:close/>
                  </a:path>
                </a:pathLst>
              </a:custGeom>
              <a:grpFill/>
              <a:ln w="9525" cap="flat">
                <a:noFill/>
                <a:prstDash val="solid"/>
                <a:miter/>
              </a:ln>
            </p:spPr>
            <p:txBody>
              <a:bodyPr rtlCol="0" anchor="ctr"/>
              <a:lstStyle/>
              <a:p>
                <a:endParaRPr lang="en-US"/>
              </a:p>
            </p:txBody>
          </p:sp>
          <p:sp>
            <p:nvSpPr>
              <p:cNvPr id="73721" name="Freeform: Shape 73720">
                <a:extLst>
                  <a:ext uri="{FF2B5EF4-FFF2-40B4-BE49-F238E27FC236}">
                    <a16:creationId xmlns:a16="http://schemas.microsoft.com/office/drawing/2014/main" id="{B43FCBBB-3C23-4632-A057-6ECB67BDFBC3}"/>
                  </a:ext>
                </a:extLst>
              </p:cNvPr>
              <p:cNvSpPr/>
              <p:nvPr/>
            </p:nvSpPr>
            <p:spPr>
              <a:xfrm>
                <a:off x="19634402" y="3164999"/>
                <a:ext cx="14146" cy="34805"/>
              </a:xfrm>
              <a:custGeom>
                <a:avLst/>
                <a:gdLst>
                  <a:gd name="connsiteX0" fmla="*/ 1290 w 14146"/>
                  <a:gd name="connsiteY0" fmla="*/ 29051 h 34805"/>
                  <a:gd name="connsiteX1" fmla="*/ 4242 w 14146"/>
                  <a:gd name="connsiteY1" fmla="*/ 0 h 34805"/>
                  <a:gd name="connsiteX2" fmla="*/ 13672 w 14146"/>
                  <a:gd name="connsiteY2" fmla="*/ 14669 h 34805"/>
                  <a:gd name="connsiteX3" fmla="*/ 1290 w 14146"/>
                  <a:gd name="connsiteY3" fmla="*/ 29051 h 34805"/>
                </a:gdLst>
                <a:ahLst/>
                <a:cxnLst>
                  <a:cxn ang="0">
                    <a:pos x="connsiteX0" y="connsiteY0"/>
                  </a:cxn>
                  <a:cxn ang="0">
                    <a:pos x="connsiteX1" y="connsiteY1"/>
                  </a:cxn>
                  <a:cxn ang="0">
                    <a:pos x="connsiteX2" y="connsiteY2"/>
                  </a:cxn>
                  <a:cxn ang="0">
                    <a:pos x="connsiteX3" y="connsiteY3"/>
                  </a:cxn>
                </a:cxnLst>
                <a:rect l="l" t="t" r="r" b="b"/>
                <a:pathLst>
                  <a:path w="14146" h="34805">
                    <a:moveTo>
                      <a:pt x="1290" y="29051"/>
                    </a:moveTo>
                    <a:cubicBezTo>
                      <a:pt x="-5473" y="7144"/>
                      <a:pt x="17196" y="31433"/>
                      <a:pt x="4242" y="0"/>
                    </a:cubicBezTo>
                    <a:cubicBezTo>
                      <a:pt x="7481" y="857"/>
                      <a:pt x="10434" y="15907"/>
                      <a:pt x="13672" y="14669"/>
                    </a:cubicBezTo>
                    <a:cubicBezTo>
                      <a:pt x="16053" y="31718"/>
                      <a:pt x="9100" y="41815"/>
                      <a:pt x="1290" y="29051"/>
                    </a:cubicBezTo>
                    <a:close/>
                  </a:path>
                </a:pathLst>
              </a:custGeom>
              <a:grpFill/>
              <a:ln w="9525" cap="flat">
                <a:noFill/>
                <a:prstDash val="solid"/>
                <a:miter/>
              </a:ln>
            </p:spPr>
            <p:txBody>
              <a:bodyPr rtlCol="0" anchor="ctr"/>
              <a:lstStyle/>
              <a:p>
                <a:endParaRPr lang="en-US"/>
              </a:p>
            </p:txBody>
          </p:sp>
          <p:sp>
            <p:nvSpPr>
              <p:cNvPr id="73722" name="Freeform: Shape 73721">
                <a:extLst>
                  <a:ext uri="{FF2B5EF4-FFF2-40B4-BE49-F238E27FC236}">
                    <a16:creationId xmlns:a16="http://schemas.microsoft.com/office/drawing/2014/main" id="{4AC80A87-15FE-4D94-8056-E0ED0FAB2FAF}"/>
                  </a:ext>
                </a:extLst>
              </p:cNvPr>
              <p:cNvSpPr/>
              <p:nvPr/>
            </p:nvSpPr>
            <p:spPr>
              <a:xfrm>
                <a:off x="19741705" y="3538989"/>
                <a:ext cx="22764" cy="37775"/>
              </a:xfrm>
              <a:custGeom>
                <a:avLst/>
                <a:gdLst>
                  <a:gd name="connsiteX0" fmla="*/ 9240 w 22764"/>
                  <a:gd name="connsiteY0" fmla="*/ 37775 h 37775"/>
                  <a:gd name="connsiteX1" fmla="*/ 0 w 22764"/>
                  <a:gd name="connsiteY1" fmla="*/ 4152 h 37775"/>
                  <a:gd name="connsiteX2" fmla="*/ 22765 w 22764"/>
                  <a:gd name="connsiteY2" fmla="*/ 13868 h 37775"/>
                  <a:gd name="connsiteX3" fmla="*/ 9240 w 22764"/>
                  <a:gd name="connsiteY3" fmla="*/ 37775 h 37775"/>
                </a:gdLst>
                <a:ahLst/>
                <a:cxnLst>
                  <a:cxn ang="0">
                    <a:pos x="connsiteX0" y="connsiteY0"/>
                  </a:cxn>
                  <a:cxn ang="0">
                    <a:pos x="connsiteX1" y="connsiteY1"/>
                  </a:cxn>
                  <a:cxn ang="0">
                    <a:pos x="connsiteX2" y="connsiteY2"/>
                  </a:cxn>
                  <a:cxn ang="0">
                    <a:pos x="connsiteX3" y="connsiteY3"/>
                  </a:cxn>
                </a:cxnLst>
                <a:rect l="l" t="t" r="r" b="b"/>
                <a:pathLst>
                  <a:path w="22764" h="37775">
                    <a:moveTo>
                      <a:pt x="9240" y="37775"/>
                    </a:moveTo>
                    <a:cubicBezTo>
                      <a:pt x="6191" y="26536"/>
                      <a:pt x="3048" y="15296"/>
                      <a:pt x="0" y="4152"/>
                    </a:cubicBezTo>
                    <a:cubicBezTo>
                      <a:pt x="7811" y="-1944"/>
                      <a:pt x="15526" y="-3278"/>
                      <a:pt x="22765" y="13868"/>
                    </a:cubicBezTo>
                    <a:cubicBezTo>
                      <a:pt x="22384" y="27964"/>
                      <a:pt x="15145" y="31775"/>
                      <a:pt x="9240" y="37775"/>
                    </a:cubicBezTo>
                    <a:close/>
                  </a:path>
                </a:pathLst>
              </a:custGeom>
              <a:grpFill/>
              <a:ln w="9525" cap="flat">
                <a:noFill/>
                <a:prstDash val="solid"/>
                <a:miter/>
              </a:ln>
            </p:spPr>
            <p:txBody>
              <a:bodyPr rtlCol="0" anchor="ctr"/>
              <a:lstStyle/>
              <a:p>
                <a:endParaRPr lang="en-US"/>
              </a:p>
            </p:txBody>
          </p:sp>
          <p:sp>
            <p:nvSpPr>
              <p:cNvPr id="73723" name="Freeform: Shape 73722">
                <a:extLst>
                  <a:ext uri="{FF2B5EF4-FFF2-40B4-BE49-F238E27FC236}">
                    <a16:creationId xmlns:a16="http://schemas.microsoft.com/office/drawing/2014/main" id="{DA994743-17DC-49B8-8ED9-0AEEFCE30C00}"/>
                  </a:ext>
                </a:extLst>
              </p:cNvPr>
              <p:cNvSpPr/>
              <p:nvPr/>
            </p:nvSpPr>
            <p:spPr>
              <a:xfrm>
                <a:off x="19744675" y="3513237"/>
                <a:ext cx="32843" cy="34571"/>
              </a:xfrm>
              <a:custGeom>
                <a:avLst/>
                <a:gdLst>
                  <a:gd name="connsiteX0" fmla="*/ 2554 w 32843"/>
                  <a:gd name="connsiteY0" fmla="*/ 18474 h 34571"/>
                  <a:gd name="connsiteX1" fmla="*/ 20938 w 32843"/>
                  <a:gd name="connsiteY1" fmla="*/ 1996 h 34571"/>
                  <a:gd name="connsiteX2" fmla="*/ 32844 w 32843"/>
                  <a:gd name="connsiteY2" fmla="*/ 34571 h 34571"/>
                  <a:gd name="connsiteX3" fmla="*/ 2554 w 32843"/>
                  <a:gd name="connsiteY3" fmla="*/ 18474 h 34571"/>
                </a:gdLst>
                <a:ahLst/>
                <a:cxnLst>
                  <a:cxn ang="0">
                    <a:pos x="connsiteX0" y="connsiteY0"/>
                  </a:cxn>
                  <a:cxn ang="0">
                    <a:pos x="connsiteX1" y="connsiteY1"/>
                  </a:cxn>
                  <a:cxn ang="0">
                    <a:pos x="connsiteX2" y="connsiteY2"/>
                  </a:cxn>
                  <a:cxn ang="0">
                    <a:pos x="connsiteX3" y="connsiteY3"/>
                  </a:cxn>
                </a:cxnLst>
                <a:rect l="l" t="t" r="r" b="b"/>
                <a:pathLst>
                  <a:path w="32843" h="34571">
                    <a:moveTo>
                      <a:pt x="2554" y="18474"/>
                    </a:moveTo>
                    <a:cubicBezTo>
                      <a:pt x="-7637" y="-21817"/>
                      <a:pt x="15604" y="18950"/>
                      <a:pt x="20938" y="1996"/>
                    </a:cubicBezTo>
                    <a:cubicBezTo>
                      <a:pt x="24748" y="17140"/>
                      <a:pt x="28938" y="18379"/>
                      <a:pt x="32844" y="34571"/>
                    </a:cubicBezTo>
                    <a:cubicBezTo>
                      <a:pt x="22938" y="21808"/>
                      <a:pt x="13127" y="5520"/>
                      <a:pt x="2554" y="18474"/>
                    </a:cubicBezTo>
                    <a:close/>
                  </a:path>
                </a:pathLst>
              </a:custGeom>
              <a:grpFill/>
              <a:ln w="9525" cap="flat">
                <a:noFill/>
                <a:prstDash val="solid"/>
                <a:miter/>
              </a:ln>
            </p:spPr>
            <p:txBody>
              <a:bodyPr rtlCol="0" anchor="ctr"/>
              <a:lstStyle/>
              <a:p>
                <a:endParaRPr lang="en-US"/>
              </a:p>
            </p:txBody>
          </p:sp>
          <p:sp>
            <p:nvSpPr>
              <p:cNvPr id="73724" name="Freeform: Shape 73723">
                <a:extLst>
                  <a:ext uri="{FF2B5EF4-FFF2-40B4-BE49-F238E27FC236}">
                    <a16:creationId xmlns:a16="http://schemas.microsoft.com/office/drawing/2014/main" id="{CB93015E-0763-4F84-A9AD-58DA94F15FAE}"/>
                  </a:ext>
                </a:extLst>
              </p:cNvPr>
              <p:cNvSpPr/>
              <p:nvPr/>
            </p:nvSpPr>
            <p:spPr>
              <a:xfrm>
                <a:off x="19360527" y="2062956"/>
                <a:ext cx="34373" cy="84105"/>
              </a:xfrm>
              <a:custGeom>
                <a:avLst/>
                <a:gdLst>
                  <a:gd name="connsiteX0" fmla="*/ 2845 w 34373"/>
                  <a:gd name="connsiteY0" fmla="*/ 47816 h 84105"/>
                  <a:gd name="connsiteX1" fmla="*/ 3702 w 34373"/>
                  <a:gd name="connsiteY1" fmla="*/ 0 h 84105"/>
                  <a:gd name="connsiteX2" fmla="*/ 20752 w 34373"/>
                  <a:gd name="connsiteY2" fmla="*/ 30004 h 84105"/>
                  <a:gd name="connsiteX3" fmla="*/ 34373 w 34373"/>
                  <a:gd name="connsiteY3" fmla="*/ 80391 h 84105"/>
                  <a:gd name="connsiteX4" fmla="*/ 26277 w 34373"/>
                  <a:gd name="connsiteY4" fmla="*/ 84106 h 84105"/>
                  <a:gd name="connsiteX5" fmla="*/ 13894 w 34373"/>
                  <a:gd name="connsiteY5" fmla="*/ 80391 h 84105"/>
                  <a:gd name="connsiteX6" fmla="*/ 2845 w 34373"/>
                  <a:gd name="connsiteY6" fmla="*/ 47816 h 84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373" h="84105">
                    <a:moveTo>
                      <a:pt x="2845" y="47816"/>
                    </a:moveTo>
                    <a:cubicBezTo>
                      <a:pt x="-5156" y="17145"/>
                      <a:pt x="6560" y="21431"/>
                      <a:pt x="3702" y="0"/>
                    </a:cubicBezTo>
                    <a:cubicBezTo>
                      <a:pt x="9322" y="8953"/>
                      <a:pt x="15418" y="32385"/>
                      <a:pt x="20752" y="30004"/>
                    </a:cubicBezTo>
                    <a:cubicBezTo>
                      <a:pt x="25324" y="46863"/>
                      <a:pt x="29801" y="63532"/>
                      <a:pt x="34373" y="80391"/>
                    </a:cubicBezTo>
                    <a:cubicBezTo>
                      <a:pt x="29325" y="68961"/>
                      <a:pt x="12370" y="36957"/>
                      <a:pt x="26277" y="84106"/>
                    </a:cubicBezTo>
                    <a:cubicBezTo>
                      <a:pt x="17990" y="66294"/>
                      <a:pt x="17799" y="70199"/>
                      <a:pt x="13894" y="80391"/>
                    </a:cubicBezTo>
                    <a:cubicBezTo>
                      <a:pt x="5512" y="59436"/>
                      <a:pt x="10465" y="41339"/>
                      <a:pt x="2845" y="47816"/>
                    </a:cubicBezTo>
                    <a:close/>
                  </a:path>
                </a:pathLst>
              </a:custGeom>
              <a:grpFill/>
              <a:ln w="9525" cap="flat">
                <a:noFill/>
                <a:prstDash val="solid"/>
                <a:miter/>
              </a:ln>
            </p:spPr>
            <p:txBody>
              <a:bodyPr rtlCol="0" anchor="ctr"/>
              <a:lstStyle/>
              <a:p>
                <a:endParaRPr lang="en-US"/>
              </a:p>
            </p:txBody>
          </p:sp>
          <p:sp>
            <p:nvSpPr>
              <p:cNvPr id="73725" name="Freeform: Shape 73724">
                <a:extLst>
                  <a:ext uri="{FF2B5EF4-FFF2-40B4-BE49-F238E27FC236}">
                    <a16:creationId xmlns:a16="http://schemas.microsoft.com/office/drawing/2014/main" id="{4A088EDB-990A-4429-AEB8-56F6F3249B9A}"/>
                  </a:ext>
                </a:extLst>
              </p:cNvPr>
              <p:cNvSpPr/>
              <p:nvPr/>
            </p:nvSpPr>
            <p:spPr>
              <a:xfrm>
                <a:off x="19657790" y="3163284"/>
                <a:ext cx="15838" cy="38769"/>
              </a:xfrm>
              <a:custGeom>
                <a:avLst/>
                <a:gdLst>
                  <a:gd name="connsiteX0" fmla="*/ 6953 w 15838"/>
                  <a:gd name="connsiteY0" fmla="*/ 37624 h 38769"/>
                  <a:gd name="connsiteX1" fmla="*/ 0 w 15838"/>
                  <a:gd name="connsiteY1" fmla="*/ 12383 h 38769"/>
                  <a:gd name="connsiteX2" fmla="*/ 7430 w 15838"/>
                  <a:gd name="connsiteY2" fmla="*/ 0 h 38769"/>
                  <a:gd name="connsiteX3" fmla="*/ 6953 w 15838"/>
                  <a:gd name="connsiteY3" fmla="*/ 37624 h 38769"/>
                </a:gdLst>
                <a:ahLst/>
                <a:cxnLst>
                  <a:cxn ang="0">
                    <a:pos x="connsiteX0" y="connsiteY0"/>
                  </a:cxn>
                  <a:cxn ang="0">
                    <a:pos x="connsiteX1" y="connsiteY1"/>
                  </a:cxn>
                  <a:cxn ang="0">
                    <a:pos x="connsiteX2" y="connsiteY2"/>
                  </a:cxn>
                  <a:cxn ang="0">
                    <a:pos x="connsiteX3" y="connsiteY3"/>
                  </a:cxn>
                </a:cxnLst>
                <a:rect l="l" t="t" r="r" b="b"/>
                <a:pathLst>
                  <a:path w="15838" h="38769">
                    <a:moveTo>
                      <a:pt x="6953" y="37624"/>
                    </a:moveTo>
                    <a:lnTo>
                      <a:pt x="0" y="12383"/>
                    </a:lnTo>
                    <a:cubicBezTo>
                      <a:pt x="6286" y="22003"/>
                      <a:pt x="12192" y="19812"/>
                      <a:pt x="7430" y="0"/>
                    </a:cubicBezTo>
                    <a:cubicBezTo>
                      <a:pt x="18955" y="12001"/>
                      <a:pt x="18479" y="45339"/>
                      <a:pt x="6953" y="37624"/>
                    </a:cubicBezTo>
                    <a:close/>
                  </a:path>
                </a:pathLst>
              </a:custGeom>
              <a:grpFill/>
              <a:ln w="9525" cap="flat">
                <a:noFill/>
                <a:prstDash val="solid"/>
                <a:miter/>
              </a:ln>
            </p:spPr>
            <p:txBody>
              <a:bodyPr rtlCol="0" anchor="ctr"/>
              <a:lstStyle/>
              <a:p>
                <a:endParaRPr lang="en-US"/>
              </a:p>
            </p:txBody>
          </p:sp>
          <p:sp>
            <p:nvSpPr>
              <p:cNvPr id="73726" name="Freeform: Shape 73725">
                <a:extLst>
                  <a:ext uri="{FF2B5EF4-FFF2-40B4-BE49-F238E27FC236}">
                    <a16:creationId xmlns:a16="http://schemas.microsoft.com/office/drawing/2014/main" id="{0A40E016-C73B-44B3-93DE-6EEF1DA551F5}"/>
                  </a:ext>
                </a:extLst>
              </p:cNvPr>
              <p:cNvSpPr/>
              <p:nvPr/>
            </p:nvSpPr>
            <p:spPr>
              <a:xfrm>
                <a:off x="19552020" y="2748848"/>
                <a:ext cx="16944" cy="17492"/>
              </a:xfrm>
              <a:custGeom>
                <a:avLst/>
                <a:gdLst>
                  <a:gd name="connsiteX0" fmla="*/ 519 w 16944"/>
                  <a:gd name="connsiteY0" fmla="*/ 12101 h 17492"/>
                  <a:gd name="connsiteX1" fmla="*/ 16426 w 16944"/>
                  <a:gd name="connsiteY1" fmla="*/ 5433 h 17492"/>
                  <a:gd name="connsiteX2" fmla="*/ 519 w 16944"/>
                  <a:gd name="connsiteY2" fmla="*/ 12101 h 17492"/>
                </a:gdLst>
                <a:ahLst/>
                <a:cxnLst>
                  <a:cxn ang="0">
                    <a:pos x="connsiteX0" y="connsiteY0"/>
                  </a:cxn>
                  <a:cxn ang="0">
                    <a:pos x="connsiteX1" y="connsiteY1"/>
                  </a:cxn>
                  <a:cxn ang="0">
                    <a:pos x="connsiteX2" y="connsiteY2"/>
                  </a:cxn>
                </a:cxnLst>
                <a:rect l="l" t="t" r="r" b="b"/>
                <a:pathLst>
                  <a:path w="16944" h="17492">
                    <a:moveTo>
                      <a:pt x="519" y="12101"/>
                    </a:moveTo>
                    <a:cubicBezTo>
                      <a:pt x="-3005" y="-11617"/>
                      <a:pt x="12425" y="7148"/>
                      <a:pt x="16426" y="5433"/>
                    </a:cubicBezTo>
                    <a:cubicBezTo>
                      <a:pt x="19950" y="29055"/>
                      <a:pt x="4519" y="10386"/>
                      <a:pt x="519" y="12101"/>
                    </a:cubicBezTo>
                    <a:close/>
                  </a:path>
                </a:pathLst>
              </a:custGeom>
              <a:grpFill/>
              <a:ln w="9525" cap="flat">
                <a:noFill/>
                <a:prstDash val="solid"/>
                <a:miter/>
              </a:ln>
            </p:spPr>
            <p:txBody>
              <a:bodyPr rtlCol="0" anchor="ctr"/>
              <a:lstStyle/>
              <a:p>
                <a:endParaRPr lang="en-US"/>
              </a:p>
            </p:txBody>
          </p:sp>
          <p:sp>
            <p:nvSpPr>
              <p:cNvPr id="73727" name="Freeform: Shape 73726">
                <a:extLst>
                  <a:ext uri="{FF2B5EF4-FFF2-40B4-BE49-F238E27FC236}">
                    <a16:creationId xmlns:a16="http://schemas.microsoft.com/office/drawing/2014/main" id="{5325C135-3BCA-4510-81DB-62659FA4C71E}"/>
                  </a:ext>
                </a:extLst>
              </p:cNvPr>
              <p:cNvSpPr/>
              <p:nvPr/>
            </p:nvSpPr>
            <p:spPr>
              <a:xfrm>
                <a:off x="19677316" y="3137662"/>
                <a:ext cx="8925" cy="39528"/>
              </a:xfrm>
              <a:custGeom>
                <a:avLst/>
                <a:gdLst>
                  <a:gd name="connsiteX0" fmla="*/ 0 w 8925"/>
                  <a:gd name="connsiteY0" fmla="*/ 39529 h 39528"/>
                  <a:gd name="connsiteX1" fmla="*/ 5334 w 8925"/>
                  <a:gd name="connsiteY1" fmla="*/ 0 h 39528"/>
                  <a:gd name="connsiteX2" fmla="*/ 0 w 8925"/>
                  <a:gd name="connsiteY2" fmla="*/ 39529 h 39528"/>
                </a:gdLst>
                <a:ahLst/>
                <a:cxnLst>
                  <a:cxn ang="0">
                    <a:pos x="connsiteX0" y="connsiteY0"/>
                  </a:cxn>
                  <a:cxn ang="0">
                    <a:pos x="connsiteX1" y="connsiteY1"/>
                  </a:cxn>
                  <a:cxn ang="0">
                    <a:pos x="connsiteX2" y="connsiteY2"/>
                  </a:cxn>
                </a:cxnLst>
                <a:rect l="l" t="t" r="r" b="b"/>
                <a:pathLst>
                  <a:path w="8925" h="39528">
                    <a:moveTo>
                      <a:pt x="0" y="39529"/>
                    </a:moveTo>
                    <a:cubicBezTo>
                      <a:pt x="2381" y="27337"/>
                      <a:pt x="-1714" y="5048"/>
                      <a:pt x="5334" y="0"/>
                    </a:cubicBezTo>
                    <a:cubicBezTo>
                      <a:pt x="12859" y="27718"/>
                      <a:pt x="7334" y="34957"/>
                      <a:pt x="0" y="39529"/>
                    </a:cubicBezTo>
                    <a:close/>
                  </a:path>
                </a:pathLst>
              </a:custGeom>
              <a:grpFill/>
              <a:ln w="9525" cap="flat">
                <a:noFill/>
                <a:prstDash val="solid"/>
                <a:miter/>
              </a:ln>
            </p:spPr>
            <p:txBody>
              <a:bodyPr rtlCol="0" anchor="ctr"/>
              <a:lstStyle/>
              <a:p>
                <a:endParaRPr lang="en-US"/>
              </a:p>
            </p:txBody>
          </p:sp>
          <p:sp>
            <p:nvSpPr>
              <p:cNvPr id="73728" name="Freeform: Shape 73727">
                <a:extLst>
                  <a:ext uri="{FF2B5EF4-FFF2-40B4-BE49-F238E27FC236}">
                    <a16:creationId xmlns:a16="http://schemas.microsoft.com/office/drawing/2014/main" id="{57E3D5E3-9956-4411-8D18-4882A93AF7C5}"/>
                  </a:ext>
                </a:extLst>
              </p:cNvPr>
              <p:cNvSpPr/>
              <p:nvPr/>
            </p:nvSpPr>
            <p:spPr>
              <a:xfrm>
                <a:off x="19905440" y="3903853"/>
                <a:ext cx="23621" cy="54483"/>
              </a:xfrm>
              <a:custGeom>
                <a:avLst/>
                <a:gdLst>
                  <a:gd name="connsiteX0" fmla="*/ 0 w 23621"/>
                  <a:gd name="connsiteY0" fmla="*/ 13525 h 54483"/>
                  <a:gd name="connsiteX1" fmla="*/ 11239 w 23621"/>
                  <a:gd name="connsiteY1" fmla="*/ 0 h 54483"/>
                  <a:gd name="connsiteX2" fmla="*/ 23622 w 23621"/>
                  <a:gd name="connsiteY2" fmla="*/ 32480 h 54483"/>
                  <a:gd name="connsiteX3" fmla="*/ 14668 w 23621"/>
                  <a:gd name="connsiteY3" fmla="*/ 54483 h 54483"/>
                  <a:gd name="connsiteX4" fmla="*/ 0 w 23621"/>
                  <a:gd name="connsiteY4" fmla="*/ 13525 h 54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21" h="54483">
                    <a:moveTo>
                      <a:pt x="0" y="13525"/>
                    </a:moveTo>
                    <a:cubicBezTo>
                      <a:pt x="10954" y="29813"/>
                      <a:pt x="15240" y="26860"/>
                      <a:pt x="11239" y="0"/>
                    </a:cubicBezTo>
                    <a:cubicBezTo>
                      <a:pt x="15716" y="1238"/>
                      <a:pt x="19526" y="20098"/>
                      <a:pt x="23622" y="32480"/>
                    </a:cubicBezTo>
                    <a:cubicBezTo>
                      <a:pt x="16478" y="33814"/>
                      <a:pt x="9906" y="36004"/>
                      <a:pt x="14668" y="54483"/>
                    </a:cubicBezTo>
                    <a:cubicBezTo>
                      <a:pt x="4096" y="46958"/>
                      <a:pt x="3524" y="31623"/>
                      <a:pt x="0" y="13525"/>
                    </a:cubicBezTo>
                    <a:close/>
                  </a:path>
                </a:pathLst>
              </a:custGeom>
              <a:grpFill/>
              <a:ln w="9525" cap="flat">
                <a:noFill/>
                <a:prstDash val="solid"/>
                <a:miter/>
              </a:ln>
            </p:spPr>
            <p:txBody>
              <a:bodyPr rtlCol="0" anchor="ctr"/>
              <a:lstStyle/>
              <a:p>
                <a:endParaRPr lang="en-US"/>
              </a:p>
            </p:txBody>
          </p:sp>
          <p:sp>
            <p:nvSpPr>
              <p:cNvPr id="73729" name="Freeform: Shape 73728">
                <a:extLst>
                  <a:ext uri="{FF2B5EF4-FFF2-40B4-BE49-F238E27FC236}">
                    <a16:creationId xmlns:a16="http://schemas.microsoft.com/office/drawing/2014/main" id="{A000C250-B6AF-40CF-853B-EBF320C0BA85}"/>
                  </a:ext>
                </a:extLst>
              </p:cNvPr>
              <p:cNvSpPr/>
              <p:nvPr/>
            </p:nvSpPr>
            <p:spPr>
              <a:xfrm>
                <a:off x="19572922" y="2733612"/>
                <a:ext cx="22201" cy="57816"/>
              </a:xfrm>
              <a:custGeom>
                <a:avLst/>
                <a:gdLst>
                  <a:gd name="connsiteX0" fmla="*/ 0 w 22201"/>
                  <a:gd name="connsiteY0" fmla="*/ 0 h 57816"/>
                  <a:gd name="connsiteX1" fmla="*/ 18573 w 22201"/>
                  <a:gd name="connsiteY1" fmla="*/ 57817 h 57816"/>
                  <a:gd name="connsiteX2" fmla="*/ 0 w 22201"/>
                  <a:gd name="connsiteY2" fmla="*/ 0 h 57816"/>
                </a:gdLst>
                <a:ahLst/>
                <a:cxnLst>
                  <a:cxn ang="0">
                    <a:pos x="connsiteX0" y="connsiteY0"/>
                  </a:cxn>
                  <a:cxn ang="0">
                    <a:pos x="connsiteX1" y="connsiteY1"/>
                  </a:cxn>
                  <a:cxn ang="0">
                    <a:pos x="connsiteX2" y="connsiteY2"/>
                  </a:cxn>
                </a:cxnLst>
                <a:rect l="l" t="t" r="r" b="b"/>
                <a:pathLst>
                  <a:path w="22201" h="57816">
                    <a:moveTo>
                      <a:pt x="0" y="0"/>
                    </a:moveTo>
                    <a:cubicBezTo>
                      <a:pt x="7239" y="3048"/>
                      <a:pt x="31242" y="53721"/>
                      <a:pt x="18573" y="57817"/>
                    </a:cubicBezTo>
                    <a:cubicBezTo>
                      <a:pt x="12287" y="27908"/>
                      <a:pt x="6191" y="26956"/>
                      <a:pt x="0" y="0"/>
                    </a:cubicBezTo>
                    <a:close/>
                  </a:path>
                </a:pathLst>
              </a:custGeom>
              <a:grpFill/>
              <a:ln w="9525" cap="flat">
                <a:noFill/>
                <a:prstDash val="solid"/>
                <a:miter/>
              </a:ln>
            </p:spPr>
            <p:txBody>
              <a:bodyPr rtlCol="0" anchor="ctr"/>
              <a:lstStyle/>
              <a:p>
                <a:endParaRPr lang="en-US"/>
              </a:p>
            </p:txBody>
          </p:sp>
          <p:sp>
            <p:nvSpPr>
              <p:cNvPr id="73730" name="Freeform: Shape 73729">
                <a:extLst>
                  <a:ext uri="{FF2B5EF4-FFF2-40B4-BE49-F238E27FC236}">
                    <a16:creationId xmlns:a16="http://schemas.microsoft.com/office/drawing/2014/main" id="{B7EDB9DA-B0CF-4FBF-8C6C-7A66CE9549A3}"/>
                  </a:ext>
                </a:extLst>
              </p:cNvPr>
              <p:cNvSpPr/>
              <p:nvPr/>
            </p:nvSpPr>
            <p:spPr>
              <a:xfrm>
                <a:off x="19689984" y="3114040"/>
                <a:ext cx="23621" cy="76485"/>
              </a:xfrm>
              <a:custGeom>
                <a:avLst/>
                <a:gdLst>
                  <a:gd name="connsiteX0" fmla="*/ 0 w 23621"/>
                  <a:gd name="connsiteY0" fmla="*/ 1905 h 76485"/>
                  <a:gd name="connsiteX1" fmla="*/ 4858 w 23621"/>
                  <a:gd name="connsiteY1" fmla="*/ 0 h 76485"/>
                  <a:gd name="connsiteX2" fmla="*/ 9620 w 23621"/>
                  <a:gd name="connsiteY2" fmla="*/ 7429 h 76485"/>
                  <a:gd name="connsiteX3" fmla="*/ 23622 w 23621"/>
                  <a:gd name="connsiteY3" fmla="*/ 76486 h 76485"/>
                  <a:gd name="connsiteX4" fmla="*/ 0 w 23621"/>
                  <a:gd name="connsiteY4" fmla="*/ 1905 h 76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21" h="76485">
                    <a:moveTo>
                      <a:pt x="0" y="1905"/>
                    </a:moveTo>
                    <a:lnTo>
                      <a:pt x="4858" y="0"/>
                    </a:lnTo>
                    <a:cubicBezTo>
                      <a:pt x="6382" y="7334"/>
                      <a:pt x="8001" y="7525"/>
                      <a:pt x="9620" y="7429"/>
                    </a:cubicBezTo>
                    <a:cubicBezTo>
                      <a:pt x="13240" y="39243"/>
                      <a:pt x="13811" y="36957"/>
                      <a:pt x="23622" y="76486"/>
                    </a:cubicBezTo>
                    <a:cubicBezTo>
                      <a:pt x="11620" y="65437"/>
                      <a:pt x="5334" y="23241"/>
                      <a:pt x="0" y="1905"/>
                    </a:cubicBezTo>
                    <a:close/>
                  </a:path>
                </a:pathLst>
              </a:custGeom>
              <a:grpFill/>
              <a:ln w="9525" cap="flat">
                <a:noFill/>
                <a:prstDash val="solid"/>
                <a:miter/>
              </a:ln>
            </p:spPr>
            <p:txBody>
              <a:bodyPr rtlCol="0" anchor="ctr"/>
              <a:lstStyle/>
              <a:p>
                <a:endParaRPr lang="en-US"/>
              </a:p>
            </p:txBody>
          </p:sp>
          <p:sp>
            <p:nvSpPr>
              <p:cNvPr id="73731" name="Freeform: Shape 73730">
                <a:extLst>
                  <a:ext uri="{FF2B5EF4-FFF2-40B4-BE49-F238E27FC236}">
                    <a16:creationId xmlns:a16="http://schemas.microsoft.com/office/drawing/2014/main" id="{0184DAC9-3D63-4E9A-839C-C75DB3D867F6}"/>
                  </a:ext>
                </a:extLst>
              </p:cNvPr>
              <p:cNvSpPr/>
              <p:nvPr/>
            </p:nvSpPr>
            <p:spPr>
              <a:xfrm>
                <a:off x="19967436" y="3999709"/>
                <a:ext cx="29345" cy="82988"/>
              </a:xfrm>
              <a:custGeom>
                <a:avLst/>
                <a:gdLst>
                  <a:gd name="connsiteX0" fmla="*/ 22014 w 29345"/>
                  <a:gd name="connsiteY0" fmla="*/ 81404 h 82988"/>
                  <a:gd name="connsiteX1" fmla="*/ 11 w 29345"/>
                  <a:gd name="connsiteY1" fmla="*/ 5966 h 82988"/>
                  <a:gd name="connsiteX2" fmla="*/ 22014 w 29345"/>
                  <a:gd name="connsiteY2" fmla="*/ 81404 h 82988"/>
                </a:gdLst>
                <a:ahLst/>
                <a:cxnLst>
                  <a:cxn ang="0">
                    <a:pos x="connsiteX0" y="connsiteY0"/>
                  </a:cxn>
                  <a:cxn ang="0">
                    <a:pos x="connsiteX1" y="connsiteY1"/>
                  </a:cxn>
                  <a:cxn ang="0">
                    <a:pos x="connsiteX2" y="connsiteY2"/>
                  </a:cxn>
                </a:cxnLst>
                <a:rect l="l" t="t" r="r" b="b"/>
                <a:pathLst>
                  <a:path w="29345" h="82988">
                    <a:moveTo>
                      <a:pt x="22014" y="81404"/>
                    </a:moveTo>
                    <a:cubicBezTo>
                      <a:pt x="18299" y="64259"/>
                      <a:pt x="10775" y="16730"/>
                      <a:pt x="11" y="5966"/>
                    </a:cubicBezTo>
                    <a:cubicBezTo>
                      <a:pt x="-846" y="-28514"/>
                      <a:pt x="47256" y="98454"/>
                      <a:pt x="22014" y="81404"/>
                    </a:cubicBezTo>
                    <a:close/>
                  </a:path>
                </a:pathLst>
              </a:custGeom>
              <a:grpFill/>
              <a:ln w="9525" cap="flat">
                <a:noFill/>
                <a:prstDash val="solid"/>
                <a:miter/>
              </a:ln>
            </p:spPr>
            <p:txBody>
              <a:bodyPr rtlCol="0" anchor="ctr"/>
              <a:lstStyle/>
              <a:p>
                <a:endParaRPr lang="en-US"/>
              </a:p>
            </p:txBody>
          </p:sp>
          <p:sp>
            <p:nvSpPr>
              <p:cNvPr id="73732" name="Freeform: Shape 73731">
                <a:extLst>
                  <a:ext uri="{FF2B5EF4-FFF2-40B4-BE49-F238E27FC236}">
                    <a16:creationId xmlns:a16="http://schemas.microsoft.com/office/drawing/2014/main" id="{88D670FF-31B6-40CD-8155-F17A49D97DB0}"/>
                  </a:ext>
                </a:extLst>
              </p:cNvPr>
              <p:cNvSpPr/>
              <p:nvPr/>
            </p:nvSpPr>
            <p:spPr>
              <a:xfrm>
                <a:off x="19816058" y="3426460"/>
                <a:ext cx="16801" cy="34480"/>
              </a:xfrm>
              <a:custGeom>
                <a:avLst/>
                <a:gdLst>
                  <a:gd name="connsiteX0" fmla="*/ 1752 w 16801"/>
                  <a:gd name="connsiteY0" fmla="*/ 21717 h 34480"/>
                  <a:gd name="connsiteX1" fmla="*/ 9658 w 16801"/>
                  <a:gd name="connsiteY1" fmla="*/ 0 h 34480"/>
                  <a:gd name="connsiteX2" fmla="*/ 16801 w 16801"/>
                  <a:gd name="connsiteY2" fmla="*/ 34481 h 34480"/>
                  <a:gd name="connsiteX3" fmla="*/ 1752 w 16801"/>
                  <a:gd name="connsiteY3" fmla="*/ 21717 h 34480"/>
                </a:gdLst>
                <a:ahLst/>
                <a:cxnLst>
                  <a:cxn ang="0">
                    <a:pos x="connsiteX0" y="connsiteY0"/>
                  </a:cxn>
                  <a:cxn ang="0">
                    <a:pos x="connsiteX1" y="connsiteY1"/>
                  </a:cxn>
                  <a:cxn ang="0">
                    <a:pos x="connsiteX2" y="connsiteY2"/>
                  </a:cxn>
                  <a:cxn ang="0">
                    <a:pos x="connsiteX3" y="connsiteY3"/>
                  </a:cxn>
                </a:cxnLst>
                <a:rect l="l" t="t" r="r" b="b"/>
                <a:pathLst>
                  <a:path w="16801" h="34480">
                    <a:moveTo>
                      <a:pt x="1752" y="21717"/>
                    </a:moveTo>
                    <a:cubicBezTo>
                      <a:pt x="-3106" y="3334"/>
                      <a:pt x="2990" y="1143"/>
                      <a:pt x="9658" y="0"/>
                    </a:cubicBezTo>
                    <a:cubicBezTo>
                      <a:pt x="14325" y="14859"/>
                      <a:pt x="11658" y="18955"/>
                      <a:pt x="16801" y="34481"/>
                    </a:cubicBezTo>
                    <a:cubicBezTo>
                      <a:pt x="11848" y="31623"/>
                      <a:pt x="6800" y="24575"/>
                      <a:pt x="1752" y="21717"/>
                    </a:cubicBezTo>
                    <a:close/>
                  </a:path>
                </a:pathLst>
              </a:custGeom>
              <a:grpFill/>
              <a:ln w="9525" cap="flat">
                <a:noFill/>
                <a:prstDash val="solid"/>
                <a:miter/>
              </a:ln>
            </p:spPr>
            <p:txBody>
              <a:bodyPr rtlCol="0" anchor="ctr"/>
              <a:lstStyle/>
              <a:p>
                <a:endParaRPr lang="en-US"/>
              </a:p>
            </p:txBody>
          </p:sp>
          <p:sp>
            <p:nvSpPr>
              <p:cNvPr id="73733" name="Freeform: Shape 73732">
                <a:extLst>
                  <a:ext uri="{FF2B5EF4-FFF2-40B4-BE49-F238E27FC236}">
                    <a16:creationId xmlns:a16="http://schemas.microsoft.com/office/drawing/2014/main" id="{8D6652A0-8431-4148-9C4E-BBF18CA5B27F}"/>
                  </a:ext>
                </a:extLst>
              </p:cNvPr>
              <p:cNvSpPr/>
              <p:nvPr/>
            </p:nvSpPr>
            <p:spPr>
              <a:xfrm>
                <a:off x="19691994" y="2972437"/>
                <a:ext cx="24374" cy="39771"/>
              </a:xfrm>
              <a:custGeom>
                <a:avLst/>
                <a:gdLst>
                  <a:gd name="connsiteX0" fmla="*/ 3038 w 24374"/>
                  <a:gd name="connsiteY0" fmla="*/ 38542 h 39771"/>
                  <a:gd name="connsiteX1" fmla="*/ 2848 w 24374"/>
                  <a:gd name="connsiteY1" fmla="*/ 1014 h 39771"/>
                  <a:gd name="connsiteX2" fmla="*/ 24375 w 24374"/>
                  <a:gd name="connsiteY2" fmla="*/ 29684 h 39771"/>
                  <a:gd name="connsiteX3" fmla="*/ 3038 w 24374"/>
                  <a:gd name="connsiteY3" fmla="*/ 38542 h 39771"/>
                </a:gdLst>
                <a:ahLst/>
                <a:cxnLst>
                  <a:cxn ang="0">
                    <a:pos x="connsiteX0" y="connsiteY0"/>
                  </a:cxn>
                  <a:cxn ang="0">
                    <a:pos x="connsiteX1" y="connsiteY1"/>
                  </a:cxn>
                  <a:cxn ang="0">
                    <a:pos x="connsiteX2" y="connsiteY2"/>
                  </a:cxn>
                  <a:cxn ang="0">
                    <a:pos x="connsiteX3" y="connsiteY3"/>
                  </a:cxn>
                </a:cxnLst>
                <a:rect l="l" t="t" r="r" b="b"/>
                <a:pathLst>
                  <a:path w="24374" h="39771">
                    <a:moveTo>
                      <a:pt x="3038" y="38542"/>
                    </a:moveTo>
                    <a:cubicBezTo>
                      <a:pt x="-4106" y="14920"/>
                      <a:pt x="3705" y="14730"/>
                      <a:pt x="2848" y="1014"/>
                    </a:cubicBezTo>
                    <a:cubicBezTo>
                      <a:pt x="9992" y="-5749"/>
                      <a:pt x="17231" y="23302"/>
                      <a:pt x="24375" y="29684"/>
                    </a:cubicBezTo>
                    <a:cubicBezTo>
                      <a:pt x="23232" y="45305"/>
                      <a:pt x="13992" y="37971"/>
                      <a:pt x="3038" y="38542"/>
                    </a:cubicBezTo>
                    <a:close/>
                  </a:path>
                </a:pathLst>
              </a:custGeom>
              <a:grpFill/>
              <a:ln w="9525" cap="flat">
                <a:noFill/>
                <a:prstDash val="solid"/>
                <a:miter/>
              </a:ln>
            </p:spPr>
            <p:txBody>
              <a:bodyPr rtlCol="0" anchor="ctr"/>
              <a:lstStyle/>
              <a:p>
                <a:endParaRPr lang="en-US"/>
              </a:p>
            </p:txBody>
          </p:sp>
          <p:sp>
            <p:nvSpPr>
              <p:cNvPr id="73734" name="Freeform: Shape 73733">
                <a:extLst>
                  <a:ext uri="{FF2B5EF4-FFF2-40B4-BE49-F238E27FC236}">
                    <a16:creationId xmlns:a16="http://schemas.microsoft.com/office/drawing/2014/main" id="{4FF4D5FA-A416-4F42-9E8E-928B3E4F11DF}"/>
                  </a:ext>
                </a:extLst>
              </p:cNvPr>
              <p:cNvSpPr/>
              <p:nvPr/>
            </p:nvSpPr>
            <p:spPr>
              <a:xfrm>
                <a:off x="20513516" y="5718309"/>
                <a:ext cx="52863" cy="63588"/>
              </a:xfrm>
              <a:custGeom>
                <a:avLst/>
                <a:gdLst>
                  <a:gd name="connsiteX0" fmla="*/ 15621 w 52863"/>
                  <a:gd name="connsiteY0" fmla="*/ 24346 h 63588"/>
                  <a:gd name="connsiteX1" fmla="*/ 9525 w 52863"/>
                  <a:gd name="connsiteY1" fmla="*/ 17202 h 63588"/>
                  <a:gd name="connsiteX2" fmla="*/ 52864 w 52863"/>
                  <a:gd name="connsiteY2" fmla="*/ 58255 h 63588"/>
                  <a:gd name="connsiteX3" fmla="*/ 8477 w 52863"/>
                  <a:gd name="connsiteY3" fmla="*/ 63589 h 63588"/>
                  <a:gd name="connsiteX4" fmla="*/ 0 w 52863"/>
                  <a:gd name="connsiteY4" fmla="*/ 11106 h 63588"/>
                  <a:gd name="connsiteX5" fmla="*/ 15621 w 52863"/>
                  <a:gd name="connsiteY5" fmla="*/ 24346 h 6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863" h="63588">
                    <a:moveTo>
                      <a:pt x="15621" y="24346"/>
                    </a:moveTo>
                    <a:cubicBezTo>
                      <a:pt x="19621" y="18154"/>
                      <a:pt x="13145" y="15583"/>
                      <a:pt x="9525" y="17202"/>
                    </a:cubicBezTo>
                    <a:cubicBezTo>
                      <a:pt x="6572" y="-27470"/>
                      <a:pt x="41720" y="25203"/>
                      <a:pt x="52864" y="58255"/>
                    </a:cubicBezTo>
                    <a:cubicBezTo>
                      <a:pt x="35814" y="67589"/>
                      <a:pt x="17050" y="41109"/>
                      <a:pt x="8477" y="63589"/>
                    </a:cubicBezTo>
                    <a:cubicBezTo>
                      <a:pt x="2667" y="31584"/>
                      <a:pt x="19431" y="51397"/>
                      <a:pt x="0" y="11106"/>
                    </a:cubicBezTo>
                    <a:cubicBezTo>
                      <a:pt x="5524" y="12534"/>
                      <a:pt x="10001" y="24060"/>
                      <a:pt x="15621" y="24346"/>
                    </a:cubicBezTo>
                    <a:close/>
                  </a:path>
                </a:pathLst>
              </a:custGeom>
              <a:grpFill/>
              <a:ln w="9525" cap="flat">
                <a:noFill/>
                <a:prstDash val="solid"/>
                <a:miter/>
              </a:ln>
            </p:spPr>
            <p:txBody>
              <a:bodyPr rtlCol="0" anchor="ctr"/>
              <a:lstStyle/>
              <a:p>
                <a:endParaRPr lang="en-US"/>
              </a:p>
            </p:txBody>
          </p:sp>
          <p:sp>
            <p:nvSpPr>
              <p:cNvPr id="73735" name="Freeform: Shape 73734">
                <a:extLst>
                  <a:ext uri="{FF2B5EF4-FFF2-40B4-BE49-F238E27FC236}">
                    <a16:creationId xmlns:a16="http://schemas.microsoft.com/office/drawing/2014/main" id="{7009F371-123B-4E10-B039-7D273EAAB7F1}"/>
                  </a:ext>
                </a:extLst>
              </p:cNvPr>
              <p:cNvSpPr/>
              <p:nvPr/>
            </p:nvSpPr>
            <p:spPr>
              <a:xfrm>
                <a:off x="19763841" y="3166904"/>
                <a:ext cx="11288" cy="31146"/>
              </a:xfrm>
              <a:custGeom>
                <a:avLst/>
                <a:gdLst>
                  <a:gd name="connsiteX0" fmla="*/ 1295 w 11288"/>
                  <a:gd name="connsiteY0" fmla="*/ 31147 h 31146"/>
                  <a:gd name="connsiteX1" fmla="*/ 8629 w 11288"/>
                  <a:gd name="connsiteY1" fmla="*/ 0 h 31146"/>
                  <a:gd name="connsiteX2" fmla="*/ 1295 w 11288"/>
                  <a:gd name="connsiteY2" fmla="*/ 31147 h 31146"/>
                </a:gdLst>
                <a:ahLst/>
                <a:cxnLst>
                  <a:cxn ang="0">
                    <a:pos x="connsiteX0" y="connsiteY0"/>
                  </a:cxn>
                  <a:cxn ang="0">
                    <a:pos x="connsiteX1" y="connsiteY1"/>
                  </a:cxn>
                  <a:cxn ang="0">
                    <a:pos x="connsiteX2" y="connsiteY2"/>
                  </a:cxn>
                </a:cxnLst>
                <a:rect l="l" t="t" r="r" b="b"/>
                <a:pathLst>
                  <a:path w="11288" h="31146">
                    <a:moveTo>
                      <a:pt x="1295" y="31147"/>
                    </a:moveTo>
                    <a:cubicBezTo>
                      <a:pt x="-3182" y="10287"/>
                      <a:pt x="5105" y="8763"/>
                      <a:pt x="8629" y="0"/>
                    </a:cubicBezTo>
                    <a:cubicBezTo>
                      <a:pt x="16059" y="25432"/>
                      <a:pt x="6058" y="24384"/>
                      <a:pt x="1295" y="31147"/>
                    </a:cubicBezTo>
                    <a:close/>
                  </a:path>
                </a:pathLst>
              </a:custGeom>
              <a:grpFill/>
              <a:ln w="9525" cap="flat">
                <a:noFill/>
                <a:prstDash val="solid"/>
                <a:miter/>
              </a:ln>
            </p:spPr>
            <p:txBody>
              <a:bodyPr rtlCol="0" anchor="ctr"/>
              <a:lstStyle/>
              <a:p>
                <a:endParaRPr lang="en-US"/>
              </a:p>
            </p:txBody>
          </p:sp>
          <p:sp>
            <p:nvSpPr>
              <p:cNvPr id="73736" name="Freeform: Shape 73735">
                <a:extLst>
                  <a:ext uri="{FF2B5EF4-FFF2-40B4-BE49-F238E27FC236}">
                    <a16:creationId xmlns:a16="http://schemas.microsoft.com/office/drawing/2014/main" id="{F0C3C2D6-7F4F-4B47-ACDB-C65E996D0650}"/>
                  </a:ext>
                </a:extLst>
              </p:cNvPr>
              <p:cNvSpPr/>
              <p:nvPr/>
            </p:nvSpPr>
            <p:spPr>
              <a:xfrm>
                <a:off x="20041712" y="4079957"/>
                <a:ext cx="26891" cy="36875"/>
              </a:xfrm>
              <a:custGeom>
                <a:avLst/>
                <a:gdLst>
                  <a:gd name="connsiteX0" fmla="*/ 31 w 26891"/>
                  <a:gd name="connsiteY0" fmla="*/ 9729 h 36875"/>
                  <a:gd name="connsiteX1" fmla="*/ 26891 w 26891"/>
                  <a:gd name="connsiteY1" fmla="*/ 36875 h 36875"/>
                  <a:gd name="connsiteX2" fmla="*/ 31 w 26891"/>
                  <a:gd name="connsiteY2" fmla="*/ 9729 h 36875"/>
                </a:gdLst>
                <a:ahLst/>
                <a:cxnLst>
                  <a:cxn ang="0">
                    <a:pos x="connsiteX0" y="connsiteY0"/>
                  </a:cxn>
                  <a:cxn ang="0">
                    <a:pos x="connsiteX1" y="connsiteY1"/>
                  </a:cxn>
                  <a:cxn ang="0">
                    <a:pos x="connsiteX2" y="connsiteY2"/>
                  </a:cxn>
                </a:cxnLst>
                <a:rect l="l" t="t" r="r" b="b"/>
                <a:pathLst>
                  <a:path w="26891" h="36875">
                    <a:moveTo>
                      <a:pt x="31" y="9729"/>
                    </a:moveTo>
                    <a:cubicBezTo>
                      <a:pt x="-921" y="-11321"/>
                      <a:pt x="20415" y="3633"/>
                      <a:pt x="26891" y="36875"/>
                    </a:cubicBezTo>
                    <a:cubicBezTo>
                      <a:pt x="17747" y="34589"/>
                      <a:pt x="9461" y="4490"/>
                      <a:pt x="31" y="9729"/>
                    </a:cubicBezTo>
                    <a:close/>
                  </a:path>
                </a:pathLst>
              </a:custGeom>
              <a:grpFill/>
              <a:ln w="9525" cap="flat">
                <a:noFill/>
                <a:prstDash val="solid"/>
                <a:miter/>
              </a:ln>
            </p:spPr>
            <p:txBody>
              <a:bodyPr rtlCol="0" anchor="ctr"/>
              <a:lstStyle/>
              <a:p>
                <a:endParaRPr lang="en-US"/>
              </a:p>
            </p:txBody>
          </p:sp>
          <p:sp>
            <p:nvSpPr>
              <p:cNvPr id="73737" name="Freeform: Shape 73736">
                <a:extLst>
                  <a:ext uri="{FF2B5EF4-FFF2-40B4-BE49-F238E27FC236}">
                    <a16:creationId xmlns:a16="http://schemas.microsoft.com/office/drawing/2014/main" id="{EBF65C33-D4C0-4FDE-9A50-B84A9CE07A40}"/>
                  </a:ext>
                </a:extLst>
              </p:cNvPr>
              <p:cNvSpPr/>
              <p:nvPr/>
            </p:nvSpPr>
            <p:spPr>
              <a:xfrm>
                <a:off x="19863435" y="3451660"/>
                <a:ext cx="81724" cy="41722"/>
              </a:xfrm>
              <a:custGeom>
                <a:avLst/>
                <a:gdLst>
                  <a:gd name="connsiteX0" fmla="*/ 0 w 81724"/>
                  <a:gd name="connsiteY0" fmla="*/ 16043 h 41722"/>
                  <a:gd name="connsiteX1" fmla="*/ 81724 w 81724"/>
                  <a:gd name="connsiteY1" fmla="*/ 40237 h 41722"/>
                  <a:gd name="connsiteX2" fmla="*/ 0 w 81724"/>
                  <a:gd name="connsiteY2" fmla="*/ 16043 h 41722"/>
                </a:gdLst>
                <a:ahLst/>
                <a:cxnLst>
                  <a:cxn ang="0">
                    <a:pos x="connsiteX0" y="connsiteY0"/>
                  </a:cxn>
                  <a:cxn ang="0">
                    <a:pos x="connsiteX1" y="connsiteY1"/>
                  </a:cxn>
                  <a:cxn ang="0">
                    <a:pos x="connsiteX2" y="connsiteY2"/>
                  </a:cxn>
                </a:cxnLst>
                <a:rect l="l" t="t" r="r" b="b"/>
                <a:pathLst>
                  <a:path w="81724" h="41722">
                    <a:moveTo>
                      <a:pt x="0" y="16043"/>
                    </a:moveTo>
                    <a:cubicBezTo>
                      <a:pt x="17240" y="-18913"/>
                      <a:pt x="56007" y="9757"/>
                      <a:pt x="81724" y="40237"/>
                    </a:cubicBezTo>
                    <a:cubicBezTo>
                      <a:pt x="64484" y="50619"/>
                      <a:pt x="25527" y="2708"/>
                      <a:pt x="0" y="16043"/>
                    </a:cubicBezTo>
                    <a:close/>
                  </a:path>
                </a:pathLst>
              </a:custGeom>
              <a:grpFill/>
              <a:ln w="9525" cap="flat">
                <a:noFill/>
                <a:prstDash val="solid"/>
                <a:miter/>
              </a:ln>
            </p:spPr>
            <p:txBody>
              <a:bodyPr rtlCol="0" anchor="ctr"/>
              <a:lstStyle/>
              <a:p>
                <a:endParaRPr lang="en-US"/>
              </a:p>
            </p:txBody>
          </p:sp>
          <p:sp>
            <p:nvSpPr>
              <p:cNvPr id="73738" name="Freeform: Shape 73737">
                <a:extLst>
                  <a:ext uri="{FF2B5EF4-FFF2-40B4-BE49-F238E27FC236}">
                    <a16:creationId xmlns:a16="http://schemas.microsoft.com/office/drawing/2014/main" id="{DD60AE75-DC07-4E80-8143-E8558BAD1E12}"/>
                  </a:ext>
                </a:extLst>
              </p:cNvPr>
              <p:cNvSpPr/>
              <p:nvPr/>
            </p:nvSpPr>
            <p:spPr>
              <a:xfrm>
                <a:off x="20755165" y="6304187"/>
                <a:ext cx="36671" cy="38380"/>
              </a:xfrm>
              <a:custGeom>
                <a:avLst/>
                <a:gdLst>
                  <a:gd name="connsiteX0" fmla="*/ 0 w 36671"/>
                  <a:gd name="connsiteY0" fmla="*/ 9586 h 38380"/>
                  <a:gd name="connsiteX1" fmla="*/ 36671 w 36671"/>
                  <a:gd name="connsiteY1" fmla="*/ 34160 h 38380"/>
                  <a:gd name="connsiteX2" fmla="*/ 0 w 36671"/>
                  <a:gd name="connsiteY2" fmla="*/ 9586 h 38380"/>
                </a:gdLst>
                <a:ahLst/>
                <a:cxnLst>
                  <a:cxn ang="0">
                    <a:pos x="connsiteX0" y="connsiteY0"/>
                  </a:cxn>
                  <a:cxn ang="0">
                    <a:pos x="connsiteX1" y="connsiteY1"/>
                  </a:cxn>
                  <a:cxn ang="0">
                    <a:pos x="connsiteX2" y="connsiteY2"/>
                  </a:cxn>
                </a:cxnLst>
                <a:rect l="l" t="t" r="r" b="b"/>
                <a:pathLst>
                  <a:path w="36671" h="38380">
                    <a:moveTo>
                      <a:pt x="0" y="9586"/>
                    </a:moveTo>
                    <a:cubicBezTo>
                      <a:pt x="1524" y="-12798"/>
                      <a:pt x="28575" y="7586"/>
                      <a:pt x="36671" y="34160"/>
                    </a:cubicBezTo>
                    <a:cubicBezTo>
                      <a:pt x="21907" y="48829"/>
                      <a:pt x="11716" y="21492"/>
                      <a:pt x="0" y="9586"/>
                    </a:cubicBezTo>
                    <a:close/>
                  </a:path>
                </a:pathLst>
              </a:custGeom>
              <a:grpFill/>
              <a:ln w="9525" cap="flat">
                <a:noFill/>
                <a:prstDash val="solid"/>
                <a:miter/>
              </a:ln>
            </p:spPr>
            <p:txBody>
              <a:bodyPr rtlCol="0" anchor="ctr"/>
              <a:lstStyle/>
              <a:p>
                <a:endParaRPr lang="en-US"/>
              </a:p>
            </p:txBody>
          </p:sp>
          <p:sp>
            <p:nvSpPr>
              <p:cNvPr id="73739" name="Freeform: Shape 73738">
                <a:extLst>
                  <a:ext uri="{FF2B5EF4-FFF2-40B4-BE49-F238E27FC236}">
                    <a16:creationId xmlns:a16="http://schemas.microsoft.com/office/drawing/2014/main" id="{0D9435AE-7B7C-453F-9FE0-91053323EFC3}"/>
                  </a:ext>
                </a:extLst>
              </p:cNvPr>
              <p:cNvSpPr/>
              <p:nvPr/>
            </p:nvSpPr>
            <p:spPr>
              <a:xfrm>
                <a:off x="20192128" y="4424394"/>
                <a:ext cx="43639" cy="63817"/>
              </a:xfrm>
              <a:custGeom>
                <a:avLst/>
                <a:gdLst>
                  <a:gd name="connsiteX0" fmla="*/ 4587 w 43639"/>
                  <a:gd name="connsiteY0" fmla="*/ 8382 h 63817"/>
                  <a:gd name="connsiteX1" fmla="*/ 28113 w 43639"/>
                  <a:gd name="connsiteY1" fmla="*/ 0 h 63817"/>
                  <a:gd name="connsiteX2" fmla="*/ 43639 w 43639"/>
                  <a:gd name="connsiteY2" fmla="*/ 50101 h 63817"/>
                  <a:gd name="connsiteX3" fmla="*/ 5158 w 43639"/>
                  <a:gd name="connsiteY3" fmla="*/ 63817 h 63817"/>
                  <a:gd name="connsiteX4" fmla="*/ 4587 w 43639"/>
                  <a:gd name="connsiteY4" fmla="*/ 8382 h 63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39" h="63817">
                    <a:moveTo>
                      <a:pt x="4587" y="8382"/>
                    </a:moveTo>
                    <a:cubicBezTo>
                      <a:pt x="16112" y="7525"/>
                      <a:pt x="22779" y="16002"/>
                      <a:pt x="28113" y="0"/>
                    </a:cubicBezTo>
                    <a:cubicBezTo>
                      <a:pt x="33352" y="13621"/>
                      <a:pt x="43734" y="36004"/>
                      <a:pt x="43639" y="50101"/>
                    </a:cubicBezTo>
                    <a:cubicBezTo>
                      <a:pt x="20874" y="10477"/>
                      <a:pt x="13730" y="44482"/>
                      <a:pt x="5158" y="63817"/>
                    </a:cubicBezTo>
                    <a:cubicBezTo>
                      <a:pt x="-11130" y="24003"/>
                      <a:pt x="17541" y="43624"/>
                      <a:pt x="4587" y="8382"/>
                    </a:cubicBezTo>
                    <a:close/>
                  </a:path>
                </a:pathLst>
              </a:custGeom>
              <a:grpFill/>
              <a:ln w="9525" cap="flat">
                <a:noFill/>
                <a:prstDash val="solid"/>
                <a:miter/>
              </a:ln>
            </p:spPr>
            <p:txBody>
              <a:bodyPr rtlCol="0" anchor="ctr"/>
              <a:lstStyle/>
              <a:p>
                <a:endParaRPr lang="en-US"/>
              </a:p>
            </p:txBody>
          </p:sp>
          <p:sp>
            <p:nvSpPr>
              <p:cNvPr id="73740" name="Freeform: Shape 73739">
                <a:extLst>
                  <a:ext uri="{FF2B5EF4-FFF2-40B4-BE49-F238E27FC236}">
                    <a16:creationId xmlns:a16="http://schemas.microsoft.com/office/drawing/2014/main" id="{F0044650-BC99-42AA-855D-89719D8624B8}"/>
                  </a:ext>
                </a:extLst>
              </p:cNvPr>
              <p:cNvSpPr/>
              <p:nvPr/>
            </p:nvSpPr>
            <p:spPr>
              <a:xfrm>
                <a:off x="20180998" y="4369615"/>
                <a:ext cx="13620" cy="45444"/>
              </a:xfrm>
              <a:custGeom>
                <a:avLst/>
                <a:gdLst>
                  <a:gd name="connsiteX0" fmla="*/ 5144 w 13620"/>
                  <a:gd name="connsiteY0" fmla="*/ 39158 h 45444"/>
                  <a:gd name="connsiteX1" fmla="*/ 0 w 13620"/>
                  <a:gd name="connsiteY1" fmla="*/ 22394 h 45444"/>
                  <a:gd name="connsiteX2" fmla="*/ 5525 w 13620"/>
                  <a:gd name="connsiteY2" fmla="*/ 29729 h 45444"/>
                  <a:gd name="connsiteX3" fmla="*/ 6572 w 13620"/>
                  <a:gd name="connsiteY3" fmla="*/ 1439 h 45444"/>
                  <a:gd name="connsiteX4" fmla="*/ 13621 w 13620"/>
                  <a:gd name="connsiteY4" fmla="*/ 45445 h 45444"/>
                  <a:gd name="connsiteX5" fmla="*/ 5144 w 13620"/>
                  <a:gd name="connsiteY5" fmla="*/ 39158 h 45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20" h="45444">
                    <a:moveTo>
                      <a:pt x="5144" y="39158"/>
                    </a:moveTo>
                    <a:cubicBezTo>
                      <a:pt x="3429" y="33539"/>
                      <a:pt x="1714" y="28014"/>
                      <a:pt x="0" y="22394"/>
                    </a:cubicBezTo>
                    <a:cubicBezTo>
                      <a:pt x="2000" y="20013"/>
                      <a:pt x="3715" y="24680"/>
                      <a:pt x="5525" y="29729"/>
                    </a:cubicBezTo>
                    <a:cubicBezTo>
                      <a:pt x="13525" y="30491"/>
                      <a:pt x="-7811" y="-7800"/>
                      <a:pt x="6572" y="1439"/>
                    </a:cubicBezTo>
                    <a:cubicBezTo>
                      <a:pt x="13431" y="22109"/>
                      <a:pt x="10001" y="29062"/>
                      <a:pt x="13621" y="45445"/>
                    </a:cubicBezTo>
                    <a:cubicBezTo>
                      <a:pt x="10763" y="44683"/>
                      <a:pt x="8097" y="38111"/>
                      <a:pt x="5144" y="39158"/>
                    </a:cubicBezTo>
                    <a:close/>
                  </a:path>
                </a:pathLst>
              </a:custGeom>
              <a:grpFill/>
              <a:ln w="9525" cap="flat">
                <a:noFill/>
                <a:prstDash val="solid"/>
                <a:miter/>
              </a:ln>
            </p:spPr>
            <p:txBody>
              <a:bodyPr rtlCol="0" anchor="ctr"/>
              <a:lstStyle/>
              <a:p>
                <a:endParaRPr lang="en-US"/>
              </a:p>
            </p:txBody>
          </p:sp>
          <p:sp>
            <p:nvSpPr>
              <p:cNvPr id="73741" name="Freeform: Shape 73740">
                <a:extLst>
                  <a:ext uri="{FF2B5EF4-FFF2-40B4-BE49-F238E27FC236}">
                    <a16:creationId xmlns:a16="http://schemas.microsoft.com/office/drawing/2014/main" id="{967458F7-3858-4EDD-9A91-C1A027060FA2}"/>
                  </a:ext>
                </a:extLst>
              </p:cNvPr>
              <p:cNvSpPr/>
              <p:nvPr/>
            </p:nvSpPr>
            <p:spPr>
              <a:xfrm>
                <a:off x="20803907" y="6324918"/>
                <a:ext cx="47936" cy="57816"/>
              </a:xfrm>
              <a:custGeom>
                <a:avLst/>
                <a:gdLst>
                  <a:gd name="connsiteX0" fmla="*/ 121 w 47936"/>
                  <a:gd name="connsiteY0" fmla="*/ 0 h 57816"/>
                  <a:gd name="connsiteX1" fmla="*/ 47937 w 47936"/>
                  <a:gd name="connsiteY1" fmla="*/ 57817 h 57816"/>
                  <a:gd name="connsiteX2" fmla="*/ 22791 w 47936"/>
                  <a:gd name="connsiteY2" fmla="*/ 57245 h 57816"/>
                  <a:gd name="connsiteX3" fmla="*/ 121 w 47936"/>
                  <a:gd name="connsiteY3" fmla="*/ 0 h 57816"/>
                </a:gdLst>
                <a:ahLst/>
                <a:cxnLst>
                  <a:cxn ang="0">
                    <a:pos x="connsiteX0" y="connsiteY0"/>
                  </a:cxn>
                  <a:cxn ang="0">
                    <a:pos x="connsiteX1" y="connsiteY1"/>
                  </a:cxn>
                  <a:cxn ang="0">
                    <a:pos x="connsiteX2" y="connsiteY2"/>
                  </a:cxn>
                  <a:cxn ang="0">
                    <a:pos x="connsiteX3" y="connsiteY3"/>
                  </a:cxn>
                </a:cxnLst>
                <a:rect l="l" t="t" r="r" b="b"/>
                <a:pathLst>
                  <a:path w="47936" h="57816">
                    <a:moveTo>
                      <a:pt x="121" y="0"/>
                    </a:moveTo>
                    <a:cubicBezTo>
                      <a:pt x="20886" y="1905"/>
                      <a:pt x="41555" y="8096"/>
                      <a:pt x="47937" y="57817"/>
                    </a:cubicBezTo>
                    <a:cubicBezTo>
                      <a:pt x="36412" y="31813"/>
                      <a:pt x="24505" y="33814"/>
                      <a:pt x="22791" y="57245"/>
                    </a:cubicBezTo>
                    <a:cubicBezTo>
                      <a:pt x="13456" y="45148"/>
                      <a:pt x="-1498" y="15335"/>
                      <a:pt x="121" y="0"/>
                    </a:cubicBezTo>
                    <a:close/>
                  </a:path>
                </a:pathLst>
              </a:custGeom>
              <a:grpFill/>
              <a:ln w="9525" cap="flat">
                <a:noFill/>
                <a:prstDash val="solid"/>
                <a:miter/>
              </a:ln>
            </p:spPr>
            <p:txBody>
              <a:bodyPr rtlCol="0" anchor="ctr"/>
              <a:lstStyle/>
              <a:p>
                <a:endParaRPr lang="en-US"/>
              </a:p>
            </p:txBody>
          </p:sp>
          <p:sp>
            <p:nvSpPr>
              <p:cNvPr id="73742" name="Freeform: Shape 73741">
                <a:extLst>
                  <a:ext uri="{FF2B5EF4-FFF2-40B4-BE49-F238E27FC236}">
                    <a16:creationId xmlns:a16="http://schemas.microsoft.com/office/drawing/2014/main" id="{F698EAA8-D742-4EB3-92EA-D49CE2659CA9}"/>
                  </a:ext>
                </a:extLst>
              </p:cNvPr>
              <p:cNvSpPr/>
              <p:nvPr/>
            </p:nvSpPr>
            <p:spPr>
              <a:xfrm>
                <a:off x="20350470" y="4875662"/>
                <a:ext cx="20575" cy="20981"/>
              </a:xfrm>
              <a:custGeom>
                <a:avLst/>
                <a:gdLst>
                  <a:gd name="connsiteX0" fmla="*/ 3502 w 20575"/>
                  <a:gd name="connsiteY0" fmla="*/ 20982 h 20981"/>
                  <a:gd name="connsiteX1" fmla="*/ 19504 w 20575"/>
                  <a:gd name="connsiteY1" fmla="*/ 5837 h 20981"/>
                  <a:gd name="connsiteX2" fmla="*/ 3502 w 20575"/>
                  <a:gd name="connsiteY2" fmla="*/ 20982 h 20981"/>
                </a:gdLst>
                <a:ahLst/>
                <a:cxnLst>
                  <a:cxn ang="0">
                    <a:pos x="connsiteX0" y="connsiteY0"/>
                  </a:cxn>
                  <a:cxn ang="0">
                    <a:pos x="connsiteX1" y="connsiteY1"/>
                  </a:cxn>
                  <a:cxn ang="0">
                    <a:pos x="connsiteX2" y="connsiteY2"/>
                  </a:cxn>
                </a:cxnLst>
                <a:rect l="l" t="t" r="r" b="b"/>
                <a:pathLst>
                  <a:path w="20575" h="20981">
                    <a:moveTo>
                      <a:pt x="3502" y="20982"/>
                    </a:moveTo>
                    <a:cubicBezTo>
                      <a:pt x="-8881" y="-8546"/>
                      <a:pt x="15218" y="-68"/>
                      <a:pt x="19504" y="5837"/>
                    </a:cubicBezTo>
                    <a:cubicBezTo>
                      <a:pt x="25028" y="24411"/>
                      <a:pt x="7598" y="14410"/>
                      <a:pt x="3502" y="20982"/>
                    </a:cubicBezTo>
                    <a:close/>
                  </a:path>
                </a:pathLst>
              </a:custGeom>
              <a:grpFill/>
              <a:ln w="9525" cap="flat">
                <a:noFill/>
                <a:prstDash val="solid"/>
                <a:miter/>
              </a:ln>
            </p:spPr>
            <p:txBody>
              <a:bodyPr rtlCol="0" anchor="ctr"/>
              <a:lstStyle/>
              <a:p>
                <a:endParaRPr lang="en-US"/>
              </a:p>
            </p:txBody>
          </p:sp>
          <p:sp>
            <p:nvSpPr>
              <p:cNvPr id="73743" name="Freeform: Shape 73742">
                <a:extLst>
                  <a:ext uri="{FF2B5EF4-FFF2-40B4-BE49-F238E27FC236}">
                    <a16:creationId xmlns:a16="http://schemas.microsoft.com/office/drawing/2014/main" id="{E41CA5EE-41A9-4D24-A6BF-A7F784564A2E}"/>
                  </a:ext>
                </a:extLst>
              </p:cNvPr>
              <p:cNvSpPr/>
              <p:nvPr/>
            </p:nvSpPr>
            <p:spPr>
              <a:xfrm>
                <a:off x="20005146" y="3662489"/>
                <a:ext cx="13662" cy="42045"/>
              </a:xfrm>
              <a:custGeom>
                <a:avLst/>
                <a:gdLst>
                  <a:gd name="connsiteX0" fmla="*/ 4116 w 13662"/>
                  <a:gd name="connsiteY0" fmla="*/ 38576 h 42045"/>
                  <a:gd name="connsiteX1" fmla="*/ 6974 w 13662"/>
                  <a:gd name="connsiteY1" fmla="*/ 0 h 42045"/>
                  <a:gd name="connsiteX2" fmla="*/ 4116 w 13662"/>
                  <a:gd name="connsiteY2" fmla="*/ 38576 h 42045"/>
                </a:gdLst>
                <a:ahLst/>
                <a:cxnLst>
                  <a:cxn ang="0">
                    <a:pos x="connsiteX0" y="connsiteY0"/>
                  </a:cxn>
                  <a:cxn ang="0">
                    <a:pos x="connsiteX1" y="connsiteY1"/>
                  </a:cxn>
                  <a:cxn ang="0">
                    <a:pos x="connsiteX2" y="connsiteY2"/>
                  </a:cxn>
                </a:cxnLst>
                <a:rect l="l" t="t" r="r" b="b"/>
                <a:pathLst>
                  <a:path w="13662" h="42045">
                    <a:moveTo>
                      <a:pt x="4116" y="38576"/>
                    </a:moveTo>
                    <a:cubicBezTo>
                      <a:pt x="-4361" y="12383"/>
                      <a:pt x="2116" y="7334"/>
                      <a:pt x="6974" y="0"/>
                    </a:cubicBezTo>
                    <a:cubicBezTo>
                      <a:pt x="19071" y="31814"/>
                      <a:pt x="12688" y="50102"/>
                      <a:pt x="4116" y="38576"/>
                    </a:cubicBezTo>
                    <a:close/>
                  </a:path>
                </a:pathLst>
              </a:custGeom>
              <a:grpFill/>
              <a:ln w="9525" cap="flat">
                <a:noFill/>
                <a:prstDash val="solid"/>
                <a:miter/>
              </a:ln>
            </p:spPr>
            <p:txBody>
              <a:bodyPr rtlCol="0" anchor="ctr"/>
              <a:lstStyle/>
              <a:p>
                <a:endParaRPr lang="en-US"/>
              </a:p>
            </p:txBody>
          </p:sp>
          <p:sp>
            <p:nvSpPr>
              <p:cNvPr id="73744" name="Freeform: Shape 73743">
                <a:extLst>
                  <a:ext uri="{FF2B5EF4-FFF2-40B4-BE49-F238E27FC236}">
                    <a16:creationId xmlns:a16="http://schemas.microsoft.com/office/drawing/2014/main" id="{C681E77B-B715-4E97-ADF2-4322CF359BD7}"/>
                  </a:ext>
                </a:extLst>
              </p:cNvPr>
              <p:cNvSpPr/>
              <p:nvPr/>
            </p:nvSpPr>
            <p:spPr>
              <a:xfrm>
                <a:off x="20009548" y="3633820"/>
                <a:ext cx="15430" cy="35908"/>
              </a:xfrm>
              <a:custGeom>
                <a:avLst/>
                <a:gdLst>
                  <a:gd name="connsiteX0" fmla="*/ 7715 w 15430"/>
                  <a:gd name="connsiteY0" fmla="*/ 35908 h 35908"/>
                  <a:gd name="connsiteX1" fmla="*/ 0 w 15430"/>
                  <a:gd name="connsiteY1" fmla="*/ 10857 h 35908"/>
                  <a:gd name="connsiteX2" fmla="*/ 15430 w 15430"/>
                  <a:gd name="connsiteY2" fmla="*/ 4380 h 35908"/>
                  <a:gd name="connsiteX3" fmla="*/ 7715 w 15430"/>
                  <a:gd name="connsiteY3" fmla="*/ 35908 h 35908"/>
                </a:gdLst>
                <a:ahLst/>
                <a:cxnLst>
                  <a:cxn ang="0">
                    <a:pos x="connsiteX0" y="connsiteY0"/>
                  </a:cxn>
                  <a:cxn ang="0">
                    <a:pos x="connsiteX1" y="connsiteY1"/>
                  </a:cxn>
                  <a:cxn ang="0">
                    <a:pos x="connsiteX2" y="connsiteY2"/>
                  </a:cxn>
                  <a:cxn ang="0">
                    <a:pos x="connsiteX3" y="connsiteY3"/>
                  </a:cxn>
                </a:cxnLst>
                <a:rect l="l" t="t" r="r" b="b"/>
                <a:pathLst>
                  <a:path w="15430" h="35908">
                    <a:moveTo>
                      <a:pt x="7715" y="35908"/>
                    </a:moveTo>
                    <a:cubicBezTo>
                      <a:pt x="5144" y="27621"/>
                      <a:pt x="2572" y="19239"/>
                      <a:pt x="0" y="10857"/>
                    </a:cubicBezTo>
                    <a:cubicBezTo>
                      <a:pt x="10954" y="13810"/>
                      <a:pt x="6001" y="-9336"/>
                      <a:pt x="15430" y="4380"/>
                    </a:cubicBezTo>
                    <a:cubicBezTo>
                      <a:pt x="11716" y="13334"/>
                      <a:pt x="17145" y="35051"/>
                      <a:pt x="7715" y="35908"/>
                    </a:cubicBezTo>
                    <a:close/>
                  </a:path>
                </a:pathLst>
              </a:custGeom>
              <a:grpFill/>
              <a:ln w="9525" cap="flat">
                <a:noFill/>
                <a:prstDash val="solid"/>
                <a:miter/>
              </a:ln>
            </p:spPr>
            <p:txBody>
              <a:bodyPr rtlCol="0" anchor="ctr"/>
              <a:lstStyle/>
              <a:p>
                <a:endParaRPr lang="en-US"/>
              </a:p>
            </p:txBody>
          </p:sp>
          <p:sp>
            <p:nvSpPr>
              <p:cNvPr id="73745" name="Freeform: Shape 73744">
                <a:extLst>
                  <a:ext uri="{FF2B5EF4-FFF2-40B4-BE49-F238E27FC236}">
                    <a16:creationId xmlns:a16="http://schemas.microsoft.com/office/drawing/2014/main" id="{748D9B1A-2FD0-4EC4-9050-76D351A07F46}"/>
                  </a:ext>
                </a:extLst>
              </p:cNvPr>
              <p:cNvSpPr/>
              <p:nvPr/>
            </p:nvSpPr>
            <p:spPr>
              <a:xfrm>
                <a:off x="20043598" y="2708576"/>
                <a:ext cx="14477" cy="25372"/>
              </a:xfrm>
              <a:custGeom>
                <a:avLst/>
                <a:gdLst>
                  <a:gd name="connsiteX0" fmla="*/ 4526 w 14477"/>
                  <a:gd name="connsiteY0" fmla="*/ 20749 h 25372"/>
                  <a:gd name="connsiteX1" fmla="*/ 14051 w 14477"/>
                  <a:gd name="connsiteY1" fmla="*/ 6081 h 25372"/>
                  <a:gd name="connsiteX2" fmla="*/ 4526 w 14477"/>
                  <a:gd name="connsiteY2" fmla="*/ 20749 h 25372"/>
                </a:gdLst>
                <a:ahLst/>
                <a:cxnLst>
                  <a:cxn ang="0">
                    <a:pos x="connsiteX0" y="connsiteY0"/>
                  </a:cxn>
                  <a:cxn ang="0">
                    <a:pos x="connsiteX1" y="connsiteY1"/>
                  </a:cxn>
                  <a:cxn ang="0">
                    <a:pos x="connsiteX2" y="connsiteY2"/>
                  </a:cxn>
                </a:cxnLst>
                <a:rect l="l" t="t" r="r" b="b"/>
                <a:pathLst>
                  <a:path w="14477" h="25372">
                    <a:moveTo>
                      <a:pt x="4526" y="20749"/>
                    </a:moveTo>
                    <a:cubicBezTo>
                      <a:pt x="-8428" y="-8778"/>
                      <a:pt x="10146" y="80"/>
                      <a:pt x="14051" y="6081"/>
                    </a:cubicBezTo>
                    <a:cubicBezTo>
                      <a:pt x="15671" y="19321"/>
                      <a:pt x="12718" y="32656"/>
                      <a:pt x="4526" y="20749"/>
                    </a:cubicBezTo>
                    <a:close/>
                  </a:path>
                </a:pathLst>
              </a:custGeom>
              <a:grpFill/>
              <a:ln w="9525" cap="flat">
                <a:noFill/>
                <a:prstDash val="solid"/>
                <a:miter/>
              </a:ln>
            </p:spPr>
            <p:txBody>
              <a:bodyPr rtlCol="0" anchor="ctr"/>
              <a:lstStyle/>
              <a:p>
                <a:endParaRPr lang="en-US"/>
              </a:p>
            </p:txBody>
          </p:sp>
          <p:sp>
            <p:nvSpPr>
              <p:cNvPr id="73746" name="Freeform: Shape 73745">
                <a:extLst>
                  <a:ext uri="{FF2B5EF4-FFF2-40B4-BE49-F238E27FC236}">
                    <a16:creationId xmlns:a16="http://schemas.microsoft.com/office/drawing/2014/main" id="{9A3D22D0-2DD5-4F98-852B-4424BF92F3C0}"/>
                  </a:ext>
                </a:extLst>
              </p:cNvPr>
              <p:cNvSpPr/>
              <p:nvPr/>
            </p:nvSpPr>
            <p:spPr>
              <a:xfrm>
                <a:off x="20126108" y="2789333"/>
                <a:ext cx="39650" cy="47339"/>
              </a:xfrm>
              <a:custGeom>
                <a:avLst/>
                <a:gdLst>
                  <a:gd name="connsiteX0" fmla="*/ 3741 w 39650"/>
                  <a:gd name="connsiteY0" fmla="*/ 26098 h 47339"/>
                  <a:gd name="connsiteX1" fmla="*/ 19648 w 39650"/>
                  <a:gd name="connsiteY1" fmla="*/ 28003 h 47339"/>
                  <a:gd name="connsiteX2" fmla="*/ 16790 w 39650"/>
                  <a:gd name="connsiteY2" fmla="*/ 0 h 47339"/>
                  <a:gd name="connsiteX3" fmla="*/ 39651 w 39650"/>
                  <a:gd name="connsiteY3" fmla="*/ 47339 h 47339"/>
                  <a:gd name="connsiteX4" fmla="*/ 3741 w 39650"/>
                  <a:gd name="connsiteY4" fmla="*/ 26098 h 473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50" h="47339">
                    <a:moveTo>
                      <a:pt x="3741" y="26098"/>
                    </a:moveTo>
                    <a:cubicBezTo>
                      <a:pt x="-8832" y="-286"/>
                      <a:pt x="13838" y="12859"/>
                      <a:pt x="19648" y="28003"/>
                    </a:cubicBezTo>
                    <a:cubicBezTo>
                      <a:pt x="18695" y="18478"/>
                      <a:pt x="17743" y="9144"/>
                      <a:pt x="16790" y="0"/>
                    </a:cubicBezTo>
                    <a:cubicBezTo>
                      <a:pt x="26411" y="8001"/>
                      <a:pt x="33459" y="23813"/>
                      <a:pt x="39651" y="47339"/>
                    </a:cubicBezTo>
                    <a:cubicBezTo>
                      <a:pt x="27744" y="41529"/>
                      <a:pt x="14695" y="23241"/>
                      <a:pt x="3741" y="26098"/>
                    </a:cubicBezTo>
                    <a:close/>
                  </a:path>
                </a:pathLst>
              </a:custGeom>
              <a:grpFill/>
              <a:ln w="9525" cap="flat">
                <a:noFill/>
                <a:prstDash val="solid"/>
                <a:miter/>
              </a:ln>
            </p:spPr>
            <p:txBody>
              <a:bodyPr rtlCol="0" anchor="ctr"/>
              <a:lstStyle/>
              <a:p>
                <a:endParaRPr lang="en-US"/>
              </a:p>
            </p:txBody>
          </p:sp>
          <p:sp>
            <p:nvSpPr>
              <p:cNvPr id="73747" name="Freeform: Shape 73746">
                <a:extLst>
                  <a:ext uri="{FF2B5EF4-FFF2-40B4-BE49-F238E27FC236}">
                    <a16:creationId xmlns:a16="http://schemas.microsoft.com/office/drawing/2014/main" id="{6EAB0D73-C301-401E-96FA-6996638AAE65}"/>
                  </a:ext>
                </a:extLst>
              </p:cNvPr>
              <p:cNvSpPr/>
              <p:nvPr/>
            </p:nvSpPr>
            <p:spPr>
              <a:xfrm>
                <a:off x="20284821" y="2826766"/>
                <a:ext cx="56863" cy="77595"/>
              </a:xfrm>
              <a:custGeom>
                <a:avLst/>
                <a:gdLst>
                  <a:gd name="connsiteX0" fmla="*/ 18669 w 56863"/>
                  <a:gd name="connsiteY0" fmla="*/ 59626 h 77595"/>
                  <a:gd name="connsiteX1" fmla="*/ 0 w 56863"/>
                  <a:gd name="connsiteY1" fmla="*/ 0 h 77595"/>
                  <a:gd name="connsiteX2" fmla="*/ 56864 w 56863"/>
                  <a:gd name="connsiteY2" fmla="*/ 70390 h 77595"/>
                  <a:gd name="connsiteX3" fmla="*/ 18669 w 56863"/>
                  <a:gd name="connsiteY3" fmla="*/ 59626 h 77595"/>
                </a:gdLst>
                <a:ahLst/>
                <a:cxnLst>
                  <a:cxn ang="0">
                    <a:pos x="connsiteX0" y="connsiteY0"/>
                  </a:cxn>
                  <a:cxn ang="0">
                    <a:pos x="connsiteX1" y="connsiteY1"/>
                  </a:cxn>
                  <a:cxn ang="0">
                    <a:pos x="connsiteX2" y="connsiteY2"/>
                  </a:cxn>
                  <a:cxn ang="0">
                    <a:pos x="connsiteX3" y="connsiteY3"/>
                  </a:cxn>
                </a:cxnLst>
                <a:rect l="l" t="t" r="r" b="b"/>
                <a:pathLst>
                  <a:path w="56863" h="77595">
                    <a:moveTo>
                      <a:pt x="18669" y="59626"/>
                    </a:moveTo>
                    <a:cubicBezTo>
                      <a:pt x="15335" y="36290"/>
                      <a:pt x="4763" y="18478"/>
                      <a:pt x="0" y="0"/>
                    </a:cubicBezTo>
                    <a:cubicBezTo>
                      <a:pt x="17336" y="11335"/>
                      <a:pt x="35719" y="30385"/>
                      <a:pt x="56864" y="70390"/>
                    </a:cubicBezTo>
                    <a:cubicBezTo>
                      <a:pt x="56769" y="95250"/>
                      <a:pt x="27813" y="46768"/>
                      <a:pt x="18669" y="59626"/>
                    </a:cubicBezTo>
                    <a:close/>
                  </a:path>
                </a:pathLst>
              </a:custGeom>
              <a:grpFill/>
              <a:ln w="9525" cap="flat">
                <a:noFill/>
                <a:prstDash val="solid"/>
                <a:miter/>
              </a:ln>
            </p:spPr>
            <p:txBody>
              <a:bodyPr rtlCol="0" anchor="ctr"/>
              <a:lstStyle/>
              <a:p>
                <a:endParaRPr lang="en-US"/>
              </a:p>
            </p:txBody>
          </p:sp>
          <p:sp>
            <p:nvSpPr>
              <p:cNvPr id="73748" name="Freeform: Shape 73747">
                <a:extLst>
                  <a:ext uri="{FF2B5EF4-FFF2-40B4-BE49-F238E27FC236}">
                    <a16:creationId xmlns:a16="http://schemas.microsoft.com/office/drawing/2014/main" id="{40C13699-4079-464A-9ED7-9E9510AED87B}"/>
                  </a:ext>
                </a:extLst>
              </p:cNvPr>
              <p:cNvSpPr/>
              <p:nvPr/>
            </p:nvSpPr>
            <p:spPr>
              <a:xfrm>
                <a:off x="13593702" y="3373787"/>
                <a:ext cx="90007" cy="109531"/>
              </a:xfrm>
              <a:custGeom>
                <a:avLst/>
                <a:gdLst>
                  <a:gd name="connsiteX0" fmla="*/ 10569 w 90007"/>
                  <a:gd name="connsiteY0" fmla="*/ 94012 h 109531"/>
                  <a:gd name="connsiteX1" fmla="*/ 39716 w 90007"/>
                  <a:gd name="connsiteY1" fmla="*/ 61532 h 109531"/>
                  <a:gd name="connsiteX2" fmla="*/ 90008 w 90007"/>
                  <a:gd name="connsiteY2" fmla="*/ 0 h 109531"/>
                  <a:gd name="connsiteX3" fmla="*/ 60671 w 90007"/>
                  <a:gd name="connsiteY3" fmla="*/ 36195 h 109531"/>
                  <a:gd name="connsiteX4" fmla="*/ 36477 w 90007"/>
                  <a:gd name="connsiteY4" fmla="*/ 65818 h 109531"/>
                  <a:gd name="connsiteX5" fmla="*/ 23618 w 90007"/>
                  <a:gd name="connsiteY5" fmla="*/ 81344 h 109531"/>
                  <a:gd name="connsiteX6" fmla="*/ 6473 w 90007"/>
                  <a:gd name="connsiteY6" fmla="*/ 102870 h 109531"/>
                  <a:gd name="connsiteX7" fmla="*/ 10569 w 90007"/>
                  <a:gd name="connsiteY7" fmla="*/ 94012 h 109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007" h="109531">
                    <a:moveTo>
                      <a:pt x="10569" y="94012"/>
                    </a:moveTo>
                    <a:cubicBezTo>
                      <a:pt x="5140" y="102013"/>
                      <a:pt x="20951" y="84296"/>
                      <a:pt x="39716" y="61532"/>
                    </a:cubicBezTo>
                    <a:cubicBezTo>
                      <a:pt x="58671" y="38767"/>
                      <a:pt x="80006" y="11049"/>
                      <a:pt x="90008" y="0"/>
                    </a:cubicBezTo>
                    <a:cubicBezTo>
                      <a:pt x="85150" y="6191"/>
                      <a:pt x="72768" y="21717"/>
                      <a:pt x="60671" y="36195"/>
                    </a:cubicBezTo>
                    <a:cubicBezTo>
                      <a:pt x="49146" y="50578"/>
                      <a:pt x="38287" y="63818"/>
                      <a:pt x="36477" y="65818"/>
                    </a:cubicBezTo>
                    <a:cubicBezTo>
                      <a:pt x="18951" y="88297"/>
                      <a:pt x="16284" y="91631"/>
                      <a:pt x="23618" y="81344"/>
                    </a:cubicBezTo>
                    <a:cubicBezTo>
                      <a:pt x="15141" y="91726"/>
                      <a:pt x="6664" y="102203"/>
                      <a:pt x="6473" y="102870"/>
                    </a:cubicBezTo>
                    <a:cubicBezTo>
                      <a:pt x="-7719" y="118967"/>
                      <a:pt x="5045" y="101822"/>
                      <a:pt x="10569" y="94012"/>
                    </a:cubicBezTo>
                    <a:close/>
                  </a:path>
                </a:pathLst>
              </a:custGeom>
              <a:grpFill/>
              <a:ln w="9525" cap="flat">
                <a:noFill/>
                <a:prstDash val="solid"/>
                <a:miter/>
              </a:ln>
            </p:spPr>
            <p:txBody>
              <a:bodyPr rtlCol="0" anchor="ctr"/>
              <a:lstStyle/>
              <a:p>
                <a:endParaRPr lang="en-US"/>
              </a:p>
            </p:txBody>
          </p:sp>
          <p:sp>
            <p:nvSpPr>
              <p:cNvPr id="73749" name="Freeform: Shape 73748">
                <a:extLst>
                  <a:ext uri="{FF2B5EF4-FFF2-40B4-BE49-F238E27FC236}">
                    <a16:creationId xmlns:a16="http://schemas.microsoft.com/office/drawing/2014/main" id="{A53C4EE1-8985-4CAC-92AB-252ED4046741}"/>
                  </a:ext>
                </a:extLst>
              </p:cNvPr>
              <p:cNvSpPr/>
              <p:nvPr/>
            </p:nvSpPr>
            <p:spPr>
              <a:xfrm>
                <a:off x="13279572" y="4766648"/>
                <a:ext cx="27328" cy="28009"/>
              </a:xfrm>
              <a:custGeom>
                <a:avLst/>
                <a:gdLst>
                  <a:gd name="connsiteX0" fmla="*/ 754 w 27328"/>
                  <a:gd name="connsiteY0" fmla="*/ 1790 h 28009"/>
                  <a:gd name="connsiteX1" fmla="*/ 27329 w 27328"/>
                  <a:gd name="connsiteY1" fmla="*/ 2647 h 28009"/>
                  <a:gd name="connsiteX2" fmla="*/ 14375 w 27328"/>
                  <a:gd name="connsiteY2" fmla="*/ 10553 h 28009"/>
                  <a:gd name="connsiteX3" fmla="*/ 5040 w 27328"/>
                  <a:gd name="connsiteY3" fmla="*/ 27126 h 28009"/>
                  <a:gd name="connsiteX4" fmla="*/ 754 w 27328"/>
                  <a:gd name="connsiteY4" fmla="*/ 1790 h 28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28" h="28009">
                    <a:moveTo>
                      <a:pt x="754" y="1790"/>
                    </a:moveTo>
                    <a:cubicBezTo>
                      <a:pt x="9517" y="-5735"/>
                      <a:pt x="8660" y="13601"/>
                      <a:pt x="27329" y="2647"/>
                    </a:cubicBezTo>
                    <a:cubicBezTo>
                      <a:pt x="19328" y="19792"/>
                      <a:pt x="15899" y="19983"/>
                      <a:pt x="14375" y="10553"/>
                    </a:cubicBezTo>
                    <a:cubicBezTo>
                      <a:pt x="11041" y="10743"/>
                      <a:pt x="8183" y="20554"/>
                      <a:pt x="5040" y="27126"/>
                    </a:cubicBezTo>
                    <a:cubicBezTo>
                      <a:pt x="-8390" y="33889"/>
                      <a:pt x="10374" y="-496"/>
                      <a:pt x="754" y="1790"/>
                    </a:cubicBezTo>
                    <a:close/>
                  </a:path>
                </a:pathLst>
              </a:custGeom>
              <a:grpFill/>
              <a:ln w="9525" cap="flat">
                <a:noFill/>
                <a:prstDash val="solid"/>
                <a:miter/>
              </a:ln>
            </p:spPr>
            <p:txBody>
              <a:bodyPr rtlCol="0" anchor="ctr"/>
              <a:lstStyle/>
              <a:p>
                <a:endParaRPr lang="en-US"/>
              </a:p>
            </p:txBody>
          </p:sp>
          <p:sp>
            <p:nvSpPr>
              <p:cNvPr id="73750" name="Freeform: Shape 73749">
                <a:extLst>
                  <a:ext uri="{FF2B5EF4-FFF2-40B4-BE49-F238E27FC236}">
                    <a16:creationId xmlns:a16="http://schemas.microsoft.com/office/drawing/2014/main" id="{178DA26A-4DFE-45EF-8B04-B852F609281A}"/>
                  </a:ext>
                </a:extLst>
              </p:cNvPr>
              <p:cNvSpPr/>
              <p:nvPr/>
            </p:nvSpPr>
            <p:spPr>
              <a:xfrm>
                <a:off x="13719333" y="3737546"/>
                <a:ext cx="26098" cy="34670"/>
              </a:xfrm>
              <a:custGeom>
                <a:avLst/>
                <a:gdLst>
                  <a:gd name="connsiteX0" fmla="*/ 0 w 26098"/>
                  <a:gd name="connsiteY0" fmla="*/ 34671 h 34670"/>
                  <a:gd name="connsiteX1" fmla="*/ 26098 w 26098"/>
                  <a:gd name="connsiteY1" fmla="*/ 0 h 34670"/>
                  <a:gd name="connsiteX2" fmla="*/ 0 w 26098"/>
                  <a:gd name="connsiteY2" fmla="*/ 34671 h 34670"/>
                </a:gdLst>
                <a:ahLst/>
                <a:cxnLst>
                  <a:cxn ang="0">
                    <a:pos x="connsiteX0" y="connsiteY0"/>
                  </a:cxn>
                  <a:cxn ang="0">
                    <a:pos x="connsiteX1" y="connsiteY1"/>
                  </a:cxn>
                  <a:cxn ang="0">
                    <a:pos x="connsiteX2" y="connsiteY2"/>
                  </a:cxn>
                </a:cxnLst>
                <a:rect l="l" t="t" r="r" b="b"/>
                <a:pathLst>
                  <a:path w="26098" h="34670">
                    <a:moveTo>
                      <a:pt x="0" y="34671"/>
                    </a:moveTo>
                    <a:cubicBezTo>
                      <a:pt x="1429" y="14002"/>
                      <a:pt x="18478" y="14954"/>
                      <a:pt x="26098" y="0"/>
                    </a:cubicBezTo>
                    <a:cubicBezTo>
                      <a:pt x="12954" y="27813"/>
                      <a:pt x="6953" y="27718"/>
                      <a:pt x="0" y="34671"/>
                    </a:cubicBezTo>
                    <a:close/>
                  </a:path>
                </a:pathLst>
              </a:custGeom>
              <a:grpFill/>
              <a:ln w="9525" cap="flat">
                <a:noFill/>
                <a:prstDash val="solid"/>
                <a:miter/>
              </a:ln>
            </p:spPr>
            <p:txBody>
              <a:bodyPr rtlCol="0" anchor="ctr"/>
              <a:lstStyle/>
              <a:p>
                <a:endParaRPr lang="en-US"/>
              </a:p>
            </p:txBody>
          </p:sp>
          <p:sp>
            <p:nvSpPr>
              <p:cNvPr id="73751" name="Freeform: Shape 73750">
                <a:extLst>
                  <a:ext uri="{FF2B5EF4-FFF2-40B4-BE49-F238E27FC236}">
                    <a16:creationId xmlns:a16="http://schemas.microsoft.com/office/drawing/2014/main" id="{8D3654EB-74F7-4F60-ABFD-DA330E35D161}"/>
                  </a:ext>
                </a:extLst>
              </p:cNvPr>
              <p:cNvSpPr/>
              <p:nvPr/>
            </p:nvSpPr>
            <p:spPr>
              <a:xfrm>
                <a:off x="13494638" y="4885680"/>
                <a:ext cx="18287" cy="26870"/>
              </a:xfrm>
              <a:custGeom>
                <a:avLst/>
                <a:gdLst>
                  <a:gd name="connsiteX0" fmla="*/ 13621 w 18287"/>
                  <a:gd name="connsiteY0" fmla="*/ 9916 h 26870"/>
                  <a:gd name="connsiteX1" fmla="*/ 2286 w 18287"/>
                  <a:gd name="connsiteY1" fmla="*/ 26870 h 26870"/>
                  <a:gd name="connsiteX2" fmla="*/ 0 w 18287"/>
                  <a:gd name="connsiteY2" fmla="*/ 10201 h 26870"/>
                  <a:gd name="connsiteX3" fmla="*/ 18288 w 18287"/>
                  <a:gd name="connsiteY3" fmla="*/ 18297 h 26870"/>
                  <a:gd name="connsiteX4" fmla="*/ 13621 w 18287"/>
                  <a:gd name="connsiteY4" fmla="*/ 9916 h 268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87" h="26870">
                    <a:moveTo>
                      <a:pt x="13621" y="9916"/>
                    </a:moveTo>
                    <a:cubicBezTo>
                      <a:pt x="9620" y="13630"/>
                      <a:pt x="5525" y="17440"/>
                      <a:pt x="2286" y="26870"/>
                    </a:cubicBezTo>
                    <a:cubicBezTo>
                      <a:pt x="-857" y="24775"/>
                      <a:pt x="4477" y="10201"/>
                      <a:pt x="0" y="10201"/>
                    </a:cubicBezTo>
                    <a:cubicBezTo>
                      <a:pt x="11335" y="-14278"/>
                      <a:pt x="16288" y="12202"/>
                      <a:pt x="18288" y="18297"/>
                    </a:cubicBezTo>
                    <a:cubicBezTo>
                      <a:pt x="12097" y="32585"/>
                      <a:pt x="8858" y="23631"/>
                      <a:pt x="13621" y="9916"/>
                    </a:cubicBezTo>
                    <a:close/>
                  </a:path>
                </a:pathLst>
              </a:custGeom>
              <a:grpFill/>
              <a:ln w="9525" cap="flat">
                <a:noFill/>
                <a:prstDash val="solid"/>
                <a:miter/>
              </a:ln>
            </p:spPr>
            <p:txBody>
              <a:bodyPr rtlCol="0" anchor="ctr"/>
              <a:lstStyle/>
              <a:p>
                <a:endParaRPr lang="en-US"/>
              </a:p>
            </p:txBody>
          </p:sp>
          <p:sp>
            <p:nvSpPr>
              <p:cNvPr id="73752" name="Freeform: Shape 73751">
                <a:extLst>
                  <a:ext uri="{FF2B5EF4-FFF2-40B4-BE49-F238E27FC236}">
                    <a16:creationId xmlns:a16="http://schemas.microsoft.com/office/drawing/2014/main" id="{DE3F8B7D-2C3E-45A7-8AC1-8F7F0D290FAC}"/>
                  </a:ext>
                </a:extLst>
              </p:cNvPr>
              <p:cNvSpPr/>
              <p:nvPr/>
            </p:nvSpPr>
            <p:spPr>
              <a:xfrm>
                <a:off x="13736383" y="4946269"/>
                <a:ext cx="32648" cy="42862"/>
              </a:xfrm>
              <a:custGeom>
                <a:avLst/>
                <a:gdLst>
                  <a:gd name="connsiteX0" fmla="*/ 0 w 32648"/>
                  <a:gd name="connsiteY0" fmla="*/ 42863 h 42862"/>
                  <a:gd name="connsiteX1" fmla="*/ 18859 w 32648"/>
                  <a:gd name="connsiteY1" fmla="*/ 0 h 42862"/>
                  <a:gd name="connsiteX2" fmla="*/ 31051 w 32648"/>
                  <a:gd name="connsiteY2" fmla="*/ 24575 h 42862"/>
                  <a:gd name="connsiteX3" fmla="*/ 0 w 32648"/>
                  <a:gd name="connsiteY3" fmla="*/ 42863 h 42862"/>
                </a:gdLst>
                <a:ahLst/>
                <a:cxnLst>
                  <a:cxn ang="0">
                    <a:pos x="connsiteX0" y="connsiteY0"/>
                  </a:cxn>
                  <a:cxn ang="0">
                    <a:pos x="connsiteX1" y="connsiteY1"/>
                  </a:cxn>
                  <a:cxn ang="0">
                    <a:pos x="connsiteX2" y="connsiteY2"/>
                  </a:cxn>
                  <a:cxn ang="0">
                    <a:pos x="connsiteX3" y="connsiteY3"/>
                  </a:cxn>
                </a:cxnLst>
                <a:rect l="l" t="t" r="r" b="b"/>
                <a:pathLst>
                  <a:path w="32648" h="42862">
                    <a:moveTo>
                      <a:pt x="0" y="42863"/>
                    </a:moveTo>
                    <a:cubicBezTo>
                      <a:pt x="6096" y="27718"/>
                      <a:pt x="16192" y="31433"/>
                      <a:pt x="18859" y="0"/>
                    </a:cubicBezTo>
                    <a:cubicBezTo>
                      <a:pt x="23336" y="7429"/>
                      <a:pt x="37338" y="-1143"/>
                      <a:pt x="31051" y="24575"/>
                    </a:cubicBezTo>
                    <a:cubicBezTo>
                      <a:pt x="21526" y="29146"/>
                      <a:pt x="14668" y="30004"/>
                      <a:pt x="0" y="42863"/>
                    </a:cubicBezTo>
                    <a:close/>
                  </a:path>
                </a:pathLst>
              </a:custGeom>
              <a:grpFill/>
              <a:ln w="9525" cap="flat">
                <a:noFill/>
                <a:prstDash val="solid"/>
                <a:miter/>
              </a:ln>
            </p:spPr>
            <p:txBody>
              <a:bodyPr rtlCol="0" anchor="ctr"/>
              <a:lstStyle/>
              <a:p>
                <a:endParaRPr lang="en-US"/>
              </a:p>
            </p:txBody>
          </p:sp>
          <p:sp>
            <p:nvSpPr>
              <p:cNvPr id="73753" name="Freeform: Shape 73752">
                <a:extLst>
                  <a:ext uri="{FF2B5EF4-FFF2-40B4-BE49-F238E27FC236}">
                    <a16:creationId xmlns:a16="http://schemas.microsoft.com/office/drawing/2014/main" id="{FA2908C6-FEEB-41D5-9F30-F53C8CCC09C0}"/>
                  </a:ext>
                </a:extLst>
              </p:cNvPr>
              <p:cNvSpPr/>
              <p:nvPr/>
            </p:nvSpPr>
            <p:spPr>
              <a:xfrm>
                <a:off x="14152686" y="5004852"/>
                <a:ext cx="36705" cy="62481"/>
              </a:xfrm>
              <a:custGeom>
                <a:avLst/>
                <a:gdLst>
                  <a:gd name="connsiteX0" fmla="*/ 30038 w 36705"/>
                  <a:gd name="connsiteY0" fmla="*/ 186 h 62481"/>
                  <a:gd name="connsiteX1" fmla="*/ 14513 w 36705"/>
                  <a:gd name="connsiteY1" fmla="*/ 18855 h 62481"/>
                  <a:gd name="connsiteX2" fmla="*/ 36706 w 36705"/>
                  <a:gd name="connsiteY2" fmla="*/ 33428 h 62481"/>
                  <a:gd name="connsiteX3" fmla="*/ 2988 w 36705"/>
                  <a:gd name="connsiteY3" fmla="*/ 62385 h 62481"/>
                  <a:gd name="connsiteX4" fmla="*/ 4226 w 36705"/>
                  <a:gd name="connsiteY4" fmla="*/ 19998 h 62481"/>
                  <a:gd name="connsiteX5" fmla="*/ 12703 w 36705"/>
                  <a:gd name="connsiteY5" fmla="*/ 36095 h 62481"/>
                  <a:gd name="connsiteX6" fmla="*/ 30038 w 36705"/>
                  <a:gd name="connsiteY6" fmla="*/ 186 h 6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705" h="62481">
                    <a:moveTo>
                      <a:pt x="30038" y="186"/>
                    </a:moveTo>
                    <a:cubicBezTo>
                      <a:pt x="26514" y="11997"/>
                      <a:pt x="20990" y="17045"/>
                      <a:pt x="14513" y="18855"/>
                    </a:cubicBezTo>
                    <a:cubicBezTo>
                      <a:pt x="12322" y="43239"/>
                      <a:pt x="27181" y="32952"/>
                      <a:pt x="36706" y="33428"/>
                    </a:cubicBezTo>
                    <a:cubicBezTo>
                      <a:pt x="27752" y="71433"/>
                      <a:pt x="14132" y="27237"/>
                      <a:pt x="2988" y="62385"/>
                    </a:cubicBezTo>
                    <a:cubicBezTo>
                      <a:pt x="-4633" y="64480"/>
                      <a:pt x="4797" y="32190"/>
                      <a:pt x="4226" y="19998"/>
                    </a:cubicBezTo>
                    <a:cubicBezTo>
                      <a:pt x="7083" y="25237"/>
                      <a:pt x="5654" y="39239"/>
                      <a:pt x="12703" y="36095"/>
                    </a:cubicBezTo>
                    <a:cubicBezTo>
                      <a:pt x="7940" y="20475"/>
                      <a:pt x="18989" y="-2290"/>
                      <a:pt x="30038" y="186"/>
                    </a:cubicBezTo>
                    <a:close/>
                  </a:path>
                </a:pathLst>
              </a:custGeom>
              <a:grpFill/>
              <a:ln w="9525" cap="flat">
                <a:noFill/>
                <a:prstDash val="solid"/>
                <a:miter/>
              </a:ln>
            </p:spPr>
            <p:txBody>
              <a:bodyPr rtlCol="0" anchor="ctr"/>
              <a:lstStyle/>
              <a:p>
                <a:endParaRPr lang="en-US"/>
              </a:p>
            </p:txBody>
          </p:sp>
          <p:sp>
            <p:nvSpPr>
              <p:cNvPr id="73754" name="Freeform: Shape 73753">
                <a:extLst>
                  <a:ext uri="{FF2B5EF4-FFF2-40B4-BE49-F238E27FC236}">
                    <a16:creationId xmlns:a16="http://schemas.microsoft.com/office/drawing/2014/main" id="{7151FA01-B381-4969-A4DF-230705EFDEC8}"/>
                  </a:ext>
                </a:extLst>
              </p:cNvPr>
              <p:cNvSpPr/>
              <p:nvPr/>
            </p:nvSpPr>
            <p:spPr>
              <a:xfrm>
                <a:off x="14429994" y="3578296"/>
                <a:ext cx="15052" cy="27030"/>
              </a:xfrm>
              <a:custGeom>
                <a:avLst/>
                <a:gdLst>
                  <a:gd name="connsiteX0" fmla="*/ 6096 w 15052"/>
                  <a:gd name="connsiteY0" fmla="*/ 26091 h 27030"/>
                  <a:gd name="connsiteX1" fmla="*/ 0 w 15052"/>
                  <a:gd name="connsiteY1" fmla="*/ 10279 h 27030"/>
                  <a:gd name="connsiteX2" fmla="*/ 14859 w 15052"/>
                  <a:gd name="connsiteY2" fmla="*/ 16185 h 27030"/>
                  <a:gd name="connsiteX3" fmla="*/ 10382 w 15052"/>
                  <a:gd name="connsiteY3" fmla="*/ 8565 h 27030"/>
                  <a:gd name="connsiteX4" fmla="*/ 6096 w 15052"/>
                  <a:gd name="connsiteY4" fmla="*/ 26091 h 270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52" h="27030">
                    <a:moveTo>
                      <a:pt x="6096" y="26091"/>
                    </a:moveTo>
                    <a:cubicBezTo>
                      <a:pt x="-95" y="31711"/>
                      <a:pt x="4096" y="10279"/>
                      <a:pt x="0" y="10279"/>
                    </a:cubicBezTo>
                    <a:cubicBezTo>
                      <a:pt x="2762" y="6470"/>
                      <a:pt x="16859" y="-13914"/>
                      <a:pt x="14859" y="16185"/>
                    </a:cubicBezTo>
                    <a:cubicBezTo>
                      <a:pt x="12859" y="15042"/>
                      <a:pt x="12954" y="8184"/>
                      <a:pt x="10382" y="8565"/>
                    </a:cubicBezTo>
                    <a:cubicBezTo>
                      <a:pt x="7906" y="9137"/>
                      <a:pt x="7429" y="19233"/>
                      <a:pt x="6096" y="26091"/>
                    </a:cubicBezTo>
                    <a:close/>
                  </a:path>
                </a:pathLst>
              </a:custGeom>
              <a:grpFill/>
              <a:ln w="9525" cap="flat">
                <a:noFill/>
                <a:prstDash val="solid"/>
                <a:miter/>
              </a:ln>
            </p:spPr>
            <p:txBody>
              <a:bodyPr rtlCol="0" anchor="ctr"/>
              <a:lstStyle/>
              <a:p>
                <a:endParaRPr lang="en-US"/>
              </a:p>
            </p:txBody>
          </p:sp>
          <p:sp>
            <p:nvSpPr>
              <p:cNvPr id="73755" name="Freeform: Shape 73754">
                <a:extLst>
                  <a:ext uri="{FF2B5EF4-FFF2-40B4-BE49-F238E27FC236}">
                    <a16:creationId xmlns:a16="http://schemas.microsoft.com/office/drawing/2014/main" id="{303ACBCE-15F9-47B6-AAC2-E7E82F3A96C3}"/>
                  </a:ext>
                </a:extLst>
              </p:cNvPr>
              <p:cNvSpPr/>
              <p:nvPr/>
            </p:nvSpPr>
            <p:spPr>
              <a:xfrm>
                <a:off x="14477578" y="4774343"/>
                <a:ext cx="8327" cy="63815"/>
              </a:xfrm>
              <a:custGeom>
                <a:avLst/>
                <a:gdLst>
                  <a:gd name="connsiteX0" fmla="*/ 2326 w 8327"/>
                  <a:gd name="connsiteY0" fmla="*/ 0 h 63815"/>
                  <a:gd name="connsiteX1" fmla="*/ 8327 w 8327"/>
                  <a:gd name="connsiteY1" fmla="*/ 58674 h 63815"/>
                  <a:gd name="connsiteX2" fmla="*/ 2326 w 8327"/>
                  <a:gd name="connsiteY2" fmla="*/ 0 h 63815"/>
                </a:gdLst>
                <a:ahLst/>
                <a:cxnLst>
                  <a:cxn ang="0">
                    <a:pos x="connsiteX0" y="connsiteY0"/>
                  </a:cxn>
                  <a:cxn ang="0">
                    <a:pos x="connsiteX1" y="connsiteY1"/>
                  </a:cxn>
                  <a:cxn ang="0">
                    <a:pos x="connsiteX2" y="connsiteY2"/>
                  </a:cxn>
                </a:cxnLst>
                <a:rect l="l" t="t" r="r" b="b"/>
                <a:pathLst>
                  <a:path w="8327" h="63815">
                    <a:moveTo>
                      <a:pt x="2326" y="0"/>
                    </a:moveTo>
                    <a:cubicBezTo>
                      <a:pt x="17090" y="2667"/>
                      <a:pt x="-7008" y="54292"/>
                      <a:pt x="8327" y="58674"/>
                    </a:cubicBezTo>
                    <a:cubicBezTo>
                      <a:pt x="1183" y="79629"/>
                      <a:pt x="-2817" y="31813"/>
                      <a:pt x="2326" y="0"/>
                    </a:cubicBezTo>
                    <a:close/>
                  </a:path>
                </a:pathLst>
              </a:custGeom>
              <a:grpFill/>
              <a:ln w="9525" cap="flat">
                <a:noFill/>
                <a:prstDash val="solid"/>
                <a:miter/>
              </a:ln>
            </p:spPr>
            <p:txBody>
              <a:bodyPr rtlCol="0" anchor="ctr"/>
              <a:lstStyle/>
              <a:p>
                <a:endParaRPr lang="en-US"/>
              </a:p>
            </p:txBody>
          </p:sp>
          <p:sp>
            <p:nvSpPr>
              <p:cNvPr id="73756" name="Freeform: Shape 73755">
                <a:extLst>
                  <a:ext uri="{FF2B5EF4-FFF2-40B4-BE49-F238E27FC236}">
                    <a16:creationId xmlns:a16="http://schemas.microsoft.com/office/drawing/2014/main" id="{8A4284BB-E954-400E-B4F8-F0A51E2DF1C6}"/>
                  </a:ext>
                </a:extLst>
              </p:cNvPr>
              <p:cNvSpPr/>
              <p:nvPr/>
            </p:nvSpPr>
            <p:spPr>
              <a:xfrm>
                <a:off x="14557482" y="4252278"/>
                <a:ext cx="41009" cy="35446"/>
              </a:xfrm>
              <a:custGeom>
                <a:avLst/>
                <a:gdLst>
                  <a:gd name="connsiteX0" fmla="*/ 8243 w 41009"/>
                  <a:gd name="connsiteY0" fmla="*/ 0 h 35446"/>
                  <a:gd name="connsiteX1" fmla="*/ 41009 w 41009"/>
                  <a:gd name="connsiteY1" fmla="*/ 12001 h 35446"/>
                  <a:gd name="connsiteX2" fmla="*/ 52 w 41009"/>
                  <a:gd name="connsiteY2" fmla="*/ 35338 h 35446"/>
                  <a:gd name="connsiteX3" fmla="*/ 8243 w 41009"/>
                  <a:gd name="connsiteY3" fmla="*/ 0 h 35446"/>
                </a:gdLst>
                <a:ahLst/>
                <a:cxnLst>
                  <a:cxn ang="0">
                    <a:pos x="connsiteX0" y="connsiteY0"/>
                  </a:cxn>
                  <a:cxn ang="0">
                    <a:pos x="connsiteX1" y="connsiteY1"/>
                  </a:cxn>
                  <a:cxn ang="0">
                    <a:pos x="connsiteX2" y="connsiteY2"/>
                  </a:cxn>
                  <a:cxn ang="0">
                    <a:pos x="connsiteX3" y="connsiteY3"/>
                  </a:cxn>
                </a:cxnLst>
                <a:rect l="l" t="t" r="r" b="b"/>
                <a:pathLst>
                  <a:path w="41009" h="35446">
                    <a:moveTo>
                      <a:pt x="8243" y="0"/>
                    </a:moveTo>
                    <a:cubicBezTo>
                      <a:pt x="16435" y="22098"/>
                      <a:pt x="24055" y="6763"/>
                      <a:pt x="41009" y="12001"/>
                    </a:cubicBezTo>
                    <a:cubicBezTo>
                      <a:pt x="38437" y="62198"/>
                      <a:pt x="9958" y="12573"/>
                      <a:pt x="52" y="35338"/>
                    </a:cubicBezTo>
                    <a:cubicBezTo>
                      <a:pt x="-710" y="12097"/>
                      <a:pt x="7195" y="17050"/>
                      <a:pt x="8243" y="0"/>
                    </a:cubicBezTo>
                    <a:close/>
                  </a:path>
                </a:pathLst>
              </a:custGeom>
              <a:grpFill/>
              <a:ln w="9525" cap="flat">
                <a:noFill/>
                <a:prstDash val="solid"/>
                <a:miter/>
              </a:ln>
            </p:spPr>
            <p:txBody>
              <a:bodyPr rtlCol="0" anchor="ctr"/>
              <a:lstStyle/>
              <a:p>
                <a:endParaRPr lang="en-US"/>
              </a:p>
            </p:txBody>
          </p:sp>
          <p:sp>
            <p:nvSpPr>
              <p:cNvPr id="73757" name="Freeform: Shape 73756">
                <a:extLst>
                  <a:ext uri="{FF2B5EF4-FFF2-40B4-BE49-F238E27FC236}">
                    <a16:creationId xmlns:a16="http://schemas.microsoft.com/office/drawing/2014/main" id="{ECE8F45F-39C3-4778-8B43-8870044E2611}"/>
                  </a:ext>
                </a:extLst>
              </p:cNvPr>
              <p:cNvSpPr/>
              <p:nvPr/>
            </p:nvSpPr>
            <p:spPr>
              <a:xfrm>
                <a:off x="14574392" y="4833969"/>
                <a:ext cx="117919" cy="179736"/>
              </a:xfrm>
              <a:custGeom>
                <a:avLst/>
                <a:gdLst>
                  <a:gd name="connsiteX0" fmla="*/ 14764 w 117919"/>
                  <a:gd name="connsiteY0" fmla="*/ 172117 h 179736"/>
                  <a:gd name="connsiteX1" fmla="*/ 15145 w 117919"/>
                  <a:gd name="connsiteY1" fmla="*/ 163639 h 179736"/>
                  <a:gd name="connsiteX2" fmla="*/ 0 w 117919"/>
                  <a:gd name="connsiteY2" fmla="*/ 131635 h 179736"/>
                  <a:gd name="connsiteX3" fmla="*/ 2572 w 117919"/>
                  <a:gd name="connsiteY3" fmla="*/ 80105 h 179736"/>
                  <a:gd name="connsiteX4" fmla="*/ 18002 w 117919"/>
                  <a:gd name="connsiteY4" fmla="*/ 35433 h 179736"/>
                  <a:gd name="connsiteX5" fmla="*/ 33433 w 117919"/>
                  <a:gd name="connsiteY5" fmla="*/ 58769 h 179736"/>
                  <a:gd name="connsiteX6" fmla="*/ 41243 w 117919"/>
                  <a:gd name="connsiteY6" fmla="*/ 32099 h 179736"/>
                  <a:gd name="connsiteX7" fmla="*/ 26289 w 117919"/>
                  <a:gd name="connsiteY7" fmla="*/ 0 h 179736"/>
                  <a:gd name="connsiteX8" fmla="*/ 69913 w 117919"/>
                  <a:gd name="connsiteY8" fmla="*/ 42767 h 179736"/>
                  <a:gd name="connsiteX9" fmla="*/ 117920 w 117919"/>
                  <a:gd name="connsiteY9" fmla="*/ 97726 h 179736"/>
                  <a:gd name="connsiteX10" fmla="*/ 94488 w 117919"/>
                  <a:gd name="connsiteY10" fmla="*/ 101155 h 179736"/>
                  <a:gd name="connsiteX11" fmla="*/ 110585 w 117919"/>
                  <a:gd name="connsiteY11" fmla="*/ 115824 h 179736"/>
                  <a:gd name="connsiteX12" fmla="*/ 83439 w 117919"/>
                  <a:gd name="connsiteY12" fmla="*/ 128302 h 179736"/>
                  <a:gd name="connsiteX13" fmla="*/ 108966 w 117919"/>
                  <a:gd name="connsiteY13" fmla="*/ 158782 h 179736"/>
                  <a:gd name="connsiteX14" fmla="*/ 91440 w 117919"/>
                  <a:gd name="connsiteY14" fmla="*/ 178403 h 179736"/>
                  <a:gd name="connsiteX15" fmla="*/ 76391 w 117919"/>
                  <a:gd name="connsiteY15" fmla="*/ 137922 h 179736"/>
                  <a:gd name="connsiteX16" fmla="*/ 72676 w 117919"/>
                  <a:gd name="connsiteY16" fmla="*/ 146971 h 179736"/>
                  <a:gd name="connsiteX17" fmla="*/ 81439 w 117919"/>
                  <a:gd name="connsiteY17" fmla="*/ 179737 h 179736"/>
                  <a:gd name="connsiteX18" fmla="*/ 29813 w 117919"/>
                  <a:gd name="connsiteY18" fmla="*/ 135826 h 179736"/>
                  <a:gd name="connsiteX19" fmla="*/ 14764 w 117919"/>
                  <a:gd name="connsiteY19" fmla="*/ 172117 h 179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7919" h="179736">
                    <a:moveTo>
                      <a:pt x="14764" y="172117"/>
                    </a:moveTo>
                    <a:cubicBezTo>
                      <a:pt x="11049" y="170974"/>
                      <a:pt x="13335" y="163830"/>
                      <a:pt x="15145" y="163639"/>
                    </a:cubicBezTo>
                    <a:cubicBezTo>
                      <a:pt x="14859" y="141541"/>
                      <a:pt x="5906" y="140208"/>
                      <a:pt x="0" y="131635"/>
                    </a:cubicBezTo>
                    <a:cubicBezTo>
                      <a:pt x="10573" y="107061"/>
                      <a:pt x="3715" y="109918"/>
                      <a:pt x="2572" y="80105"/>
                    </a:cubicBezTo>
                    <a:cubicBezTo>
                      <a:pt x="11049" y="102584"/>
                      <a:pt x="19241" y="69151"/>
                      <a:pt x="18002" y="35433"/>
                    </a:cubicBezTo>
                    <a:cubicBezTo>
                      <a:pt x="28575" y="29813"/>
                      <a:pt x="25718" y="57150"/>
                      <a:pt x="33433" y="58769"/>
                    </a:cubicBezTo>
                    <a:cubicBezTo>
                      <a:pt x="32575" y="30766"/>
                      <a:pt x="28480" y="22479"/>
                      <a:pt x="41243" y="32099"/>
                    </a:cubicBezTo>
                    <a:cubicBezTo>
                      <a:pt x="45053" y="-95"/>
                      <a:pt x="30671" y="12287"/>
                      <a:pt x="26289" y="0"/>
                    </a:cubicBezTo>
                    <a:cubicBezTo>
                      <a:pt x="35433" y="2096"/>
                      <a:pt x="52292" y="21431"/>
                      <a:pt x="69913" y="42767"/>
                    </a:cubicBezTo>
                    <a:cubicBezTo>
                      <a:pt x="87630" y="64008"/>
                      <a:pt x="106109" y="87344"/>
                      <a:pt x="117920" y="97726"/>
                    </a:cubicBezTo>
                    <a:cubicBezTo>
                      <a:pt x="113919" y="119348"/>
                      <a:pt x="105537" y="87725"/>
                      <a:pt x="94488" y="101155"/>
                    </a:cubicBezTo>
                    <a:cubicBezTo>
                      <a:pt x="96774" y="113538"/>
                      <a:pt x="102203" y="118300"/>
                      <a:pt x="110585" y="115824"/>
                    </a:cubicBezTo>
                    <a:cubicBezTo>
                      <a:pt x="102679" y="141922"/>
                      <a:pt x="90678" y="129730"/>
                      <a:pt x="83439" y="128302"/>
                    </a:cubicBezTo>
                    <a:cubicBezTo>
                      <a:pt x="84868" y="155829"/>
                      <a:pt x="101441" y="145923"/>
                      <a:pt x="108966" y="158782"/>
                    </a:cubicBezTo>
                    <a:cubicBezTo>
                      <a:pt x="103632" y="186214"/>
                      <a:pt x="93631" y="142399"/>
                      <a:pt x="91440" y="178403"/>
                    </a:cubicBezTo>
                    <a:cubicBezTo>
                      <a:pt x="81915" y="176022"/>
                      <a:pt x="84963" y="142589"/>
                      <a:pt x="76391" y="137922"/>
                    </a:cubicBezTo>
                    <a:cubicBezTo>
                      <a:pt x="76676" y="145066"/>
                      <a:pt x="74771" y="146209"/>
                      <a:pt x="72676" y="146971"/>
                    </a:cubicBezTo>
                    <a:cubicBezTo>
                      <a:pt x="73343" y="163258"/>
                      <a:pt x="85439" y="151828"/>
                      <a:pt x="81439" y="179737"/>
                    </a:cubicBezTo>
                    <a:cubicBezTo>
                      <a:pt x="69533" y="152019"/>
                      <a:pt x="45244" y="154781"/>
                      <a:pt x="29813" y="135826"/>
                    </a:cubicBezTo>
                    <a:cubicBezTo>
                      <a:pt x="22955" y="142780"/>
                      <a:pt x="20955" y="163068"/>
                      <a:pt x="14764" y="172117"/>
                    </a:cubicBezTo>
                    <a:close/>
                  </a:path>
                </a:pathLst>
              </a:custGeom>
              <a:grpFill/>
              <a:ln w="9525" cap="flat">
                <a:noFill/>
                <a:prstDash val="solid"/>
                <a:miter/>
              </a:ln>
            </p:spPr>
            <p:txBody>
              <a:bodyPr rtlCol="0" anchor="ctr"/>
              <a:lstStyle/>
              <a:p>
                <a:endParaRPr lang="en-US"/>
              </a:p>
            </p:txBody>
          </p:sp>
          <p:sp>
            <p:nvSpPr>
              <p:cNvPr id="73758" name="Freeform: Shape 73757">
                <a:extLst>
                  <a:ext uri="{FF2B5EF4-FFF2-40B4-BE49-F238E27FC236}">
                    <a16:creationId xmlns:a16="http://schemas.microsoft.com/office/drawing/2014/main" id="{1CC9CA36-A0BB-4AA3-AF28-25FA744A8A83}"/>
                  </a:ext>
                </a:extLst>
              </p:cNvPr>
              <p:cNvSpPr/>
              <p:nvPr/>
            </p:nvSpPr>
            <p:spPr>
              <a:xfrm>
                <a:off x="14558962" y="5259165"/>
                <a:ext cx="50555" cy="107673"/>
              </a:xfrm>
              <a:custGeom>
                <a:avLst/>
                <a:gdLst>
                  <a:gd name="connsiteX0" fmla="*/ 17526 w 50555"/>
                  <a:gd name="connsiteY0" fmla="*/ 98203 h 107673"/>
                  <a:gd name="connsiteX1" fmla="*/ 0 w 50555"/>
                  <a:gd name="connsiteY1" fmla="*/ 100394 h 107673"/>
                  <a:gd name="connsiteX2" fmla="*/ 49530 w 50555"/>
                  <a:gd name="connsiteY2" fmla="*/ 0 h 107673"/>
                  <a:gd name="connsiteX3" fmla="*/ 17526 w 50555"/>
                  <a:gd name="connsiteY3" fmla="*/ 98203 h 107673"/>
                </a:gdLst>
                <a:ahLst/>
                <a:cxnLst>
                  <a:cxn ang="0">
                    <a:pos x="connsiteX0" y="connsiteY0"/>
                  </a:cxn>
                  <a:cxn ang="0">
                    <a:pos x="connsiteX1" y="connsiteY1"/>
                  </a:cxn>
                  <a:cxn ang="0">
                    <a:pos x="connsiteX2" y="connsiteY2"/>
                  </a:cxn>
                  <a:cxn ang="0">
                    <a:pos x="connsiteX3" y="connsiteY3"/>
                  </a:cxn>
                </a:cxnLst>
                <a:rect l="l" t="t" r="r" b="b"/>
                <a:pathLst>
                  <a:path w="50555" h="107673">
                    <a:moveTo>
                      <a:pt x="17526" y="98203"/>
                    </a:moveTo>
                    <a:cubicBezTo>
                      <a:pt x="13430" y="123730"/>
                      <a:pt x="9144" y="88202"/>
                      <a:pt x="0" y="100394"/>
                    </a:cubicBezTo>
                    <a:cubicBezTo>
                      <a:pt x="8001" y="44387"/>
                      <a:pt x="38291" y="46958"/>
                      <a:pt x="49530" y="0"/>
                    </a:cubicBezTo>
                    <a:cubicBezTo>
                      <a:pt x="58960" y="35909"/>
                      <a:pt x="-191" y="71438"/>
                      <a:pt x="17526" y="98203"/>
                    </a:cubicBezTo>
                    <a:close/>
                  </a:path>
                </a:pathLst>
              </a:custGeom>
              <a:grpFill/>
              <a:ln w="9525" cap="flat">
                <a:noFill/>
                <a:prstDash val="solid"/>
                <a:miter/>
              </a:ln>
            </p:spPr>
            <p:txBody>
              <a:bodyPr rtlCol="0" anchor="ctr"/>
              <a:lstStyle/>
              <a:p>
                <a:endParaRPr lang="en-US"/>
              </a:p>
            </p:txBody>
          </p:sp>
          <p:sp>
            <p:nvSpPr>
              <p:cNvPr id="73759" name="Freeform: Shape 73758">
                <a:extLst>
                  <a:ext uri="{FF2B5EF4-FFF2-40B4-BE49-F238E27FC236}">
                    <a16:creationId xmlns:a16="http://schemas.microsoft.com/office/drawing/2014/main" id="{C10D6634-B637-4291-A611-FDC5AF57E034}"/>
                  </a:ext>
                </a:extLst>
              </p:cNvPr>
              <p:cNvSpPr/>
              <p:nvPr/>
            </p:nvSpPr>
            <p:spPr>
              <a:xfrm>
                <a:off x="14586626" y="5073332"/>
                <a:ext cx="75682" cy="51911"/>
              </a:xfrm>
              <a:custGeom>
                <a:avLst/>
                <a:gdLst>
                  <a:gd name="connsiteX0" fmla="*/ 3769 w 75682"/>
                  <a:gd name="connsiteY0" fmla="*/ 51911 h 51911"/>
                  <a:gd name="connsiteX1" fmla="*/ 9483 w 75682"/>
                  <a:gd name="connsiteY1" fmla="*/ 0 h 51911"/>
                  <a:gd name="connsiteX2" fmla="*/ 75682 w 75682"/>
                  <a:gd name="connsiteY2" fmla="*/ 33242 h 51911"/>
                  <a:gd name="connsiteX3" fmla="*/ 65109 w 75682"/>
                  <a:gd name="connsiteY3" fmla="*/ 43339 h 51911"/>
                  <a:gd name="connsiteX4" fmla="*/ 3769 w 75682"/>
                  <a:gd name="connsiteY4" fmla="*/ 51911 h 51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682" h="51911">
                    <a:moveTo>
                      <a:pt x="3769" y="51911"/>
                    </a:moveTo>
                    <a:cubicBezTo>
                      <a:pt x="-7280" y="36767"/>
                      <a:pt x="9483" y="17050"/>
                      <a:pt x="9483" y="0"/>
                    </a:cubicBezTo>
                    <a:cubicBezTo>
                      <a:pt x="17104" y="20003"/>
                      <a:pt x="56823" y="-26575"/>
                      <a:pt x="75682" y="33242"/>
                    </a:cubicBezTo>
                    <a:cubicBezTo>
                      <a:pt x="75682" y="59912"/>
                      <a:pt x="66729" y="12859"/>
                      <a:pt x="65109" y="43339"/>
                    </a:cubicBezTo>
                    <a:cubicBezTo>
                      <a:pt x="55394" y="22765"/>
                      <a:pt x="14437" y="-857"/>
                      <a:pt x="3769" y="51911"/>
                    </a:cubicBezTo>
                    <a:close/>
                  </a:path>
                </a:pathLst>
              </a:custGeom>
              <a:grpFill/>
              <a:ln w="9525" cap="flat">
                <a:noFill/>
                <a:prstDash val="solid"/>
                <a:miter/>
              </a:ln>
            </p:spPr>
            <p:txBody>
              <a:bodyPr rtlCol="0" anchor="ctr"/>
              <a:lstStyle/>
              <a:p>
                <a:endParaRPr lang="en-US"/>
              </a:p>
            </p:txBody>
          </p:sp>
          <p:sp>
            <p:nvSpPr>
              <p:cNvPr id="73760" name="Freeform: Shape 73759">
                <a:extLst>
                  <a:ext uri="{FF2B5EF4-FFF2-40B4-BE49-F238E27FC236}">
                    <a16:creationId xmlns:a16="http://schemas.microsoft.com/office/drawing/2014/main" id="{E781A23C-E573-4CF7-A896-108645149FB6}"/>
                  </a:ext>
                </a:extLst>
              </p:cNvPr>
              <p:cNvSpPr/>
              <p:nvPr/>
            </p:nvSpPr>
            <p:spPr>
              <a:xfrm>
                <a:off x="14620112" y="6162655"/>
                <a:ext cx="27146" cy="48070"/>
              </a:xfrm>
              <a:custGeom>
                <a:avLst/>
                <a:gdLst>
                  <a:gd name="connsiteX0" fmla="*/ 0 w 27146"/>
                  <a:gd name="connsiteY0" fmla="*/ 42628 h 48070"/>
                  <a:gd name="connsiteX1" fmla="*/ 15335 w 27146"/>
                  <a:gd name="connsiteY1" fmla="*/ 32246 h 48070"/>
                  <a:gd name="connsiteX2" fmla="*/ 1143 w 27146"/>
                  <a:gd name="connsiteY2" fmla="*/ 8338 h 48070"/>
                  <a:gd name="connsiteX3" fmla="*/ 27146 w 27146"/>
                  <a:gd name="connsiteY3" fmla="*/ 13482 h 48070"/>
                  <a:gd name="connsiteX4" fmla="*/ 0 w 27146"/>
                  <a:gd name="connsiteY4" fmla="*/ 42628 h 48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46" h="48070">
                    <a:moveTo>
                      <a:pt x="0" y="42628"/>
                    </a:moveTo>
                    <a:cubicBezTo>
                      <a:pt x="4096" y="17196"/>
                      <a:pt x="5905" y="32341"/>
                      <a:pt x="15335" y="32246"/>
                    </a:cubicBezTo>
                    <a:cubicBezTo>
                      <a:pt x="14859" y="14815"/>
                      <a:pt x="5810" y="16339"/>
                      <a:pt x="1143" y="8338"/>
                    </a:cubicBezTo>
                    <a:cubicBezTo>
                      <a:pt x="8382" y="-17475"/>
                      <a:pt x="14192" y="26055"/>
                      <a:pt x="27146" y="13482"/>
                    </a:cubicBezTo>
                    <a:cubicBezTo>
                      <a:pt x="20955" y="30246"/>
                      <a:pt x="8763" y="60440"/>
                      <a:pt x="0" y="42628"/>
                    </a:cubicBezTo>
                    <a:close/>
                  </a:path>
                </a:pathLst>
              </a:custGeom>
              <a:grpFill/>
              <a:ln w="9525" cap="flat">
                <a:noFill/>
                <a:prstDash val="solid"/>
                <a:miter/>
              </a:ln>
            </p:spPr>
            <p:txBody>
              <a:bodyPr rtlCol="0" anchor="ctr"/>
              <a:lstStyle/>
              <a:p>
                <a:endParaRPr lang="en-US"/>
              </a:p>
            </p:txBody>
          </p:sp>
          <p:sp>
            <p:nvSpPr>
              <p:cNvPr id="73761" name="Freeform: Shape 73760">
                <a:extLst>
                  <a:ext uri="{FF2B5EF4-FFF2-40B4-BE49-F238E27FC236}">
                    <a16:creationId xmlns:a16="http://schemas.microsoft.com/office/drawing/2014/main" id="{3AA56874-6695-49D2-8C2B-04631DCE8C5F}"/>
                  </a:ext>
                </a:extLst>
              </p:cNvPr>
              <p:cNvSpPr/>
              <p:nvPr/>
            </p:nvSpPr>
            <p:spPr>
              <a:xfrm>
                <a:off x="14661773" y="5122078"/>
                <a:ext cx="19688" cy="35455"/>
              </a:xfrm>
              <a:custGeom>
                <a:avLst/>
                <a:gdLst>
                  <a:gd name="connsiteX0" fmla="*/ 2059 w 19688"/>
                  <a:gd name="connsiteY0" fmla="*/ 35456 h 35455"/>
                  <a:gd name="connsiteX1" fmla="*/ 19394 w 19688"/>
                  <a:gd name="connsiteY1" fmla="*/ 24597 h 35455"/>
                  <a:gd name="connsiteX2" fmla="*/ 2059 w 19688"/>
                  <a:gd name="connsiteY2" fmla="*/ 35456 h 35455"/>
                </a:gdLst>
                <a:ahLst/>
                <a:cxnLst>
                  <a:cxn ang="0">
                    <a:pos x="connsiteX0" y="connsiteY0"/>
                  </a:cxn>
                  <a:cxn ang="0">
                    <a:pos x="connsiteX1" y="connsiteY1"/>
                  </a:cxn>
                  <a:cxn ang="0">
                    <a:pos x="connsiteX2" y="connsiteY2"/>
                  </a:cxn>
                </a:cxnLst>
                <a:rect l="l" t="t" r="r" b="b"/>
                <a:pathLst>
                  <a:path w="19688" h="35455">
                    <a:moveTo>
                      <a:pt x="2059" y="35456"/>
                    </a:moveTo>
                    <a:cubicBezTo>
                      <a:pt x="-8133" y="22026"/>
                      <a:pt x="23014" y="-30362"/>
                      <a:pt x="19394" y="24597"/>
                    </a:cubicBezTo>
                    <a:cubicBezTo>
                      <a:pt x="14251" y="29931"/>
                      <a:pt x="2154" y="17072"/>
                      <a:pt x="2059" y="35456"/>
                    </a:cubicBezTo>
                    <a:close/>
                  </a:path>
                </a:pathLst>
              </a:custGeom>
              <a:grpFill/>
              <a:ln w="9525" cap="flat">
                <a:noFill/>
                <a:prstDash val="solid"/>
                <a:miter/>
              </a:ln>
            </p:spPr>
            <p:txBody>
              <a:bodyPr rtlCol="0" anchor="ctr"/>
              <a:lstStyle/>
              <a:p>
                <a:endParaRPr lang="en-US"/>
              </a:p>
            </p:txBody>
          </p:sp>
          <p:sp>
            <p:nvSpPr>
              <p:cNvPr id="73762" name="Freeform: Shape 73761">
                <a:extLst>
                  <a:ext uri="{FF2B5EF4-FFF2-40B4-BE49-F238E27FC236}">
                    <a16:creationId xmlns:a16="http://schemas.microsoft.com/office/drawing/2014/main" id="{AB3C7E6F-BB92-4D10-9517-56B9822F715C}"/>
                  </a:ext>
                </a:extLst>
              </p:cNvPr>
              <p:cNvSpPr/>
              <p:nvPr/>
            </p:nvSpPr>
            <p:spPr>
              <a:xfrm>
                <a:off x="14686502" y="4962176"/>
                <a:ext cx="91918" cy="68103"/>
              </a:xfrm>
              <a:custGeom>
                <a:avLst/>
                <a:gdLst>
                  <a:gd name="connsiteX0" fmla="*/ 89440 w 91918"/>
                  <a:gd name="connsiteY0" fmla="*/ 68104 h 68103"/>
                  <a:gd name="connsiteX1" fmla="*/ 0 w 91918"/>
                  <a:gd name="connsiteY1" fmla="*/ 38576 h 68103"/>
                  <a:gd name="connsiteX2" fmla="*/ 14668 w 91918"/>
                  <a:gd name="connsiteY2" fmla="*/ 2381 h 68103"/>
                  <a:gd name="connsiteX3" fmla="*/ 16859 w 91918"/>
                  <a:gd name="connsiteY3" fmla="*/ 36290 h 68103"/>
                  <a:gd name="connsiteX4" fmla="*/ 31528 w 91918"/>
                  <a:gd name="connsiteY4" fmla="*/ 0 h 68103"/>
                  <a:gd name="connsiteX5" fmla="*/ 90488 w 91918"/>
                  <a:gd name="connsiteY5" fmla="*/ 34004 h 68103"/>
                  <a:gd name="connsiteX6" fmla="*/ 89440 w 91918"/>
                  <a:gd name="connsiteY6" fmla="*/ 68104 h 68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918" h="68103">
                    <a:moveTo>
                      <a:pt x="89440" y="68104"/>
                    </a:moveTo>
                    <a:cubicBezTo>
                      <a:pt x="58293" y="44482"/>
                      <a:pt x="30956" y="58579"/>
                      <a:pt x="0" y="38576"/>
                    </a:cubicBezTo>
                    <a:cubicBezTo>
                      <a:pt x="1143" y="16764"/>
                      <a:pt x="6096" y="4667"/>
                      <a:pt x="14668" y="2381"/>
                    </a:cubicBezTo>
                    <a:cubicBezTo>
                      <a:pt x="17050" y="9620"/>
                      <a:pt x="17621" y="21241"/>
                      <a:pt x="16859" y="36290"/>
                    </a:cubicBezTo>
                    <a:cubicBezTo>
                      <a:pt x="25527" y="33909"/>
                      <a:pt x="30289" y="21907"/>
                      <a:pt x="31528" y="0"/>
                    </a:cubicBezTo>
                    <a:cubicBezTo>
                      <a:pt x="46291" y="47530"/>
                      <a:pt x="61626" y="52673"/>
                      <a:pt x="90488" y="34004"/>
                    </a:cubicBezTo>
                    <a:cubicBezTo>
                      <a:pt x="96202" y="42863"/>
                      <a:pt x="82486" y="42386"/>
                      <a:pt x="89440" y="68104"/>
                    </a:cubicBezTo>
                    <a:close/>
                  </a:path>
                </a:pathLst>
              </a:custGeom>
              <a:grpFill/>
              <a:ln w="9525" cap="flat">
                <a:noFill/>
                <a:prstDash val="solid"/>
                <a:miter/>
              </a:ln>
            </p:spPr>
            <p:txBody>
              <a:bodyPr rtlCol="0" anchor="ctr"/>
              <a:lstStyle/>
              <a:p>
                <a:endParaRPr lang="en-US"/>
              </a:p>
            </p:txBody>
          </p:sp>
          <p:sp>
            <p:nvSpPr>
              <p:cNvPr id="73763" name="Freeform: Shape 73762">
                <a:extLst>
                  <a:ext uri="{FF2B5EF4-FFF2-40B4-BE49-F238E27FC236}">
                    <a16:creationId xmlns:a16="http://schemas.microsoft.com/office/drawing/2014/main" id="{E8DE55FC-F6A6-40A2-923E-14B79D5DEA19}"/>
                  </a:ext>
                </a:extLst>
              </p:cNvPr>
              <p:cNvSpPr/>
              <p:nvPr/>
            </p:nvSpPr>
            <p:spPr>
              <a:xfrm>
                <a:off x="14828805" y="6025035"/>
                <a:ext cx="202027" cy="148720"/>
              </a:xfrm>
              <a:custGeom>
                <a:avLst/>
                <a:gdLst>
                  <a:gd name="connsiteX0" fmla="*/ 141732 w 202027"/>
                  <a:gd name="connsiteY0" fmla="*/ 148720 h 148720"/>
                  <a:gd name="connsiteX1" fmla="*/ 149543 w 202027"/>
                  <a:gd name="connsiteY1" fmla="*/ 70330 h 148720"/>
                  <a:gd name="connsiteX2" fmla="*/ 128588 w 202027"/>
                  <a:gd name="connsiteY2" fmla="*/ 56423 h 148720"/>
                  <a:gd name="connsiteX3" fmla="*/ 139065 w 202027"/>
                  <a:gd name="connsiteY3" fmla="*/ 63376 h 148720"/>
                  <a:gd name="connsiteX4" fmla="*/ 49340 w 202027"/>
                  <a:gd name="connsiteY4" fmla="*/ 110906 h 148720"/>
                  <a:gd name="connsiteX5" fmla="*/ 49721 w 202027"/>
                  <a:gd name="connsiteY5" fmla="*/ 85093 h 148720"/>
                  <a:gd name="connsiteX6" fmla="*/ 71533 w 202027"/>
                  <a:gd name="connsiteY6" fmla="*/ 56233 h 148720"/>
                  <a:gd name="connsiteX7" fmla="*/ 61246 w 202027"/>
                  <a:gd name="connsiteY7" fmla="*/ 32039 h 148720"/>
                  <a:gd name="connsiteX8" fmla="*/ 61151 w 202027"/>
                  <a:gd name="connsiteY8" fmla="*/ 40612 h 148720"/>
                  <a:gd name="connsiteX9" fmla="*/ 0 w 202027"/>
                  <a:gd name="connsiteY9" fmla="*/ 66710 h 148720"/>
                  <a:gd name="connsiteX10" fmla="*/ 4572 w 202027"/>
                  <a:gd name="connsiteY10" fmla="*/ 6131 h 148720"/>
                  <a:gd name="connsiteX11" fmla="*/ 25908 w 202027"/>
                  <a:gd name="connsiteY11" fmla="*/ 11560 h 148720"/>
                  <a:gd name="connsiteX12" fmla="*/ 7716 w 202027"/>
                  <a:gd name="connsiteY12" fmla="*/ 31372 h 148720"/>
                  <a:gd name="connsiteX13" fmla="*/ 14288 w 202027"/>
                  <a:gd name="connsiteY13" fmla="*/ 64615 h 148720"/>
                  <a:gd name="connsiteX14" fmla="*/ 25622 w 202027"/>
                  <a:gd name="connsiteY14" fmla="*/ 28705 h 148720"/>
                  <a:gd name="connsiteX15" fmla="*/ 50387 w 202027"/>
                  <a:gd name="connsiteY15" fmla="*/ 42231 h 148720"/>
                  <a:gd name="connsiteX16" fmla="*/ 57912 w 202027"/>
                  <a:gd name="connsiteY16" fmla="*/ 15466 h 148720"/>
                  <a:gd name="connsiteX17" fmla="*/ 124206 w 202027"/>
                  <a:gd name="connsiteY17" fmla="*/ 24991 h 148720"/>
                  <a:gd name="connsiteX18" fmla="*/ 184880 w 202027"/>
                  <a:gd name="connsiteY18" fmla="*/ 39183 h 148720"/>
                  <a:gd name="connsiteX19" fmla="*/ 201740 w 202027"/>
                  <a:gd name="connsiteY19" fmla="*/ 122431 h 148720"/>
                  <a:gd name="connsiteX20" fmla="*/ 187738 w 202027"/>
                  <a:gd name="connsiteY20" fmla="*/ 107382 h 148720"/>
                  <a:gd name="connsiteX21" fmla="*/ 187928 w 202027"/>
                  <a:gd name="connsiteY21" fmla="*/ 81664 h 148720"/>
                  <a:gd name="connsiteX22" fmla="*/ 173927 w 202027"/>
                  <a:gd name="connsiteY22" fmla="*/ 75283 h 148720"/>
                  <a:gd name="connsiteX23" fmla="*/ 180689 w 202027"/>
                  <a:gd name="connsiteY23" fmla="*/ 108430 h 148720"/>
                  <a:gd name="connsiteX24" fmla="*/ 141732 w 202027"/>
                  <a:gd name="connsiteY24" fmla="*/ 148720 h 14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02027" h="148720">
                    <a:moveTo>
                      <a:pt x="141732" y="148720"/>
                    </a:moveTo>
                    <a:cubicBezTo>
                      <a:pt x="136970" y="139767"/>
                      <a:pt x="149638" y="97476"/>
                      <a:pt x="149543" y="70330"/>
                    </a:cubicBezTo>
                    <a:cubicBezTo>
                      <a:pt x="145256" y="58709"/>
                      <a:pt x="137636" y="55851"/>
                      <a:pt x="128588" y="56423"/>
                    </a:cubicBezTo>
                    <a:cubicBezTo>
                      <a:pt x="129064" y="66424"/>
                      <a:pt x="134874" y="62805"/>
                      <a:pt x="139065" y="63376"/>
                    </a:cubicBezTo>
                    <a:cubicBezTo>
                      <a:pt x="111157" y="115002"/>
                      <a:pt x="90678" y="77188"/>
                      <a:pt x="49340" y="110906"/>
                    </a:cubicBezTo>
                    <a:cubicBezTo>
                      <a:pt x="51911" y="103476"/>
                      <a:pt x="55245" y="86617"/>
                      <a:pt x="49721" y="85093"/>
                    </a:cubicBezTo>
                    <a:cubicBezTo>
                      <a:pt x="54864" y="70520"/>
                      <a:pt x="67533" y="73282"/>
                      <a:pt x="71533" y="56233"/>
                    </a:cubicBezTo>
                    <a:cubicBezTo>
                      <a:pt x="71438" y="40040"/>
                      <a:pt x="59817" y="52041"/>
                      <a:pt x="61246" y="32039"/>
                    </a:cubicBezTo>
                    <a:cubicBezTo>
                      <a:pt x="57150" y="34230"/>
                      <a:pt x="59150" y="40992"/>
                      <a:pt x="61151" y="40612"/>
                    </a:cubicBezTo>
                    <a:cubicBezTo>
                      <a:pt x="42958" y="66900"/>
                      <a:pt x="21050" y="90713"/>
                      <a:pt x="0" y="66710"/>
                    </a:cubicBezTo>
                    <a:cubicBezTo>
                      <a:pt x="6668" y="55661"/>
                      <a:pt x="9430" y="25467"/>
                      <a:pt x="4572" y="6131"/>
                    </a:cubicBezTo>
                    <a:cubicBezTo>
                      <a:pt x="6953" y="-12062"/>
                      <a:pt x="17907" y="16513"/>
                      <a:pt x="25908" y="11560"/>
                    </a:cubicBezTo>
                    <a:cubicBezTo>
                      <a:pt x="24670" y="29563"/>
                      <a:pt x="10097" y="16228"/>
                      <a:pt x="7716" y="31372"/>
                    </a:cubicBezTo>
                    <a:cubicBezTo>
                      <a:pt x="4667" y="55090"/>
                      <a:pt x="14478" y="47660"/>
                      <a:pt x="14288" y="64615"/>
                    </a:cubicBezTo>
                    <a:cubicBezTo>
                      <a:pt x="19622" y="56423"/>
                      <a:pt x="25908" y="50041"/>
                      <a:pt x="25622" y="28705"/>
                    </a:cubicBezTo>
                    <a:cubicBezTo>
                      <a:pt x="37052" y="42421"/>
                      <a:pt x="44577" y="14608"/>
                      <a:pt x="50387" y="42231"/>
                    </a:cubicBezTo>
                    <a:cubicBezTo>
                      <a:pt x="55436" y="32896"/>
                      <a:pt x="49054" y="28324"/>
                      <a:pt x="57912" y="15466"/>
                    </a:cubicBezTo>
                    <a:cubicBezTo>
                      <a:pt x="77629" y="35658"/>
                      <a:pt x="101441" y="29943"/>
                      <a:pt x="124206" y="24991"/>
                    </a:cubicBezTo>
                    <a:cubicBezTo>
                      <a:pt x="146685" y="19942"/>
                      <a:pt x="168402" y="15751"/>
                      <a:pt x="184880" y="39183"/>
                    </a:cubicBezTo>
                    <a:cubicBezTo>
                      <a:pt x="178213" y="98047"/>
                      <a:pt x="205073" y="71758"/>
                      <a:pt x="201740" y="122431"/>
                    </a:cubicBezTo>
                    <a:cubicBezTo>
                      <a:pt x="196215" y="119574"/>
                      <a:pt x="198977" y="95857"/>
                      <a:pt x="187738" y="107382"/>
                    </a:cubicBezTo>
                    <a:cubicBezTo>
                      <a:pt x="183642" y="96809"/>
                      <a:pt x="186500" y="94047"/>
                      <a:pt x="187928" y="81664"/>
                    </a:cubicBezTo>
                    <a:cubicBezTo>
                      <a:pt x="180594" y="86332"/>
                      <a:pt x="178689" y="77092"/>
                      <a:pt x="173927" y="75283"/>
                    </a:cubicBezTo>
                    <a:cubicBezTo>
                      <a:pt x="169354" y="103572"/>
                      <a:pt x="185261" y="80045"/>
                      <a:pt x="180689" y="108430"/>
                    </a:cubicBezTo>
                    <a:cubicBezTo>
                      <a:pt x="167545" y="71282"/>
                      <a:pt x="146400" y="113383"/>
                      <a:pt x="141732" y="148720"/>
                    </a:cubicBezTo>
                    <a:close/>
                  </a:path>
                </a:pathLst>
              </a:custGeom>
              <a:grpFill/>
              <a:ln w="9525" cap="flat">
                <a:noFill/>
                <a:prstDash val="solid"/>
                <a:miter/>
              </a:ln>
            </p:spPr>
            <p:txBody>
              <a:bodyPr rtlCol="0" anchor="ctr"/>
              <a:lstStyle/>
              <a:p>
                <a:endParaRPr lang="en-US"/>
              </a:p>
            </p:txBody>
          </p:sp>
          <p:sp>
            <p:nvSpPr>
              <p:cNvPr id="73764" name="Freeform: Shape 73763">
                <a:extLst>
                  <a:ext uri="{FF2B5EF4-FFF2-40B4-BE49-F238E27FC236}">
                    <a16:creationId xmlns:a16="http://schemas.microsoft.com/office/drawing/2014/main" id="{91089339-8350-4BD2-B2AE-A3C22E27DF52}"/>
                  </a:ext>
                </a:extLst>
              </p:cNvPr>
              <p:cNvSpPr/>
              <p:nvPr/>
            </p:nvSpPr>
            <p:spPr>
              <a:xfrm>
                <a:off x="14859476" y="1763262"/>
                <a:ext cx="5856802" cy="6245647"/>
              </a:xfrm>
              <a:custGeom>
                <a:avLst/>
                <a:gdLst>
                  <a:gd name="connsiteX0" fmla="*/ 14002 w 5856802"/>
                  <a:gd name="connsiteY0" fmla="*/ 4450499 h 6245647"/>
                  <a:gd name="connsiteX1" fmla="*/ 31814 w 5856802"/>
                  <a:gd name="connsiteY1" fmla="*/ 4464977 h 6245647"/>
                  <a:gd name="connsiteX2" fmla="*/ 31433 w 5856802"/>
                  <a:gd name="connsiteY2" fmla="*/ 4490695 h 6245647"/>
                  <a:gd name="connsiteX3" fmla="*/ 16954 w 5856802"/>
                  <a:gd name="connsiteY3" fmla="*/ 4492790 h 6245647"/>
                  <a:gd name="connsiteX4" fmla="*/ 71057 w 5856802"/>
                  <a:gd name="connsiteY4" fmla="*/ 4493552 h 6245647"/>
                  <a:gd name="connsiteX5" fmla="*/ 98965 w 5856802"/>
                  <a:gd name="connsiteY5" fmla="*/ 4549274 h 6245647"/>
                  <a:gd name="connsiteX6" fmla="*/ 92202 w 5856802"/>
                  <a:gd name="connsiteY6" fmla="*/ 4524604 h 6245647"/>
                  <a:gd name="connsiteX7" fmla="*/ 138208 w 5856802"/>
                  <a:gd name="connsiteY7" fmla="*/ 4526128 h 6245647"/>
                  <a:gd name="connsiteX8" fmla="*/ 145066 w 5856802"/>
                  <a:gd name="connsiteY8" fmla="*/ 4559465 h 6245647"/>
                  <a:gd name="connsiteX9" fmla="*/ 170117 w 5856802"/>
                  <a:gd name="connsiteY9" fmla="*/ 4529843 h 6245647"/>
                  <a:gd name="connsiteX10" fmla="*/ 176879 w 5856802"/>
                  <a:gd name="connsiteY10" fmla="*/ 4580230 h 6245647"/>
                  <a:gd name="connsiteX11" fmla="*/ 194786 w 5856802"/>
                  <a:gd name="connsiteY11" fmla="*/ 4543178 h 6245647"/>
                  <a:gd name="connsiteX12" fmla="*/ 208979 w 5856802"/>
                  <a:gd name="connsiteY12" fmla="*/ 4532415 h 6245647"/>
                  <a:gd name="connsiteX13" fmla="*/ 212217 w 5856802"/>
                  <a:gd name="connsiteY13" fmla="*/ 4566228 h 6245647"/>
                  <a:gd name="connsiteX14" fmla="*/ 257366 w 5856802"/>
                  <a:gd name="connsiteY14" fmla="*/ 4559084 h 6245647"/>
                  <a:gd name="connsiteX15" fmla="*/ 267938 w 5856802"/>
                  <a:gd name="connsiteY15" fmla="*/ 4523175 h 6245647"/>
                  <a:gd name="connsiteX16" fmla="*/ 316325 w 5856802"/>
                  <a:gd name="connsiteY16" fmla="*/ 4532796 h 6245647"/>
                  <a:gd name="connsiteX17" fmla="*/ 380714 w 5856802"/>
                  <a:gd name="connsiteY17" fmla="*/ 4633856 h 6245647"/>
                  <a:gd name="connsiteX18" fmla="*/ 384143 w 5856802"/>
                  <a:gd name="connsiteY18" fmla="*/ 4607376 h 6245647"/>
                  <a:gd name="connsiteX19" fmla="*/ 401098 w 5856802"/>
                  <a:gd name="connsiteY19" fmla="*/ 4630522 h 6245647"/>
                  <a:gd name="connsiteX20" fmla="*/ 391001 w 5856802"/>
                  <a:gd name="connsiteY20" fmla="*/ 4589279 h 6245647"/>
                  <a:gd name="connsiteX21" fmla="*/ 458724 w 5856802"/>
                  <a:gd name="connsiteY21" fmla="*/ 4569657 h 6245647"/>
                  <a:gd name="connsiteX22" fmla="*/ 445103 w 5856802"/>
                  <a:gd name="connsiteY22" fmla="*/ 4606138 h 6245647"/>
                  <a:gd name="connsiteX23" fmla="*/ 472154 w 5856802"/>
                  <a:gd name="connsiteY23" fmla="*/ 4567371 h 6245647"/>
                  <a:gd name="connsiteX24" fmla="*/ 465392 w 5856802"/>
                  <a:gd name="connsiteY24" fmla="*/ 4611377 h 6245647"/>
                  <a:gd name="connsiteX25" fmla="*/ 515874 w 5856802"/>
                  <a:gd name="connsiteY25" fmla="*/ 4602995 h 6245647"/>
                  <a:gd name="connsiteX26" fmla="*/ 509111 w 5856802"/>
                  <a:gd name="connsiteY26" fmla="*/ 4621378 h 6245647"/>
                  <a:gd name="connsiteX27" fmla="*/ 434912 w 5856802"/>
                  <a:gd name="connsiteY27" fmla="*/ 4642238 h 6245647"/>
                  <a:gd name="connsiteX28" fmla="*/ 519208 w 5856802"/>
                  <a:gd name="connsiteY28" fmla="*/ 4636808 h 6245647"/>
                  <a:gd name="connsiteX29" fmla="*/ 573024 w 5856802"/>
                  <a:gd name="connsiteY29" fmla="*/ 4670908 h 6245647"/>
                  <a:gd name="connsiteX30" fmla="*/ 694277 w 5856802"/>
                  <a:gd name="connsiteY30" fmla="*/ 4685196 h 6245647"/>
                  <a:gd name="connsiteX31" fmla="*/ 690944 w 5856802"/>
                  <a:gd name="connsiteY31" fmla="*/ 4702817 h 6245647"/>
                  <a:gd name="connsiteX32" fmla="*/ 711137 w 5856802"/>
                  <a:gd name="connsiteY32" fmla="*/ 4682433 h 6245647"/>
                  <a:gd name="connsiteX33" fmla="*/ 704374 w 5856802"/>
                  <a:gd name="connsiteY33" fmla="*/ 4666431 h 6245647"/>
                  <a:gd name="connsiteX34" fmla="*/ 748189 w 5856802"/>
                  <a:gd name="connsiteY34" fmla="*/ 4667765 h 6245647"/>
                  <a:gd name="connsiteX35" fmla="*/ 741426 w 5856802"/>
                  <a:gd name="connsiteY35" fmla="*/ 4703198 h 6245647"/>
                  <a:gd name="connsiteX36" fmla="*/ 781812 w 5856802"/>
                  <a:gd name="connsiteY36" fmla="*/ 4713580 h 6245647"/>
                  <a:gd name="connsiteX37" fmla="*/ 781812 w 5856802"/>
                  <a:gd name="connsiteY37" fmla="*/ 4670717 h 6245647"/>
                  <a:gd name="connsiteX38" fmla="*/ 795242 w 5856802"/>
                  <a:gd name="connsiteY38" fmla="*/ 4702722 h 6245647"/>
                  <a:gd name="connsiteX39" fmla="*/ 802005 w 5856802"/>
                  <a:gd name="connsiteY39" fmla="*/ 4658811 h 6245647"/>
                  <a:gd name="connsiteX40" fmla="*/ 846201 w 5856802"/>
                  <a:gd name="connsiteY40" fmla="*/ 4642905 h 6245647"/>
                  <a:gd name="connsiteX41" fmla="*/ 856488 w 5856802"/>
                  <a:gd name="connsiteY41" fmla="*/ 4701198 h 6245647"/>
                  <a:gd name="connsiteX42" fmla="*/ 893921 w 5856802"/>
                  <a:gd name="connsiteY42" fmla="*/ 4686434 h 6245647"/>
                  <a:gd name="connsiteX43" fmla="*/ 890588 w 5856802"/>
                  <a:gd name="connsiteY43" fmla="*/ 4747013 h 6245647"/>
                  <a:gd name="connsiteX44" fmla="*/ 904209 w 5856802"/>
                  <a:gd name="connsiteY44" fmla="*/ 4736249 h 6245647"/>
                  <a:gd name="connsiteX45" fmla="*/ 907542 w 5856802"/>
                  <a:gd name="connsiteY45" fmla="*/ 4684148 h 6245647"/>
                  <a:gd name="connsiteX46" fmla="*/ 1016603 w 5856802"/>
                  <a:gd name="connsiteY46" fmla="*/ 4674718 h 6245647"/>
                  <a:gd name="connsiteX47" fmla="*/ 1013270 w 5856802"/>
                  <a:gd name="connsiteY47" fmla="*/ 4709675 h 6245647"/>
                  <a:gd name="connsiteX48" fmla="*/ 1030319 w 5856802"/>
                  <a:gd name="connsiteY48" fmla="*/ 4706913 h 6245647"/>
                  <a:gd name="connsiteX49" fmla="*/ 1040416 w 5856802"/>
                  <a:gd name="connsiteY49" fmla="*/ 4679385 h 6245647"/>
                  <a:gd name="connsiteX50" fmla="*/ 1047369 w 5856802"/>
                  <a:gd name="connsiteY50" fmla="*/ 4729773 h 6245647"/>
                  <a:gd name="connsiteX51" fmla="*/ 999554 w 5856802"/>
                  <a:gd name="connsiteY51" fmla="*/ 4711770 h 6245647"/>
                  <a:gd name="connsiteX52" fmla="*/ 941642 w 5856802"/>
                  <a:gd name="connsiteY52" fmla="*/ 4721295 h 6245647"/>
                  <a:gd name="connsiteX53" fmla="*/ 1020128 w 5856802"/>
                  <a:gd name="connsiteY53" fmla="*/ 4751299 h 6245647"/>
                  <a:gd name="connsiteX54" fmla="*/ 1085184 w 5856802"/>
                  <a:gd name="connsiteY54" fmla="*/ 4800734 h 6245647"/>
                  <a:gd name="connsiteX55" fmla="*/ 1095280 w 5856802"/>
                  <a:gd name="connsiteY55" fmla="*/ 4773302 h 6245647"/>
                  <a:gd name="connsiteX56" fmla="*/ 1091660 w 5856802"/>
                  <a:gd name="connsiteY56" fmla="*/ 4722343 h 6245647"/>
                  <a:gd name="connsiteX57" fmla="*/ 1074706 w 5856802"/>
                  <a:gd name="connsiteY57" fmla="*/ 4742346 h 6245647"/>
                  <a:gd name="connsiteX58" fmla="*/ 1064228 w 5856802"/>
                  <a:gd name="connsiteY58" fmla="*/ 4684052 h 6245647"/>
                  <a:gd name="connsiteX59" fmla="*/ 1108520 w 5856802"/>
                  <a:gd name="connsiteY59" fmla="*/ 4676718 h 6245647"/>
                  <a:gd name="connsiteX60" fmla="*/ 1125569 w 5856802"/>
                  <a:gd name="connsiteY60" fmla="*/ 4673861 h 6245647"/>
                  <a:gd name="connsiteX61" fmla="*/ 1118997 w 5856802"/>
                  <a:gd name="connsiteY61" fmla="*/ 4717866 h 6245647"/>
                  <a:gd name="connsiteX62" fmla="*/ 1135856 w 5856802"/>
                  <a:gd name="connsiteY62" fmla="*/ 4672146 h 6245647"/>
                  <a:gd name="connsiteX63" fmla="*/ 1149477 w 5856802"/>
                  <a:gd name="connsiteY63" fmla="*/ 4678433 h 6245647"/>
                  <a:gd name="connsiteX64" fmla="*/ 1149763 w 5856802"/>
                  <a:gd name="connsiteY64" fmla="*/ 4738631 h 6245647"/>
                  <a:gd name="connsiteX65" fmla="*/ 1173671 w 5856802"/>
                  <a:gd name="connsiteY65" fmla="*/ 4734725 h 6245647"/>
                  <a:gd name="connsiteX66" fmla="*/ 1167003 w 5856802"/>
                  <a:gd name="connsiteY66" fmla="*/ 4770063 h 6245647"/>
                  <a:gd name="connsiteX67" fmla="*/ 1136333 w 5856802"/>
                  <a:gd name="connsiteY67" fmla="*/ 4775207 h 6245647"/>
                  <a:gd name="connsiteX68" fmla="*/ 1125855 w 5856802"/>
                  <a:gd name="connsiteY68" fmla="*/ 4733964 h 6245647"/>
                  <a:gd name="connsiteX69" fmla="*/ 1102043 w 5856802"/>
                  <a:gd name="connsiteY69" fmla="*/ 4737964 h 6245647"/>
                  <a:gd name="connsiteX70" fmla="*/ 1132904 w 5856802"/>
                  <a:gd name="connsiteY70" fmla="*/ 4784351 h 6245647"/>
                  <a:gd name="connsiteX71" fmla="*/ 1116044 w 5856802"/>
                  <a:gd name="connsiteY71" fmla="*/ 4821498 h 6245647"/>
                  <a:gd name="connsiteX72" fmla="*/ 1150144 w 5856802"/>
                  <a:gd name="connsiteY72" fmla="*/ 4824451 h 6245647"/>
                  <a:gd name="connsiteX73" fmla="*/ 1167003 w 5856802"/>
                  <a:gd name="connsiteY73" fmla="*/ 4787304 h 6245647"/>
                  <a:gd name="connsiteX74" fmla="*/ 1146525 w 5856802"/>
                  <a:gd name="connsiteY74" fmla="*/ 4790732 h 6245647"/>
                  <a:gd name="connsiteX75" fmla="*/ 1180814 w 5856802"/>
                  <a:gd name="connsiteY75" fmla="*/ 4802163 h 6245647"/>
                  <a:gd name="connsiteX76" fmla="*/ 1173766 w 5856802"/>
                  <a:gd name="connsiteY76" fmla="*/ 4768920 h 6245647"/>
                  <a:gd name="connsiteX77" fmla="*/ 1180624 w 5856802"/>
                  <a:gd name="connsiteY77" fmla="*/ 4759205 h 6245647"/>
                  <a:gd name="connsiteX78" fmla="*/ 1215390 w 5856802"/>
                  <a:gd name="connsiteY78" fmla="*/ 4796448 h 6245647"/>
                  <a:gd name="connsiteX79" fmla="*/ 1211771 w 5856802"/>
                  <a:gd name="connsiteY79" fmla="*/ 4771206 h 6245647"/>
                  <a:gd name="connsiteX80" fmla="*/ 1222058 w 5856802"/>
                  <a:gd name="connsiteY80" fmla="*/ 4760824 h 6245647"/>
                  <a:gd name="connsiteX81" fmla="*/ 1232630 w 5856802"/>
                  <a:gd name="connsiteY81" fmla="*/ 4793495 h 6245647"/>
                  <a:gd name="connsiteX82" fmla="*/ 1222439 w 5856802"/>
                  <a:gd name="connsiteY82" fmla="*/ 4829499 h 6245647"/>
                  <a:gd name="connsiteX83" fmla="*/ 1250156 w 5856802"/>
                  <a:gd name="connsiteY83" fmla="*/ 4833500 h 6245647"/>
                  <a:gd name="connsiteX84" fmla="*/ 1267206 w 5856802"/>
                  <a:gd name="connsiteY84" fmla="*/ 4796448 h 6245647"/>
                  <a:gd name="connsiteX85" fmla="*/ 1281208 w 5856802"/>
                  <a:gd name="connsiteY85" fmla="*/ 4819784 h 6245647"/>
                  <a:gd name="connsiteX86" fmla="*/ 1322642 w 5856802"/>
                  <a:gd name="connsiteY86" fmla="*/ 4812926 h 6245647"/>
                  <a:gd name="connsiteX87" fmla="*/ 1339596 w 5856802"/>
                  <a:gd name="connsiteY87" fmla="*/ 4775778 h 6245647"/>
                  <a:gd name="connsiteX88" fmla="*/ 1308354 w 5856802"/>
                  <a:gd name="connsiteY88" fmla="*/ 4763777 h 6245647"/>
                  <a:gd name="connsiteX89" fmla="*/ 1318546 w 5856802"/>
                  <a:gd name="connsiteY89" fmla="*/ 4744822 h 6245647"/>
                  <a:gd name="connsiteX90" fmla="*/ 1301401 w 5856802"/>
                  <a:gd name="connsiteY90" fmla="*/ 4764920 h 6245647"/>
                  <a:gd name="connsiteX91" fmla="*/ 1277017 w 5856802"/>
                  <a:gd name="connsiteY91" fmla="*/ 4743107 h 6245647"/>
                  <a:gd name="connsiteX92" fmla="*/ 1280160 w 5856802"/>
                  <a:gd name="connsiteY92" fmla="*/ 4708246 h 6245647"/>
                  <a:gd name="connsiteX93" fmla="*/ 1217962 w 5856802"/>
                  <a:gd name="connsiteY93" fmla="*/ 4701388 h 6245647"/>
                  <a:gd name="connsiteX94" fmla="*/ 1197102 w 5856802"/>
                  <a:gd name="connsiteY94" fmla="*/ 4679099 h 6245647"/>
                  <a:gd name="connsiteX95" fmla="*/ 1180052 w 5856802"/>
                  <a:gd name="connsiteY95" fmla="*/ 4716342 h 6245647"/>
                  <a:gd name="connsiteX96" fmla="*/ 1172909 w 5856802"/>
                  <a:gd name="connsiteY96" fmla="*/ 4674623 h 6245647"/>
                  <a:gd name="connsiteX97" fmla="*/ 1252347 w 5856802"/>
                  <a:gd name="connsiteY97" fmla="*/ 4695768 h 6245647"/>
                  <a:gd name="connsiteX98" fmla="*/ 1297019 w 5856802"/>
                  <a:gd name="connsiteY98" fmla="*/ 4671099 h 6245647"/>
                  <a:gd name="connsiteX99" fmla="*/ 1297210 w 5856802"/>
                  <a:gd name="connsiteY99" fmla="*/ 4696816 h 6245647"/>
                  <a:gd name="connsiteX100" fmla="*/ 1324451 w 5856802"/>
                  <a:gd name="connsiteY100" fmla="*/ 4657859 h 6245647"/>
                  <a:gd name="connsiteX101" fmla="*/ 1293305 w 5856802"/>
                  <a:gd name="connsiteY101" fmla="*/ 4645952 h 6245647"/>
                  <a:gd name="connsiteX102" fmla="*/ 1348454 w 5856802"/>
                  <a:gd name="connsiteY102" fmla="*/ 4645381 h 6245647"/>
                  <a:gd name="connsiteX103" fmla="*/ 1355693 w 5856802"/>
                  <a:gd name="connsiteY103" fmla="*/ 4687100 h 6245647"/>
                  <a:gd name="connsiteX104" fmla="*/ 1372838 w 5856802"/>
                  <a:gd name="connsiteY104" fmla="*/ 4675575 h 6245647"/>
                  <a:gd name="connsiteX105" fmla="*/ 1472756 w 5856802"/>
                  <a:gd name="connsiteY105" fmla="*/ 4667479 h 6245647"/>
                  <a:gd name="connsiteX106" fmla="*/ 1510856 w 5856802"/>
                  <a:gd name="connsiteY106" fmla="*/ 4678242 h 6245647"/>
                  <a:gd name="connsiteX107" fmla="*/ 1507712 w 5856802"/>
                  <a:gd name="connsiteY107" fmla="*/ 4704531 h 6245647"/>
                  <a:gd name="connsiteX108" fmla="*/ 1528668 w 5856802"/>
                  <a:gd name="connsiteY108" fmla="*/ 4726915 h 6245647"/>
                  <a:gd name="connsiteX109" fmla="*/ 1524667 w 5856802"/>
                  <a:gd name="connsiteY109" fmla="*/ 4684529 h 6245647"/>
                  <a:gd name="connsiteX110" fmla="*/ 1549337 w 5856802"/>
                  <a:gd name="connsiteY110" fmla="*/ 4714723 h 6245647"/>
                  <a:gd name="connsiteX111" fmla="*/ 1647063 w 5856802"/>
                  <a:gd name="connsiteY111" fmla="*/ 4715390 h 6245647"/>
                  <a:gd name="connsiteX112" fmla="*/ 1741551 w 5856802"/>
                  <a:gd name="connsiteY112" fmla="*/ 4725200 h 6245647"/>
                  <a:gd name="connsiteX113" fmla="*/ 1811179 w 5856802"/>
                  <a:gd name="connsiteY113" fmla="*/ 4713294 h 6245647"/>
                  <a:gd name="connsiteX114" fmla="*/ 1811941 w 5856802"/>
                  <a:gd name="connsiteY114" fmla="*/ 4747584 h 6245647"/>
                  <a:gd name="connsiteX115" fmla="*/ 1829562 w 5856802"/>
                  <a:gd name="connsiteY115" fmla="*/ 4753204 h 6245647"/>
                  <a:gd name="connsiteX116" fmla="*/ 1860518 w 5856802"/>
                  <a:gd name="connsiteY116" fmla="*/ 4730725 h 6245647"/>
                  <a:gd name="connsiteX117" fmla="*/ 1860328 w 5856802"/>
                  <a:gd name="connsiteY117" fmla="*/ 4722152 h 6245647"/>
                  <a:gd name="connsiteX118" fmla="*/ 1868519 w 5856802"/>
                  <a:gd name="connsiteY118" fmla="*/ 4772540 h 6245647"/>
                  <a:gd name="connsiteX119" fmla="*/ 1844517 w 5856802"/>
                  <a:gd name="connsiteY119" fmla="*/ 4793781 h 6245647"/>
                  <a:gd name="connsiteX120" fmla="*/ 1838801 w 5856802"/>
                  <a:gd name="connsiteY120" fmla="*/ 4846549 h 6245647"/>
                  <a:gd name="connsiteX121" fmla="*/ 1916049 w 5856802"/>
                  <a:gd name="connsiteY121" fmla="*/ 4850645 h 6245647"/>
                  <a:gd name="connsiteX122" fmla="*/ 1897761 w 5856802"/>
                  <a:gd name="connsiteY122" fmla="*/ 4819307 h 6245647"/>
                  <a:gd name="connsiteX123" fmla="*/ 1915192 w 5856802"/>
                  <a:gd name="connsiteY123" fmla="*/ 4816450 h 6245647"/>
                  <a:gd name="connsiteX124" fmla="*/ 1907381 w 5856802"/>
                  <a:gd name="connsiteY124" fmla="*/ 4783208 h 6245647"/>
                  <a:gd name="connsiteX125" fmla="*/ 1894142 w 5856802"/>
                  <a:gd name="connsiteY125" fmla="*/ 4811307 h 6245647"/>
                  <a:gd name="connsiteX126" fmla="*/ 1882807 w 5856802"/>
                  <a:gd name="connsiteY126" fmla="*/ 4778731 h 6245647"/>
                  <a:gd name="connsiteX127" fmla="*/ 1896333 w 5856802"/>
                  <a:gd name="connsiteY127" fmla="*/ 4759300 h 6245647"/>
                  <a:gd name="connsiteX128" fmla="*/ 1875187 w 5856802"/>
                  <a:gd name="connsiteY128" fmla="*/ 4754157 h 6245647"/>
                  <a:gd name="connsiteX129" fmla="*/ 1917383 w 5856802"/>
                  <a:gd name="connsiteY129" fmla="*/ 4739107 h 6245647"/>
                  <a:gd name="connsiteX130" fmla="*/ 1965770 w 5856802"/>
                  <a:gd name="connsiteY130" fmla="*/ 4721200 h 6245647"/>
                  <a:gd name="connsiteX131" fmla="*/ 2039588 w 5856802"/>
                  <a:gd name="connsiteY131" fmla="*/ 4708341 h 6245647"/>
                  <a:gd name="connsiteX132" fmla="*/ 2051400 w 5856802"/>
                  <a:gd name="connsiteY132" fmla="*/ 4749299 h 6245647"/>
                  <a:gd name="connsiteX133" fmla="*/ 2013204 w 5856802"/>
                  <a:gd name="connsiteY133" fmla="*/ 4773302 h 6245647"/>
                  <a:gd name="connsiteX134" fmla="*/ 2038636 w 5856802"/>
                  <a:gd name="connsiteY134" fmla="*/ 4794638 h 6245647"/>
                  <a:gd name="connsiteX135" fmla="*/ 2055495 w 5856802"/>
                  <a:gd name="connsiteY135" fmla="*/ 4765777 h 6245647"/>
                  <a:gd name="connsiteX136" fmla="*/ 2056543 w 5856802"/>
                  <a:gd name="connsiteY136" fmla="*/ 4800257 h 6245647"/>
                  <a:gd name="connsiteX137" fmla="*/ 2035969 w 5856802"/>
                  <a:gd name="connsiteY137" fmla="*/ 4821022 h 6245647"/>
                  <a:gd name="connsiteX138" fmla="*/ 2064449 w 5856802"/>
                  <a:gd name="connsiteY138" fmla="*/ 4824737 h 6245647"/>
                  <a:gd name="connsiteX139" fmla="*/ 2114645 w 5856802"/>
                  <a:gd name="connsiteY139" fmla="*/ 4841882 h 6245647"/>
                  <a:gd name="connsiteX140" fmla="*/ 2108169 w 5856802"/>
                  <a:gd name="connsiteY140" fmla="*/ 4860265 h 6245647"/>
                  <a:gd name="connsiteX141" fmla="*/ 2076355 w 5856802"/>
                  <a:gd name="connsiteY141" fmla="*/ 4865885 h 6245647"/>
                  <a:gd name="connsiteX142" fmla="*/ 2075021 w 5856802"/>
                  <a:gd name="connsiteY142" fmla="*/ 4822927 h 6245647"/>
                  <a:gd name="connsiteX143" fmla="*/ 2065496 w 5856802"/>
                  <a:gd name="connsiteY143" fmla="*/ 4859027 h 6245647"/>
                  <a:gd name="connsiteX144" fmla="*/ 2047589 w 5856802"/>
                  <a:gd name="connsiteY144" fmla="*/ 4853502 h 6245647"/>
                  <a:gd name="connsiteX145" fmla="*/ 2140268 w 5856802"/>
                  <a:gd name="connsiteY145" fmla="*/ 4863313 h 6245647"/>
                  <a:gd name="connsiteX146" fmla="*/ 2206276 w 5856802"/>
                  <a:gd name="connsiteY146" fmla="*/ 4920844 h 6245647"/>
                  <a:gd name="connsiteX147" fmla="*/ 2239042 w 5856802"/>
                  <a:gd name="connsiteY147" fmla="*/ 4940942 h 6245647"/>
                  <a:gd name="connsiteX148" fmla="*/ 2256091 w 5856802"/>
                  <a:gd name="connsiteY148" fmla="*/ 4920749 h 6245647"/>
                  <a:gd name="connsiteX149" fmla="*/ 2284857 w 5856802"/>
                  <a:gd name="connsiteY149" fmla="*/ 5019428 h 6245647"/>
                  <a:gd name="connsiteX150" fmla="*/ 2323529 w 5856802"/>
                  <a:gd name="connsiteY150" fmla="*/ 4995234 h 6245647"/>
                  <a:gd name="connsiteX151" fmla="*/ 2317052 w 5856802"/>
                  <a:gd name="connsiteY151" fmla="*/ 5013712 h 6245647"/>
                  <a:gd name="connsiteX152" fmla="*/ 2345817 w 5856802"/>
                  <a:gd name="connsiteY152" fmla="*/ 5008569 h 6245647"/>
                  <a:gd name="connsiteX153" fmla="*/ 2339721 w 5856802"/>
                  <a:gd name="connsiteY153" fmla="*/ 5035620 h 6245647"/>
                  <a:gd name="connsiteX154" fmla="*/ 2364486 w 5856802"/>
                  <a:gd name="connsiteY154" fmla="*/ 5022381 h 6245647"/>
                  <a:gd name="connsiteX155" fmla="*/ 2376774 w 5856802"/>
                  <a:gd name="connsiteY155" fmla="*/ 5054765 h 6245647"/>
                  <a:gd name="connsiteX156" fmla="*/ 2443163 w 5856802"/>
                  <a:gd name="connsiteY156" fmla="*/ 5077435 h 6245647"/>
                  <a:gd name="connsiteX157" fmla="*/ 2670239 w 5856802"/>
                  <a:gd name="connsiteY157" fmla="*/ 5105724 h 6245647"/>
                  <a:gd name="connsiteX158" fmla="*/ 2661381 w 5856802"/>
                  <a:gd name="connsiteY158" fmla="*/ 5141919 h 6245647"/>
                  <a:gd name="connsiteX159" fmla="*/ 2646426 w 5856802"/>
                  <a:gd name="connsiteY159" fmla="*/ 5136014 h 6245647"/>
                  <a:gd name="connsiteX160" fmla="*/ 2655094 w 5856802"/>
                  <a:gd name="connsiteY160" fmla="*/ 5160398 h 6245647"/>
                  <a:gd name="connsiteX161" fmla="*/ 2626233 w 5856802"/>
                  <a:gd name="connsiteY161" fmla="*/ 5165541 h 6245647"/>
                  <a:gd name="connsiteX162" fmla="*/ 2670524 w 5856802"/>
                  <a:gd name="connsiteY162" fmla="*/ 5174971 h 6245647"/>
                  <a:gd name="connsiteX163" fmla="*/ 2678430 w 5856802"/>
                  <a:gd name="connsiteY163" fmla="*/ 5121631 h 6245647"/>
                  <a:gd name="connsiteX164" fmla="*/ 2702243 w 5856802"/>
                  <a:gd name="connsiteY164" fmla="*/ 5151920 h 6245647"/>
                  <a:gd name="connsiteX165" fmla="*/ 2707958 w 5856802"/>
                  <a:gd name="connsiteY165" fmla="*/ 5185544 h 6245647"/>
                  <a:gd name="connsiteX166" fmla="*/ 2710053 w 5856802"/>
                  <a:gd name="connsiteY166" fmla="*/ 5159159 h 6245647"/>
                  <a:gd name="connsiteX167" fmla="*/ 2743010 w 5856802"/>
                  <a:gd name="connsiteY167" fmla="*/ 5213643 h 6245647"/>
                  <a:gd name="connsiteX168" fmla="*/ 2730437 w 5856802"/>
                  <a:gd name="connsiteY168" fmla="*/ 5190020 h 6245647"/>
                  <a:gd name="connsiteX169" fmla="*/ 2763965 w 5856802"/>
                  <a:gd name="connsiteY169" fmla="*/ 5192402 h 6245647"/>
                  <a:gd name="connsiteX170" fmla="*/ 2804732 w 5856802"/>
                  <a:gd name="connsiteY170" fmla="*/ 5132680 h 6245647"/>
                  <a:gd name="connsiteX171" fmla="*/ 2800160 w 5856802"/>
                  <a:gd name="connsiteY171" fmla="*/ 5176971 h 6245647"/>
                  <a:gd name="connsiteX172" fmla="*/ 2860453 w 5856802"/>
                  <a:gd name="connsiteY172" fmla="*/ 5191640 h 6245647"/>
                  <a:gd name="connsiteX173" fmla="*/ 2835307 w 5856802"/>
                  <a:gd name="connsiteY173" fmla="*/ 5205070 h 6245647"/>
                  <a:gd name="connsiteX174" fmla="*/ 2849213 w 5856802"/>
                  <a:gd name="connsiteY174" fmla="*/ 5245837 h 6245647"/>
                  <a:gd name="connsiteX175" fmla="*/ 2881789 w 5856802"/>
                  <a:gd name="connsiteY175" fmla="*/ 5231168 h 6245647"/>
                  <a:gd name="connsiteX176" fmla="*/ 2887218 w 5856802"/>
                  <a:gd name="connsiteY176" fmla="*/ 5256219 h 6245647"/>
                  <a:gd name="connsiteX177" fmla="*/ 2873597 w 5856802"/>
                  <a:gd name="connsiteY177" fmla="*/ 5276031 h 6245647"/>
                  <a:gd name="connsiteX178" fmla="*/ 2907792 w 5856802"/>
                  <a:gd name="connsiteY178" fmla="*/ 5339087 h 6245647"/>
                  <a:gd name="connsiteX179" fmla="*/ 2901696 w 5856802"/>
                  <a:gd name="connsiteY179" fmla="*/ 5305559 h 6245647"/>
                  <a:gd name="connsiteX180" fmla="*/ 2926366 w 5856802"/>
                  <a:gd name="connsiteY180" fmla="*/ 5283651 h 6245647"/>
                  <a:gd name="connsiteX181" fmla="*/ 2955227 w 5856802"/>
                  <a:gd name="connsiteY181" fmla="*/ 5321656 h 6245647"/>
                  <a:gd name="connsiteX182" fmla="*/ 2915222 w 5856802"/>
                  <a:gd name="connsiteY182" fmla="*/ 5337849 h 6245647"/>
                  <a:gd name="connsiteX183" fmla="*/ 2936653 w 5856802"/>
                  <a:gd name="connsiteY183" fmla="*/ 5377282 h 6245647"/>
                  <a:gd name="connsiteX184" fmla="*/ 2907602 w 5856802"/>
                  <a:gd name="connsiteY184" fmla="*/ 5391284 h 6245647"/>
                  <a:gd name="connsiteX185" fmla="*/ 2948845 w 5856802"/>
                  <a:gd name="connsiteY185" fmla="*/ 5444433 h 6245647"/>
                  <a:gd name="connsiteX186" fmla="*/ 2991517 w 5856802"/>
                  <a:gd name="connsiteY186" fmla="*/ 5410429 h 6245647"/>
                  <a:gd name="connsiteX187" fmla="*/ 2997708 w 5856802"/>
                  <a:gd name="connsiteY187" fmla="*/ 5444052 h 6245647"/>
                  <a:gd name="connsiteX188" fmla="*/ 3016949 w 5856802"/>
                  <a:gd name="connsiteY188" fmla="*/ 5449196 h 6245647"/>
                  <a:gd name="connsiteX189" fmla="*/ 3018758 w 5856802"/>
                  <a:gd name="connsiteY189" fmla="*/ 5422716 h 6245647"/>
                  <a:gd name="connsiteX190" fmla="*/ 3042285 w 5856802"/>
                  <a:gd name="connsiteY190" fmla="*/ 5435765 h 6245647"/>
                  <a:gd name="connsiteX191" fmla="*/ 3049905 w 5856802"/>
                  <a:gd name="connsiteY191" fmla="*/ 5486438 h 6245647"/>
                  <a:gd name="connsiteX192" fmla="*/ 3100292 w 5856802"/>
                  <a:gd name="connsiteY192" fmla="*/ 5488248 h 6245647"/>
                  <a:gd name="connsiteX193" fmla="*/ 3150013 w 5856802"/>
                  <a:gd name="connsiteY193" fmla="*/ 5502155 h 6245647"/>
                  <a:gd name="connsiteX194" fmla="*/ 3157348 w 5856802"/>
                  <a:gd name="connsiteY194" fmla="*/ 5544255 h 6245647"/>
                  <a:gd name="connsiteX195" fmla="*/ 3186208 w 5856802"/>
                  <a:gd name="connsiteY195" fmla="*/ 5521205 h 6245647"/>
                  <a:gd name="connsiteX196" fmla="*/ 3180112 w 5856802"/>
                  <a:gd name="connsiteY196" fmla="*/ 5539779 h 6245647"/>
                  <a:gd name="connsiteX197" fmla="*/ 3238405 w 5856802"/>
                  <a:gd name="connsiteY197" fmla="*/ 5589404 h 6245647"/>
                  <a:gd name="connsiteX198" fmla="*/ 3284697 w 5856802"/>
                  <a:gd name="connsiteY198" fmla="*/ 5589118 h 6245647"/>
                  <a:gd name="connsiteX199" fmla="*/ 3288411 w 5856802"/>
                  <a:gd name="connsiteY199" fmla="*/ 5544731 h 6245647"/>
                  <a:gd name="connsiteX200" fmla="*/ 3416999 w 5856802"/>
                  <a:gd name="connsiteY200" fmla="*/ 5598167 h 6245647"/>
                  <a:gd name="connsiteX201" fmla="*/ 3461671 w 5856802"/>
                  <a:gd name="connsiteY201" fmla="*/ 5580641 h 6245647"/>
                  <a:gd name="connsiteX202" fmla="*/ 3475673 w 5856802"/>
                  <a:gd name="connsiteY202" fmla="*/ 5604072 h 6245647"/>
                  <a:gd name="connsiteX203" fmla="*/ 3351086 w 5856802"/>
                  <a:gd name="connsiteY203" fmla="*/ 5637219 h 6245647"/>
                  <a:gd name="connsiteX204" fmla="*/ 3377375 w 5856802"/>
                  <a:gd name="connsiteY204" fmla="*/ 5710562 h 6245647"/>
                  <a:gd name="connsiteX205" fmla="*/ 3140583 w 5856802"/>
                  <a:gd name="connsiteY205" fmla="*/ 5764950 h 6245647"/>
                  <a:gd name="connsiteX206" fmla="*/ 2885599 w 5856802"/>
                  <a:gd name="connsiteY206" fmla="*/ 5846579 h 6245647"/>
                  <a:gd name="connsiteX207" fmla="*/ 2706243 w 5856802"/>
                  <a:gd name="connsiteY207" fmla="*/ 5861914 h 6245647"/>
                  <a:gd name="connsiteX208" fmla="*/ 2823877 w 5856802"/>
                  <a:gd name="connsiteY208" fmla="*/ 5901347 h 6245647"/>
                  <a:gd name="connsiteX209" fmla="*/ 2820162 w 5856802"/>
                  <a:gd name="connsiteY209" fmla="*/ 5962784 h 6245647"/>
                  <a:gd name="connsiteX210" fmla="*/ 2879884 w 5856802"/>
                  <a:gd name="connsiteY210" fmla="*/ 6047270 h 6245647"/>
                  <a:gd name="connsiteX211" fmla="*/ 3001613 w 5856802"/>
                  <a:gd name="connsiteY211" fmla="*/ 6120708 h 6245647"/>
                  <a:gd name="connsiteX212" fmla="*/ 3019520 w 5856802"/>
                  <a:gd name="connsiteY212" fmla="*/ 6100134 h 6245647"/>
                  <a:gd name="connsiteX213" fmla="*/ 3026569 w 5856802"/>
                  <a:gd name="connsiteY213" fmla="*/ 6142425 h 6245647"/>
                  <a:gd name="connsiteX214" fmla="*/ 3058668 w 5856802"/>
                  <a:gd name="connsiteY214" fmla="*/ 6153950 h 6245647"/>
                  <a:gd name="connsiteX215" fmla="*/ 3104103 w 5856802"/>
                  <a:gd name="connsiteY215" fmla="*/ 6137091 h 6245647"/>
                  <a:gd name="connsiteX216" fmla="*/ 3106103 w 5856802"/>
                  <a:gd name="connsiteY216" fmla="*/ 6162713 h 6245647"/>
                  <a:gd name="connsiteX217" fmla="*/ 3136583 w 5856802"/>
                  <a:gd name="connsiteY217" fmla="*/ 6166809 h 6245647"/>
                  <a:gd name="connsiteX218" fmla="*/ 3165634 w 5856802"/>
                  <a:gd name="connsiteY218" fmla="*/ 6182335 h 6245647"/>
                  <a:gd name="connsiteX219" fmla="*/ 3222879 w 5856802"/>
                  <a:gd name="connsiteY219" fmla="*/ 6184431 h 6245647"/>
                  <a:gd name="connsiteX220" fmla="*/ 3229737 w 5856802"/>
                  <a:gd name="connsiteY220" fmla="*/ 6217863 h 6245647"/>
                  <a:gd name="connsiteX221" fmla="*/ 3275362 w 5856802"/>
                  <a:gd name="connsiteY221" fmla="*/ 6235484 h 6245647"/>
                  <a:gd name="connsiteX222" fmla="*/ 3469863 w 5856802"/>
                  <a:gd name="connsiteY222" fmla="*/ 6215958 h 6245647"/>
                  <a:gd name="connsiteX223" fmla="*/ 3484245 w 5856802"/>
                  <a:gd name="connsiteY223" fmla="*/ 6239390 h 6245647"/>
                  <a:gd name="connsiteX224" fmla="*/ 3537395 w 5856802"/>
                  <a:gd name="connsiteY224" fmla="*/ 6211481 h 6245647"/>
                  <a:gd name="connsiteX225" fmla="*/ 3567399 w 5856802"/>
                  <a:gd name="connsiteY225" fmla="*/ 6203671 h 6245647"/>
                  <a:gd name="connsiteX226" fmla="*/ 3592163 w 5856802"/>
                  <a:gd name="connsiteY226" fmla="*/ 6192431 h 6245647"/>
                  <a:gd name="connsiteX227" fmla="*/ 3602641 w 5856802"/>
                  <a:gd name="connsiteY227" fmla="*/ 6137853 h 6245647"/>
                  <a:gd name="connsiteX228" fmla="*/ 3612452 w 5856802"/>
                  <a:gd name="connsiteY228" fmla="*/ 6153379 h 6245647"/>
                  <a:gd name="connsiteX229" fmla="*/ 3608737 w 5856802"/>
                  <a:gd name="connsiteY229" fmla="*/ 6119089 h 6245647"/>
                  <a:gd name="connsiteX230" fmla="*/ 3626549 w 5856802"/>
                  <a:gd name="connsiteY230" fmla="*/ 6132995 h 6245647"/>
                  <a:gd name="connsiteX231" fmla="*/ 3655695 w 5856802"/>
                  <a:gd name="connsiteY231" fmla="*/ 6101087 h 6245647"/>
                  <a:gd name="connsiteX232" fmla="*/ 3724370 w 5856802"/>
                  <a:gd name="connsiteY232" fmla="*/ 5956021 h 6245647"/>
                  <a:gd name="connsiteX233" fmla="*/ 3818954 w 5856802"/>
                  <a:gd name="connsiteY233" fmla="*/ 5805336 h 6245647"/>
                  <a:gd name="connsiteX234" fmla="*/ 3839528 w 5856802"/>
                  <a:gd name="connsiteY234" fmla="*/ 5809812 h 6245647"/>
                  <a:gd name="connsiteX235" fmla="*/ 3818382 w 5856802"/>
                  <a:gd name="connsiteY235" fmla="*/ 5735231 h 6245647"/>
                  <a:gd name="connsiteX236" fmla="*/ 3828955 w 5856802"/>
                  <a:gd name="connsiteY236" fmla="*/ 5724278 h 6245647"/>
                  <a:gd name="connsiteX237" fmla="*/ 3829241 w 5856802"/>
                  <a:gd name="connsiteY237" fmla="*/ 5759234 h 6245647"/>
                  <a:gd name="connsiteX238" fmla="*/ 3855054 w 5856802"/>
                  <a:gd name="connsiteY238" fmla="*/ 5710086 h 6245647"/>
                  <a:gd name="connsiteX239" fmla="*/ 3872960 w 5856802"/>
                  <a:gd name="connsiteY239" fmla="*/ 5662461 h 6245647"/>
                  <a:gd name="connsiteX240" fmla="*/ 3834194 w 5856802"/>
                  <a:gd name="connsiteY240" fmla="*/ 5670461 h 6245647"/>
                  <a:gd name="connsiteX241" fmla="*/ 3833813 w 5856802"/>
                  <a:gd name="connsiteY241" fmla="*/ 5635505 h 6245647"/>
                  <a:gd name="connsiteX242" fmla="*/ 3909346 w 5856802"/>
                  <a:gd name="connsiteY242" fmla="*/ 5637315 h 6245647"/>
                  <a:gd name="connsiteX243" fmla="*/ 3919252 w 5856802"/>
                  <a:gd name="connsiteY243" fmla="*/ 5591404 h 6245647"/>
                  <a:gd name="connsiteX244" fmla="*/ 3926967 w 5856802"/>
                  <a:gd name="connsiteY244" fmla="*/ 5651221 h 6245647"/>
                  <a:gd name="connsiteX245" fmla="*/ 3955733 w 5856802"/>
                  <a:gd name="connsiteY245" fmla="*/ 5627599 h 6245647"/>
                  <a:gd name="connsiteX246" fmla="*/ 3959067 w 5856802"/>
                  <a:gd name="connsiteY246" fmla="*/ 5653221 h 6245647"/>
                  <a:gd name="connsiteX247" fmla="*/ 3976498 w 5856802"/>
                  <a:gd name="connsiteY247" fmla="*/ 5631790 h 6245647"/>
                  <a:gd name="connsiteX248" fmla="*/ 4035267 w 5856802"/>
                  <a:gd name="connsiteY248" fmla="*/ 5706752 h 6245647"/>
                  <a:gd name="connsiteX249" fmla="*/ 3977735 w 5856802"/>
                  <a:gd name="connsiteY249" fmla="*/ 5701799 h 6245647"/>
                  <a:gd name="connsiteX250" fmla="*/ 3997929 w 5856802"/>
                  <a:gd name="connsiteY250" fmla="*/ 5671033 h 6245647"/>
                  <a:gd name="connsiteX251" fmla="*/ 3954685 w 5856802"/>
                  <a:gd name="connsiteY251" fmla="*/ 5680558 h 6245647"/>
                  <a:gd name="connsiteX252" fmla="*/ 3872675 w 5856802"/>
                  <a:gd name="connsiteY252" fmla="*/ 5723706 h 6245647"/>
                  <a:gd name="connsiteX253" fmla="*/ 3949160 w 5856802"/>
                  <a:gd name="connsiteY253" fmla="*/ 5760663 h 6245647"/>
                  <a:gd name="connsiteX254" fmla="*/ 3928586 w 5856802"/>
                  <a:gd name="connsiteY254" fmla="*/ 5756186 h 6245647"/>
                  <a:gd name="connsiteX255" fmla="*/ 3940779 w 5856802"/>
                  <a:gd name="connsiteY255" fmla="*/ 5727135 h 6245647"/>
                  <a:gd name="connsiteX256" fmla="*/ 3981165 w 5856802"/>
                  <a:gd name="connsiteY256" fmla="*/ 5727326 h 6245647"/>
                  <a:gd name="connsiteX257" fmla="*/ 3988022 w 5856802"/>
                  <a:gd name="connsiteY257" fmla="*/ 5778570 h 6245647"/>
                  <a:gd name="connsiteX258" fmla="*/ 4027170 w 5856802"/>
                  <a:gd name="connsiteY258" fmla="*/ 5796382 h 6245647"/>
                  <a:gd name="connsiteX259" fmla="*/ 4000500 w 5856802"/>
                  <a:gd name="connsiteY259" fmla="*/ 5811050 h 6245647"/>
                  <a:gd name="connsiteX260" fmla="*/ 4005073 w 5856802"/>
                  <a:gd name="connsiteY260" fmla="*/ 5845150 h 6245647"/>
                  <a:gd name="connsiteX261" fmla="*/ 4050030 w 5856802"/>
                  <a:gd name="connsiteY261" fmla="*/ 5844102 h 6245647"/>
                  <a:gd name="connsiteX262" fmla="*/ 4049554 w 5856802"/>
                  <a:gd name="connsiteY262" fmla="*/ 5870582 h 6245647"/>
                  <a:gd name="connsiteX263" fmla="*/ 4070699 w 5856802"/>
                  <a:gd name="connsiteY263" fmla="*/ 5874868 h 6245647"/>
                  <a:gd name="connsiteX264" fmla="*/ 4052792 w 5856802"/>
                  <a:gd name="connsiteY264" fmla="*/ 5834672 h 6245647"/>
                  <a:gd name="connsiteX265" fmla="*/ 4134422 w 5856802"/>
                  <a:gd name="connsiteY265" fmla="*/ 5860961 h 6245647"/>
                  <a:gd name="connsiteX266" fmla="*/ 4123754 w 5856802"/>
                  <a:gd name="connsiteY266" fmla="*/ 5872106 h 6245647"/>
                  <a:gd name="connsiteX267" fmla="*/ 4135374 w 5856802"/>
                  <a:gd name="connsiteY267" fmla="*/ 5895919 h 6245647"/>
                  <a:gd name="connsiteX268" fmla="*/ 4167569 w 5856802"/>
                  <a:gd name="connsiteY268" fmla="*/ 5862486 h 6245647"/>
                  <a:gd name="connsiteX269" fmla="*/ 4366641 w 5856802"/>
                  <a:gd name="connsiteY269" fmla="*/ 5898204 h 6245647"/>
                  <a:gd name="connsiteX270" fmla="*/ 4364069 w 5856802"/>
                  <a:gd name="connsiteY270" fmla="*/ 5934113 h 6245647"/>
                  <a:gd name="connsiteX271" fmla="*/ 4371785 w 5856802"/>
                  <a:gd name="connsiteY271" fmla="*/ 5853056 h 6245647"/>
                  <a:gd name="connsiteX272" fmla="*/ 4393026 w 5856802"/>
                  <a:gd name="connsiteY272" fmla="*/ 5857246 h 6245647"/>
                  <a:gd name="connsiteX273" fmla="*/ 4384739 w 5856802"/>
                  <a:gd name="connsiteY273" fmla="*/ 5806002 h 6245647"/>
                  <a:gd name="connsiteX274" fmla="*/ 4405694 w 5856802"/>
                  <a:gd name="connsiteY274" fmla="*/ 5757139 h 6245647"/>
                  <a:gd name="connsiteX275" fmla="*/ 4381215 w 5856802"/>
                  <a:gd name="connsiteY275" fmla="*/ 5683225 h 6245647"/>
                  <a:gd name="connsiteX276" fmla="*/ 4351115 w 5856802"/>
                  <a:gd name="connsiteY276" fmla="*/ 5698751 h 6245647"/>
                  <a:gd name="connsiteX277" fmla="*/ 4347401 w 5856802"/>
                  <a:gd name="connsiteY277" fmla="*/ 5752471 h 6245647"/>
                  <a:gd name="connsiteX278" fmla="*/ 4328827 w 5856802"/>
                  <a:gd name="connsiteY278" fmla="*/ 5712562 h 6245647"/>
                  <a:gd name="connsiteX279" fmla="*/ 4364069 w 5856802"/>
                  <a:gd name="connsiteY279" fmla="*/ 5678177 h 6245647"/>
                  <a:gd name="connsiteX280" fmla="*/ 4358641 w 5856802"/>
                  <a:gd name="connsiteY280" fmla="*/ 5644077 h 6245647"/>
                  <a:gd name="connsiteX281" fmla="*/ 4313015 w 5856802"/>
                  <a:gd name="connsiteY281" fmla="*/ 5689511 h 6245647"/>
                  <a:gd name="connsiteX282" fmla="*/ 4325969 w 5856802"/>
                  <a:gd name="connsiteY282" fmla="*/ 5642553 h 6245647"/>
                  <a:gd name="connsiteX283" fmla="*/ 4180047 w 5856802"/>
                  <a:gd name="connsiteY283" fmla="*/ 5560352 h 6245647"/>
                  <a:gd name="connsiteX284" fmla="*/ 4122897 w 5856802"/>
                  <a:gd name="connsiteY284" fmla="*/ 5555304 h 6245647"/>
                  <a:gd name="connsiteX285" fmla="*/ 4139565 w 5856802"/>
                  <a:gd name="connsiteY285" fmla="*/ 5586832 h 6245647"/>
                  <a:gd name="connsiteX286" fmla="*/ 4095560 w 5856802"/>
                  <a:gd name="connsiteY286" fmla="*/ 5561305 h 6245647"/>
                  <a:gd name="connsiteX287" fmla="*/ 4069461 w 5856802"/>
                  <a:gd name="connsiteY287" fmla="*/ 5575878 h 6245647"/>
                  <a:gd name="connsiteX288" fmla="*/ 4043267 w 5856802"/>
                  <a:gd name="connsiteY288" fmla="*/ 5590452 h 6245647"/>
                  <a:gd name="connsiteX289" fmla="*/ 4044792 w 5856802"/>
                  <a:gd name="connsiteY289" fmla="*/ 5572545 h 6245647"/>
                  <a:gd name="connsiteX290" fmla="*/ 4059174 w 5856802"/>
                  <a:gd name="connsiteY290" fmla="*/ 5560543 h 6245647"/>
                  <a:gd name="connsiteX291" fmla="*/ 4040029 w 5856802"/>
                  <a:gd name="connsiteY291" fmla="*/ 5538254 h 6245647"/>
                  <a:gd name="connsiteX292" fmla="*/ 4024027 w 5856802"/>
                  <a:gd name="connsiteY292" fmla="*/ 5568258 h 6245647"/>
                  <a:gd name="connsiteX293" fmla="*/ 4043553 w 5856802"/>
                  <a:gd name="connsiteY293" fmla="*/ 5564067 h 6245647"/>
                  <a:gd name="connsiteX294" fmla="*/ 4026027 w 5856802"/>
                  <a:gd name="connsiteY294" fmla="*/ 5611883 h 6245647"/>
                  <a:gd name="connsiteX295" fmla="*/ 4050888 w 5856802"/>
                  <a:gd name="connsiteY295" fmla="*/ 5500821 h 6245647"/>
                  <a:gd name="connsiteX296" fmla="*/ 4085558 w 5856802"/>
                  <a:gd name="connsiteY296" fmla="*/ 5519586 h 6245647"/>
                  <a:gd name="connsiteX297" fmla="*/ 4079558 w 5856802"/>
                  <a:gd name="connsiteY297" fmla="*/ 5476913 h 6245647"/>
                  <a:gd name="connsiteX298" fmla="*/ 4103941 w 5856802"/>
                  <a:gd name="connsiteY298" fmla="*/ 5480247 h 6245647"/>
                  <a:gd name="connsiteX299" fmla="*/ 4087463 w 5856802"/>
                  <a:gd name="connsiteY299" fmla="*/ 5448624 h 6245647"/>
                  <a:gd name="connsiteX300" fmla="*/ 4130135 w 5856802"/>
                  <a:gd name="connsiteY300" fmla="*/ 5412715 h 6245647"/>
                  <a:gd name="connsiteX301" fmla="*/ 4137756 w 5856802"/>
                  <a:gd name="connsiteY301" fmla="*/ 5437385 h 6245647"/>
                  <a:gd name="connsiteX302" fmla="*/ 4216337 w 5856802"/>
                  <a:gd name="connsiteY302" fmla="*/ 5402333 h 6245647"/>
                  <a:gd name="connsiteX303" fmla="*/ 4233006 w 5856802"/>
                  <a:gd name="connsiteY303" fmla="*/ 5433765 h 6245647"/>
                  <a:gd name="connsiteX304" fmla="*/ 4285774 w 5856802"/>
                  <a:gd name="connsiteY304" fmla="*/ 5413096 h 6245647"/>
                  <a:gd name="connsiteX305" fmla="*/ 4177665 w 5856802"/>
                  <a:gd name="connsiteY305" fmla="*/ 5437290 h 6245647"/>
                  <a:gd name="connsiteX306" fmla="*/ 4225385 w 5856802"/>
                  <a:gd name="connsiteY306" fmla="*/ 5488343 h 6245647"/>
                  <a:gd name="connsiteX307" fmla="*/ 4242149 w 5856802"/>
                  <a:gd name="connsiteY307" fmla="*/ 5467007 h 6245647"/>
                  <a:gd name="connsiteX308" fmla="*/ 4251389 w 5856802"/>
                  <a:gd name="connsiteY308" fmla="*/ 5526729 h 6245647"/>
                  <a:gd name="connsiteX309" fmla="*/ 4277107 w 5856802"/>
                  <a:gd name="connsiteY309" fmla="*/ 5485581 h 6245647"/>
                  <a:gd name="connsiteX310" fmla="*/ 4261581 w 5856802"/>
                  <a:gd name="connsiteY310" fmla="*/ 5489106 h 6245647"/>
                  <a:gd name="connsiteX311" fmla="*/ 4301681 w 5856802"/>
                  <a:gd name="connsiteY311" fmla="*/ 5489010 h 6245647"/>
                  <a:gd name="connsiteX312" fmla="*/ 4275678 w 5856802"/>
                  <a:gd name="connsiteY312" fmla="*/ 5450815 h 6245647"/>
                  <a:gd name="connsiteX313" fmla="*/ 4310444 w 5856802"/>
                  <a:gd name="connsiteY313" fmla="*/ 5442909 h 6245647"/>
                  <a:gd name="connsiteX314" fmla="*/ 4301205 w 5856802"/>
                  <a:gd name="connsiteY314" fmla="*/ 5409571 h 6245647"/>
                  <a:gd name="connsiteX315" fmla="*/ 4363879 w 5856802"/>
                  <a:gd name="connsiteY315" fmla="*/ 5351184 h 6245647"/>
                  <a:gd name="connsiteX316" fmla="*/ 4337590 w 5856802"/>
                  <a:gd name="connsiteY316" fmla="*/ 5313179 h 6245647"/>
                  <a:gd name="connsiteX317" fmla="*/ 4408170 w 5856802"/>
                  <a:gd name="connsiteY317" fmla="*/ 5349469 h 6245647"/>
                  <a:gd name="connsiteX318" fmla="*/ 4378452 w 5856802"/>
                  <a:gd name="connsiteY318" fmla="*/ 5365281 h 6245647"/>
                  <a:gd name="connsiteX319" fmla="*/ 4413504 w 5856802"/>
                  <a:gd name="connsiteY319" fmla="*/ 5356994 h 6245647"/>
                  <a:gd name="connsiteX320" fmla="*/ 4426935 w 5856802"/>
                  <a:gd name="connsiteY320" fmla="*/ 5389188 h 6245647"/>
                  <a:gd name="connsiteX321" fmla="*/ 4426554 w 5856802"/>
                  <a:gd name="connsiteY321" fmla="*/ 5362709 h 6245647"/>
                  <a:gd name="connsiteX322" fmla="*/ 4434364 w 5856802"/>
                  <a:gd name="connsiteY322" fmla="*/ 5360899 h 6245647"/>
                  <a:gd name="connsiteX323" fmla="*/ 4446937 w 5856802"/>
                  <a:gd name="connsiteY323" fmla="*/ 5411000 h 6245647"/>
                  <a:gd name="connsiteX324" fmla="*/ 4452842 w 5856802"/>
                  <a:gd name="connsiteY324" fmla="*/ 5374139 h 6245647"/>
                  <a:gd name="connsiteX325" fmla="*/ 4435793 w 5856802"/>
                  <a:gd name="connsiteY325" fmla="*/ 5369376 h 6245647"/>
                  <a:gd name="connsiteX326" fmla="*/ 4475703 w 5856802"/>
                  <a:gd name="connsiteY326" fmla="*/ 5342135 h 6245647"/>
                  <a:gd name="connsiteX327" fmla="*/ 4508849 w 5856802"/>
                  <a:gd name="connsiteY327" fmla="*/ 5369662 h 6245647"/>
                  <a:gd name="connsiteX328" fmla="*/ 4486466 w 5856802"/>
                  <a:gd name="connsiteY328" fmla="*/ 5357375 h 6245647"/>
                  <a:gd name="connsiteX329" fmla="*/ 4529519 w 5856802"/>
                  <a:gd name="connsiteY329" fmla="*/ 5302606 h 6245647"/>
                  <a:gd name="connsiteX330" fmla="*/ 4505135 w 5856802"/>
                  <a:gd name="connsiteY330" fmla="*/ 5255362 h 6245647"/>
                  <a:gd name="connsiteX331" fmla="*/ 4516469 w 5856802"/>
                  <a:gd name="connsiteY331" fmla="*/ 5296986 h 6245647"/>
                  <a:gd name="connsiteX332" fmla="*/ 4467607 w 5856802"/>
                  <a:gd name="connsiteY332" fmla="*/ 5317560 h 6245647"/>
                  <a:gd name="connsiteX333" fmla="*/ 4438936 w 5856802"/>
                  <a:gd name="connsiteY333" fmla="*/ 5244694 h 6245647"/>
                  <a:gd name="connsiteX334" fmla="*/ 4439412 w 5856802"/>
                  <a:gd name="connsiteY334" fmla="*/ 5200212 h 6245647"/>
                  <a:gd name="connsiteX335" fmla="*/ 4425887 w 5856802"/>
                  <a:gd name="connsiteY335" fmla="*/ 5168113 h 6245647"/>
                  <a:gd name="connsiteX336" fmla="*/ 4408170 w 5856802"/>
                  <a:gd name="connsiteY336" fmla="*/ 5181257 h 6245647"/>
                  <a:gd name="connsiteX337" fmla="*/ 4363308 w 5856802"/>
                  <a:gd name="connsiteY337" fmla="*/ 5103534 h 6245647"/>
                  <a:gd name="connsiteX338" fmla="*/ 4380833 w 5856802"/>
                  <a:gd name="connsiteY338" fmla="*/ 5161255 h 6245647"/>
                  <a:gd name="connsiteX339" fmla="*/ 4357402 w 5856802"/>
                  <a:gd name="connsiteY339" fmla="*/ 5140395 h 6245647"/>
                  <a:gd name="connsiteX340" fmla="*/ 4406075 w 5856802"/>
                  <a:gd name="connsiteY340" fmla="*/ 5217167 h 6245647"/>
                  <a:gd name="connsiteX341" fmla="*/ 4372451 w 5856802"/>
                  <a:gd name="connsiteY341" fmla="*/ 5207547 h 6245647"/>
                  <a:gd name="connsiteX342" fmla="*/ 4330637 w 5856802"/>
                  <a:gd name="connsiteY342" fmla="*/ 5146777 h 6245647"/>
                  <a:gd name="connsiteX343" fmla="*/ 4349782 w 5856802"/>
                  <a:gd name="connsiteY343" fmla="*/ 5142300 h 6245647"/>
                  <a:gd name="connsiteX344" fmla="*/ 4353211 w 5856802"/>
                  <a:gd name="connsiteY344" fmla="*/ 5114773 h 6245647"/>
                  <a:gd name="connsiteX345" fmla="*/ 4343782 w 5856802"/>
                  <a:gd name="connsiteY345" fmla="*/ 5081721 h 6245647"/>
                  <a:gd name="connsiteX346" fmla="*/ 4414933 w 5856802"/>
                  <a:gd name="connsiteY346" fmla="*/ 5011141 h 6245647"/>
                  <a:gd name="connsiteX347" fmla="*/ 4349592 w 5856802"/>
                  <a:gd name="connsiteY347" fmla="*/ 5044764 h 6245647"/>
                  <a:gd name="connsiteX348" fmla="*/ 4338448 w 5856802"/>
                  <a:gd name="connsiteY348" fmla="*/ 4976661 h 6245647"/>
                  <a:gd name="connsiteX349" fmla="*/ 4313015 w 5856802"/>
                  <a:gd name="connsiteY349" fmla="*/ 4965135 h 6245647"/>
                  <a:gd name="connsiteX350" fmla="*/ 4309587 w 5856802"/>
                  <a:gd name="connsiteY350" fmla="*/ 4992567 h 6245647"/>
                  <a:gd name="connsiteX351" fmla="*/ 4304062 w 5856802"/>
                  <a:gd name="connsiteY351" fmla="*/ 4958468 h 6245647"/>
                  <a:gd name="connsiteX352" fmla="*/ 4351687 w 5856802"/>
                  <a:gd name="connsiteY352" fmla="*/ 4938084 h 6245647"/>
                  <a:gd name="connsiteX353" fmla="*/ 4341400 w 5856802"/>
                  <a:gd name="connsiteY353" fmla="*/ 4922844 h 6245647"/>
                  <a:gd name="connsiteX354" fmla="*/ 4361117 w 5856802"/>
                  <a:gd name="connsiteY354" fmla="*/ 4900270 h 6245647"/>
                  <a:gd name="connsiteX355" fmla="*/ 4443223 w 5856802"/>
                  <a:gd name="connsiteY355" fmla="*/ 4968755 h 6245647"/>
                  <a:gd name="connsiteX356" fmla="*/ 4436269 w 5856802"/>
                  <a:gd name="connsiteY356" fmla="*/ 4997044 h 6245647"/>
                  <a:gd name="connsiteX357" fmla="*/ 4467130 w 5856802"/>
                  <a:gd name="connsiteY357" fmla="*/ 5016189 h 6245647"/>
                  <a:gd name="connsiteX358" fmla="*/ 4443794 w 5856802"/>
                  <a:gd name="connsiteY358" fmla="*/ 4995234 h 6245647"/>
                  <a:gd name="connsiteX359" fmla="*/ 4472464 w 5856802"/>
                  <a:gd name="connsiteY359" fmla="*/ 5023809 h 6245647"/>
                  <a:gd name="connsiteX360" fmla="*/ 4480084 w 5856802"/>
                  <a:gd name="connsiteY360" fmla="*/ 4977613 h 6245647"/>
                  <a:gd name="connsiteX361" fmla="*/ 4498086 w 5856802"/>
                  <a:gd name="connsiteY361" fmla="*/ 5035239 h 6245647"/>
                  <a:gd name="connsiteX362" fmla="*/ 4530757 w 5856802"/>
                  <a:gd name="connsiteY362" fmla="*/ 5062766 h 6245647"/>
                  <a:gd name="connsiteX363" fmla="*/ 4533710 w 5856802"/>
                  <a:gd name="connsiteY363" fmla="*/ 5035525 h 6245647"/>
                  <a:gd name="connsiteX364" fmla="*/ 4602100 w 5856802"/>
                  <a:gd name="connsiteY364" fmla="*/ 5063147 h 6245647"/>
                  <a:gd name="connsiteX365" fmla="*/ 4604576 w 5856802"/>
                  <a:gd name="connsiteY365" fmla="*/ 5098200 h 6245647"/>
                  <a:gd name="connsiteX366" fmla="*/ 4635342 w 5856802"/>
                  <a:gd name="connsiteY366" fmla="*/ 5135061 h 6245647"/>
                  <a:gd name="connsiteX367" fmla="*/ 4618482 w 5856802"/>
                  <a:gd name="connsiteY367" fmla="*/ 5130299 h 6245647"/>
                  <a:gd name="connsiteX368" fmla="*/ 4630865 w 5856802"/>
                  <a:gd name="connsiteY368" fmla="*/ 5154016 h 6245647"/>
                  <a:gd name="connsiteX369" fmla="*/ 4656963 w 5856802"/>
                  <a:gd name="connsiteY369" fmla="*/ 5165256 h 6245647"/>
                  <a:gd name="connsiteX370" fmla="*/ 4706208 w 5856802"/>
                  <a:gd name="connsiteY370" fmla="*/ 5171161 h 6245647"/>
                  <a:gd name="connsiteX371" fmla="*/ 4695158 w 5856802"/>
                  <a:gd name="connsiteY371" fmla="*/ 5218500 h 6245647"/>
                  <a:gd name="connsiteX372" fmla="*/ 4711542 w 5856802"/>
                  <a:gd name="connsiteY372" fmla="*/ 5241075 h 6245647"/>
                  <a:gd name="connsiteX373" fmla="*/ 4701635 w 5856802"/>
                  <a:gd name="connsiteY373" fmla="*/ 5252314 h 6245647"/>
                  <a:gd name="connsiteX374" fmla="*/ 4723162 w 5856802"/>
                  <a:gd name="connsiteY374" fmla="*/ 5238217 h 6245647"/>
                  <a:gd name="connsiteX375" fmla="*/ 4737354 w 5856802"/>
                  <a:gd name="connsiteY375" fmla="*/ 5145825 h 6245647"/>
                  <a:gd name="connsiteX376" fmla="*/ 4769930 w 5856802"/>
                  <a:gd name="connsiteY376" fmla="*/ 5146301 h 6245647"/>
                  <a:gd name="connsiteX377" fmla="*/ 4771454 w 5856802"/>
                  <a:gd name="connsiteY377" fmla="*/ 5092484 h 6245647"/>
                  <a:gd name="connsiteX378" fmla="*/ 4772407 w 5856802"/>
                  <a:gd name="connsiteY378" fmla="*/ 4976089 h 6245647"/>
                  <a:gd name="connsiteX379" fmla="*/ 4763453 w 5856802"/>
                  <a:gd name="connsiteY379" fmla="*/ 4951705 h 6245647"/>
                  <a:gd name="connsiteX380" fmla="*/ 4736878 w 5856802"/>
                  <a:gd name="connsiteY380" fmla="*/ 4958658 h 6245647"/>
                  <a:gd name="connsiteX381" fmla="*/ 4755833 w 5856802"/>
                  <a:gd name="connsiteY381" fmla="*/ 4953705 h 6245647"/>
                  <a:gd name="connsiteX382" fmla="*/ 4756690 w 5856802"/>
                  <a:gd name="connsiteY382" fmla="*/ 4917796 h 6245647"/>
                  <a:gd name="connsiteX383" fmla="*/ 4727258 w 5856802"/>
                  <a:gd name="connsiteY383" fmla="*/ 4889697 h 6245647"/>
                  <a:gd name="connsiteX384" fmla="*/ 4681157 w 5856802"/>
                  <a:gd name="connsiteY384" fmla="*/ 4937227 h 6245647"/>
                  <a:gd name="connsiteX385" fmla="*/ 4681633 w 5856802"/>
                  <a:gd name="connsiteY385" fmla="*/ 4919320 h 6245647"/>
                  <a:gd name="connsiteX386" fmla="*/ 4631722 w 5856802"/>
                  <a:gd name="connsiteY386" fmla="*/ 4967231 h 6245647"/>
                  <a:gd name="connsiteX387" fmla="*/ 4624769 w 5856802"/>
                  <a:gd name="connsiteY387" fmla="*/ 4951134 h 6245647"/>
                  <a:gd name="connsiteX388" fmla="*/ 4630198 w 5856802"/>
                  <a:gd name="connsiteY388" fmla="*/ 4896460 h 6245647"/>
                  <a:gd name="connsiteX389" fmla="*/ 4653725 w 5856802"/>
                  <a:gd name="connsiteY389" fmla="*/ 4917320 h 6245647"/>
                  <a:gd name="connsiteX390" fmla="*/ 4660106 w 5856802"/>
                  <a:gd name="connsiteY390" fmla="*/ 4889031 h 6245647"/>
                  <a:gd name="connsiteX391" fmla="*/ 4642390 w 5856802"/>
                  <a:gd name="connsiteY391" fmla="*/ 4857789 h 6245647"/>
                  <a:gd name="connsiteX392" fmla="*/ 4610958 w 5856802"/>
                  <a:gd name="connsiteY392" fmla="*/ 4856741 h 6245647"/>
                  <a:gd name="connsiteX393" fmla="*/ 4626388 w 5856802"/>
                  <a:gd name="connsiteY393" fmla="*/ 4835119 h 6245647"/>
                  <a:gd name="connsiteX394" fmla="*/ 4633817 w 5856802"/>
                  <a:gd name="connsiteY394" fmla="*/ 4833214 h 6245647"/>
                  <a:gd name="connsiteX395" fmla="*/ 4663631 w 5856802"/>
                  <a:gd name="connsiteY395" fmla="*/ 4825880 h 6245647"/>
                  <a:gd name="connsiteX396" fmla="*/ 4655059 w 5856802"/>
                  <a:gd name="connsiteY396" fmla="*/ 4801305 h 6245647"/>
                  <a:gd name="connsiteX397" fmla="*/ 4681824 w 5856802"/>
                  <a:gd name="connsiteY397" fmla="*/ 4839215 h 6245647"/>
                  <a:gd name="connsiteX398" fmla="*/ 4682681 w 5856802"/>
                  <a:gd name="connsiteY398" fmla="*/ 4803306 h 6245647"/>
                  <a:gd name="connsiteX399" fmla="*/ 4704779 w 5856802"/>
                  <a:gd name="connsiteY399" fmla="*/ 4815402 h 6245647"/>
                  <a:gd name="connsiteX400" fmla="*/ 4716494 w 5856802"/>
                  <a:gd name="connsiteY400" fmla="*/ 4794447 h 6245647"/>
                  <a:gd name="connsiteX401" fmla="*/ 4723638 w 5856802"/>
                  <a:gd name="connsiteY401" fmla="*/ 4613853 h 6245647"/>
                  <a:gd name="connsiteX402" fmla="*/ 4747451 w 5856802"/>
                  <a:gd name="connsiteY402" fmla="*/ 4616330 h 6245647"/>
                  <a:gd name="connsiteX403" fmla="*/ 4746213 w 5856802"/>
                  <a:gd name="connsiteY403" fmla="*/ 4571848 h 6245647"/>
                  <a:gd name="connsiteX404" fmla="*/ 4762215 w 5856802"/>
                  <a:gd name="connsiteY404" fmla="*/ 4612329 h 6245647"/>
                  <a:gd name="connsiteX405" fmla="*/ 4762596 w 5856802"/>
                  <a:gd name="connsiteY405" fmla="*/ 4576325 h 6245647"/>
                  <a:gd name="connsiteX406" fmla="*/ 4796695 w 5856802"/>
                  <a:gd name="connsiteY406" fmla="*/ 4647762 h 6245647"/>
                  <a:gd name="connsiteX407" fmla="*/ 4784313 w 5856802"/>
                  <a:gd name="connsiteY407" fmla="*/ 4606424 h 6245647"/>
                  <a:gd name="connsiteX408" fmla="*/ 4843082 w 5856802"/>
                  <a:gd name="connsiteY408" fmla="*/ 4608424 h 6245647"/>
                  <a:gd name="connsiteX409" fmla="*/ 4874134 w 5856802"/>
                  <a:gd name="connsiteY409" fmla="*/ 4662812 h 6245647"/>
                  <a:gd name="connsiteX410" fmla="*/ 4892326 w 5856802"/>
                  <a:gd name="connsiteY410" fmla="*/ 4729582 h 6245647"/>
                  <a:gd name="connsiteX411" fmla="*/ 4879181 w 5856802"/>
                  <a:gd name="connsiteY411" fmla="*/ 4742060 h 6245647"/>
                  <a:gd name="connsiteX412" fmla="*/ 4901184 w 5856802"/>
                  <a:gd name="connsiteY412" fmla="*/ 4789875 h 6245647"/>
                  <a:gd name="connsiteX413" fmla="*/ 4888040 w 5856802"/>
                  <a:gd name="connsiteY413" fmla="*/ 4802353 h 6245647"/>
                  <a:gd name="connsiteX414" fmla="*/ 4925092 w 5856802"/>
                  <a:gd name="connsiteY414" fmla="*/ 4864170 h 6245647"/>
                  <a:gd name="connsiteX415" fmla="*/ 4920044 w 5856802"/>
                  <a:gd name="connsiteY415" fmla="*/ 4749013 h 6245647"/>
                  <a:gd name="connsiteX416" fmla="*/ 4907090 w 5856802"/>
                  <a:gd name="connsiteY416" fmla="*/ 4743489 h 6245647"/>
                  <a:gd name="connsiteX417" fmla="*/ 4944333 w 5856802"/>
                  <a:gd name="connsiteY417" fmla="*/ 4661764 h 6245647"/>
                  <a:gd name="connsiteX418" fmla="*/ 4959192 w 5856802"/>
                  <a:gd name="connsiteY418" fmla="*/ 4693768 h 6245647"/>
                  <a:gd name="connsiteX419" fmla="*/ 4975384 w 5856802"/>
                  <a:gd name="connsiteY419" fmla="*/ 4590612 h 6245647"/>
                  <a:gd name="connsiteX420" fmla="*/ 5005198 w 5856802"/>
                  <a:gd name="connsiteY420" fmla="*/ 4636427 h 6245647"/>
                  <a:gd name="connsiteX421" fmla="*/ 4997959 w 5856802"/>
                  <a:gd name="connsiteY421" fmla="*/ 4656240 h 6245647"/>
                  <a:gd name="connsiteX422" fmla="*/ 5024152 w 5856802"/>
                  <a:gd name="connsiteY422" fmla="*/ 4703007 h 6245647"/>
                  <a:gd name="connsiteX423" fmla="*/ 5051679 w 5856802"/>
                  <a:gd name="connsiteY423" fmla="*/ 4668717 h 6245647"/>
                  <a:gd name="connsiteX424" fmla="*/ 5070539 w 5856802"/>
                  <a:gd name="connsiteY424" fmla="*/ 4699483 h 6245647"/>
                  <a:gd name="connsiteX425" fmla="*/ 5042916 w 5856802"/>
                  <a:gd name="connsiteY425" fmla="*/ 4733964 h 6245647"/>
                  <a:gd name="connsiteX426" fmla="*/ 5000244 w 5856802"/>
                  <a:gd name="connsiteY426" fmla="*/ 4808163 h 6245647"/>
                  <a:gd name="connsiteX427" fmla="*/ 5045202 w 5856802"/>
                  <a:gd name="connsiteY427" fmla="*/ 4796162 h 6245647"/>
                  <a:gd name="connsiteX428" fmla="*/ 5064252 w 5856802"/>
                  <a:gd name="connsiteY428" fmla="*/ 4844930 h 6245647"/>
                  <a:gd name="connsiteX429" fmla="*/ 5124450 w 5856802"/>
                  <a:gd name="connsiteY429" fmla="*/ 4828737 h 6245647"/>
                  <a:gd name="connsiteX430" fmla="*/ 5120259 w 5856802"/>
                  <a:gd name="connsiteY430" fmla="*/ 4793781 h 6245647"/>
                  <a:gd name="connsiteX431" fmla="*/ 5135594 w 5856802"/>
                  <a:gd name="connsiteY431" fmla="*/ 4807401 h 6245647"/>
                  <a:gd name="connsiteX432" fmla="*/ 5128165 w 5856802"/>
                  <a:gd name="connsiteY432" fmla="*/ 4827499 h 6245647"/>
                  <a:gd name="connsiteX433" fmla="*/ 5164741 w 5856802"/>
                  <a:gd name="connsiteY433" fmla="*/ 4862265 h 6245647"/>
                  <a:gd name="connsiteX434" fmla="*/ 5181696 w 5856802"/>
                  <a:gd name="connsiteY434" fmla="*/ 4848359 h 6245647"/>
                  <a:gd name="connsiteX435" fmla="*/ 5178171 w 5856802"/>
                  <a:gd name="connsiteY435" fmla="*/ 4867409 h 6245647"/>
                  <a:gd name="connsiteX436" fmla="*/ 5146263 w 5856802"/>
                  <a:gd name="connsiteY436" fmla="*/ 4921606 h 6245647"/>
                  <a:gd name="connsiteX437" fmla="*/ 5224273 w 5856802"/>
                  <a:gd name="connsiteY437" fmla="*/ 5025714 h 6245647"/>
                  <a:gd name="connsiteX438" fmla="*/ 5193030 w 5856802"/>
                  <a:gd name="connsiteY438" fmla="*/ 4998473 h 6245647"/>
                  <a:gd name="connsiteX439" fmla="*/ 5177791 w 5856802"/>
                  <a:gd name="connsiteY439" fmla="*/ 5020856 h 6245647"/>
                  <a:gd name="connsiteX440" fmla="*/ 5218843 w 5856802"/>
                  <a:gd name="connsiteY440" fmla="*/ 5072387 h 6245647"/>
                  <a:gd name="connsiteX441" fmla="*/ 5215319 w 5856802"/>
                  <a:gd name="connsiteY441" fmla="*/ 5109439 h 6245647"/>
                  <a:gd name="connsiteX442" fmla="*/ 5272755 w 5856802"/>
                  <a:gd name="connsiteY442" fmla="*/ 5192497 h 6245647"/>
                  <a:gd name="connsiteX443" fmla="*/ 5288185 w 5856802"/>
                  <a:gd name="connsiteY443" fmla="*/ 5170018 h 6245647"/>
                  <a:gd name="connsiteX444" fmla="*/ 5304663 w 5856802"/>
                  <a:gd name="connsiteY444" fmla="*/ 5237645 h 6245647"/>
                  <a:gd name="connsiteX445" fmla="*/ 5311807 w 5856802"/>
                  <a:gd name="connsiteY445" fmla="*/ 5181448 h 6245647"/>
                  <a:gd name="connsiteX446" fmla="*/ 5325904 w 5856802"/>
                  <a:gd name="connsiteY446" fmla="*/ 5204594 h 6245647"/>
                  <a:gd name="connsiteX447" fmla="*/ 5312474 w 5856802"/>
                  <a:gd name="connsiteY447" fmla="*/ 5235455 h 6245647"/>
                  <a:gd name="connsiteX448" fmla="*/ 5346288 w 5856802"/>
                  <a:gd name="connsiteY448" fmla="*/ 5253076 h 6245647"/>
                  <a:gd name="connsiteX449" fmla="*/ 5337620 w 5856802"/>
                  <a:gd name="connsiteY449" fmla="*/ 5201260 h 6245647"/>
                  <a:gd name="connsiteX450" fmla="*/ 5369910 w 5856802"/>
                  <a:gd name="connsiteY450" fmla="*/ 5246409 h 6245647"/>
                  <a:gd name="connsiteX451" fmla="*/ 5340096 w 5856802"/>
                  <a:gd name="connsiteY451" fmla="*/ 5110296 h 6245647"/>
                  <a:gd name="connsiteX452" fmla="*/ 5317998 w 5856802"/>
                  <a:gd name="connsiteY452" fmla="*/ 5071529 h 6245647"/>
                  <a:gd name="connsiteX453" fmla="*/ 5333143 w 5856802"/>
                  <a:gd name="connsiteY453" fmla="*/ 5049146 h 6245647"/>
                  <a:gd name="connsiteX454" fmla="*/ 5307521 w 5856802"/>
                  <a:gd name="connsiteY454" fmla="*/ 5029334 h 6245647"/>
                  <a:gd name="connsiteX455" fmla="*/ 5287233 w 5856802"/>
                  <a:gd name="connsiteY455" fmla="*/ 5098295 h 6245647"/>
                  <a:gd name="connsiteX456" fmla="*/ 5280851 w 5856802"/>
                  <a:gd name="connsiteY456" fmla="*/ 5055051 h 6245647"/>
                  <a:gd name="connsiteX457" fmla="*/ 5261515 w 5856802"/>
                  <a:gd name="connsiteY457" fmla="*/ 5060481 h 6245647"/>
                  <a:gd name="connsiteX458" fmla="*/ 5249418 w 5856802"/>
                  <a:gd name="connsiteY458" fmla="*/ 5027810 h 6245647"/>
                  <a:gd name="connsiteX459" fmla="*/ 5239226 w 5856802"/>
                  <a:gd name="connsiteY459" fmla="*/ 4985614 h 6245647"/>
                  <a:gd name="connsiteX460" fmla="*/ 5279422 w 5856802"/>
                  <a:gd name="connsiteY460" fmla="*/ 4965135 h 6245647"/>
                  <a:gd name="connsiteX461" fmla="*/ 5266373 w 5856802"/>
                  <a:gd name="connsiteY461" fmla="*/ 4995901 h 6245647"/>
                  <a:gd name="connsiteX462" fmla="*/ 5307235 w 5856802"/>
                  <a:gd name="connsiteY462" fmla="*/ 5011427 h 6245647"/>
                  <a:gd name="connsiteX463" fmla="*/ 5312474 w 5856802"/>
                  <a:gd name="connsiteY463" fmla="*/ 4982756 h 6245647"/>
                  <a:gd name="connsiteX464" fmla="*/ 5292567 w 5856802"/>
                  <a:gd name="connsiteY464" fmla="*/ 4952371 h 6245647"/>
                  <a:gd name="connsiteX465" fmla="*/ 5306187 w 5856802"/>
                  <a:gd name="connsiteY465" fmla="*/ 4957515 h 6245647"/>
                  <a:gd name="connsiteX466" fmla="*/ 5301996 w 5856802"/>
                  <a:gd name="connsiteY466" fmla="*/ 4940561 h 6245647"/>
                  <a:gd name="connsiteX467" fmla="*/ 5293995 w 5856802"/>
                  <a:gd name="connsiteY467" fmla="*/ 4924749 h 6245647"/>
                  <a:gd name="connsiteX468" fmla="*/ 5232273 w 5856802"/>
                  <a:gd name="connsiteY468" fmla="*/ 4906366 h 6245647"/>
                  <a:gd name="connsiteX469" fmla="*/ 5266563 w 5856802"/>
                  <a:gd name="connsiteY469" fmla="*/ 4896460 h 6245647"/>
                  <a:gd name="connsiteX470" fmla="*/ 5272850 w 5856802"/>
                  <a:gd name="connsiteY470" fmla="*/ 4921892 h 6245647"/>
                  <a:gd name="connsiteX471" fmla="*/ 5299520 w 5856802"/>
                  <a:gd name="connsiteY471" fmla="*/ 4914177 h 6245647"/>
                  <a:gd name="connsiteX472" fmla="*/ 5265802 w 5856802"/>
                  <a:gd name="connsiteY472" fmla="*/ 4860551 h 6245647"/>
                  <a:gd name="connsiteX473" fmla="*/ 5214652 w 5856802"/>
                  <a:gd name="connsiteY473" fmla="*/ 4884363 h 6245647"/>
                  <a:gd name="connsiteX474" fmla="*/ 5207985 w 5856802"/>
                  <a:gd name="connsiteY474" fmla="*/ 4823022 h 6245647"/>
                  <a:gd name="connsiteX475" fmla="*/ 5185791 w 5856802"/>
                  <a:gd name="connsiteY475" fmla="*/ 4865599 h 6245647"/>
                  <a:gd name="connsiteX476" fmla="*/ 5184934 w 5856802"/>
                  <a:gd name="connsiteY476" fmla="*/ 4811688 h 6245647"/>
                  <a:gd name="connsiteX477" fmla="*/ 5160074 w 5856802"/>
                  <a:gd name="connsiteY477" fmla="*/ 4791685 h 6245647"/>
                  <a:gd name="connsiteX478" fmla="*/ 5172837 w 5856802"/>
                  <a:gd name="connsiteY478" fmla="*/ 4760919 h 6245647"/>
                  <a:gd name="connsiteX479" fmla="*/ 5166456 w 5856802"/>
                  <a:gd name="connsiteY479" fmla="*/ 4717581 h 6245647"/>
                  <a:gd name="connsiteX480" fmla="*/ 5147977 w 5856802"/>
                  <a:gd name="connsiteY480" fmla="*/ 4740917 h 6245647"/>
                  <a:gd name="connsiteX481" fmla="*/ 5116735 w 5856802"/>
                  <a:gd name="connsiteY481" fmla="*/ 4659668 h 6245647"/>
                  <a:gd name="connsiteX482" fmla="*/ 5148549 w 5856802"/>
                  <a:gd name="connsiteY482" fmla="*/ 4659478 h 6245647"/>
                  <a:gd name="connsiteX483" fmla="*/ 5133023 w 5856802"/>
                  <a:gd name="connsiteY483" fmla="*/ 4627760 h 6245647"/>
                  <a:gd name="connsiteX484" fmla="*/ 5158264 w 5856802"/>
                  <a:gd name="connsiteY484" fmla="*/ 4584421 h 6245647"/>
                  <a:gd name="connsiteX485" fmla="*/ 5142357 w 5856802"/>
                  <a:gd name="connsiteY485" fmla="*/ 4534796 h 6245647"/>
                  <a:gd name="connsiteX486" fmla="*/ 5190554 w 5856802"/>
                  <a:gd name="connsiteY486" fmla="*/ 4538796 h 6245647"/>
                  <a:gd name="connsiteX487" fmla="*/ 5180267 w 5856802"/>
                  <a:gd name="connsiteY487" fmla="*/ 4496696 h 6245647"/>
                  <a:gd name="connsiteX488" fmla="*/ 5155788 w 5856802"/>
                  <a:gd name="connsiteY488" fmla="*/ 4476789 h 6245647"/>
                  <a:gd name="connsiteX489" fmla="*/ 5193888 w 5856802"/>
                  <a:gd name="connsiteY489" fmla="*/ 4456405 h 6245647"/>
                  <a:gd name="connsiteX490" fmla="*/ 5217986 w 5856802"/>
                  <a:gd name="connsiteY490" fmla="*/ 4521842 h 6245647"/>
                  <a:gd name="connsiteX491" fmla="*/ 5228463 w 5856802"/>
                  <a:gd name="connsiteY491" fmla="*/ 4500601 h 6245647"/>
                  <a:gd name="connsiteX492" fmla="*/ 5205889 w 5856802"/>
                  <a:gd name="connsiteY492" fmla="*/ 4425830 h 6245647"/>
                  <a:gd name="connsiteX493" fmla="*/ 5219224 w 5856802"/>
                  <a:gd name="connsiteY493" fmla="*/ 4385730 h 6245647"/>
                  <a:gd name="connsiteX494" fmla="*/ 5242560 w 5856802"/>
                  <a:gd name="connsiteY494" fmla="*/ 4478503 h 6245647"/>
                  <a:gd name="connsiteX495" fmla="*/ 5271802 w 5856802"/>
                  <a:gd name="connsiteY495" fmla="*/ 4469931 h 6245647"/>
                  <a:gd name="connsiteX496" fmla="*/ 5327047 w 5856802"/>
                  <a:gd name="connsiteY496" fmla="*/ 4562323 h 6245647"/>
                  <a:gd name="connsiteX497" fmla="*/ 5325714 w 5856802"/>
                  <a:gd name="connsiteY497" fmla="*/ 4526509 h 6245647"/>
                  <a:gd name="connsiteX498" fmla="*/ 5351431 w 5856802"/>
                  <a:gd name="connsiteY498" fmla="*/ 4564418 h 6245647"/>
                  <a:gd name="connsiteX499" fmla="*/ 5338858 w 5856802"/>
                  <a:gd name="connsiteY499" fmla="*/ 4577087 h 6245647"/>
                  <a:gd name="connsiteX500" fmla="*/ 5390483 w 5856802"/>
                  <a:gd name="connsiteY500" fmla="*/ 4607281 h 6245647"/>
                  <a:gd name="connsiteX501" fmla="*/ 5345144 w 5856802"/>
                  <a:gd name="connsiteY501" fmla="*/ 4647762 h 6245647"/>
                  <a:gd name="connsiteX502" fmla="*/ 5343907 w 5856802"/>
                  <a:gd name="connsiteY502" fmla="*/ 4611853 h 6245647"/>
                  <a:gd name="connsiteX503" fmla="*/ 5312093 w 5856802"/>
                  <a:gd name="connsiteY503" fmla="*/ 4612043 h 6245647"/>
                  <a:gd name="connsiteX504" fmla="*/ 5319141 w 5856802"/>
                  <a:gd name="connsiteY504" fmla="*/ 4655382 h 6245647"/>
                  <a:gd name="connsiteX505" fmla="*/ 5332477 w 5856802"/>
                  <a:gd name="connsiteY505" fmla="*/ 4660526 h 6245647"/>
                  <a:gd name="connsiteX506" fmla="*/ 5313331 w 5856802"/>
                  <a:gd name="connsiteY506" fmla="*/ 4711294 h 6245647"/>
                  <a:gd name="connsiteX507" fmla="*/ 5362861 w 5856802"/>
                  <a:gd name="connsiteY507" fmla="*/ 4841786 h 6245647"/>
                  <a:gd name="connsiteX508" fmla="*/ 5395341 w 5856802"/>
                  <a:gd name="connsiteY508" fmla="*/ 4841596 h 6245647"/>
                  <a:gd name="connsiteX509" fmla="*/ 5419249 w 5856802"/>
                  <a:gd name="connsiteY509" fmla="*/ 4870933 h 6245647"/>
                  <a:gd name="connsiteX510" fmla="*/ 5431918 w 5856802"/>
                  <a:gd name="connsiteY510" fmla="*/ 4903509 h 6245647"/>
                  <a:gd name="connsiteX511" fmla="*/ 5425441 w 5856802"/>
                  <a:gd name="connsiteY511" fmla="*/ 4941609 h 6245647"/>
                  <a:gd name="connsiteX512" fmla="*/ 5457254 w 5856802"/>
                  <a:gd name="connsiteY512" fmla="*/ 4968564 h 6245647"/>
                  <a:gd name="connsiteX513" fmla="*/ 5441156 w 5856802"/>
                  <a:gd name="connsiteY513" fmla="*/ 4891697 h 6245647"/>
                  <a:gd name="connsiteX514" fmla="*/ 5408962 w 5856802"/>
                  <a:gd name="connsiteY514" fmla="*/ 4846644 h 6245647"/>
                  <a:gd name="connsiteX515" fmla="*/ 5417439 w 5856802"/>
                  <a:gd name="connsiteY515" fmla="*/ 4817022 h 6245647"/>
                  <a:gd name="connsiteX516" fmla="*/ 5397913 w 5856802"/>
                  <a:gd name="connsiteY516" fmla="*/ 4804544 h 6245647"/>
                  <a:gd name="connsiteX517" fmla="*/ 5402961 w 5856802"/>
                  <a:gd name="connsiteY517" fmla="*/ 4839310 h 6245647"/>
                  <a:gd name="connsiteX518" fmla="*/ 5358575 w 5856802"/>
                  <a:gd name="connsiteY518" fmla="*/ 4761586 h 6245647"/>
                  <a:gd name="connsiteX519" fmla="*/ 5414677 w 5856802"/>
                  <a:gd name="connsiteY519" fmla="*/ 4790637 h 6245647"/>
                  <a:gd name="connsiteX520" fmla="*/ 5429536 w 5856802"/>
                  <a:gd name="connsiteY520" fmla="*/ 4831690 h 6245647"/>
                  <a:gd name="connsiteX521" fmla="*/ 5441728 w 5856802"/>
                  <a:gd name="connsiteY521" fmla="*/ 4800924 h 6245647"/>
                  <a:gd name="connsiteX522" fmla="*/ 5458207 w 5856802"/>
                  <a:gd name="connsiteY522" fmla="*/ 4832452 h 6245647"/>
                  <a:gd name="connsiteX523" fmla="*/ 5450777 w 5856802"/>
                  <a:gd name="connsiteY523" fmla="*/ 4789304 h 6245647"/>
                  <a:gd name="connsiteX524" fmla="*/ 5426869 w 5856802"/>
                  <a:gd name="connsiteY524" fmla="*/ 4759967 h 6245647"/>
                  <a:gd name="connsiteX525" fmla="*/ 5472684 w 5856802"/>
                  <a:gd name="connsiteY525" fmla="*/ 4764824 h 6245647"/>
                  <a:gd name="connsiteX526" fmla="*/ 5453920 w 5856802"/>
                  <a:gd name="connsiteY526" fmla="*/ 4770349 h 6245647"/>
                  <a:gd name="connsiteX527" fmla="*/ 5446395 w 5856802"/>
                  <a:gd name="connsiteY527" fmla="*/ 4727010 h 6245647"/>
                  <a:gd name="connsiteX528" fmla="*/ 5462112 w 5856802"/>
                  <a:gd name="connsiteY528" fmla="*/ 4695292 h 6245647"/>
                  <a:gd name="connsiteX529" fmla="*/ 5426298 w 5856802"/>
                  <a:gd name="connsiteY529" fmla="*/ 4651382 h 6245647"/>
                  <a:gd name="connsiteX530" fmla="*/ 5424678 w 5856802"/>
                  <a:gd name="connsiteY530" fmla="*/ 4615377 h 6245647"/>
                  <a:gd name="connsiteX531" fmla="*/ 5448491 w 5856802"/>
                  <a:gd name="connsiteY531" fmla="*/ 4644809 h 6245647"/>
                  <a:gd name="connsiteX532" fmla="*/ 5427631 w 5856802"/>
                  <a:gd name="connsiteY532" fmla="*/ 4596423 h 6245647"/>
                  <a:gd name="connsiteX533" fmla="*/ 5406867 w 5856802"/>
                  <a:gd name="connsiteY533" fmla="*/ 4593374 h 6245647"/>
                  <a:gd name="connsiteX534" fmla="*/ 5440109 w 5856802"/>
                  <a:gd name="connsiteY534" fmla="*/ 4583659 h 6245647"/>
                  <a:gd name="connsiteX535" fmla="*/ 5409629 w 5856802"/>
                  <a:gd name="connsiteY535" fmla="*/ 4529081 h 6245647"/>
                  <a:gd name="connsiteX536" fmla="*/ 5435727 w 5856802"/>
                  <a:gd name="connsiteY536" fmla="*/ 4494029 h 6245647"/>
                  <a:gd name="connsiteX537" fmla="*/ 5466874 w 5856802"/>
                  <a:gd name="connsiteY537" fmla="*/ 4521365 h 6245647"/>
                  <a:gd name="connsiteX538" fmla="*/ 5439823 w 5856802"/>
                  <a:gd name="connsiteY538" fmla="*/ 4538320 h 6245647"/>
                  <a:gd name="connsiteX539" fmla="*/ 5453444 w 5856802"/>
                  <a:gd name="connsiteY539" fmla="*/ 4588802 h 6245647"/>
                  <a:gd name="connsiteX540" fmla="*/ 5479638 w 5856802"/>
                  <a:gd name="connsiteY540" fmla="*/ 4626617 h 6245647"/>
                  <a:gd name="connsiteX541" fmla="*/ 5548980 w 5856802"/>
                  <a:gd name="connsiteY541" fmla="*/ 4614234 h 6245647"/>
                  <a:gd name="connsiteX542" fmla="*/ 5563839 w 5856802"/>
                  <a:gd name="connsiteY542" fmla="*/ 4609567 h 6245647"/>
                  <a:gd name="connsiteX543" fmla="*/ 5547360 w 5856802"/>
                  <a:gd name="connsiteY543" fmla="*/ 4550798 h 6245647"/>
                  <a:gd name="connsiteX544" fmla="*/ 5560790 w 5856802"/>
                  <a:gd name="connsiteY544" fmla="*/ 4555656 h 6245647"/>
                  <a:gd name="connsiteX545" fmla="*/ 5556599 w 5856802"/>
                  <a:gd name="connsiteY545" fmla="*/ 4483837 h 6245647"/>
                  <a:gd name="connsiteX546" fmla="*/ 5546884 w 5856802"/>
                  <a:gd name="connsiteY546" fmla="*/ 4477741 h 6245647"/>
                  <a:gd name="connsiteX547" fmla="*/ 5590794 w 5856802"/>
                  <a:gd name="connsiteY547" fmla="*/ 4491362 h 6245647"/>
                  <a:gd name="connsiteX548" fmla="*/ 5644230 w 5856802"/>
                  <a:gd name="connsiteY548" fmla="*/ 4620807 h 6245647"/>
                  <a:gd name="connsiteX549" fmla="*/ 5643563 w 5856802"/>
                  <a:gd name="connsiteY549" fmla="*/ 4703483 h 6245647"/>
                  <a:gd name="connsiteX550" fmla="*/ 5655088 w 5856802"/>
                  <a:gd name="connsiteY550" fmla="*/ 4672432 h 6245647"/>
                  <a:gd name="connsiteX551" fmla="*/ 5669661 w 5856802"/>
                  <a:gd name="connsiteY551" fmla="*/ 4722724 h 6245647"/>
                  <a:gd name="connsiteX552" fmla="*/ 5661660 w 5856802"/>
                  <a:gd name="connsiteY552" fmla="*/ 4624521 h 6245647"/>
                  <a:gd name="connsiteX553" fmla="*/ 5638324 w 5856802"/>
                  <a:gd name="connsiteY553" fmla="*/ 4586231 h 6245647"/>
                  <a:gd name="connsiteX554" fmla="*/ 5658136 w 5856802"/>
                  <a:gd name="connsiteY554" fmla="*/ 4570705 h 6245647"/>
                  <a:gd name="connsiteX555" fmla="*/ 5634705 w 5856802"/>
                  <a:gd name="connsiteY555" fmla="*/ 4394778 h 6245647"/>
                  <a:gd name="connsiteX556" fmla="*/ 5617750 w 5856802"/>
                  <a:gd name="connsiteY556" fmla="*/ 4418591 h 6245647"/>
                  <a:gd name="connsiteX557" fmla="*/ 5616417 w 5856802"/>
                  <a:gd name="connsiteY557" fmla="*/ 4373157 h 6245647"/>
                  <a:gd name="connsiteX558" fmla="*/ 5600700 w 5856802"/>
                  <a:gd name="connsiteY558" fmla="*/ 4359917 h 6245647"/>
                  <a:gd name="connsiteX559" fmla="*/ 5609082 w 5856802"/>
                  <a:gd name="connsiteY559" fmla="*/ 4348010 h 6245647"/>
                  <a:gd name="connsiteX560" fmla="*/ 5577555 w 5856802"/>
                  <a:gd name="connsiteY560" fmla="*/ 4294099 h 6245647"/>
                  <a:gd name="connsiteX561" fmla="*/ 5559267 w 5856802"/>
                  <a:gd name="connsiteY561" fmla="*/ 4217423 h 6245647"/>
                  <a:gd name="connsiteX562" fmla="*/ 5562124 w 5856802"/>
                  <a:gd name="connsiteY562" fmla="*/ 4133888 h 6245647"/>
                  <a:gd name="connsiteX563" fmla="*/ 5586699 w 5856802"/>
                  <a:gd name="connsiteY563" fmla="*/ 4217613 h 6245647"/>
                  <a:gd name="connsiteX564" fmla="*/ 5569173 w 5856802"/>
                  <a:gd name="connsiteY564" fmla="*/ 4131602 h 6245647"/>
                  <a:gd name="connsiteX565" fmla="*/ 5587937 w 5856802"/>
                  <a:gd name="connsiteY565" fmla="*/ 4116267 h 6245647"/>
                  <a:gd name="connsiteX566" fmla="*/ 5588509 w 5856802"/>
                  <a:gd name="connsiteY566" fmla="*/ 4079215 h 6245647"/>
                  <a:gd name="connsiteX567" fmla="*/ 5569554 w 5856802"/>
                  <a:gd name="connsiteY567" fmla="*/ 4067118 h 6245647"/>
                  <a:gd name="connsiteX568" fmla="*/ 5582032 w 5856802"/>
                  <a:gd name="connsiteY568" fmla="*/ 4044639 h 6245647"/>
                  <a:gd name="connsiteX569" fmla="*/ 5539835 w 5856802"/>
                  <a:gd name="connsiteY569" fmla="*/ 3902240 h 6245647"/>
                  <a:gd name="connsiteX570" fmla="*/ 5509356 w 5856802"/>
                  <a:gd name="connsiteY570" fmla="*/ 3875475 h 6245647"/>
                  <a:gd name="connsiteX571" fmla="*/ 5498021 w 5856802"/>
                  <a:gd name="connsiteY571" fmla="*/ 3824040 h 6245647"/>
                  <a:gd name="connsiteX572" fmla="*/ 5509165 w 5856802"/>
                  <a:gd name="connsiteY572" fmla="*/ 3811181 h 6245647"/>
                  <a:gd name="connsiteX573" fmla="*/ 5485067 w 5856802"/>
                  <a:gd name="connsiteY573" fmla="*/ 3754698 h 6245647"/>
                  <a:gd name="connsiteX574" fmla="*/ 5514594 w 5856802"/>
                  <a:gd name="connsiteY574" fmla="*/ 3754127 h 6245647"/>
                  <a:gd name="connsiteX575" fmla="*/ 5508022 w 5856802"/>
                  <a:gd name="connsiteY575" fmla="*/ 3719551 h 6245647"/>
                  <a:gd name="connsiteX576" fmla="*/ 5484400 w 5856802"/>
                  <a:gd name="connsiteY576" fmla="*/ 3727266 h 6245647"/>
                  <a:gd name="connsiteX577" fmla="*/ 5496307 w 5856802"/>
                  <a:gd name="connsiteY577" fmla="*/ 3704882 h 6245647"/>
                  <a:gd name="connsiteX578" fmla="*/ 5470684 w 5856802"/>
                  <a:gd name="connsiteY578" fmla="*/ 3556959 h 6245647"/>
                  <a:gd name="connsiteX579" fmla="*/ 5481448 w 5856802"/>
                  <a:gd name="connsiteY579" fmla="*/ 3544100 h 6245647"/>
                  <a:gd name="connsiteX580" fmla="*/ 5451634 w 5856802"/>
                  <a:gd name="connsiteY580" fmla="*/ 3480378 h 6245647"/>
                  <a:gd name="connsiteX581" fmla="*/ 5456492 w 5856802"/>
                  <a:gd name="connsiteY581" fmla="*/ 3460375 h 6245647"/>
                  <a:gd name="connsiteX582" fmla="*/ 5475256 w 5856802"/>
                  <a:gd name="connsiteY582" fmla="*/ 3463233 h 6245647"/>
                  <a:gd name="connsiteX583" fmla="*/ 5407914 w 5856802"/>
                  <a:gd name="connsiteY583" fmla="*/ 3356934 h 6245647"/>
                  <a:gd name="connsiteX584" fmla="*/ 5402676 w 5856802"/>
                  <a:gd name="connsiteY584" fmla="*/ 3303308 h 6245647"/>
                  <a:gd name="connsiteX585" fmla="*/ 5445443 w 5856802"/>
                  <a:gd name="connsiteY585" fmla="*/ 3316453 h 6245647"/>
                  <a:gd name="connsiteX586" fmla="*/ 5531168 w 5856802"/>
                  <a:gd name="connsiteY586" fmla="*/ 3564198 h 6245647"/>
                  <a:gd name="connsiteX587" fmla="*/ 5516500 w 5856802"/>
                  <a:gd name="connsiteY587" fmla="*/ 3624587 h 6245647"/>
                  <a:gd name="connsiteX588" fmla="*/ 5548980 w 5856802"/>
                  <a:gd name="connsiteY588" fmla="*/ 3622777 h 6245647"/>
                  <a:gd name="connsiteX589" fmla="*/ 5589175 w 5856802"/>
                  <a:gd name="connsiteY589" fmla="*/ 3563150 h 6245647"/>
                  <a:gd name="connsiteX590" fmla="*/ 5612893 w 5856802"/>
                  <a:gd name="connsiteY590" fmla="*/ 3592106 h 6245647"/>
                  <a:gd name="connsiteX591" fmla="*/ 5621560 w 5856802"/>
                  <a:gd name="connsiteY591" fmla="*/ 3561531 h 6245647"/>
                  <a:gd name="connsiteX592" fmla="*/ 5689473 w 5856802"/>
                  <a:gd name="connsiteY592" fmla="*/ 3555530 h 6245647"/>
                  <a:gd name="connsiteX593" fmla="*/ 5691474 w 5856802"/>
                  <a:gd name="connsiteY593" fmla="*/ 3573342 h 6245647"/>
                  <a:gd name="connsiteX594" fmla="*/ 5784533 w 5856802"/>
                  <a:gd name="connsiteY594" fmla="*/ 3520669 h 6245647"/>
                  <a:gd name="connsiteX595" fmla="*/ 5829015 w 5856802"/>
                  <a:gd name="connsiteY595" fmla="*/ 3532289 h 6245647"/>
                  <a:gd name="connsiteX596" fmla="*/ 5855589 w 5856802"/>
                  <a:gd name="connsiteY596" fmla="*/ 3588201 h 6245647"/>
                  <a:gd name="connsiteX597" fmla="*/ 5807964 w 5856802"/>
                  <a:gd name="connsiteY597" fmla="*/ 3378556 h 6245647"/>
                  <a:gd name="connsiteX598" fmla="*/ 5701189 w 5856802"/>
                  <a:gd name="connsiteY598" fmla="*/ 3261494 h 6245647"/>
                  <a:gd name="connsiteX599" fmla="*/ 5555076 w 5856802"/>
                  <a:gd name="connsiteY599" fmla="*/ 3203963 h 6245647"/>
                  <a:gd name="connsiteX600" fmla="*/ 5536026 w 5856802"/>
                  <a:gd name="connsiteY600" fmla="*/ 3155004 h 6245647"/>
                  <a:gd name="connsiteX601" fmla="*/ 5505355 w 5856802"/>
                  <a:gd name="connsiteY601" fmla="*/ 3155861 h 6245647"/>
                  <a:gd name="connsiteX602" fmla="*/ 5476590 w 5856802"/>
                  <a:gd name="connsiteY602" fmla="*/ 3120714 h 6245647"/>
                  <a:gd name="connsiteX603" fmla="*/ 5464112 w 5856802"/>
                  <a:gd name="connsiteY603" fmla="*/ 3125000 h 6245647"/>
                  <a:gd name="connsiteX604" fmla="*/ 5500592 w 5856802"/>
                  <a:gd name="connsiteY604" fmla="*/ 3186532 h 6245647"/>
                  <a:gd name="connsiteX605" fmla="*/ 5433060 w 5856802"/>
                  <a:gd name="connsiteY605" fmla="*/ 3228347 h 6245647"/>
                  <a:gd name="connsiteX606" fmla="*/ 5411629 w 5856802"/>
                  <a:gd name="connsiteY606" fmla="*/ 3032322 h 6245647"/>
                  <a:gd name="connsiteX607" fmla="*/ 5378387 w 5856802"/>
                  <a:gd name="connsiteY607" fmla="*/ 2979173 h 6245647"/>
                  <a:gd name="connsiteX608" fmla="*/ 5368576 w 5856802"/>
                  <a:gd name="connsiteY608" fmla="*/ 2991746 h 6245647"/>
                  <a:gd name="connsiteX609" fmla="*/ 5300853 w 5856802"/>
                  <a:gd name="connsiteY609" fmla="*/ 2969267 h 6245647"/>
                  <a:gd name="connsiteX610" fmla="*/ 5279422 w 5856802"/>
                  <a:gd name="connsiteY610" fmla="*/ 2930595 h 6245647"/>
                  <a:gd name="connsiteX611" fmla="*/ 5275707 w 5856802"/>
                  <a:gd name="connsiteY611" fmla="*/ 2894876 h 6245647"/>
                  <a:gd name="connsiteX612" fmla="*/ 5267801 w 5856802"/>
                  <a:gd name="connsiteY612" fmla="*/ 2879065 h 6245647"/>
                  <a:gd name="connsiteX613" fmla="*/ 5258182 w 5856802"/>
                  <a:gd name="connsiteY613" fmla="*/ 2891829 h 6245647"/>
                  <a:gd name="connsiteX614" fmla="*/ 5162646 w 5856802"/>
                  <a:gd name="connsiteY614" fmla="*/ 2731713 h 6245647"/>
                  <a:gd name="connsiteX615" fmla="*/ 5191792 w 5856802"/>
                  <a:gd name="connsiteY615" fmla="*/ 2730475 h 6245647"/>
                  <a:gd name="connsiteX616" fmla="*/ 5217605 w 5856802"/>
                  <a:gd name="connsiteY616" fmla="*/ 2684183 h 6245647"/>
                  <a:gd name="connsiteX617" fmla="*/ 5178648 w 5856802"/>
                  <a:gd name="connsiteY617" fmla="*/ 2707424 h 6245647"/>
                  <a:gd name="connsiteX618" fmla="*/ 5157598 w 5856802"/>
                  <a:gd name="connsiteY618" fmla="*/ 2622461 h 6245647"/>
                  <a:gd name="connsiteX619" fmla="*/ 5121784 w 5856802"/>
                  <a:gd name="connsiteY619" fmla="*/ 2598458 h 6245647"/>
                  <a:gd name="connsiteX620" fmla="*/ 5109973 w 5856802"/>
                  <a:gd name="connsiteY620" fmla="*/ 2556453 h 6245647"/>
                  <a:gd name="connsiteX621" fmla="*/ 5123593 w 5856802"/>
                  <a:gd name="connsiteY621" fmla="*/ 2514448 h 6245647"/>
                  <a:gd name="connsiteX622" fmla="*/ 5172742 w 5856802"/>
                  <a:gd name="connsiteY622" fmla="*/ 2552167 h 6245647"/>
                  <a:gd name="connsiteX623" fmla="*/ 5168360 w 5856802"/>
                  <a:gd name="connsiteY623" fmla="*/ 2525878 h 6245647"/>
                  <a:gd name="connsiteX624" fmla="*/ 5204651 w 5856802"/>
                  <a:gd name="connsiteY624" fmla="*/ 2540546 h 6245647"/>
                  <a:gd name="connsiteX625" fmla="*/ 5177505 w 5856802"/>
                  <a:gd name="connsiteY625" fmla="*/ 2448249 h 6245647"/>
                  <a:gd name="connsiteX626" fmla="*/ 5160645 w 5856802"/>
                  <a:gd name="connsiteY626" fmla="*/ 2305946 h 6245647"/>
                  <a:gd name="connsiteX627" fmla="*/ 5128260 w 5856802"/>
                  <a:gd name="connsiteY627" fmla="*/ 2355095 h 6245647"/>
                  <a:gd name="connsiteX628" fmla="*/ 5089303 w 5856802"/>
                  <a:gd name="connsiteY628" fmla="*/ 2295182 h 6245647"/>
                  <a:gd name="connsiteX629" fmla="*/ 5048155 w 5856802"/>
                  <a:gd name="connsiteY629" fmla="*/ 2291849 h 6245647"/>
                  <a:gd name="connsiteX630" fmla="*/ 5032248 w 5856802"/>
                  <a:gd name="connsiteY630" fmla="*/ 2334711 h 6245647"/>
                  <a:gd name="connsiteX631" fmla="*/ 5024819 w 5856802"/>
                  <a:gd name="connsiteY631" fmla="*/ 2318995 h 6245647"/>
                  <a:gd name="connsiteX632" fmla="*/ 5032629 w 5856802"/>
                  <a:gd name="connsiteY632" fmla="*/ 2269655 h 6245647"/>
                  <a:gd name="connsiteX633" fmla="*/ 5020057 w 5856802"/>
                  <a:gd name="connsiteY633" fmla="*/ 2246605 h 6245647"/>
                  <a:gd name="connsiteX634" fmla="*/ 4998244 w 5856802"/>
                  <a:gd name="connsiteY634" fmla="*/ 2245462 h 6245647"/>
                  <a:gd name="connsiteX635" fmla="*/ 5010246 w 5856802"/>
                  <a:gd name="connsiteY635" fmla="*/ 2222507 h 6245647"/>
                  <a:gd name="connsiteX636" fmla="*/ 4987957 w 5856802"/>
                  <a:gd name="connsiteY636" fmla="*/ 2175167 h 6245647"/>
                  <a:gd name="connsiteX637" fmla="*/ 5012722 w 5856802"/>
                  <a:gd name="connsiteY637" fmla="*/ 2165928 h 6245647"/>
                  <a:gd name="connsiteX638" fmla="*/ 5005959 w 5856802"/>
                  <a:gd name="connsiteY638" fmla="*/ 2131257 h 6245647"/>
                  <a:gd name="connsiteX639" fmla="*/ 5068729 w 5856802"/>
                  <a:gd name="connsiteY639" fmla="*/ 2107635 h 6245647"/>
                  <a:gd name="connsiteX640" fmla="*/ 5064729 w 5856802"/>
                  <a:gd name="connsiteY640" fmla="*/ 2062677 h 6245647"/>
                  <a:gd name="connsiteX641" fmla="*/ 5088636 w 5856802"/>
                  <a:gd name="connsiteY641" fmla="*/ 2072297 h 6245647"/>
                  <a:gd name="connsiteX642" fmla="*/ 5072063 w 5856802"/>
                  <a:gd name="connsiteY642" fmla="*/ 2087728 h 6245647"/>
                  <a:gd name="connsiteX643" fmla="*/ 5083969 w 5856802"/>
                  <a:gd name="connsiteY643" fmla="*/ 2139163 h 6245647"/>
                  <a:gd name="connsiteX644" fmla="*/ 5082350 w 5856802"/>
                  <a:gd name="connsiteY644" fmla="*/ 2102492 h 6245647"/>
                  <a:gd name="connsiteX645" fmla="*/ 5095685 w 5856802"/>
                  <a:gd name="connsiteY645" fmla="*/ 2106778 h 6245647"/>
                  <a:gd name="connsiteX646" fmla="*/ 5097590 w 5856802"/>
                  <a:gd name="connsiteY646" fmla="*/ 2134019 h 6245647"/>
                  <a:gd name="connsiteX647" fmla="*/ 5123403 w 5856802"/>
                  <a:gd name="connsiteY647" fmla="*/ 2180311 h 6245647"/>
                  <a:gd name="connsiteX648" fmla="*/ 5144643 w 5856802"/>
                  <a:gd name="connsiteY648" fmla="*/ 2200218 h 6245647"/>
                  <a:gd name="connsiteX649" fmla="*/ 5131975 w 5856802"/>
                  <a:gd name="connsiteY649" fmla="*/ 2167738 h 6245647"/>
                  <a:gd name="connsiteX650" fmla="*/ 5140738 w 5856802"/>
                  <a:gd name="connsiteY650" fmla="*/ 2145735 h 6245647"/>
                  <a:gd name="connsiteX651" fmla="*/ 5161979 w 5856802"/>
                  <a:gd name="connsiteY651" fmla="*/ 2165738 h 6245647"/>
                  <a:gd name="connsiteX652" fmla="*/ 5146168 w 5856802"/>
                  <a:gd name="connsiteY652" fmla="*/ 2143640 h 6245647"/>
                  <a:gd name="connsiteX653" fmla="*/ 5178552 w 5856802"/>
                  <a:gd name="connsiteY653" fmla="*/ 2150117 h 6245647"/>
                  <a:gd name="connsiteX654" fmla="*/ 5165503 w 5856802"/>
                  <a:gd name="connsiteY654" fmla="*/ 2127161 h 6245647"/>
                  <a:gd name="connsiteX655" fmla="*/ 5179505 w 5856802"/>
                  <a:gd name="connsiteY655" fmla="*/ 2103158 h 6245647"/>
                  <a:gd name="connsiteX656" fmla="*/ 5163312 w 5856802"/>
                  <a:gd name="connsiteY656" fmla="*/ 2099825 h 6245647"/>
                  <a:gd name="connsiteX657" fmla="*/ 5134833 w 5856802"/>
                  <a:gd name="connsiteY657" fmla="*/ 2045437 h 6245647"/>
                  <a:gd name="connsiteX658" fmla="*/ 5145215 w 5856802"/>
                  <a:gd name="connsiteY658" fmla="*/ 2060010 h 6245647"/>
                  <a:gd name="connsiteX659" fmla="*/ 5141977 w 5856802"/>
                  <a:gd name="connsiteY659" fmla="*/ 2089252 h 6245647"/>
                  <a:gd name="connsiteX660" fmla="*/ 5135880 w 5856802"/>
                  <a:gd name="connsiteY660" fmla="*/ 1979619 h 6245647"/>
                  <a:gd name="connsiteX661" fmla="*/ 5114544 w 5856802"/>
                  <a:gd name="connsiteY661" fmla="*/ 1987811 h 6245647"/>
                  <a:gd name="connsiteX662" fmla="*/ 5029772 w 5856802"/>
                  <a:gd name="connsiteY662" fmla="*/ 1870939 h 6245647"/>
                  <a:gd name="connsiteX663" fmla="*/ 5028153 w 5856802"/>
                  <a:gd name="connsiteY663" fmla="*/ 1815694 h 6245647"/>
                  <a:gd name="connsiteX664" fmla="*/ 4998054 w 5856802"/>
                  <a:gd name="connsiteY664" fmla="*/ 1761973 h 6245647"/>
                  <a:gd name="connsiteX665" fmla="*/ 4979956 w 5856802"/>
                  <a:gd name="connsiteY665" fmla="*/ 1769021 h 6245647"/>
                  <a:gd name="connsiteX666" fmla="*/ 4984243 w 5856802"/>
                  <a:gd name="connsiteY666" fmla="*/ 1813979 h 6245647"/>
                  <a:gd name="connsiteX667" fmla="*/ 4959287 w 5856802"/>
                  <a:gd name="connsiteY667" fmla="*/ 1777118 h 6245647"/>
                  <a:gd name="connsiteX668" fmla="*/ 4940142 w 5856802"/>
                  <a:gd name="connsiteY668" fmla="*/ 1821694 h 6245647"/>
                  <a:gd name="connsiteX669" fmla="*/ 4952715 w 5856802"/>
                  <a:gd name="connsiteY669" fmla="*/ 1835506 h 6245647"/>
                  <a:gd name="connsiteX670" fmla="*/ 4944809 w 5856802"/>
                  <a:gd name="connsiteY670" fmla="*/ 1838459 h 6245647"/>
                  <a:gd name="connsiteX671" fmla="*/ 4929664 w 5856802"/>
                  <a:gd name="connsiteY671" fmla="*/ 1909515 h 6245647"/>
                  <a:gd name="connsiteX672" fmla="*/ 4937951 w 5856802"/>
                  <a:gd name="connsiteY672" fmla="*/ 1897133 h 6245647"/>
                  <a:gd name="connsiteX673" fmla="*/ 4923092 w 5856802"/>
                  <a:gd name="connsiteY673" fmla="*/ 1874939 h 6245647"/>
                  <a:gd name="connsiteX674" fmla="*/ 4929188 w 5856802"/>
                  <a:gd name="connsiteY674" fmla="*/ 1844650 h 6245647"/>
                  <a:gd name="connsiteX675" fmla="*/ 4906518 w 5856802"/>
                  <a:gd name="connsiteY675" fmla="*/ 1825600 h 6245647"/>
                  <a:gd name="connsiteX676" fmla="*/ 4865085 w 5856802"/>
                  <a:gd name="connsiteY676" fmla="*/ 1897228 h 6245647"/>
                  <a:gd name="connsiteX677" fmla="*/ 4853083 w 5856802"/>
                  <a:gd name="connsiteY677" fmla="*/ 1874082 h 6245647"/>
                  <a:gd name="connsiteX678" fmla="*/ 4856512 w 5856802"/>
                  <a:gd name="connsiteY678" fmla="*/ 1854175 h 6245647"/>
                  <a:gd name="connsiteX679" fmla="*/ 4834224 w 5856802"/>
                  <a:gd name="connsiteY679" fmla="*/ 1890560 h 6245647"/>
                  <a:gd name="connsiteX680" fmla="*/ 4828794 w 5856802"/>
                  <a:gd name="connsiteY680" fmla="*/ 1892370 h 6245647"/>
                  <a:gd name="connsiteX681" fmla="*/ 4801648 w 5856802"/>
                  <a:gd name="connsiteY681" fmla="*/ 1856080 h 6245647"/>
                  <a:gd name="connsiteX682" fmla="*/ 4813745 w 5856802"/>
                  <a:gd name="connsiteY682" fmla="*/ 1824076 h 6245647"/>
                  <a:gd name="connsiteX683" fmla="*/ 4788980 w 5856802"/>
                  <a:gd name="connsiteY683" fmla="*/ 1796072 h 6245647"/>
                  <a:gd name="connsiteX684" fmla="*/ 4792504 w 5856802"/>
                  <a:gd name="connsiteY684" fmla="*/ 1776451 h 6245647"/>
                  <a:gd name="connsiteX685" fmla="*/ 4782693 w 5856802"/>
                  <a:gd name="connsiteY685" fmla="*/ 1816742 h 6245647"/>
                  <a:gd name="connsiteX686" fmla="*/ 4769359 w 5856802"/>
                  <a:gd name="connsiteY686" fmla="*/ 1821409 h 6245647"/>
                  <a:gd name="connsiteX687" fmla="*/ 4758024 w 5856802"/>
                  <a:gd name="connsiteY687" fmla="*/ 1788643 h 6245647"/>
                  <a:gd name="connsiteX688" fmla="*/ 4767834 w 5856802"/>
                  <a:gd name="connsiteY688" fmla="*/ 1849603 h 6245647"/>
                  <a:gd name="connsiteX689" fmla="*/ 4753357 w 5856802"/>
                  <a:gd name="connsiteY689" fmla="*/ 1827124 h 6245647"/>
                  <a:gd name="connsiteX690" fmla="*/ 4747451 w 5856802"/>
                  <a:gd name="connsiteY690" fmla="*/ 1838363 h 6245647"/>
                  <a:gd name="connsiteX691" fmla="*/ 4762976 w 5856802"/>
                  <a:gd name="connsiteY691" fmla="*/ 1887989 h 6245647"/>
                  <a:gd name="connsiteX692" fmla="*/ 4754404 w 5856802"/>
                  <a:gd name="connsiteY692" fmla="*/ 1854365 h 6245647"/>
                  <a:gd name="connsiteX693" fmla="*/ 4773740 w 5856802"/>
                  <a:gd name="connsiteY693" fmla="*/ 1884179 h 6245647"/>
                  <a:gd name="connsiteX694" fmla="*/ 4741355 w 5856802"/>
                  <a:gd name="connsiteY694" fmla="*/ 1895609 h 6245647"/>
                  <a:gd name="connsiteX695" fmla="*/ 4742879 w 5856802"/>
                  <a:gd name="connsiteY695" fmla="*/ 1913420 h 6245647"/>
                  <a:gd name="connsiteX696" fmla="*/ 4732878 w 5856802"/>
                  <a:gd name="connsiteY696" fmla="*/ 1861890 h 6245647"/>
                  <a:gd name="connsiteX697" fmla="*/ 4712875 w 5856802"/>
                  <a:gd name="connsiteY697" fmla="*/ 1887322 h 6245647"/>
                  <a:gd name="connsiteX698" fmla="*/ 4703922 w 5856802"/>
                  <a:gd name="connsiteY698" fmla="*/ 1862843 h 6245647"/>
                  <a:gd name="connsiteX699" fmla="*/ 4676490 w 5856802"/>
                  <a:gd name="connsiteY699" fmla="*/ 1918373 h 6245647"/>
                  <a:gd name="connsiteX700" fmla="*/ 4669727 w 5856802"/>
                  <a:gd name="connsiteY700" fmla="*/ 1902467 h 6245647"/>
                  <a:gd name="connsiteX701" fmla="*/ 4668203 w 5856802"/>
                  <a:gd name="connsiteY701" fmla="*/ 1847984 h 6245647"/>
                  <a:gd name="connsiteX702" fmla="*/ 4686967 w 5856802"/>
                  <a:gd name="connsiteY702" fmla="*/ 1841411 h 6245647"/>
                  <a:gd name="connsiteX703" fmla="*/ 4657344 w 5856802"/>
                  <a:gd name="connsiteY703" fmla="*/ 1815218 h 6245647"/>
                  <a:gd name="connsiteX704" fmla="*/ 4658868 w 5856802"/>
                  <a:gd name="connsiteY704" fmla="*/ 1750448 h 6245647"/>
                  <a:gd name="connsiteX705" fmla="*/ 4687729 w 5856802"/>
                  <a:gd name="connsiteY705" fmla="*/ 1785976 h 6245647"/>
                  <a:gd name="connsiteX706" fmla="*/ 4680871 w 5856802"/>
                  <a:gd name="connsiteY706" fmla="*/ 1769974 h 6245647"/>
                  <a:gd name="connsiteX707" fmla="*/ 4713256 w 5856802"/>
                  <a:gd name="connsiteY707" fmla="*/ 1749305 h 6245647"/>
                  <a:gd name="connsiteX708" fmla="*/ 4682109 w 5856802"/>
                  <a:gd name="connsiteY708" fmla="*/ 1751305 h 6245647"/>
                  <a:gd name="connsiteX709" fmla="*/ 4691634 w 5856802"/>
                  <a:gd name="connsiteY709" fmla="*/ 1720253 h 6245647"/>
                  <a:gd name="connsiteX710" fmla="*/ 4713828 w 5856802"/>
                  <a:gd name="connsiteY710" fmla="*/ 1739970 h 6245647"/>
                  <a:gd name="connsiteX711" fmla="*/ 4695635 w 5856802"/>
                  <a:gd name="connsiteY711" fmla="*/ 1645292 h 6245647"/>
                  <a:gd name="connsiteX712" fmla="*/ 4667441 w 5856802"/>
                  <a:gd name="connsiteY712" fmla="*/ 1646244 h 6245647"/>
                  <a:gd name="connsiteX713" fmla="*/ 4686776 w 5856802"/>
                  <a:gd name="connsiteY713" fmla="*/ 1666913 h 6245647"/>
                  <a:gd name="connsiteX714" fmla="*/ 4633056 w 5856802"/>
                  <a:gd name="connsiteY714" fmla="*/ 1575854 h 6245647"/>
                  <a:gd name="connsiteX715" fmla="*/ 4609433 w 5856802"/>
                  <a:gd name="connsiteY715" fmla="*/ 1547851 h 6245647"/>
                  <a:gd name="connsiteX716" fmla="*/ 4614958 w 5856802"/>
                  <a:gd name="connsiteY716" fmla="*/ 1490606 h 6245647"/>
                  <a:gd name="connsiteX717" fmla="*/ 4606767 w 5856802"/>
                  <a:gd name="connsiteY717" fmla="*/ 1502702 h 6245647"/>
                  <a:gd name="connsiteX718" fmla="*/ 4602480 w 5856802"/>
                  <a:gd name="connsiteY718" fmla="*/ 1439933 h 6245647"/>
                  <a:gd name="connsiteX719" fmla="*/ 4610767 w 5856802"/>
                  <a:gd name="connsiteY719" fmla="*/ 1473746 h 6245647"/>
                  <a:gd name="connsiteX720" fmla="*/ 4604766 w 5856802"/>
                  <a:gd name="connsiteY720" fmla="*/ 1393165 h 6245647"/>
                  <a:gd name="connsiteX721" fmla="*/ 4615244 w 5856802"/>
                  <a:gd name="connsiteY721" fmla="*/ 1380115 h 6245647"/>
                  <a:gd name="connsiteX722" fmla="*/ 4598956 w 5856802"/>
                  <a:gd name="connsiteY722" fmla="*/ 1358398 h 6245647"/>
                  <a:gd name="connsiteX723" fmla="*/ 4602290 w 5856802"/>
                  <a:gd name="connsiteY723" fmla="*/ 1338682 h 6245647"/>
                  <a:gd name="connsiteX724" fmla="*/ 4591812 w 5856802"/>
                  <a:gd name="connsiteY724" fmla="*/ 1296581 h 6245647"/>
                  <a:gd name="connsiteX725" fmla="*/ 4566190 w 5856802"/>
                  <a:gd name="connsiteY725" fmla="*/ 1269149 h 6245647"/>
                  <a:gd name="connsiteX726" fmla="*/ 4580668 w 5856802"/>
                  <a:gd name="connsiteY726" fmla="*/ 1328300 h 6245647"/>
                  <a:gd name="connsiteX727" fmla="*/ 4562857 w 5856802"/>
                  <a:gd name="connsiteY727" fmla="*/ 1288771 h 6245647"/>
                  <a:gd name="connsiteX728" fmla="*/ 4498944 w 5856802"/>
                  <a:gd name="connsiteY728" fmla="*/ 1303630 h 6245647"/>
                  <a:gd name="connsiteX729" fmla="*/ 4470845 w 5856802"/>
                  <a:gd name="connsiteY729" fmla="*/ 1240574 h 6245647"/>
                  <a:gd name="connsiteX730" fmla="*/ 4474750 w 5856802"/>
                  <a:gd name="connsiteY730" fmla="*/ 1211523 h 6245647"/>
                  <a:gd name="connsiteX731" fmla="*/ 4470845 w 5856802"/>
                  <a:gd name="connsiteY731" fmla="*/ 1194664 h 6245647"/>
                  <a:gd name="connsiteX732" fmla="*/ 4439603 w 5856802"/>
                  <a:gd name="connsiteY732" fmla="*/ 1151325 h 6245647"/>
                  <a:gd name="connsiteX733" fmla="*/ 4453509 w 5856802"/>
                  <a:gd name="connsiteY733" fmla="*/ 1109320 h 6245647"/>
                  <a:gd name="connsiteX734" fmla="*/ 4479227 w 5856802"/>
                  <a:gd name="connsiteY734" fmla="*/ 1117892 h 6245647"/>
                  <a:gd name="connsiteX735" fmla="*/ 4447699 w 5856802"/>
                  <a:gd name="connsiteY735" fmla="*/ 1083888 h 6245647"/>
                  <a:gd name="connsiteX736" fmla="*/ 4460939 w 5856802"/>
                  <a:gd name="connsiteY736" fmla="*/ 1051217 h 6245647"/>
                  <a:gd name="connsiteX737" fmla="*/ 4425316 w 5856802"/>
                  <a:gd name="connsiteY737" fmla="*/ 1009688 h 6245647"/>
                  <a:gd name="connsiteX738" fmla="*/ 4469606 w 5856802"/>
                  <a:gd name="connsiteY738" fmla="*/ 1010927 h 6245647"/>
                  <a:gd name="connsiteX739" fmla="*/ 4419886 w 5856802"/>
                  <a:gd name="connsiteY739" fmla="*/ 919677 h 6245647"/>
                  <a:gd name="connsiteX740" fmla="*/ 4405789 w 5856802"/>
                  <a:gd name="connsiteY740" fmla="*/ 925106 h 6245647"/>
                  <a:gd name="connsiteX741" fmla="*/ 4392550 w 5856802"/>
                  <a:gd name="connsiteY741" fmla="*/ 911866 h 6245647"/>
                  <a:gd name="connsiteX742" fmla="*/ 4399883 w 5856802"/>
                  <a:gd name="connsiteY742" fmla="*/ 955015 h 6245647"/>
                  <a:gd name="connsiteX743" fmla="*/ 4383977 w 5856802"/>
                  <a:gd name="connsiteY743" fmla="*/ 896722 h 6245647"/>
                  <a:gd name="connsiteX744" fmla="*/ 4349973 w 5856802"/>
                  <a:gd name="connsiteY744" fmla="*/ 937774 h 6245647"/>
                  <a:gd name="connsiteX745" fmla="*/ 4364069 w 5856802"/>
                  <a:gd name="connsiteY745" fmla="*/ 932155 h 6245647"/>
                  <a:gd name="connsiteX746" fmla="*/ 4397312 w 5856802"/>
                  <a:gd name="connsiteY746" fmla="*/ 1011212 h 6245647"/>
                  <a:gd name="connsiteX747" fmla="*/ 4384453 w 5856802"/>
                  <a:gd name="connsiteY747" fmla="*/ 1034549 h 6245647"/>
                  <a:gd name="connsiteX748" fmla="*/ 4376452 w 5856802"/>
                  <a:gd name="connsiteY748" fmla="*/ 1010164 h 6245647"/>
                  <a:gd name="connsiteX749" fmla="*/ 4345877 w 5856802"/>
                  <a:gd name="connsiteY749" fmla="*/ 1012736 h 6245647"/>
                  <a:gd name="connsiteX750" fmla="*/ 4289394 w 5856802"/>
                  <a:gd name="connsiteY750" fmla="*/ 1032453 h 6245647"/>
                  <a:gd name="connsiteX751" fmla="*/ 4283774 w 5856802"/>
                  <a:gd name="connsiteY751" fmla="*/ 1043502 h 6245647"/>
                  <a:gd name="connsiteX752" fmla="*/ 4291584 w 5856802"/>
                  <a:gd name="connsiteY752" fmla="*/ 1067981 h 6245647"/>
                  <a:gd name="connsiteX753" fmla="*/ 4288441 w 5856802"/>
                  <a:gd name="connsiteY753" fmla="*/ 1078268 h 6245647"/>
                  <a:gd name="connsiteX754" fmla="*/ 4268915 w 5856802"/>
                  <a:gd name="connsiteY754" fmla="*/ 1048550 h 6245647"/>
                  <a:gd name="connsiteX755" fmla="*/ 4223195 w 5856802"/>
                  <a:gd name="connsiteY755" fmla="*/ 1137419 h 6245647"/>
                  <a:gd name="connsiteX756" fmla="*/ 4198144 w 5856802"/>
                  <a:gd name="connsiteY756" fmla="*/ 1118940 h 6245647"/>
                  <a:gd name="connsiteX757" fmla="*/ 4205669 w 5856802"/>
                  <a:gd name="connsiteY757" fmla="*/ 1143515 h 6245647"/>
                  <a:gd name="connsiteX758" fmla="*/ 4193096 w 5856802"/>
                  <a:gd name="connsiteY758" fmla="*/ 1147896 h 6245647"/>
                  <a:gd name="connsiteX759" fmla="*/ 4194715 w 5856802"/>
                  <a:gd name="connsiteY759" fmla="*/ 1156373 h 6245647"/>
                  <a:gd name="connsiteX760" fmla="*/ 4166425 w 5856802"/>
                  <a:gd name="connsiteY760" fmla="*/ 1093794 h 6245647"/>
                  <a:gd name="connsiteX761" fmla="*/ 4159854 w 5856802"/>
                  <a:gd name="connsiteY761" fmla="*/ 1032643 h 6245647"/>
                  <a:gd name="connsiteX762" fmla="*/ 4113943 w 5856802"/>
                  <a:gd name="connsiteY762" fmla="*/ 985399 h 6245647"/>
                  <a:gd name="connsiteX763" fmla="*/ 4138423 w 5856802"/>
                  <a:gd name="connsiteY763" fmla="*/ 949490 h 6245647"/>
                  <a:gd name="connsiteX764" fmla="*/ 4147185 w 5856802"/>
                  <a:gd name="connsiteY764" fmla="*/ 900913 h 6245647"/>
                  <a:gd name="connsiteX765" fmla="*/ 4158710 w 5856802"/>
                  <a:gd name="connsiteY765" fmla="*/ 933203 h 6245647"/>
                  <a:gd name="connsiteX766" fmla="*/ 4156139 w 5856802"/>
                  <a:gd name="connsiteY766" fmla="*/ 906818 h 6245647"/>
                  <a:gd name="connsiteX767" fmla="*/ 4159092 w 5856802"/>
                  <a:gd name="connsiteY767" fmla="*/ 869480 h 6245647"/>
                  <a:gd name="connsiteX768" fmla="*/ 4134993 w 5856802"/>
                  <a:gd name="connsiteY768" fmla="*/ 878148 h 6245647"/>
                  <a:gd name="connsiteX769" fmla="*/ 4155948 w 5856802"/>
                  <a:gd name="connsiteY769" fmla="*/ 788899 h 6245647"/>
                  <a:gd name="connsiteX770" fmla="*/ 4185571 w 5856802"/>
                  <a:gd name="connsiteY770" fmla="*/ 796328 h 6245647"/>
                  <a:gd name="connsiteX771" fmla="*/ 4194620 w 5856802"/>
                  <a:gd name="connsiteY771" fmla="*/ 765753 h 6245647"/>
                  <a:gd name="connsiteX772" fmla="*/ 4177760 w 5856802"/>
                  <a:gd name="connsiteY772" fmla="*/ 708127 h 6245647"/>
                  <a:gd name="connsiteX773" fmla="*/ 4161949 w 5856802"/>
                  <a:gd name="connsiteY773" fmla="*/ 704698 h 6245647"/>
                  <a:gd name="connsiteX774" fmla="*/ 4193096 w 5856802"/>
                  <a:gd name="connsiteY774" fmla="*/ 684314 h 6245647"/>
                  <a:gd name="connsiteX775" fmla="*/ 4195953 w 5856802"/>
                  <a:gd name="connsiteY775" fmla="*/ 637642 h 6245647"/>
                  <a:gd name="connsiteX776" fmla="*/ 4192429 w 5856802"/>
                  <a:gd name="connsiteY776" fmla="*/ 620687 h 6245647"/>
                  <a:gd name="connsiteX777" fmla="*/ 4175570 w 5856802"/>
                  <a:gd name="connsiteY777" fmla="*/ 599542 h 6245647"/>
                  <a:gd name="connsiteX778" fmla="*/ 4164521 w 5856802"/>
                  <a:gd name="connsiteY778" fmla="*/ 558013 h 6245647"/>
                  <a:gd name="connsiteX779" fmla="*/ 4168426 w 5856802"/>
                  <a:gd name="connsiteY779" fmla="*/ 529057 h 6245647"/>
                  <a:gd name="connsiteX780" fmla="*/ 4150043 w 5856802"/>
                  <a:gd name="connsiteY780" fmla="*/ 535915 h 6245647"/>
                  <a:gd name="connsiteX781" fmla="*/ 4160997 w 5856802"/>
                  <a:gd name="connsiteY781" fmla="*/ 613924 h 6245647"/>
                  <a:gd name="connsiteX782" fmla="*/ 4117277 w 5856802"/>
                  <a:gd name="connsiteY782" fmla="*/ 557156 h 6245647"/>
                  <a:gd name="connsiteX783" fmla="*/ 4117086 w 5856802"/>
                  <a:gd name="connsiteY783" fmla="*/ 593732 h 6245647"/>
                  <a:gd name="connsiteX784" fmla="*/ 4092131 w 5856802"/>
                  <a:gd name="connsiteY784" fmla="*/ 530009 h 6245647"/>
                  <a:gd name="connsiteX785" fmla="*/ 4078034 w 5856802"/>
                  <a:gd name="connsiteY785" fmla="*/ 508006 h 6245647"/>
                  <a:gd name="connsiteX786" fmla="*/ 4099656 w 5856802"/>
                  <a:gd name="connsiteY786" fmla="*/ 518198 h 6245647"/>
                  <a:gd name="connsiteX787" fmla="*/ 4111181 w 5856802"/>
                  <a:gd name="connsiteY787" fmla="*/ 514007 h 6245647"/>
                  <a:gd name="connsiteX788" fmla="*/ 4110133 w 5856802"/>
                  <a:gd name="connsiteY788" fmla="*/ 459620 h 6245647"/>
                  <a:gd name="connsiteX789" fmla="*/ 4130517 w 5856802"/>
                  <a:gd name="connsiteY789" fmla="*/ 452000 h 6245647"/>
                  <a:gd name="connsiteX790" fmla="*/ 4118420 w 5856802"/>
                  <a:gd name="connsiteY790" fmla="*/ 392754 h 6245647"/>
                  <a:gd name="connsiteX791" fmla="*/ 4107180 w 5856802"/>
                  <a:gd name="connsiteY791" fmla="*/ 396945 h 6245647"/>
                  <a:gd name="connsiteX792" fmla="*/ 4100227 w 5856802"/>
                  <a:gd name="connsiteY792" fmla="*/ 326555 h 6245647"/>
                  <a:gd name="connsiteX793" fmla="*/ 4109085 w 5856802"/>
                  <a:gd name="connsiteY793" fmla="*/ 323222 h 6245647"/>
                  <a:gd name="connsiteX794" fmla="*/ 4095274 w 5856802"/>
                  <a:gd name="connsiteY794" fmla="*/ 255403 h 6245647"/>
                  <a:gd name="connsiteX795" fmla="*/ 4081367 w 5856802"/>
                  <a:gd name="connsiteY795" fmla="*/ 233306 h 6245647"/>
                  <a:gd name="connsiteX796" fmla="*/ 4074319 w 5856802"/>
                  <a:gd name="connsiteY796" fmla="*/ 245117 h 6245647"/>
                  <a:gd name="connsiteX797" fmla="*/ 4065365 w 5856802"/>
                  <a:gd name="connsiteY797" fmla="*/ 212065 h 6245647"/>
                  <a:gd name="connsiteX798" fmla="*/ 4063079 w 5856802"/>
                  <a:gd name="connsiteY798" fmla="*/ 130531 h 6245647"/>
                  <a:gd name="connsiteX799" fmla="*/ 4057555 w 5856802"/>
                  <a:gd name="connsiteY799" fmla="*/ 114433 h 6245647"/>
                  <a:gd name="connsiteX800" fmla="*/ 4044125 w 5856802"/>
                  <a:gd name="connsiteY800" fmla="*/ 128721 h 6245647"/>
                  <a:gd name="connsiteX801" fmla="*/ 4030694 w 5856802"/>
                  <a:gd name="connsiteY801" fmla="*/ 60903 h 6245647"/>
                  <a:gd name="connsiteX802" fmla="*/ 4037553 w 5856802"/>
                  <a:gd name="connsiteY802" fmla="*/ 49092 h 6245647"/>
                  <a:gd name="connsiteX803" fmla="*/ 4022884 w 5856802"/>
                  <a:gd name="connsiteY803" fmla="*/ 91478 h 6245647"/>
                  <a:gd name="connsiteX804" fmla="*/ 4008120 w 5856802"/>
                  <a:gd name="connsiteY804" fmla="*/ 51473 h 6245647"/>
                  <a:gd name="connsiteX805" fmla="*/ 4013549 w 5856802"/>
                  <a:gd name="connsiteY805" fmla="*/ 67666 h 6245647"/>
                  <a:gd name="connsiteX806" fmla="*/ 3991547 w 5856802"/>
                  <a:gd name="connsiteY806" fmla="*/ 48806 h 6245647"/>
                  <a:gd name="connsiteX807" fmla="*/ 3975449 w 5856802"/>
                  <a:gd name="connsiteY807" fmla="*/ 419 h 6245647"/>
                  <a:gd name="connsiteX808" fmla="*/ 3973449 w 5856802"/>
                  <a:gd name="connsiteY808" fmla="*/ 37757 h 6245647"/>
                  <a:gd name="connsiteX809" fmla="*/ 3910394 w 5856802"/>
                  <a:gd name="connsiteY809" fmla="*/ 71285 h 6245647"/>
                  <a:gd name="connsiteX810" fmla="*/ 3916490 w 5856802"/>
                  <a:gd name="connsiteY810" fmla="*/ 78334 h 6245647"/>
                  <a:gd name="connsiteX811" fmla="*/ 3857816 w 5856802"/>
                  <a:gd name="connsiteY811" fmla="*/ 98812 h 6245647"/>
                  <a:gd name="connsiteX812" fmla="*/ 3849719 w 5856802"/>
                  <a:gd name="connsiteY812" fmla="*/ 65665 h 6245647"/>
                  <a:gd name="connsiteX813" fmla="*/ 3845243 w 5856802"/>
                  <a:gd name="connsiteY813" fmla="*/ 67189 h 6245647"/>
                  <a:gd name="connsiteX814" fmla="*/ 3844576 w 5856802"/>
                  <a:gd name="connsiteY814" fmla="*/ 49282 h 6245647"/>
                  <a:gd name="connsiteX815" fmla="*/ 3850577 w 5856802"/>
                  <a:gd name="connsiteY815" fmla="*/ 29089 h 6245647"/>
                  <a:gd name="connsiteX816" fmla="*/ 3752183 w 5856802"/>
                  <a:gd name="connsiteY816" fmla="*/ 36995 h 6245647"/>
                  <a:gd name="connsiteX817" fmla="*/ 3735134 w 5856802"/>
                  <a:gd name="connsiteY817" fmla="*/ 34138 h 6245647"/>
                  <a:gd name="connsiteX818" fmla="*/ 3743611 w 5856802"/>
                  <a:gd name="connsiteY818" fmla="*/ 58045 h 6245647"/>
                  <a:gd name="connsiteX819" fmla="*/ 3736372 w 5856802"/>
                  <a:gd name="connsiteY819" fmla="*/ 87668 h 6245647"/>
                  <a:gd name="connsiteX820" fmla="*/ 3704654 w 5856802"/>
                  <a:gd name="connsiteY820" fmla="*/ 99003 h 6245647"/>
                  <a:gd name="connsiteX821" fmla="*/ 3667506 w 5856802"/>
                  <a:gd name="connsiteY821" fmla="*/ 107099 h 6245647"/>
                  <a:gd name="connsiteX822" fmla="*/ 3634835 w 5856802"/>
                  <a:gd name="connsiteY822" fmla="*/ 104623 h 6245647"/>
                  <a:gd name="connsiteX823" fmla="*/ 3556254 w 5856802"/>
                  <a:gd name="connsiteY823" fmla="*/ 147580 h 6245647"/>
                  <a:gd name="connsiteX824" fmla="*/ 3549206 w 5856802"/>
                  <a:gd name="connsiteY824" fmla="*/ 132055 h 6245647"/>
                  <a:gd name="connsiteX825" fmla="*/ 3539490 w 5856802"/>
                  <a:gd name="connsiteY825" fmla="*/ 170917 h 6245647"/>
                  <a:gd name="connsiteX826" fmla="*/ 3528917 w 5856802"/>
                  <a:gd name="connsiteY826" fmla="*/ 147580 h 6245647"/>
                  <a:gd name="connsiteX827" fmla="*/ 3523774 w 5856802"/>
                  <a:gd name="connsiteY827" fmla="*/ 184728 h 6245647"/>
                  <a:gd name="connsiteX828" fmla="*/ 3503866 w 5856802"/>
                  <a:gd name="connsiteY828" fmla="*/ 146723 h 6245647"/>
                  <a:gd name="connsiteX829" fmla="*/ 3483674 w 5856802"/>
                  <a:gd name="connsiteY829" fmla="*/ 144342 h 6245647"/>
                  <a:gd name="connsiteX830" fmla="*/ 3376136 w 5856802"/>
                  <a:gd name="connsiteY830" fmla="*/ 239782 h 6245647"/>
                  <a:gd name="connsiteX831" fmla="*/ 3392710 w 5856802"/>
                  <a:gd name="connsiteY831" fmla="*/ 270358 h 6245647"/>
                  <a:gd name="connsiteX832" fmla="*/ 3418237 w 5856802"/>
                  <a:gd name="connsiteY832" fmla="*/ 200920 h 6245647"/>
                  <a:gd name="connsiteX833" fmla="*/ 3448526 w 5856802"/>
                  <a:gd name="connsiteY833" fmla="*/ 182251 h 6245647"/>
                  <a:gd name="connsiteX834" fmla="*/ 3466433 w 5856802"/>
                  <a:gd name="connsiteY834" fmla="*/ 185395 h 6245647"/>
                  <a:gd name="connsiteX835" fmla="*/ 3474435 w 5856802"/>
                  <a:gd name="connsiteY835" fmla="*/ 209588 h 6245647"/>
                  <a:gd name="connsiteX836" fmla="*/ 3422904 w 5856802"/>
                  <a:gd name="connsiteY836" fmla="*/ 261499 h 6245647"/>
                  <a:gd name="connsiteX837" fmla="*/ 3492913 w 5856802"/>
                  <a:gd name="connsiteY837" fmla="*/ 256832 h 6245647"/>
                  <a:gd name="connsiteX838" fmla="*/ 3502152 w 5856802"/>
                  <a:gd name="connsiteY838" fmla="*/ 289408 h 6245647"/>
                  <a:gd name="connsiteX839" fmla="*/ 3568827 w 5856802"/>
                  <a:gd name="connsiteY839" fmla="*/ 277216 h 6245647"/>
                  <a:gd name="connsiteX840" fmla="*/ 3613690 w 5856802"/>
                  <a:gd name="connsiteY840" fmla="*/ 254070 h 6245647"/>
                  <a:gd name="connsiteX841" fmla="*/ 3643884 w 5856802"/>
                  <a:gd name="connsiteY841" fmla="*/ 235592 h 6245647"/>
                  <a:gd name="connsiteX842" fmla="*/ 3639122 w 5856802"/>
                  <a:gd name="connsiteY842" fmla="*/ 254927 h 6245647"/>
                  <a:gd name="connsiteX843" fmla="*/ 3665791 w 5856802"/>
                  <a:gd name="connsiteY843" fmla="*/ 264452 h 6245647"/>
                  <a:gd name="connsiteX844" fmla="*/ 3687128 w 5856802"/>
                  <a:gd name="connsiteY844" fmla="*/ 230353 h 6245647"/>
                  <a:gd name="connsiteX845" fmla="*/ 3712274 w 5856802"/>
                  <a:gd name="connsiteY845" fmla="*/ 195110 h 6245647"/>
                  <a:gd name="connsiteX846" fmla="*/ 3724656 w 5856802"/>
                  <a:gd name="connsiteY846" fmla="*/ 244640 h 6245647"/>
                  <a:gd name="connsiteX847" fmla="*/ 3747040 w 5856802"/>
                  <a:gd name="connsiteY847" fmla="*/ 200730 h 6245647"/>
                  <a:gd name="connsiteX848" fmla="*/ 3824859 w 5856802"/>
                  <a:gd name="connsiteY848" fmla="*/ 245593 h 6245647"/>
                  <a:gd name="connsiteX849" fmla="*/ 3717989 w 5856802"/>
                  <a:gd name="connsiteY849" fmla="*/ 345605 h 6245647"/>
                  <a:gd name="connsiteX850" fmla="*/ 3752850 w 5856802"/>
                  <a:gd name="connsiteY850" fmla="*/ 315697 h 6245647"/>
                  <a:gd name="connsiteX851" fmla="*/ 3780949 w 5856802"/>
                  <a:gd name="connsiteY851" fmla="*/ 368751 h 6245647"/>
                  <a:gd name="connsiteX852" fmla="*/ 3714655 w 5856802"/>
                  <a:gd name="connsiteY852" fmla="*/ 355988 h 6245647"/>
                  <a:gd name="connsiteX853" fmla="*/ 3731800 w 5856802"/>
                  <a:gd name="connsiteY853" fmla="*/ 403803 h 6245647"/>
                  <a:gd name="connsiteX854" fmla="*/ 3705130 w 5856802"/>
                  <a:gd name="connsiteY854" fmla="*/ 391992 h 6245647"/>
                  <a:gd name="connsiteX855" fmla="*/ 3683508 w 5856802"/>
                  <a:gd name="connsiteY855" fmla="*/ 419615 h 6245647"/>
                  <a:gd name="connsiteX856" fmla="*/ 3674840 w 5856802"/>
                  <a:gd name="connsiteY856" fmla="*/ 377609 h 6245647"/>
                  <a:gd name="connsiteX857" fmla="*/ 3617214 w 5856802"/>
                  <a:gd name="connsiteY857" fmla="*/ 386753 h 6245647"/>
                  <a:gd name="connsiteX858" fmla="*/ 3587972 w 5856802"/>
                  <a:gd name="connsiteY858" fmla="*/ 360274 h 6245647"/>
                  <a:gd name="connsiteX859" fmla="*/ 3570637 w 5856802"/>
                  <a:gd name="connsiteY859" fmla="*/ 383515 h 6245647"/>
                  <a:gd name="connsiteX860" fmla="*/ 3550063 w 5856802"/>
                  <a:gd name="connsiteY860" fmla="*/ 363322 h 6245647"/>
                  <a:gd name="connsiteX861" fmla="*/ 3516821 w 5856802"/>
                  <a:gd name="connsiteY861" fmla="*/ 382753 h 6245647"/>
                  <a:gd name="connsiteX862" fmla="*/ 3492818 w 5856802"/>
                  <a:gd name="connsiteY862" fmla="*/ 354749 h 6245647"/>
                  <a:gd name="connsiteX863" fmla="*/ 3473958 w 5856802"/>
                  <a:gd name="connsiteY863" fmla="*/ 387325 h 6245647"/>
                  <a:gd name="connsiteX864" fmla="*/ 3453956 w 5856802"/>
                  <a:gd name="connsiteY864" fmla="*/ 349320 h 6245647"/>
                  <a:gd name="connsiteX865" fmla="*/ 3388043 w 5856802"/>
                  <a:gd name="connsiteY865" fmla="*/ 386658 h 6245647"/>
                  <a:gd name="connsiteX866" fmla="*/ 3388424 w 5856802"/>
                  <a:gd name="connsiteY866" fmla="*/ 412947 h 6245647"/>
                  <a:gd name="connsiteX867" fmla="*/ 3336131 w 5856802"/>
                  <a:gd name="connsiteY867" fmla="*/ 419043 h 6245647"/>
                  <a:gd name="connsiteX868" fmla="*/ 3305270 w 5856802"/>
                  <a:gd name="connsiteY868" fmla="*/ 427901 h 6245647"/>
                  <a:gd name="connsiteX869" fmla="*/ 3263170 w 5856802"/>
                  <a:gd name="connsiteY869" fmla="*/ 431140 h 6245647"/>
                  <a:gd name="connsiteX870" fmla="*/ 3256407 w 5856802"/>
                  <a:gd name="connsiteY870" fmla="*/ 468287 h 6245647"/>
                  <a:gd name="connsiteX871" fmla="*/ 3242596 w 5856802"/>
                  <a:gd name="connsiteY871" fmla="*/ 437045 h 6245647"/>
                  <a:gd name="connsiteX872" fmla="*/ 3202115 w 5856802"/>
                  <a:gd name="connsiteY872" fmla="*/ 483908 h 6245647"/>
                  <a:gd name="connsiteX873" fmla="*/ 3164015 w 5856802"/>
                  <a:gd name="connsiteY873" fmla="*/ 479813 h 6245647"/>
                  <a:gd name="connsiteX874" fmla="*/ 3125058 w 5856802"/>
                  <a:gd name="connsiteY874" fmla="*/ 496291 h 6245647"/>
                  <a:gd name="connsiteX875" fmla="*/ 3117342 w 5856802"/>
                  <a:gd name="connsiteY875" fmla="*/ 471907 h 6245647"/>
                  <a:gd name="connsiteX876" fmla="*/ 3118581 w 5856802"/>
                  <a:gd name="connsiteY876" fmla="*/ 515531 h 6245647"/>
                  <a:gd name="connsiteX877" fmla="*/ 3092101 w 5856802"/>
                  <a:gd name="connsiteY877" fmla="*/ 496100 h 6245647"/>
                  <a:gd name="connsiteX878" fmla="*/ 3092482 w 5856802"/>
                  <a:gd name="connsiteY878" fmla="*/ 531057 h 6245647"/>
                  <a:gd name="connsiteX879" fmla="*/ 3054096 w 5856802"/>
                  <a:gd name="connsiteY879" fmla="*/ 532295 h 6245647"/>
                  <a:gd name="connsiteX880" fmla="*/ 2967800 w 5856802"/>
                  <a:gd name="connsiteY880" fmla="*/ 554774 h 6245647"/>
                  <a:gd name="connsiteX881" fmla="*/ 2923318 w 5856802"/>
                  <a:gd name="connsiteY881" fmla="*/ 548869 h 6245647"/>
                  <a:gd name="connsiteX882" fmla="*/ 2901315 w 5856802"/>
                  <a:gd name="connsiteY882" fmla="*/ 510959 h 6245647"/>
                  <a:gd name="connsiteX883" fmla="*/ 2863406 w 5856802"/>
                  <a:gd name="connsiteY883" fmla="*/ 520865 h 6245647"/>
                  <a:gd name="connsiteX884" fmla="*/ 2796064 w 5856802"/>
                  <a:gd name="connsiteY884" fmla="*/ 528295 h 6245647"/>
                  <a:gd name="connsiteX885" fmla="*/ 2802731 w 5856802"/>
                  <a:gd name="connsiteY885" fmla="*/ 500577 h 6245647"/>
                  <a:gd name="connsiteX886" fmla="*/ 2785491 w 5856802"/>
                  <a:gd name="connsiteY886" fmla="*/ 539630 h 6245647"/>
                  <a:gd name="connsiteX887" fmla="*/ 2757678 w 5856802"/>
                  <a:gd name="connsiteY887" fmla="*/ 502673 h 6245647"/>
                  <a:gd name="connsiteX888" fmla="*/ 2732532 w 5856802"/>
                  <a:gd name="connsiteY888" fmla="*/ 552107 h 6245647"/>
                  <a:gd name="connsiteX889" fmla="*/ 2717006 w 5856802"/>
                  <a:gd name="connsiteY889" fmla="*/ 529819 h 6245647"/>
                  <a:gd name="connsiteX890" fmla="*/ 2701862 w 5856802"/>
                  <a:gd name="connsiteY890" fmla="*/ 559632 h 6245647"/>
                  <a:gd name="connsiteX891" fmla="*/ 2700338 w 5856802"/>
                  <a:gd name="connsiteY891" fmla="*/ 533819 h 6245647"/>
                  <a:gd name="connsiteX892" fmla="*/ 2623566 w 5856802"/>
                  <a:gd name="connsiteY892" fmla="*/ 526295 h 6245647"/>
                  <a:gd name="connsiteX893" fmla="*/ 2617089 w 5856802"/>
                  <a:gd name="connsiteY893" fmla="*/ 562585 h 6245647"/>
                  <a:gd name="connsiteX894" fmla="*/ 2583180 w 5856802"/>
                  <a:gd name="connsiteY894" fmla="*/ 510007 h 6245647"/>
                  <a:gd name="connsiteX895" fmla="*/ 2596610 w 5856802"/>
                  <a:gd name="connsiteY895" fmla="*/ 550202 h 6245647"/>
                  <a:gd name="connsiteX896" fmla="*/ 2580323 w 5856802"/>
                  <a:gd name="connsiteY896" fmla="*/ 562775 h 6245647"/>
                  <a:gd name="connsiteX897" fmla="*/ 2569750 w 5856802"/>
                  <a:gd name="connsiteY897" fmla="*/ 522008 h 6245647"/>
                  <a:gd name="connsiteX898" fmla="*/ 2563463 w 5856802"/>
                  <a:gd name="connsiteY898" fmla="*/ 566871 h 6245647"/>
                  <a:gd name="connsiteX899" fmla="*/ 2558415 w 5856802"/>
                  <a:gd name="connsiteY899" fmla="*/ 524675 h 6245647"/>
                  <a:gd name="connsiteX900" fmla="*/ 2398014 w 5856802"/>
                  <a:gd name="connsiteY900" fmla="*/ 577634 h 6245647"/>
                  <a:gd name="connsiteX901" fmla="*/ 2308194 w 5856802"/>
                  <a:gd name="connsiteY901" fmla="*/ 588969 h 6245647"/>
                  <a:gd name="connsiteX902" fmla="*/ 2262283 w 5856802"/>
                  <a:gd name="connsiteY902" fmla="*/ 587064 h 6245647"/>
                  <a:gd name="connsiteX903" fmla="*/ 2214658 w 5856802"/>
                  <a:gd name="connsiteY903" fmla="*/ 609257 h 6245647"/>
                  <a:gd name="connsiteX904" fmla="*/ 2193322 w 5856802"/>
                  <a:gd name="connsiteY904" fmla="*/ 596399 h 6245647"/>
                  <a:gd name="connsiteX905" fmla="*/ 2190941 w 5856802"/>
                  <a:gd name="connsiteY905" fmla="*/ 614115 h 6245647"/>
                  <a:gd name="connsiteX906" fmla="*/ 2175034 w 5856802"/>
                  <a:gd name="connsiteY906" fmla="*/ 582968 h 6245647"/>
                  <a:gd name="connsiteX907" fmla="*/ 2163699 w 5856802"/>
                  <a:gd name="connsiteY907" fmla="*/ 602590 h 6245647"/>
                  <a:gd name="connsiteX908" fmla="*/ 2112645 w 5856802"/>
                  <a:gd name="connsiteY908" fmla="*/ 595922 h 6245647"/>
                  <a:gd name="connsiteX909" fmla="*/ 1992059 w 5856802"/>
                  <a:gd name="connsiteY909" fmla="*/ 681266 h 6245647"/>
                  <a:gd name="connsiteX910" fmla="*/ 2015490 w 5856802"/>
                  <a:gd name="connsiteY910" fmla="*/ 659073 h 6245647"/>
                  <a:gd name="connsiteX911" fmla="*/ 1933289 w 5856802"/>
                  <a:gd name="connsiteY911" fmla="*/ 745179 h 6245647"/>
                  <a:gd name="connsiteX912" fmla="*/ 1936814 w 5856802"/>
                  <a:gd name="connsiteY912" fmla="*/ 770230 h 6245647"/>
                  <a:gd name="connsiteX913" fmla="*/ 1887379 w 5856802"/>
                  <a:gd name="connsiteY913" fmla="*/ 762610 h 6245647"/>
                  <a:gd name="connsiteX914" fmla="*/ 1798415 w 5856802"/>
                  <a:gd name="connsiteY914" fmla="*/ 788422 h 6245647"/>
                  <a:gd name="connsiteX915" fmla="*/ 1789176 w 5856802"/>
                  <a:gd name="connsiteY915" fmla="*/ 790232 h 6245647"/>
                  <a:gd name="connsiteX916" fmla="*/ 1782223 w 5856802"/>
                  <a:gd name="connsiteY916" fmla="*/ 739940 h 6245647"/>
                  <a:gd name="connsiteX917" fmla="*/ 1730502 w 5856802"/>
                  <a:gd name="connsiteY917" fmla="*/ 784327 h 6245647"/>
                  <a:gd name="connsiteX918" fmla="*/ 1674495 w 5856802"/>
                  <a:gd name="connsiteY918" fmla="*/ 752132 h 6245647"/>
                  <a:gd name="connsiteX919" fmla="*/ 1628680 w 5856802"/>
                  <a:gd name="connsiteY919" fmla="*/ 786899 h 6245647"/>
                  <a:gd name="connsiteX920" fmla="*/ 1632109 w 5856802"/>
                  <a:gd name="connsiteY920" fmla="*/ 820617 h 6245647"/>
                  <a:gd name="connsiteX921" fmla="*/ 1620108 w 5856802"/>
                  <a:gd name="connsiteY921" fmla="*/ 848716 h 6245647"/>
                  <a:gd name="connsiteX922" fmla="*/ 1588865 w 5856802"/>
                  <a:gd name="connsiteY922" fmla="*/ 845954 h 6245647"/>
                  <a:gd name="connsiteX923" fmla="*/ 1588580 w 5856802"/>
                  <a:gd name="connsiteY923" fmla="*/ 820236 h 6245647"/>
                  <a:gd name="connsiteX924" fmla="*/ 1541812 w 5856802"/>
                  <a:gd name="connsiteY924" fmla="*/ 880243 h 6245647"/>
                  <a:gd name="connsiteX925" fmla="*/ 1526191 w 5856802"/>
                  <a:gd name="connsiteY925" fmla="*/ 900341 h 6245647"/>
                  <a:gd name="connsiteX926" fmla="*/ 1539240 w 5856802"/>
                  <a:gd name="connsiteY926" fmla="*/ 941108 h 6245647"/>
                  <a:gd name="connsiteX927" fmla="*/ 1545336 w 5856802"/>
                  <a:gd name="connsiteY927" fmla="*/ 914153 h 6245647"/>
                  <a:gd name="connsiteX928" fmla="*/ 1577531 w 5856802"/>
                  <a:gd name="connsiteY928" fmla="*/ 968445 h 6245647"/>
                  <a:gd name="connsiteX929" fmla="*/ 1558671 w 5856802"/>
                  <a:gd name="connsiteY929" fmla="*/ 989114 h 6245647"/>
                  <a:gd name="connsiteX930" fmla="*/ 1621346 w 5856802"/>
                  <a:gd name="connsiteY930" fmla="*/ 968921 h 6245647"/>
                  <a:gd name="connsiteX931" fmla="*/ 1631156 w 5856802"/>
                  <a:gd name="connsiteY931" fmla="*/ 1010069 h 6245647"/>
                  <a:gd name="connsiteX932" fmla="*/ 1655540 w 5856802"/>
                  <a:gd name="connsiteY932" fmla="*/ 970922 h 6245647"/>
                  <a:gd name="connsiteX933" fmla="*/ 1718405 w 5856802"/>
                  <a:gd name="connsiteY933" fmla="*/ 1019118 h 6245647"/>
                  <a:gd name="connsiteX934" fmla="*/ 1752505 w 5856802"/>
                  <a:gd name="connsiteY934" fmla="*/ 1012641 h 6245647"/>
                  <a:gd name="connsiteX935" fmla="*/ 1767650 w 5856802"/>
                  <a:gd name="connsiteY935" fmla="*/ 983876 h 6245647"/>
                  <a:gd name="connsiteX936" fmla="*/ 1774698 w 5856802"/>
                  <a:gd name="connsiteY936" fmla="*/ 1034168 h 6245647"/>
                  <a:gd name="connsiteX937" fmla="*/ 1789652 w 5856802"/>
                  <a:gd name="connsiteY937" fmla="*/ 996830 h 6245647"/>
                  <a:gd name="connsiteX938" fmla="*/ 1815656 w 5856802"/>
                  <a:gd name="connsiteY938" fmla="*/ 1060742 h 6245647"/>
                  <a:gd name="connsiteX939" fmla="*/ 1794986 w 5856802"/>
                  <a:gd name="connsiteY939" fmla="*/ 1124941 h 6245647"/>
                  <a:gd name="connsiteX940" fmla="*/ 1869948 w 5856802"/>
                  <a:gd name="connsiteY940" fmla="*/ 1127894 h 6245647"/>
                  <a:gd name="connsiteX941" fmla="*/ 1872520 w 5856802"/>
                  <a:gd name="connsiteY941" fmla="*/ 1101700 h 6245647"/>
                  <a:gd name="connsiteX942" fmla="*/ 1889475 w 5856802"/>
                  <a:gd name="connsiteY942" fmla="*/ 1167327 h 6245647"/>
                  <a:gd name="connsiteX943" fmla="*/ 1876997 w 5856802"/>
                  <a:gd name="connsiteY943" fmla="*/ 1169708 h 6245647"/>
                  <a:gd name="connsiteX944" fmla="*/ 1915954 w 5856802"/>
                  <a:gd name="connsiteY944" fmla="*/ 1239717 h 6245647"/>
                  <a:gd name="connsiteX945" fmla="*/ 1850708 w 5856802"/>
                  <a:gd name="connsiteY945" fmla="*/ 1269340 h 6245647"/>
                  <a:gd name="connsiteX946" fmla="*/ 1857756 w 5856802"/>
                  <a:gd name="connsiteY946" fmla="*/ 1311059 h 6245647"/>
                  <a:gd name="connsiteX947" fmla="*/ 1786033 w 5856802"/>
                  <a:gd name="connsiteY947" fmla="*/ 1341825 h 6245647"/>
                  <a:gd name="connsiteX948" fmla="*/ 1814703 w 5856802"/>
                  <a:gd name="connsiteY948" fmla="*/ 1362304 h 6245647"/>
                  <a:gd name="connsiteX949" fmla="*/ 1676305 w 5856802"/>
                  <a:gd name="connsiteY949" fmla="*/ 1362590 h 6245647"/>
                  <a:gd name="connsiteX950" fmla="*/ 1682210 w 5856802"/>
                  <a:gd name="connsiteY950" fmla="*/ 1335634 h 6245647"/>
                  <a:gd name="connsiteX951" fmla="*/ 1651254 w 5856802"/>
                  <a:gd name="connsiteY951" fmla="*/ 1375925 h 6245647"/>
                  <a:gd name="connsiteX952" fmla="*/ 1647730 w 5856802"/>
                  <a:gd name="connsiteY952" fmla="*/ 1350874 h 6245647"/>
                  <a:gd name="connsiteX953" fmla="*/ 1638395 w 5856802"/>
                  <a:gd name="connsiteY953" fmla="*/ 1352493 h 6245647"/>
                  <a:gd name="connsiteX954" fmla="*/ 1648206 w 5856802"/>
                  <a:gd name="connsiteY954" fmla="*/ 1385069 h 6245647"/>
                  <a:gd name="connsiteX955" fmla="*/ 1579150 w 5856802"/>
                  <a:gd name="connsiteY955" fmla="*/ 1423835 h 6245647"/>
                  <a:gd name="connsiteX956" fmla="*/ 1549908 w 5856802"/>
                  <a:gd name="connsiteY956" fmla="*/ 1386116 h 6245647"/>
                  <a:gd name="connsiteX957" fmla="*/ 1541050 w 5856802"/>
                  <a:gd name="connsiteY957" fmla="*/ 1456697 h 6245647"/>
                  <a:gd name="connsiteX958" fmla="*/ 1540002 w 5856802"/>
                  <a:gd name="connsiteY958" fmla="*/ 1353636 h 6245647"/>
                  <a:gd name="connsiteX959" fmla="*/ 1533430 w 5856802"/>
                  <a:gd name="connsiteY959" fmla="*/ 1328966 h 6245647"/>
                  <a:gd name="connsiteX960" fmla="*/ 1498664 w 5856802"/>
                  <a:gd name="connsiteY960" fmla="*/ 1369733 h 6245647"/>
                  <a:gd name="connsiteX961" fmla="*/ 1476470 w 5856802"/>
                  <a:gd name="connsiteY961" fmla="*/ 1390974 h 6245647"/>
                  <a:gd name="connsiteX962" fmla="*/ 1457516 w 5856802"/>
                  <a:gd name="connsiteY962" fmla="*/ 1420121 h 6245647"/>
                  <a:gd name="connsiteX963" fmla="*/ 1466564 w 5856802"/>
                  <a:gd name="connsiteY963" fmla="*/ 1358303 h 6245647"/>
                  <a:gd name="connsiteX964" fmla="*/ 1437894 w 5856802"/>
                  <a:gd name="connsiteY964" fmla="*/ 1372115 h 6245647"/>
                  <a:gd name="connsiteX965" fmla="*/ 1438275 w 5856802"/>
                  <a:gd name="connsiteY965" fmla="*/ 1423550 h 6245647"/>
                  <a:gd name="connsiteX966" fmla="*/ 1450848 w 5856802"/>
                  <a:gd name="connsiteY966" fmla="*/ 1395546 h 6245647"/>
                  <a:gd name="connsiteX967" fmla="*/ 1438466 w 5856802"/>
                  <a:gd name="connsiteY967" fmla="*/ 1449362 h 6245647"/>
                  <a:gd name="connsiteX968" fmla="*/ 1425131 w 5856802"/>
                  <a:gd name="connsiteY968" fmla="*/ 1374401 h 6245647"/>
                  <a:gd name="connsiteX969" fmla="*/ 1393317 w 5856802"/>
                  <a:gd name="connsiteY969" fmla="*/ 1397356 h 6245647"/>
                  <a:gd name="connsiteX970" fmla="*/ 1422464 w 5856802"/>
                  <a:gd name="connsiteY970" fmla="*/ 1443647 h 6245647"/>
                  <a:gd name="connsiteX971" fmla="*/ 1412558 w 5856802"/>
                  <a:gd name="connsiteY971" fmla="*/ 1410977 h 6245647"/>
                  <a:gd name="connsiteX972" fmla="*/ 1389984 w 5856802"/>
                  <a:gd name="connsiteY972" fmla="*/ 1389355 h 6245647"/>
                  <a:gd name="connsiteX973" fmla="*/ 1383983 w 5856802"/>
                  <a:gd name="connsiteY973" fmla="*/ 1450505 h 6245647"/>
                  <a:gd name="connsiteX974" fmla="*/ 1377315 w 5856802"/>
                  <a:gd name="connsiteY974" fmla="*/ 1408690 h 6245647"/>
                  <a:gd name="connsiteX975" fmla="*/ 1364456 w 5856802"/>
                  <a:gd name="connsiteY975" fmla="*/ 1393927 h 6245647"/>
                  <a:gd name="connsiteX976" fmla="*/ 1364837 w 5856802"/>
                  <a:gd name="connsiteY976" fmla="*/ 1462602 h 6245647"/>
                  <a:gd name="connsiteX977" fmla="*/ 1355027 w 5856802"/>
                  <a:gd name="connsiteY977" fmla="*/ 1430027 h 6245647"/>
                  <a:gd name="connsiteX978" fmla="*/ 1323213 w 5856802"/>
                  <a:gd name="connsiteY978" fmla="*/ 1461459 h 6245647"/>
                  <a:gd name="connsiteX979" fmla="*/ 1290923 w 5856802"/>
                  <a:gd name="connsiteY979" fmla="*/ 1415739 h 6245647"/>
                  <a:gd name="connsiteX980" fmla="*/ 1287876 w 5856802"/>
                  <a:gd name="connsiteY980" fmla="*/ 1450696 h 6245647"/>
                  <a:gd name="connsiteX981" fmla="*/ 1278065 w 5856802"/>
                  <a:gd name="connsiteY981" fmla="*/ 1418025 h 6245647"/>
                  <a:gd name="connsiteX982" fmla="*/ 1271873 w 5856802"/>
                  <a:gd name="connsiteY982" fmla="*/ 1462031 h 6245647"/>
                  <a:gd name="connsiteX983" fmla="*/ 1268635 w 5856802"/>
                  <a:gd name="connsiteY983" fmla="*/ 1454030 h 6245647"/>
                  <a:gd name="connsiteX984" fmla="*/ 1274921 w 5856802"/>
                  <a:gd name="connsiteY984" fmla="*/ 1427169 h 6245647"/>
                  <a:gd name="connsiteX985" fmla="*/ 1200436 w 5856802"/>
                  <a:gd name="connsiteY985" fmla="*/ 1405928 h 6245647"/>
                  <a:gd name="connsiteX986" fmla="*/ 1167956 w 5856802"/>
                  <a:gd name="connsiteY986" fmla="*/ 1420216 h 6245647"/>
                  <a:gd name="connsiteX987" fmla="*/ 1161574 w 5856802"/>
                  <a:gd name="connsiteY987" fmla="*/ 1464221 h 6245647"/>
                  <a:gd name="connsiteX988" fmla="*/ 1168146 w 5856802"/>
                  <a:gd name="connsiteY988" fmla="*/ 1506036 h 6245647"/>
                  <a:gd name="connsiteX989" fmla="*/ 1197483 w 5856802"/>
                  <a:gd name="connsiteY989" fmla="*/ 1518228 h 6245647"/>
                  <a:gd name="connsiteX990" fmla="*/ 1213676 w 5856802"/>
                  <a:gd name="connsiteY990" fmla="*/ 1480985 h 6245647"/>
                  <a:gd name="connsiteX991" fmla="*/ 1226820 w 5856802"/>
                  <a:gd name="connsiteY991" fmla="*/ 1521657 h 6245647"/>
                  <a:gd name="connsiteX992" fmla="*/ 1252728 w 5856802"/>
                  <a:gd name="connsiteY992" fmla="*/ 1499940 h 6245647"/>
                  <a:gd name="connsiteX993" fmla="*/ 1233393 w 5856802"/>
                  <a:gd name="connsiteY993" fmla="*/ 1537754 h 6245647"/>
                  <a:gd name="connsiteX994" fmla="*/ 1236726 w 5856802"/>
                  <a:gd name="connsiteY994" fmla="*/ 1562900 h 6245647"/>
                  <a:gd name="connsiteX995" fmla="*/ 1310735 w 5856802"/>
                  <a:gd name="connsiteY995" fmla="*/ 1549756 h 6245647"/>
                  <a:gd name="connsiteX996" fmla="*/ 1307783 w 5856802"/>
                  <a:gd name="connsiteY996" fmla="*/ 1601762 h 6245647"/>
                  <a:gd name="connsiteX997" fmla="*/ 1349693 w 5856802"/>
                  <a:gd name="connsiteY997" fmla="*/ 1611383 h 6245647"/>
                  <a:gd name="connsiteX998" fmla="*/ 1336834 w 5856802"/>
                  <a:gd name="connsiteY998" fmla="*/ 1622336 h 6245647"/>
                  <a:gd name="connsiteX999" fmla="*/ 1349883 w 5856802"/>
                  <a:gd name="connsiteY999" fmla="*/ 1645673 h 6245647"/>
                  <a:gd name="connsiteX1000" fmla="*/ 1353217 w 5856802"/>
                  <a:gd name="connsiteY1000" fmla="*/ 1662246 h 6245647"/>
                  <a:gd name="connsiteX1001" fmla="*/ 1359313 w 5856802"/>
                  <a:gd name="connsiteY1001" fmla="*/ 1609763 h 6245647"/>
                  <a:gd name="connsiteX1002" fmla="*/ 1440561 w 5856802"/>
                  <a:gd name="connsiteY1002" fmla="*/ 1706918 h 6245647"/>
                  <a:gd name="connsiteX1003" fmla="*/ 1398556 w 5856802"/>
                  <a:gd name="connsiteY1003" fmla="*/ 1697298 h 6245647"/>
                  <a:gd name="connsiteX1004" fmla="*/ 1395603 w 5856802"/>
                  <a:gd name="connsiteY1004" fmla="*/ 1740732 h 6245647"/>
                  <a:gd name="connsiteX1005" fmla="*/ 1450658 w 5856802"/>
                  <a:gd name="connsiteY1005" fmla="*/ 1765211 h 6245647"/>
                  <a:gd name="connsiteX1006" fmla="*/ 1454087 w 5856802"/>
                  <a:gd name="connsiteY1006" fmla="*/ 1790452 h 6245647"/>
                  <a:gd name="connsiteX1007" fmla="*/ 1460373 w 5856802"/>
                  <a:gd name="connsiteY1007" fmla="*/ 1772069 h 6245647"/>
                  <a:gd name="connsiteX1008" fmla="*/ 1463802 w 5856802"/>
                  <a:gd name="connsiteY1008" fmla="*/ 1797311 h 6245647"/>
                  <a:gd name="connsiteX1009" fmla="*/ 1479900 w 5856802"/>
                  <a:gd name="connsiteY1009" fmla="*/ 1785785 h 6245647"/>
                  <a:gd name="connsiteX1010" fmla="*/ 1464374 w 5856802"/>
                  <a:gd name="connsiteY1010" fmla="*/ 1857318 h 6245647"/>
                  <a:gd name="connsiteX1011" fmla="*/ 1447895 w 5856802"/>
                  <a:gd name="connsiteY1011" fmla="*/ 1825981 h 6245647"/>
                  <a:gd name="connsiteX1012" fmla="*/ 1454658 w 5856802"/>
                  <a:gd name="connsiteY1012" fmla="*/ 1859128 h 6245647"/>
                  <a:gd name="connsiteX1013" fmla="*/ 1432084 w 5856802"/>
                  <a:gd name="connsiteY1013" fmla="*/ 1871701 h 6245647"/>
                  <a:gd name="connsiteX1014" fmla="*/ 1425226 w 5856802"/>
                  <a:gd name="connsiteY1014" fmla="*/ 1821409 h 6245647"/>
                  <a:gd name="connsiteX1015" fmla="*/ 1425797 w 5856802"/>
                  <a:gd name="connsiteY1015" fmla="*/ 1890084 h 6245647"/>
                  <a:gd name="connsiteX1016" fmla="*/ 1389984 w 5856802"/>
                  <a:gd name="connsiteY1016" fmla="*/ 1870653 h 6245647"/>
                  <a:gd name="connsiteX1017" fmla="*/ 1396175 w 5856802"/>
                  <a:gd name="connsiteY1017" fmla="*/ 1835125 h 6245647"/>
                  <a:gd name="connsiteX1018" fmla="*/ 1386650 w 5856802"/>
                  <a:gd name="connsiteY1018" fmla="*/ 1862652 h 6245647"/>
                  <a:gd name="connsiteX1019" fmla="*/ 1373791 w 5856802"/>
                  <a:gd name="connsiteY1019" fmla="*/ 1873511 h 6245647"/>
                  <a:gd name="connsiteX1020" fmla="*/ 1390079 w 5856802"/>
                  <a:gd name="connsiteY1020" fmla="*/ 1887798 h 6245647"/>
                  <a:gd name="connsiteX1021" fmla="*/ 1367504 w 5856802"/>
                  <a:gd name="connsiteY1021" fmla="*/ 1900466 h 6245647"/>
                  <a:gd name="connsiteX1022" fmla="*/ 1360646 w 5856802"/>
                  <a:gd name="connsiteY1022" fmla="*/ 1850079 h 6245647"/>
                  <a:gd name="connsiteX1023" fmla="*/ 1363694 w 5856802"/>
                  <a:gd name="connsiteY1023" fmla="*/ 1815122 h 6245647"/>
                  <a:gd name="connsiteX1024" fmla="*/ 1354169 w 5856802"/>
                  <a:gd name="connsiteY1024" fmla="*/ 1842554 h 6245647"/>
                  <a:gd name="connsiteX1025" fmla="*/ 1360646 w 5856802"/>
                  <a:gd name="connsiteY1025" fmla="*/ 1841507 h 6245647"/>
                  <a:gd name="connsiteX1026" fmla="*/ 1354360 w 5856802"/>
                  <a:gd name="connsiteY1026" fmla="*/ 1868367 h 6245647"/>
                  <a:gd name="connsiteX1027" fmla="*/ 1337977 w 5856802"/>
                  <a:gd name="connsiteY1027" fmla="*/ 1845507 h 6245647"/>
                  <a:gd name="connsiteX1028" fmla="*/ 1347597 w 5856802"/>
                  <a:gd name="connsiteY1028" fmla="*/ 1826648 h 6245647"/>
                  <a:gd name="connsiteX1029" fmla="*/ 1315212 w 5856802"/>
                  <a:gd name="connsiteY1029" fmla="*/ 1823790 h 6245647"/>
                  <a:gd name="connsiteX1030" fmla="*/ 1331309 w 5856802"/>
                  <a:gd name="connsiteY1030" fmla="*/ 1812360 h 6245647"/>
                  <a:gd name="connsiteX1031" fmla="*/ 1295686 w 5856802"/>
                  <a:gd name="connsiteY1031" fmla="*/ 1792929 h 6245647"/>
                  <a:gd name="connsiteX1032" fmla="*/ 1289400 w 5856802"/>
                  <a:gd name="connsiteY1032" fmla="*/ 1828457 h 6245647"/>
                  <a:gd name="connsiteX1033" fmla="*/ 1269968 w 5856802"/>
                  <a:gd name="connsiteY1033" fmla="*/ 1814741 h 6245647"/>
                  <a:gd name="connsiteX1034" fmla="*/ 1266539 w 5856802"/>
                  <a:gd name="connsiteY1034" fmla="*/ 1772355 h 6245647"/>
                  <a:gd name="connsiteX1035" fmla="*/ 1247299 w 5856802"/>
                  <a:gd name="connsiteY1035" fmla="*/ 1801597 h 6245647"/>
                  <a:gd name="connsiteX1036" fmla="*/ 1253776 w 5856802"/>
                  <a:gd name="connsiteY1036" fmla="*/ 1817599 h 6245647"/>
                  <a:gd name="connsiteX1037" fmla="*/ 1234345 w 5856802"/>
                  <a:gd name="connsiteY1037" fmla="*/ 1820933 h 6245647"/>
                  <a:gd name="connsiteX1038" fmla="*/ 1250633 w 5856802"/>
                  <a:gd name="connsiteY1038" fmla="*/ 1852460 h 6245647"/>
                  <a:gd name="connsiteX1039" fmla="*/ 1242060 w 5856802"/>
                  <a:gd name="connsiteY1039" fmla="*/ 1863509 h 6245647"/>
                  <a:gd name="connsiteX1040" fmla="*/ 1247489 w 5856802"/>
                  <a:gd name="connsiteY1040" fmla="*/ 1878749 h 6245647"/>
                  <a:gd name="connsiteX1041" fmla="*/ 1227868 w 5856802"/>
                  <a:gd name="connsiteY1041" fmla="*/ 1847793 h 6245647"/>
                  <a:gd name="connsiteX1042" fmla="*/ 1231392 w 5856802"/>
                  <a:gd name="connsiteY1042" fmla="*/ 1915897 h 6245647"/>
                  <a:gd name="connsiteX1043" fmla="*/ 1254062 w 5856802"/>
                  <a:gd name="connsiteY1043" fmla="*/ 1894561 h 6245647"/>
                  <a:gd name="connsiteX1044" fmla="*/ 1260634 w 5856802"/>
                  <a:gd name="connsiteY1044" fmla="*/ 1927898 h 6245647"/>
                  <a:gd name="connsiteX1045" fmla="*/ 1266920 w 5856802"/>
                  <a:gd name="connsiteY1045" fmla="*/ 1883893 h 6245647"/>
                  <a:gd name="connsiteX1046" fmla="*/ 1254252 w 5856802"/>
                  <a:gd name="connsiteY1046" fmla="*/ 1963331 h 6245647"/>
                  <a:gd name="connsiteX1047" fmla="*/ 1273778 w 5856802"/>
                  <a:gd name="connsiteY1047" fmla="*/ 1968475 h 6245647"/>
                  <a:gd name="connsiteX1048" fmla="*/ 1283684 w 5856802"/>
                  <a:gd name="connsiteY1048" fmla="*/ 2001146 h 6245647"/>
                  <a:gd name="connsiteX1049" fmla="*/ 1248061 w 5856802"/>
                  <a:gd name="connsiteY1049" fmla="*/ 2033245 h 6245647"/>
                  <a:gd name="connsiteX1050" fmla="*/ 1296829 w 5856802"/>
                  <a:gd name="connsiteY1050" fmla="*/ 2033150 h 6245647"/>
                  <a:gd name="connsiteX1051" fmla="*/ 1235297 w 5856802"/>
                  <a:gd name="connsiteY1051" fmla="*/ 2087061 h 6245647"/>
                  <a:gd name="connsiteX1052" fmla="*/ 1228630 w 5856802"/>
                  <a:gd name="connsiteY1052" fmla="*/ 2053819 h 6245647"/>
                  <a:gd name="connsiteX1053" fmla="*/ 1195864 w 5856802"/>
                  <a:gd name="connsiteY1053" fmla="*/ 2085251 h 6245647"/>
                  <a:gd name="connsiteX1054" fmla="*/ 1169575 w 5856802"/>
                  <a:gd name="connsiteY1054" fmla="*/ 2072583 h 6245647"/>
                  <a:gd name="connsiteX1055" fmla="*/ 1179576 w 5856802"/>
                  <a:gd name="connsiteY1055" fmla="*/ 2113826 h 6245647"/>
                  <a:gd name="connsiteX1056" fmla="*/ 1182815 w 5856802"/>
                  <a:gd name="connsiteY1056" fmla="*/ 2087537 h 6245647"/>
                  <a:gd name="connsiteX1057" fmla="*/ 1192626 w 5856802"/>
                  <a:gd name="connsiteY1057" fmla="*/ 2077155 h 6245647"/>
                  <a:gd name="connsiteX1058" fmla="*/ 1215771 w 5856802"/>
                  <a:gd name="connsiteY1058" fmla="*/ 2116208 h 6245647"/>
                  <a:gd name="connsiteX1059" fmla="*/ 1212342 w 5856802"/>
                  <a:gd name="connsiteY1059" fmla="*/ 2082489 h 6245647"/>
                  <a:gd name="connsiteX1060" fmla="*/ 1277684 w 5856802"/>
                  <a:gd name="connsiteY1060" fmla="*/ 2105254 h 6245647"/>
                  <a:gd name="connsiteX1061" fmla="*/ 1345978 w 5856802"/>
                  <a:gd name="connsiteY1061" fmla="*/ 2093157 h 6245647"/>
                  <a:gd name="connsiteX1062" fmla="*/ 1345787 w 5856802"/>
                  <a:gd name="connsiteY1062" fmla="*/ 2067440 h 6245647"/>
                  <a:gd name="connsiteX1063" fmla="*/ 1375125 w 5856802"/>
                  <a:gd name="connsiteY1063" fmla="*/ 2070773 h 6245647"/>
                  <a:gd name="connsiteX1064" fmla="*/ 1385030 w 5856802"/>
                  <a:gd name="connsiteY1064" fmla="*/ 2103444 h 6245647"/>
                  <a:gd name="connsiteX1065" fmla="*/ 1401223 w 5856802"/>
                  <a:gd name="connsiteY1065" fmla="*/ 2092014 h 6245647"/>
                  <a:gd name="connsiteX1066" fmla="*/ 1404366 w 5856802"/>
                  <a:gd name="connsiteY1066" fmla="*/ 2074298 h 6245647"/>
                  <a:gd name="connsiteX1067" fmla="*/ 1398175 w 5856802"/>
                  <a:gd name="connsiteY1067" fmla="*/ 2118398 h 6245647"/>
                  <a:gd name="connsiteX1068" fmla="*/ 1410938 w 5856802"/>
                  <a:gd name="connsiteY1068" fmla="*/ 2090204 h 6245647"/>
                  <a:gd name="connsiteX1069" fmla="*/ 1404176 w 5856802"/>
                  <a:gd name="connsiteY1069" fmla="*/ 2057057 h 6245647"/>
                  <a:gd name="connsiteX1070" fmla="*/ 1430179 w 5856802"/>
                  <a:gd name="connsiteY1070" fmla="*/ 2052390 h 6245647"/>
                  <a:gd name="connsiteX1071" fmla="*/ 1419987 w 5856802"/>
                  <a:gd name="connsiteY1071" fmla="*/ 1994097 h 6245647"/>
                  <a:gd name="connsiteX1072" fmla="*/ 1423607 w 5856802"/>
                  <a:gd name="connsiteY1072" fmla="*/ 2036388 h 6245647"/>
                  <a:gd name="connsiteX1073" fmla="*/ 1397413 w 5856802"/>
                  <a:gd name="connsiteY1073" fmla="*/ 2006575 h 6245647"/>
                  <a:gd name="connsiteX1074" fmla="*/ 1374934 w 5856802"/>
                  <a:gd name="connsiteY1074" fmla="*/ 2036388 h 6245647"/>
                  <a:gd name="connsiteX1075" fmla="*/ 1361789 w 5856802"/>
                  <a:gd name="connsiteY1075" fmla="*/ 2021529 h 6245647"/>
                  <a:gd name="connsiteX1076" fmla="*/ 1364647 w 5856802"/>
                  <a:gd name="connsiteY1076" fmla="*/ 1960950 h 6245647"/>
                  <a:gd name="connsiteX1077" fmla="*/ 1345026 w 5856802"/>
                  <a:gd name="connsiteY1077" fmla="*/ 1938566 h 6245647"/>
                  <a:gd name="connsiteX1078" fmla="*/ 1351312 w 5856802"/>
                  <a:gd name="connsiteY1078" fmla="*/ 1911706 h 6245647"/>
                  <a:gd name="connsiteX1079" fmla="*/ 1367504 w 5856802"/>
                  <a:gd name="connsiteY1079" fmla="*/ 1908753 h 6245647"/>
                  <a:gd name="connsiteX1080" fmla="*/ 1357884 w 5856802"/>
                  <a:gd name="connsiteY1080" fmla="*/ 1936185 h 6245647"/>
                  <a:gd name="connsiteX1081" fmla="*/ 1380649 w 5856802"/>
                  <a:gd name="connsiteY1081" fmla="*/ 1949425 h 6245647"/>
                  <a:gd name="connsiteX1082" fmla="*/ 1425988 w 5856802"/>
                  <a:gd name="connsiteY1082" fmla="*/ 1941329 h 6245647"/>
                  <a:gd name="connsiteX1083" fmla="*/ 1435322 w 5856802"/>
                  <a:gd name="connsiteY1083" fmla="*/ 1896656 h 6245647"/>
                  <a:gd name="connsiteX1084" fmla="*/ 1464278 w 5856802"/>
                  <a:gd name="connsiteY1084" fmla="*/ 1874273 h 6245647"/>
                  <a:gd name="connsiteX1085" fmla="*/ 1474184 w 5856802"/>
                  <a:gd name="connsiteY1085" fmla="*/ 1898276 h 6245647"/>
                  <a:gd name="connsiteX1086" fmla="*/ 1458278 w 5856802"/>
                  <a:gd name="connsiteY1086" fmla="*/ 1926851 h 6245647"/>
                  <a:gd name="connsiteX1087" fmla="*/ 1481138 w 5856802"/>
                  <a:gd name="connsiteY1087" fmla="*/ 1939995 h 6245647"/>
                  <a:gd name="connsiteX1088" fmla="*/ 1468374 w 5856802"/>
                  <a:gd name="connsiteY1088" fmla="*/ 1968094 h 6245647"/>
                  <a:gd name="connsiteX1089" fmla="*/ 1455230 w 5856802"/>
                  <a:gd name="connsiteY1089" fmla="*/ 1953235 h 6245647"/>
                  <a:gd name="connsiteX1090" fmla="*/ 1445324 w 5856802"/>
                  <a:gd name="connsiteY1090" fmla="*/ 1929137 h 6245647"/>
                  <a:gd name="connsiteX1091" fmla="*/ 1439323 w 5856802"/>
                  <a:gd name="connsiteY1091" fmla="*/ 1981715 h 6245647"/>
                  <a:gd name="connsiteX1092" fmla="*/ 1494568 w 5856802"/>
                  <a:gd name="connsiteY1092" fmla="*/ 1989144 h 6245647"/>
                  <a:gd name="connsiteX1093" fmla="*/ 1503902 w 5856802"/>
                  <a:gd name="connsiteY1093" fmla="*/ 1953044 h 6245647"/>
                  <a:gd name="connsiteX1094" fmla="*/ 1559147 w 5856802"/>
                  <a:gd name="connsiteY1094" fmla="*/ 1960379 h 6245647"/>
                  <a:gd name="connsiteX1095" fmla="*/ 1556385 w 5856802"/>
                  <a:gd name="connsiteY1095" fmla="*/ 2003908 h 6245647"/>
                  <a:gd name="connsiteX1096" fmla="*/ 1530287 w 5856802"/>
                  <a:gd name="connsiteY1096" fmla="*/ 1991335 h 6245647"/>
                  <a:gd name="connsiteX1097" fmla="*/ 1530477 w 5856802"/>
                  <a:gd name="connsiteY1097" fmla="*/ 2008480 h 6245647"/>
                  <a:gd name="connsiteX1098" fmla="*/ 1537621 w 5856802"/>
                  <a:gd name="connsiteY1098" fmla="*/ 2067440 h 6245647"/>
                  <a:gd name="connsiteX1099" fmla="*/ 1534001 w 5856802"/>
                  <a:gd name="connsiteY1099" fmla="*/ 2033626 h 6245647"/>
                  <a:gd name="connsiteX1100" fmla="*/ 1514666 w 5856802"/>
                  <a:gd name="connsiteY1100" fmla="*/ 2054295 h 6245647"/>
                  <a:gd name="connsiteX1101" fmla="*/ 1541336 w 5856802"/>
                  <a:gd name="connsiteY1101" fmla="*/ 2118398 h 6245647"/>
                  <a:gd name="connsiteX1102" fmla="*/ 1550575 w 5856802"/>
                  <a:gd name="connsiteY1102" fmla="*/ 2073726 h 6245647"/>
                  <a:gd name="connsiteX1103" fmla="*/ 1554576 w 5856802"/>
                  <a:gd name="connsiteY1103" fmla="*/ 2133257 h 6245647"/>
                  <a:gd name="connsiteX1104" fmla="*/ 1563719 w 5856802"/>
                  <a:gd name="connsiteY1104" fmla="*/ 2080108 h 6245647"/>
                  <a:gd name="connsiteX1105" fmla="*/ 1570673 w 5856802"/>
                  <a:gd name="connsiteY1105" fmla="*/ 2121827 h 6245647"/>
                  <a:gd name="connsiteX1106" fmla="*/ 1587056 w 5856802"/>
                  <a:gd name="connsiteY1106" fmla="*/ 2136020 h 6245647"/>
                  <a:gd name="connsiteX1107" fmla="*/ 1580769 w 5856802"/>
                  <a:gd name="connsiteY1107" fmla="*/ 2154498 h 6245647"/>
                  <a:gd name="connsiteX1108" fmla="*/ 1502474 w 5856802"/>
                  <a:gd name="connsiteY1108" fmla="*/ 2142497 h 6245647"/>
                  <a:gd name="connsiteX1109" fmla="*/ 1509141 w 5856802"/>
                  <a:gd name="connsiteY1109" fmla="*/ 2158594 h 6245647"/>
                  <a:gd name="connsiteX1110" fmla="*/ 1489329 w 5856802"/>
                  <a:gd name="connsiteY1110" fmla="*/ 2136210 h 6245647"/>
                  <a:gd name="connsiteX1111" fmla="*/ 1479709 w 5856802"/>
                  <a:gd name="connsiteY1111" fmla="*/ 2155070 h 6245647"/>
                  <a:gd name="connsiteX1112" fmla="*/ 1483328 w 5856802"/>
                  <a:gd name="connsiteY1112" fmla="*/ 2188788 h 6245647"/>
                  <a:gd name="connsiteX1113" fmla="*/ 1437704 w 5856802"/>
                  <a:gd name="connsiteY1113" fmla="*/ 2188312 h 6245647"/>
                  <a:gd name="connsiteX1114" fmla="*/ 1430560 w 5856802"/>
                  <a:gd name="connsiteY1114" fmla="*/ 2120875 h 6245647"/>
                  <a:gd name="connsiteX1115" fmla="*/ 1498854 w 5856802"/>
                  <a:gd name="connsiteY1115" fmla="*/ 2117255 h 6245647"/>
                  <a:gd name="connsiteX1116" fmla="*/ 1472470 w 5856802"/>
                  <a:gd name="connsiteY1116" fmla="*/ 2078965 h 6245647"/>
                  <a:gd name="connsiteX1117" fmla="*/ 1518476 w 5856802"/>
                  <a:gd name="connsiteY1117" fmla="*/ 2122494 h 6245647"/>
                  <a:gd name="connsiteX1118" fmla="*/ 1491710 w 5856802"/>
                  <a:gd name="connsiteY1118" fmla="*/ 2049818 h 6245647"/>
                  <a:gd name="connsiteX1119" fmla="*/ 1526762 w 5856802"/>
                  <a:gd name="connsiteY1119" fmla="*/ 1983429 h 6245647"/>
                  <a:gd name="connsiteX1120" fmla="*/ 1478661 w 5856802"/>
                  <a:gd name="connsiteY1120" fmla="*/ 2043532 h 6245647"/>
                  <a:gd name="connsiteX1121" fmla="*/ 1435989 w 5856802"/>
                  <a:gd name="connsiteY1121" fmla="*/ 1999526 h 6245647"/>
                  <a:gd name="connsiteX1122" fmla="*/ 1439704 w 5856802"/>
                  <a:gd name="connsiteY1122" fmla="*/ 2050485 h 6245647"/>
                  <a:gd name="connsiteX1123" fmla="*/ 1452658 w 5856802"/>
                  <a:gd name="connsiteY1123" fmla="*/ 2048199 h 6245647"/>
                  <a:gd name="connsiteX1124" fmla="*/ 1433513 w 5856802"/>
                  <a:gd name="connsiteY1124" fmla="*/ 2086013 h 6245647"/>
                  <a:gd name="connsiteX1125" fmla="*/ 1413986 w 5856802"/>
                  <a:gd name="connsiteY1125" fmla="*/ 2080870 h 6245647"/>
                  <a:gd name="connsiteX1126" fmla="*/ 1420940 w 5856802"/>
                  <a:gd name="connsiteY1126" fmla="*/ 2139734 h 6245647"/>
                  <a:gd name="connsiteX1127" fmla="*/ 1401509 w 5856802"/>
                  <a:gd name="connsiteY1127" fmla="*/ 2151831 h 6245647"/>
                  <a:gd name="connsiteX1128" fmla="*/ 1388269 w 5856802"/>
                  <a:gd name="connsiteY1128" fmla="*/ 2119827 h 6245647"/>
                  <a:gd name="connsiteX1129" fmla="*/ 1365600 w 5856802"/>
                  <a:gd name="connsiteY1129" fmla="*/ 2149545 h 6245647"/>
                  <a:gd name="connsiteX1130" fmla="*/ 1368647 w 5856802"/>
                  <a:gd name="connsiteY1130" fmla="*/ 2123256 h 6245647"/>
                  <a:gd name="connsiteX1131" fmla="*/ 1346168 w 5856802"/>
                  <a:gd name="connsiteY1131" fmla="*/ 2170214 h 6245647"/>
                  <a:gd name="connsiteX1132" fmla="*/ 1310259 w 5856802"/>
                  <a:gd name="connsiteY1132" fmla="*/ 2159451 h 6245647"/>
                  <a:gd name="connsiteX1133" fmla="*/ 1307211 w 5856802"/>
                  <a:gd name="connsiteY1133" fmla="*/ 2194313 h 6245647"/>
                  <a:gd name="connsiteX1134" fmla="*/ 1281113 w 5856802"/>
                  <a:gd name="connsiteY1134" fmla="*/ 2198980 h 6245647"/>
                  <a:gd name="connsiteX1135" fmla="*/ 1290828 w 5856802"/>
                  <a:gd name="connsiteY1135" fmla="*/ 2188693 h 6245647"/>
                  <a:gd name="connsiteX1136" fmla="*/ 1277588 w 5856802"/>
                  <a:gd name="connsiteY1136" fmla="*/ 2156594 h 6245647"/>
                  <a:gd name="connsiteX1137" fmla="*/ 1235107 w 5856802"/>
                  <a:gd name="connsiteY1137" fmla="*/ 2138401 h 6245647"/>
                  <a:gd name="connsiteX1138" fmla="*/ 1244822 w 5856802"/>
                  <a:gd name="connsiteY1138" fmla="*/ 2119541 h 6245647"/>
                  <a:gd name="connsiteX1139" fmla="*/ 1231868 w 5856802"/>
                  <a:gd name="connsiteY1139" fmla="*/ 2130305 h 6245647"/>
                  <a:gd name="connsiteX1140" fmla="*/ 1205770 w 5856802"/>
                  <a:gd name="connsiteY1140" fmla="*/ 2177739 h 6245647"/>
                  <a:gd name="connsiteX1141" fmla="*/ 1208913 w 5856802"/>
                  <a:gd name="connsiteY1141" fmla="*/ 2125733 h 6245647"/>
                  <a:gd name="connsiteX1142" fmla="*/ 1189101 w 5856802"/>
                  <a:gd name="connsiteY1142" fmla="*/ 2120494 h 6245647"/>
                  <a:gd name="connsiteX1143" fmla="*/ 1179386 w 5856802"/>
                  <a:gd name="connsiteY1143" fmla="*/ 2173643 h 6245647"/>
                  <a:gd name="connsiteX1144" fmla="*/ 1189387 w 5856802"/>
                  <a:gd name="connsiteY1144" fmla="*/ 2214887 h 6245647"/>
                  <a:gd name="connsiteX1145" fmla="*/ 1172909 w 5856802"/>
                  <a:gd name="connsiteY1145" fmla="*/ 2217839 h 6245647"/>
                  <a:gd name="connsiteX1146" fmla="*/ 1172813 w 5856802"/>
                  <a:gd name="connsiteY1146" fmla="*/ 2183359 h 6245647"/>
                  <a:gd name="connsiteX1147" fmla="*/ 1103757 w 5856802"/>
                  <a:gd name="connsiteY1147" fmla="*/ 2195265 h 6245647"/>
                  <a:gd name="connsiteX1148" fmla="*/ 1087279 w 5856802"/>
                  <a:gd name="connsiteY1148" fmla="*/ 2215268 h 6245647"/>
                  <a:gd name="connsiteX1149" fmla="*/ 1093946 w 5856802"/>
                  <a:gd name="connsiteY1149" fmla="*/ 2239842 h 6245647"/>
                  <a:gd name="connsiteX1150" fmla="*/ 1064324 w 5856802"/>
                  <a:gd name="connsiteY1150" fmla="*/ 2227745 h 6245647"/>
                  <a:gd name="connsiteX1151" fmla="*/ 1057656 w 5856802"/>
                  <a:gd name="connsiteY1151" fmla="*/ 2194503 h 6245647"/>
                  <a:gd name="connsiteX1152" fmla="*/ 1051179 w 5856802"/>
                  <a:gd name="connsiteY1152" fmla="*/ 2238604 h 6245647"/>
                  <a:gd name="connsiteX1153" fmla="*/ 1031462 w 5856802"/>
                  <a:gd name="connsiteY1153" fmla="*/ 2250605 h 6245647"/>
                  <a:gd name="connsiteX1154" fmla="*/ 1028129 w 5856802"/>
                  <a:gd name="connsiteY1154" fmla="*/ 2199551 h 6245647"/>
                  <a:gd name="connsiteX1155" fmla="*/ 985361 w 5856802"/>
                  <a:gd name="connsiteY1155" fmla="*/ 2249939 h 6245647"/>
                  <a:gd name="connsiteX1156" fmla="*/ 982028 w 5856802"/>
                  <a:gd name="connsiteY1156" fmla="*/ 2207457 h 6245647"/>
                  <a:gd name="connsiteX1157" fmla="*/ 926116 w 5856802"/>
                  <a:gd name="connsiteY1157" fmla="*/ 2259940 h 6245647"/>
                  <a:gd name="connsiteX1158" fmla="*/ 1015079 w 5856802"/>
                  <a:gd name="connsiteY1158" fmla="*/ 2236127 h 6245647"/>
                  <a:gd name="connsiteX1159" fmla="*/ 1179957 w 5856802"/>
                  <a:gd name="connsiteY1159" fmla="*/ 2276609 h 6245647"/>
                  <a:gd name="connsiteX1160" fmla="*/ 1179862 w 5856802"/>
                  <a:gd name="connsiteY1160" fmla="*/ 2250891 h 6245647"/>
                  <a:gd name="connsiteX1161" fmla="*/ 1216152 w 5856802"/>
                  <a:gd name="connsiteY1161" fmla="*/ 2261845 h 6245647"/>
                  <a:gd name="connsiteX1162" fmla="*/ 1206246 w 5856802"/>
                  <a:gd name="connsiteY1162" fmla="*/ 2246319 h 6245647"/>
                  <a:gd name="connsiteX1163" fmla="*/ 1245584 w 5856802"/>
                  <a:gd name="connsiteY1163" fmla="*/ 2230889 h 6245647"/>
                  <a:gd name="connsiteX1164" fmla="*/ 1265301 w 5856802"/>
                  <a:gd name="connsiteY1164" fmla="*/ 2261845 h 6245647"/>
                  <a:gd name="connsiteX1165" fmla="*/ 1268444 w 5856802"/>
                  <a:gd name="connsiteY1165" fmla="*/ 2235461 h 6245647"/>
                  <a:gd name="connsiteX1166" fmla="*/ 1291304 w 5856802"/>
                  <a:gd name="connsiteY1166" fmla="*/ 2248510 h 6245647"/>
                  <a:gd name="connsiteX1167" fmla="*/ 1268635 w 5856802"/>
                  <a:gd name="connsiteY1167" fmla="*/ 2278323 h 6245647"/>
                  <a:gd name="connsiteX1168" fmla="*/ 1307878 w 5856802"/>
                  <a:gd name="connsiteY1168" fmla="*/ 2288515 h 6245647"/>
                  <a:gd name="connsiteX1169" fmla="*/ 1317498 w 5856802"/>
                  <a:gd name="connsiteY1169" fmla="*/ 2261083 h 6245647"/>
                  <a:gd name="connsiteX1170" fmla="*/ 1363123 w 5856802"/>
                  <a:gd name="connsiteY1170" fmla="*/ 2235746 h 6245647"/>
                  <a:gd name="connsiteX1171" fmla="*/ 1383126 w 5856802"/>
                  <a:gd name="connsiteY1171" fmla="*/ 2283752 h 6245647"/>
                  <a:gd name="connsiteX1172" fmla="*/ 1382935 w 5856802"/>
                  <a:gd name="connsiteY1172" fmla="*/ 2258130 h 6245647"/>
                  <a:gd name="connsiteX1173" fmla="*/ 1402747 w 5856802"/>
                  <a:gd name="connsiteY1173" fmla="*/ 2288896 h 6245647"/>
                  <a:gd name="connsiteX1174" fmla="*/ 1428560 w 5856802"/>
                  <a:gd name="connsiteY1174" fmla="*/ 2250034 h 6245647"/>
                  <a:gd name="connsiteX1175" fmla="*/ 1422178 w 5856802"/>
                  <a:gd name="connsiteY1175" fmla="*/ 2276799 h 6245647"/>
                  <a:gd name="connsiteX1176" fmla="*/ 1458183 w 5856802"/>
                  <a:gd name="connsiteY1176" fmla="*/ 2279085 h 6245647"/>
                  <a:gd name="connsiteX1177" fmla="*/ 1451896 w 5856802"/>
                  <a:gd name="connsiteY1177" fmla="*/ 2306041 h 6245647"/>
                  <a:gd name="connsiteX1178" fmla="*/ 1461897 w 5856802"/>
                  <a:gd name="connsiteY1178" fmla="*/ 2330139 h 6245647"/>
                  <a:gd name="connsiteX1179" fmla="*/ 1481328 w 5856802"/>
                  <a:gd name="connsiteY1179" fmla="*/ 2309470 h 6245647"/>
                  <a:gd name="connsiteX1180" fmla="*/ 1461230 w 5856802"/>
                  <a:gd name="connsiteY1180" fmla="*/ 2261369 h 6245647"/>
                  <a:gd name="connsiteX1181" fmla="*/ 1474184 w 5856802"/>
                  <a:gd name="connsiteY1181" fmla="*/ 2250701 h 6245647"/>
                  <a:gd name="connsiteX1182" fmla="*/ 1477994 w 5856802"/>
                  <a:gd name="connsiteY1182" fmla="*/ 2301469 h 6245647"/>
                  <a:gd name="connsiteX1183" fmla="*/ 1497711 w 5856802"/>
                  <a:gd name="connsiteY1183" fmla="*/ 2315280 h 6245647"/>
                  <a:gd name="connsiteX1184" fmla="*/ 1475042 w 5856802"/>
                  <a:gd name="connsiteY1184" fmla="*/ 2336426 h 6245647"/>
                  <a:gd name="connsiteX1185" fmla="*/ 1465707 w 5856802"/>
                  <a:gd name="connsiteY1185" fmla="*/ 2389670 h 6245647"/>
                  <a:gd name="connsiteX1186" fmla="*/ 1488377 w 5856802"/>
                  <a:gd name="connsiteY1186" fmla="*/ 2359857 h 6245647"/>
                  <a:gd name="connsiteX1187" fmla="*/ 1484852 w 5856802"/>
                  <a:gd name="connsiteY1187" fmla="*/ 2334616 h 6245647"/>
                  <a:gd name="connsiteX1188" fmla="*/ 1501331 w 5856802"/>
                  <a:gd name="connsiteY1188" fmla="*/ 2348999 h 6245647"/>
                  <a:gd name="connsiteX1189" fmla="*/ 1504284 w 5856802"/>
                  <a:gd name="connsiteY1189" fmla="*/ 2314042 h 6245647"/>
                  <a:gd name="connsiteX1190" fmla="*/ 1514285 w 5856802"/>
                  <a:gd name="connsiteY1190" fmla="*/ 2329377 h 6245647"/>
                  <a:gd name="connsiteX1191" fmla="*/ 1469136 w 5856802"/>
                  <a:gd name="connsiteY1191" fmla="*/ 2406149 h 6245647"/>
                  <a:gd name="connsiteX1192" fmla="*/ 1466279 w 5856802"/>
                  <a:gd name="connsiteY1192" fmla="*/ 2449678 h 6245647"/>
                  <a:gd name="connsiteX1193" fmla="*/ 1459516 w 5856802"/>
                  <a:gd name="connsiteY1193" fmla="*/ 2433676 h 6245647"/>
                  <a:gd name="connsiteX1194" fmla="*/ 1455801 w 5856802"/>
                  <a:gd name="connsiteY1194" fmla="*/ 2382812 h 6245647"/>
                  <a:gd name="connsiteX1195" fmla="*/ 1393889 w 5856802"/>
                  <a:gd name="connsiteY1195" fmla="*/ 2428056 h 6245647"/>
                  <a:gd name="connsiteX1196" fmla="*/ 1390841 w 5856802"/>
                  <a:gd name="connsiteY1196" fmla="*/ 2454440 h 6245647"/>
                  <a:gd name="connsiteX1197" fmla="*/ 1351407 w 5856802"/>
                  <a:gd name="connsiteY1197" fmla="*/ 2444154 h 6245647"/>
                  <a:gd name="connsiteX1198" fmla="*/ 1347978 w 5856802"/>
                  <a:gd name="connsiteY1198" fmla="*/ 2419103 h 6245647"/>
                  <a:gd name="connsiteX1199" fmla="*/ 1279208 w 5856802"/>
                  <a:gd name="connsiteY1199" fmla="*/ 2439677 h 6245647"/>
                  <a:gd name="connsiteX1200" fmla="*/ 1282542 w 5856802"/>
                  <a:gd name="connsiteY1200" fmla="*/ 2447582 h 6245647"/>
                  <a:gd name="connsiteX1201" fmla="*/ 1265968 w 5856802"/>
                  <a:gd name="connsiteY1201" fmla="*/ 2407673 h 6245647"/>
                  <a:gd name="connsiteX1202" fmla="*/ 1269492 w 5856802"/>
                  <a:gd name="connsiteY1202" fmla="*/ 2449964 h 6245647"/>
                  <a:gd name="connsiteX1203" fmla="*/ 1256443 w 5856802"/>
                  <a:gd name="connsiteY1203" fmla="*/ 2460917 h 6245647"/>
                  <a:gd name="connsiteX1204" fmla="*/ 1239869 w 5856802"/>
                  <a:gd name="connsiteY1204" fmla="*/ 2429485 h 6245647"/>
                  <a:gd name="connsiteX1205" fmla="*/ 1167289 w 5856802"/>
                  <a:gd name="connsiteY1205" fmla="*/ 2433390 h 6245647"/>
                  <a:gd name="connsiteX1206" fmla="*/ 1144048 w 5856802"/>
                  <a:gd name="connsiteY1206" fmla="*/ 2394433 h 6245647"/>
                  <a:gd name="connsiteX1207" fmla="*/ 1160717 w 5856802"/>
                  <a:gd name="connsiteY1207" fmla="*/ 2434533 h 6245647"/>
                  <a:gd name="connsiteX1208" fmla="*/ 1058418 w 5856802"/>
                  <a:gd name="connsiteY1208" fmla="*/ 2494922 h 6245647"/>
                  <a:gd name="connsiteX1209" fmla="*/ 1064990 w 5856802"/>
                  <a:gd name="connsiteY1209" fmla="*/ 2459393 h 6245647"/>
                  <a:gd name="connsiteX1210" fmla="*/ 1048512 w 5856802"/>
                  <a:gd name="connsiteY1210" fmla="*/ 2496541 h 6245647"/>
                  <a:gd name="connsiteX1211" fmla="*/ 995648 w 5856802"/>
                  <a:gd name="connsiteY1211" fmla="*/ 2471300 h 6245647"/>
                  <a:gd name="connsiteX1212" fmla="*/ 1008888 w 5856802"/>
                  <a:gd name="connsiteY1212" fmla="*/ 2477586 h 6245647"/>
                  <a:gd name="connsiteX1213" fmla="*/ 962597 w 5856802"/>
                  <a:gd name="connsiteY1213" fmla="*/ 2485587 h 6245647"/>
                  <a:gd name="connsiteX1214" fmla="*/ 972503 w 5856802"/>
                  <a:gd name="connsiteY1214" fmla="*/ 2449392 h 6245647"/>
                  <a:gd name="connsiteX1215" fmla="*/ 985742 w 5856802"/>
                  <a:gd name="connsiteY1215" fmla="*/ 2464346 h 6245647"/>
                  <a:gd name="connsiteX1216" fmla="*/ 995648 w 5856802"/>
                  <a:gd name="connsiteY1216" fmla="*/ 2419769 h 6245647"/>
                  <a:gd name="connsiteX1217" fmla="*/ 979170 w 5856802"/>
                  <a:gd name="connsiteY1217" fmla="*/ 2439772 h 6245647"/>
                  <a:gd name="connsiteX1218" fmla="*/ 979170 w 5856802"/>
                  <a:gd name="connsiteY1218" fmla="*/ 2405482 h 6245647"/>
                  <a:gd name="connsiteX1219" fmla="*/ 959358 w 5856802"/>
                  <a:gd name="connsiteY1219" fmla="*/ 2451773 h 6245647"/>
                  <a:gd name="connsiteX1220" fmla="*/ 913162 w 5856802"/>
                  <a:gd name="connsiteY1220" fmla="*/ 2433866 h 6245647"/>
                  <a:gd name="connsiteX1221" fmla="*/ 929640 w 5856802"/>
                  <a:gd name="connsiteY1221" fmla="*/ 2413864 h 6245647"/>
                  <a:gd name="connsiteX1222" fmla="*/ 903256 w 5856802"/>
                  <a:gd name="connsiteY1222" fmla="*/ 2418436 h 6245647"/>
                  <a:gd name="connsiteX1223" fmla="*/ 909828 w 5856802"/>
                  <a:gd name="connsiteY1223" fmla="*/ 2434533 h 6245647"/>
                  <a:gd name="connsiteX1224" fmla="*/ 886683 w 5856802"/>
                  <a:gd name="connsiteY1224" fmla="*/ 2489969 h 6245647"/>
                  <a:gd name="connsiteX1225" fmla="*/ 936308 w 5856802"/>
                  <a:gd name="connsiteY1225" fmla="*/ 2455679 h 6245647"/>
                  <a:gd name="connsiteX1226" fmla="*/ 962787 w 5856802"/>
                  <a:gd name="connsiteY1226" fmla="*/ 2511305 h 6245647"/>
                  <a:gd name="connsiteX1227" fmla="*/ 932974 w 5856802"/>
                  <a:gd name="connsiteY1227" fmla="*/ 2524925 h 6245647"/>
                  <a:gd name="connsiteX1228" fmla="*/ 906494 w 5856802"/>
                  <a:gd name="connsiteY1228" fmla="*/ 2512352 h 6245647"/>
                  <a:gd name="connsiteX1229" fmla="*/ 922973 w 5856802"/>
                  <a:gd name="connsiteY1229" fmla="*/ 2535308 h 6245647"/>
                  <a:gd name="connsiteX1230" fmla="*/ 896493 w 5856802"/>
                  <a:gd name="connsiteY1230" fmla="*/ 2539784 h 6245647"/>
                  <a:gd name="connsiteX1231" fmla="*/ 929545 w 5856802"/>
                  <a:gd name="connsiteY1231" fmla="*/ 2534165 h 6245647"/>
                  <a:gd name="connsiteX1232" fmla="*/ 926211 w 5856802"/>
                  <a:gd name="connsiteY1232" fmla="*/ 2560549 h 6245647"/>
                  <a:gd name="connsiteX1233" fmla="*/ 1028891 w 5856802"/>
                  <a:gd name="connsiteY1233" fmla="*/ 2594553 h 6245647"/>
                  <a:gd name="connsiteX1234" fmla="*/ 1005650 w 5856802"/>
                  <a:gd name="connsiteY1234" fmla="*/ 2529879 h 6245647"/>
                  <a:gd name="connsiteX1235" fmla="*/ 1012222 w 5856802"/>
                  <a:gd name="connsiteY1235" fmla="*/ 2520067 h 6245647"/>
                  <a:gd name="connsiteX1236" fmla="*/ 1035368 w 5856802"/>
                  <a:gd name="connsiteY1236" fmla="*/ 2541880 h 6245647"/>
                  <a:gd name="connsiteX1237" fmla="*/ 1045369 w 5856802"/>
                  <a:gd name="connsiteY1237" fmla="*/ 2591791 h 6245647"/>
                  <a:gd name="connsiteX1238" fmla="*/ 1108234 w 5856802"/>
                  <a:gd name="connsiteY1238" fmla="*/ 2580932 h 6245647"/>
                  <a:gd name="connsiteX1239" fmla="*/ 1101662 w 5856802"/>
                  <a:gd name="connsiteY1239" fmla="*/ 2599316 h 6245647"/>
                  <a:gd name="connsiteX1240" fmla="*/ 1138047 w 5856802"/>
                  <a:gd name="connsiteY1240" fmla="*/ 2575979 h 6245647"/>
                  <a:gd name="connsiteX1241" fmla="*/ 1161193 w 5856802"/>
                  <a:gd name="connsiteY1241" fmla="*/ 2580551 h 6245647"/>
                  <a:gd name="connsiteX1242" fmla="*/ 1158050 w 5856802"/>
                  <a:gd name="connsiteY1242" fmla="*/ 2615413 h 6245647"/>
                  <a:gd name="connsiteX1243" fmla="*/ 1194340 w 5856802"/>
                  <a:gd name="connsiteY1243" fmla="*/ 2583599 h 6245647"/>
                  <a:gd name="connsiteX1244" fmla="*/ 1204436 w 5856802"/>
                  <a:gd name="connsiteY1244" fmla="*/ 2624842 h 6245647"/>
                  <a:gd name="connsiteX1245" fmla="*/ 1207580 w 5856802"/>
                  <a:gd name="connsiteY1245" fmla="*/ 2572646 h 6245647"/>
                  <a:gd name="connsiteX1246" fmla="*/ 1247299 w 5856802"/>
                  <a:gd name="connsiteY1246" fmla="*/ 2617413 h 6245647"/>
                  <a:gd name="connsiteX1247" fmla="*/ 1257014 w 5856802"/>
                  <a:gd name="connsiteY1247" fmla="*/ 2589886 h 6245647"/>
                  <a:gd name="connsiteX1248" fmla="*/ 1257205 w 5856802"/>
                  <a:gd name="connsiteY1248" fmla="*/ 2624271 h 6245647"/>
                  <a:gd name="connsiteX1249" fmla="*/ 1280255 w 5856802"/>
                  <a:gd name="connsiteY1249" fmla="*/ 2620175 h 6245647"/>
                  <a:gd name="connsiteX1250" fmla="*/ 1247680 w 5856802"/>
                  <a:gd name="connsiteY1250" fmla="*/ 2685993 h 6245647"/>
                  <a:gd name="connsiteX1251" fmla="*/ 1244346 w 5856802"/>
                  <a:gd name="connsiteY1251" fmla="*/ 2669420 h 6245647"/>
                  <a:gd name="connsiteX1252" fmla="*/ 1250728 w 5856802"/>
                  <a:gd name="connsiteY1252" fmla="*/ 2633987 h 6245647"/>
                  <a:gd name="connsiteX1253" fmla="*/ 1224439 w 5856802"/>
                  <a:gd name="connsiteY1253" fmla="*/ 2638558 h 6245647"/>
                  <a:gd name="connsiteX1254" fmla="*/ 1217676 w 5856802"/>
                  <a:gd name="connsiteY1254" fmla="*/ 2596649 h 6245647"/>
                  <a:gd name="connsiteX1255" fmla="*/ 1201293 w 5856802"/>
                  <a:gd name="connsiteY1255" fmla="*/ 2642559 h 6245647"/>
                  <a:gd name="connsiteX1256" fmla="*/ 1181386 w 5856802"/>
                  <a:gd name="connsiteY1256" fmla="*/ 2637320 h 6245647"/>
                  <a:gd name="connsiteX1257" fmla="*/ 1181291 w 5856802"/>
                  <a:gd name="connsiteY1257" fmla="*/ 2611603 h 6245647"/>
                  <a:gd name="connsiteX1258" fmla="*/ 1158240 w 5856802"/>
                  <a:gd name="connsiteY1258" fmla="*/ 2641321 h 6245647"/>
                  <a:gd name="connsiteX1259" fmla="*/ 1141476 w 5856802"/>
                  <a:gd name="connsiteY1259" fmla="*/ 2584075 h 6245647"/>
                  <a:gd name="connsiteX1260" fmla="*/ 1134999 w 5856802"/>
                  <a:gd name="connsiteY1260" fmla="*/ 2636654 h 6245647"/>
                  <a:gd name="connsiteX1261" fmla="*/ 1095280 w 5856802"/>
                  <a:gd name="connsiteY1261" fmla="*/ 2634844 h 6245647"/>
                  <a:gd name="connsiteX1262" fmla="*/ 1105186 w 5856802"/>
                  <a:gd name="connsiteY1262" fmla="*/ 2615984 h 6245647"/>
                  <a:gd name="connsiteX1263" fmla="*/ 1091946 w 5856802"/>
                  <a:gd name="connsiteY1263" fmla="*/ 2618270 h 6245647"/>
                  <a:gd name="connsiteX1264" fmla="*/ 1092042 w 5856802"/>
                  <a:gd name="connsiteY1264" fmla="*/ 2661228 h 6245647"/>
                  <a:gd name="connsiteX1265" fmla="*/ 1188053 w 5856802"/>
                  <a:gd name="connsiteY1265" fmla="*/ 2644845 h 6245647"/>
                  <a:gd name="connsiteX1266" fmla="*/ 1191578 w 5856802"/>
                  <a:gd name="connsiteY1266" fmla="*/ 2687231 h 6245647"/>
                  <a:gd name="connsiteX1267" fmla="*/ 1201388 w 5856802"/>
                  <a:gd name="connsiteY1267" fmla="*/ 2659799 h 6245647"/>
                  <a:gd name="connsiteX1268" fmla="*/ 1214533 w 5856802"/>
                  <a:gd name="connsiteY1268" fmla="*/ 2640368 h 6245647"/>
                  <a:gd name="connsiteX1269" fmla="*/ 1231106 w 5856802"/>
                  <a:gd name="connsiteY1269" fmla="*/ 2654656 h 6245647"/>
                  <a:gd name="connsiteX1270" fmla="*/ 1241012 w 5856802"/>
                  <a:gd name="connsiteY1270" fmla="*/ 2661609 h 6245647"/>
                  <a:gd name="connsiteX1271" fmla="*/ 1214819 w 5856802"/>
                  <a:gd name="connsiteY1271" fmla="*/ 2700471 h 6245647"/>
                  <a:gd name="connsiteX1272" fmla="*/ 1264253 w 5856802"/>
                  <a:gd name="connsiteY1272" fmla="*/ 2683231 h 6245647"/>
                  <a:gd name="connsiteX1273" fmla="*/ 1290733 w 5856802"/>
                  <a:gd name="connsiteY1273" fmla="*/ 2704376 h 6245647"/>
                  <a:gd name="connsiteX1274" fmla="*/ 1281018 w 5856802"/>
                  <a:gd name="connsiteY1274" fmla="*/ 2740381 h 6245647"/>
                  <a:gd name="connsiteX1275" fmla="*/ 1320260 w 5856802"/>
                  <a:gd name="connsiteY1275" fmla="*/ 2681992 h 6245647"/>
                  <a:gd name="connsiteX1276" fmla="*/ 1402842 w 5856802"/>
                  <a:gd name="connsiteY1276" fmla="*/ 2693327 h 6245647"/>
                  <a:gd name="connsiteX1277" fmla="*/ 1432465 w 5856802"/>
                  <a:gd name="connsiteY1277" fmla="*/ 2688184 h 6245647"/>
                  <a:gd name="connsiteX1278" fmla="*/ 1419511 w 5856802"/>
                  <a:gd name="connsiteY1278" fmla="*/ 2724760 h 6245647"/>
                  <a:gd name="connsiteX1279" fmla="*/ 1442276 w 5856802"/>
                  <a:gd name="connsiteY1279" fmla="*/ 2686469 h 6245647"/>
                  <a:gd name="connsiteX1280" fmla="*/ 1455706 w 5856802"/>
                  <a:gd name="connsiteY1280" fmla="*/ 2709901 h 6245647"/>
                  <a:gd name="connsiteX1281" fmla="*/ 1471994 w 5856802"/>
                  <a:gd name="connsiteY1281" fmla="*/ 2689803 h 6245647"/>
                  <a:gd name="connsiteX1282" fmla="*/ 1462183 w 5856802"/>
                  <a:gd name="connsiteY1282" fmla="*/ 2700090 h 6245647"/>
                  <a:gd name="connsiteX1283" fmla="*/ 1472375 w 5856802"/>
                  <a:gd name="connsiteY1283" fmla="*/ 2732666 h 6245647"/>
                  <a:gd name="connsiteX1284" fmla="*/ 1475327 w 5856802"/>
                  <a:gd name="connsiteY1284" fmla="*/ 2697709 h 6245647"/>
                  <a:gd name="connsiteX1285" fmla="*/ 1519047 w 5856802"/>
                  <a:gd name="connsiteY1285" fmla="*/ 2776100 h 6245647"/>
                  <a:gd name="connsiteX1286" fmla="*/ 1535144 w 5856802"/>
                  <a:gd name="connsiteY1286" fmla="*/ 2738952 h 6245647"/>
                  <a:gd name="connsiteX1287" fmla="*/ 1518571 w 5856802"/>
                  <a:gd name="connsiteY1287" fmla="*/ 2733332 h 6245647"/>
                  <a:gd name="connsiteX1288" fmla="*/ 1492092 w 5856802"/>
                  <a:gd name="connsiteY1288" fmla="*/ 2729237 h 6245647"/>
                  <a:gd name="connsiteX1289" fmla="*/ 1491901 w 5856802"/>
                  <a:gd name="connsiteY1289" fmla="*/ 2711996 h 6245647"/>
                  <a:gd name="connsiteX1290" fmla="*/ 1538193 w 5856802"/>
                  <a:gd name="connsiteY1290" fmla="*/ 2721140 h 6245647"/>
                  <a:gd name="connsiteX1291" fmla="*/ 1528191 w 5856802"/>
                  <a:gd name="connsiteY1291" fmla="*/ 2714282 h 6245647"/>
                  <a:gd name="connsiteX1292" fmla="*/ 1534668 w 5856802"/>
                  <a:gd name="connsiteY1292" fmla="*/ 2704567 h 6245647"/>
                  <a:gd name="connsiteX1293" fmla="*/ 1548098 w 5856802"/>
                  <a:gd name="connsiteY1293" fmla="*/ 2727998 h 6245647"/>
                  <a:gd name="connsiteX1294" fmla="*/ 1580293 w 5856802"/>
                  <a:gd name="connsiteY1294" fmla="*/ 2662276 h 6245647"/>
                  <a:gd name="connsiteX1295" fmla="*/ 1599914 w 5856802"/>
                  <a:gd name="connsiteY1295" fmla="*/ 2658561 h 6245647"/>
                  <a:gd name="connsiteX1296" fmla="*/ 1603439 w 5856802"/>
                  <a:gd name="connsiteY1296" fmla="*/ 2675135 h 6245647"/>
                  <a:gd name="connsiteX1297" fmla="*/ 1597438 w 5856802"/>
                  <a:gd name="connsiteY1297" fmla="*/ 2719235 h 6245647"/>
                  <a:gd name="connsiteX1298" fmla="*/ 1616774 w 5856802"/>
                  <a:gd name="connsiteY1298" fmla="*/ 2689898 h 6245647"/>
                  <a:gd name="connsiteX1299" fmla="*/ 1610011 w 5856802"/>
                  <a:gd name="connsiteY1299" fmla="*/ 2673896 h 6245647"/>
                  <a:gd name="connsiteX1300" fmla="*/ 1636395 w 5856802"/>
                  <a:gd name="connsiteY1300" fmla="*/ 2686374 h 6245647"/>
                  <a:gd name="connsiteX1301" fmla="*/ 1632871 w 5856802"/>
                  <a:gd name="connsiteY1301" fmla="*/ 2669705 h 6245647"/>
                  <a:gd name="connsiteX1302" fmla="*/ 1675638 w 5856802"/>
                  <a:gd name="connsiteY1302" fmla="*/ 2679230 h 6245647"/>
                  <a:gd name="connsiteX1303" fmla="*/ 1649921 w 5856802"/>
                  <a:gd name="connsiteY1303" fmla="*/ 2718283 h 6245647"/>
                  <a:gd name="connsiteX1304" fmla="*/ 1676591 w 5856802"/>
                  <a:gd name="connsiteY1304" fmla="*/ 2739142 h 6245647"/>
                  <a:gd name="connsiteX1305" fmla="*/ 1679067 w 5856802"/>
                  <a:gd name="connsiteY1305" fmla="*/ 2687136 h 6245647"/>
                  <a:gd name="connsiteX1306" fmla="*/ 1699260 w 5856802"/>
                  <a:gd name="connsiteY1306" fmla="*/ 2717902 h 6245647"/>
                  <a:gd name="connsiteX1307" fmla="*/ 1701737 w 5856802"/>
                  <a:gd name="connsiteY1307" fmla="*/ 2665800 h 6245647"/>
                  <a:gd name="connsiteX1308" fmla="*/ 1694974 w 5856802"/>
                  <a:gd name="connsiteY1308" fmla="*/ 2649798 h 6245647"/>
                  <a:gd name="connsiteX1309" fmla="*/ 1678591 w 5856802"/>
                  <a:gd name="connsiteY1309" fmla="*/ 2652751 h 6245647"/>
                  <a:gd name="connsiteX1310" fmla="*/ 1694498 w 5856802"/>
                  <a:gd name="connsiteY1310" fmla="*/ 2624176 h 6245647"/>
                  <a:gd name="connsiteX1311" fmla="*/ 1684592 w 5856802"/>
                  <a:gd name="connsiteY1311" fmla="*/ 2617223 h 6245647"/>
                  <a:gd name="connsiteX1312" fmla="*/ 1704213 w 5856802"/>
                  <a:gd name="connsiteY1312" fmla="*/ 2613794 h 6245647"/>
                  <a:gd name="connsiteX1313" fmla="*/ 1703642 w 5856802"/>
                  <a:gd name="connsiteY1313" fmla="*/ 2579504 h 6245647"/>
                  <a:gd name="connsiteX1314" fmla="*/ 1762697 w 5856802"/>
                  <a:gd name="connsiteY1314" fmla="*/ 2585885 h 6245647"/>
                  <a:gd name="connsiteX1315" fmla="*/ 1770126 w 5856802"/>
                  <a:gd name="connsiteY1315" fmla="*/ 2636082 h 6245647"/>
                  <a:gd name="connsiteX1316" fmla="*/ 1737551 w 5856802"/>
                  <a:gd name="connsiteY1316" fmla="*/ 2650750 h 6245647"/>
                  <a:gd name="connsiteX1317" fmla="*/ 1793462 w 5856802"/>
                  <a:gd name="connsiteY1317" fmla="*/ 2657799 h 6245647"/>
                  <a:gd name="connsiteX1318" fmla="*/ 1753934 w 5856802"/>
                  <a:gd name="connsiteY1318" fmla="*/ 2647703 h 6245647"/>
                  <a:gd name="connsiteX1319" fmla="*/ 1745933 w 5856802"/>
                  <a:gd name="connsiteY1319" fmla="*/ 2752573 h 6245647"/>
                  <a:gd name="connsiteX1320" fmla="*/ 1765173 w 5856802"/>
                  <a:gd name="connsiteY1320" fmla="*/ 2723236 h 6245647"/>
                  <a:gd name="connsiteX1321" fmla="*/ 1752219 w 5856802"/>
                  <a:gd name="connsiteY1321" fmla="*/ 2734094 h 6245647"/>
                  <a:gd name="connsiteX1322" fmla="*/ 1767840 w 5856802"/>
                  <a:gd name="connsiteY1322" fmla="*/ 2688279 h 6245647"/>
                  <a:gd name="connsiteX1323" fmla="*/ 1794320 w 5856802"/>
                  <a:gd name="connsiteY1323" fmla="*/ 2700757 h 6245647"/>
                  <a:gd name="connsiteX1324" fmla="*/ 1804797 w 5856802"/>
                  <a:gd name="connsiteY1324" fmla="*/ 2733237 h 6245647"/>
                  <a:gd name="connsiteX1325" fmla="*/ 1788414 w 5856802"/>
                  <a:gd name="connsiteY1325" fmla="*/ 2736190 h 6245647"/>
                  <a:gd name="connsiteX1326" fmla="*/ 1811369 w 5856802"/>
                  <a:gd name="connsiteY1326" fmla="*/ 2732094 h 6245647"/>
                  <a:gd name="connsiteX1327" fmla="*/ 1808702 w 5856802"/>
                  <a:gd name="connsiteY1327" fmla="*/ 2766956 h 6245647"/>
                  <a:gd name="connsiteX1328" fmla="*/ 1821466 w 5856802"/>
                  <a:gd name="connsiteY1328" fmla="*/ 2747429 h 6245647"/>
                  <a:gd name="connsiteX1329" fmla="*/ 1839849 w 5856802"/>
                  <a:gd name="connsiteY1329" fmla="*/ 2683802 h 6245647"/>
                  <a:gd name="connsiteX1330" fmla="*/ 1844040 w 5856802"/>
                  <a:gd name="connsiteY1330" fmla="*/ 2726189 h 6245647"/>
                  <a:gd name="connsiteX1331" fmla="*/ 1856899 w 5856802"/>
                  <a:gd name="connsiteY1331" fmla="*/ 2715235 h 6245647"/>
                  <a:gd name="connsiteX1332" fmla="*/ 1871091 w 5856802"/>
                  <a:gd name="connsiteY1332" fmla="*/ 2764384 h 6245647"/>
                  <a:gd name="connsiteX1333" fmla="*/ 1890141 w 5856802"/>
                  <a:gd name="connsiteY1333" fmla="*/ 2735047 h 6245647"/>
                  <a:gd name="connsiteX1334" fmla="*/ 1876711 w 5856802"/>
                  <a:gd name="connsiteY1334" fmla="*/ 2720188 h 6245647"/>
                  <a:gd name="connsiteX1335" fmla="*/ 1896142 w 5856802"/>
                  <a:gd name="connsiteY1335" fmla="*/ 2708091 h 6245647"/>
                  <a:gd name="connsiteX1336" fmla="*/ 1903857 w 5856802"/>
                  <a:gd name="connsiteY1336" fmla="*/ 2758383 h 6245647"/>
                  <a:gd name="connsiteX1337" fmla="*/ 1913096 w 5856802"/>
                  <a:gd name="connsiteY1337" fmla="*/ 2730856 h 6245647"/>
                  <a:gd name="connsiteX1338" fmla="*/ 1901952 w 5856802"/>
                  <a:gd name="connsiteY1338" fmla="*/ 2672658 h 6245647"/>
                  <a:gd name="connsiteX1339" fmla="*/ 1938147 w 5856802"/>
                  <a:gd name="connsiteY1339" fmla="*/ 2683136 h 6245647"/>
                  <a:gd name="connsiteX1340" fmla="*/ 1912620 w 5856802"/>
                  <a:gd name="connsiteY1340" fmla="*/ 2713711 h 6245647"/>
                  <a:gd name="connsiteX1341" fmla="*/ 1962150 w 5856802"/>
                  <a:gd name="connsiteY1341" fmla="*/ 2730380 h 6245647"/>
                  <a:gd name="connsiteX1342" fmla="*/ 1940147 w 5856802"/>
                  <a:gd name="connsiteY1342" fmla="*/ 2768861 h 6245647"/>
                  <a:gd name="connsiteX1343" fmla="*/ 1926527 w 5856802"/>
                  <a:gd name="connsiteY1343" fmla="*/ 2745715 h 6245647"/>
                  <a:gd name="connsiteX1344" fmla="*/ 1913668 w 5856802"/>
                  <a:gd name="connsiteY1344" fmla="*/ 2756573 h 6245647"/>
                  <a:gd name="connsiteX1345" fmla="*/ 1904429 w 5856802"/>
                  <a:gd name="connsiteY1345" fmla="*/ 2784100 h 6245647"/>
                  <a:gd name="connsiteX1346" fmla="*/ 1887474 w 5856802"/>
                  <a:gd name="connsiteY1346" fmla="*/ 2761336 h 6245647"/>
                  <a:gd name="connsiteX1347" fmla="*/ 1908525 w 5856802"/>
                  <a:gd name="connsiteY1347" fmla="*/ 2817819 h 6245647"/>
                  <a:gd name="connsiteX1348" fmla="*/ 1917383 w 5856802"/>
                  <a:gd name="connsiteY1348" fmla="*/ 2773147 h 6245647"/>
                  <a:gd name="connsiteX1349" fmla="*/ 1931289 w 5856802"/>
                  <a:gd name="connsiteY1349" fmla="*/ 2804960 h 6245647"/>
                  <a:gd name="connsiteX1350" fmla="*/ 1940243 w 5856802"/>
                  <a:gd name="connsiteY1350" fmla="*/ 2768765 h 6245647"/>
                  <a:gd name="connsiteX1351" fmla="*/ 1944338 w 5856802"/>
                  <a:gd name="connsiteY1351" fmla="*/ 2802484 h 6245647"/>
                  <a:gd name="connsiteX1352" fmla="*/ 1953292 w 5856802"/>
                  <a:gd name="connsiteY1352" fmla="*/ 2766289 h 6245647"/>
                  <a:gd name="connsiteX1353" fmla="*/ 1967865 w 5856802"/>
                  <a:gd name="connsiteY1353" fmla="*/ 2823915 h 6245647"/>
                  <a:gd name="connsiteX1354" fmla="*/ 2020443 w 5856802"/>
                  <a:gd name="connsiteY1354" fmla="*/ 2822582 h 6245647"/>
                  <a:gd name="connsiteX1355" fmla="*/ 2007394 w 5856802"/>
                  <a:gd name="connsiteY1355" fmla="*/ 2825058 h 6245647"/>
                  <a:gd name="connsiteX1356" fmla="*/ 2007584 w 5856802"/>
                  <a:gd name="connsiteY1356" fmla="*/ 2833631 h 6245647"/>
                  <a:gd name="connsiteX1357" fmla="*/ 1997107 w 5856802"/>
                  <a:gd name="connsiteY1357" fmla="*/ 2809628 h 6245647"/>
                  <a:gd name="connsiteX1358" fmla="*/ 1955864 w 5856802"/>
                  <a:gd name="connsiteY1358" fmla="*/ 2869254 h 6245647"/>
                  <a:gd name="connsiteX1359" fmla="*/ 1945386 w 5856802"/>
                  <a:gd name="connsiteY1359" fmla="*/ 2845346 h 6245647"/>
                  <a:gd name="connsiteX1360" fmla="*/ 1942910 w 5856802"/>
                  <a:gd name="connsiteY1360" fmla="*/ 2880303 h 6245647"/>
                  <a:gd name="connsiteX1361" fmla="*/ 1959483 w 5856802"/>
                  <a:gd name="connsiteY1361" fmla="*/ 2885828 h 6245647"/>
                  <a:gd name="connsiteX1362" fmla="*/ 1995107 w 5856802"/>
                  <a:gd name="connsiteY1362" fmla="*/ 2861825 h 6245647"/>
                  <a:gd name="connsiteX1363" fmla="*/ 1992726 w 5856802"/>
                  <a:gd name="connsiteY1363" fmla="*/ 2896686 h 6245647"/>
                  <a:gd name="connsiteX1364" fmla="*/ 1979581 w 5856802"/>
                  <a:gd name="connsiteY1364" fmla="*/ 2899163 h 6245647"/>
                  <a:gd name="connsiteX1365" fmla="*/ 2002822 w 5856802"/>
                  <a:gd name="connsiteY1365" fmla="*/ 2903354 h 6245647"/>
                  <a:gd name="connsiteX1366" fmla="*/ 2012156 w 5856802"/>
                  <a:gd name="connsiteY1366" fmla="*/ 2884304 h 6245647"/>
                  <a:gd name="connsiteX1367" fmla="*/ 2017490 w 5856802"/>
                  <a:gd name="connsiteY1367" fmla="*/ 2840298 h 6245647"/>
                  <a:gd name="connsiteX1368" fmla="*/ 2021967 w 5856802"/>
                  <a:gd name="connsiteY1368" fmla="*/ 2882589 h 6245647"/>
                  <a:gd name="connsiteX1369" fmla="*/ 2042446 w 5856802"/>
                  <a:gd name="connsiteY1369" fmla="*/ 2792578 h 6245647"/>
                  <a:gd name="connsiteX1370" fmla="*/ 2049971 w 5856802"/>
                  <a:gd name="connsiteY1370" fmla="*/ 2825725 h 6245647"/>
                  <a:gd name="connsiteX1371" fmla="*/ 2043684 w 5856802"/>
                  <a:gd name="connsiteY1371" fmla="*/ 2835440 h 6245647"/>
                  <a:gd name="connsiteX1372" fmla="*/ 2051209 w 5856802"/>
                  <a:gd name="connsiteY1372" fmla="*/ 2868683 h 6245647"/>
                  <a:gd name="connsiteX1373" fmla="*/ 2072545 w 5856802"/>
                  <a:gd name="connsiteY1373" fmla="*/ 2812675 h 6245647"/>
                  <a:gd name="connsiteX1374" fmla="*/ 2076831 w 5856802"/>
                  <a:gd name="connsiteY1374" fmla="*/ 2846489 h 6245647"/>
                  <a:gd name="connsiteX1375" fmla="*/ 2074355 w 5856802"/>
                  <a:gd name="connsiteY1375" fmla="*/ 2872779 h 6245647"/>
                  <a:gd name="connsiteX1376" fmla="*/ 2068068 w 5856802"/>
                  <a:gd name="connsiteY1376" fmla="*/ 2882684 h 6245647"/>
                  <a:gd name="connsiteX1377" fmla="*/ 2054733 w 5856802"/>
                  <a:gd name="connsiteY1377" fmla="*/ 2876493 h 6245647"/>
                  <a:gd name="connsiteX1378" fmla="*/ 2056162 w 5856802"/>
                  <a:gd name="connsiteY1378" fmla="*/ 2928119 h 6245647"/>
                  <a:gd name="connsiteX1379" fmla="*/ 2084451 w 5856802"/>
                  <a:gd name="connsiteY1379" fmla="*/ 2879541 h 6245647"/>
                  <a:gd name="connsiteX1380" fmla="*/ 2108930 w 5856802"/>
                  <a:gd name="connsiteY1380" fmla="*/ 2926785 h 6245647"/>
                  <a:gd name="connsiteX1381" fmla="*/ 2095024 w 5856802"/>
                  <a:gd name="connsiteY1381" fmla="*/ 2903354 h 6245647"/>
                  <a:gd name="connsiteX1382" fmla="*/ 2060162 w 5856802"/>
                  <a:gd name="connsiteY1382" fmla="*/ 2953074 h 6245647"/>
                  <a:gd name="connsiteX1383" fmla="*/ 2064449 w 5856802"/>
                  <a:gd name="connsiteY1383" fmla="*/ 2986792 h 6245647"/>
                  <a:gd name="connsiteX1384" fmla="*/ 2041208 w 5856802"/>
                  <a:gd name="connsiteY1384" fmla="*/ 2982411 h 6245647"/>
                  <a:gd name="connsiteX1385" fmla="*/ 2009775 w 5856802"/>
                  <a:gd name="connsiteY1385" fmla="*/ 2919451 h 6245647"/>
                  <a:gd name="connsiteX1386" fmla="*/ 1994250 w 5856802"/>
                  <a:gd name="connsiteY1386" fmla="*/ 2956884 h 6245647"/>
                  <a:gd name="connsiteX1387" fmla="*/ 1977104 w 5856802"/>
                  <a:gd name="connsiteY1387" fmla="*/ 2934310 h 6245647"/>
                  <a:gd name="connsiteX1388" fmla="*/ 1969484 w 5856802"/>
                  <a:gd name="connsiteY1388" fmla="*/ 2892590 h 6245647"/>
                  <a:gd name="connsiteX1389" fmla="*/ 1956626 w 5856802"/>
                  <a:gd name="connsiteY1389" fmla="*/ 2903544 h 6245647"/>
                  <a:gd name="connsiteX1390" fmla="*/ 1966913 w 5856802"/>
                  <a:gd name="connsiteY1390" fmla="*/ 2918879 h 6245647"/>
                  <a:gd name="connsiteX1391" fmla="*/ 1947672 w 5856802"/>
                  <a:gd name="connsiteY1391" fmla="*/ 2939739 h 6245647"/>
                  <a:gd name="connsiteX1392" fmla="*/ 1958817 w 5856802"/>
                  <a:gd name="connsiteY1392" fmla="*/ 2989364 h 6245647"/>
                  <a:gd name="connsiteX1393" fmla="*/ 1941957 w 5856802"/>
                  <a:gd name="connsiteY1393" fmla="*/ 2975172 h 6245647"/>
                  <a:gd name="connsiteX1394" fmla="*/ 1934528 w 5856802"/>
                  <a:gd name="connsiteY1394" fmla="*/ 2942120 h 6245647"/>
                  <a:gd name="connsiteX1395" fmla="*/ 1901571 w 5856802"/>
                  <a:gd name="connsiteY1395" fmla="*/ 2948121 h 6245647"/>
                  <a:gd name="connsiteX1396" fmla="*/ 1931575 w 5856802"/>
                  <a:gd name="connsiteY1396" fmla="*/ 2960027 h 6245647"/>
                  <a:gd name="connsiteX1397" fmla="*/ 1967198 w 5856802"/>
                  <a:gd name="connsiteY1397" fmla="*/ 3065279 h 6245647"/>
                  <a:gd name="connsiteX1398" fmla="*/ 1986820 w 5856802"/>
                  <a:gd name="connsiteY1398" fmla="*/ 3052991 h 6245647"/>
                  <a:gd name="connsiteX1399" fmla="*/ 1985677 w 5856802"/>
                  <a:gd name="connsiteY1399" fmla="*/ 3010224 h 6245647"/>
                  <a:gd name="connsiteX1400" fmla="*/ 1966341 w 5856802"/>
                  <a:gd name="connsiteY1400" fmla="*/ 3031084 h 6245647"/>
                  <a:gd name="connsiteX1401" fmla="*/ 1952530 w 5856802"/>
                  <a:gd name="connsiteY1401" fmla="*/ 3007843 h 6245647"/>
                  <a:gd name="connsiteX1402" fmla="*/ 1978438 w 5856802"/>
                  <a:gd name="connsiteY1402" fmla="*/ 2985650 h 6245647"/>
                  <a:gd name="connsiteX1403" fmla="*/ 1995773 w 5856802"/>
                  <a:gd name="connsiteY1403" fmla="*/ 3016892 h 6245647"/>
                  <a:gd name="connsiteX1404" fmla="*/ 1954149 w 5856802"/>
                  <a:gd name="connsiteY1404" fmla="*/ 2938596 h 6245647"/>
                  <a:gd name="connsiteX1405" fmla="*/ 2012252 w 5856802"/>
                  <a:gd name="connsiteY1405" fmla="*/ 3013844 h 6245647"/>
                  <a:gd name="connsiteX1406" fmla="*/ 2015109 w 5856802"/>
                  <a:gd name="connsiteY1406" fmla="*/ 2996032 h 6245647"/>
                  <a:gd name="connsiteX1407" fmla="*/ 2021681 w 5856802"/>
                  <a:gd name="connsiteY1407" fmla="*/ 2994794 h 6245647"/>
                  <a:gd name="connsiteX1408" fmla="*/ 2011109 w 5856802"/>
                  <a:gd name="connsiteY1408" fmla="*/ 2970886 h 6245647"/>
                  <a:gd name="connsiteX1409" fmla="*/ 2038350 w 5856802"/>
                  <a:gd name="connsiteY1409" fmla="*/ 3000318 h 6245647"/>
                  <a:gd name="connsiteX1410" fmla="*/ 2025872 w 5856802"/>
                  <a:gd name="connsiteY1410" fmla="*/ 3028512 h 6245647"/>
                  <a:gd name="connsiteX1411" fmla="*/ 2039493 w 5856802"/>
                  <a:gd name="connsiteY1411" fmla="*/ 3043276 h 6245647"/>
                  <a:gd name="connsiteX1412" fmla="*/ 2055305 w 5856802"/>
                  <a:gd name="connsiteY1412" fmla="*/ 3014415 h 6245647"/>
                  <a:gd name="connsiteX1413" fmla="*/ 2076831 w 5856802"/>
                  <a:gd name="connsiteY1413" fmla="*/ 3070803 h 6245647"/>
                  <a:gd name="connsiteX1414" fmla="*/ 2099405 w 5856802"/>
                  <a:gd name="connsiteY1414" fmla="*/ 3049277 h 6245647"/>
                  <a:gd name="connsiteX1415" fmla="*/ 2110359 w 5856802"/>
                  <a:gd name="connsiteY1415" fmla="*/ 3081757 h 6245647"/>
                  <a:gd name="connsiteX1416" fmla="*/ 2010347 w 5856802"/>
                  <a:gd name="connsiteY1416" fmla="*/ 3065850 h 6245647"/>
                  <a:gd name="connsiteX1417" fmla="*/ 1967675 w 5856802"/>
                  <a:gd name="connsiteY1417" fmla="*/ 3082519 h 6245647"/>
                  <a:gd name="connsiteX1418" fmla="*/ 1965008 w 5856802"/>
                  <a:gd name="connsiteY1418" fmla="*/ 3108808 h 6245647"/>
                  <a:gd name="connsiteX1419" fmla="*/ 1982629 w 5856802"/>
                  <a:gd name="connsiteY1419" fmla="*/ 3148717 h 6245647"/>
                  <a:gd name="connsiteX1420" fmla="*/ 1981295 w 5856802"/>
                  <a:gd name="connsiteY1420" fmla="*/ 3097283 h 6245647"/>
                  <a:gd name="connsiteX1421" fmla="*/ 2004441 w 5856802"/>
                  <a:gd name="connsiteY1421" fmla="*/ 3092901 h 6245647"/>
                  <a:gd name="connsiteX1422" fmla="*/ 1984820 w 5856802"/>
                  <a:gd name="connsiteY1422" fmla="*/ 3105188 h 6245647"/>
                  <a:gd name="connsiteX1423" fmla="*/ 2022634 w 5856802"/>
                  <a:gd name="connsiteY1423" fmla="*/ 3149956 h 6245647"/>
                  <a:gd name="connsiteX1424" fmla="*/ 2005394 w 5856802"/>
                  <a:gd name="connsiteY1424" fmla="*/ 3127286 h 6245647"/>
                  <a:gd name="connsiteX1425" fmla="*/ 2106930 w 5856802"/>
                  <a:gd name="connsiteY1425" fmla="*/ 3185960 h 6245647"/>
                  <a:gd name="connsiteX1426" fmla="*/ 2130362 w 5856802"/>
                  <a:gd name="connsiteY1426" fmla="*/ 3190247 h 6245647"/>
                  <a:gd name="connsiteX1427" fmla="*/ 2119598 w 5856802"/>
                  <a:gd name="connsiteY1427" fmla="*/ 3166339 h 6245647"/>
                  <a:gd name="connsiteX1428" fmla="*/ 2118836 w 5856802"/>
                  <a:gd name="connsiteY1428" fmla="*/ 3140621 h 6245647"/>
                  <a:gd name="connsiteX1429" fmla="*/ 2138744 w 5856802"/>
                  <a:gd name="connsiteY1429" fmla="*/ 3137002 h 6245647"/>
                  <a:gd name="connsiteX1430" fmla="*/ 2120265 w 5856802"/>
                  <a:gd name="connsiteY1430" fmla="*/ 3079947 h 6245647"/>
                  <a:gd name="connsiteX1431" fmla="*/ 2187702 w 5856802"/>
                  <a:gd name="connsiteY1431" fmla="*/ 3110427 h 6245647"/>
                  <a:gd name="connsiteX1432" fmla="*/ 2194370 w 5856802"/>
                  <a:gd name="connsiteY1432" fmla="*/ 3109284 h 6245647"/>
                  <a:gd name="connsiteX1433" fmla="*/ 2195798 w 5856802"/>
                  <a:gd name="connsiteY1433" fmla="*/ 3152147 h 6245647"/>
                  <a:gd name="connsiteX1434" fmla="*/ 2208086 w 5856802"/>
                  <a:gd name="connsiteY1434" fmla="*/ 3123953 h 6245647"/>
                  <a:gd name="connsiteX1435" fmla="*/ 2231803 w 5856802"/>
                  <a:gd name="connsiteY1435" fmla="*/ 3136716 h 6245647"/>
                  <a:gd name="connsiteX1436" fmla="*/ 2169890 w 5856802"/>
                  <a:gd name="connsiteY1436" fmla="*/ 3174245 h 6245647"/>
                  <a:gd name="connsiteX1437" fmla="*/ 2163795 w 5856802"/>
                  <a:gd name="connsiteY1437" fmla="*/ 3192723 h 6245647"/>
                  <a:gd name="connsiteX1438" fmla="*/ 2169128 w 5856802"/>
                  <a:gd name="connsiteY1438" fmla="*/ 3252159 h 6245647"/>
                  <a:gd name="connsiteX1439" fmla="*/ 2159127 w 5856802"/>
                  <a:gd name="connsiteY1439" fmla="*/ 3253874 h 6245647"/>
                  <a:gd name="connsiteX1440" fmla="*/ 2131505 w 5856802"/>
                  <a:gd name="connsiteY1440" fmla="*/ 3224537 h 6245647"/>
                  <a:gd name="connsiteX1441" fmla="*/ 2148936 w 5856802"/>
                  <a:gd name="connsiteY1441" fmla="*/ 3247111 h 6245647"/>
                  <a:gd name="connsiteX1442" fmla="*/ 2069211 w 5856802"/>
                  <a:gd name="connsiteY1442" fmla="*/ 3261970 h 6245647"/>
                  <a:gd name="connsiteX1443" fmla="*/ 2054352 w 5856802"/>
                  <a:gd name="connsiteY1443" fmla="*/ 3325025 h 6245647"/>
                  <a:gd name="connsiteX1444" fmla="*/ 2052352 w 5856802"/>
                  <a:gd name="connsiteY1444" fmla="*/ 3256350 h 6245647"/>
                  <a:gd name="connsiteX1445" fmla="*/ 2036731 w 5856802"/>
                  <a:gd name="connsiteY1445" fmla="*/ 3293879 h 6245647"/>
                  <a:gd name="connsiteX1446" fmla="*/ 2047494 w 5856802"/>
                  <a:gd name="connsiteY1446" fmla="*/ 3317691 h 6245647"/>
                  <a:gd name="connsiteX1447" fmla="*/ 2028254 w 5856802"/>
                  <a:gd name="connsiteY1447" fmla="*/ 3347123 h 6245647"/>
                  <a:gd name="connsiteX1448" fmla="*/ 2027015 w 5856802"/>
                  <a:gd name="connsiteY1448" fmla="*/ 3304356 h 6245647"/>
                  <a:gd name="connsiteX1449" fmla="*/ 2003679 w 5856802"/>
                  <a:gd name="connsiteY1449" fmla="*/ 3308642 h 6245647"/>
                  <a:gd name="connsiteX1450" fmla="*/ 2001488 w 5856802"/>
                  <a:gd name="connsiteY1450" fmla="*/ 3352172 h 6245647"/>
                  <a:gd name="connsiteX1451" fmla="*/ 1977009 w 5856802"/>
                  <a:gd name="connsiteY1451" fmla="*/ 3313691 h 6245647"/>
                  <a:gd name="connsiteX1452" fmla="*/ 1910715 w 5856802"/>
                  <a:gd name="connsiteY1452" fmla="*/ 3342932 h 6245647"/>
                  <a:gd name="connsiteX1453" fmla="*/ 1899952 w 5856802"/>
                  <a:gd name="connsiteY1453" fmla="*/ 3310642 h 6245647"/>
                  <a:gd name="connsiteX1454" fmla="*/ 1911192 w 5856802"/>
                  <a:gd name="connsiteY1454" fmla="*/ 3360268 h 6245647"/>
                  <a:gd name="connsiteX1455" fmla="*/ 1884236 w 5856802"/>
                  <a:gd name="connsiteY1455" fmla="*/ 3356458 h 6245647"/>
                  <a:gd name="connsiteX1456" fmla="*/ 1860137 w 5856802"/>
                  <a:gd name="connsiteY1456" fmla="*/ 3326264 h 6245647"/>
                  <a:gd name="connsiteX1457" fmla="*/ 1857756 w 5856802"/>
                  <a:gd name="connsiteY1457" fmla="*/ 3369888 h 6245647"/>
                  <a:gd name="connsiteX1458" fmla="*/ 1851089 w 5856802"/>
                  <a:gd name="connsiteY1458" fmla="*/ 3370936 h 6245647"/>
                  <a:gd name="connsiteX1459" fmla="*/ 1856327 w 5856802"/>
                  <a:gd name="connsiteY1459" fmla="*/ 3301117 h 6245647"/>
                  <a:gd name="connsiteX1460" fmla="*/ 1843469 w 5856802"/>
                  <a:gd name="connsiteY1460" fmla="*/ 3329216 h 6245647"/>
                  <a:gd name="connsiteX1461" fmla="*/ 1847755 w 5856802"/>
                  <a:gd name="connsiteY1461" fmla="*/ 3371603 h 6245647"/>
                  <a:gd name="connsiteX1462" fmla="*/ 1800701 w 5856802"/>
                  <a:gd name="connsiteY1462" fmla="*/ 3362649 h 6245647"/>
                  <a:gd name="connsiteX1463" fmla="*/ 1781175 w 5856802"/>
                  <a:gd name="connsiteY1463" fmla="*/ 3391986 h 6245647"/>
                  <a:gd name="connsiteX1464" fmla="*/ 1770507 w 5856802"/>
                  <a:gd name="connsiteY1464" fmla="*/ 3359411 h 6245647"/>
                  <a:gd name="connsiteX1465" fmla="*/ 1767840 w 5856802"/>
                  <a:gd name="connsiteY1465" fmla="*/ 3394272 h 6245647"/>
                  <a:gd name="connsiteX1466" fmla="*/ 1774889 w 5856802"/>
                  <a:gd name="connsiteY1466" fmla="*/ 3410369 h 6245647"/>
                  <a:gd name="connsiteX1467" fmla="*/ 1714786 w 5856802"/>
                  <a:gd name="connsiteY1467" fmla="*/ 3429610 h 6245647"/>
                  <a:gd name="connsiteX1468" fmla="*/ 1694402 w 5856802"/>
                  <a:gd name="connsiteY1468" fmla="*/ 3415989 h 6245647"/>
                  <a:gd name="connsiteX1469" fmla="*/ 1673924 w 5856802"/>
                  <a:gd name="connsiteY1469" fmla="*/ 3393796 h 6245647"/>
                  <a:gd name="connsiteX1470" fmla="*/ 1694307 w 5856802"/>
                  <a:gd name="connsiteY1470" fmla="*/ 3407417 h 6245647"/>
                  <a:gd name="connsiteX1471" fmla="*/ 1703451 w 5856802"/>
                  <a:gd name="connsiteY1471" fmla="*/ 3354077 h 6245647"/>
                  <a:gd name="connsiteX1472" fmla="*/ 1693164 w 5856802"/>
                  <a:gd name="connsiteY1472" fmla="*/ 3338646 h 6245647"/>
                  <a:gd name="connsiteX1473" fmla="*/ 1690688 w 5856802"/>
                  <a:gd name="connsiteY1473" fmla="*/ 3390748 h 6245647"/>
                  <a:gd name="connsiteX1474" fmla="*/ 1676876 w 5856802"/>
                  <a:gd name="connsiteY1474" fmla="*/ 3367412 h 6245647"/>
                  <a:gd name="connsiteX1475" fmla="*/ 1683163 w 5856802"/>
                  <a:gd name="connsiteY1475" fmla="*/ 3340456 h 6245647"/>
                  <a:gd name="connsiteX1476" fmla="*/ 1656302 w 5856802"/>
                  <a:gd name="connsiteY1476" fmla="*/ 3336646 h 6245647"/>
                  <a:gd name="connsiteX1477" fmla="*/ 1673257 w 5856802"/>
                  <a:gd name="connsiteY1477" fmla="*/ 3350743 h 6245647"/>
                  <a:gd name="connsiteX1478" fmla="*/ 1670209 w 5856802"/>
                  <a:gd name="connsiteY1478" fmla="*/ 3368459 h 6245647"/>
                  <a:gd name="connsiteX1479" fmla="*/ 1650587 w 5856802"/>
                  <a:gd name="connsiteY1479" fmla="*/ 3406369 h 6245647"/>
                  <a:gd name="connsiteX1480" fmla="*/ 1650206 w 5856802"/>
                  <a:gd name="connsiteY1480" fmla="*/ 3380651 h 6245647"/>
                  <a:gd name="connsiteX1481" fmla="*/ 1640681 w 5856802"/>
                  <a:gd name="connsiteY1481" fmla="*/ 3416846 h 6245647"/>
                  <a:gd name="connsiteX1482" fmla="*/ 1630109 w 5856802"/>
                  <a:gd name="connsiteY1482" fmla="*/ 3384175 h 6245647"/>
                  <a:gd name="connsiteX1483" fmla="*/ 1607153 w 5856802"/>
                  <a:gd name="connsiteY1483" fmla="*/ 3422657 h 6245647"/>
                  <a:gd name="connsiteX1484" fmla="*/ 1590199 w 5856802"/>
                  <a:gd name="connsiteY1484" fmla="*/ 3408560 h 6245647"/>
                  <a:gd name="connsiteX1485" fmla="*/ 1593056 w 5856802"/>
                  <a:gd name="connsiteY1485" fmla="*/ 3373603 h 6245647"/>
                  <a:gd name="connsiteX1486" fmla="*/ 1549337 w 5856802"/>
                  <a:gd name="connsiteY1486" fmla="*/ 3364078 h 6245647"/>
                  <a:gd name="connsiteX1487" fmla="*/ 1549813 w 5856802"/>
                  <a:gd name="connsiteY1487" fmla="*/ 3398273 h 6245647"/>
                  <a:gd name="connsiteX1488" fmla="*/ 1536383 w 5856802"/>
                  <a:gd name="connsiteY1488" fmla="*/ 3400558 h 6245647"/>
                  <a:gd name="connsiteX1489" fmla="*/ 1532668 w 5856802"/>
                  <a:gd name="connsiteY1489" fmla="*/ 3366840 h 6245647"/>
                  <a:gd name="connsiteX1490" fmla="*/ 1499045 w 5856802"/>
                  <a:gd name="connsiteY1490" fmla="*/ 3355410 h 6245647"/>
                  <a:gd name="connsiteX1491" fmla="*/ 1515618 w 5856802"/>
                  <a:gd name="connsiteY1491" fmla="*/ 3343980 h 6245647"/>
                  <a:gd name="connsiteX1492" fmla="*/ 1482185 w 5856802"/>
                  <a:gd name="connsiteY1492" fmla="*/ 3349790 h 6245647"/>
                  <a:gd name="connsiteX1493" fmla="*/ 1482567 w 5856802"/>
                  <a:gd name="connsiteY1493" fmla="*/ 3384080 h 6245647"/>
                  <a:gd name="connsiteX1494" fmla="*/ 1455515 w 5856802"/>
                  <a:gd name="connsiteY1494" fmla="*/ 3363030 h 6245647"/>
                  <a:gd name="connsiteX1495" fmla="*/ 1474946 w 5856802"/>
                  <a:gd name="connsiteY1495" fmla="*/ 3299498 h 6245647"/>
                  <a:gd name="connsiteX1496" fmla="*/ 1448086 w 5856802"/>
                  <a:gd name="connsiteY1496" fmla="*/ 3295498 h 6245647"/>
                  <a:gd name="connsiteX1497" fmla="*/ 1445133 w 5856802"/>
                  <a:gd name="connsiteY1497" fmla="*/ 3330359 h 6245647"/>
                  <a:gd name="connsiteX1498" fmla="*/ 1388364 w 5856802"/>
                  <a:gd name="connsiteY1498" fmla="*/ 3348838 h 6245647"/>
                  <a:gd name="connsiteX1499" fmla="*/ 1405414 w 5856802"/>
                  <a:gd name="connsiteY1499" fmla="*/ 3380175 h 6245647"/>
                  <a:gd name="connsiteX1500" fmla="*/ 1338358 w 5856802"/>
                  <a:gd name="connsiteY1500" fmla="*/ 3374555 h 6245647"/>
                  <a:gd name="connsiteX1501" fmla="*/ 1355312 w 5856802"/>
                  <a:gd name="connsiteY1501" fmla="*/ 3397415 h 6245647"/>
                  <a:gd name="connsiteX1502" fmla="*/ 1301687 w 5856802"/>
                  <a:gd name="connsiteY1502" fmla="*/ 3389510 h 6245647"/>
                  <a:gd name="connsiteX1503" fmla="*/ 1308068 w 5856802"/>
                  <a:gd name="connsiteY1503" fmla="*/ 3345409 h 6245647"/>
                  <a:gd name="connsiteX1504" fmla="*/ 1284827 w 5856802"/>
                  <a:gd name="connsiteY1504" fmla="*/ 3383699 h 6245647"/>
                  <a:gd name="connsiteX1505" fmla="*/ 1301687 w 5856802"/>
                  <a:gd name="connsiteY1505" fmla="*/ 3389510 h 6245647"/>
                  <a:gd name="connsiteX1506" fmla="*/ 1295114 w 5856802"/>
                  <a:gd name="connsiteY1506" fmla="*/ 3407702 h 6245647"/>
                  <a:gd name="connsiteX1507" fmla="*/ 1257776 w 5856802"/>
                  <a:gd name="connsiteY1507" fmla="*/ 3336836 h 6245647"/>
                  <a:gd name="connsiteX1508" fmla="*/ 1281684 w 5856802"/>
                  <a:gd name="connsiteY1508" fmla="*/ 3410083 h 6245647"/>
                  <a:gd name="connsiteX1509" fmla="*/ 1244822 w 5856802"/>
                  <a:gd name="connsiteY1509" fmla="*/ 3416370 h 6245647"/>
                  <a:gd name="connsiteX1510" fmla="*/ 1258348 w 5856802"/>
                  <a:gd name="connsiteY1510" fmla="*/ 3439897 h 6245647"/>
                  <a:gd name="connsiteX1511" fmla="*/ 1335596 w 5856802"/>
                  <a:gd name="connsiteY1511" fmla="*/ 3443707 h 6245647"/>
                  <a:gd name="connsiteX1512" fmla="*/ 1315593 w 5856802"/>
                  <a:gd name="connsiteY1512" fmla="*/ 3472949 h 6245647"/>
                  <a:gd name="connsiteX1513" fmla="*/ 1285209 w 5856802"/>
                  <a:gd name="connsiteY1513" fmla="*/ 3452279 h 6245647"/>
                  <a:gd name="connsiteX1514" fmla="*/ 1288733 w 5856802"/>
                  <a:gd name="connsiteY1514" fmla="*/ 3468948 h 6245647"/>
                  <a:gd name="connsiteX1515" fmla="*/ 1261872 w 5856802"/>
                  <a:gd name="connsiteY1515" fmla="*/ 3473615 h 6245647"/>
                  <a:gd name="connsiteX1516" fmla="*/ 1272064 w 5856802"/>
                  <a:gd name="connsiteY1516" fmla="*/ 3489046 h 6245647"/>
                  <a:gd name="connsiteX1517" fmla="*/ 1208342 w 5856802"/>
                  <a:gd name="connsiteY1517" fmla="*/ 3517145 h 6245647"/>
                  <a:gd name="connsiteX1518" fmla="*/ 1154526 w 5856802"/>
                  <a:gd name="connsiteY1518" fmla="*/ 3474663 h 6245647"/>
                  <a:gd name="connsiteX1519" fmla="*/ 1228249 w 5856802"/>
                  <a:gd name="connsiteY1519" fmla="*/ 3462281 h 6245647"/>
                  <a:gd name="connsiteX1520" fmla="*/ 1244918 w 5856802"/>
                  <a:gd name="connsiteY1520" fmla="*/ 3433706 h 6245647"/>
                  <a:gd name="connsiteX1521" fmla="*/ 1184625 w 5856802"/>
                  <a:gd name="connsiteY1521" fmla="*/ 3461138 h 6245647"/>
                  <a:gd name="connsiteX1522" fmla="*/ 1181195 w 5856802"/>
                  <a:gd name="connsiteY1522" fmla="*/ 3435992 h 6245647"/>
                  <a:gd name="connsiteX1523" fmla="*/ 1207961 w 5856802"/>
                  <a:gd name="connsiteY1523" fmla="*/ 3422847 h 6245647"/>
                  <a:gd name="connsiteX1524" fmla="*/ 1197769 w 5856802"/>
                  <a:gd name="connsiteY1524" fmla="*/ 3381604 h 6245647"/>
                  <a:gd name="connsiteX1525" fmla="*/ 1201198 w 5856802"/>
                  <a:gd name="connsiteY1525" fmla="*/ 3415322 h 6245647"/>
                  <a:gd name="connsiteX1526" fmla="*/ 1174433 w 5856802"/>
                  <a:gd name="connsiteY1526" fmla="*/ 3419799 h 6245647"/>
                  <a:gd name="connsiteX1527" fmla="*/ 1177290 w 5856802"/>
                  <a:gd name="connsiteY1527" fmla="*/ 3307785 h 6245647"/>
                  <a:gd name="connsiteX1528" fmla="*/ 1187387 w 5856802"/>
                  <a:gd name="connsiteY1528" fmla="*/ 3314643 h 6245647"/>
                  <a:gd name="connsiteX1529" fmla="*/ 1217009 w 5856802"/>
                  <a:gd name="connsiteY1529" fmla="*/ 3215107 h 6245647"/>
                  <a:gd name="connsiteX1530" fmla="*/ 1187101 w 5856802"/>
                  <a:gd name="connsiteY1530" fmla="*/ 3237395 h 6245647"/>
                  <a:gd name="connsiteX1531" fmla="*/ 1187006 w 5856802"/>
                  <a:gd name="connsiteY1531" fmla="*/ 3211583 h 6245647"/>
                  <a:gd name="connsiteX1532" fmla="*/ 1173766 w 5856802"/>
                  <a:gd name="connsiteY1532" fmla="*/ 3248158 h 6245647"/>
                  <a:gd name="connsiteX1533" fmla="*/ 1190530 w 5856802"/>
                  <a:gd name="connsiteY1533" fmla="*/ 3262541 h 6245647"/>
                  <a:gd name="connsiteX1534" fmla="*/ 1183958 w 5856802"/>
                  <a:gd name="connsiteY1534" fmla="*/ 3280829 h 6245647"/>
                  <a:gd name="connsiteX1535" fmla="*/ 1167194 w 5856802"/>
                  <a:gd name="connsiteY1535" fmla="*/ 3266447 h 6245647"/>
                  <a:gd name="connsiteX1536" fmla="*/ 1163955 w 5856802"/>
                  <a:gd name="connsiteY1536" fmla="*/ 3284163 h 6245647"/>
                  <a:gd name="connsiteX1537" fmla="*/ 1174052 w 5856802"/>
                  <a:gd name="connsiteY1537" fmla="*/ 3316929 h 6245647"/>
                  <a:gd name="connsiteX1538" fmla="*/ 1141000 w 5856802"/>
                  <a:gd name="connsiteY1538" fmla="*/ 3416942 h 6245647"/>
                  <a:gd name="connsiteX1539" fmla="*/ 1100804 w 5856802"/>
                  <a:gd name="connsiteY1539" fmla="*/ 3406464 h 6245647"/>
                  <a:gd name="connsiteX1540" fmla="*/ 1104043 w 5856802"/>
                  <a:gd name="connsiteY1540" fmla="*/ 3380175 h 6245647"/>
                  <a:gd name="connsiteX1541" fmla="*/ 1067276 w 5856802"/>
                  <a:gd name="connsiteY1541" fmla="*/ 3395034 h 6245647"/>
                  <a:gd name="connsiteX1542" fmla="*/ 1084040 w 5856802"/>
                  <a:gd name="connsiteY1542" fmla="*/ 3392272 h 6245647"/>
                  <a:gd name="connsiteX1543" fmla="*/ 1094137 w 5856802"/>
                  <a:gd name="connsiteY1543" fmla="*/ 3424847 h 6245647"/>
                  <a:gd name="connsiteX1544" fmla="*/ 1057180 w 5856802"/>
                  <a:gd name="connsiteY1544" fmla="*/ 3379604 h 6245647"/>
                  <a:gd name="connsiteX1545" fmla="*/ 966788 w 5856802"/>
                  <a:gd name="connsiteY1545" fmla="*/ 3360458 h 6245647"/>
                  <a:gd name="connsiteX1546" fmla="*/ 966788 w 5856802"/>
                  <a:gd name="connsiteY1546" fmla="*/ 3394844 h 6245647"/>
                  <a:gd name="connsiteX1547" fmla="*/ 936689 w 5856802"/>
                  <a:gd name="connsiteY1547" fmla="*/ 3399797 h 6245647"/>
                  <a:gd name="connsiteX1548" fmla="*/ 933260 w 5856802"/>
                  <a:gd name="connsiteY1548" fmla="*/ 3374650 h 6245647"/>
                  <a:gd name="connsiteX1549" fmla="*/ 913162 w 5856802"/>
                  <a:gd name="connsiteY1549" fmla="*/ 3395225 h 6245647"/>
                  <a:gd name="connsiteX1550" fmla="*/ 899827 w 5856802"/>
                  <a:gd name="connsiteY1550" fmla="*/ 3354458 h 6245647"/>
                  <a:gd name="connsiteX1551" fmla="*/ 893064 w 5856802"/>
                  <a:gd name="connsiteY1551" fmla="*/ 3398463 h 6245647"/>
                  <a:gd name="connsiteX1552" fmla="*/ 919925 w 5856802"/>
                  <a:gd name="connsiteY1552" fmla="*/ 3445421 h 6245647"/>
                  <a:gd name="connsiteX1553" fmla="*/ 953453 w 5856802"/>
                  <a:gd name="connsiteY1553" fmla="*/ 3431229 h 6245647"/>
                  <a:gd name="connsiteX1554" fmla="*/ 893159 w 5856802"/>
                  <a:gd name="connsiteY1554" fmla="*/ 3398463 h 6245647"/>
                  <a:gd name="connsiteX1555" fmla="*/ 876491 w 5856802"/>
                  <a:gd name="connsiteY1555" fmla="*/ 3392748 h 6245647"/>
                  <a:gd name="connsiteX1556" fmla="*/ 869823 w 5856802"/>
                  <a:gd name="connsiteY1556" fmla="*/ 3436754 h 6245647"/>
                  <a:gd name="connsiteX1557" fmla="*/ 886587 w 5856802"/>
                  <a:gd name="connsiteY1557" fmla="*/ 3468281 h 6245647"/>
                  <a:gd name="connsiteX1558" fmla="*/ 906685 w 5856802"/>
                  <a:gd name="connsiteY1558" fmla="*/ 3456280 h 6245647"/>
                  <a:gd name="connsiteX1559" fmla="*/ 906685 w 5856802"/>
                  <a:gd name="connsiteY1559" fmla="*/ 3490665 h 6245647"/>
                  <a:gd name="connsiteX1560" fmla="*/ 889921 w 5856802"/>
                  <a:gd name="connsiteY1560" fmla="*/ 3502095 h 6245647"/>
                  <a:gd name="connsiteX1561" fmla="*/ 936784 w 5856802"/>
                  <a:gd name="connsiteY1561" fmla="*/ 3477140 h 6245647"/>
                  <a:gd name="connsiteX1562" fmla="*/ 926783 w 5856802"/>
                  <a:gd name="connsiteY1562" fmla="*/ 3513144 h 6245647"/>
                  <a:gd name="connsiteX1563" fmla="*/ 950309 w 5856802"/>
                  <a:gd name="connsiteY1563" fmla="*/ 3594964 h 6245647"/>
                  <a:gd name="connsiteX1564" fmla="*/ 963835 w 5856802"/>
                  <a:gd name="connsiteY1564" fmla="*/ 3627158 h 6245647"/>
                  <a:gd name="connsiteX1565" fmla="*/ 973931 w 5856802"/>
                  <a:gd name="connsiteY1565" fmla="*/ 3599631 h 6245647"/>
                  <a:gd name="connsiteX1566" fmla="*/ 977170 w 5856802"/>
                  <a:gd name="connsiteY1566" fmla="*/ 3547529 h 6245647"/>
                  <a:gd name="connsiteX1567" fmla="*/ 1004030 w 5856802"/>
                  <a:gd name="connsiteY1567" fmla="*/ 3534575 h 6245647"/>
                  <a:gd name="connsiteX1568" fmla="*/ 1185291 w 5856802"/>
                  <a:gd name="connsiteY1568" fmla="*/ 3547053 h 6245647"/>
                  <a:gd name="connsiteX1569" fmla="*/ 1158431 w 5856802"/>
                  <a:gd name="connsiteY1569" fmla="*/ 3551530 h 6245647"/>
                  <a:gd name="connsiteX1570" fmla="*/ 1138428 w 5856802"/>
                  <a:gd name="connsiteY1570" fmla="*/ 3580676 h 6245647"/>
                  <a:gd name="connsiteX1571" fmla="*/ 1138523 w 5856802"/>
                  <a:gd name="connsiteY1571" fmla="*/ 3606489 h 6245647"/>
                  <a:gd name="connsiteX1572" fmla="*/ 1074801 w 5856802"/>
                  <a:gd name="connsiteY1572" fmla="*/ 3642875 h 6245647"/>
                  <a:gd name="connsiteX1573" fmla="*/ 1081659 w 5856802"/>
                  <a:gd name="connsiteY1573" fmla="*/ 3693262 h 6245647"/>
                  <a:gd name="connsiteX1574" fmla="*/ 1135380 w 5856802"/>
                  <a:gd name="connsiteY1574" fmla="*/ 3675641 h 6245647"/>
                  <a:gd name="connsiteX1575" fmla="*/ 1138619 w 5856802"/>
                  <a:gd name="connsiteY1575" fmla="*/ 3649352 h 6245647"/>
                  <a:gd name="connsiteX1576" fmla="*/ 1118616 w 5856802"/>
                  <a:gd name="connsiteY1576" fmla="*/ 3695643 h 6245647"/>
                  <a:gd name="connsiteX1577" fmla="*/ 1155764 w 5856802"/>
                  <a:gd name="connsiteY1577" fmla="*/ 3723837 h 6245647"/>
                  <a:gd name="connsiteX1578" fmla="*/ 1142429 w 5856802"/>
                  <a:gd name="connsiteY1578" fmla="*/ 3751841 h 6245647"/>
                  <a:gd name="connsiteX1579" fmla="*/ 1118807 w 5856802"/>
                  <a:gd name="connsiteY1579" fmla="*/ 3747078 h 6245647"/>
                  <a:gd name="connsiteX1580" fmla="*/ 1122045 w 5856802"/>
                  <a:gd name="connsiteY1580" fmla="*/ 3720789 h 6245647"/>
                  <a:gd name="connsiteX1581" fmla="*/ 1101947 w 5856802"/>
                  <a:gd name="connsiteY1581" fmla="*/ 3741363 h 6245647"/>
                  <a:gd name="connsiteX1582" fmla="*/ 1101852 w 5856802"/>
                  <a:gd name="connsiteY1582" fmla="*/ 3698405 h 6245647"/>
                  <a:gd name="connsiteX1583" fmla="*/ 1061657 w 5856802"/>
                  <a:gd name="connsiteY1583" fmla="*/ 3765271 h 6245647"/>
                  <a:gd name="connsiteX1584" fmla="*/ 1125855 w 5856802"/>
                  <a:gd name="connsiteY1584" fmla="*/ 3814801 h 6245647"/>
                  <a:gd name="connsiteX1585" fmla="*/ 1129475 w 5856802"/>
                  <a:gd name="connsiteY1585" fmla="*/ 3874237 h 6245647"/>
                  <a:gd name="connsiteX1586" fmla="*/ 1099090 w 5856802"/>
                  <a:gd name="connsiteY1586" fmla="*/ 3870713 h 6245647"/>
                  <a:gd name="connsiteX1587" fmla="*/ 1102328 w 5856802"/>
                  <a:gd name="connsiteY1587" fmla="*/ 3844329 h 6245647"/>
                  <a:gd name="connsiteX1588" fmla="*/ 1061752 w 5856802"/>
                  <a:gd name="connsiteY1588" fmla="*/ 3790988 h 6245647"/>
                  <a:gd name="connsiteX1589" fmla="*/ 1045083 w 5856802"/>
                  <a:gd name="connsiteY1589" fmla="*/ 3836708 h 6245647"/>
                  <a:gd name="connsiteX1590" fmla="*/ 1041845 w 5856802"/>
                  <a:gd name="connsiteY1590" fmla="*/ 3880142 h 6245647"/>
                  <a:gd name="connsiteX1591" fmla="*/ 1035082 w 5856802"/>
                  <a:gd name="connsiteY1591" fmla="*/ 3889858 h 6245647"/>
                  <a:gd name="connsiteX1592" fmla="*/ 987838 w 5856802"/>
                  <a:gd name="connsiteY1592" fmla="*/ 3854806 h 6245647"/>
                  <a:gd name="connsiteX1593" fmla="*/ 991076 w 5856802"/>
                  <a:gd name="connsiteY1593" fmla="*/ 3802799 h 6245647"/>
                  <a:gd name="connsiteX1594" fmla="*/ 1061657 w 5856802"/>
                  <a:gd name="connsiteY1594" fmla="*/ 3782416 h 6245647"/>
                  <a:gd name="connsiteX1595" fmla="*/ 1054894 w 5856802"/>
                  <a:gd name="connsiteY1595" fmla="*/ 3749269 h 6245647"/>
                  <a:gd name="connsiteX1596" fmla="*/ 1044893 w 5856802"/>
                  <a:gd name="connsiteY1596" fmla="*/ 3776701 h 6245647"/>
                  <a:gd name="connsiteX1597" fmla="*/ 1044797 w 5856802"/>
                  <a:gd name="connsiteY1597" fmla="*/ 3733648 h 6245647"/>
                  <a:gd name="connsiteX1598" fmla="*/ 1027938 w 5856802"/>
                  <a:gd name="connsiteY1598" fmla="*/ 3719360 h 6245647"/>
                  <a:gd name="connsiteX1599" fmla="*/ 1041368 w 5856802"/>
                  <a:gd name="connsiteY1599" fmla="*/ 3717074 h 6245647"/>
                  <a:gd name="connsiteX1600" fmla="*/ 1007650 w 5856802"/>
                  <a:gd name="connsiteY1600" fmla="*/ 3671164 h 6245647"/>
                  <a:gd name="connsiteX1601" fmla="*/ 1017746 w 5856802"/>
                  <a:gd name="connsiteY1601" fmla="*/ 3695262 h 6245647"/>
                  <a:gd name="connsiteX1602" fmla="*/ 1007745 w 5856802"/>
                  <a:gd name="connsiteY1602" fmla="*/ 3714026 h 6245647"/>
                  <a:gd name="connsiteX1603" fmla="*/ 997553 w 5856802"/>
                  <a:gd name="connsiteY1603" fmla="*/ 3672879 h 6245647"/>
                  <a:gd name="connsiteX1604" fmla="*/ 990791 w 5856802"/>
                  <a:gd name="connsiteY1604" fmla="*/ 3656876 h 6245647"/>
                  <a:gd name="connsiteX1605" fmla="*/ 977360 w 5856802"/>
                  <a:gd name="connsiteY1605" fmla="*/ 3684880 h 6245647"/>
                  <a:gd name="connsiteX1606" fmla="*/ 973931 w 5856802"/>
                  <a:gd name="connsiteY1606" fmla="*/ 3651161 h 6245647"/>
                  <a:gd name="connsiteX1607" fmla="*/ 883253 w 5856802"/>
                  <a:gd name="connsiteY1607" fmla="*/ 3674879 h 6245647"/>
                  <a:gd name="connsiteX1608" fmla="*/ 866394 w 5856802"/>
                  <a:gd name="connsiteY1608" fmla="*/ 3643351 h 6245647"/>
                  <a:gd name="connsiteX1609" fmla="*/ 876491 w 5856802"/>
                  <a:gd name="connsiteY1609" fmla="*/ 3718979 h 6245647"/>
                  <a:gd name="connsiteX1610" fmla="*/ 930402 w 5856802"/>
                  <a:gd name="connsiteY1610" fmla="*/ 3744316 h 6245647"/>
                  <a:gd name="connsiteX1611" fmla="*/ 903446 w 5856802"/>
                  <a:gd name="connsiteY1611" fmla="*/ 3740315 h 6245647"/>
                  <a:gd name="connsiteX1612" fmla="*/ 900113 w 5856802"/>
                  <a:gd name="connsiteY1612" fmla="*/ 3775177 h 6245647"/>
                  <a:gd name="connsiteX1613" fmla="*/ 782479 w 5856802"/>
                  <a:gd name="connsiteY1613" fmla="*/ 3777558 h 6245647"/>
                  <a:gd name="connsiteX1614" fmla="*/ 789146 w 5856802"/>
                  <a:gd name="connsiteY1614" fmla="*/ 3819278 h 6245647"/>
                  <a:gd name="connsiteX1615" fmla="*/ 829342 w 5856802"/>
                  <a:gd name="connsiteY1615" fmla="*/ 3821183 h 6245647"/>
                  <a:gd name="connsiteX1616" fmla="*/ 910114 w 5856802"/>
                  <a:gd name="connsiteY1616" fmla="*/ 3790703 h 6245647"/>
                  <a:gd name="connsiteX1617" fmla="*/ 937165 w 5856802"/>
                  <a:gd name="connsiteY1617" fmla="*/ 3880523 h 6245647"/>
                  <a:gd name="connsiteX1618" fmla="*/ 967550 w 5856802"/>
                  <a:gd name="connsiteY1618" fmla="*/ 3884048 h 6245647"/>
                  <a:gd name="connsiteX1619" fmla="*/ 950786 w 5856802"/>
                  <a:gd name="connsiteY1619" fmla="*/ 3921195 h 6245647"/>
                  <a:gd name="connsiteX1620" fmla="*/ 977837 w 5856802"/>
                  <a:gd name="connsiteY1620" fmla="*/ 3933768 h 6245647"/>
                  <a:gd name="connsiteX1621" fmla="*/ 981266 w 5856802"/>
                  <a:gd name="connsiteY1621" fmla="*/ 3967487 h 6245647"/>
                  <a:gd name="connsiteX1622" fmla="*/ 1069086 w 5856802"/>
                  <a:gd name="connsiteY1622" fmla="*/ 3995871 h 6245647"/>
                  <a:gd name="connsiteX1623" fmla="*/ 1028700 w 5856802"/>
                  <a:gd name="connsiteY1623" fmla="*/ 4036924 h 6245647"/>
                  <a:gd name="connsiteX1624" fmla="*/ 1015270 w 5856802"/>
                  <a:gd name="connsiteY1624" fmla="*/ 4056355 h 6245647"/>
                  <a:gd name="connsiteX1625" fmla="*/ 1015460 w 5856802"/>
                  <a:gd name="connsiteY1625" fmla="*/ 4116362 h 6245647"/>
                  <a:gd name="connsiteX1626" fmla="*/ 1005173 w 5856802"/>
                  <a:gd name="connsiteY1626" fmla="*/ 4066547 h 6245647"/>
                  <a:gd name="connsiteX1627" fmla="*/ 988314 w 5856802"/>
                  <a:gd name="connsiteY1627" fmla="*/ 4095122 h 6245647"/>
                  <a:gd name="connsiteX1628" fmla="*/ 998601 w 5856802"/>
                  <a:gd name="connsiteY1628" fmla="*/ 4136270 h 6245647"/>
                  <a:gd name="connsiteX1629" fmla="*/ 1008698 w 5856802"/>
                  <a:gd name="connsiteY1629" fmla="*/ 4108933 h 6245647"/>
                  <a:gd name="connsiteX1630" fmla="*/ 1032320 w 5856802"/>
                  <a:gd name="connsiteY1630" fmla="*/ 4096360 h 6245647"/>
                  <a:gd name="connsiteX1631" fmla="*/ 1096613 w 5856802"/>
                  <a:gd name="connsiteY1631" fmla="*/ 4111505 h 6245647"/>
                  <a:gd name="connsiteX1632" fmla="*/ 1069658 w 5856802"/>
                  <a:gd name="connsiteY1632" fmla="*/ 4124554 h 6245647"/>
                  <a:gd name="connsiteX1633" fmla="*/ 1042797 w 5856802"/>
                  <a:gd name="connsiteY1633" fmla="*/ 4189133 h 6245647"/>
                  <a:gd name="connsiteX1634" fmla="*/ 1046131 w 5856802"/>
                  <a:gd name="connsiteY1634" fmla="*/ 4154177 h 6245647"/>
                  <a:gd name="connsiteX1635" fmla="*/ 1015746 w 5856802"/>
                  <a:gd name="connsiteY1635" fmla="*/ 4167797 h 6245647"/>
                  <a:gd name="connsiteX1636" fmla="*/ 1029176 w 5856802"/>
                  <a:gd name="connsiteY1636" fmla="*/ 4139889 h 6245647"/>
                  <a:gd name="connsiteX1637" fmla="*/ 975265 w 5856802"/>
                  <a:gd name="connsiteY1637" fmla="*/ 4226090 h 6245647"/>
                  <a:gd name="connsiteX1638" fmla="*/ 978694 w 5856802"/>
                  <a:gd name="connsiteY1638" fmla="*/ 4259809 h 6245647"/>
                  <a:gd name="connsiteX1639" fmla="*/ 900779 w 5856802"/>
                  <a:gd name="connsiteY1639" fmla="*/ 4281335 h 6245647"/>
                  <a:gd name="connsiteX1640" fmla="*/ 863442 w 5856802"/>
                  <a:gd name="connsiteY1640" fmla="*/ 4296194 h 6245647"/>
                  <a:gd name="connsiteX1641" fmla="*/ 883825 w 5856802"/>
                  <a:gd name="connsiteY1641" fmla="*/ 4335723 h 6245647"/>
                  <a:gd name="connsiteX1642" fmla="*/ 856679 w 5856802"/>
                  <a:gd name="connsiteY1642" fmla="*/ 4391730 h 6245647"/>
                  <a:gd name="connsiteX1643" fmla="*/ 826103 w 5856802"/>
                  <a:gd name="connsiteY1643" fmla="*/ 4371156 h 6245647"/>
                  <a:gd name="connsiteX1644" fmla="*/ 839629 w 5856802"/>
                  <a:gd name="connsiteY1644" fmla="*/ 4351630 h 6245647"/>
                  <a:gd name="connsiteX1645" fmla="*/ 708375 w 5856802"/>
                  <a:gd name="connsiteY1645" fmla="*/ 4304767 h 6245647"/>
                  <a:gd name="connsiteX1646" fmla="*/ 741998 w 5856802"/>
                  <a:gd name="connsiteY1646" fmla="*/ 4281907 h 6245647"/>
                  <a:gd name="connsiteX1647" fmla="*/ 694944 w 5856802"/>
                  <a:gd name="connsiteY1647" fmla="*/ 4255427 h 6245647"/>
                  <a:gd name="connsiteX1648" fmla="*/ 711803 w 5856802"/>
                  <a:gd name="connsiteY1648" fmla="*/ 4218280 h 6245647"/>
                  <a:gd name="connsiteX1649" fmla="*/ 741998 w 5856802"/>
                  <a:gd name="connsiteY1649" fmla="*/ 4299147 h 6245647"/>
                  <a:gd name="connsiteX1650" fmla="*/ 789051 w 5856802"/>
                  <a:gd name="connsiteY1650" fmla="*/ 4300005 h 6245647"/>
                  <a:gd name="connsiteX1651" fmla="*/ 802577 w 5856802"/>
                  <a:gd name="connsiteY1651" fmla="*/ 4271906 h 6245647"/>
                  <a:gd name="connsiteX1652" fmla="*/ 795814 w 5856802"/>
                  <a:gd name="connsiteY1652" fmla="*/ 4298861 h 6245647"/>
                  <a:gd name="connsiteX1653" fmla="*/ 900684 w 5856802"/>
                  <a:gd name="connsiteY1653" fmla="*/ 4238473 h 6245647"/>
                  <a:gd name="connsiteX1654" fmla="*/ 907542 w 5856802"/>
                  <a:gd name="connsiteY1654" fmla="*/ 4271620 h 6245647"/>
                  <a:gd name="connsiteX1655" fmla="*/ 921068 w 5856802"/>
                  <a:gd name="connsiteY1655" fmla="*/ 4226472 h 6245647"/>
                  <a:gd name="connsiteX1656" fmla="*/ 904113 w 5856802"/>
                  <a:gd name="connsiteY1656" fmla="*/ 4203516 h 6245647"/>
                  <a:gd name="connsiteX1657" fmla="*/ 883825 w 5856802"/>
                  <a:gd name="connsiteY1657" fmla="*/ 4215613 h 6245647"/>
                  <a:gd name="connsiteX1658" fmla="*/ 893921 w 5856802"/>
                  <a:gd name="connsiteY1658" fmla="*/ 4188086 h 6245647"/>
                  <a:gd name="connsiteX1659" fmla="*/ 887159 w 5856802"/>
                  <a:gd name="connsiteY1659" fmla="*/ 4180656 h 6245647"/>
                  <a:gd name="connsiteX1660" fmla="*/ 893826 w 5856802"/>
                  <a:gd name="connsiteY1660" fmla="*/ 4170941 h 6245647"/>
                  <a:gd name="connsiteX1661" fmla="*/ 849821 w 5856802"/>
                  <a:gd name="connsiteY1661" fmla="*/ 4186847 h 6245647"/>
                  <a:gd name="connsiteX1662" fmla="*/ 863346 w 5856802"/>
                  <a:gd name="connsiteY1662" fmla="*/ 4150176 h 6245647"/>
                  <a:gd name="connsiteX1663" fmla="*/ 910685 w 5856802"/>
                  <a:gd name="connsiteY1663" fmla="*/ 4125221 h 6245647"/>
                  <a:gd name="connsiteX1664" fmla="*/ 880205 w 5856802"/>
                  <a:gd name="connsiteY1664" fmla="*/ 4070166 h 6245647"/>
                  <a:gd name="connsiteX1665" fmla="*/ 897160 w 5856802"/>
                  <a:gd name="connsiteY1665" fmla="*/ 4084549 h 6245647"/>
                  <a:gd name="connsiteX1666" fmla="*/ 880205 w 5856802"/>
                  <a:gd name="connsiteY1666" fmla="*/ 4001491 h 6245647"/>
                  <a:gd name="connsiteX1667" fmla="*/ 890302 w 5856802"/>
                  <a:gd name="connsiteY1667" fmla="*/ 3974059 h 6245647"/>
                  <a:gd name="connsiteX1668" fmla="*/ 873347 w 5856802"/>
                  <a:gd name="connsiteY1668" fmla="*/ 3933958 h 6245647"/>
                  <a:gd name="connsiteX1669" fmla="*/ 846392 w 5856802"/>
                  <a:gd name="connsiteY1669" fmla="*/ 3921290 h 6245647"/>
                  <a:gd name="connsiteX1670" fmla="*/ 873347 w 5856802"/>
                  <a:gd name="connsiteY1670" fmla="*/ 3882429 h 6245647"/>
                  <a:gd name="connsiteX1671" fmla="*/ 735711 w 5856802"/>
                  <a:gd name="connsiteY1671" fmla="*/ 3845281 h 6245647"/>
                  <a:gd name="connsiteX1672" fmla="*/ 722376 w 5856802"/>
                  <a:gd name="connsiteY1672" fmla="*/ 3796037 h 6245647"/>
                  <a:gd name="connsiteX1673" fmla="*/ 745903 w 5856802"/>
                  <a:gd name="connsiteY1673" fmla="*/ 3714883 h 6245647"/>
                  <a:gd name="connsiteX1674" fmla="*/ 762667 w 5856802"/>
                  <a:gd name="connsiteY1674" fmla="*/ 3712121 h 6245647"/>
                  <a:gd name="connsiteX1675" fmla="*/ 772668 w 5856802"/>
                  <a:gd name="connsiteY1675" fmla="*/ 3744792 h 6245647"/>
                  <a:gd name="connsiteX1676" fmla="*/ 769334 w 5856802"/>
                  <a:gd name="connsiteY1676" fmla="*/ 3710979 h 6245647"/>
                  <a:gd name="connsiteX1677" fmla="*/ 812864 w 5856802"/>
                  <a:gd name="connsiteY1677" fmla="*/ 3720980 h 6245647"/>
                  <a:gd name="connsiteX1678" fmla="*/ 822960 w 5856802"/>
                  <a:gd name="connsiteY1678" fmla="*/ 3659162 h 6245647"/>
                  <a:gd name="connsiteX1679" fmla="*/ 769334 w 5856802"/>
                  <a:gd name="connsiteY1679" fmla="*/ 3685261 h 6245647"/>
                  <a:gd name="connsiteX1680" fmla="*/ 752570 w 5856802"/>
                  <a:gd name="connsiteY1680" fmla="*/ 3645065 h 6245647"/>
                  <a:gd name="connsiteX1681" fmla="*/ 766001 w 5856802"/>
                  <a:gd name="connsiteY1681" fmla="*/ 3651447 h 6245647"/>
                  <a:gd name="connsiteX1682" fmla="*/ 762572 w 5856802"/>
                  <a:gd name="connsiteY1682" fmla="*/ 3686213 h 6245647"/>
                  <a:gd name="connsiteX1683" fmla="*/ 739140 w 5856802"/>
                  <a:gd name="connsiteY1683" fmla="*/ 3673069 h 6245647"/>
                  <a:gd name="connsiteX1684" fmla="*/ 752475 w 5856802"/>
                  <a:gd name="connsiteY1684" fmla="*/ 3662210 h 6245647"/>
                  <a:gd name="connsiteX1685" fmla="*/ 742474 w 5856802"/>
                  <a:gd name="connsiteY1685" fmla="*/ 3638017 h 6245647"/>
                  <a:gd name="connsiteX1686" fmla="*/ 698945 w 5856802"/>
                  <a:gd name="connsiteY1686" fmla="*/ 3645161 h 6245647"/>
                  <a:gd name="connsiteX1687" fmla="*/ 699040 w 5856802"/>
                  <a:gd name="connsiteY1687" fmla="*/ 3619443 h 6245647"/>
                  <a:gd name="connsiteX1688" fmla="*/ 715804 w 5856802"/>
                  <a:gd name="connsiteY1688" fmla="*/ 3599631 h 6245647"/>
                  <a:gd name="connsiteX1689" fmla="*/ 675513 w 5856802"/>
                  <a:gd name="connsiteY1689" fmla="*/ 3683451 h 6245647"/>
                  <a:gd name="connsiteX1690" fmla="*/ 665512 w 5856802"/>
                  <a:gd name="connsiteY1690" fmla="*/ 3650780 h 6245647"/>
                  <a:gd name="connsiteX1691" fmla="*/ 638651 w 5856802"/>
                  <a:gd name="connsiteY1691" fmla="*/ 3715360 h 6245647"/>
                  <a:gd name="connsiteX1692" fmla="*/ 641890 w 5856802"/>
                  <a:gd name="connsiteY1692" fmla="*/ 3749174 h 6245647"/>
                  <a:gd name="connsiteX1693" fmla="*/ 564928 w 5856802"/>
                  <a:gd name="connsiteY1693" fmla="*/ 3727552 h 6245647"/>
                  <a:gd name="connsiteX1694" fmla="*/ 565023 w 5856802"/>
                  <a:gd name="connsiteY1694" fmla="*/ 3693262 h 6245647"/>
                  <a:gd name="connsiteX1695" fmla="*/ 528066 w 5856802"/>
                  <a:gd name="connsiteY1695" fmla="*/ 3708025 h 6245647"/>
                  <a:gd name="connsiteX1696" fmla="*/ 538067 w 5856802"/>
                  <a:gd name="connsiteY1696" fmla="*/ 3749174 h 6245647"/>
                  <a:gd name="connsiteX1697" fmla="*/ 514541 w 5856802"/>
                  <a:gd name="connsiteY1697" fmla="*/ 3795941 h 6245647"/>
                  <a:gd name="connsiteX1698" fmla="*/ 444056 w 5856802"/>
                  <a:gd name="connsiteY1698" fmla="*/ 3799085 h 6245647"/>
                  <a:gd name="connsiteX1699" fmla="*/ 467583 w 5856802"/>
                  <a:gd name="connsiteY1699" fmla="*/ 3820992 h 6245647"/>
                  <a:gd name="connsiteX1700" fmla="*/ 457295 w 5856802"/>
                  <a:gd name="connsiteY1700" fmla="*/ 3891287 h 6245647"/>
                  <a:gd name="connsiteX1701" fmla="*/ 426911 w 5856802"/>
                  <a:gd name="connsiteY1701" fmla="*/ 3913480 h 6245647"/>
                  <a:gd name="connsiteX1702" fmla="*/ 430244 w 5856802"/>
                  <a:gd name="connsiteY1702" fmla="*/ 3947294 h 6245647"/>
                  <a:gd name="connsiteX1703" fmla="*/ 504158 w 5856802"/>
                  <a:gd name="connsiteY1703" fmla="*/ 3935102 h 6245647"/>
                  <a:gd name="connsiteX1704" fmla="*/ 510921 w 5856802"/>
                  <a:gd name="connsiteY1704" fmla="*/ 3899669 h 6245647"/>
                  <a:gd name="connsiteX1705" fmla="*/ 527590 w 5856802"/>
                  <a:gd name="connsiteY1705" fmla="*/ 3914147 h 6245647"/>
                  <a:gd name="connsiteX1706" fmla="*/ 507397 w 5856802"/>
                  <a:gd name="connsiteY1706" fmla="*/ 3960343 h 6245647"/>
                  <a:gd name="connsiteX1707" fmla="*/ 544259 w 5856802"/>
                  <a:gd name="connsiteY1707" fmla="*/ 3971392 h 6245647"/>
                  <a:gd name="connsiteX1708" fmla="*/ 561023 w 5856802"/>
                  <a:gd name="connsiteY1708" fmla="*/ 3968534 h 6245647"/>
                  <a:gd name="connsiteX1709" fmla="*/ 591217 w 5856802"/>
                  <a:gd name="connsiteY1709" fmla="*/ 3980726 h 6245647"/>
                  <a:gd name="connsiteX1710" fmla="*/ 631412 w 5856802"/>
                  <a:gd name="connsiteY1710" fmla="*/ 4016826 h 6245647"/>
                  <a:gd name="connsiteX1711" fmla="*/ 577692 w 5856802"/>
                  <a:gd name="connsiteY1711" fmla="*/ 4034447 h 6245647"/>
                  <a:gd name="connsiteX1712" fmla="*/ 594455 w 5856802"/>
                  <a:gd name="connsiteY1712" fmla="*/ 4048830 h 6245647"/>
                  <a:gd name="connsiteX1713" fmla="*/ 604552 w 5856802"/>
                  <a:gd name="connsiteY1713" fmla="*/ 4021398 h 6245647"/>
                  <a:gd name="connsiteX1714" fmla="*/ 621316 w 5856802"/>
                  <a:gd name="connsiteY1714" fmla="*/ 4044354 h 6245647"/>
                  <a:gd name="connsiteX1715" fmla="*/ 627984 w 5856802"/>
                  <a:gd name="connsiteY1715" fmla="*/ 4086168 h 6245647"/>
                  <a:gd name="connsiteX1716" fmla="*/ 581025 w 5856802"/>
                  <a:gd name="connsiteY1716" fmla="*/ 4076738 h 6245647"/>
                  <a:gd name="connsiteX1717" fmla="*/ 601123 w 5856802"/>
                  <a:gd name="connsiteY1717" fmla="*/ 4107790 h 6245647"/>
                  <a:gd name="connsiteX1718" fmla="*/ 591026 w 5856802"/>
                  <a:gd name="connsiteY1718" fmla="*/ 4126649 h 6245647"/>
                  <a:gd name="connsiteX1719" fmla="*/ 617887 w 5856802"/>
                  <a:gd name="connsiteY1719" fmla="*/ 4139222 h 6245647"/>
                  <a:gd name="connsiteX1720" fmla="*/ 594360 w 5856802"/>
                  <a:gd name="connsiteY1720" fmla="*/ 4177417 h 6245647"/>
                  <a:gd name="connsiteX1721" fmla="*/ 564166 w 5856802"/>
                  <a:gd name="connsiteY1721" fmla="*/ 4139604 h 6245647"/>
                  <a:gd name="connsiteX1722" fmla="*/ 543878 w 5856802"/>
                  <a:gd name="connsiteY1722" fmla="*/ 4228757 h 6245647"/>
                  <a:gd name="connsiteX1723" fmla="*/ 597599 w 5856802"/>
                  <a:gd name="connsiteY1723" fmla="*/ 4211327 h 6245647"/>
                  <a:gd name="connsiteX1724" fmla="*/ 651415 w 5856802"/>
                  <a:gd name="connsiteY1724" fmla="*/ 4219614 h 6245647"/>
                  <a:gd name="connsiteX1725" fmla="*/ 631222 w 5856802"/>
                  <a:gd name="connsiteY1725" fmla="*/ 4265905 h 6245647"/>
                  <a:gd name="connsiteX1726" fmla="*/ 668179 w 5856802"/>
                  <a:gd name="connsiteY1726" fmla="*/ 4259809 h 6245647"/>
                  <a:gd name="connsiteX1727" fmla="*/ 661511 w 5856802"/>
                  <a:gd name="connsiteY1727" fmla="*/ 4278002 h 6245647"/>
                  <a:gd name="connsiteX1728" fmla="*/ 678275 w 5856802"/>
                  <a:gd name="connsiteY1728" fmla="*/ 4249522 h 6245647"/>
                  <a:gd name="connsiteX1729" fmla="*/ 684943 w 5856802"/>
                  <a:gd name="connsiteY1729" fmla="*/ 4308482 h 6245647"/>
                  <a:gd name="connsiteX1730" fmla="*/ 563975 w 5856802"/>
                  <a:gd name="connsiteY1730" fmla="*/ 4268382 h 6245647"/>
                  <a:gd name="connsiteX1731" fmla="*/ 631222 w 5856802"/>
                  <a:gd name="connsiteY1731" fmla="*/ 4248665 h 6245647"/>
                  <a:gd name="connsiteX1732" fmla="*/ 600933 w 5856802"/>
                  <a:gd name="connsiteY1732" fmla="*/ 4262381 h 6245647"/>
                  <a:gd name="connsiteX1733" fmla="*/ 570738 w 5856802"/>
                  <a:gd name="connsiteY1733" fmla="*/ 4233044 h 6245647"/>
                  <a:gd name="connsiteX1734" fmla="*/ 570643 w 5856802"/>
                  <a:gd name="connsiteY1734" fmla="*/ 4258761 h 6245647"/>
                  <a:gd name="connsiteX1735" fmla="*/ 547116 w 5856802"/>
                  <a:gd name="connsiteY1735" fmla="*/ 4245522 h 6245647"/>
                  <a:gd name="connsiteX1736" fmla="*/ 513398 w 5856802"/>
                  <a:gd name="connsiteY1736" fmla="*/ 4319721 h 6245647"/>
                  <a:gd name="connsiteX1737" fmla="*/ 607505 w 5856802"/>
                  <a:gd name="connsiteY1737" fmla="*/ 4355631 h 6245647"/>
                  <a:gd name="connsiteX1738" fmla="*/ 610934 w 5856802"/>
                  <a:gd name="connsiteY1738" fmla="*/ 4312197 h 6245647"/>
                  <a:gd name="connsiteX1739" fmla="*/ 620935 w 5856802"/>
                  <a:gd name="connsiteY1739" fmla="*/ 4336390 h 6245647"/>
                  <a:gd name="connsiteX1740" fmla="*/ 630936 w 5856802"/>
                  <a:gd name="connsiteY1740" fmla="*/ 4411828 h 6245647"/>
                  <a:gd name="connsiteX1741" fmla="*/ 607505 w 5856802"/>
                  <a:gd name="connsiteY1741" fmla="*/ 4372775 h 6245647"/>
                  <a:gd name="connsiteX1742" fmla="*/ 580549 w 5856802"/>
                  <a:gd name="connsiteY1742" fmla="*/ 4403065 h 6245647"/>
                  <a:gd name="connsiteX1743" fmla="*/ 587312 w 5856802"/>
                  <a:gd name="connsiteY1743" fmla="*/ 4384682 h 6245647"/>
                  <a:gd name="connsiteX1744" fmla="*/ 573881 w 5856802"/>
                  <a:gd name="connsiteY1744" fmla="*/ 4369823 h 6245647"/>
                  <a:gd name="connsiteX1745" fmla="*/ 567119 w 5856802"/>
                  <a:gd name="connsiteY1745" fmla="*/ 4405351 h 6245647"/>
                  <a:gd name="connsiteX1746" fmla="*/ 540353 w 5856802"/>
                  <a:gd name="connsiteY1746" fmla="*/ 4332485 h 6245647"/>
                  <a:gd name="connsiteX1747" fmla="*/ 540258 w 5856802"/>
                  <a:gd name="connsiteY1747" fmla="*/ 4358298 h 6245647"/>
                  <a:gd name="connsiteX1748" fmla="*/ 499967 w 5856802"/>
                  <a:gd name="connsiteY1748" fmla="*/ 4321912 h 6245647"/>
                  <a:gd name="connsiteX1749" fmla="*/ 473012 w 5856802"/>
                  <a:gd name="connsiteY1749" fmla="*/ 4343629 h 6245647"/>
                  <a:gd name="connsiteX1750" fmla="*/ 442722 w 5856802"/>
                  <a:gd name="connsiteY1750" fmla="*/ 4314292 h 6245647"/>
                  <a:gd name="connsiteX1751" fmla="*/ 435959 w 5856802"/>
                  <a:gd name="connsiteY1751" fmla="*/ 4324007 h 6245647"/>
                  <a:gd name="connsiteX1752" fmla="*/ 489680 w 5856802"/>
                  <a:gd name="connsiteY1752" fmla="*/ 4392397 h 6245647"/>
                  <a:gd name="connsiteX1753" fmla="*/ 486251 w 5856802"/>
                  <a:gd name="connsiteY1753" fmla="*/ 4418781 h 6245647"/>
                  <a:gd name="connsiteX1754" fmla="*/ 429006 w 5856802"/>
                  <a:gd name="connsiteY1754" fmla="*/ 4410971 h 6245647"/>
                  <a:gd name="connsiteX1755" fmla="*/ 402050 w 5856802"/>
                  <a:gd name="connsiteY1755" fmla="*/ 4389540 h 6245647"/>
                  <a:gd name="connsiteX1756" fmla="*/ 405289 w 5856802"/>
                  <a:gd name="connsiteY1756" fmla="*/ 4432021 h 6245647"/>
                  <a:gd name="connsiteX1757" fmla="*/ 432340 w 5856802"/>
                  <a:gd name="connsiteY1757" fmla="*/ 4436022 h 6245647"/>
                  <a:gd name="connsiteX1758" fmla="*/ 418719 w 5856802"/>
                  <a:gd name="connsiteY1758" fmla="*/ 4455452 h 6245647"/>
                  <a:gd name="connsiteX1759" fmla="*/ 442436 w 5856802"/>
                  <a:gd name="connsiteY1759" fmla="*/ 4434498 h 6245647"/>
                  <a:gd name="connsiteX1760" fmla="*/ 452533 w 5856802"/>
                  <a:gd name="connsiteY1760" fmla="*/ 4475646 h 6245647"/>
                  <a:gd name="connsiteX1761" fmla="*/ 462725 w 5856802"/>
                  <a:gd name="connsiteY1761" fmla="*/ 4439641 h 6245647"/>
                  <a:gd name="connsiteX1762" fmla="*/ 529876 w 5856802"/>
                  <a:gd name="connsiteY1762" fmla="*/ 4514317 h 6245647"/>
                  <a:gd name="connsiteX1763" fmla="*/ 405098 w 5856802"/>
                  <a:gd name="connsiteY1763" fmla="*/ 4534796 h 6245647"/>
                  <a:gd name="connsiteX1764" fmla="*/ 405003 w 5856802"/>
                  <a:gd name="connsiteY1764" fmla="*/ 4552036 h 6245647"/>
                  <a:gd name="connsiteX1765" fmla="*/ 394811 w 5856802"/>
                  <a:gd name="connsiteY1765" fmla="*/ 4553655 h 6245647"/>
                  <a:gd name="connsiteX1766" fmla="*/ 391573 w 5856802"/>
                  <a:gd name="connsiteY1766" fmla="*/ 4511364 h 6245647"/>
                  <a:gd name="connsiteX1767" fmla="*/ 364617 w 5856802"/>
                  <a:gd name="connsiteY1767" fmla="*/ 4489933 h 6245647"/>
                  <a:gd name="connsiteX1768" fmla="*/ 251270 w 5856802"/>
                  <a:gd name="connsiteY1768" fmla="*/ 4482313 h 6245647"/>
                  <a:gd name="connsiteX1769" fmla="*/ 204407 w 5856802"/>
                  <a:gd name="connsiteY1769" fmla="*/ 4484408 h 6245647"/>
                  <a:gd name="connsiteX1770" fmla="*/ 157067 w 5856802"/>
                  <a:gd name="connsiteY1770" fmla="*/ 4445547 h 6245647"/>
                  <a:gd name="connsiteX1771" fmla="*/ 153258 w 5856802"/>
                  <a:gd name="connsiteY1771" fmla="*/ 4480408 h 6245647"/>
                  <a:gd name="connsiteX1772" fmla="*/ 111538 w 5856802"/>
                  <a:gd name="connsiteY1772" fmla="*/ 4459739 h 6245647"/>
                  <a:gd name="connsiteX1773" fmla="*/ 91535 w 5856802"/>
                  <a:gd name="connsiteY1773" fmla="*/ 4451357 h 6245647"/>
                  <a:gd name="connsiteX1774" fmla="*/ 82963 w 5856802"/>
                  <a:gd name="connsiteY1774" fmla="*/ 4448214 h 6245647"/>
                  <a:gd name="connsiteX1775" fmla="*/ 78962 w 5856802"/>
                  <a:gd name="connsiteY1775" fmla="*/ 4483075 h 6245647"/>
                  <a:gd name="connsiteX1776" fmla="*/ 64961 w 5856802"/>
                  <a:gd name="connsiteY1776" fmla="*/ 4442213 h 6245647"/>
                  <a:gd name="connsiteX1777" fmla="*/ 0 w 5856802"/>
                  <a:gd name="connsiteY1777" fmla="*/ 4451642 h 6245647"/>
                  <a:gd name="connsiteX1778" fmla="*/ 14002 w 5856802"/>
                  <a:gd name="connsiteY1778" fmla="*/ 4450499 h 6245647"/>
                  <a:gd name="connsiteX1779" fmla="*/ 812197 w 5856802"/>
                  <a:gd name="connsiteY1779" fmla="*/ 4339724 h 6245647"/>
                  <a:gd name="connsiteX1780" fmla="*/ 795338 w 5856802"/>
                  <a:gd name="connsiteY1780" fmla="*/ 4385444 h 6245647"/>
                  <a:gd name="connsiteX1781" fmla="*/ 785241 w 5856802"/>
                  <a:gd name="connsiteY1781" fmla="*/ 4370013 h 6245647"/>
                  <a:gd name="connsiteX1782" fmla="*/ 812197 w 5856802"/>
                  <a:gd name="connsiteY1782" fmla="*/ 4339724 h 6245647"/>
                  <a:gd name="connsiteX1783" fmla="*/ 1185577 w 5856802"/>
                  <a:gd name="connsiteY1783" fmla="*/ 3684975 h 6245647"/>
                  <a:gd name="connsiteX1784" fmla="*/ 1209104 w 5856802"/>
                  <a:gd name="connsiteY1784" fmla="*/ 3681070 h 6245647"/>
                  <a:gd name="connsiteX1785" fmla="*/ 1182338 w 5856802"/>
                  <a:gd name="connsiteY1785" fmla="*/ 3719932 h 6245647"/>
                  <a:gd name="connsiteX1786" fmla="*/ 1239488 w 5856802"/>
                  <a:gd name="connsiteY1786" fmla="*/ 3693071 h 6245647"/>
                  <a:gd name="connsiteX1787" fmla="*/ 1243108 w 5856802"/>
                  <a:gd name="connsiteY1787" fmla="*/ 3735458 h 6245647"/>
                  <a:gd name="connsiteX1788" fmla="*/ 1236155 w 5856802"/>
                  <a:gd name="connsiteY1788" fmla="*/ 3710883 h 6245647"/>
                  <a:gd name="connsiteX1789" fmla="*/ 1196054 w 5856802"/>
                  <a:gd name="connsiteY1789" fmla="*/ 3786512 h 6245647"/>
                  <a:gd name="connsiteX1790" fmla="*/ 1165670 w 5856802"/>
                  <a:gd name="connsiteY1790" fmla="*/ 3765747 h 6245647"/>
                  <a:gd name="connsiteX1791" fmla="*/ 1135476 w 5856802"/>
                  <a:gd name="connsiteY1791" fmla="*/ 3796608 h 6245647"/>
                  <a:gd name="connsiteX1792" fmla="*/ 1185577 w 5856802"/>
                  <a:gd name="connsiteY1792" fmla="*/ 3684975 h 6245647"/>
                  <a:gd name="connsiteX1793" fmla="*/ 949928 w 5856802"/>
                  <a:gd name="connsiteY1793" fmla="*/ 3458375 h 6245647"/>
                  <a:gd name="connsiteX1794" fmla="*/ 983456 w 5856802"/>
                  <a:gd name="connsiteY1794" fmla="*/ 3461328 h 6245647"/>
                  <a:gd name="connsiteX1795" fmla="*/ 983552 w 5856802"/>
                  <a:gd name="connsiteY1795" fmla="*/ 3504286 h 6245647"/>
                  <a:gd name="connsiteX1796" fmla="*/ 966788 w 5856802"/>
                  <a:gd name="connsiteY1796" fmla="*/ 3524288 h 6245647"/>
                  <a:gd name="connsiteX1797" fmla="*/ 946595 w 5856802"/>
                  <a:gd name="connsiteY1797" fmla="*/ 3493332 h 6245647"/>
                  <a:gd name="connsiteX1798" fmla="*/ 949928 w 5856802"/>
                  <a:gd name="connsiteY1798" fmla="*/ 3458375 h 6245647"/>
                  <a:gd name="connsiteX1799" fmla="*/ 1309021 w 5856802"/>
                  <a:gd name="connsiteY1799" fmla="*/ 3500762 h 6245647"/>
                  <a:gd name="connsiteX1800" fmla="*/ 1272064 w 5856802"/>
                  <a:gd name="connsiteY1800" fmla="*/ 3507143 h 6245647"/>
                  <a:gd name="connsiteX1801" fmla="*/ 1309021 w 5856802"/>
                  <a:gd name="connsiteY1801" fmla="*/ 3500762 h 6245647"/>
                  <a:gd name="connsiteX1802" fmla="*/ 2116360 w 5856802"/>
                  <a:gd name="connsiteY1802" fmla="*/ 3271304 h 6245647"/>
                  <a:gd name="connsiteX1803" fmla="*/ 2097405 w 5856802"/>
                  <a:gd name="connsiteY1803" fmla="*/ 3309214 h 6245647"/>
                  <a:gd name="connsiteX1804" fmla="*/ 2096358 w 5856802"/>
                  <a:gd name="connsiteY1804" fmla="*/ 3275019 h 6245647"/>
                  <a:gd name="connsiteX1805" fmla="*/ 2116360 w 5856802"/>
                  <a:gd name="connsiteY1805" fmla="*/ 3271304 h 6245647"/>
                  <a:gd name="connsiteX1806" fmla="*/ 2193512 w 5856802"/>
                  <a:gd name="connsiteY1806" fmla="*/ 3084329 h 6245647"/>
                  <a:gd name="connsiteX1807" fmla="*/ 2206371 w 5856802"/>
                  <a:gd name="connsiteY1807" fmla="*/ 3073184 h 6245647"/>
                  <a:gd name="connsiteX1808" fmla="*/ 2239994 w 5856802"/>
                  <a:gd name="connsiteY1808" fmla="*/ 3084233 h 6245647"/>
                  <a:gd name="connsiteX1809" fmla="*/ 2201609 w 5856802"/>
                  <a:gd name="connsiteY1809" fmla="*/ 3126048 h 6245647"/>
                  <a:gd name="connsiteX1810" fmla="*/ 2193512 w 5856802"/>
                  <a:gd name="connsiteY1810" fmla="*/ 3084329 h 6245647"/>
                  <a:gd name="connsiteX1811" fmla="*/ 2061591 w 5856802"/>
                  <a:gd name="connsiteY1811" fmla="*/ 2996794 h 6245647"/>
                  <a:gd name="connsiteX1812" fmla="*/ 2085594 w 5856802"/>
                  <a:gd name="connsiteY1812" fmla="*/ 3026798 h 6245647"/>
                  <a:gd name="connsiteX1813" fmla="*/ 2061591 w 5856802"/>
                  <a:gd name="connsiteY1813" fmla="*/ 2996794 h 6245647"/>
                  <a:gd name="connsiteX1814" fmla="*/ 1642777 w 5856802"/>
                  <a:gd name="connsiteY1814" fmla="*/ 2668658 h 6245647"/>
                  <a:gd name="connsiteX1815" fmla="*/ 1658493 w 5856802"/>
                  <a:gd name="connsiteY1815" fmla="*/ 2622747 h 6245647"/>
                  <a:gd name="connsiteX1816" fmla="*/ 1662398 w 5856802"/>
                  <a:gd name="connsiteY1816" fmla="*/ 2665133 h 6245647"/>
                  <a:gd name="connsiteX1817" fmla="*/ 1642777 w 5856802"/>
                  <a:gd name="connsiteY1817" fmla="*/ 2668658 h 6245647"/>
                  <a:gd name="connsiteX1818" fmla="*/ 1561529 w 5856802"/>
                  <a:gd name="connsiteY1818" fmla="*/ 2175834 h 6245647"/>
                  <a:gd name="connsiteX1819" fmla="*/ 1568101 w 5856802"/>
                  <a:gd name="connsiteY1819" fmla="*/ 2183264 h 6245647"/>
                  <a:gd name="connsiteX1820" fmla="*/ 1587627 w 5856802"/>
                  <a:gd name="connsiteY1820" fmla="*/ 2188407 h 6245647"/>
                  <a:gd name="connsiteX1821" fmla="*/ 1590580 w 5856802"/>
                  <a:gd name="connsiteY1821" fmla="*/ 2162118 h 6245647"/>
                  <a:gd name="connsiteX1822" fmla="*/ 1609916 w 5856802"/>
                  <a:gd name="connsiteY1822" fmla="*/ 2158499 h 6245647"/>
                  <a:gd name="connsiteX1823" fmla="*/ 1597819 w 5856802"/>
                  <a:gd name="connsiteY1823" fmla="*/ 2220983 h 6245647"/>
                  <a:gd name="connsiteX1824" fmla="*/ 1630490 w 5856802"/>
                  <a:gd name="connsiteY1824" fmla="*/ 2249272 h 6245647"/>
                  <a:gd name="connsiteX1825" fmla="*/ 1633252 w 5856802"/>
                  <a:gd name="connsiteY1825" fmla="*/ 2214506 h 6245647"/>
                  <a:gd name="connsiteX1826" fmla="*/ 1652969 w 5856802"/>
                  <a:gd name="connsiteY1826" fmla="*/ 2236604 h 6245647"/>
                  <a:gd name="connsiteX1827" fmla="*/ 1620774 w 5856802"/>
                  <a:gd name="connsiteY1827" fmla="*/ 2251177 h 6245647"/>
                  <a:gd name="connsiteX1828" fmla="*/ 1604582 w 5856802"/>
                  <a:gd name="connsiteY1828" fmla="*/ 2254130 h 6245647"/>
                  <a:gd name="connsiteX1829" fmla="*/ 1582674 w 5856802"/>
                  <a:gd name="connsiteY1829" fmla="*/ 2318423 h 6245647"/>
                  <a:gd name="connsiteX1830" fmla="*/ 1588961 w 5856802"/>
                  <a:gd name="connsiteY1830" fmla="*/ 2300231 h 6245647"/>
                  <a:gd name="connsiteX1831" fmla="*/ 1595914 w 5856802"/>
                  <a:gd name="connsiteY1831" fmla="*/ 2341855 h 6245647"/>
                  <a:gd name="connsiteX1832" fmla="*/ 1651350 w 5856802"/>
                  <a:gd name="connsiteY1832" fmla="*/ 2357476 h 6245647"/>
                  <a:gd name="connsiteX1833" fmla="*/ 1654207 w 5856802"/>
                  <a:gd name="connsiteY1833" fmla="*/ 2331092 h 6245647"/>
                  <a:gd name="connsiteX1834" fmla="*/ 1732693 w 5856802"/>
                  <a:gd name="connsiteY1834" fmla="*/ 2368239 h 6245647"/>
                  <a:gd name="connsiteX1835" fmla="*/ 1717262 w 5856802"/>
                  <a:gd name="connsiteY1835" fmla="*/ 2422817 h 6245647"/>
                  <a:gd name="connsiteX1836" fmla="*/ 1729740 w 5856802"/>
                  <a:gd name="connsiteY1836" fmla="*/ 2386051 h 6245647"/>
                  <a:gd name="connsiteX1837" fmla="*/ 1703261 w 5856802"/>
                  <a:gd name="connsiteY1837" fmla="*/ 2356619 h 6245647"/>
                  <a:gd name="connsiteX1838" fmla="*/ 1687163 w 5856802"/>
                  <a:gd name="connsiteY1838" fmla="*/ 2368144 h 6245647"/>
                  <a:gd name="connsiteX1839" fmla="*/ 1687735 w 5856802"/>
                  <a:gd name="connsiteY1839" fmla="*/ 2402529 h 6245647"/>
                  <a:gd name="connsiteX1840" fmla="*/ 1651635 w 5856802"/>
                  <a:gd name="connsiteY1840" fmla="*/ 2383289 h 6245647"/>
                  <a:gd name="connsiteX1841" fmla="*/ 1668494 w 5856802"/>
                  <a:gd name="connsiteY1841" fmla="*/ 2423294 h 6245647"/>
                  <a:gd name="connsiteX1842" fmla="*/ 1642491 w 5856802"/>
                  <a:gd name="connsiteY1842" fmla="*/ 2428056 h 6245647"/>
                  <a:gd name="connsiteX1843" fmla="*/ 1639729 w 5856802"/>
                  <a:gd name="connsiteY1843" fmla="*/ 2462822 h 6245647"/>
                  <a:gd name="connsiteX1844" fmla="*/ 1603439 w 5856802"/>
                  <a:gd name="connsiteY1844" fmla="*/ 2426532 h 6245647"/>
                  <a:gd name="connsiteX1845" fmla="*/ 1610487 w 5856802"/>
                  <a:gd name="connsiteY1845" fmla="*/ 2468252 h 6245647"/>
                  <a:gd name="connsiteX1846" fmla="*/ 1590675 w 5856802"/>
                  <a:gd name="connsiteY1846" fmla="*/ 2446058 h 6245647"/>
                  <a:gd name="connsiteX1847" fmla="*/ 1596867 w 5856802"/>
                  <a:gd name="connsiteY1847" fmla="*/ 2419103 h 6245647"/>
                  <a:gd name="connsiteX1848" fmla="*/ 1577531 w 5856802"/>
                  <a:gd name="connsiteY1848" fmla="*/ 2431390 h 6245647"/>
                  <a:gd name="connsiteX1849" fmla="*/ 1606106 w 5856802"/>
                  <a:gd name="connsiteY1849" fmla="*/ 2374526 h 6245647"/>
                  <a:gd name="connsiteX1850" fmla="*/ 1573626 w 5856802"/>
                  <a:gd name="connsiteY1850" fmla="*/ 2371954 h 6245647"/>
                  <a:gd name="connsiteX1851" fmla="*/ 1570673 w 5856802"/>
                  <a:gd name="connsiteY1851" fmla="*/ 2398243 h 6245647"/>
                  <a:gd name="connsiteX1852" fmla="*/ 1577721 w 5856802"/>
                  <a:gd name="connsiteY1852" fmla="*/ 2440058 h 6245647"/>
                  <a:gd name="connsiteX1853" fmla="*/ 1531906 w 5856802"/>
                  <a:gd name="connsiteY1853" fmla="*/ 2448058 h 6245647"/>
                  <a:gd name="connsiteX1854" fmla="*/ 1564291 w 5856802"/>
                  <a:gd name="connsiteY1854" fmla="*/ 2416531 h 6245647"/>
                  <a:gd name="connsiteX1855" fmla="*/ 1548098 w 5856802"/>
                  <a:gd name="connsiteY1855" fmla="*/ 2427961 h 6245647"/>
                  <a:gd name="connsiteX1856" fmla="*/ 1544669 w 5856802"/>
                  <a:gd name="connsiteY1856" fmla="*/ 2419960 h 6245647"/>
                  <a:gd name="connsiteX1857" fmla="*/ 1541336 w 5856802"/>
                  <a:gd name="connsiteY1857" fmla="*/ 2411959 h 6245647"/>
                  <a:gd name="connsiteX1858" fmla="*/ 1564005 w 5856802"/>
                  <a:gd name="connsiteY1858" fmla="*/ 2390718 h 6245647"/>
                  <a:gd name="connsiteX1859" fmla="*/ 1556957 w 5856802"/>
                  <a:gd name="connsiteY1859" fmla="*/ 2348999 h 6245647"/>
                  <a:gd name="connsiteX1860" fmla="*/ 1521619 w 5856802"/>
                  <a:gd name="connsiteY1860" fmla="*/ 2406720 h 6245647"/>
                  <a:gd name="connsiteX1861" fmla="*/ 1534954 w 5856802"/>
                  <a:gd name="connsiteY1861" fmla="*/ 2430247 h 6245647"/>
                  <a:gd name="connsiteX1862" fmla="*/ 1518476 w 5856802"/>
                  <a:gd name="connsiteY1862" fmla="*/ 2424437 h 6245647"/>
                  <a:gd name="connsiteX1863" fmla="*/ 1528668 w 5856802"/>
                  <a:gd name="connsiteY1863" fmla="*/ 2457107 h 6245647"/>
                  <a:gd name="connsiteX1864" fmla="*/ 1512284 w 5856802"/>
                  <a:gd name="connsiteY1864" fmla="*/ 2451392 h 6245647"/>
                  <a:gd name="connsiteX1865" fmla="*/ 1515047 w 5856802"/>
                  <a:gd name="connsiteY1865" fmla="*/ 2399291 h 6245647"/>
                  <a:gd name="connsiteX1866" fmla="*/ 1509046 w 5856802"/>
                  <a:gd name="connsiteY1866" fmla="*/ 2451964 h 6245647"/>
                  <a:gd name="connsiteX1867" fmla="*/ 1489520 w 5856802"/>
                  <a:gd name="connsiteY1867" fmla="*/ 2463965 h 6245647"/>
                  <a:gd name="connsiteX1868" fmla="*/ 1489234 w 5856802"/>
                  <a:gd name="connsiteY1868" fmla="*/ 2438248 h 6245647"/>
                  <a:gd name="connsiteX1869" fmla="*/ 1502378 w 5856802"/>
                  <a:gd name="connsiteY1869" fmla="*/ 2435962 h 6245647"/>
                  <a:gd name="connsiteX1870" fmla="*/ 1498568 w 5856802"/>
                  <a:gd name="connsiteY1870" fmla="*/ 2385098 h 6245647"/>
                  <a:gd name="connsiteX1871" fmla="*/ 1524095 w 5856802"/>
                  <a:gd name="connsiteY1871" fmla="*/ 2320519 h 6245647"/>
                  <a:gd name="connsiteX1872" fmla="*/ 1534478 w 5856802"/>
                  <a:gd name="connsiteY1872" fmla="*/ 2370144 h 6245647"/>
                  <a:gd name="connsiteX1873" fmla="*/ 1566863 w 5856802"/>
                  <a:gd name="connsiteY1873" fmla="*/ 2338521 h 6245647"/>
                  <a:gd name="connsiteX1874" fmla="*/ 1553433 w 5856802"/>
                  <a:gd name="connsiteY1874" fmla="*/ 2306517 h 6245647"/>
                  <a:gd name="connsiteX1875" fmla="*/ 1586389 w 5856802"/>
                  <a:gd name="connsiteY1875" fmla="*/ 2335092 h 6245647"/>
                  <a:gd name="connsiteX1876" fmla="*/ 1533811 w 5856802"/>
                  <a:gd name="connsiteY1876" fmla="*/ 2310041 h 6245647"/>
                  <a:gd name="connsiteX1877" fmla="*/ 1513618 w 5856802"/>
                  <a:gd name="connsiteY1877" fmla="*/ 2253368 h 6245647"/>
                  <a:gd name="connsiteX1878" fmla="*/ 1565148 w 5856802"/>
                  <a:gd name="connsiteY1878" fmla="*/ 2192789 h 6245647"/>
                  <a:gd name="connsiteX1879" fmla="*/ 1594961 w 5856802"/>
                  <a:gd name="connsiteY1879" fmla="*/ 2238890 h 6245647"/>
                  <a:gd name="connsiteX1880" fmla="*/ 1561529 w 5856802"/>
                  <a:gd name="connsiteY1880" fmla="*/ 2175834 h 6245647"/>
                  <a:gd name="connsiteX1881" fmla="*/ 1710976 w 5856802"/>
                  <a:gd name="connsiteY1881" fmla="*/ 2423960 h 6245647"/>
                  <a:gd name="connsiteX1882" fmla="*/ 1698022 w 5856802"/>
                  <a:gd name="connsiteY1882" fmla="*/ 2426342 h 6245647"/>
                  <a:gd name="connsiteX1883" fmla="*/ 1697355 w 5856802"/>
                  <a:gd name="connsiteY1883" fmla="*/ 2383384 h 6245647"/>
                  <a:gd name="connsiteX1884" fmla="*/ 1710976 w 5856802"/>
                  <a:gd name="connsiteY1884" fmla="*/ 2423960 h 6245647"/>
                  <a:gd name="connsiteX1885" fmla="*/ 1189577 w 5856802"/>
                  <a:gd name="connsiteY1885" fmla="*/ 2198504 h 6245647"/>
                  <a:gd name="connsiteX1886" fmla="*/ 1186244 w 5856802"/>
                  <a:gd name="connsiteY1886" fmla="*/ 2181835 h 6245647"/>
                  <a:gd name="connsiteX1887" fmla="*/ 1192721 w 5856802"/>
                  <a:gd name="connsiteY1887" fmla="*/ 2163642 h 6245647"/>
                  <a:gd name="connsiteX1888" fmla="*/ 1189577 w 5856802"/>
                  <a:gd name="connsiteY1888" fmla="*/ 2198504 h 6245647"/>
                  <a:gd name="connsiteX1889" fmla="*/ 4030694 w 5856802"/>
                  <a:gd name="connsiteY1889" fmla="*/ 107194 h 6245647"/>
                  <a:gd name="connsiteX1890" fmla="*/ 4022789 w 5856802"/>
                  <a:gd name="connsiteY1890" fmla="*/ 137770 h 6245647"/>
                  <a:gd name="connsiteX1891" fmla="*/ 4018788 w 5856802"/>
                  <a:gd name="connsiteY1891" fmla="*/ 93669 h 6245647"/>
                  <a:gd name="connsiteX1892" fmla="*/ 4030694 w 5856802"/>
                  <a:gd name="connsiteY1892" fmla="*/ 107194 h 6245647"/>
                  <a:gd name="connsiteX1893" fmla="*/ 4447223 w 5856802"/>
                  <a:gd name="connsiteY1893" fmla="*/ 1048360 h 6245647"/>
                  <a:gd name="connsiteX1894" fmla="*/ 4434459 w 5856802"/>
                  <a:gd name="connsiteY1894" fmla="*/ 1071696 h 6245647"/>
                  <a:gd name="connsiteX1895" fmla="*/ 4419029 w 5856802"/>
                  <a:gd name="connsiteY1895" fmla="*/ 1050074 h 6245647"/>
                  <a:gd name="connsiteX1896" fmla="*/ 4434841 w 5856802"/>
                  <a:gd name="connsiteY1896" fmla="*/ 1062362 h 6245647"/>
                  <a:gd name="connsiteX1897" fmla="*/ 4431316 w 5856802"/>
                  <a:gd name="connsiteY1897" fmla="*/ 1036072 h 6245647"/>
                  <a:gd name="connsiteX1898" fmla="*/ 4447223 w 5856802"/>
                  <a:gd name="connsiteY1898" fmla="*/ 1048360 h 6245647"/>
                  <a:gd name="connsiteX1899" fmla="*/ 4490371 w 5856802"/>
                  <a:gd name="connsiteY1899" fmla="*/ 1289628 h 6245647"/>
                  <a:gd name="connsiteX1900" fmla="*/ 4474084 w 5856802"/>
                  <a:gd name="connsiteY1900" fmla="*/ 1277436 h 6245647"/>
                  <a:gd name="connsiteX1901" fmla="*/ 4490371 w 5856802"/>
                  <a:gd name="connsiteY1901" fmla="*/ 1289628 h 6245647"/>
                  <a:gd name="connsiteX1902" fmla="*/ 4801648 w 5856802"/>
                  <a:gd name="connsiteY1902" fmla="*/ 1856842 h 6245647"/>
                  <a:gd name="connsiteX1903" fmla="*/ 4788218 w 5856802"/>
                  <a:gd name="connsiteY1903" fmla="*/ 1861604 h 6245647"/>
                  <a:gd name="connsiteX1904" fmla="*/ 4791837 w 5856802"/>
                  <a:gd name="connsiteY1904" fmla="*/ 1841792 h 6245647"/>
                  <a:gd name="connsiteX1905" fmla="*/ 4786980 w 5856802"/>
                  <a:gd name="connsiteY1905" fmla="*/ 1834268 h 6245647"/>
                  <a:gd name="connsiteX1906" fmla="*/ 4787456 w 5856802"/>
                  <a:gd name="connsiteY1906" fmla="*/ 1824933 h 6245647"/>
                  <a:gd name="connsiteX1907" fmla="*/ 4792790 w 5856802"/>
                  <a:gd name="connsiteY1907" fmla="*/ 1823028 h 6245647"/>
                  <a:gd name="connsiteX1908" fmla="*/ 4801648 w 5856802"/>
                  <a:gd name="connsiteY1908" fmla="*/ 1856842 h 6245647"/>
                  <a:gd name="connsiteX1909" fmla="*/ 5213033 w 5856802"/>
                  <a:gd name="connsiteY1909" fmla="*/ 4405827 h 6245647"/>
                  <a:gd name="connsiteX1910" fmla="*/ 5166932 w 5856802"/>
                  <a:gd name="connsiteY1910" fmla="*/ 4392207 h 6245647"/>
                  <a:gd name="connsiteX1911" fmla="*/ 5152454 w 5856802"/>
                  <a:gd name="connsiteY1911" fmla="*/ 4333151 h 6245647"/>
                  <a:gd name="connsiteX1912" fmla="*/ 5179314 w 5856802"/>
                  <a:gd name="connsiteY1912" fmla="*/ 4379443 h 6245647"/>
                  <a:gd name="connsiteX1913" fmla="*/ 5201032 w 5856802"/>
                  <a:gd name="connsiteY1913" fmla="*/ 4373157 h 6245647"/>
                  <a:gd name="connsiteX1914" fmla="*/ 5213033 w 5856802"/>
                  <a:gd name="connsiteY1914" fmla="*/ 4405827 h 6245647"/>
                  <a:gd name="connsiteX1915" fmla="*/ 4405123 w 5856802"/>
                  <a:gd name="connsiteY1915" fmla="*/ 5775618 h 6245647"/>
                  <a:gd name="connsiteX1916" fmla="*/ 4389120 w 5856802"/>
                  <a:gd name="connsiteY1916" fmla="*/ 5779237 h 6245647"/>
                  <a:gd name="connsiteX1917" fmla="*/ 4369213 w 5856802"/>
                  <a:gd name="connsiteY1917" fmla="*/ 5757234 h 6245647"/>
                  <a:gd name="connsiteX1918" fmla="*/ 4392740 w 5856802"/>
                  <a:gd name="connsiteY1918" fmla="*/ 5725516 h 6245647"/>
                  <a:gd name="connsiteX1919" fmla="*/ 4405123 w 5856802"/>
                  <a:gd name="connsiteY1919" fmla="*/ 5775618 h 6245647"/>
                  <a:gd name="connsiteX1920" fmla="*/ 1173480 w 5856802"/>
                  <a:gd name="connsiteY1920" fmla="*/ 4692054 h 6245647"/>
                  <a:gd name="connsiteX1921" fmla="*/ 1156335 w 5856802"/>
                  <a:gd name="connsiteY1921" fmla="*/ 4669193 h 6245647"/>
                  <a:gd name="connsiteX1922" fmla="*/ 1173480 w 5856802"/>
                  <a:gd name="connsiteY1922" fmla="*/ 4692054 h 6245647"/>
                  <a:gd name="connsiteX1923" fmla="*/ 219266 w 5856802"/>
                  <a:gd name="connsiteY1923" fmla="*/ 4548131 h 6245647"/>
                  <a:gd name="connsiteX1924" fmla="*/ 240221 w 5856802"/>
                  <a:gd name="connsiteY1924" fmla="*/ 4519080 h 6245647"/>
                  <a:gd name="connsiteX1925" fmla="*/ 219266 w 5856802"/>
                  <a:gd name="connsiteY1925" fmla="*/ 4548131 h 6245647"/>
                  <a:gd name="connsiteX1926" fmla="*/ 350330 w 5856802"/>
                  <a:gd name="connsiteY1926" fmla="*/ 4570229 h 6245647"/>
                  <a:gd name="connsiteX1927" fmla="*/ 377476 w 5856802"/>
                  <a:gd name="connsiteY1927" fmla="*/ 4565847 h 6245647"/>
                  <a:gd name="connsiteX1928" fmla="*/ 377381 w 5856802"/>
                  <a:gd name="connsiteY1928" fmla="*/ 4600137 h 6245647"/>
                  <a:gd name="connsiteX1929" fmla="*/ 350330 w 5856802"/>
                  <a:gd name="connsiteY1929" fmla="*/ 4570229 h 6245647"/>
                  <a:gd name="connsiteX1930" fmla="*/ 496158 w 5856802"/>
                  <a:gd name="connsiteY1930" fmla="*/ 4348963 h 6245647"/>
                  <a:gd name="connsiteX1931" fmla="*/ 523018 w 5856802"/>
                  <a:gd name="connsiteY1931" fmla="*/ 4353154 h 6245647"/>
                  <a:gd name="connsiteX1932" fmla="*/ 512826 w 5856802"/>
                  <a:gd name="connsiteY1932" fmla="*/ 4380491 h 6245647"/>
                  <a:gd name="connsiteX1933" fmla="*/ 529590 w 5856802"/>
                  <a:gd name="connsiteY1933" fmla="*/ 4403636 h 6245647"/>
                  <a:gd name="connsiteX1934" fmla="*/ 495967 w 5856802"/>
                  <a:gd name="connsiteY1934" fmla="*/ 4409161 h 6245647"/>
                  <a:gd name="connsiteX1935" fmla="*/ 496158 w 5856802"/>
                  <a:gd name="connsiteY1935" fmla="*/ 4348963 h 6245647"/>
                  <a:gd name="connsiteX1936" fmla="*/ 539782 w 5856802"/>
                  <a:gd name="connsiteY1936" fmla="*/ 4376014 h 6245647"/>
                  <a:gd name="connsiteX1937" fmla="*/ 559975 w 5856802"/>
                  <a:gd name="connsiteY1937" fmla="*/ 4381348 h 6245647"/>
                  <a:gd name="connsiteX1938" fmla="*/ 539782 w 5856802"/>
                  <a:gd name="connsiteY1938" fmla="*/ 4376014 h 6245647"/>
                  <a:gd name="connsiteX1939" fmla="*/ 563023 w 5856802"/>
                  <a:gd name="connsiteY1939" fmla="*/ 4543940 h 6245647"/>
                  <a:gd name="connsiteX1940" fmla="*/ 583216 w 5856802"/>
                  <a:gd name="connsiteY1940" fmla="*/ 4523461 h 6245647"/>
                  <a:gd name="connsiteX1941" fmla="*/ 563023 w 5856802"/>
                  <a:gd name="connsiteY1941" fmla="*/ 4543940 h 6245647"/>
                  <a:gd name="connsiteX1942" fmla="*/ 616839 w 5856802"/>
                  <a:gd name="connsiteY1942" fmla="*/ 4612234 h 6245647"/>
                  <a:gd name="connsiteX1943" fmla="*/ 647129 w 5856802"/>
                  <a:gd name="connsiteY1943" fmla="*/ 4615854 h 6245647"/>
                  <a:gd name="connsiteX1944" fmla="*/ 616839 w 5856802"/>
                  <a:gd name="connsiteY1944" fmla="*/ 4612234 h 6245647"/>
                  <a:gd name="connsiteX1945" fmla="*/ 627602 w 5856802"/>
                  <a:gd name="connsiteY1945" fmla="*/ 4155700 h 6245647"/>
                  <a:gd name="connsiteX1946" fmla="*/ 654368 w 5856802"/>
                  <a:gd name="connsiteY1946" fmla="*/ 4185609 h 6245647"/>
                  <a:gd name="connsiteX1947" fmla="*/ 627602 w 5856802"/>
                  <a:gd name="connsiteY1947" fmla="*/ 4155700 h 6245647"/>
                  <a:gd name="connsiteX1948" fmla="*/ 668274 w 5856802"/>
                  <a:gd name="connsiteY1948" fmla="*/ 3779939 h 6245647"/>
                  <a:gd name="connsiteX1949" fmla="*/ 671703 w 5856802"/>
                  <a:gd name="connsiteY1949" fmla="*/ 3719360 h 6245647"/>
                  <a:gd name="connsiteX1950" fmla="*/ 701897 w 5856802"/>
                  <a:gd name="connsiteY1950" fmla="*/ 3705835 h 6245647"/>
                  <a:gd name="connsiteX1951" fmla="*/ 705136 w 5856802"/>
                  <a:gd name="connsiteY1951" fmla="*/ 3808229 h 6245647"/>
                  <a:gd name="connsiteX1952" fmla="*/ 668274 w 5856802"/>
                  <a:gd name="connsiteY1952" fmla="*/ 3779939 h 6245647"/>
                  <a:gd name="connsiteX1953" fmla="*/ 684562 w 5856802"/>
                  <a:gd name="connsiteY1953" fmla="*/ 4172083 h 6245647"/>
                  <a:gd name="connsiteX1954" fmla="*/ 708089 w 5856802"/>
                  <a:gd name="connsiteY1954" fmla="*/ 4159511 h 6245647"/>
                  <a:gd name="connsiteX1955" fmla="*/ 684562 w 5856802"/>
                  <a:gd name="connsiteY1955" fmla="*/ 4172083 h 6245647"/>
                  <a:gd name="connsiteX1956" fmla="*/ 684943 w 5856802"/>
                  <a:gd name="connsiteY1956" fmla="*/ 3863092 h 6245647"/>
                  <a:gd name="connsiteX1957" fmla="*/ 695039 w 5856802"/>
                  <a:gd name="connsiteY1957" fmla="*/ 3835661 h 6245647"/>
                  <a:gd name="connsiteX1958" fmla="*/ 711803 w 5856802"/>
                  <a:gd name="connsiteY1958" fmla="*/ 3841471 h 6245647"/>
                  <a:gd name="connsiteX1959" fmla="*/ 684943 w 5856802"/>
                  <a:gd name="connsiteY1959" fmla="*/ 3863092 h 6245647"/>
                  <a:gd name="connsiteX1960" fmla="*/ 707898 w 5856802"/>
                  <a:gd name="connsiteY1960" fmla="*/ 4382682 h 6245647"/>
                  <a:gd name="connsiteX1961" fmla="*/ 714661 w 5856802"/>
                  <a:gd name="connsiteY1961" fmla="*/ 4347153 h 6245647"/>
                  <a:gd name="connsiteX1962" fmla="*/ 741521 w 5856802"/>
                  <a:gd name="connsiteY1962" fmla="*/ 4359822 h 6245647"/>
                  <a:gd name="connsiteX1963" fmla="*/ 741521 w 5856802"/>
                  <a:gd name="connsiteY1963" fmla="*/ 4385730 h 6245647"/>
                  <a:gd name="connsiteX1964" fmla="*/ 771811 w 5856802"/>
                  <a:gd name="connsiteY1964" fmla="*/ 4380681 h 6245647"/>
                  <a:gd name="connsiteX1965" fmla="*/ 775145 w 5856802"/>
                  <a:gd name="connsiteY1965" fmla="*/ 4362965 h 6245647"/>
                  <a:gd name="connsiteX1966" fmla="*/ 775145 w 5856802"/>
                  <a:gd name="connsiteY1966" fmla="*/ 4397350 h 6245647"/>
                  <a:gd name="connsiteX1967" fmla="*/ 727996 w 5856802"/>
                  <a:gd name="connsiteY1967" fmla="*/ 4405065 h 6245647"/>
                  <a:gd name="connsiteX1968" fmla="*/ 707898 w 5856802"/>
                  <a:gd name="connsiteY1968" fmla="*/ 4382682 h 6245647"/>
                  <a:gd name="connsiteX1969" fmla="*/ 718185 w 5856802"/>
                  <a:gd name="connsiteY1969" fmla="*/ 4157891 h 6245647"/>
                  <a:gd name="connsiteX1970" fmla="*/ 734949 w 5856802"/>
                  <a:gd name="connsiteY1970" fmla="*/ 4163702 h 6245647"/>
                  <a:gd name="connsiteX1971" fmla="*/ 721424 w 5856802"/>
                  <a:gd name="connsiteY1971" fmla="*/ 4200182 h 6245647"/>
                  <a:gd name="connsiteX1972" fmla="*/ 718185 w 5856802"/>
                  <a:gd name="connsiteY1972" fmla="*/ 4157891 h 6245647"/>
                  <a:gd name="connsiteX1973" fmla="*/ 745046 w 5856802"/>
                  <a:gd name="connsiteY1973" fmla="*/ 4161987 h 6245647"/>
                  <a:gd name="connsiteX1974" fmla="*/ 812197 w 5856802"/>
                  <a:gd name="connsiteY1974" fmla="*/ 4133603 h 6245647"/>
                  <a:gd name="connsiteX1975" fmla="*/ 839153 w 5856802"/>
                  <a:gd name="connsiteY1975" fmla="*/ 4172083 h 6245647"/>
                  <a:gd name="connsiteX1976" fmla="*/ 822293 w 5856802"/>
                  <a:gd name="connsiteY1976" fmla="*/ 4166273 h 6245647"/>
                  <a:gd name="connsiteX1977" fmla="*/ 765143 w 5856802"/>
                  <a:gd name="connsiteY1977" fmla="*/ 4192848 h 6245647"/>
                  <a:gd name="connsiteX1978" fmla="*/ 745046 w 5856802"/>
                  <a:gd name="connsiteY1978" fmla="*/ 4161987 h 6245647"/>
                  <a:gd name="connsiteX1979" fmla="*/ 795433 w 5856802"/>
                  <a:gd name="connsiteY1979" fmla="*/ 4119220 h 6245647"/>
                  <a:gd name="connsiteX1980" fmla="*/ 822293 w 5856802"/>
                  <a:gd name="connsiteY1980" fmla="*/ 4106171 h 6245647"/>
                  <a:gd name="connsiteX1981" fmla="*/ 795433 w 5856802"/>
                  <a:gd name="connsiteY1981" fmla="*/ 4119220 h 6245647"/>
                  <a:gd name="connsiteX1982" fmla="*/ 839248 w 5856802"/>
                  <a:gd name="connsiteY1982" fmla="*/ 3966153 h 6245647"/>
                  <a:gd name="connsiteX1983" fmla="*/ 852773 w 5856802"/>
                  <a:gd name="connsiteY1983" fmla="*/ 4006825 h 6245647"/>
                  <a:gd name="connsiteX1984" fmla="*/ 832485 w 5856802"/>
                  <a:gd name="connsiteY1984" fmla="*/ 3993014 h 6245647"/>
                  <a:gd name="connsiteX1985" fmla="*/ 839248 w 5856802"/>
                  <a:gd name="connsiteY1985" fmla="*/ 3991966 h 6245647"/>
                  <a:gd name="connsiteX1986" fmla="*/ 839248 w 5856802"/>
                  <a:gd name="connsiteY1986" fmla="*/ 3966153 h 6245647"/>
                  <a:gd name="connsiteX1987" fmla="*/ 852773 w 5856802"/>
                  <a:gd name="connsiteY1987" fmla="*/ 4041115 h 6245647"/>
                  <a:gd name="connsiteX1988" fmla="*/ 869633 w 5856802"/>
                  <a:gd name="connsiteY1988" fmla="*/ 4029780 h 6245647"/>
                  <a:gd name="connsiteX1989" fmla="*/ 866204 w 5856802"/>
                  <a:gd name="connsiteY1989" fmla="*/ 4013207 h 6245647"/>
                  <a:gd name="connsiteX1990" fmla="*/ 852773 w 5856802"/>
                  <a:gd name="connsiteY1990" fmla="*/ 4041115 h 6245647"/>
                  <a:gd name="connsiteX1991" fmla="*/ 883253 w 5856802"/>
                  <a:gd name="connsiteY1991" fmla="*/ 4113219 h 6245647"/>
                  <a:gd name="connsiteX1992" fmla="*/ 879825 w 5856802"/>
                  <a:gd name="connsiteY1992" fmla="*/ 4122363 h 6245647"/>
                  <a:gd name="connsiteX1993" fmla="*/ 856202 w 5856802"/>
                  <a:gd name="connsiteY1993" fmla="*/ 4117696 h 6245647"/>
                  <a:gd name="connsiteX1994" fmla="*/ 866299 w 5856802"/>
                  <a:gd name="connsiteY1994" fmla="*/ 4107504 h 6245647"/>
                  <a:gd name="connsiteX1995" fmla="*/ 873062 w 5856802"/>
                  <a:gd name="connsiteY1995" fmla="*/ 4089216 h 6245647"/>
                  <a:gd name="connsiteX1996" fmla="*/ 883253 w 5856802"/>
                  <a:gd name="connsiteY1996" fmla="*/ 4113219 h 6245647"/>
                  <a:gd name="connsiteX1997" fmla="*/ 876681 w 5856802"/>
                  <a:gd name="connsiteY1997" fmla="*/ 4406304 h 6245647"/>
                  <a:gd name="connsiteX1998" fmla="*/ 883444 w 5856802"/>
                  <a:gd name="connsiteY1998" fmla="*/ 4353630 h 6245647"/>
                  <a:gd name="connsiteX1999" fmla="*/ 900494 w 5856802"/>
                  <a:gd name="connsiteY1999" fmla="*/ 4402303 h 6245647"/>
                  <a:gd name="connsiteX2000" fmla="*/ 876681 w 5856802"/>
                  <a:gd name="connsiteY2000" fmla="*/ 4406304 h 6245647"/>
                  <a:gd name="connsiteX2001" fmla="*/ 900303 w 5856802"/>
                  <a:gd name="connsiteY2001" fmla="*/ 4333723 h 6245647"/>
                  <a:gd name="connsiteX2002" fmla="*/ 971645 w 5856802"/>
                  <a:gd name="connsiteY2002" fmla="*/ 4390492 h 6245647"/>
                  <a:gd name="connsiteX2003" fmla="*/ 907161 w 5856802"/>
                  <a:gd name="connsiteY2003" fmla="*/ 4401255 h 6245647"/>
                  <a:gd name="connsiteX2004" fmla="*/ 900303 w 5856802"/>
                  <a:gd name="connsiteY2004" fmla="*/ 4333723 h 6245647"/>
                  <a:gd name="connsiteX2005" fmla="*/ 956691 w 5856802"/>
                  <a:gd name="connsiteY2005" fmla="*/ 3448660 h 6245647"/>
                  <a:gd name="connsiteX2006" fmla="*/ 960025 w 5856802"/>
                  <a:gd name="connsiteY2006" fmla="*/ 3422371 h 6245647"/>
                  <a:gd name="connsiteX2007" fmla="*/ 976789 w 5856802"/>
                  <a:gd name="connsiteY2007" fmla="*/ 3453804 h 6245647"/>
                  <a:gd name="connsiteX2008" fmla="*/ 956691 w 5856802"/>
                  <a:gd name="connsiteY2008" fmla="*/ 3448660 h 6245647"/>
                  <a:gd name="connsiteX2009" fmla="*/ 978408 w 5856802"/>
                  <a:gd name="connsiteY2009" fmla="*/ 4363632 h 6245647"/>
                  <a:gd name="connsiteX2010" fmla="*/ 998792 w 5856802"/>
                  <a:gd name="connsiteY2010" fmla="*/ 4368775 h 6245647"/>
                  <a:gd name="connsiteX2011" fmla="*/ 978408 w 5856802"/>
                  <a:gd name="connsiteY2011" fmla="*/ 4363632 h 6245647"/>
                  <a:gd name="connsiteX2012" fmla="*/ 981647 w 5856802"/>
                  <a:gd name="connsiteY2012" fmla="*/ 4268572 h 6245647"/>
                  <a:gd name="connsiteX2013" fmla="*/ 1001935 w 5856802"/>
                  <a:gd name="connsiteY2013" fmla="*/ 4248093 h 6245647"/>
                  <a:gd name="connsiteX2014" fmla="*/ 981647 w 5856802"/>
                  <a:gd name="connsiteY2014" fmla="*/ 4268572 h 6245647"/>
                  <a:gd name="connsiteX2015" fmla="*/ 980123 w 5856802"/>
                  <a:gd name="connsiteY2015" fmla="*/ 3427514 h 6245647"/>
                  <a:gd name="connsiteX2016" fmla="*/ 1006888 w 5856802"/>
                  <a:gd name="connsiteY2016" fmla="*/ 3440278 h 6245647"/>
                  <a:gd name="connsiteX2017" fmla="*/ 1000220 w 5856802"/>
                  <a:gd name="connsiteY2017" fmla="*/ 3458566 h 6245647"/>
                  <a:gd name="connsiteX2018" fmla="*/ 1023747 w 5856802"/>
                  <a:gd name="connsiteY2018" fmla="*/ 3506096 h 6245647"/>
                  <a:gd name="connsiteX2019" fmla="*/ 1013651 w 5856802"/>
                  <a:gd name="connsiteY2019" fmla="*/ 3473425 h 6245647"/>
                  <a:gd name="connsiteX2020" fmla="*/ 986885 w 5856802"/>
                  <a:gd name="connsiteY2020" fmla="*/ 3486569 h 6245647"/>
                  <a:gd name="connsiteX2021" fmla="*/ 996887 w 5856802"/>
                  <a:gd name="connsiteY2021" fmla="*/ 3467710 h 6245647"/>
                  <a:gd name="connsiteX2022" fmla="*/ 980123 w 5856802"/>
                  <a:gd name="connsiteY2022" fmla="*/ 3427514 h 6245647"/>
                  <a:gd name="connsiteX2023" fmla="*/ 993458 w 5856802"/>
                  <a:gd name="connsiteY2023" fmla="*/ 3408179 h 6245647"/>
                  <a:gd name="connsiteX2024" fmla="*/ 1000125 w 5856802"/>
                  <a:gd name="connsiteY2024" fmla="*/ 3389795 h 6245647"/>
                  <a:gd name="connsiteX2025" fmla="*/ 1030415 w 5856802"/>
                  <a:gd name="connsiteY2025" fmla="*/ 3436182 h 6245647"/>
                  <a:gd name="connsiteX2026" fmla="*/ 1020413 w 5856802"/>
                  <a:gd name="connsiteY2026" fmla="*/ 3455232 h 6245647"/>
                  <a:gd name="connsiteX2027" fmla="*/ 993458 w 5856802"/>
                  <a:gd name="connsiteY2027" fmla="*/ 3408179 h 6245647"/>
                  <a:gd name="connsiteX2028" fmla="*/ 1008793 w 5856802"/>
                  <a:gd name="connsiteY2028" fmla="*/ 2504161 h 6245647"/>
                  <a:gd name="connsiteX2029" fmla="*/ 1012031 w 5856802"/>
                  <a:gd name="connsiteY2029" fmla="*/ 2460727 h 6245647"/>
                  <a:gd name="connsiteX2030" fmla="*/ 1018604 w 5856802"/>
                  <a:gd name="connsiteY2030" fmla="*/ 2459679 h 6245647"/>
                  <a:gd name="connsiteX2031" fmla="*/ 1021937 w 5856802"/>
                  <a:gd name="connsiteY2031" fmla="*/ 2467585 h 6245647"/>
                  <a:gd name="connsiteX2032" fmla="*/ 1008793 w 5856802"/>
                  <a:gd name="connsiteY2032" fmla="*/ 2504161 h 6245647"/>
                  <a:gd name="connsiteX2033" fmla="*/ 1037177 w 5856802"/>
                  <a:gd name="connsiteY2033" fmla="*/ 3486665 h 6245647"/>
                  <a:gd name="connsiteX2034" fmla="*/ 1090803 w 5856802"/>
                  <a:gd name="connsiteY2034" fmla="*/ 3477711 h 6245647"/>
                  <a:gd name="connsiteX2035" fmla="*/ 1037177 w 5856802"/>
                  <a:gd name="connsiteY2035" fmla="*/ 3486665 h 6245647"/>
                  <a:gd name="connsiteX2036" fmla="*/ 1055942 w 5856802"/>
                  <a:gd name="connsiteY2036" fmla="*/ 4204850 h 6245647"/>
                  <a:gd name="connsiteX2037" fmla="*/ 1116711 w 5856802"/>
                  <a:gd name="connsiteY2037" fmla="*/ 4151795 h 6245647"/>
                  <a:gd name="connsiteX2038" fmla="*/ 1100043 w 5856802"/>
                  <a:gd name="connsiteY2038" fmla="*/ 4214660 h 6245647"/>
                  <a:gd name="connsiteX2039" fmla="*/ 1055942 w 5856802"/>
                  <a:gd name="connsiteY2039" fmla="*/ 4204850 h 6245647"/>
                  <a:gd name="connsiteX2040" fmla="*/ 1058418 w 5856802"/>
                  <a:gd name="connsiteY2040" fmla="*/ 2530069 h 6245647"/>
                  <a:gd name="connsiteX2041" fmla="*/ 1104710 w 5856802"/>
                  <a:gd name="connsiteY2041" fmla="*/ 2513495 h 6245647"/>
                  <a:gd name="connsiteX2042" fmla="*/ 1058418 w 5856802"/>
                  <a:gd name="connsiteY2042" fmla="*/ 2530069 h 6245647"/>
                  <a:gd name="connsiteX2043" fmla="*/ 1104234 w 5856802"/>
                  <a:gd name="connsiteY2043" fmla="*/ 3492570 h 6245647"/>
                  <a:gd name="connsiteX2044" fmla="*/ 1094137 w 5856802"/>
                  <a:gd name="connsiteY2044" fmla="*/ 3485617 h 6245647"/>
                  <a:gd name="connsiteX2045" fmla="*/ 1117473 w 5856802"/>
                  <a:gd name="connsiteY2045" fmla="*/ 3455994 h 6245647"/>
                  <a:gd name="connsiteX2046" fmla="*/ 1104234 w 5856802"/>
                  <a:gd name="connsiteY2046" fmla="*/ 3492570 h 6245647"/>
                  <a:gd name="connsiteX2047" fmla="*/ 1120140 w 5856802"/>
                  <a:gd name="connsiteY2047" fmla="*/ 4185514 h 6245647"/>
                  <a:gd name="connsiteX2048" fmla="*/ 1120045 w 5856802"/>
                  <a:gd name="connsiteY2048" fmla="*/ 4151224 h 6245647"/>
                  <a:gd name="connsiteX2049" fmla="*/ 1133761 w 5856802"/>
                  <a:gd name="connsiteY2049" fmla="*/ 4191800 h 6245647"/>
                  <a:gd name="connsiteX2050" fmla="*/ 1120140 w 5856802"/>
                  <a:gd name="connsiteY2050" fmla="*/ 4185514 h 6245647"/>
                  <a:gd name="connsiteX2051" fmla="*/ 1120997 w 5856802"/>
                  <a:gd name="connsiteY2051" fmla="*/ 3489808 h 6245647"/>
                  <a:gd name="connsiteX2052" fmla="*/ 1151096 w 5856802"/>
                  <a:gd name="connsiteY2052" fmla="*/ 3459042 h 6245647"/>
                  <a:gd name="connsiteX2053" fmla="*/ 1120997 w 5856802"/>
                  <a:gd name="connsiteY2053" fmla="*/ 3489808 h 6245647"/>
                  <a:gd name="connsiteX2054" fmla="*/ 1121378 w 5856802"/>
                  <a:gd name="connsiteY2054" fmla="*/ 2545023 h 6245647"/>
                  <a:gd name="connsiteX2055" fmla="*/ 1141190 w 5856802"/>
                  <a:gd name="connsiteY2055" fmla="*/ 2524544 h 6245647"/>
                  <a:gd name="connsiteX2056" fmla="*/ 1121378 w 5856802"/>
                  <a:gd name="connsiteY2056" fmla="*/ 2545023 h 6245647"/>
                  <a:gd name="connsiteX2057" fmla="*/ 1139190 w 5856802"/>
                  <a:gd name="connsiteY2057" fmla="*/ 3864617 h 6245647"/>
                  <a:gd name="connsiteX2058" fmla="*/ 1145762 w 5856802"/>
                  <a:gd name="connsiteY2058" fmla="*/ 3820516 h 6245647"/>
                  <a:gd name="connsiteX2059" fmla="*/ 1139190 w 5856802"/>
                  <a:gd name="connsiteY2059" fmla="*/ 3864617 h 6245647"/>
                  <a:gd name="connsiteX2060" fmla="*/ 1192149 w 5856802"/>
                  <a:gd name="connsiteY2060" fmla="*/ 3658210 h 6245647"/>
                  <a:gd name="connsiteX2061" fmla="*/ 1162145 w 5856802"/>
                  <a:gd name="connsiteY2061" fmla="*/ 3706216 h 6245647"/>
                  <a:gd name="connsiteX2062" fmla="*/ 1145096 w 5856802"/>
                  <a:gd name="connsiteY2062" fmla="*/ 3657543 h 6245647"/>
                  <a:gd name="connsiteX2063" fmla="*/ 1175004 w 5856802"/>
                  <a:gd name="connsiteY2063" fmla="*/ 3592487 h 6245647"/>
                  <a:gd name="connsiteX2064" fmla="*/ 1138238 w 5856802"/>
                  <a:gd name="connsiteY2064" fmla="*/ 3632873 h 6245647"/>
                  <a:gd name="connsiteX2065" fmla="*/ 1144810 w 5856802"/>
                  <a:gd name="connsiteY2065" fmla="*/ 3597536 h 6245647"/>
                  <a:gd name="connsiteX2066" fmla="*/ 1161669 w 5856802"/>
                  <a:gd name="connsiteY2066" fmla="*/ 3603155 h 6245647"/>
                  <a:gd name="connsiteX2067" fmla="*/ 1205198 w 5856802"/>
                  <a:gd name="connsiteY2067" fmla="*/ 3587249 h 6245647"/>
                  <a:gd name="connsiteX2068" fmla="*/ 1185101 w 5856802"/>
                  <a:gd name="connsiteY2068" fmla="*/ 3599345 h 6245647"/>
                  <a:gd name="connsiteX2069" fmla="*/ 1178528 w 5856802"/>
                  <a:gd name="connsiteY2069" fmla="*/ 3626111 h 6245647"/>
                  <a:gd name="connsiteX2070" fmla="*/ 1198721 w 5856802"/>
                  <a:gd name="connsiteY2070" fmla="*/ 3631349 h 6245647"/>
                  <a:gd name="connsiteX2071" fmla="*/ 1208913 w 5856802"/>
                  <a:gd name="connsiteY2071" fmla="*/ 3664020 h 6245647"/>
                  <a:gd name="connsiteX2072" fmla="*/ 1192149 w 5856802"/>
                  <a:gd name="connsiteY2072" fmla="*/ 3658210 h 6245647"/>
                  <a:gd name="connsiteX2073" fmla="*/ 1177481 w 5856802"/>
                  <a:gd name="connsiteY2073" fmla="*/ 1487748 h 6245647"/>
                  <a:gd name="connsiteX2074" fmla="*/ 1180719 w 5856802"/>
                  <a:gd name="connsiteY2074" fmla="*/ 1470032 h 6245647"/>
                  <a:gd name="connsiteX2075" fmla="*/ 1200150 w 5856802"/>
                  <a:gd name="connsiteY2075" fmla="*/ 1449458 h 6245647"/>
                  <a:gd name="connsiteX2076" fmla="*/ 1190530 w 5856802"/>
                  <a:gd name="connsiteY2076" fmla="*/ 1485557 h 6245647"/>
                  <a:gd name="connsiteX2077" fmla="*/ 1177481 w 5856802"/>
                  <a:gd name="connsiteY2077" fmla="*/ 1487748 h 6245647"/>
                  <a:gd name="connsiteX2078" fmla="*/ 1221962 w 5856802"/>
                  <a:gd name="connsiteY2078" fmla="*/ 3558674 h 6245647"/>
                  <a:gd name="connsiteX2079" fmla="*/ 1215295 w 5856802"/>
                  <a:gd name="connsiteY2079" fmla="*/ 3568389 h 6245647"/>
                  <a:gd name="connsiteX2080" fmla="*/ 1222153 w 5856802"/>
                  <a:gd name="connsiteY2080" fmla="*/ 3601536 h 6245647"/>
                  <a:gd name="connsiteX2081" fmla="*/ 1191673 w 5856802"/>
                  <a:gd name="connsiteY2081" fmla="*/ 3563817 h 6245647"/>
                  <a:gd name="connsiteX2082" fmla="*/ 1299115 w 5856802"/>
                  <a:gd name="connsiteY2082" fmla="*/ 3536861 h 6245647"/>
                  <a:gd name="connsiteX2083" fmla="*/ 1305878 w 5856802"/>
                  <a:gd name="connsiteY2083" fmla="*/ 3544291 h 6245647"/>
                  <a:gd name="connsiteX2084" fmla="*/ 1292733 w 5856802"/>
                  <a:gd name="connsiteY2084" fmla="*/ 3598107 h 6245647"/>
                  <a:gd name="connsiteX2085" fmla="*/ 1285875 w 5856802"/>
                  <a:gd name="connsiteY2085" fmla="*/ 3573437 h 6245647"/>
                  <a:gd name="connsiteX2086" fmla="*/ 1262539 w 5856802"/>
                  <a:gd name="connsiteY2086" fmla="*/ 3603155 h 6245647"/>
                  <a:gd name="connsiteX2087" fmla="*/ 1221962 w 5856802"/>
                  <a:gd name="connsiteY2087" fmla="*/ 3558674 h 6245647"/>
                  <a:gd name="connsiteX2088" fmla="*/ 1219200 w 5856802"/>
                  <a:gd name="connsiteY2088" fmla="*/ 3679355 h 6245647"/>
                  <a:gd name="connsiteX2089" fmla="*/ 1219010 w 5856802"/>
                  <a:gd name="connsiteY2089" fmla="*/ 3644970 h 6245647"/>
                  <a:gd name="connsiteX2090" fmla="*/ 1279684 w 5856802"/>
                  <a:gd name="connsiteY2090" fmla="*/ 3643256 h 6245647"/>
                  <a:gd name="connsiteX2091" fmla="*/ 1219200 w 5856802"/>
                  <a:gd name="connsiteY2091" fmla="*/ 3679355 h 6245647"/>
                  <a:gd name="connsiteX2092" fmla="*/ 1250918 w 5856802"/>
                  <a:gd name="connsiteY2092" fmla="*/ 3897287 h 6245647"/>
                  <a:gd name="connsiteX2093" fmla="*/ 1274540 w 5856802"/>
                  <a:gd name="connsiteY2093" fmla="*/ 3884619 h 6245647"/>
                  <a:gd name="connsiteX2094" fmla="*/ 1250918 w 5856802"/>
                  <a:gd name="connsiteY2094" fmla="*/ 3897287 h 6245647"/>
                  <a:gd name="connsiteX2095" fmla="*/ 1246442 w 5856802"/>
                  <a:gd name="connsiteY2095" fmla="*/ 3726218 h 6245647"/>
                  <a:gd name="connsiteX2096" fmla="*/ 1246251 w 5856802"/>
                  <a:gd name="connsiteY2096" fmla="*/ 3700501 h 6245647"/>
                  <a:gd name="connsiteX2097" fmla="*/ 1246442 w 5856802"/>
                  <a:gd name="connsiteY2097" fmla="*/ 3726218 h 6245647"/>
                  <a:gd name="connsiteX2098" fmla="*/ 1249299 w 5856802"/>
                  <a:gd name="connsiteY2098" fmla="*/ 1544041 h 6245647"/>
                  <a:gd name="connsiteX2099" fmla="*/ 1268349 w 5856802"/>
                  <a:gd name="connsiteY2099" fmla="*/ 1489177 h 6245647"/>
                  <a:gd name="connsiteX2100" fmla="*/ 1268540 w 5856802"/>
                  <a:gd name="connsiteY2100" fmla="*/ 1540707 h 6245647"/>
                  <a:gd name="connsiteX2101" fmla="*/ 1249299 w 5856802"/>
                  <a:gd name="connsiteY2101" fmla="*/ 1544041 h 6245647"/>
                  <a:gd name="connsiteX2102" fmla="*/ 1279970 w 5856802"/>
                  <a:gd name="connsiteY2102" fmla="*/ 3686118 h 6245647"/>
                  <a:gd name="connsiteX2103" fmla="*/ 1276922 w 5856802"/>
                  <a:gd name="connsiteY2103" fmla="*/ 3738315 h 6245647"/>
                  <a:gd name="connsiteX2104" fmla="*/ 1279970 w 5856802"/>
                  <a:gd name="connsiteY2104" fmla="*/ 3686118 h 6245647"/>
                  <a:gd name="connsiteX2105" fmla="*/ 1278255 w 5856802"/>
                  <a:gd name="connsiteY2105" fmla="*/ 3927005 h 6245647"/>
                  <a:gd name="connsiteX2106" fmla="*/ 1298639 w 5856802"/>
                  <a:gd name="connsiteY2106" fmla="*/ 3932149 h 6245647"/>
                  <a:gd name="connsiteX2107" fmla="*/ 1278255 w 5856802"/>
                  <a:gd name="connsiteY2107" fmla="*/ 3927005 h 6245647"/>
                  <a:gd name="connsiteX2108" fmla="*/ 1284637 w 5856802"/>
                  <a:gd name="connsiteY2108" fmla="*/ 1537754 h 6245647"/>
                  <a:gd name="connsiteX2109" fmla="*/ 1281303 w 5856802"/>
                  <a:gd name="connsiteY2109" fmla="*/ 1512513 h 6245647"/>
                  <a:gd name="connsiteX2110" fmla="*/ 1297305 w 5856802"/>
                  <a:gd name="connsiteY2110" fmla="*/ 1492415 h 6245647"/>
                  <a:gd name="connsiteX2111" fmla="*/ 1310259 w 5856802"/>
                  <a:gd name="connsiteY2111" fmla="*/ 1507274 h 6245647"/>
                  <a:gd name="connsiteX2112" fmla="*/ 1313307 w 5856802"/>
                  <a:gd name="connsiteY2112" fmla="*/ 1480985 h 6245647"/>
                  <a:gd name="connsiteX2113" fmla="*/ 1323023 w 5856802"/>
                  <a:gd name="connsiteY2113" fmla="*/ 1487843 h 6245647"/>
                  <a:gd name="connsiteX2114" fmla="*/ 1319975 w 5856802"/>
                  <a:gd name="connsiteY2114" fmla="*/ 1522800 h 6245647"/>
                  <a:gd name="connsiteX2115" fmla="*/ 1342359 w 5856802"/>
                  <a:gd name="connsiteY2115" fmla="*/ 1510227 h 6245647"/>
                  <a:gd name="connsiteX2116" fmla="*/ 1323213 w 5856802"/>
                  <a:gd name="connsiteY2116" fmla="*/ 1530896 h 6245647"/>
                  <a:gd name="connsiteX2117" fmla="*/ 1332929 w 5856802"/>
                  <a:gd name="connsiteY2117" fmla="*/ 1546327 h 6245647"/>
                  <a:gd name="connsiteX2118" fmla="*/ 1303973 w 5856802"/>
                  <a:gd name="connsiteY2118" fmla="*/ 1542898 h 6245647"/>
                  <a:gd name="connsiteX2119" fmla="*/ 1284637 w 5856802"/>
                  <a:gd name="connsiteY2119" fmla="*/ 1537754 h 6245647"/>
                  <a:gd name="connsiteX2120" fmla="*/ 1296543 w 5856802"/>
                  <a:gd name="connsiteY2120" fmla="*/ 2600744 h 6245647"/>
                  <a:gd name="connsiteX2121" fmla="*/ 1316165 w 5856802"/>
                  <a:gd name="connsiteY2121" fmla="*/ 2580170 h 6245647"/>
                  <a:gd name="connsiteX2122" fmla="*/ 1296543 w 5856802"/>
                  <a:gd name="connsiteY2122" fmla="*/ 2600744 h 6245647"/>
                  <a:gd name="connsiteX2123" fmla="*/ 1306544 w 5856802"/>
                  <a:gd name="connsiteY2123" fmla="*/ 3621443 h 6245647"/>
                  <a:gd name="connsiteX2124" fmla="*/ 1323213 w 5856802"/>
                  <a:gd name="connsiteY2124" fmla="*/ 3601346 h 6245647"/>
                  <a:gd name="connsiteX2125" fmla="*/ 1306544 w 5856802"/>
                  <a:gd name="connsiteY2125" fmla="*/ 3621443 h 6245647"/>
                  <a:gd name="connsiteX2126" fmla="*/ 1315593 w 5856802"/>
                  <a:gd name="connsiteY2126" fmla="*/ 3482474 h 6245647"/>
                  <a:gd name="connsiteX2127" fmla="*/ 1339310 w 5856802"/>
                  <a:gd name="connsiteY2127" fmla="*/ 3504191 h 6245647"/>
                  <a:gd name="connsiteX2128" fmla="*/ 1315593 w 5856802"/>
                  <a:gd name="connsiteY2128" fmla="*/ 3482474 h 6245647"/>
                  <a:gd name="connsiteX2129" fmla="*/ 1307592 w 5856802"/>
                  <a:gd name="connsiteY2129" fmla="*/ 2238032 h 6245647"/>
                  <a:gd name="connsiteX2130" fmla="*/ 1314069 w 5856802"/>
                  <a:gd name="connsiteY2130" fmla="*/ 2228222 h 6245647"/>
                  <a:gd name="connsiteX2131" fmla="*/ 1310735 w 5856802"/>
                  <a:gd name="connsiteY2131" fmla="*/ 2211743 h 6245647"/>
                  <a:gd name="connsiteX2132" fmla="*/ 1323880 w 5856802"/>
                  <a:gd name="connsiteY2132" fmla="*/ 2217935 h 6245647"/>
                  <a:gd name="connsiteX2133" fmla="*/ 1307592 w 5856802"/>
                  <a:gd name="connsiteY2133" fmla="*/ 2238032 h 6245647"/>
                  <a:gd name="connsiteX2134" fmla="*/ 1441228 w 5856802"/>
                  <a:gd name="connsiteY2134" fmla="*/ 3942341 h 6245647"/>
                  <a:gd name="connsiteX2135" fmla="*/ 1451991 w 5856802"/>
                  <a:gd name="connsiteY2135" fmla="*/ 4000729 h 6245647"/>
                  <a:gd name="connsiteX2136" fmla="*/ 1465421 w 5856802"/>
                  <a:gd name="connsiteY2136" fmla="*/ 3989775 h 6245647"/>
                  <a:gd name="connsiteX2137" fmla="*/ 1461707 w 5856802"/>
                  <a:gd name="connsiteY2137" fmla="*/ 3964629 h 6245647"/>
                  <a:gd name="connsiteX2138" fmla="*/ 1488567 w 5856802"/>
                  <a:gd name="connsiteY2138" fmla="*/ 3942817 h 6245647"/>
                  <a:gd name="connsiteX2139" fmla="*/ 1512380 w 5856802"/>
                  <a:gd name="connsiteY2139" fmla="*/ 3947389 h 6245647"/>
                  <a:gd name="connsiteX2140" fmla="*/ 1492377 w 5856802"/>
                  <a:gd name="connsiteY2140" fmla="*/ 3976631 h 6245647"/>
                  <a:gd name="connsiteX2141" fmla="*/ 1519809 w 5856802"/>
                  <a:gd name="connsiteY2141" fmla="*/ 3997776 h 6245647"/>
                  <a:gd name="connsiteX2142" fmla="*/ 1512665 w 5856802"/>
                  <a:gd name="connsiteY2142" fmla="*/ 3964534 h 6245647"/>
                  <a:gd name="connsiteX2143" fmla="*/ 1540097 w 5856802"/>
                  <a:gd name="connsiteY2143" fmla="*/ 3985775 h 6245647"/>
                  <a:gd name="connsiteX2144" fmla="*/ 1530287 w 5856802"/>
                  <a:gd name="connsiteY2144" fmla="*/ 4013207 h 6245647"/>
                  <a:gd name="connsiteX2145" fmla="*/ 1547336 w 5856802"/>
                  <a:gd name="connsiteY2145" fmla="*/ 4018922 h 6245647"/>
                  <a:gd name="connsiteX2146" fmla="*/ 1546765 w 5856802"/>
                  <a:gd name="connsiteY2146" fmla="*/ 3975964 h 6245647"/>
                  <a:gd name="connsiteX2147" fmla="*/ 1574292 w 5856802"/>
                  <a:gd name="connsiteY2147" fmla="*/ 3997014 h 6245647"/>
                  <a:gd name="connsiteX2148" fmla="*/ 1571339 w 5856802"/>
                  <a:gd name="connsiteY2148" fmla="*/ 4031971 h 6245647"/>
                  <a:gd name="connsiteX2149" fmla="*/ 1584484 w 5856802"/>
                  <a:gd name="connsiteY2149" fmla="*/ 3995204 h 6245647"/>
                  <a:gd name="connsiteX2150" fmla="*/ 1684115 w 5856802"/>
                  <a:gd name="connsiteY2150" fmla="*/ 4029494 h 6245647"/>
                  <a:gd name="connsiteX2151" fmla="*/ 1711738 w 5856802"/>
                  <a:gd name="connsiteY2151" fmla="*/ 4041972 h 6245647"/>
                  <a:gd name="connsiteX2152" fmla="*/ 1735074 w 5856802"/>
                  <a:gd name="connsiteY2152" fmla="*/ 4012064 h 6245647"/>
                  <a:gd name="connsiteX2153" fmla="*/ 1834801 w 5856802"/>
                  <a:gd name="connsiteY2153" fmla="*/ 4037876 h 6245647"/>
                  <a:gd name="connsiteX2154" fmla="*/ 1824990 w 5856802"/>
                  <a:gd name="connsiteY2154" fmla="*/ 4056736 h 6245647"/>
                  <a:gd name="connsiteX2155" fmla="*/ 1828800 w 5856802"/>
                  <a:gd name="connsiteY2155" fmla="*/ 4073405 h 6245647"/>
                  <a:gd name="connsiteX2156" fmla="*/ 1886617 w 5856802"/>
                  <a:gd name="connsiteY2156" fmla="*/ 4054736 h 6245647"/>
                  <a:gd name="connsiteX2157" fmla="*/ 1941290 w 5856802"/>
                  <a:gd name="connsiteY2157" fmla="*/ 4045115 h 6245647"/>
                  <a:gd name="connsiteX2158" fmla="*/ 1931861 w 5856802"/>
                  <a:gd name="connsiteY2158" fmla="*/ 4081215 h 6245647"/>
                  <a:gd name="connsiteX2159" fmla="*/ 1911096 w 5856802"/>
                  <a:gd name="connsiteY2159" fmla="*/ 4076357 h 6245647"/>
                  <a:gd name="connsiteX2160" fmla="*/ 1925193 w 5856802"/>
                  <a:gd name="connsiteY2160" fmla="*/ 4091026 h 6245647"/>
                  <a:gd name="connsiteX2161" fmla="*/ 1870710 w 5856802"/>
                  <a:gd name="connsiteY2161" fmla="*/ 4109219 h 6245647"/>
                  <a:gd name="connsiteX2162" fmla="*/ 1870139 w 5856802"/>
                  <a:gd name="connsiteY2162" fmla="*/ 4083406 h 6245647"/>
                  <a:gd name="connsiteX2163" fmla="*/ 1852898 w 5856802"/>
                  <a:gd name="connsiteY2163" fmla="*/ 4077786 h 6245647"/>
                  <a:gd name="connsiteX2164" fmla="*/ 1779270 w 5856802"/>
                  <a:gd name="connsiteY2164" fmla="*/ 4168083 h 6245647"/>
                  <a:gd name="connsiteX2165" fmla="*/ 1718120 w 5856802"/>
                  <a:gd name="connsiteY2165" fmla="*/ 4204469 h 6245647"/>
                  <a:gd name="connsiteX2166" fmla="*/ 1700403 w 5856802"/>
                  <a:gd name="connsiteY2166" fmla="*/ 4173131 h 6245647"/>
                  <a:gd name="connsiteX2167" fmla="*/ 1638776 w 5856802"/>
                  <a:gd name="connsiteY2167" fmla="*/ 4183799 h 6245647"/>
                  <a:gd name="connsiteX2168" fmla="*/ 1625442 w 5856802"/>
                  <a:gd name="connsiteY2168" fmla="*/ 4211993 h 6245647"/>
                  <a:gd name="connsiteX2169" fmla="*/ 1525619 w 5856802"/>
                  <a:gd name="connsiteY2169" fmla="*/ 4194658 h 6245647"/>
                  <a:gd name="connsiteX2170" fmla="*/ 1487805 w 5856802"/>
                  <a:gd name="connsiteY2170" fmla="*/ 4166654 h 6245647"/>
                  <a:gd name="connsiteX2171" fmla="*/ 1412843 w 5856802"/>
                  <a:gd name="connsiteY2171" fmla="*/ 4170655 h 6245647"/>
                  <a:gd name="connsiteX2172" fmla="*/ 1409129 w 5856802"/>
                  <a:gd name="connsiteY2172" fmla="*/ 4136936 h 6245647"/>
                  <a:gd name="connsiteX2173" fmla="*/ 1358075 w 5856802"/>
                  <a:gd name="connsiteY2173" fmla="*/ 4145604 h 6245647"/>
                  <a:gd name="connsiteX2174" fmla="*/ 1326928 w 5856802"/>
                  <a:gd name="connsiteY2174" fmla="*/ 4082072 h 6245647"/>
                  <a:gd name="connsiteX2175" fmla="*/ 1367981 w 5856802"/>
                  <a:gd name="connsiteY2175" fmla="*/ 4100932 h 6245647"/>
                  <a:gd name="connsiteX2176" fmla="*/ 1384745 w 5856802"/>
                  <a:gd name="connsiteY2176" fmla="*/ 4072262 h 6245647"/>
                  <a:gd name="connsiteX2177" fmla="*/ 1381506 w 5856802"/>
                  <a:gd name="connsiteY2177" fmla="*/ 4089978 h 6245647"/>
                  <a:gd name="connsiteX2178" fmla="*/ 1514094 w 5856802"/>
                  <a:gd name="connsiteY2178" fmla="*/ 4076167 h 6245647"/>
                  <a:gd name="connsiteX2179" fmla="*/ 1547718 w 5856802"/>
                  <a:gd name="connsiteY2179" fmla="*/ 4044639 h 6245647"/>
                  <a:gd name="connsiteX2180" fmla="*/ 1449229 w 5856802"/>
                  <a:gd name="connsiteY2180" fmla="*/ 4052831 h 6245647"/>
                  <a:gd name="connsiteX2181" fmla="*/ 1452372 w 5856802"/>
                  <a:gd name="connsiteY2181" fmla="*/ 4026446 h 6245647"/>
                  <a:gd name="connsiteX2182" fmla="*/ 1424940 w 5856802"/>
                  <a:gd name="connsiteY2182" fmla="*/ 3996729 h 6245647"/>
                  <a:gd name="connsiteX2183" fmla="*/ 1394936 w 5856802"/>
                  <a:gd name="connsiteY2183" fmla="*/ 4053402 h 6245647"/>
                  <a:gd name="connsiteX2184" fmla="*/ 1364076 w 5856802"/>
                  <a:gd name="connsiteY2184" fmla="*/ 4024065 h 6245647"/>
                  <a:gd name="connsiteX2185" fmla="*/ 1384459 w 5856802"/>
                  <a:gd name="connsiteY2185" fmla="*/ 4020731 h 6245647"/>
                  <a:gd name="connsiteX2186" fmla="*/ 1360361 w 5856802"/>
                  <a:gd name="connsiteY2186" fmla="*/ 3981869 h 6245647"/>
                  <a:gd name="connsiteX2187" fmla="*/ 1353979 w 5856802"/>
                  <a:gd name="connsiteY2187" fmla="*/ 4034447 h 6245647"/>
                  <a:gd name="connsiteX2188" fmla="*/ 1323023 w 5856802"/>
                  <a:gd name="connsiteY2188" fmla="*/ 3988156 h 6245647"/>
                  <a:gd name="connsiteX2189" fmla="*/ 1349788 w 5856802"/>
                  <a:gd name="connsiteY2189" fmla="*/ 3940721 h 6245647"/>
                  <a:gd name="connsiteX2190" fmla="*/ 1356741 w 5856802"/>
                  <a:gd name="connsiteY2190" fmla="*/ 3965296 h 6245647"/>
                  <a:gd name="connsiteX2191" fmla="*/ 1404080 w 5856802"/>
                  <a:gd name="connsiteY2191" fmla="*/ 3948722 h 6245647"/>
                  <a:gd name="connsiteX2192" fmla="*/ 1403414 w 5856802"/>
                  <a:gd name="connsiteY2192" fmla="*/ 3880047 h 6245647"/>
                  <a:gd name="connsiteX2193" fmla="*/ 1427798 w 5856802"/>
                  <a:gd name="connsiteY2193" fmla="*/ 3944627 h 6245647"/>
                  <a:gd name="connsiteX2194" fmla="*/ 1410748 w 5856802"/>
                  <a:gd name="connsiteY2194" fmla="*/ 3930339 h 6245647"/>
                  <a:gd name="connsiteX2195" fmla="*/ 1407509 w 5856802"/>
                  <a:gd name="connsiteY2195" fmla="*/ 3948056 h 6245647"/>
                  <a:gd name="connsiteX2196" fmla="*/ 1454944 w 5856802"/>
                  <a:gd name="connsiteY2196" fmla="*/ 3940055 h 6245647"/>
                  <a:gd name="connsiteX2197" fmla="*/ 1441228 w 5856802"/>
                  <a:gd name="connsiteY2197" fmla="*/ 3942341 h 6245647"/>
                  <a:gd name="connsiteX2198" fmla="*/ 1338929 w 5856802"/>
                  <a:gd name="connsiteY2198" fmla="*/ 3882429 h 6245647"/>
                  <a:gd name="connsiteX2199" fmla="*/ 1362456 w 5856802"/>
                  <a:gd name="connsiteY2199" fmla="*/ 3861092 h 6245647"/>
                  <a:gd name="connsiteX2200" fmla="*/ 1338929 w 5856802"/>
                  <a:gd name="connsiteY2200" fmla="*/ 3882429 h 6245647"/>
                  <a:gd name="connsiteX2201" fmla="*/ 1342168 w 5856802"/>
                  <a:gd name="connsiteY2201" fmla="*/ 3443421 h 6245647"/>
                  <a:gd name="connsiteX2202" fmla="*/ 1349312 w 5856802"/>
                  <a:gd name="connsiteY2202" fmla="*/ 3493904 h 6245647"/>
                  <a:gd name="connsiteX2203" fmla="*/ 1356075 w 5856802"/>
                  <a:gd name="connsiteY2203" fmla="*/ 3492761 h 6245647"/>
                  <a:gd name="connsiteX2204" fmla="*/ 1355884 w 5856802"/>
                  <a:gd name="connsiteY2204" fmla="*/ 3467043 h 6245647"/>
                  <a:gd name="connsiteX2205" fmla="*/ 1372743 w 5856802"/>
                  <a:gd name="connsiteY2205" fmla="*/ 3481235 h 6245647"/>
                  <a:gd name="connsiteX2206" fmla="*/ 1366266 w 5856802"/>
                  <a:gd name="connsiteY2206" fmla="*/ 3499523 h 6245647"/>
                  <a:gd name="connsiteX2207" fmla="*/ 1389602 w 5856802"/>
                  <a:gd name="connsiteY2207" fmla="*/ 3486950 h 6245647"/>
                  <a:gd name="connsiteX2208" fmla="*/ 1342739 w 5856802"/>
                  <a:gd name="connsiteY2208" fmla="*/ 3512096 h 6245647"/>
                  <a:gd name="connsiteX2209" fmla="*/ 1342168 w 5856802"/>
                  <a:gd name="connsiteY2209" fmla="*/ 3443421 h 6245647"/>
                  <a:gd name="connsiteX2210" fmla="*/ 1346550 w 5856802"/>
                  <a:gd name="connsiteY2210" fmla="*/ 3571723 h 6245647"/>
                  <a:gd name="connsiteX2211" fmla="*/ 1383602 w 5856802"/>
                  <a:gd name="connsiteY2211" fmla="*/ 3573914 h 6245647"/>
                  <a:gd name="connsiteX2212" fmla="*/ 1346550 w 5856802"/>
                  <a:gd name="connsiteY2212" fmla="*/ 3571723 h 6245647"/>
                  <a:gd name="connsiteX2213" fmla="*/ 1356075 w 5856802"/>
                  <a:gd name="connsiteY2213" fmla="*/ 3905288 h 6245647"/>
                  <a:gd name="connsiteX2214" fmla="*/ 1373219 w 5856802"/>
                  <a:gd name="connsiteY2214" fmla="*/ 3919576 h 6245647"/>
                  <a:gd name="connsiteX2215" fmla="*/ 1356075 w 5856802"/>
                  <a:gd name="connsiteY2215" fmla="*/ 3905288 h 6245647"/>
                  <a:gd name="connsiteX2216" fmla="*/ 1352264 w 5856802"/>
                  <a:gd name="connsiteY2216" fmla="*/ 1559948 h 6245647"/>
                  <a:gd name="connsiteX2217" fmla="*/ 1339310 w 5856802"/>
                  <a:gd name="connsiteY2217" fmla="*/ 1553756 h 6245647"/>
                  <a:gd name="connsiteX2218" fmla="*/ 1348931 w 5856802"/>
                  <a:gd name="connsiteY2218" fmla="*/ 1543469 h 6245647"/>
                  <a:gd name="connsiteX2219" fmla="*/ 1361599 w 5856802"/>
                  <a:gd name="connsiteY2219" fmla="*/ 1515371 h 6245647"/>
                  <a:gd name="connsiteX2220" fmla="*/ 1361789 w 5856802"/>
                  <a:gd name="connsiteY2220" fmla="*/ 1541183 h 6245647"/>
                  <a:gd name="connsiteX2221" fmla="*/ 1352264 w 5856802"/>
                  <a:gd name="connsiteY2221" fmla="*/ 1559948 h 6245647"/>
                  <a:gd name="connsiteX2222" fmla="*/ 1365885 w 5856802"/>
                  <a:gd name="connsiteY2222" fmla="*/ 3869189 h 6245647"/>
                  <a:gd name="connsiteX2223" fmla="*/ 1386173 w 5856802"/>
                  <a:gd name="connsiteY2223" fmla="*/ 3865664 h 6245647"/>
                  <a:gd name="connsiteX2224" fmla="*/ 1383221 w 5856802"/>
                  <a:gd name="connsiteY2224" fmla="*/ 3917766 h 6245647"/>
                  <a:gd name="connsiteX2225" fmla="*/ 1365885 w 5856802"/>
                  <a:gd name="connsiteY2225" fmla="*/ 3869189 h 6245647"/>
                  <a:gd name="connsiteX2226" fmla="*/ 1402080 w 5856802"/>
                  <a:gd name="connsiteY2226" fmla="*/ 2616651 h 6245647"/>
                  <a:gd name="connsiteX2227" fmla="*/ 1378649 w 5856802"/>
                  <a:gd name="connsiteY2227" fmla="*/ 2569121 h 6245647"/>
                  <a:gd name="connsiteX2228" fmla="*/ 1398270 w 5856802"/>
                  <a:gd name="connsiteY2228" fmla="*/ 2557215 h 6245647"/>
                  <a:gd name="connsiteX2229" fmla="*/ 1405223 w 5856802"/>
                  <a:gd name="connsiteY2229" fmla="*/ 2607412 h 6245647"/>
                  <a:gd name="connsiteX2230" fmla="*/ 1427893 w 5856802"/>
                  <a:gd name="connsiteY2230" fmla="*/ 2560454 h 6245647"/>
                  <a:gd name="connsiteX2231" fmla="*/ 1425226 w 5856802"/>
                  <a:gd name="connsiteY2231" fmla="*/ 2638273 h 6245647"/>
                  <a:gd name="connsiteX2232" fmla="*/ 1408938 w 5856802"/>
                  <a:gd name="connsiteY2232" fmla="*/ 2649703 h 6245647"/>
                  <a:gd name="connsiteX2233" fmla="*/ 1411891 w 5856802"/>
                  <a:gd name="connsiteY2233" fmla="*/ 2614937 h 6245647"/>
                  <a:gd name="connsiteX2234" fmla="*/ 1385793 w 5856802"/>
                  <a:gd name="connsiteY2234" fmla="*/ 2645226 h 6245647"/>
                  <a:gd name="connsiteX2235" fmla="*/ 1402080 w 5856802"/>
                  <a:gd name="connsiteY2235" fmla="*/ 2616651 h 6245647"/>
                  <a:gd name="connsiteX2236" fmla="*/ 1420463 w 5856802"/>
                  <a:gd name="connsiteY2236" fmla="*/ 3902907 h 6245647"/>
                  <a:gd name="connsiteX2237" fmla="*/ 1443990 w 5856802"/>
                  <a:gd name="connsiteY2237" fmla="*/ 3881762 h 6245647"/>
                  <a:gd name="connsiteX2238" fmla="*/ 1420463 w 5856802"/>
                  <a:gd name="connsiteY2238" fmla="*/ 3902907 h 6245647"/>
                  <a:gd name="connsiteX2239" fmla="*/ 1428464 w 5856802"/>
                  <a:gd name="connsiteY2239" fmla="*/ 2620652 h 6245647"/>
                  <a:gd name="connsiteX2240" fmla="*/ 1434465 w 5856802"/>
                  <a:gd name="connsiteY2240" fmla="*/ 2559311 h 6245647"/>
                  <a:gd name="connsiteX2241" fmla="*/ 1451134 w 5856802"/>
                  <a:gd name="connsiteY2241" fmla="*/ 2582171 h 6245647"/>
                  <a:gd name="connsiteX2242" fmla="*/ 1441514 w 5856802"/>
                  <a:gd name="connsiteY2242" fmla="*/ 2609698 h 6245647"/>
                  <a:gd name="connsiteX2243" fmla="*/ 1428464 w 5856802"/>
                  <a:gd name="connsiteY2243" fmla="*/ 2620652 h 6245647"/>
                  <a:gd name="connsiteX2244" fmla="*/ 1457897 w 5856802"/>
                  <a:gd name="connsiteY2244" fmla="*/ 2598268 h 6245647"/>
                  <a:gd name="connsiteX2245" fmla="*/ 1467422 w 5856802"/>
                  <a:gd name="connsiteY2245" fmla="*/ 2562263 h 6245647"/>
                  <a:gd name="connsiteX2246" fmla="*/ 1480852 w 5856802"/>
                  <a:gd name="connsiteY2246" fmla="*/ 2585790 h 6245647"/>
                  <a:gd name="connsiteX2247" fmla="*/ 1487424 w 5856802"/>
                  <a:gd name="connsiteY2247" fmla="*/ 2584552 h 6245647"/>
                  <a:gd name="connsiteX2248" fmla="*/ 1457897 w 5856802"/>
                  <a:gd name="connsiteY2248" fmla="*/ 2598268 h 6245647"/>
                  <a:gd name="connsiteX2249" fmla="*/ 1484471 w 5856802"/>
                  <a:gd name="connsiteY2249" fmla="*/ 2627986 h 6245647"/>
                  <a:gd name="connsiteX2250" fmla="*/ 1468184 w 5856802"/>
                  <a:gd name="connsiteY2250" fmla="*/ 2648083 h 6245647"/>
                  <a:gd name="connsiteX2251" fmla="*/ 1467898 w 5856802"/>
                  <a:gd name="connsiteY2251" fmla="*/ 2622366 h 6245647"/>
                  <a:gd name="connsiteX2252" fmla="*/ 1477709 w 5856802"/>
                  <a:gd name="connsiteY2252" fmla="*/ 2620652 h 6245647"/>
                  <a:gd name="connsiteX2253" fmla="*/ 1484471 w 5856802"/>
                  <a:gd name="connsiteY2253" fmla="*/ 2627986 h 6245647"/>
                  <a:gd name="connsiteX2254" fmla="*/ 1488377 w 5856802"/>
                  <a:gd name="connsiteY2254" fmla="*/ 3917099 h 6245647"/>
                  <a:gd name="connsiteX2255" fmla="*/ 1508475 w 5856802"/>
                  <a:gd name="connsiteY2255" fmla="*/ 3896525 h 6245647"/>
                  <a:gd name="connsiteX2256" fmla="*/ 1488377 w 5856802"/>
                  <a:gd name="connsiteY2256" fmla="*/ 3917099 h 6245647"/>
                  <a:gd name="connsiteX2257" fmla="*/ 1470470 w 5856802"/>
                  <a:gd name="connsiteY2257" fmla="*/ 1478509 h 6245647"/>
                  <a:gd name="connsiteX2258" fmla="*/ 1473137 w 5856802"/>
                  <a:gd name="connsiteY2258" fmla="*/ 1417930 h 6245647"/>
                  <a:gd name="connsiteX2259" fmla="*/ 1502188 w 5856802"/>
                  <a:gd name="connsiteY2259" fmla="*/ 1438409 h 6245647"/>
                  <a:gd name="connsiteX2260" fmla="*/ 1470470 w 5856802"/>
                  <a:gd name="connsiteY2260" fmla="*/ 1478509 h 6245647"/>
                  <a:gd name="connsiteX2261" fmla="*/ 1487710 w 5856802"/>
                  <a:gd name="connsiteY2261" fmla="*/ 2292134 h 6245647"/>
                  <a:gd name="connsiteX2262" fmla="*/ 1487424 w 5856802"/>
                  <a:gd name="connsiteY2262" fmla="*/ 2266322 h 6245647"/>
                  <a:gd name="connsiteX2263" fmla="*/ 1504093 w 5856802"/>
                  <a:gd name="connsiteY2263" fmla="*/ 2297754 h 6245647"/>
                  <a:gd name="connsiteX2264" fmla="*/ 1487710 w 5856802"/>
                  <a:gd name="connsiteY2264" fmla="*/ 2292134 h 6245647"/>
                  <a:gd name="connsiteX2265" fmla="*/ 1510665 w 5856802"/>
                  <a:gd name="connsiteY2265" fmla="*/ 2614841 h 6245647"/>
                  <a:gd name="connsiteX2266" fmla="*/ 1526762 w 5856802"/>
                  <a:gd name="connsiteY2266" fmla="*/ 2577504 h 6245647"/>
                  <a:gd name="connsiteX2267" fmla="*/ 1533716 w 5856802"/>
                  <a:gd name="connsiteY2267" fmla="*/ 2610841 h 6245647"/>
                  <a:gd name="connsiteX2268" fmla="*/ 1563243 w 5856802"/>
                  <a:gd name="connsiteY2268" fmla="*/ 2597030 h 6245647"/>
                  <a:gd name="connsiteX2269" fmla="*/ 1510665 w 5856802"/>
                  <a:gd name="connsiteY2269" fmla="*/ 2614841 h 6245647"/>
                  <a:gd name="connsiteX2270" fmla="*/ 1523334 w 5856802"/>
                  <a:gd name="connsiteY2270" fmla="*/ 2561025 h 6245647"/>
                  <a:gd name="connsiteX2271" fmla="*/ 1569244 w 5856802"/>
                  <a:gd name="connsiteY2271" fmla="*/ 2552929 h 6245647"/>
                  <a:gd name="connsiteX2272" fmla="*/ 1523334 w 5856802"/>
                  <a:gd name="connsiteY2272" fmla="*/ 2561025 h 6245647"/>
                  <a:gd name="connsiteX2273" fmla="*/ 1517904 w 5856802"/>
                  <a:gd name="connsiteY2273" fmla="*/ 1409738 h 6245647"/>
                  <a:gd name="connsiteX2274" fmla="*/ 1531049 w 5856802"/>
                  <a:gd name="connsiteY2274" fmla="*/ 1441838 h 6245647"/>
                  <a:gd name="connsiteX2275" fmla="*/ 1517904 w 5856802"/>
                  <a:gd name="connsiteY2275" fmla="*/ 1409738 h 6245647"/>
                  <a:gd name="connsiteX2276" fmla="*/ 1559719 w 5856802"/>
                  <a:gd name="connsiteY2276" fmla="*/ 2012861 h 6245647"/>
                  <a:gd name="connsiteX2277" fmla="*/ 1589532 w 5856802"/>
                  <a:gd name="connsiteY2277" fmla="*/ 2067630 h 6245647"/>
                  <a:gd name="connsiteX2278" fmla="*/ 1559719 w 5856802"/>
                  <a:gd name="connsiteY2278" fmla="*/ 2012861 h 6245647"/>
                  <a:gd name="connsiteX2279" fmla="*/ 1580007 w 5856802"/>
                  <a:gd name="connsiteY2279" fmla="*/ 2628367 h 6245647"/>
                  <a:gd name="connsiteX2280" fmla="*/ 1612202 w 5856802"/>
                  <a:gd name="connsiteY2280" fmla="*/ 2579599 h 6245647"/>
                  <a:gd name="connsiteX2281" fmla="*/ 1648587 w 5856802"/>
                  <a:gd name="connsiteY2281" fmla="*/ 2607317 h 6245647"/>
                  <a:gd name="connsiteX2282" fmla="*/ 1645730 w 5856802"/>
                  <a:gd name="connsiteY2282" fmla="*/ 2633701 h 6245647"/>
                  <a:gd name="connsiteX2283" fmla="*/ 1629156 w 5856802"/>
                  <a:gd name="connsiteY2283" fmla="*/ 2619508 h 6245647"/>
                  <a:gd name="connsiteX2284" fmla="*/ 1610011 w 5856802"/>
                  <a:gd name="connsiteY2284" fmla="*/ 2657418 h 6245647"/>
                  <a:gd name="connsiteX2285" fmla="*/ 1593437 w 5856802"/>
                  <a:gd name="connsiteY2285" fmla="*/ 2643131 h 6245647"/>
                  <a:gd name="connsiteX2286" fmla="*/ 1580007 w 5856802"/>
                  <a:gd name="connsiteY2286" fmla="*/ 2628367 h 6245647"/>
                  <a:gd name="connsiteX2287" fmla="*/ 1592294 w 5856802"/>
                  <a:gd name="connsiteY2287" fmla="*/ 2299373 h 6245647"/>
                  <a:gd name="connsiteX2288" fmla="*/ 1605248 w 5856802"/>
                  <a:gd name="connsiteY2288" fmla="*/ 2296992 h 6245647"/>
                  <a:gd name="connsiteX2289" fmla="*/ 1592294 w 5856802"/>
                  <a:gd name="connsiteY2289" fmla="*/ 2299373 h 6245647"/>
                  <a:gd name="connsiteX2290" fmla="*/ 1613726 w 5856802"/>
                  <a:gd name="connsiteY2290" fmla="*/ 2200790 h 6245647"/>
                  <a:gd name="connsiteX2291" fmla="*/ 1648968 w 5856802"/>
                  <a:gd name="connsiteY2291" fmla="*/ 2177072 h 6245647"/>
                  <a:gd name="connsiteX2292" fmla="*/ 1613726 w 5856802"/>
                  <a:gd name="connsiteY2292" fmla="*/ 2200790 h 6245647"/>
                  <a:gd name="connsiteX2293" fmla="*/ 1618298 w 5856802"/>
                  <a:gd name="connsiteY2293" fmla="*/ 2303279 h 6245647"/>
                  <a:gd name="connsiteX2294" fmla="*/ 1637443 w 5856802"/>
                  <a:gd name="connsiteY2294" fmla="*/ 2282609 h 6245647"/>
                  <a:gd name="connsiteX2295" fmla="*/ 1618298 w 5856802"/>
                  <a:gd name="connsiteY2295" fmla="*/ 2303279 h 6245647"/>
                  <a:gd name="connsiteX2296" fmla="*/ 1664780 w 5856802"/>
                  <a:gd name="connsiteY2296" fmla="*/ 2604459 h 6245647"/>
                  <a:gd name="connsiteX2297" fmla="*/ 1674495 w 5856802"/>
                  <a:gd name="connsiteY2297" fmla="*/ 2594077 h 6245647"/>
                  <a:gd name="connsiteX2298" fmla="*/ 1664780 w 5856802"/>
                  <a:gd name="connsiteY2298" fmla="*/ 2604459 h 6245647"/>
                  <a:gd name="connsiteX2299" fmla="*/ 1668304 w 5856802"/>
                  <a:gd name="connsiteY2299" fmla="*/ 2397290 h 6245647"/>
                  <a:gd name="connsiteX2300" fmla="*/ 1685068 w 5856802"/>
                  <a:gd name="connsiteY2300" fmla="*/ 2428628 h 6245647"/>
                  <a:gd name="connsiteX2301" fmla="*/ 1668304 w 5856802"/>
                  <a:gd name="connsiteY2301" fmla="*/ 2397290 h 6245647"/>
                  <a:gd name="connsiteX2302" fmla="*/ 1666970 w 5856802"/>
                  <a:gd name="connsiteY2302" fmla="*/ 2079155 h 6245647"/>
                  <a:gd name="connsiteX2303" fmla="*/ 1711452 w 5856802"/>
                  <a:gd name="connsiteY2303" fmla="*/ 2045056 h 6245647"/>
                  <a:gd name="connsiteX2304" fmla="*/ 1692878 w 5856802"/>
                  <a:gd name="connsiteY2304" fmla="*/ 2091538 h 6245647"/>
                  <a:gd name="connsiteX2305" fmla="*/ 1666970 w 5856802"/>
                  <a:gd name="connsiteY2305" fmla="*/ 2079155 h 6245647"/>
                  <a:gd name="connsiteX2306" fmla="*/ 1699260 w 5856802"/>
                  <a:gd name="connsiteY2306" fmla="*/ 2090300 h 6245647"/>
                  <a:gd name="connsiteX2307" fmla="*/ 1728121 w 5856802"/>
                  <a:gd name="connsiteY2307" fmla="*/ 2084965 h 6245647"/>
                  <a:gd name="connsiteX2308" fmla="*/ 1699260 w 5856802"/>
                  <a:gd name="connsiteY2308" fmla="*/ 2090300 h 6245647"/>
                  <a:gd name="connsiteX2309" fmla="*/ 1742218 w 5856802"/>
                  <a:gd name="connsiteY2309" fmla="*/ 2349284 h 6245647"/>
                  <a:gd name="connsiteX2310" fmla="*/ 1765078 w 5856802"/>
                  <a:gd name="connsiteY2310" fmla="*/ 2353761 h 6245647"/>
                  <a:gd name="connsiteX2311" fmla="*/ 1759553 w 5856802"/>
                  <a:gd name="connsiteY2311" fmla="*/ 2406434 h 6245647"/>
                  <a:gd name="connsiteX2312" fmla="*/ 1743361 w 5856802"/>
                  <a:gd name="connsiteY2312" fmla="*/ 2409387 h 6245647"/>
                  <a:gd name="connsiteX2313" fmla="*/ 1742218 w 5856802"/>
                  <a:gd name="connsiteY2313" fmla="*/ 2349284 h 6245647"/>
                  <a:gd name="connsiteX2314" fmla="*/ 1762792 w 5856802"/>
                  <a:gd name="connsiteY2314" fmla="*/ 3490665 h 6245647"/>
                  <a:gd name="connsiteX2315" fmla="*/ 1768697 w 5856802"/>
                  <a:gd name="connsiteY2315" fmla="*/ 3446564 h 6245647"/>
                  <a:gd name="connsiteX2316" fmla="*/ 1762792 w 5856802"/>
                  <a:gd name="connsiteY2316" fmla="*/ 3490665 h 6245647"/>
                  <a:gd name="connsiteX2317" fmla="*/ 1778984 w 5856802"/>
                  <a:gd name="connsiteY2317" fmla="*/ 3461900 h 6245647"/>
                  <a:gd name="connsiteX2318" fmla="*/ 1818799 w 5856802"/>
                  <a:gd name="connsiteY2318" fmla="*/ 3437611 h 6245647"/>
                  <a:gd name="connsiteX2319" fmla="*/ 1822895 w 5856802"/>
                  <a:gd name="connsiteY2319" fmla="*/ 3471329 h 6245647"/>
                  <a:gd name="connsiteX2320" fmla="*/ 1776127 w 5856802"/>
                  <a:gd name="connsiteY2320" fmla="*/ 3488189 h 6245647"/>
                  <a:gd name="connsiteX2321" fmla="*/ 1788509 w 5856802"/>
                  <a:gd name="connsiteY2321" fmla="*/ 3434277 h 6245647"/>
                  <a:gd name="connsiteX2322" fmla="*/ 1778984 w 5856802"/>
                  <a:gd name="connsiteY2322" fmla="*/ 3461900 h 6245647"/>
                  <a:gd name="connsiteX2323" fmla="*/ 1781556 w 5856802"/>
                  <a:gd name="connsiteY2323" fmla="*/ 2367953 h 6245647"/>
                  <a:gd name="connsiteX2324" fmla="*/ 1777842 w 5856802"/>
                  <a:gd name="connsiteY2324" fmla="*/ 2342807 h 6245647"/>
                  <a:gd name="connsiteX2325" fmla="*/ 1794225 w 5856802"/>
                  <a:gd name="connsiteY2325" fmla="*/ 2348427 h 6245647"/>
                  <a:gd name="connsiteX2326" fmla="*/ 1781556 w 5856802"/>
                  <a:gd name="connsiteY2326" fmla="*/ 2367953 h 6245647"/>
                  <a:gd name="connsiteX2327" fmla="*/ 1786509 w 5856802"/>
                  <a:gd name="connsiteY2327" fmla="*/ 2633796 h 6245647"/>
                  <a:gd name="connsiteX2328" fmla="*/ 1796129 w 5856802"/>
                  <a:gd name="connsiteY2328" fmla="*/ 2623509 h 6245647"/>
                  <a:gd name="connsiteX2329" fmla="*/ 1798701 w 5856802"/>
                  <a:gd name="connsiteY2329" fmla="*/ 2588552 h 6245647"/>
                  <a:gd name="connsiteX2330" fmla="*/ 1809369 w 5856802"/>
                  <a:gd name="connsiteY2330" fmla="*/ 2629605 h 6245647"/>
                  <a:gd name="connsiteX2331" fmla="*/ 1786509 w 5856802"/>
                  <a:gd name="connsiteY2331" fmla="*/ 2633796 h 6245647"/>
                  <a:gd name="connsiteX2332" fmla="*/ 1815179 w 5856802"/>
                  <a:gd name="connsiteY2332" fmla="*/ 2594267 h 6245647"/>
                  <a:gd name="connsiteX2333" fmla="*/ 1824800 w 5856802"/>
                  <a:gd name="connsiteY2333" fmla="*/ 2583790 h 6245647"/>
                  <a:gd name="connsiteX2334" fmla="*/ 1818989 w 5856802"/>
                  <a:gd name="connsiteY2334" fmla="*/ 2619413 h 6245647"/>
                  <a:gd name="connsiteX2335" fmla="*/ 1832229 w 5856802"/>
                  <a:gd name="connsiteY2335" fmla="*/ 2625509 h 6245647"/>
                  <a:gd name="connsiteX2336" fmla="*/ 1828419 w 5856802"/>
                  <a:gd name="connsiteY2336" fmla="*/ 2600363 h 6245647"/>
                  <a:gd name="connsiteX2337" fmla="*/ 1841850 w 5856802"/>
                  <a:gd name="connsiteY2337" fmla="*/ 2615222 h 6245647"/>
                  <a:gd name="connsiteX2338" fmla="*/ 1854327 w 5856802"/>
                  <a:gd name="connsiteY2338" fmla="*/ 2587124 h 6245647"/>
                  <a:gd name="connsiteX2339" fmla="*/ 1864328 w 5856802"/>
                  <a:gd name="connsiteY2339" fmla="*/ 2593886 h 6245647"/>
                  <a:gd name="connsiteX2340" fmla="*/ 1859185 w 5856802"/>
                  <a:gd name="connsiteY2340" fmla="*/ 2663800 h 6245647"/>
                  <a:gd name="connsiteX2341" fmla="*/ 1812798 w 5856802"/>
                  <a:gd name="connsiteY2341" fmla="*/ 2637701 h 6245647"/>
                  <a:gd name="connsiteX2342" fmla="*/ 1815179 w 5856802"/>
                  <a:gd name="connsiteY2342" fmla="*/ 2594267 h 6245647"/>
                  <a:gd name="connsiteX2343" fmla="*/ 1857566 w 5856802"/>
                  <a:gd name="connsiteY2343" fmla="*/ 4128650 h 6245647"/>
                  <a:gd name="connsiteX2344" fmla="*/ 1858328 w 5856802"/>
                  <a:gd name="connsiteY2344" fmla="*/ 4162940 h 6245647"/>
                  <a:gd name="connsiteX2345" fmla="*/ 1857566 w 5856802"/>
                  <a:gd name="connsiteY2345" fmla="*/ 4128650 h 6245647"/>
                  <a:gd name="connsiteX2346" fmla="*/ 1861757 w 5856802"/>
                  <a:gd name="connsiteY2346" fmla="*/ 4162368 h 6245647"/>
                  <a:gd name="connsiteX2347" fmla="*/ 1885760 w 5856802"/>
                  <a:gd name="connsiteY2347" fmla="*/ 4158272 h 6245647"/>
                  <a:gd name="connsiteX2348" fmla="*/ 1886522 w 5856802"/>
                  <a:gd name="connsiteY2348" fmla="*/ 4192658 h 6245647"/>
                  <a:gd name="connsiteX2349" fmla="*/ 1861757 w 5856802"/>
                  <a:gd name="connsiteY2349" fmla="*/ 4162368 h 6245647"/>
                  <a:gd name="connsiteX2350" fmla="*/ 1850327 w 5856802"/>
                  <a:gd name="connsiteY2350" fmla="*/ 2708377 h 6245647"/>
                  <a:gd name="connsiteX2351" fmla="*/ 1853089 w 5856802"/>
                  <a:gd name="connsiteY2351" fmla="*/ 2682088 h 6245647"/>
                  <a:gd name="connsiteX2352" fmla="*/ 1866519 w 5856802"/>
                  <a:gd name="connsiteY2352" fmla="*/ 2696852 h 6245647"/>
                  <a:gd name="connsiteX2353" fmla="*/ 1850327 w 5856802"/>
                  <a:gd name="connsiteY2353" fmla="*/ 2708377 h 6245647"/>
                  <a:gd name="connsiteX2354" fmla="*/ 1927575 w 5856802"/>
                  <a:gd name="connsiteY2354" fmla="*/ 2642654 h 6245647"/>
                  <a:gd name="connsiteX2355" fmla="*/ 1944434 w 5856802"/>
                  <a:gd name="connsiteY2355" fmla="*/ 2665229 h 6245647"/>
                  <a:gd name="connsiteX2356" fmla="*/ 1927575 w 5856802"/>
                  <a:gd name="connsiteY2356" fmla="*/ 2642654 h 6245647"/>
                  <a:gd name="connsiteX2357" fmla="*/ 1956245 w 5856802"/>
                  <a:gd name="connsiteY2357" fmla="*/ 2749334 h 6245647"/>
                  <a:gd name="connsiteX2358" fmla="*/ 1980152 w 5856802"/>
                  <a:gd name="connsiteY2358" fmla="*/ 2787911 h 6245647"/>
                  <a:gd name="connsiteX2359" fmla="*/ 1956245 w 5856802"/>
                  <a:gd name="connsiteY2359" fmla="*/ 2749334 h 6245647"/>
                  <a:gd name="connsiteX2360" fmla="*/ 1985772 w 5856802"/>
                  <a:gd name="connsiteY2360" fmla="*/ 2752382 h 6245647"/>
                  <a:gd name="connsiteX2361" fmla="*/ 2002536 w 5856802"/>
                  <a:gd name="connsiteY2361" fmla="*/ 2766384 h 6245647"/>
                  <a:gd name="connsiteX2362" fmla="*/ 1986915 w 5856802"/>
                  <a:gd name="connsiteY2362" fmla="*/ 2795245 h 6245647"/>
                  <a:gd name="connsiteX2363" fmla="*/ 1985772 w 5856802"/>
                  <a:gd name="connsiteY2363" fmla="*/ 2752382 h 6245647"/>
                  <a:gd name="connsiteX2364" fmla="*/ 2062829 w 5856802"/>
                  <a:gd name="connsiteY2364" fmla="*/ 4765015 h 6245647"/>
                  <a:gd name="connsiteX2365" fmla="*/ 2070450 w 5856802"/>
                  <a:gd name="connsiteY2365" fmla="*/ 4781017 h 6245647"/>
                  <a:gd name="connsiteX2366" fmla="*/ 2087785 w 5856802"/>
                  <a:gd name="connsiteY2366" fmla="*/ 4769301 h 6245647"/>
                  <a:gd name="connsiteX2367" fmla="*/ 2062829 w 5856802"/>
                  <a:gd name="connsiteY2367" fmla="*/ 4765015 h 6245647"/>
                  <a:gd name="connsiteX2368" fmla="*/ 2041112 w 5856802"/>
                  <a:gd name="connsiteY2368" fmla="*/ 2621033 h 6245647"/>
                  <a:gd name="connsiteX2369" fmla="*/ 2055209 w 5856802"/>
                  <a:gd name="connsiteY2369" fmla="*/ 2661514 h 6245647"/>
                  <a:gd name="connsiteX2370" fmla="*/ 2041112 w 5856802"/>
                  <a:gd name="connsiteY2370" fmla="*/ 2621033 h 6245647"/>
                  <a:gd name="connsiteX2371" fmla="*/ 2048161 w 5856802"/>
                  <a:gd name="connsiteY2371" fmla="*/ 2757716 h 6245647"/>
                  <a:gd name="connsiteX2372" fmla="*/ 2074736 w 5856802"/>
                  <a:gd name="connsiteY2372" fmla="*/ 2770004 h 6245647"/>
                  <a:gd name="connsiteX2373" fmla="*/ 2065687 w 5856802"/>
                  <a:gd name="connsiteY2373" fmla="*/ 2797531 h 6245647"/>
                  <a:gd name="connsiteX2374" fmla="*/ 2048161 w 5856802"/>
                  <a:gd name="connsiteY2374" fmla="*/ 2757716 h 6245647"/>
                  <a:gd name="connsiteX2375" fmla="*/ 2139982 w 5856802"/>
                  <a:gd name="connsiteY2375" fmla="*/ 4846549 h 6245647"/>
                  <a:gd name="connsiteX2376" fmla="*/ 2157889 w 5856802"/>
                  <a:gd name="connsiteY2376" fmla="*/ 4851978 h 6245647"/>
                  <a:gd name="connsiteX2377" fmla="*/ 2139982 w 5856802"/>
                  <a:gd name="connsiteY2377" fmla="*/ 4846549 h 6245647"/>
                  <a:gd name="connsiteX2378" fmla="*/ 2077498 w 5856802"/>
                  <a:gd name="connsiteY2378" fmla="*/ 2864492 h 6245647"/>
                  <a:gd name="connsiteX2379" fmla="*/ 2079403 w 5856802"/>
                  <a:gd name="connsiteY2379" fmla="*/ 2820867 h 6245647"/>
                  <a:gd name="connsiteX2380" fmla="*/ 2077498 w 5856802"/>
                  <a:gd name="connsiteY2380" fmla="*/ 2864492 h 6245647"/>
                  <a:gd name="connsiteX2381" fmla="*/ 2086547 w 5856802"/>
                  <a:gd name="connsiteY2381" fmla="*/ 2948883 h 6245647"/>
                  <a:gd name="connsiteX2382" fmla="*/ 2103025 w 5856802"/>
                  <a:gd name="connsiteY2382" fmla="*/ 2945930 h 6245647"/>
                  <a:gd name="connsiteX2383" fmla="*/ 2086547 w 5856802"/>
                  <a:gd name="connsiteY2383" fmla="*/ 2948883 h 6245647"/>
                  <a:gd name="connsiteX2384" fmla="*/ 2119979 w 5856802"/>
                  <a:gd name="connsiteY2384" fmla="*/ 3279305 h 6245647"/>
                  <a:gd name="connsiteX2385" fmla="*/ 2145221 w 5856802"/>
                  <a:gd name="connsiteY2385" fmla="*/ 3335027 h 6245647"/>
                  <a:gd name="connsiteX2386" fmla="*/ 2119979 w 5856802"/>
                  <a:gd name="connsiteY2386" fmla="*/ 3279305 h 6245647"/>
                  <a:gd name="connsiteX2387" fmla="*/ 2172177 w 5856802"/>
                  <a:gd name="connsiteY2387" fmla="*/ 4754538 h 6245647"/>
                  <a:gd name="connsiteX2388" fmla="*/ 2194846 w 5856802"/>
                  <a:gd name="connsiteY2388" fmla="*/ 4793685 h 6245647"/>
                  <a:gd name="connsiteX2389" fmla="*/ 2172177 w 5856802"/>
                  <a:gd name="connsiteY2389" fmla="*/ 4754538 h 6245647"/>
                  <a:gd name="connsiteX2390" fmla="*/ 2120075 w 5856802"/>
                  <a:gd name="connsiteY2390" fmla="*/ 2856395 h 6245647"/>
                  <a:gd name="connsiteX2391" fmla="*/ 2137220 w 5856802"/>
                  <a:gd name="connsiteY2391" fmla="*/ 2878970 h 6245647"/>
                  <a:gd name="connsiteX2392" fmla="*/ 2121408 w 5856802"/>
                  <a:gd name="connsiteY2392" fmla="*/ 2899258 h 6245647"/>
                  <a:gd name="connsiteX2393" fmla="*/ 2120075 w 5856802"/>
                  <a:gd name="connsiteY2393" fmla="*/ 2856395 h 6245647"/>
                  <a:gd name="connsiteX2394" fmla="*/ 2147030 w 5856802"/>
                  <a:gd name="connsiteY2394" fmla="*/ 2877160 h 6245647"/>
                  <a:gd name="connsiteX2395" fmla="*/ 2172653 w 5856802"/>
                  <a:gd name="connsiteY2395" fmla="*/ 2855062 h 6245647"/>
                  <a:gd name="connsiteX2396" fmla="*/ 2147030 w 5856802"/>
                  <a:gd name="connsiteY2396" fmla="*/ 2877160 h 6245647"/>
                  <a:gd name="connsiteX2397" fmla="*/ 2171319 w 5856802"/>
                  <a:gd name="connsiteY2397" fmla="*/ 3312929 h 6245647"/>
                  <a:gd name="connsiteX2398" fmla="*/ 2180082 w 5856802"/>
                  <a:gd name="connsiteY2398" fmla="*/ 3276733 h 6245647"/>
                  <a:gd name="connsiteX2399" fmla="*/ 2171319 w 5856802"/>
                  <a:gd name="connsiteY2399" fmla="*/ 3312929 h 6245647"/>
                  <a:gd name="connsiteX2400" fmla="*/ 2164176 w 5856802"/>
                  <a:gd name="connsiteY2400" fmla="*/ 3098425 h 6245647"/>
                  <a:gd name="connsiteX2401" fmla="*/ 2183987 w 5856802"/>
                  <a:gd name="connsiteY2401" fmla="*/ 3094711 h 6245647"/>
                  <a:gd name="connsiteX2402" fmla="*/ 2171605 w 5856802"/>
                  <a:gd name="connsiteY2402" fmla="*/ 3122905 h 6245647"/>
                  <a:gd name="connsiteX2403" fmla="*/ 2164176 w 5856802"/>
                  <a:gd name="connsiteY2403" fmla="*/ 3098425 h 6245647"/>
                  <a:gd name="connsiteX2404" fmla="*/ 2243424 w 5856802"/>
                  <a:gd name="connsiteY2404" fmla="*/ 3178626 h 6245647"/>
                  <a:gd name="connsiteX2405" fmla="*/ 2230184 w 5856802"/>
                  <a:gd name="connsiteY2405" fmla="*/ 3181198 h 6245647"/>
                  <a:gd name="connsiteX2406" fmla="*/ 2241899 w 5856802"/>
                  <a:gd name="connsiteY2406" fmla="*/ 3135859 h 6245647"/>
                  <a:gd name="connsiteX2407" fmla="*/ 2243424 w 5856802"/>
                  <a:gd name="connsiteY2407" fmla="*/ 3178626 h 6245647"/>
                  <a:gd name="connsiteX2408" fmla="*/ 2358581 w 5856802"/>
                  <a:gd name="connsiteY2408" fmla="*/ 4790447 h 6245647"/>
                  <a:gd name="connsiteX2409" fmla="*/ 2375631 w 5856802"/>
                  <a:gd name="connsiteY2409" fmla="*/ 4770063 h 6245647"/>
                  <a:gd name="connsiteX2410" fmla="*/ 2358581 w 5856802"/>
                  <a:gd name="connsiteY2410" fmla="*/ 4790447 h 6245647"/>
                  <a:gd name="connsiteX2411" fmla="*/ 2365248 w 5856802"/>
                  <a:gd name="connsiteY2411" fmla="*/ 3146527 h 6245647"/>
                  <a:gd name="connsiteX2412" fmla="*/ 2385727 w 5856802"/>
                  <a:gd name="connsiteY2412" fmla="*/ 3159671 h 6245647"/>
                  <a:gd name="connsiteX2413" fmla="*/ 2365248 w 5856802"/>
                  <a:gd name="connsiteY2413" fmla="*/ 3146527 h 6245647"/>
                  <a:gd name="connsiteX2414" fmla="*/ 2413825 w 5856802"/>
                  <a:gd name="connsiteY2414" fmla="*/ 4114457 h 6245647"/>
                  <a:gd name="connsiteX2415" fmla="*/ 2419160 w 5856802"/>
                  <a:gd name="connsiteY2415" fmla="*/ 4078929 h 6245647"/>
                  <a:gd name="connsiteX2416" fmla="*/ 2441353 w 5856802"/>
                  <a:gd name="connsiteY2416" fmla="*/ 4109314 h 6245647"/>
                  <a:gd name="connsiteX2417" fmla="*/ 2413825 w 5856802"/>
                  <a:gd name="connsiteY2417" fmla="*/ 4114457 h 6245647"/>
                  <a:gd name="connsiteX2418" fmla="*/ 2575084 w 5856802"/>
                  <a:gd name="connsiteY2418" fmla="*/ 4136079 h 6245647"/>
                  <a:gd name="connsiteX2419" fmla="*/ 2587085 w 5856802"/>
                  <a:gd name="connsiteY2419" fmla="*/ 4099122 h 6245647"/>
                  <a:gd name="connsiteX2420" fmla="*/ 2588895 w 5856802"/>
                  <a:gd name="connsiteY2420" fmla="*/ 4133603 h 6245647"/>
                  <a:gd name="connsiteX2421" fmla="*/ 2575084 w 5856802"/>
                  <a:gd name="connsiteY2421" fmla="*/ 4136079 h 6245647"/>
                  <a:gd name="connsiteX2422" fmla="*/ 2680907 w 5856802"/>
                  <a:gd name="connsiteY2422" fmla="*/ 5095532 h 6245647"/>
                  <a:gd name="connsiteX2423" fmla="*/ 2733485 w 5856802"/>
                  <a:gd name="connsiteY2423" fmla="*/ 5111725 h 6245647"/>
                  <a:gd name="connsiteX2424" fmla="*/ 2712054 w 5856802"/>
                  <a:gd name="connsiteY2424" fmla="*/ 5124394 h 6245647"/>
                  <a:gd name="connsiteX2425" fmla="*/ 2724055 w 5856802"/>
                  <a:gd name="connsiteY2425" fmla="*/ 5139443 h 6245647"/>
                  <a:gd name="connsiteX2426" fmla="*/ 2680907 w 5856802"/>
                  <a:gd name="connsiteY2426" fmla="*/ 5095532 h 6245647"/>
                  <a:gd name="connsiteX2427" fmla="*/ 2958560 w 5856802"/>
                  <a:gd name="connsiteY2427" fmla="*/ 5364518 h 6245647"/>
                  <a:gd name="connsiteX2428" fmla="*/ 2971515 w 5856802"/>
                  <a:gd name="connsiteY2428" fmla="*/ 5335943 h 6245647"/>
                  <a:gd name="connsiteX2429" fmla="*/ 2958560 w 5856802"/>
                  <a:gd name="connsiteY2429" fmla="*/ 5364518 h 6245647"/>
                  <a:gd name="connsiteX2430" fmla="*/ 3289173 w 5856802"/>
                  <a:gd name="connsiteY2430" fmla="*/ 3389510 h 6245647"/>
                  <a:gd name="connsiteX2431" fmla="*/ 3289935 w 5856802"/>
                  <a:gd name="connsiteY2431" fmla="*/ 3433134 h 6245647"/>
                  <a:gd name="connsiteX2432" fmla="*/ 3289173 w 5856802"/>
                  <a:gd name="connsiteY2432" fmla="*/ 3389510 h 6245647"/>
                  <a:gd name="connsiteX2433" fmla="*/ 3550444 w 5856802"/>
                  <a:gd name="connsiteY2433" fmla="*/ 5606930 h 6245647"/>
                  <a:gd name="connsiteX2434" fmla="*/ 3572637 w 5856802"/>
                  <a:gd name="connsiteY2434" fmla="*/ 5593595 h 6245647"/>
                  <a:gd name="connsiteX2435" fmla="*/ 3550444 w 5856802"/>
                  <a:gd name="connsiteY2435" fmla="*/ 5606930 h 6245647"/>
                  <a:gd name="connsiteX2436" fmla="*/ 3654362 w 5856802"/>
                  <a:gd name="connsiteY2436" fmla="*/ 6048890 h 6245647"/>
                  <a:gd name="connsiteX2437" fmla="*/ 3664554 w 5856802"/>
                  <a:gd name="connsiteY2437" fmla="*/ 5994407 h 6245647"/>
                  <a:gd name="connsiteX2438" fmla="*/ 3654362 w 5856802"/>
                  <a:gd name="connsiteY2438" fmla="*/ 6048890 h 6245647"/>
                  <a:gd name="connsiteX2439" fmla="*/ 4031742 w 5856802"/>
                  <a:gd name="connsiteY2439" fmla="*/ 5796001 h 6245647"/>
                  <a:gd name="connsiteX2440" fmla="*/ 4050792 w 5856802"/>
                  <a:gd name="connsiteY2440" fmla="*/ 5756662 h 6245647"/>
                  <a:gd name="connsiteX2441" fmla="*/ 4031742 w 5856802"/>
                  <a:gd name="connsiteY2441" fmla="*/ 5796001 h 6245647"/>
                  <a:gd name="connsiteX2442" fmla="*/ 3509010 w 5856802"/>
                  <a:gd name="connsiteY2442" fmla="*/ 225876 h 6245647"/>
                  <a:gd name="connsiteX2443" fmla="*/ 3485960 w 5856802"/>
                  <a:gd name="connsiteY2443" fmla="*/ 242069 h 6245647"/>
                  <a:gd name="connsiteX2444" fmla="*/ 3498723 w 5856802"/>
                  <a:gd name="connsiteY2444" fmla="*/ 184728 h 6245647"/>
                  <a:gd name="connsiteX2445" fmla="*/ 3502247 w 5856802"/>
                  <a:gd name="connsiteY2445" fmla="*/ 192443 h 6245647"/>
                  <a:gd name="connsiteX2446" fmla="*/ 3509010 w 5856802"/>
                  <a:gd name="connsiteY2446" fmla="*/ 225876 h 6245647"/>
                  <a:gd name="connsiteX2447" fmla="*/ 4179761 w 5856802"/>
                  <a:gd name="connsiteY2447" fmla="*/ 5208404 h 6245647"/>
                  <a:gd name="connsiteX2448" fmla="*/ 4193572 w 5856802"/>
                  <a:gd name="connsiteY2448" fmla="*/ 5170113 h 6245647"/>
                  <a:gd name="connsiteX2449" fmla="*/ 4179761 w 5856802"/>
                  <a:gd name="connsiteY2449" fmla="*/ 5208404 h 6245647"/>
                  <a:gd name="connsiteX2450" fmla="*/ 4211384 w 5856802"/>
                  <a:gd name="connsiteY2450" fmla="*/ 5183734 h 6245647"/>
                  <a:gd name="connsiteX2451" fmla="*/ 4198620 w 5856802"/>
                  <a:gd name="connsiteY2451" fmla="*/ 5151349 h 6245647"/>
                  <a:gd name="connsiteX2452" fmla="*/ 4299204 w 5856802"/>
                  <a:gd name="connsiteY2452" fmla="*/ 5119536 h 6245647"/>
                  <a:gd name="connsiteX2453" fmla="*/ 4286917 w 5856802"/>
                  <a:gd name="connsiteY2453" fmla="*/ 5042859 h 6245647"/>
                  <a:gd name="connsiteX2454" fmla="*/ 4268439 w 5856802"/>
                  <a:gd name="connsiteY2454" fmla="*/ 5073530 h 6245647"/>
                  <a:gd name="connsiteX2455" fmla="*/ 4244341 w 5856802"/>
                  <a:gd name="connsiteY2455" fmla="*/ 5043812 h 6245647"/>
                  <a:gd name="connsiteX2456" fmla="*/ 4246245 w 5856802"/>
                  <a:gd name="connsiteY2456" fmla="*/ 4981519 h 6245647"/>
                  <a:gd name="connsiteX2457" fmla="*/ 4261485 w 5856802"/>
                  <a:gd name="connsiteY2457" fmla="*/ 5004474 h 6245647"/>
                  <a:gd name="connsiteX2458" fmla="*/ 4264438 w 5856802"/>
                  <a:gd name="connsiteY2458" fmla="*/ 5048003 h 6245647"/>
                  <a:gd name="connsiteX2459" fmla="*/ 4291394 w 5856802"/>
                  <a:gd name="connsiteY2459" fmla="*/ 4997615 h 6245647"/>
                  <a:gd name="connsiteX2460" fmla="*/ 4306062 w 5856802"/>
                  <a:gd name="connsiteY2460" fmla="*/ 5065052 h 6245647"/>
                  <a:gd name="connsiteX2461" fmla="*/ 4326446 w 5856802"/>
                  <a:gd name="connsiteY2461" fmla="*/ 5068958 h 6245647"/>
                  <a:gd name="connsiteX2462" fmla="*/ 4328160 w 5856802"/>
                  <a:gd name="connsiteY2462" fmla="*/ 5103915 h 6245647"/>
                  <a:gd name="connsiteX2463" fmla="*/ 4305396 w 5856802"/>
                  <a:gd name="connsiteY2463" fmla="*/ 5109344 h 6245647"/>
                  <a:gd name="connsiteX2464" fmla="*/ 4328541 w 5856802"/>
                  <a:gd name="connsiteY2464" fmla="*/ 5130394 h 6245647"/>
                  <a:gd name="connsiteX2465" fmla="*/ 4294442 w 5856802"/>
                  <a:gd name="connsiteY2465" fmla="*/ 5138300 h 6245647"/>
                  <a:gd name="connsiteX2466" fmla="*/ 4333018 w 5856802"/>
                  <a:gd name="connsiteY2466" fmla="*/ 5182496 h 6245647"/>
                  <a:gd name="connsiteX2467" fmla="*/ 4320445 w 5856802"/>
                  <a:gd name="connsiteY2467" fmla="*/ 5203165 h 6245647"/>
                  <a:gd name="connsiteX2468" fmla="*/ 4327303 w 5856802"/>
                  <a:gd name="connsiteY2468" fmla="*/ 5245837 h 6245647"/>
                  <a:gd name="connsiteX2469" fmla="*/ 4358069 w 5856802"/>
                  <a:gd name="connsiteY2469" fmla="*/ 5238407 h 6245647"/>
                  <a:gd name="connsiteX2470" fmla="*/ 4353401 w 5856802"/>
                  <a:gd name="connsiteY2470" fmla="*/ 5283842 h 6245647"/>
                  <a:gd name="connsiteX2471" fmla="*/ 4333780 w 5856802"/>
                  <a:gd name="connsiteY2471" fmla="*/ 5261934 h 6245647"/>
                  <a:gd name="connsiteX2472" fmla="*/ 4333971 w 5856802"/>
                  <a:gd name="connsiteY2472" fmla="*/ 5288414 h 6245647"/>
                  <a:gd name="connsiteX2473" fmla="*/ 4326065 w 5856802"/>
                  <a:gd name="connsiteY2473" fmla="*/ 5263649 h 6245647"/>
                  <a:gd name="connsiteX2474" fmla="*/ 4308348 w 5856802"/>
                  <a:gd name="connsiteY2474" fmla="*/ 5276507 h 6245647"/>
                  <a:gd name="connsiteX2475" fmla="*/ 4308063 w 5856802"/>
                  <a:gd name="connsiteY2475" fmla="*/ 5250028 h 6245647"/>
                  <a:gd name="connsiteX2476" fmla="*/ 4235673 w 5856802"/>
                  <a:gd name="connsiteY2476" fmla="*/ 5266316 h 6245647"/>
                  <a:gd name="connsiteX2477" fmla="*/ 4249865 w 5856802"/>
                  <a:gd name="connsiteY2477" fmla="*/ 5307273 h 6245647"/>
                  <a:gd name="connsiteX2478" fmla="*/ 4223004 w 5856802"/>
                  <a:gd name="connsiteY2478" fmla="*/ 5286795 h 6245647"/>
                  <a:gd name="connsiteX2479" fmla="*/ 4193667 w 5856802"/>
                  <a:gd name="connsiteY2479" fmla="*/ 5249361 h 6245647"/>
                  <a:gd name="connsiteX2480" fmla="*/ 4211384 w 5856802"/>
                  <a:gd name="connsiteY2480" fmla="*/ 5183734 h 6245647"/>
                  <a:gd name="connsiteX2481" fmla="*/ 4221956 w 5856802"/>
                  <a:gd name="connsiteY2481" fmla="*/ 5048955 h 6245647"/>
                  <a:gd name="connsiteX2482" fmla="*/ 4222814 w 5856802"/>
                  <a:gd name="connsiteY2482" fmla="*/ 5004474 h 6245647"/>
                  <a:gd name="connsiteX2483" fmla="*/ 4241483 w 5856802"/>
                  <a:gd name="connsiteY2483" fmla="*/ 5000282 h 6245647"/>
                  <a:gd name="connsiteX2484" fmla="*/ 4221956 w 5856802"/>
                  <a:gd name="connsiteY2484" fmla="*/ 5048955 h 6245647"/>
                  <a:gd name="connsiteX2485" fmla="*/ 4196810 w 5856802"/>
                  <a:gd name="connsiteY2485" fmla="*/ 5036954 h 6245647"/>
                  <a:gd name="connsiteX2486" fmla="*/ 4212908 w 5856802"/>
                  <a:gd name="connsiteY2486" fmla="*/ 5015713 h 6245647"/>
                  <a:gd name="connsiteX2487" fmla="*/ 4216813 w 5856802"/>
                  <a:gd name="connsiteY2487" fmla="*/ 5041145 h 6245647"/>
                  <a:gd name="connsiteX2488" fmla="*/ 4196810 w 5856802"/>
                  <a:gd name="connsiteY2488" fmla="*/ 5036954 h 6245647"/>
                  <a:gd name="connsiteX2489" fmla="*/ 4335209 w 5856802"/>
                  <a:gd name="connsiteY2489" fmla="*/ 5800096 h 6245647"/>
                  <a:gd name="connsiteX2490" fmla="*/ 4349592 w 5856802"/>
                  <a:gd name="connsiteY2490" fmla="*/ 5761520 h 6245647"/>
                  <a:gd name="connsiteX2491" fmla="*/ 4335209 w 5856802"/>
                  <a:gd name="connsiteY2491" fmla="*/ 5800096 h 6245647"/>
                  <a:gd name="connsiteX2492" fmla="*/ 3534442 w 5856802"/>
                  <a:gd name="connsiteY2492" fmla="*/ 208826 h 6245647"/>
                  <a:gd name="connsiteX2493" fmla="*/ 3577781 w 5856802"/>
                  <a:gd name="connsiteY2493" fmla="*/ 177298 h 6245647"/>
                  <a:gd name="connsiteX2494" fmla="*/ 3534442 w 5856802"/>
                  <a:gd name="connsiteY2494" fmla="*/ 208826 h 6245647"/>
                  <a:gd name="connsiteX2495" fmla="*/ 4279488 w 5856802"/>
                  <a:gd name="connsiteY2495" fmla="*/ 5318322 h 6245647"/>
                  <a:gd name="connsiteX2496" fmla="*/ 4303586 w 5856802"/>
                  <a:gd name="connsiteY2496" fmla="*/ 5295271 h 6245647"/>
                  <a:gd name="connsiteX2497" fmla="*/ 4307872 w 5856802"/>
                  <a:gd name="connsiteY2497" fmla="*/ 5347183 h 6245647"/>
                  <a:gd name="connsiteX2498" fmla="*/ 4279488 w 5856802"/>
                  <a:gd name="connsiteY2498" fmla="*/ 5318322 h 6245647"/>
                  <a:gd name="connsiteX2499" fmla="*/ 4323493 w 5856802"/>
                  <a:gd name="connsiteY2499" fmla="*/ 5370138 h 6245647"/>
                  <a:gd name="connsiteX2500" fmla="*/ 4323303 w 5856802"/>
                  <a:gd name="connsiteY2500" fmla="*/ 5343754 h 6245647"/>
                  <a:gd name="connsiteX2501" fmla="*/ 4353021 w 5856802"/>
                  <a:gd name="connsiteY2501" fmla="*/ 5354613 h 6245647"/>
                  <a:gd name="connsiteX2502" fmla="*/ 4323493 w 5856802"/>
                  <a:gd name="connsiteY2502" fmla="*/ 5370138 h 6245647"/>
                  <a:gd name="connsiteX2503" fmla="*/ 4316159 w 5856802"/>
                  <a:gd name="connsiteY2503" fmla="*/ 5053622 h 6245647"/>
                  <a:gd name="connsiteX2504" fmla="*/ 4318254 w 5856802"/>
                  <a:gd name="connsiteY2504" fmla="*/ 5017713 h 6245647"/>
                  <a:gd name="connsiteX2505" fmla="*/ 4329017 w 5856802"/>
                  <a:gd name="connsiteY2505" fmla="*/ 5059528 h 6245647"/>
                  <a:gd name="connsiteX2506" fmla="*/ 4316159 w 5856802"/>
                  <a:gd name="connsiteY2506" fmla="*/ 5053622 h 6245647"/>
                  <a:gd name="connsiteX2507" fmla="*/ 3596926 w 5856802"/>
                  <a:gd name="connsiteY2507" fmla="*/ 153295 h 6245647"/>
                  <a:gd name="connsiteX2508" fmla="*/ 3607689 w 5856802"/>
                  <a:gd name="connsiteY2508" fmla="*/ 140913 h 6245647"/>
                  <a:gd name="connsiteX2509" fmla="*/ 3596926 w 5856802"/>
                  <a:gd name="connsiteY2509" fmla="*/ 153295 h 6245647"/>
                  <a:gd name="connsiteX2510" fmla="*/ 3760089 w 5856802"/>
                  <a:gd name="connsiteY2510" fmla="*/ 331889 h 6245647"/>
                  <a:gd name="connsiteX2511" fmla="*/ 3800285 w 5856802"/>
                  <a:gd name="connsiteY2511" fmla="*/ 290932 h 6245647"/>
                  <a:gd name="connsiteX2512" fmla="*/ 3760089 w 5856802"/>
                  <a:gd name="connsiteY2512" fmla="*/ 331889 h 6245647"/>
                  <a:gd name="connsiteX2513" fmla="*/ 4647343 w 5856802"/>
                  <a:gd name="connsiteY2513" fmla="*/ 5026095 h 6245647"/>
                  <a:gd name="connsiteX2514" fmla="*/ 4699254 w 5856802"/>
                  <a:gd name="connsiteY2514" fmla="*/ 5048955 h 6245647"/>
                  <a:gd name="connsiteX2515" fmla="*/ 4685253 w 5856802"/>
                  <a:gd name="connsiteY2515" fmla="*/ 5079150 h 6245647"/>
                  <a:gd name="connsiteX2516" fmla="*/ 4660869 w 5856802"/>
                  <a:gd name="connsiteY2516" fmla="*/ 5076102 h 6245647"/>
                  <a:gd name="connsiteX2517" fmla="*/ 4647343 w 5856802"/>
                  <a:gd name="connsiteY2517" fmla="*/ 5026095 h 6245647"/>
                  <a:gd name="connsiteX2518" fmla="*/ 3803999 w 5856802"/>
                  <a:gd name="connsiteY2518" fmla="*/ 208540 h 6245647"/>
                  <a:gd name="connsiteX2519" fmla="*/ 3818668 w 5856802"/>
                  <a:gd name="connsiteY2519" fmla="*/ 194348 h 6245647"/>
                  <a:gd name="connsiteX2520" fmla="*/ 3803999 w 5856802"/>
                  <a:gd name="connsiteY2520" fmla="*/ 208540 h 6245647"/>
                  <a:gd name="connsiteX2521" fmla="*/ 4649534 w 5856802"/>
                  <a:gd name="connsiteY2521" fmla="*/ 4954467 h 6245647"/>
                  <a:gd name="connsiteX2522" fmla="*/ 4670489 w 5856802"/>
                  <a:gd name="connsiteY2522" fmla="*/ 4940370 h 6245647"/>
                  <a:gd name="connsiteX2523" fmla="*/ 4649534 w 5856802"/>
                  <a:gd name="connsiteY2523" fmla="*/ 4954467 h 6245647"/>
                  <a:gd name="connsiteX2524" fmla="*/ 3824669 w 5856802"/>
                  <a:gd name="connsiteY2524" fmla="*/ 201397 h 6245647"/>
                  <a:gd name="connsiteX2525" fmla="*/ 3833813 w 5856802"/>
                  <a:gd name="connsiteY2525" fmla="*/ 198158 h 6245647"/>
                  <a:gd name="connsiteX2526" fmla="*/ 3824669 w 5856802"/>
                  <a:gd name="connsiteY2526" fmla="*/ 201397 h 6245647"/>
                  <a:gd name="connsiteX2527" fmla="*/ 3902488 w 5856802"/>
                  <a:gd name="connsiteY2527" fmla="*/ 147104 h 6245647"/>
                  <a:gd name="connsiteX2528" fmla="*/ 3915347 w 5856802"/>
                  <a:gd name="connsiteY2528" fmla="*/ 151581 h 6245647"/>
                  <a:gd name="connsiteX2529" fmla="*/ 3902488 w 5856802"/>
                  <a:gd name="connsiteY2529" fmla="*/ 147104 h 6245647"/>
                  <a:gd name="connsiteX2530" fmla="*/ 3956781 w 5856802"/>
                  <a:gd name="connsiteY2530" fmla="*/ 354178 h 6245647"/>
                  <a:gd name="connsiteX2531" fmla="*/ 3984308 w 5856802"/>
                  <a:gd name="connsiteY2531" fmla="*/ 313030 h 6245647"/>
                  <a:gd name="connsiteX2532" fmla="*/ 4004596 w 5856802"/>
                  <a:gd name="connsiteY2532" fmla="*/ 263405 h 6245647"/>
                  <a:gd name="connsiteX2533" fmla="*/ 4016693 w 5856802"/>
                  <a:gd name="connsiteY2533" fmla="*/ 277025 h 6245647"/>
                  <a:gd name="connsiteX2534" fmla="*/ 4024979 w 5856802"/>
                  <a:gd name="connsiteY2534" fmla="*/ 383229 h 6245647"/>
                  <a:gd name="connsiteX2535" fmla="*/ 3998214 w 5856802"/>
                  <a:gd name="connsiteY2535" fmla="*/ 420567 h 6245647"/>
                  <a:gd name="connsiteX2536" fmla="*/ 3977069 w 5856802"/>
                  <a:gd name="connsiteY2536" fmla="*/ 410471 h 6245647"/>
                  <a:gd name="connsiteX2537" fmla="*/ 3985927 w 5856802"/>
                  <a:gd name="connsiteY2537" fmla="*/ 379800 h 6245647"/>
                  <a:gd name="connsiteX2538" fmla="*/ 3956781 w 5856802"/>
                  <a:gd name="connsiteY2538" fmla="*/ 354178 h 6245647"/>
                  <a:gd name="connsiteX2539" fmla="*/ 3935349 w 5856802"/>
                  <a:gd name="connsiteY2539" fmla="*/ 117196 h 6245647"/>
                  <a:gd name="connsiteX2540" fmla="*/ 3941540 w 5856802"/>
                  <a:gd name="connsiteY2540" fmla="*/ 151200 h 6245647"/>
                  <a:gd name="connsiteX2541" fmla="*/ 3945922 w 5856802"/>
                  <a:gd name="connsiteY2541" fmla="*/ 149581 h 6245647"/>
                  <a:gd name="connsiteX2542" fmla="*/ 3935349 w 5856802"/>
                  <a:gd name="connsiteY2542" fmla="*/ 117196 h 6245647"/>
                  <a:gd name="connsiteX2543" fmla="*/ 3956114 w 5856802"/>
                  <a:gd name="connsiteY2543" fmla="*/ 218351 h 6245647"/>
                  <a:gd name="connsiteX2544" fmla="*/ 3966115 w 5856802"/>
                  <a:gd name="connsiteY2544" fmla="*/ 196253 h 6245647"/>
                  <a:gd name="connsiteX2545" fmla="*/ 3956114 w 5856802"/>
                  <a:gd name="connsiteY2545" fmla="*/ 218351 h 6245647"/>
                  <a:gd name="connsiteX2546" fmla="*/ 4120515 w 5856802"/>
                  <a:gd name="connsiteY2546" fmla="*/ 1047598 h 6245647"/>
                  <a:gd name="connsiteX2547" fmla="*/ 4116515 w 5856802"/>
                  <a:gd name="connsiteY2547" fmla="*/ 1012736 h 6245647"/>
                  <a:gd name="connsiteX2548" fmla="*/ 4134422 w 5856802"/>
                  <a:gd name="connsiteY2548" fmla="*/ 1051694 h 6245647"/>
                  <a:gd name="connsiteX2549" fmla="*/ 4120515 w 5856802"/>
                  <a:gd name="connsiteY2549" fmla="*/ 1047598 h 6245647"/>
                  <a:gd name="connsiteX2550" fmla="*/ 4156615 w 5856802"/>
                  <a:gd name="connsiteY2550" fmla="*/ 1152754 h 6245647"/>
                  <a:gd name="connsiteX2551" fmla="*/ 4151662 w 5856802"/>
                  <a:gd name="connsiteY2551" fmla="*/ 1127227 h 6245647"/>
                  <a:gd name="connsiteX2552" fmla="*/ 4177379 w 5856802"/>
                  <a:gd name="connsiteY2552" fmla="*/ 1163612 h 6245647"/>
                  <a:gd name="connsiteX2553" fmla="*/ 4176523 w 5856802"/>
                  <a:gd name="connsiteY2553" fmla="*/ 1172947 h 6245647"/>
                  <a:gd name="connsiteX2554" fmla="*/ 4179856 w 5856802"/>
                  <a:gd name="connsiteY2554" fmla="*/ 1189901 h 6245647"/>
                  <a:gd name="connsiteX2555" fmla="*/ 4156615 w 5856802"/>
                  <a:gd name="connsiteY2555" fmla="*/ 1152754 h 6245647"/>
                  <a:gd name="connsiteX2556" fmla="*/ 3985641 w 5856802"/>
                  <a:gd name="connsiteY2556" fmla="*/ 225019 h 6245647"/>
                  <a:gd name="connsiteX2557" fmla="*/ 3994595 w 5856802"/>
                  <a:gd name="connsiteY2557" fmla="*/ 185299 h 6245647"/>
                  <a:gd name="connsiteX2558" fmla="*/ 3985641 w 5856802"/>
                  <a:gd name="connsiteY2558" fmla="*/ 225019 h 6245647"/>
                  <a:gd name="connsiteX2559" fmla="*/ 4119182 w 5856802"/>
                  <a:gd name="connsiteY2559" fmla="*/ 903008 h 6245647"/>
                  <a:gd name="connsiteX2560" fmla="*/ 4135279 w 5856802"/>
                  <a:gd name="connsiteY2560" fmla="*/ 906247 h 6245647"/>
                  <a:gd name="connsiteX2561" fmla="*/ 4119182 w 5856802"/>
                  <a:gd name="connsiteY2561" fmla="*/ 903008 h 6245647"/>
                  <a:gd name="connsiteX2562" fmla="*/ 4032695 w 5856802"/>
                  <a:gd name="connsiteY2562" fmla="*/ 261690 h 6245647"/>
                  <a:gd name="connsiteX2563" fmla="*/ 4034695 w 5856802"/>
                  <a:gd name="connsiteY2563" fmla="*/ 333890 h 6245647"/>
                  <a:gd name="connsiteX2564" fmla="*/ 4032695 w 5856802"/>
                  <a:gd name="connsiteY2564" fmla="*/ 261690 h 6245647"/>
                  <a:gd name="connsiteX2565" fmla="*/ 3989737 w 5856802"/>
                  <a:gd name="connsiteY2565" fmla="*/ 86811 h 6245647"/>
                  <a:gd name="connsiteX2566" fmla="*/ 4004120 w 5856802"/>
                  <a:gd name="connsiteY2566" fmla="*/ 53759 h 6245647"/>
                  <a:gd name="connsiteX2567" fmla="*/ 3991928 w 5856802"/>
                  <a:gd name="connsiteY2567" fmla="*/ 122434 h 6245647"/>
                  <a:gd name="connsiteX2568" fmla="*/ 3989737 w 5856802"/>
                  <a:gd name="connsiteY2568" fmla="*/ 86811 h 6245647"/>
                  <a:gd name="connsiteX2569" fmla="*/ 4065080 w 5856802"/>
                  <a:gd name="connsiteY2569" fmla="*/ 440855 h 6245647"/>
                  <a:gd name="connsiteX2570" fmla="*/ 4070795 w 5856802"/>
                  <a:gd name="connsiteY2570" fmla="*/ 420376 h 6245647"/>
                  <a:gd name="connsiteX2571" fmla="*/ 4077462 w 5856802"/>
                  <a:gd name="connsiteY2571" fmla="*/ 454476 h 6245647"/>
                  <a:gd name="connsiteX2572" fmla="*/ 4065080 w 5856802"/>
                  <a:gd name="connsiteY2572" fmla="*/ 440855 h 6245647"/>
                  <a:gd name="connsiteX2573" fmla="*/ 4068033 w 5856802"/>
                  <a:gd name="connsiteY2573" fmla="*/ 284741 h 6245647"/>
                  <a:gd name="connsiteX2574" fmla="*/ 4078605 w 5856802"/>
                  <a:gd name="connsiteY2574" fmla="*/ 289884 h 6245647"/>
                  <a:gd name="connsiteX2575" fmla="*/ 4089369 w 5856802"/>
                  <a:gd name="connsiteY2575" fmla="*/ 404375 h 6245647"/>
                  <a:gd name="connsiteX2576" fmla="*/ 4050888 w 5856802"/>
                  <a:gd name="connsiteY2576" fmla="*/ 318554 h 6245647"/>
                  <a:gd name="connsiteX2577" fmla="*/ 4069271 w 5856802"/>
                  <a:gd name="connsiteY2577" fmla="*/ 302552 h 6245647"/>
                  <a:gd name="connsiteX2578" fmla="*/ 4068033 w 5856802"/>
                  <a:gd name="connsiteY2578" fmla="*/ 284741 h 6245647"/>
                  <a:gd name="connsiteX2579" fmla="*/ 4054697 w 5856802"/>
                  <a:gd name="connsiteY2579" fmla="*/ 253213 h 6245647"/>
                  <a:gd name="connsiteX2580" fmla="*/ 4045172 w 5856802"/>
                  <a:gd name="connsiteY2580" fmla="*/ 193015 h 6245647"/>
                  <a:gd name="connsiteX2581" fmla="*/ 4059936 w 5856802"/>
                  <a:gd name="connsiteY2581" fmla="*/ 196444 h 6245647"/>
                  <a:gd name="connsiteX2582" fmla="*/ 4054697 w 5856802"/>
                  <a:gd name="connsiteY2582" fmla="*/ 253213 h 6245647"/>
                  <a:gd name="connsiteX2583" fmla="*/ 4154710 w 5856802"/>
                  <a:gd name="connsiteY2583" fmla="*/ 744798 h 6245647"/>
                  <a:gd name="connsiteX2584" fmla="*/ 4142899 w 5856802"/>
                  <a:gd name="connsiteY2584" fmla="*/ 685362 h 6245647"/>
                  <a:gd name="connsiteX2585" fmla="*/ 4161473 w 5856802"/>
                  <a:gd name="connsiteY2585" fmla="*/ 714985 h 6245647"/>
                  <a:gd name="connsiteX2586" fmla="*/ 4154710 w 5856802"/>
                  <a:gd name="connsiteY2586" fmla="*/ 744798 h 6245647"/>
                  <a:gd name="connsiteX2587" fmla="*/ 4056603 w 5856802"/>
                  <a:gd name="connsiteY2587" fmla="*/ 179489 h 6245647"/>
                  <a:gd name="connsiteX2588" fmla="*/ 4048125 w 5856802"/>
                  <a:gd name="connsiteY2588" fmla="*/ 137103 h 6245647"/>
                  <a:gd name="connsiteX2589" fmla="*/ 4054602 w 5856802"/>
                  <a:gd name="connsiteY2589" fmla="*/ 134531 h 6245647"/>
                  <a:gd name="connsiteX2590" fmla="*/ 4063556 w 5856802"/>
                  <a:gd name="connsiteY2590" fmla="*/ 167678 h 6245647"/>
                  <a:gd name="connsiteX2591" fmla="*/ 4056603 w 5856802"/>
                  <a:gd name="connsiteY2591" fmla="*/ 179489 h 6245647"/>
                  <a:gd name="connsiteX2592" fmla="*/ 4996149 w 5856802"/>
                  <a:gd name="connsiteY2592" fmla="*/ 4594422 h 6245647"/>
                  <a:gd name="connsiteX2593" fmla="*/ 5025295 w 5856802"/>
                  <a:gd name="connsiteY2593" fmla="*/ 4568514 h 6245647"/>
                  <a:gd name="connsiteX2594" fmla="*/ 4996149 w 5856802"/>
                  <a:gd name="connsiteY2594" fmla="*/ 4594422 h 6245647"/>
                  <a:gd name="connsiteX2595" fmla="*/ 5169980 w 5856802"/>
                  <a:gd name="connsiteY2595" fmla="*/ 4951419 h 6245647"/>
                  <a:gd name="connsiteX2596" fmla="*/ 5157883 w 5856802"/>
                  <a:gd name="connsiteY2596" fmla="*/ 4882744 h 6245647"/>
                  <a:gd name="connsiteX2597" fmla="*/ 5196364 w 5856802"/>
                  <a:gd name="connsiteY2597" fmla="*/ 4907795 h 6245647"/>
                  <a:gd name="connsiteX2598" fmla="*/ 5169980 w 5856802"/>
                  <a:gd name="connsiteY2598" fmla="*/ 4951419 h 6245647"/>
                  <a:gd name="connsiteX2599" fmla="*/ 5245132 w 5856802"/>
                  <a:gd name="connsiteY2599" fmla="*/ 5128394 h 6245647"/>
                  <a:gd name="connsiteX2600" fmla="*/ 5268278 w 5856802"/>
                  <a:gd name="connsiteY2600" fmla="*/ 5103915 h 6245647"/>
                  <a:gd name="connsiteX2601" fmla="*/ 5245132 w 5856802"/>
                  <a:gd name="connsiteY2601" fmla="*/ 5128394 h 6245647"/>
                  <a:gd name="connsiteX2602" fmla="*/ 5105496 w 5856802"/>
                  <a:gd name="connsiteY2602" fmla="*/ 4509745 h 6245647"/>
                  <a:gd name="connsiteX2603" fmla="*/ 5120164 w 5856802"/>
                  <a:gd name="connsiteY2603" fmla="*/ 4505459 h 6245647"/>
                  <a:gd name="connsiteX2604" fmla="*/ 5147787 w 5856802"/>
                  <a:gd name="connsiteY2604" fmla="*/ 4587755 h 6245647"/>
                  <a:gd name="connsiteX2605" fmla="*/ 5133023 w 5856802"/>
                  <a:gd name="connsiteY2605" fmla="*/ 4592041 h 6245647"/>
                  <a:gd name="connsiteX2606" fmla="*/ 5105496 w 5856802"/>
                  <a:gd name="connsiteY2606" fmla="*/ 4509745 h 6245647"/>
                  <a:gd name="connsiteX2607" fmla="*/ 4496467 w 5856802"/>
                  <a:gd name="connsiteY2607" fmla="*/ 1781975 h 6245647"/>
                  <a:gd name="connsiteX2608" fmla="*/ 4526566 w 5856802"/>
                  <a:gd name="connsiteY2608" fmla="*/ 1826076 h 6245647"/>
                  <a:gd name="connsiteX2609" fmla="*/ 4535425 w 5856802"/>
                  <a:gd name="connsiteY2609" fmla="*/ 1813884 h 6245647"/>
                  <a:gd name="connsiteX2610" fmla="*/ 4520566 w 5856802"/>
                  <a:gd name="connsiteY2610" fmla="*/ 1773498 h 6245647"/>
                  <a:gd name="connsiteX2611" fmla="*/ 4526280 w 5856802"/>
                  <a:gd name="connsiteY2611" fmla="*/ 1798930 h 6245647"/>
                  <a:gd name="connsiteX2612" fmla="*/ 4513707 w 5856802"/>
                  <a:gd name="connsiteY2612" fmla="*/ 1794263 h 6245647"/>
                  <a:gd name="connsiteX2613" fmla="*/ 4509612 w 5856802"/>
                  <a:gd name="connsiteY2613" fmla="*/ 1750162 h 6245647"/>
                  <a:gd name="connsiteX2614" fmla="*/ 4494372 w 5856802"/>
                  <a:gd name="connsiteY2614" fmla="*/ 1746352 h 6245647"/>
                  <a:gd name="connsiteX2615" fmla="*/ 4500849 w 5856802"/>
                  <a:gd name="connsiteY2615" fmla="*/ 1698346 h 6245647"/>
                  <a:gd name="connsiteX2616" fmla="*/ 4518565 w 5856802"/>
                  <a:gd name="connsiteY2616" fmla="*/ 1701108 h 6245647"/>
                  <a:gd name="connsiteX2617" fmla="*/ 4504278 w 5856802"/>
                  <a:gd name="connsiteY2617" fmla="*/ 1688059 h 6245647"/>
                  <a:gd name="connsiteX2618" fmla="*/ 4496658 w 5856802"/>
                  <a:gd name="connsiteY2618" fmla="*/ 1654245 h 6245647"/>
                  <a:gd name="connsiteX2619" fmla="*/ 4519423 w 5856802"/>
                  <a:gd name="connsiteY2619" fmla="*/ 1655102 h 6245647"/>
                  <a:gd name="connsiteX2620" fmla="*/ 4513612 w 5856802"/>
                  <a:gd name="connsiteY2620" fmla="*/ 1629766 h 6245647"/>
                  <a:gd name="connsiteX2621" fmla="*/ 4560475 w 5856802"/>
                  <a:gd name="connsiteY2621" fmla="*/ 1649292 h 6245647"/>
                  <a:gd name="connsiteX2622" fmla="*/ 4555236 w 5856802"/>
                  <a:gd name="connsiteY2622" fmla="*/ 1614621 h 6245647"/>
                  <a:gd name="connsiteX2623" fmla="*/ 4580858 w 5856802"/>
                  <a:gd name="connsiteY2623" fmla="*/ 1687868 h 6245647"/>
                  <a:gd name="connsiteX2624" fmla="*/ 4527138 w 5856802"/>
                  <a:gd name="connsiteY2624" fmla="*/ 1652245 h 6245647"/>
                  <a:gd name="connsiteX2625" fmla="*/ 4555903 w 5856802"/>
                  <a:gd name="connsiteY2625" fmla="*/ 1678439 h 6245647"/>
                  <a:gd name="connsiteX2626" fmla="*/ 4571619 w 5856802"/>
                  <a:gd name="connsiteY2626" fmla="*/ 1709490 h 6245647"/>
                  <a:gd name="connsiteX2627" fmla="*/ 4545806 w 5856802"/>
                  <a:gd name="connsiteY2627" fmla="*/ 1746161 h 6245647"/>
                  <a:gd name="connsiteX2628" fmla="*/ 4587431 w 5856802"/>
                  <a:gd name="connsiteY2628" fmla="*/ 1740351 h 6245647"/>
                  <a:gd name="connsiteX2629" fmla="*/ 4594003 w 5856802"/>
                  <a:gd name="connsiteY2629" fmla="*/ 1793024 h 6245647"/>
                  <a:gd name="connsiteX2630" fmla="*/ 4610005 w 5856802"/>
                  <a:gd name="connsiteY2630" fmla="*/ 1787500 h 6245647"/>
                  <a:gd name="connsiteX2631" fmla="*/ 4591908 w 5856802"/>
                  <a:gd name="connsiteY2631" fmla="*/ 1821218 h 6245647"/>
                  <a:gd name="connsiteX2632" fmla="*/ 4582097 w 5856802"/>
                  <a:gd name="connsiteY2632" fmla="*/ 1779023 h 6245647"/>
                  <a:gd name="connsiteX2633" fmla="*/ 4561047 w 5856802"/>
                  <a:gd name="connsiteY2633" fmla="*/ 1850555 h 6245647"/>
                  <a:gd name="connsiteX2634" fmla="*/ 4589240 w 5856802"/>
                  <a:gd name="connsiteY2634" fmla="*/ 1822171 h 6245647"/>
                  <a:gd name="connsiteX2635" fmla="*/ 4603147 w 5856802"/>
                  <a:gd name="connsiteY2635" fmla="*/ 1844650 h 6245647"/>
                  <a:gd name="connsiteX2636" fmla="*/ 4604290 w 5856802"/>
                  <a:gd name="connsiteY2636" fmla="*/ 1899228 h 6245647"/>
                  <a:gd name="connsiteX2637" fmla="*/ 4605719 w 5856802"/>
                  <a:gd name="connsiteY2637" fmla="*/ 1880273 h 6245647"/>
                  <a:gd name="connsiteX2638" fmla="*/ 4547998 w 5856802"/>
                  <a:gd name="connsiteY2638" fmla="*/ 1882559 h 6245647"/>
                  <a:gd name="connsiteX2639" fmla="*/ 4536472 w 5856802"/>
                  <a:gd name="connsiteY2639" fmla="*/ 1831696 h 6245647"/>
                  <a:gd name="connsiteX2640" fmla="*/ 4513136 w 5856802"/>
                  <a:gd name="connsiteY2640" fmla="*/ 1830934 h 6245647"/>
                  <a:gd name="connsiteX2641" fmla="*/ 4496467 w 5856802"/>
                  <a:gd name="connsiteY2641" fmla="*/ 1781975 h 6245647"/>
                  <a:gd name="connsiteX2642" fmla="*/ 4475417 w 5856802"/>
                  <a:gd name="connsiteY2642" fmla="*/ 1597762 h 6245647"/>
                  <a:gd name="connsiteX2643" fmla="*/ 4480084 w 5856802"/>
                  <a:gd name="connsiteY2643" fmla="*/ 1568615 h 6245647"/>
                  <a:gd name="connsiteX2644" fmla="*/ 4497515 w 5856802"/>
                  <a:gd name="connsiteY2644" fmla="*/ 1571473 h 6245647"/>
                  <a:gd name="connsiteX2645" fmla="*/ 4518184 w 5856802"/>
                  <a:gd name="connsiteY2645" fmla="*/ 1600524 h 6245647"/>
                  <a:gd name="connsiteX2646" fmla="*/ 4503230 w 5856802"/>
                  <a:gd name="connsiteY2646" fmla="*/ 1633481 h 6245647"/>
                  <a:gd name="connsiteX2647" fmla="*/ 4475417 w 5856802"/>
                  <a:gd name="connsiteY2647" fmla="*/ 1597762 h 6245647"/>
                  <a:gd name="connsiteX2648" fmla="*/ 4536948 w 5856802"/>
                  <a:gd name="connsiteY2648" fmla="*/ 1950377 h 6245647"/>
                  <a:gd name="connsiteX2649" fmla="*/ 4549521 w 5856802"/>
                  <a:gd name="connsiteY2649" fmla="*/ 1927613 h 6245647"/>
                  <a:gd name="connsiteX2650" fmla="*/ 4536948 w 5856802"/>
                  <a:gd name="connsiteY2650" fmla="*/ 1950377 h 6245647"/>
                  <a:gd name="connsiteX2651" fmla="*/ 4496943 w 5856802"/>
                  <a:gd name="connsiteY2651" fmla="*/ 1544136 h 6245647"/>
                  <a:gd name="connsiteX2652" fmla="*/ 4511612 w 5856802"/>
                  <a:gd name="connsiteY2652" fmla="*/ 1511180 h 6245647"/>
                  <a:gd name="connsiteX2653" fmla="*/ 4522565 w 5856802"/>
                  <a:gd name="connsiteY2653" fmla="*/ 1534706 h 6245647"/>
                  <a:gd name="connsiteX2654" fmla="*/ 4548759 w 5856802"/>
                  <a:gd name="connsiteY2654" fmla="*/ 1515847 h 6245647"/>
                  <a:gd name="connsiteX2655" fmla="*/ 4542473 w 5856802"/>
                  <a:gd name="connsiteY2655" fmla="*/ 1536516 h 6245647"/>
                  <a:gd name="connsiteX2656" fmla="*/ 4576191 w 5856802"/>
                  <a:gd name="connsiteY2656" fmla="*/ 1560900 h 6245647"/>
                  <a:gd name="connsiteX2657" fmla="*/ 4580478 w 5856802"/>
                  <a:gd name="connsiteY2657" fmla="*/ 1614431 h 6245647"/>
                  <a:gd name="connsiteX2658" fmla="*/ 4562951 w 5856802"/>
                  <a:gd name="connsiteY2658" fmla="*/ 1611573 h 6245647"/>
                  <a:gd name="connsiteX2659" fmla="*/ 4562761 w 5856802"/>
                  <a:gd name="connsiteY2659" fmla="*/ 1575092 h 6245647"/>
                  <a:gd name="connsiteX2660" fmla="*/ 4525233 w 5856802"/>
                  <a:gd name="connsiteY2660" fmla="*/ 1607001 h 6245647"/>
                  <a:gd name="connsiteX2661" fmla="*/ 4546473 w 5856802"/>
                  <a:gd name="connsiteY2661" fmla="*/ 1553471 h 6245647"/>
                  <a:gd name="connsiteX2662" fmla="*/ 4496943 w 5856802"/>
                  <a:gd name="connsiteY2662" fmla="*/ 1544136 h 6245647"/>
                  <a:gd name="connsiteX2663" fmla="*/ 4371690 w 5856802"/>
                  <a:gd name="connsiteY2663" fmla="*/ 921011 h 6245647"/>
                  <a:gd name="connsiteX2664" fmla="*/ 4389597 w 5856802"/>
                  <a:gd name="connsiteY2664" fmla="*/ 932631 h 6245647"/>
                  <a:gd name="connsiteX2665" fmla="*/ 4371690 w 5856802"/>
                  <a:gd name="connsiteY2665" fmla="*/ 921011 h 6245647"/>
                  <a:gd name="connsiteX2666" fmla="*/ 5167408 w 5856802"/>
                  <a:gd name="connsiteY2666" fmla="*/ 4238187 h 6245647"/>
                  <a:gd name="connsiteX2667" fmla="*/ 5178076 w 5856802"/>
                  <a:gd name="connsiteY2667" fmla="*/ 4235044 h 6245647"/>
                  <a:gd name="connsiteX2668" fmla="*/ 5190649 w 5856802"/>
                  <a:gd name="connsiteY2668" fmla="*/ 4285622 h 6245647"/>
                  <a:gd name="connsiteX2669" fmla="*/ 5167408 w 5856802"/>
                  <a:gd name="connsiteY2669" fmla="*/ 4238187 h 6245647"/>
                  <a:gd name="connsiteX2670" fmla="*/ 4409790 w 5856802"/>
                  <a:gd name="connsiteY2670" fmla="*/ 998354 h 6245647"/>
                  <a:gd name="connsiteX2671" fmla="*/ 4420743 w 5856802"/>
                  <a:gd name="connsiteY2671" fmla="*/ 1012546 h 6245647"/>
                  <a:gd name="connsiteX2672" fmla="*/ 4410742 w 5856802"/>
                  <a:gd name="connsiteY2672" fmla="*/ 1025500 h 6245647"/>
                  <a:gd name="connsiteX2673" fmla="*/ 4410551 w 5856802"/>
                  <a:gd name="connsiteY2673" fmla="*/ 979685 h 6245647"/>
                  <a:gd name="connsiteX2674" fmla="*/ 4409790 w 5856802"/>
                  <a:gd name="connsiteY2674" fmla="*/ 998354 h 6245647"/>
                  <a:gd name="connsiteX2675" fmla="*/ 4569524 w 5856802"/>
                  <a:gd name="connsiteY2675" fmla="*/ 1627575 h 6245647"/>
                  <a:gd name="connsiteX2676" fmla="*/ 4579906 w 5856802"/>
                  <a:gd name="connsiteY2676" fmla="*/ 1623860 h 6245647"/>
                  <a:gd name="connsiteX2677" fmla="*/ 4587907 w 5856802"/>
                  <a:gd name="connsiteY2677" fmla="*/ 1657674 h 6245647"/>
                  <a:gd name="connsiteX2678" fmla="*/ 4569524 w 5856802"/>
                  <a:gd name="connsiteY2678" fmla="*/ 1627575 h 6245647"/>
                  <a:gd name="connsiteX2679" fmla="*/ 4415791 w 5856802"/>
                  <a:gd name="connsiteY2679" fmla="*/ 968350 h 6245647"/>
                  <a:gd name="connsiteX2680" fmla="*/ 4437793 w 5856802"/>
                  <a:gd name="connsiteY2680" fmla="*/ 996639 h 6245647"/>
                  <a:gd name="connsiteX2681" fmla="*/ 4415791 w 5856802"/>
                  <a:gd name="connsiteY2681" fmla="*/ 968350 h 6245647"/>
                  <a:gd name="connsiteX2682" fmla="*/ 4663726 w 5856802"/>
                  <a:gd name="connsiteY2682" fmla="*/ 1914659 h 6245647"/>
                  <a:gd name="connsiteX2683" fmla="*/ 4655630 w 5856802"/>
                  <a:gd name="connsiteY2683" fmla="*/ 1880845 h 6245647"/>
                  <a:gd name="connsiteX2684" fmla="*/ 4658964 w 5856802"/>
                  <a:gd name="connsiteY2684" fmla="*/ 1870463 h 6245647"/>
                  <a:gd name="connsiteX2685" fmla="*/ 4663726 w 5856802"/>
                  <a:gd name="connsiteY2685" fmla="*/ 1914659 h 6245647"/>
                  <a:gd name="connsiteX2686" fmla="*/ 4551617 w 5856802"/>
                  <a:gd name="connsiteY2686" fmla="*/ 1376972 h 6245647"/>
                  <a:gd name="connsiteX2687" fmla="*/ 4568191 w 5856802"/>
                  <a:gd name="connsiteY2687" fmla="*/ 1389164 h 6245647"/>
                  <a:gd name="connsiteX2688" fmla="*/ 4551617 w 5856802"/>
                  <a:gd name="connsiteY2688" fmla="*/ 1376972 h 6245647"/>
                  <a:gd name="connsiteX2689" fmla="*/ 4565999 w 5856802"/>
                  <a:gd name="connsiteY2689" fmla="*/ 1334872 h 6245647"/>
                  <a:gd name="connsiteX2690" fmla="*/ 4580478 w 5856802"/>
                  <a:gd name="connsiteY2690" fmla="*/ 1338682 h 6245647"/>
                  <a:gd name="connsiteX2691" fmla="*/ 4579144 w 5856802"/>
                  <a:gd name="connsiteY2691" fmla="*/ 1366781 h 6245647"/>
                  <a:gd name="connsiteX2692" fmla="*/ 4565999 w 5856802"/>
                  <a:gd name="connsiteY2692" fmla="*/ 1334872 h 6245647"/>
                  <a:gd name="connsiteX2693" fmla="*/ 5224177 w 5856802"/>
                  <a:gd name="connsiteY2693" fmla="*/ 3254540 h 6245647"/>
                  <a:gd name="connsiteX2694" fmla="*/ 5198555 w 5856802"/>
                  <a:gd name="connsiteY2694" fmla="*/ 3199010 h 6245647"/>
                  <a:gd name="connsiteX2695" fmla="*/ 5278279 w 5856802"/>
                  <a:gd name="connsiteY2695" fmla="*/ 3199105 h 6245647"/>
                  <a:gd name="connsiteX2696" fmla="*/ 5305330 w 5856802"/>
                  <a:gd name="connsiteY2696" fmla="*/ 3245015 h 6245647"/>
                  <a:gd name="connsiteX2697" fmla="*/ 5326952 w 5856802"/>
                  <a:gd name="connsiteY2697" fmla="*/ 3320549 h 6245647"/>
                  <a:gd name="connsiteX2698" fmla="*/ 5295710 w 5856802"/>
                  <a:gd name="connsiteY2698" fmla="*/ 3285211 h 6245647"/>
                  <a:gd name="connsiteX2699" fmla="*/ 5267611 w 5856802"/>
                  <a:gd name="connsiteY2699" fmla="*/ 3322454 h 6245647"/>
                  <a:gd name="connsiteX2700" fmla="*/ 5238465 w 5856802"/>
                  <a:gd name="connsiteY2700" fmla="*/ 3268066 h 6245647"/>
                  <a:gd name="connsiteX2701" fmla="*/ 5209223 w 5856802"/>
                  <a:gd name="connsiteY2701" fmla="*/ 3250445 h 6245647"/>
                  <a:gd name="connsiteX2702" fmla="*/ 5224177 w 5856802"/>
                  <a:gd name="connsiteY2702" fmla="*/ 3254540 h 6245647"/>
                  <a:gd name="connsiteX2703" fmla="*/ 5219224 w 5856802"/>
                  <a:gd name="connsiteY2703" fmla="*/ 3274638 h 6245647"/>
                  <a:gd name="connsiteX2704" fmla="*/ 5251990 w 5856802"/>
                  <a:gd name="connsiteY2704" fmla="*/ 3355410 h 6245647"/>
                  <a:gd name="connsiteX2705" fmla="*/ 5184268 w 5856802"/>
                  <a:gd name="connsiteY2705" fmla="*/ 3366459 h 6245647"/>
                  <a:gd name="connsiteX2706" fmla="*/ 5121117 w 5856802"/>
                  <a:gd name="connsiteY2706" fmla="*/ 3325311 h 6245647"/>
                  <a:gd name="connsiteX2707" fmla="*/ 5096351 w 5856802"/>
                  <a:gd name="connsiteY2707" fmla="*/ 3323882 h 6245647"/>
                  <a:gd name="connsiteX2708" fmla="*/ 5105115 w 5856802"/>
                  <a:gd name="connsiteY2708" fmla="*/ 3357696 h 6245647"/>
                  <a:gd name="connsiteX2709" fmla="*/ 5064062 w 5856802"/>
                  <a:gd name="connsiteY2709" fmla="*/ 3306928 h 6245647"/>
                  <a:gd name="connsiteX2710" fmla="*/ 5133785 w 5856802"/>
                  <a:gd name="connsiteY2710" fmla="*/ 3293879 h 6245647"/>
                  <a:gd name="connsiteX2711" fmla="*/ 5121879 w 5856802"/>
                  <a:gd name="connsiteY2711" fmla="*/ 3288545 h 6245647"/>
                  <a:gd name="connsiteX2712" fmla="*/ 5189506 w 5856802"/>
                  <a:gd name="connsiteY2712" fmla="*/ 3229871 h 6245647"/>
                  <a:gd name="connsiteX2713" fmla="*/ 5214176 w 5856802"/>
                  <a:gd name="connsiteY2713" fmla="*/ 3294831 h 6245647"/>
                  <a:gd name="connsiteX2714" fmla="*/ 5219224 w 5856802"/>
                  <a:gd name="connsiteY2714" fmla="*/ 3274638 h 6245647"/>
                  <a:gd name="connsiteX2715" fmla="*/ 5316855 w 5856802"/>
                  <a:gd name="connsiteY2715" fmla="*/ 3911575 h 6245647"/>
                  <a:gd name="connsiteX2716" fmla="*/ 5330667 w 5856802"/>
                  <a:gd name="connsiteY2716" fmla="*/ 3907098 h 6245647"/>
                  <a:gd name="connsiteX2717" fmla="*/ 5316855 w 5856802"/>
                  <a:gd name="connsiteY2717" fmla="*/ 3911575 h 6245647"/>
                  <a:gd name="connsiteX2718" fmla="*/ 4777550 w 5856802"/>
                  <a:gd name="connsiteY2718" fmla="*/ 1865319 h 6245647"/>
                  <a:gd name="connsiteX2719" fmla="*/ 4777550 w 5856802"/>
                  <a:gd name="connsiteY2719" fmla="*/ 1865319 h 6245647"/>
                  <a:gd name="connsiteX2720" fmla="*/ 4777550 w 5856802"/>
                  <a:gd name="connsiteY2720" fmla="*/ 1865319 h 6245647"/>
                  <a:gd name="connsiteX2721" fmla="*/ 4788885 w 5856802"/>
                  <a:gd name="connsiteY2721" fmla="*/ 1898085 h 6245647"/>
                  <a:gd name="connsiteX2722" fmla="*/ 4804601 w 5856802"/>
                  <a:gd name="connsiteY2722" fmla="*/ 1901800 h 6245647"/>
                  <a:gd name="connsiteX2723" fmla="*/ 4788885 w 5856802"/>
                  <a:gd name="connsiteY2723" fmla="*/ 1898085 h 6245647"/>
                  <a:gd name="connsiteX2724" fmla="*/ 5346669 w 5856802"/>
                  <a:gd name="connsiteY2724" fmla="*/ 3965963 h 6245647"/>
                  <a:gd name="connsiteX2725" fmla="*/ 5375529 w 5856802"/>
                  <a:gd name="connsiteY2725" fmla="*/ 3974821 h 6245647"/>
                  <a:gd name="connsiteX2726" fmla="*/ 5361528 w 5856802"/>
                  <a:gd name="connsiteY2726" fmla="*/ 4006730 h 6245647"/>
                  <a:gd name="connsiteX2727" fmla="*/ 5346669 w 5856802"/>
                  <a:gd name="connsiteY2727" fmla="*/ 3965963 h 6245647"/>
                  <a:gd name="connsiteX2728" fmla="*/ 5419249 w 5856802"/>
                  <a:gd name="connsiteY2728" fmla="*/ 3914718 h 6245647"/>
                  <a:gd name="connsiteX2729" fmla="*/ 5425631 w 5856802"/>
                  <a:gd name="connsiteY2729" fmla="*/ 3857568 h 6245647"/>
                  <a:gd name="connsiteX2730" fmla="*/ 5409533 w 5856802"/>
                  <a:gd name="connsiteY2730" fmla="*/ 3853663 h 6245647"/>
                  <a:gd name="connsiteX2731" fmla="*/ 5428679 w 5856802"/>
                  <a:gd name="connsiteY2731" fmla="*/ 3829088 h 6245647"/>
                  <a:gd name="connsiteX2732" fmla="*/ 5462588 w 5856802"/>
                  <a:gd name="connsiteY2732" fmla="*/ 3882142 h 6245647"/>
                  <a:gd name="connsiteX2733" fmla="*/ 5442204 w 5856802"/>
                  <a:gd name="connsiteY2733" fmla="*/ 3916242 h 6245647"/>
                  <a:gd name="connsiteX2734" fmla="*/ 5419249 w 5856802"/>
                  <a:gd name="connsiteY2734" fmla="*/ 3914718 h 6245647"/>
                  <a:gd name="connsiteX2735" fmla="*/ 4908233 w 5856802"/>
                  <a:gd name="connsiteY2735" fmla="*/ 1927708 h 6245647"/>
                  <a:gd name="connsiteX2736" fmla="*/ 4923854 w 5856802"/>
                  <a:gd name="connsiteY2736" fmla="*/ 1931137 h 6245647"/>
                  <a:gd name="connsiteX2737" fmla="*/ 4908233 w 5856802"/>
                  <a:gd name="connsiteY2737" fmla="*/ 1927708 h 6245647"/>
                  <a:gd name="connsiteX2738" fmla="*/ 4984433 w 5856802"/>
                  <a:gd name="connsiteY2738" fmla="*/ 2075155 h 6245647"/>
                  <a:gd name="connsiteX2739" fmla="*/ 4963954 w 5856802"/>
                  <a:gd name="connsiteY2739" fmla="*/ 2055152 h 6245647"/>
                  <a:gd name="connsiteX2740" fmla="*/ 4984433 w 5856802"/>
                  <a:gd name="connsiteY2740" fmla="*/ 2075155 h 6245647"/>
                  <a:gd name="connsiteX2741" fmla="*/ 4986814 w 5856802"/>
                  <a:gd name="connsiteY2741" fmla="*/ 2009147 h 6245647"/>
                  <a:gd name="connsiteX2742" fmla="*/ 5003673 w 5856802"/>
                  <a:gd name="connsiteY2742" fmla="*/ 2058486 h 6245647"/>
                  <a:gd name="connsiteX2743" fmla="*/ 5045488 w 5856802"/>
                  <a:gd name="connsiteY2743" fmla="*/ 2089252 h 6245647"/>
                  <a:gd name="connsiteX2744" fmla="*/ 4984433 w 5856802"/>
                  <a:gd name="connsiteY2744" fmla="*/ 2075060 h 6245647"/>
                  <a:gd name="connsiteX2745" fmla="*/ 4993577 w 5856802"/>
                  <a:gd name="connsiteY2745" fmla="*/ 2043722 h 6245647"/>
                  <a:gd name="connsiteX2746" fmla="*/ 4953476 w 5856802"/>
                  <a:gd name="connsiteY2746" fmla="*/ 2049628 h 6245647"/>
                  <a:gd name="connsiteX2747" fmla="*/ 4983861 w 5856802"/>
                  <a:gd name="connsiteY2747" fmla="*/ 2019719 h 6245647"/>
                  <a:gd name="connsiteX2748" fmla="*/ 4979385 w 5856802"/>
                  <a:gd name="connsiteY2748" fmla="*/ 1993430 h 6245647"/>
                  <a:gd name="connsiteX2749" fmla="*/ 5008245 w 5856802"/>
                  <a:gd name="connsiteY2749" fmla="*/ 2001050 h 6245647"/>
                  <a:gd name="connsiteX2750" fmla="*/ 4986814 w 5856802"/>
                  <a:gd name="connsiteY2750" fmla="*/ 2009147 h 6245647"/>
                  <a:gd name="connsiteX2751" fmla="*/ 5343716 w 5856802"/>
                  <a:gd name="connsiteY2751" fmla="*/ 3379318 h 6245647"/>
                  <a:gd name="connsiteX2752" fmla="*/ 5359051 w 5856802"/>
                  <a:gd name="connsiteY2752" fmla="*/ 3346457 h 6245647"/>
                  <a:gd name="connsiteX2753" fmla="*/ 5335715 w 5856802"/>
                  <a:gd name="connsiteY2753" fmla="*/ 3326740 h 6245647"/>
                  <a:gd name="connsiteX2754" fmla="*/ 5340382 w 5856802"/>
                  <a:gd name="connsiteY2754" fmla="*/ 3269971 h 6245647"/>
                  <a:gd name="connsiteX2755" fmla="*/ 5401151 w 5856802"/>
                  <a:gd name="connsiteY2755" fmla="*/ 3405797 h 6245647"/>
                  <a:gd name="connsiteX2756" fmla="*/ 5385816 w 5856802"/>
                  <a:gd name="connsiteY2756" fmla="*/ 3438754 h 6245647"/>
                  <a:gd name="connsiteX2757" fmla="*/ 5366290 w 5856802"/>
                  <a:gd name="connsiteY2757" fmla="*/ 3371603 h 6245647"/>
                  <a:gd name="connsiteX2758" fmla="*/ 5343716 w 5856802"/>
                  <a:gd name="connsiteY2758" fmla="*/ 3379318 h 6245647"/>
                  <a:gd name="connsiteX2759" fmla="*/ 5024057 w 5856802"/>
                  <a:gd name="connsiteY2759" fmla="*/ 2004289 h 6245647"/>
                  <a:gd name="connsiteX2760" fmla="*/ 5043107 w 5856802"/>
                  <a:gd name="connsiteY2760" fmla="*/ 1987811 h 6245647"/>
                  <a:gd name="connsiteX2761" fmla="*/ 5024057 w 5856802"/>
                  <a:gd name="connsiteY2761" fmla="*/ 2004289 h 6245647"/>
                  <a:gd name="connsiteX2762" fmla="*/ 1256919 w 5856802"/>
                  <a:gd name="connsiteY2762" fmla="*/ 1851889 h 6245647"/>
                  <a:gd name="connsiteX2763" fmla="*/ 1292447 w 5856802"/>
                  <a:gd name="connsiteY2763" fmla="*/ 1845507 h 6245647"/>
                  <a:gd name="connsiteX2764" fmla="*/ 1286161 w 5856802"/>
                  <a:gd name="connsiteY2764" fmla="*/ 1889608 h 6245647"/>
                  <a:gd name="connsiteX2765" fmla="*/ 1256919 w 5856802"/>
                  <a:gd name="connsiteY2765" fmla="*/ 1851889 h 6245647"/>
                  <a:gd name="connsiteX2766" fmla="*/ 1351502 w 5856802"/>
                  <a:gd name="connsiteY2766" fmla="*/ 1955330 h 6245647"/>
                  <a:gd name="connsiteX2767" fmla="*/ 1338739 w 5856802"/>
                  <a:gd name="connsiteY2767" fmla="*/ 1991906 h 6245647"/>
                  <a:gd name="connsiteX2768" fmla="*/ 1312736 w 5856802"/>
                  <a:gd name="connsiteY2768" fmla="*/ 1996478 h 6245647"/>
                  <a:gd name="connsiteX2769" fmla="*/ 1351502 w 5856802"/>
                  <a:gd name="connsiteY2769" fmla="*/ 1955330 h 6245647"/>
                  <a:gd name="connsiteX2770" fmla="*/ 1328643 w 5856802"/>
                  <a:gd name="connsiteY2770" fmla="*/ 1933518 h 6245647"/>
                  <a:gd name="connsiteX2771" fmla="*/ 1341501 w 5856802"/>
                  <a:gd name="connsiteY2771" fmla="*/ 1914087 h 6245647"/>
                  <a:gd name="connsiteX2772" fmla="*/ 1328738 w 5856802"/>
                  <a:gd name="connsiteY2772" fmla="*/ 1950854 h 6245647"/>
                  <a:gd name="connsiteX2773" fmla="*/ 1305973 w 5856802"/>
                  <a:gd name="connsiteY2773" fmla="*/ 1937709 h 6245647"/>
                  <a:gd name="connsiteX2774" fmla="*/ 1328643 w 5856802"/>
                  <a:gd name="connsiteY2774" fmla="*/ 1933518 h 6245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Lst>
                <a:rect l="l" t="t" r="r" b="b"/>
                <a:pathLst>
                  <a:path w="5856802" h="6245647">
                    <a:moveTo>
                      <a:pt x="14002" y="4450499"/>
                    </a:moveTo>
                    <a:cubicBezTo>
                      <a:pt x="20384" y="4454309"/>
                      <a:pt x="28956" y="4452595"/>
                      <a:pt x="31814" y="4464977"/>
                    </a:cubicBezTo>
                    <a:cubicBezTo>
                      <a:pt x="16574" y="4465644"/>
                      <a:pt x="31718" y="4478122"/>
                      <a:pt x="31433" y="4490695"/>
                    </a:cubicBezTo>
                    <a:cubicBezTo>
                      <a:pt x="25908" y="4501458"/>
                      <a:pt x="22193" y="4501839"/>
                      <a:pt x="16954" y="4492790"/>
                    </a:cubicBezTo>
                    <a:cubicBezTo>
                      <a:pt x="15716" y="4560323"/>
                      <a:pt x="55150" y="4494981"/>
                      <a:pt x="71057" y="4493552"/>
                    </a:cubicBezTo>
                    <a:cubicBezTo>
                      <a:pt x="88678" y="4492219"/>
                      <a:pt x="79248" y="4556894"/>
                      <a:pt x="98965" y="4549274"/>
                    </a:cubicBezTo>
                    <a:cubicBezTo>
                      <a:pt x="100203" y="4532319"/>
                      <a:pt x="94298" y="4532986"/>
                      <a:pt x="92202" y="4524604"/>
                    </a:cubicBezTo>
                    <a:cubicBezTo>
                      <a:pt x="108204" y="4511364"/>
                      <a:pt x="128492" y="4491552"/>
                      <a:pt x="138208" y="4526128"/>
                    </a:cubicBezTo>
                    <a:cubicBezTo>
                      <a:pt x="125730" y="4533367"/>
                      <a:pt x="134684" y="4562418"/>
                      <a:pt x="145066" y="4559465"/>
                    </a:cubicBezTo>
                    <a:cubicBezTo>
                      <a:pt x="152019" y="4538320"/>
                      <a:pt x="157734" y="4549274"/>
                      <a:pt x="170117" y="4529843"/>
                    </a:cubicBezTo>
                    <a:cubicBezTo>
                      <a:pt x="160020" y="4571467"/>
                      <a:pt x="191358" y="4534415"/>
                      <a:pt x="176879" y="4580230"/>
                    </a:cubicBezTo>
                    <a:cubicBezTo>
                      <a:pt x="195358" y="4577277"/>
                      <a:pt x="183452" y="4554798"/>
                      <a:pt x="194786" y="4543178"/>
                    </a:cubicBezTo>
                    <a:cubicBezTo>
                      <a:pt x="203740" y="4577468"/>
                      <a:pt x="194977" y="4536510"/>
                      <a:pt x="208979" y="4532415"/>
                    </a:cubicBezTo>
                    <a:cubicBezTo>
                      <a:pt x="210788" y="4549655"/>
                      <a:pt x="219266" y="4547559"/>
                      <a:pt x="212217" y="4566228"/>
                    </a:cubicBezTo>
                    <a:cubicBezTo>
                      <a:pt x="231553" y="4570133"/>
                      <a:pt x="242983" y="4542225"/>
                      <a:pt x="257366" y="4559084"/>
                    </a:cubicBezTo>
                    <a:cubicBezTo>
                      <a:pt x="260890" y="4547083"/>
                      <a:pt x="263176" y="4532224"/>
                      <a:pt x="267938" y="4523175"/>
                    </a:cubicBezTo>
                    <a:cubicBezTo>
                      <a:pt x="281845" y="4532224"/>
                      <a:pt x="295751" y="4541177"/>
                      <a:pt x="316325" y="4532796"/>
                    </a:cubicBezTo>
                    <a:cubicBezTo>
                      <a:pt x="314516" y="4598232"/>
                      <a:pt x="365475" y="4587088"/>
                      <a:pt x="380714" y="4633856"/>
                    </a:cubicBezTo>
                    <a:cubicBezTo>
                      <a:pt x="381286" y="4623569"/>
                      <a:pt x="380143" y="4609567"/>
                      <a:pt x="384143" y="4607376"/>
                    </a:cubicBezTo>
                    <a:cubicBezTo>
                      <a:pt x="393097" y="4608519"/>
                      <a:pt x="391192" y="4657001"/>
                      <a:pt x="401098" y="4630522"/>
                    </a:cubicBezTo>
                    <a:cubicBezTo>
                      <a:pt x="403670" y="4600709"/>
                      <a:pt x="387287" y="4621854"/>
                      <a:pt x="391001" y="4589279"/>
                    </a:cubicBezTo>
                    <a:cubicBezTo>
                      <a:pt x="409194" y="4577849"/>
                      <a:pt x="440055" y="4550988"/>
                      <a:pt x="458724" y="4569657"/>
                    </a:cubicBezTo>
                    <a:cubicBezTo>
                      <a:pt x="447580" y="4560894"/>
                      <a:pt x="439388" y="4602899"/>
                      <a:pt x="445103" y="4606138"/>
                    </a:cubicBezTo>
                    <a:cubicBezTo>
                      <a:pt x="453581" y="4591755"/>
                      <a:pt x="458915" y="4570038"/>
                      <a:pt x="472154" y="4567371"/>
                    </a:cubicBezTo>
                    <a:cubicBezTo>
                      <a:pt x="468725" y="4579087"/>
                      <a:pt x="468821" y="4599566"/>
                      <a:pt x="465392" y="4611377"/>
                    </a:cubicBezTo>
                    <a:cubicBezTo>
                      <a:pt x="483489" y="4620235"/>
                      <a:pt x="502920" y="4594803"/>
                      <a:pt x="515874" y="4602995"/>
                    </a:cubicBezTo>
                    <a:cubicBezTo>
                      <a:pt x="515112" y="4612901"/>
                      <a:pt x="512064" y="4616997"/>
                      <a:pt x="509111" y="4621378"/>
                    </a:cubicBezTo>
                    <a:cubicBezTo>
                      <a:pt x="485204" y="4632999"/>
                      <a:pt x="448151" y="4596899"/>
                      <a:pt x="434912" y="4642238"/>
                    </a:cubicBezTo>
                    <a:cubicBezTo>
                      <a:pt x="459296" y="4625759"/>
                      <a:pt x="488823" y="4665765"/>
                      <a:pt x="519208" y="4636808"/>
                    </a:cubicBezTo>
                    <a:cubicBezTo>
                      <a:pt x="517875" y="4684529"/>
                      <a:pt x="564356" y="4614996"/>
                      <a:pt x="573024" y="4670908"/>
                    </a:cubicBezTo>
                    <a:cubicBezTo>
                      <a:pt x="608267" y="4627760"/>
                      <a:pt x="669322" y="4652144"/>
                      <a:pt x="694277" y="4685196"/>
                    </a:cubicBezTo>
                    <a:cubicBezTo>
                      <a:pt x="691706" y="4687577"/>
                      <a:pt x="690372" y="4693006"/>
                      <a:pt x="690944" y="4702817"/>
                    </a:cubicBezTo>
                    <a:cubicBezTo>
                      <a:pt x="699516" y="4700626"/>
                      <a:pt x="706946" y="4695387"/>
                      <a:pt x="711137" y="4682433"/>
                    </a:cubicBezTo>
                    <a:cubicBezTo>
                      <a:pt x="707041" y="4682052"/>
                      <a:pt x="703136" y="4681290"/>
                      <a:pt x="704374" y="4666431"/>
                    </a:cubicBezTo>
                    <a:cubicBezTo>
                      <a:pt x="727805" y="4662716"/>
                      <a:pt x="734092" y="4673861"/>
                      <a:pt x="748189" y="4667765"/>
                    </a:cubicBezTo>
                    <a:cubicBezTo>
                      <a:pt x="746379" y="4680624"/>
                      <a:pt x="743236" y="4690149"/>
                      <a:pt x="741426" y="4703198"/>
                    </a:cubicBezTo>
                    <a:cubicBezTo>
                      <a:pt x="761714" y="4688339"/>
                      <a:pt x="761619" y="4728534"/>
                      <a:pt x="781812" y="4713580"/>
                    </a:cubicBezTo>
                    <a:cubicBezTo>
                      <a:pt x="780002" y="4690149"/>
                      <a:pt x="770954" y="4691101"/>
                      <a:pt x="781812" y="4670717"/>
                    </a:cubicBezTo>
                    <a:cubicBezTo>
                      <a:pt x="781241" y="4695006"/>
                      <a:pt x="791337" y="4690625"/>
                      <a:pt x="795242" y="4702722"/>
                    </a:cubicBezTo>
                    <a:cubicBezTo>
                      <a:pt x="801815" y="4688815"/>
                      <a:pt x="789337" y="4667669"/>
                      <a:pt x="802005" y="4658811"/>
                    </a:cubicBezTo>
                    <a:cubicBezTo>
                      <a:pt x="823817" y="4661764"/>
                      <a:pt x="824008" y="4651858"/>
                      <a:pt x="846201" y="4642905"/>
                    </a:cubicBezTo>
                    <a:cubicBezTo>
                      <a:pt x="844296" y="4676528"/>
                      <a:pt x="866585" y="4671480"/>
                      <a:pt x="856488" y="4701198"/>
                    </a:cubicBezTo>
                    <a:cubicBezTo>
                      <a:pt x="877443" y="4703007"/>
                      <a:pt x="882396" y="4723105"/>
                      <a:pt x="893921" y="4686434"/>
                    </a:cubicBezTo>
                    <a:cubicBezTo>
                      <a:pt x="888683" y="4713199"/>
                      <a:pt x="901065" y="4719295"/>
                      <a:pt x="890588" y="4747013"/>
                    </a:cubicBezTo>
                    <a:cubicBezTo>
                      <a:pt x="896969" y="4747965"/>
                      <a:pt x="898112" y="4736249"/>
                      <a:pt x="904209" y="4736249"/>
                    </a:cubicBezTo>
                    <a:cubicBezTo>
                      <a:pt x="902684" y="4717295"/>
                      <a:pt x="896303" y="4690910"/>
                      <a:pt x="907542" y="4684148"/>
                    </a:cubicBezTo>
                    <a:cubicBezTo>
                      <a:pt x="944690" y="4696435"/>
                      <a:pt x="990791" y="4723391"/>
                      <a:pt x="1016603" y="4674718"/>
                    </a:cubicBezTo>
                    <a:cubicBezTo>
                      <a:pt x="1016889" y="4689672"/>
                      <a:pt x="1015937" y="4701579"/>
                      <a:pt x="1013270" y="4709675"/>
                    </a:cubicBezTo>
                    <a:cubicBezTo>
                      <a:pt x="1018985" y="4708722"/>
                      <a:pt x="1024604" y="4707770"/>
                      <a:pt x="1030319" y="4706913"/>
                    </a:cubicBezTo>
                    <a:cubicBezTo>
                      <a:pt x="1028224" y="4684815"/>
                      <a:pt x="1031558" y="4675766"/>
                      <a:pt x="1040416" y="4679385"/>
                    </a:cubicBezTo>
                    <a:cubicBezTo>
                      <a:pt x="1032129" y="4716152"/>
                      <a:pt x="1047845" y="4694340"/>
                      <a:pt x="1047369" y="4729773"/>
                    </a:cubicBezTo>
                    <a:cubicBezTo>
                      <a:pt x="1031939" y="4754442"/>
                      <a:pt x="1018889" y="4720343"/>
                      <a:pt x="999554" y="4711770"/>
                    </a:cubicBezTo>
                    <a:cubicBezTo>
                      <a:pt x="991648" y="4763015"/>
                      <a:pt x="947166" y="4747489"/>
                      <a:pt x="941642" y="4721295"/>
                    </a:cubicBezTo>
                    <a:cubicBezTo>
                      <a:pt x="955262" y="4775016"/>
                      <a:pt x="1005364" y="4768444"/>
                      <a:pt x="1020128" y="4751299"/>
                    </a:cubicBezTo>
                    <a:cubicBezTo>
                      <a:pt x="1040797" y="4770540"/>
                      <a:pt x="1058704" y="4797305"/>
                      <a:pt x="1085184" y="4800734"/>
                    </a:cubicBezTo>
                    <a:cubicBezTo>
                      <a:pt x="1082802" y="4778064"/>
                      <a:pt x="1092137" y="4782827"/>
                      <a:pt x="1095280" y="4773302"/>
                    </a:cubicBezTo>
                    <a:cubicBezTo>
                      <a:pt x="1097661" y="4746727"/>
                      <a:pt x="1089279" y="4748918"/>
                      <a:pt x="1091660" y="4722343"/>
                    </a:cubicBezTo>
                    <a:cubicBezTo>
                      <a:pt x="1078802" y="4712151"/>
                      <a:pt x="1085279" y="4747108"/>
                      <a:pt x="1074706" y="4742346"/>
                    </a:cubicBezTo>
                    <a:cubicBezTo>
                      <a:pt x="1079468" y="4700626"/>
                      <a:pt x="1060418" y="4723391"/>
                      <a:pt x="1064228" y="4684052"/>
                    </a:cubicBezTo>
                    <a:cubicBezTo>
                      <a:pt x="1080421" y="4688815"/>
                      <a:pt x="1102900" y="4722915"/>
                      <a:pt x="1108520" y="4676718"/>
                    </a:cubicBezTo>
                    <a:cubicBezTo>
                      <a:pt x="1114235" y="4675766"/>
                      <a:pt x="1119854" y="4674813"/>
                      <a:pt x="1125569" y="4673861"/>
                    </a:cubicBezTo>
                    <a:cubicBezTo>
                      <a:pt x="1122140" y="4685576"/>
                      <a:pt x="1122426" y="4706055"/>
                      <a:pt x="1118997" y="4717866"/>
                    </a:cubicBezTo>
                    <a:cubicBezTo>
                      <a:pt x="1138333" y="4719295"/>
                      <a:pt x="1115759" y="4672623"/>
                      <a:pt x="1135856" y="4672146"/>
                    </a:cubicBezTo>
                    <a:cubicBezTo>
                      <a:pt x="1142334" y="4686243"/>
                      <a:pt x="1143191" y="4706817"/>
                      <a:pt x="1149477" y="4678433"/>
                    </a:cubicBezTo>
                    <a:cubicBezTo>
                      <a:pt x="1159955" y="4705865"/>
                      <a:pt x="1142429" y="4725677"/>
                      <a:pt x="1149763" y="4738631"/>
                    </a:cubicBezTo>
                    <a:cubicBezTo>
                      <a:pt x="1150239" y="4724439"/>
                      <a:pt x="1173099" y="4720629"/>
                      <a:pt x="1173671" y="4734725"/>
                    </a:cubicBezTo>
                    <a:cubicBezTo>
                      <a:pt x="1174718" y="4754157"/>
                      <a:pt x="1173004" y="4767110"/>
                      <a:pt x="1167003" y="4770063"/>
                    </a:cubicBezTo>
                    <a:cubicBezTo>
                      <a:pt x="1172433" y="4725772"/>
                      <a:pt x="1146715" y="4777112"/>
                      <a:pt x="1136333" y="4775207"/>
                    </a:cubicBezTo>
                    <a:cubicBezTo>
                      <a:pt x="1132237" y="4762919"/>
                      <a:pt x="1131951" y="4740726"/>
                      <a:pt x="1125855" y="4733964"/>
                    </a:cubicBezTo>
                    <a:cubicBezTo>
                      <a:pt x="1124617" y="4775778"/>
                      <a:pt x="1106901" y="4740726"/>
                      <a:pt x="1102043" y="4737964"/>
                    </a:cubicBezTo>
                    <a:cubicBezTo>
                      <a:pt x="1104995" y="4792923"/>
                      <a:pt x="1124712" y="4778922"/>
                      <a:pt x="1132904" y="4784351"/>
                    </a:cubicBezTo>
                    <a:cubicBezTo>
                      <a:pt x="1133094" y="4810925"/>
                      <a:pt x="1120997" y="4791875"/>
                      <a:pt x="1116044" y="4821498"/>
                    </a:cubicBezTo>
                    <a:cubicBezTo>
                      <a:pt x="1130142" y="4812164"/>
                      <a:pt x="1144619" y="4786351"/>
                      <a:pt x="1150144" y="4824451"/>
                    </a:cubicBezTo>
                    <a:cubicBezTo>
                      <a:pt x="1151573" y="4802353"/>
                      <a:pt x="1174147" y="4829118"/>
                      <a:pt x="1167003" y="4787304"/>
                    </a:cubicBezTo>
                    <a:cubicBezTo>
                      <a:pt x="1157097" y="4776921"/>
                      <a:pt x="1149858" y="4813497"/>
                      <a:pt x="1146525" y="4790732"/>
                    </a:cubicBezTo>
                    <a:cubicBezTo>
                      <a:pt x="1159955" y="4750442"/>
                      <a:pt x="1168337" y="4792828"/>
                      <a:pt x="1180814" y="4802163"/>
                    </a:cubicBezTo>
                    <a:cubicBezTo>
                      <a:pt x="1184910" y="4773683"/>
                      <a:pt x="1169670" y="4797495"/>
                      <a:pt x="1173766" y="4768920"/>
                    </a:cubicBezTo>
                    <a:cubicBezTo>
                      <a:pt x="1177195" y="4768539"/>
                      <a:pt x="1177767" y="4761396"/>
                      <a:pt x="1180624" y="4759205"/>
                    </a:cubicBezTo>
                    <a:cubicBezTo>
                      <a:pt x="1199388" y="4753775"/>
                      <a:pt x="1201960" y="4772635"/>
                      <a:pt x="1215390" y="4796448"/>
                    </a:cubicBezTo>
                    <a:cubicBezTo>
                      <a:pt x="1225392" y="4789971"/>
                      <a:pt x="1209961" y="4783874"/>
                      <a:pt x="1211771" y="4771206"/>
                    </a:cubicBezTo>
                    <a:cubicBezTo>
                      <a:pt x="1216533" y="4770825"/>
                      <a:pt x="1219391" y="4765872"/>
                      <a:pt x="1222058" y="4760824"/>
                    </a:cubicBezTo>
                    <a:cubicBezTo>
                      <a:pt x="1227201" y="4767491"/>
                      <a:pt x="1233107" y="4771873"/>
                      <a:pt x="1232630" y="4793495"/>
                    </a:cubicBezTo>
                    <a:cubicBezTo>
                      <a:pt x="1233773" y="4815879"/>
                      <a:pt x="1219200" y="4802448"/>
                      <a:pt x="1222439" y="4829499"/>
                    </a:cubicBezTo>
                    <a:cubicBezTo>
                      <a:pt x="1235869" y="4820450"/>
                      <a:pt x="1240346" y="4817688"/>
                      <a:pt x="1250156" y="4833500"/>
                    </a:cubicBezTo>
                    <a:cubicBezTo>
                      <a:pt x="1257395" y="4824737"/>
                      <a:pt x="1255871" y="4795971"/>
                      <a:pt x="1267206" y="4796448"/>
                    </a:cubicBezTo>
                    <a:cubicBezTo>
                      <a:pt x="1274255" y="4797781"/>
                      <a:pt x="1274159" y="4818450"/>
                      <a:pt x="1281208" y="4819784"/>
                    </a:cubicBezTo>
                    <a:cubicBezTo>
                      <a:pt x="1286351" y="4806354"/>
                      <a:pt x="1306830" y="4793399"/>
                      <a:pt x="1322642" y="4812926"/>
                    </a:cubicBezTo>
                    <a:cubicBezTo>
                      <a:pt x="1326261" y="4795590"/>
                      <a:pt x="1334167" y="4788542"/>
                      <a:pt x="1339596" y="4775778"/>
                    </a:cubicBezTo>
                    <a:cubicBezTo>
                      <a:pt x="1322642" y="4769873"/>
                      <a:pt x="1315212" y="4790542"/>
                      <a:pt x="1308354" y="4763777"/>
                    </a:cubicBezTo>
                    <a:cubicBezTo>
                      <a:pt x="1312450" y="4758919"/>
                      <a:pt x="1316069" y="4753299"/>
                      <a:pt x="1318546" y="4744822"/>
                    </a:cubicBezTo>
                    <a:cubicBezTo>
                      <a:pt x="1309973" y="4744917"/>
                      <a:pt x="1307973" y="4760062"/>
                      <a:pt x="1301401" y="4764920"/>
                    </a:cubicBezTo>
                    <a:cubicBezTo>
                      <a:pt x="1305020" y="4711389"/>
                      <a:pt x="1279970" y="4761681"/>
                      <a:pt x="1277017" y="4743107"/>
                    </a:cubicBezTo>
                    <a:cubicBezTo>
                      <a:pt x="1278065" y="4731297"/>
                      <a:pt x="1281779" y="4725963"/>
                      <a:pt x="1280160" y="4708246"/>
                    </a:cubicBezTo>
                    <a:cubicBezTo>
                      <a:pt x="1260539" y="4733582"/>
                      <a:pt x="1229963" y="4748823"/>
                      <a:pt x="1217962" y="4701388"/>
                    </a:cubicBezTo>
                    <a:cubicBezTo>
                      <a:pt x="1221772" y="4751585"/>
                      <a:pt x="1181481" y="4717866"/>
                      <a:pt x="1197102" y="4679099"/>
                    </a:cubicBezTo>
                    <a:cubicBezTo>
                      <a:pt x="1179100" y="4682243"/>
                      <a:pt x="1190911" y="4704626"/>
                      <a:pt x="1180052" y="4716342"/>
                    </a:cubicBezTo>
                    <a:cubicBezTo>
                      <a:pt x="1178528" y="4700340"/>
                      <a:pt x="1172528" y="4696054"/>
                      <a:pt x="1172909" y="4674623"/>
                    </a:cubicBezTo>
                    <a:cubicBezTo>
                      <a:pt x="1204627" y="4625379"/>
                      <a:pt x="1223772" y="4658430"/>
                      <a:pt x="1252347" y="4695768"/>
                    </a:cubicBezTo>
                    <a:cubicBezTo>
                      <a:pt x="1274445" y="4668432"/>
                      <a:pt x="1283113" y="4685386"/>
                      <a:pt x="1297019" y="4671099"/>
                    </a:cubicBezTo>
                    <a:cubicBezTo>
                      <a:pt x="1297115" y="4679671"/>
                      <a:pt x="1297210" y="4688339"/>
                      <a:pt x="1297210" y="4696816"/>
                    </a:cubicBezTo>
                    <a:cubicBezTo>
                      <a:pt x="1299210" y="4672908"/>
                      <a:pt x="1335310" y="4683290"/>
                      <a:pt x="1324451" y="4657859"/>
                    </a:cubicBezTo>
                    <a:cubicBezTo>
                      <a:pt x="1317117" y="4680338"/>
                      <a:pt x="1295114" y="4667765"/>
                      <a:pt x="1293305" y="4645952"/>
                    </a:cubicBezTo>
                    <a:cubicBezTo>
                      <a:pt x="1315212" y="4636427"/>
                      <a:pt x="1326642" y="4655001"/>
                      <a:pt x="1348454" y="4645381"/>
                    </a:cubicBezTo>
                    <a:cubicBezTo>
                      <a:pt x="1343597" y="4674242"/>
                      <a:pt x="1349502" y="4669956"/>
                      <a:pt x="1355693" y="4687100"/>
                    </a:cubicBezTo>
                    <a:cubicBezTo>
                      <a:pt x="1354169" y="4636808"/>
                      <a:pt x="1377506" y="4649667"/>
                      <a:pt x="1372838" y="4675575"/>
                    </a:cubicBezTo>
                    <a:cubicBezTo>
                      <a:pt x="1402937" y="4664145"/>
                      <a:pt x="1437037" y="4698721"/>
                      <a:pt x="1472756" y="4667479"/>
                    </a:cubicBezTo>
                    <a:cubicBezTo>
                      <a:pt x="1479804" y="4700435"/>
                      <a:pt x="1499711" y="4699769"/>
                      <a:pt x="1510856" y="4678242"/>
                    </a:cubicBezTo>
                    <a:cubicBezTo>
                      <a:pt x="1511142" y="4690053"/>
                      <a:pt x="1509427" y="4697483"/>
                      <a:pt x="1507712" y="4704531"/>
                    </a:cubicBezTo>
                    <a:cubicBezTo>
                      <a:pt x="1521619" y="4693006"/>
                      <a:pt x="1524762" y="4711008"/>
                      <a:pt x="1528668" y="4726915"/>
                    </a:cubicBezTo>
                    <a:cubicBezTo>
                      <a:pt x="1541907" y="4701769"/>
                      <a:pt x="1514666" y="4697768"/>
                      <a:pt x="1524667" y="4684529"/>
                    </a:cubicBezTo>
                    <a:cubicBezTo>
                      <a:pt x="1533716" y="4692149"/>
                      <a:pt x="1545717" y="4691768"/>
                      <a:pt x="1549337" y="4714723"/>
                    </a:cubicBezTo>
                    <a:cubicBezTo>
                      <a:pt x="1573721" y="4714151"/>
                      <a:pt x="1626680" y="4683672"/>
                      <a:pt x="1647063" y="4715390"/>
                    </a:cubicBezTo>
                    <a:cubicBezTo>
                      <a:pt x="1667923" y="4685386"/>
                      <a:pt x="1785461" y="4669670"/>
                      <a:pt x="1741551" y="4725200"/>
                    </a:cubicBezTo>
                    <a:cubicBezTo>
                      <a:pt x="1765935" y="4729677"/>
                      <a:pt x="1795558" y="4713008"/>
                      <a:pt x="1811179" y="4713294"/>
                    </a:cubicBezTo>
                    <a:cubicBezTo>
                      <a:pt x="1794225" y="4719105"/>
                      <a:pt x="1817846" y="4717676"/>
                      <a:pt x="1811941" y="4747584"/>
                    </a:cubicBezTo>
                    <a:cubicBezTo>
                      <a:pt x="1821942" y="4738345"/>
                      <a:pt x="1823752" y="4734630"/>
                      <a:pt x="1829562" y="4753204"/>
                    </a:cubicBezTo>
                    <a:cubicBezTo>
                      <a:pt x="1830229" y="4712818"/>
                      <a:pt x="1853565" y="4763777"/>
                      <a:pt x="1860518" y="4730725"/>
                    </a:cubicBezTo>
                    <a:cubicBezTo>
                      <a:pt x="1858613" y="4731106"/>
                      <a:pt x="1856423" y="4724343"/>
                      <a:pt x="1860328" y="4722152"/>
                    </a:cubicBezTo>
                    <a:cubicBezTo>
                      <a:pt x="1862709" y="4745013"/>
                      <a:pt x="1863567" y="4743012"/>
                      <a:pt x="1868519" y="4772540"/>
                    </a:cubicBezTo>
                    <a:cubicBezTo>
                      <a:pt x="1860233" y="4795971"/>
                      <a:pt x="1856994" y="4779493"/>
                      <a:pt x="1844517" y="4793781"/>
                    </a:cubicBezTo>
                    <a:cubicBezTo>
                      <a:pt x="1851755" y="4822736"/>
                      <a:pt x="1842516" y="4822451"/>
                      <a:pt x="1838801" y="4846549"/>
                    </a:cubicBezTo>
                    <a:cubicBezTo>
                      <a:pt x="1884236" y="4826070"/>
                      <a:pt x="1877092" y="4838548"/>
                      <a:pt x="1916049" y="4850645"/>
                    </a:cubicBezTo>
                    <a:cubicBezTo>
                      <a:pt x="1917478" y="4819022"/>
                      <a:pt x="1899190" y="4842930"/>
                      <a:pt x="1897761" y="4819307"/>
                    </a:cubicBezTo>
                    <a:cubicBezTo>
                      <a:pt x="1903571" y="4818355"/>
                      <a:pt x="1909382" y="4817402"/>
                      <a:pt x="1915192" y="4816450"/>
                    </a:cubicBezTo>
                    <a:cubicBezTo>
                      <a:pt x="1914335" y="4800448"/>
                      <a:pt x="1912144" y="4788065"/>
                      <a:pt x="1907381" y="4783208"/>
                    </a:cubicBezTo>
                    <a:cubicBezTo>
                      <a:pt x="1909096" y="4814926"/>
                      <a:pt x="1896428" y="4779588"/>
                      <a:pt x="1894142" y="4811307"/>
                    </a:cubicBezTo>
                    <a:cubicBezTo>
                      <a:pt x="1888808" y="4804734"/>
                      <a:pt x="1880426" y="4806830"/>
                      <a:pt x="1882807" y="4778731"/>
                    </a:cubicBezTo>
                    <a:cubicBezTo>
                      <a:pt x="1888903" y="4775683"/>
                      <a:pt x="1900523" y="4784351"/>
                      <a:pt x="1896333" y="4759300"/>
                    </a:cubicBezTo>
                    <a:cubicBezTo>
                      <a:pt x="1887569" y="4767396"/>
                      <a:pt x="1880616" y="4774731"/>
                      <a:pt x="1875187" y="4754157"/>
                    </a:cubicBezTo>
                    <a:cubicBezTo>
                      <a:pt x="1884426" y="4737774"/>
                      <a:pt x="1900428" y="4738726"/>
                      <a:pt x="1917383" y="4739107"/>
                    </a:cubicBezTo>
                    <a:cubicBezTo>
                      <a:pt x="1934528" y="4739488"/>
                      <a:pt x="1952720" y="4739393"/>
                      <a:pt x="1965770" y="4721200"/>
                    </a:cubicBezTo>
                    <a:cubicBezTo>
                      <a:pt x="1977104" y="4749108"/>
                      <a:pt x="2042827" y="4754728"/>
                      <a:pt x="2039588" y="4708341"/>
                    </a:cubicBezTo>
                    <a:cubicBezTo>
                      <a:pt x="2047399" y="4727201"/>
                      <a:pt x="2045018" y="4721676"/>
                      <a:pt x="2051400" y="4749299"/>
                    </a:cubicBezTo>
                    <a:cubicBezTo>
                      <a:pt x="2039969" y="4760062"/>
                      <a:pt x="2012537" y="4737011"/>
                      <a:pt x="2013204" y="4773302"/>
                    </a:cubicBezTo>
                    <a:cubicBezTo>
                      <a:pt x="2029301" y="4764539"/>
                      <a:pt x="2052733" y="4750918"/>
                      <a:pt x="2038636" y="4794638"/>
                    </a:cubicBezTo>
                    <a:cubicBezTo>
                      <a:pt x="2048637" y="4794352"/>
                      <a:pt x="2046065" y="4767491"/>
                      <a:pt x="2055495" y="4765777"/>
                    </a:cubicBezTo>
                    <a:cubicBezTo>
                      <a:pt x="2055876" y="4777207"/>
                      <a:pt x="2056162" y="4788827"/>
                      <a:pt x="2056543" y="4800257"/>
                    </a:cubicBezTo>
                    <a:cubicBezTo>
                      <a:pt x="2048733" y="4800639"/>
                      <a:pt x="2022158" y="4801686"/>
                      <a:pt x="2035969" y="4821022"/>
                    </a:cubicBezTo>
                    <a:cubicBezTo>
                      <a:pt x="2041875" y="4795876"/>
                      <a:pt x="2058638" y="4818736"/>
                      <a:pt x="2064449" y="4824737"/>
                    </a:cubicBezTo>
                    <a:cubicBezTo>
                      <a:pt x="2070068" y="4806354"/>
                      <a:pt x="2108930" y="4794542"/>
                      <a:pt x="2114645" y="4841882"/>
                    </a:cubicBezTo>
                    <a:cubicBezTo>
                      <a:pt x="2114264" y="4851597"/>
                      <a:pt x="2111217" y="4855883"/>
                      <a:pt x="2108169" y="4860265"/>
                    </a:cubicBezTo>
                    <a:cubicBezTo>
                      <a:pt x="2096358" y="4859693"/>
                      <a:pt x="2079117" y="4837881"/>
                      <a:pt x="2076355" y="4865885"/>
                    </a:cubicBezTo>
                    <a:cubicBezTo>
                      <a:pt x="2071497" y="4855312"/>
                      <a:pt x="2070830" y="4835024"/>
                      <a:pt x="2075021" y="4822927"/>
                    </a:cubicBezTo>
                    <a:cubicBezTo>
                      <a:pt x="2057400" y="4822451"/>
                      <a:pt x="2073783" y="4848930"/>
                      <a:pt x="2065496" y="4859027"/>
                    </a:cubicBezTo>
                    <a:cubicBezTo>
                      <a:pt x="2059877" y="4842358"/>
                      <a:pt x="2053495" y="4824927"/>
                      <a:pt x="2047589" y="4853502"/>
                    </a:cubicBezTo>
                    <a:cubicBezTo>
                      <a:pt x="2057400" y="4879220"/>
                      <a:pt x="2120265" y="4896460"/>
                      <a:pt x="2140268" y="4863313"/>
                    </a:cubicBezTo>
                    <a:cubicBezTo>
                      <a:pt x="2155412" y="4896365"/>
                      <a:pt x="2198561" y="4831499"/>
                      <a:pt x="2206276" y="4920844"/>
                    </a:cubicBezTo>
                    <a:cubicBezTo>
                      <a:pt x="2215515" y="4911319"/>
                      <a:pt x="2233803" y="4912652"/>
                      <a:pt x="2239042" y="4940942"/>
                    </a:cubicBezTo>
                    <a:cubicBezTo>
                      <a:pt x="2250186" y="4945323"/>
                      <a:pt x="2244947" y="4916177"/>
                      <a:pt x="2256091" y="4920749"/>
                    </a:cubicBezTo>
                    <a:cubicBezTo>
                      <a:pt x="2277333" y="4936560"/>
                      <a:pt x="2273618" y="4970088"/>
                      <a:pt x="2284857" y="5019428"/>
                    </a:cubicBezTo>
                    <a:cubicBezTo>
                      <a:pt x="2282571" y="4971898"/>
                      <a:pt x="2312099" y="4975899"/>
                      <a:pt x="2323529" y="4995234"/>
                    </a:cubicBezTo>
                    <a:cubicBezTo>
                      <a:pt x="2323910" y="5006569"/>
                      <a:pt x="2317528" y="5004283"/>
                      <a:pt x="2317052" y="5013712"/>
                    </a:cubicBezTo>
                    <a:cubicBezTo>
                      <a:pt x="2330672" y="5040668"/>
                      <a:pt x="2334197" y="4966183"/>
                      <a:pt x="2345817" y="5008569"/>
                    </a:cubicBezTo>
                    <a:cubicBezTo>
                      <a:pt x="2354390" y="5034954"/>
                      <a:pt x="2325910" y="5024286"/>
                      <a:pt x="2339721" y="5035620"/>
                    </a:cubicBezTo>
                    <a:cubicBezTo>
                      <a:pt x="2351341" y="5013427"/>
                      <a:pt x="2357628" y="5060481"/>
                      <a:pt x="2364486" y="5022381"/>
                    </a:cubicBezTo>
                    <a:cubicBezTo>
                      <a:pt x="2370868" y="5026762"/>
                      <a:pt x="2371535" y="5047336"/>
                      <a:pt x="2376774" y="5054765"/>
                    </a:cubicBezTo>
                    <a:cubicBezTo>
                      <a:pt x="2383631" y="5019142"/>
                      <a:pt x="2450592" y="5015332"/>
                      <a:pt x="2443163" y="5077435"/>
                    </a:cubicBezTo>
                    <a:cubicBezTo>
                      <a:pt x="2509838" y="5037049"/>
                      <a:pt x="2607945" y="5111725"/>
                      <a:pt x="2670239" y="5105724"/>
                    </a:cubicBezTo>
                    <a:cubicBezTo>
                      <a:pt x="2669667" y="5122298"/>
                      <a:pt x="2671000" y="5142871"/>
                      <a:pt x="2661381" y="5141919"/>
                    </a:cubicBezTo>
                    <a:cubicBezTo>
                      <a:pt x="2659952" y="5130680"/>
                      <a:pt x="2653856" y="5103629"/>
                      <a:pt x="2646426" y="5136014"/>
                    </a:cubicBezTo>
                    <a:cubicBezTo>
                      <a:pt x="2652808" y="5133632"/>
                      <a:pt x="2655285" y="5143062"/>
                      <a:pt x="2655094" y="5160398"/>
                    </a:cubicBezTo>
                    <a:cubicBezTo>
                      <a:pt x="2643950" y="5172399"/>
                      <a:pt x="2631472" y="5138300"/>
                      <a:pt x="2626233" y="5165541"/>
                    </a:cubicBezTo>
                    <a:cubicBezTo>
                      <a:pt x="2636997" y="5167161"/>
                      <a:pt x="2662333" y="5175257"/>
                      <a:pt x="2670524" y="5174971"/>
                    </a:cubicBezTo>
                    <a:cubicBezTo>
                      <a:pt x="2672144" y="5165922"/>
                      <a:pt x="2669381" y="5135156"/>
                      <a:pt x="2678430" y="5121631"/>
                    </a:cubicBezTo>
                    <a:cubicBezTo>
                      <a:pt x="2675858" y="5184782"/>
                      <a:pt x="2693575" y="5125822"/>
                      <a:pt x="2702243" y="5151920"/>
                    </a:cubicBezTo>
                    <a:cubicBezTo>
                      <a:pt x="2691670" y="5165922"/>
                      <a:pt x="2702814" y="5203165"/>
                      <a:pt x="2707958" y="5185544"/>
                    </a:cubicBezTo>
                    <a:cubicBezTo>
                      <a:pt x="2698909" y="5186306"/>
                      <a:pt x="2705576" y="5157350"/>
                      <a:pt x="2710053" y="5159159"/>
                    </a:cubicBezTo>
                    <a:cubicBezTo>
                      <a:pt x="2725484" y="5166303"/>
                      <a:pt x="2732628" y="5248504"/>
                      <a:pt x="2743010" y="5213643"/>
                    </a:cubicBezTo>
                    <a:cubicBezTo>
                      <a:pt x="2743200" y="5192878"/>
                      <a:pt x="2726531" y="5221548"/>
                      <a:pt x="2730437" y="5190020"/>
                    </a:cubicBezTo>
                    <a:cubicBezTo>
                      <a:pt x="2732818" y="5154683"/>
                      <a:pt x="2753297" y="5190973"/>
                      <a:pt x="2763965" y="5192402"/>
                    </a:cubicBezTo>
                    <a:cubicBezTo>
                      <a:pt x="2766632" y="5140586"/>
                      <a:pt x="2783586" y="5122869"/>
                      <a:pt x="2804732" y="5132680"/>
                    </a:cubicBezTo>
                    <a:cubicBezTo>
                      <a:pt x="2788920" y="5137252"/>
                      <a:pt x="2799016" y="5148872"/>
                      <a:pt x="2800160" y="5176971"/>
                    </a:cubicBezTo>
                    <a:cubicBezTo>
                      <a:pt x="2822829" y="5175543"/>
                      <a:pt x="2838641" y="5163541"/>
                      <a:pt x="2860453" y="5191640"/>
                    </a:cubicBezTo>
                    <a:cubicBezTo>
                      <a:pt x="2853690" y="5194687"/>
                      <a:pt x="2823782" y="5192688"/>
                      <a:pt x="2835307" y="5205070"/>
                    </a:cubicBezTo>
                    <a:cubicBezTo>
                      <a:pt x="2854643" y="5191925"/>
                      <a:pt x="2858072" y="5226311"/>
                      <a:pt x="2849213" y="5245837"/>
                    </a:cubicBezTo>
                    <a:cubicBezTo>
                      <a:pt x="2865597" y="5226406"/>
                      <a:pt x="2867883" y="5260696"/>
                      <a:pt x="2881789" y="5231168"/>
                    </a:cubicBezTo>
                    <a:cubicBezTo>
                      <a:pt x="2882742" y="5242027"/>
                      <a:pt x="2887313" y="5242122"/>
                      <a:pt x="2887218" y="5256219"/>
                    </a:cubicBezTo>
                    <a:cubicBezTo>
                      <a:pt x="2887313" y="5271364"/>
                      <a:pt x="2882170" y="5276794"/>
                      <a:pt x="2873597" y="5276031"/>
                    </a:cubicBezTo>
                    <a:cubicBezTo>
                      <a:pt x="2887790" y="5311464"/>
                      <a:pt x="2892647" y="5314894"/>
                      <a:pt x="2907792" y="5339087"/>
                    </a:cubicBezTo>
                    <a:cubicBezTo>
                      <a:pt x="2911221" y="5316798"/>
                      <a:pt x="2891314" y="5314988"/>
                      <a:pt x="2901696" y="5305559"/>
                    </a:cubicBezTo>
                    <a:cubicBezTo>
                      <a:pt x="2917698" y="5312512"/>
                      <a:pt x="2914841" y="5284794"/>
                      <a:pt x="2926366" y="5283651"/>
                    </a:cubicBezTo>
                    <a:cubicBezTo>
                      <a:pt x="2926652" y="5324513"/>
                      <a:pt x="2946559" y="5306035"/>
                      <a:pt x="2955227" y="5321656"/>
                    </a:cubicBezTo>
                    <a:cubicBezTo>
                      <a:pt x="2941225" y="5360804"/>
                      <a:pt x="2920937" y="5293272"/>
                      <a:pt x="2915222" y="5337849"/>
                    </a:cubicBezTo>
                    <a:cubicBezTo>
                      <a:pt x="2925128" y="5335753"/>
                      <a:pt x="2938844" y="5346611"/>
                      <a:pt x="2936653" y="5377282"/>
                    </a:cubicBezTo>
                    <a:cubicBezTo>
                      <a:pt x="2928175" y="5384045"/>
                      <a:pt x="2909031" y="5371377"/>
                      <a:pt x="2907602" y="5391284"/>
                    </a:cubicBezTo>
                    <a:cubicBezTo>
                      <a:pt x="2927033" y="5404143"/>
                      <a:pt x="2941035" y="5386426"/>
                      <a:pt x="2948845" y="5444433"/>
                    </a:cubicBezTo>
                    <a:cubicBezTo>
                      <a:pt x="2952369" y="5406047"/>
                      <a:pt x="2979135" y="5441100"/>
                      <a:pt x="2991517" y="5410429"/>
                    </a:cubicBezTo>
                    <a:cubicBezTo>
                      <a:pt x="2999232" y="5426622"/>
                      <a:pt x="2989993" y="5427669"/>
                      <a:pt x="2997708" y="5444052"/>
                    </a:cubicBezTo>
                    <a:cubicBezTo>
                      <a:pt x="3008281" y="5427574"/>
                      <a:pt x="3015234" y="5472913"/>
                      <a:pt x="3016949" y="5449196"/>
                    </a:cubicBezTo>
                    <a:cubicBezTo>
                      <a:pt x="3007805" y="5449863"/>
                      <a:pt x="3014091" y="5421002"/>
                      <a:pt x="3018758" y="5422716"/>
                    </a:cubicBezTo>
                    <a:cubicBezTo>
                      <a:pt x="3020854" y="5444529"/>
                      <a:pt x="3032474" y="5437480"/>
                      <a:pt x="3042285" y="5435765"/>
                    </a:cubicBezTo>
                    <a:cubicBezTo>
                      <a:pt x="3041619" y="5462436"/>
                      <a:pt x="3050572" y="5459768"/>
                      <a:pt x="3049905" y="5486438"/>
                    </a:cubicBezTo>
                    <a:cubicBezTo>
                      <a:pt x="3068003" y="5470627"/>
                      <a:pt x="3084195" y="5478438"/>
                      <a:pt x="3100292" y="5488248"/>
                    </a:cubicBezTo>
                    <a:cubicBezTo>
                      <a:pt x="3116485" y="5498059"/>
                      <a:pt x="3132678" y="5509775"/>
                      <a:pt x="3150013" y="5502155"/>
                    </a:cubicBezTo>
                    <a:cubicBezTo>
                      <a:pt x="3153156" y="5514252"/>
                      <a:pt x="3149156" y="5547208"/>
                      <a:pt x="3157348" y="5544255"/>
                    </a:cubicBezTo>
                    <a:cubicBezTo>
                      <a:pt x="3162776" y="5517776"/>
                      <a:pt x="3173826" y="5508632"/>
                      <a:pt x="3186208" y="5521205"/>
                    </a:cubicBezTo>
                    <a:cubicBezTo>
                      <a:pt x="3187160" y="5532540"/>
                      <a:pt x="3180207" y="5530254"/>
                      <a:pt x="3180112" y="5539779"/>
                    </a:cubicBezTo>
                    <a:cubicBezTo>
                      <a:pt x="3197829" y="5556447"/>
                      <a:pt x="3253550" y="5528729"/>
                      <a:pt x="3238405" y="5589404"/>
                    </a:cubicBezTo>
                    <a:cubicBezTo>
                      <a:pt x="3250406" y="5561686"/>
                      <a:pt x="3282982" y="5539207"/>
                      <a:pt x="3284697" y="5589118"/>
                    </a:cubicBezTo>
                    <a:cubicBezTo>
                      <a:pt x="3296317" y="5581021"/>
                      <a:pt x="3283744" y="5549780"/>
                      <a:pt x="3288411" y="5544731"/>
                    </a:cubicBezTo>
                    <a:cubicBezTo>
                      <a:pt x="3334036" y="5614740"/>
                      <a:pt x="3374136" y="5549399"/>
                      <a:pt x="3416999" y="5598167"/>
                    </a:cubicBezTo>
                    <a:cubicBezTo>
                      <a:pt x="3414427" y="5559686"/>
                      <a:pt x="3457194" y="5638362"/>
                      <a:pt x="3461671" y="5580641"/>
                    </a:cubicBezTo>
                    <a:cubicBezTo>
                      <a:pt x="3467576" y="5584356"/>
                      <a:pt x="3472244" y="5592071"/>
                      <a:pt x="3475673" y="5604072"/>
                    </a:cubicBezTo>
                    <a:cubicBezTo>
                      <a:pt x="3426810" y="5642649"/>
                      <a:pt x="3400901" y="5636648"/>
                      <a:pt x="3351086" y="5637219"/>
                    </a:cubicBezTo>
                    <a:cubicBezTo>
                      <a:pt x="3352705" y="5683701"/>
                      <a:pt x="3373469" y="5671033"/>
                      <a:pt x="3377375" y="5710562"/>
                    </a:cubicBezTo>
                    <a:cubicBezTo>
                      <a:pt x="3295745" y="5780666"/>
                      <a:pt x="3221641" y="5818670"/>
                      <a:pt x="3140583" y="5764950"/>
                    </a:cubicBezTo>
                    <a:cubicBezTo>
                      <a:pt x="3054287" y="5796477"/>
                      <a:pt x="2961894" y="5748566"/>
                      <a:pt x="2885599" y="5846579"/>
                    </a:cubicBezTo>
                    <a:cubicBezTo>
                      <a:pt x="2835593" y="5852770"/>
                      <a:pt x="2765203" y="5877535"/>
                      <a:pt x="2706243" y="5861914"/>
                    </a:cubicBezTo>
                    <a:cubicBezTo>
                      <a:pt x="2733294" y="5926017"/>
                      <a:pt x="2792444" y="5843721"/>
                      <a:pt x="2823877" y="5901347"/>
                    </a:cubicBezTo>
                    <a:cubicBezTo>
                      <a:pt x="2822448" y="5921350"/>
                      <a:pt x="2823306" y="5945734"/>
                      <a:pt x="2820162" y="5962784"/>
                    </a:cubicBezTo>
                    <a:cubicBezTo>
                      <a:pt x="2844070" y="5979262"/>
                      <a:pt x="2866263" y="6000884"/>
                      <a:pt x="2879884" y="6047270"/>
                    </a:cubicBezTo>
                    <a:cubicBezTo>
                      <a:pt x="2922175" y="6030316"/>
                      <a:pt x="2970372" y="6071940"/>
                      <a:pt x="3001613" y="6120708"/>
                    </a:cubicBezTo>
                    <a:cubicBezTo>
                      <a:pt x="3013900" y="6124995"/>
                      <a:pt x="3007233" y="6095944"/>
                      <a:pt x="3019520" y="6100134"/>
                    </a:cubicBezTo>
                    <a:cubicBezTo>
                      <a:pt x="3019520" y="6121089"/>
                      <a:pt x="3027998" y="6117660"/>
                      <a:pt x="3026569" y="6142425"/>
                    </a:cubicBezTo>
                    <a:cubicBezTo>
                      <a:pt x="3037332" y="6127947"/>
                      <a:pt x="3052096" y="6128900"/>
                      <a:pt x="3058668" y="6153950"/>
                    </a:cubicBezTo>
                    <a:cubicBezTo>
                      <a:pt x="3080004" y="6119279"/>
                      <a:pt x="3082195" y="6170715"/>
                      <a:pt x="3104103" y="6137091"/>
                    </a:cubicBezTo>
                    <a:cubicBezTo>
                      <a:pt x="3104769" y="6145759"/>
                      <a:pt x="3105436" y="6154141"/>
                      <a:pt x="3106103" y="6162713"/>
                    </a:cubicBezTo>
                    <a:cubicBezTo>
                      <a:pt x="3116771" y="6160332"/>
                      <a:pt x="3126867" y="6162523"/>
                      <a:pt x="3136583" y="6166809"/>
                    </a:cubicBezTo>
                    <a:cubicBezTo>
                      <a:pt x="3146489" y="6170905"/>
                      <a:pt x="3156109" y="6177001"/>
                      <a:pt x="3165634" y="6182335"/>
                    </a:cubicBezTo>
                    <a:cubicBezTo>
                      <a:pt x="3184589" y="6193098"/>
                      <a:pt x="3203163" y="6200909"/>
                      <a:pt x="3222879" y="6184431"/>
                    </a:cubicBezTo>
                    <a:cubicBezTo>
                      <a:pt x="3223450" y="6200719"/>
                      <a:pt x="3228975" y="6202433"/>
                      <a:pt x="3229737" y="6217863"/>
                    </a:cubicBezTo>
                    <a:cubicBezTo>
                      <a:pt x="3253835" y="6220911"/>
                      <a:pt x="3263170" y="6200528"/>
                      <a:pt x="3275362" y="6235484"/>
                    </a:cubicBezTo>
                    <a:cubicBezTo>
                      <a:pt x="3340799" y="6206624"/>
                      <a:pt x="3403092" y="6285777"/>
                      <a:pt x="3469863" y="6215958"/>
                    </a:cubicBezTo>
                    <a:cubicBezTo>
                      <a:pt x="3473292" y="6227865"/>
                      <a:pt x="3478054" y="6235675"/>
                      <a:pt x="3484245" y="6239390"/>
                    </a:cubicBezTo>
                    <a:cubicBezTo>
                      <a:pt x="3496437" y="6223769"/>
                      <a:pt x="3516821" y="6216911"/>
                      <a:pt x="3537395" y="6211481"/>
                    </a:cubicBezTo>
                    <a:cubicBezTo>
                      <a:pt x="3547682" y="6208815"/>
                      <a:pt x="3557969" y="6206529"/>
                      <a:pt x="3567399" y="6203671"/>
                    </a:cubicBezTo>
                    <a:cubicBezTo>
                      <a:pt x="3577019" y="6200719"/>
                      <a:pt x="3585591" y="6197289"/>
                      <a:pt x="3592163" y="6192431"/>
                    </a:cubicBezTo>
                    <a:cubicBezTo>
                      <a:pt x="3596735" y="6175953"/>
                      <a:pt x="3599593" y="6156712"/>
                      <a:pt x="3602641" y="6137853"/>
                    </a:cubicBezTo>
                    <a:cubicBezTo>
                      <a:pt x="3613881" y="6135758"/>
                      <a:pt x="3595688" y="6163095"/>
                      <a:pt x="3612452" y="6153379"/>
                    </a:cubicBezTo>
                    <a:cubicBezTo>
                      <a:pt x="3627215" y="6142520"/>
                      <a:pt x="3595783" y="6124519"/>
                      <a:pt x="3608737" y="6119089"/>
                    </a:cubicBezTo>
                    <a:cubicBezTo>
                      <a:pt x="3612547" y="6130043"/>
                      <a:pt x="3619024" y="6133281"/>
                      <a:pt x="3626549" y="6132995"/>
                    </a:cubicBezTo>
                    <a:cubicBezTo>
                      <a:pt x="3619881" y="6096420"/>
                      <a:pt x="3642550" y="6106325"/>
                      <a:pt x="3655695" y="6101087"/>
                    </a:cubicBezTo>
                    <a:cubicBezTo>
                      <a:pt x="3668935" y="6036984"/>
                      <a:pt x="3712369" y="6020791"/>
                      <a:pt x="3724370" y="5956021"/>
                    </a:cubicBezTo>
                    <a:cubicBezTo>
                      <a:pt x="3779711" y="5958879"/>
                      <a:pt x="3800285" y="5886203"/>
                      <a:pt x="3818954" y="5805336"/>
                    </a:cubicBezTo>
                    <a:cubicBezTo>
                      <a:pt x="3826955" y="5830386"/>
                      <a:pt x="3832289" y="5789715"/>
                      <a:pt x="3839528" y="5809812"/>
                    </a:cubicBezTo>
                    <a:cubicBezTo>
                      <a:pt x="3826669" y="5777713"/>
                      <a:pt x="3824002" y="5786762"/>
                      <a:pt x="3818382" y="5735231"/>
                    </a:cubicBezTo>
                    <a:cubicBezTo>
                      <a:pt x="3823240" y="5733707"/>
                      <a:pt x="3822383" y="5723230"/>
                      <a:pt x="3828955" y="5724278"/>
                    </a:cubicBezTo>
                    <a:cubicBezTo>
                      <a:pt x="3831813" y="5740280"/>
                      <a:pt x="3826860" y="5744090"/>
                      <a:pt x="3829241" y="5759234"/>
                    </a:cubicBezTo>
                    <a:cubicBezTo>
                      <a:pt x="3841338" y="5723611"/>
                      <a:pt x="3843528" y="5723420"/>
                      <a:pt x="3855054" y="5710086"/>
                    </a:cubicBezTo>
                    <a:cubicBezTo>
                      <a:pt x="3829908" y="5695036"/>
                      <a:pt x="3867341" y="5653888"/>
                      <a:pt x="3872960" y="5662461"/>
                    </a:cubicBezTo>
                    <a:cubicBezTo>
                      <a:pt x="3860959" y="5637219"/>
                      <a:pt x="3843528" y="5654269"/>
                      <a:pt x="3834194" y="5670461"/>
                    </a:cubicBezTo>
                    <a:cubicBezTo>
                      <a:pt x="3833336" y="5657603"/>
                      <a:pt x="3828955" y="5639220"/>
                      <a:pt x="3833813" y="5635505"/>
                    </a:cubicBezTo>
                    <a:cubicBezTo>
                      <a:pt x="3857911" y="5629313"/>
                      <a:pt x="3881057" y="5650840"/>
                      <a:pt x="3909346" y="5637315"/>
                    </a:cubicBezTo>
                    <a:cubicBezTo>
                      <a:pt x="3914680" y="5616074"/>
                      <a:pt x="3896201" y="5591119"/>
                      <a:pt x="3919252" y="5591404"/>
                    </a:cubicBezTo>
                    <a:cubicBezTo>
                      <a:pt x="3921824" y="5625980"/>
                      <a:pt x="3940493" y="5629504"/>
                      <a:pt x="3926967" y="5651221"/>
                    </a:cubicBezTo>
                    <a:cubicBezTo>
                      <a:pt x="3946017" y="5657984"/>
                      <a:pt x="3938969" y="5624646"/>
                      <a:pt x="3955733" y="5627599"/>
                    </a:cubicBezTo>
                    <a:cubicBezTo>
                      <a:pt x="3956875" y="5636172"/>
                      <a:pt x="3958019" y="5644744"/>
                      <a:pt x="3959067" y="5653221"/>
                    </a:cubicBezTo>
                    <a:cubicBezTo>
                      <a:pt x="3972020" y="5656936"/>
                      <a:pt x="3963543" y="5628170"/>
                      <a:pt x="3976498" y="5631790"/>
                    </a:cubicBezTo>
                    <a:cubicBezTo>
                      <a:pt x="3996881" y="5653888"/>
                      <a:pt x="4016883" y="5677415"/>
                      <a:pt x="4035267" y="5706752"/>
                    </a:cubicBezTo>
                    <a:cubicBezTo>
                      <a:pt x="4012121" y="5695227"/>
                      <a:pt x="3995357" y="5735422"/>
                      <a:pt x="3977735" y="5701799"/>
                    </a:cubicBezTo>
                    <a:cubicBezTo>
                      <a:pt x="3985641" y="5693322"/>
                      <a:pt x="3998405" y="5692274"/>
                      <a:pt x="3997929" y="5671033"/>
                    </a:cubicBezTo>
                    <a:cubicBezTo>
                      <a:pt x="3975545" y="5651031"/>
                      <a:pt x="3977735" y="5719325"/>
                      <a:pt x="3954685" y="5680558"/>
                    </a:cubicBezTo>
                    <a:cubicBezTo>
                      <a:pt x="3927539" y="5730564"/>
                      <a:pt x="3883533" y="5662556"/>
                      <a:pt x="3872675" y="5723706"/>
                    </a:cubicBezTo>
                    <a:cubicBezTo>
                      <a:pt x="3905726" y="5725897"/>
                      <a:pt x="3944779" y="5821242"/>
                      <a:pt x="3949160" y="5760663"/>
                    </a:cubicBezTo>
                    <a:cubicBezTo>
                      <a:pt x="3950018" y="5779904"/>
                      <a:pt x="3928873" y="5773236"/>
                      <a:pt x="3928586" y="5756186"/>
                    </a:cubicBezTo>
                    <a:cubicBezTo>
                      <a:pt x="3930396" y="5742852"/>
                      <a:pt x="3930872" y="5727802"/>
                      <a:pt x="3940779" y="5727135"/>
                    </a:cubicBezTo>
                    <a:cubicBezTo>
                      <a:pt x="3959162" y="5761425"/>
                      <a:pt x="3956019" y="5730755"/>
                      <a:pt x="3981165" y="5727326"/>
                    </a:cubicBezTo>
                    <a:cubicBezTo>
                      <a:pt x="3972783" y="5753520"/>
                      <a:pt x="4005834" y="5753234"/>
                      <a:pt x="3988022" y="5778570"/>
                    </a:cubicBezTo>
                    <a:cubicBezTo>
                      <a:pt x="3999072" y="5793239"/>
                      <a:pt x="4020122" y="5747328"/>
                      <a:pt x="4027170" y="5796382"/>
                    </a:cubicBezTo>
                    <a:cubicBezTo>
                      <a:pt x="4019645" y="5803335"/>
                      <a:pt x="3999643" y="5791524"/>
                      <a:pt x="4000500" y="5811050"/>
                    </a:cubicBezTo>
                    <a:cubicBezTo>
                      <a:pt x="4014025" y="5810860"/>
                      <a:pt x="3988594" y="5840768"/>
                      <a:pt x="4005073" y="5845150"/>
                    </a:cubicBezTo>
                    <a:cubicBezTo>
                      <a:pt x="4020122" y="5807812"/>
                      <a:pt x="4034219" y="5874297"/>
                      <a:pt x="4050030" y="5844102"/>
                    </a:cubicBezTo>
                    <a:cubicBezTo>
                      <a:pt x="4051269" y="5855056"/>
                      <a:pt x="4046506" y="5857056"/>
                      <a:pt x="4049554" y="5870582"/>
                    </a:cubicBezTo>
                    <a:cubicBezTo>
                      <a:pt x="4060698" y="5858390"/>
                      <a:pt x="4059460" y="5864295"/>
                      <a:pt x="4070699" y="5874868"/>
                    </a:cubicBezTo>
                    <a:cubicBezTo>
                      <a:pt x="4070509" y="5842007"/>
                      <a:pt x="4053840" y="5864581"/>
                      <a:pt x="4052792" y="5834672"/>
                    </a:cubicBezTo>
                    <a:cubicBezTo>
                      <a:pt x="4096036" y="5823147"/>
                      <a:pt x="4105751" y="5807336"/>
                      <a:pt x="4134422" y="5860961"/>
                    </a:cubicBezTo>
                    <a:cubicBezTo>
                      <a:pt x="4129945" y="5863247"/>
                      <a:pt x="4122897" y="5861819"/>
                      <a:pt x="4123754" y="5872106"/>
                    </a:cubicBezTo>
                    <a:cubicBezTo>
                      <a:pt x="4129278" y="5874487"/>
                      <a:pt x="4133469" y="5881345"/>
                      <a:pt x="4135374" y="5895919"/>
                    </a:cubicBezTo>
                    <a:cubicBezTo>
                      <a:pt x="4155186" y="5898014"/>
                      <a:pt x="4159854" y="5878011"/>
                      <a:pt x="4167569" y="5862486"/>
                    </a:cubicBezTo>
                    <a:cubicBezTo>
                      <a:pt x="4221671" y="5889346"/>
                      <a:pt x="4295394" y="5939162"/>
                      <a:pt x="4366641" y="5898204"/>
                    </a:cubicBezTo>
                    <a:cubicBezTo>
                      <a:pt x="4369213" y="5915254"/>
                      <a:pt x="4357402" y="5911444"/>
                      <a:pt x="4364069" y="5934113"/>
                    </a:cubicBezTo>
                    <a:cubicBezTo>
                      <a:pt x="4382834" y="5924207"/>
                      <a:pt x="4393026" y="5882679"/>
                      <a:pt x="4371785" y="5853056"/>
                    </a:cubicBezTo>
                    <a:cubicBezTo>
                      <a:pt x="4380833" y="5847531"/>
                      <a:pt x="4382929" y="5866771"/>
                      <a:pt x="4393026" y="5857246"/>
                    </a:cubicBezTo>
                    <a:cubicBezTo>
                      <a:pt x="4390263" y="5840102"/>
                      <a:pt x="4387501" y="5823052"/>
                      <a:pt x="4384739" y="5806002"/>
                    </a:cubicBezTo>
                    <a:cubicBezTo>
                      <a:pt x="4402836" y="5805907"/>
                      <a:pt x="4407694" y="5786095"/>
                      <a:pt x="4405694" y="5757139"/>
                    </a:cubicBezTo>
                    <a:cubicBezTo>
                      <a:pt x="4394931" y="5741899"/>
                      <a:pt x="4394740" y="5688083"/>
                      <a:pt x="4381215" y="5683225"/>
                    </a:cubicBezTo>
                    <a:cubicBezTo>
                      <a:pt x="4374547" y="5710943"/>
                      <a:pt x="4367023" y="5711705"/>
                      <a:pt x="4351115" y="5698751"/>
                    </a:cubicBezTo>
                    <a:cubicBezTo>
                      <a:pt x="4353687" y="5722087"/>
                      <a:pt x="4366737" y="5760663"/>
                      <a:pt x="4347401" y="5752471"/>
                    </a:cubicBezTo>
                    <a:cubicBezTo>
                      <a:pt x="4351592" y="5704370"/>
                      <a:pt x="4345781" y="5721515"/>
                      <a:pt x="4328827" y="5712562"/>
                    </a:cubicBezTo>
                    <a:cubicBezTo>
                      <a:pt x="4326731" y="5673890"/>
                      <a:pt x="4345305" y="5650173"/>
                      <a:pt x="4364069" y="5678177"/>
                    </a:cubicBezTo>
                    <a:cubicBezTo>
                      <a:pt x="4362260" y="5666937"/>
                      <a:pt x="4360450" y="5655507"/>
                      <a:pt x="4358641" y="5644077"/>
                    </a:cubicBezTo>
                    <a:cubicBezTo>
                      <a:pt x="4335780" y="5651126"/>
                      <a:pt x="4325684" y="5657603"/>
                      <a:pt x="4313015" y="5689511"/>
                    </a:cubicBezTo>
                    <a:cubicBezTo>
                      <a:pt x="4312920" y="5667413"/>
                      <a:pt x="4322540" y="5659508"/>
                      <a:pt x="4325969" y="5642553"/>
                    </a:cubicBezTo>
                    <a:cubicBezTo>
                      <a:pt x="4286726" y="5634743"/>
                      <a:pt x="4188143" y="5675986"/>
                      <a:pt x="4180047" y="5560352"/>
                    </a:cubicBezTo>
                    <a:cubicBezTo>
                      <a:pt x="4161663" y="5546732"/>
                      <a:pt x="4141756" y="5532635"/>
                      <a:pt x="4122897" y="5555304"/>
                    </a:cubicBezTo>
                    <a:cubicBezTo>
                      <a:pt x="4123468" y="5583403"/>
                      <a:pt x="4135565" y="5570830"/>
                      <a:pt x="4139565" y="5586832"/>
                    </a:cubicBezTo>
                    <a:cubicBezTo>
                      <a:pt x="4124420" y="5607215"/>
                      <a:pt x="4107942" y="5601881"/>
                      <a:pt x="4095560" y="5561305"/>
                    </a:cubicBezTo>
                    <a:cubicBezTo>
                      <a:pt x="4101084" y="5593404"/>
                      <a:pt x="4075653" y="5599310"/>
                      <a:pt x="4069461" y="5575878"/>
                    </a:cubicBezTo>
                    <a:cubicBezTo>
                      <a:pt x="4070795" y="5607692"/>
                      <a:pt x="4052316" y="5612835"/>
                      <a:pt x="4043267" y="5590452"/>
                    </a:cubicBezTo>
                    <a:cubicBezTo>
                      <a:pt x="4046030" y="5587880"/>
                      <a:pt x="4046791" y="5582260"/>
                      <a:pt x="4044792" y="5572545"/>
                    </a:cubicBezTo>
                    <a:cubicBezTo>
                      <a:pt x="4050411" y="5569687"/>
                      <a:pt x="4059651" y="5572354"/>
                      <a:pt x="4059174" y="5560543"/>
                    </a:cubicBezTo>
                    <a:cubicBezTo>
                      <a:pt x="4046506" y="5555495"/>
                      <a:pt x="4043077" y="5550351"/>
                      <a:pt x="4040029" y="5538254"/>
                    </a:cubicBezTo>
                    <a:cubicBezTo>
                      <a:pt x="4034314" y="5551685"/>
                      <a:pt x="4026789" y="5540540"/>
                      <a:pt x="4024027" y="5568258"/>
                    </a:cubicBezTo>
                    <a:cubicBezTo>
                      <a:pt x="4031742" y="5571878"/>
                      <a:pt x="4036790" y="5539779"/>
                      <a:pt x="4043553" y="5564067"/>
                    </a:cubicBezTo>
                    <a:cubicBezTo>
                      <a:pt x="4039458" y="5582450"/>
                      <a:pt x="4038600" y="5606072"/>
                      <a:pt x="4026027" y="5611883"/>
                    </a:cubicBezTo>
                    <a:cubicBezTo>
                      <a:pt x="3995928" y="5553780"/>
                      <a:pt x="4007835" y="5530254"/>
                      <a:pt x="4050888" y="5500821"/>
                    </a:cubicBezTo>
                    <a:cubicBezTo>
                      <a:pt x="4063175" y="5523015"/>
                      <a:pt x="4070699" y="5533778"/>
                      <a:pt x="4085558" y="5519586"/>
                    </a:cubicBezTo>
                    <a:cubicBezTo>
                      <a:pt x="4087654" y="5497202"/>
                      <a:pt x="4069176" y="5486629"/>
                      <a:pt x="4079558" y="5476913"/>
                    </a:cubicBezTo>
                    <a:cubicBezTo>
                      <a:pt x="4090892" y="5472437"/>
                      <a:pt x="4097274" y="5505488"/>
                      <a:pt x="4103941" y="5480247"/>
                    </a:cubicBezTo>
                    <a:cubicBezTo>
                      <a:pt x="4105085" y="5446529"/>
                      <a:pt x="4086416" y="5482438"/>
                      <a:pt x="4087463" y="5448624"/>
                    </a:cubicBezTo>
                    <a:cubicBezTo>
                      <a:pt x="4096226" y="5407286"/>
                      <a:pt x="4115372" y="5441290"/>
                      <a:pt x="4130135" y="5412715"/>
                    </a:cubicBezTo>
                    <a:cubicBezTo>
                      <a:pt x="4132231" y="5422621"/>
                      <a:pt x="4132993" y="5437099"/>
                      <a:pt x="4137756" y="5437385"/>
                    </a:cubicBezTo>
                    <a:cubicBezTo>
                      <a:pt x="4154138" y="5402523"/>
                      <a:pt x="4180047" y="5418049"/>
                      <a:pt x="4216337" y="5402333"/>
                    </a:cubicBezTo>
                    <a:cubicBezTo>
                      <a:pt x="4217099" y="5430336"/>
                      <a:pt x="4230815" y="5411000"/>
                      <a:pt x="4233006" y="5433765"/>
                    </a:cubicBezTo>
                    <a:cubicBezTo>
                      <a:pt x="4250627" y="5406143"/>
                      <a:pt x="4277678" y="5421097"/>
                      <a:pt x="4285774" y="5413096"/>
                    </a:cubicBezTo>
                    <a:cubicBezTo>
                      <a:pt x="4260056" y="5463483"/>
                      <a:pt x="4209955" y="5467865"/>
                      <a:pt x="4177665" y="5437290"/>
                    </a:cubicBezTo>
                    <a:cubicBezTo>
                      <a:pt x="4189857" y="5467674"/>
                      <a:pt x="4212146" y="5461387"/>
                      <a:pt x="4225385" y="5488343"/>
                    </a:cubicBezTo>
                    <a:cubicBezTo>
                      <a:pt x="4238340" y="5492154"/>
                      <a:pt x="4229291" y="5463293"/>
                      <a:pt x="4242149" y="5467007"/>
                    </a:cubicBezTo>
                    <a:cubicBezTo>
                      <a:pt x="4252817" y="5494344"/>
                      <a:pt x="4265486" y="5505679"/>
                      <a:pt x="4251389" y="5526729"/>
                    </a:cubicBezTo>
                    <a:cubicBezTo>
                      <a:pt x="4266724" y="5522919"/>
                      <a:pt x="4270629" y="5525681"/>
                      <a:pt x="4277107" y="5485581"/>
                    </a:cubicBezTo>
                    <a:cubicBezTo>
                      <a:pt x="4268629" y="5479200"/>
                      <a:pt x="4268153" y="5513966"/>
                      <a:pt x="4261581" y="5489106"/>
                    </a:cubicBezTo>
                    <a:cubicBezTo>
                      <a:pt x="4262152" y="5450910"/>
                      <a:pt x="4289394" y="5487581"/>
                      <a:pt x="4301681" y="5489010"/>
                    </a:cubicBezTo>
                    <a:cubicBezTo>
                      <a:pt x="4296633" y="5462912"/>
                      <a:pt x="4281964" y="5472246"/>
                      <a:pt x="4275678" y="5450815"/>
                    </a:cubicBezTo>
                    <a:cubicBezTo>
                      <a:pt x="4292727" y="5454530"/>
                      <a:pt x="4292632" y="5450625"/>
                      <a:pt x="4310444" y="5442909"/>
                    </a:cubicBezTo>
                    <a:cubicBezTo>
                      <a:pt x="4308348" y="5428050"/>
                      <a:pt x="4305396" y="5416620"/>
                      <a:pt x="4301205" y="5409571"/>
                    </a:cubicBezTo>
                    <a:cubicBezTo>
                      <a:pt x="4321398" y="5378330"/>
                      <a:pt x="4359879" y="5394522"/>
                      <a:pt x="4363879" y="5351184"/>
                    </a:cubicBezTo>
                    <a:cubicBezTo>
                      <a:pt x="4356640" y="5332515"/>
                      <a:pt x="4344925" y="5331181"/>
                      <a:pt x="4337590" y="5313179"/>
                    </a:cubicBezTo>
                    <a:cubicBezTo>
                      <a:pt x="4355973" y="5304796"/>
                      <a:pt x="4387692" y="5355184"/>
                      <a:pt x="4408170" y="5349469"/>
                    </a:cubicBezTo>
                    <a:cubicBezTo>
                      <a:pt x="4404741" y="5364042"/>
                      <a:pt x="4389502" y="5361756"/>
                      <a:pt x="4378452" y="5365281"/>
                    </a:cubicBezTo>
                    <a:cubicBezTo>
                      <a:pt x="4398455" y="5409571"/>
                      <a:pt x="4406551" y="5373758"/>
                      <a:pt x="4413504" y="5356994"/>
                    </a:cubicBezTo>
                    <a:cubicBezTo>
                      <a:pt x="4422839" y="5369757"/>
                      <a:pt x="4427220" y="5406143"/>
                      <a:pt x="4426935" y="5389188"/>
                    </a:cubicBezTo>
                    <a:cubicBezTo>
                      <a:pt x="4440651" y="5384902"/>
                      <a:pt x="4413885" y="5362995"/>
                      <a:pt x="4426554" y="5362709"/>
                    </a:cubicBezTo>
                    <a:lnTo>
                      <a:pt x="4434364" y="5360899"/>
                    </a:lnTo>
                    <a:cubicBezTo>
                      <a:pt x="4431411" y="5370995"/>
                      <a:pt x="4439603" y="5400428"/>
                      <a:pt x="4446937" y="5411000"/>
                    </a:cubicBezTo>
                    <a:cubicBezTo>
                      <a:pt x="4445127" y="5393284"/>
                      <a:pt x="4454748" y="5391855"/>
                      <a:pt x="4452842" y="5374139"/>
                    </a:cubicBezTo>
                    <a:cubicBezTo>
                      <a:pt x="4443223" y="5377472"/>
                      <a:pt x="4443413" y="5393284"/>
                      <a:pt x="4435793" y="5369376"/>
                    </a:cubicBezTo>
                    <a:cubicBezTo>
                      <a:pt x="4450747" y="5353184"/>
                      <a:pt x="4461606" y="5369757"/>
                      <a:pt x="4475703" y="5342135"/>
                    </a:cubicBezTo>
                    <a:cubicBezTo>
                      <a:pt x="4478941" y="5372805"/>
                      <a:pt x="4503135" y="5395475"/>
                      <a:pt x="4508849" y="5369662"/>
                    </a:cubicBezTo>
                    <a:cubicBezTo>
                      <a:pt x="4499420" y="5373281"/>
                      <a:pt x="4490181" y="5375758"/>
                      <a:pt x="4486466" y="5357375"/>
                    </a:cubicBezTo>
                    <a:cubicBezTo>
                      <a:pt x="4503135" y="5361661"/>
                      <a:pt x="4518946" y="5326133"/>
                      <a:pt x="4529519" y="5302606"/>
                    </a:cubicBezTo>
                    <a:cubicBezTo>
                      <a:pt x="4525518" y="5270221"/>
                      <a:pt x="4514469" y="5265840"/>
                      <a:pt x="4505135" y="5255362"/>
                    </a:cubicBezTo>
                    <a:cubicBezTo>
                      <a:pt x="4507897" y="5282508"/>
                      <a:pt x="4522375" y="5274507"/>
                      <a:pt x="4516469" y="5296986"/>
                    </a:cubicBezTo>
                    <a:cubicBezTo>
                      <a:pt x="4494848" y="5291176"/>
                      <a:pt x="4481227" y="5281841"/>
                      <a:pt x="4467607" y="5317560"/>
                    </a:cubicBezTo>
                    <a:cubicBezTo>
                      <a:pt x="4454271" y="5302034"/>
                      <a:pt x="4448842" y="5233645"/>
                      <a:pt x="4438936" y="5244694"/>
                    </a:cubicBezTo>
                    <a:cubicBezTo>
                      <a:pt x="4446652" y="5240503"/>
                      <a:pt x="4433698" y="5207070"/>
                      <a:pt x="4439412" y="5200212"/>
                    </a:cubicBezTo>
                    <a:cubicBezTo>
                      <a:pt x="4428078" y="5207165"/>
                      <a:pt x="4421981" y="5182210"/>
                      <a:pt x="4425887" y="5168113"/>
                    </a:cubicBezTo>
                    <a:cubicBezTo>
                      <a:pt x="4415505" y="5180591"/>
                      <a:pt x="4415409" y="5168018"/>
                      <a:pt x="4408170" y="5181257"/>
                    </a:cubicBezTo>
                    <a:cubicBezTo>
                      <a:pt x="4395407" y="5146396"/>
                      <a:pt x="4382548" y="5112487"/>
                      <a:pt x="4363308" y="5103534"/>
                    </a:cubicBezTo>
                    <a:cubicBezTo>
                      <a:pt x="4366356" y="5125060"/>
                      <a:pt x="4387501" y="5148015"/>
                      <a:pt x="4380833" y="5161255"/>
                    </a:cubicBezTo>
                    <a:cubicBezTo>
                      <a:pt x="4370547" y="5163827"/>
                      <a:pt x="4368070" y="5136490"/>
                      <a:pt x="4357402" y="5140395"/>
                    </a:cubicBezTo>
                    <a:cubicBezTo>
                      <a:pt x="4359593" y="5186020"/>
                      <a:pt x="4408075" y="5177066"/>
                      <a:pt x="4406075" y="5217167"/>
                    </a:cubicBezTo>
                    <a:cubicBezTo>
                      <a:pt x="4393406" y="5219834"/>
                      <a:pt x="4387310" y="5196497"/>
                      <a:pt x="4372451" y="5207547"/>
                    </a:cubicBezTo>
                    <a:cubicBezTo>
                      <a:pt x="4369594" y="5171446"/>
                      <a:pt x="4344829" y="5175733"/>
                      <a:pt x="4330637" y="5146777"/>
                    </a:cubicBezTo>
                    <a:cubicBezTo>
                      <a:pt x="4336543" y="5140109"/>
                      <a:pt x="4350639" y="5167922"/>
                      <a:pt x="4349782" y="5142300"/>
                    </a:cubicBezTo>
                    <a:cubicBezTo>
                      <a:pt x="4332923" y="5131156"/>
                      <a:pt x="4355783" y="5126298"/>
                      <a:pt x="4353211" y="5114773"/>
                    </a:cubicBezTo>
                    <a:cubicBezTo>
                      <a:pt x="4352640" y="5108962"/>
                      <a:pt x="4339781" y="5088675"/>
                      <a:pt x="4343782" y="5081721"/>
                    </a:cubicBezTo>
                    <a:cubicBezTo>
                      <a:pt x="4372737" y="5081626"/>
                      <a:pt x="4401217" y="5040668"/>
                      <a:pt x="4414933" y="5011141"/>
                    </a:cubicBezTo>
                    <a:cubicBezTo>
                      <a:pt x="4398931" y="5005331"/>
                      <a:pt x="4365974" y="5069434"/>
                      <a:pt x="4349592" y="5044764"/>
                    </a:cubicBezTo>
                    <a:cubicBezTo>
                      <a:pt x="4345210" y="5046002"/>
                      <a:pt x="4337685" y="4979327"/>
                      <a:pt x="4338448" y="4976661"/>
                    </a:cubicBezTo>
                    <a:cubicBezTo>
                      <a:pt x="4333971" y="5011427"/>
                      <a:pt x="4322160" y="4958372"/>
                      <a:pt x="4313015" y="4965135"/>
                    </a:cubicBezTo>
                    <a:cubicBezTo>
                      <a:pt x="4314825" y="4978661"/>
                      <a:pt x="4318254" y="4994568"/>
                      <a:pt x="4309587" y="4992567"/>
                    </a:cubicBezTo>
                    <a:cubicBezTo>
                      <a:pt x="4307777" y="4981232"/>
                      <a:pt x="4305872" y="4969802"/>
                      <a:pt x="4304062" y="4958468"/>
                    </a:cubicBezTo>
                    <a:cubicBezTo>
                      <a:pt x="4322922" y="4941037"/>
                      <a:pt x="4344067" y="4950943"/>
                      <a:pt x="4351687" y="4938084"/>
                    </a:cubicBezTo>
                    <a:cubicBezTo>
                      <a:pt x="4347210" y="4937322"/>
                      <a:pt x="4344258" y="4929988"/>
                      <a:pt x="4341400" y="4922844"/>
                    </a:cubicBezTo>
                    <a:cubicBezTo>
                      <a:pt x="4351687" y="4911224"/>
                      <a:pt x="4356259" y="4935227"/>
                      <a:pt x="4361117" y="4900270"/>
                    </a:cubicBezTo>
                    <a:cubicBezTo>
                      <a:pt x="4381691" y="4978375"/>
                      <a:pt x="4415219" y="4917415"/>
                      <a:pt x="4443223" y="4968755"/>
                    </a:cubicBezTo>
                    <a:cubicBezTo>
                      <a:pt x="4427220" y="4977708"/>
                      <a:pt x="4439889" y="5014189"/>
                      <a:pt x="4436269" y="4997044"/>
                    </a:cubicBezTo>
                    <a:cubicBezTo>
                      <a:pt x="4438555" y="4979232"/>
                      <a:pt x="4464273" y="4987805"/>
                      <a:pt x="4467130" y="5016189"/>
                    </a:cubicBezTo>
                    <a:cubicBezTo>
                      <a:pt x="4454081" y="5030763"/>
                      <a:pt x="4453700" y="4993615"/>
                      <a:pt x="4443794" y="4995234"/>
                    </a:cubicBezTo>
                    <a:cubicBezTo>
                      <a:pt x="4450080" y="5030381"/>
                      <a:pt x="4463510" y="5036859"/>
                      <a:pt x="4472464" y="5023809"/>
                    </a:cubicBezTo>
                    <a:cubicBezTo>
                      <a:pt x="4463987" y="4992472"/>
                      <a:pt x="4469416" y="4981232"/>
                      <a:pt x="4480084" y="4977613"/>
                    </a:cubicBezTo>
                    <a:cubicBezTo>
                      <a:pt x="4484180" y="5004569"/>
                      <a:pt x="4495133" y="5003521"/>
                      <a:pt x="4498086" y="5035239"/>
                    </a:cubicBezTo>
                    <a:cubicBezTo>
                      <a:pt x="4525900" y="5021714"/>
                      <a:pt x="4520946" y="5056385"/>
                      <a:pt x="4530757" y="5062766"/>
                    </a:cubicBezTo>
                    <a:cubicBezTo>
                      <a:pt x="4549807" y="5065910"/>
                      <a:pt x="4521613" y="5042097"/>
                      <a:pt x="4533710" y="5035525"/>
                    </a:cubicBezTo>
                    <a:cubicBezTo>
                      <a:pt x="4560952" y="5030381"/>
                      <a:pt x="4582192" y="5081150"/>
                      <a:pt x="4602100" y="5063147"/>
                    </a:cubicBezTo>
                    <a:cubicBezTo>
                      <a:pt x="4605148" y="5077911"/>
                      <a:pt x="4606100" y="5089722"/>
                      <a:pt x="4604576" y="5098200"/>
                    </a:cubicBezTo>
                    <a:cubicBezTo>
                      <a:pt x="4617435" y="5090294"/>
                      <a:pt x="4638580" y="5125250"/>
                      <a:pt x="4635342" y="5135061"/>
                    </a:cubicBezTo>
                    <a:cubicBezTo>
                      <a:pt x="4627817" y="5148587"/>
                      <a:pt x="4618768" y="5097818"/>
                      <a:pt x="4618482" y="5130299"/>
                    </a:cubicBezTo>
                    <a:cubicBezTo>
                      <a:pt x="4623912" y="5132585"/>
                      <a:pt x="4628388" y="5139443"/>
                      <a:pt x="4630865" y="5154016"/>
                    </a:cubicBezTo>
                    <a:cubicBezTo>
                      <a:pt x="4640771" y="5137061"/>
                      <a:pt x="4648296" y="5142015"/>
                      <a:pt x="4656963" y="5165256"/>
                    </a:cubicBezTo>
                    <a:cubicBezTo>
                      <a:pt x="4658297" y="5141157"/>
                      <a:pt x="4692587" y="5155635"/>
                      <a:pt x="4706208" y="5171161"/>
                    </a:cubicBezTo>
                    <a:cubicBezTo>
                      <a:pt x="4712399" y="5200594"/>
                      <a:pt x="4693063" y="5194687"/>
                      <a:pt x="4695158" y="5218500"/>
                    </a:cubicBezTo>
                    <a:cubicBezTo>
                      <a:pt x="4703255" y="5214881"/>
                      <a:pt x="4708684" y="5222310"/>
                      <a:pt x="4711542" y="5241075"/>
                    </a:cubicBezTo>
                    <a:cubicBezTo>
                      <a:pt x="4707255" y="5243456"/>
                      <a:pt x="4700302" y="5242218"/>
                      <a:pt x="4701635" y="5252314"/>
                    </a:cubicBezTo>
                    <a:cubicBezTo>
                      <a:pt x="4711351" y="5251076"/>
                      <a:pt x="4720495" y="5249171"/>
                      <a:pt x="4723162" y="5238217"/>
                    </a:cubicBezTo>
                    <a:cubicBezTo>
                      <a:pt x="4695254" y="5170113"/>
                      <a:pt x="4737640" y="5179448"/>
                      <a:pt x="4737354" y="5145825"/>
                    </a:cubicBezTo>
                    <a:cubicBezTo>
                      <a:pt x="4751547" y="5160207"/>
                      <a:pt x="4756214" y="5156969"/>
                      <a:pt x="4769930" y="5146301"/>
                    </a:cubicBezTo>
                    <a:cubicBezTo>
                      <a:pt x="4758785" y="5121345"/>
                      <a:pt x="4761548" y="5104391"/>
                      <a:pt x="4771454" y="5092484"/>
                    </a:cubicBezTo>
                    <a:cubicBezTo>
                      <a:pt x="4758024" y="5032286"/>
                      <a:pt x="4753166" y="4974184"/>
                      <a:pt x="4772407" y="4976089"/>
                    </a:cubicBezTo>
                    <a:cubicBezTo>
                      <a:pt x="4767644" y="4975803"/>
                      <a:pt x="4765548" y="4963706"/>
                      <a:pt x="4763453" y="4951705"/>
                    </a:cubicBezTo>
                    <a:cubicBezTo>
                      <a:pt x="4756690" y="4953324"/>
                      <a:pt x="4745927" y="4980375"/>
                      <a:pt x="4736878" y="4958658"/>
                    </a:cubicBezTo>
                    <a:cubicBezTo>
                      <a:pt x="4740879" y="4940847"/>
                      <a:pt x="4744689" y="4961896"/>
                      <a:pt x="4755833" y="4953705"/>
                    </a:cubicBezTo>
                    <a:cubicBezTo>
                      <a:pt x="4745641" y="4927416"/>
                      <a:pt x="4766787" y="4943990"/>
                      <a:pt x="4756690" y="4917796"/>
                    </a:cubicBezTo>
                    <a:cubicBezTo>
                      <a:pt x="4744403" y="4919320"/>
                      <a:pt x="4732878" y="4917606"/>
                      <a:pt x="4727258" y="4889697"/>
                    </a:cubicBezTo>
                    <a:cubicBezTo>
                      <a:pt x="4706589" y="4907890"/>
                      <a:pt x="4705922" y="4938656"/>
                      <a:pt x="4681157" y="4937227"/>
                    </a:cubicBezTo>
                    <a:cubicBezTo>
                      <a:pt x="4679443" y="4928654"/>
                      <a:pt x="4682300" y="4926368"/>
                      <a:pt x="4681633" y="4919320"/>
                    </a:cubicBezTo>
                    <a:cubicBezTo>
                      <a:pt x="4665345" y="4932084"/>
                      <a:pt x="4643914" y="4926464"/>
                      <a:pt x="4631722" y="4967231"/>
                    </a:cubicBezTo>
                    <a:cubicBezTo>
                      <a:pt x="4630103" y="4958658"/>
                      <a:pt x="4626769" y="4957896"/>
                      <a:pt x="4624769" y="4951134"/>
                    </a:cubicBezTo>
                    <a:cubicBezTo>
                      <a:pt x="4623435" y="4905890"/>
                      <a:pt x="4632865" y="4935322"/>
                      <a:pt x="4630198" y="4896460"/>
                    </a:cubicBezTo>
                    <a:cubicBezTo>
                      <a:pt x="4646200" y="4927416"/>
                      <a:pt x="4638580" y="4876648"/>
                      <a:pt x="4653725" y="4917320"/>
                    </a:cubicBezTo>
                    <a:cubicBezTo>
                      <a:pt x="4651153" y="4901127"/>
                      <a:pt x="4664964" y="4908461"/>
                      <a:pt x="4660106" y="4889031"/>
                    </a:cubicBezTo>
                    <a:cubicBezTo>
                      <a:pt x="4651915" y="4882077"/>
                      <a:pt x="4637247" y="4879315"/>
                      <a:pt x="4642390" y="4857789"/>
                    </a:cubicBezTo>
                    <a:cubicBezTo>
                      <a:pt x="4626674" y="4859789"/>
                      <a:pt x="4622769" y="4881887"/>
                      <a:pt x="4610958" y="4856741"/>
                    </a:cubicBezTo>
                    <a:cubicBezTo>
                      <a:pt x="4624198" y="4861027"/>
                      <a:pt x="4623626" y="4845787"/>
                      <a:pt x="4626388" y="4835119"/>
                    </a:cubicBezTo>
                    <a:cubicBezTo>
                      <a:pt x="4634580" y="4856074"/>
                      <a:pt x="4652296" y="4850168"/>
                      <a:pt x="4633817" y="4833214"/>
                    </a:cubicBezTo>
                    <a:cubicBezTo>
                      <a:pt x="4650677" y="4837405"/>
                      <a:pt x="4657821" y="4835119"/>
                      <a:pt x="4663631" y="4825880"/>
                    </a:cubicBezTo>
                    <a:cubicBezTo>
                      <a:pt x="4659630" y="4829594"/>
                      <a:pt x="4646105" y="4804449"/>
                      <a:pt x="4655059" y="4801305"/>
                    </a:cubicBezTo>
                    <a:cubicBezTo>
                      <a:pt x="4666869" y="4800639"/>
                      <a:pt x="4672299" y="4829118"/>
                      <a:pt x="4681824" y="4839215"/>
                    </a:cubicBezTo>
                    <a:cubicBezTo>
                      <a:pt x="4685919" y="4822546"/>
                      <a:pt x="4671632" y="4814069"/>
                      <a:pt x="4682681" y="4803306"/>
                    </a:cubicBezTo>
                    <a:cubicBezTo>
                      <a:pt x="4676394" y="4830357"/>
                      <a:pt x="4694682" y="4816640"/>
                      <a:pt x="4704779" y="4815402"/>
                    </a:cubicBezTo>
                    <a:cubicBezTo>
                      <a:pt x="4694682" y="4777874"/>
                      <a:pt x="4707255" y="4794257"/>
                      <a:pt x="4716494" y="4794447"/>
                    </a:cubicBezTo>
                    <a:cubicBezTo>
                      <a:pt x="4711351" y="4734344"/>
                      <a:pt x="4705636" y="4651096"/>
                      <a:pt x="4723638" y="4613853"/>
                    </a:cubicBezTo>
                    <a:cubicBezTo>
                      <a:pt x="4734307" y="4619759"/>
                      <a:pt x="4732020" y="4614425"/>
                      <a:pt x="4747451" y="4616330"/>
                    </a:cubicBezTo>
                    <a:cubicBezTo>
                      <a:pt x="4752785" y="4609472"/>
                      <a:pt x="4739069" y="4576134"/>
                      <a:pt x="4746213" y="4571848"/>
                    </a:cubicBezTo>
                    <a:cubicBezTo>
                      <a:pt x="4749927" y="4593089"/>
                      <a:pt x="4755261" y="4606519"/>
                      <a:pt x="4762215" y="4612329"/>
                    </a:cubicBezTo>
                    <a:cubicBezTo>
                      <a:pt x="4766215" y="4605757"/>
                      <a:pt x="4756119" y="4579468"/>
                      <a:pt x="4762596" y="4576325"/>
                    </a:cubicBezTo>
                    <a:cubicBezTo>
                      <a:pt x="4781932" y="4598042"/>
                      <a:pt x="4776026" y="4637666"/>
                      <a:pt x="4796695" y="4647762"/>
                    </a:cubicBezTo>
                    <a:cubicBezTo>
                      <a:pt x="4793933" y="4626902"/>
                      <a:pt x="4786217" y="4631189"/>
                      <a:pt x="4784313" y="4606424"/>
                    </a:cubicBezTo>
                    <a:cubicBezTo>
                      <a:pt x="4809458" y="4608710"/>
                      <a:pt x="4819174" y="4590517"/>
                      <a:pt x="4843082" y="4608424"/>
                    </a:cubicBezTo>
                    <a:cubicBezTo>
                      <a:pt x="4848130" y="4653096"/>
                      <a:pt x="4861846" y="4654239"/>
                      <a:pt x="4874134" y="4662812"/>
                    </a:cubicBezTo>
                    <a:cubicBezTo>
                      <a:pt x="4880039" y="4723867"/>
                      <a:pt x="4869276" y="4685767"/>
                      <a:pt x="4892326" y="4729582"/>
                    </a:cubicBezTo>
                    <a:cubicBezTo>
                      <a:pt x="4887087" y="4732440"/>
                      <a:pt x="4877943" y="4730344"/>
                      <a:pt x="4879181" y="4742060"/>
                    </a:cubicBezTo>
                    <a:cubicBezTo>
                      <a:pt x="4888706" y="4747013"/>
                      <a:pt x="4896803" y="4759395"/>
                      <a:pt x="4901184" y="4789875"/>
                    </a:cubicBezTo>
                    <a:cubicBezTo>
                      <a:pt x="4895946" y="4792923"/>
                      <a:pt x="4886707" y="4790637"/>
                      <a:pt x="4888040" y="4802353"/>
                    </a:cubicBezTo>
                    <a:cubicBezTo>
                      <a:pt x="4906233" y="4794257"/>
                      <a:pt x="4907090" y="4871219"/>
                      <a:pt x="4925092" y="4864170"/>
                    </a:cubicBezTo>
                    <a:cubicBezTo>
                      <a:pt x="4911185" y="4835405"/>
                      <a:pt x="4912900" y="4782541"/>
                      <a:pt x="4920044" y="4749013"/>
                    </a:cubicBezTo>
                    <a:cubicBezTo>
                      <a:pt x="4915376" y="4748918"/>
                      <a:pt x="4909757" y="4753394"/>
                      <a:pt x="4907090" y="4743489"/>
                    </a:cubicBezTo>
                    <a:cubicBezTo>
                      <a:pt x="4929950" y="4730249"/>
                      <a:pt x="4911757" y="4661669"/>
                      <a:pt x="4944333" y="4661764"/>
                    </a:cubicBezTo>
                    <a:cubicBezTo>
                      <a:pt x="4950619" y="4665669"/>
                      <a:pt x="4952048" y="4694244"/>
                      <a:pt x="4959192" y="4693768"/>
                    </a:cubicBezTo>
                    <a:cubicBezTo>
                      <a:pt x="4954715" y="4645952"/>
                      <a:pt x="4964430" y="4617187"/>
                      <a:pt x="4975384" y="4590612"/>
                    </a:cubicBezTo>
                    <a:cubicBezTo>
                      <a:pt x="4986433" y="4599851"/>
                      <a:pt x="4995006" y="4622331"/>
                      <a:pt x="5005198" y="4636427"/>
                    </a:cubicBezTo>
                    <a:cubicBezTo>
                      <a:pt x="5001673" y="4641666"/>
                      <a:pt x="4998815" y="4647667"/>
                      <a:pt x="4997959" y="4656240"/>
                    </a:cubicBezTo>
                    <a:cubicBezTo>
                      <a:pt x="5016151" y="4642428"/>
                      <a:pt x="5032058" y="4679385"/>
                      <a:pt x="5024152" y="4703007"/>
                    </a:cubicBezTo>
                    <a:cubicBezTo>
                      <a:pt x="5041202" y="4701959"/>
                      <a:pt x="5037678" y="4673765"/>
                      <a:pt x="5051679" y="4668717"/>
                    </a:cubicBezTo>
                    <a:cubicBezTo>
                      <a:pt x="5054632" y="4696625"/>
                      <a:pt x="5065300" y="4683576"/>
                      <a:pt x="5070539" y="4699483"/>
                    </a:cubicBezTo>
                    <a:cubicBezTo>
                      <a:pt x="5073682" y="4741965"/>
                      <a:pt x="5046345" y="4718914"/>
                      <a:pt x="5042916" y="4733964"/>
                    </a:cubicBezTo>
                    <a:cubicBezTo>
                      <a:pt x="5066348" y="4784732"/>
                      <a:pt x="5002530" y="4771301"/>
                      <a:pt x="5000244" y="4808163"/>
                    </a:cubicBezTo>
                    <a:cubicBezTo>
                      <a:pt x="5020247" y="4873219"/>
                      <a:pt x="5023104" y="4796638"/>
                      <a:pt x="5045202" y="4796162"/>
                    </a:cubicBezTo>
                    <a:cubicBezTo>
                      <a:pt x="5055109" y="4798448"/>
                      <a:pt x="5068253" y="4824737"/>
                      <a:pt x="5064252" y="4844930"/>
                    </a:cubicBezTo>
                    <a:cubicBezTo>
                      <a:pt x="5084160" y="4824356"/>
                      <a:pt x="5096637" y="4795400"/>
                      <a:pt x="5124450" y="4828737"/>
                    </a:cubicBezTo>
                    <a:cubicBezTo>
                      <a:pt x="5131118" y="4814735"/>
                      <a:pt x="5111687" y="4805115"/>
                      <a:pt x="5120259" y="4793781"/>
                    </a:cubicBezTo>
                    <a:cubicBezTo>
                      <a:pt x="5125689" y="4796448"/>
                      <a:pt x="5131023" y="4800257"/>
                      <a:pt x="5135594" y="4807401"/>
                    </a:cubicBezTo>
                    <a:cubicBezTo>
                      <a:pt x="5128927" y="4808830"/>
                      <a:pt x="5127498" y="4816736"/>
                      <a:pt x="5128165" y="4827499"/>
                    </a:cubicBezTo>
                    <a:cubicBezTo>
                      <a:pt x="5138928" y="4827023"/>
                      <a:pt x="5151787" y="4830071"/>
                      <a:pt x="5164741" y="4862265"/>
                    </a:cubicBezTo>
                    <a:cubicBezTo>
                      <a:pt x="5159026" y="4846168"/>
                      <a:pt x="5175695" y="4829975"/>
                      <a:pt x="5181696" y="4848359"/>
                    </a:cubicBezTo>
                    <a:cubicBezTo>
                      <a:pt x="5176648" y="4849883"/>
                      <a:pt x="5181696" y="4864170"/>
                      <a:pt x="5178171" y="4867409"/>
                    </a:cubicBezTo>
                    <a:cubicBezTo>
                      <a:pt x="5156169" y="4870933"/>
                      <a:pt x="5138738" y="4880362"/>
                      <a:pt x="5146263" y="4921606"/>
                    </a:cubicBezTo>
                    <a:cubicBezTo>
                      <a:pt x="5171504" y="4959325"/>
                      <a:pt x="5196174" y="5000473"/>
                      <a:pt x="5224273" y="5025714"/>
                    </a:cubicBezTo>
                    <a:cubicBezTo>
                      <a:pt x="5207318" y="5034287"/>
                      <a:pt x="5196078" y="5013141"/>
                      <a:pt x="5193030" y="4998473"/>
                    </a:cubicBezTo>
                    <a:cubicBezTo>
                      <a:pt x="5194364" y="5026286"/>
                      <a:pt x="5170361" y="4985328"/>
                      <a:pt x="5177791" y="5020856"/>
                    </a:cubicBezTo>
                    <a:cubicBezTo>
                      <a:pt x="5191697" y="5036763"/>
                      <a:pt x="5208652" y="5037335"/>
                      <a:pt x="5218843" y="5072387"/>
                    </a:cubicBezTo>
                    <a:cubicBezTo>
                      <a:pt x="5228749" y="5098485"/>
                      <a:pt x="5212938" y="5092675"/>
                      <a:pt x="5215319" y="5109439"/>
                    </a:cubicBezTo>
                    <a:cubicBezTo>
                      <a:pt x="5236750" y="5123250"/>
                      <a:pt x="5268278" y="5149349"/>
                      <a:pt x="5272755" y="5192497"/>
                    </a:cubicBezTo>
                    <a:cubicBezTo>
                      <a:pt x="5286280" y="5195354"/>
                      <a:pt x="5274660" y="5167161"/>
                      <a:pt x="5288185" y="5170018"/>
                    </a:cubicBezTo>
                    <a:cubicBezTo>
                      <a:pt x="5300853" y="5198022"/>
                      <a:pt x="5290376" y="5227168"/>
                      <a:pt x="5304663" y="5237645"/>
                    </a:cubicBezTo>
                    <a:cubicBezTo>
                      <a:pt x="5307330" y="5219167"/>
                      <a:pt x="5303520" y="5192878"/>
                      <a:pt x="5311807" y="5181448"/>
                    </a:cubicBezTo>
                    <a:cubicBezTo>
                      <a:pt x="5315712" y="5193259"/>
                      <a:pt x="5321809" y="5193831"/>
                      <a:pt x="5325904" y="5204594"/>
                    </a:cubicBezTo>
                    <a:cubicBezTo>
                      <a:pt x="5327333" y="5222025"/>
                      <a:pt x="5301234" y="5205927"/>
                      <a:pt x="5312474" y="5235455"/>
                    </a:cubicBezTo>
                    <a:cubicBezTo>
                      <a:pt x="5323618" y="5241836"/>
                      <a:pt x="5332857" y="5257934"/>
                      <a:pt x="5346288" y="5253076"/>
                    </a:cubicBezTo>
                    <a:cubicBezTo>
                      <a:pt x="5338001" y="5229645"/>
                      <a:pt x="5321142" y="5214309"/>
                      <a:pt x="5337620" y="5201260"/>
                    </a:cubicBezTo>
                    <a:cubicBezTo>
                      <a:pt x="5348764" y="5214214"/>
                      <a:pt x="5358670" y="5233645"/>
                      <a:pt x="5369910" y="5246409"/>
                    </a:cubicBezTo>
                    <a:cubicBezTo>
                      <a:pt x="5348192" y="5201070"/>
                      <a:pt x="5338477" y="5154492"/>
                      <a:pt x="5340096" y="5110296"/>
                    </a:cubicBezTo>
                    <a:cubicBezTo>
                      <a:pt x="5329048" y="5116868"/>
                      <a:pt x="5325142" y="5085055"/>
                      <a:pt x="5317998" y="5071529"/>
                    </a:cubicBezTo>
                    <a:cubicBezTo>
                      <a:pt x="5324380" y="5065624"/>
                      <a:pt x="5344192" y="5076292"/>
                      <a:pt x="5333143" y="5049146"/>
                    </a:cubicBezTo>
                    <a:cubicBezTo>
                      <a:pt x="5317236" y="5045812"/>
                      <a:pt x="5322570" y="5051336"/>
                      <a:pt x="5307521" y="5029334"/>
                    </a:cubicBezTo>
                    <a:cubicBezTo>
                      <a:pt x="5322952" y="5075816"/>
                      <a:pt x="5310569" y="5136585"/>
                      <a:pt x="5287233" y="5098295"/>
                    </a:cubicBezTo>
                    <a:cubicBezTo>
                      <a:pt x="5290281" y="5086484"/>
                      <a:pt x="5288185" y="5063624"/>
                      <a:pt x="5280851" y="5055051"/>
                    </a:cubicBezTo>
                    <a:cubicBezTo>
                      <a:pt x="5268944" y="5055909"/>
                      <a:pt x="5274660" y="5092865"/>
                      <a:pt x="5261515" y="5060481"/>
                    </a:cubicBezTo>
                    <a:cubicBezTo>
                      <a:pt x="5279708" y="5053241"/>
                      <a:pt x="5253895" y="5034096"/>
                      <a:pt x="5249418" y="5027810"/>
                    </a:cubicBezTo>
                    <a:cubicBezTo>
                      <a:pt x="5245989" y="5013712"/>
                      <a:pt x="5242656" y="4999711"/>
                      <a:pt x="5239226" y="4985614"/>
                    </a:cubicBezTo>
                    <a:cubicBezTo>
                      <a:pt x="5254562" y="4984852"/>
                      <a:pt x="5265230" y="4947895"/>
                      <a:pt x="5279422" y="4965135"/>
                    </a:cubicBezTo>
                    <a:cubicBezTo>
                      <a:pt x="5282566" y="4984566"/>
                      <a:pt x="5258086" y="4969993"/>
                      <a:pt x="5266373" y="4995901"/>
                    </a:cubicBezTo>
                    <a:cubicBezTo>
                      <a:pt x="5285328" y="5015332"/>
                      <a:pt x="5289519" y="4992281"/>
                      <a:pt x="5307235" y="5011427"/>
                    </a:cubicBezTo>
                    <a:cubicBezTo>
                      <a:pt x="5311617" y="5005045"/>
                      <a:pt x="5313427" y="4995615"/>
                      <a:pt x="5312474" y="4982756"/>
                    </a:cubicBezTo>
                    <a:cubicBezTo>
                      <a:pt x="5306283" y="4970374"/>
                      <a:pt x="5297139" y="4973708"/>
                      <a:pt x="5292567" y="4952371"/>
                    </a:cubicBezTo>
                    <a:cubicBezTo>
                      <a:pt x="5297615" y="4951515"/>
                      <a:pt x="5300567" y="4961611"/>
                      <a:pt x="5306187" y="4957515"/>
                    </a:cubicBezTo>
                    <a:cubicBezTo>
                      <a:pt x="5304758" y="4951895"/>
                      <a:pt x="5303425" y="4946276"/>
                      <a:pt x="5301996" y="4940561"/>
                    </a:cubicBezTo>
                    <a:cubicBezTo>
                      <a:pt x="5299520" y="4934370"/>
                      <a:pt x="5297805" y="4923987"/>
                      <a:pt x="5293995" y="4924749"/>
                    </a:cubicBezTo>
                    <a:cubicBezTo>
                      <a:pt x="5271421" y="4937512"/>
                      <a:pt x="5247799" y="4937894"/>
                      <a:pt x="5232273" y="4906366"/>
                    </a:cubicBezTo>
                    <a:cubicBezTo>
                      <a:pt x="5254371" y="4925130"/>
                      <a:pt x="5245227" y="4903223"/>
                      <a:pt x="5266563" y="4896460"/>
                    </a:cubicBezTo>
                    <a:cubicBezTo>
                      <a:pt x="5268659" y="4904937"/>
                      <a:pt x="5270754" y="4913415"/>
                      <a:pt x="5272850" y="4921892"/>
                    </a:cubicBezTo>
                    <a:cubicBezTo>
                      <a:pt x="5281994" y="4906747"/>
                      <a:pt x="5285137" y="4916272"/>
                      <a:pt x="5299520" y="4914177"/>
                    </a:cubicBezTo>
                    <a:cubicBezTo>
                      <a:pt x="5282089" y="4893031"/>
                      <a:pt x="5273898" y="4898651"/>
                      <a:pt x="5265802" y="4860551"/>
                    </a:cubicBezTo>
                    <a:cubicBezTo>
                      <a:pt x="5258182" y="4889126"/>
                      <a:pt x="5232559" y="4882934"/>
                      <a:pt x="5214652" y="4884363"/>
                    </a:cubicBezTo>
                    <a:cubicBezTo>
                      <a:pt x="5238179" y="4887983"/>
                      <a:pt x="5207413" y="4819974"/>
                      <a:pt x="5207985" y="4823022"/>
                    </a:cubicBezTo>
                    <a:cubicBezTo>
                      <a:pt x="5193411" y="4838262"/>
                      <a:pt x="5216176" y="4899318"/>
                      <a:pt x="5185791" y="4865599"/>
                    </a:cubicBezTo>
                    <a:cubicBezTo>
                      <a:pt x="5195031" y="4859598"/>
                      <a:pt x="5194554" y="4841310"/>
                      <a:pt x="5184934" y="4811688"/>
                    </a:cubicBezTo>
                    <a:cubicBezTo>
                      <a:pt x="5173694" y="4821117"/>
                      <a:pt x="5168456" y="4797781"/>
                      <a:pt x="5160074" y="4791685"/>
                    </a:cubicBezTo>
                    <a:cubicBezTo>
                      <a:pt x="5169504" y="4787970"/>
                      <a:pt x="5169599" y="4772444"/>
                      <a:pt x="5172837" y="4760919"/>
                    </a:cubicBezTo>
                    <a:cubicBezTo>
                      <a:pt x="5155026" y="4747584"/>
                      <a:pt x="5185410" y="4734440"/>
                      <a:pt x="5166456" y="4717581"/>
                    </a:cubicBezTo>
                    <a:cubicBezTo>
                      <a:pt x="5159121" y="4735773"/>
                      <a:pt x="5156549" y="4732725"/>
                      <a:pt x="5147977" y="4740917"/>
                    </a:cubicBezTo>
                    <a:cubicBezTo>
                      <a:pt x="5139024" y="4701579"/>
                      <a:pt x="5105876" y="4692339"/>
                      <a:pt x="5116735" y="4659668"/>
                    </a:cubicBezTo>
                    <a:cubicBezTo>
                      <a:pt x="5130260" y="4669479"/>
                      <a:pt x="5131309" y="4652334"/>
                      <a:pt x="5148549" y="4659478"/>
                    </a:cubicBezTo>
                    <a:cubicBezTo>
                      <a:pt x="5145786" y="4635570"/>
                      <a:pt x="5137119" y="4644619"/>
                      <a:pt x="5133023" y="4627760"/>
                    </a:cubicBezTo>
                    <a:cubicBezTo>
                      <a:pt x="5142357" y="4614520"/>
                      <a:pt x="5154644" y="4604995"/>
                      <a:pt x="5158264" y="4584421"/>
                    </a:cubicBezTo>
                    <a:cubicBezTo>
                      <a:pt x="5152644" y="4580897"/>
                      <a:pt x="5137595" y="4531938"/>
                      <a:pt x="5142357" y="4534796"/>
                    </a:cubicBezTo>
                    <a:cubicBezTo>
                      <a:pt x="5160931" y="4577277"/>
                      <a:pt x="5174838" y="4526795"/>
                      <a:pt x="5190554" y="4538796"/>
                    </a:cubicBezTo>
                    <a:cubicBezTo>
                      <a:pt x="5177981" y="4538510"/>
                      <a:pt x="5174361" y="4504411"/>
                      <a:pt x="5180267" y="4496696"/>
                    </a:cubicBezTo>
                    <a:cubicBezTo>
                      <a:pt x="5170552" y="4499267"/>
                      <a:pt x="5159217" y="4511174"/>
                      <a:pt x="5155788" y="4476789"/>
                    </a:cubicBezTo>
                    <a:cubicBezTo>
                      <a:pt x="5172551" y="4488028"/>
                      <a:pt x="5184839" y="4471074"/>
                      <a:pt x="5193888" y="4456405"/>
                    </a:cubicBezTo>
                    <a:cubicBezTo>
                      <a:pt x="5202269" y="4476122"/>
                      <a:pt x="5211509" y="4490600"/>
                      <a:pt x="5217986" y="4521842"/>
                    </a:cubicBezTo>
                    <a:cubicBezTo>
                      <a:pt x="5224463" y="4518699"/>
                      <a:pt x="5228844" y="4512698"/>
                      <a:pt x="5228463" y="4500601"/>
                    </a:cubicBezTo>
                    <a:cubicBezTo>
                      <a:pt x="5210175" y="4494410"/>
                      <a:pt x="5218462" y="4458691"/>
                      <a:pt x="5205889" y="4425830"/>
                    </a:cubicBezTo>
                    <a:cubicBezTo>
                      <a:pt x="5219033" y="4423639"/>
                      <a:pt x="5210747" y="4393826"/>
                      <a:pt x="5219224" y="4385730"/>
                    </a:cubicBezTo>
                    <a:cubicBezTo>
                      <a:pt x="5228654" y="4426687"/>
                      <a:pt x="5247990" y="4452690"/>
                      <a:pt x="5242560" y="4478503"/>
                    </a:cubicBezTo>
                    <a:cubicBezTo>
                      <a:pt x="5256467" y="4477646"/>
                      <a:pt x="5263420" y="4486218"/>
                      <a:pt x="5271802" y="4469931"/>
                    </a:cubicBezTo>
                    <a:cubicBezTo>
                      <a:pt x="5287614" y="4516508"/>
                      <a:pt x="5305901" y="4548035"/>
                      <a:pt x="5327047" y="4562323"/>
                    </a:cubicBezTo>
                    <a:cubicBezTo>
                      <a:pt x="5330191" y="4545464"/>
                      <a:pt x="5315332" y="4537844"/>
                      <a:pt x="5325714" y="4526509"/>
                    </a:cubicBezTo>
                    <a:cubicBezTo>
                      <a:pt x="5333810" y="4542321"/>
                      <a:pt x="5345335" y="4534986"/>
                      <a:pt x="5351431" y="4564418"/>
                    </a:cubicBezTo>
                    <a:cubicBezTo>
                      <a:pt x="5344287" y="4577087"/>
                      <a:pt x="5328857" y="4543082"/>
                      <a:pt x="5338858" y="4577087"/>
                    </a:cubicBezTo>
                    <a:cubicBezTo>
                      <a:pt x="5362004" y="4577563"/>
                      <a:pt x="5376101" y="4601947"/>
                      <a:pt x="5390483" y="4607281"/>
                    </a:cubicBezTo>
                    <a:cubicBezTo>
                      <a:pt x="5381435" y="4624235"/>
                      <a:pt x="5370290" y="4687005"/>
                      <a:pt x="5345144" y="4647762"/>
                    </a:cubicBezTo>
                    <a:cubicBezTo>
                      <a:pt x="5340954" y="4630998"/>
                      <a:pt x="5352574" y="4634141"/>
                      <a:pt x="5343907" y="4611853"/>
                    </a:cubicBezTo>
                    <a:cubicBezTo>
                      <a:pt x="5329714" y="4605471"/>
                      <a:pt x="5329048" y="4621854"/>
                      <a:pt x="5312093" y="4612043"/>
                    </a:cubicBezTo>
                    <a:cubicBezTo>
                      <a:pt x="5311521" y="4622807"/>
                      <a:pt x="5312950" y="4636047"/>
                      <a:pt x="5319141" y="4655382"/>
                    </a:cubicBezTo>
                    <a:cubicBezTo>
                      <a:pt x="5323808" y="4655287"/>
                      <a:pt x="5329238" y="4650810"/>
                      <a:pt x="5332477" y="4660526"/>
                    </a:cubicBezTo>
                    <a:cubicBezTo>
                      <a:pt x="5342573" y="4698054"/>
                      <a:pt x="5327904" y="4704626"/>
                      <a:pt x="5313331" y="4711294"/>
                    </a:cubicBezTo>
                    <a:cubicBezTo>
                      <a:pt x="5340192" y="4732440"/>
                      <a:pt x="5355813" y="4798543"/>
                      <a:pt x="5362861" y="4841786"/>
                    </a:cubicBezTo>
                    <a:cubicBezTo>
                      <a:pt x="5373243" y="4844454"/>
                      <a:pt x="5383244" y="4849025"/>
                      <a:pt x="5395341" y="4841596"/>
                    </a:cubicBezTo>
                    <a:cubicBezTo>
                      <a:pt x="5389245" y="4877505"/>
                      <a:pt x="5411153" y="4856074"/>
                      <a:pt x="5419249" y="4870933"/>
                    </a:cubicBezTo>
                    <a:cubicBezTo>
                      <a:pt x="5411248" y="4890745"/>
                      <a:pt x="5420201" y="4894269"/>
                      <a:pt x="5431918" y="4903509"/>
                    </a:cubicBezTo>
                    <a:cubicBezTo>
                      <a:pt x="5437252" y="4925225"/>
                      <a:pt x="5420201" y="4919796"/>
                      <a:pt x="5425441" y="4941609"/>
                    </a:cubicBezTo>
                    <a:cubicBezTo>
                      <a:pt x="5435537" y="4953229"/>
                      <a:pt x="5447729" y="4953038"/>
                      <a:pt x="5457254" y="4968564"/>
                    </a:cubicBezTo>
                    <a:cubicBezTo>
                      <a:pt x="5443538" y="4927607"/>
                      <a:pt x="5442395" y="4924559"/>
                      <a:pt x="5441156" y="4891697"/>
                    </a:cubicBezTo>
                    <a:cubicBezTo>
                      <a:pt x="5425631" y="4889887"/>
                      <a:pt x="5416677" y="4836452"/>
                      <a:pt x="5408962" y="4846644"/>
                    </a:cubicBezTo>
                    <a:cubicBezTo>
                      <a:pt x="5401247" y="4823784"/>
                      <a:pt x="5420964" y="4834738"/>
                      <a:pt x="5417439" y="4817022"/>
                    </a:cubicBezTo>
                    <a:cubicBezTo>
                      <a:pt x="5410676" y="4814259"/>
                      <a:pt x="5404676" y="4807306"/>
                      <a:pt x="5397913" y="4804544"/>
                    </a:cubicBezTo>
                    <a:cubicBezTo>
                      <a:pt x="5400580" y="4817212"/>
                      <a:pt x="5407343" y="4835119"/>
                      <a:pt x="5402961" y="4839310"/>
                    </a:cubicBezTo>
                    <a:cubicBezTo>
                      <a:pt x="5387912" y="4814831"/>
                      <a:pt x="5372196" y="4794066"/>
                      <a:pt x="5358575" y="4761586"/>
                    </a:cubicBezTo>
                    <a:cubicBezTo>
                      <a:pt x="5381721" y="4744346"/>
                      <a:pt x="5392008" y="4804449"/>
                      <a:pt x="5414677" y="4790637"/>
                    </a:cubicBezTo>
                    <a:cubicBezTo>
                      <a:pt x="5411629" y="4807592"/>
                      <a:pt x="5422773" y="4814640"/>
                      <a:pt x="5429536" y="4831690"/>
                    </a:cubicBezTo>
                    <a:cubicBezTo>
                      <a:pt x="5444109" y="4834166"/>
                      <a:pt x="5425345" y="4796066"/>
                      <a:pt x="5441728" y="4800924"/>
                    </a:cubicBezTo>
                    <a:cubicBezTo>
                      <a:pt x="5454777" y="4805401"/>
                      <a:pt x="5451063" y="4831595"/>
                      <a:pt x="5458207" y="4832452"/>
                    </a:cubicBezTo>
                    <a:cubicBezTo>
                      <a:pt x="5461826" y="4812449"/>
                      <a:pt x="5447633" y="4806163"/>
                      <a:pt x="5450777" y="4789304"/>
                    </a:cubicBezTo>
                    <a:cubicBezTo>
                      <a:pt x="5440014" y="4796638"/>
                      <a:pt x="5432013" y="4786827"/>
                      <a:pt x="5426869" y="4759967"/>
                    </a:cubicBezTo>
                    <a:cubicBezTo>
                      <a:pt x="5441347" y="4745489"/>
                      <a:pt x="5474875" y="4820927"/>
                      <a:pt x="5472684" y="4764824"/>
                    </a:cubicBezTo>
                    <a:cubicBezTo>
                      <a:pt x="5466398" y="4766634"/>
                      <a:pt x="5460111" y="4768539"/>
                      <a:pt x="5453920" y="4770349"/>
                    </a:cubicBezTo>
                    <a:cubicBezTo>
                      <a:pt x="5448776" y="4743298"/>
                      <a:pt x="5435918" y="4738535"/>
                      <a:pt x="5446395" y="4727010"/>
                    </a:cubicBezTo>
                    <a:cubicBezTo>
                      <a:pt x="5462969" y="4759586"/>
                      <a:pt x="5453158" y="4704817"/>
                      <a:pt x="5462112" y="4695292"/>
                    </a:cubicBezTo>
                    <a:cubicBezTo>
                      <a:pt x="5445157" y="4670908"/>
                      <a:pt x="5443728" y="4680624"/>
                      <a:pt x="5426298" y="4651382"/>
                    </a:cubicBezTo>
                    <a:cubicBezTo>
                      <a:pt x="5437918" y="4654334"/>
                      <a:pt x="5413058" y="4612329"/>
                      <a:pt x="5424678" y="4615377"/>
                    </a:cubicBezTo>
                    <a:cubicBezTo>
                      <a:pt x="5431727" y="4617568"/>
                      <a:pt x="5447824" y="4677194"/>
                      <a:pt x="5448491" y="4644809"/>
                    </a:cubicBezTo>
                    <a:cubicBezTo>
                      <a:pt x="5434013" y="4630046"/>
                      <a:pt x="5437061" y="4609853"/>
                      <a:pt x="5427631" y="4596423"/>
                    </a:cubicBezTo>
                    <a:cubicBezTo>
                      <a:pt x="5414867" y="4595565"/>
                      <a:pt x="5417725" y="4620616"/>
                      <a:pt x="5406867" y="4593374"/>
                    </a:cubicBezTo>
                    <a:cubicBezTo>
                      <a:pt x="5408867" y="4562323"/>
                      <a:pt x="5441347" y="4599185"/>
                      <a:pt x="5440109" y="4583659"/>
                    </a:cubicBezTo>
                    <a:cubicBezTo>
                      <a:pt x="5429441" y="4568705"/>
                      <a:pt x="5418297" y="4556322"/>
                      <a:pt x="5409629" y="4529081"/>
                    </a:cubicBezTo>
                    <a:cubicBezTo>
                      <a:pt x="5422678" y="4522794"/>
                      <a:pt x="5420964" y="4498124"/>
                      <a:pt x="5435727" y="4494029"/>
                    </a:cubicBezTo>
                    <a:cubicBezTo>
                      <a:pt x="5440490" y="4541940"/>
                      <a:pt x="5458492" y="4498506"/>
                      <a:pt x="5466874" y="4521365"/>
                    </a:cubicBezTo>
                    <a:cubicBezTo>
                      <a:pt x="5472208" y="4556322"/>
                      <a:pt x="5451634" y="4524604"/>
                      <a:pt x="5439823" y="4538320"/>
                    </a:cubicBezTo>
                    <a:cubicBezTo>
                      <a:pt x="5452015" y="4562228"/>
                      <a:pt x="5454016" y="4559561"/>
                      <a:pt x="5453444" y="4588802"/>
                    </a:cubicBezTo>
                    <a:cubicBezTo>
                      <a:pt x="5463350" y="4562514"/>
                      <a:pt x="5478685" y="4592422"/>
                      <a:pt x="5479638" y="4626617"/>
                    </a:cubicBezTo>
                    <a:cubicBezTo>
                      <a:pt x="5488115" y="4580040"/>
                      <a:pt x="5522214" y="4639190"/>
                      <a:pt x="5548980" y="4614234"/>
                    </a:cubicBezTo>
                    <a:cubicBezTo>
                      <a:pt x="5533549" y="4567181"/>
                      <a:pt x="5557266" y="4598232"/>
                      <a:pt x="5563839" y="4609567"/>
                    </a:cubicBezTo>
                    <a:cubicBezTo>
                      <a:pt x="5559552" y="4594517"/>
                      <a:pt x="5540121" y="4563752"/>
                      <a:pt x="5547360" y="4550798"/>
                    </a:cubicBezTo>
                    <a:cubicBezTo>
                      <a:pt x="5552218" y="4549655"/>
                      <a:pt x="5555456" y="4559847"/>
                      <a:pt x="5560790" y="4555656"/>
                    </a:cubicBezTo>
                    <a:cubicBezTo>
                      <a:pt x="5552694" y="4523747"/>
                      <a:pt x="5564696" y="4515746"/>
                      <a:pt x="5556599" y="4483837"/>
                    </a:cubicBezTo>
                    <a:cubicBezTo>
                      <a:pt x="5553171" y="4482980"/>
                      <a:pt x="5549266" y="4485932"/>
                      <a:pt x="5546884" y="4477741"/>
                    </a:cubicBezTo>
                    <a:cubicBezTo>
                      <a:pt x="5561267" y="4484027"/>
                      <a:pt x="5577269" y="4478408"/>
                      <a:pt x="5590794" y="4491362"/>
                    </a:cubicBezTo>
                    <a:cubicBezTo>
                      <a:pt x="5594033" y="4534891"/>
                      <a:pt x="5622322" y="4609948"/>
                      <a:pt x="5644230" y="4620807"/>
                    </a:cubicBezTo>
                    <a:cubicBezTo>
                      <a:pt x="5644420" y="4645190"/>
                      <a:pt x="5623656" y="4674242"/>
                      <a:pt x="5643563" y="4703483"/>
                    </a:cubicBezTo>
                    <a:cubicBezTo>
                      <a:pt x="5642801" y="4687672"/>
                      <a:pt x="5642134" y="4672051"/>
                      <a:pt x="5655088" y="4672432"/>
                    </a:cubicBezTo>
                    <a:cubicBezTo>
                      <a:pt x="5660422" y="4686815"/>
                      <a:pt x="5656612" y="4717485"/>
                      <a:pt x="5669661" y="4722724"/>
                    </a:cubicBezTo>
                    <a:cubicBezTo>
                      <a:pt x="5680520" y="4693387"/>
                      <a:pt x="5656993" y="4656430"/>
                      <a:pt x="5661660" y="4624521"/>
                    </a:cubicBezTo>
                    <a:cubicBezTo>
                      <a:pt x="5652898" y="4618901"/>
                      <a:pt x="5644134" y="4612996"/>
                      <a:pt x="5638324" y="4586231"/>
                    </a:cubicBezTo>
                    <a:cubicBezTo>
                      <a:pt x="5651373" y="4588612"/>
                      <a:pt x="5649278" y="4573277"/>
                      <a:pt x="5658136" y="4570705"/>
                    </a:cubicBezTo>
                    <a:cubicBezTo>
                      <a:pt x="5652326" y="4514412"/>
                      <a:pt x="5629751" y="4438212"/>
                      <a:pt x="5634705" y="4394778"/>
                    </a:cubicBezTo>
                    <a:cubicBezTo>
                      <a:pt x="5620512" y="4394016"/>
                      <a:pt x="5634324" y="4438212"/>
                      <a:pt x="5617750" y="4418591"/>
                    </a:cubicBezTo>
                    <a:cubicBezTo>
                      <a:pt x="5611273" y="4396207"/>
                      <a:pt x="5623941" y="4396779"/>
                      <a:pt x="5616417" y="4373157"/>
                    </a:cubicBezTo>
                    <a:cubicBezTo>
                      <a:pt x="5610511" y="4374204"/>
                      <a:pt x="5604224" y="4378300"/>
                      <a:pt x="5600700" y="4359917"/>
                    </a:cubicBezTo>
                    <a:cubicBezTo>
                      <a:pt x="5604510" y="4357155"/>
                      <a:pt x="5611368" y="4358012"/>
                      <a:pt x="5609082" y="4348010"/>
                    </a:cubicBezTo>
                    <a:cubicBezTo>
                      <a:pt x="5598986" y="4326484"/>
                      <a:pt x="5587080" y="4319435"/>
                      <a:pt x="5577555" y="4294099"/>
                    </a:cubicBezTo>
                    <a:cubicBezTo>
                      <a:pt x="5604034" y="4283526"/>
                      <a:pt x="5581555" y="4223328"/>
                      <a:pt x="5559267" y="4217423"/>
                    </a:cubicBezTo>
                    <a:cubicBezTo>
                      <a:pt x="5553837" y="4182275"/>
                      <a:pt x="5559838" y="4169512"/>
                      <a:pt x="5562124" y="4133888"/>
                    </a:cubicBezTo>
                    <a:cubicBezTo>
                      <a:pt x="5584794" y="4166464"/>
                      <a:pt x="5576221" y="4182656"/>
                      <a:pt x="5586699" y="4217613"/>
                    </a:cubicBezTo>
                    <a:cubicBezTo>
                      <a:pt x="5619655" y="4229043"/>
                      <a:pt x="5575649" y="4104932"/>
                      <a:pt x="5569173" y="4131602"/>
                    </a:cubicBezTo>
                    <a:cubicBezTo>
                      <a:pt x="5568030" y="4109219"/>
                      <a:pt x="5576983" y="4112838"/>
                      <a:pt x="5587937" y="4116267"/>
                    </a:cubicBezTo>
                    <a:cubicBezTo>
                      <a:pt x="5576888" y="4090359"/>
                      <a:pt x="5596128" y="4100932"/>
                      <a:pt x="5588509" y="4079215"/>
                    </a:cubicBezTo>
                    <a:cubicBezTo>
                      <a:pt x="5581269" y="4084263"/>
                      <a:pt x="5574697" y="4081596"/>
                      <a:pt x="5569554" y="4067118"/>
                    </a:cubicBezTo>
                    <a:cubicBezTo>
                      <a:pt x="5571554" y="4057022"/>
                      <a:pt x="5580031" y="4054640"/>
                      <a:pt x="5582032" y="4044639"/>
                    </a:cubicBezTo>
                    <a:cubicBezTo>
                      <a:pt x="5558791" y="3986251"/>
                      <a:pt x="5560314" y="3972630"/>
                      <a:pt x="5539835" y="3902240"/>
                    </a:cubicBezTo>
                    <a:cubicBezTo>
                      <a:pt x="5529834" y="3892334"/>
                      <a:pt x="5518309" y="3895763"/>
                      <a:pt x="5509356" y="3875475"/>
                    </a:cubicBezTo>
                    <a:cubicBezTo>
                      <a:pt x="5510213" y="3855854"/>
                      <a:pt x="5509832" y="3848233"/>
                      <a:pt x="5498021" y="3824040"/>
                    </a:cubicBezTo>
                    <a:cubicBezTo>
                      <a:pt x="5504117" y="3822707"/>
                      <a:pt x="5508118" y="3818706"/>
                      <a:pt x="5509165" y="3811181"/>
                    </a:cubicBezTo>
                    <a:cubicBezTo>
                      <a:pt x="5502784" y="3775177"/>
                      <a:pt x="5492401" y="3780797"/>
                      <a:pt x="5485067" y="3754698"/>
                    </a:cubicBezTo>
                    <a:cubicBezTo>
                      <a:pt x="5495163" y="3752507"/>
                      <a:pt x="5505832" y="3742792"/>
                      <a:pt x="5514594" y="3754127"/>
                    </a:cubicBezTo>
                    <a:cubicBezTo>
                      <a:pt x="5509070" y="3738506"/>
                      <a:pt x="5512880" y="3734410"/>
                      <a:pt x="5508022" y="3719551"/>
                    </a:cubicBezTo>
                    <a:cubicBezTo>
                      <a:pt x="5494306" y="3711931"/>
                      <a:pt x="5496687" y="3750507"/>
                      <a:pt x="5484400" y="3727266"/>
                    </a:cubicBezTo>
                    <a:cubicBezTo>
                      <a:pt x="5476399" y="3702596"/>
                      <a:pt x="5487734" y="3693833"/>
                      <a:pt x="5496307" y="3704882"/>
                    </a:cubicBezTo>
                    <a:cubicBezTo>
                      <a:pt x="5488781" y="3654590"/>
                      <a:pt x="5520214" y="3596392"/>
                      <a:pt x="5470684" y="3556959"/>
                    </a:cubicBezTo>
                    <a:cubicBezTo>
                      <a:pt x="5474399" y="3552768"/>
                      <a:pt x="5473446" y="3542862"/>
                      <a:pt x="5481448" y="3544100"/>
                    </a:cubicBezTo>
                    <a:cubicBezTo>
                      <a:pt x="5465540" y="3508000"/>
                      <a:pt x="5466398" y="3500095"/>
                      <a:pt x="5451634" y="3480378"/>
                    </a:cubicBezTo>
                    <a:cubicBezTo>
                      <a:pt x="5455635" y="3476758"/>
                      <a:pt x="5453063" y="3464757"/>
                      <a:pt x="5456492" y="3460375"/>
                    </a:cubicBezTo>
                    <a:cubicBezTo>
                      <a:pt x="5463635" y="3450184"/>
                      <a:pt x="5468493" y="3469234"/>
                      <a:pt x="5475256" y="3463233"/>
                    </a:cubicBezTo>
                    <a:cubicBezTo>
                      <a:pt x="5473160" y="3399130"/>
                      <a:pt x="5420583" y="3288164"/>
                      <a:pt x="5407914" y="3356934"/>
                    </a:cubicBezTo>
                    <a:cubicBezTo>
                      <a:pt x="5400199" y="3331502"/>
                      <a:pt x="5398294" y="3313310"/>
                      <a:pt x="5402676" y="3303308"/>
                    </a:cubicBezTo>
                    <a:cubicBezTo>
                      <a:pt x="5416868" y="3308928"/>
                      <a:pt x="5430584" y="3320167"/>
                      <a:pt x="5445443" y="3316453"/>
                    </a:cubicBezTo>
                    <a:cubicBezTo>
                      <a:pt x="5493735" y="3387509"/>
                      <a:pt x="5543646" y="3481807"/>
                      <a:pt x="5531168" y="3564198"/>
                    </a:cubicBezTo>
                    <a:cubicBezTo>
                      <a:pt x="5526501" y="3594488"/>
                      <a:pt x="5507736" y="3575152"/>
                      <a:pt x="5516500" y="3624587"/>
                    </a:cubicBezTo>
                    <a:cubicBezTo>
                      <a:pt x="5530882" y="3616967"/>
                      <a:pt x="5532597" y="3605441"/>
                      <a:pt x="5548980" y="3622777"/>
                    </a:cubicBezTo>
                    <a:cubicBezTo>
                      <a:pt x="5523833" y="3555245"/>
                      <a:pt x="5586889" y="3596679"/>
                      <a:pt x="5589175" y="3563150"/>
                    </a:cubicBezTo>
                    <a:cubicBezTo>
                      <a:pt x="5597176" y="3571247"/>
                      <a:pt x="5603939" y="3596679"/>
                      <a:pt x="5612893" y="3592106"/>
                    </a:cubicBezTo>
                    <a:cubicBezTo>
                      <a:pt x="5618322" y="3584963"/>
                      <a:pt x="5618131" y="3570961"/>
                      <a:pt x="5621560" y="3561531"/>
                    </a:cubicBezTo>
                    <a:cubicBezTo>
                      <a:pt x="5642229" y="3582677"/>
                      <a:pt x="5656803" y="3553340"/>
                      <a:pt x="5689473" y="3555530"/>
                    </a:cubicBezTo>
                    <a:cubicBezTo>
                      <a:pt x="5692141" y="3563722"/>
                      <a:pt x="5689949" y="3566294"/>
                      <a:pt x="5691474" y="3573342"/>
                    </a:cubicBezTo>
                    <a:cubicBezTo>
                      <a:pt x="5720716" y="3544196"/>
                      <a:pt x="5770436" y="3583534"/>
                      <a:pt x="5784533" y="3520669"/>
                    </a:cubicBezTo>
                    <a:cubicBezTo>
                      <a:pt x="5799487" y="3520859"/>
                      <a:pt x="5813489" y="3542291"/>
                      <a:pt x="5829015" y="3532289"/>
                    </a:cubicBezTo>
                    <a:cubicBezTo>
                      <a:pt x="5837492" y="3558197"/>
                      <a:pt x="5846636" y="3570675"/>
                      <a:pt x="5855589" y="3588201"/>
                    </a:cubicBezTo>
                    <a:cubicBezTo>
                      <a:pt x="5862352" y="3531718"/>
                      <a:pt x="5840064" y="3447422"/>
                      <a:pt x="5807964" y="3378556"/>
                    </a:cubicBezTo>
                    <a:cubicBezTo>
                      <a:pt x="5775865" y="3309690"/>
                      <a:pt x="5734336" y="3256160"/>
                      <a:pt x="5701189" y="3261494"/>
                    </a:cubicBezTo>
                    <a:cubicBezTo>
                      <a:pt x="5647087" y="3205106"/>
                      <a:pt x="5598129" y="3181579"/>
                      <a:pt x="5555076" y="3203963"/>
                    </a:cubicBezTo>
                    <a:cubicBezTo>
                      <a:pt x="5542693" y="3180722"/>
                      <a:pt x="5548599" y="3174625"/>
                      <a:pt x="5536026" y="3155004"/>
                    </a:cubicBezTo>
                    <a:cubicBezTo>
                      <a:pt x="5525453" y="3162910"/>
                      <a:pt x="5515261" y="3162433"/>
                      <a:pt x="5505355" y="3155861"/>
                    </a:cubicBezTo>
                    <a:cubicBezTo>
                      <a:pt x="5495449" y="3149194"/>
                      <a:pt x="5485924" y="3136621"/>
                      <a:pt x="5476590" y="3120714"/>
                    </a:cubicBezTo>
                    <a:cubicBezTo>
                      <a:pt x="5482305" y="3146432"/>
                      <a:pt x="5467446" y="3114999"/>
                      <a:pt x="5464112" y="3125000"/>
                    </a:cubicBezTo>
                    <a:cubicBezTo>
                      <a:pt x="5472780" y="3137192"/>
                      <a:pt x="5485638" y="3153671"/>
                      <a:pt x="5500592" y="3186532"/>
                    </a:cubicBezTo>
                    <a:cubicBezTo>
                      <a:pt x="5465350" y="3191866"/>
                      <a:pt x="5471065" y="3248444"/>
                      <a:pt x="5433060" y="3228347"/>
                    </a:cubicBezTo>
                    <a:cubicBezTo>
                      <a:pt x="5419249" y="3154052"/>
                      <a:pt x="5438966" y="3123381"/>
                      <a:pt x="5411629" y="3032322"/>
                    </a:cubicBezTo>
                    <a:cubicBezTo>
                      <a:pt x="5400771" y="3008129"/>
                      <a:pt x="5388388" y="3015082"/>
                      <a:pt x="5378387" y="2979173"/>
                    </a:cubicBezTo>
                    <a:cubicBezTo>
                      <a:pt x="5372862" y="2980316"/>
                      <a:pt x="5369434" y="2984316"/>
                      <a:pt x="5368576" y="2991746"/>
                    </a:cubicBezTo>
                    <a:cubicBezTo>
                      <a:pt x="5342002" y="2935929"/>
                      <a:pt x="5319999" y="2941930"/>
                      <a:pt x="5300853" y="2969267"/>
                    </a:cubicBezTo>
                    <a:cubicBezTo>
                      <a:pt x="5289233" y="2941835"/>
                      <a:pt x="5288661" y="2929547"/>
                      <a:pt x="5279422" y="2930595"/>
                    </a:cubicBezTo>
                    <a:cubicBezTo>
                      <a:pt x="5267707" y="2904782"/>
                      <a:pt x="5287423" y="2920689"/>
                      <a:pt x="5275707" y="2894876"/>
                    </a:cubicBezTo>
                    <a:cubicBezTo>
                      <a:pt x="5272755" y="2893829"/>
                      <a:pt x="5270088" y="2889066"/>
                      <a:pt x="5267801" y="2879065"/>
                    </a:cubicBezTo>
                    <a:cubicBezTo>
                      <a:pt x="5262277" y="2880303"/>
                      <a:pt x="5258943" y="2884304"/>
                      <a:pt x="5258182" y="2891829"/>
                    </a:cubicBezTo>
                    <a:cubicBezTo>
                      <a:pt x="5227130" y="2826677"/>
                      <a:pt x="5154550" y="2837631"/>
                      <a:pt x="5162646" y="2731713"/>
                    </a:cubicBezTo>
                    <a:cubicBezTo>
                      <a:pt x="5172457" y="2729999"/>
                      <a:pt x="5182839" y="2718188"/>
                      <a:pt x="5191792" y="2730475"/>
                    </a:cubicBezTo>
                    <a:cubicBezTo>
                      <a:pt x="5182076" y="2678945"/>
                      <a:pt x="5216462" y="2719235"/>
                      <a:pt x="5217605" y="2684183"/>
                    </a:cubicBezTo>
                    <a:cubicBezTo>
                      <a:pt x="5196174" y="2689898"/>
                      <a:pt x="5183315" y="2669134"/>
                      <a:pt x="5178648" y="2707424"/>
                    </a:cubicBezTo>
                    <a:cubicBezTo>
                      <a:pt x="5167408" y="2654084"/>
                      <a:pt x="5147691" y="2646941"/>
                      <a:pt x="5157598" y="2622461"/>
                    </a:cubicBezTo>
                    <a:cubicBezTo>
                      <a:pt x="5140452" y="2619128"/>
                      <a:pt x="5132832" y="2612460"/>
                      <a:pt x="5121784" y="2598458"/>
                    </a:cubicBezTo>
                    <a:cubicBezTo>
                      <a:pt x="5128356" y="2588171"/>
                      <a:pt x="5112068" y="2578646"/>
                      <a:pt x="5109973" y="2556453"/>
                    </a:cubicBezTo>
                    <a:cubicBezTo>
                      <a:pt x="5127213" y="2560073"/>
                      <a:pt x="5123403" y="2534450"/>
                      <a:pt x="5123593" y="2514448"/>
                    </a:cubicBezTo>
                    <a:cubicBezTo>
                      <a:pt x="5138833" y="2546547"/>
                      <a:pt x="5155693" y="2550357"/>
                      <a:pt x="5172742" y="2552167"/>
                    </a:cubicBezTo>
                    <a:cubicBezTo>
                      <a:pt x="5170361" y="2542070"/>
                      <a:pt x="5165313" y="2528450"/>
                      <a:pt x="5168360" y="2525878"/>
                    </a:cubicBezTo>
                    <a:cubicBezTo>
                      <a:pt x="5179886" y="2542070"/>
                      <a:pt x="5191697" y="2552738"/>
                      <a:pt x="5204651" y="2540546"/>
                    </a:cubicBezTo>
                    <a:cubicBezTo>
                      <a:pt x="5190268" y="2498922"/>
                      <a:pt x="5192459" y="2477205"/>
                      <a:pt x="5177505" y="2448249"/>
                    </a:cubicBezTo>
                    <a:cubicBezTo>
                      <a:pt x="5197698" y="2418341"/>
                      <a:pt x="5143976" y="2343760"/>
                      <a:pt x="5160645" y="2305946"/>
                    </a:cubicBezTo>
                    <a:cubicBezTo>
                      <a:pt x="5160836" y="2358047"/>
                      <a:pt x="5124450" y="2303945"/>
                      <a:pt x="5128260" y="2355095"/>
                    </a:cubicBezTo>
                    <a:cubicBezTo>
                      <a:pt x="5115307" y="2331949"/>
                      <a:pt x="5102543" y="2306517"/>
                      <a:pt x="5089303" y="2295182"/>
                    </a:cubicBezTo>
                    <a:cubicBezTo>
                      <a:pt x="5106925" y="2363381"/>
                      <a:pt x="5062824" y="2332520"/>
                      <a:pt x="5048155" y="2291849"/>
                    </a:cubicBezTo>
                    <a:cubicBezTo>
                      <a:pt x="5041678" y="2304422"/>
                      <a:pt x="5037773" y="2320709"/>
                      <a:pt x="5032248" y="2334711"/>
                    </a:cubicBezTo>
                    <a:cubicBezTo>
                      <a:pt x="5029962" y="2326329"/>
                      <a:pt x="5027200" y="2325567"/>
                      <a:pt x="5024819" y="2318995"/>
                    </a:cubicBezTo>
                    <a:cubicBezTo>
                      <a:pt x="5019390" y="2284419"/>
                      <a:pt x="5025485" y="2274323"/>
                      <a:pt x="5032629" y="2269655"/>
                    </a:cubicBezTo>
                    <a:cubicBezTo>
                      <a:pt x="5027962" y="2272703"/>
                      <a:pt x="5023866" y="2263940"/>
                      <a:pt x="5020057" y="2246605"/>
                    </a:cubicBezTo>
                    <a:cubicBezTo>
                      <a:pt x="5015294" y="2253368"/>
                      <a:pt x="5007674" y="2273561"/>
                      <a:pt x="4998244" y="2245462"/>
                    </a:cubicBezTo>
                    <a:cubicBezTo>
                      <a:pt x="5002054" y="2231555"/>
                      <a:pt x="5019866" y="2241176"/>
                      <a:pt x="5010246" y="2222507"/>
                    </a:cubicBezTo>
                    <a:cubicBezTo>
                      <a:pt x="4999863" y="2244414"/>
                      <a:pt x="5005102" y="2192979"/>
                      <a:pt x="4987957" y="2175167"/>
                    </a:cubicBezTo>
                    <a:cubicBezTo>
                      <a:pt x="4989290" y="2152784"/>
                      <a:pt x="5004054" y="2169071"/>
                      <a:pt x="5012722" y="2165928"/>
                    </a:cubicBezTo>
                    <a:cubicBezTo>
                      <a:pt x="5010341" y="2143544"/>
                      <a:pt x="5003959" y="2140115"/>
                      <a:pt x="5005959" y="2131257"/>
                    </a:cubicBezTo>
                    <a:cubicBezTo>
                      <a:pt x="5036535" y="2130876"/>
                      <a:pt x="5049203" y="2107254"/>
                      <a:pt x="5068729" y="2107635"/>
                    </a:cubicBezTo>
                    <a:cubicBezTo>
                      <a:pt x="5055775" y="2103730"/>
                      <a:pt x="5057490" y="2066582"/>
                      <a:pt x="5064729" y="2062677"/>
                    </a:cubicBezTo>
                    <a:cubicBezTo>
                      <a:pt x="5077301" y="2096396"/>
                      <a:pt x="5075682" y="2048771"/>
                      <a:pt x="5088636" y="2072297"/>
                    </a:cubicBezTo>
                    <a:cubicBezTo>
                      <a:pt x="5088255" y="2094776"/>
                      <a:pt x="5083588" y="2088394"/>
                      <a:pt x="5072063" y="2087728"/>
                    </a:cubicBezTo>
                    <a:cubicBezTo>
                      <a:pt x="5075492" y="2114207"/>
                      <a:pt x="5082541" y="2115446"/>
                      <a:pt x="5083969" y="2139163"/>
                    </a:cubicBezTo>
                    <a:cubicBezTo>
                      <a:pt x="5098638" y="2148593"/>
                      <a:pt x="5074444" y="2102587"/>
                      <a:pt x="5082350" y="2102492"/>
                    </a:cubicBezTo>
                    <a:cubicBezTo>
                      <a:pt x="5086826" y="2102396"/>
                      <a:pt x="5091494" y="2095634"/>
                      <a:pt x="5095685" y="2106778"/>
                    </a:cubicBezTo>
                    <a:cubicBezTo>
                      <a:pt x="5099304" y="2120113"/>
                      <a:pt x="5090637" y="2116017"/>
                      <a:pt x="5097590" y="2134019"/>
                    </a:cubicBezTo>
                    <a:cubicBezTo>
                      <a:pt x="5111210" y="2129447"/>
                      <a:pt x="5116164" y="2146116"/>
                      <a:pt x="5123403" y="2180311"/>
                    </a:cubicBezTo>
                    <a:cubicBezTo>
                      <a:pt x="5132261" y="2180406"/>
                      <a:pt x="5132165" y="2185550"/>
                      <a:pt x="5144643" y="2200218"/>
                    </a:cubicBezTo>
                    <a:cubicBezTo>
                      <a:pt x="5140548" y="2184026"/>
                      <a:pt x="5136071" y="2182883"/>
                      <a:pt x="5131975" y="2167738"/>
                    </a:cubicBezTo>
                    <a:cubicBezTo>
                      <a:pt x="5133023" y="2157737"/>
                      <a:pt x="5139691" y="2155736"/>
                      <a:pt x="5140738" y="2145735"/>
                    </a:cubicBezTo>
                    <a:cubicBezTo>
                      <a:pt x="5137690" y="2160975"/>
                      <a:pt x="5164551" y="2193551"/>
                      <a:pt x="5161979" y="2165738"/>
                    </a:cubicBezTo>
                    <a:cubicBezTo>
                      <a:pt x="5156740" y="2158594"/>
                      <a:pt x="5151502" y="2151260"/>
                      <a:pt x="5146168" y="2143640"/>
                    </a:cubicBezTo>
                    <a:cubicBezTo>
                      <a:pt x="5160836" y="2137258"/>
                      <a:pt x="5176552" y="2177263"/>
                      <a:pt x="5178552" y="2150117"/>
                    </a:cubicBezTo>
                    <a:cubicBezTo>
                      <a:pt x="5174076" y="2149450"/>
                      <a:pt x="5169885" y="2132972"/>
                      <a:pt x="5165503" y="2127161"/>
                    </a:cubicBezTo>
                    <a:cubicBezTo>
                      <a:pt x="5176552" y="2141925"/>
                      <a:pt x="5183315" y="2123542"/>
                      <a:pt x="5179505" y="2103158"/>
                    </a:cubicBezTo>
                    <a:cubicBezTo>
                      <a:pt x="5173885" y="2108111"/>
                      <a:pt x="5173123" y="2125352"/>
                      <a:pt x="5163312" y="2099825"/>
                    </a:cubicBezTo>
                    <a:cubicBezTo>
                      <a:pt x="5170742" y="2077441"/>
                      <a:pt x="5127594" y="1999336"/>
                      <a:pt x="5134833" y="2045437"/>
                    </a:cubicBezTo>
                    <a:cubicBezTo>
                      <a:pt x="5155693" y="2034007"/>
                      <a:pt x="5157216" y="2120208"/>
                      <a:pt x="5145215" y="2060010"/>
                    </a:cubicBezTo>
                    <a:cubicBezTo>
                      <a:pt x="5134261" y="2055914"/>
                      <a:pt x="5149882" y="2089061"/>
                      <a:pt x="5141977" y="2089252"/>
                    </a:cubicBezTo>
                    <a:cubicBezTo>
                      <a:pt x="5107496" y="2000193"/>
                      <a:pt x="5145501" y="2040008"/>
                      <a:pt x="5135880" y="1979619"/>
                    </a:cubicBezTo>
                    <a:cubicBezTo>
                      <a:pt x="5133975" y="1997145"/>
                      <a:pt x="5127974" y="2008385"/>
                      <a:pt x="5114544" y="1987811"/>
                    </a:cubicBezTo>
                    <a:cubicBezTo>
                      <a:pt x="5086446" y="1906467"/>
                      <a:pt x="5050822" y="1865319"/>
                      <a:pt x="5029772" y="1870939"/>
                    </a:cubicBezTo>
                    <a:cubicBezTo>
                      <a:pt x="5043964" y="1873892"/>
                      <a:pt x="5032344" y="1839316"/>
                      <a:pt x="5028153" y="1815694"/>
                    </a:cubicBezTo>
                    <a:cubicBezTo>
                      <a:pt x="5017389" y="1822361"/>
                      <a:pt x="5012531" y="1801121"/>
                      <a:pt x="4998054" y="1761973"/>
                    </a:cubicBezTo>
                    <a:cubicBezTo>
                      <a:pt x="4995101" y="1780165"/>
                      <a:pt x="4993196" y="1784738"/>
                      <a:pt x="4979956" y="1769021"/>
                    </a:cubicBezTo>
                    <a:cubicBezTo>
                      <a:pt x="4979480" y="1781118"/>
                      <a:pt x="4990719" y="1810550"/>
                      <a:pt x="4984243" y="1813979"/>
                    </a:cubicBezTo>
                    <a:cubicBezTo>
                      <a:pt x="4975670" y="1810931"/>
                      <a:pt x="4959382" y="1805978"/>
                      <a:pt x="4959287" y="1777118"/>
                    </a:cubicBezTo>
                    <a:cubicBezTo>
                      <a:pt x="4951762" y="1791119"/>
                      <a:pt x="4931474" y="1775117"/>
                      <a:pt x="4940142" y="1821694"/>
                    </a:cubicBezTo>
                    <a:cubicBezTo>
                      <a:pt x="4944333" y="1824552"/>
                      <a:pt x="4948619" y="1828362"/>
                      <a:pt x="4952715" y="1835506"/>
                    </a:cubicBezTo>
                    <a:cubicBezTo>
                      <a:pt x="4950048" y="1836458"/>
                      <a:pt x="4947476" y="1837506"/>
                      <a:pt x="4944809" y="1838459"/>
                    </a:cubicBezTo>
                    <a:cubicBezTo>
                      <a:pt x="4979385" y="1897609"/>
                      <a:pt x="4957477" y="1971047"/>
                      <a:pt x="4929664" y="1909515"/>
                    </a:cubicBezTo>
                    <a:cubicBezTo>
                      <a:pt x="4933474" y="1909420"/>
                      <a:pt x="4949191" y="1903514"/>
                      <a:pt x="4937951" y="1897133"/>
                    </a:cubicBezTo>
                    <a:cubicBezTo>
                      <a:pt x="4932522" y="1904752"/>
                      <a:pt x="4927473" y="1897418"/>
                      <a:pt x="4923092" y="1874939"/>
                    </a:cubicBezTo>
                    <a:cubicBezTo>
                      <a:pt x="4930998" y="1886750"/>
                      <a:pt x="4934046" y="1866272"/>
                      <a:pt x="4929188" y="1844650"/>
                    </a:cubicBezTo>
                    <a:cubicBezTo>
                      <a:pt x="4921092" y="1857318"/>
                      <a:pt x="4913948" y="1836173"/>
                      <a:pt x="4906518" y="1825600"/>
                    </a:cubicBezTo>
                    <a:cubicBezTo>
                      <a:pt x="4904042" y="1867415"/>
                      <a:pt x="4874134" y="1856461"/>
                      <a:pt x="4865085" y="1897228"/>
                    </a:cubicBezTo>
                    <a:cubicBezTo>
                      <a:pt x="4861274" y="1885512"/>
                      <a:pt x="4856988" y="1884750"/>
                      <a:pt x="4853083" y="1874082"/>
                    </a:cubicBezTo>
                    <a:cubicBezTo>
                      <a:pt x="4857083" y="1871701"/>
                      <a:pt x="4862513" y="1871606"/>
                      <a:pt x="4856512" y="1854175"/>
                    </a:cubicBezTo>
                    <a:cubicBezTo>
                      <a:pt x="4839653" y="1851889"/>
                      <a:pt x="4846225" y="1885226"/>
                      <a:pt x="4834224" y="1890560"/>
                    </a:cubicBezTo>
                    <a:cubicBezTo>
                      <a:pt x="4825746" y="1865795"/>
                      <a:pt x="4813935" y="1857509"/>
                      <a:pt x="4828794" y="1892370"/>
                    </a:cubicBezTo>
                    <a:cubicBezTo>
                      <a:pt x="4818698" y="1901514"/>
                      <a:pt x="4809268" y="1896371"/>
                      <a:pt x="4801648" y="1856080"/>
                    </a:cubicBezTo>
                    <a:cubicBezTo>
                      <a:pt x="4813554" y="1837125"/>
                      <a:pt x="4805744" y="1838649"/>
                      <a:pt x="4813745" y="1824076"/>
                    </a:cubicBezTo>
                    <a:cubicBezTo>
                      <a:pt x="4805173" y="1820552"/>
                      <a:pt x="4797457" y="1799787"/>
                      <a:pt x="4788980" y="1796072"/>
                    </a:cubicBezTo>
                    <a:cubicBezTo>
                      <a:pt x="4785360" y="1782166"/>
                      <a:pt x="4795076" y="1788738"/>
                      <a:pt x="4792504" y="1776451"/>
                    </a:cubicBezTo>
                    <a:cubicBezTo>
                      <a:pt x="4773168" y="1749019"/>
                      <a:pt x="4788313" y="1807217"/>
                      <a:pt x="4782693" y="1816742"/>
                    </a:cubicBezTo>
                    <a:lnTo>
                      <a:pt x="4769359" y="1821409"/>
                    </a:lnTo>
                    <a:cubicBezTo>
                      <a:pt x="4765644" y="1808931"/>
                      <a:pt x="4762310" y="1789976"/>
                      <a:pt x="4758024" y="1788643"/>
                    </a:cubicBezTo>
                    <a:cubicBezTo>
                      <a:pt x="4764977" y="1820933"/>
                      <a:pt x="4767549" y="1833791"/>
                      <a:pt x="4767834" y="1849603"/>
                    </a:cubicBezTo>
                    <a:cubicBezTo>
                      <a:pt x="4762310" y="1854365"/>
                      <a:pt x="4758595" y="1826267"/>
                      <a:pt x="4753357" y="1827124"/>
                    </a:cubicBezTo>
                    <a:cubicBezTo>
                      <a:pt x="4755452" y="1837125"/>
                      <a:pt x="4751452" y="1837792"/>
                      <a:pt x="4747451" y="1838363"/>
                    </a:cubicBezTo>
                    <a:cubicBezTo>
                      <a:pt x="4750309" y="1858461"/>
                      <a:pt x="4750689" y="1894656"/>
                      <a:pt x="4762976" y="1887989"/>
                    </a:cubicBezTo>
                    <a:cubicBezTo>
                      <a:pt x="4761738" y="1867415"/>
                      <a:pt x="4748023" y="1858842"/>
                      <a:pt x="4754404" y="1854365"/>
                    </a:cubicBezTo>
                    <a:cubicBezTo>
                      <a:pt x="4761833" y="1847412"/>
                      <a:pt x="4767358" y="1872844"/>
                      <a:pt x="4773740" y="1884179"/>
                    </a:cubicBezTo>
                    <a:cubicBezTo>
                      <a:pt x="4773073" y="1907896"/>
                      <a:pt x="4745927" y="1884750"/>
                      <a:pt x="4741355" y="1895609"/>
                    </a:cubicBezTo>
                    <a:cubicBezTo>
                      <a:pt x="4745260" y="1895132"/>
                      <a:pt x="4749642" y="1916183"/>
                      <a:pt x="4742879" y="1913420"/>
                    </a:cubicBezTo>
                    <a:cubicBezTo>
                      <a:pt x="4734497" y="1888274"/>
                      <a:pt x="4741355" y="1886941"/>
                      <a:pt x="4732878" y="1861890"/>
                    </a:cubicBezTo>
                    <a:cubicBezTo>
                      <a:pt x="4718685" y="1858556"/>
                      <a:pt x="4721162" y="1881321"/>
                      <a:pt x="4712875" y="1887322"/>
                    </a:cubicBezTo>
                    <a:cubicBezTo>
                      <a:pt x="4710017" y="1876559"/>
                      <a:pt x="4706493" y="1876844"/>
                      <a:pt x="4703922" y="1862843"/>
                    </a:cubicBezTo>
                    <a:cubicBezTo>
                      <a:pt x="4709541" y="1847126"/>
                      <a:pt x="4682491" y="1901609"/>
                      <a:pt x="4676490" y="1918373"/>
                    </a:cubicBezTo>
                    <a:cubicBezTo>
                      <a:pt x="4674489" y="1909896"/>
                      <a:pt x="4671823" y="1909134"/>
                      <a:pt x="4669727" y="1902467"/>
                    </a:cubicBezTo>
                    <a:cubicBezTo>
                      <a:pt x="4673156" y="1890465"/>
                      <a:pt x="4667155" y="1863605"/>
                      <a:pt x="4668203" y="1847984"/>
                    </a:cubicBezTo>
                    <a:cubicBezTo>
                      <a:pt x="4673442" y="1838554"/>
                      <a:pt x="4689158" y="1868272"/>
                      <a:pt x="4686967" y="1841411"/>
                    </a:cubicBezTo>
                    <a:cubicBezTo>
                      <a:pt x="4676204" y="1846174"/>
                      <a:pt x="4666679" y="1831696"/>
                      <a:pt x="4657344" y="1815218"/>
                    </a:cubicBezTo>
                    <a:cubicBezTo>
                      <a:pt x="4670584" y="1814741"/>
                      <a:pt x="4653630" y="1773212"/>
                      <a:pt x="4658868" y="1750448"/>
                    </a:cubicBezTo>
                    <a:cubicBezTo>
                      <a:pt x="4666488" y="1756163"/>
                      <a:pt x="4695254" y="1806455"/>
                      <a:pt x="4687729" y="1785976"/>
                    </a:cubicBezTo>
                    <a:cubicBezTo>
                      <a:pt x="4685157" y="1784833"/>
                      <a:pt x="4682871" y="1779975"/>
                      <a:pt x="4680871" y="1769974"/>
                    </a:cubicBezTo>
                    <a:cubicBezTo>
                      <a:pt x="4694968" y="1761687"/>
                      <a:pt x="4715923" y="1797596"/>
                      <a:pt x="4713256" y="1749305"/>
                    </a:cubicBezTo>
                    <a:cubicBezTo>
                      <a:pt x="4705160" y="1756067"/>
                      <a:pt x="4694968" y="1763497"/>
                      <a:pt x="4682109" y="1751305"/>
                    </a:cubicBezTo>
                    <a:cubicBezTo>
                      <a:pt x="4680109" y="1732731"/>
                      <a:pt x="4683538" y="1722825"/>
                      <a:pt x="4691634" y="1720253"/>
                    </a:cubicBezTo>
                    <a:cubicBezTo>
                      <a:pt x="4698969" y="1726444"/>
                      <a:pt x="4706398" y="1733684"/>
                      <a:pt x="4713828" y="1739970"/>
                    </a:cubicBezTo>
                    <a:cubicBezTo>
                      <a:pt x="4714113" y="1712824"/>
                      <a:pt x="4691063" y="1668056"/>
                      <a:pt x="4695635" y="1645292"/>
                    </a:cubicBezTo>
                    <a:cubicBezTo>
                      <a:pt x="4687919" y="1643577"/>
                      <a:pt x="4668012" y="1624718"/>
                      <a:pt x="4667441" y="1646244"/>
                    </a:cubicBezTo>
                    <a:cubicBezTo>
                      <a:pt x="4674299" y="1644815"/>
                      <a:pt x="4680395" y="1658436"/>
                      <a:pt x="4686776" y="1666913"/>
                    </a:cubicBezTo>
                    <a:cubicBezTo>
                      <a:pt x="4674109" y="1726254"/>
                      <a:pt x="4640485" y="1613002"/>
                      <a:pt x="4633056" y="1575854"/>
                    </a:cubicBezTo>
                    <a:cubicBezTo>
                      <a:pt x="4624959" y="1571377"/>
                      <a:pt x="4616863" y="1563281"/>
                      <a:pt x="4609433" y="1547851"/>
                    </a:cubicBezTo>
                    <a:cubicBezTo>
                      <a:pt x="4600671" y="1511465"/>
                      <a:pt x="4626293" y="1530992"/>
                      <a:pt x="4614958" y="1490606"/>
                    </a:cubicBezTo>
                    <a:cubicBezTo>
                      <a:pt x="4605814" y="1481843"/>
                      <a:pt x="4615149" y="1526896"/>
                      <a:pt x="4606767" y="1502702"/>
                    </a:cubicBezTo>
                    <a:cubicBezTo>
                      <a:pt x="4614673" y="1486510"/>
                      <a:pt x="4589812" y="1448219"/>
                      <a:pt x="4602480" y="1439933"/>
                    </a:cubicBezTo>
                    <a:cubicBezTo>
                      <a:pt x="4605242" y="1451172"/>
                      <a:pt x="4608005" y="1462507"/>
                      <a:pt x="4610767" y="1473746"/>
                    </a:cubicBezTo>
                    <a:cubicBezTo>
                      <a:pt x="4626198" y="1475175"/>
                      <a:pt x="4596575" y="1403357"/>
                      <a:pt x="4604766" y="1393165"/>
                    </a:cubicBezTo>
                    <a:cubicBezTo>
                      <a:pt x="4608481" y="1397451"/>
                      <a:pt x="4621911" y="1406690"/>
                      <a:pt x="4615244" y="1380115"/>
                    </a:cubicBezTo>
                    <a:cubicBezTo>
                      <a:pt x="4610482" y="1357351"/>
                      <a:pt x="4603147" y="1393069"/>
                      <a:pt x="4598956" y="1358398"/>
                    </a:cubicBezTo>
                    <a:cubicBezTo>
                      <a:pt x="4595527" y="1344492"/>
                      <a:pt x="4604766" y="1351160"/>
                      <a:pt x="4602290" y="1338682"/>
                    </a:cubicBezTo>
                    <a:cubicBezTo>
                      <a:pt x="4593241" y="1334300"/>
                      <a:pt x="4600290" y="1316298"/>
                      <a:pt x="4591812" y="1296581"/>
                    </a:cubicBezTo>
                    <a:cubicBezTo>
                      <a:pt x="4584573" y="1295534"/>
                      <a:pt x="4577144" y="1304677"/>
                      <a:pt x="4566190" y="1269149"/>
                    </a:cubicBezTo>
                    <a:cubicBezTo>
                      <a:pt x="4578192" y="1315346"/>
                      <a:pt x="4565809" y="1298582"/>
                      <a:pt x="4580668" y="1328300"/>
                    </a:cubicBezTo>
                    <a:cubicBezTo>
                      <a:pt x="4573905" y="1319346"/>
                      <a:pt x="4561999" y="1308392"/>
                      <a:pt x="4562857" y="1288771"/>
                    </a:cubicBezTo>
                    <a:cubicBezTo>
                      <a:pt x="4540187" y="1301344"/>
                      <a:pt x="4515708" y="1284485"/>
                      <a:pt x="4498944" y="1303630"/>
                    </a:cubicBezTo>
                    <a:cubicBezTo>
                      <a:pt x="4489799" y="1278389"/>
                      <a:pt x="4479703" y="1270959"/>
                      <a:pt x="4470845" y="1240574"/>
                    </a:cubicBezTo>
                    <a:cubicBezTo>
                      <a:pt x="4464368" y="1217619"/>
                      <a:pt x="4478179" y="1229240"/>
                      <a:pt x="4474750" y="1211523"/>
                    </a:cubicBezTo>
                    <a:cubicBezTo>
                      <a:pt x="4471416" y="1210952"/>
                      <a:pt x="4471035" y="1202665"/>
                      <a:pt x="4470845" y="1194664"/>
                    </a:cubicBezTo>
                    <a:cubicBezTo>
                      <a:pt x="4459986" y="1189139"/>
                      <a:pt x="4449890" y="1167708"/>
                      <a:pt x="4439603" y="1151325"/>
                    </a:cubicBezTo>
                    <a:cubicBezTo>
                      <a:pt x="4459796" y="1170661"/>
                      <a:pt x="4441889" y="1116749"/>
                      <a:pt x="4453509" y="1109320"/>
                    </a:cubicBezTo>
                    <a:cubicBezTo>
                      <a:pt x="4459225" y="1140848"/>
                      <a:pt x="4478941" y="1137038"/>
                      <a:pt x="4479227" y="1117892"/>
                    </a:cubicBezTo>
                    <a:cubicBezTo>
                      <a:pt x="4464463" y="1094461"/>
                      <a:pt x="4458082" y="1120559"/>
                      <a:pt x="4447699" y="1083888"/>
                    </a:cubicBezTo>
                    <a:cubicBezTo>
                      <a:pt x="4455510" y="1085031"/>
                      <a:pt x="4466654" y="1082459"/>
                      <a:pt x="4460939" y="1051217"/>
                    </a:cubicBezTo>
                    <a:cubicBezTo>
                      <a:pt x="4448175" y="1055504"/>
                      <a:pt x="4437031" y="1026452"/>
                      <a:pt x="4425316" y="1009688"/>
                    </a:cubicBezTo>
                    <a:cubicBezTo>
                      <a:pt x="4428935" y="1002068"/>
                      <a:pt x="4472559" y="1046169"/>
                      <a:pt x="4469606" y="1010927"/>
                    </a:cubicBezTo>
                    <a:cubicBezTo>
                      <a:pt x="4449033" y="998449"/>
                      <a:pt x="4433698" y="966159"/>
                      <a:pt x="4419886" y="919677"/>
                    </a:cubicBezTo>
                    <a:cubicBezTo>
                      <a:pt x="4410457" y="910438"/>
                      <a:pt x="4413314" y="947395"/>
                      <a:pt x="4405789" y="925106"/>
                    </a:cubicBezTo>
                    <a:cubicBezTo>
                      <a:pt x="4418457" y="927011"/>
                      <a:pt x="4387977" y="883387"/>
                      <a:pt x="4392550" y="911866"/>
                    </a:cubicBezTo>
                    <a:cubicBezTo>
                      <a:pt x="4399027" y="908723"/>
                      <a:pt x="4406837" y="953586"/>
                      <a:pt x="4399883" y="955015"/>
                    </a:cubicBezTo>
                    <a:cubicBezTo>
                      <a:pt x="4400741" y="936441"/>
                      <a:pt x="4389882" y="915010"/>
                      <a:pt x="4383977" y="896722"/>
                    </a:cubicBezTo>
                    <a:cubicBezTo>
                      <a:pt x="4367784" y="901675"/>
                      <a:pt x="4354450" y="911771"/>
                      <a:pt x="4349973" y="937774"/>
                    </a:cubicBezTo>
                    <a:cubicBezTo>
                      <a:pt x="4356449" y="930726"/>
                      <a:pt x="4363308" y="952538"/>
                      <a:pt x="4364069" y="932155"/>
                    </a:cubicBezTo>
                    <a:cubicBezTo>
                      <a:pt x="4379119" y="965873"/>
                      <a:pt x="4380833" y="991400"/>
                      <a:pt x="4397312" y="1011212"/>
                    </a:cubicBezTo>
                    <a:cubicBezTo>
                      <a:pt x="4388073" y="1020833"/>
                      <a:pt x="4387216" y="1013593"/>
                      <a:pt x="4384453" y="1034549"/>
                    </a:cubicBezTo>
                    <a:cubicBezTo>
                      <a:pt x="4378834" y="1016737"/>
                      <a:pt x="4385120" y="1005116"/>
                      <a:pt x="4376452" y="1010164"/>
                    </a:cubicBezTo>
                    <a:cubicBezTo>
                      <a:pt x="4378262" y="1051122"/>
                      <a:pt x="4359021" y="1035977"/>
                      <a:pt x="4345877" y="1012736"/>
                    </a:cubicBezTo>
                    <a:cubicBezTo>
                      <a:pt x="4336352" y="1031691"/>
                      <a:pt x="4304729" y="1102367"/>
                      <a:pt x="4289394" y="1032453"/>
                    </a:cubicBezTo>
                    <a:cubicBezTo>
                      <a:pt x="4285965" y="1033310"/>
                      <a:pt x="4284822" y="1038359"/>
                      <a:pt x="4283774" y="1043502"/>
                    </a:cubicBezTo>
                    <a:cubicBezTo>
                      <a:pt x="4277297" y="1055408"/>
                      <a:pt x="4291203" y="1043693"/>
                      <a:pt x="4291584" y="1067981"/>
                    </a:cubicBezTo>
                    <a:cubicBezTo>
                      <a:pt x="4289108" y="1068934"/>
                      <a:pt x="4290060" y="1075887"/>
                      <a:pt x="4288441" y="1078268"/>
                    </a:cubicBezTo>
                    <a:cubicBezTo>
                      <a:pt x="4283393" y="1067696"/>
                      <a:pt x="4268248" y="1029595"/>
                      <a:pt x="4268915" y="1048550"/>
                    </a:cubicBezTo>
                    <a:cubicBezTo>
                      <a:pt x="4271582" y="1088841"/>
                      <a:pt x="4231101" y="1097604"/>
                      <a:pt x="4223195" y="1137419"/>
                    </a:cubicBezTo>
                    <a:cubicBezTo>
                      <a:pt x="4217385" y="1117607"/>
                      <a:pt x="4198620" y="1105986"/>
                      <a:pt x="4198144" y="1118940"/>
                    </a:cubicBezTo>
                    <a:cubicBezTo>
                      <a:pt x="4200335" y="1119226"/>
                      <a:pt x="4211289" y="1144277"/>
                      <a:pt x="4205669" y="1143515"/>
                    </a:cubicBezTo>
                    <a:cubicBezTo>
                      <a:pt x="4201668" y="1156659"/>
                      <a:pt x="4190333" y="1122274"/>
                      <a:pt x="4193096" y="1147896"/>
                    </a:cubicBezTo>
                    <a:cubicBezTo>
                      <a:pt x="4194524" y="1147325"/>
                      <a:pt x="4197287" y="1153802"/>
                      <a:pt x="4194715" y="1156373"/>
                    </a:cubicBezTo>
                    <a:cubicBezTo>
                      <a:pt x="4183761" y="1152373"/>
                      <a:pt x="4175665" y="1115987"/>
                      <a:pt x="4166425" y="1093794"/>
                    </a:cubicBezTo>
                    <a:cubicBezTo>
                      <a:pt x="4160330" y="1069315"/>
                      <a:pt x="4170616" y="1047693"/>
                      <a:pt x="4159854" y="1032643"/>
                    </a:cubicBezTo>
                    <a:cubicBezTo>
                      <a:pt x="4159092" y="1061314"/>
                      <a:pt x="4125468" y="1012070"/>
                      <a:pt x="4113943" y="985399"/>
                    </a:cubicBezTo>
                    <a:cubicBezTo>
                      <a:pt x="4123087" y="976637"/>
                      <a:pt x="4121849" y="926726"/>
                      <a:pt x="4138423" y="949490"/>
                    </a:cubicBezTo>
                    <a:cubicBezTo>
                      <a:pt x="4135374" y="912057"/>
                      <a:pt x="4138041" y="906247"/>
                      <a:pt x="4147185" y="900913"/>
                    </a:cubicBezTo>
                    <a:cubicBezTo>
                      <a:pt x="4145661" y="917486"/>
                      <a:pt x="4152995" y="927011"/>
                      <a:pt x="4158710" y="933203"/>
                    </a:cubicBezTo>
                    <a:cubicBezTo>
                      <a:pt x="4148424" y="895007"/>
                      <a:pt x="4149757" y="883672"/>
                      <a:pt x="4156139" y="906818"/>
                    </a:cubicBezTo>
                    <a:cubicBezTo>
                      <a:pt x="4148424" y="867289"/>
                      <a:pt x="4165664" y="899198"/>
                      <a:pt x="4159092" y="869480"/>
                    </a:cubicBezTo>
                    <a:cubicBezTo>
                      <a:pt x="4142994" y="854812"/>
                      <a:pt x="4148995" y="897579"/>
                      <a:pt x="4134993" y="878148"/>
                    </a:cubicBezTo>
                    <a:cubicBezTo>
                      <a:pt x="4140232" y="838143"/>
                      <a:pt x="4163759" y="857860"/>
                      <a:pt x="4155948" y="788899"/>
                    </a:cubicBezTo>
                    <a:cubicBezTo>
                      <a:pt x="4169855" y="783184"/>
                      <a:pt x="4175570" y="787946"/>
                      <a:pt x="4185571" y="796328"/>
                    </a:cubicBezTo>
                    <a:cubicBezTo>
                      <a:pt x="4173284" y="770516"/>
                      <a:pt x="4194334" y="773945"/>
                      <a:pt x="4194620" y="765753"/>
                    </a:cubicBezTo>
                    <a:cubicBezTo>
                      <a:pt x="4190048" y="731082"/>
                      <a:pt x="4182333" y="742798"/>
                      <a:pt x="4177760" y="708127"/>
                    </a:cubicBezTo>
                    <a:cubicBezTo>
                      <a:pt x="4173284" y="713747"/>
                      <a:pt x="4168902" y="732225"/>
                      <a:pt x="4161949" y="704698"/>
                    </a:cubicBezTo>
                    <a:cubicBezTo>
                      <a:pt x="4172141" y="685838"/>
                      <a:pt x="4186524" y="706698"/>
                      <a:pt x="4193096" y="684314"/>
                    </a:cubicBezTo>
                    <a:cubicBezTo>
                      <a:pt x="4185761" y="673456"/>
                      <a:pt x="4195573" y="650977"/>
                      <a:pt x="4195953" y="637642"/>
                    </a:cubicBezTo>
                    <a:cubicBezTo>
                      <a:pt x="4192810" y="636975"/>
                      <a:pt x="4192524" y="628688"/>
                      <a:pt x="4192429" y="620687"/>
                    </a:cubicBezTo>
                    <a:cubicBezTo>
                      <a:pt x="4186524" y="618973"/>
                      <a:pt x="4181285" y="605162"/>
                      <a:pt x="4175570" y="599542"/>
                    </a:cubicBezTo>
                    <a:cubicBezTo>
                      <a:pt x="4182999" y="584588"/>
                      <a:pt x="4169283" y="580587"/>
                      <a:pt x="4164521" y="558013"/>
                    </a:cubicBezTo>
                    <a:cubicBezTo>
                      <a:pt x="4163473" y="543821"/>
                      <a:pt x="4176236" y="555727"/>
                      <a:pt x="4168426" y="529057"/>
                    </a:cubicBezTo>
                    <a:cubicBezTo>
                      <a:pt x="4162235" y="522389"/>
                      <a:pt x="4145185" y="506578"/>
                      <a:pt x="4150043" y="535915"/>
                    </a:cubicBezTo>
                    <a:cubicBezTo>
                      <a:pt x="4162616" y="535058"/>
                      <a:pt x="4163473" y="593541"/>
                      <a:pt x="4160997" y="613924"/>
                    </a:cubicBezTo>
                    <a:cubicBezTo>
                      <a:pt x="4145852" y="573253"/>
                      <a:pt x="4133660" y="619544"/>
                      <a:pt x="4117277" y="557156"/>
                    </a:cubicBezTo>
                    <a:cubicBezTo>
                      <a:pt x="4117277" y="569348"/>
                      <a:pt x="4118610" y="584207"/>
                      <a:pt x="4117086" y="593732"/>
                    </a:cubicBezTo>
                    <a:cubicBezTo>
                      <a:pt x="4103085" y="582778"/>
                      <a:pt x="4093179" y="573348"/>
                      <a:pt x="4092131" y="530009"/>
                    </a:cubicBezTo>
                    <a:cubicBezTo>
                      <a:pt x="4086701" y="533534"/>
                      <a:pt x="4082415" y="519818"/>
                      <a:pt x="4078034" y="508006"/>
                    </a:cubicBezTo>
                    <a:cubicBezTo>
                      <a:pt x="4079367" y="498291"/>
                      <a:pt x="4093845" y="492195"/>
                      <a:pt x="4099656" y="518198"/>
                    </a:cubicBezTo>
                    <a:cubicBezTo>
                      <a:pt x="4105180" y="515246"/>
                      <a:pt x="4103561" y="499625"/>
                      <a:pt x="4111181" y="514007"/>
                    </a:cubicBezTo>
                    <a:cubicBezTo>
                      <a:pt x="4111657" y="497529"/>
                      <a:pt x="4110800" y="478384"/>
                      <a:pt x="4110133" y="459620"/>
                    </a:cubicBezTo>
                    <a:cubicBezTo>
                      <a:pt x="4124992" y="472669"/>
                      <a:pt x="4118800" y="442284"/>
                      <a:pt x="4130517" y="452000"/>
                    </a:cubicBezTo>
                    <a:cubicBezTo>
                      <a:pt x="4126516" y="432283"/>
                      <a:pt x="4122515" y="412471"/>
                      <a:pt x="4118420" y="392754"/>
                    </a:cubicBezTo>
                    <a:cubicBezTo>
                      <a:pt x="4110609" y="383801"/>
                      <a:pt x="4114133" y="421139"/>
                      <a:pt x="4107180" y="396945"/>
                    </a:cubicBezTo>
                    <a:cubicBezTo>
                      <a:pt x="4112133" y="383610"/>
                      <a:pt x="4109942" y="346939"/>
                      <a:pt x="4100227" y="326555"/>
                    </a:cubicBezTo>
                    <a:cubicBezTo>
                      <a:pt x="4101560" y="315506"/>
                      <a:pt x="4103847" y="314649"/>
                      <a:pt x="4109085" y="323222"/>
                    </a:cubicBezTo>
                    <a:cubicBezTo>
                      <a:pt x="4100703" y="303791"/>
                      <a:pt x="4092702" y="276930"/>
                      <a:pt x="4095274" y="255403"/>
                    </a:cubicBezTo>
                    <a:cubicBezTo>
                      <a:pt x="4089940" y="259975"/>
                      <a:pt x="4085178" y="255880"/>
                      <a:pt x="4081367" y="233306"/>
                    </a:cubicBezTo>
                    <a:cubicBezTo>
                      <a:pt x="4076891" y="232924"/>
                      <a:pt x="4078415" y="244735"/>
                      <a:pt x="4074319" y="245117"/>
                    </a:cubicBezTo>
                    <a:cubicBezTo>
                      <a:pt x="4071557" y="230162"/>
                      <a:pt x="4068604" y="218923"/>
                      <a:pt x="4065365" y="212065"/>
                    </a:cubicBezTo>
                    <a:cubicBezTo>
                      <a:pt x="4071461" y="203683"/>
                      <a:pt x="4065365" y="168440"/>
                      <a:pt x="4063079" y="130531"/>
                    </a:cubicBezTo>
                    <a:cubicBezTo>
                      <a:pt x="4061079" y="129292"/>
                      <a:pt x="4059174" y="124435"/>
                      <a:pt x="4057555" y="114433"/>
                    </a:cubicBezTo>
                    <a:cubicBezTo>
                      <a:pt x="4053745" y="141103"/>
                      <a:pt x="4042029" y="90430"/>
                      <a:pt x="4044125" y="128721"/>
                    </a:cubicBezTo>
                    <a:cubicBezTo>
                      <a:pt x="4033075" y="94526"/>
                      <a:pt x="4033742" y="85477"/>
                      <a:pt x="4030694" y="60903"/>
                    </a:cubicBezTo>
                    <a:cubicBezTo>
                      <a:pt x="4035743" y="70714"/>
                      <a:pt x="4040886" y="68904"/>
                      <a:pt x="4037553" y="49092"/>
                    </a:cubicBezTo>
                    <a:cubicBezTo>
                      <a:pt x="4029837" y="54807"/>
                      <a:pt x="4022503" y="58712"/>
                      <a:pt x="4022884" y="91478"/>
                    </a:cubicBezTo>
                    <a:cubicBezTo>
                      <a:pt x="4018788" y="84525"/>
                      <a:pt x="4004596" y="71857"/>
                      <a:pt x="4008120" y="51473"/>
                    </a:cubicBezTo>
                    <a:cubicBezTo>
                      <a:pt x="4009835" y="57950"/>
                      <a:pt x="4011454" y="68237"/>
                      <a:pt x="4013549" y="67666"/>
                    </a:cubicBezTo>
                    <a:cubicBezTo>
                      <a:pt x="4003263" y="30042"/>
                      <a:pt x="3994023" y="26708"/>
                      <a:pt x="3991547" y="48806"/>
                    </a:cubicBezTo>
                    <a:cubicBezTo>
                      <a:pt x="3986879" y="14326"/>
                      <a:pt x="3974021" y="31090"/>
                      <a:pt x="3975449" y="419"/>
                    </a:cubicBezTo>
                    <a:cubicBezTo>
                      <a:pt x="3966210" y="-4724"/>
                      <a:pt x="3980974" y="39186"/>
                      <a:pt x="3973449" y="37757"/>
                    </a:cubicBezTo>
                    <a:cubicBezTo>
                      <a:pt x="3954018" y="-248"/>
                      <a:pt x="3926110" y="22708"/>
                      <a:pt x="3910394" y="71285"/>
                    </a:cubicBezTo>
                    <a:cubicBezTo>
                      <a:pt x="3911251" y="68618"/>
                      <a:pt x="3915823" y="73095"/>
                      <a:pt x="3916490" y="78334"/>
                    </a:cubicBezTo>
                    <a:cubicBezTo>
                      <a:pt x="3896201" y="84715"/>
                      <a:pt x="3858673" y="14802"/>
                      <a:pt x="3857816" y="98812"/>
                    </a:cubicBezTo>
                    <a:cubicBezTo>
                      <a:pt x="3850291" y="89573"/>
                      <a:pt x="3857435" y="71666"/>
                      <a:pt x="3849719" y="65665"/>
                    </a:cubicBezTo>
                    <a:cubicBezTo>
                      <a:pt x="3851148" y="74238"/>
                      <a:pt x="3847624" y="77762"/>
                      <a:pt x="3845243" y="67189"/>
                    </a:cubicBezTo>
                    <a:cubicBezTo>
                      <a:pt x="3846672" y="64808"/>
                      <a:pt x="3846672" y="59093"/>
                      <a:pt x="3844576" y="49282"/>
                    </a:cubicBezTo>
                    <a:cubicBezTo>
                      <a:pt x="3851053" y="51664"/>
                      <a:pt x="3855815" y="60712"/>
                      <a:pt x="3850577" y="29089"/>
                    </a:cubicBezTo>
                    <a:cubicBezTo>
                      <a:pt x="3818382" y="28613"/>
                      <a:pt x="3779520" y="35376"/>
                      <a:pt x="3752183" y="36995"/>
                    </a:cubicBezTo>
                    <a:cubicBezTo>
                      <a:pt x="3745992" y="37376"/>
                      <a:pt x="3743801" y="65665"/>
                      <a:pt x="3735134" y="34138"/>
                    </a:cubicBezTo>
                    <a:cubicBezTo>
                      <a:pt x="3737039" y="51092"/>
                      <a:pt x="3740849" y="49854"/>
                      <a:pt x="3743611" y="58045"/>
                    </a:cubicBezTo>
                    <a:cubicBezTo>
                      <a:pt x="3740849" y="67189"/>
                      <a:pt x="3740277" y="81096"/>
                      <a:pt x="3736372" y="87668"/>
                    </a:cubicBezTo>
                    <a:cubicBezTo>
                      <a:pt x="3727514" y="54712"/>
                      <a:pt x="3712369" y="75095"/>
                      <a:pt x="3704654" y="99003"/>
                    </a:cubicBezTo>
                    <a:cubicBezTo>
                      <a:pt x="3688556" y="87097"/>
                      <a:pt x="3677888" y="98050"/>
                      <a:pt x="3667506" y="107099"/>
                    </a:cubicBezTo>
                    <a:cubicBezTo>
                      <a:pt x="3656933" y="116053"/>
                      <a:pt x="3647313" y="123387"/>
                      <a:pt x="3634835" y="104623"/>
                    </a:cubicBezTo>
                    <a:cubicBezTo>
                      <a:pt x="3620738" y="138151"/>
                      <a:pt x="3568637" y="81572"/>
                      <a:pt x="3556254" y="147580"/>
                    </a:cubicBezTo>
                    <a:cubicBezTo>
                      <a:pt x="3553206" y="147676"/>
                      <a:pt x="3550254" y="146914"/>
                      <a:pt x="3549206" y="132055"/>
                    </a:cubicBezTo>
                    <a:cubicBezTo>
                      <a:pt x="3538442" y="128435"/>
                      <a:pt x="3550254" y="174441"/>
                      <a:pt x="3539490" y="170917"/>
                    </a:cubicBezTo>
                    <a:cubicBezTo>
                      <a:pt x="3534251" y="175298"/>
                      <a:pt x="3533585" y="147104"/>
                      <a:pt x="3528917" y="147580"/>
                    </a:cubicBezTo>
                    <a:cubicBezTo>
                      <a:pt x="3524822" y="169964"/>
                      <a:pt x="3518725" y="169774"/>
                      <a:pt x="3523774" y="184728"/>
                    </a:cubicBezTo>
                    <a:cubicBezTo>
                      <a:pt x="3516249" y="177870"/>
                      <a:pt x="3511201" y="153391"/>
                      <a:pt x="3503866" y="146723"/>
                    </a:cubicBezTo>
                    <a:cubicBezTo>
                      <a:pt x="3504629" y="189300"/>
                      <a:pt x="3489674" y="151200"/>
                      <a:pt x="3483674" y="144342"/>
                    </a:cubicBezTo>
                    <a:cubicBezTo>
                      <a:pt x="3456241" y="182728"/>
                      <a:pt x="3412046" y="173679"/>
                      <a:pt x="3376136" y="239782"/>
                    </a:cubicBezTo>
                    <a:cubicBezTo>
                      <a:pt x="3384995" y="244355"/>
                      <a:pt x="3400235" y="234068"/>
                      <a:pt x="3392710" y="270358"/>
                    </a:cubicBezTo>
                    <a:cubicBezTo>
                      <a:pt x="3398330" y="226638"/>
                      <a:pt x="3415475" y="246164"/>
                      <a:pt x="3418237" y="200920"/>
                    </a:cubicBezTo>
                    <a:cubicBezTo>
                      <a:pt x="3429667" y="227876"/>
                      <a:pt x="3442716" y="206064"/>
                      <a:pt x="3448526" y="182251"/>
                    </a:cubicBezTo>
                    <a:cubicBezTo>
                      <a:pt x="3457385" y="195777"/>
                      <a:pt x="3457766" y="193777"/>
                      <a:pt x="3466433" y="185395"/>
                    </a:cubicBezTo>
                    <a:cubicBezTo>
                      <a:pt x="3467767" y="202445"/>
                      <a:pt x="3471767" y="201397"/>
                      <a:pt x="3474435" y="209588"/>
                    </a:cubicBezTo>
                    <a:cubicBezTo>
                      <a:pt x="3466433" y="265405"/>
                      <a:pt x="3443098" y="232258"/>
                      <a:pt x="3422904" y="261499"/>
                    </a:cubicBezTo>
                    <a:cubicBezTo>
                      <a:pt x="3453670" y="287027"/>
                      <a:pt x="3467481" y="269977"/>
                      <a:pt x="3492913" y="256832"/>
                    </a:cubicBezTo>
                    <a:cubicBezTo>
                      <a:pt x="3494723" y="276549"/>
                      <a:pt x="3497580" y="288741"/>
                      <a:pt x="3502152" y="289408"/>
                    </a:cubicBezTo>
                    <a:cubicBezTo>
                      <a:pt x="3506343" y="231020"/>
                      <a:pt x="3554254" y="248736"/>
                      <a:pt x="3568827" y="277216"/>
                    </a:cubicBezTo>
                    <a:cubicBezTo>
                      <a:pt x="3583496" y="253118"/>
                      <a:pt x="3595592" y="210350"/>
                      <a:pt x="3613690" y="254070"/>
                    </a:cubicBezTo>
                    <a:cubicBezTo>
                      <a:pt x="3607880" y="234163"/>
                      <a:pt x="3635883" y="189967"/>
                      <a:pt x="3643884" y="235592"/>
                    </a:cubicBezTo>
                    <a:cubicBezTo>
                      <a:pt x="3645885" y="249784"/>
                      <a:pt x="3637883" y="242449"/>
                      <a:pt x="3639122" y="254927"/>
                    </a:cubicBezTo>
                    <a:cubicBezTo>
                      <a:pt x="3647218" y="264452"/>
                      <a:pt x="3653790" y="220542"/>
                      <a:pt x="3665791" y="264452"/>
                    </a:cubicBezTo>
                    <a:cubicBezTo>
                      <a:pt x="3664935" y="229781"/>
                      <a:pt x="3675603" y="230162"/>
                      <a:pt x="3687128" y="230353"/>
                    </a:cubicBezTo>
                    <a:cubicBezTo>
                      <a:pt x="3698177" y="230353"/>
                      <a:pt x="3710178" y="230257"/>
                      <a:pt x="3712274" y="195110"/>
                    </a:cubicBezTo>
                    <a:cubicBezTo>
                      <a:pt x="3719989" y="204064"/>
                      <a:pt x="3723608" y="220637"/>
                      <a:pt x="3724656" y="244640"/>
                    </a:cubicBezTo>
                    <a:cubicBezTo>
                      <a:pt x="3731990" y="222257"/>
                      <a:pt x="3735229" y="226828"/>
                      <a:pt x="3747040" y="200730"/>
                    </a:cubicBezTo>
                    <a:cubicBezTo>
                      <a:pt x="3770853" y="283979"/>
                      <a:pt x="3801713" y="174536"/>
                      <a:pt x="3824859" y="245593"/>
                    </a:cubicBezTo>
                    <a:cubicBezTo>
                      <a:pt x="3799141" y="269120"/>
                      <a:pt x="3746564" y="281788"/>
                      <a:pt x="3717989" y="345605"/>
                    </a:cubicBezTo>
                    <a:cubicBezTo>
                      <a:pt x="3729419" y="325603"/>
                      <a:pt x="3751040" y="367989"/>
                      <a:pt x="3752850" y="315697"/>
                    </a:cubicBezTo>
                    <a:cubicBezTo>
                      <a:pt x="3758470" y="367322"/>
                      <a:pt x="3773805" y="329889"/>
                      <a:pt x="3780949" y="368751"/>
                    </a:cubicBezTo>
                    <a:cubicBezTo>
                      <a:pt x="3759613" y="358750"/>
                      <a:pt x="3732276" y="420948"/>
                      <a:pt x="3714655" y="355988"/>
                    </a:cubicBezTo>
                    <a:cubicBezTo>
                      <a:pt x="3718750" y="385991"/>
                      <a:pt x="3726847" y="381229"/>
                      <a:pt x="3731800" y="403803"/>
                    </a:cubicBezTo>
                    <a:cubicBezTo>
                      <a:pt x="3723513" y="411709"/>
                      <a:pt x="3713988" y="398564"/>
                      <a:pt x="3705130" y="391992"/>
                    </a:cubicBezTo>
                    <a:cubicBezTo>
                      <a:pt x="3696176" y="385325"/>
                      <a:pt x="3688271" y="385229"/>
                      <a:pt x="3683508" y="419615"/>
                    </a:cubicBezTo>
                    <a:cubicBezTo>
                      <a:pt x="3682270" y="391897"/>
                      <a:pt x="3681317" y="396659"/>
                      <a:pt x="3674840" y="377609"/>
                    </a:cubicBezTo>
                    <a:cubicBezTo>
                      <a:pt x="3656172" y="396183"/>
                      <a:pt x="3630263" y="390087"/>
                      <a:pt x="3617214" y="386753"/>
                    </a:cubicBezTo>
                    <a:cubicBezTo>
                      <a:pt x="3608356" y="384563"/>
                      <a:pt x="3595974" y="357130"/>
                      <a:pt x="3587972" y="360274"/>
                    </a:cubicBezTo>
                    <a:cubicBezTo>
                      <a:pt x="3580733" y="363322"/>
                      <a:pt x="3578257" y="382467"/>
                      <a:pt x="3570637" y="383515"/>
                    </a:cubicBezTo>
                    <a:cubicBezTo>
                      <a:pt x="3564922" y="384372"/>
                      <a:pt x="3542443" y="360655"/>
                      <a:pt x="3550063" y="363322"/>
                    </a:cubicBezTo>
                    <a:cubicBezTo>
                      <a:pt x="3538538" y="359226"/>
                      <a:pt x="3522155" y="349129"/>
                      <a:pt x="3516821" y="382753"/>
                    </a:cubicBezTo>
                    <a:cubicBezTo>
                      <a:pt x="3513011" y="344272"/>
                      <a:pt x="3496247" y="395230"/>
                      <a:pt x="3492818" y="354749"/>
                    </a:cubicBezTo>
                    <a:cubicBezTo>
                      <a:pt x="3484245" y="360369"/>
                      <a:pt x="3487198" y="391801"/>
                      <a:pt x="3473958" y="387325"/>
                    </a:cubicBezTo>
                    <a:cubicBezTo>
                      <a:pt x="3468719" y="365036"/>
                      <a:pt x="3462719" y="347987"/>
                      <a:pt x="3453956" y="349320"/>
                    </a:cubicBezTo>
                    <a:cubicBezTo>
                      <a:pt x="3436430" y="368370"/>
                      <a:pt x="3420999" y="409804"/>
                      <a:pt x="3388043" y="386658"/>
                    </a:cubicBezTo>
                    <a:cubicBezTo>
                      <a:pt x="3388805" y="396754"/>
                      <a:pt x="3391281" y="410661"/>
                      <a:pt x="3388424" y="412947"/>
                    </a:cubicBezTo>
                    <a:cubicBezTo>
                      <a:pt x="3367659" y="422091"/>
                      <a:pt x="3354515" y="477146"/>
                      <a:pt x="3336131" y="419043"/>
                    </a:cubicBezTo>
                    <a:cubicBezTo>
                      <a:pt x="3332322" y="470764"/>
                      <a:pt x="3315653" y="425806"/>
                      <a:pt x="3305270" y="427901"/>
                    </a:cubicBezTo>
                    <a:cubicBezTo>
                      <a:pt x="3292793" y="430568"/>
                      <a:pt x="3269361" y="490576"/>
                      <a:pt x="3263170" y="431140"/>
                    </a:cubicBezTo>
                    <a:cubicBezTo>
                      <a:pt x="3260408" y="442284"/>
                      <a:pt x="3263837" y="467621"/>
                      <a:pt x="3256407" y="468287"/>
                    </a:cubicBezTo>
                    <a:cubicBezTo>
                      <a:pt x="3254883" y="441141"/>
                      <a:pt x="3247454" y="446094"/>
                      <a:pt x="3242596" y="437045"/>
                    </a:cubicBezTo>
                    <a:cubicBezTo>
                      <a:pt x="3241263" y="503339"/>
                      <a:pt x="3208782" y="451809"/>
                      <a:pt x="3202115" y="483908"/>
                    </a:cubicBezTo>
                    <a:cubicBezTo>
                      <a:pt x="3187827" y="458191"/>
                      <a:pt x="3175921" y="467240"/>
                      <a:pt x="3164015" y="479813"/>
                    </a:cubicBezTo>
                    <a:cubicBezTo>
                      <a:pt x="3152013" y="492290"/>
                      <a:pt x="3139440" y="508006"/>
                      <a:pt x="3125058" y="496291"/>
                    </a:cubicBezTo>
                    <a:cubicBezTo>
                      <a:pt x="3123533" y="482956"/>
                      <a:pt x="3122676" y="466573"/>
                      <a:pt x="3117342" y="471907"/>
                    </a:cubicBezTo>
                    <a:cubicBezTo>
                      <a:pt x="3120009" y="491719"/>
                      <a:pt x="3126391" y="507340"/>
                      <a:pt x="3118581" y="515531"/>
                    </a:cubicBezTo>
                    <a:cubicBezTo>
                      <a:pt x="3106769" y="523342"/>
                      <a:pt x="3100959" y="502482"/>
                      <a:pt x="3092101" y="496100"/>
                    </a:cubicBezTo>
                    <a:cubicBezTo>
                      <a:pt x="3094387" y="517436"/>
                      <a:pt x="3099625" y="521532"/>
                      <a:pt x="3092482" y="531057"/>
                    </a:cubicBezTo>
                    <a:cubicBezTo>
                      <a:pt x="3085148" y="523151"/>
                      <a:pt x="3053334" y="494767"/>
                      <a:pt x="3054096" y="532295"/>
                    </a:cubicBezTo>
                    <a:cubicBezTo>
                      <a:pt x="3019235" y="537820"/>
                      <a:pt x="2992565" y="529152"/>
                      <a:pt x="2967800" y="554774"/>
                    </a:cubicBezTo>
                    <a:cubicBezTo>
                      <a:pt x="2960941" y="515246"/>
                      <a:pt x="2937700" y="555251"/>
                      <a:pt x="2923318" y="548869"/>
                    </a:cubicBezTo>
                    <a:cubicBezTo>
                      <a:pt x="2915126" y="545249"/>
                      <a:pt x="2910554" y="516960"/>
                      <a:pt x="2901315" y="510959"/>
                    </a:cubicBezTo>
                    <a:cubicBezTo>
                      <a:pt x="2893219" y="505816"/>
                      <a:pt x="2876931" y="524199"/>
                      <a:pt x="2863406" y="520865"/>
                    </a:cubicBezTo>
                    <a:cubicBezTo>
                      <a:pt x="2833878" y="513341"/>
                      <a:pt x="2826354" y="532581"/>
                      <a:pt x="2796064" y="528295"/>
                    </a:cubicBezTo>
                    <a:cubicBezTo>
                      <a:pt x="2795302" y="512102"/>
                      <a:pt x="2804827" y="520103"/>
                      <a:pt x="2802731" y="500577"/>
                    </a:cubicBezTo>
                    <a:cubicBezTo>
                      <a:pt x="2793206" y="504577"/>
                      <a:pt x="2794159" y="533438"/>
                      <a:pt x="2785491" y="539630"/>
                    </a:cubicBezTo>
                    <a:cubicBezTo>
                      <a:pt x="2778443" y="514198"/>
                      <a:pt x="2751773" y="549917"/>
                      <a:pt x="2757678" y="502673"/>
                    </a:cubicBezTo>
                    <a:cubicBezTo>
                      <a:pt x="2741772" y="501149"/>
                      <a:pt x="2746439" y="548774"/>
                      <a:pt x="2732532" y="552107"/>
                    </a:cubicBezTo>
                    <a:cubicBezTo>
                      <a:pt x="2725769" y="551250"/>
                      <a:pt x="2725484" y="523723"/>
                      <a:pt x="2717006" y="529819"/>
                    </a:cubicBezTo>
                    <a:cubicBezTo>
                      <a:pt x="2715768" y="548869"/>
                      <a:pt x="2712054" y="561918"/>
                      <a:pt x="2701862" y="559632"/>
                    </a:cubicBezTo>
                    <a:cubicBezTo>
                      <a:pt x="2700052" y="547631"/>
                      <a:pt x="2697671" y="545916"/>
                      <a:pt x="2700338" y="533819"/>
                    </a:cubicBezTo>
                    <a:cubicBezTo>
                      <a:pt x="2666524" y="582683"/>
                      <a:pt x="2657380" y="525342"/>
                      <a:pt x="2623566" y="526295"/>
                    </a:cubicBezTo>
                    <a:cubicBezTo>
                      <a:pt x="2625567" y="548488"/>
                      <a:pt x="2626805" y="568967"/>
                      <a:pt x="2617089" y="562585"/>
                    </a:cubicBezTo>
                    <a:cubicBezTo>
                      <a:pt x="2618804" y="530962"/>
                      <a:pt x="2594134" y="524675"/>
                      <a:pt x="2583180" y="510007"/>
                    </a:cubicBezTo>
                    <a:cubicBezTo>
                      <a:pt x="2582704" y="542678"/>
                      <a:pt x="2598325" y="512293"/>
                      <a:pt x="2596610" y="550202"/>
                    </a:cubicBezTo>
                    <a:cubicBezTo>
                      <a:pt x="2586324" y="542106"/>
                      <a:pt x="2582799" y="526866"/>
                      <a:pt x="2580323" y="562775"/>
                    </a:cubicBezTo>
                    <a:cubicBezTo>
                      <a:pt x="2576132" y="545630"/>
                      <a:pt x="2579941" y="530295"/>
                      <a:pt x="2569750" y="522008"/>
                    </a:cubicBezTo>
                    <a:cubicBezTo>
                      <a:pt x="2571465" y="546297"/>
                      <a:pt x="2572608" y="568681"/>
                      <a:pt x="2563463" y="566871"/>
                    </a:cubicBezTo>
                    <a:cubicBezTo>
                      <a:pt x="2564606" y="542106"/>
                      <a:pt x="2558225" y="545440"/>
                      <a:pt x="2558415" y="524675"/>
                    </a:cubicBezTo>
                    <a:cubicBezTo>
                      <a:pt x="2517648" y="585731"/>
                      <a:pt x="2456212" y="528009"/>
                      <a:pt x="2398014" y="577634"/>
                    </a:cubicBezTo>
                    <a:cubicBezTo>
                      <a:pt x="2371154" y="570872"/>
                      <a:pt x="2329434" y="538391"/>
                      <a:pt x="2308194" y="588969"/>
                    </a:cubicBezTo>
                    <a:cubicBezTo>
                      <a:pt x="2291144" y="578682"/>
                      <a:pt x="2276761" y="580778"/>
                      <a:pt x="2262283" y="587064"/>
                    </a:cubicBezTo>
                    <a:cubicBezTo>
                      <a:pt x="2247805" y="593351"/>
                      <a:pt x="2232565" y="603352"/>
                      <a:pt x="2214658" y="609257"/>
                    </a:cubicBezTo>
                    <a:cubicBezTo>
                      <a:pt x="2207705" y="590588"/>
                      <a:pt x="2201037" y="580873"/>
                      <a:pt x="2193322" y="596399"/>
                    </a:cubicBezTo>
                    <a:cubicBezTo>
                      <a:pt x="2197989" y="597446"/>
                      <a:pt x="2194179" y="610400"/>
                      <a:pt x="2190941" y="614115"/>
                    </a:cubicBezTo>
                    <a:cubicBezTo>
                      <a:pt x="2185702" y="603257"/>
                      <a:pt x="2180749" y="591827"/>
                      <a:pt x="2175034" y="582968"/>
                    </a:cubicBezTo>
                    <a:cubicBezTo>
                      <a:pt x="2173415" y="594875"/>
                      <a:pt x="2169128" y="600209"/>
                      <a:pt x="2163699" y="602590"/>
                    </a:cubicBezTo>
                    <a:cubicBezTo>
                      <a:pt x="2151984" y="533438"/>
                      <a:pt x="2135601" y="657835"/>
                      <a:pt x="2112645" y="595922"/>
                    </a:cubicBezTo>
                    <a:cubicBezTo>
                      <a:pt x="2081784" y="669455"/>
                      <a:pt x="2015967" y="580682"/>
                      <a:pt x="1992059" y="681266"/>
                    </a:cubicBezTo>
                    <a:cubicBezTo>
                      <a:pt x="2004822" y="691077"/>
                      <a:pt x="2005489" y="629545"/>
                      <a:pt x="2015490" y="659073"/>
                    </a:cubicBezTo>
                    <a:cubicBezTo>
                      <a:pt x="1997107" y="753085"/>
                      <a:pt x="1968722" y="699649"/>
                      <a:pt x="1933289" y="745179"/>
                    </a:cubicBezTo>
                    <a:cubicBezTo>
                      <a:pt x="1933385" y="757085"/>
                      <a:pt x="1935099" y="763658"/>
                      <a:pt x="1936814" y="770230"/>
                    </a:cubicBezTo>
                    <a:cubicBezTo>
                      <a:pt x="1924908" y="796709"/>
                      <a:pt x="1895761" y="798233"/>
                      <a:pt x="1887379" y="762610"/>
                    </a:cubicBezTo>
                    <a:cubicBezTo>
                      <a:pt x="1869377" y="820236"/>
                      <a:pt x="1825657" y="767563"/>
                      <a:pt x="1798415" y="788422"/>
                    </a:cubicBezTo>
                    <a:cubicBezTo>
                      <a:pt x="1796510" y="755180"/>
                      <a:pt x="1790224" y="760705"/>
                      <a:pt x="1789176" y="790232"/>
                    </a:cubicBezTo>
                    <a:cubicBezTo>
                      <a:pt x="1786128" y="775849"/>
                      <a:pt x="1787367" y="747656"/>
                      <a:pt x="1782223" y="739940"/>
                    </a:cubicBezTo>
                    <a:cubicBezTo>
                      <a:pt x="1774031" y="796519"/>
                      <a:pt x="1741075" y="722224"/>
                      <a:pt x="1730502" y="784327"/>
                    </a:cubicBezTo>
                    <a:cubicBezTo>
                      <a:pt x="1714786" y="738797"/>
                      <a:pt x="1691354" y="770801"/>
                      <a:pt x="1674495" y="752132"/>
                    </a:cubicBezTo>
                    <a:cubicBezTo>
                      <a:pt x="1669447" y="793757"/>
                      <a:pt x="1641920" y="789375"/>
                      <a:pt x="1628680" y="786899"/>
                    </a:cubicBezTo>
                    <a:cubicBezTo>
                      <a:pt x="1628204" y="803282"/>
                      <a:pt x="1632300" y="805091"/>
                      <a:pt x="1632109" y="820617"/>
                    </a:cubicBezTo>
                    <a:cubicBezTo>
                      <a:pt x="1622108" y="814997"/>
                      <a:pt x="1626013" y="844049"/>
                      <a:pt x="1620108" y="848716"/>
                    </a:cubicBezTo>
                    <a:cubicBezTo>
                      <a:pt x="1602296" y="864718"/>
                      <a:pt x="1601629" y="822713"/>
                      <a:pt x="1588865" y="845954"/>
                    </a:cubicBezTo>
                    <a:cubicBezTo>
                      <a:pt x="1592866" y="843763"/>
                      <a:pt x="1592390" y="792899"/>
                      <a:pt x="1588580" y="820236"/>
                    </a:cubicBezTo>
                    <a:cubicBezTo>
                      <a:pt x="1589056" y="878815"/>
                      <a:pt x="1559624" y="892912"/>
                      <a:pt x="1541812" y="880243"/>
                    </a:cubicBezTo>
                    <a:cubicBezTo>
                      <a:pt x="1544384" y="915391"/>
                      <a:pt x="1530668" y="873290"/>
                      <a:pt x="1526191" y="900341"/>
                    </a:cubicBezTo>
                    <a:cubicBezTo>
                      <a:pt x="1526572" y="925487"/>
                      <a:pt x="1533716" y="931012"/>
                      <a:pt x="1539240" y="941108"/>
                    </a:cubicBezTo>
                    <a:cubicBezTo>
                      <a:pt x="1540669" y="930726"/>
                      <a:pt x="1542384" y="920915"/>
                      <a:pt x="1545336" y="914153"/>
                    </a:cubicBezTo>
                    <a:cubicBezTo>
                      <a:pt x="1558004" y="926535"/>
                      <a:pt x="1564958" y="956063"/>
                      <a:pt x="1577531" y="968445"/>
                    </a:cubicBezTo>
                    <a:cubicBezTo>
                      <a:pt x="1569149" y="970064"/>
                      <a:pt x="1558862" y="967016"/>
                      <a:pt x="1558671" y="989114"/>
                    </a:cubicBezTo>
                    <a:cubicBezTo>
                      <a:pt x="1587532" y="983209"/>
                      <a:pt x="1594580" y="974541"/>
                      <a:pt x="1621346" y="968921"/>
                    </a:cubicBezTo>
                    <a:cubicBezTo>
                      <a:pt x="1620203" y="996068"/>
                      <a:pt x="1629918" y="989972"/>
                      <a:pt x="1631156" y="1010069"/>
                    </a:cubicBezTo>
                    <a:cubicBezTo>
                      <a:pt x="1642015" y="1003783"/>
                      <a:pt x="1645920" y="980256"/>
                      <a:pt x="1655540" y="970922"/>
                    </a:cubicBezTo>
                    <a:cubicBezTo>
                      <a:pt x="1667542" y="1009879"/>
                      <a:pt x="1699165" y="976541"/>
                      <a:pt x="1718405" y="1019118"/>
                    </a:cubicBezTo>
                    <a:cubicBezTo>
                      <a:pt x="1730788" y="1004449"/>
                      <a:pt x="1746695" y="962730"/>
                      <a:pt x="1752505" y="1012641"/>
                    </a:cubicBezTo>
                    <a:cubicBezTo>
                      <a:pt x="1762316" y="1014832"/>
                      <a:pt x="1760315" y="987971"/>
                      <a:pt x="1767650" y="983876"/>
                    </a:cubicBezTo>
                    <a:cubicBezTo>
                      <a:pt x="1773841" y="988638"/>
                      <a:pt x="1767650" y="1031977"/>
                      <a:pt x="1774698" y="1034168"/>
                    </a:cubicBezTo>
                    <a:cubicBezTo>
                      <a:pt x="1775460" y="1010260"/>
                      <a:pt x="1783842" y="1022452"/>
                      <a:pt x="1789652" y="996830"/>
                    </a:cubicBezTo>
                    <a:cubicBezTo>
                      <a:pt x="1795463" y="1026833"/>
                      <a:pt x="1811655" y="1024738"/>
                      <a:pt x="1815656" y="1060742"/>
                    </a:cubicBezTo>
                    <a:cubicBezTo>
                      <a:pt x="1806893" y="1072268"/>
                      <a:pt x="1783842" y="1091699"/>
                      <a:pt x="1794986" y="1124941"/>
                    </a:cubicBezTo>
                    <a:cubicBezTo>
                      <a:pt x="1811560" y="1025309"/>
                      <a:pt x="1860518" y="1046931"/>
                      <a:pt x="1869948" y="1127894"/>
                    </a:cubicBezTo>
                    <a:cubicBezTo>
                      <a:pt x="1880902" y="1124941"/>
                      <a:pt x="1862804" y="1100747"/>
                      <a:pt x="1872520" y="1101700"/>
                    </a:cubicBezTo>
                    <a:cubicBezTo>
                      <a:pt x="1881759" y="1112082"/>
                      <a:pt x="1889570" y="1127513"/>
                      <a:pt x="1889475" y="1167327"/>
                    </a:cubicBezTo>
                    <a:cubicBezTo>
                      <a:pt x="1885284" y="1168184"/>
                      <a:pt x="1881188" y="1168946"/>
                      <a:pt x="1876997" y="1169708"/>
                    </a:cubicBezTo>
                    <a:cubicBezTo>
                      <a:pt x="1876044" y="1253433"/>
                      <a:pt x="1896999" y="1232954"/>
                      <a:pt x="1915954" y="1239717"/>
                    </a:cubicBezTo>
                    <a:cubicBezTo>
                      <a:pt x="1905762" y="1312679"/>
                      <a:pt x="1880330" y="1274579"/>
                      <a:pt x="1850708" y="1269340"/>
                    </a:cubicBezTo>
                    <a:cubicBezTo>
                      <a:pt x="1846136" y="1299629"/>
                      <a:pt x="1851565" y="1295057"/>
                      <a:pt x="1857756" y="1311059"/>
                    </a:cubicBezTo>
                    <a:cubicBezTo>
                      <a:pt x="1836706" y="1360304"/>
                      <a:pt x="1804797" y="1272007"/>
                      <a:pt x="1786033" y="1341825"/>
                    </a:cubicBezTo>
                    <a:cubicBezTo>
                      <a:pt x="1794129" y="1343921"/>
                      <a:pt x="1803083" y="1350017"/>
                      <a:pt x="1814703" y="1362304"/>
                    </a:cubicBezTo>
                    <a:cubicBezTo>
                      <a:pt x="1758601" y="1364876"/>
                      <a:pt x="1732217" y="1347159"/>
                      <a:pt x="1676305" y="1362590"/>
                    </a:cubicBezTo>
                    <a:cubicBezTo>
                      <a:pt x="1676876" y="1350207"/>
                      <a:pt x="1681258" y="1347159"/>
                      <a:pt x="1682210" y="1335634"/>
                    </a:cubicBezTo>
                    <a:cubicBezTo>
                      <a:pt x="1668971" y="1341825"/>
                      <a:pt x="1665542" y="1372019"/>
                      <a:pt x="1651254" y="1375925"/>
                    </a:cubicBezTo>
                    <a:cubicBezTo>
                      <a:pt x="1650683" y="1365923"/>
                      <a:pt x="1651540" y="1351445"/>
                      <a:pt x="1647730" y="1350874"/>
                    </a:cubicBezTo>
                    <a:cubicBezTo>
                      <a:pt x="1647063" y="1364304"/>
                      <a:pt x="1640967" y="1358018"/>
                      <a:pt x="1638395" y="1352493"/>
                    </a:cubicBezTo>
                    <a:cubicBezTo>
                      <a:pt x="1636014" y="1380687"/>
                      <a:pt x="1648873" y="1362399"/>
                      <a:pt x="1648206" y="1385069"/>
                    </a:cubicBezTo>
                    <a:cubicBezTo>
                      <a:pt x="1628870" y="1425073"/>
                      <a:pt x="1605344" y="1388879"/>
                      <a:pt x="1579150" y="1423835"/>
                    </a:cubicBezTo>
                    <a:cubicBezTo>
                      <a:pt x="1573435" y="1399356"/>
                      <a:pt x="1558100" y="1403261"/>
                      <a:pt x="1549908" y="1386116"/>
                    </a:cubicBezTo>
                    <a:cubicBezTo>
                      <a:pt x="1546098" y="1424693"/>
                      <a:pt x="1553718" y="1439361"/>
                      <a:pt x="1541050" y="1456697"/>
                    </a:cubicBezTo>
                    <a:cubicBezTo>
                      <a:pt x="1534573" y="1419168"/>
                      <a:pt x="1519714" y="1382878"/>
                      <a:pt x="1540002" y="1353636"/>
                    </a:cubicBezTo>
                    <a:cubicBezTo>
                      <a:pt x="1534763" y="1354493"/>
                      <a:pt x="1538002" y="1330109"/>
                      <a:pt x="1533430" y="1328966"/>
                    </a:cubicBezTo>
                    <a:cubicBezTo>
                      <a:pt x="1534668" y="1374019"/>
                      <a:pt x="1514570" y="1366781"/>
                      <a:pt x="1498664" y="1369733"/>
                    </a:cubicBezTo>
                    <a:cubicBezTo>
                      <a:pt x="1501426" y="1407071"/>
                      <a:pt x="1478185" y="1413453"/>
                      <a:pt x="1476470" y="1390974"/>
                    </a:cubicBezTo>
                    <a:cubicBezTo>
                      <a:pt x="1473899" y="1409834"/>
                      <a:pt x="1468851" y="1422692"/>
                      <a:pt x="1457516" y="1420121"/>
                    </a:cubicBezTo>
                    <a:cubicBezTo>
                      <a:pt x="1444847" y="1377734"/>
                      <a:pt x="1465802" y="1374496"/>
                      <a:pt x="1466564" y="1358303"/>
                    </a:cubicBezTo>
                    <a:cubicBezTo>
                      <a:pt x="1457897" y="1365161"/>
                      <a:pt x="1441133" y="1352017"/>
                      <a:pt x="1437894" y="1372115"/>
                    </a:cubicBezTo>
                    <a:cubicBezTo>
                      <a:pt x="1457135" y="1379735"/>
                      <a:pt x="1422178" y="1388307"/>
                      <a:pt x="1438275" y="1423550"/>
                    </a:cubicBezTo>
                    <a:cubicBezTo>
                      <a:pt x="1444847" y="1424597"/>
                      <a:pt x="1440847" y="1403547"/>
                      <a:pt x="1450848" y="1395546"/>
                    </a:cubicBezTo>
                    <a:cubicBezTo>
                      <a:pt x="1452753" y="1428026"/>
                      <a:pt x="1446848" y="1441742"/>
                      <a:pt x="1438466" y="1449362"/>
                    </a:cubicBezTo>
                    <a:cubicBezTo>
                      <a:pt x="1427131" y="1440599"/>
                      <a:pt x="1427036" y="1385450"/>
                      <a:pt x="1425131" y="1374401"/>
                    </a:cubicBezTo>
                    <a:cubicBezTo>
                      <a:pt x="1417320" y="1388879"/>
                      <a:pt x="1403033" y="1357637"/>
                      <a:pt x="1393317" y="1397356"/>
                    </a:cubicBezTo>
                    <a:cubicBezTo>
                      <a:pt x="1408748" y="1372019"/>
                      <a:pt x="1431131" y="1403833"/>
                      <a:pt x="1422464" y="1443647"/>
                    </a:cubicBezTo>
                    <a:cubicBezTo>
                      <a:pt x="1409224" y="1448315"/>
                      <a:pt x="1417987" y="1411072"/>
                      <a:pt x="1412558" y="1410977"/>
                    </a:cubicBezTo>
                    <a:cubicBezTo>
                      <a:pt x="1406176" y="1422407"/>
                      <a:pt x="1383030" y="1443362"/>
                      <a:pt x="1389984" y="1389355"/>
                    </a:cubicBezTo>
                    <a:cubicBezTo>
                      <a:pt x="1376363" y="1404119"/>
                      <a:pt x="1378077" y="1423359"/>
                      <a:pt x="1383983" y="1450505"/>
                    </a:cubicBezTo>
                    <a:cubicBezTo>
                      <a:pt x="1368933" y="1456697"/>
                      <a:pt x="1370838" y="1423740"/>
                      <a:pt x="1377315" y="1408690"/>
                    </a:cubicBezTo>
                    <a:cubicBezTo>
                      <a:pt x="1368552" y="1416501"/>
                      <a:pt x="1370743" y="1392784"/>
                      <a:pt x="1364456" y="1393927"/>
                    </a:cubicBezTo>
                    <a:cubicBezTo>
                      <a:pt x="1357408" y="1419835"/>
                      <a:pt x="1369981" y="1440790"/>
                      <a:pt x="1364837" y="1462602"/>
                    </a:cubicBezTo>
                    <a:cubicBezTo>
                      <a:pt x="1358265" y="1461459"/>
                      <a:pt x="1358265" y="1440885"/>
                      <a:pt x="1355027" y="1430027"/>
                    </a:cubicBezTo>
                    <a:cubicBezTo>
                      <a:pt x="1343597" y="1438409"/>
                      <a:pt x="1339025" y="1464031"/>
                      <a:pt x="1323213" y="1461459"/>
                    </a:cubicBezTo>
                    <a:cubicBezTo>
                      <a:pt x="1316641" y="1404500"/>
                      <a:pt x="1303211" y="1464793"/>
                      <a:pt x="1290923" y="1415739"/>
                    </a:cubicBezTo>
                    <a:cubicBezTo>
                      <a:pt x="1291400" y="1437170"/>
                      <a:pt x="1297115" y="1441457"/>
                      <a:pt x="1287876" y="1450696"/>
                    </a:cubicBezTo>
                    <a:cubicBezTo>
                      <a:pt x="1281303" y="1449458"/>
                      <a:pt x="1284732" y="1419263"/>
                      <a:pt x="1278065" y="1418025"/>
                    </a:cubicBezTo>
                    <a:cubicBezTo>
                      <a:pt x="1278636" y="1439361"/>
                      <a:pt x="1278827" y="1459649"/>
                      <a:pt x="1271873" y="1462031"/>
                    </a:cubicBezTo>
                    <a:cubicBezTo>
                      <a:pt x="1271683" y="1456887"/>
                      <a:pt x="1271302" y="1452029"/>
                      <a:pt x="1268635" y="1454030"/>
                    </a:cubicBezTo>
                    <a:cubicBezTo>
                      <a:pt x="1268826" y="1440409"/>
                      <a:pt x="1276731" y="1445838"/>
                      <a:pt x="1274921" y="1427169"/>
                    </a:cubicBezTo>
                    <a:cubicBezTo>
                      <a:pt x="1235012" y="1459649"/>
                      <a:pt x="1226153" y="1464602"/>
                      <a:pt x="1200436" y="1405928"/>
                    </a:cubicBezTo>
                    <a:cubicBezTo>
                      <a:pt x="1195578" y="1443552"/>
                      <a:pt x="1176909" y="1432884"/>
                      <a:pt x="1167956" y="1420216"/>
                    </a:cubicBezTo>
                    <a:cubicBezTo>
                      <a:pt x="1170813" y="1447076"/>
                      <a:pt x="1162908" y="1447648"/>
                      <a:pt x="1161574" y="1464221"/>
                    </a:cubicBezTo>
                    <a:cubicBezTo>
                      <a:pt x="1177290" y="1453172"/>
                      <a:pt x="1169194" y="1487748"/>
                      <a:pt x="1168146" y="1506036"/>
                    </a:cubicBezTo>
                    <a:cubicBezTo>
                      <a:pt x="1179957" y="1516990"/>
                      <a:pt x="1185005" y="1502512"/>
                      <a:pt x="1197483" y="1518228"/>
                    </a:cubicBezTo>
                    <a:cubicBezTo>
                      <a:pt x="1196721" y="1490701"/>
                      <a:pt x="1209009" y="1495177"/>
                      <a:pt x="1213676" y="1480985"/>
                    </a:cubicBezTo>
                    <a:cubicBezTo>
                      <a:pt x="1215962" y="1500416"/>
                      <a:pt x="1222058" y="1509179"/>
                      <a:pt x="1226820" y="1521657"/>
                    </a:cubicBezTo>
                    <a:cubicBezTo>
                      <a:pt x="1227963" y="1501178"/>
                      <a:pt x="1250633" y="1489558"/>
                      <a:pt x="1252728" y="1499940"/>
                    </a:cubicBezTo>
                    <a:cubicBezTo>
                      <a:pt x="1249871" y="1521181"/>
                      <a:pt x="1229106" y="1498892"/>
                      <a:pt x="1233393" y="1537754"/>
                    </a:cubicBezTo>
                    <a:cubicBezTo>
                      <a:pt x="1248251" y="1518323"/>
                      <a:pt x="1247204" y="1547565"/>
                      <a:pt x="1236726" y="1562900"/>
                    </a:cubicBezTo>
                    <a:cubicBezTo>
                      <a:pt x="1277684" y="1563758"/>
                      <a:pt x="1275398" y="1565663"/>
                      <a:pt x="1310735" y="1549756"/>
                    </a:cubicBezTo>
                    <a:cubicBezTo>
                      <a:pt x="1312450" y="1569663"/>
                      <a:pt x="1303020" y="1587475"/>
                      <a:pt x="1307783" y="1601762"/>
                    </a:cubicBezTo>
                    <a:cubicBezTo>
                      <a:pt x="1313212" y="1553852"/>
                      <a:pt x="1334643" y="1609097"/>
                      <a:pt x="1349693" y="1611383"/>
                    </a:cubicBezTo>
                    <a:cubicBezTo>
                      <a:pt x="1344930" y="1613764"/>
                      <a:pt x="1337786" y="1610430"/>
                      <a:pt x="1336834" y="1622336"/>
                    </a:cubicBezTo>
                    <a:cubicBezTo>
                      <a:pt x="1341501" y="1647482"/>
                      <a:pt x="1345978" y="1618526"/>
                      <a:pt x="1349883" y="1645673"/>
                    </a:cubicBezTo>
                    <a:cubicBezTo>
                      <a:pt x="1344930" y="1648625"/>
                      <a:pt x="1349502" y="1659960"/>
                      <a:pt x="1353217" y="1662246"/>
                    </a:cubicBezTo>
                    <a:cubicBezTo>
                      <a:pt x="1358265" y="1634909"/>
                      <a:pt x="1355789" y="1628527"/>
                      <a:pt x="1359313" y="1609763"/>
                    </a:cubicBezTo>
                    <a:cubicBezTo>
                      <a:pt x="1387031" y="1612144"/>
                      <a:pt x="1429988" y="1627194"/>
                      <a:pt x="1440561" y="1706918"/>
                    </a:cubicBezTo>
                    <a:cubicBezTo>
                      <a:pt x="1427036" y="1683201"/>
                      <a:pt x="1414653" y="1731207"/>
                      <a:pt x="1398556" y="1697298"/>
                    </a:cubicBezTo>
                    <a:cubicBezTo>
                      <a:pt x="1399985" y="1717682"/>
                      <a:pt x="1392746" y="1717015"/>
                      <a:pt x="1395603" y="1740732"/>
                    </a:cubicBezTo>
                    <a:cubicBezTo>
                      <a:pt x="1415415" y="1751781"/>
                      <a:pt x="1428845" y="1748543"/>
                      <a:pt x="1450658" y="1765211"/>
                    </a:cubicBezTo>
                    <a:cubicBezTo>
                      <a:pt x="1447134" y="1778261"/>
                      <a:pt x="1447324" y="1786738"/>
                      <a:pt x="1454087" y="1790452"/>
                    </a:cubicBezTo>
                    <a:cubicBezTo>
                      <a:pt x="1454372" y="1779880"/>
                      <a:pt x="1454849" y="1769974"/>
                      <a:pt x="1460373" y="1772069"/>
                    </a:cubicBezTo>
                    <a:cubicBezTo>
                      <a:pt x="1456849" y="1785023"/>
                      <a:pt x="1457039" y="1793596"/>
                      <a:pt x="1463802" y="1797311"/>
                    </a:cubicBezTo>
                    <a:cubicBezTo>
                      <a:pt x="1462088" y="1780737"/>
                      <a:pt x="1478376" y="1767021"/>
                      <a:pt x="1479900" y="1785785"/>
                    </a:cubicBezTo>
                    <a:cubicBezTo>
                      <a:pt x="1460850" y="1794929"/>
                      <a:pt x="1477328" y="1839125"/>
                      <a:pt x="1464374" y="1857318"/>
                    </a:cubicBezTo>
                    <a:cubicBezTo>
                      <a:pt x="1449324" y="1860366"/>
                      <a:pt x="1455706" y="1808264"/>
                      <a:pt x="1447895" y="1825981"/>
                    </a:cubicBezTo>
                    <a:cubicBezTo>
                      <a:pt x="1452372" y="1830934"/>
                      <a:pt x="1445324" y="1852556"/>
                      <a:pt x="1454658" y="1859128"/>
                    </a:cubicBezTo>
                    <a:cubicBezTo>
                      <a:pt x="1449610" y="1864462"/>
                      <a:pt x="1437609" y="1895227"/>
                      <a:pt x="1432084" y="1871701"/>
                    </a:cubicBezTo>
                    <a:cubicBezTo>
                      <a:pt x="1438847" y="1852175"/>
                      <a:pt x="1432846" y="1824838"/>
                      <a:pt x="1425226" y="1821409"/>
                    </a:cubicBezTo>
                    <a:cubicBezTo>
                      <a:pt x="1432846" y="1849698"/>
                      <a:pt x="1428560" y="1872558"/>
                      <a:pt x="1425797" y="1890084"/>
                    </a:cubicBezTo>
                    <a:cubicBezTo>
                      <a:pt x="1411034" y="1891798"/>
                      <a:pt x="1392365" y="1904657"/>
                      <a:pt x="1389984" y="1870653"/>
                    </a:cubicBezTo>
                    <a:cubicBezTo>
                      <a:pt x="1394270" y="1864271"/>
                      <a:pt x="1395889" y="1851222"/>
                      <a:pt x="1396175" y="1835125"/>
                    </a:cubicBezTo>
                    <a:cubicBezTo>
                      <a:pt x="1384554" y="1823885"/>
                      <a:pt x="1394460" y="1864652"/>
                      <a:pt x="1386650" y="1862652"/>
                    </a:cubicBezTo>
                    <a:cubicBezTo>
                      <a:pt x="1381887" y="1865033"/>
                      <a:pt x="1374743" y="1861700"/>
                      <a:pt x="1373791" y="1873511"/>
                    </a:cubicBezTo>
                    <a:cubicBezTo>
                      <a:pt x="1380363" y="1893227"/>
                      <a:pt x="1387507" y="1856651"/>
                      <a:pt x="1390079" y="1887798"/>
                    </a:cubicBezTo>
                    <a:cubicBezTo>
                      <a:pt x="1378839" y="1882940"/>
                      <a:pt x="1377792" y="1902752"/>
                      <a:pt x="1367504" y="1900466"/>
                    </a:cubicBezTo>
                    <a:cubicBezTo>
                      <a:pt x="1368171" y="1875130"/>
                      <a:pt x="1360075" y="1875320"/>
                      <a:pt x="1360646" y="1850079"/>
                    </a:cubicBezTo>
                    <a:cubicBezTo>
                      <a:pt x="1370362" y="1854746"/>
                      <a:pt x="1364171" y="1816646"/>
                      <a:pt x="1363694" y="1815122"/>
                    </a:cubicBezTo>
                    <a:cubicBezTo>
                      <a:pt x="1364361" y="1829315"/>
                      <a:pt x="1340834" y="1825314"/>
                      <a:pt x="1354169" y="1842554"/>
                    </a:cubicBezTo>
                    <a:cubicBezTo>
                      <a:pt x="1354169" y="1833982"/>
                      <a:pt x="1359789" y="1830743"/>
                      <a:pt x="1360646" y="1841507"/>
                    </a:cubicBezTo>
                    <a:cubicBezTo>
                      <a:pt x="1355312" y="1842650"/>
                      <a:pt x="1359027" y="1865605"/>
                      <a:pt x="1354360" y="1868367"/>
                    </a:cubicBezTo>
                    <a:cubicBezTo>
                      <a:pt x="1349407" y="1859223"/>
                      <a:pt x="1341025" y="1860080"/>
                      <a:pt x="1337977" y="1845507"/>
                    </a:cubicBezTo>
                    <a:cubicBezTo>
                      <a:pt x="1337977" y="1831410"/>
                      <a:pt x="1346930" y="1839030"/>
                      <a:pt x="1347597" y="1826648"/>
                    </a:cubicBezTo>
                    <a:cubicBezTo>
                      <a:pt x="1339692" y="1797406"/>
                      <a:pt x="1318546" y="1895132"/>
                      <a:pt x="1315212" y="1823790"/>
                    </a:cubicBezTo>
                    <a:cubicBezTo>
                      <a:pt x="1319879" y="1818361"/>
                      <a:pt x="1331976" y="1830934"/>
                      <a:pt x="1331309" y="1812360"/>
                    </a:cubicBezTo>
                    <a:cubicBezTo>
                      <a:pt x="1320546" y="1786262"/>
                      <a:pt x="1308926" y="1814360"/>
                      <a:pt x="1295686" y="1792929"/>
                    </a:cubicBezTo>
                    <a:cubicBezTo>
                      <a:pt x="1296638" y="1812455"/>
                      <a:pt x="1295019" y="1825314"/>
                      <a:pt x="1289400" y="1828457"/>
                    </a:cubicBezTo>
                    <a:cubicBezTo>
                      <a:pt x="1289304" y="1803121"/>
                      <a:pt x="1276445" y="1795977"/>
                      <a:pt x="1269968" y="1814741"/>
                    </a:cubicBezTo>
                    <a:cubicBezTo>
                      <a:pt x="1262825" y="1798168"/>
                      <a:pt x="1272635" y="1786452"/>
                      <a:pt x="1266539" y="1772355"/>
                    </a:cubicBezTo>
                    <a:cubicBezTo>
                      <a:pt x="1264920" y="1795596"/>
                      <a:pt x="1247489" y="1793786"/>
                      <a:pt x="1247299" y="1801597"/>
                    </a:cubicBezTo>
                    <a:cubicBezTo>
                      <a:pt x="1251204" y="1801787"/>
                      <a:pt x="1254919" y="1802740"/>
                      <a:pt x="1253776" y="1817599"/>
                    </a:cubicBezTo>
                    <a:cubicBezTo>
                      <a:pt x="1248061" y="1834648"/>
                      <a:pt x="1245584" y="1812169"/>
                      <a:pt x="1234345" y="1820933"/>
                    </a:cubicBezTo>
                    <a:cubicBezTo>
                      <a:pt x="1232250" y="1853127"/>
                      <a:pt x="1248347" y="1833315"/>
                      <a:pt x="1250633" y="1852460"/>
                    </a:cubicBezTo>
                    <a:cubicBezTo>
                      <a:pt x="1241298" y="1849603"/>
                      <a:pt x="1240536" y="1856175"/>
                      <a:pt x="1242060" y="1863509"/>
                    </a:cubicBezTo>
                    <a:cubicBezTo>
                      <a:pt x="1243584" y="1870844"/>
                      <a:pt x="1247489" y="1878749"/>
                      <a:pt x="1247489" y="1878749"/>
                    </a:cubicBezTo>
                    <a:cubicBezTo>
                      <a:pt x="1239965" y="1912944"/>
                      <a:pt x="1229392" y="1867700"/>
                      <a:pt x="1227868" y="1847793"/>
                    </a:cubicBezTo>
                    <a:cubicBezTo>
                      <a:pt x="1231678" y="1881035"/>
                      <a:pt x="1218248" y="1909229"/>
                      <a:pt x="1231392" y="1915897"/>
                    </a:cubicBezTo>
                    <a:cubicBezTo>
                      <a:pt x="1235964" y="1879511"/>
                      <a:pt x="1243489" y="1929041"/>
                      <a:pt x="1254062" y="1894561"/>
                    </a:cubicBezTo>
                    <a:cubicBezTo>
                      <a:pt x="1253204" y="1914468"/>
                      <a:pt x="1255014" y="1926755"/>
                      <a:pt x="1260634" y="1927898"/>
                    </a:cubicBezTo>
                    <a:cubicBezTo>
                      <a:pt x="1268444" y="1909325"/>
                      <a:pt x="1255014" y="1892180"/>
                      <a:pt x="1266920" y="1883893"/>
                    </a:cubicBezTo>
                    <a:cubicBezTo>
                      <a:pt x="1293686" y="1894085"/>
                      <a:pt x="1274921" y="1970475"/>
                      <a:pt x="1254252" y="1963331"/>
                    </a:cubicBezTo>
                    <a:cubicBezTo>
                      <a:pt x="1262253" y="1980000"/>
                      <a:pt x="1261205" y="1974380"/>
                      <a:pt x="1273778" y="1968475"/>
                    </a:cubicBezTo>
                    <a:cubicBezTo>
                      <a:pt x="1263015" y="1998288"/>
                      <a:pt x="1280065" y="1987430"/>
                      <a:pt x="1283684" y="2001146"/>
                    </a:cubicBezTo>
                    <a:cubicBezTo>
                      <a:pt x="1275588" y="2021053"/>
                      <a:pt x="1250728" y="2000098"/>
                      <a:pt x="1248061" y="2033245"/>
                    </a:cubicBezTo>
                    <a:cubicBezTo>
                      <a:pt x="1268730" y="2031721"/>
                      <a:pt x="1287494" y="2022482"/>
                      <a:pt x="1296829" y="2033150"/>
                    </a:cubicBezTo>
                    <a:cubicBezTo>
                      <a:pt x="1283970" y="2080298"/>
                      <a:pt x="1258729" y="2057534"/>
                      <a:pt x="1235297" y="2087061"/>
                    </a:cubicBezTo>
                    <a:cubicBezTo>
                      <a:pt x="1236155" y="2067344"/>
                      <a:pt x="1234440" y="2054962"/>
                      <a:pt x="1228630" y="2053819"/>
                    </a:cubicBezTo>
                    <a:cubicBezTo>
                      <a:pt x="1220915" y="2072012"/>
                      <a:pt x="1203960" y="2067821"/>
                      <a:pt x="1195864" y="2085251"/>
                    </a:cubicBezTo>
                    <a:cubicBezTo>
                      <a:pt x="1193864" y="2048294"/>
                      <a:pt x="1174909" y="2068011"/>
                      <a:pt x="1169575" y="2072583"/>
                    </a:cubicBezTo>
                    <a:cubicBezTo>
                      <a:pt x="1172433" y="2079727"/>
                      <a:pt x="1170051" y="2136972"/>
                      <a:pt x="1179576" y="2113826"/>
                    </a:cubicBezTo>
                    <a:cubicBezTo>
                      <a:pt x="1172909" y="2117541"/>
                      <a:pt x="1180148" y="2088871"/>
                      <a:pt x="1182815" y="2087537"/>
                    </a:cubicBezTo>
                    <a:cubicBezTo>
                      <a:pt x="1187292" y="2087156"/>
                      <a:pt x="1190054" y="2082298"/>
                      <a:pt x="1192626" y="2077155"/>
                    </a:cubicBezTo>
                    <a:cubicBezTo>
                      <a:pt x="1197388" y="2117541"/>
                      <a:pt x="1209961" y="2081918"/>
                      <a:pt x="1215771" y="2116208"/>
                    </a:cubicBezTo>
                    <a:cubicBezTo>
                      <a:pt x="1216438" y="2099825"/>
                      <a:pt x="1211961" y="2097920"/>
                      <a:pt x="1212342" y="2082489"/>
                    </a:cubicBezTo>
                    <a:cubicBezTo>
                      <a:pt x="1247013" y="2104492"/>
                      <a:pt x="1255967" y="2095252"/>
                      <a:pt x="1277684" y="2105254"/>
                    </a:cubicBezTo>
                    <a:cubicBezTo>
                      <a:pt x="1295114" y="2074107"/>
                      <a:pt x="1329595" y="2060582"/>
                      <a:pt x="1345978" y="2093157"/>
                    </a:cubicBezTo>
                    <a:cubicBezTo>
                      <a:pt x="1347121" y="2078108"/>
                      <a:pt x="1341025" y="2072012"/>
                      <a:pt x="1345787" y="2067440"/>
                    </a:cubicBezTo>
                    <a:cubicBezTo>
                      <a:pt x="1352264" y="2096491"/>
                      <a:pt x="1362075" y="2070869"/>
                      <a:pt x="1375125" y="2070773"/>
                    </a:cubicBezTo>
                    <a:cubicBezTo>
                      <a:pt x="1376553" y="2086966"/>
                      <a:pt x="1376458" y="2107540"/>
                      <a:pt x="1385030" y="2103444"/>
                    </a:cubicBezTo>
                    <a:cubicBezTo>
                      <a:pt x="1380363" y="2062201"/>
                      <a:pt x="1400175" y="2074964"/>
                      <a:pt x="1401223" y="2092014"/>
                    </a:cubicBezTo>
                    <a:cubicBezTo>
                      <a:pt x="1401890" y="2085251"/>
                      <a:pt x="1401223" y="2075060"/>
                      <a:pt x="1404366" y="2074298"/>
                    </a:cubicBezTo>
                    <a:cubicBezTo>
                      <a:pt x="1408271" y="2098777"/>
                      <a:pt x="1388936" y="2108969"/>
                      <a:pt x="1398175" y="2118398"/>
                    </a:cubicBezTo>
                    <a:cubicBezTo>
                      <a:pt x="1398937" y="2100396"/>
                      <a:pt x="1412558" y="2113731"/>
                      <a:pt x="1410938" y="2090204"/>
                    </a:cubicBezTo>
                    <a:cubicBezTo>
                      <a:pt x="1406557" y="2085347"/>
                      <a:pt x="1404747" y="2072869"/>
                      <a:pt x="1404176" y="2057057"/>
                    </a:cubicBezTo>
                    <a:cubicBezTo>
                      <a:pt x="1412843" y="2055533"/>
                      <a:pt x="1421511" y="2053914"/>
                      <a:pt x="1430179" y="2052390"/>
                    </a:cubicBezTo>
                    <a:cubicBezTo>
                      <a:pt x="1424845" y="2022767"/>
                      <a:pt x="1433132" y="2004765"/>
                      <a:pt x="1419987" y="1994097"/>
                    </a:cubicBezTo>
                    <a:cubicBezTo>
                      <a:pt x="1418844" y="2014957"/>
                      <a:pt x="1426083" y="2011623"/>
                      <a:pt x="1423607" y="2036388"/>
                    </a:cubicBezTo>
                    <a:cubicBezTo>
                      <a:pt x="1413701" y="2034959"/>
                      <a:pt x="1394936" y="2043722"/>
                      <a:pt x="1397413" y="2006575"/>
                    </a:cubicBezTo>
                    <a:cubicBezTo>
                      <a:pt x="1398461" y="2033054"/>
                      <a:pt x="1360837" y="1990763"/>
                      <a:pt x="1374934" y="2036388"/>
                    </a:cubicBezTo>
                    <a:cubicBezTo>
                      <a:pt x="1368838" y="2036293"/>
                      <a:pt x="1363980" y="2032673"/>
                      <a:pt x="1361789" y="2021529"/>
                    </a:cubicBezTo>
                    <a:cubicBezTo>
                      <a:pt x="1359694" y="1994097"/>
                      <a:pt x="1363694" y="1981143"/>
                      <a:pt x="1364647" y="1960950"/>
                    </a:cubicBezTo>
                    <a:cubicBezTo>
                      <a:pt x="1356551" y="1957997"/>
                      <a:pt x="1351217" y="1947044"/>
                      <a:pt x="1345026" y="1938566"/>
                    </a:cubicBezTo>
                    <a:cubicBezTo>
                      <a:pt x="1350359" y="1937423"/>
                      <a:pt x="1346740" y="1914468"/>
                      <a:pt x="1351312" y="1911706"/>
                    </a:cubicBezTo>
                    <a:cubicBezTo>
                      <a:pt x="1359408" y="1921326"/>
                      <a:pt x="1364647" y="1884083"/>
                      <a:pt x="1367504" y="1908753"/>
                    </a:cubicBezTo>
                    <a:cubicBezTo>
                      <a:pt x="1367219" y="1925041"/>
                      <a:pt x="1356836" y="1916659"/>
                      <a:pt x="1357884" y="1936185"/>
                    </a:cubicBezTo>
                    <a:cubicBezTo>
                      <a:pt x="1367981" y="1933518"/>
                      <a:pt x="1367314" y="1961617"/>
                      <a:pt x="1380649" y="1949425"/>
                    </a:cubicBezTo>
                    <a:cubicBezTo>
                      <a:pt x="1386078" y="1902467"/>
                      <a:pt x="1433703" y="1884655"/>
                      <a:pt x="1425988" y="1941329"/>
                    </a:cubicBezTo>
                    <a:cubicBezTo>
                      <a:pt x="1439990" y="1921802"/>
                      <a:pt x="1448276" y="1924469"/>
                      <a:pt x="1435322" y="1896656"/>
                    </a:cubicBezTo>
                    <a:cubicBezTo>
                      <a:pt x="1447514" y="1912087"/>
                      <a:pt x="1468088" y="1897704"/>
                      <a:pt x="1464278" y="1874273"/>
                    </a:cubicBezTo>
                    <a:cubicBezTo>
                      <a:pt x="1464755" y="1890465"/>
                      <a:pt x="1475042" y="1878273"/>
                      <a:pt x="1474184" y="1898276"/>
                    </a:cubicBezTo>
                    <a:cubicBezTo>
                      <a:pt x="1472089" y="1915611"/>
                      <a:pt x="1454849" y="1896371"/>
                      <a:pt x="1458278" y="1926851"/>
                    </a:cubicBezTo>
                    <a:cubicBezTo>
                      <a:pt x="1458944" y="1951425"/>
                      <a:pt x="1480376" y="1915611"/>
                      <a:pt x="1481138" y="1939995"/>
                    </a:cubicBezTo>
                    <a:cubicBezTo>
                      <a:pt x="1472565" y="1938947"/>
                      <a:pt x="1478852" y="1973809"/>
                      <a:pt x="1468374" y="1968094"/>
                    </a:cubicBezTo>
                    <a:cubicBezTo>
                      <a:pt x="1475518" y="1941995"/>
                      <a:pt x="1463421" y="1940471"/>
                      <a:pt x="1455230" y="1953235"/>
                    </a:cubicBezTo>
                    <a:cubicBezTo>
                      <a:pt x="1461040" y="1937042"/>
                      <a:pt x="1455420" y="1923326"/>
                      <a:pt x="1445324" y="1929137"/>
                    </a:cubicBezTo>
                    <a:cubicBezTo>
                      <a:pt x="1454372" y="1956283"/>
                      <a:pt x="1450753" y="1965903"/>
                      <a:pt x="1439323" y="1981715"/>
                    </a:cubicBezTo>
                    <a:cubicBezTo>
                      <a:pt x="1458563" y="1978476"/>
                      <a:pt x="1477613" y="1989525"/>
                      <a:pt x="1494568" y="1989144"/>
                    </a:cubicBezTo>
                    <a:cubicBezTo>
                      <a:pt x="1488186" y="1986382"/>
                      <a:pt x="1505045" y="1970570"/>
                      <a:pt x="1503902" y="1953044"/>
                    </a:cubicBezTo>
                    <a:cubicBezTo>
                      <a:pt x="1528477" y="1937709"/>
                      <a:pt x="1534573" y="1975904"/>
                      <a:pt x="1559147" y="1960379"/>
                    </a:cubicBezTo>
                    <a:cubicBezTo>
                      <a:pt x="1550289" y="1974761"/>
                      <a:pt x="1565148" y="1994478"/>
                      <a:pt x="1556385" y="2003908"/>
                    </a:cubicBezTo>
                    <a:cubicBezTo>
                      <a:pt x="1556957" y="1977905"/>
                      <a:pt x="1531049" y="1983905"/>
                      <a:pt x="1530287" y="1991335"/>
                    </a:cubicBezTo>
                    <a:cubicBezTo>
                      <a:pt x="1534287" y="1992478"/>
                      <a:pt x="1532382" y="2000479"/>
                      <a:pt x="1530477" y="2008480"/>
                    </a:cubicBezTo>
                    <a:cubicBezTo>
                      <a:pt x="1561148" y="1977238"/>
                      <a:pt x="1567625" y="2079536"/>
                      <a:pt x="1537621" y="2067440"/>
                    </a:cubicBezTo>
                    <a:cubicBezTo>
                      <a:pt x="1537716" y="2052390"/>
                      <a:pt x="1536573" y="2040769"/>
                      <a:pt x="1534001" y="2033626"/>
                    </a:cubicBezTo>
                    <a:cubicBezTo>
                      <a:pt x="1527334" y="2040198"/>
                      <a:pt x="1511332" y="2023815"/>
                      <a:pt x="1514666" y="2054295"/>
                    </a:cubicBezTo>
                    <a:cubicBezTo>
                      <a:pt x="1539812" y="2036579"/>
                      <a:pt x="1523334" y="2096015"/>
                      <a:pt x="1541336" y="2118398"/>
                    </a:cubicBezTo>
                    <a:cubicBezTo>
                      <a:pt x="1545241" y="2113922"/>
                      <a:pt x="1540097" y="2081727"/>
                      <a:pt x="1550575" y="2073726"/>
                    </a:cubicBezTo>
                    <a:cubicBezTo>
                      <a:pt x="1557814" y="2094490"/>
                      <a:pt x="1548098" y="2123066"/>
                      <a:pt x="1554576" y="2133257"/>
                    </a:cubicBezTo>
                    <a:cubicBezTo>
                      <a:pt x="1566482" y="2121256"/>
                      <a:pt x="1559719" y="2096396"/>
                      <a:pt x="1563719" y="2080108"/>
                    </a:cubicBezTo>
                    <a:cubicBezTo>
                      <a:pt x="1576197" y="2082870"/>
                      <a:pt x="1586103" y="2108111"/>
                      <a:pt x="1570673" y="2121827"/>
                    </a:cubicBezTo>
                    <a:cubicBezTo>
                      <a:pt x="1578769" y="2119065"/>
                      <a:pt x="1584198" y="2123828"/>
                      <a:pt x="1587056" y="2136020"/>
                    </a:cubicBezTo>
                    <a:cubicBezTo>
                      <a:pt x="1582865" y="2136877"/>
                      <a:pt x="1584293" y="2151641"/>
                      <a:pt x="1580769" y="2154498"/>
                    </a:cubicBezTo>
                    <a:cubicBezTo>
                      <a:pt x="1547432" y="2155927"/>
                      <a:pt x="1525048" y="2152212"/>
                      <a:pt x="1502474" y="2142497"/>
                    </a:cubicBezTo>
                    <a:cubicBezTo>
                      <a:pt x="1507712" y="2135353"/>
                      <a:pt x="1516761" y="2157070"/>
                      <a:pt x="1509141" y="2158594"/>
                    </a:cubicBezTo>
                    <a:cubicBezTo>
                      <a:pt x="1500283" y="2157737"/>
                      <a:pt x="1493711" y="2150307"/>
                      <a:pt x="1489329" y="2136210"/>
                    </a:cubicBezTo>
                    <a:cubicBezTo>
                      <a:pt x="1490568" y="2170881"/>
                      <a:pt x="1488281" y="2155832"/>
                      <a:pt x="1479709" y="2155070"/>
                    </a:cubicBezTo>
                    <a:cubicBezTo>
                      <a:pt x="1479137" y="2171548"/>
                      <a:pt x="1483519" y="2173453"/>
                      <a:pt x="1483328" y="2188788"/>
                    </a:cubicBezTo>
                    <a:cubicBezTo>
                      <a:pt x="1463040" y="2191360"/>
                      <a:pt x="1447038" y="2217077"/>
                      <a:pt x="1437704" y="2188312"/>
                    </a:cubicBezTo>
                    <a:cubicBezTo>
                      <a:pt x="1447991" y="2163737"/>
                      <a:pt x="1434370" y="2133734"/>
                      <a:pt x="1430560" y="2120875"/>
                    </a:cubicBezTo>
                    <a:cubicBezTo>
                      <a:pt x="1452372" y="2086680"/>
                      <a:pt x="1483900" y="2133257"/>
                      <a:pt x="1498854" y="2117255"/>
                    </a:cubicBezTo>
                    <a:cubicBezTo>
                      <a:pt x="1492758" y="2096681"/>
                      <a:pt x="1477328" y="2103063"/>
                      <a:pt x="1472470" y="2078965"/>
                    </a:cubicBezTo>
                    <a:cubicBezTo>
                      <a:pt x="1496378" y="2076869"/>
                      <a:pt x="1503807" y="2121256"/>
                      <a:pt x="1518476" y="2122494"/>
                    </a:cubicBezTo>
                    <a:cubicBezTo>
                      <a:pt x="1516952" y="2076869"/>
                      <a:pt x="1502378" y="2069059"/>
                      <a:pt x="1491710" y="2049818"/>
                    </a:cubicBezTo>
                    <a:cubicBezTo>
                      <a:pt x="1486472" y="2000384"/>
                      <a:pt x="1519047" y="2032959"/>
                      <a:pt x="1526762" y="1983429"/>
                    </a:cubicBezTo>
                    <a:cubicBezTo>
                      <a:pt x="1509808" y="1991240"/>
                      <a:pt x="1491806" y="2006670"/>
                      <a:pt x="1478661" y="2043532"/>
                    </a:cubicBezTo>
                    <a:cubicBezTo>
                      <a:pt x="1466945" y="2002098"/>
                      <a:pt x="1454944" y="2011814"/>
                      <a:pt x="1435989" y="1999526"/>
                    </a:cubicBezTo>
                    <a:cubicBezTo>
                      <a:pt x="1443895" y="2033054"/>
                      <a:pt x="1444181" y="2004289"/>
                      <a:pt x="1439704" y="2050485"/>
                    </a:cubicBezTo>
                    <a:cubicBezTo>
                      <a:pt x="1447229" y="2060963"/>
                      <a:pt x="1451705" y="2026292"/>
                      <a:pt x="1452658" y="2048199"/>
                    </a:cubicBezTo>
                    <a:cubicBezTo>
                      <a:pt x="1449896" y="2069440"/>
                      <a:pt x="1436275" y="2064868"/>
                      <a:pt x="1433513" y="2086013"/>
                    </a:cubicBezTo>
                    <a:cubicBezTo>
                      <a:pt x="1426464" y="2072107"/>
                      <a:pt x="1423702" y="2068297"/>
                      <a:pt x="1413986" y="2080870"/>
                    </a:cubicBezTo>
                    <a:cubicBezTo>
                      <a:pt x="1414082" y="2101730"/>
                      <a:pt x="1433036" y="2112969"/>
                      <a:pt x="1420940" y="2139734"/>
                    </a:cubicBezTo>
                    <a:cubicBezTo>
                      <a:pt x="1407605" y="2116398"/>
                      <a:pt x="1415892" y="2142401"/>
                      <a:pt x="1401509" y="2151831"/>
                    </a:cubicBezTo>
                    <a:cubicBezTo>
                      <a:pt x="1390745" y="2144021"/>
                      <a:pt x="1402080" y="2122970"/>
                      <a:pt x="1388269" y="2119827"/>
                    </a:cubicBezTo>
                    <a:cubicBezTo>
                      <a:pt x="1390079" y="2147259"/>
                      <a:pt x="1371695" y="2168976"/>
                      <a:pt x="1365600" y="2149545"/>
                    </a:cubicBezTo>
                    <a:cubicBezTo>
                      <a:pt x="1367981" y="2132972"/>
                      <a:pt x="1375315" y="2141925"/>
                      <a:pt x="1368647" y="2123256"/>
                    </a:cubicBezTo>
                    <a:cubicBezTo>
                      <a:pt x="1359408" y="2161356"/>
                      <a:pt x="1345597" y="2132400"/>
                      <a:pt x="1346168" y="2170214"/>
                    </a:cubicBezTo>
                    <a:cubicBezTo>
                      <a:pt x="1332071" y="2144497"/>
                      <a:pt x="1327214" y="2181930"/>
                      <a:pt x="1310259" y="2159451"/>
                    </a:cubicBezTo>
                    <a:cubicBezTo>
                      <a:pt x="1306259" y="2181644"/>
                      <a:pt x="1312069" y="2186026"/>
                      <a:pt x="1307211" y="2194313"/>
                    </a:cubicBezTo>
                    <a:cubicBezTo>
                      <a:pt x="1299210" y="2166690"/>
                      <a:pt x="1290066" y="2230984"/>
                      <a:pt x="1281113" y="2198980"/>
                    </a:cubicBezTo>
                    <a:cubicBezTo>
                      <a:pt x="1285018" y="2196980"/>
                      <a:pt x="1290352" y="2198789"/>
                      <a:pt x="1290828" y="2188693"/>
                    </a:cubicBezTo>
                    <a:cubicBezTo>
                      <a:pt x="1271683" y="2200504"/>
                      <a:pt x="1291209" y="2156308"/>
                      <a:pt x="1277588" y="2156594"/>
                    </a:cubicBezTo>
                    <a:cubicBezTo>
                      <a:pt x="1269873" y="2212029"/>
                      <a:pt x="1220819" y="2218220"/>
                      <a:pt x="1235107" y="2138401"/>
                    </a:cubicBezTo>
                    <a:cubicBezTo>
                      <a:pt x="1241775" y="2144497"/>
                      <a:pt x="1255300" y="2127352"/>
                      <a:pt x="1244822" y="2119541"/>
                    </a:cubicBezTo>
                    <a:cubicBezTo>
                      <a:pt x="1244251" y="2132305"/>
                      <a:pt x="1237012" y="2128781"/>
                      <a:pt x="1231868" y="2130305"/>
                    </a:cubicBezTo>
                    <a:cubicBezTo>
                      <a:pt x="1224820" y="2174024"/>
                      <a:pt x="1219105" y="2199932"/>
                      <a:pt x="1205770" y="2177739"/>
                    </a:cubicBezTo>
                    <a:cubicBezTo>
                      <a:pt x="1208151" y="2168214"/>
                      <a:pt x="1218438" y="2136020"/>
                      <a:pt x="1208913" y="2125733"/>
                    </a:cubicBezTo>
                    <a:cubicBezTo>
                      <a:pt x="1207580" y="2168024"/>
                      <a:pt x="1196054" y="2117255"/>
                      <a:pt x="1189101" y="2120494"/>
                    </a:cubicBezTo>
                    <a:cubicBezTo>
                      <a:pt x="1192816" y="2154974"/>
                      <a:pt x="1185768" y="2163547"/>
                      <a:pt x="1179386" y="2173643"/>
                    </a:cubicBezTo>
                    <a:cubicBezTo>
                      <a:pt x="1181386" y="2186121"/>
                      <a:pt x="1196054" y="2206600"/>
                      <a:pt x="1189387" y="2214887"/>
                    </a:cubicBezTo>
                    <a:cubicBezTo>
                      <a:pt x="1181195" y="2215363"/>
                      <a:pt x="1179100" y="2200694"/>
                      <a:pt x="1172909" y="2217839"/>
                    </a:cubicBezTo>
                    <a:cubicBezTo>
                      <a:pt x="1172909" y="2206314"/>
                      <a:pt x="1172813" y="2194789"/>
                      <a:pt x="1172813" y="2183359"/>
                    </a:cubicBezTo>
                    <a:cubicBezTo>
                      <a:pt x="1146715" y="2233365"/>
                      <a:pt x="1130237" y="2204981"/>
                      <a:pt x="1103757" y="2195265"/>
                    </a:cubicBezTo>
                    <a:cubicBezTo>
                      <a:pt x="1100519" y="2226126"/>
                      <a:pt x="1091565" y="2196027"/>
                      <a:pt x="1087279" y="2215268"/>
                    </a:cubicBezTo>
                    <a:cubicBezTo>
                      <a:pt x="1090232" y="2217268"/>
                      <a:pt x="1101757" y="2236032"/>
                      <a:pt x="1093946" y="2239842"/>
                    </a:cubicBezTo>
                    <a:cubicBezTo>
                      <a:pt x="1079564" y="2248891"/>
                      <a:pt x="1075849" y="2199742"/>
                      <a:pt x="1064324" y="2227745"/>
                    </a:cubicBezTo>
                    <a:cubicBezTo>
                      <a:pt x="1065181" y="2208124"/>
                      <a:pt x="1063467" y="2195551"/>
                      <a:pt x="1057656" y="2194503"/>
                    </a:cubicBezTo>
                    <a:cubicBezTo>
                      <a:pt x="1057370" y="2226888"/>
                      <a:pt x="1042797" y="2202980"/>
                      <a:pt x="1051179" y="2238604"/>
                    </a:cubicBezTo>
                    <a:cubicBezTo>
                      <a:pt x="1044417" y="2221364"/>
                      <a:pt x="1038130" y="2243271"/>
                      <a:pt x="1031462" y="2250605"/>
                    </a:cubicBezTo>
                    <a:cubicBezTo>
                      <a:pt x="1023652" y="2242700"/>
                      <a:pt x="1038416" y="2209838"/>
                      <a:pt x="1028129" y="2199551"/>
                    </a:cubicBezTo>
                    <a:cubicBezTo>
                      <a:pt x="1020890" y="2228317"/>
                      <a:pt x="992124" y="2201933"/>
                      <a:pt x="985361" y="2249939"/>
                    </a:cubicBezTo>
                    <a:cubicBezTo>
                      <a:pt x="979170" y="2235746"/>
                      <a:pt x="989267" y="2224126"/>
                      <a:pt x="982028" y="2207457"/>
                    </a:cubicBezTo>
                    <a:cubicBezTo>
                      <a:pt x="969455" y="2260226"/>
                      <a:pt x="947071" y="2222888"/>
                      <a:pt x="926116" y="2259940"/>
                    </a:cubicBezTo>
                    <a:cubicBezTo>
                      <a:pt x="953548" y="2238604"/>
                      <a:pt x="990410" y="2292706"/>
                      <a:pt x="1015079" y="2236127"/>
                    </a:cubicBezTo>
                    <a:cubicBezTo>
                      <a:pt x="1067467" y="2293087"/>
                      <a:pt x="1122998" y="2229269"/>
                      <a:pt x="1179957" y="2276609"/>
                    </a:cubicBezTo>
                    <a:cubicBezTo>
                      <a:pt x="1181195" y="2261750"/>
                      <a:pt x="1175004" y="2255463"/>
                      <a:pt x="1179862" y="2250891"/>
                    </a:cubicBezTo>
                    <a:cubicBezTo>
                      <a:pt x="1194721" y="2245748"/>
                      <a:pt x="1202246" y="2277180"/>
                      <a:pt x="1216152" y="2261845"/>
                    </a:cubicBezTo>
                    <a:cubicBezTo>
                      <a:pt x="1218914" y="2221364"/>
                      <a:pt x="1205294" y="2269465"/>
                      <a:pt x="1206246" y="2246319"/>
                    </a:cubicBezTo>
                    <a:cubicBezTo>
                      <a:pt x="1217486" y="2215553"/>
                      <a:pt x="1229868" y="2233460"/>
                      <a:pt x="1245584" y="2230889"/>
                    </a:cubicBezTo>
                    <a:cubicBezTo>
                      <a:pt x="1243489" y="2260511"/>
                      <a:pt x="1259681" y="2282705"/>
                      <a:pt x="1265301" y="2261845"/>
                    </a:cubicBezTo>
                    <a:cubicBezTo>
                      <a:pt x="1257300" y="2262226"/>
                      <a:pt x="1264539" y="2233651"/>
                      <a:pt x="1268444" y="2235461"/>
                    </a:cubicBezTo>
                    <a:cubicBezTo>
                      <a:pt x="1277969" y="2252320"/>
                      <a:pt x="1287113" y="2216506"/>
                      <a:pt x="1291304" y="2248510"/>
                    </a:cubicBezTo>
                    <a:cubicBezTo>
                      <a:pt x="1280922" y="2251558"/>
                      <a:pt x="1266349" y="2244509"/>
                      <a:pt x="1268635" y="2278323"/>
                    </a:cubicBezTo>
                    <a:cubicBezTo>
                      <a:pt x="1289209" y="2277942"/>
                      <a:pt x="1298543" y="2270417"/>
                      <a:pt x="1307878" y="2288515"/>
                    </a:cubicBezTo>
                    <a:cubicBezTo>
                      <a:pt x="1307211" y="2269846"/>
                      <a:pt x="1310354" y="2260797"/>
                      <a:pt x="1317498" y="2261083"/>
                    </a:cubicBezTo>
                    <a:cubicBezTo>
                      <a:pt x="1328547" y="2306708"/>
                      <a:pt x="1353693" y="2249558"/>
                      <a:pt x="1363123" y="2235746"/>
                    </a:cubicBezTo>
                    <a:cubicBezTo>
                      <a:pt x="1367600" y="2258035"/>
                      <a:pt x="1375696" y="2269751"/>
                      <a:pt x="1383126" y="2283752"/>
                    </a:cubicBezTo>
                    <a:cubicBezTo>
                      <a:pt x="1384268" y="2268893"/>
                      <a:pt x="1378077" y="2262607"/>
                      <a:pt x="1382935" y="2258130"/>
                    </a:cubicBezTo>
                    <a:cubicBezTo>
                      <a:pt x="1393127" y="2258035"/>
                      <a:pt x="1396460" y="2277847"/>
                      <a:pt x="1402747" y="2288896"/>
                    </a:cubicBezTo>
                    <a:cubicBezTo>
                      <a:pt x="1403318" y="2242128"/>
                      <a:pt x="1413320" y="2270894"/>
                      <a:pt x="1428560" y="2250034"/>
                    </a:cubicBezTo>
                    <a:cubicBezTo>
                      <a:pt x="1427893" y="2262321"/>
                      <a:pt x="1423321" y="2265369"/>
                      <a:pt x="1422178" y="2276799"/>
                    </a:cubicBezTo>
                    <a:cubicBezTo>
                      <a:pt x="1433227" y="2280323"/>
                      <a:pt x="1452372" y="2260511"/>
                      <a:pt x="1458183" y="2279085"/>
                    </a:cubicBezTo>
                    <a:cubicBezTo>
                      <a:pt x="1459326" y="2295849"/>
                      <a:pt x="1453896" y="2296992"/>
                      <a:pt x="1451896" y="2306041"/>
                    </a:cubicBezTo>
                    <a:cubicBezTo>
                      <a:pt x="1455039" y="2314709"/>
                      <a:pt x="1463897" y="2306612"/>
                      <a:pt x="1461897" y="2330139"/>
                    </a:cubicBezTo>
                    <a:cubicBezTo>
                      <a:pt x="1467517" y="2321281"/>
                      <a:pt x="1478185" y="2324329"/>
                      <a:pt x="1481328" y="2309470"/>
                    </a:cubicBezTo>
                    <a:cubicBezTo>
                      <a:pt x="1475423" y="2291087"/>
                      <a:pt x="1462564" y="2292992"/>
                      <a:pt x="1461230" y="2261369"/>
                    </a:cubicBezTo>
                    <a:cubicBezTo>
                      <a:pt x="1473422" y="2271941"/>
                      <a:pt x="1467041" y="2278799"/>
                      <a:pt x="1474184" y="2250701"/>
                    </a:cubicBezTo>
                    <a:cubicBezTo>
                      <a:pt x="1476185" y="2275751"/>
                      <a:pt x="1491806" y="2278895"/>
                      <a:pt x="1477994" y="2301469"/>
                    </a:cubicBezTo>
                    <a:cubicBezTo>
                      <a:pt x="1486662" y="2300135"/>
                      <a:pt x="1497140" y="2293373"/>
                      <a:pt x="1497711" y="2315280"/>
                    </a:cubicBezTo>
                    <a:cubicBezTo>
                      <a:pt x="1490472" y="2323186"/>
                      <a:pt x="1485138" y="2335473"/>
                      <a:pt x="1475042" y="2336426"/>
                    </a:cubicBezTo>
                    <a:cubicBezTo>
                      <a:pt x="1482662" y="2368239"/>
                      <a:pt x="1473994" y="2375573"/>
                      <a:pt x="1465707" y="2389670"/>
                    </a:cubicBezTo>
                    <a:cubicBezTo>
                      <a:pt x="1476185" y="2401196"/>
                      <a:pt x="1482281" y="2380622"/>
                      <a:pt x="1488377" y="2359857"/>
                    </a:cubicBezTo>
                    <a:cubicBezTo>
                      <a:pt x="1481519" y="2356333"/>
                      <a:pt x="1481328" y="2347665"/>
                      <a:pt x="1484852" y="2334616"/>
                    </a:cubicBezTo>
                    <a:cubicBezTo>
                      <a:pt x="1491520" y="2345951"/>
                      <a:pt x="1496187" y="2323757"/>
                      <a:pt x="1501331" y="2348999"/>
                    </a:cubicBezTo>
                    <a:cubicBezTo>
                      <a:pt x="1501807" y="2336045"/>
                      <a:pt x="1499807" y="2317471"/>
                      <a:pt x="1504284" y="2314042"/>
                    </a:cubicBezTo>
                    <a:cubicBezTo>
                      <a:pt x="1508189" y="2317376"/>
                      <a:pt x="1511808" y="2321852"/>
                      <a:pt x="1514285" y="2329377"/>
                    </a:cubicBezTo>
                    <a:cubicBezTo>
                      <a:pt x="1505903" y="2383003"/>
                      <a:pt x="1489710" y="2399291"/>
                      <a:pt x="1469136" y="2406149"/>
                    </a:cubicBezTo>
                    <a:cubicBezTo>
                      <a:pt x="1467517" y="2419007"/>
                      <a:pt x="1473422" y="2449868"/>
                      <a:pt x="1466279" y="2449678"/>
                    </a:cubicBezTo>
                    <a:cubicBezTo>
                      <a:pt x="1466088" y="2438248"/>
                      <a:pt x="1460468" y="2442820"/>
                      <a:pt x="1459516" y="2433676"/>
                    </a:cubicBezTo>
                    <a:cubicBezTo>
                      <a:pt x="1456373" y="2403767"/>
                      <a:pt x="1467517" y="2388051"/>
                      <a:pt x="1455801" y="2382812"/>
                    </a:cubicBezTo>
                    <a:cubicBezTo>
                      <a:pt x="1451610" y="2475014"/>
                      <a:pt x="1408176" y="2444154"/>
                      <a:pt x="1393889" y="2428056"/>
                    </a:cubicBezTo>
                    <a:cubicBezTo>
                      <a:pt x="1383602" y="2427199"/>
                      <a:pt x="1402461" y="2451392"/>
                      <a:pt x="1390841" y="2454440"/>
                    </a:cubicBezTo>
                    <a:cubicBezTo>
                      <a:pt x="1377220" y="2450059"/>
                      <a:pt x="1360837" y="2431771"/>
                      <a:pt x="1351407" y="2444154"/>
                    </a:cubicBezTo>
                    <a:cubicBezTo>
                      <a:pt x="1350836" y="2434247"/>
                      <a:pt x="1351788" y="2419579"/>
                      <a:pt x="1347978" y="2419103"/>
                    </a:cubicBezTo>
                    <a:cubicBezTo>
                      <a:pt x="1338168" y="2483682"/>
                      <a:pt x="1291114" y="2409673"/>
                      <a:pt x="1279208" y="2439677"/>
                    </a:cubicBezTo>
                    <a:cubicBezTo>
                      <a:pt x="1282732" y="2438629"/>
                      <a:pt x="1287590" y="2442248"/>
                      <a:pt x="1282542" y="2447582"/>
                    </a:cubicBezTo>
                    <a:cubicBezTo>
                      <a:pt x="1271207" y="2450821"/>
                      <a:pt x="1277112" y="2405101"/>
                      <a:pt x="1265968" y="2407673"/>
                    </a:cubicBezTo>
                    <a:cubicBezTo>
                      <a:pt x="1263301" y="2428151"/>
                      <a:pt x="1277588" y="2442534"/>
                      <a:pt x="1269492" y="2449964"/>
                    </a:cubicBezTo>
                    <a:cubicBezTo>
                      <a:pt x="1262158" y="2421198"/>
                      <a:pt x="1265206" y="2451297"/>
                      <a:pt x="1256443" y="2460917"/>
                    </a:cubicBezTo>
                    <a:cubicBezTo>
                      <a:pt x="1250347" y="2442820"/>
                      <a:pt x="1238345" y="2447773"/>
                      <a:pt x="1239869" y="2429485"/>
                    </a:cubicBezTo>
                    <a:cubicBezTo>
                      <a:pt x="1215867" y="2491969"/>
                      <a:pt x="1187863" y="2420817"/>
                      <a:pt x="1167289" y="2433390"/>
                    </a:cubicBezTo>
                    <a:cubicBezTo>
                      <a:pt x="1166336" y="2401481"/>
                      <a:pt x="1153668" y="2402339"/>
                      <a:pt x="1144048" y="2394433"/>
                    </a:cubicBezTo>
                    <a:cubicBezTo>
                      <a:pt x="1142905" y="2426532"/>
                      <a:pt x="1159955" y="2407673"/>
                      <a:pt x="1160717" y="2434533"/>
                    </a:cubicBezTo>
                    <a:cubicBezTo>
                      <a:pt x="1129760" y="2424056"/>
                      <a:pt x="1087851" y="2467966"/>
                      <a:pt x="1058418" y="2494922"/>
                    </a:cubicBezTo>
                    <a:cubicBezTo>
                      <a:pt x="1056037" y="2471871"/>
                      <a:pt x="1064990" y="2476538"/>
                      <a:pt x="1064990" y="2459393"/>
                    </a:cubicBezTo>
                    <a:cubicBezTo>
                      <a:pt x="1052608" y="2455107"/>
                      <a:pt x="1057847" y="2493398"/>
                      <a:pt x="1048512" y="2496541"/>
                    </a:cubicBezTo>
                    <a:cubicBezTo>
                      <a:pt x="1032415" y="2461965"/>
                      <a:pt x="1012793" y="2413388"/>
                      <a:pt x="995648" y="2471300"/>
                    </a:cubicBezTo>
                    <a:cubicBezTo>
                      <a:pt x="1000601" y="2471871"/>
                      <a:pt x="1007840" y="2466061"/>
                      <a:pt x="1008888" y="2477586"/>
                    </a:cubicBezTo>
                    <a:cubicBezTo>
                      <a:pt x="1000125" y="2478539"/>
                      <a:pt x="974408" y="2525021"/>
                      <a:pt x="962597" y="2485587"/>
                    </a:cubicBezTo>
                    <a:cubicBezTo>
                      <a:pt x="965930" y="2473490"/>
                      <a:pt x="965740" y="2453012"/>
                      <a:pt x="972503" y="2449392"/>
                    </a:cubicBezTo>
                    <a:cubicBezTo>
                      <a:pt x="974693" y="2460632"/>
                      <a:pt x="979551" y="2464251"/>
                      <a:pt x="985742" y="2464346"/>
                    </a:cubicBezTo>
                    <a:cubicBezTo>
                      <a:pt x="984123" y="2437676"/>
                      <a:pt x="994601" y="2440153"/>
                      <a:pt x="995648" y="2419769"/>
                    </a:cubicBezTo>
                    <a:cubicBezTo>
                      <a:pt x="983171" y="2409482"/>
                      <a:pt x="989267" y="2444439"/>
                      <a:pt x="979170" y="2439772"/>
                    </a:cubicBezTo>
                    <a:cubicBezTo>
                      <a:pt x="978884" y="2416436"/>
                      <a:pt x="984600" y="2421579"/>
                      <a:pt x="979170" y="2405482"/>
                    </a:cubicBezTo>
                    <a:cubicBezTo>
                      <a:pt x="974598" y="2425294"/>
                      <a:pt x="952976" y="2431961"/>
                      <a:pt x="959358" y="2451773"/>
                    </a:cubicBezTo>
                    <a:cubicBezTo>
                      <a:pt x="950690" y="2415293"/>
                      <a:pt x="924878" y="2472729"/>
                      <a:pt x="913162" y="2433866"/>
                    </a:cubicBezTo>
                    <a:cubicBezTo>
                      <a:pt x="916305" y="2411959"/>
                      <a:pt x="930212" y="2454059"/>
                      <a:pt x="929640" y="2413864"/>
                    </a:cubicBezTo>
                    <a:cubicBezTo>
                      <a:pt x="923639" y="2409197"/>
                      <a:pt x="911447" y="2410816"/>
                      <a:pt x="903256" y="2418436"/>
                    </a:cubicBezTo>
                    <a:cubicBezTo>
                      <a:pt x="900875" y="2456441"/>
                      <a:pt x="909828" y="2410435"/>
                      <a:pt x="909828" y="2434533"/>
                    </a:cubicBezTo>
                    <a:cubicBezTo>
                      <a:pt x="912305" y="2472347"/>
                      <a:pt x="878491" y="2466728"/>
                      <a:pt x="886683" y="2489969"/>
                    </a:cubicBezTo>
                    <a:cubicBezTo>
                      <a:pt x="905542" y="2453583"/>
                      <a:pt x="933260" y="2490064"/>
                      <a:pt x="936308" y="2455679"/>
                    </a:cubicBezTo>
                    <a:cubicBezTo>
                      <a:pt x="943642" y="2478253"/>
                      <a:pt x="958215" y="2481015"/>
                      <a:pt x="962787" y="2511305"/>
                    </a:cubicBezTo>
                    <a:cubicBezTo>
                      <a:pt x="950881" y="2511971"/>
                      <a:pt x="953358" y="2515972"/>
                      <a:pt x="932974" y="2524925"/>
                    </a:cubicBezTo>
                    <a:cubicBezTo>
                      <a:pt x="930497" y="2499303"/>
                      <a:pt x="906780" y="2442820"/>
                      <a:pt x="906494" y="2512352"/>
                    </a:cubicBezTo>
                    <a:cubicBezTo>
                      <a:pt x="917925" y="2503589"/>
                      <a:pt x="921068" y="2517972"/>
                      <a:pt x="922973" y="2535308"/>
                    </a:cubicBezTo>
                    <a:cubicBezTo>
                      <a:pt x="911828" y="2516448"/>
                      <a:pt x="908304" y="2563978"/>
                      <a:pt x="896493" y="2539784"/>
                    </a:cubicBezTo>
                    <a:cubicBezTo>
                      <a:pt x="898493" y="2577694"/>
                      <a:pt x="924973" y="2545023"/>
                      <a:pt x="929545" y="2534165"/>
                    </a:cubicBezTo>
                    <a:cubicBezTo>
                      <a:pt x="929354" y="2545214"/>
                      <a:pt x="925354" y="2546738"/>
                      <a:pt x="926211" y="2560549"/>
                    </a:cubicBezTo>
                    <a:cubicBezTo>
                      <a:pt x="967835" y="2538927"/>
                      <a:pt x="994315" y="2565883"/>
                      <a:pt x="1028891" y="2594553"/>
                    </a:cubicBezTo>
                    <a:cubicBezTo>
                      <a:pt x="1029367" y="2550071"/>
                      <a:pt x="1006697" y="2569979"/>
                      <a:pt x="1005650" y="2529879"/>
                    </a:cubicBezTo>
                    <a:cubicBezTo>
                      <a:pt x="1008984" y="2529307"/>
                      <a:pt x="1009555" y="2522163"/>
                      <a:pt x="1012222" y="2520067"/>
                    </a:cubicBezTo>
                    <a:cubicBezTo>
                      <a:pt x="1012793" y="2547023"/>
                      <a:pt x="1023080" y="2547214"/>
                      <a:pt x="1035368" y="2541880"/>
                    </a:cubicBezTo>
                    <a:cubicBezTo>
                      <a:pt x="1034225" y="2571122"/>
                      <a:pt x="1041178" y="2577504"/>
                      <a:pt x="1045369" y="2591791"/>
                    </a:cubicBezTo>
                    <a:cubicBezTo>
                      <a:pt x="1060228" y="2532926"/>
                      <a:pt x="1089375" y="2566073"/>
                      <a:pt x="1108234" y="2580932"/>
                    </a:cubicBezTo>
                    <a:cubicBezTo>
                      <a:pt x="1108234" y="2592362"/>
                      <a:pt x="1102519" y="2589886"/>
                      <a:pt x="1101662" y="2599316"/>
                    </a:cubicBezTo>
                    <a:cubicBezTo>
                      <a:pt x="1122331" y="2608555"/>
                      <a:pt x="1134428" y="2604173"/>
                      <a:pt x="1138047" y="2575979"/>
                    </a:cubicBezTo>
                    <a:cubicBezTo>
                      <a:pt x="1136809" y="2593791"/>
                      <a:pt x="1158621" y="2553596"/>
                      <a:pt x="1161193" y="2580551"/>
                    </a:cubicBezTo>
                    <a:cubicBezTo>
                      <a:pt x="1159383" y="2586266"/>
                      <a:pt x="1147858" y="2608745"/>
                      <a:pt x="1158050" y="2615413"/>
                    </a:cubicBezTo>
                    <a:cubicBezTo>
                      <a:pt x="1163574" y="2589029"/>
                      <a:pt x="1179290" y="2587124"/>
                      <a:pt x="1194340" y="2583599"/>
                    </a:cubicBezTo>
                    <a:cubicBezTo>
                      <a:pt x="1195578" y="2603411"/>
                      <a:pt x="1197864" y="2619985"/>
                      <a:pt x="1204436" y="2624842"/>
                    </a:cubicBezTo>
                    <a:cubicBezTo>
                      <a:pt x="1213866" y="2609888"/>
                      <a:pt x="1197388" y="2585885"/>
                      <a:pt x="1207580" y="2572646"/>
                    </a:cubicBezTo>
                    <a:cubicBezTo>
                      <a:pt x="1215581" y="2606269"/>
                      <a:pt x="1236726" y="2574550"/>
                      <a:pt x="1247299" y="2617413"/>
                    </a:cubicBezTo>
                    <a:cubicBezTo>
                      <a:pt x="1245203" y="2595410"/>
                      <a:pt x="1248442" y="2586266"/>
                      <a:pt x="1257014" y="2589886"/>
                    </a:cubicBezTo>
                    <a:cubicBezTo>
                      <a:pt x="1256062" y="2599887"/>
                      <a:pt x="1250823" y="2647703"/>
                      <a:pt x="1257205" y="2624271"/>
                    </a:cubicBezTo>
                    <a:cubicBezTo>
                      <a:pt x="1254347" y="2593600"/>
                      <a:pt x="1281970" y="2599125"/>
                      <a:pt x="1280255" y="2620175"/>
                    </a:cubicBezTo>
                    <a:cubicBezTo>
                      <a:pt x="1253776" y="2618842"/>
                      <a:pt x="1269492" y="2671515"/>
                      <a:pt x="1247680" y="2685993"/>
                    </a:cubicBezTo>
                    <a:cubicBezTo>
                      <a:pt x="1247680" y="2677421"/>
                      <a:pt x="1245013" y="2676278"/>
                      <a:pt x="1244346" y="2669420"/>
                    </a:cubicBezTo>
                    <a:cubicBezTo>
                      <a:pt x="1244346" y="2652370"/>
                      <a:pt x="1253300" y="2656942"/>
                      <a:pt x="1250728" y="2633987"/>
                    </a:cubicBezTo>
                    <a:cubicBezTo>
                      <a:pt x="1235393" y="2632177"/>
                      <a:pt x="1236059" y="2611127"/>
                      <a:pt x="1224439" y="2638558"/>
                    </a:cubicBezTo>
                    <a:cubicBezTo>
                      <a:pt x="1218534" y="2621318"/>
                      <a:pt x="1212914" y="2625509"/>
                      <a:pt x="1217676" y="2596649"/>
                    </a:cubicBezTo>
                    <a:cubicBezTo>
                      <a:pt x="1205389" y="2595601"/>
                      <a:pt x="1211676" y="2639130"/>
                      <a:pt x="1201293" y="2642559"/>
                    </a:cubicBezTo>
                    <a:cubicBezTo>
                      <a:pt x="1193483" y="2644083"/>
                      <a:pt x="1191483" y="2629415"/>
                      <a:pt x="1181386" y="2637320"/>
                    </a:cubicBezTo>
                    <a:cubicBezTo>
                      <a:pt x="1181386" y="2628748"/>
                      <a:pt x="1181386" y="2620175"/>
                      <a:pt x="1181291" y="2611603"/>
                    </a:cubicBezTo>
                    <a:cubicBezTo>
                      <a:pt x="1164146" y="2630748"/>
                      <a:pt x="1173576" y="2609983"/>
                      <a:pt x="1158240" y="2641321"/>
                    </a:cubicBezTo>
                    <a:cubicBezTo>
                      <a:pt x="1145096" y="2632177"/>
                      <a:pt x="1142238" y="2607602"/>
                      <a:pt x="1141476" y="2584075"/>
                    </a:cubicBezTo>
                    <a:cubicBezTo>
                      <a:pt x="1134999" y="2591124"/>
                      <a:pt x="1142429" y="2631796"/>
                      <a:pt x="1134999" y="2636654"/>
                    </a:cubicBezTo>
                    <a:cubicBezTo>
                      <a:pt x="1116521" y="2637225"/>
                      <a:pt x="1108329" y="2655227"/>
                      <a:pt x="1095280" y="2634844"/>
                    </a:cubicBezTo>
                    <a:cubicBezTo>
                      <a:pt x="1095280" y="2620652"/>
                      <a:pt x="1104424" y="2628462"/>
                      <a:pt x="1105186" y="2615984"/>
                    </a:cubicBezTo>
                    <a:cubicBezTo>
                      <a:pt x="1100804" y="2616746"/>
                      <a:pt x="1096328" y="2617508"/>
                      <a:pt x="1091946" y="2618270"/>
                    </a:cubicBezTo>
                    <a:cubicBezTo>
                      <a:pt x="1090041" y="2645893"/>
                      <a:pt x="1098233" y="2643797"/>
                      <a:pt x="1092042" y="2661228"/>
                    </a:cubicBezTo>
                    <a:cubicBezTo>
                      <a:pt x="1127665" y="2631891"/>
                      <a:pt x="1156811" y="2682659"/>
                      <a:pt x="1188053" y="2644845"/>
                    </a:cubicBezTo>
                    <a:cubicBezTo>
                      <a:pt x="1190911" y="2654275"/>
                      <a:pt x="1192530" y="2667038"/>
                      <a:pt x="1191578" y="2687231"/>
                    </a:cubicBezTo>
                    <a:cubicBezTo>
                      <a:pt x="1207484" y="2678278"/>
                      <a:pt x="1221677" y="2671420"/>
                      <a:pt x="1201388" y="2659799"/>
                    </a:cubicBezTo>
                    <a:cubicBezTo>
                      <a:pt x="1206246" y="2654465"/>
                      <a:pt x="1209675" y="2645702"/>
                      <a:pt x="1214533" y="2640368"/>
                    </a:cubicBezTo>
                    <a:cubicBezTo>
                      <a:pt x="1214819" y="2678087"/>
                      <a:pt x="1232821" y="2680469"/>
                      <a:pt x="1231106" y="2654656"/>
                    </a:cubicBezTo>
                    <a:cubicBezTo>
                      <a:pt x="1231583" y="2685041"/>
                      <a:pt x="1241965" y="2634558"/>
                      <a:pt x="1241012" y="2661609"/>
                    </a:cubicBezTo>
                    <a:cubicBezTo>
                      <a:pt x="1245870" y="2688374"/>
                      <a:pt x="1224439" y="2684755"/>
                      <a:pt x="1214819" y="2700471"/>
                    </a:cubicBezTo>
                    <a:cubicBezTo>
                      <a:pt x="1226249" y="2724093"/>
                      <a:pt x="1248823" y="2690946"/>
                      <a:pt x="1264253" y="2683231"/>
                    </a:cubicBezTo>
                    <a:cubicBezTo>
                      <a:pt x="1252061" y="2721998"/>
                      <a:pt x="1288352" y="2679707"/>
                      <a:pt x="1290733" y="2704376"/>
                    </a:cubicBezTo>
                    <a:cubicBezTo>
                      <a:pt x="1290638" y="2719140"/>
                      <a:pt x="1269397" y="2725331"/>
                      <a:pt x="1281018" y="2740381"/>
                    </a:cubicBezTo>
                    <a:cubicBezTo>
                      <a:pt x="1293495" y="2711996"/>
                      <a:pt x="1309307" y="2724474"/>
                      <a:pt x="1320260" y="2681992"/>
                    </a:cubicBezTo>
                    <a:cubicBezTo>
                      <a:pt x="1340168" y="2737904"/>
                      <a:pt x="1376839" y="2621128"/>
                      <a:pt x="1402842" y="2693327"/>
                    </a:cubicBezTo>
                    <a:cubicBezTo>
                      <a:pt x="1407319" y="2666562"/>
                      <a:pt x="1424178" y="2677897"/>
                      <a:pt x="1432465" y="2688184"/>
                    </a:cubicBezTo>
                    <a:cubicBezTo>
                      <a:pt x="1431322" y="2707805"/>
                      <a:pt x="1413129" y="2686946"/>
                      <a:pt x="1419511" y="2724760"/>
                    </a:cubicBezTo>
                    <a:cubicBezTo>
                      <a:pt x="1430560" y="2720092"/>
                      <a:pt x="1437894" y="2706853"/>
                      <a:pt x="1442276" y="2686469"/>
                    </a:cubicBezTo>
                    <a:cubicBezTo>
                      <a:pt x="1449038" y="2687803"/>
                      <a:pt x="1448943" y="2708472"/>
                      <a:pt x="1455706" y="2709901"/>
                    </a:cubicBezTo>
                    <a:cubicBezTo>
                      <a:pt x="1455420" y="2694280"/>
                      <a:pt x="1471994" y="2677135"/>
                      <a:pt x="1471994" y="2689803"/>
                    </a:cubicBezTo>
                    <a:cubicBezTo>
                      <a:pt x="1471613" y="2699995"/>
                      <a:pt x="1466945" y="2700090"/>
                      <a:pt x="1462183" y="2700090"/>
                    </a:cubicBezTo>
                    <a:cubicBezTo>
                      <a:pt x="1461802" y="2721712"/>
                      <a:pt x="1467517" y="2726093"/>
                      <a:pt x="1472375" y="2732666"/>
                    </a:cubicBezTo>
                    <a:cubicBezTo>
                      <a:pt x="1472851" y="2719712"/>
                      <a:pt x="1470851" y="2701233"/>
                      <a:pt x="1475327" y="2697709"/>
                    </a:cubicBezTo>
                    <a:cubicBezTo>
                      <a:pt x="1480852" y="2736190"/>
                      <a:pt x="1500283" y="2753430"/>
                      <a:pt x="1519047" y="2776100"/>
                    </a:cubicBezTo>
                    <a:cubicBezTo>
                      <a:pt x="1518571" y="2732761"/>
                      <a:pt x="1538573" y="2789244"/>
                      <a:pt x="1535144" y="2738952"/>
                    </a:cubicBezTo>
                    <a:cubicBezTo>
                      <a:pt x="1523429" y="2738666"/>
                      <a:pt x="1505236" y="2765717"/>
                      <a:pt x="1518571" y="2733332"/>
                    </a:cubicBezTo>
                    <a:cubicBezTo>
                      <a:pt x="1509141" y="2713806"/>
                      <a:pt x="1498664" y="2748858"/>
                      <a:pt x="1492092" y="2729237"/>
                    </a:cubicBezTo>
                    <a:cubicBezTo>
                      <a:pt x="1491996" y="2723426"/>
                      <a:pt x="1491996" y="2717711"/>
                      <a:pt x="1491901" y="2711996"/>
                    </a:cubicBezTo>
                    <a:cubicBezTo>
                      <a:pt x="1508855" y="2704948"/>
                      <a:pt x="1522571" y="2753811"/>
                      <a:pt x="1538193" y="2721140"/>
                    </a:cubicBezTo>
                    <a:cubicBezTo>
                      <a:pt x="1534287" y="2720569"/>
                      <a:pt x="1528858" y="2724283"/>
                      <a:pt x="1528191" y="2714282"/>
                    </a:cubicBezTo>
                    <a:cubicBezTo>
                      <a:pt x="1531525" y="2713711"/>
                      <a:pt x="1532096" y="2706662"/>
                      <a:pt x="1534668" y="2704567"/>
                    </a:cubicBezTo>
                    <a:cubicBezTo>
                      <a:pt x="1541050" y="2706948"/>
                      <a:pt x="1537621" y="2737428"/>
                      <a:pt x="1548098" y="2727998"/>
                    </a:cubicBezTo>
                    <a:cubicBezTo>
                      <a:pt x="1537621" y="2682279"/>
                      <a:pt x="1581912" y="2727808"/>
                      <a:pt x="1580293" y="2662276"/>
                    </a:cubicBezTo>
                    <a:cubicBezTo>
                      <a:pt x="1587342" y="2693042"/>
                      <a:pt x="1586198" y="2655608"/>
                      <a:pt x="1599914" y="2658561"/>
                    </a:cubicBezTo>
                    <a:cubicBezTo>
                      <a:pt x="1600010" y="2667133"/>
                      <a:pt x="1602677" y="2668181"/>
                      <a:pt x="1603439" y="2675135"/>
                    </a:cubicBezTo>
                    <a:cubicBezTo>
                      <a:pt x="1603820" y="2690946"/>
                      <a:pt x="1587056" y="2707329"/>
                      <a:pt x="1597438" y="2719235"/>
                    </a:cubicBezTo>
                    <a:cubicBezTo>
                      <a:pt x="1599057" y="2698090"/>
                      <a:pt x="1618679" y="2719331"/>
                      <a:pt x="1616774" y="2689898"/>
                    </a:cubicBezTo>
                    <a:cubicBezTo>
                      <a:pt x="1611535" y="2697042"/>
                      <a:pt x="1602296" y="2675420"/>
                      <a:pt x="1610011" y="2673896"/>
                    </a:cubicBezTo>
                    <a:cubicBezTo>
                      <a:pt x="1622298" y="2662847"/>
                      <a:pt x="1625442" y="2723522"/>
                      <a:pt x="1636395" y="2686374"/>
                    </a:cubicBezTo>
                    <a:cubicBezTo>
                      <a:pt x="1632871" y="2685041"/>
                      <a:pt x="1628394" y="2673611"/>
                      <a:pt x="1632871" y="2669705"/>
                    </a:cubicBezTo>
                    <a:cubicBezTo>
                      <a:pt x="1649444" y="2694756"/>
                      <a:pt x="1659255" y="2674849"/>
                      <a:pt x="1675638" y="2679230"/>
                    </a:cubicBezTo>
                    <a:cubicBezTo>
                      <a:pt x="1667066" y="2692184"/>
                      <a:pt x="1653159" y="2692661"/>
                      <a:pt x="1649921" y="2718283"/>
                    </a:cubicBezTo>
                    <a:cubicBezTo>
                      <a:pt x="1664208" y="2709615"/>
                      <a:pt x="1672304" y="2718664"/>
                      <a:pt x="1676591" y="2739142"/>
                    </a:cubicBezTo>
                    <a:cubicBezTo>
                      <a:pt x="1678972" y="2708377"/>
                      <a:pt x="1667542" y="2696566"/>
                      <a:pt x="1679067" y="2687136"/>
                    </a:cubicBezTo>
                    <a:cubicBezTo>
                      <a:pt x="1680591" y="2712663"/>
                      <a:pt x="1697260" y="2693899"/>
                      <a:pt x="1699260" y="2717902"/>
                    </a:cubicBezTo>
                    <a:cubicBezTo>
                      <a:pt x="1693069" y="2688565"/>
                      <a:pt x="1709547" y="2671610"/>
                      <a:pt x="1701737" y="2665800"/>
                    </a:cubicBezTo>
                    <a:cubicBezTo>
                      <a:pt x="1692878" y="2697709"/>
                      <a:pt x="1699260" y="2644655"/>
                      <a:pt x="1694974" y="2649798"/>
                    </a:cubicBezTo>
                    <a:cubicBezTo>
                      <a:pt x="1696688" y="2663609"/>
                      <a:pt x="1677353" y="2667038"/>
                      <a:pt x="1678591" y="2652751"/>
                    </a:cubicBezTo>
                    <a:cubicBezTo>
                      <a:pt x="1686973" y="2655132"/>
                      <a:pt x="1702022" y="2631605"/>
                      <a:pt x="1694498" y="2624176"/>
                    </a:cubicBezTo>
                    <a:cubicBezTo>
                      <a:pt x="1694498" y="2645131"/>
                      <a:pt x="1683734" y="2627891"/>
                      <a:pt x="1684592" y="2617223"/>
                    </a:cubicBezTo>
                    <a:cubicBezTo>
                      <a:pt x="1691164" y="2597315"/>
                      <a:pt x="1694021" y="2619890"/>
                      <a:pt x="1704213" y="2613794"/>
                    </a:cubicBezTo>
                    <a:cubicBezTo>
                      <a:pt x="1707071" y="2597220"/>
                      <a:pt x="1694021" y="2586838"/>
                      <a:pt x="1703642" y="2579504"/>
                    </a:cubicBezTo>
                    <a:cubicBezTo>
                      <a:pt x="1722977" y="2583218"/>
                      <a:pt x="1737836" y="2607412"/>
                      <a:pt x="1762697" y="2585885"/>
                    </a:cubicBezTo>
                    <a:cubicBezTo>
                      <a:pt x="1751838" y="2609031"/>
                      <a:pt x="1780413" y="2616937"/>
                      <a:pt x="1770126" y="2636082"/>
                    </a:cubicBezTo>
                    <a:cubicBezTo>
                      <a:pt x="1761173" y="2624176"/>
                      <a:pt x="1742789" y="2615032"/>
                      <a:pt x="1737551" y="2650750"/>
                    </a:cubicBezTo>
                    <a:cubicBezTo>
                      <a:pt x="1753743" y="2638654"/>
                      <a:pt x="1781556" y="2631415"/>
                      <a:pt x="1793462" y="2657799"/>
                    </a:cubicBezTo>
                    <a:cubicBezTo>
                      <a:pt x="1773365" y="2670467"/>
                      <a:pt x="1768888" y="2663990"/>
                      <a:pt x="1753934" y="2647703"/>
                    </a:cubicBezTo>
                    <a:cubicBezTo>
                      <a:pt x="1755648" y="2694185"/>
                      <a:pt x="1749552" y="2704281"/>
                      <a:pt x="1745933" y="2752573"/>
                    </a:cubicBezTo>
                    <a:cubicBezTo>
                      <a:pt x="1756410" y="2757145"/>
                      <a:pt x="1769078" y="2724950"/>
                      <a:pt x="1765173" y="2723236"/>
                    </a:cubicBezTo>
                    <a:cubicBezTo>
                      <a:pt x="1756791" y="2713425"/>
                      <a:pt x="1755458" y="2759050"/>
                      <a:pt x="1752219" y="2734094"/>
                    </a:cubicBezTo>
                    <a:cubicBezTo>
                      <a:pt x="1753267" y="2709139"/>
                      <a:pt x="1758410" y="2693708"/>
                      <a:pt x="1767840" y="2688279"/>
                    </a:cubicBezTo>
                    <a:cubicBezTo>
                      <a:pt x="1775555" y="2715521"/>
                      <a:pt x="1781556" y="2691899"/>
                      <a:pt x="1794320" y="2700757"/>
                    </a:cubicBezTo>
                    <a:cubicBezTo>
                      <a:pt x="1789843" y="2735237"/>
                      <a:pt x="1803178" y="2716854"/>
                      <a:pt x="1804797" y="2733237"/>
                    </a:cubicBezTo>
                    <a:cubicBezTo>
                      <a:pt x="1798796" y="2750382"/>
                      <a:pt x="1796606" y="2735618"/>
                      <a:pt x="1788414" y="2736190"/>
                    </a:cubicBezTo>
                    <a:cubicBezTo>
                      <a:pt x="1792129" y="2789625"/>
                      <a:pt x="1801463" y="2734666"/>
                      <a:pt x="1811369" y="2732094"/>
                    </a:cubicBezTo>
                    <a:cubicBezTo>
                      <a:pt x="1811941" y="2746953"/>
                      <a:pt x="1811179" y="2758859"/>
                      <a:pt x="1808702" y="2766956"/>
                    </a:cubicBezTo>
                    <a:cubicBezTo>
                      <a:pt x="1814798" y="2764670"/>
                      <a:pt x="1819561" y="2759336"/>
                      <a:pt x="1821466" y="2747429"/>
                    </a:cubicBezTo>
                    <a:cubicBezTo>
                      <a:pt x="1806607" y="2738571"/>
                      <a:pt x="1822704" y="2671706"/>
                      <a:pt x="1839849" y="2683802"/>
                    </a:cubicBezTo>
                    <a:cubicBezTo>
                      <a:pt x="1845088" y="2703138"/>
                      <a:pt x="1847088" y="2698471"/>
                      <a:pt x="1844040" y="2726189"/>
                    </a:cubicBezTo>
                    <a:cubicBezTo>
                      <a:pt x="1850231" y="2727046"/>
                      <a:pt x="1851089" y="2715235"/>
                      <a:pt x="1856899" y="2715235"/>
                    </a:cubicBezTo>
                    <a:cubicBezTo>
                      <a:pt x="1856709" y="2746286"/>
                      <a:pt x="1870329" y="2736190"/>
                      <a:pt x="1871091" y="2764384"/>
                    </a:cubicBezTo>
                    <a:cubicBezTo>
                      <a:pt x="1883378" y="2752001"/>
                      <a:pt x="1886712" y="2762193"/>
                      <a:pt x="1890141" y="2735047"/>
                    </a:cubicBezTo>
                    <a:cubicBezTo>
                      <a:pt x="1886617" y="2710472"/>
                      <a:pt x="1878044" y="2734666"/>
                      <a:pt x="1876711" y="2720188"/>
                    </a:cubicBezTo>
                    <a:cubicBezTo>
                      <a:pt x="1877187" y="2706853"/>
                      <a:pt x="1892142" y="2686565"/>
                      <a:pt x="1896142" y="2708091"/>
                    </a:cubicBezTo>
                    <a:cubicBezTo>
                      <a:pt x="1896523" y="2735809"/>
                      <a:pt x="1888712" y="2754478"/>
                      <a:pt x="1903857" y="2758383"/>
                    </a:cubicBezTo>
                    <a:cubicBezTo>
                      <a:pt x="1895380" y="2714282"/>
                      <a:pt x="1908620" y="2752001"/>
                      <a:pt x="1913096" y="2730856"/>
                    </a:cubicBezTo>
                    <a:cubicBezTo>
                      <a:pt x="1907762" y="2716378"/>
                      <a:pt x="1900714" y="2706662"/>
                      <a:pt x="1901952" y="2672658"/>
                    </a:cubicBezTo>
                    <a:cubicBezTo>
                      <a:pt x="1920907" y="2666086"/>
                      <a:pt x="1928622" y="2684183"/>
                      <a:pt x="1938147" y="2683136"/>
                    </a:cubicBezTo>
                    <a:cubicBezTo>
                      <a:pt x="1929956" y="2693994"/>
                      <a:pt x="1916526" y="2692756"/>
                      <a:pt x="1912620" y="2713711"/>
                    </a:cubicBezTo>
                    <a:cubicBezTo>
                      <a:pt x="1927860" y="2743333"/>
                      <a:pt x="1950339" y="2693042"/>
                      <a:pt x="1962150" y="2730380"/>
                    </a:cubicBezTo>
                    <a:cubicBezTo>
                      <a:pt x="1947196" y="2709520"/>
                      <a:pt x="1948815" y="2753430"/>
                      <a:pt x="1940147" y="2768861"/>
                    </a:cubicBezTo>
                    <a:cubicBezTo>
                      <a:pt x="1937004" y="2756859"/>
                      <a:pt x="1934623" y="2742667"/>
                      <a:pt x="1926527" y="2745715"/>
                    </a:cubicBezTo>
                    <a:cubicBezTo>
                      <a:pt x="1925479" y="2787054"/>
                      <a:pt x="1922431" y="2758669"/>
                      <a:pt x="1913668" y="2756573"/>
                    </a:cubicBezTo>
                    <a:cubicBezTo>
                      <a:pt x="1914716" y="2775147"/>
                      <a:pt x="1911572" y="2784291"/>
                      <a:pt x="1904429" y="2784100"/>
                    </a:cubicBezTo>
                    <a:cubicBezTo>
                      <a:pt x="1896333" y="2767813"/>
                      <a:pt x="1898714" y="2772861"/>
                      <a:pt x="1887474" y="2761336"/>
                    </a:cubicBezTo>
                    <a:cubicBezTo>
                      <a:pt x="1890903" y="2790863"/>
                      <a:pt x="1902238" y="2796674"/>
                      <a:pt x="1908525" y="2817819"/>
                    </a:cubicBezTo>
                    <a:cubicBezTo>
                      <a:pt x="1905572" y="2789435"/>
                      <a:pt x="1914620" y="2788482"/>
                      <a:pt x="1917383" y="2773147"/>
                    </a:cubicBezTo>
                    <a:cubicBezTo>
                      <a:pt x="1925098" y="2774480"/>
                      <a:pt x="1925288" y="2798388"/>
                      <a:pt x="1931289" y="2804960"/>
                    </a:cubicBezTo>
                    <a:cubicBezTo>
                      <a:pt x="1929860" y="2782577"/>
                      <a:pt x="1931670" y="2767813"/>
                      <a:pt x="1940243" y="2768765"/>
                    </a:cubicBezTo>
                    <a:cubicBezTo>
                      <a:pt x="1948529" y="2778767"/>
                      <a:pt x="1935004" y="2795816"/>
                      <a:pt x="1944338" y="2802484"/>
                    </a:cubicBezTo>
                    <a:cubicBezTo>
                      <a:pt x="1943291" y="2781148"/>
                      <a:pt x="1948720" y="2774766"/>
                      <a:pt x="1953292" y="2766289"/>
                    </a:cubicBezTo>
                    <a:cubicBezTo>
                      <a:pt x="1955483" y="2792959"/>
                      <a:pt x="1973485" y="2802293"/>
                      <a:pt x="1967865" y="2823915"/>
                    </a:cubicBezTo>
                    <a:cubicBezTo>
                      <a:pt x="1982915" y="2809723"/>
                      <a:pt x="2003965" y="2770861"/>
                      <a:pt x="2020443" y="2822582"/>
                    </a:cubicBezTo>
                    <a:cubicBezTo>
                      <a:pt x="2014538" y="2832011"/>
                      <a:pt x="2008823" y="2798864"/>
                      <a:pt x="2007394" y="2825058"/>
                    </a:cubicBezTo>
                    <a:cubicBezTo>
                      <a:pt x="2009204" y="2824772"/>
                      <a:pt x="2011299" y="2831345"/>
                      <a:pt x="2007584" y="2833631"/>
                    </a:cubicBezTo>
                    <a:cubicBezTo>
                      <a:pt x="1999869" y="2838393"/>
                      <a:pt x="2008346" y="2794197"/>
                      <a:pt x="1997107" y="2809628"/>
                    </a:cubicBezTo>
                    <a:cubicBezTo>
                      <a:pt x="1993678" y="2852966"/>
                      <a:pt x="1968627" y="2847061"/>
                      <a:pt x="1955864" y="2869254"/>
                    </a:cubicBezTo>
                    <a:cubicBezTo>
                      <a:pt x="1957578" y="2845632"/>
                      <a:pt x="1948720" y="2853824"/>
                      <a:pt x="1945386" y="2845346"/>
                    </a:cubicBezTo>
                    <a:cubicBezTo>
                      <a:pt x="1950244" y="2866016"/>
                      <a:pt x="1930622" y="2868968"/>
                      <a:pt x="1942910" y="2880303"/>
                    </a:cubicBezTo>
                    <a:cubicBezTo>
                      <a:pt x="1948148" y="2848108"/>
                      <a:pt x="1952339" y="2893733"/>
                      <a:pt x="1959483" y="2885828"/>
                    </a:cubicBezTo>
                    <a:cubicBezTo>
                      <a:pt x="1961579" y="2845156"/>
                      <a:pt x="1981867" y="2894781"/>
                      <a:pt x="1995107" y="2861825"/>
                    </a:cubicBezTo>
                    <a:cubicBezTo>
                      <a:pt x="1994916" y="2874779"/>
                      <a:pt x="1997107" y="2893257"/>
                      <a:pt x="1992726" y="2896686"/>
                    </a:cubicBezTo>
                    <a:cubicBezTo>
                      <a:pt x="1990630" y="2894591"/>
                      <a:pt x="1979581" y="2877731"/>
                      <a:pt x="1979581" y="2899163"/>
                    </a:cubicBezTo>
                    <a:cubicBezTo>
                      <a:pt x="1987392" y="2900401"/>
                      <a:pt x="1992249" y="2910497"/>
                      <a:pt x="2002822" y="2903354"/>
                    </a:cubicBezTo>
                    <a:cubicBezTo>
                      <a:pt x="2001965" y="2888209"/>
                      <a:pt x="2005489" y="2882780"/>
                      <a:pt x="2012156" y="2884304"/>
                    </a:cubicBezTo>
                    <a:cubicBezTo>
                      <a:pt x="2007680" y="2859920"/>
                      <a:pt x="2009394" y="2852966"/>
                      <a:pt x="2017490" y="2840298"/>
                    </a:cubicBezTo>
                    <a:cubicBezTo>
                      <a:pt x="2019872" y="2867063"/>
                      <a:pt x="2010728" y="2876779"/>
                      <a:pt x="2021967" y="2882589"/>
                    </a:cubicBezTo>
                    <a:cubicBezTo>
                      <a:pt x="2025777" y="2845632"/>
                      <a:pt x="2034350" y="2819629"/>
                      <a:pt x="2042446" y="2792578"/>
                    </a:cubicBezTo>
                    <a:cubicBezTo>
                      <a:pt x="2039493" y="2820200"/>
                      <a:pt x="2048161" y="2812390"/>
                      <a:pt x="2049971" y="2825725"/>
                    </a:cubicBezTo>
                    <a:cubicBezTo>
                      <a:pt x="2047494" y="2828201"/>
                      <a:pt x="2043494" y="2827058"/>
                      <a:pt x="2043684" y="2835440"/>
                    </a:cubicBezTo>
                    <a:cubicBezTo>
                      <a:pt x="2058734" y="2823629"/>
                      <a:pt x="2039112" y="2865349"/>
                      <a:pt x="2051209" y="2868683"/>
                    </a:cubicBezTo>
                    <a:cubicBezTo>
                      <a:pt x="2054257" y="2810008"/>
                      <a:pt x="2061496" y="2852681"/>
                      <a:pt x="2072545" y="2812675"/>
                    </a:cubicBezTo>
                    <a:cubicBezTo>
                      <a:pt x="2070640" y="2840870"/>
                      <a:pt x="2070259" y="2831059"/>
                      <a:pt x="2076831" y="2846489"/>
                    </a:cubicBezTo>
                    <a:cubicBezTo>
                      <a:pt x="2059496" y="2850775"/>
                      <a:pt x="2074259" y="2848585"/>
                      <a:pt x="2074355" y="2872779"/>
                    </a:cubicBezTo>
                    <a:cubicBezTo>
                      <a:pt x="2071021" y="2873540"/>
                      <a:pt x="2070640" y="2880589"/>
                      <a:pt x="2068068" y="2882684"/>
                    </a:cubicBezTo>
                    <a:cubicBezTo>
                      <a:pt x="2072545" y="2857729"/>
                      <a:pt x="2053209" y="2861539"/>
                      <a:pt x="2054733" y="2876493"/>
                    </a:cubicBezTo>
                    <a:cubicBezTo>
                      <a:pt x="2062163" y="2878970"/>
                      <a:pt x="2058638" y="2921546"/>
                      <a:pt x="2056162" y="2928119"/>
                    </a:cubicBezTo>
                    <a:cubicBezTo>
                      <a:pt x="2070259" y="2909831"/>
                      <a:pt x="2079498" y="2908973"/>
                      <a:pt x="2084451" y="2879541"/>
                    </a:cubicBezTo>
                    <a:cubicBezTo>
                      <a:pt x="2099215" y="2884304"/>
                      <a:pt x="2113407" y="2888495"/>
                      <a:pt x="2108930" y="2926785"/>
                    </a:cubicBezTo>
                    <a:cubicBezTo>
                      <a:pt x="2100739" y="2929738"/>
                      <a:pt x="2100358" y="2908973"/>
                      <a:pt x="2095024" y="2903354"/>
                    </a:cubicBezTo>
                    <a:cubicBezTo>
                      <a:pt x="2081975" y="2926880"/>
                      <a:pt x="2067973" y="2936120"/>
                      <a:pt x="2060162" y="2953074"/>
                    </a:cubicBezTo>
                    <a:cubicBezTo>
                      <a:pt x="2068926" y="2937644"/>
                      <a:pt x="2070354" y="2988412"/>
                      <a:pt x="2064449" y="2986792"/>
                    </a:cubicBezTo>
                    <a:cubicBezTo>
                      <a:pt x="2054257" y="2976982"/>
                      <a:pt x="2039493" y="2951931"/>
                      <a:pt x="2041208" y="2982411"/>
                    </a:cubicBezTo>
                    <a:cubicBezTo>
                      <a:pt x="2034445" y="2935072"/>
                      <a:pt x="2013109" y="2958504"/>
                      <a:pt x="2009775" y="2919451"/>
                    </a:cubicBezTo>
                    <a:cubicBezTo>
                      <a:pt x="1998250" y="2917450"/>
                      <a:pt x="1998917" y="2943168"/>
                      <a:pt x="1994250" y="2956884"/>
                    </a:cubicBezTo>
                    <a:cubicBezTo>
                      <a:pt x="1993297" y="2934881"/>
                      <a:pt x="1981676" y="2945359"/>
                      <a:pt x="1977104" y="2934310"/>
                    </a:cubicBezTo>
                    <a:cubicBezTo>
                      <a:pt x="1983010" y="2917355"/>
                      <a:pt x="1973580" y="2905735"/>
                      <a:pt x="1969484" y="2892590"/>
                    </a:cubicBezTo>
                    <a:cubicBezTo>
                      <a:pt x="1969770" y="2919070"/>
                      <a:pt x="1946243" y="2880779"/>
                      <a:pt x="1956626" y="2903544"/>
                    </a:cubicBezTo>
                    <a:cubicBezTo>
                      <a:pt x="1960531" y="2907068"/>
                      <a:pt x="1964246" y="2911355"/>
                      <a:pt x="1966913" y="2918879"/>
                    </a:cubicBezTo>
                    <a:cubicBezTo>
                      <a:pt x="1956435" y="2916689"/>
                      <a:pt x="1954340" y="2933548"/>
                      <a:pt x="1947672" y="2939739"/>
                    </a:cubicBezTo>
                    <a:cubicBezTo>
                      <a:pt x="1947101" y="2968981"/>
                      <a:pt x="1962531" y="2950502"/>
                      <a:pt x="1958817" y="2989364"/>
                    </a:cubicBezTo>
                    <a:cubicBezTo>
                      <a:pt x="1952816" y="2985650"/>
                      <a:pt x="1945005" y="2987459"/>
                      <a:pt x="1941957" y="2975172"/>
                    </a:cubicBezTo>
                    <a:cubicBezTo>
                      <a:pt x="1949672" y="2968695"/>
                      <a:pt x="1933004" y="2960313"/>
                      <a:pt x="1934528" y="2942120"/>
                    </a:cubicBezTo>
                    <a:cubicBezTo>
                      <a:pt x="1920717" y="2955646"/>
                      <a:pt x="1918240" y="2944502"/>
                      <a:pt x="1901571" y="2948121"/>
                    </a:cubicBezTo>
                    <a:cubicBezTo>
                      <a:pt x="1902143" y="2993555"/>
                      <a:pt x="1916526" y="2950693"/>
                      <a:pt x="1931575" y="2960027"/>
                    </a:cubicBezTo>
                    <a:cubicBezTo>
                      <a:pt x="1933194" y="3025655"/>
                      <a:pt x="1960626" y="3014415"/>
                      <a:pt x="1967198" y="3065279"/>
                    </a:cubicBezTo>
                    <a:cubicBezTo>
                      <a:pt x="1978152" y="3055182"/>
                      <a:pt x="1975771" y="3024512"/>
                      <a:pt x="1986820" y="3052991"/>
                    </a:cubicBezTo>
                    <a:cubicBezTo>
                      <a:pt x="1986439" y="3038799"/>
                      <a:pt x="1986058" y="3024416"/>
                      <a:pt x="1985677" y="3010224"/>
                    </a:cubicBezTo>
                    <a:cubicBezTo>
                      <a:pt x="1975200" y="3007938"/>
                      <a:pt x="1978914" y="3037942"/>
                      <a:pt x="1966341" y="3031084"/>
                    </a:cubicBezTo>
                    <a:cubicBezTo>
                      <a:pt x="1961674" y="3023273"/>
                      <a:pt x="1953863" y="3025179"/>
                      <a:pt x="1952530" y="3007843"/>
                    </a:cubicBezTo>
                    <a:cubicBezTo>
                      <a:pt x="1961388" y="3003461"/>
                      <a:pt x="1963960" y="2992984"/>
                      <a:pt x="1978438" y="2985650"/>
                    </a:cubicBezTo>
                    <a:cubicBezTo>
                      <a:pt x="1977676" y="3015844"/>
                      <a:pt x="1994821" y="2992317"/>
                      <a:pt x="1995773" y="3016892"/>
                    </a:cubicBezTo>
                    <a:cubicBezTo>
                      <a:pt x="1989963" y="2955646"/>
                      <a:pt x="1966722" y="2988507"/>
                      <a:pt x="1954149" y="2938596"/>
                    </a:cubicBezTo>
                    <a:cubicBezTo>
                      <a:pt x="1971294" y="2949169"/>
                      <a:pt x="1994440" y="2953836"/>
                      <a:pt x="2012252" y="3013844"/>
                    </a:cubicBezTo>
                    <a:cubicBezTo>
                      <a:pt x="2018348" y="3010605"/>
                      <a:pt x="2009966" y="3000128"/>
                      <a:pt x="2015109" y="2996032"/>
                    </a:cubicBezTo>
                    <a:cubicBezTo>
                      <a:pt x="2015300" y="3004700"/>
                      <a:pt x="2021110" y="3005747"/>
                      <a:pt x="2021681" y="2994794"/>
                    </a:cubicBezTo>
                    <a:cubicBezTo>
                      <a:pt x="2015395" y="3000128"/>
                      <a:pt x="2004251" y="2974791"/>
                      <a:pt x="2011109" y="2970886"/>
                    </a:cubicBezTo>
                    <a:cubicBezTo>
                      <a:pt x="2019872" y="2981554"/>
                      <a:pt x="2032350" y="2981268"/>
                      <a:pt x="2038350" y="3000318"/>
                    </a:cubicBezTo>
                    <a:cubicBezTo>
                      <a:pt x="2037969" y="3018130"/>
                      <a:pt x="2026349" y="3010605"/>
                      <a:pt x="2025872" y="3028512"/>
                    </a:cubicBezTo>
                    <a:cubicBezTo>
                      <a:pt x="2030921" y="3031941"/>
                      <a:pt x="2034540" y="3039561"/>
                      <a:pt x="2039493" y="3043276"/>
                    </a:cubicBezTo>
                    <a:cubicBezTo>
                      <a:pt x="2039398" y="3026036"/>
                      <a:pt x="2047113" y="2986316"/>
                      <a:pt x="2055305" y="3014415"/>
                    </a:cubicBezTo>
                    <a:cubicBezTo>
                      <a:pt x="2035874" y="3030608"/>
                      <a:pt x="2088166" y="3026988"/>
                      <a:pt x="2076831" y="3070803"/>
                    </a:cubicBezTo>
                    <a:cubicBezTo>
                      <a:pt x="2085404" y="3065755"/>
                      <a:pt x="2085213" y="3041561"/>
                      <a:pt x="2099405" y="3049277"/>
                    </a:cubicBezTo>
                    <a:cubicBezTo>
                      <a:pt x="2092643" y="3086710"/>
                      <a:pt x="2104359" y="3063850"/>
                      <a:pt x="2110359" y="3081757"/>
                    </a:cubicBezTo>
                    <a:cubicBezTo>
                      <a:pt x="2074640" y="3101474"/>
                      <a:pt x="2022729" y="3122619"/>
                      <a:pt x="2010347" y="3065850"/>
                    </a:cubicBezTo>
                    <a:cubicBezTo>
                      <a:pt x="1989201" y="3076899"/>
                      <a:pt x="1980343" y="3071851"/>
                      <a:pt x="1967675" y="3082519"/>
                    </a:cubicBezTo>
                    <a:cubicBezTo>
                      <a:pt x="1968056" y="3094330"/>
                      <a:pt x="1966627" y="3101664"/>
                      <a:pt x="1965008" y="3108808"/>
                    </a:cubicBezTo>
                    <a:cubicBezTo>
                      <a:pt x="1976438" y="3105665"/>
                      <a:pt x="1973485" y="3145289"/>
                      <a:pt x="1982629" y="3148717"/>
                    </a:cubicBezTo>
                    <a:cubicBezTo>
                      <a:pt x="1979676" y="3123667"/>
                      <a:pt x="1977581" y="3107093"/>
                      <a:pt x="1981295" y="3097283"/>
                    </a:cubicBezTo>
                    <a:cubicBezTo>
                      <a:pt x="1990154" y="3102712"/>
                      <a:pt x="1998726" y="3067850"/>
                      <a:pt x="2004441" y="3092901"/>
                    </a:cubicBezTo>
                    <a:cubicBezTo>
                      <a:pt x="2000822" y="3103474"/>
                      <a:pt x="1993011" y="3104807"/>
                      <a:pt x="1984820" y="3105188"/>
                    </a:cubicBezTo>
                    <a:cubicBezTo>
                      <a:pt x="1989773" y="3137002"/>
                      <a:pt x="2009109" y="3174340"/>
                      <a:pt x="2022634" y="3149956"/>
                    </a:cubicBezTo>
                    <a:cubicBezTo>
                      <a:pt x="2014157" y="3150527"/>
                      <a:pt x="2005584" y="3151480"/>
                      <a:pt x="2005394" y="3127286"/>
                    </a:cubicBezTo>
                    <a:cubicBezTo>
                      <a:pt x="2048923" y="3131477"/>
                      <a:pt x="2101311" y="3081852"/>
                      <a:pt x="2106930" y="3185960"/>
                    </a:cubicBezTo>
                    <a:cubicBezTo>
                      <a:pt x="2112264" y="3152432"/>
                      <a:pt x="2122075" y="3232823"/>
                      <a:pt x="2130362" y="3190247"/>
                    </a:cubicBezTo>
                    <a:cubicBezTo>
                      <a:pt x="2126933" y="3181674"/>
                      <a:pt x="2118075" y="3189961"/>
                      <a:pt x="2119598" y="3166339"/>
                    </a:cubicBezTo>
                    <a:cubicBezTo>
                      <a:pt x="2135410" y="3159862"/>
                      <a:pt x="2115598" y="3163958"/>
                      <a:pt x="2118836" y="3140621"/>
                    </a:cubicBezTo>
                    <a:cubicBezTo>
                      <a:pt x="2125409" y="3139383"/>
                      <a:pt x="2132076" y="3138145"/>
                      <a:pt x="2138744" y="3137002"/>
                    </a:cubicBezTo>
                    <a:cubicBezTo>
                      <a:pt x="2138458" y="3099950"/>
                      <a:pt x="2122265" y="3111665"/>
                      <a:pt x="2120265" y="3079947"/>
                    </a:cubicBezTo>
                    <a:cubicBezTo>
                      <a:pt x="2144459" y="3102998"/>
                      <a:pt x="2185321" y="3203200"/>
                      <a:pt x="2187702" y="3110427"/>
                    </a:cubicBezTo>
                    <a:cubicBezTo>
                      <a:pt x="2189893" y="3110141"/>
                      <a:pt x="2192084" y="3109665"/>
                      <a:pt x="2194370" y="3109284"/>
                    </a:cubicBezTo>
                    <a:cubicBezTo>
                      <a:pt x="2199323" y="3129763"/>
                      <a:pt x="2185797" y="3146717"/>
                      <a:pt x="2195798" y="3152147"/>
                    </a:cubicBezTo>
                    <a:cubicBezTo>
                      <a:pt x="2198275" y="3139002"/>
                      <a:pt x="2199799" y="3123953"/>
                      <a:pt x="2208086" y="3123953"/>
                    </a:cubicBezTo>
                    <a:cubicBezTo>
                      <a:pt x="2209038" y="3162053"/>
                      <a:pt x="2223898" y="3113761"/>
                      <a:pt x="2231803" y="3136716"/>
                    </a:cubicBezTo>
                    <a:cubicBezTo>
                      <a:pt x="2220278" y="3177864"/>
                      <a:pt x="2193131" y="3178340"/>
                      <a:pt x="2169890" y="3174245"/>
                    </a:cubicBezTo>
                    <a:cubicBezTo>
                      <a:pt x="2169510" y="3183960"/>
                      <a:pt x="2166652" y="3188246"/>
                      <a:pt x="2163795" y="3192723"/>
                    </a:cubicBezTo>
                    <a:cubicBezTo>
                      <a:pt x="2158746" y="3227585"/>
                      <a:pt x="2178558" y="3234729"/>
                      <a:pt x="2169128" y="3252159"/>
                    </a:cubicBezTo>
                    <a:cubicBezTo>
                      <a:pt x="2161794" y="3236348"/>
                      <a:pt x="2165414" y="3235681"/>
                      <a:pt x="2159127" y="3253874"/>
                    </a:cubicBezTo>
                    <a:cubicBezTo>
                      <a:pt x="2154460" y="3230252"/>
                      <a:pt x="2144554" y="3222632"/>
                      <a:pt x="2131505" y="3224537"/>
                    </a:cubicBezTo>
                    <a:cubicBezTo>
                      <a:pt x="2131314" y="3271114"/>
                      <a:pt x="2143220" y="3222917"/>
                      <a:pt x="2148936" y="3247111"/>
                    </a:cubicBezTo>
                    <a:cubicBezTo>
                      <a:pt x="2116931" y="3295593"/>
                      <a:pt x="2101406" y="3240729"/>
                      <a:pt x="2069211" y="3261970"/>
                    </a:cubicBezTo>
                    <a:cubicBezTo>
                      <a:pt x="2065782" y="3301499"/>
                      <a:pt x="2051114" y="3284639"/>
                      <a:pt x="2054352" y="3325025"/>
                    </a:cubicBezTo>
                    <a:cubicBezTo>
                      <a:pt x="2049780" y="3292736"/>
                      <a:pt x="2038255" y="3273781"/>
                      <a:pt x="2052352" y="3256350"/>
                    </a:cubicBezTo>
                    <a:cubicBezTo>
                      <a:pt x="2040922" y="3250349"/>
                      <a:pt x="2029016" y="3283782"/>
                      <a:pt x="2036731" y="3293879"/>
                    </a:cubicBezTo>
                    <a:cubicBezTo>
                      <a:pt x="2041684" y="3286640"/>
                      <a:pt x="2029873" y="3316739"/>
                      <a:pt x="2047494" y="3317691"/>
                    </a:cubicBezTo>
                    <a:cubicBezTo>
                      <a:pt x="2043208" y="3332360"/>
                      <a:pt x="2036636" y="3341789"/>
                      <a:pt x="2028254" y="3347123"/>
                    </a:cubicBezTo>
                    <a:cubicBezTo>
                      <a:pt x="2021491" y="3331979"/>
                      <a:pt x="2029778" y="3331217"/>
                      <a:pt x="2027015" y="3304356"/>
                    </a:cubicBezTo>
                    <a:cubicBezTo>
                      <a:pt x="2013585" y="3302070"/>
                      <a:pt x="2016824" y="3301499"/>
                      <a:pt x="2003679" y="3308642"/>
                    </a:cubicBezTo>
                    <a:cubicBezTo>
                      <a:pt x="1995773" y="3320263"/>
                      <a:pt x="2011394" y="3339694"/>
                      <a:pt x="2001488" y="3352172"/>
                    </a:cubicBezTo>
                    <a:cubicBezTo>
                      <a:pt x="1994630" y="3335598"/>
                      <a:pt x="1986629" y="3321882"/>
                      <a:pt x="1977009" y="3313691"/>
                    </a:cubicBezTo>
                    <a:cubicBezTo>
                      <a:pt x="1962150" y="3369602"/>
                      <a:pt x="1933004" y="3338837"/>
                      <a:pt x="1910715" y="3342932"/>
                    </a:cubicBezTo>
                    <a:cubicBezTo>
                      <a:pt x="1912049" y="3322739"/>
                      <a:pt x="1903952" y="3284735"/>
                      <a:pt x="1899952" y="3310642"/>
                    </a:cubicBezTo>
                    <a:cubicBezTo>
                      <a:pt x="1905476" y="3321596"/>
                      <a:pt x="1909191" y="3338551"/>
                      <a:pt x="1911192" y="3360268"/>
                    </a:cubicBezTo>
                    <a:cubicBezTo>
                      <a:pt x="1898809" y="3347314"/>
                      <a:pt x="1896333" y="3333979"/>
                      <a:pt x="1884236" y="3356458"/>
                    </a:cubicBezTo>
                    <a:cubicBezTo>
                      <a:pt x="1883664" y="3311119"/>
                      <a:pt x="1867281" y="3359315"/>
                      <a:pt x="1860137" y="3326264"/>
                    </a:cubicBezTo>
                    <a:cubicBezTo>
                      <a:pt x="1858613" y="3339122"/>
                      <a:pt x="1864995" y="3369983"/>
                      <a:pt x="1857756" y="3369888"/>
                    </a:cubicBezTo>
                    <a:lnTo>
                      <a:pt x="1851089" y="3370936"/>
                    </a:lnTo>
                    <a:cubicBezTo>
                      <a:pt x="1849565" y="3340170"/>
                      <a:pt x="1856423" y="3328645"/>
                      <a:pt x="1856327" y="3301117"/>
                    </a:cubicBezTo>
                    <a:cubicBezTo>
                      <a:pt x="1843373" y="3290735"/>
                      <a:pt x="1856518" y="3339599"/>
                      <a:pt x="1843469" y="3329216"/>
                    </a:cubicBezTo>
                    <a:cubicBezTo>
                      <a:pt x="1841278" y="3353981"/>
                      <a:pt x="1848708" y="3350552"/>
                      <a:pt x="1847755" y="3371603"/>
                    </a:cubicBezTo>
                    <a:cubicBezTo>
                      <a:pt x="1833086" y="3365697"/>
                      <a:pt x="1816418" y="3399225"/>
                      <a:pt x="1800701" y="3362649"/>
                    </a:cubicBezTo>
                    <a:cubicBezTo>
                      <a:pt x="1798034" y="3396272"/>
                      <a:pt x="1787557" y="3381032"/>
                      <a:pt x="1781175" y="3391986"/>
                    </a:cubicBezTo>
                    <a:cubicBezTo>
                      <a:pt x="1775746" y="3386652"/>
                      <a:pt x="1781080" y="3349886"/>
                      <a:pt x="1770507" y="3359411"/>
                    </a:cubicBezTo>
                    <a:cubicBezTo>
                      <a:pt x="1771555" y="3375508"/>
                      <a:pt x="1767078" y="3379032"/>
                      <a:pt x="1767840" y="3394272"/>
                    </a:cubicBezTo>
                    <a:cubicBezTo>
                      <a:pt x="1771936" y="3394558"/>
                      <a:pt x="1775841" y="3395510"/>
                      <a:pt x="1774889" y="3410369"/>
                    </a:cubicBezTo>
                    <a:cubicBezTo>
                      <a:pt x="1765459" y="3471901"/>
                      <a:pt x="1732693" y="3432563"/>
                      <a:pt x="1714786" y="3429610"/>
                    </a:cubicBezTo>
                    <a:cubicBezTo>
                      <a:pt x="1710309" y="3428753"/>
                      <a:pt x="1682972" y="3474282"/>
                      <a:pt x="1694402" y="3415989"/>
                    </a:cubicBezTo>
                    <a:cubicBezTo>
                      <a:pt x="1685735" y="3426371"/>
                      <a:pt x="1672781" y="3433515"/>
                      <a:pt x="1673924" y="3393796"/>
                    </a:cubicBezTo>
                    <a:cubicBezTo>
                      <a:pt x="1680972" y="3397606"/>
                      <a:pt x="1683830" y="3413417"/>
                      <a:pt x="1694307" y="3407417"/>
                    </a:cubicBezTo>
                    <a:cubicBezTo>
                      <a:pt x="1693926" y="3381699"/>
                      <a:pt x="1702499" y="3376651"/>
                      <a:pt x="1703451" y="3354077"/>
                    </a:cubicBezTo>
                    <a:cubicBezTo>
                      <a:pt x="1688497" y="3363221"/>
                      <a:pt x="1708214" y="3329597"/>
                      <a:pt x="1693164" y="3338646"/>
                    </a:cubicBezTo>
                    <a:cubicBezTo>
                      <a:pt x="1682877" y="3343599"/>
                      <a:pt x="1702689" y="3380747"/>
                      <a:pt x="1690688" y="3390748"/>
                    </a:cubicBezTo>
                    <a:cubicBezTo>
                      <a:pt x="1686116" y="3382937"/>
                      <a:pt x="1678115" y="3384938"/>
                      <a:pt x="1676876" y="3367412"/>
                    </a:cubicBezTo>
                    <a:cubicBezTo>
                      <a:pt x="1681544" y="3364364"/>
                      <a:pt x="1680401" y="3347790"/>
                      <a:pt x="1683163" y="3340456"/>
                    </a:cubicBezTo>
                    <a:cubicBezTo>
                      <a:pt x="1676876" y="3336741"/>
                      <a:pt x="1658874" y="3321311"/>
                      <a:pt x="1656302" y="3336646"/>
                    </a:cubicBezTo>
                    <a:cubicBezTo>
                      <a:pt x="1658588" y="3351124"/>
                      <a:pt x="1672114" y="3333217"/>
                      <a:pt x="1673257" y="3350743"/>
                    </a:cubicBezTo>
                    <a:cubicBezTo>
                      <a:pt x="1673924" y="3367031"/>
                      <a:pt x="1667066" y="3421799"/>
                      <a:pt x="1670209" y="3368459"/>
                    </a:cubicBezTo>
                    <a:cubicBezTo>
                      <a:pt x="1657826" y="3367792"/>
                      <a:pt x="1667923" y="3418370"/>
                      <a:pt x="1650587" y="3406369"/>
                    </a:cubicBezTo>
                    <a:cubicBezTo>
                      <a:pt x="1649063" y="3391700"/>
                      <a:pt x="1655255" y="3383414"/>
                      <a:pt x="1650206" y="3380651"/>
                    </a:cubicBezTo>
                    <a:cubicBezTo>
                      <a:pt x="1639253" y="3381604"/>
                      <a:pt x="1651635" y="3402940"/>
                      <a:pt x="1640681" y="3416846"/>
                    </a:cubicBezTo>
                    <a:cubicBezTo>
                      <a:pt x="1632204" y="3406369"/>
                      <a:pt x="1632395" y="3393986"/>
                      <a:pt x="1630109" y="3384175"/>
                    </a:cubicBezTo>
                    <a:cubicBezTo>
                      <a:pt x="1618488" y="3410560"/>
                      <a:pt x="1589818" y="3371031"/>
                      <a:pt x="1607153" y="3422657"/>
                    </a:cubicBezTo>
                    <a:cubicBezTo>
                      <a:pt x="1601153" y="3419037"/>
                      <a:pt x="1593247" y="3420752"/>
                      <a:pt x="1590199" y="3408560"/>
                    </a:cubicBezTo>
                    <a:cubicBezTo>
                      <a:pt x="1599819" y="3399320"/>
                      <a:pt x="1593818" y="3395034"/>
                      <a:pt x="1593056" y="3373603"/>
                    </a:cubicBezTo>
                    <a:cubicBezTo>
                      <a:pt x="1574483" y="3381890"/>
                      <a:pt x="1563338" y="3368936"/>
                      <a:pt x="1549337" y="3364078"/>
                    </a:cubicBezTo>
                    <a:cubicBezTo>
                      <a:pt x="1544955" y="3384366"/>
                      <a:pt x="1558385" y="3394748"/>
                      <a:pt x="1549813" y="3398273"/>
                    </a:cubicBezTo>
                    <a:cubicBezTo>
                      <a:pt x="1548670" y="3376365"/>
                      <a:pt x="1544193" y="3411036"/>
                      <a:pt x="1536383" y="3400558"/>
                    </a:cubicBezTo>
                    <a:cubicBezTo>
                      <a:pt x="1535621" y="3387890"/>
                      <a:pt x="1537240" y="3368745"/>
                      <a:pt x="1532668" y="3366840"/>
                    </a:cubicBezTo>
                    <a:cubicBezTo>
                      <a:pt x="1518952" y="3370079"/>
                      <a:pt x="1502378" y="3387224"/>
                      <a:pt x="1499045" y="3355410"/>
                    </a:cubicBezTo>
                    <a:cubicBezTo>
                      <a:pt x="1503807" y="3349981"/>
                      <a:pt x="1516380" y="3362554"/>
                      <a:pt x="1515618" y="3343980"/>
                    </a:cubicBezTo>
                    <a:cubicBezTo>
                      <a:pt x="1501902" y="3320358"/>
                      <a:pt x="1492949" y="3369602"/>
                      <a:pt x="1482185" y="3349790"/>
                    </a:cubicBezTo>
                    <a:cubicBezTo>
                      <a:pt x="1482281" y="3361220"/>
                      <a:pt x="1482471" y="3372650"/>
                      <a:pt x="1482567" y="3384080"/>
                    </a:cubicBezTo>
                    <a:cubicBezTo>
                      <a:pt x="1468851" y="3383795"/>
                      <a:pt x="1457325" y="3418370"/>
                      <a:pt x="1455515" y="3363030"/>
                    </a:cubicBezTo>
                    <a:cubicBezTo>
                      <a:pt x="1469422" y="3379699"/>
                      <a:pt x="1481995" y="3331407"/>
                      <a:pt x="1474946" y="3299498"/>
                    </a:cubicBezTo>
                    <a:cubicBezTo>
                      <a:pt x="1465326" y="3300165"/>
                      <a:pt x="1453134" y="3307975"/>
                      <a:pt x="1448086" y="3295498"/>
                    </a:cubicBezTo>
                    <a:cubicBezTo>
                      <a:pt x="1439990" y="3308357"/>
                      <a:pt x="1454372" y="3320358"/>
                      <a:pt x="1445133" y="3330359"/>
                    </a:cubicBezTo>
                    <a:cubicBezTo>
                      <a:pt x="1433513" y="3317596"/>
                      <a:pt x="1403604" y="3368174"/>
                      <a:pt x="1388364" y="3348838"/>
                    </a:cubicBezTo>
                    <a:cubicBezTo>
                      <a:pt x="1391698" y="3365888"/>
                      <a:pt x="1405700" y="3353124"/>
                      <a:pt x="1405414" y="3380175"/>
                    </a:cubicBezTo>
                    <a:cubicBezTo>
                      <a:pt x="1382173" y="3411893"/>
                      <a:pt x="1354646" y="3359506"/>
                      <a:pt x="1338358" y="3374555"/>
                    </a:cubicBezTo>
                    <a:cubicBezTo>
                      <a:pt x="1343406" y="3383699"/>
                      <a:pt x="1352169" y="3382842"/>
                      <a:pt x="1355312" y="3397415"/>
                    </a:cubicBezTo>
                    <a:cubicBezTo>
                      <a:pt x="1339692" y="3411131"/>
                      <a:pt x="1325118" y="3385319"/>
                      <a:pt x="1301687" y="3389510"/>
                    </a:cubicBezTo>
                    <a:cubicBezTo>
                      <a:pt x="1306640" y="3381413"/>
                      <a:pt x="1306354" y="3361030"/>
                      <a:pt x="1308068" y="3345409"/>
                    </a:cubicBezTo>
                    <a:cubicBezTo>
                      <a:pt x="1292162" y="3338837"/>
                      <a:pt x="1292257" y="3370174"/>
                      <a:pt x="1284827" y="3383699"/>
                    </a:cubicBezTo>
                    <a:cubicBezTo>
                      <a:pt x="1293400" y="3377889"/>
                      <a:pt x="1296448" y="3370364"/>
                      <a:pt x="1301687" y="3389510"/>
                    </a:cubicBezTo>
                    <a:cubicBezTo>
                      <a:pt x="1297210" y="3390272"/>
                      <a:pt x="1298734" y="3405035"/>
                      <a:pt x="1295114" y="3407702"/>
                    </a:cubicBezTo>
                    <a:cubicBezTo>
                      <a:pt x="1280922" y="3407226"/>
                      <a:pt x="1262634" y="3365411"/>
                      <a:pt x="1257776" y="3336836"/>
                    </a:cubicBezTo>
                    <a:cubicBezTo>
                      <a:pt x="1253871" y="3393986"/>
                      <a:pt x="1273017" y="3387509"/>
                      <a:pt x="1281684" y="3410083"/>
                    </a:cubicBezTo>
                    <a:cubicBezTo>
                      <a:pt x="1264539" y="3432753"/>
                      <a:pt x="1259586" y="3387890"/>
                      <a:pt x="1244822" y="3416370"/>
                    </a:cubicBezTo>
                    <a:cubicBezTo>
                      <a:pt x="1247394" y="3429610"/>
                      <a:pt x="1261110" y="3411608"/>
                      <a:pt x="1258348" y="3439897"/>
                    </a:cubicBezTo>
                    <a:cubicBezTo>
                      <a:pt x="1286256" y="3421990"/>
                      <a:pt x="1315974" y="3396749"/>
                      <a:pt x="1335596" y="3443707"/>
                    </a:cubicBezTo>
                    <a:cubicBezTo>
                      <a:pt x="1313212" y="3429705"/>
                      <a:pt x="1327404" y="3450470"/>
                      <a:pt x="1315593" y="3472949"/>
                    </a:cubicBezTo>
                    <a:cubicBezTo>
                      <a:pt x="1305497" y="3471520"/>
                      <a:pt x="1289400" y="3441230"/>
                      <a:pt x="1285209" y="3452279"/>
                    </a:cubicBezTo>
                    <a:cubicBezTo>
                      <a:pt x="1287876" y="3453804"/>
                      <a:pt x="1289114" y="3458852"/>
                      <a:pt x="1288733" y="3468948"/>
                    </a:cubicBezTo>
                    <a:cubicBezTo>
                      <a:pt x="1278351" y="3490094"/>
                      <a:pt x="1259777" y="3451136"/>
                      <a:pt x="1261872" y="3473615"/>
                    </a:cubicBezTo>
                    <a:cubicBezTo>
                      <a:pt x="1267683" y="3472091"/>
                      <a:pt x="1270540" y="3478759"/>
                      <a:pt x="1272064" y="3489046"/>
                    </a:cubicBezTo>
                    <a:cubicBezTo>
                      <a:pt x="1242251" y="3512382"/>
                      <a:pt x="1226344" y="3475425"/>
                      <a:pt x="1208342" y="3517145"/>
                    </a:cubicBezTo>
                    <a:cubicBezTo>
                      <a:pt x="1205865" y="3460375"/>
                      <a:pt x="1157193" y="3530765"/>
                      <a:pt x="1154526" y="3474663"/>
                    </a:cubicBezTo>
                    <a:cubicBezTo>
                      <a:pt x="1187672" y="3469043"/>
                      <a:pt x="1204722" y="3476473"/>
                      <a:pt x="1228249" y="3462281"/>
                    </a:cubicBezTo>
                    <a:cubicBezTo>
                      <a:pt x="1222629" y="3441516"/>
                      <a:pt x="1239012" y="3445231"/>
                      <a:pt x="1244918" y="3433706"/>
                    </a:cubicBezTo>
                    <a:cubicBezTo>
                      <a:pt x="1227487" y="3394367"/>
                      <a:pt x="1201293" y="3445898"/>
                      <a:pt x="1184625" y="3461138"/>
                    </a:cubicBezTo>
                    <a:cubicBezTo>
                      <a:pt x="1184434" y="3450089"/>
                      <a:pt x="1180243" y="3449898"/>
                      <a:pt x="1181195" y="3435992"/>
                    </a:cubicBezTo>
                    <a:cubicBezTo>
                      <a:pt x="1193673" y="3439897"/>
                      <a:pt x="1195483" y="3418847"/>
                      <a:pt x="1207961" y="3422847"/>
                    </a:cubicBezTo>
                    <a:cubicBezTo>
                      <a:pt x="1204818" y="3408369"/>
                      <a:pt x="1207865" y="3376746"/>
                      <a:pt x="1197769" y="3381604"/>
                    </a:cubicBezTo>
                    <a:cubicBezTo>
                      <a:pt x="1197102" y="3397892"/>
                      <a:pt x="1201579" y="3399892"/>
                      <a:pt x="1201198" y="3415322"/>
                    </a:cubicBezTo>
                    <a:cubicBezTo>
                      <a:pt x="1192340" y="3416751"/>
                      <a:pt x="1183386" y="3418275"/>
                      <a:pt x="1174433" y="3419799"/>
                    </a:cubicBezTo>
                    <a:cubicBezTo>
                      <a:pt x="1167670" y="3362554"/>
                      <a:pt x="1175290" y="3364840"/>
                      <a:pt x="1177290" y="3307785"/>
                    </a:cubicBezTo>
                    <a:cubicBezTo>
                      <a:pt x="1181576" y="3307595"/>
                      <a:pt x="1181958" y="3318072"/>
                      <a:pt x="1187387" y="3314643"/>
                    </a:cubicBezTo>
                    <a:cubicBezTo>
                      <a:pt x="1185482" y="3253492"/>
                      <a:pt x="1205103" y="3243491"/>
                      <a:pt x="1217009" y="3215107"/>
                    </a:cubicBezTo>
                    <a:cubicBezTo>
                      <a:pt x="1205484" y="3191961"/>
                      <a:pt x="1205008" y="3249492"/>
                      <a:pt x="1187101" y="3237395"/>
                    </a:cubicBezTo>
                    <a:cubicBezTo>
                      <a:pt x="1187577" y="3227108"/>
                      <a:pt x="1192911" y="3216917"/>
                      <a:pt x="1187006" y="3211583"/>
                    </a:cubicBezTo>
                    <a:cubicBezTo>
                      <a:pt x="1188815" y="3238348"/>
                      <a:pt x="1170432" y="3217393"/>
                      <a:pt x="1173766" y="3248158"/>
                    </a:cubicBezTo>
                    <a:cubicBezTo>
                      <a:pt x="1182148" y="3245492"/>
                      <a:pt x="1187672" y="3250349"/>
                      <a:pt x="1190530" y="3262541"/>
                    </a:cubicBezTo>
                    <a:cubicBezTo>
                      <a:pt x="1186148" y="3263494"/>
                      <a:pt x="1187577" y="3278067"/>
                      <a:pt x="1183958" y="3280829"/>
                    </a:cubicBezTo>
                    <a:cubicBezTo>
                      <a:pt x="1173290" y="3289973"/>
                      <a:pt x="1173576" y="3269114"/>
                      <a:pt x="1167194" y="3266447"/>
                    </a:cubicBezTo>
                    <a:cubicBezTo>
                      <a:pt x="1166432" y="3273305"/>
                      <a:pt x="1167194" y="3283496"/>
                      <a:pt x="1163955" y="3284163"/>
                    </a:cubicBezTo>
                    <a:cubicBezTo>
                      <a:pt x="1162241" y="3318644"/>
                      <a:pt x="1175766" y="3273019"/>
                      <a:pt x="1174052" y="3316929"/>
                    </a:cubicBezTo>
                    <a:cubicBezTo>
                      <a:pt x="1159669" y="3371793"/>
                      <a:pt x="1171575" y="3436277"/>
                      <a:pt x="1141000" y="3416942"/>
                    </a:cubicBezTo>
                    <a:cubicBezTo>
                      <a:pt x="1132999" y="3373508"/>
                      <a:pt x="1119093" y="3395987"/>
                      <a:pt x="1100804" y="3406464"/>
                    </a:cubicBezTo>
                    <a:cubicBezTo>
                      <a:pt x="1100614" y="3394653"/>
                      <a:pt x="1102328" y="3387414"/>
                      <a:pt x="1104043" y="3380175"/>
                    </a:cubicBezTo>
                    <a:cubicBezTo>
                      <a:pt x="1096709" y="3378080"/>
                      <a:pt x="1068229" y="3358649"/>
                      <a:pt x="1067276" y="3395034"/>
                    </a:cubicBezTo>
                    <a:cubicBezTo>
                      <a:pt x="1067848" y="3414084"/>
                      <a:pt x="1075659" y="3382461"/>
                      <a:pt x="1084040" y="3392272"/>
                    </a:cubicBezTo>
                    <a:cubicBezTo>
                      <a:pt x="1081183" y="3420275"/>
                      <a:pt x="1095089" y="3402083"/>
                      <a:pt x="1094137" y="3424847"/>
                    </a:cubicBezTo>
                    <a:cubicBezTo>
                      <a:pt x="1065181" y="3438468"/>
                      <a:pt x="1061180" y="3421609"/>
                      <a:pt x="1057180" y="3379604"/>
                    </a:cubicBezTo>
                    <a:cubicBezTo>
                      <a:pt x="1025843" y="3383890"/>
                      <a:pt x="1010222" y="3362173"/>
                      <a:pt x="966788" y="3360458"/>
                    </a:cubicBezTo>
                    <a:cubicBezTo>
                      <a:pt x="962216" y="3380747"/>
                      <a:pt x="975455" y="3391319"/>
                      <a:pt x="966788" y="3394844"/>
                    </a:cubicBezTo>
                    <a:cubicBezTo>
                      <a:pt x="955643" y="3381699"/>
                      <a:pt x="951929" y="3401702"/>
                      <a:pt x="936689" y="3399797"/>
                    </a:cubicBezTo>
                    <a:cubicBezTo>
                      <a:pt x="940403" y="3386842"/>
                      <a:pt x="940213" y="3378365"/>
                      <a:pt x="933260" y="3374650"/>
                    </a:cubicBezTo>
                    <a:cubicBezTo>
                      <a:pt x="922211" y="3405321"/>
                      <a:pt x="917067" y="3347219"/>
                      <a:pt x="913162" y="3395225"/>
                    </a:cubicBezTo>
                    <a:cubicBezTo>
                      <a:pt x="904685" y="3392653"/>
                      <a:pt x="903637" y="3369698"/>
                      <a:pt x="899827" y="3354458"/>
                    </a:cubicBezTo>
                    <a:cubicBezTo>
                      <a:pt x="896398" y="3366364"/>
                      <a:pt x="896588" y="3386747"/>
                      <a:pt x="893064" y="3398463"/>
                    </a:cubicBezTo>
                    <a:cubicBezTo>
                      <a:pt x="906399" y="3404940"/>
                      <a:pt x="922020" y="3421609"/>
                      <a:pt x="919925" y="3445421"/>
                    </a:cubicBezTo>
                    <a:cubicBezTo>
                      <a:pt x="926878" y="3435896"/>
                      <a:pt x="948976" y="3418370"/>
                      <a:pt x="953453" y="3431229"/>
                    </a:cubicBezTo>
                    <a:cubicBezTo>
                      <a:pt x="943261" y="3478378"/>
                      <a:pt x="862775" y="3468662"/>
                      <a:pt x="893159" y="3398463"/>
                    </a:cubicBezTo>
                    <a:cubicBezTo>
                      <a:pt x="885444" y="3402464"/>
                      <a:pt x="880301" y="3399225"/>
                      <a:pt x="876491" y="3392748"/>
                    </a:cubicBezTo>
                    <a:cubicBezTo>
                      <a:pt x="873062" y="3404654"/>
                      <a:pt x="873252" y="3424847"/>
                      <a:pt x="869823" y="3436754"/>
                    </a:cubicBezTo>
                    <a:cubicBezTo>
                      <a:pt x="882587" y="3427514"/>
                      <a:pt x="882777" y="3452756"/>
                      <a:pt x="886587" y="3468281"/>
                    </a:cubicBezTo>
                    <a:cubicBezTo>
                      <a:pt x="896779" y="3472758"/>
                      <a:pt x="896398" y="3451708"/>
                      <a:pt x="906685" y="3456280"/>
                    </a:cubicBezTo>
                    <a:cubicBezTo>
                      <a:pt x="906685" y="3467805"/>
                      <a:pt x="906685" y="3479140"/>
                      <a:pt x="906685" y="3490665"/>
                    </a:cubicBezTo>
                    <a:cubicBezTo>
                      <a:pt x="896208" y="3496761"/>
                      <a:pt x="892969" y="3472663"/>
                      <a:pt x="889921" y="3502095"/>
                    </a:cubicBezTo>
                    <a:cubicBezTo>
                      <a:pt x="902875" y="3533337"/>
                      <a:pt x="913829" y="3440945"/>
                      <a:pt x="936784" y="3477140"/>
                    </a:cubicBezTo>
                    <a:cubicBezTo>
                      <a:pt x="919067" y="3473520"/>
                      <a:pt x="933641" y="3500000"/>
                      <a:pt x="926783" y="3513144"/>
                    </a:cubicBezTo>
                    <a:cubicBezTo>
                      <a:pt x="946976" y="3505238"/>
                      <a:pt x="991743" y="3591725"/>
                      <a:pt x="950309" y="3594964"/>
                    </a:cubicBezTo>
                    <a:cubicBezTo>
                      <a:pt x="948023" y="3624110"/>
                      <a:pt x="956025" y="3625349"/>
                      <a:pt x="963835" y="3627158"/>
                    </a:cubicBezTo>
                    <a:cubicBezTo>
                      <a:pt x="961739" y="3605060"/>
                      <a:pt x="965073" y="3596012"/>
                      <a:pt x="973931" y="3599631"/>
                    </a:cubicBezTo>
                    <a:cubicBezTo>
                      <a:pt x="975836" y="3584200"/>
                      <a:pt x="969740" y="3549911"/>
                      <a:pt x="977170" y="3547529"/>
                    </a:cubicBezTo>
                    <a:cubicBezTo>
                      <a:pt x="986219" y="3552768"/>
                      <a:pt x="997077" y="3560579"/>
                      <a:pt x="1004030" y="3534575"/>
                    </a:cubicBezTo>
                    <a:cubicBezTo>
                      <a:pt x="1059085" y="3571628"/>
                      <a:pt x="1125569" y="3539909"/>
                      <a:pt x="1185291" y="3547053"/>
                    </a:cubicBezTo>
                    <a:cubicBezTo>
                      <a:pt x="1171956" y="3555530"/>
                      <a:pt x="1171861" y="3555530"/>
                      <a:pt x="1158431" y="3551530"/>
                    </a:cubicBezTo>
                    <a:cubicBezTo>
                      <a:pt x="1159002" y="3601346"/>
                      <a:pt x="1141095" y="3574104"/>
                      <a:pt x="1138428" y="3580676"/>
                    </a:cubicBezTo>
                    <a:cubicBezTo>
                      <a:pt x="1147953" y="3587630"/>
                      <a:pt x="1127760" y="3590678"/>
                      <a:pt x="1138523" y="3606489"/>
                    </a:cubicBezTo>
                    <a:cubicBezTo>
                      <a:pt x="1112330" y="3615633"/>
                      <a:pt x="1091470" y="3601060"/>
                      <a:pt x="1074801" y="3642875"/>
                    </a:cubicBezTo>
                    <a:cubicBezTo>
                      <a:pt x="1101090" y="3639922"/>
                      <a:pt x="1064324" y="3697834"/>
                      <a:pt x="1081659" y="3693262"/>
                    </a:cubicBezTo>
                    <a:cubicBezTo>
                      <a:pt x="1094137" y="3640303"/>
                      <a:pt x="1117283" y="3648875"/>
                      <a:pt x="1135380" y="3675641"/>
                    </a:cubicBezTo>
                    <a:cubicBezTo>
                      <a:pt x="1135856" y="3665449"/>
                      <a:pt x="1134713" y="3651447"/>
                      <a:pt x="1138619" y="3649352"/>
                    </a:cubicBezTo>
                    <a:cubicBezTo>
                      <a:pt x="1149287" y="3678879"/>
                      <a:pt x="1125474" y="3681165"/>
                      <a:pt x="1118616" y="3695643"/>
                    </a:cubicBezTo>
                    <a:cubicBezTo>
                      <a:pt x="1130713" y="3705930"/>
                      <a:pt x="1142238" y="3717360"/>
                      <a:pt x="1155764" y="3723837"/>
                    </a:cubicBezTo>
                    <a:cubicBezTo>
                      <a:pt x="1152906" y="3736886"/>
                      <a:pt x="1150811" y="3751841"/>
                      <a:pt x="1142429" y="3751841"/>
                    </a:cubicBezTo>
                    <a:cubicBezTo>
                      <a:pt x="1129856" y="3745364"/>
                      <a:pt x="1133570" y="3734981"/>
                      <a:pt x="1118807" y="3747078"/>
                    </a:cubicBezTo>
                    <a:cubicBezTo>
                      <a:pt x="1118616" y="3735362"/>
                      <a:pt x="1120331" y="3728028"/>
                      <a:pt x="1122045" y="3720789"/>
                    </a:cubicBezTo>
                    <a:cubicBezTo>
                      <a:pt x="1112234" y="3720217"/>
                      <a:pt x="1111853" y="3741935"/>
                      <a:pt x="1101947" y="3741363"/>
                    </a:cubicBezTo>
                    <a:lnTo>
                      <a:pt x="1101852" y="3698405"/>
                    </a:lnTo>
                    <a:cubicBezTo>
                      <a:pt x="1093280" y="3732124"/>
                      <a:pt x="1078802" y="3751745"/>
                      <a:pt x="1061657" y="3765271"/>
                    </a:cubicBezTo>
                    <a:cubicBezTo>
                      <a:pt x="1083278" y="3777844"/>
                      <a:pt x="1107377" y="3847757"/>
                      <a:pt x="1125855" y="3814801"/>
                    </a:cubicBezTo>
                    <a:cubicBezTo>
                      <a:pt x="1127093" y="3829374"/>
                      <a:pt x="1136237" y="3866045"/>
                      <a:pt x="1129475" y="3874237"/>
                    </a:cubicBezTo>
                    <a:cubicBezTo>
                      <a:pt x="1115568" y="3856139"/>
                      <a:pt x="1115473" y="3847281"/>
                      <a:pt x="1099090" y="3870713"/>
                    </a:cubicBezTo>
                    <a:cubicBezTo>
                      <a:pt x="1099280" y="3859759"/>
                      <a:pt x="1103376" y="3858140"/>
                      <a:pt x="1102328" y="3844329"/>
                    </a:cubicBezTo>
                    <a:cubicBezTo>
                      <a:pt x="1075277" y="3848519"/>
                      <a:pt x="1090708" y="3785559"/>
                      <a:pt x="1061752" y="3790988"/>
                    </a:cubicBezTo>
                    <a:cubicBezTo>
                      <a:pt x="1056037" y="3805847"/>
                      <a:pt x="1053275" y="3827850"/>
                      <a:pt x="1045083" y="3836708"/>
                    </a:cubicBezTo>
                    <a:cubicBezTo>
                      <a:pt x="1053275" y="3840804"/>
                      <a:pt x="1045750" y="3876808"/>
                      <a:pt x="1041845" y="3880142"/>
                    </a:cubicBezTo>
                    <a:cubicBezTo>
                      <a:pt x="1035463" y="3863474"/>
                      <a:pt x="1029558" y="3858711"/>
                      <a:pt x="1035082" y="3889858"/>
                    </a:cubicBezTo>
                    <a:cubicBezTo>
                      <a:pt x="1021937" y="3871284"/>
                      <a:pt x="995458" y="3888620"/>
                      <a:pt x="987838" y="3854806"/>
                    </a:cubicBezTo>
                    <a:cubicBezTo>
                      <a:pt x="987647" y="3834613"/>
                      <a:pt x="993553" y="3828612"/>
                      <a:pt x="991076" y="3802799"/>
                    </a:cubicBezTo>
                    <a:cubicBezTo>
                      <a:pt x="1008888" y="3776701"/>
                      <a:pt x="1039463" y="3788702"/>
                      <a:pt x="1061657" y="3782416"/>
                    </a:cubicBezTo>
                    <a:cubicBezTo>
                      <a:pt x="1061180" y="3766509"/>
                      <a:pt x="1059371" y="3754127"/>
                      <a:pt x="1054894" y="3749269"/>
                    </a:cubicBezTo>
                    <a:cubicBezTo>
                      <a:pt x="1055561" y="3767938"/>
                      <a:pt x="1052227" y="3776987"/>
                      <a:pt x="1044893" y="3776701"/>
                    </a:cubicBezTo>
                    <a:cubicBezTo>
                      <a:pt x="1041845" y="3757270"/>
                      <a:pt x="1041845" y="3754222"/>
                      <a:pt x="1044797" y="3733648"/>
                    </a:cubicBezTo>
                    <a:cubicBezTo>
                      <a:pt x="1036511" y="3736505"/>
                      <a:pt x="1028510" y="3738029"/>
                      <a:pt x="1027938" y="3719360"/>
                    </a:cubicBezTo>
                    <a:cubicBezTo>
                      <a:pt x="1032415" y="3718598"/>
                      <a:pt x="1036892" y="3717836"/>
                      <a:pt x="1041368" y="3717074"/>
                    </a:cubicBezTo>
                    <a:cubicBezTo>
                      <a:pt x="1042226" y="3674212"/>
                      <a:pt x="1016222" y="3659734"/>
                      <a:pt x="1007650" y="3671164"/>
                    </a:cubicBezTo>
                    <a:cubicBezTo>
                      <a:pt x="1012508" y="3675260"/>
                      <a:pt x="1015842" y="3683261"/>
                      <a:pt x="1017746" y="3695262"/>
                    </a:cubicBezTo>
                    <a:cubicBezTo>
                      <a:pt x="1012984" y="3698120"/>
                      <a:pt x="1012127" y="3710312"/>
                      <a:pt x="1007745" y="3714026"/>
                    </a:cubicBezTo>
                    <a:cubicBezTo>
                      <a:pt x="994696" y="3709264"/>
                      <a:pt x="1003459" y="3684785"/>
                      <a:pt x="997553" y="3672879"/>
                    </a:cubicBezTo>
                    <a:cubicBezTo>
                      <a:pt x="990600" y="3697262"/>
                      <a:pt x="994601" y="3653733"/>
                      <a:pt x="990791" y="3656876"/>
                    </a:cubicBezTo>
                    <a:cubicBezTo>
                      <a:pt x="987838" y="3669830"/>
                      <a:pt x="985838" y="3684975"/>
                      <a:pt x="977360" y="3684880"/>
                    </a:cubicBezTo>
                    <a:cubicBezTo>
                      <a:pt x="976789" y="3672116"/>
                      <a:pt x="978503" y="3652971"/>
                      <a:pt x="973931" y="3651161"/>
                    </a:cubicBezTo>
                    <a:cubicBezTo>
                      <a:pt x="942309" y="3722504"/>
                      <a:pt x="921258" y="3610775"/>
                      <a:pt x="883253" y="3674879"/>
                    </a:cubicBezTo>
                    <a:cubicBezTo>
                      <a:pt x="881920" y="3652876"/>
                      <a:pt x="872776" y="3651923"/>
                      <a:pt x="866394" y="3643351"/>
                    </a:cubicBezTo>
                    <a:cubicBezTo>
                      <a:pt x="867251" y="3675450"/>
                      <a:pt x="874490" y="3690023"/>
                      <a:pt x="876491" y="3718979"/>
                    </a:cubicBezTo>
                    <a:cubicBezTo>
                      <a:pt x="891159" y="3714788"/>
                      <a:pt x="922306" y="3705740"/>
                      <a:pt x="930402" y="3744316"/>
                    </a:cubicBezTo>
                    <a:cubicBezTo>
                      <a:pt x="923354" y="3747078"/>
                      <a:pt x="909542" y="3766509"/>
                      <a:pt x="903446" y="3740315"/>
                    </a:cubicBezTo>
                    <a:cubicBezTo>
                      <a:pt x="902875" y="3753174"/>
                      <a:pt x="904685" y="3771843"/>
                      <a:pt x="900113" y="3775177"/>
                    </a:cubicBezTo>
                    <a:cubicBezTo>
                      <a:pt x="863346" y="3761651"/>
                      <a:pt x="813054" y="3805371"/>
                      <a:pt x="782479" y="3777558"/>
                    </a:cubicBezTo>
                    <a:cubicBezTo>
                      <a:pt x="789432" y="3778701"/>
                      <a:pt x="783336" y="3815087"/>
                      <a:pt x="789146" y="3819278"/>
                    </a:cubicBezTo>
                    <a:cubicBezTo>
                      <a:pt x="801434" y="3783559"/>
                      <a:pt x="818198" y="3791465"/>
                      <a:pt x="829342" y="3821183"/>
                    </a:cubicBezTo>
                    <a:cubicBezTo>
                      <a:pt x="851154" y="3790036"/>
                      <a:pt x="888206" y="3800323"/>
                      <a:pt x="910114" y="3790703"/>
                    </a:cubicBezTo>
                    <a:cubicBezTo>
                      <a:pt x="911257" y="3838423"/>
                      <a:pt x="941927" y="3844329"/>
                      <a:pt x="937165" y="3880523"/>
                    </a:cubicBezTo>
                    <a:cubicBezTo>
                      <a:pt x="946309" y="3884238"/>
                      <a:pt x="963930" y="3864998"/>
                      <a:pt x="967550" y="3884048"/>
                    </a:cubicBezTo>
                    <a:cubicBezTo>
                      <a:pt x="958215" y="3887477"/>
                      <a:pt x="958025" y="3912813"/>
                      <a:pt x="950786" y="3921195"/>
                    </a:cubicBezTo>
                    <a:cubicBezTo>
                      <a:pt x="959072" y="3927482"/>
                      <a:pt x="965454" y="3938626"/>
                      <a:pt x="977837" y="3933768"/>
                    </a:cubicBezTo>
                    <a:cubicBezTo>
                      <a:pt x="977456" y="3955295"/>
                      <a:pt x="971455" y="3961772"/>
                      <a:pt x="981266" y="3967487"/>
                    </a:cubicBezTo>
                    <a:cubicBezTo>
                      <a:pt x="1008888" y="3961200"/>
                      <a:pt x="1041464" y="3944436"/>
                      <a:pt x="1069086" y="3995871"/>
                    </a:cubicBezTo>
                    <a:cubicBezTo>
                      <a:pt x="1064705" y="4045782"/>
                      <a:pt x="1040416" y="4019969"/>
                      <a:pt x="1028700" y="4036924"/>
                    </a:cubicBezTo>
                    <a:cubicBezTo>
                      <a:pt x="1041559" y="4051783"/>
                      <a:pt x="1012603" y="4037495"/>
                      <a:pt x="1015270" y="4056355"/>
                    </a:cubicBezTo>
                    <a:cubicBezTo>
                      <a:pt x="1024509" y="4056641"/>
                      <a:pt x="1023366" y="4108361"/>
                      <a:pt x="1015460" y="4116362"/>
                    </a:cubicBezTo>
                    <a:cubicBezTo>
                      <a:pt x="1008126" y="4110266"/>
                      <a:pt x="1003459" y="4097312"/>
                      <a:pt x="1005173" y="4066547"/>
                    </a:cubicBezTo>
                    <a:cubicBezTo>
                      <a:pt x="996601" y="4069023"/>
                      <a:pt x="987743" y="4071023"/>
                      <a:pt x="988314" y="4095122"/>
                    </a:cubicBezTo>
                    <a:cubicBezTo>
                      <a:pt x="1007555" y="4076833"/>
                      <a:pt x="992029" y="4139984"/>
                      <a:pt x="998601" y="4136270"/>
                    </a:cubicBezTo>
                    <a:cubicBezTo>
                      <a:pt x="1000506" y="4123697"/>
                      <a:pt x="1003840" y="4114553"/>
                      <a:pt x="1008698" y="4108933"/>
                    </a:cubicBezTo>
                    <a:cubicBezTo>
                      <a:pt x="1009745" y="4158939"/>
                      <a:pt x="1026890" y="4110742"/>
                      <a:pt x="1032320" y="4096360"/>
                    </a:cubicBezTo>
                    <a:cubicBezTo>
                      <a:pt x="1042797" y="4120649"/>
                      <a:pt x="1079945" y="4059212"/>
                      <a:pt x="1096613" y="4111505"/>
                    </a:cubicBezTo>
                    <a:cubicBezTo>
                      <a:pt x="1086898" y="4123411"/>
                      <a:pt x="1078802" y="4132460"/>
                      <a:pt x="1069658" y="4124554"/>
                    </a:cubicBezTo>
                    <a:cubicBezTo>
                      <a:pt x="1066610" y="4159892"/>
                      <a:pt x="1056513" y="4178846"/>
                      <a:pt x="1042797" y="4189133"/>
                    </a:cubicBezTo>
                    <a:cubicBezTo>
                      <a:pt x="1035939" y="4172750"/>
                      <a:pt x="1044226" y="4172083"/>
                      <a:pt x="1046131" y="4154177"/>
                    </a:cubicBezTo>
                    <a:cubicBezTo>
                      <a:pt x="1036511" y="4159415"/>
                      <a:pt x="1023366" y="4209898"/>
                      <a:pt x="1015746" y="4167797"/>
                    </a:cubicBezTo>
                    <a:cubicBezTo>
                      <a:pt x="1021652" y="4166750"/>
                      <a:pt x="1035653" y="4142175"/>
                      <a:pt x="1029176" y="4139889"/>
                    </a:cubicBezTo>
                    <a:cubicBezTo>
                      <a:pt x="1010603" y="4167702"/>
                      <a:pt x="992886" y="4221614"/>
                      <a:pt x="975265" y="4226090"/>
                    </a:cubicBezTo>
                    <a:cubicBezTo>
                      <a:pt x="974979" y="4241045"/>
                      <a:pt x="976027" y="4252665"/>
                      <a:pt x="978694" y="4259809"/>
                    </a:cubicBezTo>
                    <a:cubicBezTo>
                      <a:pt x="948023" y="4278097"/>
                      <a:pt x="914876" y="4329151"/>
                      <a:pt x="900779" y="4281335"/>
                    </a:cubicBezTo>
                    <a:cubicBezTo>
                      <a:pt x="889350" y="4288670"/>
                      <a:pt x="869347" y="4275525"/>
                      <a:pt x="863442" y="4296194"/>
                    </a:cubicBezTo>
                    <a:cubicBezTo>
                      <a:pt x="875348" y="4301719"/>
                      <a:pt x="875634" y="4343439"/>
                      <a:pt x="883825" y="4335723"/>
                    </a:cubicBezTo>
                    <a:cubicBezTo>
                      <a:pt x="872395" y="4348677"/>
                      <a:pt x="863918" y="4368775"/>
                      <a:pt x="856679" y="4391730"/>
                    </a:cubicBezTo>
                    <a:cubicBezTo>
                      <a:pt x="853154" y="4366775"/>
                      <a:pt x="832485" y="4388111"/>
                      <a:pt x="826103" y="4371156"/>
                    </a:cubicBezTo>
                    <a:cubicBezTo>
                      <a:pt x="823722" y="4348106"/>
                      <a:pt x="842105" y="4374585"/>
                      <a:pt x="839629" y="4351630"/>
                    </a:cubicBezTo>
                    <a:cubicBezTo>
                      <a:pt x="804386" y="4298957"/>
                      <a:pt x="743045" y="4352297"/>
                      <a:pt x="708375" y="4304767"/>
                    </a:cubicBezTo>
                    <a:cubicBezTo>
                      <a:pt x="715899" y="4278573"/>
                      <a:pt x="737616" y="4324769"/>
                      <a:pt x="741998" y="4281907"/>
                    </a:cubicBezTo>
                    <a:cubicBezTo>
                      <a:pt x="729234" y="4263524"/>
                      <a:pt x="712184" y="4276192"/>
                      <a:pt x="694944" y="4255427"/>
                    </a:cubicBezTo>
                    <a:cubicBezTo>
                      <a:pt x="692658" y="4223995"/>
                      <a:pt x="700278" y="4216565"/>
                      <a:pt x="711803" y="4218280"/>
                    </a:cubicBezTo>
                    <a:cubicBezTo>
                      <a:pt x="711803" y="4269048"/>
                      <a:pt x="756857" y="4235806"/>
                      <a:pt x="741998" y="4299147"/>
                    </a:cubicBezTo>
                    <a:cubicBezTo>
                      <a:pt x="758095" y="4277144"/>
                      <a:pt x="777431" y="4269620"/>
                      <a:pt x="789051" y="4300005"/>
                    </a:cubicBezTo>
                    <a:cubicBezTo>
                      <a:pt x="795528" y="4295337"/>
                      <a:pt x="791718" y="4266191"/>
                      <a:pt x="802577" y="4271906"/>
                    </a:cubicBezTo>
                    <a:cubicBezTo>
                      <a:pt x="803529" y="4288670"/>
                      <a:pt x="798005" y="4289717"/>
                      <a:pt x="795814" y="4298861"/>
                    </a:cubicBezTo>
                    <a:cubicBezTo>
                      <a:pt x="813816" y="4258761"/>
                      <a:pt x="876681" y="4282669"/>
                      <a:pt x="900684" y="4238473"/>
                    </a:cubicBezTo>
                    <a:cubicBezTo>
                      <a:pt x="901160" y="4254284"/>
                      <a:pt x="902970" y="4266762"/>
                      <a:pt x="907542" y="4271620"/>
                    </a:cubicBezTo>
                    <a:cubicBezTo>
                      <a:pt x="909828" y="4251332"/>
                      <a:pt x="918782" y="4246760"/>
                      <a:pt x="921068" y="4226472"/>
                    </a:cubicBezTo>
                    <a:cubicBezTo>
                      <a:pt x="908495" y="4237616"/>
                      <a:pt x="910114" y="4210279"/>
                      <a:pt x="904113" y="4203516"/>
                    </a:cubicBezTo>
                    <a:cubicBezTo>
                      <a:pt x="902970" y="4215994"/>
                      <a:pt x="886873" y="4235711"/>
                      <a:pt x="883825" y="4215613"/>
                    </a:cubicBezTo>
                    <a:cubicBezTo>
                      <a:pt x="882777" y="4195896"/>
                      <a:pt x="893636" y="4204374"/>
                      <a:pt x="893921" y="4188086"/>
                    </a:cubicBezTo>
                    <a:cubicBezTo>
                      <a:pt x="891254" y="4186562"/>
                      <a:pt x="887254" y="4189038"/>
                      <a:pt x="887159" y="4180656"/>
                    </a:cubicBezTo>
                    <a:cubicBezTo>
                      <a:pt x="889730" y="4178275"/>
                      <a:pt x="893826" y="4179323"/>
                      <a:pt x="893826" y="4170941"/>
                    </a:cubicBezTo>
                    <a:cubicBezTo>
                      <a:pt x="878681" y="4170941"/>
                      <a:pt x="859441" y="4227805"/>
                      <a:pt x="849821" y="4186847"/>
                    </a:cubicBezTo>
                    <a:cubicBezTo>
                      <a:pt x="862394" y="4193705"/>
                      <a:pt x="856488" y="4156844"/>
                      <a:pt x="863346" y="4150176"/>
                    </a:cubicBezTo>
                    <a:cubicBezTo>
                      <a:pt x="878967" y="4167797"/>
                      <a:pt x="904113" y="4134555"/>
                      <a:pt x="910685" y="4125221"/>
                    </a:cubicBezTo>
                    <a:cubicBezTo>
                      <a:pt x="889159" y="4137508"/>
                      <a:pt x="893445" y="4080167"/>
                      <a:pt x="880205" y="4070166"/>
                    </a:cubicBezTo>
                    <a:cubicBezTo>
                      <a:pt x="892969" y="4055593"/>
                      <a:pt x="886683" y="4092740"/>
                      <a:pt x="897160" y="4084549"/>
                    </a:cubicBezTo>
                    <a:cubicBezTo>
                      <a:pt x="899922" y="4034066"/>
                      <a:pt x="889635" y="4018731"/>
                      <a:pt x="880205" y="4001491"/>
                    </a:cubicBezTo>
                    <a:cubicBezTo>
                      <a:pt x="889254" y="4005872"/>
                      <a:pt x="886683" y="3982727"/>
                      <a:pt x="890302" y="3974059"/>
                    </a:cubicBezTo>
                    <a:cubicBezTo>
                      <a:pt x="881444" y="3961962"/>
                      <a:pt x="862489" y="3977297"/>
                      <a:pt x="873347" y="3933958"/>
                    </a:cubicBezTo>
                    <a:cubicBezTo>
                      <a:pt x="863156" y="3932911"/>
                      <a:pt x="847154" y="3947865"/>
                      <a:pt x="846392" y="3921290"/>
                    </a:cubicBezTo>
                    <a:cubicBezTo>
                      <a:pt x="852869" y="3902336"/>
                      <a:pt x="874490" y="3919576"/>
                      <a:pt x="873347" y="3882429"/>
                    </a:cubicBezTo>
                    <a:cubicBezTo>
                      <a:pt x="814007" y="3992823"/>
                      <a:pt x="792099" y="3765080"/>
                      <a:pt x="735711" y="3845281"/>
                    </a:cubicBezTo>
                    <a:cubicBezTo>
                      <a:pt x="740188" y="3804609"/>
                      <a:pt x="728282" y="3808514"/>
                      <a:pt x="722376" y="3796037"/>
                    </a:cubicBezTo>
                    <a:cubicBezTo>
                      <a:pt x="728091" y="3763842"/>
                      <a:pt x="736950" y="3739267"/>
                      <a:pt x="745903" y="3714883"/>
                    </a:cubicBezTo>
                    <a:cubicBezTo>
                      <a:pt x="752285" y="3729933"/>
                      <a:pt x="754285" y="3714407"/>
                      <a:pt x="762667" y="3712121"/>
                    </a:cubicBezTo>
                    <a:cubicBezTo>
                      <a:pt x="772097" y="3725361"/>
                      <a:pt x="761334" y="3746030"/>
                      <a:pt x="772668" y="3744792"/>
                    </a:cubicBezTo>
                    <a:cubicBezTo>
                      <a:pt x="772954" y="3729742"/>
                      <a:pt x="771906" y="3718217"/>
                      <a:pt x="769334" y="3710979"/>
                    </a:cubicBezTo>
                    <a:cubicBezTo>
                      <a:pt x="784575" y="3703644"/>
                      <a:pt x="789527" y="3715265"/>
                      <a:pt x="812864" y="3720980"/>
                    </a:cubicBezTo>
                    <a:cubicBezTo>
                      <a:pt x="818388" y="3691071"/>
                      <a:pt x="827818" y="3690214"/>
                      <a:pt x="822960" y="3659162"/>
                    </a:cubicBezTo>
                    <a:cubicBezTo>
                      <a:pt x="800005" y="3674498"/>
                      <a:pt x="791337" y="3642398"/>
                      <a:pt x="769334" y="3685261"/>
                    </a:cubicBezTo>
                    <a:cubicBezTo>
                      <a:pt x="777526" y="3666306"/>
                      <a:pt x="759524" y="3596774"/>
                      <a:pt x="752570" y="3645065"/>
                    </a:cubicBezTo>
                    <a:cubicBezTo>
                      <a:pt x="757619" y="3645732"/>
                      <a:pt x="764953" y="3640017"/>
                      <a:pt x="766001" y="3651447"/>
                    </a:cubicBezTo>
                    <a:cubicBezTo>
                      <a:pt x="765429" y="3664401"/>
                      <a:pt x="767144" y="3682880"/>
                      <a:pt x="762572" y="3686213"/>
                    </a:cubicBezTo>
                    <a:cubicBezTo>
                      <a:pt x="748951" y="3679832"/>
                      <a:pt x="739235" y="3716217"/>
                      <a:pt x="739140" y="3673069"/>
                    </a:cubicBezTo>
                    <a:cubicBezTo>
                      <a:pt x="743522" y="3683356"/>
                      <a:pt x="751523" y="3682117"/>
                      <a:pt x="752475" y="3662210"/>
                    </a:cubicBezTo>
                    <a:cubicBezTo>
                      <a:pt x="740664" y="3663163"/>
                      <a:pt x="752856" y="3646304"/>
                      <a:pt x="742474" y="3638017"/>
                    </a:cubicBezTo>
                    <a:cubicBezTo>
                      <a:pt x="734092" y="3662020"/>
                      <a:pt x="707327" y="3668687"/>
                      <a:pt x="698945" y="3645161"/>
                    </a:cubicBezTo>
                    <a:cubicBezTo>
                      <a:pt x="698945" y="3636493"/>
                      <a:pt x="698945" y="3628016"/>
                      <a:pt x="699040" y="3619443"/>
                    </a:cubicBezTo>
                    <a:cubicBezTo>
                      <a:pt x="713899" y="3635064"/>
                      <a:pt x="723234" y="3559245"/>
                      <a:pt x="715804" y="3599631"/>
                    </a:cubicBezTo>
                    <a:cubicBezTo>
                      <a:pt x="691420" y="3580486"/>
                      <a:pt x="679514" y="3656781"/>
                      <a:pt x="675513" y="3683451"/>
                    </a:cubicBezTo>
                    <a:cubicBezTo>
                      <a:pt x="666274" y="3688595"/>
                      <a:pt x="672465" y="3652019"/>
                      <a:pt x="665512" y="3650780"/>
                    </a:cubicBezTo>
                    <a:cubicBezTo>
                      <a:pt x="663988" y="3690214"/>
                      <a:pt x="647319" y="3693071"/>
                      <a:pt x="638651" y="3715360"/>
                    </a:cubicBezTo>
                    <a:cubicBezTo>
                      <a:pt x="643985" y="3710788"/>
                      <a:pt x="649796" y="3745364"/>
                      <a:pt x="641890" y="3749174"/>
                    </a:cubicBezTo>
                    <a:cubicBezTo>
                      <a:pt x="621221" y="3734886"/>
                      <a:pt x="580644" y="3758984"/>
                      <a:pt x="564928" y="3727552"/>
                    </a:cubicBezTo>
                    <a:cubicBezTo>
                      <a:pt x="567881" y="3711931"/>
                      <a:pt x="576167" y="3699167"/>
                      <a:pt x="565023" y="3693262"/>
                    </a:cubicBezTo>
                    <a:cubicBezTo>
                      <a:pt x="563594" y="3752317"/>
                      <a:pt x="536543" y="3681260"/>
                      <a:pt x="528066" y="3708025"/>
                    </a:cubicBezTo>
                    <a:cubicBezTo>
                      <a:pt x="525494" y="3737648"/>
                      <a:pt x="541687" y="3716693"/>
                      <a:pt x="538067" y="3749174"/>
                    </a:cubicBezTo>
                    <a:cubicBezTo>
                      <a:pt x="521399" y="3743363"/>
                      <a:pt x="526256" y="3789560"/>
                      <a:pt x="514541" y="3795941"/>
                    </a:cubicBezTo>
                    <a:cubicBezTo>
                      <a:pt x="500920" y="3766985"/>
                      <a:pt x="457771" y="3780130"/>
                      <a:pt x="444056" y="3799085"/>
                    </a:cubicBezTo>
                    <a:cubicBezTo>
                      <a:pt x="449675" y="3827755"/>
                      <a:pt x="462725" y="3786702"/>
                      <a:pt x="467583" y="3820992"/>
                    </a:cubicBezTo>
                    <a:cubicBezTo>
                      <a:pt x="461867" y="3838804"/>
                      <a:pt x="463582" y="3874713"/>
                      <a:pt x="457295" y="3891287"/>
                    </a:cubicBezTo>
                    <a:cubicBezTo>
                      <a:pt x="451390" y="3881476"/>
                      <a:pt x="433673" y="3898621"/>
                      <a:pt x="426911" y="3913480"/>
                    </a:cubicBezTo>
                    <a:cubicBezTo>
                      <a:pt x="439674" y="3919290"/>
                      <a:pt x="443865" y="3932054"/>
                      <a:pt x="430244" y="3947294"/>
                    </a:cubicBezTo>
                    <a:cubicBezTo>
                      <a:pt x="458153" y="3959581"/>
                      <a:pt x="474345" y="3926339"/>
                      <a:pt x="504158" y="3935102"/>
                    </a:cubicBezTo>
                    <a:cubicBezTo>
                      <a:pt x="504635" y="3919004"/>
                      <a:pt x="506444" y="3906050"/>
                      <a:pt x="510921" y="3899669"/>
                    </a:cubicBezTo>
                    <a:cubicBezTo>
                      <a:pt x="512921" y="3914147"/>
                      <a:pt x="526828" y="3896430"/>
                      <a:pt x="527590" y="3914147"/>
                    </a:cubicBezTo>
                    <a:cubicBezTo>
                      <a:pt x="527018" y="3944246"/>
                      <a:pt x="507111" y="3927863"/>
                      <a:pt x="507397" y="3960343"/>
                    </a:cubicBezTo>
                    <a:cubicBezTo>
                      <a:pt x="517017" y="3965582"/>
                      <a:pt x="547688" y="3926624"/>
                      <a:pt x="544259" y="3971392"/>
                    </a:cubicBezTo>
                    <a:cubicBezTo>
                      <a:pt x="549878" y="3970439"/>
                      <a:pt x="555403" y="3969487"/>
                      <a:pt x="561023" y="3968534"/>
                    </a:cubicBezTo>
                    <a:cubicBezTo>
                      <a:pt x="559594" y="3908813"/>
                      <a:pt x="603695" y="3933578"/>
                      <a:pt x="591217" y="3980726"/>
                    </a:cubicBezTo>
                    <a:cubicBezTo>
                      <a:pt x="606933" y="3986537"/>
                      <a:pt x="631698" y="3967867"/>
                      <a:pt x="631412" y="4016826"/>
                    </a:cubicBezTo>
                    <a:cubicBezTo>
                      <a:pt x="611029" y="4000919"/>
                      <a:pt x="594646" y="4007587"/>
                      <a:pt x="577692" y="4034447"/>
                    </a:cubicBezTo>
                    <a:cubicBezTo>
                      <a:pt x="584073" y="4037019"/>
                      <a:pt x="583692" y="4057879"/>
                      <a:pt x="594455" y="4048830"/>
                    </a:cubicBezTo>
                    <a:cubicBezTo>
                      <a:pt x="592169" y="4026065"/>
                      <a:pt x="601409" y="4031018"/>
                      <a:pt x="604552" y="4021398"/>
                    </a:cubicBezTo>
                    <a:cubicBezTo>
                      <a:pt x="605600" y="4041305"/>
                      <a:pt x="619220" y="4027208"/>
                      <a:pt x="621316" y="4044354"/>
                    </a:cubicBezTo>
                    <a:cubicBezTo>
                      <a:pt x="618363" y="4072166"/>
                      <a:pt x="626555" y="4069975"/>
                      <a:pt x="627984" y="4086168"/>
                    </a:cubicBezTo>
                    <a:cubicBezTo>
                      <a:pt x="612172" y="4113791"/>
                      <a:pt x="594932" y="4081596"/>
                      <a:pt x="581025" y="4076738"/>
                    </a:cubicBezTo>
                    <a:cubicBezTo>
                      <a:pt x="579120" y="4110266"/>
                      <a:pt x="600456" y="4081025"/>
                      <a:pt x="601123" y="4107790"/>
                    </a:cubicBezTo>
                    <a:cubicBezTo>
                      <a:pt x="601028" y="4121982"/>
                      <a:pt x="591788" y="4114172"/>
                      <a:pt x="591026" y="4126649"/>
                    </a:cubicBezTo>
                    <a:cubicBezTo>
                      <a:pt x="594455" y="4145795"/>
                      <a:pt x="615029" y="4118553"/>
                      <a:pt x="617887" y="4139222"/>
                    </a:cubicBezTo>
                    <a:cubicBezTo>
                      <a:pt x="609791" y="4151414"/>
                      <a:pt x="595408" y="4148557"/>
                      <a:pt x="594360" y="4177417"/>
                    </a:cubicBezTo>
                    <a:cubicBezTo>
                      <a:pt x="582740" y="4169036"/>
                      <a:pt x="573596" y="4154081"/>
                      <a:pt x="564166" y="4139604"/>
                    </a:cubicBezTo>
                    <a:cubicBezTo>
                      <a:pt x="570929" y="4169702"/>
                      <a:pt x="547307" y="4177894"/>
                      <a:pt x="543878" y="4228757"/>
                    </a:cubicBezTo>
                    <a:cubicBezTo>
                      <a:pt x="560261" y="4194372"/>
                      <a:pt x="583787" y="4150652"/>
                      <a:pt x="597599" y="4211327"/>
                    </a:cubicBezTo>
                    <a:cubicBezTo>
                      <a:pt x="614267" y="4197992"/>
                      <a:pt x="641128" y="4191419"/>
                      <a:pt x="651415" y="4219614"/>
                    </a:cubicBezTo>
                    <a:cubicBezTo>
                      <a:pt x="642747" y="4230282"/>
                      <a:pt x="635222" y="4243998"/>
                      <a:pt x="631222" y="4265905"/>
                    </a:cubicBezTo>
                    <a:cubicBezTo>
                      <a:pt x="638080" y="4301338"/>
                      <a:pt x="657701" y="4236854"/>
                      <a:pt x="668179" y="4259809"/>
                    </a:cubicBezTo>
                    <a:cubicBezTo>
                      <a:pt x="664083" y="4261333"/>
                      <a:pt x="660178" y="4263619"/>
                      <a:pt x="661511" y="4278002"/>
                    </a:cubicBezTo>
                    <a:cubicBezTo>
                      <a:pt x="671322" y="4278573"/>
                      <a:pt x="673132" y="4259904"/>
                      <a:pt x="678275" y="4249522"/>
                    </a:cubicBezTo>
                    <a:cubicBezTo>
                      <a:pt x="684467" y="4253332"/>
                      <a:pt x="695039" y="4288860"/>
                      <a:pt x="684943" y="4308482"/>
                    </a:cubicBezTo>
                    <a:cubicBezTo>
                      <a:pt x="643509" y="4281240"/>
                      <a:pt x="606171" y="4315149"/>
                      <a:pt x="563975" y="4268382"/>
                    </a:cubicBezTo>
                    <a:cubicBezTo>
                      <a:pt x="590360" y="4248760"/>
                      <a:pt x="618363" y="4310577"/>
                      <a:pt x="631222" y="4248665"/>
                    </a:cubicBezTo>
                    <a:cubicBezTo>
                      <a:pt x="615410" y="4274001"/>
                      <a:pt x="609600" y="4225709"/>
                      <a:pt x="600933" y="4262381"/>
                    </a:cubicBezTo>
                    <a:cubicBezTo>
                      <a:pt x="586740" y="4249998"/>
                      <a:pt x="584740" y="4212279"/>
                      <a:pt x="570738" y="4233044"/>
                    </a:cubicBezTo>
                    <a:cubicBezTo>
                      <a:pt x="582549" y="4223424"/>
                      <a:pt x="574167" y="4254665"/>
                      <a:pt x="570643" y="4258761"/>
                    </a:cubicBezTo>
                    <a:cubicBezTo>
                      <a:pt x="560070" y="4250474"/>
                      <a:pt x="561118" y="4250093"/>
                      <a:pt x="547116" y="4245522"/>
                    </a:cubicBezTo>
                    <a:cubicBezTo>
                      <a:pt x="544544" y="4291051"/>
                      <a:pt x="514826" y="4271430"/>
                      <a:pt x="513398" y="4319721"/>
                    </a:cubicBezTo>
                    <a:cubicBezTo>
                      <a:pt x="546354" y="4265905"/>
                      <a:pt x="580835" y="4322007"/>
                      <a:pt x="607505" y="4355631"/>
                    </a:cubicBezTo>
                    <a:cubicBezTo>
                      <a:pt x="616839" y="4341248"/>
                      <a:pt x="601694" y="4321531"/>
                      <a:pt x="610934" y="4312197"/>
                    </a:cubicBezTo>
                    <a:cubicBezTo>
                      <a:pt x="615792" y="4316292"/>
                      <a:pt x="619125" y="4324293"/>
                      <a:pt x="620935" y="4336390"/>
                    </a:cubicBezTo>
                    <a:cubicBezTo>
                      <a:pt x="610934" y="4380396"/>
                      <a:pt x="622745" y="4368204"/>
                      <a:pt x="630936" y="4411828"/>
                    </a:cubicBezTo>
                    <a:cubicBezTo>
                      <a:pt x="611981" y="4428878"/>
                      <a:pt x="619983" y="4373157"/>
                      <a:pt x="607505" y="4372775"/>
                    </a:cubicBezTo>
                    <a:cubicBezTo>
                      <a:pt x="599027" y="4378967"/>
                      <a:pt x="585692" y="4417638"/>
                      <a:pt x="580549" y="4403065"/>
                    </a:cubicBezTo>
                    <a:cubicBezTo>
                      <a:pt x="580644" y="4391635"/>
                      <a:pt x="586454" y="4394207"/>
                      <a:pt x="587312" y="4384682"/>
                    </a:cubicBezTo>
                    <a:cubicBezTo>
                      <a:pt x="582359" y="4381062"/>
                      <a:pt x="578834" y="4373347"/>
                      <a:pt x="573881" y="4369823"/>
                    </a:cubicBezTo>
                    <a:cubicBezTo>
                      <a:pt x="574739" y="4389254"/>
                      <a:pt x="573024" y="4402208"/>
                      <a:pt x="567119" y="4405351"/>
                    </a:cubicBezTo>
                    <a:cubicBezTo>
                      <a:pt x="564928" y="4362774"/>
                      <a:pt x="557594" y="4334199"/>
                      <a:pt x="540353" y="4332485"/>
                    </a:cubicBezTo>
                    <a:cubicBezTo>
                      <a:pt x="539020" y="4347439"/>
                      <a:pt x="545306" y="4353630"/>
                      <a:pt x="540258" y="4358298"/>
                    </a:cubicBezTo>
                    <a:cubicBezTo>
                      <a:pt x="528828" y="4340581"/>
                      <a:pt x="509683" y="4344010"/>
                      <a:pt x="499967" y="4321912"/>
                    </a:cubicBezTo>
                    <a:cubicBezTo>
                      <a:pt x="493586" y="4350868"/>
                      <a:pt x="484632" y="4323436"/>
                      <a:pt x="473012" y="4343629"/>
                    </a:cubicBezTo>
                    <a:cubicBezTo>
                      <a:pt x="473869" y="4304291"/>
                      <a:pt x="443008" y="4350773"/>
                      <a:pt x="442722" y="4314292"/>
                    </a:cubicBezTo>
                    <a:cubicBezTo>
                      <a:pt x="441960" y="4321150"/>
                      <a:pt x="439865" y="4324674"/>
                      <a:pt x="435959" y="4324007"/>
                    </a:cubicBezTo>
                    <a:cubicBezTo>
                      <a:pt x="431006" y="4408590"/>
                      <a:pt x="480822" y="4345343"/>
                      <a:pt x="489680" y="4392397"/>
                    </a:cubicBezTo>
                    <a:cubicBezTo>
                      <a:pt x="470821" y="4389540"/>
                      <a:pt x="477108" y="4412018"/>
                      <a:pt x="486251" y="4418781"/>
                    </a:cubicBezTo>
                    <a:cubicBezTo>
                      <a:pt x="459581" y="4465454"/>
                      <a:pt x="431959" y="4357535"/>
                      <a:pt x="429006" y="4410971"/>
                    </a:cubicBezTo>
                    <a:cubicBezTo>
                      <a:pt x="420434" y="4409637"/>
                      <a:pt x="398812" y="4367156"/>
                      <a:pt x="402050" y="4389540"/>
                    </a:cubicBezTo>
                    <a:cubicBezTo>
                      <a:pt x="417671" y="4401255"/>
                      <a:pt x="405003" y="4395921"/>
                      <a:pt x="405289" y="4432021"/>
                    </a:cubicBezTo>
                    <a:cubicBezTo>
                      <a:pt x="408527" y="4449642"/>
                      <a:pt x="426625" y="4410114"/>
                      <a:pt x="432340" y="4436022"/>
                    </a:cubicBezTo>
                    <a:cubicBezTo>
                      <a:pt x="431959" y="4448023"/>
                      <a:pt x="407956" y="4445356"/>
                      <a:pt x="418719" y="4455452"/>
                    </a:cubicBezTo>
                    <a:cubicBezTo>
                      <a:pt x="433673" y="4447261"/>
                      <a:pt x="432626" y="4454595"/>
                      <a:pt x="442436" y="4434498"/>
                    </a:cubicBezTo>
                    <a:cubicBezTo>
                      <a:pt x="447485" y="4443737"/>
                      <a:pt x="447675" y="4466025"/>
                      <a:pt x="452533" y="4475646"/>
                    </a:cubicBezTo>
                    <a:cubicBezTo>
                      <a:pt x="457962" y="4468407"/>
                      <a:pt x="451866" y="4433735"/>
                      <a:pt x="462725" y="4439641"/>
                    </a:cubicBezTo>
                    <a:cubicBezTo>
                      <a:pt x="467011" y="4530986"/>
                      <a:pt x="511302" y="4473264"/>
                      <a:pt x="529876" y="4514317"/>
                    </a:cubicBezTo>
                    <a:cubicBezTo>
                      <a:pt x="482632" y="4547178"/>
                      <a:pt x="438531" y="4525557"/>
                      <a:pt x="405098" y="4534796"/>
                    </a:cubicBezTo>
                    <a:cubicBezTo>
                      <a:pt x="408527" y="4534510"/>
                      <a:pt x="409289" y="4549179"/>
                      <a:pt x="405003" y="4552036"/>
                    </a:cubicBezTo>
                    <a:lnTo>
                      <a:pt x="394811" y="4553655"/>
                    </a:lnTo>
                    <a:cubicBezTo>
                      <a:pt x="395954" y="4533653"/>
                      <a:pt x="394335" y="4520794"/>
                      <a:pt x="391573" y="4511364"/>
                    </a:cubicBezTo>
                    <a:cubicBezTo>
                      <a:pt x="378238" y="4532891"/>
                      <a:pt x="377190" y="4493362"/>
                      <a:pt x="364617" y="4489933"/>
                    </a:cubicBezTo>
                    <a:cubicBezTo>
                      <a:pt x="339376" y="4514126"/>
                      <a:pt x="272415" y="4502411"/>
                      <a:pt x="251270" y="4482313"/>
                    </a:cubicBezTo>
                    <a:cubicBezTo>
                      <a:pt x="242792" y="4481456"/>
                      <a:pt x="223742" y="4486314"/>
                      <a:pt x="204407" y="4484408"/>
                    </a:cubicBezTo>
                    <a:cubicBezTo>
                      <a:pt x="184880" y="4482408"/>
                      <a:pt x="165354" y="4473645"/>
                      <a:pt x="157067" y="4445547"/>
                    </a:cubicBezTo>
                    <a:cubicBezTo>
                      <a:pt x="156401" y="4458500"/>
                      <a:pt x="158115" y="4477169"/>
                      <a:pt x="153258" y="4480408"/>
                    </a:cubicBezTo>
                    <a:cubicBezTo>
                      <a:pt x="144399" y="4474598"/>
                      <a:pt x="126873" y="4466406"/>
                      <a:pt x="111538" y="4459739"/>
                    </a:cubicBezTo>
                    <a:cubicBezTo>
                      <a:pt x="103823" y="4456405"/>
                      <a:pt x="96774" y="4453452"/>
                      <a:pt x="91535" y="4451357"/>
                    </a:cubicBezTo>
                    <a:cubicBezTo>
                      <a:pt x="86296" y="4449261"/>
                      <a:pt x="83058" y="4448118"/>
                      <a:pt x="82963" y="4448214"/>
                    </a:cubicBezTo>
                    <a:cubicBezTo>
                      <a:pt x="80582" y="4459453"/>
                      <a:pt x="85154" y="4480980"/>
                      <a:pt x="78962" y="4483075"/>
                    </a:cubicBezTo>
                    <a:cubicBezTo>
                      <a:pt x="71819" y="4475455"/>
                      <a:pt x="71057" y="4452309"/>
                      <a:pt x="64961" y="4442213"/>
                    </a:cubicBezTo>
                    <a:cubicBezTo>
                      <a:pt x="45720" y="4498124"/>
                      <a:pt x="24289" y="4412685"/>
                      <a:pt x="0" y="4451642"/>
                    </a:cubicBezTo>
                    <a:cubicBezTo>
                      <a:pt x="2953" y="4494410"/>
                      <a:pt x="15240" y="4463644"/>
                      <a:pt x="14002" y="4450499"/>
                    </a:cubicBezTo>
                    <a:close/>
                    <a:moveTo>
                      <a:pt x="812197" y="4339724"/>
                    </a:moveTo>
                    <a:cubicBezTo>
                      <a:pt x="818007" y="4377062"/>
                      <a:pt x="783908" y="4363155"/>
                      <a:pt x="795338" y="4385444"/>
                    </a:cubicBezTo>
                    <a:cubicBezTo>
                      <a:pt x="789623" y="4418876"/>
                      <a:pt x="789813" y="4367727"/>
                      <a:pt x="785241" y="4370013"/>
                    </a:cubicBezTo>
                    <a:cubicBezTo>
                      <a:pt x="788480" y="4345915"/>
                      <a:pt x="802196" y="4347439"/>
                      <a:pt x="812197" y="4339724"/>
                    </a:cubicBezTo>
                    <a:close/>
                    <a:moveTo>
                      <a:pt x="1185577" y="3684975"/>
                    </a:moveTo>
                    <a:cubicBezTo>
                      <a:pt x="1195293" y="3691357"/>
                      <a:pt x="1204913" y="3688214"/>
                      <a:pt x="1209104" y="3681070"/>
                    </a:cubicBezTo>
                    <a:cubicBezTo>
                      <a:pt x="1213866" y="3692786"/>
                      <a:pt x="1194530" y="3719932"/>
                      <a:pt x="1182338" y="3719932"/>
                    </a:cubicBezTo>
                    <a:cubicBezTo>
                      <a:pt x="1195007" y="3761461"/>
                      <a:pt x="1224248" y="3701454"/>
                      <a:pt x="1239488" y="3693071"/>
                    </a:cubicBezTo>
                    <a:cubicBezTo>
                      <a:pt x="1241965" y="3719551"/>
                      <a:pt x="1239298" y="3728219"/>
                      <a:pt x="1243108" y="3735458"/>
                    </a:cubicBezTo>
                    <a:cubicBezTo>
                      <a:pt x="1239012" y="3762032"/>
                      <a:pt x="1229201" y="3718789"/>
                      <a:pt x="1236155" y="3710883"/>
                    </a:cubicBezTo>
                    <a:cubicBezTo>
                      <a:pt x="1226439" y="3755270"/>
                      <a:pt x="1195388" y="3737077"/>
                      <a:pt x="1196054" y="3786512"/>
                    </a:cubicBezTo>
                    <a:cubicBezTo>
                      <a:pt x="1187958" y="3773748"/>
                      <a:pt x="1176528" y="3770700"/>
                      <a:pt x="1165670" y="3765747"/>
                    </a:cubicBezTo>
                    <a:cubicBezTo>
                      <a:pt x="1161764" y="3789369"/>
                      <a:pt x="1144238" y="3810991"/>
                      <a:pt x="1135476" y="3796608"/>
                    </a:cubicBezTo>
                    <a:cubicBezTo>
                      <a:pt x="1148715" y="3741173"/>
                      <a:pt x="1169575" y="3742220"/>
                      <a:pt x="1185577" y="3684975"/>
                    </a:cubicBezTo>
                    <a:close/>
                    <a:moveTo>
                      <a:pt x="949928" y="3458375"/>
                    </a:moveTo>
                    <a:cubicBezTo>
                      <a:pt x="962120" y="3474282"/>
                      <a:pt x="964311" y="3464471"/>
                      <a:pt x="983456" y="3461328"/>
                    </a:cubicBezTo>
                    <a:cubicBezTo>
                      <a:pt x="974312" y="3484664"/>
                      <a:pt x="972122" y="3472663"/>
                      <a:pt x="983552" y="3504286"/>
                    </a:cubicBezTo>
                    <a:cubicBezTo>
                      <a:pt x="979265" y="3531908"/>
                      <a:pt x="976598" y="3509906"/>
                      <a:pt x="966788" y="3524288"/>
                    </a:cubicBezTo>
                    <a:cubicBezTo>
                      <a:pt x="964216" y="3483521"/>
                      <a:pt x="961168" y="3497618"/>
                      <a:pt x="946595" y="3493332"/>
                    </a:cubicBezTo>
                    <a:cubicBezTo>
                      <a:pt x="945166" y="3475616"/>
                      <a:pt x="948976" y="3470091"/>
                      <a:pt x="949928" y="3458375"/>
                    </a:cubicBezTo>
                    <a:close/>
                    <a:moveTo>
                      <a:pt x="1309021" y="3500762"/>
                    </a:moveTo>
                    <a:cubicBezTo>
                      <a:pt x="1294352" y="3491522"/>
                      <a:pt x="1290352" y="3506572"/>
                      <a:pt x="1272064" y="3507143"/>
                    </a:cubicBezTo>
                    <a:cubicBezTo>
                      <a:pt x="1279875" y="3480759"/>
                      <a:pt x="1306544" y="3448088"/>
                      <a:pt x="1309021" y="3500762"/>
                    </a:cubicBezTo>
                    <a:close/>
                    <a:moveTo>
                      <a:pt x="2116360" y="3271304"/>
                    </a:moveTo>
                    <a:cubicBezTo>
                      <a:pt x="2115027" y="3294926"/>
                      <a:pt x="2108264" y="3306642"/>
                      <a:pt x="2097405" y="3309214"/>
                    </a:cubicBezTo>
                    <a:cubicBezTo>
                      <a:pt x="2097024" y="3297879"/>
                      <a:pt x="2096738" y="3286354"/>
                      <a:pt x="2096358" y="3275019"/>
                    </a:cubicBezTo>
                    <a:cubicBezTo>
                      <a:pt x="2103025" y="3273781"/>
                      <a:pt x="2109693" y="3272542"/>
                      <a:pt x="2116360" y="3271304"/>
                    </a:cubicBezTo>
                    <a:close/>
                    <a:moveTo>
                      <a:pt x="2193512" y="3084329"/>
                    </a:moveTo>
                    <a:cubicBezTo>
                      <a:pt x="2199513" y="3084329"/>
                      <a:pt x="2200085" y="3072422"/>
                      <a:pt x="2206371" y="3073184"/>
                    </a:cubicBezTo>
                    <a:cubicBezTo>
                      <a:pt x="2214944" y="3105569"/>
                      <a:pt x="2226660" y="3103760"/>
                      <a:pt x="2239994" y="3084233"/>
                    </a:cubicBezTo>
                    <a:cubicBezTo>
                      <a:pt x="2232470" y="3135859"/>
                      <a:pt x="2216658" y="3102902"/>
                      <a:pt x="2201609" y="3126048"/>
                    </a:cubicBezTo>
                    <a:cubicBezTo>
                      <a:pt x="2196465" y="3119571"/>
                      <a:pt x="2193798" y="3105665"/>
                      <a:pt x="2193512" y="3084329"/>
                    </a:cubicBezTo>
                    <a:close/>
                    <a:moveTo>
                      <a:pt x="2061591" y="2996794"/>
                    </a:moveTo>
                    <a:cubicBezTo>
                      <a:pt x="2077879" y="2981554"/>
                      <a:pt x="2071783" y="3034513"/>
                      <a:pt x="2085594" y="3026798"/>
                    </a:cubicBezTo>
                    <a:cubicBezTo>
                      <a:pt x="2079593" y="3047657"/>
                      <a:pt x="2060543" y="3028512"/>
                      <a:pt x="2061591" y="2996794"/>
                    </a:cubicBezTo>
                    <a:close/>
                    <a:moveTo>
                      <a:pt x="1642777" y="2668658"/>
                    </a:moveTo>
                    <a:cubicBezTo>
                      <a:pt x="1642396" y="2639987"/>
                      <a:pt x="1655636" y="2643512"/>
                      <a:pt x="1658493" y="2622747"/>
                    </a:cubicBezTo>
                    <a:cubicBezTo>
                      <a:pt x="1665637" y="2634272"/>
                      <a:pt x="1656493" y="2644179"/>
                      <a:pt x="1662398" y="2665133"/>
                    </a:cubicBezTo>
                    <a:cubicBezTo>
                      <a:pt x="1655350" y="2647607"/>
                      <a:pt x="1653159" y="2671039"/>
                      <a:pt x="1642777" y="2668658"/>
                    </a:cubicBezTo>
                    <a:close/>
                    <a:moveTo>
                      <a:pt x="1561529" y="2175834"/>
                    </a:moveTo>
                    <a:cubicBezTo>
                      <a:pt x="1563053" y="2155260"/>
                      <a:pt x="1576864" y="2167833"/>
                      <a:pt x="1568101" y="2183264"/>
                    </a:cubicBezTo>
                    <a:cubicBezTo>
                      <a:pt x="1578102" y="2184883"/>
                      <a:pt x="1584389" y="2157832"/>
                      <a:pt x="1587627" y="2188407"/>
                    </a:cubicBezTo>
                    <a:cubicBezTo>
                      <a:pt x="1591437" y="2186312"/>
                      <a:pt x="1590199" y="2172215"/>
                      <a:pt x="1590580" y="2162118"/>
                    </a:cubicBezTo>
                    <a:cubicBezTo>
                      <a:pt x="1600105" y="2168024"/>
                      <a:pt x="1600581" y="2167928"/>
                      <a:pt x="1609916" y="2158499"/>
                    </a:cubicBezTo>
                    <a:cubicBezTo>
                      <a:pt x="1610583" y="2190503"/>
                      <a:pt x="1605344" y="2208505"/>
                      <a:pt x="1597819" y="2220983"/>
                    </a:cubicBezTo>
                    <a:cubicBezTo>
                      <a:pt x="1609820" y="2222888"/>
                      <a:pt x="1618584" y="2229079"/>
                      <a:pt x="1630490" y="2249272"/>
                    </a:cubicBezTo>
                    <a:cubicBezTo>
                      <a:pt x="1639443" y="2239175"/>
                      <a:pt x="1625537" y="2227269"/>
                      <a:pt x="1633252" y="2214506"/>
                    </a:cubicBezTo>
                    <a:cubicBezTo>
                      <a:pt x="1643063" y="2212315"/>
                      <a:pt x="1646015" y="2230317"/>
                      <a:pt x="1652969" y="2236604"/>
                    </a:cubicBezTo>
                    <a:cubicBezTo>
                      <a:pt x="1642205" y="2252225"/>
                      <a:pt x="1627823" y="2285753"/>
                      <a:pt x="1620774" y="2251177"/>
                    </a:cubicBezTo>
                    <a:cubicBezTo>
                      <a:pt x="1612964" y="2254415"/>
                      <a:pt x="1609439" y="2288324"/>
                      <a:pt x="1604582" y="2254130"/>
                    </a:cubicBezTo>
                    <a:cubicBezTo>
                      <a:pt x="1603248" y="2292896"/>
                      <a:pt x="1574483" y="2272132"/>
                      <a:pt x="1582674" y="2318423"/>
                    </a:cubicBezTo>
                    <a:cubicBezTo>
                      <a:pt x="1591818" y="2316709"/>
                      <a:pt x="1574673" y="2296421"/>
                      <a:pt x="1588961" y="2300231"/>
                    </a:cubicBezTo>
                    <a:cubicBezTo>
                      <a:pt x="1586579" y="2328044"/>
                      <a:pt x="1594390" y="2325758"/>
                      <a:pt x="1595914" y="2341855"/>
                    </a:cubicBezTo>
                    <a:cubicBezTo>
                      <a:pt x="1613440" y="2326139"/>
                      <a:pt x="1637252" y="2330044"/>
                      <a:pt x="1651350" y="2357476"/>
                    </a:cubicBezTo>
                    <a:cubicBezTo>
                      <a:pt x="1655159" y="2355380"/>
                      <a:pt x="1653826" y="2341283"/>
                      <a:pt x="1654207" y="2331092"/>
                    </a:cubicBezTo>
                    <a:cubicBezTo>
                      <a:pt x="1688592" y="2348522"/>
                      <a:pt x="1709928" y="2322043"/>
                      <a:pt x="1732693" y="2368239"/>
                    </a:cubicBezTo>
                    <a:cubicBezTo>
                      <a:pt x="1736979" y="2408816"/>
                      <a:pt x="1720787" y="2400719"/>
                      <a:pt x="1717262" y="2422817"/>
                    </a:cubicBezTo>
                    <a:cubicBezTo>
                      <a:pt x="1706023" y="2406053"/>
                      <a:pt x="1725549" y="2393671"/>
                      <a:pt x="1729740" y="2386051"/>
                    </a:cubicBezTo>
                    <a:cubicBezTo>
                      <a:pt x="1720692" y="2357095"/>
                      <a:pt x="1699832" y="2419103"/>
                      <a:pt x="1703261" y="2356619"/>
                    </a:cubicBezTo>
                    <a:cubicBezTo>
                      <a:pt x="1695355" y="2354428"/>
                      <a:pt x="1696498" y="2373573"/>
                      <a:pt x="1687163" y="2368144"/>
                    </a:cubicBezTo>
                    <a:cubicBezTo>
                      <a:pt x="1678877" y="2371763"/>
                      <a:pt x="1691831" y="2382050"/>
                      <a:pt x="1687735" y="2402529"/>
                    </a:cubicBezTo>
                    <a:cubicBezTo>
                      <a:pt x="1676591" y="2375573"/>
                      <a:pt x="1672304" y="2368525"/>
                      <a:pt x="1651635" y="2383289"/>
                    </a:cubicBezTo>
                    <a:cubicBezTo>
                      <a:pt x="1653635" y="2407292"/>
                      <a:pt x="1661351" y="2414340"/>
                      <a:pt x="1668494" y="2423294"/>
                    </a:cubicBezTo>
                    <a:cubicBezTo>
                      <a:pt x="1662113" y="2437295"/>
                      <a:pt x="1646492" y="2454821"/>
                      <a:pt x="1642491" y="2428056"/>
                    </a:cubicBezTo>
                    <a:cubicBezTo>
                      <a:pt x="1635728" y="2431580"/>
                      <a:pt x="1647539" y="2450059"/>
                      <a:pt x="1639729" y="2462822"/>
                    </a:cubicBezTo>
                    <a:cubicBezTo>
                      <a:pt x="1628299" y="2449773"/>
                      <a:pt x="1616012" y="2452821"/>
                      <a:pt x="1603439" y="2426532"/>
                    </a:cubicBezTo>
                    <a:cubicBezTo>
                      <a:pt x="1594485" y="2439200"/>
                      <a:pt x="1613916" y="2442439"/>
                      <a:pt x="1610487" y="2468252"/>
                    </a:cubicBezTo>
                    <a:cubicBezTo>
                      <a:pt x="1607439" y="2485016"/>
                      <a:pt x="1604486" y="2427008"/>
                      <a:pt x="1590675" y="2446058"/>
                    </a:cubicBezTo>
                    <a:cubicBezTo>
                      <a:pt x="1591628" y="2434533"/>
                      <a:pt x="1596200" y="2431485"/>
                      <a:pt x="1596867" y="2419103"/>
                    </a:cubicBezTo>
                    <a:cubicBezTo>
                      <a:pt x="1592676" y="2397290"/>
                      <a:pt x="1586294" y="2461679"/>
                      <a:pt x="1577531" y="2431390"/>
                    </a:cubicBezTo>
                    <a:cubicBezTo>
                      <a:pt x="1583817" y="2392909"/>
                      <a:pt x="1594104" y="2381193"/>
                      <a:pt x="1606106" y="2374526"/>
                    </a:cubicBezTo>
                    <a:cubicBezTo>
                      <a:pt x="1595819" y="2359000"/>
                      <a:pt x="1588008" y="2382146"/>
                      <a:pt x="1573626" y="2371954"/>
                    </a:cubicBezTo>
                    <a:cubicBezTo>
                      <a:pt x="1576197" y="2397195"/>
                      <a:pt x="1584770" y="2413483"/>
                      <a:pt x="1570673" y="2398243"/>
                    </a:cubicBezTo>
                    <a:cubicBezTo>
                      <a:pt x="1570387" y="2419579"/>
                      <a:pt x="1570577" y="2439962"/>
                      <a:pt x="1577721" y="2440058"/>
                    </a:cubicBezTo>
                    <a:cubicBezTo>
                      <a:pt x="1562291" y="2430914"/>
                      <a:pt x="1547432" y="2473300"/>
                      <a:pt x="1531906" y="2448058"/>
                    </a:cubicBezTo>
                    <a:cubicBezTo>
                      <a:pt x="1537145" y="2411292"/>
                      <a:pt x="1558004" y="2456250"/>
                      <a:pt x="1564291" y="2416531"/>
                    </a:cubicBezTo>
                    <a:cubicBezTo>
                      <a:pt x="1562005" y="2395957"/>
                      <a:pt x="1548956" y="2417864"/>
                      <a:pt x="1548098" y="2427961"/>
                    </a:cubicBezTo>
                    <a:cubicBezTo>
                      <a:pt x="1545336" y="2430056"/>
                      <a:pt x="1544955" y="2425103"/>
                      <a:pt x="1544669" y="2419960"/>
                    </a:cubicBezTo>
                    <a:cubicBezTo>
                      <a:pt x="1545241" y="2412626"/>
                      <a:pt x="1543336" y="2412054"/>
                      <a:pt x="1541336" y="2411959"/>
                    </a:cubicBezTo>
                    <a:cubicBezTo>
                      <a:pt x="1546193" y="2398433"/>
                      <a:pt x="1555528" y="2395671"/>
                      <a:pt x="1564005" y="2390718"/>
                    </a:cubicBezTo>
                    <a:cubicBezTo>
                      <a:pt x="1564291" y="2369382"/>
                      <a:pt x="1558576" y="2365096"/>
                      <a:pt x="1556957" y="2348999"/>
                    </a:cubicBezTo>
                    <a:cubicBezTo>
                      <a:pt x="1553051" y="2387003"/>
                      <a:pt x="1537240" y="2396719"/>
                      <a:pt x="1521619" y="2406720"/>
                    </a:cubicBezTo>
                    <a:cubicBezTo>
                      <a:pt x="1520762" y="2429771"/>
                      <a:pt x="1539812" y="2395576"/>
                      <a:pt x="1534954" y="2430247"/>
                    </a:cubicBezTo>
                    <a:cubicBezTo>
                      <a:pt x="1525715" y="2439010"/>
                      <a:pt x="1526381" y="2419674"/>
                      <a:pt x="1518476" y="2424437"/>
                    </a:cubicBezTo>
                    <a:cubicBezTo>
                      <a:pt x="1520000" y="2440915"/>
                      <a:pt x="1531239" y="2429104"/>
                      <a:pt x="1528668" y="2457107"/>
                    </a:cubicBezTo>
                    <a:cubicBezTo>
                      <a:pt x="1519523" y="2465870"/>
                      <a:pt x="1520095" y="2446439"/>
                      <a:pt x="1512284" y="2451392"/>
                    </a:cubicBezTo>
                    <a:cubicBezTo>
                      <a:pt x="1514189" y="2432914"/>
                      <a:pt x="1520476" y="2411673"/>
                      <a:pt x="1515047" y="2399291"/>
                    </a:cubicBezTo>
                    <a:cubicBezTo>
                      <a:pt x="1506665" y="2401672"/>
                      <a:pt x="1508855" y="2429199"/>
                      <a:pt x="1509046" y="2451964"/>
                    </a:cubicBezTo>
                    <a:cubicBezTo>
                      <a:pt x="1498950" y="2447487"/>
                      <a:pt x="1499616" y="2468442"/>
                      <a:pt x="1489520" y="2463965"/>
                    </a:cubicBezTo>
                    <a:cubicBezTo>
                      <a:pt x="1488662" y="2449392"/>
                      <a:pt x="1494854" y="2440820"/>
                      <a:pt x="1489234" y="2438248"/>
                    </a:cubicBezTo>
                    <a:cubicBezTo>
                      <a:pt x="1489520" y="2416721"/>
                      <a:pt x="1500283" y="2433866"/>
                      <a:pt x="1502378" y="2435962"/>
                    </a:cubicBezTo>
                    <a:cubicBezTo>
                      <a:pt x="1498950" y="2415578"/>
                      <a:pt x="1501045" y="2417769"/>
                      <a:pt x="1498568" y="2385098"/>
                    </a:cubicBezTo>
                    <a:cubicBezTo>
                      <a:pt x="1512761" y="2399672"/>
                      <a:pt x="1521524" y="2358143"/>
                      <a:pt x="1524095" y="2320519"/>
                    </a:cubicBezTo>
                    <a:cubicBezTo>
                      <a:pt x="1527905" y="2335949"/>
                      <a:pt x="1532573" y="2348999"/>
                      <a:pt x="1534478" y="2370144"/>
                    </a:cubicBezTo>
                    <a:cubicBezTo>
                      <a:pt x="1553433" y="2379002"/>
                      <a:pt x="1546765" y="2326901"/>
                      <a:pt x="1566863" y="2338521"/>
                    </a:cubicBezTo>
                    <a:cubicBezTo>
                      <a:pt x="1562862" y="2326520"/>
                      <a:pt x="1563624" y="2300707"/>
                      <a:pt x="1553433" y="2306517"/>
                    </a:cubicBezTo>
                    <a:cubicBezTo>
                      <a:pt x="1566386" y="2272322"/>
                      <a:pt x="1572197" y="2372240"/>
                      <a:pt x="1586389" y="2335092"/>
                    </a:cubicBezTo>
                    <a:cubicBezTo>
                      <a:pt x="1578293" y="2303279"/>
                      <a:pt x="1552575" y="2241271"/>
                      <a:pt x="1533811" y="2310041"/>
                    </a:cubicBezTo>
                    <a:cubicBezTo>
                      <a:pt x="1524286" y="2299373"/>
                      <a:pt x="1517714" y="2279847"/>
                      <a:pt x="1513618" y="2253368"/>
                    </a:cubicBezTo>
                    <a:cubicBezTo>
                      <a:pt x="1534478" y="2281466"/>
                      <a:pt x="1565339" y="2238318"/>
                      <a:pt x="1565148" y="2192789"/>
                    </a:cubicBezTo>
                    <a:cubicBezTo>
                      <a:pt x="1572959" y="2214410"/>
                      <a:pt x="1581531" y="2234127"/>
                      <a:pt x="1594961" y="2238890"/>
                    </a:cubicBezTo>
                    <a:cubicBezTo>
                      <a:pt x="1588580" y="2203742"/>
                      <a:pt x="1574292" y="2192312"/>
                      <a:pt x="1561529" y="2175834"/>
                    </a:cubicBezTo>
                    <a:close/>
                    <a:moveTo>
                      <a:pt x="1710976" y="2423960"/>
                    </a:moveTo>
                    <a:cubicBezTo>
                      <a:pt x="1706690" y="2424722"/>
                      <a:pt x="1702308" y="2425580"/>
                      <a:pt x="1698022" y="2426342"/>
                    </a:cubicBezTo>
                    <a:cubicBezTo>
                      <a:pt x="1703832" y="2408816"/>
                      <a:pt x="1698022" y="2404529"/>
                      <a:pt x="1697355" y="2383384"/>
                    </a:cubicBezTo>
                    <a:cubicBezTo>
                      <a:pt x="1707547" y="2380241"/>
                      <a:pt x="1708785" y="2403291"/>
                      <a:pt x="1710976" y="2423960"/>
                    </a:cubicBezTo>
                    <a:close/>
                    <a:moveTo>
                      <a:pt x="1189577" y="2198504"/>
                    </a:moveTo>
                    <a:cubicBezTo>
                      <a:pt x="1190054" y="2188502"/>
                      <a:pt x="1188815" y="2183264"/>
                      <a:pt x="1186244" y="2181835"/>
                    </a:cubicBezTo>
                    <a:cubicBezTo>
                      <a:pt x="1187006" y="2172500"/>
                      <a:pt x="1192721" y="2174977"/>
                      <a:pt x="1192721" y="2163642"/>
                    </a:cubicBezTo>
                    <a:cubicBezTo>
                      <a:pt x="1202246" y="2163547"/>
                      <a:pt x="1200817" y="2203076"/>
                      <a:pt x="1189577" y="2198504"/>
                    </a:cubicBezTo>
                    <a:close/>
                    <a:moveTo>
                      <a:pt x="4030694" y="107194"/>
                    </a:moveTo>
                    <a:cubicBezTo>
                      <a:pt x="4028504" y="118339"/>
                      <a:pt x="4027265" y="131293"/>
                      <a:pt x="4022789" y="137770"/>
                    </a:cubicBezTo>
                    <a:cubicBezTo>
                      <a:pt x="4016121" y="112243"/>
                      <a:pt x="4028218" y="124530"/>
                      <a:pt x="4018788" y="93669"/>
                    </a:cubicBezTo>
                    <a:cubicBezTo>
                      <a:pt x="4023074" y="92145"/>
                      <a:pt x="4026027" y="115862"/>
                      <a:pt x="4030694" y="107194"/>
                    </a:cubicBezTo>
                    <a:close/>
                    <a:moveTo>
                      <a:pt x="4447223" y="1048360"/>
                    </a:moveTo>
                    <a:cubicBezTo>
                      <a:pt x="4454367" y="1080078"/>
                      <a:pt x="4424173" y="1061981"/>
                      <a:pt x="4434459" y="1071696"/>
                    </a:cubicBezTo>
                    <a:cubicBezTo>
                      <a:pt x="4436936" y="1093223"/>
                      <a:pt x="4422458" y="1064457"/>
                      <a:pt x="4419029" y="1050074"/>
                    </a:cubicBezTo>
                    <a:cubicBezTo>
                      <a:pt x="4419219" y="1040454"/>
                      <a:pt x="4429507" y="1037597"/>
                      <a:pt x="4434841" y="1062362"/>
                    </a:cubicBezTo>
                    <a:cubicBezTo>
                      <a:pt x="4437317" y="1059885"/>
                      <a:pt x="4433221" y="1046074"/>
                      <a:pt x="4431316" y="1036072"/>
                    </a:cubicBezTo>
                    <a:cubicBezTo>
                      <a:pt x="4437031" y="1032453"/>
                      <a:pt x="4441889" y="1046455"/>
                      <a:pt x="4447223" y="1048360"/>
                    </a:cubicBezTo>
                    <a:close/>
                    <a:moveTo>
                      <a:pt x="4490371" y="1289628"/>
                    </a:moveTo>
                    <a:cubicBezTo>
                      <a:pt x="4492943" y="1309726"/>
                      <a:pt x="4476941" y="1303630"/>
                      <a:pt x="4474084" y="1277436"/>
                    </a:cubicBezTo>
                    <a:cubicBezTo>
                      <a:pt x="4480179" y="1266959"/>
                      <a:pt x="4484752" y="1287723"/>
                      <a:pt x="4490371" y="1289628"/>
                    </a:cubicBezTo>
                    <a:close/>
                    <a:moveTo>
                      <a:pt x="4801648" y="1856842"/>
                    </a:moveTo>
                    <a:cubicBezTo>
                      <a:pt x="4800600" y="1874368"/>
                      <a:pt x="4795076" y="1860080"/>
                      <a:pt x="4788218" y="1861604"/>
                    </a:cubicBezTo>
                    <a:cubicBezTo>
                      <a:pt x="4786694" y="1850746"/>
                      <a:pt x="4787170" y="1842935"/>
                      <a:pt x="4791837" y="1841792"/>
                    </a:cubicBezTo>
                    <a:cubicBezTo>
                      <a:pt x="4790504" y="1834458"/>
                      <a:pt x="4788694" y="1834172"/>
                      <a:pt x="4786980" y="1834268"/>
                    </a:cubicBezTo>
                    <a:cubicBezTo>
                      <a:pt x="4784694" y="1827314"/>
                      <a:pt x="4785932" y="1825981"/>
                      <a:pt x="4787456" y="1824933"/>
                    </a:cubicBezTo>
                    <a:lnTo>
                      <a:pt x="4792790" y="1823028"/>
                    </a:lnTo>
                    <a:cubicBezTo>
                      <a:pt x="4792790" y="1841316"/>
                      <a:pt x="4795933" y="1833791"/>
                      <a:pt x="4801648" y="1856842"/>
                    </a:cubicBezTo>
                    <a:close/>
                    <a:moveTo>
                      <a:pt x="5213033" y="4405827"/>
                    </a:moveTo>
                    <a:cubicBezTo>
                      <a:pt x="5197507" y="4401827"/>
                      <a:pt x="5185029" y="4379919"/>
                      <a:pt x="5166932" y="4392207"/>
                    </a:cubicBezTo>
                    <a:cubicBezTo>
                      <a:pt x="5161312" y="4366870"/>
                      <a:pt x="5140452" y="4344582"/>
                      <a:pt x="5152454" y="4333151"/>
                    </a:cubicBezTo>
                    <a:cubicBezTo>
                      <a:pt x="5163693" y="4334104"/>
                      <a:pt x="5170647" y="4362012"/>
                      <a:pt x="5179314" y="4379443"/>
                    </a:cubicBezTo>
                    <a:cubicBezTo>
                      <a:pt x="5186553" y="4377348"/>
                      <a:pt x="5193793" y="4375252"/>
                      <a:pt x="5201032" y="4373157"/>
                    </a:cubicBezTo>
                    <a:cubicBezTo>
                      <a:pt x="5204270" y="4388397"/>
                      <a:pt x="5209890" y="4389540"/>
                      <a:pt x="5213033" y="4405827"/>
                    </a:cubicBezTo>
                    <a:close/>
                    <a:moveTo>
                      <a:pt x="4405123" y="5775618"/>
                    </a:moveTo>
                    <a:cubicBezTo>
                      <a:pt x="4399693" y="5776951"/>
                      <a:pt x="4394454" y="5778189"/>
                      <a:pt x="4389120" y="5779237"/>
                    </a:cubicBezTo>
                    <a:cubicBezTo>
                      <a:pt x="4388263" y="5750948"/>
                      <a:pt x="4374356" y="5770093"/>
                      <a:pt x="4369213" y="5757234"/>
                    </a:cubicBezTo>
                    <a:cubicBezTo>
                      <a:pt x="4382548" y="5756662"/>
                      <a:pt x="4371213" y="5727231"/>
                      <a:pt x="4392740" y="5725516"/>
                    </a:cubicBezTo>
                    <a:cubicBezTo>
                      <a:pt x="4394073" y="5752281"/>
                      <a:pt x="4401884" y="5755520"/>
                      <a:pt x="4405123" y="5775618"/>
                    </a:cubicBezTo>
                    <a:close/>
                    <a:moveTo>
                      <a:pt x="1173480" y="4692054"/>
                    </a:moveTo>
                    <a:cubicBezTo>
                      <a:pt x="1168622" y="4715771"/>
                      <a:pt x="1154716" y="4691577"/>
                      <a:pt x="1156335" y="4669193"/>
                    </a:cubicBezTo>
                    <a:cubicBezTo>
                      <a:pt x="1169670" y="4655858"/>
                      <a:pt x="1164622" y="4692815"/>
                      <a:pt x="1173480" y="4692054"/>
                    </a:cubicBezTo>
                    <a:close/>
                    <a:moveTo>
                      <a:pt x="219266" y="4548131"/>
                    </a:moveTo>
                    <a:cubicBezTo>
                      <a:pt x="221361" y="4527081"/>
                      <a:pt x="232410" y="4526985"/>
                      <a:pt x="240221" y="4519080"/>
                    </a:cubicBezTo>
                    <a:cubicBezTo>
                      <a:pt x="241554" y="4557560"/>
                      <a:pt x="227076" y="4552703"/>
                      <a:pt x="219266" y="4548131"/>
                    </a:cubicBezTo>
                    <a:close/>
                    <a:moveTo>
                      <a:pt x="350330" y="4570229"/>
                    </a:moveTo>
                    <a:cubicBezTo>
                      <a:pt x="360902" y="4549559"/>
                      <a:pt x="366998" y="4568229"/>
                      <a:pt x="377476" y="4565847"/>
                    </a:cubicBezTo>
                    <a:cubicBezTo>
                      <a:pt x="377476" y="4577277"/>
                      <a:pt x="377381" y="4588707"/>
                      <a:pt x="377381" y="4600137"/>
                    </a:cubicBezTo>
                    <a:cubicBezTo>
                      <a:pt x="363760" y="4602614"/>
                      <a:pt x="355568" y="4590326"/>
                      <a:pt x="350330" y="4570229"/>
                    </a:cubicBezTo>
                    <a:close/>
                    <a:moveTo>
                      <a:pt x="496158" y="4348963"/>
                    </a:moveTo>
                    <a:cubicBezTo>
                      <a:pt x="511302" y="4352773"/>
                      <a:pt x="504920" y="4365060"/>
                      <a:pt x="523018" y="4353154"/>
                    </a:cubicBezTo>
                    <a:cubicBezTo>
                      <a:pt x="528161" y="4382777"/>
                      <a:pt x="511588" y="4360107"/>
                      <a:pt x="512826" y="4380491"/>
                    </a:cubicBezTo>
                    <a:cubicBezTo>
                      <a:pt x="512159" y="4405065"/>
                      <a:pt x="534829" y="4366584"/>
                      <a:pt x="529590" y="4403636"/>
                    </a:cubicBezTo>
                    <a:cubicBezTo>
                      <a:pt x="515398" y="4406113"/>
                      <a:pt x="507968" y="4390492"/>
                      <a:pt x="495967" y="4409161"/>
                    </a:cubicBezTo>
                    <a:cubicBezTo>
                      <a:pt x="488252" y="4391444"/>
                      <a:pt x="497205" y="4375538"/>
                      <a:pt x="496158" y="4348963"/>
                    </a:cubicBezTo>
                    <a:close/>
                    <a:moveTo>
                      <a:pt x="539782" y="4376014"/>
                    </a:moveTo>
                    <a:cubicBezTo>
                      <a:pt x="543783" y="4385349"/>
                      <a:pt x="551688" y="4383824"/>
                      <a:pt x="559975" y="4381348"/>
                    </a:cubicBezTo>
                    <a:cubicBezTo>
                      <a:pt x="558832" y="4410685"/>
                      <a:pt x="535591" y="4425449"/>
                      <a:pt x="539782" y="4376014"/>
                    </a:cubicBezTo>
                    <a:close/>
                    <a:moveTo>
                      <a:pt x="563023" y="4543940"/>
                    </a:moveTo>
                    <a:cubicBezTo>
                      <a:pt x="559975" y="4518508"/>
                      <a:pt x="585311" y="4517936"/>
                      <a:pt x="583216" y="4523461"/>
                    </a:cubicBezTo>
                    <a:cubicBezTo>
                      <a:pt x="586454" y="4553941"/>
                      <a:pt x="569976" y="4537463"/>
                      <a:pt x="563023" y="4543940"/>
                    </a:cubicBezTo>
                    <a:close/>
                    <a:moveTo>
                      <a:pt x="616839" y="4612234"/>
                    </a:moveTo>
                    <a:cubicBezTo>
                      <a:pt x="621697" y="4585374"/>
                      <a:pt x="640556" y="4599280"/>
                      <a:pt x="647129" y="4615854"/>
                    </a:cubicBezTo>
                    <a:cubicBezTo>
                      <a:pt x="646367" y="4665860"/>
                      <a:pt x="621411" y="4628903"/>
                      <a:pt x="616839" y="4612234"/>
                    </a:cubicBezTo>
                    <a:close/>
                    <a:moveTo>
                      <a:pt x="627602" y="4155700"/>
                    </a:moveTo>
                    <a:cubicBezTo>
                      <a:pt x="634937" y="4142080"/>
                      <a:pt x="652367" y="4158082"/>
                      <a:pt x="654368" y="4185609"/>
                    </a:cubicBezTo>
                    <a:cubicBezTo>
                      <a:pt x="644938" y="4161130"/>
                      <a:pt x="630365" y="4200944"/>
                      <a:pt x="627602" y="4155700"/>
                    </a:cubicBezTo>
                    <a:close/>
                    <a:moveTo>
                      <a:pt x="668274" y="3779939"/>
                    </a:moveTo>
                    <a:cubicBezTo>
                      <a:pt x="676370" y="3758889"/>
                      <a:pt x="673418" y="3751460"/>
                      <a:pt x="671703" y="3719360"/>
                    </a:cubicBezTo>
                    <a:cubicBezTo>
                      <a:pt x="689515" y="3716217"/>
                      <a:pt x="692277" y="3746316"/>
                      <a:pt x="701897" y="3705835"/>
                    </a:cubicBezTo>
                    <a:cubicBezTo>
                      <a:pt x="715709" y="3720217"/>
                      <a:pt x="729520" y="3803371"/>
                      <a:pt x="705136" y="3808229"/>
                    </a:cubicBezTo>
                    <a:cubicBezTo>
                      <a:pt x="709994" y="3764223"/>
                      <a:pt x="676656" y="3806705"/>
                      <a:pt x="668274" y="3779939"/>
                    </a:cubicBezTo>
                    <a:close/>
                    <a:moveTo>
                      <a:pt x="684562" y="4172083"/>
                    </a:moveTo>
                    <a:cubicBezTo>
                      <a:pt x="686086" y="4152653"/>
                      <a:pt x="701135" y="4165892"/>
                      <a:pt x="708089" y="4159511"/>
                    </a:cubicBezTo>
                    <a:cubicBezTo>
                      <a:pt x="707612" y="4195515"/>
                      <a:pt x="689420" y="4189419"/>
                      <a:pt x="684562" y="4172083"/>
                    </a:cubicBezTo>
                    <a:close/>
                    <a:moveTo>
                      <a:pt x="684943" y="3863092"/>
                    </a:moveTo>
                    <a:cubicBezTo>
                      <a:pt x="683609" y="3842804"/>
                      <a:pt x="700278" y="3865188"/>
                      <a:pt x="695039" y="3835661"/>
                    </a:cubicBezTo>
                    <a:cubicBezTo>
                      <a:pt x="698945" y="3842233"/>
                      <a:pt x="703993" y="3845471"/>
                      <a:pt x="711803" y="3841471"/>
                    </a:cubicBezTo>
                    <a:cubicBezTo>
                      <a:pt x="715518" y="3893763"/>
                      <a:pt x="691515" y="3876713"/>
                      <a:pt x="684943" y="3863092"/>
                    </a:cubicBezTo>
                    <a:close/>
                    <a:moveTo>
                      <a:pt x="707898" y="4382682"/>
                    </a:moveTo>
                    <a:cubicBezTo>
                      <a:pt x="699802" y="4368394"/>
                      <a:pt x="727329" y="4380967"/>
                      <a:pt x="714661" y="4347153"/>
                    </a:cubicBezTo>
                    <a:cubicBezTo>
                      <a:pt x="726567" y="4350773"/>
                      <a:pt x="730187" y="4376966"/>
                      <a:pt x="741521" y="4359822"/>
                    </a:cubicBezTo>
                    <a:cubicBezTo>
                      <a:pt x="741521" y="4368394"/>
                      <a:pt x="741521" y="4377157"/>
                      <a:pt x="741521" y="4385730"/>
                    </a:cubicBezTo>
                    <a:cubicBezTo>
                      <a:pt x="752475" y="4382205"/>
                      <a:pt x="759047" y="4365917"/>
                      <a:pt x="771811" y="4380681"/>
                    </a:cubicBezTo>
                    <a:cubicBezTo>
                      <a:pt x="775050" y="4379824"/>
                      <a:pt x="774383" y="4369727"/>
                      <a:pt x="775145" y="4362965"/>
                    </a:cubicBezTo>
                    <a:cubicBezTo>
                      <a:pt x="785146" y="4367060"/>
                      <a:pt x="771906" y="4381729"/>
                      <a:pt x="775145" y="4397350"/>
                    </a:cubicBezTo>
                    <a:cubicBezTo>
                      <a:pt x="759428" y="4399922"/>
                      <a:pt x="743712" y="4402493"/>
                      <a:pt x="727996" y="4405065"/>
                    </a:cubicBezTo>
                    <a:cubicBezTo>
                      <a:pt x="729806" y="4358869"/>
                      <a:pt x="719614" y="4377729"/>
                      <a:pt x="707898" y="4382682"/>
                    </a:cubicBezTo>
                    <a:close/>
                    <a:moveTo>
                      <a:pt x="718185" y="4157891"/>
                    </a:moveTo>
                    <a:cubicBezTo>
                      <a:pt x="725996" y="4153891"/>
                      <a:pt x="731044" y="4157225"/>
                      <a:pt x="734949" y="4163702"/>
                    </a:cubicBezTo>
                    <a:cubicBezTo>
                      <a:pt x="734473" y="4185609"/>
                      <a:pt x="729996" y="4197801"/>
                      <a:pt x="721424" y="4200182"/>
                    </a:cubicBezTo>
                    <a:cubicBezTo>
                      <a:pt x="718757" y="4190657"/>
                      <a:pt x="717137" y="4177989"/>
                      <a:pt x="718185" y="4157891"/>
                    </a:cubicBezTo>
                    <a:close/>
                    <a:moveTo>
                      <a:pt x="745046" y="4161987"/>
                    </a:moveTo>
                    <a:cubicBezTo>
                      <a:pt x="759047" y="4132841"/>
                      <a:pt x="795147" y="4178656"/>
                      <a:pt x="812197" y="4133603"/>
                    </a:cubicBezTo>
                    <a:cubicBezTo>
                      <a:pt x="827151" y="4147700"/>
                      <a:pt x="827246" y="4149700"/>
                      <a:pt x="839153" y="4172083"/>
                    </a:cubicBezTo>
                    <a:cubicBezTo>
                      <a:pt x="837629" y="4200944"/>
                      <a:pt x="824579" y="4183133"/>
                      <a:pt x="822293" y="4166273"/>
                    </a:cubicBezTo>
                    <a:cubicBezTo>
                      <a:pt x="805815" y="4213708"/>
                      <a:pt x="784003" y="4176084"/>
                      <a:pt x="765143" y="4192848"/>
                    </a:cubicBezTo>
                    <a:cubicBezTo>
                      <a:pt x="762762" y="4155796"/>
                      <a:pt x="753047" y="4187800"/>
                      <a:pt x="745046" y="4161987"/>
                    </a:cubicBezTo>
                    <a:close/>
                    <a:moveTo>
                      <a:pt x="795433" y="4119220"/>
                    </a:moveTo>
                    <a:cubicBezTo>
                      <a:pt x="793242" y="4087121"/>
                      <a:pt x="818960" y="4099313"/>
                      <a:pt x="822293" y="4106171"/>
                    </a:cubicBezTo>
                    <a:cubicBezTo>
                      <a:pt x="818769" y="4141318"/>
                      <a:pt x="808673" y="4107314"/>
                      <a:pt x="795433" y="4119220"/>
                    </a:cubicBezTo>
                    <a:close/>
                    <a:moveTo>
                      <a:pt x="839248" y="3966153"/>
                    </a:moveTo>
                    <a:cubicBezTo>
                      <a:pt x="855250" y="3951770"/>
                      <a:pt x="843915" y="3979393"/>
                      <a:pt x="852773" y="4006825"/>
                    </a:cubicBezTo>
                    <a:cubicBezTo>
                      <a:pt x="848487" y="3995585"/>
                      <a:pt x="836867" y="4004158"/>
                      <a:pt x="832485" y="3993014"/>
                    </a:cubicBezTo>
                    <a:cubicBezTo>
                      <a:pt x="833342" y="3982155"/>
                      <a:pt x="839248" y="3983203"/>
                      <a:pt x="839248" y="3991966"/>
                    </a:cubicBezTo>
                    <a:cubicBezTo>
                      <a:pt x="843534" y="3989299"/>
                      <a:pt x="843629" y="3965486"/>
                      <a:pt x="839248" y="3966153"/>
                    </a:cubicBezTo>
                    <a:close/>
                    <a:moveTo>
                      <a:pt x="852773" y="4041115"/>
                    </a:moveTo>
                    <a:cubicBezTo>
                      <a:pt x="852202" y="4022636"/>
                      <a:pt x="864775" y="4035209"/>
                      <a:pt x="869633" y="4029780"/>
                    </a:cubicBezTo>
                    <a:cubicBezTo>
                      <a:pt x="870204" y="4019683"/>
                      <a:pt x="868871" y="4014731"/>
                      <a:pt x="866204" y="4013207"/>
                    </a:cubicBezTo>
                    <a:cubicBezTo>
                      <a:pt x="885349" y="3986727"/>
                      <a:pt x="866013" y="4069690"/>
                      <a:pt x="852773" y="4041115"/>
                    </a:cubicBezTo>
                    <a:close/>
                    <a:moveTo>
                      <a:pt x="883253" y="4113219"/>
                    </a:moveTo>
                    <a:cubicBezTo>
                      <a:pt x="896398" y="4127221"/>
                      <a:pt x="867728" y="4105694"/>
                      <a:pt x="879825" y="4122363"/>
                    </a:cubicBezTo>
                    <a:cubicBezTo>
                      <a:pt x="874776" y="4132745"/>
                      <a:pt x="863822" y="4112171"/>
                      <a:pt x="856202" y="4117696"/>
                    </a:cubicBezTo>
                    <a:cubicBezTo>
                      <a:pt x="856774" y="4107504"/>
                      <a:pt x="862394" y="4109314"/>
                      <a:pt x="866299" y="4107504"/>
                    </a:cubicBezTo>
                    <a:cubicBezTo>
                      <a:pt x="870014" y="4104742"/>
                      <a:pt x="868585" y="4090073"/>
                      <a:pt x="873062" y="4089216"/>
                    </a:cubicBezTo>
                    <a:cubicBezTo>
                      <a:pt x="875919" y="4070547"/>
                      <a:pt x="871538" y="4115029"/>
                      <a:pt x="883253" y="4113219"/>
                    </a:cubicBezTo>
                    <a:close/>
                    <a:moveTo>
                      <a:pt x="876681" y="4406304"/>
                    </a:moveTo>
                    <a:cubicBezTo>
                      <a:pt x="874014" y="4377062"/>
                      <a:pt x="880396" y="4369442"/>
                      <a:pt x="883444" y="4353630"/>
                    </a:cubicBezTo>
                    <a:cubicBezTo>
                      <a:pt x="893731" y="4357250"/>
                      <a:pt x="900779" y="4369823"/>
                      <a:pt x="900494" y="4402303"/>
                    </a:cubicBezTo>
                    <a:cubicBezTo>
                      <a:pt x="892493" y="4403636"/>
                      <a:pt x="884587" y="4404970"/>
                      <a:pt x="876681" y="4406304"/>
                    </a:cubicBezTo>
                    <a:close/>
                    <a:moveTo>
                      <a:pt x="900303" y="4333723"/>
                    </a:moveTo>
                    <a:cubicBezTo>
                      <a:pt x="920496" y="4370013"/>
                      <a:pt x="948881" y="4383539"/>
                      <a:pt x="971645" y="4390492"/>
                    </a:cubicBezTo>
                    <a:cubicBezTo>
                      <a:pt x="952214" y="4423925"/>
                      <a:pt x="924973" y="4374109"/>
                      <a:pt x="907161" y="4401255"/>
                    </a:cubicBezTo>
                    <a:cubicBezTo>
                      <a:pt x="916781" y="4361536"/>
                      <a:pt x="895826" y="4381824"/>
                      <a:pt x="900303" y="4333723"/>
                    </a:cubicBezTo>
                    <a:close/>
                    <a:moveTo>
                      <a:pt x="956691" y="3448660"/>
                    </a:moveTo>
                    <a:cubicBezTo>
                      <a:pt x="958406" y="3441421"/>
                      <a:pt x="960120" y="3434182"/>
                      <a:pt x="960025" y="3422371"/>
                    </a:cubicBezTo>
                    <a:cubicBezTo>
                      <a:pt x="971455" y="3416751"/>
                      <a:pt x="979075" y="3421799"/>
                      <a:pt x="976789" y="3453804"/>
                    </a:cubicBezTo>
                    <a:cubicBezTo>
                      <a:pt x="972788" y="3444755"/>
                      <a:pt x="964883" y="3446088"/>
                      <a:pt x="956691" y="3448660"/>
                    </a:cubicBezTo>
                    <a:close/>
                    <a:moveTo>
                      <a:pt x="978408" y="4363632"/>
                    </a:moveTo>
                    <a:cubicBezTo>
                      <a:pt x="989934" y="4371632"/>
                      <a:pt x="983837" y="4379729"/>
                      <a:pt x="998792" y="4368775"/>
                    </a:cubicBezTo>
                    <a:cubicBezTo>
                      <a:pt x="1000601" y="4402398"/>
                      <a:pt x="975265" y="4388397"/>
                      <a:pt x="978408" y="4363632"/>
                    </a:cubicBezTo>
                    <a:close/>
                    <a:moveTo>
                      <a:pt x="981647" y="4268572"/>
                    </a:moveTo>
                    <a:cubicBezTo>
                      <a:pt x="981170" y="4242474"/>
                      <a:pt x="999268" y="4241521"/>
                      <a:pt x="1001935" y="4248093"/>
                    </a:cubicBezTo>
                    <a:cubicBezTo>
                      <a:pt x="998792" y="4263619"/>
                      <a:pt x="991362" y="4268858"/>
                      <a:pt x="981647" y="4268572"/>
                    </a:cubicBezTo>
                    <a:close/>
                    <a:moveTo>
                      <a:pt x="980123" y="3427514"/>
                    </a:moveTo>
                    <a:cubicBezTo>
                      <a:pt x="992219" y="3423323"/>
                      <a:pt x="996315" y="3440754"/>
                      <a:pt x="1006888" y="3440278"/>
                    </a:cubicBezTo>
                    <a:cubicBezTo>
                      <a:pt x="1006031" y="3449708"/>
                      <a:pt x="1000220" y="3447136"/>
                      <a:pt x="1000220" y="3458566"/>
                    </a:cubicBezTo>
                    <a:cubicBezTo>
                      <a:pt x="1009650" y="3468186"/>
                      <a:pt x="1032796" y="3472949"/>
                      <a:pt x="1023747" y="3506096"/>
                    </a:cubicBezTo>
                    <a:cubicBezTo>
                      <a:pt x="1016889" y="3504762"/>
                      <a:pt x="1017080" y="3484093"/>
                      <a:pt x="1013651" y="3473425"/>
                    </a:cubicBezTo>
                    <a:cubicBezTo>
                      <a:pt x="1004221" y="3488093"/>
                      <a:pt x="999935" y="3472949"/>
                      <a:pt x="986885" y="3486569"/>
                    </a:cubicBezTo>
                    <a:cubicBezTo>
                      <a:pt x="983933" y="3457137"/>
                      <a:pt x="991934" y="3456185"/>
                      <a:pt x="996887" y="3467710"/>
                    </a:cubicBezTo>
                    <a:cubicBezTo>
                      <a:pt x="999363" y="3432277"/>
                      <a:pt x="975170" y="3469710"/>
                      <a:pt x="980123" y="3427514"/>
                    </a:cubicBezTo>
                    <a:close/>
                    <a:moveTo>
                      <a:pt x="993458" y="3408179"/>
                    </a:moveTo>
                    <a:cubicBezTo>
                      <a:pt x="994886" y="3400273"/>
                      <a:pt x="996315" y="3392367"/>
                      <a:pt x="1000125" y="3389795"/>
                    </a:cubicBezTo>
                    <a:cubicBezTo>
                      <a:pt x="1016413" y="3388176"/>
                      <a:pt x="1013079" y="3440564"/>
                      <a:pt x="1030415" y="3436182"/>
                    </a:cubicBezTo>
                    <a:cubicBezTo>
                      <a:pt x="1029653" y="3448755"/>
                      <a:pt x="1020413" y="3440945"/>
                      <a:pt x="1020413" y="3455232"/>
                    </a:cubicBezTo>
                    <a:cubicBezTo>
                      <a:pt x="1006126" y="3442659"/>
                      <a:pt x="1017556" y="3401416"/>
                      <a:pt x="993458" y="3408179"/>
                    </a:cubicBezTo>
                    <a:close/>
                    <a:moveTo>
                      <a:pt x="1008793" y="2504161"/>
                    </a:moveTo>
                    <a:cubicBezTo>
                      <a:pt x="1010126" y="2474633"/>
                      <a:pt x="1017746" y="2491779"/>
                      <a:pt x="1012031" y="2460727"/>
                    </a:cubicBezTo>
                    <a:cubicBezTo>
                      <a:pt x="1014222" y="2460346"/>
                      <a:pt x="1016413" y="2460060"/>
                      <a:pt x="1018604" y="2459679"/>
                    </a:cubicBezTo>
                    <a:cubicBezTo>
                      <a:pt x="1018032" y="2467013"/>
                      <a:pt x="1019937" y="2467490"/>
                      <a:pt x="1021937" y="2467585"/>
                    </a:cubicBezTo>
                    <a:cubicBezTo>
                      <a:pt x="1017080" y="2478443"/>
                      <a:pt x="1018127" y="2503875"/>
                      <a:pt x="1008793" y="2504161"/>
                    </a:cubicBezTo>
                    <a:close/>
                    <a:moveTo>
                      <a:pt x="1037177" y="3486665"/>
                    </a:moveTo>
                    <a:cubicBezTo>
                      <a:pt x="1046226" y="3447707"/>
                      <a:pt x="1078516" y="3470853"/>
                      <a:pt x="1090803" y="3477711"/>
                    </a:cubicBezTo>
                    <a:cubicBezTo>
                      <a:pt x="1078897" y="3529146"/>
                      <a:pt x="1060514" y="3477044"/>
                      <a:pt x="1037177" y="3486665"/>
                    </a:cubicBezTo>
                    <a:close/>
                    <a:moveTo>
                      <a:pt x="1055942" y="4204850"/>
                    </a:moveTo>
                    <a:cubicBezTo>
                      <a:pt x="1061085" y="4138746"/>
                      <a:pt x="1098900" y="4148176"/>
                      <a:pt x="1116711" y="4151795"/>
                    </a:cubicBezTo>
                    <a:cubicBezTo>
                      <a:pt x="1117950" y="4188657"/>
                      <a:pt x="1105567" y="4193610"/>
                      <a:pt x="1100043" y="4214660"/>
                    </a:cubicBezTo>
                    <a:cubicBezTo>
                      <a:pt x="1080040" y="4201325"/>
                      <a:pt x="1068038" y="4211517"/>
                      <a:pt x="1055942" y="4204850"/>
                    </a:cubicBezTo>
                    <a:close/>
                    <a:moveTo>
                      <a:pt x="1058418" y="2530069"/>
                    </a:moveTo>
                    <a:cubicBezTo>
                      <a:pt x="1065562" y="2486730"/>
                      <a:pt x="1096709" y="2502637"/>
                      <a:pt x="1104710" y="2513495"/>
                    </a:cubicBezTo>
                    <a:cubicBezTo>
                      <a:pt x="1097090" y="2551691"/>
                      <a:pt x="1064228" y="2528164"/>
                      <a:pt x="1058418" y="2530069"/>
                    </a:cubicBezTo>
                    <a:close/>
                    <a:moveTo>
                      <a:pt x="1104234" y="3492570"/>
                    </a:moveTo>
                    <a:cubicBezTo>
                      <a:pt x="1104710" y="3459709"/>
                      <a:pt x="1101471" y="3489903"/>
                      <a:pt x="1094137" y="3485617"/>
                    </a:cubicBezTo>
                    <a:cubicBezTo>
                      <a:pt x="1100233" y="3434277"/>
                      <a:pt x="1110139" y="3492094"/>
                      <a:pt x="1117473" y="3455994"/>
                    </a:cubicBezTo>
                    <a:cubicBezTo>
                      <a:pt x="1123664" y="3460280"/>
                      <a:pt x="1111853" y="3492761"/>
                      <a:pt x="1104234" y="3492570"/>
                    </a:cubicBezTo>
                    <a:close/>
                    <a:moveTo>
                      <a:pt x="1120140" y="4185514"/>
                    </a:moveTo>
                    <a:cubicBezTo>
                      <a:pt x="1120140" y="4174084"/>
                      <a:pt x="1120045" y="4162654"/>
                      <a:pt x="1120045" y="4151224"/>
                    </a:cubicBezTo>
                    <a:cubicBezTo>
                      <a:pt x="1133475" y="4140651"/>
                      <a:pt x="1130713" y="4174274"/>
                      <a:pt x="1133761" y="4191800"/>
                    </a:cubicBezTo>
                    <a:cubicBezTo>
                      <a:pt x="1130713" y="4185704"/>
                      <a:pt x="1126046" y="4183799"/>
                      <a:pt x="1120140" y="4185514"/>
                    </a:cubicBezTo>
                    <a:close/>
                    <a:moveTo>
                      <a:pt x="1120997" y="3489808"/>
                    </a:moveTo>
                    <a:cubicBezTo>
                      <a:pt x="1126522" y="3469996"/>
                      <a:pt x="1143381" y="3446945"/>
                      <a:pt x="1151096" y="3459042"/>
                    </a:cubicBezTo>
                    <a:cubicBezTo>
                      <a:pt x="1143953" y="3508000"/>
                      <a:pt x="1134809" y="3476758"/>
                      <a:pt x="1120997" y="3489808"/>
                    </a:cubicBezTo>
                    <a:close/>
                    <a:moveTo>
                      <a:pt x="1121378" y="2545023"/>
                    </a:moveTo>
                    <a:cubicBezTo>
                      <a:pt x="1121664" y="2523116"/>
                      <a:pt x="1132427" y="2526164"/>
                      <a:pt x="1141190" y="2524544"/>
                    </a:cubicBezTo>
                    <a:cubicBezTo>
                      <a:pt x="1144334" y="2555120"/>
                      <a:pt x="1128141" y="2538737"/>
                      <a:pt x="1121378" y="2545023"/>
                    </a:cubicBezTo>
                    <a:close/>
                    <a:moveTo>
                      <a:pt x="1139190" y="3864617"/>
                    </a:moveTo>
                    <a:cubicBezTo>
                      <a:pt x="1138619" y="3843376"/>
                      <a:pt x="1140809" y="3828612"/>
                      <a:pt x="1145762" y="3820516"/>
                    </a:cubicBezTo>
                    <a:cubicBezTo>
                      <a:pt x="1162812" y="3814515"/>
                      <a:pt x="1156811" y="3879666"/>
                      <a:pt x="1139190" y="3864617"/>
                    </a:cubicBezTo>
                    <a:close/>
                    <a:moveTo>
                      <a:pt x="1192149" y="3658210"/>
                    </a:moveTo>
                    <a:cubicBezTo>
                      <a:pt x="1184529" y="3693071"/>
                      <a:pt x="1168527" y="3685928"/>
                      <a:pt x="1162145" y="3706216"/>
                    </a:cubicBezTo>
                    <a:cubicBezTo>
                      <a:pt x="1152144" y="3701834"/>
                      <a:pt x="1156621" y="3657829"/>
                      <a:pt x="1145096" y="3657543"/>
                    </a:cubicBezTo>
                    <a:cubicBezTo>
                      <a:pt x="1156240" y="3638588"/>
                      <a:pt x="1170909" y="3627920"/>
                      <a:pt x="1175004" y="3592487"/>
                    </a:cubicBezTo>
                    <a:cubicBezTo>
                      <a:pt x="1161574" y="3603155"/>
                      <a:pt x="1157669" y="3636302"/>
                      <a:pt x="1138238" y="3632873"/>
                    </a:cubicBezTo>
                    <a:cubicBezTo>
                      <a:pt x="1139857" y="3619824"/>
                      <a:pt x="1143095" y="3610394"/>
                      <a:pt x="1144810" y="3597536"/>
                    </a:cubicBezTo>
                    <a:cubicBezTo>
                      <a:pt x="1152906" y="3592583"/>
                      <a:pt x="1152144" y="3611918"/>
                      <a:pt x="1161669" y="3603155"/>
                    </a:cubicBezTo>
                    <a:cubicBezTo>
                      <a:pt x="1149477" y="3565436"/>
                      <a:pt x="1193197" y="3555625"/>
                      <a:pt x="1205198" y="3587249"/>
                    </a:cubicBezTo>
                    <a:cubicBezTo>
                      <a:pt x="1202341" y="3618967"/>
                      <a:pt x="1195293" y="3594107"/>
                      <a:pt x="1185101" y="3599345"/>
                    </a:cubicBezTo>
                    <a:cubicBezTo>
                      <a:pt x="1180243" y="3602012"/>
                      <a:pt x="1184053" y="3625158"/>
                      <a:pt x="1178528" y="3626111"/>
                    </a:cubicBezTo>
                    <a:cubicBezTo>
                      <a:pt x="1179005" y="3644970"/>
                      <a:pt x="1192721" y="3627349"/>
                      <a:pt x="1198721" y="3631349"/>
                    </a:cubicBezTo>
                    <a:cubicBezTo>
                      <a:pt x="1208246" y="3644494"/>
                      <a:pt x="1197578" y="3665258"/>
                      <a:pt x="1208913" y="3664020"/>
                    </a:cubicBezTo>
                    <a:cubicBezTo>
                      <a:pt x="1208056" y="3682308"/>
                      <a:pt x="1194245" y="3665068"/>
                      <a:pt x="1192149" y="3658210"/>
                    </a:cubicBezTo>
                    <a:close/>
                    <a:moveTo>
                      <a:pt x="1177481" y="1487748"/>
                    </a:moveTo>
                    <a:cubicBezTo>
                      <a:pt x="1179290" y="1479461"/>
                      <a:pt x="1186529" y="1473175"/>
                      <a:pt x="1180719" y="1470032"/>
                    </a:cubicBezTo>
                    <a:cubicBezTo>
                      <a:pt x="1183958" y="1455268"/>
                      <a:pt x="1194530" y="1458411"/>
                      <a:pt x="1200150" y="1449458"/>
                    </a:cubicBezTo>
                    <a:cubicBezTo>
                      <a:pt x="1206532" y="1480223"/>
                      <a:pt x="1180624" y="1474318"/>
                      <a:pt x="1190530" y="1485557"/>
                    </a:cubicBezTo>
                    <a:cubicBezTo>
                      <a:pt x="1190054" y="1507084"/>
                      <a:pt x="1179481" y="1490034"/>
                      <a:pt x="1177481" y="1487748"/>
                    </a:cubicBezTo>
                    <a:close/>
                    <a:moveTo>
                      <a:pt x="1221962" y="3558674"/>
                    </a:moveTo>
                    <a:cubicBezTo>
                      <a:pt x="1219200" y="3560674"/>
                      <a:pt x="1218629" y="3567913"/>
                      <a:pt x="1215295" y="3568389"/>
                    </a:cubicBezTo>
                    <a:cubicBezTo>
                      <a:pt x="1216819" y="3581629"/>
                      <a:pt x="1225868" y="3574009"/>
                      <a:pt x="1222153" y="3601536"/>
                    </a:cubicBezTo>
                    <a:cubicBezTo>
                      <a:pt x="1202627" y="3606204"/>
                      <a:pt x="1211961" y="3534861"/>
                      <a:pt x="1191673" y="3563817"/>
                    </a:cubicBezTo>
                    <a:cubicBezTo>
                      <a:pt x="1222725" y="3516383"/>
                      <a:pt x="1261968" y="3577342"/>
                      <a:pt x="1299115" y="3536861"/>
                    </a:cubicBezTo>
                    <a:cubicBezTo>
                      <a:pt x="1299305" y="3545243"/>
                      <a:pt x="1303306" y="3542862"/>
                      <a:pt x="1305878" y="3544291"/>
                    </a:cubicBezTo>
                    <a:cubicBezTo>
                      <a:pt x="1299591" y="3571723"/>
                      <a:pt x="1292257" y="3571437"/>
                      <a:pt x="1292733" y="3598107"/>
                    </a:cubicBezTo>
                    <a:cubicBezTo>
                      <a:pt x="1285589" y="3603346"/>
                      <a:pt x="1286256" y="3586867"/>
                      <a:pt x="1285875" y="3573437"/>
                    </a:cubicBezTo>
                    <a:cubicBezTo>
                      <a:pt x="1278160" y="3583534"/>
                      <a:pt x="1275207" y="3604870"/>
                      <a:pt x="1262539" y="3603155"/>
                    </a:cubicBezTo>
                    <a:cubicBezTo>
                      <a:pt x="1253871" y="3529337"/>
                      <a:pt x="1228535" y="3613347"/>
                      <a:pt x="1221962" y="3558674"/>
                    </a:cubicBezTo>
                    <a:close/>
                    <a:moveTo>
                      <a:pt x="1219200" y="3679355"/>
                    </a:moveTo>
                    <a:cubicBezTo>
                      <a:pt x="1224725" y="3661353"/>
                      <a:pt x="1218819" y="3668497"/>
                      <a:pt x="1219010" y="3644970"/>
                    </a:cubicBezTo>
                    <a:cubicBezTo>
                      <a:pt x="1230154" y="3679450"/>
                      <a:pt x="1271969" y="3615538"/>
                      <a:pt x="1279684" y="3643256"/>
                    </a:cubicBezTo>
                    <a:cubicBezTo>
                      <a:pt x="1263110" y="3683546"/>
                      <a:pt x="1233297" y="3653162"/>
                      <a:pt x="1219200" y="3679355"/>
                    </a:cubicBezTo>
                    <a:close/>
                    <a:moveTo>
                      <a:pt x="1250918" y="3897287"/>
                    </a:moveTo>
                    <a:cubicBezTo>
                      <a:pt x="1245584" y="3887667"/>
                      <a:pt x="1263587" y="3894716"/>
                      <a:pt x="1274540" y="3884619"/>
                    </a:cubicBezTo>
                    <a:cubicBezTo>
                      <a:pt x="1275588" y="3927958"/>
                      <a:pt x="1257110" y="3907098"/>
                      <a:pt x="1250918" y="3897287"/>
                    </a:cubicBezTo>
                    <a:close/>
                    <a:moveTo>
                      <a:pt x="1246442" y="3726218"/>
                    </a:moveTo>
                    <a:cubicBezTo>
                      <a:pt x="1246442" y="3717646"/>
                      <a:pt x="1246346" y="3709073"/>
                      <a:pt x="1246251" y="3700501"/>
                    </a:cubicBezTo>
                    <a:cubicBezTo>
                      <a:pt x="1266349" y="3694786"/>
                      <a:pt x="1266635" y="3745745"/>
                      <a:pt x="1246442" y="3726218"/>
                    </a:cubicBezTo>
                    <a:close/>
                    <a:moveTo>
                      <a:pt x="1249299" y="1544041"/>
                    </a:moveTo>
                    <a:cubicBezTo>
                      <a:pt x="1254062" y="1521848"/>
                      <a:pt x="1260062" y="1502607"/>
                      <a:pt x="1268349" y="1489177"/>
                    </a:cubicBezTo>
                    <a:cubicBezTo>
                      <a:pt x="1279398" y="1492034"/>
                      <a:pt x="1270350" y="1522038"/>
                      <a:pt x="1268540" y="1540707"/>
                    </a:cubicBezTo>
                    <a:cubicBezTo>
                      <a:pt x="1262158" y="1541755"/>
                      <a:pt x="1255776" y="1542898"/>
                      <a:pt x="1249299" y="1544041"/>
                    </a:cubicBezTo>
                    <a:close/>
                    <a:moveTo>
                      <a:pt x="1279970" y="3686118"/>
                    </a:moveTo>
                    <a:cubicBezTo>
                      <a:pt x="1271873" y="3705644"/>
                      <a:pt x="1283208" y="3723837"/>
                      <a:pt x="1276922" y="3738315"/>
                    </a:cubicBezTo>
                    <a:cubicBezTo>
                      <a:pt x="1268159" y="3742697"/>
                      <a:pt x="1264158" y="3672879"/>
                      <a:pt x="1279970" y="3686118"/>
                    </a:cubicBezTo>
                    <a:close/>
                    <a:moveTo>
                      <a:pt x="1278255" y="3927005"/>
                    </a:moveTo>
                    <a:cubicBezTo>
                      <a:pt x="1278827" y="3899383"/>
                      <a:pt x="1300068" y="3903574"/>
                      <a:pt x="1298639" y="3932149"/>
                    </a:cubicBezTo>
                    <a:cubicBezTo>
                      <a:pt x="1290257" y="3934721"/>
                      <a:pt x="1282351" y="3936245"/>
                      <a:pt x="1278255" y="3927005"/>
                    </a:cubicBezTo>
                    <a:close/>
                    <a:moveTo>
                      <a:pt x="1284637" y="1537754"/>
                    </a:moveTo>
                    <a:cubicBezTo>
                      <a:pt x="1277493" y="1526610"/>
                      <a:pt x="1288542" y="1516037"/>
                      <a:pt x="1281303" y="1512513"/>
                    </a:cubicBezTo>
                    <a:cubicBezTo>
                      <a:pt x="1279779" y="1488891"/>
                      <a:pt x="1298829" y="1516133"/>
                      <a:pt x="1297305" y="1492415"/>
                    </a:cubicBezTo>
                    <a:cubicBezTo>
                      <a:pt x="1306068" y="1484605"/>
                      <a:pt x="1303877" y="1508417"/>
                      <a:pt x="1310259" y="1507274"/>
                    </a:cubicBezTo>
                    <a:cubicBezTo>
                      <a:pt x="1317498" y="1501273"/>
                      <a:pt x="1306259" y="1494606"/>
                      <a:pt x="1313307" y="1480985"/>
                    </a:cubicBezTo>
                    <a:cubicBezTo>
                      <a:pt x="1315879" y="1485081"/>
                      <a:pt x="1318546" y="1489082"/>
                      <a:pt x="1323023" y="1487843"/>
                    </a:cubicBezTo>
                    <a:cubicBezTo>
                      <a:pt x="1320546" y="1495940"/>
                      <a:pt x="1319689" y="1507941"/>
                      <a:pt x="1319975" y="1522800"/>
                    </a:cubicBezTo>
                    <a:cubicBezTo>
                      <a:pt x="1332834" y="1501750"/>
                      <a:pt x="1324737" y="1490606"/>
                      <a:pt x="1342359" y="1510227"/>
                    </a:cubicBezTo>
                    <a:cubicBezTo>
                      <a:pt x="1342073" y="1532230"/>
                      <a:pt x="1331690" y="1529182"/>
                      <a:pt x="1323213" y="1530896"/>
                    </a:cubicBezTo>
                    <a:cubicBezTo>
                      <a:pt x="1325594" y="1538516"/>
                      <a:pt x="1329119" y="1542898"/>
                      <a:pt x="1332929" y="1546327"/>
                    </a:cubicBezTo>
                    <a:cubicBezTo>
                      <a:pt x="1324737" y="1575092"/>
                      <a:pt x="1318927" y="1523657"/>
                      <a:pt x="1303973" y="1542898"/>
                    </a:cubicBezTo>
                    <a:cubicBezTo>
                      <a:pt x="1309116" y="1515180"/>
                      <a:pt x="1294734" y="1534516"/>
                      <a:pt x="1284637" y="1537754"/>
                    </a:cubicBezTo>
                    <a:close/>
                    <a:moveTo>
                      <a:pt x="1296543" y="2600744"/>
                    </a:moveTo>
                    <a:cubicBezTo>
                      <a:pt x="1298353" y="2567883"/>
                      <a:pt x="1305592" y="2596267"/>
                      <a:pt x="1316165" y="2580170"/>
                    </a:cubicBezTo>
                    <a:cubicBezTo>
                      <a:pt x="1319498" y="2610555"/>
                      <a:pt x="1303306" y="2594363"/>
                      <a:pt x="1296543" y="2600744"/>
                    </a:cubicBezTo>
                    <a:close/>
                    <a:moveTo>
                      <a:pt x="1306544" y="3621443"/>
                    </a:moveTo>
                    <a:cubicBezTo>
                      <a:pt x="1302925" y="3593249"/>
                      <a:pt x="1316927" y="3606299"/>
                      <a:pt x="1323213" y="3601346"/>
                    </a:cubicBezTo>
                    <a:cubicBezTo>
                      <a:pt x="1322546" y="3623158"/>
                      <a:pt x="1313593" y="3638683"/>
                      <a:pt x="1306544" y="3621443"/>
                    </a:cubicBezTo>
                    <a:close/>
                    <a:moveTo>
                      <a:pt x="1315593" y="3482474"/>
                    </a:moveTo>
                    <a:cubicBezTo>
                      <a:pt x="1323689" y="3489046"/>
                      <a:pt x="1324737" y="3515430"/>
                      <a:pt x="1339310" y="3504191"/>
                    </a:cubicBezTo>
                    <a:cubicBezTo>
                      <a:pt x="1337596" y="3557816"/>
                      <a:pt x="1312545" y="3520955"/>
                      <a:pt x="1315593" y="3482474"/>
                    </a:cubicBezTo>
                    <a:close/>
                    <a:moveTo>
                      <a:pt x="1307592" y="2238032"/>
                    </a:moveTo>
                    <a:cubicBezTo>
                      <a:pt x="1307687" y="2229746"/>
                      <a:pt x="1311593" y="2230603"/>
                      <a:pt x="1314069" y="2228222"/>
                    </a:cubicBezTo>
                    <a:cubicBezTo>
                      <a:pt x="1314545" y="2218220"/>
                      <a:pt x="1313307" y="2213077"/>
                      <a:pt x="1310735" y="2211743"/>
                    </a:cubicBezTo>
                    <a:cubicBezTo>
                      <a:pt x="1313784" y="2184788"/>
                      <a:pt x="1321784" y="2213553"/>
                      <a:pt x="1323880" y="2217935"/>
                    </a:cubicBezTo>
                    <a:cubicBezTo>
                      <a:pt x="1321118" y="2231270"/>
                      <a:pt x="1313402" y="2232222"/>
                      <a:pt x="1307592" y="2238032"/>
                    </a:cubicBezTo>
                    <a:close/>
                    <a:moveTo>
                      <a:pt x="1441228" y="3942341"/>
                    </a:moveTo>
                    <a:cubicBezTo>
                      <a:pt x="1430560" y="3972916"/>
                      <a:pt x="1473137" y="3962248"/>
                      <a:pt x="1451991" y="4000729"/>
                    </a:cubicBezTo>
                    <a:cubicBezTo>
                      <a:pt x="1458087" y="4000824"/>
                      <a:pt x="1459040" y="3989013"/>
                      <a:pt x="1465421" y="3989775"/>
                    </a:cubicBezTo>
                    <a:cubicBezTo>
                      <a:pt x="1463517" y="3983298"/>
                      <a:pt x="1461707" y="3976535"/>
                      <a:pt x="1461707" y="3964629"/>
                    </a:cubicBezTo>
                    <a:cubicBezTo>
                      <a:pt x="1473518" y="3966439"/>
                      <a:pt x="1487329" y="3981488"/>
                      <a:pt x="1488567" y="3942817"/>
                    </a:cubicBezTo>
                    <a:cubicBezTo>
                      <a:pt x="1496663" y="3962153"/>
                      <a:pt x="1499711" y="3954152"/>
                      <a:pt x="1512380" y="3947389"/>
                    </a:cubicBezTo>
                    <a:cubicBezTo>
                      <a:pt x="1515999" y="3980536"/>
                      <a:pt x="1494663" y="3956723"/>
                      <a:pt x="1492377" y="3976631"/>
                    </a:cubicBezTo>
                    <a:cubicBezTo>
                      <a:pt x="1501807" y="4001205"/>
                      <a:pt x="1511046" y="3971201"/>
                      <a:pt x="1519809" y="3997776"/>
                    </a:cubicBezTo>
                    <a:cubicBezTo>
                      <a:pt x="1523714" y="3969392"/>
                      <a:pt x="1508760" y="3993109"/>
                      <a:pt x="1512665" y="3964534"/>
                    </a:cubicBezTo>
                    <a:cubicBezTo>
                      <a:pt x="1524667" y="3963677"/>
                      <a:pt x="1528096" y="3986537"/>
                      <a:pt x="1540097" y="3985775"/>
                    </a:cubicBezTo>
                    <a:cubicBezTo>
                      <a:pt x="1545717" y="4015302"/>
                      <a:pt x="1528668" y="3992823"/>
                      <a:pt x="1530287" y="4013207"/>
                    </a:cubicBezTo>
                    <a:cubicBezTo>
                      <a:pt x="1533620" y="4036067"/>
                      <a:pt x="1541907" y="3995871"/>
                      <a:pt x="1547336" y="4018922"/>
                    </a:cubicBezTo>
                    <a:cubicBezTo>
                      <a:pt x="1555718" y="4011206"/>
                      <a:pt x="1535811" y="3995014"/>
                      <a:pt x="1546765" y="3975964"/>
                    </a:cubicBezTo>
                    <a:cubicBezTo>
                      <a:pt x="1557338" y="3996919"/>
                      <a:pt x="1555242" y="4013111"/>
                      <a:pt x="1574292" y="3997014"/>
                    </a:cubicBezTo>
                    <a:cubicBezTo>
                      <a:pt x="1571816" y="4005110"/>
                      <a:pt x="1570959" y="4017112"/>
                      <a:pt x="1571339" y="4031971"/>
                    </a:cubicBezTo>
                    <a:cubicBezTo>
                      <a:pt x="1583055" y="4036257"/>
                      <a:pt x="1576483" y="3999300"/>
                      <a:pt x="1584484" y="3995204"/>
                    </a:cubicBezTo>
                    <a:cubicBezTo>
                      <a:pt x="1614773" y="4062260"/>
                      <a:pt x="1650206" y="3998919"/>
                      <a:pt x="1684115" y="4029494"/>
                    </a:cubicBezTo>
                    <a:cubicBezTo>
                      <a:pt x="1686211" y="4004253"/>
                      <a:pt x="1713643" y="4002920"/>
                      <a:pt x="1711738" y="4041972"/>
                    </a:cubicBezTo>
                    <a:cubicBezTo>
                      <a:pt x="1721739" y="4018826"/>
                      <a:pt x="1718120" y="4016350"/>
                      <a:pt x="1735074" y="4012064"/>
                    </a:cubicBezTo>
                    <a:cubicBezTo>
                      <a:pt x="1746695" y="4078072"/>
                      <a:pt x="1809560" y="3999776"/>
                      <a:pt x="1834801" y="4037876"/>
                    </a:cubicBezTo>
                    <a:cubicBezTo>
                      <a:pt x="1835944" y="4061498"/>
                      <a:pt x="1830134" y="4068356"/>
                      <a:pt x="1824990" y="4056736"/>
                    </a:cubicBezTo>
                    <a:cubicBezTo>
                      <a:pt x="1825752" y="4063594"/>
                      <a:pt x="1828610" y="4064737"/>
                      <a:pt x="1828800" y="4073405"/>
                    </a:cubicBezTo>
                    <a:cubicBezTo>
                      <a:pt x="1837468" y="4040639"/>
                      <a:pt x="1874806" y="4009301"/>
                      <a:pt x="1886617" y="4054736"/>
                    </a:cubicBezTo>
                    <a:cubicBezTo>
                      <a:pt x="1903190" y="4021208"/>
                      <a:pt x="1919764" y="4045687"/>
                      <a:pt x="1941290" y="4045115"/>
                    </a:cubicBezTo>
                    <a:cubicBezTo>
                      <a:pt x="1940719" y="4062737"/>
                      <a:pt x="1932432" y="4063594"/>
                      <a:pt x="1931861" y="4081215"/>
                    </a:cubicBezTo>
                    <a:cubicBezTo>
                      <a:pt x="1928908" y="4064261"/>
                      <a:pt x="1916716" y="4059308"/>
                      <a:pt x="1911096" y="4076357"/>
                    </a:cubicBezTo>
                    <a:cubicBezTo>
                      <a:pt x="1912239" y="4091312"/>
                      <a:pt x="1917383" y="4094836"/>
                      <a:pt x="1925193" y="4091026"/>
                    </a:cubicBezTo>
                    <a:cubicBezTo>
                      <a:pt x="1912430" y="4114553"/>
                      <a:pt x="1892046" y="4101504"/>
                      <a:pt x="1870710" y="4109219"/>
                    </a:cubicBezTo>
                    <a:cubicBezTo>
                      <a:pt x="1874615" y="4097217"/>
                      <a:pt x="1871758" y="4095503"/>
                      <a:pt x="1870139" y="4083406"/>
                    </a:cubicBezTo>
                    <a:cubicBezTo>
                      <a:pt x="1864233" y="4101122"/>
                      <a:pt x="1856518" y="4091692"/>
                      <a:pt x="1852898" y="4077786"/>
                    </a:cubicBezTo>
                    <a:cubicBezTo>
                      <a:pt x="1837277" y="4117029"/>
                      <a:pt x="1770317" y="4067499"/>
                      <a:pt x="1779270" y="4168083"/>
                    </a:cubicBezTo>
                    <a:cubicBezTo>
                      <a:pt x="1752791" y="4165988"/>
                      <a:pt x="1744504" y="4169321"/>
                      <a:pt x="1718120" y="4204469"/>
                    </a:cubicBezTo>
                    <a:cubicBezTo>
                      <a:pt x="1713452" y="4190467"/>
                      <a:pt x="1704213" y="4189610"/>
                      <a:pt x="1700403" y="4173131"/>
                    </a:cubicBezTo>
                    <a:cubicBezTo>
                      <a:pt x="1695164" y="4212565"/>
                      <a:pt x="1657922" y="4210279"/>
                      <a:pt x="1638776" y="4183799"/>
                    </a:cubicBezTo>
                    <a:cubicBezTo>
                      <a:pt x="1630109" y="4183799"/>
                      <a:pt x="1630776" y="4204469"/>
                      <a:pt x="1625442" y="4211993"/>
                    </a:cubicBezTo>
                    <a:cubicBezTo>
                      <a:pt x="1593342" y="4209136"/>
                      <a:pt x="1554576" y="4195325"/>
                      <a:pt x="1525619" y="4194658"/>
                    </a:cubicBezTo>
                    <a:cubicBezTo>
                      <a:pt x="1525143" y="4161987"/>
                      <a:pt x="1505426" y="4145985"/>
                      <a:pt x="1487805" y="4166654"/>
                    </a:cubicBezTo>
                    <a:cubicBezTo>
                      <a:pt x="1475423" y="4149986"/>
                      <a:pt x="1428941" y="4123316"/>
                      <a:pt x="1412843" y="4170655"/>
                    </a:cubicBezTo>
                    <a:cubicBezTo>
                      <a:pt x="1399032" y="4175608"/>
                      <a:pt x="1413320" y="4158654"/>
                      <a:pt x="1409129" y="4136936"/>
                    </a:cubicBezTo>
                    <a:cubicBezTo>
                      <a:pt x="1397318" y="4149319"/>
                      <a:pt x="1369695" y="4159606"/>
                      <a:pt x="1358075" y="4145604"/>
                    </a:cubicBezTo>
                    <a:cubicBezTo>
                      <a:pt x="1374458" y="4110171"/>
                      <a:pt x="1341120" y="4088835"/>
                      <a:pt x="1326928" y="4082072"/>
                    </a:cubicBezTo>
                    <a:cubicBezTo>
                      <a:pt x="1339977" y="4055307"/>
                      <a:pt x="1357789" y="4090645"/>
                      <a:pt x="1367981" y="4100932"/>
                    </a:cubicBezTo>
                    <a:cubicBezTo>
                      <a:pt x="1373124" y="4090454"/>
                      <a:pt x="1374839" y="4071881"/>
                      <a:pt x="1384745" y="4072262"/>
                    </a:cubicBezTo>
                    <a:cubicBezTo>
                      <a:pt x="1384173" y="4079310"/>
                      <a:pt x="1381411" y="4081501"/>
                      <a:pt x="1381506" y="4089978"/>
                    </a:cubicBezTo>
                    <a:cubicBezTo>
                      <a:pt x="1431417" y="4054069"/>
                      <a:pt x="1475137" y="4062832"/>
                      <a:pt x="1514094" y="4076167"/>
                    </a:cubicBezTo>
                    <a:cubicBezTo>
                      <a:pt x="1524286" y="4063308"/>
                      <a:pt x="1544384" y="4073024"/>
                      <a:pt x="1547718" y="4044639"/>
                    </a:cubicBezTo>
                    <a:cubicBezTo>
                      <a:pt x="1518666" y="4030161"/>
                      <a:pt x="1477518" y="4032447"/>
                      <a:pt x="1449229" y="4052831"/>
                    </a:cubicBezTo>
                    <a:cubicBezTo>
                      <a:pt x="1450943" y="4045687"/>
                      <a:pt x="1452563" y="4038257"/>
                      <a:pt x="1452372" y="4026446"/>
                    </a:cubicBezTo>
                    <a:cubicBezTo>
                      <a:pt x="1450848" y="4015016"/>
                      <a:pt x="1418654" y="4054164"/>
                      <a:pt x="1424940" y="3996729"/>
                    </a:cubicBezTo>
                    <a:cubicBezTo>
                      <a:pt x="1412367" y="4045401"/>
                      <a:pt x="1401794" y="4000443"/>
                      <a:pt x="1394936" y="4053402"/>
                    </a:cubicBezTo>
                    <a:cubicBezTo>
                      <a:pt x="1379601" y="4057498"/>
                      <a:pt x="1363885" y="4062832"/>
                      <a:pt x="1364076" y="4024065"/>
                    </a:cubicBezTo>
                    <a:cubicBezTo>
                      <a:pt x="1374648" y="4018064"/>
                      <a:pt x="1377506" y="4040639"/>
                      <a:pt x="1384459" y="4020731"/>
                    </a:cubicBezTo>
                    <a:cubicBezTo>
                      <a:pt x="1373601" y="4015492"/>
                      <a:pt x="1367028" y="3998729"/>
                      <a:pt x="1360361" y="3981869"/>
                    </a:cubicBezTo>
                    <a:cubicBezTo>
                      <a:pt x="1357218" y="3988537"/>
                      <a:pt x="1362837" y="4021779"/>
                      <a:pt x="1353979" y="4034447"/>
                    </a:cubicBezTo>
                    <a:cubicBezTo>
                      <a:pt x="1339025" y="4031685"/>
                      <a:pt x="1332738" y="4005206"/>
                      <a:pt x="1323023" y="3988156"/>
                    </a:cubicBezTo>
                    <a:cubicBezTo>
                      <a:pt x="1330738" y="3969487"/>
                      <a:pt x="1343787" y="3963296"/>
                      <a:pt x="1349788" y="3940721"/>
                    </a:cubicBezTo>
                    <a:cubicBezTo>
                      <a:pt x="1356932" y="3935483"/>
                      <a:pt x="1356360" y="3951770"/>
                      <a:pt x="1356741" y="3965296"/>
                    </a:cubicBezTo>
                    <a:cubicBezTo>
                      <a:pt x="1377506" y="3938340"/>
                      <a:pt x="1377601" y="3952913"/>
                      <a:pt x="1404080" y="3948722"/>
                    </a:cubicBezTo>
                    <a:cubicBezTo>
                      <a:pt x="1401033" y="3914242"/>
                      <a:pt x="1395222" y="3915290"/>
                      <a:pt x="1403414" y="3880047"/>
                    </a:cubicBezTo>
                    <a:cubicBezTo>
                      <a:pt x="1419797" y="3893096"/>
                      <a:pt x="1415987" y="3913670"/>
                      <a:pt x="1427798" y="3944627"/>
                    </a:cubicBezTo>
                    <a:cubicBezTo>
                      <a:pt x="1417415" y="3952818"/>
                      <a:pt x="1421035" y="3922243"/>
                      <a:pt x="1410748" y="3930339"/>
                    </a:cubicBezTo>
                    <a:cubicBezTo>
                      <a:pt x="1405509" y="3934340"/>
                      <a:pt x="1413891" y="3945008"/>
                      <a:pt x="1407509" y="3948056"/>
                    </a:cubicBezTo>
                    <a:cubicBezTo>
                      <a:pt x="1424273" y="3989204"/>
                      <a:pt x="1435799" y="3911956"/>
                      <a:pt x="1454944" y="3940055"/>
                    </a:cubicBezTo>
                    <a:cubicBezTo>
                      <a:pt x="1457325" y="3953485"/>
                      <a:pt x="1438942" y="3956628"/>
                      <a:pt x="1441228" y="3942341"/>
                    </a:cubicBezTo>
                    <a:close/>
                    <a:moveTo>
                      <a:pt x="1338929" y="3882429"/>
                    </a:moveTo>
                    <a:cubicBezTo>
                      <a:pt x="1343692" y="3868236"/>
                      <a:pt x="1351979" y="3862140"/>
                      <a:pt x="1362456" y="3861092"/>
                    </a:cubicBezTo>
                    <a:cubicBezTo>
                      <a:pt x="1357122" y="3875094"/>
                      <a:pt x="1346454" y="3898907"/>
                      <a:pt x="1338929" y="3882429"/>
                    </a:cubicBezTo>
                    <a:close/>
                    <a:moveTo>
                      <a:pt x="1342168" y="3443421"/>
                    </a:moveTo>
                    <a:cubicBezTo>
                      <a:pt x="1348073" y="3450374"/>
                      <a:pt x="1349788" y="3469139"/>
                      <a:pt x="1349312" y="3493904"/>
                    </a:cubicBezTo>
                    <a:lnTo>
                      <a:pt x="1356075" y="3492761"/>
                    </a:lnTo>
                    <a:cubicBezTo>
                      <a:pt x="1361027" y="3488189"/>
                      <a:pt x="1354646" y="3481902"/>
                      <a:pt x="1355884" y="3467043"/>
                    </a:cubicBezTo>
                    <a:cubicBezTo>
                      <a:pt x="1362266" y="3469520"/>
                      <a:pt x="1362170" y="3490475"/>
                      <a:pt x="1372743" y="3481235"/>
                    </a:cubicBezTo>
                    <a:cubicBezTo>
                      <a:pt x="1371981" y="3490665"/>
                      <a:pt x="1366171" y="3488284"/>
                      <a:pt x="1366266" y="3499523"/>
                    </a:cubicBezTo>
                    <a:cubicBezTo>
                      <a:pt x="1369790" y="3518002"/>
                      <a:pt x="1377601" y="3476473"/>
                      <a:pt x="1389602" y="3486950"/>
                    </a:cubicBezTo>
                    <a:cubicBezTo>
                      <a:pt x="1375791" y="3532099"/>
                      <a:pt x="1354931" y="3522383"/>
                      <a:pt x="1342739" y="3512096"/>
                    </a:cubicBezTo>
                    <a:cubicBezTo>
                      <a:pt x="1351788" y="3478473"/>
                      <a:pt x="1336167" y="3464471"/>
                      <a:pt x="1342168" y="3443421"/>
                    </a:cubicBezTo>
                    <a:close/>
                    <a:moveTo>
                      <a:pt x="1346550" y="3571723"/>
                    </a:moveTo>
                    <a:cubicBezTo>
                      <a:pt x="1349883" y="3540386"/>
                      <a:pt x="1380839" y="3549149"/>
                      <a:pt x="1383602" y="3573914"/>
                    </a:cubicBezTo>
                    <a:cubicBezTo>
                      <a:pt x="1367695" y="3582962"/>
                      <a:pt x="1360361" y="3568199"/>
                      <a:pt x="1346550" y="3571723"/>
                    </a:cubicBezTo>
                    <a:close/>
                    <a:moveTo>
                      <a:pt x="1356075" y="3905288"/>
                    </a:moveTo>
                    <a:cubicBezTo>
                      <a:pt x="1354265" y="3881285"/>
                      <a:pt x="1376553" y="3875951"/>
                      <a:pt x="1373219" y="3919576"/>
                    </a:cubicBezTo>
                    <a:cubicBezTo>
                      <a:pt x="1360456" y="3934054"/>
                      <a:pt x="1366457" y="3897002"/>
                      <a:pt x="1356075" y="3905288"/>
                    </a:cubicBezTo>
                    <a:close/>
                    <a:moveTo>
                      <a:pt x="1352264" y="1559948"/>
                    </a:moveTo>
                    <a:cubicBezTo>
                      <a:pt x="1345597" y="1564805"/>
                      <a:pt x="1343692" y="1555566"/>
                      <a:pt x="1339310" y="1553756"/>
                    </a:cubicBezTo>
                    <a:cubicBezTo>
                      <a:pt x="1339787" y="1543565"/>
                      <a:pt x="1345121" y="1545374"/>
                      <a:pt x="1348931" y="1543469"/>
                    </a:cubicBezTo>
                    <a:cubicBezTo>
                      <a:pt x="1355122" y="1538897"/>
                      <a:pt x="1348931" y="1504131"/>
                      <a:pt x="1361599" y="1515371"/>
                    </a:cubicBezTo>
                    <a:cubicBezTo>
                      <a:pt x="1361694" y="1523943"/>
                      <a:pt x="1361694" y="1532611"/>
                      <a:pt x="1361789" y="1541183"/>
                    </a:cubicBezTo>
                    <a:cubicBezTo>
                      <a:pt x="1355312" y="1539183"/>
                      <a:pt x="1351788" y="1544708"/>
                      <a:pt x="1352264" y="1559948"/>
                    </a:cubicBezTo>
                    <a:close/>
                    <a:moveTo>
                      <a:pt x="1365885" y="3869189"/>
                    </a:moveTo>
                    <a:cubicBezTo>
                      <a:pt x="1365409" y="3830327"/>
                      <a:pt x="1381506" y="3863759"/>
                      <a:pt x="1386173" y="3865664"/>
                    </a:cubicBezTo>
                    <a:cubicBezTo>
                      <a:pt x="1388840" y="3891477"/>
                      <a:pt x="1383030" y="3897573"/>
                      <a:pt x="1383221" y="3917766"/>
                    </a:cubicBezTo>
                    <a:cubicBezTo>
                      <a:pt x="1375505" y="3906908"/>
                      <a:pt x="1379982" y="3862331"/>
                      <a:pt x="1365885" y="3869189"/>
                    </a:cubicBezTo>
                    <a:close/>
                    <a:moveTo>
                      <a:pt x="1402080" y="2616651"/>
                    </a:moveTo>
                    <a:cubicBezTo>
                      <a:pt x="1398651" y="2588171"/>
                      <a:pt x="1382363" y="2596649"/>
                      <a:pt x="1378649" y="2569121"/>
                    </a:cubicBezTo>
                    <a:cubicBezTo>
                      <a:pt x="1378934" y="2550071"/>
                      <a:pt x="1392555" y="2563121"/>
                      <a:pt x="1398270" y="2557215"/>
                    </a:cubicBezTo>
                    <a:cubicBezTo>
                      <a:pt x="1397603" y="2582361"/>
                      <a:pt x="1405890" y="2582075"/>
                      <a:pt x="1405223" y="2607412"/>
                    </a:cubicBezTo>
                    <a:cubicBezTo>
                      <a:pt x="1411415" y="2588362"/>
                      <a:pt x="1416653" y="2567312"/>
                      <a:pt x="1427893" y="2560454"/>
                    </a:cubicBezTo>
                    <a:cubicBezTo>
                      <a:pt x="1429322" y="2607412"/>
                      <a:pt x="1410462" y="2602173"/>
                      <a:pt x="1425226" y="2638273"/>
                    </a:cubicBezTo>
                    <a:cubicBezTo>
                      <a:pt x="1421511" y="2646179"/>
                      <a:pt x="1416558" y="2651132"/>
                      <a:pt x="1408938" y="2649703"/>
                    </a:cubicBezTo>
                    <a:cubicBezTo>
                      <a:pt x="1408367" y="2634463"/>
                      <a:pt x="1412748" y="2631034"/>
                      <a:pt x="1411891" y="2614937"/>
                    </a:cubicBezTo>
                    <a:cubicBezTo>
                      <a:pt x="1402556" y="2622938"/>
                      <a:pt x="1397603" y="2669229"/>
                      <a:pt x="1385793" y="2645226"/>
                    </a:cubicBezTo>
                    <a:cubicBezTo>
                      <a:pt x="1401413" y="2634272"/>
                      <a:pt x="1385697" y="2600649"/>
                      <a:pt x="1402080" y="2616651"/>
                    </a:cubicBezTo>
                    <a:close/>
                    <a:moveTo>
                      <a:pt x="1420463" y="3902907"/>
                    </a:moveTo>
                    <a:cubicBezTo>
                      <a:pt x="1417415" y="3870713"/>
                      <a:pt x="1436370" y="3889382"/>
                      <a:pt x="1443990" y="3881762"/>
                    </a:cubicBezTo>
                    <a:cubicBezTo>
                      <a:pt x="1445990" y="3920338"/>
                      <a:pt x="1428369" y="3907860"/>
                      <a:pt x="1420463" y="3902907"/>
                    </a:cubicBezTo>
                    <a:close/>
                    <a:moveTo>
                      <a:pt x="1428464" y="2620652"/>
                    </a:moveTo>
                    <a:cubicBezTo>
                      <a:pt x="1433322" y="2591505"/>
                      <a:pt x="1433036" y="2581980"/>
                      <a:pt x="1434465" y="2559311"/>
                    </a:cubicBezTo>
                    <a:cubicBezTo>
                      <a:pt x="1446657" y="2548166"/>
                      <a:pt x="1445228" y="2575503"/>
                      <a:pt x="1451134" y="2582171"/>
                    </a:cubicBezTo>
                    <a:cubicBezTo>
                      <a:pt x="1451134" y="2594553"/>
                      <a:pt x="1430560" y="2598839"/>
                      <a:pt x="1441514" y="2609698"/>
                    </a:cubicBezTo>
                    <a:cubicBezTo>
                      <a:pt x="1440561" y="2621509"/>
                      <a:pt x="1433322" y="2618270"/>
                      <a:pt x="1428464" y="2620652"/>
                    </a:cubicBezTo>
                    <a:close/>
                    <a:moveTo>
                      <a:pt x="1457897" y="2598268"/>
                    </a:moveTo>
                    <a:cubicBezTo>
                      <a:pt x="1456754" y="2575884"/>
                      <a:pt x="1470565" y="2589314"/>
                      <a:pt x="1467422" y="2562263"/>
                    </a:cubicBezTo>
                    <a:cubicBezTo>
                      <a:pt x="1473803" y="2564645"/>
                      <a:pt x="1468088" y="2601506"/>
                      <a:pt x="1480852" y="2585790"/>
                    </a:cubicBezTo>
                    <a:cubicBezTo>
                      <a:pt x="1468088" y="2564454"/>
                      <a:pt x="1483043" y="2554834"/>
                      <a:pt x="1487424" y="2584552"/>
                    </a:cubicBezTo>
                    <a:cubicBezTo>
                      <a:pt x="1481519" y="2615794"/>
                      <a:pt x="1467898" y="2611984"/>
                      <a:pt x="1457897" y="2598268"/>
                    </a:cubicBezTo>
                    <a:close/>
                    <a:moveTo>
                      <a:pt x="1484471" y="2627986"/>
                    </a:moveTo>
                    <a:cubicBezTo>
                      <a:pt x="1484186" y="2646845"/>
                      <a:pt x="1476375" y="2647893"/>
                      <a:pt x="1468184" y="2648083"/>
                    </a:cubicBezTo>
                    <a:cubicBezTo>
                      <a:pt x="1468088" y="2639511"/>
                      <a:pt x="1467993" y="2630843"/>
                      <a:pt x="1467898" y="2622366"/>
                    </a:cubicBezTo>
                    <a:cubicBezTo>
                      <a:pt x="1471136" y="2621795"/>
                      <a:pt x="1474470" y="2621223"/>
                      <a:pt x="1477709" y="2620652"/>
                    </a:cubicBezTo>
                    <a:cubicBezTo>
                      <a:pt x="1473327" y="2646369"/>
                      <a:pt x="1475423" y="2630748"/>
                      <a:pt x="1484471" y="2627986"/>
                    </a:cubicBezTo>
                    <a:close/>
                    <a:moveTo>
                      <a:pt x="1488377" y="3917099"/>
                    </a:moveTo>
                    <a:cubicBezTo>
                      <a:pt x="1484852" y="3886524"/>
                      <a:pt x="1501617" y="3902907"/>
                      <a:pt x="1508475" y="3896525"/>
                    </a:cubicBezTo>
                    <a:cubicBezTo>
                      <a:pt x="1510094" y="3933101"/>
                      <a:pt x="1496473" y="3921767"/>
                      <a:pt x="1488377" y="3917099"/>
                    </a:cubicBezTo>
                    <a:close/>
                    <a:moveTo>
                      <a:pt x="1470470" y="1478509"/>
                    </a:moveTo>
                    <a:cubicBezTo>
                      <a:pt x="1468660" y="1451744"/>
                      <a:pt x="1475994" y="1447172"/>
                      <a:pt x="1473137" y="1417930"/>
                    </a:cubicBezTo>
                    <a:cubicBezTo>
                      <a:pt x="1483328" y="1423264"/>
                      <a:pt x="1499997" y="1409643"/>
                      <a:pt x="1502188" y="1438409"/>
                    </a:cubicBezTo>
                    <a:cubicBezTo>
                      <a:pt x="1475423" y="1429074"/>
                      <a:pt x="1483233" y="1466507"/>
                      <a:pt x="1470470" y="1478509"/>
                    </a:cubicBezTo>
                    <a:close/>
                    <a:moveTo>
                      <a:pt x="1487710" y="2292134"/>
                    </a:moveTo>
                    <a:cubicBezTo>
                      <a:pt x="1489901" y="2284800"/>
                      <a:pt x="1492568" y="2267750"/>
                      <a:pt x="1487424" y="2266322"/>
                    </a:cubicBezTo>
                    <a:cubicBezTo>
                      <a:pt x="1501140" y="2238413"/>
                      <a:pt x="1496854" y="2284514"/>
                      <a:pt x="1504093" y="2297754"/>
                    </a:cubicBezTo>
                    <a:cubicBezTo>
                      <a:pt x="1502378" y="2318900"/>
                      <a:pt x="1498759" y="2273180"/>
                      <a:pt x="1487710" y="2292134"/>
                    </a:cubicBezTo>
                    <a:close/>
                    <a:moveTo>
                      <a:pt x="1510665" y="2614841"/>
                    </a:moveTo>
                    <a:cubicBezTo>
                      <a:pt x="1507998" y="2583409"/>
                      <a:pt x="1524572" y="2597601"/>
                      <a:pt x="1526762" y="2577504"/>
                    </a:cubicBezTo>
                    <a:cubicBezTo>
                      <a:pt x="1537907" y="2583409"/>
                      <a:pt x="1527429" y="2596744"/>
                      <a:pt x="1533716" y="2610841"/>
                    </a:cubicBezTo>
                    <a:cubicBezTo>
                      <a:pt x="1539050" y="2595506"/>
                      <a:pt x="1552956" y="2600554"/>
                      <a:pt x="1563243" y="2597030"/>
                    </a:cubicBezTo>
                    <a:cubicBezTo>
                      <a:pt x="1545241" y="2648941"/>
                      <a:pt x="1527810" y="2620175"/>
                      <a:pt x="1510665" y="2614841"/>
                    </a:cubicBezTo>
                    <a:close/>
                    <a:moveTo>
                      <a:pt x="1523334" y="2561025"/>
                    </a:moveTo>
                    <a:cubicBezTo>
                      <a:pt x="1536668" y="2530259"/>
                      <a:pt x="1555337" y="2582361"/>
                      <a:pt x="1569244" y="2552929"/>
                    </a:cubicBezTo>
                    <a:cubicBezTo>
                      <a:pt x="1560767" y="2596267"/>
                      <a:pt x="1536859" y="2558930"/>
                      <a:pt x="1523334" y="2561025"/>
                    </a:cubicBezTo>
                    <a:close/>
                    <a:moveTo>
                      <a:pt x="1517904" y="1409738"/>
                    </a:moveTo>
                    <a:cubicBezTo>
                      <a:pt x="1526096" y="1409167"/>
                      <a:pt x="1522762" y="1442409"/>
                      <a:pt x="1531049" y="1441838"/>
                    </a:cubicBezTo>
                    <a:cubicBezTo>
                      <a:pt x="1525143" y="1469936"/>
                      <a:pt x="1508475" y="1429074"/>
                      <a:pt x="1517904" y="1409738"/>
                    </a:cubicBezTo>
                    <a:close/>
                    <a:moveTo>
                      <a:pt x="1559719" y="2012861"/>
                    </a:moveTo>
                    <a:cubicBezTo>
                      <a:pt x="1578959" y="2039817"/>
                      <a:pt x="1568768" y="2045151"/>
                      <a:pt x="1589532" y="2067630"/>
                    </a:cubicBezTo>
                    <a:cubicBezTo>
                      <a:pt x="1571054" y="2074583"/>
                      <a:pt x="1556195" y="2069916"/>
                      <a:pt x="1559719" y="2012861"/>
                    </a:cubicBezTo>
                    <a:close/>
                    <a:moveTo>
                      <a:pt x="1580007" y="2628367"/>
                    </a:moveTo>
                    <a:cubicBezTo>
                      <a:pt x="1583341" y="2594553"/>
                      <a:pt x="1603248" y="2600173"/>
                      <a:pt x="1612202" y="2579599"/>
                    </a:cubicBezTo>
                    <a:cubicBezTo>
                      <a:pt x="1608677" y="2612650"/>
                      <a:pt x="1628489" y="2604935"/>
                      <a:pt x="1648587" y="2607317"/>
                    </a:cubicBezTo>
                    <a:cubicBezTo>
                      <a:pt x="1646968" y="2614556"/>
                      <a:pt x="1645349" y="2622080"/>
                      <a:pt x="1645730" y="2633701"/>
                    </a:cubicBezTo>
                    <a:cubicBezTo>
                      <a:pt x="1635347" y="2642940"/>
                      <a:pt x="1635443" y="2621985"/>
                      <a:pt x="1629156" y="2619508"/>
                    </a:cubicBezTo>
                    <a:cubicBezTo>
                      <a:pt x="1630776" y="2650750"/>
                      <a:pt x="1612868" y="2616556"/>
                      <a:pt x="1610011" y="2657418"/>
                    </a:cubicBezTo>
                    <a:cubicBezTo>
                      <a:pt x="1606392" y="2651132"/>
                      <a:pt x="1595057" y="2599030"/>
                      <a:pt x="1593437" y="2643131"/>
                    </a:cubicBezTo>
                    <a:cubicBezTo>
                      <a:pt x="1588389" y="2639702"/>
                      <a:pt x="1584865" y="2631986"/>
                      <a:pt x="1580007" y="2628367"/>
                    </a:cubicBezTo>
                    <a:close/>
                    <a:moveTo>
                      <a:pt x="1592294" y="2299373"/>
                    </a:moveTo>
                    <a:lnTo>
                      <a:pt x="1605248" y="2296992"/>
                    </a:lnTo>
                    <a:cubicBezTo>
                      <a:pt x="1608201" y="2329568"/>
                      <a:pt x="1590104" y="2332997"/>
                      <a:pt x="1592294" y="2299373"/>
                    </a:cubicBezTo>
                    <a:close/>
                    <a:moveTo>
                      <a:pt x="1613726" y="2200790"/>
                    </a:moveTo>
                    <a:cubicBezTo>
                      <a:pt x="1616488" y="2152784"/>
                      <a:pt x="1633252" y="2188693"/>
                      <a:pt x="1648968" y="2177072"/>
                    </a:cubicBezTo>
                    <a:cubicBezTo>
                      <a:pt x="1640015" y="2204790"/>
                      <a:pt x="1631061" y="2187836"/>
                      <a:pt x="1613726" y="2200790"/>
                    </a:cubicBezTo>
                    <a:close/>
                    <a:moveTo>
                      <a:pt x="1618298" y="2303279"/>
                    </a:moveTo>
                    <a:cubicBezTo>
                      <a:pt x="1614869" y="2272799"/>
                      <a:pt x="1630871" y="2288991"/>
                      <a:pt x="1637443" y="2282609"/>
                    </a:cubicBezTo>
                    <a:cubicBezTo>
                      <a:pt x="1637348" y="2304517"/>
                      <a:pt x="1626870" y="2301469"/>
                      <a:pt x="1618298" y="2303279"/>
                    </a:cubicBezTo>
                    <a:close/>
                    <a:moveTo>
                      <a:pt x="1664780" y="2604459"/>
                    </a:moveTo>
                    <a:cubicBezTo>
                      <a:pt x="1669447" y="2604269"/>
                      <a:pt x="1674019" y="2604269"/>
                      <a:pt x="1674495" y="2594077"/>
                    </a:cubicBezTo>
                    <a:cubicBezTo>
                      <a:pt x="1685830" y="2608364"/>
                      <a:pt x="1663637" y="2655608"/>
                      <a:pt x="1664780" y="2604459"/>
                    </a:cubicBezTo>
                    <a:close/>
                    <a:moveTo>
                      <a:pt x="1668304" y="2397290"/>
                    </a:moveTo>
                    <a:cubicBezTo>
                      <a:pt x="1673447" y="2374145"/>
                      <a:pt x="1682877" y="2413578"/>
                      <a:pt x="1685068" y="2428628"/>
                    </a:cubicBezTo>
                    <a:cubicBezTo>
                      <a:pt x="1675448" y="2429771"/>
                      <a:pt x="1675067" y="2404053"/>
                      <a:pt x="1668304" y="2397290"/>
                    </a:cubicBezTo>
                    <a:close/>
                    <a:moveTo>
                      <a:pt x="1666970" y="2079155"/>
                    </a:moveTo>
                    <a:cubicBezTo>
                      <a:pt x="1675067" y="2054486"/>
                      <a:pt x="1694498" y="2064773"/>
                      <a:pt x="1711452" y="2045056"/>
                    </a:cubicBezTo>
                    <a:cubicBezTo>
                      <a:pt x="1709261" y="2070107"/>
                      <a:pt x="1690021" y="2054486"/>
                      <a:pt x="1692878" y="2091538"/>
                    </a:cubicBezTo>
                    <a:cubicBezTo>
                      <a:pt x="1685354" y="2083918"/>
                      <a:pt x="1673352" y="2089728"/>
                      <a:pt x="1666970" y="2079155"/>
                    </a:cubicBezTo>
                    <a:close/>
                    <a:moveTo>
                      <a:pt x="1699260" y="2090300"/>
                    </a:moveTo>
                    <a:cubicBezTo>
                      <a:pt x="1706118" y="2079632"/>
                      <a:pt x="1727264" y="2036769"/>
                      <a:pt x="1728121" y="2084965"/>
                    </a:cubicBezTo>
                    <a:cubicBezTo>
                      <a:pt x="1713452" y="2089919"/>
                      <a:pt x="1712786" y="2097062"/>
                      <a:pt x="1699260" y="2090300"/>
                    </a:cubicBezTo>
                    <a:close/>
                    <a:moveTo>
                      <a:pt x="1742218" y="2349284"/>
                    </a:moveTo>
                    <a:cubicBezTo>
                      <a:pt x="1752314" y="2343188"/>
                      <a:pt x="1753934" y="2362619"/>
                      <a:pt x="1765078" y="2353761"/>
                    </a:cubicBezTo>
                    <a:cubicBezTo>
                      <a:pt x="1767078" y="2380526"/>
                      <a:pt x="1761077" y="2388146"/>
                      <a:pt x="1759553" y="2406434"/>
                    </a:cubicBezTo>
                    <a:cubicBezTo>
                      <a:pt x="1754124" y="2407482"/>
                      <a:pt x="1748695" y="2408435"/>
                      <a:pt x="1743361" y="2409387"/>
                    </a:cubicBezTo>
                    <a:cubicBezTo>
                      <a:pt x="1739456" y="2386527"/>
                      <a:pt x="1739265" y="2373383"/>
                      <a:pt x="1742218" y="2349284"/>
                    </a:cubicBezTo>
                    <a:close/>
                    <a:moveTo>
                      <a:pt x="1762792" y="3490665"/>
                    </a:moveTo>
                    <a:cubicBezTo>
                      <a:pt x="1757268" y="3459042"/>
                      <a:pt x="1771650" y="3472567"/>
                      <a:pt x="1768697" y="3446564"/>
                    </a:cubicBezTo>
                    <a:cubicBezTo>
                      <a:pt x="1776508" y="3451994"/>
                      <a:pt x="1772984" y="3499142"/>
                      <a:pt x="1762792" y="3490665"/>
                    </a:cubicBezTo>
                    <a:close/>
                    <a:moveTo>
                      <a:pt x="1778984" y="3461900"/>
                    </a:moveTo>
                    <a:cubicBezTo>
                      <a:pt x="1800797" y="3462566"/>
                      <a:pt x="1792796" y="3445421"/>
                      <a:pt x="1818799" y="3437611"/>
                    </a:cubicBezTo>
                    <a:cubicBezTo>
                      <a:pt x="1818704" y="3453041"/>
                      <a:pt x="1823276" y="3454851"/>
                      <a:pt x="1822895" y="3471329"/>
                    </a:cubicBezTo>
                    <a:cubicBezTo>
                      <a:pt x="1806607" y="3459042"/>
                      <a:pt x="1792510" y="3503333"/>
                      <a:pt x="1776127" y="3488189"/>
                    </a:cubicBezTo>
                    <a:cubicBezTo>
                      <a:pt x="1776222" y="3461042"/>
                      <a:pt x="1777460" y="3436658"/>
                      <a:pt x="1788509" y="3434277"/>
                    </a:cubicBezTo>
                    <a:cubicBezTo>
                      <a:pt x="1789557" y="3453041"/>
                      <a:pt x="1786414" y="3462185"/>
                      <a:pt x="1778984" y="3461900"/>
                    </a:cubicBezTo>
                    <a:close/>
                    <a:moveTo>
                      <a:pt x="1781556" y="2367953"/>
                    </a:moveTo>
                    <a:cubicBezTo>
                      <a:pt x="1777746" y="2367191"/>
                      <a:pt x="1778508" y="2352809"/>
                      <a:pt x="1777842" y="2342807"/>
                    </a:cubicBezTo>
                    <a:cubicBezTo>
                      <a:pt x="1785271" y="2338712"/>
                      <a:pt x="1790319" y="2341950"/>
                      <a:pt x="1794225" y="2348427"/>
                    </a:cubicBezTo>
                    <a:cubicBezTo>
                      <a:pt x="1794510" y="2380526"/>
                      <a:pt x="1781556" y="2351285"/>
                      <a:pt x="1781556" y="2367953"/>
                    </a:cubicBezTo>
                    <a:close/>
                    <a:moveTo>
                      <a:pt x="1786509" y="2633796"/>
                    </a:moveTo>
                    <a:cubicBezTo>
                      <a:pt x="1780985" y="2613698"/>
                      <a:pt x="1797082" y="2606650"/>
                      <a:pt x="1796129" y="2623509"/>
                    </a:cubicBezTo>
                    <a:cubicBezTo>
                      <a:pt x="1805083" y="2613413"/>
                      <a:pt x="1790986" y="2601506"/>
                      <a:pt x="1798701" y="2588552"/>
                    </a:cubicBezTo>
                    <a:cubicBezTo>
                      <a:pt x="1805273" y="2593220"/>
                      <a:pt x="1807845" y="2609983"/>
                      <a:pt x="1809369" y="2629605"/>
                    </a:cubicBezTo>
                    <a:cubicBezTo>
                      <a:pt x="1801749" y="2631034"/>
                      <a:pt x="1794129" y="2632463"/>
                      <a:pt x="1786509" y="2633796"/>
                    </a:cubicBezTo>
                    <a:close/>
                    <a:moveTo>
                      <a:pt x="1815179" y="2594267"/>
                    </a:moveTo>
                    <a:cubicBezTo>
                      <a:pt x="1806226" y="2588267"/>
                      <a:pt x="1821561" y="2565788"/>
                      <a:pt x="1824800" y="2583790"/>
                    </a:cubicBezTo>
                    <a:cubicBezTo>
                      <a:pt x="1826133" y="2603221"/>
                      <a:pt x="1824609" y="2616175"/>
                      <a:pt x="1818989" y="2619413"/>
                    </a:cubicBezTo>
                    <a:cubicBezTo>
                      <a:pt x="1822514" y="2632558"/>
                      <a:pt x="1828134" y="2637511"/>
                      <a:pt x="1832229" y="2625509"/>
                    </a:cubicBezTo>
                    <a:cubicBezTo>
                      <a:pt x="1832325" y="2613317"/>
                      <a:pt x="1832325" y="2601221"/>
                      <a:pt x="1828419" y="2600363"/>
                    </a:cubicBezTo>
                    <a:cubicBezTo>
                      <a:pt x="1828514" y="2577408"/>
                      <a:pt x="1858423" y="2616461"/>
                      <a:pt x="1841850" y="2615222"/>
                    </a:cubicBezTo>
                    <a:cubicBezTo>
                      <a:pt x="1844421" y="2633510"/>
                      <a:pt x="1858994" y="2612365"/>
                      <a:pt x="1854327" y="2587124"/>
                    </a:cubicBezTo>
                    <a:cubicBezTo>
                      <a:pt x="1857089" y="2591219"/>
                      <a:pt x="1859852" y="2595029"/>
                      <a:pt x="1864328" y="2593886"/>
                    </a:cubicBezTo>
                    <a:cubicBezTo>
                      <a:pt x="1865948" y="2644083"/>
                      <a:pt x="1859185" y="2612079"/>
                      <a:pt x="1859185" y="2663800"/>
                    </a:cubicBezTo>
                    <a:cubicBezTo>
                      <a:pt x="1843278" y="2669515"/>
                      <a:pt x="1830324" y="2649512"/>
                      <a:pt x="1812798" y="2637701"/>
                    </a:cubicBezTo>
                    <a:cubicBezTo>
                      <a:pt x="1812036" y="2622175"/>
                      <a:pt x="1823085" y="2575313"/>
                      <a:pt x="1815179" y="2594267"/>
                    </a:cubicBezTo>
                    <a:close/>
                    <a:moveTo>
                      <a:pt x="1857566" y="4128650"/>
                    </a:moveTo>
                    <a:cubicBezTo>
                      <a:pt x="1857851" y="4140080"/>
                      <a:pt x="1858042" y="4151510"/>
                      <a:pt x="1858328" y="4162940"/>
                    </a:cubicBezTo>
                    <a:cubicBezTo>
                      <a:pt x="1845278" y="4172083"/>
                      <a:pt x="1844231" y="4124268"/>
                      <a:pt x="1857566" y="4128650"/>
                    </a:cubicBezTo>
                    <a:close/>
                    <a:moveTo>
                      <a:pt x="1861757" y="4162368"/>
                    </a:moveTo>
                    <a:cubicBezTo>
                      <a:pt x="1869567" y="4180466"/>
                      <a:pt x="1873282" y="4153224"/>
                      <a:pt x="1885760" y="4158272"/>
                    </a:cubicBezTo>
                    <a:cubicBezTo>
                      <a:pt x="1880426" y="4176275"/>
                      <a:pt x="1886331" y="4169131"/>
                      <a:pt x="1886522" y="4192658"/>
                    </a:cubicBezTo>
                    <a:cubicBezTo>
                      <a:pt x="1873853" y="4194944"/>
                      <a:pt x="1862804" y="4192848"/>
                      <a:pt x="1861757" y="4162368"/>
                    </a:cubicBezTo>
                    <a:close/>
                    <a:moveTo>
                      <a:pt x="1850327" y="2708377"/>
                    </a:moveTo>
                    <a:cubicBezTo>
                      <a:pt x="1849088" y="2694756"/>
                      <a:pt x="1853184" y="2693042"/>
                      <a:pt x="1853089" y="2682088"/>
                    </a:cubicBezTo>
                    <a:cubicBezTo>
                      <a:pt x="1861852" y="2674277"/>
                      <a:pt x="1860042" y="2697995"/>
                      <a:pt x="1866519" y="2696852"/>
                    </a:cubicBezTo>
                    <a:cubicBezTo>
                      <a:pt x="1867472" y="2715425"/>
                      <a:pt x="1854994" y="2702948"/>
                      <a:pt x="1850327" y="2708377"/>
                    </a:cubicBezTo>
                    <a:close/>
                    <a:moveTo>
                      <a:pt x="1927575" y="2642654"/>
                    </a:moveTo>
                    <a:cubicBezTo>
                      <a:pt x="1927860" y="2630653"/>
                      <a:pt x="1945196" y="2643797"/>
                      <a:pt x="1944434" y="2665229"/>
                    </a:cubicBezTo>
                    <a:cubicBezTo>
                      <a:pt x="1932527" y="2676849"/>
                      <a:pt x="1933480" y="2649322"/>
                      <a:pt x="1927575" y="2642654"/>
                    </a:cubicBezTo>
                    <a:close/>
                    <a:moveTo>
                      <a:pt x="1956245" y="2749334"/>
                    </a:moveTo>
                    <a:cubicBezTo>
                      <a:pt x="1964722" y="2760764"/>
                      <a:pt x="1977962" y="2757526"/>
                      <a:pt x="1980152" y="2787911"/>
                    </a:cubicBezTo>
                    <a:cubicBezTo>
                      <a:pt x="1965770" y="2794388"/>
                      <a:pt x="1959102" y="2777433"/>
                      <a:pt x="1956245" y="2749334"/>
                    </a:cubicBezTo>
                    <a:close/>
                    <a:moveTo>
                      <a:pt x="1985772" y="2752382"/>
                    </a:moveTo>
                    <a:cubicBezTo>
                      <a:pt x="1992059" y="2754859"/>
                      <a:pt x="1992344" y="2775719"/>
                      <a:pt x="2002536" y="2766384"/>
                    </a:cubicBezTo>
                    <a:cubicBezTo>
                      <a:pt x="1997869" y="2777338"/>
                      <a:pt x="1995202" y="2792578"/>
                      <a:pt x="1986915" y="2795245"/>
                    </a:cubicBezTo>
                    <a:cubicBezTo>
                      <a:pt x="1980343" y="2780005"/>
                      <a:pt x="1988439" y="2779338"/>
                      <a:pt x="1985772" y="2752382"/>
                    </a:cubicBezTo>
                    <a:close/>
                    <a:moveTo>
                      <a:pt x="2062829" y="4765015"/>
                    </a:moveTo>
                    <a:cubicBezTo>
                      <a:pt x="2068735" y="4760824"/>
                      <a:pt x="2069687" y="4770540"/>
                      <a:pt x="2070450" y="4781017"/>
                    </a:cubicBezTo>
                    <a:cubicBezTo>
                      <a:pt x="2080451" y="4780731"/>
                      <a:pt x="2077593" y="4747299"/>
                      <a:pt x="2087785" y="4769301"/>
                    </a:cubicBezTo>
                    <a:cubicBezTo>
                      <a:pt x="2084927" y="4791875"/>
                      <a:pt x="2063306" y="4798352"/>
                      <a:pt x="2062829" y="4765015"/>
                    </a:cubicBezTo>
                    <a:close/>
                    <a:moveTo>
                      <a:pt x="2041112" y="2621033"/>
                    </a:moveTo>
                    <a:cubicBezTo>
                      <a:pt x="2042636" y="2578456"/>
                      <a:pt x="2059496" y="2626938"/>
                      <a:pt x="2055209" y="2661514"/>
                    </a:cubicBezTo>
                    <a:cubicBezTo>
                      <a:pt x="2047875" y="2656180"/>
                      <a:pt x="2054447" y="2608269"/>
                      <a:pt x="2041112" y="2621033"/>
                    </a:cubicBezTo>
                    <a:close/>
                    <a:moveTo>
                      <a:pt x="2048161" y="2757716"/>
                    </a:moveTo>
                    <a:cubicBezTo>
                      <a:pt x="2059686" y="2774290"/>
                      <a:pt x="2062734" y="2758669"/>
                      <a:pt x="2074736" y="2770004"/>
                    </a:cubicBezTo>
                    <a:cubicBezTo>
                      <a:pt x="2076545" y="2790292"/>
                      <a:pt x="2059686" y="2768004"/>
                      <a:pt x="2065687" y="2797531"/>
                    </a:cubicBezTo>
                    <a:cubicBezTo>
                      <a:pt x="2060925" y="2781243"/>
                      <a:pt x="2050923" y="2780291"/>
                      <a:pt x="2048161" y="2757716"/>
                    </a:cubicBezTo>
                    <a:close/>
                    <a:moveTo>
                      <a:pt x="2139982" y="4846549"/>
                    </a:moveTo>
                    <a:cubicBezTo>
                      <a:pt x="2136553" y="4813402"/>
                      <a:pt x="2160270" y="4829214"/>
                      <a:pt x="2157889" y="4851978"/>
                    </a:cubicBezTo>
                    <a:cubicBezTo>
                      <a:pt x="2149507" y="4856931"/>
                      <a:pt x="2149697" y="4837691"/>
                      <a:pt x="2139982" y="4846549"/>
                    </a:cubicBezTo>
                    <a:close/>
                    <a:moveTo>
                      <a:pt x="2077498" y="2864492"/>
                    </a:moveTo>
                    <a:cubicBezTo>
                      <a:pt x="2079975" y="2854014"/>
                      <a:pt x="2081118" y="2840679"/>
                      <a:pt x="2079403" y="2820867"/>
                    </a:cubicBezTo>
                    <a:cubicBezTo>
                      <a:pt x="2096643" y="2823915"/>
                      <a:pt x="2094738" y="2884780"/>
                      <a:pt x="2077498" y="2864492"/>
                    </a:cubicBezTo>
                    <a:close/>
                    <a:moveTo>
                      <a:pt x="2086547" y="2948883"/>
                    </a:moveTo>
                    <a:cubicBezTo>
                      <a:pt x="2088261" y="2918403"/>
                      <a:pt x="2097786" y="2936882"/>
                      <a:pt x="2103025" y="2945930"/>
                    </a:cubicBezTo>
                    <a:cubicBezTo>
                      <a:pt x="2102739" y="2966123"/>
                      <a:pt x="2088737" y="2953550"/>
                      <a:pt x="2086547" y="2948883"/>
                    </a:cubicBezTo>
                    <a:close/>
                    <a:moveTo>
                      <a:pt x="2119979" y="3279305"/>
                    </a:moveTo>
                    <a:cubicBezTo>
                      <a:pt x="2130076" y="3292640"/>
                      <a:pt x="2146745" y="3286258"/>
                      <a:pt x="2145221" y="3335027"/>
                    </a:cubicBezTo>
                    <a:cubicBezTo>
                      <a:pt x="2136839" y="3298641"/>
                      <a:pt x="2121789" y="3338265"/>
                      <a:pt x="2119979" y="3279305"/>
                    </a:cubicBezTo>
                    <a:close/>
                    <a:moveTo>
                      <a:pt x="2172177" y="4754538"/>
                    </a:moveTo>
                    <a:cubicBezTo>
                      <a:pt x="2182083" y="4761015"/>
                      <a:pt x="2196561" y="4754061"/>
                      <a:pt x="2194846" y="4793685"/>
                    </a:cubicBezTo>
                    <a:cubicBezTo>
                      <a:pt x="2182845" y="4793304"/>
                      <a:pt x="2172843" y="4787208"/>
                      <a:pt x="2172177" y="4754538"/>
                    </a:cubicBezTo>
                    <a:close/>
                    <a:moveTo>
                      <a:pt x="2120075" y="2856395"/>
                    </a:moveTo>
                    <a:cubicBezTo>
                      <a:pt x="2132648" y="2842870"/>
                      <a:pt x="2128743" y="2879922"/>
                      <a:pt x="2137220" y="2878970"/>
                    </a:cubicBezTo>
                    <a:cubicBezTo>
                      <a:pt x="2134838" y="2892305"/>
                      <a:pt x="2127123" y="2893352"/>
                      <a:pt x="2121408" y="2899258"/>
                    </a:cubicBezTo>
                    <a:cubicBezTo>
                      <a:pt x="2114645" y="2884113"/>
                      <a:pt x="2122837" y="2883446"/>
                      <a:pt x="2120075" y="2856395"/>
                    </a:cubicBezTo>
                    <a:close/>
                    <a:moveTo>
                      <a:pt x="2147030" y="2877160"/>
                    </a:moveTo>
                    <a:cubicBezTo>
                      <a:pt x="2146935" y="2850299"/>
                      <a:pt x="2162842" y="2859634"/>
                      <a:pt x="2172653" y="2855062"/>
                    </a:cubicBezTo>
                    <a:cubicBezTo>
                      <a:pt x="2168271" y="2888209"/>
                      <a:pt x="2153127" y="2881256"/>
                      <a:pt x="2147030" y="2877160"/>
                    </a:cubicBezTo>
                    <a:close/>
                    <a:moveTo>
                      <a:pt x="2171319" y="3312929"/>
                    </a:moveTo>
                    <a:cubicBezTo>
                      <a:pt x="2169605" y="3290640"/>
                      <a:pt x="2168747" y="3270161"/>
                      <a:pt x="2180082" y="3276733"/>
                    </a:cubicBezTo>
                    <a:cubicBezTo>
                      <a:pt x="2179225" y="3293402"/>
                      <a:pt x="2180082" y="3313786"/>
                      <a:pt x="2171319" y="3312929"/>
                    </a:cubicBezTo>
                    <a:close/>
                    <a:moveTo>
                      <a:pt x="2164176" y="3098425"/>
                    </a:moveTo>
                    <a:cubicBezTo>
                      <a:pt x="2164937" y="3079185"/>
                      <a:pt x="2181416" y="3088424"/>
                      <a:pt x="2183987" y="3094711"/>
                    </a:cubicBezTo>
                    <a:cubicBezTo>
                      <a:pt x="2181511" y="3107665"/>
                      <a:pt x="2182463" y="3128429"/>
                      <a:pt x="2171605" y="3122905"/>
                    </a:cubicBezTo>
                    <a:cubicBezTo>
                      <a:pt x="2175891" y="3109475"/>
                      <a:pt x="2173224" y="3095282"/>
                      <a:pt x="2164176" y="3098425"/>
                    </a:cubicBezTo>
                    <a:close/>
                    <a:moveTo>
                      <a:pt x="2243424" y="3178626"/>
                    </a:moveTo>
                    <a:cubicBezTo>
                      <a:pt x="2239042" y="3179483"/>
                      <a:pt x="2234565" y="3180341"/>
                      <a:pt x="2230184" y="3181198"/>
                    </a:cubicBezTo>
                    <a:cubicBezTo>
                      <a:pt x="2229517" y="3155957"/>
                      <a:pt x="2239423" y="3153956"/>
                      <a:pt x="2241899" y="3135859"/>
                    </a:cubicBezTo>
                    <a:cubicBezTo>
                      <a:pt x="2248567" y="3145574"/>
                      <a:pt x="2234660" y="3154909"/>
                      <a:pt x="2243424" y="3178626"/>
                    </a:cubicBezTo>
                    <a:close/>
                    <a:moveTo>
                      <a:pt x="2358581" y="4790447"/>
                    </a:moveTo>
                    <a:cubicBezTo>
                      <a:pt x="2361057" y="4777112"/>
                      <a:pt x="2366677" y="4770444"/>
                      <a:pt x="2375631" y="4770063"/>
                    </a:cubicBezTo>
                    <a:cubicBezTo>
                      <a:pt x="2382679" y="4805877"/>
                      <a:pt x="2363153" y="4800448"/>
                      <a:pt x="2358581" y="4790447"/>
                    </a:cubicBezTo>
                    <a:close/>
                    <a:moveTo>
                      <a:pt x="2365248" y="3146527"/>
                    </a:moveTo>
                    <a:cubicBezTo>
                      <a:pt x="2362486" y="3113666"/>
                      <a:pt x="2389441" y="3127858"/>
                      <a:pt x="2385727" y="3159671"/>
                    </a:cubicBezTo>
                    <a:cubicBezTo>
                      <a:pt x="2373821" y="3171197"/>
                      <a:pt x="2375440" y="3140145"/>
                      <a:pt x="2365248" y="3146527"/>
                    </a:cubicBezTo>
                    <a:close/>
                    <a:moveTo>
                      <a:pt x="2413825" y="4114457"/>
                    </a:moveTo>
                    <a:cubicBezTo>
                      <a:pt x="2415064" y="4101504"/>
                      <a:pt x="2418016" y="4091979"/>
                      <a:pt x="2419160" y="4078929"/>
                    </a:cubicBezTo>
                    <a:cubicBezTo>
                      <a:pt x="2424684" y="4094550"/>
                      <a:pt x="2433066" y="4101884"/>
                      <a:pt x="2441353" y="4109314"/>
                    </a:cubicBezTo>
                    <a:cubicBezTo>
                      <a:pt x="2438400" y="4147509"/>
                      <a:pt x="2423732" y="4113505"/>
                      <a:pt x="2413825" y="4114457"/>
                    </a:cubicBezTo>
                    <a:close/>
                    <a:moveTo>
                      <a:pt x="2575084" y="4136079"/>
                    </a:moveTo>
                    <a:cubicBezTo>
                      <a:pt x="2575560" y="4116648"/>
                      <a:pt x="2579561" y="4104456"/>
                      <a:pt x="2587085" y="4099122"/>
                    </a:cubicBezTo>
                    <a:cubicBezTo>
                      <a:pt x="2587657" y="4110647"/>
                      <a:pt x="2588324" y="4122077"/>
                      <a:pt x="2588895" y="4133603"/>
                    </a:cubicBezTo>
                    <a:cubicBezTo>
                      <a:pt x="2584323" y="4134365"/>
                      <a:pt x="2579751" y="4135222"/>
                      <a:pt x="2575084" y="4136079"/>
                    </a:cubicBezTo>
                    <a:close/>
                    <a:moveTo>
                      <a:pt x="2680907" y="5095532"/>
                    </a:moveTo>
                    <a:cubicBezTo>
                      <a:pt x="2698623" y="5099628"/>
                      <a:pt x="2711387" y="5119916"/>
                      <a:pt x="2733485" y="5111725"/>
                    </a:cubicBezTo>
                    <a:cubicBezTo>
                      <a:pt x="2734818" y="5135252"/>
                      <a:pt x="2717483" y="5135252"/>
                      <a:pt x="2712054" y="5124394"/>
                    </a:cubicBezTo>
                    <a:cubicBezTo>
                      <a:pt x="2711482" y="5143062"/>
                      <a:pt x="2718245" y="5139729"/>
                      <a:pt x="2724055" y="5139443"/>
                    </a:cubicBezTo>
                    <a:cubicBezTo>
                      <a:pt x="2709006" y="5145825"/>
                      <a:pt x="2686908" y="5134585"/>
                      <a:pt x="2680907" y="5095532"/>
                    </a:cubicBezTo>
                    <a:close/>
                    <a:moveTo>
                      <a:pt x="2958560" y="5364518"/>
                    </a:moveTo>
                    <a:cubicBezTo>
                      <a:pt x="2955798" y="5342135"/>
                      <a:pt x="2964656" y="5340897"/>
                      <a:pt x="2971515" y="5335943"/>
                    </a:cubicBezTo>
                    <a:cubicBezTo>
                      <a:pt x="2976753" y="5366137"/>
                      <a:pt x="2966752" y="5380044"/>
                      <a:pt x="2958560" y="5364518"/>
                    </a:cubicBezTo>
                    <a:close/>
                    <a:moveTo>
                      <a:pt x="3289173" y="3389510"/>
                    </a:moveTo>
                    <a:cubicBezTo>
                      <a:pt x="3294222" y="3413132"/>
                      <a:pt x="3286601" y="3412750"/>
                      <a:pt x="3289935" y="3433134"/>
                    </a:cubicBezTo>
                    <a:cubicBezTo>
                      <a:pt x="3280029" y="3434563"/>
                      <a:pt x="3276219" y="3383985"/>
                      <a:pt x="3289173" y="3389510"/>
                    </a:cubicBezTo>
                    <a:close/>
                    <a:moveTo>
                      <a:pt x="3550444" y="5606930"/>
                    </a:moveTo>
                    <a:cubicBezTo>
                      <a:pt x="3541205" y="5578736"/>
                      <a:pt x="3571875" y="5561115"/>
                      <a:pt x="3572637" y="5593595"/>
                    </a:cubicBezTo>
                    <a:cubicBezTo>
                      <a:pt x="3557398" y="5581403"/>
                      <a:pt x="3563779" y="5601215"/>
                      <a:pt x="3550444" y="5606930"/>
                    </a:cubicBezTo>
                    <a:close/>
                    <a:moveTo>
                      <a:pt x="3654362" y="6048890"/>
                    </a:moveTo>
                    <a:cubicBezTo>
                      <a:pt x="3656076" y="6028030"/>
                      <a:pt x="3649694" y="5994502"/>
                      <a:pt x="3664554" y="5994407"/>
                    </a:cubicBezTo>
                    <a:cubicBezTo>
                      <a:pt x="3668459" y="6014314"/>
                      <a:pt x="3667887" y="6046794"/>
                      <a:pt x="3654362" y="6048890"/>
                    </a:cubicBezTo>
                    <a:close/>
                    <a:moveTo>
                      <a:pt x="4031742" y="5796001"/>
                    </a:moveTo>
                    <a:cubicBezTo>
                      <a:pt x="4026122" y="5764950"/>
                      <a:pt x="4042696" y="5767045"/>
                      <a:pt x="4050792" y="5756662"/>
                    </a:cubicBezTo>
                    <a:cubicBezTo>
                      <a:pt x="4059174" y="5806288"/>
                      <a:pt x="4041172" y="5781332"/>
                      <a:pt x="4031742" y="5796001"/>
                    </a:cubicBezTo>
                    <a:close/>
                    <a:moveTo>
                      <a:pt x="3509010" y="225876"/>
                    </a:moveTo>
                    <a:cubicBezTo>
                      <a:pt x="3497294" y="226924"/>
                      <a:pt x="3486245" y="203302"/>
                      <a:pt x="3485960" y="242069"/>
                    </a:cubicBezTo>
                    <a:cubicBezTo>
                      <a:pt x="3464910" y="200635"/>
                      <a:pt x="3490436" y="177965"/>
                      <a:pt x="3498723" y="184728"/>
                    </a:cubicBezTo>
                    <a:cubicBezTo>
                      <a:pt x="3495580" y="182156"/>
                      <a:pt x="3501676" y="222637"/>
                      <a:pt x="3502247" y="192443"/>
                    </a:cubicBezTo>
                    <a:cubicBezTo>
                      <a:pt x="3506819" y="198634"/>
                      <a:pt x="3503200" y="205493"/>
                      <a:pt x="3509010" y="225876"/>
                    </a:cubicBezTo>
                    <a:close/>
                    <a:moveTo>
                      <a:pt x="4179761" y="5208404"/>
                    </a:moveTo>
                    <a:cubicBezTo>
                      <a:pt x="4166331" y="5193926"/>
                      <a:pt x="4190905" y="5181829"/>
                      <a:pt x="4193572" y="5170113"/>
                    </a:cubicBezTo>
                    <a:cubicBezTo>
                      <a:pt x="4207098" y="5184401"/>
                      <a:pt x="4182618" y="5196783"/>
                      <a:pt x="4179761" y="5208404"/>
                    </a:cubicBezTo>
                    <a:close/>
                    <a:moveTo>
                      <a:pt x="4211384" y="5183734"/>
                    </a:moveTo>
                    <a:cubicBezTo>
                      <a:pt x="4208717" y="5166684"/>
                      <a:pt x="4199382" y="5175161"/>
                      <a:pt x="4198620" y="5151349"/>
                    </a:cubicBezTo>
                    <a:cubicBezTo>
                      <a:pt x="4239483" y="5123441"/>
                      <a:pt x="4265962" y="5149349"/>
                      <a:pt x="4299204" y="5119536"/>
                    </a:cubicBezTo>
                    <a:cubicBezTo>
                      <a:pt x="4276725" y="5084674"/>
                      <a:pt x="4307491" y="5085245"/>
                      <a:pt x="4286917" y="5042859"/>
                    </a:cubicBezTo>
                    <a:cubicBezTo>
                      <a:pt x="4277964" y="5048955"/>
                      <a:pt x="4271582" y="5058861"/>
                      <a:pt x="4268439" y="5073530"/>
                    </a:cubicBezTo>
                    <a:cubicBezTo>
                      <a:pt x="4255009" y="5066481"/>
                      <a:pt x="4263867" y="5039525"/>
                      <a:pt x="4244341" y="5043812"/>
                    </a:cubicBezTo>
                    <a:cubicBezTo>
                      <a:pt x="4242435" y="5019237"/>
                      <a:pt x="4247769" y="5005616"/>
                      <a:pt x="4246245" y="4981519"/>
                    </a:cubicBezTo>
                    <a:cubicBezTo>
                      <a:pt x="4261485" y="4980852"/>
                      <a:pt x="4246722" y="5012093"/>
                      <a:pt x="4261485" y="5004474"/>
                    </a:cubicBezTo>
                    <a:cubicBezTo>
                      <a:pt x="4266248" y="5024762"/>
                      <a:pt x="4257580" y="5024666"/>
                      <a:pt x="4264438" y="5048003"/>
                    </a:cubicBezTo>
                    <a:cubicBezTo>
                      <a:pt x="4263009" y="5015522"/>
                      <a:pt x="4283393" y="5015808"/>
                      <a:pt x="4291394" y="4997615"/>
                    </a:cubicBezTo>
                    <a:cubicBezTo>
                      <a:pt x="4292918" y="5055909"/>
                      <a:pt x="4312349" y="5032858"/>
                      <a:pt x="4306062" y="5065052"/>
                    </a:cubicBezTo>
                    <a:cubicBezTo>
                      <a:pt x="4308444" y="5083626"/>
                      <a:pt x="4320159" y="5065624"/>
                      <a:pt x="4326446" y="5068958"/>
                    </a:cubicBezTo>
                    <a:cubicBezTo>
                      <a:pt x="4329399" y="5084102"/>
                      <a:pt x="4324732" y="5088008"/>
                      <a:pt x="4328160" y="5103915"/>
                    </a:cubicBezTo>
                    <a:cubicBezTo>
                      <a:pt x="4318826" y="5103438"/>
                      <a:pt x="4309682" y="5091151"/>
                      <a:pt x="4305396" y="5109344"/>
                    </a:cubicBezTo>
                    <a:cubicBezTo>
                      <a:pt x="4311396" y="5122679"/>
                      <a:pt x="4323969" y="5111154"/>
                      <a:pt x="4328541" y="5130394"/>
                    </a:cubicBezTo>
                    <a:cubicBezTo>
                      <a:pt x="4320921" y="5143824"/>
                      <a:pt x="4310349" y="5137728"/>
                      <a:pt x="4294442" y="5138300"/>
                    </a:cubicBezTo>
                    <a:cubicBezTo>
                      <a:pt x="4307205" y="5153635"/>
                      <a:pt x="4313492" y="5192878"/>
                      <a:pt x="4333018" y="5182496"/>
                    </a:cubicBezTo>
                    <a:cubicBezTo>
                      <a:pt x="4341019" y="5207165"/>
                      <a:pt x="4326827" y="5199545"/>
                      <a:pt x="4320445" y="5203165"/>
                    </a:cubicBezTo>
                    <a:cubicBezTo>
                      <a:pt x="4322540" y="5230788"/>
                      <a:pt x="4331780" y="5227835"/>
                      <a:pt x="4327303" y="5245837"/>
                    </a:cubicBezTo>
                    <a:cubicBezTo>
                      <a:pt x="4336447" y="5233454"/>
                      <a:pt x="4345686" y="5231168"/>
                      <a:pt x="4358069" y="5238407"/>
                    </a:cubicBezTo>
                    <a:cubicBezTo>
                      <a:pt x="4359879" y="5266696"/>
                      <a:pt x="4337209" y="5249647"/>
                      <a:pt x="4353401" y="5283842"/>
                    </a:cubicBezTo>
                    <a:cubicBezTo>
                      <a:pt x="4342162" y="5294224"/>
                      <a:pt x="4339209" y="5273650"/>
                      <a:pt x="4333780" y="5261934"/>
                    </a:cubicBezTo>
                    <a:cubicBezTo>
                      <a:pt x="4329494" y="5264411"/>
                      <a:pt x="4333018" y="5278222"/>
                      <a:pt x="4333971" y="5288414"/>
                    </a:cubicBezTo>
                    <a:cubicBezTo>
                      <a:pt x="4325303" y="5285461"/>
                      <a:pt x="4323779" y="5276888"/>
                      <a:pt x="4326065" y="5263649"/>
                    </a:cubicBezTo>
                    <a:cubicBezTo>
                      <a:pt x="4318921" y="5270316"/>
                      <a:pt x="4317683" y="5290795"/>
                      <a:pt x="4308348" y="5276507"/>
                    </a:cubicBezTo>
                    <a:cubicBezTo>
                      <a:pt x="4305110" y="5262982"/>
                      <a:pt x="4309682" y="5260886"/>
                      <a:pt x="4308063" y="5250028"/>
                    </a:cubicBezTo>
                    <a:cubicBezTo>
                      <a:pt x="4284060" y="5219548"/>
                      <a:pt x="4264534" y="5269364"/>
                      <a:pt x="4235673" y="5266316"/>
                    </a:cubicBezTo>
                    <a:cubicBezTo>
                      <a:pt x="4239768" y="5282222"/>
                      <a:pt x="4248912" y="5279365"/>
                      <a:pt x="4249865" y="5307273"/>
                    </a:cubicBezTo>
                    <a:cubicBezTo>
                      <a:pt x="4238625" y="5309178"/>
                      <a:pt x="4236530" y="5276698"/>
                      <a:pt x="4223004" y="5286795"/>
                    </a:cubicBezTo>
                    <a:cubicBezTo>
                      <a:pt x="4223671" y="5244599"/>
                      <a:pt x="4205288" y="5258220"/>
                      <a:pt x="4193667" y="5249361"/>
                    </a:cubicBezTo>
                    <a:cubicBezTo>
                      <a:pt x="4189572" y="5212214"/>
                      <a:pt x="4193667" y="5187639"/>
                      <a:pt x="4211384" y="5183734"/>
                    </a:cubicBezTo>
                    <a:close/>
                    <a:moveTo>
                      <a:pt x="4221956" y="5048955"/>
                    </a:moveTo>
                    <a:cubicBezTo>
                      <a:pt x="4224052" y="5036763"/>
                      <a:pt x="4220718" y="5016570"/>
                      <a:pt x="4222814" y="5004474"/>
                    </a:cubicBezTo>
                    <a:lnTo>
                      <a:pt x="4241483" y="5000282"/>
                    </a:lnTo>
                    <a:cubicBezTo>
                      <a:pt x="4244245" y="5037906"/>
                      <a:pt x="4227100" y="5016284"/>
                      <a:pt x="4221956" y="5048955"/>
                    </a:cubicBezTo>
                    <a:close/>
                    <a:moveTo>
                      <a:pt x="4196810" y="5036954"/>
                    </a:moveTo>
                    <a:cubicBezTo>
                      <a:pt x="4198049" y="5023524"/>
                      <a:pt x="4203383" y="5016475"/>
                      <a:pt x="4212908" y="5015713"/>
                    </a:cubicBezTo>
                    <a:cubicBezTo>
                      <a:pt x="4214241" y="5024190"/>
                      <a:pt x="4215480" y="5032668"/>
                      <a:pt x="4216813" y="5041145"/>
                    </a:cubicBezTo>
                    <a:cubicBezTo>
                      <a:pt x="4208336" y="5046860"/>
                      <a:pt x="4206335" y="5027524"/>
                      <a:pt x="4196810" y="5036954"/>
                    </a:cubicBezTo>
                    <a:close/>
                    <a:moveTo>
                      <a:pt x="4335209" y="5800096"/>
                    </a:moveTo>
                    <a:cubicBezTo>
                      <a:pt x="4333018" y="5777046"/>
                      <a:pt x="4341019" y="5768855"/>
                      <a:pt x="4349592" y="5761520"/>
                    </a:cubicBezTo>
                    <a:cubicBezTo>
                      <a:pt x="4354354" y="5788286"/>
                      <a:pt x="4344067" y="5793048"/>
                      <a:pt x="4335209" y="5800096"/>
                    </a:cubicBezTo>
                    <a:close/>
                    <a:moveTo>
                      <a:pt x="3534442" y="208826"/>
                    </a:moveTo>
                    <a:cubicBezTo>
                      <a:pt x="3548634" y="200254"/>
                      <a:pt x="3562826" y="164249"/>
                      <a:pt x="3577781" y="177298"/>
                    </a:cubicBezTo>
                    <a:cubicBezTo>
                      <a:pt x="3575304" y="220351"/>
                      <a:pt x="3548920" y="242735"/>
                      <a:pt x="3534442" y="208826"/>
                    </a:cubicBezTo>
                    <a:close/>
                    <a:moveTo>
                      <a:pt x="4279488" y="5318322"/>
                    </a:moveTo>
                    <a:cubicBezTo>
                      <a:pt x="4283012" y="5303940"/>
                      <a:pt x="4291584" y="5297081"/>
                      <a:pt x="4303586" y="5295271"/>
                    </a:cubicBezTo>
                    <a:cubicBezTo>
                      <a:pt x="4310444" y="5320608"/>
                      <a:pt x="4304538" y="5327181"/>
                      <a:pt x="4307872" y="5347183"/>
                    </a:cubicBezTo>
                    <a:cubicBezTo>
                      <a:pt x="4295775" y="5347850"/>
                      <a:pt x="4294728" y="5306321"/>
                      <a:pt x="4279488" y="5318322"/>
                    </a:cubicBezTo>
                    <a:close/>
                    <a:moveTo>
                      <a:pt x="4323493" y="5370138"/>
                    </a:moveTo>
                    <a:cubicBezTo>
                      <a:pt x="4324446" y="5362899"/>
                      <a:pt x="4325303" y="5355470"/>
                      <a:pt x="4323303" y="5343754"/>
                    </a:cubicBezTo>
                    <a:cubicBezTo>
                      <a:pt x="4335018" y="5340134"/>
                      <a:pt x="4343210" y="5349945"/>
                      <a:pt x="4353021" y="5354613"/>
                    </a:cubicBezTo>
                    <a:cubicBezTo>
                      <a:pt x="4343496" y="5363661"/>
                      <a:pt x="4333875" y="5373281"/>
                      <a:pt x="4323493" y="5370138"/>
                    </a:cubicBezTo>
                    <a:close/>
                    <a:moveTo>
                      <a:pt x="4316159" y="5053622"/>
                    </a:moveTo>
                    <a:cubicBezTo>
                      <a:pt x="4309682" y="5031143"/>
                      <a:pt x="4320921" y="5034763"/>
                      <a:pt x="4318254" y="5017713"/>
                    </a:cubicBezTo>
                    <a:cubicBezTo>
                      <a:pt x="4326255" y="5014475"/>
                      <a:pt x="4324922" y="5047527"/>
                      <a:pt x="4329017" y="5059528"/>
                    </a:cubicBezTo>
                    <a:cubicBezTo>
                      <a:pt x="4325112" y="5055718"/>
                      <a:pt x="4321302" y="5052099"/>
                      <a:pt x="4316159" y="5053622"/>
                    </a:cubicBezTo>
                    <a:close/>
                    <a:moveTo>
                      <a:pt x="3596926" y="153295"/>
                    </a:moveTo>
                    <a:cubicBezTo>
                      <a:pt x="3594164" y="131483"/>
                      <a:pt x="3603022" y="130245"/>
                      <a:pt x="3607689" y="140913"/>
                    </a:cubicBezTo>
                    <a:cubicBezTo>
                      <a:pt x="3607689" y="156439"/>
                      <a:pt x="3602451" y="165583"/>
                      <a:pt x="3596926" y="153295"/>
                    </a:cubicBezTo>
                    <a:close/>
                    <a:moveTo>
                      <a:pt x="3760089" y="331889"/>
                    </a:moveTo>
                    <a:cubicBezTo>
                      <a:pt x="3760756" y="284645"/>
                      <a:pt x="3787807" y="318650"/>
                      <a:pt x="3800285" y="290932"/>
                    </a:cubicBezTo>
                    <a:cubicBezTo>
                      <a:pt x="3803333" y="344748"/>
                      <a:pt x="3774758" y="344367"/>
                      <a:pt x="3760089" y="331889"/>
                    </a:cubicBezTo>
                    <a:close/>
                    <a:moveTo>
                      <a:pt x="4647343" y="5026095"/>
                    </a:moveTo>
                    <a:cubicBezTo>
                      <a:pt x="4665536" y="5034477"/>
                      <a:pt x="4682300" y="4982661"/>
                      <a:pt x="4699254" y="5048955"/>
                    </a:cubicBezTo>
                    <a:cubicBezTo>
                      <a:pt x="4689348" y="5051622"/>
                      <a:pt x="4674013" y="5046860"/>
                      <a:pt x="4685253" y="5079150"/>
                    </a:cubicBezTo>
                    <a:cubicBezTo>
                      <a:pt x="4674775" y="5088008"/>
                      <a:pt x="4669727" y="5073815"/>
                      <a:pt x="4660869" y="5076102"/>
                    </a:cubicBezTo>
                    <a:cubicBezTo>
                      <a:pt x="4658583" y="5049527"/>
                      <a:pt x="4651058" y="5046193"/>
                      <a:pt x="4647343" y="5026095"/>
                    </a:cubicBezTo>
                    <a:close/>
                    <a:moveTo>
                      <a:pt x="3803999" y="208540"/>
                    </a:moveTo>
                    <a:cubicBezTo>
                      <a:pt x="3796284" y="167393"/>
                      <a:pt x="3812191" y="191205"/>
                      <a:pt x="3818668" y="194348"/>
                    </a:cubicBezTo>
                    <a:cubicBezTo>
                      <a:pt x="3822288" y="223971"/>
                      <a:pt x="3809715" y="211303"/>
                      <a:pt x="3803999" y="208540"/>
                    </a:cubicBezTo>
                    <a:close/>
                    <a:moveTo>
                      <a:pt x="4649534" y="4954467"/>
                    </a:moveTo>
                    <a:cubicBezTo>
                      <a:pt x="4646390" y="4935608"/>
                      <a:pt x="4664774" y="4946847"/>
                      <a:pt x="4670489" y="4940370"/>
                    </a:cubicBezTo>
                    <a:cubicBezTo>
                      <a:pt x="4674109" y="4972088"/>
                      <a:pt x="4657916" y="4968850"/>
                      <a:pt x="4649534" y="4954467"/>
                    </a:cubicBezTo>
                    <a:close/>
                    <a:moveTo>
                      <a:pt x="3824669" y="201397"/>
                    </a:moveTo>
                    <a:lnTo>
                      <a:pt x="3833813" y="198158"/>
                    </a:lnTo>
                    <a:cubicBezTo>
                      <a:pt x="3841147" y="230257"/>
                      <a:pt x="3828288" y="234734"/>
                      <a:pt x="3824669" y="201397"/>
                    </a:cubicBezTo>
                    <a:close/>
                    <a:moveTo>
                      <a:pt x="3902488" y="147104"/>
                    </a:moveTo>
                    <a:cubicBezTo>
                      <a:pt x="3898202" y="121863"/>
                      <a:pt x="3911918" y="119577"/>
                      <a:pt x="3915347" y="151581"/>
                    </a:cubicBezTo>
                    <a:cubicBezTo>
                      <a:pt x="3913728" y="174250"/>
                      <a:pt x="3908870" y="140342"/>
                      <a:pt x="3902488" y="147104"/>
                    </a:cubicBezTo>
                    <a:close/>
                    <a:moveTo>
                      <a:pt x="3956781" y="354178"/>
                    </a:moveTo>
                    <a:cubicBezTo>
                      <a:pt x="3962305" y="322459"/>
                      <a:pt x="3973544" y="318269"/>
                      <a:pt x="3984308" y="313030"/>
                    </a:cubicBezTo>
                    <a:cubicBezTo>
                      <a:pt x="3994975" y="307696"/>
                      <a:pt x="4004500" y="301028"/>
                      <a:pt x="4004596" y="263405"/>
                    </a:cubicBezTo>
                    <a:cubicBezTo>
                      <a:pt x="4009740" y="250260"/>
                      <a:pt x="4011549" y="290265"/>
                      <a:pt x="4016693" y="277025"/>
                    </a:cubicBezTo>
                    <a:cubicBezTo>
                      <a:pt x="4021074" y="320650"/>
                      <a:pt x="4021455" y="339033"/>
                      <a:pt x="4024979" y="383229"/>
                    </a:cubicBezTo>
                    <a:cubicBezTo>
                      <a:pt x="4007454" y="354749"/>
                      <a:pt x="4006025" y="410661"/>
                      <a:pt x="3998214" y="420567"/>
                    </a:cubicBezTo>
                    <a:cubicBezTo>
                      <a:pt x="3990880" y="420662"/>
                      <a:pt x="3985356" y="397326"/>
                      <a:pt x="3977069" y="410471"/>
                    </a:cubicBezTo>
                    <a:cubicBezTo>
                      <a:pt x="3970020" y="369037"/>
                      <a:pt x="3982308" y="399802"/>
                      <a:pt x="3985927" y="379800"/>
                    </a:cubicBezTo>
                    <a:cubicBezTo>
                      <a:pt x="3972306" y="321698"/>
                      <a:pt x="3968020" y="372371"/>
                      <a:pt x="3956781" y="354178"/>
                    </a:cubicBezTo>
                    <a:close/>
                    <a:moveTo>
                      <a:pt x="3935349" y="117196"/>
                    </a:moveTo>
                    <a:cubicBezTo>
                      <a:pt x="3939350" y="140532"/>
                      <a:pt x="3942112" y="132912"/>
                      <a:pt x="3941540" y="151200"/>
                    </a:cubicBezTo>
                    <a:lnTo>
                      <a:pt x="3945922" y="149581"/>
                    </a:lnTo>
                    <a:cubicBezTo>
                      <a:pt x="3954971" y="180156"/>
                      <a:pt x="3918299" y="125387"/>
                      <a:pt x="3935349" y="117196"/>
                    </a:cubicBezTo>
                    <a:close/>
                    <a:moveTo>
                      <a:pt x="3956114" y="218351"/>
                    </a:moveTo>
                    <a:cubicBezTo>
                      <a:pt x="3954876" y="194824"/>
                      <a:pt x="3958495" y="189586"/>
                      <a:pt x="3966115" y="196253"/>
                    </a:cubicBezTo>
                    <a:cubicBezTo>
                      <a:pt x="3969925" y="217970"/>
                      <a:pt x="3961924" y="215970"/>
                      <a:pt x="3956114" y="218351"/>
                    </a:cubicBezTo>
                    <a:close/>
                    <a:moveTo>
                      <a:pt x="4120515" y="1047598"/>
                    </a:moveTo>
                    <a:cubicBezTo>
                      <a:pt x="4111847" y="1042740"/>
                      <a:pt x="4123849" y="1032834"/>
                      <a:pt x="4116515" y="1012736"/>
                    </a:cubicBezTo>
                    <a:cubicBezTo>
                      <a:pt x="4122801" y="1022261"/>
                      <a:pt x="4129564" y="1026833"/>
                      <a:pt x="4134422" y="1051694"/>
                    </a:cubicBezTo>
                    <a:cubicBezTo>
                      <a:pt x="4129469" y="1068553"/>
                      <a:pt x="4118420" y="1023595"/>
                      <a:pt x="4120515" y="1047598"/>
                    </a:cubicBezTo>
                    <a:close/>
                    <a:moveTo>
                      <a:pt x="4156615" y="1152754"/>
                    </a:moveTo>
                    <a:cubicBezTo>
                      <a:pt x="4154138" y="1140276"/>
                      <a:pt x="4161949" y="1122179"/>
                      <a:pt x="4151662" y="1127227"/>
                    </a:cubicBezTo>
                    <a:cubicBezTo>
                      <a:pt x="4162330" y="1057885"/>
                      <a:pt x="4177475" y="1168756"/>
                      <a:pt x="4177379" y="1163612"/>
                    </a:cubicBezTo>
                    <a:cubicBezTo>
                      <a:pt x="4179285" y="1170566"/>
                      <a:pt x="4177951" y="1171994"/>
                      <a:pt x="4176523" y="1172947"/>
                    </a:cubicBezTo>
                    <a:cubicBezTo>
                      <a:pt x="4177570" y="1178567"/>
                      <a:pt x="4178713" y="1184282"/>
                      <a:pt x="4179856" y="1189901"/>
                    </a:cubicBezTo>
                    <a:cubicBezTo>
                      <a:pt x="4171474" y="1183520"/>
                      <a:pt x="4164806" y="1159231"/>
                      <a:pt x="4156615" y="1152754"/>
                    </a:cubicBezTo>
                    <a:close/>
                    <a:moveTo>
                      <a:pt x="3985641" y="225019"/>
                    </a:moveTo>
                    <a:cubicBezTo>
                      <a:pt x="3978879" y="192253"/>
                      <a:pt x="3997262" y="209969"/>
                      <a:pt x="3994595" y="185299"/>
                    </a:cubicBezTo>
                    <a:cubicBezTo>
                      <a:pt x="4005073" y="205111"/>
                      <a:pt x="3996214" y="230353"/>
                      <a:pt x="3985641" y="225019"/>
                    </a:cubicBezTo>
                    <a:close/>
                    <a:moveTo>
                      <a:pt x="4119182" y="903008"/>
                    </a:moveTo>
                    <a:cubicBezTo>
                      <a:pt x="4114324" y="877386"/>
                      <a:pt x="4131564" y="872147"/>
                      <a:pt x="4135279" y="906247"/>
                    </a:cubicBezTo>
                    <a:cubicBezTo>
                      <a:pt x="4126611" y="913295"/>
                      <a:pt x="4128421" y="918629"/>
                      <a:pt x="4119182" y="903008"/>
                    </a:cubicBezTo>
                    <a:close/>
                    <a:moveTo>
                      <a:pt x="4032695" y="261690"/>
                    </a:moveTo>
                    <a:cubicBezTo>
                      <a:pt x="4040124" y="299219"/>
                      <a:pt x="4046315" y="333985"/>
                      <a:pt x="4034695" y="333890"/>
                    </a:cubicBezTo>
                    <a:cubicBezTo>
                      <a:pt x="4041077" y="312934"/>
                      <a:pt x="4015550" y="261023"/>
                      <a:pt x="4032695" y="261690"/>
                    </a:cubicBezTo>
                    <a:close/>
                    <a:moveTo>
                      <a:pt x="3989737" y="86811"/>
                    </a:moveTo>
                    <a:cubicBezTo>
                      <a:pt x="3994975" y="97765"/>
                      <a:pt x="4003739" y="68142"/>
                      <a:pt x="4004120" y="53759"/>
                    </a:cubicBezTo>
                    <a:cubicBezTo>
                      <a:pt x="4012978" y="100432"/>
                      <a:pt x="3999166" y="124720"/>
                      <a:pt x="3991928" y="122434"/>
                    </a:cubicBezTo>
                    <a:cubicBezTo>
                      <a:pt x="3987927" y="100527"/>
                      <a:pt x="3999643" y="106432"/>
                      <a:pt x="3989737" y="86811"/>
                    </a:cubicBezTo>
                    <a:close/>
                    <a:moveTo>
                      <a:pt x="4065080" y="440855"/>
                    </a:moveTo>
                    <a:cubicBezTo>
                      <a:pt x="4064318" y="428854"/>
                      <a:pt x="4066890" y="423139"/>
                      <a:pt x="4070795" y="420376"/>
                    </a:cubicBezTo>
                    <a:cubicBezTo>
                      <a:pt x="4073081" y="431902"/>
                      <a:pt x="4075272" y="443141"/>
                      <a:pt x="4077462" y="454476"/>
                    </a:cubicBezTo>
                    <a:cubicBezTo>
                      <a:pt x="4072128" y="467621"/>
                      <a:pt x="4070319" y="427711"/>
                      <a:pt x="4065080" y="440855"/>
                    </a:cubicBezTo>
                    <a:close/>
                    <a:moveTo>
                      <a:pt x="4068033" y="284741"/>
                    </a:moveTo>
                    <a:cubicBezTo>
                      <a:pt x="4058984" y="268643"/>
                      <a:pt x="4075557" y="284359"/>
                      <a:pt x="4078605" y="289884"/>
                    </a:cubicBezTo>
                    <a:cubicBezTo>
                      <a:pt x="4084225" y="342938"/>
                      <a:pt x="4089940" y="369418"/>
                      <a:pt x="4089369" y="404375"/>
                    </a:cubicBezTo>
                    <a:cubicBezTo>
                      <a:pt x="4075938" y="384658"/>
                      <a:pt x="4064032" y="340652"/>
                      <a:pt x="4050888" y="318554"/>
                    </a:cubicBezTo>
                    <a:cubicBezTo>
                      <a:pt x="4056507" y="299600"/>
                      <a:pt x="4057079" y="285121"/>
                      <a:pt x="4069271" y="302552"/>
                    </a:cubicBezTo>
                    <a:cubicBezTo>
                      <a:pt x="4071175" y="298552"/>
                      <a:pt x="4071842" y="285407"/>
                      <a:pt x="4068033" y="284741"/>
                    </a:cubicBezTo>
                    <a:close/>
                    <a:moveTo>
                      <a:pt x="4054697" y="253213"/>
                    </a:moveTo>
                    <a:cubicBezTo>
                      <a:pt x="4048887" y="247974"/>
                      <a:pt x="4047268" y="207874"/>
                      <a:pt x="4045172" y="193015"/>
                    </a:cubicBezTo>
                    <a:cubicBezTo>
                      <a:pt x="4050602" y="184252"/>
                      <a:pt x="4054793" y="198634"/>
                      <a:pt x="4059936" y="196444"/>
                    </a:cubicBezTo>
                    <a:cubicBezTo>
                      <a:pt x="4059936" y="218542"/>
                      <a:pt x="4051649" y="224638"/>
                      <a:pt x="4054697" y="253213"/>
                    </a:cubicBezTo>
                    <a:close/>
                    <a:moveTo>
                      <a:pt x="4154710" y="744798"/>
                    </a:moveTo>
                    <a:cubicBezTo>
                      <a:pt x="4150614" y="744798"/>
                      <a:pt x="4150138" y="708413"/>
                      <a:pt x="4142899" y="685362"/>
                    </a:cubicBezTo>
                    <a:cubicBezTo>
                      <a:pt x="4149852" y="683362"/>
                      <a:pt x="4154996" y="708793"/>
                      <a:pt x="4161473" y="714985"/>
                    </a:cubicBezTo>
                    <a:cubicBezTo>
                      <a:pt x="4167950" y="741179"/>
                      <a:pt x="4151948" y="725177"/>
                      <a:pt x="4154710" y="744798"/>
                    </a:cubicBezTo>
                    <a:close/>
                    <a:moveTo>
                      <a:pt x="4056603" y="179489"/>
                    </a:moveTo>
                    <a:cubicBezTo>
                      <a:pt x="4057460" y="161773"/>
                      <a:pt x="4052602" y="158248"/>
                      <a:pt x="4048125" y="137103"/>
                    </a:cubicBezTo>
                    <a:cubicBezTo>
                      <a:pt x="4050316" y="136246"/>
                      <a:pt x="4052411" y="135484"/>
                      <a:pt x="4054602" y="134531"/>
                    </a:cubicBezTo>
                    <a:cubicBezTo>
                      <a:pt x="4058888" y="150438"/>
                      <a:pt x="4055269" y="173679"/>
                      <a:pt x="4063556" y="167678"/>
                    </a:cubicBezTo>
                    <a:cubicBezTo>
                      <a:pt x="4065270" y="179394"/>
                      <a:pt x="4059555" y="176727"/>
                      <a:pt x="4056603" y="179489"/>
                    </a:cubicBezTo>
                    <a:close/>
                    <a:moveTo>
                      <a:pt x="4996149" y="4594422"/>
                    </a:moveTo>
                    <a:cubicBezTo>
                      <a:pt x="4990910" y="4557751"/>
                      <a:pt x="5014627" y="4569276"/>
                      <a:pt x="5025295" y="4568514"/>
                    </a:cubicBezTo>
                    <a:cubicBezTo>
                      <a:pt x="5021104" y="4584135"/>
                      <a:pt x="5005007" y="4603376"/>
                      <a:pt x="4996149" y="4594422"/>
                    </a:cubicBezTo>
                    <a:close/>
                    <a:moveTo>
                      <a:pt x="5169980" y="4951419"/>
                    </a:moveTo>
                    <a:cubicBezTo>
                      <a:pt x="5161407" y="4922844"/>
                      <a:pt x="5160264" y="4903604"/>
                      <a:pt x="5157883" y="4882744"/>
                    </a:cubicBezTo>
                    <a:cubicBezTo>
                      <a:pt x="5177219" y="4891983"/>
                      <a:pt x="5181124" y="4909033"/>
                      <a:pt x="5196364" y="4907795"/>
                    </a:cubicBezTo>
                    <a:cubicBezTo>
                      <a:pt x="5198174" y="4935513"/>
                      <a:pt x="5184839" y="4944466"/>
                      <a:pt x="5169980" y="4951419"/>
                    </a:cubicBezTo>
                    <a:close/>
                    <a:moveTo>
                      <a:pt x="5245132" y="5128394"/>
                    </a:moveTo>
                    <a:cubicBezTo>
                      <a:pt x="5235035" y="5085912"/>
                      <a:pt x="5254562" y="5116868"/>
                      <a:pt x="5268278" y="5103915"/>
                    </a:cubicBezTo>
                    <a:cubicBezTo>
                      <a:pt x="5274755" y="5142681"/>
                      <a:pt x="5259419" y="5120488"/>
                      <a:pt x="5245132" y="5128394"/>
                    </a:cubicBezTo>
                    <a:close/>
                    <a:moveTo>
                      <a:pt x="5105496" y="4509745"/>
                    </a:moveTo>
                    <a:lnTo>
                      <a:pt x="5120164" y="4505459"/>
                    </a:lnTo>
                    <a:cubicBezTo>
                      <a:pt x="5132547" y="4551465"/>
                      <a:pt x="5133404" y="4545559"/>
                      <a:pt x="5147787" y="4587755"/>
                    </a:cubicBezTo>
                    <a:lnTo>
                      <a:pt x="5133023" y="4592041"/>
                    </a:lnTo>
                    <a:cubicBezTo>
                      <a:pt x="5137023" y="4550512"/>
                      <a:pt x="5119116" y="4548988"/>
                      <a:pt x="5105496" y="4509745"/>
                    </a:cubicBezTo>
                    <a:close/>
                    <a:moveTo>
                      <a:pt x="4496467" y="1781975"/>
                    </a:moveTo>
                    <a:cubicBezTo>
                      <a:pt x="4507135" y="1791119"/>
                      <a:pt x="4516089" y="1817313"/>
                      <a:pt x="4526566" y="1826076"/>
                    </a:cubicBezTo>
                    <a:cubicBezTo>
                      <a:pt x="4531614" y="1825409"/>
                      <a:pt x="4529900" y="1813884"/>
                      <a:pt x="4535425" y="1813884"/>
                    </a:cubicBezTo>
                    <a:cubicBezTo>
                      <a:pt x="4531043" y="1792739"/>
                      <a:pt x="4526090" y="1779213"/>
                      <a:pt x="4520566" y="1773498"/>
                    </a:cubicBezTo>
                    <a:cubicBezTo>
                      <a:pt x="4517422" y="1778642"/>
                      <a:pt x="4523994" y="1783976"/>
                      <a:pt x="4526280" y="1798930"/>
                    </a:cubicBezTo>
                    <a:cubicBezTo>
                      <a:pt x="4521709" y="1801597"/>
                      <a:pt x="4518374" y="1790548"/>
                      <a:pt x="4513707" y="1794263"/>
                    </a:cubicBezTo>
                    <a:cubicBezTo>
                      <a:pt x="4505992" y="1768926"/>
                      <a:pt x="4520660" y="1780737"/>
                      <a:pt x="4509612" y="1750162"/>
                    </a:cubicBezTo>
                    <a:cubicBezTo>
                      <a:pt x="4500563" y="1725492"/>
                      <a:pt x="4502277" y="1766164"/>
                      <a:pt x="4494372" y="1746352"/>
                    </a:cubicBezTo>
                    <a:cubicBezTo>
                      <a:pt x="4487800" y="1715681"/>
                      <a:pt x="4512755" y="1737589"/>
                      <a:pt x="4500849" y="1698346"/>
                    </a:cubicBezTo>
                    <a:cubicBezTo>
                      <a:pt x="4507516" y="1689297"/>
                      <a:pt x="4512374" y="1703489"/>
                      <a:pt x="4518565" y="1701108"/>
                    </a:cubicBezTo>
                    <a:cubicBezTo>
                      <a:pt x="4515422" y="1674724"/>
                      <a:pt x="4509326" y="1688249"/>
                      <a:pt x="4504278" y="1688059"/>
                    </a:cubicBezTo>
                    <a:cubicBezTo>
                      <a:pt x="4501801" y="1676819"/>
                      <a:pt x="4499229" y="1665485"/>
                      <a:pt x="4496658" y="1654245"/>
                    </a:cubicBezTo>
                    <a:cubicBezTo>
                      <a:pt x="4504754" y="1647292"/>
                      <a:pt x="4512088" y="1652340"/>
                      <a:pt x="4519423" y="1655102"/>
                    </a:cubicBezTo>
                    <a:cubicBezTo>
                      <a:pt x="4521327" y="1650626"/>
                      <a:pt x="4521042" y="1619002"/>
                      <a:pt x="4513612" y="1629766"/>
                    </a:cubicBezTo>
                    <a:cubicBezTo>
                      <a:pt x="4525994" y="1618145"/>
                      <a:pt x="4543521" y="1619765"/>
                      <a:pt x="4560475" y="1649292"/>
                    </a:cubicBezTo>
                    <a:cubicBezTo>
                      <a:pt x="4569048" y="1643768"/>
                      <a:pt x="4547045" y="1613669"/>
                      <a:pt x="4555236" y="1614621"/>
                    </a:cubicBezTo>
                    <a:cubicBezTo>
                      <a:pt x="4562761" y="1625289"/>
                      <a:pt x="4576953" y="1665580"/>
                      <a:pt x="4580858" y="1687868"/>
                    </a:cubicBezTo>
                    <a:cubicBezTo>
                      <a:pt x="4562190" y="1686059"/>
                      <a:pt x="4545426" y="1658150"/>
                      <a:pt x="4527138" y="1652245"/>
                    </a:cubicBezTo>
                    <a:cubicBezTo>
                      <a:pt x="4535519" y="1677486"/>
                      <a:pt x="4545806" y="1675867"/>
                      <a:pt x="4555903" y="1678439"/>
                    </a:cubicBezTo>
                    <a:cubicBezTo>
                      <a:pt x="4558189" y="1711586"/>
                      <a:pt x="4562475" y="1698917"/>
                      <a:pt x="4571619" y="1709490"/>
                    </a:cubicBezTo>
                    <a:cubicBezTo>
                      <a:pt x="4576763" y="1752924"/>
                      <a:pt x="4556379" y="1733112"/>
                      <a:pt x="4545806" y="1746161"/>
                    </a:cubicBezTo>
                    <a:cubicBezTo>
                      <a:pt x="4557999" y="1775117"/>
                      <a:pt x="4577049" y="1764259"/>
                      <a:pt x="4587431" y="1740351"/>
                    </a:cubicBezTo>
                    <a:cubicBezTo>
                      <a:pt x="4594956" y="1766545"/>
                      <a:pt x="4583811" y="1762354"/>
                      <a:pt x="4594003" y="1793024"/>
                    </a:cubicBezTo>
                    <a:cubicBezTo>
                      <a:pt x="4603147" y="1805788"/>
                      <a:pt x="4601909" y="1790834"/>
                      <a:pt x="4610005" y="1787500"/>
                    </a:cubicBezTo>
                    <a:cubicBezTo>
                      <a:pt x="4618102" y="1821314"/>
                      <a:pt x="4601623" y="1815789"/>
                      <a:pt x="4591908" y="1821218"/>
                    </a:cubicBezTo>
                    <a:cubicBezTo>
                      <a:pt x="4595908" y="1813694"/>
                      <a:pt x="4591432" y="1779880"/>
                      <a:pt x="4582097" y="1779023"/>
                    </a:cubicBezTo>
                    <a:cubicBezTo>
                      <a:pt x="4580382" y="1816837"/>
                      <a:pt x="4566285" y="1812265"/>
                      <a:pt x="4561047" y="1850555"/>
                    </a:cubicBezTo>
                    <a:cubicBezTo>
                      <a:pt x="4576573" y="1871891"/>
                      <a:pt x="4573429" y="1817789"/>
                      <a:pt x="4589240" y="1822171"/>
                    </a:cubicBezTo>
                    <a:cubicBezTo>
                      <a:pt x="4589812" y="1850936"/>
                      <a:pt x="4593146" y="1822552"/>
                      <a:pt x="4603147" y="1844650"/>
                    </a:cubicBezTo>
                    <a:cubicBezTo>
                      <a:pt x="4609433" y="1872368"/>
                      <a:pt x="4610386" y="1891513"/>
                      <a:pt x="4604290" y="1899228"/>
                    </a:cubicBezTo>
                    <a:cubicBezTo>
                      <a:pt x="4603719" y="1891322"/>
                      <a:pt x="4603147" y="1883131"/>
                      <a:pt x="4605719" y="1880273"/>
                    </a:cubicBezTo>
                    <a:cubicBezTo>
                      <a:pt x="4570953" y="1860842"/>
                      <a:pt x="4564571" y="1903038"/>
                      <a:pt x="4547998" y="1882559"/>
                    </a:cubicBezTo>
                    <a:cubicBezTo>
                      <a:pt x="4544187" y="1865700"/>
                      <a:pt x="4540377" y="1848650"/>
                      <a:pt x="4536472" y="1831696"/>
                    </a:cubicBezTo>
                    <a:cubicBezTo>
                      <a:pt x="4530757" y="1851603"/>
                      <a:pt x="4523613" y="1832172"/>
                      <a:pt x="4513136" y="1830934"/>
                    </a:cubicBezTo>
                    <a:cubicBezTo>
                      <a:pt x="4512184" y="1793882"/>
                      <a:pt x="4503706" y="1817027"/>
                      <a:pt x="4496467" y="1781975"/>
                    </a:cubicBezTo>
                    <a:close/>
                    <a:moveTo>
                      <a:pt x="4475417" y="1597762"/>
                    </a:moveTo>
                    <a:cubicBezTo>
                      <a:pt x="4487894" y="1600143"/>
                      <a:pt x="4493514" y="1605763"/>
                      <a:pt x="4480084" y="1568615"/>
                    </a:cubicBezTo>
                    <a:cubicBezTo>
                      <a:pt x="4488656" y="1571663"/>
                      <a:pt x="4499896" y="1607477"/>
                      <a:pt x="4497515" y="1571473"/>
                    </a:cubicBezTo>
                    <a:cubicBezTo>
                      <a:pt x="4505516" y="1564615"/>
                      <a:pt x="4511041" y="1593952"/>
                      <a:pt x="4518184" y="1600524"/>
                    </a:cubicBezTo>
                    <a:cubicBezTo>
                      <a:pt x="4513136" y="1611383"/>
                      <a:pt x="4511802" y="1628527"/>
                      <a:pt x="4503230" y="1633481"/>
                    </a:cubicBezTo>
                    <a:cubicBezTo>
                      <a:pt x="4493610" y="1561948"/>
                      <a:pt x="4487418" y="1646625"/>
                      <a:pt x="4475417" y="1597762"/>
                    </a:cubicBezTo>
                    <a:close/>
                    <a:moveTo>
                      <a:pt x="4536948" y="1950377"/>
                    </a:moveTo>
                    <a:cubicBezTo>
                      <a:pt x="4534758" y="1930946"/>
                      <a:pt x="4543425" y="1917707"/>
                      <a:pt x="4549521" y="1927613"/>
                    </a:cubicBezTo>
                    <a:cubicBezTo>
                      <a:pt x="4558570" y="1963617"/>
                      <a:pt x="4544664" y="1953997"/>
                      <a:pt x="4536948" y="1950377"/>
                    </a:cubicBezTo>
                    <a:close/>
                    <a:moveTo>
                      <a:pt x="4496943" y="1544136"/>
                    </a:moveTo>
                    <a:cubicBezTo>
                      <a:pt x="4499420" y="1521371"/>
                      <a:pt x="4517898" y="1552423"/>
                      <a:pt x="4511612" y="1511180"/>
                    </a:cubicBezTo>
                    <a:cubicBezTo>
                      <a:pt x="4521423" y="1506036"/>
                      <a:pt x="4513707" y="1524419"/>
                      <a:pt x="4522565" y="1534706"/>
                    </a:cubicBezTo>
                    <a:cubicBezTo>
                      <a:pt x="4529042" y="1521276"/>
                      <a:pt x="4545902" y="1522800"/>
                      <a:pt x="4548759" y="1515847"/>
                    </a:cubicBezTo>
                    <a:cubicBezTo>
                      <a:pt x="4557332" y="1540326"/>
                      <a:pt x="4546569" y="1532992"/>
                      <a:pt x="4542473" y="1536516"/>
                    </a:cubicBezTo>
                    <a:cubicBezTo>
                      <a:pt x="4552093" y="1569758"/>
                      <a:pt x="4563904" y="1568901"/>
                      <a:pt x="4576191" y="1560900"/>
                    </a:cubicBezTo>
                    <a:cubicBezTo>
                      <a:pt x="4580573" y="1588999"/>
                      <a:pt x="4575239" y="1597762"/>
                      <a:pt x="4580478" y="1614431"/>
                    </a:cubicBezTo>
                    <a:cubicBezTo>
                      <a:pt x="4570095" y="1606334"/>
                      <a:pt x="4574763" y="1595762"/>
                      <a:pt x="4562951" y="1611573"/>
                    </a:cubicBezTo>
                    <a:cubicBezTo>
                      <a:pt x="4559713" y="1594047"/>
                      <a:pt x="4566095" y="1592428"/>
                      <a:pt x="4562761" y="1575092"/>
                    </a:cubicBezTo>
                    <a:cubicBezTo>
                      <a:pt x="4556474" y="1605572"/>
                      <a:pt x="4545235" y="1622813"/>
                      <a:pt x="4525233" y="1607001"/>
                    </a:cubicBezTo>
                    <a:cubicBezTo>
                      <a:pt x="4534853" y="1593190"/>
                      <a:pt x="4542092" y="1575664"/>
                      <a:pt x="4546473" y="1553471"/>
                    </a:cubicBezTo>
                    <a:cubicBezTo>
                      <a:pt x="4533424" y="1536992"/>
                      <a:pt x="4513327" y="1595571"/>
                      <a:pt x="4496943" y="1544136"/>
                    </a:cubicBezTo>
                    <a:close/>
                    <a:moveTo>
                      <a:pt x="4371690" y="921011"/>
                    </a:moveTo>
                    <a:cubicBezTo>
                      <a:pt x="4369785" y="902341"/>
                      <a:pt x="4386073" y="902818"/>
                      <a:pt x="4389597" y="932631"/>
                    </a:cubicBezTo>
                    <a:cubicBezTo>
                      <a:pt x="4383025" y="942347"/>
                      <a:pt x="4377595" y="927011"/>
                      <a:pt x="4371690" y="921011"/>
                    </a:cubicBezTo>
                    <a:close/>
                    <a:moveTo>
                      <a:pt x="5167408" y="4238187"/>
                    </a:moveTo>
                    <a:lnTo>
                      <a:pt x="5178076" y="4235044"/>
                    </a:lnTo>
                    <a:cubicBezTo>
                      <a:pt x="5182267" y="4251903"/>
                      <a:pt x="5186458" y="4268763"/>
                      <a:pt x="5190649" y="4285622"/>
                    </a:cubicBezTo>
                    <a:cubicBezTo>
                      <a:pt x="5181315" y="4280192"/>
                      <a:pt x="5173694" y="4264000"/>
                      <a:pt x="5167408" y="4238187"/>
                    </a:cubicBezTo>
                    <a:close/>
                    <a:moveTo>
                      <a:pt x="4409790" y="998354"/>
                    </a:moveTo>
                    <a:cubicBezTo>
                      <a:pt x="4413314" y="1005497"/>
                      <a:pt x="4417029" y="1009403"/>
                      <a:pt x="4420743" y="1012546"/>
                    </a:cubicBezTo>
                    <a:cubicBezTo>
                      <a:pt x="4425506" y="1034072"/>
                      <a:pt x="4416457" y="1035882"/>
                      <a:pt x="4410742" y="1025500"/>
                    </a:cubicBezTo>
                    <a:cubicBezTo>
                      <a:pt x="4411694" y="1011974"/>
                      <a:pt x="4402551" y="980828"/>
                      <a:pt x="4410551" y="979685"/>
                    </a:cubicBezTo>
                    <a:cubicBezTo>
                      <a:pt x="4414838" y="993591"/>
                      <a:pt x="4412456" y="996258"/>
                      <a:pt x="4409790" y="998354"/>
                    </a:cubicBezTo>
                    <a:close/>
                    <a:moveTo>
                      <a:pt x="4569524" y="1627575"/>
                    </a:moveTo>
                    <a:cubicBezTo>
                      <a:pt x="4572953" y="1626337"/>
                      <a:pt x="4576382" y="1625098"/>
                      <a:pt x="4579906" y="1623860"/>
                    </a:cubicBezTo>
                    <a:cubicBezTo>
                      <a:pt x="4582573" y="1635195"/>
                      <a:pt x="4585240" y="1646339"/>
                      <a:pt x="4587907" y="1657674"/>
                    </a:cubicBezTo>
                    <a:cubicBezTo>
                      <a:pt x="4580668" y="1664532"/>
                      <a:pt x="4574477" y="1654531"/>
                      <a:pt x="4569524" y="1627575"/>
                    </a:cubicBezTo>
                    <a:close/>
                    <a:moveTo>
                      <a:pt x="4415791" y="968350"/>
                    </a:moveTo>
                    <a:cubicBezTo>
                      <a:pt x="4409599" y="926154"/>
                      <a:pt x="4439412" y="977970"/>
                      <a:pt x="4437793" y="996639"/>
                    </a:cubicBezTo>
                    <a:cubicBezTo>
                      <a:pt x="4429983" y="997782"/>
                      <a:pt x="4423029" y="978732"/>
                      <a:pt x="4415791" y="968350"/>
                    </a:cubicBezTo>
                    <a:close/>
                    <a:moveTo>
                      <a:pt x="4663726" y="1914659"/>
                    </a:moveTo>
                    <a:cubicBezTo>
                      <a:pt x="4661059" y="1903419"/>
                      <a:pt x="4658297" y="1892084"/>
                      <a:pt x="4655630" y="1880845"/>
                    </a:cubicBezTo>
                    <a:cubicBezTo>
                      <a:pt x="4659059" y="1881131"/>
                      <a:pt x="4660011" y="1877321"/>
                      <a:pt x="4658964" y="1870463"/>
                    </a:cubicBezTo>
                    <a:cubicBezTo>
                      <a:pt x="4666393" y="1874558"/>
                      <a:pt x="4671917" y="1918278"/>
                      <a:pt x="4663726" y="1914659"/>
                    </a:cubicBezTo>
                    <a:close/>
                    <a:moveTo>
                      <a:pt x="4551617" y="1376972"/>
                    </a:moveTo>
                    <a:cubicBezTo>
                      <a:pt x="4545902" y="1344778"/>
                      <a:pt x="4562666" y="1361827"/>
                      <a:pt x="4568191" y="1389164"/>
                    </a:cubicBezTo>
                    <a:cubicBezTo>
                      <a:pt x="4562285" y="1392879"/>
                      <a:pt x="4557237" y="1378782"/>
                      <a:pt x="4551617" y="1376972"/>
                    </a:cubicBezTo>
                    <a:close/>
                    <a:moveTo>
                      <a:pt x="4565999" y="1334872"/>
                    </a:moveTo>
                    <a:cubicBezTo>
                      <a:pt x="4571048" y="1329919"/>
                      <a:pt x="4575810" y="1332586"/>
                      <a:pt x="4580478" y="1338682"/>
                    </a:cubicBezTo>
                    <a:cubicBezTo>
                      <a:pt x="4586002" y="1357922"/>
                      <a:pt x="4575524" y="1350779"/>
                      <a:pt x="4579144" y="1366781"/>
                    </a:cubicBezTo>
                    <a:cubicBezTo>
                      <a:pt x="4574286" y="1366400"/>
                      <a:pt x="4570000" y="1354303"/>
                      <a:pt x="4565999" y="1334872"/>
                    </a:cubicBezTo>
                    <a:close/>
                    <a:moveTo>
                      <a:pt x="5224177" y="3254540"/>
                    </a:moveTo>
                    <a:cubicBezTo>
                      <a:pt x="5228082" y="3231775"/>
                      <a:pt x="5203413" y="3236919"/>
                      <a:pt x="5198555" y="3199010"/>
                    </a:cubicBezTo>
                    <a:cubicBezTo>
                      <a:pt x="5229035" y="3216917"/>
                      <a:pt x="5242370" y="3162053"/>
                      <a:pt x="5278279" y="3199105"/>
                    </a:cubicBezTo>
                    <a:cubicBezTo>
                      <a:pt x="5286185" y="3227204"/>
                      <a:pt x="5294186" y="3255017"/>
                      <a:pt x="5305330" y="3245015"/>
                    </a:cubicBezTo>
                    <a:cubicBezTo>
                      <a:pt x="5307711" y="3275686"/>
                      <a:pt x="5317331" y="3285211"/>
                      <a:pt x="5326952" y="3320549"/>
                    </a:cubicBezTo>
                    <a:cubicBezTo>
                      <a:pt x="5315808" y="3317215"/>
                      <a:pt x="5306378" y="3293974"/>
                      <a:pt x="5295710" y="3285211"/>
                    </a:cubicBezTo>
                    <a:cubicBezTo>
                      <a:pt x="5291614" y="3322263"/>
                      <a:pt x="5267040" y="3298546"/>
                      <a:pt x="5267611" y="3322454"/>
                    </a:cubicBezTo>
                    <a:cubicBezTo>
                      <a:pt x="5256562" y="3318167"/>
                      <a:pt x="5247608" y="3292355"/>
                      <a:pt x="5238465" y="3268066"/>
                    </a:cubicBezTo>
                    <a:cubicBezTo>
                      <a:pt x="5232464" y="3291402"/>
                      <a:pt x="5223415" y="3288449"/>
                      <a:pt x="5209223" y="3250445"/>
                    </a:cubicBezTo>
                    <a:cubicBezTo>
                      <a:pt x="5210366" y="3238157"/>
                      <a:pt x="5217890" y="3235300"/>
                      <a:pt x="5224177" y="3254540"/>
                    </a:cubicBezTo>
                    <a:close/>
                    <a:moveTo>
                      <a:pt x="5219224" y="3274638"/>
                    </a:moveTo>
                    <a:cubicBezTo>
                      <a:pt x="5220843" y="3320549"/>
                      <a:pt x="5240846" y="3316643"/>
                      <a:pt x="5251990" y="3355410"/>
                    </a:cubicBezTo>
                    <a:cubicBezTo>
                      <a:pt x="5229511" y="3349029"/>
                      <a:pt x="5206556" y="3362268"/>
                      <a:pt x="5184268" y="3366459"/>
                    </a:cubicBezTo>
                    <a:cubicBezTo>
                      <a:pt x="5161883" y="3370460"/>
                      <a:pt x="5140357" y="3365888"/>
                      <a:pt x="5121117" y="3325311"/>
                    </a:cubicBezTo>
                    <a:cubicBezTo>
                      <a:pt x="5114449" y="3339408"/>
                      <a:pt x="5106925" y="3339027"/>
                      <a:pt x="5096351" y="3323882"/>
                    </a:cubicBezTo>
                    <a:cubicBezTo>
                      <a:pt x="5088160" y="3332455"/>
                      <a:pt x="5104162" y="3341027"/>
                      <a:pt x="5105115" y="3357696"/>
                    </a:cubicBezTo>
                    <a:cubicBezTo>
                      <a:pt x="5090637" y="3347790"/>
                      <a:pt x="5076254" y="3336265"/>
                      <a:pt x="5064062" y="3306928"/>
                    </a:cubicBezTo>
                    <a:cubicBezTo>
                      <a:pt x="5099019" y="3302737"/>
                      <a:pt x="5106734" y="3284163"/>
                      <a:pt x="5133785" y="3293879"/>
                    </a:cubicBezTo>
                    <a:cubicBezTo>
                      <a:pt x="5130642" y="3284258"/>
                      <a:pt x="5126069" y="3288640"/>
                      <a:pt x="5121879" y="3288545"/>
                    </a:cubicBezTo>
                    <a:cubicBezTo>
                      <a:pt x="5124165" y="3201867"/>
                      <a:pt x="5159217" y="3280163"/>
                      <a:pt x="5189506" y="3229871"/>
                    </a:cubicBezTo>
                    <a:cubicBezTo>
                      <a:pt x="5198079" y="3248540"/>
                      <a:pt x="5206366" y="3269209"/>
                      <a:pt x="5214176" y="3294831"/>
                    </a:cubicBezTo>
                    <a:cubicBezTo>
                      <a:pt x="5216081" y="3288164"/>
                      <a:pt x="5212271" y="3274352"/>
                      <a:pt x="5219224" y="3274638"/>
                    </a:cubicBezTo>
                    <a:close/>
                    <a:moveTo>
                      <a:pt x="5316855" y="3911575"/>
                    </a:moveTo>
                    <a:cubicBezTo>
                      <a:pt x="5305330" y="3880142"/>
                      <a:pt x="5324571" y="3873951"/>
                      <a:pt x="5330667" y="3907098"/>
                    </a:cubicBezTo>
                    <a:cubicBezTo>
                      <a:pt x="5326094" y="3908622"/>
                      <a:pt x="5321427" y="3910146"/>
                      <a:pt x="5316855" y="3911575"/>
                    </a:cubicBezTo>
                    <a:close/>
                    <a:moveTo>
                      <a:pt x="4777550" y="1865319"/>
                    </a:moveTo>
                    <a:cubicBezTo>
                      <a:pt x="4761738" y="1799977"/>
                      <a:pt x="4796600" y="1853794"/>
                      <a:pt x="4777550" y="1865319"/>
                    </a:cubicBezTo>
                    <a:lnTo>
                      <a:pt x="4777550" y="1865319"/>
                    </a:lnTo>
                    <a:close/>
                    <a:moveTo>
                      <a:pt x="4788885" y="1898085"/>
                    </a:moveTo>
                    <a:cubicBezTo>
                      <a:pt x="4782693" y="1872844"/>
                      <a:pt x="4799077" y="1869986"/>
                      <a:pt x="4804601" y="1901800"/>
                    </a:cubicBezTo>
                    <a:cubicBezTo>
                      <a:pt x="4798886" y="1907419"/>
                      <a:pt x="4794695" y="1888465"/>
                      <a:pt x="4788885" y="1898085"/>
                    </a:cubicBezTo>
                    <a:close/>
                    <a:moveTo>
                      <a:pt x="5346669" y="3965963"/>
                    </a:moveTo>
                    <a:cubicBezTo>
                      <a:pt x="5358384" y="3951580"/>
                      <a:pt x="5364956" y="3979107"/>
                      <a:pt x="5375529" y="3974821"/>
                    </a:cubicBezTo>
                    <a:cubicBezTo>
                      <a:pt x="5374386" y="3989870"/>
                      <a:pt x="5369434" y="4000062"/>
                      <a:pt x="5361528" y="4006730"/>
                    </a:cubicBezTo>
                    <a:cubicBezTo>
                      <a:pt x="5356098" y="3998062"/>
                      <a:pt x="5350860" y="3985679"/>
                      <a:pt x="5346669" y="3965963"/>
                    </a:cubicBezTo>
                    <a:close/>
                    <a:moveTo>
                      <a:pt x="5419249" y="3914718"/>
                    </a:moveTo>
                    <a:cubicBezTo>
                      <a:pt x="5417630" y="3891001"/>
                      <a:pt x="5421250" y="3873665"/>
                      <a:pt x="5425631" y="3857568"/>
                    </a:cubicBezTo>
                    <a:cubicBezTo>
                      <a:pt x="5412296" y="3819563"/>
                      <a:pt x="5417915" y="3874046"/>
                      <a:pt x="5409533" y="3853663"/>
                    </a:cubicBezTo>
                    <a:cubicBezTo>
                      <a:pt x="5397818" y="3822707"/>
                      <a:pt x="5422678" y="3837756"/>
                      <a:pt x="5428679" y="3829088"/>
                    </a:cubicBezTo>
                    <a:cubicBezTo>
                      <a:pt x="5437918" y="3865664"/>
                      <a:pt x="5452873" y="3849091"/>
                      <a:pt x="5462588" y="3882142"/>
                    </a:cubicBezTo>
                    <a:cubicBezTo>
                      <a:pt x="5449062" y="3885095"/>
                      <a:pt x="5433917" y="3886048"/>
                      <a:pt x="5442204" y="3916242"/>
                    </a:cubicBezTo>
                    <a:cubicBezTo>
                      <a:pt x="5433537" y="3925862"/>
                      <a:pt x="5427250" y="3911765"/>
                      <a:pt x="5419249" y="3914718"/>
                    </a:cubicBezTo>
                    <a:close/>
                    <a:moveTo>
                      <a:pt x="4908233" y="1927708"/>
                    </a:moveTo>
                    <a:cubicBezTo>
                      <a:pt x="4901756" y="1901800"/>
                      <a:pt x="4917663" y="1904657"/>
                      <a:pt x="4923854" y="1931137"/>
                    </a:cubicBezTo>
                    <a:cubicBezTo>
                      <a:pt x="4918329" y="1936090"/>
                      <a:pt x="4913186" y="1933709"/>
                      <a:pt x="4908233" y="1927708"/>
                    </a:cubicBezTo>
                    <a:close/>
                    <a:moveTo>
                      <a:pt x="4984433" y="2075155"/>
                    </a:moveTo>
                    <a:cubicBezTo>
                      <a:pt x="4977575" y="2069249"/>
                      <a:pt x="4969955" y="2081060"/>
                      <a:pt x="4963954" y="2055152"/>
                    </a:cubicBezTo>
                    <a:cubicBezTo>
                      <a:pt x="4971098" y="2052581"/>
                      <a:pt x="4978623" y="2040865"/>
                      <a:pt x="4984433" y="2075155"/>
                    </a:cubicBezTo>
                    <a:close/>
                    <a:moveTo>
                      <a:pt x="4986814" y="2009147"/>
                    </a:moveTo>
                    <a:cubicBezTo>
                      <a:pt x="4997292" y="2036483"/>
                      <a:pt x="5005959" y="2028863"/>
                      <a:pt x="5003673" y="2058486"/>
                    </a:cubicBezTo>
                    <a:cubicBezTo>
                      <a:pt x="5019390" y="2072488"/>
                      <a:pt x="5027486" y="2029911"/>
                      <a:pt x="5045488" y="2089252"/>
                    </a:cubicBezTo>
                    <a:cubicBezTo>
                      <a:pt x="5028724" y="2099825"/>
                      <a:pt x="5011579" y="2124685"/>
                      <a:pt x="4984433" y="2075060"/>
                    </a:cubicBezTo>
                    <a:cubicBezTo>
                      <a:pt x="4981099" y="2055248"/>
                      <a:pt x="4991767" y="2055819"/>
                      <a:pt x="4993577" y="2043722"/>
                    </a:cubicBezTo>
                    <a:cubicBezTo>
                      <a:pt x="4976813" y="2027339"/>
                      <a:pt x="4957096" y="2015338"/>
                      <a:pt x="4953476" y="2049628"/>
                    </a:cubicBezTo>
                    <a:cubicBezTo>
                      <a:pt x="4934426" y="2001050"/>
                      <a:pt x="4966335" y="1991621"/>
                      <a:pt x="4983861" y="2019719"/>
                    </a:cubicBezTo>
                    <a:cubicBezTo>
                      <a:pt x="4987862" y="2020958"/>
                      <a:pt x="4986242" y="1991906"/>
                      <a:pt x="4979385" y="1993430"/>
                    </a:cubicBezTo>
                    <a:cubicBezTo>
                      <a:pt x="4979385" y="1972380"/>
                      <a:pt x="5000340" y="1994192"/>
                      <a:pt x="5008245" y="2001050"/>
                    </a:cubicBezTo>
                    <a:cubicBezTo>
                      <a:pt x="5018437" y="2039531"/>
                      <a:pt x="4992148" y="2014290"/>
                      <a:pt x="4986814" y="2009147"/>
                    </a:cubicBezTo>
                    <a:close/>
                    <a:moveTo>
                      <a:pt x="5343716" y="3379318"/>
                    </a:moveTo>
                    <a:cubicBezTo>
                      <a:pt x="5336477" y="3341027"/>
                      <a:pt x="5355336" y="3364078"/>
                      <a:pt x="5359051" y="3346457"/>
                    </a:cubicBezTo>
                    <a:cubicBezTo>
                      <a:pt x="5352479" y="3325025"/>
                      <a:pt x="5343144" y="3337122"/>
                      <a:pt x="5335715" y="3326740"/>
                    </a:cubicBezTo>
                    <a:cubicBezTo>
                      <a:pt x="5330381" y="3298832"/>
                      <a:pt x="5331905" y="3279877"/>
                      <a:pt x="5340382" y="3269971"/>
                    </a:cubicBezTo>
                    <a:cubicBezTo>
                      <a:pt x="5371338" y="3317977"/>
                      <a:pt x="5368005" y="3353124"/>
                      <a:pt x="5401151" y="3405797"/>
                    </a:cubicBezTo>
                    <a:cubicBezTo>
                      <a:pt x="5383626" y="3400940"/>
                      <a:pt x="5404771" y="3445326"/>
                      <a:pt x="5385816" y="3438754"/>
                    </a:cubicBezTo>
                    <a:cubicBezTo>
                      <a:pt x="5383721" y="3410655"/>
                      <a:pt x="5380006" y="3392081"/>
                      <a:pt x="5366290" y="3371603"/>
                    </a:cubicBezTo>
                    <a:cubicBezTo>
                      <a:pt x="5358194" y="3383890"/>
                      <a:pt x="5359337" y="3401892"/>
                      <a:pt x="5343716" y="3379318"/>
                    </a:cubicBezTo>
                    <a:close/>
                    <a:moveTo>
                      <a:pt x="5024057" y="2004289"/>
                    </a:moveTo>
                    <a:cubicBezTo>
                      <a:pt x="5021485" y="1971523"/>
                      <a:pt x="5032534" y="1994764"/>
                      <a:pt x="5043107" y="1987811"/>
                    </a:cubicBezTo>
                    <a:cubicBezTo>
                      <a:pt x="5043107" y="2011814"/>
                      <a:pt x="5037487" y="2022005"/>
                      <a:pt x="5024057" y="2004289"/>
                    </a:cubicBezTo>
                    <a:close/>
                    <a:moveTo>
                      <a:pt x="1256919" y="1851889"/>
                    </a:moveTo>
                    <a:cubicBezTo>
                      <a:pt x="1274921" y="1848841"/>
                      <a:pt x="1283399" y="1832744"/>
                      <a:pt x="1292447" y="1845507"/>
                    </a:cubicBezTo>
                    <a:cubicBezTo>
                      <a:pt x="1291114" y="1862176"/>
                      <a:pt x="1283303" y="1862652"/>
                      <a:pt x="1286161" y="1889608"/>
                    </a:cubicBezTo>
                    <a:cubicBezTo>
                      <a:pt x="1278541" y="1852651"/>
                      <a:pt x="1265111" y="1896275"/>
                      <a:pt x="1256919" y="1851889"/>
                    </a:cubicBezTo>
                    <a:close/>
                    <a:moveTo>
                      <a:pt x="1351502" y="1955330"/>
                    </a:moveTo>
                    <a:cubicBezTo>
                      <a:pt x="1345787" y="1985620"/>
                      <a:pt x="1338072" y="1952282"/>
                      <a:pt x="1338739" y="1991906"/>
                    </a:cubicBezTo>
                    <a:cubicBezTo>
                      <a:pt x="1324356" y="1998574"/>
                      <a:pt x="1322546" y="1983048"/>
                      <a:pt x="1312736" y="1996478"/>
                    </a:cubicBezTo>
                    <a:cubicBezTo>
                      <a:pt x="1315498" y="1947425"/>
                      <a:pt x="1335786" y="1953806"/>
                      <a:pt x="1351502" y="1955330"/>
                    </a:cubicBezTo>
                    <a:close/>
                    <a:moveTo>
                      <a:pt x="1328643" y="1933518"/>
                    </a:moveTo>
                    <a:cubicBezTo>
                      <a:pt x="1309593" y="1920564"/>
                      <a:pt x="1333024" y="1905800"/>
                      <a:pt x="1341501" y="1914087"/>
                    </a:cubicBezTo>
                    <a:cubicBezTo>
                      <a:pt x="1338644" y="1929803"/>
                      <a:pt x="1334453" y="1941995"/>
                      <a:pt x="1328738" y="1950854"/>
                    </a:cubicBezTo>
                    <a:cubicBezTo>
                      <a:pt x="1321308" y="1945901"/>
                      <a:pt x="1312164" y="1946091"/>
                      <a:pt x="1305973" y="1937709"/>
                    </a:cubicBezTo>
                    <a:cubicBezTo>
                      <a:pt x="1311021" y="1897133"/>
                      <a:pt x="1316831" y="1943138"/>
                      <a:pt x="1328643" y="1933518"/>
                    </a:cubicBezTo>
                    <a:close/>
                  </a:path>
                </a:pathLst>
              </a:custGeom>
              <a:grpFill/>
              <a:ln w="9525" cap="flat">
                <a:noFill/>
                <a:prstDash val="solid"/>
                <a:miter/>
              </a:ln>
            </p:spPr>
            <p:txBody>
              <a:bodyPr rtlCol="0" anchor="ctr"/>
              <a:lstStyle/>
              <a:p>
                <a:endParaRPr lang="en-US"/>
              </a:p>
            </p:txBody>
          </p:sp>
          <p:sp>
            <p:nvSpPr>
              <p:cNvPr id="73765" name="Freeform: Shape 73764">
                <a:extLst>
                  <a:ext uri="{FF2B5EF4-FFF2-40B4-BE49-F238E27FC236}">
                    <a16:creationId xmlns:a16="http://schemas.microsoft.com/office/drawing/2014/main" id="{E5615D1D-EFD5-445B-9366-140B418CA6E4}"/>
                  </a:ext>
                </a:extLst>
              </p:cNvPr>
              <p:cNvSpPr/>
              <p:nvPr/>
            </p:nvSpPr>
            <p:spPr>
              <a:xfrm>
                <a:off x="19403507" y="6817707"/>
                <a:ext cx="75212" cy="98903"/>
              </a:xfrm>
              <a:custGeom>
                <a:avLst/>
                <a:gdLst>
                  <a:gd name="connsiteX0" fmla="*/ 21587 w 75212"/>
                  <a:gd name="connsiteY0" fmla="*/ 510 h 98903"/>
                  <a:gd name="connsiteX1" fmla="*/ 41399 w 75212"/>
                  <a:gd name="connsiteY1" fmla="*/ 22323 h 98903"/>
                  <a:gd name="connsiteX2" fmla="*/ 75213 w 75212"/>
                  <a:gd name="connsiteY2" fmla="*/ 76330 h 98903"/>
                  <a:gd name="connsiteX3" fmla="*/ 55400 w 75212"/>
                  <a:gd name="connsiteY3" fmla="*/ 98904 h 98903"/>
                  <a:gd name="connsiteX4" fmla="*/ 1775 w 75212"/>
                  <a:gd name="connsiteY4" fmla="*/ 23180 h 98903"/>
                  <a:gd name="connsiteX5" fmla="*/ 21587 w 75212"/>
                  <a:gd name="connsiteY5" fmla="*/ 510 h 98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212" h="98903">
                    <a:moveTo>
                      <a:pt x="21587" y="510"/>
                    </a:moveTo>
                    <a:cubicBezTo>
                      <a:pt x="24444" y="23180"/>
                      <a:pt x="33493" y="20513"/>
                      <a:pt x="41399" y="22323"/>
                    </a:cubicBezTo>
                    <a:cubicBezTo>
                      <a:pt x="37684" y="66900"/>
                      <a:pt x="65021" y="47183"/>
                      <a:pt x="75213" y="76330"/>
                    </a:cubicBezTo>
                    <a:cubicBezTo>
                      <a:pt x="73974" y="91284"/>
                      <a:pt x="60734" y="89474"/>
                      <a:pt x="55400" y="98904"/>
                    </a:cubicBezTo>
                    <a:cubicBezTo>
                      <a:pt x="50066" y="64137"/>
                      <a:pt x="20349" y="-442"/>
                      <a:pt x="1775" y="23180"/>
                    </a:cubicBezTo>
                    <a:cubicBezTo>
                      <a:pt x="-4893" y="-17492"/>
                      <a:pt x="8442" y="9750"/>
                      <a:pt x="21587" y="510"/>
                    </a:cubicBezTo>
                    <a:close/>
                  </a:path>
                </a:pathLst>
              </a:custGeom>
              <a:grpFill/>
              <a:ln w="9525" cap="flat">
                <a:noFill/>
                <a:prstDash val="solid"/>
                <a:miter/>
              </a:ln>
            </p:spPr>
            <p:txBody>
              <a:bodyPr rtlCol="0" anchor="ctr"/>
              <a:lstStyle/>
              <a:p>
                <a:endParaRPr lang="en-US"/>
              </a:p>
            </p:txBody>
          </p:sp>
          <p:sp>
            <p:nvSpPr>
              <p:cNvPr id="73766" name="Freeform: Shape 73765">
                <a:extLst>
                  <a:ext uri="{FF2B5EF4-FFF2-40B4-BE49-F238E27FC236}">
                    <a16:creationId xmlns:a16="http://schemas.microsoft.com/office/drawing/2014/main" id="{ABDF25FD-128B-4FE7-9DBA-76B601E9D25B}"/>
                  </a:ext>
                </a:extLst>
              </p:cNvPr>
              <p:cNvSpPr/>
              <p:nvPr/>
            </p:nvSpPr>
            <p:spPr>
              <a:xfrm>
                <a:off x="20467579" y="6103416"/>
                <a:ext cx="18599" cy="33192"/>
              </a:xfrm>
              <a:custGeom>
                <a:avLst/>
                <a:gdLst>
                  <a:gd name="connsiteX0" fmla="*/ 1170 w 18599"/>
                  <a:gd name="connsiteY0" fmla="*/ 8046 h 33192"/>
                  <a:gd name="connsiteX1" fmla="*/ 15647 w 18599"/>
                  <a:gd name="connsiteY1" fmla="*/ 3379 h 33192"/>
                  <a:gd name="connsiteX2" fmla="*/ 8504 w 18599"/>
                  <a:gd name="connsiteY2" fmla="*/ 33192 h 33192"/>
                  <a:gd name="connsiteX3" fmla="*/ 1170 w 18599"/>
                  <a:gd name="connsiteY3" fmla="*/ 8046 h 33192"/>
                </a:gdLst>
                <a:ahLst/>
                <a:cxnLst>
                  <a:cxn ang="0">
                    <a:pos x="connsiteX0" y="connsiteY0"/>
                  </a:cxn>
                  <a:cxn ang="0">
                    <a:pos x="connsiteX1" y="connsiteY1"/>
                  </a:cxn>
                  <a:cxn ang="0">
                    <a:pos x="connsiteX2" y="connsiteY2"/>
                  </a:cxn>
                  <a:cxn ang="0">
                    <a:pos x="connsiteX3" y="connsiteY3"/>
                  </a:cxn>
                </a:cxnLst>
                <a:rect l="l" t="t" r="r" b="b"/>
                <a:pathLst>
                  <a:path w="18599" h="33192">
                    <a:moveTo>
                      <a:pt x="1170" y="8046"/>
                    </a:moveTo>
                    <a:cubicBezTo>
                      <a:pt x="-4259" y="-13861"/>
                      <a:pt x="10695" y="17476"/>
                      <a:pt x="15647" y="3379"/>
                    </a:cubicBezTo>
                    <a:cubicBezTo>
                      <a:pt x="23268" y="25191"/>
                      <a:pt x="14410" y="27382"/>
                      <a:pt x="8504" y="33192"/>
                    </a:cubicBezTo>
                    <a:cubicBezTo>
                      <a:pt x="3551" y="19095"/>
                      <a:pt x="8314" y="9475"/>
                      <a:pt x="1170" y="8046"/>
                    </a:cubicBezTo>
                    <a:close/>
                  </a:path>
                </a:pathLst>
              </a:custGeom>
              <a:grpFill/>
              <a:ln w="9525" cap="flat">
                <a:noFill/>
                <a:prstDash val="solid"/>
                <a:miter/>
              </a:ln>
            </p:spPr>
            <p:txBody>
              <a:bodyPr rtlCol="0" anchor="ctr"/>
              <a:lstStyle/>
              <a:p>
                <a:endParaRPr lang="en-US"/>
              </a:p>
            </p:txBody>
          </p:sp>
          <p:sp>
            <p:nvSpPr>
              <p:cNvPr id="73767" name="Freeform: Shape 73766">
                <a:extLst>
                  <a:ext uri="{FF2B5EF4-FFF2-40B4-BE49-F238E27FC236}">
                    <a16:creationId xmlns:a16="http://schemas.microsoft.com/office/drawing/2014/main" id="{2A89335A-1308-44AE-A329-4C57E79A2AC1}"/>
                  </a:ext>
                </a:extLst>
              </p:cNvPr>
              <p:cNvSpPr/>
              <p:nvPr/>
            </p:nvSpPr>
            <p:spPr>
              <a:xfrm>
                <a:off x="19052762" y="2433771"/>
                <a:ext cx="17621" cy="27608"/>
              </a:xfrm>
              <a:custGeom>
                <a:avLst/>
                <a:gdLst>
                  <a:gd name="connsiteX0" fmla="*/ 0 w 17621"/>
                  <a:gd name="connsiteY0" fmla="*/ 14662 h 27608"/>
                  <a:gd name="connsiteX1" fmla="*/ 17622 w 17621"/>
                  <a:gd name="connsiteY1" fmla="*/ 26473 h 27608"/>
                  <a:gd name="connsiteX2" fmla="*/ 9430 w 17621"/>
                  <a:gd name="connsiteY2" fmla="*/ 11138 h 27608"/>
                  <a:gd name="connsiteX3" fmla="*/ 0 w 17621"/>
                  <a:gd name="connsiteY3" fmla="*/ 14662 h 27608"/>
                </a:gdLst>
                <a:ahLst/>
                <a:cxnLst>
                  <a:cxn ang="0">
                    <a:pos x="connsiteX0" y="connsiteY0"/>
                  </a:cxn>
                  <a:cxn ang="0">
                    <a:pos x="connsiteX1" y="connsiteY1"/>
                  </a:cxn>
                  <a:cxn ang="0">
                    <a:pos x="connsiteX2" y="connsiteY2"/>
                  </a:cxn>
                  <a:cxn ang="0">
                    <a:pos x="connsiteX3" y="connsiteY3"/>
                  </a:cxn>
                </a:cxnLst>
                <a:rect l="l" t="t" r="r" b="b"/>
                <a:pathLst>
                  <a:path w="17621" h="27608">
                    <a:moveTo>
                      <a:pt x="0" y="14662"/>
                    </a:moveTo>
                    <a:cubicBezTo>
                      <a:pt x="2000" y="8852"/>
                      <a:pt x="6572" y="-21152"/>
                      <a:pt x="17622" y="26473"/>
                    </a:cubicBezTo>
                    <a:cubicBezTo>
                      <a:pt x="14288" y="30950"/>
                      <a:pt x="11811" y="21425"/>
                      <a:pt x="9430" y="11138"/>
                    </a:cubicBezTo>
                    <a:cubicBezTo>
                      <a:pt x="7906" y="22282"/>
                      <a:pt x="5525" y="23235"/>
                      <a:pt x="0" y="14662"/>
                    </a:cubicBezTo>
                    <a:close/>
                  </a:path>
                </a:pathLst>
              </a:custGeom>
              <a:grpFill/>
              <a:ln w="9525" cap="flat">
                <a:noFill/>
                <a:prstDash val="solid"/>
                <a:miter/>
              </a:ln>
            </p:spPr>
            <p:txBody>
              <a:bodyPr rtlCol="0" anchor="ctr"/>
              <a:lstStyle/>
              <a:p>
                <a:endParaRPr lang="en-US"/>
              </a:p>
            </p:txBody>
          </p:sp>
          <p:sp>
            <p:nvSpPr>
              <p:cNvPr id="73768" name="Freeform: Shape 73767">
                <a:extLst>
                  <a:ext uri="{FF2B5EF4-FFF2-40B4-BE49-F238E27FC236}">
                    <a16:creationId xmlns:a16="http://schemas.microsoft.com/office/drawing/2014/main" id="{78EC0693-EB6B-4913-9814-D5DFAF71E891}"/>
                  </a:ext>
                </a:extLst>
              </p:cNvPr>
              <p:cNvSpPr/>
              <p:nvPr/>
            </p:nvSpPr>
            <p:spPr>
              <a:xfrm>
                <a:off x="16085439" y="4009155"/>
                <a:ext cx="26193" cy="26360"/>
              </a:xfrm>
              <a:custGeom>
                <a:avLst/>
                <a:gdLst>
                  <a:gd name="connsiteX0" fmla="*/ 26194 w 26193"/>
                  <a:gd name="connsiteY0" fmla="*/ 19094 h 26360"/>
                  <a:gd name="connsiteX1" fmla="*/ 0 w 26193"/>
                  <a:gd name="connsiteY1" fmla="*/ 15094 h 26360"/>
                  <a:gd name="connsiteX2" fmla="*/ 26194 w 26193"/>
                  <a:gd name="connsiteY2" fmla="*/ 19094 h 26360"/>
                </a:gdLst>
                <a:ahLst/>
                <a:cxnLst>
                  <a:cxn ang="0">
                    <a:pos x="connsiteX0" y="connsiteY0"/>
                  </a:cxn>
                  <a:cxn ang="0">
                    <a:pos x="connsiteX1" y="connsiteY1"/>
                  </a:cxn>
                  <a:cxn ang="0">
                    <a:pos x="connsiteX2" y="connsiteY2"/>
                  </a:cxn>
                </a:cxnLst>
                <a:rect l="l" t="t" r="r" b="b"/>
                <a:pathLst>
                  <a:path w="26193" h="26360">
                    <a:moveTo>
                      <a:pt x="26194" y="19094"/>
                    </a:moveTo>
                    <a:cubicBezTo>
                      <a:pt x="22003" y="38716"/>
                      <a:pt x="8572" y="12046"/>
                      <a:pt x="0" y="15094"/>
                    </a:cubicBezTo>
                    <a:cubicBezTo>
                      <a:pt x="10954" y="-19006"/>
                      <a:pt x="14288" y="14713"/>
                      <a:pt x="26194" y="19094"/>
                    </a:cubicBezTo>
                    <a:close/>
                  </a:path>
                </a:pathLst>
              </a:custGeom>
              <a:grpFill/>
              <a:ln w="9525" cap="flat">
                <a:noFill/>
                <a:prstDash val="solid"/>
                <a:miter/>
              </a:ln>
            </p:spPr>
            <p:txBody>
              <a:bodyPr rtlCol="0" anchor="ctr"/>
              <a:lstStyle/>
              <a:p>
                <a:endParaRPr lang="en-US"/>
              </a:p>
            </p:txBody>
          </p:sp>
          <p:sp>
            <p:nvSpPr>
              <p:cNvPr id="73769" name="Freeform: Shape 73768">
                <a:extLst>
                  <a:ext uri="{FF2B5EF4-FFF2-40B4-BE49-F238E27FC236}">
                    <a16:creationId xmlns:a16="http://schemas.microsoft.com/office/drawing/2014/main" id="{41E8DB06-FA19-4B61-AD75-E7D24F7C1240}"/>
                  </a:ext>
                </a:extLst>
              </p:cNvPr>
              <p:cNvSpPr/>
              <p:nvPr/>
            </p:nvSpPr>
            <p:spPr>
              <a:xfrm>
                <a:off x="16708003" y="4798917"/>
                <a:ext cx="127434" cy="124409"/>
              </a:xfrm>
              <a:custGeom>
                <a:avLst/>
                <a:gdLst>
                  <a:gd name="connsiteX0" fmla="*/ 13420 w 127434"/>
                  <a:gd name="connsiteY0" fmla="*/ 66961 h 124409"/>
                  <a:gd name="connsiteX1" fmla="*/ 76475 w 127434"/>
                  <a:gd name="connsiteY1" fmla="*/ 64294 h 124409"/>
                  <a:gd name="connsiteX2" fmla="*/ 95906 w 127434"/>
                  <a:gd name="connsiteY2" fmla="*/ 43434 h 124409"/>
                  <a:gd name="connsiteX3" fmla="*/ 98192 w 127434"/>
                  <a:gd name="connsiteY3" fmla="*/ 0 h 124409"/>
                  <a:gd name="connsiteX4" fmla="*/ 127434 w 127434"/>
                  <a:gd name="connsiteY4" fmla="*/ 106585 h 124409"/>
                  <a:gd name="connsiteX5" fmla="*/ 101145 w 127434"/>
                  <a:gd name="connsiteY5" fmla="*/ 120205 h 124409"/>
                  <a:gd name="connsiteX6" fmla="*/ 87524 w 127434"/>
                  <a:gd name="connsiteY6" fmla="*/ 105442 h 124409"/>
                  <a:gd name="connsiteX7" fmla="*/ 70379 w 127434"/>
                  <a:gd name="connsiteY7" fmla="*/ 82677 h 124409"/>
                  <a:gd name="connsiteX8" fmla="*/ 70951 w 127434"/>
                  <a:gd name="connsiteY8" fmla="*/ 108395 h 124409"/>
                  <a:gd name="connsiteX9" fmla="*/ 56663 w 127434"/>
                  <a:gd name="connsiteY9" fmla="*/ 67913 h 124409"/>
                  <a:gd name="connsiteX10" fmla="*/ 50282 w 127434"/>
                  <a:gd name="connsiteY10" fmla="*/ 77629 h 124409"/>
                  <a:gd name="connsiteX11" fmla="*/ 54568 w 127434"/>
                  <a:gd name="connsiteY11" fmla="*/ 120015 h 124409"/>
                  <a:gd name="connsiteX12" fmla="*/ 41138 w 127434"/>
                  <a:gd name="connsiteY12" fmla="*/ 113729 h 124409"/>
                  <a:gd name="connsiteX13" fmla="*/ 30184 w 127434"/>
                  <a:gd name="connsiteY13" fmla="*/ 72580 h 124409"/>
                  <a:gd name="connsiteX14" fmla="*/ 4085 w 127434"/>
                  <a:gd name="connsiteY14" fmla="*/ 94488 h 124409"/>
                  <a:gd name="connsiteX15" fmla="*/ 180 w 127434"/>
                  <a:gd name="connsiteY15" fmla="*/ 69342 h 124409"/>
                  <a:gd name="connsiteX16" fmla="*/ 12753 w 127434"/>
                  <a:gd name="connsiteY16" fmla="*/ 32576 h 124409"/>
                  <a:gd name="connsiteX17" fmla="*/ 13420 w 127434"/>
                  <a:gd name="connsiteY17" fmla="*/ 66961 h 124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7434" h="124409">
                    <a:moveTo>
                      <a:pt x="13420" y="66961"/>
                    </a:moveTo>
                    <a:cubicBezTo>
                      <a:pt x="34756" y="37910"/>
                      <a:pt x="51234" y="56960"/>
                      <a:pt x="76475" y="64294"/>
                    </a:cubicBezTo>
                    <a:cubicBezTo>
                      <a:pt x="82000" y="59722"/>
                      <a:pt x="90382" y="21050"/>
                      <a:pt x="95906" y="43434"/>
                    </a:cubicBezTo>
                    <a:cubicBezTo>
                      <a:pt x="100574" y="31813"/>
                      <a:pt x="87334" y="20003"/>
                      <a:pt x="98192" y="0"/>
                    </a:cubicBezTo>
                    <a:cubicBezTo>
                      <a:pt x="107717" y="52197"/>
                      <a:pt x="106955" y="82487"/>
                      <a:pt x="127434" y="106585"/>
                    </a:cubicBezTo>
                    <a:cubicBezTo>
                      <a:pt x="121529" y="150590"/>
                      <a:pt x="110575" y="96203"/>
                      <a:pt x="101145" y="120205"/>
                    </a:cubicBezTo>
                    <a:cubicBezTo>
                      <a:pt x="103812" y="93726"/>
                      <a:pt x="93430" y="106204"/>
                      <a:pt x="87524" y="105442"/>
                    </a:cubicBezTo>
                    <a:cubicBezTo>
                      <a:pt x="99145" y="59341"/>
                      <a:pt x="72475" y="98203"/>
                      <a:pt x="70379" y="82677"/>
                    </a:cubicBezTo>
                    <a:cubicBezTo>
                      <a:pt x="65522" y="87344"/>
                      <a:pt x="71904" y="93440"/>
                      <a:pt x="70951" y="108395"/>
                    </a:cubicBezTo>
                    <a:cubicBezTo>
                      <a:pt x="61997" y="107156"/>
                      <a:pt x="59235" y="87916"/>
                      <a:pt x="56663" y="67913"/>
                    </a:cubicBezTo>
                    <a:cubicBezTo>
                      <a:pt x="54092" y="70104"/>
                      <a:pt x="53615" y="77153"/>
                      <a:pt x="50282" y="77629"/>
                    </a:cubicBezTo>
                    <a:cubicBezTo>
                      <a:pt x="49424" y="98584"/>
                      <a:pt x="56759" y="95250"/>
                      <a:pt x="54568" y="120015"/>
                    </a:cubicBezTo>
                    <a:cubicBezTo>
                      <a:pt x="46567" y="132779"/>
                      <a:pt x="43424" y="87821"/>
                      <a:pt x="41138" y="113729"/>
                    </a:cubicBezTo>
                    <a:cubicBezTo>
                      <a:pt x="36089" y="104108"/>
                      <a:pt x="35327" y="81820"/>
                      <a:pt x="30184" y="72580"/>
                    </a:cubicBezTo>
                    <a:cubicBezTo>
                      <a:pt x="21040" y="78677"/>
                      <a:pt x="13229" y="88202"/>
                      <a:pt x="4085" y="94488"/>
                    </a:cubicBezTo>
                    <a:cubicBezTo>
                      <a:pt x="3990" y="64199"/>
                      <a:pt x="16849" y="55626"/>
                      <a:pt x="180" y="69342"/>
                    </a:cubicBezTo>
                    <a:cubicBezTo>
                      <a:pt x="-2011" y="42577"/>
                      <a:pt x="16563" y="63055"/>
                      <a:pt x="12753" y="32576"/>
                    </a:cubicBezTo>
                    <a:cubicBezTo>
                      <a:pt x="22754" y="36576"/>
                      <a:pt x="9896" y="51626"/>
                      <a:pt x="13420" y="66961"/>
                    </a:cubicBezTo>
                    <a:close/>
                  </a:path>
                </a:pathLst>
              </a:custGeom>
              <a:grpFill/>
              <a:ln w="9525" cap="flat">
                <a:noFill/>
                <a:prstDash val="solid"/>
                <a:miter/>
              </a:ln>
            </p:spPr>
            <p:txBody>
              <a:bodyPr rtlCol="0" anchor="ctr"/>
              <a:lstStyle/>
              <a:p>
                <a:endParaRPr lang="en-US"/>
              </a:p>
            </p:txBody>
          </p:sp>
          <p:sp>
            <p:nvSpPr>
              <p:cNvPr id="73770" name="Freeform: Shape 73769">
                <a:extLst>
                  <a:ext uri="{FF2B5EF4-FFF2-40B4-BE49-F238E27FC236}">
                    <a16:creationId xmlns:a16="http://schemas.microsoft.com/office/drawing/2014/main" id="{54FFC4C0-D6D6-436E-ADB6-9D2BBBB9F801}"/>
                  </a:ext>
                </a:extLst>
              </p:cNvPr>
              <p:cNvSpPr/>
              <p:nvPr/>
            </p:nvSpPr>
            <p:spPr>
              <a:xfrm>
                <a:off x="15762636" y="5292027"/>
                <a:ext cx="36861" cy="70866"/>
              </a:xfrm>
              <a:custGeom>
                <a:avLst/>
                <a:gdLst>
                  <a:gd name="connsiteX0" fmla="*/ 36862 w 36861"/>
                  <a:gd name="connsiteY0" fmla="*/ 0 h 70866"/>
                  <a:gd name="connsiteX1" fmla="*/ 23527 w 36861"/>
                  <a:gd name="connsiteY1" fmla="*/ 70866 h 70866"/>
                  <a:gd name="connsiteX2" fmla="*/ 0 w 36861"/>
                  <a:gd name="connsiteY2" fmla="*/ 57721 h 70866"/>
                  <a:gd name="connsiteX3" fmla="*/ 36862 w 36861"/>
                  <a:gd name="connsiteY3" fmla="*/ 0 h 70866"/>
                </a:gdLst>
                <a:ahLst/>
                <a:cxnLst>
                  <a:cxn ang="0">
                    <a:pos x="connsiteX0" y="connsiteY0"/>
                  </a:cxn>
                  <a:cxn ang="0">
                    <a:pos x="connsiteX1" y="connsiteY1"/>
                  </a:cxn>
                  <a:cxn ang="0">
                    <a:pos x="connsiteX2" y="connsiteY2"/>
                  </a:cxn>
                  <a:cxn ang="0">
                    <a:pos x="connsiteX3" y="connsiteY3"/>
                  </a:cxn>
                </a:cxnLst>
                <a:rect l="l" t="t" r="r" b="b"/>
                <a:pathLst>
                  <a:path w="36861" h="70866">
                    <a:moveTo>
                      <a:pt x="36862" y="0"/>
                    </a:moveTo>
                    <a:cubicBezTo>
                      <a:pt x="29813" y="17431"/>
                      <a:pt x="26575" y="43815"/>
                      <a:pt x="23527" y="70866"/>
                    </a:cubicBezTo>
                    <a:cubicBezTo>
                      <a:pt x="17907" y="60388"/>
                      <a:pt x="12287" y="50006"/>
                      <a:pt x="0" y="57721"/>
                    </a:cubicBezTo>
                    <a:cubicBezTo>
                      <a:pt x="11906" y="40481"/>
                      <a:pt x="25337" y="34957"/>
                      <a:pt x="36862" y="0"/>
                    </a:cubicBezTo>
                    <a:close/>
                  </a:path>
                </a:pathLst>
              </a:custGeom>
              <a:grpFill/>
              <a:ln w="9525" cap="flat">
                <a:noFill/>
                <a:prstDash val="solid"/>
                <a:miter/>
              </a:ln>
            </p:spPr>
            <p:txBody>
              <a:bodyPr rtlCol="0" anchor="ctr"/>
              <a:lstStyle/>
              <a:p>
                <a:endParaRPr lang="en-US"/>
              </a:p>
            </p:txBody>
          </p:sp>
          <p:sp>
            <p:nvSpPr>
              <p:cNvPr id="73771" name="Freeform: Shape 73770">
                <a:extLst>
                  <a:ext uri="{FF2B5EF4-FFF2-40B4-BE49-F238E27FC236}">
                    <a16:creationId xmlns:a16="http://schemas.microsoft.com/office/drawing/2014/main" id="{8A219212-42BF-4026-989B-D061A9D4D951}"/>
                  </a:ext>
                </a:extLst>
              </p:cNvPr>
              <p:cNvSpPr/>
              <p:nvPr/>
            </p:nvSpPr>
            <p:spPr>
              <a:xfrm>
                <a:off x="14905760" y="5065326"/>
                <a:ext cx="20346" cy="21293"/>
              </a:xfrm>
              <a:custGeom>
                <a:avLst/>
                <a:gdLst>
                  <a:gd name="connsiteX0" fmla="*/ 102 w 20346"/>
                  <a:gd name="connsiteY0" fmla="*/ 4767 h 21293"/>
                  <a:gd name="connsiteX1" fmla="*/ 20010 w 20346"/>
                  <a:gd name="connsiteY1" fmla="*/ 18865 h 21293"/>
                  <a:gd name="connsiteX2" fmla="*/ 102 w 20346"/>
                  <a:gd name="connsiteY2" fmla="*/ 4767 h 21293"/>
                </a:gdLst>
                <a:ahLst/>
                <a:cxnLst>
                  <a:cxn ang="0">
                    <a:pos x="connsiteX0" y="connsiteY0"/>
                  </a:cxn>
                  <a:cxn ang="0">
                    <a:pos x="connsiteX1" y="connsiteY1"/>
                  </a:cxn>
                  <a:cxn ang="0">
                    <a:pos x="connsiteX2" y="connsiteY2"/>
                  </a:cxn>
                </a:cxnLst>
                <a:rect l="l" t="t" r="r" b="b"/>
                <a:pathLst>
                  <a:path w="20346" h="21293">
                    <a:moveTo>
                      <a:pt x="102" y="4767"/>
                    </a:moveTo>
                    <a:cubicBezTo>
                      <a:pt x="-1803" y="5"/>
                      <a:pt x="23534" y="-7520"/>
                      <a:pt x="20010" y="18865"/>
                    </a:cubicBezTo>
                    <a:cubicBezTo>
                      <a:pt x="8198" y="27342"/>
                      <a:pt x="5913" y="11435"/>
                      <a:pt x="102" y="4767"/>
                    </a:cubicBezTo>
                    <a:close/>
                  </a:path>
                </a:pathLst>
              </a:custGeom>
              <a:grpFill/>
              <a:ln w="9525" cap="flat">
                <a:noFill/>
                <a:prstDash val="solid"/>
                <a:miter/>
              </a:ln>
            </p:spPr>
            <p:txBody>
              <a:bodyPr rtlCol="0" anchor="ctr"/>
              <a:lstStyle/>
              <a:p>
                <a:endParaRPr lang="en-US"/>
              </a:p>
            </p:txBody>
          </p:sp>
          <p:sp>
            <p:nvSpPr>
              <p:cNvPr id="73772" name="Freeform: Shape 73771">
                <a:extLst>
                  <a:ext uri="{FF2B5EF4-FFF2-40B4-BE49-F238E27FC236}">
                    <a16:creationId xmlns:a16="http://schemas.microsoft.com/office/drawing/2014/main" id="{43B1C2BA-4B20-461D-BFF7-81C7CEF712EE}"/>
                  </a:ext>
                </a:extLst>
              </p:cNvPr>
              <p:cNvSpPr/>
              <p:nvPr/>
            </p:nvSpPr>
            <p:spPr>
              <a:xfrm>
                <a:off x="14917767" y="4713478"/>
                <a:ext cx="24679" cy="63817"/>
              </a:xfrm>
              <a:custGeom>
                <a:avLst/>
                <a:gdLst>
                  <a:gd name="connsiteX0" fmla="*/ 10670 w 24679"/>
                  <a:gd name="connsiteY0" fmla="*/ 19336 h 63817"/>
                  <a:gd name="connsiteX1" fmla="*/ 13242 w 24679"/>
                  <a:gd name="connsiteY1" fmla="*/ 61627 h 63817"/>
                  <a:gd name="connsiteX2" fmla="*/ 2 w 24679"/>
                  <a:gd name="connsiteY2" fmla="*/ 63818 h 63817"/>
                  <a:gd name="connsiteX3" fmla="*/ 3907 w 24679"/>
                  <a:gd name="connsiteY3" fmla="*/ 28956 h 63817"/>
                  <a:gd name="connsiteX4" fmla="*/ 24195 w 24679"/>
                  <a:gd name="connsiteY4" fmla="*/ 0 h 63817"/>
                  <a:gd name="connsiteX5" fmla="*/ 10670 w 24679"/>
                  <a:gd name="connsiteY5" fmla="*/ 19336 h 63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679" h="63817">
                    <a:moveTo>
                      <a:pt x="10670" y="19336"/>
                    </a:moveTo>
                    <a:cubicBezTo>
                      <a:pt x="7526" y="43910"/>
                      <a:pt x="14956" y="40767"/>
                      <a:pt x="13242" y="61627"/>
                    </a:cubicBezTo>
                    <a:cubicBezTo>
                      <a:pt x="8860" y="62389"/>
                      <a:pt x="4383" y="63056"/>
                      <a:pt x="2" y="63818"/>
                    </a:cubicBezTo>
                    <a:cubicBezTo>
                      <a:pt x="-189" y="52483"/>
                      <a:pt x="13908" y="35719"/>
                      <a:pt x="3907" y="28956"/>
                    </a:cubicBezTo>
                    <a:cubicBezTo>
                      <a:pt x="8860" y="14573"/>
                      <a:pt x="15718" y="5144"/>
                      <a:pt x="24195" y="0"/>
                    </a:cubicBezTo>
                    <a:cubicBezTo>
                      <a:pt x="27053" y="25337"/>
                      <a:pt x="16575" y="16478"/>
                      <a:pt x="10670" y="19336"/>
                    </a:cubicBezTo>
                    <a:close/>
                  </a:path>
                </a:pathLst>
              </a:custGeom>
              <a:grpFill/>
              <a:ln w="9525" cap="flat">
                <a:noFill/>
                <a:prstDash val="solid"/>
                <a:miter/>
              </a:ln>
            </p:spPr>
            <p:txBody>
              <a:bodyPr rtlCol="0" anchor="ctr"/>
              <a:lstStyle/>
              <a:p>
                <a:endParaRPr lang="en-US"/>
              </a:p>
            </p:txBody>
          </p:sp>
          <p:sp>
            <p:nvSpPr>
              <p:cNvPr id="73773" name="Freeform: Shape 73772">
                <a:extLst>
                  <a:ext uri="{FF2B5EF4-FFF2-40B4-BE49-F238E27FC236}">
                    <a16:creationId xmlns:a16="http://schemas.microsoft.com/office/drawing/2014/main" id="{B1FE82BE-059A-4374-B7E9-EB55BF9E7A79}"/>
                  </a:ext>
                </a:extLst>
              </p:cNvPr>
              <p:cNvSpPr/>
              <p:nvPr/>
            </p:nvSpPr>
            <p:spPr>
              <a:xfrm>
                <a:off x="14926143" y="5914390"/>
                <a:ext cx="43061" cy="53816"/>
              </a:xfrm>
              <a:custGeom>
                <a:avLst/>
                <a:gdLst>
                  <a:gd name="connsiteX0" fmla="*/ 1437 w 43061"/>
                  <a:gd name="connsiteY0" fmla="*/ 0 h 53816"/>
                  <a:gd name="connsiteX1" fmla="*/ 43061 w 43061"/>
                  <a:gd name="connsiteY1" fmla="*/ 53816 h 53816"/>
                  <a:gd name="connsiteX2" fmla="*/ 1056 w 43061"/>
                  <a:gd name="connsiteY2" fmla="*/ 25908 h 53816"/>
                  <a:gd name="connsiteX3" fmla="*/ 1437 w 43061"/>
                  <a:gd name="connsiteY3" fmla="*/ 0 h 53816"/>
                </a:gdLst>
                <a:ahLst/>
                <a:cxnLst>
                  <a:cxn ang="0">
                    <a:pos x="connsiteX0" y="connsiteY0"/>
                  </a:cxn>
                  <a:cxn ang="0">
                    <a:pos x="connsiteX1" y="connsiteY1"/>
                  </a:cxn>
                  <a:cxn ang="0">
                    <a:pos x="connsiteX2" y="connsiteY2"/>
                  </a:cxn>
                  <a:cxn ang="0">
                    <a:pos x="connsiteX3" y="connsiteY3"/>
                  </a:cxn>
                </a:cxnLst>
                <a:rect l="l" t="t" r="r" b="b"/>
                <a:pathLst>
                  <a:path w="43061" h="53816">
                    <a:moveTo>
                      <a:pt x="1437" y="0"/>
                    </a:moveTo>
                    <a:cubicBezTo>
                      <a:pt x="-8850" y="14573"/>
                      <a:pt x="39346" y="20098"/>
                      <a:pt x="43061" y="53816"/>
                    </a:cubicBezTo>
                    <a:cubicBezTo>
                      <a:pt x="27916" y="34862"/>
                      <a:pt x="20963" y="49149"/>
                      <a:pt x="1056" y="25908"/>
                    </a:cubicBezTo>
                    <a:cubicBezTo>
                      <a:pt x="1151" y="17336"/>
                      <a:pt x="1246" y="8668"/>
                      <a:pt x="1437" y="0"/>
                    </a:cubicBezTo>
                    <a:close/>
                  </a:path>
                </a:pathLst>
              </a:custGeom>
              <a:grpFill/>
              <a:ln w="9525" cap="flat">
                <a:noFill/>
                <a:prstDash val="solid"/>
                <a:miter/>
              </a:ln>
            </p:spPr>
            <p:txBody>
              <a:bodyPr rtlCol="0" anchor="ctr"/>
              <a:lstStyle/>
              <a:p>
                <a:endParaRPr lang="en-US"/>
              </a:p>
            </p:txBody>
          </p:sp>
          <p:sp>
            <p:nvSpPr>
              <p:cNvPr id="73774" name="Freeform: Shape 73773">
                <a:extLst>
                  <a:ext uri="{FF2B5EF4-FFF2-40B4-BE49-F238E27FC236}">
                    <a16:creationId xmlns:a16="http://schemas.microsoft.com/office/drawing/2014/main" id="{35980476-1FE5-44DC-B128-29EE3816EAA1}"/>
                  </a:ext>
                </a:extLst>
              </p:cNvPr>
              <p:cNvSpPr/>
              <p:nvPr/>
            </p:nvSpPr>
            <p:spPr>
              <a:xfrm>
                <a:off x="14997874" y="7315327"/>
                <a:ext cx="82965" cy="50768"/>
              </a:xfrm>
              <a:custGeom>
                <a:avLst/>
                <a:gdLst>
                  <a:gd name="connsiteX0" fmla="*/ 47244 w 82965"/>
                  <a:gd name="connsiteY0" fmla="*/ 39053 h 50768"/>
                  <a:gd name="connsiteX1" fmla="*/ 65151 w 82965"/>
                  <a:gd name="connsiteY1" fmla="*/ 19050 h 50768"/>
                  <a:gd name="connsiteX2" fmla="*/ 82868 w 82965"/>
                  <a:gd name="connsiteY2" fmla="*/ 50768 h 50768"/>
                  <a:gd name="connsiteX3" fmla="*/ 39338 w 82965"/>
                  <a:gd name="connsiteY3" fmla="*/ 39814 h 50768"/>
                  <a:gd name="connsiteX4" fmla="*/ 0 w 82965"/>
                  <a:gd name="connsiteY4" fmla="*/ 3143 h 50768"/>
                  <a:gd name="connsiteX5" fmla="*/ 22193 w 82965"/>
                  <a:gd name="connsiteY5" fmla="*/ 0 h 50768"/>
                  <a:gd name="connsiteX6" fmla="*/ 47244 w 82965"/>
                  <a:gd name="connsiteY6" fmla="*/ 39053 h 50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65" h="50768">
                    <a:moveTo>
                      <a:pt x="47244" y="39053"/>
                    </a:moveTo>
                    <a:cubicBezTo>
                      <a:pt x="58198" y="43815"/>
                      <a:pt x="54197" y="14478"/>
                      <a:pt x="65151" y="19050"/>
                    </a:cubicBezTo>
                    <a:cubicBezTo>
                      <a:pt x="67628" y="55912"/>
                      <a:pt x="84392" y="3620"/>
                      <a:pt x="82868" y="50768"/>
                    </a:cubicBezTo>
                    <a:cubicBezTo>
                      <a:pt x="70390" y="40767"/>
                      <a:pt x="54483" y="42386"/>
                      <a:pt x="39338" y="39814"/>
                    </a:cubicBezTo>
                    <a:cubicBezTo>
                      <a:pt x="24289" y="37148"/>
                      <a:pt x="9049" y="30194"/>
                      <a:pt x="0" y="3143"/>
                    </a:cubicBezTo>
                    <a:cubicBezTo>
                      <a:pt x="11430" y="-5429"/>
                      <a:pt x="29909" y="37815"/>
                      <a:pt x="22193" y="0"/>
                    </a:cubicBezTo>
                    <a:cubicBezTo>
                      <a:pt x="27908" y="23336"/>
                      <a:pt x="45244" y="-2381"/>
                      <a:pt x="47244" y="39053"/>
                    </a:cubicBezTo>
                    <a:close/>
                  </a:path>
                </a:pathLst>
              </a:custGeom>
              <a:grpFill/>
              <a:ln w="9525" cap="flat">
                <a:noFill/>
                <a:prstDash val="solid"/>
                <a:miter/>
              </a:ln>
            </p:spPr>
            <p:txBody>
              <a:bodyPr rtlCol="0" anchor="ctr"/>
              <a:lstStyle/>
              <a:p>
                <a:endParaRPr lang="en-US"/>
              </a:p>
            </p:txBody>
          </p:sp>
          <p:sp>
            <p:nvSpPr>
              <p:cNvPr id="73775" name="Freeform: Shape 73774">
                <a:extLst>
                  <a:ext uri="{FF2B5EF4-FFF2-40B4-BE49-F238E27FC236}">
                    <a16:creationId xmlns:a16="http://schemas.microsoft.com/office/drawing/2014/main" id="{A0CF9D90-92A9-46EB-A4F5-738E55CAC65A}"/>
                  </a:ext>
                </a:extLst>
              </p:cNvPr>
              <p:cNvSpPr/>
              <p:nvPr/>
            </p:nvSpPr>
            <p:spPr>
              <a:xfrm>
                <a:off x="15024258" y="6047511"/>
                <a:ext cx="24288" cy="39715"/>
              </a:xfrm>
              <a:custGeom>
                <a:avLst/>
                <a:gdLst>
                  <a:gd name="connsiteX0" fmla="*/ 0 w 24288"/>
                  <a:gd name="connsiteY0" fmla="*/ 6611 h 39715"/>
                  <a:gd name="connsiteX1" fmla="*/ 24289 w 24288"/>
                  <a:gd name="connsiteY1" fmla="*/ 37091 h 39715"/>
                  <a:gd name="connsiteX2" fmla="*/ 0 w 24288"/>
                  <a:gd name="connsiteY2" fmla="*/ 6611 h 39715"/>
                </a:gdLst>
                <a:ahLst/>
                <a:cxnLst>
                  <a:cxn ang="0">
                    <a:pos x="connsiteX0" y="connsiteY0"/>
                  </a:cxn>
                  <a:cxn ang="0">
                    <a:pos x="connsiteX1" y="connsiteY1"/>
                  </a:cxn>
                  <a:cxn ang="0">
                    <a:pos x="connsiteX2" y="connsiteY2"/>
                  </a:cxn>
                </a:cxnLst>
                <a:rect l="l" t="t" r="r" b="b"/>
                <a:pathLst>
                  <a:path w="24288" h="39715">
                    <a:moveTo>
                      <a:pt x="0" y="6611"/>
                    </a:moveTo>
                    <a:cubicBezTo>
                      <a:pt x="7715" y="-15297"/>
                      <a:pt x="19717" y="23089"/>
                      <a:pt x="24289" y="37091"/>
                    </a:cubicBezTo>
                    <a:cubicBezTo>
                      <a:pt x="6477" y="51855"/>
                      <a:pt x="14954" y="-819"/>
                      <a:pt x="0" y="6611"/>
                    </a:cubicBezTo>
                    <a:close/>
                  </a:path>
                </a:pathLst>
              </a:custGeom>
              <a:grpFill/>
              <a:ln w="9525" cap="flat">
                <a:noFill/>
                <a:prstDash val="solid"/>
                <a:miter/>
              </a:ln>
            </p:spPr>
            <p:txBody>
              <a:bodyPr rtlCol="0" anchor="ctr"/>
              <a:lstStyle/>
              <a:p>
                <a:endParaRPr lang="en-US"/>
              </a:p>
            </p:txBody>
          </p:sp>
          <p:sp>
            <p:nvSpPr>
              <p:cNvPr id="73776" name="Freeform: Shape 73775">
                <a:extLst>
                  <a:ext uri="{FF2B5EF4-FFF2-40B4-BE49-F238E27FC236}">
                    <a16:creationId xmlns:a16="http://schemas.microsoft.com/office/drawing/2014/main" id="{DE88D509-9678-4FB4-B61A-13192DAACDDD}"/>
                  </a:ext>
                </a:extLst>
              </p:cNvPr>
              <p:cNvSpPr/>
              <p:nvPr/>
            </p:nvSpPr>
            <p:spPr>
              <a:xfrm>
                <a:off x="15039213" y="5079088"/>
                <a:ext cx="47243" cy="107114"/>
              </a:xfrm>
              <a:custGeom>
                <a:avLst/>
                <a:gdLst>
                  <a:gd name="connsiteX0" fmla="*/ 27051 w 47243"/>
                  <a:gd name="connsiteY0" fmla="*/ 51204 h 107114"/>
                  <a:gd name="connsiteX1" fmla="*/ 16478 w 47243"/>
                  <a:gd name="connsiteY1" fmla="*/ 104258 h 107114"/>
                  <a:gd name="connsiteX2" fmla="*/ 0 w 47243"/>
                  <a:gd name="connsiteY2" fmla="*/ 64158 h 107114"/>
                  <a:gd name="connsiteX3" fmla="*/ 20288 w 47243"/>
                  <a:gd name="connsiteY3" fmla="*/ 52347 h 107114"/>
                  <a:gd name="connsiteX4" fmla="*/ 10763 w 47243"/>
                  <a:gd name="connsiteY4" fmla="*/ 2436 h 107114"/>
                  <a:gd name="connsiteX5" fmla="*/ 30766 w 47243"/>
                  <a:gd name="connsiteY5" fmla="*/ 16437 h 107114"/>
                  <a:gd name="connsiteX6" fmla="*/ 47244 w 47243"/>
                  <a:gd name="connsiteY6" fmla="*/ 56633 h 107114"/>
                  <a:gd name="connsiteX7" fmla="*/ 27051 w 47243"/>
                  <a:gd name="connsiteY7" fmla="*/ 51204 h 10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243" h="107114">
                    <a:moveTo>
                      <a:pt x="27051" y="51204"/>
                    </a:moveTo>
                    <a:cubicBezTo>
                      <a:pt x="19812" y="59586"/>
                      <a:pt x="14954" y="74254"/>
                      <a:pt x="16478" y="104258"/>
                    </a:cubicBezTo>
                    <a:cubicBezTo>
                      <a:pt x="11811" y="121403"/>
                      <a:pt x="12001" y="55395"/>
                      <a:pt x="0" y="64158"/>
                    </a:cubicBezTo>
                    <a:cubicBezTo>
                      <a:pt x="4858" y="45870"/>
                      <a:pt x="11525" y="70635"/>
                      <a:pt x="20288" y="52347"/>
                    </a:cubicBezTo>
                    <a:cubicBezTo>
                      <a:pt x="23527" y="18533"/>
                      <a:pt x="5810" y="40726"/>
                      <a:pt x="10763" y="2436"/>
                    </a:cubicBezTo>
                    <a:cubicBezTo>
                      <a:pt x="23336" y="-8709"/>
                      <a:pt x="20098" y="22343"/>
                      <a:pt x="30766" y="16437"/>
                    </a:cubicBezTo>
                    <a:cubicBezTo>
                      <a:pt x="19526" y="48822"/>
                      <a:pt x="42005" y="42155"/>
                      <a:pt x="47244" y="56633"/>
                    </a:cubicBezTo>
                    <a:cubicBezTo>
                      <a:pt x="42577" y="64729"/>
                      <a:pt x="33242" y="66729"/>
                      <a:pt x="27051" y="51204"/>
                    </a:cubicBezTo>
                    <a:close/>
                  </a:path>
                </a:pathLst>
              </a:custGeom>
              <a:grpFill/>
              <a:ln w="9525" cap="flat">
                <a:noFill/>
                <a:prstDash val="solid"/>
                <a:miter/>
              </a:ln>
            </p:spPr>
            <p:txBody>
              <a:bodyPr rtlCol="0" anchor="ctr"/>
              <a:lstStyle/>
              <a:p>
                <a:endParaRPr lang="en-US"/>
              </a:p>
            </p:txBody>
          </p:sp>
          <p:sp>
            <p:nvSpPr>
              <p:cNvPr id="73777" name="Freeform: Shape 73776">
                <a:extLst>
                  <a:ext uri="{FF2B5EF4-FFF2-40B4-BE49-F238E27FC236}">
                    <a16:creationId xmlns:a16="http://schemas.microsoft.com/office/drawing/2014/main" id="{AC12DD74-2D22-4488-AB33-5073D1141331}"/>
                  </a:ext>
                </a:extLst>
              </p:cNvPr>
              <p:cNvSpPr/>
              <p:nvPr/>
            </p:nvSpPr>
            <p:spPr>
              <a:xfrm>
                <a:off x="15091436" y="3620351"/>
                <a:ext cx="23285" cy="39661"/>
              </a:xfrm>
              <a:custGeom>
                <a:avLst/>
                <a:gdLst>
                  <a:gd name="connsiteX0" fmla="*/ 355 w 23285"/>
                  <a:gd name="connsiteY0" fmla="*/ 6420 h 39661"/>
                  <a:gd name="connsiteX1" fmla="*/ 22167 w 23285"/>
                  <a:gd name="connsiteY1" fmla="*/ 11182 h 39661"/>
                  <a:gd name="connsiteX2" fmla="*/ 6165 w 23285"/>
                  <a:gd name="connsiteY2" fmla="*/ 39662 h 39661"/>
                  <a:gd name="connsiteX3" fmla="*/ 355 w 23285"/>
                  <a:gd name="connsiteY3" fmla="*/ 6420 h 39661"/>
                </a:gdLst>
                <a:ahLst/>
                <a:cxnLst>
                  <a:cxn ang="0">
                    <a:pos x="connsiteX0" y="connsiteY0"/>
                  </a:cxn>
                  <a:cxn ang="0">
                    <a:pos x="connsiteX1" y="connsiteY1"/>
                  </a:cxn>
                  <a:cxn ang="0">
                    <a:pos x="connsiteX2" y="connsiteY2"/>
                  </a:cxn>
                  <a:cxn ang="0">
                    <a:pos x="connsiteX3" y="connsiteY3"/>
                  </a:cxn>
                </a:cxnLst>
                <a:rect l="l" t="t" r="r" b="b"/>
                <a:pathLst>
                  <a:path w="23285" h="39661">
                    <a:moveTo>
                      <a:pt x="355" y="6420"/>
                    </a:moveTo>
                    <a:cubicBezTo>
                      <a:pt x="-2598" y="-18250"/>
                      <a:pt x="13595" y="38043"/>
                      <a:pt x="22167" y="11182"/>
                    </a:cubicBezTo>
                    <a:cubicBezTo>
                      <a:pt x="27692" y="15183"/>
                      <a:pt x="11213" y="34423"/>
                      <a:pt x="6165" y="39662"/>
                    </a:cubicBezTo>
                    <a:cubicBezTo>
                      <a:pt x="5879" y="23755"/>
                      <a:pt x="4451" y="11373"/>
                      <a:pt x="355" y="6420"/>
                    </a:cubicBezTo>
                    <a:close/>
                  </a:path>
                </a:pathLst>
              </a:custGeom>
              <a:grpFill/>
              <a:ln w="9525" cap="flat">
                <a:noFill/>
                <a:prstDash val="solid"/>
                <a:miter/>
              </a:ln>
            </p:spPr>
            <p:txBody>
              <a:bodyPr rtlCol="0" anchor="ctr"/>
              <a:lstStyle/>
              <a:p>
                <a:endParaRPr lang="en-US"/>
              </a:p>
            </p:txBody>
          </p:sp>
          <p:sp>
            <p:nvSpPr>
              <p:cNvPr id="73778" name="Freeform: Shape 73777">
                <a:extLst>
                  <a:ext uri="{FF2B5EF4-FFF2-40B4-BE49-F238E27FC236}">
                    <a16:creationId xmlns:a16="http://schemas.microsoft.com/office/drawing/2014/main" id="{D8041452-A84A-4A28-8889-A5BF0858B7F0}"/>
                  </a:ext>
                </a:extLst>
              </p:cNvPr>
              <p:cNvSpPr/>
              <p:nvPr/>
            </p:nvSpPr>
            <p:spPr>
              <a:xfrm>
                <a:off x="15105983" y="5077523"/>
                <a:ext cx="572452" cy="216630"/>
              </a:xfrm>
              <a:custGeom>
                <a:avLst/>
                <a:gdLst>
                  <a:gd name="connsiteX0" fmla="*/ 211360 w 572452"/>
                  <a:gd name="connsiteY0" fmla="*/ 174593 h 216630"/>
                  <a:gd name="connsiteX1" fmla="*/ 194596 w 572452"/>
                  <a:gd name="connsiteY1" fmla="*/ 194596 h 216630"/>
                  <a:gd name="connsiteX2" fmla="*/ 238125 w 572452"/>
                  <a:gd name="connsiteY2" fmla="*/ 187357 h 216630"/>
                  <a:gd name="connsiteX3" fmla="*/ 207931 w 572452"/>
                  <a:gd name="connsiteY3" fmla="*/ 192310 h 216630"/>
                  <a:gd name="connsiteX4" fmla="*/ 218027 w 572452"/>
                  <a:gd name="connsiteY4" fmla="*/ 164973 h 216630"/>
                  <a:gd name="connsiteX5" fmla="*/ 241459 w 572452"/>
                  <a:gd name="connsiteY5" fmla="*/ 169640 h 216630"/>
                  <a:gd name="connsiteX6" fmla="*/ 258128 w 572452"/>
                  <a:gd name="connsiteY6" fmla="*/ 209741 h 216630"/>
                  <a:gd name="connsiteX7" fmla="*/ 264890 w 572452"/>
                  <a:gd name="connsiteY7" fmla="*/ 165830 h 216630"/>
                  <a:gd name="connsiteX8" fmla="*/ 301657 w 572452"/>
                  <a:gd name="connsiteY8" fmla="*/ 176879 h 216630"/>
                  <a:gd name="connsiteX9" fmla="*/ 284797 w 572452"/>
                  <a:gd name="connsiteY9" fmla="*/ 214027 h 216630"/>
                  <a:gd name="connsiteX10" fmla="*/ 304895 w 572452"/>
                  <a:gd name="connsiteY10" fmla="*/ 184785 h 216630"/>
                  <a:gd name="connsiteX11" fmla="*/ 318230 w 572452"/>
                  <a:gd name="connsiteY11" fmla="*/ 208407 h 216630"/>
                  <a:gd name="connsiteX12" fmla="*/ 378524 w 572452"/>
                  <a:gd name="connsiteY12" fmla="*/ 155543 h 216630"/>
                  <a:gd name="connsiteX13" fmla="*/ 398526 w 572452"/>
                  <a:gd name="connsiteY13" fmla="*/ 177832 h 216630"/>
                  <a:gd name="connsiteX14" fmla="*/ 385096 w 572452"/>
                  <a:gd name="connsiteY14" fmla="*/ 197263 h 216630"/>
                  <a:gd name="connsiteX15" fmla="*/ 431959 w 572452"/>
                  <a:gd name="connsiteY15" fmla="*/ 146685 h 216630"/>
                  <a:gd name="connsiteX16" fmla="*/ 465392 w 572452"/>
                  <a:gd name="connsiteY16" fmla="*/ 166878 h 216630"/>
                  <a:gd name="connsiteX17" fmla="*/ 458724 w 572452"/>
                  <a:gd name="connsiteY17" fmla="*/ 159353 h 216630"/>
                  <a:gd name="connsiteX18" fmla="*/ 472154 w 572452"/>
                  <a:gd name="connsiteY18" fmla="*/ 148685 h 216630"/>
                  <a:gd name="connsiteX19" fmla="*/ 515588 w 572452"/>
                  <a:gd name="connsiteY19" fmla="*/ 175736 h 216630"/>
                  <a:gd name="connsiteX20" fmla="*/ 532352 w 572452"/>
                  <a:gd name="connsiteY20" fmla="*/ 138589 h 216630"/>
                  <a:gd name="connsiteX21" fmla="*/ 465487 w 572452"/>
                  <a:gd name="connsiteY21" fmla="*/ 98203 h 216630"/>
                  <a:gd name="connsiteX22" fmla="*/ 525685 w 572452"/>
                  <a:gd name="connsiteY22" fmla="*/ 79629 h 216630"/>
                  <a:gd name="connsiteX23" fmla="*/ 522256 w 572452"/>
                  <a:gd name="connsiteY23" fmla="*/ 114491 h 216630"/>
                  <a:gd name="connsiteX24" fmla="*/ 572453 w 572452"/>
                  <a:gd name="connsiteY24" fmla="*/ 80391 h 216630"/>
                  <a:gd name="connsiteX25" fmla="*/ 535686 w 572452"/>
                  <a:gd name="connsiteY25" fmla="*/ 35052 h 216630"/>
                  <a:gd name="connsiteX26" fmla="*/ 518922 w 572452"/>
                  <a:gd name="connsiteY26" fmla="*/ 29242 h 216630"/>
                  <a:gd name="connsiteX27" fmla="*/ 472059 w 572452"/>
                  <a:gd name="connsiteY27" fmla="*/ 62770 h 216630"/>
                  <a:gd name="connsiteX28" fmla="*/ 448628 w 572452"/>
                  <a:gd name="connsiteY28" fmla="*/ 58103 h 216630"/>
                  <a:gd name="connsiteX29" fmla="*/ 431959 w 572452"/>
                  <a:gd name="connsiteY29" fmla="*/ 9430 h 216630"/>
                  <a:gd name="connsiteX30" fmla="*/ 358426 w 572452"/>
                  <a:gd name="connsiteY30" fmla="*/ 4477 h 216630"/>
                  <a:gd name="connsiteX31" fmla="*/ 351663 w 572452"/>
                  <a:gd name="connsiteY31" fmla="*/ 39815 h 216630"/>
                  <a:gd name="connsiteX32" fmla="*/ 331661 w 572452"/>
                  <a:gd name="connsiteY32" fmla="*/ 8954 h 216630"/>
                  <a:gd name="connsiteX33" fmla="*/ 341662 w 572452"/>
                  <a:gd name="connsiteY33" fmla="*/ 32957 h 216630"/>
                  <a:gd name="connsiteX34" fmla="*/ 314896 w 572452"/>
                  <a:gd name="connsiteY34" fmla="*/ 20288 h 216630"/>
                  <a:gd name="connsiteX35" fmla="*/ 301562 w 572452"/>
                  <a:gd name="connsiteY35" fmla="*/ 48196 h 216630"/>
                  <a:gd name="connsiteX36" fmla="*/ 284893 w 572452"/>
                  <a:gd name="connsiteY36" fmla="*/ 16764 h 216630"/>
                  <a:gd name="connsiteX37" fmla="*/ 271463 w 572452"/>
                  <a:gd name="connsiteY37" fmla="*/ 27623 h 216630"/>
                  <a:gd name="connsiteX38" fmla="*/ 207931 w 572452"/>
                  <a:gd name="connsiteY38" fmla="*/ 12287 h 216630"/>
                  <a:gd name="connsiteX39" fmla="*/ 187738 w 572452"/>
                  <a:gd name="connsiteY39" fmla="*/ 50006 h 216630"/>
                  <a:gd name="connsiteX40" fmla="*/ 164497 w 572452"/>
                  <a:gd name="connsiteY40" fmla="*/ 2286 h 216630"/>
                  <a:gd name="connsiteX41" fmla="*/ 124396 w 572452"/>
                  <a:gd name="connsiteY41" fmla="*/ 381 h 216630"/>
                  <a:gd name="connsiteX42" fmla="*/ 127635 w 572452"/>
                  <a:gd name="connsiteY42" fmla="*/ 42767 h 216630"/>
                  <a:gd name="connsiteX43" fmla="*/ 104204 w 572452"/>
                  <a:gd name="connsiteY43" fmla="*/ 46577 h 216630"/>
                  <a:gd name="connsiteX44" fmla="*/ 111062 w 572452"/>
                  <a:gd name="connsiteY44" fmla="*/ 2477 h 216630"/>
                  <a:gd name="connsiteX45" fmla="*/ 74200 w 572452"/>
                  <a:gd name="connsiteY45" fmla="*/ 0 h 216630"/>
                  <a:gd name="connsiteX46" fmla="*/ 74009 w 572452"/>
                  <a:gd name="connsiteY46" fmla="*/ 42863 h 216630"/>
                  <a:gd name="connsiteX47" fmla="*/ 53721 w 572452"/>
                  <a:gd name="connsiteY47" fmla="*/ 80486 h 216630"/>
                  <a:gd name="connsiteX48" fmla="*/ 40386 w 572452"/>
                  <a:gd name="connsiteY48" fmla="*/ 56960 h 216630"/>
                  <a:gd name="connsiteX49" fmla="*/ 60674 w 572452"/>
                  <a:gd name="connsiteY49" fmla="*/ 19336 h 216630"/>
                  <a:gd name="connsiteX50" fmla="*/ 30480 w 572452"/>
                  <a:gd name="connsiteY50" fmla="*/ 24289 h 216630"/>
                  <a:gd name="connsiteX51" fmla="*/ 30289 w 572452"/>
                  <a:gd name="connsiteY51" fmla="*/ 58674 h 216630"/>
                  <a:gd name="connsiteX52" fmla="*/ 191 w 572452"/>
                  <a:gd name="connsiteY52" fmla="*/ 46387 h 216630"/>
                  <a:gd name="connsiteX53" fmla="*/ 0 w 572452"/>
                  <a:gd name="connsiteY53" fmla="*/ 80772 h 216630"/>
                  <a:gd name="connsiteX54" fmla="*/ 33528 w 572452"/>
                  <a:gd name="connsiteY54" fmla="*/ 83725 h 216630"/>
                  <a:gd name="connsiteX55" fmla="*/ 36671 w 572452"/>
                  <a:gd name="connsiteY55" fmla="*/ 117538 h 216630"/>
                  <a:gd name="connsiteX56" fmla="*/ 73533 w 572452"/>
                  <a:gd name="connsiteY56" fmla="*/ 137255 h 216630"/>
                  <a:gd name="connsiteX57" fmla="*/ 26479 w 572452"/>
                  <a:gd name="connsiteY57" fmla="*/ 144971 h 216630"/>
                  <a:gd name="connsiteX58" fmla="*/ 29528 w 572452"/>
                  <a:gd name="connsiteY58" fmla="*/ 187262 h 216630"/>
                  <a:gd name="connsiteX59" fmla="*/ 46577 w 572452"/>
                  <a:gd name="connsiteY59" fmla="*/ 150209 h 216630"/>
                  <a:gd name="connsiteX60" fmla="*/ 103727 w 572452"/>
                  <a:gd name="connsiteY60" fmla="*/ 157925 h 216630"/>
                  <a:gd name="connsiteX61" fmla="*/ 90297 w 572452"/>
                  <a:gd name="connsiteY61" fmla="*/ 160115 h 216630"/>
                  <a:gd name="connsiteX62" fmla="*/ 87059 w 572452"/>
                  <a:gd name="connsiteY62" fmla="*/ 135065 h 216630"/>
                  <a:gd name="connsiteX63" fmla="*/ 134207 w 572452"/>
                  <a:gd name="connsiteY63" fmla="*/ 84392 h 216630"/>
                  <a:gd name="connsiteX64" fmla="*/ 164211 w 572452"/>
                  <a:gd name="connsiteY64" fmla="*/ 130969 h 216630"/>
                  <a:gd name="connsiteX65" fmla="*/ 204502 w 572452"/>
                  <a:gd name="connsiteY65" fmla="*/ 89916 h 216630"/>
                  <a:gd name="connsiteX66" fmla="*/ 204407 w 572452"/>
                  <a:gd name="connsiteY66" fmla="*/ 115824 h 216630"/>
                  <a:gd name="connsiteX67" fmla="*/ 241268 w 572452"/>
                  <a:gd name="connsiteY67" fmla="*/ 83820 h 216630"/>
                  <a:gd name="connsiteX68" fmla="*/ 244602 w 572452"/>
                  <a:gd name="connsiteY68" fmla="*/ 109157 h 216630"/>
                  <a:gd name="connsiteX69" fmla="*/ 191071 w 572452"/>
                  <a:gd name="connsiteY69" fmla="*/ 109442 h 216630"/>
                  <a:gd name="connsiteX70" fmla="*/ 124016 w 572452"/>
                  <a:gd name="connsiteY70" fmla="*/ 137732 h 216630"/>
                  <a:gd name="connsiteX71" fmla="*/ 123920 w 572452"/>
                  <a:gd name="connsiteY71" fmla="*/ 172021 h 216630"/>
                  <a:gd name="connsiteX72" fmla="*/ 167450 w 572452"/>
                  <a:gd name="connsiteY72" fmla="*/ 173355 h 216630"/>
                  <a:gd name="connsiteX73" fmla="*/ 211360 w 572452"/>
                  <a:gd name="connsiteY73" fmla="*/ 174593 h 216630"/>
                  <a:gd name="connsiteX74" fmla="*/ 131350 w 572452"/>
                  <a:gd name="connsiteY74" fmla="*/ 59150 h 216630"/>
                  <a:gd name="connsiteX75" fmla="*/ 158210 w 572452"/>
                  <a:gd name="connsiteY75" fmla="*/ 37529 h 216630"/>
                  <a:gd name="connsiteX76" fmla="*/ 131350 w 572452"/>
                  <a:gd name="connsiteY76" fmla="*/ 59150 h 216630"/>
                  <a:gd name="connsiteX77" fmla="*/ 265081 w 572452"/>
                  <a:gd name="connsiteY77" fmla="*/ 131445 h 216630"/>
                  <a:gd name="connsiteX78" fmla="*/ 281940 w 572452"/>
                  <a:gd name="connsiteY78" fmla="*/ 68485 h 216630"/>
                  <a:gd name="connsiteX79" fmla="*/ 298609 w 572452"/>
                  <a:gd name="connsiteY79" fmla="*/ 82868 h 216630"/>
                  <a:gd name="connsiteX80" fmla="*/ 265081 w 572452"/>
                  <a:gd name="connsiteY80" fmla="*/ 131445 h 216630"/>
                  <a:gd name="connsiteX81" fmla="*/ 345377 w 572452"/>
                  <a:gd name="connsiteY81" fmla="*/ 118110 h 216630"/>
                  <a:gd name="connsiteX82" fmla="*/ 388906 w 572452"/>
                  <a:gd name="connsiteY82" fmla="*/ 119444 h 216630"/>
                  <a:gd name="connsiteX83" fmla="*/ 345377 w 572452"/>
                  <a:gd name="connsiteY83" fmla="*/ 118110 h 216630"/>
                  <a:gd name="connsiteX84" fmla="*/ 412337 w 572452"/>
                  <a:gd name="connsiteY84" fmla="*/ 98298 h 216630"/>
                  <a:gd name="connsiteX85" fmla="*/ 435769 w 572452"/>
                  <a:gd name="connsiteY85" fmla="*/ 102965 h 216630"/>
                  <a:gd name="connsiteX86" fmla="*/ 412337 w 572452"/>
                  <a:gd name="connsiteY86" fmla="*/ 98298 h 216630"/>
                  <a:gd name="connsiteX87" fmla="*/ 439007 w 572452"/>
                  <a:gd name="connsiteY87" fmla="*/ 136779 h 216630"/>
                  <a:gd name="connsiteX88" fmla="*/ 465772 w 572452"/>
                  <a:gd name="connsiteY88" fmla="*/ 115253 h 216630"/>
                  <a:gd name="connsiteX89" fmla="*/ 439007 w 572452"/>
                  <a:gd name="connsiteY89" fmla="*/ 136779 h 216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572452" h="216630">
                    <a:moveTo>
                      <a:pt x="211360" y="174593"/>
                    </a:moveTo>
                    <a:cubicBezTo>
                      <a:pt x="203073" y="174784"/>
                      <a:pt x="195072" y="175641"/>
                      <a:pt x="194596" y="194596"/>
                    </a:cubicBezTo>
                    <a:cubicBezTo>
                      <a:pt x="213074" y="220313"/>
                      <a:pt x="219551" y="230029"/>
                      <a:pt x="238125" y="187357"/>
                    </a:cubicBezTo>
                    <a:cubicBezTo>
                      <a:pt x="226886" y="180880"/>
                      <a:pt x="215170" y="217456"/>
                      <a:pt x="207931" y="192310"/>
                    </a:cubicBezTo>
                    <a:cubicBezTo>
                      <a:pt x="209836" y="179546"/>
                      <a:pt x="213265" y="170402"/>
                      <a:pt x="218027" y="164973"/>
                    </a:cubicBezTo>
                    <a:cubicBezTo>
                      <a:pt x="225743" y="184213"/>
                      <a:pt x="228791" y="176117"/>
                      <a:pt x="241459" y="169640"/>
                    </a:cubicBezTo>
                    <a:cubicBezTo>
                      <a:pt x="238125" y="207074"/>
                      <a:pt x="254413" y="191167"/>
                      <a:pt x="258128" y="209741"/>
                    </a:cubicBezTo>
                    <a:cubicBezTo>
                      <a:pt x="266224" y="191357"/>
                      <a:pt x="252508" y="174022"/>
                      <a:pt x="264890" y="165830"/>
                    </a:cubicBezTo>
                    <a:cubicBezTo>
                      <a:pt x="279368" y="173641"/>
                      <a:pt x="289370" y="142589"/>
                      <a:pt x="301657" y="176879"/>
                    </a:cubicBezTo>
                    <a:cubicBezTo>
                      <a:pt x="296609" y="190595"/>
                      <a:pt x="287560" y="194596"/>
                      <a:pt x="284797" y="214027"/>
                    </a:cubicBezTo>
                    <a:cubicBezTo>
                      <a:pt x="296704" y="216694"/>
                      <a:pt x="293084" y="182309"/>
                      <a:pt x="304895" y="184785"/>
                    </a:cubicBezTo>
                    <a:cubicBezTo>
                      <a:pt x="303847" y="207645"/>
                      <a:pt x="311849" y="205835"/>
                      <a:pt x="318230" y="208407"/>
                    </a:cubicBezTo>
                    <a:cubicBezTo>
                      <a:pt x="335089" y="177355"/>
                      <a:pt x="364427" y="198215"/>
                      <a:pt x="378524" y="155543"/>
                    </a:cubicBezTo>
                    <a:cubicBezTo>
                      <a:pt x="382048" y="171545"/>
                      <a:pt x="393859" y="164878"/>
                      <a:pt x="398526" y="177832"/>
                    </a:cubicBezTo>
                    <a:cubicBezTo>
                      <a:pt x="390906" y="176689"/>
                      <a:pt x="385953" y="182023"/>
                      <a:pt x="385096" y="197263"/>
                    </a:cubicBezTo>
                    <a:cubicBezTo>
                      <a:pt x="404336" y="163830"/>
                      <a:pt x="434054" y="204597"/>
                      <a:pt x="431959" y="146685"/>
                    </a:cubicBezTo>
                    <a:cubicBezTo>
                      <a:pt x="445675" y="140779"/>
                      <a:pt x="453866" y="194882"/>
                      <a:pt x="465392" y="166878"/>
                    </a:cubicBezTo>
                    <a:cubicBezTo>
                      <a:pt x="462820" y="165259"/>
                      <a:pt x="458819" y="167640"/>
                      <a:pt x="458724" y="159353"/>
                    </a:cubicBezTo>
                    <a:cubicBezTo>
                      <a:pt x="465011" y="160306"/>
                      <a:pt x="466154" y="148590"/>
                      <a:pt x="472154" y="148685"/>
                    </a:cubicBezTo>
                    <a:cubicBezTo>
                      <a:pt x="475679" y="185928"/>
                      <a:pt x="506063" y="134779"/>
                      <a:pt x="515588" y="175736"/>
                    </a:cubicBezTo>
                    <a:cubicBezTo>
                      <a:pt x="511683" y="140399"/>
                      <a:pt x="529780" y="158020"/>
                      <a:pt x="532352" y="138589"/>
                    </a:cubicBezTo>
                    <a:cubicBezTo>
                      <a:pt x="511778" y="121063"/>
                      <a:pt x="487013" y="111252"/>
                      <a:pt x="465487" y="98203"/>
                    </a:cubicBezTo>
                    <a:cubicBezTo>
                      <a:pt x="487489" y="79058"/>
                      <a:pt x="501682" y="82105"/>
                      <a:pt x="525685" y="79629"/>
                    </a:cubicBezTo>
                    <a:cubicBezTo>
                      <a:pt x="526256" y="94298"/>
                      <a:pt x="506730" y="116586"/>
                      <a:pt x="522256" y="114491"/>
                    </a:cubicBezTo>
                    <a:cubicBezTo>
                      <a:pt x="533591" y="59817"/>
                      <a:pt x="557308" y="115253"/>
                      <a:pt x="572453" y="80391"/>
                    </a:cubicBezTo>
                    <a:cubicBezTo>
                      <a:pt x="557498" y="72676"/>
                      <a:pt x="535400" y="84392"/>
                      <a:pt x="535686" y="35052"/>
                    </a:cubicBezTo>
                    <a:cubicBezTo>
                      <a:pt x="534257" y="77915"/>
                      <a:pt x="524256" y="29242"/>
                      <a:pt x="518922" y="29242"/>
                    </a:cubicBezTo>
                    <a:cubicBezTo>
                      <a:pt x="515493" y="80296"/>
                      <a:pt x="490347" y="40196"/>
                      <a:pt x="472059" y="62770"/>
                    </a:cubicBezTo>
                    <a:cubicBezTo>
                      <a:pt x="471011" y="26575"/>
                      <a:pt x="463105" y="45625"/>
                      <a:pt x="448628" y="58103"/>
                    </a:cubicBezTo>
                    <a:cubicBezTo>
                      <a:pt x="452533" y="15907"/>
                      <a:pt x="435102" y="32290"/>
                      <a:pt x="431959" y="9430"/>
                    </a:cubicBezTo>
                    <a:cubicBezTo>
                      <a:pt x="411575" y="103537"/>
                      <a:pt x="369570" y="18574"/>
                      <a:pt x="358426" y="4477"/>
                    </a:cubicBezTo>
                    <a:cubicBezTo>
                      <a:pt x="364522" y="3524"/>
                      <a:pt x="352520" y="29337"/>
                      <a:pt x="351663" y="39815"/>
                    </a:cubicBezTo>
                    <a:cubicBezTo>
                      <a:pt x="343567" y="38386"/>
                      <a:pt x="340709" y="-20574"/>
                      <a:pt x="331661" y="8954"/>
                    </a:cubicBezTo>
                    <a:cubicBezTo>
                      <a:pt x="334804" y="17526"/>
                      <a:pt x="343948" y="9525"/>
                      <a:pt x="341662" y="32957"/>
                    </a:cubicBezTo>
                    <a:cubicBezTo>
                      <a:pt x="330137" y="35814"/>
                      <a:pt x="317659" y="41338"/>
                      <a:pt x="314896" y="20288"/>
                    </a:cubicBezTo>
                    <a:cubicBezTo>
                      <a:pt x="311944" y="33338"/>
                      <a:pt x="309848" y="48292"/>
                      <a:pt x="301562" y="48196"/>
                    </a:cubicBezTo>
                    <a:cubicBezTo>
                      <a:pt x="290513" y="43625"/>
                      <a:pt x="284797" y="30766"/>
                      <a:pt x="284893" y="16764"/>
                    </a:cubicBezTo>
                    <a:cubicBezTo>
                      <a:pt x="288893" y="31242"/>
                      <a:pt x="260699" y="7049"/>
                      <a:pt x="271463" y="27623"/>
                    </a:cubicBezTo>
                    <a:cubicBezTo>
                      <a:pt x="307753" y="82868"/>
                      <a:pt x="198025" y="77724"/>
                      <a:pt x="207931" y="12287"/>
                    </a:cubicBezTo>
                    <a:cubicBezTo>
                      <a:pt x="198596" y="18574"/>
                      <a:pt x="199358" y="48959"/>
                      <a:pt x="187738" y="50006"/>
                    </a:cubicBezTo>
                    <a:cubicBezTo>
                      <a:pt x="181737" y="29242"/>
                      <a:pt x="167259" y="31623"/>
                      <a:pt x="164497" y="2286"/>
                    </a:cubicBezTo>
                    <a:cubicBezTo>
                      <a:pt x="145542" y="4858"/>
                      <a:pt x="134588" y="32290"/>
                      <a:pt x="124396" y="381"/>
                    </a:cubicBezTo>
                    <a:cubicBezTo>
                      <a:pt x="118110" y="16574"/>
                      <a:pt x="125730" y="25146"/>
                      <a:pt x="127635" y="42767"/>
                    </a:cubicBezTo>
                    <a:cubicBezTo>
                      <a:pt x="119063" y="53054"/>
                      <a:pt x="109157" y="71342"/>
                      <a:pt x="104204" y="46577"/>
                    </a:cubicBezTo>
                    <a:cubicBezTo>
                      <a:pt x="112109" y="34576"/>
                      <a:pt x="123635" y="20384"/>
                      <a:pt x="111062" y="2477"/>
                    </a:cubicBezTo>
                    <a:cubicBezTo>
                      <a:pt x="104585" y="24955"/>
                      <a:pt x="75914" y="6382"/>
                      <a:pt x="74200" y="0"/>
                    </a:cubicBezTo>
                    <a:cubicBezTo>
                      <a:pt x="64389" y="8954"/>
                      <a:pt x="76105" y="27242"/>
                      <a:pt x="74009" y="42863"/>
                    </a:cubicBezTo>
                    <a:cubicBezTo>
                      <a:pt x="64199" y="48006"/>
                      <a:pt x="60293" y="67532"/>
                      <a:pt x="53721" y="80486"/>
                    </a:cubicBezTo>
                    <a:cubicBezTo>
                      <a:pt x="49339" y="72676"/>
                      <a:pt x="43625" y="68009"/>
                      <a:pt x="40386" y="56960"/>
                    </a:cubicBezTo>
                    <a:cubicBezTo>
                      <a:pt x="46101" y="41815"/>
                      <a:pt x="55531" y="35814"/>
                      <a:pt x="60674" y="19336"/>
                    </a:cubicBezTo>
                    <a:cubicBezTo>
                      <a:pt x="48482" y="37719"/>
                      <a:pt x="42767" y="5810"/>
                      <a:pt x="30480" y="24289"/>
                    </a:cubicBezTo>
                    <a:cubicBezTo>
                      <a:pt x="25718" y="44482"/>
                      <a:pt x="38957" y="55150"/>
                      <a:pt x="30289" y="58674"/>
                    </a:cubicBezTo>
                    <a:cubicBezTo>
                      <a:pt x="14192" y="55150"/>
                      <a:pt x="12002" y="34671"/>
                      <a:pt x="191" y="46387"/>
                    </a:cubicBezTo>
                    <a:cubicBezTo>
                      <a:pt x="95" y="57912"/>
                      <a:pt x="0" y="69342"/>
                      <a:pt x="0" y="80772"/>
                    </a:cubicBezTo>
                    <a:cubicBezTo>
                      <a:pt x="16574" y="84201"/>
                      <a:pt x="21431" y="80867"/>
                      <a:pt x="33528" y="83725"/>
                    </a:cubicBezTo>
                    <a:cubicBezTo>
                      <a:pt x="34004" y="96488"/>
                      <a:pt x="32099" y="115634"/>
                      <a:pt x="36671" y="117538"/>
                    </a:cubicBezTo>
                    <a:cubicBezTo>
                      <a:pt x="44672" y="92393"/>
                      <a:pt x="73438" y="84868"/>
                      <a:pt x="73533" y="137255"/>
                    </a:cubicBezTo>
                    <a:cubicBezTo>
                      <a:pt x="56483" y="147638"/>
                      <a:pt x="48482" y="138494"/>
                      <a:pt x="26479" y="144971"/>
                    </a:cubicBezTo>
                    <a:cubicBezTo>
                      <a:pt x="22955" y="163163"/>
                      <a:pt x="14097" y="190405"/>
                      <a:pt x="29528" y="187262"/>
                    </a:cubicBezTo>
                    <a:cubicBezTo>
                      <a:pt x="31337" y="177737"/>
                      <a:pt x="34100" y="155543"/>
                      <a:pt x="46577" y="150209"/>
                    </a:cubicBezTo>
                    <a:cubicBezTo>
                      <a:pt x="59055" y="171926"/>
                      <a:pt x="85535" y="168878"/>
                      <a:pt x="103727" y="157925"/>
                    </a:cubicBezTo>
                    <a:cubicBezTo>
                      <a:pt x="97155" y="144780"/>
                      <a:pt x="99441" y="159353"/>
                      <a:pt x="90297" y="160115"/>
                    </a:cubicBezTo>
                    <a:cubicBezTo>
                      <a:pt x="90488" y="148400"/>
                      <a:pt x="88773" y="141637"/>
                      <a:pt x="87059" y="135065"/>
                    </a:cubicBezTo>
                    <a:cubicBezTo>
                      <a:pt x="99346" y="117062"/>
                      <a:pt x="117538" y="110776"/>
                      <a:pt x="134207" y="84392"/>
                    </a:cubicBezTo>
                    <a:cubicBezTo>
                      <a:pt x="153257" y="84011"/>
                      <a:pt x="142208" y="129350"/>
                      <a:pt x="164211" y="130969"/>
                    </a:cubicBezTo>
                    <a:cubicBezTo>
                      <a:pt x="167830" y="78486"/>
                      <a:pt x="185166" y="88392"/>
                      <a:pt x="204502" y="89916"/>
                    </a:cubicBezTo>
                    <a:cubicBezTo>
                      <a:pt x="204502" y="98584"/>
                      <a:pt x="204407" y="107156"/>
                      <a:pt x="204407" y="115824"/>
                    </a:cubicBezTo>
                    <a:cubicBezTo>
                      <a:pt x="217742" y="91726"/>
                      <a:pt x="224600" y="126016"/>
                      <a:pt x="241268" y="83820"/>
                    </a:cubicBezTo>
                    <a:cubicBezTo>
                      <a:pt x="241078" y="95631"/>
                      <a:pt x="242792" y="102489"/>
                      <a:pt x="244602" y="109157"/>
                    </a:cubicBezTo>
                    <a:cubicBezTo>
                      <a:pt x="236982" y="133350"/>
                      <a:pt x="182785" y="150876"/>
                      <a:pt x="191071" y="109442"/>
                    </a:cubicBezTo>
                    <a:cubicBezTo>
                      <a:pt x="166973" y="140018"/>
                      <a:pt x="151067" y="164116"/>
                      <a:pt x="124016" y="137732"/>
                    </a:cubicBezTo>
                    <a:cubicBezTo>
                      <a:pt x="127159" y="153162"/>
                      <a:pt x="113919" y="168021"/>
                      <a:pt x="123920" y="172021"/>
                    </a:cubicBezTo>
                    <a:cubicBezTo>
                      <a:pt x="138494" y="157067"/>
                      <a:pt x="156401" y="152876"/>
                      <a:pt x="167450" y="173355"/>
                    </a:cubicBezTo>
                    <a:cubicBezTo>
                      <a:pt x="174593" y="126302"/>
                      <a:pt x="204502" y="143256"/>
                      <a:pt x="211360" y="174593"/>
                    </a:cubicBezTo>
                    <a:close/>
                    <a:moveTo>
                      <a:pt x="131350" y="59150"/>
                    </a:moveTo>
                    <a:cubicBezTo>
                      <a:pt x="129730" y="18764"/>
                      <a:pt x="150400" y="32576"/>
                      <a:pt x="158210" y="37529"/>
                    </a:cubicBezTo>
                    <a:cubicBezTo>
                      <a:pt x="157448" y="67913"/>
                      <a:pt x="133350" y="82487"/>
                      <a:pt x="131350" y="59150"/>
                    </a:cubicBezTo>
                    <a:close/>
                    <a:moveTo>
                      <a:pt x="265081" y="131445"/>
                    </a:moveTo>
                    <a:cubicBezTo>
                      <a:pt x="262604" y="91059"/>
                      <a:pt x="287464" y="116300"/>
                      <a:pt x="281940" y="68485"/>
                    </a:cubicBezTo>
                    <a:cubicBezTo>
                      <a:pt x="292227" y="60388"/>
                      <a:pt x="285941" y="97536"/>
                      <a:pt x="298609" y="82868"/>
                    </a:cubicBezTo>
                    <a:cubicBezTo>
                      <a:pt x="294704" y="128873"/>
                      <a:pt x="275558" y="120110"/>
                      <a:pt x="265081" y="131445"/>
                    </a:cubicBezTo>
                    <a:close/>
                    <a:moveTo>
                      <a:pt x="345377" y="118110"/>
                    </a:moveTo>
                    <a:cubicBezTo>
                      <a:pt x="357378" y="90583"/>
                      <a:pt x="378619" y="98108"/>
                      <a:pt x="388906" y="119444"/>
                    </a:cubicBezTo>
                    <a:cubicBezTo>
                      <a:pt x="380905" y="135731"/>
                      <a:pt x="360997" y="124778"/>
                      <a:pt x="345377" y="118110"/>
                    </a:cubicBezTo>
                    <a:close/>
                    <a:moveTo>
                      <a:pt x="412337" y="98298"/>
                    </a:moveTo>
                    <a:cubicBezTo>
                      <a:pt x="412528" y="72390"/>
                      <a:pt x="439674" y="67151"/>
                      <a:pt x="435769" y="102965"/>
                    </a:cubicBezTo>
                    <a:cubicBezTo>
                      <a:pt x="428149" y="123635"/>
                      <a:pt x="418910" y="105156"/>
                      <a:pt x="412337" y="98298"/>
                    </a:cubicBezTo>
                    <a:close/>
                    <a:moveTo>
                      <a:pt x="439007" y="136779"/>
                    </a:moveTo>
                    <a:cubicBezTo>
                      <a:pt x="445389" y="107823"/>
                      <a:pt x="454247" y="135160"/>
                      <a:pt x="465772" y="115253"/>
                    </a:cubicBezTo>
                    <a:cubicBezTo>
                      <a:pt x="468535" y="164687"/>
                      <a:pt x="447866" y="132207"/>
                      <a:pt x="439007" y="136779"/>
                    </a:cubicBezTo>
                    <a:close/>
                  </a:path>
                </a:pathLst>
              </a:custGeom>
              <a:grpFill/>
              <a:ln w="9525" cap="flat">
                <a:noFill/>
                <a:prstDash val="solid"/>
                <a:miter/>
              </a:ln>
            </p:spPr>
            <p:txBody>
              <a:bodyPr rtlCol="0" anchor="ctr"/>
              <a:lstStyle/>
              <a:p>
                <a:endParaRPr lang="en-US"/>
              </a:p>
            </p:txBody>
          </p:sp>
          <p:sp>
            <p:nvSpPr>
              <p:cNvPr id="73779" name="Freeform: Shape 73778">
                <a:extLst>
                  <a:ext uri="{FF2B5EF4-FFF2-40B4-BE49-F238E27FC236}">
                    <a16:creationId xmlns:a16="http://schemas.microsoft.com/office/drawing/2014/main" id="{0AAC8F37-E3AE-4EC8-B741-9B0C3EE51275}"/>
                  </a:ext>
                </a:extLst>
              </p:cNvPr>
              <p:cNvSpPr/>
              <p:nvPr/>
            </p:nvSpPr>
            <p:spPr>
              <a:xfrm>
                <a:off x="15144318" y="5877719"/>
                <a:ext cx="19291" cy="28479"/>
              </a:xfrm>
              <a:custGeom>
                <a:avLst/>
                <a:gdLst>
                  <a:gd name="connsiteX0" fmla="*/ 1956 w 19291"/>
                  <a:gd name="connsiteY0" fmla="*/ 28480 h 28479"/>
                  <a:gd name="connsiteX1" fmla="*/ 2051 w 19291"/>
                  <a:gd name="connsiteY1" fmla="*/ 2762 h 28479"/>
                  <a:gd name="connsiteX2" fmla="*/ 19196 w 19291"/>
                  <a:gd name="connsiteY2" fmla="*/ 0 h 28479"/>
                  <a:gd name="connsiteX3" fmla="*/ 1956 w 19291"/>
                  <a:gd name="connsiteY3" fmla="*/ 28480 h 28479"/>
                </a:gdLst>
                <a:ahLst/>
                <a:cxnLst>
                  <a:cxn ang="0">
                    <a:pos x="connsiteX0" y="connsiteY0"/>
                  </a:cxn>
                  <a:cxn ang="0">
                    <a:pos x="connsiteX1" y="connsiteY1"/>
                  </a:cxn>
                  <a:cxn ang="0">
                    <a:pos x="connsiteX2" y="connsiteY2"/>
                  </a:cxn>
                  <a:cxn ang="0">
                    <a:pos x="connsiteX3" y="connsiteY3"/>
                  </a:cxn>
                </a:cxnLst>
                <a:rect l="l" t="t" r="r" b="b"/>
                <a:pathLst>
                  <a:path w="19291" h="28479">
                    <a:moveTo>
                      <a:pt x="1956" y="28480"/>
                    </a:moveTo>
                    <a:cubicBezTo>
                      <a:pt x="-3092" y="25622"/>
                      <a:pt x="3384" y="17336"/>
                      <a:pt x="2051" y="2762"/>
                    </a:cubicBezTo>
                    <a:lnTo>
                      <a:pt x="19196" y="0"/>
                    </a:lnTo>
                    <a:cubicBezTo>
                      <a:pt x="20720" y="26765"/>
                      <a:pt x="3480" y="9049"/>
                      <a:pt x="1956" y="28480"/>
                    </a:cubicBezTo>
                    <a:close/>
                  </a:path>
                </a:pathLst>
              </a:custGeom>
              <a:grpFill/>
              <a:ln w="9525" cap="flat">
                <a:noFill/>
                <a:prstDash val="solid"/>
                <a:miter/>
              </a:ln>
            </p:spPr>
            <p:txBody>
              <a:bodyPr rtlCol="0" anchor="ctr"/>
              <a:lstStyle/>
              <a:p>
                <a:endParaRPr lang="en-US"/>
              </a:p>
            </p:txBody>
          </p:sp>
          <p:sp>
            <p:nvSpPr>
              <p:cNvPr id="73780" name="Freeform: Shape 73779">
                <a:extLst>
                  <a:ext uri="{FF2B5EF4-FFF2-40B4-BE49-F238E27FC236}">
                    <a16:creationId xmlns:a16="http://schemas.microsoft.com/office/drawing/2014/main" id="{D3FC011A-4A81-45D1-8742-DD312F061287}"/>
                  </a:ext>
                </a:extLst>
              </p:cNvPr>
              <p:cNvSpPr/>
              <p:nvPr/>
            </p:nvSpPr>
            <p:spPr>
              <a:xfrm>
                <a:off x="15169324" y="4099116"/>
                <a:ext cx="78676" cy="96964"/>
              </a:xfrm>
              <a:custGeom>
                <a:avLst/>
                <a:gdLst>
                  <a:gd name="connsiteX0" fmla="*/ 0 w 78676"/>
                  <a:gd name="connsiteY0" fmla="*/ 96964 h 96964"/>
                  <a:gd name="connsiteX1" fmla="*/ 19908 w 78676"/>
                  <a:gd name="connsiteY1" fmla="*/ 50673 h 96964"/>
                  <a:gd name="connsiteX2" fmla="*/ 46006 w 78676"/>
                  <a:gd name="connsiteY2" fmla="*/ 46292 h 96964"/>
                  <a:gd name="connsiteX3" fmla="*/ 36386 w 78676"/>
                  <a:gd name="connsiteY3" fmla="*/ 22193 h 96964"/>
                  <a:gd name="connsiteX4" fmla="*/ 59150 w 78676"/>
                  <a:gd name="connsiteY4" fmla="*/ 26956 h 96964"/>
                  <a:gd name="connsiteX5" fmla="*/ 65818 w 78676"/>
                  <a:gd name="connsiteY5" fmla="*/ 0 h 96964"/>
                  <a:gd name="connsiteX6" fmla="*/ 75533 w 78676"/>
                  <a:gd name="connsiteY6" fmla="*/ 15621 h 96964"/>
                  <a:gd name="connsiteX7" fmla="*/ 78677 w 78676"/>
                  <a:gd name="connsiteY7" fmla="*/ 40767 h 96964"/>
                  <a:gd name="connsiteX8" fmla="*/ 52673 w 78676"/>
                  <a:gd name="connsiteY8" fmla="*/ 27908 h 96964"/>
                  <a:gd name="connsiteX9" fmla="*/ 0 w 78676"/>
                  <a:gd name="connsiteY9" fmla="*/ 96964 h 96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676" h="96964">
                    <a:moveTo>
                      <a:pt x="0" y="96964"/>
                    </a:moveTo>
                    <a:cubicBezTo>
                      <a:pt x="953" y="67437"/>
                      <a:pt x="21241" y="86201"/>
                      <a:pt x="19908" y="50673"/>
                    </a:cubicBezTo>
                    <a:cubicBezTo>
                      <a:pt x="33147" y="55626"/>
                      <a:pt x="31147" y="50101"/>
                      <a:pt x="46006" y="46292"/>
                    </a:cubicBezTo>
                    <a:cubicBezTo>
                      <a:pt x="48101" y="23717"/>
                      <a:pt x="44863" y="15716"/>
                      <a:pt x="36386" y="22193"/>
                    </a:cubicBezTo>
                    <a:cubicBezTo>
                      <a:pt x="43053" y="7239"/>
                      <a:pt x="61532" y="5429"/>
                      <a:pt x="59150" y="26956"/>
                    </a:cubicBezTo>
                    <a:cubicBezTo>
                      <a:pt x="62198" y="20193"/>
                      <a:pt x="64103" y="10477"/>
                      <a:pt x="65818" y="0"/>
                    </a:cubicBezTo>
                    <a:cubicBezTo>
                      <a:pt x="72104" y="2667"/>
                      <a:pt x="60389" y="25527"/>
                      <a:pt x="75533" y="15621"/>
                    </a:cubicBezTo>
                    <a:cubicBezTo>
                      <a:pt x="75152" y="27813"/>
                      <a:pt x="74867" y="40005"/>
                      <a:pt x="78677" y="40767"/>
                    </a:cubicBezTo>
                    <a:cubicBezTo>
                      <a:pt x="70390" y="68580"/>
                      <a:pt x="64675" y="17812"/>
                      <a:pt x="52673" y="27908"/>
                    </a:cubicBezTo>
                    <a:cubicBezTo>
                      <a:pt x="41910" y="96488"/>
                      <a:pt x="16859" y="63246"/>
                      <a:pt x="0" y="96964"/>
                    </a:cubicBezTo>
                    <a:close/>
                  </a:path>
                </a:pathLst>
              </a:custGeom>
              <a:grpFill/>
              <a:ln w="9525" cap="flat">
                <a:noFill/>
                <a:prstDash val="solid"/>
                <a:miter/>
              </a:ln>
            </p:spPr>
            <p:txBody>
              <a:bodyPr rtlCol="0" anchor="ctr"/>
              <a:lstStyle/>
              <a:p>
                <a:endParaRPr lang="en-US"/>
              </a:p>
            </p:txBody>
          </p:sp>
          <p:sp>
            <p:nvSpPr>
              <p:cNvPr id="73781" name="Freeform: Shape 73780">
                <a:extLst>
                  <a:ext uri="{FF2B5EF4-FFF2-40B4-BE49-F238E27FC236}">
                    <a16:creationId xmlns:a16="http://schemas.microsoft.com/office/drawing/2014/main" id="{712AC38E-73CC-4A26-A0C6-1F13B66C5E3B}"/>
                  </a:ext>
                </a:extLst>
              </p:cNvPr>
              <p:cNvSpPr/>
              <p:nvPr/>
            </p:nvSpPr>
            <p:spPr>
              <a:xfrm>
                <a:off x="15162561" y="6072787"/>
                <a:ext cx="91976" cy="147222"/>
              </a:xfrm>
              <a:custGeom>
                <a:avLst/>
                <a:gdLst>
                  <a:gd name="connsiteX0" fmla="*/ 74962 w 91976"/>
                  <a:gd name="connsiteY0" fmla="*/ 50391 h 147222"/>
                  <a:gd name="connsiteX1" fmla="*/ 91726 w 91976"/>
                  <a:gd name="connsiteY1" fmla="*/ 81824 h 147222"/>
                  <a:gd name="connsiteX2" fmla="*/ 91630 w 91976"/>
                  <a:gd name="connsiteY2" fmla="*/ 124781 h 147222"/>
                  <a:gd name="connsiteX3" fmla="*/ 74867 w 91976"/>
                  <a:gd name="connsiteY3" fmla="*/ 67536 h 147222"/>
                  <a:gd name="connsiteX4" fmla="*/ 64675 w 91976"/>
                  <a:gd name="connsiteY4" fmla="*/ 86300 h 147222"/>
                  <a:gd name="connsiteX5" fmla="*/ 74771 w 91976"/>
                  <a:gd name="connsiteY5" fmla="*/ 110399 h 147222"/>
                  <a:gd name="connsiteX6" fmla="*/ 61151 w 91976"/>
                  <a:gd name="connsiteY6" fmla="*/ 146879 h 147222"/>
                  <a:gd name="connsiteX7" fmla="*/ 64579 w 91976"/>
                  <a:gd name="connsiteY7" fmla="*/ 120590 h 147222"/>
                  <a:gd name="connsiteX8" fmla="*/ 47816 w 91976"/>
                  <a:gd name="connsiteY8" fmla="*/ 88967 h 147222"/>
                  <a:gd name="connsiteX9" fmla="*/ 44387 w 91976"/>
                  <a:gd name="connsiteY9" fmla="*/ 115351 h 147222"/>
                  <a:gd name="connsiteX10" fmla="*/ 0 w 91976"/>
                  <a:gd name="connsiteY10" fmla="*/ 53820 h 147222"/>
                  <a:gd name="connsiteX11" fmla="*/ 41243 w 91976"/>
                  <a:gd name="connsiteY11" fmla="*/ 47248 h 147222"/>
                  <a:gd name="connsiteX12" fmla="*/ 24194 w 91976"/>
                  <a:gd name="connsiteY12" fmla="*/ 41437 h 147222"/>
                  <a:gd name="connsiteX13" fmla="*/ 78486 w 91976"/>
                  <a:gd name="connsiteY13" fmla="*/ 32579 h 147222"/>
                  <a:gd name="connsiteX14" fmla="*/ 48101 w 91976"/>
                  <a:gd name="connsiteY14" fmla="*/ 3242 h 147222"/>
                  <a:gd name="connsiteX15" fmla="*/ 85249 w 91976"/>
                  <a:gd name="connsiteY15" fmla="*/ 14291 h 147222"/>
                  <a:gd name="connsiteX16" fmla="*/ 85154 w 91976"/>
                  <a:gd name="connsiteY16" fmla="*/ 48581 h 147222"/>
                  <a:gd name="connsiteX17" fmla="*/ 74962 w 91976"/>
                  <a:gd name="connsiteY17" fmla="*/ 50391 h 14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976" h="147222">
                    <a:moveTo>
                      <a:pt x="74962" y="50391"/>
                    </a:moveTo>
                    <a:cubicBezTo>
                      <a:pt x="83153" y="53725"/>
                      <a:pt x="77914" y="93444"/>
                      <a:pt x="91726" y="81824"/>
                    </a:cubicBezTo>
                    <a:cubicBezTo>
                      <a:pt x="85344" y="99350"/>
                      <a:pt x="93726" y="97159"/>
                      <a:pt x="91630" y="124781"/>
                    </a:cubicBezTo>
                    <a:cubicBezTo>
                      <a:pt x="79820" y="112780"/>
                      <a:pt x="82487" y="99826"/>
                      <a:pt x="74867" y="67536"/>
                    </a:cubicBezTo>
                    <a:cubicBezTo>
                      <a:pt x="71438" y="73632"/>
                      <a:pt x="71342" y="87729"/>
                      <a:pt x="64675" y="86300"/>
                    </a:cubicBezTo>
                    <a:cubicBezTo>
                      <a:pt x="68294" y="93730"/>
                      <a:pt x="65627" y="117828"/>
                      <a:pt x="74771" y="110399"/>
                    </a:cubicBezTo>
                    <a:cubicBezTo>
                      <a:pt x="71723" y="125924"/>
                      <a:pt x="62294" y="126591"/>
                      <a:pt x="61151" y="146879"/>
                    </a:cubicBezTo>
                    <a:cubicBezTo>
                      <a:pt x="54578" y="151451"/>
                      <a:pt x="56388" y="108589"/>
                      <a:pt x="64579" y="120590"/>
                    </a:cubicBezTo>
                    <a:cubicBezTo>
                      <a:pt x="59722" y="91349"/>
                      <a:pt x="45339" y="132306"/>
                      <a:pt x="47816" y="88967"/>
                    </a:cubicBezTo>
                    <a:cubicBezTo>
                      <a:pt x="43815" y="91158"/>
                      <a:pt x="44863" y="105160"/>
                      <a:pt x="44387" y="115351"/>
                    </a:cubicBezTo>
                    <a:cubicBezTo>
                      <a:pt x="30861" y="92110"/>
                      <a:pt x="24384" y="49343"/>
                      <a:pt x="0" y="53820"/>
                    </a:cubicBezTo>
                    <a:cubicBezTo>
                      <a:pt x="1143" y="12386"/>
                      <a:pt x="38957" y="17339"/>
                      <a:pt x="41243" y="47248"/>
                    </a:cubicBezTo>
                    <a:cubicBezTo>
                      <a:pt x="33052" y="52106"/>
                      <a:pt x="34004" y="32865"/>
                      <a:pt x="24194" y="41437"/>
                    </a:cubicBezTo>
                    <a:cubicBezTo>
                      <a:pt x="33623" y="93349"/>
                      <a:pt x="66961" y="81538"/>
                      <a:pt x="78486" y="32579"/>
                    </a:cubicBezTo>
                    <a:cubicBezTo>
                      <a:pt x="71438" y="14482"/>
                      <a:pt x="52197" y="29055"/>
                      <a:pt x="48101" y="3242"/>
                    </a:cubicBezTo>
                    <a:cubicBezTo>
                      <a:pt x="54673" y="-11236"/>
                      <a:pt x="68199" y="28293"/>
                      <a:pt x="85249" y="14291"/>
                    </a:cubicBezTo>
                    <a:cubicBezTo>
                      <a:pt x="85249" y="25721"/>
                      <a:pt x="85154" y="37247"/>
                      <a:pt x="85154" y="48581"/>
                    </a:cubicBezTo>
                    <a:lnTo>
                      <a:pt x="74962" y="50391"/>
                    </a:lnTo>
                    <a:close/>
                  </a:path>
                </a:pathLst>
              </a:custGeom>
              <a:grpFill/>
              <a:ln w="9525" cap="flat">
                <a:noFill/>
                <a:prstDash val="solid"/>
                <a:miter/>
              </a:ln>
            </p:spPr>
            <p:txBody>
              <a:bodyPr rtlCol="0" anchor="ctr"/>
              <a:lstStyle/>
              <a:p>
                <a:endParaRPr lang="en-US"/>
              </a:p>
            </p:txBody>
          </p:sp>
          <p:sp>
            <p:nvSpPr>
              <p:cNvPr id="73782" name="Freeform: Shape 73781">
                <a:extLst>
                  <a:ext uri="{FF2B5EF4-FFF2-40B4-BE49-F238E27FC236}">
                    <a16:creationId xmlns:a16="http://schemas.microsoft.com/office/drawing/2014/main" id="{A4BDA665-C5EB-4C78-8510-7A95D580F99E}"/>
                  </a:ext>
                </a:extLst>
              </p:cNvPr>
              <p:cNvSpPr/>
              <p:nvPr/>
            </p:nvSpPr>
            <p:spPr>
              <a:xfrm>
                <a:off x="15169324" y="6148275"/>
                <a:ext cx="21062" cy="42720"/>
              </a:xfrm>
              <a:custGeom>
                <a:avLst/>
                <a:gdLst>
                  <a:gd name="connsiteX0" fmla="*/ 0 w 21062"/>
                  <a:gd name="connsiteY0" fmla="*/ 3001 h 42720"/>
                  <a:gd name="connsiteX1" fmla="*/ 20574 w 21062"/>
                  <a:gd name="connsiteY1" fmla="*/ 42721 h 42720"/>
                  <a:gd name="connsiteX2" fmla="*/ 0 w 21062"/>
                  <a:gd name="connsiteY2" fmla="*/ 3001 h 42720"/>
                </a:gdLst>
                <a:ahLst/>
                <a:cxnLst>
                  <a:cxn ang="0">
                    <a:pos x="connsiteX0" y="connsiteY0"/>
                  </a:cxn>
                  <a:cxn ang="0">
                    <a:pos x="connsiteX1" y="connsiteY1"/>
                  </a:cxn>
                  <a:cxn ang="0">
                    <a:pos x="connsiteX2" y="connsiteY2"/>
                  </a:cxn>
                </a:cxnLst>
                <a:rect l="l" t="t" r="r" b="b"/>
                <a:pathLst>
                  <a:path w="21062" h="42720">
                    <a:moveTo>
                      <a:pt x="0" y="3001"/>
                    </a:moveTo>
                    <a:cubicBezTo>
                      <a:pt x="2762" y="-6428"/>
                      <a:pt x="24575" y="6240"/>
                      <a:pt x="20574" y="42721"/>
                    </a:cubicBezTo>
                    <a:cubicBezTo>
                      <a:pt x="12573" y="32434"/>
                      <a:pt x="5144" y="20813"/>
                      <a:pt x="0" y="3001"/>
                    </a:cubicBezTo>
                    <a:close/>
                  </a:path>
                </a:pathLst>
              </a:custGeom>
              <a:grpFill/>
              <a:ln w="9525" cap="flat">
                <a:noFill/>
                <a:prstDash val="solid"/>
                <a:miter/>
              </a:ln>
            </p:spPr>
            <p:txBody>
              <a:bodyPr rtlCol="0" anchor="ctr"/>
              <a:lstStyle/>
              <a:p>
                <a:endParaRPr lang="en-US"/>
              </a:p>
            </p:txBody>
          </p:sp>
          <p:sp>
            <p:nvSpPr>
              <p:cNvPr id="73783" name="Freeform: Shape 73782">
                <a:extLst>
                  <a:ext uri="{FF2B5EF4-FFF2-40B4-BE49-F238E27FC236}">
                    <a16:creationId xmlns:a16="http://schemas.microsoft.com/office/drawing/2014/main" id="{8995338B-32C8-41A0-855B-41A85E963A78}"/>
                  </a:ext>
                </a:extLst>
              </p:cNvPr>
              <p:cNvSpPr/>
              <p:nvPr/>
            </p:nvSpPr>
            <p:spPr>
              <a:xfrm>
                <a:off x="15199909" y="7347426"/>
                <a:ext cx="19130" cy="42291"/>
              </a:xfrm>
              <a:custGeom>
                <a:avLst/>
                <a:gdLst>
                  <a:gd name="connsiteX0" fmla="*/ 3514 w 19130"/>
                  <a:gd name="connsiteY0" fmla="*/ 42291 h 42291"/>
                  <a:gd name="connsiteX1" fmla="*/ 180 w 19130"/>
                  <a:gd name="connsiteY1" fmla="*/ 0 h 42291"/>
                  <a:gd name="connsiteX2" fmla="*/ 3514 w 19130"/>
                  <a:gd name="connsiteY2" fmla="*/ 42291 h 42291"/>
                </a:gdLst>
                <a:ahLst/>
                <a:cxnLst>
                  <a:cxn ang="0">
                    <a:pos x="connsiteX0" y="connsiteY0"/>
                  </a:cxn>
                  <a:cxn ang="0">
                    <a:pos x="connsiteX1" y="connsiteY1"/>
                  </a:cxn>
                  <a:cxn ang="0">
                    <a:pos x="connsiteX2" y="connsiteY2"/>
                  </a:cxn>
                </a:cxnLst>
                <a:rect l="l" t="t" r="r" b="b"/>
                <a:pathLst>
                  <a:path w="19130" h="42291">
                    <a:moveTo>
                      <a:pt x="3514" y="42291"/>
                    </a:moveTo>
                    <a:cubicBezTo>
                      <a:pt x="6371" y="17622"/>
                      <a:pt x="-1248" y="20955"/>
                      <a:pt x="180" y="0"/>
                    </a:cubicBezTo>
                    <a:cubicBezTo>
                      <a:pt x="13992" y="31814"/>
                      <a:pt x="33137" y="38767"/>
                      <a:pt x="3514" y="42291"/>
                    </a:cubicBezTo>
                    <a:close/>
                  </a:path>
                </a:pathLst>
              </a:custGeom>
              <a:grpFill/>
              <a:ln w="9525" cap="flat">
                <a:noFill/>
                <a:prstDash val="solid"/>
                <a:miter/>
              </a:ln>
            </p:spPr>
            <p:txBody>
              <a:bodyPr rtlCol="0" anchor="ctr"/>
              <a:lstStyle/>
              <a:p>
                <a:endParaRPr lang="en-US"/>
              </a:p>
            </p:txBody>
          </p:sp>
          <p:sp>
            <p:nvSpPr>
              <p:cNvPr id="73784" name="Freeform: Shape 73783">
                <a:extLst>
                  <a:ext uri="{FF2B5EF4-FFF2-40B4-BE49-F238E27FC236}">
                    <a16:creationId xmlns:a16="http://schemas.microsoft.com/office/drawing/2014/main" id="{4BF12770-5705-4D49-89BF-EE8E9DC636DD}"/>
                  </a:ext>
                </a:extLst>
              </p:cNvPr>
              <p:cNvSpPr/>
              <p:nvPr/>
            </p:nvSpPr>
            <p:spPr>
              <a:xfrm>
                <a:off x="15213425" y="5257355"/>
                <a:ext cx="57054" cy="39232"/>
              </a:xfrm>
              <a:custGeom>
                <a:avLst/>
                <a:gdLst>
                  <a:gd name="connsiteX0" fmla="*/ 0 w 57054"/>
                  <a:gd name="connsiteY0" fmla="*/ 12002 h 39232"/>
                  <a:gd name="connsiteX1" fmla="*/ 20193 w 57054"/>
                  <a:gd name="connsiteY1" fmla="*/ 0 h 39232"/>
                  <a:gd name="connsiteX2" fmla="*/ 10096 w 57054"/>
                  <a:gd name="connsiteY2" fmla="*/ 18860 h 39232"/>
                  <a:gd name="connsiteX3" fmla="*/ 57055 w 57054"/>
                  <a:gd name="connsiteY3" fmla="*/ 19717 h 39232"/>
                  <a:gd name="connsiteX4" fmla="*/ 0 w 57054"/>
                  <a:gd name="connsiteY4" fmla="*/ 12002 h 39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54" h="39232">
                    <a:moveTo>
                      <a:pt x="0" y="12002"/>
                    </a:moveTo>
                    <a:cubicBezTo>
                      <a:pt x="476" y="-7048"/>
                      <a:pt x="14288" y="6001"/>
                      <a:pt x="20193" y="0"/>
                    </a:cubicBezTo>
                    <a:cubicBezTo>
                      <a:pt x="23051" y="39624"/>
                      <a:pt x="11525" y="-10382"/>
                      <a:pt x="10096" y="18860"/>
                    </a:cubicBezTo>
                    <a:cubicBezTo>
                      <a:pt x="25051" y="49625"/>
                      <a:pt x="46577" y="-23050"/>
                      <a:pt x="57055" y="19717"/>
                    </a:cubicBezTo>
                    <a:cubicBezTo>
                      <a:pt x="42196" y="9811"/>
                      <a:pt x="11430" y="73723"/>
                      <a:pt x="0" y="12002"/>
                    </a:cubicBezTo>
                    <a:close/>
                  </a:path>
                </a:pathLst>
              </a:custGeom>
              <a:grpFill/>
              <a:ln w="9525" cap="flat">
                <a:noFill/>
                <a:prstDash val="solid"/>
                <a:miter/>
              </a:ln>
            </p:spPr>
            <p:txBody>
              <a:bodyPr rtlCol="0" anchor="ctr"/>
              <a:lstStyle/>
              <a:p>
                <a:endParaRPr lang="en-US"/>
              </a:p>
            </p:txBody>
          </p:sp>
          <p:sp>
            <p:nvSpPr>
              <p:cNvPr id="73785" name="Freeform: Shape 73784">
                <a:extLst>
                  <a:ext uri="{FF2B5EF4-FFF2-40B4-BE49-F238E27FC236}">
                    <a16:creationId xmlns:a16="http://schemas.microsoft.com/office/drawing/2014/main" id="{D3E1F550-4B0B-43A8-86C0-B26088E70BD3}"/>
                  </a:ext>
                </a:extLst>
              </p:cNvPr>
              <p:cNvSpPr/>
              <p:nvPr/>
            </p:nvSpPr>
            <p:spPr>
              <a:xfrm>
                <a:off x="15214853" y="4883118"/>
                <a:ext cx="16553" cy="36764"/>
              </a:xfrm>
              <a:custGeom>
                <a:avLst/>
                <a:gdLst>
                  <a:gd name="connsiteX0" fmla="*/ 0 w 16553"/>
                  <a:gd name="connsiteY0" fmla="*/ 34290 h 36764"/>
                  <a:gd name="connsiteX1" fmla="*/ 191 w 16553"/>
                  <a:gd name="connsiteY1" fmla="*/ 0 h 36764"/>
                  <a:gd name="connsiteX2" fmla="*/ 0 w 16553"/>
                  <a:gd name="connsiteY2" fmla="*/ 34290 h 36764"/>
                </a:gdLst>
                <a:ahLst/>
                <a:cxnLst>
                  <a:cxn ang="0">
                    <a:pos x="connsiteX0" y="connsiteY0"/>
                  </a:cxn>
                  <a:cxn ang="0">
                    <a:pos x="connsiteX1" y="connsiteY1"/>
                  </a:cxn>
                  <a:cxn ang="0">
                    <a:pos x="connsiteX2" y="connsiteY2"/>
                  </a:cxn>
                </a:cxnLst>
                <a:rect l="l" t="t" r="r" b="b"/>
                <a:pathLst>
                  <a:path w="16553" h="36764">
                    <a:moveTo>
                      <a:pt x="0" y="34290"/>
                    </a:moveTo>
                    <a:cubicBezTo>
                      <a:pt x="95" y="22860"/>
                      <a:pt x="95" y="11335"/>
                      <a:pt x="191" y="0"/>
                    </a:cubicBezTo>
                    <a:cubicBezTo>
                      <a:pt x="8287" y="31623"/>
                      <a:pt x="32671" y="42101"/>
                      <a:pt x="0" y="34290"/>
                    </a:cubicBezTo>
                    <a:close/>
                  </a:path>
                </a:pathLst>
              </a:custGeom>
              <a:grpFill/>
              <a:ln w="9525" cap="flat">
                <a:noFill/>
                <a:prstDash val="solid"/>
                <a:miter/>
              </a:ln>
            </p:spPr>
            <p:txBody>
              <a:bodyPr rtlCol="0" anchor="ctr"/>
              <a:lstStyle/>
              <a:p>
                <a:endParaRPr lang="en-US"/>
              </a:p>
            </p:txBody>
          </p:sp>
          <p:sp>
            <p:nvSpPr>
              <p:cNvPr id="73786" name="Freeform: Shape 73785">
                <a:extLst>
                  <a:ext uri="{FF2B5EF4-FFF2-40B4-BE49-F238E27FC236}">
                    <a16:creationId xmlns:a16="http://schemas.microsoft.com/office/drawing/2014/main" id="{3F970453-0DBA-43BA-A34E-81BB2B4BAB5F}"/>
                  </a:ext>
                </a:extLst>
              </p:cNvPr>
              <p:cNvSpPr/>
              <p:nvPr/>
            </p:nvSpPr>
            <p:spPr>
              <a:xfrm>
                <a:off x="15222775" y="5347676"/>
                <a:ext cx="33893" cy="26399"/>
              </a:xfrm>
              <a:custGeom>
                <a:avLst/>
                <a:gdLst>
                  <a:gd name="connsiteX0" fmla="*/ 365 w 33893"/>
                  <a:gd name="connsiteY0" fmla="*/ 14264 h 26399"/>
                  <a:gd name="connsiteX1" fmla="*/ 33893 w 33893"/>
                  <a:gd name="connsiteY1" fmla="*/ 25885 h 26399"/>
                  <a:gd name="connsiteX2" fmla="*/ 365 w 33893"/>
                  <a:gd name="connsiteY2" fmla="*/ 14264 h 26399"/>
                </a:gdLst>
                <a:ahLst/>
                <a:cxnLst>
                  <a:cxn ang="0">
                    <a:pos x="connsiteX0" y="connsiteY0"/>
                  </a:cxn>
                  <a:cxn ang="0">
                    <a:pos x="connsiteX1" y="connsiteY1"/>
                  </a:cxn>
                  <a:cxn ang="0">
                    <a:pos x="connsiteX2" y="connsiteY2"/>
                  </a:cxn>
                </a:cxnLst>
                <a:rect l="l" t="t" r="r" b="b"/>
                <a:pathLst>
                  <a:path w="33893" h="26399">
                    <a:moveTo>
                      <a:pt x="365" y="14264"/>
                    </a:moveTo>
                    <a:cubicBezTo>
                      <a:pt x="-4112" y="-19073"/>
                      <a:pt x="34083" y="15026"/>
                      <a:pt x="33893" y="25885"/>
                    </a:cubicBezTo>
                    <a:cubicBezTo>
                      <a:pt x="21415" y="30933"/>
                      <a:pt x="7128" y="-3262"/>
                      <a:pt x="365" y="14264"/>
                    </a:cubicBezTo>
                    <a:close/>
                  </a:path>
                </a:pathLst>
              </a:custGeom>
              <a:grpFill/>
              <a:ln w="9525" cap="flat">
                <a:noFill/>
                <a:prstDash val="solid"/>
                <a:miter/>
              </a:ln>
            </p:spPr>
            <p:txBody>
              <a:bodyPr rtlCol="0" anchor="ctr"/>
              <a:lstStyle/>
              <a:p>
                <a:endParaRPr lang="en-US"/>
              </a:p>
            </p:txBody>
          </p:sp>
          <p:sp>
            <p:nvSpPr>
              <p:cNvPr id="73787" name="Freeform: Shape 73786">
                <a:extLst>
                  <a:ext uri="{FF2B5EF4-FFF2-40B4-BE49-F238E27FC236}">
                    <a16:creationId xmlns:a16="http://schemas.microsoft.com/office/drawing/2014/main" id="{A4BFDA04-6632-481E-AA33-8C0B56CEAF0E}"/>
                  </a:ext>
                </a:extLst>
              </p:cNvPr>
              <p:cNvSpPr/>
              <p:nvPr/>
            </p:nvSpPr>
            <p:spPr>
              <a:xfrm>
                <a:off x="15233083" y="5561457"/>
                <a:ext cx="56541" cy="39942"/>
              </a:xfrm>
              <a:custGeom>
                <a:avLst/>
                <a:gdLst>
                  <a:gd name="connsiteX0" fmla="*/ 56542 w 56541"/>
                  <a:gd name="connsiteY0" fmla="*/ 21272 h 39942"/>
                  <a:gd name="connsiteX1" fmla="*/ 2726 w 56541"/>
                  <a:gd name="connsiteY1" fmla="*/ 30035 h 39942"/>
                  <a:gd name="connsiteX2" fmla="*/ 56542 w 56541"/>
                  <a:gd name="connsiteY2" fmla="*/ 21272 h 39942"/>
                </a:gdLst>
                <a:ahLst/>
                <a:cxnLst>
                  <a:cxn ang="0">
                    <a:pos x="connsiteX0" y="connsiteY0"/>
                  </a:cxn>
                  <a:cxn ang="0">
                    <a:pos x="connsiteX1" y="connsiteY1"/>
                  </a:cxn>
                  <a:cxn ang="0">
                    <a:pos x="connsiteX2" y="connsiteY2"/>
                  </a:cxn>
                </a:cxnLst>
                <a:rect l="l" t="t" r="r" b="b"/>
                <a:pathLst>
                  <a:path w="56541" h="39942">
                    <a:moveTo>
                      <a:pt x="56542" y="21272"/>
                    </a:moveTo>
                    <a:cubicBezTo>
                      <a:pt x="33872" y="48704"/>
                      <a:pt x="23109" y="40703"/>
                      <a:pt x="2726" y="30035"/>
                    </a:cubicBezTo>
                    <a:cubicBezTo>
                      <a:pt x="-12800" y="-33401"/>
                      <a:pt x="42445" y="23749"/>
                      <a:pt x="56542" y="21272"/>
                    </a:cubicBezTo>
                    <a:close/>
                  </a:path>
                </a:pathLst>
              </a:custGeom>
              <a:grpFill/>
              <a:ln w="9525" cap="flat">
                <a:noFill/>
                <a:prstDash val="solid"/>
                <a:miter/>
              </a:ln>
            </p:spPr>
            <p:txBody>
              <a:bodyPr rtlCol="0" anchor="ctr"/>
              <a:lstStyle/>
              <a:p>
                <a:endParaRPr lang="en-US"/>
              </a:p>
            </p:txBody>
          </p:sp>
          <p:sp>
            <p:nvSpPr>
              <p:cNvPr id="73788" name="Freeform: Shape 73787">
                <a:extLst>
                  <a:ext uri="{FF2B5EF4-FFF2-40B4-BE49-F238E27FC236}">
                    <a16:creationId xmlns:a16="http://schemas.microsoft.com/office/drawing/2014/main" id="{0E457814-CE84-4AD9-B515-123E7F7D29BD}"/>
                  </a:ext>
                </a:extLst>
              </p:cNvPr>
              <p:cNvSpPr/>
              <p:nvPr/>
            </p:nvSpPr>
            <p:spPr>
              <a:xfrm>
                <a:off x="15257335" y="4075493"/>
                <a:ext cx="415299" cy="162496"/>
              </a:xfrm>
              <a:custGeom>
                <a:avLst/>
                <a:gdLst>
                  <a:gd name="connsiteX0" fmla="*/ 43339 w 415299"/>
                  <a:gd name="connsiteY0" fmla="*/ 98584 h 162496"/>
                  <a:gd name="connsiteX1" fmla="*/ 10192 w 415299"/>
                  <a:gd name="connsiteY1" fmla="*/ 86963 h 162496"/>
                  <a:gd name="connsiteX2" fmla="*/ 17145 w 415299"/>
                  <a:gd name="connsiteY2" fmla="*/ 0 h 162496"/>
                  <a:gd name="connsiteX3" fmla="*/ 33528 w 415299"/>
                  <a:gd name="connsiteY3" fmla="*/ 40196 h 162496"/>
                  <a:gd name="connsiteX4" fmla="*/ 20288 w 415299"/>
                  <a:gd name="connsiteY4" fmla="*/ 33814 h 162496"/>
                  <a:gd name="connsiteX5" fmla="*/ 13525 w 415299"/>
                  <a:gd name="connsiteY5" fmla="*/ 60674 h 162496"/>
                  <a:gd name="connsiteX6" fmla="*/ 43434 w 415299"/>
                  <a:gd name="connsiteY6" fmla="*/ 38481 h 162496"/>
                  <a:gd name="connsiteX7" fmla="*/ 102965 w 415299"/>
                  <a:gd name="connsiteY7" fmla="*/ 54102 h 162496"/>
                  <a:gd name="connsiteX8" fmla="*/ 99536 w 415299"/>
                  <a:gd name="connsiteY8" fmla="*/ 80486 h 162496"/>
                  <a:gd name="connsiteX9" fmla="*/ 129349 w 415299"/>
                  <a:gd name="connsiteY9" fmla="*/ 92678 h 162496"/>
                  <a:gd name="connsiteX10" fmla="*/ 136017 w 415299"/>
                  <a:gd name="connsiteY10" fmla="*/ 57245 h 162496"/>
                  <a:gd name="connsiteX11" fmla="*/ 169354 w 415299"/>
                  <a:gd name="connsiteY11" fmla="*/ 43053 h 162496"/>
                  <a:gd name="connsiteX12" fmla="*/ 175927 w 415299"/>
                  <a:gd name="connsiteY12" fmla="*/ 84868 h 162496"/>
                  <a:gd name="connsiteX13" fmla="*/ 189262 w 415299"/>
                  <a:gd name="connsiteY13" fmla="*/ 74105 h 162496"/>
                  <a:gd name="connsiteX14" fmla="*/ 179356 w 415299"/>
                  <a:gd name="connsiteY14" fmla="*/ 58579 h 162496"/>
                  <a:gd name="connsiteX15" fmla="*/ 199263 w 415299"/>
                  <a:gd name="connsiteY15" fmla="*/ 55245 h 162496"/>
                  <a:gd name="connsiteX16" fmla="*/ 195929 w 415299"/>
                  <a:gd name="connsiteY16" fmla="*/ 73057 h 162496"/>
                  <a:gd name="connsiteX17" fmla="*/ 205930 w 415299"/>
                  <a:gd name="connsiteY17" fmla="*/ 62675 h 162496"/>
                  <a:gd name="connsiteX18" fmla="*/ 202501 w 415299"/>
                  <a:gd name="connsiteY18" fmla="*/ 89059 h 162496"/>
                  <a:gd name="connsiteX19" fmla="*/ 219170 w 415299"/>
                  <a:gd name="connsiteY19" fmla="*/ 60484 h 162496"/>
                  <a:gd name="connsiteX20" fmla="*/ 262414 w 415299"/>
                  <a:gd name="connsiteY20" fmla="*/ 44672 h 162496"/>
                  <a:gd name="connsiteX21" fmla="*/ 262318 w 415299"/>
                  <a:gd name="connsiteY21" fmla="*/ 87535 h 162496"/>
                  <a:gd name="connsiteX22" fmla="*/ 381953 w 415299"/>
                  <a:gd name="connsiteY22" fmla="*/ 119063 h 162496"/>
                  <a:gd name="connsiteX23" fmla="*/ 415290 w 415299"/>
                  <a:gd name="connsiteY23" fmla="*/ 104870 h 162496"/>
                  <a:gd name="connsiteX24" fmla="*/ 405289 w 415299"/>
                  <a:gd name="connsiteY24" fmla="*/ 158020 h 162496"/>
                  <a:gd name="connsiteX25" fmla="*/ 378619 w 415299"/>
                  <a:gd name="connsiteY25" fmla="*/ 162497 h 162496"/>
                  <a:gd name="connsiteX26" fmla="*/ 362045 w 415299"/>
                  <a:gd name="connsiteY26" fmla="*/ 96583 h 162496"/>
                  <a:gd name="connsiteX27" fmla="*/ 328803 w 415299"/>
                  <a:gd name="connsiteY27" fmla="*/ 102203 h 162496"/>
                  <a:gd name="connsiteX28" fmla="*/ 325469 w 415299"/>
                  <a:gd name="connsiteY28" fmla="*/ 128588 h 162496"/>
                  <a:gd name="connsiteX29" fmla="*/ 255651 w 415299"/>
                  <a:gd name="connsiteY29" fmla="*/ 97250 h 162496"/>
                  <a:gd name="connsiteX30" fmla="*/ 252222 w 415299"/>
                  <a:gd name="connsiteY30" fmla="*/ 140780 h 162496"/>
                  <a:gd name="connsiteX31" fmla="*/ 145828 w 415299"/>
                  <a:gd name="connsiteY31" fmla="*/ 106966 h 162496"/>
                  <a:gd name="connsiteX32" fmla="*/ 152495 w 415299"/>
                  <a:gd name="connsiteY32" fmla="*/ 97441 h 162496"/>
                  <a:gd name="connsiteX33" fmla="*/ 139160 w 415299"/>
                  <a:gd name="connsiteY33" fmla="*/ 125254 h 162496"/>
                  <a:gd name="connsiteX34" fmla="*/ 115919 w 415299"/>
                  <a:gd name="connsiteY34" fmla="*/ 112014 h 162496"/>
                  <a:gd name="connsiteX35" fmla="*/ 96012 w 415299"/>
                  <a:gd name="connsiteY35" fmla="*/ 141065 h 162496"/>
                  <a:gd name="connsiteX36" fmla="*/ 89440 w 415299"/>
                  <a:gd name="connsiteY36" fmla="*/ 116396 h 162496"/>
                  <a:gd name="connsiteX37" fmla="*/ 119348 w 415299"/>
                  <a:gd name="connsiteY37" fmla="*/ 102965 h 162496"/>
                  <a:gd name="connsiteX38" fmla="*/ 56293 w 415299"/>
                  <a:gd name="connsiteY38" fmla="*/ 122015 h 162496"/>
                  <a:gd name="connsiteX39" fmla="*/ 9811 w 415299"/>
                  <a:gd name="connsiteY39" fmla="*/ 155543 h 162496"/>
                  <a:gd name="connsiteX40" fmla="*/ 0 w 415299"/>
                  <a:gd name="connsiteY40" fmla="*/ 131350 h 162496"/>
                  <a:gd name="connsiteX41" fmla="*/ 6763 w 415299"/>
                  <a:gd name="connsiteY41" fmla="*/ 104585 h 162496"/>
                  <a:gd name="connsiteX42" fmla="*/ 33242 w 415299"/>
                  <a:gd name="connsiteY42" fmla="*/ 108871 h 162496"/>
                  <a:gd name="connsiteX43" fmla="*/ 43339 w 415299"/>
                  <a:gd name="connsiteY43" fmla="*/ 98584 h 162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415299" h="162496">
                    <a:moveTo>
                      <a:pt x="43339" y="98584"/>
                    </a:moveTo>
                    <a:cubicBezTo>
                      <a:pt x="49244" y="64580"/>
                      <a:pt x="19907" y="83344"/>
                      <a:pt x="10192" y="86963"/>
                    </a:cubicBezTo>
                    <a:cubicBezTo>
                      <a:pt x="4572" y="28956"/>
                      <a:pt x="7048" y="48101"/>
                      <a:pt x="17145" y="0"/>
                    </a:cubicBezTo>
                    <a:cubicBezTo>
                      <a:pt x="21526" y="13526"/>
                      <a:pt x="15049" y="48197"/>
                      <a:pt x="33528" y="40196"/>
                    </a:cubicBezTo>
                    <a:cubicBezTo>
                      <a:pt x="34480" y="55150"/>
                      <a:pt x="14954" y="58483"/>
                      <a:pt x="20288" y="33814"/>
                    </a:cubicBezTo>
                    <a:cubicBezTo>
                      <a:pt x="17145" y="40577"/>
                      <a:pt x="15240" y="50197"/>
                      <a:pt x="13525" y="60674"/>
                    </a:cubicBezTo>
                    <a:cubicBezTo>
                      <a:pt x="22384" y="66389"/>
                      <a:pt x="45434" y="76676"/>
                      <a:pt x="43434" y="38481"/>
                    </a:cubicBezTo>
                    <a:cubicBezTo>
                      <a:pt x="60007" y="62579"/>
                      <a:pt x="81248" y="64199"/>
                      <a:pt x="102965" y="54102"/>
                    </a:cubicBezTo>
                    <a:cubicBezTo>
                      <a:pt x="101155" y="61341"/>
                      <a:pt x="99441" y="68675"/>
                      <a:pt x="99536" y="80486"/>
                    </a:cubicBezTo>
                    <a:cubicBezTo>
                      <a:pt x="106204" y="61151"/>
                      <a:pt x="138589" y="51626"/>
                      <a:pt x="129349" y="92678"/>
                    </a:cubicBezTo>
                    <a:cubicBezTo>
                      <a:pt x="135160" y="89726"/>
                      <a:pt x="136970" y="76676"/>
                      <a:pt x="136017" y="57245"/>
                    </a:cubicBezTo>
                    <a:cubicBezTo>
                      <a:pt x="152019" y="71438"/>
                      <a:pt x="157258" y="68580"/>
                      <a:pt x="169354" y="43053"/>
                    </a:cubicBezTo>
                    <a:cubicBezTo>
                      <a:pt x="166783" y="70009"/>
                      <a:pt x="180784" y="51721"/>
                      <a:pt x="175927" y="84868"/>
                    </a:cubicBezTo>
                    <a:cubicBezTo>
                      <a:pt x="181928" y="84963"/>
                      <a:pt x="182975" y="73247"/>
                      <a:pt x="189262" y="74105"/>
                    </a:cubicBezTo>
                    <a:cubicBezTo>
                      <a:pt x="186880" y="66580"/>
                      <a:pt x="183261" y="62198"/>
                      <a:pt x="179356" y="58579"/>
                    </a:cubicBezTo>
                    <a:cubicBezTo>
                      <a:pt x="182499" y="34766"/>
                      <a:pt x="189738" y="68866"/>
                      <a:pt x="199263" y="55245"/>
                    </a:cubicBezTo>
                    <a:cubicBezTo>
                      <a:pt x="198691" y="62389"/>
                      <a:pt x="195929" y="64389"/>
                      <a:pt x="195929" y="73057"/>
                    </a:cubicBezTo>
                    <a:cubicBezTo>
                      <a:pt x="198596" y="68008"/>
                      <a:pt x="201358" y="63151"/>
                      <a:pt x="205930" y="62675"/>
                    </a:cubicBezTo>
                    <a:cubicBezTo>
                      <a:pt x="206883" y="76391"/>
                      <a:pt x="202787" y="78010"/>
                      <a:pt x="202501" y="89059"/>
                    </a:cubicBezTo>
                    <a:cubicBezTo>
                      <a:pt x="210979" y="86582"/>
                      <a:pt x="219646" y="84487"/>
                      <a:pt x="219170" y="60484"/>
                    </a:cubicBezTo>
                    <a:cubicBezTo>
                      <a:pt x="231362" y="81344"/>
                      <a:pt x="249936" y="68390"/>
                      <a:pt x="262414" y="44672"/>
                    </a:cubicBezTo>
                    <a:cubicBezTo>
                      <a:pt x="256127" y="62103"/>
                      <a:pt x="262033" y="66294"/>
                      <a:pt x="262318" y="87535"/>
                    </a:cubicBezTo>
                    <a:cubicBezTo>
                      <a:pt x="297085" y="106013"/>
                      <a:pt x="346710" y="58579"/>
                      <a:pt x="381953" y="119063"/>
                    </a:cubicBezTo>
                    <a:cubicBezTo>
                      <a:pt x="391954" y="95060"/>
                      <a:pt x="397955" y="101441"/>
                      <a:pt x="415290" y="104870"/>
                    </a:cubicBezTo>
                    <a:cubicBezTo>
                      <a:pt x="415862" y="132779"/>
                      <a:pt x="389668" y="145447"/>
                      <a:pt x="405289" y="158020"/>
                    </a:cubicBezTo>
                    <a:cubicBezTo>
                      <a:pt x="395002" y="176213"/>
                      <a:pt x="391858" y="126016"/>
                      <a:pt x="378619" y="162497"/>
                    </a:cubicBezTo>
                    <a:cubicBezTo>
                      <a:pt x="386239" y="125158"/>
                      <a:pt x="374428" y="103442"/>
                      <a:pt x="362045" y="96583"/>
                    </a:cubicBezTo>
                    <a:cubicBezTo>
                      <a:pt x="363093" y="114300"/>
                      <a:pt x="332708" y="125158"/>
                      <a:pt x="328803" y="102203"/>
                    </a:cubicBezTo>
                    <a:cubicBezTo>
                      <a:pt x="324898" y="104204"/>
                      <a:pt x="325946" y="118301"/>
                      <a:pt x="325469" y="128588"/>
                    </a:cubicBezTo>
                    <a:cubicBezTo>
                      <a:pt x="303371" y="77057"/>
                      <a:pt x="270700" y="143161"/>
                      <a:pt x="255651" y="97250"/>
                    </a:cubicBezTo>
                    <a:cubicBezTo>
                      <a:pt x="249269" y="99251"/>
                      <a:pt x="260795" y="128397"/>
                      <a:pt x="252222" y="140780"/>
                    </a:cubicBezTo>
                    <a:cubicBezTo>
                      <a:pt x="222695" y="74009"/>
                      <a:pt x="180308" y="157925"/>
                      <a:pt x="145828" y="106966"/>
                    </a:cubicBezTo>
                    <a:cubicBezTo>
                      <a:pt x="145923" y="98774"/>
                      <a:pt x="149923" y="99632"/>
                      <a:pt x="152495" y="97441"/>
                    </a:cubicBezTo>
                    <a:cubicBezTo>
                      <a:pt x="150304" y="78962"/>
                      <a:pt x="135064" y="100013"/>
                      <a:pt x="139160" y="125254"/>
                    </a:cubicBezTo>
                    <a:cubicBezTo>
                      <a:pt x="132779" y="116396"/>
                      <a:pt x="122206" y="136017"/>
                      <a:pt x="115919" y="112014"/>
                    </a:cubicBezTo>
                    <a:cubicBezTo>
                      <a:pt x="118681" y="133445"/>
                      <a:pt x="100870" y="138303"/>
                      <a:pt x="96012" y="141065"/>
                    </a:cubicBezTo>
                    <a:cubicBezTo>
                      <a:pt x="91249" y="140017"/>
                      <a:pt x="94869" y="115729"/>
                      <a:pt x="89440" y="116396"/>
                    </a:cubicBezTo>
                    <a:cubicBezTo>
                      <a:pt x="96107" y="106585"/>
                      <a:pt x="104680" y="110109"/>
                      <a:pt x="119348" y="102965"/>
                    </a:cubicBezTo>
                    <a:cubicBezTo>
                      <a:pt x="106585" y="71723"/>
                      <a:pt x="57150" y="77343"/>
                      <a:pt x="56293" y="122015"/>
                    </a:cubicBezTo>
                    <a:cubicBezTo>
                      <a:pt x="39719" y="161639"/>
                      <a:pt x="10763" y="104870"/>
                      <a:pt x="9811" y="155543"/>
                    </a:cubicBezTo>
                    <a:cubicBezTo>
                      <a:pt x="2191" y="159449"/>
                      <a:pt x="6191" y="131350"/>
                      <a:pt x="0" y="131350"/>
                    </a:cubicBezTo>
                    <a:cubicBezTo>
                      <a:pt x="2191" y="122396"/>
                      <a:pt x="7620" y="121253"/>
                      <a:pt x="6763" y="104585"/>
                    </a:cubicBezTo>
                    <a:cubicBezTo>
                      <a:pt x="19717" y="112300"/>
                      <a:pt x="19050" y="104394"/>
                      <a:pt x="33242" y="108871"/>
                    </a:cubicBezTo>
                    <a:cubicBezTo>
                      <a:pt x="38100" y="112490"/>
                      <a:pt x="41624" y="74009"/>
                      <a:pt x="43339" y="98584"/>
                    </a:cubicBezTo>
                    <a:close/>
                  </a:path>
                </a:pathLst>
              </a:custGeom>
              <a:grpFill/>
              <a:ln w="9525" cap="flat">
                <a:noFill/>
                <a:prstDash val="solid"/>
                <a:miter/>
              </a:ln>
            </p:spPr>
            <p:txBody>
              <a:bodyPr rtlCol="0" anchor="ctr"/>
              <a:lstStyle/>
              <a:p>
                <a:endParaRPr lang="en-US"/>
              </a:p>
            </p:txBody>
          </p:sp>
          <p:sp>
            <p:nvSpPr>
              <p:cNvPr id="73789" name="Freeform: Shape 73788">
                <a:extLst>
                  <a:ext uri="{FF2B5EF4-FFF2-40B4-BE49-F238E27FC236}">
                    <a16:creationId xmlns:a16="http://schemas.microsoft.com/office/drawing/2014/main" id="{9EAA6F9F-433B-4555-9263-608A9D546B31}"/>
                  </a:ext>
                </a:extLst>
              </p:cNvPr>
              <p:cNvSpPr/>
              <p:nvPr/>
            </p:nvSpPr>
            <p:spPr>
              <a:xfrm>
                <a:off x="15289638" y="5503163"/>
                <a:ext cx="23301" cy="53944"/>
              </a:xfrm>
              <a:custGeom>
                <a:avLst/>
                <a:gdLst>
                  <a:gd name="connsiteX0" fmla="*/ 82 w 23301"/>
                  <a:gd name="connsiteY0" fmla="*/ 53945 h 53944"/>
                  <a:gd name="connsiteX1" fmla="*/ 20370 w 23301"/>
                  <a:gd name="connsiteY1" fmla="*/ 7558 h 53944"/>
                  <a:gd name="connsiteX2" fmla="*/ 82 w 23301"/>
                  <a:gd name="connsiteY2" fmla="*/ 53945 h 53944"/>
                </a:gdLst>
                <a:ahLst/>
                <a:cxnLst>
                  <a:cxn ang="0">
                    <a:pos x="connsiteX0" y="connsiteY0"/>
                  </a:cxn>
                  <a:cxn ang="0">
                    <a:pos x="connsiteX1" y="connsiteY1"/>
                  </a:cxn>
                  <a:cxn ang="0">
                    <a:pos x="connsiteX2" y="connsiteY2"/>
                  </a:cxn>
                </a:cxnLst>
                <a:rect l="l" t="t" r="r" b="b"/>
                <a:pathLst>
                  <a:path w="23301" h="53944">
                    <a:moveTo>
                      <a:pt x="82" y="53945"/>
                    </a:moveTo>
                    <a:cubicBezTo>
                      <a:pt x="-1918" y="23274"/>
                      <a:pt x="33515" y="-16921"/>
                      <a:pt x="20370" y="7558"/>
                    </a:cubicBezTo>
                    <a:cubicBezTo>
                      <a:pt x="13036" y="21560"/>
                      <a:pt x="12369" y="51754"/>
                      <a:pt x="82" y="53945"/>
                    </a:cubicBezTo>
                    <a:close/>
                  </a:path>
                </a:pathLst>
              </a:custGeom>
              <a:grpFill/>
              <a:ln w="9525" cap="flat">
                <a:noFill/>
                <a:prstDash val="solid"/>
                <a:miter/>
              </a:ln>
            </p:spPr>
            <p:txBody>
              <a:bodyPr rtlCol="0" anchor="ctr"/>
              <a:lstStyle/>
              <a:p>
                <a:endParaRPr lang="en-US"/>
              </a:p>
            </p:txBody>
          </p:sp>
          <p:sp>
            <p:nvSpPr>
              <p:cNvPr id="73790" name="Freeform: Shape 73789">
                <a:extLst>
                  <a:ext uri="{FF2B5EF4-FFF2-40B4-BE49-F238E27FC236}">
                    <a16:creationId xmlns:a16="http://schemas.microsoft.com/office/drawing/2014/main" id="{90935AA5-09C2-4D53-8F9A-F40DC15EB59C}"/>
                  </a:ext>
                </a:extLst>
              </p:cNvPr>
              <p:cNvSpPr/>
              <p:nvPr/>
            </p:nvSpPr>
            <p:spPr>
              <a:xfrm>
                <a:off x="15295846" y="4764437"/>
                <a:ext cx="66169" cy="54768"/>
              </a:xfrm>
              <a:custGeom>
                <a:avLst/>
                <a:gdLst>
                  <a:gd name="connsiteX0" fmla="*/ 2733 w 66169"/>
                  <a:gd name="connsiteY0" fmla="*/ 36195 h 54768"/>
                  <a:gd name="connsiteX1" fmla="*/ 6162 w 66169"/>
                  <a:gd name="connsiteY1" fmla="*/ 1334 h 54768"/>
                  <a:gd name="connsiteX2" fmla="*/ 66169 w 66169"/>
                  <a:gd name="connsiteY2" fmla="*/ 0 h 54768"/>
                  <a:gd name="connsiteX3" fmla="*/ 42833 w 66169"/>
                  <a:gd name="connsiteY3" fmla="*/ 12383 h 54768"/>
                  <a:gd name="connsiteX4" fmla="*/ 46071 w 66169"/>
                  <a:gd name="connsiteY4" fmla="*/ 54769 h 54768"/>
                  <a:gd name="connsiteX5" fmla="*/ 2733 w 66169"/>
                  <a:gd name="connsiteY5" fmla="*/ 36195 h 54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169" h="54768">
                    <a:moveTo>
                      <a:pt x="2733" y="36195"/>
                    </a:moveTo>
                    <a:cubicBezTo>
                      <a:pt x="-5173" y="35052"/>
                      <a:pt x="6638" y="12668"/>
                      <a:pt x="6162" y="1334"/>
                    </a:cubicBezTo>
                    <a:cubicBezTo>
                      <a:pt x="26831" y="16478"/>
                      <a:pt x="42357" y="5144"/>
                      <a:pt x="66169" y="0"/>
                    </a:cubicBezTo>
                    <a:cubicBezTo>
                      <a:pt x="61311" y="25527"/>
                      <a:pt x="48357" y="31909"/>
                      <a:pt x="42833" y="12383"/>
                    </a:cubicBezTo>
                    <a:cubicBezTo>
                      <a:pt x="40071" y="37147"/>
                      <a:pt x="47405" y="33909"/>
                      <a:pt x="46071" y="54769"/>
                    </a:cubicBezTo>
                    <a:cubicBezTo>
                      <a:pt x="31213" y="33052"/>
                      <a:pt x="15115" y="5905"/>
                      <a:pt x="2733" y="36195"/>
                    </a:cubicBezTo>
                    <a:close/>
                  </a:path>
                </a:pathLst>
              </a:custGeom>
              <a:grpFill/>
              <a:ln w="9525" cap="flat">
                <a:noFill/>
                <a:prstDash val="solid"/>
                <a:miter/>
              </a:ln>
            </p:spPr>
            <p:txBody>
              <a:bodyPr rtlCol="0" anchor="ctr"/>
              <a:lstStyle/>
              <a:p>
                <a:endParaRPr lang="en-US"/>
              </a:p>
            </p:txBody>
          </p:sp>
          <p:sp>
            <p:nvSpPr>
              <p:cNvPr id="73791" name="Freeform: Shape 73790">
                <a:extLst>
                  <a:ext uri="{FF2B5EF4-FFF2-40B4-BE49-F238E27FC236}">
                    <a16:creationId xmlns:a16="http://schemas.microsoft.com/office/drawing/2014/main" id="{651D97D5-F65B-4276-A34D-B4E2C5A2C742}"/>
                  </a:ext>
                </a:extLst>
              </p:cNvPr>
              <p:cNvSpPr/>
              <p:nvPr/>
            </p:nvSpPr>
            <p:spPr>
              <a:xfrm>
                <a:off x="15338964" y="6003689"/>
                <a:ext cx="40385" cy="64426"/>
              </a:xfrm>
              <a:custGeom>
                <a:avLst/>
                <a:gdLst>
                  <a:gd name="connsiteX0" fmla="*/ 0 w 40385"/>
                  <a:gd name="connsiteY0" fmla="*/ 42718 h 64426"/>
                  <a:gd name="connsiteX1" fmla="*/ 33623 w 40385"/>
                  <a:gd name="connsiteY1" fmla="*/ 37098 h 64426"/>
                  <a:gd name="connsiteX2" fmla="*/ 20193 w 40385"/>
                  <a:gd name="connsiteY2" fmla="*/ 4999 h 64426"/>
                  <a:gd name="connsiteX3" fmla="*/ 40386 w 40385"/>
                  <a:gd name="connsiteY3" fmla="*/ 27383 h 64426"/>
                  <a:gd name="connsiteX4" fmla="*/ 0 w 40385"/>
                  <a:gd name="connsiteY4" fmla="*/ 42718 h 64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85" h="64426">
                    <a:moveTo>
                      <a:pt x="0" y="42718"/>
                    </a:moveTo>
                    <a:cubicBezTo>
                      <a:pt x="15145" y="58529"/>
                      <a:pt x="17621" y="23573"/>
                      <a:pt x="33623" y="37098"/>
                    </a:cubicBezTo>
                    <a:cubicBezTo>
                      <a:pt x="32575" y="17096"/>
                      <a:pt x="23241" y="19668"/>
                      <a:pt x="20193" y="4999"/>
                    </a:cubicBezTo>
                    <a:cubicBezTo>
                      <a:pt x="14001" y="-13194"/>
                      <a:pt x="34290" y="23859"/>
                      <a:pt x="40386" y="27383"/>
                    </a:cubicBezTo>
                    <a:cubicBezTo>
                      <a:pt x="33623" y="45385"/>
                      <a:pt x="1143" y="91486"/>
                      <a:pt x="0" y="42718"/>
                    </a:cubicBezTo>
                    <a:close/>
                  </a:path>
                </a:pathLst>
              </a:custGeom>
              <a:grpFill/>
              <a:ln w="9525" cap="flat">
                <a:noFill/>
                <a:prstDash val="solid"/>
                <a:miter/>
              </a:ln>
            </p:spPr>
            <p:txBody>
              <a:bodyPr rtlCol="0" anchor="ctr"/>
              <a:lstStyle/>
              <a:p>
                <a:endParaRPr lang="en-US"/>
              </a:p>
            </p:txBody>
          </p:sp>
          <p:sp>
            <p:nvSpPr>
              <p:cNvPr id="73792" name="Freeform: Shape 73791">
                <a:extLst>
                  <a:ext uri="{FF2B5EF4-FFF2-40B4-BE49-F238E27FC236}">
                    <a16:creationId xmlns:a16="http://schemas.microsoft.com/office/drawing/2014/main" id="{3311A5C7-364A-403E-B9B8-9B7BE3AB8C80}"/>
                  </a:ext>
                </a:extLst>
              </p:cNvPr>
              <p:cNvSpPr/>
              <p:nvPr/>
            </p:nvSpPr>
            <p:spPr>
              <a:xfrm>
                <a:off x="15367539" y="3923951"/>
                <a:ext cx="53149" cy="44100"/>
              </a:xfrm>
              <a:custGeom>
                <a:avLst/>
                <a:gdLst>
                  <a:gd name="connsiteX0" fmla="*/ 0 w 53149"/>
                  <a:gd name="connsiteY0" fmla="*/ 24479 h 44100"/>
                  <a:gd name="connsiteX1" fmla="*/ 43243 w 53149"/>
                  <a:gd name="connsiteY1" fmla="*/ 0 h 44100"/>
                  <a:gd name="connsiteX2" fmla="*/ 53149 w 53149"/>
                  <a:gd name="connsiteY2" fmla="*/ 15526 h 44100"/>
                  <a:gd name="connsiteX3" fmla="*/ 36481 w 53149"/>
                  <a:gd name="connsiteY3" fmla="*/ 44101 h 44100"/>
                  <a:gd name="connsiteX4" fmla="*/ 0 w 53149"/>
                  <a:gd name="connsiteY4" fmla="*/ 24479 h 44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49" h="44100">
                    <a:moveTo>
                      <a:pt x="0" y="24479"/>
                    </a:moveTo>
                    <a:cubicBezTo>
                      <a:pt x="9906" y="-8668"/>
                      <a:pt x="37147" y="47530"/>
                      <a:pt x="43243" y="0"/>
                    </a:cubicBezTo>
                    <a:cubicBezTo>
                      <a:pt x="46577" y="4953"/>
                      <a:pt x="46577" y="19145"/>
                      <a:pt x="53149" y="15526"/>
                    </a:cubicBezTo>
                    <a:cubicBezTo>
                      <a:pt x="47053" y="58293"/>
                      <a:pt x="39338" y="-6668"/>
                      <a:pt x="36481" y="44101"/>
                    </a:cubicBezTo>
                    <a:cubicBezTo>
                      <a:pt x="29813" y="22384"/>
                      <a:pt x="15811" y="20764"/>
                      <a:pt x="0" y="24479"/>
                    </a:cubicBezTo>
                    <a:close/>
                  </a:path>
                </a:pathLst>
              </a:custGeom>
              <a:grpFill/>
              <a:ln w="9525" cap="flat">
                <a:noFill/>
                <a:prstDash val="solid"/>
                <a:miter/>
              </a:ln>
            </p:spPr>
            <p:txBody>
              <a:bodyPr rtlCol="0" anchor="ctr"/>
              <a:lstStyle/>
              <a:p>
                <a:endParaRPr lang="en-US"/>
              </a:p>
            </p:txBody>
          </p:sp>
          <p:sp>
            <p:nvSpPr>
              <p:cNvPr id="73793" name="Freeform: Shape 73792">
                <a:extLst>
                  <a:ext uri="{FF2B5EF4-FFF2-40B4-BE49-F238E27FC236}">
                    <a16:creationId xmlns:a16="http://schemas.microsoft.com/office/drawing/2014/main" id="{03F8CB63-C599-4A82-B80B-1107EA3A0953}"/>
                  </a:ext>
                </a:extLst>
              </p:cNvPr>
              <p:cNvSpPr/>
              <p:nvPr/>
            </p:nvSpPr>
            <p:spPr>
              <a:xfrm>
                <a:off x="15374016" y="3960652"/>
                <a:ext cx="23336" cy="46738"/>
              </a:xfrm>
              <a:custGeom>
                <a:avLst/>
                <a:gdLst>
                  <a:gd name="connsiteX0" fmla="*/ 23336 w 23336"/>
                  <a:gd name="connsiteY0" fmla="*/ 25593 h 46738"/>
                  <a:gd name="connsiteX1" fmla="*/ 0 w 23336"/>
                  <a:gd name="connsiteY1" fmla="*/ 46738 h 46738"/>
                  <a:gd name="connsiteX2" fmla="*/ 95 w 23336"/>
                  <a:gd name="connsiteY2" fmla="*/ 12353 h 46738"/>
                  <a:gd name="connsiteX3" fmla="*/ 20003 w 23336"/>
                  <a:gd name="connsiteY3" fmla="*/ 447 h 46738"/>
                  <a:gd name="connsiteX4" fmla="*/ 23336 w 23336"/>
                  <a:gd name="connsiteY4" fmla="*/ 25593 h 46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36" h="46738">
                    <a:moveTo>
                      <a:pt x="23336" y="25593"/>
                    </a:moveTo>
                    <a:cubicBezTo>
                      <a:pt x="22860" y="50358"/>
                      <a:pt x="9430" y="43690"/>
                      <a:pt x="0" y="46738"/>
                    </a:cubicBezTo>
                    <a:cubicBezTo>
                      <a:pt x="0" y="35213"/>
                      <a:pt x="95" y="23878"/>
                      <a:pt x="95" y="12353"/>
                    </a:cubicBezTo>
                    <a:cubicBezTo>
                      <a:pt x="10192" y="3590"/>
                      <a:pt x="17050" y="8543"/>
                      <a:pt x="20003" y="447"/>
                    </a:cubicBezTo>
                    <a:cubicBezTo>
                      <a:pt x="30480" y="-4030"/>
                      <a:pt x="11525" y="26640"/>
                      <a:pt x="23336" y="25593"/>
                    </a:cubicBezTo>
                    <a:close/>
                  </a:path>
                </a:pathLst>
              </a:custGeom>
              <a:grpFill/>
              <a:ln w="9525" cap="flat">
                <a:noFill/>
                <a:prstDash val="solid"/>
                <a:miter/>
              </a:ln>
            </p:spPr>
            <p:txBody>
              <a:bodyPr rtlCol="0" anchor="ctr"/>
              <a:lstStyle/>
              <a:p>
                <a:endParaRPr lang="en-US"/>
              </a:p>
            </p:txBody>
          </p:sp>
          <p:sp>
            <p:nvSpPr>
              <p:cNvPr id="73794" name="Freeform: Shape 73793">
                <a:extLst>
                  <a:ext uri="{FF2B5EF4-FFF2-40B4-BE49-F238E27FC236}">
                    <a16:creationId xmlns:a16="http://schemas.microsoft.com/office/drawing/2014/main" id="{275A2401-23D9-4F78-B466-9C632FBBD4B9}"/>
                  </a:ext>
                </a:extLst>
              </p:cNvPr>
              <p:cNvSpPr/>
              <p:nvPr/>
            </p:nvSpPr>
            <p:spPr>
              <a:xfrm>
                <a:off x="15385020" y="4833684"/>
                <a:ext cx="33668" cy="47727"/>
              </a:xfrm>
              <a:custGeom>
                <a:avLst/>
                <a:gdLst>
                  <a:gd name="connsiteX0" fmla="*/ 140 w 33668"/>
                  <a:gd name="connsiteY0" fmla="*/ 46863 h 47727"/>
                  <a:gd name="connsiteX1" fmla="*/ 3569 w 33668"/>
                  <a:gd name="connsiteY1" fmla="*/ 20479 h 47727"/>
                  <a:gd name="connsiteX2" fmla="*/ 23667 w 33668"/>
                  <a:gd name="connsiteY2" fmla="*/ 0 h 47727"/>
                  <a:gd name="connsiteX3" fmla="*/ 33668 w 33668"/>
                  <a:gd name="connsiteY3" fmla="*/ 24193 h 47727"/>
                  <a:gd name="connsiteX4" fmla="*/ 13666 w 33668"/>
                  <a:gd name="connsiteY4" fmla="*/ 10382 h 47727"/>
                  <a:gd name="connsiteX5" fmla="*/ 140 w 33668"/>
                  <a:gd name="connsiteY5" fmla="*/ 46863 h 47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668" h="47727">
                    <a:moveTo>
                      <a:pt x="140" y="46863"/>
                    </a:moveTo>
                    <a:cubicBezTo>
                      <a:pt x="-1574" y="34766"/>
                      <a:pt x="13189" y="23717"/>
                      <a:pt x="3569" y="20479"/>
                    </a:cubicBezTo>
                    <a:cubicBezTo>
                      <a:pt x="7284" y="-11049"/>
                      <a:pt x="19952" y="19145"/>
                      <a:pt x="23667" y="0"/>
                    </a:cubicBezTo>
                    <a:cubicBezTo>
                      <a:pt x="29953" y="0"/>
                      <a:pt x="25953" y="28099"/>
                      <a:pt x="33668" y="24193"/>
                    </a:cubicBezTo>
                    <a:cubicBezTo>
                      <a:pt x="26334" y="54483"/>
                      <a:pt x="21571" y="6763"/>
                      <a:pt x="13666" y="10382"/>
                    </a:cubicBezTo>
                    <a:cubicBezTo>
                      <a:pt x="6808" y="16764"/>
                      <a:pt x="12523" y="53816"/>
                      <a:pt x="140" y="46863"/>
                    </a:cubicBezTo>
                    <a:close/>
                  </a:path>
                </a:pathLst>
              </a:custGeom>
              <a:grpFill/>
              <a:ln w="9525" cap="flat">
                <a:noFill/>
                <a:prstDash val="solid"/>
                <a:miter/>
              </a:ln>
            </p:spPr>
            <p:txBody>
              <a:bodyPr rtlCol="0" anchor="ctr"/>
              <a:lstStyle/>
              <a:p>
                <a:endParaRPr lang="en-US"/>
              </a:p>
            </p:txBody>
          </p:sp>
          <p:sp>
            <p:nvSpPr>
              <p:cNvPr id="73795" name="Freeform: Shape 73794">
                <a:extLst>
                  <a:ext uri="{FF2B5EF4-FFF2-40B4-BE49-F238E27FC236}">
                    <a16:creationId xmlns:a16="http://schemas.microsoft.com/office/drawing/2014/main" id="{7EF8CD2A-2012-4287-BE56-375EE51AEDC7}"/>
                  </a:ext>
                </a:extLst>
              </p:cNvPr>
              <p:cNvSpPr/>
              <p:nvPr/>
            </p:nvSpPr>
            <p:spPr>
              <a:xfrm>
                <a:off x="15406220" y="5812187"/>
                <a:ext cx="17135" cy="41814"/>
              </a:xfrm>
              <a:custGeom>
                <a:avLst/>
                <a:gdLst>
                  <a:gd name="connsiteX0" fmla="*/ 371 w 17135"/>
                  <a:gd name="connsiteY0" fmla="*/ 0 h 41814"/>
                  <a:gd name="connsiteX1" fmla="*/ 17135 w 17135"/>
                  <a:gd name="connsiteY1" fmla="*/ 40100 h 41814"/>
                  <a:gd name="connsiteX2" fmla="*/ 7039 w 17135"/>
                  <a:gd name="connsiteY2" fmla="*/ 41815 h 41814"/>
                  <a:gd name="connsiteX3" fmla="*/ 371 w 17135"/>
                  <a:gd name="connsiteY3" fmla="*/ 0 h 41814"/>
                </a:gdLst>
                <a:ahLst/>
                <a:cxnLst>
                  <a:cxn ang="0">
                    <a:pos x="connsiteX0" y="connsiteY0"/>
                  </a:cxn>
                  <a:cxn ang="0">
                    <a:pos x="connsiteX1" y="connsiteY1"/>
                  </a:cxn>
                  <a:cxn ang="0">
                    <a:pos x="connsiteX2" y="connsiteY2"/>
                  </a:cxn>
                  <a:cxn ang="0">
                    <a:pos x="connsiteX3" y="connsiteY3"/>
                  </a:cxn>
                </a:cxnLst>
                <a:rect l="l" t="t" r="r" b="b"/>
                <a:pathLst>
                  <a:path w="17135" h="41814">
                    <a:moveTo>
                      <a:pt x="371" y="0"/>
                    </a:moveTo>
                    <a:cubicBezTo>
                      <a:pt x="4848" y="16383"/>
                      <a:pt x="14945" y="17526"/>
                      <a:pt x="17135" y="40100"/>
                    </a:cubicBezTo>
                    <a:cubicBezTo>
                      <a:pt x="13802" y="40672"/>
                      <a:pt x="10373" y="41338"/>
                      <a:pt x="7039" y="41815"/>
                    </a:cubicBezTo>
                    <a:cubicBezTo>
                      <a:pt x="9516" y="14954"/>
                      <a:pt x="-2200" y="26765"/>
                      <a:pt x="371" y="0"/>
                    </a:cubicBezTo>
                    <a:close/>
                  </a:path>
                </a:pathLst>
              </a:custGeom>
              <a:grpFill/>
              <a:ln w="9525" cap="flat">
                <a:noFill/>
                <a:prstDash val="solid"/>
                <a:miter/>
              </a:ln>
            </p:spPr>
            <p:txBody>
              <a:bodyPr rtlCol="0" anchor="ctr"/>
              <a:lstStyle/>
              <a:p>
                <a:endParaRPr lang="en-US"/>
              </a:p>
            </p:txBody>
          </p:sp>
          <p:sp>
            <p:nvSpPr>
              <p:cNvPr id="73796" name="Freeform: Shape 73795">
                <a:extLst>
                  <a:ext uri="{FF2B5EF4-FFF2-40B4-BE49-F238E27FC236}">
                    <a16:creationId xmlns:a16="http://schemas.microsoft.com/office/drawing/2014/main" id="{7A371255-3E39-418C-9461-00CBAD5E071D}"/>
                  </a:ext>
                </a:extLst>
              </p:cNvPr>
              <p:cNvSpPr/>
              <p:nvPr/>
            </p:nvSpPr>
            <p:spPr>
              <a:xfrm>
                <a:off x="15442025" y="4820920"/>
                <a:ext cx="80009" cy="99199"/>
              </a:xfrm>
              <a:custGeom>
                <a:avLst/>
                <a:gdLst>
                  <a:gd name="connsiteX0" fmla="*/ 63341 w 80009"/>
                  <a:gd name="connsiteY0" fmla="*/ 56769 h 99199"/>
                  <a:gd name="connsiteX1" fmla="*/ 66675 w 80009"/>
                  <a:gd name="connsiteY1" fmla="*/ 99155 h 99199"/>
                  <a:gd name="connsiteX2" fmla="*/ 80010 w 80009"/>
                  <a:gd name="connsiteY2" fmla="*/ 88297 h 99199"/>
                  <a:gd name="connsiteX3" fmla="*/ 70104 w 80009"/>
                  <a:gd name="connsiteY3" fmla="*/ 4096 h 99199"/>
                  <a:gd name="connsiteX4" fmla="*/ 43434 w 80009"/>
                  <a:gd name="connsiteY4" fmla="*/ 0 h 99199"/>
                  <a:gd name="connsiteX5" fmla="*/ 0 w 80009"/>
                  <a:gd name="connsiteY5" fmla="*/ 24384 h 99199"/>
                  <a:gd name="connsiteX6" fmla="*/ 26670 w 80009"/>
                  <a:gd name="connsiteY6" fmla="*/ 62960 h 99199"/>
                  <a:gd name="connsiteX7" fmla="*/ 13240 w 80009"/>
                  <a:gd name="connsiteY7" fmla="*/ 73724 h 99199"/>
                  <a:gd name="connsiteX8" fmla="*/ 63341 w 80009"/>
                  <a:gd name="connsiteY8" fmla="*/ 56769 h 99199"/>
                  <a:gd name="connsiteX9" fmla="*/ 33338 w 80009"/>
                  <a:gd name="connsiteY9" fmla="*/ 44672 h 99199"/>
                  <a:gd name="connsiteX10" fmla="*/ 56769 w 80009"/>
                  <a:gd name="connsiteY10" fmla="*/ 23622 h 99199"/>
                  <a:gd name="connsiteX11" fmla="*/ 33338 w 80009"/>
                  <a:gd name="connsiteY11" fmla="*/ 44672 h 99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009" h="99199">
                    <a:moveTo>
                      <a:pt x="63341" y="56769"/>
                    </a:moveTo>
                    <a:cubicBezTo>
                      <a:pt x="60579" y="81534"/>
                      <a:pt x="68009" y="78200"/>
                      <a:pt x="66675" y="99155"/>
                    </a:cubicBezTo>
                    <a:cubicBezTo>
                      <a:pt x="72962" y="100013"/>
                      <a:pt x="74009" y="88202"/>
                      <a:pt x="80010" y="88297"/>
                    </a:cubicBezTo>
                    <a:cubicBezTo>
                      <a:pt x="75438" y="40672"/>
                      <a:pt x="68294" y="41815"/>
                      <a:pt x="70104" y="4096"/>
                    </a:cubicBezTo>
                    <a:cubicBezTo>
                      <a:pt x="54483" y="3334"/>
                      <a:pt x="51054" y="22479"/>
                      <a:pt x="43434" y="0"/>
                    </a:cubicBezTo>
                    <a:cubicBezTo>
                      <a:pt x="39719" y="61341"/>
                      <a:pt x="6668" y="4286"/>
                      <a:pt x="0" y="24384"/>
                    </a:cubicBezTo>
                    <a:cubicBezTo>
                      <a:pt x="5715" y="45815"/>
                      <a:pt x="27527" y="23527"/>
                      <a:pt x="26670" y="62960"/>
                    </a:cubicBezTo>
                    <a:cubicBezTo>
                      <a:pt x="22193" y="84773"/>
                      <a:pt x="16669" y="49149"/>
                      <a:pt x="13240" y="73724"/>
                    </a:cubicBezTo>
                    <a:cubicBezTo>
                      <a:pt x="30671" y="71819"/>
                      <a:pt x="51721" y="84106"/>
                      <a:pt x="63341" y="56769"/>
                    </a:cubicBezTo>
                    <a:close/>
                    <a:moveTo>
                      <a:pt x="33338" y="44672"/>
                    </a:moveTo>
                    <a:cubicBezTo>
                      <a:pt x="39624" y="22479"/>
                      <a:pt x="50483" y="53435"/>
                      <a:pt x="56769" y="23622"/>
                    </a:cubicBezTo>
                    <a:cubicBezTo>
                      <a:pt x="66961" y="46387"/>
                      <a:pt x="40481" y="58388"/>
                      <a:pt x="33338" y="44672"/>
                    </a:cubicBezTo>
                    <a:close/>
                  </a:path>
                </a:pathLst>
              </a:custGeom>
              <a:grpFill/>
              <a:ln w="9525" cap="flat">
                <a:noFill/>
                <a:prstDash val="solid"/>
                <a:miter/>
              </a:ln>
            </p:spPr>
            <p:txBody>
              <a:bodyPr rtlCol="0" anchor="ctr"/>
              <a:lstStyle/>
              <a:p>
                <a:endParaRPr lang="en-US"/>
              </a:p>
            </p:txBody>
          </p:sp>
          <p:sp>
            <p:nvSpPr>
              <p:cNvPr id="73797" name="Freeform: Shape 73796">
                <a:extLst>
                  <a:ext uri="{FF2B5EF4-FFF2-40B4-BE49-F238E27FC236}">
                    <a16:creationId xmlns:a16="http://schemas.microsoft.com/office/drawing/2014/main" id="{404DD97B-2E4E-4E46-8A28-DF2A4E607BC7}"/>
                  </a:ext>
                </a:extLst>
              </p:cNvPr>
              <p:cNvSpPr/>
              <p:nvPr/>
            </p:nvSpPr>
            <p:spPr>
              <a:xfrm>
                <a:off x="15473186" y="6753066"/>
                <a:ext cx="151051" cy="101631"/>
              </a:xfrm>
              <a:custGeom>
                <a:avLst/>
                <a:gdLst>
                  <a:gd name="connsiteX0" fmla="*/ 2557 w 151051"/>
                  <a:gd name="connsiteY0" fmla="*/ 43053 h 101631"/>
                  <a:gd name="connsiteX1" fmla="*/ 2652 w 151051"/>
                  <a:gd name="connsiteY1" fmla="*/ 0 h 101631"/>
                  <a:gd name="connsiteX2" fmla="*/ 66755 w 151051"/>
                  <a:gd name="connsiteY2" fmla="*/ 6667 h 101631"/>
                  <a:gd name="connsiteX3" fmla="*/ 80186 w 151051"/>
                  <a:gd name="connsiteY3" fmla="*/ 13049 h 101631"/>
                  <a:gd name="connsiteX4" fmla="*/ 83520 w 151051"/>
                  <a:gd name="connsiteY4" fmla="*/ 38385 h 101631"/>
                  <a:gd name="connsiteX5" fmla="*/ 151052 w 151051"/>
                  <a:gd name="connsiteY5" fmla="*/ 61436 h 101631"/>
                  <a:gd name="connsiteX6" fmla="*/ 147623 w 151051"/>
                  <a:gd name="connsiteY6" fmla="*/ 96393 h 101631"/>
                  <a:gd name="connsiteX7" fmla="*/ 63231 w 151051"/>
                  <a:gd name="connsiteY7" fmla="*/ 101632 h 101631"/>
                  <a:gd name="connsiteX8" fmla="*/ 56469 w 151051"/>
                  <a:gd name="connsiteY8" fmla="*/ 68389 h 101631"/>
                  <a:gd name="connsiteX9" fmla="*/ 22655 w 151051"/>
                  <a:gd name="connsiteY9" fmla="*/ 99726 h 101631"/>
                  <a:gd name="connsiteX10" fmla="*/ 12558 w 151051"/>
                  <a:gd name="connsiteY10" fmla="*/ 24098 h 101631"/>
                  <a:gd name="connsiteX11" fmla="*/ 2557 w 151051"/>
                  <a:gd name="connsiteY11" fmla="*/ 43053 h 101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051" h="101631">
                    <a:moveTo>
                      <a:pt x="2557" y="43053"/>
                    </a:moveTo>
                    <a:cubicBezTo>
                      <a:pt x="-4968" y="42957"/>
                      <a:pt x="6938" y="20669"/>
                      <a:pt x="2652" y="0"/>
                    </a:cubicBezTo>
                    <a:cubicBezTo>
                      <a:pt x="23131" y="3620"/>
                      <a:pt x="48658" y="23241"/>
                      <a:pt x="66755" y="6667"/>
                    </a:cubicBezTo>
                    <a:cubicBezTo>
                      <a:pt x="67136" y="18859"/>
                      <a:pt x="81138" y="50101"/>
                      <a:pt x="80186" y="13049"/>
                    </a:cubicBezTo>
                    <a:cubicBezTo>
                      <a:pt x="84186" y="13811"/>
                      <a:pt x="83043" y="28194"/>
                      <a:pt x="83520" y="38385"/>
                    </a:cubicBezTo>
                    <a:cubicBezTo>
                      <a:pt x="104951" y="-8287"/>
                      <a:pt x="130573" y="76009"/>
                      <a:pt x="151052" y="61436"/>
                    </a:cubicBezTo>
                    <a:cubicBezTo>
                      <a:pt x="140479" y="82772"/>
                      <a:pt x="142670" y="65437"/>
                      <a:pt x="147623" y="96393"/>
                    </a:cubicBezTo>
                    <a:cubicBezTo>
                      <a:pt x="125144" y="64103"/>
                      <a:pt x="91425" y="94392"/>
                      <a:pt x="63231" y="101632"/>
                    </a:cubicBezTo>
                    <a:cubicBezTo>
                      <a:pt x="58564" y="97155"/>
                      <a:pt x="62755" y="68675"/>
                      <a:pt x="56469" y="68389"/>
                    </a:cubicBezTo>
                    <a:cubicBezTo>
                      <a:pt x="60183" y="109918"/>
                      <a:pt x="26179" y="60103"/>
                      <a:pt x="22655" y="99726"/>
                    </a:cubicBezTo>
                    <a:cubicBezTo>
                      <a:pt x="22941" y="63532"/>
                      <a:pt x="11415" y="77628"/>
                      <a:pt x="12558" y="24098"/>
                    </a:cubicBezTo>
                    <a:cubicBezTo>
                      <a:pt x="9986" y="32099"/>
                      <a:pt x="3510" y="30766"/>
                      <a:pt x="2557" y="43053"/>
                    </a:cubicBezTo>
                    <a:close/>
                  </a:path>
                </a:pathLst>
              </a:custGeom>
              <a:grpFill/>
              <a:ln w="9525" cap="flat">
                <a:noFill/>
                <a:prstDash val="solid"/>
                <a:miter/>
              </a:ln>
            </p:spPr>
            <p:txBody>
              <a:bodyPr rtlCol="0" anchor="ctr"/>
              <a:lstStyle/>
              <a:p>
                <a:endParaRPr lang="en-US"/>
              </a:p>
            </p:txBody>
          </p:sp>
          <p:sp>
            <p:nvSpPr>
              <p:cNvPr id="73798" name="Freeform: Shape 73797">
                <a:extLst>
                  <a:ext uri="{FF2B5EF4-FFF2-40B4-BE49-F238E27FC236}">
                    <a16:creationId xmlns:a16="http://schemas.microsoft.com/office/drawing/2014/main" id="{6F815EEA-FB69-4E8F-B593-48C152074E97}"/>
                  </a:ext>
                </a:extLst>
              </p:cNvPr>
              <p:cNvSpPr/>
              <p:nvPr/>
            </p:nvSpPr>
            <p:spPr>
              <a:xfrm>
                <a:off x="15520225" y="3973015"/>
                <a:ext cx="49910" cy="31690"/>
              </a:xfrm>
              <a:custGeom>
                <a:avLst/>
                <a:gdLst>
                  <a:gd name="connsiteX0" fmla="*/ 26575 w 49910"/>
                  <a:gd name="connsiteY0" fmla="*/ 31136 h 31690"/>
                  <a:gd name="connsiteX1" fmla="*/ 0 w 49910"/>
                  <a:gd name="connsiteY1" fmla="*/ 27040 h 31690"/>
                  <a:gd name="connsiteX2" fmla="*/ 49911 w 49910"/>
                  <a:gd name="connsiteY2" fmla="*/ 10086 h 31690"/>
                  <a:gd name="connsiteX3" fmla="*/ 26575 w 49910"/>
                  <a:gd name="connsiteY3" fmla="*/ 31136 h 31690"/>
                </a:gdLst>
                <a:ahLst/>
                <a:cxnLst>
                  <a:cxn ang="0">
                    <a:pos x="connsiteX0" y="connsiteY0"/>
                  </a:cxn>
                  <a:cxn ang="0">
                    <a:pos x="connsiteX1" y="connsiteY1"/>
                  </a:cxn>
                  <a:cxn ang="0">
                    <a:pos x="connsiteX2" y="connsiteY2"/>
                  </a:cxn>
                  <a:cxn ang="0">
                    <a:pos x="connsiteX3" y="connsiteY3"/>
                  </a:cxn>
                </a:cxnLst>
                <a:rect l="l" t="t" r="r" b="b"/>
                <a:pathLst>
                  <a:path w="49910" h="31690">
                    <a:moveTo>
                      <a:pt x="26575" y="31136"/>
                    </a:moveTo>
                    <a:cubicBezTo>
                      <a:pt x="15907" y="34851"/>
                      <a:pt x="12573" y="18373"/>
                      <a:pt x="0" y="27040"/>
                    </a:cubicBezTo>
                    <a:cubicBezTo>
                      <a:pt x="13525" y="5514"/>
                      <a:pt x="36290" y="-11726"/>
                      <a:pt x="49911" y="10086"/>
                    </a:cubicBezTo>
                    <a:cubicBezTo>
                      <a:pt x="46291" y="43042"/>
                      <a:pt x="22384" y="-5916"/>
                      <a:pt x="26575" y="31136"/>
                    </a:cubicBezTo>
                    <a:close/>
                  </a:path>
                </a:pathLst>
              </a:custGeom>
              <a:grpFill/>
              <a:ln w="9525" cap="flat">
                <a:noFill/>
                <a:prstDash val="solid"/>
                <a:miter/>
              </a:ln>
            </p:spPr>
            <p:txBody>
              <a:bodyPr rtlCol="0" anchor="ctr"/>
              <a:lstStyle/>
              <a:p>
                <a:endParaRPr lang="en-US"/>
              </a:p>
            </p:txBody>
          </p:sp>
          <p:sp>
            <p:nvSpPr>
              <p:cNvPr id="73799" name="Freeform: Shape 73798">
                <a:extLst>
                  <a:ext uri="{FF2B5EF4-FFF2-40B4-BE49-F238E27FC236}">
                    <a16:creationId xmlns:a16="http://schemas.microsoft.com/office/drawing/2014/main" id="{C454842D-A098-4CBE-B066-553198368235}"/>
                  </a:ext>
                </a:extLst>
              </p:cNvPr>
              <p:cNvSpPr/>
              <p:nvPr/>
            </p:nvSpPr>
            <p:spPr>
              <a:xfrm>
                <a:off x="15525368" y="4778343"/>
                <a:ext cx="131587" cy="143065"/>
              </a:xfrm>
              <a:custGeom>
                <a:avLst/>
                <a:gdLst>
                  <a:gd name="connsiteX0" fmla="*/ 80391 w 131587"/>
                  <a:gd name="connsiteY0" fmla="*/ 56960 h 143065"/>
                  <a:gd name="connsiteX1" fmla="*/ 80391 w 131587"/>
                  <a:gd name="connsiteY1" fmla="*/ 74104 h 143065"/>
                  <a:gd name="connsiteX2" fmla="*/ 130302 w 131587"/>
                  <a:gd name="connsiteY2" fmla="*/ 100013 h 143065"/>
                  <a:gd name="connsiteX3" fmla="*/ 80201 w 131587"/>
                  <a:gd name="connsiteY3" fmla="*/ 116967 h 143065"/>
                  <a:gd name="connsiteX4" fmla="*/ 93536 w 131587"/>
                  <a:gd name="connsiteY4" fmla="*/ 114776 h 143065"/>
                  <a:gd name="connsiteX5" fmla="*/ 80201 w 131587"/>
                  <a:gd name="connsiteY5" fmla="*/ 142780 h 143065"/>
                  <a:gd name="connsiteX6" fmla="*/ 76867 w 131587"/>
                  <a:gd name="connsiteY6" fmla="*/ 108966 h 143065"/>
                  <a:gd name="connsiteX7" fmla="*/ 46863 w 131587"/>
                  <a:gd name="connsiteY7" fmla="*/ 88297 h 143065"/>
                  <a:gd name="connsiteX8" fmla="*/ 26765 w 131587"/>
                  <a:gd name="connsiteY8" fmla="*/ 143066 h 143065"/>
                  <a:gd name="connsiteX9" fmla="*/ 23432 w 131587"/>
                  <a:gd name="connsiteY9" fmla="*/ 92202 h 143065"/>
                  <a:gd name="connsiteX10" fmla="*/ 0 w 131587"/>
                  <a:gd name="connsiteY10" fmla="*/ 121729 h 143065"/>
                  <a:gd name="connsiteX11" fmla="*/ 6763 w 131587"/>
                  <a:gd name="connsiteY11" fmla="*/ 52007 h 143065"/>
                  <a:gd name="connsiteX12" fmla="*/ 20098 w 131587"/>
                  <a:gd name="connsiteY12" fmla="*/ 58388 h 143065"/>
                  <a:gd name="connsiteX13" fmla="*/ 95 w 131587"/>
                  <a:gd name="connsiteY13" fmla="*/ 27337 h 143065"/>
                  <a:gd name="connsiteX14" fmla="*/ 10096 w 131587"/>
                  <a:gd name="connsiteY14" fmla="*/ 0 h 143065"/>
                  <a:gd name="connsiteX15" fmla="*/ 36767 w 131587"/>
                  <a:gd name="connsiteY15" fmla="*/ 21336 h 143065"/>
                  <a:gd name="connsiteX16" fmla="*/ 26765 w 131587"/>
                  <a:gd name="connsiteY16" fmla="*/ 40196 h 143065"/>
                  <a:gd name="connsiteX17" fmla="*/ 30099 w 131587"/>
                  <a:gd name="connsiteY17" fmla="*/ 56864 h 143065"/>
                  <a:gd name="connsiteX18" fmla="*/ 40196 w 131587"/>
                  <a:gd name="connsiteY18" fmla="*/ 29433 h 143065"/>
                  <a:gd name="connsiteX19" fmla="*/ 73533 w 131587"/>
                  <a:gd name="connsiteY19" fmla="*/ 58293 h 143065"/>
                  <a:gd name="connsiteX20" fmla="*/ 93631 w 131587"/>
                  <a:gd name="connsiteY20" fmla="*/ 29147 h 143065"/>
                  <a:gd name="connsiteX21" fmla="*/ 113633 w 131587"/>
                  <a:gd name="connsiteY21" fmla="*/ 51626 h 143065"/>
                  <a:gd name="connsiteX22" fmla="*/ 97060 w 131587"/>
                  <a:gd name="connsiteY22" fmla="*/ 37243 h 143065"/>
                  <a:gd name="connsiteX23" fmla="*/ 80391 w 131587"/>
                  <a:gd name="connsiteY23" fmla="*/ 56960 h 143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1587" h="143065">
                    <a:moveTo>
                      <a:pt x="80391" y="56960"/>
                    </a:moveTo>
                    <a:cubicBezTo>
                      <a:pt x="80391" y="62770"/>
                      <a:pt x="80391" y="68294"/>
                      <a:pt x="80391" y="74104"/>
                    </a:cubicBezTo>
                    <a:cubicBezTo>
                      <a:pt x="89916" y="71057"/>
                      <a:pt x="140208" y="44577"/>
                      <a:pt x="130302" y="100013"/>
                    </a:cubicBezTo>
                    <a:cubicBezTo>
                      <a:pt x="122111" y="93631"/>
                      <a:pt x="94488" y="84677"/>
                      <a:pt x="80201" y="116967"/>
                    </a:cubicBezTo>
                    <a:cubicBezTo>
                      <a:pt x="82391" y="142304"/>
                      <a:pt x="87344" y="107633"/>
                      <a:pt x="93536" y="114776"/>
                    </a:cubicBezTo>
                    <a:cubicBezTo>
                      <a:pt x="98870" y="147733"/>
                      <a:pt x="79153" y="120110"/>
                      <a:pt x="80201" y="142780"/>
                    </a:cubicBezTo>
                    <a:cubicBezTo>
                      <a:pt x="70485" y="136970"/>
                      <a:pt x="76391" y="130588"/>
                      <a:pt x="76867" y="108966"/>
                    </a:cubicBezTo>
                    <a:cubicBezTo>
                      <a:pt x="69913" y="100013"/>
                      <a:pt x="38386" y="129540"/>
                      <a:pt x="46863" y="88297"/>
                    </a:cubicBezTo>
                    <a:cubicBezTo>
                      <a:pt x="33623" y="90964"/>
                      <a:pt x="26956" y="109061"/>
                      <a:pt x="26765" y="143066"/>
                    </a:cubicBezTo>
                    <a:cubicBezTo>
                      <a:pt x="11716" y="137351"/>
                      <a:pt x="21812" y="122396"/>
                      <a:pt x="23432" y="92202"/>
                    </a:cubicBezTo>
                    <a:cubicBezTo>
                      <a:pt x="11049" y="90964"/>
                      <a:pt x="14669" y="128397"/>
                      <a:pt x="0" y="121729"/>
                    </a:cubicBezTo>
                    <a:cubicBezTo>
                      <a:pt x="8763" y="95345"/>
                      <a:pt x="3715" y="88868"/>
                      <a:pt x="6763" y="52007"/>
                    </a:cubicBezTo>
                    <a:cubicBezTo>
                      <a:pt x="13716" y="47149"/>
                      <a:pt x="15621" y="56388"/>
                      <a:pt x="20098" y="58388"/>
                    </a:cubicBezTo>
                    <a:cubicBezTo>
                      <a:pt x="25718" y="14669"/>
                      <a:pt x="3905" y="45625"/>
                      <a:pt x="95" y="27337"/>
                    </a:cubicBezTo>
                    <a:cubicBezTo>
                      <a:pt x="-1143" y="7049"/>
                      <a:pt x="15240" y="29623"/>
                      <a:pt x="10096" y="0"/>
                    </a:cubicBezTo>
                    <a:cubicBezTo>
                      <a:pt x="14002" y="20574"/>
                      <a:pt x="22193" y="29813"/>
                      <a:pt x="36767" y="21336"/>
                    </a:cubicBezTo>
                    <a:cubicBezTo>
                      <a:pt x="35338" y="32195"/>
                      <a:pt x="32480" y="39719"/>
                      <a:pt x="26765" y="40196"/>
                    </a:cubicBezTo>
                    <a:cubicBezTo>
                      <a:pt x="27337" y="47054"/>
                      <a:pt x="30099" y="48197"/>
                      <a:pt x="30099" y="56864"/>
                    </a:cubicBezTo>
                    <a:cubicBezTo>
                      <a:pt x="37433" y="57150"/>
                      <a:pt x="40767" y="48101"/>
                      <a:pt x="40196" y="29433"/>
                    </a:cubicBezTo>
                    <a:cubicBezTo>
                      <a:pt x="52959" y="53054"/>
                      <a:pt x="66199" y="22384"/>
                      <a:pt x="73533" y="58293"/>
                    </a:cubicBezTo>
                    <a:cubicBezTo>
                      <a:pt x="83725" y="56960"/>
                      <a:pt x="86582" y="37910"/>
                      <a:pt x="93631" y="29147"/>
                    </a:cubicBezTo>
                    <a:cubicBezTo>
                      <a:pt x="99155" y="39719"/>
                      <a:pt x="114871" y="22574"/>
                      <a:pt x="113633" y="51626"/>
                    </a:cubicBezTo>
                    <a:cubicBezTo>
                      <a:pt x="105346" y="54388"/>
                      <a:pt x="103346" y="39910"/>
                      <a:pt x="97060" y="37243"/>
                    </a:cubicBezTo>
                    <a:cubicBezTo>
                      <a:pt x="90583" y="41720"/>
                      <a:pt x="89916" y="62484"/>
                      <a:pt x="80391" y="56960"/>
                    </a:cubicBezTo>
                    <a:close/>
                  </a:path>
                </a:pathLst>
              </a:custGeom>
              <a:grpFill/>
              <a:ln w="9525" cap="flat">
                <a:noFill/>
                <a:prstDash val="solid"/>
                <a:miter/>
              </a:ln>
            </p:spPr>
            <p:txBody>
              <a:bodyPr rtlCol="0" anchor="ctr"/>
              <a:lstStyle/>
              <a:p>
                <a:endParaRPr lang="en-US"/>
              </a:p>
            </p:txBody>
          </p:sp>
          <p:sp>
            <p:nvSpPr>
              <p:cNvPr id="73800" name="Freeform: Shape 73799">
                <a:extLst>
                  <a:ext uri="{FF2B5EF4-FFF2-40B4-BE49-F238E27FC236}">
                    <a16:creationId xmlns:a16="http://schemas.microsoft.com/office/drawing/2014/main" id="{E29B0491-333A-4C85-8C43-22A26F913FF8}"/>
                  </a:ext>
                </a:extLst>
              </p:cNvPr>
              <p:cNvSpPr/>
              <p:nvPr/>
            </p:nvSpPr>
            <p:spPr>
              <a:xfrm>
                <a:off x="15564040" y="3636486"/>
                <a:ext cx="69627" cy="79294"/>
              </a:xfrm>
              <a:custGeom>
                <a:avLst/>
                <a:gdLst>
                  <a:gd name="connsiteX0" fmla="*/ 46387 w 69627"/>
                  <a:gd name="connsiteY0" fmla="*/ 56674 h 79294"/>
                  <a:gd name="connsiteX1" fmla="*/ 36386 w 69627"/>
                  <a:gd name="connsiteY1" fmla="*/ 75533 h 79294"/>
                  <a:gd name="connsiteX2" fmla="*/ 43148 w 69627"/>
                  <a:gd name="connsiteY2" fmla="*/ 31528 h 79294"/>
                  <a:gd name="connsiteX3" fmla="*/ 0 w 69627"/>
                  <a:gd name="connsiteY3" fmla="*/ 30194 h 79294"/>
                  <a:gd name="connsiteX4" fmla="*/ 26575 w 69627"/>
                  <a:gd name="connsiteY4" fmla="*/ 0 h 79294"/>
                  <a:gd name="connsiteX5" fmla="*/ 56388 w 69627"/>
                  <a:gd name="connsiteY5" fmla="*/ 20669 h 79294"/>
                  <a:gd name="connsiteX6" fmla="*/ 69628 w 69627"/>
                  <a:gd name="connsiteY6" fmla="*/ 52864 h 79294"/>
                  <a:gd name="connsiteX7" fmla="*/ 46387 w 69627"/>
                  <a:gd name="connsiteY7" fmla="*/ 56674 h 79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627" h="79294">
                    <a:moveTo>
                      <a:pt x="46387" y="56674"/>
                    </a:moveTo>
                    <a:cubicBezTo>
                      <a:pt x="60293" y="68961"/>
                      <a:pt x="41148" y="87249"/>
                      <a:pt x="36386" y="75533"/>
                    </a:cubicBezTo>
                    <a:cubicBezTo>
                      <a:pt x="33909" y="49530"/>
                      <a:pt x="47911" y="63151"/>
                      <a:pt x="43148" y="31528"/>
                    </a:cubicBezTo>
                    <a:cubicBezTo>
                      <a:pt x="32195" y="3143"/>
                      <a:pt x="10668" y="56674"/>
                      <a:pt x="0" y="30194"/>
                    </a:cubicBezTo>
                    <a:cubicBezTo>
                      <a:pt x="10478" y="19621"/>
                      <a:pt x="17431" y="26575"/>
                      <a:pt x="26575" y="0"/>
                    </a:cubicBezTo>
                    <a:cubicBezTo>
                      <a:pt x="24956" y="38481"/>
                      <a:pt x="52483" y="-2858"/>
                      <a:pt x="56388" y="20669"/>
                    </a:cubicBezTo>
                    <a:cubicBezTo>
                      <a:pt x="43148" y="39243"/>
                      <a:pt x="54007" y="65342"/>
                      <a:pt x="69628" y="52864"/>
                    </a:cubicBezTo>
                    <a:cubicBezTo>
                      <a:pt x="67532" y="96393"/>
                      <a:pt x="53150" y="53912"/>
                      <a:pt x="46387" y="56674"/>
                    </a:cubicBezTo>
                    <a:close/>
                  </a:path>
                </a:pathLst>
              </a:custGeom>
              <a:grpFill/>
              <a:ln w="9525" cap="flat">
                <a:noFill/>
                <a:prstDash val="solid"/>
                <a:miter/>
              </a:ln>
            </p:spPr>
            <p:txBody>
              <a:bodyPr rtlCol="0" anchor="ctr"/>
              <a:lstStyle/>
              <a:p>
                <a:endParaRPr lang="en-US"/>
              </a:p>
            </p:txBody>
          </p:sp>
          <p:sp>
            <p:nvSpPr>
              <p:cNvPr id="73801" name="Freeform: Shape 73800">
                <a:extLst>
                  <a:ext uri="{FF2B5EF4-FFF2-40B4-BE49-F238E27FC236}">
                    <a16:creationId xmlns:a16="http://schemas.microsoft.com/office/drawing/2014/main" id="{96492B66-EDDA-477C-9DA1-A50F33A7B967}"/>
                  </a:ext>
                </a:extLst>
              </p:cNvPr>
              <p:cNvSpPr/>
              <p:nvPr/>
            </p:nvSpPr>
            <p:spPr>
              <a:xfrm>
                <a:off x="15615296" y="4543652"/>
                <a:ext cx="30563" cy="49620"/>
              </a:xfrm>
              <a:custGeom>
                <a:avLst/>
                <a:gdLst>
                  <a:gd name="connsiteX0" fmla="*/ 560 w 30563"/>
                  <a:gd name="connsiteY0" fmla="*/ 49620 h 49620"/>
                  <a:gd name="connsiteX1" fmla="*/ 23896 w 30563"/>
                  <a:gd name="connsiteY1" fmla="*/ 2758 h 49620"/>
                  <a:gd name="connsiteX2" fmla="*/ 30564 w 30563"/>
                  <a:gd name="connsiteY2" fmla="*/ 44572 h 49620"/>
                  <a:gd name="connsiteX3" fmla="*/ 560 w 30563"/>
                  <a:gd name="connsiteY3" fmla="*/ 49620 h 49620"/>
                </a:gdLst>
                <a:ahLst/>
                <a:cxnLst>
                  <a:cxn ang="0">
                    <a:pos x="connsiteX0" y="connsiteY0"/>
                  </a:cxn>
                  <a:cxn ang="0">
                    <a:pos x="connsiteX1" y="connsiteY1"/>
                  </a:cxn>
                  <a:cxn ang="0">
                    <a:pos x="connsiteX2" y="connsiteY2"/>
                  </a:cxn>
                  <a:cxn ang="0">
                    <a:pos x="connsiteX3" y="connsiteY3"/>
                  </a:cxn>
                </a:cxnLst>
                <a:rect l="l" t="t" r="r" b="b"/>
                <a:pathLst>
                  <a:path w="30563" h="49620">
                    <a:moveTo>
                      <a:pt x="560" y="49620"/>
                    </a:moveTo>
                    <a:cubicBezTo>
                      <a:pt x="-4202" y="21617"/>
                      <a:pt x="22944" y="48096"/>
                      <a:pt x="23896" y="2758"/>
                    </a:cubicBezTo>
                    <a:cubicBezTo>
                      <a:pt x="28373" y="-11244"/>
                      <a:pt x="22658" y="31999"/>
                      <a:pt x="30564" y="44572"/>
                    </a:cubicBezTo>
                    <a:cubicBezTo>
                      <a:pt x="18181" y="40476"/>
                      <a:pt x="6561" y="42858"/>
                      <a:pt x="560" y="49620"/>
                    </a:cubicBezTo>
                    <a:close/>
                  </a:path>
                </a:pathLst>
              </a:custGeom>
              <a:grpFill/>
              <a:ln w="9525" cap="flat">
                <a:noFill/>
                <a:prstDash val="solid"/>
                <a:miter/>
              </a:ln>
            </p:spPr>
            <p:txBody>
              <a:bodyPr rtlCol="0" anchor="ctr"/>
              <a:lstStyle/>
              <a:p>
                <a:endParaRPr lang="en-US"/>
              </a:p>
            </p:txBody>
          </p:sp>
          <p:sp>
            <p:nvSpPr>
              <p:cNvPr id="73802" name="Freeform: Shape 73801">
                <a:extLst>
                  <a:ext uri="{FF2B5EF4-FFF2-40B4-BE49-F238E27FC236}">
                    <a16:creationId xmlns:a16="http://schemas.microsoft.com/office/drawing/2014/main" id="{23936E1A-4434-4F82-88D0-386E62A9D364}"/>
                  </a:ext>
                </a:extLst>
              </p:cNvPr>
              <p:cNvSpPr/>
              <p:nvPr/>
            </p:nvSpPr>
            <p:spPr>
              <a:xfrm>
                <a:off x="15658718" y="2363528"/>
                <a:ext cx="65817" cy="37851"/>
              </a:xfrm>
              <a:custGeom>
                <a:avLst/>
                <a:gdLst>
                  <a:gd name="connsiteX0" fmla="*/ 0 w 65817"/>
                  <a:gd name="connsiteY0" fmla="*/ 17278 h 37851"/>
                  <a:gd name="connsiteX1" fmla="*/ 65818 w 65817"/>
                  <a:gd name="connsiteY1" fmla="*/ 31946 h 37851"/>
                  <a:gd name="connsiteX2" fmla="*/ 0 w 65817"/>
                  <a:gd name="connsiteY2" fmla="*/ 17278 h 37851"/>
                </a:gdLst>
                <a:ahLst/>
                <a:cxnLst>
                  <a:cxn ang="0">
                    <a:pos x="connsiteX0" y="connsiteY0"/>
                  </a:cxn>
                  <a:cxn ang="0">
                    <a:pos x="connsiteX1" y="connsiteY1"/>
                  </a:cxn>
                  <a:cxn ang="0">
                    <a:pos x="connsiteX2" y="connsiteY2"/>
                  </a:cxn>
                </a:cxnLst>
                <a:rect l="l" t="t" r="r" b="b"/>
                <a:pathLst>
                  <a:path w="65817" h="37851">
                    <a:moveTo>
                      <a:pt x="0" y="17278"/>
                    </a:moveTo>
                    <a:cubicBezTo>
                      <a:pt x="17240" y="-12059"/>
                      <a:pt x="49435" y="-1963"/>
                      <a:pt x="65818" y="31946"/>
                    </a:cubicBezTo>
                    <a:cubicBezTo>
                      <a:pt x="45244" y="57092"/>
                      <a:pt x="30671" y="-7773"/>
                      <a:pt x="0" y="17278"/>
                    </a:cubicBezTo>
                    <a:close/>
                  </a:path>
                </a:pathLst>
              </a:custGeom>
              <a:grpFill/>
              <a:ln w="9525" cap="flat">
                <a:noFill/>
                <a:prstDash val="solid"/>
                <a:miter/>
              </a:ln>
            </p:spPr>
            <p:txBody>
              <a:bodyPr rtlCol="0" anchor="ctr"/>
              <a:lstStyle/>
              <a:p>
                <a:endParaRPr lang="en-US"/>
              </a:p>
            </p:txBody>
          </p:sp>
          <p:sp>
            <p:nvSpPr>
              <p:cNvPr id="73803" name="Freeform: Shape 73802">
                <a:extLst>
                  <a:ext uri="{FF2B5EF4-FFF2-40B4-BE49-F238E27FC236}">
                    <a16:creationId xmlns:a16="http://schemas.microsoft.com/office/drawing/2014/main" id="{7DE1C809-761B-495D-BEEE-5722AF90FC52}"/>
                  </a:ext>
                </a:extLst>
              </p:cNvPr>
              <p:cNvSpPr/>
              <p:nvPr/>
            </p:nvSpPr>
            <p:spPr>
              <a:xfrm>
                <a:off x="15663576" y="3542475"/>
                <a:ext cx="29813" cy="110966"/>
              </a:xfrm>
              <a:custGeom>
                <a:avLst/>
                <a:gdLst>
                  <a:gd name="connsiteX0" fmla="*/ 29813 w 29813"/>
                  <a:gd name="connsiteY0" fmla="*/ 110966 h 110966"/>
                  <a:gd name="connsiteX1" fmla="*/ 0 w 29813"/>
                  <a:gd name="connsiteY1" fmla="*/ 81725 h 110966"/>
                  <a:gd name="connsiteX2" fmla="*/ 26575 w 29813"/>
                  <a:gd name="connsiteY2" fmla="*/ 0 h 110966"/>
                  <a:gd name="connsiteX3" fmla="*/ 29813 w 29813"/>
                  <a:gd name="connsiteY3" fmla="*/ 110966 h 110966"/>
                </a:gdLst>
                <a:ahLst/>
                <a:cxnLst>
                  <a:cxn ang="0">
                    <a:pos x="connsiteX0" y="connsiteY0"/>
                  </a:cxn>
                  <a:cxn ang="0">
                    <a:pos x="connsiteX1" y="connsiteY1"/>
                  </a:cxn>
                  <a:cxn ang="0">
                    <a:pos x="connsiteX2" y="connsiteY2"/>
                  </a:cxn>
                  <a:cxn ang="0">
                    <a:pos x="connsiteX3" y="connsiteY3"/>
                  </a:cxn>
                </a:cxnLst>
                <a:rect l="l" t="t" r="r" b="b"/>
                <a:pathLst>
                  <a:path w="29813" h="110966">
                    <a:moveTo>
                      <a:pt x="29813" y="110966"/>
                    </a:moveTo>
                    <a:cubicBezTo>
                      <a:pt x="21527" y="86868"/>
                      <a:pt x="17336" y="60103"/>
                      <a:pt x="0" y="81725"/>
                    </a:cubicBezTo>
                    <a:cubicBezTo>
                      <a:pt x="5810" y="46958"/>
                      <a:pt x="24384" y="43434"/>
                      <a:pt x="26575" y="0"/>
                    </a:cubicBezTo>
                    <a:cubicBezTo>
                      <a:pt x="32480" y="22098"/>
                      <a:pt x="25432" y="78010"/>
                      <a:pt x="29813" y="110966"/>
                    </a:cubicBezTo>
                    <a:close/>
                  </a:path>
                </a:pathLst>
              </a:custGeom>
              <a:grpFill/>
              <a:ln w="9525" cap="flat">
                <a:noFill/>
                <a:prstDash val="solid"/>
                <a:miter/>
              </a:ln>
            </p:spPr>
            <p:txBody>
              <a:bodyPr rtlCol="0" anchor="ctr"/>
              <a:lstStyle/>
              <a:p>
                <a:endParaRPr lang="en-US"/>
              </a:p>
            </p:txBody>
          </p:sp>
          <p:sp>
            <p:nvSpPr>
              <p:cNvPr id="73804" name="Freeform: Shape 73803">
                <a:extLst>
                  <a:ext uri="{FF2B5EF4-FFF2-40B4-BE49-F238E27FC236}">
                    <a16:creationId xmlns:a16="http://schemas.microsoft.com/office/drawing/2014/main" id="{15FD427A-6D6D-49DD-8966-5A7DEE154E5F}"/>
                  </a:ext>
                </a:extLst>
              </p:cNvPr>
              <p:cNvSpPr/>
              <p:nvPr/>
            </p:nvSpPr>
            <p:spPr>
              <a:xfrm>
                <a:off x="15665584" y="4759579"/>
                <a:ext cx="770660" cy="199167"/>
              </a:xfrm>
              <a:custGeom>
                <a:avLst/>
                <a:gdLst>
                  <a:gd name="connsiteX0" fmla="*/ 70191 w 770660"/>
                  <a:gd name="connsiteY0" fmla="*/ 53912 h 199167"/>
                  <a:gd name="connsiteX1" fmla="*/ 26853 w 770660"/>
                  <a:gd name="connsiteY1" fmla="*/ 44101 h 199167"/>
                  <a:gd name="connsiteX2" fmla="*/ 88 w 770660"/>
                  <a:gd name="connsiteY2" fmla="*/ 91440 h 199167"/>
                  <a:gd name="connsiteX3" fmla="*/ 3421 w 770660"/>
                  <a:gd name="connsiteY3" fmla="*/ 125159 h 199167"/>
                  <a:gd name="connsiteX4" fmla="*/ 23424 w 770660"/>
                  <a:gd name="connsiteY4" fmla="*/ 121825 h 199167"/>
                  <a:gd name="connsiteX5" fmla="*/ 50189 w 770660"/>
                  <a:gd name="connsiteY5" fmla="*/ 108776 h 199167"/>
                  <a:gd name="connsiteX6" fmla="*/ 46855 w 770660"/>
                  <a:gd name="connsiteY6" fmla="*/ 143733 h 199167"/>
                  <a:gd name="connsiteX7" fmla="*/ 63524 w 770660"/>
                  <a:gd name="connsiteY7" fmla="*/ 132302 h 199167"/>
                  <a:gd name="connsiteX8" fmla="*/ 56856 w 770660"/>
                  <a:gd name="connsiteY8" fmla="*/ 99060 h 199167"/>
                  <a:gd name="connsiteX9" fmla="*/ 73525 w 770660"/>
                  <a:gd name="connsiteY9" fmla="*/ 87630 h 199167"/>
                  <a:gd name="connsiteX10" fmla="*/ 126865 w 770660"/>
                  <a:gd name="connsiteY10" fmla="*/ 113062 h 199167"/>
                  <a:gd name="connsiteX11" fmla="*/ 140296 w 770660"/>
                  <a:gd name="connsiteY11" fmla="*/ 170783 h 199167"/>
                  <a:gd name="connsiteX12" fmla="*/ 160298 w 770660"/>
                  <a:gd name="connsiteY12" fmla="*/ 150209 h 199167"/>
                  <a:gd name="connsiteX13" fmla="*/ 163727 w 770660"/>
                  <a:gd name="connsiteY13" fmla="*/ 175451 h 199167"/>
                  <a:gd name="connsiteX14" fmla="*/ 173633 w 770660"/>
                  <a:gd name="connsiteY14" fmla="*/ 148019 h 199167"/>
                  <a:gd name="connsiteX15" fmla="*/ 160298 w 770660"/>
                  <a:gd name="connsiteY15" fmla="*/ 124397 h 199167"/>
                  <a:gd name="connsiteX16" fmla="*/ 253833 w 770660"/>
                  <a:gd name="connsiteY16" fmla="*/ 168688 h 199167"/>
                  <a:gd name="connsiteX17" fmla="*/ 227163 w 770660"/>
                  <a:gd name="connsiteY17" fmla="*/ 173260 h 199167"/>
                  <a:gd name="connsiteX18" fmla="*/ 227259 w 770660"/>
                  <a:gd name="connsiteY18" fmla="*/ 199168 h 199167"/>
                  <a:gd name="connsiteX19" fmla="*/ 263930 w 770660"/>
                  <a:gd name="connsiteY19" fmla="*/ 184309 h 199167"/>
                  <a:gd name="connsiteX20" fmla="*/ 257263 w 770660"/>
                  <a:gd name="connsiteY20" fmla="*/ 168212 h 199167"/>
                  <a:gd name="connsiteX21" fmla="*/ 277265 w 770660"/>
                  <a:gd name="connsiteY21" fmla="*/ 156210 h 199167"/>
                  <a:gd name="connsiteX22" fmla="*/ 323842 w 770660"/>
                  <a:gd name="connsiteY22" fmla="*/ 131064 h 199167"/>
                  <a:gd name="connsiteX23" fmla="*/ 303935 w 770660"/>
                  <a:gd name="connsiteY23" fmla="*/ 151733 h 199167"/>
                  <a:gd name="connsiteX24" fmla="*/ 320604 w 770660"/>
                  <a:gd name="connsiteY24" fmla="*/ 157449 h 199167"/>
                  <a:gd name="connsiteX25" fmla="*/ 323938 w 770660"/>
                  <a:gd name="connsiteY25" fmla="*/ 165545 h 199167"/>
                  <a:gd name="connsiteX26" fmla="*/ 323842 w 770660"/>
                  <a:gd name="connsiteY26" fmla="*/ 131159 h 199167"/>
                  <a:gd name="connsiteX27" fmla="*/ 343749 w 770660"/>
                  <a:gd name="connsiteY27" fmla="*/ 110681 h 199167"/>
                  <a:gd name="connsiteX28" fmla="*/ 367181 w 770660"/>
                  <a:gd name="connsiteY28" fmla="*/ 141066 h 199167"/>
                  <a:gd name="connsiteX29" fmla="*/ 346988 w 770660"/>
                  <a:gd name="connsiteY29" fmla="*/ 101537 h 199167"/>
                  <a:gd name="connsiteX30" fmla="*/ 376992 w 770660"/>
                  <a:gd name="connsiteY30" fmla="*/ 105061 h 199167"/>
                  <a:gd name="connsiteX31" fmla="*/ 380516 w 770660"/>
                  <a:gd name="connsiteY31" fmla="*/ 147352 h 199167"/>
                  <a:gd name="connsiteX32" fmla="*/ 443762 w 770660"/>
                  <a:gd name="connsiteY32" fmla="*/ 119253 h 199167"/>
                  <a:gd name="connsiteX33" fmla="*/ 437285 w 770660"/>
                  <a:gd name="connsiteY33" fmla="*/ 154781 h 199167"/>
                  <a:gd name="connsiteX34" fmla="*/ 577017 w 770660"/>
                  <a:gd name="connsiteY34" fmla="*/ 122016 h 199167"/>
                  <a:gd name="connsiteX35" fmla="*/ 590733 w 770660"/>
                  <a:gd name="connsiteY35" fmla="*/ 162687 h 199167"/>
                  <a:gd name="connsiteX36" fmla="*/ 643692 w 770660"/>
                  <a:gd name="connsiteY36" fmla="*/ 127730 h 199167"/>
                  <a:gd name="connsiteX37" fmla="*/ 646930 w 770660"/>
                  <a:gd name="connsiteY37" fmla="*/ 118586 h 199167"/>
                  <a:gd name="connsiteX38" fmla="*/ 640644 w 770660"/>
                  <a:gd name="connsiteY38" fmla="*/ 154115 h 199167"/>
                  <a:gd name="connsiteX39" fmla="*/ 660456 w 770660"/>
                  <a:gd name="connsiteY39" fmla="*/ 142018 h 199167"/>
                  <a:gd name="connsiteX40" fmla="*/ 653598 w 770660"/>
                  <a:gd name="connsiteY40" fmla="*/ 126016 h 199167"/>
                  <a:gd name="connsiteX41" fmla="*/ 710557 w 770660"/>
                  <a:gd name="connsiteY41" fmla="*/ 159068 h 199167"/>
                  <a:gd name="connsiteX42" fmla="*/ 690555 w 770660"/>
                  <a:gd name="connsiteY42" fmla="*/ 154115 h 199167"/>
                  <a:gd name="connsiteX43" fmla="*/ 694270 w 770660"/>
                  <a:gd name="connsiteY43" fmla="*/ 187833 h 199167"/>
                  <a:gd name="connsiteX44" fmla="*/ 769993 w 770660"/>
                  <a:gd name="connsiteY44" fmla="*/ 114395 h 199167"/>
                  <a:gd name="connsiteX45" fmla="*/ 759516 w 770660"/>
                  <a:gd name="connsiteY45" fmla="*/ 73343 h 199167"/>
                  <a:gd name="connsiteX46" fmla="*/ 739894 w 770660"/>
                  <a:gd name="connsiteY46" fmla="*/ 102489 h 199167"/>
                  <a:gd name="connsiteX47" fmla="*/ 653407 w 770660"/>
                  <a:gd name="connsiteY47" fmla="*/ 108871 h 199167"/>
                  <a:gd name="connsiteX48" fmla="*/ 659694 w 770660"/>
                  <a:gd name="connsiteY48" fmla="*/ 73343 h 199167"/>
                  <a:gd name="connsiteX49" fmla="*/ 643311 w 770660"/>
                  <a:gd name="connsiteY49" fmla="*/ 102013 h 199167"/>
                  <a:gd name="connsiteX50" fmla="*/ 596448 w 770660"/>
                  <a:gd name="connsiteY50" fmla="*/ 67056 h 199167"/>
                  <a:gd name="connsiteX51" fmla="*/ 596067 w 770660"/>
                  <a:gd name="connsiteY51" fmla="*/ 24099 h 199167"/>
                  <a:gd name="connsiteX52" fmla="*/ 526725 w 770660"/>
                  <a:gd name="connsiteY52" fmla="*/ 87725 h 199167"/>
                  <a:gd name="connsiteX53" fmla="*/ 493578 w 770660"/>
                  <a:gd name="connsiteY53" fmla="*/ 110585 h 199167"/>
                  <a:gd name="connsiteX54" fmla="*/ 483386 w 770660"/>
                  <a:gd name="connsiteY54" fmla="*/ 86583 h 199167"/>
                  <a:gd name="connsiteX55" fmla="*/ 450334 w 770660"/>
                  <a:gd name="connsiteY55" fmla="*/ 135255 h 199167"/>
                  <a:gd name="connsiteX56" fmla="*/ 446810 w 770660"/>
                  <a:gd name="connsiteY56" fmla="*/ 110014 h 199167"/>
                  <a:gd name="connsiteX57" fmla="*/ 463288 w 770660"/>
                  <a:gd name="connsiteY57" fmla="*/ 81534 h 199167"/>
                  <a:gd name="connsiteX58" fmla="*/ 376706 w 770660"/>
                  <a:gd name="connsiteY58" fmla="*/ 87821 h 199167"/>
                  <a:gd name="connsiteX59" fmla="*/ 376515 w 770660"/>
                  <a:gd name="connsiteY59" fmla="*/ 44863 h 199167"/>
                  <a:gd name="connsiteX60" fmla="*/ 356608 w 770660"/>
                  <a:gd name="connsiteY60" fmla="*/ 56769 h 199167"/>
                  <a:gd name="connsiteX61" fmla="*/ 339844 w 770660"/>
                  <a:gd name="connsiteY61" fmla="*/ 25337 h 199167"/>
                  <a:gd name="connsiteX62" fmla="*/ 353370 w 770660"/>
                  <a:gd name="connsiteY62" fmla="*/ 74486 h 199167"/>
                  <a:gd name="connsiteX63" fmla="*/ 333367 w 770660"/>
                  <a:gd name="connsiteY63" fmla="*/ 78010 h 199167"/>
                  <a:gd name="connsiteX64" fmla="*/ 333177 w 770660"/>
                  <a:gd name="connsiteY64" fmla="*/ 35052 h 199167"/>
                  <a:gd name="connsiteX65" fmla="*/ 286409 w 770660"/>
                  <a:gd name="connsiteY65" fmla="*/ 0 h 199167"/>
                  <a:gd name="connsiteX66" fmla="*/ 299839 w 770660"/>
                  <a:gd name="connsiteY66" fmla="*/ 40672 h 199167"/>
                  <a:gd name="connsiteX67" fmla="*/ 279837 w 770660"/>
                  <a:gd name="connsiteY67" fmla="*/ 44006 h 199167"/>
                  <a:gd name="connsiteX68" fmla="*/ 273074 w 770660"/>
                  <a:gd name="connsiteY68" fmla="*/ 10763 h 199167"/>
                  <a:gd name="connsiteX69" fmla="*/ 196588 w 770660"/>
                  <a:gd name="connsiteY69" fmla="*/ 92393 h 199167"/>
                  <a:gd name="connsiteX70" fmla="*/ 203256 w 770660"/>
                  <a:gd name="connsiteY70" fmla="*/ 56960 h 199167"/>
                  <a:gd name="connsiteX71" fmla="*/ 193255 w 770660"/>
                  <a:gd name="connsiteY71" fmla="*/ 41434 h 199167"/>
                  <a:gd name="connsiteX72" fmla="*/ 189921 w 770660"/>
                  <a:gd name="connsiteY72" fmla="*/ 76391 h 199167"/>
                  <a:gd name="connsiteX73" fmla="*/ 186587 w 770660"/>
                  <a:gd name="connsiteY73" fmla="*/ 59817 h 199167"/>
                  <a:gd name="connsiteX74" fmla="*/ 166585 w 770660"/>
                  <a:gd name="connsiteY74" fmla="*/ 97441 h 199167"/>
                  <a:gd name="connsiteX75" fmla="*/ 146582 w 770660"/>
                  <a:gd name="connsiteY75" fmla="*/ 66675 h 199167"/>
                  <a:gd name="connsiteX76" fmla="*/ 116578 w 770660"/>
                  <a:gd name="connsiteY76" fmla="*/ 71628 h 199167"/>
                  <a:gd name="connsiteX77" fmla="*/ 133247 w 770660"/>
                  <a:gd name="connsiteY77" fmla="*/ 94488 h 199167"/>
                  <a:gd name="connsiteX78" fmla="*/ 126580 w 770660"/>
                  <a:gd name="connsiteY78" fmla="*/ 112871 h 199167"/>
                  <a:gd name="connsiteX79" fmla="*/ 70191 w 770660"/>
                  <a:gd name="connsiteY79" fmla="*/ 53912 h 199167"/>
                  <a:gd name="connsiteX80" fmla="*/ 160203 w 770660"/>
                  <a:gd name="connsiteY80" fmla="*/ 124492 h 199167"/>
                  <a:gd name="connsiteX81" fmla="*/ 146868 w 770660"/>
                  <a:gd name="connsiteY81" fmla="*/ 135446 h 199167"/>
                  <a:gd name="connsiteX82" fmla="*/ 150202 w 770660"/>
                  <a:gd name="connsiteY82" fmla="*/ 109061 h 199167"/>
                  <a:gd name="connsiteX83" fmla="*/ 143534 w 770660"/>
                  <a:gd name="connsiteY83" fmla="*/ 101632 h 199167"/>
                  <a:gd name="connsiteX84" fmla="*/ 160203 w 770660"/>
                  <a:gd name="connsiteY84" fmla="*/ 124492 h 199167"/>
                  <a:gd name="connsiteX85" fmla="*/ 226878 w 770660"/>
                  <a:gd name="connsiteY85" fmla="*/ 121825 h 199167"/>
                  <a:gd name="connsiteX86" fmla="*/ 263454 w 770660"/>
                  <a:gd name="connsiteY86" fmla="*/ 89821 h 199167"/>
                  <a:gd name="connsiteX87" fmla="*/ 226878 w 770660"/>
                  <a:gd name="connsiteY87" fmla="*/ 121825 h 199167"/>
                  <a:gd name="connsiteX88" fmla="*/ 290124 w 770660"/>
                  <a:gd name="connsiteY88" fmla="*/ 85439 h 199167"/>
                  <a:gd name="connsiteX89" fmla="*/ 310126 w 770660"/>
                  <a:gd name="connsiteY89" fmla="*/ 90583 h 199167"/>
                  <a:gd name="connsiteX90" fmla="*/ 290124 w 770660"/>
                  <a:gd name="connsiteY90" fmla="*/ 85439 h 199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770660" h="199167">
                    <a:moveTo>
                      <a:pt x="70191" y="53912"/>
                    </a:moveTo>
                    <a:cubicBezTo>
                      <a:pt x="54666" y="37624"/>
                      <a:pt x="34187" y="68199"/>
                      <a:pt x="26853" y="44101"/>
                    </a:cubicBezTo>
                    <a:cubicBezTo>
                      <a:pt x="27424" y="101632"/>
                      <a:pt x="13518" y="72962"/>
                      <a:pt x="88" y="91440"/>
                    </a:cubicBezTo>
                    <a:cubicBezTo>
                      <a:pt x="-675" y="107728"/>
                      <a:pt x="3802" y="109728"/>
                      <a:pt x="3421" y="125159"/>
                    </a:cubicBezTo>
                    <a:cubicBezTo>
                      <a:pt x="10089" y="124016"/>
                      <a:pt x="16756" y="122968"/>
                      <a:pt x="23424" y="121825"/>
                    </a:cubicBezTo>
                    <a:cubicBezTo>
                      <a:pt x="25614" y="87535"/>
                      <a:pt x="47617" y="107537"/>
                      <a:pt x="50189" y="108776"/>
                    </a:cubicBezTo>
                    <a:cubicBezTo>
                      <a:pt x="49141" y="120587"/>
                      <a:pt x="45427" y="126016"/>
                      <a:pt x="46855" y="143733"/>
                    </a:cubicBezTo>
                    <a:cubicBezTo>
                      <a:pt x="54856" y="145733"/>
                      <a:pt x="54094" y="126778"/>
                      <a:pt x="63524" y="132302"/>
                    </a:cubicBezTo>
                    <a:cubicBezTo>
                      <a:pt x="67715" y="103823"/>
                      <a:pt x="52761" y="127635"/>
                      <a:pt x="56856" y="99060"/>
                    </a:cubicBezTo>
                    <a:cubicBezTo>
                      <a:pt x="66286" y="104585"/>
                      <a:pt x="65524" y="85535"/>
                      <a:pt x="73525" y="87630"/>
                    </a:cubicBezTo>
                    <a:cubicBezTo>
                      <a:pt x="85717" y="135636"/>
                      <a:pt x="112578" y="128874"/>
                      <a:pt x="126865" y="113062"/>
                    </a:cubicBezTo>
                    <a:cubicBezTo>
                      <a:pt x="130675" y="134112"/>
                      <a:pt x="132485" y="160782"/>
                      <a:pt x="140296" y="170783"/>
                    </a:cubicBezTo>
                    <a:cubicBezTo>
                      <a:pt x="140391" y="114586"/>
                      <a:pt x="150868" y="177260"/>
                      <a:pt x="160298" y="150209"/>
                    </a:cubicBezTo>
                    <a:cubicBezTo>
                      <a:pt x="156583" y="163163"/>
                      <a:pt x="156774" y="171736"/>
                      <a:pt x="163727" y="175451"/>
                    </a:cubicBezTo>
                    <a:cubicBezTo>
                      <a:pt x="162679" y="155829"/>
                      <a:pt x="173347" y="164211"/>
                      <a:pt x="173633" y="148019"/>
                    </a:cubicBezTo>
                    <a:cubicBezTo>
                      <a:pt x="167251" y="145447"/>
                      <a:pt x="159250" y="147257"/>
                      <a:pt x="160298" y="124397"/>
                    </a:cubicBezTo>
                    <a:cubicBezTo>
                      <a:pt x="193540" y="105633"/>
                      <a:pt x="214495" y="139732"/>
                      <a:pt x="253833" y="168688"/>
                    </a:cubicBezTo>
                    <a:cubicBezTo>
                      <a:pt x="247547" y="202121"/>
                      <a:pt x="227163" y="157449"/>
                      <a:pt x="227163" y="173260"/>
                    </a:cubicBezTo>
                    <a:cubicBezTo>
                      <a:pt x="232402" y="174689"/>
                      <a:pt x="229545" y="191643"/>
                      <a:pt x="227259" y="199168"/>
                    </a:cubicBezTo>
                    <a:cubicBezTo>
                      <a:pt x="245166" y="192119"/>
                      <a:pt x="252786" y="210408"/>
                      <a:pt x="263930" y="184309"/>
                    </a:cubicBezTo>
                    <a:cubicBezTo>
                      <a:pt x="259834" y="183928"/>
                      <a:pt x="256024" y="183071"/>
                      <a:pt x="257263" y="168212"/>
                    </a:cubicBezTo>
                    <a:cubicBezTo>
                      <a:pt x="268502" y="156401"/>
                      <a:pt x="271550" y="171831"/>
                      <a:pt x="277265" y="156210"/>
                    </a:cubicBezTo>
                    <a:cubicBezTo>
                      <a:pt x="265359" y="86297"/>
                      <a:pt x="313555" y="118396"/>
                      <a:pt x="323842" y="131064"/>
                    </a:cubicBezTo>
                    <a:cubicBezTo>
                      <a:pt x="318318" y="145447"/>
                      <a:pt x="308888" y="123349"/>
                      <a:pt x="303935" y="151733"/>
                    </a:cubicBezTo>
                    <a:cubicBezTo>
                      <a:pt x="308793" y="155639"/>
                      <a:pt x="321080" y="138779"/>
                      <a:pt x="320604" y="157449"/>
                    </a:cubicBezTo>
                    <a:cubicBezTo>
                      <a:pt x="320508" y="166688"/>
                      <a:pt x="322223" y="179070"/>
                      <a:pt x="323938" y="165545"/>
                    </a:cubicBezTo>
                    <a:cubicBezTo>
                      <a:pt x="323938" y="154115"/>
                      <a:pt x="323842" y="142685"/>
                      <a:pt x="323842" y="131159"/>
                    </a:cubicBezTo>
                    <a:cubicBezTo>
                      <a:pt x="336320" y="138303"/>
                      <a:pt x="333272" y="108299"/>
                      <a:pt x="343749" y="110681"/>
                    </a:cubicBezTo>
                    <a:cubicBezTo>
                      <a:pt x="345655" y="143351"/>
                      <a:pt x="356894" y="155162"/>
                      <a:pt x="367181" y="141066"/>
                    </a:cubicBezTo>
                    <a:cubicBezTo>
                      <a:pt x="370610" y="99441"/>
                      <a:pt x="347274" y="132588"/>
                      <a:pt x="346988" y="101537"/>
                    </a:cubicBezTo>
                    <a:cubicBezTo>
                      <a:pt x="360132" y="94107"/>
                      <a:pt x="366514" y="131826"/>
                      <a:pt x="376992" y="105061"/>
                    </a:cubicBezTo>
                    <a:cubicBezTo>
                      <a:pt x="369848" y="124016"/>
                      <a:pt x="377468" y="132779"/>
                      <a:pt x="380516" y="147352"/>
                    </a:cubicBezTo>
                    <a:cubicBezTo>
                      <a:pt x="407472" y="122301"/>
                      <a:pt x="421759" y="143351"/>
                      <a:pt x="443762" y="119253"/>
                    </a:cubicBezTo>
                    <a:cubicBezTo>
                      <a:pt x="443762" y="136303"/>
                      <a:pt x="434713" y="131731"/>
                      <a:pt x="437285" y="154781"/>
                    </a:cubicBezTo>
                    <a:cubicBezTo>
                      <a:pt x="483196" y="135827"/>
                      <a:pt x="530249" y="152495"/>
                      <a:pt x="577017" y="122016"/>
                    </a:cubicBezTo>
                    <a:cubicBezTo>
                      <a:pt x="574731" y="155925"/>
                      <a:pt x="604925" y="121634"/>
                      <a:pt x="590733" y="162687"/>
                    </a:cubicBezTo>
                    <a:cubicBezTo>
                      <a:pt x="603496" y="110776"/>
                      <a:pt x="624451" y="171450"/>
                      <a:pt x="643692" y="127730"/>
                    </a:cubicBezTo>
                    <a:cubicBezTo>
                      <a:pt x="640263" y="127921"/>
                      <a:pt x="641025" y="117158"/>
                      <a:pt x="646930" y="118586"/>
                    </a:cubicBezTo>
                    <a:cubicBezTo>
                      <a:pt x="649597" y="141637"/>
                      <a:pt x="640453" y="136970"/>
                      <a:pt x="640644" y="154115"/>
                    </a:cubicBezTo>
                    <a:cubicBezTo>
                      <a:pt x="646454" y="148114"/>
                      <a:pt x="660265" y="161068"/>
                      <a:pt x="660456" y="142018"/>
                    </a:cubicBezTo>
                    <a:cubicBezTo>
                      <a:pt x="656360" y="141732"/>
                      <a:pt x="652550" y="140875"/>
                      <a:pt x="653598" y="126016"/>
                    </a:cubicBezTo>
                    <a:cubicBezTo>
                      <a:pt x="677220" y="124111"/>
                      <a:pt x="694079" y="141066"/>
                      <a:pt x="710557" y="159068"/>
                    </a:cubicBezTo>
                    <a:cubicBezTo>
                      <a:pt x="700556" y="171641"/>
                      <a:pt x="697698" y="168021"/>
                      <a:pt x="690555" y="154115"/>
                    </a:cubicBezTo>
                    <a:cubicBezTo>
                      <a:pt x="689983" y="170402"/>
                      <a:pt x="694460" y="172308"/>
                      <a:pt x="694270" y="187833"/>
                    </a:cubicBezTo>
                    <a:cubicBezTo>
                      <a:pt x="724559" y="161925"/>
                      <a:pt x="734274" y="112014"/>
                      <a:pt x="769993" y="114395"/>
                    </a:cubicBezTo>
                    <a:cubicBezTo>
                      <a:pt x="773803" y="79820"/>
                      <a:pt x="760087" y="95441"/>
                      <a:pt x="759516" y="73343"/>
                    </a:cubicBezTo>
                    <a:cubicBezTo>
                      <a:pt x="749610" y="75248"/>
                      <a:pt x="748467" y="97536"/>
                      <a:pt x="739894" y="102489"/>
                    </a:cubicBezTo>
                    <a:cubicBezTo>
                      <a:pt x="717511" y="66008"/>
                      <a:pt x="675410" y="105918"/>
                      <a:pt x="653407" y="108871"/>
                    </a:cubicBezTo>
                    <a:cubicBezTo>
                      <a:pt x="654741" y="95155"/>
                      <a:pt x="663789" y="99727"/>
                      <a:pt x="659694" y="73343"/>
                    </a:cubicBezTo>
                    <a:cubicBezTo>
                      <a:pt x="649978" y="72866"/>
                      <a:pt x="648454" y="91535"/>
                      <a:pt x="643311" y="102013"/>
                    </a:cubicBezTo>
                    <a:cubicBezTo>
                      <a:pt x="639024" y="58293"/>
                      <a:pt x="603115" y="103823"/>
                      <a:pt x="596448" y="67056"/>
                    </a:cubicBezTo>
                    <a:cubicBezTo>
                      <a:pt x="607782" y="68294"/>
                      <a:pt x="609973" y="15050"/>
                      <a:pt x="596067" y="24099"/>
                    </a:cubicBezTo>
                    <a:cubicBezTo>
                      <a:pt x="605211" y="88297"/>
                      <a:pt x="544251" y="86963"/>
                      <a:pt x="526725" y="87725"/>
                    </a:cubicBezTo>
                    <a:cubicBezTo>
                      <a:pt x="527772" y="109347"/>
                      <a:pt x="499007" y="84201"/>
                      <a:pt x="493578" y="110585"/>
                    </a:cubicBezTo>
                    <a:cubicBezTo>
                      <a:pt x="489958" y="103156"/>
                      <a:pt x="492339" y="79153"/>
                      <a:pt x="483386" y="86583"/>
                    </a:cubicBezTo>
                    <a:cubicBezTo>
                      <a:pt x="487291" y="115158"/>
                      <a:pt x="460716" y="115253"/>
                      <a:pt x="450334" y="135255"/>
                    </a:cubicBezTo>
                    <a:cubicBezTo>
                      <a:pt x="450048" y="124301"/>
                      <a:pt x="446048" y="124111"/>
                      <a:pt x="446810" y="110014"/>
                    </a:cubicBezTo>
                    <a:cubicBezTo>
                      <a:pt x="456335" y="110109"/>
                      <a:pt x="465003" y="108014"/>
                      <a:pt x="463288" y="81534"/>
                    </a:cubicBezTo>
                    <a:cubicBezTo>
                      <a:pt x="443095" y="118967"/>
                      <a:pt x="394804" y="55245"/>
                      <a:pt x="376706" y="87821"/>
                    </a:cubicBezTo>
                    <a:cubicBezTo>
                      <a:pt x="378897" y="61055"/>
                      <a:pt x="378992" y="70961"/>
                      <a:pt x="376515" y="44863"/>
                    </a:cubicBezTo>
                    <a:cubicBezTo>
                      <a:pt x="368705" y="46006"/>
                      <a:pt x="366705" y="61341"/>
                      <a:pt x="356608" y="56769"/>
                    </a:cubicBezTo>
                    <a:cubicBezTo>
                      <a:pt x="358799" y="24765"/>
                      <a:pt x="351179" y="19717"/>
                      <a:pt x="339844" y="25337"/>
                    </a:cubicBezTo>
                    <a:cubicBezTo>
                      <a:pt x="346512" y="45816"/>
                      <a:pt x="347464" y="41148"/>
                      <a:pt x="353370" y="74486"/>
                    </a:cubicBezTo>
                    <a:cubicBezTo>
                      <a:pt x="347750" y="78391"/>
                      <a:pt x="338415" y="88583"/>
                      <a:pt x="333367" y="78010"/>
                    </a:cubicBezTo>
                    <a:cubicBezTo>
                      <a:pt x="348322" y="38100"/>
                      <a:pt x="325366" y="73724"/>
                      <a:pt x="333177" y="35052"/>
                    </a:cubicBezTo>
                    <a:cubicBezTo>
                      <a:pt x="316318" y="27051"/>
                      <a:pt x="301935" y="12002"/>
                      <a:pt x="286409" y="0"/>
                    </a:cubicBezTo>
                    <a:cubicBezTo>
                      <a:pt x="283932" y="32766"/>
                      <a:pt x="304125" y="2858"/>
                      <a:pt x="299839" y="40672"/>
                    </a:cubicBezTo>
                    <a:cubicBezTo>
                      <a:pt x="293172" y="41815"/>
                      <a:pt x="286504" y="42863"/>
                      <a:pt x="279837" y="44006"/>
                    </a:cubicBezTo>
                    <a:cubicBezTo>
                      <a:pt x="280694" y="24194"/>
                      <a:pt x="278884" y="11811"/>
                      <a:pt x="273074" y="10763"/>
                    </a:cubicBezTo>
                    <a:cubicBezTo>
                      <a:pt x="276027" y="92393"/>
                      <a:pt x="214686" y="28004"/>
                      <a:pt x="196588" y="92393"/>
                    </a:cubicBezTo>
                    <a:cubicBezTo>
                      <a:pt x="198303" y="79439"/>
                      <a:pt x="201446" y="69914"/>
                      <a:pt x="203256" y="56960"/>
                    </a:cubicBezTo>
                    <a:cubicBezTo>
                      <a:pt x="196683" y="60484"/>
                      <a:pt x="196588" y="46387"/>
                      <a:pt x="193255" y="41434"/>
                    </a:cubicBezTo>
                    <a:cubicBezTo>
                      <a:pt x="185063" y="54293"/>
                      <a:pt x="199255" y="66389"/>
                      <a:pt x="189921" y="76391"/>
                    </a:cubicBezTo>
                    <a:cubicBezTo>
                      <a:pt x="176014" y="80010"/>
                      <a:pt x="181920" y="73152"/>
                      <a:pt x="186587" y="59817"/>
                    </a:cubicBezTo>
                    <a:cubicBezTo>
                      <a:pt x="172776" y="55341"/>
                      <a:pt x="180396" y="101918"/>
                      <a:pt x="166585" y="97441"/>
                    </a:cubicBezTo>
                    <a:cubicBezTo>
                      <a:pt x="169156" y="42672"/>
                      <a:pt x="148773" y="104585"/>
                      <a:pt x="146582" y="66675"/>
                    </a:cubicBezTo>
                    <a:cubicBezTo>
                      <a:pt x="138486" y="102870"/>
                      <a:pt x="130294" y="67056"/>
                      <a:pt x="116578" y="71628"/>
                    </a:cubicBezTo>
                    <a:cubicBezTo>
                      <a:pt x="111435" y="108585"/>
                      <a:pt x="133819" y="70009"/>
                      <a:pt x="133247" y="94488"/>
                    </a:cubicBezTo>
                    <a:cubicBezTo>
                      <a:pt x="128865" y="95441"/>
                      <a:pt x="130199" y="110109"/>
                      <a:pt x="126580" y="112871"/>
                    </a:cubicBezTo>
                    <a:cubicBezTo>
                      <a:pt x="118674" y="57341"/>
                      <a:pt x="47236" y="97060"/>
                      <a:pt x="70191" y="53912"/>
                    </a:cubicBezTo>
                    <a:close/>
                    <a:moveTo>
                      <a:pt x="160203" y="124492"/>
                    </a:moveTo>
                    <a:cubicBezTo>
                      <a:pt x="157250" y="131731"/>
                      <a:pt x="152678" y="135065"/>
                      <a:pt x="146868" y="135446"/>
                    </a:cubicBezTo>
                    <a:cubicBezTo>
                      <a:pt x="145915" y="121634"/>
                      <a:pt x="150011" y="120015"/>
                      <a:pt x="150202" y="109061"/>
                    </a:cubicBezTo>
                    <a:cubicBezTo>
                      <a:pt x="150106" y="100679"/>
                      <a:pt x="146106" y="103061"/>
                      <a:pt x="143534" y="101632"/>
                    </a:cubicBezTo>
                    <a:cubicBezTo>
                      <a:pt x="147915" y="79058"/>
                      <a:pt x="165346" y="92488"/>
                      <a:pt x="160203" y="124492"/>
                    </a:cubicBezTo>
                    <a:close/>
                    <a:moveTo>
                      <a:pt x="226878" y="121825"/>
                    </a:moveTo>
                    <a:cubicBezTo>
                      <a:pt x="231736" y="93536"/>
                      <a:pt x="253929" y="106775"/>
                      <a:pt x="263454" y="89821"/>
                    </a:cubicBezTo>
                    <a:cubicBezTo>
                      <a:pt x="261930" y="144399"/>
                      <a:pt x="245737" y="110966"/>
                      <a:pt x="226878" y="121825"/>
                    </a:cubicBezTo>
                    <a:close/>
                    <a:moveTo>
                      <a:pt x="290124" y="85439"/>
                    </a:moveTo>
                    <a:cubicBezTo>
                      <a:pt x="300315" y="96488"/>
                      <a:pt x="303078" y="80486"/>
                      <a:pt x="310126" y="90583"/>
                    </a:cubicBezTo>
                    <a:cubicBezTo>
                      <a:pt x="306030" y="120491"/>
                      <a:pt x="290314" y="125444"/>
                      <a:pt x="290124" y="85439"/>
                    </a:cubicBezTo>
                    <a:close/>
                  </a:path>
                </a:pathLst>
              </a:custGeom>
              <a:grpFill/>
              <a:ln w="9525" cap="flat">
                <a:noFill/>
                <a:prstDash val="solid"/>
                <a:miter/>
              </a:ln>
            </p:spPr>
            <p:txBody>
              <a:bodyPr rtlCol="0" anchor="ctr"/>
              <a:lstStyle/>
              <a:p>
                <a:endParaRPr lang="en-US"/>
              </a:p>
            </p:txBody>
          </p:sp>
          <p:sp>
            <p:nvSpPr>
              <p:cNvPr id="73805" name="Freeform: Shape 73804">
                <a:extLst>
                  <a:ext uri="{FF2B5EF4-FFF2-40B4-BE49-F238E27FC236}">
                    <a16:creationId xmlns:a16="http://schemas.microsoft.com/office/drawing/2014/main" id="{A84725CE-07C4-4214-8895-0A0FAA219252}"/>
                  </a:ext>
                </a:extLst>
              </p:cNvPr>
              <p:cNvSpPr/>
              <p:nvPr/>
            </p:nvSpPr>
            <p:spPr>
              <a:xfrm>
                <a:off x="15752349" y="4889690"/>
                <a:ext cx="43441" cy="43745"/>
              </a:xfrm>
              <a:custGeom>
                <a:avLst/>
                <a:gdLst>
                  <a:gd name="connsiteX0" fmla="*/ 30099 w 43441"/>
                  <a:gd name="connsiteY0" fmla="*/ 36004 h 43745"/>
                  <a:gd name="connsiteX1" fmla="*/ 40100 w 43441"/>
                  <a:gd name="connsiteY1" fmla="*/ 0 h 43745"/>
                  <a:gd name="connsiteX2" fmla="*/ 43434 w 43441"/>
                  <a:gd name="connsiteY2" fmla="*/ 16574 h 43745"/>
                  <a:gd name="connsiteX3" fmla="*/ 40100 w 43441"/>
                  <a:gd name="connsiteY3" fmla="*/ 42863 h 43745"/>
                  <a:gd name="connsiteX4" fmla="*/ 0 w 43441"/>
                  <a:gd name="connsiteY4" fmla="*/ 6763 h 43745"/>
                  <a:gd name="connsiteX5" fmla="*/ 30099 w 43441"/>
                  <a:gd name="connsiteY5" fmla="*/ 36004 h 43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441" h="43745">
                    <a:moveTo>
                      <a:pt x="30099" y="36004"/>
                    </a:moveTo>
                    <a:cubicBezTo>
                      <a:pt x="35719" y="34100"/>
                      <a:pt x="26289" y="0"/>
                      <a:pt x="40100" y="0"/>
                    </a:cubicBezTo>
                    <a:cubicBezTo>
                      <a:pt x="39529" y="10096"/>
                      <a:pt x="40862" y="15145"/>
                      <a:pt x="43434" y="16574"/>
                    </a:cubicBezTo>
                    <a:cubicBezTo>
                      <a:pt x="43815" y="25337"/>
                      <a:pt x="29051" y="36290"/>
                      <a:pt x="40100" y="42863"/>
                    </a:cubicBezTo>
                    <a:cubicBezTo>
                      <a:pt x="33052" y="47625"/>
                      <a:pt x="6287" y="32766"/>
                      <a:pt x="0" y="6763"/>
                    </a:cubicBezTo>
                    <a:cubicBezTo>
                      <a:pt x="11525" y="12573"/>
                      <a:pt x="25717" y="10859"/>
                      <a:pt x="30099" y="36004"/>
                    </a:cubicBezTo>
                    <a:close/>
                  </a:path>
                </a:pathLst>
              </a:custGeom>
              <a:grpFill/>
              <a:ln w="9525" cap="flat">
                <a:noFill/>
                <a:prstDash val="solid"/>
                <a:miter/>
              </a:ln>
            </p:spPr>
            <p:txBody>
              <a:bodyPr rtlCol="0" anchor="ctr"/>
              <a:lstStyle/>
              <a:p>
                <a:endParaRPr lang="en-US"/>
              </a:p>
            </p:txBody>
          </p:sp>
          <p:sp>
            <p:nvSpPr>
              <p:cNvPr id="73806" name="Freeform: Shape 73805">
                <a:extLst>
                  <a:ext uri="{FF2B5EF4-FFF2-40B4-BE49-F238E27FC236}">
                    <a16:creationId xmlns:a16="http://schemas.microsoft.com/office/drawing/2014/main" id="{B233C1E0-18FE-4CCE-B528-155C4452EC9C}"/>
                  </a:ext>
                </a:extLst>
              </p:cNvPr>
              <p:cNvSpPr/>
              <p:nvPr/>
            </p:nvSpPr>
            <p:spPr>
              <a:xfrm>
                <a:off x="15669305" y="3509922"/>
                <a:ext cx="24180" cy="28269"/>
              </a:xfrm>
              <a:custGeom>
                <a:avLst/>
                <a:gdLst>
                  <a:gd name="connsiteX0" fmla="*/ 939 w 24180"/>
                  <a:gd name="connsiteY0" fmla="*/ 27314 h 28269"/>
                  <a:gd name="connsiteX1" fmla="*/ 24180 w 24180"/>
                  <a:gd name="connsiteY1" fmla="*/ 6264 h 28269"/>
                  <a:gd name="connsiteX2" fmla="*/ 939 w 24180"/>
                  <a:gd name="connsiteY2" fmla="*/ 27314 h 28269"/>
                </a:gdLst>
                <a:ahLst/>
                <a:cxnLst>
                  <a:cxn ang="0">
                    <a:pos x="connsiteX0" y="connsiteY0"/>
                  </a:cxn>
                  <a:cxn ang="0">
                    <a:pos x="connsiteX1" y="connsiteY1"/>
                  </a:cxn>
                  <a:cxn ang="0">
                    <a:pos x="connsiteX2" y="connsiteY2"/>
                  </a:cxn>
                </a:cxnLst>
                <a:rect l="l" t="t" r="r" b="b"/>
                <a:pathLst>
                  <a:path w="24180" h="28269">
                    <a:moveTo>
                      <a:pt x="939" y="27314"/>
                    </a:moveTo>
                    <a:cubicBezTo>
                      <a:pt x="-4585" y="35982"/>
                      <a:pt x="15703" y="-17835"/>
                      <a:pt x="24180" y="6264"/>
                    </a:cubicBezTo>
                    <a:cubicBezTo>
                      <a:pt x="19989" y="33219"/>
                      <a:pt x="13417" y="12455"/>
                      <a:pt x="939" y="27314"/>
                    </a:cubicBezTo>
                    <a:close/>
                  </a:path>
                </a:pathLst>
              </a:custGeom>
              <a:grpFill/>
              <a:ln w="9525" cap="flat">
                <a:noFill/>
                <a:prstDash val="solid"/>
                <a:miter/>
              </a:ln>
            </p:spPr>
            <p:txBody>
              <a:bodyPr rtlCol="0" anchor="ctr"/>
              <a:lstStyle/>
              <a:p>
                <a:endParaRPr lang="en-US"/>
              </a:p>
            </p:txBody>
          </p:sp>
          <p:sp>
            <p:nvSpPr>
              <p:cNvPr id="73807" name="Freeform: Shape 73806">
                <a:extLst>
                  <a:ext uri="{FF2B5EF4-FFF2-40B4-BE49-F238E27FC236}">
                    <a16:creationId xmlns:a16="http://schemas.microsoft.com/office/drawing/2014/main" id="{5E72F723-FD78-4789-B3CE-F079863A4FDC}"/>
                  </a:ext>
                </a:extLst>
              </p:cNvPr>
              <p:cNvSpPr/>
              <p:nvPr/>
            </p:nvSpPr>
            <p:spPr>
              <a:xfrm>
                <a:off x="15674207" y="4425461"/>
                <a:ext cx="19158" cy="37266"/>
              </a:xfrm>
              <a:custGeom>
                <a:avLst/>
                <a:gdLst>
                  <a:gd name="connsiteX0" fmla="*/ 5086 w 19158"/>
                  <a:gd name="connsiteY0" fmla="*/ 37033 h 37266"/>
                  <a:gd name="connsiteX1" fmla="*/ 18420 w 19158"/>
                  <a:gd name="connsiteY1" fmla="*/ 552 h 37266"/>
                  <a:gd name="connsiteX2" fmla="*/ 5086 w 19158"/>
                  <a:gd name="connsiteY2" fmla="*/ 37033 h 37266"/>
                </a:gdLst>
                <a:ahLst/>
                <a:cxnLst>
                  <a:cxn ang="0">
                    <a:pos x="connsiteX0" y="connsiteY0"/>
                  </a:cxn>
                  <a:cxn ang="0">
                    <a:pos x="connsiteX1" y="connsiteY1"/>
                  </a:cxn>
                  <a:cxn ang="0">
                    <a:pos x="connsiteX2" y="connsiteY2"/>
                  </a:cxn>
                </a:cxnLst>
                <a:rect l="l" t="t" r="r" b="b"/>
                <a:pathLst>
                  <a:path w="19158" h="37266">
                    <a:moveTo>
                      <a:pt x="5086" y="37033"/>
                    </a:moveTo>
                    <a:cubicBezTo>
                      <a:pt x="-8535" y="40938"/>
                      <a:pt x="8419" y="-5544"/>
                      <a:pt x="18420" y="552"/>
                    </a:cubicBezTo>
                    <a:cubicBezTo>
                      <a:pt x="23564" y="35890"/>
                      <a:pt x="-58" y="1695"/>
                      <a:pt x="5086" y="37033"/>
                    </a:cubicBezTo>
                    <a:close/>
                  </a:path>
                </a:pathLst>
              </a:custGeom>
              <a:grpFill/>
              <a:ln w="9525" cap="flat">
                <a:noFill/>
                <a:prstDash val="solid"/>
                <a:miter/>
              </a:ln>
            </p:spPr>
            <p:txBody>
              <a:bodyPr rtlCol="0" anchor="ctr"/>
              <a:lstStyle/>
              <a:p>
                <a:endParaRPr lang="en-US"/>
              </a:p>
            </p:txBody>
          </p:sp>
          <p:sp>
            <p:nvSpPr>
              <p:cNvPr id="73808" name="Freeform: Shape 73807">
                <a:extLst>
                  <a:ext uri="{FF2B5EF4-FFF2-40B4-BE49-F238E27FC236}">
                    <a16:creationId xmlns:a16="http://schemas.microsoft.com/office/drawing/2014/main" id="{F92261D9-C90F-4564-B58C-C63207C98598}"/>
                  </a:ext>
                </a:extLst>
              </p:cNvPr>
              <p:cNvSpPr/>
              <p:nvPr/>
            </p:nvSpPr>
            <p:spPr>
              <a:xfrm>
                <a:off x="15672372" y="4369245"/>
                <a:ext cx="23608" cy="41814"/>
              </a:xfrm>
              <a:custGeom>
                <a:avLst/>
                <a:gdLst>
                  <a:gd name="connsiteX0" fmla="*/ 349 w 23608"/>
                  <a:gd name="connsiteY0" fmla="*/ 0 h 41814"/>
                  <a:gd name="connsiteX1" fmla="*/ 23590 w 23608"/>
                  <a:gd name="connsiteY1" fmla="*/ 30480 h 41814"/>
                  <a:gd name="connsiteX2" fmla="*/ 6921 w 23608"/>
                  <a:gd name="connsiteY2" fmla="*/ 41815 h 41814"/>
                  <a:gd name="connsiteX3" fmla="*/ 349 w 23608"/>
                  <a:gd name="connsiteY3" fmla="*/ 0 h 41814"/>
                </a:gdLst>
                <a:ahLst/>
                <a:cxnLst>
                  <a:cxn ang="0">
                    <a:pos x="connsiteX0" y="connsiteY0"/>
                  </a:cxn>
                  <a:cxn ang="0">
                    <a:pos x="connsiteX1" y="connsiteY1"/>
                  </a:cxn>
                  <a:cxn ang="0">
                    <a:pos x="connsiteX2" y="connsiteY2"/>
                  </a:cxn>
                  <a:cxn ang="0">
                    <a:pos x="connsiteX3" y="connsiteY3"/>
                  </a:cxn>
                </a:cxnLst>
                <a:rect l="l" t="t" r="r" b="b"/>
                <a:pathLst>
                  <a:path w="23608" h="41814">
                    <a:moveTo>
                      <a:pt x="349" y="0"/>
                    </a:moveTo>
                    <a:cubicBezTo>
                      <a:pt x="11302" y="1619"/>
                      <a:pt x="7111" y="44291"/>
                      <a:pt x="23590" y="30480"/>
                    </a:cubicBezTo>
                    <a:cubicBezTo>
                      <a:pt x="24161" y="48958"/>
                      <a:pt x="11779" y="36386"/>
                      <a:pt x="6921" y="41815"/>
                    </a:cubicBezTo>
                    <a:cubicBezTo>
                      <a:pt x="9493" y="14954"/>
                      <a:pt x="-2128" y="26765"/>
                      <a:pt x="349" y="0"/>
                    </a:cubicBezTo>
                    <a:close/>
                  </a:path>
                </a:pathLst>
              </a:custGeom>
              <a:grpFill/>
              <a:ln w="9525" cap="flat">
                <a:noFill/>
                <a:prstDash val="solid"/>
                <a:miter/>
              </a:ln>
            </p:spPr>
            <p:txBody>
              <a:bodyPr rtlCol="0" anchor="ctr"/>
              <a:lstStyle/>
              <a:p>
                <a:endParaRPr lang="en-US"/>
              </a:p>
            </p:txBody>
          </p:sp>
          <p:sp>
            <p:nvSpPr>
              <p:cNvPr id="73809" name="Freeform: Shape 73808">
                <a:extLst>
                  <a:ext uri="{FF2B5EF4-FFF2-40B4-BE49-F238E27FC236}">
                    <a16:creationId xmlns:a16="http://schemas.microsoft.com/office/drawing/2014/main" id="{DCF3EB8F-62D7-4722-A693-68B2988F6C14}"/>
                  </a:ext>
                </a:extLst>
              </p:cNvPr>
              <p:cNvSpPr/>
              <p:nvPr/>
            </p:nvSpPr>
            <p:spPr>
              <a:xfrm>
                <a:off x="15672642" y="3816532"/>
                <a:ext cx="10704" cy="54473"/>
              </a:xfrm>
              <a:custGeom>
                <a:avLst/>
                <a:gdLst>
                  <a:gd name="connsiteX0" fmla="*/ 10651 w 10704"/>
                  <a:gd name="connsiteY0" fmla="*/ 1596 h 54473"/>
                  <a:gd name="connsiteX1" fmla="*/ 10556 w 10704"/>
                  <a:gd name="connsiteY1" fmla="*/ 44648 h 54473"/>
                  <a:gd name="connsiteX2" fmla="*/ 10651 w 10704"/>
                  <a:gd name="connsiteY2" fmla="*/ 1596 h 54473"/>
                </a:gdLst>
                <a:ahLst/>
                <a:cxnLst>
                  <a:cxn ang="0">
                    <a:pos x="connsiteX0" y="connsiteY0"/>
                  </a:cxn>
                  <a:cxn ang="0">
                    <a:pos x="connsiteX1" y="connsiteY1"/>
                  </a:cxn>
                  <a:cxn ang="0">
                    <a:pos x="connsiteX2" y="connsiteY2"/>
                  </a:cxn>
                </a:cxnLst>
                <a:rect l="l" t="t" r="r" b="b"/>
                <a:pathLst>
                  <a:path w="10704" h="54473">
                    <a:moveTo>
                      <a:pt x="10651" y="1596"/>
                    </a:moveTo>
                    <a:cubicBezTo>
                      <a:pt x="11794" y="17693"/>
                      <a:pt x="-6018" y="43982"/>
                      <a:pt x="10556" y="44648"/>
                    </a:cubicBezTo>
                    <a:cubicBezTo>
                      <a:pt x="2841" y="85130"/>
                      <a:pt x="-8780" y="-13549"/>
                      <a:pt x="10651" y="1596"/>
                    </a:cubicBezTo>
                    <a:close/>
                  </a:path>
                </a:pathLst>
              </a:custGeom>
              <a:grpFill/>
              <a:ln w="9525" cap="flat">
                <a:noFill/>
                <a:prstDash val="solid"/>
                <a:miter/>
              </a:ln>
            </p:spPr>
            <p:txBody>
              <a:bodyPr rtlCol="0" anchor="ctr"/>
              <a:lstStyle/>
              <a:p>
                <a:endParaRPr lang="en-US"/>
              </a:p>
            </p:txBody>
          </p:sp>
          <p:sp>
            <p:nvSpPr>
              <p:cNvPr id="73810" name="Freeform: Shape 73809">
                <a:extLst>
                  <a:ext uri="{FF2B5EF4-FFF2-40B4-BE49-F238E27FC236}">
                    <a16:creationId xmlns:a16="http://schemas.microsoft.com/office/drawing/2014/main" id="{98200F98-941D-448D-BAFF-1E308E40EF6D}"/>
                  </a:ext>
                </a:extLst>
              </p:cNvPr>
              <p:cNvSpPr/>
              <p:nvPr/>
            </p:nvSpPr>
            <p:spPr>
              <a:xfrm>
                <a:off x="15685465" y="3673706"/>
                <a:ext cx="18782" cy="40409"/>
              </a:xfrm>
              <a:custGeom>
                <a:avLst/>
                <a:gdLst>
                  <a:gd name="connsiteX0" fmla="*/ 1923 w 18782"/>
                  <a:gd name="connsiteY0" fmla="*/ 6691 h 40409"/>
                  <a:gd name="connsiteX1" fmla="*/ 18783 w 18782"/>
                  <a:gd name="connsiteY1" fmla="*/ 12501 h 40409"/>
                  <a:gd name="connsiteX2" fmla="*/ 5924 w 18782"/>
                  <a:gd name="connsiteY2" fmla="*/ 23264 h 40409"/>
                  <a:gd name="connsiteX3" fmla="*/ 5924 w 18782"/>
                  <a:gd name="connsiteY3" fmla="*/ 40410 h 40409"/>
                  <a:gd name="connsiteX4" fmla="*/ 1923 w 18782"/>
                  <a:gd name="connsiteY4" fmla="*/ 6691 h 404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82" h="40409">
                    <a:moveTo>
                      <a:pt x="1923" y="6691"/>
                    </a:moveTo>
                    <a:cubicBezTo>
                      <a:pt x="-6554" y="-9025"/>
                      <a:pt x="15544" y="7167"/>
                      <a:pt x="18783" y="12501"/>
                    </a:cubicBezTo>
                    <a:cubicBezTo>
                      <a:pt x="17735" y="24407"/>
                      <a:pt x="5924" y="20978"/>
                      <a:pt x="5924" y="23264"/>
                    </a:cubicBezTo>
                    <a:cubicBezTo>
                      <a:pt x="5924" y="29075"/>
                      <a:pt x="5924" y="34599"/>
                      <a:pt x="5924" y="40410"/>
                    </a:cubicBezTo>
                    <a:cubicBezTo>
                      <a:pt x="-3506" y="40124"/>
                      <a:pt x="13544" y="7167"/>
                      <a:pt x="1923" y="6691"/>
                    </a:cubicBezTo>
                    <a:close/>
                  </a:path>
                </a:pathLst>
              </a:custGeom>
              <a:grpFill/>
              <a:ln w="9525" cap="flat">
                <a:noFill/>
                <a:prstDash val="solid"/>
                <a:miter/>
              </a:ln>
            </p:spPr>
            <p:txBody>
              <a:bodyPr rtlCol="0" anchor="ctr"/>
              <a:lstStyle/>
              <a:p>
                <a:endParaRPr lang="en-US"/>
              </a:p>
            </p:txBody>
          </p:sp>
          <p:sp>
            <p:nvSpPr>
              <p:cNvPr id="73811" name="Freeform: Shape 73810">
                <a:extLst>
                  <a:ext uri="{FF2B5EF4-FFF2-40B4-BE49-F238E27FC236}">
                    <a16:creationId xmlns:a16="http://schemas.microsoft.com/office/drawing/2014/main" id="{4E63FB6C-0294-46AB-B216-876E2825A6AE}"/>
                  </a:ext>
                </a:extLst>
              </p:cNvPr>
              <p:cNvSpPr/>
              <p:nvPr/>
            </p:nvSpPr>
            <p:spPr>
              <a:xfrm>
                <a:off x="15686985" y="2569240"/>
                <a:ext cx="34450" cy="19401"/>
              </a:xfrm>
              <a:custGeom>
                <a:avLst/>
                <a:gdLst>
                  <a:gd name="connsiteX0" fmla="*/ 1071 w 34450"/>
                  <a:gd name="connsiteY0" fmla="*/ 3971 h 19401"/>
                  <a:gd name="connsiteX1" fmla="*/ 34027 w 34450"/>
                  <a:gd name="connsiteY1" fmla="*/ 15591 h 19401"/>
                  <a:gd name="connsiteX2" fmla="*/ 10882 w 34450"/>
                  <a:gd name="connsiteY2" fmla="*/ 19401 h 19401"/>
                  <a:gd name="connsiteX3" fmla="*/ 1071 w 34450"/>
                  <a:gd name="connsiteY3" fmla="*/ 3971 h 19401"/>
                </a:gdLst>
                <a:ahLst/>
                <a:cxnLst>
                  <a:cxn ang="0">
                    <a:pos x="connsiteX0" y="connsiteY0"/>
                  </a:cxn>
                  <a:cxn ang="0">
                    <a:pos x="connsiteX1" y="connsiteY1"/>
                  </a:cxn>
                  <a:cxn ang="0">
                    <a:pos x="connsiteX2" y="connsiteY2"/>
                  </a:cxn>
                  <a:cxn ang="0">
                    <a:pos x="connsiteX3" y="connsiteY3"/>
                  </a:cxn>
                </a:cxnLst>
                <a:rect l="l" t="t" r="r" b="b"/>
                <a:pathLst>
                  <a:path w="34450" h="19401">
                    <a:moveTo>
                      <a:pt x="1071" y="3971"/>
                    </a:moveTo>
                    <a:cubicBezTo>
                      <a:pt x="-7597" y="-7459"/>
                      <a:pt x="39361" y="8733"/>
                      <a:pt x="34027" y="15591"/>
                    </a:cubicBezTo>
                    <a:lnTo>
                      <a:pt x="10882" y="19401"/>
                    </a:lnTo>
                    <a:cubicBezTo>
                      <a:pt x="8500" y="11877"/>
                      <a:pt x="4976" y="7400"/>
                      <a:pt x="1071" y="3971"/>
                    </a:cubicBezTo>
                    <a:close/>
                  </a:path>
                </a:pathLst>
              </a:custGeom>
              <a:grpFill/>
              <a:ln w="9525" cap="flat">
                <a:noFill/>
                <a:prstDash val="solid"/>
                <a:miter/>
              </a:ln>
            </p:spPr>
            <p:txBody>
              <a:bodyPr rtlCol="0" anchor="ctr"/>
              <a:lstStyle/>
              <a:p>
                <a:endParaRPr lang="en-US"/>
              </a:p>
            </p:txBody>
          </p:sp>
          <p:sp>
            <p:nvSpPr>
              <p:cNvPr id="73812" name="Freeform: Shape 73811">
                <a:extLst>
                  <a:ext uri="{FF2B5EF4-FFF2-40B4-BE49-F238E27FC236}">
                    <a16:creationId xmlns:a16="http://schemas.microsoft.com/office/drawing/2014/main" id="{6C5298F7-70EB-43D0-8A47-C583FA663352}"/>
                  </a:ext>
                </a:extLst>
              </p:cNvPr>
              <p:cNvSpPr/>
              <p:nvPr/>
            </p:nvSpPr>
            <p:spPr>
              <a:xfrm>
                <a:off x="15716631" y="3732117"/>
                <a:ext cx="26882" cy="68675"/>
              </a:xfrm>
              <a:custGeom>
                <a:avLst/>
                <a:gdLst>
                  <a:gd name="connsiteX0" fmla="*/ 19812 w 26882"/>
                  <a:gd name="connsiteY0" fmla="*/ 8668 h 68675"/>
                  <a:gd name="connsiteX1" fmla="*/ 26479 w 26882"/>
                  <a:gd name="connsiteY1" fmla="*/ 33242 h 68675"/>
                  <a:gd name="connsiteX2" fmla="*/ 19812 w 26882"/>
                  <a:gd name="connsiteY2" fmla="*/ 68675 h 68675"/>
                  <a:gd name="connsiteX3" fmla="*/ 0 w 26882"/>
                  <a:gd name="connsiteY3" fmla="*/ 3334 h 68675"/>
                  <a:gd name="connsiteX4" fmla="*/ 19907 w 26882"/>
                  <a:gd name="connsiteY4" fmla="*/ 0 h 68675"/>
                  <a:gd name="connsiteX5" fmla="*/ 19812 w 26882"/>
                  <a:gd name="connsiteY5" fmla="*/ 8668 h 6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82" h="68675">
                    <a:moveTo>
                      <a:pt x="19812" y="8668"/>
                    </a:moveTo>
                    <a:cubicBezTo>
                      <a:pt x="18669" y="26003"/>
                      <a:pt x="20479" y="35433"/>
                      <a:pt x="26479" y="33242"/>
                    </a:cubicBezTo>
                    <a:cubicBezTo>
                      <a:pt x="28861" y="56197"/>
                      <a:pt x="19907" y="51625"/>
                      <a:pt x="19812" y="68675"/>
                    </a:cubicBezTo>
                    <a:cubicBezTo>
                      <a:pt x="20003" y="28003"/>
                      <a:pt x="4381" y="31051"/>
                      <a:pt x="0" y="3334"/>
                    </a:cubicBezTo>
                    <a:cubicBezTo>
                      <a:pt x="9811" y="-476"/>
                      <a:pt x="16383" y="34480"/>
                      <a:pt x="19907" y="0"/>
                    </a:cubicBezTo>
                    <a:cubicBezTo>
                      <a:pt x="23622" y="952"/>
                      <a:pt x="21622" y="8192"/>
                      <a:pt x="19812" y="8668"/>
                    </a:cubicBezTo>
                    <a:close/>
                  </a:path>
                </a:pathLst>
              </a:custGeom>
              <a:grpFill/>
              <a:ln w="9525" cap="flat">
                <a:noFill/>
                <a:prstDash val="solid"/>
                <a:miter/>
              </a:ln>
            </p:spPr>
            <p:txBody>
              <a:bodyPr rtlCol="0" anchor="ctr"/>
              <a:lstStyle/>
              <a:p>
                <a:endParaRPr lang="en-US"/>
              </a:p>
            </p:txBody>
          </p:sp>
          <p:sp>
            <p:nvSpPr>
              <p:cNvPr id="73813" name="Freeform: Shape 73812">
                <a:extLst>
                  <a:ext uri="{FF2B5EF4-FFF2-40B4-BE49-F238E27FC236}">
                    <a16:creationId xmlns:a16="http://schemas.microsoft.com/office/drawing/2014/main" id="{B9122166-A7CD-4829-9B5F-A4740B27420D}"/>
                  </a:ext>
                </a:extLst>
              </p:cNvPr>
              <p:cNvSpPr/>
              <p:nvPr/>
            </p:nvSpPr>
            <p:spPr>
              <a:xfrm>
                <a:off x="15775876" y="3770741"/>
                <a:ext cx="62388" cy="83582"/>
              </a:xfrm>
              <a:custGeom>
                <a:avLst/>
                <a:gdLst>
                  <a:gd name="connsiteX0" fmla="*/ 26289 w 62388"/>
                  <a:gd name="connsiteY0" fmla="*/ 10144 h 83582"/>
                  <a:gd name="connsiteX1" fmla="*/ 62389 w 62388"/>
                  <a:gd name="connsiteY1" fmla="*/ 12526 h 83582"/>
                  <a:gd name="connsiteX2" fmla="*/ 26289 w 62388"/>
                  <a:gd name="connsiteY2" fmla="*/ 35862 h 83582"/>
                  <a:gd name="connsiteX3" fmla="*/ 49339 w 62388"/>
                  <a:gd name="connsiteY3" fmla="*/ 40624 h 83582"/>
                  <a:gd name="connsiteX4" fmla="*/ 39433 w 62388"/>
                  <a:gd name="connsiteY4" fmla="*/ 76629 h 83582"/>
                  <a:gd name="connsiteX5" fmla="*/ 52578 w 62388"/>
                  <a:gd name="connsiteY5" fmla="*/ 57198 h 83582"/>
                  <a:gd name="connsiteX6" fmla="*/ 49339 w 62388"/>
                  <a:gd name="connsiteY6" fmla="*/ 83582 h 83582"/>
                  <a:gd name="connsiteX7" fmla="*/ 0 w 62388"/>
                  <a:gd name="connsiteY7" fmla="*/ 83487 h 83582"/>
                  <a:gd name="connsiteX8" fmla="*/ 26289 w 62388"/>
                  <a:gd name="connsiteY8" fmla="*/ 10144 h 83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388" h="83582">
                    <a:moveTo>
                      <a:pt x="26289" y="10144"/>
                    </a:moveTo>
                    <a:cubicBezTo>
                      <a:pt x="50959" y="2810"/>
                      <a:pt x="44482" y="-9573"/>
                      <a:pt x="62389" y="12526"/>
                    </a:cubicBezTo>
                    <a:cubicBezTo>
                      <a:pt x="57531" y="51292"/>
                      <a:pt x="37719" y="7477"/>
                      <a:pt x="26289" y="35862"/>
                    </a:cubicBezTo>
                    <a:cubicBezTo>
                      <a:pt x="29623" y="68818"/>
                      <a:pt x="37624" y="35290"/>
                      <a:pt x="49339" y="40624"/>
                    </a:cubicBezTo>
                    <a:cubicBezTo>
                      <a:pt x="48387" y="58150"/>
                      <a:pt x="40481" y="58912"/>
                      <a:pt x="39433" y="76629"/>
                    </a:cubicBezTo>
                    <a:cubicBezTo>
                      <a:pt x="50101" y="85297"/>
                      <a:pt x="41910" y="48339"/>
                      <a:pt x="52578" y="57198"/>
                    </a:cubicBezTo>
                    <a:cubicBezTo>
                      <a:pt x="50863" y="64342"/>
                      <a:pt x="49149" y="71771"/>
                      <a:pt x="49339" y="83582"/>
                    </a:cubicBezTo>
                    <a:cubicBezTo>
                      <a:pt x="30861" y="66627"/>
                      <a:pt x="21241" y="58531"/>
                      <a:pt x="0" y="83487"/>
                    </a:cubicBezTo>
                    <a:cubicBezTo>
                      <a:pt x="13049" y="38148"/>
                      <a:pt x="21622" y="55769"/>
                      <a:pt x="26289" y="10144"/>
                    </a:cubicBezTo>
                    <a:close/>
                  </a:path>
                </a:pathLst>
              </a:custGeom>
              <a:grpFill/>
              <a:ln w="9525" cap="flat">
                <a:noFill/>
                <a:prstDash val="solid"/>
                <a:miter/>
              </a:ln>
            </p:spPr>
            <p:txBody>
              <a:bodyPr rtlCol="0" anchor="ctr"/>
              <a:lstStyle/>
              <a:p>
                <a:endParaRPr lang="en-US"/>
              </a:p>
            </p:txBody>
          </p:sp>
          <p:sp>
            <p:nvSpPr>
              <p:cNvPr id="73814" name="Freeform: Shape 73813">
                <a:extLst>
                  <a:ext uri="{FF2B5EF4-FFF2-40B4-BE49-F238E27FC236}">
                    <a16:creationId xmlns:a16="http://schemas.microsoft.com/office/drawing/2014/main" id="{A85C8872-217C-4F4C-87BD-916FABF3F63D}"/>
                  </a:ext>
                </a:extLst>
              </p:cNvPr>
              <p:cNvSpPr/>
              <p:nvPr/>
            </p:nvSpPr>
            <p:spPr>
              <a:xfrm>
                <a:off x="15775781" y="4948746"/>
                <a:ext cx="23336" cy="28441"/>
              </a:xfrm>
              <a:custGeom>
                <a:avLst/>
                <a:gdLst>
                  <a:gd name="connsiteX0" fmla="*/ 0 w 23336"/>
                  <a:gd name="connsiteY0" fmla="*/ 21146 h 28441"/>
                  <a:gd name="connsiteX1" fmla="*/ 23336 w 23336"/>
                  <a:gd name="connsiteY1" fmla="*/ 0 h 28441"/>
                  <a:gd name="connsiteX2" fmla="*/ 0 w 23336"/>
                  <a:gd name="connsiteY2" fmla="*/ 21146 h 28441"/>
                </a:gdLst>
                <a:ahLst/>
                <a:cxnLst>
                  <a:cxn ang="0">
                    <a:pos x="connsiteX0" y="connsiteY0"/>
                  </a:cxn>
                  <a:cxn ang="0">
                    <a:pos x="connsiteX1" y="connsiteY1"/>
                  </a:cxn>
                  <a:cxn ang="0">
                    <a:pos x="connsiteX2" y="connsiteY2"/>
                  </a:cxn>
                </a:cxnLst>
                <a:rect l="l" t="t" r="r" b="b"/>
                <a:pathLst>
                  <a:path w="23336" h="28441">
                    <a:moveTo>
                      <a:pt x="0" y="21146"/>
                    </a:moveTo>
                    <a:cubicBezTo>
                      <a:pt x="8287" y="3905"/>
                      <a:pt x="15049" y="24765"/>
                      <a:pt x="23336" y="0"/>
                    </a:cubicBezTo>
                    <a:cubicBezTo>
                      <a:pt x="22003" y="23431"/>
                      <a:pt x="7525" y="38005"/>
                      <a:pt x="0" y="21146"/>
                    </a:cubicBezTo>
                    <a:close/>
                  </a:path>
                </a:pathLst>
              </a:custGeom>
              <a:grpFill/>
              <a:ln w="9525" cap="flat">
                <a:noFill/>
                <a:prstDash val="solid"/>
                <a:miter/>
              </a:ln>
            </p:spPr>
            <p:txBody>
              <a:bodyPr rtlCol="0" anchor="ctr"/>
              <a:lstStyle/>
              <a:p>
                <a:endParaRPr lang="en-US"/>
              </a:p>
            </p:txBody>
          </p:sp>
          <p:sp>
            <p:nvSpPr>
              <p:cNvPr id="73815" name="Freeform: Shape 73814">
                <a:extLst>
                  <a:ext uri="{FF2B5EF4-FFF2-40B4-BE49-F238E27FC236}">
                    <a16:creationId xmlns:a16="http://schemas.microsoft.com/office/drawing/2014/main" id="{15F39CB2-A5A5-43FE-AC83-41C3F42BE9EF}"/>
                  </a:ext>
                </a:extLst>
              </p:cNvPr>
              <p:cNvSpPr/>
              <p:nvPr/>
            </p:nvSpPr>
            <p:spPr>
              <a:xfrm>
                <a:off x="15783401" y="5959597"/>
                <a:ext cx="22220" cy="22730"/>
              </a:xfrm>
              <a:custGeom>
                <a:avLst/>
                <a:gdLst>
                  <a:gd name="connsiteX0" fmla="*/ 0 w 22220"/>
                  <a:gd name="connsiteY0" fmla="*/ 4704 h 22730"/>
                  <a:gd name="connsiteX1" fmla="*/ 0 w 22220"/>
                  <a:gd name="connsiteY1" fmla="*/ 4704 h 22730"/>
                  <a:gd name="connsiteX2" fmla="*/ 0 w 22220"/>
                  <a:gd name="connsiteY2" fmla="*/ 4704 h 22730"/>
                </a:gdLst>
                <a:ahLst/>
                <a:cxnLst>
                  <a:cxn ang="0">
                    <a:pos x="connsiteX0" y="connsiteY0"/>
                  </a:cxn>
                  <a:cxn ang="0">
                    <a:pos x="connsiteX1" y="connsiteY1"/>
                  </a:cxn>
                  <a:cxn ang="0">
                    <a:pos x="connsiteX2" y="connsiteY2"/>
                  </a:cxn>
                </a:cxnLst>
                <a:rect l="l" t="t" r="r" b="b"/>
                <a:pathLst>
                  <a:path w="22220" h="22730">
                    <a:moveTo>
                      <a:pt x="0" y="4704"/>
                    </a:moveTo>
                    <a:cubicBezTo>
                      <a:pt x="40958" y="-18632"/>
                      <a:pt x="15716" y="55091"/>
                      <a:pt x="0" y="4704"/>
                    </a:cubicBezTo>
                    <a:lnTo>
                      <a:pt x="0" y="4704"/>
                    </a:lnTo>
                    <a:close/>
                  </a:path>
                </a:pathLst>
              </a:custGeom>
              <a:grpFill/>
              <a:ln w="9525" cap="flat">
                <a:noFill/>
                <a:prstDash val="solid"/>
                <a:miter/>
              </a:ln>
            </p:spPr>
            <p:txBody>
              <a:bodyPr rtlCol="0" anchor="ctr"/>
              <a:lstStyle/>
              <a:p>
                <a:endParaRPr lang="en-US"/>
              </a:p>
            </p:txBody>
          </p:sp>
          <p:sp>
            <p:nvSpPr>
              <p:cNvPr id="73816" name="Freeform: Shape 73815">
                <a:extLst>
                  <a:ext uri="{FF2B5EF4-FFF2-40B4-BE49-F238E27FC236}">
                    <a16:creationId xmlns:a16="http://schemas.microsoft.com/office/drawing/2014/main" id="{2B360B26-3A84-4142-95BC-E7FB57188B20}"/>
                  </a:ext>
                </a:extLst>
              </p:cNvPr>
              <p:cNvSpPr/>
              <p:nvPr/>
            </p:nvSpPr>
            <p:spPr>
              <a:xfrm>
                <a:off x="15795593" y="3585908"/>
                <a:ext cx="42576" cy="67437"/>
              </a:xfrm>
              <a:custGeom>
                <a:avLst/>
                <a:gdLst>
                  <a:gd name="connsiteX0" fmla="*/ 0 w 42576"/>
                  <a:gd name="connsiteY0" fmla="*/ 67437 h 67437"/>
                  <a:gd name="connsiteX1" fmla="*/ 42577 w 42576"/>
                  <a:gd name="connsiteY1" fmla="*/ 0 h 67437"/>
                  <a:gd name="connsiteX2" fmla="*/ 0 w 42576"/>
                  <a:gd name="connsiteY2" fmla="*/ 67437 h 67437"/>
                </a:gdLst>
                <a:ahLst/>
                <a:cxnLst>
                  <a:cxn ang="0">
                    <a:pos x="connsiteX0" y="connsiteY0"/>
                  </a:cxn>
                  <a:cxn ang="0">
                    <a:pos x="connsiteX1" y="connsiteY1"/>
                  </a:cxn>
                  <a:cxn ang="0">
                    <a:pos x="connsiteX2" y="connsiteY2"/>
                  </a:cxn>
                </a:cxnLst>
                <a:rect l="l" t="t" r="r" b="b"/>
                <a:pathLst>
                  <a:path w="42576" h="67437">
                    <a:moveTo>
                      <a:pt x="0" y="67437"/>
                    </a:moveTo>
                    <a:cubicBezTo>
                      <a:pt x="7906" y="29623"/>
                      <a:pt x="28289" y="22193"/>
                      <a:pt x="42577" y="0"/>
                    </a:cubicBezTo>
                    <a:cubicBezTo>
                      <a:pt x="39529" y="40958"/>
                      <a:pt x="13430" y="32099"/>
                      <a:pt x="0" y="67437"/>
                    </a:cubicBezTo>
                    <a:close/>
                  </a:path>
                </a:pathLst>
              </a:custGeom>
              <a:grpFill/>
              <a:ln w="9525" cap="flat">
                <a:noFill/>
                <a:prstDash val="solid"/>
                <a:miter/>
              </a:ln>
            </p:spPr>
            <p:txBody>
              <a:bodyPr rtlCol="0" anchor="ctr"/>
              <a:lstStyle/>
              <a:p>
                <a:endParaRPr lang="en-US"/>
              </a:p>
            </p:txBody>
          </p:sp>
          <p:sp>
            <p:nvSpPr>
              <p:cNvPr id="73817" name="Freeform: Shape 73816">
                <a:extLst>
                  <a:ext uri="{FF2B5EF4-FFF2-40B4-BE49-F238E27FC236}">
                    <a16:creationId xmlns:a16="http://schemas.microsoft.com/office/drawing/2014/main" id="{C3D91E59-A880-4459-9068-D76590C5CF9E}"/>
                  </a:ext>
                </a:extLst>
              </p:cNvPr>
              <p:cNvSpPr/>
              <p:nvPr/>
            </p:nvSpPr>
            <p:spPr>
              <a:xfrm>
                <a:off x="15813595" y="5804982"/>
                <a:ext cx="43910" cy="42542"/>
              </a:xfrm>
              <a:custGeom>
                <a:avLst/>
                <a:gdLst>
                  <a:gd name="connsiteX0" fmla="*/ 0 w 43910"/>
                  <a:gd name="connsiteY0" fmla="*/ 42543 h 42542"/>
                  <a:gd name="connsiteX1" fmla="*/ 43910 w 43910"/>
                  <a:gd name="connsiteY1" fmla="*/ 919 h 42542"/>
                  <a:gd name="connsiteX2" fmla="*/ 0 w 43910"/>
                  <a:gd name="connsiteY2" fmla="*/ 42543 h 42542"/>
                </a:gdLst>
                <a:ahLst/>
                <a:cxnLst>
                  <a:cxn ang="0">
                    <a:pos x="connsiteX0" y="connsiteY0"/>
                  </a:cxn>
                  <a:cxn ang="0">
                    <a:pos x="connsiteX1" y="connsiteY1"/>
                  </a:cxn>
                  <a:cxn ang="0">
                    <a:pos x="connsiteX2" y="connsiteY2"/>
                  </a:cxn>
                </a:cxnLst>
                <a:rect l="l" t="t" r="r" b="b"/>
                <a:pathLst>
                  <a:path w="43910" h="42542">
                    <a:moveTo>
                      <a:pt x="0" y="42543"/>
                    </a:moveTo>
                    <a:cubicBezTo>
                      <a:pt x="1238" y="17016"/>
                      <a:pt x="24765" y="-4797"/>
                      <a:pt x="43910" y="919"/>
                    </a:cubicBezTo>
                    <a:cubicBezTo>
                      <a:pt x="36481" y="31684"/>
                      <a:pt x="10001" y="17683"/>
                      <a:pt x="0" y="42543"/>
                    </a:cubicBezTo>
                    <a:close/>
                  </a:path>
                </a:pathLst>
              </a:custGeom>
              <a:grpFill/>
              <a:ln w="9525" cap="flat">
                <a:noFill/>
                <a:prstDash val="solid"/>
                <a:miter/>
              </a:ln>
            </p:spPr>
            <p:txBody>
              <a:bodyPr rtlCol="0" anchor="ctr"/>
              <a:lstStyle/>
              <a:p>
                <a:endParaRPr lang="en-US"/>
              </a:p>
            </p:txBody>
          </p:sp>
          <p:sp>
            <p:nvSpPr>
              <p:cNvPr id="73818" name="Freeform: Shape 73817">
                <a:extLst>
                  <a:ext uri="{FF2B5EF4-FFF2-40B4-BE49-F238E27FC236}">
                    <a16:creationId xmlns:a16="http://schemas.microsoft.com/office/drawing/2014/main" id="{07460EAD-7F0F-42C9-8E36-E76C39C84F0F}"/>
                  </a:ext>
                </a:extLst>
              </p:cNvPr>
              <p:cNvSpPr/>
              <p:nvPr/>
            </p:nvSpPr>
            <p:spPr>
              <a:xfrm>
                <a:off x="15831788" y="3744831"/>
                <a:ext cx="108299" cy="119207"/>
              </a:xfrm>
              <a:custGeom>
                <a:avLst/>
                <a:gdLst>
                  <a:gd name="connsiteX0" fmla="*/ 36100 w 108299"/>
                  <a:gd name="connsiteY0" fmla="*/ 119208 h 119207"/>
                  <a:gd name="connsiteX1" fmla="*/ 42672 w 108299"/>
                  <a:gd name="connsiteY1" fmla="*/ 83775 h 119207"/>
                  <a:gd name="connsiteX2" fmla="*/ 0 w 108299"/>
                  <a:gd name="connsiteY2" fmla="*/ 91109 h 119207"/>
                  <a:gd name="connsiteX3" fmla="*/ 13145 w 108299"/>
                  <a:gd name="connsiteY3" fmla="*/ 45960 h 119207"/>
                  <a:gd name="connsiteX4" fmla="*/ 68961 w 108299"/>
                  <a:gd name="connsiteY4" fmla="*/ 36340 h 119207"/>
                  <a:gd name="connsiteX5" fmla="*/ 85249 w 108299"/>
                  <a:gd name="connsiteY5" fmla="*/ 7765 h 119207"/>
                  <a:gd name="connsiteX6" fmla="*/ 75438 w 108299"/>
                  <a:gd name="connsiteY6" fmla="*/ 26720 h 119207"/>
                  <a:gd name="connsiteX7" fmla="*/ 78772 w 108299"/>
                  <a:gd name="connsiteY7" fmla="*/ 43293 h 119207"/>
                  <a:gd name="connsiteX8" fmla="*/ 95059 w 108299"/>
                  <a:gd name="connsiteY8" fmla="*/ 14623 h 119207"/>
                  <a:gd name="connsiteX9" fmla="*/ 108299 w 108299"/>
                  <a:gd name="connsiteY9" fmla="*/ 38150 h 119207"/>
                  <a:gd name="connsiteX10" fmla="*/ 91916 w 108299"/>
                  <a:gd name="connsiteY10" fmla="*/ 92442 h 119207"/>
                  <a:gd name="connsiteX11" fmla="*/ 78772 w 108299"/>
                  <a:gd name="connsiteY11" fmla="*/ 69011 h 119207"/>
                  <a:gd name="connsiteX12" fmla="*/ 75533 w 108299"/>
                  <a:gd name="connsiteY12" fmla="*/ 103872 h 119207"/>
                  <a:gd name="connsiteX13" fmla="*/ 49244 w 108299"/>
                  <a:gd name="connsiteY13" fmla="*/ 82632 h 119207"/>
                  <a:gd name="connsiteX14" fmla="*/ 36100 w 108299"/>
                  <a:gd name="connsiteY14" fmla="*/ 119208 h 119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299" h="119207">
                    <a:moveTo>
                      <a:pt x="36100" y="119208"/>
                    </a:moveTo>
                    <a:cubicBezTo>
                      <a:pt x="31909" y="110159"/>
                      <a:pt x="32766" y="91014"/>
                      <a:pt x="42672" y="83775"/>
                    </a:cubicBezTo>
                    <a:cubicBezTo>
                      <a:pt x="31052" y="36912"/>
                      <a:pt x="18193" y="99300"/>
                      <a:pt x="0" y="91109"/>
                    </a:cubicBezTo>
                    <a:cubicBezTo>
                      <a:pt x="3524" y="79012"/>
                      <a:pt x="18574" y="51675"/>
                      <a:pt x="13145" y="45960"/>
                    </a:cubicBezTo>
                    <a:cubicBezTo>
                      <a:pt x="32956" y="18909"/>
                      <a:pt x="39148" y="41198"/>
                      <a:pt x="68961" y="36340"/>
                    </a:cubicBezTo>
                    <a:cubicBezTo>
                      <a:pt x="73342" y="22053"/>
                      <a:pt x="75438" y="-16333"/>
                      <a:pt x="85249" y="7765"/>
                    </a:cubicBezTo>
                    <a:cubicBezTo>
                      <a:pt x="82867" y="16338"/>
                      <a:pt x="79343" y="21767"/>
                      <a:pt x="75438" y="26720"/>
                    </a:cubicBezTo>
                    <a:cubicBezTo>
                      <a:pt x="76105" y="33578"/>
                      <a:pt x="78772" y="34626"/>
                      <a:pt x="78772" y="43293"/>
                    </a:cubicBezTo>
                    <a:cubicBezTo>
                      <a:pt x="82105" y="13861"/>
                      <a:pt x="91535" y="47865"/>
                      <a:pt x="95059" y="14623"/>
                    </a:cubicBezTo>
                    <a:cubicBezTo>
                      <a:pt x="101441" y="17100"/>
                      <a:pt x="95440" y="54057"/>
                      <a:pt x="108299" y="38150"/>
                    </a:cubicBezTo>
                    <a:cubicBezTo>
                      <a:pt x="108109" y="63772"/>
                      <a:pt x="85058" y="77774"/>
                      <a:pt x="91916" y="92442"/>
                    </a:cubicBezTo>
                    <a:cubicBezTo>
                      <a:pt x="85439" y="123684"/>
                      <a:pt x="84391" y="68535"/>
                      <a:pt x="78772" y="69011"/>
                    </a:cubicBezTo>
                    <a:cubicBezTo>
                      <a:pt x="74295" y="72440"/>
                      <a:pt x="76105" y="90918"/>
                      <a:pt x="75533" y="103872"/>
                    </a:cubicBezTo>
                    <a:cubicBezTo>
                      <a:pt x="67628" y="94347"/>
                      <a:pt x="63437" y="74535"/>
                      <a:pt x="49244" y="82632"/>
                    </a:cubicBezTo>
                    <a:cubicBezTo>
                      <a:pt x="45339" y="95967"/>
                      <a:pt x="40957" y="108349"/>
                      <a:pt x="36100" y="119208"/>
                    </a:cubicBezTo>
                    <a:close/>
                  </a:path>
                </a:pathLst>
              </a:custGeom>
              <a:grpFill/>
              <a:ln w="9525" cap="flat">
                <a:noFill/>
                <a:prstDash val="solid"/>
                <a:miter/>
              </a:ln>
            </p:spPr>
            <p:txBody>
              <a:bodyPr rtlCol="0" anchor="ctr"/>
              <a:lstStyle/>
              <a:p>
                <a:endParaRPr lang="en-US"/>
              </a:p>
            </p:txBody>
          </p:sp>
          <p:sp>
            <p:nvSpPr>
              <p:cNvPr id="73819" name="Freeform: Shape 73818">
                <a:extLst>
                  <a:ext uri="{FF2B5EF4-FFF2-40B4-BE49-F238E27FC236}">
                    <a16:creationId xmlns:a16="http://schemas.microsoft.com/office/drawing/2014/main" id="{0B8D56C5-A482-4745-A4BC-7FA7CF03E7F8}"/>
                  </a:ext>
                </a:extLst>
              </p:cNvPr>
              <p:cNvSpPr/>
              <p:nvPr/>
            </p:nvSpPr>
            <p:spPr>
              <a:xfrm>
                <a:off x="15839789" y="5330471"/>
                <a:ext cx="20097" cy="58867"/>
              </a:xfrm>
              <a:custGeom>
                <a:avLst/>
                <a:gdLst>
                  <a:gd name="connsiteX0" fmla="*/ 16764 w 20097"/>
                  <a:gd name="connsiteY0" fmla="*/ 11943 h 58867"/>
                  <a:gd name="connsiteX1" fmla="*/ 95 w 20097"/>
                  <a:gd name="connsiteY1" fmla="*/ 57758 h 58867"/>
                  <a:gd name="connsiteX2" fmla="*/ 0 w 20097"/>
                  <a:gd name="connsiteY2" fmla="*/ 6133 h 58867"/>
                  <a:gd name="connsiteX3" fmla="*/ 20098 w 20097"/>
                  <a:gd name="connsiteY3" fmla="*/ 11371 h 58867"/>
                  <a:gd name="connsiteX4" fmla="*/ 16764 w 20097"/>
                  <a:gd name="connsiteY4" fmla="*/ 11943 h 58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7" h="58867">
                    <a:moveTo>
                      <a:pt x="16764" y="11943"/>
                    </a:moveTo>
                    <a:cubicBezTo>
                      <a:pt x="3048" y="7847"/>
                      <a:pt x="16288" y="67664"/>
                      <a:pt x="95" y="57758"/>
                    </a:cubicBezTo>
                    <a:cubicBezTo>
                      <a:pt x="3143" y="32041"/>
                      <a:pt x="3048" y="30802"/>
                      <a:pt x="0" y="6133"/>
                    </a:cubicBezTo>
                    <a:cubicBezTo>
                      <a:pt x="8858" y="20896"/>
                      <a:pt x="11239" y="-18156"/>
                      <a:pt x="20098" y="11371"/>
                    </a:cubicBezTo>
                    <a:cubicBezTo>
                      <a:pt x="19526" y="21277"/>
                      <a:pt x="16764" y="16896"/>
                      <a:pt x="16764" y="11943"/>
                    </a:cubicBezTo>
                    <a:close/>
                  </a:path>
                </a:pathLst>
              </a:custGeom>
              <a:grpFill/>
              <a:ln w="9525" cap="flat">
                <a:noFill/>
                <a:prstDash val="solid"/>
                <a:miter/>
              </a:ln>
            </p:spPr>
            <p:txBody>
              <a:bodyPr rtlCol="0" anchor="ctr"/>
              <a:lstStyle/>
              <a:p>
                <a:endParaRPr lang="en-US"/>
              </a:p>
            </p:txBody>
          </p:sp>
          <p:sp>
            <p:nvSpPr>
              <p:cNvPr id="73820" name="Freeform: Shape 73819">
                <a:extLst>
                  <a:ext uri="{FF2B5EF4-FFF2-40B4-BE49-F238E27FC236}">
                    <a16:creationId xmlns:a16="http://schemas.microsoft.com/office/drawing/2014/main" id="{359A6696-51A8-44B4-8EFF-F6C7D16A917C}"/>
                  </a:ext>
                </a:extLst>
              </p:cNvPr>
              <p:cNvSpPr/>
              <p:nvPr/>
            </p:nvSpPr>
            <p:spPr>
              <a:xfrm>
                <a:off x="15838646" y="4424204"/>
                <a:ext cx="36480" cy="39528"/>
              </a:xfrm>
              <a:custGeom>
                <a:avLst/>
                <a:gdLst>
                  <a:gd name="connsiteX0" fmla="*/ 0 w 36480"/>
                  <a:gd name="connsiteY0" fmla="*/ 28575 h 39528"/>
                  <a:gd name="connsiteX1" fmla="*/ 16573 w 36480"/>
                  <a:gd name="connsiteY1" fmla="*/ 0 h 39528"/>
                  <a:gd name="connsiteX2" fmla="*/ 36481 w 36480"/>
                  <a:gd name="connsiteY2" fmla="*/ 39529 h 39528"/>
                  <a:gd name="connsiteX3" fmla="*/ 0 w 36480"/>
                  <a:gd name="connsiteY3" fmla="*/ 28575 h 39528"/>
                </a:gdLst>
                <a:ahLst/>
                <a:cxnLst>
                  <a:cxn ang="0">
                    <a:pos x="connsiteX0" y="connsiteY0"/>
                  </a:cxn>
                  <a:cxn ang="0">
                    <a:pos x="connsiteX1" y="connsiteY1"/>
                  </a:cxn>
                  <a:cxn ang="0">
                    <a:pos x="connsiteX2" y="connsiteY2"/>
                  </a:cxn>
                  <a:cxn ang="0">
                    <a:pos x="connsiteX3" y="connsiteY3"/>
                  </a:cxn>
                </a:cxnLst>
                <a:rect l="l" t="t" r="r" b="b"/>
                <a:pathLst>
                  <a:path w="36480" h="39528">
                    <a:moveTo>
                      <a:pt x="0" y="28575"/>
                    </a:moveTo>
                    <a:cubicBezTo>
                      <a:pt x="2096" y="10763"/>
                      <a:pt x="15526" y="20384"/>
                      <a:pt x="16573" y="0"/>
                    </a:cubicBezTo>
                    <a:cubicBezTo>
                      <a:pt x="21241" y="18479"/>
                      <a:pt x="34385" y="13906"/>
                      <a:pt x="36481" y="39529"/>
                    </a:cubicBezTo>
                    <a:cubicBezTo>
                      <a:pt x="22860" y="8572"/>
                      <a:pt x="14192" y="34100"/>
                      <a:pt x="0" y="28575"/>
                    </a:cubicBezTo>
                    <a:close/>
                  </a:path>
                </a:pathLst>
              </a:custGeom>
              <a:grpFill/>
              <a:ln w="9525" cap="flat">
                <a:noFill/>
                <a:prstDash val="solid"/>
                <a:miter/>
              </a:ln>
            </p:spPr>
            <p:txBody>
              <a:bodyPr rtlCol="0" anchor="ctr"/>
              <a:lstStyle/>
              <a:p>
                <a:endParaRPr lang="en-US"/>
              </a:p>
            </p:txBody>
          </p:sp>
          <p:sp>
            <p:nvSpPr>
              <p:cNvPr id="73821" name="Freeform: Shape 73820">
                <a:extLst>
                  <a:ext uri="{FF2B5EF4-FFF2-40B4-BE49-F238E27FC236}">
                    <a16:creationId xmlns:a16="http://schemas.microsoft.com/office/drawing/2014/main" id="{2AF561AE-D002-491C-81C4-88CDD0111870}"/>
                  </a:ext>
                </a:extLst>
              </p:cNvPr>
              <p:cNvSpPr/>
              <p:nvPr/>
            </p:nvSpPr>
            <p:spPr>
              <a:xfrm>
                <a:off x="15847980" y="3580193"/>
                <a:ext cx="22860" cy="29985"/>
              </a:xfrm>
              <a:custGeom>
                <a:avLst/>
                <a:gdLst>
                  <a:gd name="connsiteX0" fmla="*/ 0 w 22860"/>
                  <a:gd name="connsiteY0" fmla="*/ 29718 h 29985"/>
                  <a:gd name="connsiteX1" fmla="*/ 3239 w 22860"/>
                  <a:gd name="connsiteY1" fmla="*/ 3429 h 29985"/>
                  <a:gd name="connsiteX2" fmla="*/ 22860 w 22860"/>
                  <a:gd name="connsiteY2" fmla="*/ 0 h 29985"/>
                  <a:gd name="connsiteX3" fmla="*/ 0 w 22860"/>
                  <a:gd name="connsiteY3" fmla="*/ 29718 h 29985"/>
                </a:gdLst>
                <a:ahLst/>
                <a:cxnLst>
                  <a:cxn ang="0">
                    <a:pos x="connsiteX0" y="connsiteY0"/>
                  </a:cxn>
                  <a:cxn ang="0">
                    <a:pos x="connsiteX1" y="connsiteY1"/>
                  </a:cxn>
                  <a:cxn ang="0">
                    <a:pos x="connsiteX2" y="connsiteY2"/>
                  </a:cxn>
                  <a:cxn ang="0">
                    <a:pos x="connsiteX3" y="connsiteY3"/>
                  </a:cxn>
                </a:cxnLst>
                <a:rect l="l" t="t" r="r" b="b"/>
                <a:pathLst>
                  <a:path w="22860" h="29985">
                    <a:moveTo>
                      <a:pt x="0" y="29718"/>
                    </a:moveTo>
                    <a:cubicBezTo>
                      <a:pt x="1715" y="22574"/>
                      <a:pt x="3429" y="15240"/>
                      <a:pt x="3239" y="3429"/>
                    </a:cubicBezTo>
                    <a:cubicBezTo>
                      <a:pt x="11811" y="25241"/>
                      <a:pt x="13335" y="13430"/>
                      <a:pt x="22860" y="0"/>
                    </a:cubicBezTo>
                    <a:cubicBezTo>
                      <a:pt x="20479" y="22574"/>
                      <a:pt x="12478" y="31718"/>
                      <a:pt x="0" y="29718"/>
                    </a:cubicBezTo>
                    <a:close/>
                  </a:path>
                </a:pathLst>
              </a:custGeom>
              <a:grpFill/>
              <a:ln w="9525" cap="flat">
                <a:noFill/>
                <a:prstDash val="solid"/>
                <a:miter/>
              </a:ln>
            </p:spPr>
            <p:txBody>
              <a:bodyPr rtlCol="0" anchor="ctr"/>
              <a:lstStyle/>
              <a:p>
                <a:endParaRPr lang="en-US"/>
              </a:p>
            </p:txBody>
          </p:sp>
          <p:sp>
            <p:nvSpPr>
              <p:cNvPr id="73822" name="Freeform: Shape 73821">
                <a:extLst>
                  <a:ext uri="{FF2B5EF4-FFF2-40B4-BE49-F238E27FC236}">
                    <a16:creationId xmlns:a16="http://schemas.microsoft.com/office/drawing/2014/main" id="{AA774C2B-6BC1-42AD-8FC0-8B4D2ECF6C2B}"/>
                  </a:ext>
                </a:extLst>
              </p:cNvPr>
              <p:cNvSpPr/>
              <p:nvPr/>
            </p:nvSpPr>
            <p:spPr>
              <a:xfrm>
                <a:off x="15847980" y="3507107"/>
                <a:ext cx="29432" cy="47464"/>
              </a:xfrm>
              <a:custGeom>
                <a:avLst/>
                <a:gdLst>
                  <a:gd name="connsiteX0" fmla="*/ 0 w 29432"/>
                  <a:gd name="connsiteY0" fmla="*/ 8507 h 47464"/>
                  <a:gd name="connsiteX1" fmla="*/ 13049 w 29432"/>
                  <a:gd name="connsiteY1" fmla="*/ 31939 h 47464"/>
                  <a:gd name="connsiteX2" fmla="*/ 29433 w 29432"/>
                  <a:gd name="connsiteY2" fmla="*/ 20604 h 47464"/>
                  <a:gd name="connsiteX3" fmla="*/ 22860 w 29432"/>
                  <a:gd name="connsiteY3" fmla="*/ 47465 h 47464"/>
                  <a:gd name="connsiteX4" fmla="*/ 6572 w 29432"/>
                  <a:gd name="connsiteY4" fmla="*/ 33082 h 47464"/>
                  <a:gd name="connsiteX5" fmla="*/ 0 w 29432"/>
                  <a:gd name="connsiteY5" fmla="*/ 8507 h 47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32" h="47464">
                    <a:moveTo>
                      <a:pt x="0" y="8507"/>
                    </a:moveTo>
                    <a:cubicBezTo>
                      <a:pt x="4858" y="-18163"/>
                      <a:pt x="9811" y="25843"/>
                      <a:pt x="13049" y="31939"/>
                    </a:cubicBezTo>
                    <a:cubicBezTo>
                      <a:pt x="19908" y="25938"/>
                      <a:pt x="23622" y="5555"/>
                      <a:pt x="29433" y="20604"/>
                    </a:cubicBezTo>
                    <a:cubicBezTo>
                      <a:pt x="27337" y="29558"/>
                      <a:pt x="21908" y="30796"/>
                      <a:pt x="22860" y="47465"/>
                    </a:cubicBezTo>
                    <a:cubicBezTo>
                      <a:pt x="18574" y="39464"/>
                      <a:pt x="10763" y="41178"/>
                      <a:pt x="6572" y="33082"/>
                    </a:cubicBezTo>
                    <a:cubicBezTo>
                      <a:pt x="6668" y="18318"/>
                      <a:pt x="4096" y="11270"/>
                      <a:pt x="0" y="8507"/>
                    </a:cubicBezTo>
                    <a:close/>
                  </a:path>
                </a:pathLst>
              </a:custGeom>
              <a:grpFill/>
              <a:ln w="9525" cap="flat">
                <a:noFill/>
                <a:prstDash val="solid"/>
                <a:miter/>
              </a:ln>
            </p:spPr>
            <p:txBody>
              <a:bodyPr rtlCol="0" anchor="ctr"/>
              <a:lstStyle/>
              <a:p>
                <a:endParaRPr lang="en-US"/>
              </a:p>
            </p:txBody>
          </p:sp>
          <p:sp>
            <p:nvSpPr>
              <p:cNvPr id="73823" name="Freeform: Shape 73822">
                <a:extLst>
                  <a:ext uri="{FF2B5EF4-FFF2-40B4-BE49-F238E27FC236}">
                    <a16:creationId xmlns:a16="http://schemas.microsoft.com/office/drawing/2014/main" id="{AA6A030C-603D-4FAE-BE60-FA1D38DB816B}"/>
                  </a:ext>
                </a:extLst>
              </p:cNvPr>
              <p:cNvSpPr/>
              <p:nvPr/>
            </p:nvSpPr>
            <p:spPr>
              <a:xfrm>
                <a:off x="15852977" y="5341461"/>
                <a:ext cx="30436" cy="79207"/>
              </a:xfrm>
              <a:custGeom>
                <a:avLst/>
                <a:gdLst>
                  <a:gd name="connsiteX0" fmla="*/ 10339 w 30436"/>
                  <a:gd name="connsiteY0" fmla="*/ 25622 h 79207"/>
                  <a:gd name="connsiteX1" fmla="*/ 13767 w 30436"/>
                  <a:gd name="connsiteY1" fmla="*/ 76581 h 79207"/>
                  <a:gd name="connsiteX2" fmla="*/ 337 w 30436"/>
                  <a:gd name="connsiteY2" fmla="*/ 53245 h 79207"/>
                  <a:gd name="connsiteX3" fmla="*/ 10243 w 30436"/>
                  <a:gd name="connsiteY3" fmla="*/ 0 h 79207"/>
                  <a:gd name="connsiteX4" fmla="*/ 30436 w 30436"/>
                  <a:gd name="connsiteY4" fmla="*/ 13716 h 79207"/>
                  <a:gd name="connsiteX5" fmla="*/ 10339 w 30436"/>
                  <a:gd name="connsiteY5" fmla="*/ 25622 h 79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36" h="79207">
                    <a:moveTo>
                      <a:pt x="10339" y="25622"/>
                    </a:moveTo>
                    <a:cubicBezTo>
                      <a:pt x="10339" y="45815"/>
                      <a:pt x="16149" y="49911"/>
                      <a:pt x="13767" y="76581"/>
                    </a:cubicBezTo>
                    <a:cubicBezTo>
                      <a:pt x="1004" y="91345"/>
                      <a:pt x="13006" y="38386"/>
                      <a:pt x="337" y="53245"/>
                    </a:cubicBezTo>
                    <a:cubicBezTo>
                      <a:pt x="-2616" y="20383"/>
                      <a:pt x="14911" y="36671"/>
                      <a:pt x="10243" y="0"/>
                    </a:cubicBezTo>
                    <a:cubicBezTo>
                      <a:pt x="14625" y="11239"/>
                      <a:pt x="26150" y="2572"/>
                      <a:pt x="30436" y="13716"/>
                    </a:cubicBezTo>
                    <a:cubicBezTo>
                      <a:pt x="28626" y="42386"/>
                      <a:pt x="17863" y="28099"/>
                      <a:pt x="10339" y="25622"/>
                    </a:cubicBezTo>
                    <a:close/>
                  </a:path>
                </a:pathLst>
              </a:custGeom>
              <a:grpFill/>
              <a:ln w="9525" cap="flat">
                <a:noFill/>
                <a:prstDash val="solid"/>
                <a:miter/>
              </a:ln>
            </p:spPr>
            <p:txBody>
              <a:bodyPr rtlCol="0" anchor="ctr"/>
              <a:lstStyle/>
              <a:p>
                <a:endParaRPr lang="en-US"/>
              </a:p>
            </p:txBody>
          </p:sp>
          <p:sp>
            <p:nvSpPr>
              <p:cNvPr id="73824" name="Freeform: Shape 73823">
                <a:extLst>
                  <a:ext uri="{FF2B5EF4-FFF2-40B4-BE49-F238E27FC236}">
                    <a16:creationId xmlns:a16="http://schemas.microsoft.com/office/drawing/2014/main" id="{BF39821B-49F1-45A3-93E8-CA78B579397B}"/>
                  </a:ext>
                </a:extLst>
              </p:cNvPr>
              <p:cNvSpPr/>
              <p:nvPr/>
            </p:nvSpPr>
            <p:spPr>
              <a:xfrm>
                <a:off x="15860458" y="5586349"/>
                <a:ext cx="26955" cy="26794"/>
              </a:xfrm>
              <a:custGeom>
                <a:avLst/>
                <a:gdLst>
                  <a:gd name="connsiteX0" fmla="*/ 0 w 26955"/>
                  <a:gd name="connsiteY0" fmla="*/ 13049 h 26794"/>
                  <a:gd name="connsiteX1" fmla="*/ 26860 w 26955"/>
                  <a:gd name="connsiteY1" fmla="*/ 0 h 26794"/>
                  <a:gd name="connsiteX2" fmla="*/ 26956 w 26955"/>
                  <a:gd name="connsiteY2" fmla="*/ 17240 h 26794"/>
                  <a:gd name="connsiteX3" fmla="*/ 0 w 26955"/>
                  <a:gd name="connsiteY3" fmla="*/ 13049 h 26794"/>
                </a:gdLst>
                <a:ahLst/>
                <a:cxnLst>
                  <a:cxn ang="0">
                    <a:pos x="connsiteX0" y="connsiteY0"/>
                  </a:cxn>
                  <a:cxn ang="0">
                    <a:pos x="connsiteX1" y="connsiteY1"/>
                  </a:cxn>
                  <a:cxn ang="0">
                    <a:pos x="connsiteX2" y="connsiteY2"/>
                  </a:cxn>
                  <a:cxn ang="0">
                    <a:pos x="connsiteX3" y="connsiteY3"/>
                  </a:cxn>
                </a:cxnLst>
                <a:rect l="l" t="t" r="r" b="b"/>
                <a:pathLst>
                  <a:path w="26955" h="26794">
                    <a:moveTo>
                      <a:pt x="0" y="13049"/>
                    </a:moveTo>
                    <a:cubicBezTo>
                      <a:pt x="6382" y="-8763"/>
                      <a:pt x="17526" y="22479"/>
                      <a:pt x="26860" y="0"/>
                    </a:cubicBezTo>
                    <a:cubicBezTo>
                      <a:pt x="24765" y="7906"/>
                      <a:pt x="22860" y="16097"/>
                      <a:pt x="26956" y="17240"/>
                    </a:cubicBezTo>
                    <a:cubicBezTo>
                      <a:pt x="24765" y="26670"/>
                      <a:pt x="6001" y="34576"/>
                      <a:pt x="0" y="13049"/>
                    </a:cubicBezTo>
                    <a:close/>
                  </a:path>
                </a:pathLst>
              </a:custGeom>
              <a:grpFill/>
              <a:ln w="9525" cap="flat">
                <a:noFill/>
                <a:prstDash val="solid"/>
                <a:miter/>
              </a:ln>
            </p:spPr>
            <p:txBody>
              <a:bodyPr rtlCol="0" anchor="ctr"/>
              <a:lstStyle/>
              <a:p>
                <a:endParaRPr lang="en-US"/>
              </a:p>
            </p:txBody>
          </p:sp>
          <p:sp>
            <p:nvSpPr>
              <p:cNvPr id="73825" name="Freeform: Shape 73824">
                <a:extLst>
                  <a:ext uri="{FF2B5EF4-FFF2-40B4-BE49-F238E27FC236}">
                    <a16:creationId xmlns:a16="http://schemas.microsoft.com/office/drawing/2014/main" id="{385397EC-7D85-4A65-88AD-80ADC6983AEE}"/>
                  </a:ext>
                </a:extLst>
              </p:cNvPr>
              <p:cNvSpPr/>
              <p:nvPr/>
            </p:nvSpPr>
            <p:spPr>
              <a:xfrm>
                <a:off x="15875412" y="4590912"/>
                <a:ext cx="39909" cy="54843"/>
              </a:xfrm>
              <a:custGeom>
                <a:avLst/>
                <a:gdLst>
                  <a:gd name="connsiteX0" fmla="*/ 0 w 39909"/>
                  <a:gd name="connsiteY0" fmla="*/ 53034 h 54843"/>
                  <a:gd name="connsiteX1" fmla="*/ 9906 w 39909"/>
                  <a:gd name="connsiteY1" fmla="*/ 8457 h 54843"/>
                  <a:gd name="connsiteX2" fmla="*/ 39910 w 39909"/>
                  <a:gd name="connsiteY2" fmla="*/ 54844 h 54843"/>
                  <a:gd name="connsiteX3" fmla="*/ 0 w 39909"/>
                  <a:gd name="connsiteY3" fmla="*/ 53034 h 54843"/>
                </a:gdLst>
                <a:ahLst/>
                <a:cxnLst>
                  <a:cxn ang="0">
                    <a:pos x="connsiteX0" y="connsiteY0"/>
                  </a:cxn>
                  <a:cxn ang="0">
                    <a:pos x="connsiteX1" y="connsiteY1"/>
                  </a:cxn>
                  <a:cxn ang="0">
                    <a:pos x="connsiteX2" y="connsiteY2"/>
                  </a:cxn>
                  <a:cxn ang="0">
                    <a:pos x="connsiteX3" y="connsiteY3"/>
                  </a:cxn>
                </a:cxnLst>
                <a:rect l="l" t="t" r="r" b="b"/>
                <a:pathLst>
                  <a:path w="39909" h="54843">
                    <a:moveTo>
                      <a:pt x="0" y="53034"/>
                    </a:moveTo>
                    <a:cubicBezTo>
                      <a:pt x="1905" y="39603"/>
                      <a:pt x="22193" y="27697"/>
                      <a:pt x="9906" y="8457"/>
                    </a:cubicBezTo>
                    <a:cubicBezTo>
                      <a:pt x="24194" y="-22119"/>
                      <a:pt x="32099" y="38842"/>
                      <a:pt x="39910" y="54844"/>
                    </a:cubicBezTo>
                    <a:cubicBezTo>
                      <a:pt x="31052" y="38270"/>
                      <a:pt x="18860" y="57415"/>
                      <a:pt x="0" y="53034"/>
                    </a:cubicBezTo>
                    <a:close/>
                  </a:path>
                </a:pathLst>
              </a:custGeom>
              <a:grpFill/>
              <a:ln w="9525" cap="flat">
                <a:noFill/>
                <a:prstDash val="solid"/>
                <a:miter/>
              </a:ln>
            </p:spPr>
            <p:txBody>
              <a:bodyPr rtlCol="0" anchor="ctr"/>
              <a:lstStyle/>
              <a:p>
                <a:endParaRPr lang="en-US"/>
              </a:p>
            </p:txBody>
          </p:sp>
          <p:sp>
            <p:nvSpPr>
              <p:cNvPr id="73826" name="Freeform: Shape 73825">
                <a:extLst>
                  <a:ext uri="{FF2B5EF4-FFF2-40B4-BE49-F238E27FC236}">
                    <a16:creationId xmlns:a16="http://schemas.microsoft.com/office/drawing/2014/main" id="{FB41E439-98C6-4C57-8F3B-3A7803770045}"/>
                  </a:ext>
                </a:extLst>
              </p:cNvPr>
              <p:cNvSpPr/>
              <p:nvPr/>
            </p:nvSpPr>
            <p:spPr>
              <a:xfrm>
                <a:off x="15881413" y="4167505"/>
                <a:ext cx="19812" cy="27023"/>
              </a:xfrm>
              <a:custGeom>
                <a:avLst/>
                <a:gdLst>
                  <a:gd name="connsiteX0" fmla="*/ 13240 w 19812"/>
                  <a:gd name="connsiteY0" fmla="*/ 26765 h 27023"/>
                  <a:gd name="connsiteX1" fmla="*/ 0 w 19812"/>
                  <a:gd name="connsiteY1" fmla="*/ 20479 h 27023"/>
                  <a:gd name="connsiteX2" fmla="*/ 19812 w 19812"/>
                  <a:gd name="connsiteY2" fmla="*/ 0 h 27023"/>
                  <a:gd name="connsiteX3" fmla="*/ 19812 w 19812"/>
                  <a:gd name="connsiteY3" fmla="*/ 25717 h 27023"/>
                  <a:gd name="connsiteX4" fmla="*/ 16478 w 19812"/>
                  <a:gd name="connsiteY4" fmla="*/ 9049 h 27023"/>
                  <a:gd name="connsiteX5" fmla="*/ 13240 w 19812"/>
                  <a:gd name="connsiteY5" fmla="*/ 26765 h 27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12" h="27023">
                    <a:moveTo>
                      <a:pt x="13240" y="26765"/>
                    </a:moveTo>
                    <a:cubicBezTo>
                      <a:pt x="7334" y="28861"/>
                      <a:pt x="6191" y="17431"/>
                      <a:pt x="0" y="20479"/>
                    </a:cubicBezTo>
                    <a:cubicBezTo>
                      <a:pt x="3334" y="5620"/>
                      <a:pt x="14002" y="8763"/>
                      <a:pt x="19812" y="0"/>
                    </a:cubicBezTo>
                    <a:cubicBezTo>
                      <a:pt x="19812" y="8477"/>
                      <a:pt x="19812" y="17145"/>
                      <a:pt x="19812" y="25717"/>
                    </a:cubicBezTo>
                    <a:cubicBezTo>
                      <a:pt x="16573" y="26099"/>
                      <a:pt x="17240" y="15621"/>
                      <a:pt x="16478" y="9049"/>
                    </a:cubicBezTo>
                    <a:cubicBezTo>
                      <a:pt x="13240" y="9811"/>
                      <a:pt x="13906" y="20003"/>
                      <a:pt x="13240" y="26765"/>
                    </a:cubicBezTo>
                    <a:close/>
                  </a:path>
                </a:pathLst>
              </a:custGeom>
              <a:grpFill/>
              <a:ln w="9525" cap="flat">
                <a:noFill/>
                <a:prstDash val="solid"/>
                <a:miter/>
              </a:ln>
            </p:spPr>
            <p:txBody>
              <a:bodyPr rtlCol="0" anchor="ctr"/>
              <a:lstStyle/>
              <a:p>
                <a:endParaRPr lang="en-US"/>
              </a:p>
            </p:txBody>
          </p:sp>
          <p:sp>
            <p:nvSpPr>
              <p:cNvPr id="73827" name="Freeform: Shape 73826">
                <a:extLst>
                  <a:ext uri="{FF2B5EF4-FFF2-40B4-BE49-F238E27FC236}">
                    <a16:creationId xmlns:a16="http://schemas.microsoft.com/office/drawing/2014/main" id="{BDEBF907-C1CD-46E5-8502-187D0EDB6BC0}"/>
                  </a:ext>
                </a:extLst>
              </p:cNvPr>
              <p:cNvSpPr/>
              <p:nvPr/>
            </p:nvSpPr>
            <p:spPr>
              <a:xfrm>
                <a:off x="15881017" y="3592603"/>
                <a:ext cx="21429" cy="35215"/>
              </a:xfrm>
              <a:custGeom>
                <a:avLst/>
                <a:gdLst>
                  <a:gd name="connsiteX0" fmla="*/ 3063 w 21429"/>
                  <a:gd name="connsiteY0" fmla="*/ 28358 h 35215"/>
                  <a:gd name="connsiteX1" fmla="*/ 16112 w 21429"/>
                  <a:gd name="connsiteY1" fmla="*/ 354 h 35215"/>
                  <a:gd name="connsiteX2" fmla="*/ 12874 w 21429"/>
                  <a:gd name="connsiteY2" fmla="*/ 35215 h 35215"/>
                  <a:gd name="connsiteX3" fmla="*/ 16112 w 21429"/>
                  <a:gd name="connsiteY3" fmla="*/ 8926 h 35215"/>
                  <a:gd name="connsiteX4" fmla="*/ 3063 w 21429"/>
                  <a:gd name="connsiteY4" fmla="*/ 28358 h 352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29" h="35215">
                    <a:moveTo>
                      <a:pt x="3063" y="28358"/>
                    </a:moveTo>
                    <a:cubicBezTo>
                      <a:pt x="-6462" y="18071"/>
                      <a:pt x="8588" y="-2980"/>
                      <a:pt x="16112" y="354"/>
                    </a:cubicBezTo>
                    <a:cubicBezTo>
                      <a:pt x="20589" y="14260"/>
                      <a:pt x="26780" y="32263"/>
                      <a:pt x="12874" y="35215"/>
                    </a:cubicBezTo>
                    <a:cubicBezTo>
                      <a:pt x="14588" y="28072"/>
                      <a:pt x="16303" y="20737"/>
                      <a:pt x="16112" y="8926"/>
                    </a:cubicBezTo>
                    <a:cubicBezTo>
                      <a:pt x="8683" y="7783"/>
                      <a:pt x="3825" y="13117"/>
                      <a:pt x="3063" y="28358"/>
                    </a:cubicBezTo>
                    <a:close/>
                  </a:path>
                </a:pathLst>
              </a:custGeom>
              <a:grpFill/>
              <a:ln w="9525" cap="flat">
                <a:noFill/>
                <a:prstDash val="solid"/>
                <a:miter/>
              </a:ln>
            </p:spPr>
            <p:txBody>
              <a:bodyPr rtlCol="0" anchor="ctr"/>
              <a:lstStyle/>
              <a:p>
                <a:endParaRPr lang="en-US"/>
              </a:p>
            </p:txBody>
          </p:sp>
          <p:sp>
            <p:nvSpPr>
              <p:cNvPr id="73828" name="Freeform: Shape 73827">
                <a:extLst>
                  <a:ext uri="{FF2B5EF4-FFF2-40B4-BE49-F238E27FC236}">
                    <a16:creationId xmlns:a16="http://schemas.microsoft.com/office/drawing/2014/main" id="{1B1F4AF3-6422-4265-81C6-A04386143D65}"/>
                  </a:ext>
                </a:extLst>
              </p:cNvPr>
              <p:cNvSpPr/>
              <p:nvPr/>
            </p:nvSpPr>
            <p:spPr>
              <a:xfrm>
                <a:off x="15910941" y="6599904"/>
                <a:ext cx="31583" cy="73056"/>
              </a:xfrm>
              <a:custGeom>
                <a:avLst/>
                <a:gdLst>
                  <a:gd name="connsiteX0" fmla="*/ 27051 w 31583"/>
                  <a:gd name="connsiteY0" fmla="*/ 0 h 73056"/>
                  <a:gd name="connsiteX1" fmla="*/ 23813 w 31583"/>
                  <a:gd name="connsiteY1" fmla="*/ 43434 h 73056"/>
                  <a:gd name="connsiteX2" fmla="*/ 0 w 31583"/>
                  <a:gd name="connsiteY2" fmla="*/ 73057 h 73056"/>
                  <a:gd name="connsiteX3" fmla="*/ 13430 w 31583"/>
                  <a:gd name="connsiteY3" fmla="*/ 19336 h 73056"/>
                  <a:gd name="connsiteX4" fmla="*/ 27051 w 31583"/>
                  <a:gd name="connsiteY4" fmla="*/ 0 h 73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83" h="73056">
                    <a:moveTo>
                      <a:pt x="27051" y="0"/>
                    </a:moveTo>
                    <a:cubicBezTo>
                      <a:pt x="42577" y="15145"/>
                      <a:pt x="12287" y="37433"/>
                      <a:pt x="23813" y="43434"/>
                    </a:cubicBezTo>
                    <a:cubicBezTo>
                      <a:pt x="15145" y="51625"/>
                      <a:pt x="10954" y="70199"/>
                      <a:pt x="0" y="73057"/>
                    </a:cubicBezTo>
                    <a:cubicBezTo>
                      <a:pt x="6668" y="60198"/>
                      <a:pt x="2000" y="20860"/>
                      <a:pt x="13430" y="19336"/>
                    </a:cubicBezTo>
                    <a:cubicBezTo>
                      <a:pt x="4381" y="69913"/>
                      <a:pt x="26384" y="24479"/>
                      <a:pt x="27051" y="0"/>
                    </a:cubicBezTo>
                    <a:close/>
                  </a:path>
                </a:pathLst>
              </a:custGeom>
              <a:grpFill/>
              <a:ln w="9525" cap="flat">
                <a:noFill/>
                <a:prstDash val="solid"/>
                <a:miter/>
              </a:ln>
            </p:spPr>
            <p:txBody>
              <a:bodyPr rtlCol="0" anchor="ctr"/>
              <a:lstStyle/>
              <a:p>
                <a:endParaRPr lang="en-US"/>
              </a:p>
            </p:txBody>
          </p:sp>
          <p:sp>
            <p:nvSpPr>
              <p:cNvPr id="73829" name="Freeform: Shape 73828">
                <a:extLst>
                  <a:ext uri="{FF2B5EF4-FFF2-40B4-BE49-F238E27FC236}">
                    <a16:creationId xmlns:a16="http://schemas.microsoft.com/office/drawing/2014/main" id="{9E73D7C1-8282-4D1D-808A-25F6AA85037A}"/>
                  </a:ext>
                </a:extLst>
              </p:cNvPr>
              <p:cNvSpPr/>
              <p:nvPr/>
            </p:nvSpPr>
            <p:spPr>
              <a:xfrm>
                <a:off x="15909719" y="3185573"/>
                <a:ext cx="48846" cy="27527"/>
              </a:xfrm>
              <a:custGeom>
                <a:avLst/>
                <a:gdLst>
                  <a:gd name="connsiteX0" fmla="*/ 79 w 48846"/>
                  <a:gd name="connsiteY0" fmla="*/ 27527 h 27527"/>
                  <a:gd name="connsiteX1" fmla="*/ 9794 w 48846"/>
                  <a:gd name="connsiteY1" fmla="*/ 0 h 27527"/>
                  <a:gd name="connsiteX2" fmla="*/ 48847 w 48846"/>
                  <a:gd name="connsiteY2" fmla="*/ 1810 h 27527"/>
                  <a:gd name="connsiteX3" fmla="*/ 79 w 48846"/>
                  <a:gd name="connsiteY3" fmla="*/ 27527 h 27527"/>
                </a:gdLst>
                <a:ahLst/>
                <a:cxnLst>
                  <a:cxn ang="0">
                    <a:pos x="connsiteX0" y="connsiteY0"/>
                  </a:cxn>
                  <a:cxn ang="0">
                    <a:pos x="connsiteX1" y="connsiteY1"/>
                  </a:cxn>
                  <a:cxn ang="0">
                    <a:pos x="connsiteX2" y="connsiteY2"/>
                  </a:cxn>
                  <a:cxn ang="0">
                    <a:pos x="connsiteX3" y="connsiteY3"/>
                  </a:cxn>
                </a:cxnLst>
                <a:rect l="l" t="t" r="r" b="b"/>
                <a:pathLst>
                  <a:path w="48846" h="27527">
                    <a:moveTo>
                      <a:pt x="79" y="27527"/>
                    </a:moveTo>
                    <a:cubicBezTo>
                      <a:pt x="-1255" y="7144"/>
                      <a:pt x="14842" y="29623"/>
                      <a:pt x="9794" y="0"/>
                    </a:cubicBezTo>
                    <a:cubicBezTo>
                      <a:pt x="23510" y="13430"/>
                      <a:pt x="33131" y="10478"/>
                      <a:pt x="48847" y="1810"/>
                    </a:cubicBezTo>
                    <a:cubicBezTo>
                      <a:pt x="37893" y="30766"/>
                      <a:pt x="14461" y="16764"/>
                      <a:pt x="79" y="27527"/>
                    </a:cubicBezTo>
                    <a:close/>
                  </a:path>
                </a:pathLst>
              </a:custGeom>
              <a:grpFill/>
              <a:ln w="9525" cap="flat">
                <a:noFill/>
                <a:prstDash val="solid"/>
                <a:miter/>
              </a:ln>
            </p:spPr>
            <p:txBody>
              <a:bodyPr rtlCol="0" anchor="ctr"/>
              <a:lstStyle/>
              <a:p>
                <a:endParaRPr lang="en-US"/>
              </a:p>
            </p:txBody>
          </p:sp>
          <p:sp>
            <p:nvSpPr>
              <p:cNvPr id="73830" name="Freeform: Shape 73829">
                <a:extLst>
                  <a:ext uri="{FF2B5EF4-FFF2-40B4-BE49-F238E27FC236}">
                    <a16:creationId xmlns:a16="http://schemas.microsoft.com/office/drawing/2014/main" id="{37E0C934-D627-4307-A5EE-F524672B4767}"/>
                  </a:ext>
                </a:extLst>
              </p:cNvPr>
              <p:cNvSpPr/>
              <p:nvPr/>
            </p:nvSpPr>
            <p:spPr>
              <a:xfrm>
                <a:off x="15916846" y="3569145"/>
                <a:ext cx="68675" cy="169163"/>
              </a:xfrm>
              <a:custGeom>
                <a:avLst/>
                <a:gdLst>
                  <a:gd name="connsiteX0" fmla="*/ 32956 w 68675"/>
                  <a:gd name="connsiteY0" fmla="*/ 169164 h 169163"/>
                  <a:gd name="connsiteX1" fmla="*/ 29623 w 68675"/>
                  <a:gd name="connsiteY1" fmla="*/ 135446 h 169163"/>
                  <a:gd name="connsiteX2" fmla="*/ 32956 w 68675"/>
                  <a:gd name="connsiteY2" fmla="*/ 152019 h 169163"/>
                  <a:gd name="connsiteX3" fmla="*/ 36100 w 68675"/>
                  <a:gd name="connsiteY3" fmla="*/ 74295 h 169163"/>
                  <a:gd name="connsiteX4" fmla="*/ 0 w 68675"/>
                  <a:gd name="connsiteY4" fmla="*/ 71914 h 169163"/>
                  <a:gd name="connsiteX5" fmla="*/ 3238 w 68675"/>
                  <a:gd name="connsiteY5" fmla="*/ 28384 h 169163"/>
                  <a:gd name="connsiteX6" fmla="*/ 68675 w 68675"/>
                  <a:gd name="connsiteY6" fmla="*/ 0 h 169163"/>
                  <a:gd name="connsiteX7" fmla="*/ 45815 w 68675"/>
                  <a:gd name="connsiteY7" fmla="*/ 29623 h 169163"/>
                  <a:gd name="connsiteX8" fmla="*/ 58960 w 68675"/>
                  <a:gd name="connsiteY8" fmla="*/ 44672 h 169163"/>
                  <a:gd name="connsiteX9" fmla="*/ 46101 w 68675"/>
                  <a:gd name="connsiteY9" fmla="*/ 149828 h 169163"/>
                  <a:gd name="connsiteX10" fmla="*/ 32956 w 68675"/>
                  <a:gd name="connsiteY10" fmla="*/ 169164 h 169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8675" h="169163">
                    <a:moveTo>
                      <a:pt x="32956" y="169164"/>
                    </a:moveTo>
                    <a:cubicBezTo>
                      <a:pt x="28480" y="167259"/>
                      <a:pt x="30194" y="148209"/>
                      <a:pt x="29623" y="135446"/>
                    </a:cubicBezTo>
                    <a:cubicBezTo>
                      <a:pt x="32861" y="135160"/>
                      <a:pt x="32195" y="145447"/>
                      <a:pt x="32956" y="152019"/>
                    </a:cubicBezTo>
                    <a:cubicBezTo>
                      <a:pt x="48387" y="137636"/>
                      <a:pt x="38671" y="105537"/>
                      <a:pt x="36100" y="74295"/>
                    </a:cubicBezTo>
                    <a:cubicBezTo>
                      <a:pt x="23527" y="110395"/>
                      <a:pt x="17336" y="68961"/>
                      <a:pt x="0" y="71914"/>
                    </a:cubicBezTo>
                    <a:cubicBezTo>
                      <a:pt x="667" y="60865"/>
                      <a:pt x="9525" y="28194"/>
                      <a:pt x="3238" y="28384"/>
                    </a:cubicBezTo>
                    <a:cubicBezTo>
                      <a:pt x="17240" y="5429"/>
                      <a:pt x="40291" y="28480"/>
                      <a:pt x="68675" y="0"/>
                    </a:cubicBezTo>
                    <a:cubicBezTo>
                      <a:pt x="68294" y="41529"/>
                      <a:pt x="50482" y="15240"/>
                      <a:pt x="45815" y="29623"/>
                    </a:cubicBezTo>
                    <a:cubicBezTo>
                      <a:pt x="46292" y="45529"/>
                      <a:pt x="56864" y="33147"/>
                      <a:pt x="58960" y="44672"/>
                    </a:cubicBezTo>
                    <a:cubicBezTo>
                      <a:pt x="55721" y="94202"/>
                      <a:pt x="49816" y="94393"/>
                      <a:pt x="46101" y="149828"/>
                    </a:cubicBezTo>
                    <a:cubicBezTo>
                      <a:pt x="38576" y="148590"/>
                      <a:pt x="33719" y="154019"/>
                      <a:pt x="32956" y="169164"/>
                    </a:cubicBezTo>
                    <a:close/>
                  </a:path>
                </a:pathLst>
              </a:custGeom>
              <a:grpFill/>
              <a:ln w="9525" cap="flat">
                <a:noFill/>
                <a:prstDash val="solid"/>
                <a:miter/>
              </a:ln>
            </p:spPr>
            <p:txBody>
              <a:bodyPr rtlCol="0" anchor="ctr"/>
              <a:lstStyle/>
              <a:p>
                <a:endParaRPr lang="en-US"/>
              </a:p>
            </p:txBody>
          </p:sp>
          <p:sp>
            <p:nvSpPr>
              <p:cNvPr id="73831" name="Freeform: Shape 73830">
                <a:extLst>
                  <a:ext uri="{FF2B5EF4-FFF2-40B4-BE49-F238E27FC236}">
                    <a16:creationId xmlns:a16="http://schemas.microsoft.com/office/drawing/2014/main" id="{4AACDA7C-4986-4A65-9E72-60D469B1CCBF}"/>
                  </a:ext>
                </a:extLst>
              </p:cNvPr>
              <p:cNvSpPr/>
              <p:nvPr/>
            </p:nvSpPr>
            <p:spPr>
              <a:xfrm>
                <a:off x="15949707" y="5049329"/>
                <a:ext cx="20005" cy="61372"/>
              </a:xfrm>
              <a:custGeom>
                <a:avLst/>
                <a:gdLst>
                  <a:gd name="connsiteX0" fmla="*/ 0 w 20005"/>
                  <a:gd name="connsiteY0" fmla="*/ 28575 h 61372"/>
                  <a:gd name="connsiteX1" fmla="*/ 6572 w 20005"/>
                  <a:gd name="connsiteY1" fmla="*/ 1619 h 61372"/>
                  <a:gd name="connsiteX2" fmla="*/ 6667 w 20005"/>
                  <a:gd name="connsiteY2" fmla="*/ 36100 h 61372"/>
                  <a:gd name="connsiteX3" fmla="*/ 16669 w 20005"/>
                  <a:gd name="connsiteY3" fmla="*/ 0 h 61372"/>
                  <a:gd name="connsiteX4" fmla="*/ 16859 w 20005"/>
                  <a:gd name="connsiteY4" fmla="*/ 60198 h 61372"/>
                  <a:gd name="connsiteX5" fmla="*/ 0 w 20005"/>
                  <a:gd name="connsiteY5" fmla="*/ 28575 h 61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05" h="61372">
                    <a:moveTo>
                      <a:pt x="0" y="28575"/>
                    </a:moveTo>
                    <a:cubicBezTo>
                      <a:pt x="2191" y="19431"/>
                      <a:pt x="7715" y="18383"/>
                      <a:pt x="6572" y="1619"/>
                    </a:cubicBezTo>
                    <a:cubicBezTo>
                      <a:pt x="14954" y="1524"/>
                      <a:pt x="7620" y="30575"/>
                      <a:pt x="6667" y="36100"/>
                    </a:cubicBezTo>
                    <a:cubicBezTo>
                      <a:pt x="15526" y="37147"/>
                      <a:pt x="17621" y="22288"/>
                      <a:pt x="16669" y="0"/>
                    </a:cubicBezTo>
                    <a:cubicBezTo>
                      <a:pt x="23813" y="19526"/>
                      <a:pt x="17335" y="45529"/>
                      <a:pt x="16859" y="60198"/>
                    </a:cubicBezTo>
                    <a:cubicBezTo>
                      <a:pt x="4381" y="68675"/>
                      <a:pt x="9525" y="28480"/>
                      <a:pt x="0" y="28575"/>
                    </a:cubicBezTo>
                    <a:close/>
                  </a:path>
                </a:pathLst>
              </a:custGeom>
              <a:grpFill/>
              <a:ln w="9525" cap="flat">
                <a:noFill/>
                <a:prstDash val="solid"/>
                <a:miter/>
              </a:ln>
            </p:spPr>
            <p:txBody>
              <a:bodyPr rtlCol="0" anchor="ctr"/>
              <a:lstStyle/>
              <a:p>
                <a:endParaRPr lang="en-US"/>
              </a:p>
            </p:txBody>
          </p:sp>
          <p:sp>
            <p:nvSpPr>
              <p:cNvPr id="73832" name="Freeform: Shape 73831">
                <a:extLst>
                  <a:ext uri="{FF2B5EF4-FFF2-40B4-BE49-F238E27FC236}">
                    <a16:creationId xmlns:a16="http://schemas.microsoft.com/office/drawing/2014/main" id="{2EBEB7BE-F2A4-4FDC-A71E-3A97C9BCD023}"/>
                  </a:ext>
                </a:extLst>
              </p:cNvPr>
              <p:cNvSpPr/>
              <p:nvPr/>
            </p:nvSpPr>
            <p:spPr>
              <a:xfrm>
                <a:off x="15946564" y="3717449"/>
                <a:ext cx="98583" cy="162877"/>
              </a:xfrm>
              <a:custGeom>
                <a:avLst/>
                <a:gdLst>
                  <a:gd name="connsiteX0" fmla="*/ 68961 w 98583"/>
                  <a:gd name="connsiteY0" fmla="*/ 61150 h 162877"/>
                  <a:gd name="connsiteX1" fmla="*/ 59055 w 98583"/>
                  <a:gd name="connsiteY1" fmla="*/ 45625 h 162877"/>
                  <a:gd name="connsiteX2" fmla="*/ 62294 w 98583"/>
                  <a:gd name="connsiteY2" fmla="*/ 10763 h 162877"/>
                  <a:gd name="connsiteX3" fmla="*/ 75438 w 98583"/>
                  <a:gd name="connsiteY3" fmla="*/ 0 h 162877"/>
                  <a:gd name="connsiteX4" fmla="*/ 75533 w 98583"/>
                  <a:gd name="connsiteY4" fmla="*/ 42958 h 162877"/>
                  <a:gd name="connsiteX5" fmla="*/ 91916 w 98583"/>
                  <a:gd name="connsiteY5" fmla="*/ 57341 h 162877"/>
                  <a:gd name="connsiteX6" fmla="*/ 98584 w 98583"/>
                  <a:gd name="connsiteY6" fmla="*/ 73247 h 162877"/>
                  <a:gd name="connsiteX7" fmla="*/ 92107 w 98583"/>
                  <a:gd name="connsiteY7" fmla="*/ 100203 h 162877"/>
                  <a:gd name="connsiteX8" fmla="*/ 62484 w 98583"/>
                  <a:gd name="connsiteY8" fmla="*/ 79438 h 162877"/>
                  <a:gd name="connsiteX9" fmla="*/ 19812 w 98583"/>
                  <a:gd name="connsiteY9" fmla="*/ 95441 h 162877"/>
                  <a:gd name="connsiteX10" fmla="*/ 26479 w 98583"/>
                  <a:gd name="connsiteY10" fmla="*/ 162878 h 162877"/>
                  <a:gd name="connsiteX11" fmla="*/ 0 w 98583"/>
                  <a:gd name="connsiteY11" fmla="*/ 81534 h 162877"/>
                  <a:gd name="connsiteX12" fmla="*/ 3238 w 98583"/>
                  <a:gd name="connsiteY12" fmla="*/ 46768 h 162877"/>
                  <a:gd name="connsiteX13" fmla="*/ 32766 w 98583"/>
                  <a:gd name="connsiteY13" fmla="*/ 24479 h 162877"/>
                  <a:gd name="connsiteX14" fmla="*/ 68961 w 98583"/>
                  <a:gd name="connsiteY14" fmla="*/ 61150 h 162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8583" h="162877">
                    <a:moveTo>
                      <a:pt x="68961" y="61150"/>
                    </a:moveTo>
                    <a:cubicBezTo>
                      <a:pt x="71819" y="43053"/>
                      <a:pt x="60293" y="24194"/>
                      <a:pt x="59055" y="45625"/>
                    </a:cubicBezTo>
                    <a:cubicBezTo>
                      <a:pt x="43910" y="31813"/>
                      <a:pt x="82296" y="10954"/>
                      <a:pt x="62294" y="10763"/>
                    </a:cubicBezTo>
                    <a:cubicBezTo>
                      <a:pt x="63246" y="-1048"/>
                      <a:pt x="70485" y="2191"/>
                      <a:pt x="75438" y="0"/>
                    </a:cubicBezTo>
                    <a:cubicBezTo>
                      <a:pt x="70771" y="32671"/>
                      <a:pt x="91345" y="54864"/>
                      <a:pt x="75533" y="42958"/>
                    </a:cubicBezTo>
                    <a:cubicBezTo>
                      <a:pt x="75152" y="77533"/>
                      <a:pt x="84011" y="64199"/>
                      <a:pt x="91916" y="57341"/>
                    </a:cubicBezTo>
                    <a:cubicBezTo>
                      <a:pt x="90773" y="72104"/>
                      <a:pt x="94583" y="72962"/>
                      <a:pt x="98584" y="73247"/>
                    </a:cubicBezTo>
                    <a:cubicBezTo>
                      <a:pt x="96488" y="82296"/>
                      <a:pt x="91059" y="83439"/>
                      <a:pt x="92107" y="100203"/>
                    </a:cubicBezTo>
                    <a:cubicBezTo>
                      <a:pt x="81915" y="78867"/>
                      <a:pt x="75533" y="114014"/>
                      <a:pt x="62484" y="79438"/>
                    </a:cubicBezTo>
                    <a:cubicBezTo>
                      <a:pt x="41434" y="92774"/>
                      <a:pt x="34576" y="143446"/>
                      <a:pt x="19812" y="95441"/>
                    </a:cubicBezTo>
                    <a:cubicBezTo>
                      <a:pt x="14097" y="106490"/>
                      <a:pt x="27527" y="136684"/>
                      <a:pt x="26479" y="162878"/>
                    </a:cubicBezTo>
                    <a:cubicBezTo>
                      <a:pt x="14383" y="144875"/>
                      <a:pt x="17621" y="83915"/>
                      <a:pt x="0" y="81534"/>
                    </a:cubicBezTo>
                    <a:cubicBezTo>
                      <a:pt x="5715" y="63056"/>
                      <a:pt x="-2476" y="65246"/>
                      <a:pt x="3238" y="46768"/>
                    </a:cubicBezTo>
                    <a:cubicBezTo>
                      <a:pt x="10954" y="65818"/>
                      <a:pt x="33242" y="70199"/>
                      <a:pt x="32766" y="24479"/>
                    </a:cubicBezTo>
                    <a:cubicBezTo>
                      <a:pt x="47720" y="28575"/>
                      <a:pt x="52007" y="62579"/>
                      <a:pt x="68961" y="61150"/>
                    </a:cubicBezTo>
                    <a:close/>
                  </a:path>
                </a:pathLst>
              </a:custGeom>
              <a:grpFill/>
              <a:ln w="9525" cap="flat">
                <a:noFill/>
                <a:prstDash val="solid"/>
                <a:miter/>
              </a:ln>
            </p:spPr>
            <p:txBody>
              <a:bodyPr rtlCol="0" anchor="ctr"/>
              <a:lstStyle/>
              <a:p>
                <a:endParaRPr lang="en-US"/>
              </a:p>
            </p:txBody>
          </p:sp>
          <p:sp>
            <p:nvSpPr>
              <p:cNvPr id="73833" name="Freeform: Shape 73832">
                <a:extLst>
                  <a:ext uri="{FF2B5EF4-FFF2-40B4-BE49-F238E27FC236}">
                    <a16:creationId xmlns:a16="http://schemas.microsoft.com/office/drawing/2014/main" id="{4FD1D46A-587C-4FBF-B167-CF0178858E91}"/>
                  </a:ext>
                </a:extLst>
              </p:cNvPr>
              <p:cNvSpPr/>
              <p:nvPr/>
            </p:nvSpPr>
            <p:spPr>
              <a:xfrm>
                <a:off x="15952660" y="4929219"/>
                <a:ext cx="16763" cy="49807"/>
              </a:xfrm>
              <a:custGeom>
                <a:avLst/>
                <a:gdLst>
                  <a:gd name="connsiteX0" fmla="*/ 13430 w 16763"/>
                  <a:gd name="connsiteY0" fmla="*/ 34290 h 49807"/>
                  <a:gd name="connsiteX1" fmla="*/ 0 w 16763"/>
                  <a:gd name="connsiteY1" fmla="*/ 2191 h 49807"/>
                  <a:gd name="connsiteX2" fmla="*/ 10096 w 16763"/>
                  <a:gd name="connsiteY2" fmla="*/ 17716 h 49807"/>
                  <a:gd name="connsiteX3" fmla="*/ 13335 w 16763"/>
                  <a:gd name="connsiteY3" fmla="*/ 0 h 49807"/>
                  <a:gd name="connsiteX4" fmla="*/ 16764 w 16763"/>
                  <a:gd name="connsiteY4" fmla="*/ 25146 h 49807"/>
                  <a:gd name="connsiteX5" fmla="*/ 13430 w 16763"/>
                  <a:gd name="connsiteY5" fmla="*/ 34290 h 49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63" h="49807">
                    <a:moveTo>
                      <a:pt x="13430" y="34290"/>
                    </a:moveTo>
                    <a:cubicBezTo>
                      <a:pt x="7906" y="75152"/>
                      <a:pt x="953" y="24955"/>
                      <a:pt x="0" y="2191"/>
                    </a:cubicBezTo>
                    <a:cubicBezTo>
                      <a:pt x="5715" y="857"/>
                      <a:pt x="8668" y="7048"/>
                      <a:pt x="10096" y="17716"/>
                    </a:cubicBezTo>
                    <a:cubicBezTo>
                      <a:pt x="13335" y="16859"/>
                      <a:pt x="12668" y="6763"/>
                      <a:pt x="13335" y="0"/>
                    </a:cubicBezTo>
                    <a:cubicBezTo>
                      <a:pt x="17240" y="762"/>
                      <a:pt x="16192" y="15145"/>
                      <a:pt x="16764" y="25146"/>
                    </a:cubicBezTo>
                    <a:cubicBezTo>
                      <a:pt x="8382" y="11906"/>
                      <a:pt x="762" y="32861"/>
                      <a:pt x="13430" y="34290"/>
                    </a:cubicBezTo>
                    <a:close/>
                  </a:path>
                </a:pathLst>
              </a:custGeom>
              <a:grpFill/>
              <a:ln w="9525" cap="flat">
                <a:noFill/>
                <a:prstDash val="solid"/>
                <a:miter/>
              </a:ln>
            </p:spPr>
            <p:txBody>
              <a:bodyPr rtlCol="0" anchor="ctr"/>
              <a:lstStyle/>
              <a:p>
                <a:endParaRPr lang="en-US"/>
              </a:p>
            </p:txBody>
          </p:sp>
          <p:sp>
            <p:nvSpPr>
              <p:cNvPr id="73834" name="Freeform: Shape 73833">
                <a:extLst>
                  <a:ext uri="{FF2B5EF4-FFF2-40B4-BE49-F238E27FC236}">
                    <a16:creationId xmlns:a16="http://schemas.microsoft.com/office/drawing/2014/main" id="{489A9099-C061-47B6-B2D4-8DE0A9FC49EC}"/>
                  </a:ext>
                </a:extLst>
              </p:cNvPr>
              <p:cNvSpPr/>
              <p:nvPr/>
            </p:nvSpPr>
            <p:spPr>
              <a:xfrm>
                <a:off x="15951422" y="4438668"/>
                <a:ext cx="66293" cy="41352"/>
              </a:xfrm>
              <a:custGeom>
                <a:avLst/>
                <a:gdLst>
                  <a:gd name="connsiteX0" fmla="*/ 0 w 66293"/>
                  <a:gd name="connsiteY0" fmla="*/ 3538 h 41352"/>
                  <a:gd name="connsiteX1" fmla="*/ 66294 w 66293"/>
                  <a:gd name="connsiteY1" fmla="*/ 9348 h 41352"/>
                  <a:gd name="connsiteX2" fmla="*/ 66294 w 66293"/>
                  <a:gd name="connsiteY2" fmla="*/ 26494 h 41352"/>
                  <a:gd name="connsiteX3" fmla="*/ 33147 w 66293"/>
                  <a:gd name="connsiteY3" fmla="*/ 14968 h 41352"/>
                  <a:gd name="connsiteX4" fmla="*/ 29908 w 66293"/>
                  <a:gd name="connsiteY4" fmla="*/ 41353 h 41352"/>
                  <a:gd name="connsiteX5" fmla="*/ 0 w 66293"/>
                  <a:gd name="connsiteY5" fmla="*/ 3538 h 41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93" h="41352">
                    <a:moveTo>
                      <a:pt x="0" y="3538"/>
                    </a:moveTo>
                    <a:cubicBezTo>
                      <a:pt x="14954" y="-9130"/>
                      <a:pt x="42767" y="16873"/>
                      <a:pt x="66294" y="9348"/>
                    </a:cubicBezTo>
                    <a:cubicBezTo>
                      <a:pt x="64294" y="17445"/>
                      <a:pt x="62294" y="25350"/>
                      <a:pt x="66294" y="26494"/>
                    </a:cubicBezTo>
                    <a:cubicBezTo>
                      <a:pt x="54388" y="41924"/>
                      <a:pt x="48578" y="5253"/>
                      <a:pt x="33147" y="14968"/>
                    </a:cubicBezTo>
                    <a:cubicBezTo>
                      <a:pt x="25718" y="21064"/>
                      <a:pt x="37243" y="27732"/>
                      <a:pt x="29908" y="41353"/>
                    </a:cubicBezTo>
                    <a:cubicBezTo>
                      <a:pt x="16764" y="37638"/>
                      <a:pt x="19812" y="-11416"/>
                      <a:pt x="0" y="3538"/>
                    </a:cubicBezTo>
                    <a:close/>
                  </a:path>
                </a:pathLst>
              </a:custGeom>
              <a:grpFill/>
              <a:ln w="9525" cap="flat">
                <a:noFill/>
                <a:prstDash val="solid"/>
                <a:miter/>
              </a:ln>
            </p:spPr>
            <p:txBody>
              <a:bodyPr rtlCol="0" anchor="ctr"/>
              <a:lstStyle/>
              <a:p>
                <a:endParaRPr lang="en-US"/>
              </a:p>
            </p:txBody>
          </p:sp>
          <p:sp>
            <p:nvSpPr>
              <p:cNvPr id="73835" name="Freeform: Shape 73834">
                <a:extLst>
                  <a:ext uri="{FF2B5EF4-FFF2-40B4-BE49-F238E27FC236}">
                    <a16:creationId xmlns:a16="http://schemas.microsoft.com/office/drawing/2014/main" id="{E3886FB5-C32B-466C-81D8-01A3E700E8FD}"/>
                  </a:ext>
                </a:extLst>
              </p:cNvPr>
              <p:cNvSpPr/>
              <p:nvPr/>
            </p:nvSpPr>
            <p:spPr>
              <a:xfrm>
                <a:off x="15952279" y="3251194"/>
                <a:ext cx="32575" cy="23151"/>
              </a:xfrm>
              <a:custGeom>
                <a:avLst/>
                <a:gdLst>
                  <a:gd name="connsiteX0" fmla="*/ 0 w 32575"/>
                  <a:gd name="connsiteY0" fmla="*/ 23151 h 23151"/>
                  <a:gd name="connsiteX1" fmla="*/ 32576 w 32575"/>
                  <a:gd name="connsiteY1" fmla="*/ 8864 h 23151"/>
                  <a:gd name="connsiteX2" fmla="*/ 0 w 32575"/>
                  <a:gd name="connsiteY2" fmla="*/ 23151 h 23151"/>
                </a:gdLst>
                <a:ahLst/>
                <a:cxnLst>
                  <a:cxn ang="0">
                    <a:pos x="connsiteX0" y="connsiteY0"/>
                  </a:cxn>
                  <a:cxn ang="0">
                    <a:pos x="connsiteX1" y="connsiteY1"/>
                  </a:cxn>
                  <a:cxn ang="0">
                    <a:pos x="connsiteX2" y="connsiteY2"/>
                  </a:cxn>
                </a:cxnLst>
                <a:rect l="l" t="t" r="r" b="b"/>
                <a:pathLst>
                  <a:path w="32575" h="23151">
                    <a:moveTo>
                      <a:pt x="0" y="23151"/>
                    </a:moveTo>
                    <a:cubicBezTo>
                      <a:pt x="7906" y="-22473"/>
                      <a:pt x="17145" y="14388"/>
                      <a:pt x="32576" y="8864"/>
                    </a:cubicBezTo>
                    <a:cubicBezTo>
                      <a:pt x="22098" y="27152"/>
                      <a:pt x="15907" y="11626"/>
                      <a:pt x="0" y="23151"/>
                    </a:cubicBezTo>
                    <a:close/>
                  </a:path>
                </a:pathLst>
              </a:custGeom>
              <a:grpFill/>
              <a:ln w="9525" cap="flat">
                <a:noFill/>
                <a:prstDash val="solid"/>
                <a:miter/>
              </a:ln>
            </p:spPr>
            <p:txBody>
              <a:bodyPr rtlCol="0" anchor="ctr"/>
              <a:lstStyle/>
              <a:p>
                <a:endParaRPr lang="en-US"/>
              </a:p>
            </p:txBody>
          </p:sp>
          <p:sp>
            <p:nvSpPr>
              <p:cNvPr id="73836" name="Freeform: Shape 73835">
                <a:extLst>
                  <a:ext uri="{FF2B5EF4-FFF2-40B4-BE49-F238E27FC236}">
                    <a16:creationId xmlns:a16="http://schemas.microsoft.com/office/drawing/2014/main" id="{CFCF9F54-CBB6-43DB-ACD4-8BF5B90FA806}"/>
                  </a:ext>
                </a:extLst>
              </p:cNvPr>
              <p:cNvSpPr/>
              <p:nvPr/>
            </p:nvSpPr>
            <p:spPr>
              <a:xfrm>
                <a:off x="15965233" y="3201099"/>
                <a:ext cx="22764" cy="51528"/>
              </a:xfrm>
              <a:custGeom>
                <a:avLst/>
                <a:gdLst>
                  <a:gd name="connsiteX0" fmla="*/ 0 w 22764"/>
                  <a:gd name="connsiteY0" fmla="*/ 36671 h 51528"/>
                  <a:gd name="connsiteX1" fmla="*/ 12954 w 22764"/>
                  <a:gd name="connsiteY1" fmla="*/ 0 h 51528"/>
                  <a:gd name="connsiteX2" fmla="*/ 12954 w 22764"/>
                  <a:gd name="connsiteY2" fmla="*/ 25813 h 51528"/>
                  <a:gd name="connsiteX3" fmla="*/ 22765 w 22764"/>
                  <a:gd name="connsiteY3" fmla="*/ 41338 h 51528"/>
                  <a:gd name="connsiteX4" fmla="*/ 0 w 22764"/>
                  <a:gd name="connsiteY4" fmla="*/ 36671 h 5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64" h="51528">
                    <a:moveTo>
                      <a:pt x="0" y="36671"/>
                    </a:moveTo>
                    <a:cubicBezTo>
                      <a:pt x="2953" y="20955"/>
                      <a:pt x="11906" y="20383"/>
                      <a:pt x="12954" y="0"/>
                    </a:cubicBezTo>
                    <a:cubicBezTo>
                      <a:pt x="18764" y="5429"/>
                      <a:pt x="13430" y="15621"/>
                      <a:pt x="12954" y="25813"/>
                    </a:cubicBezTo>
                    <a:cubicBezTo>
                      <a:pt x="15335" y="33433"/>
                      <a:pt x="18955" y="37814"/>
                      <a:pt x="22765" y="41338"/>
                    </a:cubicBezTo>
                    <a:cubicBezTo>
                      <a:pt x="15145" y="73438"/>
                      <a:pt x="13049" y="17717"/>
                      <a:pt x="0" y="36671"/>
                    </a:cubicBezTo>
                    <a:close/>
                  </a:path>
                </a:pathLst>
              </a:custGeom>
              <a:grpFill/>
              <a:ln w="9525" cap="flat">
                <a:noFill/>
                <a:prstDash val="solid"/>
                <a:miter/>
              </a:ln>
            </p:spPr>
            <p:txBody>
              <a:bodyPr rtlCol="0" anchor="ctr"/>
              <a:lstStyle/>
              <a:p>
                <a:endParaRPr lang="en-US"/>
              </a:p>
            </p:txBody>
          </p:sp>
          <p:sp>
            <p:nvSpPr>
              <p:cNvPr id="73837" name="Freeform: Shape 73836">
                <a:extLst>
                  <a:ext uri="{FF2B5EF4-FFF2-40B4-BE49-F238E27FC236}">
                    <a16:creationId xmlns:a16="http://schemas.microsoft.com/office/drawing/2014/main" id="{9590151A-BC04-4213-9A9E-2C0C0BC1F6BC}"/>
                  </a:ext>
                </a:extLst>
              </p:cNvPr>
              <p:cNvSpPr/>
              <p:nvPr/>
            </p:nvSpPr>
            <p:spPr>
              <a:xfrm>
                <a:off x="15972853" y="4942840"/>
                <a:ext cx="26765" cy="51463"/>
              </a:xfrm>
              <a:custGeom>
                <a:avLst/>
                <a:gdLst>
                  <a:gd name="connsiteX0" fmla="*/ 0 w 26765"/>
                  <a:gd name="connsiteY0" fmla="*/ 36576 h 51463"/>
                  <a:gd name="connsiteX1" fmla="*/ 13240 w 26765"/>
                  <a:gd name="connsiteY1" fmla="*/ 0 h 51463"/>
                  <a:gd name="connsiteX2" fmla="*/ 26765 w 26765"/>
                  <a:gd name="connsiteY2" fmla="*/ 49244 h 51463"/>
                  <a:gd name="connsiteX3" fmla="*/ 20003 w 26765"/>
                  <a:gd name="connsiteY3" fmla="*/ 16002 h 51463"/>
                  <a:gd name="connsiteX4" fmla="*/ 0 w 26765"/>
                  <a:gd name="connsiteY4" fmla="*/ 36576 h 514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65" h="51463">
                    <a:moveTo>
                      <a:pt x="0" y="36576"/>
                    </a:moveTo>
                    <a:cubicBezTo>
                      <a:pt x="2953" y="20955"/>
                      <a:pt x="12192" y="20383"/>
                      <a:pt x="13240" y="0"/>
                    </a:cubicBezTo>
                    <a:cubicBezTo>
                      <a:pt x="20860" y="7906"/>
                      <a:pt x="25432" y="23908"/>
                      <a:pt x="26765" y="49244"/>
                    </a:cubicBezTo>
                    <a:cubicBezTo>
                      <a:pt x="16764" y="59626"/>
                      <a:pt x="20764" y="31051"/>
                      <a:pt x="20003" y="16002"/>
                    </a:cubicBezTo>
                    <a:cubicBezTo>
                      <a:pt x="13716" y="24003"/>
                      <a:pt x="7811" y="32575"/>
                      <a:pt x="0" y="36576"/>
                    </a:cubicBezTo>
                    <a:close/>
                  </a:path>
                </a:pathLst>
              </a:custGeom>
              <a:grpFill/>
              <a:ln w="9525" cap="flat">
                <a:noFill/>
                <a:prstDash val="solid"/>
                <a:miter/>
              </a:ln>
            </p:spPr>
            <p:txBody>
              <a:bodyPr rtlCol="0" anchor="ctr"/>
              <a:lstStyle/>
              <a:p>
                <a:endParaRPr lang="en-US"/>
              </a:p>
            </p:txBody>
          </p:sp>
          <p:sp>
            <p:nvSpPr>
              <p:cNvPr id="73838" name="Freeform: Shape 73837">
                <a:extLst>
                  <a:ext uri="{FF2B5EF4-FFF2-40B4-BE49-F238E27FC236}">
                    <a16:creationId xmlns:a16="http://schemas.microsoft.com/office/drawing/2014/main" id="{C4451BC8-06F1-423F-AF65-394D1F6F4AB6}"/>
                  </a:ext>
                </a:extLst>
              </p:cNvPr>
              <p:cNvSpPr/>
              <p:nvPr/>
            </p:nvSpPr>
            <p:spPr>
              <a:xfrm>
                <a:off x="15988983" y="3667538"/>
                <a:ext cx="22922" cy="64007"/>
              </a:xfrm>
              <a:custGeom>
                <a:avLst/>
                <a:gdLst>
                  <a:gd name="connsiteX0" fmla="*/ 158 w 22922"/>
                  <a:gd name="connsiteY0" fmla="*/ 64008 h 64007"/>
                  <a:gd name="connsiteX1" fmla="*/ 22923 w 22922"/>
                  <a:gd name="connsiteY1" fmla="*/ 0 h 64007"/>
                  <a:gd name="connsiteX2" fmla="*/ 9968 w 22922"/>
                  <a:gd name="connsiteY2" fmla="*/ 53721 h 64007"/>
                  <a:gd name="connsiteX3" fmla="*/ 158 w 22922"/>
                  <a:gd name="connsiteY3" fmla="*/ 64008 h 64007"/>
                </a:gdLst>
                <a:ahLst/>
                <a:cxnLst>
                  <a:cxn ang="0">
                    <a:pos x="connsiteX0" y="connsiteY0"/>
                  </a:cxn>
                  <a:cxn ang="0">
                    <a:pos x="connsiteX1" y="connsiteY1"/>
                  </a:cxn>
                  <a:cxn ang="0">
                    <a:pos x="connsiteX2" y="connsiteY2"/>
                  </a:cxn>
                  <a:cxn ang="0">
                    <a:pos x="connsiteX3" y="connsiteY3"/>
                  </a:cxn>
                </a:cxnLst>
                <a:rect l="l" t="t" r="r" b="b"/>
                <a:pathLst>
                  <a:path w="22922" h="64007">
                    <a:moveTo>
                      <a:pt x="158" y="64008"/>
                    </a:moveTo>
                    <a:cubicBezTo>
                      <a:pt x="-1557" y="53911"/>
                      <a:pt x="11016" y="5334"/>
                      <a:pt x="22923" y="0"/>
                    </a:cubicBezTo>
                    <a:cubicBezTo>
                      <a:pt x="22923" y="28289"/>
                      <a:pt x="6730" y="17621"/>
                      <a:pt x="9968" y="53721"/>
                    </a:cubicBezTo>
                    <a:cubicBezTo>
                      <a:pt x="5397" y="53911"/>
                      <a:pt x="729" y="54007"/>
                      <a:pt x="158" y="64008"/>
                    </a:cubicBezTo>
                    <a:close/>
                  </a:path>
                </a:pathLst>
              </a:custGeom>
              <a:grpFill/>
              <a:ln w="9525" cap="flat">
                <a:noFill/>
                <a:prstDash val="solid"/>
                <a:miter/>
              </a:ln>
            </p:spPr>
            <p:txBody>
              <a:bodyPr rtlCol="0" anchor="ctr"/>
              <a:lstStyle/>
              <a:p>
                <a:endParaRPr lang="en-US"/>
              </a:p>
            </p:txBody>
          </p:sp>
          <p:sp>
            <p:nvSpPr>
              <p:cNvPr id="73839" name="Freeform: Shape 73838">
                <a:extLst>
                  <a:ext uri="{FF2B5EF4-FFF2-40B4-BE49-F238E27FC236}">
                    <a16:creationId xmlns:a16="http://schemas.microsoft.com/office/drawing/2014/main" id="{7DE14B5D-FD56-4F54-BC60-2C1F74133B25}"/>
                  </a:ext>
                </a:extLst>
              </p:cNvPr>
              <p:cNvSpPr/>
              <p:nvPr/>
            </p:nvSpPr>
            <p:spPr>
              <a:xfrm>
                <a:off x="15996735" y="5092763"/>
                <a:ext cx="20218" cy="60776"/>
              </a:xfrm>
              <a:custGeom>
                <a:avLst/>
                <a:gdLst>
                  <a:gd name="connsiteX0" fmla="*/ 6693 w 20218"/>
                  <a:gd name="connsiteY0" fmla="*/ 27622 h 60776"/>
                  <a:gd name="connsiteX1" fmla="*/ 20219 w 20218"/>
                  <a:gd name="connsiteY1" fmla="*/ 42481 h 60776"/>
                  <a:gd name="connsiteX2" fmla="*/ 13551 w 20218"/>
                  <a:gd name="connsiteY2" fmla="*/ 60770 h 60776"/>
                  <a:gd name="connsiteX3" fmla="*/ 121 w 20218"/>
                  <a:gd name="connsiteY3" fmla="*/ 28575 h 60776"/>
                  <a:gd name="connsiteX4" fmla="*/ 16695 w 20218"/>
                  <a:gd name="connsiteY4" fmla="*/ 0 h 60776"/>
                  <a:gd name="connsiteX5" fmla="*/ 6693 w 20218"/>
                  <a:gd name="connsiteY5" fmla="*/ 27622 h 6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18" h="60776">
                    <a:moveTo>
                      <a:pt x="6693" y="27622"/>
                    </a:moveTo>
                    <a:cubicBezTo>
                      <a:pt x="7550" y="42577"/>
                      <a:pt x="12504" y="46196"/>
                      <a:pt x="20219" y="42481"/>
                    </a:cubicBezTo>
                    <a:cubicBezTo>
                      <a:pt x="19457" y="51911"/>
                      <a:pt x="13551" y="49339"/>
                      <a:pt x="13551" y="60770"/>
                    </a:cubicBezTo>
                    <a:cubicBezTo>
                      <a:pt x="4979" y="61341"/>
                      <a:pt x="8693" y="28004"/>
                      <a:pt x="121" y="28575"/>
                    </a:cubicBezTo>
                    <a:cubicBezTo>
                      <a:pt x="-1593" y="1905"/>
                      <a:pt x="15456" y="19526"/>
                      <a:pt x="16695" y="0"/>
                    </a:cubicBezTo>
                    <a:cubicBezTo>
                      <a:pt x="23743" y="1619"/>
                      <a:pt x="13170" y="30480"/>
                      <a:pt x="6693" y="27622"/>
                    </a:cubicBezTo>
                    <a:close/>
                  </a:path>
                </a:pathLst>
              </a:custGeom>
              <a:grpFill/>
              <a:ln w="9525" cap="flat">
                <a:noFill/>
                <a:prstDash val="solid"/>
                <a:miter/>
              </a:ln>
            </p:spPr>
            <p:txBody>
              <a:bodyPr rtlCol="0" anchor="ctr"/>
              <a:lstStyle/>
              <a:p>
                <a:endParaRPr lang="en-US"/>
              </a:p>
            </p:txBody>
          </p:sp>
          <p:sp>
            <p:nvSpPr>
              <p:cNvPr id="73840" name="Freeform: Shape 73839">
                <a:extLst>
                  <a:ext uri="{FF2B5EF4-FFF2-40B4-BE49-F238E27FC236}">
                    <a16:creationId xmlns:a16="http://schemas.microsoft.com/office/drawing/2014/main" id="{E14CBEAD-BF9F-426D-BD93-22772E768AB2}"/>
                  </a:ext>
                </a:extLst>
              </p:cNvPr>
              <p:cNvSpPr/>
              <p:nvPr/>
            </p:nvSpPr>
            <p:spPr>
              <a:xfrm>
                <a:off x="15996475" y="5012212"/>
                <a:ext cx="23336" cy="64644"/>
              </a:xfrm>
              <a:custGeom>
                <a:avLst/>
                <a:gdLst>
                  <a:gd name="connsiteX0" fmla="*/ 10096 w 23336"/>
                  <a:gd name="connsiteY0" fmla="*/ 64645 h 64644"/>
                  <a:gd name="connsiteX1" fmla="*/ 10096 w 23336"/>
                  <a:gd name="connsiteY1" fmla="*/ 56072 h 64644"/>
                  <a:gd name="connsiteX2" fmla="*/ 0 w 23336"/>
                  <a:gd name="connsiteY2" fmla="*/ 23497 h 64644"/>
                  <a:gd name="connsiteX3" fmla="*/ 23336 w 23336"/>
                  <a:gd name="connsiteY3" fmla="*/ 2351 h 64644"/>
                  <a:gd name="connsiteX4" fmla="*/ 20193 w 23336"/>
                  <a:gd name="connsiteY4" fmla="*/ 63025 h 64644"/>
                  <a:gd name="connsiteX5" fmla="*/ 10096 w 23336"/>
                  <a:gd name="connsiteY5" fmla="*/ 64645 h 6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 h="64644">
                    <a:moveTo>
                      <a:pt x="10096" y="64645"/>
                    </a:moveTo>
                    <a:cubicBezTo>
                      <a:pt x="6286" y="63692"/>
                      <a:pt x="8191" y="56358"/>
                      <a:pt x="10096" y="56072"/>
                    </a:cubicBezTo>
                    <a:cubicBezTo>
                      <a:pt x="10573" y="34546"/>
                      <a:pt x="4858" y="30164"/>
                      <a:pt x="0" y="23497"/>
                    </a:cubicBezTo>
                    <a:cubicBezTo>
                      <a:pt x="7906" y="1017"/>
                      <a:pt x="9715" y="-3554"/>
                      <a:pt x="23336" y="2351"/>
                    </a:cubicBezTo>
                    <a:cubicBezTo>
                      <a:pt x="15430" y="31879"/>
                      <a:pt x="12097" y="27878"/>
                      <a:pt x="20193" y="63025"/>
                    </a:cubicBezTo>
                    <a:cubicBezTo>
                      <a:pt x="14478" y="65692"/>
                      <a:pt x="11430" y="49690"/>
                      <a:pt x="10096" y="64645"/>
                    </a:cubicBezTo>
                    <a:close/>
                  </a:path>
                </a:pathLst>
              </a:custGeom>
              <a:grpFill/>
              <a:ln w="9525" cap="flat">
                <a:noFill/>
                <a:prstDash val="solid"/>
                <a:miter/>
              </a:ln>
            </p:spPr>
            <p:txBody>
              <a:bodyPr rtlCol="0" anchor="ctr"/>
              <a:lstStyle/>
              <a:p>
                <a:endParaRPr lang="en-US"/>
              </a:p>
            </p:txBody>
          </p:sp>
          <p:sp>
            <p:nvSpPr>
              <p:cNvPr id="73841" name="Freeform: Shape 73840">
                <a:extLst>
                  <a:ext uri="{FF2B5EF4-FFF2-40B4-BE49-F238E27FC236}">
                    <a16:creationId xmlns:a16="http://schemas.microsoft.com/office/drawing/2014/main" id="{1FE693E4-6291-4FC7-AE4E-9CDEC4CE3C79}"/>
                  </a:ext>
                </a:extLst>
              </p:cNvPr>
              <p:cNvSpPr/>
              <p:nvPr/>
            </p:nvSpPr>
            <p:spPr>
              <a:xfrm>
                <a:off x="15995046" y="3391789"/>
                <a:ext cx="22764" cy="46767"/>
              </a:xfrm>
              <a:custGeom>
                <a:avLst/>
                <a:gdLst>
                  <a:gd name="connsiteX0" fmla="*/ 0 w 22764"/>
                  <a:gd name="connsiteY0" fmla="*/ 46768 h 46767"/>
                  <a:gd name="connsiteX1" fmla="*/ 22765 w 22764"/>
                  <a:gd name="connsiteY1" fmla="*/ 0 h 46767"/>
                  <a:gd name="connsiteX2" fmla="*/ 0 w 22764"/>
                  <a:gd name="connsiteY2" fmla="*/ 46768 h 46767"/>
                </a:gdLst>
                <a:ahLst/>
                <a:cxnLst>
                  <a:cxn ang="0">
                    <a:pos x="connsiteX0" y="connsiteY0"/>
                  </a:cxn>
                  <a:cxn ang="0">
                    <a:pos x="connsiteX1" y="connsiteY1"/>
                  </a:cxn>
                  <a:cxn ang="0">
                    <a:pos x="connsiteX2" y="connsiteY2"/>
                  </a:cxn>
                </a:cxnLst>
                <a:rect l="l" t="t" r="r" b="b"/>
                <a:pathLst>
                  <a:path w="22764" h="46767">
                    <a:moveTo>
                      <a:pt x="0" y="46768"/>
                    </a:moveTo>
                    <a:cubicBezTo>
                      <a:pt x="10478" y="38386"/>
                      <a:pt x="9525" y="1810"/>
                      <a:pt x="22765" y="0"/>
                    </a:cubicBezTo>
                    <a:cubicBezTo>
                      <a:pt x="16574" y="19050"/>
                      <a:pt x="13907" y="46768"/>
                      <a:pt x="0" y="46768"/>
                    </a:cubicBezTo>
                    <a:close/>
                  </a:path>
                </a:pathLst>
              </a:custGeom>
              <a:grpFill/>
              <a:ln w="9525" cap="flat">
                <a:noFill/>
                <a:prstDash val="solid"/>
                <a:miter/>
              </a:ln>
            </p:spPr>
            <p:txBody>
              <a:bodyPr rtlCol="0" anchor="ctr"/>
              <a:lstStyle/>
              <a:p>
                <a:endParaRPr lang="en-US"/>
              </a:p>
            </p:txBody>
          </p:sp>
          <p:sp>
            <p:nvSpPr>
              <p:cNvPr id="73842" name="Freeform: Shape 73841">
                <a:extLst>
                  <a:ext uri="{FF2B5EF4-FFF2-40B4-BE49-F238E27FC236}">
                    <a16:creationId xmlns:a16="http://schemas.microsoft.com/office/drawing/2014/main" id="{ABF6197C-CB72-4C18-BD9E-15B590C3EA8C}"/>
                  </a:ext>
                </a:extLst>
              </p:cNvPr>
              <p:cNvSpPr/>
              <p:nvPr/>
            </p:nvSpPr>
            <p:spPr>
              <a:xfrm>
                <a:off x="15994760" y="3297301"/>
                <a:ext cx="91249" cy="43895"/>
              </a:xfrm>
              <a:custGeom>
                <a:avLst/>
                <a:gdLst>
                  <a:gd name="connsiteX0" fmla="*/ 84868 w 91249"/>
                  <a:gd name="connsiteY0" fmla="*/ 40862 h 43895"/>
                  <a:gd name="connsiteX1" fmla="*/ 0 w 91249"/>
                  <a:gd name="connsiteY1" fmla="*/ 29718 h 43895"/>
                  <a:gd name="connsiteX2" fmla="*/ 22765 w 91249"/>
                  <a:gd name="connsiteY2" fmla="*/ 0 h 43895"/>
                  <a:gd name="connsiteX3" fmla="*/ 52197 w 91249"/>
                  <a:gd name="connsiteY3" fmla="*/ 29242 h 43895"/>
                  <a:gd name="connsiteX4" fmla="*/ 48863 w 91249"/>
                  <a:gd name="connsiteY4" fmla="*/ 12668 h 43895"/>
                  <a:gd name="connsiteX5" fmla="*/ 91250 w 91249"/>
                  <a:gd name="connsiteY5" fmla="*/ 22479 h 43895"/>
                  <a:gd name="connsiteX6" fmla="*/ 84868 w 91249"/>
                  <a:gd name="connsiteY6" fmla="*/ 40862 h 43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249" h="43895">
                    <a:moveTo>
                      <a:pt x="84868" y="40862"/>
                    </a:moveTo>
                    <a:cubicBezTo>
                      <a:pt x="52673" y="50673"/>
                      <a:pt x="37243" y="33909"/>
                      <a:pt x="0" y="29718"/>
                    </a:cubicBezTo>
                    <a:cubicBezTo>
                      <a:pt x="1619" y="5334"/>
                      <a:pt x="15621" y="11240"/>
                      <a:pt x="22765" y="0"/>
                    </a:cubicBezTo>
                    <a:cubicBezTo>
                      <a:pt x="33719" y="6572"/>
                      <a:pt x="40767" y="24194"/>
                      <a:pt x="52197" y="29242"/>
                    </a:cubicBezTo>
                    <a:cubicBezTo>
                      <a:pt x="56769" y="25337"/>
                      <a:pt x="52388" y="14097"/>
                      <a:pt x="48863" y="12668"/>
                    </a:cubicBezTo>
                    <a:cubicBezTo>
                      <a:pt x="60198" y="9430"/>
                      <a:pt x="85820" y="15240"/>
                      <a:pt x="91250" y="22479"/>
                    </a:cubicBezTo>
                    <a:cubicBezTo>
                      <a:pt x="85725" y="20383"/>
                      <a:pt x="85154" y="30290"/>
                      <a:pt x="84868" y="40862"/>
                    </a:cubicBezTo>
                    <a:close/>
                  </a:path>
                </a:pathLst>
              </a:custGeom>
              <a:grpFill/>
              <a:ln w="9525" cap="flat">
                <a:noFill/>
                <a:prstDash val="solid"/>
                <a:miter/>
              </a:ln>
            </p:spPr>
            <p:txBody>
              <a:bodyPr rtlCol="0" anchor="ctr"/>
              <a:lstStyle/>
              <a:p>
                <a:endParaRPr lang="en-US"/>
              </a:p>
            </p:txBody>
          </p:sp>
          <p:sp>
            <p:nvSpPr>
              <p:cNvPr id="73843" name="Freeform: Shape 73842">
                <a:extLst>
                  <a:ext uri="{FF2B5EF4-FFF2-40B4-BE49-F238E27FC236}">
                    <a16:creationId xmlns:a16="http://schemas.microsoft.com/office/drawing/2014/main" id="{CDB6FEE1-BDE5-4D25-B992-1D32286C3EBD}"/>
                  </a:ext>
                </a:extLst>
              </p:cNvPr>
              <p:cNvSpPr/>
              <p:nvPr/>
            </p:nvSpPr>
            <p:spPr>
              <a:xfrm>
                <a:off x="16002752" y="2905801"/>
                <a:ext cx="23535" cy="12725"/>
              </a:xfrm>
              <a:custGeom>
                <a:avLst/>
                <a:gdLst>
                  <a:gd name="connsiteX0" fmla="*/ 23536 w 23535"/>
                  <a:gd name="connsiteY0" fmla="*/ 3737 h 12725"/>
                  <a:gd name="connsiteX1" fmla="*/ 23536 w 23535"/>
                  <a:gd name="connsiteY1" fmla="*/ 3737 h 12725"/>
                  <a:gd name="connsiteX2" fmla="*/ 23536 w 23535"/>
                  <a:gd name="connsiteY2" fmla="*/ 3737 h 12725"/>
                </a:gdLst>
                <a:ahLst/>
                <a:cxnLst>
                  <a:cxn ang="0">
                    <a:pos x="connsiteX0" y="connsiteY0"/>
                  </a:cxn>
                  <a:cxn ang="0">
                    <a:pos x="connsiteX1" y="connsiteY1"/>
                  </a:cxn>
                  <a:cxn ang="0">
                    <a:pos x="connsiteX2" y="connsiteY2"/>
                  </a:cxn>
                </a:cxnLst>
                <a:rect l="l" t="t" r="r" b="b"/>
                <a:pathLst>
                  <a:path w="23535" h="12725">
                    <a:moveTo>
                      <a:pt x="23536" y="3737"/>
                    </a:moveTo>
                    <a:cubicBezTo>
                      <a:pt x="-3515" y="30407"/>
                      <a:pt x="-11897" y="-12360"/>
                      <a:pt x="23536" y="3737"/>
                    </a:cubicBezTo>
                    <a:lnTo>
                      <a:pt x="23536" y="3737"/>
                    </a:lnTo>
                    <a:close/>
                  </a:path>
                </a:pathLst>
              </a:custGeom>
              <a:grpFill/>
              <a:ln w="9525" cap="flat">
                <a:noFill/>
                <a:prstDash val="solid"/>
                <a:miter/>
              </a:ln>
            </p:spPr>
            <p:txBody>
              <a:bodyPr rtlCol="0" anchor="ctr"/>
              <a:lstStyle/>
              <a:p>
                <a:endParaRPr lang="en-US"/>
              </a:p>
            </p:txBody>
          </p:sp>
          <p:sp>
            <p:nvSpPr>
              <p:cNvPr id="73844" name="Freeform: Shape 73843">
                <a:extLst>
                  <a:ext uri="{FF2B5EF4-FFF2-40B4-BE49-F238E27FC236}">
                    <a16:creationId xmlns:a16="http://schemas.microsoft.com/office/drawing/2014/main" id="{75F3FC9A-32C8-43BF-985C-6D97A23CD903}"/>
                  </a:ext>
                </a:extLst>
              </p:cNvPr>
              <p:cNvSpPr/>
              <p:nvPr/>
            </p:nvSpPr>
            <p:spPr>
              <a:xfrm>
                <a:off x="16001809" y="3511899"/>
                <a:ext cx="26098" cy="20003"/>
              </a:xfrm>
              <a:custGeom>
                <a:avLst/>
                <a:gdLst>
                  <a:gd name="connsiteX0" fmla="*/ 0 w 26098"/>
                  <a:gd name="connsiteY0" fmla="*/ 20003 h 20003"/>
                  <a:gd name="connsiteX1" fmla="*/ 26098 w 26098"/>
                  <a:gd name="connsiteY1" fmla="*/ 6859 h 20003"/>
                  <a:gd name="connsiteX2" fmla="*/ 0 w 26098"/>
                  <a:gd name="connsiteY2" fmla="*/ 20003 h 20003"/>
                </a:gdLst>
                <a:ahLst/>
                <a:cxnLst>
                  <a:cxn ang="0">
                    <a:pos x="connsiteX0" y="connsiteY0"/>
                  </a:cxn>
                  <a:cxn ang="0">
                    <a:pos x="connsiteX1" y="connsiteY1"/>
                  </a:cxn>
                  <a:cxn ang="0">
                    <a:pos x="connsiteX2" y="connsiteY2"/>
                  </a:cxn>
                </a:cxnLst>
                <a:rect l="l" t="t" r="r" b="b"/>
                <a:pathLst>
                  <a:path w="26098" h="20003">
                    <a:moveTo>
                      <a:pt x="0" y="20003"/>
                    </a:moveTo>
                    <a:cubicBezTo>
                      <a:pt x="4763" y="4763"/>
                      <a:pt x="19431" y="-8572"/>
                      <a:pt x="26098" y="6859"/>
                    </a:cubicBezTo>
                    <a:cubicBezTo>
                      <a:pt x="20574" y="41053"/>
                      <a:pt x="14288" y="-5333"/>
                      <a:pt x="0" y="20003"/>
                    </a:cubicBezTo>
                    <a:close/>
                  </a:path>
                </a:pathLst>
              </a:custGeom>
              <a:grpFill/>
              <a:ln w="9525" cap="flat">
                <a:noFill/>
                <a:prstDash val="solid"/>
                <a:miter/>
              </a:ln>
            </p:spPr>
            <p:txBody>
              <a:bodyPr rtlCol="0" anchor="ctr"/>
              <a:lstStyle/>
              <a:p>
                <a:endParaRPr lang="en-US"/>
              </a:p>
            </p:txBody>
          </p:sp>
          <p:sp>
            <p:nvSpPr>
              <p:cNvPr id="73845" name="Freeform: Shape 73844">
                <a:extLst>
                  <a:ext uri="{FF2B5EF4-FFF2-40B4-BE49-F238E27FC236}">
                    <a16:creationId xmlns:a16="http://schemas.microsoft.com/office/drawing/2014/main" id="{A0FCC689-908E-4C76-B1A1-FAF6FDAC9F7E}"/>
                  </a:ext>
                </a:extLst>
              </p:cNvPr>
              <p:cNvSpPr/>
              <p:nvPr/>
            </p:nvSpPr>
            <p:spPr>
              <a:xfrm>
                <a:off x="16005333" y="3544189"/>
                <a:ext cx="59244" cy="128016"/>
              </a:xfrm>
              <a:custGeom>
                <a:avLst/>
                <a:gdLst>
                  <a:gd name="connsiteX0" fmla="*/ 55626 w 59244"/>
                  <a:gd name="connsiteY0" fmla="*/ 80582 h 128016"/>
                  <a:gd name="connsiteX1" fmla="*/ 39243 w 59244"/>
                  <a:gd name="connsiteY1" fmla="*/ 74867 h 128016"/>
                  <a:gd name="connsiteX2" fmla="*/ 59055 w 59244"/>
                  <a:gd name="connsiteY2" fmla="*/ 114300 h 128016"/>
                  <a:gd name="connsiteX3" fmla="*/ 29623 w 59244"/>
                  <a:gd name="connsiteY3" fmla="*/ 128016 h 128016"/>
                  <a:gd name="connsiteX4" fmla="*/ 29432 w 59244"/>
                  <a:gd name="connsiteY4" fmla="*/ 68008 h 128016"/>
                  <a:gd name="connsiteX5" fmla="*/ 13145 w 59244"/>
                  <a:gd name="connsiteY5" fmla="*/ 79439 h 128016"/>
                  <a:gd name="connsiteX6" fmla="*/ 0 w 59244"/>
                  <a:gd name="connsiteY6" fmla="*/ 64579 h 128016"/>
                  <a:gd name="connsiteX7" fmla="*/ 22860 w 59244"/>
                  <a:gd name="connsiteY7" fmla="*/ 43434 h 128016"/>
                  <a:gd name="connsiteX8" fmla="*/ 16288 w 59244"/>
                  <a:gd name="connsiteY8" fmla="*/ 10287 h 128016"/>
                  <a:gd name="connsiteX9" fmla="*/ 19526 w 59244"/>
                  <a:gd name="connsiteY9" fmla="*/ 1048 h 128016"/>
                  <a:gd name="connsiteX10" fmla="*/ 26098 w 59244"/>
                  <a:gd name="connsiteY10" fmla="*/ 0 h 128016"/>
                  <a:gd name="connsiteX11" fmla="*/ 26194 w 59244"/>
                  <a:gd name="connsiteY11" fmla="*/ 34290 h 128016"/>
                  <a:gd name="connsiteX12" fmla="*/ 55626 w 59244"/>
                  <a:gd name="connsiteY12" fmla="*/ 80582 h 128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9244" h="128016">
                    <a:moveTo>
                      <a:pt x="55626" y="80582"/>
                    </a:moveTo>
                    <a:cubicBezTo>
                      <a:pt x="48006" y="84677"/>
                      <a:pt x="43053" y="81344"/>
                      <a:pt x="39243" y="74867"/>
                    </a:cubicBezTo>
                    <a:cubicBezTo>
                      <a:pt x="36100" y="115348"/>
                      <a:pt x="52769" y="100203"/>
                      <a:pt x="59055" y="114300"/>
                    </a:cubicBezTo>
                    <a:cubicBezTo>
                      <a:pt x="61436" y="129635"/>
                      <a:pt x="40862" y="108299"/>
                      <a:pt x="29623" y="128016"/>
                    </a:cubicBezTo>
                    <a:cubicBezTo>
                      <a:pt x="26098" y="105251"/>
                      <a:pt x="26003" y="92012"/>
                      <a:pt x="29432" y="68008"/>
                    </a:cubicBezTo>
                    <a:cubicBezTo>
                      <a:pt x="24670" y="73533"/>
                      <a:pt x="12478" y="60770"/>
                      <a:pt x="13145" y="79439"/>
                    </a:cubicBezTo>
                    <a:cubicBezTo>
                      <a:pt x="8001" y="76676"/>
                      <a:pt x="10287" y="52864"/>
                      <a:pt x="0" y="64579"/>
                    </a:cubicBezTo>
                    <a:cubicBezTo>
                      <a:pt x="3810" y="48387"/>
                      <a:pt x="17050" y="54864"/>
                      <a:pt x="22860" y="43434"/>
                    </a:cubicBezTo>
                    <a:cubicBezTo>
                      <a:pt x="26861" y="15050"/>
                      <a:pt x="12287" y="38767"/>
                      <a:pt x="16288" y="10287"/>
                    </a:cubicBezTo>
                    <a:cubicBezTo>
                      <a:pt x="19050" y="11335"/>
                      <a:pt x="19431" y="6382"/>
                      <a:pt x="19526" y="1048"/>
                    </a:cubicBezTo>
                    <a:cubicBezTo>
                      <a:pt x="21717" y="762"/>
                      <a:pt x="23908" y="286"/>
                      <a:pt x="26098" y="0"/>
                    </a:cubicBezTo>
                    <a:cubicBezTo>
                      <a:pt x="31623" y="16097"/>
                      <a:pt x="25813" y="10954"/>
                      <a:pt x="26194" y="34290"/>
                    </a:cubicBezTo>
                    <a:cubicBezTo>
                      <a:pt x="37814" y="14192"/>
                      <a:pt x="51625" y="51054"/>
                      <a:pt x="55626" y="80582"/>
                    </a:cubicBezTo>
                    <a:close/>
                  </a:path>
                </a:pathLst>
              </a:custGeom>
              <a:grpFill/>
              <a:ln w="9525" cap="flat">
                <a:noFill/>
                <a:prstDash val="solid"/>
                <a:miter/>
              </a:ln>
            </p:spPr>
            <p:txBody>
              <a:bodyPr rtlCol="0" anchor="ctr"/>
              <a:lstStyle/>
              <a:p>
                <a:endParaRPr lang="en-US"/>
              </a:p>
            </p:txBody>
          </p:sp>
          <p:sp>
            <p:nvSpPr>
              <p:cNvPr id="73846" name="Freeform: Shape 73845">
                <a:extLst>
                  <a:ext uri="{FF2B5EF4-FFF2-40B4-BE49-F238E27FC236}">
                    <a16:creationId xmlns:a16="http://schemas.microsoft.com/office/drawing/2014/main" id="{B5AB9227-FCF4-43F7-8D9F-96EB8D2897A2}"/>
                  </a:ext>
                </a:extLst>
              </p:cNvPr>
              <p:cNvSpPr/>
              <p:nvPr/>
            </p:nvSpPr>
            <p:spPr>
              <a:xfrm>
                <a:off x="16012953" y="4969986"/>
                <a:ext cx="20639" cy="36378"/>
              </a:xfrm>
              <a:custGeom>
                <a:avLst/>
                <a:gdLst>
                  <a:gd name="connsiteX0" fmla="*/ 13430 w 20639"/>
                  <a:gd name="connsiteY0" fmla="*/ 34861 h 36378"/>
                  <a:gd name="connsiteX1" fmla="*/ 0 w 20639"/>
                  <a:gd name="connsiteY1" fmla="*/ 19907 h 36378"/>
                  <a:gd name="connsiteX2" fmla="*/ 16574 w 20639"/>
                  <a:gd name="connsiteY2" fmla="*/ 0 h 36378"/>
                  <a:gd name="connsiteX3" fmla="*/ 13430 w 20639"/>
                  <a:gd name="connsiteY3" fmla="*/ 34861 h 36378"/>
                </a:gdLst>
                <a:ahLst/>
                <a:cxnLst>
                  <a:cxn ang="0">
                    <a:pos x="connsiteX0" y="connsiteY0"/>
                  </a:cxn>
                  <a:cxn ang="0">
                    <a:pos x="connsiteX1" y="connsiteY1"/>
                  </a:cxn>
                  <a:cxn ang="0">
                    <a:pos x="connsiteX2" y="connsiteY2"/>
                  </a:cxn>
                  <a:cxn ang="0">
                    <a:pos x="connsiteX3" y="connsiteY3"/>
                  </a:cxn>
                </a:cxnLst>
                <a:rect l="l" t="t" r="r" b="b"/>
                <a:pathLst>
                  <a:path w="20639" h="36378">
                    <a:moveTo>
                      <a:pt x="13430" y="34861"/>
                    </a:moveTo>
                    <a:cubicBezTo>
                      <a:pt x="4286" y="42481"/>
                      <a:pt x="6668" y="18859"/>
                      <a:pt x="0" y="19907"/>
                    </a:cubicBezTo>
                    <a:cubicBezTo>
                      <a:pt x="4191" y="-7715"/>
                      <a:pt x="16002" y="35909"/>
                      <a:pt x="16574" y="0"/>
                    </a:cubicBezTo>
                    <a:cubicBezTo>
                      <a:pt x="28861" y="11430"/>
                      <a:pt x="8954" y="14097"/>
                      <a:pt x="13430" y="34861"/>
                    </a:cubicBezTo>
                    <a:close/>
                  </a:path>
                </a:pathLst>
              </a:custGeom>
              <a:grpFill/>
              <a:ln w="9525" cap="flat">
                <a:noFill/>
                <a:prstDash val="solid"/>
                <a:miter/>
              </a:ln>
            </p:spPr>
            <p:txBody>
              <a:bodyPr rtlCol="0" anchor="ctr"/>
              <a:lstStyle/>
              <a:p>
                <a:endParaRPr lang="en-US"/>
              </a:p>
            </p:txBody>
          </p:sp>
          <p:sp>
            <p:nvSpPr>
              <p:cNvPr id="73847" name="Freeform: Shape 73846">
                <a:extLst>
                  <a:ext uri="{FF2B5EF4-FFF2-40B4-BE49-F238E27FC236}">
                    <a16:creationId xmlns:a16="http://schemas.microsoft.com/office/drawing/2014/main" id="{759CE096-78BF-4708-ABBA-3BF0DC0AB790}"/>
                  </a:ext>
                </a:extLst>
              </p:cNvPr>
              <p:cNvSpPr/>
              <p:nvPr/>
            </p:nvSpPr>
            <p:spPr>
              <a:xfrm>
                <a:off x="16031813" y="3678826"/>
                <a:ext cx="29432" cy="31452"/>
              </a:xfrm>
              <a:custGeom>
                <a:avLst/>
                <a:gdLst>
                  <a:gd name="connsiteX0" fmla="*/ 0 w 29432"/>
                  <a:gd name="connsiteY0" fmla="*/ 28336 h 31452"/>
                  <a:gd name="connsiteX1" fmla="*/ 29432 w 29432"/>
                  <a:gd name="connsiteY1" fmla="*/ 6047 h 31452"/>
                  <a:gd name="connsiteX2" fmla="*/ 0 w 29432"/>
                  <a:gd name="connsiteY2" fmla="*/ 28336 h 31452"/>
                </a:gdLst>
                <a:ahLst/>
                <a:cxnLst>
                  <a:cxn ang="0">
                    <a:pos x="connsiteX0" y="connsiteY0"/>
                  </a:cxn>
                  <a:cxn ang="0">
                    <a:pos x="connsiteX1" y="connsiteY1"/>
                  </a:cxn>
                  <a:cxn ang="0">
                    <a:pos x="connsiteX2" y="connsiteY2"/>
                  </a:cxn>
                </a:cxnLst>
                <a:rect l="l" t="t" r="r" b="b"/>
                <a:pathLst>
                  <a:path w="29432" h="31452">
                    <a:moveTo>
                      <a:pt x="0" y="28336"/>
                    </a:moveTo>
                    <a:cubicBezTo>
                      <a:pt x="7811" y="16525"/>
                      <a:pt x="20003" y="-12527"/>
                      <a:pt x="29432" y="6047"/>
                    </a:cubicBezTo>
                    <a:cubicBezTo>
                      <a:pt x="19145" y="11762"/>
                      <a:pt x="6858" y="40909"/>
                      <a:pt x="0" y="28336"/>
                    </a:cubicBezTo>
                    <a:close/>
                  </a:path>
                </a:pathLst>
              </a:custGeom>
              <a:grpFill/>
              <a:ln w="9525" cap="flat">
                <a:noFill/>
                <a:prstDash val="solid"/>
                <a:miter/>
              </a:ln>
            </p:spPr>
            <p:txBody>
              <a:bodyPr rtlCol="0" anchor="ctr"/>
              <a:lstStyle/>
              <a:p>
                <a:endParaRPr lang="en-US"/>
              </a:p>
            </p:txBody>
          </p:sp>
          <p:sp>
            <p:nvSpPr>
              <p:cNvPr id="73848" name="Freeform: Shape 73847">
                <a:extLst>
                  <a:ext uri="{FF2B5EF4-FFF2-40B4-BE49-F238E27FC236}">
                    <a16:creationId xmlns:a16="http://schemas.microsoft.com/office/drawing/2014/main" id="{37D8D7BA-0049-4DBA-830A-E5168B93A433}"/>
                  </a:ext>
                </a:extLst>
              </p:cNvPr>
              <p:cNvSpPr/>
              <p:nvPr/>
            </p:nvSpPr>
            <p:spPr>
              <a:xfrm>
                <a:off x="16049094" y="4921980"/>
                <a:ext cx="13774" cy="41453"/>
              </a:xfrm>
              <a:custGeom>
                <a:avLst/>
                <a:gdLst>
                  <a:gd name="connsiteX0" fmla="*/ 10341 w 13774"/>
                  <a:gd name="connsiteY0" fmla="*/ 8572 h 41453"/>
                  <a:gd name="connsiteX1" fmla="*/ 13770 w 13774"/>
                  <a:gd name="connsiteY1" fmla="*/ 33719 h 41453"/>
                  <a:gd name="connsiteX2" fmla="*/ 435 w 13774"/>
                  <a:gd name="connsiteY2" fmla="*/ 36004 h 41453"/>
                  <a:gd name="connsiteX3" fmla="*/ 10341 w 13774"/>
                  <a:gd name="connsiteY3" fmla="*/ 0 h 41453"/>
                  <a:gd name="connsiteX4" fmla="*/ 10341 w 13774"/>
                  <a:gd name="connsiteY4" fmla="*/ 8572 h 414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74" h="41453">
                    <a:moveTo>
                      <a:pt x="10341" y="8572"/>
                    </a:moveTo>
                    <a:cubicBezTo>
                      <a:pt x="12151" y="15145"/>
                      <a:pt x="13865" y="21907"/>
                      <a:pt x="13770" y="33719"/>
                    </a:cubicBezTo>
                    <a:cubicBezTo>
                      <a:pt x="4721" y="34480"/>
                      <a:pt x="7198" y="49149"/>
                      <a:pt x="435" y="36004"/>
                    </a:cubicBezTo>
                    <a:cubicBezTo>
                      <a:pt x="-2613" y="8858"/>
                      <a:pt x="11389" y="22384"/>
                      <a:pt x="10341" y="0"/>
                    </a:cubicBezTo>
                    <a:cubicBezTo>
                      <a:pt x="14151" y="953"/>
                      <a:pt x="12246" y="8287"/>
                      <a:pt x="10341" y="8572"/>
                    </a:cubicBezTo>
                    <a:close/>
                  </a:path>
                </a:pathLst>
              </a:custGeom>
              <a:grpFill/>
              <a:ln w="9525" cap="flat">
                <a:noFill/>
                <a:prstDash val="solid"/>
                <a:miter/>
              </a:ln>
            </p:spPr>
            <p:txBody>
              <a:bodyPr rtlCol="0" anchor="ctr"/>
              <a:lstStyle/>
              <a:p>
                <a:endParaRPr lang="en-US"/>
              </a:p>
            </p:txBody>
          </p:sp>
          <p:sp>
            <p:nvSpPr>
              <p:cNvPr id="73849" name="Freeform: Shape 73848">
                <a:extLst>
                  <a:ext uri="{FF2B5EF4-FFF2-40B4-BE49-F238E27FC236}">
                    <a16:creationId xmlns:a16="http://schemas.microsoft.com/office/drawing/2014/main" id="{D54DB08E-3AD9-4D52-8FBD-3EB37B965FF0}"/>
                  </a:ext>
                </a:extLst>
              </p:cNvPr>
              <p:cNvSpPr/>
              <p:nvPr/>
            </p:nvSpPr>
            <p:spPr>
              <a:xfrm>
                <a:off x="16061626" y="4619847"/>
                <a:ext cx="30003" cy="68977"/>
              </a:xfrm>
              <a:custGeom>
                <a:avLst/>
                <a:gdLst>
                  <a:gd name="connsiteX0" fmla="*/ 9906 w 30003"/>
                  <a:gd name="connsiteY0" fmla="*/ 25241 h 68977"/>
                  <a:gd name="connsiteX1" fmla="*/ 0 w 30003"/>
                  <a:gd name="connsiteY1" fmla="*/ 44101 h 68977"/>
                  <a:gd name="connsiteX2" fmla="*/ 6477 w 30003"/>
                  <a:gd name="connsiteY2" fmla="*/ 0 h 68977"/>
                  <a:gd name="connsiteX3" fmla="*/ 30004 w 30003"/>
                  <a:gd name="connsiteY3" fmla="*/ 64675 h 68977"/>
                  <a:gd name="connsiteX4" fmla="*/ 9906 w 30003"/>
                  <a:gd name="connsiteY4" fmla="*/ 25241 h 68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03" h="68977">
                    <a:moveTo>
                      <a:pt x="9906" y="25241"/>
                    </a:moveTo>
                    <a:cubicBezTo>
                      <a:pt x="6572" y="31337"/>
                      <a:pt x="6572" y="45529"/>
                      <a:pt x="0" y="44101"/>
                    </a:cubicBezTo>
                    <a:cubicBezTo>
                      <a:pt x="3334" y="32290"/>
                      <a:pt x="3143" y="11906"/>
                      <a:pt x="6477" y="0"/>
                    </a:cubicBezTo>
                    <a:cubicBezTo>
                      <a:pt x="12859" y="25813"/>
                      <a:pt x="21812" y="44005"/>
                      <a:pt x="30004" y="64675"/>
                    </a:cubicBezTo>
                    <a:cubicBezTo>
                      <a:pt x="20098" y="79724"/>
                      <a:pt x="8954" y="52578"/>
                      <a:pt x="9906" y="25241"/>
                    </a:cubicBezTo>
                    <a:close/>
                  </a:path>
                </a:pathLst>
              </a:custGeom>
              <a:grpFill/>
              <a:ln w="9525" cap="flat">
                <a:noFill/>
                <a:prstDash val="solid"/>
                <a:miter/>
              </a:ln>
            </p:spPr>
            <p:txBody>
              <a:bodyPr rtlCol="0" anchor="ctr"/>
              <a:lstStyle/>
              <a:p>
                <a:endParaRPr lang="en-US"/>
              </a:p>
            </p:txBody>
          </p:sp>
          <p:sp>
            <p:nvSpPr>
              <p:cNvPr id="73850" name="Freeform: Shape 73849">
                <a:extLst>
                  <a:ext uri="{FF2B5EF4-FFF2-40B4-BE49-F238E27FC236}">
                    <a16:creationId xmlns:a16="http://schemas.microsoft.com/office/drawing/2014/main" id="{092C33C4-336B-44F7-9373-73F601A06BFE}"/>
                  </a:ext>
                </a:extLst>
              </p:cNvPr>
              <p:cNvSpPr/>
              <p:nvPr/>
            </p:nvSpPr>
            <p:spPr>
              <a:xfrm>
                <a:off x="16064102" y="3560763"/>
                <a:ext cx="23070" cy="58942"/>
              </a:xfrm>
              <a:custGeom>
                <a:avLst/>
                <a:gdLst>
                  <a:gd name="connsiteX0" fmla="*/ 19717 w 23070"/>
                  <a:gd name="connsiteY0" fmla="*/ 42958 h 58942"/>
                  <a:gd name="connsiteX1" fmla="*/ 0 w 23070"/>
                  <a:gd name="connsiteY1" fmla="*/ 37719 h 58942"/>
                  <a:gd name="connsiteX2" fmla="*/ 19526 w 23070"/>
                  <a:gd name="connsiteY2" fmla="*/ 0 h 58942"/>
                  <a:gd name="connsiteX3" fmla="*/ 19717 w 23070"/>
                  <a:gd name="connsiteY3" fmla="*/ 42958 h 58942"/>
                </a:gdLst>
                <a:ahLst/>
                <a:cxnLst>
                  <a:cxn ang="0">
                    <a:pos x="connsiteX0" y="connsiteY0"/>
                  </a:cxn>
                  <a:cxn ang="0">
                    <a:pos x="connsiteX1" y="connsiteY1"/>
                  </a:cxn>
                  <a:cxn ang="0">
                    <a:pos x="connsiteX2" y="connsiteY2"/>
                  </a:cxn>
                  <a:cxn ang="0">
                    <a:pos x="connsiteX3" y="connsiteY3"/>
                  </a:cxn>
                </a:cxnLst>
                <a:rect l="l" t="t" r="r" b="b"/>
                <a:pathLst>
                  <a:path w="23070" h="58942">
                    <a:moveTo>
                      <a:pt x="19717" y="42958"/>
                    </a:moveTo>
                    <a:cubicBezTo>
                      <a:pt x="12859" y="55531"/>
                      <a:pt x="1715" y="73914"/>
                      <a:pt x="0" y="37719"/>
                    </a:cubicBezTo>
                    <a:cubicBezTo>
                      <a:pt x="10668" y="49911"/>
                      <a:pt x="17145" y="29908"/>
                      <a:pt x="19526" y="0"/>
                    </a:cubicBezTo>
                    <a:cubicBezTo>
                      <a:pt x="29242" y="5715"/>
                      <a:pt x="15431" y="22384"/>
                      <a:pt x="19717" y="42958"/>
                    </a:cubicBezTo>
                    <a:close/>
                  </a:path>
                </a:pathLst>
              </a:custGeom>
              <a:grpFill/>
              <a:ln w="9525" cap="flat">
                <a:noFill/>
                <a:prstDash val="solid"/>
                <a:miter/>
              </a:ln>
            </p:spPr>
            <p:txBody>
              <a:bodyPr rtlCol="0" anchor="ctr"/>
              <a:lstStyle/>
              <a:p>
                <a:endParaRPr lang="en-US"/>
              </a:p>
            </p:txBody>
          </p:sp>
          <p:sp>
            <p:nvSpPr>
              <p:cNvPr id="73851" name="Freeform: Shape 73850">
                <a:extLst>
                  <a:ext uri="{FF2B5EF4-FFF2-40B4-BE49-F238E27FC236}">
                    <a16:creationId xmlns:a16="http://schemas.microsoft.com/office/drawing/2014/main" id="{B580835F-A9E2-4085-B085-A75D67EA0B03}"/>
                  </a:ext>
                </a:extLst>
              </p:cNvPr>
              <p:cNvSpPr/>
              <p:nvPr/>
            </p:nvSpPr>
            <p:spPr>
              <a:xfrm>
                <a:off x="16185859" y="6546279"/>
                <a:ext cx="23975" cy="46862"/>
              </a:xfrm>
              <a:custGeom>
                <a:avLst/>
                <a:gdLst>
                  <a:gd name="connsiteX0" fmla="*/ 68 w 23975"/>
                  <a:gd name="connsiteY0" fmla="*/ 46863 h 46862"/>
                  <a:gd name="connsiteX1" fmla="*/ 23785 w 23975"/>
                  <a:gd name="connsiteY1" fmla="*/ 0 h 46862"/>
                  <a:gd name="connsiteX2" fmla="*/ 23976 w 23975"/>
                  <a:gd name="connsiteY2" fmla="*/ 17050 h 46862"/>
                  <a:gd name="connsiteX3" fmla="*/ 68 w 23975"/>
                  <a:gd name="connsiteY3" fmla="*/ 46863 h 46862"/>
                </a:gdLst>
                <a:ahLst/>
                <a:cxnLst>
                  <a:cxn ang="0">
                    <a:pos x="connsiteX0" y="connsiteY0"/>
                  </a:cxn>
                  <a:cxn ang="0">
                    <a:pos x="connsiteX1" y="connsiteY1"/>
                  </a:cxn>
                  <a:cxn ang="0">
                    <a:pos x="connsiteX2" y="connsiteY2"/>
                  </a:cxn>
                  <a:cxn ang="0">
                    <a:pos x="connsiteX3" y="connsiteY3"/>
                  </a:cxn>
                </a:cxnLst>
                <a:rect l="l" t="t" r="r" b="b"/>
                <a:pathLst>
                  <a:path w="23975" h="46862">
                    <a:moveTo>
                      <a:pt x="68" y="46863"/>
                    </a:moveTo>
                    <a:cubicBezTo>
                      <a:pt x="-1170" y="43339"/>
                      <a:pt x="14832" y="7906"/>
                      <a:pt x="23785" y="0"/>
                    </a:cubicBezTo>
                    <a:cubicBezTo>
                      <a:pt x="21785" y="7906"/>
                      <a:pt x="19785" y="16002"/>
                      <a:pt x="23976" y="17050"/>
                    </a:cubicBezTo>
                    <a:cubicBezTo>
                      <a:pt x="22356" y="41434"/>
                      <a:pt x="7497" y="35814"/>
                      <a:pt x="68" y="46863"/>
                    </a:cubicBezTo>
                    <a:close/>
                  </a:path>
                </a:pathLst>
              </a:custGeom>
              <a:grpFill/>
              <a:ln w="9525" cap="flat">
                <a:noFill/>
                <a:prstDash val="solid"/>
                <a:miter/>
              </a:ln>
            </p:spPr>
            <p:txBody>
              <a:bodyPr rtlCol="0" anchor="ctr"/>
              <a:lstStyle/>
              <a:p>
                <a:endParaRPr lang="en-US"/>
              </a:p>
            </p:txBody>
          </p:sp>
          <p:sp>
            <p:nvSpPr>
              <p:cNvPr id="73852" name="Freeform: Shape 73851">
                <a:extLst>
                  <a:ext uri="{FF2B5EF4-FFF2-40B4-BE49-F238E27FC236}">
                    <a16:creationId xmlns:a16="http://schemas.microsoft.com/office/drawing/2014/main" id="{1030B629-6D60-4716-A40E-83D79D8DB5EA}"/>
                  </a:ext>
                </a:extLst>
              </p:cNvPr>
              <p:cNvSpPr/>
              <p:nvPr/>
            </p:nvSpPr>
            <p:spPr>
              <a:xfrm>
                <a:off x="16179729" y="3394817"/>
                <a:ext cx="19818" cy="62267"/>
              </a:xfrm>
              <a:custGeom>
                <a:avLst/>
                <a:gdLst>
                  <a:gd name="connsiteX0" fmla="*/ 578 w 19818"/>
                  <a:gd name="connsiteY0" fmla="*/ 54312 h 62267"/>
                  <a:gd name="connsiteX1" fmla="*/ 6674 w 19818"/>
                  <a:gd name="connsiteY1" fmla="*/ 1639 h 62267"/>
                  <a:gd name="connsiteX2" fmla="*/ 19818 w 19818"/>
                  <a:gd name="connsiteY2" fmla="*/ 50692 h 62267"/>
                  <a:gd name="connsiteX3" fmla="*/ 578 w 19818"/>
                  <a:gd name="connsiteY3" fmla="*/ 54312 h 62267"/>
                </a:gdLst>
                <a:ahLst/>
                <a:cxnLst>
                  <a:cxn ang="0">
                    <a:pos x="connsiteX0" y="connsiteY0"/>
                  </a:cxn>
                  <a:cxn ang="0">
                    <a:pos x="connsiteX1" y="connsiteY1"/>
                  </a:cxn>
                  <a:cxn ang="0">
                    <a:pos x="connsiteX2" y="connsiteY2"/>
                  </a:cxn>
                  <a:cxn ang="0">
                    <a:pos x="connsiteX3" y="connsiteY3"/>
                  </a:cxn>
                </a:cxnLst>
                <a:rect l="l" t="t" r="r" b="b"/>
                <a:pathLst>
                  <a:path w="19818" h="62267">
                    <a:moveTo>
                      <a:pt x="578" y="54312"/>
                    </a:moveTo>
                    <a:cubicBezTo>
                      <a:pt x="-3994" y="53741"/>
                      <a:pt x="20485" y="40882"/>
                      <a:pt x="6674" y="1639"/>
                    </a:cubicBezTo>
                    <a:cubicBezTo>
                      <a:pt x="9055" y="-8363"/>
                      <a:pt x="18104" y="29833"/>
                      <a:pt x="19818" y="50692"/>
                    </a:cubicBezTo>
                    <a:cubicBezTo>
                      <a:pt x="18580" y="70124"/>
                      <a:pt x="2769" y="60599"/>
                      <a:pt x="578" y="54312"/>
                    </a:cubicBezTo>
                    <a:close/>
                  </a:path>
                </a:pathLst>
              </a:custGeom>
              <a:grpFill/>
              <a:ln w="9525" cap="flat">
                <a:noFill/>
                <a:prstDash val="solid"/>
                <a:miter/>
              </a:ln>
            </p:spPr>
            <p:txBody>
              <a:bodyPr rtlCol="0" anchor="ctr"/>
              <a:lstStyle/>
              <a:p>
                <a:endParaRPr lang="en-US"/>
              </a:p>
            </p:txBody>
          </p:sp>
          <p:sp>
            <p:nvSpPr>
              <p:cNvPr id="73853" name="Freeform: Shape 73852">
                <a:extLst>
                  <a:ext uri="{FF2B5EF4-FFF2-40B4-BE49-F238E27FC236}">
                    <a16:creationId xmlns:a16="http://schemas.microsoft.com/office/drawing/2014/main" id="{4EB4F0FA-659D-4516-B631-0A839AE4B63C}"/>
                  </a:ext>
                </a:extLst>
              </p:cNvPr>
              <p:cNvSpPr/>
              <p:nvPr/>
            </p:nvSpPr>
            <p:spPr>
              <a:xfrm>
                <a:off x="16213264" y="6544577"/>
                <a:ext cx="17370" cy="34448"/>
              </a:xfrm>
              <a:custGeom>
                <a:avLst/>
                <a:gdLst>
                  <a:gd name="connsiteX0" fmla="*/ 3620 w 17370"/>
                  <a:gd name="connsiteY0" fmla="*/ 26276 h 34448"/>
                  <a:gd name="connsiteX1" fmla="*/ 0 w 17370"/>
                  <a:gd name="connsiteY1" fmla="*/ 9703 h 34448"/>
                  <a:gd name="connsiteX2" fmla="*/ 14097 w 17370"/>
                  <a:gd name="connsiteY2" fmla="*/ 33134 h 34448"/>
                  <a:gd name="connsiteX3" fmla="*/ 7049 w 17370"/>
                  <a:gd name="connsiteY3" fmla="*/ 17132 h 34448"/>
                  <a:gd name="connsiteX4" fmla="*/ 3620 w 17370"/>
                  <a:gd name="connsiteY4" fmla="*/ 26276 h 34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70" h="34448">
                    <a:moveTo>
                      <a:pt x="3620" y="26276"/>
                    </a:moveTo>
                    <a:cubicBezTo>
                      <a:pt x="-4572" y="54185"/>
                      <a:pt x="7144" y="940"/>
                      <a:pt x="0" y="9703"/>
                    </a:cubicBezTo>
                    <a:cubicBezTo>
                      <a:pt x="4382" y="-14871"/>
                      <a:pt x="25337" y="12560"/>
                      <a:pt x="14097" y="33134"/>
                    </a:cubicBezTo>
                    <a:cubicBezTo>
                      <a:pt x="10287" y="31706"/>
                      <a:pt x="11525" y="16561"/>
                      <a:pt x="7049" y="17132"/>
                    </a:cubicBezTo>
                    <a:cubicBezTo>
                      <a:pt x="4001" y="15989"/>
                      <a:pt x="3715" y="20942"/>
                      <a:pt x="3620" y="26276"/>
                    </a:cubicBezTo>
                    <a:close/>
                  </a:path>
                </a:pathLst>
              </a:custGeom>
              <a:grpFill/>
              <a:ln w="9525" cap="flat">
                <a:noFill/>
                <a:prstDash val="solid"/>
                <a:miter/>
              </a:ln>
            </p:spPr>
            <p:txBody>
              <a:bodyPr rtlCol="0" anchor="ctr"/>
              <a:lstStyle/>
              <a:p>
                <a:endParaRPr lang="en-US"/>
              </a:p>
            </p:txBody>
          </p:sp>
          <p:sp>
            <p:nvSpPr>
              <p:cNvPr id="73854" name="Freeform: Shape 73853">
                <a:extLst>
                  <a:ext uri="{FF2B5EF4-FFF2-40B4-BE49-F238E27FC236}">
                    <a16:creationId xmlns:a16="http://schemas.microsoft.com/office/drawing/2014/main" id="{17F7F40E-8013-49D8-9C94-357509C826D1}"/>
                  </a:ext>
                </a:extLst>
              </p:cNvPr>
              <p:cNvSpPr/>
              <p:nvPr/>
            </p:nvSpPr>
            <p:spPr>
              <a:xfrm>
                <a:off x="16199834" y="4922361"/>
                <a:ext cx="23145" cy="44100"/>
              </a:xfrm>
              <a:custGeom>
                <a:avLst/>
                <a:gdLst>
                  <a:gd name="connsiteX0" fmla="*/ 0 w 23145"/>
                  <a:gd name="connsiteY0" fmla="*/ 44101 h 44100"/>
                  <a:gd name="connsiteX1" fmla="*/ 6287 w 23145"/>
                  <a:gd name="connsiteY1" fmla="*/ 0 h 44100"/>
                  <a:gd name="connsiteX2" fmla="*/ 23146 w 23145"/>
                  <a:gd name="connsiteY2" fmla="*/ 22955 h 44100"/>
                  <a:gd name="connsiteX3" fmla="*/ 0 w 23145"/>
                  <a:gd name="connsiteY3" fmla="*/ 44101 h 44100"/>
                </a:gdLst>
                <a:ahLst/>
                <a:cxnLst>
                  <a:cxn ang="0">
                    <a:pos x="connsiteX0" y="connsiteY0"/>
                  </a:cxn>
                  <a:cxn ang="0">
                    <a:pos x="connsiteX1" y="connsiteY1"/>
                  </a:cxn>
                  <a:cxn ang="0">
                    <a:pos x="connsiteX2" y="connsiteY2"/>
                  </a:cxn>
                  <a:cxn ang="0">
                    <a:pos x="connsiteX3" y="connsiteY3"/>
                  </a:cxn>
                </a:cxnLst>
                <a:rect l="l" t="t" r="r" b="b"/>
                <a:pathLst>
                  <a:path w="23145" h="44100">
                    <a:moveTo>
                      <a:pt x="0" y="44101"/>
                    </a:moveTo>
                    <a:cubicBezTo>
                      <a:pt x="1334" y="27432"/>
                      <a:pt x="9335" y="26860"/>
                      <a:pt x="6287" y="0"/>
                    </a:cubicBezTo>
                    <a:cubicBezTo>
                      <a:pt x="12668" y="16859"/>
                      <a:pt x="10573" y="43720"/>
                      <a:pt x="23146" y="22955"/>
                    </a:cubicBezTo>
                    <a:cubicBezTo>
                      <a:pt x="20098" y="40957"/>
                      <a:pt x="10573" y="43720"/>
                      <a:pt x="0" y="44101"/>
                    </a:cubicBezTo>
                    <a:close/>
                  </a:path>
                </a:pathLst>
              </a:custGeom>
              <a:grpFill/>
              <a:ln w="9525" cap="flat">
                <a:noFill/>
                <a:prstDash val="solid"/>
                <a:miter/>
              </a:ln>
            </p:spPr>
            <p:txBody>
              <a:bodyPr rtlCol="0" anchor="ctr"/>
              <a:lstStyle/>
              <a:p>
                <a:endParaRPr lang="en-US"/>
              </a:p>
            </p:txBody>
          </p:sp>
          <p:sp>
            <p:nvSpPr>
              <p:cNvPr id="73855" name="Freeform: Shape 73854">
                <a:extLst>
                  <a:ext uri="{FF2B5EF4-FFF2-40B4-BE49-F238E27FC236}">
                    <a16:creationId xmlns:a16="http://schemas.microsoft.com/office/drawing/2014/main" id="{272B485E-D0D4-465D-9DB3-CBE2AD5D5BB3}"/>
                  </a:ext>
                </a:extLst>
              </p:cNvPr>
              <p:cNvSpPr/>
              <p:nvPr/>
            </p:nvSpPr>
            <p:spPr>
              <a:xfrm>
                <a:off x="16201113" y="4077185"/>
                <a:ext cx="21961" cy="53838"/>
              </a:xfrm>
              <a:custGeom>
                <a:avLst/>
                <a:gdLst>
                  <a:gd name="connsiteX0" fmla="*/ 2531 w 21961"/>
                  <a:gd name="connsiteY0" fmla="*/ 29264 h 53838"/>
                  <a:gd name="connsiteX1" fmla="*/ 21962 w 21961"/>
                  <a:gd name="connsiteY1" fmla="*/ 23 h 53838"/>
                  <a:gd name="connsiteX2" fmla="*/ 9293 w 21961"/>
                  <a:gd name="connsiteY2" fmla="*/ 53839 h 53838"/>
                  <a:gd name="connsiteX3" fmla="*/ 15770 w 21961"/>
                  <a:gd name="connsiteY3" fmla="*/ 35646 h 53838"/>
                  <a:gd name="connsiteX4" fmla="*/ 2531 w 21961"/>
                  <a:gd name="connsiteY4" fmla="*/ 29264 h 53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61" h="53838">
                    <a:moveTo>
                      <a:pt x="2531" y="29264"/>
                    </a:moveTo>
                    <a:cubicBezTo>
                      <a:pt x="-7090" y="13548"/>
                      <a:pt x="13199" y="-644"/>
                      <a:pt x="21962" y="23"/>
                    </a:cubicBezTo>
                    <a:cubicBezTo>
                      <a:pt x="14342" y="24978"/>
                      <a:pt x="20723" y="34694"/>
                      <a:pt x="9293" y="53839"/>
                    </a:cubicBezTo>
                    <a:cubicBezTo>
                      <a:pt x="245" y="51743"/>
                      <a:pt x="8912" y="26978"/>
                      <a:pt x="15770" y="35646"/>
                    </a:cubicBezTo>
                    <a:cubicBezTo>
                      <a:pt x="14723" y="27931"/>
                      <a:pt x="1007" y="15358"/>
                      <a:pt x="2531" y="29264"/>
                    </a:cubicBezTo>
                    <a:close/>
                  </a:path>
                </a:pathLst>
              </a:custGeom>
              <a:grpFill/>
              <a:ln w="9525" cap="flat">
                <a:noFill/>
                <a:prstDash val="solid"/>
                <a:miter/>
              </a:ln>
            </p:spPr>
            <p:txBody>
              <a:bodyPr rtlCol="0" anchor="ctr"/>
              <a:lstStyle/>
              <a:p>
                <a:endParaRPr lang="en-US"/>
              </a:p>
            </p:txBody>
          </p:sp>
          <p:sp>
            <p:nvSpPr>
              <p:cNvPr id="73856" name="Freeform: Shape 73855">
                <a:extLst>
                  <a:ext uri="{FF2B5EF4-FFF2-40B4-BE49-F238E27FC236}">
                    <a16:creationId xmlns:a16="http://schemas.microsoft.com/office/drawing/2014/main" id="{E18F66F9-29D6-43B0-B3FF-2BEF5D120683}"/>
                  </a:ext>
                </a:extLst>
              </p:cNvPr>
              <p:cNvSpPr/>
              <p:nvPr/>
            </p:nvSpPr>
            <p:spPr>
              <a:xfrm>
                <a:off x="16196786" y="3516567"/>
                <a:ext cx="39215" cy="53244"/>
              </a:xfrm>
              <a:custGeom>
                <a:avLst/>
                <a:gdLst>
                  <a:gd name="connsiteX0" fmla="*/ 38671 w 39215"/>
                  <a:gd name="connsiteY0" fmla="*/ 0 h 53244"/>
                  <a:gd name="connsiteX1" fmla="*/ 29337 w 39215"/>
                  <a:gd name="connsiteY1" fmla="*/ 53245 h 53244"/>
                  <a:gd name="connsiteX2" fmla="*/ 0 w 39215"/>
                  <a:gd name="connsiteY2" fmla="*/ 6953 h 53244"/>
                  <a:gd name="connsiteX3" fmla="*/ 26003 w 39215"/>
                  <a:gd name="connsiteY3" fmla="*/ 36671 h 53244"/>
                  <a:gd name="connsiteX4" fmla="*/ 38671 w 39215"/>
                  <a:gd name="connsiteY4" fmla="*/ 0 h 53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215" h="53244">
                    <a:moveTo>
                      <a:pt x="38671" y="0"/>
                    </a:moveTo>
                    <a:cubicBezTo>
                      <a:pt x="41719" y="32766"/>
                      <a:pt x="31051" y="31909"/>
                      <a:pt x="29337" y="53245"/>
                    </a:cubicBezTo>
                    <a:cubicBezTo>
                      <a:pt x="18955" y="46196"/>
                      <a:pt x="95" y="62484"/>
                      <a:pt x="0" y="6953"/>
                    </a:cubicBezTo>
                    <a:cubicBezTo>
                      <a:pt x="6001" y="24765"/>
                      <a:pt x="11049" y="44767"/>
                      <a:pt x="26003" y="36671"/>
                    </a:cubicBezTo>
                    <a:cubicBezTo>
                      <a:pt x="12859" y="-5239"/>
                      <a:pt x="31242" y="44767"/>
                      <a:pt x="38671" y="0"/>
                    </a:cubicBezTo>
                    <a:close/>
                  </a:path>
                </a:pathLst>
              </a:custGeom>
              <a:grpFill/>
              <a:ln w="9525" cap="flat">
                <a:noFill/>
                <a:prstDash val="solid"/>
                <a:miter/>
              </a:ln>
            </p:spPr>
            <p:txBody>
              <a:bodyPr rtlCol="0" anchor="ctr"/>
              <a:lstStyle/>
              <a:p>
                <a:endParaRPr lang="en-US"/>
              </a:p>
            </p:txBody>
          </p:sp>
          <p:sp>
            <p:nvSpPr>
              <p:cNvPr id="73857" name="Freeform: Shape 73856">
                <a:extLst>
                  <a:ext uri="{FF2B5EF4-FFF2-40B4-BE49-F238E27FC236}">
                    <a16:creationId xmlns:a16="http://schemas.microsoft.com/office/drawing/2014/main" id="{1D50CDCE-F8C6-4E04-8739-63392CB70471}"/>
                  </a:ext>
                </a:extLst>
              </p:cNvPr>
              <p:cNvSpPr/>
              <p:nvPr/>
            </p:nvSpPr>
            <p:spPr>
              <a:xfrm>
                <a:off x="16216788" y="3096882"/>
                <a:ext cx="32099" cy="42590"/>
              </a:xfrm>
              <a:custGeom>
                <a:avLst/>
                <a:gdLst>
                  <a:gd name="connsiteX0" fmla="*/ 13049 w 32099"/>
                  <a:gd name="connsiteY0" fmla="*/ 42590 h 42590"/>
                  <a:gd name="connsiteX1" fmla="*/ 0 w 32099"/>
                  <a:gd name="connsiteY1" fmla="*/ 10681 h 42590"/>
                  <a:gd name="connsiteX2" fmla="*/ 32099 w 32099"/>
                  <a:gd name="connsiteY2" fmla="*/ 30493 h 42590"/>
                  <a:gd name="connsiteX3" fmla="*/ 13049 w 32099"/>
                  <a:gd name="connsiteY3" fmla="*/ 42590 h 42590"/>
                </a:gdLst>
                <a:ahLst/>
                <a:cxnLst>
                  <a:cxn ang="0">
                    <a:pos x="connsiteX0" y="connsiteY0"/>
                  </a:cxn>
                  <a:cxn ang="0">
                    <a:pos x="connsiteX1" y="connsiteY1"/>
                  </a:cxn>
                  <a:cxn ang="0">
                    <a:pos x="connsiteX2" y="connsiteY2"/>
                  </a:cxn>
                  <a:cxn ang="0">
                    <a:pos x="connsiteX3" y="connsiteY3"/>
                  </a:cxn>
                </a:cxnLst>
                <a:rect l="l" t="t" r="r" b="b"/>
                <a:pathLst>
                  <a:path w="32099" h="42590">
                    <a:moveTo>
                      <a:pt x="13049" y="42590"/>
                    </a:moveTo>
                    <a:cubicBezTo>
                      <a:pt x="20765" y="20016"/>
                      <a:pt x="10478" y="5824"/>
                      <a:pt x="0" y="10681"/>
                    </a:cubicBezTo>
                    <a:cubicBezTo>
                      <a:pt x="12478" y="-22180"/>
                      <a:pt x="20765" y="31350"/>
                      <a:pt x="32099" y="30493"/>
                    </a:cubicBezTo>
                    <a:cubicBezTo>
                      <a:pt x="27813" y="48876"/>
                      <a:pt x="21146" y="24112"/>
                      <a:pt x="13049" y="42590"/>
                    </a:cubicBezTo>
                    <a:close/>
                  </a:path>
                </a:pathLst>
              </a:custGeom>
              <a:grpFill/>
              <a:ln w="9525" cap="flat">
                <a:noFill/>
                <a:prstDash val="solid"/>
                <a:miter/>
              </a:ln>
            </p:spPr>
            <p:txBody>
              <a:bodyPr rtlCol="0" anchor="ctr"/>
              <a:lstStyle/>
              <a:p>
                <a:endParaRPr lang="en-US"/>
              </a:p>
            </p:txBody>
          </p:sp>
          <p:sp>
            <p:nvSpPr>
              <p:cNvPr id="73858" name="Freeform: Shape 73857">
                <a:extLst>
                  <a:ext uri="{FF2B5EF4-FFF2-40B4-BE49-F238E27FC236}">
                    <a16:creationId xmlns:a16="http://schemas.microsoft.com/office/drawing/2014/main" id="{ADE928D8-0FFC-4A88-8DBB-58510BC4A279}"/>
                  </a:ext>
                </a:extLst>
              </p:cNvPr>
              <p:cNvSpPr/>
              <p:nvPr/>
            </p:nvSpPr>
            <p:spPr>
              <a:xfrm>
                <a:off x="16224537" y="2827923"/>
                <a:ext cx="16159" cy="107089"/>
              </a:xfrm>
              <a:custGeom>
                <a:avLst/>
                <a:gdLst>
                  <a:gd name="connsiteX0" fmla="*/ 919 w 16159"/>
                  <a:gd name="connsiteY0" fmla="*/ 106190 h 107089"/>
                  <a:gd name="connsiteX1" fmla="*/ 16159 w 16159"/>
                  <a:gd name="connsiteY1" fmla="*/ 272 h 107089"/>
                  <a:gd name="connsiteX2" fmla="*/ 919 w 16159"/>
                  <a:gd name="connsiteY2" fmla="*/ 106190 h 107089"/>
                </a:gdLst>
                <a:ahLst/>
                <a:cxnLst>
                  <a:cxn ang="0">
                    <a:pos x="connsiteX0" y="connsiteY0"/>
                  </a:cxn>
                  <a:cxn ang="0">
                    <a:pos x="connsiteX1" y="connsiteY1"/>
                  </a:cxn>
                  <a:cxn ang="0">
                    <a:pos x="connsiteX2" y="connsiteY2"/>
                  </a:cxn>
                </a:cxnLst>
                <a:rect l="l" t="t" r="r" b="b"/>
                <a:pathLst>
                  <a:path w="16159" h="107089">
                    <a:moveTo>
                      <a:pt x="919" y="106190"/>
                    </a:moveTo>
                    <a:cubicBezTo>
                      <a:pt x="-700" y="118858"/>
                      <a:pt x="-2319" y="-6586"/>
                      <a:pt x="16159" y="272"/>
                    </a:cubicBezTo>
                    <a:cubicBezTo>
                      <a:pt x="5777" y="22560"/>
                      <a:pt x="5587" y="69899"/>
                      <a:pt x="919" y="106190"/>
                    </a:cubicBezTo>
                    <a:close/>
                  </a:path>
                </a:pathLst>
              </a:custGeom>
              <a:grpFill/>
              <a:ln w="9525" cap="flat">
                <a:noFill/>
                <a:prstDash val="solid"/>
                <a:miter/>
              </a:ln>
            </p:spPr>
            <p:txBody>
              <a:bodyPr rtlCol="0" anchor="ctr"/>
              <a:lstStyle/>
              <a:p>
                <a:endParaRPr lang="en-US"/>
              </a:p>
            </p:txBody>
          </p:sp>
          <p:sp>
            <p:nvSpPr>
              <p:cNvPr id="73859" name="Freeform: Shape 73858">
                <a:extLst>
                  <a:ext uri="{FF2B5EF4-FFF2-40B4-BE49-F238E27FC236}">
                    <a16:creationId xmlns:a16="http://schemas.microsoft.com/office/drawing/2014/main" id="{B5CFC400-3BE1-4744-92FD-BD74592C9550}"/>
                  </a:ext>
                </a:extLst>
              </p:cNvPr>
              <p:cNvSpPr/>
              <p:nvPr/>
            </p:nvSpPr>
            <p:spPr>
              <a:xfrm>
                <a:off x="16271366" y="6492938"/>
                <a:ext cx="90106" cy="51434"/>
              </a:xfrm>
              <a:custGeom>
                <a:avLst/>
                <a:gdLst>
                  <a:gd name="connsiteX0" fmla="*/ 0 w 90106"/>
                  <a:gd name="connsiteY0" fmla="*/ 0 h 51434"/>
                  <a:gd name="connsiteX1" fmla="*/ 90106 w 90106"/>
                  <a:gd name="connsiteY1" fmla="*/ 28099 h 51434"/>
                  <a:gd name="connsiteX2" fmla="*/ 52388 w 90106"/>
                  <a:gd name="connsiteY2" fmla="*/ 51435 h 51434"/>
                  <a:gd name="connsiteX3" fmla="*/ 0 w 90106"/>
                  <a:gd name="connsiteY3" fmla="*/ 0 h 51434"/>
                </a:gdLst>
                <a:ahLst/>
                <a:cxnLst>
                  <a:cxn ang="0">
                    <a:pos x="connsiteX0" y="connsiteY0"/>
                  </a:cxn>
                  <a:cxn ang="0">
                    <a:pos x="connsiteX1" y="connsiteY1"/>
                  </a:cxn>
                  <a:cxn ang="0">
                    <a:pos x="connsiteX2" y="connsiteY2"/>
                  </a:cxn>
                  <a:cxn ang="0">
                    <a:pos x="connsiteX3" y="connsiteY3"/>
                  </a:cxn>
                </a:cxnLst>
                <a:rect l="l" t="t" r="r" b="b"/>
                <a:pathLst>
                  <a:path w="90106" h="51434">
                    <a:moveTo>
                      <a:pt x="0" y="0"/>
                    </a:moveTo>
                    <a:cubicBezTo>
                      <a:pt x="34671" y="2191"/>
                      <a:pt x="66104" y="15430"/>
                      <a:pt x="90106" y="28099"/>
                    </a:cubicBezTo>
                    <a:cubicBezTo>
                      <a:pt x="81915" y="78105"/>
                      <a:pt x="60007" y="190"/>
                      <a:pt x="52388" y="51435"/>
                    </a:cubicBezTo>
                    <a:cubicBezTo>
                      <a:pt x="39814" y="6763"/>
                      <a:pt x="14478" y="44672"/>
                      <a:pt x="0" y="0"/>
                    </a:cubicBezTo>
                    <a:close/>
                  </a:path>
                </a:pathLst>
              </a:custGeom>
              <a:grpFill/>
              <a:ln w="9525" cap="flat">
                <a:noFill/>
                <a:prstDash val="solid"/>
                <a:miter/>
              </a:ln>
            </p:spPr>
            <p:txBody>
              <a:bodyPr rtlCol="0" anchor="ctr"/>
              <a:lstStyle/>
              <a:p>
                <a:endParaRPr lang="en-US"/>
              </a:p>
            </p:txBody>
          </p:sp>
          <p:sp>
            <p:nvSpPr>
              <p:cNvPr id="73860" name="Freeform: Shape 73859">
                <a:extLst>
                  <a:ext uri="{FF2B5EF4-FFF2-40B4-BE49-F238E27FC236}">
                    <a16:creationId xmlns:a16="http://schemas.microsoft.com/office/drawing/2014/main" id="{64B3FA26-7A27-4E72-B6FC-DBAC6F1B854E}"/>
                  </a:ext>
                </a:extLst>
              </p:cNvPr>
              <p:cNvSpPr/>
              <p:nvPr/>
            </p:nvSpPr>
            <p:spPr>
              <a:xfrm>
                <a:off x="16266890" y="2888298"/>
                <a:ext cx="23793" cy="55530"/>
              </a:xfrm>
              <a:custGeom>
                <a:avLst/>
                <a:gdLst>
                  <a:gd name="connsiteX0" fmla="*/ 0 w 23793"/>
                  <a:gd name="connsiteY0" fmla="*/ 55531 h 55530"/>
                  <a:gd name="connsiteX1" fmla="*/ 21907 w 23793"/>
                  <a:gd name="connsiteY1" fmla="*/ 0 h 55530"/>
                  <a:gd name="connsiteX2" fmla="*/ 0 w 23793"/>
                  <a:gd name="connsiteY2" fmla="*/ 55531 h 55530"/>
                </a:gdLst>
                <a:ahLst/>
                <a:cxnLst>
                  <a:cxn ang="0">
                    <a:pos x="connsiteX0" y="connsiteY0"/>
                  </a:cxn>
                  <a:cxn ang="0">
                    <a:pos x="connsiteX1" y="connsiteY1"/>
                  </a:cxn>
                  <a:cxn ang="0">
                    <a:pos x="connsiteX2" y="connsiteY2"/>
                  </a:cxn>
                </a:cxnLst>
                <a:rect l="l" t="t" r="r" b="b"/>
                <a:pathLst>
                  <a:path w="23793" h="55530">
                    <a:moveTo>
                      <a:pt x="0" y="55531"/>
                    </a:moveTo>
                    <a:cubicBezTo>
                      <a:pt x="2572" y="25241"/>
                      <a:pt x="21146" y="34576"/>
                      <a:pt x="21907" y="0"/>
                    </a:cubicBezTo>
                    <a:cubicBezTo>
                      <a:pt x="30099" y="23622"/>
                      <a:pt x="9525" y="47530"/>
                      <a:pt x="0" y="55531"/>
                    </a:cubicBezTo>
                    <a:close/>
                  </a:path>
                </a:pathLst>
              </a:custGeom>
              <a:grpFill/>
              <a:ln w="9525" cap="flat">
                <a:noFill/>
                <a:prstDash val="solid"/>
                <a:miter/>
              </a:ln>
            </p:spPr>
            <p:txBody>
              <a:bodyPr rtlCol="0" anchor="ctr"/>
              <a:lstStyle/>
              <a:p>
                <a:endParaRPr lang="en-US"/>
              </a:p>
            </p:txBody>
          </p:sp>
          <p:sp>
            <p:nvSpPr>
              <p:cNvPr id="73861" name="Freeform: Shape 73860">
                <a:extLst>
                  <a:ext uri="{FF2B5EF4-FFF2-40B4-BE49-F238E27FC236}">
                    <a16:creationId xmlns:a16="http://schemas.microsoft.com/office/drawing/2014/main" id="{D7A5D81F-EFB8-475B-9C05-27307ABCCC34}"/>
                  </a:ext>
                </a:extLst>
              </p:cNvPr>
              <p:cNvSpPr/>
              <p:nvPr/>
            </p:nvSpPr>
            <p:spPr>
              <a:xfrm>
                <a:off x="16285083" y="4775867"/>
                <a:ext cx="46291" cy="31285"/>
              </a:xfrm>
              <a:custGeom>
                <a:avLst/>
                <a:gdLst>
                  <a:gd name="connsiteX0" fmla="*/ 0 w 46291"/>
                  <a:gd name="connsiteY0" fmla="*/ 29718 h 31285"/>
                  <a:gd name="connsiteX1" fmla="*/ 22955 w 46291"/>
                  <a:gd name="connsiteY1" fmla="*/ 0 h 31285"/>
                  <a:gd name="connsiteX2" fmla="*/ 46291 w 46291"/>
                  <a:gd name="connsiteY2" fmla="*/ 4572 h 31285"/>
                  <a:gd name="connsiteX3" fmla="*/ 0 w 46291"/>
                  <a:gd name="connsiteY3" fmla="*/ 29718 h 31285"/>
                </a:gdLst>
                <a:ahLst/>
                <a:cxnLst>
                  <a:cxn ang="0">
                    <a:pos x="connsiteX0" y="connsiteY0"/>
                  </a:cxn>
                  <a:cxn ang="0">
                    <a:pos x="connsiteX1" y="connsiteY1"/>
                  </a:cxn>
                  <a:cxn ang="0">
                    <a:pos x="connsiteX2" y="connsiteY2"/>
                  </a:cxn>
                  <a:cxn ang="0">
                    <a:pos x="connsiteX3" y="connsiteY3"/>
                  </a:cxn>
                </a:cxnLst>
                <a:rect l="l" t="t" r="r" b="b"/>
                <a:pathLst>
                  <a:path w="46291" h="31285">
                    <a:moveTo>
                      <a:pt x="0" y="29718"/>
                    </a:moveTo>
                    <a:cubicBezTo>
                      <a:pt x="2477" y="-9049"/>
                      <a:pt x="21050" y="57245"/>
                      <a:pt x="22955" y="0"/>
                    </a:cubicBezTo>
                    <a:cubicBezTo>
                      <a:pt x="32671" y="14002"/>
                      <a:pt x="33528" y="12097"/>
                      <a:pt x="46291" y="4572"/>
                    </a:cubicBezTo>
                    <a:cubicBezTo>
                      <a:pt x="29623" y="28670"/>
                      <a:pt x="24860" y="34576"/>
                      <a:pt x="0" y="29718"/>
                    </a:cubicBezTo>
                    <a:close/>
                  </a:path>
                </a:pathLst>
              </a:custGeom>
              <a:grpFill/>
              <a:ln w="9525" cap="flat">
                <a:noFill/>
                <a:prstDash val="solid"/>
                <a:miter/>
              </a:ln>
            </p:spPr>
            <p:txBody>
              <a:bodyPr rtlCol="0" anchor="ctr"/>
              <a:lstStyle/>
              <a:p>
                <a:endParaRPr lang="en-US"/>
              </a:p>
            </p:txBody>
          </p:sp>
          <p:sp>
            <p:nvSpPr>
              <p:cNvPr id="73862" name="Freeform: Shape 73861">
                <a:extLst>
                  <a:ext uri="{FF2B5EF4-FFF2-40B4-BE49-F238E27FC236}">
                    <a16:creationId xmlns:a16="http://schemas.microsoft.com/office/drawing/2014/main" id="{F964F1C0-BDB8-4F4D-99D4-BAC224C319C1}"/>
                  </a:ext>
                </a:extLst>
              </p:cNvPr>
              <p:cNvSpPr/>
              <p:nvPr/>
            </p:nvSpPr>
            <p:spPr>
              <a:xfrm>
                <a:off x="16302704" y="4534218"/>
                <a:ext cx="59245" cy="29294"/>
              </a:xfrm>
              <a:custGeom>
                <a:avLst/>
                <a:gdLst>
                  <a:gd name="connsiteX0" fmla="*/ 0 w 59245"/>
                  <a:gd name="connsiteY0" fmla="*/ 27527 h 29294"/>
                  <a:gd name="connsiteX1" fmla="*/ 59246 w 59245"/>
                  <a:gd name="connsiteY1" fmla="*/ 0 h 29294"/>
                  <a:gd name="connsiteX2" fmla="*/ 0 w 59245"/>
                  <a:gd name="connsiteY2" fmla="*/ 27527 h 29294"/>
                </a:gdLst>
                <a:ahLst/>
                <a:cxnLst>
                  <a:cxn ang="0">
                    <a:pos x="connsiteX0" y="connsiteY0"/>
                  </a:cxn>
                  <a:cxn ang="0">
                    <a:pos x="connsiteX1" y="connsiteY1"/>
                  </a:cxn>
                  <a:cxn ang="0">
                    <a:pos x="connsiteX2" y="connsiteY2"/>
                  </a:cxn>
                </a:cxnLst>
                <a:rect l="l" t="t" r="r" b="b"/>
                <a:pathLst>
                  <a:path w="59245" h="29294">
                    <a:moveTo>
                      <a:pt x="0" y="27527"/>
                    </a:moveTo>
                    <a:cubicBezTo>
                      <a:pt x="19812" y="-7144"/>
                      <a:pt x="43720" y="32290"/>
                      <a:pt x="59246" y="0"/>
                    </a:cubicBezTo>
                    <a:cubicBezTo>
                      <a:pt x="49339" y="52102"/>
                      <a:pt x="16097" y="16478"/>
                      <a:pt x="0" y="27527"/>
                    </a:cubicBezTo>
                    <a:close/>
                  </a:path>
                </a:pathLst>
              </a:custGeom>
              <a:grpFill/>
              <a:ln w="9525" cap="flat">
                <a:noFill/>
                <a:prstDash val="solid"/>
                <a:miter/>
              </a:ln>
            </p:spPr>
            <p:txBody>
              <a:bodyPr rtlCol="0" anchor="ctr"/>
              <a:lstStyle/>
              <a:p>
                <a:endParaRPr lang="en-US"/>
              </a:p>
            </p:txBody>
          </p:sp>
          <p:sp>
            <p:nvSpPr>
              <p:cNvPr id="73863" name="Freeform: Shape 73862">
                <a:extLst>
                  <a:ext uri="{FF2B5EF4-FFF2-40B4-BE49-F238E27FC236}">
                    <a16:creationId xmlns:a16="http://schemas.microsoft.com/office/drawing/2014/main" id="{69876BE9-73A4-49ED-8185-50B41C3B581F}"/>
                  </a:ext>
                </a:extLst>
              </p:cNvPr>
              <p:cNvSpPr/>
              <p:nvPr/>
            </p:nvSpPr>
            <p:spPr>
              <a:xfrm>
                <a:off x="16298513" y="4088971"/>
                <a:ext cx="16573" cy="51197"/>
              </a:xfrm>
              <a:custGeom>
                <a:avLst/>
                <a:gdLst>
                  <a:gd name="connsiteX0" fmla="*/ 190 w 16573"/>
                  <a:gd name="connsiteY0" fmla="*/ 26623 h 51197"/>
                  <a:gd name="connsiteX1" fmla="*/ 0 w 16573"/>
                  <a:gd name="connsiteY1" fmla="*/ 9383 h 51197"/>
                  <a:gd name="connsiteX2" fmla="*/ 16573 w 16573"/>
                  <a:gd name="connsiteY2" fmla="*/ 32147 h 51197"/>
                  <a:gd name="connsiteX3" fmla="*/ 13430 w 16573"/>
                  <a:gd name="connsiteY3" fmla="*/ 49959 h 51197"/>
                  <a:gd name="connsiteX4" fmla="*/ 6858 w 16573"/>
                  <a:gd name="connsiteY4" fmla="*/ 51197 h 51197"/>
                  <a:gd name="connsiteX5" fmla="*/ 10096 w 16573"/>
                  <a:gd name="connsiteY5" fmla="*/ 41958 h 51197"/>
                  <a:gd name="connsiteX6" fmla="*/ 190 w 16573"/>
                  <a:gd name="connsiteY6" fmla="*/ 26623 h 51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73" h="51197">
                    <a:moveTo>
                      <a:pt x="190" y="26623"/>
                    </a:moveTo>
                    <a:cubicBezTo>
                      <a:pt x="2096" y="18526"/>
                      <a:pt x="4000" y="10621"/>
                      <a:pt x="0" y="9383"/>
                    </a:cubicBezTo>
                    <a:cubicBezTo>
                      <a:pt x="8001" y="-24336"/>
                      <a:pt x="5810" y="44625"/>
                      <a:pt x="16573" y="32147"/>
                    </a:cubicBezTo>
                    <a:cubicBezTo>
                      <a:pt x="16002" y="39291"/>
                      <a:pt x="13335" y="41387"/>
                      <a:pt x="13430" y="49959"/>
                    </a:cubicBezTo>
                    <a:cubicBezTo>
                      <a:pt x="11239" y="50245"/>
                      <a:pt x="9049" y="50626"/>
                      <a:pt x="6858" y="51197"/>
                    </a:cubicBezTo>
                    <a:cubicBezTo>
                      <a:pt x="6191" y="43863"/>
                      <a:pt x="8096" y="42815"/>
                      <a:pt x="10096" y="41958"/>
                    </a:cubicBezTo>
                    <a:cubicBezTo>
                      <a:pt x="8572" y="31671"/>
                      <a:pt x="5715" y="25194"/>
                      <a:pt x="190" y="26623"/>
                    </a:cubicBezTo>
                    <a:close/>
                  </a:path>
                </a:pathLst>
              </a:custGeom>
              <a:grpFill/>
              <a:ln w="9525" cap="flat">
                <a:noFill/>
                <a:prstDash val="solid"/>
                <a:miter/>
              </a:ln>
            </p:spPr>
            <p:txBody>
              <a:bodyPr rtlCol="0" anchor="ctr"/>
              <a:lstStyle/>
              <a:p>
                <a:endParaRPr lang="en-US"/>
              </a:p>
            </p:txBody>
          </p:sp>
          <p:sp>
            <p:nvSpPr>
              <p:cNvPr id="73864" name="Freeform: Shape 73863">
                <a:extLst>
                  <a:ext uri="{FF2B5EF4-FFF2-40B4-BE49-F238E27FC236}">
                    <a16:creationId xmlns:a16="http://schemas.microsoft.com/office/drawing/2014/main" id="{5C13EB3C-4C56-4BB6-A913-6B3B47F41D8A}"/>
                  </a:ext>
                </a:extLst>
              </p:cNvPr>
              <p:cNvSpPr/>
              <p:nvPr/>
            </p:nvSpPr>
            <p:spPr>
              <a:xfrm>
                <a:off x="16377856" y="5055500"/>
                <a:ext cx="18711" cy="39778"/>
              </a:xfrm>
              <a:custGeom>
                <a:avLst/>
                <a:gdLst>
                  <a:gd name="connsiteX0" fmla="*/ 0 w 18711"/>
                  <a:gd name="connsiteY0" fmla="*/ 9165 h 39778"/>
                  <a:gd name="connsiteX1" fmla="*/ 10287 w 18711"/>
                  <a:gd name="connsiteY1" fmla="*/ 33263 h 39778"/>
                  <a:gd name="connsiteX2" fmla="*/ 16859 w 18711"/>
                  <a:gd name="connsiteY2" fmla="*/ 23547 h 39778"/>
                  <a:gd name="connsiteX3" fmla="*/ 0 w 18711"/>
                  <a:gd name="connsiteY3" fmla="*/ 9165 h 39778"/>
                </a:gdLst>
                <a:ahLst/>
                <a:cxnLst>
                  <a:cxn ang="0">
                    <a:pos x="connsiteX0" y="connsiteY0"/>
                  </a:cxn>
                  <a:cxn ang="0">
                    <a:pos x="connsiteX1" y="connsiteY1"/>
                  </a:cxn>
                  <a:cxn ang="0">
                    <a:pos x="connsiteX2" y="connsiteY2"/>
                  </a:cxn>
                  <a:cxn ang="0">
                    <a:pos x="connsiteX3" y="connsiteY3"/>
                  </a:cxn>
                </a:cxnLst>
                <a:rect l="l" t="t" r="r" b="b"/>
                <a:pathLst>
                  <a:path w="18711" h="39778">
                    <a:moveTo>
                      <a:pt x="0" y="9165"/>
                    </a:moveTo>
                    <a:cubicBezTo>
                      <a:pt x="3429" y="-16458"/>
                      <a:pt x="10954" y="18213"/>
                      <a:pt x="10287" y="33263"/>
                    </a:cubicBezTo>
                    <a:cubicBezTo>
                      <a:pt x="14192" y="33929"/>
                      <a:pt x="16193" y="30310"/>
                      <a:pt x="16859" y="23547"/>
                    </a:cubicBezTo>
                    <a:cubicBezTo>
                      <a:pt x="25622" y="58694"/>
                      <a:pt x="476" y="28691"/>
                      <a:pt x="0" y="9165"/>
                    </a:cubicBezTo>
                    <a:close/>
                  </a:path>
                </a:pathLst>
              </a:custGeom>
              <a:grpFill/>
              <a:ln w="9525" cap="flat">
                <a:noFill/>
                <a:prstDash val="solid"/>
                <a:miter/>
              </a:ln>
            </p:spPr>
            <p:txBody>
              <a:bodyPr rtlCol="0" anchor="ctr"/>
              <a:lstStyle/>
              <a:p>
                <a:endParaRPr lang="en-US"/>
              </a:p>
            </p:txBody>
          </p:sp>
          <p:sp>
            <p:nvSpPr>
              <p:cNvPr id="73865" name="Freeform: Shape 73864">
                <a:extLst>
                  <a:ext uri="{FF2B5EF4-FFF2-40B4-BE49-F238E27FC236}">
                    <a16:creationId xmlns:a16="http://schemas.microsoft.com/office/drawing/2014/main" id="{7DC7C1C1-7779-4010-8FDE-F5BC4B4B12B2}"/>
                  </a:ext>
                </a:extLst>
              </p:cNvPr>
              <p:cNvSpPr/>
              <p:nvPr/>
            </p:nvSpPr>
            <p:spPr>
              <a:xfrm>
                <a:off x="16383476" y="4969768"/>
                <a:ext cx="26848" cy="30317"/>
              </a:xfrm>
              <a:custGeom>
                <a:avLst/>
                <a:gdLst>
                  <a:gd name="connsiteX0" fmla="*/ 20288 w 26848"/>
                  <a:gd name="connsiteY0" fmla="*/ 30317 h 30317"/>
                  <a:gd name="connsiteX1" fmla="*/ 0 w 26848"/>
                  <a:gd name="connsiteY1" fmla="*/ 7934 h 30317"/>
                  <a:gd name="connsiteX2" fmla="*/ 23336 w 26848"/>
                  <a:gd name="connsiteY2" fmla="*/ 4029 h 30317"/>
                  <a:gd name="connsiteX3" fmla="*/ 20288 w 26848"/>
                  <a:gd name="connsiteY3" fmla="*/ 30317 h 30317"/>
                </a:gdLst>
                <a:ahLst/>
                <a:cxnLst>
                  <a:cxn ang="0">
                    <a:pos x="connsiteX0" y="connsiteY0"/>
                  </a:cxn>
                  <a:cxn ang="0">
                    <a:pos x="connsiteX1" y="connsiteY1"/>
                  </a:cxn>
                  <a:cxn ang="0">
                    <a:pos x="connsiteX2" y="connsiteY2"/>
                  </a:cxn>
                  <a:cxn ang="0">
                    <a:pos x="connsiteX3" y="connsiteY3"/>
                  </a:cxn>
                </a:cxnLst>
                <a:rect l="l" t="t" r="r" b="b"/>
                <a:pathLst>
                  <a:path w="26848" h="30317">
                    <a:moveTo>
                      <a:pt x="20288" y="30317"/>
                    </a:moveTo>
                    <a:cubicBezTo>
                      <a:pt x="13335" y="23269"/>
                      <a:pt x="6858" y="14982"/>
                      <a:pt x="0" y="7934"/>
                    </a:cubicBezTo>
                    <a:cubicBezTo>
                      <a:pt x="4477" y="-17403"/>
                      <a:pt x="18288" y="28222"/>
                      <a:pt x="23336" y="4029"/>
                    </a:cubicBezTo>
                    <a:cubicBezTo>
                      <a:pt x="34766" y="11077"/>
                      <a:pt x="14097" y="8124"/>
                      <a:pt x="20288" y="30317"/>
                    </a:cubicBezTo>
                    <a:close/>
                  </a:path>
                </a:pathLst>
              </a:custGeom>
              <a:grpFill/>
              <a:ln w="9525" cap="flat">
                <a:noFill/>
                <a:prstDash val="solid"/>
                <a:miter/>
              </a:ln>
            </p:spPr>
            <p:txBody>
              <a:bodyPr rtlCol="0" anchor="ctr"/>
              <a:lstStyle/>
              <a:p>
                <a:endParaRPr lang="en-US"/>
              </a:p>
            </p:txBody>
          </p:sp>
          <p:sp>
            <p:nvSpPr>
              <p:cNvPr id="73866" name="Freeform: Shape 73865">
                <a:extLst>
                  <a:ext uri="{FF2B5EF4-FFF2-40B4-BE49-F238E27FC236}">
                    <a16:creationId xmlns:a16="http://schemas.microsoft.com/office/drawing/2014/main" id="{A86BDFE1-9062-4C8C-ADEE-9332E9499E64}"/>
                  </a:ext>
                </a:extLst>
              </p:cNvPr>
              <p:cNvSpPr/>
              <p:nvPr/>
            </p:nvSpPr>
            <p:spPr>
              <a:xfrm>
                <a:off x="16424243" y="7458583"/>
                <a:ext cx="93579" cy="45910"/>
              </a:xfrm>
              <a:custGeom>
                <a:avLst/>
                <a:gdLst>
                  <a:gd name="connsiteX0" fmla="*/ 75914 w 93579"/>
                  <a:gd name="connsiteY0" fmla="*/ 45911 h 45910"/>
                  <a:gd name="connsiteX1" fmla="*/ 0 w 93579"/>
                  <a:gd name="connsiteY1" fmla="*/ 24003 h 45910"/>
                  <a:gd name="connsiteX2" fmla="*/ 93059 w 93579"/>
                  <a:gd name="connsiteY2" fmla="*/ 0 h 45910"/>
                  <a:gd name="connsiteX3" fmla="*/ 75914 w 93579"/>
                  <a:gd name="connsiteY3" fmla="*/ 45911 h 45910"/>
                </a:gdLst>
                <a:ahLst/>
                <a:cxnLst>
                  <a:cxn ang="0">
                    <a:pos x="connsiteX0" y="connsiteY0"/>
                  </a:cxn>
                  <a:cxn ang="0">
                    <a:pos x="connsiteX1" y="connsiteY1"/>
                  </a:cxn>
                  <a:cxn ang="0">
                    <a:pos x="connsiteX2" y="connsiteY2"/>
                  </a:cxn>
                  <a:cxn ang="0">
                    <a:pos x="connsiteX3" y="connsiteY3"/>
                  </a:cxn>
                </a:cxnLst>
                <a:rect l="l" t="t" r="r" b="b"/>
                <a:pathLst>
                  <a:path w="93579" h="45910">
                    <a:moveTo>
                      <a:pt x="75914" y="45911"/>
                    </a:moveTo>
                    <a:cubicBezTo>
                      <a:pt x="48768" y="43529"/>
                      <a:pt x="23622" y="35909"/>
                      <a:pt x="0" y="24003"/>
                    </a:cubicBezTo>
                    <a:cubicBezTo>
                      <a:pt x="27051" y="-7048"/>
                      <a:pt x="75152" y="58008"/>
                      <a:pt x="93059" y="0"/>
                    </a:cubicBezTo>
                    <a:cubicBezTo>
                      <a:pt x="97155" y="36291"/>
                      <a:pt x="75724" y="18002"/>
                      <a:pt x="75914" y="45911"/>
                    </a:cubicBezTo>
                    <a:close/>
                  </a:path>
                </a:pathLst>
              </a:custGeom>
              <a:grpFill/>
              <a:ln w="9525" cap="flat">
                <a:noFill/>
                <a:prstDash val="solid"/>
                <a:miter/>
              </a:ln>
            </p:spPr>
            <p:txBody>
              <a:bodyPr rtlCol="0" anchor="ctr"/>
              <a:lstStyle/>
              <a:p>
                <a:endParaRPr lang="en-US"/>
              </a:p>
            </p:txBody>
          </p:sp>
          <p:sp>
            <p:nvSpPr>
              <p:cNvPr id="73867" name="Freeform: Shape 73866">
                <a:extLst>
                  <a:ext uri="{FF2B5EF4-FFF2-40B4-BE49-F238E27FC236}">
                    <a16:creationId xmlns:a16="http://schemas.microsoft.com/office/drawing/2014/main" id="{74EAC6CB-2405-45A2-963A-4E5E565281BD}"/>
                  </a:ext>
                </a:extLst>
              </p:cNvPr>
              <p:cNvSpPr/>
              <p:nvPr/>
            </p:nvSpPr>
            <p:spPr>
              <a:xfrm>
                <a:off x="16390239" y="4634809"/>
                <a:ext cx="103060" cy="196303"/>
              </a:xfrm>
              <a:custGeom>
                <a:avLst/>
                <a:gdLst>
                  <a:gd name="connsiteX0" fmla="*/ 36481 w 103060"/>
                  <a:gd name="connsiteY0" fmla="*/ 60286 h 196303"/>
                  <a:gd name="connsiteX1" fmla="*/ 52768 w 103060"/>
                  <a:gd name="connsiteY1" fmla="*/ 40189 h 196303"/>
                  <a:gd name="connsiteX2" fmla="*/ 68866 w 103060"/>
                  <a:gd name="connsiteY2" fmla="*/ 2850 h 196303"/>
                  <a:gd name="connsiteX3" fmla="*/ 52959 w 103060"/>
                  <a:gd name="connsiteY3" fmla="*/ 48761 h 196303"/>
                  <a:gd name="connsiteX4" fmla="*/ 63055 w 103060"/>
                  <a:gd name="connsiteY4" fmla="*/ 64096 h 196303"/>
                  <a:gd name="connsiteX5" fmla="*/ 66008 w 103060"/>
                  <a:gd name="connsiteY5" fmla="*/ 37712 h 196303"/>
                  <a:gd name="connsiteX6" fmla="*/ 72962 w 103060"/>
                  <a:gd name="connsiteY6" fmla="*/ 62286 h 196303"/>
                  <a:gd name="connsiteX7" fmla="*/ 96202 w 103060"/>
                  <a:gd name="connsiteY7" fmla="*/ 66763 h 196303"/>
                  <a:gd name="connsiteX8" fmla="*/ 86677 w 103060"/>
                  <a:gd name="connsiteY8" fmla="*/ 94195 h 196303"/>
                  <a:gd name="connsiteX9" fmla="*/ 103060 w 103060"/>
                  <a:gd name="connsiteY9" fmla="*/ 82575 h 196303"/>
                  <a:gd name="connsiteX10" fmla="*/ 57245 w 103060"/>
                  <a:gd name="connsiteY10" fmla="*/ 125247 h 196303"/>
                  <a:gd name="connsiteX11" fmla="*/ 60103 w 103060"/>
                  <a:gd name="connsiteY11" fmla="*/ 90385 h 196303"/>
                  <a:gd name="connsiteX12" fmla="*/ 70295 w 103060"/>
                  <a:gd name="connsiteY12" fmla="*/ 105720 h 196303"/>
                  <a:gd name="connsiteX13" fmla="*/ 69818 w 103060"/>
                  <a:gd name="connsiteY13" fmla="*/ 71430 h 196303"/>
                  <a:gd name="connsiteX14" fmla="*/ 53435 w 103060"/>
                  <a:gd name="connsiteY14" fmla="*/ 83051 h 196303"/>
                  <a:gd name="connsiteX15" fmla="*/ 50482 w 103060"/>
                  <a:gd name="connsiteY15" fmla="*/ 109340 h 196303"/>
                  <a:gd name="connsiteX16" fmla="*/ 36766 w 103060"/>
                  <a:gd name="connsiteY16" fmla="*/ 77431 h 196303"/>
                  <a:gd name="connsiteX17" fmla="*/ 24098 w 103060"/>
                  <a:gd name="connsiteY17" fmla="*/ 122675 h 196303"/>
                  <a:gd name="connsiteX18" fmla="*/ 44958 w 103060"/>
                  <a:gd name="connsiteY18" fmla="*/ 196303 h 196303"/>
                  <a:gd name="connsiteX19" fmla="*/ 10954 w 103060"/>
                  <a:gd name="connsiteY19" fmla="*/ 133438 h 196303"/>
                  <a:gd name="connsiteX20" fmla="*/ 23717 w 103060"/>
                  <a:gd name="connsiteY20" fmla="*/ 88194 h 196303"/>
                  <a:gd name="connsiteX21" fmla="*/ 16669 w 103060"/>
                  <a:gd name="connsiteY21" fmla="*/ 55047 h 196303"/>
                  <a:gd name="connsiteX22" fmla="*/ 6858 w 103060"/>
                  <a:gd name="connsiteY22" fmla="*/ 65334 h 196303"/>
                  <a:gd name="connsiteX23" fmla="*/ 3429 w 103060"/>
                  <a:gd name="connsiteY23" fmla="*/ 57333 h 196303"/>
                  <a:gd name="connsiteX24" fmla="*/ 0 w 103060"/>
                  <a:gd name="connsiteY24" fmla="*/ 49428 h 196303"/>
                  <a:gd name="connsiteX25" fmla="*/ 29718 w 103060"/>
                  <a:gd name="connsiteY25" fmla="*/ 35521 h 196303"/>
                  <a:gd name="connsiteX26" fmla="*/ 36481 w 103060"/>
                  <a:gd name="connsiteY26" fmla="*/ 60286 h 196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3060" h="196303">
                    <a:moveTo>
                      <a:pt x="36481" y="60286"/>
                    </a:moveTo>
                    <a:cubicBezTo>
                      <a:pt x="42672" y="55333"/>
                      <a:pt x="44577" y="40189"/>
                      <a:pt x="52768" y="40189"/>
                    </a:cubicBezTo>
                    <a:cubicBezTo>
                      <a:pt x="47339" y="29330"/>
                      <a:pt x="63817" y="-10961"/>
                      <a:pt x="68866" y="2850"/>
                    </a:cubicBezTo>
                    <a:cubicBezTo>
                      <a:pt x="64198" y="19424"/>
                      <a:pt x="58864" y="34855"/>
                      <a:pt x="52959" y="48761"/>
                    </a:cubicBezTo>
                    <a:cubicBezTo>
                      <a:pt x="54483" y="59048"/>
                      <a:pt x="57436" y="65620"/>
                      <a:pt x="63055" y="64096"/>
                    </a:cubicBezTo>
                    <a:cubicBezTo>
                      <a:pt x="66865" y="62001"/>
                      <a:pt x="65627" y="47904"/>
                      <a:pt x="66008" y="37712"/>
                    </a:cubicBezTo>
                    <a:cubicBezTo>
                      <a:pt x="70104" y="40855"/>
                      <a:pt x="72866" y="47523"/>
                      <a:pt x="72962" y="62286"/>
                    </a:cubicBezTo>
                    <a:cubicBezTo>
                      <a:pt x="78772" y="39807"/>
                      <a:pt x="95345" y="31425"/>
                      <a:pt x="96202" y="66763"/>
                    </a:cubicBezTo>
                    <a:cubicBezTo>
                      <a:pt x="81724" y="46380"/>
                      <a:pt x="76771" y="60477"/>
                      <a:pt x="86677" y="94195"/>
                    </a:cubicBezTo>
                    <a:cubicBezTo>
                      <a:pt x="97155" y="96576"/>
                      <a:pt x="94964" y="63048"/>
                      <a:pt x="103060" y="82575"/>
                    </a:cubicBezTo>
                    <a:cubicBezTo>
                      <a:pt x="92488" y="128390"/>
                      <a:pt x="69723" y="121722"/>
                      <a:pt x="57245" y="125247"/>
                    </a:cubicBezTo>
                    <a:cubicBezTo>
                      <a:pt x="59722" y="117341"/>
                      <a:pt x="60579" y="105244"/>
                      <a:pt x="60103" y="90385"/>
                    </a:cubicBezTo>
                    <a:cubicBezTo>
                      <a:pt x="63532" y="95338"/>
                      <a:pt x="63817" y="109626"/>
                      <a:pt x="70295" y="105720"/>
                    </a:cubicBezTo>
                    <a:cubicBezTo>
                      <a:pt x="78486" y="103053"/>
                      <a:pt x="70866" y="76479"/>
                      <a:pt x="69818" y="71430"/>
                    </a:cubicBezTo>
                    <a:cubicBezTo>
                      <a:pt x="61246" y="63715"/>
                      <a:pt x="58674" y="110483"/>
                      <a:pt x="53435" y="83051"/>
                    </a:cubicBezTo>
                    <a:cubicBezTo>
                      <a:pt x="43053" y="82289"/>
                      <a:pt x="62198" y="106292"/>
                      <a:pt x="50482" y="109340"/>
                    </a:cubicBezTo>
                    <a:cubicBezTo>
                      <a:pt x="38862" y="113817"/>
                      <a:pt x="52197" y="75050"/>
                      <a:pt x="36766" y="77431"/>
                    </a:cubicBezTo>
                    <a:cubicBezTo>
                      <a:pt x="24860" y="74478"/>
                      <a:pt x="37338" y="128771"/>
                      <a:pt x="24098" y="122675"/>
                    </a:cubicBezTo>
                    <a:cubicBezTo>
                      <a:pt x="25717" y="162489"/>
                      <a:pt x="43339" y="156489"/>
                      <a:pt x="44958" y="196303"/>
                    </a:cubicBezTo>
                    <a:cubicBezTo>
                      <a:pt x="33528" y="175539"/>
                      <a:pt x="17621" y="167538"/>
                      <a:pt x="10954" y="133438"/>
                    </a:cubicBezTo>
                    <a:cubicBezTo>
                      <a:pt x="24193" y="139534"/>
                      <a:pt x="20955" y="106864"/>
                      <a:pt x="23717" y="88194"/>
                    </a:cubicBezTo>
                    <a:cubicBezTo>
                      <a:pt x="16478" y="86670"/>
                      <a:pt x="11430" y="84480"/>
                      <a:pt x="16669" y="55047"/>
                    </a:cubicBezTo>
                    <a:cubicBezTo>
                      <a:pt x="11906" y="55238"/>
                      <a:pt x="7239" y="55333"/>
                      <a:pt x="6858" y="65334"/>
                    </a:cubicBezTo>
                    <a:cubicBezTo>
                      <a:pt x="4000" y="67430"/>
                      <a:pt x="3715" y="62477"/>
                      <a:pt x="3429" y="57333"/>
                    </a:cubicBezTo>
                    <a:cubicBezTo>
                      <a:pt x="4000" y="49999"/>
                      <a:pt x="2000" y="49523"/>
                      <a:pt x="0" y="49428"/>
                    </a:cubicBezTo>
                    <a:cubicBezTo>
                      <a:pt x="7620" y="24377"/>
                      <a:pt x="20193" y="59619"/>
                      <a:pt x="29718" y="35521"/>
                    </a:cubicBezTo>
                    <a:cubicBezTo>
                      <a:pt x="21907" y="69144"/>
                      <a:pt x="34576" y="28282"/>
                      <a:pt x="36481" y="60286"/>
                    </a:cubicBezTo>
                    <a:close/>
                  </a:path>
                </a:pathLst>
              </a:custGeom>
              <a:grpFill/>
              <a:ln w="9525" cap="flat">
                <a:noFill/>
                <a:prstDash val="solid"/>
                <a:miter/>
              </a:ln>
            </p:spPr>
            <p:txBody>
              <a:bodyPr rtlCol="0" anchor="ctr"/>
              <a:lstStyle/>
              <a:p>
                <a:endParaRPr lang="en-US"/>
              </a:p>
            </p:txBody>
          </p:sp>
          <p:sp>
            <p:nvSpPr>
              <p:cNvPr id="73868" name="Freeform: Shape 73867">
                <a:extLst>
                  <a:ext uri="{FF2B5EF4-FFF2-40B4-BE49-F238E27FC236}">
                    <a16:creationId xmlns:a16="http://schemas.microsoft.com/office/drawing/2014/main" id="{C75437DC-78D0-4498-8B4F-3C3C7EE0D2D9}"/>
                  </a:ext>
                </a:extLst>
              </p:cNvPr>
              <p:cNvSpPr/>
              <p:nvPr/>
            </p:nvSpPr>
            <p:spPr>
              <a:xfrm>
                <a:off x="16408812" y="4586319"/>
                <a:ext cx="17240" cy="57245"/>
              </a:xfrm>
              <a:custGeom>
                <a:avLst/>
                <a:gdLst>
                  <a:gd name="connsiteX0" fmla="*/ 0 w 17240"/>
                  <a:gd name="connsiteY0" fmla="*/ 0 h 57245"/>
                  <a:gd name="connsiteX1" fmla="*/ 17240 w 17240"/>
                  <a:gd name="connsiteY1" fmla="*/ 57245 h 57245"/>
                  <a:gd name="connsiteX2" fmla="*/ 0 w 17240"/>
                  <a:gd name="connsiteY2" fmla="*/ 0 h 57245"/>
                </a:gdLst>
                <a:ahLst/>
                <a:cxnLst>
                  <a:cxn ang="0">
                    <a:pos x="connsiteX0" y="connsiteY0"/>
                  </a:cxn>
                  <a:cxn ang="0">
                    <a:pos x="connsiteX1" y="connsiteY1"/>
                  </a:cxn>
                  <a:cxn ang="0">
                    <a:pos x="connsiteX2" y="connsiteY2"/>
                  </a:cxn>
                </a:cxnLst>
                <a:rect l="l" t="t" r="r" b="b"/>
                <a:pathLst>
                  <a:path w="17240" h="57245">
                    <a:moveTo>
                      <a:pt x="0" y="0"/>
                    </a:moveTo>
                    <a:cubicBezTo>
                      <a:pt x="11144" y="3619"/>
                      <a:pt x="14764" y="28861"/>
                      <a:pt x="17240" y="57245"/>
                    </a:cubicBezTo>
                    <a:cubicBezTo>
                      <a:pt x="8001" y="48101"/>
                      <a:pt x="5144" y="20669"/>
                      <a:pt x="0" y="0"/>
                    </a:cubicBezTo>
                    <a:close/>
                  </a:path>
                </a:pathLst>
              </a:custGeom>
              <a:grpFill/>
              <a:ln w="9525" cap="flat">
                <a:noFill/>
                <a:prstDash val="solid"/>
                <a:miter/>
              </a:ln>
            </p:spPr>
            <p:txBody>
              <a:bodyPr rtlCol="0" anchor="ctr"/>
              <a:lstStyle/>
              <a:p>
                <a:endParaRPr lang="en-US"/>
              </a:p>
            </p:txBody>
          </p:sp>
          <p:sp>
            <p:nvSpPr>
              <p:cNvPr id="73869" name="Freeform: Shape 73868">
                <a:extLst>
                  <a:ext uri="{FF2B5EF4-FFF2-40B4-BE49-F238E27FC236}">
                    <a16:creationId xmlns:a16="http://schemas.microsoft.com/office/drawing/2014/main" id="{23B4165A-0E88-4D39-BE7C-80BDCC10AF1F}"/>
                  </a:ext>
                </a:extLst>
              </p:cNvPr>
              <p:cNvSpPr/>
              <p:nvPr/>
            </p:nvSpPr>
            <p:spPr>
              <a:xfrm>
                <a:off x="16419318" y="4928553"/>
                <a:ext cx="17629" cy="42584"/>
              </a:xfrm>
              <a:custGeom>
                <a:avLst/>
                <a:gdLst>
                  <a:gd name="connsiteX0" fmla="*/ 258 w 17629"/>
                  <a:gd name="connsiteY0" fmla="*/ 0 h 42584"/>
                  <a:gd name="connsiteX1" fmla="*/ 13688 w 17629"/>
                  <a:gd name="connsiteY1" fmla="*/ 6096 h 42584"/>
                  <a:gd name="connsiteX2" fmla="*/ 7497 w 17629"/>
                  <a:gd name="connsiteY2" fmla="*/ 41624 h 42584"/>
                  <a:gd name="connsiteX3" fmla="*/ 258 w 17629"/>
                  <a:gd name="connsiteY3" fmla="*/ 0 h 42584"/>
                </a:gdLst>
                <a:ahLst/>
                <a:cxnLst>
                  <a:cxn ang="0">
                    <a:pos x="connsiteX0" y="connsiteY0"/>
                  </a:cxn>
                  <a:cxn ang="0">
                    <a:pos x="connsiteX1" y="connsiteY1"/>
                  </a:cxn>
                  <a:cxn ang="0">
                    <a:pos x="connsiteX2" y="connsiteY2"/>
                  </a:cxn>
                  <a:cxn ang="0">
                    <a:pos x="connsiteX3" y="connsiteY3"/>
                  </a:cxn>
                </a:cxnLst>
                <a:rect l="l" t="t" r="r" b="b"/>
                <a:pathLst>
                  <a:path w="17629" h="42584">
                    <a:moveTo>
                      <a:pt x="258" y="0"/>
                    </a:moveTo>
                    <a:cubicBezTo>
                      <a:pt x="3115" y="5620"/>
                      <a:pt x="13402" y="47720"/>
                      <a:pt x="13688" y="6096"/>
                    </a:cubicBezTo>
                    <a:cubicBezTo>
                      <a:pt x="21879" y="10096"/>
                      <a:pt x="16069" y="49149"/>
                      <a:pt x="7497" y="41624"/>
                    </a:cubicBezTo>
                    <a:cubicBezTo>
                      <a:pt x="9592" y="14764"/>
                      <a:pt x="-1838" y="26765"/>
                      <a:pt x="258" y="0"/>
                    </a:cubicBezTo>
                    <a:close/>
                  </a:path>
                </a:pathLst>
              </a:custGeom>
              <a:grpFill/>
              <a:ln w="9525" cap="flat">
                <a:noFill/>
                <a:prstDash val="solid"/>
                <a:miter/>
              </a:ln>
            </p:spPr>
            <p:txBody>
              <a:bodyPr rtlCol="0" anchor="ctr"/>
              <a:lstStyle/>
              <a:p>
                <a:endParaRPr lang="en-US"/>
              </a:p>
            </p:txBody>
          </p:sp>
          <p:sp>
            <p:nvSpPr>
              <p:cNvPr id="73870" name="Freeform: Shape 73869">
                <a:extLst>
                  <a:ext uri="{FF2B5EF4-FFF2-40B4-BE49-F238E27FC236}">
                    <a16:creationId xmlns:a16="http://schemas.microsoft.com/office/drawing/2014/main" id="{5CE81C33-FB02-4500-ACB0-DEB31E48A60A}"/>
                  </a:ext>
                </a:extLst>
              </p:cNvPr>
              <p:cNvSpPr/>
              <p:nvPr/>
            </p:nvSpPr>
            <p:spPr>
              <a:xfrm>
                <a:off x="16441909" y="4593082"/>
                <a:ext cx="281704" cy="326605"/>
              </a:xfrm>
              <a:custGeom>
                <a:avLst/>
                <a:gdLst>
                  <a:gd name="connsiteX0" fmla="*/ 170643 w 281704"/>
                  <a:gd name="connsiteY0" fmla="*/ 137446 h 326605"/>
                  <a:gd name="connsiteX1" fmla="*/ 193408 w 281704"/>
                  <a:gd name="connsiteY1" fmla="*/ 116014 h 326605"/>
                  <a:gd name="connsiteX2" fmla="*/ 187502 w 281704"/>
                  <a:gd name="connsiteY2" fmla="*/ 151543 h 326605"/>
                  <a:gd name="connsiteX3" fmla="*/ 138353 w 281704"/>
                  <a:gd name="connsiteY3" fmla="*/ 186214 h 326605"/>
                  <a:gd name="connsiteX4" fmla="*/ 168547 w 281704"/>
                  <a:gd name="connsiteY4" fmla="*/ 206597 h 326605"/>
                  <a:gd name="connsiteX5" fmla="*/ 174358 w 281704"/>
                  <a:gd name="connsiteY5" fmla="*/ 162496 h 326605"/>
                  <a:gd name="connsiteX6" fmla="*/ 184264 w 281704"/>
                  <a:gd name="connsiteY6" fmla="*/ 160687 h 326605"/>
                  <a:gd name="connsiteX7" fmla="*/ 175405 w 281704"/>
                  <a:gd name="connsiteY7" fmla="*/ 222599 h 326605"/>
                  <a:gd name="connsiteX8" fmla="*/ 198075 w 281704"/>
                  <a:gd name="connsiteY8" fmla="*/ 192691 h 326605"/>
                  <a:gd name="connsiteX9" fmla="*/ 211981 w 281704"/>
                  <a:gd name="connsiteY9" fmla="*/ 224599 h 326605"/>
                  <a:gd name="connsiteX10" fmla="*/ 196456 w 281704"/>
                  <a:gd name="connsiteY10" fmla="*/ 279082 h 326605"/>
                  <a:gd name="connsiteX11" fmla="*/ 198932 w 281704"/>
                  <a:gd name="connsiteY11" fmla="*/ 235648 h 326605"/>
                  <a:gd name="connsiteX12" fmla="*/ 183025 w 281704"/>
                  <a:gd name="connsiteY12" fmla="*/ 272987 h 326605"/>
                  <a:gd name="connsiteX13" fmla="*/ 156070 w 281704"/>
                  <a:gd name="connsiteY13" fmla="*/ 251936 h 326605"/>
                  <a:gd name="connsiteX14" fmla="*/ 153212 w 281704"/>
                  <a:gd name="connsiteY14" fmla="*/ 278321 h 326605"/>
                  <a:gd name="connsiteX15" fmla="*/ 29387 w 281704"/>
                  <a:gd name="connsiteY15" fmla="*/ 223075 h 326605"/>
                  <a:gd name="connsiteX16" fmla="*/ 39198 w 281704"/>
                  <a:gd name="connsiteY16" fmla="*/ 212693 h 326605"/>
                  <a:gd name="connsiteX17" fmla="*/ 32149 w 281704"/>
                  <a:gd name="connsiteY17" fmla="*/ 179546 h 326605"/>
                  <a:gd name="connsiteX18" fmla="*/ 16814 w 281704"/>
                  <a:gd name="connsiteY18" fmla="*/ 268319 h 326605"/>
                  <a:gd name="connsiteX19" fmla="*/ 3098 w 281704"/>
                  <a:gd name="connsiteY19" fmla="*/ 236315 h 326605"/>
                  <a:gd name="connsiteX20" fmla="*/ 3955 w 281704"/>
                  <a:gd name="connsiteY20" fmla="*/ 304895 h 326605"/>
                  <a:gd name="connsiteX21" fmla="*/ 36817 w 281704"/>
                  <a:gd name="connsiteY21" fmla="*/ 273272 h 326605"/>
                  <a:gd name="connsiteX22" fmla="*/ 26530 w 281704"/>
                  <a:gd name="connsiteY22" fmla="*/ 249269 h 326605"/>
                  <a:gd name="connsiteX23" fmla="*/ 47199 w 281704"/>
                  <a:gd name="connsiteY23" fmla="*/ 297275 h 326605"/>
                  <a:gd name="connsiteX24" fmla="*/ 80346 w 281704"/>
                  <a:gd name="connsiteY24" fmla="*/ 291370 h 326605"/>
                  <a:gd name="connsiteX25" fmla="*/ 77584 w 281704"/>
                  <a:gd name="connsiteY25" fmla="*/ 326327 h 326605"/>
                  <a:gd name="connsiteX26" fmla="*/ 96919 w 281704"/>
                  <a:gd name="connsiteY26" fmla="*/ 288322 h 326605"/>
                  <a:gd name="connsiteX27" fmla="*/ 104158 w 281704"/>
                  <a:gd name="connsiteY27" fmla="*/ 321469 h 326605"/>
                  <a:gd name="connsiteX28" fmla="*/ 133876 w 281704"/>
                  <a:gd name="connsiteY28" fmla="*/ 307562 h 326605"/>
                  <a:gd name="connsiteX29" fmla="*/ 116827 w 281704"/>
                  <a:gd name="connsiteY29" fmla="*/ 284702 h 326605"/>
                  <a:gd name="connsiteX30" fmla="*/ 154069 w 281704"/>
                  <a:gd name="connsiteY30" fmla="*/ 321088 h 326605"/>
                  <a:gd name="connsiteX31" fmla="*/ 156927 w 281704"/>
                  <a:gd name="connsiteY31" fmla="*/ 294799 h 326605"/>
                  <a:gd name="connsiteX32" fmla="*/ 217125 w 281704"/>
                  <a:gd name="connsiteY32" fmla="*/ 309848 h 326605"/>
                  <a:gd name="connsiteX33" fmla="*/ 236651 w 281704"/>
                  <a:gd name="connsiteY33" fmla="*/ 289179 h 326605"/>
                  <a:gd name="connsiteX34" fmla="*/ 232270 w 281704"/>
                  <a:gd name="connsiteY34" fmla="*/ 238315 h 326605"/>
                  <a:gd name="connsiteX35" fmla="*/ 218363 w 281704"/>
                  <a:gd name="connsiteY35" fmla="*/ 206312 h 326605"/>
                  <a:gd name="connsiteX36" fmla="*/ 263035 w 281704"/>
                  <a:gd name="connsiteY36" fmla="*/ 120777 h 326605"/>
                  <a:gd name="connsiteX37" fmla="*/ 219982 w 281704"/>
                  <a:gd name="connsiteY37" fmla="*/ 119920 h 326605"/>
                  <a:gd name="connsiteX38" fmla="*/ 253130 w 281704"/>
                  <a:gd name="connsiteY38" fmla="*/ 122587 h 326605"/>
                  <a:gd name="connsiteX39" fmla="*/ 281705 w 281704"/>
                  <a:gd name="connsiteY39" fmla="*/ 65722 h 326605"/>
                  <a:gd name="connsiteX40" fmla="*/ 238747 w 281704"/>
                  <a:gd name="connsiteY40" fmla="*/ 64865 h 326605"/>
                  <a:gd name="connsiteX41" fmla="*/ 244938 w 281704"/>
                  <a:gd name="connsiteY41" fmla="*/ 46482 h 326605"/>
                  <a:gd name="connsiteX42" fmla="*/ 191312 w 281704"/>
                  <a:gd name="connsiteY42" fmla="*/ 4477 h 326605"/>
                  <a:gd name="connsiteX43" fmla="*/ 168166 w 281704"/>
                  <a:gd name="connsiteY43" fmla="*/ 0 h 326605"/>
                  <a:gd name="connsiteX44" fmla="*/ 189502 w 281704"/>
                  <a:gd name="connsiteY44" fmla="*/ 82296 h 326605"/>
                  <a:gd name="connsiteX45" fmla="*/ 180073 w 281704"/>
                  <a:gd name="connsiteY45" fmla="*/ 109823 h 326605"/>
                  <a:gd name="connsiteX46" fmla="*/ 163118 w 281704"/>
                  <a:gd name="connsiteY46" fmla="*/ 87058 h 326605"/>
                  <a:gd name="connsiteX47" fmla="*/ 160451 w 281704"/>
                  <a:gd name="connsiteY47" fmla="*/ 122015 h 326605"/>
                  <a:gd name="connsiteX48" fmla="*/ 176834 w 281704"/>
                  <a:gd name="connsiteY48" fmla="*/ 110490 h 326605"/>
                  <a:gd name="connsiteX49" fmla="*/ 170643 w 281704"/>
                  <a:gd name="connsiteY49" fmla="*/ 137446 h 326605"/>
                  <a:gd name="connsiteX50" fmla="*/ 209600 w 281704"/>
                  <a:gd name="connsiteY50" fmla="*/ 95821 h 326605"/>
                  <a:gd name="connsiteX51" fmla="*/ 235984 w 281704"/>
                  <a:gd name="connsiteY51" fmla="*/ 91059 h 326605"/>
                  <a:gd name="connsiteX52" fmla="*/ 209600 w 281704"/>
                  <a:gd name="connsiteY52" fmla="*/ 95821 h 326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281704" h="326605">
                    <a:moveTo>
                      <a:pt x="170643" y="137446"/>
                    </a:moveTo>
                    <a:cubicBezTo>
                      <a:pt x="182835" y="140875"/>
                      <a:pt x="182930" y="116586"/>
                      <a:pt x="193408" y="116014"/>
                    </a:cubicBezTo>
                    <a:cubicBezTo>
                      <a:pt x="193313" y="132112"/>
                      <a:pt x="191788" y="145066"/>
                      <a:pt x="187502" y="151543"/>
                    </a:cubicBezTo>
                    <a:cubicBezTo>
                      <a:pt x="168166" y="136493"/>
                      <a:pt x="154450" y="214694"/>
                      <a:pt x="138353" y="186214"/>
                    </a:cubicBezTo>
                    <a:cubicBezTo>
                      <a:pt x="144544" y="220885"/>
                      <a:pt x="159975" y="193929"/>
                      <a:pt x="168547" y="206597"/>
                    </a:cubicBezTo>
                    <a:cubicBezTo>
                      <a:pt x="174167" y="200311"/>
                      <a:pt x="167500" y="165925"/>
                      <a:pt x="174358" y="162496"/>
                    </a:cubicBezTo>
                    <a:cubicBezTo>
                      <a:pt x="177691" y="161925"/>
                      <a:pt x="180930" y="161354"/>
                      <a:pt x="184264" y="160687"/>
                    </a:cubicBezTo>
                    <a:cubicBezTo>
                      <a:pt x="187883" y="196501"/>
                      <a:pt x="181787" y="209836"/>
                      <a:pt x="175405" y="222599"/>
                    </a:cubicBezTo>
                    <a:cubicBezTo>
                      <a:pt x="184549" y="241078"/>
                      <a:pt x="187502" y="195739"/>
                      <a:pt x="198075" y="192691"/>
                    </a:cubicBezTo>
                    <a:cubicBezTo>
                      <a:pt x="203218" y="201930"/>
                      <a:pt x="213029" y="197358"/>
                      <a:pt x="211981" y="224599"/>
                    </a:cubicBezTo>
                    <a:cubicBezTo>
                      <a:pt x="206362" y="241840"/>
                      <a:pt x="203790" y="266033"/>
                      <a:pt x="196456" y="279082"/>
                    </a:cubicBezTo>
                    <a:cubicBezTo>
                      <a:pt x="195027" y="259366"/>
                      <a:pt x="196360" y="246031"/>
                      <a:pt x="198932" y="235648"/>
                    </a:cubicBezTo>
                    <a:cubicBezTo>
                      <a:pt x="179025" y="232981"/>
                      <a:pt x="194741" y="264319"/>
                      <a:pt x="183025" y="272987"/>
                    </a:cubicBezTo>
                    <a:cubicBezTo>
                      <a:pt x="170738" y="275463"/>
                      <a:pt x="163594" y="263080"/>
                      <a:pt x="156070" y="251936"/>
                    </a:cubicBezTo>
                    <a:cubicBezTo>
                      <a:pt x="155689" y="262128"/>
                      <a:pt x="157022" y="276225"/>
                      <a:pt x="153212" y="278321"/>
                    </a:cubicBezTo>
                    <a:cubicBezTo>
                      <a:pt x="118160" y="237649"/>
                      <a:pt x="65201" y="267653"/>
                      <a:pt x="29387" y="223075"/>
                    </a:cubicBezTo>
                    <a:cubicBezTo>
                      <a:pt x="29768" y="212979"/>
                      <a:pt x="34531" y="212884"/>
                      <a:pt x="39198" y="212693"/>
                    </a:cubicBezTo>
                    <a:cubicBezTo>
                      <a:pt x="38531" y="196787"/>
                      <a:pt x="36626" y="184499"/>
                      <a:pt x="32149" y="179546"/>
                    </a:cubicBezTo>
                    <a:cubicBezTo>
                      <a:pt x="24244" y="202692"/>
                      <a:pt x="21863" y="238792"/>
                      <a:pt x="16814" y="268319"/>
                    </a:cubicBezTo>
                    <a:cubicBezTo>
                      <a:pt x="-45" y="272796"/>
                      <a:pt x="15671" y="239458"/>
                      <a:pt x="3098" y="236315"/>
                    </a:cubicBezTo>
                    <a:cubicBezTo>
                      <a:pt x="-4427" y="257842"/>
                      <a:pt x="4146" y="278416"/>
                      <a:pt x="3955" y="304895"/>
                    </a:cubicBezTo>
                    <a:cubicBezTo>
                      <a:pt x="15385" y="276987"/>
                      <a:pt x="29863" y="306229"/>
                      <a:pt x="36817" y="273272"/>
                    </a:cubicBezTo>
                    <a:cubicBezTo>
                      <a:pt x="33578" y="264605"/>
                      <a:pt x="24530" y="272891"/>
                      <a:pt x="26530" y="249269"/>
                    </a:cubicBezTo>
                    <a:cubicBezTo>
                      <a:pt x="36150" y="257365"/>
                      <a:pt x="43008" y="273367"/>
                      <a:pt x="47199" y="297275"/>
                    </a:cubicBezTo>
                    <a:cubicBezTo>
                      <a:pt x="59963" y="286226"/>
                      <a:pt x="75393" y="284131"/>
                      <a:pt x="80346" y="291370"/>
                    </a:cubicBezTo>
                    <a:cubicBezTo>
                      <a:pt x="87299" y="307657"/>
                      <a:pt x="79108" y="308420"/>
                      <a:pt x="77584" y="326327"/>
                    </a:cubicBezTo>
                    <a:cubicBezTo>
                      <a:pt x="91395" y="330613"/>
                      <a:pt x="83204" y="284036"/>
                      <a:pt x="96919" y="288322"/>
                    </a:cubicBezTo>
                    <a:cubicBezTo>
                      <a:pt x="97681" y="304324"/>
                      <a:pt x="99587" y="316611"/>
                      <a:pt x="104158" y="321469"/>
                    </a:cubicBezTo>
                    <a:cubicBezTo>
                      <a:pt x="100825" y="262795"/>
                      <a:pt x="128733" y="358807"/>
                      <a:pt x="133876" y="307562"/>
                    </a:cubicBezTo>
                    <a:cubicBezTo>
                      <a:pt x="129400" y="296418"/>
                      <a:pt x="117589" y="306610"/>
                      <a:pt x="116827" y="284702"/>
                    </a:cubicBezTo>
                    <a:cubicBezTo>
                      <a:pt x="135686" y="278035"/>
                      <a:pt x="142830" y="305467"/>
                      <a:pt x="154069" y="321088"/>
                    </a:cubicBezTo>
                    <a:cubicBezTo>
                      <a:pt x="154355" y="310896"/>
                      <a:pt x="153022" y="296894"/>
                      <a:pt x="156927" y="294799"/>
                    </a:cubicBezTo>
                    <a:cubicBezTo>
                      <a:pt x="169309" y="330041"/>
                      <a:pt x="188074" y="287179"/>
                      <a:pt x="217125" y="309848"/>
                    </a:cubicBezTo>
                    <a:cubicBezTo>
                      <a:pt x="216458" y="269653"/>
                      <a:pt x="226174" y="291846"/>
                      <a:pt x="236651" y="289179"/>
                    </a:cubicBezTo>
                    <a:cubicBezTo>
                      <a:pt x="238556" y="262509"/>
                      <a:pt x="230365" y="264986"/>
                      <a:pt x="232270" y="238315"/>
                    </a:cubicBezTo>
                    <a:cubicBezTo>
                      <a:pt x="218077" y="254794"/>
                      <a:pt x="226650" y="234410"/>
                      <a:pt x="218363" y="206312"/>
                    </a:cubicBezTo>
                    <a:cubicBezTo>
                      <a:pt x="239413" y="191929"/>
                      <a:pt x="248748" y="150781"/>
                      <a:pt x="263035" y="120777"/>
                    </a:cubicBezTo>
                    <a:cubicBezTo>
                      <a:pt x="247796" y="120491"/>
                      <a:pt x="230650" y="150209"/>
                      <a:pt x="219982" y="119920"/>
                    </a:cubicBezTo>
                    <a:cubicBezTo>
                      <a:pt x="232174" y="113633"/>
                      <a:pt x="242462" y="84868"/>
                      <a:pt x="253130" y="122587"/>
                    </a:cubicBezTo>
                    <a:cubicBezTo>
                      <a:pt x="250081" y="74486"/>
                      <a:pt x="273322" y="87344"/>
                      <a:pt x="281705" y="65722"/>
                    </a:cubicBezTo>
                    <a:cubicBezTo>
                      <a:pt x="270941" y="20288"/>
                      <a:pt x="251129" y="116586"/>
                      <a:pt x="238747" y="64865"/>
                    </a:cubicBezTo>
                    <a:cubicBezTo>
                      <a:pt x="242747" y="63246"/>
                      <a:pt x="246462" y="60770"/>
                      <a:pt x="244938" y="46482"/>
                    </a:cubicBezTo>
                    <a:cubicBezTo>
                      <a:pt x="229412" y="38767"/>
                      <a:pt x="198075" y="68389"/>
                      <a:pt x="191312" y="4477"/>
                    </a:cubicBezTo>
                    <a:cubicBezTo>
                      <a:pt x="181882" y="35909"/>
                      <a:pt x="175596" y="35528"/>
                      <a:pt x="168166" y="0"/>
                    </a:cubicBezTo>
                    <a:cubicBezTo>
                      <a:pt x="169976" y="42863"/>
                      <a:pt x="177882" y="67818"/>
                      <a:pt x="189502" y="82296"/>
                    </a:cubicBezTo>
                    <a:cubicBezTo>
                      <a:pt x="183311" y="84296"/>
                      <a:pt x="187693" y="111062"/>
                      <a:pt x="180073" y="109823"/>
                    </a:cubicBezTo>
                    <a:cubicBezTo>
                      <a:pt x="174072" y="103156"/>
                      <a:pt x="170071" y="90773"/>
                      <a:pt x="163118" y="87058"/>
                    </a:cubicBezTo>
                    <a:cubicBezTo>
                      <a:pt x="163594" y="102013"/>
                      <a:pt x="162832" y="113919"/>
                      <a:pt x="160451" y="122015"/>
                    </a:cubicBezTo>
                    <a:cubicBezTo>
                      <a:pt x="169881" y="127349"/>
                      <a:pt x="168738" y="108299"/>
                      <a:pt x="176834" y="110490"/>
                    </a:cubicBezTo>
                    <a:cubicBezTo>
                      <a:pt x="176263" y="122872"/>
                      <a:pt x="171596" y="125921"/>
                      <a:pt x="170643" y="137446"/>
                    </a:cubicBezTo>
                    <a:close/>
                    <a:moveTo>
                      <a:pt x="209600" y="95821"/>
                    </a:moveTo>
                    <a:cubicBezTo>
                      <a:pt x="208457" y="59436"/>
                      <a:pt x="238080" y="40291"/>
                      <a:pt x="235984" y="91059"/>
                    </a:cubicBezTo>
                    <a:cubicBezTo>
                      <a:pt x="219506" y="80105"/>
                      <a:pt x="226840" y="82772"/>
                      <a:pt x="209600" y="95821"/>
                    </a:cubicBezTo>
                    <a:close/>
                  </a:path>
                </a:pathLst>
              </a:custGeom>
              <a:grpFill/>
              <a:ln w="9525" cap="flat">
                <a:noFill/>
                <a:prstDash val="solid"/>
                <a:miter/>
              </a:ln>
            </p:spPr>
            <p:txBody>
              <a:bodyPr rtlCol="0" anchor="ctr"/>
              <a:lstStyle/>
              <a:p>
                <a:endParaRPr lang="en-US"/>
              </a:p>
            </p:txBody>
          </p:sp>
          <p:sp>
            <p:nvSpPr>
              <p:cNvPr id="73871" name="Freeform: Shape 73870">
                <a:extLst>
                  <a:ext uri="{FF2B5EF4-FFF2-40B4-BE49-F238E27FC236}">
                    <a16:creationId xmlns:a16="http://schemas.microsoft.com/office/drawing/2014/main" id="{1A38C854-200B-4270-80D1-3FBC16229A50}"/>
                  </a:ext>
                </a:extLst>
              </p:cNvPr>
              <p:cNvSpPr/>
              <p:nvPr/>
            </p:nvSpPr>
            <p:spPr>
              <a:xfrm>
                <a:off x="16445614" y="4912836"/>
                <a:ext cx="14674" cy="61817"/>
              </a:xfrm>
              <a:custGeom>
                <a:avLst/>
                <a:gdLst>
                  <a:gd name="connsiteX0" fmla="*/ 4632 w 14674"/>
                  <a:gd name="connsiteY0" fmla="*/ 61817 h 61817"/>
                  <a:gd name="connsiteX1" fmla="*/ 11205 w 14674"/>
                  <a:gd name="connsiteY1" fmla="*/ 52006 h 61817"/>
                  <a:gd name="connsiteX2" fmla="*/ 727 w 14674"/>
                  <a:gd name="connsiteY2" fmla="*/ 19621 h 61817"/>
                  <a:gd name="connsiteX3" fmla="*/ 13872 w 14674"/>
                  <a:gd name="connsiteY3" fmla="*/ 0 h 61817"/>
                  <a:gd name="connsiteX4" fmla="*/ 14538 w 14674"/>
                  <a:gd name="connsiteY4" fmla="*/ 51530 h 61817"/>
                  <a:gd name="connsiteX5" fmla="*/ 4632 w 14674"/>
                  <a:gd name="connsiteY5" fmla="*/ 61817 h 61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74" h="61817">
                    <a:moveTo>
                      <a:pt x="4632" y="61817"/>
                    </a:moveTo>
                    <a:cubicBezTo>
                      <a:pt x="-1559" y="56197"/>
                      <a:pt x="6442" y="52197"/>
                      <a:pt x="11205" y="52006"/>
                    </a:cubicBezTo>
                    <a:cubicBezTo>
                      <a:pt x="13586" y="10858"/>
                      <a:pt x="2727" y="29813"/>
                      <a:pt x="727" y="19621"/>
                    </a:cubicBezTo>
                    <a:cubicBezTo>
                      <a:pt x="-2892" y="-5715"/>
                      <a:pt x="7871" y="2953"/>
                      <a:pt x="13872" y="0"/>
                    </a:cubicBezTo>
                    <a:cubicBezTo>
                      <a:pt x="6823" y="19336"/>
                      <a:pt x="15872" y="24193"/>
                      <a:pt x="14538" y="51530"/>
                    </a:cubicBezTo>
                    <a:cubicBezTo>
                      <a:pt x="11871" y="56483"/>
                      <a:pt x="9204" y="61341"/>
                      <a:pt x="4632" y="61817"/>
                    </a:cubicBezTo>
                    <a:close/>
                  </a:path>
                </a:pathLst>
              </a:custGeom>
              <a:grpFill/>
              <a:ln w="9525" cap="flat">
                <a:noFill/>
                <a:prstDash val="solid"/>
                <a:miter/>
              </a:ln>
            </p:spPr>
            <p:txBody>
              <a:bodyPr rtlCol="0" anchor="ctr"/>
              <a:lstStyle/>
              <a:p>
                <a:endParaRPr lang="en-US"/>
              </a:p>
            </p:txBody>
          </p:sp>
          <p:sp>
            <p:nvSpPr>
              <p:cNvPr id="73872" name="Freeform: Shape 73871">
                <a:extLst>
                  <a:ext uri="{FF2B5EF4-FFF2-40B4-BE49-F238E27FC236}">
                    <a16:creationId xmlns:a16="http://schemas.microsoft.com/office/drawing/2014/main" id="{93A04EFF-8A3A-4DDB-9B10-CA6FD3E2809B}"/>
                  </a:ext>
                </a:extLst>
              </p:cNvPr>
              <p:cNvSpPr/>
              <p:nvPr/>
            </p:nvSpPr>
            <p:spPr>
              <a:xfrm>
                <a:off x="16480059" y="6531990"/>
                <a:ext cx="49175" cy="49435"/>
              </a:xfrm>
              <a:custGeom>
                <a:avLst/>
                <a:gdLst>
                  <a:gd name="connsiteX0" fmla="*/ 0 w 49175"/>
                  <a:gd name="connsiteY0" fmla="*/ 3335 h 49435"/>
                  <a:gd name="connsiteX1" fmla="*/ 49149 w 49175"/>
                  <a:gd name="connsiteY1" fmla="*/ 12193 h 49435"/>
                  <a:gd name="connsiteX2" fmla="*/ 32290 w 49175"/>
                  <a:gd name="connsiteY2" fmla="*/ 49436 h 49435"/>
                  <a:gd name="connsiteX3" fmla="*/ 0 w 49175"/>
                  <a:gd name="connsiteY3" fmla="*/ 3335 h 49435"/>
                </a:gdLst>
                <a:ahLst/>
                <a:cxnLst>
                  <a:cxn ang="0">
                    <a:pos x="connsiteX0" y="connsiteY0"/>
                  </a:cxn>
                  <a:cxn ang="0">
                    <a:pos x="connsiteX1" y="connsiteY1"/>
                  </a:cxn>
                  <a:cxn ang="0">
                    <a:pos x="connsiteX2" y="connsiteY2"/>
                  </a:cxn>
                  <a:cxn ang="0">
                    <a:pos x="connsiteX3" y="connsiteY3"/>
                  </a:cxn>
                </a:cxnLst>
                <a:rect l="l" t="t" r="r" b="b"/>
                <a:pathLst>
                  <a:path w="49175" h="49435">
                    <a:moveTo>
                      <a:pt x="0" y="3335"/>
                    </a:moveTo>
                    <a:cubicBezTo>
                      <a:pt x="21907" y="-4762"/>
                      <a:pt x="17812" y="3335"/>
                      <a:pt x="49149" y="12193"/>
                    </a:cubicBezTo>
                    <a:cubicBezTo>
                      <a:pt x="50197" y="77153"/>
                      <a:pt x="19145" y="-7714"/>
                      <a:pt x="32290" y="49436"/>
                    </a:cubicBezTo>
                    <a:cubicBezTo>
                      <a:pt x="20193" y="17813"/>
                      <a:pt x="11335" y="31529"/>
                      <a:pt x="0" y="3335"/>
                    </a:cubicBezTo>
                    <a:close/>
                  </a:path>
                </a:pathLst>
              </a:custGeom>
              <a:grpFill/>
              <a:ln w="9525" cap="flat">
                <a:noFill/>
                <a:prstDash val="solid"/>
                <a:miter/>
              </a:ln>
            </p:spPr>
            <p:txBody>
              <a:bodyPr rtlCol="0" anchor="ctr"/>
              <a:lstStyle/>
              <a:p>
                <a:endParaRPr lang="en-US"/>
              </a:p>
            </p:txBody>
          </p:sp>
          <p:sp>
            <p:nvSpPr>
              <p:cNvPr id="73873" name="Freeform: Shape 73872">
                <a:extLst>
                  <a:ext uri="{FF2B5EF4-FFF2-40B4-BE49-F238E27FC236}">
                    <a16:creationId xmlns:a16="http://schemas.microsoft.com/office/drawing/2014/main" id="{FECF2877-6160-4402-96BF-E107754CB157}"/>
                  </a:ext>
                </a:extLst>
              </p:cNvPr>
              <p:cNvSpPr/>
              <p:nvPr/>
            </p:nvSpPr>
            <p:spPr>
              <a:xfrm>
                <a:off x="16461021" y="4128357"/>
                <a:ext cx="46851" cy="52578"/>
              </a:xfrm>
              <a:custGeom>
                <a:avLst/>
                <a:gdLst>
                  <a:gd name="connsiteX0" fmla="*/ 1989 w 46851"/>
                  <a:gd name="connsiteY0" fmla="*/ 52578 h 52578"/>
                  <a:gd name="connsiteX1" fmla="*/ 7799 w 46851"/>
                  <a:gd name="connsiteY1" fmla="*/ 0 h 52578"/>
                  <a:gd name="connsiteX2" fmla="*/ 46852 w 46851"/>
                  <a:gd name="connsiteY2" fmla="*/ 1429 h 52578"/>
                  <a:gd name="connsiteX3" fmla="*/ 1989 w 46851"/>
                  <a:gd name="connsiteY3" fmla="*/ 52578 h 52578"/>
                </a:gdLst>
                <a:ahLst/>
                <a:cxnLst>
                  <a:cxn ang="0">
                    <a:pos x="connsiteX0" y="connsiteY0"/>
                  </a:cxn>
                  <a:cxn ang="0">
                    <a:pos x="connsiteX1" y="connsiteY1"/>
                  </a:cxn>
                  <a:cxn ang="0">
                    <a:pos x="connsiteX2" y="connsiteY2"/>
                  </a:cxn>
                  <a:cxn ang="0">
                    <a:pos x="connsiteX3" y="connsiteY3"/>
                  </a:cxn>
                </a:cxnLst>
                <a:rect l="l" t="t" r="r" b="b"/>
                <a:pathLst>
                  <a:path w="46851" h="52578">
                    <a:moveTo>
                      <a:pt x="1989" y="52578"/>
                    </a:moveTo>
                    <a:cubicBezTo>
                      <a:pt x="-5536" y="44767"/>
                      <a:pt x="10942" y="24860"/>
                      <a:pt x="7799" y="0"/>
                    </a:cubicBezTo>
                    <a:cubicBezTo>
                      <a:pt x="17324" y="30766"/>
                      <a:pt x="29802" y="-1143"/>
                      <a:pt x="46852" y="1429"/>
                    </a:cubicBezTo>
                    <a:cubicBezTo>
                      <a:pt x="36374" y="29146"/>
                      <a:pt x="13514" y="27432"/>
                      <a:pt x="1989" y="52578"/>
                    </a:cubicBezTo>
                    <a:close/>
                  </a:path>
                </a:pathLst>
              </a:custGeom>
              <a:grpFill/>
              <a:ln w="9525" cap="flat">
                <a:noFill/>
                <a:prstDash val="solid"/>
                <a:miter/>
              </a:ln>
            </p:spPr>
            <p:txBody>
              <a:bodyPr rtlCol="0" anchor="ctr"/>
              <a:lstStyle/>
              <a:p>
                <a:endParaRPr lang="en-US"/>
              </a:p>
            </p:txBody>
          </p:sp>
          <p:sp>
            <p:nvSpPr>
              <p:cNvPr id="73874" name="Freeform: Shape 73873">
                <a:extLst>
                  <a:ext uri="{FF2B5EF4-FFF2-40B4-BE49-F238E27FC236}">
                    <a16:creationId xmlns:a16="http://schemas.microsoft.com/office/drawing/2014/main" id="{18014823-5884-4FBC-964E-FD1D46BBB2BC}"/>
                  </a:ext>
                </a:extLst>
              </p:cNvPr>
              <p:cNvSpPr/>
              <p:nvPr/>
            </p:nvSpPr>
            <p:spPr>
              <a:xfrm>
                <a:off x="16485021" y="5088287"/>
                <a:ext cx="17707" cy="49567"/>
              </a:xfrm>
              <a:custGeom>
                <a:avLst/>
                <a:gdLst>
                  <a:gd name="connsiteX0" fmla="*/ 4087 w 17707"/>
                  <a:gd name="connsiteY0" fmla="*/ 34385 h 49567"/>
                  <a:gd name="connsiteX1" fmla="*/ 3610 w 17707"/>
                  <a:gd name="connsiteY1" fmla="*/ 0 h 49567"/>
                  <a:gd name="connsiteX2" fmla="*/ 17708 w 17707"/>
                  <a:gd name="connsiteY2" fmla="*/ 49149 h 49567"/>
                  <a:gd name="connsiteX3" fmla="*/ 4087 w 17707"/>
                  <a:gd name="connsiteY3" fmla="*/ 34385 h 49567"/>
                </a:gdLst>
                <a:ahLst/>
                <a:cxnLst>
                  <a:cxn ang="0">
                    <a:pos x="connsiteX0" y="connsiteY0"/>
                  </a:cxn>
                  <a:cxn ang="0">
                    <a:pos x="connsiteX1" y="connsiteY1"/>
                  </a:cxn>
                  <a:cxn ang="0">
                    <a:pos x="connsiteX2" y="connsiteY2"/>
                  </a:cxn>
                  <a:cxn ang="0">
                    <a:pos x="connsiteX3" y="connsiteY3"/>
                  </a:cxn>
                </a:cxnLst>
                <a:rect l="l" t="t" r="r" b="b"/>
                <a:pathLst>
                  <a:path w="17707" h="49567">
                    <a:moveTo>
                      <a:pt x="4087" y="34385"/>
                    </a:moveTo>
                    <a:cubicBezTo>
                      <a:pt x="-4295" y="34480"/>
                      <a:pt x="2658" y="5429"/>
                      <a:pt x="3610" y="0"/>
                    </a:cubicBezTo>
                    <a:cubicBezTo>
                      <a:pt x="10564" y="10096"/>
                      <a:pt x="15326" y="26194"/>
                      <a:pt x="17708" y="49149"/>
                    </a:cubicBezTo>
                    <a:cubicBezTo>
                      <a:pt x="11135" y="54673"/>
                      <a:pt x="9325" y="3143"/>
                      <a:pt x="4087" y="34385"/>
                    </a:cubicBezTo>
                    <a:close/>
                  </a:path>
                </a:pathLst>
              </a:custGeom>
              <a:grpFill/>
              <a:ln w="9525" cap="flat">
                <a:noFill/>
                <a:prstDash val="solid"/>
                <a:miter/>
              </a:ln>
            </p:spPr>
            <p:txBody>
              <a:bodyPr rtlCol="0" anchor="ctr"/>
              <a:lstStyle/>
              <a:p>
                <a:endParaRPr lang="en-US"/>
              </a:p>
            </p:txBody>
          </p:sp>
          <p:sp>
            <p:nvSpPr>
              <p:cNvPr id="73875" name="Freeform: Shape 73874">
                <a:extLst>
                  <a:ext uri="{FF2B5EF4-FFF2-40B4-BE49-F238E27FC236}">
                    <a16:creationId xmlns:a16="http://schemas.microsoft.com/office/drawing/2014/main" id="{F9393BE0-C8DE-4088-8903-679AEA3E9A45}"/>
                  </a:ext>
                </a:extLst>
              </p:cNvPr>
              <p:cNvSpPr/>
              <p:nvPr/>
            </p:nvSpPr>
            <p:spPr>
              <a:xfrm>
                <a:off x="16509098" y="5822848"/>
                <a:ext cx="76878" cy="70396"/>
              </a:xfrm>
              <a:custGeom>
                <a:avLst/>
                <a:gdLst>
                  <a:gd name="connsiteX0" fmla="*/ 66878 w 76878"/>
                  <a:gd name="connsiteY0" fmla="*/ 50585 h 70396"/>
                  <a:gd name="connsiteX1" fmla="*/ 66306 w 76878"/>
                  <a:gd name="connsiteY1" fmla="*/ 16200 h 70396"/>
                  <a:gd name="connsiteX2" fmla="*/ 2107 w 76878"/>
                  <a:gd name="connsiteY2" fmla="*/ 70397 h 70396"/>
                  <a:gd name="connsiteX3" fmla="*/ 32492 w 76878"/>
                  <a:gd name="connsiteY3" fmla="*/ 39345 h 70396"/>
                  <a:gd name="connsiteX4" fmla="*/ 21729 w 76878"/>
                  <a:gd name="connsiteY4" fmla="*/ 15437 h 70396"/>
                  <a:gd name="connsiteX5" fmla="*/ 76879 w 76878"/>
                  <a:gd name="connsiteY5" fmla="*/ 31535 h 70396"/>
                  <a:gd name="connsiteX6" fmla="*/ 66878 w 76878"/>
                  <a:gd name="connsiteY6" fmla="*/ 50585 h 70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78" h="70396">
                    <a:moveTo>
                      <a:pt x="66878" y="50585"/>
                    </a:moveTo>
                    <a:cubicBezTo>
                      <a:pt x="58115" y="50013"/>
                      <a:pt x="71354" y="34964"/>
                      <a:pt x="66306" y="16200"/>
                    </a:cubicBezTo>
                    <a:cubicBezTo>
                      <a:pt x="44780" y="41345"/>
                      <a:pt x="22396" y="63634"/>
                      <a:pt x="2107" y="70397"/>
                    </a:cubicBezTo>
                    <a:cubicBezTo>
                      <a:pt x="-8751" y="45536"/>
                      <a:pt x="25539" y="51728"/>
                      <a:pt x="32492" y="39345"/>
                    </a:cubicBezTo>
                    <a:cubicBezTo>
                      <a:pt x="34112" y="16676"/>
                      <a:pt x="30587" y="8675"/>
                      <a:pt x="21729" y="15437"/>
                    </a:cubicBezTo>
                    <a:cubicBezTo>
                      <a:pt x="39827" y="5722"/>
                      <a:pt x="71640" y="-20948"/>
                      <a:pt x="76879" y="31535"/>
                    </a:cubicBezTo>
                    <a:cubicBezTo>
                      <a:pt x="70973" y="32201"/>
                      <a:pt x="68116" y="39536"/>
                      <a:pt x="66878" y="50585"/>
                    </a:cubicBezTo>
                    <a:close/>
                  </a:path>
                </a:pathLst>
              </a:custGeom>
              <a:grpFill/>
              <a:ln w="9525" cap="flat">
                <a:noFill/>
                <a:prstDash val="solid"/>
                <a:miter/>
              </a:ln>
            </p:spPr>
            <p:txBody>
              <a:bodyPr rtlCol="0" anchor="ctr"/>
              <a:lstStyle/>
              <a:p>
                <a:endParaRPr lang="en-US"/>
              </a:p>
            </p:txBody>
          </p:sp>
          <p:sp>
            <p:nvSpPr>
              <p:cNvPr id="73876" name="Freeform: Shape 73875">
                <a:extLst>
                  <a:ext uri="{FF2B5EF4-FFF2-40B4-BE49-F238E27FC236}">
                    <a16:creationId xmlns:a16="http://schemas.microsoft.com/office/drawing/2014/main" id="{950E0633-7FB1-45AF-B59C-B18C9147B56C}"/>
                  </a:ext>
                </a:extLst>
              </p:cNvPr>
              <p:cNvSpPr/>
              <p:nvPr/>
            </p:nvSpPr>
            <p:spPr>
              <a:xfrm>
                <a:off x="16491194" y="4569225"/>
                <a:ext cx="13916" cy="63407"/>
              </a:xfrm>
              <a:custGeom>
                <a:avLst/>
                <a:gdLst>
                  <a:gd name="connsiteX0" fmla="*/ 10 w 13916"/>
                  <a:gd name="connsiteY0" fmla="*/ 10903 h 63407"/>
                  <a:gd name="connsiteX1" fmla="*/ 13059 w 13916"/>
                  <a:gd name="connsiteY1" fmla="*/ 45 h 63407"/>
                  <a:gd name="connsiteX2" fmla="*/ 3439 w 13916"/>
                  <a:gd name="connsiteY2" fmla="*/ 18809 h 63407"/>
                  <a:gd name="connsiteX3" fmla="*/ 13916 w 13916"/>
                  <a:gd name="connsiteY3" fmla="*/ 60052 h 63407"/>
                  <a:gd name="connsiteX4" fmla="*/ 10 w 13916"/>
                  <a:gd name="connsiteY4" fmla="*/ 10903 h 634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16" h="63407">
                    <a:moveTo>
                      <a:pt x="10" y="10903"/>
                    </a:moveTo>
                    <a:cubicBezTo>
                      <a:pt x="5915" y="10903"/>
                      <a:pt x="6773" y="-812"/>
                      <a:pt x="13059" y="45"/>
                    </a:cubicBezTo>
                    <a:cubicBezTo>
                      <a:pt x="14869" y="18047"/>
                      <a:pt x="8582" y="17285"/>
                      <a:pt x="3439" y="18809"/>
                    </a:cubicBezTo>
                    <a:cubicBezTo>
                      <a:pt x="5153" y="37954"/>
                      <a:pt x="10868" y="45003"/>
                      <a:pt x="13916" y="60052"/>
                    </a:cubicBezTo>
                    <a:cubicBezTo>
                      <a:pt x="10583" y="75007"/>
                      <a:pt x="-371" y="36621"/>
                      <a:pt x="10" y="10903"/>
                    </a:cubicBezTo>
                    <a:close/>
                  </a:path>
                </a:pathLst>
              </a:custGeom>
              <a:grpFill/>
              <a:ln w="9525" cap="flat">
                <a:noFill/>
                <a:prstDash val="solid"/>
                <a:miter/>
              </a:ln>
            </p:spPr>
            <p:txBody>
              <a:bodyPr rtlCol="0" anchor="ctr"/>
              <a:lstStyle/>
              <a:p>
                <a:endParaRPr lang="en-US"/>
              </a:p>
            </p:txBody>
          </p:sp>
          <p:sp>
            <p:nvSpPr>
              <p:cNvPr id="73877" name="Freeform: Shape 73876">
                <a:extLst>
                  <a:ext uri="{FF2B5EF4-FFF2-40B4-BE49-F238E27FC236}">
                    <a16:creationId xmlns:a16="http://schemas.microsoft.com/office/drawing/2014/main" id="{970F17FD-9E16-4D9F-A5A1-BA656CE5E9CE}"/>
                  </a:ext>
                </a:extLst>
              </p:cNvPr>
              <p:cNvSpPr/>
              <p:nvPr/>
            </p:nvSpPr>
            <p:spPr>
              <a:xfrm>
                <a:off x="16536257" y="6540397"/>
                <a:ext cx="53054" cy="53183"/>
              </a:xfrm>
              <a:custGeom>
                <a:avLst/>
                <a:gdLst>
                  <a:gd name="connsiteX0" fmla="*/ 46006 w 53054"/>
                  <a:gd name="connsiteY0" fmla="*/ 37791 h 53183"/>
                  <a:gd name="connsiteX1" fmla="*/ 18288 w 53054"/>
                  <a:gd name="connsiteY1" fmla="*/ 51221 h 53183"/>
                  <a:gd name="connsiteX2" fmla="*/ 14192 w 53054"/>
                  <a:gd name="connsiteY2" fmla="*/ 17407 h 53183"/>
                  <a:gd name="connsiteX3" fmla="*/ 10954 w 53054"/>
                  <a:gd name="connsiteY3" fmla="*/ 35219 h 53183"/>
                  <a:gd name="connsiteX4" fmla="*/ 0 w 53054"/>
                  <a:gd name="connsiteY4" fmla="*/ 11311 h 53183"/>
                  <a:gd name="connsiteX5" fmla="*/ 13811 w 53054"/>
                  <a:gd name="connsiteY5" fmla="*/ 357 h 53183"/>
                  <a:gd name="connsiteX6" fmla="*/ 24860 w 53054"/>
                  <a:gd name="connsiteY6" fmla="*/ 32838 h 53183"/>
                  <a:gd name="connsiteX7" fmla="*/ 45625 w 53054"/>
                  <a:gd name="connsiteY7" fmla="*/ 20741 h 53183"/>
                  <a:gd name="connsiteX8" fmla="*/ 53054 w 53054"/>
                  <a:gd name="connsiteY8" fmla="*/ 45220 h 53183"/>
                  <a:gd name="connsiteX9" fmla="*/ 46006 w 53054"/>
                  <a:gd name="connsiteY9" fmla="*/ 37791 h 53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054" h="53183">
                    <a:moveTo>
                      <a:pt x="46006" y="37791"/>
                    </a:moveTo>
                    <a:cubicBezTo>
                      <a:pt x="44005" y="74462"/>
                      <a:pt x="23717" y="27504"/>
                      <a:pt x="18288" y="51221"/>
                    </a:cubicBezTo>
                    <a:cubicBezTo>
                      <a:pt x="13526" y="49316"/>
                      <a:pt x="14954" y="30266"/>
                      <a:pt x="14192" y="17407"/>
                    </a:cubicBezTo>
                    <a:cubicBezTo>
                      <a:pt x="10763" y="18264"/>
                      <a:pt x="11621" y="28361"/>
                      <a:pt x="10954" y="35219"/>
                    </a:cubicBezTo>
                    <a:cubicBezTo>
                      <a:pt x="2953" y="39124"/>
                      <a:pt x="6572" y="11026"/>
                      <a:pt x="0" y="11311"/>
                    </a:cubicBezTo>
                    <a:cubicBezTo>
                      <a:pt x="381" y="-19073"/>
                      <a:pt x="15716" y="24075"/>
                      <a:pt x="13811" y="357"/>
                    </a:cubicBezTo>
                    <a:cubicBezTo>
                      <a:pt x="18193" y="29028"/>
                      <a:pt x="22670" y="7977"/>
                      <a:pt x="24860" y="32838"/>
                    </a:cubicBezTo>
                    <a:cubicBezTo>
                      <a:pt x="35623" y="37219"/>
                      <a:pt x="37433" y="21884"/>
                      <a:pt x="45625" y="20741"/>
                    </a:cubicBezTo>
                    <a:cubicBezTo>
                      <a:pt x="45720" y="35410"/>
                      <a:pt x="48673" y="42458"/>
                      <a:pt x="53054" y="45220"/>
                    </a:cubicBezTo>
                    <a:cubicBezTo>
                      <a:pt x="51245" y="60175"/>
                      <a:pt x="45244" y="51983"/>
                      <a:pt x="46006" y="37791"/>
                    </a:cubicBezTo>
                    <a:close/>
                  </a:path>
                </a:pathLst>
              </a:custGeom>
              <a:grpFill/>
              <a:ln w="9525" cap="flat">
                <a:noFill/>
                <a:prstDash val="solid"/>
                <a:miter/>
              </a:ln>
            </p:spPr>
            <p:txBody>
              <a:bodyPr rtlCol="0" anchor="ctr"/>
              <a:lstStyle/>
              <a:p>
                <a:endParaRPr lang="en-US"/>
              </a:p>
            </p:txBody>
          </p:sp>
          <p:sp>
            <p:nvSpPr>
              <p:cNvPr id="73878" name="Freeform: Shape 73877">
                <a:extLst>
                  <a:ext uri="{FF2B5EF4-FFF2-40B4-BE49-F238E27FC236}">
                    <a16:creationId xmlns:a16="http://schemas.microsoft.com/office/drawing/2014/main" id="{6A54A379-68F7-497D-A261-5CBF7BD0E9C5}"/>
                  </a:ext>
                </a:extLst>
              </p:cNvPr>
              <p:cNvSpPr/>
              <p:nvPr/>
            </p:nvSpPr>
            <p:spPr>
              <a:xfrm>
                <a:off x="16527113" y="4740434"/>
                <a:ext cx="29336" cy="32894"/>
              </a:xfrm>
              <a:custGeom>
                <a:avLst/>
                <a:gdLst>
                  <a:gd name="connsiteX0" fmla="*/ 2857 w 29336"/>
                  <a:gd name="connsiteY0" fmla="*/ 4763 h 32894"/>
                  <a:gd name="connsiteX1" fmla="*/ 29337 w 29336"/>
                  <a:gd name="connsiteY1" fmla="*/ 0 h 32894"/>
                  <a:gd name="connsiteX2" fmla="*/ 0 w 29336"/>
                  <a:gd name="connsiteY2" fmla="*/ 31147 h 32894"/>
                  <a:gd name="connsiteX3" fmla="*/ 6477 w 29336"/>
                  <a:gd name="connsiteY3" fmla="*/ 21336 h 32894"/>
                  <a:gd name="connsiteX4" fmla="*/ 2857 w 29336"/>
                  <a:gd name="connsiteY4" fmla="*/ 4763 h 32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36" h="32894">
                    <a:moveTo>
                      <a:pt x="2857" y="4763"/>
                    </a:moveTo>
                    <a:cubicBezTo>
                      <a:pt x="4572" y="3620"/>
                      <a:pt x="18097" y="16859"/>
                      <a:pt x="29337" y="0"/>
                    </a:cubicBezTo>
                    <a:cubicBezTo>
                      <a:pt x="27622" y="44482"/>
                      <a:pt x="14669" y="30861"/>
                      <a:pt x="0" y="31147"/>
                    </a:cubicBezTo>
                    <a:cubicBezTo>
                      <a:pt x="0" y="22670"/>
                      <a:pt x="3905" y="23622"/>
                      <a:pt x="6477" y="21336"/>
                    </a:cubicBezTo>
                    <a:cubicBezTo>
                      <a:pt x="5715" y="14573"/>
                      <a:pt x="3048" y="13525"/>
                      <a:pt x="2857" y="4763"/>
                    </a:cubicBezTo>
                    <a:close/>
                  </a:path>
                </a:pathLst>
              </a:custGeom>
              <a:grpFill/>
              <a:ln w="9525" cap="flat">
                <a:noFill/>
                <a:prstDash val="solid"/>
                <a:miter/>
              </a:ln>
            </p:spPr>
            <p:txBody>
              <a:bodyPr rtlCol="0" anchor="ctr"/>
              <a:lstStyle/>
              <a:p>
                <a:endParaRPr lang="en-US"/>
              </a:p>
            </p:txBody>
          </p:sp>
          <p:sp>
            <p:nvSpPr>
              <p:cNvPr id="73879" name="Freeform: Shape 73878">
                <a:extLst>
                  <a:ext uri="{FF2B5EF4-FFF2-40B4-BE49-F238E27FC236}">
                    <a16:creationId xmlns:a16="http://schemas.microsoft.com/office/drawing/2014/main" id="{B98CE4CC-2625-44F4-A5A1-73877E8FDDF9}"/>
                  </a:ext>
                </a:extLst>
              </p:cNvPr>
              <p:cNvSpPr/>
              <p:nvPr/>
            </p:nvSpPr>
            <p:spPr>
              <a:xfrm>
                <a:off x="16552564" y="4594701"/>
                <a:ext cx="18650" cy="41740"/>
              </a:xfrm>
              <a:custGeom>
                <a:avLst/>
                <a:gdLst>
                  <a:gd name="connsiteX0" fmla="*/ 1981 w 18650"/>
                  <a:gd name="connsiteY0" fmla="*/ 25718 h 41740"/>
                  <a:gd name="connsiteX1" fmla="*/ 1505 w 18650"/>
                  <a:gd name="connsiteY1" fmla="*/ 0 h 41740"/>
                  <a:gd name="connsiteX2" fmla="*/ 18650 w 18650"/>
                  <a:gd name="connsiteY2" fmla="*/ 40005 h 41740"/>
                  <a:gd name="connsiteX3" fmla="*/ 1981 w 18650"/>
                  <a:gd name="connsiteY3" fmla="*/ 25718 h 41740"/>
                </a:gdLst>
                <a:ahLst/>
                <a:cxnLst>
                  <a:cxn ang="0">
                    <a:pos x="connsiteX0" y="connsiteY0"/>
                  </a:cxn>
                  <a:cxn ang="0">
                    <a:pos x="connsiteX1" y="connsiteY1"/>
                  </a:cxn>
                  <a:cxn ang="0">
                    <a:pos x="connsiteX2" y="connsiteY2"/>
                  </a:cxn>
                  <a:cxn ang="0">
                    <a:pos x="connsiteX3" y="connsiteY3"/>
                  </a:cxn>
                </a:cxnLst>
                <a:rect l="l" t="t" r="r" b="b"/>
                <a:pathLst>
                  <a:path w="18650" h="41740">
                    <a:moveTo>
                      <a:pt x="1981" y="25718"/>
                    </a:moveTo>
                    <a:cubicBezTo>
                      <a:pt x="-2972" y="22860"/>
                      <a:pt x="3124" y="14478"/>
                      <a:pt x="1505" y="0"/>
                    </a:cubicBezTo>
                    <a:cubicBezTo>
                      <a:pt x="6648" y="15050"/>
                      <a:pt x="18745" y="9811"/>
                      <a:pt x="18650" y="40005"/>
                    </a:cubicBezTo>
                    <a:cubicBezTo>
                      <a:pt x="9125" y="51530"/>
                      <a:pt x="5791" y="953"/>
                      <a:pt x="1981" y="25718"/>
                    </a:cubicBezTo>
                    <a:close/>
                  </a:path>
                </a:pathLst>
              </a:custGeom>
              <a:grpFill/>
              <a:ln w="9525" cap="flat">
                <a:noFill/>
                <a:prstDash val="solid"/>
                <a:miter/>
              </a:ln>
            </p:spPr>
            <p:txBody>
              <a:bodyPr rtlCol="0" anchor="ctr"/>
              <a:lstStyle/>
              <a:p>
                <a:endParaRPr lang="en-US"/>
              </a:p>
            </p:txBody>
          </p:sp>
          <p:sp>
            <p:nvSpPr>
              <p:cNvPr id="73880" name="Freeform: Shape 73879">
                <a:extLst>
                  <a:ext uri="{FF2B5EF4-FFF2-40B4-BE49-F238E27FC236}">
                    <a16:creationId xmlns:a16="http://schemas.microsoft.com/office/drawing/2014/main" id="{5C680C5A-A9CC-4B89-A389-EAA5EF304AA4}"/>
                  </a:ext>
                </a:extLst>
              </p:cNvPr>
              <p:cNvSpPr/>
              <p:nvPr/>
            </p:nvSpPr>
            <p:spPr>
              <a:xfrm>
                <a:off x="16599854" y="5117147"/>
                <a:ext cx="16603" cy="62638"/>
              </a:xfrm>
              <a:custGeom>
                <a:avLst/>
                <a:gdLst>
                  <a:gd name="connsiteX0" fmla="*/ 4221 w 16603"/>
                  <a:gd name="connsiteY0" fmla="*/ 62485 h 62638"/>
                  <a:gd name="connsiteX1" fmla="*/ 13841 w 16603"/>
                  <a:gd name="connsiteY1" fmla="*/ 34958 h 62638"/>
                  <a:gd name="connsiteX2" fmla="*/ 30 w 16603"/>
                  <a:gd name="connsiteY2" fmla="*/ 11621 h 62638"/>
                  <a:gd name="connsiteX3" fmla="*/ 16603 w 16603"/>
                  <a:gd name="connsiteY3" fmla="*/ 191 h 62638"/>
                  <a:gd name="connsiteX4" fmla="*/ 4221 w 16603"/>
                  <a:gd name="connsiteY4" fmla="*/ 62485 h 62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3" h="62638">
                    <a:moveTo>
                      <a:pt x="4221" y="62485"/>
                    </a:moveTo>
                    <a:cubicBezTo>
                      <a:pt x="4316" y="46292"/>
                      <a:pt x="15174" y="54579"/>
                      <a:pt x="13841" y="34958"/>
                    </a:cubicBezTo>
                    <a:cubicBezTo>
                      <a:pt x="10126" y="14669"/>
                      <a:pt x="-637" y="54484"/>
                      <a:pt x="30" y="11621"/>
                    </a:cubicBezTo>
                    <a:cubicBezTo>
                      <a:pt x="9555" y="16955"/>
                      <a:pt x="8507" y="-2095"/>
                      <a:pt x="16603" y="191"/>
                    </a:cubicBezTo>
                    <a:cubicBezTo>
                      <a:pt x="11936" y="14098"/>
                      <a:pt x="24033" y="65819"/>
                      <a:pt x="4221" y="62485"/>
                    </a:cubicBezTo>
                    <a:close/>
                  </a:path>
                </a:pathLst>
              </a:custGeom>
              <a:grpFill/>
              <a:ln w="9525" cap="flat">
                <a:noFill/>
                <a:prstDash val="solid"/>
                <a:miter/>
              </a:ln>
            </p:spPr>
            <p:txBody>
              <a:bodyPr rtlCol="0" anchor="ctr"/>
              <a:lstStyle/>
              <a:p>
                <a:endParaRPr lang="en-US"/>
              </a:p>
            </p:txBody>
          </p:sp>
          <p:sp>
            <p:nvSpPr>
              <p:cNvPr id="73881" name="Freeform: Shape 73880">
                <a:extLst>
                  <a:ext uri="{FF2B5EF4-FFF2-40B4-BE49-F238E27FC236}">
                    <a16:creationId xmlns:a16="http://schemas.microsoft.com/office/drawing/2014/main" id="{576688FA-03A2-4938-8995-11EBDFF45AF5}"/>
                  </a:ext>
                </a:extLst>
              </p:cNvPr>
              <p:cNvSpPr/>
              <p:nvPr/>
            </p:nvSpPr>
            <p:spPr>
              <a:xfrm>
                <a:off x="16645483" y="6545707"/>
                <a:ext cx="53403" cy="65627"/>
              </a:xfrm>
              <a:custGeom>
                <a:avLst/>
                <a:gdLst>
                  <a:gd name="connsiteX0" fmla="*/ 46127 w 53403"/>
                  <a:gd name="connsiteY0" fmla="*/ 65627 h 65627"/>
                  <a:gd name="connsiteX1" fmla="*/ 27934 w 53403"/>
                  <a:gd name="connsiteY1" fmla="*/ 34195 h 65627"/>
                  <a:gd name="connsiteX2" fmla="*/ 7360 w 53403"/>
                  <a:gd name="connsiteY2" fmla="*/ 54959 h 65627"/>
                  <a:gd name="connsiteX3" fmla="*/ 26 w 53403"/>
                  <a:gd name="connsiteY3" fmla="*/ 38957 h 65627"/>
                  <a:gd name="connsiteX4" fmla="*/ 27172 w 53403"/>
                  <a:gd name="connsiteY4" fmla="*/ 0 h 65627"/>
                  <a:gd name="connsiteX5" fmla="*/ 52127 w 53403"/>
                  <a:gd name="connsiteY5" fmla="*/ 21527 h 65627"/>
                  <a:gd name="connsiteX6" fmla="*/ 46127 w 53403"/>
                  <a:gd name="connsiteY6" fmla="*/ 65627 h 6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403" h="65627">
                    <a:moveTo>
                      <a:pt x="46127" y="65627"/>
                    </a:moveTo>
                    <a:cubicBezTo>
                      <a:pt x="36411" y="53340"/>
                      <a:pt x="43650" y="38100"/>
                      <a:pt x="27934" y="34195"/>
                    </a:cubicBezTo>
                    <a:cubicBezTo>
                      <a:pt x="25743" y="66104"/>
                      <a:pt x="27077" y="55054"/>
                      <a:pt x="7360" y="54959"/>
                    </a:cubicBezTo>
                    <a:cubicBezTo>
                      <a:pt x="12027" y="39053"/>
                      <a:pt x="10122" y="34862"/>
                      <a:pt x="26" y="38957"/>
                    </a:cubicBezTo>
                    <a:cubicBezTo>
                      <a:pt x="-1022" y="2762"/>
                      <a:pt x="30315" y="54483"/>
                      <a:pt x="27172" y="0"/>
                    </a:cubicBezTo>
                    <a:cubicBezTo>
                      <a:pt x="32696" y="15049"/>
                      <a:pt x="42888" y="44577"/>
                      <a:pt x="52127" y="21527"/>
                    </a:cubicBezTo>
                    <a:cubicBezTo>
                      <a:pt x="57652" y="6477"/>
                      <a:pt x="43269" y="51625"/>
                      <a:pt x="46127" y="65627"/>
                    </a:cubicBezTo>
                    <a:close/>
                  </a:path>
                </a:pathLst>
              </a:custGeom>
              <a:grpFill/>
              <a:ln w="9525" cap="flat">
                <a:noFill/>
                <a:prstDash val="solid"/>
                <a:miter/>
              </a:ln>
            </p:spPr>
            <p:txBody>
              <a:bodyPr rtlCol="0" anchor="ctr"/>
              <a:lstStyle/>
              <a:p>
                <a:endParaRPr lang="en-US"/>
              </a:p>
            </p:txBody>
          </p:sp>
          <p:sp>
            <p:nvSpPr>
              <p:cNvPr id="73882" name="Freeform: Shape 73881">
                <a:extLst>
                  <a:ext uri="{FF2B5EF4-FFF2-40B4-BE49-F238E27FC236}">
                    <a16:creationId xmlns:a16="http://schemas.microsoft.com/office/drawing/2014/main" id="{D01900E7-FC96-487B-8B06-F2F1C541F3C1}"/>
                  </a:ext>
                </a:extLst>
              </p:cNvPr>
              <p:cNvSpPr/>
              <p:nvPr/>
            </p:nvSpPr>
            <p:spPr>
              <a:xfrm>
                <a:off x="16610488" y="2810669"/>
                <a:ext cx="33306" cy="56578"/>
              </a:xfrm>
              <a:custGeom>
                <a:avLst/>
                <a:gdLst>
                  <a:gd name="connsiteX0" fmla="*/ 8160 w 33306"/>
                  <a:gd name="connsiteY0" fmla="*/ 16002 h 56578"/>
                  <a:gd name="connsiteX1" fmla="*/ 5493 w 33306"/>
                  <a:gd name="connsiteY1" fmla="*/ 42386 h 56578"/>
                  <a:gd name="connsiteX2" fmla="*/ 1683 w 33306"/>
                  <a:gd name="connsiteY2" fmla="*/ 0 h 56578"/>
                  <a:gd name="connsiteX3" fmla="*/ 33306 w 33306"/>
                  <a:gd name="connsiteY3" fmla="*/ 28385 h 56578"/>
                  <a:gd name="connsiteX4" fmla="*/ 21305 w 33306"/>
                  <a:gd name="connsiteY4" fmla="*/ 56579 h 56578"/>
                  <a:gd name="connsiteX5" fmla="*/ 8160 w 33306"/>
                  <a:gd name="connsiteY5" fmla="*/ 16002 h 56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306" h="56578">
                    <a:moveTo>
                      <a:pt x="8160" y="16002"/>
                    </a:moveTo>
                    <a:cubicBezTo>
                      <a:pt x="4541" y="18002"/>
                      <a:pt x="5779" y="32099"/>
                      <a:pt x="5493" y="42386"/>
                    </a:cubicBezTo>
                    <a:cubicBezTo>
                      <a:pt x="922" y="32671"/>
                      <a:pt x="-2031" y="10954"/>
                      <a:pt x="1683" y="0"/>
                    </a:cubicBezTo>
                    <a:cubicBezTo>
                      <a:pt x="11875" y="10477"/>
                      <a:pt x="19209" y="30004"/>
                      <a:pt x="33306" y="28385"/>
                    </a:cubicBezTo>
                    <a:cubicBezTo>
                      <a:pt x="32830" y="46196"/>
                      <a:pt x="19590" y="32956"/>
                      <a:pt x="21305" y="56579"/>
                    </a:cubicBezTo>
                    <a:cubicBezTo>
                      <a:pt x="16828" y="43529"/>
                      <a:pt x="12066" y="31147"/>
                      <a:pt x="8160" y="16002"/>
                    </a:cubicBezTo>
                    <a:close/>
                  </a:path>
                </a:pathLst>
              </a:custGeom>
              <a:grpFill/>
              <a:ln w="9525" cap="flat">
                <a:noFill/>
                <a:prstDash val="solid"/>
                <a:miter/>
              </a:ln>
            </p:spPr>
            <p:txBody>
              <a:bodyPr rtlCol="0" anchor="ctr"/>
              <a:lstStyle/>
              <a:p>
                <a:endParaRPr lang="en-US"/>
              </a:p>
            </p:txBody>
          </p:sp>
          <p:sp>
            <p:nvSpPr>
              <p:cNvPr id="73883" name="Freeform: Shape 73882">
                <a:extLst>
                  <a:ext uri="{FF2B5EF4-FFF2-40B4-BE49-F238E27FC236}">
                    <a16:creationId xmlns:a16="http://schemas.microsoft.com/office/drawing/2014/main" id="{9628EBF6-53C2-4715-863F-D0898BF38F2E}"/>
                  </a:ext>
                </a:extLst>
              </p:cNvPr>
              <p:cNvSpPr/>
              <p:nvPr/>
            </p:nvSpPr>
            <p:spPr>
              <a:xfrm>
                <a:off x="16666083" y="3000026"/>
                <a:ext cx="40576" cy="45000"/>
              </a:xfrm>
              <a:custGeom>
                <a:avLst/>
                <a:gdLst>
                  <a:gd name="connsiteX0" fmla="*/ 0 w 40576"/>
                  <a:gd name="connsiteY0" fmla="*/ 41529 h 45000"/>
                  <a:gd name="connsiteX1" fmla="*/ 9239 w 40576"/>
                  <a:gd name="connsiteY1" fmla="*/ 31147 h 45000"/>
                  <a:gd name="connsiteX2" fmla="*/ 6001 w 40576"/>
                  <a:gd name="connsiteY2" fmla="*/ 23146 h 45000"/>
                  <a:gd name="connsiteX3" fmla="*/ 30671 w 40576"/>
                  <a:gd name="connsiteY3" fmla="*/ 1238 h 45000"/>
                  <a:gd name="connsiteX4" fmla="*/ 36957 w 40576"/>
                  <a:gd name="connsiteY4" fmla="*/ 0 h 45000"/>
                  <a:gd name="connsiteX5" fmla="*/ 40577 w 40576"/>
                  <a:gd name="connsiteY5" fmla="*/ 25146 h 45000"/>
                  <a:gd name="connsiteX6" fmla="*/ 0 w 40576"/>
                  <a:gd name="connsiteY6" fmla="*/ 41529 h 4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576" h="45000">
                    <a:moveTo>
                      <a:pt x="0" y="41529"/>
                    </a:moveTo>
                    <a:cubicBezTo>
                      <a:pt x="286" y="31337"/>
                      <a:pt x="5524" y="33338"/>
                      <a:pt x="9239" y="31147"/>
                    </a:cubicBezTo>
                    <a:cubicBezTo>
                      <a:pt x="9715" y="23813"/>
                      <a:pt x="7906" y="23336"/>
                      <a:pt x="6001" y="23146"/>
                    </a:cubicBezTo>
                    <a:cubicBezTo>
                      <a:pt x="11239" y="9430"/>
                      <a:pt x="35433" y="51625"/>
                      <a:pt x="30671" y="1238"/>
                    </a:cubicBezTo>
                    <a:cubicBezTo>
                      <a:pt x="32766" y="857"/>
                      <a:pt x="34862" y="381"/>
                      <a:pt x="36957" y="0"/>
                    </a:cubicBezTo>
                    <a:cubicBezTo>
                      <a:pt x="38767" y="6667"/>
                      <a:pt x="40481" y="13335"/>
                      <a:pt x="40577" y="25146"/>
                    </a:cubicBezTo>
                    <a:cubicBezTo>
                      <a:pt x="25813" y="30289"/>
                      <a:pt x="12097" y="53721"/>
                      <a:pt x="0" y="41529"/>
                    </a:cubicBezTo>
                    <a:close/>
                  </a:path>
                </a:pathLst>
              </a:custGeom>
              <a:grpFill/>
              <a:ln w="9525" cap="flat">
                <a:noFill/>
                <a:prstDash val="solid"/>
                <a:miter/>
              </a:ln>
            </p:spPr>
            <p:txBody>
              <a:bodyPr rtlCol="0" anchor="ctr"/>
              <a:lstStyle/>
              <a:p>
                <a:endParaRPr lang="en-US"/>
              </a:p>
            </p:txBody>
          </p:sp>
          <p:sp>
            <p:nvSpPr>
              <p:cNvPr id="73884" name="Freeform: Shape 73883">
                <a:extLst>
                  <a:ext uri="{FF2B5EF4-FFF2-40B4-BE49-F238E27FC236}">
                    <a16:creationId xmlns:a16="http://schemas.microsoft.com/office/drawing/2014/main" id="{7978BC23-32B5-47E5-B03B-C56955279638}"/>
                  </a:ext>
                </a:extLst>
              </p:cNvPr>
              <p:cNvSpPr/>
              <p:nvPr/>
            </p:nvSpPr>
            <p:spPr>
              <a:xfrm>
                <a:off x="16712473" y="4919123"/>
                <a:ext cx="31238" cy="53405"/>
              </a:xfrm>
              <a:custGeom>
                <a:avLst/>
                <a:gdLst>
                  <a:gd name="connsiteX0" fmla="*/ 664 w 31238"/>
                  <a:gd name="connsiteY0" fmla="*/ 25813 h 53405"/>
                  <a:gd name="connsiteX1" fmla="*/ 4378 w 31238"/>
                  <a:gd name="connsiteY1" fmla="*/ 42386 h 53405"/>
                  <a:gd name="connsiteX2" fmla="*/ 187 w 31238"/>
                  <a:gd name="connsiteY2" fmla="*/ 0 h 53405"/>
                  <a:gd name="connsiteX3" fmla="*/ 20285 w 31238"/>
                  <a:gd name="connsiteY3" fmla="*/ 5049 h 53405"/>
                  <a:gd name="connsiteX4" fmla="*/ 31239 w 31238"/>
                  <a:gd name="connsiteY4" fmla="*/ 46101 h 53405"/>
                  <a:gd name="connsiteX5" fmla="*/ 664 w 31238"/>
                  <a:gd name="connsiteY5" fmla="*/ 25813 h 53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238" h="53405">
                    <a:moveTo>
                      <a:pt x="664" y="25813"/>
                    </a:moveTo>
                    <a:cubicBezTo>
                      <a:pt x="3902" y="25527"/>
                      <a:pt x="3426" y="35909"/>
                      <a:pt x="4378" y="42386"/>
                    </a:cubicBezTo>
                    <a:cubicBezTo>
                      <a:pt x="15999" y="24765"/>
                      <a:pt x="-2003" y="19812"/>
                      <a:pt x="187" y="0"/>
                    </a:cubicBezTo>
                    <a:cubicBezTo>
                      <a:pt x="6569" y="6858"/>
                      <a:pt x="16475" y="43053"/>
                      <a:pt x="20285" y="5049"/>
                    </a:cubicBezTo>
                    <a:cubicBezTo>
                      <a:pt x="24476" y="17145"/>
                      <a:pt x="30286" y="24194"/>
                      <a:pt x="31239" y="46101"/>
                    </a:cubicBezTo>
                    <a:cubicBezTo>
                      <a:pt x="16665" y="35814"/>
                      <a:pt x="7807" y="80010"/>
                      <a:pt x="664" y="25813"/>
                    </a:cubicBezTo>
                    <a:close/>
                  </a:path>
                </a:pathLst>
              </a:custGeom>
              <a:grpFill/>
              <a:ln w="9525" cap="flat">
                <a:noFill/>
                <a:prstDash val="solid"/>
                <a:miter/>
              </a:ln>
            </p:spPr>
            <p:txBody>
              <a:bodyPr rtlCol="0" anchor="ctr"/>
              <a:lstStyle/>
              <a:p>
                <a:endParaRPr lang="en-US"/>
              </a:p>
            </p:txBody>
          </p:sp>
          <p:sp>
            <p:nvSpPr>
              <p:cNvPr id="73885" name="Freeform: Shape 73884">
                <a:extLst>
                  <a:ext uri="{FF2B5EF4-FFF2-40B4-BE49-F238E27FC236}">
                    <a16:creationId xmlns:a16="http://schemas.microsoft.com/office/drawing/2014/main" id="{E74F7072-1431-4EDA-940F-A0D1A5A4A9DC}"/>
                  </a:ext>
                </a:extLst>
              </p:cNvPr>
              <p:cNvSpPr/>
              <p:nvPr/>
            </p:nvSpPr>
            <p:spPr>
              <a:xfrm>
                <a:off x="16712811" y="4579747"/>
                <a:ext cx="22040" cy="37814"/>
              </a:xfrm>
              <a:custGeom>
                <a:avLst/>
                <a:gdLst>
                  <a:gd name="connsiteX0" fmla="*/ 19756 w 22040"/>
                  <a:gd name="connsiteY0" fmla="*/ 34290 h 37814"/>
                  <a:gd name="connsiteX1" fmla="*/ 39 w 22040"/>
                  <a:gd name="connsiteY1" fmla="*/ 37814 h 37814"/>
                  <a:gd name="connsiteX2" fmla="*/ 18994 w 22040"/>
                  <a:gd name="connsiteY2" fmla="*/ 0 h 37814"/>
                  <a:gd name="connsiteX3" fmla="*/ 19756 w 22040"/>
                  <a:gd name="connsiteY3" fmla="*/ 34290 h 37814"/>
                </a:gdLst>
                <a:ahLst/>
                <a:cxnLst>
                  <a:cxn ang="0">
                    <a:pos x="connsiteX0" y="connsiteY0"/>
                  </a:cxn>
                  <a:cxn ang="0">
                    <a:pos x="connsiteX1" y="connsiteY1"/>
                  </a:cxn>
                  <a:cxn ang="0">
                    <a:pos x="connsiteX2" y="connsiteY2"/>
                  </a:cxn>
                  <a:cxn ang="0">
                    <a:pos x="connsiteX3" y="connsiteY3"/>
                  </a:cxn>
                </a:cxnLst>
                <a:rect l="l" t="t" r="r" b="b"/>
                <a:pathLst>
                  <a:path w="22040" h="37814">
                    <a:moveTo>
                      <a:pt x="19756" y="34290"/>
                    </a:moveTo>
                    <a:cubicBezTo>
                      <a:pt x="13184" y="18669"/>
                      <a:pt x="7659" y="33909"/>
                      <a:pt x="39" y="37814"/>
                    </a:cubicBezTo>
                    <a:cubicBezTo>
                      <a:pt x="-818" y="-5906"/>
                      <a:pt x="12612" y="30385"/>
                      <a:pt x="18994" y="0"/>
                    </a:cubicBezTo>
                    <a:cubicBezTo>
                      <a:pt x="27566" y="476"/>
                      <a:pt x="14803" y="15621"/>
                      <a:pt x="19756" y="34290"/>
                    </a:cubicBezTo>
                    <a:close/>
                  </a:path>
                </a:pathLst>
              </a:custGeom>
              <a:grpFill/>
              <a:ln w="9525" cap="flat">
                <a:noFill/>
                <a:prstDash val="solid"/>
                <a:miter/>
              </a:ln>
            </p:spPr>
            <p:txBody>
              <a:bodyPr rtlCol="0" anchor="ctr"/>
              <a:lstStyle/>
              <a:p>
                <a:endParaRPr lang="en-US"/>
              </a:p>
            </p:txBody>
          </p:sp>
          <p:sp>
            <p:nvSpPr>
              <p:cNvPr id="73886" name="Freeform: Shape 73885">
                <a:extLst>
                  <a:ext uri="{FF2B5EF4-FFF2-40B4-BE49-F238E27FC236}">
                    <a16:creationId xmlns:a16="http://schemas.microsoft.com/office/drawing/2014/main" id="{90EC2680-CB9B-47F8-821D-FB2D4D33D465}"/>
                  </a:ext>
                </a:extLst>
              </p:cNvPr>
              <p:cNvSpPr/>
              <p:nvPr/>
            </p:nvSpPr>
            <p:spPr>
              <a:xfrm>
                <a:off x="16727328" y="4612799"/>
                <a:ext cx="41814" cy="62388"/>
              </a:xfrm>
              <a:custGeom>
                <a:avLst/>
                <a:gdLst>
                  <a:gd name="connsiteX0" fmla="*/ 13145 w 41814"/>
                  <a:gd name="connsiteY0" fmla="*/ 60103 h 62388"/>
                  <a:gd name="connsiteX1" fmla="*/ 0 w 41814"/>
                  <a:gd name="connsiteY1" fmla="*/ 62389 h 62388"/>
                  <a:gd name="connsiteX2" fmla="*/ 11906 w 41814"/>
                  <a:gd name="connsiteY2" fmla="*/ 0 h 62388"/>
                  <a:gd name="connsiteX3" fmla="*/ 41815 w 41814"/>
                  <a:gd name="connsiteY3" fmla="*/ 11906 h 62388"/>
                  <a:gd name="connsiteX4" fmla="*/ 15526 w 41814"/>
                  <a:gd name="connsiteY4" fmla="*/ 16669 h 62388"/>
                  <a:gd name="connsiteX5" fmla="*/ 13145 w 41814"/>
                  <a:gd name="connsiteY5" fmla="*/ 60103 h 62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814" h="62388">
                    <a:moveTo>
                      <a:pt x="13145" y="60103"/>
                    </a:moveTo>
                    <a:cubicBezTo>
                      <a:pt x="8763" y="60960"/>
                      <a:pt x="4381" y="61722"/>
                      <a:pt x="0" y="62389"/>
                    </a:cubicBezTo>
                    <a:cubicBezTo>
                      <a:pt x="286" y="33338"/>
                      <a:pt x="9430" y="24384"/>
                      <a:pt x="11906" y="0"/>
                    </a:cubicBezTo>
                    <a:cubicBezTo>
                      <a:pt x="15907" y="26479"/>
                      <a:pt x="30480" y="-6382"/>
                      <a:pt x="41815" y="11906"/>
                    </a:cubicBezTo>
                    <a:cubicBezTo>
                      <a:pt x="38767" y="33147"/>
                      <a:pt x="14097" y="23813"/>
                      <a:pt x="15526" y="16669"/>
                    </a:cubicBezTo>
                    <a:cubicBezTo>
                      <a:pt x="8287" y="16478"/>
                      <a:pt x="14669" y="47339"/>
                      <a:pt x="13145" y="60103"/>
                    </a:cubicBezTo>
                    <a:close/>
                  </a:path>
                </a:pathLst>
              </a:custGeom>
              <a:grpFill/>
              <a:ln w="9525" cap="flat">
                <a:noFill/>
                <a:prstDash val="solid"/>
                <a:miter/>
              </a:ln>
            </p:spPr>
            <p:txBody>
              <a:bodyPr rtlCol="0" anchor="ctr"/>
              <a:lstStyle/>
              <a:p>
                <a:endParaRPr lang="en-US"/>
              </a:p>
            </p:txBody>
          </p:sp>
          <p:sp>
            <p:nvSpPr>
              <p:cNvPr id="73887" name="Freeform: Shape 73886">
                <a:extLst>
                  <a:ext uri="{FF2B5EF4-FFF2-40B4-BE49-F238E27FC236}">
                    <a16:creationId xmlns:a16="http://schemas.microsoft.com/office/drawing/2014/main" id="{BD36E638-A0ED-4322-8A5A-589C49E23983}"/>
                  </a:ext>
                </a:extLst>
              </p:cNvPr>
              <p:cNvSpPr/>
              <p:nvPr/>
            </p:nvSpPr>
            <p:spPr>
              <a:xfrm>
                <a:off x="16760926" y="4979035"/>
                <a:ext cx="24123" cy="47815"/>
              </a:xfrm>
              <a:custGeom>
                <a:avLst/>
                <a:gdLst>
                  <a:gd name="connsiteX0" fmla="*/ 502 w 24123"/>
                  <a:gd name="connsiteY0" fmla="*/ 34862 h 47815"/>
                  <a:gd name="connsiteX1" fmla="*/ 2978 w 24123"/>
                  <a:gd name="connsiteY1" fmla="*/ 0 h 47815"/>
                  <a:gd name="connsiteX2" fmla="*/ 24123 w 24123"/>
                  <a:gd name="connsiteY2" fmla="*/ 47816 h 47815"/>
                  <a:gd name="connsiteX3" fmla="*/ 502 w 24123"/>
                  <a:gd name="connsiteY3" fmla="*/ 34862 h 47815"/>
                </a:gdLst>
                <a:ahLst/>
                <a:cxnLst>
                  <a:cxn ang="0">
                    <a:pos x="connsiteX0" y="connsiteY0"/>
                  </a:cxn>
                  <a:cxn ang="0">
                    <a:pos x="connsiteX1" y="connsiteY1"/>
                  </a:cxn>
                  <a:cxn ang="0">
                    <a:pos x="connsiteX2" y="connsiteY2"/>
                  </a:cxn>
                  <a:cxn ang="0">
                    <a:pos x="connsiteX3" y="connsiteY3"/>
                  </a:cxn>
                </a:cxnLst>
                <a:rect l="l" t="t" r="r" b="b"/>
                <a:pathLst>
                  <a:path w="24123" h="47815">
                    <a:moveTo>
                      <a:pt x="502" y="34862"/>
                    </a:moveTo>
                    <a:cubicBezTo>
                      <a:pt x="-1308" y="17145"/>
                      <a:pt x="2311" y="11716"/>
                      <a:pt x="2978" y="0"/>
                    </a:cubicBezTo>
                    <a:cubicBezTo>
                      <a:pt x="19552" y="4667"/>
                      <a:pt x="13646" y="21812"/>
                      <a:pt x="24123" y="47816"/>
                    </a:cubicBezTo>
                    <a:cubicBezTo>
                      <a:pt x="16789" y="23051"/>
                      <a:pt x="10598" y="51530"/>
                      <a:pt x="502" y="34862"/>
                    </a:cubicBezTo>
                    <a:close/>
                  </a:path>
                </a:pathLst>
              </a:custGeom>
              <a:grpFill/>
              <a:ln w="9525" cap="flat">
                <a:noFill/>
                <a:prstDash val="solid"/>
                <a:miter/>
              </a:ln>
            </p:spPr>
            <p:txBody>
              <a:bodyPr rtlCol="0" anchor="ctr"/>
              <a:lstStyle/>
              <a:p>
                <a:endParaRPr lang="en-US"/>
              </a:p>
            </p:txBody>
          </p:sp>
          <p:sp>
            <p:nvSpPr>
              <p:cNvPr id="73888" name="Freeform: Shape 73887">
                <a:extLst>
                  <a:ext uri="{FF2B5EF4-FFF2-40B4-BE49-F238E27FC236}">
                    <a16:creationId xmlns:a16="http://schemas.microsoft.com/office/drawing/2014/main" id="{075ABCF9-D296-48D5-82D1-048A18655CF1}"/>
                  </a:ext>
                </a:extLst>
              </p:cNvPr>
              <p:cNvSpPr/>
              <p:nvPr/>
            </p:nvSpPr>
            <p:spPr>
              <a:xfrm>
                <a:off x="16782314" y="4637754"/>
                <a:ext cx="24071" cy="58769"/>
              </a:xfrm>
              <a:custGeom>
                <a:avLst/>
                <a:gdLst>
                  <a:gd name="connsiteX0" fmla="*/ 1497 w 24071"/>
                  <a:gd name="connsiteY0" fmla="*/ 53245 h 58769"/>
                  <a:gd name="connsiteX1" fmla="*/ 10165 w 24071"/>
                  <a:gd name="connsiteY1" fmla="*/ 0 h 58769"/>
                  <a:gd name="connsiteX2" fmla="*/ 10546 w 24071"/>
                  <a:gd name="connsiteY2" fmla="*/ 17050 h 58769"/>
                  <a:gd name="connsiteX3" fmla="*/ 24071 w 24071"/>
                  <a:gd name="connsiteY3" fmla="*/ 31718 h 58769"/>
                  <a:gd name="connsiteX4" fmla="*/ 18166 w 24071"/>
                  <a:gd name="connsiteY4" fmla="*/ 58769 h 58769"/>
                  <a:gd name="connsiteX5" fmla="*/ 1497 w 24071"/>
                  <a:gd name="connsiteY5" fmla="*/ 53245 h 58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71" h="58769">
                    <a:moveTo>
                      <a:pt x="1497" y="53245"/>
                    </a:moveTo>
                    <a:cubicBezTo>
                      <a:pt x="-4027" y="61531"/>
                      <a:pt x="7307" y="9525"/>
                      <a:pt x="10165" y="0"/>
                    </a:cubicBezTo>
                    <a:cubicBezTo>
                      <a:pt x="15023" y="2857"/>
                      <a:pt x="9974" y="7525"/>
                      <a:pt x="10546" y="17050"/>
                    </a:cubicBezTo>
                    <a:cubicBezTo>
                      <a:pt x="14165" y="45339"/>
                      <a:pt x="17880" y="16669"/>
                      <a:pt x="24071" y="31718"/>
                    </a:cubicBezTo>
                    <a:cubicBezTo>
                      <a:pt x="22166" y="40862"/>
                      <a:pt x="16737" y="42005"/>
                      <a:pt x="18166" y="58769"/>
                    </a:cubicBezTo>
                    <a:cubicBezTo>
                      <a:pt x="16642" y="49530"/>
                      <a:pt x="4259" y="28480"/>
                      <a:pt x="1497" y="53245"/>
                    </a:cubicBezTo>
                    <a:close/>
                  </a:path>
                </a:pathLst>
              </a:custGeom>
              <a:grpFill/>
              <a:ln w="9525" cap="flat">
                <a:noFill/>
                <a:prstDash val="solid"/>
                <a:miter/>
              </a:ln>
            </p:spPr>
            <p:txBody>
              <a:bodyPr rtlCol="0" anchor="ctr"/>
              <a:lstStyle/>
              <a:p>
                <a:endParaRPr lang="en-US"/>
              </a:p>
            </p:txBody>
          </p:sp>
          <p:sp>
            <p:nvSpPr>
              <p:cNvPr id="73889" name="Freeform: Shape 73888">
                <a:extLst>
                  <a:ext uri="{FF2B5EF4-FFF2-40B4-BE49-F238E27FC236}">
                    <a16:creationId xmlns:a16="http://schemas.microsoft.com/office/drawing/2014/main" id="{842AC452-8F10-4F74-850C-CD9C7392F6D0}"/>
                  </a:ext>
                </a:extLst>
              </p:cNvPr>
              <p:cNvSpPr/>
              <p:nvPr/>
            </p:nvSpPr>
            <p:spPr>
              <a:xfrm>
                <a:off x="16827054" y="4943981"/>
                <a:ext cx="30004" cy="24576"/>
              </a:xfrm>
              <a:custGeom>
                <a:avLst/>
                <a:gdLst>
                  <a:gd name="connsiteX0" fmla="*/ 1 w 30004"/>
                  <a:gd name="connsiteY0" fmla="*/ 23434 h 24576"/>
                  <a:gd name="connsiteX1" fmla="*/ 29433 w 30004"/>
                  <a:gd name="connsiteY1" fmla="*/ 669 h 24576"/>
                  <a:gd name="connsiteX2" fmla="*/ 1 w 30004"/>
                  <a:gd name="connsiteY2" fmla="*/ 23434 h 24576"/>
                </a:gdLst>
                <a:ahLst/>
                <a:cxnLst>
                  <a:cxn ang="0">
                    <a:pos x="connsiteX0" y="connsiteY0"/>
                  </a:cxn>
                  <a:cxn ang="0">
                    <a:pos x="connsiteX1" y="connsiteY1"/>
                  </a:cxn>
                  <a:cxn ang="0">
                    <a:pos x="connsiteX2" y="connsiteY2"/>
                  </a:cxn>
                </a:cxnLst>
                <a:rect l="l" t="t" r="r" b="b"/>
                <a:pathLst>
                  <a:path w="30004" h="24576">
                    <a:moveTo>
                      <a:pt x="1" y="23434"/>
                    </a:moveTo>
                    <a:cubicBezTo>
                      <a:pt x="9716" y="1908"/>
                      <a:pt x="7430" y="-1807"/>
                      <a:pt x="29433" y="669"/>
                    </a:cubicBezTo>
                    <a:cubicBezTo>
                      <a:pt x="34862" y="5622"/>
                      <a:pt x="-190" y="30102"/>
                      <a:pt x="1" y="23434"/>
                    </a:cubicBezTo>
                    <a:close/>
                  </a:path>
                </a:pathLst>
              </a:custGeom>
              <a:grpFill/>
              <a:ln w="9525" cap="flat">
                <a:noFill/>
                <a:prstDash val="solid"/>
                <a:miter/>
              </a:ln>
            </p:spPr>
            <p:txBody>
              <a:bodyPr rtlCol="0" anchor="ctr"/>
              <a:lstStyle/>
              <a:p>
                <a:endParaRPr lang="en-US"/>
              </a:p>
            </p:txBody>
          </p:sp>
          <p:sp>
            <p:nvSpPr>
              <p:cNvPr id="73890" name="Freeform: Shape 73889">
                <a:extLst>
                  <a:ext uri="{FF2B5EF4-FFF2-40B4-BE49-F238E27FC236}">
                    <a16:creationId xmlns:a16="http://schemas.microsoft.com/office/drawing/2014/main" id="{EC748A3D-59A4-4CF7-AE51-1D8D6BDE0580}"/>
                  </a:ext>
                </a:extLst>
              </p:cNvPr>
              <p:cNvSpPr/>
              <p:nvPr/>
            </p:nvSpPr>
            <p:spPr>
              <a:xfrm>
                <a:off x="16839285" y="5007705"/>
                <a:ext cx="9756" cy="60769"/>
              </a:xfrm>
              <a:custGeom>
                <a:avLst/>
                <a:gdLst>
                  <a:gd name="connsiteX0" fmla="*/ 343 w 9756"/>
                  <a:gd name="connsiteY0" fmla="*/ 60770 h 60769"/>
                  <a:gd name="connsiteX1" fmla="*/ 2153 w 9756"/>
                  <a:gd name="connsiteY1" fmla="*/ 0 h 60769"/>
                  <a:gd name="connsiteX2" fmla="*/ 7010 w 9756"/>
                  <a:gd name="connsiteY2" fmla="*/ 59531 h 60769"/>
                  <a:gd name="connsiteX3" fmla="*/ 343 w 9756"/>
                  <a:gd name="connsiteY3" fmla="*/ 60770 h 60769"/>
                </a:gdLst>
                <a:ahLst/>
                <a:cxnLst>
                  <a:cxn ang="0">
                    <a:pos x="connsiteX0" y="connsiteY0"/>
                  </a:cxn>
                  <a:cxn ang="0">
                    <a:pos x="connsiteX1" y="connsiteY1"/>
                  </a:cxn>
                  <a:cxn ang="0">
                    <a:pos x="connsiteX2" y="connsiteY2"/>
                  </a:cxn>
                  <a:cxn ang="0">
                    <a:pos x="connsiteX3" y="connsiteY3"/>
                  </a:cxn>
                </a:cxnLst>
                <a:rect l="l" t="t" r="r" b="b"/>
                <a:pathLst>
                  <a:path w="9756" h="60769">
                    <a:moveTo>
                      <a:pt x="343" y="60770"/>
                    </a:moveTo>
                    <a:cubicBezTo>
                      <a:pt x="-1181" y="54102"/>
                      <a:pt x="2915" y="16002"/>
                      <a:pt x="2153" y="0"/>
                    </a:cubicBezTo>
                    <a:cubicBezTo>
                      <a:pt x="9296" y="5810"/>
                      <a:pt x="12440" y="43529"/>
                      <a:pt x="7010" y="59531"/>
                    </a:cubicBezTo>
                    <a:cubicBezTo>
                      <a:pt x="3962" y="54769"/>
                      <a:pt x="819" y="50292"/>
                      <a:pt x="343" y="60770"/>
                    </a:cubicBezTo>
                    <a:close/>
                  </a:path>
                </a:pathLst>
              </a:custGeom>
              <a:grpFill/>
              <a:ln w="9525" cap="flat">
                <a:noFill/>
                <a:prstDash val="solid"/>
                <a:miter/>
              </a:ln>
            </p:spPr>
            <p:txBody>
              <a:bodyPr rtlCol="0" anchor="ctr"/>
              <a:lstStyle/>
              <a:p>
                <a:endParaRPr lang="en-US"/>
              </a:p>
            </p:txBody>
          </p:sp>
          <p:sp>
            <p:nvSpPr>
              <p:cNvPr id="73891" name="Freeform: Shape 73890">
                <a:extLst>
                  <a:ext uri="{FF2B5EF4-FFF2-40B4-BE49-F238E27FC236}">
                    <a16:creationId xmlns:a16="http://schemas.microsoft.com/office/drawing/2014/main" id="{67BA365B-F172-4AA0-9D23-EB62DA365921}"/>
                  </a:ext>
                </a:extLst>
              </p:cNvPr>
              <p:cNvSpPr/>
              <p:nvPr/>
            </p:nvSpPr>
            <p:spPr>
              <a:xfrm>
                <a:off x="16915161" y="4898351"/>
                <a:ext cx="14421" cy="68873"/>
              </a:xfrm>
              <a:custGeom>
                <a:avLst/>
                <a:gdLst>
                  <a:gd name="connsiteX0" fmla="*/ 0 w 14421"/>
                  <a:gd name="connsiteY0" fmla="*/ 865 h 68873"/>
                  <a:gd name="connsiteX1" fmla="*/ 5239 w 14421"/>
                  <a:gd name="connsiteY1" fmla="*/ 68874 h 68873"/>
                  <a:gd name="connsiteX2" fmla="*/ 0 w 14421"/>
                  <a:gd name="connsiteY2" fmla="*/ 865 h 68873"/>
                </a:gdLst>
                <a:ahLst/>
                <a:cxnLst>
                  <a:cxn ang="0">
                    <a:pos x="connsiteX0" y="connsiteY0"/>
                  </a:cxn>
                  <a:cxn ang="0">
                    <a:pos x="connsiteX1" y="connsiteY1"/>
                  </a:cxn>
                  <a:cxn ang="0">
                    <a:pos x="connsiteX2" y="connsiteY2"/>
                  </a:cxn>
                </a:cxnLst>
                <a:rect l="l" t="t" r="r" b="b"/>
                <a:pathLst>
                  <a:path w="14421" h="68873">
                    <a:moveTo>
                      <a:pt x="0" y="865"/>
                    </a:moveTo>
                    <a:cubicBezTo>
                      <a:pt x="15240" y="-8755"/>
                      <a:pt x="20574" y="64968"/>
                      <a:pt x="5239" y="68874"/>
                    </a:cubicBezTo>
                    <a:cubicBezTo>
                      <a:pt x="191" y="39727"/>
                      <a:pt x="16478" y="23725"/>
                      <a:pt x="0" y="865"/>
                    </a:cubicBezTo>
                    <a:close/>
                  </a:path>
                </a:pathLst>
              </a:custGeom>
              <a:grpFill/>
              <a:ln w="9525" cap="flat">
                <a:noFill/>
                <a:prstDash val="solid"/>
                <a:miter/>
              </a:ln>
            </p:spPr>
            <p:txBody>
              <a:bodyPr rtlCol="0" anchor="ctr"/>
              <a:lstStyle/>
              <a:p>
                <a:endParaRPr lang="en-US"/>
              </a:p>
            </p:txBody>
          </p:sp>
          <p:sp>
            <p:nvSpPr>
              <p:cNvPr id="73892" name="Freeform: Shape 73891">
                <a:extLst>
                  <a:ext uri="{FF2B5EF4-FFF2-40B4-BE49-F238E27FC236}">
                    <a16:creationId xmlns:a16="http://schemas.microsoft.com/office/drawing/2014/main" id="{0F342933-4ED1-4BFC-83EA-AB8409D6CB13}"/>
                  </a:ext>
                </a:extLst>
              </p:cNvPr>
              <p:cNvSpPr/>
              <p:nvPr/>
            </p:nvSpPr>
            <p:spPr>
              <a:xfrm>
                <a:off x="16868203" y="2142190"/>
                <a:ext cx="64877" cy="35161"/>
              </a:xfrm>
              <a:custGeom>
                <a:avLst/>
                <a:gdLst>
                  <a:gd name="connsiteX0" fmla="*/ 20669 w 64877"/>
                  <a:gd name="connsiteY0" fmla="*/ 10587 h 35161"/>
                  <a:gd name="connsiteX1" fmla="*/ 0 w 64877"/>
                  <a:gd name="connsiteY1" fmla="*/ 14969 h 35161"/>
                  <a:gd name="connsiteX2" fmla="*/ 32671 w 64877"/>
                  <a:gd name="connsiteY2" fmla="*/ 16683 h 35161"/>
                  <a:gd name="connsiteX3" fmla="*/ 50387 w 64877"/>
                  <a:gd name="connsiteY3" fmla="*/ 12968 h 35161"/>
                  <a:gd name="connsiteX4" fmla="*/ 27241 w 64877"/>
                  <a:gd name="connsiteY4" fmla="*/ 35162 h 35161"/>
                  <a:gd name="connsiteX5" fmla="*/ 20669 w 64877"/>
                  <a:gd name="connsiteY5" fmla="*/ 10587 h 35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877" h="35161">
                    <a:moveTo>
                      <a:pt x="20669" y="10587"/>
                    </a:moveTo>
                    <a:cubicBezTo>
                      <a:pt x="16288" y="23827"/>
                      <a:pt x="10192" y="41162"/>
                      <a:pt x="0" y="14969"/>
                    </a:cubicBezTo>
                    <a:cubicBezTo>
                      <a:pt x="12002" y="-13130"/>
                      <a:pt x="20764" y="4777"/>
                      <a:pt x="32671" y="16683"/>
                    </a:cubicBezTo>
                    <a:cubicBezTo>
                      <a:pt x="21717" y="-12463"/>
                      <a:pt x="94869" y="8111"/>
                      <a:pt x="50387" y="12968"/>
                    </a:cubicBezTo>
                    <a:cubicBezTo>
                      <a:pt x="42672" y="37543"/>
                      <a:pt x="33528" y="16778"/>
                      <a:pt x="27241" y="35162"/>
                    </a:cubicBezTo>
                    <a:cubicBezTo>
                      <a:pt x="24289" y="29447"/>
                      <a:pt x="22288" y="20398"/>
                      <a:pt x="20669" y="10587"/>
                    </a:cubicBezTo>
                    <a:close/>
                  </a:path>
                </a:pathLst>
              </a:custGeom>
              <a:grpFill/>
              <a:ln w="9525" cap="flat">
                <a:noFill/>
                <a:prstDash val="solid"/>
                <a:miter/>
              </a:ln>
            </p:spPr>
            <p:txBody>
              <a:bodyPr rtlCol="0" anchor="ctr"/>
              <a:lstStyle/>
              <a:p>
                <a:endParaRPr lang="en-US"/>
              </a:p>
            </p:txBody>
          </p:sp>
          <p:sp>
            <p:nvSpPr>
              <p:cNvPr id="73893" name="Freeform: Shape 73892">
                <a:extLst>
                  <a:ext uri="{FF2B5EF4-FFF2-40B4-BE49-F238E27FC236}">
                    <a16:creationId xmlns:a16="http://schemas.microsoft.com/office/drawing/2014/main" id="{B6593028-BF5F-458D-8B32-24837A054AFA}"/>
                  </a:ext>
                </a:extLst>
              </p:cNvPr>
              <p:cNvSpPr/>
              <p:nvPr/>
            </p:nvSpPr>
            <p:spPr>
              <a:xfrm>
                <a:off x="16950785" y="4968665"/>
                <a:ext cx="37052" cy="38617"/>
              </a:xfrm>
              <a:custGeom>
                <a:avLst/>
                <a:gdLst>
                  <a:gd name="connsiteX0" fmla="*/ 0 w 37052"/>
                  <a:gd name="connsiteY0" fmla="*/ 10179 h 38617"/>
                  <a:gd name="connsiteX1" fmla="*/ 37052 w 37052"/>
                  <a:gd name="connsiteY1" fmla="*/ 20466 h 38617"/>
                  <a:gd name="connsiteX2" fmla="*/ 0 w 37052"/>
                  <a:gd name="connsiteY2" fmla="*/ 10179 h 38617"/>
                </a:gdLst>
                <a:ahLst/>
                <a:cxnLst>
                  <a:cxn ang="0">
                    <a:pos x="connsiteX0" y="connsiteY0"/>
                  </a:cxn>
                  <a:cxn ang="0">
                    <a:pos x="connsiteX1" y="connsiteY1"/>
                  </a:cxn>
                  <a:cxn ang="0">
                    <a:pos x="connsiteX2" y="connsiteY2"/>
                  </a:cxn>
                </a:cxnLst>
                <a:rect l="l" t="t" r="r" b="b"/>
                <a:pathLst>
                  <a:path w="37052" h="38617">
                    <a:moveTo>
                      <a:pt x="0" y="10179"/>
                    </a:moveTo>
                    <a:cubicBezTo>
                      <a:pt x="13049" y="-25444"/>
                      <a:pt x="17050" y="45898"/>
                      <a:pt x="37052" y="20466"/>
                    </a:cubicBezTo>
                    <a:cubicBezTo>
                      <a:pt x="28480" y="68186"/>
                      <a:pt x="13526" y="6274"/>
                      <a:pt x="0" y="10179"/>
                    </a:cubicBezTo>
                    <a:close/>
                  </a:path>
                </a:pathLst>
              </a:custGeom>
              <a:grpFill/>
              <a:ln w="9525" cap="flat">
                <a:noFill/>
                <a:prstDash val="solid"/>
                <a:miter/>
              </a:ln>
            </p:spPr>
            <p:txBody>
              <a:bodyPr rtlCol="0" anchor="ctr"/>
              <a:lstStyle/>
              <a:p>
                <a:endParaRPr lang="en-US"/>
              </a:p>
            </p:txBody>
          </p:sp>
          <p:sp>
            <p:nvSpPr>
              <p:cNvPr id="73894" name="Freeform: Shape 73893">
                <a:extLst>
                  <a:ext uri="{FF2B5EF4-FFF2-40B4-BE49-F238E27FC236}">
                    <a16:creationId xmlns:a16="http://schemas.microsoft.com/office/drawing/2014/main" id="{900AD9F0-C9BE-4D30-BF8A-89323444485E}"/>
                  </a:ext>
                </a:extLst>
              </p:cNvPr>
              <p:cNvSpPr/>
              <p:nvPr/>
            </p:nvSpPr>
            <p:spPr>
              <a:xfrm>
                <a:off x="17085659" y="6711823"/>
                <a:ext cx="27079" cy="102965"/>
              </a:xfrm>
              <a:custGeom>
                <a:avLst/>
                <a:gdLst>
                  <a:gd name="connsiteX0" fmla="*/ 0 w 27079"/>
                  <a:gd name="connsiteY0" fmla="*/ 20955 h 102965"/>
                  <a:gd name="connsiteX1" fmla="*/ 20574 w 27079"/>
                  <a:gd name="connsiteY1" fmla="*/ 0 h 102965"/>
                  <a:gd name="connsiteX2" fmla="*/ 24479 w 27079"/>
                  <a:gd name="connsiteY2" fmla="*/ 102965 h 102965"/>
                  <a:gd name="connsiteX3" fmla="*/ 13430 w 27079"/>
                  <a:gd name="connsiteY3" fmla="*/ 96298 h 102965"/>
                  <a:gd name="connsiteX4" fmla="*/ 25717 w 27079"/>
                  <a:gd name="connsiteY4" fmla="*/ 42386 h 102965"/>
                  <a:gd name="connsiteX5" fmla="*/ 0 w 27079"/>
                  <a:gd name="connsiteY5" fmla="*/ 20955 h 102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79" h="102965">
                    <a:moveTo>
                      <a:pt x="0" y="20955"/>
                    </a:moveTo>
                    <a:cubicBezTo>
                      <a:pt x="3048" y="6096"/>
                      <a:pt x="14668" y="9049"/>
                      <a:pt x="20574" y="0"/>
                    </a:cubicBezTo>
                    <a:cubicBezTo>
                      <a:pt x="32480" y="38671"/>
                      <a:pt x="24384" y="71533"/>
                      <a:pt x="24479" y="102965"/>
                    </a:cubicBezTo>
                    <a:cubicBezTo>
                      <a:pt x="21431" y="98965"/>
                      <a:pt x="18383" y="95059"/>
                      <a:pt x="13430" y="96298"/>
                    </a:cubicBezTo>
                    <a:cubicBezTo>
                      <a:pt x="25336" y="94202"/>
                      <a:pt x="11906" y="40291"/>
                      <a:pt x="25717" y="42386"/>
                    </a:cubicBezTo>
                    <a:cubicBezTo>
                      <a:pt x="18192" y="23432"/>
                      <a:pt x="15526" y="28575"/>
                      <a:pt x="0" y="20955"/>
                    </a:cubicBezTo>
                    <a:close/>
                  </a:path>
                </a:pathLst>
              </a:custGeom>
              <a:grpFill/>
              <a:ln w="9525" cap="flat">
                <a:noFill/>
                <a:prstDash val="solid"/>
                <a:miter/>
              </a:ln>
            </p:spPr>
            <p:txBody>
              <a:bodyPr rtlCol="0" anchor="ctr"/>
              <a:lstStyle/>
              <a:p>
                <a:endParaRPr lang="en-US"/>
              </a:p>
            </p:txBody>
          </p:sp>
          <p:sp>
            <p:nvSpPr>
              <p:cNvPr id="73895" name="Freeform: Shape 73894">
                <a:extLst>
                  <a:ext uri="{FF2B5EF4-FFF2-40B4-BE49-F238E27FC236}">
                    <a16:creationId xmlns:a16="http://schemas.microsoft.com/office/drawing/2014/main" id="{86B01F06-7BE4-41CB-8A89-74352F87C74F}"/>
                  </a:ext>
                </a:extLst>
              </p:cNvPr>
              <p:cNvSpPr/>
              <p:nvPr/>
            </p:nvSpPr>
            <p:spPr>
              <a:xfrm>
                <a:off x="17489042" y="7030244"/>
                <a:ext cx="26289" cy="43525"/>
              </a:xfrm>
              <a:custGeom>
                <a:avLst/>
                <a:gdLst>
                  <a:gd name="connsiteX0" fmla="*/ 0 w 26289"/>
                  <a:gd name="connsiteY0" fmla="*/ 19621 h 43525"/>
                  <a:gd name="connsiteX1" fmla="*/ 13525 w 26289"/>
                  <a:gd name="connsiteY1" fmla="*/ 0 h 43525"/>
                  <a:gd name="connsiteX2" fmla="*/ 10383 w 26289"/>
                  <a:gd name="connsiteY2" fmla="*/ 9144 h 43525"/>
                  <a:gd name="connsiteX3" fmla="*/ 26289 w 26289"/>
                  <a:gd name="connsiteY3" fmla="*/ 32195 h 43525"/>
                  <a:gd name="connsiteX4" fmla="*/ 0 w 26289"/>
                  <a:gd name="connsiteY4" fmla="*/ 19621 h 43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89" h="43525">
                    <a:moveTo>
                      <a:pt x="0" y="19621"/>
                    </a:moveTo>
                    <a:cubicBezTo>
                      <a:pt x="1810" y="7620"/>
                      <a:pt x="6858" y="2286"/>
                      <a:pt x="13525" y="0"/>
                    </a:cubicBezTo>
                    <a:cubicBezTo>
                      <a:pt x="14668" y="7048"/>
                      <a:pt x="12573" y="8191"/>
                      <a:pt x="10383" y="9144"/>
                    </a:cubicBezTo>
                    <a:cubicBezTo>
                      <a:pt x="12382" y="26575"/>
                      <a:pt x="21050" y="24575"/>
                      <a:pt x="26289" y="32195"/>
                    </a:cubicBezTo>
                    <a:cubicBezTo>
                      <a:pt x="16955" y="68485"/>
                      <a:pt x="13335" y="4667"/>
                      <a:pt x="0" y="19621"/>
                    </a:cubicBezTo>
                    <a:close/>
                  </a:path>
                </a:pathLst>
              </a:custGeom>
              <a:grpFill/>
              <a:ln w="9525" cap="flat">
                <a:noFill/>
                <a:prstDash val="solid"/>
                <a:miter/>
              </a:ln>
            </p:spPr>
            <p:txBody>
              <a:bodyPr rtlCol="0" anchor="ctr"/>
              <a:lstStyle/>
              <a:p>
                <a:endParaRPr lang="en-US"/>
              </a:p>
            </p:txBody>
          </p:sp>
          <p:sp>
            <p:nvSpPr>
              <p:cNvPr id="73896" name="Freeform: Shape 73895">
                <a:extLst>
                  <a:ext uri="{FF2B5EF4-FFF2-40B4-BE49-F238E27FC236}">
                    <a16:creationId xmlns:a16="http://schemas.microsoft.com/office/drawing/2014/main" id="{01FC99E6-C9A3-49F5-9DC7-CE338315CADC}"/>
                  </a:ext>
                </a:extLst>
              </p:cNvPr>
              <p:cNvSpPr/>
              <p:nvPr/>
            </p:nvSpPr>
            <p:spPr>
              <a:xfrm>
                <a:off x="17672735" y="7501541"/>
                <a:ext cx="139871" cy="60579"/>
              </a:xfrm>
              <a:custGeom>
                <a:avLst/>
                <a:gdLst>
                  <a:gd name="connsiteX0" fmla="*/ 50717 w 139871"/>
                  <a:gd name="connsiteY0" fmla="*/ 8382 h 60579"/>
                  <a:gd name="connsiteX1" fmla="*/ 139872 w 139871"/>
                  <a:gd name="connsiteY1" fmla="*/ 26670 h 60579"/>
                  <a:gd name="connsiteX2" fmla="*/ 50337 w 139871"/>
                  <a:gd name="connsiteY2" fmla="*/ 60579 h 60579"/>
                  <a:gd name="connsiteX3" fmla="*/ 44812 w 139871"/>
                  <a:gd name="connsiteY3" fmla="*/ 35623 h 60579"/>
                  <a:gd name="connsiteX4" fmla="*/ 1569 w 139871"/>
                  <a:gd name="connsiteY4" fmla="*/ 17526 h 60579"/>
                  <a:gd name="connsiteX5" fmla="*/ 19856 w 139871"/>
                  <a:gd name="connsiteY5" fmla="*/ 5525 h 60579"/>
                  <a:gd name="connsiteX6" fmla="*/ 50051 w 139871"/>
                  <a:gd name="connsiteY6" fmla="*/ 0 h 60579"/>
                  <a:gd name="connsiteX7" fmla="*/ 50717 w 139871"/>
                  <a:gd name="connsiteY7" fmla="*/ 8382 h 60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871" h="60579">
                    <a:moveTo>
                      <a:pt x="50717" y="8382"/>
                    </a:moveTo>
                    <a:cubicBezTo>
                      <a:pt x="66625" y="77438"/>
                      <a:pt x="112154" y="-1048"/>
                      <a:pt x="139872" y="26670"/>
                    </a:cubicBezTo>
                    <a:cubicBezTo>
                      <a:pt x="121965" y="31528"/>
                      <a:pt x="80912" y="48863"/>
                      <a:pt x="50337" y="60579"/>
                    </a:cubicBezTo>
                    <a:cubicBezTo>
                      <a:pt x="46432" y="44863"/>
                      <a:pt x="38621" y="56769"/>
                      <a:pt x="44812" y="35623"/>
                    </a:cubicBezTo>
                    <a:cubicBezTo>
                      <a:pt x="22619" y="27813"/>
                      <a:pt x="-7194" y="75152"/>
                      <a:pt x="1569" y="17526"/>
                    </a:cubicBezTo>
                    <a:cubicBezTo>
                      <a:pt x="8141" y="42101"/>
                      <a:pt x="18142" y="28956"/>
                      <a:pt x="19856" y="5525"/>
                    </a:cubicBezTo>
                    <a:cubicBezTo>
                      <a:pt x="35001" y="14669"/>
                      <a:pt x="43002" y="42101"/>
                      <a:pt x="50051" y="0"/>
                    </a:cubicBezTo>
                    <a:cubicBezTo>
                      <a:pt x="54528" y="571"/>
                      <a:pt x="52813" y="8001"/>
                      <a:pt x="50717" y="8382"/>
                    </a:cubicBezTo>
                    <a:close/>
                  </a:path>
                </a:pathLst>
              </a:custGeom>
              <a:grpFill/>
              <a:ln w="9525" cap="flat">
                <a:noFill/>
                <a:prstDash val="solid"/>
                <a:miter/>
              </a:ln>
            </p:spPr>
            <p:txBody>
              <a:bodyPr rtlCol="0" anchor="ctr"/>
              <a:lstStyle/>
              <a:p>
                <a:endParaRPr lang="en-US"/>
              </a:p>
            </p:txBody>
          </p:sp>
          <p:sp>
            <p:nvSpPr>
              <p:cNvPr id="73897" name="Freeform: Shape 73896">
                <a:extLst>
                  <a:ext uri="{FF2B5EF4-FFF2-40B4-BE49-F238E27FC236}">
                    <a16:creationId xmlns:a16="http://schemas.microsoft.com/office/drawing/2014/main" id="{C4E055F6-A1A2-4613-BF0B-290EE9D4942D}"/>
                  </a:ext>
                </a:extLst>
              </p:cNvPr>
              <p:cNvSpPr/>
              <p:nvPr/>
            </p:nvSpPr>
            <p:spPr>
              <a:xfrm>
                <a:off x="17365884" y="2112486"/>
                <a:ext cx="192881" cy="116395"/>
              </a:xfrm>
              <a:custGeom>
                <a:avLst/>
                <a:gdLst>
                  <a:gd name="connsiteX0" fmla="*/ 8287 w 192881"/>
                  <a:gd name="connsiteY0" fmla="*/ 116395 h 116395"/>
                  <a:gd name="connsiteX1" fmla="*/ 0 w 192881"/>
                  <a:gd name="connsiteY1" fmla="*/ 5524 h 116395"/>
                  <a:gd name="connsiteX2" fmla="*/ 62770 w 192881"/>
                  <a:gd name="connsiteY2" fmla="*/ 0 h 116395"/>
                  <a:gd name="connsiteX3" fmla="*/ 152305 w 192881"/>
                  <a:gd name="connsiteY3" fmla="*/ 4191 h 116395"/>
                  <a:gd name="connsiteX4" fmla="*/ 192881 w 192881"/>
                  <a:gd name="connsiteY4" fmla="*/ 29051 h 116395"/>
                  <a:gd name="connsiteX5" fmla="*/ 131731 w 192881"/>
                  <a:gd name="connsiteY5" fmla="*/ 35338 h 116395"/>
                  <a:gd name="connsiteX6" fmla="*/ 135445 w 192881"/>
                  <a:gd name="connsiteY6" fmla="*/ 51816 h 116395"/>
                  <a:gd name="connsiteX7" fmla="*/ 77343 w 192881"/>
                  <a:gd name="connsiteY7" fmla="*/ 66008 h 116395"/>
                  <a:gd name="connsiteX8" fmla="*/ 83344 w 192881"/>
                  <a:gd name="connsiteY8" fmla="*/ 73152 h 116395"/>
                  <a:gd name="connsiteX9" fmla="*/ 8287 w 192881"/>
                  <a:gd name="connsiteY9" fmla="*/ 116395 h 116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2881" h="116395">
                    <a:moveTo>
                      <a:pt x="8287" y="116395"/>
                    </a:moveTo>
                    <a:cubicBezTo>
                      <a:pt x="28194" y="73628"/>
                      <a:pt x="11620" y="24955"/>
                      <a:pt x="0" y="5524"/>
                    </a:cubicBezTo>
                    <a:cubicBezTo>
                      <a:pt x="14288" y="22289"/>
                      <a:pt x="48196" y="52578"/>
                      <a:pt x="62770" y="0"/>
                    </a:cubicBezTo>
                    <a:cubicBezTo>
                      <a:pt x="92583" y="40100"/>
                      <a:pt x="125635" y="-5620"/>
                      <a:pt x="152305" y="4191"/>
                    </a:cubicBezTo>
                    <a:cubicBezTo>
                      <a:pt x="158305" y="52769"/>
                      <a:pt x="177451" y="5905"/>
                      <a:pt x="192881" y="29051"/>
                    </a:cubicBezTo>
                    <a:cubicBezTo>
                      <a:pt x="180023" y="79343"/>
                      <a:pt x="154210" y="14859"/>
                      <a:pt x="131731" y="35338"/>
                    </a:cubicBezTo>
                    <a:cubicBezTo>
                      <a:pt x="131826" y="45434"/>
                      <a:pt x="133159" y="50482"/>
                      <a:pt x="135445" y="51816"/>
                    </a:cubicBezTo>
                    <a:cubicBezTo>
                      <a:pt x="121253" y="54578"/>
                      <a:pt x="97345" y="56769"/>
                      <a:pt x="77343" y="66008"/>
                    </a:cubicBezTo>
                    <a:cubicBezTo>
                      <a:pt x="77819" y="74200"/>
                      <a:pt x="81058" y="71723"/>
                      <a:pt x="83344" y="73152"/>
                    </a:cubicBezTo>
                    <a:cubicBezTo>
                      <a:pt x="63151" y="85058"/>
                      <a:pt x="33433" y="86868"/>
                      <a:pt x="8287" y="116395"/>
                    </a:cubicBezTo>
                    <a:close/>
                  </a:path>
                </a:pathLst>
              </a:custGeom>
              <a:grpFill/>
              <a:ln w="9525" cap="flat">
                <a:noFill/>
                <a:prstDash val="solid"/>
                <a:miter/>
              </a:ln>
            </p:spPr>
            <p:txBody>
              <a:bodyPr rtlCol="0" anchor="ctr"/>
              <a:lstStyle/>
              <a:p>
                <a:endParaRPr lang="en-US"/>
              </a:p>
            </p:txBody>
          </p:sp>
          <p:sp>
            <p:nvSpPr>
              <p:cNvPr id="73898" name="Freeform: Shape 73897">
                <a:extLst>
                  <a:ext uri="{FF2B5EF4-FFF2-40B4-BE49-F238E27FC236}">
                    <a16:creationId xmlns:a16="http://schemas.microsoft.com/office/drawing/2014/main" id="{20529559-CF50-4D9C-893B-6DAF6AA061B6}"/>
                  </a:ext>
                </a:extLst>
              </p:cNvPr>
              <p:cNvSpPr/>
              <p:nvPr/>
            </p:nvSpPr>
            <p:spPr>
              <a:xfrm>
                <a:off x="17562290" y="2105470"/>
                <a:ext cx="46103" cy="55879"/>
              </a:xfrm>
              <a:custGeom>
                <a:avLst/>
                <a:gdLst>
                  <a:gd name="connsiteX0" fmla="*/ 0 w 46103"/>
                  <a:gd name="connsiteY0" fmla="*/ 539 h 55879"/>
                  <a:gd name="connsiteX1" fmla="*/ 3239 w 46103"/>
                  <a:gd name="connsiteY1" fmla="*/ 8445 h 55879"/>
                  <a:gd name="connsiteX2" fmla="*/ 46101 w 46103"/>
                  <a:gd name="connsiteY2" fmla="*/ 24066 h 55879"/>
                  <a:gd name="connsiteX3" fmla="*/ 22860 w 46103"/>
                  <a:gd name="connsiteY3" fmla="*/ 55879 h 55879"/>
                  <a:gd name="connsiteX4" fmla="*/ 2477 w 46103"/>
                  <a:gd name="connsiteY4" fmla="*/ 43401 h 55879"/>
                  <a:gd name="connsiteX5" fmla="*/ 0 w 46103"/>
                  <a:gd name="connsiteY5" fmla="*/ 539 h 5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103" h="55879">
                    <a:moveTo>
                      <a:pt x="0" y="539"/>
                    </a:moveTo>
                    <a:cubicBezTo>
                      <a:pt x="2191" y="-1652"/>
                      <a:pt x="2762" y="3206"/>
                      <a:pt x="3239" y="8445"/>
                    </a:cubicBezTo>
                    <a:cubicBezTo>
                      <a:pt x="11811" y="12826"/>
                      <a:pt x="27432" y="31495"/>
                      <a:pt x="46101" y="24066"/>
                    </a:cubicBezTo>
                    <a:cubicBezTo>
                      <a:pt x="46387" y="77787"/>
                      <a:pt x="16764" y="-7748"/>
                      <a:pt x="22860" y="55879"/>
                    </a:cubicBezTo>
                    <a:cubicBezTo>
                      <a:pt x="18288" y="42449"/>
                      <a:pt x="7048" y="56736"/>
                      <a:pt x="2477" y="43401"/>
                    </a:cubicBezTo>
                    <a:cubicBezTo>
                      <a:pt x="6763" y="25780"/>
                      <a:pt x="1524" y="21780"/>
                      <a:pt x="0" y="539"/>
                    </a:cubicBezTo>
                    <a:close/>
                  </a:path>
                </a:pathLst>
              </a:custGeom>
              <a:grpFill/>
              <a:ln w="9525" cap="flat">
                <a:noFill/>
                <a:prstDash val="solid"/>
                <a:miter/>
              </a:ln>
            </p:spPr>
            <p:txBody>
              <a:bodyPr rtlCol="0" anchor="ctr"/>
              <a:lstStyle/>
              <a:p>
                <a:endParaRPr lang="en-US"/>
              </a:p>
            </p:txBody>
          </p:sp>
          <p:sp>
            <p:nvSpPr>
              <p:cNvPr id="73899" name="Freeform: Shape 73898">
                <a:extLst>
                  <a:ext uri="{FF2B5EF4-FFF2-40B4-BE49-F238E27FC236}">
                    <a16:creationId xmlns:a16="http://schemas.microsoft.com/office/drawing/2014/main" id="{8A3FC8B0-26D2-4E90-888B-27E1A8E27ED8}"/>
                  </a:ext>
                </a:extLst>
              </p:cNvPr>
              <p:cNvSpPr/>
              <p:nvPr/>
            </p:nvSpPr>
            <p:spPr>
              <a:xfrm>
                <a:off x="18521362" y="8037893"/>
                <a:ext cx="25241" cy="30289"/>
              </a:xfrm>
              <a:custGeom>
                <a:avLst/>
                <a:gdLst>
                  <a:gd name="connsiteX0" fmla="*/ 0 w 25241"/>
                  <a:gd name="connsiteY0" fmla="*/ 26384 h 30289"/>
                  <a:gd name="connsiteX1" fmla="*/ 1238 w 25241"/>
                  <a:gd name="connsiteY1" fmla="*/ 0 h 30289"/>
                  <a:gd name="connsiteX2" fmla="*/ 25241 w 25241"/>
                  <a:gd name="connsiteY2" fmla="*/ 30289 h 30289"/>
                  <a:gd name="connsiteX3" fmla="*/ 0 w 25241"/>
                  <a:gd name="connsiteY3" fmla="*/ 26384 h 30289"/>
                </a:gdLst>
                <a:ahLst/>
                <a:cxnLst>
                  <a:cxn ang="0">
                    <a:pos x="connsiteX0" y="connsiteY0"/>
                  </a:cxn>
                  <a:cxn ang="0">
                    <a:pos x="connsiteX1" y="connsiteY1"/>
                  </a:cxn>
                  <a:cxn ang="0">
                    <a:pos x="connsiteX2" y="connsiteY2"/>
                  </a:cxn>
                  <a:cxn ang="0">
                    <a:pos x="connsiteX3" y="connsiteY3"/>
                  </a:cxn>
                </a:cxnLst>
                <a:rect l="l" t="t" r="r" b="b"/>
                <a:pathLst>
                  <a:path w="25241" h="30289">
                    <a:moveTo>
                      <a:pt x="0" y="26384"/>
                    </a:moveTo>
                    <a:cubicBezTo>
                      <a:pt x="1334" y="19050"/>
                      <a:pt x="2667" y="11621"/>
                      <a:pt x="1238" y="0"/>
                    </a:cubicBezTo>
                    <a:cubicBezTo>
                      <a:pt x="11335" y="3334"/>
                      <a:pt x="21241" y="7811"/>
                      <a:pt x="25241" y="30289"/>
                    </a:cubicBezTo>
                    <a:cubicBezTo>
                      <a:pt x="14859" y="16859"/>
                      <a:pt x="11049" y="13335"/>
                      <a:pt x="0" y="26384"/>
                    </a:cubicBezTo>
                    <a:close/>
                  </a:path>
                </a:pathLst>
              </a:custGeom>
              <a:grpFill/>
              <a:ln w="9525" cap="flat">
                <a:noFill/>
                <a:prstDash val="solid"/>
                <a:miter/>
              </a:ln>
            </p:spPr>
            <p:txBody>
              <a:bodyPr rtlCol="0" anchor="ctr"/>
              <a:lstStyle/>
              <a:p>
                <a:endParaRPr lang="en-US"/>
              </a:p>
            </p:txBody>
          </p:sp>
          <p:sp>
            <p:nvSpPr>
              <p:cNvPr id="73900" name="Freeform: Shape 73899">
                <a:extLst>
                  <a:ext uri="{FF2B5EF4-FFF2-40B4-BE49-F238E27FC236}">
                    <a16:creationId xmlns:a16="http://schemas.microsoft.com/office/drawing/2014/main" id="{2D052DA3-AC16-43D6-B154-E507E85014FB}"/>
                  </a:ext>
                </a:extLst>
              </p:cNvPr>
              <p:cNvSpPr/>
              <p:nvPr/>
            </p:nvSpPr>
            <p:spPr>
              <a:xfrm>
                <a:off x="18546776" y="8025417"/>
                <a:ext cx="16320" cy="41059"/>
              </a:xfrm>
              <a:custGeom>
                <a:avLst/>
                <a:gdLst>
                  <a:gd name="connsiteX0" fmla="*/ 3924 w 16320"/>
                  <a:gd name="connsiteY0" fmla="*/ 6857 h 41059"/>
                  <a:gd name="connsiteX1" fmla="*/ 15925 w 16320"/>
                  <a:gd name="connsiteY1" fmla="*/ 4475 h 41059"/>
                  <a:gd name="connsiteX2" fmla="*/ 7733 w 16320"/>
                  <a:gd name="connsiteY2" fmla="*/ 41051 h 41059"/>
                  <a:gd name="connsiteX3" fmla="*/ 3924 w 16320"/>
                  <a:gd name="connsiteY3" fmla="*/ 6857 h 41059"/>
                </a:gdLst>
                <a:ahLst/>
                <a:cxnLst>
                  <a:cxn ang="0">
                    <a:pos x="connsiteX0" y="connsiteY0"/>
                  </a:cxn>
                  <a:cxn ang="0">
                    <a:pos x="connsiteX1" y="connsiteY1"/>
                  </a:cxn>
                  <a:cxn ang="0">
                    <a:pos x="connsiteX2" y="connsiteY2"/>
                  </a:cxn>
                  <a:cxn ang="0">
                    <a:pos x="connsiteX3" y="connsiteY3"/>
                  </a:cxn>
                </a:cxnLst>
                <a:rect l="l" t="t" r="r" b="b"/>
                <a:pathLst>
                  <a:path w="16320" h="41059">
                    <a:moveTo>
                      <a:pt x="3924" y="6857"/>
                    </a:moveTo>
                    <a:cubicBezTo>
                      <a:pt x="-7983" y="-7145"/>
                      <a:pt x="10496" y="4666"/>
                      <a:pt x="15925" y="4475"/>
                    </a:cubicBezTo>
                    <a:cubicBezTo>
                      <a:pt x="16115" y="21144"/>
                      <a:pt x="18687" y="41528"/>
                      <a:pt x="7733" y="41051"/>
                    </a:cubicBezTo>
                    <a:cubicBezTo>
                      <a:pt x="2114" y="25907"/>
                      <a:pt x="16591" y="10095"/>
                      <a:pt x="3924" y="6857"/>
                    </a:cubicBezTo>
                    <a:close/>
                  </a:path>
                </a:pathLst>
              </a:custGeom>
              <a:grpFill/>
              <a:ln w="9525" cap="flat">
                <a:noFill/>
                <a:prstDash val="solid"/>
                <a:miter/>
              </a:ln>
            </p:spPr>
            <p:txBody>
              <a:bodyPr rtlCol="0" anchor="ctr"/>
              <a:lstStyle/>
              <a:p>
                <a:endParaRPr lang="en-US"/>
              </a:p>
            </p:txBody>
          </p:sp>
          <p:sp>
            <p:nvSpPr>
              <p:cNvPr id="73901" name="Freeform: Shape 73900">
                <a:extLst>
                  <a:ext uri="{FF2B5EF4-FFF2-40B4-BE49-F238E27FC236}">
                    <a16:creationId xmlns:a16="http://schemas.microsoft.com/office/drawing/2014/main" id="{1E70D900-6B88-45B9-A6DD-311D75DCA233}"/>
                  </a:ext>
                </a:extLst>
              </p:cNvPr>
              <p:cNvSpPr/>
              <p:nvPr/>
            </p:nvSpPr>
            <p:spPr>
              <a:xfrm>
                <a:off x="17990506" y="2029476"/>
                <a:ext cx="34126" cy="58290"/>
              </a:xfrm>
              <a:custGeom>
                <a:avLst/>
                <a:gdLst>
                  <a:gd name="connsiteX0" fmla="*/ 18982 w 34126"/>
                  <a:gd name="connsiteY0" fmla="*/ 4715 h 58290"/>
                  <a:gd name="connsiteX1" fmla="*/ 34127 w 34126"/>
                  <a:gd name="connsiteY1" fmla="*/ 26622 h 58290"/>
                  <a:gd name="connsiteX2" fmla="*/ 16125 w 34126"/>
                  <a:gd name="connsiteY2" fmla="*/ 58245 h 58290"/>
                  <a:gd name="connsiteX3" fmla="*/ 599 w 34126"/>
                  <a:gd name="connsiteY3" fmla="*/ 36052 h 58290"/>
                  <a:gd name="connsiteX4" fmla="*/ 22221 w 34126"/>
                  <a:gd name="connsiteY4" fmla="*/ 39005 h 58290"/>
                  <a:gd name="connsiteX5" fmla="*/ 18982 w 34126"/>
                  <a:gd name="connsiteY5" fmla="*/ 4715 h 58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126" h="58290">
                    <a:moveTo>
                      <a:pt x="18982" y="4715"/>
                    </a:moveTo>
                    <a:cubicBezTo>
                      <a:pt x="18316" y="-7382"/>
                      <a:pt x="33079" y="5191"/>
                      <a:pt x="34127" y="26622"/>
                    </a:cubicBezTo>
                    <a:cubicBezTo>
                      <a:pt x="27269" y="35099"/>
                      <a:pt x="27269" y="59483"/>
                      <a:pt x="16125" y="58245"/>
                    </a:cubicBezTo>
                    <a:cubicBezTo>
                      <a:pt x="16315" y="23765"/>
                      <a:pt x="7552" y="34433"/>
                      <a:pt x="599" y="36052"/>
                    </a:cubicBezTo>
                    <a:cubicBezTo>
                      <a:pt x="-3687" y="-13002"/>
                      <a:pt x="16220" y="29765"/>
                      <a:pt x="22221" y="39005"/>
                    </a:cubicBezTo>
                    <a:cubicBezTo>
                      <a:pt x="28984" y="34052"/>
                      <a:pt x="24126" y="11192"/>
                      <a:pt x="18982" y="4715"/>
                    </a:cubicBezTo>
                    <a:close/>
                  </a:path>
                </a:pathLst>
              </a:custGeom>
              <a:grpFill/>
              <a:ln w="9525" cap="flat">
                <a:noFill/>
                <a:prstDash val="solid"/>
                <a:miter/>
              </a:ln>
            </p:spPr>
            <p:txBody>
              <a:bodyPr rtlCol="0" anchor="ctr"/>
              <a:lstStyle/>
              <a:p>
                <a:endParaRPr lang="en-US"/>
              </a:p>
            </p:txBody>
          </p:sp>
          <p:sp>
            <p:nvSpPr>
              <p:cNvPr id="73902" name="Freeform: Shape 73901">
                <a:extLst>
                  <a:ext uri="{FF2B5EF4-FFF2-40B4-BE49-F238E27FC236}">
                    <a16:creationId xmlns:a16="http://schemas.microsoft.com/office/drawing/2014/main" id="{F6C2CA3A-0387-4B6F-A0C7-57B3BEED5ABE}"/>
                  </a:ext>
                </a:extLst>
              </p:cNvPr>
              <p:cNvSpPr/>
              <p:nvPr/>
            </p:nvSpPr>
            <p:spPr>
              <a:xfrm>
                <a:off x="18634698" y="7768717"/>
                <a:ext cx="25062" cy="75437"/>
              </a:xfrm>
              <a:custGeom>
                <a:avLst/>
                <a:gdLst>
                  <a:gd name="connsiteX0" fmla="*/ 7917 w 25062"/>
                  <a:gd name="connsiteY0" fmla="*/ 0 h 75437"/>
                  <a:gd name="connsiteX1" fmla="*/ 25063 w 25062"/>
                  <a:gd name="connsiteY1" fmla="*/ 75438 h 75437"/>
                  <a:gd name="connsiteX2" fmla="*/ 7917 w 25062"/>
                  <a:gd name="connsiteY2" fmla="*/ 0 h 75437"/>
                </a:gdLst>
                <a:ahLst/>
                <a:cxnLst>
                  <a:cxn ang="0">
                    <a:pos x="connsiteX0" y="connsiteY0"/>
                  </a:cxn>
                  <a:cxn ang="0">
                    <a:pos x="connsiteX1" y="connsiteY1"/>
                  </a:cxn>
                  <a:cxn ang="0">
                    <a:pos x="connsiteX2" y="connsiteY2"/>
                  </a:cxn>
                </a:cxnLst>
                <a:rect l="l" t="t" r="r" b="b"/>
                <a:pathLst>
                  <a:path w="25062" h="75437">
                    <a:moveTo>
                      <a:pt x="7917" y="0"/>
                    </a:moveTo>
                    <a:cubicBezTo>
                      <a:pt x="6584" y="51339"/>
                      <a:pt x="22491" y="5905"/>
                      <a:pt x="25063" y="75438"/>
                    </a:cubicBezTo>
                    <a:cubicBezTo>
                      <a:pt x="17157" y="57912"/>
                      <a:pt x="-14561" y="6191"/>
                      <a:pt x="7917" y="0"/>
                    </a:cubicBezTo>
                    <a:close/>
                  </a:path>
                </a:pathLst>
              </a:custGeom>
              <a:grpFill/>
              <a:ln w="9525" cap="flat">
                <a:noFill/>
                <a:prstDash val="solid"/>
                <a:miter/>
              </a:ln>
            </p:spPr>
            <p:txBody>
              <a:bodyPr rtlCol="0" anchor="ctr"/>
              <a:lstStyle/>
              <a:p>
                <a:endParaRPr lang="en-US"/>
              </a:p>
            </p:txBody>
          </p:sp>
          <p:sp>
            <p:nvSpPr>
              <p:cNvPr id="73903" name="Freeform: Shape 73902">
                <a:extLst>
                  <a:ext uri="{FF2B5EF4-FFF2-40B4-BE49-F238E27FC236}">
                    <a16:creationId xmlns:a16="http://schemas.microsoft.com/office/drawing/2014/main" id="{4CC82602-D68E-43F1-B325-E245D0304503}"/>
                  </a:ext>
                </a:extLst>
              </p:cNvPr>
              <p:cNvSpPr/>
              <p:nvPr/>
            </p:nvSpPr>
            <p:spPr>
              <a:xfrm>
                <a:off x="18028062" y="1979231"/>
                <a:ext cx="65150" cy="127444"/>
              </a:xfrm>
              <a:custGeom>
                <a:avLst/>
                <a:gdLst>
                  <a:gd name="connsiteX0" fmla="*/ 4000 w 65150"/>
                  <a:gd name="connsiteY0" fmla="*/ 127445 h 127444"/>
                  <a:gd name="connsiteX1" fmla="*/ 0 w 65150"/>
                  <a:gd name="connsiteY1" fmla="*/ 58198 h 127444"/>
                  <a:gd name="connsiteX2" fmla="*/ 48958 w 65150"/>
                  <a:gd name="connsiteY2" fmla="*/ 0 h 127444"/>
                  <a:gd name="connsiteX3" fmla="*/ 65151 w 65150"/>
                  <a:gd name="connsiteY3" fmla="*/ 83344 h 127444"/>
                  <a:gd name="connsiteX4" fmla="*/ 51625 w 65150"/>
                  <a:gd name="connsiteY4" fmla="*/ 78486 h 127444"/>
                  <a:gd name="connsiteX5" fmla="*/ 60864 w 65150"/>
                  <a:gd name="connsiteY5" fmla="*/ 67056 h 127444"/>
                  <a:gd name="connsiteX6" fmla="*/ 48196 w 65150"/>
                  <a:gd name="connsiteY6" fmla="*/ 44291 h 127444"/>
                  <a:gd name="connsiteX7" fmla="*/ 4000 w 65150"/>
                  <a:gd name="connsiteY7" fmla="*/ 127445 h 12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150" h="127444">
                    <a:moveTo>
                      <a:pt x="4000" y="127445"/>
                    </a:moveTo>
                    <a:cubicBezTo>
                      <a:pt x="3905" y="96965"/>
                      <a:pt x="16002" y="71914"/>
                      <a:pt x="0" y="58198"/>
                    </a:cubicBezTo>
                    <a:cubicBezTo>
                      <a:pt x="12668" y="68866"/>
                      <a:pt x="52864" y="79820"/>
                      <a:pt x="48958" y="0"/>
                    </a:cubicBezTo>
                    <a:cubicBezTo>
                      <a:pt x="52292" y="42482"/>
                      <a:pt x="54387" y="37719"/>
                      <a:pt x="65151" y="83344"/>
                    </a:cubicBezTo>
                    <a:cubicBezTo>
                      <a:pt x="59436" y="88678"/>
                      <a:pt x="58102" y="69342"/>
                      <a:pt x="51625" y="78486"/>
                    </a:cubicBezTo>
                    <a:cubicBezTo>
                      <a:pt x="51245" y="66675"/>
                      <a:pt x="57245" y="69533"/>
                      <a:pt x="60864" y="67056"/>
                    </a:cubicBezTo>
                    <a:cubicBezTo>
                      <a:pt x="58388" y="49721"/>
                      <a:pt x="50578" y="61722"/>
                      <a:pt x="48196" y="44291"/>
                    </a:cubicBezTo>
                    <a:cubicBezTo>
                      <a:pt x="43148" y="106204"/>
                      <a:pt x="20669" y="103346"/>
                      <a:pt x="4000" y="127445"/>
                    </a:cubicBezTo>
                    <a:close/>
                  </a:path>
                </a:pathLst>
              </a:custGeom>
              <a:grpFill/>
              <a:ln w="9525" cap="flat">
                <a:noFill/>
                <a:prstDash val="solid"/>
                <a:miter/>
              </a:ln>
            </p:spPr>
            <p:txBody>
              <a:bodyPr rtlCol="0" anchor="ctr"/>
              <a:lstStyle/>
              <a:p>
                <a:endParaRPr lang="en-US"/>
              </a:p>
            </p:txBody>
          </p:sp>
          <p:sp>
            <p:nvSpPr>
              <p:cNvPr id="73904" name="Freeform: Shape 73903">
                <a:extLst>
                  <a:ext uri="{FF2B5EF4-FFF2-40B4-BE49-F238E27FC236}">
                    <a16:creationId xmlns:a16="http://schemas.microsoft.com/office/drawing/2014/main" id="{EA26747D-0BE8-4E60-9CFE-ADC9BA28654F}"/>
                  </a:ext>
                </a:extLst>
              </p:cNvPr>
              <p:cNvSpPr/>
              <p:nvPr/>
            </p:nvSpPr>
            <p:spPr>
              <a:xfrm>
                <a:off x="18189511" y="1964087"/>
                <a:ext cx="19907" cy="41535"/>
              </a:xfrm>
              <a:custGeom>
                <a:avLst/>
                <a:gdLst>
                  <a:gd name="connsiteX0" fmla="*/ 0 w 19907"/>
                  <a:gd name="connsiteY0" fmla="*/ 0 h 41535"/>
                  <a:gd name="connsiteX1" fmla="*/ 19908 w 19907"/>
                  <a:gd name="connsiteY1" fmla="*/ 38386 h 41535"/>
                  <a:gd name="connsiteX2" fmla="*/ 0 w 19907"/>
                  <a:gd name="connsiteY2" fmla="*/ 0 h 41535"/>
                </a:gdLst>
                <a:ahLst/>
                <a:cxnLst>
                  <a:cxn ang="0">
                    <a:pos x="connsiteX0" y="connsiteY0"/>
                  </a:cxn>
                  <a:cxn ang="0">
                    <a:pos x="connsiteX1" y="connsiteY1"/>
                  </a:cxn>
                  <a:cxn ang="0">
                    <a:pos x="connsiteX2" y="connsiteY2"/>
                  </a:cxn>
                </a:cxnLst>
                <a:rect l="l" t="t" r="r" b="b"/>
                <a:pathLst>
                  <a:path w="19907" h="41535">
                    <a:moveTo>
                      <a:pt x="0" y="0"/>
                    </a:moveTo>
                    <a:cubicBezTo>
                      <a:pt x="7620" y="6953"/>
                      <a:pt x="12288" y="31337"/>
                      <a:pt x="19908" y="38386"/>
                    </a:cubicBezTo>
                    <a:cubicBezTo>
                      <a:pt x="18765" y="48958"/>
                      <a:pt x="1905" y="32099"/>
                      <a:pt x="0" y="0"/>
                    </a:cubicBezTo>
                    <a:close/>
                  </a:path>
                </a:pathLst>
              </a:custGeom>
              <a:grpFill/>
              <a:ln w="9525" cap="flat">
                <a:noFill/>
                <a:prstDash val="solid"/>
                <a:miter/>
              </a:ln>
            </p:spPr>
            <p:txBody>
              <a:bodyPr rtlCol="0" anchor="ctr"/>
              <a:lstStyle/>
              <a:p>
                <a:endParaRPr lang="en-US"/>
              </a:p>
            </p:txBody>
          </p:sp>
          <p:sp>
            <p:nvSpPr>
              <p:cNvPr id="73905" name="Freeform: Shape 73904">
                <a:extLst>
                  <a:ext uri="{FF2B5EF4-FFF2-40B4-BE49-F238E27FC236}">
                    <a16:creationId xmlns:a16="http://schemas.microsoft.com/office/drawing/2014/main" id="{F257D5C5-364E-4F3C-87BC-F923270C90C7}"/>
                  </a:ext>
                </a:extLst>
              </p:cNvPr>
              <p:cNvSpPr/>
              <p:nvPr/>
            </p:nvSpPr>
            <p:spPr>
              <a:xfrm>
                <a:off x="19046666" y="7307802"/>
                <a:ext cx="80723" cy="59170"/>
              </a:xfrm>
              <a:custGeom>
                <a:avLst/>
                <a:gdLst>
                  <a:gd name="connsiteX0" fmla="*/ 63722 w 80723"/>
                  <a:gd name="connsiteY0" fmla="*/ 27241 h 59170"/>
                  <a:gd name="connsiteX1" fmla="*/ 80676 w 80723"/>
                  <a:gd name="connsiteY1" fmla="*/ 58769 h 59170"/>
                  <a:gd name="connsiteX2" fmla="*/ 0 w 80723"/>
                  <a:gd name="connsiteY2" fmla="*/ 32575 h 59170"/>
                  <a:gd name="connsiteX3" fmla="*/ 53340 w 80723"/>
                  <a:gd name="connsiteY3" fmla="*/ 38385 h 59170"/>
                  <a:gd name="connsiteX4" fmla="*/ 67627 w 80723"/>
                  <a:gd name="connsiteY4" fmla="*/ 0 h 59170"/>
                  <a:gd name="connsiteX5" fmla="*/ 63722 w 80723"/>
                  <a:gd name="connsiteY5" fmla="*/ 27241 h 5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723" h="59170">
                    <a:moveTo>
                      <a:pt x="63722" y="27241"/>
                    </a:moveTo>
                    <a:cubicBezTo>
                      <a:pt x="67818" y="43243"/>
                      <a:pt x="81629" y="23908"/>
                      <a:pt x="80676" y="58769"/>
                    </a:cubicBezTo>
                    <a:cubicBezTo>
                      <a:pt x="56673" y="61626"/>
                      <a:pt x="28004" y="48863"/>
                      <a:pt x="0" y="32575"/>
                    </a:cubicBezTo>
                    <a:cubicBezTo>
                      <a:pt x="5905" y="-2763"/>
                      <a:pt x="34576" y="39814"/>
                      <a:pt x="53340" y="38385"/>
                    </a:cubicBezTo>
                    <a:cubicBezTo>
                      <a:pt x="64675" y="35337"/>
                      <a:pt x="64770" y="15621"/>
                      <a:pt x="67627" y="0"/>
                    </a:cubicBezTo>
                    <a:cubicBezTo>
                      <a:pt x="77724" y="1143"/>
                      <a:pt x="72866" y="32956"/>
                      <a:pt x="63722" y="27241"/>
                    </a:cubicBezTo>
                    <a:close/>
                  </a:path>
                </a:pathLst>
              </a:custGeom>
              <a:grpFill/>
              <a:ln w="9525" cap="flat">
                <a:noFill/>
                <a:prstDash val="solid"/>
                <a:miter/>
              </a:ln>
            </p:spPr>
            <p:txBody>
              <a:bodyPr rtlCol="0" anchor="ctr"/>
              <a:lstStyle/>
              <a:p>
                <a:endParaRPr lang="en-US"/>
              </a:p>
            </p:txBody>
          </p:sp>
          <p:sp>
            <p:nvSpPr>
              <p:cNvPr id="73906" name="Freeform: Shape 73905">
                <a:extLst>
                  <a:ext uri="{FF2B5EF4-FFF2-40B4-BE49-F238E27FC236}">
                    <a16:creationId xmlns:a16="http://schemas.microsoft.com/office/drawing/2014/main" id="{FC94B61A-8BBF-4112-ACA7-3BF6F12BE31C}"/>
                  </a:ext>
                </a:extLst>
              </p:cNvPr>
              <p:cNvSpPr/>
              <p:nvPr/>
            </p:nvSpPr>
            <p:spPr>
              <a:xfrm>
                <a:off x="19141630" y="7290467"/>
                <a:ext cx="11574" cy="64007"/>
              </a:xfrm>
              <a:custGeom>
                <a:avLst/>
                <a:gdLst>
                  <a:gd name="connsiteX0" fmla="*/ 0 w 11574"/>
                  <a:gd name="connsiteY0" fmla="*/ 64008 h 64007"/>
                  <a:gd name="connsiteX1" fmla="*/ 10192 w 11574"/>
                  <a:gd name="connsiteY1" fmla="*/ 0 h 64007"/>
                  <a:gd name="connsiteX2" fmla="*/ 0 w 11574"/>
                  <a:gd name="connsiteY2" fmla="*/ 64008 h 64007"/>
                </a:gdLst>
                <a:ahLst/>
                <a:cxnLst>
                  <a:cxn ang="0">
                    <a:pos x="connsiteX0" y="connsiteY0"/>
                  </a:cxn>
                  <a:cxn ang="0">
                    <a:pos x="connsiteX1" y="connsiteY1"/>
                  </a:cxn>
                  <a:cxn ang="0">
                    <a:pos x="connsiteX2" y="connsiteY2"/>
                  </a:cxn>
                </a:cxnLst>
                <a:rect l="l" t="t" r="r" b="b"/>
                <a:pathLst>
                  <a:path w="11574" h="64007">
                    <a:moveTo>
                      <a:pt x="0" y="64008"/>
                    </a:moveTo>
                    <a:cubicBezTo>
                      <a:pt x="2572" y="29432"/>
                      <a:pt x="-5143" y="18192"/>
                      <a:pt x="10192" y="0"/>
                    </a:cubicBezTo>
                    <a:cubicBezTo>
                      <a:pt x="14859" y="33338"/>
                      <a:pt x="6763" y="47625"/>
                      <a:pt x="0" y="64008"/>
                    </a:cubicBezTo>
                    <a:close/>
                  </a:path>
                </a:pathLst>
              </a:custGeom>
              <a:grpFill/>
              <a:ln w="9525" cap="flat">
                <a:noFill/>
                <a:prstDash val="solid"/>
                <a:miter/>
              </a:ln>
            </p:spPr>
            <p:txBody>
              <a:bodyPr rtlCol="0" anchor="ctr"/>
              <a:lstStyle/>
              <a:p>
                <a:endParaRPr lang="en-US"/>
              </a:p>
            </p:txBody>
          </p:sp>
          <p:sp>
            <p:nvSpPr>
              <p:cNvPr id="73907" name="Freeform: Shape 73906">
                <a:extLst>
                  <a:ext uri="{FF2B5EF4-FFF2-40B4-BE49-F238E27FC236}">
                    <a16:creationId xmlns:a16="http://schemas.microsoft.com/office/drawing/2014/main" id="{0A84A3FB-FC0B-423B-9B5F-14185545FD2C}"/>
                  </a:ext>
                </a:extLst>
              </p:cNvPr>
              <p:cNvSpPr/>
              <p:nvPr/>
            </p:nvSpPr>
            <p:spPr>
              <a:xfrm>
                <a:off x="19235832" y="6842991"/>
                <a:ext cx="21907" cy="25783"/>
              </a:xfrm>
              <a:custGeom>
                <a:avLst/>
                <a:gdLst>
                  <a:gd name="connsiteX0" fmla="*/ 0 w 21907"/>
                  <a:gd name="connsiteY0" fmla="*/ 3515 h 25783"/>
                  <a:gd name="connsiteX1" fmla="*/ 21907 w 21907"/>
                  <a:gd name="connsiteY1" fmla="*/ 16088 h 25783"/>
                  <a:gd name="connsiteX2" fmla="*/ 0 w 21907"/>
                  <a:gd name="connsiteY2" fmla="*/ 3515 h 25783"/>
                </a:gdLst>
                <a:ahLst/>
                <a:cxnLst>
                  <a:cxn ang="0">
                    <a:pos x="connsiteX0" y="connsiteY0"/>
                  </a:cxn>
                  <a:cxn ang="0">
                    <a:pos x="connsiteX1" y="connsiteY1"/>
                  </a:cxn>
                  <a:cxn ang="0">
                    <a:pos x="connsiteX2" y="connsiteY2"/>
                  </a:cxn>
                </a:cxnLst>
                <a:rect l="l" t="t" r="r" b="b"/>
                <a:pathLst>
                  <a:path w="21907" h="25783">
                    <a:moveTo>
                      <a:pt x="0" y="3515"/>
                    </a:moveTo>
                    <a:cubicBezTo>
                      <a:pt x="10953" y="-6676"/>
                      <a:pt x="15716" y="7706"/>
                      <a:pt x="21907" y="16088"/>
                    </a:cubicBezTo>
                    <a:cubicBezTo>
                      <a:pt x="21336" y="21517"/>
                      <a:pt x="4953" y="40472"/>
                      <a:pt x="0" y="3515"/>
                    </a:cubicBezTo>
                    <a:close/>
                  </a:path>
                </a:pathLst>
              </a:custGeom>
              <a:grpFill/>
              <a:ln w="9525" cap="flat">
                <a:noFill/>
                <a:prstDash val="solid"/>
                <a:miter/>
              </a:ln>
            </p:spPr>
            <p:txBody>
              <a:bodyPr rtlCol="0" anchor="ctr"/>
              <a:lstStyle/>
              <a:p>
                <a:endParaRPr lang="en-US"/>
              </a:p>
            </p:txBody>
          </p:sp>
          <p:sp>
            <p:nvSpPr>
              <p:cNvPr id="73908" name="Freeform: Shape 73907">
                <a:extLst>
                  <a:ext uri="{FF2B5EF4-FFF2-40B4-BE49-F238E27FC236}">
                    <a16:creationId xmlns:a16="http://schemas.microsoft.com/office/drawing/2014/main" id="{B5B96CAF-85E4-4EE4-A2EE-BBFA8A91EE6A}"/>
                  </a:ext>
                </a:extLst>
              </p:cNvPr>
              <p:cNvSpPr/>
              <p:nvPr/>
            </p:nvSpPr>
            <p:spPr>
              <a:xfrm>
                <a:off x="19489578" y="7190599"/>
                <a:ext cx="65218" cy="52315"/>
              </a:xfrm>
              <a:custGeom>
                <a:avLst/>
                <a:gdLst>
                  <a:gd name="connsiteX0" fmla="*/ 0 w 65218"/>
                  <a:gd name="connsiteY0" fmla="*/ 2808 h 52315"/>
                  <a:gd name="connsiteX1" fmla="*/ 63436 w 65218"/>
                  <a:gd name="connsiteY1" fmla="*/ 14238 h 52315"/>
                  <a:gd name="connsiteX2" fmla="*/ 27432 w 65218"/>
                  <a:gd name="connsiteY2" fmla="*/ 40528 h 52315"/>
                  <a:gd name="connsiteX3" fmla="*/ 0 w 65218"/>
                  <a:gd name="connsiteY3" fmla="*/ 2808 h 52315"/>
                </a:gdLst>
                <a:ahLst/>
                <a:cxnLst>
                  <a:cxn ang="0">
                    <a:pos x="connsiteX0" y="connsiteY0"/>
                  </a:cxn>
                  <a:cxn ang="0">
                    <a:pos x="connsiteX1" y="connsiteY1"/>
                  </a:cxn>
                  <a:cxn ang="0">
                    <a:pos x="connsiteX2" y="connsiteY2"/>
                  </a:cxn>
                  <a:cxn ang="0">
                    <a:pos x="connsiteX3" y="connsiteY3"/>
                  </a:cxn>
                </a:cxnLst>
                <a:rect l="l" t="t" r="r" b="b"/>
                <a:pathLst>
                  <a:path w="65218" h="52315">
                    <a:moveTo>
                      <a:pt x="0" y="2808"/>
                    </a:moveTo>
                    <a:cubicBezTo>
                      <a:pt x="29146" y="-3764"/>
                      <a:pt x="33909" y="1665"/>
                      <a:pt x="63436" y="14238"/>
                    </a:cubicBezTo>
                    <a:cubicBezTo>
                      <a:pt x="73152" y="61006"/>
                      <a:pt x="40576" y="58053"/>
                      <a:pt x="27432" y="40528"/>
                    </a:cubicBezTo>
                    <a:cubicBezTo>
                      <a:pt x="30956" y="2618"/>
                      <a:pt x="12287" y="15477"/>
                      <a:pt x="0" y="2808"/>
                    </a:cubicBezTo>
                    <a:close/>
                  </a:path>
                </a:pathLst>
              </a:custGeom>
              <a:grpFill/>
              <a:ln w="9525" cap="flat">
                <a:noFill/>
                <a:prstDash val="solid"/>
                <a:miter/>
              </a:ln>
            </p:spPr>
            <p:txBody>
              <a:bodyPr rtlCol="0" anchor="ctr"/>
              <a:lstStyle/>
              <a:p>
                <a:endParaRPr lang="en-US"/>
              </a:p>
            </p:txBody>
          </p:sp>
          <p:sp>
            <p:nvSpPr>
              <p:cNvPr id="73909" name="Freeform: Shape 73908">
                <a:extLst>
                  <a:ext uri="{FF2B5EF4-FFF2-40B4-BE49-F238E27FC236}">
                    <a16:creationId xmlns:a16="http://schemas.microsoft.com/office/drawing/2014/main" id="{77A9D98F-B767-477E-BE5B-277EBC84E0B1}"/>
                  </a:ext>
                </a:extLst>
              </p:cNvPr>
              <p:cNvSpPr/>
              <p:nvPr/>
            </p:nvSpPr>
            <p:spPr>
              <a:xfrm>
                <a:off x="19731228" y="7245485"/>
                <a:ext cx="24574" cy="42791"/>
              </a:xfrm>
              <a:custGeom>
                <a:avLst/>
                <a:gdLst>
                  <a:gd name="connsiteX0" fmla="*/ 0 w 24574"/>
                  <a:gd name="connsiteY0" fmla="*/ 4310 h 42791"/>
                  <a:gd name="connsiteX1" fmla="*/ 24574 w 24574"/>
                  <a:gd name="connsiteY1" fmla="*/ 42791 h 42791"/>
                  <a:gd name="connsiteX2" fmla="*/ 5143 w 24574"/>
                  <a:gd name="connsiteY2" fmla="*/ 29837 h 42791"/>
                  <a:gd name="connsiteX3" fmla="*/ 0 w 24574"/>
                  <a:gd name="connsiteY3" fmla="*/ 4310 h 42791"/>
                </a:gdLst>
                <a:ahLst/>
                <a:cxnLst>
                  <a:cxn ang="0">
                    <a:pos x="connsiteX0" y="connsiteY0"/>
                  </a:cxn>
                  <a:cxn ang="0">
                    <a:pos x="connsiteX1" y="connsiteY1"/>
                  </a:cxn>
                  <a:cxn ang="0">
                    <a:pos x="connsiteX2" y="connsiteY2"/>
                  </a:cxn>
                  <a:cxn ang="0">
                    <a:pos x="connsiteX3" y="connsiteY3"/>
                  </a:cxn>
                </a:cxnLst>
                <a:rect l="l" t="t" r="r" b="b"/>
                <a:pathLst>
                  <a:path w="24574" h="42791">
                    <a:moveTo>
                      <a:pt x="0" y="4310"/>
                    </a:moveTo>
                    <a:cubicBezTo>
                      <a:pt x="190" y="-10454"/>
                      <a:pt x="22098" y="15264"/>
                      <a:pt x="24574" y="42791"/>
                    </a:cubicBezTo>
                    <a:cubicBezTo>
                      <a:pt x="17812" y="39839"/>
                      <a:pt x="12002" y="32695"/>
                      <a:pt x="5143" y="29837"/>
                    </a:cubicBezTo>
                    <a:cubicBezTo>
                      <a:pt x="6572" y="22217"/>
                      <a:pt x="6667" y="4882"/>
                      <a:pt x="0" y="4310"/>
                    </a:cubicBezTo>
                    <a:close/>
                  </a:path>
                </a:pathLst>
              </a:custGeom>
              <a:grpFill/>
              <a:ln w="9525" cap="flat">
                <a:noFill/>
                <a:prstDash val="solid"/>
                <a:miter/>
              </a:ln>
            </p:spPr>
            <p:txBody>
              <a:bodyPr rtlCol="0" anchor="ctr"/>
              <a:lstStyle/>
              <a:p>
                <a:endParaRPr lang="en-US"/>
              </a:p>
            </p:txBody>
          </p:sp>
          <p:sp>
            <p:nvSpPr>
              <p:cNvPr id="73910" name="Freeform: Shape 73909">
                <a:extLst>
                  <a:ext uri="{FF2B5EF4-FFF2-40B4-BE49-F238E27FC236}">
                    <a16:creationId xmlns:a16="http://schemas.microsoft.com/office/drawing/2014/main" id="{AEF22178-46C5-4064-B311-8EE81FEB2501}"/>
                  </a:ext>
                </a:extLst>
              </p:cNvPr>
              <p:cNvSpPr/>
              <p:nvPr/>
            </p:nvSpPr>
            <p:spPr>
              <a:xfrm>
                <a:off x="19696557" y="6474746"/>
                <a:ext cx="24988" cy="23213"/>
              </a:xfrm>
              <a:custGeom>
                <a:avLst/>
                <a:gdLst>
                  <a:gd name="connsiteX0" fmla="*/ 0 w 24988"/>
                  <a:gd name="connsiteY0" fmla="*/ 15526 h 23213"/>
                  <a:gd name="connsiteX1" fmla="*/ 24289 w 24988"/>
                  <a:gd name="connsiteY1" fmla="*/ 0 h 23213"/>
                  <a:gd name="connsiteX2" fmla="*/ 0 w 24988"/>
                  <a:gd name="connsiteY2" fmla="*/ 15526 h 23213"/>
                </a:gdLst>
                <a:ahLst/>
                <a:cxnLst>
                  <a:cxn ang="0">
                    <a:pos x="connsiteX0" y="connsiteY0"/>
                  </a:cxn>
                  <a:cxn ang="0">
                    <a:pos x="connsiteX1" y="connsiteY1"/>
                  </a:cxn>
                  <a:cxn ang="0">
                    <a:pos x="connsiteX2" y="connsiteY2"/>
                  </a:cxn>
                </a:cxnLst>
                <a:rect l="l" t="t" r="r" b="b"/>
                <a:pathLst>
                  <a:path w="24988" h="23213">
                    <a:moveTo>
                      <a:pt x="0" y="15526"/>
                    </a:moveTo>
                    <a:cubicBezTo>
                      <a:pt x="3143" y="-10001"/>
                      <a:pt x="18859" y="19336"/>
                      <a:pt x="24289" y="0"/>
                    </a:cubicBezTo>
                    <a:cubicBezTo>
                      <a:pt x="28289" y="12478"/>
                      <a:pt x="14478" y="35147"/>
                      <a:pt x="0" y="15526"/>
                    </a:cubicBezTo>
                    <a:close/>
                  </a:path>
                </a:pathLst>
              </a:custGeom>
              <a:grpFill/>
              <a:ln w="9525" cap="flat">
                <a:noFill/>
                <a:prstDash val="solid"/>
                <a:miter/>
              </a:ln>
            </p:spPr>
            <p:txBody>
              <a:bodyPr rtlCol="0" anchor="ctr"/>
              <a:lstStyle/>
              <a:p>
                <a:endParaRPr lang="en-US"/>
              </a:p>
            </p:txBody>
          </p:sp>
          <p:sp>
            <p:nvSpPr>
              <p:cNvPr id="73911" name="Freeform: Shape 73910">
                <a:extLst>
                  <a:ext uri="{FF2B5EF4-FFF2-40B4-BE49-F238E27FC236}">
                    <a16:creationId xmlns:a16="http://schemas.microsoft.com/office/drawing/2014/main" id="{033B7028-69D3-4F43-B74A-94AF238A3EC6}"/>
                  </a:ext>
                </a:extLst>
              </p:cNvPr>
              <p:cNvSpPr/>
              <p:nvPr/>
            </p:nvSpPr>
            <p:spPr>
              <a:xfrm>
                <a:off x="19019652" y="2703322"/>
                <a:ext cx="23102" cy="60293"/>
              </a:xfrm>
              <a:custGeom>
                <a:avLst/>
                <a:gdLst>
                  <a:gd name="connsiteX0" fmla="*/ 1297 w 23102"/>
                  <a:gd name="connsiteY0" fmla="*/ 20383 h 60293"/>
                  <a:gd name="connsiteX1" fmla="*/ 7678 w 23102"/>
                  <a:gd name="connsiteY1" fmla="*/ 0 h 60293"/>
                  <a:gd name="connsiteX2" fmla="*/ 15870 w 23102"/>
                  <a:gd name="connsiteY2" fmla="*/ 15145 h 60293"/>
                  <a:gd name="connsiteX3" fmla="*/ 16918 w 23102"/>
                  <a:gd name="connsiteY3" fmla="*/ 60293 h 60293"/>
                  <a:gd name="connsiteX4" fmla="*/ 1297 w 23102"/>
                  <a:gd name="connsiteY4" fmla="*/ 20383 h 60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102" h="60293">
                    <a:moveTo>
                      <a:pt x="1297" y="20383"/>
                    </a:moveTo>
                    <a:cubicBezTo>
                      <a:pt x="-4990" y="-2000"/>
                      <a:pt x="13965" y="22384"/>
                      <a:pt x="7678" y="0"/>
                    </a:cubicBezTo>
                    <a:cubicBezTo>
                      <a:pt x="11202" y="2953"/>
                      <a:pt x="19965" y="57245"/>
                      <a:pt x="15870" y="15145"/>
                    </a:cubicBezTo>
                    <a:cubicBezTo>
                      <a:pt x="27014" y="19812"/>
                      <a:pt x="23585" y="56674"/>
                      <a:pt x="16918" y="60293"/>
                    </a:cubicBezTo>
                    <a:cubicBezTo>
                      <a:pt x="15393" y="32290"/>
                      <a:pt x="10822" y="18764"/>
                      <a:pt x="1297" y="20383"/>
                    </a:cubicBezTo>
                    <a:close/>
                  </a:path>
                </a:pathLst>
              </a:custGeom>
              <a:grpFill/>
              <a:ln w="9525" cap="flat">
                <a:noFill/>
                <a:prstDash val="solid"/>
                <a:miter/>
              </a:ln>
            </p:spPr>
            <p:txBody>
              <a:bodyPr rtlCol="0" anchor="ctr"/>
              <a:lstStyle/>
              <a:p>
                <a:endParaRPr lang="en-US"/>
              </a:p>
            </p:txBody>
          </p:sp>
          <p:sp>
            <p:nvSpPr>
              <p:cNvPr id="73912" name="Freeform: Shape 73911">
                <a:extLst>
                  <a:ext uri="{FF2B5EF4-FFF2-40B4-BE49-F238E27FC236}">
                    <a16:creationId xmlns:a16="http://schemas.microsoft.com/office/drawing/2014/main" id="{3E9D6867-99CF-4FAA-B545-6BA2862DED34}"/>
                  </a:ext>
                </a:extLst>
              </p:cNvPr>
              <p:cNvSpPr/>
              <p:nvPr/>
            </p:nvSpPr>
            <p:spPr>
              <a:xfrm>
                <a:off x="19022503" y="2589403"/>
                <a:ext cx="24543" cy="51911"/>
              </a:xfrm>
              <a:custGeom>
                <a:avLst/>
                <a:gdLst>
                  <a:gd name="connsiteX0" fmla="*/ 350 w 24543"/>
                  <a:gd name="connsiteY0" fmla="*/ 51911 h 51911"/>
                  <a:gd name="connsiteX1" fmla="*/ 18352 w 24543"/>
                  <a:gd name="connsiteY1" fmla="*/ 0 h 51911"/>
                  <a:gd name="connsiteX2" fmla="*/ 24543 w 24543"/>
                  <a:gd name="connsiteY2" fmla="*/ 43339 h 51911"/>
                  <a:gd name="connsiteX3" fmla="*/ 350 w 24543"/>
                  <a:gd name="connsiteY3" fmla="*/ 51911 h 51911"/>
                </a:gdLst>
                <a:ahLst/>
                <a:cxnLst>
                  <a:cxn ang="0">
                    <a:pos x="connsiteX0" y="connsiteY0"/>
                  </a:cxn>
                  <a:cxn ang="0">
                    <a:pos x="connsiteX1" y="connsiteY1"/>
                  </a:cxn>
                  <a:cxn ang="0">
                    <a:pos x="connsiteX2" y="connsiteY2"/>
                  </a:cxn>
                  <a:cxn ang="0">
                    <a:pos x="connsiteX3" y="connsiteY3"/>
                  </a:cxn>
                </a:cxnLst>
                <a:rect l="l" t="t" r="r" b="b"/>
                <a:pathLst>
                  <a:path w="24543" h="51911">
                    <a:moveTo>
                      <a:pt x="350" y="51911"/>
                    </a:moveTo>
                    <a:cubicBezTo>
                      <a:pt x="-2603" y="17907"/>
                      <a:pt x="13971" y="20193"/>
                      <a:pt x="18352" y="0"/>
                    </a:cubicBezTo>
                    <a:cubicBezTo>
                      <a:pt x="28830" y="9906"/>
                      <a:pt x="17590" y="22574"/>
                      <a:pt x="24543" y="43339"/>
                    </a:cubicBezTo>
                    <a:cubicBezTo>
                      <a:pt x="9780" y="4572"/>
                      <a:pt x="9494" y="38672"/>
                      <a:pt x="350" y="51911"/>
                    </a:cubicBezTo>
                    <a:close/>
                  </a:path>
                </a:pathLst>
              </a:custGeom>
              <a:grpFill/>
              <a:ln w="9525" cap="flat">
                <a:noFill/>
                <a:prstDash val="solid"/>
                <a:miter/>
              </a:ln>
            </p:spPr>
            <p:txBody>
              <a:bodyPr rtlCol="0" anchor="ctr"/>
              <a:lstStyle/>
              <a:p>
                <a:endParaRPr lang="en-US"/>
              </a:p>
            </p:txBody>
          </p:sp>
          <p:sp>
            <p:nvSpPr>
              <p:cNvPr id="73913" name="Freeform: Shape 73912">
                <a:extLst>
                  <a:ext uri="{FF2B5EF4-FFF2-40B4-BE49-F238E27FC236}">
                    <a16:creationId xmlns:a16="http://schemas.microsoft.com/office/drawing/2014/main" id="{86C3B9EE-CBFA-4DB9-863D-3B7D43A4F6D1}"/>
                  </a:ext>
                </a:extLst>
              </p:cNvPr>
              <p:cNvSpPr/>
              <p:nvPr/>
            </p:nvSpPr>
            <p:spPr>
              <a:xfrm>
                <a:off x="19825824" y="6416453"/>
                <a:ext cx="37209" cy="119633"/>
              </a:xfrm>
              <a:custGeom>
                <a:avLst/>
                <a:gdLst>
                  <a:gd name="connsiteX0" fmla="*/ 34467 w 37209"/>
                  <a:gd name="connsiteY0" fmla="*/ 119634 h 119633"/>
                  <a:gd name="connsiteX1" fmla="*/ 749 w 37209"/>
                  <a:gd name="connsiteY1" fmla="*/ 38862 h 119633"/>
                  <a:gd name="connsiteX2" fmla="*/ 11798 w 37209"/>
                  <a:gd name="connsiteY2" fmla="*/ 0 h 119633"/>
                  <a:gd name="connsiteX3" fmla="*/ 32372 w 37209"/>
                  <a:gd name="connsiteY3" fmla="*/ 57245 h 119633"/>
                  <a:gd name="connsiteX4" fmla="*/ 34467 w 37209"/>
                  <a:gd name="connsiteY4" fmla="*/ 119634 h 119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09" h="119633">
                    <a:moveTo>
                      <a:pt x="34467" y="119634"/>
                    </a:moveTo>
                    <a:cubicBezTo>
                      <a:pt x="8369" y="104394"/>
                      <a:pt x="32658" y="33623"/>
                      <a:pt x="749" y="38862"/>
                    </a:cubicBezTo>
                    <a:cubicBezTo>
                      <a:pt x="-5633" y="-2857"/>
                      <a:pt x="31419" y="68389"/>
                      <a:pt x="11798" y="0"/>
                    </a:cubicBezTo>
                    <a:cubicBezTo>
                      <a:pt x="21132" y="6191"/>
                      <a:pt x="27038" y="30289"/>
                      <a:pt x="32372" y="57245"/>
                    </a:cubicBezTo>
                    <a:cubicBezTo>
                      <a:pt x="9512" y="70580"/>
                      <a:pt x="47326" y="97155"/>
                      <a:pt x="34467" y="119634"/>
                    </a:cubicBezTo>
                    <a:close/>
                  </a:path>
                </a:pathLst>
              </a:custGeom>
              <a:grpFill/>
              <a:ln w="9525" cap="flat">
                <a:noFill/>
                <a:prstDash val="solid"/>
                <a:miter/>
              </a:ln>
            </p:spPr>
            <p:txBody>
              <a:bodyPr rtlCol="0" anchor="ctr"/>
              <a:lstStyle/>
              <a:p>
                <a:endParaRPr lang="en-US"/>
              </a:p>
            </p:txBody>
          </p:sp>
          <p:sp>
            <p:nvSpPr>
              <p:cNvPr id="73914" name="Freeform: Shape 73913">
                <a:extLst>
                  <a:ext uri="{FF2B5EF4-FFF2-40B4-BE49-F238E27FC236}">
                    <a16:creationId xmlns:a16="http://schemas.microsoft.com/office/drawing/2014/main" id="{5734E9E0-284E-4C13-9E3F-649E62475A25}"/>
                  </a:ext>
                </a:extLst>
              </p:cNvPr>
              <p:cNvSpPr/>
              <p:nvPr/>
            </p:nvSpPr>
            <p:spPr>
              <a:xfrm>
                <a:off x="18862071" y="1760485"/>
                <a:ext cx="16081" cy="45740"/>
              </a:xfrm>
              <a:custGeom>
                <a:avLst/>
                <a:gdLst>
                  <a:gd name="connsiteX0" fmla="*/ 13525 w 16081"/>
                  <a:gd name="connsiteY0" fmla="*/ 24341 h 45740"/>
                  <a:gd name="connsiteX1" fmla="*/ 6191 w 16081"/>
                  <a:gd name="connsiteY1" fmla="*/ 45391 h 45740"/>
                  <a:gd name="connsiteX2" fmla="*/ 0 w 16081"/>
                  <a:gd name="connsiteY2" fmla="*/ 2148 h 45740"/>
                  <a:gd name="connsiteX3" fmla="*/ 14383 w 16081"/>
                  <a:gd name="connsiteY3" fmla="*/ 5672 h 45740"/>
                  <a:gd name="connsiteX4" fmla="*/ 11811 w 16081"/>
                  <a:gd name="connsiteY4" fmla="*/ 15768 h 45740"/>
                  <a:gd name="connsiteX5" fmla="*/ 15621 w 16081"/>
                  <a:gd name="connsiteY5" fmla="*/ 23484 h 45740"/>
                  <a:gd name="connsiteX6" fmla="*/ 13525 w 16081"/>
                  <a:gd name="connsiteY6" fmla="*/ 24341 h 4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81" h="45740">
                    <a:moveTo>
                      <a:pt x="13525" y="24341"/>
                    </a:moveTo>
                    <a:cubicBezTo>
                      <a:pt x="5715" y="20531"/>
                      <a:pt x="14001" y="49201"/>
                      <a:pt x="6191" y="45391"/>
                    </a:cubicBezTo>
                    <a:cubicBezTo>
                      <a:pt x="6096" y="34914"/>
                      <a:pt x="4572" y="21579"/>
                      <a:pt x="0" y="2148"/>
                    </a:cubicBezTo>
                    <a:cubicBezTo>
                      <a:pt x="5239" y="-6520"/>
                      <a:pt x="9048" y="14435"/>
                      <a:pt x="14383" y="5672"/>
                    </a:cubicBezTo>
                    <a:cubicBezTo>
                      <a:pt x="16002" y="13863"/>
                      <a:pt x="13049" y="13197"/>
                      <a:pt x="11811" y="15768"/>
                    </a:cubicBezTo>
                    <a:cubicBezTo>
                      <a:pt x="12859" y="23103"/>
                      <a:pt x="14192" y="23484"/>
                      <a:pt x="15621" y="23484"/>
                    </a:cubicBezTo>
                    <a:cubicBezTo>
                      <a:pt x="17145" y="33294"/>
                      <a:pt x="14478" y="29103"/>
                      <a:pt x="13525" y="24341"/>
                    </a:cubicBezTo>
                    <a:close/>
                  </a:path>
                </a:pathLst>
              </a:custGeom>
              <a:grpFill/>
              <a:ln w="9525" cap="flat">
                <a:noFill/>
                <a:prstDash val="solid"/>
                <a:miter/>
              </a:ln>
            </p:spPr>
            <p:txBody>
              <a:bodyPr rtlCol="0" anchor="ctr"/>
              <a:lstStyle/>
              <a:p>
                <a:endParaRPr lang="en-US"/>
              </a:p>
            </p:txBody>
          </p:sp>
          <p:sp>
            <p:nvSpPr>
              <p:cNvPr id="73915" name="Freeform: Shape 73914">
                <a:extLst>
                  <a:ext uri="{FF2B5EF4-FFF2-40B4-BE49-F238E27FC236}">
                    <a16:creationId xmlns:a16="http://schemas.microsoft.com/office/drawing/2014/main" id="{F26D8E55-B4AD-421A-B087-5DBE66D64581}"/>
                  </a:ext>
                </a:extLst>
              </p:cNvPr>
              <p:cNvSpPr/>
              <p:nvPr/>
            </p:nvSpPr>
            <p:spPr>
              <a:xfrm>
                <a:off x="19070769" y="2578624"/>
                <a:ext cx="50668" cy="65737"/>
              </a:xfrm>
              <a:custGeom>
                <a:avLst/>
                <a:gdLst>
                  <a:gd name="connsiteX0" fmla="*/ 1614 w 50668"/>
                  <a:gd name="connsiteY0" fmla="*/ 26686 h 65737"/>
                  <a:gd name="connsiteX1" fmla="*/ 28475 w 50668"/>
                  <a:gd name="connsiteY1" fmla="*/ 44402 h 65737"/>
                  <a:gd name="connsiteX2" fmla="*/ 50668 w 50668"/>
                  <a:gd name="connsiteY2" fmla="*/ 63833 h 65737"/>
                  <a:gd name="connsiteX3" fmla="*/ 1614 w 50668"/>
                  <a:gd name="connsiteY3" fmla="*/ 26686 h 65737"/>
                </a:gdLst>
                <a:ahLst/>
                <a:cxnLst>
                  <a:cxn ang="0">
                    <a:pos x="connsiteX0" y="connsiteY0"/>
                  </a:cxn>
                  <a:cxn ang="0">
                    <a:pos x="connsiteX1" y="connsiteY1"/>
                  </a:cxn>
                  <a:cxn ang="0">
                    <a:pos x="connsiteX2" y="connsiteY2"/>
                  </a:cxn>
                  <a:cxn ang="0">
                    <a:pos x="connsiteX3" y="connsiteY3"/>
                  </a:cxn>
                </a:cxnLst>
                <a:rect l="l" t="t" r="r" b="b"/>
                <a:pathLst>
                  <a:path w="50668" h="65737">
                    <a:moveTo>
                      <a:pt x="1614" y="26686"/>
                    </a:moveTo>
                    <a:cubicBezTo>
                      <a:pt x="-6958" y="-33608"/>
                      <a:pt x="21046" y="24304"/>
                      <a:pt x="28475" y="44402"/>
                    </a:cubicBezTo>
                    <a:cubicBezTo>
                      <a:pt x="29999" y="3254"/>
                      <a:pt x="38286" y="63833"/>
                      <a:pt x="50668" y="63833"/>
                    </a:cubicBezTo>
                    <a:cubicBezTo>
                      <a:pt x="42096" y="74311"/>
                      <a:pt x="16379" y="38687"/>
                      <a:pt x="1614" y="26686"/>
                    </a:cubicBezTo>
                    <a:close/>
                  </a:path>
                </a:pathLst>
              </a:custGeom>
              <a:grpFill/>
              <a:ln w="9525" cap="flat">
                <a:noFill/>
                <a:prstDash val="solid"/>
                <a:miter/>
              </a:ln>
            </p:spPr>
            <p:txBody>
              <a:bodyPr rtlCol="0" anchor="ctr"/>
              <a:lstStyle/>
              <a:p>
                <a:endParaRPr lang="en-US"/>
              </a:p>
            </p:txBody>
          </p:sp>
          <p:sp>
            <p:nvSpPr>
              <p:cNvPr id="73916" name="Freeform: Shape 73915">
                <a:extLst>
                  <a:ext uri="{FF2B5EF4-FFF2-40B4-BE49-F238E27FC236}">
                    <a16:creationId xmlns:a16="http://schemas.microsoft.com/office/drawing/2014/main" id="{80D32D63-DCB3-4EDF-B840-0289EE5DD395}"/>
                  </a:ext>
                </a:extLst>
              </p:cNvPr>
              <p:cNvSpPr/>
              <p:nvPr/>
            </p:nvSpPr>
            <p:spPr>
              <a:xfrm>
                <a:off x="19109075" y="2563590"/>
                <a:ext cx="97610" cy="210892"/>
              </a:xfrm>
              <a:custGeom>
                <a:avLst/>
                <a:gdLst>
                  <a:gd name="connsiteX0" fmla="*/ 65797 w 97610"/>
                  <a:gd name="connsiteY0" fmla="*/ 169450 h 210892"/>
                  <a:gd name="connsiteX1" fmla="*/ 62177 w 97610"/>
                  <a:gd name="connsiteY1" fmla="*/ 188976 h 210892"/>
                  <a:gd name="connsiteX2" fmla="*/ 79894 w 97610"/>
                  <a:gd name="connsiteY2" fmla="*/ 210122 h 210892"/>
                  <a:gd name="connsiteX3" fmla="*/ 68273 w 97610"/>
                  <a:gd name="connsiteY3" fmla="*/ 168593 h 210892"/>
                  <a:gd name="connsiteX4" fmla="*/ 82942 w 97610"/>
                  <a:gd name="connsiteY4" fmla="*/ 199835 h 210892"/>
                  <a:gd name="connsiteX5" fmla="*/ 97610 w 97610"/>
                  <a:gd name="connsiteY5" fmla="*/ 194691 h 210892"/>
                  <a:gd name="connsiteX6" fmla="*/ 79132 w 97610"/>
                  <a:gd name="connsiteY6" fmla="*/ 146495 h 210892"/>
                  <a:gd name="connsiteX7" fmla="*/ 71226 w 97610"/>
                  <a:gd name="connsiteY7" fmla="*/ 158401 h 210892"/>
                  <a:gd name="connsiteX8" fmla="*/ 57796 w 97610"/>
                  <a:gd name="connsiteY8" fmla="*/ 144875 h 210892"/>
                  <a:gd name="connsiteX9" fmla="*/ 49890 w 97610"/>
                  <a:gd name="connsiteY9" fmla="*/ 120301 h 210892"/>
                  <a:gd name="connsiteX10" fmla="*/ 63130 w 97610"/>
                  <a:gd name="connsiteY10" fmla="*/ 97346 h 210892"/>
                  <a:gd name="connsiteX11" fmla="*/ 55700 w 97610"/>
                  <a:gd name="connsiteY11" fmla="*/ 63437 h 210892"/>
                  <a:gd name="connsiteX12" fmla="*/ 31602 w 97610"/>
                  <a:gd name="connsiteY12" fmla="*/ 35528 h 210892"/>
                  <a:gd name="connsiteX13" fmla="*/ 37603 w 97610"/>
                  <a:gd name="connsiteY13" fmla="*/ 51626 h 210892"/>
                  <a:gd name="connsiteX14" fmla="*/ 3408 w 97610"/>
                  <a:gd name="connsiteY14" fmla="*/ 0 h 210892"/>
                  <a:gd name="connsiteX15" fmla="*/ 1027 w 97610"/>
                  <a:gd name="connsiteY15" fmla="*/ 37338 h 210892"/>
                  <a:gd name="connsiteX16" fmla="*/ 14171 w 97610"/>
                  <a:gd name="connsiteY16" fmla="*/ 50864 h 210892"/>
                  <a:gd name="connsiteX17" fmla="*/ 8742 w 97610"/>
                  <a:gd name="connsiteY17" fmla="*/ 61913 h 210892"/>
                  <a:gd name="connsiteX18" fmla="*/ 20744 w 97610"/>
                  <a:gd name="connsiteY18" fmla="*/ 94107 h 210892"/>
                  <a:gd name="connsiteX19" fmla="*/ 30364 w 97610"/>
                  <a:gd name="connsiteY19" fmla="*/ 54102 h 210892"/>
                  <a:gd name="connsiteX20" fmla="*/ 37032 w 97610"/>
                  <a:gd name="connsiteY20" fmla="*/ 97441 h 210892"/>
                  <a:gd name="connsiteX21" fmla="*/ 27983 w 97610"/>
                  <a:gd name="connsiteY21" fmla="*/ 91535 h 210892"/>
                  <a:gd name="connsiteX22" fmla="*/ 29126 w 97610"/>
                  <a:gd name="connsiteY22" fmla="*/ 145828 h 210892"/>
                  <a:gd name="connsiteX23" fmla="*/ 37603 w 97610"/>
                  <a:gd name="connsiteY23" fmla="*/ 124492 h 210892"/>
                  <a:gd name="connsiteX24" fmla="*/ 65797 w 97610"/>
                  <a:gd name="connsiteY24" fmla="*/ 169450 h 210892"/>
                  <a:gd name="connsiteX25" fmla="*/ 47413 w 97610"/>
                  <a:gd name="connsiteY25" fmla="*/ 84677 h 210892"/>
                  <a:gd name="connsiteX26" fmla="*/ 47509 w 97610"/>
                  <a:gd name="connsiteY26" fmla="*/ 121158 h 210892"/>
                  <a:gd name="connsiteX27" fmla="*/ 47413 w 97610"/>
                  <a:gd name="connsiteY27" fmla="*/ 84677 h 210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97610" h="210892">
                    <a:moveTo>
                      <a:pt x="65797" y="169450"/>
                    </a:moveTo>
                    <a:cubicBezTo>
                      <a:pt x="61510" y="170402"/>
                      <a:pt x="60939" y="178118"/>
                      <a:pt x="62177" y="188976"/>
                    </a:cubicBezTo>
                    <a:cubicBezTo>
                      <a:pt x="67988" y="197072"/>
                      <a:pt x="73226" y="214789"/>
                      <a:pt x="79894" y="210122"/>
                    </a:cubicBezTo>
                    <a:cubicBezTo>
                      <a:pt x="76465" y="189357"/>
                      <a:pt x="71417" y="193358"/>
                      <a:pt x="68273" y="168593"/>
                    </a:cubicBezTo>
                    <a:cubicBezTo>
                      <a:pt x="79703" y="192405"/>
                      <a:pt x="78465" y="158591"/>
                      <a:pt x="82942" y="199835"/>
                    </a:cubicBezTo>
                    <a:cubicBezTo>
                      <a:pt x="89228" y="200501"/>
                      <a:pt x="96753" y="212884"/>
                      <a:pt x="97610" y="194691"/>
                    </a:cubicBezTo>
                    <a:cubicBezTo>
                      <a:pt x="91419" y="178594"/>
                      <a:pt x="85418" y="162878"/>
                      <a:pt x="79132" y="146495"/>
                    </a:cubicBezTo>
                    <a:cubicBezTo>
                      <a:pt x="81418" y="159163"/>
                      <a:pt x="74941" y="156401"/>
                      <a:pt x="71226" y="158401"/>
                    </a:cubicBezTo>
                    <a:cubicBezTo>
                      <a:pt x="68083" y="132017"/>
                      <a:pt x="62558" y="145256"/>
                      <a:pt x="57796" y="144875"/>
                    </a:cubicBezTo>
                    <a:cubicBezTo>
                      <a:pt x="55415" y="133160"/>
                      <a:pt x="52652" y="126683"/>
                      <a:pt x="49890" y="120301"/>
                    </a:cubicBezTo>
                    <a:cubicBezTo>
                      <a:pt x="57605" y="118491"/>
                      <a:pt x="62558" y="111728"/>
                      <a:pt x="63130" y="97346"/>
                    </a:cubicBezTo>
                    <a:cubicBezTo>
                      <a:pt x="54272" y="94202"/>
                      <a:pt x="53414" y="72962"/>
                      <a:pt x="55700" y="63437"/>
                    </a:cubicBezTo>
                    <a:cubicBezTo>
                      <a:pt x="48556" y="62579"/>
                      <a:pt x="32554" y="9335"/>
                      <a:pt x="31602" y="35528"/>
                    </a:cubicBezTo>
                    <a:cubicBezTo>
                      <a:pt x="34650" y="36671"/>
                      <a:pt x="40365" y="47435"/>
                      <a:pt x="37603" y="51626"/>
                    </a:cubicBezTo>
                    <a:cubicBezTo>
                      <a:pt x="25506" y="38195"/>
                      <a:pt x="6170" y="48768"/>
                      <a:pt x="3408" y="0"/>
                    </a:cubicBezTo>
                    <a:cubicBezTo>
                      <a:pt x="-3545" y="1048"/>
                      <a:pt x="2550" y="26099"/>
                      <a:pt x="1027" y="37338"/>
                    </a:cubicBezTo>
                    <a:cubicBezTo>
                      <a:pt x="4932" y="48482"/>
                      <a:pt x="10552" y="35338"/>
                      <a:pt x="14171" y="50864"/>
                    </a:cubicBezTo>
                    <a:cubicBezTo>
                      <a:pt x="15886" y="60865"/>
                      <a:pt x="12362" y="61436"/>
                      <a:pt x="8742" y="61913"/>
                    </a:cubicBezTo>
                    <a:cubicBezTo>
                      <a:pt x="12457" y="77533"/>
                      <a:pt x="16362" y="89821"/>
                      <a:pt x="20744" y="94107"/>
                    </a:cubicBezTo>
                    <a:cubicBezTo>
                      <a:pt x="10742" y="54197"/>
                      <a:pt x="29602" y="82391"/>
                      <a:pt x="30364" y="54102"/>
                    </a:cubicBezTo>
                    <a:cubicBezTo>
                      <a:pt x="36269" y="75343"/>
                      <a:pt x="39984" y="82677"/>
                      <a:pt x="37032" y="97441"/>
                    </a:cubicBezTo>
                    <a:cubicBezTo>
                      <a:pt x="33793" y="98012"/>
                      <a:pt x="31316" y="87725"/>
                      <a:pt x="27983" y="91535"/>
                    </a:cubicBezTo>
                    <a:cubicBezTo>
                      <a:pt x="42651" y="126397"/>
                      <a:pt x="24935" y="116396"/>
                      <a:pt x="29126" y="145828"/>
                    </a:cubicBezTo>
                    <a:cubicBezTo>
                      <a:pt x="37698" y="161735"/>
                      <a:pt x="36269" y="136589"/>
                      <a:pt x="37603" y="124492"/>
                    </a:cubicBezTo>
                    <a:cubicBezTo>
                      <a:pt x="47699" y="130683"/>
                      <a:pt x="57129" y="143161"/>
                      <a:pt x="65797" y="169450"/>
                    </a:cubicBezTo>
                    <a:close/>
                    <a:moveTo>
                      <a:pt x="47413" y="84677"/>
                    </a:moveTo>
                    <a:cubicBezTo>
                      <a:pt x="55415" y="111062"/>
                      <a:pt x="44937" y="104489"/>
                      <a:pt x="47509" y="121158"/>
                    </a:cubicBezTo>
                    <a:cubicBezTo>
                      <a:pt x="38841" y="113538"/>
                      <a:pt x="37603" y="76295"/>
                      <a:pt x="47413" y="84677"/>
                    </a:cubicBezTo>
                    <a:close/>
                  </a:path>
                </a:pathLst>
              </a:custGeom>
              <a:grpFill/>
              <a:ln w="9525" cap="flat">
                <a:noFill/>
                <a:prstDash val="solid"/>
                <a:miter/>
              </a:ln>
            </p:spPr>
            <p:txBody>
              <a:bodyPr rtlCol="0" anchor="ctr"/>
              <a:lstStyle/>
              <a:p>
                <a:endParaRPr lang="en-US"/>
              </a:p>
            </p:txBody>
          </p:sp>
          <p:sp>
            <p:nvSpPr>
              <p:cNvPr id="73917" name="Freeform: Shape 73916">
                <a:extLst>
                  <a:ext uri="{FF2B5EF4-FFF2-40B4-BE49-F238E27FC236}">
                    <a16:creationId xmlns:a16="http://schemas.microsoft.com/office/drawing/2014/main" id="{9E1C187E-C22D-4E4A-BFBF-841307B8CA05}"/>
                  </a:ext>
                </a:extLst>
              </p:cNvPr>
              <p:cNvSpPr/>
              <p:nvPr/>
            </p:nvSpPr>
            <p:spPr>
              <a:xfrm>
                <a:off x="18921686" y="1807305"/>
                <a:ext cx="27676" cy="68675"/>
              </a:xfrm>
              <a:custGeom>
                <a:avLst/>
                <a:gdLst>
                  <a:gd name="connsiteX0" fmla="*/ 202 w 27676"/>
                  <a:gd name="connsiteY0" fmla="*/ 14288 h 68675"/>
                  <a:gd name="connsiteX1" fmla="*/ 13347 w 27676"/>
                  <a:gd name="connsiteY1" fmla="*/ 0 h 68675"/>
                  <a:gd name="connsiteX2" fmla="*/ 26300 w 27676"/>
                  <a:gd name="connsiteY2" fmla="*/ 40767 h 68675"/>
                  <a:gd name="connsiteX3" fmla="*/ 25062 w 27676"/>
                  <a:gd name="connsiteY3" fmla="*/ 68675 h 68675"/>
                  <a:gd name="connsiteX4" fmla="*/ 202 w 27676"/>
                  <a:gd name="connsiteY4" fmla="*/ 14288 h 68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76" h="68675">
                    <a:moveTo>
                      <a:pt x="202" y="14288"/>
                    </a:moveTo>
                    <a:cubicBezTo>
                      <a:pt x="-2369" y="-6667"/>
                      <a:pt x="20586" y="40958"/>
                      <a:pt x="13347" y="0"/>
                    </a:cubicBezTo>
                    <a:cubicBezTo>
                      <a:pt x="22586" y="6668"/>
                      <a:pt x="19443" y="33147"/>
                      <a:pt x="26300" y="40767"/>
                    </a:cubicBezTo>
                    <a:cubicBezTo>
                      <a:pt x="30968" y="60103"/>
                      <a:pt x="22015" y="52673"/>
                      <a:pt x="25062" y="68675"/>
                    </a:cubicBezTo>
                    <a:cubicBezTo>
                      <a:pt x="20205" y="36957"/>
                      <a:pt x="11251" y="23908"/>
                      <a:pt x="202" y="14288"/>
                    </a:cubicBezTo>
                    <a:close/>
                  </a:path>
                </a:pathLst>
              </a:custGeom>
              <a:grpFill/>
              <a:ln w="9525" cap="flat">
                <a:noFill/>
                <a:prstDash val="solid"/>
                <a:miter/>
              </a:ln>
            </p:spPr>
            <p:txBody>
              <a:bodyPr rtlCol="0" anchor="ctr"/>
              <a:lstStyle/>
              <a:p>
                <a:endParaRPr lang="en-US"/>
              </a:p>
            </p:txBody>
          </p:sp>
          <p:sp>
            <p:nvSpPr>
              <p:cNvPr id="73918" name="Freeform: Shape 73917">
                <a:extLst>
                  <a:ext uri="{FF2B5EF4-FFF2-40B4-BE49-F238E27FC236}">
                    <a16:creationId xmlns:a16="http://schemas.microsoft.com/office/drawing/2014/main" id="{3DA9FEC2-E96D-4786-9CD4-73DF2DDA361A}"/>
                  </a:ext>
                </a:extLst>
              </p:cNvPr>
              <p:cNvSpPr/>
              <p:nvPr/>
            </p:nvSpPr>
            <p:spPr>
              <a:xfrm>
                <a:off x="19979068" y="6636766"/>
                <a:ext cx="20317" cy="44386"/>
              </a:xfrm>
              <a:custGeom>
                <a:avLst/>
                <a:gdLst>
                  <a:gd name="connsiteX0" fmla="*/ 191 w 20317"/>
                  <a:gd name="connsiteY0" fmla="*/ 20002 h 44386"/>
                  <a:gd name="connsiteX1" fmla="*/ 0 w 20317"/>
                  <a:gd name="connsiteY1" fmla="*/ 2191 h 44386"/>
                  <a:gd name="connsiteX2" fmla="*/ 7620 w 20317"/>
                  <a:gd name="connsiteY2" fmla="*/ 0 h 44386"/>
                  <a:gd name="connsiteX3" fmla="*/ 19241 w 20317"/>
                  <a:gd name="connsiteY3" fmla="*/ 32671 h 44386"/>
                  <a:gd name="connsiteX4" fmla="*/ 17431 w 20317"/>
                  <a:gd name="connsiteY4" fmla="*/ 42196 h 44386"/>
                  <a:gd name="connsiteX5" fmla="*/ 9811 w 20317"/>
                  <a:gd name="connsiteY5" fmla="*/ 44386 h 44386"/>
                  <a:gd name="connsiteX6" fmla="*/ 11621 w 20317"/>
                  <a:gd name="connsiteY6" fmla="*/ 34766 h 44386"/>
                  <a:gd name="connsiteX7" fmla="*/ 191 w 20317"/>
                  <a:gd name="connsiteY7" fmla="*/ 20002 h 44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317" h="44386">
                    <a:moveTo>
                      <a:pt x="191" y="20002"/>
                    </a:moveTo>
                    <a:cubicBezTo>
                      <a:pt x="-667" y="13049"/>
                      <a:pt x="2096" y="10573"/>
                      <a:pt x="0" y="2191"/>
                    </a:cubicBezTo>
                    <a:cubicBezTo>
                      <a:pt x="2572" y="1429"/>
                      <a:pt x="5049" y="667"/>
                      <a:pt x="7620" y="0"/>
                    </a:cubicBezTo>
                    <a:cubicBezTo>
                      <a:pt x="12097" y="21241"/>
                      <a:pt x="6477" y="28384"/>
                      <a:pt x="19241" y="32671"/>
                    </a:cubicBezTo>
                    <a:cubicBezTo>
                      <a:pt x="21622" y="39719"/>
                      <a:pt x="19621" y="41053"/>
                      <a:pt x="17431" y="42196"/>
                    </a:cubicBezTo>
                    <a:lnTo>
                      <a:pt x="9811" y="44386"/>
                    </a:lnTo>
                    <a:cubicBezTo>
                      <a:pt x="7430" y="37433"/>
                      <a:pt x="9430" y="35909"/>
                      <a:pt x="11621" y="34766"/>
                    </a:cubicBezTo>
                    <a:cubicBezTo>
                      <a:pt x="8287" y="27717"/>
                      <a:pt x="4858" y="20574"/>
                      <a:pt x="191" y="20002"/>
                    </a:cubicBezTo>
                    <a:close/>
                  </a:path>
                </a:pathLst>
              </a:custGeom>
              <a:grpFill/>
              <a:ln w="9525" cap="flat">
                <a:noFill/>
                <a:prstDash val="solid"/>
                <a:miter/>
              </a:ln>
            </p:spPr>
            <p:txBody>
              <a:bodyPr rtlCol="0" anchor="ctr"/>
              <a:lstStyle/>
              <a:p>
                <a:endParaRPr lang="en-US"/>
              </a:p>
            </p:txBody>
          </p:sp>
          <p:sp>
            <p:nvSpPr>
              <p:cNvPr id="73919" name="Freeform: Shape 73918">
                <a:extLst>
                  <a:ext uri="{FF2B5EF4-FFF2-40B4-BE49-F238E27FC236}">
                    <a16:creationId xmlns:a16="http://schemas.microsoft.com/office/drawing/2014/main" id="{94B7FEEA-820A-4067-9157-E3F8A3DFF782}"/>
                  </a:ext>
                </a:extLst>
              </p:cNvPr>
              <p:cNvSpPr/>
              <p:nvPr/>
            </p:nvSpPr>
            <p:spPr>
              <a:xfrm>
                <a:off x="19397567" y="3540023"/>
                <a:ext cx="27432" cy="69031"/>
              </a:xfrm>
              <a:custGeom>
                <a:avLst/>
                <a:gdLst>
                  <a:gd name="connsiteX0" fmla="*/ 10287 w 27432"/>
                  <a:gd name="connsiteY0" fmla="*/ 69031 h 69031"/>
                  <a:gd name="connsiteX1" fmla="*/ 0 w 27432"/>
                  <a:gd name="connsiteY1" fmla="*/ 36170 h 69031"/>
                  <a:gd name="connsiteX2" fmla="*/ 6477 w 27432"/>
                  <a:gd name="connsiteY2" fmla="*/ 52077 h 69031"/>
                  <a:gd name="connsiteX3" fmla="*/ 14097 w 27432"/>
                  <a:gd name="connsiteY3" fmla="*/ 21882 h 69031"/>
                  <a:gd name="connsiteX4" fmla="*/ 4191 w 27432"/>
                  <a:gd name="connsiteY4" fmla="*/ 16358 h 69031"/>
                  <a:gd name="connsiteX5" fmla="*/ 27432 w 27432"/>
                  <a:gd name="connsiteY5" fmla="*/ 17215 h 69031"/>
                  <a:gd name="connsiteX6" fmla="*/ 10287 w 27432"/>
                  <a:gd name="connsiteY6" fmla="*/ 69031 h 69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32" h="69031">
                    <a:moveTo>
                      <a:pt x="10287" y="69031"/>
                    </a:moveTo>
                    <a:cubicBezTo>
                      <a:pt x="4572" y="63126"/>
                      <a:pt x="8191" y="56077"/>
                      <a:pt x="0" y="36170"/>
                    </a:cubicBezTo>
                    <a:cubicBezTo>
                      <a:pt x="2572" y="35408"/>
                      <a:pt x="4382" y="45695"/>
                      <a:pt x="6477" y="52077"/>
                    </a:cubicBezTo>
                    <a:cubicBezTo>
                      <a:pt x="13145" y="48648"/>
                      <a:pt x="12382" y="33217"/>
                      <a:pt x="14097" y="21882"/>
                    </a:cubicBezTo>
                    <a:cubicBezTo>
                      <a:pt x="6953" y="-8026"/>
                      <a:pt x="9430" y="43028"/>
                      <a:pt x="4191" y="16358"/>
                    </a:cubicBezTo>
                    <a:cubicBezTo>
                      <a:pt x="-3334" y="-22695"/>
                      <a:pt x="21146" y="20930"/>
                      <a:pt x="27432" y="17215"/>
                    </a:cubicBezTo>
                    <a:cubicBezTo>
                      <a:pt x="26956" y="42837"/>
                      <a:pt x="13907" y="48171"/>
                      <a:pt x="10287" y="69031"/>
                    </a:cubicBezTo>
                    <a:close/>
                  </a:path>
                </a:pathLst>
              </a:custGeom>
              <a:grpFill/>
              <a:ln w="9525" cap="flat">
                <a:noFill/>
                <a:prstDash val="solid"/>
                <a:miter/>
              </a:ln>
            </p:spPr>
            <p:txBody>
              <a:bodyPr rtlCol="0" anchor="ctr"/>
              <a:lstStyle/>
              <a:p>
                <a:endParaRPr lang="en-US"/>
              </a:p>
            </p:txBody>
          </p:sp>
          <p:sp>
            <p:nvSpPr>
              <p:cNvPr id="73920" name="Freeform: Shape 73919">
                <a:extLst>
                  <a:ext uri="{FF2B5EF4-FFF2-40B4-BE49-F238E27FC236}">
                    <a16:creationId xmlns:a16="http://schemas.microsoft.com/office/drawing/2014/main" id="{5837D6C9-4C46-463F-983F-8E725CF3C0DC}"/>
                  </a:ext>
                </a:extLst>
              </p:cNvPr>
              <p:cNvSpPr/>
              <p:nvPr/>
            </p:nvSpPr>
            <p:spPr>
              <a:xfrm>
                <a:off x="20073425" y="6398152"/>
                <a:ext cx="56743" cy="118027"/>
              </a:xfrm>
              <a:custGeom>
                <a:avLst/>
                <a:gdLst>
                  <a:gd name="connsiteX0" fmla="*/ 27848 w 56743"/>
                  <a:gd name="connsiteY0" fmla="*/ 61164 h 118027"/>
                  <a:gd name="connsiteX1" fmla="*/ 2036 w 56743"/>
                  <a:gd name="connsiteY1" fmla="*/ 5252 h 118027"/>
                  <a:gd name="connsiteX2" fmla="*/ 35944 w 56743"/>
                  <a:gd name="connsiteY2" fmla="*/ 13539 h 118027"/>
                  <a:gd name="connsiteX3" fmla="*/ 56519 w 56743"/>
                  <a:gd name="connsiteY3" fmla="*/ 79928 h 118027"/>
                  <a:gd name="connsiteX4" fmla="*/ 48994 w 56743"/>
                  <a:gd name="connsiteY4" fmla="*/ 82119 h 118027"/>
                  <a:gd name="connsiteX5" fmla="*/ 49947 w 56743"/>
                  <a:gd name="connsiteY5" fmla="*/ 118028 h 118027"/>
                  <a:gd name="connsiteX6" fmla="*/ 13276 w 56743"/>
                  <a:gd name="connsiteY6" fmla="*/ 83452 h 118027"/>
                  <a:gd name="connsiteX7" fmla="*/ 27848 w 56743"/>
                  <a:gd name="connsiteY7" fmla="*/ 61164 h 118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743" h="118027">
                    <a:moveTo>
                      <a:pt x="27848" y="61164"/>
                    </a:moveTo>
                    <a:cubicBezTo>
                      <a:pt x="14704" y="32017"/>
                      <a:pt x="20514" y="12015"/>
                      <a:pt x="2036" y="5252"/>
                    </a:cubicBezTo>
                    <a:cubicBezTo>
                      <a:pt x="-8727" y="-11417"/>
                      <a:pt x="26229" y="17254"/>
                      <a:pt x="35944" y="13539"/>
                    </a:cubicBezTo>
                    <a:cubicBezTo>
                      <a:pt x="22514" y="31065"/>
                      <a:pt x="39279" y="78023"/>
                      <a:pt x="56519" y="79928"/>
                    </a:cubicBezTo>
                    <a:cubicBezTo>
                      <a:pt x="57852" y="92691"/>
                      <a:pt x="52995" y="80118"/>
                      <a:pt x="48994" y="82119"/>
                    </a:cubicBezTo>
                    <a:cubicBezTo>
                      <a:pt x="45375" y="88977"/>
                      <a:pt x="46518" y="102121"/>
                      <a:pt x="49947" y="118028"/>
                    </a:cubicBezTo>
                    <a:cubicBezTo>
                      <a:pt x="31087" y="99835"/>
                      <a:pt x="25753" y="116409"/>
                      <a:pt x="13276" y="83452"/>
                    </a:cubicBezTo>
                    <a:cubicBezTo>
                      <a:pt x="37183" y="84500"/>
                      <a:pt x="10894" y="55163"/>
                      <a:pt x="27848" y="61164"/>
                    </a:cubicBezTo>
                    <a:close/>
                  </a:path>
                </a:pathLst>
              </a:custGeom>
              <a:grpFill/>
              <a:ln w="9525" cap="flat">
                <a:noFill/>
                <a:prstDash val="solid"/>
                <a:miter/>
              </a:ln>
            </p:spPr>
            <p:txBody>
              <a:bodyPr rtlCol="0" anchor="ctr"/>
              <a:lstStyle/>
              <a:p>
                <a:endParaRPr lang="en-US"/>
              </a:p>
            </p:txBody>
          </p:sp>
          <p:sp>
            <p:nvSpPr>
              <p:cNvPr id="73921" name="Freeform: Shape 73920">
                <a:extLst>
                  <a:ext uri="{FF2B5EF4-FFF2-40B4-BE49-F238E27FC236}">
                    <a16:creationId xmlns:a16="http://schemas.microsoft.com/office/drawing/2014/main" id="{0DF08770-184C-4C90-ACCC-97F31F90CC0B}"/>
                  </a:ext>
                </a:extLst>
              </p:cNvPr>
              <p:cNvSpPr/>
              <p:nvPr/>
            </p:nvSpPr>
            <p:spPr>
              <a:xfrm>
                <a:off x="19368420" y="2888202"/>
                <a:ext cx="68945" cy="94487"/>
              </a:xfrm>
              <a:custGeom>
                <a:avLst/>
                <a:gdLst>
                  <a:gd name="connsiteX0" fmla="*/ 0 w 68945"/>
                  <a:gd name="connsiteY0" fmla="*/ 28766 h 94487"/>
                  <a:gd name="connsiteX1" fmla="*/ 27337 w 68945"/>
                  <a:gd name="connsiteY1" fmla="*/ 0 h 94487"/>
                  <a:gd name="connsiteX2" fmla="*/ 48006 w 68945"/>
                  <a:gd name="connsiteY2" fmla="*/ 84296 h 94487"/>
                  <a:gd name="connsiteX3" fmla="*/ 65818 w 68945"/>
                  <a:gd name="connsiteY3" fmla="*/ 59150 h 94487"/>
                  <a:gd name="connsiteX4" fmla="*/ 45148 w 68945"/>
                  <a:gd name="connsiteY4" fmla="*/ 94488 h 94487"/>
                  <a:gd name="connsiteX5" fmla="*/ 0 w 68945"/>
                  <a:gd name="connsiteY5" fmla="*/ 28766 h 94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45" h="94487">
                    <a:moveTo>
                      <a:pt x="0" y="28766"/>
                    </a:moveTo>
                    <a:cubicBezTo>
                      <a:pt x="3429" y="571"/>
                      <a:pt x="18669" y="6667"/>
                      <a:pt x="27337" y="0"/>
                    </a:cubicBezTo>
                    <a:cubicBezTo>
                      <a:pt x="30289" y="21717"/>
                      <a:pt x="38576" y="67151"/>
                      <a:pt x="48006" y="84296"/>
                    </a:cubicBezTo>
                    <a:cubicBezTo>
                      <a:pt x="47244" y="58674"/>
                      <a:pt x="63246" y="71723"/>
                      <a:pt x="65818" y="59150"/>
                    </a:cubicBezTo>
                    <a:cubicBezTo>
                      <a:pt x="76962" y="91916"/>
                      <a:pt x="55531" y="82201"/>
                      <a:pt x="45148" y="94488"/>
                    </a:cubicBezTo>
                    <a:cubicBezTo>
                      <a:pt x="33147" y="35147"/>
                      <a:pt x="19336" y="-5906"/>
                      <a:pt x="0" y="28766"/>
                    </a:cubicBezTo>
                    <a:close/>
                  </a:path>
                </a:pathLst>
              </a:custGeom>
              <a:grpFill/>
              <a:ln w="9525" cap="flat">
                <a:noFill/>
                <a:prstDash val="solid"/>
                <a:miter/>
              </a:ln>
            </p:spPr>
            <p:txBody>
              <a:bodyPr rtlCol="0" anchor="ctr"/>
              <a:lstStyle/>
              <a:p>
                <a:endParaRPr lang="en-US"/>
              </a:p>
            </p:txBody>
          </p:sp>
          <p:sp>
            <p:nvSpPr>
              <p:cNvPr id="73922" name="Freeform: Shape 73921">
                <a:extLst>
                  <a:ext uri="{FF2B5EF4-FFF2-40B4-BE49-F238E27FC236}">
                    <a16:creationId xmlns:a16="http://schemas.microsoft.com/office/drawing/2014/main" id="{2C96AA2F-82E3-4193-B688-C328C1A498BA}"/>
                  </a:ext>
                </a:extLst>
              </p:cNvPr>
              <p:cNvSpPr/>
              <p:nvPr/>
            </p:nvSpPr>
            <p:spPr>
              <a:xfrm>
                <a:off x="19570636" y="3459036"/>
                <a:ext cx="21595" cy="20746"/>
              </a:xfrm>
              <a:custGeom>
                <a:avLst/>
                <a:gdLst>
                  <a:gd name="connsiteX0" fmla="*/ 0 w 21595"/>
                  <a:gd name="connsiteY0" fmla="*/ 0 h 20746"/>
                  <a:gd name="connsiteX1" fmla="*/ 20479 w 21595"/>
                  <a:gd name="connsiteY1" fmla="*/ 1905 h 20746"/>
                  <a:gd name="connsiteX2" fmla="*/ 0 w 21595"/>
                  <a:gd name="connsiteY2" fmla="*/ 0 h 20746"/>
                </a:gdLst>
                <a:ahLst/>
                <a:cxnLst>
                  <a:cxn ang="0">
                    <a:pos x="connsiteX0" y="connsiteY0"/>
                  </a:cxn>
                  <a:cxn ang="0">
                    <a:pos x="connsiteX1" y="connsiteY1"/>
                  </a:cxn>
                  <a:cxn ang="0">
                    <a:pos x="connsiteX2" y="connsiteY2"/>
                  </a:cxn>
                </a:cxnLst>
                <a:rect l="l" t="t" r="r" b="b"/>
                <a:pathLst>
                  <a:path w="21595" h="20746">
                    <a:moveTo>
                      <a:pt x="0" y="0"/>
                    </a:moveTo>
                    <a:cubicBezTo>
                      <a:pt x="11906" y="4953"/>
                      <a:pt x="11430" y="15621"/>
                      <a:pt x="20479" y="1905"/>
                    </a:cubicBezTo>
                    <a:cubicBezTo>
                      <a:pt x="26099" y="28765"/>
                      <a:pt x="9144" y="25813"/>
                      <a:pt x="0" y="0"/>
                    </a:cubicBezTo>
                    <a:close/>
                  </a:path>
                </a:pathLst>
              </a:custGeom>
              <a:grpFill/>
              <a:ln w="9525" cap="flat">
                <a:noFill/>
                <a:prstDash val="solid"/>
                <a:miter/>
              </a:ln>
            </p:spPr>
            <p:txBody>
              <a:bodyPr rtlCol="0" anchor="ctr"/>
              <a:lstStyle/>
              <a:p>
                <a:endParaRPr lang="en-US"/>
              </a:p>
            </p:txBody>
          </p:sp>
          <p:sp>
            <p:nvSpPr>
              <p:cNvPr id="73923" name="Freeform: Shape 73922">
                <a:extLst>
                  <a:ext uri="{FF2B5EF4-FFF2-40B4-BE49-F238E27FC236}">
                    <a16:creationId xmlns:a16="http://schemas.microsoft.com/office/drawing/2014/main" id="{FE0452C7-39AE-4262-876B-F8B6EBA9A91C}"/>
                  </a:ext>
                </a:extLst>
              </p:cNvPr>
              <p:cNvSpPr/>
              <p:nvPr/>
            </p:nvSpPr>
            <p:spPr>
              <a:xfrm>
                <a:off x="19551586" y="3383121"/>
                <a:ext cx="86507" cy="119919"/>
              </a:xfrm>
              <a:custGeom>
                <a:avLst/>
                <a:gdLst>
                  <a:gd name="connsiteX0" fmla="*/ 50292 w 86507"/>
                  <a:gd name="connsiteY0" fmla="*/ 119920 h 119919"/>
                  <a:gd name="connsiteX1" fmla="*/ 59150 w 86507"/>
                  <a:gd name="connsiteY1" fmla="*/ 98393 h 119919"/>
                  <a:gd name="connsiteX2" fmla="*/ 51721 w 86507"/>
                  <a:gd name="connsiteY2" fmla="*/ 91821 h 119919"/>
                  <a:gd name="connsiteX3" fmla="*/ 35719 w 86507"/>
                  <a:gd name="connsiteY3" fmla="*/ 51530 h 119919"/>
                  <a:gd name="connsiteX4" fmla="*/ 16955 w 86507"/>
                  <a:gd name="connsiteY4" fmla="*/ 67437 h 119919"/>
                  <a:gd name="connsiteX5" fmla="*/ 8477 w 86507"/>
                  <a:gd name="connsiteY5" fmla="*/ 33718 h 119919"/>
                  <a:gd name="connsiteX6" fmla="*/ 23241 w 86507"/>
                  <a:gd name="connsiteY6" fmla="*/ 46863 h 119919"/>
                  <a:gd name="connsiteX7" fmla="*/ 0 w 86507"/>
                  <a:gd name="connsiteY7" fmla="*/ 0 h 119919"/>
                  <a:gd name="connsiteX8" fmla="*/ 52769 w 86507"/>
                  <a:gd name="connsiteY8" fmla="*/ 17717 h 119919"/>
                  <a:gd name="connsiteX9" fmla="*/ 68961 w 86507"/>
                  <a:gd name="connsiteY9" fmla="*/ 58007 h 119919"/>
                  <a:gd name="connsiteX10" fmla="*/ 68104 w 86507"/>
                  <a:gd name="connsiteY10" fmla="*/ 76771 h 119919"/>
                  <a:gd name="connsiteX11" fmla="*/ 85249 w 86507"/>
                  <a:gd name="connsiteY11" fmla="*/ 98298 h 119919"/>
                  <a:gd name="connsiteX12" fmla="*/ 84773 w 86507"/>
                  <a:gd name="connsiteY12" fmla="*/ 107537 h 119919"/>
                  <a:gd name="connsiteX13" fmla="*/ 84297 w 86507"/>
                  <a:gd name="connsiteY13" fmla="*/ 116967 h 119919"/>
                  <a:gd name="connsiteX14" fmla="*/ 50292 w 86507"/>
                  <a:gd name="connsiteY14" fmla="*/ 119920 h 119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6507" h="119919">
                    <a:moveTo>
                      <a:pt x="50292" y="119920"/>
                    </a:moveTo>
                    <a:cubicBezTo>
                      <a:pt x="49340" y="106585"/>
                      <a:pt x="52293" y="99346"/>
                      <a:pt x="59150" y="98393"/>
                    </a:cubicBezTo>
                    <a:cubicBezTo>
                      <a:pt x="55722" y="88963"/>
                      <a:pt x="49054" y="78676"/>
                      <a:pt x="51721" y="91821"/>
                    </a:cubicBezTo>
                    <a:cubicBezTo>
                      <a:pt x="45720" y="91535"/>
                      <a:pt x="41529" y="54959"/>
                      <a:pt x="35719" y="51530"/>
                    </a:cubicBezTo>
                    <a:cubicBezTo>
                      <a:pt x="24194" y="48577"/>
                      <a:pt x="25908" y="66294"/>
                      <a:pt x="16955" y="67437"/>
                    </a:cubicBezTo>
                    <a:cubicBezTo>
                      <a:pt x="14097" y="56293"/>
                      <a:pt x="11335" y="45053"/>
                      <a:pt x="8477" y="33718"/>
                    </a:cubicBezTo>
                    <a:cubicBezTo>
                      <a:pt x="13621" y="31909"/>
                      <a:pt x="17622" y="55435"/>
                      <a:pt x="23241" y="46863"/>
                    </a:cubicBezTo>
                    <a:cubicBezTo>
                      <a:pt x="16383" y="12192"/>
                      <a:pt x="6954" y="30099"/>
                      <a:pt x="0" y="0"/>
                    </a:cubicBezTo>
                    <a:cubicBezTo>
                      <a:pt x="22098" y="15621"/>
                      <a:pt x="36767" y="10001"/>
                      <a:pt x="52769" y="17717"/>
                    </a:cubicBezTo>
                    <a:cubicBezTo>
                      <a:pt x="57817" y="38767"/>
                      <a:pt x="62865" y="58769"/>
                      <a:pt x="68961" y="58007"/>
                    </a:cubicBezTo>
                    <a:cubicBezTo>
                      <a:pt x="70771" y="67342"/>
                      <a:pt x="65247" y="65627"/>
                      <a:pt x="68104" y="76771"/>
                    </a:cubicBezTo>
                    <a:cubicBezTo>
                      <a:pt x="72581" y="80963"/>
                      <a:pt x="76105" y="78676"/>
                      <a:pt x="85249" y="98298"/>
                    </a:cubicBezTo>
                    <a:cubicBezTo>
                      <a:pt x="87535" y="105251"/>
                      <a:pt x="86296" y="106585"/>
                      <a:pt x="84773" y="107537"/>
                    </a:cubicBezTo>
                    <a:cubicBezTo>
                      <a:pt x="82106" y="106871"/>
                      <a:pt x="83154" y="111823"/>
                      <a:pt x="84297" y="116967"/>
                    </a:cubicBezTo>
                    <a:cubicBezTo>
                      <a:pt x="70104" y="73723"/>
                      <a:pt x="60675" y="113538"/>
                      <a:pt x="50292" y="119920"/>
                    </a:cubicBezTo>
                    <a:close/>
                  </a:path>
                </a:pathLst>
              </a:custGeom>
              <a:grpFill/>
              <a:ln w="9525" cap="flat">
                <a:noFill/>
                <a:prstDash val="solid"/>
                <a:miter/>
              </a:ln>
            </p:spPr>
            <p:txBody>
              <a:bodyPr rtlCol="0" anchor="ctr"/>
              <a:lstStyle/>
              <a:p>
                <a:endParaRPr lang="en-US"/>
              </a:p>
            </p:txBody>
          </p:sp>
          <p:sp>
            <p:nvSpPr>
              <p:cNvPr id="73924" name="Freeform: Shape 73923">
                <a:extLst>
                  <a:ext uri="{FF2B5EF4-FFF2-40B4-BE49-F238E27FC236}">
                    <a16:creationId xmlns:a16="http://schemas.microsoft.com/office/drawing/2014/main" id="{2794FB01-19DA-470B-BE00-CC024BF2E27B}"/>
                  </a:ext>
                </a:extLst>
              </p:cNvPr>
              <p:cNvSpPr/>
              <p:nvPr/>
            </p:nvSpPr>
            <p:spPr>
              <a:xfrm>
                <a:off x="19453360" y="2796229"/>
                <a:ext cx="21606" cy="27965"/>
              </a:xfrm>
              <a:custGeom>
                <a:avLst/>
                <a:gdLst>
                  <a:gd name="connsiteX0" fmla="*/ 1357 w 21606"/>
                  <a:gd name="connsiteY0" fmla="*/ 23298 h 27965"/>
                  <a:gd name="connsiteX1" fmla="*/ 8977 w 21606"/>
                  <a:gd name="connsiteY1" fmla="*/ 1772 h 27965"/>
                  <a:gd name="connsiteX2" fmla="*/ 13073 w 21606"/>
                  <a:gd name="connsiteY2" fmla="*/ 27965 h 27965"/>
                  <a:gd name="connsiteX3" fmla="*/ 1357 w 21606"/>
                  <a:gd name="connsiteY3" fmla="*/ 23298 h 27965"/>
                </a:gdLst>
                <a:ahLst/>
                <a:cxnLst>
                  <a:cxn ang="0">
                    <a:pos x="connsiteX0" y="connsiteY0"/>
                  </a:cxn>
                  <a:cxn ang="0">
                    <a:pos x="connsiteX1" y="connsiteY1"/>
                  </a:cxn>
                  <a:cxn ang="0">
                    <a:pos x="connsiteX2" y="connsiteY2"/>
                  </a:cxn>
                  <a:cxn ang="0">
                    <a:pos x="connsiteX3" y="connsiteY3"/>
                  </a:cxn>
                </a:cxnLst>
                <a:rect l="l" t="t" r="r" b="b"/>
                <a:pathLst>
                  <a:path w="21606" h="27965">
                    <a:moveTo>
                      <a:pt x="1357" y="23298"/>
                    </a:moveTo>
                    <a:cubicBezTo>
                      <a:pt x="-3310" y="37109"/>
                      <a:pt x="5263" y="4820"/>
                      <a:pt x="8977" y="1772"/>
                    </a:cubicBezTo>
                    <a:cubicBezTo>
                      <a:pt x="36790" y="-1467"/>
                      <a:pt x="9454" y="-3753"/>
                      <a:pt x="13073" y="27965"/>
                    </a:cubicBezTo>
                    <a:cubicBezTo>
                      <a:pt x="9263" y="22346"/>
                      <a:pt x="5357" y="21012"/>
                      <a:pt x="1357" y="23298"/>
                    </a:cubicBezTo>
                    <a:close/>
                  </a:path>
                </a:pathLst>
              </a:custGeom>
              <a:grpFill/>
              <a:ln w="9525" cap="flat">
                <a:noFill/>
                <a:prstDash val="solid"/>
                <a:miter/>
              </a:ln>
            </p:spPr>
            <p:txBody>
              <a:bodyPr rtlCol="0" anchor="ctr"/>
              <a:lstStyle/>
              <a:p>
                <a:endParaRPr lang="en-US"/>
              </a:p>
            </p:txBody>
          </p:sp>
          <p:sp>
            <p:nvSpPr>
              <p:cNvPr id="73925" name="Freeform: Shape 73924">
                <a:extLst>
                  <a:ext uri="{FF2B5EF4-FFF2-40B4-BE49-F238E27FC236}">
                    <a16:creationId xmlns:a16="http://schemas.microsoft.com/office/drawing/2014/main" id="{1F0DB23B-7574-4880-8654-2FEB6932799B}"/>
                  </a:ext>
                </a:extLst>
              </p:cNvPr>
              <p:cNvSpPr/>
              <p:nvPr/>
            </p:nvSpPr>
            <p:spPr>
              <a:xfrm>
                <a:off x="19681074" y="3477419"/>
                <a:ext cx="49207" cy="53911"/>
              </a:xfrm>
              <a:custGeom>
                <a:avLst/>
                <a:gdLst>
                  <a:gd name="connsiteX0" fmla="*/ 1100 w 49207"/>
                  <a:gd name="connsiteY0" fmla="*/ 14573 h 53911"/>
                  <a:gd name="connsiteX1" fmla="*/ 14244 w 49207"/>
                  <a:gd name="connsiteY1" fmla="*/ 0 h 53911"/>
                  <a:gd name="connsiteX2" fmla="*/ 48820 w 49207"/>
                  <a:gd name="connsiteY2" fmla="*/ 33052 h 53911"/>
                  <a:gd name="connsiteX3" fmla="*/ 43105 w 49207"/>
                  <a:gd name="connsiteY3" fmla="*/ 53912 h 53911"/>
                  <a:gd name="connsiteX4" fmla="*/ 10053 w 49207"/>
                  <a:gd name="connsiteY4" fmla="*/ 48196 h 53911"/>
                  <a:gd name="connsiteX5" fmla="*/ 1100 w 49207"/>
                  <a:gd name="connsiteY5" fmla="*/ 14573 h 53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207" h="53911">
                    <a:moveTo>
                      <a:pt x="1100" y="14573"/>
                    </a:moveTo>
                    <a:cubicBezTo>
                      <a:pt x="-2996" y="21622"/>
                      <a:pt x="5005" y="4191"/>
                      <a:pt x="14244" y="0"/>
                    </a:cubicBezTo>
                    <a:cubicBezTo>
                      <a:pt x="19483" y="65246"/>
                      <a:pt x="39009" y="3334"/>
                      <a:pt x="48820" y="33052"/>
                    </a:cubicBezTo>
                    <a:cubicBezTo>
                      <a:pt x="50249" y="45053"/>
                      <a:pt x="47582" y="50863"/>
                      <a:pt x="43105" y="53912"/>
                    </a:cubicBezTo>
                    <a:cubicBezTo>
                      <a:pt x="29199" y="17050"/>
                      <a:pt x="26151" y="68389"/>
                      <a:pt x="10053" y="48196"/>
                    </a:cubicBezTo>
                    <a:cubicBezTo>
                      <a:pt x="8434" y="32480"/>
                      <a:pt x="11768" y="18764"/>
                      <a:pt x="1100" y="14573"/>
                    </a:cubicBezTo>
                    <a:close/>
                  </a:path>
                </a:pathLst>
              </a:custGeom>
              <a:grpFill/>
              <a:ln w="9525" cap="flat">
                <a:noFill/>
                <a:prstDash val="solid"/>
                <a:miter/>
              </a:ln>
            </p:spPr>
            <p:txBody>
              <a:bodyPr rtlCol="0" anchor="ctr"/>
              <a:lstStyle/>
              <a:p>
                <a:endParaRPr lang="en-US"/>
              </a:p>
            </p:txBody>
          </p:sp>
          <p:sp>
            <p:nvSpPr>
              <p:cNvPr id="73926" name="Freeform: Shape 73925">
                <a:extLst>
                  <a:ext uri="{FF2B5EF4-FFF2-40B4-BE49-F238E27FC236}">
                    <a16:creationId xmlns:a16="http://schemas.microsoft.com/office/drawing/2014/main" id="{398F3C9B-7BD2-4A35-8F5C-6514ED1F14A6}"/>
                  </a:ext>
                </a:extLst>
              </p:cNvPr>
              <p:cNvSpPr/>
              <p:nvPr/>
            </p:nvSpPr>
            <p:spPr>
              <a:xfrm>
                <a:off x="20307036" y="4840440"/>
                <a:ext cx="25552" cy="28199"/>
              </a:xfrm>
              <a:custGeom>
                <a:avLst/>
                <a:gdLst>
                  <a:gd name="connsiteX0" fmla="*/ 3312 w 25552"/>
                  <a:gd name="connsiteY0" fmla="*/ 15913 h 28199"/>
                  <a:gd name="connsiteX1" fmla="*/ 25028 w 25552"/>
                  <a:gd name="connsiteY1" fmla="*/ 8293 h 28199"/>
                  <a:gd name="connsiteX2" fmla="*/ 20933 w 25552"/>
                  <a:gd name="connsiteY2" fmla="*/ 28200 h 28199"/>
                  <a:gd name="connsiteX3" fmla="*/ 10075 w 25552"/>
                  <a:gd name="connsiteY3" fmla="*/ 4292 h 28199"/>
                  <a:gd name="connsiteX4" fmla="*/ 3312 w 25552"/>
                  <a:gd name="connsiteY4" fmla="*/ 15913 h 28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52" h="28199">
                    <a:moveTo>
                      <a:pt x="3312" y="15913"/>
                    </a:moveTo>
                    <a:cubicBezTo>
                      <a:pt x="-8595" y="-2280"/>
                      <a:pt x="14646" y="-4947"/>
                      <a:pt x="25028" y="8293"/>
                    </a:cubicBezTo>
                    <a:cubicBezTo>
                      <a:pt x="28076" y="20580"/>
                      <a:pt x="16646" y="14484"/>
                      <a:pt x="20933" y="28200"/>
                    </a:cubicBezTo>
                    <a:cubicBezTo>
                      <a:pt x="13027" y="25914"/>
                      <a:pt x="10360" y="17532"/>
                      <a:pt x="10075" y="4292"/>
                    </a:cubicBezTo>
                    <a:cubicBezTo>
                      <a:pt x="4264" y="3530"/>
                      <a:pt x="7121" y="13912"/>
                      <a:pt x="3312" y="15913"/>
                    </a:cubicBezTo>
                    <a:close/>
                  </a:path>
                </a:pathLst>
              </a:custGeom>
              <a:grpFill/>
              <a:ln w="9525" cap="flat">
                <a:noFill/>
                <a:prstDash val="solid"/>
                <a:miter/>
              </a:ln>
            </p:spPr>
            <p:txBody>
              <a:bodyPr rtlCol="0" anchor="ctr"/>
              <a:lstStyle/>
              <a:p>
                <a:endParaRPr lang="en-US"/>
              </a:p>
            </p:txBody>
          </p:sp>
          <p:sp>
            <p:nvSpPr>
              <p:cNvPr id="73927" name="Freeform: Shape 73926">
                <a:extLst>
                  <a:ext uri="{FF2B5EF4-FFF2-40B4-BE49-F238E27FC236}">
                    <a16:creationId xmlns:a16="http://schemas.microsoft.com/office/drawing/2014/main" id="{C4E2FFF7-D80E-403A-B0D6-625AD7FA7A06}"/>
                  </a:ext>
                </a:extLst>
              </p:cNvPr>
              <p:cNvSpPr/>
              <p:nvPr/>
            </p:nvSpPr>
            <p:spPr>
              <a:xfrm>
                <a:off x="19830151" y="3192621"/>
                <a:ext cx="69303" cy="103060"/>
              </a:xfrm>
              <a:custGeom>
                <a:avLst/>
                <a:gdLst>
                  <a:gd name="connsiteX0" fmla="*/ 65955 w 69303"/>
                  <a:gd name="connsiteY0" fmla="*/ 74867 h 103060"/>
                  <a:gd name="connsiteX1" fmla="*/ 66240 w 69303"/>
                  <a:gd name="connsiteY1" fmla="*/ 103060 h 103060"/>
                  <a:gd name="connsiteX2" fmla="*/ 1375 w 69303"/>
                  <a:gd name="connsiteY2" fmla="*/ 91154 h 103060"/>
                  <a:gd name="connsiteX3" fmla="*/ 18235 w 69303"/>
                  <a:gd name="connsiteY3" fmla="*/ 0 h 103060"/>
                  <a:gd name="connsiteX4" fmla="*/ 40523 w 69303"/>
                  <a:gd name="connsiteY4" fmla="*/ 9906 h 103060"/>
                  <a:gd name="connsiteX5" fmla="*/ 40904 w 69303"/>
                  <a:gd name="connsiteY5" fmla="*/ 47244 h 103060"/>
                  <a:gd name="connsiteX6" fmla="*/ 55954 w 69303"/>
                  <a:gd name="connsiteY6" fmla="*/ 69437 h 103060"/>
                  <a:gd name="connsiteX7" fmla="*/ 55763 w 69303"/>
                  <a:gd name="connsiteY7" fmla="*/ 41529 h 103060"/>
                  <a:gd name="connsiteX8" fmla="*/ 68431 w 69303"/>
                  <a:gd name="connsiteY8" fmla="*/ 73914 h 103060"/>
                  <a:gd name="connsiteX9" fmla="*/ 65955 w 69303"/>
                  <a:gd name="connsiteY9" fmla="*/ 74867 h 103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9303" h="103060">
                    <a:moveTo>
                      <a:pt x="65955" y="74867"/>
                    </a:moveTo>
                    <a:cubicBezTo>
                      <a:pt x="57573" y="71818"/>
                      <a:pt x="66526" y="94107"/>
                      <a:pt x="66240" y="103060"/>
                    </a:cubicBezTo>
                    <a:cubicBezTo>
                      <a:pt x="43571" y="88011"/>
                      <a:pt x="27855" y="100679"/>
                      <a:pt x="1375" y="91154"/>
                    </a:cubicBezTo>
                    <a:cubicBezTo>
                      <a:pt x="-7959" y="33338"/>
                      <a:pt x="33856" y="41434"/>
                      <a:pt x="18235" y="0"/>
                    </a:cubicBezTo>
                    <a:cubicBezTo>
                      <a:pt x="25759" y="12668"/>
                      <a:pt x="32903" y="-2762"/>
                      <a:pt x="40523" y="9906"/>
                    </a:cubicBezTo>
                    <a:cubicBezTo>
                      <a:pt x="46905" y="31528"/>
                      <a:pt x="34617" y="25717"/>
                      <a:pt x="40904" y="47244"/>
                    </a:cubicBezTo>
                    <a:cubicBezTo>
                      <a:pt x="50715" y="83725"/>
                      <a:pt x="50810" y="55340"/>
                      <a:pt x="55954" y="69437"/>
                    </a:cubicBezTo>
                    <a:cubicBezTo>
                      <a:pt x="62907" y="70485"/>
                      <a:pt x="42999" y="32004"/>
                      <a:pt x="55763" y="41529"/>
                    </a:cubicBezTo>
                    <a:cubicBezTo>
                      <a:pt x="61859" y="62484"/>
                      <a:pt x="59097" y="69532"/>
                      <a:pt x="68431" y="73914"/>
                    </a:cubicBezTo>
                    <a:cubicBezTo>
                      <a:pt x="70907" y="83534"/>
                      <a:pt x="67479" y="79534"/>
                      <a:pt x="65955" y="74867"/>
                    </a:cubicBezTo>
                    <a:close/>
                  </a:path>
                </a:pathLst>
              </a:custGeom>
              <a:grpFill/>
              <a:ln w="9525" cap="flat">
                <a:noFill/>
                <a:prstDash val="solid"/>
                <a:miter/>
              </a:ln>
            </p:spPr>
            <p:txBody>
              <a:bodyPr rtlCol="0" anchor="ctr"/>
              <a:lstStyle/>
              <a:p>
                <a:endParaRPr lang="en-US"/>
              </a:p>
            </p:txBody>
          </p:sp>
          <p:sp>
            <p:nvSpPr>
              <p:cNvPr id="73928" name="Freeform: Shape 73927">
                <a:extLst>
                  <a:ext uri="{FF2B5EF4-FFF2-40B4-BE49-F238E27FC236}">
                    <a16:creationId xmlns:a16="http://schemas.microsoft.com/office/drawing/2014/main" id="{801EDE29-1FFA-4F02-8DAD-EB31C9EBF8D6}"/>
                  </a:ext>
                </a:extLst>
              </p:cNvPr>
              <p:cNvSpPr/>
              <p:nvPr/>
            </p:nvSpPr>
            <p:spPr>
              <a:xfrm>
                <a:off x="19924204" y="3336449"/>
                <a:ext cx="21534" cy="36498"/>
              </a:xfrm>
              <a:custGeom>
                <a:avLst/>
                <a:gdLst>
                  <a:gd name="connsiteX0" fmla="*/ 2857 w 21534"/>
                  <a:gd name="connsiteY0" fmla="*/ 31433 h 36498"/>
                  <a:gd name="connsiteX1" fmla="*/ 0 w 21534"/>
                  <a:gd name="connsiteY1" fmla="*/ 4191 h 36498"/>
                  <a:gd name="connsiteX2" fmla="*/ 9810 w 21534"/>
                  <a:gd name="connsiteY2" fmla="*/ 0 h 36498"/>
                  <a:gd name="connsiteX3" fmla="*/ 20002 w 21534"/>
                  <a:gd name="connsiteY3" fmla="*/ 24003 h 36498"/>
                  <a:gd name="connsiteX4" fmla="*/ 9906 w 21534"/>
                  <a:gd name="connsiteY4" fmla="*/ 9430 h 36498"/>
                  <a:gd name="connsiteX5" fmla="*/ 2857 w 21534"/>
                  <a:gd name="connsiteY5" fmla="*/ 31433 h 36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34" h="36498">
                    <a:moveTo>
                      <a:pt x="2857" y="31433"/>
                    </a:moveTo>
                    <a:cubicBezTo>
                      <a:pt x="1809" y="22193"/>
                      <a:pt x="5905" y="20383"/>
                      <a:pt x="0" y="4191"/>
                    </a:cubicBezTo>
                    <a:cubicBezTo>
                      <a:pt x="9144" y="16097"/>
                      <a:pt x="2857" y="2096"/>
                      <a:pt x="9810" y="0"/>
                    </a:cubicBezTo>
                    <a:cubicBezTo>
                      <a:pt x="13335" y="13811"/>
                      <a:pt x="16573" y="13335"/>
                      <a:pt x="20002" y="24003"/>
                    </a:cubicBezTo>
                    <a:cubicBezTo>
                      <a:pt x="26098" y="48482"/>
                      <a:pt x="12192" y="12097"/>
                      <a:pt x="9906" y="9430"/>
                    </a:cubicBezTo>
                    <a:cubicBezTo>
                      <a:pt x="5334" y="15526"/>
                      <a:pt x="14668" y="49054"/>
                      <a:pt x="2857" y="31433"/>
                    </a:cubicBezTo>
                    <a:close/>
                  </a:path>
                </a:pathLst>
              </a:custGeom>
              <a:grpFill/>
              <a:ln w="9525" cap="flat">
                <a:noFill/>
                <a:prstDash val="solid"/>
                <a:miter/>
              </a:ln>
            </p:spPr>
            <p:txBody>
              <a:bodyPr rtlCol="0" anchor="ctr"/>
              <a:lstStyle/>
              <a:p>
                <a:endParaRPr lang="en-US"/>
              </a:p>
            </p:txBody>
          </p:sp>
          <p:sp>
            <p:nvSpPr>
              <p:cNvPr id="73929" name="Freeform: Shape 73928">
                <a:extLst>
                  <a:ext uri="{FF2B5EF4-FFF2-40B4-BE49-F238E27FC236}">
                    <a16:creationId xmlns:a16="http://schemas.microsoft.com/office/drawing/2014/main" id="{A5A24E00-5478-4C36-A521-FB5AAB49C4F4}"/>
                  </a:ext>
                </a:extLst>
              </p:cNvPr>
              <p:cNvSpPr/>
              <p:nvPr/>
            </p:nvSpPr>
            <p:spPr>
              <a:xfrm>
                <a:off x="20082642" y="2631457"/>
                <a:ext cx="157982" cy="208263"/>
              </a:xfrm>
              <a:custGeom>
                <a:avLst/>
                <a:gdLst>
                  <a:gd name="connsiteX0" fmla="*/ 7393 w 157982"/>
                  <a:gd name="connsiteY0" fmla="*/ 76532 h 208263"/>
                  <a:gd name="connsiteX1" fmla="*/ 94927 w 157982"/>
                  <a:gd name="connsiteY1" fmla="*/ 51863 h 208263"/>
                  <a:gd name="connsiteX2" fmla="*/ 109977 w 157982"/>
                  <a:gd name="connsiteY2" fmla="*/ 103393 h 208263"/>
                  <a:gd name="connsiteX3" fmla="*/ 157983 w 157982"/>
                  <a:gd name="connsiteY3" fmla="*/ 167972 h 208263"/>
                  <a:gd name="connsiteX4" fmla="*/ 138837 w 157982"/>
                  <a:gd name="connsiteY4" fmla="*/ 177497 h 208263"/>
                  <a:gd name="connsiteX5" fmla="*/ 155982 w 157982"/>
                  <a:gd name="connsiteY5" fmla="*/ 208263 h 208263"/>
                  <a:gd name="connsiteX6" fmla="*/ 7393 w 157982"/>
                  <a:gd name="connsiteY6" fmla="*/ 76532 h 208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982" h="208263">
                    <a:moveTo>
                      <a:pt x="7393" y="76532"/>
                    </a:moveTo>
                    <a:cubicBezTo>
                      <a:pt x="-24326" y="-54627"/>
                      <a:pt x="53779" y="14620"/>
                      <a:pt x="94927" y="51863"/>
                    </a:cubicBezTo>
                    <a:cubicBezTo>
                      <a:pt x="105976" y="77294"/>
                      <a:pt x="104548" y="85581"/>
                      <a:pt x="109977" y="103393"/>
                    </a:cubicBezTo>
                    <a:cubicBezTo>
                      <a:pt x="125503" y="121395"/>
                      <a:pt x="141028" y="139397"/>
                      <a:pt x="157983" y="167972"/>
                    </a:cubicBezTo>
                    <a:cubicBezTo>
                      <a:pt x="151982" y="176926"/>
                      <a:pt x="136266" y="153590"/>
                      <a:pt x="138837" y="177497"/>
                    </a:cubicBezTo>
                    <a:cubicBezTo>
                      <a:pt x="145219" y="193785"/>
                      <a:pt x="148744" y="185022"/>
                      <a:pt x="155982" y="208263"/>
                    </a:cubicBezTo>
                    <a:cubicBezTo>
                      <a:pt x="103976" y="150065"/>
                      <a:pt x="61875" y="175973"/>
                      <a:pt x="7393" y="76532"/>
                    </a:cubicBezTo>
                    <a:close/>
                  </a:path>
                </a:pathLst>
              </a:custGeom>
              <a:grpFill/>
              <a:ln w="9525" cap="flat">
                <a:noFill/>
                <a:prstDash val="solid"/>
                <a:miter/>
              </a:ln>
            </p:spPr>
            <p:txBody>
              <a:bodyPr rtlCol="0" anchor="ctr"/>
              <a:lstStyle/>
              <a:p>
                <a:endParaRPr lang="en-US"/>
              </a:p>
            </p:txBody>
          </p:sp>
          <p:sp>
            <p:nvSpPr>
              <p:cNvPr id="73930" name="Freeform: Shape 73929">
                <a:extLst>
                  <a:ext uri="{FF2B5EF4-FFF2-40B4-BE49-F238E27FC236}">
                    <a16:creationId xmlns:a16="http://schemas.microsoft.com/office/drawing/2014/main" id="{213E11AE-9426-4BC5-820B-5414265D027D}"/>
                  </a:ext>
                </a:extLst>
              </p:cNvPr>
              <p:cNvSpPr/>
              <p:nvPr/>
            </p:nvSpPr>
            <p:spPr>
              <a:xfrm>
                <a:off x="20245101" y="2811717"/>
                <a:ext cx="52006" cy="80484"/>
              </a:xfrm>
              <a:custGeom>
                <a:avLst/>
                <a:gdLst>
                  <a:gd name="connsiteX0" fmla="*/ 22479 w 52006"/>
                  <a:gd name="connsiteY0" fmla="*/ 23527 h 80484"/>
                  <a:gd name="connsiteX1" fmla="*/ 21527 w 52006"/>
                  <a:gd name="connsiteY1" fmla="*/ 53531 h 80484"/>
                  <a:gd name="connsiteX2" fmla="*/ 0 w 52006"/>
                  <a:gd name="connsiteY2" fmla="*/ 24956 h 80484"/>
                  <a:gd name="connsiteX3" fmla="*/ 10669 w 52006"/>
                  <a:gd name="connsiteY3" fmla="*/ 0 h 80484"/>
                  <a:gd name="connsiteX4" fmla="*/ 52007 w 52006"/>
                  <a:gd name="connsiteY4" fmla="*/ 78010 h 80484"/>
                  <a:gd name="connsiteX5" fmla="*/ 35719 w 52006"/>
                  <a:gd name="connsiteY5" fmla="*/ 76200 h 80484"/>
                  <a:gd name="connsiteX6" fmla="*/ 22479 w 52006"/>
                  <a:gd name="connsiteY6" fmla="*/ 23527 h 8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006" h="80484">
                    <a:moveTo>
                      <a:pt x="22479" y="23527"/>
                    </a:moveTo>
                    <a:cubicBezTo>
                      <a:pt x="11049" y="18859"/>
                      <a:pt x="22479" y="44386"/>
                      <a:pt x="21527" y="53531"/>
                    </a:cubicBezTo>
                    <a:cubicBezTo>
                      <a:pt x="15336" y="52388"/>
                      <a:pt x="8097" y="42863"/>
                      <a:pt x="0" y="24956"/>
                    </a:cubicBezTo>
                    <a:cubicBezTo>
                      <a:pt x="3620" y="16669"/>
                      <a:pt x="12002" y="14859"/>
                      <a:pt x="10669" y="0"/>
                    </a:cubicBezTo>
                    <a:cubicBezTo>
                      <a:pt x="24575" y="27337"/>
                      <a:pt x="36386" y="37052"/>
                      <a:pt x="52007" y="78010"/>
                    </a:cubicBezTo>
                    <a:cubicBezTo>
                      <a:pt x="47720" y="87249"/>
                      <a:pt x="40005" y="66961"/>
                      <a:pt x="35719" y="76200"/>
                    </a:cubicBezTo>
                    <a:cubicBezTo>
                      <a:pt x="36291" y="65151"/>
                      <a:pt x="38195" y="56102"/>
                      <a:pt x="22479" y="23527"/>
                    </a:cubicBezTo>
                    <a:close/>
                  </a:path>
                </a:pathLst>
              </a:custGeom>
              <a:grpFill/>
              <a:ln w="9525" cap="flat">
                <a:noFill/>
                <a:prstDash val="solid"/>
                <a:miter/>
              </a:ln>
            </p:spPr>
            <p:txBody>
              <a:bodyPr rtlCol="0" anchor="ctr"/>
              <a:lstStyle/>
              <a:p>
                <a:endParaRPr lang="en-US"/>
              </a:p>
            </p:txBody>
          </p:sp>
          <p:sp>
            <p:nvSpPr>
              <p:cNvPr id="73931" name="Freeform: Shape 73930">
                <a:extLst>
                  <a:ext uri="{FF2B5EF4-FFF2-40B4-BE49-F238E27FC236}">
                    <a16:creationId xmlns:a16="http://schemas.microsoft.com/office/drawing/2014/main" id="{4BCCC603-7E0D-4137-B3A3-FD5B99B0BB89}"/>
                  </a:ext>
                </a:extLst>
              </p:cNvPr>
              <p:cNvSpPr/>
              <p:nvPr/>
            </p:nvSpPr>
            <p:spPr>
              <a:xfrm>
                <a:off x="14190154" y="5033899"/>
                <a:ext cx="43468" cy="81048"/>
              </a:xfrm>
              <a:custGeom>
                <a:avLst/>
                <a:gdLst>
                  <a:gd name="connsiteX0" fmla="*/ 0 w 43468"/>
                  <a:gd name="connsiteY0" fmla="*/ 29623 h 81048"/>
                  <a:gd name="connsiteX1" fmla="*/ 9525 w 43468"/>
                  <a:gd name="connsiteY1" fmla="*/ 3238 h 81048"/>
                  <a:gd name="connsiteX2" fmla="*/ 40386 w 43468"/>
                  <a:gd name="connsiteY2" fmla="*/ 0 h 81048"/>
                  <a:gd name="connsiteX3" fmla="*/ 32766 w 43468"/>
                  <a:gd name="connsiteY3" fmla="*/ 43148 h 81048"/>
                  <a:gd name="connsiteX4" fmla="*/ 9525 w 43468"/>
                  <a:gd name="connsiteY4" fmla="*/ 37147 h 81048"/>
                  <a:gd name="connsiteX5" fmla="*/ 12097 w 43468"/>
                  <a:gd name="connsiteY5" fmla="*/ 79248 h 81048"/>
                  <a:gd name="connsiteX6" fmla="*/ 0 w 43468"/>
                  <a:gd name="connsiteY6" fmla="*/ 29623 h 81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68" h="81048">
                    <a:moveTo>
                      <a:pt x="0" y="29623"/>
                    </a:moveTo>
                    <a:cubicBezTo>
                      <a:pt x="3143" y="20764"/>
                      <a:pt x="8858" y="20003"/>
                      <a:pt x="9525" y="3238"/>
                    </a:cubicBezTo>
                    <a:cubicBezTo>
                      <a:pt x="19145" y="1048"/>
                      <a:pt x="32195" y="28289"/>
                      <a:pt x="40386" y="0"/>
                    </a:cubicBezTo>
                    <a:cubicBezTo>
                      <a:pt x="49149" y="7620"/>
                      <a:pt x="36862" y="39529"/>
                      <a:pt x="32766" y="43148"/>
                    </a:cubicBezTo>
                    <a:cubicBezTo>
                      <a:pt x="21526" y="48482"/>
                      <a:pt x="22193" y="28956"/>
                      <a:pt x="9525" y="37147"/>
                    </a:cubicBezTo>
                    <a:cubicBezTo>
                      <a:pt x="4191" y="63722"/>
                      <a:pt x="17336" y="52578"/>
                      <a:pt x="12097" y="79248"/>
                    </a:cubicBezTo>
                    <a:cubicBezTo>
                      <a:pt x="-13049" y="92202"/>
                      <a:pt x="13049" y="31052"/>
                      <a:pt x="0" y="29623"/>
                    </a:cubicBezTo>
                    <a:close/>
                  </a:path>
                </a:pathLst>
              </a:custGeom>
              <a:grpFill/>
              <a:ln w="9525" cap="flat">
                <a:noFill/>
                <a:prstDash val="solid"/>
                <a:miter/>
              </a:ln>
            </p:spPr>
            <p:txBody>
              <a:bodyPr rtlCol="0" anchor="ctr"/>
              <a:lstStyle/>
              <a:p>
                <a:endParaRPr lang="en-US"/>
              </a:p>
            </p:txBody>
          </p:sp>
          <p:sp>
            <p:nvSpPr>
              <p:cNvPr id="73932" name="Freeform: Shape 73931">
                <a:extLst>
                  <a:ext uri="{FF2B5EF4-FFF2-40B4-BE49-F238E27FC236}">
                    <a16:creationId xmlns:a16="http://schemas.microsoft.com/office/drawing/2014/main" id="{3120C66C-6AB6-4F6B-88A0-2EB2CDCBE621}"/>
                  </a:ext>
                </a:extLst>
              </p:cNvPr>
              <p:cNvSpPr/>
              <p:nvPr/>
            </p:nvSpPr>
            <p:spPr>
              <a:xfrm>
                <a:off x="14896242" y="7053866"/>
                <a:ext cx="425426" cy="227436"/>
              </a:xfrm>
              <a:custGeom>
                <a:avLst/>
                <a:gdLst>
                  <a:gd name="connsiteX0" fmla="*/ 0 w 425426"/>
                  <a:gd name="connsiteY0" fmla="*/ 30480 h 227436"/>
                  <a:gd name="connsiteX1" fmla="*/ 33623 w 425426"/>
                  <a:gd name="connsiteY1" fmla="*/ 0 h 227436"/>
                  <a:gd name="connsiteX2" fmla="*/ 185547 w 425426"/>
                  <a:gd name="connsiteY2" fmla="*/ 54579 h 227436"/>
                  <a:gd name="connsiteX3" fmla="*/ 192691 w 425426"/>
                  <a:gd name="connsiteY3" fmla="*/ 36386 h 227436"/>
                  <a:gd name="connsiteX4" fmla="*/ 228029 w 425426"/>
                  <a:gd name="connsiteY4" fmla="*/ 56579 h 227436"/>
                  <a:gd name="connsiteX5" fmla="*/ 264223 w 425426"/>
                  <a:gd name="connsiteY5" fmla="*/ 50864 h 227436"/>
                  <a:gd name="connsiteX6" fmla="*/ 297561 w 425426"/>
                  <a:gd name="connsiteY6" fmla="*/ 88583 h 227436"/>
                  <a:gd name="connsiteX7" fmla="*/ 389668 w 425426"/>
                  <a:gd name="connsiteY7" fmla="*/ 159448 h 227436"/>
                  <a:gd name="connsiteX8" fmla="*/ 413290 w 425426"/>
                  <a:gd name="connsiteY8" fmla="*/ 198501 h 227436"/>
                  <a:gd name="connsiteX9" fmla="*/ 423481 w 425426"/>
                  <a:gd name="connsiteY9" fmla="*/ 179642 h 227436"/>
                  <a:gd name="connsiteX10" fmla="*/ 409861 w 425426"/>
                  <a:gd name="connsiteY10" fmla="*/ 224790 h 227436"/>
                  <a:gd name="connsiteX11" fmla="*/ 399764 w 425426"/>
                  <a:gd name="connsiteY11" fmla="*/ 226409 h 227436"/>
                  <a:gd name="connsiteX12" fmla="*/ 399860 w 425426"/>
                  <a:gd name="connsiteY12" fmla="*/ 183452 h 227436"/>
                  <a:gd name="connsiteX13" fmla="*/ 386334 w 425426"/>
                  <a:gd name="connsiteY13" fmla="*/ 194310 h 227436"/>
                  <a:gd name="connsiteX14" fmla="*/ 382905 w 425426"/>
                  <a:gd name="connsiteY14" fmla="*/ 194882 h 227436"/>
                  <a:gd name="connsiteX15" fmla="*/ 369189 w 425426"/>
                  <a:gd name="connsiteY15" fmla="*/ 222885 h 227436"/>
                  <a:gd name="connsiteX16" fmla="*/ 283845 w 425426"/>
                  <a:gd name="connsiteY16" fmla="*/ 176689 h 227436"/>
                  <a:gd name="connsiteX17" fmla="*/ 262890 w 425426"/>
                  <a:gd name="connsiteY17" fmla="*/ 190024 h 227436"/>
                  <a:gd name="connsiteX18" fmla="*/ 249174 w 425426"/>
                  <a:gd name="connsiteY18" fmla="*/ 165068 h 227436"/>
                  <a:gd name="connsiteX19" fmla="*/ 202978 w 425426"/>
                  <a:gd name="connsiteY19" fmla="*/ 180690 h 227436"/>
                  <a:gd name="connsiteX20" fmla="*/ 196024 w 425426"/>
                  <a:gd name="connsiteY20" fmla="*/ 156020 h 227436"/>
                  <a:gd name="connsiteX21" fmla="*/ 32861 w 425426"/>
                  <a:gd name="connsiteY21" fmla="*/ 111538 h 227436"/>
                  <a:gd name="connsiteX22" fmla="*/ 47911 w 425426"/>
                  <a:gd name="connsiteY22" fmla="*/ 75057 h 227436"/>
                  <a:gd name="connsiteX23" fmla="*/ 37147 w 425426"/>
                  <a:gd name="connsiteY23" fmla="*/ 42386 h 227436"/>
                  <a:gd name="connsiteX24" fmla="*/ 33242 w 425426"/>
                  <a:gd name="connsiteY24" fmla="*/ 68580 h 227436"/>
                  <a:gd name="connsiteX25" fmla="*/ 0 w 425426"/>
                  <a:gd name="connsiteY25" fmla="*/ 30480 h 22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25426" h="227436">
                    <a:moveTo>
                      <a:pt x="0" y="30480"/>
                    </a:moveTo>
                    <a:cubicBezTo>
                      <a:pt x="7334" y="9620"/>
                      <a:pt x="31052" y="45720"/>
                      <a:pt x="33623" y="0"/>
                    </a:cubicBezTo>
                    <a:cubicBezTo>
                      <a:pt x="84963" y="40196"/>
                      <a:pt x="138398" y="6191"/>
                      <a:pt x="185547" y="54579"/>
                    </a:cubicBezTo>
                    <a:cubicBezTo>
                      <a:pt x="191548" y="56865"/>
                      <a:pt x="192214" y="46863"/>
                      <a:pt x="192691" y="36386"/>
                    </a:cubicBezTo>
                    <a:cubicBezTo>
                      <a:pt x="201073" y="51816"/>
                      <a:pt x="225552" y="26098"/>
                      <a:pt x="228029" y="56579"/>
                    </a:cubicBezTo>
                    <a:cubicBezTo>
                      <a:pt x="239078" y="38005"/>
                      <a:pt x="251746" y="40767"/>
                      <a:pt x="264223" y="50864"/>
                    </a:cubicBezTo>
                    <a:cubicBezTo>
                      <a:pt x="276511" y="60960"/>
                      <a:pt x="288036" y="78200"/>
                      <a:pt x="297561" y="88583"/>
                    </a:cubicBezTo>
                    <a:cubicBezTo>
                      <a:pt x="337375" y="56388"/>
                      <a:pt x="372237" y="104490"/>
                      <a:pt x="389668" y="159448"/>
                    </a:cubicBezTo>
                    <a:cubicBezTo>
                      <a:pt x="397573" y="121063"/>
                      <a:pt x="413385" y="163354"/>
                      <a:pt x="413290" y="198501"/>
                    </a:cubicBezTo>
                    <a:cubicBezTo>
                      <a:pt x="416719" y="192405"/>
                      <a:pt x="416814" y="178213"/>
                      <a:pt x="423481" y="179642"/>
                    </a:cubicBezTo>
                    <a:cubicBezTo>
                      <a:pt x="429863" y="195739"/>
                      <a:pt x="419290" y="220218"/>
                      <a:pt x="409861" y="224790"/>
                    </a:cubicBezTo>
                    <a:cubicBezTo>
                      <a:pt x="408527" y="183833"/>
                      <a:pt x="408622" y="235172"/>
                      <a:pt x="399764" y="226409"/>
                    </a:cubicBezTo>
                    <a:cubicBezTo>
                      <a:pt x="393478" y="211074"/>
                      <a:pt x="401764" y="210503"/>
                      <a:pt x="399860" y="183452"/>
                    </a:cubicBezTo>
                    <a:cubicBezTo>
                      <a:pt x="396812" y="190691"/>
                      <a:pt x="392144" y="194024"/>
                      <a:pt x="386334" y="194310"/>
                    </a:cubicBezTo>
                    <a:cubicBezTo>
                      <a:pt x="393287" y="221361"/>
                      <a:pt x="381190" y="233267"/>
                      <a:pt x="382905" y="194882"/>
                    </a:cubicBezTo>
                    <a:cubicBezTo>
                      <a:pt x="380714" y="209836"/>
                      <a:pt x="372523" y="210693"/>
                      <a:pt x="369189" y="222885"/>
                    </a:cubicBezTo>
                    <a:cubicBezTo>
                      <a:pt x="341662" y="183928"/>
                      <a:pt x="305467" y="232696"/>
                      <a:pt x="283845" y="176689"/>
                    </a:cubicBezTo>
                    <a:cubicBezTo>
                      <a:pt x="279559" y="180404"/>
                      <a:pt x="270605" y="188405"/>
                      <a:pt x="262890" y="190024"/>
                    </a:cubicBezTo>
                    <a:cubicBezTo>
                      <a:pt x="254889" y="191643"/>
                      <a:pt x="248221" y="186880"/>
                      <a:pt x="249174" y="165068"/>
                    </a:cubicBezTo>
                    <a:cubicBezTo>
                      <a:pt x="238411" y="211741"/>
                      <a:pt x="215932" y="132588"/>
                      <a:pt x="202978" y="180690"/>
                    </a:cubicBezTo>
                    <a:cubicBezTo>
                      <a:pt x="198691" y="177641"/>
                      <a:pt x="195739" y="170783"/>
                      <a:pt x="196024" y="156020"/>
                    </a:cubicBezTo>
                    <a:cubicBezTo>
                      <a:pt x="138684" y="224314"/>
                      <a:pt x="97631" y="32195"/>
                      <a:pt x="32861" y="111538"/>
                    </a:cubicBezTo>
                    <a:cubicBezTo>
                      <a:pt x="29623" y="80867"/>
                      <a:pt x="49435" y="102013"/>
                      <a:pt x="47911" y="75057"/>
                    </a:cubicBezTo>
                    <a:cubicBezTo>
                      <a:pt x="48673" y="53530"/>
                      <a:pt x="42481" y="49149"/>
                      <a:pt x="37147" y="42386"/>
                    </a:cubicBezTo>
                    <a:cubicBezTo>
                      <a:pt x="32861" y="44387"/>
                      <a:pt x="33909" y="58484"/>
                      <a:pt x="33242" y="68580"/>
                    </a:cubicBezTo>
                    <a:cubicBezTo>
                      <a:pt x="20574" y="59436"/>
                      <a:pt x="14764" y="35243"/>
                      <a:pt x="0" y="30480"/>
                    </a:cubicBezTo>
                    <a:close/>
                  </a:path>
                </a:pathLst>
              </a:custGeom>
              <a:grpFill/>
              <a:ln w="9525" cap="flat">
                <a:noFill/>
                <a:prstDash val="solid"/>
                <a:miter/>
              </a:ln>
            </p:spPr>
            <p:txBody>
              <a:bodyPr rtlCol="0" anchor="ctr"/>
              <a:lstStyle/>
              <a:p>
                <a:endParaRPr lang="en-US"/>
              </a:p>
            </p:txBody>
          </p:sp>
          <p:sp>
            <p:nvSpPr>
              <p:cNvPr id="73933" name="Freeform: Shape 73932">
                <a:extLst>
                  <a:ext uri="{FF2B5EF4-FFF2-40B4-BE49-F238E27FC236}">
                    <a16:creationId xmlns:a16="http://schemas.microsoft.com/office/drawing/2014/main" id="{04D37C25-7EC1-40F4-8611-4A71B13D41D4}"/>
                  </a:ext>
                </a:extLst>
              </p:cNvPr>
              <p:cNvSpPr/>
              <p:nvPr/>
            </p:nvSpPr>
            <p:spPr>
              <a:xfrm>
                <a:off x="15470885" y="3724629"/>
                <a:ext cx="53149" cy="60733"/>
              </a:xfrm>
              <a:custGeom>
                <a:avLst/>
                <a:gdLst>
                  <a:gd name="connsiteX0" fmla="*/ 95 w 53149"/>
                  <a:gd name="connsiteY0" fmla="*/ 9108 h 60733"/>
                  <a:gd name="connsiteX1" fmla="*/ 53150 w 53149"/>
                  <a:gd name="connsiteY1" fmla="*/ 8727 h 60733"/>
                  <a:gd name="connsiteX2" fmla="*/ 26575 w 53149"/>
                  <a:gd name="connsiteY2" fmla="*/ 47684 h 60733"/>
                  <a:gd name="connsiteX3" fmla="*/ 20003 w 53149"/>
                  <a:gd name="connsiteY3" fmla="*/ 14442 h 60733"/>
                  <a:gd name="connsiteX4" fmla="*/ 16574 w 53149"/>
                  <a:gd name="connsiteY4" fmla="*/ 57971 h 60733"/>
                  <a:gd name="connsiteX5" fmla="*/ 0 w 53149"/>
                  <a:gd name="connsiteY5" fmla="*/ 60733 h 60733"/>
                  <a:gd name="connsiteX6" fmla="*/ 95 w 53149"/>
                  <a:gd name="connsiteY6" fmla="*/ 9108 h 60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49" h="60733">
                    <a:moveTo>
                      <a:pt x="95" y="9108"/>
                    </a:moveTo>
                    <a:cubicBezTo>
                      <a:pt x="22098" y="-15562"/>
                      <a:pt x="32671" y="18823"/>
                      <a:pt x="53150" y="8727"/>
                    </a:cubicBezTo>
                    <a:cubicBezTo>
                      <a:pt x="50673" y="37111"/>
                      <a:pt x="36481" y="37397"/>
                      <a:pt x="26575" y="47684"/>
                    </a:cubicBezTo>
                    <a:cubicBezTo>
                      <a:pt x="27527" y="27872"/>
                      <a:pt x="25813" y="15585"/>
                      <a:pt x="20003" y="14442"/>
                    </a:cubicBezTo>
                    <a:cubicBezTo>
                      <a:pt x="12859" y="28539"/>
                      <a:pt x="22288" y="35111"/>
                      <a:pt x="16574" y="57971"/>
                    </a:cubicBezTo>
                    <a:cubicBezTo>
                      <a:pt x="11049" y="58923"/>
                      <a:pt x="5525" y="59781"/>
                      <a:pt x="0" y="60733"/>
                    </a:cubicBezTo>
                    <a:cubicBezTo>
                      <a:pt x="3048" y="35016"/>
                      <a:pt x="3048" y="33682"/>
                      <a:pt x="95" y="9108"/>
                    </a:cubicBezTo>
                    <a:close/>
                  </a:path>
                </a:pathLst>
              </a:custGeom>
              <a:grpFill/>
              <a:ln w="9525" cap="flat">
                <a:noFill/>
                <a:prstDash val="solid"/>
                <a:miter/>
              </a:ln>
            </p:spPr>
            <p:txBody>
              <a:bodyPr rtlCol="0" anchor="ctr"/>
              <a:lstStyle/>
              <a:p>
                <a:endParaRPr lang="en-US"/>
              </a:p>
            </p:txBody>
          </p:sp>
          <p:sp>
            <p:nvSpPr>
              <p:cNvPr id="73934" name="Freeform: Shape 73933">
                <a:extLst>
                  <a:ext uri="{FF2B5EF4-FFF2-40B4-BE49-F238E27FC236}">
                    <a16:creationId xmlns:a16="http://schemas.microsoft.com/office/drawing/2014/main" id="{1A6FDA80-B54E-4409-946E-CAA1D315BD88}"/>
                  </a:ext>
                </a:extLst>
              </p:cNvPr>
              <p:cNvSpPr/>
              <p:nvPr/>
            </p:nvSpPr>
            <p:spPr>
              <a:xfrm>
                <a:off x="15556325" y="4238943"/>
                <a:ext cx="30785" cy="67436"/>
              </a:xfrm>
              <a:custGeom>
                <a:avLst/>
                <a:gdLst>
                  <a:gd name="connsiteX0" fmla="*/ 0 w 30785"/>
                  <a:gd name="connsiteY0" fmla="*/ 29623 h 67436"/>
                  <a:gd name="connsiteX1" fmla="*/ 6668 w 30785"/>
                  <a:gd name="connsiteY1" fmla="*/ 19907 h 67436"/>
                  <a:gd name="connsiteX2" fmla="*/ 6668 w 30785"/>
                  <a:gd name="connsiteY2" fmla="*/ 11335 h 67436"/>
                  <a:gd name="connsiteX3" fmla="*/ 23336 w 30785"/>
                  <a:gd name="connsiteY3" fmla="*/ 0 h 67436"/>
                  <a:gd name="connsiteX4" fmla="*/ 29909 w 30785"/>
                  <a:gd name="connsiteY4" fmla="*/ 67437 h 67436"/>
                  <a:gd name="connsiteX5" fmla="*/ 0 w 30785"/>
                  <a:gd name="connsiteY5" fmla="*/ 29623 h 6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85" h="67436">
                    <a:moveTo>
                      <a:pt x="0" y="29623"/>
                    </a:moveTo>
                    <a:cubicBezTo>
                      <a:pt x="95" y="21146"/>
                      <a:pt x="4096" y="22193"/>
                      <a:pt x="6668" y="19907"/>
                    </a:cubicBezTo>
                    <a:cubicBezTo>
                      <a:pt x="10478" y="17526"/>
                      <a:pt x="8572" y="10858"/>
                      <a:pt x="6668" y="11335"/>
                    </a:cubicBezTo>
                    <a:cubicBezTo>
                      <a:pt x="6191" y="-7334"/>
                      <a:pt x="18479" y="5429"/>
                      <a:pt x="23336" y="0"/>
                    </a:cubicBezTo>
                    <a:cubicBezTo>
                      <a:pt x="26194" y="20383"/>
                      <a:pt x="33242" y="29718"/>
                      <a:pt x="29909" y="67437"/>
                    </a:cubicBezTo>
                    <a:cubicBezTo>
                      <a:pt x="14002" y="55340"/>
                      <a:pt x="21908" y="28194"/>
                      <a:pt x="0" y="29623"/>
                    </a:cubicBezTo>
                    <a:close/>
                  </a:path>
                </a:pathLst>
              </a:custGeom>
              <a:grpFill/>
              <a:ln w="9525" cap="flat">
                <a:noFill/>
                <a:prstDash val="solid"/>
                <a:miter/>
              </a:ln>
            </p:spPr>
            <p:txBody>
              <a:bodyPr rtlCol="0" anchor="ctr"/>
              <a:lstStyle/>
              <a:p>
                <a:endParaRPr lang="en-US"/>
              </a:p>
            </p:txBody>
          </p:sp>
          <p:sp>
            <p:nvSpPr>
              <p:cNvPr id="73935" name="Freeform: Shape 73934">
                <a:extLst>
                  <a:ext uri="{FF2B5EF4-FFF2-40B4-BE49-F238E27FC236}">
                    <a16:creationId xmlns:a16="http://schemas.microsoft.com/office/drawing/2014/main" id="{B8DE95CC-9F05-440F-AFE8-EE701E2AD785}"/>
                  </a:ext>
                </a:extLst>
              </p:cNvPr>
              <p:cNvSpPr/>
              <p:nvPr/>
            </p:nvSpPr>
            <p:spPr>
              <a:xfrm>
                <a:off x="15674603" y="4157525"/>
                <a:ext cx="81365" cy="105290"/>
              </a:xfrm>
              <a:custGeom>
                <a:avLst/>
                <a:gdLst>
                  <a:gd name="connsiteX0" fmla="*/ 1546 w 81365"/>
                  <a:gd name="connsiteY0" fmla="*/ 82370 h 105290"/>
                  <a:gd name="connsiteX1" fmla="*/ 1641 w 81365"/>
                  <a:gd name="connsiteY1" fmla="*/ 5122 h 105290"/>
                  <a:gd name="connsiteX2" fmla="*/ 44885 w 81365"/>
                  <a:gd name="connsiteY2" fmla="*/ 6551 h 105290"/>
                  <a:gd name="connsiteX3" fmla="*/ 31550 w 81365"/>
                  <a:gd name="connsiteY3" fmla="*/ 34554 h 105290"/>
                  <a:gd name="connsiteX4" fmla="*/ 38218 w 81365"/>
                  <a:gd name="connsiteY4" fmla="*/ 50556 h 105290"/>
                  <a:gd name="connsiteX5" fmla="*/ 68126 w 81365"/>
                  <a:gd name="connsiteY5" fmla="*/ 37031 h 105290"/>
                  <a:gd name="connsiteX6" fmla="*/ 81366 w 81365"/>
                  <a:gd name="connsiteY6" fmla="*/ 359 h 105290"/>
                  <a:gd name="connsiteX7" fmla="*/ 61554 w 81365"/>
                  <a:gd name="connsiteY7" fmla="*/ 72368 h 105290"/>
                  <a:gd name="connsiteX8" fmla="*/ 51648 w 81365"/>
                  <a:gd name="connsiteY8" fmla="*/ 39793 h 105290"/>
                  <a:gd name="connsiteX9" fmla="*/ 48314 w 81365"/>
                  <a:gd name="connsiteY9" fmla="*/ 74654 h 105290"/>
                  <a:gd name="connsiteX10" fmla="*/ 24978 w 81365"/>
                  <a:gd name="connsiteY10" fmla="*/ 95705 h 105290"/>
                  <a:gd name="connsiteX11" fmla="*/ 1546 w 81365"/>
                  <a:gd name="connsiteY11" fmla="*/ 82370 h 105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1365" h="105290">
                    <a:moveTo>
                      <a:pt x="1546" y="82370"/>
                    </a:moveTo>
                    <a:cubicBezTo>
                      <a:pt x="-5883" y="54176"/>
                      <a:pt x="16691" y="39698"/>
                      <a:pt x="1641" y="5122"/>
                    </a:cubicBezTo>
                    <a:cubicBezTo>
                      <a:pt x="17644" y="10932"/>
                      <a:pt x="22406" y="19790"/>
                      <a:pt x="44885" y="6551"/>
                    </a:cubicBezTo>
                    <a:cubicBezTo>
                      <a:pt x="47838" y="33792"/>
                      <a:pt x="34027" y="20457"/>
                      <a:pt x="31550" y="34554"/>
                    </a:cubicBezTo>
                    <a:cubicBezTo>
                      <a:pt x="33074" y="41888"/>
                      <a:pt x="34503" y="49318"/>
                      <a:pt x="38218" y="50556"/>
                    </a:cubicBezTo>
                    <a:cubicBezTo>
                      <a:pt x="45838" y="34649"/>
                      <a:pt x="59744" y="2741"/>
                      <a:pt x="68126" y="37031"/>
                    </a:cubicBezTo>
                    <a:cubicBezTo>
                      <a:pt x="75937" y="33030"/>
                      <a:pt x="70126" y="-4022"/>
                      <a:pt x="81366" y="359"/>
                    </a:cubicBezTo>
                    <a:cubicBezTo>
                      <a:pt x="80413" y="38078"/>
                      <a:pt x="70983" y="55414"/>
                      <a:pt x="61554" y="72368"/>
                    </a:cubicBezTo>
                    <a:cubicBezTo>
                      <a:pt x="68221" y="54652"/>
                      <a:pt x="65173" y="26267"/>
                      <a:pt x="51648" y="39793"/>
                    </a:cubicBezTo>
                    <a:cubicBezTo>
                      <a:pt x="44695" y="43412"/>
                      <a:pt x="56410" y="61796"/>
                      <a:pt x="48314" y="74654"/>
                    </a:cubicBezTo>
                    <a:cubicBezTo>
                      <a:pt x="38313" y="60176"/>
                      <a:pt x="18215" y="82179"/>
                      <a:pt x="24978" y="95705"/>
                    </a:cubicBezTo>
                    <a:cubicBezTo>
                      <a:pt x="16596" y="131519"/>
                      <a:pt x="7452" y="53318"/>
                      <a:pt x="1546" y="82370"/>
                    </a:cubicBezTo>
                    <a:close/>
                  </a:path>
                </a:pathLst>
              </a:custGeom>
              <a:grpFill/>
              <a:ln w="9525" cap="flat">
                <a:noFill/>
                <a:prstDash val="solid"/>
                <a:miter/>
              </a:ln>
            </p:spPr>
            <p:txBody>
              <a:bodyPr rtlCol="0" anchor="ctr"/>
              <a:lstStyle/>
              <a:p>
                <a:endParaRPr lang="en-US"/>
              </a:p>
            </p:txBody>
          </p:sp>
          <p:sp>
            <p:nvSpPr>
              <p:cNvPr id="73936" name="Freeform: Shape 73935">
                <a:extLst>
                  <a:ext uri="{FF2B5EF4-FFF2-40B4-BE49-F238E27FC236}">
                    <a16:creationId xmlns:a16="http://schemas.microsoft.com/office/drawing/2014/main" id="{D91E3C4C-1B70-497E-A91F-6FFED7265551}"/>
                  </a:ext>
                </a:extLst>
              </p:cNvPr>
              <p:cNvSpPr/>
              <p:nvPr/>
            </p:nvSpPr>
            <p:spPr>
              <a:xfrm>
                <a:off x="15636525" y="3947818"/>
                <a:ext cx="116109" cy="80526"/>
              </a:xfrm>
              <a:custGeom>
                <a:avLst/>
                <a:gdLst>
                  <a:gd name="connsiteX0" fmla="*/ 0 w 116109"/>
                  <a:gd name="connsiteY0" fmla="*/ 49951 h 80526"/>
                  <a:gd name="connsiteX1" fmla="*/ 53149 w 116109"/>
                  <a:gd name="connsiteY1" fmla="*/ 32425 h 80526"/>
                  <a:gd name="connsiteX2" fmla="*/ 49816 w 116109"/>
                  <a:gd name="connsiteY2" fmla="*/ 7279 h 80526"/>
                  <a:gd name="connsiteX3" fmla="*/ 116110 w 116109"/>
                  <a:gd name="connsiteY3" fmla="*/ 38902 h 80526"/>
                  <a:gd name="connsiteX4" fmla="*/ 109538 w 116109"/>
                  <a:gd name="connsiteY4" fmla="*/ 14328 h 80526"/>
                  <a:gd name="connsiteX5" fmla="*/ 72962 w 116109"/>
                  <a:gd name="connsiteY5" fmla="*/ 80527 h 80526"/>
                  <a:gd name="connsiteX6" fmla="*/ 76295 w 116109"/>
                  <a:gd name="connsiteY6" fmla="*/ 45570 h 80526"/>
                  <a:gd name="connsiteX7" fmla="*/ 56388 w 116109"/>
                  <a:gd name="connsiteY7" fmla="*/ 40426 h 80526"/>
                  <a:gd name="connsiteX8" fmla="*/ 0 w 116109"/>
                  <a:gd name="connsiteY8" fmla="*/ 49951 h 80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6109" h="80526">
                    <a:moveTo>
                      <a:pt x="0" y="49951"/>
                    </a:moveTo>
                    <a:cubicBezTo>
                      <a:pt x="14954" y="51571"/>
                      <a:pt x="39433" y="5660"/>
                      <a:pt x="53149" y="32425"/>
                    </a:cubicBezTo>
                    <a:cubicBezTo>
                      <a:pt x="61341" y="30139"/>
                      <a:pt x="53912" y="3850"/>
                      <a:pt x="49816" y="7279"/>
                    </a:cubicBezTo>
                    <a:cubicBezTo>
                      <a:pt x="72485" y="14804"/>
                      <a:pt x="111157" y="-29582"/>
                      <a:pt x="116110" y="38902"/>
                    </a:cubicBezTo>
                    <a:cubicBezTo>
                      <a:pt x="109061" y="44141"/>
                      <a:pt x="109823" y="27758"/>
                      <a:pt x="109538" y="14328"/>
                    </a:cubicBezTo>
                    <a:cubicBezTo>
                      <a:pt x="104013" y="52428"/>
                      <a:pt x="86296" y="61191"/>
                      <a:pt x="72962" y="80527"/>
                    </a:cubicBezTo>
                    <a:cubicBezTo>
                      <a:pt x="75533" y="72526"/>
                      <a:pt x="76581" y="60524"/>
                      <a:pt x="76295" y="45570"/>
                    </a:cubicBezTo>
                    <a:cubicBezTo>
                      <a:pt x="67246" y="55190"/>
                      <a:pt x="60579" y="62048"/>
                      <a:pt x="56388" y="40426"/>
                    </a:cubicBezTo>
                    <a:cubicBezTo>
                      <a:pt x="44101" y="66430"/>
                      <a:pt x="17907" y="56905"/>
                      <a:pt x="0" y="49951"/>
                    </a:cubicBezTo>
                    <a:close/>
                  </a:path>
                </a:pathLst>
              </a:custGeom>
              <a:grpFill/>
              <a:ln w="9525" cap="flat">
                <a:noFill/>
                <a:prstDash val="solid"/>
                <a:miter/>
              </a:ln>
            </p:spPr>
            <p:txBody>
              <a:bodyPr rtlCol="0" anchor="ctr"/>
              <a:lstStyle/>
              <a:p>
                <a:endParaRPr lang="en-US"/>
              </a:p>
            </p:txBody>
          </p:sp>
          <p:sp>
            <p:nvSpPr>
              <p:cNvPr id="73937" name="Freeform: Shape 73936">
                <a:extLst>
                  <a:ext uri="{FF2B5EF4-FFF2-40B4-BE49-F238E27FC236}">
                    <a16:creationId xmlns:a16="http://schemas.microsoft.com/office/drawing/2014/main" id="{98F58B64-B4A8-4389-8C4D-0BC82AA10E34}"/>
                  </a:ext>
                </a:extLst>
              </p:cNvPr>
              <p:cNvSpPr/>
              <p:nvPr/>
            </p:nvSpPr>
            <p:spPr>
              <a:xfrm>
                <a:off x="18590799" y="7813504"/>
                <a:ext cx="121729" cy="272681"/>
              </a:xfrm>
              <a:custGeom>
                <a:avLst/>
                <a:gdLst>
                  <a:gd name="connsiteX0" fmla="*/ 46197 w 121729"/>
                  <a:gd name="connsiteY0" fmla="*/ 113995 h 272681"/>
                  <a:gd name="connsiteX1" fmla="*/ 48102 w 121729"/>
                  <a:gd name="connsiteY1" fmla="*/ 96088 h 272681"/>
                  <a:gd name="connsiteX2" fmla="*/ 43053 w 121729"/>
                  <a:gd name="connsiteY2" fmla="*/ 53321 h 272681"/>
                  <a:gd name="connsiteX3" fmla="*/ 50102 w 121729"/>
                  <a:gd name="connsiteY3" fmla="*/ 78181 h 272681"/>
                  <a:gd name="connsiteX4" fmla="*/ 93726 w 121729"/>
                  <a:gd name="connsiteY4" fmla="*/ 34366 h 272681"/>
                  <a:gd name="connsiteX5" fmla="*/ 78677 w 121729"/>
                  <a:gd name="connsiteY5" fmla="*/ 11125 h 272681"/>
                  <a:gd name="connsiteX6" fmla="*/ 121730 w 121729"/>
                  <a:gd name="connsiteY6" fmla="*/ 63703 h 272681"/>
                  <a:gd name="connsiteX7" fmla="*/ 115062 w 121729"/>
                  <a:gd name="connsiteY7" fmla="*/ 108851 h 272681"/>
                  <a:gd name="connsiteX8" fmla="*/ 77153 w 121729"/>
                  <a:gd name="connsiteY8" fmla="*/ 133997 h 272681"/>
                  <a:gd name="connsiteX9" fmla="*/ 111157 w 121729"/>
                  <a:gd name="connsiteY9" fmla="*/ 144665 h 272681"/>
                  <a:gd name="connsiteX10" fmla="*/ 50197 w 121729"/>
                  <a:gd name="connsiteY10" fmla="*/ 218198 h 272681"/>
                  <a:gd name="connsiteX11" fmla="*/ 40100 w 121729"/>
                  <a:gd name="connsiteY11" fmla="*/ 272681 h 272681"/>
                  <a:gd name="connsiteX12" fmla="*/ 46101 w 121729"/>
                  <a:gd name="connsiteY12" fmla="*/ 218960 h 272681"/>
                  <a:gd name="connsiteX13" fmla="*/ 0 w 121729"/>
                  <a:gd name="connsiteY13" fmla="*/ 175812 h 272681"/>
                  <a:gd name="connsiteX14" fmla="*/ 46197 w 121729"/>
                  <a:gd name="connsiteY14" fmla="*/ 113995 h 27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729" h="272681">
                    <a:moveTo>
                      <a:pt x="46197" y="113995"/>
                    </a:moveTo>
                    <a:cubicBezTo>
                      <a:pt x="38195" y="122948"/>
                      <a:pt x="29718" y="75609"/>
                      <a:pt x="48102" y="96088"/>
                    </a:cubicBezTo>
                    <a:cubicBezTo>
                      <a:pt x="44101" y="71132"/>
                      <a:pt x="38862" y="65417"/>
                      <a:pt x="43053" y="53321"/>
                    </a:cubicBezTo>
                    <a:cubicBezTo>
                      <a:pt x="58103" y="48654"/>
                      <a:pt x="45339" y="59988"/>
                      <a:pt x="50102" y="78181"/>
                    </a:cubicBezTo>
                    <a:cubicBezTo>
                      <a:pt x="63818" y="33604"/>
                      <a:pt x="85630" y="84086"/>
                      <a:pt x="93726" y="34366"/>
                    </a:cubicBezTo>
                    <a:cubicBezTo>
                      <a:pt x="90011" y="22555"/>
                      <a:pt x="85058" y="14745"/>
                      <a:pt x="78677" y="11125"/>
                    </a:cubicBezTo>
                    <a:cubicBezTo>
                      <a:pt x="104108" y="-27356"/>
                      <a:pt x="104585" y="44843"/>
                      <a:pt x="121730" y="63703"/>
                    </a:cubicBezTo>
                    <a:cubicBezTo>
                      <a:pt x="99918" y="59321"/>
                      <a:pt x="111157" y="105137"/>
                      <a:pt x="115062" y="108851"/>
                    </a:cubicBezTo>
                    <a:cubicBezTo>
                      <a:pt x="108585" y="131140"/>
                      <a:pt x="74390" y="81514"/>
                      <a:pt x="77153" y="133997"/>
                    </a:cubicBezTo>
                    <a:cubicBezTo>
                      <a:pt x="85344" y="147522"/>
                      <a:pt x="97346" y="148951"/>
                      <a:pt x="111157" y="144665"/>
                    </a:cubicBezTo>
                    <a:cubicBezTo>
                      <a:pt x="88011" y="180098"/>
                      <a:pt x="96774" y="222485"/>
                      <a:pt x="50197" y="218198"/>
                    </a:cubicBezTo>
                    <a:cubicBezTo>
                      <a:pt x="83630" y="227628"/>
                      <a:pt x="44101" y="242772"/>
                      <a:pt x="40100" y="272681"/>
                    </a:cubicBezTo>
                    <a:cubicBezTo>
                      <a:pt x="20003" y="248012"/>
                      <a:pt x="50768" y="242963"/>
                      <a:pt x="46101" y="218960"/>
                    </a:cubicBezTo>
                    <a:cubicBezTo>
                      <a:pt x="16859" y="207721"/>
                      <a:pt x="19812" y="194481"/>
                      <a:pt x="0" y="175812"/>
                    </a:cubicBezTo>
                    <a:cubicBezTo>
                      <a:pt x="15716" y="139807"/>
                      <a:pt x="32481" y="145808"/>
                      <a:pt x="46197" y="113995"/>
                    </a:cubicBezTo>
                    <a:close/>
                  </a:path>
                </a:pathLst>
              </a:custGeom>
              <a:grpFill/>
              <a:ln w="9525" cap="flat">
                <a:noFill/>
                <a:prstDash val="solid"/>
                <a:miter/>
              </a:ln>
            </p:spPr>
            <p:txBody>
              <a:bodyPr rtlCol="0" anchor="ctr"/>
              <a:lstStyle/>
              <a:p>
                <a:endParaRPr lang="en-US"/>
              </a:p>
            </p:txBody>
          </p:sp>
          <p:sp>
            <p:nvSpPr>
              <p:cNvPr id="73938" name="Freeform: Shape 73937">
                <a:extLst>
                  <a:ext uri="{FF2B5EF4-FFF2-40B4-BE49-F238E27FC236}">
                    <a16:creationId xmlns:a16="http://schemas.microsoft.com/office/drawing/2014/main" id="{E01EF257-2CB5-4C75-9D20-F90F97BB7103}"/>
                  </a:ext>
                </a:extLst>
              </p:cNvPr>
              <p:cNvSpPr/>
              <p:nvPr/>
            </p:nvSpPr>
            <p:spPr>
              <a:xfrm>
                <a:off x="18956369" y="7267130"/>
                <a:ext cx="23365" cy="47720"/>
              </a:xfrm>
              <a:custGeom>
                <a:avLst/>
                <a:gdLst>
                  <a:gd name="connsiteX0" fmla="*/ 6096 w 23365"/>
                  <a:gd name="connsiteY0" fmla="*/ 47720 h 47720"/>
                  <a:gd name="connsiteX1" fmla="*/ 0 w 23365"/>
                  <a:gd name="connsiteY1" fmla="*/ 5143 h 47720"/>
                  <a:gd name="connsiteX2" fmla="*/ 23336 w 23365"/>
                  <a:gd name="connsiteY2" fmla="*/ 0 h 47720"/>
                  <a:gd name="connsiteX3" fmla="*/ 6096 w 23365"/>
                  <a:gd name="connsiteY3" fmla="*/ 47720 h 47720"/>
                </a:gdLst>
                <a:ahLst/>
                <a:cxnLst>
                  <a:cxn ang="0">
                    <a:pos x="connsiteX0" y="connsiteY0"/>
                  </a:cxn>
                  <a:cxn ang="0">
                    <a:pos x="connsiteX1" y="connsiteY1"/>
                  </a:cxn>
                  <a:cxn ang="0">
                    <a:pos x="connsiteX2" y="connsiteY2"/>
                  </a:cxn>
                  <a:cxn ang="0">
                    <a:pos x="connsiteX3" y="connsiteY3"/>
                  </a:cxn>
                </a:cxnLst>
                <a:rect l="l" t="t" r="r" b="b"/>
                <a:pathLst>
                  <a:path w="23365" h="47720">
                    <a:moveTo>
                      <a:pt x="6096" y="47720"/>
                    </a:moveTo>
                    <a:cubicBezTo>
                      <a:pt x="4096" y="33528"/>
                      <a:pt x="2000" y="19336"/>
                      <a:pt x="0" y="5143"/>
                    </a:cubicBezTo>
                    <a:lnTo>
                      <a:pt x="23336" y="0"/>
                    </a:lnTo>
                    <a:cubicBezTo>
                      <a:pt x="24003" y="25718"/>
                      <a:pt x="12954" y="33624"/>
                      <a:pt x="6096" y="47720"/>
                    </a:cubicBezTo>
                    <a:close/>
                  </a:path>
                </a:pathLst>
              </a:custGeom>
              <a:grpFill/>
              <a:ln w="9525" cap="flat">
                <a:noFill/>
                <a:prstDash val="solid"/>
                <a:miter/>
              </a:ln>
            </p:spPr>
            <p:txBody>
              <a:bodyPr rtlCol="0" anchor="ctr"/>
              <a:lstStyle/>
              <a:p>
                <a:endParaRPr lang="en-US"/>
              </a:p>
            </p:txBody>
          </p:sp>
          <p:sp>
            <p:nvSpPr>
              <p:cNvPr id="73939" name="Freeform: Shape 73938">
                <a:extLst>
                  <a:ext uri="{FF2B5EF4-FFF2-40B4-BE49-F238E27FC236}">
                    <a16:creationId xmlns:a16="http://schemas.microsoft.com/office/drawing/2014/main" id="{FE8B9162-8298-4B81-AC7D-EA4D9BA36A37}"/>
                  </a:ext>
                </a:extLst>
              </p:cNvPr>
              <p:cNvSpPr/>
              <p:nvPr/>
            </p:nvSpPr>
            <p:spPr>
              <a:xfrm>
                <a:off x="20065078" y="4416111"/>
                <a:ext cx="131254" cy="137823"/>
              </a:xfrm>
              <a:custGeom>
                <a:avLst/>
                <a:gdLst>
                  <a:gd name="connsiteX0" fmla="*/ 131255 w 131254"/>
                  <a:gd name="connsiteY0" fmla="*/ 26095 h 137823"/>
                  <a:gd name="connsiteX1" fmla="*/ 110205 w 131254"/>
                  <a:gd name="connsiteY1" fmla="*/ 42954 h 137823"/>
                  <a:gd name="connsiteX2" fmla="*/ 126778 w 131254"/>
                  <a:gd name="connsiteY2" fmla="*/ 64862 h 137823"/>
                  <a:gd name="connsiteX3" fmla="*/ 96 w 131254"/>
                  <a:gd name="connsiteY3" fmla="*/ 137823 h 137823"/>
                  <a:gd name="connsiteX4" fmla="*/ 30766 w 131254"/>
                  <a:gd name="connsiteY4" fmla="*/ 62195 h 137823"/>
                  <a:gd name="connsiteX5" fmla="*/ 43530 w 131254"/>
                  <a:gd name="connsiteY5" fmla="*/ 94675 h 137823"/>
                  <a:gd name="connsiteX6" fmla="*/ 60770 w 131254"/>
                  <a:gd name="connsiteY6" fmla="*/ 42097 h 137823"/>
                  <a:gd name="connsiteX7" fmla="*/ 92393 w 131254"/>
                  <a:gd name="connsiteY7" fmla="*/ 49146 h 137823"/>
                  <a:gd name="connsiteX8" fmla="*/ 131255 w 131254"/>
                  <a:gd name="connsiteY8" fmla="*/ 26095 h 137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254" h="137823">
                    <a:moveTo>
                      <a:pt x="131255" y="26095"/>
                    </a:moveTo>
                    <a:cubicBezTo>
                      <a:pt x="108300" y="10951"/>
                      <a:pt x="133636" y="45431"/>
                      <a:pt x="110205" y="42954"/>
                    </a:cubicBezTo>
                    <a:cubicBezTo>
                      <a:pt x="115158" y="63338"/>
                      <a:pt x="122301" y="33429"/>
                      <a:pt x="126778" y="64862"/>
                    </a:cubicBezTo>
                    <a:cubicBezTo>
                      <a:pt x="73819" y="56004"/>
                      <a:pt x="50102" y="125441"/>
                      <a:pt x="96" y="137823"/>
                    </a:cubicBezTo>
                    <a:cubicBezTo>
                      <a:pt x="-2571" y="104295"/>
                      <a:pt x="51435" y="130965"/>
                      <a:pt x="30766" y="62195"/>
                    </a:cubicBezTo>
                    <a:cubicBezTo>
                      <a:pt x="35529" y="63338"/>
                      <a:pt x="39339" y="82293"/>
                      <a:pt x="43530" y="94675"/>
                    </a:cubicBezTo>
                    <a:cubicBezTo>
                      <a:pt x="55150" y="88008"/>
                      <a:pt x="73248" y="64005"/>
                      <a:pt x="60770" y="42097"/>
                    </a:cubicBezTo>
                    <a:cubicBezTo>
                      <a:pt x="61056" y="19904"/>
                      <a:pt x="83535" y="46955"/>
                      <a:pt x="92393" y="49146"/>
                    </a:cubicBezTo>
                    <a:cubicBezTo>
                      <a:pt x="82106" y="3330"/>
                      <a:pt x="109538" y="-22387"/>
                      <a:pt x="131255" y="26095"/>
                    </a:cubicBezTo>
                    <a:close/>
                  </a:path>
                </a:pathLst>
              </a:custGeom>
              <a:grpFill/>
              <a:ln w="9525" cap="flat">
                <a:noFill/>
                <a:prstDash val="solid"/>
                <a:miter/>
              </a:ln>
            </p:spPr>
            <p:txBody>
              <a:bodyPr rtlCol="0" anchor="ctr"/>
              <a:lstStyle/>
              <a:p>
                <a:endParaRPr lang="en-US"/>
              </a:p>
            </p:txBody>
          </p:sp>
          <p:sp>
            <p:nvSpPr>
              <p:cNvPr id="73940" name="Freeform: Shape 73939">
                <a:extLst>
                  <a:ext uri="{FF2B5EF4-FFF2-40B4-BE49-F238E27FC236}">
                    <a16:creationId xmlns:a16="http://schemas.microsoft.com/office/drawing/2014/main" id="{3AAA0AEA-B4ED-43B3-88CA-6F9D731A2A45}"/>
                  </a:ext>
                </a:extLst>
              </p:cNvPr>
              <p:cNvSpPr/>
              <p:nvPr/>
            </p:nvSpPr>
            <p:spPr>
              <a:xfrm>
                <a:off x="20065205" y="3594155"/>
                <a:ext cx="200946" cy="186686"/>
              </a:xfrm>
              <a:custGeom>
                <a:avLst/>
                <a:gdLst>
                  <a:gd name="connsiteX0" fmla="*/ 1493 w 200946"/>
                  <a:gd name="connsiteY0" fmla="*/ 149392 h 186686"/>
                  <a:gd name="connsiteX1" fmla="*/ 37498 w 200946"/>
                  <a:gd name="connsiteY1" fmla="*/ 68239 h 186686"/>
                  <a:gd name="connsiteX2" fmla="*/ 60834 w 200946"/>
                  <a:gd name="connsiteY2" fmla="*/ 67954 h 186686"/>
                  <a:gd name="connsiteX3" fmla="*/ 76931 w 200946"/>
                  <a:gd name="connsiteY3" fmla="*/ 99005 h 186686"/>
                  <a:gd name="connsiteX4" fmla="*/ 83503 w 200946"/>
                  <a:gd name="connsiteY4" fmla="*/ 29949 h 186686"/>
                  <a:gd name="connsiteX5" fmla="*/ 105316 w 200946"/>
                  <a:gd name="connsiteY5" fmla="*/ 77764 h 186686"/>
                  <a:gd name="connsiteX6" fmla="*/ 113983 w 200946"/>
                  <a:gd name="connsiteY6" fmla="*/ 7660 h 186686"/>
                  <a:gd name="connsiteX7" fmla="*/ 165990 w 200946"/>
                  <a:gd name="connsiteY7" fmla="*/ 14518 h 186686"/>
                  <a:gd name="connsiteX8" fmla="*/ 180277 w 200946"/>
                  <a:gd name="connsiteY8" fmla="*/ 55952 h 186686"/>
                  <a:gd name="connsiteX9" fmla="*/ 198565 w 200946"/>
                  <a:gd name="connsiteY9" fmla="*/ 57857 h 186686"/>
                  <a:gd name="connsiteX10" fmla="*/ 200946 w 200946"/>
                  <a:gd name="connsiteY10" fmla="*/ 132914 h 186686"/>
                  <a:gd name="connsiteX11" fmla="*/ 189707 w 200946"/>
                  <a:gd name="connsiteY11" fmla="*/ 109102 h 186686"/>
                  <a:gd name="connsiteX12" fmla="*/ 106363 w 200946"/>
                  <a:gd name="connsiteY12" fmla="*/ 143677 h 186686"/>
                  <a:gd name="connsiteX13" fmla="*/ 104077 w 200946"/>
                  <a:gd name="connsiteY13" fmla="*/ 172919 h 186686"/>
                  <a:gd name="connsiteX14" fmla="*/ 90552 w 200946"/>
                  <a:gd name="connsiteY14" fmla="*/ 140725 h 186686"/>
                  <a:gd name="connsiteX15" fmla="*/ 1493 w 200946"/>
                  <a:gd name="connsiteY15" fmla="*/ 149392 h 186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0946" h="186686">
                    <a:moveTo>
                      <a:pt x="1493" y="149392"/>
                    </a:moveTo>
                    <a:cubicBezTo>
                      <a:pt x="-9842" y="81193"/>
                      <a:pt x="47404" y="125675"/>
                      <a:pt x="37498" y="68239"/>
                    </a:cubicBezTo>
                    <a:cubicBezTo>
                      <a:pt x="50166" y="75193"/>
                      <a:pt x="53024" y="83194"/>
                      <a:pt x="60834" y="67954"/>
                    </a:cubicBezTo>
                    <a:cubicBezTo>
                      <a:pt x="66358" y="91480"/>
                      <a:pt x="71407" y="82432"/>
                      <a:pt x="76931" y="99005"/>
                    </a:cubicBezTo>
                    <a:cubicBezTo>
                      <a:pt x="93409" y="95195"/>
                      <a:pt x="75407" y="44903"/>
                      <a:pt x="83503" y="29949"/>
                    </a:cubicBezTo>
                    <a:cubicBezTo>
                      <a:pt x="95029" y="36140"/>
                      <a:pt x="92171" y="59191"/>
                      <a:pt x="105316" y="77764"/>
                    </a:cubicBezTo>
                    <a:cubicBezTo>
                      <a:pt x="99410" y="38236"/>
                      <a:pt x="130176" y="66334"/>
                      <a:pt x="113983" y="7660"/>
                    </a:cubicBezTo>
                    <a:cubicBezTo>
                      <a:pt x="133605" y="45856"/>
                      <a:pt x="133415" y="-30059"/>
                      <a:pt x="165990" y="14518"/>
                    </a:cubicBezTo>
                    <a:cubicBezTo>
                      <a:pt x="170752" y="28330"/>
                      <a:pt x="175515" y="42141"/>
                      <a:pt x="180277" y="55952"/>
                    </a:cubicBezTo>
                    <a:cubicBezTo>
                      <a:pt x="184659" y="47475"/>
                      <a:pt x="187993" y="43379"/>
                      <a:pt x="198565" y="57857"/>
                    </a:cubicBezTo>
                    <a:cubicBezTo>
                      <a:pt x="204090" y="89099"/>
                      <a:pt x="193898" y="99577"/>
                      <a:pt x="200946" y="132914"/>
                    </a:cubicBezTo>
                    <a:cubicBezTo>
                      <a:pt x="197422" y="132914"/>
                      <a:pt x="193517" y="118722"/>
                      <a:pt x="189707" y="109102"/>
                    </a:cubicBezTo>
                    <a:cubicBezTo>
                      <a:pt x="181516" y="146916"/>
                      <a:pt x="151988" y="241594"/>
                      <a:pt x="106363" y="143677"/>
                    </a:cubicBezTo>
                    <a:cubicBezTo>
                      <a:pt x="95600" y="139867"/>
                      <a:pt x="102458" y="159965"/>
                      <a:pt x="104077" y="172919"/>
                    </a:cubicBezTo>
                    <a:cubicBezTo>
                      <a:pt x="97219" y="173205"/>
                      <a:pt x="90742" y="153202"/>
                      <a:pt x="90552" y="140725"/>
                    </a:cubicBezTo>
                    <a:cubicBezTo>
                      <a:pt x="57976" y="74240"/>
                      <a:pt x="18448" y="125770"/>
                      <a:pt x="1493" y="149392"/>
                    </a:cubicBezTo>
                    <a:close/>
                  </a:path>
                </a:pathLst>
              </a:custGeom>
              <a:grpFill/>
              <a:ln w="9525" cap="flat">
                <a:noFill/>
                <a:prstDash val="solid"/>
                <a:miter/>
              </a:ln>
            </p:spPr>
            <p:txBody>
              <a:bodyPr rtlCol="0" anchor="ctr"/>
              <a:lstStyle/>
              <a:p>
                <a:endParaRPr lang="en-US"/>
              </a:p>
            </p:txBody>
          </p:sp>
          <p:sp>
            <p:nvSpPr>
              <p:cNvPr id="73941" name="Freeform: Shape 73940">
                <a:extLst>
                  <a:ext uri="{FF2B5EF4-FFF2-40B4-BE49-F238E27FC236}">
                    <a16:creationId xmlns:a16="http://schemas.microsoft.com/office/drawing/2014/main" id="{2D93D01D-41A0-42FE-B0A5-301D15A4288E}"/>
                  </a:ext>
                </a:extLst>
              </p:cNvPr>
              <p:cNvSpPr/>
              <p:nvPr/>
            </p:nvSpPr>
            <p:spPr>
              <a:xfrm>
                <a:off x="19928490" y="2579497"/>
                <a:ext cx="115442" cy="152114"/>
              </a:xfrm>
              <a:custGeom>
                <a:avLst/>
                <a:gdLst>
                  <a:gd name="connsiteX0" fmla="*/ 0 w 115442"/>
                  <a:gd name="connsiteY0" fmla="*/ 42672 h 152114"/>
                  <a:gd name="connsiteX1" fmla="*/ 29528 w 115442"/>
                  <a:gd name="connsiteY1" fmla="*/ 0 h 152114"/>
                  <a:gd name="connsiteX2" fmla="*/ 52674 w 115442"/>
                  <a:gd name="connsiteY2" fmla="*/ 17526 h 152114"/>
                  <a:gd name="connsiteX3" fmla="*/ 51340 w 115442"/>
                  <a:gd name="connsiteY3" fmla="*/ 47720 h 152114"/>
                  <a:gd name="connsiteX4" fmla="*/ 76581 w 115442"/>
                  <a:gd name="connsiteY4" fmla="*/ 64103 h 152114"/>
                  <a:gd name="connsiteX5" fmla="*/ 115443 w 115442"/>
                  <a:gd name="connsiteY5" fmla="*/ 152114 h 152114"/>
                  <a:gd name="connsiteX6" fmla="*/ 68866 w 115442"/>
                  <a:gd name="connsiteY6" fmla="*/ 97536 h 152114"/>
                  <a:gd name="connsiteX7" fmla="*/ 69152 w 115442"/>
                  <a:gd name="connsiteY7" fmla="*/ 126492 h 152114"/>
                  <a:gd name="connsiteX8" fmla="*/ 38767 w 115442"/>
                  <a:gd name="connsiteY8" fmla="*/ 111538 h 152114"/>
                  <a:gd name="connsiteX9" fmla="*/ 23622 w 115442"/>
                  <a:gd name="connsiteY9" fmla="*/ 89535 h 152114"/>
                  <a:gd name="connsiteX10" fmla="*/ 16383 w 115442"/>
                  <a:gd name="connsiteY10" fmla="*/ 54388 h 152114"/>
                  <a:gd name="connsiteX11" fmla="*/ 0 w 115442"/>
                  <a:gd name="connsiteY11" fmla="*/ 42672 h 152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442" h="152114">
                    <a:moveTo>
                      <a:pt x="0" y="42672"/>
                    </a:moveTo>
                    <a:cubicBezTo>
                      <a:pt x="4953" y="18097"/>
                      <a:pt x="11906" y="5239"/>
                      <a:pt x="29528" y="0"/>
                    </a:cubicBezTo>
                    <a:cubicBezTo>
                      <a:pt x="39243" y="26098"/>
                      <a:pt x="46197" y="24574"/>
                      <a:pt x="52674" y="17526"/>
                    </a:cubicBezTo>
                    <a:cubicBezTo>
                      <a:pt x="57627" y="35433"/>
                      <a:pt x="60674" y="50578"/>
                      <a:pt x="51340" y="47720"/>
                    </a:cubicBezTo>
                    <a:cubicBezTo>
                      <a:pt x="61246" y="69342"/>
                      <a:pt x="68389" y="61436"/>
                      <a:pt x="76581" y="64103"/>
                    </a:cubicBezTo>
                    <a:cubicBezTo>
                      <a:pt x="95727" y="113824"/>
                      <a:pt x="99441" y="101441"/>
                      <a:pt x="115443" y="152114"/>
                    </a:cubicBezTo>
                    <a:cubicBezTo>
                      <a:pt x="100870" y="145732"/>
                      <a:pt x="84011" y="113157"/>
                      <a:pt x="68866" y="97536"/>
                    </a:cubicBezTo>
                    <a:cubicBezTo>
                      <a:pt x="65532" y="102203"/>
                      <a:pt x="72676" y="122015"/>
                      <a:pt x="69152" y="126492"/>
                    </a:cubicBezTo>
                    <a:cubicBezTo>
                      <a:pt x="54293" y="111252"/>
                      <a:pt x="46197" y="89154"/>
                      <a:pt x="38767" y="111538"/>
                    </a:cubicBezTo>
                    <a:cubicBezTo>
                      <a:pt x="33719" y="104775"/>
                      <a:pt x="27432" y="81153"/>
                      <a:pt x="23622" y="89535"/>
                    </a:cubicBezTo>
                    <a:cubicBezTo>
                      <a:pt x="14192" y="67627"/>
                      <a:pt x="22098" y="70866"/>
                      <a:pt x="16383" y="54388"/>
                    </a:cubicBezTo>
                    <a:cubicBezTo>
                      <a:pt x="9906" y="37338"/>
                      <a:pt x="6191" y="56293"/>
                      <a:pt x="0" y="42672"/>
                    </a:cubicBezTo>
                    <a:close/>
                  </a:path>
                </a:pathLst>
              </a:custGeom>
              <a:grpFill/>
              <a:ln w="9525" cap="flat">
                <a:noFill/>
                <a:prstDash val="solid"/>
                <a:miter/>
              </a:ln>
            </p:spPr>
            <p:txBody>
              <a:bodyPr rtlCol="0" anchor="ctr"/>
              <a:lstStyle/>
              <a:p>
                <a:endParaRPr lang="en-US"/>
              </a:p>
            </p:txBody>
          </p:sp>
        </p:grpSp>
        <p:sp>
          <p:nvSpPr>
            <p:cNvPr id="73942" name="Freeform: Shape 73941">
              <a:extLst>
                <a:ext uri="{FF2B5EF4-FFF2-40B4-BE49-F238E27FC236}">
                  <a16:creationId xmlns:a16="http://schemas.microsoft.com/office/drawing/2014/main" id="{04417368-7E32-4F4A-B1B9-D2773AEC0E6F}"/>
                </a:ext>
              </a:extLst>
            </p:cNvPr>
            <p:cNvSpPr/>
            <p:nvPr/>
          </p:nvSpPr>
          <p:spPr>
            <a:xfrm>
              <a:off x="14640020" y="2877629"/>
              <a:ext cx="7390827" cy="4270057"/>
            </a:xfrm>
            <a:custGeom>
              <a:avLst/>
              <a:gdLst>
                <a:gd name="connsiteX0" fmla="*/ 7390828 w 7390827"/>
                <a:gd name="connsiteY0" fmla="*/ 4270058 h 4270057"/>
                <a:gd name="connsiteX1" fmla="*/ 0 w 7390827"/>
                <a:gd name="connsiteY1" fmla="*/ 4270058 h 4270057"/>
                <a:gd name="connsiteX2" fmla="*/ 0 w 7390827"/>
                <a:gd name="connsiteY2" fmla="*/ 0 h 4270057"/>
                <a:gd name="connsiteX3" fmla="*/ 7390828 w 7390827"/>
                <a:gd name="connsiteY3" fmla="*/ 0 h 4270057"/>
                <a:gd name="connsiteX4" fmla="*/ 7390828 w 7390827"/>
                <a:gd name="connsiteY4" fmla="*/ 4270058 h 4270057"/>
                <a:gd name="connsiteX5" fmla="*/ 155067 w 7390827"/>
                <a:gd name="connsiteY5" fmla="*/ 4115086 h 4270057"/>
                <a:gd name="connsiteX6" fmla="*/ 7235857 w 7390827"/>
                <a:gd name="connsiteY6" fmla="*/ 4115086 h 4270057"/>
                <a:gd name="connsiteX7" fmla="*/ 7235857 w 7390827"/>
                <a:gd name="connsiteY7" fmla="*/ 155067 h 4270057"/>
                <a:gd name="connsiteX8" fmla="*/ 155067 w 7390827"/>
                <a:gd name="connsiteY8" fmla="*/ 155067 h 4270057"/>
                <a:gd name="connsiteX9" fmla="*/ 155067 w 7390827"/>
                <a:gd name="connsiteY9" fmla="*/ 4115086 h 4270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90827" h="4270057">
                  <a:moveTo>
                    <a:pt x="7390828" y="4270058"/>
                  </a:moveTo>
                  <a:lnTo>
                    <a:pt x="0" y="4270058"/>
                  </a:lnTo>
                  <a:lnTo>
                    <a:pt x="0" y="0"/>
                  </a:lnTo>
                  <a:lnTo>
                    <a:pt x="7390828" y="0"/>
                  </a:lnTo>
                  <a:lnTo>
                    <a:pt x="7390828" y="4270058"/>
                  </a:lnTo>
                  <a:close/>
                  <a:moveTo>
                    <a:pt x="155067" y="4115086"/>
                  </a:moveTo>
                  <a:lnTo>
                    <a:pt x="7235857" y="4115086"/>
                  </a:lnTo>
                  <a:lnTo>
                    <a:pt x="7235857" y="155067"/>
                  </a:lnTo>
                  <a:lnTo>
                    <a:pt x="155067" y="155067"/>
                  </a:lnTo>
                  <a:lnTo>
                    <a:pt x="155067" y="4115086"/>
                  </a:lnTo>
                  <a:close/>
                </a:path>
              </a:pathLst>
            </a:custGeom>
            <a:grpFill/>
            <a:ln w="9525" cap="flat">
              <a:noFill/>
              <a:prstDash val="solid"/>
              <a:miter/>
            </a:ln>
          </p:spPr>
          <p:txBody>
            <a:bodyPr rtlCol="0" anchor="ctr"/>
            <a:lstStyle/>
            <a:p>
              <a:endParaRPr lang="en-US"/>
            </a:p>
          </p:txBody>
        </p:sp>
        <p:grpSp>
          <p:nvGrpSpPr>
            <p:cNvPr id="73943" name="Graphic 73390">
              <a:extLst>
                <a:ext uri="{FF2B5EF4-FFF2-40B4-BE49-F238E27FC236}">
                  <a16:creationId xmlns:a16="http://schemas.microsoft.com/office/drawing/2014/main" id="{71A79555-AFB6-4E63-8D1C-4AB74D508B38}"/>
                </a:ext>
              </a:extLst>
            </p:cNvPr>
            <p:cNvGrpSpPr/>
            <p:nvPr/>
          </p:nvGrpSpPr>
          <p:grpSpPr>
            <a:xfrm>
              <a:off x="15725775" y="1896693"/>
              <a:ext cx="8659844" cy="6456480"/>
              <a:chOff x="15725775" y="1896693"/>
              <a:chExt cx="8659844" cy="6456480"/>
            </a:xfrm>
            <a:grpFill/>
          </p:grpSpPr>
          <p:sp>
            <p:nvSpPr>
              <p:cNvPr id="73944" name="Freeform: Shape 73943">
                <a:extLst>
                  <a:ext uri="{FF2B5EF4-FFF2-40B4-BE49-F238E27FC236}">
                    <a16:creationId xmlns:a16="http://schemas.microsoft.com/office/drawing/2014/main" id="{1D309997-D980-40AB-91A2-23DC45DAE982}"/>
                  </a:ext>
                </a:extLst>
              </p:cNvPr>
              <p:cNvSpPr/>
              <p:nvPr/>
            </p:nvSpPr>
            <p:spPr>
              <a:xfrm>
                <a:off x="23839265" y="4241606"/>
                <a:ext cx="15335" cy="21913"/>
              </a:xfrm>
              <a:custGeom>
                <a:avLst/>
                <a:gdLst>
                  <a:gd name="connsiteX0" fmla="*/ 15335 w 15335"/>
                  <a:gd name="connsiteY0" fmla="*/ 2480 h 21913"/>
                  <a:gd name="connsiteX1" fmla="*/ 0 w 15335"/>
                  <a:gd name="connsiteY1" fmla="*/ 19434 h 21913"/>
                  <a:gd name="connsiteX2" fmla="*/ 15335 w 15335"/>
                  <a:gd name="connsiteY2" fmla="*/ 2480 h 21913"/>
                </a:gdLst>
                <a:ahLst/>
                <a:cxnLst>
                  <a:cxn ang="0">
                    <a:pos x="connsiteX0" y="connsiteY0"/>
                  </a:cxn>
                  <a:cxn ang="0">
                    <a:pos x="connsiteX1" y="connsiteY1"/>
                  </a:cxn>
                  <a:cxn ang="0">
                    <a:pos x="connsiteX2" y="connsiteY2"/>
                  </a:cxn>
                </a:cxnLst>
                <a:rect l="l" t="t" r="r" b="b"/>
                <a:pathLst>
                  <a:path w="15335" h="21913">
                    <a:moveTo>
                      <a:pt x="15335" y="2480"/>
                    </a:moveTo>
                    <a:cubicBezTo>
                      <a:pt x="-1049" y="-7045"/>
                      <a:pt x="952" y="13529"/>
                      <a:pt x="0" y="19434"/>
                    </a:cubicBezTo>
                    <a:cubicBezTo>
                      <a:pt x="16287" y="28959"/>
                      <a:pt x="14288" y="8385"/>
                      <a:pt x="15335" y="2480"/>
                    </a:cubicBezTo>
                    <a:close/>
                  </a:path>
                </a:pathLst>
              </a:custGeom>
              <a:grpFill/>
              <a:ln w="9525" cap="flat">
                <a:noFill/>
                <a:prstDash val="solid"/>
                <a:miter/>
              </a:ln>
            </p:spPr>
            <p:txBody>
              <a:bodyPr rtlCol="0" anchor="ctr"/>
              <a:lstStyle/>
              <a:p>
                <a:endParaRPr lang="en-US"/>
              </a:p>
            </p:txBody>
          </p:sp>
          <p:sp>
            <p:nvSpPr>
              <p:cNvPr id="73945" name="Freeform: Shape 73944">
                <a:extLst>
                  <a:ext uri="{FF2B5EF4-FFF2-40B4-BE49-F238E27FC236}">
                    <a16:creationId xmlns:a16="http://schemas.microsoft.com/office/drawing/2014/main" id="{6C3FC354-2554-4D83-AAC2-5A4242F644BA}"/>
                  </a:ext>
                </a:extLst>
              </p:cNvPr>
              <p:cNvSpPr/>
              <p:nvPr/>
            </p:nvSpPr>
            <p:spPr>
              <a:xfrm>
                <a:off x="23818977" y="4339907"/>
                <a:ext cx="25705" cy="28675"/>
              </a:xfrm>
              <a:custGeom>
                <a:avLst/>
                <a:gdLst>
                  <a:gd name="connsiteX0" fmla="*/ 24288 w 25705"/>
                  <a:gd name="connsiteY0" fmla="*/ 18860 h 28675"/>
                  <a:gd name="connsiteX1" fmla="*/ 0 w 25705"/>
                  <a:gd name="connsiteY1" fmla="*/ 0 h 28675"/>
                  <a:gd name="connsiteX2" fmla="*/ 20382 w 25705"/>
                  <a:gd name="connsiteY2" fmla="*/ 28289 h 28675"/>
                  <a:gd name="connsiteX3" fmla="*/ 25051 w 25705"/>
                  <a:gd name="connsiteY3" fmla="*/ 24956 h 28675"/>
                  <a:gd name="connsiteX4" fmla="*/ 24288 w 25705"/>
                  <a:gd name="connsiteY4" fmla="*/ 18860 h 28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05" h="28675">
                    <a:moveTo>
                      <a:pt x="24288" y="18860"/>
                    </a:moveTo>
                    <a:cubicBezTo>
                      <a:pt x="17240" y="13907"/>
                      <a:pt x="10191" y="8858"/>
                      <a:pt x="0" y="0"/>
                    </a:cubicBezTo>
                    <a:cubicBezTo>
                      <a:pt x="13906" y="13526"/>
                      <a:pt x="-2477" y="7429"/>
                      <a:pt x="20382" y="28289"/>
                    </a:cubicBezTo>
                    <a:cubicBezTo>
                      <a:pt x="26860" y="29528"/>
                      <a:pt x="26003" y="27623"/>
                      <a:pt x="25051" y="24956"/>
                    </a:cubicBezTo>
                    <a:cubicBezTo>
                      <a:pt x="24002" y="22384"/>
                      <a:pt x="22097" y="19336"/>
                      <a:pt x="24288" y="18860"/>
                    </a:cubicBezTo>
                    <a:close/>
                  </a:path>
                </a:pathLst>
              </a:custGeom>
              <a:grpFill/>
              <a:ln w="9525" cap="flat">
                <a:noFill/>
                <a:prstDash val="solid"/>
                <a:miter/>
              </a:ln>
            </p:spPr>
            <p:txBody>
              <a:bodyPr rtlCol="0" anchor="ctr"/>
              <a:lstStyle/>
              <a:p>
                <a:endParaRPr lang="en-US"/>
              </a:p>
            </p:txBody>
          </p:sp>
          <p:sp>
            <p:nvSpPr>
              <p:cNvPr id="73946" name="Freeform: Shape 73945">
                <a:extLst>
                  <a:ext uri="{FF2B5EF4-FFF2-40B4-BE49-F238E27FC236}">
                    <a16:creationId xmlns:a16="http://schemas.microsoft.com/office/drawing/2014/main" id="{BA805F6E-0C58-443A-BD68-DFB9F4EAE2CF}"/>
                  </a:ext>
                </a:extLst>
              </p:cNvPr>
              <p:cNvSpPr/>
              <p:nvPr/>
            </p:nvSpPr>
            <p:spPr>
              <a:xfrm>
                <a:off x="23821358" y="4375565"/>
                <a:ext cx="16522" cy="28975"/>
              </a:xfrm>
              <a:custGeom>
                <a:avLst/>
                <a:gdLst>
                  <a:gd name="connsiteX0" fmla="*/ 11239 w 16522"/>
                  <a:gd name="connsiteY0" fmla="*/ 3109 h 28975"/>
                  <a:gd name="connsiteX1" fmla="*/ 0 w 16522"/>
                  <a:gd name="connsiteY1" fmla="*/ 23779 h 28975"/>
                  <a:gd name="connsiteX2" fmla="*/ 11239 w 16522"/>
                  <a:gd name="connsiteY2" fmla="*/ 3109 h 28975"/>
                </a:gdLst>
                <a:ahLst/>
                <a:cxnLst>
                  <a:cxn ang="0">
                    <a:pos x="connsiteX0" y="connsiteY0"/>
                  </a:cxn>
                  <a:cxn ang="0">
                    <a:pos x="connsiteX1" y="connsiteY1"/>
                  </a:cxn>
                  <a:cxn ang="0">
                    <a:pos x="connsiteX2" y="connsiteY2"/>
                  </a:cxn>
                </a:cxnLst>
                <a:rect l="l" t="t" r="r" b="b"/>
                <a:pathLst>
                  <a:path w="16522" h="28975">
                    <a:moveTo>
                      <a:pt x="11239" y="3109"/>
                    </a:moveTo>
                    <a:cubicBezTo>
                      <a:pt x="-10097" y="-9559"/>
                      <a:pt x="7333" y="20350"/>
                      <a:pt x="0" y="23779"/>
                    </a:cubicBezTo>
                    <a:cubicBezTo>
                      <a:pt x="27622" y="40733"/>
                      <a:pt x="12572" y="11492"/>
                      <a:pt x="11239" y="3109"/>
                    </a:cubicBezTo>
                    <a:close/>
                  </a:path>
                </a:pathLst>
              </a:custGeom>
              <a:grpFill/>
              <a:ln w="9525" cap="flat">
                <a:noFill/>
                <a:prstDash val="solid"/>
                <a:miter/>
              </a:ln>
            </p:spPr>
            <p:txBody>
              <a:bodyPr rtlCol="0" anchor="ctr"/>
              <a:lstStyle/>
              <a:p>
                <a:endParaRPr lang="en-US"/>
              </a:p>
            </p:txBody>
          </p:sp>
          <p:sp>
            <p:nvSpPr>
              <p:cNvPr id="73947" name="Freeform: Shape 73946">
                <a:extLst>
                  <a:ext uri="{FF2B5EF4-FFF2-40B4-BE49-F238E27FC236}">
                    <a16:creationId xmlns:a16="http://schemas.microsoft.com/office/drawing/2014/main" id="{E5FA89F9-9D6B-4B72-82BE-D22AB1940FA5}"/>
                  </a:ext>
                </a:extLst>
              </p:cNvPr>
              <p:cNvSpPr/>
              <p:nvPr/>
            </p:nvSpPr>
            <p:spPr>
              <a:xfrm>
                <a:off x="23806712" y="4394486"/>
                <a:ext cx="25502" cy="28522"/>
              </a:xfrm>
              <a:custGeom>
                <a:avLst/>
                <a:gdLst>
                  <a:gd name="connsiteX0" fmla="*/ 643 w 25502"/>
                  <a:gd name="connsiteY0" fmla="*/ 0 h 28522"/>
                  <a:gd name="connsiteX1" fmla="*/ 5310 w 25502"/>
                  <a:gd name="connsiteY1" fmla="*/ 16288 h 28522"/>
                  <a:gd name="connsiteX2" fmla="*/ 643 w 25502"/>
                  <a:gd name="connsiteY2" fmla="*/ 0 h 28522"/>
                </a:gdLst>
                <a:ahLst/>
                <a:cxnLst>
                  <a:cxn ang="0">
                    <a:pos x="connsiteX0" y="connsiteY0"/>
                  </a:cxn>
                  <a:cxn ang="0">
                    <a:pos x="connsiteX1" y="connsiteY1"/>
                  </a:cxn>
                  <a:cxn ang="0">
                    <a:pos x="connsiteX2" y="connsiteY2"/>
                  </a:cxn>
                </a:cxnLst>
                <a:rect l="l" t="t" r="r" b="b"/>
                <a:pathLst>
                  <a:path w="25502" h="28522">
                    <a:moveTo>
                      <a:pt x="643" y="0"/>
                    </a:moveTo>
                    <a:cubicBezTo>
                      <a:pt x="-3833" y="1334"/>
                      <a:pt x="16932" y="19526"/>
                      <a:pt x="5310" y="16288"/>
                    </a:cubicBezTo>
                    <a:cubicBezTo>
                      <a:pt x="36077" y="44672"/>
                      <a:pt x="29409" y="17050"/>
                      <a:pt x="643" y="0"/>
                    </a:cubicBezTo>
                    <a:close/>
                  </a:path>
                </a:pathLst>
              </a:custGeom>
              <a:grpFill/>
              <a:ln w="9525" cap="flat">
                <a:noFill/>
                <a:prstDash val="solid"/>
                <a:miter/>
              </a:ln>
            </p:spPr>
            <p:txBody>
              <a:bodyPr rtlCol="0" anchor="ctr"/>
              <a:lstStyle/>
              <a:p>
                <a:endParaRPr lang="en-US"/>
              </a:p>
            </p:txBody>
          </p:sp>
          <p:sp>
            <p:nvSpPr>
              <p:cNvPr id="73948" name="Freeform: Shape 73947">
                <a:extLst>
                  <a:ext uri="{FF2B5EF4-FFF2-40B4-BE49-F238E27FC236}">
                    <a16:creationId xmlns:a16="http://schemas.microsoft.com/office/drawing/2014/main" id="{4E6D3DA3-35A7-442C-B169-1F6242AAD479}"/>
                  </a:ext>
                </a:extLst>
              </p:cNvPr>
              <p:cNvSpPr/>
              <p:nvPr/>
            </p:nvSpPr>
            <p:spPr>
              <a:xfrm>
                <a:off x="23788973" y="4421904"/>
                <a:ext cx="31813" cy="40175"/>
              </a:xfrm>
              <a:custGeom>
                <a:avLst/>
                <a:gdLst>
                  <a:gd name="connsiteX0" fmla="*/ 31813 w 31813"/>
                  <a:gd name="connsiteY0" fmla="*/ 3728 h 40175"/>
                  <a:gd name="connsiteX1" fmla="*/ 0 w 31813"/>
                  <a:gd name="connsiteY1" fmla="*/ 37923 h 40175"/>
                  <a:gd name="connsiteX2" fmla="*/ 31813 w 31813"/>
                  <a:gd name="connsiteY2" fmla="*/ 3728 h 40175"/>
                </a:gdLst>
                <a:ahLst/>
                <a:cxnLst>
                  <a:cxn ang="0">
                    <a:pos x="connsiteX0" y="connsiteY0"/>
                  </a:cxn>
                  <a:cxn ang="0">
                    <a:pos x="connsiteX1" y="connsiteY1"/>
                  </a:cxn>
                  <a:cxn ang="0">
                    <a:pos x="connsiteX2" y="connsiteY2"/>
                  </a:cxn>
                </a:cxnLst>
                <a:rect l="l" t="t" r="r" b="b"/>
                <a:pathLst>
                  <a:path w="31813" h="40175">
                    <a:moveTo>
                      <a:pt x="31813" y="3728"/>
                    </a:moveTo>
                    <a:cubicBezTo>
                      <a:pt x="7048" y="-12464"/>
                      <a:pt x="10954" y="28779"/>
                      <a:pt x="0" y="37923"/>
                    </a:cubicBezTo>
                    <a:cubicBezTo>
                      <a:pt x="30575" y="49734"/>
                      <a:pt x="19050" y="11634"/>
                      <a:pt x="31813" y="3728"/>
                    </a:cubicBezTo>
                    <a:close/>
                  </a:path>
                </a:pathLst>
              </a:custGeom>
              <a:grpFill/>
              <a:ln w="9525" cap="flat">
                <a:noFill/>
                <a:prstDash val="solid"/>
                <a:miter/>
              </a:ln>
            </p:spPr>
            <p:txBody>
              <a:bodyPr rtlCol="0" anchor="ctr"/>
              <a:lstStyle/>
              <a:p>
                <a:endParaRPr lang="en-US"/>
              </a:p>
            </p:txBody>
          </p:sp>
          <p:sp>
            <p:nvSpPr>
              <p:cNvPr id="73949" name="Freeform: Shape 73948">
                <a:extLst>
                  <a:ext uri="{FF2B5EF4-FFF2-40B4-BE49-F238E27FC236}">
                    <a16:creationId xmlns:a16="http://schemas.microsoft.com/office/drawing/2014/main" id="{830E0CDB-C04C-48D7-9821-70F7C1A0E0E0}"/>
                  </a:ext>
                </a:extLst>
              </p:cNvPr>
              <p:cNvSpPr/>
              <p:nvPr/>
            </p:nvSpPr>
            <p:spPr>
              <a:xfrm>
                <a:off x="23080217" y="3829749"/>
                <a:ext cx="24098" cy="17240"/>
              </a:xfrm>
              <a:custGeom>
                <a:avLst/>
                <a:gdLst>
                  <a:gd name="connsiteX0" fmla="*/ 24099 w 24098"/>
                  <a:gd name="connsiteY0" fmla="*/ 17240 h 17240"/>
                  <a:gd name="connsiteX1" fmla="*/ 8382 w 24098"/>
                  <a:gd name="connsiteY1" fmla="*/ 286 h 17240"/>
                  <a:gd name="connsiteX2" fmla="*/ 0 w 24098"/>
                  <a:gd name="connsiteY2" fmla="*/ 0 h 17240"/>
                  <a:gd name="connsiteX3" fmla="*/ 24099 w 24098"/>
                  <a:gd name="connsiteY3" fmla="*/ 17240 h 17240"/>
                </a:gdLst>
                <a:ahLst/>
                <a:cxnLst>
                  <a:cxn ang="0">
                    <a:pos x="connsiteX0" y="connsiteY0"/>
                  </a:cxn>
                  <a:cxn ang="0">
                    <a:pos x="connsiteX1" y="connsiteY1"/>
                  </a:cxn>
                  <a:cxn ang="0">
                    <a:pos x="connsiteX2" y="connsiteY2"/>
                  </a:cxn>
                  <a:cxn ang="0">
                    <a:pos x="connsiteX3" y="connsiteY3"/>
                  </a:cxn>
                </a:cxnLst>
                <a:rect l="l" t="t" r="r" b="b"/>
                <a:pathLst>
                  <a:path w="24098" h="17240">
                    <a:moveTo>
                      <a:pt x="24099" y="17240"/>
                    </a:moveTo>
                    <a:cubicBezTo>
                      <a:pt x="14954" y="3715"/>
                      <a:pt x="11240" y="667"/>
                      <a:pt x="8382" y="286"/>
                    </a:cubicBezTo>
                    <a:cubicBezTo>
                      <a:pt x="5429" y="-95"/>
                      <a:pt x="3810" y="2381"/>
                      <a:pt x="0" y="0"/>
                    </a:cubicBezTo>
                    <a:cubicBezTo>
                      <a:pt x="22003" y="31528"/>
                      <a:pt x="8001" y="-1048"/>
                      <a:pt x="24099" y="17240"/>
                    </a:cubicBezTo>
                    <a:close/>
                  </a:path>
                </a:pathLst>
              </a:custGeom>
              <a:grpFill/>
              <a:ln w="9525" cap="flat">
                <a:noFill/>
                <a:prstDash val="solid"/>
                <a:miter/>
              </a:ln>
            </p:spPr>
            <p:txBody>
              <a:bodyPr rtlCol="0" anchor="ctr"/>
              <a:lstStyle/>
              <a:p>
                <a:endParaRPr lang="en-US"/>
              </a:p>
            </p:txBody>
          </p:sp>
          <p:sp>
            <p:nvSpPr>
              <p:cNvPr id="73950" name="Freeform: Shape 73949">
                <a:extLst>
                  <a:ext uri="{FF2B5EF4-FFF2-40B4-BE49-F238E27FC236}">
                    <a16:creationId xmlns:a16="http://schemas.microsoft.com/office/drawing/2014/main" id="{12A550DD-C869-41F2-84DC-0841C41EC06D}"/>
                  </a:ext>
                </a:extLst>
              </p:cNvPr>
              <p:cNvSpPr/>
              <p:nvPr/>
            </p:nvSpPr>
            <p:spPr>
              <a:xfrm>
                <a:off x="23163561" y="3956942"/>
                <a:ext cx="18763" cy="19515"/>
              </a:xfrm>
              <a:custGeom>
                <a:avLst/>
                <a:gdLst>
                  <a:gd name="connsiteX0" fmla="*/ 18764 w 18763"/>
                  <a:gd name="connsiteY0" fmla="*/ 13586 h 19515"/>
                  <a:gd name="connsiteX1" fmla="*/ 0 w 18763"/>
                  <a:gd name="connsiteY1" fmla="*/ 12538 h 19515"/>
                  <a:gd name="connsiteX2" fmla="*/ 18764 w 18763"/>
                  <a:gd name="connsiteY2" fmla="*/ 13586 h 19515"/>
                </a:gdLst>
                <a:ahLst/>
                <a:cxnLst>
                  <a:cxn ang="0">
                    <a:pos x="connsiteX0" y="connsiteY0"/>
                  </a:cxn>
                  <a:cxn ang="0">
                    <a:pos x="connsiteX1" y="connsiteY1"/>
                  </a:cxn>
                  <a:cxn ang="0">
                    <a:pos x="connsiteX2" y="connsiteY2"/>
                  </a:cxn>
                </a:cxnLst>
                <a:rect l="l" t="t" r="r" b="b"/>
                <a:pathLst>
                  <a:path w="18763" h="19515">
                    <a:moveTo>
                      <a:pt x="18764" y="13586"/>
                    </a:moveTo>
                    <a:cubicBezTo>
                      <a:pt x="-6382" y="-17275"/>
                      <a:pt x="11525" y="14348"/>
                      <a:pt x="0" y="12538"/>
                    </a:cubicBezTo>
                    <a:cubicBezTo>
                      <a:pt x="15144" y="29207"/>
                      <a:pt x="13526" y="10347"/>
                      <a:pt x="18764" y="13586"/>
                    </a:cubicBezTo>
                    <a:close/>
                  </a:path>
                </a:pathLst>
              </a:custGeom>
              <a:grpFill/>
              <a:ln w="9525" cap="flat">
                <a:noFill/>
                <a:prstDash val="solid"/>
                <a:miter/>
              </a:ln>
            </p:spPr>
            <p:txBody>
              <a:bodyPr rtlCol="0" anchor="ctr"/>
              <a:lstStyle/>
              <a:p>
                <a:endParaRPr lang="en-US"/>
              </a:p>
            </p:txBody>
          </p:sp>
          <p:sp>
            <p:nvSpPr>
              <p:cNvPr id="73951" name="Freeform: Shape 73950">
                <a:extLst>
                  <a:ext uri="{FF2B5EF4-FFF2-40B4-BE49-F238E27FC236}">
                    <a16:creationId xmlns:a16="http://schemas.microsoft.com/office/drawing/2014/main" id="{BA907311-A177-43E8-B5AB-379555949282}"/>
                  </a:ext>
                </a:extLst>
              </p:cNvPr>
              <p:cNvSpPr/>
              <p:nvPr/>
            </p:nvSpPr>
            <p:spPr>
              <a:xfrm>
                <a:off x="23048784" y="3816277"/>
                <a:ext cx="31909" cy="20710"/>
              </a:xfrm>
              <a:custGeom>
                <a:avLst/>
                <a:gdLst>
                  <a:gd name="connsiteX0" fmla="*/ 31910 w 31909"/>
                  <a:gd name="connsiteY0" fmla="*/ 20710 h 20710"/>
                  <a:gd name="connsiteX1" fmla="*/ 0 w 31909"/>
                  <a:gd name="connsiteY1" fmla="*/ 2422 h 20710"/>
                  <a:gd name="connsiteX2" fmla="*/ 31910 w 31909"/>
                  <a:gd name="connsiteY2" fmla="*/ 20710 h 20710"/>
                </a:gdLst>
                <a:ahLst/>
                <a:cxnLst>
                  <a:cxn ang="0">
                    <a:pos x="connsiteX0" y="connsiteY0"/>
                  </a:cxn>
                  <a:cxn ang="0">
                    <a:pos x="connsiteX1" y="connsiteY1"/>
                  </a:cxn>
                  <a:cxn ang="0">
                    <a:pos x="connsiteX2" y="connsiteY2"/>
                  </a:cxn>
                </a:cxnLst>
                <a:rect l="l" t="t" r="r" b="b"/>
                <a:pathLst>
                  <a:path w="31909" h="20710">
                    <a:moveTo>
                      <a:pt x="31910" y="20710"/>
                    </a:moveTo>
                    <a:cubicBezTo>
                      <a:pt x="7811" y="-15294"/>
                      <a:pt x="8097" y="7756"/>
                      <a:pt x="0" y="2422"/>
                    </a:cubicBezTo>
                    <a:cubicBezTo>
                      <a:pt x="15716" y="20996"/>
                      <a:pt x="23337" y="20044"/>
                      <a:pt x="31910" y="20710"/>
                    </a:cubicBezTo>
                    <a:close/>
                  </a:path>
                </a:pathLst>
              </a:custGeom>
              <a:grpFill/>
              <a:ln w="9525" cap="flat">
                <a:noFill/>
                <a:prstDash val="solid"/>
                <a:miter/>
              </a:ln>
            </p:spPr>
            <p:txBody>
              <a:bodyPr rtlCol="0" anchor="ctr"/>
              <a:lstStyle/>
              <a:p>
                <a:endParaRPr lang="en-US"/>
              </a:p>
            </p:txBody>
          </p:sp>
          <p:sp>
            <p:nvSpPr>
              <p:cNvPr id="73952" name="Freeform: Shape 73951">
                <a:extLst>
                  <a:ext uri="{FF2B5EF4-FFF2-40B4-BE49-F238E27FC236}">
                    <a16:creationId xmlns:a16="http://schemas.microsoft.com/office/drawing/2014/main" id="{7165B2DC-C193-4DD9-8C3B-2FBEA92A433C}"/>
                  </a:ext>
                </a:extLst>
              </p:cNvPr>
              <p:cNvSpPr/>
              <p:nvPr/>
            </p:nvSpPr>
            <p:spPr>
              <a:xfrm>
                <a:off x="23113650" y="4003678"/>
                <a:ext cx="32671" cy="40329"/>
              </a:xfrm>
              <a:custGeom>
                <a:avLst/>
                <a:gdLst>
                  <a:gd name="connsiteX0" fmla="*/ 32671 w 32671"/>
                  <a:gd name="connsiteY0" fmla="*/ 3426 h 40329"/>
                  <a:gd name="connsiteX1" fmla="*/ 0 w 32671"/>
                  <a:gd name="connsiteY1" fmla="*/ 17809 h 40329"/>
                  <a:gd name="connsiteX2" fmla="*/ 26289 w 32671"/>
                  <a:gd name="connsiteY2" fmla="*/ 31811 h 40329"/>
                  <a:gd name="connsiteX3" fmla="*/ 32671 w 32671"/>
                  <a:gd name="connsiteY3" fmla="*/ 3426 h 40329"/>
                </a:gdLst>
                <a:ahLst/>
                <a:cxnLst>
                  <a:cxn ang="0">
                    <a:pos x="connsiteX0" y="connsiteY0"/>
                  </a:cxn>
                  <a:cxn ang="0">
                    <a:pos x="connsiteX1" y="connsiteY1"/>
                  </a:cxn>
                  <a:cxn ang="0">
                    <a:pos x="connsiteX2" y="connsiteY2"/>
                  </a:cxn>
                  <a:cxn ang="0">
                    <a:pos x="connsiteX3" y="connsiteY3"/>
                  </a:cxn>
                </a:cxnLst>
                <a:rect l="l" t="t" r="r" b="b"/>
                <a:pathLst>
                  <a:path w="32671" h="40329">
                    <a:moveTo>
                      <a:pt x="32671" y="3426"/>
                    </a:moveTo>
                    <a:cubicBezTo>
                      <a:pt x="14574" y="-11338"/>
                      <a:pt x="15144" y="26953"/>
                      <a:pt x="0" y="17809"/>
                    </a:cubicBezTo>
                    <a:cubicBezTo>
                      <a:pt x="19336" y="47241"/>
                      <a:pt x="24955" y="43146"/>
                      <a:pt x="26289" y="31811"/>
                    </a:cubicBezTo>
                    <a:cubicBezTo>
                      <a:pt x="27909" y="20476"/>
                      <a:pt x="25812" y="2379"/>
                      <a:pt x="32671" y="3426"/>
                    </a:cubicBezTo>
                    <a:close/>
                  </a:path>
                </a:pathLst>
              </a:custGeom>
              <a:grpFill/>
              <a:ln w="9525" cap="flat">
                <a:noFill/>
                <a:prstDash val="solid"/>
                <a:miter/>
              </a:ln>
            </p:spPr>
            <p:txBody>
              <a:bodyPr rtlCol="0" anchor="ctr"/>
              <a:lstStyle/>
              <a:p>
                <a:endParaRPr lang="en-US"/>
              </a:p>
            </p:txBody>
          </p:sp>
          <p:sp>
            <p:nvSpPr>
              <p:cNvPr id="73953" name="Freeform: Shape 73952">
                <a:extLst>
                  <a:ext uri="{FF2B5EF4-FFF2-40B4-BE49-F238E27FC236}">
                    <a16:creationId xmlns:a16="http://schemas.microsoft.com/office/drawing/2014/main" id="{3BA6F0E5-784F-4BB7-AD09-3AC89F541B73}"/>
                  </a:ext>
                </a:extLst>
              </p:cNvPr>
              <p:cNvSpPr/>
              <p:nvPr/>
            </p:nvSpPr>
            <p:spPr>
              <a:xfrm>
                <a:off x="24357242" y="6824582"/>
                <a:ext cx="28377" cy="34833"/>
              </a:xfrm>
              <a:custGeom>
                <a:avLst/>
                <a:gdLst>
                  <a:gd name="connsiteX0" fmla="*/ 28377 w 28377"/>
                  <a:gd name="connsiteY0" fmla="*/ 3827 h 34833"/>
                  <a:gd name="connsiteX1" fmla="*/ 850 w 28377"/>
                  <a:gd name="connsiteY1" fmla="*/ 34593 h 34833"/>
                  <a:gd name="connsiteX2" fmla="*/ 28377 w 28377"/>
                  <a:gd name="connsiteY2" fmla="*/ 3827 h 34833"/>
                </a:gdLst>
                <a:ahLst/>
                <a:cxnLst>
                  <a:cxn ang="0">
                    <a:pos x="connsiteX0" y="connsiteY0"/>
                  </a:cxn>
                  <a:cxn ang="0">
                    <a:pos x="connsiteX1" y="connsiteY1"/>
                  </a:cxn>
                  <a:cxn ang="0">
                    <a:pos x="connsiteX2" y="connsiteY2"/>
                  </a:cxn>
                </a:cxnLst>
                <a:rect l="l" t="t" r="r" b="b"/>
                <a:pathLst>
                  <a:path w="28377" h="34833">
                    <a:moveTo>
                      <a:pt x="28377" y="3827"/>
                    </a:moveTo>
                    <a:cubicBezTo>
                      <a:pt x="16567" y="-9984"/>
                      <a:pt x="-4484" y="16686"/>
                      <a:pt x="850" y="34593"/>
                    </a:cubicBezTo>
                    <a:cubicBezTo>
                      <a:pt x="28091" y="37641"/>
                      <a:pt x="15042" y="10876"/>
                      <a:pt x="28377" y="3827"/>
                    </a:cubicBezTo>
                    <a:close/>
                  </a:path>
                </a:pathLst>
              </a:custGeom>
              <a:grpFill/>
              <a:ln w="9525" cap="flat">
                <a:noFill/>
                <a:prstDash val="solid"/>
                <a:miter/>
              </a:ln>
            </p:spPr>
            <p:txBody>
              <a:bodyPr rtlCol="0" anchor="ctr"/>
              <a:lstStyle/>
              <a:p>
                <a:endParaRPr lang="en-US"/>
              </a:p>
            </p:txBody>
          </p:sp>
          <p:sp>
            <p:nvSpPr>
              <p:cNvPr id="73954" name="Freeform: Shape 73953">
                <a:extLst>
                  <a:ext uri="{FF2B5EF4-FFF2-40B4-BE49-F238E27FC236}">
                    <a16:creationId xmlns:a16="http://schemas.microsoft.com/office/drawing/2014/main" id="{5A99D9C5-7C3A-438E-8332-EB2AC7B3D76E}"/>
                  </a:ext>
                </a:extLst>
              </p:cNvPr>
              <p:cNvSpPr/>
              <p:nvPr/>
            </p:nvSpPr>
            <p:spPr>
              <a:xfrm>
                <a:off x="24308086" y="6861175"/>
                <a:ext cx="66375" cy="74485"/>
              </a:xfrm>
              <a:custGeom>
                <a:avLst/>
                <a:gdLst>
                  <a:gd name="connsiteX0" fmla="*/ 37432 w 66375"/>
                  <a:gd name="connsiteY0" fmla="*/ 0 h 74485"/>
                  <a:gd name="connsiteX1" fmla="*/ 16001 w 66375"/>
                  <a:gd name="connsiteY1" fmla="*/ 32766 h 74485"/>
                  <a:gd name="connsiteX2" fmla="*/ 7239 w 66375"/>
                  <a:gd name="connsiteY2" fmla="*/ 74486 h 74485"/>
                  <a:gd name="connsiteX3" fmla="*/ 30098 w 66375"/>
                  <a:gd name="connsiteY3" fmla="*/ 43339 h 74485"/>
                  <a:gd name="connsiteX4" fmla="*/ 60579 w 66375"/>
                  <a:gd name="connsiteY4" fmla="*/ 57531 h 74485"/>
                  <a:gd name="connsiteX5" fmla="*/ 37432 w 66375"/>
                  <a:gd name="connsiteY5" fmla="*/ 0 h 7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375" h="74485">
                    <a:moveTo>
                      <a:pt x="37432" y="0"/>
                    </a:moveTo>
                    <a:cubicBezTo>
                      <a:pt x="44481" y="21527"/>
                      <a:pt x="29050" y="26480"/>
                      <a:pt x="16001" y="32766"/>
                    </a:cubicBezTo>
                    <a:cubicBezTo>
                      <a:pt x="3143" y="38862"/>
                      <a:pt x="-7716" y="46577"/>
                      <a:pt x="7239" y="74486"/>
                    </a:cubicBezTo>
                    <a:cubicBezTo>
                      <a:pt x="16669" y="73819"/>
                      <a:pt x="22574" y="54959"/>
                      <a:pt x="30098" y="43339"/>
                    </a:cubicBezTo>
                    <a:cubicBezTo>
                      <a:pt x="37623" y="31718"/>
                      <a:pt x="46196" y="27813"/>
                      <a:pt x="60579" y="57531"/>
                    </a:cubicBezTo>
                    <a:cubicBezTo>
                      <a:pt x="80867" y="34861"/>
                      <a:pt x="41719" y="18764"/>
                      <a:pt x="37432" y="0"/>
                    </a:cubicBezTo>
                    <a:close/>
                  </a:path>
                </a:pathLst>
              </a:custGeom>
              <a:grpFill/>
              <a:ln w="9525" cap="flat">
                <a:noFill/>
                <a:prstDash val="solid"/>
                <a:miter/>
              </a:ln>
            </p:spPr>
            <p:txBody>
              <a:bodyPr rtlCol="0" anchor="ctr"/>
              <a:lstStyle/>
              <a:p>
                <a:endParaRPr lang="en-US"/>
              </a:p>
            </p:txBody>
          </p:sp>
          <p:sp>
            <p:nvSpPr>
              <p:cNvPr id="73955" name="Freeform: Shape 73954">
                <a:extLst>
                  <a:ext uri="{FF2B5EF4-FFF2-40B4-BE49-F238E27FC236}">
                    <a16:creationId xmlns:a16="http://schemas.microsoft.com/office/drawing/2014/main" id="{2CFDA11A-9C78-406C-B93A-C334F677F90B}"/>
                  </a:ext>
                </a:extLst>
              </p:cNvPr>
              <p:cNvSpPr/>
              <p:nvPr/>
            </p:nvSpPr>
            <p:spPr>
              <a:xfrm>
                <a:off x="22909078" y="3736852"/>
                <a:ext cx="16263" cy="17944"/>
              </a:xfrm>
              <a:custGeom>
                <a:avLst/>
                <a:gdLst>
                  <a:gd name="connsiteX0" fmla="*/ 16263 w 16263"/>
                  <a:gd name="connsiteY0" fmla="*/ 13744 h 17944"/>
                  <a:gd name="connsiteX1" fmla="*/ 1785 w 16263"/>
                  <a:gd name="connsiteY1" fmla="*/ 11839 h 17944"/>
                  <a:gd name="connsiteX2" fmla="*/ 16263 w 16263"/>
                  <a:gd name="connsiteY2" fmla="*/ 13744 h 17944"/>
                </a:gdLst>
                <a:ahLst/>
                <a:cxnLst>
                  <a:cxn ang="0">
                    <a:pos x="connsiteX0" y="connsiteY0"/>
                  </a:cxn>
                  <a:cxn ang="0">
                    <a:pos x="connsiteX1" y="connsiteY1"/>
                  </a:cxn>
                  <a:cxn ang="0">
                    <a:pos x="connsiteX2" y="connsiteY2"/>
                  </a:cxn>
                </a:cxnLst>
                <a:rect l="l" t="t" r="r" b="b"/>
                <a:pathLst>
                  <a:path w="16263" h="17944">
                    <a:moveTo>
                      <a:pt x="16263" y="13744"/>
                    </a:moveTo>
                    <a:cubicBezTo>
                      <a:pt x="12262" y="2599"/>
                      <a:pt x="-5644" y="-9688"/>
                      <a:pt x="1785" y="11839"/>
                    </a:cubicBezTo>
                    <a:cubicBezTo>
                      <a:pt x="10548" y="23078"/>
                      <a:pt x="10930" y="15744"/>
                      <a:pt x="16263" y="13744"/>
                    </a:cubicBezTo>
                    <a:close/>
                  </a:path>
                </a:pathLst>
              </a:custGeom>
              <a:grpFill/>
              <a:ln w="9525" cap="flat">
                <a:noFill/>
                <a:prstDash val="solid"/>
                <a:miter/>
              </a:ln>
            </p:spPr>
            <p:txBody>
              <a:bodyPr rtlCol="0" anchor="ctr"/>
              <a:lstStyle/>
              <a:p>
                <a:endParaRPr lang="en-US"/>
              </a:p>
            </p:txBody>
          </p:sp>
          <p:sp>
            <p:nvSpPr>
              <p:cNvPr id="73956" name="Freeform: Shape 73955">
                <a:extLst>
                  <a:ext uri="{FF2B5EF4-FFF2-40B4-BE49-F238E27FC236}">
                    <a16:creationId xmlns:a16="http://schemas.microsoft.com/office/drawing/2014/main" id="{620C9798-EC70-4225-A28E-3D3EE7D47361}"/>
                  </a:ext>
                </a:extLst>
              </p:cNvPr>
              <p:cNvSpPr/>
              <p:nvPr/>
            </p:nvSpPr>
            <p:spPr>
              <a:xfrm>
                <a:off x="22873239" y="3861943"/>
                <a:ext cx="48672" cy="59912"/>
              </a:xfrm>
              <a:custGeom>
                <a:avLst/>
                <a:gdLst>
                  <a:gd name="connsiteX0" fmla="*/ 48673 w 48672"/>
                  <a:gd name="connsiteY0" fmla="*/ 36386 h 59912"/>
                  <a:gd name="connsiteX1" fmla="*/ 0 w 48672"/>
                  <a:gd name="connsiteY1" fmla="*/ 0 h 59912"/>
                  <a:gd name="connsiteX2" fmla="*/ 17335 w 48672"/>
                  <a:gd name="connsiteY2" fmla="*/ 57626 h 59912"/>
                  <a:gd name="connsiteX3" fmla="*/ 43910 w 48672"/>
                  <a:gd name="connsiteY3" fmla="*/ 59912 h 59912"/>
                  <a:gd name="connsiteX4" fmla="*/ 48673 w 48672"/>
                  <a:gd name="connsiteY4" fmla="*/ 36386 h 599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72" h="59912">
                    <a:moveTo>
                      <a:pt x="48673" y="36386"/>
                    </a:moveTo>
                    <a:cubicBezTo>
                      <a:pt x="28289" y="10001"/>
                      <a:pt x="19431" y="35814"/>
                      <a:pt x="0" y="0"/>
                    </a:cubicBezTo>
                    <a:cubicBezTo>
                      <a:pt x="1238" y="17240"/>
                      <a:pt x="3334" y="24194"/>
                      <a:pt x="17335" y="57626"/>
                    </a:cubicBezTo>
                    <a:cubicBezTo>
                      <a:pt x="23336" y="44291"/>
                      <a:pt x="28766" y="53721"/>
                      <a:pt x="43910" y="59912"/>
                    </a:cubicBezTo>
                    <a:cubicBezTo>
                      <a:pt x="34385" y="33909"/>
                      <a:pt x="39909" y="32671"/>
                      <a:pt x="48673" y="36386"/>
                    </a:cubicBezTo>
                    <a:close/>
                  </a:path>
                </a:pathLst>
              </a:custGeom>
              <a:grpFill/>
              <a:ln w="9525" cap="flat">
                <a:noFill/>
                <a:prstDash val="solid"/>
                <a:miter/>
              </a:ln>
            </p:spPr>
            <p:txBody>
              <a:bodyPr rtlCol="0" anchor="ctr"/>
              <a:lstStyle/>
              <a:p>
                <a:endParaRPr lang="en-US"/>
              </a:p>
            </p:txBody>
          </p:sp>
          <p:sp>
            <p:nvSpPr>
              <p:cNvPr id="73957" name="Freeform: Shape 73956">
                <a:extLst>
                  <a:ext uri="{FF2B5EF4-FFF2-40B4-BE49-F238E27FC236}">
                    <a16:creationId xmlns:a16="http://schemas.microsoft.com/office/drawing/2014/main" id="{1BF6F0D1-E8FB-4201-9D8D-EE6799DD2185}"/>
                  </a:ext>
                </a:extLst>
              </p:cNvPr>
              <p:cNvSpPr/>
              <p:nvPr/>
            </p:nvSpPr>
            <p:spPr>
              <a:xfrm>
                <a:off x="23275558" y="4938649"/>
                <a:ext cx="11196" cy="42005"/>
              </a:xfrm>
              <a:custGeom>
                <a:avLst/>
                <a:gdLst>
                  <a:gd name="connsiteX0" fmla="*/ 6970 w 11196"/>
                  <a:gd name="connsiteY0" fmla="*/ 0 h 42005"/>
                  <a:gd name="connsiteX1" fmla="*/ 4589 w 11196"/>
                  <a:gd name="connsiteY1" fmla="*/ 42005 h 42005"/>
                  <a:gd name="connsiteX2" fmla="*/ 6970 w 11196"/>
                  <a:gd name="connsiteY2" fmla="*/ 0 h 42005"/>
                </a:gdLst>
                <a:ahLst/>
                <a:cxnLst>
                  <a:cxn ang="0">
                    <a:pos x="connsiteX0" y="connsiteY0"/>
                  </a:cxn>
                  <a:cxn ang="0">
                    <a:pos x="connsiteX1" y="connsiteY1"/>
                  </a:cxn>
                  <a:cxn ang="0">
                    <a:pos x="connsiteX2" y="connsiteY2"/>
                  </a:cxn>
                </a:cxnLst>
                <a:rect l="l" t="t" r="r" b="b"/>
                <a:pathLst>
                  <a:path w="11196" h="42005">
                    <a:moveTo>
                      <a:pt x="6970" y="0"/>
                    </a:moveTo>
                    <a:cubicBezTo>
                      <a:pt x="-1412" y="4000"/>
                      <a:pt x="-2269" y="17907"/>
                      <a:pt x="4589" y="42005"/>
                    </a:cubicBezTo>
                    <a:cubicBezTo>
                      <a:pt x="4303" y="26575"/>
                      <a:pt x="17829" y="28956"/>
                      <a:pt x="6970" y="0"/>
                    </a:cubicBezTo>
                    <a:close/>
                  </a:path>
                </a:pathLst>
              </a:custGeom>
              <a:grpFill/>
              <a:ln w="9525" cap="flat">
                <a:noFill/>
                <a:prstDash val="solid"/>
                <a:miter/>
              </a:ln>
            </p:spPr>
            <p:txBody>
              <a:bodyPr rtlCol="0" anchor="ctr"/>
              <a:lstStyle/>
              <a:p>
                <a:endParaRPr lang="en-US"/>
              </a:p>
            </p:txBody>
          </p:sp>
          <p:sp>
            <p:nvSpPr>
              <p:cNvPr id="73958" name="Freeform: Shape 73957">
                <a:extLst>
                  <a:ext uri="{FF2B5EF4-FFF2-40B4-BE49-F238E27FC236}">
                    <a16:creationId xmlns:a16="http://schemas.microsoft.com/office/drawing/2014/main" id="{C635F0FB-419D-4652-8FE0-8D948D02918C}"/>
                  </a:ext>
                </a:extLst>
              </p:cNvPr>
              <p:cNvSpPr/>
              <p:nvPr/>
            </p:nvSpPr>
            <p:spPr>
              <a:xfrm>
                <a:off x="22825900" y="3897376"/>
                <a:ext cx="13144" cy="41885"/>
              </a:xfrm>
              <a:custGeom>
                <a:avLst/>
                <a:gdLst>
                  <a:gd name="connsiteX0" fmla="*/ 13145 w 13144"/>
                  <a:gd name="connsiteY0" fmla="*/ 33433 h 41885"/>
                  <a:gd name="connsiteX1" fmla="*/ 0 w 13144"/>
                  <a:gd name="connsiteY1" fmla="*/ 0 h 41885"/>
                  <a:gd name="connsiteX2" fmla="*/ 4763 w 13144"/>
                  <a:gd name="connsiteY2" fmla="*/ 40672 h 41885"/>
                  <a:gd name="connsiteX3" fmla="*/ 13145 w 13144"/>
                  <a:gd name="connsiteY3" fmla="*/ 33433 h 41885"/>
                </a:gdLst>
                <a:ahLst/>
                <a:cxnLst>
                  <a:cxn ang="0">
                    <a:pos x="connsiteX0" y="connsiteY0"/>
                  </a:cxn>
                  <a:cxn ang="0">
                    <a:pos x="connsiteX1" y="connsiteY1"/>
                  </a:cxn>
                  <a:cxn ang="0">
                    <a:pos x="connsiteX2" y="connsiteY2"/>
                  </a:cxn>
                  <a:cxn ang="0">
                    <a:pos x="connsiteX3" y="connsiteY3"/>
                  </a:cxn>
                </a:cxnLst>
                <a:rect l="l" t="t" r="r" b="b"/>
                <a:pathLst>
                  <a:path w="13144" h="41885">
                    <a:moveTo>
                      <a:pt x="13145" y="33433"/>
                    </a:moveTo>
                    <a:cubicBezTo>
                      <a:pt x="8287" y="16097"/>
                      <a:pt x="4381" y="11240"/>
                      <a:pt x="0" y="0"/>
                    </a:cubicBezTo>
                    <a:cubicBezTo>
                      <a:pt x="4381" y="18002"/>
                      <a:pt x="-2192" y="17717"/>
                      <a:pt x="4763" y="40672"/>
                    </a:cubicBezTo>
                    <a:cubicBezTo>
                      <a:pt x="10953" y="43910"/>
                      <a:pt x="13145" y="40386"/>
                      <a:pt x="13145" y="33433"/>
                    </a:cubicBezTo>
                    <a:close/>
                  </a:path>
                </a:pathLst>
              </a:custGeom>
              <a:grpFill/>
              <a:ln w="9525" cap="flat">
                <a:noFill/>
                <a:prstDash val="solid"/>
                <a:miter/>
              </a:ln>
            </p:spPr>
            <p:txBody>
              <a:bodyPr rtlCol="0" anchor="ctr"/>
              <a:lstStyle/>
              <a:p>
                <a:endParaRPr lang="en-US"/>
              </a:p>
            </p:txBody>
          </p:sp>
          <p:sp>
            <p:nvSpPr>
              <p:cNvPr id="73959" name="Freeform: Shape 73958">
                <a:extLst>
                  <a:ext uri="{FF2B5EF4-FFF2-40B4-BE49-F238E27FC236}">
                    <a16:creationId xmlns:a16="http://schemas.microsoft.com/office/drawing/2014/main" id="{A812A99D-9D14-4977-9D8F-DC89C4867C00}"/>
                  </a:ext>
                </a:extLst>
              </p:cNvPr>
              <p:cNvSpPr/>
              <p:nvPr/>
            </p:nvSpPr>
            <p:spPr>
              <a:xfrm>
                <a:off x="22796278" y="3910521"/>
                <a:ext cx="32288" cy="30601"/>
              </a:xfrm>
              <a:custGeom>
                <a:avLst/>
                <a:gdLst>
                  <a:gd name="connsiteX0" fmla="*/ 32289 w 32288"/>
                  <a:gd name="connsiteY0" fmla="*/ 27337 h 30601"/>
                  <a:gd name="connsiteX1" fmla="*/ 0 w 32288"/>
                  <a:gd name="connsiteY1" fmla="*/ 0 h 30601"/>
                  <a:gd name="connsiteX2" fmla="*/ 32289 w 32288"/>
                  <a:gd name="connsiteY2" fmla="*/ 27337 h 30601"/>
                </a:gdLst>
                <a:ahLst/>
                <a:cxnLst>
                  <a:cxn ang="0">
                    <a:pos x="connsiteX0" y="connsiteY0"/>
                  </a:cxn>
                  <a:cxn ang="0">
                    <a:pos x="connsiteX1" y="connsiteY1"/>
                  </a:cxn>
                  <a:cxn ang="0">
                    <a:pos x="connsiteX2" y="connsiteY2"/>
                  </a:cxn>
                </a:cxnLst>
                <a:rect l="l" t="t" r="r" b="b"/>
                <a:pathLst>
                  <a:path w="32288" h="30601">
                    <a:moveTo>
                      <a:pt x="32289" y="27337"/>
                    </a:moveTo>
                    <a:cubicBezTo>
                      <a:pt x="19812" y="-10478"/>
                      <a:pt x="10477" y="4667"/>
                      <a:pt x="0" y="0"/>
                    </a:cubicBezTo>
                    <a:cubicBezTo>
                      <a:pt x="19144" y="49339"/>
                      <a:pt x="24193" y="23146"/>
                      <a:pt x="32289" y="27337"/>
                    </a:cubicBezTo>
                    <a:close/>
                  </a:path>
                </a:pathLst>
              </a:custGeom>
              <a:grpFill/>
              <a:ln w="9525" cap="flat">
                <a:noFill/>
                <a:prstDash val="solid"/>
                <a:miter/>
              </a:ln>
            </p:spPr>
            <p:txBody>
              <a:bodyPr rtlCol="0" anchor="ctr"/>
              <a:lstStyle/>
              <a:p>
                <a:endParaRPr lang="en-US"/>
              </a:p>
            </p:txBody>
          </p:sp>
          <p:sp>
            <p:nvSpPr>
              <p:cNvPr id="73960" name="Freeform: Shape 73959">
                <a:extLst>
                  <a:ext uri="{FF2B5EF4-FFF2-40B4-BE49-F238E27FC236}">
                    <a16:creationId xmlns:a16="http://schemas.microsoft.com/office/drawing/2014/main" id="{DFE723B1-329F-47AD-81B8-EB1DB5914C75}"/>
                  </a:ext>
                </a:extLst>
              </p:cNvPr>
              <p:cNvSpPr/>
              <p:nvPr/>
            </p:nvSpPr>
            <p:spPr>
              <a:xfrm>
                <a:off x="23088695" y="5040662"/>
                <a:ext cx="55721" cy="33692"/>
              </a:xfrm>
              <a:custGeom>
                <a:avLst/>
                <a:gdLst>
                  <a:gd name="connsiteX0" fmla="*/ 55721 w 55721"/>
                  <a:gd name="connsiteY0" fmla="*/ 25527 h 33692"/>
                  <a:gd name="connsiteX1" fmla="*/ 49816 w 55721"/>
                  <a:gd name="connsiteY1" fmla="*/ 18193 h 33692"/>
                  <a:gd name="connsiteX2" fmla="*/ 49434 w 55721"/>
                  <a:gd name="connsiteY2" fmla="*/ 17812 h 33692"/>
                  <a:gd name="connsiteX3" fmla="*/ 49339 w 55721"/>
                  <a:gd name="connsiteY3" fmla="*/ 17717 h 33692"/>
                  <a:gd name="connsiteX4" fmla="*/ 48577 w 55721"/>
                  <a:gd name="connsiteY4" fmla="*/ 17812 h 33692"/>
                  <a:gd name="connsiteX5" fmla="*/ 48577 w 55721"/>
                  <a:gd name="connsiteY5" fmla="*/ 17812 h 33692"/>
                  <a:gd name="connsiteX6" fmla="*/ 48577 w 55721"/>
                  <a:gd name="connsiteY6" fmla="*/ 17812 h 33692"/>
                  <a:gd name="connsiteX7" fmla="*/ 48577 w 55721"/>
                  <a:gd name="connsiteY7" fmla="*/ 17717 h 33692"/>
                  <a:gd name="connsiteX8" fmla="*/ 48387 w 55721"/>
                  <a:gd name="connsiteY8" fmla="*/ 17526 h 33692"/>
                  <a:gd name="connsiteX9" fmla="*/ 47625 w 55721"/>
                  <a:gd name="connsiteY9" fmla="*/ 16764 h 33692"/>
                  <a:gd name="connsiteX10" fmla="*/ 46196 w 55721"/>
                  <a:gd name="connsiteY10" fmla="*/ 15335 h 33692"/>
                  <a:gd name="connsiteX11" fmla="*/ 43244 w 55721"/>
                  <a:gd name="connsiteY11" fmla="*/ 12763 h 33692"/>
                  <a:gd name="connsiteX12" fmla="*/ 30861 w 55721"/>
                  <a:gd name="connsiteY12" fmla="*/ 5715 h 33692"/>
                  <a:gd name="connsiteX13" fmla="*/ 0 w 55721"/>
                  <a:gd name="connsiteY13" fmla="*/ 0 h 33692"/>
                  <a:gd name="connsiteX14" fmla="*/ 25337 w 55721"/>
                  <a:gd name="connsiteY14" fmla="*/ 32385 h 33692"/>
                  <a:gd name="connsiteX15" fmla="*/ 38862 w 55721"/>
                  <a:gd name="connsiteY15" fmla="*/ 24860 h 33692"/>
                  <a:gd name="connsiteX16" fmla="*/ 46387 w 55721"/>
                  <a:gd name="connsiteY16" fmla="*/ 23146 h 33692"/>
                  <a:gd name="connsiteX17" fmla="*/ 48387 w 55721"/>
                  <a:gd name="connsiteY17" fmla="*/ 23336 h 33692"/>
                  <a:gd name="connsiteX18" fmla="*/ 49434 w 55721"/>
                  <a:gd name="connsiteY18" fmla="*/ 23527 h 33692"/>
                  <a:gd name="connsiteX19" fmla="*/ 49911 w 55721"/>
                  <a:gd name="connsiteY19" fmla="*/ 23622 h 33692"/>
                  <a:gd name="connsiteX20" fmla="*/ 50197 w 55721"/>
                  <a:gd name="connsiteY20" fmla="*/ 23717 h 33692"/>
                  <a:gd name="connsiteX21" fmla="*/ 50292 w 55721"/>
                  <a:gd name="connsiteY21" fmla="*/ 23717 h 33692"/>
                  <a:gd name="connsiteX22" fmla="*/ 50292 w 55721"/>
                  <a:gd name="connsiteY22" fmla="*/ 22860 h 33692"/>
                  <a:gd name="connsiteX23" fmla="*/ 51149 w 55721"/>
                  <a:gd name="connsiteY23" fmla="*/ 21812 h 33692"/>
                  <a:gd name="connsiteX24" fmla="*/ 51149 w 55721"/>
                  <a:gd name="connsiteY24" fmla="*/ 21812 h 33692"/>
                  <a:gd name="connsiteX25" fmla="*/ 51245 w 55721"/>
                  <a:gd name="connsiteY25" fmla="*/ 22765 h 33692"/>
                  <a:gd name="connsiteX26" fmla="*/ 55721 w 55721"/>
                  <a:gd name="connsiteY26" fmla="*/ 25527 h 3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721" h="33692">
                    <a:moveTo>
                      <a:pt x="55721" y="25527"/>
                    </a:moveTo>
                    <a:cubicBezTo>
                      <a:pt x="53721" y="22765"/>
                      <a:pt x="51815" y="20384"/>
                      <a:pt x="49816" y="18193"/>
                    </a:cubicBezTo>
                    <a:lnTo>
                      <a:pt x="49434" y="17812"/>
                    </a:lnTo>
                    <a:lnTo>
                      <a:pt x="49339" y="17717"/>
                    </a:lnTo>
                    <a:cubicBezTo>
                      <a:pt x="50006" y="17621"/>
                      <a:pt x="48387" y="17907"/>
                      <a:pt x="48577" y="17812"/>
                    </a:cubicBezTo>
                    <a:lnTo>
                      <a:pt x="48577" y="17812"/>
                    </a:lnTo>
                    <a:lnTo>
                      <a:pt x="48577" y="17812"/>
                    </a:lnTo>
                    <a:lnTo>
                      <a:pt x="48577" y="17717"/>
                    </a:lnTo>
                    <a:lnTo>
                      <a:pt x="48387" y="17526"/>
                    </a:lnTo>
                    <a:lnTo>
                      <a:pt x="47625" y="16764"/>
                    </a:lnTo>
                    <a:lnTo>
                      <a:pt x="46196" y="15335"/>
                    </a:lnTo>
                    <a:cubicBezTo>
                      <a:pt x="45244" y="14383"/>
                      <a:pt x="44291" y="13526"/>
                      <a:pt x="43244" y="12763"/>
                    </a:cubicBezTo>
                    <a:cubicBezTo>
                      <a:pt x="39338" y="9525"/>
                      <a:pt x="35242" y="7334"/>
                      <a:pt x="30861" y="5715"/>
                    </a:cubicBezTo>
                    <a:cubicBezTo>
                      <a:pt x="22097" y="2477"/>
                      <a:pt x="12288" y="1619"/>
                      <a:pt x="0" y="0"/>
                    </a:cubicBezTo>
                    <a:cubicBezTo>
                      <a:pt x="8858" y="33433"/>
                      <a:pt x="16764" y="36195"/>
                      <a:pt x="25337" y="32385"/>
                    </a:cubicBezTo>
                    <a:cubicBezTo>
                      <a:pt x="29623" y="30480"/>
                      <a:pt x="34099" y="26956"/>
                      <a:pt x="38862" y="24860"/>
                    </a:cubicBezTo>
                    <a:cubicBezTo>
                      <a:pt x="41243" y="23813"/>
                      <a:pt x="43815" y="23051"/>
                      <a:pt x="46387" y="23146"/>
                    </a:cubicBezTo>
                    <a:cubicBezTo>
                      <a:pt x="47053" y="23146"/>
                      <a:pt x="47720" y="23241"/>
                      <a:pt x="48387" y="23336"/>
                    </a:cubicBezTo>
                    <a:lnTo>
                      <a:pt x="49434" y="23527"/>
                    </a:lnTo>
                    <a:lnTo>
                      <a:pt x="49911" y="23622"/>
                    </a:lnTo>
                    <a:lnTo>
                      <a:pt x="50197" y="23717"/>
                    </a:lnTo>
                    <a:lnTo>
                      <a:pt x="50292" y="23717"/>
                    </a:lnTo>
                    <a:lnTo>
                      <a:pt x="50292" y="22860"/>
                    </a:lnTo>
                    <a:cubicBezTo>
                      <a:pt x="49530" y="22955"/>
                      <a:pt x="51340" y="21812"/>
                      <a:pt x="51149" y="21812"/>
                    </a:cubicBezTo>
                    <a:lnTo>
                      <a:pt x="51149" y="21812"/>
                    </a:lnTo>
                    <a:lnTo>
                      <a:pt x="51245" y="22765"/>
                    </a:lnTo>
                    <a:cubicBezTo>
                      <a:pt x="52769" y="23051"/>
                      <a:pt x="54197" y="24575"/>
                      <a:pt x="55721" y="25527"/>
                    </a:cubicBezTo>
                    <a:close/>
                  </a:path>
                </a:pathLst>
              </a:custGeom>
              <a:grpFill/>
              <a:ln w="9525" cap="flat">
                <a:noFill/>
                <a:prstDash val="solid"/>
                <a:miter/>
              </a:ln>
            </p:spPr>
            <p:txBody>
              <a:bodyPr rtlCol="0" anchor="ctr"/>
              <a:lstStyle/>
              <a:p>
                <a:endParaRPr lang="en-US"/>
              </a:p>
            </p:txBody>
          </p:sp>
          <p:sp>
            <p:nvSpPr>
              <p:cNvPr id="73961" name="Freeform: Shape 73960">
                <a:extLst>
                  <a:ext uri="{FF2B5EF4-FFF2-40B4-BE49-F238E27FC236}">
                    <a16:creationId xmlns:a16="http://schemas.microsoft.com/office/drawing/2014/main" id="{DBD334BD-46D1-4C81-99A1-5C81459C0A8A}"/>
                  </a:ext>
                </a:extLst>
              </p:cNvPr>
              <p:cNvSpPr/>
              <p:nvPr/>
            </p:nvSpPr>
            <p:spPr>
              <a:xfrm>
                <a:off x="23147559" y="5300151"/>
                <a:ext cx="27337" cy="19596"/>
              </a:xfrm>
              <a:custGeom>
                <a:avLst/>
                <a:gdLst>
                  <a:gd name="connsiteX0" fmla="*/ 27338 w 27337"/>
                  <a:gd name="connsiteY0" fmla="*/ 9592 h 19596"/>
                  <a:gd name="connsiteX1" fmla="*/ 0 w 27337"/>
                  <a:gd name="connsiteY1" fmla="*/ 9307 h 19596"/>
                  <a:gd name="connsiteX2" fmla="*/ 27338 w 27337"/>
                  <a:gd name="connsiteY2" fmla="*/ 9592 h 19596"/>
                </a:gdLst>
                <a:ahLst/>
                <a:cxnLst>
                  <a:cxn ang="0">
                    <a:pos x="connsiteX0" y="connsiteY0"/>
                  </a:cxn>
                  <a:cxn ang="0">
                    <a:pos x="connsiteX1" y="connsiteY1"/>
                  </a:cxn>
                  <a:cxn ang="0">
                    <a:pos x="connsiteX2" y="connsiteY2"/>
                  </a:cxn>
                </a:cxnLst>
                <a:rect l="l" t="t" r="r" b="b"/>
                <a:pathLst>
                  <a:path w="27337" h="19596">
                    <a:moveTo>
                      <a:pt x="27338" y="9592"/>
                    </a:moveTo>
                    <a:cubicBezTo>
                      <a:pt x="14098" y="-16125"/>
                      <a:pt x="13717" y="19117"/>
                      <a:pt x="0" y="9307"/>
                    </a:cubicBezTo>
                    <a:cubicBezTo>
                      <a:pt x="7620" y="26833"/>
                      <a:pt x="26194" y="18546"/>
                      <a:pt x="27338" y="9592"/>
                    </a:cubicBezTo>
                    <a:close/>
                  </a:path>
                </a:pathLst>
              </a:custGeom>
              <a:grpFill/>
              <a:ln w="9525" cap="flat">
                <a:noFill/>
                <a:prstDash val="solid"/>
                <a:miter/>
              </a:ln>
            </p:spPr>
            <p:txBody>
              <a:bodyPr rtlCol="0" anchor="ctr"/>
              <a:lstStyle/>
              <a:p>
                <a:endParaRPr lang="en-US"/>
              </a:p>
            </p:txBody>
          </p:sp>
          <p:sp>
            <p:nvSpPr>
              <p:cNvPr id="73962" name="Freeform: Shape 73961">
                <a:extLst>
                  <a:ext uri="{FF2B5EF4-FFF2-40B4-BE49-F238E27FC236}">
                    <a16:creationId xmlns:a16="http://schemas.microsoft.com/office/drawing/2014/main" id="{CA778D81-D8C0-4C6C-9503-9C3E4CBA87B1}"/>
                  </a:ext>
                </a:extLst>
              </p:cNvPr>
              <p:cNvSpPr/>
              <p:nvPr/>
            </p:nvSpPr>
            <p:spPr>
              <a:xfrm>
                <a:off x="22610775" y="3716093"/>
                <a:ext cx="13766" cy="25739"/>
              </a:xfrm>
              <a:custGeom>
                <a:avLst/>
                <a:gdLst>
                  <a:gd name="connsiteX0" fmla="*/ 13766 w 13766"/>
                  <a:gd name="connsiteY0" fmla="*/ 18882 h 25739"/>
                  <a:gd name="connsiteX1" fmla="*/ 7098 w 13766"/>
                  <a:gd name="connsiteY1" fmla="*/ 5642 h 25739"/>
                  <a:gd name="connsiteX2" fmla="*/ 5003 w 13766"/>
                  <a:gd name="connsiteY2" fmla="*/ 3451 h 25739"/>
                  <a:gd name="connsiteX3" fmla="*/ 3669 w 13766"/>
                  <a:gd name="connsiteY3" fmla="*/ 1737 h 25739"/>
                  <a:gd name="connsiteX4" fmla="*/ 1479 w 13766"/>
                  <a:gd name="connsiteY4" fmla="*/ 22 h 25739"/>
                  <a:gd name="connsiteX5" fmla="*/ 5670 w 13766"/>
                  <a:gd name="connsiteY5" fmla="*/ 25740 h 25739"/>
                  <a:gd name="connsiteX6" fmla="*/ 6909 w 13766"/>
                  <a:gd name="connsiteY6" fmla="*/ 18692 h 25739"/>
                  <a:gd name="connsiteX7" fmla="*/ 13766 w 13766"/>
                  <a:gd name="connsiteY7" fmla="*/ 18882 h 25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66" h="25739">
                    <a:moveTo>
                      <a:pt x="13766" y="18882"/>
                    </a:moveTo>
                    <a:cubicBezTo>
                      <a:pt x="12528" y="13453"/>
                      <a:pt x="9956" y="8881"/>
                      <a:pt x="7098" y="5642"/>
                    </a:cubicBezTo>
                    <a:cubicBezTo>
                      <a:pt x="6432" y="4880"/>
                      <a:pt x="5575" y="4118"/>
                      <a:pt x="5003" y="3451"/>
                    </a:cubicBezTo>
                    <a:cubicBezTo>
                      <a:pt x="4527" y="2785"/>
                      <a:pt x="4146" y="2213"/>
                      <a:pt x="3669" y="1737"/>
                    </a:cubicBezTo>
                    <a:cubicBezTo>
                      <a:pt x="2812" y="784"/>
                      <a:pt x="2051" y="118"/>
                      <a:pt x="1479" y="22"/>
                    </a:cubicBezTo>
                    <a:cubicBezTo>
                      <a:pt x="-903" y="-454"/>
                      <a:pt x="-998" y="6595"/>
                      <a:pt x="5670" y="25740"/>
                    </a:cubicBezTo>
                    <a:cubicBezTo>
                      <a:pt x="5670" y="22406"/>
                      <a:pt x="5955" y="19930"/>
                      <a:pt x="6909" y="18692"/>
                    </a:cubicBezTo>
                    <a:cubicBezTo>
                      <a:pt x="7956" y="17548"/>
                      <a:pt x="8718" y="17739"/>
                      <a:pt x="13766" y="18882"/>
                    </a:cubicBezTo>
                    <a:close/>
                  </a:path>
                </a:pathLst>
              </a:custGeom>
              <a:grpFill/>
              <a:ln w="9525" cap="flat">
                <a:noFill/>
                <a:prstDash val="solid"/>
                <a:miter/>
              </a:ln>
            </p:spPr>
            <p:txBody>
              <a:bodyPr rtlCol="0" anchor="ctr"/>
              <a:lstStyle/>
              <a:p>
                <a:endParaRPr lang="en-US"/>
              </a:p>
            </p:txBody>
          </p:sp>
          <p:sp>
            <p:nvSpPr>
              <p:cNvPr id="73963" name="Freeform: Shape 73962">
                <a:extLst>
                  <a:ext uri="{FF2B5EF4-FFF2-40B4-BE49-F238E27FC236}">
                    <a16:creationId xmlns:a16="http://schemas.microsoft.com/office/drawing/2014/main" id="{575845C7-68CA-4852-9867-49A5CC749D09}"/>
                  </a:ext>
                </a:extLst>
              </p:cNvPr>
              <p:cNvSpPr/>
              <p:nvPr/>
            </p:nvSpPr>
            <p:spPr>
              <a:xfrm>
                <a:off x="22639288" y="3922631"/>
                <a:ext cx="15542" cy="17607"/>
              </a:xfrm>
              <a:custGeom>
                <a:avLst/>
                <a:gdLst>
                  <a:gd name="connsiteX0" fmla="*/ 15542 w 15542"/>
                  <a:gd name="connsiteY0" fmla="*/ 17607 h 17607"/>
                  <a:gd name="connsiteX1" fmla="*/ 17 w 15542"/>
                  <a:gd name="connsiteY1" fmla="*/ 6844 h 17607"/>
                  <a:gd name="connsiteX2" fmla="*/ 15542 w 15542"/>
                  <a:gd name="connsiteY2" fmla="*/ 17607 h 17607"/>
                </a:gdLst>
                <a:ahLst/>
                <a:cxnLst>
                  <a:cxn ang="0">
                    <a:pos x="connsiteX0" y="connsiteY0"/>
                  </a:cxn>
                  <a:cxn ang="0">
                    <a:pos x="connsiteX1" y="connsiteY1"/>
                  </a:cxn>
                  <a:cxn ang="0">
                    <a:pos x="connsiteX2" y="connsiteY2"/>
                  </a:cxn>
                </a:cxnLst>
                <a:rect l="l" t="t" r="r" b="b"/>
                <a:pathLst>
                  <a:path w="15542" h="17607">
                    <a:moveTo>
                      <a:pt x="15542" y="17607"/>
                    </a:moveTo>
                    <a:cubicBezTo>
                      <a:pt x="9446" y="4177"/>
                      <a:pt x="-459" y="-8110"/>
                      <a:pt x="17" y="6844"/>
                    </a:cubicBezTo>
                    <a:cubicBezTo>
                      <a:pt x="5542" y="25704"/>
                      <a:pt x="10304" y="11892"/>
                      <a:pt x="15542" y="17607"/>
                    </a:cubicBezTo>
                    <a:close/>
                  </a:path>
                </a:pathLst>
              </a:custGeom>
              <a:grpFill/>
              <a:ln w="9525" cap="flat">
                <a:noFill/>
                <a:prstDash val="solid"/>
                <a:miter/>
              </a:ln>
            </p:spPr>
            <p:txBody>
              <a:bodyPr rtlCol="0" anchor="ctr"/>
              <a:lstStyle/>
              <a:p>
                <a:endParaRPr lang="en-US"/>
              </a:p>
            </p:txBody>
          </p:sp>
          <p:sp>
            <p:nvSpPr>
              <p:cNvPr id="73964" name="Freeform: Shape 73963">
                <a:extLst>
                  <a:ext uri="{FF2B5EF4-FFF2-40B4-BE49-F238E27FC236}">
                    <a16:creationId xmlns:a16="http://schemas.microsoft.com/office/drawing/2014/main" id="{14DE284F-375E-4EEC-A1F5-7CC8970DBC70}"/>
                  </a:ext>
                </a:extLst>
              </p:cNvPr>
              <p:cNvSpPr/>
              <p:nvPr/>
            </p:nvSpPr>
            <p:spPr>
              <a:xfrm>
                <a:off x="23004044" y="7050147"/>
                <a:ext cx="318108" cy="78586"/>
              </a:xfrm>
              <a:custGeom>
                <a:avLst/>
                <a:gdLst>
                  <a:gd name="connsiteX0" fmla="*/ 318109 w 318108"/>
                  <a:gd name="connsiteY0" fmla="*/ 12291 h 78586"/>
                  <a:gd name="connsiteX1" fmla="*/ 263815 w 318108"/>
                  <a:gd name="connsiteY1" fmla="*/ 21340 h 78586"/>
                  <a:gd name="connsiteX2" fmla="*/ 192093 w 318108"/>
                  <a:gd name="connsiteY2" fmla="*/ 21149 h 78586"/>
                  <a:gd name="connsiteX3" fmla="*/ 129133 w 318108"/>
                  <a:gd name="connsiteY3" fmla="*/ 32389 h 78586"/>
                  <a:gd name="connsiteX4" fmla="*/ 66934 w 318108"/>
                  <a:gd name="connsiteY4" fmla="*/ 44295 h 78586"/>
                  <a:gd name="connsiteX5" fmla="*/ 34168 w 318108"/>
                  <a:gd name="connsiteY5" fmla="*/ 46772 h 78586"/>
                  <a:gd name="connsiteX6" fmla="*/ 69 w 318108"/>
                  <a:gd name="connsiteY6" fmla="*/ 44581 h 78586"/>
                  <a:gd name="connsiteX7" fmla="*/ 164 w 318108"/>
                  <a:gd name="connsiteY7" fmla="*/ 78585 h 78586"/>
                  <a:gd name="connsiteX8" fmla="*/ 141229 w 318108"/>
                  <a:gd name="connsiteY8" fmla="*/ 64012 h 78586"/>
                  <a:gd name="connsiteX9" fmla="*/ 215047 w 318108"/>
                  <a:gd name="connsiteY9" fmla="*/ 56011 h 78586"/>
                  <a:gd name="connsiteX10" fmla="*/ 280295 w 318108"/>
                  <a:gd name="connsiteY10" fmla="*/ 55249 h 78586"/>
                  <a:gd name="connsiteX11" fmla="*/ 318109 w 318108"/>
                  <a:gd name="connsiteY11" fmla="*/ 12291 h 78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108" h="78586">
                    <a:moveTo>
                      <a:pt x="318109" y="12291"/>
                    </a:moveTo>
                    <a:cubicBezTo>
                      <a:pt x="314775" y="-13617"/>
                      <a:pt x="268864" y="7338"/>
                      <a:pt x="263815" y="21340"/>
                    </a:cubicBezTo>
                    <a:cubicBezTo>
                      <a:pt x="237812" y="17911"/>
                      <a:pt x="213809" y="18864"/>
                      <a:pt x="192093" y="21149"/>
                    </a:cubicBezTo>
                    <a:cubicBezTo>
                      <a:pt x="170280" y="23531"/>
                      <a:pt x="149611" y="27912"/>
                      <a:pt x="129133" y="32389"/>
                    </a:cubicBezTo>
                    <a:cubicBezTo>
                      <a:pt x="108654" y="36866"/>
                      <a:pt x="88270" y="41533"/>
                      <a:pt x="66934" y="44295"/>
                    </a:cubicBezTo>
                    <a:cubicBezTo>
                      <a:pt x="56266" y="45629"/>
                      <a:pt x="45408" y="46581"/>
                      <a:pt x="34168" y="46772"/>
                    </a:cubicBezTo>
                    <a:cubicBezTo>
                      <a:pt x="23120" y="46867"/>
                      <a:pt x="11880" y="46200"/>
                      <a:pt x="69" y="44581"/>
                    </a:cubicBezTo>
                    <a:cubicBezTo>
                      <a:pt x="9689" y="63631"/>
                      <a:pt x="-1456" y="65822"/>
                      <a:pt x="164" y="78585"/>
                    </a:cubicBezTo>
                    <a:cubicBezTo>
                      <a:pt x="38645" y="78680"/>
                      <a:pt x="90747" y="70584"/>
                      <a:pt x="141229" y="64012"/>
                    </a:cubicBezTo>
                    <a:cubicBezTo>
                      <a:pt x="166565" y="60678"/>
                      <a:pt x="191521" y="57726"/>
                      <a:pt x="215047" y="56011"/>
                    </a:cubicBezTo>
                    <a:cubicBezTo>
                      <a:pt x="238955" y="54011"/>
                      <a:pt x="261245" y="53344"/>
                      <a:pt x="280295" y="55249"/>
                    </a:cubicBezTo>
                    <a:cubicBezTo>
                      <a:pt x="302487" y="52868"/>
                      <a:pt x="303058" y="23245"/>
                      <a:pt x="318109" y="12291"/>
                    </a:cubicBezTo>
                    <a:close/>
                  </a:path>
                </a:pathLst>
              </a:custGeom>
              <a:grpFill/>
              <a:ln w="9525" cap="flat">
                <a:noFill/>
                <a:prstDash val="solid"/>
                <a:miter/>
              </a:ln>
            </p:spPr>
            <p:txBody>
              <a:bodyPr rtlCol="0" anchor="ctr"/>
              <a:lstStyle/>
              <a:p>
                <a:endParaRPr lang="en-US"/>
              </a:p>
            </p:txBody>
          </p:sp>
          <p:sp>
            <p:nvSpPr>
              <p:cNvPr id="73965" name="Freeform: Shape 73964">
                <a:extLst>
                  <a:ext uri="{FF2B5EF4-FFF2-40B4-BE49-F238E27FC236}">
                    <a16:creationId xmlns:a16="http://schemas.microsoft.com/office/drawing/2014/main" id="{B169E048-C98A-4326-96E7-4DB85CCC5676}"/>
                  </a:ext>
                </a:extLst>
              </p:cNvPr>
              <p:cNvSpPr/>
              <p:nvPr/>
            </p:nvSpPr>
            <p:spPr>
              <a:xfrm>
                <a:off x="22860000" y="5067427"/>
                <a:ext cx="28002" cy="51530"/>
              </a:xfrm>
              <a:custGeom>
                <a:avLst/>
                <a:gdLst>
                  <a:gd name="connsiteX0" fmla="*/ 27909 w 28002"/>
                  <a:gd name="connsiteY0" fmla="*/ 34957 h 51530"/>
                  <a:gd name="connsiteX1" fmla="*/ 0 w 28002"/>
                  <a:gd name="connsiteY1" fmla="*/ 0 h 51530"/>
                  <a:gd name="connsiteX2" fmla="*/ 12383 w 28002"/>
                  <a:gd name="connsiteY2" fmla="*/ 42577 h 51530"/>
                  <a:gd name="connsiteX3" fmla="*/ 28003 w 28002"/>
                  <a:gd name="connsiteY3" fmla="*/ 51530 h 51530"/>
                  <a:gd name="connsiteX4" fmla="*/ 27909 w 28002"/>
                  <a:gd name="connsiteY4" fmla="*/ 34957 h 515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02" h="51530">
                    <a:moveTo>
                      <a:pt x="27909" y="34957"/>
                    </a:moveTo>
                    <a:cubicBezTo>
                      <a:pt x="19622" y="17717"/>
                      <a:pt x="10477" y="5810"/>
                      <a:pt x="0" y="0"/>
                    </a:cubicBezTo>
                    <a:cubicBezTo>
                      <a:pt x="2191" y="28385"/>
                      <a:pt x="36195" y="40386"/>
                      <a:pt x="12383" y="42577"/>
                    </a:cubicBezTo>
                    <a:cubicBezTo>
                      <a:pt x="15812" y="54007"/>
                      <a:pt x="22574" y="49911"/>
                      <a:pt x="28003" y="51530"/>
                    </a:cubicBezTo>
                    <a:cubicBezTo>
                      <a:pt x="25432" y="41815"/>
                      <a:pt x="25622" y="36671"/>
                      <a:pt x="27909" y="34957"/>
                    </a:cubicBezTo>
                    <a:close/>
                  </a:path>
                </a:pathLst>
              </a:custGeom>
              <a:grpFill/>
              <a:ln w="9525" cap="flat">
                <a:noFill/>
                <a:prstDash val="solid"/>
                <a:miter/>
              </a:ln>
            </p:spPr>
            <p:txBody>
              <a:bodyPr rtlCol="0" anchor="ctr"/>
              <a:lstStyle/>
              <a:p>
                <a:endParaRPr lang="en-US"/>
              </a:p>
            </p:txBody>
          </p:sp>
          <p:sp>
            <p:nvSpPr>
              <p:cNvPr id="73966" name="Freeform: Shape 73965">
                <a:extLst>
                  <a:ext uri="{FF2B5EF4-FFF2-40B4-BE49-F238E27FC236}">
                    <a16:creationId xmlns:a16="http://schemas.microsoft.com/office/drawing/2014/main" id="{F17C8F9A-CE73-4ECB-AB71-36496CBF2876}"/>
                  </a:ext>
                </a:extLst>
              </p:cNvPr>
              <p:cNvSpPr/>
              <p:nvPr/>
            </p:nvSpPr>
            <p:spPr>
              <a:xfrm>
                <a:off x="22548515" y="3712115"/>
                <a:ext cx="22209" cy="41719"/>
              </a:xfrm>
              <a:custGeom>
                <a:avLst/>
                <a:gdLst>
                  <a:gd name="connsiteX0" fmla="*/ 22210 w 22209"/>
                  <a:gd name="connsiteY0" fmla="*/ 27051 h 41719"/>
                  <a:gd name="connsiteX1" fmla="*/ 6780 w 22209"/>
                  <a:gd name="connsiteY1" fmla="*/ 0 h 41719"/>
                  <a:gd name="connsiteX2" fmla="*/ 2779 w 22209"/>
                  <a:gd name="connsiteY2" fmla="*/ 32290 h 41719"/>
                  <a:gd name="connsiteX3" fmla="*/ 11733 w 22209"/>
                  <a:gd name="connsiteY3" fmla="*/ 41720 h 41719"/>
                  <a:gd name="connsiteX4" fmla="*/ 8779 w 22209"/>
                  <a:gd name="connsiteY4" fmla="*/ 8572 h 41719"/>
                  <a:gd name="connsiteX5" fmla="*/ 16305 w 22209"/>
                  <a:gd name="connsiteY5" fmla="*/ 21717 h 41719"/>
                  <a:gd name="connsiteX6" fmla="*/ 22210 w 22209"/>
                  <a:gd name="connsiteY6" fmla="*/ 27051 h 41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09" h="41719">
                    <a:moveTo>
                      <a:pt x="22210" y="27051"/>
                    </a:moveTo>
                    <a:cubicBezTo>
                      <a:pt x="16781" y="10096"/>
                      <a:pt x="13542" y="3524"/>
                      <a:pt x="6780" y="0"/>
                    </a:cubicBezTo>
                    <a:cubicBezTo>
                      <a:pt x="2208" y="4000"/>
                      <a:pt x="-3507" y="5525"/>
                      <a:pt x="2779" y="32290"/>
                    </a:cubicBezTo>
                    <a:cubicBezTo>
                      <a:pt x="5923" y="31909"/>
                      <a:pt x="9065" y="31623"/>
                      <a:pt x="11733" y="41720"/>
                    </a:cubicBezTo>
                    <a:cubicBezTo>
                      <a:pt x="15448" y="40196"/>
                      <a:pt x="13828" y="27813"/>
                      <a:pt x="8779" y="8572"/>
                    </a:cubicBezTo>
                    <a:cubicBezTo>
                      <a:pt x="11351" y="10668"/>
                      <a:pt x="13828" y="16859"/>
                      <a:pt x="16305" y="21717"/>
                    </a:cubicBezTo>
                    <a:cubicBezTo>
                      <a:pt x="18495" y="26384"/>
                      <a:pt x="20400" y="30004"/>
                      <a:pt x="22210" y="27051"/>
                    </a:cubicBezTo>
                    <a:close/>
                  </a:path>
                </a:pathLst>
              </a:custGeom>
              <a:grpFill/>
              <a:ln w="9525" cap="flat">
                <a:noFill/>
                <a:prstDash val="solid"/>
                <a:miter/>
              </a:ln>
            </p:spPr>
            <p:txBody>
              <a:bodyPr rtlCol="0" anchor="ctr"/>
              <a:lstStyle/>
              <a:p>
                <a:endParaRPr lang="en-US"/>
              </a:p>
            </p:txBody>
          </p:sp>
          <p:sp>
            <p:nvSpPr>
              <p:cNvPr id="73967" name="Freeform: Shape 73966">
                <a:extLst>
                  <a:ext uri="{FF2B5EF4-FFF2-40B4-BE49-F238E27FC236}">
                    <a16:creationId xmlns:a16="http://schemas.microsoft.com/office/drawing/2014/main" id="{C3B371B1-1DB2-4B48-A0CD-4DC0CD1FE176}"/>
                  </a:ext>
                </a:extLst>
              </p:cNvPr>
              <p:cNvSpPr/>
              <p:nvPr/>
            </p:nvSpPr>
            <p:spPr>
              <a:xfrm>
                <a:off x="22350984" y="3718138"/>
                <a:ext cx="195547" cy="104437"/>
              </a:xfrm>
              <a:custGeom>
                <a:avLst/>
                <a:gdLst>
                  <a:gd name="connsiteX0" fmla="*/ 72104 w 195547"/>
                  <a:gd name="connsiteY0" fmla="*/ 41221 h 104437"/>
                  <a:gd name="connsiteX1" fmla="*/ 62102 w 195547"/>
                  <a:gd name="connsiteY1" fmla="*/ 64747 h 104437"/>
                  <a:gd name="connsiteX2" fmla="*/ 67912 w 195547"/>
                  <a:gd name="connsiteY2" fmla="*/ 98752 h 104437"/>
                  <a:gd name="connsiteX3" fmla="*/ 89820 w 195547"/>
                  <a:gd name="connsiteY3" fmla="*/ 101704 h 104437"/>
                  <a:gd name="connsiteX4" fmla="*/ 94964 w 195547"/>
                  <a:gd name="connsiteY4" fmla="*/ 77511 h 104437"/>
                  <a:gd name="connsiteX5" fmla="*/ 81343 w 195547"/>
                  <a:gd name="connsiteY5" fmla="*/ 67414 h 104437"/>
                  <a:gd name="connsiteX6" fmla="*/ 98488 w 195547"/>
                  <a:gd name="connsiteY6" fmla="*/ 44935 h 104437"/>
                  <a:gd name="connsiteX7" fmla="*/ 90392 w 195547"/>
                  <a:gd name="connsiteY7" fmla="*/ 52079 h 104437"/>
                  <a:gd name="connsiteX8" fmla="*/ 120967 w 195547"/>
                  <a:gd name="connsiteY8" fmla="*/ 39982 h 104437"/>
                  <a:gd name="connsiteX9" fmla="*/ 160210 w 195547"/>
                  <a:gd name="connsiteY9" fmla="*/ 27505 h 104437"/>
                  <a:gd name="connsiteX10" fmla="*/ 195547 w 195547"/>
                  <a:gd name="connsiteY10" fmla="*/ 25409 h 104437"/>
                  <a:gd name="connsiteX11" fmla="*/ 145636 w 195547"/>
                  <a:gd name="connsiteY11" fmla="*/ 2168 h 104437"/>
                  <a:gd name="connsiteX12" fmla="*/ 138588 w 195547"/>
                  <a:gd name="connsiteY12" fmla="*/ 34363 h 104437"/>
                  <a:gd name="connsiteX13" fmla="*/ 23813 w 195547"/>
                  <a:gd name="connsiteY13" fmla="*/ 84178 h 104437"/>
                  <a:gd name="connsiteX14" fmla="*/ 0 w 195547"/>
                  <a:gd name="connsiteY14" fmla="*/ 72272 h 104437"/>
                  <a:gd name="connsiteX15" fmla="*/ 28765 w 195547"/>
                  <a:gd name="connsiteY15" fmla="*/ 84940 h 104437"/>
                  <a:gd name="connsiteX16" fmla="*/ 44005 w 195547"/>
                  <a:gd name="connsiteY16" fmla="*/ 103705 h 104437"/>
                  <a:gd name="connsiteX17" fmla="*/ 43529 w 195547"/>
                  <a:gd name="connsiteY17" fmla="*/ 70462 h 104437"/>
                  <a:gd name="connsiteX18" fmla="*/ 60293 w 195547"/>
                  <a:gd name="connsiteY18" fmla="*/ 97799 h 104437"/>
                  <a:gd name="connsiteX19" fmla="*/ 49625 w 195547"/>
                  <a:gd name="connsiteY19" fmla="*/ 63033 h 104437"/>
                  <a:gd name="connsiteX20" fmla="*/ 72104 w 195547"/>
                  <a:gd name="connsiteY20" fmla="*/ 41221 h 104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5547" h="104437">
                    <a:moveTo>
                      <a:pt x="72104" y="41221"/>
                    </a:moveTo>
                    <a:cubicBezTo>
                      <a:pt x="86296" y="68938"/>
                      <a:pt x="69913" y="70177"/>
                      <a:pt x="62102" y="64747"/>
                    </a:cubicBezTo>
                    <a:cubicBezTo>
                      <a:pt x="66294" y="87988"/>
                      <a:pt x="60959" y="81226"/>
                      <a:pt x="67912" y="98752"/>
                    </a:cubicBezTo>
                    <a:cubicBezTo>
                      <a:pt x="68103" y="82369"/>
                      <a:pt x="83629" y="87512"/>
                      <a:pt x="89820" y="101704"/>
                    </a:cubicBezTo>
                    <a:cubicBezTo>
                      <a:pt x="93821" y="98752"/>
                      <a:pt x="99822" y="100085"/>
                      <a:pt x="94964" y="77511"/>
                    </a:cubicBezTo>
                    <a:cubicBezTo>
                      <a:pt x="88486" y="90751"/>
                      <a:pt x="90201" y="71986"/>
                      <a:pt x="81343" y="67414"/>
                    </a:cubicBezTo>
                    <a:cubicBezTo>
                      <a:pt x="80486" y="43697"/>
                      <a:pt x="106394" y="98656"/>
                      <a:pt x="98488" y="44935"/>
                    </a:cubicBezTo>
                    <a:cubicBezTo>
                      <a:pt x="92773" y="40649"/>
                      <a:pt x="93154" y="49888"/>
                      <a:pt x="90392" y="52079"/>
                    </a:cubicBezTo>
                    <a:cubicBezTo>
                      <a:pt x="89439" y="18265"/>
                      <a:pt x="108013" y="39697"/>
                      <a:pt x="120967" y="39982"/>
                    </a:cubicBezTo>
                    <a:cubicBezTo>
                      <a:pt x="134873" y="40459"/>
                      <a:pt x="147922" y="33124"/>
                      <a:pt x="160210" y="27505"/>
                    </a:cubicBezTo>
                    <a:cubicBezTo>
                      <a:pt x="172593" y="21980"/>
                      <a:pt x="184404" y="18265"/>
                      <a:pt x="195547" y="25409"/>
                    </a:cubicBezTo>
                    <a:cubicBezTo>
                      <a:pt x="181927" y="-30693"/>
                      <a:pt x="164591" y="27409"/>
                      <a:pt x="145636" y="2168"/>
                    </a:cubicBezTo>
                    <a:cubicBezTo>
                      <a:pt x="144684" y="15789"/>
                      <a:pt x="137731" y="16456"/>
                      <a:pt x="138588" y="34363"/>
                    </a:cubicBezTo>
                    <a:cubicBezTo>
                      <a:pt x="91154" y="3406"/>
                      <a:pt x="47148" y="14741"/>
                      <a:pt x="23813" y="84178"/>
                    </a:cubicBezTo>
                    <a:cubicBezTo>
                      <a:pt x="12954" y="61985"/>
                      <a:pt x="10953" y="71415"/>
                      <a:pt x="0" y="72272"/>
                    </a:cubicBezTo>
                    <a:cubicBezTo>
                      <a:pt x="7619" y="108848"/>
                      <a:pt x="37337" y="110086"/>
                      <a:pt x="28765" y="84940"/>
                    </a:cubicBezTo>
                    <a:cubicBezTo>
                      <a:pt x="41434" y="77225"/>
                      <a:pt x="35242" y="103324"/>
                      <a:pt x="44005" y="103705"/>
                    </a:cubicBezTo>
                    <a:cubicBezTo>
                      <a:pt x="55054" y="109229"/>
                      <a:pt x="38576" y="82083"/>
                      <a:pt x="43529" y="70462"/>
                    </a:cubicBezTo>
                    <a:cubicBezTo>
                      <a:pt x="52482" y="97037"/>
                      <a:pt x="49816" y="91513"/>
                      <a:pt x="60293" y="97799"/>
                    </a:cubicBezTo>
                    <a:cubicBezTo>
                      <a:pt x="57340" y="81892"/>
                      <a:pt x="53911" y="69129"/>
                      <a:pt x="49625" y="63033"/>
                    </a:cubicBezTo>
                    <a:cubicBezTo>
                      <a:pt x="52006" y="40744"/>
                      <a:pt x="75247" y="82559"/>
                      <a:pt x="72104" y="41221"/>
                    </a:cubicBezTo>
                    <a:close/>
                  </a:path>
                </a:pathLst>
              </a:custGeom>
              <a:grpFill/>
              <a:ln w="9525" cap="flat">
                <a:noFill/>
                <a:prstDash val="solid"/>
                <a:miter/>
              </a:ln>
            </p:spPr>
            <p:txBody>
              <a:bodyPr rtlCol="0" anchor="ctr"/>
              <a:lstStyle/>
              <a:p>
                <a:endParaRPr lang="en-US"/>
              </a:p>
            </p:txBody>
          </p:sp>
          <p:sp>
            <p:nvSpPr>
              <p:cNvPr id="73968" name="Freeform: Shape 73967">
                <a:extLst>
                  <a:ext uri="{FF2B5EF4-FFF2-40B4-BE49-F238E27FC236}">
                    <a16:creationId xmlns:a16="http://schemas.microsoft.com/office/drawing/2014/main" id="{FAC5BB22-8E65-47FA-A7E5-1368AF5A3138}"/>
                  </a:ext>
                </a:extLst>
              </p:cNvPr>
              <p:cNvSpPr/>
              <p:nvPr/>
            </p:nvSpPr>
            <p:spPr>
              <a:xfrm>
                <a:off x="22481610" y="5103334"/>
                <a:ext cx="248182" cy="105825"/>
              </a:xfrm>
              <a:custGeom>
                <a:avLst/>
                <a:gdLst>
                  <a:gd name="connsiteX0" fmla="*/ 245611 w 248182"/>
                  <a:gd name="connsiteY0" fmla="*/ 15528 h 105825"/>
                  <a:gd name="connsiteX1" fmla="*/ 202843 w 248182"/>
                  <a:gd name="connsiteY1" fmla="*/ 4289 h 105825"/>
                  <a:gd name="connsiteX2" fmla="*/ 197510 w 248182"/>
                  <a:gd name="connsiteY2" fmla="*/ 54581 h 105825"/>
                  <a:gd name="connsiteX3" fmla="*/ 176840 w 248182"/>
                  <a:gd name="connsiteY3" fmla="*/ 10956 h 105825"/>
                  <a:gd name="connsiteX4" fmla="*/ 1961 w 248182"/>
                  <a:gd name="connsiteY4" fmla="*/ 72012 h 105825"/>
                  <a:gd name="connsiteX5" fmla="*/ 627 w 248182"/>
                  <a:gd name="connsiteY5" fmla="*/ 88776 h 105825"/>
                  <a:gd name="connsiteX6" fmla="*/ 2724 w 248182"/>
                  <a:gd name="connsiteY6" fmla="*/ 105825 h 105825"/>
                  <a:gd name="connsiteX7" fmla="*/ 102069 w 248182"/>
                  <a:gd name="connsiteY7" fmla="*/ 55438 h 105825"/>
                  <a:gd name="connsiteX8" fmla="*/ 112642 w 248182"/>
                  <a:gd name="connsiteY8" fmla="*/ 81632 h 105825"/>
                  <a:gd name="connsiteX9" fmla="*/ 146074 w 248182"/>
                  <a:gd name="connsiteY9" fmla="*/ 75822 h 105825"/>
                  <a:gd name="connsiteX10" fmla="*/ 145693 w 248182"/>
                  <a:gd name="connsiteY10" fmla="*/ 50485 h 105825"/>
                  <a:gd name="connsiteX11" fmla="*/ 184270 w 248182"/>
                  <a:gd name="connsiteY11" fmla="*/ 78679 h 105825"/>
                  <a:gd name="connsiteX12" fmla="*/ 210750 w 248182"/>
                  <a:gd name="connsiteY12" fmla="*/ 72107 h 105825"/>
                  <a:gd name="connsiteX13" fmla="*/ 221513 w 248182"/>
                  <a:gd name="connsiteY13" fmla="*/ 13909 h 105825"/>
                  <a:gd name="connsiteX14" fmla="*/ 235705 w 248182"/>
                  <a:gd name="connsiteY14" fmla="*/ 56962 h 105825"/>
                  <a:gd name="connsiteX15" fmla="*/ 248182 w 248182"/>
                  <a:gd name="connsiteY15" fmla="*/ 49342 h 105825"/>
                  <a:gd name="connsiteX16" fmla="*/ 245611 w 248182"/>
                  <a:gd name="connsiteY16" fmla="*/ 15528 h 10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8182" h="105825">
                    <a:moveTo>
                      <a:pt x="245611" y="15528"/>
                    </a:moveTo>
                    <a:cubicBezTo>
                      <a:pt x="230752" y="-4093"/>
                      <a:pt x="217607" y="-1712"/>
                      <a:pt x="202843" y="4289"/>
                    </a:cubicBezTo>
                    <a:cubicBezTo>
                      <a:pt x="225323" y="46580"/>
                      <a:pt x="183031" y="8194"/>
                      <a:pt x="197510" y="54581"/>
                    </a:cubicBezTo>
                    <a:cubicBezTo>
                      <a:pt x="188746" y="47342"/>
                      <a:pt x="184079" y="24196"/>
                      <a:pt x="176840" y="10956"/>
                    </a:cubicBezTo>
                    <a:cubicBezTo>
                      <a:pt x="97783" y="14957"/>
                      <a:pt x="61874" y="47151"/>
                      <a:pt x="1961" y="72012"/>
                    </a:cubicBezTo>
                    <a:cubicBezTo>
                      <a:pt x="-1372" y="72012"/>
                      <a:pt x="532" y="82299"/>
                      <a:pt x="627" y="88776"/>
                    </a:cubicBezTo>
                    <a:cubicBezTo>
                      <a:pt x="1295" y="94491"/>
                      <a:pt x="1961" y="100110"/>
                      <a:pt x="2724" y="105825"/>
                    </a:cubicBezTo>
                    <a:cubicBezTo>
                      <a:pt x="26155" y="74869"/>
                      <a:pt x="68731" y="100587"/>
                      <a:pt x="102069" y="55438"/>
                    </a:cubicBezTo>
                    <a:cubicBezTo>
                      <a:pt x="106165" y="61915"/>
                      <a:pt x="109499" y="71440"/>
                      <a:pt x="112642" y="81632"/>
                    </a:cubicBezTo>
                    <a:cubicBezTo>
                      <a:pt x="122357" y="72678"/>
                      <a:pt x="133787" y="63249"/>
                      <a:pt x="146074" y="75822"/>
                    </a:cubicBezTo>
                    <a:cubicBezTo>
                      <a:pt x="143027" y="61915"/>
                      <a:pt x="147122" y="61344"/>
                      <a:pt x="145693" y="50485"/>
                    </a:cubicBezTo>
                    <a:cubicBezTo>
                      <a:pt x="158553" y="74679"/>
                      <a:pt x="175792" y="30388"/>
                      <a:pt x="184270" y="78679"/>
                    </a:cubicBezTo>
                    <a:cubicBezTo>
                      <a:pt x="195890" y="75155"/>
                      <a:pt x="195795" y="54962"/>
                      <a:pt x="210750" y="72107"/>
                    </a:cubicBezTo>
                    <a:cubicBezTo>
                      <a:pt x="216083" y="43151"/>
                      <a:pt x="210463" y="24577"/>
                      <a:pt x="221513" y="13909"/>
                    </a:cubicBezTo>
                    <a:cubicBezTo>
                      <a:pt x="226180" y="20767"/>
                      <a:pt x="225323" y="43627"/>
                      <a:pt x="235705" y="56962"/>
                    </a:cubicBezTo>
                    <a:cubicBezTo>
                      <a:pt x="237705" y="50485"/>
                      <a:pt x="241992" y="48294"/>
                      <a:pt x="248182" y="49342"/>
                    </a:cubicBezTo>
                    <a:cubicBezTo>
                      <a:pt x="242372" y="37341"/>
                      <a:pt x="227037" y="7908"/>
                      <a:pt x="245611" y="15528"/>
                    </a:cubicBezTo>
                    <a:close/>
                  </a:path>
                </a:pathLst>
              </a:custGeom>
              <a:grpFill/>
              <a:ln w="9525" cap="flat">
                <a:noFill/>
                <a:prstDash val="solid"/>
                <a:miter/>
              </a:ln>
            </p:spPr>
            <p:txBody>
              <a:bodyPr rtlCol="0" anchor="ctr"/>
              <a:lstStyle/>
              <a:p>
                <a:endParaRPr lang="en-US"/>
              </a:p>
            </p:txBody>
          </p:sp>
          <p:sp>
            <p:nvSpPr>
              <p:cNvPr id="73969" name="Freeform: Shape 73968">
                <a:extLst>
                  <a:ext uri="{FF2B5EF4-FFF2-40B4-BE49-F238E27FC236}">
                    <a16:creationId xmlns:a16="http://schemas.microsoft.com/office/drawing/2014/main" id="{6E34C612-4783-433B-89DC-2B9723996E91}"/>
                  </a:ext>
                </a:extLst>
              </p:cNvPr>
              <p:cNvSpPr/>
              <p:nvPr/>
            </p:nvSpPr>
            <p:spPr>
              <a:xfrm>
                <a:off x="22970394" y="7093775"/>
                <a:ext cx="26575" cy="30210"/>
              </a:xfrm>
              <a:custGeom>
                <a:avLst/>
                <a:gdLst>
                  <a:gd name="connsiteX0" fmla="*/ 26575 w 26575"/>
                  <a:gd name="connsiteY0" fmla="*/ 17812 h 30210"/>
                  <a:gd name="connsiteX1" fmla="*/ 0 w 26575"/>
                  <a:gd name="connsiteY1" fmla="*/ 0 h 30210"/>
                  <a:gd name="connsiteX2" fmla="*/ 26575 w 26575"/>
                  <a:gd name="connsiteY2" fmla="*/ 17812 h 30210"/>
                </a:gdLst>
                <a:ahLst/>
                <a:cxnLst>
                  <a:cxn ang="0">
                    <a:pos x="connsiteX0" y="connsiteY0"/>
                  </a:cxn>
                  <a:cxn ang="0">
                    <a:pos x="connsiteX1" y="connsiteY1"/>
                  </a:cxn>
                  <a:cxn ang="0">
                    <a:pos x="connsiteX2" y="connsiteY2"/>
                  </a:cxn>
                </a:cxnLst>
                <a:rect l="l" t="t" r="r" b="b"/>
                <a:pathLst>
                  <a:path w="26575" h="30210">
                    <a:moveTo>
                      <a:pt x="26575" y="17812"/>
                    </a:moveTo>
                    <a:cubicBezTo>
                      <a:pt x="20670" y="5049"/>
                      <a:pt x="9240" y="5049"/>
                      <a:pt x="0" y="0"/>
                    </a:cubicBezTo>
                    <a:cubicBezTo>
                      <a:pt x="6478" y="33814"/>
                      <a:pt x="19908" y="38481"/>
                      <a:pt x="26575" y="17812"/>
                    </a:cubicBezTo>
                    <a:close/>
                  </a:path>
                </a:pathLst>
              </a:custGeom>
              <a:grpFill/>
              <a:ln w="9525" cap="flat">
                <a:noFill/>
                <a:prstDash val="solid"/>
                <a:miter/>
              </a:ln>
            </p:spPr>
            <p:txBody>
              <a:bodyPr rtlCol="0" anchor="ctr"/>
              <a:lstStyle/>
              <a:p>
                <a:endParaRPr lang="en-US"/>
              </a:p>
            </p:txBody>
          </p:sp>
          <p:sp>
            <p:nvSpPr>
              <p:cNvPr id="73970" name="Freeform: Shape 73969">
                <a:extLst>
                  <a:ext uri="{FF2B5EF4-FFF2-40B4-BE49-F238E27FC236}">
                    <a16:creationId xmlns:a16="http://schemas.microsoft.com/office/drawing/2014/main" id="{A8B5DEF6-452A-45BB-8B86-5963980FD783}"/>
                  </a:ext>
                </a:extLst>
              </p:cNvPr>
              <p:cNvSpPr/>
              <p:nvPr/>
            </p:nvSpPr>
            <p:spPr>
              <a:xfrm>
                <a:off x="22688132" y="5209635"/>
                <a:ext cx="22325" cy="34480"/>
              </a:xfrm>
              <a:custGeom>
                <a:avLst/>
                <a:gdLst>
                  <a:gd name="connsiteX0" fmla="*/ 22326 w 22325"/>
                  <a:gd name="connsiteY0" fmla="*/ 34481 h 34480"/>
                  <a:gd name="connsiteX1" fmla="*/ 18134 w 22325"/>
                  <a:gd name="connsiteY1" fmla="*/ 8954 h 34480"/>
                  <a:gd name="connsiteX2" fmla="*/ 9752 w 22325"/>
                  <a:gd name="connsiteY2" fmla="*/ 0 h 34480"/>
                  <a:gd name="connsiteX3" fmla="*/ 1180 w 22325"/>
                  <a:gd name="connsiteY3" fmla="*/ 33147 h 34480"/>
                  <a:gd name="connsiteX4" fmla="*/ 22326 w 22325"/>
                  <a:gd name="connsiteY4" fmla="*/ 34481 h 34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25" h="34480">
                    <a:moveTo>
                      <a:pt x="22326" y="34481"/>
                    </a:moveTo>
                    <a:cubicBezTo>
                      <a:pt x="20897" y="26003"/>
                      <a:pt x="19563" y="17431"/>
                      <a:pt x="18134" y="8954"/>
                    </a:cubicBezTo>
                    <a:cubicBezTo>
                      <a:pt x="15372" y="18193"/>
                      <a:pt x="12133" y="15907"/>
                      <a:pt x="9752" y="0"/>
                    </a:cubicBezTo>
                    <a:cubicBezTo>
                      <a:pt x="990" y="476"/>
                      <a:pt x="-1868" y="11525"/>
                      <a:pt x="1180" y="33147"/>
                    </a:cubicBezTo>
                    <a:cubicBezTo>
                      <a:pt x="10229" y="26194"/>
                      <a:pt x="10800" y="26194"/>
                      <a:pt x="22326" y="34481"/>
                    </a:cubicBezTo>
                    <a:close/>
                  </a:path>
                </a:pathLst>
              </a:custGeom>
              <a:grpFill/>
              <a:ln w="9525" cap="flat">
                <a:noFill/>
                <a:prstDash val="solid"/>
                <a:miter/>
              </a:ln>
            </p:spPr>
            <p:txBody>
              <a:bodyPr rtlCol="0" anchor="ctr"/>
              <a:lstStyle/>
              <a:p>
                <a:endParaRPr lang="en-US"/>
              </a:p>
            </p:txBody>
          </p:sp>
          <p:sp>
            <p:nvSpPr>
              <p:cNvPr id="73971" name="Freeform: Shape 73970">
                <a:extLst>
                  <a:ext uri="{FF2B5EF4-FFF2-40B4-BE49-F238E27FC236}">
                    <a16:creationId xmlns:a16="http://schemas.microsoft.com/office/drawing/2014/main" id="{D9823A79-8AD1-4466-B45C-BFFB90AF1AE8}"/>
                  </a:ext>
                </a:extLst>
              </p:cNvPr>
              <p:cNvSpPr/>
              <p:nvPr/>
            </p:nvSpPr>
            <p:spPr>
              <a:xfrm>
                <a:off x="22602443" y="5212752"/>
                <a:ext cx="28515" cy="26987"/>
              </a:xfrm>
              <a:custGeom>
                <a:avLst/>
                <a:gdLst>
                  <a:gd name="connsiteX0" fmla="*/ 26766 w 28515"/>
                  <a:gd name="connsiteY0" fmla="*/ 312 h 26987"/>
                  <a:gd name="connsiteX1" fmla="*/ 0 w 28515"/>
                  <a:gd name="connsiteY1" fmla="*/ 6789 h 26987"/>
                  <a:gd name="connsiteX2" fmla="*/ 26766 w 28515"/>
                  <a:gd name="connsiteY2" fmla="*/ 312 h 26987"/>
                </a:gdLst>
                <a:ahLst/>
                <a:cxnLst>
                  <a:cxn ang="0">
                    <a:pos x="connsiteX0" y="connsiteY0"/>
                  </a:cxn>
                  <a:cxn ang="0">
                    <a:pos x="connsiteX1" y="connsiteY1"/>
                  </a:cxn>
                  <a:cxn ang="0">
                    <a:pos x="connsiteX2" y="connsiteY2"/>
                  </a:cxn>
                </a:cxnLst>
                <a:rect l="l" t="t" r="r" b="b"/>
                <a:pathLst>
                  <a:path w="28515" h="26987">
                    <a:moveTo>
                      <a:pt x="26766" y="312"/>
                    </a:moveTo>
                    <a:cubicBezTo>
                      <a:pt x="15241" y="-2450"/>
                      <a:pt x="14192" y="14219"/>
                      <a:pt x="0" y="6789"/>
                    </a:cubicBezTo>
                    <a:cubicBezTo>
                      <a:pt x="4001" y="32507"/>
                      <a:pt x="36291" y="37079"/>
                      <a:pt x="26766" y="312"/>
                    </a:cubicBezTo>
                    <a:close/>
                  </a:path>
                </a:pathLst>
              </a:custGeom>
              <a:grpFill/>
              <a:ln w="9525" cap="flat">
                <a:noFill/>
                <a:prstDash val="solid"/>
                <a:miter/>
              </a:ln>
            </p:spPr>
            <p:txBody>
              <a:bodyPr rtlCol="0" anchor="ctr"/>
              <a:lstStyle/>
              <a:p>
                <a:endParaRPr lang="en-US"/>
              </a:p>
            </p:txBody>
          </p:sp>
          <p:sp>
            <p:nvSpPr>
              <p:cNvPr id="73972" name="Freeform: Shape 73971">
                <a:extLst>
                  <a:ext uri="{FF2B5EF4-FFF2-40B4-BE49-F238E27FC236}">
                    <a16:creationId xmlns:a16="http://schemas.microsoft.com/office/drawing/2014/main" id="{9F9A3420-E8B4-43A4-9B78-E26828DEA42A}"/>
                  </a:ext>
                </a:extLst>
              </p:cNvPr>
              <p:cNvSpPr/>
              <p:nvPr/>
            </p:nvSpPr>
            <p:spPr>
              <a:xfrm>
                <a:off x="22450509" y="5171596"/>
                <a:ext cx="23632" cy="51945"/>
              </a:xfrm>
              <a:custGeom>
                <a:avLst/>
                <a:gdLst>
                  <a:gd name="connsiteX0" fmla="*/ 23632 w 23632"/>
                  <a:gd name="connsiteY0" fmla="*/ 11369 h 51945"/>
                  <a:gd name="connsiteX1" fmla="*/ 4487 w 23632"/>
                  <a:gd name="connsiteY1" fmla="*/ 51946 h 51945"/>
                  <a:gd name="connsiteX2" fmla="*/ 23632 w 23632"/>
                  <a:gd name="connsiteY2" fmla="*/ 11369 h 51945"/>
                </a:gdLst>
                <a:ahLst/>
                <a:cxnLst>
                  <a:cxn ang="0">
                    <a:pos x="connsiteX0" y="connsiteY0"/>
                  </a:cxn>
                  <a:cxn ang="0">
                    <a:pos x="connsiteX1" y="connsiteY1"/>
                  </a:cxn>
                  <a:cxn ang="0">
                    <a:pos x="connsiteX2" y="connsiteY2"/>
                  </a:cxn>
                </a:cxnLst>
                <a:rect l="l" t="t" r="r" b="b"/>
                <a:pathLst>
                  <a:path w="23632" h="51945">
                    <a:moveTo>
                      <a:pt x="23632" y="11369"/>
                    </a:moveTo>
                    <a:cubicBezTo>
                      <a:pt x="17918" y="-20349"/>
                      <a:pt x="-10944" y="21180"/>
                      <a:pt x="4487" y="51946"/>
                    </a:cubicBezTo>
                    <a:cubicBezTo>
                      <a:pt x="5535" y="27657"/>
                      <a:pt x="10583" y="11560"/>
                      <a:pt x="23632" y="11369"/>
                    </a:cubicBezTo>
                    <a:close/>
                  </a:path>
                </a:pathLst>
              </a:custGeom>
              <a:grpFill/>
              <a:ln w="9525" cap="flat">
                <a:noFill/>
                <a:prstDash val="solid"/>
                <a:miter/>
              </a:ln>
            </p:spPr>
            <p:txBody>
              <a:bodyPr rtlCol="0" anchor="ctr"/>
              <a:lstStyle/>
              <a:p>
                <a:endParaRPr lang="en-US"/>
              </a:p>
            </p:txBody>
          </p:sp>
          <p:sp>
            <p:nvSpPr>
              <p:cNvPr id="73973" name="Freeform: Shape 73972">
                <a:extLst>
                  <a:ext uri="{FF2B5EF4-FFF2-40B4-BE49-F238E27FC236}">
                    <a16:creationId xmlns:a16="http://schemas.microsoft.com/office/drawing/2014/main" id="{BC3FC67B-F398-4F59-B959-560843F5BA9B}"/>
                  </a:ext>
                </a:extLst>
              </p:cNvPr>
              <p:cNvSpPr/>
              <p:nvPr/>
            </p:nvSpPr>
            <p:spPr>
              <a:xfrm>
                <a:off x="22410325" y="4908364"/>
                <a:ext cx="31717" cy="24000"/>
              </a:xfrm>
              <a:custGeom>
                <a:avLst/>
                <a:gdLst>
                  <a:gd name="connsiteX0" fmla="*/ 31718 w 31717"/>
                  <a:gd name="connsiteY0" fmla="*/ 9711 h 24000"/>
                  <a:gd name="connsiteX1" fmla="*/ 0 w 31717"/>
                  <a:gd name="connsiteY1" fmla="*/ 14855 h 24000"/>
                  <a:gd name="connsiteX2" fmla="*/ 31718 w 31717"/>
                  <a:gd name="connsiteY2" fmla="*/ 9711 h 24000"/>
                </a:gdLst>
                <a:ahLst/>
                <a:cxnLst>
                  <a:cxn ang="0">
                    <a:pos x="connsiteX0" y="connsiteY0"/>
                  </a:cxn>
                  <a:cxn ang="0">
                    <a:pos x="connsiteX1" y="connsiteY1"/>
                  </a:cxn>
                  <a:cxn ang="0">
                    <a:pos x="connsiteX2" y="connsiteY2"/>
                  </a:cxn>
                </a:cxnLst>
                <a:rect l="l" t="t" r="r" b="b"/>
                <a:pathLst>
                  <a:path w="31717" h="24000">
                    <a:moveTo>
                      <a:pt x="31718" y="9711"/>
                    </a:moveTo>
                    <a:cubicBezTo>
                      <a:pt x="19241" y="-17721"/>
                      <a:pt x="13240" y="22475"/>
                      <a:pt x="0" y="14855"/>
                    </a:cubicBezTo>
                    <a:cubicBezTo>
                      <a:pt x="10763" y="38858"/>
                      <a:pt x="21336" y="7806"/>
                      <a:pt x="31718" y="9711"/>
                    </a:cubicBezTo>
                    <a:close/>
                  </a:path>
                </a:pathLst>
              </a:custGeom>
              <a:grpFill/>
              <a:ln w="9525" cap="flat">
                <a:noFill/>
                <a:prstDash val="solid"/>
                <a:miter/>
              </a:ln>
            </p:spPr>
            <p:txBody>
              <a:bodyPr rtlCol="0" anchor="ctr"/>
              <a:lstStyle/>
              <a:p>
                <a:endParaRPr lang="en-US"/>
              </a:p>
            </p:txBody>
          </p:sp>
          <p:sp>
            <p:nvSpPr>
              <p:cNvPr id="73974" name="Freeform: Shape 73973">
                <a:extLst>
                  <a:ext uri="{FF2B5EF4-FFF2-40B4-BE49-F238E27FC236}">
                    <a16:creationId xmlns:a16="http://schemas.microsoft.com/office/drawing/2014/main" id="{DA44F88B-7BEA-4236-9059-ACF09A0F4EB0}"/>
                  </a:ext>
                </a:extLst>
              </p:cNvPr>
              <p:cNvSpPr/>
              <p:nvPr/>
            </p:nvSpPr>
            <p:spPr>
              <a:xfrm>
                <a:off x="22628505" y="6978698"/>
                <a:ext cx="22465" cy="25114"/>
              </a:xfrm>
              <a:custGeom>
                <a:avLst/>
                <a:gdLst>
                  <a:gd name="connsiteX0" fmla="*/ 19563 w 22465"/>
                  <a:gd name="connsiteY0" fmla="*/ 24781 h 25114"/>
                  <a:gd name="connsiteX1" fmla="*/ 1656 w 22465"/>
                  <a:gd name="connsiteY1" fmla="*/ 23638 h 25114"/>
                  <a:gd name="connsiteX2" fmla="*/ 19563 w 22465"/>
                  <a:gd name="connsiteY2" fmla="*/ 24781 h 25114"/>
                </a:gdLst>
                <a:ahLst/>
                <a:cxnLst>
                  <a:cxn ang="0">
                    <a:pos x="connsiteX0" y="connsiteY0"/>
                  </a:cxn>
                  <a:cxn ang="0">
                    <a:pos x="connsiteX1" y="connsiteY1"/>
                  </a:cxn>
                  <a:cxn ang="0">
                    <a:pos x="connsiteX2" y="connsiteY2"/>
                  </a:cxn>
                </a:cxnLst>
                <a:rect l="l" t="t" r="r" b="b"/>
                <a:pathLst>
                  <a:path w="22465" h="25114">
                    <a:moveTo>
                      <a:pt x="19563" y="24781"/>
                    </a:moveTo>
                    <a:cubicBezTo>
                      <a:pt x="33660" y="8493"/>
                      <a:pt x="-8726" y="-21130"/>
                      <a:pt x="1656" y="23638"/>
                    </a:cubicBezTo>
                    <a:cubicBezTo>
                      <a:pt x="10704" y="32305"/>
                      <a:pt x="14134" y="-1128"/>
                      <a:pt x="19563" y="24781"/>
                    </a:cubicBezTo>
                    <a:close/>
                  </a:path>
                </a:pathLst>
              </a:custGeom>
              <a:grpFill/>
              <a:ln w="9525" cap="flat">
                <a:noFill/>
                <a:prstDash val="solid"/>
                <a:miter/>
              </a:ln>
            </p:spPr>
            <p:txBody>
              <a:bodyPr rtlCol="0" anchor="ctr"/>
              <a:lstStyle/>
              <a:p>
                <a:endParaRPr lang="en-US"/>
              </a:p>
            </p:txBody>
          </p:sp>
          <p:sp>
            <p:nvSpPr>
              <p:cNvPr id="73975" name="Freeform: Shape 73974">
                <a:extLst>
                  <a:ext uri="{FF2B5EF4-FFF2-40B4-BE49-F238E27FC236}">
                    <a16:creationId xmlns:a16="http://schemas.microsoft.com/office/drawing/2014/main" id="{E92C6B42-4F13-4BA2-8B81-83EA6A06E0DA}"/>
                  </a:ext>
                </a:extLst>
              </p:cNvPr>
              <p:cNvSpPr/>
              <p:nvPr/>
            </p:nvSpPr>
            <p:spPr>
              <a:xfrm>
                <a:off x="22160198" y="2950831"/>
                <a:ext cx="13429" cy="32798"/>
              </a:xfrm>
              <a:custGeom>
                <a:avLst/>
                <a:gdLst>
                  <a:gd name="connsiteX0" fmla="*/ 13429 w 13429"/>
                  <a:gd name="connsiteY0" fmla="*/ 26621 h 32798"/>
                  <a:gd name="connsiteX1" fmla="*/ 9811 w 13429"/>
                  <a:gd name="connsiteY1" fmla="*/ 1189 h 32798"/>
                  <a:gd name="connsiteX2" fmla="*/ 0 w 13429"/>
                  <a:gd name="connsiteY2" fmla="*/ 15477 h 32798"/>
                  <a:gd name="connsiteX3" fmla="*/ 13429 w 13429"/>
                  <a:gd name="connsiteY3" fmla="*/ 26621 h 32798"/>
                </a:gdLst>
                <a:ahLst/>
                <a:cxnLst>
                  <a:cxn ang="0">
                    <a:pos x="connsiteX0" y="connsiteY0"/>
                  </a:cxn>
                  <a:cxn ang="0">
                    <a:pos x="connsiteX1" y="connsiteY1"/>
                  </a:cxn>
                  <a:cxn ang="0">
                    <a:pos x="connsiteX2" y="connsiteY2"/>
                  </a:cxn>
                  <a:cxn ang="0">
                    <a:pos x="connsiteX3" y="connsiteY3"/>
                  </a:cxn>
                </a:cxnLst>
                <a:rect l="l" t="t" r="r" b="b"/>
                <a:pathLst>
                  <a:path w="13429" h="32798">
                    <a:moveTo>
                      <a:pt x="13429" y="26621"/>
                    </a:moveTo>
                    <a:cubicBezTo>
                      <a:pt x="12192" y="18048"/>
                      <a:pt x="11048" y="9571"/>
                      <a:pt x="9811" y="1189"/>
                    </a:cubicBezTo>
                    <a:cubicBezTo>
                      <a:pt x="2857" y="-4431"/>
                      <a:pt x="3620" y="11476"/>
                      <a:pt x="0" y="15477"/>
                    </a:cubicBezTo>
                    <a:cubicBezTo>
                      <a:pt x="5049" y="43956"/>
                      <a:pt x="9430" y="29383"/>
                      <a:pt x="13429" y="26621"/>
                    </a:cubicBezTo>
                    <a:close/>
                  </a:path>
                </a:pathLst>
              </a:custGeom>
              <a:grpFill/>
              <a:ln w="9525" cap="flat">
                <a:noFill/>
                <a:prstDash val="solid"/>
                <a:miter/>
              </a:ln>
            </p:spPr>
            <p:txBody>
              <a:bodyPr rtlCol="0" anchor="ctr"/>
              <a:lstStyle/>
              <a:p>
                <a:endParaRPr lang="en-US"/>
              </a:p>
            </p:txBody>
          </p:sp>
          <p:sp>
            <p:nvSpPr>
              <p:cNvPr id="73976" name="Freeform: Shape 73975">
                <a:extLst>
                  <a:ext uri="{FF2B5EF4-FFF2-40B4-BE49-F238E27FC236}">
                    <a16:creationId xmlns:a16="http://schemas.microsoft.com/office/drawing/2014/main" id="{B56F3CA0-1F5A-4107-9365-64B863084798}"/>
                  </a:ext>
                </a:extLst>
              </p:cNvPr>
              <p:cNvSpPr/>
              <p:nvPr/>
            </p:nvSpPr>
            <p:spPr>
              <a:xfrm>
                <a:off x="22401371" y="5108039"/>
                <a:ext cx="22288" cy="19491"/>
              </a:xfrm>
              <a:custGeom>
                <a:avLst/>
                <a:gdLst>
                  <a:gd name="connsiteX0" fmla="*/ 22288 w 22288"/>
                  <a:gd name="connsiteY0" fmla="*/ 19491 h 19491"/>
                  <a:gd name="connsiteX1" fmla="*/ 0 w 22288"/>
                  <a:gd name="connsiteY1" fmla="*/ 60 h 19491"/>
                  <a:gd name="connsiteX2" fmla="*/ 22288 w 22288"/>
                  <a:gd name="connsiteY2" fmla="*/ 19491 h 19491"/>
                </a:gdLst>
                <a:ahLst/>
                <a:cxnLst>
                  <a:cxn ang="0">
                    <a:pos x="connsiteX0" y="connsiteY0"/>
                  </a:cxn>
                  <a:cxn ang="0">
                    <a:pos x="connsiteX1" y="connsiteY1"/>
                  </a:cxn>
                  <a:cxn ang="0">
                    <a:pos x="connsiteX2" y="connsiteY2"/>
                  </a:cxn>
                </a:cxnLst>
                <a:rect l="l" t="t" r="r" b="b"/>
                <a:pathLst>
                  <a:path w="22288" h="19491">
                    <a:moveTo>
                      <a:pt x="22288" y="19491"/>
                    </a:moveTo>
                    <a:cubicBezTo>
                      <a:pt x="17526" y="4156"/>
                      <a:pt x="9525" y="-607"/>
                      <a:pt x="0" y="60"/>
                    </a:cubicBezTo>
                    <a:cubicBezTo>
                      <a:pt x="95" y="30731"/>
                      <a:pt x="14764" y="13490"/>
                      <a:pt x="22288" y="19491"/>
                    </a:cubicBezTo>
                    <a:close/>
                  </a:path>
                </a:pathLst>
              </a:custGeom>
              <a:grpFill/>
              <a:ln w="9525" cap="flat">
                <a:noFill/>
                <a:prstDash val="solid"/>
                <a:miter/>
              </a:ln>
            </p:spPr>
            <p:txBody>
              <a:bodyPr rtlCol="0" anchor="ctr"/>
              <a:lstStyle/>
              <a:p>
                <a:endParaRPr lang="en-US"/>
              </a:p>
            </p:txBody>
          </p:sp>
          <p:sp>
            <p:nvSpPr>
              <p:cNvPr id="73977" name="Freeform: Shape 73976">
                <a:extLst>
                  <a:ext uri="{FF2B5EF4-FFF2-40B4-BE49-F238E27FC236}">
                    <a16:creationId xmlns:a16="http://schemas.microsoft.com/office/drawing/2014/main" id="{1944F801-E3EE-4B8B-BA4B-5F60BB114BA4}"/>
                  </a:ext>
                </a:extLst>
              </p:cNvPr>
              <p:cNvSpPr/>
              <p:nvPr/>
            </p:nvSpPr>
            <p:spPr>
              <a:xfrm>
                <a:off x="22303835" y="5186013"/>
                <a:ext cx="35918" cy="30534"/>
              </a:xfrm>
              <a:custGeom>
                <a:avLst/>
                <a:gdLst>
                  <a:gd name="connsiteX0" fmla="*/ 34671 w 35918"/>
                  <a:gd name="connsiteY0" fmla="*/ 0 h 30534"/>
                  <a:gd name="connsiteX1" fmla="*/ 0 w 35918"/>
                  <a:gd name="connsiteY1" fmla="*/ 30194 h 30534"/>
                  <a:gd name="connsiteX2" fmla="*/ 34671 w 35918"/>
                  <a:gd name="connsiteY2" fmla="*/ 0 h 30534"/>
                </a:gdLst>
                <a:ahLst/>
                <a:cxnLst>
                  <a:cxn ang="0">
                    <a:pos x="connsiteX0" y="connsiteY0"/>
                  </a:cxn>
                  <a:cxn ang="0">
                    <a:pos x="connsiteX1" y="connsiteY1"/>
                  </a:cxn>
                  <a:cxn ang="0">
                    <a:pos x="connsiteX2" y="connsiteY2"/>
                  </a:cxn>
                </a:cxnLst>
                <a:rect l="l" t="t" r="r" b="b"/>
                <a:pathLst>
                  <a:path w="35918" h="30534">
                    <a:moveTo>
                      <a:pt x="34671" y="0"/>
                    </a:moveTo>
                    <a:cubicBezTo>
                      <a:pt x="21813" y="18574"/>
                      <a:pt x="762" y="-18097"/>
                      <a:pt x="0" y="30194"/>
                    </a:cubicBezTo>
                    <a:cubicBezTo>
                      <a:pt x="12288" y="6572"/>
                      <a:pt x="42387" y="61817"/>
                      <a:pt x="34671" y="0"/>
                    </a:cubicBezTo>
                    <a:close/>
                  </a:path>
                </a:pathLst>
              </a:custGeom>
              <a:grpFill/>
              <a:ln w="9525" cap="flat">
                <a:noFill/>
                <a:prstDash val="solid"/>
                <a:miter/>
              </a:ln>
            </p:spPr>
            <p:txBody>
              <a:bodyPr rtlCol="0" anchor="ctr"/>
              <a:lstStyle/>
              <a:p>
                <a:endParaRPr lang="en-US"/>
              </a:p>
            </p:txBody>
          </p:sp>
          <p:sp>
            <p:nvSpPr>
              <p:cNvPr id="73978" name="Freeform: Shape 73977">
                <a:extLst>
                  <a:ext uri="{FF2B5EF4-FFF2-40B4-BE49-F238E27FC236}">
                    <a16:creationId xmlns:a16="http://schemas.microsoft.com/office/drawing/2014/main" id="{4038A22B-DBAC-4F63-95A8-A8DC0F60905E}"/>
                  </a:ext>
                </a:extLst>
              </p:cNvPr>
              <p:cNvSpPr/>
              <p:nvPr/>
            </p:nvSpPr>
            <p:spPr>
              <a:xfrm>
                <a:off x="22329267" y="5456450"/>
                <a:ext cx="25050" cy="19856"/>
              </a:xfrm>
              <a:custGeom>
                <a:avLst/>
                <a:gdLst>
                  <a:gd name="connsiteX0" fmla="*/ 25051 w 25050"/>
                  <a:gd name="connsiteY0" fmla="*/ 11218 h 19856"/>
                  <a:gd name="connsiteX1" fmla="*/ 0 w 25050"/>
                  <a:gd name="connsiteY1" fmla="*/ 8646 h 19856"/>
                  <a:gd name="connsiteX2" fmla="*/ 25051 w 25050"/>
                  <a:gd name="connsiteY2" fmla="*/ 11218 h 19856"/>
                </a:gdLst>
                <a:ahLst/>
                <a:cxnLst>
                  <a:cxn ang="0">
                    <a:pos x="connsiteX0" y="connsiteY0"/>
                  </a:cxn>
                  <a:cxn ang="0">
                    <a:pos x="connsiteX1" y="connsiteY1"/>
                  </a:cxn>
                  <a:cxn ang="0">
                    <a:pos x="connsiteX2" y="connsiteY2"/>
                  </a:cxn>
                </a:cxnLst>
                <a:rect l="l" t="t" r="r" b="b"/>
                <a:pathLst>
                  <a:path w="25050" h="19856">
                    <a:moveTo>
                      <a:pt x="25051" y="11218"/>
                    </a:moveTo>
                    <a:cubicBezTo>
                      <a:pt x="21050" y="-7261"/>
                      <a:pt x="2286" y="931"/>
                      <a:pt x="0" y="8646"/>
                    </a:cubicBezTo>
                    <a:cubicBezTo>
                      <a:pt x="3810" y="27029"/>
                      <a:pt x="22765" y="19028"/>
                      <a:pt x="25051" y="11218"/>
                    </a:cubicBezTo>
                    <a:close/>
                  </a:path>
                </a:pathLst>
              </a:custGeom>
              <a:grpFill/>
              <a:ln w="9525" cap="flat">
                <a:noFill/>
                <a:prstDash val="solid"/>
                <a:miter/>
              </a:ln>
            </p:spPr>
            <p:txBody>
              <a:bodyPr rtlCol="0" anchor="ctr"/>
              <a:lstStyle/>
              <a:p>
                <a:endParaRPr lang="en-US"/>
              </a:p>
            </p:txBody>
          </p:sp>
          <p:sp>
            <p:nvSpPr>
              <p:cNvPr id="73979" name="Freeform: Shape 73978">
                <a:extLst>
                  <a:ext uri="{FF2B5EF4-FFF2-40B4-BE49-F238E27FC236}">
                    <a16:creationId xmlns:a16="http://schemas.microsoft.com/office/drawing/2014/main" id="{B7A9177B-C7CB-4882-901A-C7F352EF43A0}"/>
                  </a:ext>
                </a:extLst>
              </p:cNvPr>
              <p:cNvSpPr/>
              <p:nvPr/>
            </p:nvSpPr>
            <p:spPr>
              <a:xfrm>
                <a:off x="22272415" y="5306504"/>
                <a:ext cx="16725" cy="33908"/>
              </a:xfrm>
              <a:custGeom>
                <a:avLst/>
                <a:gdLst>
                  <a:gd name="connsiteX0" fmla="*/ 16085 w 16725"/>
                  <a:gd name="connsiteY0" fmla="*/ 9715 h 33908"/>
                  <a:gd name="connsiteX1" fmla="*/ 9893 w 16725"/>
                  <a:gd name="connsiteY1" fmla="*/ 17621 h 33908"/>
                  <a:gd name="connsiteX2" fmla="*/ 4940 w 16725"/>
                  <a:gd name="connsiteY2" fmla="*/ 0 h 33908"/>
                  <a:gd name="connsiteX3" fmla="*/ 4274 w 16725"/>
                  <a:gd name="connsiteY3" fmla="*/ 33909 h 33908"/>
                  <a:gd name="connsiteX4" fmla="*/ 16085 w 16725"/>
                  <a:gd name="connsiteY4" fmla="*/ 9715 h 339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25" h="33908">
                    <a:moveTo>
                      <a:pt x="16085" y="9715"/>
                    </a:moveTo>
                    <a:cubicBezTo>
                      <a:pt x="11894" y="7906"/>
                      <a:pt x="10084" y="10859"/>
                      <a:pt x="9893" y="17621"/>
                    </a:cubicBezTo>
                    <a:cubicBezTo>
                      <a:pt x="6465" y="16954"/>
                      <a:pt x="6274" y="6763"/>
                      <a:pt x="4940" y="0"/>
                    </a:cubicBezTo>
                    <a:cubicBezTo>
                      <a:pt x="-4489" y="6382"/>
                      <a:pt x="2083" y="12478"/>
                      <a:pt x="4274" y="33909"/>
                    </a:cubicBezTo>
                    <a:cubicBezTo>
                      <a:pt x="10656" y="30956"/>
                      <a:pt x="19132" y="32385"/>
                      <a:pt x="16085" y="9715"/>
                    </a:cubicBezTo>
                    <a:close/>
                  </a:path>
                </a:pathLst>
              </a:custGeom>
              <a:grpFill/>
              <a:ln w="9525" cap="flat">
                <a:noFill/>
                <a:prstDash val="solid"/>
                <a:miter/>
              </a:ln>
            </p:spPr>
            <p:txBody>
              <a:bodyPr rtlCol="0" anchor="ctr"/>
              <a:lstStyle/>
              <a:p>
                <a:endParaRPr lang="en-US"/>
              </a:p>
            </p:txBody>
          </p:sp>
          <p:sp>
            <p:nvSpPr>
              <p:cNvPr id="73980" name="Freeform: Shape 73979">
                <a:extLst>
                  <a:ext uri="{FF2B5EF4-FFF2-40B4-BE49-F238E27FC236}">
                    <a16:creationId xmlns:a16="http://schemas.microsoft.com/office/drawing/2014/main" id="{43192287-0F90-4ABE-81AF-FC11A8F1ABFB}"/>
                  </a:ext>
                </a:extLst>
              </p:cNvPr>
              <p:cNvSpPr/>
              <p:nvPr/>
            </p:nvSpPr>
            <p:spPr>
              <a:xfrm>
                <a:off x="22206868" y="5182108"/>
                <a:ext cx="71534" cy="61297"/>
              </a:xfrm>
              <a:custGeom>
                <a:avLst/>
                <a:gdLst>
                  <a:gd name="connsiteX0" fmla="*/ 3 w 71534"/>
                  <a:gd name="connsiteY0" fmla="*/ 56769 h 61297"/>
                  <a:gd name="connsiteX1" fmla="*/ 50294 w 71534"/>
                  <a:gd name="connsiteY1" fmla="*/ 45625 h 61297"/>
                  <a:gd name="connsiteX2" fmla="*/ 70678 w 71534"/>
                  <a:gd name="connsiteY2" fmla="*/ 5715 h 61297"/>
                  <a:gd name="connsiteX3" fmla="*/ 22862 w 71534"/>
                  <a:gd name="connsiteY3" fmla="*/ 0 h 61297"/>
                  <a:gd name="connsiteX4" fmla="*/ 3 w 71534"/>
                  <a:gd name="connsiteY4" fmla="*/ 56769 h 61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534" h="61297">
                    <a:moveTo>
                      <a:pt x="3" y="56769"/>
                    </a:moveTo>
                    <a:cubicBezTo>
                      <a:pt x="25624" y="79820"/>
                      <a:pt x="38103" y="5334"/>
                      <a:pt x="50294" y="45625"/>
                    </a:cubicBezTo>
                    <a:cubicBezTo>
                      <a:pt x="57819" y="33909"/>
                      <a:pt x="75631" y="44196"/>
                      <a:pt x="70678" y="5715"/>
                    </a:cubicBezTo>
                    <a:cubicBezTo>
                      <a:pt x="50580" y="24003"/>
                      <a:pt x="43627" y="15240"/>
                      <a:pt x="22862" y="0"/>
                    </a:cubicBezTo>
                    <a:cubicBezTo>
                      <a:pt x="38864" y="51245"/>
                      <a:pt x="-379" y="18383"/>
                      <a:pt x="3" y="56769"/>
                    </a:cubicBezTo>
                    <a:close/>
                  </a:path>
                </a:pathLst>
              </a:custGeom>
              <a:grpFill/>
              <a:ln w="9525" cap="flat">
                <a:noFill/>
                <a:prstDash val="solid"/>
                <a:miter/>
              </a:ln>
            </p:spPr>
            <p:txBody>
              <a:bodyPr rtlCol="0" anchor="ctr"/>
              <a:lstStyle/>
              <a:p>
                <a:endParaRPr lang="en-US"/>
              </a:p>
            </p:txBody>
          </p:sp>
          <p:sp>
            <p:nvSpPr>
              <p:cNvPr id="73981" name="Freeform: Shape 73980">
                <a:extLst>
                  <a:ext uri="{FF2B5EF4-FFF2-40B4-BE49-F238E27FC236}">
                    <a16:creationId xmlns:a16="http://schemas.microsoft.com/office/drawing/2014/main" id="{854148F3-F9A0-4255-8461-74E3AA638918}"/>
                  </a:ext>
                </a:extLst>
              </p:cNvPr>
              <p:cNvSpPr/>
              <p:nvPr/>
            </p:nvSpPr>
            <p:spPr>
              <a:xfrm>
                <a:off x="22198107" y="5033994"/>
                <a:ext cx="22764" cy="36766"/>
              </a:xfrm>
              <a:custGeom>
                <a:avLst/>
                <a:gdLst>
                  <a:gd name="connsiteX0" fmla="*/ 22765 w 22764"/>
                  <a:gd name="connsiteY0" fmla="*/ 36766 h 36766"/>
                  <a:gd name="connsiteX1" fmla="*/ 0 w 22764"/>
                  <a:gd name="connsiteY1" fmla="*/ 0 h 36766"/>
                  <a:gd name="connsiteX2" fmla="*/ 22765 w 22764"/>
                  <a:gd name="connsiteY2" fmla="*/ 36766 h 36766"/>
                </a:gdLst>
                <a:ahLst/>
                <a:cxnLst>
                  <a:cxn ang="0">
                    <a:pos x="connsiteX0" y="connsiteY0"/>
                  </a:cxn>
                  <a:cxn ang="0">
                    <a:pos x="connsiteX1" y="connsiteY1"/>
                  </a:cxn>
                  <a:cxn ang="0">
                    <a:pos x="connsiteX2" y="connsiteY2"/>
                  </a:cxn>
                </a:cxnLst>
                <a:rect l="l" t="t" r="r" b="b"/>
                <a:pathLst>
                  <a:path w="22764" h="36766">
                    <a:moveTo>
                      <a:pt x="22765" y="36766"/>
                    </a:moveTo>
                    <a:cubicBezTo>
                      <a:pt x="20384" y="8382"/>
                      <a:pt x="10668" y="2857"/>
                      <a:pt x="0" y="0"/>
                    </a:cubicBezTo>
                    <a:cubicBezTo>
                      <a:pt x="5429" y="37814"/>
                      <a:pt x="10382" y="15716"/>
                      <a:pt x="22765" y="36766"/>
                    </a:cubicBezTo>
                    <a:close/>
                  </a:path>
                </a:pathLst>
              </a:custGeom>
              <a:grpFill/>
              <a:ln w="9525" cap="flat">
                <a:noFill/>
                <a:prstDash val="solid"/>
                <a:miter/>
              </a:ln>
            </p:spPr>
            <p:txBody>
              <a:bodyPr rtlCol="0" anchor="ctr"/>
              <a:lstStyle/>
              <a:p>
                <a:endParaRPr lang="en-US"/>
              </a:p>
            </p:txBody>
          </p:sp>
          <p:sp>
            <p:nvSpPr>
              <p:cNvPr id="73982" name="Freeform: Shape 73981">
                <a:extLst>
                  <a:ext uri="{FF2B5EF4-FFF2-40B4-BE49-F238E27FC236}">
                    <a16:creationId xmlns:a16="http://schemas.microsoft.com/office/drawing/2014/main" id="{8C5F157F-B285-47AE-A84A-243481485822}"/>
                  </a:ext>
                </a:extLst>
              </p:cNvPr>
              <p:cNvSpPr/>
              <p:nvPr/>
            </p:nvSpPr>
            <p:spPr>
              <a:xfrm>
                <a:off x="22200298" y="5187757"/>
                <a:ext cx="27336" cy="24707"/>
              </a:xfrm>
              <a:custGeom>
                <a:avLst/>
                <a:gdLst>
                  <a:gd name="connsiteX0" fmla="*/ 27337 w 27336"/>
                  <a:gd name="connsiteY0" fmla="*/ 11115 h 24707"/>
                  <a:gd name="connsiteX1" fmla="*/ 0 w 27336"/>
                  <a:gd name="connsiteY1" fmla="*/ 7876 h 24707"/>
                  <a:gd name="connsiteX2" fmla="*/ 27337 w 27336"/>
                  <a:gd name="connsiteY2" fmla="*/ 11115 h 24707"/>
                </a:gdLst>
                <a:ahLst/>
                <a:cxnLst>
                  <a:cxn ang="0">
                    <a:pos x="connsiteX0" y="connsiteY0"/>
                  </a:cxn>
                  <a:cxn ang="0">
                    <a:pos x="connsiteX1" y="connsiteY1"/>
                  </a:cxn>
                  <a:cxn ang="0">
                    <a:pos x="connsiteX2" y="connsiteY2"/>
                  </a:cxn>
                </a:cxnLst>
                <a:rect l="l" t="t" r="r" b="b"/>
                <a:pathLst>
                  <a:path w="27336" h="24707">
                    <a:moveTo>
                      <a:pt x="27337" y="11115"/>
                    </a:moveTo>
                    <a:cubicBezTo>
                      <a:pt x="19336" y="-14984"/>
                      <a:pt x="9430" y="13877"/>
                      <a:pt x="0" y="7876"/>
                    </a:cubicBezTo>
                    <a:cubicBezTo>
                      <a:pt x="9334" y="39690"/>
                      <a:pt x="18479" y="17878"/>
                      <a:pt x="27337" y="11115"/>
                    </a:cubicBezTo>
                    <a:close/>
                  </a:path>
                </a:pathLst>
              </a:custGeom>
              <a:grpFill/>
              <a:ln w="9525" cap="flat">
                <a:noFill/>
                <a:prstDash val="solid"/>
                <a:miter/>
              </a:ln>
            </p:spPr>
            <p:txBody>
              <a:bodyPr rtlCol="0" anchor="ctr"/>
              <a:lstStyle/>
              <a:p>
                <a:endParaRPr lang="en-US"/>
              </a:p>
            </p:txBody>
          </p:sp>
          <p:sp>
            <p:nvSpPr>
              <p:cNvPr id="73983" name="Freeform: Shape 73982">
                <a:extLst>
                  <a:ext uri="{FF2B5EF4-FFF2-40B4-BE49-F238E27FC236}">
                    <a16:creationId xmlns:a16="http://schemas.microsoft.com/office/drawing/2014/main" id="{8B71DD4E-DF8F-4D00-B060-3F65E20F2B0C}"/>
                  </a:ext>
                </a:extLst>
              </p:cNvPr>
              <p:cNvSpPr/>
              <p:nvPr/>
            </p:nvSpPr>
            <p:spPr>
              <a:xfrm>
                <a:off x="22192488" y="5475192"/>
                <a:ext cx="18287" cy="24497"/>
              </a:xfrm>
              <a:custGeom>
                <a:avLst/>
                <a:gdLst>
                  <a:gd name="connsiteX0" fmla="*/ 18287 w 18287"/>
                  <a:gd name="connsiteY0" fmla="*/ 10573 h 24497"/>
                  <a:gd name="connsiteX1" fmla="*/ 0 w 18287"/>
                  <a:gd name="connsiteY1" fmla="*/ 0 h 24497"/>
                  <a:gd name="connsiteX2" fmla="*/ 18287 w 18287"/>
                  <a:gd name="connsiteY2" fmla="*/ 10573 h 24497"/>
                </a:gdLst>
                <a:ahLst/>
                <a:cxnLst>
                  <a:cxn ang="0">
                    <a:pos x="connsiteX0" y="connsiteY0"/>
                  </a:cxn>
                  <a:cxn ang="0">
                    <a:pos x="connsiteX1" y="connsiteY1"/>
                  </a:cxn>
                  <a:cxn ang="0">
                    <a:pos x="connsiteX2" y="connsiteY2"/>
                  </a:cxn>
                </a:cxnLst>
                <a:rect l="l" t="t" r="r" b="b"/>
                <a:pathLst>
                  <a:path w="18287" h="24497">
                    <a:moveTo>
                      <a:pt x="18287" y="10573"/>
                    </a:moveTo>
                    <a:cubicBezTo>
                      <a:pt x="17621" y="-7810"/>
                      <a:pt x="5429" y="5239"/>
                      <a:pt x="0" y="0"/>
                    </a:cubicBezTo>
                    <a:cubicBezTo>
                      <a:pt x="2000" y="38195"/>
                      <a:pt x="14001" y="23527"/>
                      <a:pt x="18287" y="10573"/>
                    </a:cubicBezTo>
                    <a:close/>
                  </a:path>
                </a:pathLst>
              </a:custGeom>
              <a:grpFill/>
              <a:ln w="9525" cap="flat">
                <a:noFill/>
                <a:prstDash val="solid"/>
                <a:miter/>
              </a:ln>
            </p:spPr>
            <p:txBody>
              <a:bodyPr rtlCol="0" anchor="ctr"/>
              <a:lstStyle/>
              <a:p>
                <a:endParaRPr lang="en-US"/>
              </a:p>
            </p:txBody>
          </p:sp>
          <p:sp>
            <p:nvSpPr>
              <p:cNvPr id="73984" name="Freeform: Shape 73983">
                <a:extLst>
                  <a:ext uri="{FF2B5EF4-FFF2-40B4-BE49-F238E27FC236}">
                    <a16:creationId xmlns:a16="http://schemas.microsoft.com/office/drawing/2014/main" id="{5AC4A56C-2A6E-4380-B959-A564FDC79451}"/>
                  </a:ext>
                </a:extLst>
              </p:cNvPr>
              <p:cNvSpPr/>
              <p:nvPr/>
            </p:nvSpPr>
            <p:spPr>
              <a:xfrm>
                <a:off x="22248400" y="6750114"/>
                <a:ext cx="37527" cy="18137"/>
              </a:xfrm>
              <a:custGeom>
                <a:avLst/>
                <a:gdLst>
                  <a:gd name="connsiteX0" fmla="*/ 37528 w 37527"/>
                  <a:gd name="connsiteY0" fmla="*/ 12192 h 18137"/>
                  <a:gd name="connsiteX1" fmla="*/ 0 w 37527"/>
                  <a:gd name="connsiteY1" fmla="*/ 0 h 18137"/>
                  <a:gd name="connsiteX2" fmla="*/ 37528 w 37527"/>
                  <a:gd name="connsiteY2" fmla="*/ 12192 h 18137"/>
                </a:gdLst>
                <a:ahLst/>
                <a:cxnLst>
                  <a:cxn ang="0">
                    <a:pos x="connsiteX0" y="connsiteY0"/>
                  </a:cxn>
                  <a:cxn ang="0">
                    <a:pos x="connsiteX1" y="connsiteY1"/>
                  </a:cxn>
                  <a:cxn ang="0">
                    <a:pos x="connsiteX2" y="connsiteY2"/>
                  </a:cxn>
                </a:cxnLst>
                <a:rect l="l" t="t" r="r" b="b"/>
                <a:pathLst>
                  <a:path w="37527" h="18137">
                    <a:moveTo>
                      <a:pt x="37528" y="12192"/>
                    </a:moveTo>
                    <a:cubicBezTo>
                      <a:pt x="32004" y="-7620"/>
                      <a:pt x="11525" y="6477"/>
                      <a:pt x="0" y="0"/>
                    </a:cubicBezTo>
                    <a:cubicBezTo>
                      <a:pt x="7144" y="36766"/>
                      <a:pt x="22384" y="5048"/>
                      <a:pt x="37528" y="12192"/>
                    </a:cubicBezTo>
                    <a:close/>
                  </a:path>
                </a:pathLst>
              </a:custGeom>
              <a:grpFill/>
              <a:ln w="9525" cap="flat">
                <a:noFill/>
                <a:prstDash val="solid"/>
                <a:miter/>
              </a:ln>
            </p:spPr>
            <p:txBody>
              <a:bodyPr rtlCol="0" anchor="ctr"/>
              <a:lstStyle/>
              <a:p>
                <a:endParaRPr lang="en-US"/>
              </a:p>
            </p:txBody>
          </p:sp>
          <p:sp>
            <p:nvSpPr>
              <p:cNvPr id="73985" name="Freeform: Shape 73984">
                <a:extLst>
                  <a:ext uri="{FF2B5EF4-FFF2-40B4-BE49-F238E27FC236}">
                    <a16:creationId xmlns:a16="http://schemas.microsoft.com/office/drawing/2014/main" id="{A7D4006E-304A-4FC5-94B5-E930C3C702E5}"/>
                  </a:ext>
                </a:extLst>
              </p:cNvPr>
              <p:cNvSpPr/>
              <p:nvPr/>
            </p:nvSpPr>
            <p:spPr>
              <a:xfrm>
                <a:off x="22157692" y="5266785"/>
                <a:ext cx="21841" cy="27467"/>
              </a:xfrm>
              <a:custGeom>
                <a:avLst/>
                <a:gdLst>
                  <a:gd name="connsiteX0" fmla="*/ 21842 w 21841"/>
                  <a:gd name="connsiteY0" fmla="*/ 19812 h 27467"/>
                  <a:gd name="connsiteX1" fmla="*/ 29 w 21841"/>
                  <a:gd name="connsiteY1" fmla="*/ 0 h 27467"/>
                  <a:gd name="connsiteX2" fmla="*/ 21842 w 21841"/>
                  <a:gd name="connsiteY2" fmla="*/ 19812 h 27467"/>
                </a:gdLst>
                <a:ahLst/>
                <a:cxnLst>
                  <a:cxn ang="0">
                    <a:pos x="connsiteX0" y="connsiteY0"/>
                  </a:cxn>
                  <a:cxn ang="0">
                    <a:pos x="connsiteX1" y="connsiteY1"/>
                  </a:cxn>
                  <a:cxn ang="0">
                    <a:pos x="connsiteX2" y="connsiteY2"/>
                  </a:cxn>
                </a:cxnLst>
                <a:rect l="l" t="t" r="r" b="b"/>
                <a:pathLst>
                  <a:path w="21841" h="27467">
                    <a:moveTo>
                      <a:pt x="21842" y="19812"/>
                    </a:moveTo>
                    <a:cubicBezTo>
                      <a:pt x="17364" y="5144"/>
                      <a:pt x="6601" y="8668"/>
                      <a:pt x="29" y="0"/>
                    </a:cubicBezTo>
                    <a:cubicBezTo>
                      <a:pt x="-828" y="32004"/>
                      <a:pt x="17555" y="32290"/>
                      <a:pt x="21842" y="19812"/>
                    </a:cubicBezTo>
                    <a:close/>
                  </a:path>
                </a:pathLst>
              </a:custGeom>
              <a:grpFill/>
              <a:ln w="9525" cap="flat">
                <a:noFill/>
                <a:prstDash val="solid"/>
                <a:miter/>
              </a:ln>
            </p:spPr>
            <p:txBody>
              <a:bodyPr rtlCol="0" anchor="ctr"/>
              <a:lstStyle/>
              <a:p>
                <a:endParaRPr lang="en-US"/>
              </a:p>
            </p:txBody>
          </p:sp>
          <p:sp>
            <p:nvSpPr>
              <p:cNvPr id="73986" name="Freeform: Shape 73985">
                <a:extLst>
                  <a:ext uri="{FF2B5EF4-FFF2-40B4-BE49-F238E27FC236}">
                    <a16:creationId xmlns:a16="http://schemas.microsoft.com/office/drawing/2014/main" id="{9101A766-7D2F-48EC-B24F-20DD8A60DC69}"/>
                  </a:ext>
                </a:extLst>
              </p:cNvPr>
              <p:cNvSpPr/>
              <p:nvPr/>
            </p:nvSpPr>
            <p:spPr>
              <a:xfrm>
                <a:off x="22219837" y="6746639"/>
                <a:ext cx="25323" cy="36432"/>
              </a:xfrm>
              <a:custGeom>
                <a:avLst/>
                <a:gdLst>
                  <a:gd name="connsiteX0" fmla="*/ 25324 w 25323"/>
                  <a:gd name="connsiteY0" fmla="*/ 20238 h 36432"/>
                  <a:gd name="connsiteX1" fmla="*/ 5607 w 25323"/>
                  <a:gd name="connsiteY1" fmla="*/ 35383 h 36432"/>
                  <a:gd name="connsiteX2" fmla="*/ 25324 w 25323"/>
                  <a:gd name="connsiteY2" fmla="*/ 20238 h 36432"/>
                </a:gdLst>
                <a:ahLst/>
                <a:cxnLst>
                  <a:cxn ang="0">
                    <a:pos x="connsiteX0" y="connsiteY0"/>
                  </a:cxn>
                  <a:cxn ang="0">
                    <a:pos x="connsiteX1" y="connsiteY1"/>
                  </a:cxn>
                  <a:cxn ang="0">
                    <a:pos x="connsiteX2" y="connsiteY2"/>
                  </a:cxn>
                </a:cxnLst>
                <a:rect l="l" t="t" r="r" b="b"/>
                <a:pathLst>
                  <a:path w="25323" h="36432">
                    <a:moveTo>
                      <a:pt x="25324" y="20238"/>
                    </a:moveTo>
                    <a:cubicBezTo>
                      <a:pt x="23324" y="-20624"/>
                      <a:pt x="-13824" y="8713"/>
                      <a:pt x="5607" y="35383"/>
                    </a:cubicBezTo>
                    <a:cubicBezTo>
                      <a:pt x="18752" y="43003"/>
                      <a:pt x="9132" y="6141"/>
                      <a:pt x="25324" y="20238"/>
                    </a:cubicBezTo>
                    <a:close/>
                  </a:path>
                </a:pathLst>
              </a:custGeom>
              <a:grpFill/>
              <a:ln w="9525" cap="flat">
                <a:noFill/>
                <a:prstDash val="solid"/>
                <a:miter/>
              </a:ln>
            </p:spPr>
            <p:txBody>
              <a:bodyPr rtlCol="0" anchor="ctr"/>
              <a:lstStyle/>
              <a:p>
                <a:endParaRPr lang="en-US"/>
              </a:p>
            </p:txBody>
          </p:sp>
          <p:sp>
            <p:nvSpPr>
              <p:cNvPr id="73987" name="Freeform: Shape 73986">
                <a:extLst>
                  <a:ext uri="{FF2B5EF4-FFF2-40B4-BE49-F238E27FC236}">
                    <a16:creationId xmlns:a16="http://schemas.microsoft.com/office/drawing/2014/main" id="{68903610-A3BE-48B7-8BC4-92DEF9B98901}"/>
                  </a:ext>
                </a:extLst>
              </p:cNvPr>
              <p:cNvSpPr/>
              <p:nvPr/>
            </p:nvSpPr>
            <p:spPr>
              <a:xfrm>
                <a:off x="22080569" y="6745718"/>
                <a:ext cx="119824" cy="47924"/>
              </a:xfrm>
              <a:custGeom>
                <a:avLst/>
                <a:gdLst>
                  <a:gd name="connsiteX0" fmla="*/ 119824 w 119824"/>
                  <a:gd name="connsiteY0" fmla="*/ 25256 h 47924"/>
                  <a:gd name="connsiteX1" fmla="*/ 74771 w 119824"/>
                  <a:gd name="connsiteY1" fmla="*/ 3348 h 47924"/>
                  <a:gd name="connsiteX2" fmla="*/ 0 w 119824"/>
                  <a:gd name="connsiteY2" fmla="*/ 29352 h 47924"/>
                  <a:gd name="connsiteX3" fmla="*/ 92773 w 119824"/>
                  <a:gd name="connsiteY3" fmla="*/ 47925 h 47924"/>
                  <a:gd name="connsiteX4" fmla="*/ 91535 w 119824"/>
                  <a:gd name="connsiteY4" fmla="*/ 22208 h 47924"/>
                  <a:gd name="connsiteX5" fmla="*/ 112490 w 119824"/>
                  <a:gd name="connsiteY5" fmla="*/ 41639 h 47924"/>
                  <a:gd name="connsiteX6" fmla="*/ 119824 w 119824"/>
                  <a:gd name="connsiteY6" fmla="*/ 25256 h 47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824" h="47924">
                    <a:moveTo>
                      <a:pt x="119824" y="25256"/>
                    </a:moveTo>
                    <a:cubicBezTo>
                      <a:pt x="114680" y="-9415"/>
                      <a:pt x="88582" y="871"/>
                      <a:pt x="74771" y="3348"/>
                    </a:cubicBezTo>
                    <a:cubicBezTo>
                      <a:pt x="47339" y="8301"/>
                      <a:pt x="15906" y="27256"/>
                      <a:pt x="0" y="29352"/>
                    </a:cubicBezTo>
                    <a:cubicBezTo>
                      <a:pt x="29909" y="46592"/>
                      <a:pt x="68580" y="14587"/>
                      <a:pt x="92773" y="47925"/>
                    </a:cubicBezTo>
                    <a:cubicBezTo>
                      <a:pt x="99631" y="42496"/>
                      <a:pt x="92583" y="32400"/>
                      <a:pt x="91535" y="22208"/>
                    </a:cubicBezTo>
                    <a:cubicBezTo>
                      <a:pt x="106109" y="11349"/>
                      <a:pt x="100393" y="46687"/>
                      <a:pt x="112490" y="41639"/>
                    </a:cubicBezTo>
                    <a:cubicBezTo>
                      <a:pt x="110394" y="26780"/>
                      <a:pt x="114966" y="25732"/>
                      <a:pt x="119824" y="25256"/>
                    </a:cubicBezTo>
                    <a:close/>
                  </a:path>
                </a:pathLst>
              </a:custGeom>
              <a:grpFill/>
              <a:ln w="9525" cap="flat">
                <a:noFill/>
                <a:prstDash val="solid"/>
                <a:miter/>
              </a:ln>
            </p:spPr>
            <p:txBody>
              <a:bodyPr rtlCol="0" anchor="ctr"/>
              <a:lstStyle/>
              <a:p>
                <a:endParaRPr lang="en-US"/>
              </a:p>
            </p:txBody>
          </p:sp>
          <p:sp>
            <p:nvSpPr>
              <p:cNvPr id="73988" name="Freeform: Shape 73987">
                <a:extLst>
                  <a:ext uri="{FF2B5EF4-FFF2-40B4-BE49-F238E27FC236}">
                    <a16:creationId xmlns:a16="http://schemas.microsoft.com/office/drawing/2014/main" id="{02BF4DF6-442E-467D-AFF9-0EA510164C4A}"/>
                  </a:ext>
                </a:extLst>
              </p:cNvPr>
              <p:cNvSpPr/>
              <p:nvPr/>
            </p:nvSpPr>
            <p:spPr>
              <a:xfrm>
                <a:off x="22104395" y="5449583"/>
                <a:ext cx="20464" cy="24465"/>
              </a:xfrm>
              <a:custGeom>
                <a:avLst/>
                <a:gdLst>
                  <a:gd name="connsiteX0" fmla="*/ 20464 w 20464"/>
                  <a:gd name="connsiteY0" fmla="*/ 8845 h 24465"/>
                  <a:gd name="connsiteX1" fmla="*/ 271 w 20464"/>
                  <a:gd name="connsiteY1" fmla="*/ 23323 h 24465"/>
                  <a:gd name="connsiteX2" fmla="*/ 20464 w 20464"/>
                  <a:gd name="connsiteY2" fmla="*/ 8845 h 24465"/>
                </a:gdLst>
                <a:ahLst/>
                <a:cxnLst>
                  <a:cxn ang="0">
                    <a:pos x="connsiteX0" y="connsiteY0"/>
                  </a:cxn>
                  <a:cxn ang="0">
                    <a:pos x="connsiteX1" y="connsiteY1"/>
                  </a:cxn>
                  <a:cxn ang="0">
                    <a:pos x="connsiteX2" y="connsiteY2"/>
                  </a:cxn>
                </a:cxnLst>
                <a:rect l="l" t="t" r="r" b="b"/>
                <a:pathLst>
                  <a:path w="20464" h="24465">
                    <a:moveTo>
                      <a:pt x="20464" y="8845"/>
                    </a:moveTo>
                    <a:cubicBezTo>
                      <a:pt x="16655" y="-8490"/>
                      <a:pt x="-2490" y="1416"/>
                      <a:pt x="271" y="23323"/>
                    </a:cubicBezTo>
                    <a:cubicBezTo>
                      <a:pt x="11702" y="28847"/>
                      <a:pt x="13416" y="12750"/>
                      <a:pt x="20464" y="8845"/>
                    </a:cubicBezTo>
                    <a:close/>
                  </a:path>
                </a:pathLst>
              </a:custGeom>
              <a:grpFill/>
              <a:ln w="9525" cap="flat">
                <a:noFill/>
                <a:prstDash val="solid"/>
                <a:miter/>
              </a:ln>
            </p:spPr>
            <p:txBody>
              <a:bodyPr rtlCol="0" anchor="ctr"/>
              <a:lstStyle/>
              <a:p>
                <a:endParaRPr lang="en-US"/>
              </a:p>
            </p:txBody>
          </p:sp>
          <p:sp>
            <p:nvSpPr>
              <p:cNvPr id="73989" name="Freeform: Shape 73988">
                <a:extLst>
                  <a:ext uri="{FF2B5EF4-FFF2-40B4-BE49-F238E27FC236}">
                    <a16:creationId xmlns:a16="http://schemas.microsoft.com/office/drawing/2014/main" id="{227E5BF8-4FE8-4A70-B01A-B6A21DB8DFFD}"/>
                  </a:ext>
                </a:extLst>
              </p:cNvPr>
              <p:cNvSpPr/>
              <p:nvPr/>
            </p:nvSpPr>
            <p:spPr>
              <a:xfrm>
                <a:off x="22022896" y="4384220"/>
                <a:ext cx="27192" cy="41196"/>
              </a:xfrm>
              <a:custGeom>
                <a:avLst/>
                <a:gdLst>
                  <a:gd name="connsiteX0" fmla="*/ 27192 w 27192"/>
                  <a:gd name="connsiteY0" fmla="*/ 35507 h 41196"/>
                  <a:gd name="connsiteX1" fmla="*/ 7285 w 27192"/>
                  <a:gd name="connsiteY1" fmla="*/ 7028 h 41196"/>
                  <a:gd name="connsiteX2" fmla="*/ 237 w 27192"/>
                  <a:gd name="connsiteY2" fmla="*/ 39889 h 41196"/>
                  <a:gd name="connsiteX3" fmla="*/ 27192 w 27192"/>
                  <a:gd name="connsiteY3" fmla="*/ 35507 h 41196"/>
                </a:gdLst>
                <a:ahLst/>
                <a:cxnLst>
                  <a:cxn ang="0">
                    <a:pos x="connsiteX0" y="connsiteY0"/>
                  </a:cxn>
                  <a:cxn ang="0">
                    <a:pos x="connsiteX1" y="connsiteY1"/>
                  </a:cxn>
                  <a:cxn ang="0">
                    <a:pos x="connsiteX2" y="connsiteY2"/>
                  </a:cxn>
                  <a:cxn ang="0">
                    <a:pos x="connsiteX3" y="connsiteY3"/>
                  </a:cxn>
                </a:cxnLst>
                <a:rect l="l" t="t" r="r" b="b"/>
                <a:pathLst>
                  <a:path w="27192" h="41196">
                    <a:moveTo>
                      <a:pt x="27192" y="35507"/>
                    </a:moveTo>
                    <a:cubicBezTo>
                      <a:pt x="25288" y="16362"/>
                      <a:pt x="523" y="19791"/>
                      <a:pt x="7285" y="7028"/>
                    </a:cubicBezTo>
                    <a:cubicBezTo>
                      <a:pt x="-3287" y="-14880"/>
                      <a:pt x="999" y="19601"/>
                      <a:pt x="237" y="39889"/>
                    </a:cubicBezTo>
                    <a:cubicBezTo>
                      <a:pt x="12334" y="46271"/>
                      <a:pt x="14143" y="26745"/>
                      <a:pt x="27192" y="35507"/>
                    </a:cubicBezTo>
                    <a:close/>
                  </a:path>
                </a:pathLst>
              </a:custGeom>
              <a:grpFill/>
              <a:ln w="9525" cap="flat">
                <a:noFill/>
                <a:prstDash val="solid"/>
                <a:miter/>
              </a:ln>
            </p:spPr>
            <p:txBody>
              <a:bodyPr rtlCol="0" anchor="ctr"/>
              <a:lstStyle/>
              <a:p>
                <a:endParaRPr lang="en-US"/>
              </a:p>
            </p:txBody>
          </p:sp>
          <p:sp>
            <p:nvSpPr>
              <p:cNvPr id="73990" name="Freeform: Shape 73989">
                <a:extLst>
                  <a:ext uri="{FF2B5EF4-FFF2-40B4-BE49-F238E27FC236}">
                    <a16:creationId xmlns:a16="http://schemas.microsoft.com/office/drawing/2014/main" id="{B28772FE-5BDB-4C26-BE07-EF7C382DDF22}"/>
                  </a:ext>
                </a:extLst>
              </p:cNvPr>
              <p:cNvSpPr/>
              <p:nvPr/>
            </p:nvSpPr>
            <p:spPr>
              <a:xfrm>
                <a:off x="22080092" y="5453666"/>
                <a:ext cx="21049" cy="22973"/>
              </a:xfrm>
              <a:custGeom>
                <a:avLst/>
                <a:gdLst>
                  <a:gd name="connsiteX0" fmla="*/ 21050 w 21049"/>
                  <a:gd name="connsiteY0" fmla="*/ 18764 h 22973"/>
                  <a:gd name="connsiteX1" fmla="*/ 6001 w 21049"/>
                  <a:gd name="connsiteY1" fmla="*/ 0 h 22973"/>
                  <a:gd name="connsiteX2" fmla="*/ 0 w 21049"/>
                  <a:gd name="connsiteY2" fmla="*/ 16192 h 22973"/>
                  <a:gd name="connsiteX3" fmla="*/ 21050 w 21049"/>
                  <a:gd name="connsiteY3" fmla="*/ 18764 h 22973"/>
                </a:gdLst>
                <a:ahLst/>
                <a:cxnLst>
                  <a:cxn ang="0">
                    <a:pos x="connsiteX0" y="connsiteY0"/>
                  </a:cxn>
                  <a:cxn ang="0">
                    <a:pos x="connsiteX1" y="connsiteY1"/>
                  </a:cxn>
                  <a:cxn ang="0">
                    <a:pos x="connsiteX2" y="connsiteY2"/>
                  </a:cxn>
                  <a:cxn ang="0">
                    <a:pos x="connsiteX3" y="connsiteY3"/>
                  </a:cxn>
                </a:cxnLst>
                <a:rect l="l" t="t" r="r" b="b"/>
                <a:pathLst>
                  <a:path w="21049" h="22973">
                    <a:moveTo>
                      <a:pt x="21050" y="18764"/>
                    </a:moveTo>
                    <a:cubicBezTo>
                      <a:pt x="18098" y="7048"/>
                      <a:pt x="12572" y="2000"/>
                      <a:pt x="6001" y="0"/>
                    </a:cubicBezTo>
                    <a:cubicBezTo>
                      <a:pt x="4858" y="7429"/>
                      <a:pt x="3715" y="14859"/>
                      <a:pt x="0" y="16192"/>
                    </a:cubicBezTo>
                    <a:cubicBezTo>
                      <a:pt x="5905" y="28289"/>
                      <a:pt x="15240" y="20955"/>
                      <a:pt x="21050" y="18764"/>
                    </a:cubicBezTo>
                    <a:close/>
                  </a:path>
                </a:pathLst>
              </a:custGeom>
              <a:grpFill/>
              <a:ln w="9525" cap="flat">
                <a:noFill/>
                <a:prstDash val="solid"/>
                <a:miter/>
              </a:ln>
            </p:spPr>
            <p:txBody>
              <a:bodyPr rtlCol="0" anchor="ctr"/>
              <a:lstStyle/>
              <a:p>
                <a:endParaRPr lang="en-US"/>
              </a:p>
            </p:txBody>
          </p:sp>
          <p:sp>
            <p:nvSpPr>
              <p:cNvPr id="73991" name="Freeform: Shape 73990">
                <a:extLst>
                  <a:ext uri="{FF2B5EF4-FFF2-40B4-BE49-F238E27FC236}">
                    <a16:creationId xmlns:a16="http://schemas.microsoft.com/office/drawing/2014/main" id="{97B93246-D568-4687-AEA6-9B8150814D71}"/>
                  </a:ext>
                </a:extLst>
              </p:cNvPr>
              <p:cNvSpPr/>
              <p:nvPr/>
            </p:nvSpPr>
            <p:spPr>
              <a:xfrm>
                <a:off x="22068282" y="7201006"/>
                <a:ext cx="99535" cy="26533"/>
              </a:xfrm>
              <a:custGeom>
                <a:avLst/>
                <a:gdLst>
                  <a:gd name="connsiteX0" fmla="*/ 99536 w 99535"/>
                  <a:gd name="connsiteY0" fmla="*/ 10404 h 26533"/>
                  <a:gd name="connsiteX1" fmla="*/ 56864 w 99535"/>
                  <a:gd name="connsiteY1" fmla="*/ 4974 h 26533"/>
                  <a:gd name="connsiteX2" fmla="*/ 0 w 99535"/>
                  <a:gd name="connsiteY2" fmla="*/ 8499 h 26533"/>
                  <a:gd name="connsiteX3" fmla="*/ 23336 w 99535"/>
                  <a:gd name="connsiteY3" fmla="*/ 24501 h 26533"/>
                  <a:gd name="connsiteX4" fmla="*/ 51054 w 99535"/>
                  <a:gd name="connsiteY4" fmla="*/ 25643 h 26533"/>
                  <a:gd name="connsiteX5" fmla="*/ 99536 w 99535"/>
                  <a:gd name="connsiteY5" fmla="*/ 10404 h 26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535" h="26533">
                    <a:moveTo>
                      <a:pt x="99536" y="10404"/>
                    </a:moveTo>
                    <a:cubicBezTo>
                      <a:pt x="90297" y="-4551"/>
                      <a:pt x="74866" y="-550"/>
                      <a:pt x="56864" y="4974"/>
                    </a:cubicBezTo>
                    <a:cubicBezTo>
                      <a:pt x="38862" y="10499"/>
                      <a:pt x="18288" y="17547"/>
                      <a:pt x="0" y="8499"/>
                    </a:cubicBezTo>
                    <a:cubicBezTo>
                      <a:pt x="6667" y="17071"/>
                      <a:pt x="14669" y="22024"/>
                      <a:pt x="23336" y="24501"/>
                    </a:cubicBezTo>
                    <a:cubicBezTo>
                      <a:pt x="32195" y="26977"/>
                      <a:pt x="41720" y="26977"/>
                      <a:pt x="51054" y="25643"/>
                    </a:cubicBezTo>
                    <a:cubicBezTo>
                      <a:pt x="69818" y="22977"/>
                      <a:pt x="88011" y="14976"/>
                      <a:pt x="99536" y="10404"/>
                    </a:cubicBezTo>
                    <a:close/>
                  </a:path>
                </a:pathLst>
              </a:custGeom>
              <a:grpFill/>
              <a:ln w="9525" cap="flat">
                <a:noFill/>
                <a:prstDash val="solid"/>
                <a:miter/>
              </a:ln>
            </p:spPr>
            <p:txBody>
              <a:bodyPr rtlCol="0" anchor="ctr"/>
              <a:lstStyle/>
              <a:p>
                <a:endParaRPr lang="en-US"/>
              </a:p>
            </p:txBody>
          </p:sp>
          <p:sp>
            <p:nvSpPr>
              <p:cNvPr id="73992" name="Freeform: Shape 73991">
                <a:extLst>
                  <a:ext uri="{FF2B5EF4-FFF2-40B4-BE49-F238E27FC236}">
                    <a16:creationId xmlns:a16="http://schemas.microsoft.com/office/drawing/2014/main" id="{5F4FF11E-6082-45EA-BB83-F462162E2845}"/>
                  </a:ext>
                </a:extLst>
              </p:cNvPr>
              <p:cNvSpPr/>
              <p:nvPr/>
            </p:nvSpPr>
            <p:spPr>
              <a:xfrm>
                <a:off x="22027153" y="5038280"/>
                <a:ext cx="14935" cy="58578"/>
              </a:xfrm>
              <a:custGeom>
                <a:avLst/>
                <a:gdLst>
                  <a:gd name="connsiteX0" fmla="*/ 14935 w 14935"/>
                  <a:gd name="connsiteY0" fmla="*/ 43339 h 58578"/>
                  <a:gd name="connsiteX1" fmla="*/ 9221 w 14935"/>
                  <a:gd name="connsiteY1" fmla="*/ 0 h 58578"/>
                  <a:gd name="connsiteX2" fmla="*/ 2363 w 14935"/>
                  <a:gd name="connsiteY2" fmla="*/ 58579 h 58578"/>
                  <a:gd name="connsiteX3" fmla="*/ 14935 w 14935"/>
                  <a:gd name="connsiteY3" fmla="*/ 43339 h 58578"/>
                </a:gdLst>
                <a:ahLst/>
                <a:cxnLst>
                  <a:cxn ang="0">
                    <a:pos x="connsiteX0" y="connsiteY0"/>
                  </a:cxn>
                  <a:cxn ang="0">
                    <a:pos x="connsiteX1" y="connsiteY1"/>
                  </a:cxn>
                  <a:cxn ang="0">
                    <a:pos x="connsiteX2" y="connsiteY2"/>
                  </a:cxn>
                  <a:cxn ang="0">
                    <a:pos x="connsiteX3" y="connsiteY3"/>
                  </a:cxn>
                </a:cxnLst>
                <a:rect l="l" t="t" r="r" b="b"/>
                <a:pathLst>
                  <a:path w="14935" h="58578">
                    <a:moveTo>
                      <a:pt x="14935" y="43339"/>
                    </a:moveTo>
                    <a:cubicBezTo>
                      <a:pt x="11602" y="32956"/>
                      <a:pt x="9221" y="19621"/>
                      <a:pt x="9221" y="0"/>
                    </a:cubicBezTo>
                    <a:cubicBezTo>
                      <a:pt x="8553" y="23527"/>
                      <a:pt x="-5448" y="37814"/>
                      <a:pt x="2363" y="58579"/>
                    </a:cubicBezTo>
                    <a:cubicBezTo>
                      <a:pt x="7506" y="55626"/>
                      <a:pt x="3886" y="32004"/>
                      <a:pt x="14935" y="43339"/>
                    </a:cubicBezTo>
                    <a:close/>
                  </a:path>
                </a:pathLst>
              </a:custGeom>
              <a:grpFill/>
              <a:ln w="9525" cap="flat">
                <a:noFill/>
                <a:prstDash val="solid"/>
                <a:miter/>
              </a:ln>
            </p:spPr>
            <p:txBody>
              <a:bodyPr rtlCol="0" anchor="ctr"/>
              <a:lstStyle/>
              <a:p>
                <a:endParaRPr lang="en-US"/>
              </a:p>
            </p:txBody>
          </p:sp>
          <p:sp>
            <p:nvSpPr>
              <p:cNvPr id="73993" name="Freeform: Shape 73992">
                <a:extLst>
                  <a:ext uri="{FF2B5EF4-FFF2-40B4-BE49-F238E27FC236}">
                    <a16:creationId xmlns:a16="http://schemas.microsoft.com/office/drawing/2014/main" id="{2E03DB76-4DC5-4840-94A1-7CB3D6646AE4}"/>
                  </a:ext>
                </a:extLst>
              </p:cNvPr>
              <p:cNvSpPr/>
              <p:nvPr/>
            </p:nvSpPr>
            <p:spPr>
              <a:xfrm>
                <a:off x="22026802" y="5402207"/>
                <a:ext cx="16523" cy="33459"/>
              </a:xfrm>
              <a:custGeom>
                <a:avLst/>
                <a:gdLst>
                  <a:gd name="connsiteX0" fmla="*/ 16524 w 16523"/>
                  <a:gd name="connsiteY0" fmla="*/ 28694 h 33459"/>
                  <a:gd name="connsiteX1" fmla="*/ 1380 w 16523"/>
                  <a:gd name="connsiteY1" fmla="*/ 1072 h 33459"/>
                  <a:gd name="connsiteX2" fmla="*/ 16524 w 16523"/>
                  <a:gd name="connsiteY2" fmla="*/ 28694 h 33459"/>
                </a:gdLst>
                <a:ahLst/>
                <a:cxnLst>
                  <a:cxn ang="0">
                    <a:pos x="connsiteX0" y="connsiteY0"/>
                  </a:cxn>
                  <a:cxn ang="0">
                    <a:pos x="connsiteX1" y="connsiteY1"/>
                  </a:cxn>
                  <a:cxn ang="0">
                    <a:pos x="connsiteX2" y="connsiteY2"/>
                  </a:cxn>
                </a:cxnLst>
                <a:rect l="l" t="t" r="r" b="b"/>
                <a:pathLst>
                  <a:path w="16523" h="33459">
                    <a:moveTo>
                      <a:pt x="16524" y="28694"/>
                    </a:moveTo>
                    <a:cubicBezTo>
                      <a:pt x="12904" y="15645"/>
                      <a:pt x="12143" y="-4929"/>
                      <a:pt x="1380" y="1072"/>
                    </a:cubicBezTo>
                    <a:cubicBezTo>
                      <a:pt x="-3478" y="33171"/>
                      <a:pt x="5189" y="39267"/>
                      <a:pt x="16524" y="28694"/>
                    </a:cubicBezTo>
                    <a:close/>
                  </a:path>
                </a:pathLst>
              </a:custGeom>
              <a:grpFill/>
              <a:ln w="9525" cap="flat">
                <a:noFill/>
                <a:prstDash val="solid"/>
                <a:miter/>
              </a:ln>
            </p:spPr>
            <p:txBody>
              <a:bodyPr rtlCol="0" anchor="ctr"/>
              <a:lstStyle/>
              <a:p>
                <a:endParaRPr lang="en-US"/>
              </a:p>
            </p:txBody>
          </p:sp>
          <p:sp>
            <p:nvSpPr>
              <p:cNvPr id="73994" name="Freeform: Shape 73993">
                <a:extLst>
                  <a:ext uri="{FF2B5EF4-FFF2-40B4-BE49-F238E27FC236}">
                    <a16:creationId xmlns:a16="http://schemas.microsoft.com/office/drawing/2014/main" id="{C4C4CB45-03A0-4C57-9A8E-FA3EEF7C2FBD}"/>
                  </a:ext>
                </a:extLst>
              </p:cNvPr>
              <p:cNvSpPr/>
              <p:nvPr/>
            </p:nvSpPr>
            <p:spPr>
              <a:xfrm>
                <a:off x="22004307" y="5035518"/>
                <a:ext cx="18064" cy="60158"/>
              </a:xfrm>
              <a:custGeom>
                <a:avLst/>
                <a:gdLst>
                  <a:gd name="connsiteX0" fmla="*/ 18064 w 18064"/>
                  <a:gd name="connsiteY0" fmla="*/ 51816 h 60158"/>
                  <a:gd name="connsiteX1" fmla="*/ 12063 w 18064"/>
                  <a:gd name="connsiteY1" fmla="*/ 0 h 60158"/>
                  <a:gd name="connsiteX2" fmla="*/ 62 w 18064"/>
                  <a:gd name="connsiteY2" fmla="*/ 23813 h 60158"/>
                  <a:gd name="connsiteX3" fmla="*/ 4729 w 18064"/>
                  <a:gd name="connsiteY3" fmla="*/ 50006 h 60158"/>
                  <a:gd name="connsiteX4" fmla="*/ 18064 w 18064"/>
                  <a:gd name="connsiteY4" fmla="*/ 51816 h 60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64" h="60158">
                    <a:moveTo>
                      <a:pt x="18064" y="51816"/>
                    </a:moveTo>
                    <a:cubicBezTo>
                      <a:pt x="13682" y="41148"/>
                      <a:pt x="12730" y="20955"/>
                      <a:pt x="12063" y="0"/>
                    </a:cubicBezTo>
                    <a:cubicBezTo>
                      <a:pt x="8062" y="7906"/>
                      <a:pt x="6633" y="22098"/>
                      <a:pt x="62" y="23813"/>
                    </a:cubicBezTo>
                    <a:cubicBezTo>
                      <a:pt x="-1081" y="35814"/>
                      <a:pt x="14158" y="46577"/>
                      <a:pt x="4729" y="50006"/>
                    </a:cubicBezTo>
                    <a:cubicBezTo>
                      <a:pt x="8158" y="76010"/>
                      <a:pt x="11491" y="42767"/>
                      <a:pt x="18064" y="51816"/>
                    </a:cubicBezTo>
                    <a:close/>
                  </a:path>
                </a:pathLst>
              </a:custGeom>
              <a:grpFill/>
              <a:ln w="9525" cap="flat">
                <a:noFill/>
                <a:prstDash val="solid"/>
                <a:miter/>
              </a:ln>
            </p:spPr>
            <p:txBody>
              <a:bodyPr rtlCol="0" anchor="ctr"/>
              <a:lstStyle/>
              <a:p>
                <a:endParaRPr lang="en-US"/>
              </a:p>
            </p:txBody>
          </p:sp>
          <p:sp>
            <p:nvSpPr>
              <p:cNvPr id="73995" name="Freeform: Shape 73994">
                <a:extLst>
                  <a:ext uri="{FF2B5EF4-FFF2-40B4-BE49-F238E27FC236}">
                    <a16:creationId xmlns:a16="http://schemas.microsoft.com/office/drawing/2014/main" id="{7B7B4887-FE69-4CC1-BBD3-A888FA4A3E99}"/>
                  </a:ext>
                </a:extLst>
              </p:cNvPr>
              <p:cNvSpPr/>
              <p:nvPr/>
            </p:nvSpPr>
            <p:spPr>
              <a:xfrm>
                <a:off x="21985890" y="4886357"/>
                <a:ext cx="20574" cy="34766"/>
              </a:xfrm>
              <a:custGeom>
                <a:avLst/>
                <a:gdLst>
                  <a:gd name="connsiteX0" fmla="*/ 20574 w 20574"/>
                  <a:gd name="connsiteY0" fmla="*/ 20002 h 34766"/>
                  <a:gd name="connsiteX1" fmla="*/ 0 w 20574"/>
                  <a:gd name="connsiteY1" fmla="*/ 0 h 34766"/>
                  <a:gd name="connsiteX2" fmla="*/ 4953 w 20574"/>
                  <a:gd name="connsiteY2" fmla="*/ 34766 h 34766"/>
                  <a:gd name="connsiteX3" fmla="*/ 20574 w 20574"/>
                  <a:gd name="connsiteY3" fmla="*/ 20002 h 34766"/>
                </a:gdLst>
                <a:ahLst/>
                <a:cxnLst>
                  <a:cxn ang="0">
                    <a:pos x="connsiteX0" y="connsiteY0"/>
                  </a:cxn>
                  <a:cxn ang="0">
                    <a:pos x="connsiteX1" y="connsiteY1"/>
                  </a:cxn>
                  <a:cxn ang="0">
                    <a:pos x="connsiteX2" y="connsiteY2"/>
                  </a:cxn>
                  <a:cxn ang="0">
                    <a:pos x="connsiteX3" y="connsiteY3"/>
                  </a:cxn>
                </a:cxnLst>
                <a:rect l="l" t="t" r="r" b="b"/>
                <a:pathLst>
                  <a:path w="20574" h="34766">
                    <a:moveTo>
                      <a:pt x="20574" y="20002"/>
                    </a:moveTo>
                    <a:cubicBezTo>
                      <a:pt x="15812" y="7048"/>
                      <a:pt x="8477" y="2096"/>
                      <a:pt x="0" y="0"/>
                    </a:cubicBezTo>
                    <a:cubicBezTo>
                      <a:pt x="2953" y="8001"/>
                      <a:pt x="4476" y="19907"/>
                      <a:pt x="4953" y="34766"/>
                    </a:cubicBezTo>
                    <a:cubicBezTo>
                      <a:pt x="11049" y="32099"/>
                      <a:pt x="9716" y="11144"/>
                      <a:pt x="20574" y="20002"/>
                    </a:cubicBezTo>
                    <a:close/>
                  </a:path>
                </a:pathLst>
              </a:custGeom>
              <a:grpFill/>
              <a:ln w="9525" cap="flat">
                <a:noFill/>
                <a:prstDash val="solid"/>
                <a:miter/>
              </a:ln>
            </p:spPr>
            <p:txBody>
              <a:bodyPr rtlCol="0" anchor="ctr"/>
              <a:lstStyle/>
              <a:p>
                <a:endParaRPr lang="en-US"/>
              </a:p>
            </p:txBody>
          </p:sp>
          <p:sp>
            <p:nvSpPr>
              <p:cNvPr id="73996" name="Freeform: Shape 73995">
                <a:extLst>
                  <a:ext uri="{FF2B5EF4-FFF2-40B4-BE49-F238E27FC236}">
                    <a16:creationId xmlns:a16="http://schemas.microsoft.com/office/drawing/2014/main" id="{7F19CF50-7BF4-413C-A72C-52077852CE59}"/>
                  </a:ext>
                </a:extLst>
              </p:cNvPr>
              <p:cNvSpPr/>
              <p:nvPr/>
            </p:nvSpPr>
            <p:spPr>
              <a:xfrm>
                <a:off x="21913732" y="4877583"/>
                <a:ext cx="20246" cy="69066"/>
              </a:xfrm>
              <a:custGeom>
                <a:avLst/>
                <a:gdLst>
                  <a:gd name="connsiteX0" fmla="*/ 20247 w 20246"/>
                  <a:gd name="connsiteY0" fmla="*/ 9917 h 69066"/>
                  <a:gd name="connsiteX1" fmla="*/ 2054 w 20246"/>
                  <a:gd name="connsiteY1" fmla="*/ 41349 h 69066"/>
                  <a:gd name="connsiteX2" fmla="*/ 16341 w 20246"/>
                  <a:gd name="connsiteY2" fmla="*/ 69067 h 69066"/>
                  <a:gd name="connsiteX3" fmla="*/ 20247 w 20246"/>
                  <a:gd name="connsiteY3" fmla="*/ 9917 h 69066"/>
                </a:gdLst>
                <a:ahLst/>
                <a:cxnLst>
                  <a:cxn ang="0">
                    <a:pos x="connsiteX0" y="connsiteY0"/>
                  </a:cxn>
                  <a:cxn ang="0">
                    <a:pos x="connsiteX1" y="connsiteY1"/>
                  </a:cxn>
                  <a:cxn ang="0">
                    <a:pos x="connsiteX2" y="connsiteY2"/>
                  </a:cxn>
                  <a:cxn ang="0">
                    <a:pos x="connsiteX3" y="connsiteY3"/>
                  </a:cxn>
                </a:cxnLst>
                <a:rect l="l" t="t" r="r" b="b"/>
                <a:pathLst>
                  <a:path w="20246" h="69066">
                    <a:moveTo>
                      <a:pt x="20247" y="9917"/>
                    </a:moveTo>
                    <a:cubicBezTo>
                      <a:pt x="6340" y="-29231"/>
                      <a:pt x="18723" y="61542"/>
                      <a:pt x="2054" y="41349"/>
                    </a:cubicBezTo>
                    <a:cubicBezTo>
                      <a:pt x="-6995" y="51731"/>
                      <a:pt x="16817" y="50779"/>
                      <a:pt x="16341" y="69067"/>
                    </a:cubicBezTo>
                    <a:cubicBezTo>
                      <a:pt x="24437" y="47159"/>
                      <a:pt x="11579" y="24585"/>
                      <a:pt x="20247" y="9917"/>
                    </a:cubicBezTo>
                    <a:close/>
                  </a:path>
                </a:pathLst>
              </a:custGeom>
              <a:grpFill/>
              <a:ln w="9525" cap="flat">
                <a:noFill/>
                <a:prstDash val="solid"/>
                <a:miter/>
              </a:ln>
            </p:spPr>
            <p:txBody>
              <a:bodyPr rtlCol="0" anchor="ctr"/>
              <a:lstStyle/>
              <a:p>
                <a:endParaRPr lang="en-US"/>
              </a:p>
            </p:txBody>
          </p:sp>
          <p:sp>
            <p:nvSpPr>
              <p:cNvPr id="73997" name="Freeform: Shape 73996">
                <a:extLst>
                  <a:ext uri="{FF2B5EF4-FFF2-40B4-BE49-F238E27FC236}">
                    <a16:creationId xmlns:a16="http://schemas.microsoft.com/office/drawing/2014/main" id="{58E5C538-8F65-4E49-88A8-EF380C1DED7B}"/>
                  </a:ext>
                </a:extLst>
              </p:cNvPr>
              <p:cNvSpPr/>
              <p:nvPr/>
            </p:nvSpPr>
            <p:spPr>
              <a:xfrm>
                <a:off x="21922549" y="4964176"/>
                <a:ext cx="11959" cy="40957"/>
              </a:xfrm>
              <a:custGeom>
                <a:avLst/>
                <a:gdLst>
                  <a:gd name="connsiteX0" fmla="*/ 11430 w 11959"/>
                  <a:gd name="connsiteY0" fmla="*/ 0 h 40957"/>
                  <a:gd name="connsiteX1" fmla="*/ 0 w 11959"/>
                  <a:gd name="connsiteY1" fmla="*/ 40958 h 40957"/>
                  <a:gd name="connsiteX2" fmla="*/ 11430 w 11959"/>
                  <a:gd name="connsiteY2" fmla="*/ 0 h 40957"/>
                </a:gdLst>
                <a:ahLst/>
                <a:cxnLst>
                  <a:cxn ang="0">
                    <a:pos x="connsiteX0" y="connsiteY0"/>
                  </a:cxn>
                  <a:cxn ang="0">
                    <a:pos x="connsiteX1" y="connsiteY1"/>
                  </a:cxn>
                  <a:cxn ang="0">
                    <a:pos x="connsiteX2" y="connsiteY2"/>
                  </a:cxn>
                </a:cxnLst>
                <a:rect l="l" t="t" r="r" b="b"/>
                <a:pathLst>
                  <a:path w="11959" h="40957">
                    <a:moveTo>
                      <a:pt x="11430" y="0"/>
                    </a:moveTo>
                    <a:cubicBezTo>
                      <a:pt x="3048" y="2286"/>
                      <a:pt x="3048" y="25337"/>
                      <a:pt x="0" y="40958"/>
                    </a:cubicBezTo>
                    <a:cubicBezTo>
                      <a:pt x="9334" y="40767"/>
                      <a:pt x="13525" y="28004"/>
                      <a:pt x="11430" y="0"/>
                    </a:cubicBezTo>
                    <a:close/>
                  </a:path>
                </a:pathLst>
              </a:custGeom>
              <a:grpFill/>
              <a:ln w="9525" cap="flat">
                <a:noFill/>
                <a:prstDash val="solid"/>
                <a:miter/>
              </a:ln>
            </p:spPr>
            <p:txBody>
              <a:bodyPr rtlCol="0" anchor="ctr"/>
              <a:lstStyle/>
              <a:p>
                <a:endParaRPr lang="en-US"/>
              </a:p>
            </p:txBody>
          </p:sp>
          <p:sp>
            <p:nvSpPr>
              <p:cNvPr id="73998" name="Freeform: Shape 73997">
                <a:extLst>
                  <a:ext uri="{FF2B5EF4-FFF2-40B4-BE49-F238E27FC236}">
                    <a16:creationId xmlns:a16="http://schemas.microsoft.com/office/drawing/2014/main" id="{86FD19BC-DC5D-4450-92AB-D6DC389DBFA9}"/>
                  </a:ext>
                </a:extLst>
              </p:cNvPr>
              <p:cNvSpPr/>
              <p:nvPr/>
            </p:nvSpPr>
            <p:spPr>
              <a:xfrm>
                <a:off x="21956583" y="6299597"/>
                <a:ext cx="18476" cy="24820"/>
              </a:xfrm>
              <a:custGeom>
                <a:avLst/>
                <a:gdLst>
                  <a:gd name="connsiteX0" fmla="*/ 446 w 18476"/>
                  <a:gd name="connsiteY0" fmla="*/ 24749 h 24820"/>
                  <a:gd name="connsiteX1" fmla="*/ 18353 w 18476"/>
                  <a:gd name="connsiteY1" fmla="*/ 1508 h 24820"/>
                  <a:gd name="connsiteX2" fmla="*/ 446 w 18476"/>
                  <a:gd name="connsiteY2" fmla="*/ 24749 h 24820"/>
                </a:gdLst>
                <a:ahLst/>
                <a:cxnLst>
                  <a:cxn ang="0">
                    <a:pos x="connsiteX0" y="connsiteY0"/>
                  </a:cxn>
                  <a:cxn ang="0">
                    <a:pos x="connsiteX1" y="connsiteY1"/>
                  </a:cxn>
                  <a:cxn ang="0">
                    <a:pos x="connsiteX2" y="connsiteY2"/>
                  </a:cxn>
                </a:cxnLst>
                <a:rect l="l" t="t" r="r" b="b"/>
                <a:pathLst>
                  <a:path w="18476" h="24820">
                    <a:moveTo>
                      <a:pt x="446" y="24749"/>
                    </a:moveTo>
                    <a:cubicBezTo>
                      <a:pt x="9971" y="25035"/>
                      <a:pt x="19686" y="25606"/>
                      <a:pt x="18353" y="1508"/>
                    </a:cubicBezTo>
                    <a:cubicBezTo>
                      <a:pt x="7494" y="-1636"/>
                      <a:pt x="-2220" y="-2302"/>
                      <a:pt x="446" y="24749"/>
                    </a:cubicBezTo>
                    <a:close/>
                  </a:path>
                </a:pathLst>
              </a:custGeom>
              <a:grpFill/>
              <a:ln w="9525" cap="flat">
                <a:noFill/>
                <a:prstDash val="solid"/>
                <a:miter/>
              </a:ln>
            </p:spPr>
            <p:txBody>
              <a:bodyPr rtlCol="0" anchor="ctr"/>
              <a:lstStyle/>
              <a:p>
                <a:endParaRPr lang="en-US"/>
              </a:p>
            </p:txBody>
          </p:sp>
          <p:sp>
            <p:nvSpPr>
              <p:cNvPr id="73999" name="Freeform: Shape 73998">
                <a:extLst>
                  <a:ext uri="{FF2B5EF4-FFF2-40B4-BE49-F238E27FC236}">
                    <a16:creationId xmlns:a16="http://schemas.microsoft.com/office/drawing/2014/main" id="{55A71882-273D-458C-8ACD-FD4A124395FD}"/>
                  </a:ext>
                </a:extLst>
              </p:cNvPr>
              <p:cNvSpPr/>
              <p:nvPr/>
            </p:nvSpPr>
            <p:spPr>
              <a:xfrm>
                <a:off x="21880544" y="4938935"/>
                <a:ext cx="40291" cy="26860"/>
              </a:xfrm>
              <a:custGeom>
                <a:avLst/>
                <a:gdLst>
                  <a:gd name="connsiteX0" fmla="*/ 40291 w 40291"/>
                  <a:gd name="connsiteY0" fmla="*/ 23241 h 26860"/>
                  <a:gd name="connsiteX1" fmla="*/ 0 w 40291"/>
                  <a:gd name="connsiteY1" fmla="*/ 0 h 26860"/>
                  <a:gd name="connsiteX2" fmla="*/ 7525 w 40291"/>
                  <a:gd name="connsiteY2" fmla="*/ 26861 h 26860"/>
                  <a:gd name="connsiteX3" fmla="*/ 40291 w 40291"/>
                  <a:gd name="connsiteY3" fmla="*/ 23241 h 26860"/>
                </a:gdLst>
                <a:ahLst/>
                <a:cxnLst>
                  <a:cxn ang="0">
                    <a:pos x="connsiteX0" y="connsiteY0"/>
                  </a:cxn>
                  <a:cxn ang="0">
                    <a:pos x="connsiteX1" y="connsiteY1"/>
                  </a:cxn>
                  <a:cxn ang="0">
                    <a:pos x="connsiteX2" y="connsiteY2"/>
                  </a:cxn>
                  <a:cxn ang="0">
                    <a:pos x="connsiteX3" y="connsiteY3"/>
                  </a:cxn>
                </a:cxnLst>
                <a:rect l="l" t="t" r="r" b="b"/>
                <a:pathLst>
                  <a:path w="40291" h="26860">
                    <a:moveTo>
                      <a:pt x="40291" y="23241"/>
                    </a:moveTo>
                    <a:cubicBezTo>
                      <a:pt x="35909" y="-9239"/>
                      <a:pt x="13335" y="8096"/>
                      <a:pt x="0" y="0"/>
                    </a:cubicBezTo>
                    <a:cubicBezTo>
                      <a:pt x="2381" y="9144"/>
                      <a:pt x="7906" y="10192"/>
                      <a:pt x="7525" y="26861"/>
                    </a:cubicBezTo>
                    <a:cubicBezTo>
                      <a:pt x="21527" y="17431"/>
                      <a:pt x="24099" y="27337"/>
                      <a:pt x="40291" y="23241"/>
                    </a:cubicBezTo>
                    <a:close/>
                  </a:path>
                </a:pathLst>
              </a:custGeom>
              <a:grpFill/>
              <a:ln w="9525" cap="flat">
                <a:noFill/>
                <a:prstDash val="solid"/>
                <a:miter/>
              </a:ln>
            </p:spPr>
            <p:txBody>
              <a:bodyPr rtlCol="0" anchor="ctr"/>
              <a:lstStyle/>
              <a:p>
                <a:endParaRPr lang="en-US"/>
              </a:p>
            </p:txBody>
          </p:sp>
          <p:sp>
            <p:nvSpPr>
              <p:cNvPr id="74000" name="Freeform: Shape 73999">
                <a:extLst>
                  <a:ext uri="{FF2B5EF4-FFF2-40B4-BE49-F238E27FC236}">
                    <a16:creationId xmlns:a16="http://schemas.microsoft.com/office/drawing/2014/main" id="{E6BBCA15-A075-47CE-B4F1-E76C117CE453}"/>
                  </a:ext>
                </a:extLst>
              </p:cNvPr>
              <p:cNvSpPr/>
              <p:nvPr/>
            </p:nvSpPr>
            <p:spPr>
              <a:xfrm>
                <a:off x="21890545" y="5194757"/>
                <a:ext cx="27146" cy="28130"/>
              </a:xfrm>
              <a:custGeom>
                <a:avLst/>
                <a:gdLst>
                  <a:gd name="connsiteX0" fmla="*/ 27147 w 27146"/>
                  <a:gd name="connsiteY0" fmla="*/ 22879 h 28130"/>
                  <a:gd name="connsiteX1" fmla="*/ 0 w 27146"/>
                  <a:gd name="connsiteY1" fmla="*/ 18878 h 28130"/>
                  <a:gd name="connsiteX2" fmla="*/ 27147 w 27146"/>
                  <a:gd name="connsiteY2" fmla="*/ 22879 h 28130"/>
                </a:gdLst>
                <a:ahLst/>
                <a:cxnLst>
                  <a:cxn ang="0">
                    <a:pos x="connsiteX0" y="connsiteY0"/>
                  </a:cxn>
                  <a:cxn ang="0">
                    <a:pos x="connsiteX1" y="connsiteY1"/>
                  </a:cxn>
                  <a:cxn ang="0">
                    <a:pos x="connsiteX2" y="connsiteY2"/>
                  </a:cxn>
                </a:cxnLst>
                <a:rect l="l" t="t" r="r" b="b"/>
                <a:pathLst>
                  <a:path w="27146" h="28130">
                    <a:moveTo>
                      <a:pt x="27147" y="22879"/>
                    </a:moveTo>
                    <a:cubicBezTo>
                      <a:pt x="21717" y="-24556"/>
                      <a:pt x="10859" y="16021"/>
                      <a:pt x="0" y="18878"/>
                    </a:cubicBezTo>
                    <a:cubicBezTo>
                      <a:pt x="6287" y="43739"/>
                      <a:pt x="14764" y="9068"/>
                      <a:pt x="27147" y="22879"/>
                    </a:cubicBezTo>
                    <a:close/>
                  </a:path>
                </a:pathLst>
              </a:custGeom>
              <a:grpFill/>
              <a:ln w="9525" cap="flat">
                <a:noFill/>
                <a:prstDash val="solid"/>
                <a:miter/>
              </a:ln>
            </p:spPr>
            <p:txBody>
              <a:bodyPr rtlCol="0" anchor="ctr"/>
              <a:lstStyle/>
              <a:p>
                <a:endParaRPr lang="en-US"/>
              </a:p>
            </p:txBody>
          </p:sp>
          <p:sp>
            <p:nvSpPr>
              <p:cNvPr id="74001" name="Freeform: Shape 74000">
                <a:extLst>
                  <a:ext uri="{FF2B5EF4-FFF2-40B4-BE49-F238E27FC236}">
                    <a16:creationId xmlns:a16="http://schemas.microsoft.com/office/drawing/2014/main" id="{8D2135F8-83F7-436E-887F-3543CF31EB36}"/>
                  </a:ext>
                </a:extLst>
              </p:cNvPr>
              <p:cNvSpPr/>
              <p:nvPr/>
            </p:nvSpPr>
            <p:spPr>
              <a:xfrm>
                <a:off x="21946552" y="7179503"/>
                <a:ext cx="28798" cy="21204"/>
              </a:xfrm>
              <a:custGeom>
                <a:avLst/>
                <a:gdLst>
                  <a:gd name="connsiteX0" fmla="*/ 0 w 28798"/>
                  <a:gd name="connsiteY0" fmla="*/ 7427 h 21204"/>
                  <a:gd name="connsiteX1" fmla="*/ 16193 w 28798"/>
                  <a:gd name="connsiteY1" fmla="*/ 9333 h 21204"/>
                  <a:gd name="connsiteX2" fmla="*/ 0 w 28798"/>
                  <a:gd name="connsiteY2" fmla="*/ 7427 h 21204"/>
                </a:gdLst>
                <a:ahLst/>
                <a:cxnLst>
                  <a:cxn ang="0">
                    <a:pos x="connsiteX0" y="connsiteY0"/>
                  </a:cxn>
                  <a:cxn ang="0">
                    <a:pos x="connsiteX1" y="connsiteY1"/>
                  </a:cxn>
                  <a:cxn ang="0">
                    <a:pos x="connsiteX2" y="connsiteY2"/>
                  </a:cxn>
                </a:cxnLst>
                <a:rect l="l" t="t" r="r" b="b"/>
                <a:pathLst>
                  <a:path w="28798" h="21204">
                    <a:moveTo>
                      <a:pt x="0" y="7427"/>
                    </a:moveTo>
                    <a:cubicBezTo>
                      <a:pt x="3906" y="34002"/>
                      <a:pt x="50674" y="14952"/>
                      <a:pt x="16193" y="9333"/>
                    </a:cubicBezTo>
                    <a:cubicBezTo>
                      <a:pt x="7144" y="7808"/>
                      <a:pt x="8477" y="-9623"/>
                      <a:pt x="0" y="7427"/>
                    </a:cubicBezTo>
                    <a:close/>
                  </a:path>
                </a:pathLst>
              </a:custGeom>
              <a:grpFill/>
              <a:ln w="9525" cap="flat">
                <a:noFill/>
                <a:prstDash val="solid"/>
                <a:miter/>
              </a:ln>
            </p:spPr>
            <p:txBody>
              <a:bodyPr rtlCol="0" anchor="ctr"/>
              <a:lstStyle/>
              <a:p>
                <a:endParaRPr lang="en-US"/>
              </a:p>
            </p:txBody>
          </p:sp>
          <p:sp>
            <p:nvSpPr>
              <p:cNvPr id="74002" name="Freeform: Shape 74001">
                <a:extLst>
                  <a:ext uri="{FF2B5EF4-FFF2-40B4-BE49-F238E27FC236}">
                    <a16:creationId xmlns:a16="http://schemas.microsoft.com/office/drawing/2014/main" id="{55838A41-D645-41A8-831F-C747FE422155}"/>
                  </a:ext>
                </a:extLst>
              </p:cNvPr>
              <p:cNvSpPr/>
              <p:nvPr/>
            </p:nvSpPr>
            <p:spPr>
              <a:xfrm>
                <a:off x="21777578" y="5258008"/>
                <a:ext cx="17240" cy="30742"/>
              </a:xfrm>
              <a:custGeom>
                <a:avLst/>
                <a:gdLst>
                  <a:gd name="connsiteX0" fmla="*/ 17240 w 17240"/>
                  <a:gd name="connsiteY0" fmla="*/ 26970 h 30742"/>
                  <a:gd name="connsiteX1" fmla="*/ 16479 w 17240"/>
                  <a:gd name="connsiteY1" fmla="*/ 1348 h 30742"/>
                  <a:gd name="connsiteX2" fmla="*/ 0 w 17240"/>
                  <a:gd name="connsiteY2" fmla="*/ 15921 h 30742"/>
                  <a:gd name="connsiteX3" fmla="*/ 17240 w 17240"/>
                  <a:gd name="connsiteY3" fmla="*/ 26970 h 30742"/>
                </a:gdLst>
                <a:ahLst/>
                <a:cxnLst>
                  <a:cxn ang="0">
                    <a:pos x="connsiteX0" y="connsiteY0"/>
                  </a:cxn>
                  <a:cxn ang="0">
                    <a:pos x="connsiteX1" y="connsiteY1"/>
                  </a:cxn>
                  <a:cxn ang="0">
                    <a:pos x="connsiteX2" y="connsiteY2"/>
                  </a:cxn>
                  <a:cxn ang="0">
                    <a:pos x="connsiteX3" y="connsiteY3"/>
                  </a:cxn>
                </a:cxnLst>
                <a:rect l="l" t="t" r="r" b="b"/>
                <a:pathLst>
                  <a:path w="17240" h="30742">
                    <a:moveTo>
                      <a:pt x="17240" y="26970"/>
                    </a:moveTo>
                    <a:cubicBezTo>
                      <a:pt x="17050" y="18493"/>
                      <a:pt x="16764" y="9920"/>
                      <a:pt x="16479" y="1348"/>
                    </a:cubicBezTo>
                    <a:cubicBezTo>
                      <a:pt x="5905" y="-6653"/>
                      <a:pt x="10573" y="23922"/>
                      <a:pt x="0" y="15921"/>
                    </a:cubicBezTo>
                    <a:cubicBezTo>
                      <a:pt x="3906" y="45163"/>
                      <a:pt x="6477" y="21065"/>
                      <a:pt x="17240" y="26970"/>
                    </a:cubicBezTo>
                    <a:close/>
                  </a:path>
                </a:pathLst>
              </a:custGeom>
              <a:grpFill/>
              <a:ln w="9525" cap="flat">
                <a:noFill/>
                <a:prstDash val="solid"/>
                <a:miter/>
              </a:ln>
            </p:spPr>
            <p:txBody>
              <a:bodyPr rtlCol="0" anchor="ctr"/>
              <a:lstStyle/>
              <a:p>
                <a:endParaRPr lang="en-US"/>
              </a:p>
            </p:txBody>
          </p:sp>
          <p:sp>
            <p:nvSpPr>
              <p:cNvPr id="74003" name="Freeform: Shape 74002">
                <a:extLst>
                  <a:ext uri="{FF2B5EF4-FFF2-40B4-BE49-F238E27FC236}">
                    <a16:creationId xmlns:a16="http://schemas.microsoft.com/office/drawing/2014/main" id="{9FC93D3C-C086-427D-8D6C-C5853DEEB644}"/>
                  </a:ext>
                </a:extLst>
              </p:cNvPr>
              <p:cNvSpPr/>
              <p:nvPr/>
            </p:nvSpPr>
            <p:spPr>
              <a:xfrm>
                <a:off x="21711723" y="5147056"/>
                <a:ext cx="69951" cy="48482"/>
              </a:xfrm>
              <a:custGeom>
                <a:avLst/>
                <a:gdLst>
                  <a:gd name="connsiteX0" fmla="*/ 69951 w 69951"/>
                  <a:gd name="connsiteY0" fmla="*/ 24860 h 48482"/>
                  <a:gd name="connsiteX1" fmla="*/ 19088 w 69951"/>
                  <a:gd name="connsiteY1" fmla="*/ 0 h 48482"/>
                  <a:gd name="connsiteX2" fmla="*/ 16516 w 69951"/>
                  <a:gd name="connsiteY2" fmla="*/ 33814 h 48482"/>
                  <a:gd name="connsiteX3" fmla="*/ 38 w 69951"/>
                  <a:gd name="connsiteY3" fmla="*/ 48482 h 48482"/>
                  <a:gd name="connsiteX4" fmla="*/ 69951 w 69951"/>
                  <a:gd name="connsiteY4" fmla="*/ 24860 h 48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51" h="48482">
                    <a:moveTo>
                      <a:pt x="69951" y="24860"/>
                    </a:moveTo>
                    <a:cubicBezTo>
                      <a:pt x="65379" y="-11906"/>
                      <a:pt x="32709" y="31623"/>
                      <a:pt x="19088" y="0"/>
                    </a:cubicBezTo>
                    <a:cubicBezTo>
                      <a:pt x="19850" y="15526"/>
                      <a:pt x="15373" y="17431"/>
                      <a:pt x="16516" y="33814"/>
                    </a:cubicBezTo>
                    <a:cubicBezTo>
                      <a:pt x="3467" y="2000"/>
                      <a:pt x="-438" y="5143"/>
                      <a:pt x="38" y="48482"/>
                    </a:cubicBezTo>
                    <a:cubicBezTo>
                      <a:pt x="34899" y="35242"/>
                      <a:pt x="37376" y="27051"/>
                      <a:pt x="69951" y="24860"/>
                    </a:cubicBezTo>
                    <a:close/>
                  </a:path>
                </a:pathLst>
              </a:custGeom>
              <a:grpFill/>
              <a:ln w="9525" cap="flat">
                <a:noFill/>
                <a:prstDash val="solid"/>
                <a:miter/>
              </a:ln>
            </p:spPr>
            <p:txBody>
              <a:bodyPr rtlCol="0" anchor="ctr"/>
              <a:lstStyle/>
              <a:p>
                <a:endParaRPr lang="en-US"/>
              </a:p>
            </p:txBody>
          </p:sp>
          <p:sp>
            <p:nvSpPr>
              <p:cNvPr id="74004" name="Freeform: Shape 74003">
                <a:extLst>
                  <a:ext uri="{FF2B5EF4-FFF2-40B4-BE49-F238E27FC236}">
                    <a16:creationId xmlns:a16="http://schemas.microsoft.com/office/drawing/2014/main" id="{99F1019A-0B38-4E15-BB44-2619A48BDAFA}"/>
                  </a:ext>
                </a:extLst>
              </p:cNvPr>
              <p:cNvSpPr/>
              <p:nvPr/>
            </p:nvSpPr>
            <p:spPr>
              <a:xfrm>
                <a:off x="21675089" y="5169345"/>
                <a:ext cx="32861" cy="37623"/>
              </a:xfrm>
              <a:custGeom>
                <a:avLst/>
                <a:gdLst>
                  <a:gd name="connsiteX0" fmla="*/ 32861 w 32861"/>
                  <a:gd name="connsiteY0" fmla="*/ 0 h 37623"/>
                  <a:gd name="connsiteX1" fmla="*/ 0 w 32861"/>
                  <a:gd name="connsiteY1" fmla="*/ 37624 h 37623"/>
                  <a:gd name="connsiteX2" fmla="*/ 32861 w 32861"/>
                  <a:gd name="connsiteY2" fmla="*/ 0 h 37623"/>
                </a:gdLst>
                <a:ahLst/>
                <a:cxnLst>
                  <a:cxn ang="0">
                    <a:pos x="connsiteX0" y="connsiteY0"/>
                  </a:cxn>
                  <a:cxn ang="0">
                    <a:pos x="connsiteX1" y="connsiteY1"/>
                  </a:cxn>
                  <a:cxn ang="0">
                    <a:pos x="connsiteX2" y="connsiteY2"/>
                  </a:cxn>
                </a:cxnLst>
                <a:rect l="l" t="t" r="r" b="b"/>
                <a:pathLst>
                  <a:path w="32861" h="37623">
                    <a:moveTo>
                      <a:pt x="32861" y="0"/>
                    </a:moveTo>
                    <a:cubicBezTo>
                      <a:pt x="21241" y="10763"/>
                      <a:pt x="3524" y="5524"/>
                      <a:pt x="0" y="37624"/>
                    </a:cubicBezTo>
                    <a:cubicBezTo>
                      <a:pt x="13145" y="30575"/>
                      <a:pt x="32385" y="39338"/>
                      <a:pt x="32861" y="0"/>
                    </a:cubicBezTo>
                    <a:close/>
                  </a:path>
                </a:pathLst>
              </a:custGeom>
              <a:grpFill/>
              <a:ln w="9525" cap="flat">
                <a:noFill/>
                <a:prstDash val="solid"/>
                <a:miter/>
              </a:ln>
            </p:spPr>
            <p:txBody>
              <a:bodyPr rtlCol="0" anchor="ctr"/>
              <a:lstStyle/>
              <a:p>
                <a:endParaRPr lang="en-US"/>
              </a:p>
            </p:txBody>
          </p:sp>
          <p:sp>
            <p:nvSpPr>
              <p:cNvPr id="74005" name="Freeform: Shape 74004">
                <a:extLst>
                  <a:ext uri="{FF2B5EF4-FFF2-40B4-BE49-F238E27FC236}">
                    <a16:creationId xmlns:a16="http://schemas.microsoft.com/office/drawing/2014/main" id="{8A4BD978-3457-4AF0-B806-B8ECF3E1C892}"/>
                  </a:ext>
                </a:extLst>
              </p:cNvPr>
              <p:cNvSpPr/>
              <p:nvPr/>
            </p:nvSpPr>
            <p:spPr>
              <a:xfrm>
                <a:off x="21622579" y="3546991"/>
                <a:ext cx="30419" cy="17677"/>
              </a:xfrm>
              <a:custGeom>
                <a:avLst/>
                <a:gdLst>
                  <a:gd name="connsiteX0" fmla="*/ 29460 w 30419"/>
                  <a:gd name="connsiteY0" fmla="*/ 14343 h 17677"/>
                  <a:gd name="connsiteX1" fmla="*/ 218 w 30419"/>
                  <a:gd name="connsiteY1" fmla="*/ 17677 h 17677"/>
                  <a:gd name="connsiteX2" fmla="*/ 29460 w 30419"/>
                  <a:gd name="connsiteY2" fmla="*/ 14343 h 17677"/>
                </a:gdLst>
                <a:ahLst/>
                <a:cxnLst>
                  <a:cxn ang="0">
                    <a:pos x="connsiteX0" y="connsiteY0"/>
                  </a:cxn>
                  <a:cxn ang="0">
                    <a:pos x="connsiteX1" y="connsiteY1"/>
                  </a:cxn>
                  <a:cxn ang="0">
                    <a:pos x="connsiteX2" y="connsiteY2"/>
                  </a:cxn>
                </a:cxnLst>
                <a:rect l="l" t="t" r="r" b="b"/>
                <a:pathLst>
                  <a:path w="30419" h="17677">
                    <a:moveTo>
                      <a:pt x="29460" y="14343"/>
                    </a:moveTo>
                    <a:cubicBezTo>
                      <a:pt x="37080" y="7771"/>
                      <a:pt x="-3306" y="-16137"/>
                      <a:pt x="218" y="17677"/>
                    </a:cubicBezTo>
                    <a:cubicBezTo>
                      <a:pt x="12792" y="11867"/>
                      <a:pt x="13268" y="14629"/>
                      <a:pt x="29460" y="14343"/>
                    </a:cubicBezTo>
                    <a:close/>
                  </a:path>
                </a:pathLst>
              </a:custGeom>
              <a:grpFill/>
              <a:ln w="9525" cap="flat">
                <a:noFill/>
                <a:prstDash val="solid"/>
                <a:miter/>
              </a:ln>
            </p:spPr>
            <p:txBody>
              <a:bodyPr rtlCol="0" anchor="ctr"/>
              <a:lstStyle/>
              <a:p>
                <a:endParaRPr lang="en-US"/>
              </a:p>
            </p:txBody>
          </p:sp>
          <p:sp>
            <p:nvSpPr>
              <p:cNvPr id="74006" name="Freeform: Shape 74005">
                <a:extLst>
                  <a:ext uri="{FF2B5EF4-FFF2-40B4-BE49-F238E27FC236}">
                    <a16:creationId xmlns:a16="http://schemas.microsoft.com/office/drawing/2014/main" id="{59200A51-0EE9-445C-8F2A-A890852A1B13}"/>
                  </a:ext>
                </a:extLst>
              </p:cNvPr>
              <p:cNvSpPr/>
              <p:nvPr/>
            </p:nvSpPr>
            <p:spPr>
              <a:xfrm>
                <a:off x="21617178" y="5360988"/>
                <a:ext cx="37528" cy="39624"/>
              </a:xfrm>
              <a:custGeom>
                <a:avLst/>
                <a:gdLst>
                  <a:gd name="connsiteX0" fmla="*/ 37529 w 37528"/>
                  <a:gd name="connsiteY0" fmla="*/ 39624 h 39624"/>
                  <a:gd name="connsiteX1" fmla="*/ 3048 w 37528"/>
                  <a:gd name="connsiteY1" fmla="*/ 0 h 39624"/>
                  <a:gd name="connsiteX2" fmla="*/ 0 w 37528"/>
                  <a:gd name="connsiteY2" fmla="*/ 25146 h 39624"/>
                  <a:gd name="connsiteX3" fmla="*/ 37529 w 37528"/>
                  <a:gd name="connsiteY3" fmla="*/ 39624 h 39624"/>
                </a:gdLst>
                <a:ahLst/>
                <a:cxnLst>
                  <a:cxn ang="0">
                    <a:pos x="connsiteX0" y="connsiteY0"/>
                  </a:cxn>
                  <a:cxn ang="0">
                    <a:pos x="connsiteX1" y="connsiteY1"/>
                  </a:cxn>
                  <a:cxn ang="0">
                    <a:pos x="connsiteX2" y="connsiteY2"/>
                  </a:cxn>
                  <a:cxn ang="0">
                    <a:pos x="connsiteX3" y="connsiteY3"/>
                  </a:cxn>
                </a:cxnLst>
                <a:rect l="l" t="t" r="r" b="b"/>
                <a:pathLst>
                  <a:path w="37528" h="39624">
                    <a:moveTo>
                      <a:pt x="37529" y="39624"/>
                    </a:moveTo>
                    <a:cubicBezTo>
                      <a:pt x="30670" y="10668"/>
                      <a:pt x="14383" y="31337"/>
                      <a:pt x="3048" y="0"/>
                    </a:cubicBezTo>
                    <a:cubicBezTo>
                      <a:pt x="3524" y="12287"/>
                      <a:pt x="3905" y="24384"/>
                      <a:pt x="0" y="25146"/>
                    </a:cubicBezTo>
                    <a:cubicBezTo>
                      <a:pt x="6096" y="45815"/>
                      <a:pt x="26003" y="32385"/>
                      <a:pt x="37529" y="39624"/>
                    </a:cubicBezTo>
                    <a:close/>
                  </a:path>
                </a:pathLst>
              </a:custGeom>
              <a:grpFill/>
              <a:ln w="9525" cap="flat">
                <a:noFill/>
                <a:prstDash val="solid"/>
                <a:miter/>
              </a:ln>
            </p:spPr>
            <p:txBody>
              <a:bodyPr rtlCol="0" anchor="ctr"/>
              <a:lstStyle/>
              <a:p>
                <a:endParaRPr lang="en-US"/>
              </a:p>
            </p:txBody>
          </p:sp>
          <p:sp>
            <p:nvSpPr>
              <p:cNvPr id="74007" name="Freeform: Shape 74006">
                <a:extLst>
                  <a:ext uri="{FF2B5EF4-FFF2-40B4-BE49-F238E27FC236}">
                    <a16:creationId xmlns:a16="http://schemas.microsoft.com/office/drawing/2014/main" id="{4DE7284B-4CCD-451A-BBE5-0C1C38829EE4}"/>
                  </a:ext>
                </a:extLst>
              </p:cNvPr>
              <p:cNvSpPr/>
              <p:nvPr/>
            </p:nvSpPr>
            <p:spPr>
              <a:xfrm>
                <a:off x="21616363" y="4880756"/>
                <a:ext cx="12835" cy="60750"/>
              </a:xfrm>
              <a:custGeom>
                <a:avLst/>
                <a:gdLst>
                  <a:gd name="connsiteX0" fmla="*/ 148 w 12835"/>
                  <a:gd name="connsiteY0" fmla="*/ 172 h 60750"/>
                  <a:gd name="connsiteX1" fmla="*/ 7006 w 12835"/>
                  <a:gd name="connsiteY1" fmla="*/ 18364 h 60750"/>
                  <a:gd name="connsiteX2" fmla="*/ 4434 w 12835"/>
                  <a:gd name="connsiteY2" fmla="*/ 60751 h 60750"/>
                  <a:gd name="connsiteX3" fmla="*/ 148 w 12835"/>
                  <a:gd name="connsiteY3" fmla="*/ 172 h 60750"/>
                </a:gdLst>
                <a:ahLst/>
                <a:cxnLst>
                  <a:cxn ang="0">
                    <a:pos x="connsiteX0" y="connsiteY0"/>
                  </a:cxn>
                  <a:cxn ang="0">
                    <a:pos x="connsiteX1" y="connsiteY1"/>
                  </a:cxn>
                  <a:cxn ang="0">
                    <a:pos x="connsiteX2" y="connsiteY2"/>
                  </a:cxn>
                  <a:cxn ang="0">
                    <a:pos x="connsiteX3" y="connsiteY3"/>
                  </a:cxn>
                </a:cxnLst>
                <a:rect l="l" t="t" r="r" b="b"/>
                <a:pathLst>
                  <a:path w="12835" h="60750">
                    <a:moveTo>
                      <a:pt x="148" y="172"/>
                    </a:moveTo>
                    <a:cubicBezTo>
                      <a:pt x="-805" y="14650"/>
                      <a:pt x="3005" y="16650"/>
                      <a:pt x="7006" y="18364"/>
                    </a:cubicBezTo>
                    <a:cubicBezTo>
                      <a:pt x="8625" y="39224"/>
                      <a:pt x="1291" y="36176"/>
                      <a:pt x="4434" y="60751"/>
                    </a:cubicBezTo>
                    <a:cubicBezTo>
                      <a:pt x="16531" y="60274"/>
                      <a:pt x="15959" y="-3734"/>
                      <a:pt x="148" y="172"/>
                    </a:cubicBezTo>
                    <a:close/>
                  </a:path>
                </a:pathLst>
              </a:custGeom>
              <a:grpFill/>
              <a:ln w="9525" cap="flat">
                <a:noFill/>
                <a:prstDash val="solid"/>
                <a:miter/>
              </a:ln>
            </p:spPr>
            <p:txBody>
              <a:bodyPr rtlCol="0" anchor="ctr"/>
              <a:lstStyle/>
              <a:p>
                <a:endParaRPr lang="en-US"/>
              </a:p>
            </p:txBody>
          </p:sp>
          <p:sp>
            <p:nvSpPr>
              <p:cNvPr id="74008" name="Freeform: Shape 74007">
                <a:extLst>
                  <a:ext uri="{FF2B5EF4-FFF2-40B4-BE49-F238E27FC236}">
                    <a16:creationId xmlns:a16="http://schemas.microsoft.com/office/drawing/2014/main" id="{8D993075-97A2-4858-96D8-B0CDC8E093FD}"/>
                  </a:ext>
                </a:extLst>
              </p:cNvPr>
              <p:cNvSpPr/>
              <p:nvPr/>
            </p:nvSpPr>
            <p:spPr>
              <a:xfrm>
                <a:off x="21602986" y="5907561"/>
                <a:ext cx="28004" cy="20354"/>
              </a:xfrm>
              <a:custGeom>
                <a:avLst/>
                <a:gdLst>
                  <a:gd name="connsiteX0" fmla="*/ 28003 w 28004"/>
                  <a:gd name="connsiteY0" fmla="*/ 20354 h 20354"/>
                  <a:gd name="connsiteX1" fmla="*/ 0 w 28004"/>
                  <a:gd name="connsiteY1" fmla="*/ 7591 h 20354"/>
                  <a:gd name="connsiteX2" fmla="*/ 28003 w 28004"/>
                  <a:gd name="connsiteY2" fmla="*/ 20354 h 20354"/>
                </a:gdLst>
                <a:ahLst/>
                <a:cxnLst>
                  <a:cxn ang="0">
                    <a:pos x="connsiteX0" y="connsiteY0"/>
                  </a:cxn>
                  <a:cxn ang="0">
                    <a:pos x="connsiteX1" y="connsiteY1"/>
                  </a:cxn>
                  <a:cxn ang="0">
                    <a:pos x="connsiteX2" y="connsiteY2"/>
                  </a:cxn>
                </a:cxnLst>
                <a:rect l="l" t="t" r="r" b="b"/>
                <a:pathLst>
                  <a:path w="28004" h="20354">
                    <a:moveTo>
                      <a:pt x="28003" y="20354"/>
                    </a:moveTo>
                    <a:cubicBezTo>
                      <a:pt x="28194" y="-15936"/>
                      <a:pt x="5905" y="7305"/>
                      <a:pt x="0" y="7591"/>
                    </a:cubicBezTo>
                    <a:cubicBezTo>
                      <a:pt x="2762" y="27212"/>
                      <a:pt x="19431" y="13973"/>
                      <a:pt x="28003" y="20354"/>
                    </a:cubicBezTo>
                    <a:close/>
                  </a:path>
                </a:pathLst>
              </a:custGeom>
              <a:grpFill/>
              <a:ln w="9525" cap="flat">
                <a:noFill/>
                <a:prstDash val="solid"/>
                <a:miter/>
              </a:ln>
            </p:spPr>
            <p:txBody>
              <a:bodyPr rtlCol="0" anchor="ctr"/>
              <a:lstStyle/>
              <a:p>
                <a:endParaRPr lang="en-US"/>
              </a:p>
            </p:txBody>
          </p:sp>
          <p:sp>
            <p:nvSpPr>
              <p:cNvPr id="74009" name="Freeform: Shape 74008">
                <a:extLst>
                  <a:ext uri="{FF2B5EF4-FFF2-40B4-BE49-F238E27FC236}">
                    <a16:creationId xmlns:a16="http://schemas.microsoft.com/office/drawing/2014/main" id="{3D71FBFC-4626-4E83-AAB4-9C7A62F46E10}"/>
                  </a:ext>
                </a:extLst>
              </p:cNvPr>
              <p:cNvSpPr/>
              <p:nvPr/>
            </p:nvSpPr>
            <p:spPr>
              <a:xfrm>
                <a:off x="21589079" y="5271823"/>
                <a:ext cx="30384" cy="53357"/>
              </a:xfrm>
              <a:custGeom>
                <a:avLst/>
                <a:gdLst>
                  <a:gd name="connsiteX0" fmla="*/ 30385 w 30384"/>
                  <a:gd name="connsiteY0" fmla="*/ 37635 h 53357"/>
                  <a:gd name="connsiteX1" fmla="*/ 9620 w 30384"/>
                  <a:gd name="connsiteY1" fmla="*/ 106 h 53357"/>
                  <a:gd name="connsiteX2" fmla="*/ 0 w 30384"/>
                  <a:gd name="connsiteY2" fmla="*/ 41445 h 53357"/>
                  <a:gd name="connsiteX3" fmla="*/ 30385 w 30384"/>
                  <a:gd name="connsiteY3" fmla="*/ 37635 h 53357"/>
                </a:gdLst>
                <a:ahLst/>
                <a:cxnLst>
                  <a:cxn ang="0">
                    <a:pos x="connsiteX0" y="connsiteY0"/>
                  </a:cxn>
                  <a:cxn ang="0">
                    <a:pos x="connsiteX1" y="connsiteY1"/>
                  </a:cxn>
                  <a:cxn ang="0">
                    <a:pos x="connsiteX2" y="connsiteY2"/>
                  </a:cxn>
                  <a:cxn ang="0">
                    <a:pos x="connsiteX3" y="connsiteY3"/>
                  </a:cxn>
                </a:cxnLst>
                <a:rect l="l" t="t" r="r" b="b"/>
                <a:pathLst>
                  <a:path w="30384" h="53357">
                    <a:moveTo>
                      <a:pt x="30385" y="37635"/>
                    </a:moveTo>
                    <a:cubicBezTo>
                      <a:pt x="25813" y="19347"/>
                      <a:pt x="11335" y="25633"/>
                      <a:pt x="9620" y="106"/>
                    </a:cubicBezTo>
                    <a:cubicBezTo>
                      <a:pt x="0" y="-2847"/>
                      <a:pt x="14383" y="56970"/>
                      <a:pt x="0" y="41445"/>
                    </a:cubicBezTo>
                    <a:cubicBezTo>
                      <a:pt x="10477" y="73544"/>
                      <a:pt x="18764" y="29729"/>
                      <a:pt x="30385" y="37635"/>
                    </a:cubicBezTo>
                    <a:close/>
                  </a:path>
                </a:pathLst>
              </a:custGeom>
              <a:grpFill/>
              <a:ln w="9525" cap="flat">
                <a:noFill/>
                <a:prstDash val="solid"/>
                <a:miter/>
              </a:ln>
            </p:spPr>
            <p:txBody>
              <a:bodyPr rtlCol="0" anchor="ctr"/>
              <a:lstStyle/>
              <a:p>
                <a:endParaRPr lang="en-US"/>
              </a:p>
            </p:txBody>
          </p:sp>
          <p:sp>
            <p:nvSpPr>
              <p:cNvPr id="74010" name="Freeform: Shape 74009">
                <a:extLst>
                  <a:ext uri="{FF2B5EF4-FFF2-40B4-BE49-F238E27FC236}">
                    <a16:creationId xmlns:a16="http://schemas.microsoft.com/office/drawing/2014/main" id="{50DBF97D-421B-4CC3-B30B-BC84288C9548}"/>
                  </a:ext>
                </a:extLst>
              </p:cNvPr>
              <p:cNvSpPr/>
              <p:nvPr/>
            </p:nvSpPr>
            <p:spPr>
              <a:xfrm>
                <a:off x="21553455" y="3699174"/>
                <a:ext cx="33150" cy="24275"/>
              </a:xfrm>
              <a:custGeom>
                <a:avLst/>
                <a:gdLst>
                  <a:gd name="connsiteX0" fmla="*/ 33147 w 33150"/>
                  <a:gd name="connsiteY0" fmla="*/ 12941 h 24275"/>
                  <a:gd name="connsiteX1" fmla="*/ 0 w 33150"/>
                  <a:gd name="connsiteY1" fmla="*/ 24276 h 24275"/>
                  <a:gd name="connsiteX2" fmla="*/ 33147 w 33150"/>
                  <a:gd name="connsiteY2" fmla="*/ 12941 h 24275"/>
                </a:gdLst>
                <a:ahLst/>
                <a:cxnLst>
                  <a:cxn ang="0">
                    <a:pos x="connsiteX0" y="connsiteY0"/>
                  </a:cxn>
                  <a:cxn ang="0">
                    <a:pos x="connsiteX1" y="connsiteY1"/>
                  </a:cxn>
                  <a:cxn ang="0">
                    <a:pos x="connsiteX2" y="connsiteY2"/>
                  </a:cxn>
                </a:cxnLst>
                <a:rect l="l" t="t" r="r" b="b"/>
                <a:pathLst>
                  <a:path w="33150" h="24275">
                    <a:moveTo>
                      <a:pt x="33147" y="12941"/>
                    </a:moveTo>
                    <a:cubicBezTo>
                      <a:pt x="33528" y="-11062"/>
                      <a:pt x="1714" y="1606"/>
                      <a:pt x="0" y="24276"/>
                    </a:cubicBezTo>
                    <a:cubicBezTo>
                      <a:pt x="12287" y="23990"/>
                      <a:pt x="20860" y="13227"/>
                      <a:pt x="33147" y="12941"/>
                    </a:cubicBezTo>
                    <a:close/>
                  </a:path>
                </a:pathLst>
              </a:custGeom>
              <a:grpFill/>
              <a:ln w="9525" cap="flat">
                <a:noFill/>
                <a:prstDash val="solid"/>
                <a:miter/>
              </a:ln>
            </p:spPr>
            <p:txBody>
              <a:bodyPr rtlCol="0" anchor="ctr"/>
              <a:lstStyle/>
              <a:p>
                <a:endParaRPr lang="en-US"/>
              </a:p>
            </p:txBody>
          </p:sp>
          <p:sp>
            <p:nvSpPr>
              <p:cNvPr id="74011" name="Freeform: Shape 74010">
                <a:extLst>
                  <a:ext uri="{FF2B5EF4-FFF2-40B4-BE49-F238E27FC236}">
                    <a16:creationId xmlns:a16="http://schemas.microsoft.com/office/drawing/2014/main" id="{9AB7B899-BAA4-4831-AA3C-33CF8C107AE2}"/>
                  </a:ext>
                </a:extLst>
              </p:cNvPr>
              <p:cNvSpPr/>
              <p:nvPr/>
            </p:nvSpPr>
            <p:spPr>
              <a:xfrm>
                <a:off x="21553551" y="5813235"/>
                <a:ext cx="41718" cy="38800"/>
              </a:xfrm>
              <a:custGeom>
                <a:avLst/>
                <a:gdLst>
                  <a:gd name="connsiteX0" fmla="*/ 41719 w 41718"/>
                  <a:gd name="connsiteY0" fmla="*/ 32194 h 38800"/>
                  <a:gd name="connsiteX1" fmla="*/ 0 w 41718"/>
                  <a:gd name="connsiteY1" fmla="*/ 0 h 38800"/>
                  <a:gd name="connsiteX2" fmla="*/ 24574 w 41718"/>
                  <a:gd name="connsiteY2" fmla="*/ 38005 h 38800"/>
                  <a:gd name="connsiteX3" fmla="*/ 41719 w 41718"/>
                  <a:gd name="connsiteY3" fmla="*/ 32194 h 38800"/>
                </a:gdLst>
                <a:ahLst/>
                <a:cxnLst>
                  <a:cxn ang="0">
                    <a:pos x="connsiteX0" y="connsiteY0"/>
                  </a:cxn>
                  <a:cxn ang="0">
                    <a:pos x="connsiteX1" y="connsiteY1"/>
                  </a:cxn>
                  <a:cxn ang="0">
                    <a:pos x="connsiteX2" y="connsiteY2"/>
                  </a:cxn>
                  <a:cxn ang="0">
                    <a:pos x="connsiteX3" y="connsiteY3"/>
                  </a:cxn>
                </a:cxnLst>
                <a:rect l="l" t="t" r="r" b="b"/>
                <a:pathLst>
                  <a:path w="41718" h="38800">
                    <a:moveTo>
                      <a:pt x="41719" y="32194"/>
                    </a:moveTo>
                    <a:cubicBezTo>
                      <a:pt x="28289" y="20288"/>
                      <a:pt x="18002" y="952"/>
                      <a:pt x="0" y="0"/>
                    </a:cubicBezTo>
                    <a:cubicBezTo>
                      <a:pt x="5239" y="24193"/>
                      <a:pt x="16669" y="6953"/>
                      <a:pt x="24574" y="38005"/>
                    </a:cubicBezTo>
                    <a:cubicBezTo>
                      <a:pt x="32861" y="42863"/>
                      <a:pt x="31909" y="23527"/>
                      <a:pt x="41719" y="32194"/>
                    </a:cubicBezTo>
                    <a:close/>
                  </a:path>
                </a:pathLst>
              </a:custGeom>
              <a:grpFill/>
              <a:ln w="9525" cap="flat">
                <a:noFill/>
                <a:prstDash val="solid"/>
                <a:miter/>
              </a:ln>
            </p:spPr>
            <p:txBody>
              <a:bodyPr rtlCol="0" anchor="ctr"/>
              <a:lstStyle/>
              <a:p>
                <a:endParaRPr lang="en-US"/>
              </a:p>
            </p:txBody>
          </p:sp>
          <p:sp>
            <p:nvSpPr>
              <p:cNvPr id="74012" name="Freeform: Shape 74011">
                <a:extLst>
                  <a:ext uri="{FF2B5EF4-FFF2-40B4-BE49-F238E27FC236}">
                    <a16:creationId xmlns:a16="http://schemas.microsoft.com/office/drawing/2014/main" id="{815E6885-D943-4261-BB17-0A9B3FFA3DB5}"/>
                  </a:ext>
                </a:extLst>
              </p:cNvPr>
              <p:cNvSpPr/>
              <p:nvPr/>
            </p:nvSpPr>
            <p:spPr>
              <a:xfrm>
                <a:off x="21555837" y="5344953"/>
                <a:ext cx="33813" cy="17568"/>
              </a:xfrm>
              <a:custGeom>
                <a:avLst/>
                <a:gdLst>
                  <a:gd name="connsiteX0" fmla="*/ 33814 w 33813"/>
                  <a:gd name="connsiteY0" fmla="*/ 11272 h 17568"/>
                  <a:gd name="connsiteX1" fmla="*/ 0 w 33813"/>
                  <a:gd name="connsiteY1" fmla="*/ 5842 h 17568"/>
                  <a:gd name="connsiteX2" fmla="*/ 33814 w 33813"/>
                  <a:gd name="connsiteY2" fmla="*/ 11272 h 17568"/>
                </a:gdLst>
                <a:ahLst/>
                <a:cxnLst>
                  <a:cxn ang="0">
                    <a:pos x="connsiteX0" y="connsiteY0"/>
                  </a:cxn>
                  <a:cxn ang="0">
                    <a:pos x="connsiteX1" y="connsiteY1"/>
                  </a:cxn>
                  <a:cxn ang="0">
                    <a:pos x="connsiteX2" y="connsiteY2"/>
                  </a:cxn>
                </a:cxnLst>
                <a:rect l="l" t="t" r="r" b="b"/>
                <a:pathLst>
                  <a:path w="33813" h="17568">
                    <a:moveTo>
                      <a:pt x="33814" y="11272"/>
                    </a:moveTo>
                    <a:cubicBezTo>
                      <a:pt x="22384" y="-8254"/>
                      <a:pt x="8001" y="2890"/>
                      <a:pt x="0" y="5842"/>
                    </a:cubicBezTo>
                    <a:cubicBezTo>
                      <a:pt x="10477" y="27655"/>
                      <a:pt x="28956" y="12605"/>
                      <a:pt x="33814" y="11272"/>
                    </a:cubicBezTo>
                    <a:close/>
                  </a:path>
                </a:pathLst>
              </a:custGeom>
              <a:grpFill/>
              <a:ln w="9525" cap="flat">
                <a:noFill/>
                <a:prstDash val="solid"/>
                <a:miter/>
              </a:ln>
            </p:spPr>
            <p:txBody>
              <a:bodyPr rtlCol="0" anchor="ctr"/>
              <a:lstStyle/>
              <a:p>
                <a:endParaRPr lang="en-US"/>
              </a:p>
            </p:txBody>
          </p:sp>
          <p:sp>
            <p:nvSpPr>
              <p:cNvPr id="74013" name="Freeform: Shape 74012">
                <a:extLst>
                  <a:ext uri="{FF2B5EF4-FFF2-40B4-BE49-F238E27FC236}">
                    <a16:creationId xmlns:a16="http://schemas.microsoft.com/office/drawing/2014/main" id="{E56CC1EC-281A-42D5-A05F-9512B6D6478B}"/>
                  </a:ext>
                </a:extLst>
              </p:cNvPr>
              <p:cNvSpPr/>
              <p:nvPr/>
            </p:nvSpPr>
            <p:spPr>
              <a:xfrm>
                <a:off x="21541645" y="5258604"/>
                <a:ext cx="40606" cy="47525"/>
              </a:xfrm>
              <a:custGeom>
                <a:avLst/>
                <a:gdLst>
                  <a:gd name="connsiteX0" fmla="*/ 40576 w 40606"/>
                  <a:gd name="connsiteY0" fmla="*/ 36376 h 47525"/>
                  <a:gd name="connsiteX1" fmla="*/ 30099 w 40606"/>
                  <a:gd name="connsiteY1" fmla="*/ 466 h 47525"/>
                  <a:gd name="connsiteX2" fmla="*/ 26765 w 40606"/>
                  <a:gd name="connsiteY2" fmla="*/ 8562 h 47525"/>
                  <a:gd name="connsiteX3" fmla="*/ 20098 w 40606"/>
                  <a:gd name="connsiteY3" fmla="*/ 7419 h 47525"/>
                  <a:gd name="connsiteX4" fmla="*/ 27146 w 40606"/>
                  <a:gd name="connsiteY4" fmla="*/ 34185 h 47525"/>
                  <a:gd name="connsiteX5" fmla="*/ 0 w 40606"/>
                  <a:gd name="connsiteY5" fmla="*/ 12658 h 47525"/>
                  <a:gd name="connsiteX6" fmla="*/ 3714 w 40606"/>
                  <a:gd name="connsiteY6" fmla="*/ 47520 h 47525"/>
                  <a:gd name="connsiteX7" fmla="*/ 6953 w 40606"/>
                  <a:gd name="connsiteY7" fmla="*/ 30946 h 47525"/>
                  <a:gd name="connsiteX8" fmla="*/ 40576 w 40606"/>
                  <a:gd name="connsiteY8" fmla="*/ 36376 h 4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06" h="47525">
                    <a:moveTo>
                      <a:pt x="40576" y="36376"/>
                    </a:moveTo>
                    <a:cubicBezTo>
                      <a:pt x="41338" y="13992"/>
                      <a:pt x="27431" y="27517"/>
                      <a:pt x="30099" y="466"/>
                    </a:cubicBezTo>
                    <a:cubicBezTo>
                      <a:pt x="27146" y="-1534"/>
                      <a:pt x="26955" y="3228"/>
                      <a:pt x="26765" y="8562"/>
                    </a:cubicBezTo>
                    <a:cubicBezTo>
                      <a:pt x="24479" y="8086"/>
                      <a:pt x="22288" y="7801"/>
                      <a:pt x="20098" y="7419"/>
                    </a:cubicBezTo>
                    <a:cubicBezTo>
                      <a:pt x="21431" y="18945"/>
                      <a:pt x="26194" y="21897"/>
                      <a:pt x="27146" y="34185"/>
                    </a:cubicBezTo>
                    <a:cubicBezTo>
                      <a:pt x="16097" y="31994"/>
                      <a:pt x="14001" y="7705"/>
                      <a:pt x="0" y="12658"/>
                    </a:cubicBezTo>
                    <a:cubicBezTo>
                      <a:pt x="2667" y="20659"/>
                      <a:pt x="3810" y="32756"/>
                      <a:pt x="3714" y="47520"/>
                    </a:cubicBezTo>
                    <a:cubicBezTo>
                      <a:pt x="6953" y="47805"/>
                      <a:pt x="6191" y="37423"/>
                      <a:pt x="6953" y="30946"/>
                    </a:cubicBezTo>
                    <a:cubicBezTo>
                      <a:pt x="22955" y="38852"/>
                      <a:pt x="27337" y="58378"/>
                      <a:pt x="40576" y="36376"/>
                    </a:cubicBezTo>
                    <a:close/>
                  </a:path>
                </a:pathLst>
              </a:custGeom>
              <a:grpFill/>
              <a:ln w="9525" cap="flat">
                <a:noFill/>
                <a:prstDash val="solid"/>
                <a:miter/>
              </a:ln>
            </p:spPr>
            <p:txBody>
              <a:bodyPr rtlCol="0" anchor="ctr"/>
              <a:lstStyle/>
              <a:p>
                <a:endParaRPr lang="en-US"/>
              </a:p>
            </p:txBody>
          </p:sp>
          <p:sp>
            <p:nvSpPr>
              <p:cNvPr id="74014" name="Freeform: Shape 74013">
                <a:extLst>
                  <a:ext uri="{FF2B5EF4-FFF2-40B4-BE49-F238E27FC236}">
                    <a16:creationId xmlns:a16="http://schemas.microsoft.com/office/drawing/2014/main" id="{A508F052-8BE9-4F7E-9494-54D7AA880DD4}"/>
                  </a:ext>
                </a:extLst>
              </p:cNvPr>
              <p:cNvSpPr/>
              <p:nvPr/>
            </p:nvSpPr>
            <p:spPr>
              <a:xfrm>
                <a:off x="21537548" y="5201670"/>
                <a:ext cx="43720" cy="22039"/>
              </a:xfrm>
              <a:custGeom>
                <a:avLst/>
                <a:gdLst>
                  <a:gd name="connsiteX0" fmla="*/ 43720 w 43720"/>
                  <a:gd name="connsiteY0" fmla="*/ 16156 h 22039"/>
                  <a:gd name="connsiteX1" fmla="*/ 0 w 43720"/>
                  <a:gd name="connsiteY1" fmla="*/ 9108 h 22039"/>
                  <a:gd name="connsiteX2" fmla="*/ 43720 w 43720"/>
                  <a:gd name="connsiteY2" fmla="*/ 16156 h 22039"/>
                </a:gdLst>
                <a:ahLst/>
                <a:cxnLst>
                  <a:cxn ang="0">
                    <a:pos x="connsiteX0" y="connsiteY0"/>
                  </a:cxn>
                  <a:cxn ang="0">
                    <a:pos x="connsiteX1" y="connsiteY1"/>
                  </a:cxn>
                  <a:cxn ang="0">
                    <a:pos x="connsiteX2" y="connsiteY2"/>
                  </a:cxn>
                </a:cxnLst>
                <a:rect l="l" t="t" r="r" b="b"/>
                <a:pathLst>
                  <a:path w="43720" h="22039">
                    <a:moveTo>
                      <a:pt x="43720" y="16156"/>
                    </a:moveTo>
                    <a:cubicBezTo>
                      <a:pt x="30290" y="-14609"/>
                      <a:pt x="17145" y="7774"/>
                      <a:pt x="0" y="9108"/>
                    </a:cubicBezTo>
                    <a:cubicBezTo>
                      <a:pt x="10096" y="32444"/>
                      <a:pt x="32481" y="17299"/>
                      <a:pt x="43720" y="16156"/>
                    </a:cubicBezTo>
                    <a:close/>
                  </a:path>
                </a:pathLst>
              </a:custGeom>
              <a:grpFill/>
              <a:ln w="9525" cap="flat">
                <a:noFill/>
                <a:prstDash val="solid"/>
                <a:miter/>
              </a:ln>
            </p:spPr>
            <p:txBody>
              <a:bodyPr rtlCol="0" anchor="ctr"/>
              <a:lstStyle/>
              <a:p>
                <a:endParaRPr lang="en-US"/>
              </a:p>
            </p:txBody>
          </p:sp>
          <p:sp>
            <p:nvSpPr>
              <p:cNvPr id="74015" name="Freeform: Shape 74014">
                <a:extLst>
                  <a:ext uri="{FF2B5EF4-FFF2-40B4-BE49-F238E27FC236}">
                    <a16:creationId xmlns:a16="http://schemas.microsoft.com/office/drawing/2014/main" id="{1D666610-770B-416B-B9D0-C15F5A51F996}"/>
                  </a:ext>
                </a:extLst>
              </p:cNvPr>
              <p:cNvSpPr/>
              <p:nvPr/>
            </p:nvSpPr>
            <p:spPr>
              <a:xfrm>
                <a:off x="21527575" y="3865086"/>
                <a:ext cx="13498" cy="44910"/>
              </a:xfrm>
              <a:custGeom>
                <a:avLst/>
                <a:gdLst>
                  <a:gd name="connsiteX0" fmla="*/ 13498 w 13498"/>
                  <a:gd name="connsiteY0" fmla="*/ 44482 h 44910"/>
                  <a:gd name="connsiteX1" fmla="*/ 13117 w 13498"/>
                  <a:gd name="connsiteY1" fmla="*/ 18669 h 44910"/>
                  <a:gd name="connsiteX2" fmla="*/ 3496 w 13498"/>
                  <a:gd name="connsiteY2" fmla="*/ 0 h 44910"/>
                  <a:gd name="connsiteX3" fmla="*/ 13498 w 13498"/>
                  <a:gd name="connsiteY3" fmla="*/ 44482 h 44910"/>
                </a:gdLst>
                <a:ahLst/>
                <a:cxnLst>
                  <a:cxn ang="0">
                    <a:pos x="connsiteX0" y="connsiteY0"/>
                  </a:cxn>
                  <a:cxn ang="0">
                    <a:pos x="connsiteX1" y="connsiteY1"/>
                  </a:cxn>
                  <a:cxn ang="0">
                    <a:pos x="connsiteX2" y="connsiteY2"/>
                  </a:cxn>
                  <a:cxn ang="0">
                    <a:pos x="connsiteX3" y="connsiteY3"/>
                  </a:cxn>
                </a:cxnLst>
                <a:rect l="l" t="t" r="r" b="b"/>
                <a:pathLst>
                  <a:path w="13498" h="44910">
                    <a:moveTo>
                      <a:pt x="13498" y="44482"/>
                    </a:moveTo>
                    <a:cubicBezTo>
                      <a:pt x="13403" y="35909"/>
                      <a:pt x="13212" y="27242"/>
                      <a:pt x="13117" y="18669"/>
                    </a:cubicBezTo>
                    <a:cubicBezTo>
                      <a:pt x="7021" y="20574"/>
                      <a:pt x="3306" y="15145"/>
                      <a:pt x="3496" y="0"/>
                    </a:cubicBezTo>
                    <a:cubicBezTo>
                      <a:pt x="-5552" y="13049"/>
                      <a:pt x="4830" y="49244"/>
                      <a:pt x="13498" y="44482"/>
                    </a:cubicBezTo>
                    <a:close/>
                  </a:path>
                </a:pathLst>
              </a:custGeom>
              <a:grpFill/>
              <a:ln w="9525" cap="flat">
                <a:noFill/>
                <a:prstDash val="solid"/>
                <a:miter/>
              </a:ln>
            </p:spPr>
            <p:txBody>
              <a:bodyPr rtlCol="0" anchor="ctr"/>
              <a:lstStyle/>
              <a:p>
                <a:endParaRPr lang="en-US"/>
              </a:p>
            </p:txBody>
          </p:sp>
          <p:sp>
            <p:nvSpPr>
              <p:cNvPr id="74016" name="Freeform: Shape 74015">
                <a:extLst>
                  <a:ext uri="{FF2B5EF4-FFF2-40B4-BE49-F238E27FC236}">
                    <a16:creationId xmlns:a16="http://schemas.microsoft.com/office/drawing/2014/main" id="{26EEB88E-0D1B-46DD-A889-8C455EEECEEB}"/>
                  </a:ext>
                </a:extLst>
              </p:cNvPr>
              <p:cNvSpPr/>
              <p:nvPr/>
            </p:nvSpPr>
            <p:spPr>
              <a:xfrm>
                <a:off x="21491909" y="3755930"/>
                <a:ext cx="22397" cy="46666"/>
              </a:xfrm>
              <a:custGeom>
                <a:avLst/>
                <a:gdLst>
                  <a:gd name="connsiteX0" fmla="*/ 19350 w 22397"/>
                  <a:gd name="connsiteY0" fmla="*/ 37147 h 46666"/>
                  <a:gd name="connsiteX1" fmla="*/ 22398 w 22397"/>
                  <a:gd name="connsiteY1" fmla="*/ 29146 h 46666"/>
                  <a:gd name="connsiteX2" fmla="*/ 22208 w 22397"/>
                  <a:gd name="connsiteY2" fmla="*/ 11906 h 46666"/>
                  <a:gd name="connsiteX3" fmla="*/ 3253 w 22397"/>
                  <a:gd name="connsiteY3" fmla="*/ 0 h 46666"/>
                  <a:gd name="connsiteX4" fmla="*/ 3825 w 22397"/>
                  <a:gd name="connsiteY4" fmla="*/ 42958 h 46666"/>
                  <a:gd name="connsiteX5" fmla="*/ 19350 w 22397"/>
                  <a:gd name="connsiteY5" fmla="*/ 37147 h 46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97" h="46666">
                    <a:moveTo>
                      <a:pt x="19350" y="37147"/>
                    </a:moveTo>
                    <a:cubicBezTo>
                      <a:pt x="22112" y="39148"/>
                      <a:pt x="22303" y="34385"/>
                      <a:pt x="22398" y="29146"/>
                    </a:cubicBezTo>
                    <a:cubicBezTo>
                      <a:pt x="22303" y="23336"/>
                      <a:pt x="22208" y="17621"/>
                      <a:pt x="22208" y="11906"/>
                    </a:cubicBezTo>
                    <a:cubicBezTo>
                      <a:pt x="17541" y="25146"/>
                      <a:pt x="7634" y="13049"/>
                      <a:pt x="3253" y="0"/>
                    </a:cubicBezTo>
                    <a:cubicBezTo>
                      <a:pt x="-5891" y="5620"/>
                      <a:pt x="7539" y="22193"/>
                      <a:pt x="3825" y="42958"/>
                    </a:cubicBezTo>
                    <a:cubicBezTo>
                      <a:pt x="14588" y="60960"/>
                      <a:pt x="13540" y="5905"/>
                      <a:pt x="19350" y="37147"/>
                    </a:cubicBezTo>
                    <a:close/>
                  </a:path>
                </a:pathLst>
              </a:custGeom>
              <a:grpFill/>
              <a:ln w="9525" cap="flat">
                <a:noFill/>
                <a:prstDash val="solid"/>
                <a:miter/>
              </a:ln>
            </p:spPr>
            <p:txBody>
              <a:bodyPr rtlCol="0" anchor="ctr"/>
              <a:lstStyle/>
              <a:p>
                <a:endParaRPr lang="en-US"/>
              </a:p>
            </p:txBody>
          </p:sp>
          <p:sp>
            <p:nvSpPr>
              <p:cNvPr id="74017" name="Freeform: Shape 74016">
                <a:extLst>
                  <a:ext uri="{FF2B5EF4-FFF2-40B4-BE49-F238E27FC236}">
                    <a16:creationId xmlns:a16="http://schemas.microsoft.com/office/drawing/2014/main" id="{905FF261-15B8-4EDB-99DA-70C4763FCB50}"/>
                  </a:ext>
                </a:extLst>
              </p:cNvPr>
              <p:cNvSpPr/>
              <p:nvPr/>
            </p:nvSpPr>
            <p:spPr>
              <a:xfrm>
                <a:off x="21511113" y="6192901"/>
                <a:ext cx="14244" cy="43894"/>
              </a:xfrm>
              <a:custGeom>
                <a:avLst/>
                <a:gdLst>
                  <a:gd name="connsiteX0" fmla="*/ 14244 w 14244"/>
                  <a:gd name="connsiteY0" fmla="*/ 10192 h 43894"/>
                  <a:gd name="connsiteX1" fmla="*/ 3671 w 14244"/>
                  <a:gd name="connsiteY1" fmla="*/ 0 h 43894"/>
                  <a:gd name="connsiteX2" fmla="*/ 433 w 14244"/>
                  <a:gd name="connsiteY2" fmla="*/ 42481 h 43894"/>
                  <a:gd name="connsiteX3" fmla="*/ 14244 w 14244"/>
                  <a:gd name="connsiteY3" fmla="*/ 10192 h 43894"/>
                </a:gdLst>
                <a:ahLst/>
                <a:cxnLst>
                  <a:cxn ang="0">
                    <a:pos x="connsiteX0" y="connsiteY0"/>
                  </a:cxn>
                  <a:cxn ang="0">
                    <a:pos x="connsiteX1" y="connsiteY1"/>
                  </a:cxn>
                  <a:cxn ang="0">
                    <a:pos x="connsiteX2" y="connsiteY2"/>
                  </a:cxn>
                  <a:cxn ang="0">
                    <a:pos x="connsiteX3" y="connsiteY3"/>
                  </a:cxn>
                </a:cxnLst>
                <a:rect l="l" t="t" r="r" b="b"/>
                <a:pathLst>
                  <a:path w="14244" h="43894">
                    <a:moveTo>
                      <a:pt x="14244" y="10192"/>
                    </a:moveTo>
                    <a:cubicBezTo>
                      <a:pt x="13577" y="0"/>
                      <a:pt x="7862" y="2000"/>
                      <a:pt x="3671" y="0"/>
                    </a:cubicBezTo>
                    <a:cubicBezTo>
                      <a:pt x="719" y="9525"/>
                      <a:pt x="-806" y="22384"/>
                      <a:pt x="433" y="42481"/>
                    </a:cubicBezTo>
                    <a:cubicBezTo>
                      <a:pt x="13196" y="52673"/>
                      <a:pt x="3100" y="4191"/>
                      <a:pt x="14244" y="10192"/>
                    </a:cubicBezTo>
                    <a:close/>
                  </a:path>
                </a:pathLst>
              </a:custGeom>
              <a:grpFill/>
              <a:ln w="9525" cap="flat">
                <a:noFill/>
                <a:prstDash val="solid"/>
                <a:miter/>
              </a:ln>
            </p:spPr>
            <p:txBody>
              <a:bodyPr rtlCol="0" anchor="ctr"/>
              <a:lstStyle/>
              <a:p>
                <a:endParaRPr lang="en-US"/>
              </a:p>
            </p:txBody>
          </p:sp>
          <p:sp>
            <p:nvSpPr>
              <p:cNvPr id="74018" name="Freeform: Shape 74017">
                <a:extLst>
                  <a:ext uri="{FF2B5EF4-FFF2-40B4-BE49-F238E27FC236}">
                    <a16:creationId xmlns:a16="http://schemas.microsoft.com/office/drawing/2014/main" id="{3FF269AB-6ACB-474B-B997-3BBDBA616290}"/>
                  </a:ext>
                </a:extLst>
              </p:cNvPr>
              <p:cNvSpPr/>
              <p:nvPr/>
            </p:nvSpPr>
            <p:spPr>
              <a:xfrm>
                <a:off x="21501163" y="4887590"/>
                <a:ext cx="8920" cy="60869"/>
              </a:xfrm>
              <a:custGeom>
                <a:avLst/>
                <a:gdLst>
                  <a:gd name="connsiteX0" fmla="*/ 0 w 8920"/>
                  <a:gd name="connsiteY0" fmla="*/ 196 h 60869"/>
                  <a:gd name="connsiteX1" fmla="*/ 3905 w 8920"/>
                  <a:gd name="connsiteY1" fmla="*/ 60870 h 60869"/>
                  <a:gd name="connsiteX2" fmla="*/ 0 w 8920"/>
                  <a:gd name="connsiteY2" fmla="*/ 196 h 60869"/>
                </a:gdLst>
                <a:ahLst/>
                <a:cxnLst>
                  <a:cxn ang="0">
                    <a:pos x="connsiteX0" y="connsiteY0"/>
                  </a:cxn>
                  <a:cxn ang="0">
                    <a:pos x="connsiteX1" y="connsiteY1"/>
                  </a:cxn>
                  <a:cxn ang="0">
                    <a:pos x="connsiteX2" y="connsiteY2"/>
                  </a:cxn>
                </a:cxnLst>
                <a:rect l="l" t="t" r="r" b="b"/>
                <a:pathLst>
                  <a:path w="8920" h="60869">
                    <a:moveTo>
                      <a:pt x="0" y="196"/>
                    </a:moveTo>
                    <a:cubicBezTo>
                      <a:pt x="8191" y="18579"/>
                      <a:pt x="-5144" y="40105"/>
                      <a:pt x="3905" y="60870"/>
                    </a:cubicBezTo>
                    <a:cubicBezTo>
                      <a:pt x="7239" y="44201"/>
                      <a:pt x="15049" y="-3424"/>
                      <a:pt x="0" y="196"/>
                    </a:cubicBezTo>
                    <a:close/>
                  </a:path>
                </a:pathLst>
              </a:custGeom>
              <a:grpFill/>
              <a:ln w="9525" cap="flat">
                <a:noFill/>
                <a:prstDash val="solid"/>
                <a:miter/>
              </a:ln>
            </p:spPr>
            <p:txBody>
              <a:bodyPr rtlCol="0" anchor="ctr"/>
              <a:lstStyle/>
              <a:p>
                <a:endParaRPr lang="en-US"/>
              </a:p>
            </p:txBody>
          </p:sp>
          <p:sp>
            <p:nvSpPr>
              <p:cNvPr id="74019" name="Freeform: Shape 74018">
                <a:extLst>
                  <a:ext uri="{FF2B5EF4-FFF2-40B4-BE49-F238E27FC236}">
                    <a16:creationId xmlns:a16="http://schemas.microsoft.com/office/drawing/2014/main" id="{14DBDA5C-85EB-4761-BEFA-960A7E1A69E8}"/>
                  </a:ext>
                </a:extLst>
              </p:cNvPr>
              <p:cNvSpPr/>
              <p:nvPr/>
            </p:nvSpPr>
            <p:spPr>
              <a:xfrm>
                <a:off x="21471357" y="5345747"/>
                <a:ext cx="24091" cy="46895"/>
              </a:xfrm>
              <a:custGeom>
                <a:avLst/>
                <a:gdLst>
                  <a:gd name="connsiteX0" fmla="*/ 24091 w 24091"/>
                  <a:gd name="connsiteY0" fmla="*/ 46768 h 46895"/>
                  <a:gd name="connsiteX1" fmla="*/ 13709 w 24091"/>
                  <a:gd name="connsiteY1" fmla="*/ 10859 h 46895"/>
                  <a:gd name="connsiteX2" fmla="*/ 88 w 24091"/>
                  <a:gd name="connsiteY2" fmla="*/ 0 h 46895"/>
                  <a:gd name="connsiteX3" fmla="*/ 24091 w 24091"/>
                  <a:gd name="connsiteY3" fmla="*/ 46768 h 46895"/>
                </a:gdLst>
                <a:ahLst/>
                <a:cxnLst>
                  <a:cxn ang="0">
                    <a:pos x="connsiteX0" y="connsiteY0"/>
                  </a:cxn>
                  <a:cxn ang="0">
                    <a:pos x="connsiteX1" y="connsiteY1"/>
                  </a:cxn>
                  <a:cxn ang="0">
                    <a:pos x="connsiteX2" y="connsiteY2"/>
                  </a:cxn>
                  <a:cxn ang="0">
                    <a:pos x="connsiteX3" y="connsiteY3"/>
                  </a:cxn>
                </a:cxnLst>
                <a:rect l="l" t="t" r="r" b="b"/>
                <a:pathLst>
                  <a:path w="24091" h="46895">
                    <a:moveTo>
                      <a:pt x="24091" y="46768"/>
                    </a:moveTo>
                    <a:cubicBezTo>
                      <a:pt x="23234" y="23051"/>
                      <a:pt x="-3246" y="38100"/>
                      <a:pt x="13709" y="10859"/>
                    </a:cubicBezTo>
                    <a:cubicBezTo>
                      <a:pt x="12566" y="-953"/>
                      <a:pt x="5137" y="2381"/>
                      <a:pt x="88" y="0"/>
                    </a:cubicBezTo>
                    <a:cubicBezTo>
                      <a:pt x="-1055" y="38005"/>
                      <a:pt x="9042" y="48196"/>
                      <a:pt x="24091" y="46768"/>
                    </a:cubicBezTo>
                    <a:close/>
                  </a:path>
                </a:pathLst>
              </a:custGeom>
              <a:grpFill/>
              <a:ln w="9525" cap="flat">
                <a:noFill/>
                <a:prstDash val="solid"/>
                <a:miter/>
              </a:ln>
            </p:spPr>
            <p:txBody>
              <a:bodyPr rtlCol="0" anchor="ctr"/>
              <a:lstStyle/>
              <a:p>
                <a:endParaRPr lang="en-US"/>
              </a:p>
            </p:txBody>
          </p:sp>
          <p:sp>
            <p:nvSpPr>
              <p:cNvPr id="74020" name="Freeform: Shape 74019">
                <a:extLst>
                  <a:ext uri="{FF2B5EF4-FFF2-40B4-BE49-F238E27FC236}">
                    <a16:creationId xmlns:a16="http://schemas.microsoft.com/office/drawing/2014/main" id="{C75F2A54-0D73-48CD-9AE3-9D83E6D92716}"/>
                  </a:ext>
                </a:extLst>
              </p:cNvPr>
              <p:cNvSpPr/>
              <p:nvPr/>
            </p:nvSpPr>
            <p:spPr>
              <a:xfrm>
                <a:off x="21413533" y="2543302"/>
                <a:ext cx="49720" cy="24219"/>
              </a:xfrm>
              <a:custGeom>
                <a:avLst/>
                <a:gdLst>
                  <a:gd name="connsiteX0" fmla="*/ 49720 w 49720"/>
                  <a:gd name="connsiteY0" fmla="*/ 0 h 24219"/>
                  <a:gd name="connsiteX1" fmla="*/ 0 w 49720"/>
                  <a:gd name="connsiteY1" fmla="*/ 16478 h 24219"/>
                  <a:gd name="connsiteX2" fmla="*/ 49720 w 49720"/>
                  <a:gd name="connsiteY2" fmla="*/ 0 h 24219"/>
                </a:gdLst>
                <a:ahLst/>
                <a:cxnLst>
                  <a:cxn ang="0">
                    <a:pos x="connsiteX0" y="connsiteY0"/>
                  </a:cxn>
                  <a:cxn ang="0">
                    <a:pos x="connsiteX1" y="connsiteY1"/>
                  </a:cxn>
                  <a:cxn ang="0">
                    <a:pos x="connsiteX2" y="connsiteY2"/>
                  </a:cxn>
                </a:cxnLst>
                <a:rect l="l" t="t" r="r" b="b"/>
                <a:pathLst>
                  <a:path w="49720" h="24219">
                    <a:moveTo>
                      <a:pt x="49720" y="0"/>
                    </a:moveTo>
                    <a:cubicBezTo>
                      <a:pt x="39338" y="6858"/>
                      <a:pt x="20574" y="10573"/>
                      <a:pt x="0" y="16478"/>
                    </a:cubicBezTo>
                    <a:cubicBezTo>
                      <a:pt x="10573" y="25622"/>
                      <a:pt x="44291" y="32956"/>
                      <a:pt x="49720" y="0"/>
                    </a:cubicBezTo>
                    <a:close/>
                  </a:path>
                </a:pathLst>
              </a:custGeom>
              <a:grpFill/>
              <a:ln w="9525" cap="flat">
                <a:noFill/>
                <a:prstDash val="solid"/>
                <a:miter/>
              </a:ln>
            </p:spPr>
            <p:txBody>
              <a:bodyPr rtlCol="0" anchor="ctr"/>
              <a:lstStyle/>
              <a:p>
                <a:endParaRPr lang="en-US"/>
              </a:p>
            </p:txBody>
          </p:sp>
          <p:sp>
            <p:nvSpPr>
              <p:cNvPr id="74021" name="Freeform: Shape 74020">
                <a:extLst>
                  <a:ext uri="{FF2B5EF4-FFF2-40B4-BE49-F238E27FC236}">
                    <a16:creationId xmlns:a16="http://schemas.microsoft.com/office/drawing/2014/main" id="{75D31ECF-95A5-4410-A8AD-DE2ABEBB81FB}"/>
                  </a:ext>
                </a:extLst>
              </p:cNvPr>
              <p:cNvSpPr/>
              <p:nvPr/>
            </p:nvSpPr>
            <p:spPr>
              <a:xfrm>
                <a:off x="21471615" y="7465155"/>
                <a:ext cx="18118" cy="43757"/>
              </a:xfrm>
              <a:custGeom>
                <a:avLst/>
                <a:gdLst>
                  <a:gd name="connsiteX0" fmla="*/ 18118 w 18118"/>
                  <a:gd name="connsiteY0" fmla="*/ 18955 h 43757"/>
                  <a:gd name="connsiteX1" fmla="*/ 7355 w 18118"/>
                  <a:gd name="connsiteY1" fmla="*/ 0 h 43757"/>
                  <a:gd name="connsiteX2" fmla="*/ 402 w 18118"/>
                  <a:gd name="connsiteY2" fmla="*/ 41910 h 43757"/>
                  <a:gd name="connsiteX3" fmla="*/ 18118 w 18118"/>
                  <a:gd name="connsiteY3" fmla="*/ 18955 h 43757"/>
                </a:gdLst>
                <a:ahLst/>
                <a:cxnLst>
                  <a:cxn ang="0">
                    <a:pos x="connsiteX0" y="connsiteY0"/>
                  </a:cxn>
                  <a:cxn ang="0">
                    <a:pos x="connsiteX1" y="connsiteY1"/>
                  </a:cxn>
                  <a:cxn ang="0">
                    <a:pos x="connsiteX2" y="connsiteY2"/>
                  </a:cxn>
                  <a:cxn ang="0">
                    <a:pos x="connsiteX3" y="connsiteY3"/>
                  </a:cxn>
                </a:cxnLst>
                <a:rect l="l" t="t" r="r" b="b"/>
                <a:pathLst>
                  <a:path w="18118" h="43757">
                    <a:moveTo>
                      <a:pt x="18118" y="18955"/>
                    </a:moveTo>
                    <a:cubicBezTo>
                      <a:pt x="16499" y="8097"/>
                      <a:pt x="13451" y="571"/>
                      <a:pt x="7355" y="0"/>
                    </a:cubicBezTo>
                    <a:cubicBezTo>
                      <a:pt x="10117" y="26861"/>
                      <a:pt x="-2361" y="15050"/>
                      <a:pt x="402" y="41910"/>
                    </a:cubicBezTo>
                    <a:cubicBezTo>
                      <a:pt x="13641" y="52959"/>
                      <a:pt x="5831" y="10478"/>
                      <a:pt x="18118" y="18955"/>
                    </a:cubicBezTo>
                    <a:close/>
                  </a:path>
                </a:pathLst>
              </a:custGeom>
              <a:grpFill/>
              <a:ln w="9525" cap="flat">
                <a:noFill/>
                <a:prstDash val="solid"/>
                <a:miter/>
              </a:ln>
            </p:spPr>
            <p:txBody>
              <a:bodyPr rtlCol="0" anchor="ctr"/>
              <a:lstStyle/>
              <a:p>
                <a:endParaRPr lang="en-US"/>
              </a:p>
            </p:txBody>
          </p:sp>
          <p:sp>
            <p:nvSpPr>
              <p:cNvPr id="74022" name="Freeform: Shape 74021">
                <a:extLst>
                  <a:ext uri="{FF2B5EF4-FFF2-40B4-BE49-F238E27FC236}">
                    <a16:creationId xmlns:a16="http://schemas.microsoft.com/office/drawing/2014/main" id="{EADA26EC-16E4-4ED9-8191-209F2CC923FF}"/>
                  </a:ext>
                </a:extLst>
              </p:cNvPr>
              <p:cNvSpPr/>
              <p:nvPr/>
            </p:nvSpPr>
            <p:spPr>
              <a:xfrm>
                <a:off x="21405437" y="4889397"/>
                <a:ext cx="46196" cy="53918"/>
              </a:xfrm>
              <a:custGeom>
                <a:avLst/>
                <a:gdLst>
                  <a:gd name="connsiteX0" fmla="*/ 23051 w 46196"/>
                  <a:gd name="connsiteY0" fmla="*/ 12104 h 53918"/>
                  <a:gd name="connsiteX1" fmla="*/ 29813 w 46196"/>
                  <a:gd name="connsiteY1" fmla="*/ 21820 h 53918"/>
                  <a:gd name="connsiteX2" fmla="*/ 16669 w 46196"/>
                  <a:gd name="connsiteY2" fmla="*/ 53919 h 53918"/>
                  <a:gd name="connsiteX3" fmla="*/ 46197 w 46196"/>
                  <a:gd name="connsiteY3" fmla="*/ 7437 h 53918"/>
                  <a:gd name="connsiteX4" fmla="*/ 0 w 46196"/>
                  <a:gd name="connsiteY4" fmla="*/ 42680 h 53918"/>
                  <a:gd name="connsiteX5" fmla="*/ 23051 w 46196"/>
                  <a:gd name="connsiteY5" fmla="*/ 12104 h 5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196" h="53918">
                    <a:moveTo>
                      <a:pt x="23051" y="12104"/>
                    </a:moveTo>
                    <a:cubicBezTo>
                      <a:pt x="25718" y="14200"/>
                      <a:pt x="26384" y="21248"/>
                      <a:pt x="29813" y="21820"/>
                    </a:cubicBezTo>
                    <a:cubicBezTo>
                      <a:pt x="26194" y="36583"/>
                      <a:pt x="5905" y="24772"/>
                      <a:pt x="16669" y="53919"/>
                    </a:cubicBezTo>
                    <a:cubicBezTo>
                      <a:pt x="24670" y="33536"/>
                      <a:pt x="40767" y="34679"/>
                      <a:pt x="46197" y="7437"/>
                    </a:cubicBezTo>
                    <a:cubicBezTo>
                      <a:pt x="31242" y="-6184"/>
                      <a:pt x="6858" y="-4660"/>
                      <a:pt x="0" y="42680"/>
                    </a:cubicBezTo>
                    <a:cubicBezTo>
                      <a:pt x="12097" y="44585"/>
                      <a:pt x="14764" y="20677"/>
                      <a:pt x="23051" y="12104"/>
                    </a:cubicBezTo>
                    <a:close/>
                  </a:path>
                </a:pathLst>
              </a:custGeom>
              <a:grpFill/>
              <a:ln w="9525" cap="flat">
                <a:noFill/>
                <a:prstDash val="solid"/>
                <a:miter/>
              </a:ln>
            </p:spPr>
            <p:txBody>
              <a:bodyPr rtlCol="0" anchor="ctr"/>
              <a:lstStyle/>
              <a:p>
                <a:endParaRPr lang="en-US"/>
              </a:p>
            </p:txBody>
          </p:sp>
          <p:sp>
            <p:nvSpPr>
              <p:cNvPr id="74023" name="Freeform: Shape 74022">
                <a:extLst>
                  <a:ext uri="{FF2B5EF4-FFF2-40B4-BE49-F238E27FC236}">
                    <a16:creationId xmlns:a16="http://schemas.microsoft.com/office/drawing/2014/main" id="{77DE0EBE-8D9A-4142-87D0-672B3F86B147}"/>
                  </a:ext>
                </a:extLst>
              </p:cNvPr>
              <p:cNvSpPr/>
              <p:nvPr/>
            </p:nvSpPr>
            <p:spPr>
              <a:xfrm>
                <a:off x="21430773" y="5874004"/>
                <a:ext cx="20378" cy="56864"/>
              </a:xfrm>
              <a:custGeom>
                <a:avLst/>
                <a:gdLst>
                  <a:gd name="connsiteX0" fmla="*/ 20193 w 20378"/>
                  <a:gd name="connsiteY0" fmla="*/ 0 h 56864"/>
                  <a:gd name="connsiteX1" fmla="*/ 0 w 20378"/>
                  <a:gd name="connsiteY1" fmla="*/ 56864 h 56864"/>
                  <a:gd name="connsiteX2" fmla="*/ 13621 w 20378"/>
                  <a:gd name="connsiteY2" fmla="*/ 50387 h 56864"/>
                  <a:gd name="connsiteX3" fmla="*/ 20193 w 20378"/>
                  <a:gd name="connsiteY3" fmla="*/ 0 h 56864"/>
                </a:gdLst>
                <a:ahLst/>
                <a:cxnLst>
                  <a:cxn ang="0">
                    <a:pos x="connsiteX0" y="connsiteY0"/>
                  </a:cxn>
                  <a:cxn ang="0">
                    <a:pos x="connsiteX1" y="connsiteY1"/>
                  </a:cxn>
                  <a:cxn ang="0">
                    <a:pos x="connsiteX2" y="connsiteY2"/>
                  </a:cxn>
                  <a:cxn ang="0">
                    <a:pos x="connsiteX3" y="connsiteY3"/>
                  </a:cxn>
                </a:cxnLst>
                <a:rect l="l" t="t" r="r" b="b"/>
                <a:pathLst>
                  <a:path w="20378" h="56864">
                    <a:moveTo>
                      <a:pt x="20193" y="0"/>
                    </a:moveTo>
                    <a:cubicBezTo>
                      <a:pt x="11811" y="14478"/>
                      <a:pt x="5239" y="33814"/>
                      <a:pt x="0" y="56864"/>
                    </a:cubicBezTo>
                    <a:cubicBezTo>
                      <a:pt x="2953" y="50578"/>
                      <a:pt x="7715" y="48863"/>
                      <a:pt x="13621" y="50387"/>
                    </a:cubicBezTo>
                    <a:cubicBezTo>
                      <a:pt x="9906" y="17812"/>
                      <a:pt x="22003" y="27337"/>
                      <a:pt x="20193" y="0"/>
                    </a:cubicBezTo>
                    <a:close/>
                  </a:path>
                </a:pathLst>
              </a:custGeom>
              <a:grpFill/>
              <a:ln w="9525" cap="flat">
                <a:noFill/>
                <a:prstDash val="solid"/>
                <a:miter/>
              </a:ln>
            </p:spPr>
            <p:txBody>
              <a:bodyPr rtlCol="0" anchor="ctr"/>
              <a:lstStyle/>
              <a:p>
                <a:endParaRPr lang="en-US"/>
              </a:p>
            </p:txBody>
          </p:sp>
          <p:sp>
            <p:nvSpPr>
              <p:cNvPr id="74024" name="Freeform: Shape 74023">
                <a:extLst>
                  <a:ext uri="{FF2B5EF4-FFF2-40B4-BE49-F238E27FC236}">
                    <a16:creationId xmlns:a16="http://schemas.microsoft.com/office/drawing/2014/main" id="{1FB1E5FC-482A-4361-B263-968ED8BA4DF4}"/>
                  </a:ext>
                </a:extLst>
              </p:cNvPr>
              <p:cNvSpPr/>
              <p:nvPr/>
            </p:nvSpPr>
            <p:spPr>
              <a:xfrm>
                <a:off x="21412200" y="4950270"/>
                <a:ext cx="23336" cy="37352"/>
              </a:xfrm>
              <a:custGeom>
                <a:avLst/>
                <a:gdLst>
                  <a:gd name="connsiteX0" fmla="*/ 23336 w 23336"/>
                  <a:gd name="connsiteY0" fmla="*/ 12478 h 37352"/>
                  <a:gd name="connsiteX1" fmla="*/ 0 w 23336"/>
                  <a:gd name="connsiteY1" fmla="*/ 0 h 37352"/>
                  <a:gd name="connsiteX2" fmla="*/ 10096 w 23336"/>
                  <a:gd name="connsiteY2" fmla="*/ 18764 h 37352"/>
                  <a:gd name="connsiteX3" fmla="*/ 6763 w 23336"/>
                  <a:gd name="connsiteY3" fmla="*/ 26765 h 37352"/>
                  <a:gd name="connsiteX4" fmla="*/ 13335 w 23336"/>
                  <a:gd name="connsiteY4" fmla="*/ 10668 h 37352"/>
                  <a:gd name="connsiteX5" fmla="*/ 23336 w 23336"/>
                  <a:gd name="connsiteY5" fmla="*/ 12478 h 37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 h="37352">
                    <a:moveTo>
                      <a:pt x="23336" y="12478"/>
                    </a:moveTo>
                    <a:cubicBezTo>
                      <a:pt x="21812" y="-6953"/>
                      <a:pt x="6953" y="6191"/>
                      <a:pt x="0" y="0"/>
                    </a:cubicBezTo>
                    <a:cubicBezTo>
                      <a:pt x="1524" y="10763"/>
                      <a:pt x="4382" y="18383"/>
                      <a:pt x="10096" y="18764"/>
                    </a:cubicBezTo>
                    <a:cubicBezTo>
                      <a:pt x="10763" y="26289"/>
                      <a:pt x="8858" y="26670"/>
                      <a:pt x="6763" y="26765"/>
                    </a:cubicBezTo>
                    <a:cubicBezTo>
                      <a:pt x="8382" y="50768"/>
                      <a:pt x="17240" y="28956"/>
                      <a:pt x="13335" y="10668"/>
                    </a:cubicBezTo>
                    <a:cubicBezTo>
                      <a:pt x="16669" y="11335"/>
                      <a:pt x="20002" y="11811"/>
                      <a:pt x="23336" y="12478"/>
                    </a:cubicBezTo>
                    <a:close/>
                  </a:path>
                </a:pathLst>
              </a:custGeom>
              <a:grpFill/>
              <a:ln w="9525" cap="flat">
                <a:noFill/>
                <a:prstDash val="solid"/>
                <a:miter/>
              </a:ln>
            </p:spPr>
            <p:txBody>
              <a:bodyPr rtlCol="0" anchor="ctr"/>
              <a:lstStyle/>
              <a:p>
                <a:endParaRPr lang="en-US"/>
              </a:p>
            </p:txBody>
          </p:sp>
          <p:sp>
            <p:nvSpPr>
              <p:cNvPr id="74025" name="Freeform: Shape 74024">
                <a:extLst>
                  <a:ext uri="{FF2B5EF4-FFF2-40B4-BE49-F238E27FC236}">
                    <a16:creationId xmlns:a16="http://schemas.microsoft.com/office/drawing/2014/main" id="{E347CD65-1580-4BA1-82C9-E82D395C72F1}"/>
                  </a:ext>
                </a:extLst>
              </p:cNvPr>
              <p:cNvSpPr/>
              <p:nvPr/>
            </p:nvSpPr>
            <p:spPr>
              <a:xfrm>
                <a:off x="21381719" y="3769349"/>
                <a:ext cx="28956" cy="21587"/>
              </a:xfrm>
              <a:custGeom>
                <a:avLst/>
                <a:gdLst>
                  <a:gd name="connsiteX0" fmla="*/ 28956 w 28956"/>
                  <a:gd name="connsiteY0" fmla="*/ 14870 h 21587"/>
                  <a:gd name="connsiteX1" fmla="*/ 0 w 28956"/>
                  <a:gd name="connsiteY1" fmla="*/ 9917 h 21587"/>
                  <a:gd name="connsiteX2" fmla="*/ 28956 w 28956"/>
                  <a:gd name="connsiteY2" fmla="*/ 14870 h 21587"/>
                </a:gdLst>
                <a:ahLst/>
                <a:cxnLst>
                  <a:cxn ang="0">
                    <a:pos x="connsiteX0" y="connsiteY0"/>
                  </a:cxn>
                  <a:cxn ang="0">
                    <a:pos x="connsiteX1" y="connsiteY1"/>
                  </a:cxn>
                  <a:cxn ang="0">
                    <a:pos x="connsiteX2" y="connsiteY2"/>
                  </a:cxn>
                </a:cxnLst>
                <a:rect l="l" t="t" r="r" b="b"/>
                <a:pathLst>
                  <a:path w="28956" h="21587">
                    <a:moveTo>
                      <a:pt x="28956" y="14870"/>
                    </a:moveTo>
                    <a:cubicBezTo>
                      <a:pt x="26575" y="-16182"/>
                      <a:pt x="9811" y="11250"/>
                      <a:pt x="0" y="9917"/>
                    </a:cubicBezTo>
                    <a:cubicBezTo>
                      <a:pt x="6572" y="35539"/>
                      <a:pt x="20098" y="10298"/>
                      <a:pt x="28956" y="14870"/>
                    </a:cubicBezTo>
                    <a:close/>
                  </a:path>
                </a:pathLst>
              </a:custGeom>
              <a:grpFill/>
              <a:ln w="9525" cap="flat">
                <a:noFill/>
                <a:prstDash val="solid"/>
                <a:miter/>
              </a:ln>
            </p:spPr>
            <p:txBody>
              <a:bodyPr rtlCol="0" anchor="ctr"/>
              <a:lstStyle/>
              <a:p>
                <a:endParaRPr lang="en-US"/>
              </a:p>
            </p:txBody>
          </p:sp>
          <p:sp>
            <p:nvSpPr>
              <p:cNvPr id="74026" name="Freeform: Shape 74025">
                <a:extLst>
                  <a:ext uri="{FF2B5EF4-FFF2-40B4-BE49-F238E27FC236}">
                    <a16:creationId xmlns:a16="http://schemas.microsoft.com/office/drawing/2014/main" id="{2A0DF91F-7557-47B6-94EF-FE569976FCF2}"/>
                  </a:ext>
                </a:extLst>
              </p:cNvPr>
              <p:cNvSpPr/>
              <p:nvPr/>
            </p:nvSpPr>
            <p:spPr>
              <a:xfrm>
                <a:off x="21362098" y="4881359"/>
                <a:ext cx="30003" cy="42052"/>
              </a:xfrm>
              <a:custGeom>
                <a:avLst/>
                <a:gdLst>
                  <a:gd name="connsiteX0" fmla="*/ 30004 w 30003"/>
                  <a:gd name="connsiteY0" fmla="*/ 39859 h 42052"/>
                  <a:gd name="connsiteX1" fmla="*/ 3239 w 30003"/>
                  <a:gd name="connsiteY1" fmla="*/ 1093 h 42052"/>
                  <a:gd name="connsiteX2" fmla="*/ 0 w 30003"/>
                  <a:gd name="connsiteY2" fmla="*/ 26429 h 42052"/>
                  <a:gd name="connsiteX3" fmla="*/ 30004 w 30003"/>
                  <a:gd name="connsiteY3" fmla="*/ 39859 h 42052"/>
                </a:gdLst>
                <a:ahLst/>
                <a:cxnLst>
                  <a:cxn ang="0">
                    <a:pos x="connsiteX0" y="connsiteY0"/>
                  </a:cxn>
                  <a:cxn ang="0">
                    <a:pos x="connsiteX1" y="connsiteY1"/>
                  </a:cxn>
                  <a:cxn ang="0">
                    <a:pos x="connsiteX2" y="connsiteY2"/>
                  </a:cxn>
                  <a:cxn ang="0">
                    <a:pos x="connsiteX3" y="connsiteY3"/>
                  </a:cxn>
                </a:cxnLst>
                <a:rect l="l" t="t" r="r" b="b"/>
                <a:pathLst>
                  <a:path w="30003" h="42052">
                    <a:moveTo>
                      <a:pt x="30004" y="39859"/>
                    </a:moveTo>
                    <a:cubicBezTo>
                      <a:pt x="21431" y="26048"/>
                      <a:pt x="20479" y="-6337"/>
                      <a:pt x="3239" y="1093"/>
                    </a:cubicBezTo>
                    <a:cubicBezTo>
                      <a:pt x="3620" y="13285"/>
                      <a:pt x="3906" y="25572"/>
                      <a:pt x="0" y="26429"/>
                    </a:cubicBezTo>
                    <a:cubicBezTo>
                      <a:pt x="6382" y="40050"/>
                      <a:pt x="26670" y="45479"/>
                      <a:pt x="30004" y="39859"/>
                    </a:cubicBezTo>
                    <a:close/>
                  </a:path>
                </a:pathLst>
              </a:custGeom>
              <a:grpFill/>
              <a:ln w="9525" cap="flat">
                <a:noFill/>
                <a:prstDash val="solid"/>
                <a:miter/>
              </a:ln>
            </p:spPr>
            <p:txBody>
              <a:bodyPr rtlCol="0" anchor="ctr"/>
              <a:lstStyle/>
              <a:p>
                <a:endParaRPr lang="en-US"/>
              </a:p>
            </p:txBody>
          </p:sp>
          <p:sp>
            <p:nvSpPr>
              <p:cNvPr id="74027" name="Freeform: Shape 74026">
                <a:extLst>
                  <a:ext uri="{FF2B5EF4-FFF2-40B4-BE49-F238E27FC236}">
                    <a16:creationId xmlns:a16="http://schemas.microsoft.com/office/drawing/2014/main" id="{956E61EF-54FD-43A4-A3DB-CBD8AC5C6B3F}"/>
                  </a:ext>
                </a:extLst>
              </p:cNvPr>
              <p:cNvSpPr/>
              <p:nvPr/>
            </p:nvSpPr>
            <p:spPr>
              <a:xfrm>
                <a:off x="21353360" y="6897751"/>
                <a:ext cx="12497" cy="41814"/>
              </a:xfrm>
              <a:custGeom>
                <a:avLst/>
                <a:gdLst>
                  <a:gd name="connsiteX0" fmla="*/ 12357 w 12497"/>
                  <a:gd name="connsiteY0" fmla="*/ 26289 h 41814"/>
                  <a:gd name="connsiteX1" fmla="*/ 8928 w 12497"/>
                  <a:gd name="connsiteY1" fmla="*/ 0 h 41814"/>
                  <a:gd name="connsiteX2" fmla="*/ 2261 w 12497"/>
                  <a:gd name="connsiteY2" fmla="*/ 41814 h 41814"/>
                  <a:gd name="connsiteX3" fmla="*/ 12357 w 12497"/>
                  <a:gd name="connsiteY3" fmla="*/ 26289 h 41814"/>
                </a:gdLst>
                <a:ahLst/>
                <a:cxnLst>
                  <a:cxn ang="0">
                    <a:pos x="connsiteX0" y="connsiteY0"/>
                  </a:cxn>
                  <a:cxn ang="0">
                    <a:pos x="connsiteX1" y="connsiteY1"/>
                  </a:cxn>
                  <a:cxn ang="0">
                    <a:pos x="connsiteX2" y="connsiteY2"/>
                  </a:cxn>
                  <a:cxn ang="0">
                    <a:pos x="connsiteX3" y="connsiteY3"/>
                  </a:cxn>
                </a:cxnLst>
                <a:rect l="l" t="t" r="r" b="b"/>
                <a:pathLst>
                  <a:path w="12497" h="41814">
                    <a:moveTo>
                      <a:pt x="12357" y="26289"/>
                    </a:moveTo>
                    <a:cubicBezTo>
                      <a:pt x="13309" y="12572"/>
                      <a:pt x="9119" y="10953"/>
                      <a:pt x="8928" y="0"/>
                    </a:cubicBezTo>
                    <a:cubicBezTo>
                      <a:pt x="2261" y="5619"/>
                      <a:pt x="-3264" y="28004"/>
                      <a:pt x="2261" y="41814"/>
                    </a:cubicBezTo>
                    <a:cubicBezTo>
                      <a:pt x="5689" y="36766"/>
                      <a:pt x="5689" y="22669"/>
                      <a:pt x="12357" y="26289"/>
                    </a:cubicBezTo>
                    <a:close/>
                  </a:path>
                </a:pathLst>
              </a:custGeom>
              <a:grpFill/>
              <a:ln w="9525" cap="flat">
                <a:noFill/>
                <a:prstDash val="solid"/>
                <a:miter/>
              </a:ln>
            </p:spPr>
            <p:txBody>
              <a:bodyPr rtlCol="0" anchor="ctr"/>
              <a:lstStyle/>
              <a:p>
                <a:endParaRPr lang="en-US"/>
              </a:p>
            </p:txBody>
          </p:sp>
          <p:sp>
            <p:nvSpPr>
              <p:cNvPr id="74028" name="Freeform: Shape 74027">
                <a:extLst>
                  <a:ext uri="{FF2B5EF4-FFF2-40B4-BE49-F238E27FC236}">
                    <a16:creationId xmlns:a16="http://schemas.microsoft.com/office/drawing/2014/main" id="{13E33BAC-A775-40B8-B5E3-86F018076CB0}"/>
                  </a:ext>
                </a:extLst>
              </p:cNvPr>
              <p:cNvSpPr/>
              <p:nvPr/>
            </p:nvSpPr>
            <p:spPr>
              <a:xfrm>
                <a:off x="21312282" y="4027868"/>
                <a:ext cx="19423" cy="30745"/>
              </a:xfrm>
              <a:custGeom>
                <a:avLst/>
                <a:gdLst>
                  <a:gd name="connsiteX0" fmla="*/ 19335 w 19423"/>
                  <a:gd name="connsiteY0" fmla="*/ 0 h 30745"/>
                  <a:gd name="connsiteX1" fmla="*/ 0 w 19423"/>
                  <a:gd name="connsiteY1" fmla="*/ 13811 h 30745"/>
                  <a:gd name="connsiteX2" fmla="*/ 19335 w 19423"/>
                  <a:gd name="connsiteY2" fmla="*/ 0 h 30745"/>
                </a:gdLst>
                <a:ahLst/>
                <a:cxnLst>
                  <a:cxn ang="0">
                    <a:pos x="connsiteX0" y="connsiteY0"/>
                  </a:cxn>
                  <a:cxn ang="0">
                    <a:pos x="connsiteX1" y="connsiteY1"/>
                  </a:cxn>
                  <a:cxn ang="0">
                    <a:pos x="connsiteX2" y="connsiteY2"/>
                  </a:cxn>
                </a:cxnLst>
                <a:rect l="l" t="t" r="r" b="b"/>
                <a:pathLst>
                  <a:path w="19423" h="30745">
                    <a:moveTo>
                      <a:pt x="19335" y="0"/>
                    </a:moveTo>
                    <a:cubicBezTo>
                      <a:pt x="15240" y="11240"/>
                      <a:pt x="4096" y="2667"/>
                      <a:pt x="0" y="13811"/>
                    </a:cubicBezTo>
                    <a:cubicBezTo>
                      <a:pt x="2191" y="44958"/>
                      <a:pt x="20860" y="28861"/>
                      <a:pt x="19335" y="0"/>
                    </a:cubicBezTo>
                    <a:close/>
                  </a:path>
                </a:pathLst>
              </a:custGeom>
              <a:grpFill/>
              <a:ln w="9525" cap="flat">
                <a:noFill/>
                <a:prstDash val="solid"/>
                <a:miter/>
              </a:ln>
            </p:spPr>
            <p:txBody>
              <a:bodyPr rtlCol="0" anchor="ctr"/>
              <a:lstStyle/>
              <a:p>
                <a:endParaRPr lang="en-US"/>
              </a:p>
            </p:txBody>
          </p:sp>
          <p:sp>
            <p:nvSpPr>
              <p:cNvPr id="74029" name="Freeform: Shape 74028">
                <a:extLst>
                  <a:ext uri="{FF2B5EF4-FFF2-40B4-BE49-F238E27FC236}">
                    <a16:creationId xmlns:a16="http://schemas.microsoft.com/office/drawing/2014/main" id="{ABC0DF38-EFFD-4406-BD6F-8C42D0B6C8EA}"/>
                  </a:ext>
                </a:extLst>
              </p:cNvPr>
              <p:cNvSpPr/>
              <p:nvPr/>
            </p:nvSpPr>
            <p:spPr>
              <a:xfrm>
                <a:off x="21311044" y="5574077"/>
                <a:ext cx="23526" cy="31798"/>
              </a:xfrm>
              <a:custGeom>
                <a:avLst/>
                <a:gdLst>
                  <a:gd name="connsiteX0" fmla="*/ 23526 w 23526"/>
                  <a:gd name="connsiteY0" fmla="*/ 15225 h 31798"/>
                  <a:gd name="connsiteX1" fmla="*/ 0 w 23526"/>
                  <a:gd name="connsiteY1" fmla="*/ 19892 h 31798"/>
                  <a:gd name="connsiteX2" fmla="*/ 20193 w 23526"/>
                  <a:gd name="connsiteY2" fmla="*/ 31798 h 31798"/>
                  <a:gd name="connsiteX3" fmla="*/ 23526 w 23526"/>
                  <a:gd name="connsiteY3" fmla="*/ 15225 h 31798"/>
                </a:gdLst>
                <a:ahLst/>
                <a:cxnLst>
                  <a:cxn ang="0">
                    <a:pos x="connsiteX0" y="connsiteY0"/>
                  </a:cxn>
                  <a:cxn ang="0">
                    <a:pos x="connsiteX1" y="connsiteY1"/>
                  </a:cxn>
                  <a:cxn ang="0">
                    <a:pos x="connsiteX2" y="connsiteY2"/>
                  </a:cxn>
                  <a:cxn ang="0">
                    <a:pos x="connsiteX3" y="connsiteY3"/>
                  </a:cxn>
                </a:cxnLst>
                <a:rect l="l" t="t" r="r" b="b"/>
                <a:pathLst>
                  <a:path w="23526" h="31798">
                    <a:moveTo>
                      <a:pt x="23526" y="15225"/>
                    </a:moveTo>
                    <a:cubicBezTo>
                      <a:pt x="20669" y="-17637"/>
                      <a:pt x="6286" y="11701"/>
                      <a:pt x="0" y="19892"/>
                    </a:cubicBezTo>
                    <a:cubicBezTo>
                      <a:pt x="10859" y="43324"/>
                      <a:pt x="9334" y="652"/>
                      <a:pt x="20193" y="31798"/>
                    </a:cubicBezTo>
                    <a:cubicBezTo>
                      <a:pt x="19717" y="21797"/>
                      <a:pt x="20955" y="16749"/>
                      <a:pt x="23526" y="15225"/>
                    </a:cubicBezTo>
                    <a:close/>
                  </a:path>
                </a:pathLst>
              </a:custGeom>
              <a:grpFill/>
              <a:ln w="9525" cap="flat">
                <a:noFill/>
                <a:prstDash val="solid"/>
                <a:miter/>
              </a:ln>
            </p:spPr>
            <p:txBody>
              <a:bodyPr rtlCol="0" anchor="ctr"/>
              <a:lstStyle/>
              <a:p>
                <a:endParaRPr lang="en-US"/>
              </a:p>
            </p:txBody>
          </p:sp>
          <p:sp>
            <p:nvSpPr>
              <p:cNvPr id="74030" name="Freeform: Shape 74029">
                <a:extLst>
                  <a:ext uri="{FF2B5EF4-FFF2-40B4-BE49-F238E27FC236}">
                    <a16:creationId xmlns:a16="http://schemas.microsoft.com/office/drawing/2014/main" id="{31DC09F3-7B89-4FA3-BCC0-DB5BEF2A788C}"/>
                  </a:ext>
                </a:extLst>
              </p:cNvPr>
              <p:cNvSpPr/>
              <p:nvPr/>
            </p:nvSpPr>
            <p:spPr>
              <a:xfrm>
                <a:off x="21285707" y="4896740"/>
                <a:ext cx="39909" cy="56546"/>
              </a:xfrm>
              <a:custGeom>
                <a:avLst/>
                <a:gdLst>
                  <a:gd name="connsiteX0" fmla="*/ 39910 w 39909"/>
                  <a:gd name="connsiteY0" fmla="*/ 13524 h 56546"/>
                  <a:gd name="connsiteX1" fmla="*/ 0 w 39909"/>
                  <a:gd name="connsiteY1" fmla="*/ 49815 h 56546"/>
                  <a:gd name="connsiteX2" fmla="*/ 30004 w 39909"/>
                  <a:gd name="connsiteY2" fmla="*/ 37623 h 56546"/>
                  <a:gd name="connsiteX3" fmla="*/ 39910 w 39909"/>
                  <a:gd name="connsiteY3" fmla="*/ 13524 h 56546"/>
                </a:gdLst>
                <a:ahLst/>
                <a:cxnLst>
                  <a:cxn ang="0">
                    <a:pos x="connsiteX0" y="connsiteY0"/>
                  </a:cxn>
                  <a:cxn ang="0">
                    <a:pos x="connsiteX1" y="connsiteY1"/>
                  </a:cxn>
                  <a:cxn ang="0">
                    <a:pos x="connsiteX2" y="connsiteY2"/>
                  </a:cxn>
                  <a:cxn ang="0">
                    <a:pos x="connsiteX3" y="connsiteY3"/>
                  </a:cxn>
                </a:cxnLst>
                <a:rect l="l" t="t" r="r" b="b"/>
                <a:pathLst>
                  <a:path w="39909" h="56546">
                    <a:moveTo>
                      <a:pt x="39910" y="13524"/>
                    </a:moveTo>
                    <a:cubicBezTo>
                      <a:pt x="33719" y="-19908"/>
                      <a:pt x="1620" y="14953"/>
                      <a:pt x="0" y="49815"/>
                    </a:cubicBezTo>
                    <a:cubicBezTo>
                      <a:pt x="10954" y="78199"/>
                      <a:pt x="16193" y="5619"/>
                      <a:pt x="30004" y="37623"/>
                    </a:cubicBezTo>
                    <a:cubicBezTo>
                      <a:pt x="27813" y="14953"/>
                      <a:pt x="31147" y="6857"/>
                      <a:pt x="39910" y="13524"/>
                    </a:cubicBezTo>
                    <a:close/>
                  </a:path>
                </a:pathLst>
              </a:custGeom>
              <a:grpFill/>
              <a:ln w="9525" cap="flat">
                <a:noFill/>
                <a:prstDash val="solid"/>
                <a:miter/>
              </a:ln>
            </p:spPr>
            <p:txBody>
              <a:bodyPr rtlCol="0" anchor="ctr"/>
              <a:lstStyle/>
              <a:p>
                <a:endParaRPr lang="en-US"/>
              </a:p>
            </p:txBody>
          </p:sp>
          <p:sp>
            <p:nvSpPr>
              <p:cNvPr id="74031" name="Freeform: Shape 74030">
                <a:extLst>
                  <a:ext uri="{FF2B5EF4-FFF2-40B4-BE49-F238E27FC236}">
                    <a16:creationId xmlns:a16="http://schemas.microsoft.com/office/drawing/2014/main" id="{CC3432C6-2ECE-4182-936E-6CBCA797A086}"/>
                  </a:ext>
                </a:extLst>
              </p:cNvPr>
              <p:cNvSpPr/>
              <p:nvPr/>
            </p:nvSpPr>
            <p:spPr>
              <a:xfrm>
                <a:off x="21286565" y="6507893"/>
                <a:ext cx="27146" cy="27297"/>
              </a:xfrm>
              <a:custGeom>
                <a:avLst/>
                <a:gdLst>
                  <a:gd name="connsiteX0" fmla="*/ 27146 w 27146"/>
                  <a:gd name="connsiteY0" fmla="*/ 13049 h 27297"/>
                  <a:gd name="connsiteX1" fmla="*/ 0 w 27146"/>
                  <a:gd name="connsiteY1" fmla="*/ 0 h 27297"/>
                  <a:gd name="connsiteX2" fmla="*/ 27146 w 27146"/>
                  <a:gd name="connsiteY2" fmla="*/ 13049 h 27297"/>
                </a:gdLst>
                <a:ahLst/>
                <a:cxnLst>
                  <a:cxn ang="0">
                    <a:pos x="connsiteX0" y="connsiteY0"/>
                  </a:cxn>
                  <a:cxn ang="0">
                    <a:pos x="connsiteX1" y="connsiteY1"/>
                  </a:cxn>
                  <a:cxn ang="0">
                    <a:pos x="connsiteX2" y="connsiteY2"/>
                  </a:cxn>
                </a:cxnLst>
                <a:rect l="l" t="t" r="r" b="b"/>
                <a:pathLst>
                  <a:path w="27146" h="27297">
                    <a:moveTo>
                      <a:pt x="27146" y="13049"/>
                    </a:moveTo>
                    <a:cubicBezTo>
                      <a:pt x="21336" y="-9335"/>
                      <a:pt x="8954" y="9715"/>
                      <a:pt x="0" y="0"/>
                    </a:cubicBezTo>
                    <a:cubicBezTo>
                      <a:pt x="2286" y="32480"/>
                      <a:pt x="21146" y="34862"/>
                      <a:pt x="27146" y="13049"/>
                    </a:cubicBezTo>
                    <a:close/>
                  </a:path>
                </a:pathLst>
              </a:custGeom>
              <a:grpFill/>
              <a:ln w="9525" cap="flat">
                <a:noFill/>
                <a:prstDash val="solid"/>
                <a:miter/>
              </a:ln>
            </p:spPr>
            <p:txBody>
              <a:bodyPr rtlCol="0" anchor="ctr"/>
              <a:lstStyle/>
              <a:p>
                <a:endParaRPr lang="en-US"/>
              </a:p>
            </p:txBody>
          </p:sp>
          <p:sp>
            <p:nvSpPr>
              <p:cNvPr id="74032" name="Freeform: Shape 74031">
                <a:extLst>
                  <a:ext uri="{FF2B5EF4-FFF2-40B4-BE49-F238E27FC236}">
                    <a16:creationId xmlns:a16="http://schemas.microsoft.com/office/drawing/2014/main" id="{9DFA9946-3F9F-41C8-B9B5-DFDF934A6D99}"/>
                  </a:ext>
                </a:extLst>
              </p:cNvPr>
              <p:cNvSpPr/>
              <p:nvPr/>
            </p:nvSpPr>
            <p:spPr>
              <a:xfrm>
                <a:off x="21289327" y="6225391"/>
                <a:ext cx="17118" cy="26449"/>
              </a:xfrm>
              <a:custGeom>
                <a:avLst/>
                <a:gdLst>
                  <a:gd name="connsiteX0" fmla="*/ 16859 w 17118"/>
                  <a:gd name="connsiteY0" fmla="*/ 19707 h 26449"/>
                  <a:gd name="connsiteX1" fmla="*/ 3334 w 17118"/>
                  <a:gd name="connsiteY1" fmla="*/ 466 h 26449"/>
                  <a:gd name="connsiteX2" fmla="*/ 0 w 17118"/>
                  <a:gd name="connsiteY2" fmla="*/ 8468 h 26449"/>
                  <a:gd name="connsiteX3" fmla="*/ 0 w 17118"/>
                  <a:gd name="connsiteY3" fmla="*/ 25708 h 26449"/>
                  <a:gd name="connsiteX4" fmla="*/ 16859 w 17118"/>
                  <a:gd name="connsiteY4" fmla="*/ 19707 h 26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18" h="26449">
                    <a:moveTo>
                      <a:pt x="16859" y="19707"/>
                    </a:moveTo>
                    <a:cubicBezTo>
                      <a:pt x="19241" y="-22775"/>
                      <a:pt x="4477" y="29137"/>
                      <a:pt x="3334" y="466"/>
                    </a:cubicBezTo>
                    <a:cubicBezTo>
                      <a:pt x="477" y="-1534"/>
                      <a:pt x="191" y="3229"/>
                      <a:pt x="0" y="8468"/>
                    </a:cubicBezTo>
                    <a:cubicBezTo>
                      <a:pt x="0" y="14278"/>
                      <a:pt x="0" y="19993"/>
                      <a:pt x="0" y="25708"/>
                    </a:cubicBezTo>
                    <a:cubicBezTo>
                      <a:pt x="8192" y="30375"/>
                      <a:pt x="7334" y="11135"/>
                      <a:pt x="16859" y="19707"/>
                    </a:cubicBezTo>
                    <a:close/>
                  </a:path>
                </a:pathLst>
              </a:custGeom>
              <a:grpFill/>
              <a:ln w="9525" cap="flat">
                <a:noFill/>
                <a:prstDash val="solid"/>
                <a:miter/>
              </a:ln>
            </p:spPr>
            <p:txBody>
              <a:bodyPr rtlCol="0" anchor="ctr"/>
              <a:lstStyle/>
              <a:p>
                <a:endParaRPr lang="en-US"/>
              </a:p>
            </p:txBody>
          </p:sp>
          <p:sp>
            <p:nvSpPr>
              <p:cNvPr id="74033" name="Freeform: Shape 74032">
                <a:extLst>
                  <a:ext uri="{FF2B5EF4-FFF2-40B4-BE49-F238E27FC236}">
                    <a16:creationId xmlns:a16="http://schemas.microsoft.com/office/drawing/2014/main" id="{01E015A8-C7A0-472D-811F-BF388BDBF50B}"/>
                  </a:ext>
                </a:extLst>
              </p:cNvPr>
              <p:cNvSpPr/>
              <p:nvPr/>
            </p:nvSpPr>
            <p:spPr>
              <a:xfrm>
                <a:off x="21254546" y="4946681"/>
                <a:ext cx="32319" cy="65059"/>
              </a:xfrm>
              <a:custGeom>
                <a:avLst/>
                <a:gdLst>
                  <a:gd name="connsiteX0" fmla="*/ 31256 w 32319"/>
                  <a:gd name="connsiteY0" fmla="*/ 59786 h 65059"/>
                  <a:gd name="connsiteX1" fmla="*/ 27827 w 32319"/>
                  <a:gd name="connsiteY1" fmla="*/ 16352 h 65059"/>
                  <a:gd name="connsiteX2" fmla="*/ 1062 w 32319"/>
                  <a:gd name="connsiteY2" fmla="*/ 3398 h 65059"/>
                  <a:gd name="connsiteX3" fmla="*/ 14492 w 32319"/>
                  <a:gd name="connsiteY3" fmla="*/ 31211 h 65059"/>
                  <a:gd name="connsiteX4" fmla="*/ 1158 w 32319"/>
                  <a:gd name="connsiteY4" fmla="*/ 37688 h 65059"/>
                  <a:gd name="connsiteX5" fmla="*/ 31256 w 32319"/>
                  <a:gd name="connsiteY5" fmla="*/ 59786 h 65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19" h="65059">
                    <a:moveTo>
                      <a:pt x="31256" y="59786"/>
                    </a:moveTo>
                    <a:cubicBezTo>
                      <a:pt x="38210" y="28544"/>
                      <a:pt x="8015" y="25020"/>
                      <a:pt x="27827" y="16352"/>
                    </a:cubicBezTo>
                    <a:cubicBezTo>
                      <a:pt x="23922" y="-12223"/>
                      <a:pt x="7444" y="5875"/>
                      <a:pt x="1062" y="3398"/>
                    </a:cubicBezTo>
                    <a:cubicBezTo>
                      <a:pt x="4396" y="15495"/>
                      <a:pt x="10016" y="22067"/>
                      <a:pt x="14492" y="31211"/>
                    </a:cubicBezTo>
                    <a:cubicBezTo>
                      <a:pt x="15921" y="45403"/>
                      <a:pt x="2110" y="58167"/>
                      <a:pt x="1158" y="37688"/>
                    </a:cubicBezTo>
                    <a:cubicBezTo>
                      <a:pt x="-6462" y="69883"/>
                      <a:pt x="25827" y="68359"/>
                      <a:pt x="31256" y="59786"/>
                    </a:cubicBezTo>
                    <a:close/>
                  </a:path>
                </a:pathLst>
              </a:custGeom>
              <a:grpFill/>
              <a:ln w="9525" cap="flat">
                <a:noFill/>
                <a:prstDash val="solid"/>
                <a:miter/>
              </a:ln>
            </p:spPr>
            <p:txBody>
              <a:bodyPr rtlCol="0" anchor="ctr"/>
              <a:lstStyle/>
              <a:p>
                <a:endParaRPr lang="en-US"/>
              </a:p>
            </p:txBody>
          </p:sp>
          <p:sp>
            <p:nvSpPr>
              <p:cNvPr id="74034" name="Freeform: Shape 74033">
                <a:extLst>
                  <a:ext uri="{FF2B5EF4-FFF2-40B4-BE49-F238E27FC236}">
                    <a16:creationId xmlns:a16="http://schemas.microsoft.com/office/drawing/2014/main" id="{1DC30DDF-6A27-4F19-991A-A3ACADDAA46B}"/>
                  </a:ext>
                </a:extLst>
              </p:cNvPr>
              <p:cNvSpPr/>
              <p:nvPr/>
            </p:nvSpPr>
            <p:spPr>
              <a:xfrm>
                <a:off x="21249512" y="5120672"/>
                <a:ext cx="26765" cy="53149"/>
              </a:xfrm>
              <a:custGeom>
                <a:avLst/>
                <a:gdLst>
                  <a:gd name="connsiteX0" fmla="*/ 26765 w 26765"/>
                  <a:gd name="connsiteY0" fmla="*/ 21431 h 53149"/>
                  <a:gd name="connsiteX1" fmla="*/ 0 w 26765"/>
                  <a:gd name="connsiteY1" fmla="*/ 0 h 53149"/>
                  <a:gd name="connsiteX2" fmla="*/ 10192 w 26765"/>
                  <a:gd name="connsiteY2" fmla="*/ 53150 h 53149"/>
                  <a:gd name="connsiteX3" fmla="*/ 26765 w 26765"/>
                  <a:gd name="connsiteY3" fmla="*/ 21431 h 53149"/>
                </a:gdLst>
                <a:ahLst/>
                <a:cxnLst>
                  <a:cxn ang="0">
                    <a:pos x="connsiteX0" y="connsiteY0"/>
                  </a:cxn>
                  <a:cxn ang="0">
                    <a:pos x="connsiteX1" y="connsiteY1"/>
                  </a:cxn>
                  <a:cxn ang="0">
                    <a:pos x="connsiteX2" y="connsiteY2"/>
                  </a:cxn>
                  <a:cxn ang="0">
                    <a:pos x="connsiteX3" y="connsiteY3"/>
                  </a:cxn>
                </a:cxnLst>
                <a:rect l="l" t="t" r="r" b="b"/>
                <a:pathLst>
                  <a:path w="26765" h="53149">
                    <a:moveTo>
                      <a:pt x="26765" y="21431"/>
                    </a:moveTo>
                    <a:cubicBezTo>
                      <a:pt x="26194" y="-3334"/>
                      <a:pt x="13716" y="9811"/>
                      <a:pt x="0" y="0"/>
                    </a:cubicBezTo>
                    <a:cubicBezTo>
                      <a:pt x="14764" y="22193"/>
                      <a:pt x="-10096" y="44006"/>
                      <a:pt x="10192" y="53150"/>
                    </a:cubicBezTo>
                    <a:cubicBezTo>
                      <a:pt x="3143" y="32957"/>
                      <a:pt x="14002" y="13526"/>
                      <a:pt x="26765" y="21431"/>
                    </a:cubicBezTo>
                    <a:close/>
                  </a:path>
                </a:pathLst>
              </a:custGeom>
              <a:grpFill/>
              <a:ln w="9525" cap="flat">
                <a:noFill/>
                <a:prstDash val="solid"/>
                <a:miter/>
              </a:ln>
            </p:spPr>
            <p:txBody>
              <a:bodyPr rtlCol="0" anchor="ctr"/>
              <a:lstStyle/>
              <a:p>
                <a:endParaRPr lang="en-US"/>
              </a:p>
            </p:txBody>
          </p:sp>
          <p:sp>
            <p:nvSpPr>
              <p:cNvPr id="74035" name="Freeform: Shape 74034">
                <a:extLst>
                  <a:ext uri="{FF2B5EF4-FFF2-40B4-BE49-F238E27FC236}">
                    <a16:creationId xmlns:a16="http://schemas.microsoft.com/office/drawing/2014/main" id="{A58F640E-D549-4A68-B507-94B31593BBA0}"/>
                  </a:ext>
                </a:extLst>
              </p:cNvPr>
              <p:cNvSpPr/>
              <p:nvPr/>
            </p:nvSpPr>
            <p:spPr>
              <a:xfrm>
                <a:off x="21245417" y="6176795"/>
                <a:ext cx="26715" cy="36753"/>
              </a:xfrm>
              <a:custGeom>
                <a:avLst/>
                <a:gdLst>
                  <a:gd name="connsiteX0" fmla="*/ 23527 w 26715"/>
                  <a:gd name="connsiteY0" fmla="*/ 10962 h 36753"/>
                  <a:gd name="connsiteX1" fmla="*/ 10001 w 26715"/>
                  <a:gd name="connsiteY1" fmla="*/ 9 h 36753"/>
                  <a:gd name="connsiteX2" fmla="*/ 0 w 26715"/>
                  <a:gd name="connsiteY2" fmla="*/ 24107 h 36753"/>
                  <a:gd name="connsiteX3" fmla="*/ 23527 w 26715"/>
                  <a:gd name="connsiteY3" fmla="*/ 10962 h 36753"/>
                </a:gdLst>
                <a:ahLst/>
                <a:cxnLst>
                  <a:cxn ang="0">
                    <a:pos x="connsiteX0" y="connsiteY0"/>
                  </a:cxn>
                  <a:cxn ang="0">
                    <a:pos x="connsiteX1" y="connsiteY1"/>
                  </a:cxn>
                  <a:cxn ang="0">
                    <a:pos x="connsiteX2" y="connsiteY2"/>
                  </a:cxn>
                  <a:cxn ang="0">
                    <a:pos x="connsiteX3" y="connsiteY3"/>
                  </a:cxn>
                </a:cxnLst>
                <a:rect l="l" t="t" r="r" b="b"/>
                <a:pathLst>
                  <a:path w="26715" h="36753">
                    <a:moveTo>
                      <a:pt x="23527" y="10962"/>
                    </a:moveTo>
                    <a:cubicBezTo>
                      <a:pt x="34385" y="2771"/>
                      <a:pt x="14383" y="-182"/>
                      <a:pt x="10001" y="9"/>
                    </a:cubicBezTo>
                    <a:cubicBezTo>
                      <a:pt x="10668" y="18964"/>
                      <a:pt x="7334" y="26869"/>
                      <a:pt x="0" y="24107"/>
                    </a:cubicBezTo>
                    <a:cubicBezTo>
                      <a:pt x="11716" y="63540"/>
                      <a:pt x="10668" y="-3135"/>
                      <a:pt x="23527" y="10962"/>
                    </a:cubicBezTo>
                    <a:close/>
                  </a:path>
                </a:pathLst>
              </a:custGeom>
              <a:grpFill/>
              <a:ln w="9525" cap="flat">
                <a:noFill/>
                <a:prstDash val="solid"/>
                <a:miter/>
              </a:ln>
            </p:spPr>
            <p:txBody>
              <a:bodyPr rtlCol="0" anchor="ctr"/>
              <a:lstStyle/>
              <a:p>
                <a:endParaRPr lang="en-US"/>
              </a:p>
            </p:txBody>
          </p:sp>
          <p:sp>
            <p:nvSpPr>
              <p:cNvPr id="74036" name="Freeform: Shape 74035">
                <a:extLst>
                  <a:ext uri="{FF2B5EF4-FFF2-40B4-BE49-F238E27FC236}">
                    <a16:creationId xmlns:a16="http://schemas.microsoft.com/office/drawing/2014/main" id="{B3AD1FA5-9C01-4FDF-8061-E74BAC3D55D8}"/>
                  </a:ext>
                </a:extLst>
              </p:cNvPr>
              <p:cNvSpPr/>
              <p:nvPr/>
            </p:nvSpPr>
            <p:spPr>
              <a:xfrm>
                <a:off x="21248465" y="6049740"/>
                <a:ext cx="23527" cy="31055"/>
              </a:xfrm>
              <a:custGeom>
                <a:avLst/>
                <a:gdLst>
                  <a:gd name="connsiteX0" fmla="*/ 23527 w 23527"/>
                  <a:gd name="connsiteY0" fmla="*/ 18288 h 31055"/>
                  <a:gd name="connsiteX1" fmla="*/ 16764 w 23527"/>
                  <a:gd name="connsiteY1" fmla="*/ 0 h 31055"/>
                  <a:gd name="connsiteX2" fmla="*/ 0 w 23527"/>
                  <a:gd name="connsiteY2" fmla="*/ 14288 h 31055"/>
                  <a:gd name="connsiteX3" fmla="*/ 23527 w 23527"/>
                  <a:gd name="connsiteY3" fmla="*/ 18288 h 31055"/>
                </a:gdLst>
                <a:ahLst/>
                <a:cxnLst>
                  <a:cxn ang="0">
                    <a:pos x="connsiteX0" y="connsiteY0"/>
                  </a:cxn>
                  <a:cxn ang="0">
                    <a:pos x="connsiteX1" y="connsiteY1"/>
                  </a:cxn>
                  <a:cxn ang="0">
                    <a:pos x="connsiteX2" y="connsiteY2"/>
                  </a:cxn>
                  <a:cxn ang="0">
                    <a:pos x="connsiteX3" y="connsiteY3"/>
                  </a:cxn>
                </a:cxnLst>
                <a:rect l="l" t="t" r="r" b="b"/>
                <a:pathLst>
                  <a:path w="23527" h="31055">
                    <a:moveTo>
                      <a:pt x="23527" y="18288"/>
                    </a:moveTo>
                    <a:cubicBezTo>
                      <a:pt x="22670" y="8763"/>
                      <a:pt x="16764" y="11335"/>
                      <a:pt x="16764" y="0"/>
                    </a:cubicBezTo>
                    <a:cubicBezTo>
                      <a:pt x="12764" y="8954"/>
                      <a:pt x="10668" y="23527"/>
                      <a:pt x="0" y="14288"/>
                    </a:cubicBezTo>
                    <a:cubicBezTo>
                      <a:pt x="2667" y="46958"/>
                      <a:pt x="16288" y="22574"/>
                      <a:pt x="23527" y="18288"/>
                    </a:cubicBezTo>
                    <a:close/>
                  </a:path>
                </a:pathLst>
              </a:custGeom>
              <a:grpFill/>
              <a:ln w="9525" cap="flat">
                <a:noFill/>
                <a:prstDash val="solid"/>
                <a:miter/>
              </a:ln>
            </p:spPr>
            <p:txBody>
              <a:bodyPr rtlCol="0" anchor="ctr"/>
              <a:lstStyle/>
              <a:p>
                <a:endParaRPr lang="en-US"/>
              </a:p>
            </p:txBody>
          </p:sp>
          <p:sp>
            <p:nvSpPr>
              <p:cNvPr id="74037" name="Freeform: Shape 74036">
                <a:extLst>
                  <a:ext uri="{FF2B5EF4-FFF2-40B4-BE49-F238E27FC236}">
                    <a16:creationId xmlns:a16="http://schemas.microsoft.com/office/drawing/2014/main" id="{07B3A823-766C-4CAA-91DD-32574413C3AE}"/>
                  </a:ext>
                </a:extLst>
              </p:cNvPr>
              <p:cNvSpPr/>
              <p:nvPr/>
            </p:nvSpPr>
            <p:spPr>
              <a:xfrm>
                <a:off x="21206097" y="5213255"/>
                <a:ext cx="33509" cy="39803"/>
              </a:xfrm>
              <a:custGeom>
                <a:avLst/>
                <a:gdLst>
                  <a:gd name="connsiteX0" fmla="*/ 30271 w 33509"/>
                  <a:gd name="connsiteY0" fmla="*/ 25337 h 39803"/>
                  <a:gd name="connsiteX1" fmla="*/ 33510 w 33509"/>
                  <a:gd name="connsiteY1" fmla="*/ 0 h 39803"/>
                  <a:gd name="connsiteX2" fmla="*/ 77 w 33509"/>
                  <a:gd name="connsiteY2" fmla="*/ 11621 h 39803"/>
                  <a:gd name="connsiteX3" fmla="*/ 10173 w 33509"/>
                  <a:gd name="connsiteY3" fmla="*/ 39053 h 39803"/>
                  <a:gd name="connsiteX4" fmla="*/ 30271 w 33509"/>
                  <a:gd name="connsiteY4" fmla="*/ 25337 h 39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09" h="39803">
                    <a:moveTo>
                      <a:pt x="30271" y="25337"/>
                    </a:moveTo>
                    <a:cubicBezTo>
                      <a:pt x="34176" y="24575"/>
                      <a:pt x="33033" y="10096"/>
                      <a:pt x="33510" y="0"/>
                    </a:cubicBezTo>
                    <a:cubicBezTo>
                      <a:pt x="23794" y="7620"/>
                      <a:pt x="16269" y="21431"/>
                      <a:pt x="77" y="11621"/>
                    </a:cubicBezTo>
                    <a:cubicBezTo>
                      <a:pt x="-1257" y="31909"/>
                      <a:pt x="15316" y="9430"/>
                      <a:pt x="10173" y="39053"/>
                    </a:cubicBezTo>
                    <a:cubicBezTo>
                      <a:pt x="19317" y="45911"/>
                      <a:pt x="25890" y="2953"/>
                      <a:pt x="30271" y="25337"/>
                    </a:cubicBezTo>
                    <a:close/>
                  </a:path>
                </a:pathLst>
              </a:custGeom>
              <a:grpFill/>
              <a:ln w="9525" cap="flat">
                <a:noFill/>
                <a:prstDash val="solid"/>
                <a:miter/>
              </a:ln>
            </p:spPr>
            <p:txBody>
              <a:bodyPr rtlCol="0" anchor="ctr"/>
              <a:lstStyle/>
              <a:p>
                <a:endParaRPr lang="en-US"/>
              </a:p>
            </p:txBody>
          </p:sp>
          <p:sp>
            <p:nvSpPr>
              <p:cNvPr id="74038" name="Freeform: Shape 74037">
                <a:extLst>
                  <a:ext uri="{FF2B5EF4-FFF2-40B4-BE49-F238E27FC236}">
                    <a16:creationId xmlns:a16="http://schemas.microsoft.com/office/drawing/2014/main" id="{7C43E012-79F2-4E47-8A5A-548903B53F6E}"/>
                  </a:ext>
                </a:extLst>
              </p:cNvPr>
              <p:cNvSpPr/>
              <p:nvPr/>
            </p:nvSpPr>
            <p:spPr>
              <a:xfrm>
                <a:off x="21204364" y="5877191"/>
                <a:ext cx="27185" cy="55392"/>
              </a:xfrm>
              <a:custGeom>
                <a:avLst/>
                <a:gdLst>
                  <a:gd name="connsiteX0" fmla="*/ 26956 w 27185"/>
                  <a:gd name="connsiteY0" fmla="*/ 55392 h 55392"/>
                  <a:gd name="connsiteX1" fmla="*/ 16859 w 27185"/>
                  <a:gd name="connsiteY1" fmla="*/ 36532 h 55392"/>
                  <a:gd name="connsiteX2" fmla="*/ 16764 w 27185"/>
                  <a:gd name="connsiteY2" fmla="*/ 2338 h 55392"/>
                  <a:gd name="connsiteX3" fmla="*/ 0 w 27185"/>
                  <a:gd name="connsiteY3" fmla="*/ 16625 h 55392"/>
                  <a:gd name="connsiteX4" fmla="*/ 10096 w 27185"/>
                  <a:gd name="connsiteY4" fmla="*/ 52725 h 55392"/>
                  <a:gd name="connsiteX5" fmla="*/ 26956 w 27185"/>
                  <a:gd name="connsiteY5" fmla="*/ 55392 h 55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185" h="55392">
                    <a:moveTo>
                      <a:pt x="26956" y="55392"/>
                    </a:moveTo>
                    <a:cubicBezTo>
                      <a:pt x="28480" y="37294"/>
                      <a:pt x="22098" y="38247"/>
                      <a:pt x="16859" y="36532"/>
                    </a:cubicBezTo>
                    <a:cubicBezTo>
                      <a:pt x="20764" y="24531"/>
                      <a:pt x="20669" y="15577"/>
                      <a:pt x="16764" y="2338"/>
                    </a:cubicBezTo>
                    <a:cubicBezTo>
                      <a:pt x="6001" y="-6902"/>
                      <a:pt x="6382" y="14054"/>
                      <a:pt x="0" y="16625"/>
                    </a:cubicBezTo>
                    <a:cubicBezTo>
                      <a:pt x="1334" y="33389"/>
                      <a:pt x="13049" y="25579"/>
                      <a:pt x="10096" y="52725"/>
                    </a:cubicBezTo>
                    <a:cubicBezTo>
                      <a:pt x="15812" y="53582"/>
                      <a:pt x="21431" y="54439"/>
                      <a:pt x="26956" y="55392"/>
                    </a:cubicBezTo>
                    <a:close/>
                  </a:path>
                </a:pathLst>
              </a:custGeom>
              <a:grpFill/>
              <a:ln w="9525" cap="flat">
                <a:noFill/>
                <a:prstDash val="solid"/>
                <a:miter/>
              </a:ln>
            </p:spPr>
            <p:txBody>
              <a:bodyPr rtlCol="0" anchor="ctr"/>
              <a:lstStyle/>
              <a:p>
                <a:endParaRPr lang="en-US"/>
              </a:p>
            </p:txBody>
          </p:sp>
          <p:sp>
            <p:nvSpPr>
              <p:cNvPr id="74039" name="Freeform: Shape 74038">
                <a:extLst>
                  <a:ext uri="{FF2B5EF4-FFF2-40B4-BE49-F238E27FC236}">
                    <a16:creationId xmlns:a16="http://schemas.microsoft.com/office/drawing/2014/main" id="{87982F1C-3F70-403B-8CE6-F790245EBF81}"/>
                  </a:ext>
                </a:extLst>
              </p:cNvPr>
              <p:cNvSpPr/>
              <p:nvPr/>
            </p:nvSpPr>
            <p:spPr>
              <a:xfrm>
                <a:off x="21106614" y="3879945"/>
                <a:ext cx="102988" cy="66263"/>
              </a:xfrm>
              <a:custGeom>
                <a:avLst/>
                <a:gdLst>
                  <a:gd name="connsiteX0" fmla="*/ 23 w 102988"/>
                  <a:gd name="connsiteY0" fmla="*/ 7144 h 66263"/>
                  <a:gd name="connsiteX1" fmla="*/ 3452 w 102988"/>
                  <a:gd name="connsiteY1" fmla="*/ 42100 h 66263"/>
                  <a:gd name="connsiteX2" fmla="*/ 23359 w 102988"/>
                  <a:gd name="connsiteY2" fmla="*/ 28194 h 66263"/>
                  <a:gd name="connsiteX3" fmla="*/ 33361 w 102988"/>
                  <a:gd name="connsiteY3" fmla="*/ 55626 h 66263"/>
                  <a:gd name="connsiteX4" fmla="*/ 43362 w 102988"/>
                  <a:gd name="connsiteY4" fmla="*/ 65913 h 66263"/>
                  <a:gd name="connsiteX5" fmla="*/ 49934 w 102988"/>
                  <a:gd name="connsiteY5" fmla="*/ 32671 h 66263"/>
                  <a:gd name="connsiteX6" fmla="*/ 102988 w 102988"/>
                  <a:gd name="connsiteY6" fmla="*/ 41624 h 66263"/>
                  <a:gd name="connsiteX7" fmla="*/ 59840 w 102988"/>
                  <a:gd name="connsiteY7" fmla="*/ 0 h 66263"/>
                  <a:gd name="connsiteX8" fmla="*/ 23 w 102988"/>
                  <a:gd name="connsiteY8" fmla="*/ 7144 h 66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988" h="66263">
                    <a:moveTo>
                      <a:pt x="23" y="7144"/>
                    </a:moveTo>
                    <a:cubicBezTo>
                      <a:pt x="-358" y="22574"/>
                      <a:pt x="4119" y="26003"/>
                      <a:pt x="3452" y="42100"/>
                    </a:cubicBezTo>
                    <a:cubicBezTo>
                      <a:pt x="8786" y="7144"/>
                      <a:pt x="16692" y="66389"/>
                      <a:pt x="23359" y="28194"/>
                    </a:cubicBezTo>
                    <a:cubicBezTo>
                      <a:pt x="31265" y="26194"/>
                      <a:pt x="21550" y="66961"/>
                      <a:pt x="33361" y="55626"/>
                    </a:cubicBezTo>
                    <a:cubicBezTo>
                      <a:pt x="25550" y="20860"/>
                      <a:pt x="43076" y="46577"/>
                      <a:pt x="43362" y="65913"/>
                    </a:cubicBezTo>
                    <a:cubicBezTo>
                      <a:pt x="58031" y="69723"/>
                      <a:pt x="41743" y="41434"/>
                      <a:pt x="49934" y="32671"/>
                    </a:cubicBezTo>
                    <a:cubicBezTo>
                      <a:pt x="68032" y="51435"/>
                      <a:pt x="87177" y="41910"/>
                      <a:pt x="102988" y="41624"/>
                    </a:cubicBezTo>
                    <a:cubicBezTo>
                      <a:pt x="95368" y="11430"/>
                      <a:pt x="68889" y="27051"/>
                      <a:pt x="59840" y="0"/>
                    </a:cubicBezTo>
                    <a:cubicBezTo>
                      <a:pt x="44600" y="29051"/>
                      <a:pt x="25645" y="10097"/>
                      <a:pt x="23" y="7144"/>
                    </a:cubicBezTo>
                    <a:close/>
                  </a:path>
                </a:pathLst>
              </a:custGeom>
              <a:grpFill/>
              <a:ln w="9525" cap="flat">
                <a:noFill/>
                <a:prstDash val="solid"/>
                <a:miter/>
              </a:ln>
            </p:spPr>
            <p:txBody>
              <a:bodyPr rtlCol="0" anchor="ctr"/>
              <a:lstStyle/>
              <a:p>
                <a:endParaRPr lang="en-US"/>
              </a:p>
            </p:txBody>
          </p:sp>
          <p:sp>
            <p:nvSpPr>
              <p:cNvPr id="74040" name="Freeform: Shape 74039">
                <a:extLst>
                  <a:ext uri="{FF2B5EF4-FFF2-40B4-BE49-F238E27FC236}">
                    <a16:creationId xmlns:a16="http://schemas.microsoft.com/office/drawing/2014/main" id="{1BAD95E8-B892-4CDD-8732-C9430B812FF3}"/>
                  </a:ext>
                </a:extLst>
              </p:cNvPr>
              <p:cNvSpPr/>
              <p:nvPr/>
            </p:nvSpPr>
            <p:spPr>
              <a:xfrm>
                <a:off x="21195601" y="4944593"/>
                <a:ext cx="13429" cy="46926"/>
              </a:xfrm>
              <a:custGeom>
                <a:avLst/>
                <a:gdLst>
                  <a:gd name="connsiteX0" fmla="*/ 13430 w 13429"/>
                  <a:gd name="connsiteY0" fmla="*/ 14916 h 46926"/>
                  <a:gd name="connsiteX1" fmla="*/ 0 w 13429"/>
                  <a:gd name="connsiteY1" fmla="*/ 4057 h 46926"/>
                  <a:gd name="connsiteX2" fmla="*/ 95 w 13429"/>
                  <a:gd name="connsiteY2" fmla="*/ 46920 h 46926"/>
                  <a:gd name="connsiteX3" fmla="*/ 13430 w 13429"/>
                  <a:gd name="connsiteY3" fmla="*/ 14916 h 46926"/>
                </a:gdLst>
                <a:ahLst/>
                <a:cxnLst>
                  <a:cxn ang="0">
                    <a:pos x="connsiteX0" y="connsiteY0"/>
                  </a:cxn>
                  <a:cxn ang="0">
                    <a:pos x="connsiteX1" y="connsiteY1"/>
                  </a:cxn>
                  <a:cxn ang="0">
                    <a:pos x="connsiteX2" y="connsiteY2"/>
                  </a:cxn>
                  <a:cxn ang="0">
                    <a:pos x="connsiteX3" y="connsiteY3"/>
                  </a:cxn>
                </a:cxnLst>
                <a:rect l="l" t="t" r="r" b="b"/>
                <a:pathLst>
                  <a:path w="13429" h="46926">
                    <a:moveTo>
                      <a:pt x="13430" y="14916"/>
                    </a:moveTo>
                    <a:cubicBezTo>
                      <a:pt x="10477" y="-10516"/>
                      <a:pt x="8382" y="4343"/>
                      <a:pt x="0" y="4057"/>
                    </a:cubicBezTo>
                    <a:cubicBezTo>
                      <a:pt x="0" y="18345"/>
                      <a:pt x="95" y="32632"/>
                      <a:pt x="95" y="46920"/>
                    </a:cubicBezTo>
                    <a:cubicBezTo>
                      <a:pt x="8667" y="47491"/>
                      <a:pt x="4858" y="14249"/>
                      <a:pt x="13430" y="14916"/>
                    </a:cubicBezTo>
                    <a:close/>
                  </a:path>
                </a:pathLst>
              </a:custGeom>
              <a:grpFill/>
              <a:ln w="9525" cap="flat">
                <a:noFill/>
                <a:prstDash val="solid"/>
                <a:miter/>
              </a:ln>
            </p:spPr>
            <p:txBody>
              <a:bodyPr rtlCol="0" anchor="ctr"/>
              <a:lstStyle/>
              <a:p>
                <a:endParaRPr lang="en-US"/>
              </a:p>
            </p:txBody>
          </p:sp>
          <p:sp>
            <p:nvSpPr>
              <p:cNvPr id="74041" name="Freeform: Shape 74040">
                <a:extLst>
                  <a:ext uri="{FF2B5EF4-FFF2-40B4-BE49-F238E27FC236}">
                    <a16:creationId xmlns:a16="http://schemas.microsoft.com/office/drawing/2014/main" id="{B098B0C0-CBA6-431C-A166-5753E792EF21}"/>
                  </a:ext>
                </a:extLst>
              </p:cNvPr>
              <p:cNvSpPr/>
              <p:nvPr/>
            </p:nvSpPr>
            <p:spPr>
              <a:xfrm>
                <a:off x="21151596" y="4626610"/>
                <a:ext cx="23336" cy="34850"/>
              </a:xfrm>
              <a:custGeom>
                <a:avLst/>
                <a:gdLst>
                  <a:gd name="connsiteX0" fmla="*/ 23336 w 23336"/>
                  <a:gd name="connsiteY0" fmla="*/ 26956 h 34850"/>
                  <a:gd name="connsiteX1" fmla="*/ 16573 w 23336"/>
                  <a:gd name="connsiteY1" fmla="*/ 0 h 34850"/>
                  <a:gd name="connsiteX2" fmla="*/ 0 w 23336"/>
                  <a:gd name="connsiteY2" fmla="*/ 22955 h 34850"/>
                  <a:gd name="connsiteX3" fmla="*/ 23336 w 23336"/>
                  <a:gd name="connsiteY3" fmla="*/ 26956 h 34850"/>
                </a:gdLst>
                <a:ahLst/>
                <a:cxnLst>
                  <a:cxn ang="0">
                    <a:pos x="connsiteX0" y="connsiteY0"/>
                  </a:cxn>
                  <a:cxn ang="0">
                    <a:pos x="connsiteX1" y="connsiteY1"/>
                  </a:cxn>
                  <a:cxn ang="0">
                    <a:pos x="connsiteX2" y="connsiteY2"/>
                  </a:cxn>
                  <a:cxn ang="0">
                    <a:pos x="connsiteX3" y="connsiteY3"/>
                  </a:cxn>
                </a:cxnLst>
                <a:rect l="l" t="t" r="r" b="b"/>
                <a:pathLst>
                  <a:path w="23336" h="34850">
                    <a:moveTo>
                      <a:pt x="23336" y="26956"/>
                    </a:moveTo>
                    <a:cubicBezTo>
                      <a:pt x="21145" y="17812"/>
                      <a:pt x="15621" y="16764"/>
                      <a:pt x="16573" y="0"/>
                    </a:cubicBezTo>
                    <a:cubicBezTo>
                      <a:pt x="10668" y="6763"/>
                      <a:pt x="12382" y="34100"/>
                      <a:pt x="0" y="22955"/>
                    </a:cubicBezTo>
                    <a:cubicBezTo>
                      <a:pt x="2095" y="41720"/>
                      <a:pt x="20478" y="34480"/>
                      <a:pt x="23336" y="26956"/>
                    </a:cubicBezTo>
                    <a:close/>
                  </a:path>
                </a:pathLst>
              </a:custGeom>
              <a:grpFill/>
              <a:ln w="9525" cap="flat">
                <a:noFill/>
                <a:prstDash val="solid"/>
                <a:miter/>
              </a:ln>
            </p:spPr>
            <p:txBody>
              <a:bodyPr rtlCol="0" anchor="ctr"/>
              <a:lstStyle/>
              <a:p>
                <a:endParaRPr lang="en-US"/>
              </a:p>
            </p:txBody>
          </p:sp>
          <p:sp>
            <p:nvSpPr>
              <p:cNvPr id="74042" name="Freeform: Shape 74041">
                <a:extLst>
                  <a:ext uri="{FF2B5EF4-FFF2-40B4-BE49-F238E27FC236}">
                    <a16:creationId xmlns:a16="http://schemas.microsoft.com/office/drawing/2014/main" id="{D9AA36AB-5898-4D63-A867-4A6461CBB87E}"/>
                  </a:ext>
                </a:extLst>
              </p:cNvPr>
              <p:cNvSpPr/>
              <p:nvPr/>
            </p:nvSpPr>
            <p:spPr>
              <a:xfrm>
                <a:off x="21137022" y="4106736"/>
                <a:ext cx="33337" cy="39909"/>
              </a:xfrm>
              <a:custGeom>
                <a:avLst/>
                <a:gdLst>
                  <a:gd name="connsiteX0" fmla="*/ 33338 w 33337"/>
                  <a:gd name="connsiteY0" fmla="*/ 39910 h 39909"/>
                  <a:gd name="connsiteX1" fmla="*/ 0 w 33337"/>
                  <a:gd name="connsiteY1" fmla="*/ 0 h 39909"/>
                  <a:gd name="connsiteX2" fmla="*/ 33338 w 33337"/>
                  <a:gd name="connsiteY2" fmla="*/ 39910 h 39909"/>
                </a:gdLst>
                <a:ahLst/>
                <a:cxnLst>
                  <a:cxn ang="0">
                    <a:pos x="connsiteX0" y="connsiteY0"/>
                  </a:cxn>
                  <a:cxn ang="0">
                    <a:pos x="connsiteX1" y="connsiteY1"/>
                  </a:cxn>
                  <a:cxn ang="0">
                    <a:pos x="connsiteX2" y="connsiteY2"/>
                  </a:cxn>
                </a:cxnLst>
                <a:rect l="l" t="t" r="r" b="b"/>
                <a:pathLst>
                  <a:path w="33337" h="39909">
                    <a:moveTo>
                      <a:pt x="33338" y="39910"/>
                    </a:moveTo>
                    <a:cubicBezTo>
                      <a:pt x="27623" y="95"/>
                      <a:pt x="11716" y="7525"/>
                      <a:pt x="0" y="0"/>
                    </a:cubicBezTo>
                    <a:cubicBezTo>
                      <a:pt x="3239" y="32480"/>
                      <a:pt x="26956" y="15145"/>
                      <a:pt x="33338" y="39910"/>
                    </a:cubicBezTo>
                    <a:close/>
                  </a:path>
                </a:pathLst>
              </a:custGeom>
              <a:grpFill/>
              <a:ln w="9525" cap="flat">
                <a:noFill/>
                <a:prstDash val="solid"/>
                <a:miter/>
              </a:ln>
            </p:spPr>
            <p:txBody>
              <a:bodyPr rtlCol="0" anchor="ctr"/>
              <a:lstStyle/>
              <a:p>
                <a:endParaRPr lang="en-US"/>
              </a:p>
            </p:txBody>
          </p:sp>
          <p:sp>
            <p:nvSpPr>
              <p:cNvPr id="74043" name="Freeform: Shape 74042">
                <a:extLst>
                  <a:ext uri="{FF2B5EF4-FFF2-40B4-BE49-F238E27FC236}">
                    <a16:creationId xmlns:a16="http://schemas.microsoft.com/office/drawing/2014/main" id="{78BE41AC-8A16-45F1-BF61-8069C820DDE3}"/>
                  </a:ext>
                </a:extLst>
              </p:cNvPr>
              <p:cNvSpPr/>
              <p:nvPr/>
            </p:nvSpPr>
            <p:spPr>
              <a:xfrm>
                <a:off x="21141213" y="4477762"/>
                <a:ext cx="20002" cy="33499"/>
              </a:xfrm>
              <a:custGeom>
                <a:avLst/>
                <a:gdLst>
                  <a:gd name="connsiteX0" fmla="*/ 20003 w 20002"/>
                  <a:gd name="connsiteY0" fmla="*/ 10449 h 33499"/>
                  <a:gd name="connsiteX1" fmla="*/ 0 w 20002"/>
                  <a:gd name="connsiteY1" fmla="*/ 7116 h 33499"/>
                  <a:gd name="connsiteX2" fmla="*/ 3429 w 20002"/>
                  <a:gd name="connsiteY2" fmla="*/ 33500 h 33499"/>
                  <a:gd name="connsiteX3" fmla="*/ 20003 w 20002"/>
                  <a:gd name="connsiteY3" fmla="*/ 10449 h 33499"/>
                </a:gdLst>
                <a:ahLst/>
                <a:cxnLst>
                  <a:cxn ang="0">
                    <a:pos x="connsiteX0" y="connsiteY0"/>
                  </a:cxn>
                  <a:cxn ang="0">
                    <a:pos x="connsiteX1" y="connsiteY1"/>
                  </a:cxn>
                  <a:cxn ang="0">
                    <a:pos x="connsiteX2" y="connsiteY2"/>
                  </a:cxn>
                  <a:cxn ang="0">
                    <a:pos x="connsiteX3" y="connsiteY3"/>
                  </a:cxn>
                </a:cxnLst>
                <a:rect l="l" t="t" r="r" b="b"/>
                <a:pathLst>
                  <a:path w="20002" h="33499">
                    <a:moveTo>
                      <a:pt x="20003" y="10449"/>
                    </a:moveTo>
                    <a:cubicBezTo>
                      <a:pt x="15812" y="-16221"/>
                      <a:pt x="8573" y="17879"/>
                      <a:pt x="0" y="7116"/>
                    </a:cubicBezTo>
                    <a:cubicBezTo>
                      <a:pt x="1810" y="14355"/>
                      <a:pt x="3524" y="21689"/>
                      <a:pt x="3429" y="33500"/>
                    </a:cubicBezTo>
                    <a:cubicBezTo>
                      <a:pt x="11239" y="32071"/>
                      <a:pt x="9525" y="4639"/>
                      <a:pt x="20003" y="10449"/>
                    </a:cubicBezTo>
                    <a:close/>
                  </a:path>
                </a:pathLst>
              </a:custGeom>
              <a:grpFill/>
              <a:ln w="9525" cap="flat">
                <a:noFill/>
                <a:prstDash val="solid"/>
                <a:miter/>
              </a:ln>
            </p:spPr>
            <p:txBody>
              <a:bodyPr rtlCol="0" anchor="ctr"/>
              <a:lstStyle/>
              <a:p>
                <a:endParaRPr lang="en-US"/>
              </a:p>
            </p:txBody>
          </p:sp>
          <p:sp>
            <p:nvSpPr>
              <p:cNvPr id="74044" name="Freeform: Shape 74043">
                <a:extLst>
                  <a:ext uri="{FF2B5EF4-FFF2-40B4-BE49-F238E27FC236}">
                    <a16:creationId xmlns:a16="http://schemas.microsoft.com/office/drawing/2014/main" id="{D0B3DD29-C519-49A8-A6C5-5F9FC271DE65}"/>
                  </a:ext>
                </a:extLst>
              </p:cNvPr>
              <p:cNvSpPr/>
              <p:nvPr/>
            </p:nvSpPr>
            <p:spPr>
              <a:xfrm>
                <a:off x="21145880" y="5069433"/>
                <a:ext cx="14184" cy="35847"/>
              </a:xfrm>
              <a:custGeom>
                <a:avLst/>
                <a:gdLst>
                  <a:gd name="connsiteX0" fmla="*/ 13335 w 14184"/>
                  <a:gd name="connsiteY0" fmla="*/ 1804 h 35847"/>
                  <a:gd name="connsiteX1" fmla="*/ 0 w 14184"/>
                  <a:gd name="connsiteY1" fmla="*/ 25331 h 35847"/>
                  <a:gd name="connsiteX2" fmla="*/ 13335 w 14184"/>
                  <a:gd name="connsiteY2" fmla="*/ 1804 h 35847"/>
                </a:gdLst>
                <a:ahLst/>
                <a:cxnLst>
                  <a:cxn ang="0">
                    <a:pos x="connsiteX0" y="connsiteY0"/>
                  </a:cxn>
                  <a:cxn ang="0">
                    <a:pos x="connsiteX1" y="connsiteY1"/>
                  </a:cxn>
                  <a:cxn ang="0">
                    <a:pos x="connsiteX2" y="connsiteY2"/>
                  </a:cxn>
                </a:cxnLst>
                <a:rect l="l" t="t" r="r" b="b"/>
                <a:pathLst>
                  <a:path w="14184" h="35847">
                    <a:moveTo>
                      <a:pt x="13335" y="1804"/>
                    </a:moveTo>
                    <a:cubicBezTo>
                      <a:pt x="2572" y="-7625"/>
                      <a:pt x="6477" y="22855"/>
                      <a:pt x="0" y="25331"/>
                    </a:cubicBezTo>
                    <a:cubicBezTo>
                      <a:pt x="3906" y="48953"/>
                      <a:pt x="17717" y="29141"/>
                      <a:pt x="13335" y="1804"/>
                    </a:cubicBezTo>
                    <a:close/>
                  </a:path>
                </a:pathLst>
              </a:custGeom>
              <a:grpFill/>
              <a:ln w="9525" cap="flat">
                <a:noFill/>
                <a:prstDash val="solid"/>
                <a:miter/>
              </a:ln>
            </p:spPr>
            <p:txBody>
              <a:bodyPr rtlCol="0" anchor="ctr"/>
              <a:lstStyle/>
              <a:p>
                <a:endParaRPr lang="en-US"/>
              </a:p>
            </p:txBody>
          </p:sp>
          <p:sp>
            <p:nvSpPr>
              <p:cNvPr id="74045" name="Freeform: Shape 74044">
                <a:extLst>
                  <a:ext uri="{FF2B5EF4-FFF2-40B4-BE49-F238E27FC236}">
                    <a16:creationId xmlns:a16="http://schemas.microsoft.com/office/drawing/2014/main" id="{BB26480E-5382-4926-AC9B-0FDF61C7B796}"/>
                  </a:ext>
                </a:extLst>
              </p:cNvPr>
              <p:cNvSpPr/>
              <p:nvPr/>
            </p:nvSpPr>
            <p:spPr>
              <a:xfrm>
                <a:off x="21136165" y="3738213"/>
                <a:ext cx="19906" cy="27073"/>
              </a:xfrm>
              <a:custGeom>
                <a:avLst/>
                <a:gdLst>
                  <a:gd name="connsiteX0" fmla="*/ 19907 w 19906"/>
                  <a:gd name="connsiteY0" fmla="*/ 19907 h 27073"/>
                  <a:gd name="connsiteX1" fmla="*/ 3238 w 19906"/>
                  <a:gd name="connsiteY1" fmla="*/ 0 h 27073"/>
                  <a:gd name="connsiteX2" fmla="*/ 0 w 19906"/>
                  <a:gd name="connsiteY2" fmla="*/ 16478 h 27073"/>
                  <a:gd name="connsiteX3" fmla="*/ 19907 w 19906"/>
                  <a:gd name="connsiteY3" fmla="*/ 19907 h 27073"/>
                </a:gdLst>
                <a:ahLst/>
                <a:cxnLst>
                  <a:cxn ang="0">
                    <a:pos x="connsiteX0" y="connsiteY0"/>
                  </a:cxn>
                  <a:cxn ang="0">
                    <a:pos x="connsiteX1" y="connsiteY1"/>
                  </a:cxn>
                  <a:cxn ang="0">
                    <a:pos x="connsiteX2" y="connsiteY2"/>
                  </a:cxn>
                  <a:cxn ang="0">
                    <a:pos x="connsiteX3" y="connsiteY3"/>
                  </a:cxn>
                </a:cxnLst>
                <a:rect l="l" t="t" r="r" b="b"/>
                <a:pathLst>
                  <a:path w="19906" h="27073">
                    <a:moveTo>
                      <a:pt x="19907" y="19907"/>
                    </a:moveTo>
                    <a:cubicBezTo>
                      <a:pt x="17050" y="6667"/>
                      <a:pt x="11525" y="95"/>
                      <a:pt x="3238" y="0"/>
                    </a:cubicBezTo>
                    <a:cubicBezTo>
                      <a:pt x="3810" y="10001"/>
                      <a:pt x="2571" y="15050"/>
                      <a:pt x="0" y="16478"/>
                    </a:cubicBezTo>
                    <a:cubicBezTo>
                      <a:pt x="4191" y="43434"/>
                      <a:pt x="11430" y="9144"/>
                      <a:pt x="19907" y="19907"/>
                    </a:cubicBezTo>
                    <a:close/>
                  </a:path>
                </a:pathLst>
              </a:custGeom>
              <a:grpFill/>
              <a:ln w="9525" cap="flat">
                <a:noFill/>
                <a:prstDash val="solid"/>
                <a:miter/>
              </a:ln>
            </p:spPr>
            <p:txBody>
              <a:bodyPr rtlCol="0" anchor="ctr"/>
              <a:lstStyle/>
              <a:p>
                <a:endParaRPr lang="en-US"/>
              </a:p>
            </p:txBody>
          </p:sp>
          <p:sp>
            <p:nvSpPr>
              <p:cNvPr id="74046" name="Freeform: Shape 74045">
                <a:extLst>
                  <a:ext uri="{FF2B5EF4-FFF2-40B4-BE49-F238E27FC236}">
                    <a16:creationId xmlns:a16="http://schemas.microsoft.com/office/drawing/2014/main" id="{17F87CE2-765B-4120-B9ED-4C4D8848D391}"/>
                  </a:ext>
                </a:extLst>
              </p:cNvPr>
              <p:cNvSpPr/>
              <p:nvPr/>
            </p:nvSpPr>
            <p:spPr>
              <a:xfrm>
                <a:off x="21133022" y="3807088"/>
                <a:ext cx="20002" cy="53521"/>
              </a:xfrm>
              <a:custGeom>
                <a:avLst/>
                <a:gdLst>
                  <a:gd name="connsiteX0" fmla="*/ 20002 w 20002"/>
                  <a:gd name="connsiteY0" fmla="*/ 53522 h 53521"/>
                  <a:gd name="connsiteX1" fmla="*/ 9906 w 20002"/>
                  <a:gd name="connsiteY1" fmla="*/ 372 h 53521"/>
                  <a:gd name="connsiteX2" fmla="*/ 0 w 20002"/>
                  <a:gd name="connsiteY2" fmla="*/ 24471 h 53521"/>
                  <a:gd name="connsiteX3" fmla="*/ 20002 w 20002"/>
                  <a:gd name="connsiteY3" fmla="*/ 53522 h 53521"/>
                </a:gdLst>
                <a:ahLst/>
                <a:cxnLst>
                  <a:cxn ang="0">
                    <a:pos x="connsiteX0" y="connsiteY0"/>
                  </a:cxn>
                  <a:cxn ang="0">
                    <a:pos x="connsiteX1" y="connsiteY1"/>
                  </a:cxn>
                  <a:cxn ang="0">
                    <a:pos x="connsiteX2" y="connsiteY2"/>
                  </a:cxn>
                  <a:cxn ang="0">
                    <a:pos x="connsiteX3" y="connsiteY3"/>
                  </a:cxn>
                </a:cxnLst>
                <a:rect l="l" t="t" r="r" b="b"/>
                <a:pathLst>
                  <a:path w="20002" h="53521">
                    <a:moveTo>
                      <a:pt x="20002" y="53522"/>
                    </a:moveTo>
                    <a:cubicBezTo>
                      <a:pt x="19908" y="27804"/>
                      <a:pt x="11335" y="22947"/>
                      <a:pt x="9906" y="372"/>
                    </a:cubicBezTo>
                    <a:cubicBezTo>
                      <a:pt x="2286" y="-3533"/>
                      <a:pt x="6286" y="24566"/>
                      <a:pt x="0" y="24471"/>
                    </a:cubicBezTo>
                    <a:cubicBezTo>
                      <a:pt x="3143" y="42854"/>
                      <a:pt x="9906" y="52188"/>
                      <a:pt x="20002" y="53522"/>
                    </a:cubicBezTo>
                    <a:close/>
                  </a:path>
                </a:pathLst>
              </a:custGeom>
              <a:grpFill/>
              <a:ln w="9525" cap="flat">
                <a:noFill/>
                <a:prstDash val="solid"/>
                <a:miter/>
              </a:ln>
            </p:spPr>
            <p:txBody>
              <a:bodyPr rtlCol="0" anchor="ctr"/>
              <a:lstStyle/>
              <a:p>
                <a:endParaRPr lang="en-US"/>
              </a:p>
            </p:txBody>
          </p:sp>
          <p:sp>
            <p:nvSpPr>
              <p:cNvPr id="74047" name="Freeform: Shape 74046">
                <a:extLst>
                  <a:ext uri="{FF2B5EF4-FFF2-40B4-BE49-F238E27FC236}">
                    <a16:creationId xmlns:a16="http://schemas.microsoft.com/office/drawing/2014/main" id="{B1E2BEE0-4A49-4B3C-8785-88122BA4F911}"/>
                  </a:ext>
                </a:extLst>
              </p:cNvPr>
              <p:cNvSpPr/>
              <p:nvPr/>
            </p:nvSpPr>
            <p:spPr>
              <a:xfrm>
                <a:off x="21141308" y="6219043"/>
                <a:ext cx="13533" cy="35484"/>
              </a:xfrm>
              <a:custGeom>
                <a:avLst/>
                <a:gdLst>
                  <a:gd name="connsiteX0" fmla="*/ 13430 w 13533"/>
                  <a:gd name="connsiteY0" fmla="*/ 35485 h 35484"/>
                  <a:gd name="connsiteX1" fmla="*/ 10096 w 13533"/>
                  <a:gd name="connsiteY1" fmla="*/ 26436 h 35484"/>
                  <a:gd name="connsiteX2" fmla="*/ 10001 w 13533"/>
                  <a:gd name="connsiteY2" fmla="*/ 528 h 35484"/>
                  <a:gd name="connsiteX3" fmla="*/ 0 w 13533"/>
                  <a:gd name="connsiteY3" fmla="*/ 33199 h 35484"/>
                  <a:gd name="connsiteX4" fmla="*/ 13430 w 13533"/>
                  <a:gd name="connsiteY4" fmla="*/ 35485 h 354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 h="35484">
                    <a:moveTo>
                      <a:pt x="13430" y="35485"/>
                    </a:moveTo>
                    <a:cubicBezTo>
                      <a:pt x="14002" y="28341"/>
                      <a:pt x="12097" y="27198"/>
                      <a:pt x="10096" y="26436"/>
                    </a:cubicBezTo>
                    <a:cubicBezTo>
                      <a:pt x="5143" y="21769"/>
                      <a:pt x="11430" y="15673"/>
                      <a:pt x="10001" y="528"/>
                    </a:cubicBezTo>
                    <a:cubicBezTo>
                      <a:pt x="1143" y="-3568"/>
                      <a:pt x="1334" y="17006"/>
                      <a:pt x="0" y="33199"/>
                    </a:cubicBezTo>
                    <a:cubicBezTo>
                      <a:pt x="4477" y="33961"/>
                      <a:pt x="8954" y="34723"/>
                      <a:pt x="13430" y="35485"/>
                    </a:cubicBezTo>
                    <a:close/>
                  </a:path>
                </a:pathLst>
              </a:custGeom>
              <a:grpFill/>
              <a:ln w="9525" cap="flat">
                <a:noFill/>
                <a:prstDash val="solid"/>
                <a:miter/>
              </a:ln>
            </p:spPr>
            <p:txBody>
              <a:bodyPr rtlCol="0" anchor="ctr"/>
              <a:lstStyle/>
              <a:p>
                <a:endParaRPr lang="en-US"/>
              </a:p>
            </p:txBody>
          </p:sp>
          <p:sp>
            <p:nvSpPr>
              <p:cNvPr id="74048" name="Freeform: Shape 74047">
                <a:extLst>
                  <a:ext uri="{FF2B5EF4-FFF2-40B4-BE49-F238E27FC236}">
                    <a16:creationId xmlns:a16="http://schemas.microsoft.com/office/drawing/2014/main" id="{0324E4A8-F430-4872-BC37-53B86406EC0A}"/>
                  </a:ext>
                </a:extLst>
              </p:cNvPr>
              <p:cNvSpPr/>
              <p:nvPr/>
            </p:nvSpPr>
            <p:spPr>
              <a:xfrm>
                <a:off x="21122068" y="4907590"/>
                <a:ext cx="20098" cy="38583"/>
              </a:xfrm>
              <a:custGeom>
                <a:avLst/>
                <a:gdLst>
                  <a:gd name="connsiteX0" fmla="*/ 20098 w 20098"/>
                  <a:gd name="connsiteY0" fmla="*/ 14962 h 38583"/>
                  <a:gd name="connsiteX1" fmla="*/ 0 w 20098"/>
                  <a:gd name="connsiteY1" fmla="*/ 3056 h 38583"/>
                  <a:gd name="connsiteX2" fmla="*/ 6763 w 20098"/>
                  <a:gd name="connsiteY2" fmla="*/ 38584 h 38583"/>
                  <a:gd name="connsiteX3" fmla="*/ 20098 w 20098"/>
                  <a:gd name="connsiteY3" fmla="*/ 14962 h 38583"/>
                </a:gdLst>
                <a:ahLst/>
                <a:cxnLst>
                  <a:cxn ang="0">
                    <a:pos x="connsiteX0" y="connsiteY0"/>
                  </a:cxn>
                  <a:cxn ang="0">
                    <a:pos x="connsiteX1" y="connsiteY1"/>
                  </a:cxn>
                  <a:cxn ang="0">
                    <a:pos x="connsiteX2" y="connsiteY2"/>
                  </a:cxn>
                  <a:cxn ang="0">
                    <a:pos x="connsiteX3" y="connsiteY3"/>
                  </a:cxn>
                </a:cxnLst>
                <a:rect l="l" t="t" r="r" b="b"/>
                <a:pathLst>
                  <a:path w="20098" h="38583">
                    <a:moveTo>
                      <a:pt x="20098" y="14962"/>
                    </a:moveTo>
                    <a:cubicBezTo>
                      <a:pt x="13716" y="-3136"/>
                      <a:pt x="8382" y="-1612"/>
                      <a:pt x="0" y="3056"/>
                    </a:cubicBezTo>
                    <a:cubicBezTo>
                      <a:pt x="1524" y="16772"/>
                      <a:pt x="10478" y="12104"/>
                      <a:pt x="6763" y="38584"/>
                    </a:cubicBezTo>
                    <a:cubicBezTo>
                      <a:pt x="13145" y="36012"/>
                      <a:pt x="9335" y="5723"/>
                      <a:pt x="20098" y="14962"/>
                    </a:cubicBezTo>
                    <a:close/>
                  </a:path>
                </a:pathLst>
              </a:custGeom>
              <a:grpFill/>
              <a:ln w="9525" cap="flat">
                <a:noFill/>
                <a:prstDash val="solid"/>
                <a:miter/>
              </a:ln>
            </p:spPr>
            <p:txBody>
              <a:bodyPr rtlCol="0" anchor="ctr"/>
              <a:lstStyle/>
              <a:p>
                <a:endParaRPr lang="en-US"/>
              </a:p>
            </p:txBody>
          </p:sp>
          <p:sp>
            <p:nvSpPr>
              <p:cNvPr id="74049" name="Freeform: Shape 74048">
                <a:extLst>
                  <a:ext uri="{FF2B5EF4-FFF2-40B4-BE49-F238E27FC236}">
                    <a16:creationId xmlns:a16="http://schemas.microsoft.com/office/drawing/2014/main" id="{26CDE58A-F10E-4B13-8FF3-5F3CD9A46C7D}"/>
                  </a:ext>
                </a:extLst>
              </p:cNvPr>
              <p:cNvSpPr/>
              <p:nvPr/>
            </p:nvSpPr>
            <p:spPr>
              <a:xfrm>
                <a:off x="21124830" y="4533878"/>
                <a:ext cx="16573" cy="43512"/>
              </a:xfrm>
              <a:custGeom>
                <a:avLst/>
                <a:gdLst>
                  <a:gd name="connsiteX0" fmla="*/ 16573 w 16573"/>
                  <a:gd name="connsiteY0" fmla="*/ 19675 h 43512"/>
                  <a:gd name="connsiteX1" fmla="*/ 6572 w 16573"/>
                  <a:gd name="connsiteY1" fmla="*/ 816 h 43512"/>
                  <a:gd name="connsiteX2" fmla="*/ 0 w 16573"/>
                  <a:gd name="connsiteY2" fmla="*/ 33963 h 43512"/>
                  <a:gd name="connsiteX3" fmla="*/ 16573 w 16573"/>
                  <a:gd name="connsiteY3" fmla="*/ 19675 h 43512"/>
                </a:gdLst>
                <a:ahLst/>
                <a:cxnLst>
                  <a:cxn ang="0">
                    <a:pos x="connsiteX0" y="connsiteY0"/>
                  </a:cxn>
                  <a:cxn ang="0">
                    <a:pos x="connsiteX1" y="connsiteY1"/>
                  </a:cxn>
                  <a:cxn ang="0">
                    <a:pos x="connsiteX2" y="connsiteY2"/>
                  </a:cxn>
                  <a:cxn ang="0">
                    <a:pos x="connsiteX3" y="connsiteY3"/>
                  </a:cxn>
                </a:cxnLst>
                <a:rect l="l" t="t" r="r" b="b"/>
                <a:pathLst>
                  <a:path w="16573" h="43512">
                    <a:moveTo>
                      <a:pt x="16573" y="19675"/>
                    </a:moveTo>
                    <a:cubicBezTo>
                      <a:pt x="15811" y="7197"/>
                      <a:pt x="6572" y="14913"/>
                      <a:pt x="6572" y="816"/>
                    </a:cubicBezTo>
                    <a:cubicBezTo>
                      <a:pt x="-2477" y="-6804"/>
                      <a:pt x="8954" y="41678"/>
                      <a:pt x="0" y="33963"/>
                    </a:cubicBezTo>
                    <a:cubicBezTo>
                      <a:pt x="6953" y="66252"/>
                      <a:pt x="5619" y="5102"/>
                      <a:pt x="16573" y="19675"/>
                    </a:cubicBezTo>
                    <a:close/>
                  </a:path>
                </a:pathLst>
              </a:custGeom>
              <a:grpFill/>
              <a:ln w="9525" cap="flat">
                <a:noFill/>
                <a:prstDash val="solid"/>
                <a:miter/>
              </a:ln>
            </p:spPr>
            <p:txBody>
              <a:bodyPr rtlCol="0" anchor="ctr"/>
              <a:lstStyle/>
              <a:p>
                <a:endParaRPr lang="en-US"/>
              </a:p>
            </p:txBody>
          </p:sp>
          <p:sp>
            <p:nvSpPr>
              <p:cNvPr id="74050" name="Freeform: Shape 74049">
                <a:extLst>
                  <a:ext uri="{FF2B5EF4-FFF2-40B4-BE49-F238E27FC236}">
                    <a16:creationId xmlns:a16="http://schemas.microsoft.com/office/drawing/2014/main" id="{AFDD5268-5694-4DF4-AC70-F08E1BB4C80D}"/>
                  </a:ext>
                </a:extLst>
              </p:cNvPr>
              <p:cNvSpPr/>
              <p:nvPr/>
            </p:nvSpPr>
            <p:spPr>
              <a:xfrm>
                <a:off x="21063966" y="4091972"/>
                <a:ext cx="66484" cy="41098"/>
              </a:xfrm>
              <a:custGeom>
                <a:avLst/>
                <a:gdLst>
                  <a:gd name="connsiteX0" fmla="*/ 66484 w 66484"/>
                  <a:gd name="connsiteY0" fmla="*/ 30766 h 41098"/>
                  <a:gd name="connsiteX1" fmla="*/ 36481 w 66484"/>
                  <a:gd name="connsiteY1" fmla="*/ 0 h 41098"/>
                  <a:gd name="connsiteX2" fmla="*/ 33242 w 66484"/>
                  <a:gd name="connsiteY2" fmla="*/ 25146 h 41098"/>
                  <a:gd name="connsiteX3" fmla="*/ 0 w 66484"/>
                  <a:gd name="connsiteY3" fmla="*/ 10954 h 41098"/>
                  <a:gd name="connsiteX4" fmla="*/ 66484 w 66484"/>
                  <a:gd name="connsiteY4" fmla="*/ 30766 h 41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84" h="41098">
                    <a:moveTo>
                      <a:pt x="66484" y="30766"/>
                    </a:moveTo>
                    <a:cubicBezTo>
                      <a:pt x="62484" y="5905"/>
                      <a:pt x="36195" y="35242"/>
                      <a:pt x="36481" y="0"/>
                    </a:cubicBezTo>
                    <a:cubicBezTo>
                      <a:pt x="32575" y="667"/>
                      <a:pt x="33718" y="15240"/>
                      <a:pt x="33242" y="25146"/>
                    </a:cubicBezTo>
                    <a:cubicBezTo>
                      <a:pt x="20669" y="29527"/>
                      <a:pt x="9334" y="-14002"/>
                      <a:pt x="0" y="10954"/>
                    </a:cubicBezTo>
                    <a:cubicBezTo>
                      <a:pt x="14097" y="53340"/>
                      <a:pt x="47625" y="42005"/>
                      <a:pt x="66484" y="30766"/>
                    </a:cubicBezTo>
                    <a:close/>
                  </a:path>
                </a:pathLst>
              </a:custGeom>
              <a:grpFill/>
              <a:ln w="9525" cap="flat">
                <a:noFill/>
                <a:prstDash val="solid"/>
                <a:miter/>
              </a:ln>
            </p:spPr>
            <p:txBody>
              <a:bodyPr rtlCol="0" anchor="ctr"/>
              <a:lstStyle/>
              <a:p>
                <a:endParaRPr lang="en-US"/>
              </a:p>
            </p:txBody>
          </p:sp>
          <p:sp>
            <p:nvSpPr>
              <p:cNvPr id="74051" name="Freeform: Shape 74050">
                <a:extLst>
                  <a:ext uri="{FF2B5EF4-FFF2-40B4-BE49-F238E27FC236}">
                    <a16:creationId xmlns:a16="http://schemas.microsoft.com/office/drawing/2014/main" id="{97ECB184-5B05-416D-B8C1-BC56F1D48A15}"/>
                  </a:ext>
                </a:extLst>
              </p:cNvPr>
              <p:cNvSpPr/>
              <p:nvPr/>
            </p:nvSpPr>
            <p:spPr>
              <a:xfrm>
                <a:off x="21098788" y="4943401"/>
                <a:ext cx="23375" cy="23442"/>
              </a:xfrm>
              <a:custGeom>
                <a:avLst/>
                <a:gdLst>
                  <a:gd name="connsiteX0" fmla="*/ 23375 w 23375"/>
                  <a:gd name="connsiteY0" fmla="*/ 10202 h 23442"/>
                  <a:gd name="connsiteX1" fmla="*/ 39 w 23375"/>
                  <a:gd name="connsiteY1" fmla="*/ 23442 h 23442"/>
                  <a:gd name="connsiteX2" fmla="*/ 23375 w 23375"/>
                  <a:gd name="connsiteY2" fmla="*/ 10202 h 23442"/>
                </a:gdLst>
                <a:ahLst/>
                <a:cxnLst>
                  <a:cxn ang="0">
                    <a:pos x="connsiteX0" y="connsiteY0"/>
                  </a:cxn>
                  <a:cxn ang="0">
                    <a:pos x="connsiteX1" y="connsiteY1"/>
                  </a:cxn>
                  <a:cxn ang="0">
                    <a:pos x="connsiteX2" y="connsiteY2"/>
                  </a:cxn>
                </a:cxnLst>
                <a:rect l="l" t="t" r="r" b="b"/>
                <a:pathLst>
                  <a:path w="23375" h="23442">
                    <a:moveTo>
                      <a:pt x="23375" y="10202"/>
                    </a:moveTo>
                    <a:cubicBezTo>
                      <a:pt x="19375" y="-8372"/>
                      <a:pt x="-1009" y="-180"/>
                      <a:pt x="39" y="23442"/>
                    </a:cubicBezTo>
                    <a:cubicBezTo>
                      <a:pt x="9469" y="23537"/>
                      <a:pt x="13946" y="10011"/>
                      <a:pt x="23375" y="10202"/>
                    </a:cubicBezTo>
                    <a:close/>
                  </a:path>
                </a:pathLst>
              </a:custGeom>
              <a:grpFill/>
              <a:ln w="9525" cap="flat">
                <a:noFill/>
                <a:prstDash val="solid"/>
                <a:miter/>
              </a:ln>
            </p:spPr>
            <p:txBody>
              <a:bodyPr rtlCol="0" anchor="ctr"/>
              <a:lstStyle/>
              <a:p>
                <a:endParaRPr lang="en-US"/>
              </a:p>
            </p:txBody>
          </p:sp>
          <p:sp>
            <p:nvSpPr>
              <p:cNvPr id="74052" name="Freeform: Shape 74051">
                <a:extLst>
                  <a:ext uri="{FF2B5EF4-FFF2-40B4-BE49-F238E27FC236}">
                    <a16:creationId xmlns:a16="http://schemas.microsoft.com/office/drawing/2014/main" id="{203AFFDE-A25C-4445-BDE6-6B3A2A5B7A57}"/>
                  </a:ext>
                </a:extLst>
              </p:cNvPr>
              <p:cNvSpPr/>
              <p:nvPr/>
            </p:nvSpPr>
            <p:spPr>
              <a:xfrm>
                <a:off x="21099208" y="5147056"/>
                <a:ext cx="20475" cy="22621"/>
              </a:xfrm>
              <a:custGeom>
                <a:avLst/>
                <a:gdLst>
                  <a:gd name="connsiteX0" fmla="*/ 20098 w 20475"/>
                  <a:gd name="connsiteY0" fmla="*/ 20574 h 22621"/>
                  <a:gd name="connsiteX1" fmla="*/ 0 w 20475"/>
                  <a:gd name="connsiteY1" fmla="*/ 0 h 22621"/>
                  <a:gd name="connsiteX2" fmla="*/ 20098 w 20475"/>
                  <a:gd name="connsiteY2" fmla="*/ 20574 h 22621"/>
                </a:gdLst>
                <a:ahLst/>
                <a:cxnLst>
                  <a:cxn ang="0">
                    <a:pos x="connsiteX0" y="connsiteY0"/>
                  </a:cxn>
                  <a:cxn ang="0">
                    <a:pos x="connsiteX1" y="connsiteY1"/>
                  </a:cxn>
                  <a:cxn ang="0">
                    <a:pos x="connsiteX2" y="connsiteY2"/>
                  </a:cxn>
                </a:cxnLst>
                <a:rect l="l" t="t" r="r" b="b"/>
                <a:pathLst>
                  <a:path w="20475" h="22621">
                    <a:moveTo>
                      <a:pt x="20098" y="20574"/>
                    </a:moveTo>
                    <a:cubicBezTo>
                      <a:pt x="23146" y="-10001"/>
                      <a:pt x="6953" y="6382"/>
                      <a:pt x="0" y="0"/>
                    </a:cubicBezTo>
                    <a:cubicBezTo>
                      <a:pt x="4858" y="28765"/>
                      <a:pt x="7429" y="22765"/>
                      <a:pt x="20098" y="20574"/>
                    </a:cubicBezTo>
                    <a:close/>
                  </a:path>
                </a:pathLst>
              </a:custGeom>
              <a:grpFill/>
              <a:ln w="9525" cap="flat">
                <a:noFill/>
                <a:prstDash val="solid"/>
                <a:miter/>
              </a:ln>
            </p:spPr>
            <p:txBody>
              <a:bodyPr rtlCol="0" anchor="ctr"/>
              <a:lstStyle/>
              <a:p>
                <a:endParaRPr lang="en-US"/>
              </a:p>
            </p:txBody>
          </p:sp>
          <p:sp>
            <p:nvSpPr>
              <p:cNvPr id="74053" name="Freeform: Shape 74052">
                <a:extLst>
                  <a:ext uri="{FF2B5EF4-FFF2-40B4-BE49-F238E27FC236}">
                    <a16:creationId xmlns:a16="http://schemas.microsoft.com/office/drawing/2014/main" id="{FD02341B-E2C5-4A5B-88AD-7A8F117E7459}"/>
                  </a:ext>
                </a:extLst>
              </p:cNvPr>
              <p:cNvSpPr/>
              <p:nvPr/>
            </p:nvSpPr>
            <p:spPr>
              <a:xfrm>
                <a:off x="21097779" y="4364056"/>
                <a:ext cx="19907" cy="28999"/>
              </a:xfrm>
              <a:custGeom>
                <a:avLst/>
                <a:gdLst>
                  <a:gd name="connsiteX0" fmla="*/ 19908 w 19907"/>
                  <a:gd name="connsiteY0" fmla="*/ 13951 h 28999"/>
                  <a:gd name="connsiteX1" fmla="*/ 0 w 19907"/>
                  <a:gd name="connsiteY1" fmla="*/ 27668 h 28999"/>
                  <a:gd name="connsiteX2" fmla="*/ 19908 w 19907"/>
                  <a:gd name="connsiteY2" fmla="*/ 13951 h 28999"/>
                </a:gdLst>
                <a:ahLst/>
                <a:cxnLst>
                  <a:cxn ang="0">
                    <a:pos x="connsiteX0" y="connsiteY0"/>
                  </a:cxn>
                  <a:cxn ang="0">
                    <a:pos x="connsiteX1" y="connsiteY1"/>
                  </a:cxn>
                  <a:cxn ang="0">
                    <a:pos x="connsiteX2" y="connsiteY2"/>
                  </a:cxn>
                </a:cxnLst>
                <a:rect l="l" t="t" r="r" b="b"/>
                <a:pathLst>
                  <a:path w="19907" h="28999">
                    <a:moveTo>
                      <a:pt x="19908" y="13951"/>
                    </a:moveTo>
                    <a:cubicBezTo>
                      <a:pt x="18288" y="-15766"/>
                      <a:pt x="2000" y="8332"/>
                      <a:pt x="0" y="27668"/>
                    </a:cubicBezTo>
                    <a:cubicBezTo>
                      <a:pt x="10478" y="33668"/>
                      <a:pt x="12954" y="17666"/>
                      <a:pt x="19908" y="13951"/>
                    </a:cubicBezTo>
                    <a:close/>
                  </a:path>
                </a:pathLst>
              </a:custGeom>
              <a:grpFill/>
              <a:ln w="9525" cap="flat">
                <a:noFill/>
                <a:prstDash val="solid"/>
                <a:miter/>
              </a:ln>
            </p:spPr>
            <p:txBody>
              <a:bodyPr rtlCol="0" anchor="ctr"/>
              <a:lstStyle/>
              <a:p>
                <a:endParaRPr lang="en-US"/>
              </a:p>
            </p:txBody>
          </p:sp>
          <p:sp>
            <p:nvSpPr>
              <p:cNvPr id="74054" name="Freeform: Shape 74053">
                <a:extLst>
                  <a:ext uri="{FF2B5EF4-FFF2-40B4-BE49-F238E27FC236}">
                    <a16:creationId xmlns:a16="http://schemas.microsoft.com/office/drawing/2014/main" id="{8970FF5F-A873-43E4-B314-5B4CBA6CDE4C}"/>
                  </a:ext>
                </a:extLst>
              </p:cNvPr>
              <p:cNvSpPr/>
              <p:nvPr/>
            </p:nvSpPr>
            <p:spPr>
              <a:xfrm>
                <a:off x="21080158" y="3942715"/>
                <a:ext cx="23336" cy="26324"/>
              </a:xfrm>
              <a:custGeom>
                <a:avLst/>
                <a:gdLst>
                  <a:gd name="connsiteX0" fmla="*/ 23336 w 23336"/>
                  <a:gd name="connsiteY0" fmla="*/ 21050 h 26324"/>
                  <a:gd name="connsiteX1" fmla="*/ 0 w 23336"/>
                  <a:gd name="connsiteY1" fmla="*/ 0 h 26324"/>
                  <a:gd name="connsiteX2" fmla="*/ 23336 w 23336"/>
                  <a:gd name="connsiteY2" fmla="*/ 21050 h 26324"/>
                </a:gdLst>
                <a:ahLst/>
                <a:cxnLst>
                  <a:cxn ang="0">
                    <a:pos x="connsiteX0" y="connsiteY0"/>
                  </a:cxn>
                  <a:cxn ang="0">
                    <a:pos x="connsiteX1" y="connsiteY1"/>
                  </a:cxn>
                  <a:cxn ang="0">
                    <a:pos x="connsiteX2" y="connsiteY2"/>
                  </a:cxn>
                </a:cxnLst>
                <a:rect l="l" t="t" r="r" b="b"/>
                <a:pathLst>
                  <a:path w="23336" h="26324">
                    <a:moveTo>
                      <a:pt x="23336" y="21050"/>
                    </a:moveTo>
                    <a:cubicBezTo>
                      <a:pt x="18479" y="6953"/>
                      <a:pt x="10287" y="857"/>
                      <a:pt x="0" y="0"/>
                    </a:cubicBezTo>
                    <a:cubicBezTo>
                      <a:pt x="3048" y="27718"/>
                      <a:pt x="13430" y="31337"/>
                      <a:pt x="23336" y="21050"/>
                    </a:cubicBezTo>
                    <a:close/>
                  </a:path>
                </a:pathLst>
              </a:custGeom>
              <a:grpFill/>
              <a:ln w="9525" cap="flat">
                <a:noFill/>
                <a:prstDash val="solid"/>
                <a:miter/>
              </a:ln>
            </p:spPr>
            <p:txBody>
              <a:bodyPr rtlCol="0" anchor="ctr"/>
              <a:lstStyle/>
              <a:p>
                <a:endParaRPr lang="en-US"/>
              </a:p>
            </p:txBody>
          </p:sp>
          <p:sp>
            <p:nvSpPr>
              <p:cNvPr id="74055" name="Freeform: Shape 74054">
                <a:extLst>
                  <a:ext uri="{FF2B5EF4-FFF2-40B4-BE49-F238E27FC236}">
                    <a16:creationId xmlns:a16="http://schemas.microsoft.com/office/drawing/2014/main" id="{33228609-1441-4558-9345-1A17474FC8BB}"/>
                  </a:ext>
                </a:extLst>
              </p:cNvPr>
              <p:cNvSpPr/>
              <p:nvPr/>
            </p:nvSpPr>
            <p:spPr>
              <a:xfrm>
                <a:off x="21074920" y="7047960"/>
                <a:ext cx="16972" cy="37160"/>
              </a:xfrm>
              <a:custGeom>
                <a:avLst/>
                <a:gdLst>
                  <a:gd name="connsiteX0" fmla="*/ 16954 w 16972"/>
                  <a:gd name="connsiteY0" fmla="*/ 37148 h 37160"/>
                  <a:gd name="connsiteX1" fmla="*/ 0 w 16972"/>
                  <a:gd name="connsiteY1" fmla="*/ 0 h 37160"/>
                  <a:gd name="connsiteX2" fmla="*/ 16954 w 16972"/>
                  <a:gd name="connsiteY2" fmla="*/ 37148 h 37160"/>
                </a:gdLst>
                <a:ahLst/>
                <a:cxnLst>
                  <a:cxn ang="0">
                    <a:pos x="connsiteX0" y="connsiteY0"/>
                  </a:cxn>
                  <a:cxn ang="0">
                    <a:pos x="connsiteX1" y="connsiteY1"/>
                  </a:cxn>
                  <a:cxn ang="0">
                    <a:pos x="connsiteX2" y="connsiteY2"/>
                  </a:cxn>
                </a:cxnLst>
                <a:rect l="l" t="t" r="r" b="b"/>
                <a:pathLst>
                  <a:path w="16972" h="37160">
                    <a:moveTo>
                      <a:pt x="16954" y="37148"/>
                    </a:moveTo>
                    <a:cubicBezTo>
                      <a:pt x="17430" y="10192"/>
                      <a:pt x="8287" y="6191"/>
                      <a:pt x="0" y="0"/>
                    </a:cubicBezTo>
                    <a:cubicBezTo>
                      <a:pt x="666" y="24289"/>
                      <a:pt x="6000" y="37624"/>
                      <a:pt x="16954" y="37148"/>
                    </a:cubicBezTo>
                    <a:close/>
                  </a:path>
                </a:pathLst>
              </a:custGeom>
              <a:grpFill/>
              <a:ln w="9525" cap="flat">
                <a:noFill/>
                <a:prstDash val="solid"/>
                <a:miter/>
              </a:ln>
            </p:spPr>
            <p:txBody>
              <a:bodyPr rtlCol="0" anchor="ctr"/>
              <a:lstStyle/>
              <a:p>
                <a:endParaRPr lang="en-US"/>
              </a:p>
            </p:txBody>
          </p:sp>
          <p:sp>
            <p:nvSpPr>
              <p:cNvPr id="74056" name="Freeform: Shape 74055">
                <a:extLst>
                  <a:ext uri="{FF2B5EF4-FFF2-40B4-BE49-F238E27FC236}">
                    <a16:creationId xmlns:a16="http://schemas.microsoft.com/office/drawing/2014/main" id="{208F7429-AED4-4DF2-A1B8-F378A9DB9C5D}"/>
                  </a:ext>
                </a:extLst>
              </p:cNvPr>
              <p:cNvSpPr/>
              <p:nvPr/>
            </p:nvSpPr>
            <p:spPr>
              <a:xfrm>
                <a:off x="21031962" y="5126463"/>
                <a:ext cx="27050" cy="19536"/>
              </a:xfrm>
              <a:custGeom>
                <a:avLst/>
                <a:gdLst>
                  <a:gd name="connsiteX0" fmla="*/ 27051 w 27050"/>
                  <a:gd name="connsiteY0" fmla="*/ 13926 h 19536"/>
                  <a:gd name="connsiteX1" fmla="*/ 285 w 27050"/>
                  <a:gd name="connsiteY1" fmla="*/ 18117 h 19536"/>
                  <a:gd name="connsiteX2" fmla="*/ 27051 w 27050"/>
                  <a:gd name="connsiteY2" fmla="*/ 13926 h 19536"/>
                </a:gdLst>
                <a:ahLst/>
                <a:cxnLst>
                  <a:cxn ang="0">
                    <a:pos x="connsiteX0" y="connsiteY0"/>
                  </a:cxn>
                  <a:cxn ang="0">
                    <a:pos x="connsiteX1" y="connsiteY1"/>
                  </a:cxn>
                  <a:cxn ang="0">
                    <a:pos x="connsiteX2" y="connsiteY2"/>
                  </a:cxn>
                </a:cxnLst>
                <a:rect l="l" t="t" r="r" b="b"/>
                <a:pathLst>
                  <a:path w="27050" h="19536">
                    <a:moveTo>
                      <a:pt x="27051" y="13926"/>
                    </a:moveTo>
                    <a:cubicBezTo>
                      <a:pt x="25431" y="1829"/>
                      <a:pt x="-3144" y="-11982"/>
                      <a:pt x="285" y="18117"/>
                    </a:cubicBezTo>
                    <a:cubicBezTo>
                      <a:pt x="13144" y="9449"/>
                      <a:pt x="16478" y="28309"/>
                      <a:pt x="27051" y="13926"/>
                    </a:cubicBezTo>
                    <a:close/>
                  </a:path>
                </a:pathLst>
              </a:custGeom>
              <a:grpFill/>
              <a:ln w="9525" cap="flat">
                <a:noFill/>
                <a:prstDash val="solid"/>
                <a:miter/>
              </a:ln>
            </p:spPr>
            <p:txBody>
              <a:bodyPr rtlCol="0" anchor="ctr"/>
              <a:lstStyle/>
              <a:p>
                <a:endParaRPr lang="en-US"/>
              </a:p>
            </p:txBody>
          </p:sp>
          <p:sp>
            <p:nvSpPr>
              <p:cNvPr id="74057" name="Freeform: Shape 74056">
                <a:extLst>
                  <a:ext uri="{FF2B5EF4-FFF2-40B4-BE49-F238E27FC236}">
                    <a16:creationId xmlns:a16="http://schemas.microsoft.com/office/drawing/2014/main" id="{F59A6E7E-6673-49F8-8B9B-6593D16DA719}"/>
                  </a:ext>
                </a:extLst>
              </p:cNvPr>
              <p:cNvSpPr/>
              <p:nvPr/>
            </p:nvSpPr>
            <p:spPr>
              <a:xfrm>
                <a:off x="21040310" y="3885557"/>
                <a:ext cx="10197" cy="44078"/>
              </a:xfrm>
              <a:custGeom>
                <a:avLst/>
                <a:gdLst>
                  <a:gd name="connsiteX0" fmla="*/ 10035 w 10197"/>
                  <a:gd name="connsiteY0" fmla="*/ 43538 h 44078"/>
                  <a:gd name="connsiteX1" fmla="*/ 6701 w 10197"/>
                  <a:gd name="connsiteY1" fmla="*/ 9 h 44078"/>
                  <a:gd name="connsiteX2" fmla="*/ 10035 w 10197"/>
                  <a:gd name="connsiteY2" fmla="*/ 43538 h 44078"/>
                </a:gdLst>
                <a:ahLst/>
                <a:cxnLst>
                  <a:cxn ang="0">
                    <a:pos x="connsiteX0" y="connsiteY0"/>
                  </a:cxn>
                  <a:cxn ang="0">
                    <a:pos x="connsiteX1" y="connsiteY1"/>
                  </a:cxn>
                  <a:cxn ang="0">
                    <a:pos x="connsiteX2" y="connsiteY2"/>
                  </a:cxn>
                </a:cxnLst>
                <a:rect l="l" t="t" r="r" b="b"/>
                <a:pathLst>
                  <a:path w="10197" h="44078">
                    <a:moveTo>
                      <a:pt x="10035" y="43538"/>
                    </a:moveTo>
                    <a:cubicBezTo>
                      <a:pt x="11369" y="23154"/>
                      <a:pt x="3939" y="23916"/>
                      <a:pt x="6701" y="9"/>
                    </a:cubicBezTo>
                    <a:cubicBezTo>
                      <a:pt x="-3205" y="-753"/>
                      <a:pt x="-2157" y="49824"/>
                      <a:pt x="10035" y="43538"/>
                    </a:cubicBezTo>
                    <a:close/>
                  </a:path>
                </a:pathLst>
              </a:custGeom>
              <a:grpFill/>
              <a:ln w="9525" cap="flat">
                <a:noFill/>
                <a:prstDash val="solid"/>
                <a:miter/>
              </a:ln>
            </p:spPr>
            <p:txBody>
              <a:bodyPr rtlCol="0" anchor="ctr"/>
              <a:lstStyle/>
              <a:p>
                <a:endParaRPr lang="en-US"/>
              </a:p>
            </p:txBody>
          </p:sp>
          <p:sp>
            <p:nvSpPr>
              <p:cNvPr id="74058" name="Freeform: Shape 74057">
                <a:extLst>
                  <a:ext uri="{FF2B5EF4-FFF2-40B4-BE49-F238E27FC236}">
                    <a16:creationId xmlns:a16="http://schemas.microsoft.com/office/drawing/2014/main" id="{A293E22D-A1AD-4B69-939F-E91339F886B9}"/>
                  </a:ext>
                </a:extLst>
              </p:cNvPr>
              <p:cNvSpPr/>
              <p:nvPr/>
            </p:nvSpPr>
            <p:spPr>
              <a:xfrm>
                <a:off x="21004705" y="2664966"/>
                <a:ext cx="20017" cy="30421"/>
              </a:xfrm>
              <a:custGeom>
                <a:avLst/>
                <a:gdLst>
                  <a:gd name="connsiteX0" fmla="*/ 20018 w 20017"/>
                  <a:gd name="connsiteY0" fmla="*/ 15781 h 30421"/>
                  <a:gd name="connsiteX1" fmla="*/ 205 w 20017"/>
                  <a:gd name="connsiteY1" fmla="*/ 29688 h 30421"/>
                  <a:gd name="connsiteX2" fmla="*/ 20018 w 20017"/>
                  <a:gd name="connsiteY2" fmla="*/ 15781 h 30421"/>
                </a:gdLst>
                <a:ahLst/>
                <a:cxnLst>
                  <a:cxn ang="0">
                    <a:pos x="connsiteX0" y="connsiteY0"/>
                  </a:cxn>
                  <a:cxn ang="0">
                    <a:pos x="connsiteX1" y="connsiteY1"/>
                  </a:cxn>
                  <a:cxn ang="0">
                    <a:pos x="connsiteX2" y="connsiteY2"/>
                  </a:cxn>
                </a:cxnLst>
                <a:rect l="l" t="t" r="r" b="b"/>
                <a:pathLst>
                  <a:path w="20017" h="30421">
                    <a:moveTo>
                      <a:pt x="20018" y="15781"/>
                    </a:moveTo>
                    <a:cubicBezTo>
                      <a:pt x="16874" y="-5936"/>
                      <a:pt x="-2176" y="-8698"/>
                      <a:pt x="205" y="29688"/>
                    </a:cubicBezTo>
                    <a:cubicBezTo>
                      <a:pt x="10588" y="35498"/>
                      <a:pt x="7635" y="4542"/>
                      <a:pt x="20018" y="15781"/>
                    </a:cubicBezTo>
                    <a:close/>
                  </a:path>
                </a:pathLst>
              </a:custGeom>
              <a:grpFill/>
              <a:ln w="9525" cap="flat">
                <a:noFill/>
                <a:prstDash val="solid"/>
                <a:miter/>
              </a:ln>
            </p:spPr>
            <p:txBody>
              <a:bodyPr rtlCol="0" anchor="ctr"/>
              <a:lstStyle/>
              <a:p>
                <a:endParaRPr lang="en-US"/>
              </a:p>
            </p:txBody>
          </p:sp>
          <p:sp>
            <p:nvSpPr>
              <p:cNvPr id="74059" name="Freeform: Shape 74058">
                <a:extLst>
                  <a:ext uri="{FF2B5EF4-FFF2-40B4-BE49-F238E27FC236}">
                    <a16:creationId xmlns:a16="http://schemas.microsoft.com/office/drawing/2014/main" id="{0CF1404A-C526-4ACA-86B3-23462DB48F0A}"/>
                  </a:ext>
                </a:extLst>
              </p:cNvPr>
              <p:cNvSpPr/>
              <p:nvPr/>
            </p:nvSpPr>
            <p:spPr>
              <a:xfrm>
                <a:off x="20974240" y="4081709"/>
                <a:ext cx="36575" cy="29598"/>
              </a:xfrm>
              <a:custGeom>
                <a:avLst/>
                <a:gdLst>
                  <a:gd name="connsiteX0" fmla="*/ 36576 w 36575"/>
                  <a:gd name="connsiteY0" fmla="*/ 29599 h 29598"/>
                  <a:gd name="connsiteX1" fmla="*/ 29908 w 36575"/>
                  <a:gd name="connsiteY1" fmla="*/ 2643 h 29598"/>
                  <a:gd name="connsiteX2" fmla="*/ 0 w 36575"/>
                  <a:gd name="connsiteY2" fmla="*/ 6167 h 29598"/>
                  <a:gd name="connsiteX3" fmla="*/ 36576 w 36575"/>
                  <a:gd name="connsiteY3" fmla="*/ 29599 h 29598"/>
                </a:gdLst>
                <a:ahLst/>
                <a:cxnLst>
                  <a:cxn ang="0">
                    <a:pos x="connsiteX0" y="connsiteY0"/>
                  </a:cxn>
                  <a:cxn ang="0">
                    <a:pos x="connsiteX1" y="connsiteY1"/>
                  </a:cxn>
                  <a:cxn ang="0">
                    <a:pos x="connsiteX2" y="connsiteY2"/>
                  </a:cxn>
                  <a:cxn ang="0">
                    <a:pos x="connsiteX3" y="connsiteY3"/>
                  </a:cxn>
                </a:cxnLst>
                <a:rect l="l" t="t" r="r" b="b"/>
                <a:pathLst>
                  <a:path w="36575" h="29598">
                    <a:moveTo>
                      <a:pt x="36576" y="29599"/>
                    </a:moveTo>
                    <a:cubicBezTo>
                      <a:pt x="35337" y="18169"/>
                      <a:pt x="30766" y="15121"/>
                      <a:pt x="29908" y="2643"/>
                    </a:cubicBezTo>
                    <a:cubicBezTo>
                      <a:pt x="16573" y="-5453"/>
                      <a:pt x="10953" y="7786"/>
                      <a:pt x="0" y="6167"/>
                    </a:cubicBezTo>
                    <a:cubicBezTo>
                      <a:pt x="13430" y="17597"/>
                      <a:pt x="19621" y="15216"/>
                      <a:pt x="36576" y="29599"/>
                    </a:cubicBezTo>
                    <a:close/>
                  </a:path>
                </a:pathLst>
              </a:custGeom>
              <a:grpFill/>
              <a:ln w="9525" cap="flat">
                <a:noFill/>
                <a:prstDash val="solid"/>
                <a:miter/>
              </a:ln>
            </p:spPr>
            <p:txBody>
              <a:bodyPr rtlCol="0" anchor="ctr"/>
              <a:lstStyle/>
              <a:p>
                <a:endParaRPr lang="en-US"/>
              </a:p>
            </p:txBody>
          </p:sp>
          <p:sp>
            <p:nvSpPr>
              <p:cNvPr id="74060" name="Freeform: Shape 74059">
                <a:extLst>
                  <a:ext uri="{FF2B5EF4-FFF2-40B4-BE49-F238E27FC236}">
                    <a16:creationId xmlns:a16="http://schemas.microsoft.com/office/drawing/2014/main" id="{84ED11BB-0002-4932-A37B-7464E78C576C}"/>
                  </a:ext>
                </a:extLst>
              </p:cNvPr>
              <p:cNvSpPr/>
              <p:nvPr/>
            </p:nvSpPr>
            <p:spPr>
              <a:xfrm>
                <a:off x="20983561" y="3832130"/>
                <a:ext cx="20206" cy="29051"/>
              </a:xfrm>
              <a:custGeom>
                <a:avLst/>
                <a:gdLst>
                  <a:gd name="connsiteX0" fmla="*/ 20206 w 20206"/>
                  <a:gd name="connsiteY0" fmla="*/ 29051 h 29051"/>
                  <a:gd name="connsiteX1" fmla="*/ 204 w 20206"/>
                  <a:gd name="connsiteY1" fmla="*/ 0 h 29051"/>
                  <a:gd name="connsiteX2" fmla="*/ 20206 w 20206"/>
                  <a:gd name="connsiteY2" fmla="*/ 29051 h 29051"/>
                </a:gdLst>
                <a:ahLst/>
                <a:cxnLst>
                  <a:cxn ang="0">
                    <a:pos x="connsiteX0" y="connsiteY0"/>
                  </a:cxn>
                  <a:cxn ang="0">
                    <a:pos x="connsiteX1" y="connsiteY1"/>
                  </a:cxn>
                  <a:cxn ang="0">
                    <a:pos x="connsiteX2" y="connsiteY2"/>
                  </a:cxn>
                </a:cxnLst>
                <a:rect l="l" t="t" r="r" b="b"/>
                <a:pathLst>
                  <a:path w="20206" h="29051">
                    <a:moveTo>
                      <a:pt x="20206" y="29051"/>
                    </a:moveTo>
                    <a:cubicBezTo>
                      <a:pt x="13920" y="18574"/>
                      <a:pt x="8491" y="5810"/>
                      <a:pt x="204" y="0"/>
                    </a:cubicBezTo>
                    <a:cubicBezTo>
                      <a:pt x="-1701" y="30575"/>
                      <a:pt x="10110" y="27813"/>
                      <a:pt x="20206" y="29051"/>
                    </a:cubicBezTo>
                    <a:close/>
                  </a:path>
                </a:pathLst>
              </a:custGeom>
              <a:grpFill/>
              <a:ln w="9525" cap="flat">
                <a:noFill/>
                <a:prstDash val="solid"/>
                <a:miter/>
              </a:ln>
            </p:spPr>
            <p:txBody>
              <a:bodyPr rtlCol="0" anchor="ctr"/>
              <a:lstStyle/>
              <a:p>
                <a:endParaRPr lang="en-US"/>
              </a:p>
            </p:txBody>
          </p:sp>
          <p:sp>
            <p:nvSpPr>
              <p:cNvPr id="74061" name="Freeform: Shape 74060">
                <a:extLst>
                  <a:ext uri="{FF2B5EF4-FFF2-40B4-BE49-F238E27FC236}">
                    <a16:creationId xmlns:a16="http://schemas.microsoft.com/office/drawing/2014/main" id="{BF8C4979-B752-4A8B-B348-A6F44C3CDEC5}"/>
                  </a:ext>
                </a:extLst>
              </p:cNvPr>
              <p:cNvSpPr/>
              <p:nvPr/>
            </p:nvSpPr>
            <p:spPr>
              <a:xfrm>
                <a:off x="20975204" y="5393832"/>
                <a:ext cx="23992" cy="41735"/>
              </a:xfrm>
              <a:custGeom>
                <a:avLst/>
                <a:gdLst>
                  <a:gd name="connsiteX0" fmla="*/ 23992 w 23992"/>
                  <a:gd name="connsiteY0" fmla="*/ 11256 h 41735"/>
                  <a:gd name="connsiteX1" fmla="*/ 560 w 23992"/>
                  <a:gd name="connsiteY1" fmla="*/ 41736 h 41735"/>
                  <a:gd name="connsiteX2" fmla="*/ 23992 w 23992"/>
                  <a:gd name="connsiteY2" fmla="*/ 11256 h 41735"/>
                </a:gdLst>
                <a:ahLst/>
                <a:cxnLst>
                  <a:cxn ang="0">
                    <a:pos x="connsiteX0" y="connsiteY0"/>
                  </a:cxn>
                  <a:cxn ang="0">
                    <a:pos x="connsiteX1" y="connsiteY1"/>
                  </a:cxn>
                  <a:cxn ang="0">
                    <a:pos x="connsiteX2" y="connsiteY2"/>
                  </a:cxn>
                </a:cxnLst>
                <a:rect l="l" t="t" r="r" b="b"/>
                <a:pathLst>
                  <a:path w="23992" h="41735">
                    <a:moveTo>
                      <a:pt x="23992" y="11256"/>
                    </a:moveTo>
                    <a:cubicBezTo>
                      <a:pt x="15895" y="-13033"/>
                      <a:pt x="-3535" y="4207"/>
                      <a:pt x="560" y="41736"/>
                    </a:cubicBezTo>
                    <a:cubicBezTo>
                      <a:pt x="9038" y="33068"/>
                      <a:pt x="11800" y="9256"/>
                      <a:pt x="23992" y="11256"/>
                    </a:cubicBezTo>
                    <a:close/>
                  </a:path>
                </a:pathLst>
              </a:custGeom>
              <a:grpFill/>
              <a:ln w="9525" cap="flat">
                <a:noFill/>
                <a:prstDash val="solid"/>
                <a:miter/>
              </a:ln>
            </p:spPr>
            <p:txBody>
              <a:bodyPr rtlCol="0" anchor="ctr"/>
              <a:lstStyle/>
              <a:p>
                <a:endParaRPr lang="en-US"/>
              </a:p>
            </p:txBody>
          </p:sp>
          <p:sp>
            <p:nvSpPr>
              <p:cNvPr id="74062" name="Freeform: Shape 74061">
                <a:extLst>
                  <a:ext uri="{FF2B5EF4-FFF2-40B4-BE49-F238E27FC236}">
                    <a16:creationId xmlns:a16="http://schemas.microsoft.com/office/drawing/2014/main" id="{9617DB8B-D000-4282-9A29-637FDCB82220}"/>
                  </a:ext>
                </a:extLst>
              </p:cNvPr>
              <p:cNvSpPr/>
              <p:nvPr/>
            </p:nvSpPr>
            <p:spPr>
              <a:xfrm>
                <a:off x="20947951" y="4356455"/>
                <a:ext cx="33242" cy="31865"/>
              </a:xfrm>
              <a:custGeom>
                <a:avLst/>
                <a:gdLst>
                  <a:gd name="connsiteX0" fmla="*/ 33242 w 33242"/>
                  <a:gd name="connsiteY0" fmla="*/ 7170 h 31865"/>
                  <a:gd name="connsiteX1" fmla="*/ 0 w 33242"/>
                  <a:gd name="connsiteY1" fmla="*/ 18886 h 31865"/>
                  <a:gd name="connsiteX2" fmla="*/ 33242 w 33242"/>
                  <a:gd name="connsiteY2" fmla="*/ 7170 h 31865"/>
                </a:gdLst>
                <a:ahLst/>
                <a:cxnLst>
                  <a:cxn ang="0">
                    <a:pos x="connsiteX0" y="connsiteY0"/>
                  </a:cxn>
                  <a:cxn ang="0">
                    <a:pos x="connsiteX1" y="connsiteY1"/>
                  </a:cxn>
                  <a:cxn ang="0">
                    <a:pos x="connsiteX2" y="connsiteY2"/>
                  </a:cxn>
                </a:cxnLst>
                <a:rect l="l" t="t" r="r" b="b"/>
                <a:pathLst>
                  <a:path w="33242" h="31865">
                    <a:moveTo>
                      <a:pt x="33242" y="7170"/>
                    </a:moveTo>
                    <a:cubicBezTo>
                      <a:pt x="24479" y="-16262"/>
                      <a:pt x="13145" y="25839"/>
                      <a:pt x="0" y="18886"/>
                    </a:cubicBezTo>
                    <a:cubicBezTo>
                      <a:pt x="8382" y="41270"/>
                      <a:pt x="32099" y="32983"/>
                      <a:pt x="33242" y="7170"/>
                    </a:cubicBezTo>
                    <a:close/>
                  </a:path>
                </a:pathLst>
              </a:custGeom>
              <a:grpFill/>
              <a:ln w="9525" cap="flat">
                <a:noFill/>
                <a:prstDash val="solid"/>
                <a:miter/>
              </a:ln>
            </p:spPr>
            <p:txBody>
              <a:bodyPr rtlCol="0" anchor="ctr"/>
              <a:lstStyle/>
              <a:p>
                <a:endParaRPr lang="en-US"/>
              </a:p>
            </p:txBody>
          </p:sp>
          <p:sp>
            <p:nvSpPr>
              <p:cNvPr id="74063" name="Freeform: Shape 74062">
                <a:extLst>
                  <a:ext uri="{FF2B5EF4-FFF2-40B4-BE49-F238E27FC236}">
                    <a16:creationId xmlns:a16="http://schemas.microsoft.com/office/drawing/2014/main" id="{AEB20B1E-1D1B-4D8B-A9FC-8316285EE7AD}"/>
                  </a:ext>
                </a:extLst>
              </p:cNvPr>
              <p:cNvSpPr/>
              <p:nvPr/>
            </p:nvSpPr>
            <p:spPr>
              <a:xfrm>
                <a:off x="20947653" y="4117880"/>
                <a:ext cx="26587" cy="27684"/>
              </a:xfrm>
              <a:custGeom>
                <a:avLst/>
                <a:gdLst>
                  <a:gd name="connsiteX0" fmla="*/ 26588 w 26587"/>
                  <a:gd name="connsiteY0" fmla="*/ 4477 h 27684"/>
                  <a:gd name="connsiteX1" fmla="*/ 12 w 26587"/>
                  <a:gd name="connsiteY1" fmla="*/ 0 h 27684"/>
                  <a:gd name="connsiteX2" fmla="*/ 26588 w 26587"/>
                  <a:gd name="connsiteY2" fmla="*/ 4477 h 27684"/>
                </a:gdLst>
                <a:ahLst/>
                <a:cxnLst>
                  <a:cxn ang="0">
                    <a:pos x="connsiteX0" y="connsiteY0"/>
                  </a:cxn>
                  <a:cxn ang="0">
                    <a:pos x="connsiteX1" y="connsiteY1"/>
                  </a:cxn>
                  <a:cxn ang="0">
                    <a:pos x="connsiteX2" y="connsiteY2"/>
                  </a:cxn>
                </a:cxnLst>
                <a:rect l="l" t="t" r="r" b="b"/>
                <a:pathLst>
                  <a:path w="26587" h="27684">
                    <a:moveTo>
                      <a:pt x="26588" y="4477"/>
                    </a:moveTo>
                    <a:cubicBezTo>
                      <a:pt x="17729" y="2953"/>
                      <a:pt x="8871" y="1524"/>
                      <a:pt x="12" y="0"/>
                    </a:cubicBezTo>
                    <a:cubicBezTo>
                      <a:pt x="-654" y="36767"/>
                      <a:pt x="25825" y="35528"/>
                      <a:pt x="26588" y="4477"/>
                    </a:cubicBezTo>
                    <a:close/>
                  </a:path>
                </a:pathLst>
              </a:custGeom>
              <a:grpFill/>
              <a:ln w="9525" cap="flat">
                <a:noFill/>
                <a:prstDash val="solid"/>
                <a:miter/>
              </a:ln>
            </p:spPr>
            <p:txBody>
              <a:bodyPr rtlCol="0" anchor="ctr"/>
              <a:lstStyle/>
              <a:p>
                <a:endParaRPr lang="en-US"/>
              </a:p>
            </p:txBody>
          </p:sp>
          <p:sp>
            <p:nvSpPr>
              <p:cNvPr id="74064" name="Freeform: Shape 74063">
                <a:extLst>
                  <a:ext uri="{FF2B5EF4-FFF2-40B4-BE49-F238E27FC236}">
                    <a16:creationId xmlns:a16="http://schemas.microsoft.com/office/drawing/2014/main" id="{6AE25520-00CE-4EF0-9399-B3B5097050EC}"/>
                  </a:ext>
                </a:extLst>
              </p:cNvPr>
              <p:cNvSpPr/>
              <p:nvPr/>
            </p:nvSpPr>
            <p:spPr>
              <a:xfrm>
                <a:off x="20934140" y="3909663"/>
                <a:ext cx="39909" cy="49841"/>
              </a:xfrm>
              <a:custGeom>
                <a:avLst/>
                <a:gdLst>
                  <a:gd name="connsiteX0" fmla="*/ 39910 w 39909"/>
                  <a:gd name="connsiteY0" fmla="*/ 49625 h 49841"/>
                  <a:gd name="connsiteX1" fmla="*/ 0 w 39909"/>
                  <a:gd name="connsiteY1" fmla="*/ 0 h 49841"/>
                  <a:gd name="connsiteX2" fmla="*/ 13240 w 39909"/>
                  <a:gd name="connsiteY2" fmla="*/ 36576 h 49841"/>
                  <a:gd name="connsiteX3" fmla="*/ 39910 w 39909"/>
                  <a:gd name="connsiteY3" fmla="*/ 49625 h 49841"/>
                </a:gdLst>
                <a:ahLst/>
                <a:cxnLst>
                  <a:cxn ang="0">
                    <a:pos x="connsiteX0" y="connsiteY0"/>
                  </a:cxn>
                  <a:cxn ang="0">
                    <a:pos x="connsiteX1" y="connsiteY1"/>
                  </a:cxn>
                  <a:cxn ang="0">
                    <a:pos x="connsiteX2" y="connsiteY2"/>
                  </a:cxn>
                  <a:cxn ang="0">
                    <a:pos x="connsiteX3" y="connsiteY3"/>
                  </a:cxn>
                </a:cxnLst>
                <a:rect l="l" t="t" r="r" b="b"/>
                <a:pathLst>
                  <a:path w="39909" h="49841">
                    <a:moveTo>
                      <a:pt x="39910" y="49625"/>
                    </a:moveTo>
                    <a:cubicBezTo>
                      <a:pt x="36195" y="9906"/>
                      <a:pt x="16383" y="8954"/>
                      <a:pt x="0" y="0"/>
                    </a:cubicBezTo>
                    <a:cubicBezTo>
                      <a:pt x="3048" y="15621"/>
                      <a:pt x="12287" y="16288"/>
                      <a:pt x="13240" y="36576"/>
                    </a:cubicBezTo>
                    <a:cubicBezTo>
                      <a:pt x="20574" y="381"/>
                      <a:pt x="25336" y="53626"/>
                      <a:pt x="39910" y="49625"/>
                    </a:cubicBezTo>
                    <a:close/>
                  </a:path>
                </a:pathLst>
              </a:custGeom>
              <a:grpFill/>
              <a:ln w="9525" cap="flat">
                <a:noFill/>
                <a:prstDash val="solid"/>
                <a:miter/>
              </a:ln>
            </p:spPr>
            <p:txBody>
              <a:bodyPr rtlCol="0" anchor="ctr"/>
              <a:lstStyle/>
              <a:p>
                <a:endParaRPr lang="en-US"/>
              </a:p>
            </p:txBody>
          </p:sp>
          <p:sp>
            <p:nvSpPr>
              <p:cNvPr id="74065" name="Freeform: Shape 74064">
                <a:extLst>
                  <a:ext uri="{FF2B5EF4-FFF2-40B4-BE49-F238E27FC236}">
                    <a16:creationId xmlns:a16="http://schemas.microsoft.com/office/drawing/2014/main" id="{21E89231-D857-437B-9045-712974670F6A}"/>
                  </a:ext>
                </a:extLst>
              </p:cNvPr>
              <p:cNvSpPr/>
              <p:nvPr/>
            </p:nvSpPr>
            <p:spPr>
              <a:xfrm>
                <a:off x="20935130" y="2682283"/>
                <a:ext cx="23774" cy="26278"/>
              </a:xfrm>
              <a:custGeom>
                <a:avLst/>
                <a:gdLst>
                  <a:gd name="connsiteX0" fmla="*/ 23680 w 23774"/>
                  <a:gd name="connsiteY0" fmla="*/ 21706 h 26278"/>
                  <a:gd name="connsiteX1" fmla="*/ 629 w 23774"/>
                  <a:gd name="connsiteY1" fmla="*/ 26278 h 26278"/>
                  <a:gd name="connsiteX2" fmla="*/ 23680 w 23774"/>
                  <a:gd name="connsiteY2" fmla="*/ 21706 h 26278"/>
                </a:gdLst>
                <a:ahLst/>
                <a:cxnLst>
                  <a:cxn ang="0">
                    <a:pos x="connsiteX0" y="connsiteY0"/>
                  </a:cxn>
                  <a:cxn ang="0">
                    <a:pos x="connsiteX1" y="connsiteY1"/>
                  </a:cxn>
                  <a:cxn ang="0">
                    <a:pos x="connsiteX2" y="connsiteY2"/>
                  </a:cxn>
                </a:cxnLst>
                <a:rect l="l" t="t" r="r" b="b"/>
                <a:pathLst>
                  <a:path w="23774" h="26278">
                    <a:moveTo>
                      <a:pt x="23680" y="21706"/>
                    </a:moveTo>
                    <a:cubicBezTo>
                      <a:pt x="25680" y="-9631"/>
                      <a:pt x="-4705" y="-6107"/>
                      <a:pt x="629" y="26278"/>
                    </a:cubicBezTo>
                    <a:cubicBezTo>
                      <a:pt x="8345" y="24849"/>
                      <a:pt x="12917" y="14943"/>
                      <a:pt x="23680" y="21706"/>
                    </a:cubicBezTo>
                    <a:close/>
                  </a:path>
                </a:pathLst>
              </a:custGeom>
              <a:grpFill/>
              <a:ln w="9525" cap="flat">
                <a:noFill/>
                <a:prstDash val="solid"/>
                <a:miter/>
              </a:ln>
            </p:spPr>
            <p:txBody>
              <a:bodyPr rtlCol="0" anchor="ctr"/>
              <a:lstStyle/>
              <a:p>
                <a:endParaRPr lang="en-US"/>
              </a:p>
            </p:txBody>
          </p:sp>
          <p:sp>
            <p:nvSpPr>
              <p:cNvPr id="74066" name="Freeform: Shape 74065">
                <a:extLst>
                  <a:ext uri="{FF2B5EF4-FFF2-40B4-BE49-F238E27FC236}">
                    <a16:creationId xmlns:a16="http://schemas.microsoft.com/office/drawing/2014/main" id="{4737CD20-3567-42AF-96E3-43BA5B929256}"/>
                  </a:ext>
                </a:extLst>
              </p:cNvPr>
              <p:cNvSpPr/>
              <p:nvPr/>
            </p:nvSpPr>
            <p:spPr>
              <a:xfrm>
                <a:off x="20910708" y="3785553"/>
                <a:ext cx="36576" cy="38561"/>
              </a:xfrm>
              <a:custGeom>
                <a:avLst/>
                <a:gdLst>
                  <a:gd name="connsiteX0" fmla="*/ 36576 w 36576"/>
                  <a:gd name="connsiteY0" fmla="*/ 31909 h 38561"/>
                  <a:gd name="connsiteX1" fmla="*/ 0 w 36576"/>
                  <a:gd name="connsiteY1" fmla="*/ 0 h 38561"/>
                  <a:gd name="connsiteX2" fmla="*/ 6668 w 36576"/>
                  <a:gd name="connsiteY2" fmla="*/ 35528 h 38561"/>
                  <a:gd name="connsiteX3" fmla="*/ 36576 w 36576"/>
                  <a:gd name="connsiteY3" fmla="*/ 31909 h 38561"/>
                </a:gdLst>
                <a:ahLst/>
                <a:cxnLst>
                  <a:cxn ang="0">
                    <a:pos x="connsiteX0" y="connsiteY0"/>
                  </a:cxn>
                  <a:cxn ang="0">
                    <a:pos x="connsiteX1" y="connsiteY1"/>
                  </a:cxn>
                  <a:cxn ang="0">
                    <a:pos x="connsiteX2" y="connsiteY2"/>
                  </a:cxn>
                  <a:cxn ang="0">
                    <a:pos x="connsiteX3" y="connsiteY3"/>
                  </a:cxn>
                </a:cxnLst>
                <a:rect l="l" t="t" r="r" b="b"/>
                <a:pathLst>
                  <a:path w="36576" h="38561">
                    <a:moveTo>
                      <a:pt x="36576" y="31909"/>
                    </a:moveTo>
                    <a:cubicBezTo>
                      <a:pt x="25432" y="95"/>
                      <a:pt x="16288" y="16859"/>
                      <a:pt x="0" y="0"/>
                    </a:cubicBezTo>
                    <a:cubicBezTo>
                      <a:pt x="95" y="17050"/>
                      <a:pt x="9049" y="12478"/>
                      <a:pt x="6668" y="35528"/>
                    </a:cubicBezTo>
                    <a:cubicBezTo>
                      <a:pt x="15240" y="11621"/>
                      <a:pt x="28670" y="54102"/>
                      <a:pt x="36576" y="31909"/>
                    </a:cubicBezTo>
                    <a:close/>
                  </a:path>
                </a:pathLst>
              </a:custGeom>
              <a:grpFill/>
              <a:ln w="9525" cap="flat">
                <a:noFill/>
                <a:prstDash val="solid"/>
                <a:miter/>
              </a:ln>
            </p:spPr>
            <p:txBody>
              <a:bodyPr rtlCol="0" anchor="ctr"/>
              <a:lstStyle/>
              <a:p>
                <a:endParaRPr lang="en-US"/>
              </a:p>
            </p:txBody>
          </p:sp>
          <p:sp>
            <p:nvSpPr>
              <p:cNvPr id="74067" name="Freeform: Shape 74066">
                <a:extLst>
                  <a:ext uri="{FF2B5EF4-FFF2-40B4-BE49-F238E27FC236}">
                    <a16:creationId xmlns:a16="http://schemas.microsoft.com/office/drawing/2014/main" id="{A16843E9-74C1-4C1E-846A-8AEC532E1671}"/>
                  </a:ext>
                </a:extLst>
              </p:cNvPr>
              <p:cNvSpPr/>
              <p:nvPr/>
            </p:nvSpPr>
            <p:spPr>
              <a:xfrm>
                <a:off x="20894308" y="3897281"/>
                <a:ext cx="33259" cy="60007"/>
              </a:xfrm>
              <a:custGeom>
                <a:avLst/>
                <a:gdLst>
                  <a:gd name="connsiteX0" fmla="*/ 29926 w 33259"/>
                  <a:gd name="connsiteY0" fmla="*/ 45053 h 60007"/>
                  <a:gd name="connsiteX1" fmla="*/ 33259 w 33259"/>
                  <a:gd name="connsiteY1" fmla="*/ 28384 h 60007"/>
                  <a:gd name="connsiteX2" fmla="*/ 16590 w 33259"/>
                  <a:gd name="connsiteY2" fmla="*/ 0 h 60007"/>
                  <a:gd name="connsiteX3" fmla="*/ 17 w 33259"/>
                  <a:gd name="connsiteY3" fmla="*/ 31433 h 60007"/>
                  <a:gd name="connsiteX4" fmla="*/ 16590 w 33259"/>
                  <a:gd name="connsiteY4" fmla="*/ 60008 h 60007"/>
                  <a:gd name="connsiteX5" fmla="*/ 29926 w 33259"/>
                  <a:gd name="connsiteY5" fmla="*/ 45053 h 60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59" h="60007">
                    <a:moveTo>
                      <a:pt x="29926" y="45053"/>
                    </a:moveTo>
                    <a:cubicBezTo>
                      <a:pt x="29354" y="34957"/>
                      <a:pt x="30687" y="29908"/>
                      <a:pt x="33259" y="28384"/>
                    </a:cubicBezTo>
                    <a:cubicBezTo>
                      <a:pt x="31164" y="10573"/>
                      <a:pt x="17733" y="20288"/>
                      <a:pt x="16590" y="0"/>
                    </a:cubicBezTo>
                    <a:cubicBezTo>
                      <a:pt x="13447" y="17050"/>
                      <a:pt x="-554" y="4381"/>
                      <a:pt x="17" y="31433"/>
                    </a:cubicBezTo>
                    <a:cubicBezTo>
                      <a:pt x="16971" y="17431"/>
                      <a:pt x="7828" y="35528"/>
                      <a:pt x="16590" y="60008"/>
                    </a:cubicBezTo>
                    <a:cubicBezTo>
                      <a:pt x="29163" y="51435"/>
                      <a:pt x="12971" y="26384"/>
                      <a:pt x="29926" y="45053"/>
                    </a:cubicBezTo>
                    <a:close/>
                  </a:path>
                </a:pathLst>
              </a:custGeom>
              <a:grpFill/>
              <a:ln w="9525" cap="flat">
                <a:noFill/>
                <a:prstDash val="solid"/>
                <a:miter/>
              </a:ln>
            </p:spPr>
            <p:txBody>
              <a:bodyPr rtlCol="0" anchor="ctr"/>
              <a:lstStyle/>
              <a:p>
                <a:endParaRPr lang="en-US"/>
              </a:p>
            </p:txBody>
          </p:sp>
          <p:sp>
            <p:nvSpPr>
              <p:cNvPr id="74068" name="Freeform: Shape 74067">
                <a:extLst>
                  <a:ext uri="{FF2B5EF4-FFF2-40B4-BE49-F238E27FC236}">
                    <a16:creationId xmlns:a16="http://schemas.microsoft.com/office/drawing/2014/main" id="{FBF85DFF-6ADC-410B-9268-1EE20D753392}"/>
                  </a:ext>
                </a:extLst>
              </p:cNvPr>
              <p:cNvSpPr/>
              <p:nvPr/>
            </p:nvSpPr>
            <p:spPr>
              <a:xfrm>
                <a:off x="20906168" y="5630259"/>
                <a:ext cx="16255" cy="37242"/>
              </a:xfrm>
              <a:custGeom>
                <a:avLst/>
                <a:gdLst>
                  <a:gd name="connsiteX0" fmla="*/ 16256 w 16255"/>
                  <a:gd name="connsiteY0" fmla="*/ 36576 h 37242"/>
                  <a:gd name="connsiteX1" fmla="*/ 9493 w 16255"/>
                  <a:gd name="connsiteY1" fmla="*/ 26765 h 37242"/>
                  <a:gd name="connsiteX2" fmla="*/ 2825 w 16255"/>
                  <a:gd name="connsiteY2" fmla="*/ 0 h 37242"/>
                  <a:gd name="connsiteX3" fmla="*/ 16256 w 16255"/>
                  <a:gd name="connsiteY3" fmla="*/ 36576 h 37242"/>
                </a:gdLst>
                <a:ahLst/>
                <a:cxnLst>
                  <a:cxn ang="0">
                    <a:pos x="connsiteX0" y="connsiteY0"/>
                  </a:cxn>
                  <a:cxn ang="0">
                    <a:pos x="connsiteX1" y="connsiteY1"/>
                  </a:cxn>
                  <a:cxn ang="0">
                    <a:pos x="connsiteX2" y="connsiteY2"/>
                  </a:cxn>
                  <a:cxn ang="0">
                    <a:pos x="connsiteX3" y="connsiteY3"/>
                  </a:cxn>
                </a:cxnLst>
                <a:rect l="l" t="t" r="r" b="b"/>
                <a:pathLst>
                  <a:path w="16255" h="37242">
                    <a:moveTo>
                      <a:pt x="16256" y="36576"/>
                    </a:moveTo>
                    <a:cubicBezTo>
                      <a:pt x="16161" y="28289"/>
                      <a:pt x="12160" y="29242"/>
                      <a:pt x="9493" y="26765"/>
                    </a:cubicBezTo>
                    <a:cubicBezTo>
                      <a:pt x="18637" y="4763"/>
                      <a:pt x="4635" y="17907"/>
                      <a:pt x="2825" y="0"/>
                    </a:cubicBezTo>
                    <a:cubicBezTo>
                      <a:pt x="-5557" y="9620"/>
                      <a:pt x="6445" y="42291"/>
                      <a:pt x="16256" y="36576"/>
                    </a:cubicBezTo>
                    <a:close/>
                  </a:path>
                </a:pathLst>
              </a:custGeom>
              <a:grpFill/>
              <a:ln w="9525" cap="flat">
                <a:noFill/>
                <a:prstDash val="solid"/>
                <a:miter/>
              </a:ln>
            </p:spPr>
            <p:txBody>
              <a:bodyPr rtlCol="0" anchor="ctr"/>
              <a:lstStyle/>
              <a:p>
                <a:endParaRPr lang="en-US"/>
              </a:p>
            </p:txBody>
          </p:sp>
          <p:sp>
            <p:nvSpPr>
              <p:cNvPr id="74069" name="Freeform: Shape 74068">
                <a:extLst>
                  <a:ext uri="{FF2B5EF4-FFF2-40B4-BE49-F238E27FC236}">
                    <a16:creationId xmlns:a16="http://schemas.microsoft.com/office/drawing/2014/main" id="{768C2551-B0FC-4C71-BF97-80C888D0E9C7}"/>
                  </a:ext>
                </a:extLst>
              </p:cNvPr>
              <p:cNvSpPr/>
              <p:nvPr/>
            </p:nvSpPr>
            <p:spPr>
              <a:xfrm>
                <a:off x="20888896" y="5505827"/>
                <a:ext cx="26765" cy="27081"/>
              </a:xfrm>
              <a:custGeom>
                <a:avLst/>
                <a:gdLst>
                  <a:gd name="connsiteX0" fmla="*/ 26765 w 26765"/>
                  <a:gd name="connsiteY0" fmla="*/ 5465 h 27081"/>
                  <a:gd name="connsiteX1" fmla="*/ 0 w 26765"/>
                  <a:gd name="connsiteY1" fmla="*/ 26706 h 27081"/>
                  <a:gd name="connsiteX2" fmla="*/ 26765 w 26765"/>
                  <a:gd name="connsiteY2" fmla="*/ 5465 h 27081"/>
                </a:gdLst>
                <a:ahLst/>
                <a:cxnLst>
                  <a:cxn ang="0">
                    <a:pos x="connsiteX0" y="connsiteY0"/>
                  </a:cxn>
                  <a:cxn ang="0">
                    <a:pos x="connsiteX1" y="connsiteY1"/>
                  </a:cxn>
                  <a:cxn ang="0">
                    <a:pos x="connsiteX2" y="connsiteY2"/>
                  </a:cxn>
                </a:cxnLst>
                <a:rect l="l" t="t" r="r" b="b"/>
                <a:pathLst>
                  <a:path w="26765" h="27081">
                    <a:moveTo>
                      <a:pt x="26765" y="5465"/>
                    </a:moveTo>
                    <a:cubicBezTo>
                      <a:pt x="22955" y="-7203"/>
                      <a:pt x="952" y="3084"/>
                      <a:pt x="0" y="26706"/>
                    </a:cubicBezTo>
                    <a:cubicBezTo>
                      <a:pt x="12764" y="30230"/>
                      <a:pt x="16097" y="7847"/>
                      <a:pt x="26765" y="5465"/>
                    </a:cubicBezTo>
                    <a:close/>
                  </a:path>
                </a:pathLst>
              </a:custGeom>
              <a:grpFill/>
              <a:ln w="9525" cap="flat">
                <a:noFill/>
                <a:prstDash val="solid"/>
                <a:miter/>
              </a:ln>
            </p:spPr>
            <p:txBody>
              <a:bodyPr rtlCol="0" anchor="ctr"/>
              <a:lstStyle/>
              <a:p>
                <a:endParaRPr lang="en-US"/>
              </a:p>
            </p:txBody>
          </p:sp>
          <p:sp>
            <p:nvSpPr>
              <p:cNvPr id="74070" name="Freeform: Shape 74069">
                <a:extLst>
                  <a:ext uri="{FF2B5EF4-FFF2-40B4-BE49-F238E27FC236}">
                    <a16:creationId xmlns:a16="http://schemas.microsoft.com/office/drawing/2014/main" id="{8BF153E5-0EF7-449C-BD39-3F5F76DFD268}"/>
                  </a:ext>
                </a:extLst>
              </p:cNvPr>
              <p:cNvSpPr/>
              <p:nvPr/>
            </p:nvSpPr>
            <p:spPr>
              <a:xfrm>
                <a:off x="20891531" y="4930915"/>
                <a:ext cx="24145" cy="23084"/>
              </a:xfrm>
              <a:custGeom>
                <a:avLst/>
                <a:gdLst>
                  <a:gd name="connsiteX0" fmla="*/ 23750 w 24145"/>
                  <a:gd name="connsiteY0" fmla="*/ 22402 h 23084"/>
                  <a:gd name="connsiteX1" fmla="*/ 413 w 24145"/>
                  <a:gd name="connsiteY1" fmla="*/ 18592 h 23084"/>
                  <a:gd name="connsiteX2" fmla="*/ 23750 w 24145"/>
                  <a:gd name="connsiteY2" fmla="*/ 22402 h 23084"/>
                </a:gdLst>
                <a:ahLst/>
                <a:cxnLst>
                  <a:cxn ang="0">
                    <a:pos x="connsiteX0" y="connsiteY0"/>
                  </a:cxn>
                  <a:cxn ang="0">
                    <a:pos x="connsiteX1" y="connsiteY1"/>
                  </a:cxn>
                  <a:cxn ang="0">
                    <a:pos x="connsiteX2" y="connsiteY2"/>
                  </a:cxn>
                </a:cxnLst>
                <a:rect l="l" t="t" r="r" b="b"/>
                <a:pathLst>
                  <a:path w="24145" h="23084">
                    <a:moveTo>
                      <a:pt x="23750" y="22402"/>
                    </a:moveTo>
                    <a:cubicBezTo>
                      <a:pt x="28036" y="-4077"/>
                      <a:pt x="-3968" y="-9221"/>
                      <a:pt x="413" y="18592"/>
                    </a:cubicBezTo>
                    <a:cubicBezTo>
                      <a:pt x="7557" y="400"/>
                      <a:pt x="11748" y="27641"/>
                      <a:pt x="23750" y="22402"/>
                    </a:cubicBezTo>
                    <a:close/>
                  </a:path>
                </a:pathLst>
              </a:custGeom>
              <a:grpFill/>
              <a:ln w="9525" cap="flat">
                <a:noFill/>
                <a:prstDash val="solid"/>
                <a:miter/>
              </a:ln>
            </p:spPr>
            <p:txBody>
              <a:bodyPr rtlCol="0" anchor="ctr"/>
              <a:lstStyle/>
              <a:p>
                <a:endParaRPr lang="en-US"/>
              </a:p>
            </p:txBody>
          </p:sp>
          <p:sp>
            <p:nvSpPr>
              <p:cNvPr id="74071" name="Freeform: Shape 74070">
                <a:extLst>
                  <a:ext uri="{FF2B5EF4-FFF2-40B4-BE49-F238E27FC236}">
                    <a16:creationId xmlns:a16="http://schemas.microsoft.com/office/drawing/2014/main" id="{E013E415-6AA9-47B5-A99A-56AD656E6EFF}"/>
                  </a:ext>
                </a:extLst>
              </p:cNvPr>
              <p:cNvSpPr/>
              <p:nvPr/>
            </p:nvSpPr>
            <p:spPr>
              <a:xfrm>
                <a:off x="20878704" y="6612287"/>
                <a:ext cx="27336" cy="29733"/>
              </a:xfrm>
              <a:custGeom>
                <a:avLst/>
                <a:gdLst>
                  <a:gd name="connsiteX0" fmla="*/ 27337 w 27336"/>
                  <a:gd name="connsiteY0" fmla="*/ 21622 h 29733"/>
                  <a:gd name="connsiteX1" fmla="*/ 0 w 27336"/>
                  <a:gd name="connsiteY1" fmla="*/ 0 h 29733"/>
                  <a:gd name="connsiteX2" fmla="*/ 10192 w 27336"/>
                  <a:gd name="connsiteY2" fmla="*/ 27432 h 29733"/>
                  <a:gd name="connsiteX3" fmla="*/ 27337 w 27336"/>
                  <a:gd name="connsiteY3" fmla="*/ 21622 h 29733"/>
                </a:gdLst>
                <a:ahLst/>
                <a:cxnLst>
                  <a:cxn ang="0">
                    <a:pos x="connsiteX0" y="connsiteY0"/>
                  </a:cxn>
                  <a:cxn ang="0">
                    <a:pos x="connsiteX1" y="connsiteY1"/>
                  </a:cxn>
                  <a:cxn ang="0">
                    <a:pos x="connsiteX2" y="connsiteY2"/>
                  </a:cxn>
                  <a:cxn ang="0">
                    <a:pos x="connsiteX3" y="connsiteY3"/>
                  </a:cxn>
                </a:cxnLst>
                <a:rect l="l" t="t" r="r" b="b"/>
                <a:pathLst>
                  <a:path w="27336" h="29733">
                    <a:moveTo>
                      <a:pt x="27337" y="21622"/>
                    </a:moveTo>
                    <a:cubicBezTo>
                      <a:pt x="20955" y="7906"/>
                      <a:pt x="11144" y="2477"/>
                      <a:pt x="0" y="0"/>
                    </a:cubicBezTo>
                    <a:cubicBezTo>
                      <a:pt x="1048" y="34195"/>
                      <a:pt x="11811" y="-7811"/>
                      <a:pt x="10192" y="27432"/>
                    </a:cubicBezTo>
                    <a:cubicBezTo>
                      <a:pt x="19908" y="36195"/>
                      <a:pt x="19050" y="16764"/>
                      <a:pt x="27337" y="21622"/>
                    </a:cubicBezTo>
                    <a:close/>
                  </a:path>
                </a:pathLst>
              </a:custGeom>
              <a:grpFill/>
              <a:ln w="9525" cap="flat">
                <a:noFill/>
                <a:prstDash val="solid"/>
                <a:miter/>
              </a:ln>
            </p:spPr>
            <p:txBody>
              <a:bodyPr rtlCol="0" anchor="ctr"/>
              <a:lstStyle/>
              <a:p>
                <a:endParaRPr lang="en-US"/>
              </a:p>
            </p:txBody>
          </p:sp>
          <p:sp>
            <p:nvSpPr>
              <p:cNvPr id="74072" name="Freeform: Shape 74071">
                <a:extLst>
                  <a:ext uri="{FF2B5EF4-FFF2-40B4-BE49-F238E27FC236}">
                    <a16:creationId xmlns:a16="http://schemas.microsoft.com/office/drawing/2014/main" id="{F7A0EF1F-03FD-43DD-9671-19E5411AA248}"/>
                  </a:ext>
                </a:extLst>
              </p:cNvPr>
              <p:cNvSpPr/>
              <p:nvPr/>
            </p:nvSpPr>
            <p:spPr>
              <a:xfrm>
                <a:off x="20874799" y="4430736"/>
                <a:ext cx="26669" cy="43074"/>
              </a:xfrm>
              <a:custGeom>
                <a:avLst/>
                <a:gdLst>
                  <a:gd name="connsiteX0" fmla="*/ 26670 w 26669"/>
                  <a:gd name="connsiteY0" fmla="*/ 39855 h 43074"/>
                  <a:gd name="connsiteX1" fmla="*/ 16669 w 26669"/>
                  <a:gd name="connsiteY1" fmla="*/ 29568 h 43074"/>
                  <a:gd name="connsiteX2" fmla="*/ 13335 w 26669"/>
                  <a:gd name="connsiteY2" fmla="*/ 3184 h 43074"/>
                  <a:gd name="connsiteX3" fmla="*/ 0 w 26669"/>
                  <a:gd name="connsiteY3" fmla="*/ 18138 h 43074"/>
                  <a:gd name="connsiteX4" fmla="*/ 26670 w 26669"/>
                  <a:gd name="connsiteY4" fmla="*/ 39855 h 43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69" h="43074">
                    <a:moveTo>
                      <a:pt x="26670" y="39855"/>
                    </a:moveTo>
                    <a:cubicBezTo>
                      <a:pt x="26098" y="29663"/>
                      <a:pt x="20574" y="31473"/>
                      <a:pt x="16669" y="29568"/>
                    </a:cubicBezTo>
                    <a:cubicBezTo>
                      <a:pt x="12763" y="27472"/>
                      <a:pt x="13906" y="13470"/>
                      <a:pt x="13335" y="3184"/>
                    </a:cubicBezTo>
                    <a:cubicBezTo>
                      <a:pt x="2857" y="-8437"/>
                      <a:pt x="5239" y="15280"/>
                      <a:pt x="0" y="18138"/>
                    </a:cubicBezTo>
                    <a:cubicBezTo>
                      <a:pt x="8954" y="32806"/>
                      <a:pt x="16573" y="50427"/>
                      <a:pt x="26670" y="39855"/>
                    </a:cubicBezTo>
                    <a:close/>
                  </a:path>
                </a:pathLst>
              </a:custGeom>
              <a:grpFill/>
              <a:ln w="9525" cap="flat">
                <a:noFill/>
                <a:prstDash val="solid"/>
                <a:miter/>
              </a:ln>
            </p:spPr>
            <p:txBody>
              <a:bodyPr rtlCol="0" anchor="ctr"/>
              <a:lstStyle/>
              <a:p>
                <a:endParaRPr lang="en-US"/>
              </a:p>
            </p:txBody>
          </p:sp>
          <p:sp>
            <p:nvSpPr>
              <p:cNvPr id="74073" name="Freeform: Shape 74072">
                <a:extLst>
                  <a:ext uri="{FF2B5EF4-FFF2-40B4-BE49-F238E27FC236}">
                    <a16:creationId xmlns:a16="http://schemas.microsoft.com/office/drawing/2014/main" id="{F637CD99-A0FA-4110-9364-D03E0FE5EF43}"/>
                  </a:ext>
                </a:extLst>
              </p:cNvPr>
              <p:cNvSpPr/>
              <p:nvPr/>
            </p:nvSpPr>
            <p:spPr>
              <a:xfrm>
                <a:off x="20867751" y="3881160"/>
                <a:ext cx="23264" cy="52762"/>
              </a:xfrm>
              <a:custGeom>
                <a:avLst/>
                <a:gdLst>
                  <a:gd name="connsiteX0" fmla="*/ 23241 w 23264"/>
                  <a:gd name="connsiteY0" fmla="*/ 38410 h 52762"/>
                  <a:gd name="connsiteX1" fmla="*/ 19907 w 23264"/>
                  <a:gd name="connsiteY1" fmla="*/ 3453 h 52762"/>
                  <a:gd name="connsiteX2" fmla="*/ 0 w 23264"/>
                  <a:gd name="connsiteY2" fmla="*/ 214 h 52762"/>
                  <a:gd name="connsiteX3" fmla="*/ 13335 w 23264"/>
                  <a:gd name="connsiteY3" fmla="*/ 19550 h 52762"/>
                  <a:gd name="connsiteX4" fmla="*/ 3429 w 23264"/>
                  <a:gd name="connsiteY4" fmla="*/ 43553 h 52762"/>
                  <a:gd name="connsiteX5" fmla="*/ 23241 w 23264"/>
                  <a:gd name="connsiteY5" fmla="*/ 38410 h 5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264" h="52762">
                    <a:moveTo>
                      <a:pt x="23241" y="38410"/>
                    </a:moveTo>
                    <a:cubicBezTo>
                      <a:pt x="23622" y="23074"/>
                      <a:pt x="19145" y="19550"/>
                      <a:pt x="19907" y="3453"/>
                    </a:cubicBezTo>
                    <a:cubicBezTo>
                      <a:pt x="12954" y="20979"/>
                      <a:pt x="10477" y="-2453"/>
                      <a:pt x="0" y="214"/>
                    </a:cubicBezTo>
                    <a:cubicBezTo>
                      <a:pt x="857" y="15359"/>
                      <a:pt x="5715" y="20693"/>
                      <a:pt x="13335" y="19550"/>
                    </a:cubicBezTo>
                    <a:cubicBezTo>
                      <a:pt x="10096" y="27837"/>
                      <a:pt x="6762" y="35838"/>
                      <a:pt x="3429" y="43553"/>
                    </a:cubicBezTo>
                    <a:cubicBezTo>
                      <a:pt x="9144" y="72414"/>
                      <a:pt x="12001" y="22789"/>
                      <a:pt x="23241" y="38410"/>
                    </a:cubicBezTo>
                    <a:close/>
                  </a:path>
                </a:pathLst>
              </a:custGeom>
              <a:grpFill/>
              <a:ln w="9525" cap="flat">
                <a:noFill/>
                <a:prstDash val="solid"/>
                <a:miter/>
              </a:ln>
            </p:spPr>
            <p:txBody>
              <a:bodyPr rtlCol="0" anchor="ctr"/>
              <a:lstStyle/>
              <a:p>
                <a:endParaRPr lang="en-US"/>
              </a:p>
            </p:txBody>
          </p:sp>
          <p:sp>
            <p:nvSpPr>
              <p:cNvPr id="74074" name="Freeform: Shape 74073">
                <a:extLst>
                  <a:ext uri="{FF2B5EF4-FFF2-40B4-BE49-F238E27FC236}">
                    <a16:creationId xmlns:a16="http://schemas.microsoft.com/office/drawing/2014/main" id="{3981150D-AB28-4DF6-875A-11A33DD8FF4F}"/>
                  </a:ext>
                </a:extLst>
              </p:cNvPr>
              <p:cNvSpPr/>
              <p:nvPr/>
            </p:nvSpPr>
            <p:spPr>
              <a:xfrm>
                <a:off x="20855272" y="5545868"/>
                <a:ext cx="26956" cy="50647"/>
              </a:xfrm>
              <a:custGeom>
                <a:avLst/>
                <a:gdLst>
                  <a:gd name="connsiteX0" fmla="*/ 26956 w 26956"/>
                  <a:gd name="connsiteY0" fmla="*/ 19907 h 50647"/>
                  <a:gd name="connsiteX1" fmla="*/ 10097 w 26956"/>
                  <a:gd name="connsiteY1" fmla="*/ 0 h 50647"/>
                  <a:gd name="connsiteX2" fmla="*/ 1 w 26956"/>
                  <a:gd name="connsiteY2" fmla="*/ 49816 h 50647"/>
                  <a:gd name="connsiteX3" fmla="*/ 26956 w 26956"/>
                  <a:gd name="connsiteY3" fmla="*/ 19907 h 50647"/>
                </a:gdLst>
                <a:ahLst/>
                <a:cxnLst>
                  <a:cxn ang="0">
                    <a:pos x="connsiteX0" y="connsiteY0"/>
                  </a:cxn>
                  <a:cxn ang="0">
                    <a:pos x="connsiteX1" y="connsiteY1"/>
                  </a:cxn>
                  <a:cxn ang="0">
                    <a:pos x="connsiteX2" y="connsiteY2"/>
                  </a:cxn>
                  <a:cxn ang="0">
                    <a:pos x="connsiteX3" y="connsiteY3"/>
                  </a:cxn>
                </a:cxnLst>
                <a:rect l="l" t="t" r="r" b="b"/>
                <a:pathLst>
                  <a:path w="26956" h="50647">
                    <a:moveTo>
                      <a:pt x="26956" y="19907"/>
                    </a:moveTo>
                    <a:cubicBezTo>
                      <a:pt x="24099" y="6763"/>
                      <a:pt x="16098" y="5620"/>
                      <a:pt x="10097" y="0"/>
                    </a:cubicBezTo>
                    <a:cubicBezTo>
                      <a:pt x="7145" y="17621"/>
                      <a:pt x="-94" y="23717"/>
                      <a:pt x="1" y="49816"/>
                    </a:cubicBezTo>
                    <a:cubicBezTo>
                      <a:pt x="15145" y="56388"/>
                      <a:pt x="15050" y="21907"/>
                      <a:pt x="26956" y="19907"/>
                    </a:cubicBezTo>
                    <a:close/>
                  </a:path>
                </a:pathLst>
              </a:custGeom>
              <a:grpFill/>
              <a:ln w="9525" cap="flat">
                <a:noFill/>
                <a:prstDash val="solid"/>
                <a:miter/>
              </a:ln>
            </p:spPr>
            <p:txBody>
              <a:bodyPr rtlCol="0" anchor="ctr"/>
              <a:lstStyle/>
              <a:p>
                <a:endParaRPr lang="en-US"/>
              </a:p>
            </p:txBody>
          </p:sp>
          <p:sp>
            <p:nvSpPr>
              <p:cNvPr id="74075" name="Freeform: Shape 74074">
                <a:extLst>
                  <a:ext uri="{FF2B5EF4-FFF2-40B4-BE49-F238E27FC236}">
                    <a16:creationId xmlns:a16="http://schemas.microsoft.com/office/drawing/2014/main" id="{4A0C925F-879A-416A-B441-DBF944714B36}"/>
                  </a:ext>
                </a:extLst>
              </p:cNvPr>
              <p:cNvSpPr/>
              <p:nvPr/>
            </p:nvSpPr>
            <p:spPr>
              <a:xfrm>
                <a:off x="20848605" y="5342885"/>
                <a:ext cx="33527" cy="34008"/>
              </a:xfrm>
              <a:custGeom>
                <a:avLst/>
                <a:gdLst>
                  <a:gd name="connsiteX0" fmla="*/ 33528 w 33527"/>
                  <a:gd name="connsiteY0" fmla="*/ 34009 h 34008"/>
                  <a:gd name="connsiteX1" fmla="*/ 0 w 33527"/>
                  <a:gd name="connsiteY1" fmla="*/ 2672 h 34008"/>
                  <a:gd name="connsiteX2" fmla="*/ 33528 w 33527"/>
                  <a:gd name="connsiteY2" fmla="*/ 34009 h 34008"/>
                </a:gdLst>
                <a:ahLst/>
                <a:cxnLst>
                  <a:cxn ang="0">
                    <a:pos x="connsiteX0" y="connsiteY0"/>
                  </a:cxn>
                  <a:cxn ang="0">
                    <a:pos x="connsiteX1" y="connsiteY1"/>
                  </a:cxn>
                  <a:cxn ang="0">
                    <a:pos x="connsiteX2" y="connsiteY2"/>
                  </a:cxn>
                </a:cxnLst>
                <a:rect l="l" t="t" r="r" b="b"/>
                <a:pathLst>
                  <a:path w="33527" h="34008">
                    <a:moveTo>
                      <a:pt x="33528" y="34009"/>
                    </a:moveTo>
                    <a:cubicBezTo>
                      <a:pt x="32480" y="-4377"/>
                      <a:pt x="8954" y="-2282"/>
                      <a:pt x="0" y="2672"/>
                    </a:cubicBezTo>
                    <a:cubicBezTo>
                      <a:pt x="9144" y="17816"/>
                      <a:pt x="23241" y="21436"/>
                      <a:pt x="33528" y="34009"/>
                    </a:cubicBezTo>
                    <a:close/>
                  </a:path>
                </a:pathLst>
              </a:custGeom>
              <a:grpFill/>
              <a:ln w="9525" cap="flat">
                <a:noFill/>
                <a:prstDash val="solid"/>
                <a:miter/>
              </a:ln>
            </p:spPr>
            <p:txBody>
              <a:bodyPr rtlCol="0" anchor="ctr"/>
              <a:lstStyle/>
              <a:p>
                <a:endParaRPr lang="en-US"/>
              </a:p>
            </p:txBody>
          </p:sp>
          <p:sp>
            <p:nvSpPr>
              <p:cNvPr id="74076" name="Freeform: Shape 74075">
                <a:extLst>
                  <a:ext uri="{FF2B5EF4-FFF2-40B4-BE49-F238E27FC236}">
                    <a16:creationId xmlns:a16="http://schemas.microsoft.com/office/drawing/2014/main" id="{408AE55E-05CC-4A64-9035-F046C039D242}"/>
                  </a:ext>
                </a:extLst>
              </p:cNvPr>
              <p:cNvSpPr/>
              <p:nvPr/>
            </p:nvSpPr>
            <p:spPr>
              <a:xfrm>
                <a:off x="20848298" y="5265452"/>
                <a:ext cx="33750" cy="53519"/>
              </a:xfrm>
              <a:custGeom>
                <a:avLst/>
                <a:gdLst>
                  <a:gd name="connsiteX0" fmla="*/ 33740 w 33750"/>
                  <a:gd name="connsiteY0" fmla="*/ 34290 h 53519"/>
                  <a:gd name="connsiteX1" fmla="*/ 33740 w 33750"/>
                  <a:gd name="connsiteY1" fmla="*/ 0 h 53519"/>
                  <a:gd name="connsiteX2" fmla="*/ 307 w 33750"/>
                  <a:gd name="connsiteY2" fmla="*/ 28670 h 53519"/>
                  <a:gd name="connsiteX3" fmla="*/ 6975 w 33750"/>
                  <a:gd name="connsiteY3" fmla="*/ 46958 h 53519"/>
                  <a:gd name="connsiteX4" fmla="*/ 33740 w 33750"/>
                  <a:gd name="connsiteY4" fmla="*/ 34290 h 53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53519">
                    <a:moveTo>
                      <a:pt x="33740" y="34290"/>
                    </a:moveTo>
                    <a:cubicBezTo>
                      <a:pt x="28120" y="16288"/>
                      <a:pt x="34026" y="23431"/>
                      <a:pt x="33740" y="0"/>
                    </a:cubicBezTo>
                    <a:cubicBezTo>
                      <a:pt x="24215" y="27337"/>
                      <a:pt x="11547" y="23717"/>
                      <a:pt x="307" y="28670"/>
                    </a:cubicBezTo>
                    <a:cubicBezTo>
                      <a:pt x="-2836" y="44005"/>
                      <a:pt x="19453" y="37243"/>
                      <a:pt x="6975" y="46958"/>
                    </a:cubicBezTo>
                    <a:cubicBezTo>
                      <a:pt x="12594" y="67151"/>
                      <a:pt x="25168" y="34290"/>
                      <a:pt x="33740" y="34290"/>
                    </a:cubicBezTo>
                    <a:close/>
                  </a:path>
                </a:pathLst>
              </a:custGeom>
              <a:grpFill/>
              <a:ln w="9525" cap="flat">
                <a:noFill/>
                <a:prstDash val="solid"/>
                <a:miter/>
              </a:ln>
            </p:spPr>
            <p:txBody>
              <a:bodyPr rtlCol="0" anchor="ctr"/>
              <a:lstStyle/>
              <a:p>
                <a:endParaRPr lang="en-US"/>
              </a:p>
            </p:txBody>
          </p:sp>
          <p:sp>
            <p:nvSpPr>
              <p:cNvPr id="74077" name="Freeform: Shape 74076">
                <a:extLst>
                  <a:ext uri="{FF2B5EF4-FFF2-40B4-BE49-F238E27FC236}">
                    <a16:creationId xmlns:a16="http://schemas.microsoft.com/office/drawing/2014/main" id="{30A27E0F-3428-4A63-9FA3-B987D8BA15EB}"/>
                  </a:ext>
                </a:extLst>
              </p:cNvPr>
              <p:cNvSpPr/>
              <p:nvPr/>
            </p:nvSpPr>
            <p:spPr>
              <a:xfrm>
                <a:off x="20851490" y="5715222"/>
                <a:ext cx="23975" cy="36611"/>
              </a:xfrm>
              <a:custGeom>
                <a:avLst/>
                <a:gdLst>
                  <a:gd name="connsiteX0" fmla="*/ 23976 w 23975"/>
                  <a:gd name="connsiteY0" fmla="*/ 29718 h 36611"/>
                  <a:gd name="connsiteX1" fmla="*/ 449 w 23975"/>
                  <a:gd name="connsiteY1" fmla="*/ 0 h 36611"/>
                  <a:gd name="connsiteX2" fmla="*/ 23976 w 23975"/>
                  <a:gd name="connsiteY2" fmla="*/ 29718 h 36611"/>
                </a:gdLst>
                <a:ahLst/>
                <a:cxnLst>
                  <a:cxn ang="0">
                    <a:pos x="connsiteX0" y="connsiteY0"/>
                  </a:cxn>
                  <a:cxn ang="0">
                    <a:pos x="connsiteX1" y="connsiteY1"/>
                  </a:cxn>
                  <a:cxn ang="0">
                    <a:pos x="connsiteX2" y="connsiteY2"/>
                  </a:cxn>
                </a:cxnLst>
                <a:rect l="l" t="t" r="r" b="b"/>
                <a:pathLst>
                  <a:path w="23975" h="36611">
                    <a:moveTo>
                      <a:pt x="23976" y="29718"/>
                    </a:moveTo>
                    <a:cubicBezTo>
                      <a:pt x="17498" y="16383"/>
                      <a:pt x="9307" y="7239"/>
                      <a:pt x="449" y="0"/>
                    </a:cubicBezTo>
                    <a:cubicBezTo>
                      <a:pt x="-3266" y="37624"/>
                      <a:pt x="17117" y="43720"/>
                      <a:pt x="23976" y="29718"/>
                    </a:cubicBezTo>
                    <a:close/>
                  </a:path>
                </a:pathLst>
              </a:custGeom>
              <a:grpFill/>
              <a:ln w="9525" cap="flat">
                <a:noFill/>
                <a:prstDash val="solid"/>
                <a:miter/>
              </a:ln>
            </p:spPr>
            <p:txBody>
              <a:bodyPr rtlCol="0" anchor="ctr"/>
              <a:lstStyle/>
              <a:p>
                <a:endParaRPr lang="en-US"/>
              </a:p>
            </p:txBody>
          </p:sp>
          <p:sp>
            <p:nvSpPr>
              <p:cNvPr id="74078" name="Freeform: Shape 74077">
                <a:extLst>
                  <a:ext uri="{FF2B5EF4-FFF2-40B4-BE49-F238E27FC236}">
                    <a16:creationId xmlns:a16="http://schemas.microsoft.com/office/drawing/2014/main" id="{49572F05-9D89-4F99-8397-B4B930B31D18}"/>
                  </a:ext>
                </a:extLst>
              </p:cNvPr>
              <p:cNvSpPr/>
              <p:nvPr/>
            </p:nvSpPr>
            <p:spPr>
              <a:xfrm>
                <a:off x="20858416" y="6180273"/>
                <a:ext cx="12874" cy="48580"/>
              </a:xfrm>
              <a:custGeom>
                <a:avLst/>
                <a:gdLst>
                  <a:gd name="connsiteX0" fmla="*/ 3429 w 12874"/>
                  <a:gd name="connsiteY0" fmla="*/ 151 h 48580"/>
                  <a:gd name="connsiteX1" fmla="*/ 0 w 12874"/>
                  <a:gd name="connsiteY1" fmla="*/ 42442 h 48580"/>
                  <a:gd name="connsiteX2" fmla="*/ 3429 w 12874"/>
                  <a:gd name="connsiteY2" fmla="*/ 151 h 48580"/>
                </a:gdLst>
                <a:ahLst/>
                <a:cxnLst>
                  <a:cxn ang="0">
                    <a:pos x="connsiteX0" y="connsiteY0"/>
                  </a:cxn>
                  <a:cxn ang="0">
                    <a:pos x="connsiteX1" y="connsiteY1"/>
                  </a:cxn>
                  <a:cxn ang="0">
                    <a:pos x="connsiteX2" y="connsiteY2"/>
                  </a:cxn>
                </a:cxnLst>
                <a:rect l="l" t="t" r="r" b="b"/>
                <a:pathLst>
                  <a:path w="12874" h="48580">
                    <a:moveTo>
                      <a:pt x="3429" y="151"/>
                    </a:moveTo>
                    <a:cubicBezTo>
                      <a:pt x="7715" y="10914"/>
                      <a:pt x="4858" y="32726"/>
                      <a:pt x="0" y="42442"/>
                    </a:cubicBezTo>
                    <a:cubicBezTo>
                      <a:pt x="5715" y="69874"/>
                      <a:pt x="23813" y="-3755"/>
                      <a:pt x="3429" y="151"/>
                    </a:cubicBezTo>
                    <a:close/>
                  </a:path>
                </a:pathLst>
              </a:custGeom>
              <a:grpFill/>
              <a:ln w="9525" cap="flat">
                <a:noFill/>
                <a:prstDash val="solid"/>
                <a:miter/>
              </a:ln>
            </p:spPr>
            <p:txBody>
              <a:bodyPr rtlCol="0" anchor="ctr"/>
              <a:lstStyle/>
              <a:p>
                <a:endParaRPr lang="en-US"/>
              </a:p>
            </p:txBody>
          </p:sp>
          <p:sp>
            <p:nvSpPr>
              <p:cNvPr id="74079" name="Freeform: Shape 74078">
                <a:extLst>
                  <a:ext uri="{FF2B5EF4-FFF2-40B4-BE49-F238E27FC236}">
                    <a16:creationId xmlns:a16="http://schemas.microsoft.com/office/drawing/2014/main" id="{A80297AC-4BFA-4D34-82FB-B093D6B6644F}"/>
                  </a:ext>
                </a:extLst>
              </p:cNvPr>
              <p:cNvSpPr/>
              <p:nvPr/>
            </p:nvSpPr>
            <p:spPr>
              <a:xfrm>
                <a:off x="20851177" y="3938845"/>
                <a:ext cx="16573" cy="36645"/>
              </a:xfrm>
              <a:custGeom>
                <a:avLst/>
                <a:gdLst>
                  <a:gd name="connsiteX0" fmla="*/ 13335 w 16573"/>
                  <a:gd name="connsiteY0" fmla="*/ 36350 h 36645"/>
                  <a:gd name="connsiteX1" fmla="*/ 16574 w 16573"/>
                  <a:gd name="connsiteY1" fmla="*/ 2632 h 36645"/>
                  <a:gd name="connsiteX2" fmla="*/ 0 w 16573"/>
                  <a:gd name="connsiteY2" fmla="*/ 25682 h 36645"/>
                  <a:gd name="connsiteX3" fmla="*/ 9906 w 16573"/>
                  <a:gd name="connsiteY3" fmla="*/ 18729 h 36645"/>
                  <a:gd name="connsiteX4" fmla="*/ 13335 w 16573"/>
                  <a:gd name="connsiteY4" fmla="*/ 36350 h 36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73" h="36645">
                    <a:moveTo>
                      <a:pt x="13335" y="36350"/>
                    </a:moveTo>
                    <a:cubicBezTo>
                      <a:pt x="17812" y="34445"/>
                      <a:pt x="16097" y="15395"/>
                      <a:pt x="16574" y="2632"/>
                    </a:cubicBezTo>
                    <a:cubicBezTo>
                      <a:pt x="4191" y="-8512"/>
                      <a:pt x="5905" y="18920"/>
                      <a:pt x="0" y="25682"/>
                    </a:cubicBezTo>
                    <a:cubicBezTo>
                      <a:pt x="3334" y="54543"/>
                      <a:pt x="6572" y="17110"/>
                      <a:pt x="9906" y="18729"/>
                    </a:cubicBezTo>
                    <a:cubicBezTo>
                      <a:pt x="13240" y="19396"/>
                      <a:pt x="12573" y="29492"/>
                      <a:pt x="13335" y="36350"/>
                    </a:cubicBezTo>
                    <a:close/>
                  </a:path>
                </a:pathLst>
              </a:custGeom>
              <a:grpFill/>
              <a:ln w="9525" cap="flat">
                <a:noFill/>
                <a:prstDash val="solid"/>
                <a:miter/>
              </a:ln>
            </p:spPr>
            <p:txBody>
              <a:bodyPr rtlCol="0" anchor="ctr"/>
              <a:lstStyle/>
              <a:p>
                <a:endParaRPr lang="en-US"/>
              </a:p>
            </p:txBody>
          </p:sp>
          <p:sp>
            <p:nvSpPr>
              <p:cNvPr id="74080" name="Freeform: Shape 74079">
                <a:extLst>
                  <a:ext uri="{FF2B5EF4-FFF2-40B4-BE49-F238E27FC236}">
                    <a16:creationId xmlns:a16="http://schemas.microsoft.com/office/drawing/2014/main" id="{703C2A09-73A2-42E6-9A24-44D73F127F0A}"/>
                  </a:ext>
                </a:extLst>
              </p:cNvPr>
              <p:cNvSpPr/>
              <p:nvPr/>
            </p:nvSpPr>
            <p:spPr>
              <a:xfrm>
                <a:off x="20841842" y="5250021"/>
                <a:ext cx="20097" cy="22449"/>
              </a:xfrm>
              <a:custGeom>
                <a:avLst/>
                <a:gdLst>
                  <a:gd name="connsiteX0" fmla="*/ 20098 w 20097"/>
                  <a:gd name="connsiteY0" fmla="*/ 12001 h 22449"/>
                  <a:gd name="connsiteX1" fmla="*/ 0 w 20097"/>
                  <a:gd name="connsiteY1" fmla="*/ 0 h 22449"/>
                  <a:gd name="connsiteX2" fmla="*/ 20098 w 20097"/>
                  <a:gd name="connsiteY2" fmla="*/ 12001 h 22449"/>
                </a:gdLst>
                <a:ahLst/>
                <a:cxnLst>
                  <a:cxn ang="0">
                    <a:pos x="connsiteX0" y="connsiteY0"/>
                  </a:cxn>
                  <a:cxn ang="0">
                    <a:pos x="connsiteX1" y="connsiteY1"/>
                  </a:cxn>
                  <a:cxn ang="0">
                    <a:pos x="connsiteX2" y="connsiteY2"/>
                  </a:cxn>
                </a:cxnLst>
                <a:rect l="l" t="t" r="r" b="b"/>
                <a:pathLst>
                  <a:path w="20097" h="22449">
                    <a:moveTo>
                      <a:pt x="20098" y="12001"/>
                    </a:moveTo>
                    <a:cubicBezTo>
                      <a:pt x="19717" y="-7049"/>
                      <a:pt x="5905" y="5905"/>
                      <a:pt x="0" y="0"/>
                    </a:cubicBezTo>
                    <a:cubicBezTo>
                      <a:pt x="2286" y="46101"/>
                      <a:pt x="12382" y="5905"/>
                      <a:pt x="20098" y="12001"/>
                    </a:cubicBezTo>
                    <a:close/>
                  </a:path>
                </a:pathLst>
              </a:custGeom>
              <a:grpFill/>
              <a:ln w="9525" cap="flat">
                <a:noFill/>
                <a:prstDash val="solid"/>
                <a:miter/>
              </a:ln>
            </p:spPr>
            <p:txBody>
              <a:bodyPr rtlCol="0" anchor="ctr"/>
              <a:lstStyle/>
              <a:p>
                <a:endParaRPr lang="en-US"/>
              </a:p>
            </p:txBody>
          </p:sp>
          <p:sp>
            <p:nvSpPr>
              <p:cNvPr id="74081" name="Freeform: Shape 74080">
                <a:extLst>
                  <a:ext uri="{FF2B5EF4-FFF2-40B4-BE49-F238E27FC236}">
                    <a16:creationId xmlns:a16="http://schemas.microsoft.com/office/drawing/2014/main" id="{175A7E07-CFCA-43B1-9AFC-C0A07931BC65}"/>
                  </a:ext>
                </a:extLst>
              </p:cNvPr>
              <p:cNvSpPr/>
              <p:nvPr/>
            </p:nvSpPr>
            <p:spPr>
              <a:xfrm>
                <a:off x="20844139" y="3809365"/>
                <a:ext cx="13515" cy="42386"/>
              </a:xfrm>
              <a:custGeom>
                <a:avLst/>
                <a:gdLst>
                  <a:gd name="connsiteX0" fmla="*/ 13515 w 13515"/>
                  <a:gd name="connsiteY0" fmla="*/ 10382 h 42386"/>
                  <a:gd name="connsiteX1" fmla="*/ 3609 w 13515"/>
                  <a:gd name="connsiteY1" fmla="*/ 0 h 42386"/>
                  <a:gd name="connsiteX2" fmla="*/ 371 w 13515"/>
                  <a:gd name="connsiteY2" fmla="*/ 42386 h 42386"/>
                  <a:gd name="connsiteX3" fmla="*/ 13515 w 13515"/>
                  <a:gd name="connsiteY3" fmla="*/ 10382 h 42386"/>
                </a:gdLst>
                <a:ahLst/>
                <a:cxnLst>
                  <a:cxn ang="0">
                    <a:pos x="connsiteX0" y="connsiteY0"/>
                  </a:cxn>
                  <a:cxn ang="0">
                    <a:pos x="connsiteX1" y="connsiteY1"/>
                  </a:cxn>
                  <a:cxn ang="0">
                    <a:pos x="connsiteX2" y="connsiteY2"/>
                  </a:cxn>
                  <a:cxn ang="0">
                    <a:pos x="connsiteX3" y="connsiteY3"/>
                  </a:cxn>
                </a:cxnLst>
                <a:rect l="l" t="t" r="r" b="b"/>
                <a:pathLst>
                  <a:path w="13515" h="42386">
                    <a:moveTo>
                      <a:pt x="13515" y="10382"/>
                    </a:moveTo>
                    <a:cubicBezTo>
                      <a:pt x="13038" y="190"/>
                      <a:pt x="7419" y="2000"/>
                      <a:pt x="3609" y="0"/>
                    </a:cubicBezTo>
                    <a:cubicBezTo>
                      <a:pt x="847" y="9525"/>
                      <a:pt x="-772" y="22288"/>
                      <a:pt x="371" y="42386"/>
                    </a:cubicBezTo>
                    <a:cubicBezTo>
                      <a:pt x="6181" y="35528"/>
                      <a:pt x="5799" y="11716"/>
                      <a:pt x="13515" y="10382"/>
                    </a:cubicBezTo>
                    <a:close/>
                  </a:path>
                </a:pathLst>
              </a:custGeom>
              <a:grpFill/>
              <a:ln w="9525" cap="flat">
                <a:noFill/>
                <a:prstDash val="solid"/>
                <a:miter/>
              </a:ln>
            </p:spPr>
            <p:txBody>
              <a:bodyPr rtlCol="0" anchor="ctr"/>
              <a:lstStyle/>
              <a:p>
                <a:endParaRPr lang="en-US"/>
              </a:p>
            </p:txBody>
          </p:sp>
          <p:sp>
            <p:nvSpPr>
              <p:cNvPr id="74082" name="Freeform: Shape 74081">
                <a:extLst>
                  <a:ext uri="{FF2B5EF4-FFF2-40B4-BE49-F238E27FC236}">
                    <a16:creationId xmlns:a16="http://schemas.microsoft.com/office/drawing/2014/main" id="{AEA4C97A-BDC0-4CDD-B0D9-25D0BA0D5E1E}"/>
                  </a:ext>
                </a:extLst>
              </p:cNvPr>
              <p:cNvSpPr/>
              <p:nvPr/>
            </p:nvSpPr>
            <p:spPr>
              <a:xfrm>
                <a:off x="20834943" y="5490864"/>
                <a:ext cx="16996" cy="30862"/>
              </a:xfrm>
              <a:custGeom>
                <a:avLst/>
                <a:gdLst>
                  <a:gd name="connsiteX0" fmla="*/ 16996 w 16996"/>
                  <a:gd name="connsiteY0" fmla="*/ 9760 h 30862"/>
                  <a:gd name="connsiteX1" fmla="*/ 232 w 16996"/>
                  <a:gd name="connsiteY1" fmla="*/ 24047 h 30862"/>
                  <a:gd name="connsiteX2" fmla="*/ 16996 w 16996"/>
                  <a:gd name="connsiteY2" fmla="*/ 9760 h 30862"/>
                </a:gdLst>
                <a:ahLst/>
                <a:cxnLst>
                  <a:cxn ang="0">
                    <a:pos x="connsiteX0" y="connsiteY0"/>
                  </a:cxn>
                  <a:cxn ang="0">
                    <a:pos x="connsiteX1" y="connsiteY1"/>
                  </a:cxn>
                  <a:cxn ang="0">
                    <a:pos x="connsiteX2" y="connsiteY2"/>
                  </a:cxn>
                </a:cxnLst>
                <a:rect l="l" t="t" r="r" b="b"/>
                <a:pathLst>
                  <a:path w="16996" h="30862">
                    <a:moveTo>
                      <a:pt x="16996" y="9760"/>
                    </a:moveTo>
                    <a:cubicBezTo>
                      <a:pt x="14520" y="-9671"/>
                      <a:pt x="-2149" y="2425"/>
                      <a:pt x="232" y="24047"/>
                    </a:cubicBezTo>
                    <a:cubicBezTo>
                      <a:pt x="11662" y="40049"/>
                      <a:pt x="10233" y="24809"/>
                      <a:pt x="16996" y="9760"/>
                    </a:cubicBezTo>
                    <a:close/>
                  </a:path>
                </a:pathLst>
              </a:custGeom>
              <a:grpFill/>
              <a:ln w="9525" cap="flat">
                <a:noFill/>
                <a:prstDash val="solid"/>
                <a:miter/>
              </a:ln>
            </p:spPr>
            <p:txBody>
              <a:bodyPr rtlCol="0" anchor="ctr"/>
              <a:lstStyle/>
              <a:p>
                <a:endParaRPr lang="en-US"/>
              </a:p>
            </p:txBody>
          </p:sp>
          <p:sp>
            <p:nvSpPr>
              <p:cNvPr id="74083" name="Freeform: Shape 74082">
                <a:extLst>
                  <a:ext uri="{FF2B5EF4-FFF2-40B4-BE49-F238E27FC236}">
                    <a16:creationId xmlns:a16="http://schemas.microsoft.com/office/drawing/2014/main" id="{699DEC0D-BF21-47A4-8ED6-0754F88EEAE6}"/>
                  </a:ext>
                </a:extLst>
              </p:cNvPr>
              <p:cNvSpPr/>
              <p:nvPr/>
            </p:nvSpPr>
            <p:spPr>
              <a:xfrm>
                <a:off x="20828126" y="3945001"/>
                <a:ext cx="20073" cy="44577"/>
              </a:xfrm>
              <a:custGeom>
                <a:avLst/>
                <a:gdLst>
                  <a:gd name="connsiteX0" fmla="*/ 19812 w 20073"/>
                  <a:gd name="connsiteY0" fmla="*/ 44577 h 44577"/>
                  <a:gd name="connsiteX1" fmla="*/ 9811 w 20073"/>
                  <a:gd name="connsiteY1" fmla="*/ 0 h 44577"/>
                  <a:gd name="connsiteX2" fmla="*/ 0 w 20073"/>
                  <a:gd name="connsiteY2" fmla="*/ 32575 h 44577"/>
                  <a:gd name="connsiteX3" fmla="*/ 19812 w 20073"/>
                  <a:gd name="connsiteY3" fmla="*/ 44577 h 44577"/>
                </a:gdLst>
                <a:ahLst/>
                <a:cxnLst>
                  <a:cxn ang="0">
                    <a:pos x="connsiteX0" y="connsiteY0"/>
                  </a:cxn>
                  <a:cxn ang="0">
                    <a:pos x="connsiteX1" y="connsiteY1"/>
                  </a:cxn>
                  <a:cxn ang="0">
                    <a:pos x="connsiteX2" y="connsiteY2"/>
                  </a:cxn>
                  <a:cxn ang="0">
                    <a:pos x="connsiteX3" y="connsiteY3"/>
                  </a:cxn>
                </a:cxnLst>
                <a:rect l="l" t="t" r="r" b="b"/>
                <a:pathLst>
                  <a:path w="20073" h="44577">
                    <a:moveTo>
                      <a:pt x="19812" y="44577"/>
                    </a:moveTo>
                    <a:cubicBezTo>
                      <a:pt x="22289" y="15621"/>
                      <a:pt x="6287" y="31337"/>
                      <a:pt x="9811" y="0"/>
                    </a:cubicBezTo>
                    <a:cubicBezTo>
                      <a:pt x="3048" y="1333"/>
                      <a:pt x="6763" y="31528"/>
                      <a:pt x="0" y="32575"/>
                    </a:cubicBezTo>
                    <a:cubicBezTo>
                      <a:pt x="381" y="51721"/>
                      <a:pt x="13907" y="38671"/>
                      <a:pt x="19812" y="44577"/>
                    </a:cubicBezTo>
                    <a:close/>
                  </a:path>
                </a:pathLst>
              </a:custGeom>
              <a:grpFill/>
              <a:ln w="9525" cap="flat">
                <a:noFill/>
                <a:prstDash val="solid"/>
                <a:miter/>
              </a:ln>
            </p:spPr>
            <p:txBody>
              <a:bodyPr rtlCol="0" anchor="ctr"/>
              <a:lstStyle/>
              <a:p>
                <a:endParaRPr lang="en-US"/>
              </a:p>
            </p:txBody>
          </p:sp>
          <p:sp>
            <p:nvSpPr>
              <p:cNvPr id="74084" name="Freeform: Shape 74083">
                <a:extLst>
                  <a:ext uri="{FF2B5EF4-FFF2-40B4-BE49-F238E27FC236}">
                    <a16:creationId xmlns:a16="http://schemas.microsoft.com/office/drawing/2014/main" id="{CB729983-2BD3-481B-92EB-8CB7D8E70A8D}"/>
                  </a:ext>
                </a:extLst>
              </p:cNvPr>
              <p:cNvSpPr/>
              <p:nvPr/>
            </p:nvSpPr>
            <p:spPr>
              <a:xfrm>
                <a:off x="20827755" y="4159577"/>
                <a:ext cx="16895" cy="26406"/>
              </a:xfrm>
              <a:custGeom>
                <a:avLst/>
                <a:gdLst>
                  <a:gd name="connsiteX0" fmla="*/ 466 w 16895"/>
                  <a:gd name="connsiteY0" fmla="*/ 24121 h 26406"/>
                  <a:gd name="connsiteX1" fmla="*/ 13611 w 16895"/>
                  <a:gd name="connsiteY1" fmla="*/ 26407 h 26406"/>
                  <a:gd name="connsiteX2" fmla="*/ 466 w 16895"/>
                  <a:gd name="connsiteY2" fmla="*/ 24121 h 26406"/>
                </a:gdLst>
                <a:ahLst/>
                <a:cxnLst>
                  <a:cxn ang="0">
                    <a:pos x="connsiteX0" y="connsiteY0"/>
                  </a:cxn>
                  <a:cxn ang="0">
                    <a:pos x="connsiteX1" y="connsiteY1"/>
                  </a:cxn>
                  <a:cxn ang="0">
                    <a:pos x="connsiteX2" y="connsiteY2"/>
                  </a:cxn>
                </a:cxnLst>
                <a:rect l="l" t="t" r="r" b="b"/>
                <a:pathLst>
                  <a:path w="16895" h="26406">
                    <a:moveTo>
                      <a:pt x="466" y="24121"/>
                    </a:moveTo>
                    <a:cubicBezTo>
                      <a:pt x="2467" y="21930"/>
                      <a:pt x="13135" y="4880"/>
                      <a:pt x="13611" y="26407"/>
                    </a:cubicBezTo>
                    <a:cubicBezTo>
                      <a:pt x="26756" y="7452"/>
                      <a:pt x="-4105" y="-20932"/>
                      <a:pt x="466" y="24121"/>
                    </a:cubicBezTo>
                    <a:close/>
                  </a:path>
                </a:pathLst>
              </a:custGeom>
              <a:grpFill/>
              <a:ln w="9525" cap="flat">
                <a:noFill/>
                <a:prstDash val="solid"/>
                <a:miter/>
              </a:ln>
            </p:spPr>
            <p:txBody>
              <a:bodyPr rtlCol="0" anchor="ctr"/>
              <a:lstStyle/>
              <a:p>
                <a:endParaRPr lang="en-US"/>
              </a:p>
            </p:txBody>
          </p:sp>
          <p:sp>
            <p:nvSpPr>
              <p:cNvPr id="74085" name="Freeform: Shape 74084">
                <a:extLst>
                  <a:ext uri="{FF2B5EF4-FFF2-40B4-BE49-F238E27FC236}">
                    <a16:creationId xmlns:a16="http://schemas.microsoft.com/office/drawing/2014/main" id="{E51572C1-916D-4A6C-91D7-7BF6F45E4866}"/>
                  </a:ext>
                </a:extLst>
              </p:cNvPr>
              <p:cNvSpPr/>
              <p:nvPr/>
            </p:nvSpPr>
            <p:spPr>
              <a:xfrm>
                <a:off x="20814792" y="5769134"/>
                <a:ext cx="23621" cy="38290"/>
              </a:xfrm>
              <a:custGeom>
                <a:avLst/>
                <a:gdLst>
                  <a:gd name="connsiteX0" fmla="*/ 23622 w 23621"/>
                  <a:gd name="connsiteY0" fmla="*/ 38290 h 38290"/>
                  <a:gd name="connsiteX1" fmla="*/ 0 w 23621"/>
                  <a:gd name="connsiteY1" fmla="*/ 0 h 38290"/>
                  <a:gd name="connsiteX2" fmla="*/ 23622 w 23621"/>
                  <a:gd name="connsiteY2" fmla="*/ 38290 h 38290"/>
                </a:gdLst>
                <a:ahLst/>
                <a:cxnLst>
                  <a:cxn ang="0">
                    <a:pos x="connsiteX0" y="connsiteY0"/>
                  </a:cxn>
                  <a:cxn ang="0">
                    <a:pos x="connsiteX1" y="connsiteY1"/>
                  </a:cxn>
                  <a:cxn ang="0">
                    <a:pos x="connsiteX2" y="connsiteY2"/>
                  </a:cxn>
                </a:cxnLst>
                <a:rect l="l" t="t" r="r" b="b"/>
                <a:pathLst>
                  <a:path w="23621" h="38290">
                    <a:moveTo>
                      <a:pt x="23622" y="38290"/>
                    </a:moveTo>
                    <a:cubicBezTo>
                      <a:pt x="20574" y="14002"/>
                      <a:pt x="10763" y="5905"/>
                      <a:pt x="0" y="0"/>
                    </a:cubicBezTo>
                    <a:cubicBezTo>
                      <a:pt x="2953" y="24289"/>
                      <a:pt x="13621" y="30766"/>
                      <a:pt x="23622" y="38290"/>
                    </a:cubicBezTo>
                    <a:close/>
                  </a:path>
                </a:pathLst>
              </a:custGeom>
              <a:grpFill/>
              <a:ln w="9525" cap="flat">
                <a:noFill/>
                <a:prstDash val="solid"/>
                <a:miter/>
              </a:ln>
            </p:spPr>
            <p:txBody>
              <a:bodyPr rtlCol="0" anchor="ctr"/>
              <a:lstStyle/>
              <a:p>
                <a:endParaRPr lang="en-US"/>
              </a:p>
            </p:txBody>
          </p:sp>
          <p:sp>
            <p:nvSpPr>
              <p:cNvPr id="74086" name="Freeform: Shape 74085">
                <a:extLst>
                  <a:ext uri="{FF2B5EF4-FFF2-40B4-BE49-F238E27FC236}">
                    <a16:creationId xmlns:a16="http://schemas.microsoft.com/office/drawing/2014/main" id="{B1DBC456-BEDF-42A1-BE37-4687F3ADE9B1}"/>
                  </a:ext>
                </a:extLst>
              </p:cNvPr>
              <p:cNvSpPr/>
              <p:nvPr/>
            </p:nvSpPr>
            <p:spPr>
              <a:xfrm>
                <a:off x="20814887" y="3907854"/>
                <a:ext cx="12938" cy="50735"/>
              </a:xfrm>
              <a:custGeom>
                <a:avLst/>
                <a:gdLst>
                  <a:gd name="connsiteX0" fmla="*/ 6572 w 12938"/>
                  <a:gd name="connsiteY0" fmla="*/ 0 h 50735"/>
                  <a:gd name="connsiteX1" fmla="*/ 0 w 12938"/>
                  <a:gd name="connsiteY1" fmla="*/ 24670 h 50735"/>
                  <a:gd name="connsiteX2" fmla="*/ 9906 w 12938"/>
                  <a:gd name="connsiteY2" fmla="*/ 34957 h 50735"/>
                  <a:gd name="connsiteX3" fmla="*/ 6572 w 12938"/>
                  <a:gd name="connsiteY3" fmla="*/ 42958 h 50735"/>
                  <a:gd name="connsiteX4" fmla="*/ 6572 w 12938"/>
                  <a:gd name="connsiteY4" fmla="*/ 0 h 50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38" h="50735">
                    <a:moveTo>
                      <a:pt x="6572" y="0"/>
                    </a:moveTo>
                    <a:cubicBezTo>
                      <a:pt x="1810" y="1048"/>
                      <a:pt x="5429" y="25337"/>
                      <a:pt x="0" y="24670"/>
                    </a:cubicBezTo>
                    <a:cubicBezTo>
                      <a:pt x="477" y="34766"/>
                      <a:pt x="6001" y="32956"/>
                      <a:pt x="9906" y="34957"/>
                    </a:cubicBezTo>
                    <a:cubicBezTo>
                      <a:pt x="10478" y="42291"/>
                      <a:pt x="8573" y="42767"/>
                      <a:pt x="6572" y="42958"/>
                    </a:cubicBezTo>
                    <a:cubicBezTo>
                      <a:pt x="16859" y="73723"/>
                      <a:pt x="13049" y="3524"/>
                      <a:pt x="6572" y="0"/>
                    </a:cubicBezTo>
                    <a:close/>
                  </a:path>
                </a:pathLst>
              </a:custGeom>
              <a:grpFill/>
              <a:ln w="9525" cap="flat">
                <a:noFill/>
                <a:prstDash val="solid"/>
                <a:miter/>
              </a:ln>
            </p:spPr>
            <p:txBody>
              <a:bodyPr rtlCol="0" anchor="ctr"/>
              <a:lstStyle/>
              <a:p>
                <a:endParaRPr lang="en-US"/>
              </a:p>
            </p:txBody>
          </p:sp>
          <p:sp>
            <p:nvSpPr>
              <p:cNvPr id="74087" name="Freeform: Shape 74086">
                <a:extLst>
                  <a:ext uri="{FF2B5EF4-FFF2-40B4-BE49-F238E27FC236}">
                    <a16:creationId xmlns:a16="http://schemas.microsoft.com/office/drawing/2014/main" id="{1527600B-DFA0-4218-AA6A-D4CBDF58038B}"/>
                  </a:ext>
                </a:extLst>
              </p:cNvPr>
              <p:cNvSpPr/>
              <p:nvPr/>
            </p:nvSpPr>
            <p:spPr>
              <a:xfrm>
                <a:off x="20795360" y="4087019"/>
                <a:ext cx="26289" cy="76009"/>
              </a:xfrm>
              <a:custGeom>
                <a:avLst/>
                <a:gdLst>
                  <a:gd name="connsiteX0" fmla="*/ 26289 w 26289"/>
                  <a:gd name="connsiteY0" fmla="*/ 61150 h 76009"/>
                  <a:gd name="connsiteX1" fmla="*/ 19717 w 26289"/>
                  <a:gd name="connsiteY1" fmla="*/ 0 h 76009"/>
                  <a:gd name="connsiteX2" fmla="*/ 0 w 26289"/>
                  <a:gd name="connsiteY2" fmla="*/ 22384 h 76009"/>
                  <a:gd name="connsiteX3" fmla="*/ 6572 w 26289"/>
                  <a:gd name="connsiteY3" fmla="*/ 75057 h 76009"/>
                  <a:gd name="connsiteX4" fmla="*/ 13145 w 26289"/>
                  <a:gd name="connsiteY4" fmla="*/ 58960 h 76009"/>
                  <a:gd name="connsiteX5" fmla="*/ 26289 w 26289"/>
                  <a:gd name="connsiteY5" fmla="*/ 61150 h 76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89" h="76009">
                    <a:moveTo>
                      <a:pt x="26289" y="61150"/>
                    </a:moveTo>
                    <a:cubicBezTo>
                      <a:pt x="18479" y="35242"/>
                      <a:pt x="24003" y="26575"/>
                      <a:pt x="19717" y="0"/>
                    </a:cubicBezTo>
                    <a:cubicBezTo>
                      <a:pt x="12288" y="20955"/>
                      <a:pt x="8858" y="20574"/>
                      <a:pt x="0" y="22384"/>
                    </a:cubicBezTo>
                    <a:cubicBezTo>
                      <a:pt x="13907" y="44005"/>
                      <a:pt x="11239" y="35719"/>
                      <a:pt x="6572" y="75057"/>
                    </a:cubicBezTo>
                    <a:cubicBezTo>
                      <a:pt x="12192" y="79153"/>
                      <a:pt x="12859" y="69342"/>
                      <a:pt x="13145" y="58960"/>
                    </a:cubicBezTo>
                    <a:cubicBezTo>
                      <a:pt x="17907" y="69628"/>
                      <a:pt x="21431" y="70199"/>
                      <a:pt x="26289" y="61150"/>
                    </a:cubicBezTo>
                    <a:close/>
                  </a:path>
                </a:pathLst>
              </a:custGeom>
              <a:grpFill/>
              <a:ln w="9525" cap="flat">
                <a:noFill/>
                <a:prstDash val="solid"/>
                <a:miter/>
              </a:ln>
            </p:spPr>
            <p:txBody>
              <a:bodyPr rtlCol="0" anchor="ctr"/>
              <a:lstStyle/>
              <a:p>
                <a:endParaRPr lang="en-US"/>
              </a:p>
            </p:txBody>
          </p:sp>
          <p:sp>
            <p:nvSpPr>
              <p:cNvPr id="74088" name="Freeform: Shape 74087">
                <a:extLst>
                  <a:ext uri="{FF2B5EF4-FFF2-40B4-BE49-F238E27FC236}">
                    <a16:creationId xmlns:a16="http://schemas.microsoft.com/office/drawing/2014/main" id="{DF1A2B4E-C360-4A1B-B58F-C4C46C4A6260}"/>
                  </a:ext>
                </a:extLst>
              </p:cNvPr>
              <p:cNvSpPr/>
              <p:nvPr/>
            </p:nvSpPr>
            <p:spPr>
              <a:xfrm>
                <a:off x="20798225" y="3931380"/>
                <a:ext cx="13423" cy="41429"/>
              </a:xfrm>
              <a:custGeom>
                <a:avLst/>
                <a:gdLst>
                  <a:gd name="connsiteX0" fmla="*/ 279 w 13423"/>
                  <a:gd name="connsiteY0" fmla="*/ 41148 h 41429"/>
                  <a:gd name="connsiteX1" fmla="*/ 13423 w 13423"/>
                  <a:gd name="connsiteY1" fmla="*/ 34957 h 41429"/>
                  <a:gd name="connsiteX2" fmla="*/ 10089 w 13423"/>
                  <a:gd name="connsiteY2" fmla="*/ 0 h 41429"/>
                  <a:gd name="connsiteX3" fmla="*/ 279 w 13423"/>
                  <a:gd name="connsiteY3" fmla="*/ 41148 h 41429"/>
                </a:gdLst>
                <a:ahLst/>
                <a:cxnLst>
                  <a:cxn ang="0">
                    <a:pos x="connsiteX0" y="connsiteY0"/>
                  </a:cxn>
                  <a:cxn ang="0">
                    <a:pos x="connsiteX1" y="connsiteY1"/>
                  </a:cxn>
                  <a:cxn ang="0">
                    <a:pos x="connsiteX2" y="connsiteY2"/>
                  </a:cxn>
                  <a:cxn ang="0">
                    <a:pos x="connsiteX3" y="connsiteY3"/>
                  </a:cxn>
                </a:cxnLst>
                <a:rect l="l" t="t" r="r" b="b"/>
                <a:pathLst>
                  <a:path w="13423" h="41429">
                    <a:moveTo>
                      <a:pt x="279" y="41148"/>
                    </a:moveTo>
                    <a:cubicBezTo>
                      <a:pt x="6184" y="43339"/>
                      <a:pt x="7232" y="31909"/>
                      <a:pt x="13423" y="34957"/>
                    </a:cubicBezTo>
                    <a:cubicBezTo>
                      <a:pt x="10851" y="26765"/>
                      <a:pt x="9899" y="14859"/>
                      <a:pt x="10089" y="0"/>
                    </a:cubicBezTo>
                    <a:cubicBezTo>
                      <a:pt x="4375" y="6763"/>
                      <a:pt x="-1340" y="13906"/>
                      <a:pt x="279" y="41148"/>
                    </a:cubicBezTo>
                    <a:close/>
                  </a:path>
                </a:pathLst>
              </a:custGeom>
              <a:grpFill/>
              <a:ln w="9525" cap="flat">
                <a:noFill/>
                <a:prstDash val="solid"/>
                <a:miter/>
              </a:ln>
            </p:spPr>
            <p:txBody>
              <a:bodyPr rtlCol="0" anchor="ctr"/>
              <a:lstStyle/>
              <a:p>
                <a:endParaRPr lang="en-US"/>
              </a:p>
            </p:txBody>
          </p:sp>
          <p:sp>
            <p:nvSpPr>
              <p:cNvPr id="74089" name="Freeform: Shape 74088">
                <a:extLst>
                  <a:ext uri="{FF2B5EF4-FFF2-40B4-BE49-F238E27FC236}">
                    <a16:creationId xmlns:a16="http://schemas.microsoft.com/office/drawing/2014/main" id="{17D3EE68-0E19-4691-8DA8-93BFCDA52780}"/>
                  </a:ext>
                </a:extLst>
              </p:cNvPr>
              <p:cNvSpPr/>
              <p:nvPr/>
            </p:nvSpPr>
            <p:spPr>
              <a:xfrm>
                <a:off x="20785359" y="4733884"/>
                <a:ext cx="12200" cy="53507"/>
              </a:xfrm>
              <a:custGeom>
                <a:avLst/>
                <a:gdLst>
                  <a:gd name="connsiteX0" fmla="*/ 9906 w 12200"/>
                  <a:gd name="connsiteY0" fmla="*/ 53508 h 53507"/>
                  <a:gd name="connsiteX1" fmla="*/ 0 w 12200"/>
                  <a:gd name="connsiteY1" fmla="*/ 263 h 53507"/>
                  <a:gd name="connsiteX2" fmla="*/ 9906 w 12200"/>
                  <a:gd name="connsiteY2" fmla="*/ 53508 h 53507"/>
                </a:gdLst>
                <a:ahLst/>
                <a:cxnLst>
                  <a:cxn ang="0">
                    <a:pos x="connsiteX0" y="connsiteY0"/>
                  </a:cxn>
                  <a:cxn ang="0">
                    <a:pos x="connsiteX1" y="connsiteY1"/>
                  </a:cxn>
                  <a:cxn ang="0">
                    <a:pos x="connsiteX2" y="connsiteY2"/>
                  </a:cxn>
                </a:cxnLst>
                <a:rect l="l" t="t" r="r" b="b"/>
                <a:pathLst>
                  <a:path w="12200" h="53507">
                    <a:moveTo>
                      <a:pt x="9906" y="53508"/>
                    </a:moveTo>
                    <a:cubicBezTo>
                      <a:pt x="15526" y="47602"/>
                      <a:pt x="10287" y="-4118"/>
                      <a:pt x="0" y="263"/>
                    </a:cubicBezTo>
                    <a:cubicBezTo>
                      <a:pt x="3143" y="17503"/>
                      <a:pt x="6668" y="36077"/>
                      <a:pt x="9906" y="53508"/>
                    </a:cubicBezTo>
                    <a:close/>
                  </a:path>
                </a:pathLst>
              </a:custGeom>
              <a:grpFill/>
              <a:ln w="9525" cap="flat">
                <a:noFill/>
                <a:prstDash val="solid"/>
                <a:miter/>
              </a:ln>
            </p:spPr>
            <p:txBody>
              <a:bodyPr rtlCol="0" anchor="ctr"/>
              <a:lstStyle/>
              <a:p>
                <a:endParaRPr lang="en-US"/>
              </a:p>
            </p:txBody>
          </p:sp>
          <p:sp>
            <p:nvSpPr>
              <p:cNvPr id="74090" name="Freeform: Shape 74089">
                <a:extLst>
                  <a:ext uri="{FF2B5EF4-FFF2-40B4-BE49-F238E27FC236}">
                    <a16:creationId xmlns:a16="http://schemas.microsoft.com/office/drawing/2014/main" id="{6A7383E6-1F36-4E24-AA2D-6F59226AF7E4}"/>
                  </a:ext>
                </a:extLst>
              </p:cNvPr>
              <p:cNvSpPr/>
              <p:nvPr/>
            </p:nvSpPr>
            <p:spPr>
              <a:xfrm>
                <a:off x="20771357" y="5508958"/>
                <a:ext cx="23527" cy="20596"/>
              </a:xfrm>
              <a:custGeom>
                <a:avLst/>
                <a:gdLst>
                  <a:gd name="connsiteX0" fmla="*/ 23527 w 23527"/>
                  <a:gd name="connsiteY0" fmla="*/ 16431 h 20596"/>
                  <a:gd name="connsiteX1" fmla="*/ 0 w 23527"/>
                  <a:gd name="connsiteY1" fmla="*/ 3953 h 20596"/>
                  <a:gd name="connsiteX2" fmla="*/ 23527 w 23527"/>
                  <a:gd name="connsiteY2" fmla="*/ 16431 h 20596"/>
                </a:gdLst>
                <a:ahLst/>
                <a:cxnLst>
                  <a:cxn ang="0">
                    <a:pos x="connsiteX0" y="connsiteY0"/>
                  </a:cxn>
                  <a:cxn ang="0">
                    <a:pos x="connsiteX1" y="connsiteY1"/>
                  </a:cxn>
                  <a:cxn ang="0">
                    <a:pos x="connsiteX2" y="connsiteY2"/>
                  </a:cxn>
                </a:cxnLst>
                <a:rect l="l" t="t" r="r" b="b"/>
                <a:pathLst>
                  <a:path w="23527" h="20596">
                    <a:moveTo>
                      <a:pt x="23527" y="16431"/>
                    </a:moveTo>
                    <a:cubicBezTo>
                      <a:pt x="20098" y="-17574"/>
                      <a:pt x="11906" y="13287"/>
                      <a:pt x="0" y="3953"/>
                    </a:cubicBezTo>
                    <a:cubicBezTo>
                      <a:pt x="3525" y="26432"/>
                      <a:pt x="15145" y="21193"/>
                      <a:pt x="23527" y="16431"/>
                    </a:cubicBezTo>
                    <a:close/>
                  </a:path>
                </a:pathLst>
              </a:custGeom>
              <a:grpFill/>
              <a:ln w="9525" cap="flat">
                <a:noFill/>
                <a:prstDash val="solid"/>
                <a:miter/>
              </a:ln>
            </p:spPr>
            <p:txBody>
              <a:bodyPr rtlCol="0" anchor="ctr"/>
              <a:lstStyle/>
              <a:p>
                <a:endParaRPr lang="en-US"/>
              </a:p>
            </p:txBody>
          </p:sp>
          <p:sp>
            <p:nvSpPr>
              <p:cNvPr id="74091" name="Freeform: Shape 74090">
                <a:extLst>
                  <a:ext uri="{FF2B5EF4-FFF2-40B4-BE49-F238E27FC236}">
                    <a16:creationId xmlns:a16="http://schemas.microsoft.com/office/drawing/2014/main" id="{D6C03EBC-5C73-4B92-A030-29D3FFA6DD49}"/>
                  </a:ext>
                </a:extLst>
              </p:cNvPr>
              <p:cNvSpPr/>
              <p:nvPr/>
            </p:nvSpPr>
            <p:spPr>
              <a:xfrm>
                <a:off x="20753451" y="7555733"/>
                <a:ext cx="24193" cy="18673"/>
              </a:xfrm>
              <a:custGeom>
                <a:avLst/>
                <a:gdLst>
                  <a:gd name="connsiteX0" fmla="*/ 24193 w 24193"/>
                  <a:gd name="connsiteY0" fmla="*/ 18674 h 18673"/>
                  <a:gd name="connsiteX1" fmla="*/ 0 w 24193"/>
                  <a:gd name="connsiteY1" fmla="*/ 6196 h 18673"/>
                  <a:gd name="connsiteX2" fmla="*/ 24193 w 24193"/>
                  <a:gd name="connsiteY2" fmla="*/ 18674 h 18673"/>
                </a:gdLst>
                <a:ahLst/>
                <a:cxnLst>
                  <a:cxn ang="0">
                    <a:pos x="connsiteX0" y="connsiteY0"/>
                  </a:cxn>
                  <a:cxn ang="0">
                    <a:pos x="connsiteX1" y="connsiteY1"/>
                  </a:cxn>
                  <a:cxn ang="0">
                    <a:pos x="connsiteX2" y="connsiteY2"/>
                  </a:cxn>
                </a:cxnLst>
                <a:rect l="l" t="t" r="r" b="b"/>
                <a:pathLst>
                  <a:path w="24193" h="18673">
                    <a:moveTo>
                      <a:pt x="24193" y="18674"/>
                    </a:moveTo>
                    <a:cubicBezTo>
                      <a:pt x="22479" y="-11044"/>
                      <a:pt x="7525" y="2767"/>
                      <a:pt x="0" y="6196"/>
                    </a:cubicBezTo>
                    <a:cubicBezTo>
                      <a:pt x="1524" y="25627"/>
                      <a:pt x="17145" y="12292"/>
                      <a:pt x="24193" y="18674"/>
                    </a:cubicBezTo>
                    <a:close/>
                  </a:path>
                </a:pathLst>
              </a:custGeom>
              <a:grpFill/>
              <a:ln w="9525" cap="flat">
                <a:noFill/>
                <a:prstDash val="solid"/>
                <a:miter/>
              </a:ln>
            </p:spPr>
            <p:txBody>
              <a:bodyPr rtlCol="0" anchor="ctr"/>
              <a:lstStyle/>
              <a:p>
                <a:endParaRPr lang="en-US"/>
              </a:p>
            </p:txBody>
          </p:sp>
          <p:sp>
            <p:nvSpPr>
              <p:cNvPr id="74092" name="Freeform: Shape 74091">
                <a:extLst>
                  <a:ext uri="{FF2B5EF4-FFF2-40B4-BE49-F238E27FC236}">
                    <a16:creationId xmlns:a16="http://schemas.microsoft.com/office/drawing/2014/main" id="{1D3B1ED6-4C1C-4ED0-AAFD-41C2F7EE4074}"/>
                  </a:ext>
                </a:extLst>
              </p:cNvPr>
              <p:cNvSpPr/>
              <p:nvPr/>
            </p:nvSpPr>
            <p:spPr>
              <a:xfrm>
                <a:off x="20758975" y="3308265"/>
                <a:ext cx="19526" cy="31170"/>
              </a:xfrm>
              <a:custGeom>
                <a:avLst/>
                <a:gdLst>
                  <a:gd name="connsiteX0" fmla="*/ 19526 w 19526"/>
                  <a:gd name="connsiteY0" fmla="*/ 85 h 31170"/>
                  <a:gd name="connsiteX1" fmla="*/ 0 w 19526"/>
                  <a:gd name="connsiteY1" fmla="*/ 22374 h 31170"/>
                  <a:gd name="connsiteX2" fmla="*/ 19526 w 19526"/>
                  <a:gd name="connsiteY2" fmla="*/ 85 h 31170"/>
                </a:gdLst>
                <a:ahLst/>
                <a:cxnLst>
                  <a:cxn ang="0">
                    <a:pos x="connsiteX0" y="connsiteY0"/>
                  </a:cxn>
                  <a:cxn ang="0">
                    <a:pos x="connsiteX1" y="connsiteY1"/>
                  </a:cxn>
                  <a:cxn ang="0">
                    <a:pos x="connsiteX2" y="connsiteY2"/>
                  </a:cxn>
                </a:cxnLst>
                <a:rect l="l" t="t" r="r" b="b"/>
                <a:pathLst>
                  <a:path w="19526" h="31170">
                    <a:moveTo>
                      <a:pt x="19526" y="85"/>
                    </a:moveTo>
                    <a:cubicBezTo>
                      <a:pt x="9811" y="-1534"/>
                      <a:pt x="8477" y="20374"/>
                      <a:pt x="0" y="22374"/>
                    </a:cubicBezTo>
                    <a:cubicBezTo>
                      <a:pt x="5239" y="44662"/>
                      <a:pt x="19241" y="19897"/>
                      <a:pt x="19526" y="85"/>
                    </a:cubicBezTo>
                    <a:close/>
                  </a:path>
                </a:pathLst>
              </a:custGeom>
              <a:grpFill/>
              <a:ln w="9525" cap="flat">
                <a:noFill/>
                <a:prstDash val="solid"/>
                <a:miter/>
              </a:ln>
            </p:spPr>
            <p:txBody>
              <a:bodyPr rtlCol="0" anchor="ctr"/>
              <a:lstStyle/>
              <a:p>
                <a:endParaRPr lang="en-US"/>
              </a:p>
            </p:txBody>
          </p:sp>
          <p:sp>
            <p:nvSpPr>
              <p:cNvPr id="74093" name="Freeform: Shape 74092">
                <a:extLst>
                  <a:ext uri="{FF2B5EF4-FFF2-40B4-BE49-F238E27FC236}">
                    <a16:creationId xmlns:a16="http://schemas.microsoft.com/office/drawing/2014/main" id="{A2E3C117-9FC1-48A3-B2E7-7B3CF2AE8F33}"/>
                  </a:ext>
                </a:extLst>
              </p:cNvPr>
              <p:cNvSpPr/>
              <p:nvPr/>
            </p:nvSpPr>
            <p:spPr>
              <a:xfrm>
                <a:off x="20745982" y="3809079"/>
                <a:ext cx="19660" cy="45243"/>
              </a:xfrm>
              <a:custGeom>
                <a:avLst/>
                <a:gdLst>
                  <a:gd name="connsiteX0" fmla="*/ 19660 w 19660"/>
                  <a:gd name="connsiteY0" fmla="*/ 29051 h 45243"/>
                  <a:gd name="connsiteX1" fmla="*/ 39 w 19660"/>
                  <a:gd name="connsiteY1" fmla="*/ 0 h 45243"/>
                  <a:gd name="connsiteX2" fmla="*/ 13183 w 19660"/>
                  <a:gd name="connsiteY2" fmla="*/ 45244 h 45243"/>
                  <a:gd name="connsiteX3" fmla="*/ 19660 w 19660"/>
                  <a:gd name="connsiteY3" fmla="*/ 29051 h 45243"/>
                </a:gdLst>
                <a:ahLst/>
                <a:cxnLst>
                  <a:cxn ang="0">
                    <a:pos x="connsiteX0" y="connsiteY0"/>
                  </a:cxn>
                  <a:cxn ang="0">
                    <a:pos x="connsiteX1" y="connsiteY1"/>
                  </a:cxn>
                  <a:cxn ang="0">
                    <a:pos x="connsiteX2" y="connsiteY2"/>
                  </a:cxn>
                  <a:cxn ang="0">
                    <a:pos x="connsiteX3" y="connsiteY3"/>
                  </a:cxn>
                </a:cxnLst>
                <a:rect l="l" t="t" r="r" b="b"/>
                <a:pathLst>
                  <a:path w="19660" h="45243">
                    <a:moveTo>
                      <a:pt x="19660" y="29051"/>
                    </a:moveTo>
                    <a:cubicBezTo>
                      <a:pt x="15089" y="14573"/>
                      <a:pt x="8326" y="5239"/>
                      <a:pt x="39" y="0"/>
                    </a:cubicBezTo>
                    <a:cubicBezTo>
                      <a:pt x="-819" y="27813"/>
                      <a:pt x="12803" y="20383"/>
                      <a:pt x="13183" y="45244"/>
                    </a:cubicBezTo>
                    <a:cubicBezTo>
                      <a:pt x="16612" y="43720"/>
                      <a:pt x="15279" y="28480"/>
                      <a:pt x="19660" y="29051"/>
                    </a:cubicBezTo>
                    <a:close/>
                  </a:path>
                </a:pathLst>
              </a:custGeom>
              <a:grpFill/>
              <a:ln w="9525" cap="flat">
                <a:noFill/>
                <a:prstDash val="solid"/>
                <a:miter/>
              </a:ln>
            </p:spPr>
            <p:txBody>
              <a:bodyPr rtlCol="0" anchor="ctr"/>
              <a:lstStyle/>
              <a:p>
                <a:endParaRPr lang="en-US"/>
              </a:p>
            </p:txBody>
          </p:sp>
          <p:sp>
            <p:nvSpPr>
              <p:cNvPr id="74094" name="Freeform: Shape 74093">
                <a:extLst>
                  <a:ext uri="{FF2B5EF4-FFF2-40B4-BE49-F238E27FC236}">
                    <a16:creationId xmlns:a16="http://schemas.microsoft.com/office/drawing/2014/main" id="{F77F581C-1D56-47D0-AF1A-1EAADF21ADAE}"/>
                  </a:ext>
                </a:extLst>
              </p:cNvPr>
              <p:cNvSpPr/>
              <p:nvPr/>
            </p:nvSpPr>
            <p:spPr>
              <a:xfrm>
                <a:off x="20727542" y="7018807"/>
                <a:ext cx="27336" cy="28105"/>
              </a:xfrm>
              <a:custGeom>
                <a:avLst/>
                <a:gdLst>
                  <a:gd name="connsiteX0" fmla="*/ 0 w 27336"/>
                  <a:gd name="connsiteY0" fmla="*/ 6484 h 28105"/>
                  <a:gd name="connsiteX1" fmla="*/ 27337 w 27336"/>
                  <a:gd name="connsiteY1" fmla="*/ 28106 h 28105"/>
                  <a:gd name="connsiteX2" fmla="*/ 0 w 27336"/>
                  <a:gd name="connsiteY2" fmla="*/ 6484 h 28105"/>
                </a:gdLst>
                <a:ahLst/>
                <a:cxnLst>
                  <a:cxn ang="0">
                    <a:pos x="connsiteX0" y="connsiteY0"/>
                  </a:cxn>
                  <a:cxn ang="0">
                    <a:pos x="connsiteX1" y="connsiteY1"/>
                  </a:cxn>
                  <a:cxn ang="0">
                    <a:pos x="connsiteX2" y="connsiteY2"/>
                  </a:cxn>
                </a:cxnLst>
                <a:rect l="l" t="t" r="r" b="b"/>
                <a:pathLst>
                  <a:path w="27336" h="28105">
                    <a:moveTo>
                      <a:pt x="0" y="6484"/>
                    </a:moveTo>
                    <a:cubicBezTo>
                      <a:pt x="6001" y="21057"/>
                      <a:pt x="18288" y="20962"/>
                      <a:pt x="27337" y="28106"/>
                    </a:cubicBezTo>
                    <a:cubicBezTo>
                      <a:pt x="27146" y="197"/>
                      <a:pt x="6763" y="-6756"/>
                      <a:pt x="0" y="6484"/>
                    </a:cubicBezTo>
                    <a:close/>
                  </a:path>
                </a:pathLst>
              </a:custGeom>
              <a:grpFill/>
              <a:ln w="9525" cap="flat">
                <a:noFill/>
                <a:prstDash val="solid"/>
                <a:miter/>
              </a:ln>
            </p:spPr>
            <p:txBody>
              <a:bodyPr rtlCol="0" anchor="ctr"/>
              <a:lstStyle/>
              <a:p>
                <a:endParaRPr lang="en-US"/>
              </a:p>
            </p:txBody>
          </p:sp>
          <p:sp>
            <p:nvSpPr>
              <p:cNvPr id="74095" name="Freeform: Shape 74094">
                <a:extLst>
                  <a:ext uri="{FF2B5EF4-FFF2-40B4-BE49-F238E27FC236}">
                    <a16:creationId xmlns:a16="http://schemas.microsoft.com/office/drawing/2014/main" id="{0E614403-1E5C-4F1D-81BD-17829C204677}"/>
                  </a:ext>
                </a:extLst>
              </p:cNvPr>
              <p:cNvSpPr/>
              <p:nvPr/>
            </p:nvSpPr>
            <p:spPr>
              <a:xfrm>
                <a:off x="20718589" y="3310731"/>
                <a:ext cx="21169" cy="28168"/>
              </a:xfrm>
              <a:custGeom>
                <a:avLst/>
                <a:gdLst>
                  <a:gd name="connsiteX0" fmla="*/ 21146 w 21169"/>
                  <a:gd name="connsiteY0" fmla="*/ 26289 h 28168"/>
                  <a:gd name="connsiteX1" fmla="*/ 21146 w 21169"/>
                  <a:gd name="connsiteY1" fmla="*/ 9049 h 28168"/>
                  <a:gd name="connsiteX2" fmla="*/ 21050 w 21169"/>
                  <a:gd name="connsiteY2" fmla="*/ 0 h 28168"/>
                  <a:gd name="connsiteX3" fmla="*/ 0 w 21169"/>
                  <a:gd name="connsiteY3" fmla="*/ 5143 h 28168"/>
                  <a:gd name="connsiteX4" fmla="*/ 21146 w 21169"/>
                  <a:gd name="connsiteY4" fmla="*/ 26289 h 281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69" h="28168">
                    <a:moveTo>
                      <a:pt x="21146" y="26289"/>
                    </a:moveTo>
                    <a:cubicBezTo>
                      <a:pt x="21146" y="20574"/>
                      <a:pt x="21146" y="14859"/>
                      <a:pt x="21146" y="9049"/>
                    </a:cubicBezTo>
                    <a:cubicBezTo>
                      <a:pt x="21146" y="10192"/>
                      <a:pt x="21241" y="5239"/>
                      <a:pt x="21050" y="0"/>
                    </a:cubicBezTo>
                    <a:cubicBezTo>
                      <a:pt x="16002" y="23527"/>
                      <a:pt x="13049" y="4096"/>
                      <a:pt x="0" y="5143"/>
                    </a:cubicBezTo>
                    <a:cubicBezTo>
                      <a:pt x="2286" y="44291"/>
                      <a:pt x="11621" y="20288"/>
                      <a:pt x="21146" y="26289"/>
                    </a:cubicBezTo>
                    <a:close/>
                  </a:path>
                </a:pathLst>
              </a:custGeom>
              <a:grpFill/>
              <a:ln w="9525" cap="flat">
                <a:noFill/>
                <a:prstDash val="solid"/>
                <a:miter/>
              </a:ln>
            </p:spPr>
            <p:txBody>
              <a:bodyPr rtlCol="0" anchor="ctr"/>
              <a:lstStyle/>
              <a:p>
                <a:endParaRPr lang="en-US"/>
              </a:p>
            </p:txBody>
          </p:sp>
          <p:sp>
            <p:nvSpPr>
              <p:cNvPr id="74096" name="Freeform: Shape 74095">
                <a:extLst>
                  <a:ext uri="{FF2B5EF4-FFF2-40B4-BE49-F238E27FC236}">
                    <a16:creationId xmlns:a16="http://schemas.microsoft.com/office/drawing/2014/main" id="{D34407EC-CDD0-499B-A438-9460FB6963F1}"/>
                  </a:ext>
                </a:extLst>
              </p:cNvPr>
              <p:cNvSpPr/>
              <p:nvPr/>
            </p:nvSpPr>
            <p:spPr>
              <a:xfrm>
                <a:off x="20580000" y="7003857"/>
                <a:ext cx="151066" cy="74963"/>
              </a:xfrm>
              <a:custGeom>
                <a:avLst/>
                <a:gdLst>
                  <a:gd name="connsiteX0" fmla="*/ 151066 w 151066"/>
                  <a:gd name="connsiteY0" fmla="*/ 13433 h 74963"/>
                  <a:gd name="connsiteX1" fmla="*/ 0 w 151066"/>
                  <a:gd name="connsiteY1" fmla="*/ 48770 h 74963"/>
                  <a:gd name="connsiteX2" fmla="*/ 54769 w 151066"/>
                  <a:gd name="connsiteY2" fmla="*/ 74964 h 74963"/>
                  <a:gd name="connsiteX3" fmla="*/ 54864 w 151066"/>
                  <a:gd name="connsiteY3" fmla="*/ 40579 h 74963"/>
                  <a:gd name="connsiteX4" fmla="*/ 151066 w 151066"/>
                  <a:gd name="connsiteY4" fmla="*/ 13433 h 74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066" h="74963">
                    <a:moveTo>
                      <a:pt x="151066" y="13433"/>
                    </a:moveTo>
                    <a:cubicBezTo>
                      <a:pt x="110394" y="-27049"/>
                      <a:pt x="44386" y="35625"/>
                      <a:pt x="0" y="48770"/>
                    </a:cubicBezTo>
                    <a:cubicBezTo>
                      <a:pt x="1810" y="71821"/>
                      <a:pt x="38005" y="45627"/>
                      <a:pt x="54769" y="74964"/>
                    </a:cubicBezTo>
                    <a:cubicBezTo>
                      <a:pt x="66960" y="62201"/>
                      <a:pt x="43625" y="55724"/>
                      <a:pt x="54864" y="40579"/>
                    </a:cubicBezTo>
                    <a:cubicBezTo>
                      <a:pt x="92393" y="89061"/>
                      <a:pt x="127254" y="50866"/>
                      <a:pt x="151066" y="13433"/>
                    </a:cubicBezTo>
                    <a:close/>
                  </a:path>
                </a:pathLst>
              </a:custGeom>
              <a:grpFill/>
              <a:ln w="9525" cap="flat">
                <a:noFill/>
                <a:prstDash val="solid"/>
                <a:miter/>
              </a:ln>
            </p:spPr>
            <p:txBody>
              <a:bodyPr rtlCol="0" anchor="ctr"/>
              <a:lstStyle/>
              <a:p>
                <a:endParaRPr lang="en-US"/>
              </a:p>
            </p:txBody>
          </p:sp>
          <p:sp>
            <p:nvSpPr>
              <p:cNvPr id="74097" name="Freeform: Shape 74096">
                <a:extLst>
                  <a:ext uri="{FF2B5EF4-FFF2-40B4-BE49-F238E27FC236}">
                    <a16:creationId xmlns:a16="http://schemas.microsoft.com/office/drawing/2014/main" id="{67CA51C5-8C40-41D8-87CC-28AA6A7C1D86}"/>
                  </a:ext>
                </a:extLst>
              </p:cNvPr>
              <p:cNvSpPr/>
              <p:nvPr/>
            </p:nvSpPr>
            <p:spPr>
              <a:xfrm>
                <a:off x="20715276" y="5070405"/>
                <a:ext cx="19790" cy="47218"/>
              </a:xfrm>
              <a:custGeom>
                <a:avLst/>
                <a:gdLst>
                  <a:gd name="connsiteX0" fmla="*/ 19791 w 19790"/>
                  <a:gd name="connsiteY0" fmla="*/ 15786 h 47218"/>
                  <a:gd name="connsiteX1" fmla="*/ 3027 w 19790"/>
                  <a:gd name="connsiteY1" fmla="*/ 47218 h 47218"/>
                  <a:gd name="connsiteX2" fmla="*/ 19791 w 19790"/>
                  <a:gd name="connsiteY2" fmla="*/ 15786 h 47218"/>
                </a:gdLst>
                <a:ahLst/>
                <a:cxnLst>
                  <a:cxn ang="0">
                    <a:pos x="connsiteX0" y="connsiteY0"/>
                  </a:cxn>
                  <a:cxn ang="0">
                    <a:pos x="connsiteX1" y="connsiteY1"/>
                  </a:cxn>
                  <a:cxn ang="0">
                    <a:pos x="connsiteX2" y="connsiteY2"/>
                  </a:cxn>
                </a:cxnLst>
                <a:rect l="l" t="t" r="r" b="b"/>
                <a:pathLst>
                  <a:path w="19790" h="47218">
                    <a:moveTo>
                      <a:pt x="19791" y="15786"/>
                    </a:moveTo>
                    <a:cubicBezTo>
                      <a:pt x="18934" y="-25267"/>
                      <a:pt x="-9069" y="24072"/>
                      <a:pt x="3027" y="47218"/>
                    </a:cubicBezTo>
                    <a:cubicBezTo>
                      <a:pt x="10743" y="42837"/>
                      <a:pt x="5599" y="2641"/>
                      <a:pt x="19791" y="15786"/>
                    </a:cubicBezTo>
                    <a:close/>
                  </a:path>
                </a:pathLst>
              </a:custGeom>
              <a:grpFill/>
              <a:ln w="9525" cap="flat">
                <a:noFill/>
                <a:prstDash val="solid"/>
                <a:miter/>
              </a:ln>
            </p:spPr>
            <p:txBody>
              <a:bodyPr rtlCol="0" anchor="ctr"/>
              <a:lstStyle/>
              <a:p>
                <a:endParaRPr lang="en-US"/>
              </a:p>
            </p:txBody>
          </p:sp>
          <p:sp>
            <p:nvSpPr>
              <p:cNvPr id="74098" name="Freeform: Shape 74097">
                <a:extLst>
                  <a:ext uri="{FF2B5EF4-FFF2-40B4-BE49-F238E27FC236}">
                    <a16:creationId xmlns:a16="http://schemas.microsoft.com/office/drawing/2014/main" id="{60B6CE01-285D-4CC8-B975-271B5D637B8C}"/>
                  </a:ext>
                </a:extLst>
              </p:cNvPr>
              <p:cNvSpPr/>
              <p:nvPr/>
            </p:nvSpPr>
            <p:spPr>
              <a:xfrm>
                <a:off x="20679061" y="4646803"/>
                <a:ext cx="46481" cy="32019"/>
              </a:xfrm>
              <a:custGeom>
                <a:avLst/>
                <a:gdLst>
                  <a:gd name="connsiteX0" fmla="*/ 46481 w 46481"/>
                  <a:gd name="connsiteY0" fmla="*/ 0 h 32019"/>
                  <a:gd name="connsiteX1" fmla="*/ 0 w 46481"/>
                  <a:gd name="connsiteY1" fmla="*/ 17717 h 32019"/>
                  <a:gd name="connsiteX2" fmla="*/ 33147 w 46481"/>
                  <a:gd name="connsiteY2" fmla="*/ 32004 h 32019"/>
                  <a:gd name="connsiteX3" fmla="*/ 46481 w 46481"/>
                  <a:gd name="connsiteY3" fmla="*/ 0 h 32019"/>
                </a:gdLst>
                <a:ahLst/>
                <a:cxnLst>
                  <a:cxn ang="0">
                    <a:pos x="connsiteX0" y="connsiteY0"/>
                  </a:cxn>
                  <a:cxn ang="0">
                    <a:pos x="connsiteX1" y="connsiteY1"/>
                  </a:cxn>
                  <a:cxn ang="0">
                    <a:pos x="connsiteX2" y="connsiteY2"/>
                  </a:cxn>
                  <a:cxn ang="0">
                    <a:pos x="connsiteX3" y="connsiteY3"/>
                  </a:cxn>
                </a:cxnLst>
                <a:rect l="l" t="t" r="r" b="b"/>
                <a:pathLst>
                  <a:path w="46481" h="32019">
                    <a:moveTo>
                      <a:pt x="46481" y="0"/>
                    </a:moveTo>
                    <a:cubicBezTo>
                      <a:pt x="34099" y="3810"/>
                      <a:pt x="17716" y="8096"/>
                      <a:pt x="0" y="17717"/>
                    </a:cubicBezTo>
                    <a:cubicBezTo>
                      <a:pt x="7525" y="46387"/>
                      <a:pt x="30194" y="-1333"/>
                      <a:pt x="33147" y="32004"/>
                    </a:cubicBezTo>
                    <a:cubicBezTo>
                      <a:pt x="41624" y="32480"/>
                      <a:pt x="46101" y="21812"/>
                      <a:pt x="46481" y="0"/>
                    </a:cubicBezTo>
                    <a:close/>
                  </a:path>
                </a:pathLst>
              </a:custGeom>
              <a:grpFill/>
              <a:ln w="9525" cap="flat">
                <a:noFill/>
                <a:prstDash val="solid"/>
                <a:miter/>
              </a:ln>
            </p:spPr>
            <p:txBody>
              <a:bodyPr rtlCol="0" anchor="ctr"/>
              <a:lstStyle/>
              <a:p>
                <a:endParaRPr lang="en-US"/>
              </a:p>
            </p:txBody>
          </p:sp>
          <p:sp>
            <p:nvSpPr>
              <p:cNvPr id="74099" name="Freeform: Shape 74098">
                <a:extLst>
                  <a:ext uri="{FF2B5EF4-FFF2-40B4-BE49-F238E27FC236}">
                    <a16:creationId xmlns:a16="http://schemas.microsoft.com/office/drawing/2014/main" id="{6E147B9D-8819-48AD-8031-89A92ADD28F2}"/>
                  </a:ext>
                </a:extLst>
              </p:cNvPr>
              <p:cNvSpPr/>
              <p:nvPr/>
            </p:nvSpPr>
            <p:spPr>
              <a:xfrm>
                <a:off x="20683907" y="3311874"/>
                <a:ext cx="34653" cy="61912"/>
              </a:xfrm>
              <a:custGeom>
                <a:avLst/>
                <a:gdLst>
                  <a:gd name="connsiteX0" fmla="*/ 22966 w 34653"/>
                  <a:gd name="connsiteY0" fmla="*/ 1143 h 61912"/>
                  <a:gd name="connsiteX1" fmla="*/ 29443 w 34653"/>
                  <a:gd name="connsiteY1" fmla="*/ 36671 h 61912"/>
                  <a:gd name="connsiteX2" fmla="*/ 16394 w 34653"/>
                  <a:gd name="connsiteY2" fmla="*/ 0 h 61912"/>
                  <a:gd name="connsiteX3" fmla="*/ 106 w 34653"/>
                  <a:gd name="connsiteY3" fmla="*/ 31528 h 61912"/>
                  <a:gd name="connsiteX4" fmla="*/ 26110 w 34653"/>
                  <a:gd name="connsiteY4" fmla="*/ 61913 h 61912"/>
                  <a:gd name="connsiteX5" fmla="*/ 22966 w 34653"/>
                  <a:gd name="connsiteY5" fmla="*/ 1143 h 6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653" h="61912">
                    <a:moveTo>
                      <a:pt x="22966" y="1143"/>
                    </a:moveTo>
                    <a:cubicBezTo>
                      <a:pt x="22966" y="18288"/>
                      <a:pt x="31825" y="13716"/>
                      <a:pt x="29443" y="36671"/>
                    </a:cubicBezTo>
                    <a:cubicBezTo>
                      <a:pt x="19251" y="38767"/>
                      <a:pt x="20204" y="13525"/>
                      <a:pt x="16394" y="0"/>
                    </a:cubicBezTo>
                    <a:cubicBezTo>
                      <a:pt x="15918" y="24670"/>
                      <a:pt x="-1513" y="1333"/>
                      <a:pt x="106" y="31528"/>
                    </a:cubicBezTo>
                    <a:cubicBezTo>
                      <a:pt x="13251" y="30766"/>
                      <a:pt x="23919" y="35719"/>
                      <a:pt x="26110" y="61913"/>
                    </a:cubicBezTo>
                    <a:cubicBezTo>
                      <a:pt x="35730" y="48196"/>
                      <a:pt x="40302" y="6096"/>
                      <a:pt x="22966" y="1143"/>
                    </a:cubicBezTo>
                    <a:close/>
                  </a:path>
                </a:pathLst>
              </a:custGeom>
              <a:grpFill/>
              <a:ln w="9525" cap="flat">
                <a:noFill/>
                <a:prstDash val="solid"/>
                <a:miter/>
              </a:ln>
            </p:spPr>
            <p:txBody>
              <a:bodyPr rtlCol="0" anchor="ctr"/>
              <a:lstStyle/>
              <a:p>
                <a:endParaRPr lang="en-US"/>
              </a:p>
            </p:txBody>
          </p:sp>
          <p:sp>
            <p:nvSpPr>
              <p:cNvPr id="74100" name="Freeform: Shape 74099">
                <a:extLst>
                  <a:ext uri="{FF2B5EF4-FFF2-40B4-BE49-F238E27FC236}">
                    <a16:creationId xmlns:a16="http://schemas.microsoft.com/office/drawing/2014/main" id="{AF3EF0F2-12FE-48DB-8FA3-ECAE9DC8BB3E}"/>
                  </a:ext>
                </a:extLst>
              </p:cNvPr>
              <p:cNvSpPr/>
              <p:nvPr/>
            </p:nvSpPr>
            <p:spPr>
              <a:xfrm>
                <a:off x="20690585" y="5516531"/>
                <a:ext cx="16859" cy="28211"/>
              </a:xfrm>
              <a:custGeom>
                <a:avLst/>
                <a:gdLst>
                  <a:gd name="connsiteX0" fmla="*/ 16859 w 16859"/>
                  <a:gd name="connsiteY0" fmla="*/ 19908 h 28211"/>
                  <a:gd name="connsiteX1" fmla="*/ 95 w 16859"/>
                  <a:gd name="connsiteY1" fmla="*/ 0 h 28211"/>
                  <a:gd name="connsiteX2" fmla="*/ 0 w 16859"/>
                  <a:gd name="connsiteY2" fmla="*/ 17241 h 28211"/>
                  <a:gd name="connsiteX3" fmla="*/ 16859 w 16859"/>
                  <a:gd name="connsiteY3" fmla="*/ 19908 h 28211"/>
                </a:gdLst>
                <a:ahLst/>
                <a:cxnLst>
                  <a:cxn ang="0">
                    <a:pos x="connsiteX0" y="connsiteY0"/>
                  </a:cxn>
                  <a:cxn ang="0">
                    <a:pos x="connsiteX1" y="connsiteY1"/>
                  </a:cxn>
                  <a:cxn ang="0">
                    <a:pos x="connsiteX2" y="connsiteY2"/>
                  </a:cxn>
                  <a:cxn ang="0">
                    <a:pos x="connsiteX3" y="connsiteY3"/>
                  </a:cxn>
                </a:cxnLst>
                <a:rect l="l" t="t" r="r" b="b"/>
                <a:pathLst>
                  <a:path w="16859" h="28211">
                    <a:moveTo>
                      <a:pt x="16859" y="19908"/>
                    </a:moveTo>
                    <a:cubicBezTo>
                      <a:pt x="14002" y="6763"/>
                      <a:pt x="8477" y="95"/>
                      <a:pt x="95" y="0"/>
                    </a:cubicBezTo>
                    <a:cubicBezTo>
                      <a:pt x="2191" y="8096"/>
                      <a:pt x="4096" y="16002"/>
                      <a:pt x="0" y="17241"/>
                    </a:cubicBezTo>
                    <a:cubicBezTo>
                      <a:pt x="953" y="37338"/>
                      <a:pt x="14859" y="24575"/>
                      <a:pt x="16859" y="19908"/>
                    </a:cubicBezTo>
                    <a:close/>
                  </a:path>
                </a:pathLst>
              </a:custGeom>
              <a:grpFill/>
              <a:ln w="9525" cap="flat">
                <a:noFill/>
                <a:prstDash val="solid"/>
                <a:miter/>
              </a:ln>
            </p:spPr>
            <p:txBody>
              <a:bodyPr rtlCol="0" anchor="ctr"/>
              <a:lstStyle/>
              <a:p>
                <a:endParaRPr lang="en-US"/>
              </a:p>
            </p:txBody>
          </p:sp>
          <p:sp>
            <p:nvSpPr>
              <p:cNvPr id="74101" name="Freeform: Shape 74100">
                <a:extLst>
                  <a:ext uri="{FF2B5EF4-FFF2-40B4-BE49-F238E27FC236}">
                    <a16:creationId xmlns:a16="http://schemas.microsoft.com/office/drawing/2014/main" id="{AFBFAB2F-3880-4C70-99E2-56BE910381DF}"/>
                  </a:ext>
                </a:extLst>
              </p:cNvPr>
              <p:cNvSpPr/>
              <p:nvPr/>
            </p:nvSpPr>
            <p:spPr>
              <a:xfrm>
                <a:off x="20680394" y="3781961"/>
                <a:ext cx="22955" cy="39226"/>
              </a:xfrm>
              <a:custGeom>
                <a:avLst/>
                <a:gdLst>
                  <a:gd name="connsiteX0" fmla="*/ 22956 w 22955"/>
                  <a:gd name="connsiteY0" fmla="*/ 11211 h 39226"/>
                  <a:gd name="connsiteX1" fmla="*/ 0 w 22955"/>
                  <a:gd name="connsiteY1" fmla="*/ 32928 h 39226"/>
                  <a:gd name="connsiteX2" fmla="*/ 22956 w 22955"/>
                  <a:gd name="connsiteY2" fmla="*/ 11211 h 39226"/>
                </a:gdLst>
                <a:ahLst/>
                <a:cxnLst>
                  <a:cxn ang="0">
                    <a:pos x="connsiteX0" y="connsiteY0"/>
                  </a:cxn>
                  <a:cxn ang="0">
                    <a:pos x="connsiteX1" y="connsiteY1"/>
                  </a:cxn>
                  <a:cxn ang="0">
                    <a:pos x="connsiteX2" y="connsiteY2"/>
                  </a:cxn>
                </a:cxnLst>
                <a:rect l="l" t="t" r="r" b="b"/>
                <a:pathLst>
                  <a:path w="22955" h="39226">
                    <a:moveTo>
                      <a:pt x="22956" y="11211"/>
                    </a:moveTo>
                    <a:cubicBezTo>
                      <a:pt x="13811" y="-19269"/>
                      <a:pt x="4001" y="20736"/>
                      <a:pt x="0" y="32928"/>
                    </a:cubicBezTo>
                    <a:cubicBezTo>
                      <a:pt x="7239" y="58170"/>
                      <a:pt x="10001" y="-1457"/>
                      <a:pt x="22956" y="11211"/>
                    </a:cubicBezTo>
                    <a:close/>
                  </a:path>
                </a:pathLst>
              </a:custGeom>
              <a:grpFill/>
              <a:ln w="9525" cap="flat">
                <a:noFill/>
                <a:prstDash val="solid"/>
                <a:miter/>
              </a:ln>
            </p:spPr>
            <p:txBody>
              <a:bodyPr rtlCol="0" anchor="ctr"/>
              <a:lstStyle/>
              <a:p>
                <a:endParaRPr lang="en-US"/>
              </a:p>
            </p:txBody>
          </p:sp>
          <p:sp>
            <p:nvSpPr>
              <p:cNvPr id="74102" name="Freeform: Shape 74101">
                <a:extLst>
                  <a:ext uri="{FF2B5EF4-FFF2-40B4-BE49-F238E27FC236}">
                    <a16:creationId xmlns:a16="http://schemas.microsoft.com/office/drawing/2014/main" id="{65484876-9ADC-489D-B984-45EF6B4A30E0}"/>
                  </a:ext>
                </a:extLst>
              </p:cNvPr>
              <p:cNvSpPr/>
              <p:nvPr/>
            </p:nvSpPr>
            <p:spPr>
              <a:xfrm>
                <a:off x="20666011" y="4516501"/>
                <a:ext cx="33147" cy="81807"/>
              </a:xfrm>
              <a:custGeom>
                <a:avLst/>
                <a:gdLst>
                  <a:gd name="connsiteX0" fmla="*/ 33147 w 33147"/>
                  <a:gd name="connsiteY0" fmla="*/ 48482 h 81807"/>
                  <a:gd name="connsiteX1" fmla="*/ 95 w 33147"/>
                  <a:gd name="connsiteY1" fmla="*/ 0 h 81807"/>
                  <a:gd name="connsiteX2" fmla="*/ 0 w 33147"/>
                  <a:gd name="connsiteY2" fmla="*/ 42863 h 81807"/>
                  <a:gd name="connsiteX3" fmla="*/ 19812 w 33147"/>
                  <a:gd name="connsiteY3" fmla="*/ 80677 h 81807"/>
                  <a:gd name="connsiteX4" fmla="*/ 33147 w 33147"/>
                  <a:gd name="connsiteY4" fmla="*/ 48482 h 81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7" h="81807">
                    <a:moveTo>
                      <a:pt x="33147" y="48482"/>
                    </a:moveTo>
                    <a:cubicBezTo>
                      <a:pt x="25146" y="31909"/>
                      <a:pt x="9049" y="47911"/>
                      <a:pt x="95" y="0"/>
                    </a:cubicBezTo>
                    <a:cubicBezTo>
                      <a:pt x="2381" y="26861"/>
                      <a:pt x="2381" y="16954"/>
                      <a:pt x="0" y="42863"/>
                    </a:cubicBezTo>
                    <a:cubicBezTo>
                      <a:pt x="6572" y="55721"/>
                      <a:pt x="23718" y="42767"/>
                      <a:pt x="19812" y="80677"/>
                    </a:cubicBezTo>
                    <a:cubicBezTo>
                      <a:pt x="31147" y="88868"/>
                      <a:pt x="25337" y="49911"/>
                      <a:pt x="33147" y="48482"/>
                    </a:cubicBezTo>
                    <a:close/>
                  </a:path>
                </a:pathLst>
              </a:custGeom>
              <a:grpFill/>
              <a:ln w="9525" cap="flat">
                <a:noFill/>
                <a:prstDash val="solid"/>
                <a:miter/>
              </a:ln>
            </p:spPr>
            <p:txBody>
              <a:bodyPr rtlCol="0" anchor="ctr"/>
              <a:lstStyle/>
              <a:p>
                <a:endParaRPr lang="en-US"/>
              </a:p>
            </p:txBody>
          </p:sp>
          <p:sp>
            <p:nvSpPr>
              <p:cNvPr id="74103" name="Freeform: Shape 74102">
                <a:extLst>
                  <a:ext uri="{FF2B5EF4-FFF2-40B4-BE49-F238E27FC236}">
                    <a16:creationId xmlns:a16="http://schemas.microsoft.com/office/drawing/2014/main" id="{0AEFCD04-515F-4E06-B9A9-F728DC5BC0E8}"/>
                  </a:ext>
                </a:extLst>
              </p:cNvPr>
              <p:cNvSpPr/>
              <p:nvPr/>
            </p:nvSpPr>
            <p:spPr>
              <a:xfrm>
                <a:off x="20652676" y="4585844"/>
                <a:ext cx="33146" cy="31431"/>
              </a:xfrm>
              <a:custGeom>
                <a:avLst/>
                <a:gdLst>
                  <a:gd name="connsiteX0" fmla="*/ 33147 w 33146"/>
                  <a:gd name="connsiteY0" fmla="*/ 28384 h 31431"/>
                  <a:gd name="connsiteX1" fmla="*/ 26575 w 33146"/>
                  <a:gd name="connsiteY1" fmla="*/ 1619 h 31431"/>
                  <a:gd name="connsiteX2" fmla="*/ 0 w 33146"/>
                  <a:gd name="connsiteY2" fmla="*/ 31432 h 31431"/>
                  <a:gd name="connsiteX3" fmla="*/ 33147 w 33146"/>
                  <a:gd name="connsiteY3" fmla="*/ 28384 h 31431"/>
                </a:gdLst>
                <a:ahLst/>
                <a:cxnLst>
                  <a:cxn ang="0">
                    <a:pos x="connsiteX0" y="connsiteY0"/>
                  </a:cxn>
                  <a:cxn ang="0">
                    <a:pos x="connsiteX1" y="connsiteY1"/>
                  </a:cxn>
                  <a:cxn ang="0">
                    <a:pos x="connsiteX2" y="connsiteY2"/>
                  </a:cxn>
                  <a:cxn ang="0">
                    <a:pos x="connsiteX3" y="connsiteY3"/>
                  </a:cxn>
                </a:cxnLst>
                <a:rect l="l" t="t" r="r" b="b"/>
                <a:pathLst>
                  <a:path w="33146" h="31431">
                    <a:moveTo>
                      <a:pt x="33147" y="28384"/>
                    </a:moveTo>
                    <a:cubicBezTo>
                      <a:pt x="32004" y="16954"/>
                      <a:pt x="27337" y="13906"/>
                      <a:pt x="26575" y="1619"/>
                    </a:cubicBezTo>
                    <a:cubicBezTo>
                      <a:pt x="12192" y="-3811"/>
                      <a:pt x="2572" y="4000"/>
                      <a:pt x="0" y="31432"/>
                    </a:cubicBezTo>
                    <a:cubicBezTo>
                      <a:pt x="13621" y="24860"/>
                      <a:pt x="18669" y="14001"/>
                      <a:pt x="33147" y="28384"/>
                    </a:cubicBezTo>
                    <a:close/>
                  </a:path>
                </a:pathLst>
              </a:custGeom>
              <a:grpFill/>
              <a:ln w="9525" cap="flat">
                <a:noFill/>
                <a:prstDash val="solid"/>
                <a:miter/>
              </a:ln>
            </p:spPr>
            <p:txBody>
              <a:bodyPr rtlCol="0" anchor="ctr"/>
              <a:lstStyle/>
              <a:p>
                <a:endParaRPr lang="en-US"/>
              </a:p>
            </p:txBody>
          </p:sp>
          <p:sp>
            <p:nvSpPr>
              <p:cNvPr id="74104" name="Freeform: Shape 74103">
                <a:extLst>
                  <a:ext uri="{FF2B5EF4-FFF2-40B4-BE49-F238E27FC236}">
                    <a16:creationId xmlns:a16="http://schemas.microsoft.com/office/drawing/2014/main" id="{31BFC869-D067-4CC6-90CF-5C6867668830}"/>
                  </a:ext>
                </a:extLst>
              </p:cNvPr>
              <p:cNvSpPr/>
              <p:nvPr/>
            </p:nvSpPr>
            <p:spPr>
              <a:xfrm>
                <a:off x="20646866" y="5519463"/>
                <a:ext cx="26543" cy="79169"/>
              </a:xfrm>
              <a:custGeom>
                <a:avLst/>
                <a:gdLst>
                  <a:gd name="connsiteX0" fmla="*/ 10287 w 26543"/>
                  <a:gd name="connsiteY0" fmla="*/ 21 h 79169"/>
                  <a:gd name="connsiteX1" fmla="*/ 20193 w 26543"/>
                  <a:gd name="connsiteY1" fmla="*/ 44598 h 79169"/>
                  <a:gd name="connsiteX2" fmla="*/ 0 w 26543"/>
                  <a:gd name="connsiteY2" fmla="*/ 58409 h 79169"/>
                  <a:gd name="connsiteX3" fmla="*/ 10287 w 26543"/>
                  <a:gd name="connsiteY3" fmla="*/ 21 h 79169"/>
                </a:gdLst>
                <a:ahLst/>
                <a:cxnLst>
                  <a:cxn ang="0">
                    <a:pos x="connsiteX0" y="connsiteY0"/>
                  </a:cxn>
                  <a:cxn ang="0">
                    <a:pos x="connsiteX1" y="connsiteY1"/>
                  </a:cxn>
                  <a:cxn ang="0">
                    <a:pos x="connsiteX2" y="connsiteY2"/>
                  </a:cxn>
                  <a:cxn ang="0">
                    <a:pos x="connsiteX3" y="connsiteY3"/>
                  </a:cxn>
                </a:cxnLst>
                <a:rect l="l" t="t" r="r" b="b"/>
                <a:pathLst>
                  <a:path w="26543" h="79169">
                    <a:moveTo>
                      <a:pt x="10287" y="21"/>
                    </a:moveTo>
                    <a:cubicBezTo>
                      <a:pt x="12192" y="18309"/>
                      <a:pt x="17240" y="28976"/>
                      <a:pt x="20193" y="44598"/>
                    </a:cubicBezTo>
                    <a:cubicBezTo>
                      <a:pt x="17716" y="72030"/>
                      <a:pt x="1048" y="46979"/>
                      <a:pt x="0" y="58409"/>
                    </a:cubicBezTo>
                    <a:cubicBezTo>
                      <a:pt x="14097" y="128608"/>
                      <a:pt x="45815" y="-1884"/>
                      <a:pt x="10287" y="21"/>
                    </a:cubicBezTo>
                    <a:close/>
                  </a:path>
                </a:pathLst>
              </a:custGeom>
              <a:grpFill/>
              <a:ln w="9525" cap="flat">
                <a:noFill/>
                <a:prstDash val="solid"/>
                <a:miter/>
              </a:ln>
            </p:spPr>
            <p:txBody>
              <a:bodyPr rtlCol="0" anchor="ctr"/>
              <a:lstStyle/>
              <a:p>
                <a:endParaRPr lang="en-US"/>
              </a:p>
            </p:txBody>
          </p:sp>
          <p:sp>
            <p:nvSpPr>
              <p:cNvPr id="74105" name="Freeform: Shape 74104">
                <a:extLst>
                  <a:ext uri="{FF2B5EF4-FFF2-40B4-BE49-F238E27FC236}">
                    <a16:creationId xmlns:a16="http://schemas.microsoft.com/office/drawing/2014/main" id="{7C7F332C-59FE-4274-BC7B-24E1611A9A19}"/>
                  </a:ext>
                </a:extLst>
              </p:cNvPr>
              <p:cNvSpPr/>
              <p:nvPr/>
            </p:nvSpPr>
            <p:spPr>
              <a:xfrm>
                <a:off x="20645505" y="6876783"/>
                <a:ext cx="17423" cy="26302"/>
              </a:xfrm>
              <a:custGeom>
                <a:avLst/>
                <a:gdLst>
                  <a:gd name="connsiteX0" fmla="*/ 17363 w 17423"/>
                  <a:gd name="connsiteY0" fmla="*/ 26302 h 26302"/>
                  <a:gd name="connsiteX1" fmla="*/ 218 w 17423"/>
                  <a:gd name="connsiteY1" fmla="*/ 23540 h 26302"/>
                  <a:gd name="connsiteX2" fmla="*/ 17363 w 17423"/>
                  <a:gd name="connsiteY2" fmla="*/ 26302 h 26302"/>
                </a:gdLst>
                <a:ahLst/>
                <a:cxnLst>
                  <a:cxn ang="0">
                    <a:pos x="connsiteX0" y="connsiteY0"/>
                  </a:cxn>
                  <a:cxn ang="0">
                    <a:pos x="connsiteX1" y="connsiteY1"/>
                  </a:cxn>
                  <a:cxn ang="0">
                    <a:pos x="connsiteX2" y="connsiteY2"/>
                  </a:cxn>
                </a:cxnLst>
                <a:rect l="l" t="t" r="r" b="b"/>
                <a:pathLst>
                  <a:path w="17423" h="26302">
                    <a:moveTo>
                      <a:pt x="17363" y="26302"/>
                    </a:moveTo>
                    <a:cubicBezTo>
                      <a:pt x="18696" y="-2844"/>
                      <a:pt x="-2354" y="-13132"/>
                      <a:pt x="218" y="23540"/>
                    </a:cubicBezTo>
                    <a:cubicBezTo>
                      <a:pt x="6028" y="24397"/>
                      <a:pt x="11648" y="25254"/>
                      <a:pt x="17363" y="26302"/>
                    </a:cubicBezTo>
                    <a:close/>
                  </a:path>
                </a:pathLst>
              </a:custGeom>
              <a:grpFill/>
              <a:ln w="9525" cap="flat">
                <a:noFill/>
                <a:prstDash val="solid"/>
                <a:miter/>
              </a:ln>
            </p:spPr>
            <p:txBody>
              <a:bodyPr rtlCol="0" anchor="ctr"/>
              <a:lstStyle/>
              <a:p>
                <a:endParaRPr lang="en-US"/>
              </a:p>
            </p:txBody>
          </p:sp>
          <p:sp>
            <p:nvSpPr>
              <p:cNvPr id="74106" name="Freeform: Shape 74105">
                <a:extLst>
                  <a:ext uri="{FF2B5EF4-FFF2-40B4-BE49-F238E27FC236}">
                    <a16:creationId xmlns:a16="http://schemas.microsoft.com/office/drawing/2014/main" id="{9DE91BF8-71A1-413E-80C0-6AB1FABEF7F8}"/>
                  </a:ext>
                </a:extLst>
              </p:cNvPr>
              <p:cNvSpPr/>
              <p:nvPr/>
            </p:nvSpPr>
            <p:spPr>
              <a:xfrm>
                <a:off x="20645342" y="4901663"/>
                <a:ext cx="19907" cy="36225"/>
              </a:xfrm>
              <a:custGeom>
                <a:avLst/>
                <a:gdLst>
                  <a:gd name="connsiteX0" fmla="*/ 19908 w 19907"/>
                  <a:gd name="connsiteY0" fmla="*/ 35462 h 36225"/>
                  <a:gd name="connsiteX1" fmla="*/ 0 w 19907"/>
                  <a:gd name="connsiteY1" fmla="*/ 6221 h 36225"/>
                  <a:gd name="connsiteX2" fmla="*/ 19908 w 19907"/>
                  <a:gd name="connsiteY2" fmla="*/ 35462 h 36225"/>
                </a:gdLst>
                <a:ahLst/>
                <a:cxnLst>
                  <a:cxn ang="0">
                    <a:pos x="connsiteX0" y="connsiteY0"/>
                  </a:cxn>
                  <a:cxn ang="0">
                    <a:pos x="connsiteX1" y="connsiteY1"/>
                  </a:cxn>
                  <a:cxn ang="0">
                    <a:pos x="connsiteX2" y="connsiteY2"/>
                  </a:cxn>
                </a:cxnLst>
                <a:rect l="l" t="t" r="r" b="b"/>
                <a:pathLst>
                  <a:path w="19907" h="36225">
                    <a:moveTo>
                      <a:pt x="19908" y="35462"/>
                    </a:moveTo>
                    <a:cubicBezTo>
                      <a:pt x="16002" y="18127"/>
                      <a:pt x="8668" y="-13401"/>
                      <a:pt x="0" y="6221"/>
                    </a:cubicBezTo>
                    <a:cubicBezTo>
                      <a:pt x="5525" y="18508"/>
                      <a:pt x="7048" y="40606"/>
                      <a:pt x="19908" y="35462"/>
                    </a:cubicBezTo>
                    <a:close/>
                  </a:path>
                </a:pathLst>
              </a:custGeom>
              <a:grpFill/>
              <a:ln w="9525" cap="flat">
                <a:noFill/>
                <a:prstDash val="solid"/>
                <a:miter/>
              </a:ln>
            </p:spPr>
            <p:txBody>
              <a:bodyPr rtlCol="0" anchor="ctr"/>
              <a:lstStyle/>
              <a:p>
                <a:endParaRPr lang="en-US"/>
              </a:p>
            </p:txBody>
          </p:sp>
          <p:sp>
            <p:nvSpPr>
              <p:cNvPr id="74107" name="Freeform: Shape 74106">
                <a:extLst>
                  <a:ext uri="{FF2B5EF4-FFF2-40B4-BE49-F238E27FC236}">
                    <a16:creationId xmlns:a16="http://schemas.microsoft.com/office/drawing/2014/main" id="{9EEA5AC3-2CF3-421F-BF71-9E36FB2E51F3}"/>
                  </a:ext>
                </a:extLst>
              </p:cNvPr>
              <p:cNvSpPr/>
              <p:nvPr/>
            </p:nvSpPr>
            <p:spPr>
              <a:xfrm>
                <a:off x="20647993" y="4299712"/>
                <a:ext cx="15160" cy="42586"/>
              </a:xfrm>
              <a:custGeom>
                <a:avLst/>
                <a:gdLst>
                  <a:gd name="connsiteX0" fmla="*/ 15161 w 15160"/>
                  <a:gd name="connsiteY0" fmla="*/ 18860 h 42586"/>
                  <a:gd name="connsiteX1" fmla="*/ 5255 w 15160"/>
                  <a:gd name="connsiteY1" fmla="*/ 0 h 42586"/>
                  <a:gd name="connsiteX2" fmla="*/ 1921 w 15160"/>
                  <a:gd name="connsiteY2" fmla="*/ 42291 h 42586"/>
                  <a:gd name="connsiteX3" fmla="*/ 5255 w 15160"/>
                  <a:gd name="connsiteY3" fmla="*/ 25718 h 42586"/>
                  <a:gd name="connsiteX4" fmla="*/ 15161 w 15160"/>
                  <a:gd name="connsiteY4" fmla="*/ 18860 h 42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60" h="42586">
                    <a:moveTo>
                      <a:pt x="15161" y="18860"/>
                    </a:moveTo>
                    <a:cubicBezTo>
                      <a:pt x="14399" y="6287"/>
                      <a:pt x="5350" y="14097"/>
                      <a:pt x="5255" y="0"/>
                    </a:cubicBezTo>
                    <a:cubicBezTo>
                      <a:pt x="1731" y="2953"/>
                      <a:pt x="-2556" y="45720"/>
                      <a:pt x="1921" y="42291"/>
                    </a:cubicBezTo>
                    <a:cubicBezTo>
                      <a:pt x="10398" y="44196"/>
                      <a:pt x="6017" y="36671"/>
                      <a:pt x="5255" y="25718"/>
                    </a:cubicBezTo>
                    <a:cubicBezTo>
                      <a:pt x="5826" y="15621"/>
                      <a:pt x="11351" y="19526"/>
                      <a:pt x="15161" y="18860"/>
                    </a:cubicBezTo>
                    <a:close/>
                  </a:path>
                </a:pathLst>
              </a:custGeom>
              <a:grpFill/>
              <a:ln w="9525" cap="flat">
                <a:noFill/>
                <a:prstDash val="solid"/>
                <a:miter/>
              </a:ln>
            </p:spPr>
            <p:txBody>
              <a:bodyPr rtlCol="0" anchor="ctr"/>
              <a:lstStyle/>
              <a:p>
                <a:endParaRPr lang="en-US"/>
              </a:p>
            </p:txBody>
          </p:sp>
          <p:sp>
            <p:nvSpPr>
              <p:cNvPr id="74108" name="Freeform: Shape 74107">
                <a:extLst>
                  <a:ext uri="{FF2B5EF4-FFF2-40B4-BE49-F238E27FC236}">
                    <a16:creationId xmlns:a16="http://schemas.microsoft.com/office/drawing/2014/main" id="{3195F219-BF1D-47F2-B8A0-630ED7C064ED}"/>
                  </a:ext>
                </a:extLst>
              </p:cNvPr>
              <p:cNvSpPr/>
              <p:nvPr/>
            </p:nvSpPr>
            <p:spPr>
              <a:xfrm>
                <a:off x="20633439" y="5125921"/>
                <a:ext cx="25209" cy="22294"/>
              </a:xfrm>
              <a:custGeom>
                <a:avLst/>
                <a:gdLst>
                  <a:gd name="connsiteX0" fmla="*/ 24666 w 25209"/>
                  <a:gd name="connsiteY0" fmla="*/ 15991 h 22294"/>
                  <a:gd name="connsiteX1" fmla="*/ 1235 w 25209"/>
                  <a:gd name="connsiteY1" fmla="*/ 11991 h 22294"/>
                  <a:gd name="connsiteX2" fmla="*/ 24666 w 25209"/>
                  <a:gd name="connsiteY2" fmla="*/ 15991 h 22294"/>
                </a:gdLst>
                <a:ahLst/>
                <a:cxnLst>
                  <a:cxn ang="0">
                    <a:pos x="connsiteX0" y="connsiteY0"/>
                  </a:cxn>
                  <a:cxn ang="0">
                    <a:pos x="connsiteX1" y="connsiteY1"/>
                  </a:cxn>
                  <a:cxn ang="0">
                    <a:pos x="connsiteX2" y="connsiteY2"/>
                  </a:cxn>
                </a:cxnLst>
                <a:rect l="l" t="t" r="r" b="b"/>
                <a:pathLst>
                  <a:path w="25209" h="22294">
                    <a:moveTo>
                      <a:pt x="24666" y="15991"/>
                    </a:moveTo>
                    <a:cubicBezTo>
                      <a:pt x="30096" y="-15441"/>
                      <a:pt x="-7147" y="8562"/>
                      <a:pt x="1235" y="11991"/>
                    </a:cubicBezTo>
                    <a:cubicBezTo>
                      <a:pt x="13331" y="6942"/>
                      <a:pt x="17427" y="34089"/>
                      <a:pt x="24666" y="15991"/>
                    </a:cubicBezTo>
                    <a:close/>
                  </a:path>
                </a:pathLst>
              </a:custGeom>
              <a:grpFill/>
              <a:ln w="9525" cap="flat">
                <a:noFill/>
                <a:prstDash val="solid"/>
                <a:miter/>
              </a:ln>
            </p:spPr>
            <p:txBody>
              <a:bodyPr rtlCol="0" anchor="ctr"/>
              <a:lstStyle/>
              <a:p>
                <a:endParaRPr lang="en-US"/>
              </a:p>
            </p:txBody>
          </p:sp>
          <p:sp>
            <p:nvSpPr>
              <p:cNvPr id="74109" name="Freeform: Shape 74108">
                <a:extLst>
                  <a:ext uri="{FF2B5EF4-FFF2-40B4-BE49-F238E27FC236}">
                    <a16:creationId xmlns:a16="http://schemas.microsoft.com/office/drawing/2014/main" id="{677B0805-018B-4209-B145-BDF88C070EA5}"/>
                  </a:ext>
                </a:extLst>
              </p:cNvPr>
              <p:cNvSpPr/>
              <p:nvPr/>
            </p:nvSpPr>
            <p:spPr>
              <a:xfrm>
                <a:off x="20633685" y="4571460"/>
                <a:ext cx="22324" cy="26104"/>
              </a:xfrm>
              <a:custGeom>
                <a:avLst/>
                <a:gdLst>
                  <a:gd name="connsiteX0" fmla="*/ 22324 w 22324"/>
                  <a:gd name="connsiteY0" fmla="*/ 20574 h 26104"/>
                  <a:gd name="connsiteX1" fmla="*/ 2418 w 22324"/>
                  <a:gd name="connsiteY1" fmla="*/ 0 h 26104"/>
                  <a:gd name="connsiteX2" fmla="*/ 22324 w 22324"/>
                  <a:gd name="connsiteY2" fmla="*/ 20574 h 26104"/>
                </a:gdLst>
                <a:ahLst/>
                <a:cxnLst>
                  <a:cxn ang="0">
                    <a:pos x="connsiteX0" y="connsiteY0"/>
                  </a:cxn>
                  <a:cxn ang="0">
                    <a:pos x="connsiteX1" y="connsiteY1"/>
                  </a:cxn>
                  <a:cxn ang="0">
                    <a:pos x="connsiteX2" y="connsiteY2"/>
                  </a:cxn>
                </a:cxnLst>
                <a:rect l="l" t="t" r="r" b="b"/>
                <a:pathLst>
                  <a:path w="22324" h="26104">
                    <a:moveTo>
                      <a:pt x="22324" y="20574"/>
                    </a:moveTo>
                    <a:cubicBezTo>
                      <a:pt x="21182" y="-18383"/>
                      <a:pt x="6703" y="27432"/>
                      <a:pt x="2418" y="0"/>
                    </a:cubicBezTo>
                    <a:cubicBezTo>
                      <a:pt x="-7393" y="20384"/>
                      <a:pt x="15371" y="34385"/>
                      <a:pt x="22324" y="20574"/>
                    </a:cubicBezTo>
                    <a:close/>
                  </a:path>
                </a:pathLst>
              </a:custGeom>
              <a:grpFill/>
              <a:ln w="9525" cap="flat">
                <a:noFill/>
                <a:prstDash val="solid"/>
                <a:miter/>
              </a:ln>
            </p:spPr>
            <p:txBody>
              <a:bodyPr rtlCol="0" anchor="ctr"/>
              <a:lstStyle/>
              <a:p>
                <a:endParaRPr lang="en-US"/>
              </a:p>
            </p:txBody>
          </p:sp>
          <p:sp>
            <p:nvSpPr>
              <p:cNvPr id="74110" name="Freeform: Shape 74109">
                <a:extLst>
                  <a:ext uri="{FF2B5EF4-FFF2-40B4-BE49-F238E27FC236}">
                    <a16:creationId xmlns:a16="http://schemas.microsoft.com/office/drawing/2014/main" id="{A5DE7B1A-7C3B-4734-AB26-9F463C459CC7}"/>
                  </a:ext>
                </a:extLst>
              </p:cNvPr>
              <p:cNvSpPr/>
              <p:nvPr/>
            </p:nvSpPr>
            <p:spPr>
              <a:xfrm>
                <a:off x="20641151" y="5174583"/>
                <a:ext cx="9423" cy="84994"/>
              </a:xfrm>
              <a:custGeom>
                <a:avLst/>
                <a:gdLst>
                  <a:gd name="connsiteX0" fmla="*/ 6858 w 9423"/>
                  <a:gd name="connsiteY0" fmla="*/ 0 h 84994"/>
                  <a:gd name="connsiteX1" fmla="*/ 0 w 9423"/>
                  <a:gd name="connsiteY1" fmla="*/ 84677 h 84994"/>
                  <a:gd name="connsiteX2" fmla="*/ 6858 w 9423"/>
                  <a:gd name="connsiteY2" fmla="*/ 0 h 84994"/>
                </a:gdLst>
                <a:ahLst/>
                <a:cxnLst>
                  <a:cxn ang="0">
                    <a:pos x="connsiteX0" y="connsiteY0"/>
                  </a:cxn>
                  <a:cxn ang="0">
                    <a:pos x="connsiteX1" y="connsiteY1"/>
                  </a:cxn>
                  <a:cxn ang="0">
                    <a:pos x="connsiteX2" y="connsiteY2"/>
                  </a:cxn>
                </a:cxnLst>
                <a:rect l="l" t="t" r="r" b="b"/>
                <a:pathLst>
                  <a:path w="9423" h="84994">
                    <a:moveTo>
                      <a:pt x="6858" y="0"/>
                    </a:moveTo>
                    <a:cubicBezTo>
                      <a:pt x="-4096" y="4382"/>
                      <a:pt x="5144" y="60388"/>
                      <a:pt x="0" y="84677"/>
                    </a:cubicBezTo>
                    <a:cubicBezTo>
                      <a:pt x="18574" y="90678"/>
                      <a:pt x="3334" y="9716"/>
                      <a:pt x="6858" y="0"/>
                    </a:cubicBezTo>
                    <a:close/>
                  </a:path>
                </a:pathLst>
              </a:custGeom>
              <a:grpFill/>
              <a:ln w="9525" cap="flat">
                <a:noFill/>
                <a:prstDash val="solid"/>
                <a:miter/>
              </a:ln>
            </p:spPr>
            <p:txBody>
              <a:bodyPr rtlCol="0" anchor="ctr"/>
              <a:lstStyle/>
              <a:p>
                <a:endParaRPr lang="en-US"/>
              </a:p>
            </p:txBody>
          </p:sp>
          <p:sp>
            <p:nvSpPr>
              <p:cNvPr id="74111" name="Freeform: Shape 74110">
                <a:extLst>
                  <a:ext uri="{FF2B5EF4-FFF2-40B4-BE49-F238E27FC236}">
                    <a16:creationId xmlns:a16="http://schemas.microsoft.com/office/drawing/2014/main" id="{F0F90229-2898-4693-B58C-6E1D25AC1025}"/>
                  </a:ext>
                </a:extLst>
              </p:cNvPr>
              <p:cNvSpPr/>
              <p:nvPr/>
            </p:nvSpPr>
            <p:spPr>
              <a:xfrm>
                <a:off x="20634019" y="3952679"/>
                <a:ext cx="16561" cy="28805"/>
              </a:xfrm>
              <a:custGeom>
                <a:avLst/>
                <a:gdLst>
                  <a:gd name="connsiteX0" fmla="*/ 16561 w 16561"/>
                  <a:gd name="connsiteY0" fmla="*/ 28802 h 28805"/>
                  <a:gd name="connsiteX1" fmla="*/ 178 w 16561"/>
                  <a:gd name="connsiteY1" fmla="*/ 227 h 28805"/>
                  <a:gd name="connsiteX2" fmla="*/ 16561 w 16561"/>
                  <a:gd name="connsiteY2" fmla="*/ 28802 h 28805"/>
                </a:gdLst>
                <a:ahLst/>
                <a:cxnLst>
                  <a:cxn ang="0">
                    <a:pos x="connsiteX0" y="connsiteY0"/>
                  </a:cxn>
                  <a:cxn ang="0">
                    <a:pos x="connsiteX1" y="connsiteY1"/>
                  </a:cxn>
                  <a:cxn ang="0">
                    <a:pos x="connsiteX2" y="connsiteY2"/>
                  </a:cxn>
                </a:cxnLst>
                <a:rect l="l" t="t" r="r" b="b"/>
                <a:pathLst>
                  <a:path w="16561" h="28805">
                    <a:moveTo>
                      <a:pt x="16561" y="28802"/>
                    </a:moveTo>
                    <a:cubicBezTo>
                      <a:pt x="13608" y="13277"/>
                      <a:pt x="10466" y="-2059"/>
                      <a:pt x="178" y="227"/>
                    </a:cubicBezTo>
                    <a:cubicBezTo>
                      <a:pt x="-1346" y="26802"/>
                      <a:pt x="7132" y="28898"/>
                      <a:pt x="16561" y="28802"/>
                    </a:cubicBezTo>
                    <a:close/>
                  </a:path>
                </a:pathLst>
              </a:custGeom>
              <a:grpFill/>
              <a:ln w="9525" cap="flat">
                <a:noFill/>
                <a:prstDash val="solid"/>
                <a:miter/>
              </a:ln>
            </p:spPr>
            <p:txBody>
              <a:bodyPr rtlCol="0" anchor="ctr"/>
              <a:lstStyle/>
              <a:p>
                <a:endParaRPr lang="en-US"/>
              </a:p>
            </p:txBody>
          </p:sp>
          <p:sp>
            <p:nvSpPr>
              <p:cNvPr id="74112" name="Freeform: Shape 74111">
                <a:extLst>
                  <a:ext uri="{FF2B5EF4-FFF2-40B4-BE49-F238E27FC236}">
                    <a16:creationId xmlns:a16="http://schemas.microsoft.com/office/drawing/2014/main" id="{B075F5AA-18B5-4404-9D40-932CFE161383}"/>
                  </a:ext>
                </a:extLst>
              </p:cNvPr>
              <p:cNvSpPr/>
              <p:nvPr/>
            </p:nvSpPr>
            <p:spPr>
              <a:xfrm>
                <a:off x="20628101" y="3677729"/>
                <a:ext cx="22955" cy="27162"/>
              </a:xfrm>
              <a:custGeom>
                <a:avLst/>
                <a:gdLst>
                  <a:gd name="connsiteX0" fmla="*/ 22956 w 22955"/>
                  <a:gd name="connsiteY0" fmla="*/ 11906 h 27162"/>
                  <a:gd name="connsiteX1" fmla="*/ 3334 w 22955"/>
                  <a:gd name="connsiteY1" fmla="*/ 0 h 27162"/>
                  <a:gd name="connsiteX2" fmla="*/ 0 w 22955"/>
                  <a:gd name="connsiteY2" fmla="*/ 16574 h 27162"/>
                  <a:gd name="connsiteX3" fmla="*/ 22956 w 22955"/>
                  <a:gd name="connsiteY3" fmla="*/ 11906 h 27162"/>
                </a:gdLst>
                <a:ahLst/>
                <a:cxnLst>
                  <a:cxn ang="0">
                    <a:pos x="connsiteX0" y="connsiteY0"/>
                  </a:cxn>
                  <a:cxn ang="0">
                    <a:pos x="connsiteX1" y="connsiteY1"/>
                  </a:cxn>
                  <a:cxn ang="0">
                    <a:pos x="connsiteX2" y="connsiteY2"/>
                  </a:cxn>
                  <a:cxn ang="0">
                    <a:pos x="connsiteX3" y="connsiteY3"/>
                  </a:cxn>
                </a:cxnLst>
                <a:rect l="l" t="t" r="r" b="b"/>
                <a:pathLst>
                  <a:path w="22955" h="27162">
                    <a:moveTo>
                      <a:pt x="22956" y="11906"/>
                    </a:moveTo>
                    <a:cubicBezTo>
                      <a:pt x="22574" y="-7049"/>
                      <a:pt x="9049" y="5905"/>
                      <a:pt x="3334" y="0"/>
                    </a:cubicBezTo>
                    <a:cubicBezTo>
                      <a:pt x="6953" y="11144"/>
                      <a:pt x="6191" y="18097"/>
                      <a:pt x="0" y="16574"/>
                    </a:cubicBezTo>
                    <a:cubicBezTo>
                      <a:pt x="7430" y="47911"/>
                      <a:pt x="11621" y="-1619"/>
                      <a:pt x="22956" y="11906"/>
                    </a:cubicBezTo>
                    <a:close/>
                  </a:path>
                </a:pathLst>
              </a:custGeom>
              <a:grpFill/>
              <a:ln w="9525" cap="flat">
                <a:noFill/>
                <a:prstDash val="solid"/>
                <a:miter/>
              </a:ln>
            </p:spPr>
            <p:txBody>
              <a:bodyPr rtlCol="0" anchor="ctr"/>
              <a:lstStyle/>
              <a:p>
                <a:endParaRPr lang="en-US"/>
              </a:p>
            </p:txBody>
          </p:sp>
          <p:sp>
            <p:nvSpPr>
              <p:cNvPr id="74113" name="Freeform: Shape 74112">
                <a:extLst>
                  <a:ext uri="{FF2B5EF4-FFF2-40B4-BE49-F238E27FC236}">
                    <a16:creationId xmlns:a16="http://schemas.microsoft.com/office/drawing/2014/main" id="{2FBE0CB1-B74C-4F6B-BF6D-D4777106E4E6}"/>
                  </a:ext>
                </a:extLst>
              </p:cNvPr>
              <p:cNvSpPr/>
              <p:nvPr/>
            </p:nvSpPr>
            <p:spPr>
              <a:xfrm>
                <a:off x="20628197" y="5079272"/>
                <a:ext cx="17291" cy="25807"/>
              </a:xfrm>
              <a:custGeom>
                <a:avLst/>
                <a:gdLst>
                  <a:gd name="connsiteX0" fmla="*/ 16764 w 17291"/>
                  <a:gd name="connsiteY0" fmla="*/ 347 h 25807"/>
                  <a:gd name="connsiteX1" fmla="*/ 0 w 17291"/>
                  <a:gd name="connsiteY1" fmla="*/ 14539 h 25807"/>
                  <a:gd name="connsiteX2" fmla="*/ 16764 w 17291"/>
                  <a:gd name="connsiteY2" fmla="*/ 347 h 25807"/>
                </a:gdLst>
                <a:ahLst/>
                <a:cxnLst>
                  <a:cxn ang="0">
                    <a:pos x="connsiteX0" y="connsiteY0"/>
                  </a:cxn>
                  <a:cxn ang="0">
                    <a:pos x="connsiteX1" y="connsiteY1"/>
                  </a:cxn>
                  <a:cxn ang="0">
                    <a:pos x="connsiteX2" y="connsiteY2"/>
                  </a:cxn>
                </a:cxnLst>
                <a:rect l="l" t="t" r="r" b="b"/>
                <a:pathLst>
                  <a:path w="17291" h="25807">
                    <a:moveTo>
                      <a:pt x="16764" y="347"/>
                    </a:moveTo>
                    <a:cubicBezTo>
                      <a:pt x="8477" y="-2415"/>
                      <a:pt x="6382" y="12158"/>
                      <a:pt x="0" y="14539"/>
                    </a:cubicBezTo>
                    <a:cubicBezTo>
                      <a:pt x="2572" y="34732"/>
                      <a:pt x="20574" y="26445"/>
                      <a:pt x="16764" y="347"/>
                    </a:cubicBezTo>
                    <a:close/>
                  </a:path>
                </a:pathLst>
              </a:custGeom>
              <a:grpFill/>
              <a:ln w="9525" cap="flat">
                <a:noFill/>
                <a:prstDash val="solid"/>
                <a:miter/>
              </a:ln>
            </p:spPr>
            <p:txBody>
              <a:bodyPr rtlCol="0" anchor="ctr"/>
              <a:lstStyle/>
              <a:p>
                <a:endParaRPr lang="en-US"/>
              </a:p>
            </p:txBody>
          </p:sp>
          <p:sp>
            <p:nvSpPr>
              <p:cNvPr id="74114" name="Freeform: Shape 74113">
                <a:extLst>
                  <a:ext uri="{FF2B5EF4-FFF2-40B4-BE49-F238E27FC236}">
                    <a16:creationId xmlns:a16="http://schemas.microsoft.com/office/drawing/2014/main" id="{6D0AA790-5F0E-4826-8E78-6051FD073B4F}"/>
                  </a:ext>
                </a:extLst>
              </p:cNvPr>
              <p:cNvSpPr/>
              <p:nvPr/>
            </p:nvSpPr>
            <p:spPr>
              <a:xfrm>
                <a:off x="20618767" y="3443700"/>
                <a:ext cx="29337" cy="22288"/>
              </a:xfrm>
              <a:custGeom>
                <a:avLst/>
                <a:gdLst>
                  <a:gd name="connsiteX0" fmla="*/ 29337 w 29337"/>
                  <a:gd name="connsiteY0" fmla="*/ 22288 h 22288"/>
                  <a:gd name="connsiteX1" fmla="*/ 0 w 29337"/>
                  <a:gd name="connsiteY1" fmla="*/ 0 h 22288"/>
                  <a:gd name="connsiteX2" fmla="*/ 29337 w 29337"/>
                  <a:gd name="connsiteY2" fmla="*/ 22288 h 22288"/>
                </a:gdLst>
                <a:ahLst/>
                <a:cxnLst>
                  <a:cxn ang="0">
                    <a:pos x="connsiteX0" y="connsiteY0"/>
                  </a:cxn>
                  <a:cxn ang="0">
                    <a:pos x="connsiteX1" y="connsiteY1"/>
                  </a:cxn>
                  <a:cxn ang="0">
                    <a:pos x="connsiteX2" y="connsiteY2"/>
                  </a:cxn>
                </a:cxnLst>
                <a:rect l="l" t="t" r="r" b="b"/>
                <a:pathLst>
                  <a:path w="29337" h="22288">
                    <a:moveTo>
                      <a:pt x="29337" y="22288"/>
                    </a:moveTo>
                    <a:cubicBezTo>
                      <a:pt x="20478" y="-4953"/>
                      <a:pt x="15335" y="11525"/>
                      <a:pt x="0" y="0"/>
                    </a:cubicBezTo>
                    <a:cubicBezTo>
                      <a:pt x="5525" y="17812"/>
                      <a:pt x="16859" y="21431"/>
                      <a:pt x="29337" y="22288"/>
                    </a:cubicBezTo>
                    <a:close/>
                  </a:path>
                </a:pathLst>
              </a:custGeom>
              <a:grpFill/>
              <a:ln w="9525" cap="flat">
                <a:noFill/>
                <a:prstDash val="solid"/>
                <a:miter/>
              </a:ln>
            </p:spPr>
            <p:txBody>
              <a:bodyPr rtlCol="0" anchor="ctr"/>
              <a:lstStyle/>
              <a:p>
                <a:endParaRPr lang="en-US"/>
              </a:p>
            </p:txBody>
          </p:sp>
          <p:sp>
            <p:nvSpPr>
              <p:cNvPr id="74115" name="Freeform: Shape 74114">
                <a:extLst>
                  <a:ext uri="{FF2B5EF4-FFF2-40B4-BE49-F238E27FC236}">
                    <a16:creationId xmlns:a16="http://schemas.microsoft.com/office/drawing/2014/main" id="{848FD9FB-96A7-44C0-89CF-A4D079C84D4D}"/>
                  </a:ext>
                </a:extLst>
              </p:cNvPr>
              <p:cNvSpPr/>
              <p:nvPr/>
            </p:nvSpPr>
            <p:spPr>
              <a:xfrm>
                <a:off x="20629473" y="3385883"/>
                <a:ext cx="18631" cy="47237"/>
              </a:xfrm>
              <a:custGeom>
                <a:avLst/>
                <a:gdLst>
                  <a:gd name="connsiteX0" fmla="*/ 18632 w 18631"/>
                  <a:gd name="connsiteY0" fmla="*/ 45815 h 47237"/>
                  <a:gd name="connsiteX1" fmla="*/ 2439 w 18631"/>
                  <a:gd name="connsiteY1" fmla="*/ 0 h 47237"/>
                  <a:gd name="connsiteX2" fmla="*/ 18632 w 18631"/>
                  <a:gd name="connsiteY2" fmla="*/ 45815 h 47237"/>
                </a:gdLst>
                <a:ahLst/>
                <a:cxnLst>
                  <a:cxn ang="0">
                    <a:pos x="connsiteX0" y="connsiteY0"/>
                  </a:cxn>
                  <a:cxn ang="0">
                    <a:pos x="connsiteX1" y="connsiteY1"/>
                  </a:cxn>
                  <a:cxn ang="0">
                    <a:pos x="connsiteX2" y="connsiteY2"/>
                  </a:cxn>
                </a:cxnLst>
                <a:rect l="l" t="t" r="r" b="b"/>
                <a:pathLst>
                  <a:path w="18631" h="47237">
                    <a:moveTo>
                      <a:pt x="18632" y="45815"/>
                    </a:moveTo>
                    <a:cubicBezTo>
                      <a:pt x="14059" y="28384"/>
                      <a:pt x="3200" y="26575"/>
                      <a:pt x="2439" y="0"/>
                    </a:cubicBezTo>
                    <a:cubicBezTo>
                      <a:pt x="-4800" y="12763"/>
                      <a:pt x="5106" y="55531"/>
                      <a:pt x="18632" y="45815"/>
                    </a:cubicBezTo>
                    <a:close/>
                  </a:path>
                </a:pathLst>
              </a:custGeom>
              <a:grpFill/>
              <a:ln w="9525" cap="flat">
                <a:noFill/>
                <a:prstDash val="solid"/>
                <a:miter/>
              </a:ln>
            </p:spPr>
            <p:txBody>
              <a:bodyPr rtlCol="0" anchor="ctr"/>
              <a:lstStyle/>
              <a:p>
                <a:endParaRPr lang="en-US"/>
              </a:p>
            </p:txBody>
          </p:sp>
          <p:sp>
            <p:nvSpPr>
              <p:cNvPr id="74116" name="Freeform: Shape 74115">
                <a:extLst>
                  <a:ext uri="{FF2B5EF4-FFF2-40B4-BE49-F238E27FC236}">
                    <a16:creationId xmlns:a16="http://schemas.microsoft.com/office/drawing/2014/main" id="{AE038980-1CB2-4D9A-88D1-6A602C3CFC18}"/>
                  </a:ext>
                </a:extLst>
              </p:cNvPr>
              <p:cNvSpPr/>
              <p:nvPr/>
            </p:nvSpPr>
            <p:spPr>
              <a:xfrm>
                <a:off x="20605370" y="6689725"/>
                <a:ext cx="13873" cy="25717"/>
              </a:xfrm>
              <a:custGeom>
                <a:avLst/>
                <a:gdLst>
                  <a:gd name="connsiteX0" fmla="*/ 13778 w 13873"/>
                  <a:gd name="connsiteY0" fmla="*/ 25718 h 25717"/>
                  <a:gd name="connsiteX1" fmla="*/ 13873 w 13873"/>
                  <a:gd name="connsiteY1" fmla="*/ 0 h 25717"/>
                  <a:gd name="connsiteX2" fmla="*/ 62 w 13873"/>
                  <a:gd name="connsiteY2" fmla="*/ 23526 h 25717"/>
                  <a:gd name="connsiteX3" fmla="*/ 13778 w 13873"/>
                  <a:gd name="connsiteY3" fmla="*/ 25718 h 25717"/>
                </a:gdLst>
                <a:ahLst/>
                <a:cxnLst>
                  <a:cxn ang="0">
                    <a:pos x="connsiteX0" y="connsiteY0"/>
                  </a:cxn>
                  <a:cxn ang="0">
                    <a:pos x="connsiteX1" y="connsiteY1"/>
                  </a:cxn>
                  <a:cxn ang="0">
                    <a:pos x="connsiteX2" y="connsiteY2"/>
                  </a:cxn>
                  <a:cxn ang="0">
                    <a:pos x="connsiteX3" y="connsiteY3"/>
                  </a:cxn>
                </a:cxnLst>
                <a:rect l="l" t="t" r="r" b="b"/>
                <a:pathLst>
                  <a:path w="13873" h="25717">
                    <a:moveTo>
                      <a:pt x="13778" y="25718"/>
                    </a:moveTo>
                    <a:cubicBezTo>
                      <a:pt x="13778" y="17145"/>
                      <a:pt x="13873" y="8477"/>
                      <a:pt x="13873" y="0"/>
                    </a:cubicBezTo>
                    <a:cubicBezTo>
                      <a:pt x="7396" y="2572"/>
                      <a:pt x="-795" y="762"/>
                      <a:pt x="62" y="23526"/>
                    </a:cubicBezTo>
                    <a:lnTo>
                      <a:pt x="13778" y="25718"/>
                    </a:lnTo>
                    <a:close/>
                  </a:path>
                </a:pathLst>
              </a:custGeom>
              <a:grpFill/>
              <a:ln w="9525" cap="flat">
                <a:noFill/>
                <a:prstDash val="solid"/>
                <a:miter/>
              </a:ln>
            </p:spPr>
            <p:txBody>
              <a:bodyPr rtlCol="0" anchor="ctr"/>
              <a:lstStyle/>
              <a:p>
                <a:endParaRPr lang="en-US"/>
              </a:p>
            </p:txBody>
          </p:sp>
          <p:sp>
            <p:nvSpPr>
              <p:cNvPr id="74117" name="Freeform: Shape 74116">
                <a:extLst>
                  <a:ext uri="{FF2B5EF4-FFF2-40B4-BE49-F238E27FC236}">
                    <a16:creationId xmlns:a16="http://schemas.microsoft.com/office/drawing/2014/main" id="{02405CA8-424A-4E4E-A356-AFE593F9DAD0}"/>
                  </a:ext>
                </a:extLst>
              </p:cNvPr>
              <p:cNvSpPr/>
              <p:nvPr/>
            </p:nvSpPr>
            <p:spPr>
              <a:xfrm>
                <a:off x="20556855" y="3373596"/>
                <a:ext cx="52101" cy="90226"/>
              </a:xfrm>
              <a:custGeom>
                <a:avLst/>
                <a:gdLst>
                  <a:gd name="connsiteX0" fmla="*/ 52101 w 52101"/>
                  <a:gd name="connsiteY0" fmla="*/ 85630 h 90226"/>
                  <a:gd name="connsiteX1" fmla="*/ 48863 w 52101"/>
                  <a:gd name="connsiteY1" fmla="*/ 59341 h 90226"/>
                  <a:gd name="connsiteX2" fmla="*/ 35814 w 52101"/>
                  <a:gd name="connsiteY2" fmla="*/ 48577 h 90226"/>
                  <a:gd name="connsiteX3" fmla="*/ 3334 w 52101"/>
                  <a:gd name="connsiteY3" fmla="*/ 0 h 90226"/>
                  <a:gd name="connsiteX4" fmla="*/ 0 w 52101"/>
                  <a:gd name="connsiteY4" fmla="*/ 33718 h 90226"/>
                  <a:gd name="connsiteX5" fmla="*/ 29242 w 52101"/>
                  <a:gd name="connsiteY5" fmla="*/ 81629 h 90226"/>
                  <a:gd name="connsiteX6" fmla="*/ 52101 w 52101"/>
                  <a:gd name="connsiteY6" fmla="*/ 85630 h 90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01" h="90226">
                    <a:moveTo>
                      <a:pt x="52101" y="85630"/>
                    </a:moveTo>
                    <a:cubicBezTo>
                      <a:pt x="50387" y="78391"/>
                      <a:pt x="48673" y="71152"/>
                      <a:pt x="48863" y="59341"/>
                    </a:cubicBezTo>
                    <a:cubicBezTo>
                      <a:pt x="44196" y="85249"/>
                      <a:pt x="21812" y="54959"/>
                      <a:pt x="35814" y="48577"/>
                    </a:cubicBezTo>
                    <a:cubicBezTo>
                      <a:pt x="28670" y="23241"/>
                      <a:pt x="4286" y="40196"/>
                      <a:pt x="3334" y="0"/>
                    </a:cubicBezTo>
                    <a:cubicBezTo>
                      <a:pt x="-1048" y="1905"/>
                      <a:pt x="571" y="21050"/>
                      <a:pt x="0" y="33718"/>
                    </a:cubicBezTo>
                    <a:cubicBezTo>
                      <a:pt x="7048" y="56293"/>
                      <a:pt x="29623" y="40957"/>
                      <a:pt x="29242" y="81629"/>
                    </a:cubicBezTo>
                    <a:cubicBezTo>
                      <a:pt x="41148" y="76105"/>
                      <a:pt x="46577" y="99822"/>
                      <a:pt x="52101" y="85630"/>
                    </a:cubicBezTo>
                    <a:close/>
                  </a:path>
                </a:pathLst>
              </a:custGeom>
              <a:grpFill/>
              <a:ln w="9525" cap="flat">
                <a:noFill/>
                <a:prstDash val="solid"/>
                <a:miter/>
              </a:ln>
            </p:spPr>
            <p:txBody>
              <a:bodyPr rtlCol="0" anchor="ctr"/>
              <a:lstStyle/>
              <a:p>
                <a:endParaRPr lang="en-US"/>
              </a:p>
            </p:txBody>
          </p:sp>
          <p:sp>
            <p:nvSpPr>
              <p:cNvPr id="74118" name="Freeform: Shape 74117">
                <a:extLst>
                  <a:ext uri="{FF2B5EF4-FFF2-40B4-BE49-F238E27FC236}">
                    <a16:creationId xmlns:a16="http://schemas.microsoft.com/office/drawing/2014/main" id="{3030D44C-8D01-4165-92AB-E63D25EA854B}"/>
                  </a:ext>
                </a:extLst>
              </p:cNvPr>
              <p:cNvSpPr/>
              <p:nvPr/>
            </p:nvSpPr>
            <p:spPr>
              <a:xfrm>
                <a:off x="20567046" y="3280251"/>
                <a:ext cx="38956" cy="41052"/>
              </a:xfrm>
              <a:custGeom>
                <a:avLst/>
                <a:gdLst>
                  <a:gd name="connsiteX0" fmla="*/ 38957 w 38956"/>
                  <a:gd name="connsiteY0" fmla="*/ 41053 h 41052"/>
                  <a:gd name="connsiteX1" fmla="*/ 0 w 38956"/>
                  <a:gd name="connsiteY1" fmla="*/ 0 h 41052"/>
                  <a:gd name="connsiteX2" fmla="*/ 38957 w 38956"/>
                  <a:gd name="connsiteY2" fmla="*/ 41053 h 41052"/>
                </a:gdLst>
                <a:ahLst/>
                <a:cxnLst>
                  <a:cxn ang="0">
                    <a:pos x="connsiteX0" y="connsiteY0"/>
                  </a:cxn>
                  <a:cxn ang="0">
                    <a:pos x="connsiteX1" y="connsiteY1"/>
                  </a:cxn>
                  <a:cxn ang="0">
                    <a:pos x="connsiteX2" y="connsiteY2"/>
                  </a:cxn>
                </a:cxnLst>
                <a:rect l="l" t="t" r="r" b="b"/>
                <a:pathLst>
                  <a:path w="38956" h="41052">
                    <a:moveTo>
                      <a:pt x="38957" y="41053"/>
                    </a:moveTo>
                    <a:cubicBezTo>
                      <a:pt x="36290" y="2000"/>
                      <a:pt x="13239" y="12954"/>
                      <a:pt x="0" y="0"/>
                    </a:cubicBezTo>
                    <a:cubicBezTo>
                      <a:pt x="9620" y="47530"/>
                      <a:pt x="24384" y="5048"/>
                      <a:pt x="38957" y="41053"/>
                    </a:cubicBezTo>
                    <a:close/>
                  </a:path>
                </a:pathLst>
              </a:custGeom>
              <a:grpFill/>
              <a:ln w="9525" cap="flat">
                <a:noFill/>
                <a:prstDash val="solid"/>
                <a:miter/>
              </a:ln>
            </p:spPr>
            <p:txBody>
              <a:bodyPr rtlCol="0" anchor="ctr"/>
              <a:lstStyle/>
              <a:p>
                <a:endParaRPr lang="en-US"/>
              </a:p>
            </p:txBody>
          </p:sp>
          <p:sp>
            <p:nvSpPr>
              <p:cNvPr id="74119" name="Freeform: Shape 74118">
                <a:extLst>
                  <a:ext uri="{FF2B5EF4-FFF2-40B4-BE49-F238E27FC236}">
                    <a16:creationId xmlns:a16="http://schemas.microsoft.com/office/drawing/2014/main" id="{A187C363-F597-4429-93CC-201E4ECFF4AB}"/>
                  </a:ext>
                </a:extLst>
              </p:cNvPr>
              <p:cNvSpPr/>
              <p:nvPr/>
            </p:nvSpPr>
            <p:spPr>
              <a:xfrm>
                <a:off x="20569044" y="3752787"/>
                <a:ext cx="32672" cy="53244"/>
              </a:xfrm>
              <a:custGeom>
                <a:avLst/>
                <a:gdLst>
                  <a:gd name="connsiteX0" fmla="*/ 32673 w 32672"/>
                  <a:gd name="connsiteY0" fmla="*/ 39910 h 53244"/>
                  <a:gd name="connsiteX1" fmla="*/ 2 w 32672"/>
                  <a:gd name="connsiteY1" fmla="*/ 0 h 53244"/>
                  <a:gd name="connsiteX2" fmla="*/ 9718 w 32672"/>
                  <a:gd name="connsiteY2" fmla="*/ 53245 h 53244"/>
                  <a:gd name="connsiteX3" fmla="*/ 32673 w 32672"/>
                  <a:gd name="connsiteY3" fmla="*/ 39910 h 53244"/>
                </a:gdLst>
                <a:ahLst/>
                <a:cxnLst>
                  <a:cxn ang="0">
                    <a:pos x="connsiteX0" y="connsiteY0"/>
                  </a:cxn>
                  <a:cxn ang="0">
                    <a:pos x="connsiteX1" y="connsiteY1"/>
                  </a:cxn>
                  <a:cxn ang="0">
                    <a:pos x="connsiteX2" y="connsiteY2"/>
                  </a:cxn>
                  <a:cxn ang="0">
                    <a:pos x="connsiteX3" y="connsiteY3"/>
                  </a:cxn>
                </a:cxnLst>
                <a:rect l="l" t="t" r="r" b="b"/>
                <a:pathLst>
                  <a:path w="32672" h="53244">
                    <a:moveTo>
                      <a:pt x="32673" y="39910"/>
                    </a:moveTo>
                    <a:cubicBezTo>
                      <a:pt x="28482" y="14383"/>
                      <a:pt x="10480" y="27527"/>
                      <a:pt x="2" y="0"/>
                    </a:cubicBezTo>
                    <a:cubicBezTo>
                      <a:pt x="-188" y="26194"/>
                      <a:pt x="11718" y="22669"/>
                      <a:pt x="9718" y="53245"/>
                    </a:cubicBezTo>
                    <a:cubicBezTo>
                      <a:pt x="18291" y="51435"/>
                      <a:pt x="18862" y="27337"/>
                      <a:pt x="32673" y="39910"/>
                    </a:cubicBezTo>
                    <a:close/>
                  </a:path>
                </a:pathLst>
              </a:custGeom>
              <a:grpFill/>
              <a:ln w="9525" cap="flat">
                <a:noFill/>
                <a:prstDash val="solid"/>
                <a:miter/>
              </a:ln>
            </p:spPr>
            <p:txBody>
              <a:bodyPr rtlCol="0" anchor="ctr"/>
              <a:lstStyle/>
              <a:p>
                <a:endParaRPr lang="en-US"/>
              </a:p>
            </p:txBody>
          </p:sp>
          <p:sp>
            <p:nvSpPr>
              <p:cNvPr id="74120" name="Freeform: Shape 74119">
                <a:extLst>
                  <a:ext uri="{FF2B5EF4-FFF2-40B4-BE49-F238E27FC236}">
                    <a16:creationId xmlns:a16="http://schemas.microsoft.com/office/drawing/2014/main" id="{8AA57D66-8ECA-4449-9729-21E87083B163}"/>
                  </a:ext>
                </a:extLst>
              </p:cNvPr>
              <p:cNvSpPr/>
              <p:nvPr/>
            </p:nvSpPr>
            <p:spPr>
              <a:xfrm>
                <a:off x="20572476" y="3684778"/>
                <a:ext cx="16287" cy="45720"/>
              </a:xfrm>
              <a:custGeom>
                <a:avLst/>
                <a:gdLst>
                  <a:gd name="connsiteX0" fmla="*/ 16287 w 16287"/>
                  <a:gd name="connsiteY0" fmla="*/ 45720 h 45720"/>
                  <a:gd name="connsiteX1" fmla="*/ 0 w 16287"/>
                  <a:gd name="connsiteY1" fmla="*/ 0 h 45720"/>
                  <a:gd name="connsiteX2" fmla="*/ 16287 w 16287"/>
                  <a:gd name="connsiteY2" fmla="*/ 45720 h 45720"/>
                </a:gdLst>
                <a:ahLst/>
                <a:cxnLst>
                  <a:cxn ang="0">
                    <a:pos x="connsiteX0" y="connsiteY0"/>
                  </a:cxn>
                  <a:cxn ang="0">
                    <a:pos x="connsiteX1" y="connsiteY1"/>
                  </a:cxn>
                  <a:cxn ang="0">
                    <a:pos x="connsiteX2" y="connsiteY2"/>
                  </a:cxn>
                </a:cxnLst>
                <a:rect l="l" t="t" r="r" b="b"/>
                <a:pathLst>
                  <a:path w="16287" h="45720">
                    <a:moveTo>
                      <a:pt x="16287" y="45720"/>
                    </a:moveTo>
                    <a:cubicBezTo>
                      <a:pt x="10287" y="31909"/>
                      <a:pt x="11525" y="476"/>
                      <a:pt x="0" y="0"/>
                    </a:cubicBezTo>
                    <a:cubicBezTo>
                      <a:pt x="3334" y="20479"/>
                      <a:pt x="6477" y="41148"/>
                      <a:pt x="16287" y="45720"/>
                    </a:cubicBezTo>
                    <a:close/>
                  </a:path>
                </a:pathLst>
              </a:custGeom>
              <a:grpFill/>
              <a:ln w="9525" cap="flat">
                <a:noFill/>
                <a:prstDash val="solid"/>
                <a:miter/>
              </a:ln>
            </p:spPr>
            <p:txBody>
              <a:bodyPr rtlCol="0" anchor="ctr"/>
              <a:lstStyle/>
              <a:p>
                <a:endParaRPr lang="en-US"/>
              </a:p>
            </p:txBody>
          </p:sp>
          <p:sp>
            <p:nvSpPr>
              <p:cNvPr id="74121" name="Freeform: Shape 74120">
                <a:extLst>
                  <a:ext uri="{FF2B5EF4-FFF2-40B4-BE49-F238E27FC236}">
                    <a16:creationId xmlns:a16="http://schemas.microsoft.com/office/drawing/2014/main" id="{C8878393-DAC8-48C6-BB5B-83551012295C}"/>
                  </a:ext>
                </a:extLst>
              </p:cNvPr>
              <p:cNvSpPr/>
              <p:nvPr/>
            </p:nvSpPr>
            <p:spPr>
              <a:xfrm>
                <a:off x="20559521" y="4663736"/>
                <a:ext cx="23241" cy="26057"/>
              </a:xfrm>
              <a:custGeom>
                <a:avLst/>
                <a:gdLst>
                  <a:gd name="connsiteX0" fmla="*/ 23241 w 23241"/>
                  <a:gd name="connsiteY0" fmla="*/ 18881 h 26057"/>
                  <a:gd name="connsiteX1" fmla="*/ 0 w 23241"/>
                  <a:gd name="connsiteY1" fmla="*/ 14976 h 26057"/>
                  <a:gd name="connsiteX2" fmla="*/ 23241 w 23241"/>
                  <a:gd name="connsiteY2" fmla="*/ 18881 h 26057"/>
                </a:gdLst>
                <a:ahLst/>
                <a:cxnLst>
                  <a:cxn ang="0">
                    <a:pos x="connsiteX0" y="connsiteY0"/>
                  </a:cxn>
                  <a:cxn ang="0">
                    <a:pos x="connsiteX1" y="connsiteY1"/>
                  </a:cxn>
                  <a:cxn ang="0">
                    <a:pos x="connsiteX2" y="connsiteY2"/>
                  </a:cxn>
                </a:cxnLst>
                <a:rect l="l" t="t" r="r" b="b"/>
                <a:pathLst>
                  <a:path w="23241" h="26057">
                    <a:moveTo>
                      <a:pt x="23241" y="18881"/>
                    </a:moveTo>
                    <a:cubicBezTo>
                      <a:pt x="20384" y="-27601"/>
                      <a:pt x="10573" y="28025"/>
                      <a:pt x="0" y="14976"/>
                    </a:cubicBezTo>
                    <a:cubicBezTo>
                      <a:pt x="4953" y="41836"/>
                      <a:pt x="14669" y="10309"/>
                      <a:pt x="23241" y="18881"/>
                    </a:cubicBezTo>
                    <a:close/>
                  </a:path>
                </a:pathLst>
              </a:custGeom>
              <a:grpFill/>
              <a:ln w="9525" cap="flat">
                <a:noFill/>
                <a:prstDash val="solid"/>
                <a:miter/>
              </a:ln>
            </p:spPr>
            <p:txBody>
              <a:bodyPr rtlCol="0" anchor="ctr"/>
              <a:lstStyle/>
              <a:p>
                <a:endParaRPr lang="en-US"/>
              </a:p>
            </p:txBody>
          </p:sp>
          <p:sp>
            <p:nvSpPr>
              <p:cNvPr id="74122" name="Freeform: Shape 74121">
                <a:extLst>
                  <a:ext uri="{FF2B5EF4-FFF2-40B4-BE49-F238E27FC236}">
                    <a16:creationId xmlns:a16="http://schemas.microsoft.com/office/drawing/2014/main" id="{ECA807FB-91AE-497C-AA79-B29B3F868060}"/>
                  </a:ext>
                </a:extLst>
              </p:cNvPr>
              <p:cNvSpPr/>
              <p:nvPr/>
            </p:nvSpPr>
            <p:spPr>
              <a:xfrm>
                <a:off x="20555330" y="3965194"/>
                <a:ext cx="19621" cy="29241"/>
              </a:xfrm>
              <a:custGeom>
                <a:avLst/>
                <a:gdLst>
                  <a:gd name="connsiteX0" fmla="*/ 19621 w 19621"/>
                  <a:gd name="connsiteY0" fmla="*/ 29242 h 29241"/>
                  <a:gd name="connsiteX1" fmla="*/ 0 w 19621"/>
                  <a:gd name="connsiteY1" fmla="*/ 0 h 29241"/>
                  <a:gd name="connsiteX2" fmla="*/ 19621 w 19621"/>
                  <a:gd name="connsiteY2" fmla="*/ 29242 h 29241"/>
                </a:gdLst>
                <a:ahLst/>
                <a:cxnLst>
                  <a:cxn ang="0">
                    <a:pos x="connsiteX0" y="connsiteY0"/>
                  </a:cxn>
                  <a:cxn ang="0">
                    <a:pos x="connsiteX1" y="connsiteY1"/>
                  </a:cxn>
                  <a:cxn ang="0">
                    <a:pos x="connsiteX2" y="connsiteY2"/>
                  </a:cxn>
                </a:cxnLst>
                <a:rect l="l" t="t" r="r" b="b"/>
                <a:pathLst>
                  <a:path w="19621" h="29241">
                    <a:moveTo>
                      <a:pt x="19621" y="29242"/>
                    </a:moveTo>
                    <a:cubicBezTo>
                      <a:pt x="17812" y="8001"/>
                      <a:pt x="7239" y="8001"/>
                      <a:pt x="0" y="0"/>
                    </a:cubicBezTo>
                    <a:cubicBezTo>
                      <a:pt x="667" y="41719"/>
                      <a:pt x="9716" y="9811"/>
                      <a:pt x="19621" y="29242"/>
                    </a:cubicBezTo>
                    <a:close/>
                  </a:path>
                </a:pathLst>
              </a:custGeom>
              <a:grpFill/>
              <a:ln w="9525" cap="flat">
                <a:noFill/>
                <a:prstDash val="solid"/>
                <a:miter/>
              </a:ln>
            </p:spPr>
            <p:txBody>
              <a:bodyPr rtlCol="0" anchor="ctr"/>
              <a:lstStyle/>
              <a:p>
                <a:endParaRPr lang="en-US"/>
              </a:p>
            </p:txBody>
          </p:sp>
          <p:sp>
            <p:nvSpPr>
              <p:cNvPr id="74123" name="Freeform: Shape 74122">
                <a:extLst>
                  <a:ext uri="{FF2B5EF4-FFF2-40B4-BE49-F238E27FC236}">
                    <a16:creationId xmlns:a16="http://schemas.microsoft.com/office/drawing/2014/main" id="{7C766366-8AD4-455C-820E-3AE6373E7522}"/>
                  </a:ext>
                </a:extLst>
              </p:cNvPr>
              <p:cNvSpPr/>
              <p:nvPr/>
            </p:nvSpPr>
            <p:spPr>
              <a:xfrm>
                <a:off x="20539919" y="5543296"/>
                <a:ext cx="19604" cy="33179"/>
              </a:xfrm>
              <a:custGeom>
                <a:avLst/>
                <a:gdLst>
                  <a:gd name="connsiteX0" fmla="*/ 19602 w 19604"/>
                  <a:gd name="connsiteY0" fmla="*/ 28670 h 33179"/>
                  <a:gd name="connsiteX1" fmla="*/ 2933 w 19604"/>
                  <a:gd name="connsiteY1" fmla="*/ 0 h 33179"/>
                  <a:gd name="connsiteX2" fmla="*/ 19602 w 19604"/>
                  <a:gd name="connsiteY2" fmla="*/ 28670 h 33179"/>
                </a:gdLst>
                <a:ahLst/>
                <a:cxnLst>
                  <a:cxn ang="0">
                    <a:pos x="connsiteX0" y="connsiteY0"/>
                  </a:cxn>
                  <a:cxn ang="0">
                    <a:pos x="connsiteX1" y="connsiteY1"/>
                  </a:cxn>
                  <a:cxn ang="0">
                    <a:pos x="connsiteX2" y="connsiteY2"/>
                  </a:cxn>
                </a:cxnLst>
                <a:rect l="l" t="t" r="r" b="b"/>
                <a:pathLst>
                  <a:path w="19604" h="33179">
                    <a:moveTo>
                      <a:pt x="19602" y="28670"/>
                    </a:moveTo>
                    <a:cubicBezTo>
                      <a:pt x="19793" y="-12002"/>
                      <a:pt x="6077" y="20002"/>
                      <a:pt x="2933" y="0"/>
                    </a:cubicBezTo>
                    <a:cubicBezTo>
                      <a:pt x="-8401" y="16288"/>
                      <a:pt x="16554" y="44101"/>
                      <a:pt x="19602" y="28670"/>
                    </a:cubicBezTo>
                    <a:close/>
                  </a:path>
                </a:pathLst>
              </a:custGeom>
              <a:grpFill/>
              <a:ln w="9525" cap="flat">
                <a:noFill/>
                <a:prstDash val="solid"/>
                <a:miter/>
              </a:ln>
            </p:spPr>
            <p:txBody>
              <a:bodyPr rtlCol="0" anchor="ctr"/>
              <a:lstStyle/>
              <a:p>
                <a:endParaRPr lang="en-US"/>
              </a:p>
            </p:txBody>
          </p:sp>
          <p:sp>
            <p:nvSpPr>
              <p:cNvPr id="74124" name="Freeform: Shape 74123">
                <a:extLst>
                  <a:ext uri="{FF2B5EF4-FFF2-40B4-BE49-F238E27FC236}">
                    <a16:creationId xmlns:a16="http://schemas.microsoft.com/office/drawing/2014/main" id="{9FF68376-7038-4D04-AC78-4B71EF741FDC}"/>
                  </a:ext>
                </a:extLst>
              </p:cNvPr>
              <p:cNvSpPr/>
              <p:nvPr/>
            </p:nvSpPr>
            <p:spPr>
              <a:xfrm>
                <a:off x="20541520" y="5062093"/>
                <a:ext cx="19906" cy="26289"/>
              </a:xfrm>
              <a:custGeom>
                <a:avLst/>
                <a:gdLst>
                  <a:gd name="connsiteX0" fmla="*/ 19907 w 19906"/>
                  <a:gd name="connsiteY0" fmla="*/ 20574 h 26289"/>
                  <a:gd name="connsiteX1" fmla="*/ 0 w 19906"/>
                  <a:gd name="connsiteY1" fmla="*/ 0 h 26289"/>
                  <a:gd name="connsiteX2" fmla="*/ 3238 w 19906"/>
                  <a:gd name="connsiteY2" fmla="*/ 26289 h 26289"/>
                  <a:gd name="connsiteX3" fmla="*/ 19907 w 19906"/>
                  <a:gd name="connsiteY3" fmla="*/ 20574 h 26289"/>
                </a:gdLst>
                <a:ahLst/>
                <a:cxnLst>
                  <a:cxn ang="0">
                    <a:pos x="connsiteX0" y="connsiteY0"/>
                  </a:cxn>
                  <a:cxn ang="0">
                    <a:pos x="connsiteX1" y="connsiteY1"/>
                  </a:cxn>
                  <a:cxn ang="0">
                    <a:pos x="connsiteX2" y="connsiteY2"/>
                  </a:cxn>
                  <a:cxn ang="0">
                    <a:pos x="connsiteX3" y="connsiteY3"/>
                  </a:cxn>
                </a:cxnLst>
                <a:rect l="l" t="t" r="r" b="b"/>
                <a:pathLst>
                  <a:path w="19906" h="26289">
                    <a:moveTo>
                      <a:pt x="19907" y="20574"/>
                    </a:moveTo>
                    <a:cubicBezTo>
                      <a:pt x="15811" y="7620"/>
                      <a:pt x="8477" y="2381"/>
                      <a:pt x="0" y="0"/>
                    </a:cubicBezTo>
                    <a:cubicBezTo>
                      <a:pt x="1714" y="7144"/>
                      <a:pt x="3429" y="14478"/>
                      <a:pt x="3238" y="26289"/>
                    </a:cubicBezTo>
                    <a:cubicBezTo>
                      <a:pt x="13716" y="18288"/>
                      <a:pt x="12001" y="30289"/>
                      <a:pt x="19907" y="20574"/>
                    </a:cubicBezTo>
                    <a:close/>
                  </a:path>
                </a:pathLst>
              </a:custGeom>
              <a:grpFill/>
              <a:ln w="9525" cap="flat">
                <a:noFill/>
                <a:prstDash val="solid"/>
                <a:miter/>
              </a:ln>
            </p:spPr>
            <p:txBody>
              <a:bodyPr rtlCol="0" anchor="ctr"/>
              <a:lstStyle/>
              <a:p>
                <a:endParaRPr lang="en-US"/>
              </a:p>
            </p:txBody>
          </p:sp>
          <p:sp>
            <p:nvSpPr>
              <p:cNvPr id="74125" name="Freeform: Shape 74124">
                <a:extLst>
                  <a:ext uri="{FF2B5EF4-FFF2-40B4-BE49-F238E27FC236}">
                    <a16:creationId xmlns:a16="http://schemas.microsoft.com/office/drawing/2014/main" id="{F3A9B4B6-F7FB-4048-A5AA-F82AC89891B7}"/>
                  </a:ext>
                </a:extLst>
              </p:cNvPr>
              <p:cNvSpPr/>
              <p:nvPr/>
            </p:nvSpPr>
            <p:spPr>
              <a:xfrm>
                <a:off x="20523326" y="4580890"/>
                <a:ext cx="19907" cy="42481"/>
              </a:xfrm>
              <a:custGeom>
                <a:avLst/>
                <a:gdLst>
                  <a:gd name="connsiteX0" fmla="*/ 19908 w 19907"/>
                  <a:gd name="connsiteY0" fmla="*/ 26384 h 42481"/>
                  <a:gd name="connsiteX1" fmla="*/ 16669 w 19907"/>
                  <a:gd name="connsiteY1" fmla="*/ 0 h 42481"/>
                  <a:gd name="connsiteX2" fmla="*/ 0 w 19907"/>
                  <a:gd name="connsiteY2" fmla="*/ 22955 h 42481"/>
                  <a:gd name="connsiteX3" fmla="*/ 13240 w 19907"/>
                  <a:gd name="connsiteY3" fmla="*/ 42481 h 42481"/>
                  <a:gd name="connsiteX4" fmla="*/ 19908 w 19907"/>
                  <a:gd name="connsiteY4" fmla="*/ 26384 h 424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07" h="42481">
                    <a:moveTo>
                      <a:pt x="19908" y="26384"/>
                    </a:moveTo>
                    <a:cubicBezTo>
                      <a:pt x="18193" y="19145"/>
                      <a:pt x="16573" y="11811"/>
                      <a:pt x="16669" y="0"/>
                    </a:cubicBezTo>
                    <a:cubicBezTo>
                      <a:pt x="10763" y="6763"/>
                      <a:pt x="6953" y="19050"/>
                      <a:pt x="0" y="22955"/>
                    </a:cubicBezTo>
                    <a:cubicBezTo>
                      <a:pt x="2191" y="34766"/>
                      <a:pt x="7048" y="40100"/>
                      <a:pt x="13240" y="42481"/>
                    </a:cubicBezTo>
                    <a:cubicBezTo>
                      <a:pt x="12097" y="27527"/>
                      <a:pt x="15907" y="26575"/>
                      <a:pt x="19908" y="26384"/>
                    </a:cubicBezTo>
                    <a:close/>
                  </a:path>
                </a:pathLst>
              </a:custGeom>
              <a:grpFill/>
              <a:ln w="9525" cap="flat">
                <a:noFill/>
                <a:prstDash val="solid"/>
                <a:miter/>
              </a:ln>
            </p:spPr>
            <p:txBody>
              <a:bodyPr rtlCol="0" anchor="ctr"/>
              <a:lstStyle/>
              <a:p>
                <a:endParaRPr lang="en-US"/>
              </a:p>
            </p:txBody>
          </p:sp>
          <p:sp>
            <p:nvSpPr>
              <p:cNvPr id="74126" name="Freeform: Shape 74125">
                <a:extLst>
                  <a:ext uri="{FF2B5EF4-FFF2-40B4-BE49-F238E27FC236}">
                    <a16:creationId xmlns:a16="http://schemas.microsoft.com/office/drawing/2014/main" id="{B27CD800-342D-4E5F-9774-7F94BC1ADAB0}"/>
                  </a:ext>
                </a:extLst>
              </p:cNvPr>
              <p:cNvSpPr/>
              <p:nvPr/>
            </p:nvSpPr>
            <p:spPr>
              <a:xfrm>
                <a:off x="20529899" y="3636772"/>
                <a:ext cx="13336" cy="40671"/>
              </a:xfrm>
              <a:custGeom>
                <a:avLst/>
                <a:gdLst>
                  <a:gd name="connsiteX0" fmla="*/ 13240 w 13336"/>
                  <a:gd name="connsiteY0" fmla="*/ 0 h 40671"/>
                  <a:gd name="connsiteX1" fmla="*/ 0 w 13336"/>
                  <a:gd name="connsiteY1" fmla="*/ 40672 h 40671"/>
                  <a:gd name="connsiteX2" fmla="*/ 13240 w 13336"/>
                  <a:gd name="connsiteY2" fmla="*/ 0 h 40671"/>
                </a:gdLst>
                <a:ahLst/>
                <a:cxnLst>
                  <a:cxn ang="0">
                    <a:pos x="connsiteX0" y="connsiteY0"/>
                  </a:cxn>
                  <a:cxn ang="0">
                    <a:pos x="connsiteX1" y="connsiteY1"/>
                  </a:cxn>
                  <a:cxn ang="0">
                    <a:pos x="connsiteX2" y="connsiteY2"/>
                  </a:cxn>
                </a:cxnLst>
                <a:rect l="l" t="t" r="r" b="b"/>
                <a:pathLst>
                  <a:path w="13336" h="40671">
                    <a:moveTo>
                      <a:pt x="13240" y="0"/>
                    </a:moveTo>
                    <a:cubicBezTo>
                      <a:pt x="7620" y="10001"/>
                      <a:pt x="286" y="15526"/>
                      <a:pt x="0" y="40672"/>
                    </a:cubicBezTo>
                    <a:cubicBezTo>
                      <a:pt x="9240" y="40672"/>
                      <a:pt x="14097" y="28099"/>
                      <a:pt x="13240" y="0"/>
                    </a:cubicBezTo>
                    <a:close/>
                  </a:path>
                </a:pathLst>
              </a:custGeom>
              <a:grpFill/>
              <a:ln w="9525" cap="flat">
                <a:noFill/>
                <a:prstDash val="solid"/>
                <a:miter/>
              </a:ln>
            </p:spPr>
            <p:txBody>
              <a:bodyPr rtlCol="0" anchor="ctr"/>
              <a:lstStyle/>
              <a:p>
                <a:endParaRPr lang="en-US"/>
              </a:p>
            </p:txBody>
          </p:sp>
          <p:sp>
            <p:nvSpPr>
              <p:cNvPr id="74127" name="Freeform: Shape 74126">
                <a:extLst>
                  <a:ext uri="{FF2B5EF4-FFF2-40B4-BE49-F238E27FC236}">
                    <a16:creationId xmlns:a16="http://schemas.microsoft.com/office/drawing/2014/main" id="{86AEA172-1441-4A10-BDA4-A9D72D67A725}"/>
                  </a:ext>
                </a:extLst>
              </p:cNvPr>
              <p:cNvSpPr/>
              <p:nvPr/>
            </p:nvSpPr>
            <p:spPr>
              <a:xfrm>
                <a:off x="20492275" y="3250057"/>
                <a:ext cx="35623" cy="25817"/>
              </a:xfrm>
              <a:custGeom>
                <a:avLst/>
                <a:gdLst>
                  <a:gd name="connsiteX0" fmla="*/ 35623 w 35623"/>
                  <a:gd name="connsiteY0" fmla="*/ 23431 h 25817"/>
                  <a:gd name="connsiteX1" fmla="*/ 0 w 35623"/>
                  <a:gd name="connsiteY1" fmla="*/ 0 h 25817"/>
                  <a:gd name="connsiteX2" fmla="*/ 35623 w 35623"/>
                  <a:gd name="connsiteY2" fmla="*/ 23431 h 25817"/>
                </a:gdLst>
                <a:ahLst/>
                <a:cxnLst>
                  <a:cxn ang="0">
                    <a:pos x="connsiteX0" y="connsiteY0"/>
                  </a:cxn>
                  <a:cxn ang="0">
                    <a:pos x="connsiteX1" y="connsiteY1"/>
                  </a:cxn>
                  <a:cxn ang="0">
                    <a:pos x="connsiteX2" y="connsiteY2"/>
                  </a:cxn>
                </a:cxnLst>
                <a:rect l="l" t="t" r="r" b="b"/>
                <a:pathLst>
                  <a:path w="35623" h="25817">
                    <a:moveTo>
                      <a:pt x="35623" y="23431"/>
                    </a:moveTo>
                    <a:cubicBezTo>
                      <a:pt x="29242" y="-4572"/>
                      <a:pt x="13907" y="20764"/>
                      <a:pt x="0" y="0"/>
                    </a:cubicBezTo>
                    <a:cubicBezTo>
                      <a:pt x="3239" y="48101"/>
                      <a:pt x="19812" y="12001"/>
                      <a:pt x="35623" y="23431"/>
                    </a:cubicBezTo>
                    <a:close/>
                  </a:path>
                </a:pathLst>
              </a:custGeom>
              <a:grpFill/>
              <a:ln w="9525" cap="flat">
                <a:noFill/>
                <a:prstDash val="solid"/>
                <a:miter/>
              </a:ln>
            </p:spPr>
            <p:txBody>
              <a:bodyPr rtlCol="0" anchor="ctr"/>
              <a:lstStyle/>
              <a:p>
                <a:endParaRPr lang="en-US"/>
              </a:p>
            </p:txBody>
          </p:sp>
          <p:sp>
            <p:nvSpPr>
              <p:cNvPr id="74128" name="Freeform: Shape 74127">
                <a:extLst>
                  <a:ext uri="{FF2B5EF4-FFF2-40B4-BE49-F238E27FC236}">
                    <a16:creationId xmlns:a16="http://schemas.microsoft.com/office/drawing/2014/main" id="{CDC038BC-6C21-4910-AB1F-BF756F3287C8}"/>
                  </a:ext>
                </a:extLst>
              </p:cNvPr>
              <p:cNvSpPr/>
              <p:nvPr/>
            </p:nvSpPr>
            <p:spPr>
              <a:xfrm>
                <a:off x="20486610" y="4941411"/>
                <a:ext cx="22047" cy="38807"/>
              </a:xfrm>
              <a:custGeom>
                <a:avLst/>
                <a:gdLst>
                  <a:gd name="connsiteX0" fmla="*/ 21857 w 22047"/>
                  <a:gd name="connsiteY0" fmla="*/ 37719 h 38807"/>
                  <a:gd name="connsiteX1" fmla="*/ 22048 w 22047"/>
                  <a:gd name="connsiteY1" fmla="*/ 3429 h 38807"/>
                  <a:gd name="connsiteX2" fmla="*/ 2140 w 22047"/>
                  <a:gd name="connsiteY2" fmla="*/ 0 h 38807"/>
                  <a:gd name="connsiteX3" fmla="*/ 21857 w 22047"/>
                  <a:gd name="connsiteY3" fmla="*/ 37719 h 38807"/>
                </a:gdLst>
                <a:ahLst/>
                <a:cxnLst>
                  <a:cxn ang="0">
                    <a:pos x="connsiteX0" y="connsiteY0"/>
                  </a:cxn>
                  <a:cxn ang="0">
                    <a:pos x="connsiteX1" y="connsiteY1"/>
                  </a:cxn>
                  <a:cxn ang="0">
                    <a:pos x="connsiteX2" y="connsiteY2"/>
                  </a:cxn>
                  <a:cxn ang="0">
                    <a:pos x="connsiteX3" y="connsiteY3"/>
                  </a:cxn>
                </a:cxnLst>
                <a:rect l="l" t="t" r="r" b="b"/>
                <a:pathLst>
                  <a:path w="22047" h="38807">
                    <a:moveTo>
                      <a:pt x="21857" y="37719"/>
                    </a:moveTo>
                    <a:cubicBezTo>
                      <a:pt x="21953" y="26289"/>
                      <a:pt x="21953" y="14764"/>
                      <a:pt x="22048" y="3429"/>
                    </a:cubicBezTo>
                    <a:cubicBezTo>
                      <a:pt x="16238" y="95"/>
                      <a:pt x="5379" y="24765"/>
                      <a:pt x="2140" y="0"/>
                    </a:cubicBezTo>
                    <a:cubicBezTo>
                      <a:pt x="-5575" y="13430"/>
                      <a:pt x="9094" y="45053"/>
                      <a:pt x="21857" y="37719"/>
                    </a:cubicBezTo>
                    <a:close/>
                  </a:path>
                </a:pathLst>
              </a:custGeom>
              <a:grpFill/>
              <a:ln w="9525" cap="flat">
                <a:noFill/>
                <a:prstDash val="solid"/>
                <a:miter/>
              </a:ln>
            </p:spPr>
            <p:txBody>
              <a:bodyPr rtlCol="0" anchor="ctr"/>
              <a:lstStyle/>
              <a:p>
                <a:endParaRPr lang="en-US"/>
              </a:p>
            </p:txBody>
          </p:sp>
          <p:sp>
            <p:nvSpPr>
              <p:cNvPr id="74129" name="Freeform: Shape 74128">
                <a:extLst>
                  <a:ext uri="{FF2B5EF4-FFF2-40B4-BE49-F238E27FC236}">
                    <a16:creationId xmlns:a16="http://schemas.microsoft.com/office/drawing/2014/main" id="{8A3D49E0-0E2D-45F7-B97F-BBADDD4147C1}"/>
                  </a:ext>
                </a:extLst>
              </p:cNvPr>
              <p:cNvSpPr/>
              <p:nvPr/>
            </p:nvSpPr>
            <p:spPr>
              <a:xfrm>
                <a:off x="20467129" y="3894775"/>
                <a:ext cx="29336" cy="29393"/>
              </a:xfrm>
              <a:custGeom>
                <a:avLst/>
                <a:gdLst>
                  <a:gd name="connsiteX0" fmla="*/ 29337 w 29336"/>
                  <a:gd name="connsiteY0" fmla="*/ 124 h 29393"/>
                  <a:gd name="connsiteX1" fmla="*/ 0 w 29336"/>
                  <a:gd name="connsiteY1" fmla="*/ 3649 h 29393"/>
                  <a:gd name="connsiteX2" fmla="*/ 29337 w 29336"/>
                  <a:gd name="connsiteY2" fmla="*/ 124 h 29393"/>
                </a:gdLst>
                <a:ahLst/>
                <a:cxnLst>
                  <a:cxn ang="0">
                    <a:pos x="connsiteX0" y="connsiteY0"/>
                  </a:cxn>
                  <a:cxn ang="0">
                    <a:pos x="connsiteX1" y="connsiteY1"/>
                  </a:cxn>
                  <a:cxn ang="0">
                    <a:pos x="connsiteX2" y="connsiteY2"/>
                  </a:cxn>
                </a:cxnLst>
                <a:rect l="l" t="t" r="r" b="b"/>
                <a:pathLst>
                  <a:path w="29336" h="29393">
                    <a:moveTo>
                      <a:pt x="29337" y="124"/>
                    </a:moveTo>
                    <a:cubicBezTo>
                      <a:pt x="18478" y="-1400"/>
                      <a:pt x="12954" y="11745"/>
                      <a:pt x="0" y="3649"/>
                    </a:cubicBezTo>
                    <a:cubicBezTo>
                      <a:pt x="6382" y="29938"/>
                      <a:pt x="27527" y="46606"/>
                      <a:pt x="29337" y="124"/>
                    </a:cubicBezTo>
                    <a:close/>
                  </a:path>
                </a:pathLst>
              </a:custGeom>
              <a:grpFill/>
              <a:ln w="9525" cap="flat">
                <a:noFill/>
                <a:prstDash val="solid"/>
                <a:miter/>
              </a:ln>
            </p:spPr>
            <p:txBody>
              <a:bodyPr rtlCol="0" anchor="ctr"/>
              <a:lstStyle/>
              <a:p>
                <a:endParaRPr lang="en-US"/>
              </a:p>
            </p:txBody>
          </p:sp>
          <p:sp>
            <p:nvSpPr>
              <p:cNvPr id="74130" name="Freeform: Shape 74129">
                <a:extLst>
                  <a:ext uri="{FF2B5EF4-FFF2-40B4-BE49-F238E27FC236}">
                    <a16:creationId xmlns:a16="http://schemas.microsoft.com/office/drawing/2014/main" id="{DE7DC0F6-C637-49A5-8984-59E72DA89273}"/>
                  </a:ext>
                </a:extLst>
              </p:cNvPr>
              <p:cNvSpPr/>
              <p:nvPr/>
            </p:nvSpPr>
            <p:spPr>
              <a:xfrm>
                <a:off x="20461033" y="5118767"/>
                <a:ext cx="23431" cy="39692"/>
              </a:xfrm>
              <a:custGeom>
                <a:avLst/>
                <a:gdLst>
                  <a:gd name="connsiteX0" fmla="*/ 23431 w 23431"/>
                  <a:gd name="connsiteY0" fmla="*/ 10954 h 39692"/>
                  <a:gd name="connsiteX1" fmla="*/ 10096 w 23431"/>
                  <a:gd name="connsiteY1" fmla="*/ 0 h 39692"/>
                  <a:gd name="connsiteX2" fmla="*/ 0 w 23431"/>
                  <a:gd name="connsiteY2" fmla="*/ 24003 h 39692"/>
                  <a:gd name="connsiteX3" fmla="*/ 23431 w 23431"/>
                  <a:gd name="connsiteY3" fmla="*/ 10954 h 39692"/>
                </a:gdLst>
                <a:ahLst/>
                <a:cxnLst>
                  <a:cxn ang="0">
                    <a:pos x="connsiteX0" y="connsiteY0"/>
                  </a:cxn>
                  <a:cxn ang="0">
                    <a:pos x="connsiteX1" y="connsiteY1"/>
                  </a:cxn>
                  <a:cxn ang="0">
                    <a:pos x="connsiteX2" y="connsiteY2"/>
                  </a:cxn>
                  <a:cxn ang="0">
                    <a:pos x="connsiteX3" y="connsiteY3"/>
                  </a:cxn>
                </a:cxnLst>
                <a:rect l="l" t="t" r="r" b="b"/>
                <a:pathLst>
                  <a:path w="23431" h="39692">
                    <a:moveTo>
                      <a:pt x="23431" y="10954"/>
                    </a:moveTo>
                    <a:cubicBezTo>
                      <a:pt x="22384" y="-953"/>
                      <a:pt x="15144" y="2381"/>
                      <a:pt x="10096" y="0"/>
                    </a:cubicBezTo>
                    <a:cubicBezTo>
                      <a:pt x="12002" y="22670"/>
                      <a:pt x="8572" y="30766"/>
                      <a:pt x="0" y="24003"/>
                    </a:cubicBezTo>
                    <a:cubicBezTo>
                      <a:pt x="4191" y="61341"/>
                      <a:pt x="17621" y="21717"/>
                      <a:pt x="23431" y="10954"/>
                    </a:cubicBezTo>
                    <a:close/>
                  </a:path>
                </a:pathLst>
              </a:custGeom>
              <a:grpFill/>
              <a:ln w="9525" cap="flat">
                <a:noFill/>
                <a:prstDash val="solid"/>
                <a:miter/>
              </a:ln>
            </p:spPr>
            <p:txBody>
              <a:bodyPr rtlCol="0" anchor="ctr"/>
              <a:lstStyle/>
              <a:p>
                <a:endParaRPr lang="en-US"/>
              </a:p>
            </p:txBody>
          </p:sp>
          <p:sp>
            <p:nvSpPr>
              <p:cNvPr id="74131" name="Freeform: Shape 74130">
                <a:extLst>
                  <a:ext uri="{FF2B5EF4-FFF2-40B4-BE49-F238E27FC236}">
                    <a16:creationId xmlns:a16="http://schemas.microsoft.com/office/drawing/2014/main" id="{FFE910CF-6C47-4C3F-A528-508C8D7ED607}"/>
                  </a:ext>
                </a:extLst>
              </p:cNvPr>
              <p:cNvSpPr/>
              <p:nvPr/>
            </p:nvSpPr>
            <p:spPr>
              <a:xfrm>
                <a:off x="20442555" y="3584766"/>
                <a:ext cx="38696" cy="17256"/>
              </a:xfrm>
              <a:custGeom>
                <a:avLst/>
                <a:gdLst>
                  <a:gd name="connsiteX0" fmla="*/ 38671 w 38696"/>
                  <a:gd name="connsiteY0" fmla="*/ 15526 h 17256"/>
                  <a:gd name="connsiteX1" fmla="*/ 0 w 38696"/>
                  <a:gd name="connsiteY1" fmla="*/ 0 h 17256"/>
                  <a:gd name="connsiteX2" fmla="*/ 38671 w 38696"/>
                  <a:gd name="connsiteY2" fmla="*/ 15526 h 17256"/>
                </a:gdLst>
                <a:ahLst/>
                <a:cxnLst>
                  <a:cxn ang="0">
                    <a:pos x="connsiteX0" y="connsiteY0"/>
                  </a:cxn>
                  <a:cxn ang="0">
                    <a:pos x="connsiteX1" y="connsiteY1"/>
                  </a:cxn>
                  <a:cxn ang="0">
                    <a:pos x="connsiteX2" y="connsiteY2"/>
                  </a:cxn>
                </a:cxnLst>
                <a:rect l="l" t="t" r="r" b="b"/>
                <a:pathLst>
                  <a:path w="38696" h="17256">
                    <a:moveTo>
                      <a:pt x="38671" y="15526"/>
                    </a:moveTo>
                    <a:cubicBezTo>
                      <a:pt x="39624" y="-12954"/>
                      <a:pt x="13240" y="13621"/>
                      <a:pt x="0" y="0"/>
                    </a:cubicBezTo>
                    <a:cubicBezTo>
                      <a:pt x="7525" y="35623"/>
                      <a:pt x="21527" y="2953"/>
                      <a:pt x="38671" y="15526"/>
                    </a:cubicBezTo>
                    <a:close/>
                  </a:path>
                </a:pathLst>
              </a:custGeom>
              <a:grpFill/>
              <a:ln w="9525" cap="flat">
                <a:noFill/>
                <a:prstDash val="solid"/>
                <a:miter/>
              </a:ln>
            </p:spPr>
            <p:txBody>
              <a:bodyPr rtlCol="0" anchor="ctr"/>
              <a:lstStyle/>
              <a:p>
                <a:endParaRPr lang="en-US"/>
              </a:p>
            </p:txBody>
          </p:sp>
          <p:sp>
            <p:nvSpPr>
              <p:cNvPr id="74132" name="Freeform: Shape 74131">
                <a:extLst>
                  <a:ext uri="{FF2B5EF4-FFF2-40B4-BE49-F238E27FC236}">
                    <a16:creationId xmlns:a16="http://schemas.microsoft.com/office/drawing/2014/main" id="{BCF19A6D-ADF9-4AFF-AAB1-AEEED9420EF2}"/>
                  </a:ext>
                </a:extLst>
              </p:cNvPr>
              <p:cNvSpPr/>
              <p:nvPr/>
            </p:nvSpPr>
            <p:spPr>
              <a:xfrm>
                <a:off x="20439411" y="4219797"/>
                <a:ext cx="19526" cy="37909"/>
              </a:xfrm>
              <a:custGeom>
                <a:avLst/>
                <a:gdLst>
                  <a:gd name="connsiteX0" fmla="*/ 19526 w 19526"/>
                  <a:gd name="connsiteY0" fmla="*/ 37910 h 37909"/>
                  <a:gd name="connsiteX1" fmla="*/ 0 w 19526"/>
                  <a:gd name="connsiteY1" fmla="*/ 0 h 37909"/>
                  <a:gd name="connsiteX2" fmla="*/ 19526 w 19526"/>
                  <a:gd name="connsiteY2" fmla="*/ 37910 h 37909"/>
                </a:gdLst>
                <a:ahLst/>
                <a:cxnLst>
                  <a:cxn ang="0">
                    <a:pos x="connsiteX0" y="connsiteY0"/>
                  </a:cxn>
                  <a:cxn ang="0">
                    <a:pos x="connsiteX1" y="connsiteY1"/>
                  </a:cxn>
                  <a:cxn ang="0">
                    <a:pos x="connsiteX2" y="connsiteY2"/>
                  </a:cxn>
                </a:cxnLst>
                <a:rect l="l" t="t" r="r" b="b"/>
                <a:pathLst>
                  <a:path w="19526" h="37909">
                    <a:moveTo>
                      <a:pt x="19526" y="37910"/>
                    </a:moveTo>
                    <a:cubicBezTo>
                      <a:pt x="15240" y="19812"/>
                      <a:pt x="8858" y="6953"/>
                      <a:pt x="0" y="0"/>
                    </a:cubicBezTo>
                    <a:cubicBezTo>
                      <a:pt x="95" y="28385"/>
                      <a:pt x="9240" y="34576"/>
                      <a:pt x="19526" y="37910"/>
                    </a:cubicBezTo>
                    <a:close/>
                  </a:path>
                </a:pathLst>
              </a:custGeom>
              <a:grpFill/>
              <a:ln w="9525" cap="flat">
                <a:noFill/>
                <a:prstDash val="solid"/>
                <a:miter/>
              </a:ln>
            </p:spPr>
            <p:txBody>
              <a:bodyPr rtlCol="0" anchor="ctr"/>
              <a:lstStyle/>
              <a:p>
                <a:endParaRPr lang="en-US"/>
              </a:p>
            </p:txBody>
          </p:sp>
          <p:sp>
            <p:nvSpPr>
              <p:cNvPr id="74133" name="Freeform: Shape 74132">
                <a:extLst>
                  <a:ext uri="{FF2B5EF4-FFF2-40B4-BE49-F238E27FC236}">
                    <a16:creationId xmlns:a16="http://schemas.microsoft.com/office/drawing/2014/main" id="{BA554106-AE8D-4820-BAD6-4820807DC12F}"/>
                  </a:ext>
                </a:extLst>
              </p:cNvPr>
              <p:cNvSpPr/>
              <p:nvPr/>
            </p:nvSpPr>
            <p:spPr>
              <a:xfrm>
                <a:off x="20390548" y="7566502"/>
                <a:ext cx="24765" cy="22192"/>
              </a:xfrm>
              <a:custGeom>
                <a:avLst/>
                <a:gdLst>
                  <a:gd name="connsiteX0" fmla="*/ 24765 w 24765"/>
                  <a:gd name="connsiteY0" fmla="*/ 17716 h 22192"/>
                  <a:gd name="connsiteX1" fmla="*/ 0 w 24765"/>
                  <a:gd name="connsiteY1" fmla="*/ 22193 h 22192"/>
                  <a:gd name="connsiteX2" fmla="*/ 24765 w 24765"/>
                  <a:gd name="connsiteY2" fmla="*/ 17716 h 22192"/>
                </a:gdLst>
                <a:ahLst/>
                <a:cxnLst>
                  <a:cxn ang="0">
                    <a:pos x="connsiteX0" y="connsiteY0"/>
                  </a:cxn>
                  <a:cxn ang="0">
                    <a:pos x="connsiteX1" y="connsiteY1"/>
                  </a:cxn>
                  <a:cxn ang="0">
                    <a:pos x="connsiteX2" y="connsiteY2"/>
                  </a:cxn>
                </a:cxnLst>
                <a:rect l="l" t="t" r="r" b="b"/>
                <a:pathLst>
                  <a:path w="24765" h="22192">
                    <a:moveTo>
                      <a:pt x="24765" y="17716"/>
                    </a:moveTo>
                    <a:cubicBezTo>
                      <a:pt x="19241" y="95"/>
                      <a:pt x="667" y="-13050"/>
                      <a:pt x="0" y="22193"/>
                    </a:cubicBezTo>
                    <a:cubicBezTo>
                      <a:pt x="4763" y="11143"/>
                      <a:pt x="15430" y="16287"/>
                      <a:pt x="24765" y="17716"/>
                    </a:cubicBezTo>
                    <a:close/>
                  </a:path>
                </a:pathLst>
              </a:custGeom>
              <a:grpFill/>
              <a:ln w="9525" cap="flat">
                <a:noFill/>
                <a:prstDash val="solid"/>
                <a:miter/>
              </a:ln>
            </p:spPr>
            <p:txBody>
              <a:bodyPr rtlCol="0" anchor="ctr"/>
              <a:lstStyle/>
              <a:p>
                <a:endParaRPr lang="en-US"/>
              </a:p>
            </p:txBody>
          </p:sp>
          <p:sp>
            <p:nvSpPr>
              <p:cNvPr id="74134" name="Freeform: Shape 74133">
                <a:extLst>
                  <a:ext uri="{FF2B5EF4-FFF2-40B4-BE49-F238E27FC236}">
                    <a16:creationId xmlns:a16="http://schemas.microsoft.com/office/drawing/2014/main" id="{5369243E-2E94-435E-8F36-EB7FC32812DC}"/>
                  </a:ext>
                </a:extLst>
              </p:cNvPr>
              <p:cNvSpPr/>
              <p:nvPr/>
            </p:nvSpPr>
            <p:spPr>
              <a:xfrm>
                <a:off x="20413408" y="3602104"/>
                <a:ext cx="22478" cy="24476"/>
              </a:xfrm>
              <a:custGeom>
                <a:avLst/>
                <a:gdLst>
                  <a:gd name="connsiteX0" fmla="*/ 22479 w 22478"/>
                  <a:gd name="connsiteY0" fmla="*/ 24476 h 24476"/>
                  <a:gd name="connsiteX1" fmla="*/ 0 w 22478"/>
                  <a:gd name="connsiteY1" fmla="*/ 3235 h 24476"/>
                  <a:gd name="connsiteX2" fmla="*/ 22479 w 22478"/>
                  <a:gd name="connsiteY2" fmla="*/ 24476 h 24476"/>
                </a:gdLst>
                <a:ahLst/>
                <a:cxnLst>
                  <a:cxn ang="0">
                    <a:pos x="connsiteX0" y="connsiteY0"/>
                  </a:cxn>
                  <a:cxn ang="0">
                    <a:pos x="connsiteX1" y="connsiteY1"/>
                  </a:cxn>
                  <a:cxn ang="0">
                    <a:pos x="connsiteX2" y="connsiteY2"/>
                  </a:cxn>
                </a:cxnLst>
                <a:rect l="l" t="t" r="r" b="b"/>
                <a:pathLst>
                  <a:path w="22478" h="24476">
                    <a:moveTo>
                      <a:pt x="22479" y="24476"/>
                    </a:moveTo>
                    <a:cubicBezTo>
                      <a:pt x="20384" y="3045"/>
                      <a:pt x="3810" y="-5147"/>
                      <a:pt x="0" y="3235"/>
                    </a:cubicBezTo>
                    <a:cubicBezTo>
                      <a:pt x="4763" y="16951"/>
                      <a:pt x="14001" y="19618"/>
                      <a:pt x="22479" y="24476"/>
                    </a:cubicBezTo>
                    <a:close/>
                  </a:path>
                </a:pathLst>
              </a:custGeom>
              <a:grpFill/>
              <a:ln w="9525" cap="flat">
                <a:noFill/>
                <a:prstDash val="solid"/>
                <a:miter/>
              </a:ln>
            </p:spPr>
            <p:txBody>
              <a:bodyPr rtlCol="0" anchor="ctr"/>
              <a:lstStyle/>
              <a:p>
                <a:endParaRPr lang="en-US"/>
              </a:p>
            </p:txBody>
          </p:sp>
          <p:sp>
            <p:nvSpPr>
              <p:cNvPr id="74135" name="Freeform: Shape 74134">
                <a:extLst>
                  <a:ext uri="{FF2B5EF4-FFF2-40B4-BE49-F238E27FC236}">
                    <a16:creationId xmlns:a16="http://schemas.microsoft.com/office/drawing/2014/main" id="{CAE71FC5-E4CE-4D1D-8B63-5EDB817CC8A2}"/>
                  </a:ext>
                </a:extLst>
              </p:cNvPr>
              <p:cNvSpPr/>
              <p:nvPr/>
            </p:nvSpPr>
            <p:spPr>
              <a:xfrm>
                <a:off x="20364893" y="6606286"/>
                <a:ext cx="27775" cy="35433"/>
              </a:xfrm>
              <a:custGeom>
                <a:avLst/>
                <a:gdLst>
                  <a:gd name="connsiteX0" fmla="*/ 27750 w 27775"/>
                  <a:gd name="connsiteY0" fmla="*/ 11525 h 35433"/>
                  <a:gd name="connsiteX1" fmla="*/ 10605 w 27775"/>
                  <a:gd name="connsiteY1" fmla="*/ 0 h 35433"/>
                  <a:gd name="connsiteX2" fmla="*/ 32 w 27775"/>
                  <a:gd name="connsiteY2" fmla="*/ 24003 h 35433"/>
                  <a:gd name="connsiteX3" fmla="*/ 17177 w 27775"/>
                  <a:gd name="connsiteY3" fmla="*/ 35433 h 35433"/>
                  <a:gd name="connsiteX4" fmla="*/ 27750 w 27775"/>
                  <a:gd name="connsiteY4" fmla="*/ 11525 h 354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5" h="35433">
                    <a:moveTo>
                      <a:pt x="27750" y="11525"/>
                    </a:moveTo>
                    <a:cubicBezTo>
                      <a:pt x="28417" y="-7144"/>
                      <a:pt x="15558" y="5525"/>
                      <a:pt x="10605" y="0"/>
                    </a:cubicBezTo>
                    <a:cubicBezTo>
                      <a:pt x="11082" y="18764"/>
                      <a:pt x="7462" y="26861"/>
                      <a:pt x="32" y="24003"/>
                    </a:cubicBezTo>
                    <a:cubicBezTo>
                      <a:pt x="-730" y="42577"/>
                      <a:pt x="12225" y="29909"/>
                      <a:pt x="17177" y="35433"/>
                    </a:cubicBezTo>
                    <a:cubicBezTo>
                      <a:pt x="10986" y="19431"/>
                      <a:pt x="17082" y="5620"/>
                      <a:pt x="27750" y="11525"/>
                    </a:cubicBezTo>
                    <a:close/>
                  </a:path>
                </a:pathLst>
              </a:custGeom>
              <a:grpFill/>
              <a:ln w="9525" cap="flat">
                <a:noFill/>
                <a:prstDash val="solid"/>
                <a:miter/>
              </a:ln>
            </p:spPr>
            <p:txBody>
              <a:bodyPr rtlCol="0" anchor="ctr"/>
              <a:lstStyle/>
              <a:p>
                <a:endParaRPr lang="en-US"/>
              </a:p>
            </p:txBody>
          </p:sp>
          <p:sp>
            <p:nvSpPr>
              <p:cNvPr id="74136" name="Freeform: Shape 74135">
                <a:extLst>
                  <a:ext uri="{FF2B5EF4-FFF2-40B4-BE49-F238E27FC236}">
                    <a16:creationId xmlns:a16="http://schemas.microsoft.com/office/drawing/2014/main" id="{A2EA7E23-D35E-4BD4-A477-063DC0D977ED}"/>
                  </a:ext>
                </a:extLst>
              </p:cNvPr>
              <p:cNvSpPr/>
              <p:nvPr/>
            </p:nvSpPr>
            <p:spPr>
              <a:xfrm>
                <a:off x="20384642" y="5078190"/>
                <a:ext cx="16287" cy="54197"/>
              </a:xfrm>
              <a:custGeom>
                <a:avLst/>
                <a:gdLst>
                  <a:gd name="connsiteX0" fmla="*/ 16288 w 16287"/>
                  <a:gd name="connsiteY0" fmla="*/ 54197 h 54197"/>
                  <a:gd name="connsiteX1" fmla="*/ 0 w 16287"/>
                  <a:gd name="connsiteY1" fmla="*/ 0 h 54197"/>
                  <a:gd name="connsiteX2" fmla="*/ 2953 w 16287"/>
                  <a:gd name="connsiteY2" fmla="*/ 52006 h 54197"/>
                  <a:gd name="connsiteX3" fmla="*/ 16288 w 16287"/>
                  <a:gd name="connsiteY3" fmla="*/ 54197 h 54197"/>
                </a:gdLst>
                <a:ahLst/>
                <a:cxnLst>
                  <a:cxn ang="0">
                    <a:pos x="connsiteX0" y="connsiteY0"/>
                  </a:cxn>
                  <a:cxn ang="0">
                    <a:pos x="connsiteX1" y="connsiteY1"/>
                  </a:cxn>
                  <a:cxn ang="0">
                    <a:pos x="connsiteX2" y="connsiteY2"/>
                  </a:cxn>
                  <a:cxn ang="0">
                    <a:pos x="connsiteX3" y="connsiteY3"/>
                  </a:cxn>
                </a:cxnLst>
                <a:rect l="l" t="t" r="r" b="b"/>
                <a:pathLst>
                  <a:path w="16287" h="54197">
                    <a:moveTo>
                      <a:pt x="16288" y="54197"/>
                    </a:moveTo>
                    <a:cubicBezTo>
                      <a:pt x="10096" y="37814"/>
                      <a:pt x="8191" y="11430"/>
                      <a:pt x="0" y="0"/>
                    </a:cubicBezTo>
                    <a:cubicBezTo>
                      <a:pt x="3810" y="10668"/>
                      <a:pt x="3524" y="30861"/>
                      <a:pt x="2953" y="52006"/>
                    </a:cubicBezTo>
                    <a:lnTo>
                      <a:pt x="16288" y="54197"/>
                    </a:lnTo>
                    <a:close/>
                  </a:path>
                </a:pathLst>
              </a:custGeom>
              <a:grpFill/>
              <a:ln w="9525" cap="flat">
                <a:noFill/>
                <a:prstDash val="solid"/>
                <a:miter/>
              </a:ln>
            </p:spPr>
            <p:txBody>
              <a:bodyPr rtlCol="0" anchor="ctr"/>
              <a:lstStyle/>
              <a:p>
                <a:endParaRPr lang="en-US"/>
              </a:p>
            </p:txBody>
          </p:sp>
          <p:sp>
            <p:nvSpPr>
              <p:cNvPr id="74137" name="Freeform: Shape 74136">
                <a:extLst>
                  <a:ext uri="{FF2B5EF4-FFF2-40B4-BE49-F238E27FC236}">
                    <a16:creationId xmlns:a16="http://schemas.microsoft.com/office/drawing/2014/main" id="{850D41B1-2BCB-4FED-BAF1-0B30FED7B792}"/>
                  </a:ext>
                </a:extLst>
              </p:cNvPr>
              <p:cNvSpPr/>
              <p:nvPr/>
            </p:nvSpPr>
            <p:spPr>
              <a:xfrm>
                <a:off x="20380356" y="4253547"/>
                <a:ext cx="22860" cy="20066"/>
              </a:xfrm>
              <a:custGeom>
                <a:avLst/>
                <a:gdLst>
                  <a:gd name="connsiteX0" fmla="*/ 22860 w 22860"/>
                  <a:gd name="connsiteY0" fmla="*/ 20066 h 20066"/>
                  <a:gd name="connsiteX1" fmla="*/ 0 w 22860"/>
                  <a:gd name="connsiteY1" fmla="*/ 7589 h 20066"/>
                  <a:gd name="connsiteX2" fmla="*/ 22860 w 22860"/>
                  <a:gd name="connsiteY2" fmla="*/ 20066 h 20066"/>
                </a:gdLst>
                <a:ahLst/>
                <a:cxnLst>
                  <a:cxn ang="0">
                    <a:pos x="connsiteX0" y="connsiteY0"/>
                  </a:cxn>
                  <a:cxn ang="0">
                    <a:pos x="connsiteX1" y="connsiteY1"/>
                  </a:cxn>
                  <a:cxn ang="0">
                    <a:pos x="connsiteX2" y="connsiteY2"/>
                  </a:cxn>
                </a:cxnLst>
                <a:rect l="l" t="t" r="r" b="b"/>
                <a:pathLst>
                  <a:path w="22860" h="20066">
                    <a:moveTo>
                      <a:pt x="22860" y="20066"/>
                    </a:moveTo>
                    <a:cubicBezTo>
                      <a:pt x="22956" y="-4889"/>
                      <a:pt x="4477" y="-3460"/>
                      <a:pt x="0" y="7589"/>
                    </a:cubicBezTo>
                    <a:cubicBezTo>
                      <a:pt x="6096" y="29973"/>
                      <a:pt x="14288" y="-793"/>
                      <a:pt x="22860" y="20066"/>
                    </a:cubicBezTo>
                    <a:close/>
                  </a:path>
                </a:pathLst>
              </a:custGeom>
              <a:grpFill/>
              <a:ln w="9525" cap="flat">
                <a:noFill/>
                <a:prstDash val="solid"/>
                <a:miter/>
              </a:ln>
            </p:spPr>
            <p:txBody>
              <a:bodyPr rtlCol="0" anchor="ctr"/>
              <a:lstStyle/>
              <a:p>
                <a:endParaRPr lang="en-US"/>
              </a:p>
            </p:txBody>
          </p:sp>
          <p:sp>
            <p:nvSpPr>
              <p:cNvPr id="74138" name="Freeform: Shape 74137">
                <a:extLst>
                  <a:ext uri="{FF2B5EF4-FFF2-40B4-BE49-F238E27FC236}">
                    <a16:creationId xmlns:a16="http://schemas.microsoft.com/office/drawing/2014/main" id="{0F6D8DA6-D946-4C0C-ADB7-DB1880CAF1DF}"/>
                  </a:ext>
                </a:extLst>
              </p:cNvPr>
              <p:cNvSpPr/>
              <p:nvPr/>
            </p:nvSpPr>
            <p:spPr>
              <a:xfrm>
                <a:off x="20372546" y="4904073"/>
                <a:ext cx="23146" cy="21145"/>
              </a:xfrm>
              <a:custGeom>
                <a:avLst/>
                <a:gdLst>
                  <a:gd name="connsiteX0" fmla="*/ 23146 w 23146"/>
                  <a:gd name="connsiteY0" fmla="*/ 21146 h 21145"/>
                  <a:gd name="connsiteX1" fmla="*/ 0 w 23146"/>
                  <a:gd name="connsiteY1" fmla="*/ 0 h 21145"/>
                  <a:gd name="connsiteX2" fmla="*/ 23146 w 23146"/>
                  <a:gd name="connsiteY2" fmla="*/ 21146 h 21145"/>
                </a:gdLst>
                <a:ahLst/>
                <a:cxnLst>
                  <a:cxn ang="0">
                    <a:pos x="connsiteX0" y="connsiteY0"/>
                  </a:cxn>
                  <a:cxn ang="0">
                    <a:pos x="connsiteX1" y="connsiteY1"/>
                  </a:cxn>
                  <a:cxn ang="0">
                    <a:pos x="connsiteX2" y="connsiteY2"/>
                  </a:cxn>
                </a:cxnLst>
                <a:rect l="l" t="t" r="r" b="b"/>
                <a:pathLst>
                  <a:path w="23146" h="21145">
                    <a:moveTo>
                      <a:pt x="23146" y="21146"/>
                    </a:moveTo>
                    <a:cubicBezTo>
                      <a:pt x="18384" y="7048"/>
                      <a:pt x="10287" y="857"/>
                      <a:pt x="0" y="0"/>
                    </a:cubicBezTo>
                    <a:cubicBezTo>
                      <a:pt x="381" y="24765"/>
                      <a:pt x="13811" y="18193"/>
                      <a:pt x="23146" y="21146"/>
                    </a:cubicBezTo>
                    <a:close/>
                  </a:path>
                </a:pathLst>
              </a:custGeom>
              <a:grpFill/>
              <a:ln w="9525" cap="flat">
                <a:noFill/>
                <a:prstDash val="solid"/>
                <a:miter/>
              </a:ln>
            </p:spPr>
            <p:txBody>
              <a:bodyPr rtlCol="0" anchor="ctr"/>
              <a:lstStyle/>
              <a:p>
                <a:endParaRPr lang="en-US"/>
              </a:p>
            </p:txBody>
          </p:sp>
          <p:sp>
            <p:nvSpPr>
              <p:cNvPr id="74139" name="Freeform: Shape 74138">
                <a:extLst>
                  <a:ext uri="{FF2B5EF4-FFF2-40B4-BE49-F238E27FC236}">
                    <a16:creationId xmlns:a16="http://schemas.microsoft.com/office/drawing/2014/main" id="{C404B46F-94BF-43CF-9E5C-1CBC76FE17FA}"/>
                  </a:ext>
                </a:extLst>
              </p:cNvPr>
              <p:cNvSpPr/>
              <p:nvPr/>
            </p:nvSpPr>
            <p:spPr>
              <a:xfrm>
                <a:off x="20349686" y="4791964"/>
                <a:ext cx="20383" cy="100107"/>
              </a:xfrm>
              <a:custGeom>
                <a:avLst/>
                <a:gdLst>
                  <a:gd name="connsiteX0" fmla="*/ 20384 w 20383"/>
                  <a:gd name="connsiteY0" fmla="*/ 0 h 100107"/>
                  <a:gd name="connsiteX1" fmla="*/ 3620 w 20383"/>
                  <a:gd name="connsiteY1" fmla="*/ 22955 h 100107"/>
                  <a:gd name="connsiteX2" fmla="*/ 0 w 20383"/>
                  <a:gd name="connsiteY2" fmla="*/ 65246 h 100107"/>
                  <a:gd name="connsiteX3" fmla="*/ 3048 w 20383"/>
                  <a:gd name="connsiteY3" fmla="*/ 100108 h 100107"/>
                  <a:gd name="connsiteX4" fmla="*/ 20384 w 20383"/>
                  <a:gd name="connsiteY4" fmla="*/ 0 h 100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83" h="100107">
                    <a:moveTo>
                      <a:pt x="20384" y="0"/>
                    </a:moveTo>
                    <a:cubicBezTo>
                      <a:pt x="14478" y="6667"/>
                      <a:pt x="10573" y="19145"/>
                      <a:pt x="3620" y="22955"/>
                    </a:cubicBezTo>
                    <a:cubicBezTo>
                      <a:pt x="2571" y="37719"/>
                      <a:pt x="13906" y="70771"/>
                      <a:pt x="0" y="65246"/>
                    </a:cubicBezTo>
                    <a:cubicBezTo>
                      <a:pt x="2477" y="73152"/>
                      <a:pt x="3429" y="85249"/>
                      <a:pt x="3048" y="100108"/>
                    </a:cubicBezTo>
                    <a:cubicBezTo>
                      <a:pt x="15335" y="85154"/>
                      <a:pt x="11906" y="25432"/>
                      <a:pt x="20384" y="0"/>
                    </a:cubicBezTo>
                    <a:close/>
                  </a:path>
                </a:pathLst>
              </a:custGeom>
              <a:grpFill/>
              <a:ln w="9525" cap="flat">
                <a:noFill/>
                <a:prstDash val="solid"/>
                <a:miter/>
              </a:ln>
            </p:spPr>
            <p:txBody>
              <a:bodyPr rtlCol="0" anchor="ctr"/>
              <a:lstStyle/>
              <a:p>
                <a:endParaRPr lang="en-US"/>
              </a:p>
            </p:txBody>
          </p:sp>
          <p:sp>
            <p:nvSpPr>
              <p:cNvPr id="74140" name="Freeform: Shape 74139">
                <a:extLst>
                  <a:ext uri="{FF2B5EF4-FFF2-40B4-BE49-F238E27FC236}">
                    <a16:creationId xmlns:a16="http://schemas.microsoft.com/office/drawing/2014/main" id="{705BFD20-68F6-45EA-A878-1858F1706B8A}"/>
                  </a:ext>
                </a:extLst>
              </p:cNvPr>
              <p:cNvSpPr/>
              <p:nvPr/>
            </p:nvSpPr>
            <p:spPr>
              <a:xfrm>
                <a:off x="20294726" y="6708108"/>
                <a:ext cx="23308" cy="34385"/>
              </a:xfrm>
              <a:custGeom>
                <a:avLst/>
                <a:gdLst>
                  <a:gd name="connsiteX0" fmla="*/ 21050 w 23308"/>
                  <a:gd name="connsiteY0" fmla="*/ 0 h 34385"/>
                  <a:gd name="connsiteX1" fmla="*/ 3715 w 23308"/>
                  <a:gd name="connsiteY1" fmla="*/ 5715 h 34385"/>
                  <a:gd name="connsiteX2" fmla="*/ 191 w 23308"/>
                  <a:gd name="connsiteY2" fmla="*/ 13811 h 34385"/>
                  <a:gd name="connsiteX3" fmla="*/ 0 w 23308"/>
                  <a:gd name="connsiteY3" fmla="*/ 30861 h 34385"/>
                  <a:gd name="connsiteX4" fmla="*/ 20669 w 23308"/>
                  <a:gd name="connsiteY4" fmla="*/ 34385 h 34385"/>
                  <a:gd name="connsiteX5" fmla="*/ 21050 w 23308"/>
                  <a:gd name="connsiteY5" fmla="*/ 0 h 34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08" h="34385">
                    <a:moveTo>
                      <a:pt x="21050" y="0"/>
                    </a:moveTo>
                    <a:cubicBezTo>
                      <a:pt x="19621" y="9334"/>
                      <a:pt x="6953" y="30480"/>
                      <a:pt x="3715" y="5715"/>
                    </a:cubicBezTo>
                    <a:cubicBezTo>
                      <a:pt x="762" y="3620"/>
                      <a:pt x="381" y="8573"/>
                      <a:pt x="191" y="13811"/>
                    </a:cubicBezTo>
                    <a:cubicBezTo>
                      <a:pt x="95" y="19526"/>
                      <a:pt x="95" y="25146"/>
                      <a:pt x="0" y="30861"/>
                    </a:cubicBezTo>
                    <a:cubicBezTo>
                      <a:pt x="10192" y="24860"/>
                      <a:pt x="10668" y="24860"/>
                      <a:pt x="20669" y="34385"/>
                    </a:cubicBezTo>
                    <a:cubicBezTo>
                      <a:pt x="26670" y="18288"/>
                      <a:pt x="20479" y="23336"/>
                      <a:pt x="21050" y="0"/>
                    </a:cubicBezTo>
                    <a:close/>
                  </a:path>
                </a:pathLst>
              </a:custGeom>
              <a:grpFill/>
              <a:ln w="9525" cap="flat">
                <a:noFill/>
                <a:prstDash val="solid"/>
                <a:miter/>
              </a:ln>
            </p:spPr>
            <p:txBody>
              <a:bodyPr rtlCol="0" anchor="ctr"/>
              <a:lstStyle/>
              <a:p>
                <a:endParaRPr lang="en-US"/>
              </a:p>
            </p:txBody>
          </p:sp>
          <p:sp>
            <p:nvSpPr>
              <p:cNvPr id="74141" name="Freeform: Shape 74140">
                <a:extLst>
                  <a:ext uri="{FF2B5EF4-FFF2-40B4-BE49-F238E27FC236}">
                    <a16:creationId xmlns:a16="http://schemas.microsoft.com/office/drawing/2014/main" id="{FDDF62A7-D1DC-44F0-93F2-19D2CAB6F238}"/>
                  </a:ext>
                </a:extLst>
              </p:cNvPr>
              <p:cNvSpPr/>
              <p:nvPr/>
            </p:nvSpPr>
            <p:spPr>
              <a:xfrm>
                <a:off x="20317885" y="4249877"/>
                <a:ext cx="19204" cy="37262"/>
              </a:xfrm>
              <a:custGeom>
                <a:avLst/>
                <a:gdLst>
                  <a:gd name="connsiteX0" fmla="*/ 368 w 19204"/>
                  <a:gd name="connsiteY0" fmla="*/ 115 h 37262"/>
                  <a:gd name="connsiteX1" fmla="*/ 16465 w 19204"/>
                  <a:gd name="connsiteY1" fmla="*/ 37262 h 37262"/>
                  <a:gd name="connsiteX2" fmla="*/ 368 w 19204"/>
                  <a:gd name="connsiteY2" fmla="*/ 115 h 37262"/>
                </a:gdLst>
                <a:ahLst/>
                <a:cxnLst>
                  <a:cxn ang="0">
                    <a:pos x="connsiteX0" y="connsiteY0"/>
                  </a:cxn>
                  <a:cxn ang="0">
                    <a:pos x="connsiteX1" y="connsiteY1"/>
                  </a:cxn>
                  <a:cxn ang="0">
                    <a:pos x="connsiteX2" y="connsiteY2"/>
                  </a:cxn>
                </a:cxnLst>
                <a:rect l="l" t="t" r="r" b="b"/>
                <a:pathLst>
                  <a:path w="19204" h="37262">
                    <a:moveTo>
                      <a:pt x="368" y="115"/>
                    </a:moveTo>
                    <a:cubicBezTo>
                      <a:pt x="-3061" y="33738"/>
                      <a:pt x="18656" y="6877"/>
                      <a:pt x="16465" y="37262"/>
                    </a:cubicBezTo>
                    <a:cubicBezTo>
                      <a:pt x="25609" y="22784"/>
                      <a:pt x="9702" y="-1886"/>
                      <a:pt x="368" y="115"/>
                    </a:cubicBezTo>
                    <a:close/>
                  </a:path>
                </a:pathLst>
              </a:custGeom>
              <a:grpFill/>
              <a:ln w="9525" cap="flat">
                <a:noFill/>
                <a:prstDash val="solid"/>
                <a:miter/>
              </a:ln>
            </p:spPr>
            <p:txBody>
              <a:bodyPr rtlCol="0" anchor="ctr"/>
              <a:lstStyle/>
              <a:p>
                <a:endParaRPr lang="en-US"/>
              </a:p>
            </p:txBody>
          </p:sp>
          <p:sp>
            <p:nvSpPr>
              <p:cNvPr id="74142" name="Freeform: Shape 74141">
                <a:extLst>
                  <a:ext uri="{FF2B5EF4-FFF2-40B4-BE49-F238E27FC236}">
                    <a16:creationId xmlns:a16="http://schemas.microsoft.com/office/drawing/2014/main" id="{A6C12242-F1E4-48CF-9093-81D293E07E73}"/>
                  </a:ext>
                </a:extLst>
              </p:cNvPr>
              <p:cNvSpPr/>
              <p:nvPr/>
            </p:nvSpPr>
            <p:spPr>
              <a:xfrm>
                <a:off x="20322248" y="3684207"/>
                <a:ext cx="19532" cy="33813"/>
              </a:xfrm>
              <a:custGeom>
                <a:avLst/>
                <a:gdLst>
                  <a:gd name="connsiteX0" fmla="*/ 3530 w 19532"/>
                  <a:gd name="connsiteY0" fmla="*/ 0 h 33813"/>
                  <a:gd name="connsiteX1" fmla="*/ 6 w 19532"/>
                  <a:gd name="connsiteY1" fmla="*/ 33814 h 33813"/>
                  <a:gd name="connsiteX2" fmla="*/ 19532 w 19532"/>
                  <a:gd name="connsiteY2" fmla="*/ 20098 h 33813"/>
                  <a:gd name="connsiteX3" fmla="*/ 3530 w 19532"/>
                  <a:gd name="connsiteY3" fmla="*/ 0 h 33813"/>
                </a:gdLst>
                <a:ahLst/>
                <a:cxnLst>
                  <a:cxn ang="0">
                    <a:pos x="connsiteX0" y="connsiteY0"/>
                  </a:cxn>
                  <a:cxn ang="0">
                    <a:pos x="connsiteX1" y="connsiteY1"/>
                  </a:cxn>
                  <a:cxn ang="0">
                    <a:pos x="connsiteX2" y="connsiteY2"/>
                  </a:cxn>
                  <a:cxn ang="0">
                    <a:pos x="connsiteX3" y="connsiteY3"/>
                  </a:cxn>
                </a:cxnLst>
                <a:rect l="l" t="t" r="r" b="b"/>
                <a:pathLst>
                  <a:path w="19532" h="33813">
                    <a:moveTo>
                      <a:pt x="3530" y="0"/>
                    </a:moveTo>
                    <a:cubicBezTo>
                      <a:pt x="958" y="7239"/>
                      <a:pt x="-89" y="18859"/>
                      <a:pt x="6" y="33814"/>
                    </a:cubicBezTo>
                    <a:cubicBezTo>
                      <a:pt x="6769" y="30004"/>
                      <a:pt x="9436" y="14192"/>
                      <a:pt x="19532" y="20098"/>
                    </a:cubicBezTo>
                    <a:cubicBezTo>
                      <a:pt x="19151" y="1143"/>
                      <a:pt x="11531" y="190"/>
                      <a:pt x="3530" y="0"/>
                    </a:cubicBezTo>
                    <a:close/>
                  </a:path>
                </a:pathLst>
              </a:custGeom>
              <a:grpFill/>
              <a:ln w="9525" cap="flat">
                <a:noFill/>
                <a:prstDash val="solid"/>
                <a:miter/>
              </a:ln>
            </p:spPr>
            <p:txBody>
              <a:bodyPr rtlCol="0" anchor="ctr"/>
              <a:lstStyle/>
              <a:p>
                <a:endParaRPr lang="en-US"/>
              </a:p>
            </p:txBody>
          </p:sp>
          <p:sp>
            <p:nvSpPr>
              <p:cNvPr id="74143" name="Freeform: Shape 74142">
                <a:extLst>
                  <a:ext uri="{FF2B5EF4-FFF2-40B4-BE49-F238E27FC236}">
                    <a16:creationId xmlns:a16="http://schemas.microsoft.com/office/drawing/2014/main" id="{F3F52BD1-C80B-4633-85C1-03C8E245C1F9}"/>
                  </a:ext>
                </a:extLst>
              </p:cNvPr>
              <p:cNvSpPr/>
              <p:nvPr/>
            </p:nvSpPr>
            <p:spPr>
              <a:xfrm>
                <a:off x="20280248" y="4819396"/>
                <a:ext cx="42386" cy="93249"/>
              </a:xfrm>
              <a:custGeom>
                <a:avLst/>
                <a:gdLst>
                  <a:gd name="connsiteX0" fmla="*/ 9240 w 42386"/>
                  <a:gd name="connsiteY0" fmla="*/ 87439 h 93249"/>
                  <a:gd name="connsiteX1" fmla="*/ 42386 w 42386"/>
                  <a:gd name="connsiteY1" fmla="*/ 93250 h 93249"/>
                  <a:gd name="connsiteX2" fmla="*/ 22670 w 42386"/>
                  <a:gd name="connsiteY2" fmla="*/ 64103 h 93249"/>
                  <a:gd name="connsiteX3" fmla="*/ 6668 w 42386"/>
                  <a:gd name="connsiteY3" fmla="*/ 1143 h 93249"/>
                  <a:gd name="connsiteX4" fmla="*/ 0 w 42386"/>
                  <a:gd name="connsiteY4" fmla="*/ 0 h 93249"/>
                  <a:gd name="connsiteX5" fmla="*/ 9240 w 42386"/>
                  <a:gd name="connsiteY5" fmla="*/ 87439 h 9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86" h="93249">
                    <a:moveTo>
                      <a:pt x="9240" y="87439"/>
                    </a:moveTo>
                    <a:cubicBezTo>
                      <a:pt x="15716" y="48387"/>
                      <a:pt x="25622" y="84487"/>
                      <a:pt x="42386" y="93250"/>
                    </a:cubicBezTo>
                    <a:cubicBezTo>
                      <a:pt x="39910" y="73057"/>
                      <a:pt x="26289" y="31147"/>
                      <a:pt x="22670" y="64103"/>
                    </a:cubicBezTo>
                    <a:cubicBezTo>
                      <a:pt x="14478" y="49816"/>
                      <a:pt x="10192" y="26479"/>
                      <a:pt x="6668" y="1143"/>
                    </a:cubicBezTo>
                    <a:cubicBezTo>
                      <a:pt x="4477" y="667"/>
                      <a:pt x="2191" y="286"/>
                      <a:pt x="0" y="0"/>
                    </a:cubicBezTo>
                    <a:cubicBezTo>
                      <a:pt x="7811" y="18097"/>
                      <a:pt x="4477" y="62293"/>
                      <a:pt x="9240" y="87439"/>
                    </a:cubicBezTo>
                    <a:close/>
                  </a:path>
                </a:pathLst>
              </a:custGeom>
              <a:grpFill/>
              <a:ln w="9525" cap="flat">
                <a:noFill/>
                <a:prstDash val="solid"/>
                <a:miter/>
              </a:ln>
            </p:spPr>
            <p:txBody>
              <a:bodyPr rtlCol="0" anchor="ctr"/>
              <a:lstStyle/>
              <a:p>
                <a:endParaRPr lang="en-US"/>
              </a:p>
            </p:txBody>
          </p:sp>
          <p:sp>
            <p:nvSpPr>
              <p:cNvPr id="74144" name="Freeform: Shape 74143">
                <a:extLst>
                  <a:ext uri="{FF2B5EF4-FFF2-40B4-BE49-F238E27FC236}">
                    <a16:creationId xmlns:a16="http://schemas.microsoft.com/office/drawing/2014/main" id="{F90D6A76-A469-4652-8DF1-2738C452896C}"/>
                  </a:ext>
                </a:extLst>
              </p:cNvPr>
              <p:cNvSpPr/>
              <p:nvPr/>
            </p:nvSpPr>
            <p:spPr>
              <a:xfrm>
                <a:off x="20304918" y="4652363"/>
                <a:ext cx="17150" cy="27780"/>
              </a:xfrm>
              <a:custGeom>
                <a:avLst/>
                <a:gdLst>
                  <a:gd name="connsiteX0" fmla="*/ 16669 w 17150"/>
                  <a:gd name="connsiteY0" fmla="*/ 2346 h 27780"/>
                  <a:gd name="connsiteX1" fmla="*/ 0 w 17150"/>
                  <a:gd name="connsiteY1" fmla="*/ 16538 h 27780"/>
                  <a:gd name="connsiteX2" fmla="*/ 16669 w 17150"/>
                  <a:gd name="connsiteY2" fmla="*/ 2346 h 27780"/>
                </a:gdLst>
                <a:ahLst/>
                <a:cxnLst>
                  <a:cxn ang="0">
                    <a:pos x="connsiteX0" y="connsiteY0"/>
                  </a:cxn>
                  <a:cxn ang="0">
                    <a:pos x="connsiteX1" y="connsiteY1"/>
                  </a:cxn>
                  <a:cxn ang="0">
                    <a:pos x="connsiteX2" y="connsiteY2"/>
                  </a:cxn>
                </a:cxnLst>
                <a:rect l="l" t="t" r="r" b="b"/>
                <a:pathLst>
                  <a:path w="17150" h="27780">
                    <a:moveTo>
                      <a:pt x="16669" y="2346"/>
                    </a:moveTo>
                    <a:cubicBezTo>
                      <a:pt x="6191" y="-6893"/>
                      <a:pt x="6382" y="13966"/>
                      <a:pt x="0" y="16538"/>
                    </a:cubicBezTo>
                    <a:cubicBezTo>
                      <a:pt x="2381" y="36731"/>
                      <a:pt x="20288" y="28349"/>
                      <a:pt x="16669" y="2346"/>
                    </a:cubicBezTo>
                    <a:close/>
                  </a:path>
                </a:pathLst>
              </a:custGeom>
              <a:grpFill/>
              <a:ln w="9525" cap="flat">
                <a:noFill/>
                <a:prstDash val="solid"/>
                <a:miter/>
              </a:ln>
            </p:spPr>
            <p:txBody>
              <a:bodyPr rtlCol="0" anchor="ctr"/>
              <a:lstStyle/>
              <a:p>
                <a:endParaRPr lang="en-US"/>
              </a:p>
            </p:txBody>
          </p:sp>
          <p:sp>
            <p:nvSpPr>
              <p:cNvPr id="74145" name="Freeform: Shape 74144">
                <a:extLst>
                  <a:ext uri="{FF2B5EF4-FFF2-40B4-BE49-F238E27FC236}">
                    <a16:creationId xmlns:a16="http://schemas.microsoft.com/office/drawing/2014/main" id="{E6602ADB-873F-4BA3-BCDC-D281C1BE7402}"/>
                  </a:ext>
                </a:extLst>
              </p:cNvPr>
              <p:cNvSpPr/>
              <p:nvPr/>
            </p:nvSpPr>
            <p:spPr>
              <a:xfrm>
                <a:off x="20316062" y="3227007"/>
                <a:ext cx="15933" cy="24170"/>
              </a:xfrm>
              <a:custGeom>
                <a:avLst/>
                <a:gdLst>
                  <a:gd name="connsiteX0" fmla="*/ 15907 w 15933"/>
                  <a:gd name="connsiteY0" fmla="*/ 11525 h 24170"/>
                  <a:gd name="connsiteX1" fmla="*/ 0 w 15933"/>
                  <a:gd name="connsiteY1" fmla="*/ 0 h 24170"/>
                  <a:gd name="connsiteX2" fmla="*/ 15907 w 15933"/>
                  <a:gd name="connsiteY2" fmla="*/ 11525 h 24170"/>
                </a:gdLst>
                <a:ahLst/>
                <a:cxnLst>
                  <a:cxn ang="0">
                    <a:pos x="connsiteX0" y="connsiteY0"/>
                  </a:cxn>
                  <a:cxn ang="0">
                    <a:pos x="connsiteX1" y="connsiteY1"/>
                  </a:cxn>
                  <a:cxn ang="0">
                    <a:pos x="connsiteX2" y="connsiteY2"/>
                  </a:cxn>
                </a:cxnLst>
                <a:rect l="l" t="t" r="r" b="b"/>
                <a:pathLst>
                  <a:path w="15933" h="24170">
                    <a:moveTo>
                      <a:pt x="15907" y="11525"/>
                    </a:moveTo>
                    <a:cubicBezTo>
                      <a:pt x="16573" y="-7049"/>
                      <a:pt x="4572" y="5524"/>
                      <a:pt x="0" y="0"/>
                    </a:cubicBezTo>
                    <a:cubicBezTo>
                      <a:pt x="858" y="43053"/>
                      <a:pt x="8477" y="16478"/>
                      <a:pt x="15907" y="11525"/>
                    </a:cubicBezTo>
                    <a:close/>
                  </a:path>
                </a:pathLst>
              </a:custGeom>
              <a:grpFill/>
              <a:ln w="9525" cap="flat">
                <a:noFill/>
                <a:prstDash val="solid"/>
                <a:miter/>
              </a:ln>
            </p:spPr>
            <p:txBody>
              <a:bodyPr rtlCol="0" anchor="ctr"/>
              <a:lstStyle/>
              <a:p>
                <a:endParaRPr lang="en-US"/>
              </a:p>
            </p:txBody>
          </p:sp>
          <p:sp>
            <p:nvSpPr>
              <p:cNvPr id="74146" name="Freeform: Shape 74145">
                <a:extLst>
                  <a:ext uri="{FF2B5EF4-FFF2-40B4-BE49-F238E27FC236}">
                    <a16:creationId xmlns:a16="http://schemas.microsoft.com/office/drawing/2014/main" id="{314B4266-DF45-45DB-8DCF-DD30D8049095}"/>
                  </a:ext>
                </a:extLst>
              </p:cNvPr>
              <p:cNvSpPr/>
              <p:nvPr/>
            </p:nvSpPr>
            <p:spPr>
              <a:xfrm>
                <a:off x="20287963" y="5062330"/>
                <a:ext cx="26504" cy="29386"/>
              </a:xfrm>
              <a:custGeom>
                <a:avLst/>
                <a:gdLst>
                  <a:gd name="connsiteX0" fmla="*/ 26480 w 26504"/>
                  <a:gd name="connsiteY0" fmla="*/ 29386 h 29386"/>
                  <a:gd name="connsiteX1" fmla="*/ 0 w 26504"/>
                  <a:gd name="connsiteY1" fmla="*/ 7669 h 29386"/>
                  <a:gd name="connsiteX2" fmla="*/ 26480 w 26504"/>
                  <a:gd name="connsiteY2" fmla="*/ 29386 h 29386"/>
                </a:gdLst>
                <a:ahLst/>
                <a:cxnLst>
                  <a:cxn ang="0">
                    <a:pos x="connsiteX0" y="connsiteY0"/>
                  </a:cxn>
                  <a:cxn ang="0">
                    <a:pos x="connsiteX1" y="connsiteY1"/>
                  </a:cxn>
                  <a:cxn ang="0">
                    <a:pos x="connsiteX2" y="connsiteY2"/>
                  </a:cxn>
                </a:cxnLst>
                <a:rect l="l" t="t" r="r" b="b"/>
                <a:pathLst>
                  <a:path w="26504" h="29386">
                    <a:moveTo>
                      <a:pt x="26480" y="29386"/>
                    </a:moveTo>
                    <a:cubicBezTo>
                      <a:pt x="27337" y="4240"/>
                      <a:pt x="5239" y="-9571"/>
                      <a:pt x="0" y="7669"/>
                    </a:cubicBezTo>
                    <a:cubicBezTo>
                      <a:pt x="5715" y="34149"/>
                      <a:pt x="11906" y="28529"/>
                      <a:pt x="26480" y="29386"/>
                    </a:cubicBezTo>
                    <a:close/>
                  </a:path>
                </a:pathLst>
              </a:custGeom>
              <a:grpFill/>
              <a:ln w="9525" cap="flat">
                <a:noFill/>
                <a:prstDash val="solid"/>
                <a:miter/>
              </a:ln>
            </p:spPr>
            <p:txBody>
              <a:bodyPr rtlCol="0" anchor="ctr"/>
              <a:lstStyle/>
              <a:p>
                <a:endParaRPr lang="en-US"/>
              </a:p>
            </p:txBody>
          </p:sp>
          <p:sp>
            <p:nvSpPr>
              <p:cNvPr id="74147" name="Freeform: Shape 74146">
                <a:extLst>
                  <a:ext uri="{FF2B5EF4-FFF2-40B4-BE49-F238E27FC236}">
                    <a16:creationId xmlns:a16="http://schemas.microsoft.com/office/drawing/2014/main" id="{16D5F417-DA95-4A6B-92D4-CDDB665D3B59}"/>
                  </a:ext>
                </a:extLst>
              </p:cNvPr>
              <p:cNvSpPr/>
              <p:nvPr/>
            </p:nvSpPr>
            <p:spPr>
              <a:xfrm>
                <a:off x="20301719" y="2803525"/>
                <a:ext cx="26440" cy="30384"/>
              </a:xfrm>
              <a:custGeom>
                <a:avLst/>
                <a:gdLst>
                  <a:gd name="connsiteX0" fmla="*/ 26440 w 26440"/>
                  <a:gd name="connsiteY0" fmla="*/ 30385 h 30384"/>
                  <a:gd name="connsiteX1" fmla="*/ 23392 w 26440"/>
                  <a:gd name="connsiteY1" fmla="*/ 4096 h 30384"/>
                  <a:gd name="connsiteX2" fmla="*/ 1294 w 26440"/>
                  <a:gd name="connsiteY2" fmla="*/ 0 h 30384"/>
                  <a:gd name="connsiteX3" fmla="*/ 26440 w 26440"/>
                  <a:gd name="connsiteY3" fmla="*/ 30385 h 30384"/>
                </a:gdLst>
                <a:ahLst/>
                <a:cxnLst>
                  <a:cxn ang="0">
                    <a:pos x="connsiteX0" y="connsiteY0"/>
                  </a:cxn>
                  <a:cxn ang="0">
                    <a:pos x="connsiteX1" y="connsiteY1"/>
                  </a:cxn>
                  <a:cxn ang="0">
                    <a:pos x="connsiteX2" y="connsiteY2"/>
                  </a:cxn>
                  <a:cxn ang="0">
                    <a:pos x="connsiteX3" y="connsiteY3"/>
                  </a:cxn>
                </a:cxnLst>
                <a:rect l="l" t="t" r="r" b="b"/>
                <a:pathLst>
                  <a:path w="26440" h="30384">
                    <a:moveTo>
                      <a:pt x="26440" y="30385"/>
                    </a:moveTo>
                    <a:cubicBezTo>
                      <a:pt x="24821" y="23241"/>
                      <a:pt x="23202" y="15907"/>
                      <a:pt x="23392" y="4096"/>
                    </a:cubicBezTo>
                    <a:cubicBezTo>
                      <a:pt x="17773" y="3048"/>
                      <a:pt x="4818" y="23908"/>
                      <a:pt x="1294" y="0"/>
                    </a:cubicBezTo>
                    <a:cubicBezTo>
                      <a:pt x="-5468" y="33623"/>
                      <a:pt x="15963" y="17717"/>
                      <a:pt x="26440" y="30385"/>
                    </a:cubicBezTo>
                    <a:close/>
                  </a:path>
                </a:pathLst>
              </a:custGeom>
              <a:grpFill/>
              <a:ln w="9525" cap="flat">
                <a:noFill/>
                <a:prstDash val="solid"/>
                <a:miter/>
              </a:ln>
            </p:spPr>
            <p:txBody>
              <a:bodyPr rtlCol="0" anchor="ctr"/>
              <a:lstStyle/>
              <a:p>
                <a:endParaRPr lang="en-US"/>
              </a:p>
            </p:txBody>
          </p:sp>
          <p:sp>
            <p:nvSpPr>
              <p:cNvPr id="74148" name="Freeform: Shape 74147">
                <a:extLst>
                  <a:ext uri="{FF2B5EF4-FFF2-40B4-BE49-F238E27FC236}">
                    <a16:creationId xmlns:a16="http://schemas.microsoft.com/office/drawing/2014/main" id="{930B22F6-BA83-4DD8-B47D-E389F5384BDE}"/>
                  </a:ext>
                </a:extLst>
              </p:cNvPr>
              <p:cNvSpPr/>
              <p:nvPr/>
            </p:nvSpPr>
            <p:spPr>
              <a:xfrm>
                <a:off x="20305966" y="3732057"/>
                <a:ext cx="13036" cy="38212"/>
              </a:xfrm>
              <a:custGeom>
                <a:avLst/>
                <a:gdLst>
                  <a:gd name="connsiteX0" fmla="*/ 12668 w 13036"/>
                  <a:gd name="connsiteY0" fmla="*/ 36826 h 38212"/>
                  <a:gd name="connsiteX1" fmla="*/ 0 w 13036"/>
                  <a:gd name="connsiteY1" fmla="*/ 250 h 38212"/>
                  <a:gd name="connsiteX2" fmla="*/ 12668 w 13036"/>
                  <a:gd name="connsiteY2" fmla="*/ 36826 h 38212"/>
                </a:gdLst>
                <a:ahLst/>
                <a:cxnLst>
                  <a:cxn ang="0">
                    <a:pos x="connsiteX0" y="connsiteY0"/>
                  </a:cxn>
                  <a:cxn ang="0">
                    <a:pos x="connsiteX1" y="connsiteY1"/>
                  </a:cxn>
                  <a:cxn ang="0">
                    <a:pos x="connsiteX2" y="connsiteY2"/>
                  </a:cxn>
                </a:cxnLst>
                <a:rect l="l" t="t" r="r" b="b"/>
                <a:pathLst>
                  <a:path w="13036" h="38212">
                    <a:moveTo>
                      <a:pt x="12668" y="36826"/>
                    </a:moveTo>
                    <a:cubicBezTo>
                      <a:pt x="14383" y="10252"/>
                      <a:pt x="10096" y="-1940"/>
                      <a:pt x="0" y="250"/>
                    </a:cubicBezTo>
                    <a:cubicBezTo>
                      <a:pt x="4477" y="11871"/>
                      <a:pt x="-95" y="45399"/>
                      <a:pt x="12668" y="36826"/>
                    </a:cubicBezTo>
                    <a:close/>
                  </a:path>
                </a:pathLst>
              </a:custGeom>
              <a:grpFill/>
              <a:ln w="9525" cap="flat">
                <a:noFill/>
                <a:prstDash val="solid"/>
                <a:miter/>
              </a:ln>
            </p:spPr>
            <p:txBody>
              <a:bodyPr rtlCol="0" anchor="ctr"/>
              <a:lstStyle/>
              <a:p>
                <a:endParaRPr lang="en-US"/>
              </a:p>
            </p:txBody>
          </p:sp>
          <p:sp>
            <p:nvSpPr>
              <p:cNvPr id="74149" name="Freeform: Shape 74148">
                <a:extLst>
                  <a:ext uri="{FF2B5EF4-FFF2-40B4-BE49-F238E27FC236}">
                    <a16:creationId xmlns:a16="http://schemas.microsoft.com/office/drawing/2014/main" id="{A58CFF75-EA5B-461D-84F8-4BD361238FBD}"/>
                  </a:ext>
                </a:extLst>
              </p:cNvPr>
              <p:cNvSpPr/>
              <p:nvPr/>
            </p:nvSpPr>
            <p:spPr>
              <a:xfrm>
                <a:off x="20287308" y="5104289"/>
                <a:ext cx="17038" cy="34876"/>
              </a:xfrm>
              <a:custGeom>
                <a:avLst/>
                <a:gdLst>
                  <a:gd name="connsiteX0" fmla="*/ 17038 w 17038"/>
                  <a:gd name="connsiteY0" fmla="*/ 2858 h 34876"/>
                  <a:gd name="connsiteX1" fmla="*/ 370 w 17038"/>
                  <a:gd name="connsiteY1" fmla="*/ 0 h 34876"/>
                  <a:gd name="connsiteX2" fmla="*/ 3418 w 17038"/>
                  <a:gd name="connsiteY2" fmla="*/ 34862 h 34876"/>
                  <a:gd name="connsiteX3" fmla="*/ 17038 w 17038"/>
                  <a:gd name="connsiteY3" fmla="*/ 2858 h 34876"/>
                </a:gdLst>
                <a:ahLst/>
                <a:cxnLst>
                  <a:cxn ang="0">
                    <a:pos x="connsiteX0" y="connsiteY0"/>
                  </a:cxn>
                  <a:cxn ang="0">
                    <a:pos x="connsiteX1" y="connsiteY1"/>
                  </a:cxn>
                  <a:cxn ang="0">
                    <a:pos x="connsiteX2" y="connsiteY2"/>
                  </a:cxn>
                  <a:cxn ang="0">
                    <a:pos x="connsiteX3" y="connsiteY3"/>
                  </a:cxn>
                </a:cxnLst>
                <a:rect l="l" t="t" r="r" b="b"/>
                <a:pathLst>
                  <a:path w="17038" h="34876">
                    <a:moveTo>
                      <a:pt x="17038" y="2858"/>
                    </a:moveTo>
                    <a:cubicBezTo>
                      <a:pt x="11514" y="1905"/>
                      <a:pt x="5990" y="953"/>
                      <a:pt x="370" y="0"/>
                    </a:cubicBezTo>
                    <a:cubicBezTo>
                      <a:pt x="-1154" y="17621"/>
                      <a:pt x="2465" y="23146"/>
                      <a:pt x="3418" y="34862"/>
                    </a:cubicBezTo>
                    <a:cubicBezTo>
                      <a:pt x="11800" y="35338"/>
                      <a:pt x="16372" y="24670"/>
                      <a:pt x="17038" y="2858"/>
                    </a:cubicBezTo>
                    <a:close/>
                  </a:path>
                </a:pathLst>
              </a:custGeom>
              <a:grpFill/>
              <a:ln w="9525" cap="flat">
                <a:noFill/>
                <a:prstDash val="solid"/>
                <a:miter/>
              </a:ln>
            </p:spPr>
            <p:txBody>
              <a:bodyPr rtlCol="0" anchor="ctr"/>
              <a:lstStyle/>
              <a:p>
                <a:endParaRPr lang="en-US"/>
              </a:p>
            </p:txBody>
          </p:sp>
          <p:sp>
            <p:nvSpPr>
              <p:cNvPr id="74150" name="Freeform: Shape 74149">
                <a:extLst>
                  <a:ext uri="{FF2B5EF4-FFF2-40B4-BE49-F238E27FC236}">
                    <a16:creationId xmlns:a16="http://schemas.microsoft.com/office/drawing/2014/main" id="{2FA9FB91-B62D-4BB3-90AA-20AFE5F00A3D}"/>
                  </a:ext>
                </a:extLst>
              </p:cNvPr>
              <p:cNvSpPr/>
              <p:nvPr/>
            </p:nvSpPr>
            <p:spPr>
              <a:xfrm>
                <a:off x="20296787" y="3859847"/>
                <a:ext cx="17656" cy="43459"/>
              </a:xfrm>
              <a:custGeom>
                <a:avLst/>
                <a:gdLst>
                  <a:gd name="connsiteX0" fmla="*/ 17656 w 17656"/>
                  <a:gd name="connsiteY0" fmla="*/ 37148 h 43459"/>
                  <a:gd name="connsiteX1" fmla="*/ 8036 w 17656"/>
                  <a:gd name="connsiteY1" fmla="*/ 26861 h 43459"/>
                  <a:gd name="connsiteX2" fmla="*/ 1750 w 17656"/>
                  <a:gd name="connsiteY2" fmla="*/ 0 h 43459"/>
                  <a:gd name="connsiteX3" fmla="*/ 17656 w 17656"/>
                  <a:gd name="connsiteY3" fmla="*/ 37148 h 43459"/>
                </a:gdLst>
                <a:ahLst/>
                <a:cxnLst>
                  <a:cxn ang="0">
                    <a:pos x="connsiteX0" y="connsiteY0"/>
                  </a:cxn>
                  <a:cxn ang="0">
                    <a:pos x="connsiteX1" y="connsiteY1"/>
                  </a:cxn>
                  <a:cxn ang="0">
                    <a:pos x="connsiteX2" y="connsiteY2"/>
                  </a:cxn>
                  <a:cxn ang="0">
                    <a:pos x="connsiteX3" y="connsiteY3"/>
                  </a:cxn>
                </a:cxnLst>
                <a:rect l="l" t="t" r="r" b="b"/>
                <a:pathLst>
                  <a:path w="17656" h="43459">
                    <a:moveTo>
                      <a:pt x="17656" y="37148"/>
                    </a:moveTo>
                    <a:cubicBezTo>
                      <a:pt x="17180" y="27051"/>
                      <a:pt x="11846" y="28956"/>
                      <a:pt x="8036" y="26861"/>
                    </a:cubicBezTo>
                    <a:cubicBezTo>
                      <a:pt x="17085" y="4858"/>
                      <a:pt x="3369" y="18002"/>
                      <a:pt x="1750" y="0"/>
                    </a:cubicBezTo>
                    <a:cubicBezTo>
                      <a:pt x="-5204" y="8382"/>
                      <a:pt x="10322" y="61436"/>
                      <a:pt x="17656" y="37148"/>
                    </a:cubicBezTo>
                    <a:close/>
                  </a:path>
                </a:pathLst>
              </a:custGeom>
              <a:grpFill/>
              <a:ln w="9525" cap="flat">
                <a:noFill/>
                <a:prstDash val="solid"/>
                <a:miter/>
              </a:ln>
            </p:spPr>
            <p:txBody>
              <a:bodyPr rtlCol="0" anchor="ctr"/>
              <a:lstStyle/>
              <a:p>
                <a:endParaRPr lang="en-US"/>
              </a:p>
            </p:txBody>
          </p:sp>
          <p:sp>
            <p:nvSpPr>
              <p:cNvPr id="74151" name="Freeform: Shape 74150">
                <a:extLst>
                  <a:ext uri="{FF2B5EF4-FFF2-40B4-BE49-F238E27FC236}">
                    <a16:creationId xmlns:a16="http://schemas.microsoft.com/office/drawing/2014/main" id="{23F0D96E-1F58-45F8-B626-33836CE11657}"/>
                  </a:ext>
                </a:extLst>
              </p:cNvPr>
              <p:cNvSpPr/>
              <p:nvPr/>
            </p:nvSpPr>
            <p:spPr>
              <a:xfrm>
                <a:off x="20235957" y="7563548"/>
                <a:ext cx="31432" cy="22384"/>
              </a:xfrm>
              <a:custGeom>
                <a:avLst/>
                <a:gdLst>
                  <a:gd name="connsiteX0" fmla="*/ 31432 w 31432"/>
                  <a:gd name="connsiteY0" fmla="*/ 22384 h 22384"/>
                  <a:gd name="connsiteX1" fmla="*/ 0 w 31432"/>
                  <a:gd name="connsiteY1" fmla="*/ 0 h 22384"/>
                  <a:gd name="connsiteX2" fmla="*/ 31432 w 31432"/>
                  <a:gd name="connsiteY2" fmla="*/ 22384 h 22384"/>
                </a:gdLst>
                <a:ahLst/>
                <a:cxnLst>
                  <a:cxn ang="0">
                    <a:pos x="connsiteX0" y="connsiteY0"/>
                  </a:cxn>
                  <a:cxn ang="0">
                    <a:pos x="connsiteX1" y="connsiteY1"/>
                  </a:cxn>
                  <a:cxn ang="0">
                    <a:pos x="connsiteX2" y="connsiteY2"/>
                  </a:cxn>
                </a:cxnLst>
                <a:rect l="l" t="t" r="r" b="b"/>
                <a:pathLst>
                  <a:path w="31432" h="22384">
                    <a:moveTo>
                      <a:pt x="31432" y="22384"/>
                    </a:moveTo>
                    <a:cubicBezTo>
                      <a:pt x="27051" y="-2857"/>
                      <a:pt x="17716" y="8001"/>
                      <a:pt x="0" y="0"/>
                    </a:cubicBezTo>
                    <a:cubicBezTo>
                      <a:pt x="5810" y="17622"/>
                      <a:pt x="18002" y="21431"/>
                      <a:pt x="31432" y="22384"/>
                    </a:cubicBezTo>
                    <a:close/>
                  </a:path>
                </a:pathLst>
              </a:custGeom>
              <a:grpFill/>
              <a:ln w="9525" cap="flat">
                <a:noFill/>
                <a:prstDash val="solid"/>
                <a:miter/>
              </a:ln>
            </p:spPr>
            <p:txBody>
              <a:bodyPr rtlCol="0" anchor="ctr"/>
              <a:lstStyle/>
              <a:p>
                <a:endParaRPr lang="en-US"/>
              </a:p>
            </p:txBody>
          </p:sp>
          <p:sp>
            <p:nvSpPr>
              <p:cNvPr id="74152" name="Freeform: Shape 74151">
                <a:extLst>
                  <a:ext uri="{FF2B5EF4-FFF2-40B4-BE49-F238E27FC236}">
                    <a16:creationId xmlns:a16="http://schemas.microsoft.com/office/drawing/2014/main" id="{4904DD93-ED2D-43A0-B915-653315240D5D}"/>
                  </a:ext>
                </a:extLst>
              </p:cNvPr>
              <p:cNvSpPr/>
              <p:nvPr/>
            </p:nvSpPr>
            <p:spPr>
              <a:xfrm>
                <a:off x="20261198" y="5082572"/>
                <a:ext cx="22955" cy="44830"/>
              </a:xfrm>
              <a:custGeom>
                <a:avLst/>
                <a:gdLst>
                  <a:gd name="connsiteX0" fmla="*/ 22956 w 22955"/>
                  <a:gd name="connsiteY0" fmla="*/ 38386 h 44830"/>
                  <a:gd name="connsiteX1" fmla="*/ 16669 w 22955"/>
                  <a:gd name="connsiteY1" fmla="*/ 2858 h 44830"/>
                  <a:gd name="connsiteX2" fmla="*/ 0 w 22955"/>
                  <a:gd name="connsiteY2" fmla="*/ 0 h 44830"/>
                  <a:gd name="connsiteX3" fmla="*/ 13240 w 22955"/>
                  <a:gd name="connsiteY3" fmla="*/ 10859 h 44830"/>
                  <a:gd name="connsiteX4" fmla="*/ 6287 w 22955"/>
                  <a:gd name="connsiteY4" fmla="*/ 44006 h 44830"/>
                  <a:gd name="connsiteX5" fmla="*/ 22956 w 22955"/>
                  <a:gd name="connsiteY5" fmla="*/ 38386 h 44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955" h="44830">
                    <a:moveTo>
                      <a:pt x="22956" y="38386"/>
                    </a:moveTo>
                    <a:cubicBezTo>
                      <a:pt x="21336" y="25337"/>
                      <a:pt x="18193" y="15812"/>
                      <a:pt x="16669" y="2858"/>
                    </a:cubicBezTo>
                    <a:lnTo>
                      <a:pt x="0" y="0"/>
                    </a:lnTo>
                    <a:cubicBezTo>
                      <a:pt x="953" y="11811"/>
                      <a:pt x="8287" y="8573"/>
                      <a:pt x="13240" y="10859"/>
                    </a:cubicBezTo>
                    <a:cubicBezTo>
                      <a:pt x="17145" y="39338"/>
                      <a:pt x="2477" y="15621"/>
                      <a:pt x="6287" y="44006"/>
                    </a:cubicBezTo>
                    <a:cubicBezTo>
                      <a:pt x="14193" y="48959"/>
                      <a:pt x="13621" y="29623"/>
                      <a:pt x="22956" y="38386"/>
                    </a:cubicBezTo>
                    <a:close/>
                  </a:path>
                </a:pathLst>
              </a:custGeom>
              <a:grpFill/>
              <a:ln w="9525" cap="flat">
                <a:noFill/>
                <a:prstDash val="solid"/>
                <a:miter/>
              </a:ln>
            </p:spPr>
            <p:txBody>
              <a:bodyPr rtlCol="0" anchor="ctr"/>
              <a:lstStyle/>
              <a:p>
                <a:endParaRPr lang="en-US"/>
              </a:p>
            </p:txBody>
          </p:sp>
          <p:sp>
            <p:nvSpPr>
              <p:cNvPr id="74153" name="Freeform: Shape 74152">
                <a:extLst>
                  <a:ext uri="{FF2B5EF4-FFF2-40B4-BE49-F238E27FC236}">
                    <a16:creationId xmlns:a16="http://schemas.microsoft.com/office/drawing/2014/main" id="{9203714A-F089-4F45-A15A-8C78CF5EA413}"/>
                  </a:ext>
                </a:extLst>
              </p:cNvPr>
              <p:cNvSpPr/>
              <p:nvPr/>
            </p:nvSpPr>
            <p:spPr>
              <a:xfrm>
                <a:off x="20261297" y="4721574"/>
                <a:ext cx="19736" cy="29146"/>
              </a:xfrm>
              <a:custGeom>
                <a:avLst/>
                <a:gdLst>
                  <a:gd name="connsiteX0" fmla="*/ 19713 w 19736"/>
                  <a:gd name="connsiteY0" fmla="*/ 29146 h 29146"/>
                  <a:gd name="connsiteX1" fmla="*/ 92 w 19736"/>
                  <a:gd name="connsiteY1" fmla="*/ 0 h 29146"/>
                  <a:gd name="connsiteX2" fmla="*/ 19713 w 19736"/>
                  <a:gd name="connsiteY2" fmla="*/ 29146 h 29146"/>
                </a:gdLst>
                <a:ahLst/>
                <a:cxnLst>
                  <a:cxn ang="0">
                    <a:pos x="connsiteX0" y="connsiteY0"/>
                  </a:cxn>
                  <a:cxn ang="0">
                    <a:pos x="connsiteX1" y="connsiteY1"/>
                  </a:cxn>
                  <a:cxn ang="0">
                    <a:pos x="connsiteX2" y="connsiteY2"/>
                  </a:cxn>
                </a:cxnLst>
                <a:rect l="l" t="t" r="r" b="b"/>
                <a:pathLst>
                  <a:path w="19736" h="29146">
                    <a:moveTo>
                      <a:pt x="19713" y="29146"/>
                    </a:moveTo>
                    <a:cubicBezTo>
                      <a:pt x="20285" y="2667"/>
                      <a:pt x="9998" y="1810"/>
                      <a:pt x="92" y="0"/>
                    </a:cubicBezTo>
                    <a:cubicBezTo>
                      <a:pt x="-1337" y="28575"/>
                      <a:pt x="14284" y="16669"/>
                      <a:pt x="19713" y="29146"/>
                    </a:cubicBezTo>
                    <a:close/>
                  </a:path>
                </a:pathLst>
              </a:custGeom>
              <a:grpFill/>
              <a:ln w="9525" cap="flat">
                <a:noFill/>
                <a:prstDash val="solid"/>
                <a:miter/>
              </a:ln>
            </p:spPr>
            <p:txBody>
              <a:bodyPr rtlCol="0" anchor="ctr"/>
              <a:lstStyle/>
              <a:p>
                <a:endParaRPr lang="en-US"/>
              </a:p>
            </p:txBody>
          </p:sp>
          <p:sp>
            <p:nvSpPr>
              <p:cNvPr id="74154" name="Freeform: Shape 74153">
                <a:extLst>
                  <a:ext uri="{FF2B5EF4-FFF2-40B4-BE49-F238E27FC236}">
                    <a16:creationId xmlns:a16="http://schemas.microsoft.com/office/drawing/2014/main" id="{0B4D53B6-0869-4FA8-9E79-A9E766816701}"/>
                  </a:ext>
                </a:extLst>
              </p:cNvPr>
              <p:cNvSpPr/>
              <p:nvPr/>
            </p:nvSpPr>
            <p:spPr>
              <a:xfrm>
                <a:off x="20259008" y="4626515"/>
                <a:ext cx="18687" cy="45815"/>
              </a:xfrm>
              <a:custGeom>
                <a:avLst/>
                <a:gdLst>
                  <a:gd name="connsiteX0" fmla="*/ 16097 w 18687"/>
                  <a:gd name="connsiteY0" fmla="*/ 45815 h 45815"/>
                  <a:gd name="connsiteX1" fmla="*/ 0 w 18687"/>
                  <a:gd name="connsiteY1" fmla="*/ 0 h 45815"/>
                  <a:gd name="connsiteX2" fmla="*/ 2953 w 18687"/>
                  <a:gd name="connsiteY2" fmla="*/ 34861 h 45815"/>
                  <a:gd name="connsiteX3" fmla="*/ 16097 w 18687"/>
                  <a:gd name="connsiteY3" fmla="*/ 45815 h 45815"/>
                </a:gdLst>
                <a:ahLst/>
                <a:cxnLst>
                  <a:cxn ang="0">
                    <a:pos x="connsiteX0" y="connsiteY0"/>
                  </a:cxn>
                  <a:cxn ang="0">
                    <a:pos x="connsiteX1" y="connsiteY1"/>
                  </a:cxn>
                  <a:cxn ang="0">
                    <a:pos x="connsiteX2" y="connsiteY2"/>
                  </a:cxn>
                  <a:cxn ang="0">
                    <a:pos x="connsiteX3" y="connsiteY3"/>
                  </a:cxn>
                </a:cxnLst>
                <a:rect l="l" t="t" r="r" b="b"/>
                <a:pathLst>
                  <a:path w="18687" h="45815">
                    <a:moveTo>
                      <a:pt x="16097" y="45815"/>
                    </a:moveTo>
                    <a:cubicBezTo>
                      <a:pt x="25908" y="27432"/>
                      <a:pt x="5049" y="11049"/>
                      <a:pt x="0" y="0"/>
                    </a:cubicBezTo>
                    <a:cubicBezTo>
                      <a:pt x="2477" y="8096"/>
                      <a:pt x="3334" y="20002"/>
                      <a:pt x="2953" y="34861"/>
                    </a:cubicBezTo>
                    <a:cubicBezTo>
                      <a:pt x="8191" y="36481"/>
                      <a:pt x="15621" y="32956"/>
                      <a:pt x="16097" y="45815"/>
                    </a:cubicBezTo>
                    <a:close/>
                  </a:path>
                </a:pathLst>
              </a:custGeom>
              <a:grpFill/>
              <a:ln w="9525" cap="flat">
                <a:noFill/>
                <a:prstDash val="solid"/>
                <a:miter/>
              </a:ln>
            </p:spPr>
            <p:txBody>
              <a:bodyPr rtlCol="0" anchor="ctr"/>
              <a:lstStyle/>
              <a:p>
                <a:endParaRPr lang="en-US"/>
              </a:p>
            </p:txBody>
          </p:sp>
          <p:sp>
            <p:nvSpPr>
              <p:cNvPr id="74155" name="Freeform: Shape 74154">
                <a:extLst>
                  <a:ext uri="{FF2B5EF4-FFF2-40B4-BE49-F238E27FC236}">
                    <a16:creationId xmlns:a16="http://schemas.microsoft.com/office/drawing/2014/main" id="{730552A8-B572-4C47-A275-6924691F5FE2}"/>
                  </a:ext>
                </a:extLst>
              </p:cNvPr>
              <p:cNvSpPr/>
              <p:nvPr/>
            </p:nvSpPr>
            <p:spPr>
              <a:xfrm>
                <a:off x="20244625" y="4039460"/>
                <a:ext cx="29527" cy="44034"/>
              </a:xfrm>
              <a:custGeom>
                <a:avLst/>
                <a:gdLst>
                  <a:gd name="connsiteX0" fmla="*/ 6382 w 29527"/>
                  <a:gd name="connsiteY0" fmla="*/ 44035 h 44034"/>
                  <a:gd name="connsiteX1" fmla="*/ 29528 w 29527"/>
                  <a:gd name="connsiteY1" fmla="*/ 5077 h 44034"/>
                  <a:gd name="connsiteX2" fmla="*/ 3524 w 29527"/>
                  <a:gd name="connsiteY2" fmla="*/ 505 h 44034"/>
                  <a:gd name="connsiteX3" fmla="*/ 191 w 29527"/>
                  <a:gd name="connsiteY3" fmla="*/ 8506 h 44034"/>
                  <a:gd name="connsiteX4" fmla="*/ 0 w 29527"/>
                  <a:gd name="connsiteY4" fmla="*/ 25651 h 44034"/>
                  <a:gd name="connsiteX5" fmla="*/ 6382 w 29527"/>
                  <a:gd name="connsiteY5" fmla="*/ 44035 h 44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527" h="44034">
                    <a:moveTo>
                      <a:pt x="6382" y="44035"/>
                    </a:moveTo>
                    <a:cubicBezTo>
                      <a:pt x="13335" y="28890"/>
                      <a:pt x="27432" y="34224"/>
                      <a:pt x="29528" y="5077"/>
                    </a:cubicBezTo>
                    <a:cubicBezTo>
                      <a:pt x="23432" y="5839"/>
                      <a:pt x="7715" y="23365"/>
                      <a:pt x="3524" y="505"/>
                    </a:cubicBezTo>
                    <a:cubicBezTo>
                      <a:pt x="762" y="-1590"/>
                      <a:pt x="381" y="3172"/>
                      <a:pt x="191" y="8506"/>
                    </a:cubicBezTo>
                    <a:cubicBezTo>
                      <a:pt x="95" y="14221"/>
                      <a:pt x="95" y="19936"/>
                      <a:pt x="0" y="25651"/>
                    </a:cubicBezTo>
                    <a:cubicBezTo>
                      <a:pt x="12192" y="23365"/>
                      <a:pt x="8382" y="12602"/>
                      <a:pt x="6382" y="44035"/>
                    </a:cubicBezTo>
                    <a:close/>
                  </a:path>
                </a:pathLst>
              </a:custGeom>
              <a:grpFill/>
              <a:ln w="9525" cap="flat">
                <a:noFill/>
                <a:prstDash val="solid"/>
                <a:miter/>
              </a:ln>
            </p:spPr>
            <p:txBody>
              <a:bodyPr rtlCol="0" anchor="ctr"/>
              <a:lstStyle/>
              <a:p>
                <a:endParaRPr lang="en-US"/>
              </a:p>
            </p:txBody>
          </p:sp>
          <p:sp>
            <p:nvSpPr>
              <p:cNvPr id="74156" name="Freeform: Shape 74155">
                <a:extLst>
                  <a:ext uri="{FF2B5EF4-FFF2-40B4-BE49-F238E27FC236}">
                    <a16:creationId xmlns:a16="http://schemas.microsoft.com/office/drawing/2014/main" id="{64AA101A-D9B0-46C9-A82C-B54292138568}"/>
                  </a:ext>
                </a:extLst>
              </p:cNvPr>
              <p:cNvSpPr/>
              <p:nvPr/>
            </p:nvSpPr>
            <p:spPr>
              <a:xfrm>
                <a:off x="20219830" y="5170011"/>
                <a:ext cx="16889" cy="36508"/>
              </a:xfrm>
              <a:custGeom>
                <a:avLst/>
                <a:gdLst>
                  <a:gd name="connsiteX0" fmla="*/ 16890 w 16889"/>
                  <a:gd name="connsiteY0" fmla="*/ 20098 h 36508"/>
                  <a:gd name="connsiteX1" fmla="*/ 411 w 16889"/>
                  <a:gd name="connsiteY1" fmla="*/ 0 h 36508"/>
                  <a:gd name="connsiteX2" fmla="*/ 3364 w 16889"/>
                  <a:gd name="connsiteY2" fmla="*/ 34957 h 36508"/>
                  <a:gd name="connsiteX3" fmla="*/ 16890 w 16889"/>
                  <a:gd name="connsiteY3" fmla="*/ 20098 h 36508"/>
                </a:gdLst>
                <a:ahLst/>
                <a:cxnLst>
                  <a:cxn ang="0">
                    <a:pos x="connsiteX0" y="connsiteY0"/>
                  </a:cxn>
                  <a:cxn ang="0">
                    <a:pos x="connsiteX1" y="connsiteY1"/>
                  </a:cxn>
                  <a:cxn ang="0">
                    <a:pos x="connsiteX2" y="connsiteY2"/>
                  </a:cxn>
                  <a:cxn ang="0">
                    <a:pos x="connsiteX3" y="connsiteY3"/>
                  </a:cxn>
                </a:cxnLst>
                <a:rect l="l" t="t" r="r" b="b"/>
                <a:pathLst>
                  <a:path w="16889" h="36508">
                    <a:moveTo>
                      <a:pt x="16890" y="20098"/>
                    </a:moveTo>
                    <a:cubicBezTo>
                      <a:pt x="14127" y="6858"/>
                      <a:pt x="8698" y="190"/>
                      <a:pt x="411" y="0"/>
                    </a:cubicBezTo>
                    <a:cubicBezTo>
                      <a:pt x="-1208" y="17716"/>
                      <a:pt x="2412" y="23146"/>
                      <a:pt x="3364" y="34957"/>
                    </a:cubicBezTo>
                    <a:cubicBezTo>
                      <a:pt x="12317" y="42672"/>
                      <a:pt x="10222" y="19050"/>
                      <a:pt x="16890" y="20098"/>
                    </a:cubicBezTo>
                    <a:close/>
                  </a:path>
                </a:pathLst>
              </a:custGeom>
              <a:grpFill/>
              <a:ln w="9525" cap="flat">
                <a:noFill/>
                <a:prstDash val="solid"/>
                <a:miter/>
              </a:ln>
            </p:spPr>
            <p:txBody>
              <a:bodyPr rtlCol="0" anchor="ctr"/>
              <a:lstStyle/>
              <a:p>
                <a:endParaRPr lang="en-US"/>
              </a:p>
            </p:txBody>
          </p:sp>
          <p:sp>
            <p:nvSpPr>
              <p:cNvPr id="74157" name="Freeform: Shape 74156">
                <a:extLst>
                  <a:ext uri="{FF2B5EF4-FFF2-40B4-BE49-F238E27FC236}">
                    <a16:creationId xmlns:a16="http://schemas.microsoft.com/office/drawing/2014/main" id="{58B81CE8-5E9D-4A7C-A423-AA4106FFC64E}"/>
                  </a:ext>
                </a:extLst>
              </p:cNvPr>
              <p:cNvSpPr/>
              <p:nvPr/>
            </p:nvSpPr>
            <p:spPr>
              <a:xfrm>
                <a:off x="20218146" y="4716336"/>
                <a:ext cx="16573" cy="32825"/>
              </a:xfrm>
              <a:custGeom>
                <a:avLst/>
                <a:gdLst>
                  <a:gd name="connsiteX0" fmla="*/ 16573 w 16573"/>
                  <a:gd name="connsiteY0" fmla="*/ 26289 h 32825"/>
                  <a:gd name="connsiteX1" fmla="*/ 13525 w 16573"/>
                  <a:gd name="connsiteY1" fmla="*/ 0 h 32825"/>
                  <a:gd name="connsiteX2" fmla="*/ 0 w 16573"/>
                  <a:gd name="connsiteY2" fmla="*/ 32004 h 32825"/>
                  <a:gd name="connsiteX3" fmla="*/ 16573 w 16573"/>
                  <a:gd name="connsiteY3" fmla="*/ 26289 h 32825"/>
                </a:gdLst>
                <a:ahLst/>
                <a:cxnLst>
                  <a:cxn ang="0">
                    <a:pos x="connsiteX0" y="connsiteY0"/>
                  </a:cxn>
                  <a:cxn ang="0">
                    <a:pos x="connsiteX1" y="connsiteY1"/>
                  </a:cxn>
                  <a:cxn ang="0">
                    <a:pos x="connsiteX2" y="connsiteY2"/>
                  </a:cxn>
                  <a:cxn ang="0">
                    <a:pos x="connsiteX3" y="connsiteY3"/>
                  </a:cxn>
                </a:cxnLst>
                <a:rect l="l" t="t" r="r" b="b"/>
                <a:pathLst>
                  <a:path w="16573" h="32825">
                    <a:moveTo>
                      <a:pt x="16573" y="26289"/>
                    </a:moveTo>
                    <a:cubicBezTo>
                      <a:pt x="14954" y="19145"/>
                      <a:pt x="13335" y="11811"/>
                      <a:pt x="13525" y="0"/>
                    </a:cubicBezTo>
                    <a:cubicBezTo>
                      <a:pt x="6096" y="2476"/>
                      <a:pt x="1619" y="13145"/>
                      <a:pt x="0" y="32004"/>
                    </a:cubicBezTo>
                    <a:cubicBezTo>
                      <a:pt x="7905" y="36957"/>
                      <a:pt x="7334" y="17526"/>
                      <a:pt x="16573" y="26289"/>
                    </a:cubicBezTo>
                    <a:close/>
                  </a:path>
                </a:pathLst>
              </a:custGeom>
              <a:grpFill/>
              <a:ln w="9525" cap="flat">
                <a:noFill/>
                <a:prstDash val="solid"/>
                <a:miter/>
              </a:ln>
            </p:spPr>
            <p:txBody>
              <a:bodyPr rtlCol="0" anchor="ctr"/>
              <a:lstStyle/>
              <a:p>
                <a:endParaRPr lang="en-US"/>
              </a:p>
            </p:txBody>
          </p:sp>
          <p:sp>
            <p:nvSpPr>
              <p:cNvPr id="74158" name="Freeform: Shape 74157">
                <a:extLst>
                  <a:ext uri="{FF2B5EF4-FFF2-40B4-BE49-F238E27FC236}">
                    <a16:creationId xmlns:a16="http://schemas.microsoft.com/office/drawing/2014/main" id="{E9BC9C83-AC3C-47DB-8063-362E5D337F87}"/>
                  </a:ext>
                </a:extLst>
              </p:cNvPr>
              <p:cNvSpPr/>
              <p:nvPr/>
            </p:nvSpPr>
            <p:spPr>
              <a:xfrm>
                <a:off x="20193476" y="4840446"/>
                <a:ext cx="29717" cy="54863"/>
              </a:xfrm>
              <a:custGeom>
                <a:avLst/>
                <a:gdLst>
                  <a:gd name="connsiteX0" fmla="*/ 29718 w 29717"/>
                  <a:gd name="connsiteY0" fmla="*/ 54864 h 54863"/>
                  <a:gd name="connsiteX1" fmla="*/ 23622 w 29717"/>
                  <a:gd name="connsiteY1" fmla="*/ 10858 h 54863"/>
                  <a:gd name="connsiteX2" fmla="*/ 10478 w 29717"/>
                  <a:gd name="connsiteY2" fmla="*/ 0 h 54863"/>
                  <a:gd name="connsiteX3" fmla="*/ 0 w 29717"/>
                  <a:gd name="connsiteY3" fmla="*/ 49721 h 54863"/>
                  <a:gd name="connsiteX4" fmla="*/ 10192 w 29717"/>
                  <a:gd name="connsiteY4" fmla="*/ 25717 h 54863"/>
                  <a:gd name="connsiteX5" fmla="*/ 16859 w 29717"/>
                  <a:gd name="connsiteY5" fmla="*/ 26956 h 54863"/>
                  <a:gd name="connsiteX6" fmla="*/ 16573 w 29717"/>
                  <a:gd name="connsiteY6" fmla="*/ 52673 h 54863"/>
                  <a:gd name="connsiteX7" fmla="*/ 29718 w 29717"/>
                  <a:gd name="connsiteY7" fmla="*/ 54864 h 54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17" h="54863">
                    <a:moveTo>
                      <a:pt x="29718" y="54864"/>
                    </a:moveTo>
                    <a:cubicBezTo>
                      <a:pt x="26480" y="43053"/>
                      <a:pt x="26765" y="22670"/>
                      <a:pt x="23622" y="10858"/>
                    </a:cubicBezTo>
                    <a:cubicBezTo>
                      <a:pt x="18383" y="9239"/>
                      <a:pt x="10954" y="12859"/>
                      <a:pt x="10478" y="0"/>
                    </a:cubicBezTo>
                    <a:cubicBezTo>
                      <a:pt x="6668" y="15526"/>
                      <a:pt x="1905" y="28670"/>
                      <a:pt x="0" y="49721"/>
                    </a:cubicBezTo>
                    <a:cubicBezTo>
                      <a:pt x="10287" y="55531"/>
                      <a:pt x="16193" y="41815"/>
                      <a:pt x="10192" y="25717"/>
                    </a:cubicBezTo>
                    <a:lnTo>
                      <a:pt x="16859" y="26956"/>
                    </a:lnTo>
                    <a:cubicBezTo>
                      <a:pt x="21717" y="31528"/>
                      <a:pt x="15430" y="37624"/>
                      <a:pt x="16573" y="52673"/>
                    </a:cubicBezTo>
                    <a:cubicBezTo>
                      <a:pt x="20860" y="53435"/>
                      <a:pt x="25241" y="54102"/>
                      <a:pt x="29718" y="54864"/>
                    </a:cubicBezTo>
                    <a:close/>
                  </a:path>
                </a:pathLst>
              </a:custGeom>
              <a:grpFill/>
              <a:ln w="9525" cap="flat">
                <a:noFill/>
                <a:prstDash val="solid"/>
                <a:miter/>
              </a:ln>
            </p:spPr>
            <p:txBody>
              <a:bodyPr rtlCol="0" anchor="ctr"/>
              <a:lstStyle/>
              <a:p>
                <a:endParaRPr lang="en-US"/>
              </a:p>
            </p:txBody>
          </p:sp>
          <p:sp>
            <p:nvSpPr>
              <p:cNvPr id="74159" name="Freeform: Shape 74158">
                <a:extLst>
                  <a:ext uri="{FF2B5EF4-FFF2-40B4-BE49-F238E27FC236}">
                    <a16:creationId xmlns:a16="http://schemas.microsoft.com/office/drawing/2014/main" id="{FB7678A1-CF20-4335-A1A7-FC207BE69E20}"/>
                  </a:ext>
                </a:extLst>
              </p:cNvPr>
              <p:cNvSpPr/>
              <p:nvPr/>
            </p:nvSpPr>
            <p:spPr>
              <a:xfrm>
                <a:off x="20178045" y="6653392"/>
                <a:ext cx="17526" cy="29274"/>
              </a:xfrm>
              <a:custGeom>
                <a:avLst/>
                <a:gdLst>
                  <a:gd name="connsiteX0" fmla="*/ 17526 w 17526"/>
                  <a:gd name="connsiteY0" fmla="*/ 328 h 29274"/>
                  <a:gd name="connsiteX1" fmla="*/ 0 w 17526"/>
                  <a:gd name="connsiteY1" fmla="*/ 14616 h 29274"/>
                  <a:gd name="connsiteX2" fmla="*/ 17526 w 17526"/>
                  <a:gd name="connsiteY2" fmla="*/ 328 h 29274"/>
                </a:gdLst>
                <a:ahLst/>
                <a:cxnLst>
                  <a:cxn ang="0">
                    <a:pos x="connsiteX0" y="connsiteY0"/>
                  </a:cxn>
                  <a:cxn ang="0">
                    <a:pos x="connsiteX1" y="connsiteY1"/>
                  </a:cxn>
                  <a:cxn ang="0">
                    <a:pos x="connsiteX2" y="connsiteY2"/>
                  </a:cxn>
                </a:cxnLst>
                <a:rect l="l" t="t" r="r" b="b"/>
                <a:pathLst>
                  <a:path w="17526" h="29274">
                    <a:moveTo>
                      <a:pt x="17526" y="328"/>
                    </a:moveTo>
                    <a:cubicBezTo>
                      <a:pt x="8954" y="-2338"/>
                      <a:pt x="6572" y="12044"/>
                      <a:pt x="0" y="14616"/>
                    </a:cubicBezTo>
                    <a:cubicBezTo>
                      <a:pt x="1524" y="45287"/>
                      <a:pt x="16193" y="21569"/>
                      <a:pt x="17526" y="328"/>
                    </a:cubicBezTo>
                    <a:close/>
                  </a:path>
                </a:pathLst>
              </a:custGeom>
              <a:grpFill/>
              <a:ln w="9525" cap="flat">
                <a:noFill/>
                <a:prstDash val="solid"/>
                <a:miter/>
              </a:ln>
            </p:spPr>
            <p:txBody>
              <a:bodyPr rtlCol="0" anchor="ctr"/>
              <a:lstStyle/>
              <a:p>
                <a:endParaRPr lang="en-US"/>
              </a:p>
            </p:txBody>
          </p:sp>
          <p:sp>
            <p:nvSpPr>
              <p:cNvPr id="74160" name="Freeform: Shape 74159">
                <a:extLst>
                  <a:ext uri="{FF2B5EF4-FFF2-40B4-BE49-F238E27FC236}">
                    <a16:creationId xmlns:a16="http://schemas.microsoft.com/office/drawing/2014/main" id="{56166BEF-C7AD-4991-B148-8B2D6CC2FCB8}"/>
                  </a:ext>
                </a:extLst>
              </p:cNvPr>
              <p:cNvSpPr/>
              <p:nvPr/>
            </p:nvSpPr>
            <p:spPr>
              <a:xfrm>
                <a:off x="20190047" y="5142674"/>
                <a:ext cx="23482" cy="39338"/>
              </a:xfrm>
              <a:custGeom>
                <a:avLst/>
                <a:gdLst>
                  <a:gd name="connsiteX0" fmla="*/ 23432 w 23482"/>
                  <a:gd name="connsiteY0" fmla="*/ 34766 h 39338"/>
                  <a:gd name="connsiteX1" fmla="*/ 20479 w 23482"/>
                  <a:gd name="connsiteY1" fmla="*/ 0 h 39338"/>
                  <a:gd name="connsiteX2" fmla="*/ 0 w 23482"/>
                  <a:gd name="connsiteY2" fmla="*/ 39338 h 39338"/>
                  <a:gd name="connsiteX3" fmla="*/ 23432 w 23482"/>
                  <a:gd name="connsiteY3" fmla="*/ 34766 h 39338"/>
                </a:gdLst>
                <a:ahLst/>
                <a:cxnLst>
                  <a:cxn ang="0">
                    <a:pos x="connsiteX0" y="connsiteY0"/>
                  </a:cxn>
                  <a:cxn ang="0">
                    <a:pos x="connsiteX1" y="connsiteY1"/>
                  </a:cxn>
                  <a:cxn ang="0">
                    <a:pos x="connsiteX2" y="connsiteY2"/>
                  </a:cxn>
                  <a:cxn ang="0">
                    <a:pos x="connsiteX3" y="connsiteY3"/>
                  </a:cxn>
                </a:cxnLst>
                <a:rect l="l" t="t" r="r" b="b"/>
                <a:pathLst>
                  <a:path w="23482" h="39338">
                    <a:moveTo>
                      <a:pt x="23432" y="34766"/>
                    </a:moveTo>
                    <a:cubicBezTo>
                      <a:pt x="24003" y="19526"/>
                      <a:pt x="19526" y="16002"/>
                      <a:pt x="20479" y="0"/>
                    </a:cubicBezTo>
                    <a:cubicBezTo>
                      <a:pt x="11525" y="7144"/>
                      <a:pt x="1334" y="10859"/>
                      <a:pt x="0" y="39338"/>
                    </a:cubicBezTo>
                    <a:cubicBezTo>
                      <a:pt x="7906" y="20098"/>
                      <a:pt x="10859" y="28194"/>
                      <a:pt x="23432" y="34766"/>
                    </a:cubicBezTo>
                    <a:close/>
                  </a:path>
                </a:pathLst>
              </a:custGeom>
              <a:grpFill/>
              <a:ln w="9525" cap="flat">
                <a:noFill/>
                <a:prstDash val="solid"/>
                <a:miter/>
              </a:ln>
            </p:spPr>
            <p:txBody>
              <a:bodyPr rtlCol="0" anchor="ctr"/>
              <a:lstStyle/>
              <a:p>
                <a:endParaRPr lang="en-US"/>
              </a:p>
            </p:txBody>
          </p:sp>
          <p:sp>
            <p:nvSpPr>
              <p:cNvPr id="74161" name="Freeform: Shape 74160">
                <a:extLst>
                  <a:ext uri="{FF2B5EF4-FFF2-40B4-BE49-F238E27FC236}">
                    <a16:creationId xmlns:a16="http://schemas.microsoft.com/office/drawing/2014/main" id="{405804A8-111F-46D9-8838-18BC2876758F}"/>
                  </a:ext>
                </a:extLst>
              </p:cNvPr>
              <p:cNvSpPr/>
              <p:nvPr/>
            </p:nvSpPr>
            <p:spPr>
              <a:xfrm>
                <a:off x="20219526" y="2978594"/>
                <a:ext cx="9460" cy="43570"/>
              </a:xfrm>
              <a:custGeom>
                <a:avLst/>
                <a:gdLst>
                  <a:gd name="connsiteX0" fmla="*/ 8812 w 9460"/>
                  <a:gd name="connsiteY0" fmla="*/ 43434 h 43570"/>
                  <a:gd name="connsiteX1" fmla="*/ 6049 w 9460"/>
                  <a:gd name="connsiteY1" fmla="*/ 0 h 43570"/>
                  <a:gd name="connsiteX2" fmla="*/ 8812 w 9460"/>
                  <a:gd name="connsiteY2" fmla="*/ 43434 h 43570"/>
                </a:gdLst>
                <a:ahLst/>
                <a:cxnLst>
                  <a:cxn ang="0">
                    <a:pos x="connsiteX0" y="connsiteY0"/>
                  </a:cxn>
                  <a:cxn ang="0">
                    <a:pos x="connsiteX1" y="connsiteY1"/>
                  </a:cxn>
                  <a:cxn ang="0">
                    <a:pos x="connsiteX2" y="connsiteY2"/>
                  </a:cxn>
                </a:cxnLst>
                <a:rect l="l" t="t" r="r" b="b"/>
                <a:pathLst>
                  <a:path w="9460" h="43570">
                    <a:moveTo>
                      <a:pt x="8812" y="43434"/>
                    </a:moveTo>
                    <a:cubicBezTo>
                      <a:pt x="11574" y="19717"/>
                      <a:pt x="4525" y="20479"/>
                      <a:pt x="6049" y="0"/>
                    </a:cubicBezTo>
                    <a:cubicBezTo>
                      <a:pt x="-904" y="6286"/>
                      <a:pt x="-4048" y="46196"/>
                      <a:pt x="8812" y="43434"/>
                    </a:cubicBezTo>
                    <a:close/>
                  </a:path>
                </a:pathLst>
              </a:custGeom>
              <a:grpFill/>
              <a:ln w="9525" cap="flat">
                <a:noFill/>
                <a:prstDash val="solid"/>
                <a:miter/>
              </a:ln>
            </p:spPr>
            <p:txBody>
              <a:bodyPr rtlCol="0" anchor="ctr"/>
              <a:lstStyle/>
              <a:p>
                <a:endParaRPr lang="en-US"/>
              </a:p>
            </p:txBody>
          </p:sp>
          <p:sp>
            <p:nvSpPr>
              <p:cNvPr id="74162" name="Freeform: Shape 74161">
                <a:extLst>
                  <a:ext uri="{FF2B5EF4-FFF2-40B4-BE49-F238E27FC236}">
                    <a16:creationId xmlns:a16="http://schemas.microsoft.com/office/drawing/2014/main" id="{4764DCF7-645C-42C9-B5D8-3D9CA388B1B7}"/>
                  </a:ext>
                </a:extLst>
              </p:cNvPr>
              <p:cNvSpPr/>
              <p:nvPr/>
            </p:nvSpPr>
            <p:spPr>
              <a:xfrm>
                <a:off x="20150042" y="6658864"/>
                <a:ext cx="24717" cy="33718"/>
              </a:xfrm>
              <a:custGeom>
                <a:avLst/>
                <a:gdLst>
                  <a:gd name="connsiteX0" fmla="*/ 24670 w 24717"/>
                  <a:gd name="connsiteY0" fmla="*/ 0 h 33718"/>
                  <a:gd name="connsiteX1" fmla="*/ 0 w 24717"/>
                  <a:gd name="connsiteY1" fmla="*/ 12954 h 33718"/>
                  <a:gd name="connsiteX2" fmla="*/ 20669 w 24717"/>
                  <a:gd name="connsiteY2" fmla="*/ 33718 h 33718"/>
                  <a:gd name="connsiteX3" fmla="*/ 24670 w 24717"/>
                  <a:gd name="connsiteY3" fmla="*/ 0 h 33718"/>
                </a:gdLst>
                <a:ahLst/>
                <a:cxnLst>
                  <a:cxn ang="0">
                    <a:pos x="connsiteX0" y="connsiteY0"/>
                  </a:cxn>
                  <a:cxn ang="0">
                    <a:pos x="connsiteX1" y="connsiteY1"/>
                  </a:cxn>
                  <a:cxn ang="0">
                    <a:pos x="connsiteX2" y="connsiteY2"/>
                  </a:cxn>
                  <a:cxn ang="0">
                    <a:pos x="connsiteX3" y="connsiteY3"/>
                  </a:cxn>
                </a:cxnLst>
                <a:rect l="l" t="t" r="r" b="b"/>
                <a:pathLst>
                  <a:path w="24717" h="33718">
                    <a:moveTo>
                      <a:pt x="24670" y="0"/>
                    </a:moveTo>
                    <a:cubicBezTo>
                      <a:pt x="16669" y="4858"/>
                      <a:pt x="6763" y="4572"/>
                      <a:pt x="0" y="12954"/>
                    </a:cubicBezTo>
                    <a:cubicBezTo>
                      <a:pt x="6477" y="46767"/>
                      <a:pt x="10383" y="1619"/>
                      <a:pt x="20669" y="33718"/>
                    </a:cubicBezTo>
                    <a:cubicBezTo>
                      <a:pt x="20479" y="18288"/>
                      <a:pt x="25241" y="16287"/>
                      <a:pt x="24670" y="0"/>
                    </a:cubicBezTo>
                    <a:close/>
                  </a:path>
                </a:pathLst>
              </a:custGeom>
              <a:grpFill/>
              <a:ln w="9525" cap="flat">
                <a:noFill/>
                <a:prstDash val="solid"/>
                <a:miter/>
              </a:ln>
            </p:spPr>
            <p:txBody>
              <a:bodyPr rtlCol="0" anchor="ctr"/>
              <a:lstStyle/>
              <a:p>
                <a:endParaRPr lang="en-US"/>
              </a:p>
            </p:txBody>
          </p:sp>
          <p:sp>
            <p:nvSpPr>
              <p:cNvPr id="74163" name="Freeform: Shape 74162">
                <a:extLst>
                  <a:ext uri="{FF2B5EF4-FFF2-40B4-BE49-F238E27FC236}">
                    <a16:creationId xmlns:a16="http://schemas.microsoft.com/office/drawing/2014/main" id="{B9DD76E1-23C7-44F1-8ACF-18E19A14729B}"/>
                  </a:ext>
                </a:extLst>
              </p:cNvPr>
              <p:cNvSpPr/>
              <p:nvPr/>
            </p:nvSpPr>
            <p:spPr>
              <a:xfrm>
                <a:off x="20121657" y="7574766"/>
                <a:ext cx="32194" cy="17993"/>
              </a:xfrm>
              <a:custGeom>
                <a:avLst/>
                <a:gdLst>
                  <a:gd name="connsiteX0" fmla="*/ 0 w 32194"/>
                  <a:gd name="connsiteY0" fmla="*/ 4404 h 17993"/>
                  <a:gd name="connsiteX1" fmla="*/ 32195 w 32194"/>
                  <a:gd name="connsiteY1" fmla="*/ 9738 h 17993"/>
                  <a:gd name="connsiteX2" fmla="*/ 0 w 32194"/>
                  <a:gd name="connsiteY2" fmla="*/ 4404 h 17993"/>
                </a:gdLst>
                <a:ahLst/>
                <a:cxnLst>
                  <a:cxn ang="0">
                    <a:pos x="connsiteX0" y="connsiteY0"/>
                  </a:cxn>
                  <a:cxn ang="0">
                    <a:pos x="connsiteX1" y="connsiteY1"/>
                  </a:cxn>
                  <a:cxn ang="0">
                    <a:pos x="connsiteX2" y="connsiteY2"/>
                  </a:cxn>
                </a:cxnLst>
                <a:rect l="l" t="t" r="r" b="b"/>
                <a:pathLst>
                  <a:path w="32194" h="17993">
                    <a:moveTo>
                      <a:pt x="0" y="4404"/>
                    </a:moveTo>
                    <a:cubicBezTo>
                      <a:pt x="2477" y="18977"/>
                      <a:pt x="29242" y="23454"/>
                      <a:pt x="32195" y="9738"/>
                    </a:cubicBezTo>
                    <a:cubicBezTo>
                      <a:pt x="15811" y="11357"/>
                      <a:pt x="12192" y="-8550"/>
                      <a:pt x="0" y="4404"/>
                    </a:cubicBezTo>
                    <a:close/>
                  </a:path>
                </a:pathLst>
              </a:custGeom>
              <a:grpFill/>
              <a:ln w="9525" cap="flat">
                <a:noFill/>
                <a:prstDash val="solid"/>
                <a:miter/>
              </a:ln>
            </p:spPr>
            <p:txBody>
              <a:bodyPr rtlCol="0" anchor="ctr"/>
              <a:lstStyle/>
              <a:p>
                <a:endParaRPr lang="en-US"/>
              </a:p>
            </p:txBody>
          </p:sp>
          <p:sp>
            <p:nvSpPr>
              <p:cNvPr id="74164" name="Freeform: Shape 74163">
                <a:extLst>
                  <a:ext uri="{FF2B5EF4-FFF2-40B4-BE49-F238E27FC236}">
                    <a16:creationId xmlns:a16="http://schemas.microsoft.com/office/drawing/2014/main" id="{E9F7F076-EF29-4553-B557-21C5D2DC6350}"/>
                  </a:ext>
                </a:extLst>
              </p:cNvPr>
              <p:cNvSpPr/>
              <p:nvPr/>
            </p:nvSpPr>
            <p:spPr>
              <a:xfrm>
                <a:off x="20174729" y="4766191"/>
                <a:ext cx="15919" cy="36440"/>
              </a:xfrm>
              <a:custGeom>
                <a:avLst/>
                <a:gdLst>
                  <a:gd name="connsiteX0" fmla="*/ 78 w 15919"/>
                  <a:gd name="connsiteY0" fmla="*/ 531 h 36440"/>
                  <a:gd name="connsiteX1" fmla="*/ 9603 w 15919"/>
                  <a:gd name="connsiteY1" fmla="*/ 36441 h 36440"/>
                  <a:gd name="connsiteX2" fmla="*/ 78 w 15919"/>
                  <a:gd name="connsiteY2" fmla="*/ 531 h 36440"/>
                </a:gdLst>
                <a:ahLst/>
                <a:cxnLst>
                  <a:cxn ang="0">
                    <a:pos x="connsiteX0" y="connsiteY0"/>
                  </a:cxn>
                  <a:cxn ang="0">
                    <a:pos x="connsiteX1" y="connsiteY1"/>
                  </a:cxn>
                  <a:cxn ang="0">
                    <a:pos x="connsiteX2" y="connsiteY2"/>
                  </a:cxn>
                </a:cxnLst>
                <a:rect l="l" t="t" r="r" b="b"/>
                <a:pathLst>
                  <a:path w="15919" h="36440">
                    <a:moveTo>
                      <a:pt x="78" y="531"/>
                    </a:moveTo>
                    <a:cubicBezTo>
                      <a:pt x="-1161" y="22820"/>
                      <a:pt x="12841" y="9485"/>
                      <a:pt x="9603" y="36441"/>
                    </a:cubicBezTo>
                    <a:cubicBezTo>
                      <a:pt x="23319" y="29106"/>
                      <a:pt x="12174" y="-4612"/>
                      <a:pt x="78" y="531"/>
                    </a:cubicBezTo>
                    <a:close/>
                  </a:path>
                </a:pathLst>
              </a:custGeom>
              <a:grpFill/>
              <a:ln w="9525" cap="flat">
                <a:noFill/>
                <a:prstDash val="solid"/>
                <a:miter/>
              </a:ln>
            </p:spPr>
            <p:txBody>
              <a:bodyPr rtlCol="0" anchor="ctr"/>
              <a:lstStyle/>
              <a:p>
                <a:endParaRPr lang="en-US"/>
              </a:p>
            </p:txBody>
          </p:sp>
          <p:sp>
            <p:nvSpPr>
              <p:cNvPr id="74165" name="Freeform: Shape 74164">
                <a:extLst>
                  <a:ext uri="{FF2B5EF4-FFF2-40B4-BE49-F238E27FC236}">
                    <a16:creationId xmlns:a16="http://schemas.microsoft.com/office/drawing/2014/main" id="{A3F3627D-28DA-4636-869F-673518F90577}"/>
                  </a:ext>
                </a:extLst>
              </p:cNvPr>
              <p:cNvSpPr/>
              <p:nvPr/>
            </p:nvSpPr>
            <p:spPr>
              <a:xfrm>
                <a:off x="20159120" y="5194110"/>
                <a:ext cx="9055" cy="52075"/>
              </a:xfrm>
              <a:custGeom>
                <a:avLst/>
                <a:gdLst>
                  <a:gd name="connsiteX0" fmla="*/ 542 w 9055"/>
                  <a:gd name="connsiteY0" fmla="*/ 0 h 52075"/>
                  <a:gd name="connsiteX1" fmla="*/ 3304 w 9055"/>
                  <a:gd name="connsiteY1" fmla="*/ 51911 h 52075"/>
                  <a:gd name="connsiteX2" fmla="*/ 542 w 9055"/>
                  <a:gd name="connsiteY2" fmla="*/ 0 h 52075"/>
                </a:gdLst>
                <a:ahLst/>
                <a:cxnLst>
                  <a:cxn ang="0">
                    <a:pos x="connsiteX0" y="connsiteY0"/>
                  </a:cxn>
                  <a:cxn ang="0">
                    <a:pos x="connsiteX1" y="connsiteY1"/>
                  </a:cxn>
                  <a:cxn ang="0">
                    <a:pos x="connsiteX2" y="connsiteY2"/>
                  </a:cxn>
                </a:cxnLst>
                <a:rect l="l" t="t" r="r" b="b"/>
                <a:pathLst>
                  <a:path w="9055" h="52075">
                    <a:moveTo>
                      <a:pt x="542" y="0"/>
                    </a:moveTo>
                    <a:cubicBezTo>
                      <a:pt x="-2125" y="25717"/>
                      <a:pt x="6067" y="26098"/>
                      <a:pt x="3304" y="51911"/>
                    </a:cubicBezTo>
                    <a:cubicBezTo>
                      <a:pt x="12448" y="55435"/>
                      <a:pt x="10067" y="1238"/>
                      <a:pt x="542" y="0"/>
                    </a:cubicBezTo>
                    <a:close/>
                  </a:path>
                </a:pathLst>
              </a:custGeom>
              <a:grpFill/>
              <a:ln w="9525" cap="flat">
                <a:noFill/>
                <a:prstDash val="solid"/>
                <a:miter/>
              </a:ln>
            </p:spPr>
            <p:txBody>
              <a:bodyPr rtlCol="0" anchor="ctr"/>
              <a:lstStyle/>
              <a:p>
                <a:endParaRPr lang="en-US"/>
              </a:p>
            </p:txBody>
          </p:sp>
          <p:sp>
            <p:nvSpPr>
              <p:cNvPr id="74166" name="Freeform: Shape 74165">
                <a:extLst>
                  <a:ext uri="{FF2B5EF4-FFF2-40B4-BE49-F238E27FC236}">
                    <a16:creationId xmlns:a16="http://schemas.microsoft.com/office/drawing/2014/main" id="{435D4F66-FB75-4D9E-9B3A-E9FC8D6CCDB8}"/>
                  </a:ext>
                </a:extLst>
              </p:cNvPr>
              <p:cNvSpPr/>
              <p:nvPr/>
            </p:nvSpPr>
            <p:spPr>
              <a:xfrm>
                <a:off x="20125651" y="6667627"/>
                <a:ext cx="20770" cy="19483"/>
              </a:xfrm>
              <a:custGeom>
                <a:avLst/>
                <a:gdLst>
                  <a:gd name="connsiteX0" fmla="*/ 20771 w 20770"/>
                  <a:gd name="connsiteY0" fmla="*/ 12192 h 19483"/>
                  <a:gd name="connsiteX1" fmla="*/ 6 w 20770"/>
                  <a:gd name="connsiteY1" fmla="*/ 0 h 19483"/>
                  <a:gd name="connsiteX2" fmla="*/ 20771 w 20770"/>
                  <a:gd name="connsiteY2" fmla="*/ 12192 h 19483"/>
                </a:gdLst>
                <a:ahLst/>
                <a:cxnLst>
                  <a:cxn ang="0">
                    <a:pos x="connsiteX0" y="connsiteY0"/>
                  </a:cxn>
                  <a:cxn ang="0">
                    <a:pos x="connsiteX1" y="connsiteY1"/>
                  </a:cxn>
                  <a:cxn ang="0">
                    <a:pos x="connsiteX2" y="connsiteY2"/>
                  </a:cxn>
                </a:cxnLst>
                <a:rect l="l" t="t" r="r" b="b"/>
                <a:pathLst>
                  <a:path w="20770" h="19483">
                    <a:moveTo>
                      <a:pt x="20771" y="12192"/>
                    </a:moveTo>
                    <a:cubicBezTo>
                      <a:pt x="20581" y="-6763"/>
                      <a:pt x="6007" y="6001"/>
                      <a:pt x="6" y="0"/>
                    </a:cubicBezTo>
                    <a:cubicBezTo>
                      <a:pt x="-374" y="23622"/>
                      <a:pt x="16104" y="23241"/>
                      <a:pt x="20771" y="12192"/>
                    </a:cubicBezTo>
                    <a:close/>
                  </a:path>
                </a:pathLst>
              </a:custGeom>
              <a:grpFill/>
              <a:ln w="9525" cap="flat">
                <a:noFill/>
                <a:prstDash val="solid"/>
                <a:miter/>
              </a:ln>
            </p:spPr>
            <p:txBody>
              <a:bodyPr rtlCol="0" anchor="ctr"/>
              <a:lstStyle/>
              <a:p>
                <a:endParaRPr lang="en-US"/>
              </a:p>
            </p:txBody>
          </p:sp>
          <p:sp>
            <p:nvSpPr>
              <p:cNvPr id="74167" name="Freeform: Shape 74166">
                <a:extLst>
                  <a:ext uri="{FF2B5EF4-FFF2-40B4-BE49-F238E27FC236}">
                    <a16:creationId xmlns:a16="http://schemas.microsoft.com/office/drawing/2014/main" id="{29701946-0AD6-448C-B027-578BA108D3C0}"/>
                  </a:ext>
                </a:extLst>
              </p:cNvPr>
              <p:cNvSpPr/>
              <p:nvPr/>
            </p:nvSpPr>
            <p:spPr>
              <a:xfrm>
                <a:off x="20103750" y="5124060"/>
                <a:ext cx="56769" cy="36426"/>
              </a:xfrm>
              <a:custGeom>
                <a:avLst/>
                <a:gdLst>
                  <a:gd name="connsiteX0" fmla="*/ 56769 w 56769"/>
                  <a:gd name="connsiteY0" fmla="*/ 9852 h 36426"/>
                  <a:gd name="connsiteX1" fmla="*/ 0 w 56769"/>
                  <a:gd name="connsiteY1" fmla="*/ 8423 h 36426"/>
                  <a:gd name="connsiteX2" fmla="*/ 12954 w 56769"/>
                  <a:gd name="connsiteY2" fmla="*/ 36427 h 36426"/>
                  <a:gd name="connsiteX3" fmla="*/ 56769 w 56769"/>
                  <a:gd name="connsiteY3" fmla="*/ 9852 h 36426"/>
                </a:gdLst>
                <a:ahLst/>
                <a:cxnLst>
                  <a:cxn ang="0">
                    <a:pos x="connsiteX0" y="connsiteY0"/>
                  </a:cxn>
                  <a:cxn ang="0">
                    <a:pos x="connsiteX1" y="connsiteY1"/>
                  </a:cxn>
                  <a:cxn ang="0">
                    <a:pos x="connsiteX2" y="connsiteY2"/>
                  </a:cxn>
                  <a:cxn ang="0">
                    <a:pos x="connsiteX3" y="connsiteY3"/>
                  </a:cxn>
                </a:cxnLst>
                <a:rect l="l" t="t" r="r" b="b"/>
                <a:pathLst>
                  <a:path w="56769" h="36426">
                    <a:moveTo>
                      <a:pt x="56769" y="9852"/>
                    </a:moveTo>
                    <a:cubicBezTo>
                      <a:pt x="42672" y="-20438"/>
                      <a:pt x="14478" y="30902"/>
                      <a:pt x="0" y="8423"/>
                    </a:cubicBezTo>
                    <a:cubicBezTo>
                      <a:pt x="2762" y="21472"/>
                      <a:pt x="4572" y="36427"/>
                      <a:pt x="12954" y="36427"/>
                    </a:cubicBezTo>
                    <a:cubicBezTo>
                      <a:pt x="19907" y="5947"/>
                      <a:pt x="46196" y="30331"/>
                      <a:pt x="56769" y="9852"/>
                    </a:cubicBezTo>
                    <a:close/>
                  </a:path>
                </a:pathLst>
              </a:custGeom>
              <a:grpFill/>
              <a:ln w="9525" cap="flat">
                <a:noFill/>
                <a:prstDash val="solid"/>
                <a:miter/>
              </a:ln>
            </p:spPr>
            <p:txBody>
              <a:bodyPr rtlCol="0" anchor="ctr"/>
              <a:lstStyle/>
              <a:p>
                <a:endParaRPr lang="en-US"/>
              </a:p>
            </p:txBody>
          </p:sp>
          <p:sp>
            <p:nvSpPr>
              <p:cNvPr id="74168" name="Freeform: Shape 74167">
                <a:extLst>
                  <a:ext uri="{FF2B5EF4-FFF2-40B4-BE49-F238E27FC236}">
                    <a16:creationId xmlns:a16="http://schemas.microsoft.com/office/drawing/2014/main" id="{16A4E7FA-2DF6-49D4-86CD-B0440856B3F7}"/>
                  </a:ext>
                </a:extLst>
              </p:cNvPr>
              <p:cNvSpPr/>
              <p:nvPr/>
            </p:nvSpPr>
            <p:spPr>
              <a:xfrm>
                <a:off x="20138993" y="5215990"/>
                <a:ext cx="16899" cy="35336"/>
              </a:xfrm>
              <a:custGeom>
                <a:avLst/>
                <a:gdLst>
                  <a:gd name="connsiteX0" fmla="*/ 16764 w 16899"/>
                  <a:gd name="connsiteY0" fmla="*/ 28983 h 35336"/>
                  <a:gd name="connsiteX1" fmla="*/ 13525 w 16899"/>
                  <a:gd name="connsiteY1" fmla="*/ 19839 h 35336"/>
                  <a:gd name="connsiteX2" fmla="*/ 0 w 16899"/>
                  <a:gd name="connsiteY2" fmla="*/ 34507 h 35336"/>
                  <a:gd name="connsiteX3" fmla="*/ 16764 w 16899"/>
                  <a:gd name="connsiteY3" fmla="*/ 28983 h 35336"/>
                </a:gdLst>
                <a:ahLst/>
                <a:cxnLst>
                  <a:cxn ang="0">
                    <a:pos x="connsiteX0" y="connsiteY0"/>
                  </a:cxn>
                  <a:cxn ang="0">
                    <a:pos x="connsiteX1" y="connsiteY1"/>
                  </a:cxn>
                  <a:cxn ang="0">
                    <a:pos x="connsiteX2" y="connsiteY2"/>
                  </a:cxn>
                  <a:cxn ang="0">
                    <a:pos x="connsiteX3" y="connsiteY3"/>
                  </a:cxn>
                </a:cxnLst>
                <a:rect l="l" t="t" r="r" b="b"/>
                <a:pathLst>
                  <a:path w="16899" h="35336">
                    <a:moveTo>
                      <a:pt x="16764" y="28983"/>
                    </a:moveTo>
                    <a:cubicBezTo>
                      <a:pt x="17430" y="21744"/>
                      <a:pt x="15526" y="20601"/>
                      <a:pt x="13525" y="19839"/>
                    </a:cubicBezTo>
                    <a:cubicBezTo>
                      <a:pt x="8763" y="-21119"/>
                      <a:pt x="5619" y="10219"/>
                      <a:pt x="0" y="34507"/>
                    </a:cubicBezTo>
                    <a:cubicBezTo>
                      <a:pt x="7905" y="39461"/>
                      <a:pt x="7334" y="20220"/>
                      <a:pt x="16764" y="28983"/>
                    </a:cubicBezTo>
                    <a:close/>
                  </a:path>
                </a:pathLst>
              </a:custGeom>
              <a:grpFill/>
              <a:ln w="9525" cap="flat">
                <a:noFill/>
                <a:prstDash val="solid"/>
                <a:miter/>
              </a:ln>
            </p:spPr>
            <p:txBody>
              <a:bodyPr rtlCol="0" anchor="ctr"/>
              <a:lstStyle/>
              <a:p>
                <a:endParaRPr lang="en-US"/>
              </a:p>
            </p:txBody>
          </p:sp>
          <p:sp>
            <p:nvSpPr>
              <p:cNvPr id="74169" name="Freeform: Shape 74168">
                <a:extLst>
                  <a:ext uri="{FF2B5EF4-FFF2-40B4-BE49-F238E27FC236}">
                    <a16:creationId xmlns:a16="http://schemas.microsoft.com/office/drawing/2014/main" id="{75C1A924-1E80-4350-83AD-EDD1B29DF731}"/>
                  </a:ext>
                </a:extLst>
              </p:cNvPr>
              <p:cNvSpPr/>
              <p:nvPr/>
            </p:nvSpPr>
            <p:spPr>
              <a:xfrm>
                <a:off x="20092606" y="5200469"/>
                <a:ext cx="20233" cy="44123"/>
              </a:xfrm>
              <a:custGeom>
                <a:avLst/>
                <a:gdLst>
                  <a:gd name="connsiteX0" fmla="*/ 20193 w 20233"/>
                  <a:gd name="connsiteY0" fmla="*/ 2403 h 44123"/>
                  <a:gd name="connsiteX1" fmla="*/ 0 w 20233"/>
                  <a:gd name="connsiteY1" fmla="*/ 7547 h 44123"/>
                  <a:gd name="connsiteX2" fmla="*/ 9906 w 20233"/>
                  <a:gd name="connsiteY2" fmla="*/ 17739 h 44123"/>
                  <a:gd name="connsiteX3" fmla="*/ 12859 w 20233"/>
                  <a:gd name="connsiteY3" fmla="*/ 44123 h 44123"/>
                  <a:gd name="connsiteX4" fmla="*/ 20193 w 20233"/>
                  <a:gd name="connsiteY4" fmla="*/ 2403 h 44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33" h="44123">
                    <a:moveTo>
                      <a:pt x="20193" y="2403"/>
                    </a:moveTo>
                    <a:cubicBezTo>
                      <a:pt x="10096" y="-5598"/>
                      <a:pt x="7905" y="9071"/>
                      <a:pt x="0" y="7547"/>
                    </a:cubicBezTo>
                    <a:cubicBezTo>
                      <a:pt x="381" y="17643"/>
                      <a:pt x="6001" y="15834"/>
                      <a:pt x="9906" y="17739"/>
                    </a:cubicBezTo>
                    <a:cubicBezTo>
                      <a:pt x="13811" y="19834"/>
                      <a:pt x="12573" y="33931"/>
                      <a:pt x="12859" y="44123"/>
                    </a:cubicBezTo>
                    <a:cubicBezTo>
                      <a:pt x="20193" y="44218"/>
                      <a:pt x="20383" y="23835"/>
                      <a:pt x="20193" y="2403"/>
                    </a:cubicBezTo>
                    <a:close/>
                  </a:path>
                </a:pathLst>
              </a:custGeom>
              <a:grpFill/>
              <a:ln w="9525" cap="flat">
                <a:noFill/>
                <a:prstDash val="solid"/>
                <a:miter/>
              </a:ln>
            </p:spPr>
            <p:txBody>
              <a:bodyPr rtlCol="0" anchor="ctr"/>
              <a:lstStyle/>
              <a:p>
                <a:endParaRPr lang="en-US"/>
              </a:p>
            </p:txBody>
          </p:sp>
          <p:sp>
            <p:nvSpPr>
              <p:cNvPr id="74170" name="Freeform: Shape 74169">
                <a:extLst>
                  <a:ext uri="{FF2B5EF4-FFF2-40B4-BE49-F238E27FC236}">
                    <a16:creationId xmlns:a16="http://schemas.microsoft.com/office/drawing/2014/main" id="{31AB147A-E0A1-4578-8B2D-14BB1BD245A9}"/>
                  </a:ext>
                </a:extLst>
              </p:cNvPr>
              <p:cNvSpPr/>
              <p:nvPr/>
            </p:nvSpPr>
            <p:spPr>
              <a:xfrm>
                <a:off x="20077175" y="5119148"/>
                <a:ext cx="13102" cy="33041"/>
              </a:xfrm>
              <a:custGeom>
                <a:avLst/>
                <a:gdLst>
                  <a:gd name="connsiteX0" fmla="*/ 12955 w 13102"/>
                  <a:gd name="connsiteY0" fmla="*/ 28099 h 33041"/>
                  <a:gd name="connsiteX1" fmla="*/ 1 w 13102"/>
                  <a:gd name="connsiteY1" fmla="*/ 0 h 33041"/>
                  <a:gd name="connsiteX2" fmla="*/ 12955 w 13102"/>
                  <a:gd name="connsiteY2" fmla="*/ 28099 h 33041"/>
                </a:gdLst>
                <a:ahLst/>
                <a:cxnLst>
                  <a:cxn ang="0">
                    <a:pos x="connsiteX0" y="connsiteY0"/>
                  </a:cxn>
                  <a:cxn ang="0">
                    <a:pos x="connsiteX1" y="connsiteY1"/>
                  </a:cxn>
                  <a:cxn ang="0">
                    <a:pos x="connsiteX2" y="connsiteY2"/>
                  </a:cxn>
                </a:cxnLst>
                <a:rect l="l" t="t" r="r" b="b"/>
                <a:pathLst>
                  <a:path w="13102" h="33041">
                    <a:moveTo>
                      <a:pt x="12955" y="28099"/>
                    </a:moveTo>
                    <a:cubicBezTo>
                      <a:pt x="14288" y="5620"/>
                      <a:pt x="6287" y="4858"/>
                      <a:pt x="1" y="0"/>
                    </a:cubicBezTo>
                    <a:cubicBezTo>
                      <a:pt x="-94" y="23146"/>
                      <a:pt x="7049" y="42482"/>
                      <a:pt x="12955" y="28099"/>
                    </a:cubicBezTo>
                    <a:close/>
                  </a:path>
                </a:pathLst>
              </a:custGeom>
              <a:grpFill/>
              <a:ln w="9525" cap="flat">
                <a:noFill/>
                <a:prstDash val="solid"/>
                <a:miter/>
              </a:ln>
            </p:spPr>
            <p:txBody>
              <a:bodyPr rtlCol="0" anchor="ctr"/>
              <a:lstStyle/>
              <a:p>
                <a:endParaRPr lang="en-US"/>
              </a:p>
            </p:txBody>
          </p:sp>
          <p:sp>
            <p:nvSpPr>
              <p:cNvPr id="74171" name="Freeform: Shape 74170">
                <a:extLst>
                  <a:ext uri="{FF2B5EF4-FFF2-40B4-BE49-F238E27FC236}">
                    <a16:creationId xmlns:a16="http://schemas.microsoft.com/office/drawing/2014/main" id="{B2612F54-B96F-4427-AA64-C41B8F7BAE64}"/>
                  </a:ext>
                </a:extLst>
              </p:cNvPr>
              <p:cNvSpPr/>
              <p:nvPr/>
            </p:nvSpPr>
            <p:spPr>
              <a:xfrm>
                <a:off x="20030751" y="7427511"/>
                <a:ext cx="17849" cy="27642"/>
              </a:xfrm>
              <a:custGeom>
                <a:avLst/>
                <a:gdLst>
                  <a:gd name="connsiteX0" fmla="*/ 17849 w 17849"/>
                  <a:gd name="connsiteY0" fmla="*/ 27643 h 27642"/>
                  <a:gd name="connsiteX1" fmla="*/ 14801 w 17849"/>
                  <a:gd name="connsiteY1" fmla="*/ 1259 h 27642"/>
                  <a:gd name="connsiteX2" fmla="*/ 37 w 17849"/>
                  <a:gd name="connsiteY2" fmla="*/ 24690 h 27642"/>
                  <a:gd name="connsiteX3" fmla="*/ 17849 w 17849"/>
                  <a:gd name="connsiteY3" fmla="*/ 27643 h 27642"/>
                </a:gdLst>
                <a:ahLst/>
                <a:cxnLst>
                  <a:cxn ang="0">
                    <a:pos x="connsiteX0" y="connsiteY0"/>
                  </a:cxn>
                  <a:cxn ang="0">
                    <a:pos x="connsiteX1" y="connsiteY1"/>
                  </a:cxn>
                  <a:cxn ang="0">
                    <a:pos x="connsiteX2" y="connsiteY2"/>
                  </a:cxn>
                  <a:cxn ang="0">
                    <a:pos x="connsiteX3" y="connsiteY3"/>
                  </a:cxn>
                </a:cxnLst>
                <a:rect l="l" t="t" r="r" b="b"/>
                <a:pathLst>
                  <a:path w="17849" h="27642">
                    <a:moveTo>
                      <a:pt x="17849" y="27643"/>
                    </a:moveTo>
                    <a:cubicBezTo>
                      <a:pt x="16134" y="20404"/>
                      <a:pt x="14420" y="13070"/>
                      <a:pt x="14801" y="1259"/>
                    </a:cubicBezTo>
                    <a:cubicBezTo>
                      <a:pt x="5562" y="-2646"/>
                      <a:pt x="-534" y="1831"/>
                      <a:pt x="37" y="24690"/>
                    </a:cubicBezTo>
                    <a:cubicBezTo>
                      <a:pt x="7086" y="9736"/>
                      <a:pt x="8991" y="25262"/>
                      <a:pt x="17849" y="27643"/>
                    </a:cubicBezTo>
                    <a:close/>
                  </a:path>
                </a:pathLst>
              </a:custGeom>
              <a:grpFill/>
              <a:ln w="9525" cap="flat">
                <a:noFill/>
                <a:prstDash val="solid"/>
                <a:miter/>
              </a:ln>
            </p:spPr>
            <p:txBody>
              <a:bodyPr rtlCol="0" anchor="ctr"/>
              <a:lstStyle/>
              <a:p>
                <a:endParaRPr lang="en-US"/>
              </a:p>
            </p:txBody>
          </p:sp>
          <p:sp>
            <p:nvSpPr>
              <p:cNvPr id="74172" name="Freeform: Shape 74171">
                <a:extLst>
                  <a:ext uri="{FF2B5EF4-FFF2-40B4-BE49-F238E27FC236}">
                    <a16:creationId xmlns:a16="http://schemas.microsoft.com/office/drawing/2014/main" id="{C9DA9B79-7BFD-4A7D-9A4C-87DB8B6EFDA6}"/>
                  </a:ext>
                </a:extLst>
              </p:cNvPr>
              <p:cNvSpPr/>
              <p:nvPr/>
            </p:nvSpPr>
            <p:spPr>
              <a:xfrm>
                <a:off x="20065742" y="5161187"/>
                <a:ext cx="17433" cy="36446"/>
              </a:xfrm>
              <a:custGeom>
                <a:avLst/>
                <a:gdLst>
                  <a:gd name="connsiteX0" fmla="*/ 16958 w 17433"/>
                  <a:gd name="connsiteY0" fmla="*/ 36447 h 36446"/>
                  <a:gd name="connsiteX1" fmla="*/ 17434 w 17433"/>
                  <a:gd name="connsiteY1" fmla="*/ 2061 h 36446"/>
                  <a:gd name="connsiteX2" fmla="*/ 289 w 17433"/>
                  <a:gd name="connsiteY2" fmla="*/ 33399 h 36446"/>
                  <a:gd name="connsiteX3" fmla="*/ 16958 w 17433"/>
                  <a:gd name="connsiteY3" fmla="*/ 36447 h 36446"/>
                </a:gdLst>
                <a:ahLst/>
                <a:cxnLst>
                  <a:cxn ang="0">
                    <a:pos x="connsiteX0" y="connsiteY0"/>
                  </a:cxn>
                  <a:cxn ang="0">
                    <a:pos x="connsiteX1" y="connsiteY1"/>
                  </a:cxn>
                  <a:cxn ang="0">
                    <a:pos x="connsiteX2" y="connsiteY2"/>
                  </a:cxn>
                  <a:cxn ang="0">
                    <a:pos x="connsiteX3" y="connsiteY3"/>
                  </a:cxn>
                </a:cxnLst>
                <a:rect l="l" t="t" r="r" b="b"/>
                <a:pathLst>
                  <a:path w="17433" h="36446">
                    <a:moveTo>
                      <a:pt x="16958" y="36447"/>
                    </a:moveTo>
                    <a:cubicBezTo>
                      <a:pt x="17148" y="24922"/>
                      <a:pt x="17339" y="13396"/>
                      <a:pt x="17434" y="2061"/>
                    </a:cubicBezTo>
                    <a:cubicBezTo>
                      <a:pt x="6100" y="-3653"/>
                      <a:pt x="-1616" y="1204"/>
                      <a:pt x="289" y="33399"/>
                    </a:cubicBezTo>
                    <a:cubicBezTo>
                      <a:pt x="5909" y="34447"/>
                      <a:pt x="11434" y="35399"/>
                      <a:pt x="16958" y="36447"/>
                    </a:cubicBezTo>
                    <a:close/>
                  </a:path>
                </a:pathLst>
              </a:custGeom>
              <a:grpFill/>
              <a:ln w="9525" cap="flat">
                <a:noFill/>
                <a:prstDash val="solid"/>
                <a:miter/>
              </a:ln>
            </p:spPr>
            <p:txBody>
              <a:bodyPr rtlCol="0" anchor="ctr"/>
              <a:lstStyle/>
              <a:p>
                <a:endParaRPr lang="en-US"/>
              </a:p>
            </p:txBody>
          </p:sp>
          <p:sp>
            <p:nvSpPr>
              <p:cNvPr id="74173" name="Freeform: Shape 74172">
                <a:extLst>
                  <a:ext uri="{FF2B5EF4-FFF2-40B4-BE49-F238E27FC236}">
                    <a16:creationId xmlns:a16="http://schemas.microsoft.com/office/drawing/2014/main" id="{CCE5227C-E1F2-410F-8B79-E4C3C2CBC53D}"/>
                  </a:ext>
                </a:extLst>
              </p:cNvPr>
              <p:cNvSpPr/>
              <p:nvPr/>
            </p:nvSpPr>
            <p:spPr>
              <a:xfrm>
                <a:off x="20085918" y="3250162"/>
                <a:ext cx="15927" cy="30925"/>
              </a:xfrm>
              <a:custGeom>
                <a:avLst/>
                <a:gdLst>
                  <a:gd name="connsiteX0" fmla="*/ 15927 w 15927"/>
                  <a:gd name="connsiteY0" fmla="*/ 15325 h 30925"/>
                  <a:gd name="connsiteX1" fmla="*/ 21 w 15927"/>
                  <a:gd name="connsiteY1" fmla="*/ 29517 h 30925"/>
                  <a:gd name="connsiteX2" fmla="*/ 15927 w 15927"/>
                  <a:gd name="connsiteY2" fmla="*/ 15325 h 30925"/>
                </a:gdLst>
                <a:ahLst/>
                <a:cxnLst>
                  <a:cxn ang="0">
                    <a:pos x="connsiteX0" y="connsiteY0"/>
                  </a:cxn>
                  <a:cxn ang="0">
                    <a:pos x="connsiteX1" y="connsiteY1"/>
                  </a:cxn>
                  <a:cxn ang="0">
                    <a:pos x="connsiteX2" y="connsiteY2"/>
                  </a:cxn>
                </a:cxnLst>
                <a:rect l="l" t="t" r="r" b="b"/>
                <a:pathLst>
                  <a:path w="15927" h="30925">
                    <a:moveTo>
                      <a:pt x="15927" y="15325"/>
                    </a:moveTo>
                    <a:cubicBezTo>
                      <a:pt x="15070" y="-13536"/>
                      <a:pt x="-646" y="2466"/>
                      <a:pt x="21" y="29517"/>
                    </a:cubicBezTo>
                    <a:cubicBezTo>
                      <a:pt x="9546" y="37709"/>
                      <a:pt x="6307" y="7134"/>
                      <a:pt x="15927" y="15325"/>
                    </a:cubicBezTo>
                    <a:close/>
                  </a:path>
                </a:pathLst>
              </a:custGeom>
              <a:grpFill/>
              <a:ln w="9525" cap="flat">
                <a:noFill/>
                <a:prstDash val="solid"/>
                <a:miter/>
              </a:ln>
            </p:spPr>
            <p:txBody>
              <a:bodyPr rtlCol="0" anchor="ctr"/>
              <a:lstStyle/>
              <a:p>
                <a:endParaRPr lang="en-US"/>
              </a:p>
            </p:txBody>
          </p:sp>
          <p:sp>
            <p:nvSpPr>
              <p:cNvPr id="74174" name="Freeform: Shape 74173">
                <a:extLst>
                  <a:ext uri="{FF2B5EF4-FFF2-40B4-BE49-F238E27FC236}">
                    <a16:creationId xmlns:a16="http://schemas.microsoft.com/office/drawing/2014/main" id="{2E33DE18-5DD6-4B86-B5F7-75C9642C7637}"/>
                  </a:ext>
                </a:extLst>
              </p:cNvPr>
              <p:cNvSpPr/>
              <p:nvPr/>
            </p:nvSpPr>
            <p:spPr>
              <a:xfrm>
                <a:off x="20048029" y="4833523"/>
                <a:ext cx="26871" cy="25602"/>
              </a:xfrm>
              <a:custGeom>
                <a:avLst/>
                <a:gdLst>
                  <a:gd name="connsiteX0" fmla="*/ 26765 w 26871"/>
                  <a:gd name="connsiteY0" fmla="*/ 1303 h 25602"/>
                  <a:gd name="connsiteX1" fmla="*/ 0 w 26871"/>
                  <a:gd name="connsiteY1" fmla="*/ 22258 h 25602"/>
                  <a:gd name="connsiteX2" fmla="*/ 26765 w 26871"/>
                  <a:gd name="connsiteY2" fmla="*/ 1303 h 25602"/>
                </a:gdLst>
                <a:ahLst/>
                <a:cxnLst>
                  <a:cxn ang="0">
                    <a:pos x="connsiteX0" y="connsiteY0"/>
                  </a:cxn>
                  <a:cxn ang="0">
                    <a:pos x="connsiteX1" y="connsiteY1"/>
                  </a:cxn>
                  <a:cxn ang="0">
                    <a:pos x="connsiteX2" y="connsiteY2"/>
                  </a:cxn>
                </a:cxnLst>
                <a:rect l="l" t="t" r="r" b="b"/>
                <a:pathLst>
                  <a:path w="26871" h="25602">
                    <a:moveTo>
                      <a:pt x="26765" y="1303"/>
                    </a:moveTo>
                    <a:cubicBezTo>
                      <a:pt x="14097" y="16067"/>
                      <a:pt x="2381" y="-22033"/>
                      <a:pt x="0" y="22258"/>
                    </a:cubicBezTo>
                    <a:cubicBezTo>
                      <a:pt x="11049" y="21496"/>
                      <a:pt x="28384" y="38832"/>
                      <a:pt x="26765" y="1303"/>
                    </a:cubicBezTo>
                    <a:close/>
                  </a:path>
                </a:pathLst>
              </a:custGeom>
              <a:grpFill/>
              <a:ln w="9525" cap="flat">
                <a:noFill/>
                <a:prstDash val="solid"/>
                <a:miter/>
              </a:ln>
            </p:spPr>
            <p:txBody>
              <a:bodyPr rtlCol="0" anchor="ctr"/>
              <a:lstStyle/>
              <a:p>
                <a:endParaRPr lang="en-US"/>
              </a:p>
            </p:txBody>
          </p:sp>
          <p:sp>
            <p:nvSpPr>
              <p:cNvPr id="74175" name="Freeform: Shape 74174">
                <a:extLst>
                  <a:ext uri="{FF2B5EF4-FFF2-40B4-BE49-F238E27FC236}">
                    <a16:creationId xmlns:a16="http://schemas.microsoft.com/office/drawing/2014/main" id="{06EAC644-1741-4E2D-AC0E-3E5030955A72}"/>
                  </a:ext>
                </a:extLst>
              </p:cNvPr>
              <p:cNvSpPr/>
              <p:nvPr/>
            </p:nvSpPr>
            <p:spPr>
              <a:xfrm>
                <a:off x="20039231" y="2258504"/>
                <a:ext cx="60900" cy="45614"/>
              </a:xfrm>
              <a:custGeom>
                <a:avLst/>
                <a:gdLst>
                  <a:gd name="connsiteX0" fmla="*/ 12132 w 60900"/>
                  <a:gd name="connsiteY0" fmla="*/ 42482 h 45614"/>
                  <a:gd name="connsiteX1" fmla="*/ 60900 w 60900"/>
                  <a:gd name="connsiteY1" fmla="*/ 43529 h 45614"/>
                  <a:gd name="connsiteX2" fmla="*/ 58328 w 60900"/>
                  <a:gd name="connsiteY2" fmla="*/ 0 h 45614"/>
                  <a:gd name="connsiteX3" fmla="*/ 417 w 60900"/>
                  <a:gd name="connsiteY3" fmla="*/ 5810 h 45614"/>
                  <a:gd name="connsiteX4" fmla="*/ 12132 w 60900"/>
                  <a:gd name="connsiteY4" fmla="*/ 42482 h 456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00" h="45614">
                    <a:moveTo>
                      <a:pt x="12132" y="42482"/>
                    </a:moveTo>
                    <a:cubicBezTo>
                      <a:pt x="29182" y="25908"/>
                      <a:pt x="44517" y="53054"/>
                      <a:pt x="60900" y="43529"/>
                    </a:cubicBezTo>
                    <a:cubicBezTo>
                      <a:pt x="58424" y="33052"/>
                      <a:pt x="57090" y="19717"/>
                      <a:pt x="58328" y="0"/>
                    </a:cubicBezTo>
                    <a:cubicBezTo>
                      <a:pt x="31944" y="20765"/>
                      <a:pt x="26324" y="36767"/>
                      <a:pt x="417" y="5810"/>
                    </a:cubicBezTo>
                    <a:cubicBezTo>
                      <a:pt x="-2822" y="36385"/>
                      <a:pt x="13942" y="15716"/>
                      <a:pt x="12132" y="42482"/>
                    </a:cubicBezTo>
                    <a:close/>
                  </a:path>
                </a:pathLst>
              </a:custGeom>
              <a:grpFill/>
              <a:ln w="9525" cap="flat">
                <a:noFill/>
                <a:prstDash val="solid"/>
                <a:miter/>
              </a:ln>
            </p:spPr>
            <p:txBody>
              <a:bodyPr rtlCol="0" anchor="ctr"/>
              <a:lstStyle/>
              <a:p>
                <a:endParaRPr lang="en-US"/>
              </a:p>
            </p:txBody>
          </p:sp>
          <p:sp>
            <p:nvSpPr>
              <p:cNvPr id="74176" name="Freeform: Shape 74175">
                <a:extLst>
                  <a:ext uri="{FF2B5EF4-FFF2-40B4-BE49-F238E27FC236}">
                    <a16:creationId xmlns:a16="http://schemas.microsoft.com/office/drawing/2014/main" id="{C8B0C4D4-08C8-4F2A-886D-E7AC89E742BC}"/>
                  </a:ext>
                </a:extLst>
              </p:cNvPr>
              <p:cNvSpPr/>
              <p:nvPr/>
            </p:nvSpPr>
            <p:spPr>
              <a:xfrm>
                <a:off x="20038790" y="5184531"/>
                <a:ext cx="20573" cy="39582"/>
              </a:xfrm>
              <a:custGeom>
                <a:avLst/>
                <a:gdLst>
                  <a:gd name="connsiteX0" fmla="*/ 20574 w 20573"/>
                  <a:gd name="connsiteY0" fmla="*/ 8817 h 39582"/>
                  <a:gd name="connsiteX1" fmla="*/ 0 w 20573"/>
                  <a:gd name="connsiteY1" fmla="*/ 39583 h 39582"/>
                  <a:gd name="connsiteX2" fmla="*/ 20574 w 20573"/>
                  <a:gd name="connsiteY2" fmla="*/ 8817 h 39582"/>
                </a:gdLst>
                <a:ahLst/>
                <a:cxnLst>
                  <a:cxn ang="0">
                    <a:pos x="connsiteX0" y="connsiteY0"/>
                  </a:cxn>
                  <a:cxn ang="0">
                    <a:pos x="connsiteX1" y="connsiteY1"/>
                  </a:cxn>
                  <a:cxn ang="0">
                    <a:pos x="connsiteX2" y="connsiteY2"/>
                  </a:cxn>
                </a:cxnLst>
                <a:rect l="l" t="t" r="r" b="b"/>
                <a:pathLst>
                  <a:path w="20573" h="39582">
                    <a:moveTo>
                      <a:pt x="20574" y="8817"/>
                    </a:moveTo>
                    <a:cubicBezTo>
                      <a:pt x="13811" y="-15758"/>
                      <a:pt x="476" y="16437"/>
                      <a:pt x="0" y="39583"/>
                    </a:cubicBezTo>
                    <a:cubicBezTo>
                      <a:pt x="9049" y="35582"/>
                      <a:pt x="13145" y="17294"/>
                      <a:pt x="20574" y="8817"/>
                    </a:cubicBezTo>
                    <a:close/>
                  </a:path>
                </a:pathLst>
              </a:custGeom>
              <a:grpFill/>
              <a:ln w="9525" cap="flat">
                <a:noFill/>
                <a:prstDash val="solid"/>
                <a:miter/>
              </a:ln>
            </p:spPr>
            <p:txBody>
              <a:bodyPr rtlCol="0" anchor="ctr"/>
              <a:lstStyle/>
              <a:p>
                <a:endParaRPr lang="en-US"/>
              </a:p>
            </p:txBody>
          </p:sp>
          <p:sp>
            <p:nvSpPr>
              <p:cNvPr id="74177" name="Freeform: Shape 74176">
                <a:extLst>
                  <a:ext uri="{FF2B5EF4-FFF2-40B4-BE49-F238E27FC236}">
                    <a16:creationId xmlns:a16="http://schemas.microsoft.com/office/drawing/2014/main" id="{F8F0FEEC-2CF5-49C5-B539-95A5E67A69D9}"/>
                  </a:ext>
                </a:extLst>
              </p:cNvPr>
              <p:cNvSpPr/>
              <p:nvPr/>
            </p:nvSpPr>
            <p:spPr>
              <a:xfrm>
                <a:off x="19986307" y="7516686"/>
                <a:ext cx="21145" cy="26384"/>
              </a:xfrm>
              <a:custGeom>
                <a:avLst/>
                <a:gdLst>
                  <a:gd name="connsiteX0" fmla="*/ 21146 w 21145"/>
                  <a:gd name="connsiteY0" fmla="*/ 26384 h 26384"/>
                  <a:gd name="connsiteX1" fmla="*/ 18098 w 21145"/>
                  <a:gd name="connsiteY1" fmla="*/ 0 h 26384"/>
                  <a:gd name="connsiteX2" fmla="*/ 0 w 21145"/>
                  <a:gd name="connsiteY2" fmla="*/ 5619 h 26384"/>
                  <a:gd name="connsiteX3" fmla="*/ 21146 w 21145"/>
                  <a:gd name="connsiteY3" fmla="*/ 26384 h 26384"/>
                </a:gdLst>
                <a:ahLst/>
                <a:cxnLst>
                  <a:cxn ang="0">
                    <a:pos x="connsiteX0" y="connsiteY0"/>
                  </a:cxn>
                  <a:cxn ang="0">
                    <a:pos x="connsiteX1" y="connsiteY1"/>
                  </a:cxn>
                  <a:cxn ang="0">
                    <a:pos x="connsiteX2" y="connsiteY2"/>
                  </a:cxn>
                  <a:cxn ang="0">
                    <a:pos x="connsiteX3" y="connsiteY3"/>
                  </a:cxn>
                </a:cxnLst>
                <a:rect l="l" t="t" r="r" b="b"/>
                <a:pathLst>
                  <a:path w="21145" h="26384">
                    <a:moveTo>
                      <a:pt x="21146" y="26384"/>
                    </a:moveTo>
                    <a:cubicBezTo>
                      <a:pt x="19431" y="19145"/>
                      <a:pt x="17716" y="11811"/>
                      <a:pt x="18098" y="0"/>
                    </a:cubicBezTo>
                    <a:cubicBezTo>
                      <a:pt x="13811" y="6477"/>
                      <a:pt x="8287" y="9716"/>
                      <a:pt x="0" y="5619"/>
                    </a:cubicBezTo>
                    <a:cubicBezTo>
                      <a:pt x="3048" y="21145"/>
                      <a:pt x="10859" y="26384"/>
                      <a:pt x="21146" y="26384"/>
                    </a:cubicBezTo>
                    <a:close/>
                  </a:path>
                </a:pathLst>
              </a:custGeom>
              <a:grpFill/>
              <a:ln w="9525" cap="flat">
                <a:noFill/>
                <a:prstDash val="solid"/>
                <a:miter/>
              </a:ln>
            </p:spPr>
            <p:txBody>
              <a:bodyPr rtlCol="0" anchor="ctr"/>
              <a:lstStyle/>
              <a:p>
                <a:endParaRPr lang="en-US"/>
              </a:p>
            </p:txBody>
          </p:sp>
          <p:sp>
            <p:nvSpPr>
              <p:cNvPr id="74178" name="Freeform: Shape 74177">
                <a:extLst>
                  <a:ext uri="{FF2B5EF4-FFF2-40B4-BE49-F238E27FC236}">
                    <a16:creationId xmlns:a16="http://schemas.microsoft.com/office/drawing/2014/main" id="{A1358CC0-CAE8-472B-BF74-04B97F29736C}"/>
                  </a:ext>
                </a:extLst>
              </p:cNvPr>
              <p:cNvSpPr/>
              <p:nvPr/>
            </p:nvSpPr>
            <p:spPr>
              <a:xfrm>
                <a:off x="20020502" y="4619536"/>
                <a:ext cx="15795" cy="95942"/>
              </a:xfrm>
              <a:custGeom>
                <a:avLst/>
                <a:gdLst>
                  <a:gd name="connsiteX0" fmla="*/ 13145 w 15795"/>
                  <a:gd name="connsiteY0" fmla="*/ 95942 h 95942"/>
                  <a:gd name="connsiteX1" fmla="*/ 14668 w 15795"/>
                  <a:gd name="connsiteY1" fmla="*/ 1549 h 95942"/>
                  <a:gd name="connsiteX2" fmla="*/ 1143 w 15795"/>
                  <a:gd name="connsiteY2" fmla="*/ 24886 h 95942"/>
                  <a:gd name="connsiteX3" fmla="*/ 0 w 15795"/>
                  <a:gd name="connsiteY3" fmla="*/ 93561 h 95942"/>
                  <a:gd name="connsiteX4" fmla="*/ 13145 w 15795"/>
                  <a:gd name="connsiteY4" fmla="*/ 95942 h 95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95" h="95942">
                    <a:moveTo>
                      <a:pt x="13145" y="95942"/>
                    </a:moveTo>
                    <a:cubicBezTo>
                      <a:pt x="20860" y="70129"/>
                      <a:pt x="8667" y="36125"/>
                      <a:pt x="14668" y="1549"/>
                    </a:cubicBezTo>
                    <a:cubicBezTo>
                      <a:pt x="4191" y="-7880"/>
                      <a:pt x="9715" y="28982"/>
                      <a:pt x="1143" y="24886"/>
                    </a:cubicBezTo>
                    <a:cubicBezTo>
                      <a:pt x="13716" y="42888"/>
                      <a:pt x="1810" y="66891"/>
                      <a:pt x="0" y="93561"/>
                    </a:cubicBezTo>
                    <a:cubicBezTo>
                      <a:pt x="6001" y="102895"/>
                      <a:pt x="11335" y="69749"/>
                      <a:pt x="13145" y="95942"/>
                    </a:cubicBezTo>
                    <a:close/>
                  </a:path>
                </a:pathLst>
              </a:custGeom>
              <a:grpFill/>
              <a:ln w="9525" cap="flat">
                <a:noFill/>
                <a:prstDash val="solid"/>
                <a:miter/>
              </a:ln>
            </p:spPr>
            <p:txBody>
              <a:bodyPr rtlCol="0" anchor="ctr"/>
              <a:lstStyle/>
              <a:p>
                <a:endParaRPr lang="en-US"/>
              </a:p>
            </p:txBody>
          </p:sp>
          <p:sp>
            <p:nvSpPr>
              <p:cNvPr id="74179" name="Freeform: Shape 74178">
                <a:extLst>
                  <a:ext uri="{FF2B5EF4-FFF2-40B4-BE49-F238E27FC236}">
                    <a16:creationId xmlns:a16="http://schemas.microsoft.com/office/drawing/2014/main" id="{8DB243B4-CC1A-43AB-B9CA-F8948BD822D6}"/>
                  </a:ext>
                </a:extLst>
              </p:cNvPr>
              <p:cNvSpPr/>
              <p:nvPr/>
            </p:nvSpPr>
            <p:spPr>
              <a:xfrm>
                <a:off x="19976149" y="5257546"/>
                <a:ext cx="41505" cy="69818"/>
              </a:xfrm>
              <a:custGeom>
                <a:avLst/>
                <a:gdLst>
                  <a:gd name="connsiteX0" fmla="*/ 40924 w 41505"/>
                  <a:gd name="connsiteY0" fmla="*/ 66008 h 69818"/>
                  <a:gd name="connsiteX1" fmla="*/ 38352 w 41505"/>
                  <a:gd name="connsiteY1" fmla="*/ 22479 h 69818"/>
                  <a:gd name="connsiteX2" fmla="*/ 8634 w 41505"/>
                  <a:gd name="connsiteY2" fmla="*/ 0 h 69818"/>
                  <a:gd name="connsiteX3" fmla="*/ 18159 w 41505"/>
                  <a:gd name="connsiteY3" fmla="*/ 27432 h 69818"/>
                  <a:gd name="connsiteX4" fmla="*/ 1109 w 41505"/>
                  <a:gd name="connsiteY4" fmla="*/ 41624 h 69818"/>
                  <a:gd name="connsiteX5" fmla="*/ 14063 w 41505"/>
                  <a:gd name="connsiteY5" fmla="*/ 69818 h 69818"/>
                  <a:gd name="connsiteX6" fmla="*/ 24731 w 41505"/>
                  <a:gd name="connsiteY6" fmla="*/ 37338 h 69818"/>
                  <a:gd name="connsiteX7" fmla="*/ 40924 w 41505"/>
                  <a:gd name="connsiteY7" fmla="*/ 66008 h 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505" h="69818">
                    <a:moveTo>
                      <a:pt x="40924" y="66008"/>
                    </a:moveTo>
                    <a:cubicBezTo>
                      <a:pt x="42352" y="46291"/>
                      <a:pt x="41018" y="32956"/>
                      <a:pt x="38352" y="22479"/>
                    </a:cubicBezTo>
                    <a:cubicBezTo>
                      <a:pt x="23969" y="39814"/>
                      <a:pt x="22921" y="14001"/>
                      <a:pt x="8634" y="0"/>
                    </a:cubicBezTo>
                    <a:cubicBezTo>
                      <a:pt x="10253" y="12668"/>
                      <a:pt x="13396" y="21812"/>
                      <a:pt x="18159" y="27432"/>
                    </a:cubicBezTo>
                    <a:cubicBezTo>
                      <a:pt x="13396" y="48863"/>
                      <a:pt x="10729" y="53149"/>
                      <a:pt x="1109" y="41624"/>
                    </a:cubicBezTo>
                    <a:cubicBezTo>
                      <a:pt x="-4892" y="74485"/>
                      <a:pt x="15491" y="47244"/>
                      <a:pt x="14063" y="69818"/>
                    </a:cubicBezTo>
                    <a:cubicBezTo>
                      <a:pt x="19111" y="63151"/>
                      <a:pt x="24921" y="58769"/>
                      <a:pt x="24731" y="37338"/>
                    </a:cubicBezTo>
                    <a:cubicBezTo>
                      <a:pt x="36161" y="32956"/>
                      <a:pt x="28255" y="72961"/>
                      <a:pt x="40924" y="66008"/>
                    </a:cubicBezTo>
                    <a:close/>
                  </a:path>
                </a:pathLst>
              </a:custGeom>
              <a:grpFill/>
              <a:ln w="9525" cap="flat">
                <a:noFill/>
                <a:prstDash val="solid"/>
                <a:miter/>
              </a:ln>
            </p:spPr>
            <p:txBody>
              <a:bodyPr rtlCol="0" anchor="ctr"/>
              <a:lstStyle/>
              <a:p>
                <a:endParaRPr lang="en-US"/>
              </a:p>
            </p:txBody>
          </p:sp>
          <p:sp>
            <p:nvSpPr>
              <p:cNvPr id="74180" name="Freeform: Shape 74179">
                <a:extLst>
                  <a:ext uri="{FF2B5EF4-FFF2-40B4-BE49-F238E27FC236}">
                    <a16:creationId xmlns:a16="http://schemas.microsoft.com/office/drawing/2014/main" id="{3B8AAB79-41D4-4E28-9787-3D8A3779FB05}"/>
                  </a:ext>
                </a:extLst>
              </p:cNvPr>
              <p:cNvSpPr/>
              <p:nvPr/>
            </p:nvSpPr>
            <p:spPr>
              <a:xfrm>
                <a:off x="19998118" y="4855924"/>
                <a:ext cx="20119" cy="20240"/>
              </a:xfrm>
              <a:custGeom>
                <a:avLst/>
                <a:gdLst>
                  <a:gd name="connsiteX0" fmla="*/ 19717 w 20119"/>
                  <a:gd name="connsiteY0" fmla="*/ 20241 h 20240"/>
                  <a:gd name="connsiteX1" fmla="*/ 0 w 20119"/>
                  <a:gd name="connsiteY1" fmla="*/ 8049 h 20240"/>
                  <a:gd name="connsiteX2" fmla="*/ 19717 w 20119"/>
                  <a:gd name="connsiteY2" fmla="*/ 20241 h 20240"/>
                </a:gdLst>
                <a:ahLst/>
                <a:cxnLst>
                  <a:cxn ang="0">
                    <a:pos x="connsiteX0" y="connsiteY0"/>
                  </a:cxn>
                  <a:cxn ang="0">
                    <a:pos x="connsiteX1" y="connsiteY1"/>
                  </a:cxn>
                  <a:cxn ang="0">
                    <a:pos x="connsiteX2" y="connsiteY2"/>
                  </a:cxn>
                </a:cxnLst>
                <a:rect l="l" t="t" r="r" b="b"/>
                <a:pathLst>
                  <a:path w="20119" h="20240">
                    <a:moveTo>
                      <a:pt x="19717" y="20241"/>
                    </a:moveTo>
                    <a:cubicBezTo>
                      <a:pt x="23241" y="-10906"/>
                      <a:pt x="2572" y="1477"/>
                      <a:pt x="0" y="8049"/>
                    </a:cubicBezTo>
                    <a:cubicBezTo>
                      <a:pt x="5905" y="30909"/>
                      <a:pt x="11811" y="2238"/>
                      <a:pt x="19717" y="20241"/>
                    </a:cubicBezTo>
                    <a:close/>
                  </a:path>
                </a:pathLst>
              </a:custGeom>
              <a:grpFill/>
              <a:ln w="9525" cap="flat">
                <a:noFill/>
                <a:prstDash val="solid"/>
                <a:miter/>
              </a:ln>
            </p:spPr>
            <p:txBody>
              <a:bodyPr rtlCol="0" anchor="ctr"/>
              <a:lstStyle/>
              <a:p>
                <a:endParaRPr lang="en-US"/>
              </a:p>
            </p:txBody>
          </p:sp>
          <p:sp>
            <p:nvSpPr>
              <p:cNvPr id="74181" name="Freeform: Shape 74180">
                <a:extLst>
                  <a:ext uri="{FF2B5EF4-FFF2-40B4-BE49-F238E27FC236}">
                    <a16:creationId xmlns:a16="http://schemas.microsoft.com/office/drawing/2014/main" id="{09AE31AB-9835-4A4E-9388-004043E5FD6E}"/>
                  </a:ext>
                </a:extLst>
              </p:cNvPr>
              <p:cNvSpPr/>
              <p:nvPr/>
            </p:nvSpPr>
            <p:spPr>
              <a:xfrm>
                <a:off x="19963257" y="4733889"/>
                <a:ext cx="42767" cy="63717"/>
              </a:xfrm>
              <a:custGeom>
                <a:avLst/>
                <a:gdLst>
                  <a:gd name="connsiteX0" fmla="*/ 42767 w 42767"/>
                  <a:gd name="connsiteY0" fmla="*/ 53979 h 63717"/>
                  <a:gd name="connsiteX1" fmla="*/ 30480 w 42767"/>
                  <a:gd name="connsiteY1" fmla="*/ 163 h 63717"/>
                  <a:gd name="connsiteX2" fmla="*/ 26479 w 42767"/>
                  <a:gd name="connsiteY2" fmla="*/ 42550 h 63717"/>
                  <a:gd name="connsiteX3" fmla="*/ 0 w 42767"/>
                  <a:gd name="connsiteY3" fmla="*/ 46359 h 63717"/>
                  <a:gd name="connsiteX4" fmla="*/ 42767 w 42767"/>
                  <a:gd name="connsiteY4" fmla="*/ 53979 h 63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67" h="63717">
                    <a:moveTo>
                      <a:pt x="42767" y="53979"/>
                    </a:moveTo>
                    <a:cubicBezTo>
                      <a:pt x="41624" y="29405"/>
                      <a:pt x="25813" y="38644"/>
                      <a:pt x="30480" y="163"/>
                    </a:cubicBezTo>
                    <a:cubicBezTo>
                      <a:pt x="23336" y="-2599"/>
                      <a:pt x="28480" y="30453"/>
                      <a:pt x="26479" y="42550"/>
                    </a:cubicBezTo>
                    <a:cubicBezTo>
                      <a:pt x="14192" y="33786"/>
                      <a:pt x="10477" y="50169"/>
                      <a:pt x="0" y="46359"/>
                    </a:cubicBezTo>
                    <a:cubicBezTo>
                      <a:pt x="10001" y="83507"/>
                      <a:pt x="22384" y="48645"/>
                      <a:pt x="42767" y="53979"/>
                    </a:cubicBezTo>
                    <a:close/>
                  </a:path>
                </a:pathLst>
              </a:custGeom>
              <a:grpFill/>
              <a:ln w="9525" cap="flat">
                <a:noFill/>
                <a:prstDash val="solid"/>
                <a:miter/>
              </a:ln>
            </p:spPr>
            <p:txBody>
              <a:bodyPr rtlCol="0" anchor="ctr"/>
              <a:lstStyle/>
              <a:p>
                <a:endParaRPr lang="en-US"/>
              </a:p>
            </p:txBody>
          </p:sp>
          <p:sp>
            <p:nvSpPr>
              <p:cNvPr id="74182" name="Freeform: Shape 74181">
                <a:extLst>
                  <a:ext uri="{FF2B5EF4-FFF2-40B4-BE49-F238E27FC236}">
                    <a16:creationId xmlns:a16="http://schemas.microsoft.com/office/drawing/2014/main" id="{DD0D6A33-A303-443A-A931-9DD6BC9E1346}"/>
                  </a:ext>
                </a:extLst>
              </p:cNvPr>
              <p:cNvSpPr/>
              <p:nvPr/>
            </p:nvSpPr>
            <p:spPr>
              <a:xfrm>
                <a:off x="20011244" y="2448433"/>
                <a:ext cx="27564" cy="13335"/>
              </a:xfrm>
              <a:custGeom>
                <a:avLst/>
                <a:gdLst>
                  <a:gd name="connsiteX0" fmla="*/ 25927 w 27564"/>
                  <a:gd name="connsiteY0" fmla="*/ 13335 h 13335"/>
                  <a:gd name="connsiteX1" fmla="*/ 1638 w 27564"/>
                  <a:gd name="connsiteY1" fmla="*/ 0 h 13335"/>
                  <a:gd name="connsiteX2" fmla="*/ 25927 w 27564"/>
                  <a:gd name="connsiteY2" fmla="*/ 13335 h 13335"/>
                </a:gdLst>
                <a:ahLst/>
                <a:cxnLst>
                  <a:cxn ang="0">
                    <a:pos x="connsiteX0" y="connsiteY0"/>
                  </a:cxn>
                  <a:cxn ang="0">
                    <a:pos x="connsiteX1" y="connsiteY1"/>
                  </a:cxn>
                  <a:cxn ang="0">
                    <a:pos x="connsiteX2" y="connsiteY2"/>
                  </a:cxn>
                </a:cxnLst>
                <a:rect l="l" t="t" r="r" b="b"/>
                <a:pathLst>
                  <a:path w="27564" h="13335">
                    <a:moveTo>
                      <a:pt x="25927" y="13335"/>
                    </a:moveTo>
                    <a:cubicBezTo>
                      <a:pt x="34309" y="-286"/>
                      <a:pt x="8115" y="3619"/>
                      <a:pt x="1638" y="0"/>
                    </a:cubicBezTo>
                    <a:cubicBezTo>
                      <a:pt x="-6744" y="13621"/>
                      <a:pt x="19450" y="9620"/>
                      <a:pt x="25927" y="13335"/>
                    </a:cubicBezTo>
                    <a:close/>
                  </a:path>
                </a:pathLst>
              </a:custGeom>
              <a:grpFill/>
              <a:ln w="9525" cap="flat">
                <a:noFill/>
                <a:prstDash val="solid"/>
                <a:miter/>
              </a:ln>
            </p:spPr>
            <p:txBody>
              <a:bodyPr rtlCol="0" anchor="ctr"/>
              <a:lstStyle/>
              <a:p>
                <a:endParaRPr lang="en-US"/>
              </a:p>
            </p:txBody>
          </p:sp>
          <p:sp>
            <p:nvSpPr>
              <p:cNvPr id="74183" name="Freeform: Shape 74182">
                <a:extLst>
                  <a:ext uri="{FF2B5EF4-FFF2-40B4-BE49-F238E27FC236}">
                    <a16:creationId xmlns:a16="http://schemas.microsoft.com/office/drawing/2014/main" id="{8D01D275-413B-40D9-B063-D5880C4970DB}"/>
                  </a:ext>
                </a:extLst>
              </p:cNvPr>
              <p:cNvSpPr/>
              <p:nvPr/>
            </p:nvSpPr>
            <p:spPr>
              <a:xfrm>
                <a:off x="19970876" y="5083554"/>
                <a:ext cx="26686" cy="21401"/>
              </a:xfrm>
              <a:custGeom>
                <a:avLst/>
                <a:gdLst>
                  <a:gd name="connsiteX0" fmla="*/ 26480 w 26686"/>
                  <a:gd name="connsiteY0" fmla="*/ 21402 h 21401"/>
                  <a:gd name="connsiteX1" fmla="*/ 0 w 26686"/>
                  <a:gd name="connsiteY1" fmla="*/ 7972 h 21401"/>
                  <a:gd name="connsiteX2" fmla="*/ 26480 w 26686"/>
                  <a:gd name="connsiteY2" fmla="*/ 21402 h 21401"/>
                </a:gdLst>
                <a:ahLst/>
                <a:cxnLst>
                  <a:cxn ang="0">
                    <a:pos x="connsiteX0" y="connsiteY0"/>
                  </a:cxn>
                  <a:cxn ang="0">
                    <a:pos x="connsiteX1" y="connsiteY1"/>
                  </a:cxn>
                  <a:cxn ang="0">
                    <a:pos x="connsiteX2" y="connsiteY2"/>
                  </a:cxn>
                </a:cxnLst>
                <a:rect l="l" t="t" r="r" b="b"/>
                <a:pathLst>
                  <a:path w="26686" h="21401">
                    <a:moveTo>
                      <a:pt x="26480" y="21402"/>
                    </a:moveTo>
                    <a:cubicBezTo>
                      <a:pt x="29242" y="-10793"/>
                      <a:pt x="3524" y="1018"/>
                      <a:pt x="0" y="7972"/>
                    </a:cubicBezTo>
                    <a:cubicBezTo>
                      <a:pt x="7239" y="33308"/>
                      <a:pt x="17907" y="-601"/>
                      <a:pt x="26480" y="21402"/>
                    </a:cubicBezTo>
                    <a:close/>
                  </a:path>
                </a:pathLst>
              </a:custGeom>
              <a:grpFill/>
              <a:ln w="9525" cap="flat">
                <a:noFill/>
                <a:prstDash val="solid"/>
                <a:miter/>
              </a:ln>
            </p:spPr>
            <p:txBody>
              <a:bodyPr rtlCol="0" anchor="ctr"/>
              <a:lstStyle/>
              <a:p>
                <a:endParaRPr lang="en-US"/>
              </a:p>
            </p:txBody>
          </p:sp>
          <p:sp>
            <p:nvSpPr>
              <p:cNvPr id="74184" name="Freeform: Shape 74183">
                <a:extLst>
                  <a:ext uri="{FF2B5EF4-FFF2-40B4-BE49-F238E27FC236}">
                    <a16:creationId xmlns:a16="http://schemas.microsoft.com/office/drawing/2014/main" id="{ACCA7814-6460-4056-BB6C-2F5A3A775872}"/>
                  </a:ext>
                </a:extLst>
              </p:cNvPr>
              <p:cNvSpPr/>
              <p:nvPr/>
            </p:nvSpPr>
            <p:spPr>
              <a:xfrm>
                <a:off x="19990194" y="4504214"/>
                <a:ext cx="17371" cy="48482"/>
              </a:xfrm>
              <a:custGeom>
                <a:avLst/>
                <a:gdLst>
                  <a:gd name="connsiteX0" fmla="*/ 17258 w 17371"/>
                  <a:gd name="connsiteY0" fmla="*/ 0 h 48482"/>
                  <a:gd name="connsiteX1" fmla="*/ 113 w 17371"/>
                  <a:gd name="connsiteY1" fmla="*/ 48483 h 48482"/>
                  <a:gd name="connsiteX2" fmla="*/ 17258 w 17371"/>
                  <a:gd name="connsiteY2" fmla="*/ 0 h 48482"/>
                </a:gdLst>
                <a:ahLst/>
                <a:cxnLst>
                  <a:cxn ang="0">
                    <a:pos x="connsiteX0" y="connsiteY0"/>
                  </a:cxn>
                  <a:cxn ang="0">
                    <a:pos x="connsiteX1" y="connsiteY1"/>
                  </a:cxn>
                  <a:cxn ang="0">
                    <a:pos x="connsiteX2" y="connsiteY2"/>
                  </a:cxn>
                </a:cxnLst>
                <a:rect l="l" t="t" r="r" b="b"/>
                <a:pathLst>
                  <a:path w="17371" h="48482">
                    <a:moveTo>
                      <a:pt x="17258" y="0"/>
                    </a:moveTo>
                    <a:cubicBezTo>
                      <a:pt x="9543" y="10192"/>
                      <a:pt x="-1220" y="11716"/>
                      <a:pt x="113" y="48483"/>
                    </a:cubicBezTo>
                    <a:cubicBezTo>
                      <a:pt x="7829" y="38100"/>
                      <a:pt x="18591" y="36767"/>
                      <a:pt x="17258" y="0"/>
                    </a:cubicBezTo>
                    <a:close/>
                  </a:path>
                </a:pathLst>
              </a:custGeom>
              <a:grpFill/>
              <a:ln w="9525" cap="flat">
                <a:noFill/>
                <a:prstDash val="solid"/>
                <a:miter/>
              </a:ln>
            </p:spPr>
            <p:txBody>
              <a:bodyPr rtlCol="0" anchor="ctr"/>
              <a:lstStyle/>
              <a:p>
                <a:endParaRPr lang="en-US"/>
              </a:p>
            </p:txBody>
          </p:sp>
          <p:sp>
            <p:nvSpPr>
              <p:cNvPr id="74185" name="Freeform: Shape 74184">
                <a:extLst>
                  <a:ext uri="{FF2B5EF4-FFF2-40B4-BE49-F238E27FC236}">
                    <a16:creationId xmlns:a16="http://schemas.microsoft.com/office/drawing/2014/main" id="{F1DC5515-C0C8-4E59-B1CA-C3CB908D8DC4}"/>
                  </a:ext>
                </a:extLst>
              </p:cNvPr>
              <p:cNvSpPr/>
              <p:nvPr/>
            </p:nvSpPr>
            <p:spPr>
              <a:xfrm>
                <a:off x="19994975" y="3051404"/>
                <a:ext cx="21526" cy="25869"/>
              </a:xfrm>
              <a:custGeom>
                <a:avLst/>
                <a:gdLst>
                  <a:gd name="connsiteX0" fmla="*/ 21526 w 21526"/>
                  <a:gd name="connsiteY0" fmla="*/ 25870 h 25869"/>
                  <a:gd name="connsiteX1" fmla="*/ 0 w 21526"/>
                  <a:gd name="connsiteY1" fmla="*/ 4534 h 25869"/>
                  <a:gd name="connsiteX2" fmla="*/ 21526 w 21526"/>
                  <a:gd name="connsiteY2" fmla="*/ 25870 h 25869"/>
                </a:gdLst>
                <a:ahLst/>
                <a:cxnLst>
                  <a:cxn ang="0">
                    <a:pos x="connsiteX0" y="connsiteY0"/>
                  </a:cxn>
                  <a:cxn ang="0">
                    <a:pos x="connsiteX1" y="connsiteY1"/>
                  </a:cxn>
                  <a:cxn ang="0">
                    <a:pos x="connsiteX2" y="connsiteY2"/>
                  </a:cxn>
                </a:cxnLst>
                <a:rect l="l" t="t" r="r" b="b"/>
                <a:pathLst>
                  <a:path w="21526" h="25869">
                    <a:moveTo>
                      <a:pt x="21526" y="25870"/>
                    </a:moveTo>
                    <a:cubicBezTo>
                      <a:pt x="21526" y="-38"/>
                      <a:pt x="4286" y="-5087"/>
                      <a:pt x="0" y="4534"/>
                    </a:cubicBezTo>
                    <a:cubicBezTo>
                      <a:pt x="2667" y="22536"/>
                      <a:pt x="11620" y="25298"/>
                      <a:pt x="21526" y="25870"/>
                    </a:cubicBezTo>
                    <a:close/>
                  </a:path>
                </a:pathLst>
              </a:custGeom>
              <a:grpFill/>
              <a:ln w="9525" cap="flat">
                <a:noFill/>
                <a:prstDash val="solid"/>
                <a:miter/>
              </a:ln>
            </p:spPr>
            <p:txBody>
              <a:bodyPr rtlCol="0" anchor="ctr"/>
              <a:lstStyle/>
              <a:p>
                <a:endParaRPr lang="en-US"/>
              </a:p>
            </p:txBody>
          </p:sp>
          <p:sp>
            <p:nvSpPr>
              <p:cNvPr id="74186" name="Freeform: Shape 74185">
                <a:extLst>
                  <a:ext uri="{FF2B5EF4-FFF2-40B4-BE49-F238E27FC236}">
                    <a16:creationId xmlns:a16="http://schemas.microsoft.com/office/drawing/2014/main" id="{214F8AC5-3CC0-4500-9D4F-36A88EF829B8}"/>
                  </a:ext>
                </a:extLst>
              </p:cNvPr>
              <p:cNvSpPr/>
              <p:nvPr/>
            </p:nvSpPr>
            <p:spPr>
              <a:xfrm>
                <a:off x="19944207" y="5965158"/>
                <a:ext cx="16668" cy="53712"/>
              </a:xfrm>
              <a:custGeom>
                <a:avLst/>
                <a:gdLst>
                  <a:gd name="connsiteX0" fmla="*/ 16669 w 16668"/>
                  <a:gd name="connsiteY0" fmla="*/ 20098 h 53712"/>
                  <a:gd name="connsiteX1" fmla="*/ 0 w 16668"/>
                  <a:gd name="connsiteY1" fmla="*/ 0 h 53712"/>
                  <a:gd name="connsiteX2" fmla="*/ 5905 w 16668"/>
                  <a:gd name="connsiteY2" fmla="*/ 44101 h 53712"/>
                  <a:gd name="connsiteX3" fmla="*/ 16669 w 16668"/>
                  <a:gd name="connsiteY3" fmla="*/ 20098 h 53712"/>
                </a:gdLst>
                <a:ahLst/>
                <a:cxnLst>
                  <a:cxn ang="0">
                    <a:pos x="connsiteX0" y="connsiteY0"/>
                  </a:cxn>
                  <a:cxn ang="0">
                    <a:pos x="connsiteX1" y="connsiteY1"/>
                  </a:cxn>
                  <a:cxn ang="0">
                    <a:pos x="connsiteX2" y="connsiteY2"/>
                  </a:cxn>
                  <a:cxn ang="0">
                    <a:pos x="connsiteX3" y="connsiteY3"/>
                  </a:cxn>
                </a:cxnLst>
                <a:rect l="l" t="t" r="r" b="b"/>
                <a:pathLst>
                  <a:path w="16668" h="53712">
                    <a:moveTo>
                      <a:pt x="16669" y="20098"/>
                    </a:moveTo>
                    <a:cubicBezTo>
                      <a:pt x="14001" y="6858"/>
                      <a:pt x="8477" y="191"/>
                      <a:pt x="0" y="0"/>
                    </a:cubicBezTo>
                    <a:cubicBezTo>
                      <a:pt x="2667" y="8572"/>
                      <a:pt x="17431" y="30766"/>
                      <a:pt x="5905" y="44101"/>
                    </a:cubicBezTo>
                    <a:cubicBezTo>
                      <a:pt x="15335" y="75819"/>
                      <a:pt x="14859" y="18764"/>
                      <a:pt x="16669" y="20098"/>
                    </a:cubicBezTo>
                    <a:close/>
                  </a:path>
                </a:pathLst>
              </a:custGeom>
              <a:grpFill/>
              <a:ln w="9525" cap="flat">
                <a:noFill/>
                <a:prstDash val="solid"/>
                <a:miter/>
              </a:ln>
            </p:spPr>
            <p:txBody>
              <a:bodyPr rtlCol="0" anchor="ctr"/>
              <a:lstStyle/>
              <a:p>
                <a:endParaRPr lang="en-US"/>
              </a:p>
            </p:txBody>
          </p:sp>
          <p:sp>
            <p:nvSpPr>
              <p:cNvPr id="74187" name="Freeform: Shape 74186">
                <a:extLst>
                  <a:ext uri="{FF2B5EF4-FFF2-40B4-BE49-F238E27FC236}">
                    <a16:creationId xmlns:a16="http://schemas.microsoft.com/office/drawing/2014/main" id="{125761BA-5FDB-4893-BFC8-618845228B4C}"/>
                  </a:ext>
                </a:extLst>
              </p:cNvPr>
              <p:cNvSpPr/>
              <p:nvPr/>
            </p:nvSpPr>
            <p:spPr>
              <a:xfrm>
                <a:off x="19981319" y="2257073"/>
                <a:ext cx="18513" cy="30292"/>
              </a:xfrm>
              <a:custGeom>
                <a:avLst/>
                <a:gdLst>
                  <a:gd name="connsiteX0" fmla="*/ 18513 w 18513"/>
                  <a:gd name="connsiteY0" fmla="*/ 25149 h 30292"/>
                  <a:gd name="connsiteX1" fmla="*/ 225 w 18513"/>
                  <a:gd name="connsiteY1" fmla="*/ 30292 h 30292"/>
                  <a:gd name="connsiteX2" fmla="*/ 18513 w 18513"/>
                  <a:gd name="connsiteY2" fmla="*/ 25149 h 30292"/>
                </a:gdLst>
                <a:ahLst/>
                <a:cxnLst>
                  <a:cxn ang="0">
                    <a:pos x="connsiteX0" y="connsiteY0"/>
                  </a:cxn>
                  <a:cxn ang="0">
                    <a:pos x="connsiteX1" y="connsiteY1"/>
                  </a:cxn>
                  <a:cxn ang="0">
                    <a:pos x="connsiteX2" y="connsiteY2"/>
                  </a:cxn>
                </a:cxnLst>
                <a:rect l="l" t="t" r="r" b="b"/>
                <a:pathLst>
                  <a:path w="18513" h="30292">
                    <a:moveTo>
                      <a:pt x="18513" y="25149"/>
                    </a:moveTo>
                    <a:cubicBezTo>
                      <a:pt x="17942" y="-5903"/>
                      <a:pt x="-2346" y="-12570"/>
                      <a:pt x="225" y="30292"/>
                    </a:cubicBezTo>
                    <a:cubicBezTo>
                      <a:pt x="3940" y="21053"/>
                      <a:pt x="11084" y="22672"/>
                      <a:pt x="18513" y="25149"/>
                    </a:cubicBezTo>
                    <a:close/>
                  </a:path>
                </a:pathLst>
              </a:custGeom>
              <a:grpFill/>
              <a:ln w="9525" cap="flat">
                <a:noFill/>
                <a:prstDash val="solid"/>
                <a:miter/>
              </a:ln>
            </p:spPr>
            <p:txBody>
              <a:bodyPr rtlCol="0" anchor="ctr"/>
              <a:lstStyle/>
              <a:p>
                <a:endParaRPr lang="en-US"/>
              </a:p>
            </p:txBody>
          </p:sp>
          <p:sp>
            <p:nvSpPr>
              <p:cNvPr id="74188" name="Freeform: Shape 74187">
                <a:extLst>
                  <a:ext uri="{FF2B5EF4-FFF2-40B4-BE49-F238E27FC236}">
                    <a16:creationId xmlns:a16="http://schemas.microsoft.com/office/drawing/2014/main" id="{FD505688-EBC3-42A6-9D89-7E6EFE0EF884}"/>
                  </a:ext>
                </a:extLst>
              </p:cNvPr>
              <p:cNvSpPr/>
              <p:nvPr/>
            </p:nvSpPr>
            <p:spPr>
              <a:xfrm>
                <a:off x="19969962" y="2994120"/>
                <a:ext cx="16536" cy="33718"/>
              </a:xfrm>
              <a:custGeom>
                <a:avLst/>
                <a:gdLst>
                  <a:gd name="connsiteX0" fmla="*/ 16536 w 16536"/>
                  <a:gd name="connsiteY0" fmla="*/ 0 h 33718"/>
                  <a:gd name="connsiteX1" fmla="*/ 9868 w 16536"/>
                  <a:gd name="connsiteY1" fmla="*/ 24479 h 33718"/>
                  <a:gd name="connsiteX2" fmla="*/ 724 w 16536"/>
                  <a:gd name="connsiteY2" fmla="*/ 14097 h 33718"/>
                  <a:gd name="connsiteX3" fmla="*/ 12917 w 16536"/>
                  <a:gd name="connsiteY3" fmla="*/ 33719 h 33718"/>
                  <a:gd name="connsiteX4" fmla="*/ 16536 w 16536"/>
                  <a:gd name="connsiteY4" fmla="*/ 0 h 33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36" h="33718">
                    <a:moveTo>
                      <a:pt x="16536" y="0"/>
                    </a:moveTo>
                    <a:cubicBezTo>
                      <a:pt x="13488" y="5715"/>
                      <a:pt x="11583" y="14669"/>
                      <a:pt x="9868" y="24479"/>
                    </a:cubicBezTo>
                    <a:cubicBezTo>
                      <a:pt x="7392" y="19431"/>
                      <a:pt x="5011" y="14573"/>
                      <a:pt x="724" y="14097"/>
                    </a:cubicBezTo>
                    <a:cubicBezTo>
                      <a:pt x="-2800" y="39338"/>
                      <a:pt x="7392" y="30671"/>
                      <a:pt x="12917" y="33719"/>
                    </a:cubicBezTo>
                    <a:cubicBezTo>
                      <a:pt x="15393" y="26575"/>
                      <a:pt x="16536" y="14859"/>
                      <a:pt x="16536" y="0"/>
                    </a:cubicBezTo>
                    <a:close/>
                  </a:path>
                </a:pathLst>
              </a:custGeom>
              <a:grpFill/>
              <a:ln w="9525" cap="flat">
                <a:noFill/>
                <a:prstDash val="solid"/>
                <a:miter/>
              </a:ln>
            </p:spPr>
            <p:txBody>
              <a:bodyPr rtlCol="0" anchor="ctr"/>
              <a:lstStyle/>
              <a:p>
                <a:endParaRPr lang="en-US"/>
              </a:p>
            </p:txBody>
          </p:sp>
          <p:sp>
            <p:nvSpPr>
              <p:cNvPr id="74189" name="Freeform: Shape 74188">
                <a:extLst>
                  <a:ext uri="{FF2B5EF4-FFF2-40B4-BE49-F238E27FC236}">
                    <a16:creationId xmlns:a16="http://schemas.microsoft.com/office/drawing/2014/main" id="{07B9CE86-979E-4D37-9E2E-08BF06E48F7D}"/>
                  </a:ext>
                </a:extLst>
              </p:cNvPr>
              <p:cNvSpPr/>
              <p:nvPr/>
            </p:nvSpPr>
            <p:spPr>
              <a:xfrm>
                <a:off x="19898183" y="5028273"/>
                <a:ext cx="17212" cy="25284"/>
              </a:xfrm>
              <a:custGeom>
                <a:avLst/>
                <a:gdLst>
                  <a:gd name="connsiteX0" fmla="*/ 16973 w 17212"/>
                  <a:gd name="connsiteY0" fmla="*/ 18865 h 25284"/>
                  <a:gd name="connsiteX1" fmla="*/ 209 w 17212"/>
                  <a:gd name="connsiteY1" fmla="*/ 24485 h 25284"/>
                  <a:gd name="connsiteX2" fmla="*/ 16973 w 17212"/>
                  <a:gd name="connsiteY2" fmla="*/ 18865 h 25284"/>
                </a:gdLst>
                <a:ahLst/>
                <a:cxnLst>
                  <a:cxn ang="0">
                    <a:pos x="connsiteX0" y="connsiteY0"/>
                  </a:cxn>
                  <a:cxn ang="0">
                    <a:pos x="connsiteX1" y="connsiteY1"/>
                  </a:cxn>
                  <a:cxn ang="0">
                    <a:pos x="connsiteX2" y="connsiteY2"/>
                  </a:cxn>
                </a:cxnLst>
                <a:rect l="l" t="t" r="r" b="b"/>
                <a:pathLst>
                  <a:path w="17212" h="25284">
                    <a:moveTo>
                      <a:pt x="16973" y="18865"/>
                    </a:moveTo>
                    <a:cubicBezTo>
                      <a:pt x="19735" y="-14186"/>
                      <a:pt x="-2363" y="1721"/>
                      <a:pt x="209" y="24485"/>
                    </a:cubicBezTo>
                    <a:cubicBezTo>
                      <a:pt x="8115" y="29343"/>
                      <a:pt x="7733" y="10103"/>
                      <a:pt x="16973" y="18865"/>
                    </a:cubicBezTo>
                    <a:close/>
                  </a:path>
                </a:pathLst>
              </a:custGeom>
              <a:grpFill/>
              <a:ln w="9525" cap="flat">
                <a:noFill/>
                <a:prstDash val="solid"/>
                <a:miter/>
              </a:ln>
            </p:spPr>
            <p:txBody>
              <a:bodyPr rtlCol="0" anchor="ctr"/>
              <a:lstStyle/>
              <a:p>
                <a:endParaRPr lang="en-US"/>
              </a:p>
            </p:txBody>
          </p:sp>
          <p:sp>
            <p:nvSpPr>
              <p:cNvPr id="74190" name="Freeform: Shape 74189">
                <a:extLst>
                  <a:ext uri="{FF2B5EF4-FFF2-40B4-BE49-F238E27FC236}">
                    <a16:creationId xmlns:a16="http://schemas.microsoft.com/office/drawing/2014/main" id="{DF69E41F-94A4-49D2-BF2E-8875193F72B3}"/>
                  </a:ext>
                </a:extLst>
              </p:cNvPr>
              <p:cNvSpPr/>
              <p:nvPr/>
            </p:nvSpPr>
            <p:spPr>
              <a:xfrm>
                <a:off x="19872578" y="4966367"/>
                <a:ext cx="24193" cy="101250"/>
              </a:xfrm>
              <a:custGeom>
                <a:avLst/>
                <a:gdLst>
                  <a:gd name="connsiteX0" fmla="*/ 24194 w 24193"/>
                  <a:gd name="connsiteY0" fmla="*/ 0 h 101250"/>
                  <a:gd name="connsiteX1" fmla="*/ 0 w 24193"/>
                  <a:gd name="connsiteY1" fmla="*/ 47434 h 101250"/>
                  <a:gd name="connsiteX2" fmla="*/ 12192 w 24193"/>
                  <a:gd name="connsiteY2" fmla="*/ 101251 h 101250"/>
                  <a:gd name="connsiteX3" fmla="*/ 24194 w 24193"/>
                  <a:gd name="connsiteY3" fmla="*/ 0 h 101250"/>
                </a:gdLst>
                <a:ahLst/>
                <a:cxnLst>
                  <a:cxn ang="0">
                    <a:pos x="connsiteX0" y="connsiteY0"/>
                  </a:cxn>
                  <a:cxn ang="0">
                    <a:pos x="connsiteX1" y="connsiteY1"/>
                  </a:cxn>
                  <a:cxn ang="0">
                    <a:pos x="connsiteX2" y="connsiteY2"/>
                  </a:cxn>
                  <a:cxn ang="0">
                    <a:pos x="connsiteX3" y="connsiteY3"/>
                  </a:cxn>
                </a:cxnLst>
                <a:rect l="l" t="t" r="r" b="b"/>
                <a:pathLst>
                  <a:path w="24193" h="101250">
                    <a:moveTo>
                      <a:pt x="24194" y="0"/>
                    </a:moveTo>
                    <a:cubicBezTo>
                      <a:pt x="13431" y="11906"/>
                      <a:pt x="17145" y="80010"/>
                      <a:pt x="0" y="47434"/>
                    </a:cubicBezTo>
                    <a:cubicBezTo>
                      <a:pt x="476" y="73628"/>
                      <a:pt x="12288" y="73819"/>
                      <a:pt x="12192" y="101251"/>
                    </a:cubicBezTo>
                    <a:cubicBezTo>
                      <a:pt x="17240" y="70485"/>
                      <a:pt x="22384" y="40196"/>
                      <a:pt x="24194" y="0"/>
                    </a:cubicBezTo>
                    <a:close/>
                  </a:path>
                </a:pathLst>
              </a:custGeom>
              <a:grpFill/>
              <a:ln w="9525" cap="flat">
                <a:noFill/>
                <a:prstDash val="solid"/>
                <a:miter/>
              </a:ln>
            </p:spPr>
            <p:txBody>
              <a:bodyPr rtlCol="0" anchor="ctr"/>
              <a:lstStyle/>
              <a:p>
                <a:endParaRPr lang="en-US"/>
              </a:p>
            </p:txBody>
          </p:sp>
          <p:sp>
            <p:nvSpPr>
              <p:cNvPr id="74191" name="Freeform: Shape 74190">
                <a:extLst>
                  <a:ext uri="{FF2B5EF4-FFF2-40B4-BE49-F238E27FC236}">
                    <a16:creationId xmlns:a16="http://schemas.microsoft.com/office/drawing/2014/main" id="{DA76C8BA-46C2-44E5-8650-3805A1EFD414}"/>
                  </a:ext>
                </a:extLst>
              </p:cNvPr>
              <p:cNvSpPr/>
              <p:nvPr/>
            </p:nvSpPr>
            <p:spPr>
              <a:xfrm>
                <a:off x="19913822" y="3043169"/>
                <a:ext cx="15317" cy="26007"/>
              </a:xfrm>
              <a:custGeom>
                <a:avLst/>
                <a:gdLst>
                  <a:gd name="connsiteX0" fmla="*/ 15240 w 15317"/>
                  <a:gd name="connsiteY0" fmla="*/ 26008 h 26007"/>
                  <a:gd name="connsiteX1" fmla="*/ 0 w 15317"/>
                  <a:gd name="connsiteY1" fmla="*/ 5910 h 26007"/>
                  <a:gd name="connsiteX2" fmla="*/ 15240 w 15317"/>
                  <a:gd name="connsiteY2" fmla="*/ 26008 h 26007"/>
                </a:gdLst>
                <a:ahLst/>
                <a:cxnLst>
                  <a:cxn ang="0">
                    <a:pos x="connsiteX0" y="connsiteY0"/>
                  </a:cxn>
                  <a:cxn ang="0">
                    <a:pos x="connsiteX1" y="connsiteY1"/>
                  </a:cxn>
                  <a:cxn ang="0">
                    <a:pos x="connsiteX2" y="connsiteY2"/>
                  </a:cxn>
                </a:cxnLst>
                <a:rect l="l" t="t" r="r" b="b"/>
                <a:pathLst>
                  <a:path w="15317" h="26007">
                    <a:moveTo>
                      <a:pt x="15240" y="26008"/>
                    </a:moveTo>
                    <a:cubicBezTo>
                      <a:pt x="16383" y="576"/>
                      <a:pt x="4667" y="-6377"/>
                      <a:pt x="0" y="5910"/>
                    </a:cubicBezTo>
                    <a:cubicBezTo>
                      <a:pt x="2381" y="19055"/>
                      <a:pt x="7525" y="25722"/>
                      <a:pt x="15240" y="26008"/>
                    </a:cubicBezTo>
                    <a:close/>
                  </a:path>
                </a:pathLst>
              </a:custGeom>
              <a:grpFill/>
              <a:ln w="9525" cap="flat">
                <a:noFill/>
                <a:prstDash val="solid"/>
                <a:miter/>
              </a:ln>
            </p:spPr>
            <p:txBody>
              <a:bodyPr rtlCol="0" anchor="ctr"/>
              <a:lstStyle/>
              <a:p>
                <a:endParaRPr lang="en-US"/>
              </a:p>
            </p:txBody>
          </p:sp>
          <p:sp>
            <p:nvSpPr>
              <p:cNvPr id="74192" name="Freeform: Shape 74191">
                <a:extLst>
                  <a:ext uri="{FF2B5EF4-FFF2-40B4-BE49-F238E27FC236}">
                    <a16:creationId xmlns:a16="http://schemas.microsoft.com/office/drawing/2014/main" id="{6B9D36C4-E930-4D22-8E49-48562210B79E}"/>
                  </a:ext>
                </a:extLst>
              </p:cNvPr>
              <p:cNvSpPr/>
              <p:nvPr/>
            </p:nvSpPr>
            <p:spPr>
              <a:xfrm>
                <a:off x="19841908" y="3048863"/>
                <a:ext cx="83439" cy="61870"/>
              </a:xfrm>
              <a:custGeom>
                <a:avLst/>
                <a:gdLst>
                  <a:gd name="connsiteX0" fmla="*/ 83439 w 83439"/>
                  <a:gd name="connsiteY0" fmla="*/ 54032 h 61870"/>
                  <a:gd name="connsiteX1" fmla="*/ 11906 w 83439"/>
                  <a:gd name="connsiteY1" fmla="*/ 31839 h 61870"/>
                  <a:gd name="connsiteX2" fmla="*/ 0 w 83439"/>
                  <a:gd name="connsiteY2" fmla="*/ 3645 h 61870"/>
                  <a:gd name="connsiteX3" fmla="*/ 5429 w 83439"/>
                  <a:gd name="connsiteY3" fmla="*/ 47746 h 61870"/>
                  <a:gd name="connsiteX4" fmla="*/ 33338 w 83439"/>
                  <a:gd name="connsiteY4" fmla="*/ 61748 h 61870"/>
                  <a:gd name="connsiteX5" fmla="*/ 70961 w 83439"/>
                  <a:gd name="connsiteY5" fmla="*/ 60224 h 61870"/>
                  <a:gd name="connsiteX6" fmla="*/ 83439 w 83439"/>
                  <a:gd name="connsiteY6" fmla="*/ 54032 h 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439" h="61870">
                    <a:moveTo>
                      <a:pt x="83439" y="54032"/>
                    </a:moveTo>
                    <a:cubicBezTo>
                      <a:pt x="65341" y="7455"/>
                      <a:pt x="32956" y="35268"/>
                      <a:pt x="11906" y="31839"/>
                    </a:cubicBezTo>
                    <a:cubicBezTo>
                      <a:pt x="22384" y="3455"/>
                      <a:pt x="12287" y="-5975"/>
                      <a:pt x="0" y="3645"/>
                    </a:cubicBezTo>
                    <a:cubicBezTo>
                      <a:pt x="9239" y="18314"/>
                      <a:pt x="1238" y="29744"/>
                      <a:pt x="5429" y="47746"/>
                    </a:cubicBezTo>
                    <a:cubicBezTo>
                      <a:pt x="14478" y="28220"/>
                      <a:pt x="21050" y="64224"/>
                      <a:pt x="33338" y="61748"/>
                    </a:cubicBezTo>
                    <a:cubicBezTo>
                      <a:pt x="38290" y="26600"/>
                      <a:pt x="69628" y="42602"/>
                      <a:pt x="70961" y="60224"/>
                    </a:cubicBezTo>
                    <a:cubicBezTo>
                      <a:pt x="76390" y="62319"/>
                      <a:pt x="77628" y="50984"/>
                      <a:pt x="83439" y="54032"/>
                    </a:cubicBezTo>
                    <a:close/>
                  </a:path>
                </a:pathLst>
              </a:custGeom>
              <a:grpFill/>
              <a:ln w="9525" cap="flat">
                <a:noFill/>
                <a:prstDash val="solid"/>
                <a:miter/>
              </a:ln>
            </p:spPr>
            <p:txBody>
              <a:bodyPr rtlCol="0" anchor="ctr"/>
              <a:lstStyle/>
              <a:p>
                <a:endParaRPr lang="en-US"/>
              </a:p>
            </p:txBody>
          </p:sp>
          <p:sp>
            <p:nvSpPr>
              <p:cNvPr id="74193" name="Freeform: Shape 74192">
                <a:extLst>
                  <a:ext uri="{FF2B5EF4-FFF2-40B4-BE49-F238E27FC236}">
                    <a16:creationId xmlns:a16="http://schemas.microsoft.com/office/drawing/2014/main" id="{851DBCE1-D98E-4BF5-8A65-7D6E4491A519}"/>
                  </a:ext>
                </a:extLst>
              </p:cNvPr>
              <p:cNvSpPr/>
              <p:nvPr/>
            </p:nvSpPr>
            <p:spPr>
              <a:xfrm>
                <a:off x="19781996" y="8309080"/>
                <a:ext cx="22789" cy="44093"/>
              </a:xfrm>
              <a:custGeom>
                <a:avLst/>
                <a:gdLst>
                  <a:gd name="connsiteX0" fmla="*/ 22670 w 22789"/>
                  <a:gd name="connsiteY0" fmla="*/ 1896 h 44093"/>
                  <a:gd name="connsiteX1" fmla="*/ 0 w 22789"/>
                  <a:gd name="connsiteY1" fmla="*/ 6753 h 44093"/>
                  <a:gd name="connsiteX2" fmla="*/ 17812 w 22789"/>
                  <a:gd name="connsiteY2" fmla="*/ 44092 h 44093"/>
                  <a:gd name="connsiteX3" fmla="*/ 22670 w 22789"/>
                  <a:gd name="connsiteY3" fmla="*/ 1896 h 44093"/>
                </a:gdLst>
                <a:ahLst/>
                <a:cxnLst>
                  <a:cxn ang="0">
                    <a:pos x="connsiteX0" y="connsiteY0"/>
                  </a:cxn>
                  <a:cxn ang="0">
                    <a:pos x="connsiteX1" y="connsiteY1"/>
                  </a:cxn>
                  <a:cxn ang="0">
                    <a:pos x="connsiteX2" y="connsiteY2"/>
                  </a:cxn>
                  <a:cxn ang="0">
                    <a:pos x="connsiteX3" y="connsiteY3"/>
                  </a:cxn>
                </a:cxnLst>
                <a:rect l="l" t="t" r="r" b="b"/>
                <a:pathLst>
                  <a:path w="22789" h="44093">
                    <a:moveTo>
                      <a:pt x="22670" y="1896"/>
                    </a:moveTo>
                    <a:cubicBezTo>
                      <a:pt x="11430" y="-6201"/>
                      <a:pt x="11240" y="14754"/>
                      <a:pt x="0" y="6753"/>
                    </a:cubicBezTo>
                    <a:cubicBezTo>
                      <a:pt x="0" y="30947"/>
                      <a:pt x="5525" y="44282"/>
                      <a:pt x="17812" y="44092"/>
                    </a:cubicBezTo>
                    <a:cubicBezTo>
                      <a:pt x="21146" y="34662"/>
                      <a:pt x="23336" y="21994"/>
                      <a:pt x="22670" y="1896"/>
                    </a:cubicBezTo>
                    <a:close/>
                  </a:path>
                </a:pathLst>
              </a:custGeom>
              <a:grpFill/>
              <a:ln w="9525" cap="flat">
                <a:noFill/>
                <a:prstDash val="solid"/>
                <a:miter/>
              </a:ln>
            </p:spPr>
            <p:txBody>
              <a:bodyPr rtlCol="0" anchor="ctr"/>
              <a:lstStyle/>
              <a:p>
                <a:endParaRPr lang="en-US"/>
              </a:p>
            </p:txBody>
          </p:sp>
          <p:sp>
            <p:nvSpPr>
              <p:cNvPr id="74194" name="Freeform: Shape 74193">
                <a:extLst>
                  <a:ext uri="{FF2B5EF4-FFF2-40B4-BE49-F238E27FC236}">
                    <a16:creationId xmlns:a16="http://schemas.microsoft.com/office/drawing/2014/main" id="{ECB9CFB3-6E05-491C-9478-957830756BB8}"/>
                  </a:ext>
                </a:extLst>
              </p:cNvPr>
              <p:cNvSpPr/>
              <p:nvPr/>
            </p:nvSpPr>
            <p:spPr>
              <a:xfrm>
                <a:off x="19871245" y="4730432"/>
                <a:ext cx="13056" cy="41940"/>
              </a:xfrm>
              <a:custGeom>
                <a:avLst/>
                <a:gdLst>
                  <a:gd name="connsiteX0" fmla="*/ 13050 w 13056"/>
                  <a:gd name="connsiteY0" fmla="*/ 35528 h 41940"/>
                  <a:gd name="connsiteX1" fmla="*/ 7144 w 13056"/>
                  <a:gd name="connsiteY1" fmla="*/ 0 h 41940"/>
                  <a:gd name="connsiteX2" fmla="*/ 0 w 13056"/>
                  <a:gd name="connsiteY2" fmla="*/ 24479 h 41940"/>
                  <a:gd name="connsiteX3" fmla="*/ 13050 w 13056"/>
                  <a:gd name="connsiteY3" fmla="*/ 35528 h 41940"/>
                </a:gdLst>
                <a:ahLst/>
                <a:cxnLst>
                  <a:cxn ang="0">
                    <a:pos x="connsiteX0" y="connsiteY0"/>
                  </a:cxn>
                  <a:cxn ang="0">
                    <a:pos x="connsiteX1" y="connsiteY1"/>
                  </a:cxn>
                  <a:cxn ang="0">
                    <a:pos x="connsiteX2" y="connsiteY2"/>
                  </a:cxn>
                  <a:cxn ang="0">
                    <a:pos x="connsiteX3" y="connsiteY3"/>
                  </a:cxn>
                </a:cxnLst>
                <a:rect l="l" t="t" r="r" b="b"/>
                <a:pathLst>
                  <a:path w="13056" h="41940">
                    <a:moveTo>
                      <a:pt x="13050" y="35528"/>
                    </a:moveTo>
                    <a:cubicBezTo>
                      <a:pt x="13335" y="18383"/>
                      <a:pt x="4286" y="23051"/>
                      <a:pt x="7144" y="0"/>
                    </a:cubicBezTo>
                    <a:cubicBezTo>
                      <a:pt x="2381" y="1048"/>
                      <a:pt x="5525" y="25432"/>
                      <a:pt x="0" y="24479"/>
                    </a:cubicBezTo>
                    <a:cubicBezTo>
                      <a:pt x="572" y="44672"/>
                      <a:pt x="8382" y="45911"/>
                      <a:pt x="13050" y="35528"/>
                    </a:cubicBezTo>
                    <a:close/>
                  </a:path>
                </a:pathLst>
              </a:custGeom>
              <a:grpFill/>
              <a:ln w="9525" cap="flat">
                <a:noFill/>
                <a:prstDash val="solid"/>
                <a:miter/>
              </a:ln>
            </p:spPr>
            <p:txBody>
              <a:bodyPr rtlCol="0" anchor="ctr"/>
              <a:lstStyle/>
              <a:p>
                <a:endParaRPr lang="en-US"/>
              </a:p>
            </p:txBody>
          </p:sp>
          <p:sp>
            <p:nvSpPr>
              <p:cNvPr id="74195" name="Freeform: Shape 74194">
                <a:extLst>
                  <a:ext uri="{FF2B5EF4-FFF2-40B4-BE49-F238E27FC236}">
                    <a16:creationId xmlns:a16="http://schemas.microsoft.com/office/drawing/2014/main" id="{64E0BF8D-EECB-4ECD-967F-141E0AE17D81}"/>
                  </a:ext>
                </a:extLst>
              </p:cNvPr>
              <p:cNvSpPr/>
              <p:nvPr/>
            </p:nvSpPr>
            <p:spPr>
              <a:xfrm>
                <a:off x="19864625" y="4891691"/>
                <a:ext cx="13002" cy="36919"/>
              </a:xfrm>
              <a:custGeom>
                <a:avLst/>
                <a:gdLst>
                  <a:gd name="connsiteX0" fmla="*/ 13002 w 13002"/>
                  <a:gd name="connsiteY0" fmla="*/ 36671 h 36919"/>
                  <a:gd name="connsiteX1" fmla="*/ 524 w 13002"/>
                  <a:gd name="connsiteY1" fmla="*/ 0 h 36919"/>
                  <a:gd name="connsiteX2" fmla="*/ 13002 w 13002"/>
                  <a:gd name="connsiteY2" fmla="*/ 36671 h 36919"/>
                </a:gdLst>
                <a:ahLst/>
                <a:cxnLst>
                  <a:cxn ang="0">
                    <a:pos x="connsiteX0" y="connsiteY0"/>
                  </a:cxn>
                  <a:cxn ang="0">
                    <a:pos x="connsiteX1" y="connsiteY1"/>
                  </a:cxn>
                  <a:cxn ang="0">
                    <a:pos x="connsiteX2" y="connsiteY2"/>
                  </a:cxn>
                </a:cxnLst>
                <a:rect l="l" t="t" r="r" b="b"/>
                <a:pathLst>
                  <a:path w="13002" h="36919">
                    <a:moveTo>
                      <a:pt x="13002" y="36671"/>
                    </a:moveTo>
                    <a:cubicBezTo>
                      <a:pt x="13002" y="14764"/>
                      <a:pt x="8906" y="2572"/>
                      <a:pt x="524" y="0"/>
                    </a:cubicBezTo>
                    <a:cubicBezTo>
                      <a:pt x="-1571" y="26575"/>
                      <a:pt x="2620" y="38862"/>
                      <a:pt x="13002" y="36671"/>
                    </a:cubicBezTo>
                    <a:close/>
                  </a:path>
                </a:pathLst>
              </a:custGeom>
              <a:grpFill/>
              <a:ln w="9525" cap="flat">
                <a:noFill/>
                <a:prstDash val="solid"/>
                <a:miter/>
              </a:ln>
            </p:spPr>
            <p:txBody>
              <a:bodyPr rtlCol="0" anchor="ctr"/>
              <a:lstStyle/>
              <a:p>
                <a:endParaRPr lang="en-US"/>
              </a:p>
            </p:txBody>
          </p:sp>
          <p:sp>
            <p:nvSpPr>
              <p:cNvPr id="74196" name="Freeform: Shape 74195">
                <a:extLst>
                  <a:ext uri="{FF2B5EF4-FFF2-40B4-BE49-F238E27FC236}">
                    <a16:creationId xmlns:a16="http://schemas.microsoft.com/office/drawing/2014/main" id="{1EFCEFB0-3E82-432C-96EC-17EE7B3A5BF7}"/>
                  </a:ext>
                </a:extLst>
              </p:cNvPr>
              <p:cNvSpPr/>
              <p:nvPr/>
            </p:nvSpPr>
            <p:spPr>
              <a:xfrm>
                <a:off x="19826001" y="2243741"/>
                <a:ext cx="94869" cy="83153"/>
              </a:xfrm>
              <a:custGeom>
                <a:avLst/>
                <a:gdLst>
                  <a:gd name="connsiteX0" fmla="*/ 94012 w 94869"/>
                  <a:gd name="connsiteY0" fmla="*/ 83153 h 83153"/>
                  <a:gd name="connsiteX1" fmla="*/ 94869 w 94869"/>
                  <a:gd name="connsiteY1" fmla="*/ 31623 h 83153"/>
                  <a:gd name="connsiteX2" fmla="*/ 64961 w 94869"/>
                  <a:gd name="connsiteY2" fmla="*/ 0 h 83153"/>
                  <a:gd name="connsiteX3" fmla="*/ 55150 w 94869"/>
                  <a:gd name="connsiteY3" fmla="*/ 41148 h 83153"/>
                  <a:gd name="connsiteX4" fmla="*/ 34481 w 94869"/>
                  <a:gd name="connsiteY4" fmla="*/ 2667 h 83153"/>
                  <a:gd name="connsiteX5" fmla="*/ 25432 w 94869"/>
                  <a:gd name="connsiteY5" fmla="*/ 857 h 83153"/>
                  <a:gd name="connsiteX6" fmla="*/ 0 w 94869"/>
                  <a:gd name="connsiteY6" fmla="*/ 56102 h 83153"/>
                  <a:gd name="connsiteX7" fmla="*/ 94012 w 94869"/>
                  <a:gd name="connsiteY7" fmla="*/ 83153 h 83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869" h="83153">
                    <a:moveTo>
                      <a:pt x="94012" y="83153"/>
                    </a:moveTo>
                    <a:cubicBezTo>
                      <a:pt x="90202" y="67342"/>
                      <a:pt x="77915" y="30956"/>
                      <a:pt x="94869" y="31623"/>
                    </a:cubicBezTo>
                    <a:cubicBezTo>
                      <a:pt x="90964" y="7429"/>
                      <a:pt x="62770" y="55150"/>
                      <a:pt x="64961" y="0"/>
                    </a:cubicBezTo>
                    <a:cubicBezTo>
                      <a:pt x="59531" y="6763"/>
                      <a:pt x="58865" y="29051"/>
                      <a:pt x="55150" y="41148"/>
                    </a:cubicBezTo>
                    <a:cubicBezTo>
                      <a:pt x="42768" y="42005"/>
                      <a:pt x="34004" y="33909"/>
                      <a:pt x="34481" y="2667"/>
                    </a:cubicBezTo>
                    <a:cubicBezTo>
                      <a:pt x="32100" y="8096"/>
                      <a:pt x="24194" y="36957"/>
                      <a:pt x="25432" y="857"/>
                    </a:cubicBezTo>
                    <a:cubicBezTo>
                      <a:pt x="11716" y="22193"/>
                      <a:pt x="7716" y="26289"/>
                      <a:pt x="0" y="56102"/>
                    </a:cubicBezTo>
                    <a:cubicBezTo>
                      <a:pt x="33052" y="67437"/>
                      <a:pt x="65818" y="24098"/>
                      <a:pt x="94012" y="83153"/>
                    </a:cubicBezTo>
                    <a:close/>
                  </a:path>
                </a:pathLst>
              </a:custGeom>
              <a:grpFill/>
              <a:ln w="9525" cap="flat">
                <a:noFill/>
                <a:prstDash val="solid"/>
                <a:miter/>
              </a:ln>
            </p:spPr>
            <p:txBody>
              <a:bodyPr rtlCol="0" anchor="ctr"/>
              <a:lstStyle/>
              <a:p>
                <a:endParaRPr lang="en-US"/>
              </a:p>
            </p:txBody>
          </p:sp>
          <p:sp>
            <p:nvSpPr>
              <p:cNvPr id="74197" name="Freeform: Shape 74196">
                <a:extLst>
                  <a:ext uri="{FF2B5EF4-FFF2-40B4-BE49-F238E27FC236}">
                    <a16:creationId xmlns:a16="http://schemas.microsoft.com/office/drawing/2014/main" id="{BC39EB3B-A649-4838-891B-B4CA0B9B3FB6}"/>
                  </a:ext>
                </a:extLst>
              </p:cNvPr>
              <p:cNvSpPr/>
              <p:nvPr/>
            </p:nvSpPr>
            <p:spPr>
              <a:xfrm>
                <a:off x="19838392" y="4845304"/>
                <a:ext cx="23986" cy="35662"/>
              </a:xfrm>
              <a:custGeom>
                <a:avLst/>
                <a:gdLst>
                  <a:gd name="connsiteX0" fmla="*/ 23805 w 23986"/>
                  <a:gd name="connsiteY0" fmla="*/ 28670 h 35662"/>
                  <a:gd name="connsiteX1" fmla="*/ 7898 w 23986"/>
                  <a:gd name="connsiteY1" fmla="*/ 0 h 35662"/>
                  <a:gd name="connsiteX2" fmla="*/ 564 w 23986"/>
                  <a:gd name="connsiteY2" fmla="*/ 33147 h 35662"/>
                  <a:gd name="connsiteX3" fmla="*/ 23805 w 23986"/>
                  <a:gd name="connsiteY3" fmla="*/ 28670 h 35662"/>
                </a:gdLst>
                <a:ahLst/>
                <a:cxnLst>
                  <a:cxn ang="0">
                    <a:pos x="connsiteX0" y="connsiteY0"/>
                  </a:cxn>
                  <a:cxn ang="0">
                    <a:pos x="connsiteX1" y="connsiteY1"/>
                  </a:cxn>
                  <a:cxn ang="0">
                    <a:pos x="connsiteX2" y="connsiteY2"/>
                  </a:cxn>
                  <a:cxn ang="0">
                    <a:pos x="connsiteX3" y="connsiteY3"/>
                  </a:cxn>
                </a:cxnLst>
                <a:rect l="l" t="t" r="r" b="b"/>
                <a:pathLst>
                  <a:path w="23986" h="35662">
                    <a:moveTo>
                      <a:pt x="23805" y="28670"/>
                    </a:moveTo>
                    <a:cubicBezTo>
                      <a:pt x="25615" y="2858"/>
                      <a:pt x="13422" y="8954"/>
                      <a:pt x="7898" y="0"/>
                    </a:cubicBezTo>
                    <a:cubicBezTo>
                      <a:pt x="11327" y="28480"/>
                      <a:pt x="-2960" y="4667"/>
                      <a:pt x="564" y="33147"/>
                    </a:cubicBezTo>
                    <a:cubicBezTo>
                      <a:pt x="9327" y="34671"/>
                      <a:pt x="19328" y="39815"/>
                      <a:pt x="23805" y="28670"/>
                    </a:cubicBezTo>
                    <a:close/>
                  </a:path>
                </a:pathLst>
              </a:custGeom>
              <a:grpFill/>
              <a:ln w="9525" cap="flat">
                <a:noFill/>
                <a:prstDash val="solid"/>
                <a:miter/>
              </a:ln>
            </p:spPr>
            <p:txBody>
              <a:bodyPr rtlCol="0" anchor="ctr"/>
              <a:lstStyle/>
              <a:p>
                <a:endParaRPr lang="en-US"/>
              </a:p>
            </p:txBody>
          </p:sp>
          <p:sp>
            <p:nvSpPr>
              <p:cNvPr id="74198" name="Freeform: Shape 74197">
                <a:extLst>
                  <a:ext uri="{FF2B5EF4-FFF2-40B4-BE49-F238E27FC236}">
                    <a16:creationId xmlns:a16="http://schemas.microsoft.com/office/drawing/2014/main" id="{EFFF6F74-4C99-4BAE-9B00-8DF94460D529}"/>
                  </a:ext>
                </a:extLst>
              </p:cNvPr>
              <p:cNvSpPr/>
              <p:nvPr/>
            </p:nvSpPr>
            <p:spPr>
              <a:xfrm>
                <a:off x="19822869" y="4826215"/>
                <a:ext cx="13910" cy="33948"/>
              </a:xfrm>
              <a:custGeom>
                <a:avLst/>
                <a:gdLst>
                  <a:gd name="connsiteX0" fmla="*/ 9800 w 13910"/>
                  <a:gd name="connsiteY0" fmla="*/ 33948 h 33948"/>
                  <a:gd name="connsiteX1" fmla="*/ 84 w 13910"/>
                  <a:gd name="connsiteY1" fmla="*/ 23471 h 33948"/>
                  <a:gd name="connsiteX2" fmla="*/ 9800 w 13910"/>
                  <a:gd name="connsiteY2" fmla="*/ 33948 h 33948"/>
                </a:gdLst>
                <a:ahLst/>
                <a:cxnLst>
                  <a:cxn ang="0">
                    <a:pos x="connsiteX0" y="connsiteY0"/>
                  </a:cxn>
                  <a:cxn ang="0">
                    <a:pos x="connsiteX1" y="connsiteY1"/>
                  </a:cxn>
                  <a:cxn ang="0">
                    <a:pos x="connsiteX2" y="connsiteY2"/>
                  </a:cxn>
                </a:cxnLst>
                <a:rect l="l" t="t" r="r" b="b"/>
                <a:pathLst>
                  <a:path w="13910" h="33948">
                    <a:moveTo>
                      <a:pt x="9800" y="33948"/>
                    </a:moveTo>
                    <a:cubicBezTo>
                      <a:pt x="23516" y="14612"/>
                      <a:pt x="-1631" y="-25678"/>
                      <a:pt x="84" y="23471"/>
                    </a:cubicBezTo>
                    <a:cubicBezTo>
                      <a:pt x="4847" y="23566"/>
                      <a:pt x="9514" y="23851"/>
                      <a:pt x="9800" y="33948"/>
                    </a:cubicBezTo>
                    <a:close/>
                  </a:path>
                </a:pathLst>
              </a:custGeom>
              <a:grpFill/>
              <a:ln w="9525" cap="flat">
                <a:noFill/>
                <a:prstDash val="solid"/>
                <a:miter/>
              </a:ln>
            </p:spPr>
            <p:txBody>
              <a:bodyPr rtlCol="0" anchor="ctr"/>
              <a:lstStyle/>
              <a:p>
                <a:endParaRPr lang="en-US"/>
              </a:p>
            </p:txBody>
          </p:sp>
          <p:sp>
            <p:nvSpPr>
              <p:cNvPr id="74199" name="Freeform: Shape 74198">
                <a:extLst>
                  <a:ext uri="{FF2B5EF4-FFF2-40B4-BE49-F238E27FC236}">
                    <a16:creationId xmlns:a16="http://schemas.microsoft.com/office/drawing/2014/main" id="{A28ABF23-BB1E-4F2C-A874-0E624FD57855}"/>
                  </a:ext>
                </a:extLst>
              </p:cNvPr>
              <p:cNvSpPr/>
              <p:nvPr/>
            </p:nvSpPr>
            <p:spPr>
              <a:xfrm>
                <a:off x="19794569" y="5074000"/>
                <a:ext cx="19570" cy="24002"/>
              </a:xfrm>
              <a:custGeom>
                <a:avLst/>
                <a:gdLst>
                  <a:gd name="connsiteX0" fmla="*/ 19526 w 19570"/>
                  <a:gd name="connsiteY0" fmla="*/ 24002 h 24002"/>
                  <a:gd name="connsiteX1" fmla="*/ 0 w 19570"/>
                  <a:gd name="connsiteY1" fmla="*/ 3333 h 24002"/>
                  <a:gd name="connsiteX2" fmla="*/ 19526 w 19570"/>
                  <a:gd name="connsiteY2" fmla="*/ 24002 h 24002"/>
                </a:gdLst>
                <a:ahLst/>
                <a:cxnLst>
                  <a:cxn ang="0">
                    <a:pos x="connsiteX0" y="connsiteY0"/>
                  </a:cxn>
                  <a:cxn ang="0">
                    <a:pos x="connsiteX1" y="connsiteY1"/>
                  </a:cxn>
                  <a:cxn ang="0">
                    <a:pos x="connsiteX2" y="connsiteY2"/>
                  </a:cxn>
                </a:cxnLst>
                <a:rect l="l" t="t" r="r" b="b"/>
                <a:pathLst>
                  <a:path w="19570" h="24002">
                    <a:moveTo>
                      <a:pt x="19526" y="24002"/>
                    </a:moveTo>
                    <a:cubicBezTo>
                      <a:pt x="20574" y="-2096"/>
                      <a:pt x="2763" y="-3144"/>
                      <a:pt x="0" y="3333"/>
                    </a:cubicBezTo>
                    <a:cubicBezTo>
                      <a:pt x="3810" y="16287"/>
                      <a:pt x="10954" y="21526"/>
                      <a:pt x="19526" y="24002"/>
                    </a:cubicBezTo>
                    <a:close/>
                  </a:path>
                </a:pathLst>
              </a:custGeom>
              <a:grpFill/>
              <a:ln w="9525" cap="flat">
                <a:noFill/>
                <a:prstDash val="solid"/>
                <a:miter/>
              </a:ln>
            </p:spPr>
            <p:txBody>
              <a:bodyPr rtlCol="0" anchor="ctr"/>
              <a:lstStyle/>
              <a:p>
                <a:endParaRPr lang="en-US"/>
              </a:p>
            </p:txBody>
          </p:sp>
          <p:sp>
            <p:nvSpPr>
              <p:cNvPr id="74200" name="Freeform: Shape 74199">
                <a:extLst>
                  <a:ext uri="{FF2B5EF4-FFF2-40B4-BE49-F238E27FC236}">
                    <a16:creationId xmlns:a16="http://schemas.microsoft.com/office/drawing/2014/main" id="{A06AB07B-4A8F-41CF-8AE1-75E805E4EE20}"/>
                  </a:ext>
                </a:extLst>
              </p:cNvPr>
              <p:cNvSpPr/>
              <p:nvPr/>
            </p:nvSpPr>
            <p:spPr>
              <a:xfrm>
                <a:off x="19777519" y="5171551"/>
                <a:ext cx="25162" cy="67130"/>
              </a:xfrm>
              <a:custGeom>
                <a:avLst/>
                <a:gdLst>
                  <a:gd name="connsiteX0" fmla="*/ 20002 w 25162"/>
                  <a:gd name="connsiteY0" fmla="*/ 61420 h 67130"/>
                  <a:gd name="connsiteX1" fmla="*/ 18098 w 25162"/>
                  <a:gd name="connsiteY1" fmla="*/ 746 h 67130"/>
                  <a:gd name="connsiteX2" fmla="*/ 4000 w 25162"/>
                  <a:gd name="connsiteY2" fmla="*/ 32655 h 67130"/>
                  <a:gd name="connsiteX3" fmla="*/ 0 w 25162"/>
                  <a:gd name="connsiteY3" fmla="*/ 57706 h 67130"/>
                  <a:gd name="connsiteX4" fmla="*/ 20002 w 25162"/>
                  <a:gd name="connsiteY4" fmla="*/ 61420 h 67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62" h="67130">
                    <a:moveTo>
                      <a:pt x="20002" y="61420"/>
                    </a:moveTo>
                    <a:cubicBezTo>
                      <a:pt x="24860" y="60277"/>
                      <a:pt x="29432" y="-7826"/>
                      <a:pt x="18098" y="746"/>
                    </a:cubicBezTo>
                    <a:cubicBezTo>
                      <a:pt x="25051" y="25606"/>
                      <a:pt x="14954" y="56086"/>
                      <a:pt x="4000" y="32655"/>
                    </a:cubicBezTo>
                    <a:cubicBezTo>
                      <a:pt x="4000" y="44942"/>
                      <a:pt x="4000" y="57134"/>
                      <a:pt x="0" y="57706"/>
                    </a:cubicBezTo>
                    <a:cubicBezTo>
                      <a:pt x="2857" y="88757"/>
                      <a:pt x="17145" y="30464"/>
                      <a:pt x="20002" y="61420"/>
                    </a:cubicBezTo>
                    <a:close/>
                  </a:path>
                </a:pathLst>
              </a:custGeom>
              <a:grpFill/>
              <a:ln w="9525" cap="flat">
                <a:noFill/>
                <a:prstDash val="solid"/>
                <a:miter/>
              </a:ln>
            </p:spPr>
            <p:txBody>
              <a:bodyPr rtlCol="0" anchor="ctr"/>
              <a:lstStyle/>
              <a:p>
                <a:endParaRPr lang="en-US"/>
              </a:p>
            </p:txBody>
          </p:sp>
          <p:sp>
            <p:nvSpPr>
              <p:cNvPr id="74201" name="Freeform: Shape 74200">
                <a:extLst>
                  <a:ext uri="{FF2B5EF4-FFF2-40B4-BE49-F238E27FC236}">
                    <a16:creationId xmlns:a16="http://schemas.microsoft.com/office/drawing/2014/main" id="{E03F118B-E43C-4174-AD54-AFB9C5DAB085}"/>
                  </a:ext>
                </a:extLst>
              </p:cNvPr>
              <p:cNvSpPr/>
              <p:nvPr/>
            </p:nvSpPr>
            <p:spPr>
              <a:xfrm>
                <a:off x="19777995" y="4893881"/>
                <a:ext cx="23241" cy="60739"/>
              </a:xfrm>
              <a:custGeom>
                <a:avLst/>
                <a:gdLst>
                  <a:gd name="connsiteX0" fmla="*/ 23241 w 23241"/>
                  <a:gd name="connsiteY0" fmla="*/ 38100 h 60739"/>
                  <a:gd name="connsiteX1" fmla="*/ 4286 w 23241"/>
                  <a:gd name="connsiteY1" fmla="*/ 0 h 60739"/>
                  <a:gd name="connsiteX2" fmla="*/ 0 w 23241"/>
                  <a:gd name="connsiteY2" fmla="*/ 42386 h 60739"/>
                  <a:gd name="connsiteX3" fmla="*/ 23241 w 23241"/>
                  <a:gd name="connsiteY3" fmla="*/ 38100 h 60739"/>
                </a:gdLst>
                <a:ahLst/>
                <a:cxnLst>
                  <a:cxn ang="0">
                    <a:pos x="connsiteX0" y="connsiteY0"/>
                  </a:cxn>
                  <a:cxn ang="0">
                    <a:pos x="connsiteX1" y="connsiteY1"/>
                  </a:cxn>
                  <a:cxn ang="0">
                    <a:pos x="connsiteX2" y="connsiteY2"/>
                  </a:cxn>
                  <a:cxn ang="0">
                    <a:pos x="connsiteX3" y="connsiteY3"/>
                  </a:cxn>
                </a:cxnLst>
                <a:rect l="l" t="t" r="r" b="b"/>
                <a:pathLst>
                  <a:path w="23241" h="60739">
                    <a:moveTo>
                      <a:pt x="23241" y="38100"/>
                    </a:moveTo>
                    <a:cubicBezTo>
                      <a:pt x="17431" y="24384"/>
                      <a:pt x="15335" y="2096"/>
                      <a:pt x="4286" y="0"/>
                    </a:cubicBezTo>
                    <a:cubicBezTo>
                      <a:pt x="5143" y="16859"/>
                      <a:pt x="18955" y="49816"/>
                      <a:pt x="0" y="42386"/>
                    </a:cubicBezTo>
                    <a:cubicBezTo>
                      <a:pt x="3810" y="81248"/>
                      <a:pt x="17431" y="47816"/>
                      <a:pt x="23241" y="38100"/>
                    </a:cubicBezTo>
                    <a:close/>
                  </a:path>
                </a:pathLst>
              </a:custGeom>
              <a:grpFill/>
              <a:ln w="9525" cap="flat">
                <a:noFill/>
                <a:prstDash val="solid"/>
                <a:miter/>
              </a:ln>
            </p:spPr>
            <p:txBody>
              <a:bodyPr rtlCol="0" anchor="ctr"/>
              <a:lstStyle/>
              <a:p>
                <a:endParaRPr lang="en-US"/>
              </a:p>
            </p:txBody>
          </p:sp>
          <p:sp>
            <p:nvSpPr>
              <p:cNvPr id="74202" name="Freeform: Shape 74201">
                <a:extLst>
                  <a:ext uri="{FF2B5EF4-FFF2-40B4-BE49-F238E27FC236}">
                    <a16:creationId xmlns:a16="http://schemas.microsoft.com/office/drawing/2014/main" id="{8120B09B-F510-4FBD-AB60-F637CEFDBE2B}"/>
                  </a:ext>
                </a:extLst>
              </p:cNvPr>
              <p:cNvSpPr/>
              <p:nvPr/>
            </p:nvSpPr>
            <p:spPr>
              <a:xfrm>
                <a:off x="19759489" y="5131149"/>
                <a:ext cx="12791" cy="43529"/>
              </a:xfrm>
              <a:custGeom>
                <a:avLst/>
                <a:gdLst>
                  <a:gd name="connsiteX0" fmla="*/ 12792 w 12791"/>
                  <a:gd name="connsiteY0" fmla="*/ 36767 h 43529"/>
                  <a:gd name="connsiteX1" fmla="*/ 314 w 12791"/>
                  <a:gd name="connsiteY1" fmla="*/ 0 h 43529"/>
                  <a:gd name="connsiteX2" fmla="*/ 2600 w 12791"/>
                  <a:gd name="connsiteY2" fmla="*/ 43529 h 43529"/>
                  <a:gd name="connsiteX3" fmla="*/ 12792 w 12791"/>
                  <a:gd name="connsiteY3" fmla="*/ 36767 h 43529"/>
                </a:gdLst>
                <a:ahLst/>
                <a:cxnLst>
                  <a:cxn ang="0">
                    <a:pos x="connsiteX0" y="connsiteY0"/>
                  </a:cxn>
                  <a:cxn ang="0">
                    <a:pos x="connsiteX1" y="connsiteY1"/>
                  </a:cxn>
                  <a:cxn ang="0">
                    <a:pos x="connsiteX2" y="connsiteY2"/>
                  </a:cxn>
                  <a:cxn ang="0">
                    <a:pos x="connsiteX3" y="connsiteY3"/>
                  </a:cxn>
                </a:cxnLst>
                <a:rect l="l" t="t" r="r" b="b"/>
                <a:pathLst>
                  <a:path w="12791" h="43529">
                    <a:moveTo>
                      <a:pt x="12792" y="36767"/>
                    </a:moveTo>
                    <a:cubicBezTo>
                      <a:pt x="8125" y="25718"/>
                      <a:pt x="9744" y="476"/>
                      <a:pt x="314" y="0"/>
                    </a:cubicBezTo>
                    <a:cubicBezTo>
                      <a:pt x="-1591" y="20384"/>
                      <a:pt x="5933" y="19812"/>
                      <a:pt x="2600" y="43529"/>
                    </a:cubicBezTo>
                    <a:cubicBezTo>
                      <a:pt x="5457" y="39529"/>
                      <a:pt x="8219" y="35623"/>
                      <a:pt x="12792" y="36767"/>
                    </a:cubicBezTo>
                    <a:close/>
                  </a:path>
                </a:pathLst>
              </a:custGeom>
              <a:grpFill/>
              <a:ln w="9525" cap="flat">
                <a:noFill/>
                <a:prstDash val="solid"/>
                <a:miter/>
              </a:ln>
            </p:spPr>
            <p:txBody>
              <a:bodyPr rtlCol="0" anchor="ctr"/>
              <a:lstStyle/>
              <a:p>
                <a:endParaRPr lang="en-US"/>
              </a:p>
            </p:txBody>
          </p:sp>
          <p:sp>
            <p:nvSpPr>
              <p:cNvPr id="74203" name="Freeform: Shape 74202">
                <a:extLst>
                  <a:ext uri="{FF2B5EF4-FFF2-40B4-BE49-F238E27FC236}">
                    <a16:creationId xmlns:a16="http://schemas.microsoft.com/office/drawing/2014/main" id="{D538AA98-2BD2-47E2-9FC0-0474E9C7F08E}"/>
                  </a:ext>
                </a:extLst>
              </p:cNvPr>
              <p:cNvSpPr/>
              <p:nvPr/>
            </p:nvSpPr>
            <p:spPr>
              <a:xfrm>
                <a:off x="19769137" y="2247265"/>
                <a:ext cx="57530" cy="47910"/>
              </a:xfrm>
              <a:custGeom>
                <a:avLst/>
                <a:gdLst>
                  <a:gd name="connsiteX0" fmla="*/ 57531 w 57530"/>
                  <a:gd name="connsiteY0" fmla="*/ 18383 h 47910"/>
                  <a:gd name="connsiteX1" fmla="*/ 51816 w 57530"/>
                  <a:gd name="connsiteY1" fmla="*/ 0 h 47910"/>
                  <a:gd name="connsiteX2" fmla="*/ 0 w 57530"/>
                  <a:gd name="connsiteY2" fmla="*/ 24098 h 47910"/>
                  <a:gd name="connsiteX3" fmla="*/ 32575 w 57530"/>
                  <a:gd name="connsiteY3" fmla="*/ 47911 h 47910"/>
                  <a:gd name="connsiteX4" fmla="*/ 57531 w 57530"/>
                  <a:gd name="connsiteY4" fmla="*/ 18383 h 4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30" h="47910">
                    <a:moveTo>
                      <a:pt x="57531" y="18383"/>
                    </a:moveTo>
                    <a:cubicBezTo>
                      <a:pt x="56959" y="8858"/>
                      <a:pt x="51625" y="11240"/>
                      <a:pt x="51816" y="0"/>
                    </a:cubicBezTo>
                    <a:cubicBezTo>
                      <a:pt x="37052" y="34481"/>
                      <a:pt x="18955" y="4858"/>
                      <a:pt x="0" y="24098"/>
                    </a:cubicBezTo>
                    <a:cubicBezTo>
                      <a:pt x="5429" y="44958"/>
                      <a:pt x="25622" y="29623"/>
                      <a:pt x="32575" y="47911"/>
                    </a:cubicBezTo>
                    <a:cubicBezTo>
                      <a:pt x="36290" y="3334"/>
                      <a:pt x="52101" y="54197"/>
                      <a:pt x="57531" y="18383"/>
                    </a:cubicBezTo>
                    <a:close/>
                  </a:path>
                </a:pathLst>
              </a:custGeom>
              <a:grpFill/>
              <a:ln w="9525" cap="flat">
                <a:noFill/>
                <a:prstDash val="solid"/>
                <a:miter/>
              </a:ln>
            </p:spPr>
            <p:txBody>
              <a:bodyPr rtlCol="0" anchor="ctr"/>
              <a:lstStyle/>
              <a:p>
                <a:endParaRPr lang="en-US"/>
              </a:p>
            </p:txBody>
          </p:sp>
          <p:sp>
            <p:nvSpPr>
              <p:cNvPr id="74204" name="Freeform: Shape 74203">
                <a:extLst>
                  <a:ext uri="{FF2B5EF4-FFF2-40B4-BE49-F238E27FC236}">
                    <a16:creationId xmlns:a16="http://schemas.microsoft.com/office/drawing/2014/main" id="{1B005FDF-03E1-43F3-9EEC-15D46F4C2519}"/>
                  </a:ext>
                </a:extLst>
              </p:cNvPr>
              <p:cNvSpPr/>
              <p:nvPr/>
            </p:nvSpPr>
            <p:spPr>
              <a:xfrm>
                <a:off x="19698783" y="5154390"/>
                <a:ext cx="16468" cy="28860"/>
              </a:xfrm>
              <a:custGeom>
                <a:avLst/>
                <a:gdLst>
                  <a:gd name="connsiteX0" fmla="*/ 16252 w 16468"/>
                  <a:gd name="connsiteY0" fmla="*/ 28861 h 28860"/>
                  <a:gd name="connsiteX1" fmla="*/ 346 w 16468"/>
                  <a:gd name="connsiteY1" fmla="*/ 0 h 28860"/>
                  <a:gd name="connsiteX2" fmla="*/ 16252 w 16468"/>
                  <a:gd name="connsiteY2" fmla="*/ 28861 h 28860"/>
                </a:gdLst>
                <a:ahLst/>
                <a:cxnLst>
                  <a:cxn ang="0">
                    <a:pos x="connsiteX0" y="connsiteY0"/>
                  </a:cxn>
                  <a:cxn ang="0">
                    <a:pos x="connsiteX1" y="connsiteY1"/>
                  </a:cxn>
                  <a:cxn ang="0">
                    <a:pos x="connsiteX2" y="connsiteY2"/>
                  </a:cxn>
                </a:cxnLst>
                <a:rect l="l" t="t" r="r" b="b"/>
                <a:pathLst>
                  <a:path w="16468" h="28860">
                    <a:moveTo>
                      <a:pt x="16252" y="28861"/>
                    </a:moveTo>
                    <a:cubicBezTo>
                      <a:pt x="18253" y="2953"/>
                      <a:pt x="5870" y="9049"/>
                      <a:pt x="346" y="0"/>
                    </a:cubicBezTo>
                    <a:cubicBezTo>
                      <a:pt x="-1845" y="26575"/>
                      <a:pt x="6727" y="28765"/>
                      <a:pt x="16252" y="28861"/>
                    </a:cubicBezTo>
                    <a:close/>
                  </a:path>
                </a:pathLst>
              </a:custGeom>
              <a:grpFill/>
              <a:ln w="9525" cap="flat">
                <a:noFill/>
                <a:prstDash val="solid"/>
                <a:miter/>
              </a:ln>
            </p:spPr>
            <p:txBody>
              <a:bodyPr rtlCol="0" anchor="ctr"/>
              <a:lstStyle/>
              <a:p>
                <a:endParaRPr lang="en-US"/>
              </a:p>
            </p:txBody>
          </p:sp>
          <p:sp>
            <p:nvSpPr>
              <p:cNvPr id="74205" name="Freeform: Shape 74204">
                <a:extLst>
                  <a:ext uri="{FF2B5EF4-FFF2-40B4-BE49-F238E27FC236}">
                    <a16:creationId xmlns:a16="http://schemas.microsoft.com/office/drawing/2014/main" id="{EC8D0FDB-D512-44AF-9A1C-9F45AD30B0A5}"/>
                  </a:ext>
                </a:extLst>
              </p:cNvPr>
              <p:cNvSpPr/>
              <p:nvPr/>
            </p:nvSpPr>
            <p:spPr>
              <a:xfrm>
                <a:off x="19692946" y="4796032"/>
                <a:ext cx="18754" cy="23693"/>
              </a:xfrm>
              <a:custGeom>
                <a:avLst/>
                <a:gdLst>
                  <a:gd name="connsiteX0" fmla="*/ 18755 w 18754"/>
                  <a:gd name="connsiteY0" fmla="*/ 15744 h 23693"/>
                  <a:gd name="connsiteX1" fmla="*/ 2563 w 18754"/>
                  <a:gd name="connsiteY1" fmla="*/ 4124 h 23693"/>
                  <a:gd name="connsiteX2" fmla="*/ 18755 w 18754"/>
                  <a:gd name="connsiteY2" fmla="*/ 15744 h 23693"/>
                </a:gdLst>
                <a:ahLst/>
                <a:cxnLst>
                  <a:cxn ang="0">
                    <a:pos x="connsiteX0" y="connsiteY0"/>
                  </a:cxn>
                  <a:cxn ang="0">
                    <a:pos x="connsiteX1" y="connsiteY1"/>
                  </a:cxn>
                  <a:cxn ang="0">
                    <a:pos x="connsiteX2" y="connsiteY2"/>
                  </a:cxn>
                </a:cxnLst>
                <a:rect l="l" t="t" r="r" b="b"/>
                <a:pathLst>
                  <a:path w="18754" h="23693">
                    <a:moveTo>
                      <a:pt x="18755" y="15744"/>
                    </a:moveTo>
                    <a:cubicBezTo>
                      <a:pt x="18374" y="-23689"/>
                      <a:pt x="4277" y="26127"/>
                      <a:pt x="2563" y="4124"/>
                    </a:cubicBezTo>
                    <a:cubicBezTo>
                      <a:pt x="-5724" y="38604"/>
                      <a:pt x="7801" y="17364"/>
                      <a:pt x="18755" y="15744"/>
                    </a:cubicBezTo>
                    <a:close/>
                  </a:path>
                </a:pathLst>
              </a:custGeom>
              <a:grpFill/>
              <a:ln w="9525" cap="flat">
                <a:noFill/>
                <a:prstDash val="solid"/>
                <a:miter/>
              </a:ln>
            </p:spPr>
            <p:txBody>
              <a:bodyPr rtlCol="0" anchor="ctr"/>
              <a:lstStyle/>
              <a:p>
                <a:endParaRPr lang="en-US"/>
              </a:p>
            </p:txBody>
          </p:sp>
          <p:sp>
            <p:nvSpPr>
              <p:cNvPr id="74206" name="Freeform: Shape 74205">
                <a:extLst>
                  <a:ext uri="{FF2B5EF4-FFF2-40B4-BE49-F238E27FC236}">
                    <a16:creationId xmlns:a16="http://schemas.microsoft.com/office/drawing/2014/main" id="{6AEAF3EF-81CF-4E05-B1F2-A21B25D018EA}"/>
                  </a:ext>
                </a:extLst>
              </p:cNvPr>
              <p:cNvSpPr/>
              <p:nvPr/>
            </p:nvSpPr>
            <p:spPr>
              <a:xfrm>
                <a:off x="19745325" y="2267772"/>
                <a:ext cx="20669" cy="23802"/>
              </a:xfrm>
              <a:custGeom>
                <a:avLst/>
                <a:gdLst>
                  <a:gd name="connsiteX0" fmla="*/ 20669 w 20669"/>
                  <a:gd name="connsiteY0" fmla="*/ 11593 h 23802"/>
                  <a:gd name="connsiteX1" fmla="*/ 0 w 20669"/>
                  <a:gd name="connsiteY1" fmla="*/ 7211 h 23802"/>
                  <a:gd name="connsiteX2" fmla="*/ 20669 w 20669"/>
                  <a:gd name="connsiteY2" fmla="*/ 11593 h 23802"/>
                </a:gdLst>
                <a:ahLst/>
                <a:cxnLst>
                  <a:cxn ang="0">
                    <a:pos x="connsiteX0" y="connsiteY0"/>
                  </a:cxn>
                  <a:cxn ang="0">
                    <a:pos x="connsiteX1" y="connsiteY1"/>
                  </a:cxn>
                  <a:cxn ang="0">
                    <a:pos x="connsiteX2" y="connsiteY2"/>
                  </a:cxn>
                </a:cxnLst>
                <a:rect l="l" t="t" r="r" b="b"/>
                <a:pathLst>
                  <a:path w="20669" h="23802">
                    <a:moveTo>
                      <a:pt x="20669" y="11593"/>
                    </a:moveTo>
                    <a:cubicBezTo>
                      <a:pt x="17716" y="-12315"/>
                      <a:pt x="5334" y="8354"/>
                      <a:pt x="0" y="7211"/>
                    </a:cubicBezTo>
                    <a:cubicBezTo>
                      <a:pt x="4191" y="34548"/>
                      <a:pt x="14001" y="22261"/>
                      <a:pt x="20669" y="11593"/>
                    </a:cubicBezTo>
                    <a:close/>
                  </a:path>
                </a:pathLst>
              </a:custGeom>
              <a:grpFill/>
              <a:ln w="9525" cap="flat">
                <a:noFill/>
                <a:prstDash val="solid"/>
                <a:miter/>
              </a:ln>
            </p:spPr>
            <p:txBody>
              <a:bodyPr rtlCol="0" anchor="ctr"/>
              <a:lstStyle/>
              <a:p>
                <a:endParaRPr lang="en-US"/>
              </a:p>
            </p:txBody>
          </p:sp>
          <p:sp>
            <p:nvSpPr>
              <p:cNvPr id="74207" name="Freeform: Shape 74206">
                <a:extLst>
                  <a:ext uri="{FF2B5EF4-FFF2-40B4-BE49-F238E27FC236}">
                    <a16:creationId xmlns:a16="http://schemas.microsoft.com/office/drawing/2014/main" id="{00530747-CE2B-4C38-A5E5-1F96956AFA5A}"/>
                  </a:ext>
                </a:extLst>
              </p:cNvPr>
              <p:cNvSpPr/>
              <p:nvPr/>
            </p:nvSpPr>
            <p:spPr>
              <a:xfrm>
                <a:off x="19610545" y="6816034"/>
                <a:ext cx="18383" cy="24886"/>
              </a:xfrm>
              <a:custGeom>
                <a:avLst/>
                <a:gdLst>
                  <a:gd name="connsiteX0" fmla="*/ 18384 w 18383"/>
                  <a:gd name="connsiteY0" fmla="*/ 7803 h 24886"/>
                  <a:gd name="connsiteX1" fmla="*/ 95 w 18383"/>
                  <a:gd name="connsiteY1" fmla="*/ 21804 h 24886"/>
                  <a:gd name="connsiteX2" fmla="*/ 18384 w 18383"/>
                  <a:gd name="connsiteY2" fmla="*/ 7803 h 24886"/>
                </a:gdLst>
                <a:ahLst/>
                <a:cxnLst>
                  <a:cxn ang="0">
                    <a:pos x="connsiteX0" y="connsiteY0"/>
                  </a:cxn>
                  <a:cxn ang="0">
                    <a:pos x="connsiteX1" y="connsiteY1"/>
                  </a:cxn>
                  <a:cxn ang="0">
                    <a:pos x="connsiteX2" y="connsiteY2"/>
                  </a:cxn>
                </a:cxnLst>
                <a:rect l="l" t="t" r="r" b="b"/>
                <a:pathLst>
                  <a:path w="18383" h="24886">
                    <a:moveTo>
                      <a:pt x="18384" y="7803"/>
                    </a:moveTo>
                    <a:cubicBezTo>
                      <a:pt x="18002" y="-7342"/>
                      <a:pt x="-1524" y="754"/>
                      <a:pt x="95" y="21804"/>
                    </a:cubicBezTo>
                    <a:cubicBezTo>
                      <a:pt x="11240" y="31234"/>
                      <a:pt x="13907" y="16852"/>
                      <a:pt x="18384" y="7803"/>
                    </a:cubicBezTo>
                    <a:close/>
                  </a:path>
                </a:pathLst>
              </a:custGeom>
              <a:grpFill/>
              <a:ln w="9525" cap="flat">
                <a:noFill/>
                <a:prstDash val="solid"/>
                <a:miter/>
              </a:ln>
            </p:spPr>
            <p:txBody>
              <a:bodyPr rtlCol="0" anchor="ctr"/>
              <a:lstStyle/>
              <a:p>
                <a:endParaRPr lang="en-US"/>
              </a:p>
            </p:txBody>
          </p:sp>
          <p:sp>
            <p:nvSpPr>
              <p:cNvPr id="74208" name="Freeform: Shape 74207">
                <a:extLst>
                  <a:ext uri="{FF2B5EF4-FFF2-40B4-BE49-F238E27FC236}">
                    <a16:creationId xmlns:a16="http://schemas.microsoft.com/office/drawing/2014/main" id="{DEFE9382-0472-42D8-B17A-84E0B2F521C7}"/>
                  </a:ext>
                </a:extLst>
              </p:cNvPr>
              <p:cNvSpPr/>
              <p:nvPr/>
            </p:nvSpPr>
            <p:spPr>
              <a:xfrm>
                <a:off x="19663965" y="4744244"/>
                <a:ext cx="18039" cy="67341"/>
              </a:xfrm>
              <a:custGeom>
                <a:avLst/>
                <a:gdLst>
                  <a:gd name="connsiteX0" fmla="*/ 10113 w 18039"/>
                  <a:gd name="connsiteY0" fmla="*/ 0 h 67341"/>
                  <a:gd name="connsiteX1" fmla="*/ 1636 w 18039"/>
                  <a:gd name="connsiteY1" fmla="*/ 67342 h 67341"/>
                  <a:gd name="connsiteX2" fmla="*/ 10113 w 18039"/>
                  <a:gd name="connsiteY2" fmla="*/ 0 h 67341"/>
                </a:gdLst>
                <a:ahLst/>
                <a:cxnLst>
                  <a:cxn ang="0">
                    <a:pos x="connsiteX0" y="connsiteY0"/>
                  </a:cxn>
                  <a:cxn ang="0">
                    <a:pos x="connsiteX1" y="connsiteY1"/>
                  </a:cxn>
                  <a:cxn ang="0">
                    <a:pos x="connsiteX2" y="connsiteY2"/>
                  </a:cxn>
                </a:cxnLst>
                <a:rect l="l" t="t" r="r" b="b"/>
                <a:pathLst>
                  <a:path w="18039" h="67341">
                    <a:moveTo>
                      <a:pt x="10113" y="0"/>
                    </a:moveTo>
                    <a:cubicBezTo>
                      <a:pt x="19733" y="38195"/>
                      <a:pt x="-6651" y="36576"/>
                      <a:pt x="1636" y="67342"/>
                    </a:cubicBezTo>
                    <a:cubicBezTo>
                      <a:pt x="7922" y="54673"/>
                      <a:pt x="29544" y="7048"/>
                      <a:pt x="10113" y="0"/>
                    </a:cubicBezTo>
                    <a:close/>
                  </a:path>
                </a:pathLst>
              </a:custGeom>
              <a:grpFill/>
              <a:ln w="9525" cap="flat">
                <a:noFill/>
                <a:prstDash val="solid"/>
                <a:miter/>
              </a:ln>
            </p:spPr>
            <p:txBody>
              <a:bodyPr rtlCol="0" anchor="ctr"/>
              <a:lstStyle/>
              <a:p>
                <a:endParaRPr lang="en-US"/>
              </a:p>
            </p:txBody>
          </p:sp>
          <p:sp>
            <p:nvSpPr>
              <p:cNvPr id="74209" name="Freeform: Shape 74208">
                <a:extLst>
                  <a:ext uri="{FF2B5EF4-FFF2-40B4-BE49-F238E27FC236}">
                    <a16:creationId xmlns:a16="http://schemas.microsoft.com/office/drawing/2014/main" id="{C8624D0C-1F98-45B2-9D5E-36FCBD7C9595}"/>
                  </a:ext>
                </a:extLst>
              </p:cNvPr>
              <p:cNvSpPr/>
              <p:nvPr/>
            </p:nvSpPr>
            <p:spPr>
              <a:xfrm>
                <a:off x="19712845" y="2276793"/>
                <a:ext cx="23335" cy="24831"/>
              </a:xfrm>
              <a:custGeom>
                <a:avLst/>
                <a:gdLst>
                  <a:gd name="connsiteX0" fmla="*/ 23336 w 23335"/>
                  <a:gd name="connsiteY0" fmla="*/ 13525 h 24831"/>
                  <a:gd name="connsiteX1" fmla="*/ 0 w 23335"/>
                  <a:gd name="connsiteY1" fmla="*/ 0 h 24831"/>
                  <a:gd name="connsiteX2" fmla="*/ 23336 w 23335"/>
                  <a:gd name="connsiteY2" fmla="*/ 13525 h 24831"/>
                </a:gdLst>
                <a:ahLst/>
                <a:cxnLst>
                  <a:cxn ang="0">
                    <a:pos x="connsiteX0" y="connsiteY0"/>
                  </a:cxn>
                  <a:cxn ang="0">
                    <a:pos x="connsiteX1" y="connsiteY1"/>
                  </a:cxn>
                  <a:cxn ang="0">
                    <a:pos x="connsiteX2" y="connsiteY2"/>
                  </a:cxn>
                </a:cxnLst>
                <a:rect l="l" t="t" r="r" b="b"/>
                <a:pathLst>
                  <a:path w="23335" h="24831">
                    <a:moveTo>
                      <a:pt x="23336" y="13525"/>
                    </a:moveTo>
                    <a:cubicBezTo>
                      <a:pt x="21526" y="-6191"/>
                      <a:pt x="6858" y="6668"/>
                      <a:pt x="0" y="0"/>
                    </a:cubicBezTo>
                    <a:cubicBezTo>
                      <a:pt x="1333" y="44101"/>
                      <a:pt x="14097" y="16669"/>
                      <a:pt x="23336" y="13525"/>
                    </a:cubicBezTo>
                    <a:close/>
                  </a:path>
                </a:pathLst>
              </a:custGeom>
              <a:grpFill/>
              <a:ln w="9525" cap="flat">
                <a:noFill/>
                <a:prstDash val="solid"/>
                <a:miter/>
              </a:ln>
            </p:spPr>
            <p:txBody>
              <a:bodyPr rtlCol="0" anchor="ctr"/>
              <a:lstStyle/>
              <a:p>
                <a:endParaRPr lang="en-US"/>
              </a:p>
            </p:txBody>
          </p:sp>
          <p:sp>
            <p:nvSpPr>
              <p:cNvPr id="74210" name="Freeform: Shape 74209">
                <a:extLst>
                  <a:ext uri="{FF2B5EF4-FFF2-40B4-BE49-F238E27FC236}">
                    <a16:creationId xmlns:a16="http://schemas.microsoft.com/office/drawing/2014/main" id="{E9391E14-DB77-42E4-A605-FF9CFF33DD5D}"/>
                  </a:ext>
                </a:extLst>
              </p:cNvPr>
              <p:cNvSpPr/>
              <p:nvPr/>
            </p:nvSpPr>
            <p:spPr>
              <a:xfrm>
                <a:off x="19629105" y="5127435"/>
                <a:ext cx="17396" cy="24313"/>
              </a:xfrm>
              <a:custGeom>
                <a:avLst/>
                <a:gdLst>
                  <a:gd name="connsiteX0" fmla="*/ 17350 w 17396"/>
                  <a:gd name="connsiteY0" fmla="*/ 0 h 24313"/>
                  <a:gd name="connsiteX1" fmla="*/ 14 w 17396"/>
                  <a:gd name="connsiteY1" fmla="*/ 22574 h 24313"/>
                  <a:gd name="connsiteX2" fmla="*/ 17350 w 17396"/>
                  <a:gd name="connsiteY2" fmla="*/ 0 h 24313"/>
                </a:gdLst>
                <a:ahLst/>
                <a:cxnLst>
                  <a:cxn ang="0">
                    <a:pos x="connsiteX0" y="connsiteY0"/>
                  </a:cxn>
                  <a:cxn ang="0">
                    <a:pos x="connsiteX1" y="connsiteY1"/>
                  </a:cxn>
                  <a:cxn ang="0">
                    <a:pos x="connsiteX2" y="connsiteY2"/>
                  </a:cxn>
                </a:cxnLst>
                <a:rect l="l" t="t" r="r" b="b"/>
                <a:pathLst>
                  <a:path w="17396" h="24313">
                    <a:moveTo>
                      <a:pt x="17350" y="0"/>
                    </a:moveTo>
                    <a:cubicBezTo>
                      <a:pt x="11349" y="6763"/>
                      <a:pt x="-462" y="-3715"/>
                      <a:pt x="14" y="22574"/>
                    </a:cubicBezTo>
                    <a:cubicBezTo>
                      <a:pt x="9444" y="26003"/>
                      <a:pt x="18112" y="26956"/>
                      <a:pt x="17350" y="0"/>
                    </a:cubicBezTo>
                    <a:close/>
                  </a:path>
                </a:pathLst>
              </a:custGeom>
              <a:grpFill/>
              <a:ln w="9525" cap="flat">
                <a:noFill/>
                <a:prstDash val="solid"/>
                <a:miter/>
              </a:ln>
            </p:spPr>
            <p:txBody>
              <a:bodyPr rtlCol="0" anchor="ctr"/>
              <a:lstStyle/>
              <a:p>
                <a:endParaRPr lang="en-US"/>
              </a:p>
            </p:txBody>
          </p:sp>
          <p:sp>
            <p:nvSpPr>
              <p:cNvPr id="74211" name="Freeform: Shape 74210">
                <a:extLst>
                  <a:ext uri="{FF2B5EF4-FFF2-40B4-BE49-F238E27FC236}">
                    <a16:creationId xmlns:a16="http://schemas.microsoft.com/office/drawing/2014/main" id="{97B4D286-1ADF-4434-AD3C-FEC855E0C90F}"/>
                  </a:ext>
                </a:extLst>
              </p:cNvPr>
              <p:cNvSpPr/>
              <p:nvPr/>
            </p:nvSpPr>
            <p:spPr>
              <a:xfrm>
                <a:off x="19622071" y="5037666"/>
                <a:ext cx="16547" cy="36333"/>
              </a:xfrm>
              <a:custGeom>
                <a:avLst/>
                <a:gdLst>
                  <a:gd name="connsiteX0" fmla="*/ 16002 w 16547"/>
                  <a:gd name="connsiteY0" fmla="*/ 36333 h 36333"/>
                  <a:gd name="connsiteX1" fmla="*/ 7144 w 16547"/>
                  <a:gd name="connsiteY1" fmla="*/ 43 h 36333"/>
                  <a:gd name="connsiteX2" fmla="*/ 0 w 16547"/>
                  <a:gd name="connsiteY2" fmla="*/ 16045 h 36333"/>
                  <a:gd name="connsiteX3" fmla="*/ 16002 w 16547"/>
                  <a:gd name="connsiteY3" fmla="*/ 36333 h 36333"/>
                </a:gdLst>
                <a:ahLst/>
                <a:cxnLst>
                  <a:cxn ang="0">
                    <a:pos x="connsiteX0" y="connsiteY0"/>
                  </a:cxn>
                  <a:cxn ang="0">
                    <a:pos x="connsiteX1" y="connsiteY1"/>
                  </a:cxn>
                  <a:cxn ang="0">
                    <a:pos x="connsiteX2" y="connsiteY2"/>
                  </a:cxn>
                  <a:cxn ang="0">
                    <a:pos x="connsiteX3" y="connsiteY3"/>
                  </a:cxn>
                </a:cxnLst>
                <a:rect l="l" t="t" r="r" b="b"/>
                <a:pathLst>
                  <a:path w="16547" h="36333">
                    <a:moveTo>
                      <a:pt x="16002" y="36333"/>
                    </a:moveTo>
                    <a:cubicBezTo>
                      <a:pt x="17621" y="14045"/>
                      <a:pt x="15907" y="-910"/>
                      <a:pt x="7144" y="43"/>
                    </a:cubicBezTo>
                    <a:cubicBezTo>
                      <a:pt x="7906" y="14902"/>
                      <a:pt x="4096" y="15759"/>
                      <a:pt x="0" y="16045"/>
                    </a:cubicBezTo>
                    <a:cubicBezTo>
                      <a:pt x="2381" y="29285"/>
                      <a:pt x="10287" y="30523"/>
                      <a:pt x="16002" y="36333"/>
                    </a:cubicBezTo>
                    <a:close/>
                  </a:path>
                </a:pathLst>
              </a:custGeom>
              <a:grpFill/>
              <a:ln w="9525" cap="flat">
                <a:noFill/>
                <a:prstDash val="solid"/>
                <a:miter/>
              </a:ln>
            </p:spPr>
            <p:txBody>
              <a:bodyPr rtlCol="0" anchor="ctr"/>
              <a:lstStyle/>
              <a:p>
                <a:endParaRPr lang="en-US"/>
              </a:p>
            </p:txBody>
          </p:sp>
          <p:sp>
            <p:nvSpPr>
              <p:cNvPr id="74212" name="Freeform: Shape 74211">
                <a:extLst>
                  <a:ext uri="{FF2B5EF4-FFF2-40B4-BE49-F238E27FC236}">
                    <a16:creationId xmlns:a16="http://schemas.microsoft.com/office/drawing/2014/main" id="{3596E0AF-BB3E-4DE6-9C19-31C01891BE13}"/>
                  </a:ext>
                </a:extLst>
              </p:cNvPr>
              <p:cNvSpPr/>
              <p:nvPr/>
            </p:nvSpPr>
            <p:spPr>
              <a:xfrm>
                <a:off x="19520439" y="6956745"/>
                <a:ext cx="28193" cy="25682"/>
              </a:xfrm>
              <a:custGeom>
                <a:avLst/>
                <a:gdLst>
                  <a:gd name="connsiteX0" fmla="*/ 28194 w 28193"/>
                  <a:gd name="connsiteY0" fmla="*/ 25683 h 25682"/>
                  <a:gd name="connsiteX1" fmla="*/ 0 w 28193"/>
                  <a:gd name="connsiteY1" fmla="*/ 12253 h 25682"/>
                  <a:gd name="connsiteX2" fmla="*/ 28194 w 28193"/>
                  <a:gd name="connsiteY2" fmla="*/ 25683 h 25682"/>
                </a:gdLst>
                <a:ahLst/>
                <a:cxnLst>
                  <a:cxn ang="0">
                    <a:pos x="connsiteX0" y="connsiteY0"/>
                  </a:cxn>
                  <a:cxn ang="0">
                    <a:pos x="connsiteX1" y="connsiteY1"/>
                  </a:cxn>
                  <a:cxn ang="0">
                    <a:pos x="connsiteX2" y="connsiteY2"/>
                  </a:cxn>
                </a:cxnLst>
                <a:rect l="l" t="t" r="r" b="b"/>
                <a:pathLst>
                  <a:path w="28193" h="25682">
                    <a:moveTo>
                      <a:pt x="28194" y="25683"/>
                    </a:moveTo>
                    <a:cubicBezTo>
                      <a:pt x="24003" y="-511"/>
                      <a:pt x="7334" y="-9559"/>
                      <a:pt x="0" y="12253"/>
                    </a:cubicBezTo>
                    <a:cubicBezTo>
                      <a:pt x="5715" y="25397"/>
                      <a:pt x="16764" y="10729"/>
                      <a:pt x="28194" y="25683"/>
                    </a:cubicBezTo>
                    <a:close/>
                  </a:path>
                </a:pathLst>
              </a:custGeom>
              <a:grpFill/>
              <a:ln w="9525" cap="flat">
                <a:noFill/>
                <a:prstDash val="solid"/>
                <a:miter/>
              </a:ln>
            </p:spPr>
            <p:txBody>
              <a:bodyPr rtlCol="0" anchor="ctr"/>
              <a:lstStyle/>
              <a:p>
                <a:endParaRPr lang="en-US"/>
              </a:p>
            </p:txBody>
          </p:sp>
          <p:sp>
            <p:nvSpPr>
              <p:cNvPr id="74213" name="Freeform: Shape 74212">
                <a:extLst>
                  <a:ext uri="{FF2B5EF4-FFF2-40B4-BE49-F238E27FC236}">
                    <a16:creationId xmlns:a16="http://schemas.microsoft.com/office/drawing/2014/main" id="{F2D6AD03-F654-439A-A1B1-ED58C2941C5A}"/>
                  </a:ext>
                </a:extLst>
              </p:cNvPr>
              <p:cNvSpPr/>
              <p:nvPr/>
            </p:nvSpPr>
            <p:spPr>
              <a:xfrm>
                <a:off x="19557396" y="5046472"/>
                <a:ext cx="27131" cy="63140"/>
              </a:xfrm>
              <a:custGeom>
                <a:avLst/>
                <a:gdLst>
                  <a:gd name="connsiteX0" fmla="*/ 26289 w 27131"/>
                  <a:gd name="connsiteY0" fmla="*/ 60579 h 63140"/>
                  <a:gd name="connsiteX1" fmla="*/ 24860 w 27131"/>
                  <a:gd name="connsiteY1" fmla="*/ 0 h 63140"/>
                  <a:gd name="connsiteX2" fmla="*/ 0 w 27131"/>
                  <a:gd name="connsiteY2" fmla="*/ 46958 h 63140"/>
                  <a:gd name="connsiteX3" fmla="*/ 26289 w 27131"/>
                  <a:gd name="connsiteY3" fmla="*/ 60579 h 63140"/>
                </a:gdLst>
                <a:ahLst/>
                <a:cxnLst>
                  <a:cxn ang="0">
                    <a:pos x="connsiteX0" y="connsiteY0"/>
                  </a:cxn>
                  <a:cxn ang="0">
                    <a:pos x="connsiteX1" y="connsiteY1"/>
                  </a:cxn>
                  <a:cxn ang="0">
                    <a:pos x="connsiteX2" y="connsiteY2"/>
                  </a:cxn>
                  <a:cxn ang="0">
                    <a:pos x="connsiteX3" y="connsiteY3"/>
                  </a:cxn>
                </a:cxnLst>
                <a:rect l="l" t="t" r="r" b="b"/>
                <a:pathLst>
                  <a:path w="27131" h="63140">
                    <a:moveTo>
                      <a:pt x="26289" y="60579"/>
                    </a:moveTo>
                    <a:cubicBezTo>
                      <a:pt x="18097" y="39624"/>
                      <a:pt x="32385" y="18479"/>
                      <a:pt x="24860" y="0"/>
                    </a:cubicBezTo>
                    <a:cubicBezTo>
                      <a:pt x="17526" y="31432"/>
                      <a:pt x="16859" y="34480"/>
                      <a:pt x="0" y="46958"/>
                    </a:cubicBezTo>
                    <a:cubicBezTo>
                      <a:pt x="5048" y="89440"/>
                      <a:pt x="15430" y="31432"/>
                      <a:pt x="26289" y="60579"/>
                    </a:cubicBezTo>
                    <a:close/>
                  </a:path>
                </a:pathLst>
              </a:custGeom>
              <a:grpFill/>
              <a:ln w="9525" cap="flat">
                <a:noFill/>
                <a:prstDash val="solid"/>
                <a:miter/>
              </a:ln>
            </p:spPr>
            <p:txBody>
              <a:bodyPr rtlCol="0" anchor="ctr"/>
              <a:lstStyle/>
              <a:p>
                <a:endParaRPr lang="en-US"/>
              </a:p>
            </p:txBody>
          </p:sp>
          <p:sp>
            <p:nvSpPr>
              <p:cNvPr id="74214" name="Freeform: Shape 74213">
                <a:extLst>
                  <a:ext uri="{FF2B5EF4-FFF2-40B4-BE49-F238E27FC236}">
                    <a16:creationId xmlns:a16="http://schemas.microsoft.com/office/drawing/2014/main" id="{E0A1F41E-FF53-4AA7-B533-A86A042F9988}"/>
                  </a:ext>
                </a:extLst>
              </p:cNvPr>
              <p:cNvSpPr/>
              <p:nvPr/>
            </p:nvSpPr>
            <p:spPr>
              <a:xfrm>
                <a:off x="19404697" y="6905466"/>
                <a:ext cx="18271" cy="28518"/>
              </a:xfrm>
              <a:custGeom>
                <a:avLst/>
                <a:gdLst>
                  <a:gd name="connsiteX0" fmla="*/ 17920 w 18271"/>
                  <a:gd name="connsiteY0" fmla="*/ 3238 h 28518"/>
                  <a:gd name="connsiteX1" fmla="*/ 13 w 18271"/>
                  <a:gd name="connsiteY1" fmla="*/ 0 h 28518"/>
                  <a:gd name="connsiteX2" fmla="*/ 6871 w 18271"/>
                  <a:gd name="connsiteY2" fmla="*/ 9906 h 28518"/>
                  <a:gd name="connsiteX3" fmla="*/ 2966 w 18271"/>
                  <a:gd name="connsiteY3" fmla="*/ 17812 h 28518"/>
                  <a:gd name="connsiteX4" fmla="*/ 17920 w 18271"/>
                  <a:gd name="connsiteY4" fmla="*/ 3238 h 28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1" h="28518">
                    <a:moveTo>
                      <a:pt x="17920" y="3238"/>
                    </a:moveTo>
                    <a:lnTo>
                      <a:pt x="13" y="0"/>
                    </a:lnTo>
                    <a:cubicBezTo>
                      <a:pt x="-272" y="8382"/>
                      <a:pt x="4204" y="7525"/>
                      <a:pt x="6871" y="9906"/>
                    </a:cubicBezTo>
                    <a:cubicBezTo>
                      <a:pt x="7252" y="17335"/>
                      <a:pt x="5157" y="17716"/>
                      <a:pt x="2966" y="17812"/>
                    </a:cubicBezTo>
                    <a:cubicBezTo>
                      <a:pt x="4299" y="39148"/>
                      <a:pt x="20873" y="25622"/>
                      <a:pt x="17920" y="3238"/>
                    </a:cubicBezTo>
                    <a:close/>
                  </a:path>
                </a:pathLst>
              </a:custGeom>
              <a:grpFill/>
              <a:ln w="9525" cap="flat">
                <a:noFill/>
                <a:prstDash val="solid"/>
                <a:miter/>
              </a:ln>
            </p:spPr>
            <p:txBody>
              <a:bodyPr rtlCol="0" anchor="ctr"/>
              <a:lstStyle/>
              <a:p>
                <a:endParaRPr lang="en-US"/>
              </a:p>
            </p:txBody>
          </p:sp>
          <p:sp>
            <p:nvSpPr>
              <p:cNvPr id="74215" name="Freeform: Shape 74214">
                <a:extLst>
                  <a:ext uri="{FF2B5EF4-FFF2-40B4-BE49-F238E27FC236}">
                    <a16:creationId xmlns:a16="http://schemas.microsoft.com/office/drawing/2014/main" id="{3B463753-A876-4782-B738-A260F22F97AB}"/>
                  </a:ext>
                </a:extLst>
              </p:cNvPr>
              <p:cNvSpPr/>
              <p:nvPr/>
            </p:nvSpPr>
            <p:spPr>
              <a:xfrm>
                <a:off x="19159878" y="7574004"/>
                <a:ext cx="48332" cy="40693"/>
              </a:xfrm>
              <a:custGeom>
                <a:avLst/>
                <a:gdLst>
                  <a:gd name="connsiteX0" fmla="*/ 48332 w 48332"/>
                  <a:gd name="connsiteY0" fmla="*/ 14214 h 40693"/>
                  <a:gd name="connsiteX1" fmla="*/ 231 w 48332"/>
                  <a:gd name="connsiteY1" fmla="*/ 5641 h 40693"/>
                  <a:gd name="connsiteX2" fmla="*/ 2136 w 48332"/>
                  <a:gd name="connsiteY2" fmla="*/ 40693 h 40693"/>
                  <a:gd name="connsiteX3" fmla="*/ 48332 w 48332"/>
                  <a:gd name="connsiteY3" fmla="*/ 14214 h 40693"/>
                </a:gdLst>
                <a:ahLst/>
                <a:cxnLst>
                  <a:cxn ang="0">
                    <a:pos x="connsiteX0" y="connsiteY0"/>
                  </a:cxn>
                  <a:cxn ang="0">
                    <a:pos x="connsiteX1" y="connsiteY1"/>
                  </a:cxn>
                  <a:cxn ang="0">
                    <a:pos x="connsiteX2" y="connsiteY2"/>
                  </a:cxn>
                  <a:cxn ang="0">
                    <a:pos x="connsiteX3" y="connsiteY3"/>
                  </a:cxn>
                </a:cxnLst>
                <a:rect l="l" t="t" r="r" b="b"/>
                <a:pathLst>
                  <a:path w="48332" h="40693">
                    <a:moveTo>
                      <a:pt x="48332" y="14214"/>
                    </a:moveTo>
                    <a:cubicBezTo>
                      <a:pt x="40998" y="-26743"/>
                      <a:pt x="18614" y="37074"/>
                      <a:pt x="231" y="5641"/>
                    </a:cubicBezTo>
                    <a:cubicBezTo>
                      <a:pt x="-1103" y="21072"/>
                      <a:pt x="3850" y="24596"/>
                      <a:pt x="2136" y="40693"/>
                    </a:cubicBezTo>
                    <a:cubicBezTo>
                      <a:pt x="10423" y="11642"/>
                      <a:pt x="34902" y="28502"/>
                      <a:pt x="48332" y="14214"/>
                    </a:cubicBezTo>
                    <a:close/>
                  </a:path>
                </a:pathLst>
              </a:custGeom>
              <a:grpFill/>
              <a:ln w="9525" cap="flat">
                <a:noFill/>
                <a:prstDash val="solid"/>
                <a:miter/>
              </a:ln>
            </p:spPr>
            <p:txBody>
              <a:bodyPr rtlCol="0" anchor="ctr"/>
              <a:lstStyle/>
              <a:p>
                <a:endParaRPr lang="en-US"/>
              </a:p>
            </p:txBody>
          </p:sp>
          <p:sp>
            <p:nvSpPr>
              <p:cNvPr id="74216" name="Freeform: Shape 74215">
                <a:extLst>
                  <a:ext uri="{FF2B5EF4-FFF2-40B4-BE49-F238E27FC236}">
                    <a16:creationId xmlns:a16="http://schemas.microsoft.com/office/drawing/2014/main" id="{A03BA993-4838-414B-A869-48012C2E91AF}"/>
                  </a:ext>
                </a:extLst>
              </p:cNvPr>
              <p:cNvSpPr/>
              <p:nvPr/>
            </p:nvSpPr>
            <p:spPr>
              <a:xfrm>
                <a:off x="19260260" y="2256695"/>
                <a:ext cx="59391" cy="55054"/>
              </a:xfrm>
              <a:custGeom>
                <a:avLst/>
                <a:gdLst>
                  <a:gd name="connsiteX0" fmla="*/ 59392 w 59391"/>
                  <a:gd name="connsiteY0" fmla="*/ 30575 h 55054"/>
                  <a:gd name="connsiteX1" fmla="*/ 241 w 59391"/>
                  <a:gd name="connsiteY1" fmla="*/ 0 h 55054"/>
                  <a:gd name="connsiteX2" fmla="*/ 52534 w 59391"/>
                  <a:gd name="connsiteY2" fmla="*/ 55054 h 55054"/>
                  <a:gd name="connsiteX3" fmla="*/ 59392 w 59391"/>
                  <a:gd name="connsiteY3" fmla="*/ 30575 h 55054"/>
                </a:gdLst>
                <a:ahLst/>
                <a:cxnLst>
                  <a:cxn ang="0">
                    <a:pos x="connsiteX0" y="connsiteY0"/>
                  </a:cxn>
                  <a:cxn ang="0">
                    <a:pos x="connsiteX1" y="connsiteY1"/>
                  </a:cxn>
                  <a:cxn ang="0">
                    <a:pos x="connsiteX2" y="connsiteY2"/>
                  </a:cxn>
                  <a:cxn ang="0">
                    <a:pos x="connsiteX3" y="connsiteY3"/>
                  </a:cxn>
                </a:cxnLst>
                <a:rect l="l" t="t" r="r" b="b"/>
                <a:pathLst>
                  <a:path w="59391" h="55054">
                    <a:moveTo>
                      <a:pt x="59392" y="30575"/>
                    </a:moveTo>
                    <a:cubicBezTo>
                      <a:pt x="47200" y="9334"/>
                      <a:pt x="14815" y="54578"/>
                      <a:pt x="241" y="0"/>
                    </a:cubicBezTo>
                    <a:cubicBezTo>
                      <a:pt x="-3283" y="66580"/>
                      <a:pt x="32627" y="46863"/>
                      <a:pt x="52534" y="55054"/>
                    </a:cubicBezTo>
                    <a:cubicBezTo>
                      <a:pt x="53010" y="40291"/>
                      <a:pt x="55582" y="33242"/>
                      <a:pt x="59392" y="30575"/>
                    </a:cubicBezTo>
                    <a:close/>
                  </a:path>
                </a:pathLst>
              </a:custGeom>
              <a:grpFill/>
              <a:ln w="9525" cap="flat">
                <a:noFill/>
                <a:prstDash val="solid"/>
                <a:miter/>
              </a:ln>
            </p:spPr>
            <p:txBody>
              <a:bodyPr rtlCol="0" anchor="ctr"/>
              <a:lstStyle/>
              <a:p>
                <a:endParaRPr lang="en-US"/>
              </a:p>
            </p:txBody>
          </p:sp>
          <p:sp>
            <p:nvSpPr>
              <p:cNvPr id="74217" name="Freeform: Shape 74216">
                <a:extLst>
                  <a:ext uri="{FF2B5EF4-FFF2-40B4-BE49-F238E27FC236}">
                    <a16:creationId xmlns:a16="http://schemas.microsoft.com/office/drawing/2014/main" id="{3A122F94-06EA-4B90-BEA5-3F680CFBFF42}"/>
                  </a:ext>
                </a:extLst>
              </p:cNvPr>
              <p:cNvSpPr/>
              <p:nvPr/>
            </p:nvSpPr>
            <p:spPr>
              <a:xfrm>
                <a:off x="19022758" y="7182930"/>
                <a:ext cx="25909" cy="39085"/>
              </a:xfrm>
              <a:custGeom>
                <a:avLst/>
                <a:gdLst>
                  <a:gd name="connsiteX0" fmla="*/ 23908 w 25909"/>
                  <a:gd name="connsiteY0" fmla="*/ 30289 h 39085"/>
                  <a:gd name="connsiteX1" fmla="*/ 0 w 25909"/>
                  <a:gd name="connsiteY1" fmla="*/ 0 h 39085"/>
                  <a:gd name="connsiteX2" fmla="*/ 10382 w 25909"/>
                  <a:gd name="connsiteY2" fmla="*/ 10477 h 39085"/>
                  <a:gd name="connsiteX3" fmla="*/ 5810 w 25909"/>
                  <a:gd name="connsiteY3" fmla="*/ 26955 h 39085"/>
                  <a:gd name="connsiteX4" fmla="*/ 23908 w 25909"/>
                  <a:gd name="connsiteY4" fmla="*/ 30289 h 390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09" h="39085">
                    <a:moveTo>
                      <a:pt x="23908" y="30289"/>
                    </a:moveTo>
                    <a:cubicBezTo>
                      <a:pt x="31909" y="2762"/>
                      <a:pt x="14288" y="7334"/>
                      <a:pt x="0" y="0"/>
                    </a:cubicBezTo>
                    <a:cubicBezTo>
                      <a:pt x="0" y="10191"/>
                      <a:pt x="6191" y="8381"/>
                      <a:pt x="10382" y="10477"/>
                    </a:cubicBezTo>
                    <a:cubicBezTo>
                      <a:pt x="10382" y="20669"/>
                      <a:pt x="8667" y="25622"/>
                      <a:pt x="5810" y="26955"/>
                    </a:cubicBezTo>
                    <a:cubicBezTo>
                      <a:pt x="9525" y="65437"/>
                      <a:pt x="22003" y="-2953"/>
                      <a:pt x="23908" y="30289"/>
                    </a:cubicBezTo>
                    <a:close/>
                  </a:path>
                </a:pathLst>
              </a:custGeom>
              <a:grpFill/>
              <a:ln w="9525" cap="flat">
                <a:noFill/>
                <a:prstDash val="solid"/>
                <a:miter/>
              </a:ln>
            </p:spPr>
            <p:txBody>
              <a:bodyPr rtlCol="0" anchor="ctr"/>
              <a:lstStyle/>
              <a:p>
                <a:endParaRPr lang="en-US"/>
              </a:p>
            </p:txBody>
          </p:sp>
          <p:sp>
            <p:nvSpPr>
              <p:cNvPr id="74218" name="Freeform: Shape 74217">
                <a:extLst>
                  <a:ext uri="{FF2B5EF4-FFF2-40B4-BE49-F238E27FC236}">
                    <a16:creationId xmlns:a16="http://schemas.microsoft.com/office/drawing/2014/main" id="{44EFC330-6844-4157-A71F-170F885F0D55}"/>
                  </a:ext>
                </a:extLst>
              </p:cNvPr>
              <p:cNvSpPr/>
              <p:nvPr/>
            </p:nvSpPr>
            <p:spPr>
              <a:xfrm>
                <a:off x="19233642" y="2272756"/>
                <a:ext cx="16668" cy="22812"/>
              </a:xfrm>
              <a:custGeom>
                <a:avLst/>
                <a:gdLst>
                  <a:gd name="connsiteX0" fmla="*/ 16669 w 16668"/>
                  <a:gd name="connsiteY0" fmla="*/ 16133 h 22812"/>
                  <a:gd name="connsiteX1" fmla="*/ 0 w 16668"/>
                  <a:gd name="connsiteY1" fmla="*/ 3846 h 22812"/>
                  <a:gd name="connsiteX2" fmla="*/ 16669 w 16668"/>
                  <a:gd name="connsiteY2" fmla="*/ 16133 h 22812"/>
                </a:gdLst>
                <a:ahLst/>
                <a:cxnLst>
                  <a:cxn ang="0">
                    <a:pos x="connsiteX0" y="connsiteY0"/>
                  </a:cxn>
                  <a:cxn ang="0">
                    <a:pos x="connsiteX1" y="connsiteY1"/>
                  </a:cxn>
                  <a:cxn ang="0">
                    <a:pos x="connsiteX2" y="connsiteY2"/>
                  </a:cxn>
                </a:cxnLst>
                <a:rect l="l" t="t" r="r" b="b"/>
                <a:pathLst>
                  <a:path w="16668" h="22812">
                    <a:moveTo>
                      <a:pt x="16669" y="16133"/>
                    </a:moveTo>
                    <a:cubicBezTo>
                      <a:pt x="13239" y="3560"/>
                      <a:pt x="3524" y="-5489"/>
                      <a:pt x="0" y="3846"/>
                    </a:cubicBezTo>
                    <a:cubicBezTo>
                      <a:pt x="1619" y="20800"/>
                      <a:pt x="11430" y="29849"/>
                      <a:pt x="16669" y="16133"/>
                    </a:cubicBezTo>
                    <a:close/>
                  </a:path>
                </a:pathLst>
              </a:custGeom>
              <a:grpFill/>
              <a:ln w="9525" cap="flat">
                <a:noFill/>
                <a:prstDash val="solid"/>
                <a:miter/>
              </a:ln>
            </p:spPr>
            <p:txBody>
              <a:bodyPr rtlCol="0" anchor="ctr"/>
              <a:lstStyle/>
              <a:p>
                <a:endParaRPr lang="en-US"/>
              </a:p>
            </p:txBody>
          </p:sp>
          <p:sp>
            <p:nvSpPr>
              <p:cNvPr id="74219" name="Freeform: Shape 74218">
                <a:extLst>
                  <a:ext uri="{FF2B5EF4-FFF2-40B4-BE49-F238E27FC236}">
                    <a16:creationId xmlns:a16="http://schemas.microsoft.com/office/drawing/2014/main" id="{0D05EE38-9273-47A1-9824-569536692A17}"/>
                  </a:ext>
                </a:extLst>
              </p:cNvPr>
              <p:cNvSpPr/>
              <p:nvPr/>
            </p:nvSpPr>
            <p:spPr>
              <a:xfrm>
                <a:off x="19156775" y="2238641"/>
                <a:ext cx="40290" cy="21101"/>
              </a:xfrm>
              <a:custGeom>
                <a:avLst/>
                <a:gdLst>
                  <a:gd name="connsiteX0" fmla="*/ 40291 w 40290"/>
                  <a:gd name="connsiteY0" fmla="*/ 21102 h 21101"/>
                  <a:gd name="connsiteX1" fmla="*/ 0 w 40290"/>
                  <a:gd name="connsiteY1" fmla="*/ 20721 h 21101"/>
                  <a:gd name="connsiteX2" fmla="*/ 40291 w 40290"/>
                  <a:gd name="connsiteY2" fmla="*/ 21102 h 21101"/>
                </a:gdLst>
                <a:ahLst/>
                <a:cxnLst>
                  <a:cxn ang="0">
                    <a:pos x="connsiteX0" y="connsiteY0"/>
                  </a:cxn>
                  <a:cxn ang="0">
                    <a:pos x="connsiteX1" y="connsiteY1"/>
                  </a:cxn>
                  <a:cxn ang="0">
                    <a:pos x="connsiteX2" y="connsiteY2"/>
                  </a:cxn>
                </a:cxnLst>
                <a:rect l="l" t="t" r="r" b="b"/>
                <a:pathLst>
                  <a:path w="40290" h="21101">
                    <a:moveTo>
                      <a:pt x="40291" y="21102"/>
                    </a:moveTo>
                    <a:cubicBezTo>
                      <a:pt x="36862" y="-11283"/>
                      <a:pt x="5905" y="-2330"/>
                      <a:pt x="0" y="20721"/>
                    </a:cubicBezTo>
                    <a:cubicBezTo>
                      <a:pt x="12763" y="15958"/>
                      <a:pt x="30766" y="8243"/>
                      <a:pt x="40291" y="21102"/>
                    </a:cubicBezTo>
                    <a:close/>
                  </a:path>
                </a:pathLst>
              </a:custGeom>
              <a:grpFill/>
              <a:ln w="9525" cap="flat">
                <a:noFill/>
                <a:prstDash val="solid"/>
                <a:miter/>
              </a:ln>
            </p:spPr>
            <p:txBody>
              <a:bodyPr rtlCol="0" anchor="ctr"/>
              <a:lstStyle/>
              <a:p>
                <a:endParaRPr lang="en-US"/>
              </a:p>
            </p:txBody>
          </p:sp>
          <p:sp>
            <p:nvSpPr>
              <p:cNvPr id="74220" name="Freeform: Shape 74219">
                <a:extLst>
                  <a:ext uri="{FF2B5EF4-FFF2-40B4-BE49-F238E27FC236}">
                    <a16:creationId xmlns:a16="http://schemas.microsoft.com/office/drawing/2014/main" id="{AC268A1E-E782-4159-A772-A1B5E1706F35}"/>
                  </a:ext>
                </a:extLst>
              </p:cNvPr>
              <p:cNvSpPr/>
              <p:nvPr/>
            </p:nvSpPr>
            <p:spPr>
              <a:xfrm>
                <a:off x="18814351" y="7268897"/>
                <a:ext cx="20856" cy="42620"/>
              </a:xfrm>
              <a:custGeom>
                <a:avLst/>
                <a:gdLst>
                  <a:gd name="connsiteX0" fmla="*/ 19717 w 20856"/>
                  <a:gd name="connsiteY0" fmla="*/ 424 h 42620"/>
                  <a:gd name="connsiteX1" fmla="*/ 0 w 20856"/>
                  <a:gd name="connsiteY1" fmla="*/ 14046 h 42620"/>
                  <a:gd name="connsiteX2" fmla="*/ 14192 w 20856"/>
                  <a:gd name="connsiteY2" fmla="*/ 25380 h 42620"/>
                  <a:gd name="connsiteX3" fmla="*/ 13049 w 20856"/>
                  <a:gd name="connsiteY3" fmla="*/ 42621 h 42620"/>
                  <a:gd name="connsiteX4" fmla="*/ 19717 w 20856"/>
                  <a:gd name="connsiteY4" fmla="*/ 424 h 426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56" h="42620">
                    <a:moveTo>
                      <a:pt x="19717" y="424"/>
                    </a:moveTo>
                    <a:cubicBezTo>
                      <a:pt x="10573" y="-2623"/>
                      <a:pt x="7334" y="11664"/>
                      <a:pt x="0" y="14046"/>
                    </a:cubicBezTo>
                    <a:cubicBezTo>
                      <a:pt x="381" y="25856"/>
                      <a:pt x="8763" y="22904"/>
                      <a:pt x="14192" y="25380"/>
                    </a:cubicBezTo>
                    <a:cubicBezTo>
                      <a:pt x="13811" y="31095"/>
                      <a:pt x="13430" y="36905"/>
                      <a:pt x="13049" y="42621"/>
                    </a:cubicBezTo>
                    <a:cubicBezTo>
                      <a:pt x="25146" y="38715"/>
                      <a:pt x="19526" y="20427"/>
                      <a:pt x="19717" y="424"/>
                    </a:cubicBezTo>
                    <a:close/>
                  </a:path>
                </a:pathLst>
              </a:custGeom>
              <a:grpFill/>
              <a:ln w="9525" cap="flat">
                <a:noFill/>
                <a:prstDash val="solid"/>
                <a:miter/>
              </a:ln>
            </p:spPr>
            <p:txBody>
              <a:bodyPr rtlCol="0" anchor="ctr"/>
              <a:lstStyle/>
              <a:p>
                <a:endParaRPr lang="en-US"/>
              </a:p>
            </p:txBody>
          </p:sp>
          <p:sp>
            <p:nvSpPr>
              <p:cNvPr id="74221" name="Freeform: Shape 74220">
                <a:extLst>
                  <a:ext uri="{FF2B5EF4-FFF2-40B4-BE49-F238E27FC236}">
                    <a16:creationId xmlns:a16="http://schemas.microsoft.com/office/drawing/2014/main" id="{9ACDED96-7595-4C80-88A6-31F07FC187BE}"/>
                  </a:ext>
                </a:extLst>
              </p:cNvPr>
              <p:cNvSpPr/>
              <p:nvPr/>
            </p:nvSpPr>
            <p:spPr>
              <a:xfrm>
                <a:off x="18540888" y="7492111"/>
                <a:ext cx="29717" cy="24823"/>
              </a:xfrm>
              <a:custGeom>
                <a:avLst/>
                <a:gdLst>
                  <a:gd name="connsiteX0" fmla="*/ 29718 w 29717"/>
                  <a:gd name="connsiteY0" fmla="*/ 14574 h 24823"/>
                  <a:gd name="connsiteX1" fmla="*/ 0 w 29717"/>
                  <a:gd name="connsiteY1" fmla="*/ 0 h 24823"/>
                  <a:gd name="connsiteX2" fmla="*/ 29718 w 29717"/>
                  <a:gd name="connsiteY2" fmla="*/ 14574 h 24823"/>
                </a:gdLst>
                <a:ahLst/>
                <a:cxnLst>
                  <a:cxn ang="0">
                    <a:pos x="connsiteX0" y="connsiteY0"/>
                  </a:cxn>
                  <a:cxn ang="0">
                    <a:pos x="connsiteX1" y="connsiteY1"/>
                  </a:cxn>
                  <a:cxn ang="0">
                    <a:pos x="connsiteX2" y="connsiteY2"/>
                  </a:cxn>
                </a:cxnLst>
                <a:rect l="l" t="t" r="r" b="b"/>
                <a:pathLst>
                  <a:path w="29717" h="24823">
                    <a:moveTo>
                      <a:pt x="29718" y="14574"/>
                    </a:moveTo>
                    <a:cubicBezTo>
                      <a:pt x="28480" y="-5239"/>
                      <a:pt x="8668" y="7048"/>
                      <a:pt x="0" y="0"/>
                    </a:cubicBezTo>
                    <a:cubicBezTo>
                      <a:pt x="1524" y="33624"/>
                      <a:pt x="20860" y="27337"/>
                      <a:pt x="29718" y="14574"/>
                    </a:cubicBezTo>
                    <a:close/>
                  </a:path>
                </a:pathLst>
              </a:custGeom>
              <a:grpFill/>
              <a:ln w="9525" cap="flat">
                <a:noFill/>
                <a:prstDash val="solid"/>
                <a:miter/>
              </a:ln>
            </p:spPr>
            <p:txBody>
              <a:bodyPr rtlCol="0" anchor="ctr"/>
              <a:lstStyle/>
              <a:p>
                <a:endParaRPr lang="en-US"/>
              </a:p>
            </p:txBody>
          </p:sp>
          <p:sp>
            <p:nvSpPr>
              <p:cNvPr id="74222" name="Freeform: Shape 74221">
                <a:extLst>
                  <a:ext uri="{FF2B5EF4-FFF2-40B4-BE49-F238E27FC236}">
                    <a16:creationId xmlns:a16="http://schemas.microsoft.com/office/drawing/2014/main" id="{7CB5525B-E576-488B-B35D-FB3776CEA3B7}"/>
                  </a:ext>
                </a:extLst>
              </p:cNvPr>
              <p:cNvSpPr/>
              <p:nvPr/>
            </p:nvSpPr>
            <p:spPr>
              <a:xfrm>
                <a:off x="18903600" y="2225262"/>
                <a:ext cx="20478" cy="62347"/>
              </a:xfrm>
              <a:custGeom>
                <a:avLst/>
                <a:gdLst>
                  <a:gd name="connsiteX0" fmla="*/ 20479 w 20478"/>
                  <a:gd name="connsiteY0" fmla="*/ 46958 h 62347"/>
                  <a:gd name="connsiteX1" fmla="*/ 5143 w 20478"/>
                  <a:gd name="connsiteY1" fmla="*/ 25718 h 62347"/>
                  <a:gd name="connsiteX2" fmla="*/ 6858 w 20478"/>
                  <a:gd name="connsiteY2" fmla="*/ 0 h 62347"/>
                  <a:gd name="connsiteX3" fmla="*/ 0 w 20478"/>
                  <a:gd name="connsiteY3" fmla="*/ 59341 h 62347"/>
                  <a:gd name="connsiteX4" fmla="*/ 20479 w 20478"/>
                  <a:gd name="connsiteY4" fmla="*/ 46958 h 623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78" h="62347">
                    <a:moveTo>
                      <a:pt x="20479" y="46958"/>
                    </a:moveTo>
                    <a:cubicBezTo>
                      <a:pt x="18859" y="15240"/>
                      <a:pt x="11620" y="41910"/>
                      <a:pt x="5143" y="25718"/>
                    </a:cubicBezTo>
                    <a:cubicBezTo>
                      <a:pt x="5715" y="17050"/>
                      <a:pt x="6286" y="8572"/>
                      <a:pt x="6858" y="0"/>
                    </a:cubicBezTo>
                    <a:cubicBezTo>
                      <a:pt x="476" y="2191"/>
                      <a:pt x="2857" y="41910"/>
                      <a:pt x="0" y="59341"/>
                    </a:cubicBezTo>
                    <a:cubicBezTo>
                      <a:pt x="8954" y="64389"/>
                      <a:pt x="16859" y="64770"/>
                      <a:pt x="20479" y="46958"/>
                    </a:cubicBezTo>
                    <a:close/>
                  </a:path>
                </a:pathLst>
              </a:custGeom>
              <a:grpFill/>
              <a:ln w="9525" cap="flat">
                <a:noFill/>
                <a:prstDash val="solid"/>
                <a:miter/>
              </a:ln>
            </p:spPr>
            <p:txBody>
              <a:bodyPr rtlCol="0" anchor="ctr"/>
              <a:lstStyle/>
              <a:p>
                <a:endParaRPr lang="en-US"/>
              </a:p>
            </p:txBody>
          </p:sp>
          <p:sp>
            <p:nvSpPr>
              <p:cNvPr id="74223" name="Freeform: Shape 74222">
                <a:extLst>
                  <a:ext uri="{FF2B5EF4-FFF2-40B4-BE49-F238E27FC236}">
                    <a16:creationId xmlns:a16="http://schemas.microsoft.com/office/drawing/2014/main" id="{BD99C1BD-4A68-4932-A4B2-1F6BD208DC4A}"/>
                  </a:ext>
                </a:extLst>
              </p:cNvPr>
              <p:cNvSpPr/>
              <p:nvPr/>
            </p:nvSpPr>
            <p:spPr>
              <a:xfrm>
                <a:off x="18828734" y="2242908"/>
                <a:ext cx="73170" cy="32550"/>
              </a:xfrm>
              <a:custGeom>
                <a:avLst/>
                <a:gdLst>
                  <a:gd name="connsiteX0" fmla="*/ 72676 w 73170"/>
                  <a:gd name="connsiteY0" fmla="*/ 32551 h 32550"/>
                  <a:gd name="connsiteX1" fmla="*/ 71628 w 73170"/>
                  <a:gd name="connsiteY1" fmla="*/ 6166 h 32550"/>
                  <a:gd name="connsiteX2" fmla="*/ 35242 w 73170"/>
                  <a:gd name="connsiteY2" fmla="*/ 737 h 32550"/>
                  <a:gd name="connsiteX3" fmla="*/ 0 w 73170"/>
                  <a:gd name="connsiteY3" fmla="*/ 5500 h 32550"/>
                  <a:gd name="connsiteX4" fmla="*/ 30099 w 73170"/>
                  <a:gd name="connsiteY4" fmla="*/ 17882 h 32550"/>
                  <a:gd name="connsiteX5" fmla="*/ 72676 w 73170"/>
                  <a:gd name="connsiteY5" fmla="*/ 32551 h 3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70" h="32550">
                    <a:moveTo>
                      <a:pt x="72676" y="32551"/>
                    </a:moveTo>
                    <a:cubicBezTo>
                      <a:pt x="74390" y="18739"/>
                      <a:pt x="71056" y="17120"/>
                      <a:pt x="71628" y="6166"/>
                    </a:cubicBezTo>
                    <a:cubicBezTo>
                      <a:pt x="58007" y="5309"/>
                      <a:pt x="46577" y="2166"/>
                      <a:pt x="35242" y="737"/>
                    </a:cubicBezTo>
                    <a:cubicBezTo>
                      <a:pt x="23908" y="-692"/>
                      <a:pt x="13145" y="-501"/>
                      <a:pt x="0" y="5500"/>
                    </a:cubicBezTo>
                    <a:cubicBezTo>
                      <a:pt x="8096" y="15882"/>
                      <a:pt x="18192" y="16644"/>
                      <a:pt x="30099" y="17882"/>
                    </a:cubicBezTo>
                    <a:cubicBezTo>
                      <a:pt x="42481" y="18930"/>
                      <a:pt x="56673" y="20454"/>
                      <a:pt x="72676" y="32551"/>
                    </a:cubicBezTo>
                    <a:close/>
                  </a:path>
                </a:pathLst>
              </a:custGeom>
              <a:grpFill/>
              <a:ln w="9525" cap="flat">
                <a:noFill/>
                <a:prstDash val="solid"/>
                <a:miter/>
              </a:ln>
            </p:spPr>
            <p:txBody>
              <a:bodyPr rtlCol="0" anchor="ctr"/>
              <a:lstStyle/>
              <a:p>
                <a:endParaRPr lang="en-US"/>
              </a:p>
            </p:txBody>
          </p:sp>
          <p:sp>
            <p:nvSpPr>
              <p:cNvPr id="74224" name="Freeform: Shape 74223">
                <a:extLst>
                  <a:ext uri="{FF2B5EF4-FFF2-40B4-BE49-F238E27FC236}">
                    <a16:creationId xmlns:a16="http://schemas.microsoft.com/office/drawing/2014/main" id="{7C6FFDE0-048D-486D-9377-303D37CCD203}"/>
                  </a:ext>
                </a:extLst>
              </p:cNvPr>
              <p:cNvSpPr/>
              <p:nvPr/>
            </p:nvSpPr>
            <p:spPr>
              <a:xfrm>
                <a:off x="18589942" y="2193830"/>
                <a:ext cx="234211" cy="115538"/>
              </a:xfrm>
              <a:custGeom>
                <a:avLst/>
                <a:gdLst>
                  <a:gd name="connsiteX0" fmla="*/ 171831 w 234211"/>
                  <a:gd name="connsiteY0" fmla="*/ 115538 h 115538"/>
                  <a:gd name="connsiteX1" fmla="*/ 163163 w 234211"/>
                  <a:gd name="connsiteY1" fmla="*/ 86963 h 115538"/>
                  <a:gd name="connsiteX2" fmla="*/ 232315 w 234211"/>
                  <a:gd name="connsiteY2" fmla="*/ 70294 h 115538"/>
                  <a:gd name="connsiteX3" fmla="*/ 203073 w 234211"/>
                  <a:gd name="connsiteY3" fmla="*/ 62674 h 115538"/>
                  <a:gd name="connsiteX4" fmla="*/ 151352 w 234211"/>
                  <a:gd name="connsiteY4" fmla="*/ 31337 h 115538"/>
                  <a:gd name="connsiteX5" fmla="*/ 133350 w 234211"/>
                  <a:gd name="connsiteY5" fmla="*/ 52864 h 115538"/>
                  <a:gd name="connsiteX6" fmla="*/ 41434 w 234211"/>
                  <a:gd name="connsiteY6" fmla="*/ 19717 h 115538"/>
                  <a:gd name="connsiteX7" fmla="*/ 56102 w 234211"/>
                  <a:gd name="connsiteY7" fmla="*/ 6096 h 115538"/>
                  <a:gd name="connsiteX8" fmla="*/ 0 w 234211"/>
                  <a:gd name="connsiteY8" fmla="*/ 0 h 115538"/>
                  <a:gd name="connsiteX9" fmla="*/ 14573 w 234211"/>
                  <a:gd name="connsiteY9" fmla="*/ 47720 h 115538"/>
                  <a:gd name="connsiteX10" fmla="*/ 143923 w 234211"/>
                  <a:gd name="connsiteY10" fmla="*/ 90678 h 115538"/>
                  <a:gd name="connsiteX11" fmla="*/ 171831 w 234211"/>
                  <a:gd name="connsiteY11" fmla="*/ 115538 h 115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211" h="115538">
                    <a:moveTo>
                      <a:pt x="171831" y="115538"/>
                    </a:moveTo>
                    <a:cubicBezTo>
                      <a:pt x="170116" y="103251"/>
                      <a:pt x="166116" y="96393"/>
                      <a:pt x="163163" y="86963"/>
                    </a:cubicBezTo>
                    <a:cubicBezTo>
                      <a:pt x="184309" y="28670"/>
                      <a:pt x="210598" y="86487"/>
                      <a:pt x="232315" y="70294"/>
                    </a:cubicBezTo>
                    <a:cubicBezTo>
                      <a:pt x="242983" y="45148"/>
                      <a:pt x="205264" y="38386"/>
                      <a:pt x="203073" y="62674"/>
                    </a:cubicBezTo>
                    <a:cubicBezTo>
                      <a:pt x="188404" y="23050"/>
                      <a:pt x="169069" y="53530"/>
                      <a:pt x="151352" y="31337"/>
                    </a:cubicBezTo>
                    <a:cubicBezTo>
                      <a:pt x="148590" y="55054"/>
                      <a:pt x="141922" y="35909"/>
                      <a:pt x="133350" y="52864"/>
                    </a:cubicBezTo>
                    <a:cubicBezTo>
                      <a:pt x="103727" y="4191"/>
                      <a:pt x="70295" y="24860"/>
                      <a:pt x="41434" y="19717"/>
                    </a:cubicBezTo>
                    <a:cubicBezTo>
                      <a:pt x="43434" y="1048"/>
                      <a:pt x="49720" y="3143"/>
                      <a:pt x="56102" y="6096"/>
                    </a:cubicBezTo>
                    <a:cubicBezTo>
                      <a:pt x="40957" y="-2286"/>
                      <a:pt x="17240" y="3143"/>
                      <a:pt x="0" y="0"/>
                    </a:cubicBezTo>
                    <a:cubicBezTo>
                      <a:pt x="2191" y="64389"/>
                      <a:pt x="7620" y="-381"/>
                      <a:pt x="14573" y="47720"/>
                    </a:cubicBezTo>
                    <a:cubicBezTo>
                      <a:pt x="50768" y="59722"/>
                      <a:pt x="108680" y="38290"/>
                      <a:pt x="143923" y="90678"/>
                    </a:cubicBezTo>
                    <a:cubicBezTo>
                      <a:pt x="142208" y="51911"/>
                      <a:pt x="164211" y="109347"/>
                      <a:pt x="171831" y="115538"/>
                    </a:cubicBezTo>
                    <a:close/>
                  </a:path>
                </a:pathLst>
              </a:custGeom>
              <a:grpFill/>
              <a:ln w="9525" cap="flat">
                <a:noFill/>
                <a:prstDash val="solid"/>
                <a:miter/>
              </a:ln>
            </p:spPr>
            <p:txBody>
              <a:bodyPr rtlCol="0" anchor="ctr"/>
              <a:lstStyle/>
              <a:p>
                <a:endParaRPr lang="en-US"/>
              </a:p>
            </p:txBody>
          </p:sp>
          <p:sp>
            <p:nvSpPr>
              <p:cNvPr id="74225" name="Freeform: Shape 74224">
                <a:extLst>
                  <a:ext uri="{FF2B5EF4-FFF2-40B4-BE49-F238E27FC236}">
                    <a16:creationId xmlns:a16="http://schemas.microsoft.com/office/drawing/2014/main" id="{58028A3F-309F-49D8-BF78-79B594D18CF9}"/>
                  </a:ext>
                </a:extLst>
              </p:cNvPr>
              <p:cNvSpPr/>
              <p:nvPr/>
            </p:nvSpPr>
            <p:spPr>
              <a:xfrm>
                <a:off x="17860708" y="7884446"/>
                <a:ext cx="26860" cy="45148"/>
              </a:xfrm>
              <a:custGeom>
                <a:avLst/>
                <a:gdLst>
                  <a:gd name="connsiteX0" fmla="*/ 22670 w 26860"/>
                  <a:gd name="connsiteY0" fmla="*/ 45148 h 45148"/>
                  <a:gd name="connsiteX1" fmla="*/ 26861 w 26860"/>
                  <a:gd name="connsiteY1" fmla="*/ 10859 h 45148"/>
                  <a:gd name="connsiteX2" fmla="*/ 16002 w 26860"/>
                  <a:gd name="connsiteY2" fmla="*/ 0 h 45148"/>
                  <a:gd name="connsiteX3" fmla="*/ 0 w 26860"/>
                  <a:gd name="connsiteY3" fmla="*/ 31718 h 45148"/>
                  <a:gd name="connsiteX4" fmla="*/ 22670 w 26860"/>
                  <a:gd name="connsiteY4" fmla="*/ 45148 h 45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60" h="45148">
                    <a:moveTo>
                      <a:pt x="22670" y="45148"/>
                    </a:moveTo>
                    <a:cubicBezTo>
                      <a:pt x="18192" y="26765"/>
                      <a:pt x="24384" y="34290"/>
                      <a:pt x="26861" y="10859"/>
                    </a:cubicBezTo>
                    <a:cubicBezTo>
                      <a:pt x="21145" y="10478"/>
                      <a:pt x="15526" y="10001"/>
                      <a:pt x="16002" y="0"/>
                    </a:cubicBezTo>
                    <a:cubicBezTo>
                      <a:pt x="11335" y="12859"/>
                      <a:pt x="1905" y="10096"/>
                      <a:pt x="0" y="31718"/>
                    </a:cubicBezTo>
                    <a:cubicBezTo>
                      <a:pt x="12859" y="28004"/>
                      <a:pt x="13335" y="43434"/>
                      <a:pt x="22670" y="45148"/>
                    </a:cubicBezTo>
                    <a:close/>
                  </a:path>
                </a:pathLst>
              </a:custGeom>
              <a:grpFill/>
              <a:ln w="9525" cap="flat">
                <a:noFill/>
                <a:prstDash val="solid"/>
                <a:miter/>
              </a:ln>
            </p:spPr>
            <p:txBody>
              <a:bodyPr rtlCol="0" anchor="ctr"/>
              <a:lstStyle/>
              <a:p>
                <a:endParaRPr lang="en-US"/>
              </a:p>
            </p:txBody>
          </p:sp>
          <p:sp>
            <p:nvSpPr>
              <p:cNvPr id="74226" name="Freeform: Shape 74225">
                <a:extLst>
                  <a:ext uri="{FF2B5EF4-FFF2-40B4-BE49-F238E27FC236}">
                    <a16:creationId xmlns:a16="http://schemas.microsoft.com/office/drawing/2014/main" id="{FD74AFFF-AF13-44DE-92A9-5D7F810EC216}"/>
                  </a:ext>
                </a:extLst>
              </p:cNvPr>
              <p:cNvSpPr/>
              <p:nvPr/>
            </p:nvSpPr>
            <p:spPr>
              <a:xfrm>
                <a:off x="18409897" y="2106867"/>
                <a:ext cx="10880" cy="37242"/>
              </a:xfrm>
              <a:custGeom>
                <a:avLst/>
                <a:gdLst>
                  <a:gd name="connsiteX0" fmla="*/ 7166 w 10880"/>
                  <a:gd name="connsiteY0" fmla="*/ 37243 h 37242"/>
                  <a:gd name="connsiteX1" fmla="*/ 10881 w 10880"/>
                  <a:gd name="connsiteY1" fmla="*/ 2857 h 37242"/>
                  <a:gd name="connsiteX2" fmla="*/ 784 w 10880"/>
                  <a:gd name="connsiteY2" fmla="*/ 0 h 37242"/>
                  <a:gd name="connsiteX3" fmla="*/ 7166 w 10880"/>
                  <a:gd name="connsiteY3" fmla="*/ 37243 h 37242"/>
                </a:gdLst>
                <a:ahLst/>
                <a:cxnLst>
                  <a:cxn ang="0">
                    <a:pos x="connsiteX0" y="connsiteY0"/>
                  </a:cxn>
                  <a:cxn ang="0">
                    <a:pos x="connsiteX1" y="connsiteY1"/>
                  </a:cxn>
                  <a:cxn ang="0">
                    <a:pos x="connsiteX2" y="connsiteY2"/>
                  </a:cxn>
                  <a:cxn ang="0">
                    <a:pos x="connsiteX3" y="connsiteY3"/>
                  </a:cxn>
                </a:cxnLst>
                <a:rect l="l" t="t" r="r" b="b"/>
                <a:pathLst>
                  <a:path w="10880" h="37242">
                    <a:moveTo>
                      <a:pt x="7166" y="37243"/>
                    </a:moveTo>
                    <a:lnTo>
                      <a:pt x="10881" y="2857"/>
                    </a:lnTo>
                    <a:lnTo>
                      <a:pt x="784" y="0"/>
                    </a:lnTo>
                    <a:cubicBezTo>
                      <a:pt x="-1311" y="21907"/>
                      <a:pt x="784" y="34290"/>
                      <a:pt x="7166" y="37243"/>
                    </a:cubicBezTo>
                    <a:close/>
                  </a:path>
                </a:pathLst>
              </a:custGeom>
              <a:grpFill/>
              <a:ln w="9525" cap="flat">
                <a:noFill/>
                <a:prstDash val="solid"/>
                <a:miter/>
              </a:ln>
            </p:spPr>
            <p:txBody>
              <a:bodyPr rtlCol="0" anchor="ctr"/>
              <a:lstStyle/>
              <a:p>
                <a:endParaRPr lang="en-US"/>
              </a:p>
            </p:txBody>
          </p:sp>
          <p:sp>
            <p:nvSpPr>
              <p:cNvPr id="74227" name="Freeform: Shape 74226">
                <a:extLst>
                  <a:ext uri="{FF2B5EF4-FFF2-40B4-BE49-F238E27FC236}">
                    <a16:creationId xmlns:a16="http://schemas.microsoft.com/office/drawing/2014/main" id="{E816B175-DF74-4570-9070-C77257B27557}"/>
                  </a:ext>
                </a:extLst>
              </p:cNvPr>
              <p:cNvSpPr/>
              <p:nvPr/>
            </p:nvSpPr>
            <p:spPr>
              <a:xfrm>
                <a:off x="17548764" y="7340854"/>
                <a:ext cx="47815" cy="47346"/>
              </a:xfrm>
              <a:custGeom>
                <a:avLst/>
                <a:gdLst>
                  <a:gd name="connsiteX0" fmla="*/ 47815 w 47815"/>
                  <a:gd name="connsiteY0" fmla="*/ 44482 h 47346"/>
                  <a:gd name="connsiteX1" fmla="*/ 6286 w 47815"/>
                  <a:gd name="connsiteY1" fmla="*/ 0 h 47346"/>
                  <a:gd name="connsiteX2" fmla="*/ 0 w 47815"/>
                  <a:gd name="connsiteY2" fmla="*/ 42672 h 47346"/>
                  <a:gd name="connsiteX3" fmla="*/ 47815 w 47815"/>
                  <a:gd name="connsiteY3" fmla="*/ 44482 h 47346"/>
                </a:gdLst>
                <a:ahLst/>
                <a:cxnLst>
                  <a:cxn ang="0">
                    <a:pos x="connsiteX0" y="connsiteY0"/>
                  </a:cxn>
                  <a:cxn ang="0">
                    <a:pos x="connsiteX1" y="connsiteY1"/>
                  </a:cxn>
                  <a:cxn ang="0">
                    <a:pos x="connsiteX2" y="connsiteY2"/>
                  </a:cxn>
                  <a:cxn ang="0">
                    <a:pos x="connsiteX3" y="connsiteY3"/>
                  </a:cxn>
                </a:cxnLst>
                <a:rect l="l" t="t" r="r" b="b"/>
                <a:pathLst>
                  <a:path w="47815" h="47346">
                    <a:moveTo>
                      <a:pt x="47815" y="44482"/>
                    </a:moveTo>
                    <a:cubicBezTo>
                      <a:pt x="39910" y="8287"/>
                      <a:pt x="10668" y="43339"/>
                      <a:pt x="6286" y="0"/>
                    </a:cubicBezTo>
                    <a:cubicBezTo>
                      <a:pt x="4191" y="14192"/>
                      <a:pt x="2095" y="28480"/>
                      <a:pt x="0" y="42672"/>
                    </a:cubicBezTo>
                    <a:cubicBezTo>
                      <a:pt x="23146" y="41529"/>
                      <a:pt x="31242" y="52292"/>
                      <a:pt x="47815" y="44482"/>
                    </a:cubicBezTo>
                    <a:close/>
                  </a:path>
                </a:pathLst>
              </a:custGeom>
              <a:grpFill/>
              <a:ln w="9525" cap="flat">
                <a:noFill/>
                <a:prstDash val="solid"/>
                <a:miter/>
              </a:ln>
            </p:spPr>
            <p:txBody>
              <a:bodyPr rtlCol="0" anchor="ctr"/>
              <a:lstStyle/>
              <a:p>
                <a:endParaRPr lang="en-US"/>
              </a:p>
            </p:txBody>
          </p:sp>
          <p:sp>
            <p:nvSpPr>
              <p:cNvPr id="74228" name="Freeform: Shape 74227">
                <a:extLst>
                  <a:ext uri="{FF2B5EF4-FFF2-40B4-BE49-F238E27FC236}">
                    <a16:creationId xmlns:a16="http://schemas.microsoft.com/office/drawing/2014/main" id="{CC2792D0-0DF1-4EA0-B1A1-05479059D95E}"/>
                  </a:ext>
                </a:extLst>
              </p:cNvPr>
              <p:cNvSpPr/>
              <p:nvPr/>
            </p:nvSpPr>
            <p:spPr>
              <a:xfrm>
                <a:off x="17513998" y="7392098"/>
                <a:ext cx="47960" cy="52959"/>
              </a:xfrm>
              <a:custGeom>
                <a:avLst/>
                <a:gdLst>
                  <a:gd name="connsiteX0" fmla="*/ 47911 w 47960"/>
                  <a:gd name="connsiteY0" fmla="*/ 38482 h 52959"/>
                  <a:gd name="connsiteX1" fmla="*/ 33528 w 47960"/>
                  <a:gd name="connsiteY1" fmla="*/ 1 h 52959"/>
                  <a:gd name="connsiteX2" fmla="*/ 0 w 47960"/>
                  <a:gd name="connsiteY2" fmla="*/ 36672 h 52959"/>
                  <a:gd name="connsiteX3" fmla="*/ 33719 w 47960"/>
                  <a:gd name="connsiteY3" fmla="*/ 52960 h 52959"/>
                  <a:gd name="connsiteX4" fmla="*/ 47911 w 47960"/>
                  <a:gd name="connsiteY4" fmla="*/ 38482 h 52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60" h="52959">
                    <a:moveTo>
                      <a:pt x="47911" y="38482"/>
                    </a:moveTo>
                    <a:cubicBezTo>
                      <a:pt x="49339" y="16384"/>
                      <a:pt x="19336" y="41054"/>
                      <a:pt x="33528" y="1"/>
                    </a:cubicBezTo>
                    <a:cubicBezTo>
                      <a:pt x="18955" y="-190"/>
                      <a:pt x="13621" y="33148"/>
                      <a:pt x="0" y="36672"/>
                    </a:cubicBezTo>
                    <a:cubicBezTo>
                      <a:pt x="2191" y="70962"/>
                      <a:pt x="38767" y="3430"/>
                      <a:pt x="33719" y="52960"/>
                    </a:cubicBezTo>
                    <a:cubicBezTo>
                      <a:pt x="39338" y="51055"/>
                      <a:pt x="42006" y="39244"/>
                      <a:pt x="47911" y="38482"/>
                    </a:cubicBezTo>
                    <a:close/>
                  </a:path>
                </a:pathLst>
              </a:custGeom>
              <a:grpFill/>
              <a:ln w="9525" cap="flat">
                <a:noFill/>
                <a:prstDash val="solid"/>
                <a:miter/>
              </a:ln>
            </p:spPr>
            <p:txBody>
              <a:bodyPr rtlCol="0" anchor="ctr"/>
              <a:lstStyle/>
              <a:p>
                <a:endParaRPr lang="en-US"/>
              </a:p>
            </p:txBody>
          </p:sp>
          <p:sp>
            <p:nvSpPr>
              <p:cNvPr id="74229" name="Freeform: Shape 74228">
                <a:extLst>
                  <a:ext uri="{FF2B5EF4-FFF2-40B4-BE49-F238E27FC236}">
                    <a16:creationId xmlns:a16="http://schemas.microsoft.com/office/drawing/2014/main" id="{38D7DC92-9B46-4819-8CC3-B9BE96999686}"/>
                  </a:ext>
                </a:extLst>
              </p:cNvPr>
              <p:cNvSpPr/>
              <p:nvPr/>
            </p:nvSpPr>
            <p:spPr>
              <a:xfrm>
                <a:off x="17409318" y="7058091"/>
                <a:ext cx="40576" cy="32010"/>
              </a:xfrm>
              <a:custGeom>
                <a:avLst/>
                <a:gdLst>
                  <a:gd name="connsiteX0" fmla="*/ 40577 w 40576"/>
                  <a:gd name="connsiteY0" fmla="*/ 12158 h 32010"/>
                  <a:gd name="connsiteX1" fmla="*/ 0 w 40576"/>
                  <a:gd name="connsiteY1" fmla="*/ 20540 h 32010"/>
                  <a:gd name="connsiteX2" fmla="*/ 40577 w 40576"/>
                  <a:gd name="connsiteY2" fmla="*/ 12158 h 32010"/>
                </a:gdLst>
                <a:ahLst/>
                <a:cxnLst>
                  <a:cxn ang="0">
                    <a:pos x="connsiteX0" y="connsiteY0"/>
                  </a:cxn>
                  <a:cxn ang="0">
                    <a:pos x="connsiteX1" y="connsiteY1"/>
                  </a:cxn>
                  <a:cxn ang="0">
                    <a:pos x="connsiteX2" y="connsiteY2"/>
                  </a:cxn>
                </a:cxnLst>
                <a:rect l="l" t="t" r="r" b="b"/>
                <a:pathLst>
                  <a:path w="40576" h="32010">
                    <a:moveTo>
                      <a:pt x="40577" y="12158"/>
                    </a:moveTo>
                    <a:cubicBezTo>
                      <a:pt x="40481" y="-22704"/>
                      <a:pt x="15430" y="29398"/>
                      <a:pt x="0" y="20540"/>
                    </a:cubicBezTo>
                    <a:cubicBezTo>
                      <a:pt x="13811" y="47305"/>
                      <a:pt x="22860" y="19873"/>
                      <a:pt x="40577" y="12158"/>
                    </a:cubicBezTo>
                    <a:close/>
                  </a:path>
                </a:pathLst>
              </a:custGeom>
              <a:grpFill/>
              <a:ln w="9525" cap="flat">
                <a:noFill/>
                <a:prstDash val="solid"/>
                <a:miter/>
              </a:ln>
            </p:spPr>
            <p:txBody>
              <a:bodyPr rtlCol="0" anchor="ctr"/>
              <a:lstStyle/>
              <a:p>
                <a:endParaRPr lang="en-US"/>
              </a:p>
            </p:txBody>
          </p:sp>
          <p:sp>
            <p:nvSpPr>
              <p:cNvPr id="74230" name="Freeform: Shape 74229">
                <a:extLst>
                  <a:ext uri="{FF2B5EF4-FFF2-40B4-BE49-F238E27FC236}">
                    <a16:creationId xmlns:a16="http://schemas.microsoft.com/office/drawing/2014/main" id="{348C1ABE-8E05-4973-BDFA-B0A78B4E7950}"/>
                  </a:ext>
                </a:extLst>
              </p:cNvPr>
              <p:cNvSpPr/>
              <p:nvPr/>
            </p:nvSpPr>
            <p:spPr>
              <a:xfrm>
                <a:off x="17292542" y="7295801"/>
                <a:ext cx="25241" cy="40862"/>
              </a:xfrm>
              <a:custGeom>
                <a:avLst/>
                <a:gdLst>
                  <a:gd name="connsiteX0" fmla="*/ 25241 w 25241"/>
                  <a:gd name="connsiteY0" fmla="*/ 0 h 40862"/>
                  <a:gd name="connsiteX1" fmla="*/ 0 w 25241"/>
                  <a:gd name="connsiteY1" fmla="*/ 29527 h 40862"/>
                  <a:gd name="connsiteX2" fmla="*/ 10287 w 25241"/>
                  <a:gd name="connsiteY2" fmla="*/ 40862 h 40862"/>
                  <a:gd name="connsiteX3" fmla="*/ 25241 w 25241"/>
                  <a:gd name="connsiteY3" fmla="*/ 0 h 40862"/>
                </a:gdLst>
                <a:ahLst/>
                <a:cxnLst>
                  <a:cxn ang="0">
                    <a:pos x="connsiteX0" y="connsiteY0"/>
                  </a:cxn>
                  <a:cxn ang="0">
                    <a:pos x="connsiteX1" y="connsiteY1"/>
                  </a:cxn>
                  <a:cxn ang="0">
                    <a:pos x="connsiteX2" y="connsiteY2"/>
                  </a:cxn>
                  <a:cxn ang="0">
                    <a:pos x="connsiteX3" y="connsiteY3"/>
                  </a:cxn>
                </a:cxnLst>
                <a:rect l="l" t="t" r="r" b="b"/>
                <a:pathLst>
                  <a:path w="25241" h="40862">
                    <a:moveTo>
                      <a:pt x="25241" y="0"/>
                    </a:moveTo>
                    <a:cubicBezTo>
                      <a:pt x="15050" y="3238"/>
                      <a:pt x="5144" y="7144"/>
                      <a:pt x="0" y="29527"/>
                    </a:cubicBezTo>
                    <a:cubicBezTo>
                      <a:pt x="7239" y="21241"/>
                      <a:pt x="11049" y="22670"/>
                      <a:pt x="10287" y="40862"/>
                    </a:cubicBezTo>
                    <a:cubicBezTo>
                      <a:pt x="17336" y="34957"/>
                      <a:pt x="20574" y="14668"/>
                      <a:pt x="25241" y="0"/>
                    </a:cubicBezTo>
                    <a:close/>
                  </a:path>
                </a:pathLst>
              </a:custGeom>
              <a:grpFill/>
              <a:ln w="9525" cap="flat">
                <a:noFill/>
                <a:prstDash val="solid"/>
                <a:miter/>
              </a:ln>
            </p:spPr>
            <p:txBody>
              <a:bodyPr rtlCol="0" anchor="ctr"/>
              <a:lstStyle/>
              <a:p>
                <a:endParaRPr lang="en-US"/>
              </a:p>
            </p:txBody>
          </p:sp>
          <p:sp>
            <p:nvSpPr>
              <p:cNvPr id="74231" name="Freeform: Shape 74230">
                <a:extLst>
                  <a:ext uri="{FF2B5EF4-FFF2-40B4-BE49-F238E27FC236}">
                    <a16:creationId xmlns:a16="http://schemas.microsoft.com/office/drawing/2014/main" id="{7844437B-C9D9-43F8-9837-45050FE92516}"/>
                  </a:ext>
                </a:extLst>
              </p:cNvPr>
              <p:cNvSpPr/>
              <p:nvPr/>
            </p:nvSpPr>
            <p:spPr>
              <a:xfrm>
                <a:off x="17326217" y="6858596"/>
                <a:ext cx="40144" cy="51346"/>
              </a:xfrm>
              <a:custGeom>
                <a:avLst/>
                <a:gdLst>
                  <a:gd name="connsiteX0" fmla="*/ 40048 w 40144"/>
                  <a:gd name="connsiteY0" fmla="*/ 23819 h 51346"/>
                  <a:gd name="connsiteX1" fmla="*/ 43 w 40144"/>
                  <a:gd name="connsiteY1" fmla="*/ 5246 h 51346"/>
                  <a:gd name="connsiteX2" fmla="*/ 7949 w 40144"/>
                  <a:gd name="connsiteY2" fmla="*/ 51347 h 51346"/>
                  <a:gd name="connsiteX3" fmla="*/ 27380 w 40144"/>
                  <a:gd name="connsiteY3" fmla="*/ 29630 h 51346"/>
                  <a:gd name="connsiteX4" fmla="*/ 40048 w 40144"/>
                  <a:gd name="connsiteY4" fmla="*/ 23819 h 51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44" h="51346">
                    <a:moveTo>
                      <a:pt x="40048" y="23819"/>
                    </a:moveTo>
                    <a:cubicBezTo>
                      <a:pt x="42144" y="-20853"/>
                      <a:pt x="9473" y="12390"/>
                      <a:pt x="43" y="5246"/>
                    </a:cubicBezTo>
                    <a:cubicBezTo>
                      <a:pt x="-719" y="25534"/>
                      <a:pt x="8806" y="31058"/>
                      <a:pt x="7949" y="51347"/>
                    </a:cubicBezTo>
                    <a:cubicBezTo>
                      <a:pt x="11854" y="36107"/>
                      <a:pt x="26047" y="-14757"/>
                      <a:pt x="27380" y="29630"/>
                    </a:cubicBezTo>
                    <a:cubicBezTo>
                      <a:pt x="31190" y="25820"/>
                      <a:pt x="34905" y="22296"/>
                      <a:pt x="40048" y="23819"/>
                    </a:cubicBezTo>
                    <a:close/>
                  </a:path>
                </a:pathLst>
              </a:custGeom>
              <a:grpFill/>
              <a:ln w="9525" cap="flat">
                <a:noFill/>
                <a:prstDash val="solid"/>
                <a:miter/>
              </a:ln>
            </p:spPr>
            <p:txBody>
              <a:bodyPr rtlCol="0" anchor="ctr"/>
              <a:lstStyle/>
              <a:p>
                <a:endParaRPr lang="en-US"/>
              </a:p>
            </p:txBody>
          </p:sp>
          <p:sp>
            <p:nvSpPr>
              <p:cNvPr id="74232" name="Freeform: Shape 74231">
                <a:extLst>
                  <a:ext uri="{FF2B5EF4-FFF2-40B4-BE49-F238E27FC236}">
                    <a16:creationId xmlns:a16="http://schemas.microsoft.com/office/drawing/2014/main" id="{DB07948F-B3E5-4656-A2BA-336D8A0B5D27}"/>
                  </a:ext>
                </a:extLst>
              </p:cNvPr>
              <p:cNvSpPr/>
              <p:nvPr/>
            </p:nvSpPr>
            <p:spPr>
              <a:xfrm>
                <a:off x="17233487" y="7022052"/>
                <a:ext cx="15050" cy="58765"/>
              </a:xfrm>
              <a:custGeom>
                <a:avLst/>
                <a:gdLst>
                  <a:gd name="connsiteX0" fmla="*/ 14193 w 15050"/>
                  <a:gd name="connsiteY0" fmla="*/ 0 h 58765"/>
                  <a:gd name="connsiteX1" fmla="*/ 0 w 15050"/>
                  <a:gd name="connsiteY1" fmla="*/ 58674 h 58765"/>
                  <a:gd name="connsiteX2" fmla="*/ 14193 w 15050"/>
                  <a:gd name="connsiteY2" fmla="*/ 0 h 58765"/>
                </a:gdLst>
                <a:ahLst/>
                <a:cxnLst>
                  <a:cxn ang="0">
                    <a:pos x="connsiteX0" y="connsiteY0"/>
                  </a:cxn>
                  <a:cxn ang="0">
                    <a:pos x="connsiteX1" y="connsiteY1"/>
                  </a:cxn>
                  <a:cxn ang="0">
                    <a:pos x="connsiteX2" y="connsiteY2"/>
                  </a:cxn>
                </a:cxnLst>
                <a:rect l="l" t="t" r="r" b="b"/>
                <a:pathLst>
                  <a:path w="15050" h="58765">
                    <a:moveTo>
                      <a:pt x="14193" y="0"/>
                    </a:moveTo>
                    <a:cubicBezTo>
                      <a:pt x="-285" y="12573"/>
                      <a:pt x="7620" y="25527"/>
                      <a:pt x="0" y="58674"/>
                    </a:cubicBezTo>
                    <a:cubicBezTo>
                      <a:pt x="11239" y="61150"/>
                      <a:pt x="17431" y="12763"/>
                      <a:pt x="14193" y="0"/>
                    </a:cubicBezTo>
                    <a:close/>
                  </a:path>
                </a:pathLst>
              </a:custGeom>
              <a:grpFill/>
              <a:ln w="9525" cap="flat">
                <a:noFill/>
                <a:prstDash val="solid"/>
                <a:miter/>
              </a:ln>
            </p:spPr>
            <p:txBody>
              <a:bodyPr rtlCol="0" anchor="ctr"/>
              <a:lstStyle/>
              <a:p>
                <a:endParaRPr lang="en-US"/>
              </a:p>
            </p:txBody>
          </p:sp>
          <p:sp>
            <p:nvSpPr>
              <p:cNvPr id="74233" name="Freeform: Shape 74232">
                <a:extLst>
                  <a:ext uri="{FF2B5EF4-FFF2-40B4-BE49-F238E27FC236}">
                    <a16:creationId xmlns:a16="http://schemas.microsoft.com/office/drawing/2014/main" id="{E139AB44-ABA8-4270-956B-D79BF3885641}"/>
                  </a:ext>
                </a:extLst>
              </p:cNvPr>
              <p:cNvSpPr/>
              <p:nvPr/>
            </p:nvSpPr>
            <p:spPr>
              <a:xfrm>
                <a:off x="17128535" y="7032823"/>
                <a:ext cx="16421" cy="41617"/>
              </a:xfrm>
              <a:custGeom>
                <a:avLst/>
                <a:gdLst>
                  <a:gd name="connsiteX0" fmla="*/ 939 w 16421"/>
                  <a:gd name="connsiteY0" fmla="*/ 4851 h 41617"/>
                  <a:gd name="connsiteX1" fmla="*/ 6178 w 16421"/>
                  <a:gd name="connsiteY1" fmla="*/ 41617 h 41617"/>
                  <a:gd name="connsiteX2" fmla="*/ 939 w 16421"/>
                  <a:gd name="connsiteY2" fmla="*/ 4851 h 41617"/>
                </a:gdLst>
                <a:ahLst/>
                <a:cxnLst>
                  <a:cxn ang="0">
                    <a:pos x="connsiteX0" y="connsiteY0"/>
                  </a:cxn>
                  <a:cxn ang="0">
                    <a:pos x="connsiteX1" y="connsiteY1"/>
                  </a:cxn>
                  <a:cxn ang="0">
                    <a:pos x="connsiteX2" y="connsiteY2"/>
                  </a:cxn>
                </a:cxnLst>
                <a:rect l="l" t="t" r="r" b="b"/>
                <a:pathLst>
                  <a:path w="16421" h="41617">
                    <a:moveTo>
                      <a:pt x="939" y="4851"/>
                    </a:moveTo>
                    <a:cubicBezTo>
                      <a:pt x="-4300" y="26948"/>
                      <a:pt x="14464" y="15137"/>
                      <a:pt x="6178" y="41617"/>
                    </a:cubicBezTo>
                    <a:cubicBezTo>
                      <a:pt x="26561" y="35902"/>
                      <a:pt x="12083" y="-15819"/>
                      <a:pt x="939" y="4851"/>
                    </a:cubicBezTo>
                    <a:close/>
                  </a:path>
                </a:pathLst>
              </a:custGeom>
              <a:grpFill/>
              <a:ln w="9525" cap="flat">
                <a:noFill/>
                <a:prstDash val="solid"/>
                <a:miter/>
              </a:ln>
            </p:spPr>
            <p:txBody>
              <a:bodyPr rtlCol="0" anchor="ctr"/>
              <a:lstStyle/>
              <a:p>
                <a:endParaRPr lang="en-US"/>
              </a:p>
            </p:txBody>
          </p:sp>
          <p:sp>
            <p:nvSpPr>
              <p:cNvPr id="74234" name="Freeform: Shape 74233">
                <a:extLst>
                  <a:ext uri="{FF2B5EF4-FFF2-40B4-BE49-F238E27FC236}">
                    <a16:creationId xmlns:a16="http://schemas.microsoft.com/office/drawing/2014/main" id="{A9778055-9B72-47FA-B578-29C816793D7D}"/>
                  </a:ext>
                </a:extLst>
              </p:cNvPr>
              <p:cNvSpPr/>
              <p:nvPr/>
            </p:nvSpPr>
            <p:spPr>
              <a:xfrm>
                <a:off x="16958595" y="7089544"/>
                <a:ext cx="32767" cy="95004"/>
              </a:xfrm>
              <a:custGeom>
                <a:avLst/>
                <a:gdLst>
                  <a:gd name="connsiteX0" fmla="*/ 32385 w 32767"/>
                  <a:gd name="connsiteY0" fmla="*/ 3374 h 95004"/>
                  <a:gd name="connsiteX1" fmla="*/ 4382 w 32767"/>
                  <a:gd name="connsiteY1" fmla="*/ 23091 h 95004"/>
                  <a:gd name="connsiteX2" fmla="*/ 0 w 32767"/>
                  <a:gd name="connsiteY2" fmla="*/ 66620 h 95004"/>
                  <a:gd name="connsiteX3" fmla="*/ 6572 w 32767"/>
                  <a:gd name="connsiteY3" fmla="*/ 95005 h 95004"/>
                  <a:gd name="connsiteX4" fmla="*/ 29146 w 32767"/>
                  <a:gd name="connsiteY4" fmla="*/ 82622 h 95004"/>
                  <a:gd name="connsiteX5" fmla="*/ 32385 w 32767"/>
                  <a:gd name="connsiteY5" fmla="*/ 3374 h 9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67" h="95004">
                    <a:moveTo>
                      <a:pt x="32385" y="3374"/>
                    </a:moveTo>
                    <a:cubicBezTo>
                      <a:pt x="20764" y="136"/>
                      <a:pt x="8096" y="-7865"/>
                      <a:pt x="4382" y="23091"/>
                    </a:cubicBezTo>
                    <a:cubicBezTo>
                      <a:pt x="23051" y="30901"/>
                      <a:pt x="6668" y="47570"/>
                      <a:pt x="0" y="66620"/>
                    </a:cubicBezTo>
                    <a:cubicBezTo>
                      <a:pt x="6477" y="89004"/>
                      <a:pt x="21622" y="54238"/>
                      <a:pt x="6572" y="95005"/>
                    </a:cubicBezTo>
                    <a:cubicBezTo>
                      <a:pt x="14669" y="93004"/>
                      <a:pt x="19812" y="79098"/>
                      <a:pt x="29146" y="82622"/>
                    </a:cubicBezTo>
                    <a:cubicBezTo>
                      <a:pt x="34004" y="57190"/>
                      <a:pt x="32671" y="35664"/>
                      <a:pt x="32385" y="3374"/>
                    </a:cubicBezTo>
                    <a:close/>
                  </a:path>
                </a:pathLst>
              </a:custGeom>
              <a:grpFill/>
              <a:ln w="9525" cap="flat">
                <a:noFill/>
                <a:prstDash val="solid"/>
                <a:miter/>
              </a:ln>
            </p:spPr>
            <p:txBody>
              <a:bodyPr rtlCol="0" anchor="ctr"/>
              <a:lstStyle/>
              <a:p>
                <a:endParaRPr lang="en-US"/>
              </a:p>
            </p:txBody>
          </p:sp>
          <p:sp>
            <p:nvSpPr>
              <p:cNvPr id="74235" name="Freeform: Shape 74234">
                <a:extLst>
                  <a:ext uri="{FF2B5EF4-FFF2-40B4-BE49-F238E27FC236}">
                    <a16:creationId xmlns:a16="http://schemas.microsoft.com/office/drawing/2014/main" id="{285B2D88-B412-4F98-BB77-6B4C7C4D64E5}"/>
                  </a:ext>
                </a:extLst>
              </p:cNvPr>
              <p:cNvSpPr/>
              <p:nvPr/>
            </p:nvSpPr>
            <p:spPr>
              <a:xfrm>
                <a:off x="16937259" y="7190435"/>
                <a:ext cx="12513" cy="59169"/>
              </a:xfrm>
              <a:custGeom>
                <a:avLst/>
                <a:gdLst>
                  <a:gd name="connsiteX0" fmla="*/ 2953 w 12513"/>
                  <a:gd name="connsiteY0" fmla="*/ 59170 h 59169"/>
                  <a:gd name="connsiteX1" fmla="*/ 1144 w 12513"/>
                  <a:gd name="connsiteY1" fmla="*/ 5067 h 59169"/>
                  <a:gd name="connsiteX2" fmla="*/ 2953 w 12513"/>
                  <a:gd name="connsiteY2" fmla="*/ 59170 h 59169"/>
                </a:gdLst>
                <a:ahLst/>
                <a:cxnLst>
                  <a:cxn ang="0">
                    <a:pos x="connsiteX0" y="connsiteY0"/>
                  </a:cxn>
                  <a:cxn ang="0">
                    <a:pos x="connsiteX1" y="connsiteY1"/>
                  </a:cxn>
                  <a:cxn ang="0">
                    <a:pos x="connsiteX2" y="connsiteY2"/>
                  </a:cxn>
                </a:cxnLst>
                <a:rect l="l" t="t" r="r" b="b"/>
                <a:pathLst>
                  <a:path w="12513" h="59169">
                    <a:moveTo>
                      <a:pt x="2953" y="59170"/>
                    </a:moveTo>
                    <a:cubicBezTo>
                      <a:pt x="16670" y="46882"/>
                      <a:pt x="15241" y="-18459"/>
                      <a:pt x="1144" y="5067"/>
                    </a:cubicBezTo>
                    <a:cubicBezTo>
                      <a:pt x="-4190" y="30880"/>
                      <a:pt x="11336" y="29166"/>
                      <a:pt x="2953" y="59170"/>
                    </a:cubicBezTo>
                    <a:close/>
                  </a:path>
                </a:pathLst>
              </a:custGeom>
              <a:grpFill/>
              <a:ln w="9525" cap="flat">
                <a:noFill/>
                <a:prstDash val="solid"/>
                <a:miter/>
              </a:ln>
            </p:spPr>
            <p:txBody>
              <a:bodyPr rtlCol="0" anchor="ctr"/>
              <a:lstStyle/>
              <a:p>
                <a:endParaRPr lang="en-US"/>
              </a:p>
            </p:txBody>
          </p:sp>
          <p:sp>
            <p:nvSpPr>
              <p:cNvPr id="74236" name="Freeform: Shape 74235">
                <a:extLst>
                  <a:ext uri="{FF2B5EF4-FFF2-40B4-BE49-F238E27FC236}">
                    <a16:creationId xmlns:a16="http://schemas.microsoft.com/office/drawing/2014/main" id="{00F9B86E-6368-4DD5-95C1-A6667245F4CA}"/>
                  </a:ext>
                </a:extLst>
              </p:cNvPr>
              <p:cNvSpPr/>
              <p:nvPr/>
            </p:nvSpPr>
            <p:spPr>
              <a:xfrm>
                <a:off x="16740092" y="7549832"/>
                <a:ext cx="25527" cy="35391"/>
              </a:xfrm>
              <a:custGeom>
                <a:avLst/>
                <a:gdLst>
                  <a:gd name="connsiteX0" fmla="*/ 25527 w 25527"/>
                  <a:gd name="connsiteY0" fmla="*/ 3048 h 35391"/>
                  <a:gd name="connsiteX1" fmla="*/ 13430 w 25527"/>
                  <a:gd name="connsiteY1" fmla="*/ 0 h 35391"/>
                  <a:gd name="connsiteX2" fmla="*/ 0 w 25527"/>
                  <a:gd name="connsiteY2" fmla="*/ 23432 h 35391"/>
                  <a:gd name="connsiteX3" fmla="*/ 25527 w 25527"/>
                  <a:gd name="connsiteY3" fmla="*/ 3048 h 35391"/>
                </a:gdLst>
                <a:ahLst/>
                <a:cxnLst>
                  <a:cxn ang="0">
                    <a:pos x="connsiteX0" y="connsiteY0"/>
                  </a:cxn>
                  <a:cxn ang="0">
                    <a:pos x="connsiteX1" y="connsiteY1"/>
                  </a:cxn>
                  <a:cxn ang="0">
                    <a:pos x="connsiteX2" y="connsiteY2"/>
                  </a:cxn>
                  <a:cxn ang="0">
                    <a:pos x="connsiteX3" y="connsiteY3"/>
                  </a:cxn>
                </a:cxnLst>
                <a:rect l="l" t="t" r="r" b="b"/>
                <a:pathLst>
                  <a:path w="25527" h="35391">
                    <a:moveTo>
                      <a:pt x="25527" y="3048"/>
                    </a:moveTo>
                    <a:cubicBezTo>
                      <a:pt x="21527" y="1905"/>
                      <a:pt x="17526" y="858"/>
                      <a:pt x="13430" y="0"/>
                    </a:cubicBezTo>
                    <a:cubicBezTo>
                      <a:pt x="11335" y="17336"/>
                      <a:pt x="7049" y="26289"/>
                      <a:pt x="0" y="23432"/>
                    </a:cubicBezTo>
                    <a:cubicBezTo>
                      <a:pt x="1810" y="49816"/>
                      <a:pt x="23622" y="27813"/>
                      <a:pt x="25527" y="3048"/>
                    </a:cubicBezTo>
                    <a:close/>
                  </a:path>
                </a:pathLst>
              </a:custGeom>
              <a:grpFill/>
              <a:ln w="9525" cap="flat">
                <a:noFill/>
                <a:prstDash val="solid"/>
                <a:miter/>
              </a:ln>
            </p:spPr>
            <p:txBody>
              <a:bodyPr rtlCol="0" anchor="ctr"/>
              <a:lstStyle/>
              <a:p>
                <a:endParaRPr lang="en-US"/>
              </a:p>
            </p:txBody>
          </p:sp>
          <p:sp>
            <p:nvSpPr>
              <p:cNvPr id="74237" name="Freeform: Shape 74236">
                <a:extLst>
                  <a:ext uri="{FF2B5EF4-FFF2-40B4-BE49-F238E27FC236}">
                    <a16:creationId xmlns:a16="http://schemas.microsoft.com/office/drawing/2014/main" id="{31F6B380-20F1-4F06-B6C3-515A3C22579A}"/>
                  </a:ext>
                </a:extLst>
              </p:cNvPr>
              <p:cNvSpPr/>
              <p:nvPr/>
            </p:nvSpPr>
            <p:spPr>
              <a:xfrm>
                <a:off x="16907160" y="6627475"/>
                <a:ext cx="40957" cy="23823"/>
              </a:xfrm>
              <a:custGeom>
                <a:avLst/>
                <a:gdLst>
                  <a:gd name="connsiteX0" fmla="*/ 40957 w 40957"/>
                  <a:gd name="connsiteY0" fmla="*/ 16816 h 23823"/>
                  <a:gd name="connsiteX1" fmla="*/ 0 w 40957"/>
                  <a:gd name="connsiteY1" fmla="*/ 5862 h 23823"/>
                  <a:gd name="connsiteX2" fmla="*/ 40957 w 40957"/>
                  <a:gd name="connsiteY2" fmla="*/ 16816 h 23823"/>
                </a:gdLst>
                <a:ahLst/>
                <a:cxnLst>
                  <a:cxn ang="0">
                    <a:pos x="connsiteX0" y="connsiteY0"/>
                  </a:cxn>
                  <a:cxn ang="0">
                    <a:pos x="connsiteX1" y="connsiteY1"/>
                  </a:cxn>
                  <a:cxn ang="0">
                    <a:pos x="connsiteX2" y="connsiteY2"/>
                  </a:cxn>
                </a:cxnLst>
                <a:rect l="l" t="t" r="r" b="b"/>
                <a:pathLst>
                  <a:path w="40957" h="23823">
                    <a:moveTo>
                      <a:pt x="40957" y="16816"/>
                    </a:moveTo>
                    <a:cubicBezTo>
                      <a:pt x="39243" y="5291"/>
                      <a:pt x="12478" y="-7854"/>
                      <a:pt x="0" y="5862"/>
                    </a:cubicBezTo>
                    <a:cubicBezTo>
                      <a:pt x="4763" y="36723"/>
                      <a:pt x="24670" y="18911"/>
                      <a:pt x="40957" y="16816"/>
                    </a:cubicBezTo>
                    <a:close/>
                  </a:path>
                </a:pathLst>
              </a:custGeom>
              <a:grpFill/>
              <a:ln w="9525" cap="flat">
                <a:noFill/>
                <a:prstDash val="solid"/>
                <a:miter/>
              </a:ln>
            </p:spPr>
            <p:txBody>
              <a:bodyPr rtlCol="0" anchor="ctr"/>
              <a:lstStyle/>
              <a:p>
                <a:endParaRPr lang="en-US"/>
              </a:p>
            </p:txBody>
          </p:sp>
          <p:sp>
            <p:nvSpPr>
              <p:cNvPr id="74238" name="Freeform: Shape 74237">
                <a:extLst>
                  <a:ext uri="{FF2B5EF4-FFF2-40B4-BE49-F238E27FC236}">
                    <a16:creationId xmlns:a16="http://schemas.microsoft.com/office/drawing/2014/main" id="{24107985-6574-47F1-A0D1-8BDC39EB24B2}"/>
                  </a:ext>
                </a:extLst>
              </p:cNvPr>
              <p:cNvSpPr/>
              <p:nvPr/>
            </p:nvSpPr>
            <p:spPr>
              <a:xfrm>
                <a:off x="16733805" y="7437533"/>
                <a:ext cx="34766" cy="44767"/>
              </a:xfrm>
              <a:custGeom>
                <a:avLst/>
                <a:gdLst>
                  <a:gd name="connsiteX0" fmla="*/ 34766 w 34766"/>
                  <a:gd name="connsiteY0" fmla="*/ 0 h 44767"/>
                  <a:gd name="connsiteX1" fmla="*/ 0 w 34766"/>
                  <a:gd name="connsiteY1" fmla="*/ 44768 h 44767"/>
                  <a:gd name="connsiteX2" fmla="*/ 34766 w 34766"/>
                  <a:gd name="connsiteY2" fmla="*/ 0 h 44767"/>
                </a:gdLst>
                <a:ahLst/>
                <a:cxnLst>
                  <a:cxn ang="0">
                    <a:pos x="connsiteX0" y="connsiteY0"/>
                  </a:cxn>
                  <a:cxn ang="0">
                    <a:pos x="connsiteX1" y="connsiteY1"/>
                  </a:cxn>
                  <a:cxn ang="0">
                    <a:pos x="connsiteX2" y="connsiteY2"/>
                  </a:cxn>
                </a:cxnLst>
                <a:rect l="l" t="t" r="r" b="b"/>
                <a:pathLst>
                  <a:path w="34766" h="44767">
                    <a:moveTo>
                      <a:pt x="34766" y="0"/>
                    </a:moveTo>
                    <a:cubicBezTo>
                      <a:pt x="20574" y="3524"/>
                      <a:pt x="7906" y="14001"/>
                      <a:pt x="0" y="44768"/>
                    </a:cubicBezTo>
                    <a:cubicBezTo>
                      <a:pt x="11430" y="29146"/>
                      <a:pt x="28385" y="37147"/>
                      <a:pt x="34766" y="0"/>
                    </a:cubicBezTo>
                    <a:close/>
                  </a:path>
                </a:pathLst>
              </a:custGeom>
              <a:grpFill/>
              <a:ln w="9525" cap="flat">
                <a:noFill/>
                <a:prstDash val="solid"/>
                <a:miter/>
              </a:ln>
            </p:spPr>
            <p:txBody>
              <a:bodyPr rtlCol="0" anchor="ctr"/>
              <a:lstStyle/>
              <a:p>
                <a:endParaRPr lang="en-US"/>
              </a:p>
            </p:txBody>
          </p:sp>
          <p:sp>
            <p:nvSpPr>
              <p:cNvPr id="74239" name="Freeform: Shape 74238">
                <a:extLst>
                  <a:ext uri="{FF2B5EF4-FFF2-40B4-BE49-F238E27FC236}">
                    <a16:creationId xmlns:a16="http://schemas.microsoft.com/office/drawing/2014/main" id="{9DCF0C9F-53A0-4312-9FA3-3F5528C706A7}"/>
                  </a:ext>
                </a:extLst>
              </p:cNvPr>
              <p:cNvSpPr/>
              <p:nvPr/>
            </p:nvSpPr>
            <p:spPr>
              <a:xfrm>
                <a:off x="17714371" y="2238667"/>
                <a:ext cx="19539" cy="38887"/>
              </a:xfrm>
              <a:custGeom>
                <a:avLst/>
                <a:gdLst>
                  <a:gd name="connsiteX0" fmla="*/ 3843 w 19539"/>
                  <a:gd name="connsiteY0" fmla="*/ 26124 h 38887"/>
                  <a:gd name="connsiteX1" fmla="*/ 13463 w 19539"/>
                  <a:gd name="connsiteY1" fmla="*/ 38888 h 38887"/>
                  <a:gd name="connsiteX2" fmla="*/ 2509 w 19539"/>
                  <a:gd name="connsiteY2" fmla="*/ 7360 h 38887"/>
                  <a:gd name="connsiteX3" fmla="*/ 4414 w 19539"/>
                  <a:gd name="connsiteY3" fmla="*/ 35554 h 38887"/>
                  <a:gd name="connsiteX4" fmla="*/ 3843 w 19539"/>
                  <a:gd name="connsiteY4" fmla="*/ 26124 h 388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39" h="38887">
                    <a:moveTo>
                      <a:pt x="3843" y="26124"/>
                    </a:moveTo>
                    <a:cubicBezTo>
                      <a:pt x="3843" y="26982"/>
                      <a:pt x="20321" y="14409"/>
                      <a:pt x="13463" y="38888"/>
                    </a:cubicBezTo>
                    <a:cubicBezTo>
                      <a:pt x="28893" y="11837"/>
                      <a:pt x="11082" y="-12738"/>
                      <a:pt x="2509" y="7360"/>
                    </a:cubicBezTo>
                    <a:cubicBezTo>
                      <a:pt x="-1396" y="25839"/>
                      <a:pt x="-729" y="35173"/>
                      <a:pt x="4414" y="35554"/>
                    </a:cubicBezTo>
                    <a:cubicBezTo>
                      <a:pt x="6224" y="28410"/>
                      <a:pt x="5081" y="27172"/>
                      <a:pt x="3843" y="26124"/>
                    </a:cubicBezTo>
                    <a:close/>
                  </a:path>
                </a:pathLst>
              </a:custGeom>
              <a:grpFill/>
              <a:ln w="9525" cap="flat">
                <a:noFill/>
                <a:prstDash val="solid"/>
                <a:miter/>
              </a:ln>
            </p:spPr>
            <p:txBody>
              <a:bodyPr rtlCol="0" anchor="ctr"/>
              <a:lstStyle/>
              <a:p>
                <a:endParaRPr lang="en-US"/>
              </a:p>
            </p:txBody>
          </p:sp>
          <p:sp>
            <p:nvSpPr>
              <p:cNvPr id="74240" name="Freeform: Shape 74239">
                <a:extLst>
                  <a:ext uri="{FF2B5EF4-FFF2-40B4-BE49-F238E27FC236}">
                    <a16:creationId xmlns:a16="http://schemas.microsoft.com/office/drawing/2014/main" id="{AB06F250-FDCB-4A5E-B239-AA1F0C06029D}"/>
                  </a:ext>
                </a:extLst>
              </p:cNvPr>
              <p:cNvSpPr/>
              <p:nvPr/>
            </p:nvSpPr>
            <p:spPr>
              <a:xfrm>
                <a:off x="16595121" y="6994144"/>
                <a:ext cx="137476" cy="148970"/>
              </a:xfrm>
              <a:custGeom>
                <a:avLst/>
                <a:gdLst>
                  <a:gd name="connsiteX0" fmla="*/ 137160 w 137476"/>
                  <a:gd name="connsiteY0" fmla="*/ 67342 h 148970"/>
                  <a:gd name="connsiteX1" fmla="*/ 119253 w 137476"/>
                  <a:gd name="connsiteY1" fmla="*/ 0 h 148970"/>
                  <a:gd name="connsiteX2" fmla="*/ 60008 w 137476"/>
                  <a:gd name="connsiteY2" fmla="*/ 65055 h 148970"/>
                  <a:gd name="connsiteX3" fmla="*/ 92393 w 137476"/>
                  <a:gd name="connsiteY3" fmla="*/ 10858 h 148970"/>
                  <a:gd name="connsiteX4" fmla="*/ 57912 w 137476"/>
                  <a:gd name="connsiteY4" fmla="*/ 55626 h 148970"/>
                  <a:gd name="connsiteX5" fmla="*/ 0 w 137476"/>
                  <a:gd name="connsiteY5" fmla="*/ 58293 h 148970"/>
                  <a:gd name="connsiteX6" fmla="*/ 27051 w 137476"/>
                  <a:gd name="connsiteY6" fmla="*/ 83344 h 148970"/>
                  <a:gd name="connsiteX7" fmla="*/ 4001 w 137476"/>
                  <a:gd name="connsiteY7" fmla="*/ 148971 h 148970"/>
                  <a:gd name="connsiteX8" fmla="*/ 52197 w 137476"/>
                  <a:gd name="connsiteY8" fmla="*/ 81057 h 148970"/>
                  <a:gd name="connsiteX9" fmla="*/ 58293 w 137476"/>
                  <a:gd name="connsiteY9" fmla="*/ 127349 h 148970"/>
                  <a:gd name="connsiteX10" fmla="*/ 102584 w 137476"/>
                  <a:gd name="connsiteY10" fmla="*/ 94202 h 148970"/>
                  <a:gd name="connsiteX11" fmla="*/ 98393 w 137476"/>
                  <a:gd name="connsiteY11" fmla="*/ 57245 h 148970"/>
                  <a:gd name="connsiteX12" fmla="*/ 137160 w 137476"/>
                  <a:gd name="connsiteY12" fmla="*/ 67342 h 148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476" h="148970">
                    <a:moveTo>
                      <a:pt x="137160" y="67342"/>
                    </a:moveTo>
                    <a:cubicBezTo>
                      <a:pt x="141446" y="21621"/>
                      <a:pt x="100489" y="68199"/>
                      <a:pt x="119253" y="0"/>
                    </a:cubicBezTo>
                    <a:cubicBezTo>
                      <a:pt x="99155" y="19526"/>
                      <a:pt x="82772" y="57150"/>
                      <a:pt x="60008" y="65055"/>
                    </a:cubicBezTo>
                    <a:cubicBezTo>
                      <a:pt x="65532" y="21812"/>
                      <a:pt x="85154" y="45720"/>
                      <a:pt x="92393" y="10858"/>
                    </a:cubicBezTo>
                    <a:cubicBezTo>
                      <a:pt x="77153" y="7620"/>
                      <a:pt x="64008" y="14382"/>
                      <a:pt x="57912" y="55626"/>
                    </a:cubicBezTo>
                    <a:cubicBezTo>
                      <a:pt x="29909" y="50863"/>
                      <a:pt x="19145" y="43434"/>
                      <a:pt x="0" y="58293"/>
                    </a:cubicBezTo>
                    <a:cubicBezTo>
                      <a:pt x="4858" y="91916"/>
                      <a:pt x="18193" y="50673"/>
                      <a:pt x="27051" y="83344"/>
                    </a:cubicBezTo>
                    <a:cubicBezTo>
                      <a:pt x="16859" y="122111"/>
                      <a:pt x="6001" y="105156"/>
                      <a:pt x="4001" y="148971"/>
                    </a:cubicBezTo>
                    <a:cubicBezTo>
                      <a:pt x="22193" y="136398"/>
                      <a:pt x="30004" y="74009"/>
                      <a:pt x="52197" y="81057"/>
                    </a:cubicBezTo>
                    <a:cubicBezTo>
                      <a:pt x="63056" y="93154"/>
                      <a:pt x="43910" y="114300"/>
                      <a:pt x="58293" y="127349"/>
                    </a:cubicBezTo>
                    <a:cubicBezTo>
                      <a:pt x="73819" y="120110"/>
                      <a:pt x="88106" y="106489"/>
                      <a:pt x="102584" y="94202"/>
                    </a:cubicBezTo>
                    <a:cubicBezTo>
                      <a:pt x="105251" y="76485"/>
                      <a:pt x="95726" y="74866"/>
                      <a:pt x="98393" y="57245"/>
                    </a:cubicBezTo>
                    <a:cubicBezTo>
                      <a:pt x="112586" y="35433"/>
                      <a:pt x="118586" y="75152"/>
                      <a:pt x="137160" y="67342"/>
                    </a:cubicBezTo>
                    <a:close/>
                  </a:path>
                </a:pathLst>
              </a:custGeom>
              <a:grpFill/>
              <a:ln w="9525" cap="flat">
                <a:noFill/>
                <a:prstDash val="solid"/>
                <a:miter/>
              </a:ln>
            </p:spPr>
            <p:txBody>
              <a:bodyPr rtlCol="0" anchor="ctr"/>
              <a:lstStyle/>
              <a:p>
                <a:endParaRPr lang="en-US"/>
              </a:p>
            </p:txBody>
          </p:sp>
          <p:sp>
            <p:nvSpPr>
              <p:cNvPr id="74241" name="Freeform: Shape 74240">
                <a:extLst>
                  <a:ext uri="{FF2B5EF4-FFF2-40B4-BE49-F238E27FC236}">
                    <a16:creationId xmlns:a16="http://schemas.microsoft.com/office/drawing/2014/main" id="{D9D1370B-5196-4609-B9B1-11E6F546CFD4}"/>
                  </a:ext>
                </a:extLst>
              </p:cNvPr>
              <p:cNvSpPr/>
              <p:nvPr/>
            </p:nvSpPr>
            <p:spPr>
              <a:xfrm>
                <a:off x="17567969" y="2867602"/>
                <a:ext cx="16719" cy="42416"/>
              </a:xfrm>
              <a:custGeom>
                <a:avLst/>
                <a:gdLst>
                  <a:gd name="connsiteX0" fmla="*/ 15561 w 16719"/>
                  <a:gd name="connsiteY0" fmla="*/ 29078 h 42416"/>
                  <a:gd name="connsiteX1" fmla="*/ 15561 w 16719"/>
                  <a:gd name="connsiteY1" fmla="*/ 1836 h 42416"/>
                  <a:gd name="connsiteX2" fmla="*/ 797 w 16719"/>
                  <a:gd name="connsiteY2" fmla="*/ 23839 h 42416"/>
                  <a:gd name="connsiteX3" fmla="*/ 15561 w 16719"/>
                  <a:gd name="connsiteY3" fmla="*/ 29078 h 42416"/>
                </a:gdLst>
                <a:ahLst/>
                <a:cxnLst>
                  <a:cxn ang="0">
                    <a:pos x="connsiteX0" y="connsiteY0"/>
                  </a:cxn>
                  <a:cxn ang="0">
                    <a:pos x="connsiteX1" y="connsiteY1"/>
                  </a:cxn>
                  <a:cxn ang="0">
                    <a:pos x="connsiteX2" y="connsiteY2"/>
                  </a:cxn>
                  <a:cxn ang="0">
                    <a:pos x="connsiteX3" y="connsiteY3"/>
                  </a:cxn>
                </a:cxnLst>
                <a:rect l="l" t="t" r="r" b="b"/>
                <a:pathLst>
                  <a:path w="16719" h="42416">
                    <a:moveTo>
                      <a:pt x="15561" y="29078"/>
                    </a:moveTo>
                    <a:cubicBezTo>
                      <a:pt x="14799" y="21553"/>
                      <a:pt x="18514" y="5361"/>
                      <a:pt x="15561" y="1836"/>
                    </a:cubicBezTo>
                    <a:cubicBezTo>
                      <a:pt x="9179" y="-8546"/>
                      <a:pt x="6798" y="28697"/>
                      <a:pt x="797" y="23839"/>
                    </a:cubicBezTo>
                    <a:cubicBezTo>
                      <a:pt x="-3394" y="54986"/>
                      <a:pt x="10037" y="39936"/>
                      <a:pt x="15561" y="29078"/>
                    </a:cubicBezTo>
                    <a:close/>
                  </a:path>
                </a:pathLst>
              </a:custGeom>
              <a:grpFill/>
              <a:ln w="9525" cap="flat">
                <a:noFill/>
                <a:prstDash val="solid"/>
                <a:miter/>
              </a:ln>
            </p:spPr>
            <p:txBody>
              <a:bodyPr rtlCol="0" anchor="ctr"/>
              <a:lstStyle/>
              <a:p>
                <a:endParaRPr lang="en-US"/>
              </a:p>
            </p:txBody>
          </p:sp>
          <p:sp>
            <p:nvSpPr>
              <p:cNvPr id="74242" name="Freeform: Shape 74241">
                <a:extLst>
                  <a:ext uri="{FF2B5EF4-FFF2-40B4-BE49-F238E27FC236}">
                    <a16:creationId xmlns:a16="http://schemas.microsoft.com/office/drawing/2014/main" id="{5E3ECC4E-30BD-449D-9BEF-08914AB6FAAB}"/>
                  </a:ext>
                </a:extLst>
              </p:cNvPr>
              <p:cNvSpPr/>
              <p:nvPr/>
            </p:nvSpPr>
            <p:spPr>
              <a:xfrm>
                <a:off x="16598169" y="6751161"/>
                <a:ext cx="62483" cy="73045"/>
              </a:xfrm>
              <a:custGeom>
                <a:avLst/>
                <a:gdLst>
                  <a:gd name="connsiteX0" fmla="*/ 49149 w 62483"/>
                  <a:gd name="connsiteY0" fmla="*/ 72771 h 73045"/>
                  <a:gd name="connsiteX1" fmla="*/ 62484 w 62483"/>
                  <a:gd name="connsiteY1" fmla="*/ 31528 h 73045"/>
                  <a:gd name="connsiteX2" fmla="*/ 45720 w 62483"/>
                  <a:gd name="connsiteY2" fmla="*/ 0 h 73045"/>
                  <a:gd name="connsiteX3" fmla="*/ 0 w 62483"/>
                  <a:gd name="connsiteY3" fmla="*/ 59721 h 73045"/>
                  <a:gd name="connsiteX4" fmla="*/ 49149 w 62483"/>
                  <a:gd name="connsiteY4" fmla="*/ 72771 h 730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83" h="73045">
                    <a:moveTo>
                      <a:pt x="49149" y="72771"/>
                    </a:moveTo>
                    <a:cubicBezTo>
                      <a:pt x="57055" y="76390"/>
                      <a:pt x="57626" y="43243"/>
                      <a:pt x="62484" y="31528"/>
                    </a:cubicBezTo>
                    <a:cubicBezTo>
                      <a:pt x="36290" y="70961"/>
                      <a:pt x="64770" y="1048"/>
                      <a:pt x="45720" y="0"/>
                    </a:cubicBezTo>
                    <a:cubicBezTo>
                      <a:pt x="50387" y="57340"/>
                      <a:pt x="10096" y="19050"/>
                      <a:pt x="0" y="59721"/>
                    </a:cubicBezTo>
                    <a:cubicBezTo>
                      <a:pt x="14002" y="68675"/>
                      <a:pt x="48196" y="19526"/>
                      <a:pt x="49149" y="72771"/>
                    </a:cubicBezTo>
                    <a:close/>
                  </a:path>
                </a:pathLst>
              </a:custGeom>
              <a:grpFill/>
              <a:ln w="9525" cap="flat">
                <a:noFill/>
                <a:prstDash val="solid"/>
                <a:miter/>
              </a:ln>
            </p:spPr>
            <p:txBody>
              <a:bodyPr rtlCol="0" anchor="ctr"/>
              <a:lstStyle/>
              <a:p>
                <a:endParaRPr lang="en-US"/>
              </a:p>
            </p:txBody>
          </p:sp>
          <p:sp>
            <p:nvSpPr>
              <p:cNvPr id="74243" name="Freeform: Shape 74242">
                <a:extLst>
                  <a:ext uri="{FF2B5EF4-FFF2-40B4-BE49-F238E27FC236}">
                    <a16:creationId xmlns:a16="http://schemas.microsoft.com/office/drawing/2014/main" id="{66D901C1-D588-4191-B6E7-D4C34C8442C1}"/>
                  </a:ext>
                </a:extLst>
              </p:cNvPr>
              <p:cNvSpPr/>
              <p:nvPr/>
            </p:nvSpPr>
            <p:spPr>
              <a:xfrm>
                <a:off x="16599445" y="6834791"/>
                <a:ext cx="21298" cy="68675"/>
              </a:xfrm>
              <a:custGeom>
                <a:avLst/>
                <a:gdLst>
                  <a:gd name="connsiteX0" fmla="*/ 21298 w 21298"/>
                  <a:gd name="connsiteY0" fmla="*/ 0 h 68675"/>
                  <a:gd name="connsiteX1" fmla="*/ 9583 w 21298"/>
                  <a:gd name="connsiteY1" fmla="*/ 68675 h 68675"/>
                  <a:gd name="connsiteX2" fmla="*/ 17298 w 21298"/>
                  <a:gd name="connsiteY2" fmla="*/ 52769 h 68675"/>
                  <a:gd name="connsiteX3" fmla="*/ 21298 w 21298"/>
                  <a:gd name="connsiteY3" fmla="*/ 0 h 68675"/>
                </a:gdLst>
                <a:ahLst/>
                <a:cxnLst>
                  <a:cxn ang="0">
                    <a:pos x="connsiteX0" y="connsiteY0"/>
                  </a:cxn>
                  <a:cxn ang="0">
                    <a:pos x="connsiteX1" y="connsiteY1"/>
                  </a:cxn>
                  <a:cxn ang="0">
                    <a:pos x="connsiteX2" y="connsiteY2"/>
                  </a:cxn>
                  <a:cxn ang="0">
                    <a:pos x="connsiteX3" y="connsiteY3"/>
                  </a:cxn>
                </a:cxnLst>
                <a:rect l="l" t="t" r="r" b="b"/>
                <a:pathLst>
                  <a:path w="21298" h="68675">
                    <a:moveTo>
                      <a:pt x="21298" y="0"/>
                    </a:moveTo>
                    <a:cubicBezTo>
                      <a:pt x="4534" y="858"/>
                      <a:pt x="-10420" y="67723"/>
                      <a:pt x="9583" y="68675"/>
                    </a:cubicBezTo>
                    <a:cubicBezTo>
                      <a:pt x="11202" y="58674"/>
                      <a:pt x="13869" y="53816"/>
                      <a:pt x="17298" y="52769"/>
                    </a:cubicBezTo>
                    <a:cubicBezTo>
                      <a:pt x="13964" y="23146"/>
                      <a:pt x="5487" y="54579"/>
                      <a:pt x="21298" y="0"/>
                    </a:cubicBezTo>
                    <a:close/>
                  </a:path>
                </a:pathLst>
              </a:custGeom>
              <a:grpFill/>
              <a:ln w="9525" cap="flat">
                <a:noFill/>
                <a:prstDash val="solid"/>
                <a:miter/>
              </a:ln>
            </p:spPr>
            <p:txBody>
              <a:bodyPr rtlCol="0" anchor="ctr"/>
              <a:lstStyle/>
              <a:p>
                <a:endParaRPr lang="en-US"/>
              </a:p>
            </p:txBody>
          </p:sp>
          <p:sp>
            <p:nvSpPr>
              <p:cNvPr id="74244" name="Freeform: Shape 74243">
                <a:extLst>
                  <a:ext uri="{FF2B5EF4-FFF2-40B4-BE49-F238E27FC236}">
                    <a16:creationId xmlns:a16="http://schemas.microsoft.com/office/drawing/2014/main" id="{71D587EE-E362-4D2E-841B-6EB47DF80F10}"/>
                  </a:ext>
                </a:extLst>
              </p:cNvPr>
              <p:cNvSpPr/>
              <p:nvPr/>
            </p:nvSpPr>
            <p:spPr>
              <a:xfrm>
                <a:off x="16549151" y="6894417"/>
                <a:ext cx="28559" cy="82282"/>
              </a:xfrm>
              <a:custGeom>
                <a:avLst/>
                <a:gdLst>
                  <a:gd name="connsiteX0" fmla="*/ 19396 w 28559"/>
                  <a:gd name="connsiteY0" fmla="*/ 79248 h 82282"/>
                  <a:gd name="connsiteX1" fmla="*/ 25587 w 28559"/>
                  <a:gd name="connsiteY1" fmla="*/ 0 h 82282"/>
                  <a:gd name="connsiteX2" fmla="*/ 60 w 28559"/>
                  <a:gd name="connsiteY2" fmla="*/ 73914 h 82282"/>
                  <a:gd name="connsiteX3" fmla="*/ 9871 w 28559"/>
                  <a:gd name="connsiteY3" fmla="*/ 67628 h 82282"/>
                  <a:gd name="connsiteX4" fmla="*/ 19396 w 28559"/>
                  <a:gd name="connsiteY4" fmla="*/ 79248 h 82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59" h="82282">
                    <a:moveTo>
                      <a:pt x="19396" y="79248"/>
                    </a:moveTo>
                    <a:cubicBezTo>
                      <a:pt x="29207" y="42863"/>
                      <a:pt x="30921" y="16955"/>
                      <a:pt x="25587" y="0"/>
                    </a:cubicBezTo>
                    <a:cubicBezTo>
                      <a:pt x="16824" y="10192"/>
                      <a:pt x="15205" y="55722"/>
                      <a:pt x="60" y="73914"/>
                    </a:cubicBezTo>
                    <a:cubicBezTo>
                      <a:pt x="-797" y="89059"/>
                      <a:pt x="7775" y="81629"/>
                      <a:pt x="9871" y="67628"/>
                    </a:cubicBezTo>
                    <a:cubicBezTo>
                      <a:pt x="11966" y="72962"/>
                      <a:pt x="14062" y="78105"/>
                      <a:pt x="19396" y="79248"/>
                    </a:cubicBezTo>
                    <a:close/>
                  </a:path>
                </a:pathLst>
              </a:custGeom>
              <a:grpFill/>
              <a:ln w="9525" cap="flat">
                <a:noFill/>
                <a:prstDash val="solid"/>
                <a:miter/>
              </a:ln>
            </p:spPr>
            <p:txBody>
              <a:bodyPr rtlCol="0" anchor="ctr"/>
              <a:lstStyle/>
              <a:p>
                <a:endParaRPr lang="en-US"/>
              </a:p>
            </p:txBody>
          </p:sp>
          <p:sp>
            <p:nvSpPr>
              <p:cNvPr id="74245" name="Freeform: Shape 74244">
                <a:extLst>
                  <a:ext uri="{FF2B5EF4-FFF2-40B4-BE49-F238E27FC236}">
                    <a16:creationId xmlns:a16="http://schemas.microsoft.com/office/drawing/2014/main" id="{EB694DE4-7432-40B4-9815-B92C06B7C224}"/>
                  </a:ext>
                </a:extLst>
              </p:cNvPr>
              <p:cNvSpPr/>
              <p:nvPr/>
            </p:nvSpPr>
            <p:spPr>
              <a:xfrm>
                <a:off x="17497158" y="2627882"/>
                <a:ext cx="12719" cy="41531"/>
              </a:xfrm>
              <a:custGeom>
                <a:avLst/>
                <a:gdLst>
                  <a:gd name="connsiteX0" fmla="*/ 10077 w 12719"/>
                  <a:gd name="connsiteY0" fmla="*/ 41531 h 41531"/>
                  <a:gd name="connsiteX1" fmla="*/ 9410 w 12719"/>
                  <a:gd name="connsiteY1" fmla="*/ 32197 h 41531"/>
                  <a:gd name="connsiteX2" fmla="*/ 2933 w 12719"/>
                  <a:gd name="connsiteY2" fmla="*/ 2479 h 41531"/>
                  <a:gd name="connsiteX3" fmla="*/ 2933 w 12719"/>
                  <a:gd name="connsiteY3" fmla="*/ 38959 h 41531"/>
                  <a:gd name="connsiteX4" fmla="*/ 10077 w 12719"/>
                  <a:gd name="connsiteY4" fmla="*/ 41531 h 415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9" h="41531">
                    <a:moveTo>
                      <a:pt x="10077" y="41531"/>
                    </a:moveTo>
                    <a:cubicBezTo>
                      <a:pt x="11982" y="34483"/>
                      <a:pt x="10839" y="33149"/>
                      <a:pt x="9410" y="32197"/>
                    </a:cubicBezTo>
                    <a:cubicBezTo>
                      <a:pt x="10934" y="8479"/>
                      <a:pt x="18840" y="-6094"/>
                      <a:pt x="2933" y="2479"/>
                    </a:cubicBezTo>
                    <a:cubicBezTo>
                      <a:pt x="-8307" y="15242"/>
                      <a:pt x="17411" y="2955"/>
                      <a:pt x="2933" y="38959"/>
                    </a:cubicBezTo>
                    <a:lnTo>
                      <a:pt x="10077" y="41531"/>
                    </a:lnTo>
                    <a:close/>
                  </a:path>
                </a:pathLst>
              </a:custGeom>
              <a:grpFill/>
              <a:ln w="9525" cap="flat">
                <a:noFill/>
                <a:prstDash val="solid"/>
                <a:miter/>
              </a:ln>
            </p:spPr>
            <p:txBody>
              <a:bodyPr rtlCol="0" anchor="ctr"/>
              <a:lstStyle/>
              <a:p>
                <a:endParaRPr lang="en-US"/>
              </a:p>
            </p:txBody>
          </p:sp>
          <p:sp>
            <p:nvSpPr>
              <p:cNvPr id="74246" name="Freeform: Shape 74245">
                <a:extLst>
                  <a:ext uri="{FF2B5EF4-FFF2-40B4-BE49-F238E27FC236}">
                    <a16:creationId xmlns:a16="http://schemas.microsoft.com/office/drawing/2014/main" id="{DC69710C-4F7A-4652-A036-121FA32D94B1}"/>
                  </a:ext>
                </a:extLst>
              </p:cNvPr>
              <p:cNvSpPr/>
              <p:nvPr/>
            </p:nvSpPr>
            <p:spPr>
              <a:xfrm>
                <a:off x="17487233" y="2682081"/>
                <a:ext cx="10486" cy="35230"/>
              </a:xfrm>
              <a:custGeom>
                <a:avLst/>
                <a:gdLst>
                  <a:gd name="connsiteX0" fmla="*/ 4667 w 10486"/>
                  <a:gd name="connsiteY0" fmla="*/ 96 h 35230"/>
                  <a:gd name="connsiteX1" fmla="*/ 0 w 10486"/>
                  <a:gd name="connsiteY1" fmla="*/ 34672 h 35230"/>
                  <a:gd name="connsiteX2" fmla="*/ 4667 w 10486"/>
                  <a:gd name="connsiteY2" fmla="*/ 96 h 35230"/>
                </a:gdLst>
                <a:ahLst/>
                <a:cxnLst>
                  <a:cxn ang="0">
                    <a:pos x="connsiteX0" y="connsiteY0"/>
                  </a:cxn>
                  <a:cxn ang="0">
                    <a:pos x="connsiteX1" y="connsiteY1"/>
                  </a:cxn>
                  <a:cxn ang="0">
                    <a:pos x="connsiteX2" y="connsiteY2"/>
                  </a:cxn>
                </a:cxnLst>
                <a:rect l="l" t="t" r="r" b="b"/>
                <a:pathLst>
                  <a:path w="10486" h="35230">
                    <a:moveTo>
                      <a:pt x="4667" y="96"/>
                    </a:moveTo>
                    <a:cubicBezTo>
                      <a:pt x="4953" y="8192"/>
                      <a:pt x="3239" y="20098"/>
                      <a:pt x="0" y="34672"/>
                    </a:cubicBezTo>
                    <a:cubicBezTo>
                      <a:pt x="11049" y="40577"/>
                      <a:pt x="14574" y="-2285"/>
                      <a:pt x="4667" y="96"/>
                    </a:cubicBezTo>
                    <a:close/>
                  </a:path>
                </a:pathLst>
              </a:custGeom>
              <a:grpFill/>
              <a:ln w="9525" cap="flat">
                <a:noFill/>
                <a:prstDash val="solid"/>
                <a:miter/>
              </a:ln>
            </p:spPr>
            <p:txBody>
              <a:bodyPr rtlCol="0" anchor="ctr"/>
              <a:lstStyle/>
              <a:p>
                <a:endParaRPr lang="en-US"/>
              </a:p>
            </p:txBody>
          </p:sp>
          <p:sp>
            <p:nvSpPr>
              <p:cNvPr id="74247" name="Freeform: Shape 74246">
                <a:extLst>
                  <a:ext uri="{FF2B5EF4-FFF2-40B4-BE49-F238E27FC236}">
                    <a16:creationId xmlns:a16="http://schemas.microsoft.com/office/drawing/2014/main" id="{EDA53D6E-94B1-4C85-BC56-0D2236F8E173}"/>
                  </a:ext>
                </a:extLst>
              </p:cNvPr>
              <p:cNvSpPr/>
              <p:nvPr/>
            </p:nvSpPr>
            <p:spPr>
              <a:xfrm>
                <a:off x="16484441" y="7020909"/>
                <a:ext cx="27527" cy="28288"/>
              </a:xfrm>
              <a:custGeom>
                <a:avLst/>
                <a:gdLst>
                  <a:gd name="connsiteX0" fmla="*/ 27527 w 27527"/>
                  <a:gd name="connsiteY0" fmla="*/ 0 h 28288"/>
                  <a:gd name="connsiteX1" fmla="*/ 0 w 27527"/>
                  <a:gd name="connsiteY1" fmla="*/ 28289 h 28288"/>
                  <a:gd name="connsiteX2" fmla="*/ 27527 w 27527"/>
                  <a:gd name="connsiteY2" fmla="*/ 0 h 28288"/>
                </a:gdLst>
                <a:ahLst/>
                <a:cxnLst>
                  <a:cxn ang="0">
                    <a:pos x="connsiteX0" y="connsiteY0"/>
                  </a:cxn>
                  <a:cxn ang="0">
                    <a:pos x="connsiteX1" y="connsiteY1"/>
                  </a:cxn>
                  <a:cxn ang="0">
                    <a:pos x="connsiteX2" y="connsiteY2"/>
                  </a:cxn>
                </a:cxnLst>
                <a:rect l="l" t="t" r="r" b="b"/>
                <a:pathLst>
                  <a:path w="27527" h="28288">
                    <a:moveTo>
                      <a:pt x="27527" y="0"/>
                    </a:moveTo>
                    <a:cubicBezTo>
                      <a:pt x="19336" y="14192"/>
                      <a:pt x="3143" y="-11621"/>
                      <a:pt x="0" y="28289"/>
                    </a:cubicBezTo>
                    <a:cubicBezTo>
                      <a:pt x="8858" y="17336"/>
                      <a:pt x="22955" y="32004"/>
                      <a:pt x="27527" y="0"/>
                    </a:cubicBezTo>
                    <a:close/>
                  </a:path>
                </a:pathLst>
              </a:custGeom>
              <a:grpFill/>
              <a:ln w="9525" cap="flat">
                <a:noFill/>
                <a:prstDash val="solid"/>
                <a:miter/>
              </a:ln>
            </p:spPr>
            <p:txBody>
              <a:bodyPr rtlCol="0" anchor="ctr"/>
              <a:lstStyle/>
              <a:p>
                <a:endParaRPr lang="en-US"/>
              </a:p>
            </p:txBody>
          </p:sp>
          <p:sp>
            <p:nvSpPr>
              <p:cNvPr id="74248" name="Freeform: Shape 74247">
                <a:extLst>
                  <a:ext uri="{FF2B5EF4-FFF2-40B4-BE49-F238E27FC236}">
                    <a16:creationId xmlns:a16="http://schemas.microsoft.com/office/drawing/2014/main" id="{7B81F959-10C2-43D0-9444-86962C7D1D93}"/>
                  </a:ext>
                </a:extLst>
              </p:cNvPr>
              <p:cNvSpPr/>
              <p:nvPr/>
            </p:nvSpPr>
            <p:spPr>
              <a:xfrm>
                <a:off x="17554261" y="2244784"/>
                <a:ext cx="11714" cy="23071"/>
              </a:xfrm>
              <a:custGeom>
                <a:avLst/>
                <a:gdLst>
                  <a:gd name="connsiteX0" fmla="*/ 10600 w 11714"/>
                  <a:gd name="connsiteY0" fmla="*/ 16768 h 23071"/>
                  <a:gd name="connsiteX1" fmla="*/ 1171 w 11714"/>
                  <a:gd name="connsiteY1" fmla="*/ 4100 h 23071"/>
                  <a:gd name="connsiteX2" fmla="*/ 10600 w 11714"/>
                  <a:gd name="connsiteY2" fmla="*/ 16768 h 23071"/>
                </a:gdLst>
                <a:ahLst/>
                <a:cxnLst>
                  <a:cxn ang="0">
                    <a:pos x="connsiteX0" y="connsiteY0"/>
                  </a:cxn>
                  <a:cxn ang="0">
                    <a:pos x="connsiteX1" y="connsiteY1"/>
                  </a:cxn>
                  <a:cxn ang="0">
                    <a:pos x="connsiteX2" y="connsiteY2"/>
                  </a:cxn>
                </a:cxnLst>
                <a:rect l="l" t="t" r="r" b="b"/>
                <a:pathLst>
                  <a:path w="11714" h="23071">
                    <a:moveTo>
                      <a:pt x="10600" y="16768"/>
                    </a:moveTo>
                    <a:cubicBezTo>
                      <a:pt x="14601" y="-10378"/>
                      <a:pt x="6981" y="3433"/>
                      <a:pt x="1171" y="4100"/>
                    </a:cubicBezTo>
                    <a:cubicBezTo>
                      <a:pt x="-3116" y="25722"/>
                      <a:pt x="5362" y="27246"/>
                      <a:pt x="10600" y="16768"/>
                    </a:cubicBezTo>
                    <a:close/>
                  </a:path>
                </a:pathLst>
              </a:custGeom>
              <a:grpFill/>
              <a:ln w="9525" cap="flat">
                <a:noFill/>
                <a:prstDash val="solid"/>
                <a:miter/>
              </a:ln>
            </p:spPr>
            <p:txBody>
              <a:bodyPr rtlCol="0" anchor="ctr"/>
              <a:lstStyle/>
              <a:p>
                <a:endParaRPr lang="en-US"/>
              </a:p>
            </p:txBody>
          </p:sp>
          <p:sp>
            <p:nvSpPr>
              <p:cNvPr id="74249" name="Freeform: Shape 74248">
                <a:extLst>
                  <a:ext uri="{FF2B5EF4-FFF2-40B4-BE49-F238E27FC236}">
                    <a16:creationId xmlns:a16="http://schemas.microsoft.com/office/drawing/2014/main" id="{3AA763CE-C7B0-4D23-B262-21FCAEFA3EED}"/>
                  </a:ext>
                </a:extLst>
              </p:cNvPr>
              <p:cNvSpPr/>
              <p:nvPr/>
            </p:nvSpPr>
            <p:spPr>
              <a:xfrm>
                <a:off x="17535790" y="2248122"/>
                <a:ext cx="17599" cy="49704"/>
              </a:xfrm>
              <a:custGeom>
                <a:avLst/>
                <a:gdLst>
                  <a:gd name="connsiteX0" fmla="*/ 17451 w 17599"/>
                  <a:gd name="connsiteY0" fmla="*/ 0 h 49704"/>
                  <a:gd name="connsiteX1" fmla="*/ 20 w 17599"/>
                  <a:gd name="connsiteY1" fmla="*/ 48292 h 49704"/>
                  <a:gd name="connsiteX2" fmla="*/ 14879 w 17599"/>
                  <a:gd name="connsiteY2" fmla="*/ 35433 h 49704"/>
                  <a:gd name="connsiteX3" fmla="*/ 17451 w 17599"/>
                  <a:gd name="connsiteY3" fmla="*/ 0 h 49704"/>
                </a:gdLst>
                <a:ahLst/>
                <a:cxnLst>
                  <a:cxn ang="0">
                    <a:pos x="connsiteX0" y="connsiteY0"/>
                  </a:cxn>
                  <a:cxn ang="0">
                    <a:pos x="connsiteX1" y="connsiteY1"/>
                  </a:cxn>
                  <a:cxn ang="0">
                    <a:pos x="connsiteX2" y="connsiteY2"/>
                  </a:cxn>
                  <a:cxn ang="0">
                    <a:pos x="connsiteX3" y="connsiteY3"/>
                  </a:cxn>
                </a:cxnLst>
                <a:rect l="l" t="t" r="r" b="b"/>
                <a:pathLst>
                  <a:path w="17599" h="49704">
                    <a:moveTo>
                      <a:pt x="17451" y="0"/>
                    </a:moveTo>
                    <a:cubicBezTo>
                      <a:pt x="11164" y="10001"/>
                      <a:pt x="-552" y="30766"/>
                      <a:pt x="20" y="48292"/>
                    </a:cubicBezTo>
                    <a:cubicBezTo>
                      <a:pt x="5640" y="57245"/>
                      <a:pt x="8973" y="20098"/>
                      <a:pt x="14879" y="35433"/>
                    </a:cubicBezTo>
                    <a:cubicBezTo>
                      <a:pt x="21261" y="12954"/>
                      <a:pt x="13926" y="16764"/>
                      <a:pt x="17451" y="0"/>
                    </a:cubicBezTo>
                    <a:close/>
                  </a:path>
                </a:pathLst>
              </a:custGeom>
              <a:grpFill/>
              <a:ln w="9525" cap="flat">
                <a:noFill/>
                <a:prstDash val="solid"/>
                <a:miter/>
              </a:ln>
            </p:spPr>
            <p:txBody>
              <a:bodyPr rtlCol="0" anchor="ctr"/>
              <a:lstStyle/>
              <a:p>
                <a:endParaRPr lang="en-US"/>
              </a:p>
            </p:txBody>
          </p:sp>
          <p:sp>
            <p:nvSpPr>
              <p:cNvPr id="74250" name="Freeform: Shape 74249">
                <a:extLst>
                  <a:ext uri="{FF2B5EF4-FFF2-40B4-BE49-F238E27FC236}">
                    <a16:creationId xmlns:a16="http://schemas.microsoft.com/office/drawing/2014/main" id="{C66A0D94-0FBE-43F1-A9F3-90F5AAC1379B}"/>
                  </a:ext>
                </a:extLst>
              </p:cNvPr>
              <p:cNvSpPr/>
              <p:nvPr/>
            </p:nvSpPr>
            <p:spPr>
              <a:xfrm>
                <a:off x="16502443" y="6627527"/>
                <a:ext cx="29717" cy="82942"/>
              </a:xfrm>
              <a:custGeom>
                <a:avLst/>
                <a:gdLst>
                  <a:gd name="connsiteX0" fmla="*/ 26479 w 29717"/>
                  <a:gd name="connsiteY0" fmla="*/ 82487 h 82942"/>
                  <a:gd name="connsiteX1" fmla="*/ 29718 w 29717"/>
                  <a:gd name="connsiteY1" fmla="*/ 2191 h 82942"/>
                  <a:gd name="connsiteX2" fmla="*/ 22193 w 29717"/>
                  <a:gd name="connsiteY2" fmla="*/ 0 h 82942"/>
                  <a:gd name="connsiteX3" fmla="*/ 0 w 29717"/>
                  <a:gd name="connsiteY3" fmla="*/ 74962 h 82942"/>
                  <a:gd name="connsiteX4" fmla="*/ 19431 w 29717"/>
                  <a:gd name="connsiteY4" fmla="*/ 44387 h 82942"/>
                  <a:gd name="connsiteX5" fmla="*/ 26479 w 29717"/>
                  <a:gd name="connsiteY5" fmla="*/ 82487 h 82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17" h="82942">
                    <a:moveTo>
                      <a:pt x="26479" y="82487"/>
                    </a:moveTo>
                    <a:cubicBezTo>
                      <a:pt x="27718" y="48958"/>
                      <a:pt x="24479" y="26575"/>
                      <a:pt x="29718" y="2191"/>
                    </a:cubicBezTo>
                    <a:cubicBezTo>
                      <a:pt x="25146" y="6477"/>
                      <a:pt x="20479" y="10382"/>
                      <a:pt x="22193" y="0"/>
                    </a:cubicBezTo>
                    <a:cubicBezTo>
                      <a:pt x="14097" y="23146"/>
                      <a:pt x="17335" y="36195"/>
                      <a:pt x="0" y="74962"/>
                    </a:cubicBezTo>
                    <a:cubicBezTo>
                      <a:pt x="10382" y="85915"/>
                      <a:pt x="12001" y="48958"/>
                      <a:pt x="19431" y="44387"/>
                    </a:cubicBezTo>
                    <a:cubicBezTo>
                      <a:pt x="25908" y="51911"/>
                      <a:pt x="10287" y="87344"/>
                      <a:pt x="26479" y="82487"/>
                    </a:cubicBezTo>
                    <a:close/>
                  </a:path>
                </a:pathLst>
              </a:custGeom>
              <a:grpFill/>
              <a:ln w="9525" cap="flat">
                <a:noFill/>
                <a:prstDash val="solid"/>
                <a:miter/>
              </a:ln>
            </p:spPr>
            <p:txBody>
              <a:bodyPr rtlCol="0" anchor="ctr"/>
              <a:lstStyle/>
              <a:p>
                <a:endParaRPr lang="en-US"/>
              </a:p>
            </p:txBody>
          </p:sp>
          <p:sp>
            <p:nvSpPr>
              <p:cNvPr id="74251" name="Freeform: Shape 74250">
                <a:extLst>
                  <a:ext uri="{FF2B5EF4-FFF2-40B4-BE49-F238E27FC236}">
                    <a16:creationId xmlns:a16="http://schemas.microsoft.com/office/drawing/2014/main" id="{9A37AA37-E8D7-4467-AA3A-5F4D95EB9584}"/>
                  </a:ext>
                </a:extLst>
              </p:cNvPr>
              <p:cNvSpPr/>
              <p:nvPr/>
            </p:nvSpPr>
            <p:spPr>
              <a:xfrm>
                <a:off x="16520636" y="6529311"/>
                <a:ext cx="19313" cy="38017"/>
              </a:xfrm>
              <a:custGeom>
                <a:avLst/>
                <a:gdLst>
                  <a:gd name="connsiteX0" fmla="*/ 14573 w 19313"/>
                  <a:gd name="connsiteY0" fmla="*/ 38018 h 38017"/>
                  <a:gd name="connsiteX1" fmla="*/ 7810 w 19313"/>
                  <a:gd name="connsiteY1" fmla="*/ 13 h 38017"/>
                  <a:gd name="connsiteX2" fmla="*/ 0 w 19313"/>
                  <a:gd name="connsiteY2" fmla="*/ 15825 h 38017"/>
                  <a:gd name="connsiteX3" fmla="*/ 14573 w 19313"/>
                  <a:gd name="connsiteY3" fmla="*/ 38018 h 38017"/>
                </a:gdLst>
                <a:ahLst/>
                <a:cxnLst>
                  <a:cxn ang="0">
                    <a:pos x="connsiteX0" y="connsiteY0"/>
                  </a:cxn>
                  <a:cxn ang="0">
                    <a:pos x="connsiteX1" y="connsiteY1"/>
                  </a:cxn>
                  <a:cxn ang="0">
                    <a:pos x="connsiteX2" y="connsiteY2"/>
                  </a:cxn>
                  <a:cxn ang="0">
                    <a:pos x="connsiteX3" y="connsiteY3"/>
                  </a:cxn>
                </a:cxnLst>
                <a:rect l="l" t="t" r="r" b="b"/>
                <a:pathLst>
                  <a:path w="19313" h="38017">
                    <a:moveTo>
                      <a:pt x="14573" y="38018"/>
                    </a:moveTo>
                    <a:cubicBezTo>
                      <a:pt x="22669" y="12110"/>
                      <a:pt x="20383" y="-463"/>
                      <a:pt x="7810" y="13"/>
                    </a:cubicBezTo>
                    <a:cubicBezTo>
                      <a:pt x="6096" y="10110"/>
                      <a:pt x="3334" y="14777"/>
                      <a:pt x="0" y="15825"/>
                    </a:cubicBezTo>
                    <a:cubicBezTo>
                      <a:pt x="95" y="29255"/>
                      <a:pt x="4953" y="36684"/>
                      <a:pt x="14573" y="38018"/>
                    </a:cubicBezTo>
                    <a:close/>
                  </a:path>
                </a:pathLst>
              </a:custGeom>
              <a:grpFill/>
              <a:ln w="9525" cap="flat">
                <a:noFill/>
                <a:prstDash val="solid"/>
                <a:miter/>
              </a:ln>
            </p:spPr>
            <p:txBody>
              <a:bodyPr rtlCol="0" anchor="ctr"/>
              <a:lstStyle/>
              <a:p>
                <a:endParaRPr lang="en-US"/>
              </a:p>
            </p:txBody>
          </p:sp>
          <p:sp>
            <p:nvSpPr>
              <p:cNvPr id="74252" name="Freeform: Shape 74251">
                <a:extLst>
                  <a:ext uri="{FF2B5EF4-FFF2-40B4-BE49-F238E27FC236}">
                    <a16:creationId xmlns:a16="http://schemas.microsoft.com/office/drawing/2014/main" id="{FBD35D46-069D-494D-88EB-31F58A3AC9AE}"/>
                  </a:ext>
                </a:extLst>
              </p:cNvPr>
              <p:cNvSpPr/>
              <p:nvPr/>
            </p:nvSpPr>
            <p:spPr>
              <a:xfrm>
                <a:off x="17345907" y="2859818"/>
                <a:ext cx="14686" cy="40222"/>
              </a:xfrm>
              <a:custGeom>
                <a:avLst/>
                <a:gdLst>
                  <a:gd name="connsiteX0" fmla="*/ 13595 w 14686"/>
                  <a:gd name="connsiteY0" fmla="*/ 39433 h 40222"/>
                  <a:gd name="connsiteX1" fmla="*/ 6928 w 14686"/>
                  <a:gd name="connsiteY1" fmla="*/ 0 h 40222"/>
                  <a:gd name="connsiteX2" fmla="*/ 13595 w 14686"/>
                  <a:gd name="connsiteY2" fmla="*/ 39433 h 40222"/>
                </a:gdLst>
                <a:ahLst/>
                <a:cxnLst>
                  <a:cxn ang="0">
                    <a:pos x="connsiteX0" y="connsiteY0"/>
                  </a:cxn>
                  <a:cxn ang="0">
                    <a:pos x="connsiteX1" y="connsiteY1"/>
                  </a:cxn>
                  <a:cxn ang="0">
                    <a:pos x="connsiteX2" y="connsiteY2"/>
                  </a:cxn>
                </a:cxnLst>
                <a:rect l="l" t="t" r="r" b="b"/>
                <a:pathLst>
                  <a:path w="14686" h="40222">
                    <a:moveTo>
                      <a:pt x="13595" y="39433"/>
                    </a:moveTo>
                    <a:cubicBezTo>
                      <a:pt x="19119" y="1238"/>
                      <a:pt x="1594" y="35719"/>
                      <a:pt x="6928" y="0"/>
                    </a:cubicBezTo>
                    <a:cubicBezTo>
                      <a:pt x="-7074" y="22098"/>
                      <a:pt x="2737" y="44767"/>
                      <a:pt x="13595" y="39433"/>
                    </a:cubicBezTo>
                    <a:close/>
                  </a:path>
                </a:pathLst>
              </a:custGeom>
              <a:grpFill/>
              <a:ln w="9525" cap="flat">
                <a:noFill/>
                <a:prstDash val="solid"/>
                <a:miter/>
              </a:ln>
            </p:spPr>
            <p:txBody>
              <a:bodyPr rtlCol="0" anchor="ctr"/>
              <a:lstStyle/>
              <a:p>
                <a:endParaRPr lang="en-US"/>
              </a:p>
            </p:txBody>
          </p:sp>
          <p:sp>
            <p:nvSpPr>
              <p:cNvPr id="74253" name="Freeform: Shape 74252">
                <a:extLst>
                  <a:ext uri="{FF2B5EF4-FFF2-40B4-BE49-F238E27FC236}">
                    <a16:creationId xmlns:a16="http://schemas.microsoft.com/office/drawing/2014/main" id="{04468F3D-9A8A-4CDF-8DD3-CC0389AF67BB}"/>
                  </a:ext>
                </a:extLst>
              </p:cNvPr>
              <p:cNvSpPr/>
              <p:nvPr/>
            </p:nvSpPr>
            <p:spPr>
              <a:xfrm>
                <a:off x="16132773" y="7939881"/>
                <a:ext cx="18863" cy="38616"/>
              </a:xfrm>
              <a:custGeom>
                <a:avLst/>
                <a:gdLst>
                  <a:gd name="connsiteX0" fmla="*/ 14482 w 18863"/>
                  <a:gd name="connsiteY0" fmla="*/ 34766 h 38616"/>
                  <a:gd name="connsiteX1" fmla="*/ 18864 w 18863"/>
                  <a:gd name="connsiteY1" fmla="*/ 0 h 38616"/>
                  <a:gd name="connsiteX2" fmla="*/ 14482 w 18863"/>
                  <a:gd name="connsiteY2" fmla="*/ 34766 h 38616"/>
                </a:gdLst>
                <a:ahLst/>
                <a:cxnLst>
                  <a:cxn ang="0">
                    <a:pos x="connsiteX0" y="connsiteY0"/>
                  </a:cxn>
                  <a:cxn ang="0">
                    <a:pos x="connsiteX1" y="connsiteY1"/>
                  </a:cxn>
                  <a:cxn ang="0">
                    <a:pos x="connsiteX2" y="connsiteY2"/>
                  </a:cxn>
                </a:cxnLst>
                <a:rect l="l" t="t" r="r" b="b"/>
                <a:pathLst>
                  <a:path w="18863" h="38616">
                    <a:moveTo>
                      <a:pt x="14482" y="34766"/>
                    </a:moveTo>
                    <a:cubicBezTo>
                      <a:pt x="20769" y="17621"/>
                      <a:pt x="17245" y="11716"/>
                      <a:pt x="18864" y="0"/>
                    </a:cubicBezTo>
                    <a:cubicBezTo>
                      <a:pt x="1528" y="7144"/>
                      <a:pt x="-11045" y="51816"/>
                      <a:pt x="14482" y="34766"/>
                    </a:cubicBezTo>
                    <a:close/>
                  </a:path>
                </a:pathLst>
              </a:custGeom>
              <a:grpFill/>
              <a:ln w="9525" cap="flat">
                <a:noFill/>
                <a:prstDash val="solid"/>
                <a:miter/>
              </a:ln>
            </p:spPr>
            <p:txBody>
              <a:bodyPr rtlCol="0" anchor="ctr"/>
              <a:lstStyle/>
              <a:p>
                <a:endParaRPr lang="en-US"/>
              </a:p>
            </p:txBody>
          </p:sp>
          <p:sp>
            <p:nvSpPr>
              <p:cNvPr id="74254" name="Freeform: Shape 74253">
                <a:extLst>
                  <a:ext uri="{FF2B5EF4-FFF2-40B4-BE49-F238E27FC236}">
                    <a16:creationId xmlns:a16="http://schemas.microsoft.com/office/drawing/2014/main" id="{1880F68D-37E1-4062-B874-2E73A6CBFB46}"/>
                  </a:ext>
                </a:extLst>
              </p:cNvPr>
              <p:cNvSpPr/>
              <p:nvPr/>
            </p:nvSpPr>
            <p:spPr>
              <a:xfrm>
                <a:off x="16120493" y="7990364"/>
                <a:ext cx="18190" cy="42100"/>
              </a:xfrm>
              <a:custGeom>
                <a:avLst/>
                <a:gdLst>
                  <a:gd name="connsiteX0" fmla="*/ 7427 w 18190"/>
                  <a:gd name="connsiteY0" fmla="*/ 42100 h 42100"/>
                  <a:gd name="connsiteX1" fmla="*/ 18191 w 18190"/>
                  <a:gd name="connsiteY1" fmla="*/ 0 h 42100"/>
                  <a:gd name="connsiteX2" fmla="*/ 3236 w 18190"/>
                  <a:gd name="connsiteY2" fmla="*/ 4953 h 42100"/>
                  <a:gd name="connsiteX3" fmla="*/ 7427 w 18190"/>
                  <a:gd name="connsiteY3" fmla="*/ 42100 h 42100"/>
                </a:gdLst>
                <a:ahLst/>
                <a:cxnLst>
                  <a:cxn ang="0">
                    <a:pos x="connsiteX0" y="connsiteY0"/>
                  </a:cxn>
                  <a:cxn ang="0">
                    <a:pos x="connsiteX1" y="connsiteY1"/>
                  </a:cxn>
                  <a:cxn ang="0">
                    <a:pos x="connsiteX2" y="connsiteY2"/>
                  </a:cxn>
                  <a:cxn ang="0">
                    <a:pos x="connsiteX3" y="connsiteY3"/>
                  </a:cxn>
                </a:cxnLst>
                <a:rect l="l" t="t" r="r" b="b"/>
                <a:pathLst>
                  <a:path w="18190" h="42100">
                    <a:moveTo>
                      <a:pt x="7427" y="42100"/>
                    </a:moveTo>
                    <a:cubicBezTo>
                      <a:pt x="11047" y="28004"/>
                      <a:pt x="14571" y="14097"/>
                      <a:pt x="18191" y="0"/>
                    </a:cubicBezTo>
                    <a:cubicBezTo>
                      <a:pt x="13619" y="3524"/>
                      <a:pt x="9047" y="6954"/>
                      <a:pt x="3236" y="4953"/>
                    </a:cubicBezTo>
                    <a:cubicBezTo>
                      <a:pt x="951" y="21622"/>
                      <a:pt x="-4479" y="41720"/>
                      <a:pt x="7427" y="42100"/>
                    </a:cubicBezTo>
                    <a:close/>
                  </a:path>
                </a:pathLst>
              </a:custGeom>
              <a:grpFill/>
              <a:ln w="9525" cap="flat">
                <a:noFill/>
                <a:prstDash val="solid"/>
                <a:miter/>
              </a:ln>
            </p:spPr>
            <p:txBody>
              <a:bodyPr rtlCol="0" anchor="ctr"/>
              <a:lstStyle/>
              <a:p>
                <a:endParaRPr lang="en-US"/>
              </a:p>
            </p:txBody>
          </p:sp>
          <p:sp>
            <p:nvSpPr>
              <p:cNvPr id="74255" name="Freeform: Shape 74254">
                <a:extLst>
                  <a:ext uri="{FF2B5EF4-FFF2-40B4-BE49-F238E27FC236}">
                    <a16:creationId xmlns:a16="http://schemas.microsoft.com/office/drawing/2014/main" id="{272FA742-A241-49A5-A380-D426A245AB9B}"/>
                  </a:ext>
                </a:extLst>
              </p:cNvPr>
              <p:cNvSpPr/>
              <p:nvPr/>
            </p:nvSpPr>
            <p:spPr>
              <a:xfrm>
                <a:off x="16069293" y="8104482"/>
                <a:ext cx="33571" cy="54893"/>
              </a:xfrm>
              <a:custGeom>
                <a:avLst/>
                <a:gdLst>
                  <a:gd name="connsiteX0" fmla="*/ 24051 w 33571"/>
                  <a:gd name="connsiteY0" fmla="*/ 44950 h 54893"/>
                  <a:gd name="connsiteX1" fmla="*/ 26242 w 33571"/>
                  <a:gd name="connsiteY1" fmla="*/ 468 h 54893"/>
                  <a:gd name="connsiteX2" fmla="*/ 19765 w 33571"/>
                  <a:gd name="connsiteY2" fmla="*/ 25804 h 54893"/>
                  <a:gd name="connsiteX3" fmla="*/ 2429 w 33571"/>
                  <a:gd name="connsiteY3" fmla="*/ 39235 h 54893"/>
                  <a:gd name="connsiteX4" fmla="*/ 24051 w 33571"/>
                  <a:gd name="connsiteY4" fmla="*/ 44950 h 548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71" h="54893">
                    <a:moveTo>
                      <a:pt x="24051" y="44950"/>
                    </a:moveTo>
                    <a:cubicBezTo>
                      <a:pt x="26242" y="28472"/>
                      <a:pt x="42910" y="-4294"/>
                      <a:pt x="26242" y="468"/>
                    </a:cubicBezTo>
                    <a:cubicBezTo>
                      <a:pt x="24051" y="8850"/>
                      <a:pt x="21955" y="17232"/>
                      <a:pt x="19765" y="25804"/>
                    </a:cubicBezTo>
                    <a:cubicBezTo>
                      <a:pt x="15669" y="37711"/>
                      <a:pt x="6144" y="25328"/>
                      <a:pt x="2429" y="39235"/>
                    </a:cubicBezTo>
                    <a:cubicBezTo>
                      <a:pt x="-7096" y="79716"/>
                      <a:pt x="13764" y="26757"/>
                      <a:pt x="24051" y="44950"/>
                    </a:cubicBezTo>
                    <a:close/>
                  </a:path>
                </a:pathLst>
              </a:custGeom>
              <a:grpFill/>
              <a:ln w="9525" cap="flat">
                <a:noFill/>
                <a:prstDash val="solid"/>
                <a:miter/>
              </a:ln>
            </p:spPr>
            <p:txBody>
              <a:bodyPr rtlCol="0" anchor="ctr"/>
              <a:lstStyle/>
              <a:p>
                <a:endParaRPr lang="en-US"/>
              </a:p>
            </p:txBody>
          </p:sp>
          <p:sp>
            <p:nvSpPr>
              <p:cNvPr id="74256" name="Freeform: Shape 74255">
                <a:extLst>
                  <a:ext uri="{FF2B5EF4-FFF2-40B4-BE49-F238E27FC236}">
                    <a16:creationId xmlns:a16="http://schemas.microsoft.com/office/drawing/2014/main" id="{52079667-2767-46FD-A135-7BAE7EFA337D}"/>
                  </a:ext>
                </a:extLst>
              </p:cNvPr>
              <p:cNvSpPr/>
              <p:nvPr/>
            </p:nvSpPr>
            <p:spPr>
              <a:xfrm>
                <a:off x="17305019" y="2678864"/>
                <a:ext cx="27742" cy="25600"/>
              </a:xfrm>
              <a:custGeom>
                <a:avLst/>
                <a:gdLst>
                  <a:gd name="connsiteX0" fmla="*/ 27527 w 27742"/>
                  <a:gd name="connsiteY0" fmla="*/ 25601 h 25600"/>
                  <a:gd name="connsiteX1" fmla="*/ 0 w 27742"/>
                  <a:gd name="connsiteY1" fmla="*/ 14647 h 25600"/>
                  <a:gd name="connsiteX2" fmla="*/ 27527 w 27742"/>
                  <a:gd name="connsiteY2" fmla="*/ 25601 h 25600"/>
                </a:gdLst>
                <a:ahLst/>
                <a:cxnLst>
                  <a:cxn ang="0">
                    <a:pos x="connsiteX0" y="connsiteY0"/>
                  </a:cxn>
                  <a:cxn ang="0">
                    <a:pos x="connsiteX1" y="connsiteY1"/>
                  </a:cxn>
                  <a:cxn ang="0">
                    <a:pos x="connsiteX2" y="connsiteY2"/>
                  </a:cxn>
                </a:cxnLst>
                <a:rect l="l" t="t" r="r" b="b"/>
                <a:pathLst>
                  <a:path w="27742" h="25600">
                    <a:moveTo>
                      <a:pt x="27527" y="25601"/>
                    </a:moveTo>
                    <a:cubicBezTo>
                      <a:pt x="29909" y="6741"/>
                      <a:pt x="12002" y="-15166"/>
                      <a:pt x="0" y="14647"/>
                    </a:cubicBezTo>
                    <a:cubicBezTo>
                      <a:pt x="13049" y="12171"/>
                      <a:pt x="13240" y="21600"/>
                      <a:pt x="27527" y="25601"/>
                    </a:cubicBezTo>
                    <a:close/>
                  </a:path>
                </a:pathLst>
              </a:custGeom>
              <a:grpFill/>
              <a:ln w="9525" cap="flat">
                <a:noFill/>
                <a:prstDash val="solid"/>
                <a:miter/>
              </a:ln>
            </p:spPr>
            <p:txBody>
              <a:bodyPr rtlCol="0" anchor="ctr"/>
              <a:lstStyle/>
              <a:p>
                <a:endParaRPr lang="en-US"/>
              </a:p>
            </p:txBody>
          </p:sp>
          <p:sp>
            <p:nvSpPr>
              <p:cNvPr id="74257" name="Freeform: Shape 74256">
                <a:extLst>
                  <a:ext uri="{FF2B5EF4-FFF2-40B4-BE49-F238E27FC236}">
                    <a16:creationId xmlns:a16="http://schemas.microsoft.com/office/drawing/2014/main" id="{D2A57DC9-059C-41BC-8B25-F36B3AD3AC67}"/>
                  </a:ext>
                </a:extLst>
              </p:cNvPr>
              <p:cNvSpPr/>
              <p:nvPr/>
            </p:nvSpPr>
            <p:spPr>
              <a:xfrm>
                <a:off x="17275111" y="2734029"/>
                <a:ext cx="21467" cy="21680"/>
              </a:xfrm>
              <a:custGeom>
                <a:avLst/>
                <a:gdLst>
                  <a:gd name="connsiteX0" fmla="*/ 20479 w 21467"/>
                  <a:gd name="connsiteY0" fmla="*/ 20537 h 21680"/>
                  <a:gd name="connsiteX1" fmla="*/ 0 w 21467"/>
                  <a:gd name="connsiteY1" fmla="*/ 21680 h 21680"/>
                  <a:gd name="connsiteX2" fmla="*/ 20479 w 21467"/>
                  <a:gd name="connsiteY2" fmla="*/ 20537 h 21680"/>
                </a:gdLst>
                <a:ahLst/>
                <a:cxnLst>
                  <a:cxn ang="0">
                    <a:pos x="connsiteX0" y="connsiteY0"/>
                  </a:cxn>
                  <a:cxn ang="0">
                    <a:pos x="connsiteX1" y="connsiteY1"/>
                  </a:cxn>
                  <a:cxn ang="0">
                    <a:pos x="connsiteX2" y="connsiteY2"/>
                  </a:cxn>
                </a:cxnLst>
                <a:rect l="l" t="t" r="r" b="b"/>
                <a:pathLst>
                  <a:path w="21467" h="21680">
                    <a:moveTo>
                      <a:pt x="20479" y="20537"/>
                    </a:moveTo>
                    <a:cubicBezTo>
                      <a:pt x="26099" y="-8704"/>
                      <a:pt x="6191" y="-5275"/>
                      <a:pt x="0" y="21680"/>
                    </a:cubicBezTo>
                    <a:cubicBezTo>
                      <a:pt x="6763" y="18728"/>
                      <a:pt x="13431" y="13679"/>
                      <a:pt x="20479" y="20537"/>
                    </a:cubicBezTo>
                    <a:close/>
                  </a:path>
                </a:pathLst>
              </a:custGeom>
              <a:grpFill/>
              <a:ln w="9525" cap="flat">
                <a:noFill/>
                <a:prstDash val="solid"/>
                <a:miter/>
              </a:ln>
            </p:spPr>
            <p:txBody>
              <a:bodyPr rtlCol="0" anchor="ctr"/>
              <a:lstStyle/>
              <a:p>
                <a:endParaRPr lang="en-US"/>
              </a:p>
            </p:txBody>
          </p:sp>
          <p:sp>
            <p:nvSpPr>
              <p:cNvPr id="74258" name="Freeform: Shape 74257">
                <a:extLst>
                  <a:ext uri="{FF2B5EF4-FFF2-40B4-BE49-F238E27FC236}">
                    <a16:creationId xmlns:a16="http://schemas.microsoft.com/office/drawing/2014/main" id="{2DDEFEC7-F0E8-485E-85A4-50F7CE77E1F6}"/>
                  </a:ext>
                </a:extLst>
              </p:cNvPr>
              <p:cNvSpPr/>
              <p:nvPr/>
            </p:nvSpPr>
            <p:spPr>
              <a:xfrm>
                <a:off x="17081277" y="3343212"/>
                <a:ext cx="19497" cy="46767"/>
              </a:xfrm>
              <a:custGeom>
                <a:avLst/>
                <a:gdLst>
                  <a:gd name="connsiteX0" fmla="*/ 0 w 19497"/>
                  <a:gd name="connsiteY0" fmla="*/ 12192 h 46767"/>
                  <a:gd name="connsiteX1" fmla="*/ 19145 w 19497"/>
                  <a:gd name="connsiteY1" fmla="*/ 46768 h 46767"/>
                  <a:gd name="connsiteX2" fmla="*/ 16764 w 19497"/>
                  <a:gd name="connsiteY2" fmla="*/ 0 h 46767"/>
                  <a:gd name="connsiteX3" fmla="*/ 0 w 19497"/>
                  <a:gd name="connsiteY3" fmla="*/ 12192 h 46767"/>
                </a:gdLst>
                <a:ahLst/>
                <a:cxnLst>
                  <a:cxn ang="0">
                    <a:pos x="connsiteX0" y="connsiteY0"/>
                  </a:cxn>
                  <a:cxn ang="0">
                    <a:pos x="connsiteX1" y="connsiteY1"/>
                  </a:cxn>
                  <a:cxn ang="0">
                    <a:pos x="connsiteX2" y="connsiteY2"/>
                  </a:cxn>
                  <a:cxn ang="0">
                    <a:pos x="connsiteX3" y="connsiteY3"/>
                  </a:cxn>
                </a:cxnLst>
                <a:rect l="l" t="t" r="r" b="b"/>
                <a:pathLst>
                  <a:path w="19497" h="46767">
                    <a:moveTo>
                      <a:pt x="0" y="12192"/>
                    </a:moveTo>
                    <a:cubicBezTo>
                      <a:pt x="4572" y="37147"/>
                      <a:pt x="8287" y="38386"/>
                      <a:pt x="19145" y="46768"/>
                    </a:cubicBezTo>
                    <a:cubicBezTo>
                      <a:pt x="21907" y="25241"/>
                      <a:pt x="7239" y="32480"/>
                      <a:pt x="16764" y="0"/>
                    </a:cubicBezTo>
                    <a:cubicBezTo>
                      <a:pt x="11335" y="7334"/>
                      <a:pt x="5429" y="4763"/>
                      <a:pt x="0" y="12192"/>
                    </a:cubicBezTo>
                    <a:close/>
                  </a:path>
                </a:pathLst>
              </a:custGeom>
              <a:grpFill/>
              <a:ln w="9525" cap="flat">
                <a:noFill/>
                <a:prstDash val="solid"/>
                <a:miter/>
              </a:ln>
            </p:spPr>
            <p:txBody>
              <a:bodyPr rtlCol="0" anchor="ctr"/>
              <a:lstStyle/>
              <a:p>
                <a:endParaRPr lang="en-US"/>
              </a:p>
            </p:txBody>
          </p:sp>
          <p:sp>
            <p:nvSpPr>
              <p:cNvPr id="74259" name="Freeform: Shape 74258">
                <a:extLst>
                  <a:ext uri="{FF2B5EF4-FFF2-40B4-BE49-F238E27FC236}">
                    <a16:creationId xmlns:a16="http://schemas.microsoft.com/office/drawing/2014/main" id="{471CE9A9-2857-4027-9796-8BC429C2A25C}"/>
                  </a:ext>
                </a:extLst>
              </p:cNvPr>
              <p:cNvSpPr/>
              <p:nvPr/>
            </p:nvSpPr>
            <p:spPr>
              <a:xfrm>
                <a:off x="17393882" y="2029193"/>
                <a:ext cx="12727" cy="29000"/>
              </a:xfrm>
              <a:custGeom>
                <a:avLst/>
                <a:gdLst>
                  <a:gd name="connsiteX0" fmla="*/ 12007 w 12727"/>
                  <a:gd name="connsiteY0" fmla="*/ 29000 h 29000"/>
                  <a:gd name="connsiteX1" fmla="*/ 1720 w 12727"/>
                  <a:gd name="connsiteY1" fmla="*/ 6045 h 29000"/>
                  <a:gd name="connsiteX2" fmla="*/ 12007 w 12727"/>
                  <a:gd name="connsiteY2" fmla="*/ 29000 h 29000"/>
                </a:gdLst>
                <a:ahLst/>
                <a:cxnLst>
                  <a:cxn ang="0">
                    <a:pos x="connsiteX0" y="connsiteY0"/>
                  </a:cxn>
                  <a:cxn ang="0">
                    <a:pos x="connsiteX1" y="connsiteY1"/>
                  </a:cxn>
                  <a:cxn ang="0">
                    <a:pos x="connsiteX2" y="connsiteY2"/>
                  </a:cxn>
                </a:cxnLst>
                <a:rect l="l" t="t" r="r" b="b"/>
                <a:pathLst>
                  <a:path w="12727" h="29000">
                    <a:moveTo>
                      <a:pt x="12007" y="29000"/>
                    </a:moveTo>
                    <a:cubicBezTo>
                      <a:pt x="14865" y="12522"/>
                      <a:pt x="8768" y="-11290"/>
                      <a:pt x="1720" y="6045"/>
                    </a:cubicBezTo>
                    <a:cubicBezTo>
                      <a:pt x="-4852" y="32810"/>
                      <a:pt x="9340" y="11474"/>
                      <a:pt x="12007" y="29000"/>
                    </a:cubicBezTo>
                    <a:close/>
                  </a:path>
                </a:pathLst>
              </a:custGeom>
              <a:grpFill/>
              <a:ln w="9525" cap="flat">
                <a:noFill/>
                <a:prstDash val="solid"/>
                <a:miter/>
              </a:ln>
            </p:spPr>
            <p:txBody>
              <a:bodyPr rtlCol="0" anchor="ctr"/>
              <a:lstStyle/>
              <a:p>
                <a:endParaRPr lang="en-US"/>
              </a:p>
            </p:txBody>
          </p:sp>
          <p:sp>
            <p:nvSpPr>
              <p:cNvPr id="74260" name="Freeform: Shape 74259">
                <a:extLst>
                  <a:ext uri="{FF2B5EF4-FFF2-40B4-BE49-F238E27FC236}">
                    <a16:creationId xmlns:a16="http://schemas.microsoft.com/office/drawing/2014/main" id="{2A9208F0-34C9-499C-94CA-17C77DE169C1}"/>
                  </a:ext>
                </a:extLst>
              </p:cNvPr>
              <p:cNvSpPr/>
              <p:nvPr/>
            </p:nvSpPr>
            <p:spPr>
              <a:xfrm>
                <a:off x="16145256" y="6551665"/>
                <a:ext cx="78295" cy="224452"/>
              </a:xfrm>
              <a:custGeom>
                <a:avLst/>
                <a:gdLst>
                  <a:gd name="connsiteX0" fmla="*/ 25146 w 78295"/>
                  <a:gd name="connsiteY0" fmla="*/ 163397 h 224452"/>
                  <a:gd name="connsiteX1" fmla="*/ 0 w 78295"/>
                  <a:gd name="connsiteY1" fmla="*/ 164635 h 224452"/>
                  <a:gd name="connsiteX2" fmla="*/ 16669 w 78295"/>
                  <a:gd name="connsiteY2" fmla="*/ 224452 h 224452"/>
                  <a:gd name="connsiteX3" fmla="*/ 78296 w 78295"/>
                  <a:gd name="connsiteY3" fmla="*/ 88149 h 224452"/>
                  <a:gd name="connsiteX4" fmla="*/ 54102 w 78295"/>
                  <a:gd name="connsiteY4" fmla="*/ 117581 h 224452"/>
                  <a:gd name="connsiteX5" fmla="*/ 70771 w 78295"/>
                  <a:gd name="connsiteY5" fmla="*/ 86054 h 224452"/>
                  <a:gd name="connsiteX6" fmla="*/ 51149 w 78295"/>
                  <a:gd name="connsiteY6" fmla="*/ 98531 h 224452"/>
                  <a:gd name="connsiteX7" fmla="*/ 61436 w 78295"/>
                  <a:gd name="connsiteY7" fmla="*/ 1377 h 224452"/>
                  <a:gd name="connsiteX8" fmla="*/ 35719 w 78295"/>
                  <a:gd name="connsiteY8" fmla="*/ 20712 h 224452"/>
                  <a:gd name="connsiteX9" fmla="*/ 46101 w 78295"/>
                  <a:gd name="connsiteY9" fmla="*/ 42144 h 224452"/>
                  <a:gd name="connsiteX10" fmla="*/ 29242 w 78295"/>
                  <a:gd name="connsiteY10" fmla="*/ 73481 h 224452"/>
                  <a:gd name="connsiteX11" fmla="*/ 37338 w 78295"/>
                  <a:gd name="connsiteY11" fmla="*/ 103389 h 224452"/>
                  <a:gd name="connsiteX12" fmla="*/ 25146 w 78295"/>
                  <a:gd name="connsiteY12" fmla="*/ 163397 h 22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295" h="224452">
                    <a:moveTo>
                      <a:pt x="25146" y="163397"/>
                    </a:moveTo>
                    <a:cubicBezTo>
                      <a:pt x="19717" y="170350"/>
                      <a:pt x="14288" y="165969"/>
                      <a:pt x="0" y="164635"/>
                    </a:cubicBezTo>
                    <a:cubicBezTo>
                      <a:pt x="8382" y="181304"/>
                      <a:pt x="18479" y="195973"/>
                      <a:pt x="16669" y="224452"/>
                    </a:cubicBezTo>
                    <a:cubicBezTo>
                      <a:pt x="25527" y="148348"/>
                      <a:pt x="64865" y="148633"/>
                      <a:pt x="78296" y="88149"/>
                    </a:cubicBezTo>
                    <a:cubicBezTo>
                      <a:pt x="69723" y="93864"/>
                      <a:pt x="63722" y="117391"/>
                      <a:pt x="54102" y="117581"/>
                    </a:cubicBezTo>
                    <a:cubicBezTo>
                      <a:pt x="46101" y="106913"/>
                      <a:pt x="65722" y="87387"/>
                      <a:pt x="70771" y="86054"/>
                    </a:cubicBezTo>
                    <a:cubicBezTo>
                      <a:pt x="74295" y="67004"/>
                      <a:pt x="51911" y="68337"/>
                      <a:pt x="51149" y="98531"/>
                    </a:cubicBezTo>
                    <a:cubicBezTo>
                      <a:pt x="48863" y="62908"/>
                      <a:pt x="48863" y="40619"/>
                      <a:pt x="61436" y="1377"/>
                    </a:cubicBezTo>
                    <a:cubicBezTo>
                      <a:pt x="50768" y="-6339"/>
                      <a:pt x="45339" y="20903"/>
                      <a:pt x="35719" y="20712"/>
                    </a:cubicBezTo>
                    <a:cubicBezTo>
                      <a:pt x="35052" y="32809"/>
                      <a:pt x="39433" y="38905"/>
                      <a:pt x="46101" y="42144"/>
                    </a:cubicBezTo>
                    <a:cubicBezTo>
                      <a:pt x="43243" y="70814"/>
                      <a:pt x="32195" y="44811"/>
                      <a:pt x="29242" y="73481"/>
                    </a:cubicBezTo>
                    <a:cubicBezTo>
                      <a:pt x="32004" y="83387"/>
                      <a:pt x="30385" y="98437"/>
                      <a:pt x="37338" y="103389"/>
                    </a:cubicBezTo>
                    <a:cubicBezTo>
                      <a:pt x="31623" y="128821"/>
                      <a:pt x="12763" y="151300"/>
                      <a:pt x="25146" y="163397"/>
                    </a:cubicBezTo>
                    <a:close/>
                  </a:path>
                </a:pathLst>
              </a:custGeom>
              <a:grpFill/>
              <a:ln w="9525" cap="flat">
                <a:noFill/>
                <a:prstDash val="solid"/>
                <a:miter/>
              </a:ln>
            </p:spPr>
            <p:txBody>
              <a:bodyPr rtlCol="0" anchor="ctr"/>
              <a:lstStyle/>
              <a:p>
                <a:endParaRPr lang="en-US"/>
              </a:p>
            </p:txBody>
          </p:sp>
          <p:sp>
            <p:nvSpPr>
              <p:cNvPr id="74261" name="Freeform: Shape 74260">
                <a:extLst>
                  <a:ext uri="{FF2B5EF4-FFF2-40B4-BE49-F238E27FC236}">
                    <a16:creationId xmlns:a16="http://schemas.microsoft.com/office/drawing/2014/main" id="{EF3850AC-774B-403B-B2D6-4B2DF37067BF}"/>
                  </a:ext>
                </a:extLst>
              </p:cNvPr>
              <p:cNvSpPr/>
              <p:nvPr/>
            </p:nvSpPr>
            <p:spPr>
              <a:xfrm>
                <a:off x="16218026" y="6546581"/>
                <a:ext cx="21285" cy="24843"/>
              </a:xfrm>
              <a:custGeom>
                <a:avLst/>
                <a:gdLst>
                  <a:gd name="connsiteX0" fmla="*/ 20003 w 21285"/>
                  <a:gd name="connsiteY0" fmla="*/ 24844 h 24843"/>
                  <a:gd name="connsiteX1" fmla="*/ 0 w 21285"/>
                  <a:gd name="connsiteY1" fmla="*/ 9890 h 24843"/>
                  <a:gd name="connsiteX2" fmla="*/ 20003 w 21285"/>
                  <a:gd name="connsiteY2" fmla="*/ 24844 h 24843"/>
                </a:gdLst>
                <a:ahLst/>
                <a:cxnLst>
                  <a:cxn ang="0">
                    <a:pos x="connsiteX0" y="connsiteY0"/>
                  </a:cxn>
                  <a:cxn ang="0">
                    <a:pos x="connsiteX1" y="connsiteY1"/>
                  </a:cxn>
                  <a:cxn ang="0">
                    <a:pos x="connsiteX2" y="connsiteY2"/>
                  </a:cxn>
                </a:cxnLst>
                <a:rect l="l" t="t" r="r" b="b"/>
                <a:pathLst>
                  <a:path w="21285" h="24843">
                    <a:moveTo>
                      <a:pt x="20003" y="24844"/>
                    </a:moveTo>
                    <a:cubicBezTo>
                      <a:pt x="26003" y="-6589"/>
                      <a:pt x="9525" y="-4112"/>
                      <a:pt x="0" y="9890"/>
                    </a:cubicBezTo>
                    <a:cubicBezTo>
                      <a:pt x="2477" y="26177"/>
                      <a:pt x="10096" y="11509"/>
                      <a:pt x="20003" y="24844"/>
                    </a:cubicBezTo>
                    <a:close/>
                  </a:path>
                </a:pathLst>
              </a:custGeom>
              <a:grpFill/>
              <a:ln w="9525" cap="flat">
                <a:noFill/>
                <a:prstDash val="solid"/>
                <a:miter/>
              </a:ln>
            </p:spPr>
            <p:txBody>
              <a:bodyPr rtlCol="0" anchor="ctr"/>
              <a:lstStyle/>
              <a:p>
                <a:endParaRPr lang="en-US"/>
              </a:p>
            </p:txBody>
          </p:sp>
          <p:sp>
            <p:nvSpPr>
              <p:cNvPr id="74262" name="Freeform: Shape 74261">
                <a:extLst>
                  <a:ext uri="{FF2B5EF4-FFF2-40B4-BE49-F238E27FC236}">
                    <a16:creationId xmlns:a16="http://schemas.microsoft.com/office/drawing/2014/main" id="{87510C0F-E9ED-4BD6-8E98-8F2C57EFF2FF}"/>
                  </a:ext>
                </a:extLst>
              </p:cNvPr>
              <p:cNvSpPr/>
              <p:nvPr/>
            </p:nvSpPr>
            <p:spPr>
              <a:xfrm>
                <a:off x="17123568" y="2933922"/>
                <a:ext cx="44123" cy="56864"/>
              </a:xfrm>
              <a:custGeom>
                <a:avLst/>
                <a:gdLst>
                  <a:gd name="connsiteX0" fmla="*/ 42863 w 44123"/>
                  <a:gd name="connsiteY0" fmla="*/ 56864 h 56864"/>
                  <a:gd name="connsiteX1" fmla="*/ 15240 w 44123"/>
                  <a:gd name="connsiteY1" fmla="*/ 0 h 56864"/>
                  <a:gd name="connsiteX2" fmla="*/ 0 w 44123"/>
                  <a:gd name="connsiteY2" fmla="*/ 49816 h 56864"/>
                  <a:gd name="connsiteX3" fmla="*/ 42863 w 44123"/>
                  <a:gd name="connsiteY3" fmla="*/ 56864 h 56864"/>
                </a:gdLst>
                <a:ahLst/>
                <a:cxnLst>
                  <a:cxn ang="0">
                    <a:pos x="connsiteX0" y="connsiteY0"/>
                  </a:cxn>
                  <a:cxn ang="0">
                    <a:pos x="connsiteX1" y="connsiteY1"/>
                  </a:cxn>
                  <a:cxn ang="0">
                    <a:pos x="connsiteX2" y="connsiteY2"/>
                  </a:cxn>
                  <a:cxn ang="0">
                    <a:pos x="connsiteX3" y="connsiteY3"/>
                  </a:cxn>
                </a:cxnLst>
                <a:rect l="l" t="t" r="r" b="b"/>
                <a:pathLst>
                  <a:path w="44123" h="56864">
                    <a:moveTo>
                      <a:pt x="42863" y="56864"/>
                    </a:moveTo>
                    <a:cubicBezTo>
                      <a:pt x="51149" y="-762"/>
                      <a:pt x="15907" y="34195"/>
                      <a:pt x="15240" y="0"/>
                    </a:cubicBezTo>
                    <a:cubicBezTo>
                      <a:pt x="10001" y="9049"/>
                      <a:pt x="4953" y="28861"/>
                      <a:pt x="0" y="49816"/>
                    </a:cubicBezTo>
                    <a:cubicBezTo>
                      <a:pt x="11906" y="59246"/>
                      <a:pt x="32575" y="39910"/>
                      <a:pt x="42863" y="56864"/>
                    </a:cubicBezTo>
                    <a:close/>
                  </a:path>
                </a:pathLst>
              </a:custGeom>
              <a:grpFill/>
              <a:ln w="9525" cap="flat">
                <a:noFill/>
                <a:prstDash val="solid"/>
                <a:miter/>
              </a:ln>
            </p:spPr>
            <p:txBody>
              <a:bodyPr rtlCol="0" anchor="ctr"/>
              <a:lstStyle/>
              <a:p>
                <a:endParaRPr lang="en-US"/>
              </a:p>
            </p:txBody>
          </p:sp>
          <p:sp>
            <p:nvSpPr>
              <p:cNvPr id="74263" name="Freeform: Shape 74262">
                <a:extLst>
                  <a:ext uri="{FF2B5EF4-FFF2-40B4-BE49-F238E27FC236}">
                    <a16:creationId xmlns:a16="http://schemas.microsoft.com/office/drawing/2014/main" id="{DC234493-E06F-4B86-91CF-5EDE5A3F310D}"/>
                  </a:ext>
                </a:extLst>
              </p:cNvPr>
              <p:cNvSpPr/>
              <p:nvPr/>
            </p:nvSpPr>
            <p:spPr>
              <a:xfrm>
                <a:off x="16571054" y="5209064"/>
                <a:ext cx="17334" cy="36861"/>
              </a:xfrm>
              <a:custGeom>
                <a:avLst/>
                <a:gdLst>
                  <a:gd name="connsiteX0" fmla="*/ 17304 w 17334"/>
                  <a:gd name="connsiteY0" fmla="*/ 22003 h 36861"/>
                  <a:gd name="connsiteX1" fmla="*/ 5588 w 17334"/>
                  <a:gd name="connsiteY1" fmla="*/ 0 h 36861"/>
                  <a:gd name="connsiteX2" fmla="*/ 6350 w 17334"/>
                  <a:gd name="connsiteY2" fmla="*/ 36862 h 36861"/>
                  <a:gd name="connsiteX3" fmla="*/ 17304 w 17334"/>
                  <a:gd name="connsiteY3" fmla="*/ 22003 h 36861"/>
                </a:gdLst>
                <a:ahLst/>
                <a:cxnLst>
                  <a:cxn ang="0">
                    <a:pos x="connsiteX0" y="connsiteY0"/>
                  </a:cxn>
                  <a:cxn ang="0">
                    <a:pos x="connsiteX1" y="connsiteY1"/>
                  </a:cxn>
                  <a:cxn ang="0">
                    <a:pos x="connsiteX2" y="connsiteY2"/>
                  </a:cxn>
                  <a:cxn ang="0">
                    <a:pos x="connsiteX3" y="connsiteY3"/>
                  </a:cxn>
                </a:cxnLst>
                <a:rect l="l" t="t" r="r" b="b"/>
                <a:pathLst>
                  <a:path w="17334" h="36861">
                    <a:moveTo>
                      <a:pt x="17304" y="22003"/>
                    </a:moveTo>
                    <a:cubicBezTo>
                      <a:pt x="17876" y="8668"/>
                      <a:pt x="10160" y="6572"/>
                      <a:pt x="5588" y="0"/>
                    </a:cubicBezTo>
                    <a:cubicBezTo>
                      <a:pt x="-1174" y="21812"/>
                      <a:pt x="-2794" y="36671"/>
                      <a:pt x="6350" y="36862"/>
                    </a:cubicBezTo>
                    <a:cubicBezTo>
                      <a:pt x="9017" y="22193"/>
                      <a:pt x="13113" y="21717"/>
                      <a:pt x="17304" y="22003"/>
                    </a:cubicBezTo>
                    <a:close/>
                  </a:path>
                </a:pathLst>
              </a:custGeom>
              <a:grpFill/>
              <a:ln w="9525" cap="flat">
                <a:noFill/>
                <a:prstDash val="solid"/>
                <a:miter/>
              </a:ln>
            </p:spPr>
            <p:txBody>
              <a:bodyPr rtlCol="0" anchor="ctr"/>
              <a:lstStyle/>
              <a:p>
                <a:endParaRPr lang="en-US"/>
              </a:p>
            </p:txBody>
          </p:sp>
          <p:sp>
            <p:nvSpPr>
              <p:cNvPr id="74264" name="Freeform: Shape 74263">
                <a:extLst>
                  <a:ext uri="{FF2B5EF4-FFF2-40B4-BE49-F238E27FC236}">
                    <a16:creationId xmlns:a16="http://schemas.microsoft.com/office/drawing/2014/main" id="{F6A987AC-EDAB-42FA-B399-BB8C0D586693}"/>
                  </a:ext>
                </a:extLst>
              </p:cNvPr>
              <p:cNvSpPr/>
              <p:nvPr/>
            </p:nvSpPr>
            <p:spPr>
              <a:xfrm>
                <a:off x="16963745" y="3645992"/>
                <a:ext cx="25358" cy="46333"/>
              </a:xfrm>
              <a:custGeom>
                <a:avLst/>
                <a:gdLst>
                  <a:gd name="connsiteX0" fmla="*/ 24568 w 25358"/>
                  <a:gd name="connsiteY0" fmla="*/ 34595 h 46333"/>
                  <a:gd name="connsiteX1" fmla="*/ 9804 w 25358"/>
                  <a:gd name="connsiteY1" fmla="*/ 1639 h 46333"/>
                  <a:gd name="connsiteX2" fmla="*/ 4280 w 25358"/>
                  <a:gd name="connsiteY2" fmla="*/ 45740 h 46333"/>
                  <a:gd name="connsiteX3" fmla="*/ 12947 w 25358"/>
                  <a:gd name="connsiteY3" fmla="*/ 11926 h 46333"/>
                  <a:gd name="connsiteX4" fmla="*/ 24568 w 25358"/>
                  <a:gd name="connsiteY4" fmla="*/ 34595 h 463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58" h="46333">
                    <a:moveTo>
                      <a:pt x="24568" y="34595"/>
                    </a:moveTo>
                    <a:cubicBezTo>
                      <a:pt x="28092" y="6878"/>
                      <a:pt x="19234" y="-4552"/>
                      <a:pt x="9804" y="1639"/>
                    </a:cubicBezTo>
                    <a:cubicBezTo>
                      <a:pt x="6947" y="18022"/>
                      <a:pt x="-6864" y="51169"/>
                      <a:pt x="4280" y="45740"/>
                    </a:cubicBezTo>
                    <a:cubicBezTo>
                      <a:pt x="10376" y="22784"/>
                      <a:pt x="4280" y="27166"/>
                      <a:pt x="12947" y="11926"/>
                    </a:cubicBezTo>
                    <a:cubicBezTo>
                      <a:pt x="15710" y="21165"/>
                      <a:pt x="13710" y="37929"/>
                      <a:pt x="24568" y="34595"/>
                    </a:cubicBezTo>
                    <a:close/>
                  </a:path>
                </a:pathLst>
              </a:custGeom>
              <a:grpFill/>
              <a:ln w="9525" cap="flat">
                <a:noFill/>
                <a:prstDash val="solid"/>
                <a:miter/>
              </a:ln>
            </p:spPr>
            <p:txBody>
              <a:bodyPr rtlCol="0" anchor="ctr"/>
              <a:lstStyle/>
              <a:p>
                <a:endParaRPr lang="en-US"/>
              </a:p>
            </p:txBody>
          </p:sp>
          <p:sp>
            <p:nvSpPr>
              <p:cNvPr id="74265" name="Freeform: Shape 74264">
                <a:extLst>
                  <a:ext uri="{FF2B5EF4-FFF2-40B4-BE49-F238E27FC236}">
                    <a16:creationId xmlns:a16="http://schemas.microsoft.com/office/drawing/2014/main" id="{C3D68D77-94E8-4C43-87FE-9C25B4B662AF}"/>
                  </a:ext>
                </a:extLst>
              </p:cNvPr>
              <p:cNvSpPr/>
              <p:nvPr/>
            </p:nvSpPr>
            <p:spPr>
              <a:xfrm>
                <a:off x="17040186" y="3341456"/>
                <a:ext cx="16517" cy="45856"/>
              </a:xfrm>
              <a:custGeom>
                <a:avLst/>
                <a:gdLst>
                  <a:gd name="connsiteX0" fmla="*/ 16517 w 16517"/>
                  <a:gd name="connsiteY0" fmla="*/ 23282 h 45856"/>
                  <a:gd name="connsiteX1" fmla="*/ 1277 w 16517"/>
                  <a:gd name="connsiteY1" fmla="*/ 17662 h 45856"/>
                  <a:gd name="connsiteX2" fmla="*/ 2420 w 16517"/>
                  <a:gd name="connsiteY2" fmla="*/ 45856 h 45856"/>
                  <a:gd name="connsiteX3" fmla="*/ 16517 w 16517"/>
                  <a:gd name="connsiteY3" fmla="*/ 23282 h 45856"/>
                </a:gdLst>
                <a:ahLst/>
                <a:cxnLst>
                  <a:cxn ang="0">
                    <a:pos x="connsiteX0" y="connsiteY0"/>
                  </a:cxn>
                  <a:cxn ang="0">
                    <a:pos x="connsiteX1" y="connsiteY1"/>
                  </a:cxn>
                  <a:cxn ang="0">
                    <a:pos x="connsiteX2" y="connsiteY2"/>
                  </a:cxn>
                  <a:cxn ang="0">
                    <a:pos x="connsiteX3" y="connsiteY3"/>
                  </a:cxn>
                </a:cxnLst>
                <a:rect l="l" t="t" r="r" b="b"/>
                <a:pathLst>
                  <a:path w="16517" h="45856">
                    <a:moveTo>
                      <a:pt x="16517" y="23282"/>
                    </a:moveTo>
                    <a:cubicBezTo>
                      <a:pt x="-628" y="28140"/>
                      <a:pt x="19756" y="-27201"/>
                      <a:pt x="1277" y="17662"/>
                    </a:cubicBezTo>
                    <a:cubicBezTo>
                      <a:pt x="-4914" y="37569"/>
                      <a:pt x="14041" y="17281"/>
                      <a:pt x="2420" y="45856"/>
                    </a:cubicBezTo>
                    <a:cubicBezTo>
                      <a:pt x="7183" y="37760"/>
                      <a:pt x="12612" y="46618"/>
                      <a:pt x="16517" y="23282"/>
                    </a:cubicBezTo>
                    <a:close/>
                  </a:path>
                </a:pathLst>
              </a:custGeom>
              <a:grpFill/>
              <a:ln w="9525" cap="flat">
                <a:noFill/>
                <a:prstDash val="solid"/>
                <a:miter/>
              </a:ln>
            </p:spPr>
            <p:txBody>
              <a:bodyPr rtlCol="0" anchor="ctr"/>
              <a:lstStyle/>
              <a:p>
                <a:endParaRPr lang="en-US"/>
              </a:p>
            </p:txBody>
          </p:sp>
          <p:sp>
            <p:nvSpPr>
              <p:cNvPr id="74266" name="Freeform: Shape 74265">
                <a:extLst>
                  <a:ext uri="{FF2B5EF4-FFF2-40B4-BE49-F238E27FC236}">
                    <a16:creationId xmlns:a16="http://schemas.microsoft.com/office/drawing/2014/main" id="{3ADC7E09-EC12-4041-95BA-E8A4AED4ED34}"/>
                  </a:ext>
                </a:extLst>
              </p:cNvPr>
              <p:cNvSpPr/>
              <p:nvPr/>
            </p:nvSpPr>
            <p:spPr>
              <a:xfrm>
                <a:off x="17008499" y="3333448"/>
                <a:ext cx="27915" cy="46551"/>
              </a:xfrm>
              <a:custGeom>
                <a:avLst/>
                <a:gdLst>
                  <a:gd name="connsiteX0" fmla="*/ 27916 w 27915"/>
                  <a:gd name="connsiteY0" fmla="*/ 23860 h 46551"/>
                  <a:gd name="connsiteX1" fmla="*/ 17057 w 27915"/>
                  <a:gd name="connsiteY1" fmla="*/ 1476 h 46551"/>
                  <a:gd name="connsiteX2" fmla="*/ 8 w 27915"/>
                  <a:gd name="connsiteY2" fmla="*/ 13573 h 46551"/>
                  <a:gd name="connsiteX3" fmla="*/ 27916 w 27915"/>
                  <a:gd name="connsiteY3" fmla="*/ 23860 h 46551"/>
                </a:gdLst>
                <a:ahLst/>
                <a:cxnLst>
                  <a:cxn ang="0">
                    <a:pos x="connsiteX0" y="connsiteY0"/>
                  </a:cxn>
                  <a:cxn ang="0">
                    <a:pos x="connsiteX1" y="connsiteY1"/>
                  </a:cxn>
                  <a:cxn ang="0">
                    <a:pos x="connsiteX2" y="connsiteY2"/>
                  </a:cxn>
                  <a:cxn ang="0">
                    <a:pos x="connsiteX3" y="connsiteY3"/>
                  </a:cxn>
                </a:cxnLst>
                <a:rect l="l" t="t" r="r" b="b"/>
                <a:pathLst>
                  <a:path w="27915" h="46551">
                    <a:moveTo>
                      <a:pt x="27916" y="23860"/>
                    </a:moveTo>
                    <a:cubicBezTo>
                      <a:pt x="15343" y="44148"/>
                      <a:pt x="21058" y="9573"/>
                      <a:pt x="17057" y="1476"/>
                    </a:cubicBezTo>
                    <a:cubicBezTo>
                      <a:pt x="10866" y="-7668"/>
                      <a:pt x="6485" y="29289"/>
                      <a:pt x="8" y="13573"/>
                    </a:cubicBezTo>
                    <a:cubicBezTo>
                      <a:pt x="-373" y="40815"/>
                      <a:pt x="13628" y="66532"/>
                      <a:pt x="27916" y="23860"/>
                    </a:cubicBezTo>
                    <a:close/>
                  </a:path>
                </a:pathLst>
              </a:custGeom>
              <a:grpFill/>
              <a:ln w="9525" cap="flat">
                <a:noFill/>
                <a:prstDash val="solid"/>
                <a:miter/>
              </a:ln>
            </p:spPr>
            <p:txBody>
              <a:bodyPr rtlCol="0" anchor="ctr"/>
              <a:lstStyle/>
              <a:p>
                <a:endParaRPr lang="en-US"/>
              </a:p>
            </p:txBody>
          </p:sp>
          <p:sp>
            <p:nvSpPr>
              <p:cNvPr id="74267" name="Freeform: Shape 74266">
                <a:extLst>
                  <a:ext uri="{FF2B5EF4-FFF2-40B4-BE49-F238E27FC236}">
                    <a16:creationId xmlns:a16="http://schemas.microsoft.com/office/drawing/2014/main" id="{CE84F8C4-2C5D-48F2-832F-1272FCDA9E33}"/>
                  </a:ext>
                </a:extLst>
              </p:cNvPr>
              <p:cNvSpPr/>
              <p:nvPr/>
            </p:nvSpPr>
            <p:spPr>
              <a:xfrm>
                <a:off x="16916018" y="3588575"/>
                <a:ext cx="21145" cy="54292"/>
              </a:xfrm>
              <a:custGeom>
                <a:avLst/>
                <a:gdLst>
                  <a:gd name="connsiteX0" fmla="*/ 18383 w 21145"/>
                  <a:gd name="connsiteY0" fmla="*/ 54292 h 54292"/>
                  <a:gd name="connsiteX1" fmla="*/ 21146 w 21145"/>
                  <a:gd name="connsiteY1" fmla="*/ 0 h 54292"/>
                  <a:gd name="connsiteX2" fmla="*/ 0 w 21145"/>
                  <a:gd name="connsiteY2" fmla="*/ 47720 h 54292"/>
                  <a:gd name="connsiteX3" fmla="*/ 18383 w 21145"/>
                  <a:gd name="connsiteY3" fmla="*/ 54292 h 54292"/>
                </a:gdLst>
                <a:ahLst/>
                <a:cxnLst>
                  <a:cxn ang="0">
                    <a:pos x="connsiteX0" y="connsiteY0"/>
                  </a:cxn>
                  <a:cxn ang="0">
                    <a:pos x="connsiteX1" y="connsiteY1"/>
                  </a:cxn>
                  <a:cxn ang="0">
                    <a:pos x="connsiteX2" y="connsiteY2"/>
                  </a:cxn>
                  <a:cxn ang="0">
                    <a:pos x="connsiteX3" y="connsiteY3"/>
                  </a:cxn>
                </a:cxnLst>
                <a:rect l="l" t="t" r="r" b="b"/>
                <a:pathLst>
                  <a:path w="21145" h="54292">
                    <a:moveTo>
                      <a:pt x="18383" y="54292"/>
                    </a:moveTo>
                    <a:cubicBezTo>
                      <a:pt x="22860" y="26194"/>
                      <a:pt x="1715" y="57436"/>
                      <a:pt x="21146" y="0"/>
                    </a:cubicBezTo>
                    <a:cubicBezTo>
                      <a:pt x="14002" y="13430"/>
                      <a:pt x="6477" y="18859"/>
                      <a:pt x="0" y="47720"/>
                    </a:cubicBezTo>
                    <a:cubicBezTo>
                      <a:pt x="6096" y="49911"/>
                      <a:pt x="12192" y="52102"/>
                      <a:pt x="18383" y="54292"/>
                    </a:cubicBezTo>
                    <a:close/>
                  </a:path>
                </a:pathLst>
              </a:custGeom>
              <a:grpFill/>
              <a:ln w="9525" cap="flat">
                <a:noFill/>
                <a:prstDash val="solid"/>
                <a:miter/>
              </a:ln>
            </p:spPr>
            <p:txBody>
              <a:bodyPr rtlCol="0" anchor="ctr"/>
              <a:lstStyle/>
              <a:p>
                <a:endParaRPr lang="en-US"/>
              </a:p>
            </p:txBody>
          </p:sp>
          <p:sp>
            <p:nvSpPr>
              <p:cNvPr id="74268" name="Freeform: Shape 74267">
                <a:extLst>
                  <a:ext uri="{FF2B5EF4-FFF2-40B4-BE49-F238E27FC236}">
                    <a16:creationId xmlns:a16="http://schemas.microsoft.com/office/drawing/2014/main" id="{F48824A3-85D2-43E2-80E1-1DFF00D5765A}"/>
                  </a:ext>
                </a:extLst>
              </p:cNvPr>
              <p:cNvSpPr/>
              <p:nvPr/>
            </p:nvSpPr>
            <p:spPr>
              <a:xfrm>
                <a:off x="16945127" y="3322828"/>
                <a:ext cx="20512" cy="25812"/>
              </a:xfrm>
              <a:custGeom>
                <a:avLst/>
                <a:gdLst>
                  <a:gd name="connsiteX0" fmla="*/ 19088 w 20512"/>
                  <a:gd name="connsiteY0" fmla="*/ 25813 h 25812"/>
                  <a:gd name="connsiteX1" fmla="*/ 1467 w 20512"/>
                  <a:gd name="connsiteY1" fmla="*/ 0 h 25812"/>
                  <a:gd name="connsiteX2" fmla="*/ 19088 w 20512"/>
                  <a:gd name="connsiteY2" fmla="*/ 25813 h 25812"/>
                </a:gdLst>
                <a:ahLst/>
                <a:cxnLst>
                  <a:cxn ang="0">
                    <a:pos x="connsiteX0" y="connsiteY0"/>
                  </a:cxn>
                  <a:cxn ang="0">
                    <a:pos x="connsiteX1" y="connsiteY1"/>
                  </a:cxn>
                  <a:cxn ang="0">
                    <a:pos x="connsiteX2" y="connsiteY2"/>
                  </a:cxn>
                </a:cxnLst>
                <a:rect l="l" t="t" r="r" b="b"/>
                <a:pathLst>
                  <a:path w="20512" h="25812">
                    <a:moveTo>
                      <a:pt x="19088" y="25813"/>
                    </a:moveTo>
                    <a:cubicBezTo>
                      <a:pt x="26232" y="-10573"/>
                      <a:pt x="4324" y="24193"/>
                      <a:pt x="1467" y="0"/>
                    </a:cubicBezTo>
                    <a:cubicBezTo>
                      <a:pt x="-5105" y="28194"/>
                      <a:pt x="12135" y="18955"/>
                      <a:pt x="19088" y="25813"/>
                    </a:cubicBezTo>
                    <a:close/>
                  </a:path>
                </a:pathLst>
              </a:custGeom>
              <a:grpFill/>
              <a:ln w="9525" cap="flat">
                <a:noFill/>
                <a:prstDash val="solid"/>
                <a:miter/>
              </a:ln>
            </p:spPr>
            <p:txBody>
              <a:bodyPr rtlCol="0" anchor="ctr"/>
              <a:lstStyle/>
              <a:p>
                <a:endParaRPr lang="en-US"/>
              </a:p>
            </p:txBody>
          </p:sp>
          <p:sp>
            <p:nvSpPr>
              <p:cNvPr id="74269" name="Freeform: Shape 74268">
                <a:extLst>
                  <a:ext uri="{FF2B5EF4-FFF2-40B4-BE49-F238E27FC236}">
                    <a16:creationId xmlns:a16="http://schemas.microsoft.com/office/drawing/2014/main" id="{B5D7E3F7-B820-47C5-B16B-EC4D75CC4E10}"/>
                  </a:ext>
                </a:extLst>
              </p:cNvPr>
              <p:cNvSpPr/>
              <p:nvPr/>
            </p:nvSpPr>
            <p:spPr>
              <a:xfrm>
                <a:off x="16882872" y="3485039"/>
                <a:ext cx="26479" cy="63817"/>
              </a:xfrm>
              <a:custGeom>
                <a:avLst/>
                <a:gdLst>
                  <a:gd name="connsiteX0" fmla="*/ 26479 w 26479"/>
                  <a:gd name="connsiteY0" fmla="*/ 27813 h 63817"/>
                  <a:gd name="connsiteX1" fmla="*/ 3334 w 26479"/>
                  <a:gd name="connsiteY1" fmla="*/ 0 h 63817"/>
                  <a:gd name="connsiteX2" fmla="*/ 0 w 26479"/>
                  <a:gd name="connsiteY2" fmla="*/ 63817 h 63817"/>
                  <a:gd name="connsiteX3" fmla="*/ 26479 w 26479"/>
                  <a:gd name="connsiteY3" fmla="*/ 27813 h 63817"/>
                </a:gdLst>
                <a:ahLst/>
                <a:cxnLst>
                  <a:cxn ang="0">
                    <a:pos x="connsiteX0" y="connsiteY0"/>
                  </a:cxn>
                  <a:cxn ang="0">
                    <a:pos x="connsiteX1" y="connsiteY1"/>
                  </a:cxn>
                  <a:cxn ang="0">
                    <a:pos x="connsiteX2" y="connsiteY2"/>
                  </a:cxn>
                  <a:cxn ang="0">
                    <a:pos x="connsiteX3" y="connsiteY3"/>
                  </a:cxn>
                </a:cxnLst>
                <a:rect l="l" t="t" r="r" b="b"/>
                <a:pathLst>
                  <a:path w="26479" h="63817">
                    <a:moveTo>
                      <a:pt x="26479" y="27813"/>
                    </a:moveTo>
                    <a:cubicBezTo>
                      <a:pt x="16573" y="29527"/>
                      <a:pt x="9906" y="24098"/>
                      <a:pt x="3334" y="0"/>
                    </a:cubicBezTo>
                    <a:cubicBezTo>
                      <a:pt x="-6287" y="34385"/>
                      <a:pt x="15145" y="20860"/>
                      <a:pt x="0" y="63817"/>
                    </a:cubicBezTo>
                    <a:cubicBezTo>
                      <a:pt x="8954" y="57817"/>
                      <a:pt x="17431" y="33909"/>
                      <a:pt x="26479" y="27813"/>
                    </a:cubicBezTo>
                    <a:close/>
                  </a:path>
                </a:pathLst>
              </a:custGeom>
              <a:grpFill/>
              <a:ln w="9525" cap="flat">
                <a:noFill/>
                <a:prstDash val="solid"/>
                <a:miter/>
              </a:ln>
            </p:spPr>
            <p:txBody>
              <a:bodyPr rtlCol="0" anchor="ctr"/>
              <a:lstStyle/>
              <a:p>
                <a:endParaRPr lang="en-US"/>
              </a:p>
            </p:txBody>
          </p:sp>
          <p:sp>
            <p:nvSpPr>
              <p:cNvPr id="74270" name="Freeform: Shape 74269">
                <a:extLst>
                  <a:ext uri="{FF2B5EF4-FFF2-40B4-BE49-F238E27FC236}">
                    <a16:creationId xmlns:a16="http://schemas.microsoft.com/office/drawing/2014/main" id="{F9F69A93-DEE4-420E-B1A1-62289B869732}"/>
                  </a:ext>
                </a:extLst>
              </p:cNvPr>
              <p:cNvSpPr/>
              <p:nvPr/>
            </p:nvSpPr>
            <p:spPr>
              <a:xfrm>
                <a:off x="17050241" y="2920016"/>
                <a:ext cx="9601" cy="37623"/>
              </a:xfrm>
              <a:custGeom>
                <a:avLst/>
                <a:gdLst>
                  <a:gd name="connsiteX0" fmla="*/ 7128 w 9601"/>
                  <a:gd name="connsiteY0" fmla="*/ 37624 h 37623"/>
                  <a:gd name="connsiteX1" fmla="*/ 6842 w 9601"/>
                  <a:gd name="connsiteY1" fmla="*/ 0 h 37623"/>
                  <a:gd name="connsiteX2" fmla="*/ 7128 w 9601"/>
                  <a:gd name="connsiteY2" fmla="*/ 37624 h 37623"/>
                </a:gdLst>
                <a:ahLst/>
                <a:cxnLst>
                  <a:cxn ang="0">
                    <a:pos x="connsiteX0" y="connsiteY0"/>
                  </a:cxn>
                  <a:cxn ang="0">
                    <a:pos x="connsiteX1" y="connsiteY1"/>
                  </a:cxn>
                  <a:cxn ang="0">
                    <a:pos x="connsiteX2" y="connsiteY2"/>
                  </a:cxn>
                </a:cxnLst>
                <a:rect l="l" t="t" r="r" b="b"/>
                <a:pathLst>
                  <a:path w="9601" h="37623">
                    <a:moveTo>
                      <a:pt x="7128" y="37624"/>
                    </a:moveTo>
                    <a:cubicBezTo>
                      <a:pt x="13034" y="15240"/>
                      <a:pt x="6461" y="13335"/>
                      <a:pt x="6842" y="0"/>
                    </a:cubicBezTo>
                    <a:cubicBezTo>
                      <a:pt x="-6112" y="15716"/>
                      <a:pt x="2461" y="35242"/>
                      <a:pt x="7128" y="37624"/>
                    </a:cubicBezTo>
                    <a:close/>
                  </a:path>
                </a:pathLst>
              </a:custGeom>
              <a:grpFill/>
              <a:ln w="9525" cap="flat">
                <a:noFill/>
                <a:prstDash val="solid"/>
                <a:miter/>
              </a:ln>
            </p:spPr>
            <p:txBody>
              <a:bodyPr rtlCol="0" anchor="ctr"/>
              <a:lstStyle/>
              <a:p>
                <a:endParaRPr lang="en-US"/>
              </a:p>
            </p:txBody>
          </p:sp>
          <p:sp>
            <p:nvSpPr>
              <p:cNvPr id="74271" name="Freeform: Shape 74270">
                <a:extLst>
                  <a:ext uri="{FF2B5EF4-FFF2-40B4-BE49-F238E27FC236}">
                    <a16:creationId xmlns:a16="http://schemas.microsoft.com/office/drawing/2014/main" id="{8C69D86D-B262-4BB5-97DE-6E4AF85D8100}"/>
                  </a:ext>
                </a:extLst>
              </p:cNvPr>
              <p:cNvSpPr/>
              <p:nvPr/>
            </p:nvSpPr>
            <p:spPr>
              <a:xfrm>
                <a:off x="16929069" y="3301206"/>
                <a:ext cx="14147" cy="34805"/>
              </a:xfrm>
              <a:custGeom>
                <a:avLst/>
                <a:gdLst>
                  <a:gd name="connsiteX0" fmla="*/ 12857 w 14147"/>
                  <a:gd name="connsiteY0" fmla="*/ 29051 h 34805"/>
                  <a:gd name="connsiteX1" fmla="*/ 9905 w 14147"/>
                  <a:gd name="connsiteY1" fmla="*/ 0 h 34805"/>
                  <a:gd name="connsiteX2" fmla="*/ 475 w 14147"/>
                  <a:gd name="connsiteY2" fmla="*/ 14668 h 34805"/>
                  <a:gd name="connsiteX3" fmla="*/ 12857 w 14147"/>
                  <a:gd name="connsiteY3" fmla="*/ 29051 h 34805"/>
                </a:gdLst>
                <a:ahLst/>
                <a:cxnLst>
                  <a:cxn ang="0">
                    <a:pos x="connsiteX0" y="connsiteY0"/>
                  </a:cxn>
                  <a:cxn ang="0">
                    <a:pos x="connsiteX1" y="connsiteY1"/>
                  </a:cxn>
                  <a:cxn ang="0">
                    <a:pos x="connsiteX2" y="connsiteY2"/>
                  </a:cxn>
                  <a:cxn ang="0">
                    <a:pos x="connsiteX3" y="connsiteY3"/>
                  </a:cxn>
                </a:cxnLst>
                <a:rect l="l" t="t" r="r" b="b"/>
                <a:pathLst>
                  <a:path w="14147" h="34805">
                    <a:moveTo>
                      <a:pt x="12857" y="29051"/>
                    </a:moveTo>
                    <a:cubicBezTo>
                      <a:pt x="19620" y="7144"/>
                      <a:pt x="-3049" y="31433"/>
                      <a:pt x="9905" y="0"/>
                    </a:cubicBezTo>
                    <a:cubicBezTo>
                      <a:pt x="6666" y="857"/>
                      <a:pt x="3713" y="15907"/>
                      <a:pt x="475" y="14668"/>
                    </a:cubicBezTo>
                    <a:cubicBezTo>
                      <a:pt x="-1906" y="31718"/>
                      <a:pt x="5047" y="41815"/>
                      <a:pt x="12857" y="29051"/>
                    </a:cubicBezTo>
                    <a:close/>
                  </a:path>
                </a:pathLst>
              </a:custGeom>
              <a:grpFill/>
              <a:ln w="9525" cap="flat">
                <a:noFill/>
                <a:prstDash val="solid"/>
                <a:miter/>
              </a:ln>
            </p:spPr>
            <p:txBody>
              <a:bodyPr rtlCol="0" anchor="ctr"/>
              <a:lstStyle/>
              <a:p>
                <a:endParaRPr lang="en-US"/>
              </a:p>
            </p:txBody>
          </p:sp>
          <p:sp>
            <p:nvSpPr>
              <p:cNvPr id="74272" name="Freeform: Shape 74271">
                <a:extLst>
                  <a:ext uri="{FF2B5EF4-FFF2-40B4-BE49-F238E27FC236}">
                    <a16:creationId xmlns:a16="http://schemas.microsoft.com/office/drawing/2014/main" id="{A0056B03-1910-453F-A9E6-48EA5D30AA88}"/>
                  </a:ext>
                </a:extLst>
              </p:cNvPr>
              <p:cNvSpPr/>
              <p:nvPr/>
            </p:nvSpPr>
            <p:spPr>
              <a:xfrm>
                <a:off x="16813053" y="3675197"/>
                <a:ext cx="22764" cy="37775"/>
              </a:xfrm>
              <a:custGeom>
                <a:avLst/>
                <a:gdLst>
                  <a:gd name="connsiteX0" fmla="*/ 13526 w 22764"/>
                  <a:gd name="connsiteY0" fmla="*/ 37775 h 37775"/>
                  <a:gd name="connsiteX1" fmla="*/ 22765 w 22764"/>
                  <a:gd name="connsiteY1" fmla="*/ 4152 h 37775"/>
                  <a:gd name="connsiteX2" fmla="*/ 0 w 22764"/>
                  <a:gd name="connsiteY2" fmla="*/ 13868 h 37775"/>
                  <a:gd name="connsiteX3" fmla="*/ 13526 w 22764"/>
                  <a:gd name="connsiteY3" fmla="*/ 37775 h 37775"/>
                </a:gdLst>
                <a:ahLst/>
                <a:cxnLst>
                  <a:cxn ang="0">
                    <a:pos x="connsiteX0" y="connsiteY0"/>
                  </a:cxn>
                  <a:cxn ang="0">
                    <a:pos x="connsiteX1" y="connsiteY1"/>
                  </a:cxn>
                  <a:cxn ang="0">
                    <a:pos x="connsiteX2" y="connsiteY2"/>
                  </a:cxn>
                  <a:cxn ang="0">
                    <a:pos x="connsiteX3" y="connsiteY3"/>
                  </a:cxn>
                </a:cxnLst>
                <a:rect l="l" t="t" r="r" b="b"/>
                <a:pathLst>
                  <a:path w="22764" h="37775">
                    <a:moveTo>
                      <a:pt x="13526" y="37775"/>
                    </a:moveTo>
                    <a:cubicBezTo>
                      <a:pt x="16574" y="26536"/>
                      <a:pt x="19717" y="15296"/>
                      <a:pt x="22765" y="4152"/>
                    </a:cubicBezTo>
                    <a:cubicBezTo>
                      <a:pt x="14954" y="-1944"/>
                      <a:pt x="7239" y="-3278"/>
                      <a:pt x="0" y="13868"/>
                    </a:cubicBezTo>
                    <a:cubicBezTo>
                      <a:pt x="476" y="27964"/>
                      <a:pt x="7715" y="31775"/>
                      <a:pt x="13526" y="37775"/>
                    </a:cubicBezTo>
                    <a:close/>
                  </a:path>
                </a:pathLst>
              </a:custGeom>
              <a:grpFill/>
              <a:ln w="9525" cap="flat">
                <a:noFill/>
                <a:prstDash val="solid"/>
                <a:miter/>
              </a:ln>
            </p:spPr>
            <p:txBody>
              <a:bodyPr rtlCol="0" anchor="ctr"/>
              <a:lstStyle/>
              <a:p>
                <a:endParaRPr lang="en-US"/>
              </a:p>
            </p:txBody>
          </p:sp>
          <p:sp>
            <p:nvSpPr>
              <p:cNvPr id="74273" name="Freeform: Shape 74272">
                <a:extLst>
                  <a:ext uri="{FF2B5EF4-FFF2-40B4-BE49-F238E27FC236}">
                    <a16:creationId xmlns:a16="http://schemas.microsoft.com/office/drawing/2014/main" id="{65F4B510-214F-4252-9501-F564E37FBD99}"/>
                  </a:ext>
                </a:extLst>
              </p:cNvPr>
              <p:cNvSpPr/>
              <p:nvPr/>
            </p:nvSpPr>
            <p:spPr>
              <a:xfrm>
                <a:off x="16800099" y="3649445"/>
                <a:ext cx="32843" cy="34571"/>
              </a:xfrm>
              <a:custGeom>
                <a:avLst/>
                <a:gdLst>
                  <a:gd name="connsiteX0" fmla="*/ 30289 w 32843"/>
                  <a:gd name="connsiteY0" fmla="*/ 18474 h 34571"/>
                  <a:gd name="connsiteX1" fmla="*/ 11906 w 32843"/>
                  <a:gd name="connsiteY1" fmla="*/ 1996 h 34571"/>
                  <a:gd name="connsiteX2" fmla="*/ 0 w 32843"/>
                  <a:gd name="connsiteY2" fmla="*/ 34571 h 34571"/>
                  <a:gd name="connsiteX3" fmla="*/ 30289 w 32843"/>
                  <a:gd name="connsiteY3" fmla="*/ 18474 h 34571"/>
                </a:gdLst>
                <a:ahLst/>
                <a:cxnLst>
                  <a:cxn ang="0">
                    <a:pos x="connsiteX0" y="connsiteY0"/>
                  </a:cxn>
                  <a:cxn ang="0">
                    <a:pos x="connsiteX1" y="connsiteY1"/>
                  </a:cxn>
                  <a:cxn ang="0">
                    <a:pos x="connsiteX2" y="connsiteY2"/>
                  </a:cxn>
                  <a:cxn ang="0">
                    <a:pos x="connsiteX3" y="connsiteY3"/>
                  </a:cxn>
                </a:cxnLst>
                <a:rect l="l" t="t" r="r" b="b"/>
                <a:pathLst>
                  <a:path w="32843" h="34571">
                    <a:moveTo>
                      <a:pt x="30289" y="18474"/>
                    </a:moveTo>
                    <a:cubicBezTo>
                      <a:pt x="40481" y="-21817"/>
                      <a:pt x="17240" y="18950"/>
                      <a:pt x="11906" y="1996"/>
                    </a:cubicBezTo>
                    <a:cubicBezTo>
                      <a:pt x="8096" y="17140"/>
                      <a:pt x="3905" y="18379"/>
                      <a:pt x="0" y="34571"/>
                    </a:cubicBezTo>
                    <a:cubicBezTo>
                      <a:pt x="9906" y="21808"/>
                      <a:pt x="19717" y="5520"/>
                      <a:pt x="30289" y="18474"/>
                    </a:cubicBezTo>
                    <a:close/>
                  </a:path>
                </a:pathLst>
              </a:custGeom>
              <a:grpFill/>
              <a:ln w="9525" cap="flat">
                <a:noFill/>
                <a:prstDash val="solid"/>
                <a:miter/>
              </a:ln>
            </p:spPr>
            <p:txBody>
              <a:bodyPr rtlCol="0" anchor="ctr"/>
              <a:lstStyle/>
              <a:p>
                <a:endParaRPr lang="en-US"/>
              </a:p>
            </p:txBody>
          </p:sp>
          <p:sp>
            <p:nvSpPr>
              <p:cNvPr id="74274" name="Freeform: Shape 74273">
                <a:extLst>
                  <a:ext uri="{FF2B5EF4-FFF2-40B4-BE49-F238E27FC236}">
                    <a16:creationId xmlns:a16="http://schemas.microsoft.com/office/drawing/2014/main" id="{3C2FF340-952E-471A-B629-377093CAD36E}"/>
                  </a:ext>
                </a:extLst>
              </p:cNvPr>
              <p:cNvSpPr/>
              <p:nvPr/>
            </p:nvSpPr>
            <p:spPr>
              <a:xfrm>
                <a:off x="17182719" y="2199164"/>
                <a:ext cx="34372" cy="84105"/>
              </a:xfrm>
              <a:custGeom>
                <a:avLst/>
                <a:gdLst>
                  <a:gd name="connsiteX0" fmla="*/ 31528 w 34372"/>
                  <a:gd name="connsiteY0" fmla="*/ 47816 h 84105"/>
                  <a:gd name="connsiteX1" fmla="*/ 30670 w 34372"/>
                  <a:gd name="connsiteY1" fmla="*/ 0 h 84105"/>
                  <a:gd name="connsiteX2" fmla="*/ 13621 w 34372"/>
                  <a:gd name="connsiteY2" fmla="*/ 30004 h 84105"/>
                  <a:gd name="connsiteX3" fmla="*/ 0 w 34372"/>
                  <a:gd name="connsiteY3" fmla="*/ 80391 h 84105"/>
                  <a:gd name="connsiteX4" fmla="*/ 8096 w 34372"/>
                  <a:gd name="connsiteY4" fmla="*/ 84106 h 84105"/>
                  <a:gd name="connsiteX5" fmla="*/ 20478 w 34372"/>
                  <a:gd name="connsiteY5" fmla="*/ 80391 h 84105"/>
                  <a:gd name="connsiteX6" fmla="*/ 31528 w 34372"/>
                  <a:gd name="connsiteY6" fmla="*/ 47816 h 84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372" h="84105">
                    <a:moveTo>
                      <a:pt x="31528" y="47816"/>
                    </a:moveTo>
                    <a:cubicBezTo>
                      <a:pt x="39528" y="17145"/>
                      <a:pt x="27813" y="21431"/>
                      <a:pt x="30670" y="0"/>
                    </a:cubicBezTo>
                    <a:cubicBezTo>
                      <a:pt x="25051" y="8954"/>
                      <a:pt x="18955" y="32385"/>
                      <a:pt x="13621" y="30004"/>
                    </a:cubicBezTo>
                    <a:cubicBezTo>
                      <a:pt x="9048" y="46863"/>
                      <a:pt x="4572" y="63627"/>
                      <a:pt x="0" y="80391"/>
                    </a:cubicBezTo>
                    <a:cubicBezTo>
                      <a:pt x="5048" y="68961"/>
                      <a:pt x="22003" y="36957"/>
                      <a:pt x="8096" y="84106"/>
                    </a:cubicBezTo>
                    <a:cubicBezTo>
                      <a:pt x="16383" y="66294"/>
                      <a:pt x="16573" y="70199"/>
                      <a:pt x="20478" y="80391"/>
                    </a:cubicBezTo>
                    <a:cubicBezTo>
                      <a:pt x="28765" y="59436"/>
                      <a:pt x="23907" y="41339"/>
                      <a:pt x="31528" y="47816"/>
                    </a:cubicBezTo>
                    <a:close/>
                  </a:path>
                </a:pathLst>
              </a:custGeom>
              <a:grpFill/>
              <a:ln w="9525" cap="flat">
                <a:noFill/>
                <a:prstDash val="solid"/>
                <a:miter/>
              </a:ln>
            </p:spPr>
            <p:txBody>
              <a:bodyPr rtlCol="0" anchor="ctr"/>
              <a:lstStyle/>
              <a:p>
                <a:endParaRPr lang="en-US"/>
              </a:p>
            </p:txBody>
          </p:sp>
          <p:sp>
            <p:nvSpPr>
              <p:cNvPr id="74275" name="Freeform: Shape 74274">
                <a:extLst>
                  <a:ext uri="{FF2B5EF4-FFF2-40B4-BE49-F238E27FC236}">
                    <a16:creationId xmlns:a16="http://schemas.microsoft.com/office/drawing/2014/main" id="{696E38B4-9268-4C9B-BA74-4A164FC8D81E}"/>
                  </a:ext>
                </a:extLst>
              </p:cNvPr>
              <p:cNvSpPr/>
              <p:nvPr/>
            </p:nvSpPr>
            <p:spPr>
              <a:xfrm>
                <a:off x="16903966" y="3299492"/>
                <a:ext cx="15767" cy="38769"/>
              </a:xfrm>
              <a:custGeom>
                <a:avLst/>
                <a:gdLst>
                  <a:gd name="connsiteX0" fmla="*/ 8814 w 15767"/>
                  <a:gd name="connsiteY0" fmla="*/ 37624 h 38769"/>
                  <a:gd name="connsiteX1" fmla="*/ 15768 w 15767"/>
                  <a:gd name="connsiteY1" fmla="*/ 12382 h 38769"/>
                  <a:gd name="connsiteX2" fmla="*/ 8338 w 15767"/>
                  <a:gd name="connsiteY2" fmla="*/ 0 h 38769"/>
                  <a:gd name="connsiteX3" fmla="*/ 8814 w 15767"/>
                  <a:gd name="connsiteY3" fmla="*/ 37624 h 38769"/>
                </a:gdLst>
                <a:ahLst/>
                <a:cxnLst>
                  <a:cxn ang="0">
                    <a:pos x="connsiteX0" y="connsiteY0"/>
                  </a:cxn>
                  <a:cxn ang="0">
                    <a:pos x="connsiteX1" y="connsiteY1"/>
                  </a:cxn>
                  <a:cxn ang="0">
                    <a:pos x="connsiteX2" y="connsiteY2"/>
                  </a:cxn>
                  <a:cxn ang="0">
                    <a:pos x="connsiteX3" y="connsiteY3"/>
                  </a:cxn>
                </a:cxnLst>
                <a:rect l="l" t="t" r="r" b="b"/>
                <a:pathLst>
                  <a:path w="15767" h="38769">
                    <a:moveTo>
                      <a:pt x="8814" y="37624"/>
                    </a:moveTo>
                    <a:lnTo>
                      <a:pt x="15768" y="12382"/>
                    </a:lnTo>
                    <a:cubicBezTo>
                      <a:pt x="9481" y="22003"/>
                      <a:pt x="3576" y="19812"/>
                      <a:pt x="8338" y="0"/>
                    </a:cubicBezTo>
                    <a:cubicBezTo>
                      <a:pt x="-3092" y="12001"/>
                      <a:pt x="-2616" y="45339"/>
                      <a:pt x="8814" y="37624"/>
                    </a:cubicBezTo>
                    <a:close/>
                  </a:path>
                </a:pathLst>
              </a:custGeom>
              <a:grpFill/>
              <a:ln w="9525" cap="flat">
                <a:noFill/>
                <a:prstDash val="solid"/>
                <a:miter/>
              </a:ln>
            </p:spPr>
            <p:txBody>
              <a:bodyPr rtlCol="0" anchor="ctr"/>
              <a:lstStyle/>
              <a:p>
                <a:endParaRPr lang="en-US"/>
              </a:p>
            </p:txBody>
          </p:sp>
          <p:sp>
            <p:nvSpPr>
              <p:cNvPr id="74276" name="Freeform: Shape 74275">
                <a:extLst>
                  <a:ext uri="{FF2B5EF4-FFF2-40B4-BE49-F238E27FC236}">
                    <a16:creationId xmlns:a16="http://schemas.microsoft.com/office/drawing/2014/main" id="{4EB8E641-519C-4381-AE93-8F3BBA3AF5BF}"/>
                  </a:ext>
                </a:extLst>
              </p:cNvPr>
              <p:cNvSpPr/>
              <p:nvPr/>
            </p:nvSpPr>
            <p:spPr>
              <a:xfrm>
                <a:off x="17008654" y="2885055"/>
                <a:ext cx="16945" cy="17492"/>
              </a:xfrm>
              <a:custGeom>
                <a:avLst/>
                <a:gdLst>
                  <a:gd name="connsiteX0" fmla="*/ 16426 w 16945"/>
                  <a:gd name="connsiteY0" fmla="*/ 12101 h 17492"/>
                  <a:gd name="connsiteX1" fmla="*/ 519 w 16945"/>
                  <a:gd name="connsiteY1" fmla="*/ 5433 h 17492"/>
                  <a:gd name="connsiteX2" fmla="*/ 16426 w 16945"/>
                  <a:gd name="connsiteY2" fmla="*/ 12101 h 17492"/>
                </a:gdLst>
                <a:ahLst/>
                <a:cxnLst>
                  <a:cxn ang="0">
                    <a:pos x="connsiteX0" y="connsiteY0"/>
                  </a:cxn>
                  <a:cxn ang="0">
                    <a:pos x="connsiteX1" y="connsiteY1"/>
                  </a:cxn>
                  <a:cxn ang="0">
                    <a:pos x="connsiteX2" y="connsiteY2"/>
                  </a:cxn>
                </a:cxnLst>
                <a:rect l="l" t="t" r="r" b="b"/>
                <a:pathLst>
                  <a:path w="16945" h="17492">
                    <a:moveTo>
                      <a:pt x="16426" y="12101"/>
                    </a:moveTo>
                    <a:cubicBezTo>
                      <a:pt x="19950" y="-11617"/>
                      <a:pt x="4520" y="7148"/>
                      <a:pt x="519" y="5433"/>
                    </a:cubicBezTo>
                    <a:cubicBezTo>
                      <a:pt x="-3005" y="29055"/>
                      <a:pt x="12425" y="10386"/>
                      <a:pt x="16426" y="12101"/>
                    </a:cubicBezTo>
                    <a:close/>
                  </a:path>
                </a:pathLst>
              </a:custGeom>
              <a:grpFill/>
              <a:ln w="9525" cap="flat">
                <a:noFill/>
                <a:prstDash val="solid"/>
                <a:miter/>
              </a:ln>
            </p:spPr>
            <p:txBody>
              <a:bodyPr rtlCol="0" anchor="ctr"/>
              <a:lstStyle/>
              <a:p>
                <a:endParaRPr lang="en-US"/>
              </a:p>
            </p:txBody>
          </p:sp>
          <p:sp>
            <p:nvSpPr>
              <p:cNvPr id="74277" name="Freeform: Shape 74276">
                <a:extLst>
                  <a:ext uri="{FF2B5EF4-FFF2-40B4-BE49-F238E27FC236}">
                    <a16:creationId xmlns:a16="http://schemas.microsoft.com/office/drawing/2014/main" id="{E6F1E76F-0396-4EB3-8241-D4003C33EBD3}"/>
                  </a:ext>
                </a:extLst>
              </p:cNvPr>
              <p:cNvSpPr/>
              <p:nvPr/>
            </p:nvSpPr>
            <p:spPr>
              <a:xfrm>
                <a:off x="16891334" y="3273870"/>
                <a:ext cx="8967" cy="39528"/>
              </a:xfrm>
              <a:custGeom>
                <a:avLst/>
                <a:gdLst>
                  <a:gd name="connsiteX0" fmla="*/ 8968 w 8967"/>
                  <a:gd name="connsiteY0" fmla="*/ 39529 h 39528"/>
                  <a:gd name="connsiteX1" fmla="*/ 3634 w 8967"/>
                  <a:gd name="connsiteY1" fmla="*/ 0 h 39528"/>
                  <a:gd name="connsiteX2" fmla="*/ 8968 w 8967"/>
                  <a:gd name="connsiteY2" fmla="*/ 39529 h 39528"/>
                </a:gdLst>
                <a:ahLst/>
                <a:cxnLst>
                  <a:cxn ang="0">
                    <a:pos x="connsiteX0" y="connsiteY0"/>
                  </a:cxn>
                  <a:cxn ang="0">
                    <a:pos x="connsiteX1" y="connsiteY1"/>
                  </a:cxn>
                  <a:cxn ang="0">
                    <a:pos x="connsiteX2" y="connsiteY2"/>
                  </a:cxn>
                </a:cxnLst>
                <a:rect l="l" t="t" r="r" b="b"/>
                <a:pathLst>
                  <a:path w="8967" h="39528">
                    <a:moveTo>
                      <a:pt x="8968" y="39529"/>
                    </a:moveTo>
                    <a:cubicBezTo>
                      <a:pt x="6587" y="27337"/>
                      <a:pt x="10682" y="5048"/>
                      <a:pt x="3634" y="0"/>
                    </a:cubicBezTo>
                    <a:cubicBezTo>
                      <a:pt x="-3986" y="27718"/>
                      <a:pt x="1634" y="34957"/>
                      <a:pt x="8968" y="39529"/>
                    </a:cubicBezTo>
                    <a:close/>
                  </a:path>
                </a:pathLst>
              </a:custGeom>
              <a:grpFill/>
              <a:ln w="9525" cap="flat">
                <a:noFill/>
                <a:prstDash val="solid"/>
                <a:miter/>
              </a:ln>
            </p:spPr>
            <p:txBody>
              <a:bodyPr rtlCol="0" anchor="ctr"/>
              <a:lstStyle/>
              <a:p>
                <a:endParaRPr lang="en-US"/>
              </a:p>
            </p:txBody>
          </p:sp>
          <p:sp>
            <p:nvSpPr>
              <p:cNvPr id="74278" name="Freeform: Shape 74277">
                <a:extLst>
                  <a:ext uri="{FF2B5EF4-FFF2-40B4-BE49-F238E27FC236}">
                    <a16:creationId xmlns:a16="http://schemas.microsoft.com/office/drawing/2014/main" id="{A7C56D56-4792-44C2-93F7-19E50365D96A}"/>
                  </a:ext>
                </a:extLst>
              </p:cNvPr>
              <p:cNvSpPr/>
              <p:nvPr/>
            </p:nvSpPr>
            <p:spPr>
              <a:xfrm>
                <a:off x="16648557" y="4040061"/>
                <a:ext cx="23621" cy="54482"/>
              </a:xfrm>
              <a:custGeom>
                <a:avLst/>
                <a:gdLst>
                  <a:gd name="connsiteX0" fmla="*/ 23622 w 23621"/>
                  <a:gd name="connsiteY0" fmla="*/ 13525 h 54482"/>
                  <a:gd name="connsiteX1" fmla="*/ 12382 w 23621"/>
                  <a:gd name="connsiteY1" fmla="*/ 0 h 54482"/>
                  <a:gd name="connsiteX2" fmla="*/ 0 w 23621"/>
                  <a:gd name="connsiteY2" fmla="*/ 32480 h 54482"/>
                  <a:gd name="connsiteX3" fmla="*/ 8954 w 23621"/>
                  <a:gd name="connsiteY3" fmla="*/ 54483 h 54482"/>
                  <a:gd name="connsiteX4" fmla="*/ 23622 w 23621"/>
                  <a:gd name="connsiteY4" fmla="*/ 13525 h 54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21" h="54482">
                    <a:moveTo>
                      <a:pt x="23622" y="13525"/>
                    </a:moveTo>
                    <a:cubicBezTo>
                      <a:pt x="12668" y="29813"/>
                      <a:pt x="8382" y="26860"/>
                      <a:pt x="12382" y="0"/>
                    </a:cubicBezTo>
                    <a:cubicBezTo>
                      <a:pt x="7906" y="1238"/>
                      <a:pt x="4096" y="20098"/>
                      <a:pt x="0" y="32480"/>
                    </a:cubicBezTo>
                    <a:cubicBezTo>
                      <a:pt x="7144" y="33814"/>
                      <a:pt x="13716" y="36004"/>
                      <a:pt x="8954" y="54483"/>
                    </a:cubicBezTo>
                    <a:cubicBezTo>
                      <a:pt x="19526" y="46958"/>
                      <a:pt x="20098" y="31623"/>
                      <a:pt x="23622" y="13525"/>
                    </a:cubicBezTo>
                    <a:close/>
                  </a:path>
                </a:pathLst>
              </a:custGeom>
              <a:grpFill/>
              <a:ln w="9525" cap="flat">
                <a:noFill/>
                <a:prstDash val="solid"/>
                <a:miter/>
              </a:ln>
            </p:spPr>
            <p:txBody>
              <a:bodyPr rtlCol="0" anchor="ctr"/>
              <a:lstStyle/>
              <a:p>
                <a:endParaRPr lang="en-US"/>
              </a:p>
            </p:txBody>
          </p:sp>
          <p:sp>
            <p:nvSpPr>
              <p:cNvPr id="74279" name="Freeform: Shape 74278">
                <a:extLst>
                  <a:ext uri="{FF2B5EF4-FFF2-40B4-BE49-F238E27FC236}">
                    <a16:creationId xmlns:a16="http://schemas.microsoft.com/office/drawing/2014/main" id="{947F64EB-E941-49D9-AD51-13A7EDBD6A1D}"/>
                  </a:ext>
                </a:extLst>
              </p:cNvPr>
              <p:cNvSpPr/>
              <p:nvPr/>
            </p:nvSpPr>
            <p:spPr>
              <a:xfrm>
                <a:off x="16982494" y="2869819"/>
                <a:ext cx="22202" cy="57816"/>
              </a:xfrm>
              <a:custGeom>
                <a:avLst/>
                <a:gdLst>
                  <a:gd name="connsiteX0" fmla="*/ 22202 w 22202"/>
                  <a:gd name="connsiteY0" fmla="*/ 0 h 57816"/>
                  <a:gd name="connsiteX1" fmla="*/ 3628 w 22202"/>
                  <a:gd name="connsiteY1" fmla="*/ 57817 h 57816"/>
                  <a:gd name="connsiteX2" fmla="*/ 22202 w 22202"/>
                  <a:gd name="connsiteY2" fmla="*/ 0 h 57816"/>
                </a:gdLst>
                <a:ahLst/>
                <a:cxnLst>
                  <a:cxn ang="0">
                    <a:pos x="connsiteX0" y="connsiteY0"/>
                  </a:cxn>
                  <a:cxn ang="0">
                    <a:pos x="connsiteX1" y="connsiteY1"/>
                  </a:cxn>
                  <a:cxn ang="0">
                    <a:pos x="connsiteX2" y="connsiteY2"/>
                  </a:cxn>
                </a:cxnLst>
                <a:rect l="l" t="t" r="r" b="b"/>
                <a:pathLst>
                  <a:path w="22202" h="57816">
                    <a:moveTo>
                      <a:pt x="22202" y="0"/>
                    </a:moveTo>
                    <a:cubicBezTo>
                      <a:pt x="14963" y="3048"/>
                      <a:pt x="-9040" y="53721"/>
                      <a:pt x="3628" y="57817"/>
                    </a:cubicBezTo>
                    <a:cubicBezTo>
                      <a:pt x="9915" y="27908"/>
                      <a:pt x="16011" y="26956"/>
                      <a:pt x="22202" y="0"/>
                    </a:cubicBezTo>
                    <a:close/>
                  </a:path>
                </a:pathLst>
              </a:custGeom>
              <a:grpFill/>
              <a:ln w="9525" cap="flat">
                <a:noFill/>
                <a:prstDash val="solid"/>
                <a:miter/>
              </a:ln>
            </p:spPr>
            <p:txBody>
              <a:bodyPr rtlCol="0" anchor="ctr"/>
              <a:lstStyle/>
              <a:p>
                <a:endParaRPr lang="en-US"/>
              </a:p>
            </p:txBody>
          </p:sp>
          <p:sp>
            <p:nvSpPr>
              <p:cNvPr id="74280" name="Freeform: Shape 74279">
                <a:extLst>
                  <a:ext uri="{FF2B5EF4-FFF2-40B4-BE49-F238E27FC236}">
                    <a16:creationId xmlns:a16="http://schemas.microsoft.com/office/drawing/2014/main" id="{EEC8A5F5-0E95-479E-B28F-D20762BD5139}"/>
                  </a:ext>
                </a:extLst>
              </p:cNvPr>
              <p:cNvSpPr/>
              <p:nvPr/>
            </p:nvSpPr>
            <p:spPr>
              <a:xfrm>
                <a:off x="16864012" y="3250247"/>
                <a:ext cx="23622" cy="76485"/>
              </a:xfrm>
              <a:custGeom>
                <a:avLst/>
                <a:gdLst>
                  <a:gd name="connsiteX0" fmla="*/ 23622 w 23622"/>
                  <a:gd name="connsiteY0" fmla="*/ 1905 h 76485"/>
                  <a:gd name="connsiteX1" fmla="*/ 18764 w 23622"/>
                  <a:gd name="connsiteY1" fmla="*/ 0 h 76485"/>
                  <a:gd name="connsiteX2" fmla="*/ 14002 w 23622"/>
                  <a:gd name="connsiteY2" fmla="*/ 7429 h 76485"/>
                  <a:gd name="connsiteX3" fmla="*/ 0 w 23622"/>
                  <a:gd name="connsiteY3" fmla="*/ 76486 h 76485"/>
                  <a:gd name="connsiteX4" fmla="*/ 23622 w 23622"/>
                  <a:gd name="connsiteY4" fmla="*/ 1905 h 76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22" h="76485">
                    <a:moveTo>
                      <a:pt x="23622" y="1905"/>
                    </a:moveTo>
                    <a:lnTo>
                      <a:pt x="18764" y="0"/>
                    </a:lnTo>
                    <a:cubicBezTo>
                      <a:pt x="17240" y="7334"/>
                      <a:pt x="15621" y="7525"/>
                      <a:pt x="14002" y="7429"/>
                    </a:cubicBezTo>
                    <a:cubicBezTo>
                      <a:pt x="10382" y="39243"/>
                      <a:pt x="9811" y="36957"/>
                      <a:pt x="0" y="76486"/>
                    </a:cubicBezTo>
                    <a:cubicBezTo>
                      <a:pt x="12002" y="65437"/>
                      <a:pt x="18288" y="23241"/>
                      <a:pt x="23622" y="1905"/>
                    </a:cubicBezTo>
                    <a:close/>
                  </a:path>
                </a:pathLst>
              </a:custGeom>
              <a:grpFill/>
              <a:ln w="9525" cap="flat">
                <a:noFill/>
                <a:prstDash val="solid"/>
                <a:miter/>
              </a:ln>
            </p:spPr>
            <p:txBody>
              <a:bodyPr rtlCol="0" anchor="ctr"/>
              <a:lstStyle/>
              <a:p>
                <a:endParaRPr lang="en-US"/>
              </a:p>
            </p:txBody>
          </p:sp>
          <p:sp>
            <p:nvSpPr>
              <p:cNvPr id="74281" name="Freeform: Shape 74280">
                <a:extLst>
                  <a:ext uri="{FF2B5EF4-FFF2-40B4-BE49-F238E27FC236}">
                    <a16:creationId xmlns:a16="http://schemas.microsoft.com/office/drawing/2014/main" id="{0DCF70DC-1F38-4E49-880F-5DEF33BAE851}"/>
                  </a:ext>
                </a:extLst>
              </p:cNvPr>
              <p:cNvSpPr/>
              <p:nvPr/>
            </p:nvSpPr>
            <p:spPr>
              <a:xfrm>
                <a:off x="16580836" y="4135916"/>
                <a:ext cx="29345" cy="82988"/>
              </a:xfrm>
              <a:custGeom>
                <a:avLst/>
                <a:gdLst>
                  <a:gd name="connsiteX0" fmla="*/ 7332 w 29345"/>
                  <a:gd name="connsiteY0" fmla="*/ 81404 h 82988"/>
                  <a:gd name="connsiteX1" fmla="*/ 29335 w 29345"/>
                  <a:gd name="connsiteY1" fmla="*/ 5966 h 82988"/>
                  <a:gd name="connsiteX2" fmla="*/ 7332 w 29345"/>
                  <a:gd name="connsiteY2" fmla="*/ 81404 h 82988"/>
                </a:gdLst>
                <a:ahLst/>
                <a:cxnLst>
                  <a:cxn ang="0">
                    <a:pos x="connsiteX0" y="connsiteY0"/>
                  </a:cxn>
                  <a:cxn ang="0">
                    <a:pos x="connsiteX1" y="connsiteY1"/>
                  </a:cxn>
                  <a:cxn ang="0">
                    <a:pos x="connsiteX2" y="connsiteY2"/>
                  </a:cxn>
                </a:cxnLst>
                <a:rect l="l" t="t" r="r" b="b"/>
                <a:pathLst>
                  <a:path w="29345" h="82988">
                    <a:moveTo>
                      <a:pt x="7332" y="81404"/>
                    </a:moveTo>
                    <a:cubicBezTo>
                      <a:pt x="11046" y="64259"/>
                      <a:pt x="18571" y="16730"/>
                      <a:pt x="29335" y="5966"/>
                    </a:cubicBezTo>
                    <a:cubicBezTo>
                      <a:pt x="30192" y="-28514"/>
                      <a:pt x="-17909" y="98454"/>
                      <a:pt x="7332" y="81404"/>
                    </a:cubicBezTo>
                    <a:close/>
                  </a:path>
                </a:pathLst>
              </a:custGeom>
              <a:grpFill/>
              <a:ln w="9525" cap="flat">
                <a:noFill/>
                <a:prstDash val="solid"/>
                <a:miter/>
              </a:ln>
            </p:spPr>
            <p:txBody>
              <a:bodyPr rtlCol="0" anchor="ctr"/>
              <a:lstStyle/>
              <a:p>
                <a:endParaRPr lang="en-US"/>
              </a:p>
            </p:txBody>
          </p:sp>
          <p:sp>
            <p:nvSpPr>
              <p:cNvPr id="74282" name="Freeform: Shape 74281">
                <a:extLst>
                  <a:ext uri="{FF2B5EF4-FFF2-40B4-BE49-F238E27FC236}">
                    <a16:creationId xmlns:a16="http://schemas.microsoft.com/office/drawing/2014/main" id="{6CE0E750-E1C9-4D6B-9C76-E6E1DA8439D2}"/>
                  </a:ext>
                </a:extLst>
              </p:cNvPr>
              <p:cNvSpPr/>
              <p:nvPr/>
            </p:nvSpPr>
            <p:spPr>
              <a:xfrm>
                <a:off x="16744664" y="3562667"/>
                <a:ext cx="16801" cy="34480"/>
              </a:xfrm>
              <a:custGeom>
                <a:avLst/>
                <a:gdLst>
                  <a:gd name="connsiteX0" fmla="*/ 15049 w 16801"/>
                  <a:gd name="connsiteY0" fmla="*/ 21717 h 34480"/>
                  <a:gd name="connsiteX1" fmla="*/ 7144 w 16801"/>
                  <a:gd name="connsiteY1" fmla="*/ 0 h 34480"/>
                  <a:gd name="connsiteX2" fmla="*/ 0 w 16801"/>
                  <a:gd name="connsiteY2" fmla="*/ 34481 h 34480"/>
                  <a:gd name="connsiteX3" fmla="*/ 15049 w 16801"/>
                  <a:gd name="connsiteY3" fmla="*/ 21717 h 34480"/>
                </a:gdLst>
                <a:ahLst/>
                <a:cxnLst>
                  <a:cxn ang="0">
                    <a:pos x="connsiteX0" y="connsiteY0"/>
                  </a:cxn>
                  <a:cxn ang="0">
                    <a:pos x="connsiteX1" y="connsiteY1"/>
                  </a:cxn>
                  <a:cxn ang="0">
                    <a:pos x="connsiteX2" y="connsiteY2"/>
                  </a:cxn>
                  <a:cxn ang="0">
                    <a:pos x="connsiteX3" y="connsiteY3"/>
                  </a:cxn>
                </a:cxnLst>
                <a:rect l="l" t="t" r="r" b="b"/>
                <a:pathLst>
                  <a:path w="16801" h="34480">
                    <a:moveTo>
                      <a:pt x="15049" y="21717"/>
                    </a:moveTo>
                    <a:cubicBezTo>
                      <a:pt x="19907" y="3334"/>
                      <a:pt x="13811" y="1143"/>
                      <a:pt x="7144" y="0"/>
                    </a:cubicBezTo>
                    <a:cubicBezTo>
                      <a:pt x="2477" y="14859"/>
                      <a:pt x="5144" y="18955"/>
                      <a:pt x="0" y="34481"/>
                    </a:cubicBezTo>
                    <a:cubicBezTo>
                      <a:pt x="5048" y="31623"/>
                      <a:pt x="10001" y="24575"/>
                      <a:pt x="15049" y="21717"/>
                    </a:cubicBezTo>
                    <a:close/>
                  </a:path>
                </a:pathLst>
              </a:custGeom>
              <a:grpFill/>
              <a:ln w="9525" cap="flat">
                <a:noFill/>
                <a:prstDash val="solid"/>
                <a:miter/>
              </a:ln>
            </p:spPr>
            <p:txBody>
              <a:bodyPr rtlCol="0" anchor="ctr"/>
              <a:lstStyle/>
              <a:p>
                <a:endParaRPr lang="en-US"/>
              </a:p>
            </p:txBody>
          </p:sp>
          <p:sp>
            <p:nvSpPr>
              <p:cNvPr id="74283" name="Freeform: Shape 74282">
                <a:extLst>
                  <a:ext uri="{FF2B5EF4-FFF2-40B4-BE49-F238E27FC236}">
                    <a16:creationId xmlns:a16="http://schemas.microsoft.com/office/drawing/2014/main" id="{DFE9D844-7E70-46DD-8526-48AD5B2651ED}"/>
                  </a:ext>
                </a:extLst>
              </p:cNvPr>
              <p:cNvSpPr/>
              <p:nvPr/>
            </p:nvSpPr>
            <p:spPr>
              <a:xfrm>
                <a:off x="16861155" y="3108645"/>
                <a:ext cx="24373" cy="39771"/>
              </a:xfrm>
              <a:custGeom>
                <a:avLst/>
                <a:gdLst>
                  <a:gd name="connsiteX0" fmla="*/ 21336 w 24373"/>
                  <a:gd name="connsiteY0" fmla="*/ 38542 h 39771"/>
                  <a:gd name="connsiteX1" fmla="*/ 21526 w 24373"/>
                  <a:gd name="connsiteY1" fmla="*/ 1014 h 39771"/>
                  <a:gd name="connsiteX2" fmla="*/ 0 w 24373"/>
                  <a:gd name="connsiteY2" fmla="*/ 29684 h 39771"/>
                  <a:gd name="connsiteX3" fmla="*/ 21336 w 24373"/>
                  <a:gd name="connsiteY3" fmla="*/ 38542 h 39771"/>
                </a:gdLst>
                <a:ahLst/>
                <a:cxnLst>
                  <a:cxn ang="0">
                    <a:pos x="connsiteX0" y="connsiteY0"/>
                  </a:cxn>
                  <a:cxn ang="0">
                    <a:pos x="connsiteX1" y="connsiteY1"/>
                  </a:cxn>
                  <a:cxn ang="0">
                    <a:pos x="connsiteX2" y="connsiteY2"/>
                  </a:cxn>
                  <a:cxn ang="0">
                    <a:pos x="connsiteX3" y="connsiteY3"/>
                  </a:cxn>
                </a:cxnLst>
                <a:rect l="l" t="t" r="r" b="b"/>
                <a:pathLst>
                  <a:path w="24373" h="39771">
                    <a:moveTo>
                      <a:pt x="21336" y="38542"/>
                    </a:moveTo>
                    <a:cubicBezTo>
                      <a:pt x="28480" y="14920"/>
                      <a:pt x="20669" y="14730"/>
                      <a:pt x="21526" y="1014"/>
                    </a:cubicBezTo>
                    <a:cubicBezTo>
                      <a:pt x="14383" y="-5749"/>
                      <a:pt x="7144" y="23302"/>
                      <a:pt x="0" y="29684"/>
                    </a:cubicBezTo>
                    <a:cubicBezTo>
                      <a:pt x="1238" y="45305"/>
                      <a:pt x="10382" y="37971"/>
                      <a:pt x="21336" y="38542"/>
                    </a:cubicBezTo>
                    <a:close/>
                  </a:path>
                </a:pathLst>
              </a:custGeom>
              <a:grpFill/>
              <a:ln w="9525" cap="flat">
                <a:noFill/>
                <a:prstDash val="solid"/>
                <a:miter/>
              </a:ln>
            </p:spPr>
            <p:txBody>
              <a:bodyPr rtlCol="0" anchor="ctr"/>
              <a:lstStyle/>
              <a:p>
                <a:endParaRPr lang="en-US"/>
              </a:p>
            </p:txBody>
          </p:sp>
          <p:sp>
            <p:nvSpPr>
              <p:cNvPr id="74284" name="Freeform: Shape 74283">
                <a:extLst>
                  <a:ext uri="{FF2B5EF4-FFF2-40B4-BE49-F238E27FC236}">
                    <a16:creationId xmlns:a16="http://schemas.microsoft.com/office/drawing/2014/main" id="{ECEF0C8E-FD51-4F0D-871D-B0829E82A7A0}"/>
                  </a:ext>
                </a:extLst>
              </p:cNvPr>
              <p:cNvSpPr/>
              <p:nvPr/>
            </p:nvSpPr>
            <p:spPr>
              <a:xfrm>
                <a:off x="16011239" y="5854516"/>
                <a:ext cx="52863" cy="63588"/>
              </a:xfrm>
              <a:custGeom>
                <a:avLst/>
                <a:gdLst>
                  <a:gd name="connsiteX0" fmla="*/ 37243 w 52863"/>
                  <a:gd name="connsiteY0" fmla="*/ 24346 h 63588"/>
                  <a:gd name="connsiteX1" fmla="*/ 43339 w 52863"/>
                  <a:gd name="connsiteY1" fmla="*/ 17202 h 63588"/>
                  <a:gd name="connsiteX2" fmla="*/ 0 w 52863"/>
                  <a:gd name="connsiteY2" fmla="*/ 58255 h 63588"/>
                  <a:gd name="connsiteX3" fmla="*/ 44387 w 52863"/>
                  <a:gd name="connsiteY3" fmla="*/ 63589 h 63588"/>
                  <a:gd name="connsiteX4" fmla="*/ 52864 w 52863"/>
                  <a:gd name="connsiteY4" fmla="*/ 11106 h 63588"/>
                  <a:gd name="connsiteX5" fmla="*/ 37243 w 52863"/>
                  <a:gd name="connsiteY5" fmla="*/ 24346 h 6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863" h="63588">
                    <a:moveTo>
                      <a:pt x="37243" y="24346"/>
                    </a:moveTo>
                    <a:cubicBezTo>
                      <a:pt x="33242" y="18154"/>
                      <a:pt x="39719" y="15583"/>
                      <a:pt x="43339" y="17202"/>
                    </a:cubicBezTo>
                    <a:cubicBezTo>
                      <a:pt x="46291" y="-27470"/>
                      <a:pt x="11144" y="25203"/>
                      <a:pt x="0" y="58255"/>
                    </a:cubicBezTo>
                    <a:cubicBezTo>
                      <a:pt x="17050" y="67589"/>
                      <a:pt x="35814" y="41110"/>
                      <a:pt x="44387" y="63589"/>
                    </a:cubicBezTo>
                    <a:cubicBezTo>
                      <a:pt x="50197" y="31585"/>
                      <a:pt x="33433" y="51397"/>
                      <a:pt x="52864" y="11106"/>
                    </a:cubicBezTo>
                    <a:cubicBezTo>
                      <a:pt x="47339" y="12535"/>
                      <a:pt x="42863" y="24060"/>
                      <a:pt x="37243" y="24346"/>
                    </a:cubicBezTo>
                    <a:close/>
                  </a:path>
                </a:pathLst>
              </a:custGeom>
              <a:grpFill/>
              <a:ln w="9525" cap="flat">
                <a:noFill/>
                <a:prstDash val="solid"/>
                <a:miter/>
              </a:ln>
            </p:spPr>
            <p:txBody>
              <a:bodyPr rtlCol="0" anchor="ctr"/>
              <a:lstStyle/>
              <a:p>
                <a:endParaRPr lang="en-US"/>
              </a:p>
            </p:txBody>
          </p:sp>
          <p:sp>
            <p:nvSpPr>
              <p:cNvPr id="74285" name="Freeform: Shape 74284">
                <a:extLst>
                  <a:ext uri="{FF2B5EF4-FFF2-40B4-BE49-F238E27FC236}">
                    <a16:creationId xmlns:a16="http://schemas.microsoft.com/office/drawing/2014/main" id="{2C4E9D65-97C8-4524-BE16-5724F192EDE5}"/>
                  </a:ext>
                </a:extLst>
              </p:cNvPr>
              <p:cNvSpPr/>
              <p:nvPr/>
            </p:nvSpPr>
            <p:spPr>
              <a:xfrm>
                <a:off x="16802474" y="3303111"/>
                <a:ext cx="11302" cy="31146"/>
              </a:xfrm>
              <a:custGeom>
                <a:avLst/>
                <a:gdLst>
                  <a:gd name="connsiteX0" fmla="*/ 10007 w 11302"/>
                  <a:gd name="connsiteY0" fmla="*/ 31147 h 31146"/>
                  <a:gd name="connsiteX1" fmla="*/ 2673 w 11302"/>
                  <a:gd name="connsiteY1" fmla="*/ 0 h 31146"/>
                  <a:gd name="connsiteX2" fmla="*/ 10007 w 11302"/>
                  <a:gd name="connsiteY2" fmla="*/ 31147 h 31146"/>
                </a:gdLst>
                <a:ahLst/>
                <a:cxnLst>
                  <a:cxn ang="0">
                    <a:pos x="connsiteX0" y="connsiteY0"/>
                  </a:cxn>
                  <a:cxn ang="0">
                    <a:pos x="connsiteX1" y="connsiteY1"/>
                  </a:cxn>
                  <a:cxn ang="0">
                    <a:pos x="connsiteX2" y="connsiteY2"/>
                  </a:cxn>
                </a:cxnLst>
                <a:rect l="l" t="t" r="r" b="b"/>
                <a:pathLst>
                  <a:path w="11302" h="31146">
                    <a:moveTo>
                      <a:pt x="10007" y="31147"/>
                    </a:moveTo>
                    <a:cubicBezTo>
                      <a:pt x="14484" y="10287"/>
                      <a:pt x="6197" y="8763"/>
                      <a:pt x="2673" y="0"/>
                    </a:cubicBezTo>
                    <a:cubicBezTo>
                      <a:pt x="-4756" y="25432"/>
                      <a:pt x="5149" y="24384"/>
                      <a:pt x="10007" y="31147"/>
                    </a:cubicBezTo>
                    <a:close/>
                  </a:path>
                </a:pathLst>
              </a:custGeom>
              <a:grpFill/>
              <a:ln w="9525" cap="flat">
                <a:noFill/>
                <a:prstDash val="solid"/>
                <a:miter/>
              </a:ln>
            </p:spPr>
            <p:txBody>
              <a:bodyPr rtlCol="0" anchor="ctr"/>
              <a:lstStyle/>
              <a:p>
                <a:endParaRPr lang="en-US"/>
              </a:p>
            </p:txBody>
          </p:sp>
          <p:sp>
            <p:nvSpPr>
              <p:cNvPr id="74286" name="Freeform: Shape 74285">
                <a:extLst>
                  <a:ext uri="{FF2B5EF4-FFF2-40B4-BE49-F238E27FC236}">
                    <a16:creationId xmlns:a16="http://schemas.microsoft.com/office/drawing/2014/main" id="{9677EB1A-10FE-427E-A88C-E2C25E2268A5}"/>
                  </a:ext>
                </a:extLst>
              </p:cNvPr>
              <p:cNvSpPr/>
              <p:nvPr/>
            </p:nvSpPr>
            <p:spPr>
              <a:xfrm>
                <a:off x="16509015" y="4216164"/>
                <a:ext cx="26891" cy="36875"/>
              </a:xfrm>
              <a:custGeom>
                <a:avLst/>
                <a:gdLst>
                  <a:gd name="connsiteX0" fmla="*/ 26860 w 26891"/>
                  <a:gd name="connsiteY0" fmla="*/ 9729 h 36875"/>
                  <a:gd name="connsiteX1" fmla="*/ 0 w 26891"/>
                  <a:gd name="connsiteY1" fmla="*/ 36875 h 36875"/>
                  <a:gd name="connsiteX2" fmla="*/ 26860 w 26891"/>
                  <a:gd name="connsiteY2" fmla="*/ 9729 h 36875"/>
                </a:gdLst>
                <a:ahLst/>
                <a:cxnLst>
                  <a:cxn ang="0">
                    <a:pos x="connsiteX0" y="connsiteY0"/>
                  </a:cxn>
                  <a:cxn ang="0">
                    <a:pos x="connsiteX1" y="connsiteY1"/>
                  </a:cxn>
                  <a:cxn ang="0">
                    <a:pos x="connsiteX2" y="connsiteY2"/>
                  </a:cxn>
                </a:cxnLst>
                <a:rect l="l" t="t" r="r" b="b"/>
                <a:pathLst>
                  <a:path w="26891" h="36875">
                    <a:moveTo>
                      <a:pt x="26860" y="9729"/>
                    </a:moveTo>
                    <a:cubicBezTo>
                      <a:pt x="27813" y="-11321"/>
                      <a:pt x="6477" y="3633"/>
                      <a:pt x="0" y="36875"/>
                    </a:cubicBezTo>
                    <a:cubicBezTo>
                      <a:pt x="9144" y="34589"/>
                      <a:pt x="17431" y="4490"/>
                      <a:pt x="26860" y="9729"/>
                    </a:cubicBezTo>
                    <a:close/>
                  </a:path>
                </a:pathLst>
              </a:custGeom>
              <a:grpFill/>
              <a:ln w="9525" cap="flat">
                <a:noFill/>
                <a:prstDash val="solid"/>
                <a:miter/>
              </a:ln>
            </p:spPr>
            <p:txBody>
              <a:bodyPr rtlCol="0" anchor="ctr"/>
              <a:lstStyle/>
              <a:p>
                <a:endParaRPr lang="en-US"/>
              </a:p>
            </p:txBody>
          </p:sp>
          <p:sp>
            <p:nvSpPr>
              <p:cNvPr id="74287" name="Freeform: Shape 74286">
                <a:extLst>
                  <a:ext uri="{FF2B5EF4-FFF2-40B4-BE49-F238E27FC236}">
                    <a16:creationId xmlns:a16="http://schemas.microsoft.com/office/drawing/2014/main" id="{D5210246-FD49-4DF2-A05B-0AC6280CA1C3}"/>
                  </a:ext>
                </a:extLst>
              </p:cNvPr>
              <p:cNvSpPr/>
              <p:nvPr/>
            </p:nvSpPr>
            <p:spPr>
              <a:xfrm>
                <a:off x="16632459" y="3587867"/>
                <a:ext cx="81724" cy="41722"/>
              </a:xfrm>
              <a:custGeom>
                <a:avLst/>
                <a:gdLst>
                  <a:gd name="connsiteX0" fmla="*/ 81724 w 81724"/>
                  <a:gd name="connsiteY0" fmla="*/ 16043 h 41722"/>
                  <a:gd name="connsiteX1" fmla="*/ 0 w 81724"/>
                  <a:gd name="connsiteY1" fmla="*/ 40237 h 41722"/>
                  <a:gd name="connsiteX2" fmla="*/ 81724 w 81724"/>
                  <a:gd name="connsiteY2" fmla="*/ 16043 h 41722"/>
                </a:gdLst>
                <a:ahLst/>
                <a:cxnLst>
                  <a:cxn ang="0">
                    <a:pos x="connsiteX0" y="connsiteY0"/>
                  </a:cxn>
                  <a:cxn ang="0">
                    <a:pos x="connsiteX1" y="connsiteY1"/>
                  </a:cxn>
                  <a:cxn ang="0">
                    <a:pos x="connsiteX2" y="connsiteY2"/>
                  </a:cxn>
                </a:cxnLst>
                <a:rect l="l" t="t" r="r" b="b"/>
                <a:pathLst>
                  <a:path w="81724" h="41722">
                    <a:moveTo>
                      <a:pt x="81724" y="16043"/>
                    </a:moveTo>
                    <a:cubicBezTo>
                      <a:pt x="64484" y="-18913"/>
                      <a:pt x="25718" y="9757"/>
                      <a:pt x="0" y="40237"/>
                    </a:cubicBezTo>
                    <a:cubicBezTo>
                      <a:pt x="17240" y="50619"/>
                      <a:pt x="56197" y="2708"/>
                      <a:pt x="81724" y="16043"/>
                    </a:cubicBezTo>
                    <a:close/>
                  </a:path>
                </a:pathLst>
              </a:custGeom>
              <a:grpFill/>
              <a:ln w="9525" cap="flat">
                <a:noFill/>
                <a:prstDash val="solid"/>
                <a:miter/>
              </a:ln>
            </p:spPr>
            <p:txBody>
              <a:bodyPr rtlCol="0" anchor="ctr"/>
              <a:lstStyle/>
              <a:p>
                <a:endParaRPr lang="en-US"/>
              </a:p>
            </p:txBody>
          </p:sp>
          <p:sp>
            <p:nvSpPr>
              <p:cNvPr id="74288" name="Freeform: Shape 74287">
                <a:extLst>
                  <a:ext uri="{FF2B5EF4-FFF2-40B4-BE49-F238E27FC236}">
                    <a16:creationId xmlns:a16="http://schemas.microsoft.com/office/drawing/2014/main" id="{C1F93813-C839-4FDF-AC13-58971BB627CD}"/>
                  </a:ext>
                </a:extLst>
              </p:cNvPr>
              <p:cNvSpPr/>
              <p:nvPr/>
            </p:nvSpPr>
            <p:spPr>
              <a:xfrm>
                <a:off x="15785782" y="6440395"/>
                <a:ext cx="36671" cy="38380"/>
              </a:xfrm>
              <a:custGeom>
                <a:avLst/>
                <a:gdLst>
                  <a:gd name="connsiteX0" fmla="*/ 36671 w 36671"/>
                  <a:gd name="connsiteY0" fmla="*/ 9586 h 38380"/>
                  <a:gd name="connsiteX1" fmla="*/ 0 w 36671"/>
                  <a:gd name="connsiteY1" fmla="*/ 34160 h 38380"/>
                  <a:gd name="connsiteX2" fmla="*/ 36671 w 36671"/>
                  <a:gd name="connsiteY2" fmla="*/ 9586 h 38380"/>
                </a:gdLst>
                <a:ahLst/>
                <a:cxnLst>
                  <a:cxn ang="0">
                    <a:pos x="connsiteX0" y="connsiteY0"/>
                  </a:cxn>
                  <a:cxn ang="0">
                    <a:pos x="connsiteX1" y="connsiteY1"/>
                  </a:cxn>
                  <a:cxn ang="0">
                    <a:pos x="connsiteX2" y="connsiteY2"/>
                  </a:cxn>
                </a:cxnLst>
                <a:rect l="l" t="t" r="r" b="b"/>
                <a:pathLst>
                  <a:path w="36671" h="38380">
                    <a:moveTo>
                      <a:pt x="36671" y="9586"/>
                    </a:moveTo>
                    <a:cubicBezTo>
                      <a:pt x="35147" y="-12798"/>
                      <a:pt x="8096" y="7585"/>
                      <a:pt x="0" y="34160"/>
                    </a:cubicBezTo>
                    <a:cubicBezTo>
                      <a:pt x="14764" y="48829"/>
                      <a:pt x="24860" y="21492"/>
                      <a:pt x="36671" y="9586"/>
                    </a:cubicBezTo>
                    <a:close/>
                  </a:path>
                </a:pathLst>
              </a:custGeom>
              <a:grpFill/>
              <a:ln w="9525" cap="flat">
                <a:noFill/>
                <a:prstDash val="solid"/>
                <a:miter/>
              </a:ln>
            </p:spPr>
            <p:txBody>
              <a:bodyPr rtlCol="0" anchor="ctr"/>
              <a:lstStyle/>
              <a:p>
                <a:endParaRPr lang="en-US"/>
              </a:p>
            </p:txBody>
          </p:sp>
          <p:sp>
            <p:nvSpPr>
              <p:cNvPr id="74289" name="Freeform: Shape 74288">
                <a:extLst>
                  <a:ext uri="{FF2B5EF4-FFF2-40B4-BE49-F238E27FC236}">
                    <a16:creationId xmlns:a16="http://schemas.microsoft.com/office/drawing/2014/main" id="{1BDCD189-A5EA-4011-AC8F-1FDE0708EAAE}"/>
                  </a:ext>
                </a:extLst>
              </p:cNvPr>
              <p:cNvSpPr/>
              <p:nvPr/>
            </p:nvSpPr>
            <p:spPr>
              <a:xfrm>
                <a:off x="16341756" y="4560602"/>
                <a:ext cx="43651" cy="63817"/>
              </a:xfrm>
              <a:custGeom>
                <a:avLst/>
                <a:gdLst>
                  <a:gd name="connsiteX0" fmla="*/ 39053 w 43651"/>
                  <a:gd name="connsiteY0" fmla="*/ 8382 h 63817"/>
                  <a:gd name="connsiteX1" fmla="*/ 15526 w 43651"/>
                  <a:gd name="connsiteY1" fmla="*/ 0 h 63817"/>
                  <a:gd name="connsiteX2" fmla="*/ 1 w 43651"/>
                  <a:gd name="connsiteY2" fmla="*/ 50102 h 63817"/>
                  <a:gd name="connsiteX3" fmla="*/ 38481 w 43651"/>
                  <a:gd name="connsiteY3" fmla="*/ 63818 h 63817"/>
                  <a:gd name="connsiteX4" fmla="*/ 39053 w 43651"/>
                  <a:gd name="connsiteY4" fmla="*/ 8382 h 63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51" h="63817">
                    <a:moveTo>
                      <a:pt x="39053" y="8382"/>
                    </a:moveTo>
                    <a:cubicBezTo>
                      <a:pt x="27528" y="7525"/>
                      <a:pt x="20860" y="16002"/>
                      <a:pt x="15526" y="0"/>
                    </a:cubicBezTo>
                    <a:cubicBezTo>
                      <a:pt x="10288" y="13621"/>
                      <a:pt x="-95" y="36004"/>
                      <a:pt x="1" y="50102"/>
                    </a:cubicBezTo>
                    <a:cubicBezTo>
                      <a:pt x="22765" y="10478"/>
                      <a:pt x="29909" y="44482"/>
                      <a:pt x="38481" y="63818"/>
                    </a:cubicBezTo>
                    <a:cubicBezTo>
                      <a:pt x="54769" y="24003"/>
                      <a:pt x="26194" y="43624"/>
                      <a:pt x="39053" y="8382"/>
                    </a:cubicBezTo>
                    <a:close/>
                  </a:path>
                </a:pathLst>
              </a:custGeom>
              <a:grpFill/>
              <a:ln w="9525" cap="flat">
                <a:noFill/>
                <a:prstDash val="solid"/>
                <a:miter/>
              </a:ln>
            </p:spPr>
            <p:txBody>
              <a:bodyPr rtlCol="0" anchor="ctr"/>
              <a:lstStyle/>
              <a:p>
                <a:endParaRPr lang="en-US"/>
              </a:p>
            </p:txBody>
          </p:sp>
          <p:sp>
            <p:nvSpPr>
              <p:cNvPr id="74290" name="Freeform: Shape 74289">
                <a:extLst>
                  <a:ext uri="{FF2B5EF4-FFF2-40B4-BE49-F238E27FC236}">
                    <a16:creationId xmlns:a16="http://schemas.microsoft.com/office/drawing/2014/main" id="{A79B1D90-D644-4D3E-AF52-8B3090A861F8}"/>
                  </a:ext>
                </a:extLst>
              </p:cNvPr>
              <p:cNvSpPr/>
              <p:nvPr/>
            </p:nvSpPr>
            <p:spPr>
              <a:xfrm>
                <a:off x="16383000" y="4505822"/>
                <a:ext cx="13620" cy="45444"/>
              </a:xfrm>
              <a:custGeom>
                <a:avLst/>
                <a:gdLst>
                  <a:gd name="connsiteX0" fmla="*/ 8477 w 13620"/>
                  <a:gd name="connsiteY0" fmla="*/ 39158 h 45444"/>
                  <a:gd name="connsiteX1" fmla="*/ 13621 w 13620"/>
                  <a:gd name="connsiteY1" fmla="*/ 22395 h 45444"/>
                  <a:gd name="connsiteX2" fmla="*/ 8096 w 13620"/>
                  <a:gd name="connsiteY2" fmla="*/ 29729 h 45444"/>
                  <a:gd name="connsiteX3" fmla="*/ 7048 w 13620"/>
                  <a:gd name="connsiteY3" fmla="*/ 1439 h 45444"/>
                  <a:gd name="connsiteX4" fmla="*/ 0 w 13620"/>
                  <a:gd name="connsiteY4" fmla="*/ 45445 h 45444"/>
                  <a:gd name="connsiteX5" fmla="*/ 8477 w 13620"/>
                  <a:gd name="connsiteY5" fmla="*/ 39158 h 45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20" h="45444">
                    <a:moveTo>
                      <a:pt x="8477" y="39158"/>
                    </a:moveTo>
                    <a:cubicBezTo>
                      <a:pt x="10192" y="33539"/>
                      <a:pt x="11906" y="28014"/>
                      <a:pt x="13621" y="22395"/>
                    </a:cubicBezTo>
                    <a:cubicBezTo>
                      <a:pt x="11621" y="20013"/>
                      <a:pt x="9906" y="24680"/>
                      <a:pt x="8096" y="29729"/>
                    </a:cubicBezTo>
                    <a:cubicBezTo>
                      <a:pt x="95" y="30491"/>
                      <a:pt x="21431" y="-7800"/>
                      <a:pt x="7048" y="1439"/>
                    </a:cubicBezTo>
                    <a:cubicBezTo>
                      <a:pt x="190" y="22109"/>
                      <a:pt x="3620" y="29062"/>
                      <a:pt x="0" y="45445"/>
                    </a:cubicBezTo>
                    <a:cubicBezTo>
                      <a:pt x="2857" y="44683"/>
                      <a:pt x="5524" y="38111"/>
                      <a:pt x="8477" y="39158"/>
                    </a:cubicBezTo>
                    <a:close/>
                  </a:path>
                </a:pathLst>
              </a:custGeom>
              <a:grpFill/>
              <a:ln w="9525" cap="flat">
                <a:noFill/>
                <a:prstDash val="solid"/>
                <a:miter/>
              </a:ln>
            </p:spPr>
            <p:txBody>
              <a:bodyPr rtlCol="0" anchor="ctr"/>
              <a:lstStyle/>
              <a:p>
                <a:endParaRPr lang="en-US"/>
              </a:p>
            </p:txBody>
          </p:sp>
          <p:sp>
            <p:nvSpPr>
              <p:cNvPr id="74291" name="Freeform: Shape 74290">
                <a:extLst>
                  <a:ext uri="{FF2B5EF4-FFF2-40B4-BE49-F238E27FC236}">
                    <a16:creationId xmlns:a16="http://schemas.microsoft.com/office/drawing/2014/main" id="{509A7467-2CAF-4AAC-867F-B173DBD41BCE}"/>
                  </a:ext>
                </a:extLst>
              </p:cNvPr>
              <p:cNvSpPr/>
              <p:nvPr/>
            </p:nvSpPr>
            <p:spPr>
              <a:xfrm>
                <a:off x="15725775" y="6461125"/>
                <a:ext cx="47936" cy="57816"/>
              </a:xfrm>
              <a:custGeom>
                <a:avLst/>
                <a:gdLst>
                  <a:gd name="connsiteX0" fmla="*/ 47815 w 47936"/>
                  <a:gd name="connsiteY0" fmla="*/ 0 h 57816"/>
                  <a:gd name="connsiteX1" fmla="*/ 0 w 47936"/>
                  <a:gd name="connsiteY1" fmla="*/ 57817 h 57816"/>
                  <a:gd name="connsiteX2" fmla="*/ 25146 w 47936"/>
                  <a:gd name="connsiteY2" fmla="*/ 57245 h 57816"/>
                  <a:gd name="connsiteX3" fmla="*/ 47815 w 47936"/>
                  <a:gd name="connsiteY3" fmla="*/ 0 h 57816"/>
                </a:gdLst>
                <a:ahLst/>
                <a:cxnLst>
                  <a:cxn ang="0">
                    <a:pos x="connsiteX0" y="connsiteY0"/>
                  </a:cxn>
                  <a:cxn ang="0">
                    <a:pos x="connsiteX1" y="connsiteY1"/>
                  </a:cxn>
                  <a:cxn ang="0">
                    <a:pos x="connsiteX2" y="connsiteY2"/>
                  </a:cxn>
                  <a:cxn ang="0">
                    <a:pos x="connsiteX3" y="connsiteY3"/>
                  </a:cxn>
                </a:cxnLst>
                <a:rect l="l" t="t" r="r" b="b"/>
                <a:pathLst>
                  <a:path w="47936" h="57816">
                    <a:moveTo>
                      <a:pt x="47815" y="0"/>
                    </a:moveTo>
                    <a:cubicBezTo>
                      <a:pt x="27051" y="2000"/>
                      <a:pt x="6382" y="8096"/>
                      <a:pt x="0" y="57817"/>
                    </a:cubicBezTo>
                    <a:cubicBezTo>
                      <a:pt x="11525" y="31813"/>
                      <a:pt x="23431" y="33814"/>
                      <a:pt x="25146" y="57245"/>
                    </a:cubicBezTo>
                    <a:cubicBezTo>
                      <a:pt x="34385" y="45148"/>
                      <a:pt x="49435" y="15335"/>
                      <a:pt x="47815" y="0"/>
                    </a:cubicBezTo>
                    <a:close/>
                  </a:path>
                </a:pathLst>
              </a:custGeom>
              <a:grpFill/>
              <a:ln w="9525" cap="flat">
                <a:noFill/>
                <a:prstDash val="solid"/>
                <a:miter/>
              </a:ln>
            </p:spPr>
            <p:txBody>
              <a:bodyPr rtlCol="0" anchor="ctr"/>
              <a:lstStyle/>
              <a:p>
                <a:endParaRPr lang="en-US"/>
              </a:p>
            </p:txBody>
          </p:sp>
          <p:sp>
            <p:nvSpPr>
              <p:cNvPr id="74292" name="Freeform: Shape 74291">
                <a:extLst>
                  <a:ext uri="{FF2B5EF4-FFF2-40B4-BE49-F238E27FC236}">
                    <a16:creationId xmlns:a16="http://schemas.microsoft.com/office/drawing/2014/main" id="{4882AB70-411C-43E2-9632-7DDEF0CFCCEF}"/>
                  </a:ext>
                </a:extLst>
              </p:cNvPr>
              <p:cNvSpPr/>
              <p:nvPr/>
            </p:nvSpPr>
            <p:spPr>
              <a:xfrm>
                <a:off x="16206510" y="5011869"/>
                <a:ext cx="20542" cy="20981"/>
              </a:xfrm>
              <a:custGeom>
                <a:avLst/>
                <a:gdLst>
                  <a:gd name="connsiteX0" fmla="*/ 17041 w 20542"/>
                  <a:gd name="connsiteY0" fmla="*/ 20982 h 20981"/>
                  <a:gd name="connsiteX1" fmla="*/ 1038 w 20542"/>
                  <a:gd name="connsiteY1" fmla="*/ 5837 h 20981"/>
                  <a:gd name="connsiteX2" fmla="*/ 17041 w 20542"/>
                  <a:gd name="connsiteY2" fmla="*/ 20982 h 20981"/>
                </a:gdLst>
                <a:ahLst/>
                <a:cxnLst>
                  <a:cxn ang="0">
                    <a:pos x="connsiteX0" y="connsiteY0"/>
                  </a:cxn>
                  <a:cxn ang="0">
                    <a:pos x="connsiteX1" y="connsiteY1"/>
                  </a:cxn>
                  <a:cxn ang="0">
                    <a:pos x="connsiteX2" y="connsiteY2"/>
                  </a:cxn>
                </a:cxnLst>
                <a:rect l="l" t="t" r="r" b="b"/>
                <a:pathLst>
                  <a:path w="20542" h="20981">
                    <a:moveTo>
                      <a:pt x="17041" y="20982"/>
                    </a:moveTo>
                    <a:cubicBezTo>
                      <a:pt x="29423" y="-8545"/>
                      <a:pt x="5325" y="-68"/>
                      <a:pt x="1038" y="5837"/>
                    </a:cubicBezTo>
                    <a:cubicBezTo>
                      <a:pt x="-4391" y="24411"/>
                      <a:pt x="13040" y="14410"/>
                      <a:pt x="17041" y="20982"/>
                    </a:cubicBezTo>
                    <a:close/>
                  </a:path>
                </a:pathLst>
              </a:custGeom>
              <a:grpFill/>
              <a:ln w="9525" cap="flat">
                <a:noFill/>
                <a:prstDash val="solid"/>
                <a:miter/>
              </a:ln>
            </p:spPr>
            <p:txBody>
              <a:bodyPr rtlCol="0" anchor="ctr"/>
              <a:lstStyle/>
              <a:p>
                <a:endParaRPr lang="en-US"/>
              </a:p>
            </p:txBody>
          </p:sp>
          <p:sp>
            <p:nvSpPr>
              <p:cNvPr id="74293" name="Freeform: Shape 74292">
                <a:extLst>
                  <a:ext uri="{FF2B5EF4-FFF2-40B4-BE49-F238E27FC236}">
                    <a16:creationId xmlns:a16="http://schemas.microsoft.com/office/drawing/2014/main" id="{C81E3013-7DEB-4E9C-8A01-9B1C41DD1DA2}"/>
                  </a:ext>
                </a:extLst>
              </p:cNvPr>
              <p:cNvSpPr/>
              <p:nvPr/>
            </p:nvSpPr>
            <p:spPr>
              <a:xfrm>
                <a:off x="16558768" y="3798697"/>
                <a:ext cx="13704" cy="42045"/>
              </a:xfrm>
              <a:custGeom>
                <a:avLst/>
                <a:gdLst>
                  <a:gd name="connsiteX0" fmla="*/ 9588 w 13704"/>
                  <a:gd name="connsiteY0" fmla="*/ 38576 h 42045"/>
                  <a:gd name="connsiteX1" fmla="*/ 6731 w 13704"/>
                  <a:gd name="connsiteY1" fmla="*/ 0 h 42045"/>
                  <a:gd name="connsiteX2" fmla="*/ 9588 w 13704"/>
                  <a:gd name="connsiteY2" fmla="*/ 38576 h 42045"/>
                </a:gdLst>
                <a:ahLst/>
                <a:cxnLst>
                  <a:cxn ang="0">
                    <a:pos x="connsiteX0" y="connsiteY0"/>
                  </a:cxn>
                  <a:cxn ang="0">
                    <a:pos x="connsiteX1" y="connsiteY1"/>
                  </a:cxn>
                  <a:cxn ang="0">
                    <a:pos x="connsiteX2" y="connsiteY2"/>
                  </a:cxn>
                </a:cxnLst>
                <a:rect l="l" t="t" r="r" b="b"/>
                <a:pathLst>
                  <a:path w="13704" h="42045">
                    <a:moveTo>
                      <a:pt x="9588" y="38576"/>
                    </a:moveTo>
                    <a:cubicBezTo>
                      <a:pt x="18065" y="12383"/>
                      <a:pt x="11588" y="7334"/>
                      <a:pt x="6731" y="0"/>
                    </a:cubicBezTo>
                    <a:cubicBezTo>
                      <a:pt x="-5461" y="31814"/>
                      <a:pt x="1015" y="50102"/>
                      <a:pt x="9588" y="38576"/>
                    </a:cubicBezTo>
                    <a:close/>
                  </a:path>
                </a:pathLst>
              </a:custGeom>
              <a:grpFill/>
              <a:ln w="9525" cap="flat">
                <a:noFill/>
                <a:prstDash val="solid"/>
                <a:miter/>
              </a:ln>
            </p:spPr>
            <p:txBody>
              <a:bodyPr rtlCol="0" anchor="ctr"/>
              <a:lstStyle/>
              <a:p>
                <a:endParaRPr lang="en-US"/>
              </a:p>
            </p:txBody>
          </p:sp>
          <p:sp>
            <p:nvSpPr>
              <p:cNvPr id="74294" name="Freeform: Shape 74293">
                <a:extLst>
                  <a:ext uri="{FF2B5EF4-FFF2-40B4-BE49-F238E27FC236}">
                    <a16:creationId xmlns:a16="http://schemas.microsoft.com/office/drawing/2014/main" id="{B5D6004B-651C-49C3-AD24-B19EB3174F47}"/>
                  </a:ext>
                </a:extLst>
              </p:cNvPr>
              <p:cNvSpPr/>
              <p:nvPr/>
            </p:nvSpPr>
            <p:spPr>
              <a:xfrm>
                <a:off x="16552640" y="3770028"/>
                <a:ext cx="15430" cy="35908"/>
              </a:xfrm>
              <a:custGeom>
                <a:avLst/>
                <a:gdLst>
                  <a:gd name="connsiteX0" fmla="*/ 7715 w 15430"/>
                  <a:gd name="connsiteY0" fmla="*/ 35908 h 35908"/>
                  <a:gd name="connsiteX1" fmla="*/ 15430 w 15430"/>
                  <a:gd name="connsiteY1" fmla="*/ 10857 h 35908"/>
                  <a:gd name="connsiteX2" fmla="*/ 0 w 15430"/>
                  <a:gd name="connsiteY2" fmla="*/ 4380 h 35908"/>
                  <a:gd name="connsiteX3" fmla="*/ 7715 w 15430"/>
                  <a:gd name="connsiteY3" fmla="*/ 35908 h 35908"/>
                </a:gdLst>
                <a:ahLst/>
                <a:cxnLst>
                  <a:cxn ang="0">
                    <a:pos x="connsiteX0" y="connsiteY0"/>
                  </a:cxn>
                  <a:cxn ang="0">
                    <a:pos x="connsiteX1" y="connsiteY1"/>
                  </a:cxn>
                  <a:cxn ang="0">
                    <a:pos x="connsiteX2" y="connsiteY2"/>
                  </a:cxn>
                  <a:cxn ang="0">
                    <a:pos x="connsiteX3" y="connsiteY3"/>
                  </a:cxn>
                </a:cxnLst>
                <a:rect l="l" t="t" r="r" b="b"/>
                <a:pathLst>
                  <a:path w="15430" h="35908">
                    <a:moveTo>
                      <a:pt x="7715" y="35908"/>
                    </a:moveTo>
                    <a:cubicBezTo>
                      <a:pt x="10287" y="27621"/>
                      <a:pt x="12859" y="19239"/>
                      <a:pt x="15430" y="10857"/>
                    </a:cubicBezTo>
                    <a:cubicBezTo>
                      <a:pt x="4477" y="13810"/>
                      <a:pt x="9430" y="-9336"/>
                      <a:pt x="0" y="4380"/>
                    </a:cubicBezTo>
                    <a:cubicBezTo>
                      <a:pt x="3620" y="13334"/>
                      <a:pt x="-1714" y="35051"/>
                      <a:pt x="7715" y="35908"/>
                    </a:cubicBezTo>
                    <a:close/>
                  </a:path>
                </a:pathLst>
              </a:custGeom>
              <a:grpFill/>
              <a:ln w="9525" cap="flat">
                <a:noFill/>
                <a:prstDash val="solid"/>
                <a:miter/>
              </a:ln>
            </p:spPr>
            <p:txBody>
              <a:bodyPr rtlCol="0" anchor="ctr"/>
              <a:lstStyle/>
              <a:p>
                <a:endParaRPr lang="en-US"/>
              </a:p>
            </p:txBody>
          </p:sp>
          <p:sp>
            <p:nvSpPr>
              <p:cNvPr id="74295" name="Freeform: Shape 74294">
                <a:extLst>
                  <a:ext uri="{FF2B5EF4-FFF2-40B4-BE49-F238E27FC236}">
                    <a16:creationId xmlns:a16="http://schemas.microsoft.com/office/drawing/2014/main" id="{C1F3F14F-D545-406D-804A-AAA71547E35C}"/>
                  </a:ext>
                </a:extLst>
              </p:cNvPr>
              <p:cNvSpPr/>
              <p:nvPr/>
            </p:nvSpPr>
            <p:spPr>
              <a:xfrm>
                <a:off x="16519535" y="2844783"/>
                <a:ext cx="14484" cy="25372"/>
              </a:xfrm>
              <a:custGeom>
                <a:avLst/>
                <a:gdLst>
                  <a:gd name="connsiteX0" fmla="*/ 9959 w 14484"/>
                  <a:gd name="connsiteY0" fmla="*/ 20749 h 25372"/>
                  <a:gd name="connsiteX1" fmla="*/ 434 w 14484"/>
                  <a:gd name="connsiteY1" fmla="*/ 6081 h 25372"/>
                  <a:gd name="connsiteX2" fmla="*/ 9959 w 14484"/>
                  <a:gd name="connsiteY2" fmla="*/ 20749 h 25372"/>
                </a:gdLst>
                <a:ahLst/>
                <a:cxnLst>
                  <a:cxn ang="0">
                    <a:pos x="connsiteX0" y="connsiteY0"/>
                  </a:cxn>
                  <a:cxn ang="0">
                    <a:pos x="connsiteX1" y="connsiteY1"/>
                  </a:cxn>
                  <a:cxn ang="0">
                    <a:pos x="connsiteX2" y="connsiteY2"/>
                  </a:cxn>
                </a:cxnLst>
                <a:rect l="l" t="t" r="r" b="b"/>
                <a:pathLst>
                  <a:path w="14484" h="25372">
                    <a:moveTo>
                      <a:pt x="9959" y="20749"/>
                    </a:moveTo>
                    <a:cubicBezTo>
                      <a:pt x="22913" y="-8778"/>
                      <a:pt x="4339" y="80"/>
                      <a:pt x="434" y="6081"/>
                    </a:cubicBezTo>
                    <a:cubicBezTo>
                      <a:pt x="-1186" y="19321"/>
                      <a:pt x="1672" y="32656"/>
                      <a:pt x="9959" y="20749"/>
                    </a:cubicBezTo>
                    <a:close/>
                  </a:path>
                </a:pathLst>
              </a:custGeom>
              <a:grpFill/>
              <a:ln w="9525" cap="flat">
                <a:noFill/>
                <a:prstDash val="solid"/>
                <a:miter/>
              </a:ln>
            </p:spPr>
            <p:txBody>
              <a:bodyPr rtlCol="0" anchor="ctr"/>
              <a:lstStyle/>
              <a:p>
                <a:endParaRPr lang="en-US"/>
              </a:p>
            </p:txBody>
          </p:sp>
          <p:sp>
            <p:nvSpPr>
              <p:cNvPr id="74296" name="Freeform: Shape 74295">
                <a:extLst>
                  <a:ext uri="{FF2B5EF4-FFF2-40B4-BE49-F238E27FC236}">
                    <a16:creationId xmlns:a16="http://schemas.microsoft.com/office/drawing/2014/main" id="{F3200F58-FEAA-4D40-A295-B618730C0DAA}"/>
                  </a:ext>
                </a:extLst>
              </p:cNvPr>
              <p:cNvSpPr/>
              <p:nvPr/>
            </p:nvSpPr>
            <p:spPr>
              <a:xfrm>
                <a:off x="16411860" y="2925540"/>
                <a:ext cx="39650" cy="47339"/>
              </a:xfrm>
              <a:custGeom>
                <a:avLst/>
                <a:gdLst>
                  <a:gd name="connsiteX0" fmla="*/ 35909 w 39650"/>
                  <a:gd name="connsiteY0" fmla="*/ 26099 h 47339"/>
                  <a:gd name="connsiteX1" fmla="*/ 20003 w 39650"/>
                  <a:gd name="connsiteY1" fmla="*/ 28004 h 47339"/>
                  <a:gd name="connsiteX2" fmla="*/ 22860 w 39650"/>
                  <a:gd name="connsiteY2" fmla="*/ 0 h 47339"/>
                  <a:gd name="connsiteX3" fmla="*/ 0 w 39650"/>
                  <a:gd name="connsiteY3" fmla="*/ 47339 h 47339"/>
                  <a:gd name="connsiteX4" fmla="*/ 35909 w 39650"/>
                  <a:gd name="connsiteY4" fmla="*/ 26099 h 473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50" h="47339">
                    <a:moveTo>
                      <a:pt x="35909" y="26099"/>
                    </a:moveTo>
                    <a:cubicBezTo>
                      <a:pt x="48482" y="-286"/>
                      <a:pt x="25813" y="12859"/>
                      <a:pt x="20003" y="28004"/>
                    </a:cubicBezTo>
                    <a:cubicBezTo>
                      <a:pt x="20955" y="18479"/>
                      <a:pt x="21907" y="9144"/>
                      <a:pt x="22860" y="0"/>
                    </a:cubicBezTo>
                    <a:cubicBezTo>
                      <a:pt x="13240" y="8001"/>
                      <a:pt x="6191" y="23813"/>
                      <a:pt x="0" y="47339"/>
                    </a:cubicBezTo>
                    <a:cubicBezTo>
                      <a:pt x="11906" y="41529"/>
                      <a:pt x="24955" y="23241"/>
                      <a:pt x="35909" y="26099"/>
                    </a:cubicBezTo>
                    <a:close/>
                  </a:path>
                </a:pathLst>
              </a:custGeom>
              <a:grpFill/>
              <a:ln w="9525" cap="flat">
                <a:noFill/>
                <a:prstDash val="solid"/>
                <a:miter/>
              </a:ln>
            </p:spPr>
            <p:txBody>
              <a:bodyPr rtlCol="0" anchor="ctr"/>
              <a:lstStyle/>
              <a:p>
                <a:endParaRPr lang="en-US"/>
              </a:p>
            </p:txBody>
          </p:sp>
          <p:sp>
            <p:nvSpPr>
              <p:cNvPr id="74297" name="Freeform: Shape 74296">
                <a:extLst>
                  <a:ext uri="{FF2B5EF4-FFF2-40B4-BE49-F238E27FC236}">
                    <a16:creationId xmlns:a16="http://schemas.microsoft.com/office/drawing/2014/main" id="{DE4BB85E-B8B8-4F78-A4CB-535B24375D5B}"/>
                  </a:ext>
                </a:extLst>
              </p:cNvPr>
              <p:cNvSpPr/>
              <p:nvPr/>
            </p:nvSpPr>
            <p:spPr>
              <a:xfrm>
                <a:off x="16235933" y="2962973"/>
                <a:ext cx="56864" cy="77595"/>
              </a:xfrm>
              <a:custGeom>
                <a:avLst/>
                <a:gdLst>
                  <a:gd name="connsiteX0" fmla="*/ 38195 w 56864"/>
                  <a:gd name="connsiteY0" fmla="*/ 59627 h 77595"/>
                  <a:gd name="connsiteX1" fmla="*/ 56864 w 56864"/>
                  <a:gd name="connsiteY1" fmla="*/ 0 h 77595"/>
                  <a:gd name="connsiteX2" fmla="*/ 0 w 56864"/>
                  <a:gd name="connsiteY2" fmla="*/ 70390 h 77595"/>
                  <a:gd name="connsiteX3" fmla="*/ 38195 w 56864"/>
                  <a:gd name="connsiteY3" fmla="*/ 59627 h 77595"/>
                </a:gdLst>
                <a:ahLst/>
                <a:cxnLst>
                  <a:cxn ang="0">
                    <a:pos x="connsiteX0" y="connsiteY0"/>
                  </a:cxn>
                  <a:cxn ang="0">
                    <a:pos x="connsiteX1" y="connsiteY1"/>
                  </a:cxn>
                  <a:cxn ang="0">
                    <a:pos x="connsiteX2" y="connsiteY2"/>
                  </a:cxn>
                  <a:cxn ang="0">
                    <a:pos x="connsiteX3" y="connsiteY3"/>
                  </a:cxn>
                </a:cxnLst>
                <a:rect l="l" t="t" r="r" b="b"/>
                <a:pathLst>
                  <a:path w="56864" h="77595">
                    <a:moveTo>
                      <a:pt x="38195" y="59627"/>
                    </a:moveTo>
                    <a:cubicBezTo>
                      <a:pt x="41529" y="36290"/>
                      <a:pt x="52102" y="18478"/>
                      <a:pt x="56864" y="0"/>
                    </a:cubicBezTo>
                    <a:cubicBezTo>
                      <a:pt x="39529" y="11335"/>
                      <a:pt x="21146" y="30385"/>
                      <a:pt x="0" y="70390"/>
                    </a:cubicBezTo>
                    <a:cubicBezTo>
                      <a:pt x="95" y="95250"/>
                      <a:pt x="29051" y="46768"/>
                      <a:pt x="38195" y="59627"/>
                    </a:cubicBezTo>
                    <a:close/>
                  </a:path>
                </a:pathLst>
              </a:custGeom>
              <a:grpFill/>
              <a:ln w="9525" cap="flat">
                <a:noFill/>
                <a:prstDash val="solid"/>
                <a:miter/>
              </a:ln>
            </p:spPr>
            <p:txBody>
              <a:bodyPr rtlCol="0" anchor="ctr"/>
              <a:lstStyle/>
              <a:p>
                <a:endParaRPr lang="en-US"/>
              </a:p>
            </p:txBody>
          </p:sp>
          <p:sp>
            <p:nvSpPr>
              <p:cNvPr id="74298" name="Freeform: Shape 74297">
                <a:extLst>
                  <a:ext uri="{FF2B5EF4-FFF2-40B4-BE49-F238E27FC236}">
                    <a16:creationId xmlns:a16="http://schemas.microsoft.com/office/drawing/2014/main" id="{65743932-9415-4806-825E-0C5A2F9612BF}"/>
                  </a:ext>
                </a:extLst>
              </p:cNvPr>
              <p:cNvSpPr/>
              <p:nvPr/>
            </p:nvSpPr>
            <p:spPr>
              <a:xfrm>
                <a:off x="22893909" y="3509994"/>
                <a:ext cx="89985" cy="109531"/>
              </a:xfrm>
              <a:custGeom>
                <a:avLst/>
                <a:gdLst>
                  <a:gd name="connsiteX0" fmla="*/ 79438 w 89985"/>
                  <a:gd name="connsiteY0" fmla="*/ 94012 h 109531"/>
                  <a:gd name="connsiteX1" fmla="*/ 50291 w 89985"/>
                  <a:gd name="connsiteY1" fmla="*/ 61532 h 109531"/>
                  <a:gd name="connsiteX2" fmla="*/ 0 w 89985"/>
                  <a:gd name="connsiteY2" fmla="*/ 0 h 109531"/>
                  <a:gd name="connsiteX3" fmla="*/ 29337 w 89985"/>
                  <a:gd name="connsiteY3" fmla="*/ 36195 h 109531"/>
                  <a:gd name="connsiteX4" fmla="*/ 53530 w 89985"/>
                  <a:gd name="connsiteY4" fmla="*/ 65818 h 109531"/>
                  <a:gd name="connsiteX5" fmla="*/ 66389 w 89985"/>
                  <a:gd name="connsiteY5" fmla="*/ 81344 h 109531"/>
                  <a:gd name="connsiteX6" fmla="*/ 83533 w 89985"/>
                  <a:gd name="connsiteY6" fmla="*/ 102870 h 109531"/>
                  <a:gd name="connsiteX7" fmla="*/ 79438 w 89985"/>
                  <a:gd name="connsiteY7" fmla="*/ 94012 h 109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9985" h="109531">
                    <a:moveTo>
                      <a:pt x="79438" y="94012"/>
                    </a:moveTo>
                    <a:cubicBezTo>
                      <a:pt x="84867" y="102013"/>
                      <a:pt x="69056" y="84296"/>
                      <a:pt x="50291" y="61532"/>
                    </a:cubicBezTo>
                    <a:cubicBezTo>
                      <a:pt x="31336" y="38767"/>
                      <a:pt x="10001" y="11049"/>
                      <a:pt x="0" y="0"/>
                    </a:cubicBezTo>
                    <a:cubicBezTo>
                      <a:pt x="4857" y="6191"/>
                      <a:pt x="17240" y="21717"/>
                      <a:pt x="29337" y="36195"/>
                    </a:cubicBezTo>
                    <a:cubicBezTo>
                      <a:pt x="40861" y="50578"/>
                      <a:pt x="51720" y="63817"/>
                      <a:pt x="53530" y="65818"/>
                    </a:cubicBezTo>
                    <a:cubicBezTo>
                      <a:pt x="71056" y="88297"/>
                      <a:pt x="73723" y="91630"/>
                      <a:pt x="66389" y="81344"/>
                    </a:cubicBezTo>
                    <a:cubicBezTo>
                      <a:pt x="74866" y="91726"/>
                      <a:pt x="83344" y="102203"/>
                      <a:pt x="83533" y="102870"/>
                    </a:cubicBezTo>
                    <a:cubicBezTo>
                      <a:pt x="97725" y="118967"/>
                      <a:pt x="84867" y="101822"/>
                      <a:pt x="79438" y="94012"/>
                    </a:cubicBezTo>
                    <a:close/>
                  </a:path>
                </a:pathLst>
              </a:custGeom>
              <a:grpFill/>
              <a:ln w="9525" cap="flat">
                <a:noFill/>
                <a:prstDash val="solid"/>
                <a:miter/>
              </a:ln>
            </p:spPr>
            <p:txBody>
              <a:bodyPr rtlCol="0" anchor="ctr"/>
              <a:lstStyle/>
              <a:p>
                <a:endParaRPr lang="en-US"/>
              </a:p>
            </p:txBody>
          </p:sp>
          <p:sp>
            <p:nvSpPr>
              <p:cNvPr id="74299" name="Freeform: Shape 74298">
                <a:extLst>
                  <a:ext uri="{FF2B5EF4-FFF2-40B4-BE49-F238E27FC236}">
                    <a16:creationId xmlns:a16="http://schemas.microsoft.com/office/drawing/2014/main" id="{62E9CC38-6093-41A0-A698-B6AA08D95283}"/>
                  </a:ext>
                </a:extLst>
              </p:cNvPr>
              <p:cNvSpPr/>
              <p:nvPr/>
            </p:nvSpPr>
            <p:spPr>
              <a:xfrm>
                <a:off x="23270717" y="4902855"/>
                <a:ext cx="27286" cy="28009"/>
              </a:xfrm>
              <a:custGeom>
                <a:avLst/>
                <a:gdLst>
                  <a:gd name="connsiteX0" fmla="*/ 26575 w 27286"/>
                  <a:gd name="connsiteY0" fmla="*/ 1790 h 28009"/>
                  <a:gd name="connsiteX1" fmla="*/ 0 w 27286"/>
                  <a:gd name="connsiteY1" fmla="*/ 2647 h 28009"/>
                  <a:gd name="connsiteX2" fmla="*/ 12954 w 27286"/>
                  <a:gd name="connsiteY2" fmla="*/ 10553 h 28009"/>
                  <a:gd name="connsiteX3" fmla="*/ 22288 w 27286"/>
                  <a:gd name="connsiteY3" fmla="*/ 27126 h 28009"/>
                  <a:gd name="connsiteX4" fmla="*/ 26575 w 27286"/>
                  <a:gd name="connsiteY4" fmla="*/ 1790 h 28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86" h="28009">
                    <a:moveTo>
                      <a:pt x="26575" y="1790"/>
                    </a:moveTo>
                    <a:cubicBezTo>
                      <a:pt x="17812" y="-5735"/>
                      <a:pt x="18669" y="13601"/>
                      <a:pt x="0" y="2647"/>
                    </a:cubicBezTo>
                    <a:cubicBezTo>
                      <a:pt x="8001" y="19792"/>
                      <a:pt x="11430" y="19983"/>
                      <a:pt x="12954" y="10553"/>
                    </a:cubicBezTo>
                    <a:cubicBezTo>
                      <a:pt x="16287" y="10743"/>
                      <a:pt x="19145" y="20554"/>
                      <a:pt x="22288" y="27126"/>
                    </a:cubicBezTo>
                    <a:cubicBezTo>
                      <a:pt x="35623" y="33889"/>
                      <a:pt x="16955" y="-496"/>
                      <a:pt x="26575" y="1790"/>
                    </a:cubicBezTo>
                    <a:close/>
                  </a:path>
                </a:pathLst>
              </a:custGeom>
              <a:grpFill/>
              <a:ln w="9525" cap="flat">
                <a:noFill/>
                <a:prstDash val="solid"/>
                <a:miter/>
              </a:ln>
            </p:spPr>
            <p:txBody>
              <a:bodyPr rtlCol="0" anchor="ctr"/>
              <a:lstStyle/>
              <a:p>
                <a:endParaRPr lang="en-US"/>
              </a:p>
            </p:txBody>
          </p:sp>
          <p:sp>
            <p:nvSpPr>
              <p:cNvPr id="74300" name="Freeform: Shape 74299">
                <a:extLst>
                  <a:ext uri="{FF2B5EF4-FFF2-40B4-BE49-F238E27FC236}">
                    <a16:creationId xmlns:a16="http://schemas.microsoft.com/office/drawing/2014/main" id="{11FDA778-9626-4AC0-8D65-AFC8E9A605FD}"/>
                  </a:ext>
                </a:extLst>
              </p:cNvPr>
              <p:cNvSpPr/>
              <p:nvPr/>
            </p:nvSpPr>
            <p:spPr>
              <a:xfrm>
                <a:off x="22832091" y="3873754"/>
                <a:ext cx="26099" cy="34670"/>
              </a:xfrm>
              <a:custGeom>
                <a:avLst/>
                <a:gdLst>
                  <a:gd name="connsiteX0" fmla="*/ 26100 w 26099"/>
                  <a:gd name="connsiteY0" fmla="*/ 34671 h 34670"/>
                  <a:gd name="connsiteX1" fmla="*/ 0 w 26099"/>
                  <a:gd name="connsiteY1" fmla="*/ 0 h 34670"/>
                  <a:gd name="connsiteX2" fmla="*/ 26100 w 26099"/>
                  <a:gd name="connsiteY2" fmla="*/ 34671 h 34670"/>
                </a:gdLst>
                <a:ahLst/>
                <a:cxnLst>
                  <a:cxn ang="0">
                    <a:pos x="connsiteX0" y="connsiteY0"/>
                  </a:cxn>
                  <a:cxn ang="0">
                    <a:pos x="connsiteX1" y="connsiteY1"/>
                  </a:cxn>
                  <a:cxn ang="0">
                    <a:pos x="connsiteX2" y="connsiteY2"/>
                  </a:cxn>
                </a:cxnLst>
                <a:rect l="l" t="t" r="r" b="b"/>
                <a:pathLst>
                  <a:path w="26099" h="34670">
                    <a:moveTo>
                      <a:pt x="26100" y="34671"/>
                    </a:moveTo>
                    <a:cubicBezTo>
                      <a:pt x="24671" y="14002"/>
                      <a:pt x="7620" y="14954"/>
                      <a:pt x="0" y="0"/>
                    </a:cubicBezTo>
                    <a:cubicBezTo>
                      <a:pt x="13145" y="27813"/>
                      <a:pt x="19241" y="27718"/>
                      <a:pt x="26100" y="34671"/>
                    </a:cubicBezTo>
                    <a:close/>
                  </a:path>
                </a:pathLst>
              </a:custGeom>
              <a:grpFill/>
              <a:ln w="9525" cap="flat">
                <a:noFill/>
                <a:prstDash val="solid"/>
                <a:miter/>
              </a:ln>
            </p:spPr>
            <p:txBody>
              <a:bodyPr rtlCol="0" anchor="ctr"/>
              <a:lstStyle/>
              <a:p>
                <a:endParaRPr lang="en-US"/>
              </a:p>
            </p:txBody>
          </p:sp>
          <p:sp>
            <p:nvSpPr>
              <p:cNvPr id="74301" name="Freeform: Shape 74300">
                <a:extLst>
                  <a:ext uri="{FF2B5EF4-FFF2-40B4-BE49-F238E27FC236}">
                    <a16:creationId xmlns:a16="http://schemas.microsoft.com/office/drawing/2014/main" id="{094F1507-1F17-460A-B14E-24D94D138801}"/>
                  </a:ext>
                </a:extLst>
              </p:cNvPr>
              <p:cNvSpPr/>
              <p:nvPr/>
            </p:nvSpPr>
            <p:spPr>
              <a:xfrm>
                <a:off x="23064692" y="5021888"/>
                <a:ext cx="18288" cy="26870"/>
              </a:xfrm>
              <a:custGeom>
                <a:avLst/>
                <a:gdLst>
                  <a:gd name="connsiteX0" fmla="*/ 4667 w 18288"/>
                  <a:gd name="connsiteY0" fmla="*/ 9916 h 26870"/>
                  <a:gd name="connsiteX1" fmla="*/ 16003 w 18288"/>
                  <a:gd name="connsiteY1" fmla="*/ 26870 h 26870"/>
                  <a:gd name="connsiteX2" fmla="*/ 18288 w 18288"/>
                  <a:gd name="connsiteY2" fmla="*/ 10201 h 26870"/>
                  <a:gd name="connsiteX3" fmla="*/ 0 w 18288"/>
                  <a:gd name="connsiteY3" fmla="*/ 18298 h 26870"/>
                  <a:gd name="connsiteX4" fmla="*/ 4667 w 18288"/>
                  <a:gd name="connsiteY4" fmla="*/ 9916 h 268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88" h="26870">
                    <a:moveTo>
                      <a:pt x="4667" y="9916"/>
                    </a:moveTo>
                    <a:cubicBezTo>
                      <a:pt x="8668" y="13630"/>
                      <a:pt x="12763" y="17441"/>
                      <a:pt x="16003" y="26870"/>
                    </a:cubicBezTo>
                    <a:cubicBezTo>
                      <a:pt x="19145" y="24775"/>
                      <a:pt x="13811" y="10201"/>
                      <a:pt x="18288" y="10201"/>
                    </a:cubicBezTo>
                    <a:cubicBezTo>
                      <a:pt x="6953" y="-14278"/>
                      <a:pt x="2000" y="12202"/>
                      <a:pt x="0" y="18298"/>
                    </a:cubicBezTo>
                    <a:cubicBezTo>
                      <a:pt x="6096" y="32585"/>
                      <a:pt x="9334" y="23632"/>
                      <a:pt x="4667" y="9916"/>
                    </a:cubicBezTo>
                    <a:close/>
                  </a:path>
                </a:pathLst>
              </a:custGeom>
              <a:grpFill/>
              <a:ln w="9525" cap="flat">
                <a:noFill/>
                <a:prstDash val="solid"/>
                <a:miter/>
              </a:ln>
            </p:spPr>
            <p:txBody>
              <a:bodyPr rtlCol="0" anchor="ctr"/>
              <a:lstStyle/>
              <a:p>
                <a:endParaRPr lang="en-US"/>
              </a:p>
            </p:txBody>
          </p:sp>
          <p:sp>
            <p:nvSpPr>
              <p:cNvPr id="74302" name="Freeform: Shape 74301">
                <a:extLst>
                  <a:ext uri="{FF2B5EF4-FFF2-40B4-BE49-F238E27FC236}">
                    <a16:creationId xmlns:a16="http://schemas.microsoft.com/office/drawing/2014/main" id="{39D5D658-F42E-4842-B0FE-CB2F600EDC0D}"/>
                  </a:ext>
                </a:extLst>
              </p:cNvPr>
              <p:cNvSpPr/>
              <p:nvPr/>
            </p:nvSpPr>
            <p:spPr>
              <a:xfrm>
                <a:off x="22808587" y="5082477"/>
                <a:ext cx="32648" cy="42862"/>
              </a:xfrm>
              <a:custGeom>
                <a:avLst/>
                <a:gdLst>
                  <a:gd name="connsiteX0" fmla="*/ 32648 w 32648"/>
                  <a:gd name="connsiteY0" fmla="*/ 42863 h 42862"/>
                  <a:gd name="connsiteX1" fmla="*/ 13789 w 32648"/>
                  <a:gd name="connsiteY1" fmla="*/ 0 h 42862"/>
                  <a:gd name="connsiteX2" fmla="*/ 1597 w 32648"/>
                  <a:gd name="connsiteY2" fmla="*/ 24574 h 42862"/>
                  <a:gd name="connsiteX3" fmla="*/ 32648 w 32648"/>
                  <a:gd name="connsiteY3" fmla="*/ 42863 h 42862"/>
                </a:gdLst>
                <a:ahLst/>
                <a:cxnLst>
                  <a:cxn ang="0">
                    <a:pos x="connsiteX0" y="connsiteY0"/>
                  </a:cxn>
                  <a:cxn ang="0">
                    <a:pos x="connsiteX1" y="connsiteY1"/>
                  </a:cxn>
                  <a:cxn ang="0">
                    <a:pos x="connsiteX2" y="connsiteY2"/>
                  </a:cxn>
                  <a:cxn ang="0">
                    <a:pos x="connsiteX3" y="connsiteY3"/>
                  </a:cxn>
                </a:cxnLst>
                <a:rect l="l" t="t" r="r" b="b"/>
                <a:pathLst>
                  <a:path w="32648" h="42862">
                    <a:moveTo>
                      <a:pt x="32648" y="42863"/>
                    </a:moveTo>
                    <a:cubicBezTo>
                      <a:pt x="26552" y="27718"/>
                      <a:pt x="16455" y="31432"/>
                      <a:pt x="13789" y="0"/>
                    </a:cubicBezTo>
                    <a:cubicBezTo>
                      <a:pt x="9312" y="7429"/>
                      <a:pt x="-4690" y="-1238"/>
                      <a:pt x="1597" y="24574"/>
                    </a:cubicBezTo>
                    <a:cubicBezTo>
                      <a:pt x="11122" y="29146"/>
                      <a:pt x="17980" y="30004"/>
                      <a:pt x="32648" y="42863"/>
                    </a:cubicBezTo>
                    <a:close/>
                  </a:path>
                </a:pathLst>
              </a:custGeom>
              <a:grpFill/>
              <a:ln w="9525" cap="flat">
                <a:noFill/>
                <a:prstDash val="solid"/>
                <a:miter/>
              </a:ln>
            </p:spPr>
            <p:txBody>
              <a:bodyPr rtlCol="0" anchor="ctr"/>
              <a:lstStyle/>
              <a:p>
                <a:endParaRPr lang="en-US"/>
              </a:p>
            </p:txBody>
          </p:sp>
          <p:sp>
            <p:nvSpPr>
              <p:cNvPr id="74303" name="Freeform: Shape 74302">
                <a:extLst>
                  <a:ext uri="{FF2B5EF4-FFF2-40B4-BE49-F238E27FC236}">
                    <a16:creationId xmlns:a16="http://schemas.microsoft.com/office/drawing/2014/main" id="{4247AC2C-4832-41F2-82C0-BF1AF264B772}"/>
                  </a:ext>
                </a:extLst>
              </p:cNvPr>
              <p:cNvSpPr/>
              <p:nvPr/>
            </p:nvSpPr>
            <p:spPr>
              <a:xfrm>
                <a:off x="22388131" y="5141059"/>
                <a:ext cx="36706" cy="62481"/>
              </a:xfrm>
              <a:custGeom>
                <a:avLst/>
                <a:gdLst>
                  <a:gd name="connsiteX0" fmla="*/ 6668 w 36706"/>
                  <a:gd name="connsiteY0" fmla="*/ 186 h 62481"/>
                  <a:gd name="connsiteX1" fmla="*/ 22194 w 36706"/>
                  <a:gd name="connsiteY1" fmla="*/ 18855 h 62481"/>
                  <a:gd name="connsiteX2" fmla="*/ 0 w 36706"/>
                  <a:gd name="connsiteY2" fmla="*/ 33429 h 62481"/>
                  <a:gd name="connsiteX3" fmla="*/ 33719 w 36706"/>
                  <a:gd name="connsiteY3" fmla="*/ 62384 h 62481"/>
                  <a:gd name="connsiteX4" fmla="*/ 32481 w 36706"/>
                  <a:gd name="connsiteY4" fmla="*/ 19998 h 62481"/>
                  <a:gd name="connsiteX5" fmla="*/ 24003 w 36706"/>
                  <a:gd name="connsiteY5" fmla="*/ 36096 h 62481"/>
                  <a:gd name="connsiteX6" fmla="*/ 6668 w 36706"/>
                  <a:gd name="connsiteY6" fmla="*/ 186 h 6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706" h="62481">
                    <a:moveTo>
                      <a:pt x="6668" y="186"/>
                    </a:moveTo>
                    <a:cubicBezTo>
                      <a:pt x="10192" y="11997"/>
                      <a:pt x="15716" y="17046"/>
                      <a:pt x="22194" y="18855"/>
                    </a:cubicBezTo>
                    <a:cubicBezTo>
                      <a:pt x="24385" y="43239"/>
                      <a:pt x="9525" y="32952"/>
                      <a:pt x="0" y="33429"/>
                    </a:cubicBezTo>
                    <a:cubicBezTo>
                      <a:pt x="8954" y="71433"/>
                      <a:pt x="22574" y="27237"/>
                      <a:pt x="33719" y="62384"/>
                    </a:cubicBezTo>
                    <a:cubicBezTo>
                      <a:pt x="41339" y="64480"/>
                      <a:pt x="31910" y="32190"/>
                      <a:pt x="32481" y="19998"/>
                    </a:cubicBezTo>
                    <a:cubicBezTo>
                      <a:pt x="29623" y="25237"/>
                      <a:pt x="31052" y="39239"/>
                      <a:pt x="24003" y="36096"/>
                    </a:cubicBezTo>
                    <a:cubicBezTo>
                      <a:pt x="28861" y="20475"/>
                      <a:pt x="17716" y="-2290"/>
                      <a:pt x="6668" y="186"/>
                    </a:cubicBezTo>
                    <a:close/>
                  </a:path>
                </a:pathLst>
              </a:custGeom>
              <a:grpFill/>
              <a:ln w="9525" cap="flat">
                <a:noFill/>
                <a:prstDash val="solid"/>
                <a:miter/>
              </a:ln>
            </p:spPr>
            <p:txBody>
              <a:bodyPr rtlCol="0" anchor="ctr"/>
              <a:lstStyle/>
              <a:p>
                <a:endParaRPr lang="en-US"/>
              </a:p>
            </p:txBody>
          </p:sp>
          <p:sp>
            <p:nvSpPr>
              <p:cNvPr id="74304" name="Freeform: Shape 74303">
                <a:extLst>
                  <a:ext uri="{FF2B5EF4-FFF2-40B4-BE49-F238E27FC236}">
                    <a16:creationId xmlns:a16="http://schemas.microsoft.com/office/drawing/2014/main" id="{8672A479-008C-402F-8608-603647727F6B}"/>
                  </a:ext>
                </a:extLst>
              </p:cNvPr>
              <p:cNvSpPr/>
              <p:nvPr/>
            </p:nvSpPr>
            <p:spPr>
              <a:xfrm>
                <a:off x="22132477" y="3714408"/>
                <a:ext cx="15051" cy="27030"/>
              </a:xfrm>
              <a:custGeom>
                <a:avLst/>
                <a:gdLst>
                  <a:gd name="connsiteX0" fmla="*/ 8957 w 15051"/>
                  <a:gd name="connsiteY0" fmla="*/ 26091 h 27030"/>
                  <a:gd name="connsiteX1" fmla="*/ 15052 w 15051"/>
                  <a:gd name="connsiteY1" fmla="*/ 10280 h 27030"/>
                  <a:gd name="connsiteX2" fmla="*/ 194 w 15051"/>
                  <a:gd name="connsiteY2" fmla="*/ 16185 h 27030"/>
                  <a:gd name="connsiteX3" fmla="*/ 4670 w 15051"/>
                  <a:gd name="connsiteY3" fmla="*/ 8565 h 27030"/>
                  <a:gd name="connsiteX4" fmla="*/ 8957 w 15051"/>
                  <a:gd name="connsiteY4" fmla="*/ 26091 h 270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51" h="27030">
                    <a:moveTo>
                      <a:pt x="8957" y="26091"/>
                    </a:moveTo>
                    <a:cubicBezTo>
                      <a:pt x="15147" y="31711"/>
                      <a:pt x="10957" y="10280"/>
                      <a:pt x="15052" y="10280"/>
                    </a:cubicBezTo>
                    <a:cubicBezTo>
                      <a:pt x="12290" y="6470"/>
                      <a:pt x="-1806" y="-13914"/>
                      <a:pt x="194" y="16185"/>
                    </a:cubicBezTo>
                    <a:cubicBezTo>
                      <a:pt x="2193" y="15042"/>
                      <a:pt x="2098" y="8184"/>
                      <a:pt x="4670" y="8565"/>
                    </a:cubicBezTo>
                    <a:cubicBezTo>
                      <a:pt x="7242" y="9232"/>
                      <a:pt x="7719" y="19328"/>
                      <a:pt x="8957" y="26091"/>
                    </a:cubicBezTo>
                    <a:close/>
                  </a:path>
                </a:pathLst>
              </a:custGeom>
              <a:grpFill/>
              <a:ln w="9525" cap="flat">
                <a:noFill/>
                <a:prstDash val="solid"/>
                <a:miter/>
              </a:ln>
            </p:spPr>
            <p:txBody>
              <a:bodyPr rtlCol="0" anchor="ctr"/>
              <a:lstStyle/>
              <a:p>
                <a:endParaRPr lang="en-US"/>
              </a:p>
            </p:txBody>
          </p:sp>
          <p:sp>
            <p:nvSpPr>
              <p:cNvPr id="74305" name="Freeform: Shape 74304">
                <a:extLst>
                  <a:ext uri="{FF2B5EF4-FFF2-40B4-BE49-F238E27FC236}">
                    <a16:creationId xmlns:a16="http://schemas.microsoft.com/office/drawing/2014/main" id="{3B091365-65BC-43F7-893F-3E4BD38DE789}"/>
                  </a:ext>
                </a:extLst>
              </p:cNvPr>
              <p:cNvSpPr/>
              <p:nvPr/>
            </p:nvSpPr>
            <p:spPr>
              <a:xfrm>
                <a:off x="22091713" y="4910550"/>
                <a:ext cx="8308" cy="63815"/>
              </a:xfrm>
              <a:custGeom>
                <a:avLst/>
                <a:gdLst>
                  <a:gd name="connsiteX0" fmla="*/ 6001 w 8308"/>
                  <a:gd name="connsiteY0" fmla="*/ 0 h 63815"/>
                  <a:gd name="connsiteX1" fmla="*/ 0 w 8308"/>
                  <a:gd name="connsiteY1" fmla="*/ 58674 h 63815"/>
                  <a:gd name="connsiteX2" fmla="*/ 6001 w 8308"/>
                  <a:gd name="connsiteY2" fmla="*/ 0 h 63815"/>
                </a:gdLst>
                <a:ahLst/>
                <a:cxnLst>
                  <a:cxn ang="0">
                    <a:pos x="connsiteX0" y="connsiteY0"/>
                  </a:cxn>
                  <a:cxn ang="0">
                    <a:pos x="connsiteX1" y="connsiteY1"/>
                  </a:cxn>
                  <a:cxn ang="0">
                    <a:pos x="connsiteX2" y="connsiteY2"/>
                  </a:cxn>
                </a:cxnLst>
                <a:rect l="l" t="t" r="r" b="b"/>
                <a:pathLst>
                  <a:path w="8308" h="63815">
                    <a:moveTo>
                      <a:pt x="6001" y="0"/>
                    </a:moveTo>
                    <a:cubicBezTo>
                      <a:pt x="-8762" y="2667"/>
                      <a:pt x="15335" y="54293"/>
                      <a:pt x="0" y="58674"/>
                    </a:cubicBezTo>
                    <a:cubicBezTo>
                      <a:pt x="7048" y="79629"/>
                      <a:pt x="11145" y="31813"/>
                      <a:pt x="6001" y="0"/>
                    </a:cubicBezTo>
                    <a:close/>
                  </a:path>
                </a:pathLst>
              </a:custGeom>
              <a:grpFill/>
              <a:ln w="9525" cap="flat">
                <a:noFill/>
                <a:prstDash val="solid"/>
                <a:miter/>
              </a:ln>
            </p:spPr>
            <p:txBody>
              <a:bodyPr rtlCol="0" anchor="ctr"/>
              <a:lstStyle/>
              <a:p>
                <a:endParaRPr lang="en-US"/>
              </a:p>
            </p:txBody>
          </p:sp>
          <p:sp>
            <p:nvSpPr>
              <p:cNvPr id="74306" name="Freeform: Shape 74305">
                <a:extLst>
                  <a:ext uri="{FF2B5EF4-FFF2-40B4-BE49-F238E27FC236}">
                    <a16:creationId xmlns:a16="http://schemas.microsoft.com/office/drawing/2014/main" id="{F28D5505-5E99-431A-8501-1308F04F4AFC}"/>
                  </a:ext>
                </a:extLst>
              </p:cNvPr>
              <p:cNvSpPr/>
              <p:nvPr/>
            </p:nvSpPr>
            <p:spPr>
              <a:xfrm>
                <a:off x="21979128" y="4388485"/>
                <a:ext cx="41008" cy="35446"/>
              </a:xfrm>
              <a:custGeom>
                <a:avLst/>
                <a:gdLst>
                  <a:gd name="connsiteX0" fmla="*/ 32765 w 41008"/>
                  <a:gd name="connsiteY0" fmla="*/ 0 h 35446"/>
                  <a:gd name="connsiteX1" fmla="*/ 0 w 41008"/>
                  <a:gd name="connsiteY1" fmla="*/ 12002 h 35446"/>
                  <a:gd name="connsiteX2" fmla="*/ 40957 w 41008"/>
                  <a:gd name="connsiteY2" fmla="*/ 35338 h 35446"/>
                  <a:gd name="connsiteX3" fmla="*/ 32765 w 41008"/>
                  <a:gd name="connsiteY3" fmla="*/ 0 h 35446"/>
                </a:gdLst>
                <a:ahLst/>
                <a:cxnLst>
                  <a:cxn ang="0">
                    <a:pos x="connsiteX0" y="connsiteY0"/>
                  </a:cxn>
                  <a:cxn ang="0">
                    <a:pos x="connsiteX1" y="connsiteY1"/>
                  </a:cxn>
                  <a:cxn ang="0">
                    <a:pos x="connsiteX2" y="connsiteY2"/>
                  </a:cxn>
                  <a:cxn ang="0">
                    <a:pos x="connsiteX3" y="connsiteY3"/>
                  </a:cxn>
                </a:cxnLst>
                <a:rect l="l" t="t" r="r" b="b"/>
                <a:pathLst>
                  <a:path w="41008" h="35446">
                    <a:moveTo>
                      <a:pt x="32765" y="0"/>
                    </a:moveTo>
                    <a:cubicBezTo>
                      <a:pt x="24574" y="22098"/>
                      <a:pt x="16955" y="6763"/>
                      <a:pt x="0" y="12002"/>
                    </a:cubicBezTo>
                    <a:cubicBezTo>
                      <a:pt x="2572" y="62198"/>
                      <a:pt x="31052" y="12573"/>
                      <a:pt x="40957" y="35338"/>
                    </a:cubicBezTo>
                    <a:cubicBezTo>
                      <a:pt x="41720" y="12097"/>
                      <a:pt x="33813" y="17050"/>
                      <a:pt x="32765" y="0"/>
                    </a:cubicBezTo>
                    <a:close/>
                  </a:path>
                </a:pathLst>
              </a:custGeom>
              <a:grpFill/>
              <a:ln w="9525" cap="flat">
                <a:noFill/>
                <a:prstDash val="solid"/>
                <a:miter/>
              </a:ln>
            </p:spPr>
            <p:txBody>
              <a:bodyPr rtlCol="0" anchor="ctr"/>
              <a:lstStyle/>
              <a:p>
                <a:endParaRPr lang="en-US"/>
              </a:p>
            </p:txBody>
          </p:sp>
          <p:sp>
            <p:nvSpPr>
              <p:cNvPr id="74307" name="Freeform: Shape 74306">
                <a:extLst>
                  <a:ext uri="{FF2B5EF4-FFF2-40B4-BE49-F238E27FC236}">
                    <a16:creationId xmlns:a16="http://schemas.microsoft.com/office/drawing/2014/main" id="{863B7B86-AFC7-4FE3-AF12-B14CFF5D410C}"/>
                  </a:ext>
                </a:extLst>
              </p:cNvPr>
              <p:cNvSpPr/>
              <p:nvPr/>
            </p:nvSpPr>
            <p:spPr>
              <a:xfrm>
                <a:off x="21885211" y="4970177"/>
                <a:ext cx="118015" cy="179736"/>
              </a:xfrm>
              <a:custGeom>
                <a:avLst/>
                <a:gdLst>
                  <a:gd name="connsiteX0" fmla="*/ 103251 w 118015"/>
                  <a:gd name="connsiteY0" fmla="*/ 172117 h 179736"/>
                  <a:gd name="connsiteX1" fmla="*/ 102870 w 118015"/>
                  <a:gd name="connsiteY1" fmla="*/ 163639 h 179736"/>
                  <a:gd name="connsiteX2" fmla="*/ 118015 w 118015"/>
                  <a:gd name="connsiteY2" fmla="*/ 131636 h 179736"/>
                  <a:gd name="connsiteX3" fmla="*/ 115444 w 118015"/>
                  <a:gd name="connsiteY3" fmla="*/ 80105 h 179736"/>
                  <a:gd name="connsiteX4" fmla="*/ 100013 w 118015"/>
                  <a:gd name="connsiteY4" fmla="*/ 35433 h 179736"/>
                  <a:gd name="connsiteX5" fmla="*/ 84583 w 118015"/>
                  <a:gd name="connsiteY5" fmla="*/ 58769 h 179736"/>
                  <a:gd name="connsiteX6" fmla="*/ 76771 w 118015"/>
                  <a:gd name="connsiteY6" fmla="*/ 32099 h 179736"/>
                  <a:gd name="connsiteX7" fmla="*/ 91726 w 118015"/>
                  <a:gd name="connsiteY7" fmla="*/ 0 h 179736"/>
                  <a:gd name="connsiteX8" fmla="*/ 48006 w 118015"/>
                  <a:gd name="connsiteY8" fmla="*/ 42767 h 179736"/>
                  <a:gd name="connsiteX9" fmla="*/ 0 w 118015"/>
                  <a:gd name="connsiteY9" fmla="*/ 97727 h 179736"/>
                  <a:gd name="connsiteX10" fmla="*/ 23432 w 118015"/>
                  <a:gd name="connsiteY10" fmla="*/ 101155 h 179736"/>
                  <a:gd name="connsiteX11" fmla="*/ 7334 w 118015"/>
                  <a:gd name="connsiteY11" fmla="*/ 115824 h 179736"/>
                  <a:gd name="connsiteX12" fmla="*/ 34481 w 118015"/>
                  <a:gd name="connsiteY12" fmla="*/ 128302 h 179736"/>
                  <a:gd name="connsiteX13" fmla="*/ 8954 w 118015"/>
                  <a:gd name="connsiteY13" fmla="*/ 158782 h 179736"/>
                  <a:gd name="connsiteX14" fmla="*/ 26480 w 118015"/>
                  <a:gd name="connsiteY14" fmla="*/ 178403 h 179736"/>
                  <a:gd name="connsiteX15" fmla="*/ 41529 w 118015"/>
                  <a:gd name="connsiteY15" fmla="*/ 137922 h 179736"/>
                  <a:gd name="connsiteX16" fmla="*/ 45244 w 118015"/>
                  <a:gd name="connsiteY16" fmla="*/ 146971 h 179736"/>
                  <a:gd name="connsiteX17" fmla="*/ 36481 w 118015"/>
                  <a:gd name="connsiteY17" fmla="*/ 179737 h 179736"/>
                  <a:gd name="connsiteX18" fmla="*/ 88107 w 118015"/>
                  <a:gd name="connsiteY18" fmla="*/ 135827 h 179736"/>
                  <a:gd name="connsiteX19" fmla="*/ 103251 w 118015"/>
                  <a:gd name="connsiteY19" fmla="*/ 172117 h 179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8015" h="179736">
                    <a:moveTo>
                      <a:pt x="103251" y="172117"/>
                    </a:moveTo>
                    <a:cubicBezTo>
                      <a:pt x="106966" y="170974"/>
                      <a:pt x="104680" y="163830"/>
                      <a:pt x="102870" y="163639"/>
                    </a:cubicBezTo>
                    <a:cubicBezTo>
                      <a:pt x="103156" y="141541"/>
                      <a:pt x="112110" y="140208"/>
                      <a:pt x="118015" y="131636"/>
                    </a:cubicBezTo>
                    <a:cubicBezTo>
                      <a:pt x="107442" y="107061"/>
                      <a:pt x="114301" y="109919"/>
                      <a:pt x="115444" y="80105"/>
                    </a:cubicBezTo>
                    <a:cubicBezTo>
                      <a:pt x="106966" y="102584"/>
                      <a:pt x="98775" y="69152"/>
                      <a:pt x="100013" y="35433"/>
                    </a:cubicBezTo>
                    <a:cubicBezTo>
                      <a:pt x="89440" y="29908"/>
                      <a:pt x="92297" y="57150"/>
                      <a:pt x="84583" y="58769"/>
                    </a:cubicBezTo>
                    <a:cubicBezTo>
                      <a:pt x="85440" y="30766"/>
                      <a:pt x="89536" y="22479"/>
                      <a:pt x="76771" y="32099"/>
                    </a:cubicBezTo>
                    <a:cubicBezTo>
                      <a:pt x="72961" y="-95"/>
                      <a:pt x="87344" y="12287"/>
                      <a:pt x="91726" y="0"/>
                    </a:cubicBezTo>
                    <a:cubicBezTo>
                      <a:pt x="82582" y="2096"/>
                      <a:pt x="65723" y="21431"/>
                      <a:pt x="48006" y="42767"/>
                    </a:cubicBezTo>
                    <a:cubicBezTo>
                      <a:pt x="30290" y="64008"/>
                      <a:pt x="11811" y="87344"/>
                      <a:pt x="0" y="97727"/>
                    </a:cubicBezTo>
                    <a:cubicBezTo>
                      <a:pt x="4001" y="119348"/>
                      <a:pt x="12383" y="87725"/>
                      <a:pt x="23432" y="101155"/>
                    </a:cubicBezTo>
                    <a:cubicBezTo>
                      <a:pt x="21146" y="113538"/>
                      <a:pt x="15716" y="118301"/>
                      <a:pt x="7334" y="115824"/>
                    </a:cubicBezTo>
                    <a:cubicBezTo>
                      <a:pt x="15240" y="141922"/>
                      <a:pt x="27242" y="129730"/>
                      <a:pt x="34481" y="128302"/>
                    </a:cubicBezTo>
                    <a:cubicBezTo>
                      <a:pt x="33052" y="155829"/>
                      <a:pt x="16479" y="145923"/>
                      <a:pt x="8954" y="158782"/>
                    </a:cubicBezTo>
                    <a:cubicBezTo>
                      <a:pt x="14288" y="186214"/>
                      <a:pt x="24289" y="142399"/>
                      <a:pt x="26480" y="178403"/>
                    </a:cubicBezTo>
                    <a:cubicBezTo>
                      <a:pt x="36005" y="176022"/>
                      <a:pt x="32957" y="142589"/>
                      <a:pt x="41529" y="137922"/>
                    </a:cubicBezTo>
                    <a:cubicBezTo>
                      <a:pt x="41243" y="145066"/>
                      <a:pt x="43149" y="146209"/>
                      <a:pt x="45244" y="146971"/>
                    </a:cubicBezTo>
                    <a:cubicBezTo>
                      <a:pt x="44578" y="163258"/>
                      <a:pt x="32481" y="151829"/>
                      <a:pt x="36481" y="179737"/>
                    </a:cubicBezTo>
                    <a:cubicBezTo>
                      <a:pt x="48387" y="152019"/>
                      <a:pt x="72676" y="154781"/>
                      <a:pt x="88107" y="135827"/>
                    </a:cubicBezTo>
                    <a:cubicBezTo>
                      <a:pt x="95060" y="142780"/>
                      <a:pt x="97060" y="163068"/>
                      <a:pt x="103251" y="172117"/>
                    </a:cubicBezTo>
                    <a:close/>
                  </a:path>
                </a:pathLst>
              </a:custGeom>
              <a:grpFill/>
              <a:ln w="9525" cap="flat">
                <a:noFill/>
                <a:prstDash val="solid"/>
                <a:miter/>
              </a:ln>
            </p:spPr>
            <p:txBody>
              <a:bodyPr rtlCol="0" anchor="ctr"/>
              <a:lstStyle/>
              <a:p>
                <a:endParaRPr lang="en-US"/>
              </a:p>
            </p:txBody>
          </p:sp>
          <p:sp>
            <p:nvSpPr>
              <p:cNvPr id="74308" name="Freeform: Shape 74307">
                <a:extLst>
                  <a:ext uri="{FF2B5EF4-FFF2-40B4-BE49-F238E27FC236}">
                    <a16:creationId xmlns:a16="http://schemas.microsoft.com/office/drawing/2014/main" id="{55E6445E-6777-4DD0-B02B-27277AB99905}"/>
                  </a:ext>
                </a:extLst>
              </p:cNvPr>
              <p:cNvSpPr/>
              <p:nvPr/>
            </p:nvSpPr>
            <p:spPr>
              <a:xfrm>
                <a:off x="21968100" y="5395373"/>
                <a:ext cx="50556" cy="107673"/>
              </a:xfrm>
              <a:custGeom>
                <a:avLst/>
                <a:gdLst>
                  <a:gd name="connsiteX0" fmla="*/ 33030 w 50556"/>
                  <a:gd name="connsiteY0" fmla="*/ 98203 h 107673"/>
                  <a:gd name="connsiteX1" fmla="*/ 50556 w 50556"/>
                  <a:gd name="connsiteY1" fmla="*/ 100394 h 107673"/>
                  <a:gd name="connsiteX2" fmla="*/ 1026 w 50556"/>
                  <a:gd name="connsiteY2" fmla="*/ 0 h 107673"/>
                  <a:gd name="connsiteX3" fmla="*/ 33030 w 50556"/>
                  <a:gd name="connsiteY3" fmla="*/ 98203 h 107673"/>
                </a:gdLst>
                <a:ahLst/>
                <a:cxnLst>
                  <a:cxn ang="0">
                    <a:pos x="connsiteX0" y="connsiteY0"/>
                  </a:cxn>
                  <a:cxn ang="0">
                    <a:pos x="connsiteX1" y="connsiteY1"/>
                  </a:cxn>
                  <a:cxn ang="0">
                    <a:pos x="connsiteX2" y="connsiteY2"/>
                  </a:cxn>
                  <a:cxn ang="0">
                    <a:pos x="connsiteX3" y="connsiteY3"/>
                  </a:cxn>
                </a:cxnLst>
                <a:rect l="l" t="t" r="r" b="b"/>
                <a:pathLst>
                  <a:path w="50556" h="107673">
                    <a:moveTo>
                      <a:pt x="33030" y="98203"/>
                    </a:moveTo>
                    <a:cubicBezTo>
                      <a:pt x="37126" y="123730"/>
                      <a:pt x="41412" y="88202"/>
                      <a:pt x="50556" y="100394"/>
                    </a:cubicBezTo>
                    <a:cubicBezTo>
                      <a:pt x="42555" y="44387"/>
                      <a:pt x="12266" y="46958"/>
                      <a:pt x="1026" y="0"/>
                    </a:cubicBezTo>
                    <a:cubicBezTo>
                      <a:pt x="-8404" y="35909"/>
                      <a:pt x="50746" y="71438"/>
                      <a:pt x="33030" y="98203"/>
                    </a:cubicBezTo>
                    <a:close/>
                  </a:path>
                </a:pathLst>
              </a:custGeom>
              <a:grpFill/>
              <a:ln w="9525" cap="flat">
                <a:noFill/>
                <a:prstDash val="solid"/>
                <a:miter/>
              </a:ln>
            </p:spPr>
            <p:txBody>
              <a:bodyPr rtlCol="0" anchor="ctr"/>
              <a:lstStyle/>
              <a:p>
                <a:endParaRPr lang="en-US"/>
              </a:p>
            </p:txBody>
          </p:sp>
          <p:sp>
            <p:nvSpPr>
              <p:cNvPr id="74309" name="Freeform: Shape 74308">
                <a:extLst>
                  <a:ext uri="{FF2B5EF4-FFF2-40B4-BE49-F238E27FC236}">
                    <a16:creationId xmlns:a16="http://schemas.microsoft.com/office/drawing/2014/main" id="{818D2B9E-E17A-409E-90AB-7FA359A3EE5E}"/>
                  </a:ext>
                </a:extLst>
              </p:cNvPr>
              <p:cNvSpPr/>
              <p:nvPr/>
            </p:nvSpPr>
            <p:spPr>
              <a:xfrm>
                <a:off x="21915310" y="5209540"/>
                <a:ext cx="75682" cy="51911"/>
              </a:xfrm>
              <a:custGeom>
                <a:avLst/>
                <a:gdLst>
                  <a:gd name="connsiteX0" fmla="*/ 71914 w 75682"/>
                  <a:gd name="connsiteY0" fmla="*/ 51911 h 51911"/>
                  <a:gd name="connsiteX1" fmla="*/ 66199 w 75682"/>
                  <a:gd name="connsiteY1" fmla="*/ 0 h 51911"/>
                  <a:gd name="connsiteX2" fmla="*/ 0 w 75682"/>
                  <a:gd name="connsiteY2" fmla="*/ 33242 h 51911"/>
                  <a:gd name="connsiteX3" fmla="*/ 10573 w 75682"/>
                  <a:gd name="connsiteY3" fmla="*/ 43339 h 51911"/>
                  <a:gd name="connsiteX4" fmla="*/ 71914 w 75682"/>
                  <a:gd name="connsiteY4" fmla="*/ 51911 h 51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682" h="51911">
                    <a:moveTo>
                      <a:pt x="71914" y="51911"/>
                    </a:moveTo>
                    <a:cubicBezTo>
                      <a:pt x="82963" y="36766"/>
                      <a:pt x="66199" y="17050"/>
                      <a:pt x="66199" y="0"/>
                    </a:cubicBezTo>
                    <a:cubicBezTo>
                      <a:pt x="58578" y="20003"/>
                      <a:pt x="18859" y="-26575"/>
                      <a:pt x="0" y="33242"/>
                    </a:cubicBezTo>
                    <a:cubicBezTo>
                      <a:pt x="0" y="59912"/>
                      <a:pt x="8954" y="12859"/>
                      <a:pt x="10573" y="43339"/>
                    </a:cubicBezTo>
                    <a:cubicBezTo>
                      <a:pt x="20193" y="22765"/>
                      <a:pt x="61246" y="-857"/>
                      <a:pt x="71914" y="51911"/>
                    </a:cubicBezTo>
                    <a:close/>
                  </a:path>
                </a:pathLst>
              </a:custGeom>
              <a:grpFill/>
              <a:ln w="9525" cap="flat">
                <a:noFill/>
                <a:prstDash val="solid"/>
                <a:miter/>
              </a:ln>
            </p:spPr>
            <p:txBody>
              <a:bodyPr rtlCol="0" anchor="ctr"/>
              <a:lstStyle/>
              <a:p>
                <a:endParaRPr lang="en-US"/>
              </a:p>
            </p:txBody>
          </p:sp>
          <p:sp>
            <p:nvSpPr>
              <p:cNvPr id="74310" name="Freeform: Shape 74309">
                <a:extLst>
                  <a:ext uri="{FF2B5EF4-FFF2-40B4-BE49-F238E27FC236}">
                    <a16:creationId xmlns:a16="http://schemas.microsoft.com/office/drawing/2014/main" id="{A030F046-7BBC-4054-B18A-75478EA0424A}"/>
                  </a:ext>
                </a:extLst>
              </p:cNvPr>
              <p:cNvSpPr/>
              <p:nvPr/>
            </p:nvSpPr>
            <p:spPr>
              <a:xfrm>
                <a:off x="21930360" y="6298863"/>
                <a:ext cx="27146" cy="48070"/>
              </a:xfrm>
              <a:custGeom>
                <a:avLst/>
                <a:gdLst>
                  <a:gd name="connsiteX0" fmla="*/ 27146 w 27146"/>
                  <a:gd name="connsiteY0" fmla="*/ 42628 h 48070"/>
                  <a:gd name="connsiteX1" fmla="*/ 11811 w 27146"/>
                  <a:gd name="connsiteY1" fmla="*/ 32246 h 48070"/>
                  <a:gd name="connsiteX2" fmla="*/ 26003 w 27146"/>
                  <a:gd name="connsiteY2" fmla="*/ 8338 h 48070"/>
                  <a:gd name="connsiteX3" fmla="*/ 0 w 27146"/>
                  <a:gd name="connsiteY3" fmla="*/ 13482 h 48070"/>
                  <a:gd name="connsiteX4" fmla="*/ 27146 w 27146"/>
                  <a:gd name="connsiteY4" fmla="*/ 42628 h 48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46" h="48070">
                    <a:moveTo>
                      <a:pt x="27146" y="42628"/>
                    </a:moveTo>
                    <a:cubicBezTo>
                      <a:pt x="23050" y="17196"/>
                      <a:pt x="21241" y="32341"/>
                      <a:pt x="11811" y="32246"/>
                    </a:cubicBezTo>
                    <a:cubicBezTo>
                      <a:pt x="12287" y="14815"/>
                      <a:pt x="21336" y="16339"/>
                      <a:pt x="26003" y="8338"/>
                    </a:cubicBezTo>
                    <a:cubicBezTo>
                      <a:pt x="18764" y="-17475"/>
                      <a:pt x="12954" y="26055"/>
                      <a:pt x="0" y="13482"/>
                    </a:cubicBezTo>
                    <a:cubicBezTo>
                      <a:pt x="6096" y="30246"/>
                      <a:pt x="18287" y="60440"/>
                      <a:pt x="27146" y="42628"/>
                    </a:cubicBezTo>
                    <a:close/>
                  </a:path>
                </a:pathLst>
              </a:custGeom>
              <a:grpFill/>
              <a:ln w="9525" cap="flat">
                <a:noFill/>
                <a:prstDash val="solid"/>
                <a:miter/>
              </a:ln>
            </p:spPr>
            <p:txBody>
              <a:bodyPr rtlCol="0" anchor="ctr"/>
              <a:lstStyle/>
              <a:p>
                <a:endParaRPr lang="en-US"/>
              </a:p>
            </p:txBody>
          </p:sp>
          <p:sp>
            <p:nvSpPr>
              <p:cNvPr id="74311" name="Freeform: Shape 74310">
                <a:extLst>
                  <a:ext uri="{FF2B5EF4-FFF2-40B4-BE49-F238E27FC236}">
                    <a16:creationId xmlns:a16="http://schemas.microsoft.com/office/drawing/2014/main" id="{27E734B7-4351-40B2-8BC1-2C952E21D0CD}"/>
                  </a:ext>
                </a:extLst>
              </p:cNvPr>
              <p:cNvSpPr/>
              <p:nvPr/>
            </p:nvSpPr>
            <p:spPr>
              <a:xfrm>
                <a:off x="21896156" y="5258285"/>
                <a:ext cx="19688" cy="35455"/>
              </a:xfrm>
              <a:custGeom>
                <a:avLst/>
                <a:gdLst>
                  <a:gd name="connsiteX0" fmla="*/ 17629 w 19688"/>
                  <a:gd name="connsiteY0" fmla="*/ 35456 h 35455"/>
                  <a:gd name="connsiteX1" fmla="*/ 294 w 19688"/>
                  <a:gd name="connsiteY1" fmla="*/ 24597 h 35455"/>
                  <a:gd name="connsiteX2" fmla="*/ 17629 w 19688"/>
                  <a:gd name="connsiteY2" fmla="*/ 35456 h 35455"/>
                </a:gdLst>
                <a:ahLst/>
                <a:cxnLst>
                  <a:cxn ang="0">
                    <a:pos x="connsiteX0" y="connsiteY0"/>
                  </a:cxn>
                  <a:cxn ang="0">
                    <a:pos x="connsiteX1" y="connsiteY1"/>
                  </a:cxn>
                  <a:cxn ang="0">
                    <a:pos x="connsiteX2" y="connsiteY2"/>
                  </a:cxn>
                </a:cxnLst>
                <a:rect l="l" t="t" r="r" b="b"/>
                <a:pathLst>
                  <a:path w="19688" h="35455">
                    <a:moveTo>
                      <a:pt x="17629" y="35456"/>
                    </a:moveTo>
                    <a:cubicBezTo>
                      <a:pt x="27821" y="22026"/>
                      <a:pt x="-3325" y="-30362"/>
                      <a:pt x="294" y="24597"/>
                    </a:cubicBezTo>
                    <a:cubicBezTo>
                      <a:pt x="5342" y="29931"/>
                      <a:pt x="17535" y="17073"/>
                      <a:pt x="17629" y="35456"/>
                    </a:cubicBezTo>
                    <a:close/>
                  </a:path>
                </a:pathLst>
              </a:custGeom>
              <a:grpFill/>
              <a:ln w="9525" cap="flat">
                <a:noFill/>
                <a:prstDash val="solid"/>
                <a:miter/>
              </a:ln>
            </p:spPr>
            <p:txBody>
              <a:bodyPr rtlCol="0" anchor="ctr"/>
              <a:lstStyle/>
              <a:p>
                <a:endParaRPr lang="en-US"/>
              </a:p>
            </p:txBody>
          </p:sp>
          <p:sp>
            <p:nvSpPr>
              <p:cNvPr id="74312" name="Freeform: Shape 74311">
                <a:extLst>
                  <a:ext uri="{FF2B5EF4-FFF2-40B4-BE49-F238E27FC236}">
                    <a16:creationId xmlns:a16="http://schemas.microsoft.com/office/drawing/2014/main" id="{8E3DA4B2-5606-4DC8-BFB8-2FC057EC5611}"/>
                  </a:ext>
                </a:extLst>
              </p:cNvPr>
              <p:cNvSpPr/>
              <p:nvPr/>
            </p:nvSpPr>
            <p:spPr>
              <a:xfrm>
                <a:off x="21799163" y="5098383"/>
                <a:ext cx="91953" cy="68103"/>
              </a:xfrm>
              <a:custGeom>
                <a:avLst/>
                <a:gdLst>
                  <a:gd name="connsiteX0" fmla="*/ 2514 w 91953"/>
                  <a:gd name="connsiteY0" fmla="*/ 68104 h 68103"/>
                  <a:gd name="connsiteX1" fmla="*/ 91954 w 91953"/>
                  <a:gd name="connsiteY1" fmla="*/ 38576 h 68103"/>
                  <a:gd name="connsiteX2" fmla="*/ 77285 w 91953"/>
                  <a:gd name="connsiteY2" fmla="*/ 2381 h 68103"/>
                  <a:gd name="connsiteX3" fmla="*/ 75094 w 91953"/>
                  <a:gd name="connsiteY3" fmla="*/ 36290 h 68103"/>
                  <a:gd name="connsiteX4" fmla="*/ 60425 w 91953"/>
                  <a:gd name="connsiteY4" fmla="*/ 0 h 68103"/>
                  <a:gd name="connsiteX5" fmla="*/ 1466 w 91953"/>
                  <a:gd name="connsiteY5" fmla="*/ 34004 h 68103"/>
                  <a:gd name="connsiteX6" fmla="*/ 2514 w 91953"/>
                  <a:gd name="connsiteY6" fmla="*/ 68104 h 68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953" h="68103">
                    <a:moveTo>
                      <a:pt x="2514" y="68104"/>
                    </a:moveTo>
                    <a:cubicBezTo>
                      <a:pt x="33660" y="44482"/>
                      <a:pt x="60997" y="58579"/>
                      <a:pt x="91954" y="38576"/>
                    </a:cubicBezTo>
                    <a:cubicBezTo>
                      <a:pt x="90810" y="16764"/>
                      <a:pt x="85858" y="4667"/>
                      <a:pt x="77285" y="2381"/>
                    </a:cubicBezTo>
                    <a:cubicBezTo>
                      <a:pt x="74904" y="9620"/>
                      <a:pt x="74332" y="21241"/>
                      <a:pt x="75094" y="36290"/>
                    </a:cubicBezTo>
                    <a:cubicBezTo>
                      <a:pt x="66426" y="33909"/>
                      <a:pt x="61664" y="21908"/>
                      <a:pt x="60425" y="0"/>
                    </a:cubicBezTo>
                    <a:cubicBezTo>
                      <a:pt x="45662" y="47530"/>
                      <a:pt x="30327" y="52673"/>
                      <a:pt x="1466" y="34004"/>
                    </a:cubicBezTo>
                    <a:cubicBezTo>
                      <a:pt x="-4344" y="42863"/>
                      <a:pt x="9467" y="42386"/>
                      <a:pt x="2514" y="68104"/>
                    </a:cubicBezTo>
                    <a:close/>
                  </a:path>
                </a:pathLst>
              </a:custGeom>
              <a:grpFill/>
              <a:ln w="9525" cap="flat">
                <a:noFill/>
                <a:prstDash val="solid"/>
                <a:miter/>
              </a:ln>
            </p:spPr>
            <p:txBody>
              <a:bodyPr rtlCol="0" anchor="ctr"/>
              <a:lstStyle/>
              <a:p>
                <a:endParaRPr lang="en-US"/>
              </a:p>
            </p:txBody>
          </p:sp>
          <p:sp>
            <p:nvSpPr>
              <p:cNvPr id="74313" name="Freeform: Shape 74312">
                <a:extLst>
                  <a:ext uri="{FF2B5EF4-FFF2-40B4-BE49-F238E27FC236}">
                    <a16:creationId xmlns:a16="http://schemas.microsoft.com/office/drawing/2014/main" id="{6795A248-D534-4075-9948-2190865DC9A8}"/>
                  </a:ext>
                </a:extLst>
              </p:cNvPr>
              <p:cNvSpPr/>
              <p:nvPr/>
            </p:nvSpPr>
            <p:spPr>
              <a:xfrm>
                <a:off x="21546785" y="6161243"/>
                <a:ext cx="202027" cy="148720"/>
              </a:xfrm>
              <a:custGeom>
                <a:avLst/>
                <a:gdLst>
                  <a:gd name="connsiteX0" fmla="*/ 60296 w 202027"/>
                  <a:gd name="connsiteY0" fmla="*/ 148720 h 148720"/>
                  <a:gd name="connsiteX1" fmla="*/ 52485 w 202027"/>
                  <a:gd name="connsiteY1" fmla="*/ 70329 h 148720"/>
                  <a:gd name="connsiteX2" fmla="*/ 73440 w 202027"/>
                  <a:gd name="connsiteY2" fmla="*/ 56423 h 148720"/>
                  <a:gd name="connsiteX3" fmla="*/ 62962 w 202027"/>
                  <a:gd name="connsiteY3" fmla="*/ 63376 h 148720"/>
                  <a:gd name="connsiteX4" fmla="*/ 152688 w 202027"/>
                  <a:gd name="connsiteY4" fmla="*/ 110906 h 148720"/>
                  <a:gd name="connsiteX5" fmla="*/ 152307 w 202027"/>
                  <a:gd name="connsiteY5" fmla="*/ 85093 h 148720"/>
                  <a:gd name="connsiteX6" fmla="*/ 130495 w 202027"/>
                  <a:gd name="connsiteY6" fmla="*/ 56233 h 148720"/>
                  <a:gd name="connsiteX7" fmla="*/ 140782 w 202027"/>
                  <a:gd name="connsiteY7" fmla="*/ 32039 h 148720"/>
                  <a:gd name="connsiteX8" fmla="*/ 140877 w 202027"/>
                  <a:gd name="connsiteY8" fmla="*/ 40612 h 148720"/>
                  <a:gd name="connsiteX9" fmla="*/ 202028 w 202027"/>
                  <a:gd name="connsiteY9" fmla="*/ 66710 h 148720"/>
                  <a:gd name="connsiteX10" fmla="*/ 197455 w 202027"/>
                  <a:gd name="connsiteY10" fmla="*/ 6131 h 148720"/>
                  <a:gd name="connsiteX11" fmla="*/ 176120 w 202027"/>
                  <a:gd name="connsiteY11" fmla="*/ 11560 h 148720"/>
                  <a:gd name="connsiteX12" fmla="*/ 194313 w 202027"/>
                  <a:gd name="connsiteY12" fmla="*/ 31372 h 148720"/>
                  <a:gd name="connsiteX13" fmla="*/ 187740 w 202027"/>
                  <a:gd name="connsiteY13" fmla="*/ 64614 h 148720"/>
                  <a:gd name="connsiteX14" fmla="*/ 176406 w 202027"/>
                  <a:gd name="connsiteY14" fmla="*/ 28705 h 148720"/>
                  <a:gd name="connsiteX15" fmla="*/ 151640 w 202027"/>
                  <a:gd name="connsiteY15" fmla="*/ 42231 h 148720"/>
                  <a:gd name="connsiteX16" fmla="*/ 144116 w 202027"/>
                  <a:gd name="connsiteY16" fmla="*/ 15466 h 148720"/>
                  <a:gd name="connsiteX17" fmla="*/ 77821 w 202027"/>
                  <a:gd name="connsiteY17" fmla="*/ 24991 h 148720"/>
                  <a:gd name="connsiteX18" fmla="*/ 17147 w 202027"/>
                  <a:gd name="connsiteY18" fmla="*/ 39183 h 148720"/>
                  <a:gd name="connsiteX19" fmla="*/ 288 w 202027"/>
                  <a:gd name="connsiteY19" fmla="*/ 122431 h 148720"/>
                  <a:gd name="connsiteX20" fmla="*/ 14290 w 202027"/>
                  <a:gd name="connsiteY20" fmla="*/ 107382 h 148720"/>
                  <a:gd name="connsiteX21" fmla="*/ 14099 w 202027"/>
                  <a:gd name="connsiteY21" fmla="*/ 81664 h 148720"/>
                  <a:gd name="connsiteX22" fmla="*/ 28101 w 202027"/>
                  <a:gd name="connsiteY22" fmla="*/ 75283 h 148720"/>
                  <a:gd name="connsiteX23" fmla="*/ 21338 w 202027"/>
                  <a:gd name="connsiteY23" fmla="*/ 108429 h 148720"/>
                  <a:gd name="connsiteX24" fmla="*/ 60296 w 202027"/>
                  <a:gd name="connsiteY24" fmla="*/ 148720 h 14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02027" h="148720">
                    <a:moveTo>
                      <a:pt x="60296" y="148720"/>
                    </a:moveTo>
                    <a:cubicBezTo>
                      <a:pt x="65058" y="139767"/>
                      <a:pt x="52390" y="97476"/>
                      <a:pt x="52485" y="70329"/>
                    </a:cubicBezTo>
                    <a:cubicBezTo>
                      <a:pt x="56772" y="58709"/>
                      <a:pt x="64391" y="55852"/>
                      <a:pt x="73440" y="56423"/>
                    </a:cubicBezTo>
                    <a:cubicBezTo>
                      <a:pt x="72964" y="66424"/>
                      <a:pt x="67153" y="62805"/>
                      <a:pt x="62962" y="63376"/>
                    </a:cubicBezTo>
                    <a:cubicBezTo>
                      <a:pt x="90871" y="115002"/>
                      <a:pt x="111350" y="77188"/>
                      <a:pt x="152688" y="110906"/>
                    </a:cubicBezTo>
                    <a:cubicBezTo>
                      <a:pt x="150116" y="103477"/>
                      <a:pt x="146782" y="86617"/>
                      <a:pt x="152307" y="85093"/>
                    </a:cubicBezTo>
                    <a:cubicBezTo>
                      <a:pt x="147164" y="70520"/>
                      <a:pt x="134495" y="73282"/>
                      <a:pt x="130495" y="56233"/>
                    </a:cubicBezTo>
                    <a:cubicBezTo>
                      <a:pt x="130590" y="40040"/>
                      <a:pt x="142211" y="52042"/>
                      <a:pt x="140782" y="32039"/>
                    </a:cubicBezTo>
                    <a:cubicBezTo>
                      <a:pt x="144878" y="34230"/>
                      <a:pt x="142877" y="40993"/>
                      <a:pt x="140877" y="40612"/>
                    </a:cubicBezTo>
                    <a:cubicBezTo>
                      <a:pt x="159070" y="66996"/>
                      <a:pt x="180977" y="90713"/>
                      <a:pt x="202028" y="66710"/>
                    </a:cubicBezTo>
                    <a:cubicBezTo>
                      <a:pt x="195360" y="55661"/>
                      <a:pt x="192598" y="25467"/>
                      <a:pt x="197455" y="6131"/>
                    </a:cubicBezTo>
                    <a:cubicBezTo>
                      <a:pt x="195074" y="-12062"/>
                      <a:pt x="184121" y="16513"/>
                      <a:pt x="176120" y="11560"/>
                    </a:cubicBezTo>
                    <a:cubicBezTo>
                      <a:pt x="177358" y="29563"/>
                      <a:pt x="191931" y="16228"/>
                      <a:pt x="194313" y="31372"/>
                    </a:cubicBezTo>
                    <a:cubicBezTo>
                      <a:pt x="197360" y="55089"/>
                      <a:pt x="187550" y="47660"/>
                      <a:pt x="187740" y="64614"/>
                    </a:cubicBezTo>
                    <a:cubicBezTo>
                      <a:pt x="182406" y="56423"/>
                      <a:pt x="176120" y="50041"/>
                      <a:pt x="176406" y="28705"/>
                    </a:cubicBezTo>
                    <a:cubicBezTo>
                      <a:pt x="164975" y="42421"/>
                      <a:pt x="157450" y="14608"/>
                      <a:pt x="151640" y="42231"/>
                    </a:cubicBezTo>
                    <a:cubicBezTo>
                      <a:pt x="146592" y="32896"/>
                      <a:pt x="152974" y="28324"/>
                      <a:pt x="144116" y="15466"/>
                    </a:cubicBezTo>
                    <a:cubicBezTo>
                      <a:pt x="124399" y="35659"/>
                      <a:pt x="100586" y="29944"/>
                      <a:pt x="77821" y="24991"/>
                    </a:cubicBezTo>
                    <a:cubicBezTo>
                      <a:pt x="55343" y="19942"/>
                      <a:pt x="33625" y="15751"/>
                      <a:pt x="17147" y="39183"/>
                    </a:cubicBezTo>
                    <a:cubicBezTo>
                      <a:pt x="23815" y="98047"/>
                      <a:pt x="-3046" y="71758"/>
                      <a:pt x="288" y="122431"/>
                    </a:cubicBezTo>
                    <a:cubicBezTo>
                      <a:pt x="5812" y="119574"/>
                      <a:pt x="3050" y="95856"/>
                      <a:pt x="14290" y="107382"/>
                    </a:cubicBezTo>
                    <a:cubicBezTo>
                      <a:pt x="18386" y="96809"/>
                      <a:pt x="15528" y="94047"/>
                      <a:pt x="14099" y="81664"/>
                    </a:cubicBezTo>
                    <a:cubicBezTo>
                      <a:pt x="21434" y="86331"/>
                      <a:pt x="23339" y="77092"/>
                      <a:pt x="28101" y="75283"/>
                    </a:cubicBezTo>
                    <a:cubicBezTo>
                      <a:pt x="32673" y="103572"/>
                      <a:pt x="16766" y="80045"/>
                      <a:pt x="21338" y="108429"/>
                    </a:cubicBezTo>
                    <a:cubicBezTo>
                      <a:pt x="34483" y="71282"/>
                      <a:pt x="55628" y="113383"/>
                      <a:pt x="60296" y="148720"/>
                    </a:cubicBezTo>
                    <a:close/>
                  </a:path>
                </a:pathLst>
              </a:custGeom>
              <a:grpFill/>
              <a:ln w="9525" cap="flat">
                <a:noFill/>
                <a:prstDash val="solid"/>
                <a:miter/>
              </a:ln>
            </p:spPr>
            <p:txBody>
              <a:bodyPr rtlCol="0" anchor="ctr"/>
              <a:lstStyle/>
              <a:p>
                <a:endParaRPr lang="en-US"/>
              </a:p>
            </p:txBody>
          </p:sp>
          <p:sp>
            <p:nvSpPr>
              <p:cNvPr id="74314" name="Freeform: Shape 74313">
                <a:extLst>
                  <a:ext uri="{FF2B5EF4-FFF2-40B4-BE49-F238E27FC236}">
                    <a16:creationId xmlns:a16="http://schemas.microsoft.com/office/drawing/2014/main" id="{2FBE3A03-71BD-488C-8801-B2A7B2FB62A0}"/>
                  </a:ext>
                </a:extLst>
              </p:cNvPr>
              <p:cNvSpPr/>
              <p:nvPr/>
            </p:nvSpPr>
            <p:spPr>
              <a:xfrm>
                <a:off x="15861817" y="1900517"/>
                <a:ext cx="5856706" cy="6245647"/>
              </a:xfrm>
              <a:custGeom>
                <a:avLst/>
                <a:gdLst>
                  <a:gd name="connsiteX0" fmla="*/ 5856707 w 5856706"/>
                  <a:gd name="connsiteY0" fmla="*/ 4451357 h 6245647"/>
                  <a:gd name="connsiteX1" fmla="*/ 5791747 w 5856706"/>
                  <a:gd name="connsiteY1" fmla="*/ 4441927 h 6245647"/>
                  <a:gd name="connsiteX2" fmla="*/ 5777745 w 5856706"/>
                  <a:gd name="connsiteY2" fmla="*/ 4482789 h 6245647"/>
                  <a:gd name="connsiteX3" fmla="*/ 5773744 w 5856706"/>
                  <a:gd name="connsiteY3" fmla="*/ 4447928 h 6245647"/>
                  <a:gd name="connsiteX4" fmla="*/ 5765172 w 5856706"/>
                  <a:gd name="connsiteY4" fmla="*/ 4451071 h 6245647"/>
                  <a:gd name="connsiteX5" fmla="*/ 5745169 w 5856706"/>
                  <a:gd name="connsiteY5" fmla="*/ 4459453 h 6245647"/>
                  <a:gd name="connsiteX6" fmla="*/ 5703450 w 5856706"/>
                  <a:gd name="connsiteY6" fmla="*/ 4480122 h 6245647"/>
                  <a:gd name="connsiteX7" fmla="*/ 5699639 w 5856706"/>
                  <a:gd name="connsiteY7" fmla="*/ 4445261 h 6245647"/>
                  <a:gd name="connsiteX8" fmla="*/ 5652301 w 5856706"/>
                  <a:gd name="connsiteY8" fmla="*/ 4484123 h 6245647"/>
                  <a:gd name="connsiteX9" fmla="*/ 5605438 w 5856706"/>
                  <a:gd name="connsiteY9" fmla="*/ 4482027 h 6245647"/>
                  <a:gd name="connsiteX10" fmla="*/ 5492090 w 5856706"/>
                  <a:gd name="connsiteY10" fmla="*/ 4489647 h 6245647"/>
                  <a:gd name="connsiteX11" fmla="*/ 5465134 w 5856706"/>
                  <a:gd name="connsiteY11" fmla="*/ 4511078 h 6245647"/>
                  <a:gd name="connsiteX12" fmla="*/ 5461896 w 5856706"/>
                  <a:gd name="connsiteY12" fmla="*/ 4553369 h 6245647"/>
                  <a:gd name="connsiteX13" fmla="*/ 5451704 w 5856706"/>
                  <a:gd name="connsiteY13" fmla="*/ 4551750 h 6245647"/>
                  <a:gd name="connsiteX14" fmla="*/ 5451609 w 5856706"/>
                  <a:gd name="connsiteY14" fmla="*/ 4534510 h 6245647"/>
                  <a:gd name="connsiteX15" fmla="*/ 5326831 w 5856706"/>
                  <a:gd name="connsiteY15" fmla="*/ 4514031 h 6245647"/>
                  <a:gd name="connsiteX16" fmla="*/ 5393983 w 5856706"/>
                  <a:gd name="connsiteY16" fmla="*/ 4439355 h 6245647"/>
                  <a:gd name="connsiteX17" fmla="*/ 5404174 w 5856706"/>
                  <a:gd name="connsiteY17" fmla="*/ 4475360 h 6245647"/>
                  <a:gd name="connsiteX18" fmla="*/ 5414271 w 5856706"/>
                  <a:gd name="connsiteY18" fmla="*/ 4434212 h 6245647"/>
                  <a:gd name="connsiteX19" fmla="*/ 5437988 w 5856706"/>
                  <a:gd name="connsiteY19" fmla="*/ 4455167 h 6245647"/>
                  <a:gd name="connsiteX20" fmla="*/ 5424367 w 5856706"/>
                  <a:gd name="connsiteY20" fmla="*/ 4435736 h 6245647"/>
                  <a:gd name="connsiteX21" fmla="*/ 5451418 w 5856706"/>
                  <a:gd name="connsiteY21" fmla="*/ 4431735 h 6245647"/>
                  <a:gd name="connsiteX22" fmla="*/ 5454657 w 5856706"/>
                  <a:gd name="connsiteY22" fmla="*/ 4389254 h 6245647"/>
                  <a:gd name="connsiteX23" fmla="*/ 5427701 w 5856706"/>
                  <a:gd name="connsiteY23" fmla="*/ 4410685 h 6245647"/>
                  <a:gd name="connsiteX24" fmla="*/ 5370456 w 5856706"/>
                  <a:gd name="connsiteY24" fmla="*/ 4418495 h 6245647"/>
                  <a:gd name="connsiteX25" fmla="*/ 5367027 w 5856706"/>
                  <a:gd name="connsiteY25" fmla="*/ 4392111 h 6245647"/>
                  <a:gd name="connsiteX26" fmla="*/ 5420748 w 5856706"/>
                  <a:gd name="connsiteY26" fmla="*/ 4323722 h 6245647"/>
                  <a:gd name="connsiteX27" fmla="*/ 5413985 w 5856706"/>
                  <a:gd name="connsiteY27" fmla="*/ 4314006 h 6245647"/>
                  <a:gd name="connsiteX28" fmla="*/ 5383695 w 5856706"/>
                  <a:gd name="connsiteY28" fmla="*/ 4343343 h 6245647"/>
                  <a:gd name="connsiteX29" fmla="*/ 5356739 w 5856706"/>
                  <a:gd name="connsiteY29" fmla="*/ 4321626 h 6245647"/>
                  <a:gd name="connsiteX30" fmla="*/ 5316449 w 5856706"/>
                  <a:gd name="connsiteY30" fmla="*/ 4358012 h 6245647"/>
                  <a:gd name="connsiteX31" fmla="*/ 5316354 w 5856706"/>
                  <a:gd name="connsiteY31" fmla="*/ 4332199 h 6245647"/>
                  <a:gd name="connsiteX32" fmla="*/ 5289588 w 5856706"/>
                  <a:gd name="connsiteY32" fmla="*/ 4405065 h 6245647"/>
                  <a:gd name="connsiteX33" fmla="*/ 5282825 w 5856706"/>
                  <a:gd name="connsiteY33" fmla="*/ 4369537 h 6245647"/>
                  <a:gd name="connsiteX34" fmla="*/ 5269395 w 5856706"/>
                  <a:gd name="connsiteY34" fmla="*/ 4384396 h 6245647"/>
                  <a:gd name="connsiteX35" fmla="*/ 5276158 w 5856706"/>
                  <a:gd name="connsiteY35" fmla="*/ 4402779 h 6245647"/>
                  <a:gd name="connsiteX36" fmla="*/ 5249202 w 5856706"/>
                  <a:gd name="connsiteY36" fmla="*/ 4372490 h 6245647"/>
                  <a:gd name="connsiteX37" fmla="*/ 5225771 w 5856706"/>
                  <a:gd name="connsiteY37" fmla="*/ 4411542 h 6245647"/>
                  <a:gd name="connsiteX38" fmla="*/ 5235772 w 5856706"/>
                  <a:gd name="connsiteY38" fmla="*/ 4336104 h 6245647"/>
                  <a:gd name="connsiteX39" fmla="*/ 5245774 w 5856706"/>
                  <a:gd name="connsiteY39" fmla="*/ 4311911 h 6245647"/>
                  <a:gd name="connsiteX40" fmla="*/ 5249202 w 5856706"/>
                  <a:gd name="connsiteY40" fmla="*/ 4355345 h 6245647"/>
                  <a:gd name="connsiteX41" fmla="*/ 5343309 w 5856706"/>
                  <a:gd name="connsiteY41" fmla="*/ 4319435 h 6245647"/>
                  <a:gd name="connsiteX42" fmla="*/ 5309591 w 5856706"/>
                  <a:gd name="connsiteY42" fmla="*/ 4245236 h 6245647"/>
                  <a:gd name="connsiteX43" fmla="*/ 5286064 w 5856706"/>
                  <a:gd name="connsiteY43" fmla="*/ 4258475 h 6245647"/>
                  <a:gd name="connsiteX44" fmla="*/ 5285969 w 5856706"/>
                  <a:gd name="connsiteY44" fmla="*/ 4232758 h 6245647"/>
                  <a:gd name="connsiteX45" fmla="*/ 5255775 w 5856706"/>
                  <a:gd name="connsiteY45" fmla="*/ 4262095 h 6245647"/>
                  <a:gd name="connsiteX46" fmla="*/ 5225485 w 5856706"/>
                  <a:gd name="connsiteY46" fmla="*/ 4248379 h 6245647"/>
                  <a:gd name="connsiteX47" fmla="*/ 5292732 w 5856706"/>
                  <a:gd name="connsiteY47" fmla="*/ 4268096 h 6245647"/>
                  <a:gd name="connsiteX48" fmla="*/ 5171764 w 5856706"/>
                  <a:gd name="connsiteY48" fmla="*/ 4308196 h 6245647"/>
                  <a:gd name="connsiteX49" fmla="*/ 5178432 w 5856706"/>
                  <a:gd name="connsiteY49" fmla="*/ 4249236 h 6245647"/>
                  <a:gd name="connsiteX50" fmla="*/ 5195196 w 5856706"/>
                  <a:gd name="connsiteY50" fmla="*/ 4277716 h 6245647"/>
                  <a:gd name="connsiteX51" fmla="*/ 5188528 w 5856706"/>
                  <a:gd name="connsiteY51" fmla="*/ 4259523 h 6245647"/>
                  <a:gd name="connsiteX52" fmla="*/ 5225485 w 5856706"/>
                  <a:gd name="connsiteY52" fmla="*/ 4265619 h 6245647"/>
                  <a:gd name="connsiteX53" fmla="*/ 5205292 w 5856706"/>
                  <a:gd name="connsiteY53" fmla="*/ 4219328 h 6245647"/>
                  <a:gd name="connsiteX54" fmla="*/ 5259108 w 5856706"/>
                  <a:gd name="connsiteY54" fmla="*/ 4211041 h 6245647"/>
                  <a:gd name="connsiteX55" fmla="*/ 5312829 w 5856706"/>
                  <a:gd name="connsiteY55" fmla="*/ 4228472 h 6245647"/>
                  <a:gd name="connsiteX56" fmla="*/ 5292541 w 5856706"/>
                  <a:gd name="connsiteY56" fmla="*/ 4139318 h 6245647"/>
                  <a:gd name="connsiteX57" fmla="*/ 5262347 w 5856706"/>
                  <a:gd name="connsiteY57" fmla="*/ 4177132 h 6245647"/>
                  <a:gd name="connsiteX58" fmla="*/ 5238820 w 5856706"/>
                  <a:gd name="connsiteY58" fmla="*/ 4138937 h 6245647"/>
                  <a:gd name="connsiteX59" fmla="*/ 5265681 w 5856706"/>
                  <a:gd name="connsiteY59" fmla="*/ 4126364 h 6245647"/>
                  <a:gd name="connsiteX60" fmla="*/ 5255584 w 5856706"/>
                  <a:gd name="connsiteY60" fmla="*/ 4107504 h 6245647"/>
                  <a:gd name="connsiteX61" fmla="*/ 5275682 w 5856706"/>
                  <a:gd name="connsiteY61" fmla="*/ 4076453 h 6245647"/>
                  <a:gd name="connsiteX62" fmla="*/ 5228723 w 5856706"/>
                  <a:gd name="connsiteY62" fmla="*/ 4085882 h 6245647"/>
                  <a:gd name="connsiteX63" fmla="*/ 5235391 w 5856706"/>
                  <a:gd name="connsiteY63" fmla="*/ 4044068 h 6245647"/>
                  <a:gd name="connsiteX64" fmla="*/ 5252155 w 5856706"/>
                  <a:gd name="connsiteY64" fmla="*/ 4021112 h 6245647"/>
                  <a:gd name="connsiteX65" fmla="*/ 5262252 w 5856706"/>
                  <a:gd name="connsiteY65" fmla="*/ 4048544 h 6245647"/>
                  <a:gd name="connsiteX66" fmla="*/ 5279016 w 5856706"/>
                  <a:gd name="connsiteY66" fmla="*/ 4034162 h 6245647"/>
                  <a:gd name="connsiteX67" fmla="*/ 5225295 w 5856706"/>
                  <a:gd name="connsiteY67" fmla="*/ 4016540 h 6245647"/>
                  <a:gd name="connsiteX68" fmla="*/ 5265490 w 5856706"/>
                  <a:gd name="connsiteY68" fmla="*/ 3980441 h 6245647"/>
                  <a:gd name="connsiteX69" fmla="*/ 5295684 w 5856706"/>
                  <a:gd name="connsiteY69" fmla="*/ 3968249 h 6245647"/>
                  <a:gd name="connsiteX70" fmla="*/ 5312449 w 5856706"/>
                  <a:gd name="connsiteY70" fmla="*/ 3971106 h 6245647"/>
                  <a:gd name="connsiteX71" fmla="*/ 5349310 w 5856706"/>
                  <a:gd name="connsiteY71" fmla="*/ 3960057 h 6245647"/>
                  <a:gd name="connsiteX72" fmla="*/ 5329117 w 5856706"/>
                  <a:gd name="connsiteY72" fmla="*/ 3913861 h 6245647"/>
                  <a:gd name="connsiteX73" fmla="*/ 5345786 w 5856706"/>
                  <a:gd name="connsiteY73" fmla="*/ 3899383 h 6245647"/>
                  <a:gd name="connsiteX74" fmla="*/ 5352548 w 5856706"/>
                  <a:gd name="connsiteY74" fmla="*/ 3934816 h 6245647"/>
                  <a:gd name="connsiteX75" fmla="*/ 5426463 w 5856706"/>
                  <a:gd name="connsiteY75" fmla="*/ 3947008 h 6245647"/>
                  <a:gd name="connsiteX76" fmla="*/ 5429797 w 5856706"/>
                  <a:gd name="connsiteY76" fmla="*/ 3913194 h 6245647"/>
                  <a:gd name="connsiteX77" fmla="*/ 5399412 w 5856706"/>
                  <a:gd name="connsiteY77" fmla="*/ 3891001 h 6245647"/>
                  <a:gd name="connsiteX78" fmla="*/ 5389125 w 5856706"/>
                  <a:gd name="connsiteY78" fmla="*/ 3820706 h 6245647"/>
                  <a:gd name="connsiteX79" fmla="*/ 5412651 w 5856706"/>
                  <a:gd name="connsiteY79" fmla="*/ 3798799 h 6245647"/>
                  <a:gd name="connsiteX80" fmla="*/ 5342167 w 5856706"/>
                  <a:gd name="connsiteY80" fmla="*/ 3795656 h 6245647"/>
                  <a:gd name="connsiteX81" fmla="*/ 5318639 w 5856706"/>
                  <a:gd name="connsiteY81" fmla="*/ 3748888 h 6245647"/>
                  <a:gd name="connsiteX82" fmla="*/ 5328641 w 5856706"/>
                  <a:gd name="connsiteY82" fmla="*/ 3707740 h 6245647"/>
                  <a:gd name="connsiteX83" fmla="*/ 5291684 w 5856706"/>
                  <a:gd name="connsiteY83" fmla="*/ 3692976 h 6245647"/>
                  <a:gd name="connsiteX84" fmla="*/ 5291779 w 5856706"/>
                  <a:gd name="connsiteY84" fmla="*/ 3727266 h 6245647"/>
                  <a:gd name="connsiteX85" fmla="*/ 5214817 w 5856706"/>
                  <a:gd name="connsiteY85" fmla="*/ 3748888 h 6245647"/>
                  <a:gd name="connsiteX86" fmla="*/ 5218056 w 5856706"/>
                  <a:gd name="connsiteY86" fmla="*/ 3715074 h 6245647"/>
                  <a:gd name="connsiteX87" fmla="*/ 5191195 w 5856706"/>
                  <a:gd name="connsiteY87" fmla="*/ 3650495 h 6245647"/>
                  <a:gd name="connsiteX88" fmla="*/ 5181194 w 5856706"/>
                  <a:gd name="connsiteY88" fmla="*/ 3683165 h 6245647"/>
                  <a:gd name="connsiteX89" fmla="*/ 5140903 w 5856706"/>
                  <a:gd name="connsiteY89" fmla="*/ 3599345 h 6245647"/>
                  <a:gd name="connsiteX90" fmla="*/ 5157667 w 5856706"/>
                  <a:gd name="connsiteY90" fmla="*/ 3619157 h 6245647"/>
                  <a:gd name="connsiteX91" fmla="*/ 5157763 w 5856706"/>
                  <a:gd name="connsiteY91" fmla="*/ 3644875 h 6245647"/>
                  <a:gd name="connsiteX92" fmla="*/ 5114233 w 5856706"/>
                  <a:gd name="connsiteY92" fmla="*/ 3637731 h 6245647"/>
                  <a:gd name="connsiteX93" fmla="*/ 5104232 w 5856706"/>
                  <a:gd name="connsiteY93" fmla="*/ 3661925 h 6245647"/>
                  <a:gd name="connsiteX94" fmla="*/ 5117567 w 5856706"/>
                  <a:gd name="connsiteY94" fmla="*/ 3672783 h 6245647"/>
                  <a:gd name="connsiteX95" fmla="*/ 5094135 w 5856706"/>
                  <a:gd name="connsiteY95" fmla="*/ 3685928 h 6245647"/>
                  <a:gd name="connsiteX96" fmla="*/ 5090706 w 5856706"/>
                  <a:gd name="connsiteY96" fmla="*/ 3651161 h 6245647"/>
                  <a:gd name="connsiteX97" fmla="*/ 5104137 w 5856706"/>
                  <a:gd name="connsiteY97" fmla="*/ 3644780 h 6245647"/>
                  <a:gd name="connsiteX98" fmla="*/ 5087373 w 5856706"/>
                  <a:gd name="connsiteY98" fmla="*/ 3684975 h 6245647"/>
                  <a:gd name="connsiteX99" fmla="*/ 5033747 w 5856706"/>
                  <a:gd name="connsiteY99" fmla="*/ 3658876 h 6245647"/>
                  <a:gd name="connsiteX100" fmla="*/ 5043843 w 5856706"/>
                  <a:gd name="connsiteY100" fmla="*/ 3720694 h 6245647"/>
                  <a:gd name="connsiteX101" fmla="*/ 5087373 w 5856706"/>
                  <a:gd name="connsiteY101" fmla="*/ 3710693 h 6245647"/>
                  <a:gd name="connsiteX102" fmla="*/ 5084039 w 5856706"/>
                  <a:gd name="connsiteY102" fmla="*/ 3744506 h 6245647"/>
                  <a:gd name="connsiteX103" fmla="*/ 5094040 w 5856706"/>
                  <a:gd name="connsiteY103" fmla="*/ 3711836 h 6245647"/>
                  <a:gd name="connsiteX104" fmla="*/ 5110804 w 5856706"/>
                  <a:gd name="connsiteY104" fmla="*/ 3714598 h 6245647"/>
                  <a:gd name="connsiteX105" fmla="*/ 5134331 w 5856706"/>
                  <a:gd name="connsiteY105" fmla="*/ 3795751 h 6245647"/>
                  <a:gd name="connsiteX106" fmla="*/ 5120996 w 5856706"/>
                  <a:gd name="connsiteY106" fmla="*/ 3844995 h 6245647"/>
                  <a:gd name="connsiteX107" fmla="*/ 4983359 w 5856706"/>
                  <a:gd name="connsiteY107" fmla="*/ 3882143 h 6245647"/>
                  <a:gd name="connsiteX108" fmla="*/ 5010315 w 5856706"/>
                  <a:gd name="connsiteY108" fmla="*/ 3921005 h 6245647"/>
                  <a:gd name="connsiteX109" fmla="*/ 4983359 w 5856706"/>
                  <a:gd name="connsiteY109" fmla="*/ 3933673 h 6245647"/>
                  <a:gd name="connsiteX110" fmla="*/ 4966405 w 5856706"/>
                  <a:gd name="connsiteY110" fmla="*/ 3973773 h 6245647"/>
                  <a:gd name="connsiteX111" fmla="*/ 4976502 w 5856706"/>
                  <a:gd name="connsiteY111" fmla="*/ 4001205 h 6245647"/>
                  <a:gd name="connsiteX112" fmla="*/ 4959547 w 5856706"/>
                  <a:gd name="connsiteY112" fmla="*/ 4084263 h 6245647"/>
                  <a:gd name="connsiteX113" fmla="*/ 4976502 w 5856706"/>
                  <a:gd name="connsiteY113" fmla="*/ 4069880 h 6245647"/>
                  <a:gd name="connsiteX114" fmla="*/ 4946022 w 5856706"/>
                  <a:gd name="connsiteY114" fmla="*/ 4124935 h 6245647"/>
                  <a:gd name="connsiteX115" fmla="*/ 4993361 w 5856706"/>
                  <a:gd name="connsiteY115" fmla="*/ 4149890 h 6245647"/>
                  <a:gd name="connsiteX116" fmla="*/ 5006886 w 5856706"/>
                  <a:gd name="connsiteY116" fmla="*/ 4186562 h 6245647"/>
                  <a:gd name="connsiteX117" fmla="*/ 4962881 w 5856706"/>
                  <a:gd name="connsiteY117" fmla="*/ 4170655 h 6245647"/>
                  <a:gd name="connsiteX118" fmla="*/ 4969549 w 5856706"/>
                  <a:gd name="connsiteY118" fmla="*/ 4180370 h 6245647"/>
                  <a:gd name="connsiteX119" fmla="*/ 4962786 w 5856706"/>
                  <a:gd name="connsiteY119" fmla="*/ 4187800 h 6245647"/>
                  <a:gd name="connsiteX120" fmla="*/ 4972882 w 5856706"/>
                  <a:gd name="connsiteY120" fmla="*/ 4215327 h 6245647"/>
                  <a:gd name="connsiteX121" fmla="*/ 4952594 w 5856706"/>
                  <a:gd name="connsiteY121" fmla="*/ 4203231 h 6245647"/>
                  <a:gd name="connsiteX122" fmla="*/ 4935640 w 5856706"/>
                  <a:gd name="connsiteY122" fmla="*/ 4226186 h 6245647"/>
                  <a:gd name="connsiteX123" fmla="*/ 4949165 w 5856706"/>
                  <a:gd name="connsiteY123" fmla="*/ 4271334 h 6245647"/>
                  <a:gd name="connsiteX124" fmla="*/ 4956023 w 5856706"/>
                  <a:gd name="connsiteY124" fmla="*/ 4238187 h 6245647"/>
                  <a:gd name="connsiteX125" fmla="*/ 5060893 w 5856706"/>
                  <a:gd name="connsiteY125" fmla="*/ 4298576 h 6245647"/>
                  <a:gd name="connsiteX126" fmla="*/ 5054131 w 5856706"/>
                  <a:gd name="connsiteY126" fmla="*/ 4271620 h 6245647"/>
                  <a:gd name="connsiteX127" fmla="*/ 5067656 w 5856706"/>
                  <a:gd name="connsiteY127" fmla="*/ 4299719 h 6245647"/>
                  <a:gd name="connsiteX128" fmla="*/ 5114709 w 5856706"/>
                  <a:gd name="connsiteY128" fmla="*/ 4298861 h 6245647"/>
                  <a:gd name="connsiteX129" fmla="*/ 5144904 w 5856706"/>
                  <a:gd name="connsiteY129" fmla="*/ 4217994 h 6245647"/>
                  <a:gd name="connsiteX130" fmla="*/ 5161763 w 5856706"/>
                  <a:gd name="connsiteY130" fmla="*/ 4255142 h 6245647"/>
                  <a:gd name="connsiteX131" fmla="*/ 5114709 w 5856706"/>
                  <a:gd name="connsiteY131" fmla="*/ 4281621 h 6245647"/>
                  <a:gd name="connsiteX132" fmla="*/ 5148332 w 5856706"/>
                  <a:gd name="connsiteY132" fmla="*/ 4304481 h 6245647"/>
                  <a:gd name="connsiteX133" fmla="*/ 5017078 w 5856706"/>
                  <a:gd name="connsiteY133" fmla="*/ 4351344 h 6245647"/>
                  <a:gd name="connsiteX134" fmla="*/ 5030604 w 5856706"/>
                  <a:gd name="connsiteY134" fmla="*/ 4370870 h 6245647"/>
                  <a:gd name="connsiteX135" fmla="*/ 5000028 w 5856706"/>
                  <a:gd name="connsiteY135" fmla="*/ 4391444 h 6245647"/>
                  <a:gd name="connsiteX136" fmla="*/ 4972882 w 5856706"/>
                  <a:gd name="connsiteY136" fmla="*/ 4335437 h 6245647"/>
                  <a:gd name="connsiteX137" fmla="*/ 4993266 w 5856706"/>
                  <a:gd name="connsiteY137" fmla="*/ 4295909 h 6245647"/>
                  <a:gd name="connsiteX138" fmla="*/ 4955928 w 5856706"/>
                  <a:gd name="connsiteY138" fmla="*/ 4281050 h 6245647"/>
                  <a:gd name="connsiteX139" fmla="*/ 4878013 w 5856706"/>
                  <a:gd name="connsiteY139" fmla="*/ 4259523 h 6245647"/>
                  <a:gd name="connsiteX140" fmla="*/ 4881442 w 5856706"/>
                  <a:gd name="connsiteY140" fmla="*/ 4225805 h 6245647"/>
                  <a:gd name="connsiteX141" fmla="*/ 4827531 w 5856706"/>
                  <a:gd name="connsiteY141" fmla="*/ 4139603 h 6245647"/>
                  <a:gd name="connsiteX142" fmla="*/ 4840961 w 5856706"/>
                  <a:gd name="connsiteY142" fmla="*/ 4167512 h 6245647"/>
                  <a:gd name="connsiteX143" fmla="*/ 4810576 w 5856706"/>
                  <a:gd name="connsiteY143" fmla="*/ 4153891 h 6245647"/>
                  <a:gd name="connsiteX144" fmla="*/ 4813910 w 5856706"/>
                  <a:gd name="connsiteY144" fmla="*/ 4188848 h 6245647"/>
                  <a:gd name="connsiteX145" fmla="*/ 4787049 w 5856706"/>
                  <a:gd name="connsiteY145" fmla="*/ 4124268 h 6245647"/>
                  <a:gd name="connsiteX146" fmla="*/ 4760094 w 5856706"/>
                  <a:gd name="connsiteY146" fmla="*/ 4111219 h 6245647"/>
                  <a:gd name="connsiteX147" fmla="*/ 4824388 w 5856706"/>
                  <a:gd name="connsiteY147" fmla="*/ 4096074 h 6245647"/>
                  <a:gd name="connsiteX148" fmla="*/ 4848009 w 5856706"/>
                  <a:gd name="connsiteY148" fmla="*/ 4108647 h 6245647"/>
                  <a:gd name="connsiteX149" fmla="*/ 4858106 w 5856706"/>
                  <a:gd name="connsiteY149" fmla="*/ 4135984 h 6245647"/>
                  <a:gd name="connsiteX150" fmla="*/ 4868393 w 5856706"/>
                  <a:gd name="connsiteY150" fmla="*/ 4094836 h 6245647"/>
                  <a:gd name="connsiteX151" fmla="*/ 4851534 w 5856706"/>
                  <a:gd name="connsiteY151" fmla="*/ 4066261 h 6245647"/>
                  <a:gd name="connsiteX152" fmla="*/ 4841247 w 5856706"/>
                  <a:gd name="connsiteY152" fmla="*/ 4116076 h 6245647"/>
                  <a:gd name="connsiteX153" fmla="*/ 4841437 w 5856706"/>
                  <a:gd name="connsiteY153" fmla="*/ 4056069 h 6245647"/>
                  <a:gd name="connsiteX154" fmla="*/ 4828007 w 5856706"/>
                  <a:gd name="connsiteY154" fmla="*/ 4036638 h 6245647"/>
                  <a:gd name="connsiteX155" fmla="*/ 4787621 w 5856706"/>
                  <a:gd name="connsiteY155" fmla="*/ 3995585 h 6245647"/>
                  <a:gd name="connsiteX156" fmla="*/ 4875442 w 5856706"/>
                  <a:gd name="connsiteY156" fmla="*/ 3967201 h 6245647"/>
                  <a:gd name="connsiteX157" fmla="*/ 4878870 w 5856706"/>
                  <a:gd name="connsiteY157" fmla="*/ 3933482 h 6245647"/>
                  <a:gd name="connsiteX158" fmla="*/ 4905922 w 5856706"/>
                  <a:gd name="connsiteY158" fmla="*/ 3920909 h 6245647"/>
                  <a:gd name="connsiteX159" fmla="*/ 4889158 w 5856706"/>
                  <a:gd name="connsiteY159" fmla="*/ 3883762 h 6245647"/>
                  <a:gd name="connsiteX160" fmla="*/ 4919542 w 5856706"/>
                  <a:gd name="connsiteY160" fmla="*/ 3880238 h 6245647"/>
                  <a:gd name="connsiteX161" fmla="*/ 4946593 w 5856706"/>
                  <a:gd name="connsiteY161" fmla="*/ 3790417 h 6245647"/>
                  <a:gd name="connsiteX162" fmla="*/ 5027365 w 5856706"/>
                  <a:gd name="connsiteY162" fmla="*/ 3820897 h 6245647"/>
                  <a:gd name="connsiteX163" fmla="*/ 5067561 w 5856706"/>
                  <a:gd name="connsiteY163" fmla="*/ 3818992 h 6245647"/>
                  <a:gd name="connsiteX164" fmla="*/ 5074228 w 5856706"/>
                  <a:gd name="connsiteY164" fmla="*/ 3777272 h 6245647"/>
                  <a:gd name="connsiteX165" fmla="*/ 4956594 w 5856706"/>
                  <a:gd name="connsiteY165" fmla="*/ 3774891 h 6245647"/>
                  <a:gd name="connsiteX166" fmla="*/ 4953261 w 5856706"/>
                  <a:gd name="connsiteY166" fmla="*/ 3740030 h 6245647"/>
                  <a:gd name="connsiteX167" fmla="*/ 4926305 w 5856706"/>
                  <a:gd name="connsiteY167" fmla="*/ 3744030 h 6245647"/>
                  <a:gd name="connsiteX168" fmla="*/ 4980217 w 5856706"/>
                  <a:gd name="connsiteY168" fmla="*/ 3718693 h 6245647"/>
                  <a:gd name="connsiteX169" fmla="*/ 4990313 w 5856706"/>
                  <a:gd name="connsiteY169" fmla="*/ 3643065 h 6245647"/>
                  <a:gd name="connsiteX170" fmla="*/ 4973454 w 5856706"/>
                  <a:gd name="connsiteY170" fmla="*/ 3674593 h 6245647"/>
                  <a:gd name="connsiteX171" fmla="*/ 4882775 w 5856706"/>
                  <a:gd name="connsiteY171" fmla="*/ 3650876 h 6245647"/>
                  <a:gd name="connsiteX172" fmla="*/ 4879347 w 5856706"/>
                  <a:gd name="connsiteY172" fmla="*/ 3684594 h 6245647"/>
                  <a:gd name="connsiteX173" fmla="*/ 4865917 w 5856706"/>
                  <a:gd name="connsiteY173" fmla="*/ 3656591 h 6245647"/>
                  <a:gd name="connsiteX174" fmla="*/ 4859154 w 5856706"/>
                  <a:gd name="connsiteY174" fmla="*/ 3672593 h 6245647"/>
                  <a:gd name="connsiteX175" fmla="*/ 4848962 w 5856706"/>
                  <a:gd name="connsiteY175" fmla="*/ 3713741 h 6245647"/>
                  <a:gd name="connsiteX176" fmla="*/ 4838961 w 5856706"/>
                  <a:gd name="connsiteY176" fmla="*/ 3694976 h 6245647"/>
                  <a:gd name="connsiteX177" fmla="*/ 4849057 w 5856706"/>
                  <a:gd name="connsiteY177" fmla="*/ 3670878 h 6245647"/>
                  <a:gd name="connsiteX178" fmla="*/ 4815339 w 5856706"/>
                  <a:gd name="connsiteY178" fmla="*/ 3716789 h 6245647"/>
                  <a:gd name="connsiteX179" fmla="*/ 4828769 w 5856706"/>
                  <a:gd name="connsiteY179" fmla="*/ 3719075 h 6245647"/>
                  <a:gd name="connsiteX180" fmla="*/ 4811909 w 5856706"/>
                  <a:gd name="connsiteY180" fmla="*/ 3733362 h 6245647"/>
                  <a:gd name="connsiteX181" fmla="*/ 4811815 w 5856706"/>
                  <a:gd name="connsiteY181" fmla="*/ 3776415 h 6245647"/>
                  <a:gd name="connsiteX182" fmla="*/ 4801813 w 5856706"/>
                  <a:gd name="connsiteY182" fmla="*/ 3748983 h 6245647"/>
                  <a:gd name="connsiteX183" fmla="*/ 4795051 w 5856706"/>
                  <a:gd name="connsiteY183" fmla="*/ 3782130 h 6245647"/>
                  <a:gd name="connsiteX184" fmla="*/ 4865631 w 5856706"/>
                  <a:gd name="connsiteY184" fmla="*/ 3802514 h 6245647"/>
                  <a:gd name="connsiteX185" fmla="*/ 4868869 w 5856706"/>
                  <a:gd name="connsiteY185" fmla="*/ 3854520 h 6245647"/>
                  <a:gd name="connsiteX186" fmla="*/ 4821625 w 5856706"/>
                  <a:gd name="connsiteY186" fmla="*/ 3889572 h 6245647"/>
                  <a:gd name="connsiteX187" fmla="*/ 4814863 w 5856706"/>
                  <a:gd name="connsiteY187" fmla="*/ 3879857 h 6245647"/>
                  <a:gd name="connsiteX188" fmla="*/ 4811624 w 5856706"/>
                  <a:gd name="connsiteY188" fmla="*/ 3836423 h 6245647"/>
                  <a:gd name="connsiteX189" fmla="*/ 4794955 w 5856706"/>
                  <a:gd name="connsiteY189" fmla="*/ 3790703 h 6245647"/>
                  <a:gd name="connsiteX190" fmla="*/ 4754379 w 5856706"/>
                  <a:gd name="connsiteY190" fmla="*/ 3844043 h 6245647"/>
                  <a:gd name="connsiteX191" fmla="*/ 4757617 w 5856706"/>
                  <a:gd name="connsiteY191" fmla="*/ 3870427 h 6245647"/>
                  <a:gd name="connsiteX192" fmla="*/ 4727233 w 5856706"/>
                  <a:gd name="connsiteY192" fmla="*/ 3873951 h 6245647"/>
                  <a:gd name="connsiteX193" fmla="*/ 4730852 w 5856706"/>
                  <a:gd name="connsiteY193" fmla="*/ 3814515 h 6245647"/>
                  <a:gd name="connsiteX194" fmla="*/ 4795051 w 5856706"/>
                  <a:gd name="connsiteY194" fmla="*/ 3764985 h 6245647"/>
                  <a:gd name="connsiteX195" fmla="*/ 4754855 w 5856706"/>
                  <a:gd name="connsiteY195" fmla="*/ 3698120 h 6245647"/>
                  <a:gd name="connsiteX196" fmla="*/ 4754759 w 5856706"/>
                  <a:gd name="connsiteY196" fmla="*/ 3741077 h 6245647"/>
                  <a:gd name="connsiteX197" fmla="*/ 4734662 w 5856706"/>
                  <a:gd name="connsiteY197" fmla="*/ 3720503 h 6245647"/>
                  <a:gd name="connsiteX198" fmla="*/ 4737901 w 5856706"/>
                  <a:gd name="connsiteY198" fmla="*/ 3746792 h 6245647"/>
                  <a:gd name="connsiteX199" fmla="*/ 4714278 w 5856706"/>
                  <a:gd name="connsiteY199" fmla="*/ 3751555 h 6245647"/>
                  <a:gd name="connsiteX200" fmla="*/ 4700943 w 5856706"/>
                  <a:gd name="connsiteY200" fmla="*/ 3723551 h 6245647"/>
                  <a:gd name="connsiteX201" fmla="*/ 4738091 w 5856706"/>
                  <a:gd name="connsiteY201" fmla="*/ 3695357 h 6245647"/>
                  <a:gd name="connsiteX202" fmla="*/ 4718088 w 5856706"/>
                  <a:gd name="connsiteY202" fmla="*/ 3649066 h 6245647"/>
                  <a:gd name="connsiteX203" fmla="*/ 4721327 w 5856706"/>
                  <a:gd name="connsiteY203" fmla="*/ 3675355 h 6245647"/>
                  <a:gd name="connsiteX204" fmla="*/ 4775048 w 5856706"/>
                  <a:gd name="connsiteY204" fmla="*/ 3692976 h 6245647"/>
                  <a:gd name="connsiteX205" fmla="*/ 4781906 w 5856706"/>
                  <a:gd name="connsiteY205" fmla="*/ 3642589 h 6245647"/>
                  <a:gd name="connsiteX206" fmla="*/ 4718184 w 5856706"/>
                  <a:gd name="connsiteY206" fmla="*/ 3606203 h 6245647"/>
                  <a:gd name="connsiteX207" fmla="*/ 4718279 w 5856706"/>
                  <a:gd name="connsiteY207" fmla="*/ 3580391 h 6245647"/>
                  <a:gd name="connsiteX208" fmla="*/ 4698276 w 5856706"/>
                  <a:gd name="connsiteY208" fmla="*/ 3551244 h 6245647"/>
                  <a:gd name="connsiteX209" fmla="*/ 4671416 w 5856706"/>
                  <a:gd name="connsiteY209" fmla="*/ 3546767 h 6245647"/>
                  <a:gd name="connsiteX210" fmla="*/ 4852677 w 5856706"/>
                  <a:gd name="connsiteY210" fmla="*/ 3534290 h 6245647"/>
                  <a:gd name="connsiteX211" fmla="*/ 4879537 w 5856706"/>
                  <a:gd name="connsiteY211" fmla="*/ 3547243 h 6245647"/>
                  <a:gd name="connsiteX212" fmla="*/ 4882775 w 5856706"/>
                  <a:gd name="connsiteY212" fmla="*/ 3599345 h 6245647"/>
                  <a:gd name="connsiteX213" fmla="*/ 4892872 w 5856706"/>
                  <a:gd name="connsiteY213" fmla="*/ 3626873 h 6245647"/>
                  <a:gd name="connsiteX214" fmla="*/ 4906398 w 5856706"/>
                  <a:gd name="connsiteY214" fmla="*/ 3594678 h 6245647"/>
                  <a:gd name="connsiteX215" fmla="*/ 4929924 w 5856706"/>
                  <a:gd name="connsiteY215" fmla="*/ 3512858 h 6245647"/>
                  <a:gd name="connsiteX216" fmla="*/ 4919923 w 5856706"/>
                  <a:gd name="connsiteY216" fmla="*/ 3476854 h 6245647"/>
                  <a:gd name="connsiteX217" fmla="*/ 4966786 w 5856706"/>
                  <a:gd name="connsiteY217" fmla="*/ 3501809 h 6245647"/>
                  <a:gd name="connsiteX218" fmla="*/ 4950022 w 5856706"/>
                  <a:gd name="connsiteY218" fmla="*/ 3490380 h 6245647"/>
                  <a:gd name="connsiteX219" fmla="*/ 4950022 w 5856706"/>
                  <a:gd name="connsiteY219" fmla="*/ 3455994 h 6245647"/>
                  <a:gd name="connsiteX220" fmla="*/ 4970120 w 5856706"/>
                  <a:gd name="connsiteY220" fmla="*/ 3467996 h 6245647"/>
                  <a:gd name="connsiteX221" fmla="*/ 4986884 w 5856706"/>
                  <a:gd name="connsiteY221" fmla="*/ 3436468 h 6245647"/>
                  <a:gd name="connsiteX222" fmla="*/ 4980217 w 5856706"/>
                  <a:gd name="connsiteY222" fmla="*/ 3392462 h 6245647"/>
                  <a:gd name="connsiteX223" fmla="*/ 4963548 w 5856706"/>
                  <a:gd name="connsiteY223" fmla="*/ 3398177 h 6245647"/>
                  <a:gd name="connsiteX224" fmla="*/ 4903254 w 5856706"/>
                  <a:gd name="connsiteY224" fmla="*/ 3430943 h 6245647"/>
                  <a:gd name="connsiteX225" fmla="*/ 4936783 w 5856706"/>
                  <a:gd name="connsiteY225" fmla="*/ 3445136 h 6245647"/>
                  <a:gd name="connsiteX226" fmla="*/ 4963643 w 5856706"/>
                  <a:gd name="connsiteY226" fmla="*/ 3398177 h 6245647"/>
                  <a:gd name="connsiteX227" fmla="*/ 4956880 w 5856706"/>
                  <a:gd name="connsiteY227" fmla="*/ 3354172 h 6245647"/>
                  <a:gd name="connsiteX228" fmla="*/ 4943545 w 5856706"/>
                  <a:gd name="connsiteY228" fmla="*/ 3394939 h 6245647"/>
                  <a:gd name="connsiteX229" fmla="*/ 4923447 w 5856706"/>
                  <a:gd name="connsiteY229" fmla="*/ 3374365 h 6245647"/>
                  <a:gd name="connsiteX230" fmla="*/ 4920018 w 5856706"/>
                  <a:gd name="connsiteY230" fmla="*/ 3399511 h 6245647"/>
                  <a:gd name="connsiteX231" fmla="*/ 4889919 w 5856706"/>
                  <a:gd name="connsiteY231" fmla="*/ 3394558 h 6245647"/>
                  <a:gd name="connsiteX232" fmla="*/ 4889919 w 5856706"/>
                  <a:gd name="connsiteY232" fmla="*/ 3360173 h 6245647"/>
                  <a:gd name="connsiteX233" fmla="*/ 4799527 w 5856706"/>
                  <a:gd name="connsiteY233" fmla="*/ 3379318 h 6245647"/>
                  <a:gd name="connsiteX234" fmla="*/ 4762570 w 5856706"/>
                  <a:gd name="connsiteY234" fmla="*/ 3424562 h 6245647"/>
                  <a:gd name="connsiteX235" fmla="*/ 4772666 w 5856706"/>
                  <a:gd name="connsiteY235" fmla="*/ 3391986 h 6245647"/>
                  <a:gd name="connsiteX236" fmla="*/ 4789431 w 5856706"/>
                  <a:gd name="connsiteY236" fmla="*/ 3394748 h 6245647"/>
                  <a:gd name="connsiteX237" fmla="*/ 4752664 w 5856706"/>
                  <a:gd name="connsiteY237" fmla="*/ 3379889 h 6245647"/>
                  <a:gd name="connsiteX238" fmla="*/ 4755903 w 5856706"/>
                  <a:gd name="connsiteY238" fmla="*/ 3406178 h 6245647"/>
                  <a:gd name="connsiteX239" fmla="*/ 4715707 w 5856706"/>
                  <a:gd name="connsiteY239" fmla="*/ 3416656 h 6245647"/>
                  <a:gd name="connsiteX240" fmla="*/ 4682656 w 5856706"/>
                  <a:gd name="connsiteY240" fmla="*/ 3316643 h 6245647"/>
                  <a:gd name="connsiteX241" fmla="*/ 4692752 w 5856706"/>
                  <a:gd name="connsiteY241" fmla="*/ 3283877 h 6245647"/>
                  <a:gd name="connsiteX242" fmla="*/ 4689513 w 5856706"/>
                  <a:gd name="connsiteY242" fmla="*/ 3266161 h 6245647"/>
                  <a:gd name="connsiteX243" fmla="*/ 4672749 w 5856706"/>
                  <a:gd name="connsiteY243" fmla="*/ 3280543 h 6245647"/>
                  <a:gd name="connsiteX244" fmla="*/ 4666177 w 5856706"/>
                  <a:gd name="connsiteY244" fmla="*/ 3262256 h 6245647"/>
                  <a:gd name="connsiteX245" fmla="*/ 4682941 w 5856706"/>
                  <a:gd name="connsiteY245" fmla="*/ 3247873 h 6245647"/>
                  <a:gd name="connsiteX246" fmla="*/ 4669701 w 5856706"/>
                  <a:gd name="connsiteY246" fmla="*/ 3211297 h 6245647"/>
                  <a:gd name="connsiteX247" fmla="*/ 4669606 w 5856706"/>
                  <a:gd name="connsiteY247" fmla="*/ 3237109 h 6245647"/>
                  <a:gd name="connsiteX248" fmla="*/ 4639698 w 5856706"/>
                  <a:gd name="connsiteY248" fmla="*/ 3214821 h 6245647"/>
                  <a:gd name="connsiteX249" fmla="*/ 4669320 w 5856706"/>
                  <a:gd name="connsiteY249" fmla="*/ 3314357 h 6245647"/>
                  <a:gd name="connsiteX250" fmla="*/ 4679417 w 5856706"/>
                  <a:gd name="connsiteY250" fmla="*/ 3307499 h 6245647"/>
                  <a:gd name="connsiteX251" fmla="*/ 4682274 w 5856706"/>
                  <a:gd name="connsiteY251" fmla="*/ 3419609 h 6245647"/>
                  <a:gd name="connsiteX252" fmla="*/ 4655509 w 5856706"/>
                  <a:gd name="connsiteY252" fmla="*/ 3415132 h 6245647"/>
                  <a:gd name="connsiteX253" fmla="*/ 4658938 w 5856706"/>
                  <a:gd name="connsiteY253" fmla="*/ 3381413 h 6245647"/>
                  <a:gd name="connsiteX254" fmla="*/ 4648747 w 5856706"/>
                  <a:gd name="connsiteY254" fmla="*/ 3422657 h 6245647"/>
                  <a:gd name="connsiteX255" fmla="*/ 4675512 w 5856706"/>
                  <a:gd name="connsiteY255" fmla="*/ 3435801 h 6245647"/>
                  <a:gd name="connsiteX256" fmla="*/ 4672082 w 5856706"/>
                  <a:gd name="connsiteY256" fmla="*/ 3460947 h 6245647"/>
                  <a:gd name="connsiteX257" fmla="*/ 4611790 w 5856706"/>
                  <a:gd name="connsiteY257" fmla="*/ 3433515 h 6245647"/>
                  <a:gd name="connsiteX258" fmla="*/ 4628458 w 5856706"/>
                  <a:gd name="connsiteY258" fmla="*/ 3462090 h 6245647"/>
                  <a:gd name="connsiteX259" fmla="*/ 4702182 w 5856706"/>
                  <a:gd name="connsiteY259" fmla="*/ 3474473 h 6245647"/>
                  <a:gd name="connsiteX260" fmla="*/ 4648365 w 5856706"/>
                  <a:gd name="connsiteY260" fmla="*/ 3516954 h 6245647"/>
                  <a:gd name="connsiteX261" fmla="*/ 4584643 w 5856706"/>
                  <a:gd name="connsiteY261" fmla="*/ 3488855 h 6245647"/>
                  <a:gd name="connsiteX262" fmla="*/ 4594835 w 5856706"/>
                  <a:gd name="connsiteY262" fmla="*/ 3473425 h 6245647"/>
                  <a:gd name="connsiteX263" fmla="*/ 4567974 w 5856706"/>
                  <a:gd name="connsiteY263" fmla="*/ 3468758 h 6245647"/>
                  <a:gd name="connsiteX264" fmla="*/ 4571498 w 5856706"/>
                  <a:gd name="connsiteY264" fmla="*/ 3452089 h 6245647"/>
                  <a:gd name="connsiteX265" fmla="*/ 4541114 w 5856706"/>
                  <a:gd name="connsiteY265" fmla="*/ 3472758 h 6245647"/>
                  <a:gd name="connsiteX266" fmla="*/ 4521111 w 5856706"/>
                  <a:gd name="connsiteY266" fmla="*/ 3443612 h 6245647"/>
                  <a:gd name="connsiteX267" fmla="*/ 4598359 w 5856706"/>
                  <a:gd name="connsiteY267" fmla="*/ 3439801 h 6245647"/>
                  <a:gd name="connsiteX268" fmla="*/ 4611884 w 5856706"/>
                  <a:gd name="connsiteY268" fmla="*/ 3416275 h 6245647"/>
                  <a:gd name="connsiteX269" fmla="*/ 4575023 w 5856706"/>
                  <a:gd name="connsiteY269" fmla="*/ 3409988 h 6245647"/>
                  <a:gd name="connsiteX270" fmla="*/ 4598931 w 5856706"/>
                  <a:gd name="connsiteY270" fmla="*/ 3336741 h 6245647"/>
                  <a:gd name="connsiteX271" fmla="*/ 4561593 w 5856706"/>
                  <a:gd name="connsiteY271" fmla="*/ 3407607 h 6245647"/>
                  <a:gd name="connsiteX272" fmla="*/ 4555020 w 5856706"/>
                  <a:gd name="connsiteY272" fmla="*/ 3389414 h 6245647"/>
                  <a:gd name="connsiteX273" fmla="*/ 4571880 w 5856706"/>
                  <a:gd name="connsiteY273" fmla="*/ 3383604 h 6245647"/>
                  <a:gd name="connsiteX274" fmla="*/ 4548639 w 5856706"/>
                  <a:gd name="connsiteY274" fmla="*/ 3345314 h 6245647"/>
                  <a:gd name="connsiteX275" fmla="*/ 4555020 w 5856706"/>
                  <a:gd name="connsiteY275" fmla="*/ 3389414 h 6245647"/>
                  <a:gd name="connsiteX276" fmla="*/ 4501395 w 5856706"/>
                  <a:gd name="connsiteY276" fmla="*/ 3397320 h 6245647"/>
                  <a:gd name="connsiteX277" fmla="*/ 4518349 w 5856706"/>
                  <a:gd name="connsiteY277" fmla="*/ 3374460 h 6245647"/>
                  <a:gd name="connsiteX278" fmla="*/ 4451293 w 5856706"/>
                  <a:gd name="connsiteY278" fmla="*/ 3380080 h 6245647"/>
                  <a:gd name="connsiteX279" fmla="*/ 4468343 w 5856706"/>
                  <a:gd name="connsiteY279" fmla="*/ 3348743 h 6245647"/>
                  <a:gd name="connsiteX280" fmla="*/ 4411574 w 5856706"/>
                  <a:gd name="connsiteY280" fmla="*/ 3330264 h 6245647"/>
                  <a:gd name="connsiteX281" fmla="*/ 4408621 w 5856706"/>
                  <a:gd name="connsiteY281" fmla="*/ 3295403 h 6245647"/>
                  <a:gd name="connsiteX282" fmla="*/ 4381761 w 5856706"/>
                  <a:gd name="connsiteY282" fmla="*/ 3299403 h 6245647"/>
                  <a:gd name="connsiteX283" fmla="*/ 4401191 w 5856706"/>
                  <a:gd name="connsiteY283" fmla="*/ 3362935 h 6245647"/>
                  <a:gd name="connsiteX284" fmla="*/ 4374141 w 5856706"/>
                  <a:gd name="connsiteY284" fmla="*/ 3383985 h 6245647"/>
                  <a:gd name="connsiteX285" fmla="*/ 4374522 w 5856706"/>
                  <a:gd name="connsiteY285" fmla="*/ 3349695 h 6245647"/>
                  <a:gd name="connsiteX286" fmla="*/ 4341089 w 5856706"/>
                  <a:gd name="connsiteY286" fmla="*/ 3343885 h 6245647"/>
                  <a:gd name="connsiteX287" fmla="*/ 4357663 w 5856706"/>
                  <a:gd name="connsiteY287" fmla="*/ 3355315 h 6245647"/>
                  <a:gd name="connsiteX288" fmla="*/ 4324039 w 5856706"/>
                  <a:gd name="connsiteY288" fmla="*/ 3366745 h 6245647"/>
                  <a:gd name="connsiteX289" fmla="*/ 4320324 w 5856706"/>
                  <a:gd name="connsiteY289" fmla="*/ 3400463 h 6245647"/>
                  <a:gd name="connsiteX290" fmla="*/ 4306894 w 5856706"/>
                  <a:gd name="connsiteY290" fmla="*/ 3398177 h 6245647"/>
                  <a:gd name="connsiteX291" fmla="*/ 4307275 w 5856706"/>
                  <a:gd name="connsiteY291" fmla="*/ 3363983 h 6245647"/>
                  <a:gd name="connsiteX292" fmla="*/ 4263556 w 5856706"/>
                  <a:gd name="connsiteY292" fmla="*/ 3373508 h 6245647"/>
                  <a:gd name="connsiteX293" fmla="*/ 4266413 w 5856706"/>
                  <a:gd name="connsiteY293" fmla="*/ 3408464 h 6245647"/>
                  <a:gd name="connsiteX294" fmla="*/ 4249458 w 5856706"/>
                  <a:gd name="connsiteY294" fmla="*/ 3422561 h 6245647"/>
                  <a:gd name="connsiteX295" fmla="*/ 4226503 w 5856706"/>
                  <a:gd name="connsiteY295" fmla="*/ 3384080 h 6245647"/>
                  <a:gd name="connsiteX296" fmla="*/ 4215931 w 5856706"/>
                  <a:gd name="connsiteY296" fmla="*/ 3416751 h 6245647"/>
                  <a:gd name="connsiteX297" fmla="*/ 4206406 w 5856706"/>
                  <a:gd name="connsiteY297" fmla="*/ 3380556 h 6245647"/>
                  <a:gd name="connsiteX298" fmla="*/ 4206024 w 5856706"/>
                  <a:gd name="connsiteY298" fmla="*/ 3406274 h 6245647"/>
                  <a:gd name="connsiteX299" fmla="*/ 4186403 w 5856706"/>
                  <a:gd name="connsiteY299" fmla="*/ 3368364 h 6245647"/>
                  <a:gd name="connsiteX300" fmla="*/ 4183355 w 5856706"/>
                  <a:gd name="connsiteY300" fmla="*/ 3350648 h 6245647"/>
                  <a:gd name="connsiteX301" fmla="*/ 4200309 w 5856706"/>
                  <a:gd name="connsiteY301" fmla="*/ 3336551 h 6245647"/>
                  <a:gd name="connsiteX302" fmla="*/ 4173449 w 5856706"/>
                  <a:gd name="connsiteY302" fmla="*/ 3340361 h 6245647"/>
                  <a:gd name="connsiteX303" fmla="*/ 4179735 w 5856706"/>
                  <a:gd name="connsiteY303" fmla="*/ 3367316 h 6245647"/>
                  <a:gd name="connsiteX304" fmla="*/ 4165924 w 5856706"/>
                  <a:gd name="connsiteY304" fmla="*/ 3390653 h 6245647"/>
                  <a:gd name="connsiteX305" fmla="*/ 4163448 w 5856706"/>
                  <a:gd name="connsiteY305" fmla="*/ 3338551 h 6245647"/>
                  <a:gd name="connsiteX306" fmla="*/ 4153160 w 5856706"/>
                  <a:gd name="connsiteY306" fmla="*/ 3353981 h 6245647"/>
                  <a:gd name="connsiteX307" fmla="*/ 4162305 w 5856706"/>
                  <a:gd name="connsiteY307" fmla="*/ 3407321 h 6245647"/>
                  <a:gd name="connsiteX308" fmla="*/ 4182688 w 5856706"/>
                  <a:gd name="connsiteY308" fmla="*/ 3393701 h 6245647"/>
                  <a:gd name="connsiteX309" fmla="*/ 4162209 w 5856706"/>
                  <a:gd name="connsiteY309" fmla="*/ 3415989 h 6245647"/>
                  <a:gd name="connsiteX310" fmla="*/ 4141826 w 5856706"/>
                  <a:gd name="connsiteY310" fmla="*/ 3429610 h 6245647"/>
                  <a:gd name="connsiteX311" fmla="*/ 4081723 w 5856706"/>
                  <a:gd name="connsiteY311" fmla="*/ 3410369 h 6245647"/>
                  <a:gd name="connsiteX312" fmla="*/ 4088771 w 5856706"/>
                  <a:gd name="connsiteY312" fmla="*/ 3394272 h 6245647"/>
                  <a:gd name="connsiteX313" fmla="*/ 4086105 w 5856706"/>
                  <a:gd name="connsiteY313" fmla="*/ 3359411 h 6245647"/>
                  <a:gd name="connsiteX314" fmla="*/ 4075437 w 5856706"/>
                  <a:gd name="connsiteY314" fmla="*/ 3391986 h 6245647"/>
                  <a:gd name="connsiteX315" fmla="*/ 4055910 w 5856706"/>
                  <a:gd name="connsiteY315" fmla="*/ 3362649 h 6245647"/>
                  <a:gd name="connsiteX316" fmla="*/ 4008857 w 5856706"/>
                  <a:gd name="connsiteY316" fmla="*/ 3371603 h 6245647"/>
                  <a:gd name="connsiteX317" fmla="*/ 4013143 w 5856706"/>
                  <a:gd name="connsiteY317" fmla="*/ 3329216 h 6245647"/>
                  <a:gd name="connsiteX318" fmla="*/ 4000284 w 5856706"/>
                  <a:gd name="connsiteY318" fmla="*/ 3301118 h 6245647"/>
                  <a:gd name="connsiteX319" fmla="*/ 4005523 w 5856706"/>
                  <a:gd name="connsiteY319" fmla="*/ 3370936 h 6245647"/>
                  <a:gd name="connsiteX320" fmla="*/ 3998855 w 5856706"/>
                  <a:gd name="connsiteY320" fmla="*/ 3369888 h 6245647"/>
                  <a:gd name="connsiteX321" fmla="*/ 3996474 w 5856706"/>
                  <a:gd name="connsiteY321" fmla="*/ 3326264 h 6245647"/>
                  <a:gd name="connsiteX322" fmla="*/ 3972376 w 5856706"/>
                  <a:gd name="connsiteY322" fmla="*/ 3356458 h 6245647"/>
                  <a:gd name="connsiteX323" fmla="*/ 3945420 w 5856706"/>
                  <a:gd name="connsiteY323" fmla="*/ 3360268 h 6245647"/>
                  <a:gd name="connsiteX324" fmla="*/ 3956660 w 5856706"/>
                  <a:gd name="connsiteY324" fmla="*/ 3310643 h 6245647"/>
                  <a:gd name="connsiteX325" fmla="*/ 3945896 w 5856706"/>
                  <a:gd name="connsiteY325" fmla="*/ 3342932 h 6245647"/>
                  <a:gd name="connsiteX326" fmla="*/ 3879603 w 5856706"/>
                  <a:gd name="connsiteY326" fmla="*/ 3313691 h 6245647"/>
                  <a:gd name="connsiteX327" fmla="*/ 3855123 w 5856706"/>
                  <a:gd name="connsiteY327" fmla="*/ 3352172 h 6245647"/>
                  <a:gd name="connsiteX328" fmla="*/ 3852932 w 5856706"/>
                  <a:gd name="connsiteY328" fmla="*/ 3308642 h 6245647"/>
                  <a:gd name="connsiteX329" fmla="*/ 3829597 w 5856706"/>
                  <a:gd name="connsiteY329" fmla="*/ 3304356 h 6245647"/>
                  <a:gd name="connsiteX330" fmla="*/ 3828358 w 5856706"/>
                  <a:gd name="connsiteY330" fmla="*/ 3347123 h 6245647"/>
                  <a:gd name="connsiteX331" fmla="*/ 3809118 w 5856706"/>
                  <a:gd name="connsiteY331" fmla="*/ 3317691 h 6245647"/>
                  <a:gd name="connsiteX332" fmla="*/ 3819881 w 5856706"/>
                  <a:gd name="connsiteY332" fmla="*/ 3293879 h 6245647"/>
                  <a:gd name="connsiteX333" fmla="*/ 3804260 w 5856706"/>
                  <a:gd name="connsiteY333" fmla="*/ 3256350 h 6245647"/>
                  <a:gd name="connsiteX334" fmla="*/ 3802259 w 5856706"/>
                  <a:gd name="connsiteY334" fmla="*/ 3325025 h 6245647"/>
                  <a:gd name="connsiteX335" fmla="*/ 3787400 w 5856706"/>
                  <a:gd name="connsiteY335" fmla="*/ 3261970 h 6245647"/>
                  <a:gd name="connsiteX336" fmla="*/ 3707676 w 5856706"/>
                  <a:gd name="connsiteY336" fmla="*/ 3247111 h 6245647"/>
                  <a:gd name="connsiteX337" fmla="*/ 3725107 w 5856706"/>
                  <a:gd name="connsiteY337" fmla="*/ 3224537 h 6245647"/>
                  <a:gd name="connsiteX338" fmla="*/ 3697484 w 5856706"/>
                  <a:gd name="connsiteY338" fmla="*/ 3253874 h 6245647"/>
                  <a:gd name="connsiteX339" fmla="*/ 3687483 w 5856706"/>
                  <a:gd name="connsiteY339" fmla="*/ 3252159 h 6245647"/>
                  <a:gd name="connsiteX340" fmla="*/ 3692817 w 5856706"/>
                  <a:gd name="connsiteY340" fmla="*/ 3192723 h 6245647"/>
                  <a:gd name="connsiteX341" fmla="*/ 3686722 w 5856706"/>
                  <a:gd name="connsiteY341" fmla="*/ 3174245 h 6245647"/>
                  <a:gd name="connsiteX342" fmla="*/ 3624809 w 5856706"/>
                  <a:gd name="connsiteY342" fmla="*/ 3136716 h 6245647"/>
                  <a:gd name="connsiteX343" fmla="*/ 3648526 w 5856706"/>
                  <a:gd name="connsiteY343" fmla="*/ 3123953 h 6245647"/>
                  <a:gd name="connsiteX344" fmla="*/ 3660813 w 5856706"/>
                  <a:gd name="connsiteY344" fmla="*/ 3152147 h 6245647"/>
                  <a:gd name="connsiteX345" fmla="*/ 3662242 w 5856706"/>
                  <a:gd name="connsiteY345" fmla="*/ 3109284 h 6245647"/>
                  <a:gd name="connsiteX346" fmla="*/ 3668909 w 5856706"/>
                  <a:gd name="connsiteY346" fmla="*/ 3110427 h 6245647"/>
                  <a:gd name="connsiteX347" fmla="*/ 3736346 w 5856706"/>
                  <a:gd name="connsiteY347" fmla="*/ 3079947 h 6245647"/>
                  <a:gd name="connsiteX348" fmla="*/ 3717868 w 5856706"/>
                  <a:gd name="connsiteY348" fmla="*/ 3137002 h 6245647"/>
                  <a:gd name="connsiteX349" fmla="*/ 3737775 w 5856706"/>
                  <a:gd name="connsiteY349" fmla="*/ 3140621 h 6245647"/>
                  <a:gd name="connsiteX350" fmla="*/ 3737013 w 5856706"/>
                  <a:gd name="connsiteY350" fmla="*/ 3166339 h 6245647"/>
                  <a:gd name="connsiteX351" fmla="*/ 3726250 w 5856706"/>
                  <a:gd name="connsiteY351" fmla="*/ 3190247 h 6245647"/>
                  <a:gd name="connsiteX352" fmla="*/ 3749682 w 5856706"/>
                  <a:gd name="connsiteY352" fmla="*/ 3185960 h 6245647"/>
                  <a:gd name="connsiteX353" fmla="*/ 3851218 w 5856706"/>
                  <a:gd name="connsiteY353" fmla="*/ 3127286 h 6245647"/>
                  <a:gd name="connsiteX354" fmla="*/ 3833978 w 5856706"/>
                  <a:gd name="connsiteY354" fmla="*/ 3149956 h 6245647"/>
                  <a:gd name="connsiteX355" fmla="*/ 3871792 w 5856706"/>
                  <a:gd name="connsiteY355" fmla="*/ 3105188 h 6245647"/>
                  <a:gd name="connsiteX356" fmla="*/ 3852171 w 5856706"/>
                  <a:gd name="connsiteY356" fmla="*/ 3092901 h 6245647"/>
                  <a:gd name="connsiteX357" fmla="*/ 3875316 w 5856706"/>
                  <a:gd name="connsiteY357" fmla="*/ 3097283 h 6245647"/>
                  <a:gd name="connsiteX358" fmla="*/ 3873983 w 5856706"/>
                  <a:gd name="connsiteY358" fmla="*/ 3148718 h 6245647"/>
                  <a:gd name="connsiteX359" fmla="*/ 3891604 w 5856706"/>
                  <a:gd name="connsiteY359" fmla="*/ 3108808 h 6245647"/>
                  <a:gd name="connsiteX360" fmla="*/ 3888937 w 5856706"/>
                  <a:gd name="connsiteY360" fmla="*/ 3082519 h 6245647"/>
                  <a:gd name="connsiteX361" fmla="*/ 3846265 w 5856706"/>
                  <a:gd name="connsiteY361" fmla="*/ 3065850 h 6245647"/>
                  <a:gd name="connsiteX362" fmla="*/ 3746253 w 5856706"/>
                  <a:gd name="connsiteY362" fmla="*/ 3081757 h 6245647"/>
                  <a:gd name="connsiteX363" fmla="*/ 3757206 w 5856706"/>
                  <a:gd name="connsiteY363" fmla="*/ 3049276 h 6245647"/>
                  <a:gd name="connsiteX364" fmla="*/ 3779780 w 5856706"/>
                  <a:gd name="connsiteY364" fmla="*/ 3070803 h 6245647"/>
                  <a:gd name="connsiteX365" fmla="*/ 3801307 w 5856706"/>
                  <a:gd name="connsiteY365" fmla="*/ 3014415 h 6245647"/>
                  <a:gd name="connsiteX366" fmla="*/ 3817119 w 5856706"/>
                  <a:gd name="connsiteY366" fmla="*/ 3043276 h 6245647"/>
                  <a:gd name="connsiteX367" fmla="*/ 3830739 w 5856706"/>
                  <a:gd name="connsiteY367" fmla="*/ 3028512 h 6245647"/>
                  <a:gd name="connsiteX368" fmla="*/ 3818262 w 5856706"/>
                  <a:gd name="connsiteY368" fmla="*/ 3000318 h 6245647"/>
                  <a:gd name="connsiteX369" fmla="*/ 3845503 w 5856706"/>
                  <a:gd name="connsiteY369" fmla="*/ 2970886 h 6245647"/>
                  <a:gd name="connsiteX370" fmla="*/ 3834930 w 5856706"/>
                  <a:gd name="connsiteY370" fmla="*/ 2994793 h 6245647"/>
                  <a:gd name="connsiteX371" fmla="*/ 3841503 w 5856706"/>
                  <a:gd name="connsiteY371" fmla="*/ 2996032 h 6245647"/>
                  <a:gd name="connsiteX372" fmla="*/ 3844360 w 5856706"/>
                  <a:gd name="connsiteY372" fmla="*/ 3013843 h 6245647"/>
                  <a:gd name="connsiteX373" fmla="*/ 3902462 w 5856706"/>
                  <a:gd name="connsiteY373" fmla="*/ 2938596 h 6245647"/>
                  <a:gd name="connsiteX374" fmla="*/ 3860838 w 5856706"/>
                  <a:gd name="connsiteY374" fmla="*/ 3016892 h 6245647"/>
                  <a:gd name="connsiteX375" fmla="*/ 3878174 w 5856706"/>
                  <a:gd name="connsiteY375" fmla="*/ 2985650 h 6245647"/>
                  <a:gd name="connsiteX376" fmla="*/ 3904082 w 5856706"/>
                  <a:gd name="connsiteY376" fmla="*/ 3007843 h 6245647"/>
                  <a:gd name="connsiteX377" fmla="*/ 3890271 w 5856706"/>
                  <a:gd name="connsiteY377" fmla="*/ 3031084 h 6245647"/>
                  <a:gd name="connsiteX378" fmla="*/ 3870935 w 5856706"/>
                  <a:gd name="connsiteY378" fmla="*/ 3010224 h 6245647"/>
                  <a:gd name="connsiteX379" fmla="*/ 3869792 w 5856706"/>
                  <a:gd name="connsiteY379" fmla="*/ 3052991 h 6245647"/>
                  <a:gd name="connsiteX380" fmla="*/ 3889413 w 5856706"/>
                  <a:gd name="connsiteY380" fmla="*/ 3065279 h 6245647"/>
                  <a:gd name="connsiteX381" fmla="*/ 3925037 w 5856706"/>
                  <a:gd name="connsiteY381" fmla="*/ 2960027 h 6245647"/>
                  <a:gd name="connsiteX382" fmla="*/ 3955041 w 5856706"/>
                  <a:gd name="connsiteY382" fmla="*/ 2948121 h 6245647"/>
                  <a:gd name="connsiteX383" fmla="*/ 3922084 w 5856706"/>
                  <a:gd name="connsiteY383" fmla="*/ 2942120 h 6245647"/>
                  <a:gd name="connsiteX384" fmla="*/ 3914655 w 5856706"/>
                  <a:gd name="connsiteY384" fmla="*/ 2975172 h 6245647"/>
                  <a:gd name="connsiteX385" fmla="*/ 3897795 w 5856706"/>
                  <a:gd name="connsiteY385" fmla="*/ 2989364 h 6245647"/>
                  <a:gd name="connsiteX386" fmla="*/ 3908939 w 5856706"/>
                  <a:gd name="connsiteY386" fmla="*/ 2939739 h 6245647"/>
                  <a:gd name="connsiteX387" fmla="*/ 3889699 w 5856706"/>
                  <a:gd name="connsiteY387" fmla="*/ 2918880 h 6245647"/>
                  <a:gd name="connsiteX388" fmla="*/ 3899986 w 5856706"/>
                  <a:gd name="connsiteY388" fmla="*/ 2903544 h 6245647"/>
                  <a:gd name="connsiteX389" fmla="*/ 3887127 w 5856706"/>
                  <a:gd name="connsiteY389" fmla="*/ 2892590 h 6245647"/>
                  <a:gd name="connsiteX390" fmla="*/ 3879507 w 5856706"/>
                  <a:gd name="connsiteY390" fmla="*/ 2934310 h 6245647"/>
                  <a:gd name="connsiteX391" fmla="*/ 3862363 w 5856706"/>
                  <a:gd name="connsiteY391" fmla="*/ 2956884 h 6245647"/>
                  <a:gd name="connsiteX392" fmla="*/ 3846837 w 5856706"/>
                  <a:gd name="connsiteY392" fmla="*/ 2919451 h 6245647"/>
                  <a:gd name="connsiteX393" fmla="*/ 3815404 w 5856706"/>
                  <a:gd name="connsiteY393" fmla="*/ 2982411 h 6245647"/>
                  <a:gd name="connsiteX394" fmla="*/ 3792163 w 5856706"/>
                  <a:gd name="connsiteY394" fmla="*/ 2986697 h 6245647"/>
                  <a:gd name="connsiteX395" fmla="*/ 3796449 w 5856706"/>
                  <a:gd name="connsiteY395" fmla="*/ 2952979 h 6245647"/>
                  <a:gd name="connsiteX396" fmla="*/ 3761588 w 5856706"/>
                  <a:gd name="connsiteY396" fmla="*/ 2903258 h 6245647"/>
                  <a:gd name="connsiteX397" fmla="*/ 3747681 w 5856706"/>
                  <a:gd name="connsiteY397" fmla="*/ 2926690 h 6245647"/>
                  <a:gd name="connsiteX398" fmla="*/ 3772160 w 5856706"/>
                  <a:gd name="connsiteY398" fmla="*/ 2879446 h 6245647"/>
                  <a:gd name="connsiteX399" fmla="*/ 3800450 w 5856706"/>
                  <a:gd name="connsiteY399" fmla="*/ 2928023 h 6245647"/>
                  <a:gd name="connsiteX400" fmla="*/ 3801878 w 5856706"/>
                  <a:gd name="connsiteY400" fmla="*/ 2876398 h 6245647"/>
                  <a:gd name="connsiteX401" fmla="*/ 3788544 w 5856706"/>
                  <a:gd name="connsiteY401" fmla="*/ 2882589 h 6245647"/>
                  <a:gd name="connsiteX402" fmla="*/ 3782257 w 5856706"/>
                  <a:gd name="connsiteY402" fmla="*/ 2872683 h 6245647"/>
                  <a:gd name="connsiteX403" fmla="*/ 3779780 w 5856706"/>
                  <a:gd name="connsiteY403" fmla="*/ 2846394 h 6245647"/>
                  <a:gd name="connsiteX404" fmla="*/ 3784067 w 5856706"/>
                  <a:gd name="connsiteY404" fmla="*/ 2812580 h 6245647"/>
                  <a:gd name="connsiteX405" fmla="*/ 3805403 w 5856706"/>
                  <a:gd name="connsiteY405" fmla="*/ 2868587 h 6245647"/>
                  <a:gd name="connsiteX406" fmla="*/ 3812928 w 5856706"/>
                  <a:gd name="connsiteY406" fmla="*/ 2835345 h 6245647"/>
                  <a:gd name="connsiteX407" fmla="*/ 3806641 w 5856706"/>
                  <a:gd name="connsiteY407" fmla="*/ 2825630 h 6245647"/>
                  <a:gd name="connsiteX408" fmla="*/ 3814165 w 5856706"/>
                  <a:gd name="connsiteY408" fmla="*/ 2792483 h 6245647"/>
                  <a:gd name="connsiteX409" fmla="*/ 3834644 w 5856706"/>
                  <a:gd name="connsiteY409" fmla="*/ 2882494 h 6245647"/>
                  <a:gd name="connsiteX410" fmla="*/ 3839122 w 5856706"/>
                  <a:gd name="connsiteY410" fmla="*/ 2840203 h 6245647"/>
                  <a:gd name="connsiteX411" fmla="*/ 3844550 w 5856706"/>
                  <a:gd name="connsiteY411" fmla="*/ 2884208 h 6245647"/>
                  <a:gd name="connsiteX412" fmla="*/ 3853885 w 5856706"/>
                  <a:gd name="connsiteY412" fmla="*/ 2903258 h 6245647"/>
                  <a:gd name="connsiteX413" fmla="*/ 3877126 w 5856706"/>
                  <a:gd name="connsiteY413" fmla="*/ 2899067 h 6245647"/>
                  <a:gd name="connsiteX414" fmla="*/ 3863982 w 5856706"/>
                  <a:gd name="connsiteY414" fmla="*/ 2896591 h 6245647"/>
                  <a:gd name="connsiteX415" fmla="*/ 3861600 w 5856706"/>
                  <a:gd name="connsiteY415" fmla="*/ 2861730 h 6245647"/>
                  <a:gd name="connsiteX416" fmla="*/ 3897224 w 5856706"/>
                  <a:gd name="connsiteY416" fmla="*/ 2885732 h 6245647"/>
                  <a:gd name="connsiteX417" fmla="*/ 3913797 w 5856706"/>
                  <a:gd name="connsiteY417" fmla="*/ 2880208 h 6245647"/>
                  <a:gd name="connsiteX418" fmla="*/ 3911321 w 5856706"/>
                  <a:gd name="connsiteY418" fmla="*/ 2845251 h 6245647"/>
                  <a:gd name="connsiteX419" fmla="*/ 3900843 w 5856706"/>
                  <a:gd name="connsiteY419" fmla="*/ 2869159 h 6245647"/>
                  <a:gd name="connsiteX420" fmla="*/ 3859600 w 5856706"/>
                  <a:gd name="connsiteY420" fmla="*/ 2809532 h 6245647"/>
                  <a:gd name="connsiteX421" fmla="*/ 3849123 w 5856706"/>
                  <a:gd name="connsiteY421" fmla="*/ 2833535 h 6245647"/>
                  <a:gd name="connsiteX422" fmla="*/ 3849313 w 5856706"/>
                  <a:gd name="connsiteY422" fmla="*/ 2824963 h 6245647"/>
                  <a:gd name="connsiteX423" fmla="*/ 3836264 w 5856706"/>
                  <a:gd name="connsiteY423" fmla="*/ 2822486 h 6245647"/>
                  <a:gd name="connsiteX424" fmla="*/ 3888842 w 5856706"/>
                  <a:gd name="connsiteY424" fmla="*/ 2823820 h 6245647"/>
                  <a:gd name="connsiteX425" fmla="*/ 3903415 w 5856706"/>
                  <a:gd name="connsiteY425" fmla="*/ 2766193 h 6245647"/>
                  <a:gd name="connsiteX426" fmla="*/ 3912369 w 5856706"/>
                  <a:gd name="connsiteY426" fmla="*/ 2802389 h 6245647"/>
                  <a:gd name="connsiteX427" fmla="*/ 3916464 w 5856706"/>
                  <a:gd name="connsiteY427" fmla="*/ 2768670 h 6245647"/>
                  <a:gd name="connsiteX428" fmla="*/ 3925418 w 5856706"/>
                  <a:gd name="connsiteY428" fmla="*/ 2804865 h 6245647"/>
                  <a:gd name="connsiteX429" fmla="*/ 3939324 w 5856706"/>
                  <a:gd name="connsiteY429" fmla="*/ 2773051 h 6245647"/>
                  <a:gd name="connsiteX430" fmla="*/ 3948182 w 5856706"/>
                  <a:gd name="connsiteY430" fmla="*/ 2817724 h 6245647"/>
                  <a:gd name="connsiteX431" fmla="*/ 3969233 w 5856706"/>
                  <a:gd name="connsiteY431" fmla="*/ 2761241 h 6245647"/>
                  <a:gd name="connsiteX432" fmla="*/ 3952278 w 5856706"/>
                  <a:gd name="connsiteY432" fmla="*/ 2784005 h 6245647"/>
                  <a:gd name="connsiteX433" fmla="*/ 3943039 w 5856706"/>
                  <a:gd name="connsiteY433" fmla="*/ 2756478 h 6245647"/>
                  <a:gd name="connsiteX434" fmla="*/ 3930180 w 5856706"/>
                  <a:gd name="connsiteY434" fmla="*/ 2745620 h 6245647"/>
                  <a:gd name="connsiteX435" fmla="*/ 3916559 w 5856706"/>
                  <a:gd name="connsiteY435" fmla="*/ 2768765 h 6245647"/>
                  <a:gd name="connsiteX436" fmla="*/ 3894557 w 5856706"/>
                  <a:gd name="connsiteY436" fmla="*/ 2730284 h 6245647"/>
                  <a:gd name="connsiteX437" fmla="*/ 3944087 w 5856706"/>
                  <a:gd name="connsiteY437" fmla="*/ 2713616 h 6245647"/>
                  <a:gd name="connsiteX438" fmla="*/ 3918560 w 5856706"/>
                  <a:gd name="connsiteY438" fmla="*/ 2683040 h 6245647"/>
                  <a:gd name="connsiteX439" fmla="*/ 3954755 w 5856706"/>
                  <a:gd name="connsiteY439" fmla="*/ 2672563 h 6245647"/>
                  <a:gd name="connsiteX440" fmla="*/ 3943610 w 5856706"/>
                  <a:gd name="connsiteY440" fmla="*/ 2730761 h 6245647"/>
                  <a:gd name="connsiteX441" fmla="*/ 3952850 w 5856706"/>
                  <a:gd name="connsiteY441" fmla="*/ 2758288 h 6245647"/>
                  <a:gd name="connsiteX442" fmla="*/ 3960565 w 5856706"/>
                  <a:gd name="connsiteY442" fmla="*/ 2707996 h 6245647"/>
                  <a:gd name="connsiteX443" fmla="*/ 3979996 w 5856706"/>
                  <a:gd name="connsiteY443" fmla="*/ 2720093 h 6245647"/>
                  <a:gd name="connsiteX444" fmla="*/ 3966565 w 5856706"/>
                  <a:gd name="connsiteY444" fmla="*/ 2734951 h 6245647"/>
                  <a:gd name="connsiteX445" fmla="*/ 3985615 w 5856706"/>
                  <a:gd name="connsiteY445" fmla="*/ 2764289 h 6245647"/>
                  <a:gd name="connsiteX446" fmla="*/ 3999808 w 5856706"/>
                  <a:gd name="connsiteY446" fmla="*/ 2715140 h 6245647"/>
                  <a:gd name="connsiteX447" fmla="*/ 4012667 w 5856706"/>
                  <a:gd name="connsiteY447" fmla="*/ 2726093 h 6245647"/>
                  <a:gd name="connsiteX448" fmla="*/ 4016762 w 5856706"/>
                  <a:gd name="connsiteY448" fmla="*/ 2683707 h 6245647"/>
                  <a:gd name="connsiteX449" fmla="*/ 4035146 w 5856706"/>
                  <a:gd name="connsiteY449" fmla="*/ 2747334 h 6245647"/>
                  <a:gd name="connsiteX450" fmla="*/ 4047909 w 5856706"/>
                  <a:gd name="connsiteY450" fmla="*/ 2766860 h 6245647"/>
                  <a:gd name="connsiteX451" fmla="*/ 4045242 w 5856706"/>
                  <a:gd name="connsiteY451" fmla="*/ 2731999 h 6245647"/>
                  <a:gd name="connsiteX452" fmla="*/ 4068198 w 5856706"/>
                  <a:gd name="connsiteY452" fmla="*/ 2736095 h 6245647"/>
                  <a:gd name="connsiteX453" fmla="*/ 4051814 w 5856706"/>
                  <a:gd name="connsiteY453" fmla="*/ 2733142 h 6245647"/>
                  <a:gd name="connsiteX454" fmla="*/ 4062292 w 5856706"/>
                  <a:gd name="connsiteY454" fmla="*/ 2700662 h 6245647"/>
                  <a:gd name="connsiteX455" fmla="*/ 4088771 w 5856706"/>
                  <a:gd name="connsiteY455" fmla="*/ 2688184 h 6245647"/>
                  <a:gd name="connsiteX456" fmla="*/ 4104393 w 5856706"/>
                  <a:gd name="connsiteY456" fmla="*/ 2733999 h 6245647"/>
                  <a:gd name="connsiteX457" fmla="*/ 4091439 w 5856706"/>
                  <a:gd name="connsiteY457" fmla="*/ 2723141 h 6245647"/>
                  <a:gd name="connsiteX458" fmla="*/ 4110679 w 5856706"/>
                  <a:gd name="connsiteY458" fmla="*/ 2752478 h 6245647"/>
                  <a:gd name="connsiteX459" fmla="*/ 4102678 w 5856706"/>
                  <a:gd name="connsiteY459" fmla="*/ 2647607 h 6245647"/>
                  <a:gd name="connsiteX460" fmla="*/ 4063149 w 5856706"/>
                  <a:gd name="connsiteY460" fmla="*/ 2657704 h 6245647"/>
                  <a:gd name="connsiteX461" fmla="*/ 4119061 w 5856706"/>
                  <a:gd name="connsiteY461" fmla="*/ 2650655 h 6245647"/>
                  <a:gd name="connsiteX462" fmla="*/ 4086581 w 5856706"/>
                  <a:gd name="connsiteY462" fmla="*/ 2635987 h 6245647"/>
                  <a:gd name="connsiteX463" fmla="*/ 4094010 w 5856706"/>
                  <a:gd name="connsiteY463" fmla="*/ 2585790 h 6245647"/>
                  <a:gd name="connsiteX464" fmla="*/ 4153065 w 5856706"/>
                  <a:gd name="connsiteY464" fmla="*/ 2579408 h 6245647"/>
                  <a:gd name="connsiteX465" fmla="*/ 4152494 w 5856706"/>
                  <a:gd name="connsiteY465" fmla="*/ 2613698 h 6245647"/>
                  <a:gd name="connsiteX466" fmla="*/ 4172115 w 5856706"/>
                  <a:gd name="connsiteY466" fmla="*/ 2617127 h 6245647"/>
                  <a:gd name="connsiteX467" fmla="*/ 4162209 w 5856706"/>
                  <a:gd name="connsiteY467" fmla="*/ 2624081 h 6245647"/>
                  <a:gd name="connsiteX468" fmla="*/ 4178116 w 5856706"/>
                  <a:gd name="connsiteY468" fmla="*/ 2652656 h 6245647"/>
                  <a:gd name="connsiteX469" fmla="*/ 4161733 w 5856706"/>
                  <a:gd name="connsiteY469" fmla="*/ 2649703 h 6245647"/>
                  <a:gd name="connsiteX470" fmla="*/ 4154970 w 5856706"/>
                  <a:gd name="connsiteY470" fmla="*/ 2665705 h 6245647"/>
                  <a:gd name="connsiteX471" fmla="*/ 4157447 w 5856706"/>
                  <a:gd name="connsiteY471" fmla="*/ 2717807 h 6245647"/>
                  <a:gd name="connsiteX472" fmla="*/ 4177640 w 5856706"/>
                  <a:gd name="connsiteY472" fmla="*/ 2687041 h 6245647"/>
                  <a:gd name="connsiteX473" fmla="*/ 4180116 w 5856706"/>
                  <a:gd name="connsiteY473" fmla="*/ 2739047 h 6245647"/>
                  <a:gd name="connsiteX474" fmla="*/ 4206786 w 5856706"/>
                  <a:gd name="connsiteY474" fmla="*/ 2718188 h 6245647"/>
                  <a:gd name="connsiteX475" fmla="*/ 4181069 w 5856706"/>
                  <a:gd name="connsiteY475" fmla="*/ 2679135 h 6245647"/>
                  <a:gd name="connsiteX476" fmla="*/ 4223836 w 5856706"/>
                  <a:gd name="connsiteY476" fmla="*/ 2669610 h 6245647"/>
                  <a:gd name="connsiteX477" fmla="*/ 4220312 w 5856706"/>
                  <a:gd name="connsiteY477" fmla="*/ 2686279 h 6245647"/>
                  <a:gd name="connsiteX478" fmla="*/ 4246696 w 5856706"/>
                  <a:gd name="connsiteY478" fmla="*/ 2673801 h 6245647"/>
                  <a:gd name="connsiteX479" fmla="*/ 4239933 w 5856706"/>
                  <a:gd name="connsiteY479" fmla="*/ 2689803 h 6245647"/>
                  <a:gd name="connsiteX480" fmla="*/ 4259269 w 5856706"/>
                  <a:gd name="connsiteY480" fmla="*/ 2719140 h 6245647"/>
                  <a:gd name="connsiteX481" fmla="*/ 4253268 w 5856706"/>
                  <a:gd name="connsiteY481" fmla="*/ 2675039 h 6245647"/>
                  <a:gd name="connsiteX482" fmla="*/ 4256793 w 5856706"/>
                  <a:gd name="connsiteY482" fmla="*/ 2658466 h 6245647"/>
                  <a:gd name="connsiteX483" fmla="*/ 4276414 w 5856706"/>
                  <a:gd name="connsiteY483" fmla="*/ 2662181 h 6245647"/>
                  <a:gd name="connsiteX484" fmla="*/ 4308609 w 5856706"/>
                  <a:gd name="connsiteY484" fmla="*/ 2727903 h 6245647"/>
                  <a:gd name="connsiteX485" fmla="*/ 4322039 w 5856706"/>
                  <a:gd name="connsiteY485" fmla="*/ 2704472 h 6245647"/>
                  <a:gd name="connsiteX486" fmla="*/ 4328516 w 5856706"/>
                  <a:gd name="connsiteY486" fmla="*/ 2714187 h 6245647"/>
                  <a:gd name="connsiteX487" fmla="*/ 4318514 w 5856706"/>
                  <a:gd name="connsiteY487" fmla="*/ 2721045 h 6245647"/>
                  <a:gd name="connsiteX488" fmla="*/ 4364806 w 5856706"/>
                  <a:gd name="connsiteY488" fmla="*/ 2711901 h 6245647"/>
                  <a:gd name="connsiteX489" fmla="*/ 4364616 w 5856706"/>
                  <a:gd name="connsiteY489" fmla="*/ 2729141 h 6245647"/>
                  <a:gd name="connsiteX490" fmla="*/ 4338136 w 5856706"/>
                  <a:gd name="connsiteY490" fmla="*/ 2733237 h 6245647"/>
                  <a:gd name="connsiteX491" fmla="*/ 4321563 w 5856706"/>
                  <a:gd name="connsiteY491" fmla="*/ 2738857 h 6245647"/>
                  <a:gd name="connsiteX492" fmla="*/ 4337660 w 5856706"/>
                  <a:gd name="connsiteY492" fmla="*/ 2776005 h 6245647"/>
                  <a:gd name="connsiteX493" fmla="*/ 4381380 w 5856706"/>
                  <a:gd name="connsiteY493" fmla="*/ 2697614 h 6245647"/>
                  <a:gd name="connsiteX494" fmla="*/ 4384333 w 5856706"/>
                  <a:gd name="connsiteY494" fmla="*/ 2732570 h 6245647"/>
                  <a:gd name="connsiteX495" fmla="*/ 4394524 w 5856706"/>
                  <a:gd name="connsiteY495" fmla="*/ 2699995 h 6245647"/>
                  <a:gd name="connsiteX496" fmla="*/ 4384713 w 5856706"/>
                  <a:gd name="connsiteY496" fmla="*/ 2689708 h 6245647"/>
                  <a:gd name="connsiteX497" fmla="*/ 4401001 w 5856706"/>
                  <a:gd name="connsiteY497" fmla="*/ 2709806 h 6245647"/>
                  <a:gd name="connsiteX498" fmla="*/ 4414431 w 5856706"/>
                  <a:gd name="connsiteY498" fmla="*/ 2686374 h 6245647"/>
                  <a:gd name="connsiteX499" fmla="*/ 4437196 w 5856706"/>
                  <a:gd name="connsiteY499" fmla="*/ 2724665 h 6245647"/>
                  <a:gd name="connsiteX500" fmla="*/ 4424242 w 5856706"/>
                  <a:gd name="connsiteY500" fmla="*/ 2688089 h 6245647"/>
                  <a:gd name="connsiteX501" fmla="*/ 4453865 w 5856706"/>
                  <a:gd name="connsiteY501" fmla="*/ 2693232 h 6245647"/>
                  <a:gd name="connsiteX502" fmla="*/ 4536447 w 5856706"/>
                  <a:gd name="connsiteY502" fmla="*/ 2681897 h 6245647"/>
                  <a:gd name="connsiteX503" fmla="*/ 4575689 w 5856706"/>
                  <a:gd name="connsiteY503" fmla="*/ 2740286 h 6245647"/>
                  <a:gd name="connsiteX504" fmla="*/ 4565974 w 5856706"/>
                  <a:gd name="connsiteY504" fmla="*/ 2704281 h 6245647"/>
                  <a:gd name="connsiteX505" fmla="*/ 4592454 w 5856706"/>
                  <a:gd name="connsiteY505" fmla="*/ 2683136 h 6245647"/>
                  <a:gd name="connsiteX506" fmla="*/ 4641888 w 5856706"/>
                  <a:gd name="connsiteY506" fmla="*/ 2700376 h 6245647"/>
                  <a:gd name="connsiteX507" fmla="*/ 4615695 w 5856706"/>
                  <a:gd name="connsiteY507" fmla="*/ 2661514 h 6245647"/>
                  <a:gd name="connsiteX508" fmla="*/ 4625600 w 5856706"/>
                  <a:gd name="connsiteY508" fmla="*/ 2654561 h 6245647"/>
                  <a:gd name="connsiteX509" fmla="*/ 4642174 w 5856706"/>
                  <a:gd name="connsiteY509" fmla="*/ 2640368 h 6245647"/>
                  <a:gd name="connsiteX510" fmla="*/ 4655319 w 5856706"/>
                  <a:gd name="connsiteY510" fmla="*/ 2659799 h 6245647"/>
                  <a:gd name="connsiteX511" fmla="*/ 4665129 w 5856706"/>
                  <a:gd name="connsiteY511" fmla="*/ 2687231 h 6245647"/>
                  <a:gd name="connsiteX512" fmla="*/ 4668654 w 5856706"/>
                  <a:gd name="connsiteY512" fmla="*/ 2644845 h 6245647"/>
                  <a:gd name="connsiteX513" fmla="*/ 4764666 w 5856706"/>
                  <a:gd name="connsiteY513" fmla="*/ 2661228 h 6245647"/>
                  <a:gd name="connsiteX514" fmla="*/ 4764761 w 5856706"/>
                  <a:gd name="connsiteY514" fmla="*/ 2618270 h 6245647"/>
                  <a:gd name="connsiteX515" fmla="*/ 4751521 w 5856706"/>
                  <a:gd name="connsiteY515" fmla="*/ 2615984 h 6245647"/>
                  <a:gd name="connsiteX516" fmla="*/ 4761427 w 5856706"/>
                  <a:gd name="connsiteY516" fmla="*/ 2634844 h 6245647"/>
                  <a:gd name="connsiteX517" fmla="*/ 4721708 w 5856706"/>
                  <a:gd name="connsiteY517" fmla="*/ 2636654 h 6245647"/>
                  <a:gd name="connsiteX518" fmla="*/ 4715231 w 5856706"/>
                  <a:gd name="connsiteY518" fmla="*/ 2584076 h 6245647"/>
                  <a:gd name="connsiteX519" fmla="*/ 4698467 w 5856706"/>
                  <a:gd name="connsiteY519" fmla="*/ 2641321 h 6245647"/>
                  <a:gd name="connsiteX520" fmla="*/ 4675417 w 5856706"/>
                  <a:gd name="connsiteY520" fmla="*/ 2611603 h 6245647"/>
                  <a:gd name="connsiteX521" fmla="*/ 4675321 w 5856706"/>
                  <a:gd name="connsiteY521" fmla="*/ 2637320 h 6245647"/>
                  <a:gd name="connsiteX522" fmla="*/ 4655414 w 5856706"/>
                  <a:gd name="connsiteY522" fmla="*/ 2642559 h 6245647"/>
                  <a:gd name="connsiteX523" fmla="*/ 4639031 w 5856706"/>
                  <a:gd name="connsiteY523" fmla="*/ 2596744 h 6245647"/>
                  <a:gd name="connsiteX524" fmla="*/ 4632268 w 5856706"/>
                  <a:gd name="connsiteY524" fmla="*/ 2638654 h 6245647"/>
                  <a:gd name="connsiteX525" fmla="*/ 4605979 w 5856706"/>
                  <a:gd name="connsiteY525" fmla="*/ 2634082 h 6245647"/>
                  <a:gd name="connsiteX526" fmla="*/ 4612361 w 5856706"/>
                  <a:gd name="connsiteY526" fmla="*/ 2669515 h 6245647"/>
                  <a:gd name="connsiteX527" fmla="*/ 4609027 w 5856706"/>
                  <a:gd name="connsiteY527" fmla="*/ 2686088 h 6245647"/>
                  <a:gd name="connsiteX528" fmla="*/ 4576452 w 5856706"/>
                  <a:gd name="connsiteY528" fmla="*/ 2620271 h 6245647"/>
                  <a:gd name="connsiteX529" fmla="*/ 4599502 w 5856706"/>
                  <a:gd name="connsiteY529" fmla="*/ 2624366 h 6245647"/>
                  <a:gd name="connsiteX530" fmla="*/ 4599693 w 5856706"/>
                  <a:gd name="connsiteY530" fmla="*/ 2589981 h 6245647"/>
                  <a:gd name="connsiteX531" fmla="*/ 4609408 w 5856706"/>
                  <a:gd name="connsiteY531" fmla="*/ 2617508 h 6245647"/>
                  <a:gd name="connsiteX532" fmla="*/ 4649127 w 5856706"/>
                  <a:gd name="connsiteY532" fmla="*/ 2572741 h 6245647"/>
                  <a:gd name="connsiteX533" fmla="*/ 4652271 w 5856706"/>
                  <a:gd name="connsiteY533" fmla="*/ 2624938 h 6245647"/>
                  <a:gd name="connsiteX534" fmla="*/ 4662367 w 5856706"/>
                  <a:gd name="connsiteY534" fmla="*/ 2583695 h 6245647"/>
                  <a:gd name="connsiteX535" fmla="*/ 4698658 w 5856706"/>
                  <a:gd name="connsiteY535" fmla="*/ 2615508 h 6245647"/>
                  <a:gd name="connsiteX536" fmla="*/ 4695514 w 5856706"/>
                  <a:gd name="connsiteY536" fmla="*/ 2580647 h 6245647"/>
                  <a:gd name="connsiteX537" fmla="*/ 4718660 w 5856706"/>
                  <a:gd name="connsiteY537" fmla="*/ 2576075 h 6245647"/>
                  <a:gd name="connsiteX538" fmla="*/ 4755045 w 5856706"/>
                  <a:gd name="connsiteY538" fmla="*/ 2599411 h 6245647"/>
                  <a:gd name="connsiteX539" fmla="*/ 4748473 w 5856706"/>
                  <a:gd name="connsiteY539" fmla="*/ 2581028 h 6245647"/>
                  <a:gd name="connsiteX540" fmla="*/ 4811338 w 5856706"/>
                  <a:gd name="connsiteY540" fmla="*/ 2591886 h 6245647"/>
                  <a:gd name="connsiteX541" fmla="*/ 4821340 w 5856706"/>
                  <a:gd name="connsiteY541" fmla="*/ 2541975 h 6245647"/>
                  <a:gd name="connsiteX542" fmla="*/ 4844485 w 5856706"/>
                  <a:gd name="connsiteY542" fmla="*/ 2520163 h 6245647"/>
                  <a:gd name="connsiteX543" fmla="*/ 4851058 w 5856706"/>
                  <a:gd name="connsiteY543" fmla="*/ 2529974 h 6245647"/>
                  <a:gd name="connsiteX544" fmla="*/ 4827817 w 5856706"/>
                  <a:gd name="connsiteY544" fmla="*/ 2594648 h 6245647"/>
                  <a:gd name="connsiteX545" fmla="*/ 4930496 w 5856706"/>
                  <a:gd name="connsiteY545" fmla="*/ 2560644 h 6245647"/>
                  <a:gd name="connsiteX546" fmla="*/ 4927162 w 5856706"/>
                  <a:gd name="connsiteY546" fmla="*/ 2534260 h 6245647"/>
                  <a:gd name="connsiteX547" fmla="*/ 4960214 w 5856706"/>
                  <a:gd name="connsiteY547" fmla="*/ 2539880 h 6245647"/>
                  <a:gd name="connsiteX548" fmla="*/ 4933734 w 5856706"/>
                  <a:gd name="connsiteY548" fmla="*/ 2535403 h 6245647"/>
                  <a:gd name="connsiteX549" fmla="*/ 4950213 w 5856706"/>
                  <a:gd name="connsiteY549" fmla="*/ 2512448 h 6245647"/>
                  <a:gd name="connsiteX550" fmla="*/ 4923733 w 5856706"/>
                  <a:gd name="connsiteY550" fmla="*/ 2525021 h 6245647"/>
                  <a:gd name="connsiteX551" fmla="*/ 4893920 w 5856706"/>
                  <a:gd name="connsiteY551" fmla="*/ 2511400 h 6245647"/>
                  <a:gd name="connsiteX552" fmla="*/ 4920399 w 5856706"/>
                  <a:gd name="connsiteY552" fmla="*/ 2455774 h 6245647"/>
                  <a:gd name="connsiteX553" fmla="*/ 4970025 w 5856706"/>
                  <a:gd name="connsiteY553" fmla="*/ 2490064 h 6245647"/>
                  <a:gd name="connsiteX554" fmla="*/ 4946879 w 5856706"/>
                  <a:gd name="connsiteY554" fmla="*/ 2434628 h 6245647"/>
                  <a:gd name="connsiteX555" fmla="*/ 4953451 w 5856706"/>
                  <a:gd name="connsiteY555" fmla="*/ 2418531 h 6245647"/>
                  <a:gd name="connsiteX556" fmla="*/ 4927067 w 5856706"/>
                  <a:gd name="connsiteY556" fmla="*/ 2413959 h 6245647"/>
                  <a:gd name="connsiteX557" fmla="*/ 4943545 w 5856706"/>
                  <a:gd name="connsiteY557" fmla="*/ 2433962 h 6245647"/>
                  <a:gd name="connsiteX558" fmla="*/ 4897349 w 5856706"/>
                  <a:gd name="connsiteY558" fmla="*/ 2451868 h 6245647"/>
                  <a:gd name="connsiteX559" fmla="*/ 4877537 w 5856706"/>
                  <a:gd name="connsiteY559" fmla="*/ 2405577 h 6245647"/>
                  <a:gd name="connsiteX560" fmla="*/ 4877537 w 5856706"/>
                  <a:gd name="connsiteY560" fmla="*/ 2439867 h 6245647"/>
                  <a:gd name="connsiteX561" fmla="*/ 4861059 w 5856706"/>
                  <a:gd name="connsiteY561" fmla="*/ 2419865 h 6245647"/>
                  <a:gd name="connsiteX562" fmla="*/ 4870964 w 5856706"/>
                  <a:gd name="connsiteY562" fmla="*/ 2464442 h 6245647"/>
                  <a:gd name="connsiteX563" fmla="*/ 4884204 w 5856706"/>
                  <a:gd name="connsiteY563" fmla="*/ 2449487 h 6245647"/>
                  <a:gd name="connsiteX564" fmla="*/ 4894110 w 5856706"/>
                  <a:gd name="connsiteY564" fmla="*/ 2485682 h 6245647"/>
                  <a:gd name="connsiteX565" fmla="*/ 4847819 w 5856706"/>
                  <a:gd name="connsiteY565" fmla="*/ 2477681 h 6245647"/>
                  <a:gd name="connsiteX566" fmla="*/ 4861059 w 5856706"/>
                  <a:gd name="connsiteY566" fmla="*/ 2471395 h 6245647"/>
                  <a:gd name="connsiteX567" fmla="*/ 4808195 w 5856706"/>
                  <a:gd name="connsiteY567" fmla="*/ 2496636 h 6245647"/>
                  <a:gd name="connsiteX568" fmla="*/ 4791716 w 5856706"/>
                  <a:gd name="connsiteY568" fmla="*/ 2459489 h 6245647"/>
                  <a:gd name="connsiteX569" fmla="*/ 4798289 w 5856706"/>
                  <a:gd name="connsiteY569" fmla="*/ 2495017 h 6245647"/>
                  <a:gd name="connsiteX570" fmla="*/ 4695990 w 5856706"/>
                  <a:gd name="connsiteY570" fmla="*/ 2434628 h 6245647"/>
                  <a:gd name="connsiteX571" fmla="*/ 4712659 w 5856706"/>
                  <a:gd name="connsiteY571" fmla="*/ 2394528 h 6245647"/>
                  <a:gd name="connsiteX572" fmla="*/ 4689418 w 5856706"/>
                  <a:gd name="connsiteY572" fmla="*/ 2433485 h 6245647"/>
                  <a:gd name="connsiteX573" fmla="*/ 4616838 w 5856706"/>
                  <a:gd name="connsiteY573" fmla="*/ 2429580 h 6245647"/>
                  <a:gd name="connsiteX574" fmla="*/ 4600264 w 5856706"/>
                  <a:gd name="connsiteY574" fmla="*/ 2461013 h 6245647"/>
                  <a:gd name="connsiteX575" fmla="*/ 4587215 w 5856706"/>
                  <a:gd name="connsiteY575" fmla="*/ 2450059 h 6245647"/>
                  <a:gd name="connsiteX576" fmla="*/ 4590739 w 5856706"/>
                  <a:gd name="connsiteY576" fmla="*/ 2407768 h 6245647"/>
                  <a:gd name="connsiteX577" fmla="*/ 4574166 w 5856706"/>
                  <a:gd name="connsiteY577" fmla="*/ 2447678 h 6245647"/>
                  <a:gd name="connsiteX578" fmla="*/ 4577499 w 5856706"/>
                  <a:gd name="connsiteY578" fmla="*/ 2439772 h 6245647"/>
                  <a:gd name="connsiteX579" fmla="*/ 4508729 w 5856706"/>
                  <a:gd name="connsiteY579" fmla="*/ 2419198 h 6245647"/>
                  <a:gd name="connsiteX580" fmla="*/ 4505300 w 5856706"/>
                  <a:gd name="connsiteY580" fmla="*/ 2444249 h 6245647"/>
                  <a:gd name="connsiteX581" fmla="*/ 4465867 w 5856706"/>
                  <a:gd name="connsiteY581" fmla="*/ 2454536 h 6245647"/>
                  <a:gd name="connsiteX582" fmla="*/ 4462818 w 5856706"/>
                  <a:gd name="connsiteY582" fmla="*/ 2428151 h 6245647"/>
                  <a:gd name="connsiteX583" fmla="*/ 4400906 w 5856706"/>
                  <a:gd name="connsiteY583" fmla="*/ 2382908 h 6245647"/>
                  <a:gd name="connsiteX584" fmla="*/ 4397191 w 5856706"/>
                  <a:gd name="connsiteY584" fmla="*/ 2433771 h 6245647"/>
                  <a:gd name="connsiteX585" fmla="*/ 4390428 w 5856706"/>
                  <a:gd name="connsiteY585" fmla="*/ 2449773 h 6245647"/>
                  <a:gd name="connsiteX586" fmla="*/ 4387571 w 5856706"/>
                  <a:gd name="connsiteY586" fmla="*/ 2406244 h 6245647"/>
                  <a:gd name="connsiteX587" fmla="*/ 4342422 w 5856706"/>
                  <a:gd name="connsiteY587" fmla="*/ 2329472 h 6245647"/>
                  <a:gd name="connsiteX588" fmla="*/ 4352423 w 5856706"/>
                  <a:gd name="connsiteY588" fmla="*/ 2314137 h 6245647"/>
                  <a:gd name="connsiteX589" fmla="*/ 4355376 w 5856706"/>
                  <a:gd name="connsiteY589" fmla="*/ 2349094 h 6245647"/>
                  <a:gd name="connsiteX590" fmla="*/ 4371855 w 5856706"/>
                  <a:gd name="connsiteY590" fmla="*/ 2334711 h 6245647"/>
                  <a:gd name="connsiteX591" fmla="*/ 4368331 w 5856706"/>
                  <a:gd name="connsiteY591" fmla="*/ 2359952 h 6245647"/>
                  <a:gd name="connsiteX592" fmla="*/ 4391000 w 5856706"/>
                  <a:gd name="connsiteY592" fmla="*/ 2389766 h 6245647"/>
                  <a:gd name="connsiteX593" fmla="*/ 4381665 w 5856706"/>
                  <a:gd name="connsiteY593" fmla="*/ 2336521 h 6245647"/>
                  <a:gd name="connsiteX594" fmla="*/ 4358996 w 5856706"/>
                  <a:gd name="connsiteY594" fmla="*/ 2315375 h 6245647"/>
                  <a:gd name="connsiteX595" fmla="*/ 4378713 w 5856706"/>
                  <a:gd name="connsiteY595" fmla="*/ 2301564 h 6245647"/>
                  <a:gd name="connsiteX596" fmla="*/ 4382523 w 5856706"/>
                  <a:gd name="connsiteY596" fmla="*/ 2250796 h 6245647"/>
                  <a:gd name="connsiteX597" fmla="*/ 4395477 w 5856706"/>
                  <a:gd name="connsiteY597" fmla="*/ 2261464 h 6245647"/>
                  <a:gd name="connsiteX598" fmla="*/ 4375379 w 5856706"/>
                  <a:gd name="connsiteY598" fmla="*/ 2309565 h 6245647"/>
                  <a:gd name="connsiteX599" fmla="*/ 4394810 w 5856706"/>
                  <a:gd name="connsiteY599" fmla="*/ 2330234 h 6245647"/>
                  <a:gd name="connsiteX600" fmla="*/ 4404811 w 5856706"/>
                  <a:gd name="connsiteY600" fmla="*/ 2306136 h 6245647"/>
                  <a:gd name="connsiteX601" fmla="*/ 4398525 w 5856706"/>
                  <a:gd name="connsiteY601" fmla="*/ 2279180 h 6245647"/>
                  <a:gd name="connsiteX602" fmla="*/ 4434529 w 5856706"/>
                  <a:gd name="connsiteY602" fmla="*/ 2276894 h 6245647"/>
                  <a:gd name="connsiteX603" fmla="*/ 4428243 w 5856706"/>
                  <a:gd name="connsiteY603" fmla="*/ 2250129 h 6245647"/>
                  <a:gd name="connsiteX604" fmla="*/ 4454056 w 5856706"/>
                  <a:gd name="connsiteY604" fmla="*/ 2288991 h 6245647"/>
                  <a:gd name="connsiteX605" fmla="*/ 4473867 w 5856706"/>
                  <a:gd name="connsiteY605" fmla="*/ 2258225 h 6245647"/>
                  <a:gd name="connsiteX606" fmla="*/ 4473677 w 5856706"/>
                  <a:gd name="connsiteY606" fmla="*/ 2283848 h 6245647"/>
                  <a:gd name="connsiteX607" fmla="*/ 4493679 w 5856706"/>
                  <a:gd name="connsiteY607" fmla="*/ 2235842 h 6245647"/>
                  <a:gd name="connsiteX608" fmla="*/ 4539304 w 5856706"/>
                  <a:gd name="connsiteY608" fmla="*/ 2261178 h 6245647"/>
                  <a:gd name="connsiteX609" fmla="*/ 4548924 w 5856706"/>
                  <a:gd name="connsiteY609" fmla="*/ 2288610 h 6245647"/>
                  <a:gd name="connsiteX610" fmla="*/ 4588167 w 5856706"/>
                  <a:gd name="connsiteY610" fmla="*/ 2278418 h 6245647"/>
                  <a:gd name="connsiteX611" fmla="*/ 4565498 w 5856706"/>
                  <a:gd name="connsiteY611" fmla="*/ 2248605 h 6245647"/>
                  <a:gd name="connsiteX612" fmla="*/ 4588358 w 5856706"/>
                  <a:gd name="connsiteY612" fmla="*/ 2235556 h 6245647"/>
                  <a:gd name="connsiteX613" fmla="*/ 4591501 w 5856706"/>
                  <a:gd name="connsiteY613" fmla="*/ 2261940 h 6245647"/>
                  <a:gd name="connsiteX614" fmla="*/ 4611218 w 5856706"/>
                  <a:gd name="connsiteY614" fmla="*/ 2230984 h 6245647"/>
                  <a:gd name="connsiteX615" fmla="*/ 4650556 w 5856706"/>
                  <a:gd name="connsiteY615" fmla="*/ 2246414 h 6245647"/>
                  <a:gd name="connsiteX616" fmla="*/ 4640650 w 5856706"/>
                  <a:gd name="connsiteY616" fmla="*/ 2261940 h 6245647"/>
                  <a:gd name="connsiteX617" fmla="*/ 4676940 w 5856706"/>
                  <a:gd name="connsiteY617" fmla="*/ 2250986 h 6245647"/>
                  <a:gd name="connsiteX618" fmla="*/ 4676845 w 5856706"/>
                  <a:gd name="connsiteY618" fmla="*/ 2276704 h 6245647"/>
                  <a:gd name="connsiteX619" fmla="*/ 4841723 w 5856706"/>
                  <a:gd name="connsiteY619" fmla="*/ 2236223 h 6245647"/>
                  <a:gd name="connsiteX620" fmla="*/ 4930686 w 5856706"/>
                  <a:gd name="connsiteY620" fmla="*/ 2260035 h 6245647"/>
                  <a:gd name="connsiteX621" fmla="*/ 4874775 w 5856706"/>
                  <a:gd name="connsiteY621" fmla="*/ 2207552 h 6245647"/>
                  <a:gd name="connsiteX622" fmla="*/ 4871441 w 5856706"/>
                  <a:gd name="connsiteY622" fmla="*/ 2250034 h 6245647"/>
                  <a:gd name="connsiteX623" fmla="*/ 4828673 w 5856706"/>
                  <a:gd name="connsiteY623" fmla="*/ 2199647 h 6245647"/>
                  <a:gd name="connsiteX624" fmla="*/ 4825340 w 5856706"/>
                  <a:gd name="connsiteY624" fmla="*/ 2250701 h 6245647"/>
                  <a:gd name="connsiteX625" fmla="*/ 4805623 w 5856706"/>
                  <a:gd name="connsiteY625" fmla="*/ 2238699 h 6245647"/>
                  <a:gd name="connsiteX626" fmla="*/ 4799146 w 5856706"/>
                  <a:gd name="connsiteY626" fmla="*/ 2194598 h 6245647"/>
                  <a:gd name="connsiteX627" fmla="*/ 4792479 w 5856706"/>
                  <a:gd name="connsiteY627" fmla="*/ 2227841 h 6245647"/>
                  <a:gd name="connsiteX628" fmla="*/ 4762856 w 5856706"/>
                  <a:gd name="connsiteY628" fmla="*/ 2239937 h 6245647"/>
                  <a:gd name="connsiteX629" fmla="*/ 4769524 w 5856706"/>
                  <a:gd name="connsiteY629" fmla="*/ 2215363 h 6245647"/>
                  <a:gd name="connsiteX630" fmla="*/ 4753045 w 5856706"/>
                  <a:gd name="connsiteY630" fmla="*/ 2195360 h 6245647"/>
                  <a:gd name="connsiteX631" fmla="*/ 4683989 w 5856706"/>
                  <a:gd name="connsiteY631" fmla="*/ 2183454 h 6245647"/>
                  <a:gd name="connsiteX632" fmla="*/ 4683894 w 5856706"/>
                  <a:gd name="connsiteY632" fmla="*/ 2217935 h 6245647"/>
                  <a:gd name="connsiteX633" fmla="*/ 4667415 w 5856706"/>
                  <a:gd name="connsiteY633" fmla="*/ 2214982 h 6245647"/>
                  <a:gd name="connsiteX634" fmla="*/ 4677416 w 5856706"/>
                  <a:gd name="connsiteY634" fmla="*/ 2173739 h 6245647"/>
                  <a:gd name="connsiteX635" fmla="*/ 4667701 w 5856706"/>
                  <a:gd name="connsiteY635" fmla="*/ 2120589 h 6245647"/>
                  <a:gd name="connsiteX636" fmla="*/ 4647889 w 5856706"/>
                  <a:gd name="connsiteY636" fmla="*/ 2125828 h 6245647"/>
                  <a:gd name="connsiteX637" fmla="*/ 4651033 w 5856706"/>
                  <a:gd name="connsiteY637" fmla="*/ 2177834 h 6245647"/>
                  <a:gd name="connsiteX638" fmla="*/ 4624934 w 5856706"/>
                  <a:gd name="connsiteY638" fmla="*/ 2130400 h 6245647"/>
                  <a:gd name="connsiteX639" fmla="*/ 4611980 w 5856706"/>
                  <a:gd name="connsiteY639" fmla="*/ 2119637 h 6245647"/>
                  <a:gd name="connsiteX640" fmla="*/ 4621695 w 5856706"/>
                  <a:gd name="connsiteY640" fmla="*/ 2138496 h 6245647"/>
                  <a:gd name="connsiteX641" fmla="*/ 4579214 w 5856706"/>
                  <a:gd name="connsiteY641" fmla="*/ 2156689 h 6245647"/>
                  <a:gd name="connsiteX642" fmla="*/ 4565974 w 5856706"/>
                  <a:gd name="connsiteY642" fmla="*/ 2188788 h 6245647"/>
                  <a:gd name="connsiteX643" fmla="*/ 4575689 w 5856706"/>
                  <a:gd name="connsiteY643" fmla="*/ 2199075 h 6245647"/>
                  <a:gd name="connsiteX644" fmla="*/ 4549591 w 5856706"/>
                  <a:gd name="connsiteY644" fmla="*/ 2194408 h 6245647"/>
                  <a:gd name="connsiteX645" fmla="*/ 4546543 w 5856706"/>
                  <a:gd name="connsiteY645" fmla="*/ 2159546 h 6245647"/>
                  <a:gd name="connsiteX646" fmla="*/ 4510634 w 5856706"/>
                  <a:gd name="connsiteY646" fmla="*/ 2170310 h 6245647"/>
                  <a:gd name="connsiteX647" fmla="*/ 4488155 w 5856706"/>
                  <a:gd name="connsiteY647" fmla="*/ 2123351 h 6245647"/>
                  <a:gd name="connsiteX648" fmla="*/ 4491203 w 5856706"/>
                  <a:gd name="connsiteY648" fmla="*/ 2149640 h 6245647"/>
                  <a:gd name="connsiteX649" fmla="*/ 4468533 w 5856706"/>
                  <a:gd name="connsiteY649" fmla="*/ 2119922 h 6245647"/>
                  <a:gd name="connsiteX650" fmla="*/ 4455294 w 5856706"/>
                  <a:gd name="connsiteY650" fmla="*/ 2151926 h 6245647"/>
                  <a:gd name="connsiteX651" fmla="*/ 4435863 w 5856706"/>
                  <a:gd name="connsiteY651" fmla="*/ 2139830 h 6245647"/>
                  <a:gd name="connsiteX652" fmla="*/ 4442816 w 5856706"/>
                  <a:gd name="connsiteY652" fmla="*/ 2080965 h 6245647"/>
                  <a:gd name="connsiteX653" fmla="*/ 4423289 w 5856706"/>
                  <a:gd name="connsiteY653" fmla="*/ 2086109 h 6245647"/>
                  <a:gd name="connsiteX654" fmla="*/ 4404144 w 5856706"/>
                  <a:gd name="connsiteY654" fmla="*/ 2048294 h 6245647"/>
                  <a:gd name="connsiteX655" fmla="*/ 4417099 w 5856706"/>
                  <a:gd name="connsiteY655" fmla="*/ 2050580 h 6245647"/>
                  <a:gd name="connsiteX656" fmla="*/ 4420813 w 5856706"/>
                  <a:gd name="connsiteY656" fmla="*/ 1999622 h 6245647"/>
                  <a:gd name="connsiteX657" fmla="*/ 4378141 w 5856706"/>
                  <a:gd name="connsiteY657" fmla="*/ 2043627 h 6245647"/>
                  <a:gd name="connsiteX658" fmla="*/ 4330040 w 5856706"/>
                  <a:gd name="connsiteY658" fmla="*/ 1983524 h 6245647"/>
                  <a:gd name="connsiteX659" fmla="*/ 4365092 w 5856706"/>
                  <a:gd name="connsiteY659" fmla="*/ 2049914 h 6245647"/>
                  <a:gd name="connsiteX660" fmla="*/ 4338327 w 5856706"/>
                  <a:gd name="connsiteY660" fmla="*/ 2122589 h 6245647"/>
                  <a:gd name="connsiteX661" fmla="*/ 4384333 w 5856706"/>
                  <a:gd name="connsiteY661" fmla="*/ 2079060 h 6245647"/>
                  <a:gd name="connsiteX662" fmla="*/ 4357948 w 5856706"/>
                  <a:gd name="connsiteY662" fmla="*/ 2117351 h 6245647"/>
                  <a:gd name="connsiteX663" fmla="*/ 4426242 w 5856706"/>
                  <a:gd name="connsiteY663" fmla="*/ 2120970 h 6245647"/>
                  <a:gd name="connsiteX664" fmla="*/ 4419098 w 5856706"/>
                  <a:gd name="connsiteY664" fmla="*/ 2188407 h 6245647"/>
                  <a:gd name="connsiteX665" fmla="*/ 4373474 w 5856706"/>
                  <a:gd name="connsiteY665" fmla="*/ 2188883 h 6245647"/>
                  <a:gd name="connsiteX666" fmla="*/ 4377093 w 5856706"/>
                  <a:gd name="connsiteY666" fmla="*/ 2155165 h 6245647"/>
                  <a:gd name="connsiteX667" fmla="*/ 4367473 w 5856706"/>
                  <a:gd name="connsiteY667" fmla="*/ 2136305 h 6245647"/>
                  <a:gd name="connsiteX668" fmla="*/ 4347661 w 5856706"/>
                  <a:gd name="connsiteY668" fmla="*/ 2158689 h 6245647"/>
                  <a:gd name="connsiteX669" fmla="*/ 4354329 w 5856706"/>
                  <a:gd name="connsiteY669" fmla="*/ 2142592 h 6245647"/>
                  <a:gd name="connsiteX670" fmla="*/ 4276033 w 5856706"/>
                  <a:gd name="connsiteY670" fmla="*/ 2154593 h 6245647"/>
                  <a:gd name="connsiteX671" fmla="*/ 4269747 w 5856706"/>
                  <a:gd name="connsiteY671" fmla="*/ 2136115 h 6245647"/>
                  <a:gd name="connsiteX672" fmla="*/ 4286130 w 5856706"/>
                  <a:gd name="connsiteY672" fmla="*/ 2121923 h 6245647"/>
                  <a:gd name="connsiteX673" fmla="*/ 4293083 w 5856706"/>
                  <a:gd name="connsiteY673" fmla="*/ 2080203 h 6245647"/>
                  <a:gd name="connsiteX674" fmla="*/ 4302227 w 5856706"/>
                  <a:gd name="connsiteY674" fmla="*/ 2133353 h 6245647"/>
                  <a:gd name="connsiteX675" fmla="*/ 4306227 w 5856706"/>
                  <a:gd name="connsiteY675" fmla="*/ 2073821 h 6245647"/>
                  <a:gd name="connsiteX676" fmla="*/ 4315466 w 5856706"/>
                  <a:gd name="connsiteY676" fmla="*/ 2118494 h 6245647"/>
                  <a:gd name="connsiteX677" fmla="*/ 4342137 w 5856706"/>
                  <a:gd name="connsiteY677" fmla="*/ 2054390 h 6245647"/>
                  <a:gd name="connsiteX678" fmla="*/ 4322801 w 5856706"/>
                  <a:gd name="connsiteY678" fmla="*/ 2033721 h 6245647"/>
                  <a:gd name="connsiteX679" fmla="*/ 4319181 w 5856706"/>
                  <a:gd name="connsiteY679" fmla="*/ 2067535 h 6245647"/>
                  <a:gd name="connsiteX680" fmla="*/ 4326325 w 5856706"/>
                  <a:gd name="connsiteY680" fmla="*/ 2008575 h 6245647"/>
                  <a:gd name="connsiteX681" fmla="*/ 4326516 w 5856706"/>
                  <a:gd name="connsiteY681" fmla="*/ 1991430 h 6245647"/>
                  <a:gd name="connsiteX682" fmla="*/ 4300417 w 5856706"/>
                  <a:gd name="connsiteY682" fmla="*/ 2004003 h 6245647"/>
                  <a:gd name="connsiteX683" fmla="*/ 4297655 w 5856706"/>
                  <a:gd name="connsiteY683" fmla="*/ 1960474 h 6245647"/>
                  <a:gd name="connsiteX684" fmla="*/ 4352900 w 5856706"/>
                  <a:gd name="connsiteY684" fmla="*/ 1953140 h 6245647"/>
                  <a:gd name="connsiteX685" fmla="*/ 4362234 w 5856706"/>
                  <a:gd name="connsiteY685" fmla="*/ 1989239 h 6245647"/>
                  <a:gd name="connsiteX686" fmla="*/ 4417479 w 5856706"/>
                  <a:gd name="connsiteY686" fmla="*/ 1981810 h 6245647"/>
                  <a:gd name="connsiteX687" fmla="*/ 4411479 w 5856706"/>
                  <a:gd name="connsiteY687" fmla="*/ 1929232 h 6245647"/>
                  <a:gd name="connsiteX688" fmla="*/ 4401573 w 5856706"/>
                  <a:gd name="connsiteY688" fmla="*/ 1953330 h 6245647"/>
                  <a:gd name="connsiteX689" fmla="*/ 4388428 w 5856706"/>
                  <a:gd name="connsiteY689" fmla="*/ 1968189 h 6245647"/>
                  <a:gd name="connsiteX690" fmla="*/ 4375664 w 5856706"/>
                  <a:gd name="connsiteY690" fmla="*/ 1940090 h 6245647"/>
                  <a:gd name="connsiteX691" fmla="*/ 4398525 w 5856706"/>
                  <a:gd name="connsiteY691" fmla="*/ 1926946 h 6245647"/>
                  <a:gd name="connsiteX692" fmla="*/ 4382618 w 5856706"/>
                  <a:gd name="connsiteY692" fmla="*/ 1898371 h 6245647"/>
                  <a:gd name="connsiteX693" fmla="*/ 4392524 w 5856706"/>
                  <a:gd name="connsiteY693" fmla="*/ 1874368 h 6245647"/>
                  <a:gd name="connsiteX694" fmla="*/ 4421480 w 5856706"/>
                  <a:gd name="connsiteY694" fmla="*/ 1896752 h 6245647"/>
                  <a:gd name="connsiteX695" fmla="*/ 4430815 w 5856706"/>
                  <a:gd name="connsiteY695" fmla="*/ 1941424 h 6245647"/>
                  <a:gd name="connsiteX696" fmla="*/ 4476153 w 5856706"/>
                  <a:gd name="connsiteY696" fmla="*/ 1949520 h 6245647"/>
                  <a:gd name="connsiteX697" fmla="*/ 4499013 w 5856706"/>
                  <a:gd name="connsiteY697" fmla="*/ 1936280 h 6245647"/>
                  <a:gd name="connsiteX698" fmla="*/ 4489393 w 5856706"/>
                  <a:gd name="connsiteY698" fmla="*/ 1908848 h 6245647"/>
                  <a:gd name="connsiteX699" fmla="*/ 4505586 w 5856706"/>
                  <a:gd name="connsiteY699" fmla="*/ 1911801 h 6245647"/>
                  <a:gd name="connsiteX700" fmla="*/ 4511872 w 5856706"/>
                  <a:gd name="connsiteY700" fmla="*/ 1938566 h 6245647"/>
                  <a:gd name="connsiteX701" fmla="*/ 4492250 w 5856706"/>
                  <a:gd name="connsiteY701" fmla="*/ 1960950 h 6245647"/>
                  <a:gd name="connsiteX702" fmla="*/ 4495108 w 5856706"/>
                  <a:gd name="connsiteY702" fmla="*/ 2021529 h 6245647"/>
                  <a:gd name="connsiteX703" fmla="*/ 4481964 w 5856706"/>
                  <a:gd name="connsiteY703" fmla="*/ 2036388 h 6245647"/>
                  <a:gd name="connsiteX704" fmla="*/ 4459484 w 5856706"/>
                  <a:gd name="connsiteY704" fmla="*/ 2006575 h 6245647"/>
                  <a:gd name="connsiteX705" fmla="*/ 4433291 w 5856706"/>
                  <a:gd name="connsiteY705" fmla="*/ 2036388 h 6245647"/>
                  <a:gd name="connsiteX706" fmla="*/ 4436910 w 5856706"/>
                  <a:gd name="connsiteY706" fmla="*/ 1994097 h 6245647"/>
                  <a:gd name="connsiteX707" fmla="*/ 4426719 w 5856706"/>
                  <a:gd name="connsiteY707" fmla="*/ 2052390 h 6245647"/>
                  <a:gd name="connsiteX708" fmla="*/ 4452722 w 5856706"/>
                  <a:gd name="connsiteY708" fmla="*/ 2057057 h 6245647"/>
                  <a:gd name="connsiteX709" fmla="*/ 4445959 w 5856706"/>
                  <a:gd name="connsiteY709" fmla="*/ 2090204 h 6245647"/>
                  <a:gd name="connsiteX710" fmla="*/ 4458723 w 5856706"/>
                  <a:gd name="connsiteY710" fmla="*/ 2118398 h 6245647"/>
                  <a:gd name="connsiteX711" fmla="*/ 4452531 w 5856706"/>
                  <a:gd name="connsiteY711" fmla="*/ 2074298 h 6245647"/>
                  <a:gd name="connsiteX712" fmla="*/ 4455675 w 5856706"/>
                  <a:gd name="connsiteY712" fmla="*/ 2092014 h 6245647"/>
                  <a:gd name="connsiteX713" fmla="*/ 4471867 w 5856706"/>
                  <a:gd name="connsiteY713" fmla="*/ 2103444 h 6245647"/>
                  <a:gd name="connsiteX714" fmla="*/ 4481773 w 5856706"/>
                  <a:gd name="connsiteY714" fmla="*/ 2070773 h 6245647"/>
                  <a:gd name="connsiteX715" fmla="*/ 4511110 w 5856706"/>
                  <a:gd name="connsiteY715" fmla="*/ 2067440 h 6245647"/>
                  <a:gd name="connsiteX716" fmla="*/ 4510920 w 5856706"/>
                  <a:gd name="connsiteY716" fmla="*/ 2093157 h 6245647"/>
                  <a:gd name="connsiteX717" fmla="*/ 4579214 w 5856706"/>
                  <a:gd name="connsiteY717" fmla="*/ 2105254 h 6245647"/>
                  <a:gd name="connsiteX718" fmla="*/ 4644556 w 5856706"/>
                  <a:gd name="connsiteY718" fmla="*/ 2082489 h 6245647"/>
                  <a:gd name="connsiteX719" fmla="*/ 4641126 w 5856706"/>
                  <a:gd name="connsiteY719" fmla="*/ 2116208 h 6245647"/>
                  <a:gd name="connsiteX720" fmla="*/ 4664272 w 5856706"/>
                  <a:gd name="connsiteY720" fmla="*/ 2077155 h 6245647"/>
                  <a:gd name="connsiteX721" fmla="*/ 4674083 w 5856706"/>
                  <a:gd name="connsiteY721" fmla="*/ 2087537 h 6245647"/>
                  <a:gd name="connsiteX722" fmla="*/ 4677322 w 5856706"/>
                  <a:gd name="connsiteY722" fmla="*/ 2113826 h 6245647"/>
                  <a:gd name="connsiteX723" fmla="*/ 4687323 w 5856706"/>
                  <a:gd name="connsiteY723" fmla="*/ 2072583 h 6245647"/>
                  <a:gd name="connsiteX724" fmla="*/ 4661034 w 5856706"/>
                  <a:gd name="connsiteY724" fmla="*/ 2085251 h 6245647"/>
                  <a:gd name="connsiteX725" fmla="*/ 4628268 w 5856706"/>
                  <a:gd name="connsiteY725" fmla="*/ 2053819 h 6245647"/>
                  <a:gd name="connsiteX726" fmla="*/ 4621600 w 5856706"/>
                  <a:gd name="connsiteY726" fmla="*/ 2087061 h 6245647"/>
                  <a:gd name="connsiteX727" fmla="*/ 4560069 w 5856706"/>
                  <a:gd name="connsiteY727" fmla="*/ 2033149 h 6245647"/>
                  <a:gd name="connsiteX728" fmla="*/ 4608837 w 5856706"/>
                  <a:gd name="connsiteY728" fmla="*/ 2033245 h 6245647"/>
                  <a:gd name="connsiteX729" fmla="*/ 4573213 w 5856706"/>
                  <a:gd name="connsiteY729" fmla="*/ 2001145 h 6245647"/>
                  <a:gd name="connsiteX730" fmla="*/ 4583119 w 5856706"/>
                  <a:gd name="connsiteY730" fmla="*/ 1968475 h 6245647"/>
                  <a:gd name="connsiteX731" fmla="*/ 4602645 w 5856706"/>
                  <a:gd name="connsiteY731" fmla="*/ 1963331 h 6245647"/>
                  <a:gd name="connsiteX732" fmla="*/ 4589977 w 5856706"/>
                  <a:gd name="connsiteY732" fmla="*/ 1883893 h 6245647"/>
                  <a:gd name="connsiteX733" fmla="*/ 4596264 w 5856706"/>
                  <a:gd name="connsiteY733" fmla="*/ 1927898 h 6245647"/>
                  <a:gd name="connsiteX734" fmla="*/ 4602836 w 5856706"/>
                  <a:gd name="connsiteY734" fmla="*/ 1894561 h 6245647"/>
                  <a:gd name="connsiteX735" fmla="*/ 4625506 w 5856706"/>
                  <a:gd name="connsiteY735" fmla="*/ 1915897 h 6245647"/>
                  <a:gd name="connsiteX736" fmla="*/ 4629030 w 5856706"/>
                  <a:gd name="connsiteY736" fmla="*/ 1847793 h 6245647"/>
                  <a:gd name="connsiteX737" fmla="*/ 4609408 w 5856706"/>
                  <a:gd name="connsiteY737" fmla="*/ 1878749 h 6245647"/>
                  <a:gd name="connsiteX738" fmla="*/ 4614838 w 5856706"/>
                  <a:gd name="connsiteY738" fmla="*/ 1863509 h 6245647"/>
                  <a:gd name="connsiteX739" fmla="*/ 4606265 w 5856706"/>
                  <a:gd name="connsiteY739" fmla="*/ 1852460 h 6245647"/>
                  <a:gd name="connsiteX740" fmla="*/ 4622553 w 5856706"/>
                  <a:gd name="connsiteY740" fmla="*/ 1820933 h 6245647"/>
                  <a:gd name="connsiteX741" fmla="*/ 4603122 w 5856706"/>
                  <a:gd name="connsiteY741" fmla="*/ 1817599 h 6245647"/>
                  <a:gd name="connsiteX742" fmla="*/ 4609598 w 5856706"/>
                  <a:gd name="connsiteY742" fmla="*/ 1801597 h 6245647"/>
                  <a:gd name="connsiteX743" fmla="*/ 4590358 w 5856706"/>
                  <a:gd name="connsiteY743" fmla="*/ 1772355 h 6245647"/>
                  <a:gd name="connsiteX744" fmla="*/ 4586929 w 5856706"/>
                  <a:gd name="connsiteY744" fmla="*/ 1814741 h 6245647"/>
                  <a:gd name="connsiteX745" fmla="*/ 4567498 w 5856706"/>
                  <a:gd name="connsiteY745" fmla="*/ 1828457 h 6245647"/>
                  <a:gd name="connsiteX746" fmla="*/ 4561212 w 5856706"/>
                  <a:gd name="connsiteY746" fmla="*/ 1792929 h 6245647"/>
                  <a:gd name="connsiteX747" fmla="*/ 4525588 w 5856706"/>
                  <a:gd name="connsiteY747" fmla="*/ 1812360 h 6245647"/>
                  <a:gd name="connsiteX748" fmla="*/ 4541685 w 5856706"/>
                  <a:gd name="connsiteY748" fmla="*/ 1823790 h 6245647"/>
                  <a:gd name="connsiteX749" fmla="*/ 4509301 w 5856706"/>
                  <a:gd name="connsiteY749" fmla="*/ 1826648 h 6245647"/>
                  <a:gd name="connsiteX750" fmla="*/ 4518921 w 5856706"/>
                  <a:gd name="connsiteY750" fmla="*/ 1845507 h 6245647"/>
                  <a:gd name="connsiteX751" fmla="*/ 4502538 w 5856706"/>
                  <a:gd name="connsiteY751" fmla="*/ 1868367 h 6245647"/>
                  <a:gd name="connsiteX752" fmla="*/ 4496251 w 5856706"/>
                  <a:gd name="connsiteY752" fmla="*/ 1841507 h 6245647"/>
                  <a:gd name="connsiteX753" fmla="*/ 4502728 w 5856706"/>
                  <a:gd name="connsiteY753" fmla="*/ 1842554 h 6245647"/>
                  <a:gd name="connsiteX754" fmla="*/ 4493203 w 5856706"/>
                  <a:gd name="connsiteY754" fmla="*/ 1815122 h 6245647"/>
                  <a:gd name="connsiteX755" fmla="*/ 4496251 w 5856706"/>
                  <a:gd name="connsiteY755" fmla="*/ 1850079 h 6245647"/>
                  <a:gd name="connsiteX756" fmla="*/ 4489393 w 5856706"/>
                  <a:gd name="connsiteY756" fmla="*/ 1900466 h 6245647"/>
                  <a:gd name="connsiteX757" fmla="*/ 4466819 w 5856706"/>
                  <a:gd name="connsiteY757" fmla="*/ 1887798 h 6245647"/>
                  <a:gd name="connsiteX758" fmla="*/ 4483107 w 5856706"/>
                  <a:gd name="connsiteY758" fmla="*/ 1873511 h 6245647"/>
                  <a:gd name="connsiteX759" fmla="*/ 4470248 w 5856706"/>
                  <a:gd name="connsiteY759" fmla="*/ 1862652 h 6245647"/>
                  <a:gd name="connsiteX760" fmla="*/ 4460723 w 5856706"/>
                  <a:gd name="connsiteY760" fmla="*/ 1835125 h 6245647"/>
                  <a:gd name="connsiteX761" fmla="*/ 4466914 w 5856706"/>
                  <a:gd name="connsiteY761" fmla="*/ 1870653 h 6245647"/>
                  <a:gd name="connsiteX762" fmla="*/ 4431100 w 5856706"/>
                  <a:gd name="connsiteY762" fmla="*/ 1890084 h 6245647"/>
                  <a:gd name="connsiteX763" fmla="*/ 4431672 w 5856706"/>
                  <a:gd name="connsiteY763" fmla="*/ 1821409 h 6245647"/>
                  <a:gd name="connsiteX764" fmla="*/ 4424814 w 5856706"/>
                  <a:gd name="connsiteY764" fmla="*/ 1871701 h 6245647"/>
                  <a:gd name="connsiteX765" fmla="*/ 4402240 w 5856706"/>
                  <a:gd name="connsiteY765" fmla="*/ 1859128 h 6245647"/>
                  <a:gd name="connsiteX766" fmla="*/ 4409002 w 5856706"/>
                  <a:gd name="connsiteY766" fmla="*/ 1825981 h 6245647"/>
                  <a:gd name="connsiteX767" fmla="*/ 4392524 w 5856706"/>
                  <a:gd name="connsiteY767" fmla="*/ 1857318 h 6245647"/>
                  <a:gd name="connsiteX768" fmla="*/ 4376998 w 5856706"/>
                  <a:gd name="connsiteY768" fmla="*/ 1785785 h 6245647"/>
                  <a:gd name="connsiteX769" fmla="*/ 4393095 w 5856706"/>
                  <a:gd name="connsiteY769" fmla="*/ 1797311 h 6245647"/>
                  <a:gd name="connsiteX770" fmla="*/ 4396524 w 5856706"/>
                  <a:gd name="connsiteY770" fmla="*/ 1772069 h 6245647"/>
                  <a:gd name="connsiteX771" fmla="*/ 4402811 w 5856706"/>
                  <a:gd name="connsiteY771" fmla="*/ 1790453 h 6245647"/>
                  <a:gd name="connsiteX772" fmla="*/ 4406240 w 5856706"/>
                  <a:gd name="connsiteY772" fmla="*/ 1765211 h 6245647"/>
                  <a:gd name="connsiteX773" fmla="*/ 4461294 w 5856706"/>
                  <a:gd name="connsiteY773" fmla="*/ 1740732 h 6245647"/>
                  <a:gd name="connsiteX774" fmla="*/ 4458341 w 5856706"/>
                  <a:gd name="connsiteY774" fmla="*/ 1697298 h 6245647"/>
                  <a:gd name="connsiteX775" fmla="*/ 4416336 w 5856706"/>
                  <a:gd name="connsiteY775" fmla="*/ 1706918 h 6245647"/>
                  <a:gd name="connsiteX776" fmla="*/ 4497584 w 5856706"/>
                  <a:gd name="connsiteY776" fmla="*/ 1609763 h 6245647"/>
                  <a:gd name="connsiteX777" fmla="*/ 4503681 w 5856706"/>
                  <a:gd name="connsiteY777" fmla="*/ 1662246 h 6245647"/>
                  <a:gd name="connsiteX778" fmla="*/ 4507015 w 5856706"/>
                  <a:gd name="connsiteY778" fmla="*/ 1645673 h 6245647"/>
                  <a:gd name="connsiteX779" fmla="*/ 4520064 w 5856706"/>
                  <a:gd name="connsiteY779" fmla="*/ 1622336 h 6245647"/>
                  <a:gd name="connsiteX780" fmla="*/ 4507205 w 5856706"/>
                  <a:gd name="connsiteY780" fmla="*/ 1611383 h 6245647"/>
                  <a:gd name="connsiteX781" fmla="*/ 4549115 w 5856706"/>
                  <a:gd name="connsiteY781" fmla="*/ 1601762 h 6245647"/>
                  <a:gd name="connsiteX782" fmla="*/ 4546162 w 5856706"/>
                  <a:gd name="connsiteY782" fmla="*/ 1549756 h 6245647"/>
                  <a:gd name="connsiteX783" fmla="*/ 4620172 w 5856706"/>
                  <a:gd name="connsiteY783" fmla="*/ 1562900 h 6245647"/>
                  <a:gd name="connsiteX784" fmla="*/ 4623505 w 5856706"/>
                  <a:gd name="connsiteY784" fmla="*/ 1537754 h 6245647"/>
                  <a:gd name="connsiteX785" fmla="*/ 4604169 w 5856706"/>
                  <a:gd name="connsiteY785" fmla="*/ 1499940 h 6245647"/>
                  <a:gd name="connsiteX786" fmla="*/ 4630077 w 5856706"/>
                  <a:gd name="connsiteY786" fmla="*/ 1521657 h 6245647"/>
                  <a:gd name="connsiteX787" fmla="*/ 4643222 w 5856706"/>
                  <a:gd name="connsiteY787" fmla="*/ 1480985 h 6245647"/>
                  <a:gd name="connsiteX788" fmla="*/ 4659415 w 5856706"/>
                  <a:gd name="connsiteY788" fmla="*/ 1518228 h 6245647"/>
                  <a:gd name="connsiteX789" fmla="*/ 4688751 w 5856706"/>
                  <a:gd name="connsiteY789" fmla="*/ 1506036 h 6245647"/>
                  <a:gd name="connsiteX790" fmla="*/ 4695323 w 5856706"/>
                  <a:gd name="connsiteY790" fmla="*/ 1464221 h 6245647"/>
                  <a:gd name="connsiteX791" fmla="*/ 4688942 w 5856706"/>
                  <a:gd name="connsiteY791" fmla="*/ 1420216 h 6245647"/>
                  <a:gd name="connsiteX792" fmla="*/ 4656462 w 5856706"/>
                  <a:gd name="connsiteY792" fmla="*/ 1405928 h 6245647"/>
                  <a:gd name="connsiteX793" fmla="*/ 4581976 w 5856706"/>
                  <a:gd name="connsiteY793" fmla="*/ 1427169 h 6245647"/>
                  <a:gd name="connsiteX794" fmla="*/ 4588263 w 5856706"/>
                  <a:gd name="connsiteY794" fmla="*/ 1454030 h 6245647"/>
                  <a:gd name="connsiteX795" fmla="*/ 4585024 w 5856706"/>
                  <a:gd name="connsiteY795" fmla="*/ 1462031 h 6245647"/>
                  <a:gd name="connsiteX796" fmla="*/ 4578833 w 5856706"/>
                  <a:gd name="connsiteY796" fmla="*/ 1418025 h 6245647"/>
                  <a:gd name="connsiteX797" fmla="*/ 4569022 w 5856706"/>
                  <a:gd name="connsiteY797" fmla="*/ 1450696 h 6245647"/>
                  <a:gd name="connsiteX798" fmla="*/ 4565974 w 5856706"/>
                  <a:gd name="connsiteY798" fmla="*/ 1415739 h 6245647"/>
                  <a:gd name="connsiteX799" fmla="*/ 4533684 w 5856706"/>
                  <a:gd name="connsiteY799" fmla="*/ 1461459 h 6245647"/>
                  <a:gd name="connsiteX800" fmla="*/ 4501871 w 5856706"/>
                  <a:gd name="connsiteY800" fmla="*/ 1430027 h 6245647"/>
                  <a:gd name="connsiteX801" fmla="*/ 4492060 w 5856706"/>
                  <a:gd name="connsiteY801" fmla="*/ 1462602 h 6245647"/>
                  <a:gd name="connsiteX802" fmla="*/ 4492441 w 5856706"/>
                  <a:gd name="connsiteY802" fmla="*/ 1393927 h 6245647"/>
                  <a:gd name="connsiteX803" fmla="*/ 4479583 w 5856706"/>
                  <a:gd name="connsiteY803" fmla="*/ 1408691 h 6245647"/>
                  <a:gd name="connsiteX804" fmla="*/ 4472915 w 5856706"/>
                  <a:gd name="connsiteY804" fmla="*/ 1450505 h 6245647"/>
                  <a:gd name="connsiteX805" fmla="*/ 4466914 w 5856706"/>
                  <a:gd name="connsiteY805" fmla="*/ 1389355 h 6245647"/>
                  <a:gd name="connsiteX806" fmla="*/ 4444340 w 5856706"/>
                  <a:gd name="connsiteY806" fmla="*/ 1410977 h 6245647"/>
                  <a:gd name="connsiteX807" fmla="*/ 4434434 w 5856706"/>
                  <a:gd name="connsiteY807" fmla="*/ 1443647 h 6245647"/>
                  <a:gd name="connsiteX808" fmla="*/ 4463581 w 5856706"/>
                  <a:gd name="connsiteY808" fmla="*/ 1397356 h 6245647"/>
                  <a:gd name="connsiteX809" fmla="*/ 4431767 w 5856706"/>
                  <a:gd name="connsiteY809" fmla="*/ 1374401 h 6245647"/>
                  <a:gd name="connsiteX810" fmla="*/ 4418432 w 5856706"/>
                  <a:gd name="connsiteY810" fmla="*/ 1449362 h 6245647"/>
                  <a:gd name="connsiteX811" fmla="*/ 4406049 w 5856706"/>
                  <a:gd name="connsiteY811" fmla="*/ 1395546 h 6245647"/>
                  <a:gd name="connsiteX812" fmla="*/ 4418622 w 5856706"/>
                  <a:gd name="connsiteY812" fmla="*/ 1423549 h 6245647"/>
                  <a:gd name="connsiteX813" fmla="*/ 4419003 w 5856706"/>
                  <a:gd name="connsiteY813" fmla="*/ 1372115 h 6245647"/>
                  <a:gd name="connsiteX814" fmla="*/ 4390333 w 5856706"/>
                  <a:gd name="connsiteY814" fmla="*/ 1358303 h 6245647"/>
                  <a:gd name="connsiteX815" fmla="*/ 4399382 w 5856706"/>
                  <a:gd name="connsiteY815" fmla="*/ 1420120 h 6245647"/>
                  <a:gd name="connsiteX816" fmla="*/ 4380427 w 5856706"/>
                  <a:gd name="connsiteY816" fmla="*/ 1390974 h 6245647"/>
                  <a:gd name="connsiteX817" fmla="*/ 4358234 w 5856706"/>
                  <a:gd name="connsiteY817" fmla="*/ 1369733 h 6245647"/>
                  <a:gd name="connsiteX818" fmla="*/ 4323468 w 5856706"/>
                  <a:gd name="connsiteY818" fmla="*/ 1328966 h 6245647"/>
                  <a:gd name="connsiteX819" fmla="*/ 4316895 w 5856706"/>
                  <a:gd name="connsiteY819" fmla="*/ 1353636 h 6245647"/>
                  <a:gd name="connsiteX820" fmla="*/ 4315848 w 5856706"/>
                  <a:gd name="connsiteY820" fmla="*/ 1456697 h 6245647"/>
                  <a:gd name="connsiteX821" fmla="*/ 4306990 w 5856706"/>
                  <a:gd name="connsiteY821" fmla="*/ 1386116 h 6245647"/>
                  <a:gd name="connsiteX822" fmla="*/ 4277748 w 5856706"/>
                  <a:gd name="connsiteY822" fmla="*/ 1423835 h 6245647"/>
                  <a:gd name="connsiteX823" fmla="*/ 4208692 w 5856706"/>
                  <a:gd name="connsiteY823" fmla="*/ 1385069 h 6245647"/>
                  <a:gd name="connsiteX824" fmla="*/ 4218502 w 5856706"/>
                  <a:gd name="connsiteY824" fmla="*/ 1352493 h 6245647"/>
                  <a:gd name="connsiteX825" fmla="*/ 4209168 w 5856706"/>
                  <a:gd name="connsiteY825" fmla="*/ 1350874 h 6245647"/>
                  <a:gd name="connsiteX826" fmla="*/ 4205643 w 5856706"/>
                  <a:gd name="connsiteY826" fmla="*/ 1375924 h 6245647"/>
                  <a:gd name="connsiteX827" fmla="*/ 4174687 w 5856706"/>
                  <a:gd name="connsiteY827" fmla="*/ 1335634 h 6245647"/>
                  <a:gd name="connsiteX828" fmla="*/ 4180593 w 5856706"/>
                  <a:gd name="connsiteY828" fmla="*/ 1362590 h 6245647"/>
                  <a:gd name="connsiteX829" fmla="*/ 4042194 w 5856706"/>
                  <a:gd name="connsiteY829" fmla="*/ 1362304 h 6245647"/>
                  <a:gd name="connsiteX830" fmla="*/ 4070864 w 5856706"/>
                  <a:gd name="connsiteY830" fmla="*/ 1341825 h 6245647"/>
                  <a:gd name="connsiteX831" fmla="*/ 3999141 w 5856706"/>
                  <a:gd name="connsiteY831" fmla="*/ 1311059 h 6245647"/>
                  <a:gd name="connsiteX832" fmla="*/ 4006190 w 5856706"/>
                  <a:gd name="connsiteY832" fmla="*/ 1269340 h 6245647"/>
                  <a:gd name="connsiteX833" fmla="*/ 3940944 w 5856706"/>
                  <a:gd name="connsiteY833" fmla="*/ 1239717 h 6245647"/>
                  <a:gd name="connsiteX834" fmla="*/ 3979901 w 5856706"/>
                  <a:gd name="connsiteY834" fmla="*/ 1169708 h 6245647"/>
                  <a:gd name="connsiteX835" fmla="*/ 3967423 w 5856706"/>
                  <a:gd name="connsiteY835" fmla="*/ 1167327 h 6245647"/>
                  <a:gd name="connsiteX836" fmla="*/ 3984378 w 5856706"/>
                  <a:gd name="connsiteY836" fmla="*/ 1101700 h 6245647"/>
                  <a:gd name="connsiteX837" fmla="*/ 3986949 w 5856706"/>
                  <a:gd name="connsiteY837" fmla="*/ 1127894 h 6245647"/>
                  <a:gd name="connsiteX838" fmla="*/ 4061911 w 5856706"/>
                  <a:gd name="connsiteY838" fmla="*/ 1124941 h 6245647"/>
                  <a:gd name="connsiteX839" fmla="*/ 4041242 w 5856706"/>
                  <a:gd name="connsiteY839" fmla="*/ 1060742 h 6245647"/>
                  <a:gd name="connsiteX840" fmla="*/ 4067245 w 5856706"/>
                  <a:gd name="connsiteY840" fmla="*/ 996830 h 6245647"/>
                  <a:gd name="connsiteX841" fmla="*/ 4082199 w 5856706"/>
                  <a:gd name="connsiteY841" fmla="*/ 1034167 h 6245647"/>
                  <a:gd name="connsiteX842" fmla="*/ 4089248 w 5856706"/>
                  <a:gd name="connsiteY842" fmla="*/ 983876 h 6245647"/>
                  <a:gd name="connsiteX843" fmla="*/ 4104393 w 5856706"/>
                  <a:gd name="connsiteY843" fmla="*/ 1012641 h 6245647"/>
                  <a:gd name="connsiteX844" fmla="*/ 4138492 w 5856706"/>
                  <a:gd name="connsiteY844" fmla="*/ 1019118 h 6245647"/>
                  <a:gd name="connsiteX845" fmla="*/ 4201357 w 5856706"/>
                  <a:gd name="connsiteY845" fmla="*/ 970921 h 6245647"/>
                  <a:gd name="connsiteX846" fmla="*/ 4225741 w 5856706"/>
                  <a:gd name="connsiteY846" fmla="*/ 1010069 h 6245647"/>
                  <a:gd name="connsiteX847" fmla="*/ 4235552 w 5856706"/>
                  <a:gd name="connsiteY847" fmla="*/ 968921 h 6245647"/>
                  <a:gd name="connsiteX848" fmla="*/ 4298226 w 5856706"/>
                  <a:gd name="connsiteY848" fmla="*/ 989114 h 6245647"/>
                  <a:gd name="connsiteX849" fmla="*/ 4279367 w 5856706"/>
                  <a:gd name="connsiteY849" fmla="*/ 968445 h 6245647"/>
                  <a:gd name="connsiteX850" fmla="*/ 4311561 w 5856706"/>
                  <a:gd name="connsiteY850" fmla="*/ 914153 h 6245647"/>
                  <a:gd name="connsiteX851" fmla="*/ 4317658 w 5856706"/>
                  <a:gd name="connsiteY851" fmla="*/ 941108 h 6245647"/>
                  <a:gd name="connsiteX852" fmla="*/ 4330707 w 5856706"/>
                  <a:gd name="connsiteY852" fmla="*/ 900341 h 6245647"/>
                  <a:gd name="connsiteX853" fmla="*/ 4315086 w 5856706"/>
                  <a:gd name="connsiteY853" fmla="*/ 880244 h 6245647"/>
                  <a:gd name="connsiteX854" fmla="*/ 4268318 w 5856706"/>
                  <a:gd name="connsiteY854" fmla="*/ 820236 h 6245647"/>
                  <a:gd name="connsiteX855" fmla="*/ 4268032 w 5856706"/>
                  <a:gd name="connsiteY855" fmla="*/ 845954 h 6245647"/>
                  <a:gd name="connsiteX856" fmla="*/ 4236790 w 5856706"/>
                  <a:gd name="connsiteY856" fmla="*/ 848716 h 6245647"/>
                  <a:gd name="connsiteX857" fmla="*/ 4224789 w 5856706"/>
                  <a:gd name="connsiteY857" fmla="*/ 820617 h 6245647"/>
                  <a:gd name="connsiteX858" fmla="*/ 4228218 w 5856706"/>
                  <a:gd name="connsiteY858" fmla="*/ 786898 h 6245647"/>
                  <a:gd name="connsiteX859" fmla="*/ 4182402 w 5856706"/>
                  <a:gd name="connsiteY859" fmla="*/ 752132 h 6245647"/>
                  <a:gd name="connsiteX860" fmla="*/ 4126395 w 5856706"/>
                  <a:gd name="connsiteY860" fmla="*/ 784327 h 6245647"/>
                  <a:gd name="connsiteX861" fmla="*/ 4074675 w 5856706"/>
                  <a:gd name="connsiteY861" fmla="*/ 739940 h 6245647"/>
                  <a:gd name="connsiteX862" fmla="*/ 4067722 w 5856706"/>
                  <a:gd name="connsiteY862" fmla="*/ 790232 h 6245647"/>
                  <a:gd name="connsiteX863" fmla="*/ 4058482 w 5856706"/>
                  <a:gd name="connsiteY863" fmla="*/ 788423 h 6245647"/>
                  <a:gd name="connsiteX864" fmla="*/ 3969519 w 5856706"/>
                  <a:gd name="connsiteY864" fmla="*/ 762610 h 6245647"/>
                  <a:gd name="connsiteX865" fmla="*/ 3920084 w 5856706"/>
                  <a:gd name="connsiteY865" fmla="*/ 770230 h 6245647"/>
                  <a:gd name="connsiteX866" fmla="*/ 3923608 w 5856706"/>
                  <a:gd name="connsiteY866" fmla="*/ 745179 h 6245647"/>
                  <a:gd name="connsiteX867" fmla="*/ 3841407 w 5856706"/>
                  <a:gd name="connsiteY867" fmla="*/ 659073 h 6245647"/>
                  <a:gd name="connsiteX868" fmla="*/ 3864839 w 5856706"/>
                  <a:gd name="connsiteY868" fmla="*/ 681266 h 6245647"/>
                  <a:gd name="connsiteX869" fmla="*/ 3744252 w 5856706"/>
                  <a:gd name="connsiteY869" fmla="*/ 595922 h 6245647"/>
                  <a:gd name="connsiteX870" fmla="*/ 3693198 w 5856706"/>
                  <a:gd name="connsiteY870" fmla="*/ 602590 h 6245647"/>
                  <a:gd name="connsiteX871" fmla="*/ 3681864 w 5856706"/>
                  <a:gd name="connsiteY871" fmla="*/ 582968 h 6245647"/>
                  <a:gd name="connsiteX872" fmla="*/ 3665957 w 5856706"/>
                  <a:gd name="connsiteY872" fmla="*/ 614115 h 6245647"/>
                  <a:gd name="connsiteX873" fmla="*/ 3663575 w 5856706"/>
                  <a:gd name="connsiteY873" fmla="*/ 596398 h 6245647"/>
                  <a:gd name="connsiteX874" fmla="*/ 3642239 w 5856706"/>
                  <a:gd name="connsiteY874" fmla="*/ 609257 h 6245647"/>
                  <a:gd name="connsiteX875" fmla="*/ 3594614 w 5856706"/>
                  <a:gd name="connsiteY875" fmla="*/ 587064 h 6245647"/>
                  <a:gd name="connsiteX876" fmla="*/ 3548704 w 5856706"/>
                  <a:gd name="connsiteY876" fmla="*/ 588969 h 6245647"/>
                  <a:gd name="connsiteX877" fmla="*/ 3458883 w 5856706"/>
                  <a:gd name="connsiteY877" fmla="*/ 577634 h 6245647"/>
                  <a:gd name="connsiteX878" fmla="*/ 3298482 w 5856706"/>
                  <a:gd name="connsiteY878" fmla="*/ 524675 h 6245647"/>
                  <a:gd name="connsiteX879" fmla="*/ 3293434 w 5856706"/>
                  <a:gd name="connsiteY879" fmla="*/ 566871 h 6245647"/>
                  <a:gd name="connsiteX880" fmla="*/ 3287148 w 5856706"/>
                  <a:gd name="connsiteY880" fmla="*/ 522008 h 6245647"/>
                  <a:gd name="connsiteX881" fmla="*/ 3276575 w 5856706"/>
                  <a:gd name="connsiteY881" fmla="*/ 562775 h 6245647"/>
                  <a:gd name="connsiteX882" fmla="*/ 3260287 w 5856706"/>
                  <a:gd name="connsiteY882" fmla="*/ 550202 h 6245647"/>
                  <a:gd name="connsiteX883" fmla="*/ 3273717 w 5856706"/>
                  <a:gd name="connsiteY883" fmla="*/ 510007 h 6245647"/>
                  <a:gd name="connsiteX884" fmla="*/ 3239808 w 5856706"/>
                  <a:gd name="connsiteY884" fmla="*/ 562585 h 6245647"/>
                  <a:gd name="connsiteX885" fmla="*/ 3233331 w 5856706"/>
                  <a:gd name="connsiteY885" fmla="*/ 526294 h 6245647"/>
                  <a:gd name="connsiteX886" fmla="*/ 3156560 w 5856706"/>
                  <a:gd name="connsiteY886" fmla="*/ 533819 h 6245647"/>
                  <a:gd name="connsiteX887" fmla="*/ 3155036 w 5856706"/>
                  <a:gd name="connsiteY887" fmla="*/ 559632 h 6245647"/>
                  <a:gd name="connsiteX888" fmla="*/ 3139891 w 5856706"/>
                  <a:gd name="connsiteY888" fmla="*/ 529819 h 6245647"/>
                  <a:gd name="connsiteX889" fmla="*/ 3124365 w 5856706"/>
                  <a:gd name="connsiteY889" fmla="*/ 552107 h 6245647"/>
                  <a:gd name="connsiteX890" fmla="*/ 3099219 w 5856706"/>
                  <a:gd name="connsiteY890" fmla="*/ 502673 h 6245647"/>
                  <a:gd name="connsiteX891" fmla="*/ 3071406 w 5856706"/>
                  <a:gd name="connsiteY891" fmla="*/ 539630 h 6245647"/>
                  <a:gd name="connsiteX892" fmla="*/ 3054166 w 5856706"/>
                  <a:gd name="connsiteY892" fmla="*/ 500577 h 6245647"/>
                  <a:gd name="connsiteX893" fmla="*/ 3060834 w 5856706"/>
                  <a:gd name="connsiteY893" fmla="*/ 528295 h 6245647"/>
                  <a:gd name="connsiteX894" fmla="*/ 2993492 w 5856706"/>
                  <a:gd name="connsiteY894" fmla="*/ 520865 h 6245647"/>
                  <a:gd name="connsiteX895" fmla="*/ 2955582 w 5856706"/>
                  <a:gd name="connsiteY895" fmla="*/ 510959 h 6245647"/>
                  <a:gd name="connsiteX896" fmla="*/ 2933580 w 5856706"/>
                  <a:gd name="connsiteY896" fmla="*/ 548869 h 6245647"/>
                  <a:gd name="connsiteX897" fmla="*/ 2889098 w 5856706"/>
                  <a:gd name="connsiteY897" fmla="*/ 554774 h 6245647"/>
                  <a:gd name="connsiteX898" fmla="*/ 2802801 w 5856706"/>
                  <a:gd name="connsiteY898" fmla="*/ 532295 h 6245647"/>
                  <a:gd name="connsiteX899" fmla="*/ 2764416 w 5856706"/>
                  <a:gd name="connsiteY899" fmla="*/ 531057 h 6245647"/>
                  <a:gd name="connsiteX900" fmla="*/ 2764796 w 5856706"/>
                  <a:gd name="connsiteY900" fmla="*/ 496100 h 6245647"/>
                  <a:gd name="connsiteX901" fmla="*/ 2738317 w 5856706"/>
                  <a:gd name="connsiteY901" fmla="*/ 515531 h 6245647"/>
                  <a:gd name="connsiteX902" fmla="*/ 2739555 w 5856706"/>
                  <a:gd name="connsiteY902" fmla="*/ 471907 h 6245647"/>
                  <a:gd name="connsiteX903" fmla="*/ 2731840 w 5856706"/>
                  <a:gd name="connsiteY903" fmla="*/ 496291 h 6245647"/>
                  <a:gd name="connsiteX904" fmla="*/ 2692883 w 5856706"/>
                  <a:gd name="connsiteY904" fmla="*/ 479813 h 6245647"/>
                  <a:gd name="connsiteX905" fmla="*/ 2654783 w 5856706"/>
                  <a:gd name="connsiteY905" fmla="*/ 483908 h 6245647"/>
                  <a:gd name="connsiteX906" fmla="*/ 2614302 w 5856706"/>
                  <a:gd name="connsiteY906" fmla="*/ 437045 h 6245647"/>
                  <a:gd name="connsiteX907" fmla="*/ 2600490 w 5856706"/>
                  <a:gd name="connsiteY907" fmla="*/ 468287 h 6245647"/>
                  <a:gd name="connsiteX908" fmla="*/ 2593728 w 5856706"/>
                  <a:gd name="connsiteY908" fmla="*/ 431140 h 6245647"/>
                  <a:gd name="connsiteX909" fmla="*/ 2551627 w 5856706"/>
                  <a:gd name="connsiteY909" fmla="*/ 427901 h 6245647"/>
                  <a:gd name="connsiteX910" fmla="*/ 2520766 w 5856706"/>
                  <a:gd name="connsiteY910" fmla="*/ 419043 h 6245647"/>
                  <a:gd name="connsiteX911" fmla="*/ 2468474 w 5856706"/>
                  <a:gd name="connsiteY911" fmla="*/ 412947 h 6245647"/>
                  <a:gd name="connsiteX912" fmla="*/ 2468855 w 5856706"/>
                  <a:gd name="connsiteY912" fmla="*/ 386658 h 6245647"/>
                  <a:gd name="connsiteX913" fmla="*/ 2402942 w 5856706"/>
                  <a:gd name="connsiteY913" fmla="*/ 349320 h 6245647"/>
                  <a:gd name="connsiteX914" fmla="*/ 2382939 w 5856706"/>
                  <a:gd name="connsiteY914" fmla="*/ 387325 h 6245647"/>
                  <a:gd name="connsiteX915" fmla="*/ 2364080 w 5856706"/>
                  <a:gd name="connsiteY915" fmla="*/ 354749 h 6245647"/>
                  <a:gd name="connsiteX916" fmla="*/ 2340077 w 5856706"/>
                  <a:gd name="connsiteY916" fmla="*/ 382753 h 6245647"/>
                  <a:gd name="connsiteX917" fmla="*/ 2306834 w 5856706"/>
                  <a:gd name="connsiteY917" fmla="*/ 363322 h 6245647"/>
                  <a:gd name="connsiteX918" fmla="*/ 2286260 w 5856706"/>
                  <a:gd name="connsiteY918" fmla="*/ 383515 h 6245647"/>
                  <a:gd name="connsiteX919" fmla="*/ 2268925 w 5856706"/>
                  <a:gd name="connsiteY919" fmla="*/ 360274 h 6245647"/>
                  <a:gd name="connsiteX920" fmla="*/ 2239683 w 5856706"/>
                  <a:gd name="connsiteY920" fmla="*/ 386753 h 6245647"/>
                  <a:gd name="connsiteX921" fmla="*/ 2182057 w 5856706"/>
                  <a:gd name="connsiteY921" fmla="*/ 377609 h 6245647"/>
                  <a:gd name="connsiteX922" fmla="*/ 2173389 w 5856706"/>
                  <a:gd name="connsiteY922" fmla="*/ 419615 h 6245647"/>
                  <a:gd name="connsiteX923" fmla="*/ 2151768 w 5856706"/>
                  <a:gd name="connsiteY923" fmla="*/ 391992 h 6245647"/>
                  <a:gd name="connsiteX924" fmla="*/ 2125098 w 5856706"/>
                  <a:gd name="connsiteY924" fmla="*/ 403803 h 6245647"/>
                  <a:gd name="connsiteX925" fmla="*/ 2142243 w 5856706"/>
                  <a:gd name="connsiteY925" fmla="*/ 355988 h 6245647"/>
                  <a:gd name="connsiteX926" fmla="*/ 2075948 w 5856706"/>
                  <a:gd name="connsiteY926" fmla="*/ 368751 h 6245647"/>
                  <a:gd name="connsiteX927" fmla="*/ 2104047 w 5856706"/>
                  <a:gd name="connsiteY927" fmla="*/ 315697 h 6245647"/>
                  <a:gd name="connsiteX928" fmla="*/ 2138909 w 5856706"/>
                  <a:gd name="connsiteY928" fmla="*/ 345605 h 6245647"/>
                  <a:gd name="connsiteX929" fmla="*/ 2032038 w 5856706"/>
                  <a:gd name="connsiteY929" fmla="*/ 245593 h 6245647"/>
                  <a:gd name="connsiteX930" fmla="*/ 2109857 w 5856706"/>
                  <a:gd name="connsiteY930" fmla="*/ 200730 h 6245647"/>
                  <a:gd name="connsiteX931" fmla="*/ 2132241 w 5856706"/>
                  <a:gd name="connsiteY931" fmla="*/ 244640 h 6245647"/>
                  <a:gd name="connsiteX932" fmla="*/ 2144624 w 5856706"/>
                  <a:gd name="connsiteY932" fmla="*/ 195110 h 6245647"/>
                  <a:gd name="connsiteX933" fmla="*/ 2169770 w 5856706"/>
                  <a:gd name="connsiteY933" fmla="*/ 230353 h 6245647"/>
                  <a:gd name="connsiteX934" fmla="*/ 2191106 w 5856706"/>
                  <a:gd name="connsiteY934" fmla="*/ 264452 h 6245647"/>
                  <a:gd name="connsiteX935" fmla="*/ 2217776 w 5856706"/>
                  <a:gd name="connsiteY935" fmla="*/ 254927 h 6245647"/>
                  <a:gd name="connsiteX936" fmla="*/ 2213013 w 5856706"/>
                  <a:gd name="connsiteY936" fmla="*/ 235592 h 6245647"/>
                  <a:gd name="connsiteX937" fmla="*/ 2243207 w 5856706"/>
                  <a:gd name="connsiteY937" fmla="*/ 254070 h 6245647"/>
                  <a:gd name="connsiteX938" fmla="*/ 2288070 w 5856706"/>
                  <a:gd name="connsiteY938" fmla="*/ 277216 h 6245647"/>
                  <a:gd name="connsiteX939" fmla="*/ 2354745 w 5856706"/>
                  <a:gd name="connsiteY939" fmla="*/ 289408 h 6245647"/>
                  <a:gd name="connsiteX940" fmla="*/ 2363984 w 5856706"/>
                  <a:gd name="connsiteY940" fmla="*/ 256832 h 6245647"/>
                  <a:gd name="connsiteX941" fmla="*/ 2433993 w 5856706"/>
                  <a:gd name="connsiteY941" fmla="*/ 261500 h 6245647"/>
                  <a:gd name="connsiteX942" fmla="*/ 2382463 w 5856706"/>
                  <a:gd name="connsiteY942" fmla="*/ 209588 h 6245647"/>
                  <a:gd name="connsiteX943" fmla="*/ 2390464 w 5856706"/>
                  <a:gd name="connsiteY943" fmla="*/ 185395 h 6245647"/>
                  <a:gd name="connsiteX944" fmla="*/ 2408371 w 5856706"/>
                  <a:gd name="connsiteY944" fmla="*/ 182252 h 6245647"/>
                  <a:gd name="connsiteX945" fmla="*/ 2438660 w 5856706"/>
                  <a:gd name="connsiteY945" fmla="*/ 200921 h 6245647"/>
                  <a:gd name="connsiteX946" fmla="*/ 2464187 w 5856706"/>
                  <a:gd name="connsiteY946" fmla="*/ 270358 h 6245647"/>
                  <a:gd name="connsiteX947" fmla="*/ 2480761 w 5856706"/>
                  <a:gd name="connsiteY947" fmla="*/ 239782 h 6245647"/>
                  <a:gd name="connsiteX948" fmla="*/ 2373224 w 5856706"/>
                  <a:gd name="connsiteY948" fmla="*/ 144342 h 6245647"/>
                  <a:gd name="connsiteX949" fmla="*/ 2353031 w 5856706"/>
                  <a:gd name="connsiteY949" fmla="*/ 146723 h 6245647"/>
                  <a:gd name="connsiteX950" fmla="*/ 2333123 w 5856706"/>
                  <a:gd name="connsiteY950" fmla="*/ 184728 h 6245647"/>
                  <a:gd name="connsiteX951" fmla="*/ 2327980 w 5856706"/>
                  <a:gd name="connsiteY951" fmla="*/ 147581 h 6245647"/>
                  <a:gd name="connsiteX952" fmla="*/ 2317407 w 5856706"/>
                  <a:gd name="connsiteY952" fmla="*/ 170917 h 6245647"/>
                  <a:gd name="connsiteX953" fmla="*/ 2307692 w 5856706"/>
                  <a:gd name="connsiteY953" fmla="*/ 132055 h 6245647"/>
                  <a:gd name="connsiteX954" fmla="*/ 2300643 w 5856706"/>
                  <a:gd name="connsiteY954" fmla="*/ 147581 h 6245647"/>
                  <a:gd name="connsiteX955" fmla="*/ 2222062 w 5856706"/>
                  <a:gd name="connsiteY955" fmla="*/ 104623 h 6245647"/>
                  <a:gd name="connsiteX956" fmla="*/ 2189391 w 5856706"/>
                  <a:gd name="connsiteY956" fmla="*/ 107099 h 6245647"/>
                  <a:gd name="connsiteX957" fmla="*/ 2152244 w 5856706"/>
                  <a:gd name="connsiteY957" fmla="*/ 99003 h 6245647"/>
                  <a:gd name="connsiteX958" fmla="*/ 2120525 w 5856706"/>
                  <a:gd name="connsiteY958" fmla="*/ 87668 h 6245647"/>
                  <a:gd name="connsiteX959" fmla="*/ 2113287 w 5856706"/>
                  <a:gd name="connsiteY959" fmla="*/ 58046 h 6245647"/>
                  <a:gd name="connsiteX960" fmla="*/ 2121764 w 5856706"/>
                  <a:gd name="connsiteY960" fmla="*/ 34138 h 6245647"/>
                  <a:gd name="connsiteX961" fmla="*/ 2104714 w 5856706"/>
                  <a:gd name="connsiteY961" fmla="*/ 36995 h 6245647"/>
                  <a:gd name="connsiteX962" fmla="*/ 2006321 w 5856706"/>
                  <a:gd name="connsiteY962" fmla="*/ 29089 h 6245647"/>
                  <a:gd name="connsiteX963" fmla="*/ 2012321 w 5856706"/>
                  <a:gd name="connsiteY963" fmla="*/ 49283 h 6245647"/>
                  <a:gd name="connsiteX964" fmla="*/ 2011655 w 5856706"/>
                  <a:gd name="connsiteY964" fmla="*/ 67189 h 6245647"/>
                  <a:gd name="connsiteX965" fmla="*/ 2007178 w 5856706"/>
                  <a:gd name="connsiteY965" fmla="*/ 65665 h 6245647"/>
                  <a:gd name="connsiteX966" fmla="*/ 1999081 w 5856706"/>
                  <a:gd name="connsiteY966" fmla="*/ 98812 h 6245647"/>
                  <a:gd name="connsiteX967" fmla="*/ 1940408 w 5856706"/>
                  <a:gd name="connsiteY967" fmla="*/ 78334 h 6245647"/>
                  <a:gd name="connsiteX968" fmla="*/ 1946504 w 5856706"/>
                  <a:gd name="connsiteY968" fmla="*/ 71285 h 6245647"/>
                  <a:gd name="connsiteX969" fmla="*/ 1883448 w 5856706"/>
                  <a:gd name="connsiteY969" fmla="*/ 37757 h 6245647"/>
                  <a:gd name="connsiteX970" fmla="*/ 1881448 w 5856706"/>
                  <a:gd name="connsiteY970" fmla="*/ 419 h 6245647"/>
                  <a:gd name="connsiteX971" fmla="*/ 1865351 w 5856706"/>
                  <a:gd name="connsiteY971" fmla="*/ 48806 h 6245647"/>
                  <a:gd name="connsiteX972" fmla="*/ 1843348 w 5856706"/>
                  <a:gd name="connsiteY972" fmla="*/ 67666 h 6245647"/>
                  <a:gd name="connsiteX973" fmla="*/ 1848777 w 5856706"/>
                  <a:gd name="connsiteY973" fmla="*/ 51473 h 6245647"/>
                  <a:gd name="connsiteX974" fmla="*/ 1834014 w 5856706"/>
                  <a:gd name="connsiteY974" fmla="*/ 91478 h 6245647"/>
                  <a:gd name="connsiteX975" fmla="*/ 1819345 w 5856706"/>
                  <a:gd name="connsiteY975" fmla="*/ 49092 h 6245647"/>
                  <a:gd name="connsiteX976" fmla="*/ 1826203 w 5856706"/>
                  <a:gd name="connsiteY976" fmla="*/ 60903 h 6245647"/>
                  <a:gd name="connsiteX977" fmla="*/ 1812772 w 5856706"/>
                  <a:gd name="connsiteY977" fmla="*/ 128721 h 6245647"/>
                  <a:gd name="connsiteX978" fmla="*/ 1799342 w 5856706"/>
                  <a:gd name="connsiteY978" fmla="*/ 114433 h 6245647"/>
                  <a:gd name="connsiteX979" fmla="*/ 1793818 w 5856706"/>
                  <a:gd name="connsiteY979" fmla="*/ 130531 h 6245647"/>
                  <a:gd name="connsiteX980" fmla="*/ 1791532 w 5856706"/>
                  <a:gd name="connsiteY980" fmla="*/ 212065 h 6245647"/>
                  <a:gd name="connsiteX981" fmla="*/ 1782578 w 5856706"/>
                  <a:gd name="connsiteY981" fmla="*/ 245117 h 6245647"/>
                  <a:gd name="connsiteX982" fmla="*/ 1775530 w 5856706"/>
                  <a:gd name="connsiteY982" fmla="*/ 233305 h 6245647"/>
                  <a:gd name="connsiteX983" fmla="*/ 1761623 w 5856706"/>
                  <a:gd name="connsiteY983" fmla="*/ 255403 h 6245647"/>
                  <a:gd name="connsiteX984" fmla="*/ 1747812 w 5856706"/>
                  <a:gd name="connsiteY984" fmla="*/ 323222 h 6245647"/>
                  <a:gd name="connsiteX985" fmla="*/ 1756671 w 5856706"/>
                  <a:gd name="connsiteY985" fmla="*/ 326555 h 6245647"/>
                  <a:gd name="connsiteX986" fmla="*/ 1749717 w 5856706"/>
                  <a:gd name="connsiteY986" fmla="*/ 396945 h 6245647"/>
                  <a:gd name="connsiteX987" fmla="*/ 1738478 w 5856706"/>
                  <a:gd name="connsiteY987" fmla="*/ 392754 h 6245647"/>
                  <a:gd name="connsiteX988" fmla="*/ 1726381 w 5856706"/>
                  <a:gd name="connsiteY988" fmla="*/ 452000 h 6245647"/>
                  <a:gd name="connsiteX989" fmla="*/ 1746764 w 5856706"/>
                  <a:gd name="connsiteY989" fmla="*/ 459620 h 6245647"/>
                  <a:gd name="connsiteX990" fmla="*/ 1745717 w 5856706"/>
                  <a:gd name="connsiteY990" fmla="*/ 514007 h 6245647"/>
                  <a:gd name="connsiteX991" fmla="*/ 1757242 w 5856706"/>
                  <a:gd name="connsiteY991" fmla="*/ 518198 h 6245647"/>
                  <a:gd name="connsiteX992" fmla="*/ 1778863 w 5856706"/>
                  <a:gd name="connsiteY992" fmla="*/ 508006 h 6245647"/>
                  <a:gd name="connsiteX993" fmla="*/ 1764767 w 5856706"/>
                  <a:gd name="connsiteY993" fmla="*/ 530009 h 6245647"/>
                  <a:gd name="connsiteX994" fmla="*/ 1739811 w 5856706"/>
                  <a:gd name="connsiteY994" fmla="*/ 593732 h 6245647"/>
                  <a:gd name="connsiteX995" fmla="*/ 1739621 w 5856706"/>
                  <a:gd name="connsiteY995" fmla="*/ 557156 h 6245647"/>
                  <a:gd name="connsiteX996" fmla="*/ 1695901 w 5856706"/>
                  <a:gd name="connsiteY996" fmla="*/ 613925 h 6245647"/>
                  <a:gd name="connsiteX997" fmla="*/ 1706855 w 5856706"/>
                  <a:gd name="connsiteY997" fmla="*/ 535915 h 6245647"/>
                  <a:gd name="connsiteX998" fmla="*/ 1688471 w 5856706"/>
                  <a:gd name="connsiteY998" fmla="*/ 529057 h 6245647"/>
                  <a:gd name="connsiteX999" fmla="*/ 1692377 w 5856706"/>
                  <a:gd name="connsiteY999" fmla="*/ 558013 h 6245647"/>
                  <a:gd name="connsiteX1000" fmla="*/ 1681328 w 5856706"/>
                  <a:gd name="connsiteY1000" fmla="*/ 599542 h 6245647"/>
                  <a:gd name="connsiteX1001" fmla="*/ 1664469 w 5856706"/>
                  <a:gd name="connsiteY1001" fmla="*/ 620687 h 6245647"/>
                  <a:gd name="connsiteX1002" fmla="*/ 1660944 w 5856706"/>
                  <a:gd name="connsiteY1002" fmla="*/ 637642 h 6245647"/>
                  <a:gd name="connsiteX1003" fmla="*/ 1663802 w 5856706"/>
                  <a:gd name="connsiteY1003" fmla="*/ 684314 h 6245647"/>
                  <a:gd name="connsiteX1004" fmla="*/ 1694948 w 5856706"/>
                  <a:gd name="connsiteY1004" fmla="*/ 704698 h 6245647"/>
                  <a:gd name="connsiteX1005" fmla="*/ 1679137 w 5856706"/>
                  <a:gd name="connsiteY1005" fmla="*/ 708127 h 6245647"/>
                  <a:gd name="connsiteX1006" fmla="*/ 1662278 w 5856706"/>
                  <a:gd name="connsiteY1006" fmla="*/ 765753 h 6245647"/>
                  <a:gd name="connsiteX1007" fmla="*/ 1671326 w 5856706"/>
                  <a:gd name="connsiteY1007" fmla="*/ 796328 h 6245647"/>
                  <a:gd name="connsiteX1008" fmla="*/ 1700949 w 5856706"/>
                  <a:gd name="connsiteY1008" fmla="*/ 788899 h 6245647"/>
                  <a:gd name="connsiteX1009" fmla="*/ 1721904 w 5856706"/>
                  <a:gd name="connsiteY1009" fmla="*/ 878148 h 6245647"/>
                  <a:gd name="connsiteX1010" fmla="*/ 1697806 w 5856706"/>
                  <a:gd name="connsiteY1010" fmla="*/ 869480 h 6245647"/>
                  <a:gd name="connsiteX1011" fmla="*/ 1700759 w 5856706"/>
                  <a:gd name="connsiteY1011" fmla="*/ 906818 h 6245647"/>
                  <a:gd name="connsiteX1012" fmla="*/ 1698187 w 5856706"/>
                  <a:gd name="connsiteY1012" fmla="*/ 933203 h 6245647"/>
                  <a:gd name="connsiteX1013" fmla="*/ 1709712 w 5856706"/>
                  <a:gd name="connsiteY1013" fmla="*/ 900913 h 6245647"/>
                  <a:gd name="connsiteX1014" fmla="*/ 1718475 w 5856706"/>
                  <a:gd name="connsiteY1014" fmla="*/ 949490 h 6245647"/>
                  <a:gd name="connsiteX1015" fmla="*/ 1742955 w 5856706"/>
                  <a:gd name="connsiteY1015" fmla="*/ 985400 h 6245647"/>
                  <a:gd name="connsiteX1016" fmla="*/ 1697044 w 5856706"/>
                  <a:gd name="connsiteY1016" fmla="*/ 1032644 h 6245647"/>
                  <a:gd name="connsiteX1017" fmla="*/ 1690472 w 5856706"/>
                  <a:gd name="connsiteY1017" fmla="*/ 1093794 h 6245647"/>
                  <a:gd name="connsiteX1018" fmla="*/ 1662182 w 5856706"/>
                  <a:gd name="connsiteY1018" fmla="*/ 1156373 h 6245647"/>
                  <a:gd name="connsiteX1019" fmla="*/ 1663802 w 5856706"/>
                  <a:gd name="connsiteY1019" fmla="*/ 1147896 h 6245647"/>
                  <a:gd name="connsiteX1020" fmla="*/ 1651229 w 5856706"/>
                  <a:gd name="connsiteY1020" fmla="*/ 1143515 h 6245647"/>
                  <a:gd name="connsiteX1021" fmla="*/ 1658753 w 5856706"/>
                  <a:gd name="connsiteY1021" fmla="*/ 1118940 h 6245647"/>
                  <a:gd name="connsiteX1022" fmla="*/ 1633703 w 5856706"/>
                  <a:gd name="connsiteY1022" fmla="*/ 1137419 h 6245647"/>
                  <a:gd name="connsiteX1023" fmla="*/ 1587983 w 5856706"/>
                  <a:gd name="connsiteY1023" fmla="*/ 1048550 h 6245647"/>
                  <a:gd name="connsiteX1024" fmla="*/ 1568457 w 5856706"/>
                  <a:gd name="connsiteY1024" fmla="*/ 1078268 h 6245647"/>
                  <a:gd name="connsiteX1025" fmla="*/ 1565313 w 5856706"/>
                  <a:gd name="connsiteY1025" fmla="*/ 1067981 h 6245647"/>
                  <a:gd name="connsiteX1026" fmla="*/ 1573124 w 5856706"/>
                  <a:gd name="connsiteY1026" fmla="*/ 1043502 h 6245647"/>
                  <a:gd name="connsiteX1027" fmla="*/ 1567504 w 5856706"/>
                  <a:gd name="connsiteY1027" fmla="*/ 1032453 h 6245647"/>
                  <a:gd name="connsiteX1028" fmla="*/ 1511021 w 5856706"/>
                  <a:gd name="connsiteY1028" fmla="*/ 1012736 h 6245647"/>
                  <a:gd name="connsiteX1029" fmla="*/ 1480446 w 5856706"/>
                  <a:gd name="connsiteY1029" fmla="*/ 1010165 h 6245647"/>
                  <a:gd name="connsiteX1030" fmla="*/ 1472444 w 5856706"/>
                  <a:gd name="connsiteY1030" fmla="*/ 1034548 h 6245647"/>
                  <a:gd name="connsiteX1031" fmla="*/ 1459586 w 5856706"/>
                  <a:gd name="connsiteY1031" fmla="*/ 1011212 h 6245647"/>
                  <a:gd name="connsiteX1032" fmla="*/ 1492828 w 5856706"/>
                  <a:gd name="connsiteY1032" fmla="*/ 932155 h 6245647"/>
                  <a:gd name="connsiteX1033" fmla="*/ 1506925 w 5856706"/>
                  <a:gd name="connsiteY1033" fmla="*/ 937775 h 6245647"/>
                  <a:gd name="connsiteX1034" fmla="*/ 1472921 w 5856706"/>
                  <a:gd name="connsiteY1034" fmla="*/ 896722 h 6245647"/>
                  <a:gd name="connsiteX1035" fmla="*/ 1457014 w 5856706"/>
                  <a:gd name="connsiteY1035" fmla="*/ 955015 h 6245647"/>
                  <a:gd name="connsiteX1036" fmla="*/ 1464348 w 5856706"/>
                  <a:gd name="connsiteY1036" fmla="*/ 911867 h 6245647"/>
                  <a:gd name="connsiteX1037" fmla="*/ 1451109 w 5856706"/>
                  <a:gd name="connsiteY1037" fmla="*/ 925106 h 6245647"/>
                  <a:gd name="connsiteX1038" fmla="*/ 1437106 w 5856706"/>
                  <a:gd name="connsiteY1038" fmla="*/ 919677 h 6245647"/>
                  <a:gd name="connsiteX1039" fmla="*/ 1387386 w 5856706"/>
                  <a:gd name="connsiteY1039" fmla="*/ 1010927 h 6245647"/>
                  <a:gd name="connsiteX1040" fmla="*/ 1431678 w 5856706"/>
                  <a:gd name="connsiteY1040" fmla="*/ 1009688 h 6245647"/>
                  <a:gd name="connsiteX1041" fmla="*/ 1396054 w 5856706"/>
                  <a:gd name="connsiteY1041" fmla="*/ 1051217 h 6245647"/>
                  <a:gd name="connsiteX1042" fmla="*/ 1409294 w 5856706"/>
                  <a:gd name="connsiteY1042" fmla="*/ 1083888 h 6245647"/>
                  <a:gd name="connsiteX1043" fmla="*/ 1377766 w 5856706"/>
                  <a:gd name="connsiteY1043" fmla="*/ 1117892 h 6245647"/>
                  <a:gd name="connsiteX1044" fmla="*/ 1403484 w 5856706"/>
                  <a:gd name="connsiteY1044" fmla="*/ 1109320 h 6245647"/>
                  <a:gd name="connsiteX1045" fmla="*/ 1417390 w 5856706"/>
                  <a:gd name="connsiteY1045" fmla="*/ 1151325 h 6245647"/>
                  <a:gd name="connsiteX1046" fmla="*/ 1386148 w 5856706"/>
                  <a:gd name="connsiteY1046" fmla="*/ 1194664 h 6245647"/>
                  <a:gd name="connsiteX1047" fmla="*/ 1382243 w 5856706"/>
                  <a:gd name="connsiteY1047" fmla="*/ 1211523 h 6245647"/>
                  <a:gd name="connsiteX1048" fmla="*/ 1386148 w 5856706"/>
                  <a:gd name="connsiteY1048" fmla="*/ 1240574 h 6245647"/>
                  <a:gd name="connsiteX1049" fmla="*/ 1358049 w 5856706"/>
                  <a:gd name="connsiteY1049" fmla="*/ 1303630 h 6245647"/>
                  <a:gd name="connsiteX1050" fmla="*/ 1294137 w 5856706"/>
                  <a:gd name="connsiteY1050" fmla="*/ 1288771 h 6245647"/>
                  <a:gd name="connsiteX1051" fmla="*/ 1276325 w 5856706"/>
                  <a:gd name="connsiteY1051" fmla="*/ 1328299 h 6245647"/>
                  <a:gd name="connsiteX1052" fmla="*/ 1290803 w 5856706"/>
                  <a:gd name="connsiteY1052" fmla="*/ 1269149 h 6245647"/>
                  <a:gd name="connsiteX1053" fmla="*/ 1265180 w 5856706"/>
                  <a:gd name="connsiteY1053" fmla="*/ 1296581 h 6245647"/>
                  <a:gd name="connsiteX1054" fmla="*/ 1254703 w 5856706"/>
                  <a:gd name="connsiteY1054" fmla="*/ 1338682 h 6245647"/>
                  <a:gd name="connsiteX1055" fmla="*/ 1258037 w 5856706"/>
                  <a:gd name="connsiteY1055" fmla="*/ 1358399 h 6245647"/>
                  <a:gd name="connsiteX1056" fmla="*/ 1241749 w 5856706"/>
                  <a:gd name="connsiteY1056" fmla="*/ 1380116 h 6245647"/>
                  <a:gd name="connsiteX1057" fmla="*/ 1252226 w 5856706"/>
                  <a:gd name="connsiteY1057" fmla="*/ 1393165 h 6245647"/>
                  <a:gd name="connsiteX1058" fmla="*/ 1246226 w 5856706"/>
                  <a:gd name="connsiteY1058" fmla="*/ 1473746 h 6245647"/>
                  <a:gd name="connsiteX1059" fmla="*/ 1254512 w 5856706"/>
                  <a:gd name="connsiteY1059" fmla="*/ 1439933 h 6245647"/>
                  <a:gd name="connsiteX1060" fmla="*/ 1250226 w 5856706"/>
                  <a:gd name="connsiteY1060" fmla="*/ 1502702 h 6245647"/>
                  <a:gd name="connsiteX1061" fmla="*/ 1242035 w 5856706"/>
                  <a:gd name="connsiteY1061" fmla="*/ 1490606 h 6245647"/>
                  <a:gd name="connsiteX1062" fmla="*/ 1247559 w 5856706"/>
                  <a:gd name="connsiteY1062" fmla="*/ 1547851 h 6245647"/>
                  <a:gd name="connsiteX1063" fmla="*/ 1223937 w 5856706"/>
                  <a:gd name="connsiteY1063" fmla="*/ 1575854 h 6245647"/>
                  <a:gd name="connsiteX1064" fmla="*/ 1170216 w 5856706"/>
                  <a:gd name="connsiteY1064" fmla="*/ 1666913 h 6245647"/>
                  <a:gd name="connsiteX1065" fmla="*/ 1189552 w 5856706"/>
                  <a:gd name="connsiteY1065" fmla="*/ 1646244 h 6245647"/>
                  <a:gd name="connsiteX1066" fmla="*/ 1161358 w 5856706"/>
                  <a:gd name="connsiteY1066" fmla="*/ 1645291 h 6245647"/>
                  <a:gd name="connsiteX1067" fmla="*/ 1143165 w 5856706"/>
                  <a:gd name="connsiteY1067" fmla="*/ 1739970 h 6245647"/>
                  <a:gd name="connsiteX1068" fmla="*/ 1165359 w 5856706"/>
                  <a:gd name="connsiteY1068" fmla="*/ 1720253 h 6245647"/>
                  <a:gd name="connsiteX1069" fmla="*/ 1174884 w 5856706"/>
                  <a:gd name="connsiteY1069" fmla="*/ 1751305 h 6245647"/>
                  <a:gd name="connsiteX1070" fmla="*/ 1143737 w 5856706"/>
                  <a:gd name="connsiteY1070" fmla="*/ 1749305 h 6245647"/>
                  <a:gd name="connsiteX1071" fmla="*/ 1176026 w 5856706"/>
                  <a:gd name="connsiteY1071" fmla="*/ 1769974 h 6245647"/>
                  <a:gd name="connsiteX1072" fmla="*/ 1169168 w 5856706"/>
                  <a:gd name="connsiteY1072" fmla="*/ 1785976 h 6245647"/>
                  <a:gd name="connsiteX1073" fmla="*/ 1198029 w 5856706"/>
                  <a:gd name="connsiteY1073" fmla="*/ 1750448 h 6245647"/>
                  <a:gd name="connsiteX1074" fmla="*/ 1199553 w 5856706"/>
                  <a:gd name="connsiteY1074" fmla="*/ 1815218 h 6245647"/>
                  <a:gd name="connsiteX1075" fmla="*/ 1169930 w 5856706"/>
                  <a:gd name="connsiteY1075" fmla="*/ 1841411 h 6245647"/>
                  <a:gd name="connsiteX1076" fmla="*/ 1188695 w 5856706"/>
                  <a:gd name="connsiteY1076" fmla="*/ 1847984 h 6245647"/>
                  <a:gd name="connsiteX1077" fmla="*/ 1187171 w 5856706"/>
                  <a:gd name="connsiteY1077" fmla="*/ 1902466 h 6245647"/>
                  <a:gd name="connsiteX1078" fmla="*/ 1180408 w 5856706"/>
                  <a:gd name="connsiteY1078" fmla="*/ 1918373 h 6245647"/>
                  <a:gd name="connsiteX1079" fmla="*/ 1152976 w 5856706"/>
                  <a:gd name="connsiteY1079" fmla="*/ 1862843 h 6245647"/>
                  <a:gd name="connsiteX1080" fmla="*/ 1144023 w 5856706"/>
                  <a:gd name="connsiteY1080" fmla="*/ 1887322 h 6245647"/>
                  <a:gd name="connsiteX1081" fmla="*/ 1124020 w 5856706"/>
                  <a:gd name="connsiteY1081" fmla="*/ 1861890 h 6245647"/>
                  <a:gd name="connsiteX1082" fmla="*/ 1114019 w 5856706"/>
                  <a:gd name="connsiteY1082" fmla="*/ 1913420 h 6245647"/>
                  <a:gd name="connsiteX1083" fmla="*/ 1115543 w 5856706"/>
                  <a:gd name="connsiteY1083" fmla="*/ 1895609 h 6245647"/>
                  <a:gd name="connsiteX1084" fmla="*/ 1083158 w 5856706"/>
                  <a:gd name="connsiteY1084" fmla="*/ 1884179 h 6245647"/>
                  <a:gd name="connsiteX1085" fmla="*/ 1102493 w 5856706"/>
                  <a:gd name="connsiteY1085" fmla="*/ 1854365 h 6245647"/>
                  <a:gd name="connsiteX1086" fmla="*/ 1093921 w 5856706"/>
                  <a:gd name="connsiteY1086" fmla="*/ 1887989 h 6245647"/>
                  <a:gd name="connsiteX1087" fmla="*/ 1109447 w 5856706"/>
                  <a:gd name="connsiteY1087" fmla="*/ 1838363 h 6245647"/>
                  <a:gd name="connsiteX1088" fmla="*/ 1103541 w 5856706"/>
                  <a:gd name="connsiteY1088" fmla="*/ 1827124 h 6245647"/>
                  <a:gd name="connsiteX1089" fmla="*/ 1089063 w 5856706"/>
                  <a:gd name="connsiteY1089" fmla="*/ 1849603 h 6245647"/>
                  <a:gd name="connsiteX1090" fmla="*/ 1098874 w 5856706"/>
                  <a:gd name="connsiteY1090" fmla="*/ 1788643 h 6245647"/>
                  <a:gd name="connsiteX1091" fmla="*/ 1087539 w 5856706"/>
                  <a:gd name="connsiteY1091" fmla="*/ 1821409 h 6245647"/>
                  <a:gd name="connsiteX1092" fmla="*/ 1074204 w 5856706"/>
                  <a:gd name="connsiteY1092" fmla="*/ 1816741 h 6245647"/>
                  <a:gd name="connsiteX1093" fmla="*/ 1064393 w 5856706"/>
                  <a:gd name="connsiteY1093" fmla="*/ 1776451 h 6245647"/>
                  <a:gd name="connsiteX1094" fmla="*/ 1067918 w 5856706"/>
                  <a:gd name="connsiteY1094" fmla="*/ 1796072 h 6245647"/>
                  <a:gd name="connsiteX1095" fmla="*/ 1043153 w 5856706"/>
                  <a:gd name="connsiteY1095" fmla="*/ 1824076 h 6245647"/>
                  <a:gd name="connsiteX1096" fmla="*/ 1055250 w 5856706"/>
                  <a:gd name="connsiteY1096" fmla="*/ 1856080 h 6245647"/>
                  <a:gd name="connsiteX1097" fmla="*/ 1028103 w 5856706"/>
                  <a:gd name="connsiteY1097" fmla="*/ 1892370 h 6245647"/>
                  <a:gd name="connsiteX1098" fmla="*/ 1022674 w 5856706"/>
                  <a:gd name="connsiteY1098" fmla="*/ 1890560 h 6245647"/>
                  <a:gd name="connsiteX1099" fmla="*/ 1000385 w 5856706"/>
                  <a:gd name="connsiteY1099" fmla="*/ 1854175 h 6245647"/>
                  <a:gd name="connsiteX1100" fmla="*/ 1003815 w 5856706"/>
                  <a:gd name="connsiteY1100" fmla="*/ 1874082 h 6245647"/>
                  <a:gd name="connsiteX1101" fmla="*/ 991813 w 5856706"/>
                  <a:gd name="connsiteY1101" fmla="*/ 1897228 h 6245647"/>
                  <a:gd name="connsiteX1102" fmla="*/ 950379 w 5856706"/>
                  <a:gd name="connsiteY1102" fmla="*/ 1825600 h 6245647"/>
                  <a:gd name="connsiteX1103" fmla="*/ 927710 w 5856706"/>
                  <a:gd name="connsiteY1103" fmla="*/ 1844650 h 6245647"/>
                  <a:gd name="connsiteX1104" fmla="*/ 933806 w 5856706"/>
                  <a:gd name="connsiteY1104" fmla="*/ 1874939 h 6245647"/>
                  <a:gd name="connsiteX1105" fmla="*/ 918947 w 5856706"/>
                  <a:gd name="connsiteY1105" fmla="*/ 1897133 h 6245647"/>
                  <a:gd name="connsiteX1106" fmla="*/ 927233 w 5856706"/>
                  <a:gd name="connsiteY1106" fmla="*/ 1909515 h 6245647"/>
                  <a:gd name="connsiteX1107" fmla="*/ 912089 w 5856706"/>
                  <a:gd name="connsiteY1107" fmla="*/ 1838459 h 6245647"/>
                  <a:gd name="connsiteX1108" fmla="*/ 904183 w 5856706"/>
                  <a:gd name="connsiteY1108" fmla="*/ 1835506 h 6245647"/>
                  <a:gd name="connsiteX1109" fmla="*/ 916756 w 5856706"/>
                  <a:gd name="connsiteY1109" fmla="*/ 1821695 h 6245647"/>
                  <a:gd name="connsiteX1110" fmla="*/ 897611 w 5856706"/>
                  <a:gd name="connsiteY1110" fmla="*/ 1777118 h 6245647"/>
                  <a:gd name="connsiteX1111" fmla="*/ 872655 w 5856706"/>
                  <a:gd name="connsiteY1111" fmla="*/ 1813979 h 6245647"/>
                  <a:gd name="connsiteX1112" fmla="*/ 876941 w 5856706"/>
                  <a:gd name="connsiteY1112" fmla="*/ 1769021 h 6245647"/>
                  <a:gd name="connsiteX1113" fmla="*/ 858844 w 5856706"/>
                  <a:gd name="connsiteY1113" fmla="*/ 1761973 h 6245647"/>
                  <a:gd name="connsiteX1114" fmla="*/ 828650 w 5856706"/>
                  <a:gd name="connsiteY1114" fmla="*/ 1815694 h 6245647"/>
                  <a:gd name="connsiteX1115" fmla="*/ 827030 w 5856706"/>
                  <a:gd name="connsiteY1115" fmla="*/ 1870939 h 6245647"/>
                  <a:gd name="connsiteX1116" fmla="*/ 742258 w 5856706"/>
                  <a:gd name="connsiteY1116" fmla="*/ 1987811 h 6245647"/>
                  <a:gd name="connsiteX1117" fmla="*/ 720922 w 5856706"/>
                  <a:gd name="connsiteY1117" fmla="*/ 1979619 h 6245647"/>
                  <a:gd name="connsiteX1118" fmla="*/ 714826 w 5856706"/>
                  <a:gd name="connsiteY1118" fmla="*/ 2089252 h 6245647"/>
                  <a:gd name="connsiteX1119" fmla="*/ 711587 w 5856706"/>
                  <a:gd name="connsiteY1119" fmla="*/ 2060010 h 6245647"/>
                  <a:gd name="connsiteX1120" fmla="*/ 721970 w 5856706"/>
                  <a:gd name="connsiteY1120" fmla="*/ 2045437 h 6245647"/>
                  <a:gd name="connsiteX1121" fmla="*/ 693490 w 5856706"/>
                  <a:gd name="connsiteY1121" fmla="*/ 2099825 h 6245647"/>
                  <a:gd name="connsiteX1122" fmla="*/ 677298 w 5856706"/>
                  <a:gd name="connsiteY1122" fmla="*/ 2103158 h 6245647"/>
                  <a:gd name="connsiteX1123" fmla="*/ 691299 w 5856706"/>
                  <a:gd name="connsiteY1123" fmla="*/ 2127161 h 6245647"/>
                  <a:gd name="connsiteX1124" fmla="*/ 678250 w 5856706"/>
                  <a:gd name="connsiteY1124" fmla="*/ 2150117 h 6245647"/>
                  <a:gd name="connsiteX1125" fmla="*/ 710635 w 5856706"/>
                  <a:gd name="connsiteY1125" fmla="*/ 2143640 h 6245647"/>
                  <a:gd name="connsiteX1126" fmla="*/ 694824 w 5856706"/>
                  <a:gd name="connsiteY1126" fmla="*/ 2165738 h 6245647"/>
                  <a:gd name="connsiteX1127" fmla="*/ 716064 w 5856706"/>
                  <a:gd name="connsiteY1127" fmla="*/ 2145735 h 6245647"/>
                  <a:gd name="connsiteX1128" fmla="*/ 724827 w 5856706"/>
                  <a:gd name="connsiteY1128" fmla="*/ 2167738 h 6245647"/>
                  <a:gd name="connsiteX1129" fmla="*/ 712159 w 5856706"/>
                  <a:gd name="connsiteY1129" fmla="*/ 2200218 h 6245647"/>
                  <a:gd name="connsiteX1130" fmla="*/ 733400 w 5856706"/>
                  <a:gd name="connsiteY1130" fmla="*/ 2180311 h 6245647"/>
                  <a:gd name="connsiteX1131" fmla="*/ 759212 w 5856706"/>
                  <a:gd name="connsiteY1131" fmla="*/ 2134019 h 6245647"/>
                  <a:gd name="connsiteX1132" fmla="*/ 761117 w 5856706"/>
                  <a:gd name="connsiteY1132" fmla="*/ 2106778 h 6245647"/>
                  <a:gd name="connsiteX1133" fmla="*/ 774452 w 5856706"/>
                  <a:gd name="connsiteY1133" fmla="*/ 2102492 h 6245647"/>
                  <a:gd name="connsiteX1134" fmla="*/ 772833 w 5856706"/>
                  <a:gd name="connsiteY1134" fmla="*/ 2139163 h 6245647"/>
                  <a:gd name="connsiteX1135" fmla="*/ 784740 w 5856706"/>
                  <a:gd name="connsiteY1135" fmla="*/ 2087728 h 6245647"/>
                  <a:gd name="connsiteX1136" fmla="*/ 768166 w 5856706"/>
                  <a:gd name="connsiteY1136" fmla="*/ 2072297 h 6245647"/>
                  <a:gd name="connsiteX1137" fmla="*/ 792074 w 5856706"/>
                  <a:gd name="connsiteY1137" fmla="*/ 2062677 h 6245647"/>
                  <a:gd name="connsiteX1138" fmla="*/ 788073 w 5856706"/>
                  <a:gd name="connsiteY1138" fmla="*/ 2107635 h 6245647"/>
                  <a:gd name="connsiteX1139" fmla="*/ 850843 w 5856706"/>
                  <a:gd name="connsiteY1139" fmla="*/ 2131257 h 6245647"/>
                  <a:gd name="connsiteX1140" fmla="*/ 844080 w 5856706"/>
                  <a:gd name="connsiteY1140" fmla="*/ 2165928 h 6245647"/>
                  <a:gd name="connsiteX1141" fmla="*/ 868845 w 5856706"/>
                  <a:gd name="connsiteY1141" fmla="*/ 2175167 h 6245647"/>
                  <a:gd name="connsiteX1142" fmla="*/ 846557 w 5856706"/>
                  <a:gd name="connsiteY1142" fmla="*/ 2222507 h 6245647"/>
                  <a:gd name="connsiteX1143" fmla="*/ 858558 w 5856706"/>
                  <a:gd name="connsiteY1143" fmla="*/ 2245462 h 6245647"/>
                  <a:gd name="connsiteX1144" fmla="*/ 836746 w 5856706"/>
                  <a:gd name="connsiteY1144" fmla="*/ 2246605 h 6245647"/>
                  <a:gd name="connsiteX1145" fmla="*/ 824173 w 5856706"/>
                  <a:gd name="connsiteY1145" fmla="*/ 2269655 h 6245647"/>
                  <a:gd name="connsiteX1146" fmla="*/ 831983 w 5856706"/>
                  <a:gd name="connsiteY1146" fmla="*/ 2318995 h 6245647"/>
                  <a:gd name="connsiteX1147" fmla="*/ 824554 w 5856706"/>
                  <a:gd name="connsiteY1147" fmla="*/ 2334711 h 6245647"/>
                  <a:gd name="connsiteX1148" fmla="*/ 808647 w 5856706"/>
                  <a:gd name="connsiteY1148" fmla="*/ 2291849 h 6245647"/>
                  <a:gd name="connsiteX1149" fmla="*/ 767499 w 5856706"/>
                  <a:gd name="connsiteY1149" fmla="*/ 2295182 h 6245647"/>
                  <a:gd name="connsiteX1150" fmla="*/ 728542 w 5856706"/>
                  <a:gd name="connsiteY1150" fmla="*/ 2355095 h 6245647"/>
                  <a:gd name="connsiteX1151" fmla="*/ 696157 w 5856706"/>
                  <a:gd name="connsiteY1151" fmla="*/ 2305946 h 6245647"/>
                  <a:gd name="connsiteX1152" fmla="*/ 679298 w 5856706"/>
                  <a:gd name="connsiteY1152" fmla="*/ 2448249 h 6245647"/>
                  <a:gd name="connsiteX1153" fmla="*/ 652151 w 5856706"/>
                  <a:gd name="connsiteY1153" fmla="*/ 2540546 h 6245647"/>
                  <a:gd name="connsiteX1154" fmla="*/ 688442 w 5856706"/>
                  <a:gd name="connsiteY1154" fmla="*/ 2525878 h 6245647"/>
                  <a:gd name="connsiteX1155" fmla="*/ 684060 w 5856706"/>
                  <a:gd name="connsiteY1155" fmla="*/ 2552167 h 6245647"/>
                  <a:gd name="connsiteX1156" fmla="*/ 733209 w 5856706"/>
                  <a:gd name="connsiteY1156" fmla="*/ 2514448 h 6245647"/>
                  <a:gd name="connsiteX1157" fmla="*/ 746830 w 5856706"/>
                  <a:gd name="connsiteY1157" fmla="*/ 2556453 h 6245647"/>
                  <a:gd name="connsiteX1158" fmla="*/ 735019 w 5856706"/>
                  <a:gd name="connsiteY1158" fmla="*/ 2598458 h 6245647"/>
                  <a:gd name="connsiteX1159" fmla="*/ 699205 w 5856706"/>
                  <a:gd name="connsiteY1159" fmla="*/ 2622461 h 6245647"/>
                  <a:gd name="connsiteX1160" fmla="*/ 678155 w 5856706"/>
                  <a:gd name="connsiteY1160" fmla="*/ 2707424 h 6245647"/>
                  <a:gd name="connsiteX1161" fmla="*/ 639198 w 5856706"/>
                  <a:gd name="connsiteY1161" fmla="*/ 2684183 h 6245647"/>
                  <a:gd name="connsiteX1162" fmla="*/ 665010 w 5856706"/>
                  <a:gd name="connsiteY1162" fmla="*/ 2730475 h 6245647"/>
                  <a:gd name="connsiteX1163" fmla="*/ 694157 w 5856706"/>
                  <a:gd name="connsiteY1163" fmla="*/ 2731713 h 6245647"/>
                  <a:gd name="connsiteX1164" fmla="*/ 598621 w 5856706"/>
                  <a:gd name="connsiteY1164" fmla="*/ 2891828 h 6245647"/>
                  <a:gd name="connsiteX1165" fmla="*/ 589001 w 5856706"/>
                  <a:gd name="connsiteY1165" fmla="*/ 2879065 h 6245647"/>
                  <a:gd name="connsiteX1166" fmla="*/ 581095 w 5856706"/>
                  <a:gd name="connsiteY1166" fmla="*/ 2894876 h 6245647"/>
                  <a:gd name="connsiteX1167" fmla="*/ 577380 w 5856706"/>
                  <a:gd name="connsiteY1167" fmla="*/ 2930595 h 6245647"/>
                  <a:gd name="connsiteX1168" fmla="*/ 555949 w 5856706"/>
                  <a:gd name="connsiteY1168" fmla="*/ 2969267 h 6245647"/>
                  <a:gd name="connsiteX1169" fmla="*/ 488226 w 5856706"/>
                  <a:gd name="connsiteY1169" fmla="*/ 2991746 h 6245647"/>
                  <a:gd name="connsiteX1170" fmla="*/ 478416 w 5856706"/>
                  <a:gd name="connsiteY1170" fmla="*/ 2979173 h 6245647"/>
                  <a:gd name="connsiteX1171" fmla="*/ 445173 w 5856706"/>
                  <a:gd name="connsiteY1171" fmla="*/ 3032322 h 6245647"/>
                  <a:gd name="connsiteX1172" fmla="*/ 423742 w 5856706"/>
                  <a:gd name="connsiteY1172" fmla="*/ 3228347 h 6245647"/>
                  <a:gd name="connsiteX1173" fmla="*/ 356210 w 5856706"/>
                  <a:gd name="connsiteY1173" fmla="*/ 3186532 h 6245647"/>
                  <a:gd name="connsiteX1174" fmla="*/ 392691 w 5856706"/>
                  <a:gd name="connsiteY1174" fmla="*/ 3125000 h 6245647"/>
                  <a:gd name="connsiteX1175" fmla="*/ 380213 w 5856706"/>
                  <a:gd name="connsiteY1175" fmla="*/ 3120714 h 6245647"/>
                  <a:gd name="connsiteX1176" fmla="*/ 351447 w 5856706"/>
                  <a:gd name="connsiteY1176" fmla="*/ 3155861 h 6245647"/>
                  <a:gd name="connsiteX1177" fmla="*/ 320777 w 5856706"/>
                  <a:gd name="connsiteY1177" fmla="*/ 3155004 h 6245647"/>
                  <a:gd name="connsiteX1178" fmla="*/ 301727 w 5856706"/>
                  <a:gd name="connsiteY1178" fmla="*/ 3203963 h 6245647"/>
                  <a:gd name="connsiteX1179" fmla="*/ 155613 w 5856706"/>
                  <a:gd name="connsiteY1179" fmla="*/ 3261493 h 6245647"/>
                  <a:gd name="connsiteX1180" fmla="*/ 48838 w 5856706"/>
                  <a:gd name="connsiteY1180" fmla="*/ 3378556 h 6245647"/>
                  <a:gd name="connsiteX1181" fmla="*/ 1213 w 5856706"/>
                  <a:gd name="connsiteY1181" fmla="*/ 3588201 h 6245647"/>
                  <a:gd name="connsiteX1182" fmla="*/ 27788 w 5856706"/>
                  <a:gd name="connsiteY1182" fmla="*/ 3532289 h 6245647"/>
                  <a:gd name="connsiteX1183" fmla="*/ 72269 w 5856706"/>
                  <a:gd name="connsiteY1183" fmla="*/ 3520669 h 6245647"/>
                  <a:gd name="connsiteX1184" fmla="*/ 165329 w 5856706"/>
                  <a:gd name="connsiteY1184" fmla="*/ 3573342 h 6245647"/>
                  <a:gd name="connsiteX1185" fmla="*/ 167329 w 5856706"/>
                  <a:gd name="connsiteY1185" fmla="*/ 3555530 h 6245647"/>
                  <a:gd name="connsiteX1186" fmla="*/ 235242 w 5856706"/>
                  <a:gd name="connsiteY1186" fmla="*/ 3561531 h 6245647"/>
                  <a:gd name="connsiteX1187" fmla="*/ 243910 w 5856706"/>
                  <a:gd name="connsiteY1187" fmla="*/ 3592106 h 6245647"/>
                  <a:gd name="connsiteX1188" fmla="*/ 267627 w 5856706"/>
                  <a:gd name="connsiteY1188" fmla="*/ 3563150 h 6245647"/>
                  <a:gd name="connsiteX1189" fmla="*/ 307823 w 5856706"/>
                  <a:gd name="connsiteY1189" fmla="*/ 3622777 h 6245647"/>
                  <a:gd name="connsiteX1190" fmla="*/ 340303 w 5856706"/>
                  <a:gd name="connsiteY1190" fmla="*/ 3624587 h 6245647"/>
                  <a:gd name="connsiteX1191" fmla="*/ 325634 w 5856706"/>
                  <a:gd name="connsiteY1191" fmla="*/ 3564198 h 6245647"/>
                  <a:gd name="connsiteX1192" fmla="*/ 411359 w 5856706"/>
                  <a:gd name="connsiteY1192" fmla="*/ 3316453 h 6245647"/>
                  <a:gd name="connsiteX1193" fmla="*/ 454127 w 5856706"/>
                  <a:gd name="connsiteY1193" fmla="*/ 3303308 h 6245647"/>
                  <a:gd name="connsiteX1194" fmla="*/ 448888 w 5856706"/>
                  <a:gd name="connsiteY1194" fmla="*/ 3356934 h 6245647"/>
                  <a:gd name="connsiteX1195" fmla="*/ 381546 w 5856706"/>
                  <a:gd name="connsiteY1195" fmla="*/ 3463233 h 6245647"/>
                  <a:gd name="connsiteX1196" fmla="*/ 400310 w 5856706"/>
                  <a:gd name="connsiteY1196" fmla="*/ 3460376 h 6245647"/>
                  <a:gd name="connsiteX1197" fmla="*/ 405168 w 5856706"/>
                  <a:gd name="connsiteY1197" fmla="*/ 3480378 h 6245647"/>
                  <a:gd name="connsiteX1198" fmla="*/ 375355 w 5856706"/>
                  <a:gd name="connsiteY1198" fmla="*/ 3544100 h 6245647"/>
                  <a:gd name="connsiteX1199" fmla="*/ 386118 w 5856706"/>
                  <a:gd name="connsiteY1199" fmla="*/ 3556959 h 6245647"/>
                  <a:gd name="connsiteX1200" fmla="*/ 360496 w 5856706"/>
                  <a:gd name="connsiteY1200" fmla="*/ 3704882 h 6245647"/>
                  <a:gd name="connsiteX1201" fmla="*/ 372402 w 5856706"/>
                  <a:gd name="connsiteY1201" fmla="*/ 3727266 h 6245647"/>
                  <a:gd name="connsiteX1202" fmla="*/ 348780 w 5856706"/>
                  <a:gd name="connsiteY1202" fmla="*/ 3719551 h 6245647"/>
                  <a:gd name="connsiteX1203" fmla="*/ 342208 w 5856706"/>
                  <a:gd name="connsiteY1203" fmla="*/ 3754126 h 6245647"/>
                  <a:gd name="connsiteX1204" fmla="*/ 371735 w 5856706"/>
                  <a:gd name="connsiteY1204" fmla="*/ 3754698 h 6245647"/>
                  <a:gd name="connsiteX1205" fmla="*/ 347637 w 5856706"/>
                  <a:gd name="connsiteY1205" fmla="*/ 3811181 h 6245647"/>
                  <a:gd name="connsiteX1206" fmla="*/ 358782 w 5856706"/>
                  <a:gd name="connsiteY1206" fmla="*/ 3824040 h 6245647"/>
                  <a:gd name="connsiteX1207" fmla="*/ 347447 w 5856706"/>
                  <a:gd name="connsiteY1207" fmla="*/ 3875475 h 6245647"/>
                  <a:gd name="connsiteX1208" fmla="*/ 316967 w 5856706"/>
                  <a:gd name="connsiteY1208" fmla="*/ 3902240 h 6245647"/>
                  <a:gd name="connsiteX1209" fmla="*/ 274771 w 5856706"/>
                  <a:gd name="connsiteY1209" fmla="*/ 4044639 h 6245647"/>
                  <a:gd name="connsiteX1210" fmla="*/ 287249 w 5856706"/>
                  <a:gd name="connsiteY1210" fmla="*/ 4067118 h 6245647"/>
                  <a:gd name="connsiteX1211" fmla="*/ 268294 w 5856706"/>
                  <a:gd name="connsiteY1211" fmla="*/ 4079215 h 6245647"/>
                  <a:gd name="connsiteX1212" fmla="*/ 268866 w 5856706"/>
                  <a:gd name="connsiteY1212" fmla="*/ 4116267 h 6245647"/>
                  <a:gd name="connsiteX1213" fmla="*/ 287630 w 5856706"/>
                  <a:gd name="connsiteY1213" fmla="*/ 4131602 h 6245647"/>
                  <a:gd name="connsiteX1214" fmla="*/ 270104 w 5856706"/>
                  <a:gd name="connsiteY1214" fmla="*/ 4217613 h 6245647"/>
                  <a:gd name="connsiteX1215" fmla="*/ 294678 w 5856706"/>
                  <a:gd name="connsiteY1215" fmla="*/ 4133888 h 6245647"/>
                  <a:gd name="connsiteX1216" fmla="*/ 297536 w 5856706"/>
                  <a:gd name="connsiteY1216" fmla="*/ 4217423 h 6245647"/>
                  <a:gd name="connsiteX1217" fmla="*/ 279248 w 5856706"/>
                  <a:gd name="connsiteY1217" fmla="*/ 4294099 h 6245647"/>
                  <a:gd name="connsiteX1218" fmla="*/ 247720 w 5856706"/>
                  <a:gd name="connsiteY1218" fmla="*/ 4348010 h 6245647"/>
                  <a:gd name="connsiteX1219" fmla="*/ 256102 w 5856706"/>
                  <a:gd name="connsiteY1219" fmla="*/ 4359917 h 6245647"/>
                  <a:gd name="connsiteX1220" fmla="*/ 240386 w 5856706"/>
                  <a:gd name="connsiteY1220" fmla="*/ 4373157 h 6245647"/>
                  <a:gd name="connsiteX1221" fmla="*/ 239052 w 5856706"/>
                  <a:gd name="connsiteY1221" fmla="*/ 4418591 h 6245647"/>
                  <a:gd name="connsiteX1222" fmla="*/ 222098 w 5856706"/>
                  <a:gd name="connsiteY1222" fmla="*/ 4394778 h 6245647"/>
                  <a:gd name="connsiteX1223" fmla="*/ 198666 w 5856706"/>
                  <a:gd name="connsiteY1223" fmla="*/ 4570705 h 6245647"/>
                  <a:gd name="connsiteX1224" fmla="*/ 218478 w 5856706"/>
                  <a:gd name="connsiteY1224" fmla="*/ 4586231 h 6245647"/>
                  <a:gd name="connsiteX1225" fmla="*/ 195142 w 5856706"/>
                  <a:gd name="connsiteY1225" fmla="*/ 4624521 h 6245647"/>
                  <a:gd name="connsiteX1226" fmla="*/ 187141 w 5856706"/>
                  <a:gd name="connsiteY1226" fmla="*/ 4722724 h 6245647"/>
                  <a:gd name="connsiteX1227" fmla="*/ 201714 w 5856706"/>
                  <a:gd name="connsiteY1227" fmla="*/ 4672432 h 6245647"/>
                  <a:gd name="connsiteX1228" fmla="*/ 213240 w 5856706"/>
                  <a:gd name="connsiteY1228" fmla="*/ 4703483 h 6245647"/>
                  <a:gd name="connsiteX1229" fmla="*/ 212573 w 5856706"/>
                  <a:gd name="connsiteY1229" fmla="*/ 4620807 h 6245647"/>
                  <a:gd name="connsiteX1230" fmla="*/ 266008 w 5856706"/>
                  <a:gd name="connsiteY1230" fmla="*/ 4491362 h 6245647"/>
                  <a:gd name="connsiteX1231" fmla="*/ 309918 w 5856706"/>
                  <a:gd name="connsiteY1231" fmla="*/ 4477741 h 6245647"/>
                  <a:gd name="connsiteX1232" fmla="*/ 300203 w 5856706"/>
                  <a:gd name="connsiteY1232" fmla="*/ 4483837 h 6245647"/>
                  <a:gd name="connsiteX1233" fmla="*/ 296012 w 5856706"/>
                  <a:gd name="connsiteY1233" fmla="*/ 4555656 h 6245647"/>
                  <a:gd name="connsiteX1234" fmla="*/ 309442 w 5856706"/>
                  <a:gd name="connsiteY1234" fmla="*/ 4550798 h 6245647"/>
                  <a:gd name="connsiteX1235" fmla="*/ 292964 w 5856706"/>
                  <a:gd name="connsiteY1235" fmla="*/ 4609567 h 6245647"/>
                  <a:gd name="connsiteX1236" fmla="*/ 307823 w 5856706"/>
                  <a:gd name="connsiteY1236" fmla="*/ 4614234 h 6245647"/>
                  <a:gd name="connsiteX1237" fmla="*/ 377165 w 5856706"/>
                  <a:gd name="connsiteY1237" fmla="*/ 4626617 h 6245647"/>
                  <a:gd name="connsiteX1238" fmla="*/ 403358 w 5856706"/>
                  <a:gd name="connsiteY1238" fmla="*/ 4588802 h 6245647"/>
                  <a:gd name="connsiteX1239" fmla="*/ 416979 w 5856706"/>
                  <a:gd name="connsiteY1239" fmla="*/ 4538320 h 6245647"/>
                  <a:gd name="connsiteX1240" fmla="*/ 389928 w 5856706"/>
                  <a:gd name="connsiteY1240" fmla="*/ 4521366 h 6245647"/>
                  <a:gd name="connsiteX1241" fmla="*/ 421075 w 5856706"/>
                  <a:gd name="connsiteY1241" fmla="*/ 4494029 h 6245647"/>
                  <a:gd name="connsiteX1242" fmla="*/ 447174 w 5856706"/>
                  <a:gd name="connsiteY1242" fmla="*/ 4529081 h 6245647"/>
                  <a:gd name="connsiteX1243" fmla="*/ 416693 w 5856706"/>
                  <a:gd name="connsiteY1243" fmla="*/ 4583659 h 6245647"/>
                  <a:gd name="connsiteX1244" fmla="*/ 449936 w 5856706"/>
                  <a:gd name="connsiteY1244" fmla="*/ 4593375 h 6245647"/>
                  <a:gd name="connsiteX1245" fmla="*/ 429171 w 5856706"/>
                  <a:gd name="connsiteY1245" fmla="*/ 4596423 h 6245647"/>
                  <a:gd name="connsiteX1246" fmla="*/ 408311 w 5856706"/>
                  <a:gd name="connsiteY1246" fmla="*/ 4644809 h 6245647"/>
                  <a:gd name="connsiteX1247" fmla="*/ 432124 w 5856706"/>
                  <a:gd name="connsiteY1247" fmla="*/ 4615377 h 6245647"/>
                  <a:gd name="connsiteX1248" fmla="*/ 430505 w 5856706"/>
                  <a:gd name="connsiteY1248" fmla="*/ 4651382 h 6245647"/>
                  <a:gd name="connsiteX1249" fmla="*/ 394691 w 5856706"/>
                  <a:gd name="connsiteY1249" fmla="*/ 4695292 h 6245647"/>
                  <a:gd name="connsiteX1250" fmla="*/ 410407 w 5856706"/>
                  <a:gd name="connsiteY1250" fmla="*/ 4727010 h 6245647"/>
                  <a:gd name="connsiteX1251" fmla="*/ 402882 w 5856706"/>
                  <a:gd name="connsiteY1251" fmla="*/ 4770349 h 6245647"/>
                  <a:gd name="connsiteX1252" fmla="*/ 384118 w 5856706"/>
                  <a:gd name="connsiteY1252" fmla="*/ 4764825 h 6245647"/>
                  <a:gd name="connsiteX1253" fmla="*/ 429933 w 5856706"/>
                  <a:gd name="connsiteY1253" fmla="*/ 4759967 h 6245647"/>
                  <a:gd name="connsiteX1254" fmla="*/ 406025 w 5856706"/>
                  <a:gd name="connsiteY1254" fmla="*/ 4789304 h 6245647"/>
                  <a:gd name="connsiteX1255" fmla="*/ 398596 w 5856706"/>
                  <a:gd name="connsiteY1255" fmla="*/ 4832452 h 6245647"/>
                  <a:gd name="connsiteX1256" fmla="*/ 415074 w 5856706"/>
                  <a:gd name="connsiteY1256" fmla="*/ 4800924 h 6245647"/>
                  <a:gd name="connsiteX1257" fmla="*/ 427266 w 5856706"/>
                  <a:gd name="connsiteY1257" fmla="*/ 4831690 h 6245647"/>
                  <a:gd name="connsiteX1258" fmla="*/ 442125 w 5856706"/>
                  <a:gd name="connsiteY1258" fmla="*/ 4790637 h 6245647"/>
                  <a:gd name="connsiteX1259" fmla="*/ 498227 w 5856706"/>
                  <a:gd name="connsiteY1259" fmla="*/ 4761586 h 6245647"/>
                  <a:gd name="connsiteX1260" fmla="*/ 453841 w 5856706"/>
                  <a:gd name="connsiteY1260" fmla="*/ 4839310 h 6245647"/>
                  <a:gd name="connsiteX1261" fmla="*/ 458889 w 5856706"/>
                  <a:gd name="connsiteY1261" fmla="*/ 4804544 h 6245647"/>
                  <a:gd name="connsiteX1262" fmla="*/ 439363 w 5856706"/>
                  <a:gd name="connsiteY1262" fmla="*/ 4817021 h 6245647"/>
                  <a:gd name="connsiteX1263" fmla="*/ 447840 w 5856706"/>
                  <a:gd name="connsiteY1263" fmla="*/ 4846645 h 6245647"/>
                  <a:gd name="connsiteX1264" fmla="*/ 415646 w 5856706"/>
                  <a:gd name="connsiteY1264" fmla="*/ 4891698 h 6245647"/>
                  <a:gd name="connsiteX1265" fmla="*/ 399549 w 5856706"/>
                  <a:gd name="connsiteY1265" fmla="*/ 4968564 h 6245647"/>
                  <a:gd name="connsiteX1266" fmla="*/ 431267 w 5856706"/>
                  <a:gd name="connsiteY1266" fmla="*/ 4941608 h 6245647"/>
                  <a:gd name="connsiteX1267" fmla="*/ 424790 w 5856706"/>
                  <a:gd name="connsiteY1267" fmla="*/ 4903508 h 6245647"/>
                  <a:gd name="connsiteX1268" fmla="*/ 437458 w 5856706"/>
                  <a:gd name="connsiteY1268" fmla="*/ 4870933 h 6245647"/>
                  <a:gd name="connsiteX1269" fmla="*/ 461366 w 5856706"/>
                  <a:gd name="connsiteY1269" fmla="*/ 4841596 h 6245647"/>
                  <a:gd name="connsiteX1270" fmla="*/ 493846 w 5856706"/>
                  <a:gd name="connsiteY1270" fmla="*/ 4841787 h 6245647"/>
                  <a:gd name="connsiteX1271" fmla="*/ 543376 w 5856706"/>
                  <a:gd name="connsiteY1271" fmla="*/ 4711294 h 6245647"/>
                  <a:gd name="connsiteX1272" fmla="*/ 524231 w 5856706"/>
                  <a:gd name="connsiteY1272" fmla="*/ 4660526 h 6245647"/>
                  <a:gd name="connsiteX1273" fmla="*/ 537566 w 5856706"/>
                  <a:gd name="connsiteY1273" fmla="*/ 4655382 h 6245647"/>
                  <a:gd name="connsiteX1274" fmla="*/ 544614 w 5856706"/>
                  <a:gd name="connsiteY1274" fmla="*/ 4612043 h 6245647"/>
                  <a:gd name="connsiteX1275" fmla="*/ 512801 w 5856706"/>
                  <a:gd name="connsiteY1275" fmla="*/ 4611853 h 6245647"/>
                  <a:gd name="connsiteX1276" fmla="*/ 511562 w 5856706"/>
                  <a:gd name="connsiteY1276" fmla="*/ 4647762 h 6245647"/>
                  <a:gd name="connsiteX1277" fmla="*/ 466224 w 5856706"/>
                  <a:gd name="connsiteY1277" fmla="*/ 4607281 h 6245647"/>
                  <a:gd name="connsiteX1278" fmla="*/ 517849 w 5856706"/>
                  <a:gd name="connsiteY1278" fmla="*/ 4577087 h 6245647"/>
                  <a:gd name="connsiteX1279" fmla="*/ 505276 w 5856706"/>
                  <a:gd name="connsiteY1279" fmla="*/ 4564418 h 6245647"/>
                  <a:gd name="connsiteX1280" fmla="*/ 530993 w 5856706"/>
                  <a:gd name="connsiteY1280" fmla="*/ 4526509 h 6245647"/>
                  <a:gd name="connsiteX1281" fmla="*/ 529660 w 5856706"/>
                  <a:gd name="connsiteY1281" fmla="*/ 4562323 h 6245647"/>
                  <a:gd name="connsiteX1282" fmla="*/ 584905 w 5856706"/>
                  <a:gd name="connsiteY1282" fmla="*/ 4469931 h 6245647"/>
                  <a:gd name="connsiteX1283" fmla="*/ 614147 w 5856706"/>
                  <a:gd name="connsiteY1283" fmla="*/ 4478503 h 6245647"/>
                  <a:gd name="connsiteX1284" fmla="*/ 637483 w 5856706"/>
                  <a:gd name="connsiteY1284" fmla="*/ 4385730 h 6245647"/>
                  <a:gd name="connsiteX1285" fmla="*/ 650818 w 5856706"/>
                  <a:gd name="connsiteY1285" fmla="*/ 4425830 h 6245647"/>
                  <a:gd name="connsiteX1286" fmla="*/ 628244 w 5856706"/>
                  <a:gd name="connsiteY1286" fmla="*/ 4500601 h 6245647"/>
                  <a:gd name="connsiteX1287" fmla="*/ 638721 w 5856706"/>
                  <a:gd name="connsiteY1287" fmla="*/ 4521842 h 6245647"/>
                  <a:gd name="connsiteX1288" fmla="*/ 662819 w 5856706"/>
                  <a:gd name="connsiteY1288" fmla="*/ 4456405 h 6245647"/>
                  <a:gd name="connsiteX1289" fmla="*/ 700919 w 5856706"/>
                  <a:gd name="connsiteY1289" fmla="*/ 4476789 h 6245647"/>
                  <a:gd name="connsiteX1290" fmla="*/ 676440 w 5856706"/>
                  <a:gd name="connsiteY1290" fmla="*/ 4496696 h 6245647"/>
                  <a:gd name="connsiteX1291" fmla="*/ 666153 w 5856706"/>
                  <a:gd name="connsiteY1291" fmla="*/ 4538796 h 6245647"/>
                  <a:gd name="connsiteX1292" fmla="*/ 714350 w 5856706"/>
                  <a:gd name="connsiteY1292" fmla="*/ 4534796 h 6245647"/>
                  <a:gd name="connsiteX1293" fmla="*/ 698443 w 5856706"/>
                  <a:gd name="connsiteY1293" fmla="*/ 4584421 h 6245647"/>
                  <a:gd name="connsiteX1294" fmla="*/ 723684 w 5856706"/>
                  <a:gd name="connsiteY1294" fmla="*/ 4627760 h 6245647"/>
                  <a:gd name="connsiteX1295" fmla="*/ 708158 w 5856706"/>
                  <a:gd name="connsiteY1295" fmla="*/ 4659478 h 6245647"/>
                  <a:gd name="connsiteX1296" fmla="*/ 739972 w 5856706"/>
                  <a:gd name="connsiteY1296" fmla="*/ 4659668 h 6245647"/>
                  <a:gd name="connsiteX1297" fmla="*/ 708730 w 5856706"/>
                  <a:gd name="connsiteY1297" fmla="*/ 4740917 h 6245647"/>
                  <a:gd name="connsiteX1298" fmla="*/ 690251 w 5856706"/>
                  <a:gd name="connsiteY1298" fmla="*/ 4717581 h 6245647"/>
                  <a:gd name="connsiteX1299" fmla="*/ 683870 w 5856706"/>
                  <a:gd name="connsiteY1299" fmla="*/ 4760920 h 6245647"/>
                  <a:gd name="connsiteX1300" fmla="*/ 696633 w 5856706"/>
                  <a:gd name="connsiteY1300" fmla="*/ 4791685 h 6245647"/>
                  <a:gd name="connsiteX1301" fmla="*/ 671773 w 5856706"/>
                  <a:gd name="connsiteY1301" fmla="*/ 4811687 h 6245647"/>
                  <a:gd name="connsiteX1302" fmla="*/ 670916 w 5856706"/>
                  <a:gd name="connsiteY1302" fmla="*/ 4865599 h 6245647"/>
                  <a:gd name="connsiteX1303" fmla="*/ 648723 w 5856706"/>
                  <a:gd name="connsiteY1303" fmla="*/ 4823022 h 6245647"/>
                  <a:gd name="connsiteX1304" fmla="*/ 642055 w 5856706"/>
                  <a:gd name="connsiteY1304" fmla="*/ 4884363 h 6245647"/>
                  <a:gd name="connsiteX1305" fmla="*/ 590906 w 5856706"/>
                  <a:gd name="connsiteY1305" fmla="*/ 4860551 h 6245647"/>
                  <a:gd name="connsiteX1306" fmla="*/ 557187 w 5856706"/>
                  <a:gd name="connsiteY1306" fmla="*/ 4914176 h 6245647"/>
                  <a:gd name="connsiteX1307" fmla="*/ 583857 w 5856706"/>
                  <a:gd name="connsiteY1307" fmla="*/ 4921892 h 6245647"/>
                  <a:gd name="connsiteX1308" fmla="*/ 590144 w 5856706"/>
                  <a:gd name="connsiteY1308" fmla="*/ 4896460 h 6245647"/>
                  <a:gd name="connsiteX1309" fmla="*/ 624434 w 5856706"/>
                  <a:gd name="connsiteY1309" fmla="*/ 4906366 h 6245647"/>
                  <a:gd name="connsiteX1310" fmla="*/ 562712 w 5856706"/>
                  <a:gd name="connsiteY1310" fmla="*/ 4924749 h 6245647"/>
                  <a:gd name="connsiteX1311" fmla="*/ 554711 w 5856706"/>
                  <a:gd name="connsiteY1311" fmla="*/ 4940561 h 6245647"/>
                  <a:gd name="connsiteX1312" fmla="*/ 550520 w 5856706"/>
                  <a:gd name="connsiteY1312" fmla="*/ 4957515 h 6245647"/>
                  <a:gd name="connsiteX1313" fmla="*/ 564141 w 5856706"/>
                  <a:gd name="connsiteY1313" fmla="*/ 4952372 h 6245647"/>
                  <a:gd name="connsiteX1314" fmla="*/ 544233 w 5856706"/>
                  <a:gd name="connsiteY1314" fmla="*/ 4982757 h 6245647"/>
                  <a:gd name="connsiteX1315" fmla="*/ 549472 w 5856706"/>
                  <a:gd name="connsiteY1315" fmla="*/ 5011427 h 6245647"/>
                  <a:gd name="connsiteX1316" fmla="*/ 590334 w 5856706"/>
                  <a:gd name="connsiteY1316" fmla="*/ 4995901 h 6245647"/>
                  <a:gd name="connsiteX1317" fmla="*/ 577285 w 5856706"/>
                  <a:gd name="connsiteY1317" fmla="*/ 4965135 h 6245647"/>
                  <a:gd name="connsiteX1318" fmla="*/ 617480 w 5856706"/>
                  <a:gd name="connsiteY1318" fmla="*/ 4985614 h 6245647"/>
                  <a:gd name="connsiteX1319" fmla="*/ 607289 w 5856706"/>
                  <a:gd name="connsiteY1319" fmla="*/ 5027810 h 6245647"/>
                  <a:gd name="connsiteX1320" fmla="*/ 595192 w 5856706"/>
                  <a:gd name="connsiteY1320" fmla="*/ 5060480 h 6245647"/>
                  <a:gd name="connsiteX1321" fmla="*/ 575856 w 5856706"/>
                  <a:gd name="connsiteY1321" fmla="*/ 5055051 h 6245647"/>
                  <a:gd name="connsiteX1322" fmla="*/ 569474 w 5856706"/>
                  <a:gd name="connsiteY1322" fmla="*/ 5098295 h 6245647"/>
                  <a:gd name="connsiteX1323" fmla="*/ 549186 w 5856706"/>
                  <a:gd name="connsiteY1323" fmla="*/ 5029334 h 6245647"/>
                  <a:gd name="connsiteX1324" fmla="*/ 523564 w 5856706"/>
                  <a:gd name="connsiteY1324" fmla="*/ 5049146 h 6245647"/>
                  <a:gd name="connsiteX1325" fmla="*/ 538709 w 5856706"/>
                  <a:gd name="connsiteY1325" fmla="*/ 5071530 h 6245647"/>
                  <a:gd name="connsiteX1326" fmla="*/ 516611 w 5856706"/>
                  <a:gd name="connsiteY1326" fmla="*/ 5110296 h 6245647"/>
                  <a:gd name="connsiteX1327" fmla="*/ 486798 w 5856706"/>
                  <a:gd name="connsiteY1327" fmla="*/ 5246408 h 6245647"/>
                  <a:gd name="connsiteX1328" fmla="*/ 519087 w 5856706"/>
                  <a:gd name="connsiteY1328" fmla="*/ 5201260 h 6245647"/>
                  <a:gd name="connsiteX1329" fmla="*/ 510419 w 5856706"/>
                  <a:gd name="connsiteY1329" fmla="*/ 5253076 h 6245647"/>
                  <a:gd name="connsiteX1330" fmla="*/ 544233 w 5856706"/>
                  <a:gd name="connsiteY1330" fmla="*/ 5235455 h 6245647"/>
                  <a:gd name="connsiteX1331" fmla="*/ 530803 w 5856706"/>
                  <a:gd name="connsiteY1331" fmla="*/ 5204594 h 6245647"/>
                  <a:gd name="connsiteX1332" fmla="*/ 544900 w 5856706"/>
                  <a:gd name="connsiteY1332" fmla="*/ 5181448 h 6245647"/>
                  <a:gd name="connsiteX1333" fmla="*/ 552044 w 5856706"/>
                  <a:gd name="connsiteY1333" fmla="*/ 5237646 h 6245647"/>
                  <a:gd name="connsiteX1334" fmla="*/ 568522 w 5856706"/>
                  <a:gd name="connsiteY1334" fmla="*/ 5170018 h 6245647"/>
                  <a:gd name="connsiteX1335" fmla="*/ 583952 w 5856706"/>
                  <a:gd name="connsiteY1335" fmla="*/ 5192497 h 6245647"/>
                  <a:gd name="connsiteX1336" fmla="*/ 641388 w 5856706"/>
                  <a:gd name="connsiteY1336" fmla="*/ 5109439 h 6245647"/>
                  <a:gd name="connsiteX1337" fmla="*/ 637864 w 5856706"/>
                  <a:gd name="connsiteY1337" fmla="*/ 5072387 h 6245647"/>
                  <a:gd name="connsiteX1338" fmla="*/ 678917 w 5856706"/>
                  <a:gd name="connsiteY1338" fmla="*/ 5020857 h 6245647"/>
                  <a:gd name="connsiteX1339" fmla="*/ 663677 w 5856706"/>
                  <a:gd name="connsiteY1339" fmla="*/ 4998472 h 6245647"/>
                  <a:gd name="connsiteX1340" fmla="*/ 632435 w 5856706"/>
                  <a:gd name="connsiteY1340" fmla="*/ 5025714 h 6245647"/>
                  <a:gd name="connsiteX1341" fmla="*/ 710444 w 5856706"/>
                  <a:gd name="connsiteY1341" fmla="*/ 4921606 h 6245647"/>
                  <a:gd name="connsiteX1342" fmla="*/ 678536 w 5856706"/>
                  <a:gd name="connsiteY1342" fmla="*/ 4867409 h 6245647"/>
                  <a:gd name="connsiteX1343" fmla="*/ 675011 w 5856706"/>
                  <a:gd name="connsiteY1343" fmla="*/ 4848359 h 6245647"/>
                  <a:gd name="connsiteX1344" fmla="*/ 691966 w 5856706"/>
                  <a:gd name="connsiteY1344" fmla="*/ 4862265 h 6245647"/>
                  <a:gd name="connsiteX1345" fmla="*/ 728542 w 5856706"/>
                  <a:gd name="connsiteY1345" fmla="*/ 4827499 h 6245647"/>
                  <a:gd name="connsiteX1346" fmla="*/ 721112 w 5856706"/>
                  <a:gd name="connsiteY1346" fmla="*/ 4807401 h 6245647"/>
                  <a:gd name="connsiteX1347" fmla="*/ 736448 w 5856706"/>
                  <a:gd name="connsiteY1347" fmla="*/ 4793780 h 6245647"/>
                  <a:gd name="connsiteX1348" fmla="*/ 732257 w 5856706"/>
                  <a:gd name="connsiteY1348" fmla="*/ 4828737 h 6245647"/>
                  <a:gd name="connsiteX1349" fmla="*/ 792455 w 5856706"/>
                  <a:gd name="connsiteY1349" fmla="*/ 4844930 h 6245647"/>
                  <a:gd name="connsiteX1350" fmla="*/ 811505 w 5856706"/>
                  <a:gd name="connsiteY1350" fmla="*/ 4796162 h 6245647"/>
                  <a:gd name="connsiteX1351" fmla="*/ 856463 w 5856706"/>
                  <a:gd name="connsiteY1351" fmla="*/ 4808163 h 6245647"/>
                  <a:gd name="connsiteX1352" fmla="*/ 813791 w 5856706"/>
                  <a:gd name="connsiteY1352" fmla="*/ 4733964 h 6245647"/>
                  <a:gd name="connsiteX1353" fmla="*/ 786168 w 5856706"/>
                  <a:gd name="connsiteY1353" fmla="*/ 4699483 h 6245647"/>
                  <a:gd name="connsiteX1354" fmla="*/ 805028 w 5856706"/>
                  <a:gd name="connsiteY1354" fmla="*/ 4668717 h 6245647"/>
                  <a:gd name="connsiteX1355" fmla="*/ 832555 w 5856706"/>
                  <a:gd name="connsiteY1355" fmla="*/ 4703007 h 6245647"/>
                  <a:gd name="connsiteX1356" fmla="*/ 858749 w 5856706"/>
                  <a:gd name="connsiteY1356" fmla="*/ 4656240 h 6245647"/>
                  <a:gd name="connsiteX1357" fmla="*/ 851510 w 5856706"/>
                  <a:gd name="connsiteY1357" fmla="*/ 4636427 h 6245647"/>
                  <a:gd name="connsiteX1358" fmla="*/ 881323 w 5856706"/>
                  <a:gd name="connsiteY1358" fmla="*/ 4590612 h 6245647"/>
                  <a:gd name="connsiteX1359" fmla="*/ 897516 w 5856706"/>
                  <a:gd name="connsiteY1359" fmla="*/ 4693768 h 6245647"/>
                  <a:gd name="connsiteX1360" fmla="*/ 912374 w 5856706"/>
                  <a:gd name="connsiteY1360" fmla="*/ 4661764 h 6245647"/>
                  <a:gd name="connsiteX1361" fmla="*/ 949617 w 5856706"/>
                  <a:gd name="connsiteY1361" fmla="*/ 4743489 h 6245647"/>
                  <a:gd name="connsiteX1362" fmla="*/ 936663 w 5856706"/>
                  <a:gd name="connsiteY1362" fmla="*/ 4749013 h 6245647"/>
                  <a:gd name="connsiteX1363" fmla="*/ 931615 w 5856706"/>
                  <a:gd name="connsiteY1363" fmla="*/ 4864170 h 6245647"/>
                  <a:gd name="connsiteX1364" fmla="*/ 968667 w 5856706"/>
                  <a:gd name="connsiteY1364" fmla="*/ 4802353 h 6245647"/>
                  <a:gd name="connsiteX1365" fmla="*/ 955523 w 5856706"/>
                  <a:gd name="connsiteY1365" fmla="*/ 4789875 h 6245647"/>
                  <a:gd name="connsiteX1366" fmla="*/ 977525 w 5856706"/>
                  <a:gd name="connsiteY1366" fmla="*/ 4742060 h 6245647"/>
                  <a:gd name="connsiteX1367" fmla="*/ 964381 w 5856706"/>
                  <a:gd name="connsiteY1367" fmla="*/ 4729582 h 6245647"/>
                  <a:gd name="connsiteX1368" fmla="*/ 982574 w 5856706"/>
                  <a:gd name="connsiteY1368" fmla="*/ 4662812 h 6245647"/>
                  <a:gd name="connsiteX1369" fmla="*/ 1013625 w 5856706"/>
                  <a:gd name="connsiteY1369" fmla="*/ 4608424 h 6245647"/>
                  <a:gd name="connsiteX1370" fmla="*/ 1072394 w 5856706"/>
                  <a:gd name="connsiteY1370" fmla="*/ 4606424 h 6245647"/>
                  <a:gd name="connsiteX1371" fmla="*/ 1060012 w 5856706"/>
                  <a:gd name="connsiteY1371" fmla="*/ 4647762 h 6245647"/>
                  <a:gd name="connsiteX1372" fmla="*/ 1094111 w 5856706"/>
                  <a:gd name="connsiteY1372" fmla="*/ 4576325 h 6245647"/>
                  <a:gd name="connsiteX1373" fmla="*/ 1094492 w 5856706"/>
                  <a:gd name="connsiteY1373" fmla="*/ 4612329 h 6245647"/>
                  <a:gd name="connsiteX1374" fmla="*/ 1110494 w 5856706"/>
                  <a:gd name="connsiteY1374" fmla="*/ 4571848 h 6245647"/>
                  <a:gd name="connsiteX1375" fmla="*/ 1109256 w 5856706"/>
                  <a:gd name="connsiteY1375" fmla="*/ 4616330 h 6245647"/>
                  <a:gd name="connsiteX1376" fmla="*/ 1133069 w 5856706"/>
                  <a:gd name="connsiteY1376" fmla="*/ 4613853 h 6245647"/>
                  <a:gd name="connsiteX1377" fmla="*/ 1140212 w 5856706"/>
                  <a:gd name="connsiteY1377" fmla="*/ 4794447 h 6245647"/>
                  <a:gd name="connsiteX1378" fmla="*/ 1151928 w 5856706"/>
                  <a:gd name="connsiteY1378" fmla="*/ 4815402 h 6245647"/>
                  <a:gd name="connsiteX1379" fmla="*/ 1174026 w 5856706"/>
                  <a:gd name="connsiteY1379" fmla="*/ 4803305 h 6245647"/>
                  <a:gd name="connsiteX1380" fmla="*/ 1174884 w 5856706"/>
                  <a:gd name="connsiteY1380" fmla="*/ 4839215 h 6245647"/>
                  <a:gd name="connsiteX1381" fmla="*/ 1201649 w 5856706"/>
                  <a:gd name="connsiteY1381" fmla="*/ 4801305 h 6245647"/>
                  <a:gd name="connsiteX1382" fmla="*/ 1193076 w 5856706"/>
                  <a:gd name="connsiteY1382" fmla="*/ 4825880 h 6245647"/>
                  <a:gd name="connsiteX1383" fmla="*/ 1222889 w 5856706"/>
                  <a:gd name="connsiteY1383" fmla="*/ 4833214 h 6245647"/>
                  <a:gd name="connsiteX1384" fmla="*/ 1230319 w 5856706"/>
                  <a:gd name="connsiteY1384" fmla="*/ 4835119 h 6245647"/>
                  <a:gd name="connsiteX1385" fmla="*/ 1245750 w 5856706"/>
                  <a:gd name="connsiteY1385" fmla="*/ 4856741 h 6245647"/>
                  <a:gd name="connsiteX1386" fmla="*/ 1214317 w 5856706"/>
                  <a:gd name="connsiteY1386" fmla="*/ 4857789 h 6245647"/>
                  <a:gd name="connsiteX1387" fmla="*/ 1196600 w 5856706"/>
                  <a:gd name="connsiteY1387" fmla="*/ 4889030 h 6245647"/>
                  <a:gd name="connsiteX1388" fmla="*/ 1202982 w 5856706"/>
                  <a:gd name="connsiteY1388" fmla="*/ 4917320 h 6245647"/>
                  <a:gd name="connsiteX1389" fmla="*/ 1226509 w 5856706"/>
                  <a:gd name="connsiteY1389" fmla="*/ 4896460 h 6245647"/>
                  <a:gd name="connsiteX1390" fmla="*/ 1231938 w 5856706"/>
                  <a:gd name="connsiteY1390" fmla="*/ 4951133 h 6245647"/>
                  <a:gd name="connsiteX1391" fmla="*/ 1224985 w 5856706"/>
                  <a:gd name="connsiteY1391" fmla="*/ 4967231 h 6245647"/>
                  <a:gd name="connsiteX1392" fmla="*/ 1175074 w 5856706"/>
                  <a:gd name="connsiteY1392" fmla="*/ 4919320 h 6245647"/>
                  <a:gd name="connsiteX1393" fmla="*/ 1175550 w 5856706"/>
                  <a:gd name="connsiteY1393" fmla="*/ 4937227 h 6245647"/>
                  <a:gd name="connsiteX1394" fmla="*/ 1129449 w 5856706"/>
                  <a:gd name="connsiteY1394" fmla="*/ 4889697 h 6245647"/>
                  <a:gd name="connsiteX1395" fmla="*/ 1100017 w 5856706"/>
                  <a:gd name="connsiteY1395" fmla="*/ 4917796 h 6245647"/>
                  <a:gd name="connsiteX1396" fmla="*/ 1100874 w 5856706"/>
                  <a:gd name="connsiteY1396" fmla="*/ 4953705 h 6245647"/>
                  <a:gd name="connsiteX1397" fmla="*/ 1119829 w 5856706"/>
                  <a:gd name="connsiteY1397" fmla="*/ 4958658 h 6245647"/>
                  <a:gd name="connsiteX1398" fmla="*/ 1093254 w 5856706"/>
                  <a:gd name="connsiteY1398" fmla="*/ 4951705 h 6245647"/>
                  <a:gd name="connsiteX1399" fmla="*/ 1084301 w 5856706"/>
                  <a:gd name="connsiteY1399" fmla="*/ 4976089 h 6245647"/>
                  <a:gd name="connsiteX1400" fmla="*/ 1085253 w 5856706"/>
                  <a:gd name="connsiteY1400" fmla="*/ 5092485 h 6245647"/>
                  <a:gd name="connsiteX1401" fmla="*/ 1086777 w 5856706"/>
                  <a:gd name="connsiteY1401" fmla="*/ 5146301 h 6245647"/>
                  <a:gd name="connsiteX1402" fmla="*/ 1119353 w 5856706"/>
                  <a:gd name="connsiteY1402" fmla="*/ 5145825 h 6245647"/>
                  <a:gd name="connsiteX1403" fmla="*/ 1133545 w 5856706"/>
                  <a:gd name="connsiteY1403" fmla="*/ 5238217 h 6245647"/>
                  <a:gd name="connsiteX1404" fmla="*/ 1155071 w 5856706"/>
                  <a:gd name="connsiteY1404" fmla="*/ 5252314 h 6245647"/>
                  <a:gd name="connsiteX1405" fmla="*/ 1145166 w 5856706"/>
                  <a:gd name="connsiteY1405" fmla="*/ 5241075 h 6245647"/>
                  <a:gd name="connsiteX1406" fmla="*/ 1161549 w 5856706"/>
                  <a:gd name="connsiteY1406" fmla="*/ 5218500 h 6245647"/>
                  <a:gd name="connsiteX1407" fmla="*/ 1150500 w 5856706"/>
                  <a:gd name="connsiteY1407" fmla="*/ 5171161 h 6245647"/>
                  <a:gd name="connsiteX1408" fmla="*/ 1199744 w 5856706"/>
                  <a:gd name="connsiteY1408" fmla="*/ 5165255 h 6245647"/>
                  <a:gd name="connsiteX1409" fmla="*/ 1225842 w 5856706"/>
                  <a:gd name="connsiteY1409" fmla="*/ 5154016 h 6245647"/>
                  <a:gd name="connsiteX1410" fmla="*/ 1238225 w 5856706"/>
                  <a:gd name="connsiteY1410" fmla="*/ 5130299 h 6245647"/>
                  <a:gd name="connsiteX1411" fmla="*/ 1221366 w 5856706"/>
                  <a:gd name="connsiteY1411" fmla="*/ 5135061 h 6245647"/>
                  <a:gd name="connsiteX1412" fmla="*/ 1252131 w 5856706"/>
                  <a:gd name="connsiteY1412" fmla="*/ 5098200 h 6245647"/>
                  <a:gd name="connsiteX1413" fmla="*/ 1254608 w 5856706"/>
                  <a:gd name="connsiteY1413" fmla="*/ 5063148 h 6245647"/>
                  <a:gd name="connsiteX1414" fmla="*/ 1322997 w 5856706"/>
                  <a:gd name="connsiteY1414" fmla="*/ 5035525 h 6245647"/>
                  <a:gd name="connsiteX1415" fmla="*/ 1325950 w 5856706"/>
                  <a:gd name="connsiteY1415" fmla="*/ 5062766 h 6245647"/>
                  <a:gd name="connsiteX1416" fmla="*/ 1358621 w 5856706"/>
                  <a:gd name="connsiteY1416" fmla="*/ 5035239 h 6245647"/>
                  <a:gd name="connsiteX1417" fmla="*/ 1376623 w 5856706"/>
                  <a:gd name="connsiteY1417" fmla="*/ 4977613 h 6245647"/>
                  <a:gd name="connsiteX1418" fmla="*/ 1384243 w 5856706"/>
                  <a:gd name="connsiteY1418" fmla="*/ 5023809 h 6245647"/>
                  <a:gd name="connsiteX1419" fmla="*/ 1412913 w 5856706"/>
                  <a:gd name="connsiteY1419" fmla="*/ 4995234 h 6245647"/>
                  <a:gd name="connsiteX1420" fmla="*/ 1389577 w 5856706"/>
                  <a:gd name="connsiteY1420" fmla="*/ 5016189 h 6245647"/>
                  <a:gd name="connsiteX1421" fmla="*/ 1420438 w 5856706"/>
                  <a:gd name="connsiteY1421" fmla="*/ 4997044 h 6245647"/>
                  <a:gd name="connsiteX1422" fmla="*/ 1413485 w 5856706"/>
                  <a:gd name="connsiteY1422" fmla="*/ 4968755 h 6245647"/>
                  <a:gd name="connsiteX1423" fmla="*/ 1495590 w 5856706"/>
                  <a:gd name="connsiteY1423" fmla="*/ 4900270 h 6245647"/>
                  <a:gd name="connsiteX1424" fmla="*/ 1515307 w 5856706"/>
                  <a:gd name="connsiteY1424" fmla="*/ 4922845 h 6245647"/>
                  <a:gd name="connsiteX1425" fmla="*/ 1505020 w 5856706"/>
                  <a:gd name="connsiteY1425" fmla="*/ 4938084 h 6245647"/>
                  <a:gd name="connsiteX1426" fmla="*/ 1552645 w 5856706"/>
                  <a:gd name="connsiteY1426" fmla="*/ 4958468 h 6245647"/>
                  <a:gd name="connsiteX1427" fmla="*/ 1547121 w 5856706"/>
                  <a:gd name="connsiteY1427" fmla="*/ 4992567 h 6245647"/>
                  <a:gd name="connsiteX1428" fmla="*/ 1543691 w 5856706"/>
                  <a:gd name="connsiteY1428" fmla="*/ 4965135 h 6245647"/>
                  <a:gd name="connsiteX1429" fmla="*/ 1518260 w 5856706"/>
                  <a:gd name="connsiteY1429" fmla="*/ 4976660 h 6245647"/>
                  <a:gd name="connsiteX1430" fmla="*/ 1507116 w 5856706"/>
                  <a:gd name="connsiteY1430" fmla="*/ 5044764 h 6245647"/>
                  <a:gd name="connsiteX1431" fmla="*/ 1441774 w 5856706"/>
                  <a:gd name="connsiteY1431" fmla="*/ 5011141 h 6245647"/>
                  <a:gd name="connsiteX1432" fmla="*/ 1512926 w 5856706"/>
                  <a:gd name="connsiteY1432" fmla="*/ 5081721 h 6245647"/>
                  <a:gd name="connsiteX1433" fmla="*/ 1503496 w 5856706"/>
                  <a:gd name="connsiteY1433" fmla="*/ 5114773 h 6245647"/>
                  <a:gd name="connsiteX1434" fmla="*/ 1506925 w 5856706"/>
                  <a:gd name="connsiteY1434" fmla="*/ 5142300 h 6245647"/>
                  <a:gd name="connsiteX1435" fmla="*/ 1526070 w 5856706"/>
                  <a:gd name="connsiteY1435" fmla="*/ 5146777 h 6245647"/>
                  <a:gd name="connsiteX1436" fmla="*/ 1484255 w 5856706"/>
                  <a:gd name="connsiteY1436" fmla="*/ 5207546 h 6245647"/>
                  <a:gd name="connsiteX1437" fmla="*/ 1450632 w 5856706"/>
                  <a:gd name="connsiteY1437" fmla="*/ 5217167 h 6245647"/>
                  <a:gd name="connsiteX1438" fmla="*/ 1499305 w 5856706"/>
                  <a:gd name="connsiteY1438" fmla="*/ 5140395 h 6245647"/>
                  <a:gd name="connsiteX1439" fmla="*/ 1475873 w 5856706"/>
                  <a:gd name="connsiteY1439" fmla="*/ 5161255 h 6245647"/>
                  <a:gd name="connsiteX1440" fmla="*/ 1493400 w 5856706"/>
                  <a:gd name="connsiteY1440" fmla="*/ 5103533 h 6245647"/>
                  <a:gd name="connsiteX1441" fmla="*/ 1448537 w 5856706"/>
                  <a:gd name="connsiteY1441" fmla="*/ 5181257 h 6245647"/>
                  <a:gd name="connsiteX1442" fmla="*/ 1430820 w 5856706"/>
                  <a:gd name="connsiteY1442" fmla="*/ 5168113 h 6245647"/>
                  <a:gd name="connsiteX1443" fmla="*/ 1417295 w 5856706"/>
                  <a:gd name="connsiteY1443" fmla="*/ 5200212 h 6245647"/>
                  <a:gd name="connsiteX1444" fmla="*/ 1417771 w 5856706"/>
                  <a:gd name="connsiteY1444" fmla="*/ 5244694 h 6245647"/>
                  <a:gd name="connsiteX1445" fmla="*/ 1389101 w 5856706"/>
                  <a:gd name="connsiteY1445" fmla="*/ 5317560 h 6245647"/>
                  <a:gd name="connsiteX1446" fmla="*/ 1340237 w 5856706"/>
                  <a:gd name="connsiteY1446" fmla="*/ 5296986 h 6245647"/>
                  <a:gd name="connsiteX1447" fmla="*/ 1351572 w 5856706"/>
                  <a:gd name="connsiteY1447" fmla="*/ 5255362 h 6245647"/>
                  <a:gd name="connsiteX1448" fmla="*/ 1327188 w 5856706"/>
                  <a:gd name="connsiteY1448" fmla="*/ 5302606 h 6245647"/>
                  <a:gd name="connsiteX1449" fmla="*/ 1370241 w 5856706"/>
                  <a:gd name="connsiteY1449" fmla="*/ 5357375 h 6245647"/>
                  <a:gd name="connsiteX1450" fmla="*/ 1347857 w 5856706"/>
                  <a:gd name="connsiteY1450" fmla="*/ 5369662 h 6245647"/>
                  <a:gd name="connsiteX1451" fmla="*/ 1381005 w 5856706"/>
                  <a:gd name="connsiteY1451" fmla="*/ 5342135 h 6245647"/>
                  <a:gd name="connsiteX1452" fmla="*/ 1420914 w 5856706"/>
                  <a:gd name="connsiteY1452" fmla="*/ 5369376 h 6245647"/>
                  <a:gd name="connsiteX1453" fmla="*/ 1403864 w 5856706"/>
                  <a:gd name="connsiteY1453" fmla="*/ 5374138 h 6245647"/>
                  <a:gd name="connsiteX1454" fmla="*/ 1409770 w 5856706"/>
                  <a:gd name="connsiteY1454" fmla="*/ 5411001 h 6245647"/>
                  <a:gd name="connsiteX1455" fmla="*/ 1422247 w 5856706"/>
                  <a:gd name="connsiteY1455" fmla="*/ 5360899 h 6245647"/>
                  <a:gd name="connsiteX1456" fmla="*/ 1430058 w 5856706"/>
                  <a:gd name="connsiteY1456" fmla="*/ 5362709 h 6245647"/>
                  <a:gd name="connsiteX1457" fmla="*/ 1429677 w 5856706"/>
                  <a:gd name="connsiteY1457" fmla="*/ 5389188 h 6245647"/>
                  <a:gd name="connsiteX1458" fmla="*/ 1443107 w 5856706"/>
                  <a:gd name="connsiteY1458" fmla="*/ 5356994 h 6245647"/>
                  <a:gd name="connsiteX1459" fmla="*/ 1478159 w 5856706"/>
                  <a:gd name="connsiteY1459" fmla="*/ 5365280 h 6245647"/>
                  <a:gd name="connsiteX1460" fmla="*/ 1448441 w 5856706"/>
                  <a:gd name="connsiteY1460" fmla="*/ 5349469 h 6245647"/>
                  <a:gd name="connsiteX1461" fmla="*/ 1519022 w 5856706"/>
                  <a:gd name="connsiteY1461" fmla="*/ 5313179 h 6245647"/>
                  <a:gd name="connsiteX1462" fmla="*/ 1492733 w 5856706"/>
                  <a:gd name="connsiteY1462" fmla="*/ 5351183 h 6245647"/>
                  <a:gd name="connsiteX1463" fmla="*/ 1555407 w 5856706"/>
                  <a:gd name="connsiteY1463" fmla="*/ 5409572 h 6245647"/>
                  <a:gd name="connsiteX1464" fmla="*/ 1546168 w 5856706"/>
                  <a:gd name="connsiteY1464" fmla="*/ 5442909 h 6245647"/>
                  <a:gd name="connsiteX1465" fmla="*/ 1580934 w 5856706"/>
                  <a:gd name="connsiteY1465" fmla="*/ 5450815 h 6245647"/>
                  <a:gd name="connsiteX1466" fmla="*/ 1554931 w 5856706"/>
                  <a:gd name="connsiteY1466" fmla="*/ 5489010 h 6245647"/>
                  <a:gd name="connsiteX1467" fmla="*/ 1595031 w 5856706"/>
                  <a:gd name="connsiteY1467" fmla="*/ 5489105 h 6245647"/>
                  <a:gd name="connsiteX1468" fmla="*/ 1579505 w 5856706"/>
                  <a:gd name="connsiteY1468" fmla="*/ 5485581 h 6245647"/>
                  <a:gd name="connsiteX1469" fmla="*/ 1605223 w 5856706"/>
                  <a:gd name="connsiteY1469" fmla="*/ 5526729 h 6245647"/>
                  <a:gd name="connsiteX1470" fmla="*/ 1614462 w 5856706"/>
                  <a:gd name="connsiteY1470" fmla="*/ 5467007 h 6245647"/>
                  <a:gd name="connsiteX1471" fmla="*/ 1631226 w 5856706"/>
                  <a:gd name="connsiteY1471" fmla="*/ 5488344 h 6245647"/>
                  <a:gd name="connsiteX1472" fmla="*/ 1678946 w 5856706"/>
                  <a:gd name="connsiteY1472" fmla="*/ 5437289 h 6245647"/>
                  <a:gd name="connsiteX1473" fmla="*/ 1570838 w 5856706"/>
                  <a:gd name="connsiteY1473" fmla="*/ 5413096 h 6245647"/>
                  <a:gd name="connsiteX1474" fmla="*/ 1623606 w 5856706"/>
                  <a:gd name="connsiteY1474" fmla="*/ 5433765 h 6245647"/>
                  <a:gd name="connsiteX1475" fmla="*/ 1640275 w 5856706"/>
                  <a:gd name="connsiteY1475" fmla="*/ 5402333 h 6245647"/>
                  <a:gd name="connsiteX1476" fmla="*/ 1718856 w 5856706"/>
                  <a:gd name="connsiteY1476" fmla="*/ 5437385 h 6245647"/>
                  <a:gd name="connsiteX1477" fmla="*/ 1726476 w 5856706"/>
                  <a:gd name="connsiteY1477" fmla="*/ 5412715 h 6245647"/>
                  <a:gd name="connsiteX1478" fmla="*/ 1769148 w 5856706"/>
                  <a:gd name="connsiteY1478" fmla="*/ 5448624 h 6245647"/>
                  <a:gd name="connsiteX1479" fmla="*/ 1752670 w 5856706"/>
                  <a:gd name="connsiteY1479" fmla="*/ 5480247 h 6245647"/>
                  <a:gd name="connsiteX1480" fmla="*/ 1777054 w 5856706"/>
                  <a:gd name="connsiteY1480" fmla="*/ 5476914 h 6245647"/>
                  <a:gd name="connsiteX1481" fmla="*/ 1771053 w 5856706"/>
                  <a:gd name="connsiteY1481" fmla="*/ 5519585 h 6245647"/>
                  <a:gd name="connsiteX1482" fmla="*/ 1805724 w 5856706"/>
                  <a:gd name="connsiteY1482" fmla="*/ 5500821 h 6245647"/>
                  <a:gd name="connsiteX1483" fmla="*/ 1830584 w 5856706"/>
                  <a:gd name="connsiteY1483" fmla="*/ 5611883 h 6245647"/>
                  <a:gd name="connsiteX1484" fmla="*/ 1813059 w 5856706"/>
                  <a:gd name="connsiteY1484" fmla="*/ 5564067 h 6245647"/>
                  <a:gd name="connsiteX1485" fmla="*/ 1832585 w 5856706"/>
                  <a:gd name="connsiteY1485" fmla="*/ 5568258 h 6245647"/>
                  <a:gd name="connsiteX1486" fmla="*/ 1816583 w 5856706"/>
                  <a:gd name="connsiteY1486" fmla="*/ 5538255 h 6245647"/>
                  <a:gd name="connsiteX1487" fmla="*/ 1797437 w 5856706"/>
                  <a:gd name="connsiteY1487" fmla="*/ 5560543 h 6245647"/>
                  <a:gd name="connsiteX1488" fmla="*/ 1811820 w 5856706"/>
                  <a:gd name="connsiteY1488" fmla="*/ 5572544 h 6245647"/>
                  <a:gd name="connsiteX1489" fmla="*/ 1813344 w 5856706"/>
                  <a:gd name="connsiteY1489" fmla="*/ 5590451 h 6245647"/>
                  <a:gd name="connsiteX1490" fmla="*/ 1787150 w 5856706"/>
                  <a:gd name="connsiteY1490" fmla="*/ 5575878 h 6245647"/>
                  <a:gd name="connsiteX1491" fmla="*/ 1761052 w 5856706"/>
                  <a:gd name="connsiteY1491" fmla="*/ 5561305 h 6245647"/>
                  <a:gd name="connsiteX1492" fmla="*/ 1717046 w 5856706"/>
                  <a:gd name="connsiteY1492" fmla="*/ 5586832 h 6245647"/>
                  <a:gd name="connsiteX1493" fmla="*/ 1733715 w 5856706"/>
                  <a:gd name="connsiteY1493" fmla="*/ 5555304 h 6245647"/>
                  <a:gd name="connsiteX1494" fmla="*/ 1676565 w 5856706"/>
                  <a:gd name="connsiteY1494" fmla="*/ 5560353 h 6245647"/>
                  <a:gd name="connsiteX1495" fmla="*/ 1530642 w 5856706"/>
                  <a:gd name="connsiteY1495" fmla="*/ 5642553 h 6245647"/>
                  <a:gd name="connsiteX1496" fmla="*/ 1543596 w 5856706"/>
                  <a:gd name="connsiteY1496" fmla="*/ 5689512 h 6245647"/>
                  <a:gd name="connsiteX1497" fmla="*/ 1497971 w 5856706"/>
                  <a:gd name="connsiteY1497" fmla="*/ 5644077 h 6245647"/>
                  <a:gd name="connsiteX1498" fmla="*/ 1492542 w 5856706"/>
                  <a:gd name="connsiteY1498" fmla="*/ 5678177 h 6245647"/>
                  <a:gd name="connsiteX1499" fmla="*/ 1527785 w 5856706"/>
                  <a:gd name="connsiteY1499" fmla="*/ 5712562 h 6245647"/>
                  <a:gd name="connsiteX1500" fmla="*/ 1509211 w 5856706"/>
                  <a:gd name="connsiteY1500" fmla="*/ 5752472 h 6245647"/>
                  <a:gd name="connsiteX1501" fmla="*/ 1505496 w 5856706"/>
                  <a:gd name="connsiteY1501" fmla="*/ 5698751 h 6245647"/>
                  <a:gd name="connsiteX1502" fmla="*/ 1475397 w 5856706"/>
                  <a:gd name="connsiteY1502" fmla="*/ 5683225 h 6245647"/>
                  <a:gd name="connsiteX1503" fmla="*/ 1450918 w 5856706"/>
                  <a:gd name="connsiteY1503" fmla="*/ 5757139 h 6245647"/>
                  <a:gd name="connsiteX1504" fmla="*/ 1471873 w 5856706"/>
                  <a:gd name="connsiteY1504" fmla="*/ 5806002 h 6245647"/>
                  <a:gd name="connsiteX1505" fmla="*/ 1463586 w 5856706"/>
                  <a:gd name="connsiteY1505" fmla="*/ 5857247 h 6245647"/>
                  <a:gd name="connsiteX1506" fmla="*/ 1484827 w 5856706"/>
                  <a:gd name="connsiteY1506" fmla="*/ 5853056 h 6245647"/>
                  <a:gd name="connsiteX1507" fmla="*/ 1492542 w 5856706"/>
                  <a:gd name="connsiteY1507" fmla="*/ 5934114 h 6245647"/>
                  <a:gd name="connsiteX1508" fmla="*/ 1489971 w 5856706"/>
                  <a:gd name="connsiteY1508" fmla="*/ 5898204 h 6245647"/>
                  <a:gd name="connsiteX1509" fmla="*/ 1689043 w 5856706"/>
                  <a:gd name="connsiteY1509" fmla="*/ 5862485 h 6245647"/>
                  <a:gd name="connsiteX1510" fmla="*/ 1721237 w 5856706"/>
                  <a:gd name="connsiteY1510" fmla="*/ 5895918 h 6245647"/>
                  <a:gd name="connsiteX1511" fmla="*/ 1732858 w 5856706"/>
                  <a:gd name="connsiteY1511" fmla="*/ 5872106 h 6245647"/>
                  <a:gd name="connsiteX1512" fmla="*/ 1722190 w 5856706"/>
                  <a:gd name="connsiteY1512" fmla="*/ 5860962 h 6245647"/>
                  <a:gd name="connsiteX1513" fmla="*/ 1803819 w 5856706"/>
                  <a:gd name="connsiteY1513" fmla="*/ 5834673 h 6245647"/>
                  <a:gd name="connsiteX1514" fmla="*/ 1785912 w 5856706"/>
                  <a:gd name="connsiteY1514" fmla="*/ 5874868 h 6245647"/>
                  <a:gd name="connsiteX1515" fmla="*/ 1807058 w 5856706"/>
                  <a:gd name="connsiteY1515" fmla="*/ 5870582 h 6245647"/>
                  <a:gd name="connsiteX1516" fmla="*/ 1806582 w 5856706"/>
                  <a:gd name="connsiteY1516" fmla="*/ 5844102 h 6245647"/>
                  <a:gd name="connsiteX1517" fmla="*/ 1851539 w 5856706"/>
                  <a:gd name="connsiteY1517" fmla="*/ 5845150 h 6245647"/>
                  <a:gd name="connsiteX1518" fmla="*/ 1856112 w 5856706"/>
                  <a:gd name="connsiteY1518" fmla="*/ 5811051 h 6245647"/>
                  <a:gd name="connsiteX1519" fmla="*/ 1829441 w 5856706"/>
                  <a:gd name="connsiteY1519" fmla="*/ 5796382 h 6245647"/>
                  <a:gd name="connsiteX1520" fmla="*/ 1868589 w 5856706"/>
                  <a:gd name="connsiteY1520" fmla="*/ 5778570 h 6245647"/>
                  <a:gd name="connsiteX1521" fmla="*/ 1875447 w 5856706"/>
                  <a:gd name="connsiteY1521" fmla="*/ 5727326 h 6245647"/>
                  <a:gd name="connsiteX1522" fmla="*/ 1915833 w 5856706"/>
                  <a:gd name="connsiteY1522" fmla="*/ 5727135 h 6245647"/>
                  <a:gd name="connsiteX1523" fmla="*/ 1928025 w 5856706"/>
                  <a:gd name="connsiteY1523" fmla="*/ 5756187 h 6245647"/>
                  <a:gd name="connsiteX1524" fmla="*/ 1907451 w 5856706"/>
                  <a:gd name="connsiteY1524" fmla="*/ 5760663 h 6245647"/>
                  <a:gd name="connsiteX1525" fmla="*/ 1983937 w 5856706"/>
                  <a:gd name="connsiteY1525" fmla="*/ 5723706 h 6245647"/>
                  <a:gd name="connsiteX1526" fmla="*/ 1901927 w 5856706"/>
                  <a:gd name="connsiteY1526" fmla="*/ 5680558 h 6245647"/>
                  <a:gd name="connsiteX1527" fmla="*/ 1858683 w 5856706"/>
                  <a:gd name="connsiteY1527" fmla="*/ 5671033 h 6245647"/>
                  <a:gd name="connsiteX1528" fmla="*/ 1878876 w 5856706"/>
                  <a:gd name="connsiteY1528" fmla="*/ 5701799 h 6245647"/>
                  <a:gd name="connsiteX1529" fmla="*/ 1821345 w 5856706"/>
                  <a:gd name="connsiteY1529" fmla="*/ 5706752 h 6245647"/>
                  <a:gd name="connsiteX1530" fmla="*/ 1880114 w 5856706"/>
                  <a:gd name="connsiteY1530" fmla="*/ 5631790 h 6245647"/>
                  <a:gd name="connsiteX1531" fmla="*/ 1897545 w 5856706"/>
                  <a:gd name="connsiteY1531" fmla="*/ 5653221 h 6245647"/>
                  <a:gd name="connsiteX1532" fmla="*/ 1900879 w 5856706"/>
                  <a:gd name="connsiteY1532" fmla="*/ 5627599 h 6245647"/>
                  <a:gd name="connsiteX1533" fmla="*/ 1929644 w 5856706"/>
                  <a:gd name="connsiteY1533" fmla="*/ 5651221 h 6245647"/>
                  <a:gd name="connsiteX1534" fmla="*/ 1937360 w 5856706"/>
                  <a:gd name="connsiteY1534" fmla="*/ 5591404 h 6245647"/>
                  <a:gd name="connsiteX1535" fmla="*/ 1947265 w 5856706"/>
                  <a:gd name="connsiteY1535" fmla="*/ 5637314 h 6245647"/>
                  <a:gd name="connsiteX1536" fmla="*/ 2022799 w 5856706"/>
                  <a:gd name="connsiteY1536" fmla="*/ 5635505 h 6245647"/>
                  <a:gd name="connsiteX1537" fmla="*/ 2022418 w 5856706"/>
                  <a:gd name="connsiteY1537" fmla="*/ 5670462 h 6245647"/>
                  <a:gd name="connsiteX1538" fmla="*/ 1983651 w 5856706"/>
                  <a:gd name="connsiteY1538" fmla="*/ 5662460 h 6245647"/>
                  <a:gd name="connsiteX1539" fmla="*/ 2001558 w 5856706"/>
                  <a:gd name="connsiteY1539" fmla="*/ 5710085 h 6245647"/>
                  <a:gd name="connsiteX1540" fmla="*/ 2027371 w 5856706"/>
                  <a:gd name="connsiteY1540" fmla="*/ 5759235 h 6245647"/>
                  <a:gd name="connsiteX1541" fmla="*/ 2027656 w 5856706"/>
                  <a:gd name="connsiteY1541" fmla="*/ 5724278 h 6245647"/>
                  <a:gd name="connsiteX1542" fmla="*/ 2038230 w 5856706"/>
                  <a:gd name="connsiteY1542" fmla="*/ 5735232 h 6245647"/>
                  <a:gd name="connsiteX1543" fmla="*/ 2017084 w 5856706"/>
                  <a:gd name="connsiteY1543" fmla="*/ 5809812 h 6245647"/>
                  <a:gd name="connsiteX1544" fmla="*/ 2037658 w 5856706"/>
                  <a:gd name="connsiteY1544" fmla="*/ 5805335 h 6245647"/>
                  <a:gd name="connsiteX1545" fmla="*/ 2132241 w 5856706"/>
                  <a:gd name="connsiteY1545" fmla="*/ 5956021 h 6245647"/>
                  <a:gd name="connsiteX1546" fmla="*/ 2200916 w 5856706"/>
                  <a:gd name="connsiteY1546" fmla="*/ 6101087 h 6245647"/>
                  <a:gd name="connsiteX1547" fmla="*/ 2230063 w 5856706"/>
                  <a:gd name="connsiteY1547" fmla="*/ 6132996 h 6245647"/>
                  <a:gd name="connsiteX1548" fmla="*/ 2247875 w 5856706"/>
                  <a:gd name="connsiteY1548" fmla="*/ 6119089 h 6245647"/>
                  <a:gd name="connsiteX1549" fmla="*/ 2244160 w 5856706"/>
                  <a:gd name="connsiteY1549" fmla="*/ 6153379 h 6245647"/>
                  <a:gd name="connsiteX1550" fmla="*/ 2253971 w 5856706"/>
                  <a:gd name="connsiteY1550" fmla="*/ 6137853 h 6245647"/>
                  <a:gd name="connsiteX1551" fmla="*/ 2264448 w 5856706"/>
                  <a:gd name="connsiteY1551" fmla="*/ 6192432 h 6245647"/>
                  <a:gd name="connsiteX1552" fmla="*/ 2289213 w 5856706"/>
                  <a:gd name="connsiteY1552" fmla="*/ 6203671 h 6245647"/>
                  <a:gd name="connsiteX1553" fmla="*/ 2319217 w 5856706"/>
                  <a:gd name="connsiteY1553" fmla="*/ 6211482 h 6245647"/>
                  <a:gd name="connsiteX1554" fmla="*/ 2372366 w 5856706"/>
                  <a:gd name="connsiteY1554" fmla="*/ 6239390 h 6245647"/>
                  <a:gd name="connsiteX1555" fmla="*/ 2386749 w 5856706"/>
                  <a:gd name="connsiteY1555" fmla="*/ 6215958 h 6245647"/>
                  <a:gd name="connsiteX1556" fmla="*/ 2581250 w 5856706"/>
                  <a:gd name="connsiteY1556" fmla="*/ 6235485 h 6245647"/>
                  <a:gd name="connsiteX1557" fmla="*/ 2626875 w 5856706"/>
                  <a:gd name="connsiteY1557" fmla="*/ 6217863 h 6245647"/>
                  <a:gd name="connsiteX1558" fmla="*/ 2633732 w 5856706"/>
                  <a:gd name="connsiteY1558" fmla="*/ 6184430 h 6245647"/>
                  <a:gd name="connsiteX1559" fmla="*/ 2690978 w 5856706"/>
                  <a:gd name="connsiteY1559" fmla="*/ 6182335 h 6245647"/>
                  <a:gd name="connsiteX1560" fmla="*/ 2720029 w 5856706"/>
                  <a:gd name="connsiteY1560" fmla="*/ 6166809 h 6245647"/>
                  <a:gd name="connsiteX1561" fmla="*/ 2750509 w 5856706"/>
                  <a:gd name="connsiteY1561" fmla="*/ 6162714 h 6245647"/>
                  <a:gd name="connsiteX1562" fmla="*/ 2752509 w 5856706"/>
                  <a:gd name="connsiteY1562" fmla="*/ 6137091 h 6245647"/>
                  <a:gd name="connsiteX1563" fmla="*/ 2797944 w 5856706"/>
                  <a:gd name="connsiteY1563" fmla="*/ 6153951 h 6245647"/>
                  <a:gd name="connsiteX1564" fmla="*/ 2830043 w 5856706"/>
                  <a:gd name="connsiteY1564" fmla="*/ 6142425 h 6245647"/>
                  <a:gd name="connsiteX1565" fmla="*/ 2837091 w 5856706"/>
                  <a:gd name="connsiteY1565" fmla="*/ 6100134 h 6245647"/>
                  <a:gd name="connsiteX1566" fmla="*/ 2854998 w 5856706"/>
                  <a:gd name="connsiteY1566" fmla="*/ 6120708 h 6245647"/>
                  <a:gd name="connsiteX1567" fmla="*/ 2976728 w 5856706"/>
                  <a:gd name="connsiteY1567" fmla="*/ 6047271 h 6245647"/>
                  <a:gd name="connsiteX1568" fmla="*/ 3036450 w 5856706"/>
                  <a:gd name="connsiteY1568" fmla="*/ 5962784 h 6245647"/>
                  <a:gd name="connsiteX1569" fmla="*/ 3032735 w 5856706"/>
                  <a:gd name="connsiteY1569" fmla="*/ 5901348 h 6245647"/>
                  <a:gd name="connsiteX1570" fmla="*/ 3150369 w 5856706"/>
                  <a:gd name="connsiteY1570" fmla="*/ 5861914 h 6245647"/>
                  <a:gd name="connsiteX1571" fmla="*/ 2971013 w 5856706"/>
                  <a:gd name="connsiteY1571" fmla="*/ 5846579 h 6245647"/>
                  <a:gd name="connsiteX1572" fmla="*/ 2716028 w 5856706"/>
                  <a:gd name="connsiteY1572" fmla="*/ 5764950 h 6245647"/>
                  <a:gd name="connsiteX1573" fmla="*/ 2479237 w 5856706"/>
                  <a:gd name="connsiteY1573" fmla="*/ 5710562 h 6245647"/>
                  <a:gd name="connsiteX1574" fmla="*/ 2505526 w 5856706"/>
                  <a:gd name="connsiteY1574" fmla="*/ 5637220 h 6245647"/>
                  <a:gd name="connsiteX1575" fmla="*/ 2380939 w 5856706"/>
                  <a:gd name="connsiteY1575" fmla="*/ 5604072 h 6245647"/>
                  <a:gd name="connsiteX1576" fmla="*/ 2394940 w 5856706"/>
                  <a:gd name="connsiteY1576" fmla="*/ 5580641 h 6245647"/>
                  <a:gd name="connsiteX1577" fmla="*/ 2439613 w 5856706"/>
                  <a:gd name="connsiteY1577" fmla="*/ 5598167 h 6245647"/>
                  <a:gd name="connsiteX1578" fmla="*/ 2568200 w 5856706"/>
                  <a:gd name="connsiteY1578" fmla="*/ 5544732 h 6245647"/>
                  <a:gd name="connsiteX1579" fmla="*/ 2571915 w 5856706"/>
                  <a:gd name="connsiteY1579" fmla="*/ 5589118 h 6245647"/>
                  <a:gd name="connsiteX1580" fmla="*/ 2618207 w 5856706"/>
                  <a:gd name="connsiteY1580" fmla="*/ 5589404 h 6245647"/>
                  <a:gd name="connsiteX1581" fmla="*/ 2676500 w 5856706"/>
                  <a:gd name="connsiteY1581" fmla="*/ 5539778 h 6245647"/>
                  <a:gd name="connsiteX1582" fmla="*/ 2670404 w 5856706"/>
                  <a:gd name="connsiteY1582" fmla="*/ 5521205 h 6245647"/>
                  <a:gd name="connsiteX1583" fmla="*/ 2699264 w 5856706"/>
                  <a:gd name="connsiteY1583" fmla="*/ 5544255 h 6245647"/>
                  <a:gd name="connsiteX1584" fmla="*/ 2706599 w 5856706"/>
                  <a:gd name="connsiteY1584" fmla="*/ 5502155 h 6245647"/>
                  <a:gd name="connsiteX1585" fmla="*/ 2756319 w 5856706"/>
                  <a:gd name="connsiteY1585" fmla="*/ 5488248 h 6245647"/>
                  <a:gd name="connsiteX1586" fmla="*/ 2806707 w 5856706"/>
                  <a:gd name="connsiteY1586" fmla="*/ 5486439 h 6245647"/>
                  <a:gd name="connsiteX1587" fmla="*/ 2814327 w 5856706"/>
                  <a:gd name="connsiteY1587" fmla="*/ 5435766 h 6245647"/>
                  <a:gd name="connsiteX1588" fmla="*/ 2837853 w 5856706"/>
                  <a:gd name="connsiteY1588" fmla="*/ 5422716 h 6245647"/>
                  <a:gd name="connsiteX1589" fmla="*/ 2839663 w 5856706"/>
                  <a:gd name="connsiteY1589" fmla="*/ 5449196 h 6245647"/>
                  <a:gd name="connsiteX1590" fmla="*/ 2858903 w 5856706"/>
                  <a:gd name="connsiteY1590" fmla="*/ 5444052 h 6245647"/>
                  <a:gd name="connsiteX1591" fmla="*/ 2865095 w 5856706"/>
                  <a:gd name="connsiteY1591" fmla="*/ 5410429 h 6245647"/>
                  <a:gd name="connsiteX1592" fmla="*/ 2907767 w 5856706"/>
                  <a:gd name="connsiteY1592" fmla="*/ 5444433 h 6245647"/>
                  <a:gd name="connsiteX1593" fmla="*/ 2949010 w 5856706"/>
                  <a:gd name="connsiteY1593" fmla="*/ 5391284 h 6245647"/>
                  <a:gd name="connsiteX1594" fmla="*/ 2919959 w 5856706"/>
                  <a:gd name="connsiteY1594" fmla="*/ 5377282 h 6245647"/>
                  <a:gd name="connsiteX1595" fmla="*/ 2941390 w 5856706"/>
                  <a:gd name="connsiteY1595" fmla="*/ 5337848 h 6245647"/>
                  <a:gd name="connsiteX1596" fmla="*/ 2901385 w 5856706"/>
                  <a:gd name="connsiteY1596" fmla="*/ 5321656 h 6245647"/>
                  <a:gd name="connsiteX1597" fmla="*/ 2930246 w 5856706"/>
                  <a:gd name="connsiteY1597" fmla="*/ 5283651 h 6245647"/>
                  <a:gd name="connsiteX1598" fmla="*/ 2954916 w 5856706"/>
                  <a:gd name="connsiteY1598" fmla="*/ 5305559 h 6245647"/>
                  <a:gd name="connsiteX1599" fmla="*/ 2948819 w 5856706"/>
                  <a:gd name="connsiteY1599" fmla="*/ 5339087 h 6245647"/>
                  <a:gd name="connsiteX1600" fmla="*/ 2983014 w 5856706"/>
                  <a:gd name="connsiteY1600" fmla="*/ 5276031 h 6245647"/>
                  <a:gd name="connsiteX1601" fmla="*/ 2969394 w 5856706"/>
                  <a:gd name="connsiteY1601" fmla="*/ 5256220 h 6245647"/>
                  <a:gd name="connsiteX1602" fmla="*/ 2974823 w 5856706"/>
                  <a:gd name="connsiteY1602" fmla="*/ 5231169 h 6245647"/>
                  <a:gd name="connsiteX1603" fmla="*/ 3007398 w 5856706"/>
                  <a:gd name="connsiteY1603" fmla="*/ 5245837 h 6245647"/>
                  <a:gd name="connsiteX1604" fmla="*/ 3021305 w 5856706"/>
                  <a:gd name="connsiteY1604" fmla="*/ 5205070 h 6245647"/>
                  <a:gd name="connsiteX1605" fmla="*/ 2996159 w 5856706"/>
                  <a:gd name="connsiteY1605" fmla="*/ 5191640 h 6245647"/>
                  <a:gd name="connsiteX1606" fmla="*/ 3056452 w 5856706"/>
                  <a:gd name="connsiteY1606" fmla="*/ 5176971 h 6245647"/>
                  <a:gd name="connsiteX1607" fmla="*/ 3051880 w 5856706"/>
                  <a:gd name="connsiteY1607" fmla="*/ 5132680 h 6245647"/>
                  <a:gd name="connsiteX1608" fmla="*/ 3092647 w 5856706"/>
                  <a:gd name="connsiteY1608" fmla="*/ 5192402 h 6245647"/>
                  <a:gd name="connsiteX1609" fmla="*/ 3126175 w 5856706"/>
                  <a:gd name="connsiteY1609" fmla="*/ 5190021 h 6245647"/>
                  <a:gd name="connsiteX1610" fmla="*/ 3113602 w 5856706"/>
                  <a:gd name="connsiteY1610" fmla="*/ 5213642 h 6245647"/>
                  <a:gd name="connsiteX1611" fmla="*/ 3146559 w 5856706"/>
                  <a:gd name="connsiteY1611" fmla="*/ 5159160 h 6245647"/>
                  <a:gd name="connsiteX1612" fmla="*/ 3148749 w 5856706"/>
                  <a:gd name="connsiteY1612" fmla="*/ 5185544 h 6245647"/>
                  <a:gd name="connsiteX1613" fmla="*/ 3154464 w 5856706"/>
                  <a:gd name="connsiteY1613" fmla="*/ 5151921 h 6245647"/>
                  <a:gd name="connsiteX1614" fmla="*/ 3178277 w 5856706"/>
                  <a:gd name="connsiteY1614" fmla="*/ 5121631 h 6245647"/>
                  <a:gd name="connsiteX1615" fmla="*/ 3186182 w 5856706"/>
                  <a:gd name="connsiteY1615" fmla="*/ 5174971 h 6245647"/>
                  <a:gd name="connsiteX1616" fmla="*/ 3230474 w 5856706"/>
                  <a:gd name="connsiteY1616" fmla="*/ 5165541 h 6245647"/>
                  <a:gd name="connsiteX1617" fmla="*/ 3201613 w 5856706"/>
                  <a:gd name="connsiteY1617" fmla="*/ 5160397 h 6245647"/>
                  <a:gd name="connsiteX1618" fmla="*/ 3210281 w 5856706"/>
                  <a:gd name="connsiteY1618" fmla="*/ 5136013 h 6245647"/>
                  <a:gd name="connsiteX1619" fmla="*/ 3195327 w 5856706"/>
                  <a:gd name="connsiteY1619" fmla="*/ 5141920 h 6245647"/>
                  <a:gd name="connsiteX1620" fmla="*/ 3186468 w 5856706"/>
                  <a:gd name="connsiteY1620" fmla="*/ 5105724 h 6245647"/>
                  <a:gd name="connsiteX1621" fmla="*/ 3413544 w 5856706"/>
                  <a:gd name="connsiteY1621" fmla="*/ 5077435 h 6245647"/>
                  <a:gd name="connsiteX1622" fmla="*/ 3479934 w 5856706"/>
                  <a:gd name="connsiteY1622" fmla="*/ 5054766 h 6245647"/>
                  <a:gd name="connsiteX1623" fmla="*/ 3492221 w 5856706"/>
                  <a:gd name="connsiteY1623" fmla="*/ 5022380 h 6245647"/>
                  <a:gd name="connsiteX1624" fmla="*/ 3516986 w 5856706"/>
                  <a:gd name="connsiteY1624" fmla="*/ 5035620 h 6245647"/>
                  <a:gd name="connsiteX1625" fmla="*/ 3510890 w 5856706"/>
                  <a:gd name="connsiteY1625" fmla="*/ 5008570 h 6245647"/>
                  <a:gd name="connsiteX1626" fmla="*/ 3539655 w 5856706"/>
                  <a:gd name="connsiteY1626" fmla="*/ 5013713 h 6245647"/>
                  <a:gd name="connsiteX1627" fmla="*/ 3533178 w 5856706"/>
                  <a:gd name="connsiteY1627" fmla="*/ 4995234 h 6245647"/>
                  <a:gd name="connsiteX1628" fmla="*/ 3571850 w 5856706"/>
                  <a:gd name="connsiteY1628" fmla="*/ 5019428 h 6245647"/>
                  <a:gd name="connsiteX1629" fmla="*/ 3600615 w 5856706"/>
                  <a:gd name="connsiteY1629" fmla="*/ 4920749 h 6245647"/>
                  <a:gd name="connsiteX1630" fmla="*/ 3617665 w 5856706"/>
                  <a:gd name="connsiteY1630" fmla="*/ 4940942 h 6245647"/>
                  <a:gd name="connsiteX1631" fmla="*/ 3650431 w 5856706"/>
                  <a:gd name="connsiteY1631" fmla="*/ 4920844 h 6245647"/>
                  <a:gd name="connsiteX1632" fmla="*/ 3716439 w 5856706"/>
                  <a:gd name="connsiteY1632" fmla="*/ 4863313 h 6245647"/>
                  <a:gd name="connsiteX1633" fmla="*/ 3809118 w 5856706"/>
                  <a:gd name="connsiteY1633" fmla="*/ 4853502 h 6245647"/>
                  <a:gd name="connsiteX1634" fmla="*/ 3791210 w 5856706"/>
                  <a:gd name="connsiteY1634" fmla="*/ 4859027 h 6245647"/>
                  <a:gd name="connsiteX1635" fmla="*/ 3781685 w 5856706"/>
                  <a:gd name="connsiteY1635" fmla="*/ 4822927 h 6245647"/>
                  <a:gd name="connsiteX1636" fmla="*/ 3780352 w 5856706"/>
                  <a:gd name="connsiteY1636" fmla="*/ 4865885 h 6245647"/>
                  <a:gd name="connsiteX1637" fmla="*/ 3748539 w 5856706"/>
                  <a:gd name="connsiteY1637" fmla="*/ 4860265 h 6245647"/>
                  <a:gd name="connsiteX1638" fmla="*/ 3742062 w 5856706"/>
                  <a:gd name="connsiteY1638" fmla="*/ 4841882 h 6245647"/>
                  <a:gd name="connsiteX1639" fmla="*/ 3792258 w 5856706"/>
                  <a:gd name="connsiteY1639" fmla="*/ 4824737 h 6245647"/>
                  <a:gd name="connsiteX1640" fmla="*/ 3820738 w 5856706"/>
                  <a:gd name="connsiteY1640" fmla="*/ 4821022 h 6245647"/>
                  <a:gd name="connsiteX1641" fmla="*/ 3800164 w 5856706"/>
                  <a:gd name="connsiteY1641" fmla="*/ 4800257 h 6245647"/>
                  <a:gd name="connsiteX1642" fmla="*/ 3801212 w 5856706"/>
                  <a:gd name="connsiteY1642" fmla="*/ 4765777 h 6245647"/>
                  <a:gd name="connsiteX1643" fmla="*/ 3818071 w 5856706"/>
                  <a:gd name="connsiteY1643" fmla="*/ 4794638 h 6245647"/>
                  <a:gd name="connsiteX1644" fmla="*/ 3843503 w 5856706"/>
                  <a:gd name="connsiteY1644" fmla="*/ 4773302 h 6245647"/>
                  <a:gd name="connsiteX1645" fmla="*/ 3805307 w 5856706"/>
                  <a:gd name="connsiteY1645" fmla="*/ 4749299 h 6245647"/>
                  <a:gd name="connsiteX1646" fmla="*/ 3817119 w 5856706"/>
                  <a:gd name="connsiteY1646" fmla="*/ 4708341 h 6245647"/>
                  <a:gd name="connsiteX1647" fmla="*/ 3890938 w 5856706"/>
                  <a:gd name="connsiteY1647" fmla="*/ 4721200 h 6245647"/>
                  <a:gd name="connsiteX1648" fmla="*/ 3939324 w 5856706"/>
                  <a:gd name="connsiteY1648" fmla="*/ 4739107 h 6245647"/>
                  <a:gd name="connsiteX1649" fmla="*/ 3981520 w 5856706"/>
                  <a:gd name="connsiteY1649" fmla="*/ 4754157 h 6245647"/>
                  <a:gd name="connsiteX1650" fmla="*/ 3960375 w 5856706"/>
                  <a:gd name="connsiteY1650" fmla="*/ 4759300 h 6245647"/>
                  <a:gd name="connsiteX1651" fmla="*/ 3973900 w 5856706"/>
                  <a:gd name="connsiteY1651" fmla="*/ 4778731 h 6245647"/>
                  <a:gd name="connsiteX1652" fmla="*/ 3962565 w 5856706"/>
                  <a:gd name="connsiteY1652" fmla="*/ 4811307 h 6245647"/>
                  <a:gd name="connsiteX1653" fmla="*/ 3949325 w 5856706"/>
                  <a:gd name="connsiteY1653" fmla="*/ 4783208 h 6245647"/>
                  <a:gd name="connsiteX1654" fmla="*/ 3941515 w 5856706"/>
                  <a:gd name="connsiteY1654" fmla="*/ 4816450 h 6245647"/>
                  <a:gd name="connsiteX1655" fmla="*/ 3958946 w 5856706"/>
                  <a:gd name="connsiteY1655" fmla="*/ 4819307 h 6245647"/>
                  <a:gd name="connsiteX1656" fmla="*/ 3940658 w 5856706"/>
                  <a:gd name="connsiteY1656" fmla="*/ 4850645 h 6245647"/>
                  <a:gd name="connsiteX1657" fmla="*/ 4017905 w 5856706"/>
                  <a:gd name="connsiteY1657" fmla="*/ 4846549 h 6245647"/>
                  <a:gd name="connsiteX1658" fmla="*/ 4012191 w 5856706"/>
                  <a:gd name="connsiteY1658" fmla="*/ 4793780 h 6245647"/>
                  <a:gd name="connsiteX1659" fmla="*/ 3988187 w 5856706"/>
                  <a:gd name="connsiteY1659" fmla="*/ 4772540 h 6245647"/>
                  <a:gd name="connsiteX1660" fmla="*/ 3996379 w 5856706"/>
                  <a:gd name="connsiteY1660" fmla="*/ 4722152 h 6245647"/>
                  <a:gd name="connsiteX1661" fmla="*/ 3996189 w 5856706"/>
                  <a:gd name="connsiteY1661" fmla="*/ 4730725 h 6245647"/>
                  <a:gd name="connsiteX1662" fmla="*/ 4027145 w 5856706"/>
                  <a:gd name="connsiteY1662" fmla="*/ 4753204 h 6245647"/>
                  <a:gd name="connsiteX1663" fmla="*/ 4044766 w 5856706"/>
                  <a:gd name="connsiteY1663" fmla="*/ 4747584 h 6245647"/>
                  <a:gd name="connsiteX1664" fmla="*/ 4045528 w 5856706"/>
                  <a:gd name="connsiteY1664" fmla="*/ 4713294 h 6245647"/>
                  <a:gd name="connsiteX1665" fmla="*/ 4115156 w 5856706"/>
                  <a:gd name="connsiteY1665" fmla="*/ 4725200 h 6245647"/>
                  <a:gd name="connsiteX1666" fmla="*/ 4209644 w 5856706"/>
                  <a:gd name="connsiteY1666" fmla="*/ 4715390 h 6245647"/>
                  <a:gd name="connsiteX1667" fmla="*/ 4307370 w 5856706"/>
                  <a:gd name="connsiteY1667" fmla="*/ 4714723 h 6245647"/>
                  <a:gd name="connsiteX1668" fmla="*/ 4332040 w 5856706"/>
                  <a:gd name="connsiteY1668" fmla="*/ 4684529 h 6245647"/>
                  <a:gd name="connsiteX1669" fmla="*/ 4328039 w 5856706"/>
                  <a:gd name="connsiteY1669" fmla="*/ 4726915 h 6245647"/>
                  <a:gd name="connsiteX1670" fmla="*/ 4348995 w 5856706"/>
                  <a:gd name="connsiteY1670" fmla="*/ 4704531 h 6245647"/>
                  <a:gd name="connsiteX1671" fmla="*/ 4345851 w 5856706"/>
                  <a:gd name="connsiteY1671" fmla="*/ 4678242 h 6245647"/>
                  <a:gd name="connsiteX1672" fmla="*/ 4383951 w 5856706"/>
                  <a:gd name="connsiteY1672" fmla="*/ 4667479 h 6245647"/>
                  <a:gd name="connsiteX1673" fmla="*/ 4483869 w 5856706"/>
                  <a:gd name="connsiteY1673" fmla="*/ 4675575 h 6245647"/>
                  <a:gd name="connsiteX1674" fmla="*/ 4501014 w 5856706"/>
                  <a:gd name="connsiteY1674" fmla="*/ 4687100 h 6245647"/>
                  <a:gd name="connsiteX1675" fmla="*/ 4508253 w 5856706"/>
                  <a:gd name="connsiteY1675" fmla="*/ 4645381 h 6245647"/>
                  <a:gd name="connsiteX1676" fmla="*/ 4563402 w 5856706"/>
                  <a:gd name="connsiteY1676" fmla="*/ 4645952 h 6245647"/>
                  <a:gd name="connsiteX1677" fmla="*/ 4532256 w 5856706"/>
                  <a:gd name="connsiteY1677" fmla="*/ 4657859 h 6245647"/>
                  <a:gd name="connsiteX1678" fmla="*/ 4559497 w 5856706"/>
                  <a:gd name="connsiteY1678" fmla="*/ 4696816 h 6245647"/>
                  <a:gd name="connsiteX1679" fmla="*/ 4559688 w 5856706"/>
                  <a:gd name="connsiteY1679" fmla="*/ 4671099 h 6245647"/>
                  <a:gd name="connsiteX1680" fmla="*/ 4604360 w 5856706"/>
                  <a:gd name="connsiteY1680" fmla="*/ 4695768 h 6245647"/>
                  <a:gd name="connsiteX1681" fmla="*/ 4683799 w 5856706"/>
                  <a:gd name="connsiteY1681" fmla="*/ 4674623 h 6245647"/>
                  <a:gd name="connsiteX1682" fmla="*/ 4676655 w 5856706"/>
                  <a:gd name="connsiteY1682" fmla="*/ 4716342 h 6245647"/>
                  <a:gd name="connsiteX1683" fmla="*/ 4659605 w 5856706"/>
                  <a:gd name="connsiteY1683" fmla="*/ 4679100 h 6245647"/>
                  <a:gd name="connsiteX1684" fmla="*/ 4638745 w 5856706"/>
                  <a:gd name="connsiteY1684" fmla="*/ 4701388 h 6245647"/>
                  <a:gd name="connsiteX1685" fmla="*/ 4576547 w 5856706"/>
                  <a:gd name="connsiteY1685" fmla="*/ 4708246 h 6245647"/>
                  <a:gd name="connsiteX1686" fmla="*/ 4579690 w 5856706"/>
                  <a:gd name="connsiteY1686" fmla="*/ 4743107 h 6245647"/>
                  <a:gd name="connsiteX1687" fmla="*/ 4555306 w 5856706"/>
                  <a:gd name="connsiteY1687" fmla="*/ 4764920 h 6245647"/>
                  <a:gd name="connsiteX1688" fmla="*/ 4538161 w 5856706"/>
                  <a:gd name="connsiteY1688" fmla="*/ 4744822 h 6245647"/>
                  <a:gd name="connsiteX1689" fmla="*/ 4548353 w 5856706"/>
                  <a:gd name="connsiteY1689" fmla="*/ 4763777 h 6245647"/>
                  <a:gd name="connsiteX1690" fmla="*/ 4517111 w 5856706"/>
                  <a:gd name="connsiteY1690" fmla="*/ 4775778 h 6245647"/>
                  <a:gd name="connsiteX1691" fmla="*/ 4534065 w 5856706"/>
                  <a:gd name="connsiteY1691" fmla="*/ 4812926 h 6245647"/>
                  <a:gd name="connsiteX1692" fmla="*/ 4575499 w 5856706"/>
                  <a:gd name="connsiteY1692" fmla="*/ 4819784 h 6245647"/>
                  <a:gd name="connsiteX1693" fmla="*/ 4589501 w 5856706"/>
                  <a:gd name="connsiteY1693" fmla="*/ 4796448 h 6245647"/>
                  <a:gd name="connsiteX1694" fmla="*/ 4606550 w 5856706"/>
                  <a:gd name="connsiteY1694" fmla="*/ 4833500 h 6245647"/>
                  <a:gd name="connsiteX1695" fmla="*/ 4634268 w 5856706"/>
                  <a:gd name="connsiteY1695" fmla="*/ 4829499 h 6245647"/>
                  <a:gd name="connsiteX1696" fmla="*/ 4624077 w 5856706"/>
                  <a:gd name="connsiteY1696" fmla="*/ 4793495 h 6245647"/>
                  <a:gd name="connsiteX1697" fmla="*/ 4634649 w 5856706"/>
                  <a:gd name="connsiteY1697" fmla="*/ 4760824 h 6245647"/>
                  <a:gd name="connsiteX1698" fmla="*/ 4644936 w 5856706"/>
                  <a:gd name="connsiteY1698" fmla="*/ 4771206 h 6245647"/>
                  <a:gd name="connsiteX1699" fmla="*/ 4641317 w 5856706"/>
                  <a:gd name="connsiteY1699" fmla="*/ 4796448 h 6245647"/>
                  <a:gd name="connsiteX1700" fmla="*/ 4676083 w 5856706"/>
                  <a:gd name="connsiteY1700" fmla="*/ 4759205 h 6245647"/>
                  <a:gd name="connsiteX1701" fmla="*/ 4682941 w 5856706"/>
                  <a:gd name="connsiteY1701" fmla="*/ 4768920 h 6245647"/>
                  <a:gd name="connsiteX1702" fmla="*/ 4675893 w 5856706"/>
                  <a:gd name="connsiteY1702" fmla="*/ 4802162 h 6245647"/>
                  <a:gd name="connsiteX1703" fmla="*/ 4710182 w 5856706"/>
                  <a:gd name="connsiteY1703" fmla="*/ 4790732 h 6245647"/>
                  <a:gd name="connsiteX1704" fmla="*/ 4689704 w 5856706"/>
                  <a:gd name="connsiteY1704" fmla="*/ 4787303 h 6245647"/>
                  <a:gd name="connsiteX1705" fmla="*/ 4706563 w 5856706"/>
                  <a:gd name="connsiteY1705" fmla="*/ 4824451 h 6245647"/>
                  <a:gd name="connsiteX1706" fmla="*/ 4740663 w 5856706"/>
                  <a:gd name="connsiteY1706" fmla="*/ 4821498 h 6245647"/>
                  <a:gd name="connsiteX1707" fmla="*/ 4723803 w 5856706"/>
                  <a:gd name="connsiteY1707" fmla="*/ 4784351 h 6245647"/>
                  <a:gd name="connsiteX1708" fmla="*/ 4754665 w 5856706"/>
                  <a:gd name="connsiteY1708" fmla="*/ 4737964 h 6245647"/>
                  <a:gd name="connsiteX1709" fmla="*/ 4730852 w 5856706"/>
                  <a:gd name="connsiteY1709" fmla="*/ 4733964 h 6245647"/>
                  <a:gd name="connsiteX1710" fmla="*/ 4720374 w 5856706"/>
                  <a:gd name="connsiteY1710" fmla="*/ 4775207 h 6245647"/>
                  <a:gd name="connsiteX1711" fmla="*/ 4689704 w 5856706"/>
                  <a:gd name="connsiteY1711" fmla="*/ 4770063 h 6245647"/>
                  <a:gd name="connsiteX1712" fmla="*/ 4683036 w 5856706"/>
                  <a:gd name="connsiteY1712" fmla="*/ 4734725 h 6245647"/>
                  <a:gd name="connsiteX1713" fmla="*/ 4706944 w 5856706"/>
                  <a:gd name="connsiteY1713" fmla="*/ 4738631 h 6245647"/>
                  <a:gd name="connsiteX1714" fmla="*/ 4707230 w 5856706"/>
                  <a:gd name="connsiteY1714" fmla="*/ 4678528 h 6245647"/>
                  <a:gd name="connsiteX1715" fmla="*/ 4720850 w 5856706"/>
                  <a:gd name="connsiteY1715" fmla="*/ 4672242 h 6245647"/>
                  <a:gd name="connsiteX1716" fmla="*/ 4737710 w 5856706"/>
                  <a:gd name="connsiteY1716" fmla="*/ 4717961 h 6245647"/>
                  <a:gd name="connsiteX1717" fmla="*/ 4731138 w 5856706"/>
                  <a:gd name="connsiteY1717" fmla="*/ 4673956 h 6245647"/>
                  <a:gd name="connsiteX1718" fmla="*/ 4748188 w 5856706"/>
                  <a:gd name="connsiteY1718" fmla="*/ 4676814 h 6245647"/>
                  <a:gd name="connsiteX1719" fmla="*/ 4792479 w 5856706"/>
                  <a:gd name="connsiteY1719" fmla="*/ 4684148 h 6245647"/>
                  <a:gd name="connsiteX1720" fmla="*/ 4782001 w 5856706"/>
                  <a:gd name="connsiteY1720" fmla="*/ 4742441 h 6245647"/>
                  <a:gd name="connsiteX1721" fmla="*/ 4765047 w 5856706"/>
                  <a:gd name="connsiteY1721" fmla="*/ 4722438 h 6245647"/>
                  <a:gd name="connsiteX1722" fmla="*/ 4761427 w 5856706"/>
                  <a:gd name="connsiteY1722" fmla="*/ 4773397 h 6245647"/>
                  <a:gd name="connsiteX1723" fmla="*/ 4771523 w 5856706"/>
                  <a:gd name="connsiteY1723" fmla="*/ 4800829 h 6245647"/>
                  <a:gd name="connsiteX1724" fmla="*/ 4836579 w 5856706"/>
                  <a:gd name="connsiteY1724" fmla="*/ 4751395 h 6245647"/>
                  <a:gd name="connsiteX1725" fmla="*/ 4915065 w 5856706"/>
                  <a:gd name="connsiteY1725" fmla="*/ 4721391 h 6245647"/>
                  <a:gd name="connsiteX1726" fmla="*/ 4857153 w 5856706"/>
                  <a:gd name="connsiteY1726" fmla="*/ 4711866 h 6245647"/>
                  <a:gd name="connsiteX1727" fmla="*/ 4809338 w 5856706"/>
                  <a:gd name="connsiteY1727" fmla="*/ 4729868 h 6245647"/>
                  <a:gd name="connsiteX1728" fmla="*/ 4816291 w 5856706"/>
                  <a:gd name="connsiteY1728" fmla="*/ 4679481 h 6245647"/>
                  <a:gd name="connsiteX1729" fmla="*/ 4826388 w 5856706"/>
                  <a:gd name="connsiteY1729" fmla="*/ 4707008 h 6245647"/>
                  <a:gd name="connsiteX1730" fmla="*/ 4843438 w 5856706"/>
                  <a:gd name="connsiteY1730" fmla="*/ 4709770 h 6245647"/>
                  <a:gd name="connsiteX1731" fmla="*/ 4840104 w 5856706"/>
                  <a:gd name="connsiteY1731" fmla="*/ 4674813 h 6245647"/>
                  <a:gd name="connsiteX1732" fmla="*/ 4949165 w 5856706"/>
                  <a:gd name="connsiteY1732" fmla="*/ 4684243 h 6245647"/>
                  <a:gd name="connsiteX1733" fmla="*/ 4952498 w 5856706"/>
                  <a:gd name="connsiteY1733" fmla="*/ 4736345 h 6245647"/>
                  <a:gd name="connsiteX1734" fmla="*/ 4966119 w 5856706"/>
                  <a:gd name="connsiteY1734" fmla="*/ 4747108 h 6245647"/>
                  <a:gd name="connsiteX1735" fmla="*/ 4962786 w 5856706"/>
                  <a:gd name="connsiteY1735" fmla="*/ 4686529 h 6245647"/>
                  <a:gd name="connsiteX1736" fmla="*/ 5000219 w 5856706"/>
                  <a:gd name="connsiteY1736" fmla="*/ 4701293 h 6245647"/>
                  <a:gd name="connsiteX1737" fmla="*/ 5010506 w 5856706"/>
                  <a:gd name="connsiteY1737" fmla="*/ 4643000 h 6245647"/>
                  <a:gd name="connsiteX1738" fmla="*/ 5054702 w 5856706"/>
                  <a:gd name="connsiteY1738" fmla="*/ 4658907 h 6245647"/>
                  <a:gd name="connsiteX1739" fmla="*/ 5061464 w 5856706"/>
                  <a:gd name="connsiteY1739" fmla="*/ 4702817 h 6245647"/>
                  <a:gd name="connsiteX1740" fmla="*/ 5074895 w 5856706"/>
                  <a:gd name="connsiteY1740" fmla="*/ 4670813 h 6245647"/>
                  <a:gd name="connsiteX1741" fmla="*/ 5074895 w 5856706"/>
                  <a:gd name="connsiteY1741" fmla="*/ 4713675 h 6245647"/>
                  <a:gd name="connsiteX1742" fmla="*/ 5115281 w 5856706"/>
                  <a:gd name="connsiteY1742" fmla="*/ 4703293 h 6245647"/>
                  <a:gd name="connsiteX1743" fmla="*/ 5108518 w 5856706"/>
                  <a:gd name="connsiteY1743" fmla="*/ 4667860 h 6245647"/>
                  <a:gd name="connsiteX1744" fmla="*/ 5152333 w 5856706"/>
                  <a:gd name="connsiteY1744" fmla="*/ 4666526 h 6245647"/>
                  <a:gd name="connsiteX1745" fmla="*/ 5145570 w 5856706"/>
                  <a:gd name="connsiteY1745" fmla="*/ 4682528 h 6245647"/>
                  <a:gd name="connsiteX1746" fmla="*/ 5165763 w 5856706"/>
                  <a:gd name="connsiteY1746" fmla="*/ 4702912 h 6245647"/>
                  <a:gd name="connsiteX1747" fmla="*/ 5162430 w 5856706"/>
                  <a:gd name="connsiteY1747" fmla="*/ 4685291 h 6245647"/>
                  <a:gd name="connsiteX1748" fmla="*/ 5283683 w 5856706"/>
                  <a:gd name="connsiteY1748" fmla="*/ 4671003 h 6245647"/>
                  <a:gd name="connsiteX1749" fmla="*/ 5337499 w 5856706"/>
                  <a:gd name="connsiteY1749" fmla="*/ 4636904 h 6245647"/>
                  <a:gd name="connsiteX1750" fmla="*/ 5421795 w 5856706"/>
                  <a:gd name="connsiteY1750" fmla="*/ 4642333 h 6245647"/>
                  <a:gd name="connsiteX1751" fmla="*/ 5347596 w 5856706"/>
                  <a:gd name="connsiteY1751" fmla="*/ 4621473 h 6245647"/>
                  <a:gd name="connsiteX1752" fmla="*/ 5340833 w 5856706"/>
                  <a:gd name="connsiteY1752" fmla="*/ 4603090 h 6245647"/>
                  <a:gd name="connsiteX1753" fmla="*/ 5391315 w 5856706"/>
                  <a:gd name="connsiteY1753" fmla="*/ 4611472 h 6245647"/>
                  <a:gd name="connsiteX1754" fmla="*/ 5384553 w 5856706"/>
                  <a:gd name="connsiteY1754" fmla="*/ 4567467 h 6245647"/>
                  <a:gd name="connsiteX1755" fmla="*/ 5411604 w 5856706"/>
                  <a:gd name="connsiteY1755" fmla="*/ 4606233 h 6245647"/>
                  <a:gd name="connsiteX1756" fmla="*/ 5397983 w 5856706"/>
                  <a:gd name="connsiteY1756" fmla="*/ 4569752 h 6245647"/>
                  <a:gd name="connsiteX1757" fmla="*/ 5465706 w 5856706"/>
                  <a:gd name="connsiteY1757" fmla="*/ 4589374 h 6245647"/>
                  <a:gd name="connsiteX1758" fmla="*/ 5455609 w 5856706"/>
                  <a:gd name="connsiteY1758" fmla="*/ 4630617 h 6245647"/>
                  <a:gd name="connsiteX1759" fmla="*/ 5472564 w 5856706"/>
                  <a:gd name="connsiteY1759" fmla="*/ 4607472 h 6245647"/>
                  <a:gd name="connsiteX1760" fmla="*/ 5475993 w 5856706"/>
                  <a:gd name="connsiteY1760" fmla="*/ 4633951 h 6245647"/>
                  <a:gd name="connsiteX1761" fmla="*/ 5540382 w 5856706"/>
                  <a:gd name="connsiteY1761" fmla="*/ 4532891 h 6245647"/>
                  <a:gd name="connsiteX1762" fmla="*/ 5588769 w 5856706"/>
                  <a:gd name="connsiteY1762" fmla="*/ 4523270 h 6245647"/>
                  <a:gd name="connsiteX1763" fmla="*/ 5599342 w 5856706"/>
                  <a:gd name="connsiteY1763" fmla="*/ 4559180 h 6245647"/>
                  <a:gd name="connsiteX1764" fmla="*/ 5644490 w 5856706"/>
                  <a:gd name="connsiteY1764" fmla="*/ 4566324 h 6245647"/>
                  <a:gd name="connsiteX1765" fmla="*/ 5647728 w 5856706"/>
                  <a:gd name="connsiteY1765" fmla="*/ 4532510 h 6245647"/>
                  <a:gd name="connsiteX1766" fmla="*/ 5661921 w 5856706"/>
                  <a:gd name="connsiteY1766" fmla="*/ 4543273 h 6245647"/>
                  <a:gd name="connsiteX1767" fmla="*/ 5679828 w 5856706"/>
                  <a:gd name="connsiteY1767" fmla="*/ 4580325 h 6245647"/>
                  <a:gd name="connsiteX1768" fmla="*/ 5686590 w 5856706"/>
                  <a:gd name="connsiteY1768" fmla="*/ 4529938 h 6245647"/>
                  <a:gd name="connsiteX1769" fmla="*/ 5711641 w 5856706"/>
                  <a:gd name="connsiteY1769" fmla="*/ 4559561 h 6245647"/>
                  <a:gd name="connsiteX1770" fmla="*/ 5718499 w 5856706"/>
                  <a:gd name="connsiteY1770" fmla="*/ 4526223 h 6245647"/>
                  <a:gd name="connsiteX1771" fmla="*/ 5764505 w 5856706"/>
                  <a:gd name="connsiteY1771" fmla="*/ 4524699 h 6245647"/>
                  <a:gd name="connsiteX1772" fmla="*/ 5757742 w 5856706"/>
                  <a:gd name="connsiteY1772" fmla="*/ 4549369 h 6245647"/>
                  <a:gd name="connsiteX1773" fmla="*/ 5785651 w 5856706"/>
                  <a:gd name="connsiteY1773" fmla="*/ 4493648 h 6245647"/>
                  <a:gd name="connsiteX1774" fmla="*/ 5839752 w 5856706"/>
                  <a:gd name="connsiteY1774" fmla="*/ 4492886 h 6245647"/>
                  <a:gd name="connsiteX1775" fmla="*/ 5825274 w 5856706"/>
                  <a:gd name="connsiteY1775" fmla="*/ 4490790 h 6245647"/>
                  <a:gd name="connsiteX1776" fmla="*/ 5824893 w 5856706"/>
                  <a:gd name="connsiteY1776" fmla="*/ 4465073 h 6245647"/>
                  <a:gd name="connsiteX1777" fmla="*/ 5842705 w 5856706"/>
                  <a:gd name="connsiteY1777" fmla="*/ 4450595 h 6245647"/>
                  <a:gd name="connsiteX1778" fmla="*/ 5856707 w 5856706"/>
                  <a:gd name="connsiteY1778" fmla="*/ 4451357 h 6245647"/>
                  <a:gd name="connsiteX1779" fmla="*/ 5070989 w 5856706"/>
                  <a:gd name="connsiteY1779" fmla="*/ 4368870 h 6245647"/>
                  <a:gd name="connsiteX1780" fmla="*/ 5060893 w 5856706"/>
                  <a:gd name="connsiteY1780" fmla="*/ 4384301 h 6245647"/>
                  <a:gd name="connsiteX1781" fmla="*/ 5044034 w 5856706"/>
                  <a:gd name="connsiteY1781" fmla="*/ 4338581 h 6245647"/>
                  <a:gd name="connsiteX1782" fmla="*/ 5070989 w 5856706"/>
                  <a:gd name="connsiteY1782" fmla="*/ 4368870 h 6245647"/>
                  <a:gd name="connsiteX1783" fmla="*/ 4720756 w 5856706"/>
                  <a:gd name="connsiteY1783" fmla="*/ 3795465 h 6245647"/>
                  <a:gd name="connsiteX1784" fmla="*/ 4690561 w 5856706"/>
                  <a:gd name="connsiteY1784" fmla="*/ 3764604 h 6245647"/>
                  <a:gd name="connsiteX1785" fmla="*/ 4660176 w 5856706"/>
                  <a:gd name="connsiteY1785" fmla="*/ 3785368 h 6245647"/>
                  <a:gd name="connsiteX1786" fmla="*/ 4620076 w 5856706"/>
                  <a:gd name="connsiteY1786" fmla="*/ 3709740 h 6245647"/>
                  <a:gd name="connsiteX1787" fmla="*/ 4613123 w 5856706"/>
                  <a:gd name="connsiteY1787" fmla="*/ 3734315 h 6245647"/>
                  <a:gd name="connsiteX1788" fmla="*/ 4616742 w 5856706"/>
                  <a:gd name="connsiteY1788" fmla="*/ 3691928 h 6245647"/>
                  <a:gd name="connsiteX1789" fmla="*/ 4673892 w 5856706"/>
                  <a:gd name="connsiteY1789" fmla="*/ 3718789 h 6245647"/>
                  <a:gd name="connsiteX1790" fmla="*/ 4647127 w 5856706"/>
                  <a:gd name="connsiteY1790" fmla="*/ 3679927 h 6245647"/>
                  <a:gd name="connsiteX1791" fmla="*/ 4670654 w 5856706"/>
                  <a:gd name="connsiteY1791" fmla="*/ 3683832 h 6245647"/>
                  <a:gd name="connsiteX1792" fmla="*/ 4720756 w 5856706"/>
                  <a:gd name="connsiteY1792" fmla="*/ 3795465 h 6245647"/>
                  <a:gd name="connsiteX1793" fmla="*/ 4909636 w 5856706"/>
                  <a:gd name="connsiteY1793" fmla="*/ 3492284 h 6245647"/>
                  <a:gd name="connsiteX1794" fmla="*/ 4889443 w 5856706"/>
                  <a:gd name="connsiteY1794" fmla="*/ 3523241 h 6245647"/>
                  <a:gd name="connsiteX1795" fmla="*/ 4872679 w 5856706"/>
                  <a:gd name="connsiteY1795" fmla="*/ 3503238 h 6245647"/>
                  <a:gd name="connsiteX1796" fmla="*/ 4872774 w 5856706"/>
                  <a:gd name="connsiteY1796" fmla="*/ 3460280 h 6245647"/>
                  <a:gd name="connsiteX1797" fmla="*/ 4906302 w 5856706"/>
                  <a:gd name="connsiteY1797" fmla="*/ 3457423 h 6245647"/>
                  <a:gd name="connsiteX1798" fmla="*/ 4909636 w 5856706"/>
                  <a:gd name="connsiteY1798" fmla="*/ 3492284 h 6245647"/>
                  <a:gd name="connsiteX1799" fmla="*/ 4584167 w 5856706"/>
                  <a:gd name="connsiteY1799" fmla="*/ 3506096 h 6245647"/>
                  <a:gd name="connsiteX1800" fmla="*/ 4547210 w 5856706"/>
                  <a:gd name="connsiteY1800" fmla="*/ 3499714 h 6245647"/>
                  <a:gd name="connsiteX1801" fmla="*/ 4584167 w 5856706"/>
                  <a:gd name="connsiteY1801" fmla="*/ 3506096 h 6245647"/>
                  <a:gd name="connsiteX1802" fmla="*/ 3759873 w 5856706"/>
                  <a:gd name="connsiteY1802" fmla="*/ 3273971 h 6245647"/>
                  <a:gd name="connsiteX1803" fmla="*/ 3758825 w 5856706"/>
                  <a:gd name="connsiteY1803" fmla="*/ 3308166 h 6245647"/>
                  <a:gd name="connsiteX1804" fmla="*/ 3739871 w 5856706"/>
                  <a:gd name="connsiteY1804" fmla="*/ 3270257 h 6245647"/>
                  <a:gd name="connsiteX1805" fmla="*/ 3759873 w 5856706"/>
                  <a:gd name="connsiteY1805" fmla="*/ 3273971 h 6245647"/>
                  <a:gd name="connsiteX1806" fmla="*/ 3654717 w 5856706"/>
                  <a:gd name="connsiteY1806" fmla="*/ 3125000 h 6245647"/>
                  <a:gd name="connsiteX1807" fmla="*/ 3616332 w 5856706"/>
                  <a:gd name="connsiteY1807" fmla="*/ 3083186 h 6245647"/>
                  <a:gd name="connsiteX1808" fmla="*/ 3649955 w 5856706"/>
                  <a:gd name="connsiteY1808" fmla="*/ 3072137 h 6245647"/>
                  <a:gd name="connsiteX1809" fmla="*/ 3662814 w 5856706"/>
                  <a:gd name="connsiteY1809" fmla="*/ 3083281 h 6245647"/>
                  <a:gd name="connsiteX1810" fmla="*/ 3654717 w 5856706"/>
                  <a:gd name="connsiteY1810" fmla="*/ 3125000 h 6245647"/>
                  <a:gd name="connsiteX1811" fmla="*/ 3770732 w 5856706"/>
                  <a:gd name="connsiteY1811" fmla="*/ 3025750 h 6245647"/>
                  <a:gd name="connsiteX1812" fmla="*/ 3794735 w 5856706"/>
                  <a:gd name="connsiteY1812" fmla="*/ 2995746 h 6245647"/>
                  <a:gd name="connsiteX1813" fmla="*/ 3770732 w 5856706"/>
                  <a:gd name="connsiteY1813" fmla="*/ 3025750 h 6245647"/>
                  <a:gd name="connsiteX1814" fmla="*/ 4193832 w 5856706"/>
                  <a:gd name="connsiteY1814" fmla="*/ 2663990 h 6245647"/>
                  <a:gd name="connsiteX1815" fmla="*/ 4197738 w 5856706"/>
                  <a:gd name="connsiteY1815" fmla="*/ 2621604 h 6245647"/>
                  <a:gd name="connsiteX1816" fmla="*/ 4213454 w 5856706"/>
                  <a:gd name="connsiteY1816" fmla="*/ 2667515 h 6245647"/>
                  <a:gd name="connsiteX1817" fmla="*/ 4193832 w 5856706"/>
                  <a:gd name="connsiteY1817" fmla="*/ 2663990 h 6245647"/>
                  <a:gd name="connsiteX1818" fmla="*/ 4261555 w 5856706"/>
                  <a:gd name="connsiteY1818" fmla="*/ 2237651 h 6245647"/>
                  <a:gd name="connsiteX1819" fmla="*/ 4291368 w 5856706"/>
                  <a:gd name="connsiteY1819" fmla="*/ 2191550 h 6245647"/>
                  <a:gd name="connsiteX1820" fmla="*/ 4342898 w 5856706"/>
                  <a:gd name="connsiteY1820" fmla="*/ 2252129 h 6245647"/>
                  <a:gd name="connsiteX1821" fmla="*/ 4322706 w 5856706"/>
                  <a:gd name="connsiteY1821" fmla="*/ 2308803 h 6245647"/>
                  <a:gd name="connsiteX1822" fmla="*/ 4270128 w 5856706"/>
                  <a:gd name="connsiteY1822" fmla="*/ 2333854 h 6245647"/>
                  <a:gd name="connsiteX1823" fmla="*/ 4303084 w 5856706"/>
                  <a:gd name="connsiteY1823" fmla="*/ 2305279 h 6245647"/>
                  <a:gd name="connsiteX1824" fmla="*/ 4289654 w 5856706"/>
                  <a:gd name="connsiteY1824" fmla="*/ 2337283 h 6245647"/>
                  <a:gd name="connsiteX1825" fmla="*/ 4322039 w 5856706"/>
                  <a:gd name="connsiteY1825" fmla="*/ 2368906 h 6245647"/>
                  <a:gd name="connsiteX1826" fmla="*/ 4332421 w 5856706"/>
                  <a:gd name="connsiteY1826" fmla="*/ 2319281 h 6245647"/>
                  <a:gd name="connsiteX1827" fmla="*/ 4357948 w 5856706"/>
                  <a:gd name="connsiteY1827" fmla="*/ 2383860 h 6245647"/>
                  <a:gd name="connsiteX1828" fmla="*/ 4354138 w 5856706"/>
                  <a:gd name="connsiteY1828" fmla="*/ 2434724 h 6245647"/>
                  <a:gd name="connsiteX1829" fmla="*/ 4367282 w 5856706"/>
                  <a:gd name="connsiteY1829" fmla="*/ 2437009 h 6245647"/>
                  <a:gd name="connsiteX1830" fmla="*/ 4366997 w 5856706"/>
                  <a:gd name="connsiteY1830" fmla="*/ 2462727 h 6245647"/>
                  <a:gd name="connsiteX1831" fmla="*/ 4347471 w 5856706"/>
                  <a:gd name="connsiteY1831" fmla="*/ 2450726 h 6245647"/>
                  <a:gd name="connsiteX1832" fmla="*/ 4341470 w 5856706"/>
                  <a:gd name="connsiteY1832" fmla="*/ 2398052 h 6245647"/>
                  <a:gd name="connsiteX1833" fmla="*/ 4344232 w 5856706"/>
                  <a:gd name="connsiteY1833" fmla="*/ 2450154 h 6245647"/>
                  <a:gd name="connsiteX1834" fmla="*/ 4327849 w 5856706"/>
                  <a:gd name="connsiteY1834" fmla="*/ 2455869 h 6245647"/>
                  <a:gd name="connsiteX1835" fmla="*/ 4338041 w 5856706"/>
                  <a:gd name="connsiteY1835" fmla="*/ 2423198 h 6245647"/>
                  <a:gd name="connsiteX1836" fmla="*/ 4321563 w 5856706"/>
                  <a:gd name="connsiteY1836" fmla="*/ 2429009 h 6245647"/>
                  <a:gd name="connsiteX1837" fmla="*/ 4334898 w 5856706"/>
                  <a:gd name="connsiteY1837" fmla="*/ 2405482 h 6245647"/>
                  <a:gd name="connsiteX1838" fmla="*/ 4299560 w 5856706"/>
                  <a:gd name="connsiteY1838" fmla="*/ 2347760 h 6245647"/>
                  <a:gd name="connsiteX1839" fmla="*/ 4292511 w 5856706"/>
                  <a:gd name="connsiteY1839" fmla="*/ 2389480 h 6245647"/>
                  <a:gd name="connsiteX1840" fmla="*/ 4315181 w 5856706"/>
                  <a:gd name="connsiteY1840" fmla="*/ 2410721 h 6245647"/>
                  <a:gd name="connsiteX1841" fmla="*/ 4311847 w 5856706"/>
                  <a:gd name="connsiteY1841" fmla="*/ 2418722 h 6245647"/>
                  <a:gd name="connsiteX1842" fmla="*/ 4308418 w 5856706"/>
                  <a:gd name="connsiteY1842" fmla="*/ 2426723 h 6245647"/>
                  <a:gd name="connsiteX1843" fmla="*/ 4292225 w 5856706"/>
                  <a:gd name="connsiteY1843" fmla="*/ 2415293 h 6245647"/>
                  <a:gd name="connsiteX1844" fmla="*/ 4324611 w 5856706"/>
                  <a:gd name="connsiteY1844" fmla="*/ 2446820 h 6245647"/>
                  <a:gd name="connsiteX1845" fmla="*/ 4278795 w 5856706"/>
                  <a:gd name="connsiteY1845" fmla="*/ 2438819 h 6245647"/>
                  <a:gd name="connsiteX1846" fmla="*/ 4285844 w 5856706"/>
                  <a:gd name="connsiteY1846" fmla="*/ 2397005 h 6245647"/>
                  <a:gd name="connsiteX1847" fmla="*/ 4282891 w 5856706"/>
                  <a:gd name="connsiteY1847" fmla="*/ 2370716 h 6245647"/>
                  <a:gd name="connsiteX1848" fmla="*/ 4250411 w 5856706"/>
                  <a:gd name="connsiteY1848" fmla="*/ 2373287 h 6245647"/>
                  <a:gd name="connsiteX1849" fmla="*/ 4278986 w 5856706"/>
                  <a:gd name="connsiteY1849" fmla="*/ 2430151 h 6245647"/>
                  <a:gd name="connsiteX1850" fmla="*/ 4259650 w 5856706"/>
                  <a:gd name="connsiteY1850" fmla="*/ 2417864 h 6245647"/>
                  <a:gd name="connsiteX1851" fmla="*/ 4265842 w 5856706"/>
                  <a:gd name="connsiteY1851" fmla="*/ 2444820 h 6245647"/>
                  <a:gd name="connsiteX1852" fmla="*/ 4246029 w 5856706"/>
                  <a:gd name="connsiteY1852" fmla="*/ 2467013 h 6245647"/>
                  <a:gd name="connsiteX1853" fmla="*/ 4253078 w 5856706"/>
                  <a:gd name="connsiteY1853" fmla="*/ 2425294 h 6245647"/>
                  <a:gd name="connsiteX1854" fmla="*/ 4216788 w 5856706"/>
                  <a:gd name="connsiteY1854" fmla="*/ 2461584 h 6245647"/>
                  <a:gd name="connsiteX1855" fmla="*/ 4214026 w 5856706"/>
                  <a:gd name="connsiteY1855" fmla="*/ 2426818 h 6245647"/>
                  <a:gd name="connsiteX1856" fmla="*/ 4188022 w 5856706"/>
                  <a:gd name="connsiteY1856" fmla="*/ 2422055 h 6245647"/>
                  <a:gd name="connsiteX1857" fmla="*/ 4204881 w 5856706"/>
                  <a:gd name="connsiteY1857" fmla="*/ 2382050 h 6245647"/>
                  <a:gd name="connsiteX1858" fmla="*/ 4168782 w 5856706"/>
                  <a:gd name="connsiteY1858" fmla="*/ 2401291 h 6245647"/>
                  <a:gd name="connsiteX1859" fmla="*/ 4169353 w 5856706"/>
                  <a:gd name="connsiteY1859" fmla="*/ 2366906 h 6245647"/>
                  <a:gd name="connsiteX1860" fmla="*/ 4153256 w 5856706"/>
                  <a:gd name="connsiteY1860" fmla="*/ 2355380 h 6245647"/>
                  <a:gd name="connsiteX1861" fmla="*/ 4126776 w 5856706"/>
                  <a:gd name="connsiteY1861" fmla="*/ 2384813 h 6245647"/>
                  <a:gd name="connsiteX1862" fmla="*/ 4139254 w 5856706"/>
                  <a:gd name="connsiteY1862" fmla="*/ 2421579 h 6245647"/>
                  <a:gd name="connsiteX1863" fmla="*/ 4123823 w 5856706"/>
                  <a:gd name="connsiteY1863" fmla="*/ 2367001 h 6245647"/>
                  <a:gd name="connsiteX1864" fmla="*/ 4202309 w 5856706"/>
                  <a:gd name="connsiteY1864" fmla="*/ 2329853 h 6245647"/>
                  <a:gd name="connsiteX1865" fmla="*/ 4205167 w 5856706"/>
                  <a:gd name="connsiteY1865" fmla="*/ 2356238 h 6245647"/>
                  <a:gd name="connsiteX1866" fmla="*/ 4260603 w 5856706"/>
                  <a:gd name="connsiteY1866" fmla="*/ 2340617 h 6245647"/>
                  <a:gd name="connsiteX1867" fmla="*/ 4267556 w 5856706"/>
                  <a:gd name="connsiteY1867" fmla="*/ 2298992 h 6245647"/>
                  <a:gd name="connsiteX1868" fmla="*/ 4273842 w 5856706"/>
                  <a:gd name="connsiteY1868" fmla="*/ 2317185 h 6245647"/>
                  <a:gd name="connsiteX1869" fmla="*/ 4251935 w 5856706"/>
                  <a:gd name="connsiteY1869" fmla="*/ 2252891 h 6245647"/>
                  <a:gd name="connsiteX1870" fmla="*/ 4235742 w 5856706"/>
                  <a:gd name="connsiteY1870" fmla="*/ 2249939 h 6245647"/>
                  <a:gd name="connsiteX1871" fmla="*/ 4203548 w 5856706"/>
                  <a:gd name="connsiteY1871" fmla="*/ 2235365 h 6245647"/>
                  <a:gd name="connsiteX1872" fmla="*/ 4223264 w 5856706"/>
                  <a:gd name="connsiteY1872" fmla="*/ 2213267 h 6245647"/>
                  <a:gd name="connsiteX1873" fmla="*/ 4226027 w 5856706"/>
                  <a:gd name="connsiteY1873" fmla="*/ 2248034 h 6245647"/>
                  <a:gd name="connsiteX1874" fmla="*/ 4258698 w 5856706"/>
                  <a:gd name="connsiteY1874" fmla="*/ 2219744 h 6245647"/>
                  <a:gd name="connsiteX1875" fmla="*/ 4246601 w 5856706"/>
                  <a:gd name="connsiteY1875" fmla="*/ 2157260 h 6245647"/>
                  <a:gd name="connsiteX1876" fmla="*/ 4265937 w 5856706"/>
                  <a:gd name="connsiteY1876" fmla="*/ 2160880 h 6245647"/>
                  <a:gd name="connsiteX1877" fmla="*/ 4268890 w 5856706"/>
                  <a:gd name="connsiteY1877" fmla="*/ 2187169 h 6245647"/>
                  <a:gd name="connsiteX1878" fmla="*/ 4288416 w 5856706"/>
                  <a:gd name="connsiteY1878" fmla="*/ 2182025 h 6245647"/>
                  <a:gd name="connsiteX1879" fmla="*/ 4294988 w 5856706"/>
                  <a:gd name="connsiteY1879" fmla="*/ 2174596 h 6245647"/>
                  <a:gd name="connsiteX1880" fmla="*/ 4261555 w 5856706"/>
                  <a:gd name="connsiteY1880" fmla="*/ 2237651 h 6245647"/>
                  <a:gd name="connsiteX1881" fmla="*/ 4158971 w 5856706"/>
                  <a:gd name="connsiteY1881" fmla="*/ 2382336 h 6245647"/>
                  <a:gd name="connsiteX1882" fmla="*/ 4158304 w 5856706"/>
                  <a:gd name="connsiteY1882" fmla="*/ 2425294 h 6245647"/>
                  <a:gd name="connsiteX1883" fmla="*/ 4145350 w 5856706"/>
                  <a:gd name="connsiteY1883" fmla="*/ 2422913 h 6245647"/>
                  <a:gd name="connsiteX1884" fmla="*/ 4158971 w 5856706"/>
                  <a:gd name="connsiteY1884" fmla="*/ 2382336 h 6245647"/>
                  <a:gd name="connsiteX1885" fmla="*/ 4663606 w 5856706"/>
                  <a:gd name="connsiteY1885" fmla="*/ 2162594 h 6245647"/>
                  <a:gd name="connsiteX1886" fmla="*/ 4670083 w 5856706"/>
                  <a:gd name="connsiteY1886" fmla="*/ 2180692 h 6245647"/>
                  <a:gd name="connsiteX1887" fmla="*/ 4666748 w 5856706"/>
                  <a:gd name="connsiteY1887" fmla="*/ 2197361 h 6245647"/>
                  <a:gd name="connsiteX1888" fmla="*/ 4663606 w 5856706"/>
                  <a:gd name="connsiteY1888" fmla="*/ 2162594 h 6245647"/>
                  <a:gd name="connsiteX1889" fmla="*/ 1837538 w 5856706"/>
                  <a:gd name="connsiteY1889" fmla="*/ 92621 h 6245647"/>
                  <a:gd name="connsiteX1890" fmla="*/ 1833537 w 5856706"/>
                  <a:gd name="connsiteY1890" fmla="*/ 136722 h 6245647"/>
                  <a:gd name="connsiteX1891" fmla="*/ 1825632 w 5856706"/>
                  <a:gd name="connsiteY1891" fmla="*/ 106147 h 6245647"/>
                  <a:gd name="connsiteX1892" fmla="*/ 1837538 w 5856706"/>
                  <a:gd name="connsiteY1892" fmla="*/ 92621 h 6245647"/>
                  <a:gd name="connsiteX1893" fmla="*/ 1424915 w 5856706"/>
                  <a:gd name="connsiteY1893" fmla="*/ 1034930 h 6245647"/>
                  <a:gd name="connsiteX1894" fmla="*/ 1421391 w 5856706"/>
                  <a:gd name="connsiteY1894" fmla="*/ 1061219 h 6245647"/>
                  <a:gd name="connsiteX1895" fmla="*/ 1437202 w 5856706"/>
                  <a:gd name="connsiteY1895" fmla="*/ 1048931 h 6245647"/>
                  <a:gd name="connsiteX1896" fmla="*/ 1421771 w 5856706"/>
                  <a:gd name="connsiteY1896" fmla="*/ 1070553 h 6245647"/>
                  <a:gd name="connsiteX1897" fmla="*/ 1409008 w 5856706"/>
                  <a:gd name="connsiteY1897" fmla="*/ 1047217 h 6245647"/>
                  <a:gd name="connsiteX1898" fmla="*/ 1424915 w 5856706"/>
                  <a:gd name="connsiteY1898" fmla="*/ 1034930 h 6245647"/>
                  <a:gd name="connsiteX1899" fmla="*/ 1382243 w 5856706"/>
                  <a:gd name="connsiteY1899" fmla="*/ 1276388 h 6245647"/>
                  <a:gd name="connsiteX1900" fmla="*/ 1365955 w 5856706"/>
                  <a:gd name="connsiteY1900" fmla="*/ 1288580 h 6245647"/>
                  <a:gd name="connsiteX1901" fmla="*/ 1382243 w 5856706"/>
                  <a:gd name="connsiteY1901" fmla="*/ 1276388 h 6245647"/>
                  <a:gd name="connsiteX1902" fmla="*/ 1063441 w 5856706"/>
                  <a:gd name="connsiteY1902" fmla="*/ 1821980 h 6245647"/>
                  <a:gd name="connsiteX1903" fmla="*/ 1068775 w 5856706"/>
                  <a:gd name="connsiteY1903" fmla="*/ 1823885 h 6245647"/>
                  <a:gd name="connsiteX1904" fmla="*/ 1069251 w 5856706"/>
                  <a:gd name="connsiteY1904" fmla="*/ 1833220 h 6245647"/>
                  <a:gd name="connsiteX1905" fmla="*/ 1064393 w 5856706"/>
                  <a:gd name="connsiteY1905" fmla="*/ 1840745 h 6245647"/>
                  <a:gd name="connsiteX1906" fmla="*/ 1068013 w 5856706"/>
                  <a:gd name="connsiteY1906" fmla="*/ 1860557 h 6245647"/>
                  <a:gd name="connsiteX1907" fmla="*/ 1054583 w 5856706"/>
                  <a:gd name="connsiteY1907" fmla="*/ 1855794 h 6245647"/>
                  <a:gd name="connsiteX1908" fmla="*/ 1063441 w 5856706"/>
                  <a:gd name="connsiteY1908" fmla="*/ 1821980 h 6245647"/>
                  <a:gd name="connsiteX1909" fmla="*/ 655295 w 5856706"/>
                  <a:gd name="connsiteY1909" fmla="*/ 4372109 h 6245647"/>
                  <a:gd name="connsiteX1910" fmla="*/ 677012 w 5856706"/>
                  <a:gd name="connsiteY1910" fmla="*/ 4378395 h 6245647"/>
                  <a:gd name="connsiteX1911" fmla="*/ 703872 w 5856706"/>
                  <a:gd name="connsiteY1911" fmla="*/ 4332104 h 6245647"/>
                  <a:gd name="connsiteX1912" fmla="*/ 689394 w 5856706"/>
                  <a:gd name="connsiteY1912" fmla="*/ 4391159 h 6245647"/>
                  <a:gd name="connsiteX1913" fmla="*/ 643293 w 5856706"/>
                  <a:gd name="connsiteY1913" fmla="*/ 4404780 h 6245647"/>
                  <a:gd name="connsiteX1914" fmla="*/ 655295 w 5856706"/>
                  <a:gd name="connsiteY1914" fmla="*/ 4372109 h 6245647"/>
                  <a:gd name="connsiteX1915" fmla="*/ 1463491 w 5856706"/>
                  <a:gd name="connsiteY1915" fmla="*/ 5724564 h 6245647"/>
                  <a:gd name="connsiteX1916" fmla="*/ 1487018 w 5856706"/>
                  <a:gd name="connsiteY1916" fmla="*/ 5756282 h 6245647"/>
                  <a:gd name="connsiteX1917" fmla="*/ 1467110 w 5856706"/>
                  <a:gd name="connsiteY1917" fmla="*/ 5778285 h 6245647"/>
                  <a:gd name="connsiteX1918" fmla="*/ 1451109 w 5856706"/>
                  <a:gd name="connsiteY1918" fmla="*/ 5774665 h 6245647"/>
                  <a:gd name="connsiteX1919" fmla="*/ 1463491 w 5856706"/>
                  <a:gd name="connsiteY1919" fmla="*/ 5724564 h 6245647"/>
                  <a:gd name="connsiteX1920" fmla="*/ 4699991 w 5856706"/>
                  <a:gd name="connsiteY1920" fmla="*/ 4668146 h 6245647"/>
                  <a:gd name="connsiteX1921" fmla="*/ 4682846 w 5856706"/>
                  <a:gd name="connsiteY1921" fmla="*/ 4691006 h 6245647"/>
                  <a:gd name="connsiteX1922" fmla="*/ 4699991 w 5856706"/>
                  <a:gd name="connsiteY1922" fmla="*/ 4668146 h 6245647"/>
                  <a:gd name="connsiteX1923" fmla="*/ 5616106 w 5856706"/>
                  <a:gd name="connsiteY1923" fmla="*/ 4518127 h 6245647"/>
                  <a:gd name="connsiteX1924" fmla="*/ 5637060 w 5856706"/>
                  <a:gd name="connsiteY1924" fmla="*/ 4547178 h 6245647"/>
                  <a:gd name="connsiteX1925" fmla="*/ 5616106 w 5856706"/>
                  <a:gd name="connsiteY1925" fmla="*/ 4518127 h 6245647"/>
                  <a:gd name="connsiteX1926" fmla="*/ 5478945 w 5856706"/>
                  <a:gd name="connsiteY1926" fmla="*/ 4599090 h 6245647"/>
                  <a:gd name="connsiteX1927" fmla="*/ 5478850 w 5856706"/>
                  <a:gd name="connsiteY1927" fmla="*/ 4564800 h 6245647"/>
                  <a:gd name="connsiteX1928" fmla="*/ 5505997 w 5856706"/>
                  <a:gd name="connsiteY1928" fmla="*/ 4569181 h 6245647"/>
                  <a:gd name="connsiteX1929" fmla="*/ 5478945 w 5856706"/>
                  <a:gd name="connsiteY1929" fmla="*/ 4599090 h 6245647"/>
                  <a:gd name="connsiteX1930" fmla="*/ 5360264 w 5856706"/>
                  <a:gd name="connsiteY1930" fmla="*/ 4408113 h 6245647"/>
                  <a:gd name="connsiteX1931" fmla="*/ 5326641 w 5856706"/>
                  <a:gd name="connsiteY1931" fmla="*/ 4402589 h 6245647"/>
                  <a:gd name="connsiteX1932" fmla="*/ 5343405 w 5856706"/>
                  <a:gd name="connsiteY1932" fmla="*/ 4379443 h 6245647"/>
                  <a:gd name="connsiteX1933" fmla="*/ 5333213 w 5856706"/>
                  <a:gd name="connsiteY1933" fmla="*/ 4352106 h 6245647"/>
                  <a:gd name="connsiteX1934" fmla="*/ 5360074 w 5856706"/>
                  <a:gd name="connsiteY1934" fmla="*/ 4347915 h 6245647"/>
                  <a:gd name="connsiteX1935" fmla="*/ 5360264 w 5856706"/>
                  <a:gd name="connsiteY1935" fmla="*/ 4408113 h 6245647"/>
                  <a:gd name="connsiteX1936" fmla="*/ 5296351 w 5856706"/>
                  <a:gd name="connsiteY1936" fmla="*/ 4380395 h 6245647"/>
                  <a:gd name="connsiteX1937" fmla="*/ 5316544 w 5856706"/>
                  <a:gd name="connsiteY1937" fmla="*/ 4375061 h 6245647"/>
                  <a:gd name="connsiteX1938" fmla="*/ 5296351 w 5856706"/>
                  <a:gd name="connsiteY1938" fmla="*/ 4380395 h 6245647"/>
                  <a:gd name="connsiteX1939" fmla="*/ 5273015 w 5856706"/>
                  <a:gd name="connsiteY1939" fmla="*/ 4522413 h 6245647"/>
                  <a:gd name="connsiteX1940" fmla="*/ 5293208 w 5856706"/>
                  <a:gd name="connsiteY1940" fmla="*/ 4542892 h 6245647"/>
                  <a:gd name="connsiteX1941" fmla="*/ 5273015 w 5856706"/>
                  <a:gd name="connsiteY1941" fmla="*/ 4522413 h 6245647"/>
                  <a:gd name="connsiteX1942" fmla="*/ 5209197 w 5856706"/>
                  <a:gd name="connsiteY1942" fmla="*/ 4614806 h 6245647"/>
                  <a:gd name="connsiteX1943" fmla="*/ 5239487 w 5856706"/>
                  <a:gd name="connsiteY1943" fmla="*/ 4611186 h 6245647"/>
                  <a:gd name="connsiteX1944" fmla="*/ 5209197 w 5856706"/>
                  <a:gd name="connsiteY1944" fmla="*/ 4614806 h 6245647"/>
                  <a:gd name="connsiteX1945" fmla="*/ 5201958 w 5856706"/>
                  <a:gd name="connsiteY1945" fmla="*/ 4184561 h 6245647"/>
                  <a:gd name="connsiteX1946" fmla="*/ 5228723 w 5856706"/>
                  <a:gd name="connsiteY1946" fmla="*/ 4154653 h 6245647"/>
                  <a:gd name="connsiteX1947" fmla="*/ 5201958 w 5856706"/>
                  <a:gd name="connsiteY1947" fmla="*/ 4184561 h 6245647"/>
                  <a:gd name="connsiteX1948" fmla="*/ 5151095 w 5856706"/>
                  <a:gd name="connsiteY1948" fmla="*/ 3807181 h 6245647"/>
                  <a:gd name="connsiteX1949" fmla="*/ 5154333 w 5856706"/>
                  <a:gd name="connsiteY1949" fmla="*/ 3704787 h 6245647"/>
                  <a:gd name="connsiteX1950" fmla="*/ 5184528 w 5856706"/>
                  <a:gd name="connsiteY1950" fmla="*/ 3718313 h 6245647"/>
                  <a:gd name="connsiteX1951" fmla="*/ 5187957 w 5856706"/>
                  <a:gd name="connsiteY1951" fmla="*/ 3778892 h 6245647"/>
                  <a:gd name="connsiteX1952" fmla="*/ 5151095 w 5856706"/>
                  <a:gd name="connsiteY1952" fmla="*/ 3807181 h 6245647"/>
                  <a:gd name="connsiteX1953" fmla="*/ 5148142 w 5856706"/>
                  <a:gd name="connsiteY1953" fmla="*/ 4158463 h 6245647"/>
                  <a:gd name="connsiteX1954" fmla="*/ 5171669 w 5856706"/>
                  <a:gd name="connsiteY1954" fmla="*/ 4171036 h 6245647"/>
                  <a:gd name="connsiteX1955" fmla="*/ 5148142 w 5856706"/>
                  <a:gd name="connsiteY1955" fmla="*/ 4158463 h 6245647"/>
                  <a:gd name="connsiteX1956" fmla="*/ 5144523 w 5856706"/>
                  <a:gd name="connsiteY1956" fmla="*/ 3840328 h 6245647"/>
                  <a:gd name="connsiteX1957" fmla="*/ 5161287 w 5856706"/>
                  <a:gd name="connsiteY1957" fmla="*/ 3834518 h 6245647"/>
                  <a:gd name="connsiteX1958" fmla="*/ 5171383 w 5856706"/>
                  <a:gd name="connsiteY1958" fmla="*/ 3861950 h 6245647"/>
                  <a:gd name="connsiteX1959" fmla="*/ 5144523 w 5856706"/>
                  <a:gd name="connsiteY1959" fmla="*/ 3840328 h 6245647"/>
                  <a:gd name="connsiteX1960" fmla="*/ 5128235 w 5856706"/>
                  <a:gd name="connsiteY1960" fmla="*/ 4404017 h 6245647"/>
                  <a:gd name="connsiteX1961" fmla="*/ 5081086 w 5856706"/>
                  <a:gd name="connsiteY1961" fmla="*/ 4396302 h 6245647"/>
                  <a:gd name="connsiteX1962" fmla="*/ 5081086 w 5856706"/>
                  <a:gd name="connsiteY1962" fmla="*/ 4361917 h 6245647"/>
                  <a:gd name="connsiteX1963" fmla="*/ 5084420 w 5856706"/>
                  <a:gd name="connsiteY1963" fmla="*/ 4379633 h 6245647"/>
                  <a:gd name="connsiteX1964" fmla="*/ 5114709 w 5856706"/>
                  <a:gd name="connsiteY1964" fmla="*/ 4384682 h 6245647"/>
                  <a:gd name="connsiteX1965" fmla="*/ 5114709 w 5856706"/>
                  <a:gd name="connsiteY1965" fmla="*/ 4358774 h 6245647"/>
                  <a:gd name="connsiteX1966" fmla="*/ 5141570 w 5856706"/>
                  <a:gd name="connsiteY1966" fmla="*/ 4346106 h 6245647"/>
                  <a:gd name="connsiteX1967" fmla="*/ 5148332 w 5856706"/>
                  <a:gd name="connsiteY1967" fmla="*/ 4381634 h 6245647"/>
                  <a:gd name="connsiteX1968" fmla="*/ 5128235 w 5856706"/>
                  <a:gd name="connsiteY1968" fmla="*/ 4404017 h 6245647"/>
                  <a:gd name="connsiteX1969" fmla="*/ 5134807 w 5856706"/>
                  <a:gd name="connsiteY1969" fmla="*/ 4199135 h 6245647"/>
                  <a:gd name="connsiteX1970" fmla="*/ 5121282 w 5856706"/>
                  <a:gd name="connsiteY1970" fmla="*/ 4162654 h 6245647"/>
                  <a:gd name="connsiteX1971" fmla="*/ 5138046 w 5856706"/>
                  <a:gd name="connsiteY1971" fmla="*/ 4156843 h 6245647"/>
                  <a:gd name="connsiteX1972" fmla="*/ 5134807 w 5856706"/>
                  <a:gd name="connsiteY1972" fmla="*/ 4199135 h 6245647"/>
                  <a:gd name="connsiteX1973" fmla="*/ 5091088 w 5856706"/>
                  <a:gd name="connsiteY1973" fmla="*/ 4191896 h 6245647"/>
                  <a:gd name="connsiteX1974" fmla="*/ 5033938 w 5856706"/>
                  <a:gd name="connsiteY1974" fmla="*/ 4165321 h 6245647"/>
                  <a:gd name="connsiteX1975" fmla="*/ 5017078 w 5856706"/>
                  <a:gd name="connsiteY1975" fmla="*/ 4171131 h 6245647"/>
                  <a:gd name="connsiteX1976" fmla="*/ 5044034 w 5856706"/>
                  <a:gd name="connsiteY1976" fmla="*/ 4132650 h 6245647"/>
                  <a:gd name="connsiteX1977" fmla="*/ 5111185 w 5856706"/>
                  <a:gd name="connsiteY1977" fmla="*/ 4161034 h 6245647"/>
                  <a:gd name="connsiteX1978" fmla="*/ 5091088 w 5856706"/>
                  <a:gd name="connsiteY1978" fmla="*/ 4191896 h 6245647"/>
                  <a:gd name="connsiteX1979" fmla="*/ 5033938 w 5856706"/>
                  <a:gd name="connsiteY1979" fmla="*/ 4105218 h 6245647"/>
                  <a:gd name="connsiteX1980" fmla="*/ 5060798 w 5856706"/>
                  <a:gd name="connsiteY1980" fmla="*/ 4118267 h 6245647"/>
                  <a:gd name="connsiteX1981" fmla="*/ 5033938 w 5856706"/>
                  <a:gd name="connsiteY1981" fmla="*/ 4105218 h 6245647"/>
                  <a:gd name="connsiteX1982" fmla="*/ 5017078 w 5856706"/>
                  <a:gd name="connsiteY1982" fmla="*/ 3990918 h 6245647"/>
                  <a:gd name="connsiteX1983" fmla="*/ 5023841 w 5856706"/>
                  <a:gd name="connsiteY1983" fmla="*/ 3991966 h 6245647"/>
                  <a:gd name="connsiteX1984" fmla="*/ 5003553 w 5856706"/>
                  <a:gd name="connsiteY1984" fmla="*/ 4005777 h 6245647"/>
                  <a:gd name="connsiteX1985" fmla="*/ 5017078 w 5856706"/>
                  <a:gd name="connsiteY1985" fmla="*/ 3965105 h 6245647"/>
                  <a:gd name="connsiteX1986" fmla="*/ 5017078 w 5856706"/>
                  <a:gd name="connsiteY1986" fmla="*/ 3990918 h 6245647"/>
                  <a:gd name="connsiteX1987" fmla="*/ 4990027 w 5856706"/>
                  <a:gd name="connsiteY1987" fmla="*/ 4012159 h 6245647"/>
                  <a:gd name="connsiteX1988" fmla="*/ 4986598 w 5856706"/>
                  <a:gd name="connsiteY1988" fmla="*/ 4028732 h 6245647"/>
                  <a:gd name="connsiteX1989" fmla="*/ 5003458 w 5856706"/>
                  <a:gd name="connsiteY1989" fmla="*/ 4040067 h 6245647"/>
                  <a:gd name="connsiteX1990" fmla="*/ 4990027 w 5856706"/>
                  <a:gd name="connsiteY1990" fmla="*/ 4012159 h 6245647"/>
                  <a:gd name="connsiteX1991" fmla="*/ 4983265 w 5856706"/>
                  <a:gd name="connsiteY1991" fmla="*/ 4088264 h 6245647"/>
                  <a:gd name="connsiteX1992" fmla="*/ 4990027 w 5856706"/>
                  <a:gd name="connsiteY1992" fmla="*/ 4106551 h 6245647"/>
                  <a:gd name="connsiteX1993" fmla="*/ 5000123 w 5856706"/>
                  <a:gd name="connsiteY1993" fmla="*/ 4116743 h 6245647"/>
                  <a:gd name="connsiteX1994" fmla="*/ 4976502 w 5856706"/>
                  <a:gd name="connsiteY1994" fmla="*/ 4121411 h 6245647"/>
                  <a:gd name="connsiteX1995" fmla="*/ 4973073 w 5856706"/>
                  <a:gd name="connsiteY1995" fmla="*/ 4112171 h 6245647"/>
                  <a:gd name="connsiteX1996" fmla="*/ 4983265 w 5856706"/>
                  <a:gd name="connsiteY1996" fmla="*/ 4088264 h 6245647"/>
                  <a:gd name="connsiteX1997" fmla="*/ 4955928 w 5856706"/>
                  <a:gd name="connsiteY1997" fmla="*/ 4401255 h 6245647"/>
                  <a:gd name="connsiteX1998" fmla="*/ 4972977 w 5856706"/>
                  <a:gd name="connsiteY1998" fmla="*/ 4352583 h 6245647"/>
                  <a:gd name="connsiteX1999" fmla="*/ 4979740 w 5856706"/>
                  <a:gd name="connsiteY1999" fmla="*/ 4405256 h 6245647"/>
                  <a:gd name="connsiteX2000" fmla="*/ 4955928 w 5856706"/>
                  <a:gd name="connsiteY2000" fmla="*/ 4401255 h 6245647"/>
                  <a:gd name="connsiteX2001" fmla="*/ 4949165 w 5856706"/>
                  <a:gd name="connsiteY2001" fmla="*/ 4400208 h 6245647"/>
                  <a:gd name="connsiteX2002" fmla="*/ 4884681 w 5856706"/>
                  <a:gd name="connsiteY2002" fmla="*/ 4389444 h 6245647"/>
                  <a:gd name="connsiteX2003" fmla="*/ 4956023 w 5856706"/>
                  <a:gd name="connsiteY2003" fmla="*/ 4332675 h 6245647"/>
                  <a:gd name="connsiteX2004" fmla="*/ 4949165 w 5856706"/>
                  <a:gd name="connsiteY2004" fmla="*/ 4400208 h 6245647"/>
                  <a:gd name="connsiteX2005" fmla="*/ 4879537 w 5856706"/>
                  <a:gd name="connsiteY2005" fmla="*/ 3452756 h 6245647"/>
                  <a:gd name="connsiteX2006" fmla="*/ 4896301 w 5856706"/>
                  <a:gd name="connsiteY2006" fmla="*/ 3421323 h 6245647"/>
                  <a:gd name="connsiteX2007" fmla="*/ 4899635 w 5856706"/>
                  <a:gd name="connsiteY2007" fmla="*/ 3447612 h 6245647"/>
                  <a:gd name="connsiteX2008" fmla="*/ 4879537 w 5856706"/>
                  <a:gd name="connsiteY2008" fmla="*/ 3452756 h 6245647"/>
                  <a:gd name="connsiteX2009" fmla="*/ 4857534 w 5856706"/>
                  <a:gd name="connsiteY2009" fmla="*/ 4367727 h 6245647"/>
                  <a:gd name="connsiteX2010" fmla="*/ 4877918 w 5856706"/>
                  <a:gd name="connsiteY2010" fmla="*/ 4362584 h 6245647"/>
                  <a:gd name="connsiteX2011" fmla="*/ 4857534 w 5856706"/>
                  <a:gd name="connsiteY2011" fmla="*/ 4367727 h 6245647"/>
                  <a:gd name="connsiteX2012" fmla="*/ 4854391 w 5856706"/>
                  <a:gd name="connsiteY2012" fmla="*/ 4247141 h 6245647"/>
                  <a:gd name="connsiteX2013" fmla="*/ 4874679 w 5856706"/>
                  <a:gd name="connsiteY2013" fmla="*/ 4267619 h 6245647"/>
                  <a:gd name="connsiteX2014" fmla="*/ 4854391 w 5856706"/>
                  <a:gd name="connsiteY2014" fmla="*/ 4247141 h 6245647"/>
                  <a:gd name="connsiteX2015" fmla="*/ 4859440 w 5856706"/>
                  <a:gd name="connsiteY2015" fmla="*/ 3466662 h 6245647"/>
                  <a:gd name="connsiteX2016" fmla="*/ 4869441 w 5856706"/>
                  <a:gd name="connsiteY2016" fmla="*/ 3485522 h 6245647"/>
                  <a:gd name="connsiteX2017" fmla="*/ 4842676 w 5856706"/>
                  <a:gd name="connsiteY2017" fmla="*/ 3472377 h 6245647"/>
                  <a:gd name="connsiteX2018" fmla="*/ 4832579 w 5856706"/>
                  <a:gd name="connsiteY2018" fmla="*/ 3505048 h 6245647"/>
                  <a:gd name="connsiteX2019" fmla="*/ 4856106 w 5856706"/>
                  <a:gd name="connsiteY2019" fmla="*/ 3457423 h 6245647"/>
                  <a:gd name="connsiteX2020" fmla="*/ 4849438 w 5856706"/>
                  <a:gd name="connsiteY2020" fmla="*/ 3439135 h 6245647"/>
                  <a:gd name="connsiteX2021" fmla="*/ 4876298 w 5856706"/>
                  <a:gd name="connsiteY2021" fmla="*/ 3426371 h 6245647"/>
                  <a:gd name="connsiteX2022" fmla="*/ 4859440 w 5856706"/>
                  <a:gd name="connsiteY2022" fmla="*/ 3466662 h 6245647"/>
                  <a:gd name="connsiteX2023" fmla="*/ 4836008 w 5856706"/>
                  <a:gd name="connsiteY2023" fmla="*/ 3454184 h 6245647"/>
                  <a:gd name="connsiteX2024" fmla="*/ 4826007 w 5856706"/>
                  <a:gd name="connsiteY2024" fmla="*/ 3435134 h 6245647"/>
                  <a:gd name="connsiteX2025" fmla="*/ 4856296 w 5856706"/>
                  <a:gd name="connsiteY2025" fmla="*/ 3388748 h 6245647"/>
                  <a:gd name="connsiteX2026" fmla="*/ 4862964 w 5856706"/>
                  <a:gd name="connsiteY2026" fmla="*/ 3407131 h 6245647"/>
                  <a:gd name="connsiteX2027" fmla="*/ 4836008 w 5856706"/>
                  <a:gd name="connsiteY2027" fmla="*/ 3454184 h 6245647"/>
                  <a:gd name="connsiteX2028" fmla="*/ 4834293 w 5856706"/>
                  <a:gd name="connsiteY2028" fmla="*/ 2466537 h 6245647"/>
                  <a:gd name="connsiteX2029" fmla="*/ 4837627 w 5856706"/>
                  <a:gd name="connsiteY2029" fmla="*/ 2458631 h 6245647"/>
                  <a:gd name="connsiteX2030" fmla="*/ 4844199 w 5856706"/>
                  <a:gd name="connsiteY2030" fmla="*/ 2459679 h 6245647"/>
                  <a:gd name="connsiteX2031" fmla="*/ 4847438 w 5856706"/>
                  <a:gd name="connsiteY2031" fmla="*/ 2503113 h 6245647"/>
                  <a:gd name="connsiteX2032" fmla="*/ 4834293 w 5856706"/>
                  <a:gd name="connsiteY2032" fmla="*/ 2466537 h 6245647"/>
                  <a:gd name="connsiteX2033" fmla="*/ 4765523 w 5856706"/>
                  <a:gd name="connsiteY2033" fmla="*/ 3476568 h 6245647"/>
                  <a:gd name="connsiteX2034" fmla="*/ 4819148 w 5856706"/>
                  <a:gd name="connsiteY2034" fmla="*/ 3485522 h 6245647"/>
                  <a:gd name="connsiteX2035" fmla="*/ 4765523 w 5856706"/>
                  <a:gd name="connsiteY2035" fmla="*/ 3476568 h 6245647"/>
                  <a:gd name="connsiteX2036" fmla="*/ 4756284 w 5856706"/>
                  <a:gd name="connsiteY2036" fmla="*/ 4213613 h 6245647"/>
                  <a:gd name="connsiteX2037" fmla="*/ 4739615 w 5856706"/>
                  <a:gd name="connsiteY2037" fmla="*/ 4150748 h 6245647"/>
                  <a:gd name="connsiteX2038" fmla="*/ 4800384 w 5856706"/>
                  <a:gd name="connsiteY2038" fmla="*/ 4203802 h 6245647"/>
                  <a:gd name="connsiteX2039" fmla="*/ 4756284 w 5856706"/>
                  <a:gd name="connsiteY2039" fmla="*/ 4213613 h 6245647"/>
                  <a:gd name="connsiteX2040" fmla="*/ 4751521 w 5856706"/>
                  <a:gd name="connsiteY2040" fmla="*/ 2512448 h 6245647"/>
                  <a:gd name="connsiteX2041" fmla="*/ 4797813 w 5856706"/>
                  <a:gd name="connsiteY2041" fmla="*/ 2529021 h 6245647"/>
                  <a:gd name="connsiteX2042" fmla="*/ 4751521 w 5856706"/>
                  <a:gd name="connsiteY2042" fmla="*/ 2512448 h 6245647"/>
                  <a:gd name="connsiteX2043" fmla="*/ 4738853 w 5856706"/>
                  <a:gd name="connsiteY2043" fmla="*/ 3454946 h 6245647"/>
                  <a:gd name="connsiteX2044" fmla="*/ 4762189 w 5856706"/>
                  <a:gd name="connsiteY2044" fmla="*/ 3484569 h 6245647"/>
                  <a:gd name="connsiteX2045" fmla="*/ 4752093 w 5856706"/>
                  <a:gd name="connsiteY2045" fmla="*/ 3491522 h 6245647"/>
                  <a:gd name="connsiteX2046" fmla="*/ 4738853 w 5856706"/>
                  <a:gd name="connsiteY2046" fmla="*/ 3454946 h 6245647"/>
                  <a:gd name="connsiteX2047" fmla="*/ 4722565 w 5856706"/>
                  <a:gd name="connsiteY2047" fmla="*/ 4190753 h 6245647"/>
                  <a:gd name="connsiteX2048" fmla="*/ 4736281 w 5856706"/>
                  <a:gd name="connsiteY2048" fmla="*/ 4150176 h 6245647"/>
                  <a:gd name="connsiteX2049" fmla="*/ 4736186 w 5856706"/>
                  <a:gd name="connsiteY2049" fmla="*/ 4184466 h 6245647"/>
                  <a:gd name="connsiteX2050" fmla="*/ 4722565 w 5856706"/>
                  <a:gd name="connsiteY2050" fmla="*/ 4190753 h 6245647"/>
                  <a:gd name="connsiteX2051" fmla="*/ 4705325 w 5856706"/>
                  <a:gd name="connsiteY2051" fmla="*/ 3457994 h 6245647"/>
                  <a:gd name="connsiteX2052" fmla="*/ 4735424 w 5856706"/>
                  <a:gd name="connsiteY2052" fmla="*/ 3488760 h 6245647"/>
                  <a:gd name="connsiteX2053" fmla="*/ 4705325 w 5856706"/>
                  <a:gd name="connsiteY2053" fmla="*/ 3457994 h 6245647"/>
                  <a:gd name="connsiteX2054" fmla="*/ 4715136 w 5856706"/>
                  <a:gd name="connsiteY2054" fmla="*/ 2523497 h 6245647"/>
                  <a:gd name="connsiteX2055" fmla="*/ 4734948 w 5856706"/>
                  <a:gd name="connsiteY2055" fmla="*/ 2543975 h 6245647"/>
                  <a:gd name="connsiteX2056" fmla="*/ 4715136 w 5856706"/>
                  <a:gd name="connsiteY2056" fmla="*/ 2523497 h 6245647"/>
                  <a:gd name="connsiteX2057" fmla="*/ 4710564 w 5856706"/>
                  <a:gd name="connsiteY2057" fmla="*/ 3819563 h 6245647"/>
                  <a:gd name="connsiteX2058" fmla="*/ 4717136 w 5856706"/>
                  <a:gd name="connsiteY2058" fmla="*/ 3863664 h 6245647"/>
                  <a:gd name="connsiteX2059" fmla="*/ 4710564 w 5856706"/>
                  <a:gd name="connsiteY2059" fmla="*/ 3819563 h 6245647"/>
                  <a:gd name="connsiteX2060" fmla="*/ 4647318 w 5856706"/>
                  <a:gd name="connsiteY2060" fmla="*/ 3662877 h 6245647"/>
                  <a:gd name="connsiteX2061" fmla="*/ 4657509 w 5856706"/>
                  <a:gd name="connsiteY2061" fmla="*/ 3630206 h 6245647"/>
                  <a:gd name="connsiteX2062" fmla="*/ 4677702 w 5856706"/>
                  <a:gd name="connsiteY2062" fmla="*/ 3624968 h 6245647"/>
                  <a:gd name="connsiteX2063" fmla="*/ 4671130 w 5856706"/>
                  <a:gd name="connsiteY2063" fmla="*/ 3598202 h 6245647"/>
                  <a:gd name="connsiteX2064" fmla="*/ 4651033 w 5856706"/>
                  <a:gd name="connsiteY2064" fmla="*/ 3586106 h 6245647"/>
                  <a:gd name="connsiteX2065" fmla="*/ 4694562 w 5856706"/>
                  <a:gd name="connsiteY2065" fmla="*/ 3602012 h 6245647"/>
                  <a:gd name="connsiteX2066" fmla="*/ 4711421 w 5856706"/>
                  <a:gd name="connsiteY2066" fmla="*/ 3596393 h 6245647"/>
                  <a:gd name="connsiteX2067" fmla="*/ 4717993 w 5856706"/>
                  <a:gd name="connsiteY2067" fmla="*/ 3631730 h 6245647"/>
                  <a:gd name="connsiteX2068" fmla="*/ 4681227 w 5856706"/>
                  <a:gd name="connsiteY2068" fmla="*/ 3591344 h 6245647"/>
                  <a:gd name="connsiteX2069" fmla="*/ 4711135 w 5856706"/>
                  <a:gd name="connsiteY2069" fmla="*/ 3656400 h 6245647"/>
                  <a:gd name="connsiteX2070" fmla="*/ 4694085 w 5856706"/>
                  <a:gd name="connsiteY2070" fmla="*/ 3705073 h 6245647"/>
                  <a:gd name="connsiteX2071" fmla="*/ 4664082 w 5856706"/>
                  <a:gd name="connsiteY2071" fmla="*/ 3657067 h 6245647"/>
                  <a:gd name="connsiteX2072" fmla="*/ 4647318 w 5856706"/>
                  <a:gd name="connsiteY2072" fmla="*/ 3662877 h 6245647"/>
                  <a:gd name="connsiteX2073" fmla="*/ 4665796 w 5856706"/>
                  <a:gd name="connsiteY2073" fmla="*/ 1484510 h 6245647"/>
                  <a:gd name="connsiteX2074" fmla="*/ 4656176 w 5856706"/>
                  <a:gd name="connsiteY2074" fmla="*/ 1448410 h 6245647"/>
                  <a:gd name="connsiteX2075" fmla="*/ 4675607 w 5856706"/>
                  <a:gd name="connsiteY2075" fmla="*/ 1468984 h 6245647"/>
                  <a:gd name="connsiteX2076" fmla="*/ 4678845 w 5856706"/>
                  <a:gd name="connsiteY2076" fmla="*/ 1486700 h 6245647"/>
                  <a:gd name="connsiteX2077" fmla="*/ 4665796 w 5856706"/>
                  <a:gd name="connsiteY2077" fmla="*/ 1484510 h 6245647"/>
                  <a:gd name="connsiteX2078" fmla="*/ 4593692 w 5856706"/>
                  <a:gd name="connsiteY2078" fmla="*/ 3602108 h 6245647"/>
                  <a:gd name="connsiteX2079" fmla="*/ 4570356 w 5856706"/>
                  <a:gd name="connsiteY2079" fmla="*/ 3572390 h 6245647"/>
                  <a:gd name="connsiteX2080" fmla="*/ 4563498 w 5856706"/>
                  <a:gd name="connsiteY2080" fmla="*/ 3597059 h 6245647"/>
                  <a:gd name="connsiteX2081" fmla="*/ 4550353 w 5856706"/>
                  <a:gd name="connsiteY2081" fmla="*/ 3543243 h 6245647"/>
                  <a:gd name="connsiteX2082" fmla="*/ 4557116 w 5856706"/>
                  <a:gd name="connsiteY2082" fmla="*/ 3535814 h 6245647"/>
                  <a:gd name="connsiteX2083" fmla="*/ 4664558 w 5856706"/>
                  <a:gd name="connsiteY2083" fmla="*/ 3562769 h 6245647"/>
                  <a:gd name="connsiteX2084" fmla="*/ 4634078 w 5856706"/>
                  <a:gd name="connsiteY2084" fmla="*/ 3600488 h 6245647"/>
                  <a:gd name="connsiteX2085" fmla="*/ 4640936 w 5856706"/>
                  <a:gd name="connsiteY2085" fmla="*/ 3567341 h 6245647"/>
                  <a:gd name="connsiteX2086" fmla="*/ 4634268 w 5856706"/>
                  <a:gd name="connsiteY2086" fmla="*/ 3557626 h 6245647"/>
                  <a:gd name="connsiteX2087" fmla="*/ 4593692 w 5856706"/>
                  <a:gd name="connsiteY2087" fmla="*/ 3602108 h 6245647"/>
                  <a:gd name="connsiteX2088" fmla="*/ 4576642 w 5856706"/>
                  <a:gd name="connsiteY2088" fmla="*/ 3642208 h 6245647"/>
                  <a:gd name="connsiteX2089" fmla="*/ 4637317 w 5856706"/>
                  <a:gd name="connsiteY2089" fmla="*/ 3643922 h 6245647"/>
                  <a:gd name="connsiteX2090" fmla="*/ 4637126 w 5856706"/>
                  <a:gd name="connsiteY2090" fmla="*/ 3678308 h 6245647"/>
                  <a:gd name="connsiteX2091" fmla="*/ 4576642 w 5856706"/>
                  <a:gd name="connsiteY2091" fmla="*/ 3642208 h 6245647"/>
                  <a:gd name="connsiteX2092" fmla="*/ 4581786 w 5856706"/>
                  <a:gd name="connsiteY2092" fmla="*/ 3883571 h 6245647"/>
                  <a:gd name="connsiteX2093" fmla="*/ 4605407 w 5856706"/>
                  <a:gd name="connsiteY2093" fmla="*/ 3896240 h 6245647"/>
                  <a:gd name="connsiteX2094" fmla="*/ 4581786 w 5856706"/>
                  <a:gd name="connsiteY2094" fmla="*/ 3883571 h 6245647"/>
                  <a:gd name="connsiteX2095" fmla="*/ 4609980 w 5856706"/>
                  <a:gd name="connsiteY2095" fmla="*/ 3699453 h 6245647"/>
                  <a:gd name="connsiteX2096" fmla="*/ 4609789 w 5856706"/>
                  <a:gd name="connsiteY2096" fmla="*/ 3725171 h 6245647"/>
                  <a:gd name="connsiteX2097" fmla="*/ 4609980 w 5856706"/>
                  <a:gd name="connsiteY2097" fmla="*/ 3699453 h 6245647"/>
                  <a:gd name="connsiteX2098" fmla="*/ 4587691 w 5856706"/>
                  <a:gd name="connsiteY2098" fmla="*/ 1539564 h 6245647"/>
                  <a:gd name="connsiteX2099" fmla="*/ 4587882 w 5856706"/>
                  <a:gd name="connsiteY2099" fmla="*/ 1488034 h 6245647"/>
                  <a:gd name="connsiteX2100" fmla="*/ 4606932 w 5856706"/>
                  <a:gd name="connsiteY2100" fmla="*/ 1542898 h 6245647"/>
                  <a:gd name="connsiteX2101" fmla="*/ 4587691 w 5856706"/>
                  <a:gd name="connsiteY2101" fmla="*/ 1539564 h 6245647"/>
                  <a:gd name="connsiteX2102" fmla="*/ 4579309 w 5856706"/>
                  <a:gd name="connsiteY2102" fmla="*/ 3737267 h 6245647"/>
                  <a:gd name="connsiteX2103" fmla="*/ 4576261 w 5856706"/>
                  <a:gd name="connsiteY2103" fmla="*/ 3685070 h 6245647"/>
                  <a:gd name="connsiteX2104" fmla="*/ 4579309 w 5856706"/>
                  <a:gd name="connsiteY2104" fmla="*/ 3737267 h 6245647"/>
                  <a:gd name="connsiteX2105" fmla="*/ 4557688 w 5856706"/>
                  <a:gd name="connsiteY2105" fmla="*/ 3931196 h 6245647"/>
                  <a:gd name="connsiteX2106" fmla="*/ 4578071 w 5856706"/>
                  <a:gd name="connsiteY2106" fmla="*/ 3926053 h 6245647"/>
                  <a:gd name="connsiteX2107" fmla="*/ 4557688 w 5856706"/>
                  <a:gd name="connsiteY2107" fmla="*/ 3931196 h 6245647"/>
                  <a:gd name="connsiteX2108" fmla="*/ 4552353 w 5856706"/>
                  <a:gd name="connsiteY2108" fmla="*/ 1541755 h 6245647"/>
                  <a:gd name="connsiteX2109" fmla="*/ 4523397 w 5856706"/>
                  <a:gd name="connsiteY2109" fmla="*/ 1545184 h 6245647"/>
                  <a:gd name="connsiteX2110" fmla="*/ 4533113 w 5856706"/>
                  <a:gd name="connsiteY2110" fmla="*/ 1529753 h 6245647"/>
                  <a:gd name="connsiteX2111" fmla="*/ 4513968 w 5856706"/>
                  <a:gd name="connsiteY2111" fmla="*/ 1509084 h 6245647"/>
                  <a:gd name="connsiteX2112" fmla="*/ 4536351 w 5856706"/>
                  <a:gd name="connsiteY2112" fmla="*/ 1521657 h 6245647"/>
                  <a:gd name="connsiteX2113" fmla="*/ 4533303 w 5856706"/>
                  <a:gd name="connsiteY2113" fmla="*/ 1486700 h 6245647"/>
                  <a:gd name="connsiteX2114" fmla="*/ 4543019 w 5856706"/>
                  <a:gd name="connsiteY2114" fmla="*/ 1479842 h 6245647"/>
                  <a:gd name="connsiteX2115" fmla="*/ 4546067 w 5856706"/>
                  <a:gd name="connsiteY2115" fmla="*/ 1506131 h 6245647"/>
                  <a:gd name="connsiteX2116" fmla="*/ 4559021 w 5856706"/>
                  <a:gd name="connsiteY2116" fmla="*/ 1491272 h 6245647"/>
                  <a:gd name="connsiteX2117" fmla="*/ 4575023 w 5856706"/>
                  <a:gd name="connsiteY2117" fmla="*/ 1511370 h 6245647"/>
                  <a:gd name="connsiteX2118" fmla="*/ 4571689 w 5856706"/>
                  <a:gd name="connsiteY2118" fmla="*/ 1536611 h 6245647"/>
                  <a:gd name="connsiteX2119" fmla="*/ 4552353 w 5856706"/>
                  <a:gd name="connsiteY2119" fmla="*/ 1541755 h 6245647"/>
                  <a:gd name="connsiteX2120" fmla="*/ 4540161 w 5856706"/>
                  <a:gd name="connsiteY2120" fmla="*/ 2579123 h 6245647"/>
                  <a:gd name="connsiteX2121" fmla="*/ 4559783 w 5856706"/>
                  <a:gd name="connsiteY2121" fmla="*/ 2599697 h 6245647"/>
                  <a:gd name="connsiteX2122" fmla="*/ 4540161 w 5856706"/>
                  <a:gd name="connsiteY2122" fmla="*/ 2579123 h 6245647"/>
                  <a:gd name="connsiteX2123" fmla="*/ 4533113 w 5856706"/>
                  <a:gd name="connsiteY2123" fmla="*/ 3600393 h 6245647"/>
                  <a:gd name="connsiteX2124" fmla="*/ 4549782 w 5856706"/>
                  <a:gd name="connsiteY2124" fmla="*/ 3620491 h 6245647"/>
                  <a:gd name="connsiteX2125" fmla="*/ 4533113 w 5856706"/>
                  <a:gd name="connsiteY2125" fmla="*/ 3600393 h 6245647"/>
                  <a:gd name="connsiteX2126" fmla="*/ 4517016 w 5856706"/>
                  <a:gd name="connsiteY2126" fmla="*/ 3503143 h 6245647"/>
                  <a:gd name="connsiteX2127" fmla="*/ 4540733 w 5856706"/>
                  <a:gd name="connsiteY2127" fmla="*/ 3481426 h 6245647"/>
                  <a:gd name="connsiteX2128" fmla="*/ 4517016 w 5856706"/>
                  <a:gd name="connsiteY2128" fmla="*/ 3503143 h 6245647"/>
                  <a:gd name="connsiteX2129" fmla="*/ 4532542 w 5856706"/>
                  <a:gd name="connsiteY2129" fmla="*/ 2216887 h 6245647"/>
                  <a:gd name="connsiteX2130" fmla="*/ 4545686 w 5856706"/>
                  <a:gd name="connsiteY2130" fmla="*/ 2210696 h 6245647"/>
                  <a:gd name="connsiteX2131" fmla="*/ 4542352 w 5856706"/>
                  <a:gd name="connsiteY2131" fmla="*/ 2227174 h 6245647"/>
                  <a:gd name="connsiteX2132" fmla="*/ 4548829 w 5856706"/>
                  <a:gd name="connsiteY2132" fmla="*/ 2236985 h 6245647"/>
                  <a:gd name="connsiteX2133" fmla="*/ 4532542 w 5856706"/>
                  <a:gd name="connsiteY2133" fmla="*/ 2216887 h 6245647"/>
                  <a:gd name="connsiteX2134" fmla="*/ 4401573 w 5856706"/>
                  <a:gd name="connsiteY2134" fmla="*/ 3939007 h 6245647"/>
                  <a:gd name="connsiteX2135" fmla="*/ 4449007 w 5856706"/>
                  <a:gd name="connsiteY2135" fmla="*/ 3947008 h 6245647"/>
                  <a:gd name="connsiteX2136" fmla="*/ 4445769 w 5856706"/>
                  <a:gd name="connsiteY2136" fmla="*/ 3929291 h 6245647"/>
                  <a:gd name="connsiteX2137" fmla="*/ 4428719 w 5856706"/>
                  <a:gd name="connsiteY2137" fmla="*/ 3943579 h 6245647"/>
                  <a:gd name="connsiteX2138" fmla="*/ 4453103 w 5856706"/>
                  <a:gd name="connsiteY2138" fmla="*/ 3878999 h 6245647"/>
                  <a:gd name="connsiteX2139" fmla="*/ 4452436 w 5856706"/>
                  <a:gd name="connsiteY2139" fmla="*/ 3947675 h 6245647"/>
                  <a:gd name="connsiteX2140" fmla="*/ 4499776 w 5856706"/>
                  <a:gd name="connsiteY2140" fmla="*/ 3964248 h 6245647"/>
                  <a:gd name="connsiteX2141" fmla="*/ 4506729 w 5856706"/>
                  <a:gd name="connsiteY2141" fmla="*/ 3939674 h 6245647"/>
                  <a:gd name="connsiteX2142" fmla="*/ 4533494 w 5856706"/>
                  <a:gd name="connsiteY2142" fmla="*/ 3987108 h 6245647"/>
                  <a:gd name="connsiteX2143" fmla="*/ 4502538 w 5856706"/>
                  <a:gd name="connsiteY2143" fmla="*/ 4033400 h 6245647"/>
                  <a:gd name="connsiteX2144" fmla="*/ 4496156 w 5856706"/>
                  <a:gd name="connsiteY2144" fmla="*/ 3980822 h 6245647"/>
                  <a:gd name="connsiteX2145" fmla="*/ 4472057 w 5856706"/>
                  <a:gd name="connsiteY2145" fmla="*/ 4019684 h 6245647"/>
                  <a:gd name="connsiteX2146" fmla="*/ 4492441 w 5856706"/>
                  <a:gd name="connsiteY2146" fmla="*/ 4023017 h 6245647"/>
                  <a:gd name="connsiteX2147" fmla="*/ 4461580 w 5856706"/>
                  <a:gd name="connsiteY2147" fmla="*/ 4052355 h 6245647"/>
                  <a:gd name="connsiteX2148" fmla="*/ 4431576 w 5856706"/>
                  <a:gd name="connsiteY2148" fmla="*/ 3995681 h 6245647"/>
                  <a:gd name="connsiteX2149" fmla="*/ 4404144 w 5856706"/>
                  <a:gd name="connsiteY2149" fmla="*/ 4025399 h 6245647"/>
                  <a:gd name="connsiteX2150" fmla="*/ 4407288 w 5856706"/>
                  <a:gd name="connsiteY2150" fmla="*/ 4051783 h 6245647"/>
                  <a:gd name="connsiteX2151" fmla="*/ 4308799 w 5856706"/>
                  <a:gd name="connsiteY2151" fmla="*/ 4043591 h 6245647"/>
                  <a:gd name="connsiteX2152" fmla="*/ 4342422 w 5856706"/>
                  <a:gd name="connsiteY2152" fmla="*/ 4075119 h 6245647"/>
                  <a:gd name="connsiteX2153" fmla="*/ 4475010 w 5856706"/>
                  <a:gd name="connsiteY2153" fmla="*/ 4088930 h 6245647"/>
                  <a:gd name="connsiteX2154" fmla="*/ 4471772 w 5856706"/>
                  <a:gd name="connsiteY2154" fmla="*/ 4071214 h 6245647"/>
                  <a:gd name="connsiteX2155" fmla="*/ 4488536 w 5856706"/>
                  <a:gd name="connsiteY2155" fmla="*/ 4099884 h 6245647"/>
                  <a:gd name="connsiteX2156" fmla="*/ 4529589 w 5856706"/>
                  <a:gd name="connsiteY2156" fmla="*/ 4081025 h 6245647"/>
                  <a:gd name="connsiteX2157" fmla="*/ 4498442 w 5856706"/>
                  <a:gd name="connsiteY2157" fmla="*/ 4144556 h 6245647"/>
                  <a:gd name="connsiteX2158" fmla="*/ 4447388 w 5856706"/>
                  <a:gd name="connsiteY2158" fmla="*/ 4135889 h 6245647"/>
                  <a:gd name="connsiteX2159" fmla="*/ 4443673 w 5856706"/>
                  <a:gd name="connsiteY2159" fmla="*/ 4169607 h 6245647"/>
                  <a:gd name="connsiteX2160" fmla="*/ 4368711 w 5856706"/>
                  <a:gd name="connsiteY2160" fmla="*/ 4165607 h 6245647"/>
                  <a:gd name="connsiteX2161" fmla="*/ 4330897 w 5856706"/>
                  <a:gd name="connsiteY2161" fmla="*/ 4193610 h 6245647"/>
                  <a:gd name="connsiteX2162" fmla="*/ 4231075 w 5856706"/>
                  <a:gd name="connsiteY2162" fmla="*/ 4210946 h 6245647"/>
                  <a:gd name="connsiteX2163" fmla="*/ 4217740 w 5856706"/>
                  <a:gd name="connsiteY2163" fmla="*/ 4182751 h 6245647"/>
                  <a:gd name="connsiteX2164" fmla="*/ 4156113 w 5856706"/>
                  <a:gd name="connsiteY2164" fmla="*/ 4172084 h 6245647"/>
                  <a:gd name="connsiteX2165" fmla="*/ 4138397 w 5856706"/>
                  <a:gd name="connsiteY2165" fmla="*/ 4203421 h 6245647"/>
                  <a:gd name="connsiteX2166" fmla="*/ 4077247 w 5856706"/>
                  <a:gd name="connsiteY2166" fmla="*/ 4167035 h 6245647"/>
                  <a:gd name="connsiteX2167" fmla="*/ 4003618 w 5856706"/>
                  <a:gd name="connsiteY2167" fmla="*/ 4076738 h 6245647"/>
                  <a:gd name="connsiteX2168" fmla="*/ 3986378 w 5856706"/>
                  <a:gd name="connsiteY2168" fmla="*/ 4082358 h 6245647"/>
                  <a:gd name="connsiteX2169" fmla="*/ 3985806 w 5856706"/>
                  <a:gd name="connsiteY2169" fmla="*/ 4108171 h 6245647"/>
                  <a:gd name="connsiteX2170" fmla="*/ 3931323 w 5856706"/>
                  <a:gd name="connsiteY2170" fmla="*/ 4089978 h 6245647"/>
                  <a:gd name="connsiteX2171" fmla="*/ 3945420 w 5856706"/>
                  <a:gd name="connsiteY2171" fmla="*/ 4075309 h 6245647"/>
                  <a:gd name="connsiteX2172" fmla="*/ 3924656 w 5856706"/>
                  <a:gd name="connsiteY2172" fmla="*/ 4080167 h 6245647"/>
                  <a:gd name="connsiteX2173" fmla="*/ 3915226 w 5856706"/>
                  <a:gd name="connsiteY2173" fmla="*/ 4044068 h 6245647"/>
                  <a:gd name="connsiteX2174" fmla="*/ 3969900 w 5856706"/>
                  <a:gd name="connsiteY2174" fmla="*/ 4053688 h 6245647"/>
                  <a:gd name="connsiteX2175" fmla="*/ 4027716 w 5856706"/>
                  <a:gd name="connsiteY2175" fmla="*/ 4072357 h 6245647"/>
                  <a:gd name="connsiteX2176" fmla="*/ 4031526 w 5856706"/>
                  <a:gd name="connsiteY2176" fmla="*/ 4055688 h 6245647"/>
                  <a:gd name="connsiteX2177" fmla="*/ 4021716 w 5856706"/>
                  <a:gd name="connsiteY2177" fmla="*/ 4036829 h 6245647"/>
                  <a:gd name="connsiteX2178" fmla="*/ 4121442 w 5856706"/>
                  <a:gd name="connsiteY2178" fmla="*/ 4011016 h 6245647"/>
                  <a:gd name="connsiteX2179" fmla="*/ 4144778 w 5856706"/>
                  <a:gd name="connsiteY2179" fmla="*/ 4040924 h 6245647"/>
                  <a:gd name="connsiteX2180" fmla="*/ 4172401 w 5856706"/>
                  <a:gd name="connsiteY2180" fmla="*/ 4028447 h 6245647"/>
                  <a:gd name="connsiteX2181" fmla="*/ 4272032 w 5856706"/>
                  <a:gd name="connsiteY2181" fmla="*/ 3994157 h 6245647"/>
                  <a:gd name="connsiteX2182" fmla="*/ 4285177 w 5856706"/>
                  <a:gd name="connsiteY2182" fmla="*/ 4030923 h 6245647"/>
                  <a:gd name="connsiteX2183" fmla="*/ 4282224 w 5856706"/>
                  <a:gd name="connsiteY2183" fmla="*/ 3995966 h 6245647"/>
                  <a:gd name="connsiteX2184" fmla="*/ 4309752 w 5856706"/>
                  <a:gd name="connsiteY2184" fmla="*/ 3974916 h 6245647"/>
                  <a:gd name="connsiteX2185" fmla="*/ 4309180 w 5856706"/>
                  <a:gd name="connsiteY2185" fmla="*/ 4017874 h 6245647"/>
                  <a:gd name="connsiteX2186" fmla="*/ 4326230 w 5856706"/>
                  <a:gd name="connsiteY2186" fmla="*/ 4012159 h 6245647"/>
                  <a:gd name="connsiteX2187" fmla="*/ 4316419 w 5856706"/>
                  <a:gd name="connsiteY2187" fmla="*/ 3984727 h 6245647"/>
                  <a:gd name="connsiteX2188" fmla="*/ 4343851 w 5856706"/>
                  <a:gd name="connsiteY2188" fmla="*/ 3963486 h 6245647"/>
                  <a:gd name="connsiteX2189" fmla="*/ 4336708 w 5856706"/>
                  <a:gd name="connsiteY2189" fmla="*/ 3996728 h 6245647"/>
                  <a:gd name="connsiteX2190" fmla="*/ 4364140 w 5856706"/>
                  <a:gd name="connsiteY2190" fmla="*/ 3975583 h 6245647"/>
                  <a:gd name="connsiteX2191" fmla="*/ 4344137 w 5856706"/>
                  <a:gd name="connsiteY2191" fmla="*/ 3946341 h 6245647"/>
                  <a:gd name="connsiteX2192" fmla="*/ 4367949 w 5856706"/>
                  <a:gd name="connsiteY2192" fmla="*/ 3941769 h 6245647"/>
                  <a:gd name="connsiteX2193" fmla="*/ 4394810 w 5856706"/>
                  <a:gd name="connsiteY2193" fmla="*/ 3963581 h 6245647"/>
                  <a:gd name="connsiteX2194" fmla="*/ 4391095 w 5856706"/>
                  <a:gd name="connsiteY2194" fmla="*/ 3988727 h 6245647"/>
                  <a:gd name="connsiteX2195" fmla="*/ 4404526 w 5856706"/>
                  <a:gd name="connsiteY2195" fmla="*/ 3999681 h 6245647"/>
                  <a:gd name="connsiteX2196" fmla="*/ 4415289 w 5856706"/>
                  <a:gd name="connsiteY2196" fmla="*/ 3941293 h 6245647"/>
                  <a:gd name="connsiteX2197" fmla="*/ 4401573 w 5856706"/>
                  <a:gd name="connsiteY2197" fmla="*/ 3939007 h 6245647"/>
                  <a:gd name="connsiteX2198" fmla="*/ 4493870 w 5856706"/>
                  <a:gd name="connsiteY2198" fmla="*/ 3860045 h 6245647"/>
                  <a:gd name="connsiteX2199" fmla="*/ 4517397 w 5856706"/>
                  <a:gd name="connsiteY2199" fmla="*/ 3881381 h 6245647"/>
                  <a:gd name="connsiteX2200" fmla="*/ 4493870 w 5856706"/>
                  <a:gd name="connsiteY2200" fmla="*/ 3860045 h 6245647"/>
                  <a:gd name="connsiteX2201" fmla="*/ 4513587 w 5856706"/>
                  <a:gd name="connsiteY2201" fmla="*/ 3511049 h 6245647"/>
                  <a:gd name="connsiteX2202" fmla="*/ 4466723 w 5856706"/>
                  <a:gd name="connsiteY2202" fmla="*/ 3485903 h 6245647"/>
                  <a:gd name="connsiteX2203" fmla="*/ 4490060 w 5856706"/>
                  <a:gd name="connsiteY2203" fmla="*/ 3498476 h 6245647"/>
                  <a:gd name="connsiteX2204" fmla="*/ 4483583 w 5856706"/>
                  <a:gd name="connsiteY2204" fmla="*/ 3480188 h 6245647"/>
                  <a:gd name="connsiteX2205" fmla="*/ 4500442 w 5856706"/>
                  <a:gd name="connsiteY2205" fmla="*/ 3465995 h 6245647"/>
                  <a:gd name="connsiteX2206" fmla="*/ 4500252 w 5856706"/>
                  <a:gd name="connsiteY2206" fmla="*/ 3491713 h 6245647"/>
                  <a:gd name="connsiteX2207" fmla="*/ 4507015 w 5856706"/>
                  <a:gd name="connsiteY2207" fmla="*/ 3492856 h 6245647"/>
                  <a:gd name="connsiteX2208" fmla="*/ 4514158 w 5856706"/>
                  <a:gd name="connsiteY2208" fmla="*/ 3442373 h 6245647"/>
                  <a:gd name="connsiteX2209" fmla="*/ 4513587 w 5856706"/>
                  <a:gd name="connsiteY2209" fmla="*/ 3511049 h 6245647"/>
                  <a:gd name="connsiteX2210" fmla="*/ 4472724 w 5856706"/>
                  <a:gd name="connsiteY2210" fmla="*/ 3572771 h 6245647"/>
                  <a:gd name="connsiteX2211" fmla="*/ 4509777 w 5856706"/>
                  <a:gd name="connsiteY2211" fmla="*/ 3570580 h 6245647"/>
                  <a:gd name="connsiteX2212" fmla="*/ 4472724 w 5856706"/>
                  <a:gd name="connsiteY2212" fmla="*/ 3572771 h 6245647"/>
                  <a:gd name="connsiteX2213" fmla="*/ 4483202 w 5856706"/>
                  <a:gd name="connsiteY2213" fmla="*/ 3918528 h 6245647"/>
                  <a:gd name="connsiteX2214" fmla="*/ 4500347 w 5856706"/>
                  <a:gd name="connsiteY2214" fmla="*/ 3904241 h 6245647"/>
                  <a:gd name="connsiteX2215" fmla="*/ 4483202 w 5856706"/>
                  <a:gd name="connsiteY2215" fmla="*/ 3918528 h 6245647"/>
                  <a:gd name="connsiteX2216" fmla="*/ 4494537 w 5856706"/>
                  <a:gd name="connsiteY2216" fmla="*/ 1540040 h 6245647"/>
                  <a:gd name="connsiteX2217" fmla="*/ 4494727 w 5856706"/>
                  <a:gd name="connsiteY2217" fmla="*/ 1514228 h 6245647"/>
                  <a:gd name="connsiteX2218" fmla="*/ 4507395 w 5856706"/>
                  <a:gd name="connsiteY2218" fmla="*/ 1542326 h 6245647"/>
                  <a:gd name="connsiteX2219" fmla="*/ 4517016 w 5856706"/>
                  <a:gd name="connsiteY2219" fmla="*/ 1552613 h 6245647"/>
                  <a:gd name="connsiteX2220" fmla="*/ 4504062 w 5856706"/>
                  <a:gd name="connsiteY2220" fmla="*/ 1558805 h 6245647"/>
                  <a:gd name="connsiteX2221" fmla="*/ 4494537 w 5856706"/>
                  <a:gd name="connsiteY2221" fmla="*/ 1540040 h 6245647"/>
                  <a:gd name="connsiteX2222" fmla="*/ 4473010 w 5856706"/>
                  <a:gd name="connsiteY2222" fmla="*/ 3916718 h 6245647"/>
                  <a:gd name="connsiteX2223" fmla="*/ 4470058 w 5856706"/>
                  <a:gd name="connsiteY2223" fmla="*/ 3864617 h 6245647"/>
                  <a:gd name="connsiteX2224" fmla="*/ 4490346 w 5856706"/>
                  <a:gd name="connsiteY2224" fmla="*/ 3868141 h 6245647"/>
                  <a:gd name="connsiteX2225" fmla="*/ 4473010 w 5856706"/>
                  <a:gd name="connsiteY2225" fmla="*/ 3916718 h 6245647"/>
                  <a:gd name="connsiteX2226" fmla="*/ 4470534 w 5856706"/>
                  <a:gd name="connsiteY2226" fmla="*/ 2644178 h 6245647"/>
                  <a:gd name="connsiteX2227" fmla="*/ 4444435 w 5856706"/>
                  <a:gd name="connsiteY2227" fmla="*/ 2613889 h 6245647"/>
                  <a:gd name="connsiteX2228" fmla="*/ 4447388 w 5856706"/>
                  <a:gd name="connsiteY2228" fmla="*/ 2648655 h 6245647"/>
                  <a:gd name="connsiteX2229" fmla="*/ 4431100 w 5856706"/>
                  <a:gd name="connsiteY2229" fmla="*/ 2637225 h 6245647"/>
                  <a:gd name="connsiteX2230" fmla="*/ 4428433 w 5856706"/>
                  <a:gd name="connsiteY2230" fmla="*/ 2559406 h 6245647"/>
                  <a:gd name="connsiteX2231" fmla="*/ 4451103 w 5856706"/>
                  <a:gd name="connsiteY2231" fmla="*/ 2606364 h 6245647"/>
                  <a:gd name="connsiteX2232" fmla="*/ 4458056 w 5856706"/>
                  <a:gd name="connsiteY2232" fmla="*/ 2556167 h 6245647"/>
                  <a:gd name="connsiteX2233" fmla="*/ 4477677 w 5856706"/>
                  <a:gd name="connsiteY2233" fmla="*/ 2568074 h 6245647"/>
                  <a:gd name="connsiteX2234" fmla="*/ 4454246 w 5856706"/>
                  <a:gd name="connsiteY2234" fmla="*/ 2615603 h 6245647"/>
                  <a:gd name="connsiteX2235" fmla="*/ 4470534 w 5856706"/>
                  <a:gd name="connsiteY2235" fmla="*/ 2644178 h 6245647"/>
                  <a:gd name="connsiteX2236" fmla="*/ 4412336 w 5856706"/>
                  <a:gd name="connsiteY2236" fmla="*/ 3880714 h 6245647"/>
                  <a:gd name="connsiteX2237" fmla="*/ 4435863 w 5856706"/>
                  <a:gd name="connsiteY2237" fmla="*/ 3901859 h 6245647"/>
                  <a:gd name="connsiteX2238" fmla="*/ 4412336 w 5856706"/>
                  <a:gd name="connsiteY2238" fmla="*/ 3880714 h 6245647"/>
                  <a:gd name="connsiteX2239" fmla="*/ 4414813 w 5856706"/>
                  <a:gd name="connsiteY2239" fmla="*/ 2608745 h 6245647"/>
                  <a:gd name="connsiteX2240" fmla="*/ 4405192 w 5856706"/>
                  <a:gd name="connsiteY2240" fmla="*/ 2581218 h 6245647"/>
                  <a:gd name="connsiteX2241" fmla="*/ 4421861 w 5856706"/>
                  <a:gd name="connsiteY2241" fmla="*/ 2558358 h 6245647"/>
                  <a:gd name="connsiteX2242" fmla="*/ 4427862 w 5856706"/>
                  <a:gd name="connsiteY2242" fmla="*/ 2619699 h 6245647"/>
                  <a:gd name="connsiteX2243" fmla="*/ 4414813 w 5856706"/>
                  <a:gd name="connsiteY2243" fmla="*/ 2608745 h 6245647"/>
                  <a:gd name="connsiteX2244" fmla="*/ 4368997 w 5856706"/>
                  <a:gd name="connsiteY2244" fmla="*/ 2583409 h 6245647"/>
                  <a:gd name="connsiteX2245" fmla="*/ 4375569 w 5856706"/>
                  <a:gd name="connsiteY2245" fmla="*/ 2584647 h 6245647"/>
                  <a:gd name="connsiteX2246" fmla="*/ 4389000 w 5856706"/>
                  <a:gd name="connsiteY2246" fmla="*/ 2561120 h 6245647"/>
                  <a:gd name="connsiteX2247" fmla="*/ 4398525 w 5856706"/>
                  <a:gd name="connsiteY2247" fmla="*/ 2597125 h 6245647"/>
                  <a:gd name="connsiteX2248" fmla="*/ 4368997 w 5856706"/>
                  <a:gd name="connsiteY2248" fmla="*/ 2583409 h 6245647"/>
                  <a:gd name="connsiteX2249" fmla="*/ 4378522 w 5856706"/>
                  <a:gd name="connsiteY2249" fmla="*/ 2619604 h 6245647"/>
                  <a:gd name="connsiteX2250" fmla="*/ 4388333 w 5856706"/>
                  <a:gd name="connsiteY2250" fmla="*/ 2621318 h 6245647"/>
                  <a:gd name="connsiteX2251" fmla="*/ 4388047 w 5856706"/>
                  <a:gd name="connsiteY2251" fmla="*/ 2647036 h 6245647"/>
                  <a:gd name="connsiteX2252" fmla="*/ 4371759 w 5856706"/>
                  <a:gd name="connsiteY2252" fmla="*/ 2626938 h 6245647"/>
                  <a:gd name="connsiteX2253" fmla="*/ 4378522 w 5856706"/>
                  <a:gd name="connsiteY2253" fmla="*/ 2619604 h 6245647"/>
                  <a:gd name="connsiteX2254" fmla="*/ 4347756 w 5856706"/>
                  <a:gd name="connsiteY2254" fmla="*/ 3895573 h 6245647"/>
                  <a:gd name="connsiteX2255" fmla="*/ 4367854 w 5856706"/>
                  <a:gd name="connsiteY2255" fmla="*/ 3916147 h 6245647"/>
                  <a:gd name="connsiteX2256" fmla="*/ 4347756 w 5856706"/>
                  <a:gd name="connsiteY2256" fmla="*/ 3895573 h 6245647"/>
                  <a:gd name="connsiteX2257" fmla="*/ 4354138 w 5856706"/>
                  <a:gd name="connsiteY2257" fmla="*/ 1437361 h 6245647"/>
                  <a:gd name="connsiteX2258" fmla="*/ 4383190 w 5856706"/>
                  <a:gd name="connsiteY2258" fmla="*/ 1416882 h 6245647"/>
                  <a:gd name="connsiteX2259" fmla="*/ 4385856 w 5856706"/>
                  <a:gd name="connsiteY2259" fmla="*/ 1477461 h 6245647"/>
                  <a:gd name="connsiteX2260" fmla="*/ 4354138 w 5856706"/>
                  <a:gd name="connsiteY2260" fmla="*/ 1437361 h 6245647"/>
                  <a:gd name="connsiteX2261" fmla="*/ 4352233 w 5856706"/>
                  <a:gd name="connsiteY2261" fmla="*/ 2296802 h 6245647"/>
                  <a:gd name="connsiteX2262" fmla="*/ 4368902 w 5856706"/>
                  <a:gd name="connsiteY2262" fmla="*/ 2265369 h 6245647"/>
                  <a:gd name="connsiteX2263" fmla="*/ 4368616 w 5856706"/>
                  <a:gd name="connsiteY2263" fmla="*/ 2291182 h 6245647"/>
                  <a:gd name="connsiteX2264" fmla="*/ 4352233 w 5856706"/>
                  <a:gd name="connsiteY2264" fmla="*/ 2296802 h 6245647"/>
                  <a:gd name="connsiteX2265" fmla="*/ 4293083 w 5856706"/>
                  <a:gd name="connsiteY2265" fmla="*/ 2595887 h 6245647"/>
                  <a:gd name="connsiteX2266" fmla="*/ 4322610 w 5856706"/>
                  <a:gd name="connsiteY2266" fmla="*/ 2609698 h 6245647"/>
                  <a:gd name="connsiteX2267" fmla="*/ 4329564 w 5856706"/>
                  <a:gd name="connsiteY2267" fmla="*/ 2576360 h 6245647"/>
                  <a:gd name="connsiteX2268" fmla="*/ 4345661 w 5856706"/>
                  <a:gd name="connsiteY2268" fmla="*/ 2613698 h 6245647"/>
                  <a:gd name="connsiteX2269" fmla="*/ 4293083 w 5856706"/>
                  <a:gd name="connsiteY2269" fmla="*/ 2595887 h 6245647"/>
                  <a:gd name="connsiteX2270" fmla="*/ 4287082 w 5856706"/>
                  <a:gd name="connsiteY2270" fmla="*/ 2551786 h 6245647"/>
                  <a:gd name="connsiteX2271" fmla="*/ 4332993 w 5856706"/>
                  <a:gd name="connsiteY2271" fmla="*/ 2559882 h 6245647"/>
                  <a:gd name="connsiteX2272" fmla="*/ 4287082 w 5856706"/>
                  <a:gd name="connsiteY2272" fmla="*/ 2551786 h 6245647"/>
                  <a:gd name="connsiteX2273" fmla="*/ 4325277 w 5856706"/>
                  <a:gd name="connsiteY2273" fmla="*/ 1440790 h 6245647"/>
                  <a:gd name="connsiteX2274" fmla="*/ 4338422 w 5856706"/>
                  <a:gd name="connsiteY2274" fmla="*/ 1408691 h 6245647"/>
                  <a:gd name="connsiteX2275" fmla="*/ 4325277 w 5856706"/>
                  <a:gd name="connsiteY2275" fmla="*/ 1440790 h 6245647"/>
                  <a:gd name="connsiteX2276" fmla="*/ 4266794 w 5856706"/>
                  <a:gd name="connsiteY2276" fmla="*/ 2066582 h 6245647"/>
                  <a:gd name="connsiteX2277" fmla="*/ 4296607 w 5856706"/>
                  <a:gd name="connsiteY2277" fmla="*/ 2011814 h 6245647"/>
                  <a:gd name="connsiteX2278" fmla="*/ 4266794 w 5856706"/>
                  <a:gd name="connsiteY2278" fmla="*/ 2066582 h 6245647"/>
                  <a:gd name="connsiteX2279" fmla="*/ 4263079 w 5856706"/>
                  <a:gd name="connsiteY2279" fmla="*/ 2642178 h 6245647"/>
                  <a:gd name="connsiteX2280" fmla="*/ 4246506 w 5856706"/>
                  <a:gd name="connsiteY2280" fmla="*/ 2656466 h 6245647"/>
                  <a:gd name="connsiteX2281" fmla="*/ 4227360 w 5856706"/>
                  <a:gd name="connsiteY2281" fmla="*/ 2618556 h 6245647"/>
                  <a:gd name="connsiteX2282" fmla="*/ 4210787 w 5856706"/>
                  <a:gd name="connsiteY2282" fmla="*/ 2632748 h 6245647"/>
                  <a:gd name="connsiteX2283" fmla="*/ 4207929 w 5856706"/>
                  <a:gd name="connsiteY2283" fmla="*/ 2606364 h 6245647"/>
                  <a:gd name="connsiteX2284" fmla="*/ 4244315 w 5856706"/>
                  <a:gd name="connsiteY2284" fmla="*/ 2578646 h 6245647"/>
                  <a:gd name="connsiteX2285" fmla="*/ 4276509 w 5856706"/>
                  <a:gd name="connsiteY2285" fmla="*/ 2627414 h 6245647"/>
                  <a:gd name="connsiteX2286" fmla="*/ 4263079 w 5856706"/>
                  <a:gd name="connsiteY2286" fmla="*/ 2642178 h 6245647"/>
                  <a:gd name="connsiteX2287" fmla="*/ 4251078 w 5856706"/>
                  <a:gd name="connsiteY2287" fmla="*/ 2295944 h 6245647"/>
                  <a:gd name="connsiteX2288" fmla="*/ 4264032 w 5856706"/>
                  <a:gd name="connsiteY2288" fmla="*/ 2298326 h 6245647"/>
                  <a:gd name="connsiteX2289" fmla="*/ 4251078 w 5856706"/>
                  <a:gd name="connsiteY2289" fmla="*/ 2295944 h 6245647"/>
                  <a:gd name="connsiteX2290" fmla="*/ 4207358 w 5856706"/>
                  <a:gd name="connsiteY2290" fmla="*/ 2176025 h 6245647"/>
                  <a:gd name="connsiteX2291" fmla="*/ 4242601 w 5856706"/>
                  <a:gd name="connsiteY2291" fmla="*/ 2199742 h 6245647"/>
                  <a:gd name="connsiteX2292" fmla="*/ 4207358 w 5856706"/>
                  <a:gd name="connsiteY2292" fmla="*/ 2176025 h 6245647"/>
                  <a:gd name="connsiteX2293" fmla="*/ 4218883 w 5856706"/>
                  <a:gd name="connsiteY2293" fmla="*/ 2281466 h 6245647"/>
                  <a:gd name="connsiteX2294" fmla="*/ 4238028 w 5856706"/>
                  <a:gd name="connsiteY2294" fmla="*/ 2302136 h 6245647"/>
                  <a:gd name="connsiteX2295" fmla="*/ 4218883 w 5856706"/>
                  <a:gd name="connsiteY2295" fmla="*/ 2281466 h 6245647"/>
                  <a:gd name="connsiteX2296" fmla="*/ 4181831 w 5856706"/>
                  <a:gd name="connsiteY2296" fmla="*/ 2593029 h 6245647"/>
                  <a:gd name="connsiteX2297" fmla="*/ 4191547 w 5856706"/>
                  <a:gd name="connsiteY2297" fmla="*/ 2603411 h 6245647"/>
                  <a:gd name="connsiteX2298" fmla="*/ 4181831 w 5856706"/>
                  <a:gd name="connsiteY2298" fmla="*/ 2593029 h 6245647"/>
                  <a:gd name="connsiteX2299" fmla="*/ 4171258 w 5856706"/>
                  <a:gd name="connsiteY2299" fmla="*/ 2427580 h 6245647"/>
                  <a:gd name="connsiteX2300" fmla="*/ 4188022 w 5856706"/>
                  <a:gd name="connsiteY2300" fmla="*/ 2396243 h 6245647"/>
                  <a:gd name="connsiteX2301" fmla="*/ 4171258 w 5856706"/>
                  <a:gd name="connsiteY2301" fmla="*/ 2427580 h 6245647"/>
                  <a:gd name="connsiteX2302" fmla="*/ 4163448 w 5856706"/>
                  <a:gd name="connsiteY2302" fmla="*/ 2090490 h 6245647"/>
                  <a:gd name="connsiteX2303" fmla="*/ 4144874 w 5856706"/>
                  <a:gd name="connsiteY2303" fmla="*/ 2044008 h 6245647"/>
                  <a:gd name="connsiteX2304" fmla="*/ 4189355 w 5856706"/>
                  <a:gd name="connsiteY2304" fmla="*/ 2078108 h 6245647"/>
                  <a:gd name="connsiteX2305" fmla="*/ 4163448 w 5856706"/>
                  <a:gd name="connsiteY2305" fmla="*/ 2090490 h 6245647"/>
                  <a:gd name="connsiteX2306" fmla="*/ 4128110 w 5856706"/>
                  <a:gd name="connsiteY2306" fmla="*/ 2083918 h 6245647"/>
                  <a:gd name="connsiteX2307" fmla="*/ 4156971 w 5856706"/>
                  <a:gd name="connsiteY2307" fmla="*/ 2089252 h 6245647"/>
                  <a:gd name="connsiteX2308" fmla="*/ 4128110 w 5856706"/>
                  <a:gd name="connsiteY2308" fmla="*/ 2083918 h 6245647"/>
                  <a:gd name="connsiteX2309" fmla="*/ 4112965 w 5856706"/>
                  <a:gd name="connsiteY2309" fmla="*/ 2408339 h 6245647"/>
                  <a:gd name="connsiteX2310" fmla="*/ 4096773 w 5856706"/>
                  <a:gd name="connsiteY2310" fmla="*/ 2405387 h 6245647"/>
                  <a:gd name="connsiteX2311" fmla="*/ 4091248 w 5856706"/>
                  <a:gd name="connsiteY2311" fmla="*/ 2352713 h 6245647"/>
                  <a:gd name="connsiteX2312" fmla="*/ 4114108 w 5856706"/>
                  <a:gd name="connsiteY2312" fmla="*/ 2348237 h 6245647"/>
                  <a:gd name="connsiteX2313" fmla="*/ 4112965 w 5856706"/>
                  <a:gd name="connsiteY2313" fmla="*/ 2408339 h 6245647"/>
                  <a:gd name="connsiteX2314" fmla="*/ 4087628 w 5856706"/>
                  <a:gd name="connsiteY2314" fmla="*/ 3445517 h 6245647"/>
                  <a:gd name="connsiteX2315" fmla="*/ 4093534 w 5856706"/>
                  <a:gd name="connsiteY2315" fmla="*/ 3489617 h 6245647"/>
                  <a:gd name="connsiteX2316" fmla="*/ 4087628 w 5856706"/>
                  <a:gd name="connsiteY2316" fmla="*/ 3445517 h 6245647"/>
                  <a:gd name="connsiteX2317" fmla="*/ 4067722 w 5856706"/>
                  <a:gd name="connsiteY2317" fmla="*/ 3433325 h 6245647"/>
                  <a:gd name="connsiteX2318" fmla="*/ 4080104 w 5856706"/>
                  <a:gd name="connsiteY2318" fmla="*/ 3487236 h 6245647"/>
                  <a:gd name="connsiteX2319" fmla="*/ 4033336 w 5856706"/>
                  <a:gd name="connsiteY2319" fmla="*/ 3470377 h 6245647"/>
                  <a:gd name="connsiteX2320" fmla="*/ 4037432 w 5856706"/>
                  <a:gd name="connsiteY2320" fmla="*/ 3436658 h 6245647"/>
                  <a:gd name="connsiteX2321" fmla="*/ 4077247 w 5856706"/>
                  <a:gd name="connsiteY2321" fmla="*/ 3460947 h 6245647"/>
                  <a:gd name="connsiteX2322" fmla="*/ 4067722 w 5856706"/>
                  <a:gd name="connsiteY2322" fmla="*/ 3433325 h 6245647"/>
                  <a:gd name="connsiteX2323" fmla="*/ 4062102 w 5856706"/>
                  <a:gd name="connsiteY2323" fmla="*/ 2347380 h 6245647"/>
                  <a:gd name="connsiteX2324" fmla="*/ 4078484 w 5856706"/>
                  <a:gd name="connsiteY2324" fmla="*/ 2341759 h 6245647"/>
                  <a:gd name="connsiteX2325" fmla="*/ 4074770 w 5856706"/>
                  <a:gd name="connsiteY2325" fmla="*/ 2366906 h 6245647"/>
                  <a:gd name="connsiteX2326" fmla="*/ 4062102 w 5856706"/>
                  <a:gd name="connsiteY2326" fmla="*/ 2347380 h 6245647"/>
                  <a:gd name="connsiteX2327" fmla="*/ 4046957 w 5856706"/>
                  <a:gd name="connsiteY2327" fmla="*/ 2628653 h 6245647"/>
                  <a:gd name="connsiteX2328" fmla="*/ 4057625 w 5856706"/>
                  <a:gd name="connsiteY2328" fmla="*/ 2587600 h 6245647"/>
                  <a:gd name="connsiteX2329" fmla="*/ 4060196 w 5856706"/>
                  <a:gd name="connsiteY2329" fmla="*/ 2622557 h 6245647"/>
                  <a:gd name="connsiteX2330" fmla="*/ 4069817 w 5856706"/>
                  <a:gd name="connsiteY2330" fmla="*/ 2632843 h 6245647"/>
                  <a:gd name="connsiteX2331" fmla="*/ 4046957 w 5856706"/>
                  <a:gd name="connsiteY2331" fmla="*/ 2628653 h 6245647"/>
                  <a:gd name="connsiteX2332" fmla="*/ 4043528 w 5856706"/>
                  <a:gd name="connsiteY2332" fmla="*/ 2636654 h 6245647"/>
                  <a:gd name="connsiteX2333" fmla="*/ 3997141 w 5856706"/>
                  <a:gd name="connsiteY2333" fmla="*/ 2662752 h 6245647"/>
                  <a:gd name="connsiteX2334" fmla="*/ 3991998 w 5856706"/>
                  <a:gd name="connsiteY2334" fmla="*/ 2592839 h 6245647"/>
                  <a:gd name="connsiteX2335" fmla="*/ 4001999 w 5856706"/>
                  <a:gd name="connsiteY2335" fmla="*/ 2586076 h 6245647"/>
                  <a:gd name="connsiteX2336" fmla="*/ 4014477 w 5856706"/>
                  <a:gd name="connsiteY2336" fmla="*/ 2614175 h 6245647"/>
                  <a:gd name="connsiteX2337" fmla="*/ 4027907 w 5856706"/>
                  <a:gd name="connsiteY2337" fmla="*/ 2599316 h 6245647"/>
                  <a:gd name="connsiteX2338" fmla="*/ 4024097 w 5856706"/>
                  <a:gd name="connsiteY2338" fmla="*/ 2624462 h 6245647"/>
                  <a:gd name="connsiteX2339" fmla="*/ 4037337 w 5856706"/>
                  <a:gd name="connsiteY2339" fmla="*/ 2618366 h 6245647"/>
                  <a:gd name="connsiteX2340" fmla="*/ 4031526 w 5856706"/>
                  <a:gd name="connsiteY2340" fmla="*/ 2582742 h 6245647"/>
                  <a:gd name="connsiteX2341" fmla="*/ 4041146 w 5856706"/>
                  <a:gd name="connsiteY2341" fmla="*/ 2593220 h 6245647"/>
                  <a:gd name="connsiteX2342" fmla="*/ 4043528 w 5856706"/>
                  <a:gd name="connsiteY2342" fmla="*/ 2636654 h 6245647"/>
                  <a:gd name="connsiteX2343" fmla="*/ 3997998 w 5856706"/>
                  <a:gd name="connsiteY2343" fmla="*/ 4161987 h 6245647"/>
                  <a:gd name="connsiteX2344" fmla="*/ 3998760 w 5856706"/>
                  <a:gd name="connsiteY2344" fmla="*/ 4127697 h 6245647"/>
                  <a:gd name="connsiteX2345" fmla="*/ 3997998 w 5856706"/>
                  <a:gd name="connsiteY2345" fmla="*/ 4161987 h 6245647"/>
                  <a:gd name="connsiteX2346" fmla="*/ 3969804 w 5856706"/>
                  <a:gd name="connsiteY2346" fmla="*/ 4191610 h 6245647"/>
                  <a:gd name="connsiteX2347" fmla="*/ 3970566 w 5856706"/>
                  <a:gd name="connsiteY2347" fmla="*/ 4157225 h 6245647"/>
                  <a:gd name="connsiteX2348" fmla="*/ 3994569 w 5856706"/>
                  <a:gd name="connsiteY2348" fmla="*/ 4161320 h 6245647"/>
                  <a:gd name="connsiteX2349" fmla="*/ 3969804 w 5856706"/>
                  <a:gd name="connsiteY2349" fmla="*/ 4191610 h 6245647"/>
                  <a:gd name="connsiteX2350" fmla="*/ 3989807 w 5856706"/>
                  <a:gd name="connsiteY2350" fmla="*/ 2695899 h 6245647"/>
                  <a:gd name="connsiteX2351" fmla="*/ 4003237 w 5856706"/>
                  <a:gd name="connsiteY2351" fmla="*/ 2681135 h 6245647"/>
                  <a:gd name="connsiteX2352" fmla="*/ 4005999 w 5856706"/>
                  <a:gd name="connsiteY2352" fmla="*/ 2707424 h 6245647"/>
                  <a:gd name="connsiteX2353" fmla="*/ 3989807 w 5856706"/>
                  <a:gd name="connsiteY2353" fmla="*/ 2695899 h 6245647"/>
                  <a:gd name="connsiteX2354" fmla="*/ 3911892 w 5856706"/>
                  <a:gd name="connsiteY2354" fmla="*/ 2664276 h 6245647"/>
                  <a:gd name="connsiteX2355" fmla="*/ 3928752 w 5856706"/>
                  <a:gd name="connsiteY2355" fmla="*/ 2641702 h 6245647"/>
                  <a:gd name="connsiteX2356" fmla="*/ 3911892 w 5856706"/>
                  <a:gd name="connsiteY2356" fmla="*/ 2664276 h 6245647"/>
                  <a:gd name="connsiteX2357" fmla="*/ 3876173 w 5856706"/>
                  <a:gd name="connsiteY2357" fmla="*/ 2786863 h 6245647"/>
                  <a:gd name="connsiteX2358" fmla="*/ 3900081 w 5856706"/>
                  <a:gd name="connsiteY2358" fmla="*/ 2748287 h 6245647"/>
                  <a:gd name="connsiteX2359" fmla="*/ 3876173 w 5856706"/>
                  <a:gd name="connsiteY2359" fmla="*/ 2786863 h 6245647"/>
                  <a:gd name="connsiteX2360" fmla="*/ 3869411 w 5856706"/>
                  <a:gd name="connsiteY2360" fmla="*/ 2794197 h 6245647"/>
                  <a:gd name="connsiteX2361" fmla="*/ 3853790 w 5856706"/>
                  <a:gd name="connsiteY2361" fmla="*/ 2765336 h 6245647"/>
                  <a:gd name="connsiteX2362" fmla="*/ 3870554 w 5856706"/>
                  <a:gd name="connsiteY2362" fmla="*/ 2751334 h 6245647"/>
                  <a:gd name="connsiteX2363" fmla="*/ 3869411 w 5856706"/>
                  <a:gd name="connsiteY2363" fmla="*/ 2794197 h 6245647"/>
                  <a:gd name="connsiteX2364" fmla="*/ 3768541 w 5856706"/>
                  <a:gd name="connsiteY2364" fmla="*/ 4768253 h 6245647"/>
                  <a:gd name="connsiteX2365" fmla="*/ 3785877 w 5856706"/>
                  <a:gd name="connsiteY2365" fmla="*/ 4779970 h 6245647"/>
                  <a:gd name="connsiteX2366" fmla="*/ 3793496 w 5856706"/>
                  <a:gd name="connsiteY2366" fmla="*/ 4763967 h 6245647"/>
                  <a:gd name="connsiteX2367" fmla="*/ 3768541 w 5856706"/>
                  <a:gd name="connsiteY2367" fmla="*/ 4768253 h 6245647"/>
                  <a:gd name="connsiteX2368" fmla="*/ 3801022 w 5856706"/>
                  <a:gd name="connsiteY2368" fmla="*/ 2660466 h 6245647"/>
                  <a:gd name="connsiteX2369" fmla="*/ 3815118 w 5856706"/>
                  <a:gd name="connsiteY2369" fmla="*/ 2619985 h 6245647"/>
                  <a:gd name="connsiteX2370" fmla="*/ 3801022 w 5856706"/>
                  <a:gd name="connsiteY2370" fmla="*/ 2660466 h 6245647"/>
                  <a:gd name="connsiteX2371" fmla="*/ 3790544 w 5856706"/>
                  <a:gd name="connsiteY2371" fmla="*/ 2796578 h 6245647"/>
                  <a:gd name="connsiteX2372" fmla="*/ 3781495 w 5856706"/>
                  <a:gd name="connsiteY2372" fmla="*/ 2769051 h 6245647"/>
                  <a:gd name="connsiteX2373" fmla="*/ 3808070 w 5856706"/>
                  <a:gd name="connsiteY2373" fmla="*/ 2756764 h 6245647"/>
                  <a:gd name="connsiteX2374" fmla="*/ 3790544 w 5856706"/>
                  <a:gd name="connsiteY2374" fmla="*/ 2796578 h 6245647"/>
                  <a:gd name="connsiteX2375" fmla="*/ 3698437 w 5856706"/>
                  <a:gd name="connsiteY2375" fmla="*/ 4850930 h 6245647"/>
                  <a:gd name="connsiteX2376" fmla="*/ 3716344 w 5856706"/>
                  <a:gd name="connsiteY2376" fmla="*/ 4845501 h 6245647"/>
                  <a:gd name="connsiteX2377" fmla="*/ 3698437 w 5856706"/>
                  <a:gd name="connsiteY2377" fmla="*/ 4850930 h 6245647"/>
                  <a:gd name="connsiteX2378" fmla="*/ 3776828 w 5856706"/>
                  <a:gd name="connsiteY2378" fmla="*/ 2819819 h 6245647"/>
                  <a:gd name="connsiteX2379" fmla="*/ 3778733 w 5856706"/>
                  <a:gd name="connsiteY2379" fmla="*/ 2863444 h 6245647"/>
                  <a:gd name="connsiteX2380" fmla="*/ 3776828 w 5856706"/>
                  <a:gd name="connsiteY2380" fmla="*/ 2819819 h 6245647"/>
                  <a:gd name="connsiteX2381" fmla="*/ 3753301 w 5856706"/>
                  <a:gd name="connsiteY2381" fmla="*/ 2944883 h 6245647"/>
                  <a:gd name="connsiteX2382" fmla="*/ 3769779 w 5856706"/>
                  <a:gd name="connsiteY2382" fmla="*/ 2947835 h 6245647"/>
                  <a:gd name="connsiteX2383" fmla="*/ 3753301 w 5856706"/>
                  <a:gd name="connsiteY2383" fmla="*/ 2944883 h 6245647"/>
                  <a:gd name="connsiteX2384" fmla="*/ 3711105 w 5856706"/>
                  <a:gd name="connsiteY2384" fmla="*/ 3333979 h 6245647"/>
                  <a:gd name="connsiteX2385" fmla="*/ 3736346 w 5856706"/>
                  <a:gd name="connsiteY2385" fmla="*/ 3278258 h 6245647"/>
                  <a:gd name="connsiteX2386" fmla="*/ 3711105 w 5856706"/>
                  <a:gd name="connsiteY2386" fmla="*/ 3333979 h 6245647"/>
                  <a:gd name="connsiteX2387" fmla="*/ 3661385 w 5856706"/>
                  <a:gd name="connsiteY2387" fmla="*/ 4792542 h 6245647"/>
                  <a:gd name="connsiteX2388" fmla="*/ 3684054 w 5856706"/>
                  <a:gd name="connsiteY2388" fmla="*/ 4753394 h 6245647"/>
                  <a:gd name="connsiteX2389" fmla="*/ 3661385 w 5856706"/>
                  <a:gd name="connsiteY2389" fmla="*/ 4792542 h 6245647"/>
                  <a:gd name="connsiteX2390" fmla="*/ 3734918 w 5856706"/>
                  <a:gd name="connsiteY2390" fmla="*/ 2898305 h 6245647"/>
                  <a:gd name="connsiteX2391" fmla="*/ 3719106 w 5856706"/>
                  <a:gd name="connsiteY2391" fmla="*/ 2878017 h 6245647"/>
                  <a:gd name="connsiteX2392" fmla="*/ 3736251 w 5856706"/>
                  <a:gd name="connsiteY2392" fmla="*/ 2855443 h 6245647"/>
                  <a:gd name="connsiteX2393" fmla="*/ 3734918 w 5856706"/>
                  <a:gd name="connsiteY2393" fmla="*/ 2898305 h 6245647"/>
                  <a:gd name="connsiteX2394" fmla="*/ 3683673 w 5856706"/>
                  <a:gd name="connsiteY2394" fmla="*/ 2854014 h 6245647"/>
                  <a:gd name="connsiteX2395" fmla="*/ 3709296 w 5856706"/>
                  <a:gd name="connsiteY2395" fmla="*/ 2876112 h 6245647"/>
                  <a:gd name="connsiteX2396" fmla="*/ 3683673 w 5856706"/>
                  <a:gd name="connsiteY2396" fmla="*/ 2854014 h 6245647"/>
                  <a:gd name="connsiteX2397" fmla="*/ 3676244 w 5856706"/>
                  <a:gd name="connsiteY2397" fmla="*/ 3275686 h 6245647"/>
                  <a:gd name="connsiteX2398" fmla="*/ 3685007 w 5856706"/>
                  <a:gd name="connsiteY2398" fmla="*/ 3311881 h 6245647"/>
                  <a:gd name="connsiteX2399" fmla="*/ 3676244 w 5856706"/>
                  <a:gd name="connsiteY2399" fmla="*/ 3275686 h 6245647"/>
                  <a:gd name="connsiteX2400" fmla="*/ 3684721 w 5856706"/>
                  <a:gd name="connsiteY2400" fmla="*/ 3121857 h 6245647"/>
                  <a:gd name="connsiteX2401" fmla="*/ 3672339 w 5856706"/>
                  <a:gd name="connsiteY2401" fmla="*/ 3093663 h 6245647"/>
                  <a:gd name="connsiteX2402" fmla="*/ 3692150 w 5856706"/>
                  <a:gd name="connsiteY2402" fmla="*/ 3097378 h 6245647"/>
                  <a:gd name="connsiteX2403" fmla="*/ 3684721 w 5856706"/>
                  <a:gd name="connsiteY2403" fmla="*/ 3121857 h 6245647"/>
                  <a:gd name="connsiteX2404" fmla="*/ 3614427 w 5856706"/>
                  <a:gd name="connsiteY2404" fmla="*/ 3134716 h 6245647"/>
                  <a:gd name="connsiteX2405" fmla="*/ 3626142 w 5856706"/>
                  <a:gd name="connsiteY2405" fmla="*/ 3180055 h 6245647"/>
                  <a:gd name="connsiteX2406" fmla="*/ 3612903 w 5856706"/>
                  <a:gd name="connsiteY2406" fmla="*/ 3177483 h 6245647"/>
                  <a:gd name="connsiteX2407" fmla="*/ 3614427 w 5856706"/>
                  <a:gd name="connsiteY2407" fmla="*/ 3134716 h 6245647"/>
                  <a:gd name="connsiteX2408" fmla="*/ 3480696 w 5856706"/>
                  <a:gd name="connsiteY2408" fmla="*/ 4769016 h 6245647"/>
                  <a:gd name="connsiteX2409" fmla="*/ 3497745 w 5856706"/>
                  <a:gd name="connsiteY2409" fmla="*/ 4789399 h 6245647"/>
                  <a:gd name="connsiteX2410" fmla="*/ 3480696 w 5856706"/>
                  <a:gd name="connsiteY2410" fmla="*/ 4769016 h 6245647"/>
                  <a:gd name="connsiteX2411" fmla="*/ 3470504 w 5856706"/>
                  <a:gd name="connsiteY2411" fmla="*/ 3158624 h 6245647"/>
                  <a:gd name="connsiteX2412" fmla="*/ 3490982 w 5856706"/>
                  <a:gd name="connsiteY2412" fmla="*/ 3145479 h 6245647"/>
                  <a:gd name="connsiteX2413" fmla="*/ 3470504 w 5856706"/>
                  <a:gd name="connsiteY2413" fmla="*/ 3158624 h 6245647"/>
                  <a:gd name="connsiteX2414" fmla="*/ 3414782 w 5856706"/>
                  <a:gd name="connsiteY2414" fmla="*/ 4108171 h 6245647"/>
                  <a:gd name="connsiteX2415" fmla="*/ 3436976 w 5856706"/>
                  <a:gd name="connsiteY2415" fmla="*/ 4077786 h 6245647"/>
                  <a:gd name="connsiteX2416" fmla="*/ 3442310 w 5856706"/>
                  <a:gd name="connsiteY2416" fmla="*/ 4113314 h 6245647"/>
                  <a:gd name="connsiteX2417" fmla="*/ 3414782 w 5856706"/>
                  <a:gd name="connsiteY2417" fmla="*/ 4108171 h 6245647"/>
                  <a:gd name="connsiteX2418" fmla="*/ 3267335 w 5856706"/>
                  <a:gd name="connsiteY2418" fmla="*/ 4132555 h 6245647"/>
                  <a:gd name="connsiteX2419" fmla="*/ 3269145 w 5856706"/>
                  <a:gd name="connsiteY2419" fmla="*/ 4098074 h 6245647"/>
                  <a:gd name="connsiteX2420" fmla="*/ 3281147 w 5856706"/>
                  <a:gd name="connsiteY2420" fmla="*/ 4135031 h 6245647"/>
                  <a:gd name="connsiteX2421" fmla="*/ 3267335 w 5856706"/>
                  <a:gd name="connsiteY2421" fmla="*/ 4132555 h 6245647"/>
                  <a:gd name="connsiteX2422" fmla="*/ 3132271 w 5856706"/>
                  <a:gd name="connsiteY2422" fmla="*/ 5138300 h 6245647"/>
                  <a:gd name="connsiteX2423" fmla="*/ 3144273 w 5856706"/>
                  <a:gd name="connsiteY2423" fmla="*/ 5123250 h 6245647"/>
                  <a:gd name="connsiteX2424" fmla="*/ 3122841 w 5856706"/>
                  <a:gd name="connsiteY2424" fmla="*/ 5110582 h 6245647"/>
                  <a:gd name="connsiteX2425" fmla="*/ 3175419 w 5856706"/>
                  <a:gd name="connsiteY2425" fmla="*/ 5094389 h 6245647"/>
                  <a:gd name="connsiteX2426" fmla="*/ 3132271 w 5856706"/>
                  <a:gd name="connsiteY2426" fmla="*/ 5138300 h 6245647"/>
                  <a:gd name="connsiteX2427" fmla="*/ 2884812 w 5856706"/>
                  <a:gd name="connsiteY2427" fmla="*/ 5334991 h 6245647"/>
                  <a:gd name="connsiteX2428" fmla="*/ 2897766 w 5856706"/>
                  <a:gd name="connsiteY2428" fmla="*/ 5363566 h 6245647"/>
                  <a:gd name="connsiteX2429" fmla="*/ 2884812 w 5856706"/>
                  <a:gd name="connsiteY2429" fmla="*/ 5334991 h 6245647"/>
                  <a:gd name="connsiteX2430" fmla="*/ 2566296 w 5856706"/>
                  <a:gd name="connsiteY2430" fmla="*/ 3432086 h 6245647"/>
                  <a:gd name="connsiteX2431" fmla="*/ 2567057 w 5856706"/>
                  <a:gd name="connsiteY2431" fmla="*/ 3388462 h 6245647"/>
                  <a:gd name="connsiteX2432" fmla="*/ 2566296 w 5856706"/>
                  <a:gd name="connsiteY2432" fmla="*/ 3432086 h 6245647"/>
                  <a:gd name="connsiteX2433" fmla="*/ 2283689 w 5856706"/>
                  <a:gd name="connsiteY2433" fmla="*/ 5592452 h 6245647"/>
                  <a:gd name="connsiteX2434" fmla="*/ 2305882 w 5856706"/>
                  <a:gd name="connsiteY2434" fmla="*/ 5605787 h 6245647"/>
                  <a:gd name="connsiteX2435" fmla="*/ 2283689 w 5856706"/>
                  <a:gd name="connsiteY2435" fmla="*/ 5592452 h 6245647"/>
                  <a:gd name="connsiteX2436" fmla="*/ 2191773 w 5856706"/>
                  <a:gd name="connsiteY2436" fmla="*/ 5993359 h 6245647"/>
                  <a:gd name="connsiteX2437" fmla="*/ 2201964 w 5856706"/>
                  <a:gd name="connsiteY2437" fmla="*/ 6047842 h 6245647"/>
                  <a:gd name="connsiteX2438" fmla="*/ 2191773 w 5856706"/>
                  <a:gd name="connsiteY2438" fmla="*/ 5993359 h 6245647"/>
                  <a:gd name="connsiteX2439" fmla="*/ 1805534 w 5856706"/>
                  <a:gd name="connsiteY2439" fmla="*/ 5755615 h 6245647"/>
                  <a:gd name="connsiteX2440" fmla="*/ 1824584 w 5856706"/>
                  <a:gd name="connsiteY2440" fmla="*/ 5794953 h 6245647"/>
                  <a:gd name="connsiteX2441" fmla="*/ 1805534 w 5856706"/>
                  <a:gd name="connsiteY2441" fmla="*/ 5755615 h 6245647"/>
                  <a:gd name="connsiteX2442" fmla="*/ 2354078 w 5856706"/>
                  <a:gd name="connsiteY2442" fmla="*/ 191396 h 6245647"/>
                  <a:gd name="connsiteX2443" fmla="*/ 2357603 w 5856706"/>
                  <a:gd name="connsiteY2443" fmla="*/ 183680 h 6245647"/>
                  <a:gd name="connsiteX2444" fmla="*/ 2370366 w 5856706"/>
                  <a:gd name="connsiteY2444" fmla="*/ 241021 h 6245647"/>
                  <a:gd name="connsiteX2445" fmla="*/ 2347315 w 5856706"/>
                  <a:gd name="connsiteY2445" fmla="*/ 224828 h 6245647"/>
                  <a:gd name="connsiteX2446" fmla="*/ 2354078 w 5856706"/>
                  <a:gd name="connsiteY2446" fmla="*/ 191396 h 6245647"/>
                  <a:gd name="connsiteX2447" fmla="*/ 1662659 w 5856706"/>
                  <a:gd name="connsiteY2447" fmla="*/ 5169066 h 6245647"/>
                  <a:gd name="connsiteX2448" fmla="*/ 1676470 w 5856706"/>
                  <a:gd name="connsiteY2448" fmla="*/ 5207356 h 6245647"/>
                  <a:gd name="connsiteX2449" fmla="*/ 1662659 w 5856706"/>
                  <a:gd name="connsiteY2449" fmla="*/ 5169066 h 6245647"/>
                  <a:gd name="connsiteX2450" fmla="*/ 1662468 w 5856706"/>
                  <a:gd name="connsiteY2450" fmla="*/ 5248314 h 6245647"/>
                  <a:gd name="connsiteX2451" fmla="*/ 1633131 w 5856706"/>
                  <a:gd name="connsiteY2451" fmla="*/ 5285747 h 6245647"/>
                  <a:gd name="connsiteX2452" fmla="*/ 1606271 w 5856706"/>
                  <a:gd name="connsiteY2452" fmla="*/ 5306226 h 6245647"/>
                  <a:gd name="connsiteX2453" fmla="*/ 1620463 w 5856706"/>
                  <a:gd name="connsiteY2453" fmla="*/ 5265268 h 6245647"/>
                  <a:gd name="connsiteX2454" fmla="*/ 1548073 w 5856706"/>
                  <a:gd name="connsiteY2454" fmla="*/ 5248980 h 6245647"/>
                  <a:gd name="connsiteX2455" fmla="*/ 1547787 w 5856706"/>
                  <a:gd name="connsiteY2455" fmla="*/ 5275460 h 6245647"/>
                  <a:gd name="connsiteX2456" fmla="*/ 1530071 w 5856706"/>
                  <a:gd name="connsiteY2456" fmla="*/ 5262601 h 6245647"/>
                  <a:gd name="connsiteX2457" fmla="*/ 1522165 w 5856706"/>
                  <a:gd name="connsiteY2457" fmla="*/ 5287366 h 6245647"/>
                  <a:gd name="connsiteX2458" fmla="*/ 1522355 w 5856706"/>
                  <a:gd name="connsiteY2458" fmla="*/ 5260887 h 6245647"/>
                  <a:gd name="connsiteX2459" fmla="*/ 1502734 w 5856706"/>
                  <a:gd name="connsiteY2459" fmla="*/ 5282794 h 6245647"/>
                  <a:gd name="connsiteX2460" fmla="*/ 1498067 w 5856706"/>
                  <a:gd name="connsiteY2460" fmla="*/ 5237360 h 6245647"/>
                  <a:gd name="connsiteX2461" fmla="*/ 1528832 w 5856706"/>
                  <a:gd name="connsiteY2461" fmla="*/ 5244789 h 6245647"/>
                  <a:gd name="connsiteX2462" fmla="*/ 1535691 w 5856706"/>
                  <a:gd name="connsiteY2462" fmla="*/ 5202117 h 6245647"/>
                  <a:gd name="connsiteX2463" fmla="*/ 1523117 w 5856706"/>
                  <a:gd name="connsiteY2463" fmla="*/ 5181448 h 6245647"/>
                  <a:gd name="connsiteX2464" fmla="*/ 1561694 w 5856706"/>
                  <a:gd name="connsiteY2464" fmla="*/ 5137252 h 6245647"/>
                  <a:gd name="connsiteX2465" fmla="*/ 1527594 w 5856706"/>
                  <a:gd name="connsiteY2465" fmla="*/ 5129346 h 6245647"/>
                  <a:gd name="connsiteX2466" fmla="*/ 1550740 w 5856706"/>
                  <a:gd name="connsiteY2466" fmla="*/ 5108296 h 6245647"/>
                  <a:gd name="connsiteX2467" fmla="*/ 1527975 w 5856706"/>
                  <a:gd name="connsiteY2467" fmla="*/ 5102867 h 6245647"/>
                  <a:gd name="connsiteX2468" fmla="*/ 1529690 w 5856706"/>
                  <a:gd name="connsiteY2468" fmla="*/ 5067910 h 6245647"/>
                  <a:gd name="connsiteX2469" fmla="*/ 1550073 w 5856706"/>
                  <a:gd name="connsiteY2469" fmla="*/ 5064005 h 6245647"/>
                  <a:gd name="connsiteX2470" fmla="*/ 1564742 w 5856706"/>
                  <a:gd name="connsiteY2470" fmla="*/ 4996568 h 6245647"/>
                  <a:gd name="connsiteX2471" fmla="*/ 1591698 w 5856706"/>
                  <a:gd name="connsiteY2471" fmla="*/ 5046955 h 6245647"/>
                  <a:gd name="connsiteX2472" fmla="*/ 1594650 w 5856706"/>
                  <a:gd name="connsiteY2472" fmla="*/ 5003426 h 6245647"/>
                  <a:gd name="connsiteX2473" fmla="*/ 1609890 w 5856706"/>
                  <a:gd name="connsiteY2473" fmla="*/ 4980471 h 6245647"/>
                  <a:gd name="connsiteX2474" fmla="*/ 1611795 w 5856706"/>
                  <a:gd name="connsiteY2474" fmla="*/ 5042764 h 6245647"/>
                  <a:gd name="connsiteX2475" fmla="*/ 1587697 w 5856706"/>
                  <a:gd name="connsiteY2475" fmla="*/ 5072482 h 6245647"/>
                  <a:gd name="connsiteX2476" fmla="*/ 1569219 w 5856706"/>
                  <a:gd name="connsiteY2476" fmla="*/ 5041812 h 6245647"/>
                  <a:gd name="connsiteX2477" fmla="*/ 1556931 w 5856706"/>
                  <a:gd name="connsiteY2477" fmla="*/ 5118488 h 6245647"/>
                  <a:gd name="connsiteX2478" fmla="*/ 1657515 w 5856706"/>
                  <a:gd name="connsiteY2478" fmla="*/ 5150301 h 6245647"/>
                  <a:gd name="connsiteX2479" fmla="*/ 1644752 w 5856706"/>
                  <a:gd name="connsiteY2479" fmla="*/ 5182686 h 6245647"/>
                  <a:gd name="connsiteX2480" fmla="*/ 1662468 w 5856706"/>
                  <a:gd name="connsiteY2480" fmla="*/ 5248314 h 6245647"/>
                  <a:gd name="connsiteX2481" fmla="*/ 1614843 w 5856706"/>
                  <a:gd name="connsiteY2481" fmla="*/ 4999235 h 6245647"/>
                  <a:gd name="connsiteX2482" fmla="*/ 1633512 w 5856706"/>
                  <a:gd name="connsiteY2482" fmla="*/ 5003426 h 6245647"/>
                  <a:gd name="connsiteX2483" fmla="*/ 1634369 w 5856706"/>
                  <a:gd name="connsiteY2483" fmla="*/ 5047907 h 6245647"/>
                  <a:gd name="connsiteX2484" fmla="*/ 1614843 w 5856706"/>
                  <a:gd name="connsiteY2484" fmla="*/ 4999235 h 6245647"/>
                  <a:gd name="connsiteX2485" fmla="*/ 1639513 w 5856706"/>
                  <a:gd name="connsiteY2485" fmla="*/ 5040097 h 6245647"/>
                  <a:gd name="connsiteX2486" fmla="*/ 1643418 w 5856706"/>
                  <a:gd name="connsiteY2486" fmla="*/ 5014665 h 6245647"/>
                  <a:gd name="connsiteX2487" fmla="*/ 1659516 w 5856706"/>
                  <a:gd name="connsiteY2487" fmla="*/ 5035906 h 6245647"/>
                  <a:gd name="connsiteX2488" fmla="*/ 1639513 w 5856706"/>
                  <a:gd name="connsiteY2488" fmla="*/ 5040097 h 6245647"/>
                  <a:gd name="connsiteX2489" fmla="*/ 1506830 w 5856706"/>
                  <a:gd name="connsiteY2489" fmla="*/ 5760568 h 6245647"/>
                  <a:gd name="connsiteX2490" fmla="*/ 1521212 w 5856706"/>
                  <a:gd name="connsiteY2490" fmla="*/ 5799145 h 6245647"/>
                  <a:gd name="connsiteX2491" fmla="*/ 1506830 w 5856706"/>
                  <a:gd name="connsiteY2491" fmla="*/ 5760568 h 6245647"/>
                  <a:gd name="connsiteX2492" fmla="*/ 2278545 w 5856706"/>
                  <a:gd name="connsiteY2492" fmla="*/ 176155 h 6245647"/>
                  <a:gd name="connsiteX2493" fmla="*/ 2321884 w 5856706"/>
                  <a:gd name="connsiteY2493" fmla="*/ 207683 h 6245647"/>
                  <a:gd name="connsiteX2494" fmla="*/ 2278545 w 5856706"/>
                  <a:gd name="connsiteY2494" fmla="*/ 176155 h 6245647"/>
                  <a:gd name="connsiteX2495" fmla="*/ 1548359 w 5856706"/>
                  <a:gd name="connsiteY2495" fmla="*/ 5346135 h 6245647"/>
                  <a:gd name="connsiteX2496" fmla="*/ 1552645 w 5856706"/>
                  <a:gd name="connsiteY2496" fmla="*/ 5294224 h 6245647"/>
                  <a:gd name="connsiteX2497" fmla="*/ 1576743 w 5856706"/>
                  <a:gd name="connsiteY2497" fmla="*/ 5317275 h 6245647"/>
                  <a:gd name="connsiteX2498" fmla="*/ 1548359 w 5856706"/>
                  <a:gd name="connsiteY2498" fmla="*/ 5346135 h 6245647"/>
                  <a:gd name="connsiteX2499" fmla="*/ 1503401 w 5856706"/>
                  <a:gd name="connsiteY2499" fmla="*/ 5353565 h 6245647"/>
                  <a:gd name="connsiteX2500" fmla="*/ 1533119 w 5856706"/>
                  <a:gd name="connsiteY2500" fmla="*/ 5342706 h 6245647"/>
                  <a:gd name="connsiteX2501" fmla="*/ 1532928 w 5856706"/>
                  <a:gd name="connsiteY2501" fmla="*/ 5369091 h 6245647"/>
                  <a:gd name="connsiteX2502" fmla="*/ 1503401 w 5856706"/>
                  <a:gd name="connsiteY2502" fmla="*/ 5353565 h 6245647"/>
                  <a:gd name="connsiteX2503" fmla="*/ 1527404 w 5856706"/>
                  <a:gd name="connsiteY2503" fmla="*/ 5058480 h 6245647"/>
                  <a:gd name="connsiteX2504" fmla="*/ 1538167 w 5856706"/>
                  <a:gd name="connsiteY2504" fmla="*/ 5016666 h 6245647"/>
                  <a:gd name="connsiteX2505" fmla="*/ 1540262 w 5856706"/>
                  <a:gd name="connsiteY2505" fmla="*/ 5052575 h 6245647"/>
                  <a:gd name="connsiteX2506" fmla="*/ 1527404 w 5856706"/>
                  <a:gd name="connsiteY2506" fmla="*/ 5058480 h 6245647"/>
                  <a:gd name="connsiteX2507" fmla="*/ 2248541 w 5856706"/>
                  <a:gd name="connsiteY2507" fmla="*/ 139865 h 6245647"/>
                  <a:gd name="connsiteX2508" fmla="*/ 2259305 w 5856706"/>
                  <a:gd name="connsiteY2508" fmla="*/ 152248 h 6245647"/>
                  <a:gd name="connsiteX2509" fmla="*/ 2248541 w 5856706"/>
                  <a:gd name="connsiteY2509" fmla="*/ 139865 h 6245647"/>
                  <a:gd name="connsiteX2510" fmla="*/ 2055946 w 5856706"/>
                  <a:gd name="connsiteY2510" fmla="*/ 289884 h 6245647"/>
                  <a:gd name="connsiteX2511" fmla="*/ 2096141 w 5856706"/>
                  <a:gd name="connsiteY2511" fmla="*/ 330842 h 6245647"/>
                  <a:gd name="connsiteX2512" fmla="*/ 2055946 w 5856706"/>
                  <a:gd name="connsiteY2512" fmla="*/ 289884 h 6245647"/>
                  <a:gd name="connsiteX2513" fmla="*/ 1195553 w 5856706"/>
                  <a:gd name="connsiteY2513" fmla="*/ 5075054 h 6245647"/>
                  <a:gd name="connsiteX2514" fmla="*/ 1171169 w 5856706"/>
                  <a:gd name="connsiteY2514" fmla="*/ 5078102 h 6245647"/>
                  <a:gd name="connsiteX2515" fmla="*/ 1157072 w 5856706"/>
                  <a:gd name="connsiteY2515" fmla="*/ 5047907 h 6245647"/>
                  <a:gd name="connsiteX2516" fmla="*/ 1208983 w 5856706"/>
                  <a:gd name="connsiteY2516" fmla="*/ 5025048 h 6245647"/>
                  <a:gd name="connsiteX2517" fmla="*/ 1195553 w 5856706"/>
                  <a:gd name="connsiteY2517" fmla="*/ 5075054 h 6245647"/>
                  <a:gd name="connsiteX2518" fmla="*/ 2037658 w 5856706"/>
                  <a:gd name="connsiteY2518" fmla="*/ 193301 h 6245647"/>
                  <a:gd name="connsiteX2519" fmla="*/ 2052326 w 5856706"/>
                  <a:gd name="connsiteY2519" fmla="*/ 207493 h 6245647"/>
                  <a:gd name="connsiteX2520" fmla="*/ 2037658 w 5856706"/>
                  <a:gd name="connsiteY2520" fmla="*/ 193301 h 6245647"/>
                  <a:gd name="connsiteX2521" fmla="*/ 1185837 w 5856706"/>
                  <a:gd name="connsiteY2521" fmla="*/ 4939227 h 6245647"/>
                  <a:gd name="connsiteX2522" fmla="*/ 1206792 w 5856706"/>
                  <a:gd name="connsiteY2522" fmla="*/ 4953324 h 6245647"/>
                  <a:gd name="connsiteX2523" fmla="*/ 1185837 w 5856706"/>
                  <a:gd name="connsiteY2523" fmla="*/ 4939227 h 6245647"/>
                  <a:gd name="connsiteX2524" fmla="*/ 2022513 w 5856706"/>
                  <a:gd name="connsiteY2524" fmla="*/ 197110 h 6245647"/>
                  <a:gd name="connsiteX2525" fmla="*/ 2031657 w 5856706"/>
                  <a:gd name="connsiteY2525" fmla="*/ 200349 h 6245647"/>
                  <a:gd name="connsiteX2526" fmla="*/ 2022513 w 5856706"/>
                  <a:gd name="connsiteY2526" fmla="*/ 197110 h 6245647"/>
                  <a:gd name="connsiteX2527" fmla="*/ 1940979 w 5856706"/>
                  <a:gd name="connsiteY2527" fmla="*/ 150533 h 6245647"/>
                  <a:gd name="connsiteX2528" fmla="*/ 1953838 w 5856706"/>
                  <a:gd name="connsiteY2528" fmla="*/ 146057 h 6245647"/>
                  <a:gd name="connsiteX2529" fmla="*/ 1940979 w 5856706"/>
                  <a:gd name="connsiteY2529" fmla="*/ 150533 h 6245647"/>
                  <a:gd name="connsiteX2530" fmla="*/ 1870494 w 5856706"/>
                  <a:gd name="connsiteY2530" fmla="*/ 378752 h 6245647"/>
                  <a:gd name="connsiteX2531" fmla="*/ 1879353 w 5856706"/>
                  <a:gd name="connsiteY2531" fmla="*/ 409423 h 6245647"/>
                  <a:gd name="connsiteX2532" fmla="*/ 1858207 w 5856706"/>
                  <a:gd name="connsiteY2532" fmla="*/ 419519 h 6245647"/>
                  <a:gd name="connsiteX2533" fmla="*/ 1831442 w 5856706"/>
                  <a:gd name="connsiteY2533" fmla="*/ 382181 h 6245647"/>
                  <a:gd name="connsiteX2534" fmla="*/ 1839728 w 5856706"/>
                  <a:gd name="connsiteY2534" fmla="*/ 275977 h 6245647"/>
                  <a:gd name="connsiteX2535" fmla="*/ 1851825 w 5856706"/>
                  <a:gd name="connsiteY2535" fmla="*/ 262357 h 6245647"/>
                  <a:gd name="connsiteX2536" fmla="*/ 1872114 w 5856706"/>
                  <a:gd name="connsiteY2536" fmla="*/ 311982 h 6245647"/>
                  <a:gd name="connsiteX2537" fmla="*/ 1899640 w 5856706"/>
                  <a:gd name="connsiteY2537" fmla="*/ 353130 h 6245647"/>
                  <a:gd name="connsiteX2538" fmla="*/ 1870494 w 5856706"/>
                  <a:gd name="connsiteY2538" fmla="*/ 378752 h 6245647"/>
                  <a:gd name="connsiteX2539" fmla="*/ 1910404 w 5856706"/>
                  <a:gd name="connsiteY2539" fmla="*/ 148438 h 6245647"/>
                  <a:gd name="connsiteX2540" fmla="*/ 1914785 w 5856706"/>
                  <a:gd name="connsiteY2540" fmla="*/ 150057 h 6245647"/>
                  <a:gd name="connsiteX2541" fmla="*/ 1920977 w 5856706"/>
                  <a:gd name="connsiteY2541" fmla="*/ 116053 h 6245647"/>
                  <a:gd name="connsiteX2542" fmla="*/ 1910404 w 5856706"/>
                  <a:gd name="connsiteY2542" fmla="*/ 148438 h 6245647"/>
                  <a:gd name="connsiteX2543" fmla="*/ 1890115 w 5856706"/>
                  <a:gd name="connsiteY2543" fmla="*/ 195205 h 6245647"/>
                  <a:gd name="connsiteX2544" fmla="*/ 1900117 w 5856706"/>
                  <a:gd name="connsiteY2544" fmla="*/ 217303 h 6245647"/>
                  <a:gd name="connsiteX2545" fmla="*/ 1890115 w 5856706"/>
                  <a:gd name="connsiteY2545" fmla="*/ 195205 h 6245647"/>
                  <a:gd name="connsiteX2546" fmla="*/ 1721809 w 5856706"/>
                  <a:gd name="connsiteY2546" fmla="*/ 1050646 h 6245647"/>
                  <a:gd name="connsiteX2547" fmla="*/ 1739716 w 5856706"/>
                  <a:gd name="connsiteY2547" fmla="*/ 1011689 h 6245647"/>
                  <a:gd name="connsiteX2548" fmla="*/ 1735716 w 5856706"/>
                  <a:gd name="connsiteY2548" fmla="*/ 1046550 h 6245647"/>
                  <a:gd name="connsiteX2549" fmla="*/ 1721809 w 5856706"/>
                  <a:gd name="connsiteY2549" fmla="*/ 1050646 h 6245647"/>
                  <a:gd name="connsiteX2550" fmla="*/ 1676470 w 5856706"/>
                  <a:gd name="connsiteY2550" fmla="*/ 1188949 h 6245647"/>
                  <a:gd name="connsiteX2551" fmla="*/ 1679804 w 5856706"/>
                  <a:gd name="connsiteY2551" fmla="*/ 1171994 h 6245647"/>
                  <a:gd name="connsiteX2552" fmla="*/ 1678946 w 5856706"/>
                  <a:gd name="connsiteY2552" fmla="*/ 1162660 h 6245647"/>
                  <a:gd name="connsiteX2553" fmla="*/ 1704664 w 5856706"/>
                  <a:gd name="connsiteY2553" fmla="*/ 1126274 h 6245647"/>
                  <a:gd name="connsiteX2554" fmla="*/ 1699711 w 5856706"/>
                  <a:gd name="connsiteY2554" fmla="*/ 1151801 h 6245647"/>
                  <a:gd name="connsiteX2555" fmla="*/ 1676470 w 5856706"/>
                  <a:gd name="connsiteY2555" fmla="*/ 1188949 h 6245647"/>
                  <a:gd name="connsiteX2556" fmla="*/ 1861731 w 5856706"/>
                  <a:gd name="connsiteY2556" fmla="*/ 184252 h 6245647"/>
                  <a:gd name="connsiteX2557" fmla="*/ 1870685 w 5856706"/>
                  <a:gd name="connsiteY2557" fmla="*/ 223971 h 6245647"/>
                  <a:gd name="connsiteX2558" fmla="*/ 1861731 w 5856706"/>
                  <a:gd name="connsiteY2558" fmla="*/ 184252 h 6245647"/>
                  <a:gd name="connsiteX2559" fmla="*/ 1721047 w 5856706"/>
                  <a:gd name="connsiteY2559" fmla="*/ 905199 h 6245647"/>
                  <a:gd name="connsiteX2560" fmla="*/ 1737144 w 5856706"/>
                  <a:gd name="connsiteY2560" fmla="*/ 901961 h 6245647"/>
                  <a:gd name="connsiteX2561" fmla="*/ 1721047 w 5856706"/>
                  <a:gd name="connsiteY2561" fmla="*/ 905199 h 6245647"/>
                  <a:gd name="connsiteX2562" fmla="*/ 1821631 w 5856706"/>
                  <a:gd name="connsiteY2562" fmla="*/ 332842 h 6245647"/>
                  <a:gd name="connsiteX2563" fmla="*/ 1823631 w 5856706"/>
                  <a:gd name="connsiteY2563" fmla="*/ 260642 h 6245647"/>
                  <a:gd name="connsiteX2564" fmla="*/ 1821631 w 5856706"/>
                  <a:gd name="connsiteY2564" fmla="*/ 332842 h 6245647"/>
                  <a:gd name="connsiteX2565" fmla="*/ 1864398 w 5856706"/>
                  <a:gd name="connsiteY2565" fmla="*/ 121387 h 6245647"/>
                  <a:gd name="connsiteX2566" fmla="*/ 1852206 w 5856706"/>
                  <a:gd name="connsiteY2566" fmla="*/ 52711 h 6245647"/>
                  <a:gd name="connsiteX2567" fmla="*/ 1866589 w 5856706"/>
                  <a:gd name="connsiteY2567" fmla="*/ 85763 h 6245647"/>
                  <a:gd name="connsiteX2568" fmla="*/ 1864398 w 5856706"/>
                  <a:gd name="connsiteY2568" fmla="*/ 121387 h 6245647"/>
                  <a:gd name="connsiteX2569" fmla="*/ 1778863 w 5856706"/>
                  <a:gd name="connsiteY2569" fmla="*/ 453524 h 6245647"/>
                  <a:gd name="connsiteX2570" fmla="*/ 1785531 w 5856706"/>
                  <a:gd name="connsiteY2570" fmla="*/ 419424 h 6245647"/>
                  <a:gd name="connsiteX2571" fmla="*/ 1791246 w 5856706"/>
                  <a:gd name="connsiteY2571" fmla="*/ 439903 h 6245647"/>
                  <a:gd name="connsiteX2572" fmla="*/ 1778863 w 5856706"/>
                  <a:gd name="connsiteY2572" fmla="*/ 453524 h 6245647"/>
                  <a:gd name="connsiteX2573" fmla="*/ 1787055 w 5856706"/>
                  <a:gd name="connsiteY2573" fmla="*/ 301600 h 6245647"/>
                  <a:gd name="connsiteX2574" fmla="*/ 1805439 w 5856706"/>
                  <a:gd name="connsiteY2574" fmla="*/ 317602 h 6245647"/>
                  <a:gd name="connsiteX2575" fmla="*/ 1766957 w 5856706"/>
                  <a:gd name="connsiteY2575" fmla="*/ 403422 h 6245647"/>
                  <a:gd name="connsiteX2576" fmla="*/ 1777721 w 5856706"/>
                  <a:gd name="connsiteY2576" fmla="*/ 288931 h 6245647"/>
                  <a:gd name="connsiteX2577" fmla="*/ 1788294 w 5856706"/>
                  <a:gd name="connsiteY2577" fmla="*/ 283788 h 6245647"/>
                  <a:gd name="connsiteX2578" fmla="*/ 1787055 w 5856706"/>
                  <a:gd name="connsiteY2578" fmla="*/ 301600 h 6245647"/>
                  <a:gd name="connsiteX2579" fmla="*/ 1796294 w 5856706"/>
                  <a:gd name="connsiteY2579" fmla="*/ 195396 h 6245647"/>
                  <a:gd name="connsiteX2580" fmla="*/ 1811058 w 5856706"/>
                  <a:gd name="connsiteY2580" fmla="*/ 191967 h 6245647"/>
                  <a:gd name="connsiteX2581" fmla="*/ 1801533 w 5856706"/>
                  <a:gd name="connsiteY2581" fmla="*/ 252165 h 6245647"/>
                  <a:gd name="connsiteX2582" fmla="*/ 1796294 w 5856706"/>
                  <a:gd name="connsiteY2582" fmla="*/ 195396 h 6245647"/>
                  <a:gd name="connsiteX2583" fmla="*/ 1694853 w 5856706"/>
                  <a:gd name="connsiteY2583" fmla="*/ 713937 h 6245647"/>
                  <a:gd name="connsiteX2584" fmla="*/ 1713427 w 5856706"/>
                  <a:gd name="connsiteY2584" fmla="*/ 684314 h 6245647"/>
                  <a:gd name="connsiteX2585" fmla="*/ 1701616 w 5856706"/>
                  <a:gd name="connsiteY2585" fmla="*/ 743750 h 6245647"/>
                  <a:gd name="connsiteX2586" fmla="*/ 1694853 w 5856706"/>
                  <a:gd name="connsiteY2586" fmla="*/ 713937 h 6245647"/>
                  <a:gd name="connsiteX2587" fmla="*/ 1792675 w 5856706"/>
                  <a:gd name="connsiteY2587" fmla="*/ 166630 h 6245647"/>
                  <a:gd name="connsiteX2588" fmla="*/ 1801628 w 5856706"/>
                  <a:gd name="connsiteY2588" fmla="*/ 133483 h 6245647"/>
                  <a:gd name="connsiteX2589" fmla="*/ 1808105 w 5856706"/>
                  <a:gd name="connsiteY2589" fmla="*/ 136055 h 6245647"/>
                  <a:gd name="connsiteX2590" fmla="*/ 1799628 w 5856706"/>
                  <a:gd name="connsiteY2590" fmla="*/ 178442 h 6245647"/>
                  <a:gd name="connsiteX2591" fmla="*/ 1792675 w 5856706"/>
                  <a:gd name="connsiteY2591" fmla="*/ 166630 h 6245647"/>
                  <a:gd name="connsiteX2592" fmla="*/ 831031 w 5856706"/>
                  <a:gd name="connsiteY2592" fmla="*/ 4567467 h 6245647"/>
                  <a:gd name="connsiteX2593" fmla="*/ 860177 w 5856706"/>
                  <a:gd name="connsiteY2593" fmla="*/ 4593375 h 6245647"/>
                  <a:gd name="connsiteX2594" fmla="*/ 831031 w 5856706"/>
                  <a:gd name="connsiteY2594" fmla="*/ 4567467 h 6245647"/>
                  <a:gd name="connsiteX2595" fmla="*/ 659962 w 5856706"/>
                  <a:gd name="connsiteY2595" fmla="*/ 4906652 h 6245647"/>
                  <a:gd name="connsiteX2596" fmla="*/ 698443 w 5856706"/>
                  <a:gd name="connsiteY2596" fmla="*/ 4881601 h 6245647"/>
                  <a:gd name="connsiteX2597" fmla="*/ 686346 w 5856706"/>
                  <a:gd name="connsiteY2597" fmla="*/ 4950276 h 6245647"/>
                  <a:gd name="connsiteX2598" fmla="*/ 659962 w 5856706"/>
                  <a:gd name="connsiteY2598" fmla="*/ 4906652 h 6245647"/>
                  <a:gd name="connsiteX2599" fmla="*/ 587953 w 5856706"/>
                  <a:gd name="connsiteY2599" fmla="*/ 5102867 h 6245647"/>
                  <a:gd name="connsiteX2600" fmla="*/ 611099 w 5856706"/>
                  <a:gd name="connsiteY2600" fmla="*/ 5127346 h 6245647"/>
                  <a:gd name="connsiteX2601" fmla="*/ 587953 w 5856706"/>
                  <a:gd name="connsiteY2601" fmla="*/ 5102867 h 6245647"/>
                  <a:gd name="connsiteX2602" fmla="*/ 723399 w 5856706"/>
                  <a:gd name="connsiteY2602" fmla="*/ 4590993 h 6245647"/>
                  <a:gd name="connsiteX2603" fmla="*/ 708635 w 5856706"/>
                  <a:gd name="connsiteY2603" fmla="*/ 4586707 h 6245647"/>
                  <a:gd name="connsiteX2604" fmla="*/ 736257 w 5856706"/>
                  <a:gd name="connsiteY2604" fmla="*/ 4504411 h 6245647"/>
                  <a:gd name="connsiteX2605" fmla="*/ 750926 w 5856706"/>
                  <a:gd name="connsiteY2605" fmla="*/ 4508697 h 6245647"/>
                  <a:gd name="connsiteX2606" fmla="*/ 723399 w 5856706"/>
                  <a:gd name="connsiteY2606" fmla="*/ 4590993 h 6245647"/>
                  <a:gd name="connsiteX2607" fmla="*/ 1343095 w 5856706"/>
                  <a:gd name="connsiteY2607" fmla="*/ 1829886 h 6245647"/>
                  <a:gd name="connsiteX2608" fmla="*/ 1319759 w 5856706"/>
                  <a:gd name="connsiteY2608" fmla="*/ 1830648 h 6245647"/>
                  <a:gd name="connsiteX2609" fmla="*/ 1308234 w 5856706"/>
                  <a:gd name="connsiteY2609" fmla="*/ 1881512 h 6245647"/>
                  <a:gd name="connsiteX2610" fmla="*/ 1250512 w 5856706"/>
                  <a:gd name="connsiteY2610" fmla="*/ 1879226 h 6245647"/>
                  <a:gd name="connsiteX2611" fmla="*/ 1251940 w 5856706"/>
                  <a:gd name="connsiteY2611" fmla="*/ 1898180 h 6245647"/>
                  <a:gd name="connsiteX2612" fmla="*/ 1253084 w 5856706"/>
                  <a:gd name="connsiteY2612" fmla="*/ 1843602 h 6245647"/>
                  <a:gd name="connsiteX2613" fmla="*/ 1266990 w 5856706"/>
                  <a:gd name="connsiteY2613" fmla="*/ 1821123 h 6245647"/>
                  <a:gd name="connsiteX2614" fmla="*/ 1295184 w 5856706"/>
                  <a:gd name="connsiteY2614" fmla="*/ 1849508 h 6245647"/>
                  <a:gd name="connsiteX2615" fmla="*/ 1274134 w 5856706"/>
                  <a:gd name="connsiteY2615" fmla="*/ 1777975 h 6245647"/>
                  <a:gd name="connsiteX2616" fmla="*/ 1264323 w 5856706"/>
                  <a:gd name="connsiteY2616" fmla="*/ 1820170 h 6245647"/>
                  <a:gd name="connsiteX2617" fmla="*/ 1246226 w 5856706"/>
                  <a:gd name="connsiteY2617" fmla="*/ 1786452 h 6245647"/>
                  <a:gd name="connsiteX2618" fmla="*/ 1262228 w 5856706"/>
                  <a:gd name="connsiteY2618" fmla="*/ 1791977 h 6245647"/>
                  <a:gd name="connsiteX2619" fmla="*/ 1268800 w 5856706"/>
                  <a:gd name="connsiteY2619" fmla="*/ 1739303 h 6245647"/>
                  <a:gd name="connsiteX2620" fmla="*/ 1310424 w 5856706"/>
                  <a:gd name="connsiteY2620" fmla="*/ 1745114 h 6245647"/>
                  <a:gd name="connsiteX2621" fmla="*/ 1284612 w 5856706"/>
                  <a:gd name="connsiteY2621" fmla="*/ 1708442 h 6245647"/>
                  <a:gd name="connsiteX2622" fmla="*/ 1300328 w 5856706"/>
                  <a:gd name="connsiteY2622" fmla="*/ 1677391 h 6245647"/>
                  <a:gd name="connsiteX2623" fmla="*/ 1329093 w 5856706"/>
                  <a:gd name="connsiteY2623" fmla="*/ 1651197 h 6245647"/>
                  <a:gd name="connsiteX2624" fmla="*/ 1275372 w 5856706"/>
                  <a:gd name="connsiteY2624" fmla="*/ 1686820 h 6245647"/>
                  <a:gd name="connsiteX2625" fmla="*/ 1300994 w 5856706"/>
                  <a:gd name="connsiteY2625" fmla="*/ 1613573 h 6245647"/>
                  <a:gd name="connsiteX2626" fmla="*/ 1295756 w 5856706"/>
                  <a:gd name="connsiteY2626" fmla="*/ 1648244 h 6245647"/>
                  <a:gd name="connsiteX2627" fmla="*/ 1342619 w 5856706"/>
                  <a:gd name="connsiteY2627" fmla="*/ 1628718 h 6245647"/>
                  <a:gd name="connsiteX2628" fmla="*/ 1336809 w 5856706"/>
                  <a:gd name="connsiteY2628" fmla="*/ 1654055 h 6245647"/>
                  <a:gd name="connsiteX2629" fmla="*/ 1359573 w 5856706"/>
                  <a:gd name="connsiteY2629" fmla="*/ 1653197 h 6245647"/>
                  <a:gd name="connsiteX2630" fmla="*/ 1351953 w 5856706"/>
                  <a:gd name="connsiteY2630" fmla="*/ 1687011 h 6245647"/>
                  <a:gd name="connsiteX2631" fmla="*/ 1337665 w 5856706"/>
                  <a:gd name="connsiteY2631" fmla="*/ 1700060 h 6245647"/>
                  <a:gd name="connsiteX2632" fmla="*/ 1355382 w 5856706"/>
                  <a:gd name="connsiteY2632" fmla="*/ 1697298 h 6245647"/>
                  <a:gd name="connsiteX2633" fmla="*/ 1361859 w 5856706"/>
                  <a:gd name="connsiteY2633" fmla="*/ 1745304 h 6245647"/>
                  <a:gd name="connsiteX2634" fmla="*/ 1346619 w 5856706"/>
                  <a:gd name="connsiteY2634" fmla="*/ 1749114 h 6245647"/>
                  <a:gd name="connsiteX2635" fmla="*/ 1342523 w 5856706"/>
                  <a:gd name="connsiteY2635" fmla="*/ 1793215 h 6245647"/>
                  <a:gd name="connsiteX2636" fmla="*/ 1329950 w 5856706"/>
                  <a:gd name="connsiteY2636" fmla="*/ 1797882 h 6245647"/>
                  <a:gd name="connsiteX2637" fmla="*/ 1335666 w 5856706"/>
                  <a:gd name="connsiteY2637" fmla="*/ 1772450 h 6245647"/>
                  <a:gd name="connsiteX2638" fmla="*/ 1320807 w 5856706"/>
                  <a:gd name="connsiteY2638" fmla="*/ 1812836 h 6245647"/>
                  <a:gd name="connsiteX2639" fmla="*/ 1329665 w 5856706"/>
                  <a:gd name="connsiteY2639" fmla="*/ 1825028 h 6245647"/>
                  <a:gd name="connsiteX2640" fmla="*/ 1359763 w 5856706"/>
                  <a:gd name="connsiteY2640" fmla="*/ 1780928 h 6245647"/>
                  <a:gd name="connsiteX2641" fmla="*/ 1343095 w 5856706"/>
                  <a:gd name="connsiteY2641" fmla="*/ 1829886 h 6245647"/>
                  <a:gd name="connsiteX2642" fmla="*/ 1353191 w 5856706"/>
                  <a:gd name="connsiteY2642" fmla="*/ 1632338 h 6245647"/>
                  <a:gd name="connsiteX2643" fmla="*/ 1338237 w 5856706"/>
                  <a:gd name="connsiteY2643" fmla="*/ 1599381 h 6245647"/>
                  <a:gd name="connsiteX2644" fmla="*/ 1358907 w 5856706"/>
                  <a:gd name="connsiteY2644" fmla="*/ 1570330 h 6245647"/>
                  <a:gd name="connsiteX2645" fmla="*/ 1376337 w 5856706"/>
                  <a:gd name="connsiteY2645" fmla="*/ 1567472 h 6245647"/>
                  <a:gd name="connsiteX2646" fmla="*/ 1381005 w 5856706"/>
                  <a:gd name="connsiteY2646" fmla="*/ 1596619 h 6245647"/>
                  <a:gd name="connsiteX2647" fmla="*/ 1353191 w 5856706"/>
                  <a:gd name="connsiteY2647" fmla="*/ 1632338 h 6245647"/>
                  <a:gd name="connsiteX2648" fmla="*/ 1306900 w 5856706"/>
                  <a:gd name="connsiteY2648" fmla="*/ 1926660 h 6245647"/>
                  <a:gd name="connsiteX2649" fmla="*/ 1319473 w 5856706"/>
                  <a:gd name="connsiteY2649" fmla="*/ 1949425 h 6245647"/>
                  <a:gd name="connsiteX2650" fmla="*/ 1306900 w 5856706"/>
                  <a:gd name="connsiteY2650" fmla="*/ 1926660 h 6245647"/>
                  <a:gd name="connsiteX2651" fmla="*/ 1309757 w 5856706"/>
                  <a:gd name="connsiteY2651" fmla="*/ 1552423 h 6245647"/>
                  <a:gd name="connsiteX2652" fmla="*/ 1330998 w 5856706"/>
                  <a:gd name="connsiteY2652" fmla="*/ 1605953 h 6245647"/>
                  <a:gd name="connsiteX2653" fmla="*/ 1293565 w 5856706"/>
                  <a:gd name="connsiteY2653" fmla="*/ 1574045 h 6245647"/>
                  <a:gd name="connsiteX2654" fmla="*/ 1293375 w 5856706"/>
                  <a:gd name="connsiteY2654" fmla="*/ 1610525 h 6245647"/>
                  <a:gd name="connsiteX2655" fmla="*/ 1275848 w 5856706"/>
                  <a:gd name="connsiteY2655" fmla="*/ 1613383 h 6245647"/>
                  <a:gd name="connsiteX2656" fmla="*/ 1280135 w 5856706"/>
                  <a:gd name="connsiteY2656" fmla="*/ 1559852 h 6245647"/>
                  <a:gd name="connsiteX2657" fmla="*/ 1313853 w 5856706"/>
                  <a:gd name="connsiteY2657" fmla="*/ 1535468 h 6245647"/>
                  <a:gd name="connsiteX2658" fmla="*/ 1307567 w 5856706"/>
                  <a:gd name="connsiteY2658" fmla="*/ 1514799 h 6245647"/>
                  <a:gd name="connsiteX2659" fmla="*/ 1333760 w 5856706"/>
                  <a:gd name="connsiteY2659" fmla="*/ 1533659 h 6245647"/>
                  <a:gd name="connsiteX2660" fmla="*/ 1344714 w 5856706"/>
                  <a:gd name="connsiteY2660" fmla="*/ 1510132 h 6245647"/>
                  <a:gd name="connsiteX2661" fmla="*/ 1359383 w 5856706"/>
                  <a:gd name="connsiteY2661" fmla="*/ 1543088 h 6245647"/>
                  <a:gd name="connsiteX2662" fmla="*/ 1309757 w 5856706"/>
                  <a:gd name="connsiteY2662" fmla="*/ 1552423 h 6245647"/>
                  <a:gd name="connsiteX2663" fmla="*/ 1466730 w 5856706"/>
                  <a:gd name="connsiteY2663" fmla="*/ 931488 h 6245647"/>
                  <a:gd name="connsiteX2664" fmla="*/ 1484637 w 5856706"/>
                  <a:gd name="connsiteY2664" fmla="*/ 919867 h 6245647"/>
                  <a:gd name="connsiteX2665" fmla="*/ 1466730 w 5856706"/>
                  <a:gd name="connsiteY2665" fmla="*/ 931488 h 6245647"/>
                  <a:gd name="connsiteX2666" fmla="*/ 665582 w 5856706"/>
                  <a:gd name="connsiteY2666" fmla="*/ 4284479 h 6245647"/>
                  <a:gd name="connsiteX2667" fmla="*/ 678155 w 5856706"/>
                  <a:gd name="connsiteY2667" fmla="*/ 4233901 h 6245647"/>
                  <a:gd name="connsiteX2668" fmla="*/ 688823 w 5856706"/>
                  <a:gd name="connsiteY2668" fmla="*/ 4237044 h 6245647"/>
                  <a:gd name="connsiteX2669" fmla="*/ 665582 w 5856706"/>
                  <a:gd name="connsiteY2669" fmla="*/ 4284479 h 6245647"/>
                  <a:gd name="connsiteX2670" fmla="*/ 1445679 w 5856706"/>
                  <a:gd name="connsiteY2670" fmla="*/ 978542 h 6245647"/>
                  <a:gd name="connsiteX2671" fmla="*/ 1445488 w 5856706"/>
                  <a:gd name="connsiteY2671" fmla="*/ 1024357 h 6245647"/>
                  <a:gd name="connsiteX2672" fmla="*/ 1435487 w 5856706"/>
                  <a:gd name="connsiteY2672" fmla="*/ 1011403 h 6245647"/>
                  <a:gd name="connsiteX2673" fmla="*/ 1446441 w 5856706"/>
                  <a:gd name="connsiteY2673" fmla="*/ 997211 h 6245647"/>
                  <a:gd name="connsiteX2674" fmla="*/ 1445679 w 5856706"/>
                  <a:gd name="connsiteY2674" fmla="*/ 978542 h 6245647"/>
                  <a:gd name="connsiteX2675" fmla="*/ 1268419 w 5856706"/>
                  <a:gd name="connsiteY2675" fmla="*/ 1656531 h 6245647"/>
                  <a:gd name="connsiteX2676" fmla="*/ 1276420 w 5856706"/>
                  <a:gd name="connsiteY2676" fmla="*/ 1622717 h 6245647"/>
                  <a:gd name="connsiteX2677" fmla="*/ 1286802 w 5856706"/>
                  <a:gd name="connsiteY2677" fmla="*/ 1626432 h 6245647"/>
                  <a:gd name="connsiteX2678" fmla="*/ 1268419 w 5856706"/>
                  <a:gd name="connsiteY2678" fmla="*/ 1656531 h 6245647"/>
                  <a:gd name="connsiteX2679" fmla="*/ 1418533 w 5856706"/>
                  <a:gd name="connsiteY2679" fmla="*/ 995591 h 6245647"/>
                  <a:gd name="connsiteX2680" fmla="*/ 1440536 w 5856706"/>
                  <a:gd name="connsiteY2680" fmla="*/ 967302 h 6245647"/>
                  <a:gd name="connsiteX2681" fmla="*/ 1418533 w 5856706"/>
                  <a:gd name="connsiteY2681" fmla="*/ 995591 h 6245647"/>
                  <a:gd name="connsiteX2682" fmla="*/ 1197362 w 5856706"/>
                  <a:gd name="connsiteY2682" fmla="*/ 1869510 h 6245647"/>
                  <a:gd name="connsiteX2683" fmla="*/ 1200696 w 5856706"/>
                  <a:gd name="connsiteY2683" fmla="*/ 1879892 h 6245647"/>
                  <a:gd name="connsiteX2684" fmla="*/ 1192600 w 5856706"/>
                  <a:gd name="connsiteY2684" fmla="*/ 1913706 h 6245647"/>
                  <a:gd name="connsiteX2685" fmla="*/ 1197362 w 5856706"/>
                  <a:gd name="connsiteY2685" fmla="*/ 1869510 h 6245647"/>
                  <a:gd name="connsiteX2686" fmla="*/ 1288041 w 5856706"/>
                  <a:gd name="connsiteY2686" fmla="*/ 1388212 h 6245647"/>
                  <a:gd name="connsiteX2687" fmla="*/ 1304614 w 5856706"/>
                  <a:gd name="connsiteY2687" fmla="*/ 1376020 h 6245647"/>
                  <a:gd name="connsiteX2688" fmla="*/ 1288041 w 5856706"/>
                  <a:gd name="connsiteY2688" fmla="*/ 1388212 h 6245647"/>
                  <a:gd name="connsiteX2689" fmla="*/ 1277087 w 5856706"/>
                  <a:gd name="connsiteY2689" fmla="*/ 1365733 h 6245647"/>
                  <a:gd name="connsiteX2690" fmla="*/ 1275753 w 5856706"/>
                  <a:gd name="connsiteY2690" fmla="*/ 1337634 h 6245647"/>
                  <a:gd name="connsiteX2691" fmla="*/ 1290231 w 5856706"/>
                  <a:gd name="connsiteY2691" fmla="*/ 1333824 h 6245647"/>
                  <a:gd name="connsiteX2692" fmla="*/ 1277087 w 5856706"/>
                  <a:gd name="connsiteY2692" fmla="*/ 1365733 h 6245647"/>
                  <a:gd name="connsiteX2693" fmla="*/ 647103 w 5856706"/>
                  <a:gd name="connsiteY2693" fmla="*/ 3249492 h 6245647"/>
                  <a:gd name="connsiteX2694" fmla="*/ 617861 w 5856706"/>
                  <a:gd name="connsiteY2694" fmla="*/ 3267113 h 6245647"/>
                  <a:gd name="connsiteX2695" fmla="*/ 588715 w 5856706"/>
                  <a:gd name="connsiteY2695" fmla="*/ 3321501 h 6245647"/>
                  <a:gd name="connsiteX2696" fmla="*/ 560616 w 5856706"/>
                  <a:gd name="connsiteY2696" fmla="*/ 3284258 h 6245647"/>
                  <a:gd name="connsiteX2697" fmla="*/ 529374 w 5856706"/>
                  <a:gd name="connsiteY2697" fmla="*/ 3319596 h 6245647"/>
                  <a:gd name="connsiteX2698" fmla="*/ 550996 w 5856706"/>
                  <a:gd name="connsiteY2698" fmla="*/ 3244063 h 6245647"/>
                  <a:gd name="connsiteX2699" fmla="*/ 578047 w 5856706"/>
                  <a:gd name="connsiteY2699" fmla="*/ 3198152 h 6245647"/>
                  <a:gd name="connsiteX2700" fmla="*/ 657771 w 5856706"/>
                  <a:gd name="connsiteY2700" fmla="*/ 3198057 h 6245647"/>
                  <a:gd name="connsiteX2701" fmla="*/ 632149 w 5856706"/>
                  <a:gd name="connsiteY2701" fmla="*/ 3253588 h 6245647"/>
                  <a:gd name="connsiteX2702" fmla="*/ 647103 w 5856706"/>
                  <a:gd name="connsiteY2702" fmla="*/ 3249492 h 6245647"/>
                  <a:gd name="connsiteX2703" fmla="*/ 642055 w 5856706"/>
                  <a:gd name="connsiteY2703" fmla="*/ 3293688 h 6245647"/>
                  <a:gd name="connsiteX2704" fmla="*/ 666725 w 5856706"/>
                  <a:gd name="connsiteY2704" fmla="*/ 3228728 h 6245647"/>
                  <a:gd name="connsiteX2705" fmla="*/ 734352 w 5856706"/>
                  <a:gd name="connsiteY2705" fmla="*/ 3287401 h 6245647"/>
                  <a:gd name="connsiteX2706" fmla="*/ 722446 w 5856706"/>
                  <a:gd name="connsiteY2706" fmla="*/ 3292736 h 6245647"/>
                  <a:gd name="connsiteX2707" fmla="*/ 792169 w 5856706"/>
                  <a:gd name="connsiteY2707" fmla="*/ 3305785 h 6245647"/>
                  <a:gd name="connsiteX2708" fmla="*/ 751116 w 5856706"/>
                  <a:gd name="connsiteY2708" fmla="*/ 3356553 h 6245647"/>
                  <a:gd name="connsiteX2709" fmla="*/ 759879 w 5856706"/>
                  <a:gd name="connsiteY2709" fmla="*/ 3322739 h 6245647"/>
                  <a:gd name="connsiteX2710" fmla="*/ 735114 w 5856706"/>
                  <a:gd name="connsiteY2710" fmla="*/ 3324168 h 6245647"/>
                  <a:gd name="connsiteX2711" fmla="*/ 671963 w 5856706"/>
                  <a:gd name="connsiteY2711" fmla="*/ 3365316 h 6245647"/>
                  <a:gd name="connsiteX2712" fmla="*/ 604241 w 5856706"/>
                  <a:gd name="connsiteY2712" fmla="*/ 3354267 h 6245647"/>
                  <a:gd name="connsiteX2713" fmla="*/ 637007 w 5856706"/>
                  <a:gd name="connsiteY2713" fmla="*/ 3273495 h 6245647"/>
                  <a:gd name="connsiteX2714" fmla="*/ 642055 w 5856706"/>
                  <a:gd name="connsiteY2714" fmla="*/ 3293688 h 6245647"/>
                  <a:gd name="connsiteX2715" fmla="*/ 525659 w 5856706"/>
                  <a:gd name="connsiteY2715" fmla="*/ 3906050 h 6245647"/>
                  <a:gd name="connsiteX2716" fmla="*/ 539471 w 5856706"/>
                  <a:gd name="connsiteY2716" fmla="*/ 3910527 h 6245647"/>
                  <a:gd name="connsiteX2717" fmla="*/ 525659 w 5856706"/>
                  <a:gd name="connsiteY2717" fmla="*/ 3906050 h 6245647"/>
                  <a:gd name="connsiteX2718" fmla="*/ 1078776 w 5856706"/>
                  <a:gd name="connsiteY2718" fmla="*/ 1864271 h 6245647"/>
                  <a:gd name="connsiteX2719" fmla="*/ 1078776 w 5856706"/>
                  <a:gd name="connsiteY2719" fmla="*/ 1864271 h 6245647"/>
                  <a:gd name="connsiteX2720" fmla="*/ 1078776 w 5856706"/>
                  <a:gd name="connsiteY2720" fmla="*/ 1864271 h 6245647"/>
                  <a:gd name="connsiteX2721" fmla="*/ 1051725 w 5856706"/>
                  <a:gd name="connsiteY2721" fmla="*/ 1900752 h 6245647"/>
                  <a:gd name="connsiteX2722" fmla="*/ 1067442 w 5856706"/>
                  <a:gd name="connsiteY2722" fmla="*/ 1897037 h 6245647"/>
                  <a:gd name="connsiteX2723" fmla="*/ 1051725 w 5856706"/>
                  <a:gd name="connsiteY2723" fmla="*/ 1900752 h 6245647"/>
                  <a:gd name="connsiteX2724" fmla="*/ 494703 w 5856706"/>
                  <a:gd name="connsiteY2724" fmla="*/ 4005682 h 6245647"/>
                  <a:gd name="connsiteX2725" fmla="*/ 480701 w 5856706"/>
                  <a:gd name="connsiteY2725" fmla="*/ 3973773 h 6245647"/>
                  <a:gd name="connsiteX2726" fmla="*/ 509562 w 5856706"/>
                  <a:gd name="connsiteY2726" fmla="*/ 3964915 h 6245647"/>
                  <a:gd name="connsiteX2727" fmla="*/ 494703 w 5856706"/>
                  <a:gd name="connsiteY2727" fmla="*/ 4005682 h 6245647"/>
                  <a:gd name="connsiteX2728" fmla="*/ 414026 w 5856706"/>
                  <a:gd name="connsiteY2728" fmla="*/ 3915194 h 6245647"/>
                  <a:gd name="connsiteX2729" fmla="*/ 393643 w 5856706"/>
                  <a:gd name="connsiteY2729" fmla="*/ 3881095 h 6245647"/>
                  <a:gd name="connsiteX2730" fmla="*/ 427552 w 5856706"/>
                  <a:gd name="connsiteY2730" fmla="*/ 3828041 h 6245647"/>
                  <a:gd name="connsiteX2731" fmla="*/ 446697 w 5856706"/>
                  <a:gd name="connsiteY2731" fmla="*/ 3852615 h 6245647"/>
                  <a:gd name="connsiteX2732" fmla="*/ 430600 w 5856706"/>
                  <a:gd name="connsiteY2732" fmla="*/ 3856520 h 6245647"/>
                  <a:gd name="connsiteX2733" fmla="*/ 436982 w 5856706"/>
                  <a:gd name="connsiteY2733" fmla="*/ 3913670 h 6245647"/>
                  <a:gd name="connsiteX2734" fmla="*/ 414026 w 5856706"/>
                  <a:gd name="connsiteY2734" fmla="*/ 3915194 h 6245647"/>
                  <a:gd name="connsiteX2735" fmla="*/ 932472 w 5856706"/>
                  <a:gd name="connsiteY2735" fmla="*/ 1930089 h 6245647"/>
                  <a:gd name="connsiteX2736" fmla="*/ 948093 w 5856706"/>
                  <a:gd name="connsiteY2736" fmla="*/ 1926660 h 6245647"/>
                  <a:gd name="connsiteX2737" fmla="*/ 932472 w 5856706"/>
                  <a:gd name="connsiteY2737" fmla="*/ 1930089 h 6245647"/>
                  <a:gd name="connsiteX2738" fmla="*/ 892372 w 5856706"/>
                  <a:gd name="connsiteY2738" fmla="*/ 2054009 h 6245647"/>
                  <a:gd name="connsiteX2739" fmla="*/ 871893 w 5856706"/>
                  <a:gd name="connsiteY2739" fmla="*/ 2074012 h 6245647"/>
                  <a:gd name="connsiteX2740" fmla="*/ 892372 w 5856706"/>
                  <a:gd name="connsiteY2740" fmla="*/ 2054009 h 6245647"/>
                  <a:gd name="connsiteX2741" fmla="*/ 847985 w 5856706"/>
                  <a:gd name="connsiteY2741" fmla="*/ 2000003 h 6245647"/>
                  <a:gd name="connsiteX2742" fmla="*/ 876846 w 5856706"/>
                  <a:gd name="connsiteY2742" fmla="*/ 1992383 h 6245647"/>
                  <a:gd name="connsiteX2743" fmla="*/ 872369 w 5856706"/>
                  <a:gd name="connsiteY2743" fmla="*/ 2018672 h 6245647"/>
                  <a:gd name="connsiteX2744" fmla="*/ 902754 w 5856706"/>
                  <a:gd name="connsiteY2744" fmla="*/ 2048580 h 6245647"/>
                  <a:gd name="connsiteX2745" fmla="*/ 862654 w 5856706"/>
                  <a:gd name="connsiteY2745" fmla="*/ 2042674 h 6245647"/>
                  <a:gd name="connsiteX2746" fmla="*/ 871798 w 5856706"/>
                  <a:gd name="connsiteY2746" fmla="*/ 2074012 h 6245647"/>
                  <a:gd name="connsiteX2747" fmla="*/ 810743 w 5856706"/>
                  <a:gd name="connsiteY2747" fmla="*/ 2088204 h 6245647"/>
                  <a:gd name="connsiteX2748" fmla="*/ 852558 w 5856706"/>
                  <a:gd name="connsiteY2748" fmla="*/ 2057438 h 6245647"/>
                  <a:gd name="connsiteX2749" fmla="*/ 869417 w 5856706"/>
                  <a:gd name="connsiteY2749" fmla="*/ 2008099 h 6245647"/>
                  <a:gd name="connsiteX2750" fmla="*/ 847985 w 5856706"/>
                  <a:gd name="connsiteY2750" fmla="*/ 2000003 h 6245647"/>
                  <a:gd name="connsiteX2751" fmla="*/ 490036 w 5856706"/>
                  <a:gd name="connsiteY2751" fmla="*/ 3370555 h 6245647"/>
                  <a:gd name="connsiteX2752" fmla="*/ 470510 w 5856706"/>
                  <a:gd name="connsiteY2752" fmla="*/ 3437706 h 6245647"/>
                  <a:gd name="connsiteX2753" fmla="*/ 455174 w 5856706"/>
                  <a:gd name="connsiteY2753" fmla="*/ 3404750 h 6245647"/>
                  <a:gd name="connsiteX2754" fmla="*/ 515944 w 5856706"/>
                  <a:gd name="connsiteY2754" fmla="*/ 3268923 h 6245647"/>
                  <a:gd name="connsiteX2755" fmla="*/ 520611 w 5856706"/>
                  <a:gd name="connsiteY2755" fmla="*/ 3325692 h 6245647"/>
                  <a:gd name="connsiteX2756" fmla="*/ 497275 w 5856706"/>
                  <a:gd name="connsiteY2756" fmla="*/ 3345409 h 6245647"/>
                  <a:gd name="connsiteX2757" fmla="*/ 512610 w 5856706"/>
                  <a:gd name="connsiteY2757" fmla="*/ 3378270 h 6245647"/>
                  <a:gd name="connsiteX2758" fmla="*/ 490036 w 5856706"/>
                  <a:gd name="connsiteY2758" fmla="*/ 3370555 h 6245647"/>
                  <a:gd name="connsiteX2759" fmla="*/ 813219 w 5856706"/>
                  <a:gd name="connsiteY2759" fmla="*/ 1986763 h 6245647"/>
                  <a:gd name="connsiteX2760" fmla="*/ 832269 w 5856706"/>
                  <a:gd name="connsiteY2760" fmla="*/ 2003241 h 6245647"/>
                  <a:gd name="connsiteX2761" fmla="*/ 813219 w 5856706"/>
                  <a:gd name="connsiteY2761" fmla="*/ 1986763 h 6245647"/>
                  <a:gd name="connsiteX2762" fmla="*/ 4570070 w 5856706"/>
                  <a:gd name="connsiteY2762" fmla="*/ 1888560 h 6245647"/>
                  <a:gd name="connsiteX2763" fmla="*/ 4563783 w 5856706"/>
                  <a:gd name="connsiteY2763" fmla="*/ 1844459 h 6245647"/>
                  <a:gd name="connsiteX2764" fmla="*/ 4599312 w 5856706"/>
                  <a:gd name="connsiteY2764" fmla="*/ 1850841 h 6245647"/>
                  <a:gd name="connsiteX2765" fmla="*/ 4570070 w 5856706"/>
                  <a:gd name="connsiteY2765" fmla="*/ 1888560 h 6245647"/>
                  <a:gd name="connsiteX2766" fmla="*/ 4543590 w 5856706"/>
                  <a:gd name="connsiteY2766" fmla="*/ 1995431 h 6245647"/>
                  <a:gd name="connsiteX2767" fmla="*/ 4517587 w 5856706"/>
                  <a:gd name="connsiteY2767" fmla="*/ 1990859 h 6245647"/>
                  <a:gd name="connsiteX2768" fmla="*/ 4504823 w 5856706"/>
                  <a:gd name="connsiteY2768" fmla="*/ 1954283 h 6245647"/>
                  <a:gd name="connsiteX2769" fmla="*/ 4543590 w 5856706"/>
                  <a:gd name="connsiteY2769" fmla="*/ 1995431 h 6245647"/>
                  <a:gd name="connsiteX2770" fmla="*/ 4550353 w 5856706"/>
                  <a:gd name="connsiteY2770" fmla="*/ 1936566 h 6245647"/>
                  <a:gd name="connsiteX2771" fmla="*/ 4527588 w 5856706"/>
                  <a:gd name="connsiteY2771" fmla="*/ 1949711 h 6245647"/>
                  <a:gd name="connsiteX2772" fmla="*/ 4514825 w 5856706"/>
                  <a:gd name="connsiteY2772" fmla="*/ 1912944 h 6245647"/>
                  <a:gd name="connsiteX2773" fmla="*/ 4527684 w 5856706"/>
                  <a:gd name="connsiteY2773" fmla="*/ 1932375 h 6245647"/>
                  <a:gd name="connsiteX2774" fmla="*/ 4550353 w 5856706"/>
                  <a:gd name="connsiteY2774" fmla="*/ 1936566 h 6245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Lst>
                <a:rect l="l" t="t" r="r" b="b"/>
                <a:pathLst>
                  <a:path w="5856706" h="6245647">
                    <a:moveTo>
                      <a:pt x="5856707" y="4451357"/>
                    </a:moveTo>
                    <a:cubicBezTo>
                      <a:pt x="5832418" y="4412495"/>
                      <a:pt x="5810987" y="4497839"/>
                      <a:pt x="5791747" y="4441927"/>
                    </a:cubicBezTo>
                    <a:cubicBezTo>
                      <a:pt x="5785746" y="4452024"/>
                      <a:pt x="5784888" y="4475169"/>
                      <a:pt x="5777745" y="4482789"/>
                    </a:cubicBezTo>
                    <a:cubicBezTo>
                      <a:pt x="5771553" y="4480694"/>
                      <a:pt x="5776126" y="4459167"/>
                      <a:pt x="5773744" y="4447928"/>
                    </a:cubicBezTo>
                    <a:cubicBezTo>
                      <a:pt x="5773744" y="4447737"/>
                      <a:pt x="5770410" y="4448975"/>
                      <a:pt x="5765172" y="4451071"/>
                    </a:cubicBezTo>
                    <a:cubicBezTo>
                      <a:pt x="5759933" y="4453167"/>
                      <a:pt x="5752789" y="4456119"/>
                      <a:pt x="5745169" y="4459453"/>
                    </a:cubicBezTo>
                    <a:cubicBezTo>
                      <a:pt x="5729834" y="4466120"/>
                      <a:pt x="5712213" y="4474312"/>
                      <a:pt x="5703450" y="4480122"/>
                    </a:cubicBezTo>
                    <a:cubicBezTo>
                      <a:pt x="5698687" y="4476789"/>
                      <a:pt x="5700402" y="4458215"/>
                      <a:pt x="5699639" y="4445261"/>
                    </a:cubicBezTo>
                    <a:cubicBezTo>
                      <a:pt x="5691257" y="4473359"/>
                      <a:pt x="5671827" y="4482123"/>
                      <a:pt x="5652301" y="4484123"/>
                    </a:cubicBezTo>
                    <a:cubicBezTo>
                      <a:pt x="5633060" y="4486123"/>
                      <a:pt x="5614010" y="4481170"/>
                      <a:pt x="5605438" y="4482027"/>
                    </a:cubicBezTo>
                    <a:cubicBezTo>
                      <a:pt x="5584197" y="4502125"/>
                      <a:pt x="5517331" y="4513936"/>
                      <a:pt x="5492090" y="4489647"/>
                    </a:cubicBezTo>
                    <a:cubicBezTo>
                      <a:pt x="5479517" y="4493076"/>
                      <a:pt x="5478469" y="4532605"/>
                      <a:pt x="5465134" y="4511078"/>
                    </a:cubicBezTo>
                    <a:cubicBezTo>
                      <a:pt x="5462277" y="4520508"/>
                      <a:pt x="5460753" y="4533367"/>
                      <a:pt x="5461896" y="4553369"/>
                    </a:cubicBezTo>
                    <a:lnTo>
                      <a:pt x="5451704" y="4551750"/>
                    </a:lnTo>
                    <a:cubicBezTo>
                      <a:pt x="5447418" y="4548988"/>
                      <a:pt x="5448180" y="4534224"/>
                      <a:pt x="5451609" y="4534510"/>
                    </a:cubicBezTo>
                    <a:cubicBezTo>
                      <a:pt x="5418081" y="4525271"/>
                      <a:pt x="5373980" y="4546892"/>
                      <a:pt x="5326831" y="4514031"/>
                    </a:cubicBezTo>
                    <a:cubicBezTo>
                      <a:pt x="5345405" y="4472883"/>
                      <a:pt x="5389696" y="4530700"/>
                      <a:pt x="5393983" y="4439355"/>
                    </a:cubicBezTo>
                    <a:cubicBezTo>
                      <a:pt x="5404841" y="4433450"/>
                      <a:pt x="5398745" y="4468121"/>
                      <a:pt x="5404174" y="4475360"/>
                    </a:cubicBezTo>
                    <a:cubicBezTo>
                      <a:pt x="5409032" y="4465740"/>
                      <a:pt x="5409222" y="4443451"/>
                      <a:pt x="5414271" y="4434212"/>
                    </a:cubicBezTo>
                    <a:cubicBezTo>
                      <a:pt x="5424081" y="4454309"/>
                      <a:pt x="5423034" y="4446975"/>
                      <a:pt x="5437988" y="4455167"/>
                    </a:cubicBezTo>
                    <a:cubicBezTo>
                      <a:pt x="5448751" y="4445070"/>
                      <a:pt x="5424748" y="4447737"/>
                      <a:pt x="5424367" y="4435736"/>
                    </a:cubicBezTo>
                    <a:cubicBezTo>
                      <a:pt x="5430082" y="4409828"/>
                      <a:pt x="5448180" y="4449261"/>
                      <a:pt x="5451418" y="4431735"/>
                    </a:cubicBezTo>
                    <a:cubicBezTo>
                      <a:pt x="5451704" y="4395635"/>
                      <a:pt x="5439036" y="4400969"/>
                      <a:pt x="5454657" y="4389254"/>
                    </a:cubicBezTo>
                    <a:cubicBezTo>
                      <a:pt x="5457800" y="4366870"/>
                      <a:pt x="5436178" y="4409351"/>
                      <a:pt x="5427701" y="4410685"/>
                    </a:cubicBezTo>
                    <a:cubicBezTo>
                      <a:pt x="5424653" y="4357345"/>
                      <a:pt x="5397125" y="4465168"/>
                      <a:pt x="5370456" y="4418495"/>
                    </a:cubicBezTo>
                    <a:cubicBezTo>
                      <a:pt x="5379600" y="4411733"/>
                      <a:pt x="5385886" y="4389254"/>
                      <a:pt x="5367027" y="4392111"/>
                    </a:cubicBezTo>
                    <a:cubicBezTo>
                      <a:pt x="5375885" y="4345058"/>
                      <a:pt x="5425700" y="4408304"/>
                      <a:pt x="5420748" y="4323722"/>
                    </a:cubicBezTo>
                    <a:cubicBezTo>
                      <a:pt x="5416842" y="4324389"/>
                      <a:pt x="5414747" y="4320864"/>
                      <a:pt x="5413985" y="4314006"/>
                    </a:cubicBezTo>
                    <a:cubicBezTo>
                      <a:pt x="5413794" y="4350487"/>
                      <a:pt x="5382838" y="4304005"/>
                      <a:pt x="5383695" y="4343343"/>
                    </a:cubicBezTo>
                    <a:cubicBezTo>
                      <a:pt x="5372075" y="4323245"/>
                      <a:pt x="5363122" y="4350582"/>
                      <a:pt x="5356739" y="4321626"/>
                    </a:cubicBezTo>
                    <a:cubicBezTo>
                      <a:pt x="5347024" y="4343724"/>
                      <a:pt x="5327879" y="4340295"/>
                      <a:pt x="5316449" y="4358012"/>
                    </a:cubicBezTo>
                    <a:cubicBezTo>
                      <a:pt x="5311496" y="4353344"/>
                      <a:pt x="5317783" y="4347153"/>
                      <a:pt x="5316354" y="4332199"/>
                    </a:cubicBezTo>
                    <a:cubicBezTo>
                      <a:pt x="5299113" y="4333818"/>
                      <a:pt x="5291779" y="4362489"/>
                      <a:pt x="5289588" y="4405065"/>
                    </a:cubicBezTo>
                    <a:cubicBezTo>
                      <a:pt x="5283683" y="4402017"/>
                      <a:pt x="5281873" y="4388968"/>
                      <a:pt x="5282825" y="4369537"/>
                    </a:cubicBezTo>
                    <a:cubicBezTo>
                      <a:pt x="5277873" y="4373157"/>
                      <a:pt x="5274349" y="4380872"/>
                      <a:pt x="5269395" y="4384396"/>
                    </a:cubicBezTo>
                    <a:cubicBezTo>
                      <a:pt x="5270253" y="4393921"/>
                      <a:pt x="5276063" y="4391444"/>
                      <a:pt x="5276158" y="4402779"/>
                    </a:cubicBezTo>
                    <a:cubicBezTo>
                      <a:pt x="5270919" y="4417352"/>
                      <a:pt x="5257680" y="4378681"/>
                      <a:pt x="5249202" y="4372490"/>
                    </a:cubicBezTo>
                    <a:cubicBezTo>
                      <a:pt x="5236725" y="4372871"/>
                      <a:pt x="5244725" y="4428592"/>
                      <a:pt x="5225771" y="4411542"/>
                    </a:cubicBezTo>
                    <a:cubicBezTo>
                      <a:pt x="5233963" y="4367918"/>
                      <a:pt x="5245774" y="4380015"/>
                      <a:pt x="5235772" y="4336104"/>
                    </a:cubicBezTo>
                    <a:cubicBezTo>
                      <a:pt x="5237677" y="4324008"/>
                      <a:pt x="5241011" y="4316007"/>
                      <a:pt x="5245774" y="4311911"/>
                    </a:cubicBezTo>
                    <a:cubicBezTo>
                      <a:pt x="5255013" y="4321245"/>
                      <a:pt x="5239868" y="4340962"/>
                      <a:pt x="5249202" y="4355345"/>
                    </a:cubicBezTo>
                    <a:cubicBezTo>
                      <a:pt x="5275872" y="4321722"/>
                      <a:pt x="5310353" y="4265619"/>
                      <a:pt x="5343309" y="4319435"/>
                    </a:cubicBezTo>
                    <a:cubicBezTo>
                      <a:pt x="5341881" y="4271144"/>
                      <a:pt x="5312067" y="4290765"/>
                      <a:pt x="5309591" y="4245236"/>
                    </a:cubicBezTo>
                    <a:cubicBezTo>
                      <a:pt x="5295589" y="4249808"/>
                      <a:pt x="5296637" y="4250189"/>
                      <a:pt x="5286064" y="4258475"/>
                    </a:cubicBezTo>
                    <a:cubicBezTo>
                      <a:pt x="5282540" y="4254380"/>
                      <a:pt x="5274253" y="4223138"/>
                      <a:pt x="5285969" y="4232758"/>
                    </a:cubicBezTo>
                    <a:cubicBezTo>
                      <a:pt x="5271967" y="4211993"/>
                      <a:pt x="5269967" y="4249712"/>
                      <a:pt x="5255775" y="4262095"/>
                    </a:cubicBezTo>
                    <a:cubicBezTo>
                      <a:pt x="5247107" y="4225424"/>
                      <a:pt x="5241392" y="4273811"/>
                      <a:pt x="5225485" y="4248379"/>
                    </a:cubicBezTo>
                    <a:cubicBezTo>
                      <a:pt x="5238344" y="4310387"/>
                      <a:pt x="5266347" y="4248474"/>
                      <a:pt x="5292732" y="4268096"/>
                    </a:cubicBezTo>
                    <a:cubicBezTo>
                      <a:pt x="5250536" y="4314864"/>
                      <a:pt x="5213293" y="4280859"/>
                      <a:pt x="5171764" y="4308196"/>
                    </a:cubicBezTo>
                    <a:cubicBezTo>
                      <a:pt x="5161668" y="4288575"/>
                      <a:pt x="5172240" y="4253046"/>
                      <a:pt x="5178432" y="4249236"/>
                    </a:cubicBezTo>
                    <a:cubicBezTo>
                      <a:pt x="5183575" y="4259618"/>
                      <a:pt x="5185480" y="4278287"/>
                      <a:pt x="5195196" y="4277716"/>
                    </a:cubicBezTo>
                    <a:cubicBezTo>
                      <a:pt x="5196434" y="4263238"/>
                      <a:pt x="5192529" y="4261047"/>
                      <a:pt x="5188528" y="4259523"/>
                    </a:cubicBezTo>
                    <a:cubicBezTo>
                      <a:pt x="5199006" y="4236568"/>
                      <a:pt x="5218627" y="4301148"/>
                      <a:pt x="5225485" y="4265619"/>
                    </a:cubicBezTo>
                    <a:cubicBezTo>
                      <a:pt x="5221484" y="4243807"/>
                      <a:pt x="5213960" y="4230091"/>
                      <a:pt x="5205292" y="4219328"/>
                    </a:cubicBezTo>
                    <a:cubicBezTo>
                      <a:pt x="5215484" y="4191134"/>
                      <a:pt x="5242344" y="4197706"/>
                      <a:pt x="5259108" y="4211041"/>
                    </a:cubicBezTo>
                    <a:cubicBezTo>
                      <a:pt x="5272920" y="4150367"/>
                      <a:pt x="5296447" y="4193991"/>
                      <a:pt x="5312829" y="4228472"/>
                    </a:cubicBezTo>
                    <a:cubicBezTo>
                      <a:pt x="5309401" y="4177608"/>
                      <a:pt x="5285778" y="4169417"/>
                      <a:pt x="5292541" y="4139318"/>
                    </a:cubicBezTo>
                    <a:cubicBezTo>
                      <a:pt x="5283111" y="4153796"/>
                      <a:pt x="5273967" y="4168750"/>
                      <a:pt x="5262347" y="4177132"/>
                    </a:cubicBezTo>
                    <a:cubicBezTo>
                      <a:pt x="5261299" y="4148271"/>
                      <a:pt x="5246917" y="4151129"/>
                      <a:pt x="5238820" y="4138937"/>
                    </a:cubicBezTo>
                    <a:cubicBezTo>
                      <a:pt x="5241678" y="4118172"/>
                      <a:pt x="5262156" y="4145414"/>
                      <a:pt x="5265681" y="4126364"/>
                    </a:cubicBezTo>
                    <a:cubicBezTo>
                      <a:pt x="5264919" y="4113886"/>
                      <a:pt x="5255679" y="4121696"/>
                      <a:pt x="5255584" y="4107504"/>
                    </a:cubicBezTo>
                    <a:cubicBezTo>
                      <a:pt x="5256251" y="4080739"/>
                      <a:pt x="5277491" y="4109981"/>
                      <a:pt x="5275682" y="4076453"/>
                    </a:cubicBezTo>
                    <a:cubicBezTo>
                      <a:pt x="5261680" y="4081310"/>
                      <a:pt x="5244535" y="4113505"/>
                      <a:pt x="5228723" y="4085882"/>
                    </a:cubicBezTo>
                    <a:cubicBezTo>
                      <a:pt x="5230152" y="4069785"/>
                      <a:pt x="5238248" y="4071976"/>
                      <a:pt x="5235391" y="4044068"/>
                    </a:cubicBezTo>
                    <a:cubicBezTo>
                      <a:pt x="5237487" y="4026923"/>
                      <a:pt x="5251108" y="4041020"/>
                      <a:pt x="5252155" y="4021112"/>
                    </a:cubicBezTo>
                    <a:cubicBezTo>
                      <a:pt x="5255299" y="4030733"/>
                      <a:pt x="5264538" y="4025780"/>
                      <a:pt x="5262252" y="4048544"/>
                    </a:cubicBezTo>
                    <a:cubicBezTo>
                      <a:pt x="5273015" y="4057593"/>
                      <a:pt x="5272634" y="4036733"/>
                      <a:pt x="5279016" y="4034162"/>
                    </a:cubicBezTo>
                    <a:cubicBezTo>
                      <a:pt x="5262061" y="4007301"/>
                      <a:pt x="5245678" y="4000729"/>
                      <a:pt x="5225295" y="4016540"/>
                    </a:cubicBezTo>
                    <a:cubicBezTo>
                      <a:pt x="5225009" y="3967582"/>
                      <a:pt x="5249774" y="3986251"/>
                      <a:pt x="5265490" y="3980441"/>
                    </a:cubicBezTo>
                    <a:cubicBezTo>
                      <a:pt x="5253013" y="3933292"/>
                      <a:pt x="5297018" y="3908432"/>
                      <a:pt x="5295684" y="3968249"/>
                    </a:cubicBezTo>
                    <a:cubicBezTo>
                      <a:pt x="5301304" y="3969201"/>
                      <a:pt x="5306829" y="3970154"/>
                      <a:pt x="5312449" y="3971106"/>
                    </a:cubicBezTo>
                    <a:cubicBezTo>
                      <a:pt x="5309019" y="3926339"/>
                      <a:pt x="5339690" y="3965296"/>
                      <a:pt x="5349310" y="3960057"/>
                    </a:cubicBezTo>
                    <a:cubicBezTo>
                      <a:pt x="5349596" y="3927577"/>
                      <a:pt x="5329689" y="3943960"/>
                      <a:pt x="5329117" y="3913861"/>
                    </a:cubicBezTo>
                    <a:cubicBezTo>
                      <a:pt x="5329879" y="3896144"/>
                      <a:pt x="5343786" y="3913861"/>
                      <a:pt x="5345786" y="3899383"/>
                    </a:cubicBezTo>
                    <a:cubicBezTo>
                      <a:pt x="5350263" y="3905765"/>
                      <a:pt x="5352072" y="3918814"/>
                      <a:pt x="5352548" y="3934816"/>
                    </a:cubicBezTo>
                    <a:cubicBezTo>
                      <a:pt x="5382362" y="3926148"/>
                      <a:pt x="5398650" y="3959295"/>
                      <a:pt x="5426463" y="3947008"/>
                    </a:cubicBezTo>
                    <a:cubicBezTo>
                      <a:pt x="5412842" y="3931863"/>
                      <a:pt x="5417033" y="3919100"/>
                      <a:pt x="5429797" y="3913194"/>
                    </a:cubicBezTo>
                    <a:cubicBezTo>
                      <a:pt x="5423034" y="3898335"/>
                      <a:pt x="5405413" y="3881190"/>
                      <a:pt x="5399412" y="3891001"/>
                    </a:cubicBezTo>
                    <a:cubicBezTo>
                      <a:pt x="5393125" y="3874427"/>
                      <a:pt x="5394935" y="3838518"/>
                      <a:pt x="5389125" y="3820706"/>
                    </a:cubicBezTo>
                    <a:cubicBezTo>
                      <a:pt x="5393887" y="3786416"/>
                      <a:pt x="5407032" y="3827564"/>
                      <a:pt x="5412651" y="3798799"/>
                    </a:cubicBezTo>
                    <a:cubicBezTo>
                      <a:pt x="5398935" y="3779844"/>
                      <a:pt x="5355787" y="3766700"/>
                      <a:pt x="5342167" y="3795656"/>
                    </a:cubicBezTo>
                    <a:cubicBezTo>
                      <a:pt x="5330450" y="3789274"/>
                      <a:pt x="5335308" y="3742982"/>
                      <a:pt x="5318639" y="3748888"/>
                    </a:cubicBezTo>
                    <a:cubicBezTo>
                      <a:pt x="5314925" y="3716312"/>
                      <a:pt x="5331117" y="3737363"/>
                      <a:pt x="5328641" y="3707740"/>
                    </a:cubicBezTo>
                    <a:cubicBezTo>
                      <a:pt x="5320164" y="3680975"/>
                      <a:pt x="5293208" y="3752031"/>
                      <a:pt x="5291684" y="3692976"/>
                    </a:cubicBezTo>
                    <a:cubicBezTo>
                      <a:pt x="5280539" y="3698882"/>
                      <a:pt x="5288826" y="3711645"/>
                      <a:pt x="5291779" y="3727266"/>
                    </a:cubicBezTo>
                    <a:cubicBezTo>
                      <a:pt x="5275968" y="3758603"/>
                      <a:pt x="5235486" y="3734505"/>
                      <a:pt x="5214817" y="3748888"/>
                    </a:cubicBezTo>
                    <a:cubicBezTo>
                      <a:pt x="5206911" y="3745078"/>
                      <a:pt x="5212722" y="3710597"/>
                      <a:pt x="5218056" y="3715074"/>
                    </a:cubicBezTo>
                    <a:cubicBezTo>
                      <a:pt x="5209388" y="3692881"/>
                      <a:pt x="5192719" y="3690023"/>
                      <a:pt x="5191195" y="3650495"/>
                    </a:cubicBezTo>
                    <a:cubicBezTo>
                      <a:pt x="5184337" y="3651733"/>
                      <a:pt x="5190433" y="3688309"/>
                      <a:pt x="5181194" y="3683165"/>
                    </a:cubicBezTo>
                    <a:cubicBezTo>
                      <a:pt x="5177193" y="3656495"/>
                      <a:pt x="5165383" y="3580105"/>
                      <a:pt x="5140903" y="3599345"/>
                    </a:cubicBezTo>
                    <a:cubicBezTo>
                      <a:pt x="5133473" y="3558959"/>
                      <a:pt x="5142808" y="3634683"/>
                      <a:pt x="5157667" y="3619157"/>
                    </a:cubicBezTo>
                    <a:cubicBezTo>
                      <a:pt x="5157667" y="3627825"/>
                      <a:pt x="5157667" y="3636302"/>
                      <a:pt x="5157763" y="3644875"/>
                    </a:cubicBezTo>
                    <a:cubicBezTo>
                      <a:pt x="5149381" y="3668401"/>
                      <a:pt x="5122520" y="3661734"/>
                      <a:pt x="5114233" y="3637731"/>
                    </a:cubicBezTo>
                    <a:cubicBezTo>
                      <a:pt x="5103851" y="3646018"/>
                      <a:pt x="5116043" y="3662877"/>
                      <a:pt x="5104232" y="3661925"/>
                    </a:cubicBezTo>
                    <a:cubicBezTo>
                      <a:pt x="5105184" y="3681832"/>
                      <a:pt x="5113185" y="3683070"/>
                      <a:pt x="5117567" y="3672783"/>
                    </a:cubicBezTo>
                    <a:cubicBezTo>
                      <a:pt x="5117567" y="3715931"/>
                      <a:pt x="5107756" y="3679451"/>
                      <a:pt x="5094135" y="3685928"/>
                    </a:cubicBezTo>
                    <a:cubicBezTo>
                      <a:pt x="5089563" y="3682594"/>
                      <a:pt x="5091373" y="3664020"/>
                      <a:pt x="5090706" y="3651161"/>
                    </a:cubicBezTo>
                    <a:cubicBezTo>
                      <a:pt x="5091754" y="3639636"/>
                      <a:pt x="5099088" y="3645351"/>
                      <a:pt x="5104137" y="3644780"/>
                    </a:cubicBezTo>
                    <a:cubicBezTo>
                      <a:pt x="5097183" y="3596488"/>
                      <a:pt x="5079181" y="3665925"/>
                      <a:pt x="5087373" y="3684975"/>
                    </a:cubicBezTo>
                    <a:cubicBezTo>
                      <a:pt x="5065465" y="3642113"/>
                      <a:pt x="5056702" y="3674212"/>
                      <a:pt x="5033747" y="3658876"/>
                    </a:cubicBezTo>
                    <a:cubicBezTo>
                      <a:pt x="5028889" y="3689928"/>
                      <a:pt x="5038319" y="3690690"/>
                      <a:pt x="5043843" y="3720694"/>
                    </a:cubicBezTo>
                    <a:cubicBezTo>
                      <a:pt x="5067180" y="3714979"/>
                      <a:pt x="5072132" y="3703263"/>
                      <a:pt x="5087373" y="3710693"/>
                    </a:cubicBezTo>
                    <a:cubicBezTo>
                      <a:pt x="5084801" y="3717932"/>
                      <a:pt x="5083753" y="3729457"/>
                      <a:pt x="5084039" y="3744506"/>
                    </a:cubicBezTo>
                    <a:cubicBezTo>
                      <a:pt x="5095373" y="3745745"/>
                      <a:pt x="5084610" y="3725075"/>
                      <a:pt x="5094040" y="3711836"/>
                    </a:cubicBezTo>
                    <a:cubicBezTo>
                      <a:pt x="5102422" y="3714122"/>
                      <a:pt x="5104422" y="3729647"/>
                      <a:pt x="5110804" y="3714598"/>
                    </a:cubicBezTo>
                    <a:cubicBezTo>
                      <a:pt x="5119757" y="3738982"/>
                      <a:pt x="5128616" y="3763651"/>
                      <a:pt x="5134331" y="3795751"/>
                    </a:cubicBezTo>
                    <a:cubicBezTo>
                      <a:pt x="5128426" y="3808229"/>
                      <a:pt x="5116519" y="3804228"/>
                      <a:pt x="5120996" y="3844995"/>
                    </a:cubicBezTo>
                    <a:cubicBezTo>
                      <a:pt x="5064513" y="3764890"/>
                      <a:pt x="5042701" y="3992537"/>
                      <a:pt x="4983359" y="3882143"/>
                    </a:cubicBezTo>
                    <a:cubicBezTo>
                      <a:pt x="4982216" y="3919290"/>
                      <a:pt x="5003838" y="3902050"/>
                      <a:pt x="5010315" y="3921005"/>
                    </a:cubicBezTo>
                    <a:cubicBezTo>
                      <a:pt x="5009553" y="3947580"/>
                      <a:pt x="4993456" y="3932625"/>
                      <a:pt x="4983359" y="3933673"/>
                    </a:cubicBezTo>
                    <a:cubicBezTo>
                      <a:pt x="4994218" y="3977012"/>
                      <a:pt x="4975263" y="3961676"/>
                      <a:pt x="4966405" y="3973773"/>
                    </a:cubicBezTo>
                    <a:cubicBezTo>
                      <a:pt x="4970025" y="3982346"/>
                      <a:pt x="4967453" y="4005587"/>
                      <a:pt x="4976502" y="4001205"/>
                    </a:cubicBezTo>
                    <a:cubicBezTo>
                      <a:pt x="4967072" y="4018445"/>
                      <a:pt x="4956880" y="4033781"/>
                      <a:pt x="4959547" y="4084263"/>
                    </a:cubicBezTo>
                    <a:cubicBezTo>
                      <a:pt x="4969929" y="4092455"/>
                      <a:pt x="4963738" y="4055307"/>
                      <a:pt x="4976502" y="4069880"/>
                    </a:cubicBezTo>
                    <a:cubicBezTo>
                      <a:pt x="4963262" y="4079977"/>
                      <a:pt x="4967548" y="4137317"/>
                      <a:pt x="4946022" y="4124935"/>
                    </a:cubicBezTo>
                    <a:cubicBezTo>
                      <a:pt x="4952594" y="4134365"/>
                      <a:pt x="4977740" y="4167607"/>
                      <a:pt x="4993361" y="4149890"/>
                    </a:cubicBezTo>
                    <a:cubicBezTo>
                      <a:pt x="5000219" y="4156463"/>
                      <a:pt x="4994313" y="4193324"/>
                      <a:pt x="5006886" y="4186562"/>
                    </a:cubicBezTo>
                    <a:cubicBezTo>
                      <a:pt x="4997361" y="4227424"/>
                      <a:pt x="4978121" y="4170559"/>
                      <a:pt x="4962881" y="4170655"/>
                    </a:cubicBezTo>
                    <a:cubicBezTo>
                      <a:pt x="4962976" y="4179037"/>
                      <a:pt x="4966977" y="4177989"/>
                      <a:pt x="4969549" y="4180370"/>
                    </a:cubicBezTo>
                    <a:cubicBezTo>
                      <a:pt x="4969453" y="4188752"/>
                      <a:pt x="4965453" y="4186276"/>
                      <a:pt x="4962786" y="4187800"/>
                    </a:cubicBezTo>
                    <a:cubicBezTo>
                      <a:pt x="4963166" y="4203992"/>
                      <a:pt x="4974025" y="4195610"/>
                      <a:pt x="4972882" y="4215327"/>
                    </a:cubicBezTo>
                    <a:cubicBezTo>
                      <a:pt x="4969834" y="4235425"/>
                      <a:pt x="4953737" y="4215708"/>
                      <a:pt x="4952594" y="4203231"/>
                    </a:cubicBezTo>
                    <a:cubicBezTo>
                      <a:pt x="4946593" y="4209993"/>
                      <a:pt x="4948213" y="4237330"/>
                      <a:pt x="4935640" y="4226186"/>
                    </a:cubicBezTo>
                    <a:cubicBezTo>
                      <a:pt x="4937926" y="4246569"/>
                      <a:pt x="4946879" y="4251046"/>
                      <a:pt x="4949165" y="4271334"/>
                    </a:cubicBezTo>
                    <a:cubicBezTo>
                      <a:pt x="4953737" y="4266381"/>
                      <a:pt x="4955547" y="4253999"/>
                      <a:pt x="4956023" y="4238187"/>
                    </a:cubicBezTo>
                    <a:cubicBezTo>
                      <a:pt x="4979931" y="4282383"/>
                      <a:pt x="5042796" y="4258475"/>
                      <a:pt x="5060893" y="4298576"/>
                    </a:cubicBezTo>
                    <a:cubicBezTo>
                      <a:pt x="5058702" y="4289432"/>
                      <a:pt x="5053178" y="4288384"/>
                      <a:pt x="5054131" y="4271620"/>
                    </a:cubicBezTo>
                    <a:cubicBezTo>
                      <a:pt x="5064989" y="4265905"/>
                      <a:pt x="5061084" y="4295051"/>
                      <a:pt x="5067656" y="4299719"/>
                    </a:cubicBezTo>
                    <a:cubicBezTo>
                      <a:pt x="5079372" y="4269334"/>
                      <a:pt x="5098612" y="4276859"/>
                      <a:pt x="5114709" y="4298861"/>
                    </a:cubicBezTo>
                    <a:cubicBezTo>
                      <a:pt x="5099851" y="4235520"/>
                      <a:pt x="5144904" y="4268762"/>
                      <a:pt x="5144904" y="4217994"/>
                    </a:cubicBezTo>
                    <a:cubicBezTo>
                      <a:pt x="5156334" y="4216280"/>
                      <a:pt x="5164049" y="4223709"/>
                      <a:pt x="5161763" y="4255142"/>
                    </a:cubicBezTo>
                    <a:cubicBezTo>
                      <a:pt x="5144523" y="4275906"/>
                      <a:pt x="5127473" y="4263238"/>
                      <a:pt x="5114709" y="4281621"/>
                    </a:cubicBezTo>
                    <a:cubicBezTo>
                      <a:pt x="5119091" y="4324484"/>
                      <a:pt x="5140808" y="4278287"/>
                      <a:pt x="5148332" y="4304481"/>
                    </a:cubicBezTo>
                    <a:cubicBezTo>
                      <a:pt x="5113662" y="4352011"/>
                      <a:pt x="5052321" y="4298671"/>
                      <a:pt x="5017078" y="4351344"/>
                    </a:cubicBezTo>
                    <a:cubicBezTo>
                      <a:pt x="5014602" y="4374300"/>
                      <a:pt x="5032985" y="4347820"/>
                      <a:pt x="5030604" y="4370870"/>
                    </a:cubicBezTo>
                    <a:cubicBezTo>
                      <a:pt x="5024222" y="4387825"/>
                      <a:pt x="5003553" y="4366489"/>
                      <a:pt x="5000028" y="4391444"/>
                    </a:cubicBezTo>
                    <a:cubicBezTo>
                      <a:pt x="4992790" y="4368489"/>
                      <a:pt x="4984312" y="4348487"/>
                      <a:pt x="4972882" y="4335437"/>
                    </a:cubicBezTo>
                    <a:cubicBezTo>
                      <a:pt x="4981073" y="4343153"/>
                      <a:pt x="4981455" y="4301433"/>
                      <a:pt x="4993266" y="4295909"/>
                    </a:cubicBezTo>
                    <a:cubicBezTo>
                      <a:pt x="4987456" y="4275240"/>
                      <a:pt x="4967357" y="4288384"/>
                      <a:pt x="4955928" y="4281050"/>
                    </a:cubicBezTo>
                    <a:cubicBezTo>
                      <a:pt x="4941926" y="4328865"/>
                      <a:pt x="4908684" y="4277811"/>
                      <a:pt x="4878013" y="4259523"/>
                    </a:cubicBezTo>
                    <a:cubicBezTo>
                      <a:pt x="4880585" y="4252284"/>
                      <a:pt x="4881632" y="4240664"/>
                      <a:pt x="4881442" y="4225805"/>
                    </a:cubicBezTo>
                    <a:cubicBezTo>
                      <a:pt x="4863821" y="4221328"/>
                      <a:pt x="4846104" y="4167416"/>
                      <a:pt x="4827531" y="4139603"/>
                    </a:cubicBezTo>
                    <a:cubicBezTo>
                      <a:pt x="4821054" y="4141889"/>
                      <a:pt x="4835056" y="4166559"/>
                      <a:pt x="4840961" y="4167512"/>
                    </a:cubicBezTo>
                    <a:cubicBezTo>
                      <a:pt x="4833341" y="4209708"/>
                      <a:pt x="4820197" y="4159225"/>
                      <a:pt x="4810576" y="4153891"/>
                    </a:cubicBezTo>
                    <a:cubicBezTo>
                      <a:pt x="4812386" y="4171798"/>
                      <a:pt x="4820673" y="4172465"/>
                      <a:pt x="4813910" y="4188848"/>
                    </a:cubicBezTo>
                    <a:cubicBezTo>
                      <a:pt x="4800194" y="4178561"/>
                      <a:pt x="4790097" y="4159606"/>
                      <a:pt x="4787049" y="4124268"/>
                    </a:cubicBezTo>
                    <a:cubicBezTo>
                      <a:pt x="4777906" y="4132174"/>
                      <a:pt x="4769714" y="4123125"/>
                      <a:pt x="4760094" y="4111219"/>
                    </a:cubicBezTo>
                    <a:cubicBezTo>
                      <a:pt x="4776763" y="4058926"/>
                      <a:pt x="4813814" y="4120363"/>
                      <a:pt x="4824388" y="4096074"/>
                    </a:cubicBezTo>
                    <a:cubicBezTo>
                      <a:pt x="4829816" y="4110552"/>
                      <a:pt x="4846962" y="4158749"/>
                      <a:pt x="4848009" y="4108647"/>
                    </a:cubicBezTo>
                    <a:cubicBezTo>
                      <a:pt x="4852867" y="4114267"/>
                      <a:pt x="4856201" y="4123411"/>
                      <a:pt x="4858106" y="4135984"/>
                    </a:cubicBezTo>
                    <a:cubicBezTo>
                      <a:pt x="4864678" y="4139699"/>
                      <a:pt x="4849057" y="4076548"/>
                      <a:pt x="4868393" y="4094836"/>
                    </a:cubicBezTo>
                    <a:cubicBezTo>
                      <a:pt x="4868965" y="4070738"/>
                      <a:pt x="4860106" y="4068737"/>
                      <a:pt x="4851534" y="4066261"/>
                    </a:cubicBezTo>
                    <a:cubicBezTo>
                      <a:pt x="4853248" y="4096931"/>
                      <a:pt x="4848581" y="4109885"/>
                      <a:pt x="4841247" y="4116076"/>
                    </a:cubicBezTo>
                    <a:cubicBezTo>
                      <a:pt x="4833341" y="4108076"/>
                      <a:pt x="4832198" y="4056355"/>
                      <a:pt x="4841437" y="4056069"/>
                    </a:cubicBezTo>
                    <a:cubicBezTo>
                      <a:pt x="4844009" y="4037209"/>
                      <a:pt x="4815148" y="4051402"/>
                      <a:pt x="4828007" y="4036638"/>
                    </a:cubicBezTo>
                    <a:cubicBezTo>
                      <a:pt x="4816291" y="4019684"/>
                      <a:pt x="4792002" y="4045496"/>
                      <a:pt x="4787621" y="3995585"/>
                    </a:cubicBezTo>
                    <a:cubicBezTo>
                      <a:pt x="4815243" y="3944246"/>
                      <a:pt x="4847819" y="3960914"/>
                      <a:pt x="4875442" y="3967201"/>
                    </a:cubicBezTo>
                    <a:cubicBezTo>
                      <a:pt x="4885252" y="3961486"/>
                      <a:pt x="4879251" y="3955009"/>
                      <a:pt x="4878870" y="3933482"/>
                    </a:cubicBezTo>
                    <a:cubicBezTo>
                      <a:pt x="4891253" y="3938340"/>
                      <a:pt x="4897634" y="3927101"/>
                      <a:pt x="4905922" y="3920909"/>
                    </a:cubicBezTo>
                    <a:cubicBezTo>
                      <a:pt x="4898587" y="3912527"/>
                      <a:pt x="4898492" y="3887191"/>
                      <a:pt x="4889158" y="3883762"/>
                    </a:cubicBezTo>
                    <a:cubicBezTo>
                      <a:pt x="4892777" y="3864712"/>
                      <a:pt x="4910398" y="3883952"/>
                      <a:pt x="4919542" y="3880238"/>
                    </a:cubicBezTo>
                    <a:cubicBezTo>
                      <a:pt x="4914780" y="3844043"/>
                      <a:pt x="4945450" y="3838137"/>
                      <a:pt x="4946593" y="3790417"/>
                    </a:cubicBezTo>
                    <a:cubicBezTo>
                      <a:pt x="4968500" y="3800037"/>
                      <a:pt x="5005553" y="3789750"/>
                      <a:pt x="5027365" y="3820897"/>
                    </a:cubicBezTo>
                    <a:cubicBezTo>
                      <a:pt x="5038509" y="3791179"/>
                      <a:pt x="5055274" y="3783273"/>
                      <a:pt x="5067561" y="3818992"/>
                    </a:cubicBezTo>
                    <a:cubicBezTo>
                      <a:pt x="5073371" y="3814801"/>
                      <a:pt x="5067275" y="3778320"/>
                      <a:pt x="5074228" y="3777272"/>
                    </a:cubicBezTo>
                    <a:cubicBezTo>
                      <a:pt x="5043748" y="3805085"/>
                      <a:pt x="4993361" y="3761366"/>
                      <a:pt x="4956594" y="3774891"/>
                    </a:cubicBezTo>
                    <a:cubicBezTo>
                      <a:pt x="4952022" y="3771557"/>
                      <a:pt x="4953832" y="3752888"/>
                      <a:pt x="4953261" y="3740030"/>
                    </a:cubicBezTo>
                    <a:cubicBezTo>
                      <a:pt x="4947164" y="3766223"/>
                      <a:pt x="4933353" y="3746792"/>
                      <a:pt x="4926305" y="3744030"/>
                    </a:cubicBezTo>
                    <a:cubicBezTo>
                      <a:pt x="4934306" y="3705454"/>
                      <a:pt x="4965548" y="3714503"/>
                      <a:pt x="4980217" y="3718693"/>
                    </a:cubicBezTo>
                    <a:cubicBezTo>
                      <a:pt x="4982216" y="3689738"/>
                      <a:pt x="4989456" y="3675164"/>
                      <a:pt x="4990313" y="3643065"/>
                    </a:cubicBezTo>
                    <a:cubicBezTo>
                      <a:pt x="4984026" y="3651638"/>
                      <a:pt x="4974883" y="3652590"/>
                      <a:pt x="4973454" y="3674593"/>
                    </a:cubicBezTo>
                    <a:cubicBezTo>
                      <a:pt x="4935354" y="3610490"/>
                      <a:pt x="4914398" y="3722218"/>
                      <a:pt x="4882775" y="3650876"/>
                    </a:cubicBezTo>
                    <a:cubicBezTo>
                      <a:pt x="4878204" y="3652685"/>
                      <a:pt x="4879918" y="3671926"/>
                      <a:pt x="4879347" y="3684594"/>
                    </a:cubicBezTo>
                    <a:cubicBezTo>
                      <a:pt x="4870869" y="3684689"/>
                      <a:pt x="4868869" y="3669545"/>
                      <a:pt x="4865917" y="3656591"/>
                    </a:cubicBezTo>
                    <a:cubicBezTo>
                      <a:pt x="4862106" y="3653543"/>
                      <a:pt x="4866107" y="3697072"/>
                      <a:pt x="4859154" y="3672593"/>
                    </a:cubicBezTo>
                    <a:cubicBezTo>
                      <a:pt x="4853248" y="3684404"/>
                      <a:pt x="4862106" y="3708883"/>
                      <a:pt x="4848962" y="3713741"/>
                    </a:cubicBezTo>
                    <a:cubicBezTo>
                      <a:pt x="4844581" y="3710121"/>
                      <a:pt x="4843723" y="3697929"/>
                      <a:pt x="4838961" y="3694976"/>
                    </a:cubicBezTo>
                    <a:cubicBezTo>
                      <a:pt x="4840866" y="3682880"/>
                      <a:pt x="4844199" y="3674974"/>
                      <a:pt x="4849057" y="3670878"/>
                    </a:cubicBezTo>
                    <a:cubicBezTo>
                      <a:pt x="4840484" y="3659448"/>
                      <a:pt x="4814481" y="3673831"/>
                      <a:pt x="4815339" y="3716789"/>
                    </a:cubicBezTo>
                    <a:cubicBezTo>
                      <a:pt x="4819815" y="3717551"/>
                      <a:pt x="4824292" y="3718313"/>
                      <a:pt x="4828769" y="3719075"/>
                    </a:cubicBezTo>
                    <a:cubicBezTo>
                      <a:pt x="4828197" y="3737743"/>
                      <a:pt x="4820197" y="3736220"/>
                      <a:pt x="4811909" y="3733362"/>
                    </a:cubicBezTo>
                    <a:cubicBezTo>
                      <a:pt x="4814767" y="3753841"/>
                      <a:pt x="4814767" y="3756984"/>
                      <a:pt x="4811815" y="3776415"/>
                    </a:cubicBezTo>
                    <a:cubicBezTo>
                      <a:pt x="4804480" y="3776701"/>
                      <a:pt x="4801147" y="3767652"/>
                      <a:pt x="4801813" y="3748983"/>
                    </a:cubicBezTo>
                    <a:cubicBezTo>
                      <a:pt x="4797241" y="3753841"/>
                      <a:pt x="4795527" y="3766223"/>
                      <a:pt x="4795051" y="3782130"/>
                    </a:cubicBezTo>
                    <a:cubicBezTo>
                      <a:pt x="4817244" y="3788417"/>
                      <a:pt x="4847914" y="3776415"/>
                      <a:pt x="4865631" y="3802514"/>
                    </a:cubicBezTo>
                    <a:cubicBezTo>
                      <a:pt x="4863154" y="3828326"/>
                      <a:pt x="4869059" y="3834327"/>
                      <a:pt x="4868869" y="3854520"/>
                    </a:cubicBezTo>
                    <a:cubicBezTo>
                      <a:pt x="4861249" y="3888334"/>
                      <a:pt x="4834770" y="3870998"/>
                      <a:pt x="4821625" y="3889572"/>
                    </a:cubicBezTo>
                    <a:cubicBezTo>
                      <a:pt x="4827245" y="3858425"/>
                      <a:pt x="4821244" y="3863188"/>
                      <a:pt x="4814863" y="3879857"/>
                    </a:cubicBezTo>
                    <a:cubicBezTo>
                      <a:pt x="4810957" y="3876428"/>
                      <a:pt x="4803433" y="3840518"/>
                      <a:pt x="4811624" y="3836423"/>
                    </a:cubicBezTo>
                    <a:cubicBezTo>
                      <a:pt x="4803337" y="3827469"/>
                      <a:pt x="4800670" y="3805466"/>
                      <a:pt x="4794955" y="3790703"/>
                    </a:cubicBezTo>
                    <a:cubicBezTo>
                      <a:pt x="4765904" y="3785273"/>
                      <a:pt x="4781430" y="3848234"/>
                      <a:pt x="4754379" y="3844043"/>
                    </a:cubicBezTo>
                    <a:cubicBezTo>
                      <a:pt x="4753331" y="3857759"/>
                      <a:pt x="4757522" y="3859378"/>
                      <a:pt x="4757617" y="3870427"/>
                    </a:cubicBezTo>
                    <a:cubicBezTo>
                      <a:pt x="4741234" y="3846900"/>
                      <a:pt x="4741139" y="3855854"/>
                      <a:pt x="4727233" y="3873951"/>
                    </a:cubicBezTo>
                    <a:cubicBezTo>
                      <a:pt x="4720470" y="3865759"/>
                      <a:pt x="4729614" y="3829088"/>
                      <a:pt x="4730852" y="3814515"/>
                    </a:cubicBezTo>
                    <a:cubicBezTo>
                      <a:pt x="4749235" y="3847567"/>
                      <a:pt x="4773429" y="3777558"/>
                      <a:pt x="4795051" y="3764985"/>
                    </a:cubicBezTo>
                    <a:cubicBezTo>
                      <a:pt x="4778000" y="3751459"/>
                      <a:pt x="4763427" y="3731838"/>
                      <a:pt x="4754855" y="3698120"/>
                    </a:cubicBezTo>
                    <a:lnTo>
                      <a:pt x="4754759" y="3741077"/>
                    </a:lnTo>
                    <a:cubicBezTo>
                      <a:pt x="4744854" y="3741649"/>
                      <a:pt x="4744473" y="3719837"/>
                      <a:pt x="4734662" y="3720503"/>
                    </a:cubicBezTo>
                    <a:cubicBezTo>
                      <a:pt x="4736376" y="3727742"/>
                      <a:pt x="4738091" y="3735076"/>
                      <a:pt x="4737901" y="3746792"/>
                    </a:cubicBezTo>
                    <a:cubicBezTo>
                      <a:pt x="4723137" y="3734600"/>
                      <a:pt x="4726851" y="3744983"/>
                      <a:pt x="4714278" y="3751555"/>
                    </a:cubicBezTo>
                    <a:cubicBezTo>
                      <a:pt x="4705897" y="3751555"/>
                      <a:pt x="4703801" y="3736505"/>
                      <a:pt x="4700943" y="3723551"/>
                    </a:cubicBezTo>
                    <a:cubicBezTo>
                      <a:pt x="4714469" y="3717074"/>
                      <a:pt x="4725994" y="3705644"/>
                      <a:pt x="4738091" y="3695357"/>
                    </a:cubicBezTo>
                    <a:cubicBezTo>
                      <a:pt x="4731233" y="3680880"/>
                      <a:pt x="4707420" y="3678593"/>
                      <a:pt x="4718088" y="3649066"/>
                    </a:cubicBezTo>
                    <a:cubicBezTo>
                      <a:pt x="4721994" y="3651161"/>
                      <a:pt x="4720850" y="3665258"/>
                      <a:pt x="4721327" y="3675355"/>
                    </a:cubicBezTo>
                    <a:cubicBezTo>
                      <a:pt x="4739424" y="3648494"/>
                      <a:pt x="4762570" y="3640017"/>
                      <a:pt x="4775048" y="3692976"/>
                    </a:cubicBezTo>
                    <a:cubicBezTo>
                      <a:pt x="4792383" y="3697548"/>
                      <a:pt x="4755617" y="3639636"/>
                      <a:pt x="4781906" y="3642589"/>
                    </a:cubicBezTo>
                    <a:cubicBezTo>
                      <a:pt x="4765333" y="3600774"/>
                      <a:pt x="4744377" y="3615347"/>
                      <a:pt x="4718184" y="3606203"/>
                    </a:cubicBezTo>
                    <a:cubicBezTo>
                      <a:pt x="4728947" y="3590392"/>
                      <a:pt x="4708754" y="3587439"/>
                      <a:pt x="4718279" y="3580391"/>
                    </a:cubicBezTo>
                    <a:cubicBezTo>
                      <a:pt x="4715612" y="3573818"/>
                      <a:pt x="4697705" y="3601060"/>
                      <a:pt x="4698276" y="3551244"/>
                    </a:cubicBezTo>
                    <a:cubicBezTo>
                      <a:pt x="4684942" y="3555340"/>
                      <a:pt x="4684751" y="3555340"/>
                      <a:pt x="4671416" y="3546767"/>
                    </a:cubicBezTo>
                    <a:cubicBezTo>
                      <a:pt x="4731042" y="3539624"/>
                      <a:pt x="4797527" y="3571342"/>
                      <a:pt x="4852677" y="3534290"/>
                    </a:cubicBezTo>
                    <a:cubicBezTo>
                      <a:pt x="4859630" y="3560293"/>
                      <a:pt x="4870488" y="3552578"/>
                      <a:pt x="4879537" y="3547243"/>
                    </a:cubicBezTo>
                    <a:cubicBezTo>
                      <a:pt x="4886872" y="3549625"/>
                      <a:pt x="4880871" y="3583915"/>
                      <a:pt x="4882775" y="3599345"/>
                    </a:cubicBezTo>
                    <a:cubicBezTo>
                      <a:pt x="4891539" y="3595726"/>
                      <a:pt x="4894872" y="3604775"/>
                      <a:pt x="4892872" y="3626873"/>
                    </a:cubicBezTo>
                    <a:cubicBezTo>
                      <a:pt x="4900682" y="3625063"/>
                      <a:pt x="4908684" y="3623825"/>
                      <a:pt x="4906398" y="3594678"/>
                    </a:cubicBezTo>
                    <a:cubicBezTo>
                      <a:pt x="4864964" y="3591440"/>
                      <a:pt x="4909827" y="3504953"/>
                      <a:pt x="4929924" y="3512858"/>
                    </a:cubicBezTo>
                    <a:cubicBezTo>
                      <a:pt x="4923067" y="3499714"/>
                      <a:pt x="4937639" y="3473234"/>
                      <a:pt x="4919923" y="3476854"/>
                    </a:cubicBezTo>
                    <a:cubicBezTo>
                      <a:pt x="4942973" y="3440659"/>
                      <a:pt x="4953832" y="3533051"/>
                      <a:pt x="4966786" y="3501809"/>
                    </a:cubicBezTo>
                    <a:cubicBezTo>
                      <a:pt x="4963738" y="3472377"/>
                      <a:pt x="4960595" y="3496475"/>
                      <a:pt x="4950022" y="3490380"/>
                    </a:cubicBezTo>
                    <a:cubicBezTo>
                      <a:pt x="4950022" y="3478854"/>
                      <a:pt x="4950022" y="3467519"/>
                      <a:pt x="4950022" y="3455994"/>
                    </a:cubicBezTo>
                    <a:cubicBezTo>
                      <a:pt x="4960309" y="3451422"/>
                      <a:pt x="4959928" y="3472472"/>
                      <a:pt x="4970120" y="3467996"/>
                    </a:cubicBezTo>
                    <a:cubicBezTo>
                      <a:pt x="4973930" y="3452470"/>
                      <a:pt x="4974120" y="3427229"/>
                      <a:pt x="4986884" y="3436468"/>
                    </a:cubicBezTo>
                    <a:cubicBezTo>
                      <a:pt x="4983455" y="3424466"/>
                      <a:pt x="4983645" y="3404368"/>
                      <a:pt x="4980217" y="3392462"/>
                    </a:cubicBezTo>
                    <a:cubicBezTo>
                      <a:pt x="4976311" y="3398939"/>
                      <a:pt x="4971263" y="3402178"/>
                      <a:pt x="4963548" y="3398177"/>
                    </a:cubicBezTo>
                    <a:cubicBezTo>
                      <a:pt x="4993933" y="3468376"/>
                      <a:pt x="4913446" y="3478187"/>
                      <a:pt x="4903254" y="3430943"/>
                    </a:cubicBezTo>
                    <a:cubicBezTo>
                      <a:pt x="4907731" y="3418084"/>
                      <a:pt x="4929829" y="3435611"/>
                      <a:pt x="4936783" y="3445136"/>
                    </a:cubicBezTo>
                    <a:cubicBezTo>
                      <a:pt x="4934687" y="3421323"/>
                      <a:pt x="4950213" y="3404655"/>
                      <a:pt x="4963643" y="3398177"/>
                    </a:cubicBezTo>
                    <a:cubicBezTo>
                      <a:pt x="4960214" y="3386462"/>
                      <a:pt x="4960309" y="3366078"/>
                      <a:pt x="4956880" y="3354172"/>
                    </a:cubicBezTo>
                    <a:cubicBezTo>
                      <a:pt x="4952975" y="3369317"/>
                      <a:pt x="4951927" y="3392367"/>
                      <a:pt x="4943545" y="3394939"/>
                    </a:cubicBezTo>
                    <a:cubicBezTo>
                      <a:pt x="4939735" y="3346933"/>
                      <a:pt x="4934497" y="3405035"/>
                      <a:pt x="4923447" y="3374365"/>
                    </a:cubicBezTo>
                    <a:cubicBezTo>
                      <a:pt x="4916494" y="3377984"/>
                      <a:pt x="4916399" y="3386557"/>
                      <a:pt x="4920018" y="3399511"/>
                    </a:cubicBezTo>
                    <a:cubicBezTo>
                      <a:pt x="4904778" y="3401416"/>
                      <a:pt x="4901159" y="3381413"/>
                      <a:pt x="4889919" y="3394558"/>
                    </a:cubicBezTo>
                    <a:cubicBezTo>
                      <a:pt x="4881252" y="3391034"/>
                      <a:pt x="4894492" y="3380461"/>
                      <a:pt x="4889919" y="3360173"/>
                    </a:cubicBezTo>
                    <a:cubicBezTo>
                      <a:pt x="4846485" y="3361887"/>
                      <a:pt x="4830769" y="3383699"/>
                      <a:pt x="4799527" y="3379318"/>
                    </a:cubicBezTo>
                    <a:cubicBezTo>
                      <a:pt x="4795527" y="3421323"/>
                      <a:pt x="4791526" y="3438087"/>
                      <a:pt x="4762570" y="3424562"/>
                    </a:cubicBezTo>
                    <a:cubicBezTo>
                      <a:pt x="4761618" y="3401797"/>
                      <a:pt x="4775619" y="3419990"/>
                      <a:pt x="4772666" y="3391986"/>
                    </a:cubicBezTo>
                    <a:cubicBezTo>
                      <a:pt x="4781048" y="3382175"/>
                      <a:pt x="4788859" y="3413798"/>
                      <a:pt x="4789431" y="3394748"/>
                    </a:cubicBezTo>
                    <a:cubicBezTo>
                      <a:pt x="4788383" y="3358363"/>
                      <a:pt x="4759999" y="3377794"/>
                      <a:pt x="4752664" y="3379889"/>
                    </a:cubicBezTo>
                    <a:cubicBezTo>
                      <a:pt x="4754379" y="3387128"/>
                      <a:pt x="4756093" y="3394367"/>
                      <a:pt x="4755903" y="3406178"/>
                    </a:cubicBezTo>
                    <a:cubicBezTo>
                      <a:pt x="4737614" y="3395701"/>
                      <a:pt x="4723708" y="3373222"/>
                      <a:pt x="4715707" y="3416656"/>
                    </a:cubicBezTo>
                    <a:cubicBezTo>
                      <a:pt x="4685132" y="3436087"/>
                      <a:pt x="4697038" y="3371603"/>
                      <a:pt x="4682656" y="3316643"/>
                    </a:cubicBezTo>
                    <a:cubicBezTo>
                      <a:pt x="4680941" y="3272733"/>
                      <a:pt x="4694467" y="3318358"/>
                      <a:pt x="4692752" y="3283877"/>
                    </a:cubicBezTo>
                    <a:cubicBezTo>
                      <a:pt x="4689513" y="3283211"/>
                      <a:pt x="4690276" y="3273019"/>
                      <a:pt x="4689513" y="3266161"/>
                    </a:cubicBezTo>
                    <a:cubicBezTo>
                      <a:pt x="4683132" y="3268923"/>
                      <a:pt x="4683322" y="3289688"/>
                      <a:pt x="4672749" y="3280543"/>
                    </a:cubicBezTo>
                    <a:cubicBezTo>
                      <a:pt x="4669130" y="3277781"/>
                      <a:pt x="4670559" y="3263113"/>
                      <a:pt x="4666177" y="3262256"/>
                    </a:cubicBezTo>
                    <a:cubicBezTo>
                      <a:pt x="4669034" y="3250064"/>
                      <a:pt x="4674654" y="3245301"/>
                      <a:pt x="4682941" y="3247873"/>
                    </a:cubicBezTo>
                    <a:cubicBezTo>
                      <a:pt x="4686275" y="3217202"/>
                      <a:pt x="4667891" y="3238157"/>
                      <a:pt x="4669701" y="3211297"/>
                    </a:cubicBezTo>
                    <a:cubicBezTo>
                      <a:pt x="4663700" y="3216631"/>
                      <a:pt x="4669130" y="3226727"/>
                      <a:pt x="4669606" y="3237109"/>
                    </a:cubicBezTo>
                    <a:cubicBezTo>
                      <a:pt x="4651699" y="3249111"/>
                      <a:pt x="4651128" y="3191675"/>
                      <a:pt x="4639698" y="3214821"/>
                    </a:cubicBezTo>
                    <a:cubicBezTo>
                      <a:pt x="4651604" y="3243206"/>
                      <a:pt x="4671226" y="3253207"/>
                      <a:pt x="4669320" y="3314357"/>
                    </a:cubicBezTo>
                    <a:cubicBezTo>
                      <a:pt x="4674750" y="3317786"/>
                      <a:pt x="4675131" y="3307309"/>
                      <a:pt x="4679417" y="3307499"/>
                    </a:cubicBezTo>
                    <a:cubicBezTo>
                      <a:pt x="4681417" y="3364554"/>
                      <a:pt x="4689037" y="3362268"/>
                      <a:pt x="4682274" y="3419609"/>
                    </a:cubicBezTo>
                    <a:cubicBezTo>
                      <a:pt x="4673321" y="3418084"/>
                      <a:pt x="4664367" y="3416656"/>
                      <a:pt x="4655509" y="3415132"/>
                    </a:cubicBezTo>
                    <a:cubicBezTo>
                      <a:pt x="4655128" y="3399701"/>
                      <a:pt x="4659605" y="3397606"/>
                      <a:pt x="4658938" y="3381413"/>
                    </a:cubicBezTo>
                    <a:cubicBezTo>
                      <a:pt x="4648841" y="3376556"/>
                      <a:pt x="4651889" y="3408179"/>
                      <a:pt x="4648747" y="3422657"/>
                    </a:cubicBezTo>
                    <a:cubicBezTo>
                      <a:pt x="4661224" y="3418656"/>
                      <a:pt x="4663034" y="3439706"/>
                      <a:pt x="4675512" y="3435801"/>
                    </a:cubicBezTo>
                    <a:cubicBezTo>
                      <a:pt x="4676464" y="3449708"/>
                      <a:pt x="4672273" y="3449898"/>
                      <a:pt x="4672082" y="3460947"/>
                    </a:cubicBezTo>
                    <a:cubicBezTo>
                      <a:pt x="4655509" y="3445802"/>
                      <a:pt x="4629220" y="3394177"/>
                      <a:pt x="4611790" y="3433515"/>
                    </a:cubicBezTo>
                    <a:cubicBezTo>
                      <a:pt x="4617600" y="3445040"/>
                      <a:pt x="4633982" y="3441326"/>
                      <a:pt x="4628458" y="3462090"/>
                    </a:cubicBezTo>
                    <a:cubicBezTo>
                      <a:pt x="4651985" y="3476282"/>
                      <a:pt x="4668940" y="3468853"/>
                      <a:pt x="4702182" y="3474473"/>
                    </a:cubicBezTo>
                    <a:cubicBezTo>
                      <a:pt x="4699514" y="3530670"/>
                      <a:pt x="4650842" y="3460280"/>
                      <a:pt x="4648365" y="3516954"/>
                    </a:cubicBezTo>
                    <a:cubicBezTo>
                      <a:pt x="4630363" y="3475139"/>
                      <a:pt x="4614456" y="3512192"/>
                      <a:pt x="4584643" y="3488855"/>
                    </a:cubicBezTo>
                    <a:cubicBezTo>
                      <a:pt x="4586167" y="3478568"/>
                      <a:pt x="4589025" y="3471996"/>
                      <a:pt x="4594835" y="3473425"/>
                    </a:cubicBezTo>
                    <a:cubicBezTo>
                      <a:pt x="4596931" y="3450946"/>
                      <a:pt x="4578357" y="3489903"/>
                      <a:pt x="4567974" y="3468758"/>
                    </a:cubicBezTo>
                    <a:cubicBezTo>
                      <a:pt x="4567498" y="3458756"/>
                      <a:pt x="4568832" y="3453708"/>
                      <a:pt x="4571498" y="3452089"/>
                    </a:cubicBezTo>
                    <a:cubicBezTo>
                      <a:pt x="4567307" y="3441040"/>
                      <a:pt x="4551306" y="3471330"/>
                      <a:pt x="4541114" y="3472758"/>
                    </a:cubicBezTo>
                    <a:cubicBezTo>
                      <a:pt x="4529303" y="3450374"/>
                      <a:pt x="4543495" y="3429610"/>
                      <a:pt x="4521111" y="3443612"/>
                    </a:cubicBezTo>
                    <a:cubicBezTo>
                      <a:pt x="4540733" y="3396558"/>
                      <a:pt x="4570356" y="3421895"/>
                      <a:pt x="4598359" y="3439801"/>
                    </a:cubicBezTo>
                    <a:cubicBezTo>
                      <a:pt x="4595597" y="3411512"/>
                      <a:pt x="4609313" y="3429515"/>
                      <a:pt x="4611884" y="3416275"/>
                    </a:cubicBezTo>
                    <a:cubicBezTo>
                      <a:pt x="4597121" y="3387795"/>
                      <a:pt x="4592168" y="3432658"/>
                      <a:pt x="4575023" y="3409988"/>
                    </a:cubicBezTo>
                    <a:cubicBezTo>
                      <a:pt x="4583691" y="3387414"/>
                      <a:pt x="4602836" y="3393891"/>
                      <a:pt x="4598931" y="3336741"/>
                    </a:cubicBezTo>
                    <a:cubicBezTo>
                      <a:pt x="4594073" y="3365316"/>
                      <a:pt x="4575880" y="3407131"/>
                      <a:pt x="4561593" y="3407607"/>
                    </a:cubicBezTo>
                    <a:cubicBezTo>
                      <a:pt x="4557973" y="3404940"/>
                      <a:pt x="4559497" y="3390176"/>
                      <a:pt x="4555020" y="3389414"/>
                    </a:cubicBezTo>
                    <a:cubicBezTo>
                      <a:pt x="4560164" y="3370269"/>
                      <a:pt x="4563307" y="3377699"/>
                      <a:pt x="4571880" y="3383604"/>
                    </a:cubicBezTo>
                    <a:cubicBezTo>
                      <a:pt x="4564545" y="3370079"/>
                      <a:pt x="4564545" y="3338741"/>
                      <a:pt x="4548639" y="3345314"/>
                    </a:cubicBezTo>
                    <a:cubicBezTo>
                      <a:pt x="4550353" y="3360934"/>
                      <a:pt x="4550163" y="3381318"/>
                      <a:pt x="4555020" y="3389414"/>
                    </a:cubicBezTo>
                    <a:cubicBezTo>
                      <a:pt x="4531589" y="3385223"/>
                      <a:pt x="4516920" y="3411036"/>
                      <a:pt x="4501395" y="3397320"/>
                    </a:cubicBezTo>
                    <a:cubicBezTo>
                      <a:pt x="4504538" y="3382747"/>
                      <a:pt x="4513301" y="3383604"/>
                      <a:pt x="4518349" y="3374460"/>
                    </a:cubicBezTo>
                    <a:cubicBezTo>
                      <a:pt x="4502061" y="3359411"/>
                      <a:pt x="4474439" y="3411798"/>
                      <a:pt x="4451293" y="3380080"/>
                    </a:cubicBezTo>
                    <a:cubicBezTo>
                      <a:pt x="4451008" y="3353029"/>
                      <a:pt x="4465009" y="3365792"/>
                      <a:pt x="4468343" y="3348743"/>
                    </a:cubicBezTo>
                    <a:cubicBezTo>
                      <a:pt x="4453103" y="3368078"/>
                      <a:pt x="4423194" y="3317501"/>
                      <a:pt x="4411574" y="3330264"/>
                    </a:cubicBezTo>
                    <a:cubicBezTo>
                      <a:pt x="4402334" y="3320263"/>
                      <a:pt x="4416717" y="3308261"/>
                      <a:pt x="4408621" y="3295403"/>
                    </a:cubicBezTo>
                    <a:cubicBezTo>
                      <a:pt x="4403668" y="3307785"/>
                      <a:pt x="4391476" y="3300070"/>
                      <a:pt x="4381761" y="3299403"/>
                    </a:cubicBezTo>
                    <a:cubicBezTo>
                      <a:pt x="4374712" y="3331312"/>
                      <a:pt x="4387381" y="3379604"/>
                      <a:pt x="4401191" y="3362935"/>
                    </a:cubicBezTo>
                    <a:cubicBezTo>
                      <a:pt x="4399382" y="3418275"/>
                      <a:pt x="4387857" y="3383699"/>
                      <a:pt x="4374141" y="3383985"/>
                    </a:cubicBezTo>
                    <a:cubicBezTo>
                      <a:pt x="4374236" y="3372650"/>
                      <a:pt x="4374426" y="3361125"/>
                      <a:pt x="4374522" y="3349695"/>
                    </a:cubicBezTo>
                    <a:cubicBezTo>
                      <a:pt x="4363758" y="3369602"/>
                      <a:pt x="4354805" y="3320263"/>
                      <a:pt x="4341089" y="3343885"/>
                    </a:cubicBezTo>
                    <a:cubicBezTo>
                      <a:pt x="4340327" y="3362459"/>
                      <a:pt x="4352900" y="3349886"/>
                      <a:pt x="4357663" y="3355315"/>
                    </a:cubicBezTo>
                    <a:cubicBezTo>
                      <a:pt x="4354329" y="3387128"/>
                      <a:pt x="4337851" y="3369983"/>
                      <a:pt x="4324039" y="3366745"/>
                    </a:cubicBezTo>
                    <a:cubicBezTo>
                      <a:pt x="4319467" y="3368650"/>
                      <a:pt x="4321086" y="3387795"/>
                      <a:pt x="4320324" y="3400463"/>
                    </a:cubicBezTo>
                    <a:cubicBezTo>
                      <a:pt x="4312514" y="3410941"/>
                      <a:pt x="4308037" y="3376270"/>
                      <a:pt x="4306894" y="3398177"/>
                    </a:cubicBezTo>
                    <a:cubicBezTo>
                      <a:pt x="4298322" y="3394558"/>
                      <a:pt x="4311657" y="3384176"/>
                      <a:pt x="4307275" y="3363983"/>
                    </a:cubicBezTo>
                    <a:cubicBezTo>
                      <a:pt x="4293274" y="3368840"/>
                      <a:pt x="4282129" y="3381794"/>
                      <a:pt x="4263556" y="3373508"/>
                    </a:cubicBezTo>
                    <a:cubicBezTo>
                      <a:pt x="4262889" y="3394843"/>
                      <a:pt x="4256793" y="3399225"/>
                      <a:pt x="4266413" y="3408464"/>
                    </a:cubicBezTo>
                    <a:cubicBezTo>
                      <a:pt x="4263365" y="3420751"/>
                      <a:pt x="4255459" y="3418942"/>
                      <a:pt x="4249458" y="3422561"/>
                    </a:cubicBezTo>
                    <a:cubicBezTo>
                      <a:pt x="4266794" y="3370936"/>
                      <a:pt x="4238123" y="3410465"/>
                      <a:pt x="4226503" y="3384080"/>
                    </a:cubicBezTo>
                    <a:cubicBezTo>
                      <a:pt x="4224313" y="3393891"/>
                      <a:pt x="4224503" y="3406274"/>
                      <a:pt x="4215931" y="3416751"/>
                    </a:cubicBezTo>
                    <a:cubicBezTo>
                      <a:pt x="4204977" y="3402845"/>
                      <a:pt x="4217359" y="3381509"/>
                      <a:pt x="4206406" y="3380556"/>
                    </a:cubicBezTo>
                    <a:cubicBezTo>
                      <a:pt x="4201357" y="3383414"/>
                      <a:pt x="4207549" y="3391700"/>
                      <a:pt x="4206024" y="3406274"/>
                    </a:cubicBezTo>
                    <a:cubicBezTo>
                      <a:pt x="4188784" y="3418180"/>
                      <a:pt x="4198785" y="3367602"/>
                      <a:pt x="4186403" y="3368364"/>
                    </a:cubicBezTo>
                    <a:cubicBezTo>
                      <a:pt x="4189546" y="3421704"/>
                      <a:pt x="4182688" y="3366840"/>
                      <a:pt x="4183355" y="3350648"/>
                    </a:cubicBezTo>
                    <a:cubicBezTo>
                      <a:pt x="4184498" y="3333026"/>
                      <a:pt x="4198024" y="3351029"/>
                      <a:pt x="4200309" y="3336551"/>
                    </a:cubicBezTo>
                    <a:cubicBezTo>
                      <a:pt x="4197738" y="3321215"/>
                      <a:pt x="4179735" y="3336741"/>
                      <a:pt x="4173449" y="3340361"/>
                    </a:cubicBezTo>
                    <a:cubicBezTo>
                      <a:pt x="4176211" y="3347695"/>
                      <a:pt x="4175068" y="3364268"/>
                      <a:pt x="4179735" y="3367316"/>
                    </a:cubicBezTo>
                    <a:cubicBezTo>
                      <a:pt x="4178497" y="3384747"/>
                      <a:pt x="4170496" y="3382842"/>
                      <a:pt x="4165924" y="3390653"/>
                    </a:cubicBezTo>
                    <a:cubicBezTo>
                      <a:pt x="4153923" y="3380651"/>
                      <a:pt x="4173734" y="3343504"/>
                      <a:pt x="4163448" y="3338551"/>
                    </a:cubicBezTo>
                    <a:cubicBezTo>
                      <a:pt x="4148398" y="3329502"/>
                      <a:pt x="4168210" y="3363125"/>
                      <a:pt x="4153160" y="3353981"/>
                    </a:cubicBezTo>
                    <a:cubicBezTo>
                      <a:pt x="4154113" y="3376556"/>
                      <a:pt x="4162685" y="3381604"/>
                      <a:pt x="4162305" y="3407321"/>
                    </a:cubicBezTo>
                    <a:cubicBezTo>
                      <a:pt x="4172782" y="3413322"/>
                      <a:pt x="4175639" y="3397415"/>
                      <a:pt x="4182688" y="3393701"/>
                    </a:cubicBezTo>
                    <a:cubicBezTo>
                      <a:pt x="4183736" y="3433420"/>
                      <a:pt x="4170782" y="3426371"/>
                      <a:pt x="4162209" y="3415989"/>
                    </a:cubicBezTo>
                    <a:cubicBezTo>
                      <a:pt x="4173639" y="3474282"/>
                      <a:pt x="4146303" y="3428848"/>
                      <a:pt x="4141826" y="3429610"/>
                    </a:cubicBezTo>
                    <a:cubicBezTo>
                      <a:pt x="4123919" y="3432563"/>
                      <a:pt x="4091153" y="3471901"/>
                      <a:pt x="4081723" y="3410369"/>
                    </a:cubicBezTo>
                    <a:cubicBezTo>
                      <a:pt x="4080771" y="3395510"/>
                      <a:pt x="4084580" y="3394558"/>
                      <a:pt x="4088771" y="3394272"/>
                    </a:cubicBezTo>
                    <a:cubicBezTo>
                      <a:pt x="4089438" y="3379032"/>
                      <a:pt x="4085057" y="3375508"/>
                      <a:pt x="4086105" y="3359411"/>
                    </a:cubicBezTo>
                    <a:cubicBezTo>
                      <a:pt x="4075532" y="3349886"/>
                      <a:pt x="4080865" y="3386557"/>
                      <a:pt x="4075437" y="3391986"/>
                    </a:cubicBezTo>
                    <a:cubicBezTo>
                      <a:pt x="4069055" y="3381032"/>
                      <a:pt x="4058577" y="3396368"/>
                      <a:pt x="4055910" y="3362649"/>
                    </a:cubicBezTo>
                    <a:cubicBezTo>
                      <a:pt x="4040194" y="3399225"/>
                      <a:pt x="4023525" y="3365697"/>
                      <a:pt x="4008857" y="3371603"/>
                    </a:cubicBezTo>
                    <a:cubicBezTo>
                      <a:pt x="4007904" y="3350552"/>
                      <a:pt x="4015334" y="3353981"/>
                      <a:pt x="4013143" y="3329216"/>
                    </a:cubicBezTo>
                    <a:cubicBezTo>
                      <a:pt x="4000189" y="3339503"/>
                      <a:pt x="4013238" y="3290640"/>
                      <a:pt x="4000284" y="3301118"/>
                    </a:cubicBezTo>
                    <a:cubicBezTo>
                      <a:pt x="4000189" y="3328550"/>
                      <a:pt x="4007047" y="3340170"/>
                      <a:pt x="4005523" y="3370936"/>
                    </a:cubicBezTo>
                    <a:lnTo>
                      <a:pt x="3998855" y="3369888"/>
                    </a:lnTo>
                    <a:cubicBezTo>
                      <a:pt x="3991616" y="3369983"/>
                      <a:pt x="3997998" y="3339122"/>
                      <a:pt x="3996474" y="3326264"/>
                    </a:cubicBezTo>
                    <a:cubicBezTo>
                      <a:pt x="3989330" y="3359315"/>
                      <a:pt x="3972852" y="3311214"/>
                      <a:pt x="3972376" y="3356458"/>
                    </a:cubicBezTo>
                    <a:cubicBezTo>
                      <a:pt x="3960279" y="3334074"/>
                      <a:pt x="3957803" y="3347409"/>
                      <a:pt x="3945420" y="3360268"/>
                    </a:cubicBezTo>
                    <a:cubicBezTo>
                      <a:pt x="3947421" y="3338551"/>
                      <a:pt x="3951040" y="3321692"/>
                      <a:pt x="3956660" y="3310643"/>
                    </a:cubicBezTo>
                    <a:cubicBezTo>
                      <a:pt x="3952659" y="3284830"/>
                      <a:pt x="3944563" y="3322834"/>
                      <a:pt x="3945896" y="3342932"/>
                    </a:cubicBezTo>
                    <a:cubicBezTo>
                      <a:pt x="3923608" y="3338837"/>
                      <a:pt x="3894462" y="3369698"/>
                      <a:pt x="3879603" y="3313691"/>
                    </a:cubicBezTo>
                    <a:cubicBezTo>
                      <a:pt x="3869982" y="3321977"/>
                      <a:pt x="3862077" y="3335598"/>
                      <a:pt x="3855123" y="3352172"/>
                    </a:cubicBezTo>
                    <a:cubicBezTo>
                      <a:pt x="3845217" y="3339694"/>
                      <a:pt x="3860934" y="3320263"/>
                      <a:pt x="3852932" y="3308642"/>
                    </a:cubicBezTo>
                    <a:cubicBezTo>
                      <a:pt x="3839788" y="3301403"/>
                      <a:pt x="3843027" y="3302070"/>
                      <a:pt x="3829597" y="3304356"/>
                    </a:cubicBezTo>
                    <a:cubicBezTo>
                      <a:pt x="3826834" y="3331312"/>
                      <a:pt x="3835121" y="3331979"/>
                      <a:pt x="3828358" y="3347123"/>
                    </a:cubicBezTo>
                    <a:cubicBezTo>
                      <a:pt x="3819976" y="3341694"/>
                      <a:pt x="3813404" y="3332264"/>
                      <a:pt x="3809118" y="3317691"/>
                    </a:cubicBezTo>
                    <a:cubicBezTo>
                      <a:pt x="3826739" y="3316739"/>
                      <a:pt x="3814928" y="3286640"/>
                      <a:pt x="3819881" y="3293879"/>
                    </a:cubicBezTo>
                    <a:cubicBezTo>
                      <a:pt x="3827596" y="3283877"/>
                      <a:pt x="3815594" y="3250349"/>
                      <a:pt x="3804260" y="3256350"/>
                    </a:cubicBezTo>
                    <a:cubicBezTo>
                      <a:pt x="3818357" y="3273781"/>
                      <a:pt x="3806832" y="3292736"/>
                      <a:pt x="3802259" y="3325025"/>
                    </a:cubicBezTo>
                    <a:cubicBezTo>
                      <a:pt x="3805498" y="3284639"/>
                      <a:pt x="3790734" y="3301403"/>
                      <a:pt x="3787400" y="3261970"/>
                    </a:cubicBezTo>
                    <a:cubicBezTo>
                      <a:pt x="3755206" y="3240729"/>
                      <a:pt x="3739680" y="3295593"/>
                      <a:pt x="3707676" y="3247111"/>
                    </a:cubicBezTo>
                    <a:cubicBezTo>
                      <a:pt x="3713391" y="3222822"/>
                      <a:pt x="3725298" y="3271018"/>
                      <a:pt x="3725107" y="3224537"/>
                    </a:cubicBezTo>
                    <a:cubicBezTo>
                      <a:pt x="3712058" y="3222632"/>
                      <a:pt x="3702152" y="3230251"/>
                      <a:pt x="3697484" y="3253874"/>
                    </a:cubicBezTo>
                    <a:cubicBezTo>
                      <a:pt x="3691198" y="3235681"/>
                      <a:pt x="3694913" y="3236348"/>
                      <a:pt x="3687483" y="3252159"/>
                    </a:cubicBezTo>
                    <a:cubicBezTo>
                      <a:pt x="3678053" y="3234728"/>
                      <a:pt x="3697770" y="3227584"/>
                      <a:pt x="3692817" y="3192723"/>
                    </a:cubicBezTo>
                    <a:cubicBezTo>
                      <a:pt x="3689960" y="3188342"/>
                      <a:pt x="3687102" y="3183960"/>
                      <a:pt x="3686722" y="3174245"/>
                    </a:cubicBezTo>
                    <a:cubicBezTo>
                      <a:pt x="3663480" y="3178340"/>
                      <a:pt x="3636334" y="3177864"/>
                      <a:pt x="3624809" y="3136716"/>
                    </a:cubicBezTo>
                    <a:cubicBezTo>
                      <a:pt x="3632714" y="3113761"/>
                      <a:pt x="3647573" y="3162053"/>
                      <a:pt x="3648526" y="3123953"/>
                    </a:cubicBezTo>
                    <a:cubicBezTo>
                      <a:pt x="3656813" y="3124048"/>
                      <a:pt x="3658432" y="3139002"/>
                      <a:pt x="3660813" y="3152147"/>
                    </a:cubicBezTo>
                    <a:cubicBezTo>
                      <a:pt x="3670814" y="3146717"/>
                      <a:pt x="3657289" y="3129668"/>
                      <a:pt x="3662242" y="3109284"/>
                    </a:cubicBezTo>
                    <a:cubicBezTo>
                      <a:pt x="3664433" y="3109665"/>
                      <a:pt x="3666623" y="3110141"/>
                      <a:pt x="3668909" y="3110427"/>
                    </a:cubicBezTo>
                    <a:cubicBezTo>
                      <a:pt x="3671196" y="3203201"/>
                      <a:pt x="3712153" y="3102998"/>
                      <a:pt x="3736346" y="3079947"/>
                    </a:cubicBezTo>
                    <a:cubicBezTo>
                      <a:pt x="3734441" y="3111665"/>
                      <a:pt x="3718154" y="3099950"/>
                      <a:pt x="3717868" y="3137002"/>
                    </a:cubicBezTo>
                    <a:cubicBezTo>
                      <a:pt x="3724535" y="3138240"/>
                      <a:pt x="3731108" y="3139478"/>
                      <a:pt x="3737775" y="3140621"/>
                    </a:cubicBezTo>
                    <a:cubicBezTo>
                      <a:pt x="3741014" y="3163958"/>
                      <a:pt x="3721107" y="3159862"/>
                      <a:pt x="3737013" y="3166339"/>
                    </a:cubicBezTo>
                    <a:cubicBezTo>
                      <a:pt x="3738538" y="3189866"/>
                      <a:pt x="3729679" y="3181674"/>
                      <a:pt x="3726250" y="3190247"/>
                    </a:cubicBezTo>
                    <a:cubicBezTo>
                      <a:pt x="3734537" y="3232823"/>
                      <a:pt x="3744348" y="3152432"/>
                      <a:pt x="3749682" y="3185960"/>
                    </a:cubicBezTo>
                    <a:cubicBezTo>
                      <a:pt x="3755301" y="3081757"/>
                      <a:pt x="3807689" y="3131477"/>
                      <a:pt x="3851218" y="3127286"/>
                    </a:cubicBezTo>
                    <a:cubicBezTo>
                      <a:pt x="3851028" y="3151575"/>
                      <a:pt x="3842455" y="3150527"/>
                      <a:pt x="3833978" y="3149956"/>
                    </a:cubicBezTo>
                    <a:cubicBezTo>
                      <a:pt x="3847408" y="3174435"/>
                      <a:pt x="3866839" y="3137002"/>
                      <a:pt x="3871792" y="3105188"/>
                    </a:cubicBezTo>
                    <a:cubicBezTo>
                      <a:pt x="3863600" y="3104807"/>
                      <a:pt x="3855790" y="3103569"/>
                      <a:pt x="3852171" y="3092901"/>
                    </a:cubicBezTo>
                    <a:cubicBezTo>
                      <a:pt x="3857885" y="3067850"/>
                      <a:pt x="3866458" y="3102712"/>
                      <a:pt x="3875316" y="3097283"/>
                    </a:cubicBezTo>
                    <a:cubicBezTo>
                      <a:pt x="3879031" y="3107189"/>
                      <a:pt x="3876935" y="3123667"/>
                      <a:pt x="3873983" y="3148718"/>
                    </a:cubicBezTo>
                    <a:cubicBezTo>
                      <a:pt x="3883222" y="3145289"/>
                      <a:pt x="3880269" y="3105665"/>
                      <a:pt x="3891604" y="3108808"/>
                    </a:cubicBezTo>
                    <a:cubicBezTo>
                      <a:pt x="3889985" y="3101759"/>
                      <a:pt x="3888556" y="3094330"/>
                      <a:pt x="3888937" y="3082519"/>
                    </a:cubicBezTo>
                    <a:cubicBezTo>
                      <a:pt x="3876269" y="3071851"/>
                      <a:pt x="3867410" y="3076899"/>
                      <a:pt x="3846265" y="3065850"/>
                    </a:cubicBezTo>
                    <a:cubicBezTo>
                      <a:pt x="3833882" y="3122524"/>
                      <a:pt x="3781972" y="3101474"/>
                      <a:pt x="3746253" y="3081757"/>
                    </a:cubicBezTo>
                    <a:cubicBezTo>
                      <a:pt x="3752348" y="3063850"/>
                      <a:pt x="3764064" y="3086710"/>
                      <a:pt x="3757206" y="3049276"/>
                    </a:cubicBezTo>
                    <a:cubicBezTo>
                      <a:pt x="3771398" y="3041466"/>
                      <a:pt x="3771208" y="3065755"/>
                      <a:pt x="3779780" y="3070803"/>
                    </a:cubicBezTo>
                    <a:cubicBezTo>
                      <a:pt x="3768446" y="3026988"/>
                      <a:pt x="3820643" y="3030608"/>
                      <a:pt x="3801307" y="3014415"/>
                    </a:cubicBezTo>
                    <a:cubicBezTo>
                      <a:pt x="3809498" y="2986316"/>
                      <a:pt x="3817214" y="3026036"/>
                      <a:pt x="3817119" y="3043276"/>
                    </a:cubicBezTo>
                    <a:cubicBezTo>
                      <a:pt x="3822071" y="3039561"/>
                      <a:pt x="3825786" y="3031941"/>
                      <a:pt x="3830739" y="3028512"/>
                    </a:cubicBezTo>
                    <a:cubicBezTo>
                      <a:pt x="3830263" y="3010700"/>
                      <a:pt x="3818643" y="3018225"/>
                      <a:pt x="3818262" y="3000318"/>
                    </a:cubicBezTo>
                    <a:cubicBezTo>
                      <a:pt x="3824357" y="2981268"/>
                      <a:pt x="3836740" y="2981554"/>
                      <a:pt x="3845503" y="2970886"/>
                    </a:cubicBezTo>
                    <a:cubicBezTo>
                      <a:pt x="3852361" y="2974791"/>
                      <a:pt x="3841217" y="3000128"/>
                      <a:pt x="3834930" y="2994793"/>
                    </a:cubicBezTo>
                    <a:cubicBezTo>
                      <a:pt x="3835502" y="3005747"/>
                      <a:pt x="3841312" y="3004700"/>
                      <a:pt x="3841503" y="2996032"/>
                    </a:cubicBezTo>
                    <a:cubicBezTo>
                      <a:pt x="3846646" y="3000032"/>
                      <a:pt x="3838169" y="3010605"/>
                      <a:pt x="3844360" y="3013843"/>
                    </a:cubicBezTo>
                    <a:cubicBezTo>
                      <a:pt x="3862172" y="2953836"/>
                      <a:pt x="3885318" y="2949169"/>
                      <a:pt x="3902462" y="2938596"/>
                    </a:cubicBezTo>
                    <a:cubicBezTo>
                      <a:pt x="3889889" y="2988602"/>
                      <a:pt x="3866648" y="2955646"/>
                      <a:pt x="3860838" y="3016892"/>
                    </a:cubicBezTo>
                    <a:cubicBezTo>
                      <a:pt x="3861886" y="2992222"/>
                      <a:pt x="3879031" y="3015844"/>
                      <a:pt x="3878174" y="2985650"/>
                    </a:cubicBezTo>
                    <a:cubicBezTo>
                      <a:pt x="3892652" y="2992984"/>
                      <a:pt x="3895223" y="3003366"/>
                      <a:pt x="3904082" y="3007843"/>
                    </a:cubicBezTo>
                    <a:cubicBezTo>
                      <a:pt x="3902748" y="3025178"/>
                      <a:pt x="3894843" y="3023273"/>
                      <a:pt x="3890271" y="3031084"/>
                    </a:cubicBezTo>
                    <a:cubicBezTo>
                      <a:pt x="3877698" y="3038037"/>
                      <a:pt x="3881413" y="3007938"/>
                      <a:pt x="3870935" y="3010224"/>
                    </a:cubicBezTo>
                    <a:cubicBezTo>
                      <a:pt x="3870554" y="3024416"/>
                      <a:pt x="3870173" y="3038799"/>
                      <a:pt x="3869792" y="3052991"/>
                    </a:cubicBezTo>
                    <a:cubicBezTo>
                      <a:pt x="3880746" y="3024512"/>
                      <a:pt x="3878459" y="3055182"/>
                      <a:pt x="3889413" y="3065279"/>
                    </a:cubicBezTo>
                    <a:cubicBezTo>
                      <a:pt x="3896081" y="3014415"/>
                      <a:pt x="3923513" y="3025559"/>
                      <a:pt x="3925037" y="2960027"/>
                    </a:cubicBezTo>
                    <a:cubicBezTo>
                      <a:pt x="3940086" y="2950788"/>
                      <a:pt x="3954564" y="2993651"/>
                      <a:pt x="3955041" y="2948121"/>
                    </a:cubicBezTo>
                    <a:cubicBezTo>
                      <a:pt x="3938372" y="2944501"/>
                      <a:pt x="3935895" y="2955646"/>
                      <a:pt x="3922084" y="2942120"/>
                    </a:cubicBezTo>
                    <a:cubicBezTo>
                      <a:pt x="3923608" y="2960218"/>
                      <a:pt x="3906939" y="2968695"/>
                      <a:pt x="3914655" y="2975172"/>
                    </a:cubicBezTo>
                    <a:cubicBezTo>
                      <a:pt x="3911511" y="2987459"/>
                      <a:pt x="3903796" y="2985650"/>
                      <a:pt x="3897795" y="2989364"/>
                    </a:cubicBezTo>
                    <a:cubicBezTo>
                      <a:pt x="3894080" y="2950502"/>
                      <a:pt x="3909511" y="2968981"/>
                      <a:pt x="3908939" y="2939739"/>
                    </a:cubicBezTo>
                    <a:cubicBezTo>
                      <a:pt x="3902177" y="2933548"/>
                      <a:pt x="3900081" y="2916593"/>
                      <a:pt x="3889699" y="2918880"/>
                    </a:cubicBezTo>
                    <a:cubicBezTo>
                      <a:pt x="3892366" y="2911355"/>
                      <a:pt x="3895985" y="2906973"/>
                      <a:pt x="3899986" y="2903544"/>
                    </a:cubicBezTo>
                    <a:cubicBezTo>
                      <a:pt x="3910273" y="2880780"/>
                      <a:pt x="3886841" y="2919070"/>
                      <a:pt x="3887127" y="2892590"/>
                    </a:cubicBezTo>
                    <a:cubicBezTo>
                      <a:pt x="3883032" y="2905735"/>
                      <a:pt x="3873602" y="2917355"/>
                      <a:pt x="3879507" y="2934310"/>
                    </a:cubicBezTo>
                    <a:cubicBezTo>
                      <a:pt x="3874935" y="2945359"/>
                      <a:pt x="3863315" y="2934976"/>
                      <a:pt x="3862363" y="2956884"/>
                    </a:cubicBezTo>
                    <a:cubicBezTo>
                      <a:pt x="3857790" y="2943168"/>
                      <a:pt x="3858362" y="2917451"/>
                      <a:pt x="3846837" y="2919451"/>
                    </a:cubicBezTo>
                    <a:cubicBezTo>
                      <a:pt x="3843503" y="2958599"/>
                      <a:pt x="3822167" y="2935072"/>
                      <a:pt x="3815404" y="2982411"/>
                    </a:cubicBezTo>
                    <a:cubicBezTo>
                      <a:pt x="3817119" y="2951836"/>
                      <a:pt x="3802355" y="2976887"/>
                      <a:pt x="3792163" y="2986697"/>
                    </a:cubicBezTo>
                    <a:cubicBezTo>
                      <a:pt x="3786257" y="2988317"/>
                      <a:pt x="3787686" y="2937548"/>
                      <a:pt x="3796449" y="2952979"/>
                    </a:cubicBezTo>
                    <a:cubicBezTo>
                      <a:pt x="3788639" y="2935929"/>
                      <a:pt x="3774637" y="2926785"/>
                      <a:pt x="3761588" y="2903258"/>
                    </a:cubicBezTo>
                    <a:cubicBezTo>
                      <a:pt x="3756254" y="2908878"/>
                      <a:pt x="3755873" y="2929643"/>
                      <a:pt x="3747681" y="2926690"/>
                    </a:cubicBezTo>
                    <a:cubicBezTo>
                      <a:pt x="3743109" y="2888304"/>
                      <a:pt x="3757397" y="2884208"/>
                      <a:pt x="3772160" y="2879446"/>
                    </a:cubicBezTo>
                    <a:cubicBezTo>
                      <a:pt x="3777018" y="2908878"/>
                      <a:pt x="3786257" y="2909735"/>
                      <a:pt x="3800450" y="2928023"/>
                    </a:cubicBezTo>
                    <a:cubicBezTo>
                      <a:pt x="3797973" y="2921451"/>
                      <a:pt x="3794544" y="2878874"/>
                      <a:pt x="3801878" y="2876398"/>
                    </a:cubicBezTo>
                    <a:cubicBezTo>
                      <a:pt x="3803403" y="2861443"/>
                      <a:pt x="3783971" y="2857634"/>
                      <a:pt x="3788544" y="2882589"/>
                    </a:cubicBezTo>
                    <a:cubicBezTo>
                      <a:pt x="3785972" y="2880493"/>
                      <a:pt x="3785590" y="2873445"/>
                      <a:pt x="3782257" y="2872683"/>
                    </a:cubicBezTo>
                    <a:cubicBezTo>
                      <a:pt x="3782352" y="2848490"/>
                      <a:pt x="3797116" y="2850680"/>
                      <a:pt x="3779780" y="2846394"/>
                    </a:cubicBezTo>
                    <a:cubicBezTo>
                      <a:pt x="3786353" y="2830964"/>
                      <a:pt x="3785972" y="2840774"/>
                      <a:pt x="3784067" y="2812580"/>
                    </a:cubicBezTo>
                    <a:cubicBezTo>
                      <a:pt x="3795115" y="2852585"/>
                      <a:pt x="3802355" y="2809913"/>
                      <a:pt x="3805403" y="2868587"/>
                    </a:cubicBezTo>
                    <a:cubicBezTo>
                      <a:pt x="3817500" y="2865254"/>
                      <a:pt x="3797878" y="2823534"/>
                      <a:pt x="3812928" y="2835345"/>
                    </a:cubicBezTo>
                    <a:cubicBezTo>
                      <a:pt x="3813118" y="2826963"/>
                      <a:pt x="3809118" y="2828011"/>
                      <a:pt x="3806641" y="2825630"/>
                    </a:cubicBezTo>
                    <a:cubicBezTo>
                      <a:pt x="3808451" y="2812390"/>
                      <a:pt x="3817119" y="2820200"/>
                      <a:pt x="3814165" y="2792483"/>
                    </a:cubicBezTo>
                    <a:cubicBezTo>
                      <a:pt x="3822262" y="2819629"/>
                      <a:pt x="3830930" y="2845537"/>
                      <a:pt x="3834644" y="2882494"/>
                    </a:cubicBezTo>
                    <a:cubicBezTo>
                      <a:pt x="3845884" y="2876779"/>
                      <a:pt x="3836740" y="2866968"/>
                      <a:pt x="3839122" y="2840203"/>
                    </a:cubicBezTo>
                    <a:cubicBezTo>
                      <a:pt x="3847313" y="2852871"/>
                      <a:pt x="3848932" y="2859824"/>
                      <a:pt x="3844550" y="2884208"/>
                    </a:cubicBezTo>
                    <a:cubicBezTo>
                      <a:pt x="3851218" y="2882684"/>
                      <a:pt x="3854742" y="2888114"/>
                      <a:pt x="3853885" y="2903258"/>
                    </a:cubicBezTo>
                    <a:cubicBezTo>
                      <a:pt x="3864458" y="2910402"/>
                      <a:pt x="3869316" y="2900306"/>
                      <a:pt x="3877126" y="2899067"/>
                    </a:cubicBezTo>
                    <a:cubicBezTo>
                      <a:pt x="3877126" y="2877636"/>
                      <a:pt x="3866077" y="2894400"/>
                      <a:pt x="3863982" y="2896591"/>
                    </a:cubicBezTo>
                    <a:cubicBezTo>
                      <a:pt x="3859600" y="2893162"/>
                      <a:pt x="3861886" y="2874683"/>
                      <a:pt x="3861600" y="2861730"/>
                    </a:cubicBezTo>
                    <a:cubicBezTo>
                      <a:pt x="3874840" y="2894591"/>
                      <a:pt x="3895128" y="2844965"/>
                      <a:pt x="3897224" y="2885732"/>
                    </a:cubicBezTo>
                    <a:cubicBezTo>
                      <a:pt x="3904368" y="2893638"/>
                      <a:pt x="3908654" y="2848013"/>
                      <a:pt x="3913797" y="2880208"/>
                    </a:cubicBezTo>
                    <a:cubicBezTo>
                      <a:pt x="3926084" y="2868968"/>
                      <a:pt x="3906463" y="2865920"/>
                      <a:pt x="3911321" y="2845251"/>
                    </a:cubicBezTo>
                    <a:cubicBezTo>
                      <a:pt x="3908082" y="2853728"/>
                      <a:pt x="3899224" y="2845632"/>
                      <a:pt x="3900843" y="2869159"/>
                    </a:cubicBezTo>
                    <a:cubicBezTo>
                      <a:pt x="3888080" y="2846966"/>
                      <a:pt x="3863124" y="2852871"/>
                      <a:pt x="3859600" y="2809532"/>
                    </a:cubicBezTo>
                    <a:cubicBezTo>
                      <a:pt x="3848360" y="2794102"/>
                      <a:pt x="3856838" y="2838298"/>
                      <a:pt x="3849123" y="2833535"/>
                    </a:cubicBezTo>
                    <a:cubicBezTo>
                      <a:pt x="3845408" y="2831249"/>
                      <a:pt x="3847503" y="2824677"/>
                      <a:pt x="3849313" y="2824963"/>
                    </a:cubicBezTo>
                    <a:cubicBezTo>
                      <a:pt x="3847884" y="2798769"/>
                      <a:pt x="3842074" y="2831916"/>
                      <a:pt x="3836264" y="2822486"/>
                    </a:cubicBezTo>
                    <a:cubicBezTo>
                      <a:pt x="3852742" y="2770670"/>
                      <a:pt x="3873792" y="2809628"/>
                      <a:pt x="3888842" y="2823820"/>
                    </a:cubicBezTo>
                    <a:cubicBezTo>
                      <a:pt x="3883222" y="2802103"/>
                      <a:pt x="3901224" y="2792864"/>
                      <a:pt x="3903415" y="2766193"/>
                    </a:cubicBezTo>
                    <a:cubicBezTo>
                      <a:pt x="3907987" y="2774671"/>
                      <a:pt x="3913416" y="2781053"/>
                      <a:pt x="3912369" y="2802389"/>
                    </a:cubicBezTo>
                    <a:cubicBezTo>
                      <a:pt x="3921703" y="2795721"/>
                      <a:pt x="3908178" y="2778671"/>
                      <a:pt x="3916464" y="2768670"/>
                    </a:cubicBezTo>
                    <a:cubicBezTo>
                      <a:pt x="3925037" y="2767813"/>
                      <a:pt x="3926846" y="2782481"/>
                      <a:pt x="3925418" y="2804865"/>
                    </a:cubicBezTo>
                    <a:cubicBezTo>
                      <a:pt x="3931323" y="2798198"/>
                      <a:pt x="3931514" y="2774385"/>
                      <a:pt x="3939324" y="2773051"/>
                    </a:cubicBezTo>
                    <a:cubicBezTo>
                      <a:pt x="3942087" y="2788292"/>
                      <a:pt x="3951135" y="2789244"/>
                      <a:pt x="3948182" y="2817724"/>
                    </a:cubicBezTo>
                    <a:cubicBezTo>
                      <a:pt x="3954469" y="2796578"/>
                      <a:pt x="3965804" y="2790768"/>
                      <a:pt x="3969233" y="2761241"/>
                    </a:cubicBezTo>
                    <a:cubicBezTo>
                      <a:pt x="3957993" y="2772671"/>
                      <a:pt x="3960375" y="2767718"/>
                      <a:pt x="3952278" y="2784005"/>
                    </a:cubicBezTo>
                    <a:cubicBezTo>
                      <a:pt x="3945134" y="2784196"/>
                      <a:pt x="3941991" y="2775052"/>
                      <a:pt x="3943039" y="2756478"/>
                    </a:cubicBezTo>
                    <a:cubicBezTo>
                      <a:pt x="3934276" y="2758478"/>
                      <a:pt x="3931228" y="2786958"/>
                      <a:pt x="3930180" y="2745620"/>
                    </a:cubicBezTo>
                    <a:cubicBezTo>
                      <a:pt x="3922084" y="2742572"/>
                      <a:pt x="3919607" y="2756764"/>
                      <a:pt x="3916559" y="2768765"/>
                    </a:cubicBezTo>
                    <a:cubicBezTo>
                      <a:pt x="3907892" y="2753240"/>
                      <a:pt x="3909511" y="2709425"/>
                      <a:pt x="3894557" y="2730284"/>
                    </a:cubicBezTo>
                    <a:cubicBezTo>
                      <a:pt x="3906368" y="2692946"/>
                      <a:pt x="3928847" y="2743238"/>
                      <a:pt x="3944087" y="2713616"/>
                    </a:cubicBezTo>
                    <a:cubicBezTo>
                      <a:pt x="3940277" y="2692661"/>
                      <a:pt x="3926751" y="2693899"/>
                      <a:pt x="3918560" y="2683040"/>
                    </a:cubicBezTo>
                    <a:cubicBezTo>
                      <a:pt x="3928180" y="2684088"/>
                      <a:pt x="3935895" y="2665991"/>
                      <a:pt x="3954755" y="2672563"/>
                    </a:cubicBezTo>
                    <a:cubicBezTo>
                      <a:pt x="3955993" y="2706567"/>
                      <a:pt x="3948944" y="2716283"/>
                      <a:pt x="3943610" y="2730761"/>
                    </a:cubicBezTo>
                    <a:cubicBezTo>
                      <a:pt x="3948088" y="2751906"/>
                      <a:pt x="3961327" y="2714187"/>
                      <a:pt x="3952850" y="2758288"/>
                    </a:cubicBezTo>
                    <a:cubicBezTo>
                      <a:pt x="3967994" y="2754478"/>
                      <a:pt x="3960184" y="2735714"/>
                      <a:pt x="3960565" y="2707996"/>
                    </a:cubicBezTo>
                    <a:cubicBezTo>
                      <a:pt x="3964566" y="2686469"/>
                      <a:pt x="3979520" y="2706758"/>
                      <a:pt x="3979996" y="2720093"/>
                    </a:cubicBezTo>
                    <a:cubicBezTo>
                      <a:pt x="3978662" y="2734666"/>
                      <a:pt x="3970090" y="2710377"/>
                      <a:pt x="3966565" y="2734951"/>
                    </a:cubicBezTo>
                    <a:cubicBezTo>
                      <a:pt x="3969995" y="2762098"/>
                      <a:pt x="3973424" y="2751906"/>
                      <a:pt x="3985615" y="2764289"/>
                    </a:cubicBezTo>
                    <a:cubicBezTo>
                      <a:pt x="3986378" y="2736095"/>
                      <a:pt x="4000094" y="2746191"/>
                      <a:pt x="3999808" y="2715140"/>
                    </a:cubicBezTo>
                    <a:cubicBezTo>
                      <a:pt x="4005714" y="2715140"/>
                      <a:pt x="4006475" y="2726855"/>
                      <a:pt x="4012667" y="2726093"/>
                    </a:cubicBezTo>
                    <a:cubicBezTo>
                      <a:pt x="4009619" y="2698376"/>
                      <a:pt x="4011619" y="2703043"/>
                      <a:pt x="4016762" y="2683707"/>
                    </a:cubicBezTo>
                    <a:cubicBezTo>
                      <a:pt x="4034003" y="2671706"/>
                      <a:pt x="4050005" y="2738476"/>
                      <a:pt x="4035146" y="2747334"/>
                    </a:cubicBezTo>
                    <a:cubicBezTo>
                      <a:pt x="4037051" y="2759240"/>
                      <a:pt x="4041909" y="2764574"/>
                      <a:pt x="4047909" y="2766860"/>
                    </a:cubicBezTo>
                    <a:cubicBezTo>
                      <a:pt x="4045528" y="2758764"/>
                      <a:pt x="4044766" y="2746858"/>
                      <a:pt x="4045242" y="2731999"/>
                    </a:cubicBezTo>
                    <a:cubicBezTo>
                      <a:pt x="4055148" y="2734571"/>
                      <a:pt x="4064483" y="2789530"/>
                      <a:pt x="4068198" y="2736095"/>
                    </a:cubicBezTo>
                    <a:cubicBezTo>
                      <a:pt x="4060006" y="2735523"/>
                      <a:pt x="4057815" y="2750287"/>
                      <a:pt x="4051814" y="2733142"/>
                    </a:cubicBezTo>
                    <a:cubicBezTo>
                      <a:pt x="4053434" y="2716759"/>
                      <a:pt x="4066864" y="2735142"/>
                      <a:pt x="4062292" y="2700662"/>
                    </a:cubicBezTo>
                    <a:cubicBezTo>
                      <a:pt x="4075055" y="2691803"/>
                      <a:pt x="4080961" y="2715425"/>
                      <a:pt x="4088771" y="2688184"/>
                    </a:cubicBezTo>
                    <a:cubicBezTo>
                      <a:pt x="4098201" y="2693613"/>
                      <a:pt x="4103345" y="2709043"/>
                      <a:pt x="4104393" y="2733999"/>
                    </a:cubicBezTo>
                    <a:cubicBezTo>
                      <a:pt x="4101059" y="2758859"/>
                      <a:pt x="4099821" y="2713234"/>
                      <a:pt x="4091439" y="2723141"/>
                    </a:cubicBezTo>
                    <a:cubicBezTo>
                      <a:pt x="4087533" y="2724855"/>
                      <a:pt x="4100106" y="2757050"/>
                      <a:pt x="4110679" y="2752478"/>
                    </a:cubicBezTo>
                    <a:cubicBezTo>
                      <a:pt x="4107155" y="2704186"/>
                      <a:pt x="4101059" y="2694184"/>
                      <a:pt x="4102678" y="2647607"/>
                    </a:cubicBezTo>
                    <a:cubicBezTo>
                      <a:pt x="4087724" y="2663895"/>
                      <a:pt x="4083247" y="2670277"/>
                      <a:pt x="4063149" y="2657704"/>
                    </a:cubicBezTo>
                    <a:cubicBezTo>
                      <a:pt x="4074960" y="2631320"/>
                      <a:pt x="4102869" y="2638559"/>
                      <a:pt x="4119061" y="2650655"/>
                    </a:cubicBezTo>
                    <a:cubicBezTo>
                      <a:pt x="4113822" y="2615032"/>
                      <a:pt x="4095439" y="2624081"/>
                      <a:pt x="4086581" y="2635987"/>
                    </a:cubicBezTo>
                    <a:cubicBezTo>
                      <a:pt x="4076294" y="2616842"/>
                      <a:pt x="4104869" y="2608936"/>
                      <a:pt x="4094010" y="2585790"/>
                    </a:cubicBezTo>
                    <a:cubicBezTo>
                      <a:pt x="4118775" y="2607221"/>
                      <a:pt x="4133634" y="2583123"/>
                      <a:pt x="4153065" y="2579408"/>
                    </a:cubicBezTo>
                    <a:cubicBezTo>
                      <a:pt x="4162685" y="2586743"/>
                      <a:pt x="4149636" y="2597125"/>
                      <a:pt x="4152494" y="2613698"/>
                    </a:cubicBezTo>
                    <a:cubicBezTo>
                      <a:pt x="4162685" y="2619794"/>
                      <a:pt x="4165543" y="2597315"/>
                      <a:pt x="4172115" y="2617127"/>
                    </a:cubicBezTo>
                    <a:cubicBezTo>
                      <a:pt x="4172973" y="2627795"/>
                      <a:pt x="4162209" y="2645036"/>
                      <a:pt x="4162209" y="2624081"/>
                    </a:cubicBezTo>
                    <a:cubicBezTo>
                      <a:pt x="4154780" y="2631510"/>
                      <a:pt x="4169734" y="2655037"/>
                      <a:pt x="4178116" y="2652656"/>
                    </a:cubicBezTo>
                    <a:cubicBezTo>
                      <a:pt x="4179354" y="2666943"/>
                      <a:pt x="4160019" y="2663419"/>
                      <a:pt x="4161733" y="2649703"/>
                    </a:cubicBezTo>
                    <a:cubicBezTo>
                      <a:pt x="4157447" y="2644559"/>
                      <a:pt x="4163828" y="2697614"/>
                      <a:pt x="4154970" y="2665705"/>
                    </a:cubicBezTo>
                    <a:cubicBezTo>
                      <a:pt x="4147160" y="2671515"/>
                      <a:pt x="4163638" y="2688470"/>
                      <a:pt x="4157447" y="2717807"/>
                    </a:cubicBezTo>
                    <a:cubicBezTo>
                      <a:pt x="4159447" y="2693804"/>
                      <a:pt x="4176115" y="2712568"/>
                      <a:pt x="4177640" y="2687041"/>
                    </a:cubicBezTo>
                    <a:cubicBezTo>
                      <a:pt x="4189165" y="2696471"/>
                      <a:pt x="4177735" y="2708282"/>
                      <a:pt x="4180116" y="2739047"/>
                    </a:cubicBezTo>
                    <a:cubicBezTo>
                      <a:pt x="4184307" y="2718568"/>
                      <a:pt x="4192499" y="2709520"/>
                      <a:pt x="4206786" y="2718188"/>
                    </a:cubicBezTo>
                    <a:cubicBezTo>
                      <a:pt x="4203548" y="2692565"/>
                      <a:pt x="4189641" y="2692089"/>
                      <a:pt x="4181069" y="2679135"/>
                    </a:cubicBezTo>
                    <a:cubicBezTo>
                      <a:pt x="4197452" y="2674754"/>
                      <a:pt x="4207263" y="2694661"/>
                      <a:pt x="4223836" y="2669610"/>
                    </a:cubicBezTo>
                    <a:cubicBezTo>
                      <a:pt x="4228408" y="2673515"/>
                      <a:pt x="4223836" y="2684945"/>
                      <a:pt x="4220312" y="2686279"/>
                    </a:cubicBezTo>
                    <a:cubicBezTo>
                      <a:pt x="4231266" y="2723426"/>
                      <a:pt x="4234504" y="2662752"/>
                      <a:pt x="4246696" y="2673801"/>
                    </a:cubicBezTo>
                    <a:cubicBezTo>
                      <a:pt x="4254316" y="2675325"/>
                      <a:pt x="4245172" y="2697042"/>
                      <a:pt x="4239933" y="2689803"/>
                    </a:cubicBezTo>
                    <a:cubicBezTo>
                      <a:pt x="4238028" y="2719235"/>
                      <a:pt x="4257650" y="2697995"/>
                      <a:pt x="4259269" y="2719140"/>
                    </a:cubicBezTo>
                    <a:cubicBezTo>
                      <a:pt x="4269651" y="2707139"/>
                      <a:pt x="4252888" y="2690756"/>
                      <a:pt x="4253268" y="2675039"/>
                    </a:cubicBezTo>
                    <a:cubicBezTo>
                      <a:pt x="4254031" y="2668181"/>
                      <a:pt x="4256697" y="2667134"/>
                      <a:pt x="4256793" y="2658466"/>
                    </a:cubicBezTo>
                    <a:cubicBezTo>
                      <a:pt x="4270509" y="2655418"/>
                      <a:pt x="4269366" y="2692851"/>
                      <a:pt x="4276414" y="2662181"/>
                    </a:cubicBezTo>
                    <a:cubicBezTo>
                      <a:pt x="4274700" y="2727713"/>
                      <a:pt x="4319086" y="2682088"/>
                      <a:pt x="4308609" y="2727903"/>
                    </a:cubicBezTo>
                    <a:cubicBezTo>
                      <a:pt x="4319086" y="2737333"/>
                      <a:pt x="4315657" y="2706853"/>
                      <a:pt x="4322039" y="2704472"/>
                    </a:cubicBezTo>
                    <a:cubicBezTo>
                      <a:pt x="4324706" y="2706567"/>
                      <a:pt x="4325182" y="2713616"/>
                      <a:pt x="4328516" y="2714187"/>
                    </a:cubicBezTo>
                    <a:cubicBezTo>
                      <a:pt x="4327849" y="2724188"/>
                      <a:pt x="4322420" y="2720474"/>
                      <a:pt x="4318514" y="2721045"/>
                    </a:cubicBezTo>
                    <a:cubicBezTo>
                      <a:pt x="4334136" y="2753716"/>
                      <a:pt x="4347852" y="2704853"/>
                      <a:pt x="4364806" y="2711901"/>
                    </a:cubicBezTo>
                    <a:cubicBezTo>
                      <a:pt x="4364711" y="2717616"/>
                      <a:pt x="4364711" y="2723426"/>
                      <a:pt x="4364616" y="2729141"/>
                    </a:cubicBezTo>
                    <a:cubicBezTo>
                      <a:pt x="4358139" y="2748763"/>
                      <a:pt x="4347661" y="2713711"/>
                      <a:pt x="4338136" y="2733237"/>
                    </a:cubicBezTo>
                    <a:cubicBezTo>
                      <a:pt x="4351471" y="2765622"/>
                      <a:pt x="4333278" y="2738476"/>
                      <a:pt x="4321563" y="2738857"/>
                    </a:cubicBezTo>
                    <a:cubicBezTo>
                      <a:pt x="4318134" y="2789244"/>
                      <a:pt x="4338136" y="2732666"/>
                      <a:pt x="4337660" y="2776005"/>
                    </a:cubicBezTo>
                    <a:cubicBezTo>
                      <a:pt x="4356519" y="2753335"/>
                      <a:pt x="4375855" y="2736095"/>
                      <a:pt x="4381380" y="2697614"/>
                    </a:cubicBezTo>
                    <a:cubicBezTo>
                      <a:pt x="4385856" y="2701138"/>
                      <a:pt x="4383951" y="2719616"/>
                      <a:pt x="4384333" y="2732570"/>
                    </a:cubicBezTo>
                    <a:cubicBezTo>
                      <a:pt x="4389190" y="2726093"/>
                      <a:pt x="4394905" y="2721617"/>
                      <a:pt x="4394524" y="2699995"/>
                    </a:cubicBezTo>
                    <a:cubicBezTo>
                      <a:pt x="4389857" y="2699900"/>
                      <a:pt x="4385189" y="2699805"/>
                      <a:pt x="4384713" y="2689708"/>
                    </a:cubicBezTo>
                    <a:cubicBezTo>
                      <a:pt x="4384713" y="2677040"/>
                      <a:pt x="4401287" y="2694089"/>
                      <a:pt x="4401001" y="2709806"/>
                    </a:cubicBezTo>
                    <a:cubicBezTo>
                      <a:pt x="4407764" y="2708377"/>
                      <a:pt x="4407669" y="2687708"/>
                      <a:pt x="4414431" y="2686374"/>
                    </a:cubicBezTo>
                    <a:cubicBezTo>
                      <a:pt x="4418813" y="2706758"/>
                      <a:pt x="4426147" y="2719997"/>
                      <a:pt x="4437196" y="2724665"/>
                    </a:cubicBezTo>
                    <a:cubicBezTo>
                      <a:pt x="4443673" y="2686850"/>
                      <a:pt x="4425481" y="2707710"/>
                      <a:pt x="4424242" y="2688089"/>
                    </a:cubicBezTo>
                    <a:cubicBezTo>
                      <a:pt x="4432529" y="2677801"/>
                      <a:pt x="4449483" y="2666467"/>
                      <a:pt x="4453865" y="2693232"/>
                    </a:cubicBezTo>
                    <a:cubicBezTo>
                      <a:pt x="4479868" y="2621033"/>
                      <a:pt x="4516540" y="2737809"/>
                      <a:pt x="4536447" y="2681897"/>
                    </a:cubicBezTo>
                    <a:cubicBezTo>
                      <a:pt x="4547401" y="2724379"/>
                      <a:pt x="4563212" y="2711806"/>
                      <a:pt x="4575689" y="2740286"/>
                    </a:cubicBezTo>
                    <a:cubicBezTo>
                      <a:pt x="4587310" y="2725236"/>
                      <a:pt x="4566069" y="2719045"/>
                      <a:pt x="4565974" y="2704281"/>
                    </a:cubicBezTo>
                    <a:cubicBezTo>
                      <a:pt x="4568356" y="2679611"/>
                      <a:pt x="4604646" y="2721807"/>
                      <a:pt x="4592454" y="2683136"/>
                    </a:cubicBezTo>
                    <a:cubicBezTo>
                      <a:pt x="4607884" y="2690851"/>
                      <a:pt x="4630458" y="2723998"/>
                      <a:pt x="4641888" y="2700376"/>
                    </a:cubicBezTo>
                    <a:cubicBezTo>
                      <a:pt x="4632268" y="2684564"/>
                      <a:pt x="4610837" y="2688279"/>
                      <a:pt x="4615695" y="2661514"/>
                    </a:cubicBezTo>
                    <a:cubicBezTo>
                      <a:pt x="4614838" y="2634463"/>
                      <a:pt x="4625124" y="2684945"/>
                      <a:pt x="4625600" y="2654561"/>
                    </a:cubicBezTo>
                    <a:cubicBezTo>
                      <a:pt x="4623886" y="2680468"/>
                      <a:pt x="4641888" y="2678087"/>
                      <a:pt x="4642174" y="2640368"/>
                    </a:cubicBezTo>
                    <a:cubicBezTo>
                      <a:pt x="4647032" y="2645702"/>
                      <a:pt x="4650461" y="2654465"/>
                      <a:pt x="4655319" y="2659799"/>
                    </a:cubicBezTo>
                    <a:cubicBezTo>
                      <a:pt x="4635031" y="2671325"/>
                      <a:pt x="4649127" y="2678278"/>
                      <a:pt x="4665129" y="2687231"/>
                    </a:cubicBezTo>
                    <a:cubicBezTo>
                      <a:pt x="4664177" y="2667038"/>
                      <a:pt x="4665796" y="2654275"/>
                      <a:pt x="4668654" y="2644845"/>
                    </a:cubicBezTo>
                    <a:cubicBezTo>
                      <a:pt x="4699991" y="2682659"/>
                      <a:pt x="4729042" y="2631891"/>
                      <a:pt x="4764666" y="2661228"/>
                    </a:cubicBezTo>
                    <a:cubicBezTo>
                      <a:pt x="4758474" y="2643797"/>
                      <a:pt x="4766666" y="2645893"/>
                      <a:pt x="4764761" y="2618270"/>
                    </a:cubicBezTo>
                    <a:cubicBezTo>
                      <a:pt x="4760379" y="2617508"/>
                      <a:pt x="4755903" y="2616746"/>
                      <a:pt x="4751521" y="2615984"/>
                    </a:cubicBezTo>
                    <a:cubicBezTo>
                      <a:pt x="4752188" y="2628462"/>
                      <a:pt x="4761427" y="2620651"/>
                      <a:pt x="4761427" y="2634844"/>
                    </a:cubicBezTo>
                    <a:cubicBezTo>
                      <a:pt x="4748378" y="2655323"/>
                      <a:pt x="4740186" y="2637225"/>
                      <a:pt x="4721708" y="2636654"/>
                    </a:cubicBezTo>
                    <a:cubicBezTo>
                      <a:pt x="4714278" y="2631796"/>
                      <a:pt x="4721708" y="2591124"/>
                      <a:pt x="4715231" y="2584076"/>
                    </a:cubicBezTo>
                    <a:cubicBezTo>
                      <a:pt x="4714469" y="2607698"/>
                      <a:pt x="4711611" y="2632177"/>
                      <a:pt x="4698467" y="2641321"/>
                    </a:cubicBezTo>
                    <a:cubicBezTo>
                      <a:pt x="4683132" y="2609984"/>
                      <a:pt x="4692561" y="2630748"/>
                      <a:pt x="4675417" y="2611603"/>
                    </a:cubicBezTo>
                    <a:cubicBezTo>
                      <a:pt x="4675417" y="2620175"/>
                      <a:pt x="4675417" y="2628653"/>
                      <a:pt x="4675321" y="2637320"/>
                    </a:cubicBezTo>
                    <a:cubicBezTo>
                      <a:pt x="4665225" y="2629415"/>
                      <a:pt x="4663224" y="2644083"/>
                      <a:pt x="4655414" y="2642559"/>
                    </a:cubicBezTo>
                    <a:cubicBezTo>
                      <a:pt x="4645032" y="2639225"/>
                      <a:pt x="4651318" y="2595601"/>
                      <a:pt x="4639031" y="2596744"/>
                    </a:cubicBezTo>
                    <a:cubicBezTo>
                      <a:pt x="4643793" y="2625605"/>
                      <a:pt x="4638173" y="2621414"/>
                      <a:pt x="4632268" y="2638654"/>
                    </a:cubicBezTo>
                    <a:cubicBezTo>
                      <a:pt x="4620552" y="2611222"/>
                      <a:pt x="4621315" y="2632272"/>
                      <a:pt x="4605979" y="2634082"/>
                    </a:cubicBezTo>
                    <a:cubicBezTo>
                      <a:pt x="4603408" y="2657037"/>
                      <a:pt x="4612361" y="2652465"/>
                      <a:pt x="4612361" y="2669515"/>
                    </a:cubicBezTo>
                    <a:cubicBezTo>
                      <a:pt x="4611694" y="2676373"/>
                      <a:pt x="4609027" y="2677516"/>
                      <a:pt x="4609027" y="2686088"/>
                    </a:cubicBezTo>
                    <a:cubicBezTo>
                      <a:pt x="4587215" y="2671610"/>
                      <a:pt x="4602931" y="2618937"/>
                      <a:pt x="4576452" y="2620271"/>
                    </a:cubicBezTo>
                    <a:cubicBezTo>
                      <a:pt x="4574737" y="2599220"/>
                      <a:pt x="4602265" y="2593696"/>
                      <a:pt x="4599502" y="2624366"/>
                    </a:cubicBezTo>
                    <a:cubicBezTo>
                      <a:pt x="4605789" y="2647798"/>
                      <a:pt x="4600645" y="2599982"/>
                      <a:pt x="4599693" y="2589981"/>
                    </a:cubicBezTo>
                    <a:cubicBezTo>
                      <a:pt x="4608265" y="2586362"/>
                      <a:pt x="4611504" y="2595506"/>
                      <a:pt x="4609408" y="2617508"/>
                    </a:cubicBezTo>
                    <a:cubicBezTo>
                      <a:pt x="4620076" y="2574646"/>
                      <a:pt x="4641126" y="2606364"/>
                      <a:pt x="4649127" y="2572741"/>
                    </a:cubicBezTo>
                    <a:cubicBezTo>
                      <a:pt x="4659319" y="2585981"/>
                      <a:pt x="4642841" y="2609888"/>
                      <a:pt x="4652271" y="2624938"/>
                    </a:cubicBezTo>
                    <a:cubicBezTo>
                      <a:pt x="4658843" y="2620080"/>
                      <a:pt x="4661129" y="2603507"/>
                      <a:pt x="4662367" y="2583695"/>
                    </a:cubicBezTo>
                    <a:cubicBezTo>
                      <a:pt x="4677416" y="2587219"/>
                      <a:pt x="4693133" y="2589124"/>
                      <a:pt x="4698658" y="2615508"/>
                    </a:cubicBezTo>
                    <a:cubicBezTo>
                      <a:pt x="4708849" y="2608841"/>
                      <a:pt x="4697324" y="2586362"/>
                      <a:pt x="4695514" y="2580647"/>
                    </a:cubicBezTo>
                    <a:cubicBezTo>
                      <a:pt x="4698086" y="2553691"/>
                      <a:pt x="4719898" y="2593791"/>
                      <a:pt x="4718660" y="2576075"/>
                    </a:cubicBezTo>
                    <a:cubicBezTo>
                      <a:pt x="4722279" y="2604268"/>
                      <a:pt x="4734376" y="2608650"/>
                      <a:pt x="4755045" y="2599411"/>
                    </a:cubicBezTo>
                    <a:cubicBezTo>
                      <a:pt x="4754283" y="2589981"/>
                      <a:pt x="4748473" y="2592458"/>
                      <a:pt x="4748473" y="2581028"/>
                    </a:cubicBezTo>
                    <a:cubicBezTo>
                      <a:pt x="4767332" y="2566264"/>
                      <a:pt x="4796479" y="2533022"/>
                      <a:pt x="4811338" y="2591886"/>
                    </a:cubicBezTo>
                    <a:cubicBezTo>
                      <a:pt x="4815529" y="2577599"/>
                      <a:pt x="4822578" y="2571217"/>
                      <a:pt x="4821340" y="2541975"/>
                    </a:cubicBezTo>
                    <a:cubicBezTo>
                      <a:pt x="4833627" y="2547309"/>
                      <a:pt x="4843914" y="2547118"/>
                      <a:pt x="4844485" y="2520163"/>
                    </a:cubicBezTo>
                    <a:cubicBezTo>
                      <a:pt x="4847152" y="2522258"/>
                      <a:pt x="4847723" y="2529307"/>
                      <a:pt x="4851058" y="2529974"/>
                    </a:cubicBezTo>
                    <a:cubicBezTo>
                      <a:pt x="4850009" y="2570074"/>
                      <a:pt x="4827340" y="2550167"/>
                      <a:pt x="4827817" y="2594648"/>
                    </a:cubicBezTo>
                    <a:cubicBezTo>
                      <a:pt x="4862392" y="2566073"/>
                      <a:pt x="4888872" y="2539118"/>
                      <a:pt x="4930496" y="2560644"/>
                    </a:cubicBezTo>
                    <a:cubicBezTo>
                      <a:pt x="4931449" y="2546928"/>
                      <a:pt x="4927353" y="2545309"/>
                      <a:pt x="4927162" y="2534260"/>
                    </a:cubicBezTo>
                    <a:cubicBezTo>
                      <a:pt x="4931734" y="2545118"/>
                      <a:pt x="4958309" y="2577884"/>
                      <a:pt x="4960214" y="2539880"/>
                    </a:cubicBezTo>
                    <a:cubicBezTo>
                      <a:pt x="4948498" y="2564073"/>
                      <a:pt x="4944879" y="2516543"/>
                      <a:pt x="4933734" y="2535403"/>
                    </a:cubicBezTo>
                    <a:cubicBezTo>
                      <a:pt x="4935734" y="2518067"/>
                      <a:pt x="4938782" y="2503684"/>
                      <a:pt x="4950213" y="2512448"/>
                    </a:cubicBezTo>
                    <a:cubicBezTo>
                      <a:pt x="4949927" y="2443010"/>
                      <a:pt x="4926209" y="2499398"/>
                      <a:pt x="4923733" y="2525021"/>
                    </a:cubicBezTo>
                    <a:cubicBezTo>
                      <a:pt x="4903445" y="2516067"/>
                      <a:pt x="4905922" y="2512067"/>
                      <a:pt x="4893920" y="2511400"/>
                    </a:cubicBezTo>
                    <a:cubicBezTo>
                      <a:pt x="4898492" y="2481110"/>
                      <a:pt x="4912970" y="2478348"/>
                      <a:pt x="4920399" y="2455774"/>
                    </a:cubicBezTo>
                    <a:cubicBezTo>
                      <a:pt x="4923447" y="2490159"/>
                      <a:pt x="4951070" y="2453774"/>
                      <a:pt x="4970025" y="2490064"/>
                    </a:cubicBezTo>
                    <a:cubicBezTo>
                      <a:pt x="4978216" y="2466823"/>
                      <a:pt x="4944402" y="2472443"/>
                      <a:pt x="4946879" y="2434628"/>
                    </a:cubicBezTo>
                    <a:cubicBezTo>
                      <a:pt x="4946879" y="2410530"/>
                      <a:pt x="4955928" y="2456536"/>
                      <a:pt x="4953451" y="2418531"/>
                    </a:cubicBezTo>
                    <a:cubicBezTo>
                      <a:pt x="4945165" y="2410911"/>
                      <a:pt x="4933068" y="2409292"/>
                      <a:pt x="4927067" y="2413959"/>
                    </a:cubicBezTo>
                    <a:cubicBezTo>
                      <a:pt x="4926495" y="2454155"/>
                      <a:pt x="4940402" y="2412054"/>
                      <a:pt x="4943545" y="2433962"/>
                    </a:cubicBezTo>
                    <a:cubicBezTo>
                      <a:pt x="4931829" y="2472824"/>
                      <a:pt x="4906016" y="2415388"/>
                      <a:pt x="4897349" y="2451868"/>
                    </a:cubicBezTo>
                    <a:cubicBezTo>
                      <a:pt x="4903731" y="2432152"/>
                      <a:pt x="4882109" y="2425484"/>
                      <a:pt x="4877537" y="2405577"/>
                    </a:cubicBezTo>
                    <a:cubicBezTo>
                      <a:pt x="4872013" y="2421674"/>
                      <a:pt x="4877823" y="2416531"/>
                      <a:pt x="4877537" y="2439867"/>
                    </a:cubicBezTo>
                    <a:cubicBezTo>
                      <a:pt x="4867345" y="2444534"/>
                      <a:pt x="4873536" y="2409578"/>
                      <a:pt x="4861059" y="2419865"/>
                    </a:cubicBezTo>
                    <a:cubicBezTo>
                      <a:pt x="4862106" y="2440343"/>
                      <a:pt x="4872584" y="2437867"/>
                      <a:pt x="4870964" y="2464442"/>
                    </a:cubicBezTo>
                    <a:cubicBezTo>
                      <a:pt x="4877156" y="2464346"/>
                      <a:pt x="4882014" y="2460727"/>
                      <a:pt x="4884204" y="2449487"/>
                    </a:cubicBezTo>
                    <a:cubicBezTo>
                      <a:pt x="4890967" y="2453107"/>
                      <a:pt x="4890777" y="2473586"/>
                      <a:pt x="4894110" y="2485682"/>
                    </a:cubicBezTo>
                    <a:cubicBezTo>
                      <a:pt x="4882299" y="2525116"/>
                      <a:pt x="4856582" y="2478634"/>
                      <a:pt x="4847819" y="2477681"/>
                    </a:cubicBezTo>
                    <a:cubicBezTo>
                      <a:pt x="4848866" y="2466156"/>
                      <a:pt x="4856106" y="2471966"/>
                      <a:pt x="4861059" y="2471395"/>
                    </a:cubicBezTo>
                    <a:cubicBezTo>
                      <a:pt x="4843914" y="2413388"/>
                      <a:pt x="4824292" y="2462060"/>
                      <a:pt x="4808195" y="2496636"/>
                    </a:cubicBezTo>
                    <a:cubicBezTo>
                      <a:pt x="4798860" y="2493493"/>
                      <a:pt x="4804194" y="2455202"/>
                      <a:pt x="4791716" y="2459489"/>
                    </a:cubicBezTo>
                    <a:cubicBezTo>
                      <a:pt x="4791716" y="2476538"/>
                      <a:pt x="4800670" y="2471966"/>
                      <a:pt x="4798289" y="2495017"/>
                    </a:cubicBezTo>
                    <a:cubicBezTo>
                      <a:pt x="4768857" y="2468061"/>
                      <a:pt x="4726947" y="2424151"/>
                      <a:pt x="4695990" y="2434628"/>
                    </a:cubicBezTo>
                    <a:cubicBezTo>
                      <a:pt x="4696752" y="2407768"/>
                      <a:pt x="4713802" y="2426627"/>
                      <a:pt x="4712659" y="2394528"/>
                    </a:cubicBezTo>
                    <a:cubicBezTo>
                      <a:pt x="4703134" y="2402434"/>
                      <a:pt x="4690371" y="2401576"/>
                      <a:pt x="4689418" y="2433485"/>
                    </a:cubicBezTo>
                    <a:cubicBezTo>
                      <a:pt x="4668844" y="2420912"/>
                      <a:pt x="4640841" y="2492064"/>
                      <a:pt x="4616838" y="2429580"/>
                    </a:cubicBezTo>
                    <a:cubicBezTo>
                      <a:pt x="4618362" y="2447868"/>
                      <a:pt x="4606360" y="2442915"/>
                      <a:pt x="4600264" y="2461013"/>
                    </a:cubicBezTo>
                    <a:cubicBezTo>
                      <a:pt x="4591406" y="2451392"/>
                      <a:pt x="4594549" y="2421293"/>
                      <a:pt x="4587215" y="2450059"/>
                    </a:cubicBezTo>
                    <a:cubicBezTo>
                      <a:pt x="4579119" y="2442725"/>
                      <a:pt x="4593406" y="2428342"/>
                      <a:pt x="4590739" y="2407768"/>
                    </a:cubicBezTo>
                    <a:cubicBezTo>
                      <a:pt x="4579595" y="2405291"/>
                      <a:pt x="4585501" y="2450916"/>
                      <a:pt x="4574166" y="2447678"/>
                    </a:cubicBezTo>
                    <a:cubicBezTo>
                      <a:pt x="4569117" y="2442343"/>
                      <a:pt x="4573975" y="2438724"/>
                      <a:pt x="4577499" y="2439772"/>
                    </a:cubicBezTo>
                    <a:cubicBezTo>
                      <a:pt x="4565593" y="2409768"/>
                      <a:pt x="4518539" y="2483777"/>
                      <a:pt x="4508729" y="2419198"/>
                    </a:cubicBezTo>
                    <a:cubicBezTo>
                      <a:pt x="4504919" y="2419769"/>
                      <a:pt x="4505872" y="2434343"/>
                      <a:pt x="4505300" y="2444249"/>
                    </a:cubicBezTo>
                    <a:cubicBezTo>
                      <a:pt x="4495870" y="2431866"/>
                      <a:pt x="4479487" y="2450249"/>
                      <a:pt x="4465867" y="2454536"/>
                    </a:cubicBezTo>
                    <a:cubicBezTo>
                      <a:pt x="4454246" y="2451488"/>
                      <a:pt x="4473010" y="2427389"/>
                      <a:pt x="4462818" y="2428151"/>
                    </a:cubicBezTo>
                    <a:cubicBezTo>
                      <a:pt x="4448531" y="2444249"/>
                      <a:pt x="4405097" y="2475109"/>
                      <a:pt x="4400906" y="2382908"/>
                    </a:cubicBezTo>
                    <a:cubicBezTo>
                      <a:pt x="4389190" y="2388146"/>
                      <a:pt x="4400334" y="2403958"/>
                      <a:pt x="4397191" y="2433771"/>
                    </a:cubicBezTo>
                    <a:cubicBezTo>
                      <a:pt x="4396334" y="2443010"/>
                      <a:pt x="4390619" y="2438438"/>
                      <a:pt x="4390428" y="2449773"/>
                    </a:cubicBezTo>
                    <a:cubicBezTo>
                      <a:pt x="4383380" y="2449964"/>
                      <a:pt x="4389285" y="2419103"/>
                      <a:pt x="4387571" y="2406244"/>
                    </a:cubicBezTo>
                    <a:cubicBezTo>
                      <a:pt x="4366997" y="2399386"/>
                      <a:pt x="4350900" y="2383098"/>
                      <a:pt x="4342422" y="2329472"/>
                    </a:cubicBezTo>
                    <a:cubicBezTo>
                      <a:pt x="4344899" y="2321852"/>
                      <a:pt x="4348518" y="2317471"/>
                      <a:pt x="4352423" y="2314137"/>
                    </a:cubicBezTo>
                    <a:cubicBezTo>
                      <a:pt x="4356805" y="2317566"/>
                      <a:pt x="4354900" y="2336140"/>
                      <a:pt x="4355376" y="2349094"/>
                    </a:cubicBezTo>
                    <a:cubicBezTo>
                      <a:pt x="4360520" y="2323853"/>
                      <a:pt x="4365283" y="2346046"/>
                      <a:pt x="4371855" y="2334711"/>
                    </a:cubicBezTo>
                    <a:cubicBezTo>
                      <a:pt x="4375379" y="2347760"/>
                      <a:pt x="4375188" y="2356333"/>
                      <a:pt x="4368331" y="2359952"/>
                    </a:cubicBezTo>
                    <a:cubicBezTo>
                      <a:pt x="4374426" y="2380717"/>
                      <a:pt x="4380427" y="2401291"/>
                      <a:pt x="4391000" y="2389766"/>
                    </a:cubicBezTo>
                    <a:cubicBezTo>
                      <a:pt x="4382713" y="2375668"/>
                      <a:pt x="4374045" y="2368334"/>
                      <a:pt x="4381665" y="2336521"/>
                    </a:cubicBezTo>
                    <a:cubicBezTo>
                      <a:pt x="4371569" y="2335664"/>
                      <a:pt x="4366139" y="2323281"/>
                      <a:pt x="4358996" y="2315375"/>
                    </a:cubicBezTo>
                    <a:cubicBezTo>
                      <a:pt x="4359567" y="2293468"/>
                      <a:pt x="4370140" y="2300231"/>
                      <a:pt x="4378713" y="2301564"/>
                    </a:cubicBezTo>
                    <a:cubicBezTo>
                      <a:pt x="4364901" y="2278990"/>
                      <a:pt x="4380522" y="2275847"/>
                      <a:pt x="4382523" y="2250796"/>
                    </a:cubicBezTo>
                    <a:cubicBezTo>
                      <a:pt x="4389667" y="2278895"/>
                      <a:pt x="4383284" y="2272037"/>
                      <a:pt x="4395477" y="2261464"/>
                    </a:cubicBezTo>
                    <a:cubicBezTo>
                      <a:pt x="4394238" y="2293087"/>
                      <a:pt x="4381284" y="2291182"/>
                      <a:pt x="4375379" y="2309565"/>
                    </a:cubicBezTo>
                    <a:cubicBezTo>
                      <a:pt x="4378522" y="2324329"/>
                      <a:pt x="4389190" y="2321281"/>
                      <a:pt x="4394810" y="2330234"/>
                    </a:cubicBezTo>
                    <a:cubicBezTo>
                      <a:pt x="4392809" y="2306708"/>
                      <a:pt x="4401763" y="2314804"/>
                      <a:pt x="4404811" y="2306136"/>
                    </a:cubicBezTo>
                    <a:cubicBezTo>
                      <a:pt x="4402811" y="2297087"/>
                      <a:pt x="4397382" y="2295944"/>
                      <a:pt x="4398525" y="2279180"/>
                    </a:cubicBezTo>
                    <a:cubicBezTo>
                      <a:pt x="4404335" y="2260607"/>
                      <a:pt x="4423480" y="2280419"/>
                      <a:pt x="4434529" y="2276894"/>
                    </a:cubicBezTo>
                    <a:cubicBezTo>
                      <a:pt x="4433481" y="2265464"/>
                      <a:pt x="4428909" y="2262416"/>
                      <a:pt x="4428243" y="2250129"/>
                    </a:cubicBezTo>
                    <a:cubicBezTo>
                      <a:pt x="4443482" y="2270989"/>
                      <a:pt x="4453484" y="2242319"/>
                      <a:pt x="4454056" y="2288991"/>
                    </a:cubicBezTo>
                    <a:cubicBezTo>
                      <a:pt x="4460437" y="2277942"/>
                      <a:pt x="4463675" y="2258130"/>
                      <a:pt x="4473867" y="2258225"/>
                    </a:cubicBezTo>
                    <a:cubicBezTo>
                      <a:pt x="4478725" y="2262797"/>
                      <a:pt x="4472534" y="2268989"/>
                      <a:pt x="4473677" y="2283848"/>
                    </a:cubicBezTo>
                    <a:cubicBezTo>
                      <a:pt x="4481011" y="2269846"/>
                      <a:pt x="4489203" y="2258130"/>
                      <a:pt x="4493679" y="2235842"/>
                    </a:cubicBezTo>
                    <a:cubicBezTo>
                      <a:pt x="4503109" y="2249653"/>
                      <a:pt x="4528255" y="2306803"/>
                      <a:pt x="4539304" y="2261178"/>
                    </a:cubicBezTo>
                    <a:cubicBezTo>
                      <a:pt x="4546448" y="2260892"/>
                      <a:pt x="4549591" y="2269941"/>
                      <a:pt x="4548924" y="2288610"/>
                    </a:cubicBezTo>
                    <a:cubicBezTo>
                      <a:pt x="4558259" y="2270417"/>
                      <a:pt x="4567689" y="2278037"/>
                      <a:pt x="4588167" y="2278418"/>
                    </a:cubicBezTo>
                    <a:cubicBezTo>
                      <a:pt x="4590453" y="2244509"/>
                      <a:pt x="4575880" y="2251653"/>
                      <a:pt x="4565498" y="2248605"/>
                    </a:cubicBezTo>
                    <a:cubicBezTo>
                      <a:pt x="4569689" y="2216601"/>
                      <a:pt x="4578833" y="2252415"/>
                      <a:pt x="4588358" y="2235556"/>
                    </a:cubicBezTo>
                    <a:cubicBezTo>
                      <a:pt x="4592358" y="2233651"/>
                      <a:pt x="4599502" y="2262321"/>
                      <a:pt x="4591501" y="2261940"/>
                    </a:cubicBezTo>
                    <a:cubicBezTo>
                      <a:pt x="4597121" y="2282800"/>
                      <a:pt x="4613313" y="2260607"/>
                      <a:pt x="4611218" y="2230984"/>
                    </a:cubicBezTo>
                    <a:cubicBezTo>
                      <a:pt x="4626934" y="2233556"/>
                      <a:pt x="4639316" y="2215649"/>
                      <a:pt x="4650556" y="2246414"/>
                    </a:cubicBezTo>
                    <a:cubicBezTo>
                      <a:pt x="4651413" y="2269465"/>
                      <a:pt x="4637888" y="2221459"/>
                      <a:pt x="4640650" y="2261940"/>
                    </a:cubicBezTo>
                    <a:cubicBezTo>
                      <a:pt x="4654557" y="2277275"/>
                      <a:pt x="4662081" y="2245843"/>
                      <a:pt x="4676940" y="2250986"/>
                    </a:cubicBezTo>
                    <a:cubicBezTo>
                      <a:pt x="4681798" y="2255463"/>
                      <a:pt x="4675607" y="2261845"/>
                      <a:pt x="4676845" y="2276704"/>
                    </a:cubicBezTo>
                    <a:cubicBezTo>
                      <a:pt x="4733805" y="2229460"/>
                      <a:pt x="4789335" y="2293182"/>
                      <a:pt x="4841723" y="2236223"/>
                    </a:cubicBezTo>
                    <a:cubicBezTo>
                      <a:pt x="4866393" y="2292706"/>
                      <a:pt x="4903159" y="2238699"/>
                      <a:pt x="4930686" y="2260035"/>
                    </a:cubicBezTo>
                    <a:cubicBezTo>
                      <a:pt x="4909731" y="2222983"/>
                      <a:pt x="4887348" y="2260321"/>
                      <a:pt x="4874775" y="2207552"/>
                    </a:cubicBezTo>
                    <a:cubicBezTo>
                      <a:pt x="4867536" y="2224126"/>
                      <a:pt x="4877632" y="2235746"/>
                      <a:pt x="4871441" y="2250034"/>
                    </a:cubicBezTo>
                    <a:cubicBezTo>
                      <a:pt x="4864678" y="2202028"/>
                      <a:pt x="4835817" y="2228507"/>
                      <a:pt x="4828673" y="2199647"/>
                    </a:cubicBezTo>
                    <a:cubicBezTo>
                      <a:pt x="4818387" y="2209934"/>
                      <a:pt x="4833151" y="2242795"/>
                      <a:pt x="4825340" y="2250701"/>
                    </a:cubicBezTo>
                    <a:cubicBezTo>
                      <a:pt x="4818672" y="2243366"/>
                      <a:pt x="4812386" y="2221459"/>
                      <a:pt x="4805623" y="2238699"/>
                    </a:cubicBezTo>
                    <a:cubicBezTo>
                      <a:pt x="4814005" y="2203076"/>
                      <a:pt x="4799432" y="2226983"/>
                      <a:pt x="4799146" y="2194598"/>
                    </a:cubicBezTo>
                    <a:cubicBezTo>
                      <a:pt x="4793336" y="2195646"/>
                      <a:pt x="4791622" y="2208124"/>
                      <a:pt x="4792479" y="2227841"/>
                    </a:cubicBezTo>
                    <a:cubicBezTo>
                      <a:pt x="4780953" y="2199837"/>
                      <a:pt x="4777143" y="2248891"/>
                      <a:pt x="4762856" y="2239937"/>
                    </a:cubicBezTo>
                    <a:cubicBezTo>
                      <a:pt x="4755045" y="2236032"/>
                      <a:pt x="4766571" y="2217268"/>
                      <a:pt x="4769524" y="2215363"/>
                    </a:cubicBezTo>
                    <a:cubicBezTo>
                      <a:pt x="4765333" y="2196122"/>
                      <a:pt x="4756379" y="2226221"/>
                      <a:pt x="4753045" y="2195360"/>
                    </a:cubicBezTo>
                    <a:cubicBezTo>
                      <a:pt x="4726566" y="2205076"/>
                      <a:pt x="4710088" y="2233556"/>
                      <a:pt x="4683989" y="2183454"/>
                    </a:cubicBezTo>
                    <a:cubicBezTo>
                      <a:pt x="4683989" y="2194884"/>
                      <a:pt x="4683894" y="2206409"/>
                      <a:pt x="4683894" y="2217935"/>
                    </a:cubicBezTo>
                    <a:cubicBezTo>
                      <a:pt x="4677702" y="2200790"/>
                      <a:pt x="4675702" y="2215458"/>
                      <a:pt x="4667415" y="2214982"/>
                    </a:cubicBezTo>
                    <a:cubicBezTo>
                      <a:pt x="4660748" y="2206695"/>
                      <a:pt x="4675512" y="2186216"/>
                      <a:pt x="4677416" y="2173739"/>
                    </a:cubicBezTo>
                    <a:cubicBezTo>
                      <a:pt x="4671130" y="2163547"/>
                      <a:pt x="4664082" y="2155070"/>
                      <a:pt x="4667701" y="2120589"/>
                    </a:cubicBezTo>
                    <a:cubicBezTo>
                      <a:pt x="4660748" y="2117351"/>
                      <a:pt x="4649223" y="2168119"/>
                      <a:pt x="4647889" y="2125828"/>
                    </a:cubicBezTo>
                    <a:cubicBezTo>
                      <a:pt x="4638364" y="2136210"/>
                      <a:pt x="4648651" y="2168309"/>
                      <a:pt x="4651033" y="2177834"/>
                    </a:cubicBezTo>
                    <a:cubicBezTo>
                      <a:pt x="4637697" y="2199932"/>
                      <a:pt x="4631887" y="2174120"/>
                      <a:pt x="4624934" y="2130400"/>
                    </a:cubicBezTo>
                    <a:cubicBezTo>
                      <a:pt x="4619790" y="2128876"/>
                      <a:pt x="4612456" y="2132400"/>
                      <a:pt x="4611980" y="2119637"/>
                    </a:cubicBezTo>
                    <a:cubicBezTo>
                      <a:pt x="4601502" y="2127447"/>
                      <a:pt x="4615028" y="2144592"/>
                      <a:pt x="4621695" y="2138496"/>
                    </a:cubicBezTo>
                    <a:cubicBezTo>
                      <a:pt x="4636078" y="2218316"/>
                      <a:pt x="4586929" y="2212124"/>
                      <a:pt x="4579214" y="2156689"/>
                    </a:cubicBezTo>
                    <a:cubicBezTo>
                      <a:pt x="4565593" y="2156498"/>
                      <a:pt x="4585119" y="2200599"/>
                      <a:pt x="4565974" y="2188788"/>
                    </a:cubicBezTo>
                    <a:cubicBezTo>
                      <a:pt x="4566451" y="2198885"/>
                      <a:pt x="4571880" y="2197075"/>
                      <a:pt x="4575689" y="2199075"/>
                    </a:cubicBezTo>
                    <a:cubicBezTo>
                      <a:pt x="4566736" y="2231079"/>
                      <a:pt x="4557592" y="2166785"/>
                      <a:pt x="4549591" y="2194408"/>
                    </a:cubicBezTo>
                    <a:cubicBezTo>
                      <a:pt x="4544733" y="2186121"/>
                      <a:pt x="4550544" y="2181644"/>
                      <a:pt x="4546543" y="2159546"/>
                    </a:cubicBezTo>
                    <a:cubicBezTo>
                      <a:pt x="4529589" y="2182121"/>
                      <a:pt x="4524731" y="2144592"/>
                      <a:pt x="4510634" y="2170310"/>
                    </a:cubicBezTo>
                    <a:cubicBezTo>
                      <a:pt x="4511206" y="2132495"/>
                      <a:pt x="4497394" y="2161451"/>
                      <a:pt x="4488155" y="2123351"/>
                    </a:cubicBezTo>
                    <a:cubicBezTo>
                      <a:pt x="4481582" y="2142020"/>
                      <a:pt x="4488917" y="2133067"/>
                      <a:pt x="4491203" y="2149640"/>
                    </a:cubicBezTo>
                    <a:cubicBezTo>
                      <a:pt x="4485202" y="2169071"/>
                      <a:pt x="4466723" y="2147259"/>
                      <a:pt x="4468533" y="2119922"/>
                    </a:cubicBezTo>
                    <a:cubicBezTo>
                      <a:pt x="4454722" y="2123161"/>
                      <a:pt x="4465962" y="2144116"/>
                      <a:pt x="4455294" y="2151926"/>
                    </a:cubicBezTo>
                    <a:cubicBezTo>
                      <a:pt x="4440816" y="2142592"/>
                      <a:pt x="4449198" y="2116493"/>
                      <a:pt x="4435863" y="2139830"/>
                    </a:cubicBezTo>
                    <a:cubicBezTo>
                      <a:pt x="4423861" y="2112969"/>
                      <a:pt x="4442721" y="2101825"/>
                      <a:pt x="4442816" y="2080965"/>
                    </a:cubicBezTo>
                    <a:cubicBezTo>
                      <a:pt x="4433005" y="2068392"/>
                      <a:pt x="4430243" y="2072107"/>
                      <a:pt x="4423289" y="2086109"/>
                    </a:cubicBezTo>
                    <a:cubicBezTo>
                      <a:pt x="4420527" y="2064963"/>
                      <a:pt x="4406907" y="2069535"/>
                      <a:pt x="4404144" y="2048294"/>
                    </a:cubicBezTo>
                    <a:cubicBezTo>
                      <a:pt x="4405097" y="2026387"/>
                      <a:pt x="4409669" y="2061058"/>
                      <a:pt x="4417099" y="2050580"/>
                    </a:cubicBezTo>
                    <a:cubicBezTo>
                      <a:pt x="4412526" y="2004384"/>
                      <a:pt x="4412812" y="2033149"/>
                      <a:pt x="4420813" y="1999622"/>
                    </a:cubicBezTo>
                    <a:cubicBezTo>
                      <a:pt x="4401954" y="2011909"/>
                      <a:pt x="4389857" y="2002098"/>
                      <a:pt x="4378141" y="2043627"/>
                    </a:cubicBezTo>
                    <a:cubicBezTo>
                      <a:pt x="4364997" y="2006765"/>
                      <a:pt x="4346994" y="1991335"/>
                      <a:pt x="4330040" y="1983524"/>
                    </a:cubicBezTo>
                    <a:cubicBezTo>
                      <a:pt x="4337755" y="2033054"/>
                      <a:pt x="4370331" y="2000479"/>
                      <a:pt x="4365092" y="2049914"/>
                    </a:cubicBezTo>
                    <a:cubicBezTo>
                      <a:pt x="4354424" y="2069154"/>
                      <a:pt x="4339850" y="2076965"/>
                      <a:pt x="4338327" y="2122589"/>
                    </a:cubicBezTo>
                    <a:cubicBezTo>
                      <a:pt x="4352995" y="2121446"/>
                      <a:pt x="4360425" y="2077060"/>
                      <a:pt x="4384333" y="2079060"/>
                    </a:cubicBezTo>
                    <a:cubicBezTo>
                      <a:pt x="4379379" y="2103254"/>
                      <a:pt x="4364044" y="2096872"/>
                      <a:pt x="4357948" y="2117351"/>
                    </a:cubicBezTo>
                    <a:cubicBezTo>
                      <a:pt x="4372998" y="2133353"/>
                      <a:pt x="4404430" y="2086775"/>
                      <a:pt x="4426242" y="2120970"/>
                    </a:cubicBezTo>
                    <a:cubicBezTo>
                      <a:pt x="4422433" y="2133829"/>
                      <a:pt x="4408812" y="2163737"/>
                      <a:pt x="4419098" y="2188407"/>
                    </a:cubicBezTo>
                    <a:cubicBezTo>
                      <a:pt x="4409764" y="2217173"/>
                      <a:pt x="4393762" y="2191455"/>
                      <a:pt x="4373474" y="2188883"/>
                    </a:cubicBezTo>
                    <a:cubicBezTo>
                      <a:pt x="4373283" y="2173548"/>
                      <a:pt x="4377665" y="2171548"/>
                      <a:pt x="4377093" y="2155165"/>
                    </a:cubicBezTo>
                    <a:cubicBezTo>
                      <a:pt x="4368521" y="2155927"/>
                      <a:pt x="4366235" y="2170976"/>
                      <a:pt x="4367473" y="2136305"/>
                    </a:cubicBezTo>
                    <a:cubicBezTo>
                      <a:pt x="4363091" y="2150307"/>
                      <a:pt x="4356519" y="2157737"/>
                      <a:pt x="4347661" y="2158689"/>
                    </a:cubicBezTo>
                    <a:cubicBezTo>
                      <a:pt x="4340041" y="2157260"/>
                      <a:pt x="4349090" y="2135543"/>
                      <a:pt x="4354329" y="2142592"/>
                    </a:cubicBezTo>
                    <a:cubicBezTo>
                      <a:pt x="4331659" y="2152403"/>
                      <a:pt x="4309371" y="2156022"/>
                      <a:pt x="4276033" y="2154593"/>
                    </a:cubicBezTo>
                    <a:cubicBezTo>
                      <a:pt x="4272509" y="2151736"/>
                      <a:pt x="4274033" y="2136972"/>
                      <a:pt x="4269747" y="2136115"/>
                    </a:cubicBezTo>
                    <a:cubicBezTo>
                      <a:pt x="4272604" y="2123923"/>
                      <a:pt x="4278033" y="2119160"/>
                      <a:pt x="4286130" y="2121923"/>
                    </a:cubicBezTo>
                    <a:cubicBezTo>
                      <a:pt x="4270699" y="2108207"/>
                      <a:pt x="4280605" y="2082965"/>
                      <a:pt x="4293083" y="2080203"/>
                    </a:cubicBezTo>
                    <a:cubicBezTo>
                      <a:pt x="4297083" y="2096491"/>
                      <a:pt x="4290321" y="2121446"/>
                      <a:pt x="4302227" y="2133353"/>
                    </a:cubicBezTo>
                    <a:cubicBezTo>
                      <a:pt x="4308609" y="2123161"/>
                      <a:pt x="4298893" y="2094586"/>
                      <a:pt x="4306227" y="2073821"/>
                    </a:cubicBezTo>
                    <a:cubicBezTo>
                      <a:pt x="4316705" y="2081822"/>
                      <a:pt x="4311561" y="2114017"/>
                      <a:pt x="4315466" y="2118494"/>
                    </a:cubicBezTo>
                    <a:cubicBezTo>
                      <a:pt x="4333469" y="2096110"/>
                      <a:pt x="4316991" y="2036579"/>
                      <a:pt x="4342137" y="2054390"/>
                    </a:cubicBezTo>
                    <a:cubicBezTo>
                      <a:pt x="4345566" y="2024006"/>
                      <a:pt x="4329468" y="2040293"/>
                      <a:pt x="4322801" y="2033721"/>
                    </a:cubicBezTo>
                    <a:cubicBezTo>
                      <a:pt x="4320229" y="2040960"/>
                      <a:pt x="4319086" y="2052485"/>
                      <a:pt x="4319181" y="2067535"/>
                    </a:cubicBezTo>
                    <a:cubicBezTo>
                      <a:pt x="4289178" y="2079727"/>
                      <a:pt x="4295655" y="1977428"/>
                      <a:pt x="4326325" y="2008575"/>
                    </a:cubicBezTo>
                    <a:cubicBezTo>
                      <a:pt x="4324420" y="2000574"/>
                      <a:pt x="4322515" y="1992573"/>
                      <a:pt x="4326516" y="1991430"/>
                    </a:cubicBezTo>
                    <a:cubicBezTo>
                      <a:pt x="4325754" y="1984096"/>
                      <a:pt x="4299751" y="1978000"/>
                      <a:pt x="4300417" y="2004003"/>
                    </a:cubicBezTo>
                    <a:cubicBezTo>
                      <a:pt x="4291654" y="1994573"/>
                      <a:pt x="4306513" y="1974857"/>
                      <a:pt x="4297655" y="1960474"/>
                    </a:cubicBezTo>
                    <a:cubicBezTo>
                      <a:pt x="4322229" y="1975904"/>
                      <a:pt x="4328326" y="1937709"/>
                      <a:pt x="4352900" y="1953140"/>
                    </a:cubicBezTo>
                    <a:cubicBezTo>
                      <a:pt x="4351852" y="1970570"/>
                      <a:pt x="4368711" y="1986382"/>
                      <a:pt x="4362234" y="1989239"/>
                    </a:cubicBezTo>
                    <a:cubicBezTo>
                      <a:pt x="4379189" y="1989620"/>
                      <a:pt x="4398239" y="1978571"/>
                      <a:pt x="4417479" y="1981810"/>
                    </a:cubicBezTo>
                    <a:cubicBezTo>
                      <a:pt x="4406049" y="1965998"/>
                      <a:pt x="4402334" y="1956378"/>
                      <a:pt x="4411479" y="1929232"/>
                    </a:cubicBezTo>
                    <a:cubicBezTo>
                      <a:pt x="4401382" y="1923326"/>
                      <a:pt x="4395667" y="1937042"/>
                      <a:pt x="4401573" y="1953330"/>
                    </a:cubicBezTo>
                    <a:cubicBezTo>
                      <a:pt x="4393381" y="1940566"/>
                      <a:pt x="4381284" y="1941995"/>
                      <a:pt x="4388428" y="1968189"/>
                    </a:cubicBezTo>
                    <a:cubicBezTo>
                      <a:pt x="4377950" y="1973904"/>
                      <a:pt x="4384237" y="1939138"/>
                      <a:pt x="4375664" y="1940090"/>
                    </a:cubicBezTo>
                    <a:cubicBezTo>
                      <a:pt x="4376331" y="1915611"/>
                      <a:pt x="4397858" y="1951425"/>
                      <a:pt x="4398525" y="1926946"/>
                    </a:cubicBezTo>
                    <a:cubicBezTo>
                      <a:pt x="4401954" y="1896466"/>
                      <a:pt x="4384713" y="1915706"/>
                      <a:pt x="4382618" y="1898371"/>
                    </a:cubicBezTo>
                    <a:cubicBezTo>
                      <a:pt x="4381761" y="1878368"/>
                      <a:pt x="4392048" y="1890465"/>
                      <a:pt x="4392524" y="1874368"/>
                    </a:cubicBezTo>
                    <a:cubicBezTo>
                      <a:pt x="4388714" y="1897799"/>
                      <a:pt x="4409193" y="1912087"/>
                      <a:pt x="4421480" y="1896752"/>
                    </a:cubicBezTo>
                    <a:cubicBezTo>
                      <a:pt x="4408526" y="1924469"/>
                      <a:pt x="4416813" y="1921898"/>
                      <a:pt x="4430815" y="1941424"/>
                    </a:cubicBezTo>
                    <a:cubicBezTo>
                      <a:pt x="4423099" y="1884750"/>
                      <a:pt x="4470724" y="1902657"/>
                      <a:pt x="4476153" y="1949520"/>
                    </a:cubicBezTo>
                    <a:cubicBezTo>
                      <a:pt x="4489488" y="1961712"/>
                      <a:pt x="4488917" y="1933709"/>
                      <a:pt x="4499013" y="1936280"/>
                    </a:cubicBezTo>
                    <a:cubicBezTo>
                      <a:pt x="4500061" y="1916659"/>
                      <a:pt x="4489679" y="1925136"/>
                      <a:pt x="4489393" y="1908848"/>
                    </a:cubicBezTo>
                    <a:cubicBezTo>
                      <a:pt x="4492250" y="1884179"/>
                      <a:pt x="4497490" y="1921421"/>
                      <a:pt x="4505586" y="1911801"/>
                    </a:cubicBezTo>
                    <a:cubicBezTo>
                      <a:pt x="4510253" y="1914468"/>
                      <a:pt x="4506538" y="1937519"/>
                      <a:pt x="4511872" y="1938566"/>
                    </a:cubicBezTo>
                    <a:cubicBezTo>
                      <a:pt x="4505681" y="1946948"/>
                      <a:pt x="4500347" y="1957997"/>
                      <a:pt x="4492250" y="1960950"/>
                    </a:cubicBezTo>
                    <a:cubicBezTo>
                      <a:pt x="4493203" y="1981238"/>
                      <a:pt x="4497204" y="1994097"/>
                      <a:pt x="4495108" y="2021529"/>
                    </a:cubicBezTo>
                    <a:cubicBezTo>
                      <a:pt x="4492917" y="2032673"/>
                      <a:pt x="4488059" y="2036293"/>
                      <a:pt x="4481964" y="2036388"/>
                    </a:cubicBezTo>
                    <a:cubicBezTo>
                      <a:pt x="4496061" y="1990763"/>
                      <a:pt x="4458437" y="2033054"/>
                      <a:pt x="4459484" y="2006575"/>
                    </a:cubicBezTo>
                    <a:cubicBezTo>
                      <a:pt x="4461961" y="2043722"/>
                      <a:pt x="4443197" y="2034959"/>
                      <a:pt x="4433291" y="2036388"/>
                    </a:cubicBezTo>
                    <a:cubicBezTo>
                      <a:pt x="4430815" y="2011528"/>
                      <a:pt x="4438053" y="2014862"/>
                      <a:pt x="4436910" y="1994097"/>
                    </a:cubicBezTo>
                    <a:cubicBezTo>
                      <a:pt x="4423671" y="2004765"/>
                      <a:pt x="4431958" y="2022767"/>
                      <a:pt x="4426719" y="2052390"/>
                    </a:cubicBezTo>
                    <a:cubicBezTo>
                      <a:pt x="4435386" y="2053914"/>
                      <a:pt x="4444054" y="2055533"/>
                      <a:pt x="4452722" y="2057057"/>
                    </a:cubicBezTo>
                    <a:cubicBezTo>
                      <a:pt x="4452151" y="2072964"/>
                      <a:pt x="4450341" y="2085442"/>
                      <a:pt x="4445959" y="2090204"/>
                    </a:cubicBezTo>
                    <a:cubicBezTo>
                      <a:pt x="4444340" y="2113636"/>
                      <a:pt x="4457961" y="2100396"/>
                      <a:pt x="4458723" y="2118398"/>
                    </a:cubicBezTo>
                    <a:cubicBezTo>
                      <a:pt x="4467866" y="2108873"/>
                      <a:pt x="4448626" y="2098777"/>
                      <a:pt x="4452531" y="2074298"/>
                    </a:cubicBezTo>
                    <a:cubicBezTo>
                      <a:pt x="4455675" y="2075060"/>
                      <a:pt x="4455008" y="2085251"/>
                      <a:pt x="4455675" y="2092014"/>
                    </a:cubicBezTo>
                    <a:cubicBezTo>
                      <a:pt x="4456818" y="2074964"/>
                      <a:pt x="4476534" y="2062201"/>
                      <a:pt x="4471867" y="2103444"/>
                    </a:cubicBezTo>
                    <a:cubicBezTo>
                      <a:pt x="4480439" y="2107540"/>
                      <a:pt x="4480344" y="2086966"/>
                      <a:pt x="4481773" y="2070773"/>
                    </a:cubicBezTo>
                    <a:cubicBezTo>
                      <a:pt x="4494727" y="2070869"/>
                      <a:pt x="4504538" y="2096491"/>
                      <a:pt x="4511110" y="2067440"/>
                    </a:cubicBezTo>
                    <a:cubicBezTo>
                      <a:pt x="4515968" y="2072012"/>
                      <a:pt x="4509777" y="2078108"/>
                      <a:pt x="4510920" y="2093157"/>
                    </a:cubicBezTo>
                    <a:cubicBezTo>
                      <a:pt x="4527303" y="2060677"/>
                      <a:pt x="4561878" y="2074202"/>
                      <a:pt x="4579214" y="2105254"/>
                    </a:cubicBezTo>
                    <a:cubicBezTo>
                      <a:pt x="4600931" y="2095253"/>
                      <a:pt x="4609884" y="2104397"/>
                      <a:pt x="4644556" y="2082489"/>
                    </a:cubicBezTo>
                    <a:cubicBezTo>
                      <a:pt x="4644936" y="2097920"/>
                      <a:pt x="4640459" y="2099920"/>
                      <a:pt x="4641126" y="2116208"/>
                    </a:cubicBezTo>
                    <a:cubicBezTo>
                      <a:pt x="4646937" y="2081918"/>
                      <a:pt x="4659509" y="2117541"/>
                      <a:pt x="4664272" y="2077155"/>
                    </a:cubicBezTo>
                    <a:cubicBezTo>
                      <a:pt x="4666939" y="2082203"/>
                      <a:pt x="4669606" y="2087061"/>
                      <a:pt x="4674083" y="2087537"/>
                    </a:cubicBezTo>
                    <a:cubicBezTo>
                      <a:pt x="4676655" y="2088871"/>
                      <a:pt x="4683989" y="2117541"/>
                      <a:pt x="4677322" y="2113826"/>
                    </a:cubicBezTo>
                    <a:cubicBezTo>
                      <a:pt x="4686751" y="2136877"/>
                      <a:pt x="4684465" y="2079727"/>
                      <a:pt x="4687323" y="2072583"/>
                    </a:cubicBezTo>
                    <a:cubicBezTo>
                      <a:pt x="4681893" y="2068106"/>
                      <a:pt x="4662939" y="2048294"/>
                      <a:pt x="4661034" y="2085251"/>
                    </a:cubicBezTo>
                    <a:cubicBezTo>
                      <a:pt x="4652938" y="2067820"/>
                      <a:pt x="4635983" y="2072012"/>
                      <a:pt x="4628268" y="2053819"/>
                    </a:cubicBezTo>
                    <a:cubicBezTo>
                      <a:pt x="4622458" y="2054962"/>
                      <a:pt x="4620743" y="2067249"/>
                      <a:pt x="4621600" y="2087061"/>
                    </a:cubicBezTo>
                    <a:cubicBezTo>
                      <a:pt x="4598169" y="2057534"/>
                      <a:pt x="4572927" y="2080203"/>
                      <a:pt x="4560069" y="2033149"/>
                    </a:cubicBezTo>
                    <a:cubicBezTo>
                      <a:pt x="4569499" y="2022577"/>
                      <a:pt x="4588167" y="2031721"/>
                      <a:pt x="4608837" y="2033245"/>
                    </a:cubicBezTo>
                    <a:cubicBezTo>
                      <a:pt x="4606170" y="2000193"/>
                      <a:pt x="4581309" y="2021053"/>
                      <a:pt x="4573213" y="2001145"/>
                    </a:cubicBezTo>
                    <a:cubicBezTo>
                      <a:pt x="4576832" y="1987525"/>
                      <a:pt x="4593787" y="1998288"/>
                      <a:pt x="4583119" y="1968475"/>
                    </a:cubicBezTo>
                    <a:cubicBezTo>
                      <a:pt x="4595692" y="1974380"/>
                      <a:pt x="4594644" y="1980000"/>
                      <a:pt x="4602645" y="1963331"/>
                    </a:cubicBezTo>
                    <a:cubicBezTo>
                      <a:pt x="4582072" y="1970475"/>
                      <a:pt x="4563212" y="1894085"/>
                      <a:pt x="4589977" y="1883893"/>
                    </a:cubicBezTo>
                    <a:cubicBezTo>
                      <a:pt x="4601883" y="1892180"/>
                      <a:pt x="4588453" y="1909324"/>
                      <a:pt x="4596264" y="1927898"/>
                    </a:cubicBezTo>
                    <a:cubicBezTo>
                      <a:pt x="4601979" y="1926755"/>
                      <a:pt x="4603693" y="1914468"/>
                      <a:pt x="4602836" y="1894561"/>
                    </a:cubicBezTo>
                    <a:cubicBezTo>
                      <a:pt x="4613409" y="1929041"/>
                      <a:pt x="4620933" y="1879416"/>
                      <a:pt x="4625506" y="1915897"/>
                    </a:cubicBezTo>
                    <a:cubicBezTo>
                      <a:pt x="4638650" y="1909134"/>
                      <a:pt x="4625220" y="1880940"/>
                      <a:pt x="4629030" y="1847793"/>
                    </a:cubicBezTo>
                    <a:cubicBezTo>
                      <a:pt x="4627506" y="1867700"/>
                      <a:pt x="4616933" y="1912944"/>
                      <a:pt x="4609408" y="1878749"/>
                    </a:cubicBezTo>
                    <a:cubicBezTo>
                      <a:pt x="4609408" y="1878749"/>
                      <a:pt x="4613313" y="1870748"/>
                      <a:pt x="4614838" y="1863509"/>
                    </a:cubicBezTo>
                    <a:cubicBezTo>
                      <a:pt x="4616361" y="1856175"/>
                      <a:pt x="4615599" y="1849603"/>
                      <a:pt x="4606265" y="1852460"/>
                    </a:cubicBezTo>
                    <a:cubicBezTo>
                      <a:pt x="4608646" y="1833315"/>
                      <a:pt x="4624743" y="1853127"/>
                      <a:pt x="4622553" y="1820933"/>
                    </a:cubicBezTo>
                    <a:cubicBezTo>
                      <a:pt x="4611313" y="1812074"/>
                      <a:pt x="4608837" y="1834553"/>
                      <a:pt x="4603122" y="1817599"/>
                    </a:cubicBezTo>
                    <a:cubicBezTo>
                      <a:pt x="4601979" y="1802740"/>
                      <a:pt x="4605693" y="1801787"/>
                      <a:pt x="4609598" y="1801597"/>
                    </a:cubicBezTo>
                    <a:cubicBezTo>
                      <a:pt x="4609313" y="1793882"/>
                      <a:pt x="4591882" y="1795596"/>
                      <a:pt x="4590358" y="1772355"/>
                    </a:cubicBezTo>
                    <a:cubicBezTo>
                      <a:pt x="4584262" y="1786452"/>
                      <a:pt x="4594073" y="1798073"/>
                      <a:pt x="4586929" y="1814741"/>
                    </a:cubicBezTo>
                    <a:cubicBezTo>
                      <a:pt x="4580452" y="1795977"/>
                      <a:pt x="4567498" y="1803121"/>
                      <a:pt x="4567498" y="1828457"/>
                    </a:cubicBezTo>
                    <a:cubicBezTo>
                      <a:pt x="4561878" y="1825409"/>
                      <a:pt x="4560164" y="1812455"/>
                      <a:pt x="4561212" y="1792929"/>
                    </a:cubicBezTo>
                    <a:cubicBezTo>
                      <a:pt x="4547972" y="1814360"/>
                      <a:pt x="4536256" y="1786262"/>
                      <a:pt x="4525588" y="1812360"/>
                    </a:cubicBezTo>
                    <a:cubicBezTo>
                      <a:pt x="4524922" y="1830934"/>
                      <a:pt x="4537018" y="1818361"/>
                      <a:pt x="4541685" y="1823790"/>
                    </a:cubicBezTo>
                    <a:cubicBezTo>
                      <a:pt x="4538352" y="1895132"/>
                      <a:pt x="4517206" y="1797406"/>
                      <a:pt x="4509301" y="1826648"/>
                    </a:cubicBezTo>
                    <a:cubicBezTo>
                      <a:pt x="4509967" y="1839030"/>
                      <a:pt x="4518921" y="1831410"/>
                      <a:pt x="4518921" y="1845507"/>
                    </a:cubicBezTo>
                    <a:cubicBezTo>
                      <a:pt x="4515873" y="1860080"/>
                      <a:pt x="4507491" y="1859223"/>
                      <a:pt x="4502538" y="1868367"/>
                    </a:cubicBezTo>
                    <a:cubicBezTo>
                      <a:pt x="4497870" y="1865605"/>
                      <a:pt x="4501585" y="1842649"/>
                      <a:pt x="4496251" y="1841507"/>
                    </a:cubicBezTo>
                    <a:cubicBezTo>
                      <a:pt x="4497108" y="1830743"/>
                      <a:pt x="4502728" y="1834077"/>
                      <a:pt x="4502728" y="1842554"/>
                    </a:cubicBezTo>
                    <a:cubicBezTo>
                      <a:pt x="4516158" y="1825219"/>
                      <a:pt x="4492536" y="1829219"/>
                      <a:pt x="4493203" y="1815122"/>
                    </a:cubicBezTo>
                    <a:cubicBezTo>
                      <a:pt x="4492727" y="1816646"/>
                      <a:pt x="4486536" y="1854746"/>
                      <a:pt x="4496251" y="1850079"/>
                    </a:cubicBezTo>
                    <a:cubicBezTo>
                      <a:pt x="4496918" y="1875320"/>
                      <a:pt x="4488726" y="1875130"/>
                      <a:pt x="4489393" y="1900466"/>
                    </a:cubicBezTo>
                    <a:cubicBezTo>
                      <a:pt x="4479106" y="1902752"/>
                      <a:pt x="4478058" y="1882940"/>
                      <a:pt x="4466819" y="1887798"/>
                    </a:cubicBezTo>
                    <a:cubicBezTo>
                      <a:pt x="4469391" y="1856651"/>
                      <a:pt x="4476534" y="1893227"/>
                      <a:pt x="4483107" y="1873511"/>
                    </a:cubicBezTo>
                    <a:cubicBezTo>
                      <a:pt x="4482154" y="1861604"/>
                      <a:pt x="4475010" y="1864938"/>
                      <a:pt x="4470248" y="1862652"/>
                    </a:cubicBezTo>
                    <a:cubicBezTo>
                      <a:pt x="4462438" y="1864652"/>
                      <a:pt x="4472343" y="1823981"/>
                      <a:pt x="4460723" y="1835125"/>
                    </a:cubicBezTo>
                    <a:cubicBezTo>
                      <a:pt x="4461104" y="1851222"/>
                      <a:pt x="4462628" y="1864176"/>
                      <a:pt x="4466914" y="1870653"/>
                    </a:cubicBezTo>
                    <a:cubicBezTo>
                      <a:pt x="4464533" y="1904657"/>
                      <a:pt x="4445864" y="1891799"/>
                      <a:pt x="4431100" y="1890084"/>
                    </a:cubicBezTo>
                    <a:cubicBezTo>
                      <a:pt x="4428338" y="1872558"/>
                      <a:pt x="4423956" y="1849698"/>
                      <a:pt x="4431672" y="1821409"/>
                    </a:cubicBezTo>
                    <a:cubicBezTo>
                      <a:pt x="4424052" y="1824838"/>
                      <a:pt x="4418051" y="1852270"/>
                      <a:pt x="4424814" y="1871701"/>
                    </a:cubicBezTo>
                    <a:cubicBezTo>
                      <a:pt x="4419289" y="1895228"/>
                      <a:pt x="4407288" y="1864462"/>
                      <a:pt x="4402240" y="1859128"/>
                    </a:cubicBezTo>
                    <a:cubicBezTo>
                      <a:pt x="4411574" y="1852651"/>
                      <a:pt x="4404621" y="1830934"/>
                      <a:pt x="4409002" y="1825981"/>
                    </a:cubicBezTo>
                    <a:cubicBezTo>
                      <a:pt x="4401287" y="1808264"/>
                      <a:pt x="4407574" y="1860366"/>
                      <a:pt x="4392524" y="1857318"/>
                    </a:cubicBezTo>
                    <a:cubicBezTo>
                      <a:pt x="4379570" y="1839125"/>
                      <a:pt x="4396048" y="1794929"/>
                      <a:pt x="4376998" y="1785785"/>
                    </a:cubicBezTo>
                    <a:cubicBezTo>
                      <a:pt x="4378522" y="1767021"/>
                      <a:pt x="4394810" y="1780737"/>
                      <a:pt x="4393095" y="1797311"/>
                    </a:cubicBezTo>
                    <a:cubicBezTo>
                      <a:pt x="4399858" y="1793596"/>
                      <a:pt x="4400048" y="1785119"/>
                      <a:pt x="4396524" y="1772069"/>
                    </a:cubicBezTo>
                    <a:cubicBezTo>
                      <a:pt x="4402049" y="1769974"/>
                      <a:pt x="4402525" y="1779880"/>
                      <a:pt x="4402811" y="1790453"/>
                    </a:cubicBezTo>
                    <a:cubicBezTo>
                      <a:pt x="4409573" y="1786833"/>
                      <a:pt x="4409764" y="1778261"/>
                      <a:pt x="4406240" y="1765211"/>
                    </a:cubicBezTo>
                    <a:cubicBezTo>
                      <a:pt x="4428052" y="1748543"/>
                      <a:pt x="4441483" y="1751781"/>
                      <a:pt x="4461294" y="1740732"/>
                    </a:cubicBezTo>
                    <a:cubicBezTo>
                      <a:pt x="4464152" y="1716920"/>
                      <a:pt x="4456913" y="1717682"/>
                      <a:pt x="4458341" y="1697298"/>
                    </a:cubicBezTo>
                    <a:cubicBezTo>
                      <a:pt x="4442244" y="1731302"/>
                      <a:pt x="4429862" y="1683201"/>
                      <a:pt x="4416336" y="1706918"/>
                    </a:cubicBezTo>
                    <a:cubicBezTo>
                      <a:pt x="4426909" y="1627194"/>
                      <a:pt x="4469867" y="1612145"/>
                      <a:pt x="4497584" y="1609763"/>
                    </a:cubicBezTo>
                    <a:cubicBezTo>
                      <a:pt x="4501109" y="1628623"/>
                      <a:pt x="4498633" y="1634909"/>
                      <a:pt x="4503681" y="1662246"/>
                    </a:cubicBezTo>
                    <a:cubicBezTo>
                      <a:pt x="4507395" y="1659960"/>
                      <a:pt x="4511967" y="1648720"/>
                      <a:pt x="4507015" y="1645673"/>
                    </a:cubicBezTo>
                    <a:cubicBezTo>
                      <a:pt x="4510920" y="1618431"/>
                      <a:pt x="4515397" y="1647482"/>
                      <a:pt x="4520064" y="1622336"/>
                    </a:cubicBezTo>
                    <a:cubicBezTo>
                      <a:pt x="4519111" y="1610525"/>
                      <a:pt x="4512063" y="1613764"/>
                      <a:pt x="4507205" y="1611383"/>
                    </a:cubicBezTo>
                    <a:cubicBezTo>
                      <a:pt x="4522254" y="1609097"/>
                      <a:pt x="4543686" y="1553852"/>
                      <a:pt x="4549115" y="1601762"/>
                    </a:cubicBezTo>
                    <a:cubicBezTo>
                      <a:pt x="4553877" y="1587475"/>
                      <a:pt x="4544448" y="1569663"/>
                      <a:pt x="4546162" y="1549756"/>
                    </a:cubicBezTo>
                    <a:cubicBezTo>
                      <a:pt x="4581500" y="1565663"/>
                      <a:pt x="4579214" y="1563758"/>
                      <a:pt x="4620172" y="1562900"/>
                    </a:cubicBezTo>
                    <a:cubicBezTo>
                      <a:pt x="4609694" y="1547565"/>
                      <a:pt x="4608646" y="1518323"/>
                      <a:pt x="4623505" y="1537754"/>
                    </a:cubicBezTo>
                    <a:cubicBezTo>
                      <a:pt x="4627792" y="1498892"/>
                      <a:pt x="4607027" y="1521181"/>
                      <a:pt x="4604169" y="1499940"/>
                    </a:cubicBezTo>
                    <a:cubicBezTo>
                      <a:pt x="4606265" y="1489558"/>
                      <a:pt x="4628934" y="1501178"/>
                      <a:pt x="4630077" y="1521657"/>
                    </a:cubicBezTo>
                    <a:cubicBezTo>
                      <a:pt x="4634840" y="1509179"/>
                      <a:pt x="4640936" y="1500416"/>
                      <a:pt x="4643222" y="1480985"/>
                    </a:cubicBezTo>
                    <a:cubicBezTo>
                      <a:pt x="4647889" y="1495178"/>
                      <a:pt x="4660176" y="1490701"/>
                      <a:pt x="4659415" y="1518228"/>
                    </a:cubicBezTo>
                    <a:cubicBezTo>
                      <a:pt x="4671892" y="1502512"/>
                      <a:pt x="4676940" y="1516990"/>
                      <a:pt x="4688751" y="1506036"/>
                    </a:cubicBezTo>
                    <a:cubicBezTo>
                      <a:pt x="4687704" y="1487843"/>
                      <a:pt x="4679608" y="1453172"/>
                      <a:pt x="4695323" y="1464221"/>
                    </a:cubicBezTo>
                    <a:cubicBezTo>
                      <a:pt x="4693990" y="1447648"/>
                      <a:pt x="4686084" y="1447076"/>
                      <a:pt x="4688942" y="1420216"/>
                    </a:cubicBezTo>
                    <a:cubicBezTo>
                      <a:pt x="4679988" y="1432979"/>
                      <a:pt x="4661319" y="1443552"/>
                      <a:pt x="4656462" y="1405928"/>
                    </a:cubicBezTo>
                    <a:cubicBezTo>
                      <a:pt x="4630744" y="1464602"/>
                      <a:pt x="4621886" y="1459745"/>
                      <a:pt x="4581976" y="1427169"/>
                    </a:cubicBezTo>
                    <a:cubicBezTo>
                      <a:pt x="4580167" y="1445838"/>
                      <a:pt x="4588072" y="1440409"/>
                      <a:pt x="4588263" y="1454030"/>
                    </a:cubicBezTo>
                    <a:cubicBezTo>
                      <a:pt x="4585596" y="1452029"/>
                      <a:pt x="4585214" y="1456887"/>
                      <a:pt x="4585024" y="1462031"/>
                    </a:cubicBezTo>
                    <a:cubicBezTo>
                      <a:pt x="4578071" y="1459554"/>
                      <a:pt x="4578261" y="1439266"/>
                      <a:pt x="4578833" y="1418025"/>
                    </a:cubicBezTo>
                    <a:cubicBezTo>
                      <a:pt x="4572165" y="1419263"/>
                      <a:pt x="4575689" y="1449458"/>
                      <a:pt x="4569022" y="1450696"/>
                    </a:cubicBezTo>
                    <a:cubicBezTo>
                      <a:pt x="4559783" y="1441552"/>
                      <a:pt x="4565498" y="1437266"/>
                      <a:pt x="4565974" y="1415739"/>
                    </a:cubicBezTo>
                    <a:cubicBezTo>
                      <a:pt x="4553687" y="1464793"/>
                      <a:pt x="4540257" y="1404499"/>
                      <a:pt x="4533684" y="1461459"/>
                    </a:cubicBezTo>
                    <a:cubicBezTo>
                      <a:pt x="4517778" y="1463936"/>
                      <a:pt x="4513301" y="1438313"/>
                      <a:pt x="4501871" y="1430027"/>
                    </a:cubicBezTo>
                    <a:cubicBezTo>
                      <a:pt x="4498537" y="1440885"/>
                      <a:pt x="4498633" y="1461459"/>
                      <a:pt x="4492060" y="1462602"/>
                    </a:cubicBezTo>
                    <a:cubicBezTo>
                      <a:pt x="4486916" y="1440790"/>
                      <a:pt x="4499585" y="1419835"/>
                      <a:pt x="4492441" y="1393927"/>
                    </a:cubicBezTo>
                    <a:cubicBezTo>
                      <a:pt x="4486059" y="1392879"/>
                      <a:pt x="4488250" y="1416596"/>
                      <a:pt x="4479583" y="1408691"/>
                    </a:cubicBezTo>
                    <a:cubicBezTo>
                      <a:pt x="4486059" y="1423740"/>
                      <a:pt x="4487965" y="1456697"/>
                      <a:pt x="4472915" y="1450505"/>
                    </a:cubicBezTo>
                    <a:cubicBezTo>
                      <a:pt x="4478725" y="1423359"/>
                      <a:pt x="4480439" y="1404023"/>
                      <a:pt x="4466914" y="1389355"/>
                    </a:cubicBezTo>
                    <a:cubicBezTo>
                      <a:pt x="4473867" y="1443362"/>
                      <a:pt x="4450722" y="1422407"/>
                      <a:pt x="4444340" y="1410977"/>
                    </a:cubicBezTo>
                    <a:cubicBezTo>
                      <a:pt x="4439006" y="1411072"/>
                      <a:pt x="4447673" y="1448315"/>
                      <a:pt x="4434434" y="1443647"/>
                    </a:cubicBezTo>
                    <a:cubicBezTo>
                      <a:pt x="4425766" y="1403738"/>
                      <a:pt x="4448150" y="1371924"/>
                      <a:pt x="4463581" y="1397356"/>
                    </a:cubicBezTo>
                    <a:cubicBezTo>
                      <a:pt x="4453865" y="1357637"/>
                      <a:pt x="4439482" y="1388879"/>
                      <a:pt x="4431767" y="1374401"/>
                    </a:cubicBezTo>
                    <a:cubicBezTo>
                      <a:pt x="4429766" y="1385449"/>
                      <a:pt x="4429766" y="1440599"/>
                      <a:pt x="4418432" y="1449362"/>
                    </a:cubicBezTo>
                    <a:cubicBezTo>
                      <a:pt x="4410050" y="1441742"/>
                      <a:pt x="4404144" y="1428026"/>
                      <a:pt x="4406049" y="1395546"/>
                    </a:cubicBezTo>
                    <a:cubicBezTo>
                      <a:pt x="4416050" y="1403547"/>
                      <a:pt x="4412050" y="1424597"/>
                      <a:pt x="4418622" y="1423549"/>
                    </a:cubicBezTo>
                    <a:cubicBezTo>
                      <a:pt x="4434720" y="1388212"/>
                      <a:pt x="4399763" y="1379735"/>
                      <a:pt x="4419003" y="1372115"/>
                    </a:cubicBezTo>
                    <a:cubicBezTo>
                      <a:pt x="4415765" y="1352017"/>
                      <a:pt x="4399001" y="1365161"/>
                      <a:pt x="4390333" y="1358303"/>
                    </a:cubicBezTo>
                    <a:cubicBezTo>
                      <a:pt x="4391095" y="1374496"/>
                      <a:pt x="4412145" y="1377734"/>
                      <a:pt x="4399382" y="1420120"/>
                    </a:cubicBezTo>
                    <a:cubicBezTo>
                      <a:pt x="4388047" y="1422692"/>
                      <a:pt x="4382999" y="1409834"/>
                      <a:pt x="4380427" y="1390974"/>
                    </a:cubicBezTo>
                    <a:cubicBezTo>
                      <a:pt x="4378617" y="1413453"/>
                      <a:pt x="4355376" y="1407071"/>
                      <a:pt x="4358234" y="1369733"/>
                    </a:cubicBezTo>
                    <a:cubicBezTo>
                      <a:pt x="4342327" y="1366781"/>
                      <a:pt x="4322229" y="1374020"/>
                      <a:pt x="4323468" y="1328966"/>
                    </a:cubicBezTo>
                    <a:cubicBezTo>
                      <a:pt x="4318896" y="1330205"/>
                      <a:pt x="4322134" y="1354493"/>
                      <a:pt x="4316895" y="1353636"/>
                    </a:cubicBezTo>
                    <a:cubicBezTo>
                      <a:pt x="4337088" y="1382878"/>
                      <a:pt x="4322325" y="1419168"/>
                      <a:pt x="4315848" y="1456697"/>
                    </a:cubicBezTo>
                    <a:cubicBezTo>
                      <a:pt x="4303179" y="1439456"/>
                      <a:pt x="4310799" y="1424693"/>
                      <a:pt x="4306990" y="1386116"/>
                    </a:cubicBezTo>
                    <a:cubicBezTo>
                      <a:pt x="4298798" y="1403261"/>
                      <a:pt x="4283463" y="1399356"/>
                      <a:pt x="4277748" y="1423835"/>
                    </a:cubicBezTo>
                    <a:cubicBezTo>
                      <a:pt x="4251554" y="1388879"/>
                      <a:pt x="4228122" y="1425169"/>
                      <a:pt x="4208692" y="1385069"/>
                    </a:cubicBezTo>
                    <a:cubicBezTo>
                      <a:pt x="4208025" y="1362399"/>
                      <a:pt x="4220883" y="1380687"/>
                      <a:pt x="4218502" y="1352493"/>
                    </a:cubicBezTo>
                    <a:cubicBezTo>
                      <a:pt x="4215931" y="1358018"/>
                      <a:pt x="4209739" y="1364304"/>
                      <a:pt x="4209168" y="1350874"/>
                    </a:cubicBezTo>
                    <a:cubicBezTo>
                      <a:pt x="4205453" y="1351541"/>
                      <a:pt x="4206310" y="1365923"/>
                      <a:pt x="4205643" y="1375924"/>
                    </a:cubicBezTo>
                    <a:cubicBezTo>
                      <a:pt x="4191451" y="1372019"/>
                      <a:pt x="4187927" y="1341825"/>
                      <a:pt x="4174687" y="1335634"/>
                    </a:cubicBezTo>
                    <a:cubicBezTo>
                      <a:pt x="4175639" y="1347159"/>
                      <a:pt x="4180021" y="1350207"/>
                      <a:pt x="4180593" y="1362590"/>
                    </a:cubicBezTo>
                    <a:cubicBezTo>
                      <a:pt x="4124681" y="1347064"/>
                      <a:pt x="4098296" y="1364876"/>
                      <a:pt x="4042194" y="1362304"/>
                    </a:cubicBezTo>
                    <a:cubicBezTo>
                      <a:pt x="4053815" y="1350016"/>
                      <a:pt x="4062768" y="1343920"/>
                      <a:pt x="4070864" y="1341825"/>
                    </a:cubicBezTo>
                    <a:cubicBezTo>
                      <a:pt x="4052100" y="1272007"/>
                      <a:pt x="4020191" y="1360208"/>
                      <a:pt x="3999141" y="1311059"/>
                    </a:cubicBezTo>
                    <a:cubicBezTo>
                      <a:pt x="4005332" y="1295057"/>
                      <a:pt x="4010762" y="1299629"/>
                      <a:pt x="4006190" y="1269340"/>
                    </a:cubicBezTo>
                    <a:cubicBezTo>
                      <a:pt x="3976567" y="1274579"/>
                      <a:pt x="3951230" y="1312679"/>
                      <a:pt x="3940944" y="1239717"/>
                    </a:cubicBezTo>
                    <a:cubicBezTo>
                      <a:pt x="3959898" y="1232954"/>
                      <a:pt x="3980853" y="1253433"/>
                      <a:pt x="3979901" y="1169708"/>
                    </a:cubicBezTo>
                    <a:cubicBezTo>
                      <a:pt x="3975805" y="1168946"/>
                      <a:pt x="3971614" y="1168089"/>
                      <a:pt x="3967423" y="1167327"/>
                    </a:cubicBezTo>
                    <a:cubicBezTo>
                      <a:pt x="3967328" y="1127513"/>
                      <a:pt x="3975043" y="1112082"/>
                      <a:pt x="3984378" y="1101700"/>
                    </a:cubicBezTo>
                    <a:cubicBezTo>
                      <a:pt x="3994188" y="1100843"/>
                      <a:pt x="3975996" y="1124941"/>
                      <a:pt x="3986949" y="1127894"/>
                    </a:cubicBezTo>
                    <a:cubicBezTo>
                      <a:pt x="3996284" y="1047026"/>
                      <a:pt x="4045337" y="1025309"/>
                      <a:pt x="4061911" y="1124941"/>
                    </a:cubicBezTo>
                    <a:cubicBezTo>
                      <a:pt x="4073055" y="1091699"/>
                      <a:pt x="4050005" y="1072268"/>
                      <a:pt x="4041242" y="1060742"/>
                    </a:cubicBezTo>
                    <a:cubicBezTo>
                      <a:pt x="4045242" y="1024738"/>
                      <a:pt x="4061435" y="1026833"/>
                      <a:pt x="4067245" y="996830"/>
                    </a:cubicBezTo>
                    <a:cubicBezTo>
                      <a:pt x="4073055" y="1022452"/>
                      <a:pt x="4081438" y="1010260"/>
                      <a:pt x="4082199" y="1034167"/>
                    </a:cubicBezTo>
                    <a:cubicBezTo>
                      <a:pt x="4089248" y="1031882"/>
                      <a:pt x="4083057" y="988638"/>
                      <a:pt x="4089248" y="983876"/>
                    </a:cubicBezTo>
                    <a:cubicBezTo>
                      <a:pt x="4096487" y="987971"/>
                      <a:pt x="4094582" y="1014737"/>
                      <a:pt x="4104393" y="1012641"/>
                    </a:cubicBezTo>
                    <a:cubicBezTo>
                      <a:pt x="4110203" y="962730"/>
                      <a:pt x="4126014" y="1004450"/>
                      <a:pt x="4138492" y="1019118"/>
                    </a:cubicBezTo>
                    <a:cubicBezTo>
                      <a:pt x="4157732" y="976541"/>
                      <a:pt x="4189260" y="1009879"/>
                      <a:pt x="4201357" y="970921"/>
                    </a:cubicBezTo>
                    <a:cubicBezTo>
                      <a:pt x="4211073" y="980256"/>
                      <a:pt x="4214882" y="1003783"/>
                      <a:pt x="4225741" y="1010069"/>
                    </a:cubicBezTo>
                    <a:cubicBezTo>
                      <a:pt x="4226979" y="989971"/>
                      <a:pt x="4236695" y="996067"/>
                      <a:pt x="4235552" y="968921"/>
                    </a:cubicBezTo>
                    <a:cubicBezTo>
                      <a:pt x="4262413" y="974541"/>
                      <a:pt x="4269461" y="983209"/>
                      <a:pt x="4298226" y="989114"/>
                    </a:cubicBezTo>
                    <a:cubicBezTo>
                      <a:pt x="4298131" y="967112"/>
                      <a:pt x="4287844" y="970160"/>
                      <a:pt x="4279367" y="968445"/>
                    </a:cubicBezTo>
                    <a:cubicBezTo>
                      <a:pt x="4292035" y="956063"/>
                      <a:pt x="4298988" y="926535"/>
                      <a:pt x="4311561" y="914153"/>
                    </a:cubicBezTo>
                    <a:cubicBezTo>
                      <a:pt x="4314514" y="920915"/>
                      <a:pt x="4316229" y="930726"/>
                      <a:pt x="4317658" y="941108"/>
                    </a:cubicBezTo>
                    <a:cubicBezTo>
                      <a:pt x="4323182" y="931012"/>
                      <a:pt x="4330231" y="925487"/>
                      <a:pt x="4330707" y="900341"/>
                    </a:cubicBezTo>
                    <a:cubicBezTo>
                      <a:pt x="4326230" y="873386"/>
                      <a:pt x="4312514" y="915486"/>
                      <a:pt x="4315086" y="880244"/>
                    </a:cubicBezTo>
                    <a:cubicBezTo>
                      <a:pt x="4297274" y="892817"/>
                      <a:pt x="4267841" y="878815"/>
                      <a:pt x="4268318" y="820236"/>
                    </a:cubicBezTo>
                    <a:cubicBezTo>
                      <a:pt x="4264508" y="792899"/>
                      <a:pt x="4264032" y="843763"/>
                      <a:pt x="4268032" y="845954"/>
                    </a:cubicBezTo>
                    <a:cubicBezTo>
                      <a:pt x="4255269" y="822713"/>
                      <a:pt x="4254697" y="864718"/>
                      <a:pt x="4236790" y="848716"/>
                    </a:cubicBezTo>
                    <a:cubicBezTo>
                      <a:pt x="4230884" y="844048"/>
                      <a:pt x="4234695" y="814997"/>
                      <a:pt x="4224789" y="820617"/>
                    </a:cubicBezTo>
                    <a:cubicBezTo>
                      <a:pt x="4224598" y="805091"/>
                      <a:pt x="4228789" y="803282"/>
                      <a:pt x="4228218" y="786898"/>
                    </a:cubicBezTo>
                    <a:cubicBezTo>
                      <a:pt x="4214882" y="789280"/>
                      <a:pt x="4187450" y="793661"/>
                      <a:pt x="4182402" y="752132"/>
                    </a:cubicBezTo>
                    <a:cubicBezTo>
                      <a:pt x="4165543" y="770801"/>
                      <a:pt x="4142207" y="738797"/>
                      <a:pt x="4126395" y="784327"/>
                    </a:cubicBezTo>
                    <a:cubicBezTo>
                      <a:pt x="4115823" y="722224"/>
                      <a:pt x="4082866" y="796519"/>
                      <a:pt x="4074675" y="739940"/>
                    </a:cubicBezTo>
                    <a:cubicBezTo>
                      <a:pt x="4069436" y="747560"/>
                      <a:pt x="4070769" y="775754"/>
                      <a:pt x="4067722" y="790232"/>
                    </a:cubicBezTo>
                    <a:cubicBezTo>
                      <a:pt x="4066673" y="760800"/>
                      <a:pt x="4060387" y="755180"/>
                      <a:pt x="4058482" y="788423"/>
                    </a:cubicBezTo>
                    <a:cubicBezTo>
                      <a:pt x="4031241" y="767658"/>
                      <a:pt x="3987521" y="820236"/>
                      <a:pt x="3969519" y="762610"/>
                    </a:cubicBezTo>
                    <a:cubicBezTo>
                      <a:pt x="3961137" y="798233"/>
                      <a:pt x="3931990" y="796709"/>
                      <a:pt x="3920084" y="770230"/>
                    </a:cubicBezTo>
                    <a:cubicBezTo>
                      <a:pt x="3921798" y="763658"/>
                      <a:pt x="3923513" y="757085"/>
                      <a:pt x="3923608" y="745179"/>
                    </a:cubicBezTo>
                    <a:cubicBezTo>
                      <a:pt x="3888175" y="699745"/>
                      <a:pt x="3859791" y="753085"/>
                      <a:pt x="3841407" y="659073"/>
                    </a:cubicBezTo>
                    <a:cubicBezTo>
                      <a:pt x="3851409" y="629546"/>
                      <a:pt x="3852075" y="691077"/>
                      <a:pt x="3864839" y="681266"/>
                    </a:cubicBezTo>
                    <a:cubicBezTo>
                      <a:pt x="3840836" y="580682"/>
                      <a:pt x="3775018" y="669455"/>
                      <a:pt x="3744252" y="595922"/>
                    </a:cubicBezTo>
                    <a:cubicBezTo>
                      <a:pt x="3721297" y="657835"/>
                      <a:pt x="3704914" y="533343"/>
                      <a:pt x="3693198" y="602590"/>
                    </a:cubicBezTo>
                    <a:cubicBezTo>
                      <a:pt x="3687674" y="600209"/>
                      <a:pt x="3683483" y="594970"/>
                      <a:pt x="3681864" y="582968"/>
                    </a:cubicBezTo>
                    <a:cubicBezTo>
                      <a:pt x="3676148" y="591827"/>
                      <a:pt x="3671100" y="603257"/>
                      <a:pt x="3665957" y="614115"/>
                    </a:cubicBezTo>
                    <a:cubicBezTo>
                      <a:pt x="3662623" y="610400"/>
                      <a:pt x="3658908" y="597446"/>
                      <a:pt x="3663575" y="596398"/>
                    </a:cubicBezTo>
                    <a:cubicBezTo>
                      <a:pt x="3655860" y="580873"/>
                      <a:pt x="3649193" y="590588"/>
                      <a:pt x="3642239" y="609257"/>
                    </a:cubicBezTo>
                    <a:cubicBezTo>
                      <a:pt x="3624332" y="603447"/>
                      <a:pt x="3608997" y="593351"/>
                      <a:pt x="3594614" y="587064"/>
                    </a:cubicBezTo>
                    <a:cubicBezTo>
                      <a:pt x="3580137" y="580873"/>
                      <a:pt x="3565754" y="578682"/>
                      <a:pt x="3548704" y="588969"/>
                    </a:cubicBezTo>
                    <a:cubicBezTo>
                      <a:pt x="3527463" y="538391"/>
                      <a:pt x="3485744" y="570871"/>
                      <a:pt x="3458883" y="577634"/>
                    </a:cubicBezTo>
                    <a:cubicBezTo>
                      <a:pt x="3400781" y="528009"/>
                      <a:pt x="3339249" y="585635"/>
                      <a:pt x="3298482" y="524675"/>
                    </a:cubicBezTo>
                    <a:cubicBezTo>
                      <a:pt x="3298673" y="545535"/>
                      <a:pt x="3292291" y="542106"/>
                      <a:pt x="3293434" y="566871"/>
                    </a:cubicBezTo>
                    <a:cubicBezTo>
                      <a:pt x="3284290" y="568681"/>
                      <a:pt x="3285433" y="546297"/>
                      <a:pt x="3287148" y="522008"/>
                    </a:cubicBezTo>
                    <a:cubicBezTo>
                      <a:pt x="3276956" y="530200"/>
                      <a:pt x="3280765" y="545630"/>
                      <a:pt x="3276575" y="562775"/>
                    </a:cubicBezTo>
                    <a:cubicBezTo>
                      <a:pt x="3274003" y="526866"/>
                      <a:pt x="3270574" y="542106"/>
                      <a:pt x="3260287" y="550202"/>
                    </a:cubicBezTo>
                    <a:cubicBezTo>
                      <a:pt x="3258573" y="512293"/>
                      <a:pt x="3274098" y="542773"/>
                      <a:pt x="3273717" y="510007"/>
                    </a:cubicBezTo>
                    <a:cubicBezTo>
                      <a:pt x="3262764" y="524675"/>
                      <a:pt x="3238094" y="530962"/>
                      <a:pt x="3239808" y="562585"/>
                    </a:cubicBezTo>
                    <a:cubicBezTo>
                      <a:pt x="3229998" y="568871"/>
                      <a:pt x="3231331" y="548488"/>
                      <a:pt x="3233331" y="526294"/>
                    </a:cubicBezTo>
                    <a:cubicBezTo>
                      <a:pt x="3199613" y="525342"/>
                      <a:pt x="3190469" y="582683"/>
                      <a:pt x="3156560" y="533819"/>
                    </a:cubicBezTo>
                    <a:cubicBezTo>
                      <a:pt x="3159227" y="545916"/>
                      <a:pt x="3156846" y="547631"/>
                      <a:pt x="3155036" y="559632"/>
                    </a:cubicBezTo>
                    <a:cubicBezTo>
                      <a:pt x="3144844" y="561918"/>
                      <a:pt x="3141129" y="548869"/>
                      <a:pt x="3139891" y="529819"/>
                    </a:cubicBezTo>
                    <a:cubicBezTo>
                      <a:pt x="3131414" y="523723"/>
                      <a:pt x="3131128" y="551250"/>
                      <a:pt x="3124365" y="552107"/>
                    </a:cubicBezTo>
                    <a:cubicBezTo>
                      <a:pt x="3110459" y="548678"/>
                      <a:pt x="3115126" y="501053"/>
                      <a:pt x="3099219" y="502673"/>
                    </a:cubicBezTo>
                    <a:cubicBezTo>
                      <a:pt x="3105125" y="549821"/>
                      <a:pt x="3078455" y="514198"/>
                      <a:pt x="3071406" y="539630"/>
                    </a:cubicBezTo>
                    <a:cubicBezTo>
                      <a:pt x="3062739" y="533438"/>
                      <a:pt x="3063786" y="504577"/>
                      <a:pt x="3054166" y="500577"/>
                    </a:cubicBezTo>
                    <a:cubicBezTo>
                      <a:pt x="3051975" y="520103"/>
                      <a:pt x="3061596" y="512102"/>
                      <a:pt x="3060834" y="528295"/>
                    </a:cubicBezTo>
                    <a:cubicBezTo>
                      <a:pt x="3030544" y="532486"/>
                      <a:pt x="3023019" y="513340"/>
                      <a:pt x="2993492" y="520865"/>
                    </a:cubicBezTo>
                    <a:cubicBezTo>
                      <a:pt x="2979966" y="524199"/>
                      <a:pt x="2963774" y="505816"/>
                      <a:pt x="2955582" y="510959"/>
                    </a:cubicBezTo>
                    <a:cubicBezTo>
                      <a:pt x="2946343" y="516960"/>
                      <a:pt x="2941771" y="545344"/>
                      <a:pt x="2933580" y="548869"/>
                    </a:cubicBezTo>
                    <a:cubicBezTo>
                      <a:pt x="2919102" y="555251"/>
                      <a:pt x="2895956" y="515246"/>
                      <a:pt x="2889098" y="554774"/>
                    </a:cubicBezTo>
                    <a:cubicBezTo>
                      <a:pt x="2864428" y="529152"/>
                      <a:pt x="2837663" y="537725"/>
                      <a:pt x="2802801" y="532295"/>
                    </a:cubicBezTo>
                    <a:cubicBezTo>
                      <a:pt x="2803563" y="494767"/>
                      <a:pt x="2771750" y="523056"/>
                      <a:pt x="2764416" y="531057"/>
                    </a:cubicBezTo>
                    <a:cubicBezTo>
                      <a:pt x="2757272" y="521532"/>
                      <a:pt x="2762510" y="517436"/>
                      <a:pt x="2764796" y="496100"/>
                    </a:cubicBezTo>
                    <a:cubicBezTo>
                      <a:pt x="2755938" y="502482"/>
                      <a:pt x="2750128" y="523342"/>
                      <a:pt x="2738317" y="515531"/>
                    </a:cubicBezTo>
                    <a:cubicBezTo>
                      <a:pt x="2730507" y="507435"/>
                      <a:pt x="2736888" y="491719"/>
                      <a:pt x="2739555" y="471907"/>
                    </a:cubicBezTo>
                    <a:cubicBezTo>
                      <a:pt x="2734222" y="466573"/>
                      <a:pt x="2733364" y="482861"/>
                      <a:pt x="2731840" y="496291"/>
                    </a:cubicBezTo>
                    <a:cubicBezTo>
                      <a:pt x="2717457" y="508006"/>
                      <a:pt x="2704884" y="492290"/>
                      <a:pt x="2692883" y="479813"/>
                    </a:cubicBezTo>
                    <a:cubicBezTo>
                      <a:pt x="2680977" y="467240"/>
                      <a:pt x="2669070" y="458286"/>
                      <a:pt x="2654783" y="483908"/>
                    </a:cubicBezTo>
                    <a:cubicBezTo>
                      <a:pt x="2648115" y="451809"/>
                      <a:pt x="2615635" y="503339"/>
                      <a:pt x="2614302" y="437045"/>
                    </a:cubicBezTo>
                    <a:cubicBezTo>
                      <a:pt x="2609444" y="446094"/>
                      <a:pt x="2602014" y="441236"/>
                      <a:pt x="2600490" y="468287"/>
                    </a:cubicBezTo>
                    <a:cubicBezTo>
                      <a:pt x="2593061" y="467621"/>
                      <a:pt x="2596490" y="442284"/>
                      <a:pt x="2593728" y="431140"/>
                    </a:cubicBezTo>
                    <a:cubicBezTo>
                      <a:pt x="2587536" y="490576"/>
                      <a:pt x="2564105" y="430473"/>
                      <a:pt x="2551627" y="427901"/>
                    </a:cubicBezTo>
                    <a:cubicBezTo>
                      <a:pt x="2541245" y="425806"/>
                      <a:pt x="2524672" y="470764"/>
                      <a:pt x="2520766" y="419043"/>
                    </a:cubicBezTo>
                    <a:cubicBezTo>
                      <a:pt x="2502383" y="477241"/>
                      <a:pt x="2489238" y="422186"/>
                      <a:pt x="2468474" y="412947"/>
                    </a:cubicBezTo>
                    <a:cubicBezTo>
                      <a:pt x="2465616" y="410661"/>
                      <a:pt x="2468093" y="396754"/>
                      <a:pt x="2468855" y="386658"/>
                    </a:cubicBezTo>
                    <a:cubicBezTo>
                      <a:pt x="2435898" y="409804"/>
                      <a:pt x="2420468" y="368370"/>
                      <a:pt x="2402942" y="349320"/>
                    </a:cubicBezTo>
                    <a:cubicBezTo>
                      <a:pt x="2394179" y="347987"/>
                      <a:pt x="2388178" y="365036"/>
                      <a:pt x="2382939" y="387325"/>
                    </a:cubicBezTo>
                    <a:cubicBezTo>
                      <a:pt x="2369700" y="391802"/>
                      <a:pt x="2372652" y="360369"/>
                      <a:pt x="2364080" y="354749"/>
                    </a:cubicBezTo>
                    <a:cubicBezTo>
                      <a:pt x="2360651" y="395230"/>
                      <a:pt x="2343887" y="344367"/>
                      <a:pt x="2340077" y="382753"/>
                    </a:cubicBezTo>
                    <a:cubicBezTo>
                      <a:pt x="2334743" y="349129"/>
                      <a:pt x="2318360" y="359131"/>
                      <a:pt x="2306834" y="363322"/>
                    </a:cubicBezTo>
                    <a:cubicBezTo>
                      <a:pt x="2314455" y="360655"/>
                      <a:pt x="2291975" y="384372"/>
                      <a:pt x="2286260" y="383515"/>
                    </a:cubicBezTo>
                    <a:cubicBezTo>
                      <a:pt x="2278641" y="382467"/>
                      <a:pt x="2276259" y="363322"/>
                      <a:pt x="2268925" y="360274"/>
                    </a:cubicBezTo>
                    <a:cubicBezTo>
                      <a:pt x="2260924" y="357130"/>
                      <a:pt x="2248541" y="384563"/>
                      <a:pt x="2239683" y="386753"/>
                    </a:cubicBezTo>
                    <a:cubicBezTo>
                      <a:pt x="2226634" y="390087"/>
                      <a:pt x="2200726" y="396183"/>
                      <a:pt x="2182057" y="377609"/>
                    </a:cubicBezTo>
                    <a:cubicBezTo>
                      <a:pt x="2175485" y="396659"/>
                      <a:pt x="2174532" y="391897"/>
                      <a:pt x="2173389" y="419615"/>
                    </a:cubicBezTo>
                    <a:cubicBezTo>
                      <a:pt x="2168532" y="385229"/>
                      <a:pt x="2160626" y="385325"/>
                      <a:pt x="2151768" y="391992"/>
                    </a:cubicBezTo>
                    <a:cubicBezTo>
                      <a:pt x="2143005" y="398659"/>
                      <a:pt x="2133480" y="411709"/>
                      <a:pt x="2125098" y="403803"/>
                    </a:cubicBezTo>
                    <a:cubicBezTo>
                      <a:pt x="2130050" y="381229"/>
                      <a:pt x="2138147" y="385991"/>
                      <a:pt x="2142243" y="355988"/>
                    </a:cubicBezTo>
                    <a:cubicBezTo>
                      <a:pt x="2124622" y="420948"/>
                      <a:pt x="2097284" y="358750"/>
                      <a:pt x="2075948" y="368751"/>
                    </a:cubicBezTo>
                    <a:cubicBezTo>
                      <a:pt x="2083092" y="329889"/>
                      <a:pt x="2098428" y="367322"/>
                      <a:pt x="2104047" y="315697"/>
                    </a:cubicBezTo>
                    <a:cubicBezTo>
                      <a:pt x="2105857" y="368084"/>
                      <a:pt x="2127479" y="325603"/>
                      <a:pt x="2138909" y="345605"/>
                    </a:cubicBezTo>
                    <a:cubicBezTo>
                      <a:pt x="2110334" y="281788"/>
                      <a:pt x="2057756" y="269120"/>
                      <a:pt x="2032038" y="245593"/>
                    </a:cubicBezTo>
                    <a:cubicBezTo>
                      <a:pt x="2055184" y="174441"/>
                      <a:pt x="2086045" y="283978"/>
                      <a:pt x="2109857" y="200730"/>
                    </a:cubicBezTo>
                    <a:cubicBezTo>
                      <a:pt x="2121669" y="226828"/>
                      <a:pt x="2124812" y="222352"/>
                      <a:pt x="2132241" y="244640"/>
                    </a:cubicBezTo>
                    <a:cubicBezTo>
                      <a:pt x="2133289" y="220542"/>
                      <a:pt x="2136909" y="204064"/>
                      <a:pt x="2144624" y="195110"/>
                    </a:cubicBezTo>
                    <a:cubicBezTo>
                      <a:pt x="2146719" y="230257"/>
                      <a:pt x="2158721" y="230353"/>
                      <a:pt x="2169770" y="230353"/>
                    </a:cubicBezTo>
                    <a:cubicBezTo>
                      <a:pt x="2181295" y="230162"/>
                      <a:pt x="2191963" y="229781"/>
                      <a:pt x="2191106" y="264452"/>
                    </a:cubicBezTo>
                    <a:cubicBezTo>
                      <a:pt x="2203107" y="220637"/>
                      <a:pt x="2209680" y="264452"/>
                      <a:pt x="2217776" y="254927"/>
                    </a:cubicBezTo>
                    <a:cubicBezTo>
                      <a:pt x="2219014" y="242450"/>
                      <a:pt x="2210918" y="249784"/>
                      <a:pt x="2213013" y="235592"/>
                    </a:cubicBezTo>
                    <a:cubicBezTo>
                      <a:pt x="2220919" y="189967"/>
                      <a:pt x="2249018" y="234163"/>
                      <a:pt x="2243207" y="254070"/>
                    </a:cubicBezTo>
                    <a:cubicBezTo>
                      <a:pt x="2261210" y="210350"/>
                      <a:pt x="2273307" y="253118"/>
                      <a:pt x="2288070" y="277216"/>
                    </a:cubicBezTo>
                    <a:cubicBezTo>
                      <a:pt x="2302644" y="248736"/>
                      <a:pt x="2350650" y="231115"/>
                      <a:pt x="2354745" y="289408"/>
                    </a:cubicBezTo>
                    <a:cubicBezTo>
                      <a:pt x="2359317" y="288741"/>
                      <a:pt x="2362175" y="276549"/>
                      <a:pt x="2363984" y="256832"/>
                    </a:cubicBezTo>
                    <a:cubicBezTo>
                      <a:pt x="2389416" y="269881"/>
                      <a:pt x="2403228" y="287027"/>
                      <a:pt x="2433993" y="261500"/>
                    </a:cubicBezTo>
                    <a:cubicBezTo>
                      <a:pt x="2413896" y="232258"/>
                      <a:pt x="2390464" y="265405"/>
                      <a:pt x="2382463" y="209588"/>
                    </a:cubicBezTo>
                    <a:cubicBezTo>
                      <a:pt x="2385130" y="201397"/>
                      <a:pt x="2389130" y="202445"/>
                      <a:pt x="2390464" y="185395"/>
                    </a:cubicBezTo>
                    <a:cubicBezTo>
                      <a:pt x="2399132" y="193681"/>
                      <a:pt x="2399513" y="195682"/>
                      <a:pt x="2408371" y="182252"/>
                    </a:cubicBezTo>
                    <a:cubicBezTo>
                      <a:pt x="2414181" y="205969"/>
                      <a:pt x="2427230" y="227876"/>
                      <a:pt x="2438660" y="200921"/>
                    </a:cubicBezTo>
                    <a:cubicBezTo>
                      <a:pt x="2441423" y="246164"/>
                      <a:pt x="2458568" y="226638"/>
                      <a:pt x="2464187" y="270358"/>
                    </a:cubicBezTo>
                    <a:cubicBezTo>
                      <a:pt x="2456663" y="234068"/>
                      <a:pt x="2471903" y="244354"/>
                      <a:pt x="2480761" y="239782"/>
                    </a:cubicBezTo>
                    <a:cubicBezTo>
                      <a:pt x="2444852" y="173679"/>
                      <a:pt x="2400560" y="182823"/>
                      <a:pt x="2373224" y="144342"/>
                    </a:cubicBezTo>
                    <a:cubicBezTo>
                      <a:pt x="2367128" y="151200"/>
                      <a:pt x="2352269" y="189395"/>
                      <a:pt x="2353031" y="146723"/>
                    </a:cubicBezTo>
                    <a:cubicBezTo>
                      <a:pt x="2345601" y="153486"/>
                      <a:pt x="2340553" y="177965"/>
                      <a:pt x="2333123" y="184728"/>
                    </a:cubicBezTo>
                    <a:cubicBezTo>
                      <a:pt x="2338267" y="169678"/>
                      <a:pt x="2332076" y="169964"/>
                      <a:pt x="2327980" y="147581"/>
                    </a:cubicBezTo>
                    <a:cubicBezTo>
                      <a:pt x="2323313" y="147104"/>
                      <a:pt x="2322646" y="175298"/>
                      <a:pt x="2317407" y="170917"/>
                    </a:cubicBezTo>
                    <a:cubicBezTo>
                      <a:pt x="2306644" y="174441"/>
                      <a:pt x="2318360" y="128435"/>
                      <a:pt x="2307692" y="132055"/>
                    </a:cubicBezTo>
                    <a:cubicBezTo>
                      <a:pt x="2306644" y="146914"/>
                      <a:pt x="2303691" y="147676"/>
                      <a:pt x="2300643" y="147581"/>
                    </a:cubicBezTo>
                    <a:cubicBezTo>
                      <a:pt x="2288261" y="81477"/>
                      <a:pt x="2236159" y="138056"/>
                      <a:pt x="2222062" y="104623"/>
                    </a:cubicBezTo>
                    <a:cubicBezTo>
                      <a:pt x="2209489" y="123292"/>
                      <a:pt x="2199869" y="115958"/>
                      <a:pt x="2189391" y="107099"/>
                    </a:cubicBezTo>
                    <a:cubicBezTo>
                      <a:pt x="2179104" y="98050"/>
                      <a:pt x="2168341" y="87097"/>
                      <a:pt x="2152244" y="99003"/>
                    </a:cubicBezTo>
                    <a:cubicBezTo>
                      <a:pt x="2144528" y="75095"/>
                      <a:pt x="2129479" y="54712"/>
                      <a:pt x="2120525" y="87668"/>
                    </a:cubicBezTo>
                    <a:cubicBezTo>
                      <a:pt x="2116620" y="81096"/>
                      <a:pt x="2116049" y="67189"/>
                      <a:pt x="2113287" y="58046"/>
                    </a:cubicBezTo>
                    <a:cubicBezTo>
                      <a:pt x="2116144" y="49854"/>
                      <a:pt x="2119859" y="51092"/>
                      <a:pt x="2121764" y="34138"/>
                    </a:cubicBezTo>
                    <a:cubicBezTo>
                      <a:pt x="2113096" y="65570"/>
                      <a:pt x="2110905" y="37376"/>
                      <a:pt x="2104714" y="36995"/>
                    </a:cubicBezTo>
                    <a:cubicBezTo>
                      <a:pt x="2077282" y="35281"/>
                      <a:pt x="2038420" y="28518"/>
                      <a:pt x="2006321" y="29089"/>
                    </a:cubicBezTo>
                    <a:cubicBezTo>
                      <a:pt x="2001177" y="60712"/>
                      <a:pt x="2005844" y="51664"/>
                      <a:pt x="2012321" y="49283"/>
                    </a:cubicBezTo>
                    <a:cubicBezTo>
                      <a:pt x="2010226" y="59093"/>
                      <a:pt x="2010226" y="64713"/>
                      <a:pt x="2011655" y="67189"/>
                    </a:cubicBezTo>
                    <a:cubicBezTo>
                      <a:pt x="2009273" y="77762"/>
                      <a:pt x="2005654" y="74238"/>
                      <a:pt x="2007178" y="65665"/>
                    </a:cubicBezTo>
                    <a:cubicBezTo>
                      <a:pt x="1999463" y="71666"/>
                      <a:pt x="2006511" y="89573"/>
                      <a:pt x="1999081" y="98812"/>
                    </a:cubicBezTo>
                    <a:cubicBezTo>
                      <a:pt x="1998225" y="14802"/>
                      <a:pt x="1960696" y="84715"/>
                      <a:pt x="1940408" y="78334"/>
                    </a:cubicBezTo>
                    <a:cubicBezTo>
                      <a:pt x="1940979" y="73095"/>
                      <a:pt x="1945646" y="68618"/>
                      <a:pt x="1946504" y="71285"/>
                    </a:cubicBezTo>
                    <a:cubicBezTo>
                      <a:pt x="1930787" y="22708"/>
                      <a:pt x="1902879" y="-248"/>
                      <a:pt x="1883448" y="37757"/>
                    </a:cubicBezTo>
                    <a:cubicBezTo>
                      <a:pt x="1875923" y="39186"/>
                      <a:pt x="1890687" y="-4724"/>
                      <a:pt x="1881448" y="419"/>
                    </a:cubicBezTo>
                    <a:cubicBezTo>
                      <a:pt x="1882877" y="30994"/>
                      <a:pt x="1870018" y="14326"/>
                      <a:pt x="1865351" y="48806"/>
                    </a:cubicBezTo>
                    <a:cubicBezTo>
                      <a:pt x="1862779" y="26708"/>
                      <a:pt x="1853635" y="30042"/>
                      <a:pt x="1843348" y="67666"/>
                    </a:cubicBezTo>
                    <a:cubicBezTo>
                      <a:pt x="1845444" y="68237"/>
                      <a:pt x="1847063" y="57855"/>
                      <a:pt x="1848777" y="51473"/>
                    </a:cubicBezTo>
                    <a:cubicBezTo>
                      <a:pt x="1852397" y="71857"/>
                      <a:pt x="1838109" y="84525"/>
                      <a:pt x="1834014" y="91478"/>
                    </a:cubicBezTo>
                    <a:cubicBezTo>
                      <a:pt x="1834394" y="58712"/>
                      <a:pt x="1827155" y="54807"/>
                      <a:pt x="1819345" y="49092"/>
                    </a:cubicBezTo>
                    <a:cubicBezTo>
                      <a:pt x="1816011" y="68999"/>
                      <a:pt x="1821155" y="70714"/>
                      <a:pt x="1826203" y="60903"/>
                    </a:cubicBezTo>
                    <a:cubicBezTo>
                      <a:pt x="1823060" y="85477"/>
                      <a:pt x="1823822" y="94526"/>
                      <a:pt x="1812772" y="128721"/>
                    </a:cubicBezTo>
                    <a:cubicBezTo>
                      <a:pt x="1814868" y="90430"/>
                      <a:pt x="1803153" y="141104"/>
                      <a:pt x="1799342" y="114433"/>
                    </a:cubicBezTo>
                    <a:cubicBezTo>
                      <a:pt x="1797723" y="124435"/>
                      <a:pt x="1795818" y="129292"/>
                      <a:pt x="1793818" y="130531"/>
                    </a:cubicBezTo>
                    <a:cubicBezTo>
                      <a:pt x="1791437" y="168345"/>
                      <a:pt x="1785436" y="203683"/>
                      <a:pt x="1791532" y="212065"/>
                    </a:cubicBezTo>
                    <a:cubicBezTo>
                      <a:pt x="1788388" y="218923"/>
                      <a:pt x="1785436" y="230162"/>
                      <a:pt x="1782578" y="245117"/>
                    </a:cubicBezTo>
                    <a:cubicBezTo>
                      <a:pt x="1778387" y="244735"/>
                      <a:pt x="1780006" y="232925"/>
                      <a:pt x="1775530" y="233305"/>
                    </a:cubicBezTo>
                    <a:cubicBezTo>
                      <a:pt x="1771720" y="255880"/>
                      <a:pt x="1766862" y="259976"/>
                      <a:pt x="1761623" y="255403"/>
                    </a:cubicBezTo>
                    <a:cubicBezTo>
                      <a:pt x="1764195" y="276930"/>
                      <a:pt x="1756194" y="303791"/>
                      <a:pt x="1747812" y="323222"/>
                    </a:cubicBezTo>
                    <a:cubicBezTo>
                      <a:pt x="1753051" y="314744"/>
                      <a:pt x="1755432" y="315602"/>
                      <a:pt x="1756671" y="326555"/>
                    </a:cubicBezTo>
                    <a:cubicBezTo>
                      <a:pt x="1746860" y="347034"/>
                      <a:pt x="1744764" y="383705"/>
                      <a:pt x="1749717" y="396945"/>
                    </a:cubicBezTo>
                    <a:cubicBezTo>
                      <a:pt x="1742764" y="421234"/>
                      <a:pt x="1746288" y="383896"/>
                      <a:pt x="1738478" y="392754"/>
                    </a:cubicBezTo>
                    <a:cubicBezTo>
                      <a:pt x="1734477" y="412471"/>
                      <a:pt x="1730477" y="432283"/>
                      <a:pt x="1726381" y="452000"/>
                    </a:cubicBezTo>
                    <a:cubicBezTo>
                      <a:pt x="1738192" y="442284"/>
                      <a:pt x="1731905" y="472669"/>
                      <a:pt x="1746764" y="459620"/>
                    </a:cubicBezTo>
                    <a:cubicBezTo>
                      <a:pt x="1746097" y="478384"/>
                      <a:pt x="1745145" y="497529"/>
                      <a:pt x="1745717" y="514007"/>
                    </a:cubicBezTo>
                    <a:cubicBezTo>
                      <a:pt x="1753241" y="499625"/>
                      <a:pt x="1751622" y="515246"/>
                      <a:pt x="1757242" y="518198"/>
                    </a:cubicBezTo>
                    <a:cubicBezTo>
                      <a:pt x="1763052" y="492195"/>
                      <a:pt x="1777530" y="498386"/>
                      <a:pt x="1778863" y="508006"/>
                    </a:cubicBezTo>
                    <a:cubicBezTo>
                      <a:pt x="1774482" y="519817"/>
                      <a:pt x="1770196" y="533629"/>
                      <a:pt x="1764767" y="530009"/>
                    </a:cubicBezTo>
                    <a:cubicBezTo>
                      <a:pt x="1763719" y="573348"/>
                      <a:pt x="1753813" y="582778"/>
                      <a:pt x="1739811" y="593732"/>
                    </a:cubicBezTo>
                    <a:cubicBezTo>
                      <a:pt x="1738287" y="584302"/>
                      <a:pt x="1739716" y="569443"/>
                      <a:pt x="1739621" y="557156"/>
                    </a:cubicBezTo>
                    <a:cubicBezTo>
                      <a:pt x="1723142" y="619544"/>
                      <a:pt x="1711046" y="573253"/>
                      <a:pt x="1695901" y="613925"/>
                    </a:cubicBezTo>
                    <a:cubicBezTo>
                      <a:pt x="1693425" y="593541"/>
                      <a:pt x="1694281" y="534962"/>
                      <a:pt x="1706855" y="535915"/>
                    </a:cubicBezTo>
                    <a:cubicBezTo>
                      <a:pt x="1711808" y="506578"/>
                      <a:pt x="1694758" y="522389"/>
                      <a:pt x="1688471" y="529057"/>
                    </a:cubicBezTo>
                    <a:cubicBezTo>
                      <a:pt x="1680756" y="555727"/>
                      <a:pt x="1693520" y="543821"/>
                      <a:pt x="1692377" y="558013"/>
                    </a:cubicBezTo>
                    <a:cubicBezTo>
                      <a:pt x="1687614" y="580587"/>
                      <a:pt x="1673898" y="584588"/>
                      <a:pt x="1681328" y="599542"/>
                    </a:cubicBezTo>
                    <a:cubicBezTo>
                      <a:pt x="1675613" y="605257"/>
                      <a:pt x="1670374" y="619068"/>
                      <a:pt x="1664469" y="620687"/>
                    </a:cubicBezTo>
                    <a:cubicBezTo>
                      <a:pt x="1664373" y="628688"/>
                      <a:pt x="1664087" y="636975"/>
                      <a:pt x="1660944" y="637642"/>
                    </a:cubicBezTo>
                    <a:cubicBezTo>
                      <a:pt x="1661421" y="650882"/>
                      <a:pt x="1671231" y="673456"/>
                      <a:pt x="1663802" y="684314"/>
                    </a:cubicBezTo>
                    <a:cubicBezTo>
                      <a:pt x="1670374" y="706698"/>
                      <a:pt x="1684756" y="685838"/>
                      <a:pt x="1694948" y="704698"/>
                    </a:cubicBezTo>
                    <a:cubicBezTo>
                      <a:pt x="1687900" y="732225"/>
                      <a:pt x="1683613" y="713746"/>
                      <a:pt x="1679137" y="708127"/>
                    </a:cubicBezTo>
                    <a:cubicBezTo>
                      <a:pt x="1674565" y="742798"/>
                      <a:pt x="1666850" y="731177"/>
                      <a:pt x="1662278" y="765753"/>
                    </a:cubicBezTo>
                    <a:cubicBezTo>
                      <a:pt x="1662564" y="774040"/>
                      <a:pt x="1683709" y="770611"/>
                      <a:pt x="1671326" y="796328"/>
                    </a:cubicBezTo>
                    <a:cubicBezTo>
                      <a:pt x="1681328" y="787946"/>
                      <a:pt x="1687043" y="783184"/>
                      <a:pt x="1700949" y="788899"/>
                    </a:cubicBezTo>
                    <a:cubicBezTo>
                      <a:pt x="1693138" y="857860"/>
                      <a:pt x="1716666" y="838238"/>
                      <a:pt x="1721904" y="878148"/>
                    </a:cubicBezTo>
                    <a:cubicBezTo>
                      <a:pt x="1707807" y="897674"/>
                      <a:pt x="1713808" y="854812"/>
                      <a:pt x="1697806" y="869480"/>
                    </a:cubicBezTo>
                    <a:cubicBezTo>
                      <a:pt x="1691234" y="899294"/>
                      <a:pt x="1708474" y="867290"/>
                      <a:pt x="1700759" y="906818"/>
                    </a:cubicBezTo>
                    <a:cubicBezTo>
                      <a:pt x="1707045" y="883768"/>
                      <a:pt x="1708474" y="895103"/>
                      <a:pt x="1698187" y="933203"/>
                    </a:cubicBezTo>
                    <a:cubicBezTo>
                      <a:pt x="1703902" y="927011"/>
                      <a:pt x="1711236" y="917582"/>
                      <a:pt x="1709712" y="900913"/>
                    </a:cubicBezTo>
                    <a:cubicBezTo>
                      <a:pt x="1718856" y="906342"/>
                      <a:pt x="1721523" y="912057"/>
                      <a:pt x="1718475" y="949490"/>
                    </a:cubicBezTo>
                    <a:cubicBezTo>
                      <a:pt x="1735049" y="926726"/>
                      <a:pt x="1733906" y="976637"/>
                      <a:pt x="1742955" y="985400"/>
                    </a:cubicBezTo>
                    <a:cubicBezTo>
                      <a:pt x="1731429" y="1012165"/>
                      <a:pt x="1697901" y="1061314"/>
                      <a:pt x="1697044" y="1032644"/>
                    </a:cubicBezTo>
                    <a:cubicBezTo>
                      <a:pt x="1686281" y="1047693"/>
                      <a:pt x="1696568" y="1069315"/>
                      <a:pt x="1690472" y="1093794"/>
                    </a:cubicBezTo>
                    <a:cubicBezTo>
                      <a:pt x="1681232" y="1115987"/>
                      <a:pt x="1673136" y="1152468"/>
                      <a:pt x="1662182" y="1156373"/>
                    </a:cubicBezTo>
                    <a:cubicBezTo>
                      <a:pt x="1659611" y="1153802"/>
                      <a:pt x="1662468" y="1147420"/>
                      <a:pt x="1663802" y="1147896"/>
                    </a:cubicBezTo>
                    <a:cubicBezTo>
                      <a:pt x="1666564" y="1122274"/>
                      <a:pt x="1655325" y="1156659"/>
                      <a:pt x="1651229" y="1143515"/>
                    </a:cubicBezTo>
                    <a:cubicBezTo>
                      <a:pt x="1645609" y="1144277"/>
                      <a:pt x="1656563" y="1119226"/>
                      <a:pt x="1658753" y="1118940"/>
                    </a:cubicBezTo>
                    <a:cubicBezTo>
                      <a:pt x="1658277" y="1106081"/>
                      <a:pt x="1639513" y="1117607"/>
                      <a:pt x="1633703" y="1137419"/>
                    </a:cubicBezTo>
                    <a:cubicBezTo>
                      <a:pt x="1625797" y="1097604"/>
                      <a:pt x="1585315" y="1088841"/>
                      <a:pt x="1587983" y="1048550"/>
                    </a:cubicBezTo>
                    <a:cubicBezTo>
                      <a:pt x="1588745" y="1029500"/>
                      <a:pt x="1573600" y="1067600"/>
                      <a:pt x="1568457" y="1078268"/>
                    </a:cubicBezTo>
                    <a:cubicBezTo>
                      <a:pt x="1566742" y="1075982"/>
                      <a:pt x="1567790" y="1068934"/>
                      <a:pt x="1565313" y="1067981"/>
                    </a:cubicBezTo>
                    <a:cubicBezTo>
                      <a:pt x="1565694" y="1043692"/>
                      <a:pt x="1579601" y="1055408"/>
                      <a:pt x="1573124" y="1043502"/>
                    </a:cubicBezTo>
                    <a:cubicBezTo>
                      <a:pt x="1572076" y="1038263"/>
                      <a:pt x="1570933" y="1033215"/>
                      <a:pt x="1567504" y="1032453"/>
                    </a:cubicBezTo>
                    <a:cubicBezTo>
                      <a:pt x="1552073" y="1102271"/>
                      <a:pt x="1520546" y="1031691"/>
                      <a:pt x="1511021" y="1012736"/>
                    </a:cubicBezTo>
                    <a:cubicBezTo>
                      <a:pt x="1497876" y="1035977"/>
                      <a:pt x="1478636" y="1051122"/>
                      <a:pt x="1480446" y="1010165"/>
                    </a:cubicBezTo>
                    <a:cubicBezTo>
                      <a:pt x="1471682" y="1005116"/>
                      <a:pt x="1478064" y="1016832"/>
                      <a:pt x="1472444" y="1034548"/>
                    </a:cubicBezTo>
                    <a:cubicBezTo>
                      <a:pt x="1469682" y="1013594"/>
                      <a:pt x="1468825" y="1020833"/>
                      <a:pt x="1459586" y="1011212"/>
                    </a:cubicBezTo>
                    <a:cubicBezTo>
                      <a:pt x="1476064" y="991400"/>
                      <a:pt x="1477778" y="965873"/>
                      <a:pt x="1492828" y="932155"/>
                    </a:cubicBezTo>
                    <a:cubicBezTo>
                      <a:pt x="1493590" y="952538"/>
                      <a:pt x="1500448" y="930631"/>
                      <a:pt x="1506925" y="937775"/>
                    </a:cubicBezTo>
                    <a:cubicBezTo>
                      <a:pt x="1502353" y="911771"/>
                      <a:pt x="1489018" y="901675"/>
                      <a:pt x="1472921" y="896722"/>
                    </a:cubicBezTo>
                    <a:cubicBezTo>
                      <a:pt x="1467015" y="915010"/>
                      <a:pt x="1456156" y="936441"/>
                      <a:pt x="1457014" y="955015"/>
                    </a:cubicBezTo>
                    <a:cubicBezTo>
                      <a:pt x="1450061" y="953586"/>
                      <a:pt x="1457871" y="908723"/>
                      <a:pt x="1464348" y="911867"/>
                    </a:cubicBezTo>
                    <a:cubicBezTo>
                      <a:pt x="1468920" y="883387"/>
                      <a:pt x="1438440" y="926916"/>
                      <a:pt x="1451109" y="925106"/>
                    </a:cubicBezTo>
                    <a:cubicBezTo>
                      <a:pt x="1443584" y="947395"/>
                      <a:pt x="1446537" y="910438"/>
                      <a:pt x="1437106" y="919677"/>
                    </a:cubicBezTo>
                    <a:cubicBezTo>
                      <a:pt x="1423296" y="966159"/>
                      <a:pt x="1407960" y="998449"/>
                      <a:pt x="1387386" y="1010927"/>
                    </a:cubicBezTo>
                    <a:cubicBezTo>
                      <a:pt x="1384434" y="1046169"/>
                      <a:pt x="1428058" y="1002068"/>
                      <a:pt x="1431678" y="1009688"/>
                    </a:cubicBezTo>
                    <a:cubicBezTo>
                      <a:pt x="1419962" y="1026452"/>
                      <a:pt x="1408817" y="1055408"/>
                      <a:pt x="1396054" y="1051217"/>
                    </a:cubicBezTo>
                    <a:cubicBezTo>
                      <a:pt x="1390339" y="1082364"/>
                      <a:pt x="1401483" y="1085031"/>
                      <a:pt x="1409294" y="1083888"/>
                    </a:cubicBezTo>
                    <a:cubicBezTo>
                      <a:pt x="1398816" y="1120559"/>
                      <a:pt x="1392434" y="1094461"/>
                      <a:pt x="1377766" y="1117892"/>
                    </a:cubicBezTo>
                    <a:cubicBezTo>
                      <a:pt x="1377957" y="1137038"/>
                      <a:pt x="1397673" y="1140848"/>
                      <a:pt x="1403484" y="1109320"/>
                    </a:cubicBezTo>
                    <a:cubicBezTo>
                      <a:pt x="1415199" y="1116845"/>
                      <a:pt x="1397197" y="1170661"/>
                      <a:pt x="1417390" y="1151325"/>
                    </a:cubicBezTo>
                    <a:cubicBezTo>
                      <a:pt x="1407103" y="1167708"/>
                      <a:pt x="1397102" y="1189235"/>
                      <a:pt x="1386148" y="1194664"/>
                    </a:cubicBezTo>
                    <a:cubicBezTo>
                      <a:pt x="1385957" y="1202760"/>
                      <a:pt x="1385576" y="1210952"/>
                      <a:pt x="1382243" y="1211523"/>
                    </a:cubicBezTo>
                    <a:cubicBezTo>
                      <a:pt x="1378813" y="1229240"/>
                      <a:pt x="1392625" y="1217619"/>
                      <a:pt x="1386148" y="1240574"/>
                    </a:cubicBezTo>
                    <a:cubicBezTo>
                      <a:pt x="1377290" y="1270864"/>
                      <a:pt x="1367193" y="1278293"/>
                      <a:pt x="1358049" y="1303630"/>
                    </a:cubicBezTo>
                    <a:cubicBezTo>
                      <a:pt x="1341285" y="1284485"/>
                      <a:pt x="1316806" y="1301439"/>
                      <a:pt x="1294137" y="1288771"/>
                    </a:cubicBezTo>
                    <a:cubicBezTo>
                      <a:pt x="1295089" y="1308392"/>
                      <a:pt x="1283183" y="1319346"/>
                      <a:pt x="1276325" y="1328299"/>
                    </a:cubicBezTo>
                    <a:cubicBezTo>
                      <a:pt x="1291184" y="1298582"/>
                      <a:pt x="1278896" y="1315345"/>
                      <a:pt x="1290803" y="1269149"/>
                    </a:cubicBezTo>
                    <a:cubicBezTo>
                      <a:pt x="1279849" y="1304678"/>
                      <a:pt x="1272419" y="1295438"/>
                      <a:pt x="1265180" y="1296581"/>
                    </a:cubicBezTo>
                    <a:cubicBezTo>
                      <a:pt x="1256798" y="1316298"/>
                      <a:pt x="1263752" y="1334300"/>
                      <a:pt x="1254703" y="1338682"/>
                    </a:cubicBezTo>
                    <a:cubicBezTo>
                      <a:pt x="1252226" y="1351160"/>
                      <a:pt x="1261465" y="1344397"/>
                      <a:pt x="1258037" y="1358399"/>
                    </a:cubicBezTo>
                    <a:cubicBezTo>
                      <a:pt x="1253846" y="1393165"/>
                      <a:pt x="1246512" y="1357351"/>
                      <a:pt x="1241749" y="1380116"/>
                    </a:cubicBezTo>
                    <a:cubicBezTo>
                      <a:pt x="1235082" y="1406690"/>
                      <a:pt x="1248512" y="1397451"/>
                      <a:pt x="1252226" y="1393165"/>
                    </a:cubicBezTo>
                    <a:cubicBezTo>
                      <a:pt x="1260322" y="1403357"/>
                      <a:pt x="1230795" y="1475175"/>
                      <a:pt x="1246226" y="1473746"/>
                    </a:cubicBezTo>
                    <a:cubicBezTo>
                      <a:pt x="1248988" y="1462507"/>
                      <a:pt x="1251750" y="1451172"/>
                      <a:pt x="1254512" y="1439933"/>
                    </a:cubicBezTo>
                    <a:cubicBezTo>
                      <a:pt x="1267181" y="1448219"/>
                      <a:pt x="1242321" y="1486510"/>
                      <a:pt x="1250226" y="1502702"/>
                    </a:cubicBezTo>
                    <a:cubicBezTo>
                      <a:pt x="1241939" y="1526896"/>
                      <a:pt x="1251179" y="1481747"/>
                      <a:pt x="1242035" y="1490606"/>
                    </a:cubicBezTo>
                    <a:cubicBezTo>
                      <a:pt x="1230795" y="1530991"/>
                      <a:pt x="1256322" y="1511465"/>
                      <a:pt x="1247559" y="1547851"/>
                    </a:cubicBezTo>
                    <a:cubicBezTo>
                      <a:pt x="1240034" y="1563281"/>
                      <a:pt x="1232034" y="1571378"/>
                      <a:pt x="1223937" y="1575854"/>
                    </a:cubicBezTo>
                    <a:cubicBezTo>
                      <a:pt x="1216603" y="1613002"/>
                      <a:pt x="1182884" y="1726254"/>
                      <a:pt x="1170216" y="1666913"/>
                    </a:cubicBezTo>
                    <a:cubicBezTo>
                      <a:pt x="1176693" y="1658436"/>
                      <a:pt x="1182694" y="1644815"/>
                      <a:pt x="1189552" y="1646244"/>
                    </a:cubicBezTo>
                    <a:cubicBezTo>
                      <a:pt x="1189076" y="1624718"/>
                      <a:pt x="1169168" y="1643672"/>
                      <a:pt x="1161358" y="1645291"/>
                    </a:cubicBezTo>
                    <a:cubicBezTo>
                      <a:pt x="1166025" y="1668056"/>
                      <a:pt x="1142879" y="1712824"/>
                      <a:pt x="1143165" y="1739970"/>
                    </a:cubicBezTo>
                    <a:cubicBezTo>
                      <a:pt x="1150595" y="1733684"/>
                      <a:pt x="1158024" y="1726445"/>
                      <a:pt x="1165359" y="1720253"/>
                    </a:cubicBezTo>
                    <a:cubicBezTo>
                      <a:pt x="1173455" y="1722730"/>
                      <a:pt x="1176884" y="1732731"/>
                      <a:pt x="1174884" y="1751305"/>
                    </a:cubicBezTo>
                    <a:cubicBezTo>
                      <a:pt x="1161929" y="1763592"/>
                      <a:pt x="1151833" y="1756163"/>
                      <a:pt x="1143737" y="1749305"/>
                    </a:cubicBezTo>
                    <a:cubicBezTo>
                      <a:pt x="1141070" y="1797596"/>
                      <a:pt x="1161929" y="1761687"/>
                      <a:pt x="1176026" y="1769974"/>
                    </a:cubicBezTo>
                    <a:cubicBezTo>
                      <a:pt x="1174026" y="1779880"/>
                      <a:pt x="1171740" y="1784833"/>
                      <a:pt x="1169168" y="1785976"/>
                    </a:cubicBezTo>
                    <a:cubicBezTo>
                      <a:pt x="1161644" y="1806455"/>
                      <a:pt x="1190409" y="1756163"/>
                      <a:pt x="1198029" y="1750448"/>
                    </a:cubicBezTo>
                    <a:cubicBezTo>
                      <a:pt x="1203363" y="1773212"/>
                      <a:pt x="1186313" y="1814741"/>
                      <a:pt x="1199553" y="1815218"/>
                    </a:cubicBezTo>
                    <a:cubicBezTo>
                      <a:pt x="1190219" y="1831696"/>
                      <a:pt x="1180694" y="1846174"/>
                      <a:pt x="1169930" y="1841411"/>
                    </a:cubicBezTo>
                    <a:cubicBezTo>
                      <a:pt x="1167740" y="1868272"/>
                      <a:pt x="1183456" y="1838649"/>
                      <a:pt x="1188695" y="1847984"/>
                    </a:cubicBezTo>
                    <a:cubicBezTo>
                      <a:pt x="1189742" y="1863605"/>
                      <a:pt x="1183837" y="1890465"/>
                      <a:pt x="1187171" y="1902466"/>
                    </a:cubicBezTo>
                    <a:cubicBezTo>
                      <a:pt x="1184980" y="1909134"/>
                      <a:pt x="1182408" y="1909896"/>
                      <a:pt x="1180408" y="1918373"/>
                    </a:cubicBezTo>
                    <a:cubicBezTo>
                      <a:pt x="1174407" y="1901609"/>
                      <a:pt x="1147356" y="1847031"/>
                      <a:pt x="1152976" y="1862843"/>
                    </a:cubicBezTo>
                    <a:cubicBezTo>
                      <a:pt x="1150309" y="1876844"/>
                      <a:pt x="1146785" y="1876559"/>
                      <a:pt x="1144023" y="1887322"/>
                    </a:cubicBezTo>
                    <a:cubicBezTo>
                      <a:pt x="1135736" y="1881321"/>
                      <a:pt x="1138212" y="1858556"/>
                      <a:pt x="1124020" y="1861890"/>
                    </a:cubicBezTo>
                    <a:cubicBezTo>
                      <a:pt x="1115543" y="1886941"/>
                      <a:pt x="1122401" y="1888274"/>
                      <a:pt x="1114019" y="1913420"/>
                    </a:cubicBezTo>
                    <a:cubicBezTo>
                      <a:pt x="1107256" y="1916183"/>
                      <a:pt x="1111637" y="1895132"/>
                      <a:pt x="1115543" y="1895609"/>
                    </a:cubicBezTo>
                    <a:cubicBezTo>
                      <a:pt x="1111066" y="1884845"/>
                      <a:pt x="1083825" y="1907991"/>
                      <a:pt x="1083158" y="1884179"/>
                    </a:cubicBezTo>
                    <a:cubicBezTo>
                      <a:pt x="1089540" y="1872844"/>
                      <a:pt x="1095159" y="1847412"/>
                      <a:pt x="1102493" y="1854365"/>
                    </a:cubicBezTo>
                    <a:cubicBezTo>
                      <a:pt x="1108875" y="1858842"/>
                      <a:pt x="1095159" y="1867415"/>
                      <a:pt x="1093921" y="1887989"/>
                    </a:cubicBezTo>
                    <a:cubicBezTo>
                      <a:pt x="1106208" y="1894656"/>
                      <a:pt x="1106589" y="1858461"/>
                      <a:pt x="1109447" y="1838363"/>
                    </a:cubicBezTo>
                    <a:cubicBezTo>
                      <a:pt x="1105446" y="1837792"/>
                      <a:pt x="1101541" y="1837125"/>
                      <a:pt x="1103541" y="1827124"/>
                    </a:cubicBezTo>
                    <a:cubicBezTo>
                      <a:pt x="1098302" y="1826266"/>
                      <a:pt x="1094588" y="1854461"/>
                      <a:pt x="1089063" y="1849603"/>
                    </a:cubicBezTo>
                    <a:cubicBezTo>
                      <a:pt x="1089349" y="1833791"/>
                      <a:pt x="1091921" y="1820933"/>
                      <a:pt x="1098874" y="1788643"/>
                    </a:cubicBezTo>
                    <a:cubicBezTo>
                      <a:pt x="1094588" y="1789976"/>
                      <a:pt x="1091254" y="1808931"/>
                      <a:pt x="1087539" y="1821409"/>
                    </a:cubicBezTo>
                    <a:lnTo>
                      <a:pt x="1074204" y="1816741"/>
                    </a:lnTo>
                    <a:cubicBezTo>
                      <a:pt x="1068584" y="1807216"/>
                      <a:pt x="1083729" y="1749019"/>
                      <a:pt x="1064393" y="1776451"/>
                    </a:cubicBezTo>
                    <a:cubicBezTo>
                      <a:pt x="1061822" y="1788738"/>
                      <a:pt x="1071537" y="1782261"/>
                      <a:pt x="1067918" y="1796072"/>
                    </a:cubicBezTo>
                    <a:cubicBezTo>
                      <a:pt x="1059441" y="1799787"/>
                      <a:pt x="1051725" y="1820456"/>
                      <a:pt x="1043153" y="1824076"/>
                    </a:cubicBezTo>
                    <a:cubicBezTo>
                      <a:pt x="1051059" y="1838649"/>
                      <a:pt x="1043343" y="1837125"/>
                      <a:pt x="1055250" y="1856080"/>
                    </a:cubicBezTo>
                    <a:cubicBezTo>
                      <a:pt x="1047725" y="1896370"/>
                      <a:pt x="1038295" y="1901514"/>
                      <a:pt x="1028103" y="1892370"/>
                    </a:cubicBezTo>
                    <a:cubicBezTo>
                      <a:pt x="1042962" y="1857509"/>
                      <a:pt x="1031151" y="1865795"/>
                      <a:pt x="1022674" y="1890560"/>
                    </a:cubicBezTo>
                    <a:cubicBezTo>
                      <a:pt x="1010673" y="1885131"/>
                      <a:pt x="1017245" y="1851889"/>
                      <a:pt x="1000385" y="1854175"/>
                    </a:cubicBezTo>
                    <a:cubicBezTo>
                      <a:pt x="994385" y="1871606"/>
                      <a:pt x="999814" y="1871796"/>
                      <a:pt x="1003815" y="1874082"/>
                    </a:cubicBezTo>
                    <a:cubicBezTo>
                      <a:pt x="999909" y="1884750"/>
                      <a:pt x="995623" y="1885512"/>
                      <a:pt x="991813" y="1897228"/>
                    </a:cubicBezTo>
                    <a:cubicBezTo>
                      <a:pt x="982669" y="1856461"/>
                      <a:pt x="952856" y="1867415"/>
                      <a:pt x="950379" y="1825600"/>
                    </a:cubicBezTo>
                    <a:cubicBezTo>
                      <a:pt x="942950" y="1836173"/>
                      <a:pt x="935901" y="1857318"/>
                      <a:pt x="927710" y="1844650"/>
                    </a:cubicBezTo>
                    <a:cubicBezTo>
                      <a:pt x="922852" y="1866272"/>
                      <a:pt x="925900" y="1886845"/>
                      <a:pt x="933806" y="1874939"/>
                    </a:cubicBezTo>
                    <a:cubicBezTo>
                      <a:pt x="929329" y="1897323"/>
                      <a:pt x="924376" y="1904753"/>
                      <a:pt x="918947" y="1897133"/>
                    </a:cubicBezTo>
                    <a:cubicBezTo>
                      <a:pt x="907707" y="1903514"/>
                      <a:pt x="923424" y="1909420"/>
                      <a:pt x="927233" y="1909515"/>
                    </a:cubicBezTo>
                    <a:cubicBezTo>
                      <a:pt x="899420" y="1971142"/>
                      <a:pt x="877513" y="1897609"/>
                      <a:pt x="912089" y="1838459"/>
                    </a:cubicBezTo>
                    <a:cubicBezTo>
                      <a:pt x="909517" y="1837506"/>
                      <a:pt x="906850" y="1836554"/>
                      <a:pt x="904183" y="1835506"/>
                    </a:cubicBezTo>
                    <a:cubicBezTo>
                      <a:pt x="908279" y="1828362"/>
                      <a:pt x="912565" y="1824552"/>
                      <a:pt x="916756" y="1821695"/>
                    </a:cubicBezTo>
                    <a:cubicBezTo>
                      <a:pt x="925519" y="1775117"/>
                      <a:pt x="905135" y="1791024"/>
                      <a:pt x="897611" y="1777118"/>
                    </a:cubicBezTo>
                    <a:cubicBezTo>
                      <a:pt x="897516" y="1805978"/>
                      <a:pt x="881228" y="1810931"/>
                      <a:pt x="872655" y="1813979"/>
                    </a:cubicBezTo>
                    <a:cubicBezTo>
                      <a:pt x="866274" y="1810550"/>
                      <a:pt x="877418" y="1781118"/>
                      <a:pt x="876941" y="1769021"/>
                    </a:cubicBezTo>
                    <a:cubicBezTo>
                      <a:pt x="863702" y="1784738"/>
                      <a:pt x="861797" y="1780166"/>
                      <a:pt x="858844" y="1761973"/>
                    </a:cubicBezTo>
                    <a:cubicBezTo>
                      <a:pt x="844366" y="1801120"/>
                      <a:pt x="839508" y="1822361"/>
                      <a:pt x="828650" y="1815694"/>
                    </a:cubicBezTo>
                    <a:cubicBezTo>
                      <a:pt x="824459" y="1839316"/>
                      <a:pt x="812743" y="1873891"/>
                      <a:pt x="827030" y="1870939"/>
                    </a:cubicBezTo>
                    <a:cubicBezTo>
                      <a:pt x="805980" y="1865414"/>
                      <a:pt x="770261" y="1906467"/>
                      <a:pt x="742258" y="1987811"/>
                    </a:cubicBezTo>
                    <a:cubicBezTo>
                      <a:pt x="728828" y="2008480"/>
                      <a:pt x="722732" y="1997240"/>
                      <a:pt x="720922" y="1979619"/>
                    </a:cubicBezTo>
                    <a:cubicBezTo>
                      <a:pt x="711302" y="2040008"/>
                      <a:pt x="749307" y="2000193"/>
                      <a:pt x="714826" y="2089252"/>
                    </a:cubicBezTo>
                    <a:cubicBezTo>
                      <a:pt x="706920" y="2089061"/>
                      <a:pt x="722446" y="2055914"/>
                      <a:pt x="711587" y="2060010"/>
                    </a:cubicBezTo>
                    <a:cubicBezTo>
                      <a:pt x="699586" y="2120208"/>
                      <a:pt x="701110" y="2034007"/>
                      <a:pt x="721970" y="2045437"/>
                    </a:cubicBezTo>
                    <a:cubicBezTo>
                      <a:pt x="729209" y="1999336"/>
                      <a:pt x="686060" y="2077441"/>
                      <a:pt x="693490" y="2099825"/>
                    </a:cubicBezTo>
                    <a:cubicBezTo>
                      <a:pt x="683679" y="2125352"/>
                      <a:pt x="682917" y="2108016"/>
                      <a:pt x="677298" y="2103158"/>
                    </a:cubicBezTo>
                    <a:cubicBezTo>
                      <a:pt x="673392" y="2123542"/>
                      <a:pt x="680250" y="2141925"/>
                      <a:pt x="691299" y="2127161"/>
                    </a:cubicBezTo>
                    <a:cubicBezTo>
                      <a:pt x="686918" y="2132972"/>
                      <a:pt x="682727" y="2149450"/>
                      <a:pt x="678250" y="2150117"/>
                    </a:cubicBezTo>
                    <a:cubicBezTo>
                      <a:pt x="680250" y="2177168"/>
                      <a:pt x="695966" y="2137258"/>
                      <a:pt x="710635" y="2143640"/>
                    </a:cubicBezTo>
                    <a:cubicBezTo>
                      <a:pt x="705396" y="2151260"/>
                      <a:pt x="700158" y="2158594"/>
                      <a:pt x="694824" y="2165738"/>
                    </a:cubicBezTo>
                    <a:cubicBezTo>
                      <a:pt x="692157" y="2193551"/>
                      <a:pt x="719112" y="2160975"/>
                      <a:pt x="716064" y="2145735"/>
                    </a:cubicBezTo>
                    <a:cubicBezTo>
                      <a:pt x="717112" y="2155641"/>
                      <a:pt x="723684" y="2157737"/>
                      <a:pt x="724827" y="2167738"/>
                    </a:cubicBezTo>
                    <a:cubicBezTo>
                      <a:pt x="720732" y="2182883"/>
                      <a:pt x="716255" y="2184026"/>
                      <a:pt x="712159" y="2200218"/>
                    </a:cubicBezTo>
                    <a:cubicBezTo>
                      <a:pt x="724637" y="2185550"/>
                      <a:pt x="724541" y="2180311"/>
                      <a:pt x="733400" y="2180311"/>
                    </a:cubicBezTo>
                    <a:cubicBezTo>
                      <a:pt x="740543" y="2146211"/>
                      <a:pt x="745592" y="2129447"/>
                      <a:pt x="759212" y="2134019"/>
                    </a:cubicBezTo>
                    <a:cubicBezTo>
                      <a:pt x="766166" y="2116017"/>
                      <a:pt x="757498" y="2120113"/>
                      <a:pt x="761117" y="2106778"/>
                    </a:cubicBezTo>
                    <a:cubicBezTo>
                      <a:pt x="765308" y="2095729"/>
                      <a:pt x="769976" y="2102396"/>
                      <a:pt x="774452" y="2102492"/>
                    </a:cubicBezTo>
                    <a:cubicBezTo>
                      <a:pt x="782453" y="2102587"/>
                      <a:pt x="758165" y="2148497"/>
                      <a:pt x="772833" y="2139163"/>
                    </a:cubicBezTo>
                    <a:cubicBezTo>
                      <a:pt x="774262" y="2115446"/>
                      <a:pt x="781310" y="2114207"/>
                      <a:pt x="784740" y="2087728"/>
                    </a:cubicBezTo>
                    <a:cubicBezTo>
                      <a:pt x="773214" y="2088395"/>
                      <a:pt x="768547" y="2094776"/>
                      <a:pt x="768166" y="2072297"/>
                    </a:cubicBezTo>
                    <a:cubicBezTo>
                      <a:pt x="781120" y="2048675"/>
                      <a:pt x="779405" y="2096300"/>
                      <a:pt x="792074" y="2062677"/>
                    </a:cubicBezTo>
                    <a:cubicBezTo>
                      <a:pt x="799313" y="2066582"/>
                      <a:pt x="801027" y="2103730"/>
                      <a:pt x="788073" y="2107635"/>
                    </a:cubicBezTo>
                    <a:cubicBezTo>
                      <a:pt x="807504" y="2107254"/>
                      <a:pt x="820173" y="2130876"/>
                      <a:pt x="850843" y="2131257"/>
                    </a:cubicBezTo>
                    <a:cubicBezTo>
                      <a:pt x="852938" y="2140115"/>
                      <a:pt x="846557" y="2143640"/>
                      <a:pt x="844080" y="2165928"/>
                    </a:cubicBezTo>
                    <a:cubicBezTo>
                      <a:pt x="852748" y="2169071"/>
                      <a:pt x="867512" y="2152784"/>
                      <a:pt x="868845" y="2175167"/>
                    </a:cubicBezTo>
                    <a:cubicBezTo>
                      <a:pt x="851700" y="2192979"/>
                      <a:pt x="857034" y="2244414"/>
                      <a:pt x="846557" y="2222507"/>
                    </a:cubicBezTo>
                    <a:cubicBezTo>
                      <a:pt x="836936" y="2241176"/>
                      <a:pt x="854748" y="2231460"/>
                      <a:pt x="858558" y="2245462"/>
                    </a:cubicBezTo>
                    <a:cubicBezTo>
                      <a:pt x="849128" y="2273656"/>
                      <a:pt x="841508" y="2253368"/>
                      <a:pt x="836746" y="2246605"/>
                    </a:cubicBezTo>
                    <a:cubicBezTo>
                      <a:pt x="833031" y="2263845"/>
                      <a:pt x="828840" y="2272608"/>
                      <a:pt x="824173" y="2269655"/>
                    </a:cubicBezTo>
                    <a:cubicBezTo>
                      <a:pt x="831412" y="2274323"/>
                      <a:pt x="837508" y="2284514"/>
                      <a:pt x="831983" y="2318995"/>
                    </a:cubicBezTo>
                    <a:cubicBezTo>
                      <a:pt x="829602" y="2325567"/>
                      <a:pt x="826840" y="2326329"/>
                      <a:pt x="824554" y="2334711"/>
                    </a:cubicBezTo>
                    <a:cubicBezTo>
                      <a:pt x="819029" y="2320709"/>
                      <a:pt x="815124" y="2304422"/>
                      <a:pt x="808647" y="2291849"/>
                    </a:cubicBezTo>
                    <a:cubicBezTo>
                      <a:pt x="793979" y="2332520"/>
                      <a:pt x="749878" y="2363381"/>
                      <a:pt x="767499" y="2295182"/>
                    </a:cubicBezTo>
                    <a:cubicBezTo>
                      <a:pt x="754259" y="2306517"/>
                      <a:pt x="741496" y="2331854"/>
                      <a:pt x="728542" y="2355095"/>
                    </a:cubicBezTo>
                    <a:cubicBezTo>
                      <a:pt x="732352" y="2303945"/>
                      <a:pt x="696062" y="2357952"/>
                      <a:pt x="696157" y="2305946"/>
                    </a:cubicBezTo>
                    <a:cubicBezTo>
                      <a:pt x="712826" y="2343760"/>
                      <a:pt x="659105" y="2418341"/>
                      <a:pt x="679298" y="2448249"/>
                    </a:cubicBezTo>
                    <a:cubicBezTo>
                      <a:pt x="664343" y="2477110"/>
                      <a:pt x="666534" y="2498922"/>
                      <a:pt x="652151" y="2540546"/>
                    </a:cubicBezTo>
                    <a:cubicBezTo>
                      <a:pt x="665010" y="2552738"/>
                      <a:pt x="676916" y="2542070"/>
                      <a:pt x="688442" y="2525878"/>
                    </a:cubicBezTo>
                    <a:cubicBezTo>
                      <a:pt x="691490" y="2528450"/>
                      <a:pt x="686441" y="2541975"/>
                      <a:pt x="684060" y="2552167"/>
                    </a:cubicBezTo>
                    <a:cubicBezTo>
                      <a:pt x="701110" y="2550357"/>
                      <a:pt x="717969" y="2546547"/>
                      <a:pt x="733209" y="2514448"/>
                    </a:cubicBezTo>
                    <a:cubicBezTo>
                      <a:pt x="733400" y="2534450"/>
                      <a:pt x="729590" y="2560073"/>
                      <a:pt x="746830" y="2556453"/>
                    </a:cubicBezTo>
                    <a:cubicBezTo>
                      <a:pt x="744734" y="2578646"/>
                      <a:pt x="728542" y="2588171"/>
                      <a:pt x="735019" y="2598458"/>
                    </a:cubicBezTo>
                    <a:cubicBezTo>
                      <a:pt x="723970" y="2612460"/>
                      <a:pt x="716350" y="2619128"/>
                      <a:pt x="699205" y="2622461"/>
                    </a:cubicBezTo>
                    <a:cubicBezTo>
                      <a:pt x="709111" y="2646941"/>
                      <a:pt x="689394" y="2654084"/>
                      <a:pt x="678155" y="2707424"/>
                    </a:cubicBezTo>
                    <a:cubicBezTo>
                      <a:pt x="673487" y="2669134"/>
                      <a:pt x="660629" y="2689898"/>
                      <a:pt x="639198" y="2684183"/>
                    </a:cubicBezTo>
                    <a:cubicBezTo>
                      <a:pt x="640436" y="2719235"/>
                      <a:pt x="674821" y="2678945"/>
                      <a:pt x="665010" y="2730475"/>
                    </a:cubicBezTo>
                    <a:cubicBezTo>
                      <a:pt x="673964" y="2718188"/>
                      <a:pt x="684346" y="2729999"/>
                      <a:pt x="694157" y="2731713"/>
                    </a:cubicBezTo>
                    <a:cubicBezTo>
                      <a:pt x="702253" y="2837631"/>
                      <a:pt x="629673" y="2826677"/>
                      <a:pt x="598621" y="2891828"/>
                    </a:cubicBezTo>
                    <a:cubicBezTo>
                      <a:pt x="597859" y="2884304"/>
                      <a:pt x="594430" y="2880303"/>
                      <a:pt x="589001" y="2879065"/>
                    </a:cubicBezTo>
                    <a:cubicBezTo>
                      <a:pt x="586619" y="2888971"/>
                      <a:pt x="583952" y="2893733"/>
                      <a:pt x="581095" y="2894876"/>
                    </a:cubicBezTo>
                    <a:cubicBezTo>
                      <a:pt x="569379" y="2920689"/>
                      <a:pt x="589096" y="2904782"/>
                      <a:pt x="577380" y="2930595"/>
                    </a:cubicBezTo>
                    <a:cubicBezTo>
                      <a:pt x="568141" y="2929547"/>
                      <a:pt x="567474" y="2941739"/>
                      <a:pt x="555949" y="2969267"/>
                    </a:cubicBezTo>
                    <a:cubicBezTo>
                      <a:pt x="536899" y="2941930"/>
                      <a:pt x="514801" y="2935929"/>
                      <a:pt x="488226" y="2991746"/>
                    </a:cubicBezTo>
                    <a:cubicBezTo>
                      <a:pt x="487369" y="2984316"/>
                      <a:pt x="484035" y="2980316"/>
                      <a:pt x="478416" y="2979173"/>
                    </a:cubicBezTo>
                    <a:cubicBezTo>
                      <a:pt x="468414" y="3015082"/>
                      <a:pt x="456032" y="3008129"/>
                      <a:pt x="445173" y="3032322"/>
                    </a:cubicBezTo>
                    <a:cubicBezTo>
                      <a:pt x="417836" y="3123381"/>
                      <a:pt x="437553" y="3154051"/>
                      <a:pt x="423742" y="3228347"/>
                    </a:cubicBezTo>
                    <a:cubicBezTo>
                      <a:pt x="385737" y="3248444"/>
                      <a:pt x="391452" y="3191866"/>
                      <a:pt x="356210" y="3186532"/>
                    </a:cubicBezTo>
                    <a:cubicBezTo>
                      <a:pt x="371069" y="3153575"/>
                      <a:pt x="384023" y="3137192"/>
                      <a:pt x="392691" y="3125000"/>
                    </a:cubicBezTo>
                    <a:cubicBezTo>
                      <a:pt x="389357" y="3114999"/>
                      <a:pt x="374498" y="3146432"/>
                      <a:pt x="380213" y="3120714"/>
                    </a:cubicBezTo>
                    <a:cubicBezTo>
                      <a:pt x="370878" y="3136621"/>
                      <a:pt x="361353" y="3149194"/>
                      <a:pt x="351447" y="3155861"/>
                    </a:cubicBezTo>
                    <a:cubicBezTo>
                      <a:pt x="341541" y="3162338"/>
                      <a:pt x="331349" y="3162910"/>
                      <a:pt x="320777" y="3155004"/>
                    </a:cubicBezTo>
                    <a:cubicBezTo>
                      <a:pt x="308204" y="3174626"/>
                      <a:pt x="314109" y="3180722"/>
                      <a:pt x="301727" y="3203963"/>
                    </a:cubicBezTo>
                    <a:cubicBezTo>
                      <a:pt x="258769" y="3181674"/>
                      <a:pt x="209810" y="3205106"/>
                      <a:pt x="155613" y="3261493"/>
                    </a:cubicBezTo>
                    <a:cubicBezTo>
                      <a:pt x="122371" y="3256159"/>
                      <a:pt x="80937" y="3309690"/>
                      <a:pt x="48838" y="3378556"/>
                    </a:cubicBezTo>
                    <a:cubicBezTo>
                      <a:pt x="16739" y="3447422"/>
                      <a:pt x="-5550" y="3531718"/>
                      <a:pt x="1213" y="3588201"/>
                    </a:cubicBezTo>
                    <a:cubicBezTo>
                      <a:pt x="10166" y="3570675"/>
                      <a:pt x="19215" y="3558293"/>
                      <a:pt x="27788" y="3532289"/>
                    </a:cubicBezTo>
                    <a:cubicBezTo>
                      <a:pt x="43313" y="3542291"/>
                      <a:pt x="57315" y="3520859"/>
                      <a:pt x="72269" y="3520669"/>
                    </a:cubicBezTo>
                    <a:cubicBezTo>
                      <a:pt x="86366" y="3583439"/>
                      <a:pt x="136182" y="3544196"/>
                      <a:pt x="165329" y="3573342"/>
                    </a:cubicBezTo>
                    <a:cubicBezTo>
                      <a:pt x="166853" y="3566389"/>
                      <a:pt x="164662" y="3563722"/>
                      <a:pt x="167329" y="3555530"/>
                    </a:cubicBezTo>
                    <a:cubicBezTo>
                      <a:pt x="200000" y="3553340"/>
                      <a:pt x="214573" y="3582676"/>
                      <a:pt x="235242" y="3561531"/>
                    </a:cubicBezTo>
                    <a:cubicBezTo>
                      <a:pt x="238671" y="3570961"/>
                      <a:pt x="238481" y="3584963"/>
                      <a:pt x="243910" y="3592106"/>
                    </a:cubicBezTo>
                    <a:cubicBezTo>
                      <a:pt x="252863" y="3596678"/>
                      <a:pt x="259626" y="3571247"/>
                      <a:pt x="267627" y="3563150"/>
                    </a:cubicBezTo>
                    <a:cubicBezTo>
                      <a:pt x="269818" y="3596678"/>
                      <a:pt x="332969" y="3555245"/>
                      <a:pt x="307823" y="3622777"/>
                    </a:cubicBezTo>
                    <a:cubicBezTo>
                      <a:pt x="324110" y="3605537"/>
                      <a:pt x="325920" y="3616967"/>
                      <a:pt x="340303" y="3624587"/>
                    </a:cubicBezTo>
                    <a:cubicBezTo>
                      <a:pt x="349066" y="3575152"/>
                      <a:pt x="330397" y="3594488"/>
                      <a:pt x="325634" y="3564198"/>
                    </a:cubicBezTo>
                    <a:cubicBezTo>
                      <a:pt x="313061" y="3481807"/>
                      <a:pt x="363068" y="3387509"/>
                      <a:pt x="411359" y="3316453"/>
                    </a:cubicBezTo>
                    <a:cubicBezTo>
                      <a:pt x="426218" y="3320168"/>
                      <a:pt x="439934" y="3308928"/>
                      <a:pt x="454127" y="3303308"/>
                    </a:cubicBezTo>
                    <a:cubicBezTo>
                      <a:pt x="458508" y="3313309"/>
                      <a:pt x="456603" y="3331407"/>
                      <a:pt x="448888" y="3356934"/>
                    </a:cubicBezTo>
                    <a:cubicBezTo>
                      <a:pt x="436220" y="3288164"/>
                      <a:pt x="383642" y="3399130"/>
                      <a:pt x="381546" y="3463233"/>
                    </a:cubicBezTo>
                    <a:cubicBezTo>
                      <a:pt x="388404" y="3469234"/>
                      <a:pt x="393262" y="3450279"/>
                      <a:pt x="400310" y="3460376"/>
                    </a:cubicBezTo>
                    <a:cubicBezTo>
                      <a:pt x="403740" y="3464757"/>
                      <a:pt x="401073" y="3476759"/>
                      <a:pt x="405168" y="3480378"/>
                    </a:cubicBezTo>
                    <a:cubicBezTo>
                      <a:pt x="390404" y="3500095"/>
                      <a:pt x="391262" y="3508001"/>
                      <a:pt x="375355" y="3544100"/>
                    </a:cubicBezTo>
                    <a:cubicBezTo>
                      <a:pt x="383261" y="3542767"/>
                      <a:pt x="382403" y="3552768"/>
                      <a:pt x="386118" y="3556959"/>
                    </a:cubicBezTo>
                    <a:cubicBezTo>
                      <a:pt x="336588" y="3596393"/>
                      <a:pt x="368021" y="3654686"/>
                      <a:pt x="360496" y="3704882"/>
                    </a:cubicBezTo>
                    <a:cubicBezTo>
                      <a:pt x="369068" y="3693738"/>
                      <a:pt x="380403" y="3702596"/>
                      <a:pt x="372402" y="3727266"/>
                    </a:cubicBezTo>
                    <a:cubicBezTo>
                      <a:pt x="360210" y="3750507"/>
                      <a:pt x="362496" y="3711931"/>
                      <a:pt x="348780" y="3719551"/>
                    </a:cubicBezTo>
                    <a:cubicBezTo>
                      <a:pt x="343827" y="3734410"/>
                      <a:pt x="347637" y="3738506"/>
                      <a:pt x="342208" y="3754126"/>
                    </a:cubicBezTo>
                    <a:cubicBezTo>
                      <a:pt x="350971" y="3742792"/>
                      <a:pt x="361734" y="3752507"/>
                      <a:pt x="371735" y="3754698"/>
                    </a:cubicBezTo>
                    <a:cubicBezTo>
                      <a:pt x="364401" y="3780797"/>
                      <a:pt x="354019" y="3775177"/>
                      <a:pt x="347637" y="3811181"/>
                    </a:cubicBezTo>
                    <a:cubicBezTo>
                      <a:pt x="348685" y="3818706"/>
                      <a:pt x="352685" y="3822707"/>
                      <a:pt x="358782" y="3824040"/>
                    </a:cubicBezTo>
                    <a:cubicBezTo>
                      <a:pt x="347066" y="3848234"/>
                      <a:pt x="346590" y="3855758"/>
                      <a:pt x="347447" y="3875475"/>
                    </a:cubicBezTo>
                    <a:cubicBezTo>
                      <a:pt x="338493" y="3895763"/>
                      <a:pt x="326968" y="3892334"/>
                      <a:pt x="316967" y="3902240"/>
                    </a:cubicBezTo>
                    <a:cubicBezTo>
                      <a:pt x="296488" y="3972630"/>
                      <a:pt x="298012" y="3986346"/>
                      <a:pt x="274771" y="4044639"/>
                    </a:cubicBezTo>
                    <a:cubicBezTo>
                      <a:pt x="276771" y="4054640"/>
                      <a:pt x="285249" y="4057022"/>
                      <a:pt x="287249" y="4067118"/>
                    </a:cubicBezTo>
                    <a:cubicBezTo>
                      <a:pt x="282105" y="4081596"/>
                      <a:pt x="275533" y="4084263"/>
                      <a:pt x="268294" y="4079215"/>
                    </a:cubicBezTo>
                    <a:cubicBezTo>
                      <a:pt x="260674" y="4100932"/>
                      <a:pt x="280010" y="4090264"/>
                      <a:pt x="268866" y="4116267"/>
                    </a:cubicBezTo>
                    <a:cubicBezTo>
                      <a:pt x="279819" y="4112743"/>
                      <a:pt x="288677" y="4109123"/>
                      <a:pt x="287630" y="4131602"/>
                    </a:cubicBezTo>
                    <a:cubicBezTo>
                      <a:pt x="281153" y="4104932"/>
                      <a:pt x="237147" y="4229043"/>
                      <a:pt x="270104" y="4217613"/>
                    </a:cubicBezTo>
                    <a:cubicBezTo>
                      <a:pt x="280581" y="4182656"/>
                      <a:pt x="272009" y="4166464"/>
                      <a:pt x="294678" y="4133888"/>
                    </a:cubicBezTo>
                    <a:cubicBezTo>
                      <a:pt x="296964" y="4169512"/>
                      <a:pt x="302965" y="4182371"/>
                      <a:pt x="297536" y="4217423"/>
                    </a:cubicBezTo>
                    <a:cubicBezTo>
                      <a:pt x="275247" y="4223233"/>
                      <a:pt x="252768" y="4283431"/>
                      <a:pt x="279248" y="4294099"/>
                    </a:cubicBezTo>
                    <a:cubicBezTo>
                      <a:pt x="269723" y="4319435"/>
                      <a:pt x="257912" y="4326579"/>
                      <a:pt x="247720" y="4348010"/>
                    </a:cubicBezTo>
                    <a:cubicBezTo>
                      <a:pt x="245434" y="4358012"/>
                      <a:pt x="252292" y="4357155"/>
                      <a:pt x="256102" y="4359917"/>
                    </a:cubicBezTo>
                    <a:cubicBezTo>
                      <a:pt x="252578" y="4378300"/>
                      <a:pt x="246291" y="4374204"/>
                      <a:pt x="240386" y="4373157"/>
                    </a:cubicBezTo>
                    <a:cubicBezTo>
                      <a:pt x="232861" y="4396683"/>
                      <a:pt x="245529" y="4396207"/>
                      <a:pt x="239052" y="4418591"/>
                    </a:cubicBezTo>
                    <a:cubicBezTo>
                      <a:pt x="222479" y="4438212"/>
                      <a:pt x="236290" y="4394016"/>
                      <a:pt x="222098" y="4394778"/>
                    </a:cubicBezTo>
                    <a:cubicBezTo>
                      <a:pt x="227051" y="4438212"/>
                      <a:pt x="204476" y="4514317"/>
                      <a:pt x="198666" y="4570705"/>
                    </a:cubicBezTo>
                    <a:cubicBezTo>
                      <a:pt x="207429" y="4573277"/>
                      <a:pt x="205334" y="4588612"/>
                      <a:pt x="218478" y="4586231"/>
                    </a:cubicBezTo>
                    <a:cubicBezTo>
                      <a:pt x="212668" y="4612996"/>
                      <a:pt x="204000" y="4618901"/>
                      <a:pt x="195142" y="4624521"/>
                    </a:cubicBezTo>
                    <a:cubicBezTo>
                      <a:pt x="199714" y="4656430"/>
                      <a:pt x="176187" y="4693292"/>
                      <a:pt x="187141" y="4722724"/>
                    </a:cubicBezTo>
                    <a:cubicBezTo>
                      <a:pt x="200190" y="4717485"/>
                      <a:pt x="196380" y="4686815"/>
                      <a:pt x="201714" y="4672432"/>
                    </a:cubicBezTo>
                    <a:cubicBezTo>
                      <a:pt x="214668" y="4672146"/>
                      <a:pt x="214001" y="4687767"/>
                      <a:pt x="213240" y="4703483"/>
                    </a:cubicBezTo>
                    <a:cubicBezTo>
                      <a:pt x="233147" y="4674242"/>
                      <a:pt x="212382" y="4645191"/>
                      <a:pt x="212573" y="4620807"/>
                    </a:cubicBezTo>
                    <a:cubicBezTo>
                      <a:pt x="234480" y="4609948"/>
                      <a:pt x="262769" y="4534891"/>
                      <a:pt x="266008" y="4491362"/>
                    </a:cubicBezTo>
                    <a:cubicBezTo>
                      <a:pt x="279533" y="4478408"/>
                      <a:pt x="295535" y="4484027"/>
                      <a:pt x="309918" y="4477741"/>
                    </a:cubicBezTo>
                    <a:cubicBezTo>
                      <a:pt x="307537" y="4485933"/>
                      <a:pt x="303536" y="4482980"/>
                      <a:pt x="300203" y="4483837"/>
                    </a:cubicBezTo>
                    <a:cubicBezTo>
                      <a:pt x="292107" y="4515746"/>
                      <a:pt x="304013" y="4523747"/>
                      <a:pt x="296012" y="4555656"/>
                    </a:cubicBezTo>
                    <a:cubicBezTo>
                      <a:pt x="301346" y="4559847"/>
                      <a:pt x="304584" y="4549655"/>
                      <a:pt x="309442" y="4550798"/>
                    </a:cubicBezTo>
                    <a:cubicBezTo>
                      <a:pt x="316681" y="4563847"/>
                      <a:pt x="297155" y="4594613"/>
                      <a:pt x="292964" y="4609567"/>
                    </a:cubicBezTo>
                    <a:cubicBezTo>
                      <a:pt x="299536" y="4598232"/>
                      <a:pt x="323349" y="4567181"/>
                      <a:pt x="307823" y="4614234"/>
                    </a:cubicBezTo>
                    <a:cubicBezTo>
                      <a:pt x="334683" y="4639190"/>
                      <a:pt x="368687" y="4580040"/>
                      <a:pt x="377165" y="4626617"/>
                    </a:cubicBezTo>
                    <a:cubicBezTo>
                      <a:pt x="378117" y="4592422"/>
                      <a:pt x="393452" y="4562514"/>
                      <a:pt x="403358" y="4588802"/>
                    </a:cubicBezTo>
                    <a:cubicBezTo>
                      <a:pt x="402692" y="4559561"/>
                      <a:pt x="404787" y="4562228"/>
                      <a:pt x="416979" y="4538320"/>
                    </a:cubicBezTo>
                    <a:cubicBezTo>
                      <a:pt x="405168" y="4524604"/>
                      <a:pt x="384594" y="4556322"/>
                      <a:pt x="389928" y="4521366"/>
                    </a:cubicBezTo>
                    <a:cubicBezTo>
                      <a:pt x="398310" y="4498506"/>
                      <a:pt x="416312" y="4541940"/>
                      <a:pt x="421075" y="4494029"/>
                    </a:cubicBezTo>
                    <a:cubicBezTo>
                      <a:pt x="435839" y="4498125"/>
                      <a:pt x="434124" y="4522794"/>
                      <a:pt x="447174" y="4529081"/>
                    </a:cubicBezTo>
                    <a:cubicBezTo>
                      <a:pt x="438506" y="4556322"/>
                      <a:pt x="427361" y="4568609"/>
                      <a:pt x="416693" y="4583659"/>
                    </a:cubicBezTo>
                    <a:cubicBezTo>
                      <a:pt x="415550" y="4599185"/>
                      <a:pt x="447935" y="4562418"/>
                      <a:pt x="449936" y="4593375"/>
                    </a:cubicBezTo>
                    <a:cubicBezTo>
                      <a:pt x="439077" y="4620711"/>
                      <a:pt x="441935" y="4595565"/>
                      <a:pt x="429171" y="4596423"/>
                    </a:cubicBezTo>
                    <a:cubicBezTo>
                      <a:pt x="419741" y="4609758"/>
                      <a:pt x="422790" y="4630046"/>
                      <a:pt x="408311" y="4644809"/>
                    </a:cubicBezTo>
                    <a:cubicBezTo>
                      <a:pt x="408978" y="4677194"/>
                      <a:pt x="425075" y="4617568"/>
                      <a:pt x="432124" y="4615377"/>
                    </a:cubicBezTo>
                    <a:cubicBezTo>
                      <a:pt x="443744" y="4612329"/>
                      <a:pt x="418884" y="4654334"/>
                      <a:pt x="430505" y="4651382"/>
                    </a:cubicBezTo>
                    <a:cubicBezTo>
                      <a:pt x="413074" y="4680719"/>
                      <a:pt x="411645" y="4670908"/>
                      <a:pt x="394691" y="4695292"/>
                    </a:cubicBezTo>
                    <a:cubicBezTo>
                      <a:pt x="403644" y="4704817"/>
                      <a:pt x="393833" y="4759586"/>
                      <a:pt x="410407" y="4727010"/>
                    </a:cubicBezTo>
                    <a:cubicBezTo>
                      <a:pt x="420884" y="4738440"/>
                      <a:pt x="408026" y="4743298"/>
                      <a:pt x="402882" y="4770349"/>
                    </a:cubicBezTo>
                    <a:cubicBezTo>
                      <a:pt x="396691" y="4768539"/>
                      <a:pt x="390404" y="4766730"/>
                      <a:pt x="384118" y="4764825"/>
                    </a:cubicBezTo>
                    <a:cubicBezTo>
                      <a:pt x="381927" y="4820832"/>
                      <a:pt x="415455" y="4745394"/>
                      <a:pt x="429933" y="4759967"/>
                    </a:cubicBezTo>
                    <a:cubicBezTo>
                      <a:pt x="424694" y="4786827"/>
                      <a:pt x="416693" y="4796638"/>
                      <a:pt x="406025" y="4789304"/>
                    </a:cubicBezTo>
                    <a:cubicBezTo>
                      <a:pt x="409169" y="4806163"/>
                      <a:pt x="394976" y="4812450"/>
                      <a:pt x="398596" y="4832452"/>
                    </a:cubicBezTo>
                    <a:cubicBezTo>
                      <a:pt x="405835" y="4831690"/>
                      <a:pt x="402025" y="4805401"/>
                      <a:pt x="415074" y="4800924"/>
                    </a:cubicBezTo>
                    <a:cubicBezTo>
                      <a:pt x="431552" y="4796066"/>
                      <a:pt x="412693" y="4834166"/>
                      <a:pt x="427266" y="4831690"/>
                    </a:cubicBezTo>
                    <a:cubicBezTo>
                      <a:pt x="434029" y="4814640"/>
                      <a:pt x="445173" y="4807592"/>
                      <a:pt x="442125" y="4790637"/>
                    </a:cubicBezTo>
                    <a:cubicBezTo>
                      <a:pt x="464699" y="4804353"/>
                      <a:pt x="475082" y="4744346"/>
                      <a:pt x="498227" y="4761586"/>
                    </a:cubicBezTo>
                    <a:cubicBezTo>
                      <a:pt x="484607" y="4794066"/>
                      <a:pt x="468891" y="4814831"/>
                      <a:pt x="453841" y="4839310"/>
                    </a:cubicBezTo>
                    <a:cubicBezTo>
                      <a:pt x="449364" y="4835214"/>
                      <a:pt x="456222" y="4817307"/>
                      <a:pt x="458889" y="4804544"/>
                    </a:cubicBezTo>
                    <a:cubicBezTo>
                      <a:pt x="452126" y="4807306"/>
                      <a:pt x="446126" y="4814259"/>
                      <a:pt x="439363" y="4817021"/>
                    </a:cubicBezTo>
                    <a:cubicBezTo>
                      <a:pt x="435839" y="4834833"/>
                      <a:pt x="455555" y="4823880"/>
                      <a:pt x="447840" y="4846645"/>
                    </a:cubicBezTo>
                    <a:cubicBezTo>
                      <a:pt x="440125" y="4836453"/>
                      <a:pt x="431171" y="4889888"/>
                      <a:pt x="415646" y="4891698"/>
                    </a:cubicBezTo>
                    <a:cubicBezTo>
                      <a:pt x="414407" y="4924559"/>
                      <a:pt x="413265" y="4927512"/>
                      <a:pt x="399549" y="4968564"/>
                    </a:cubicBezTo>
                    <a:cubicBezTo>
                      <a:pt x="408978" y="4953039"/>
                      <a:pt x="421170" y="4953229"/>
                      <a:pt x="431267" y="4941608"/>
                    </a:cubicBezTo>
                    <a:cubicBezTo>
                      <a:pt x="436505" y="4919796"/>
                      <a:pt x="419551" y="4925226"/>
                      <a:pt x="424790" y="4903508"/>
                    </a:cubicBezTo>
                    <a:cubicBezTo>
                      <a:pt x="436505" y="4894270"/>
                      <a:pt x="445459" y="4890745"/>
                      <a:pt x="437458" y="4870933"/>
                    </a:cubicBezTo>
                    <a:cubicBezTo>
                      <a:pt x="445554" y="4856074"/>
                      <a:pt x="467462" y="4877505"/>
                      <a:pt x="461366" y="4841596"/>
                    </a:cubicBezTo>
                    <a:cubicBezTo>
                      <a:pt x="473462" y="4849026"/>
                      <a:pt x="483464" y="4844453"/>
                      <a:pt x="493846" y="4841787"/>
                    </a:cubicBezTo>
                    <a:cubicBezTo>
                      <a:pt x="500799" y="4798638"/>
                      <a:pt x="516420" y="4732440"/>
                      <a:pt x="543376" y="4711294"/>
                    </a:cubicBezTo>
                    <a:cubicBezTo>
                      <a:pt x="528803" y="4704626"/>
                      <a:pt x="514134" y="4698054"/>
                      <a:pt x="524231" y="4660526"/>
                    </a:cubicBezTo>
                    <a:cubicBezTo>
                      <a:pt x="527469" y="4650810"/>
                      <a:pt x="532899" y="4655287"/>
                      <a:pt x="537566" y="4655382"/>
                    </a:cubicBezTo>
                    <a:cubicBezTo>
                      <a:pt x="543757" y="4636142"/>
                      <a:pt x="545281" y="4622807"/>
                      <a:pt x="544614" y="4612043"/>
                    </a:cubicBezTo>
                    <a:cubicBezTo>
                      <a:pt x="527755" y="4621854"/>
                      <a:pt x="527088" y="4605376"/>
                      <a:pt x="512801" y="4611853"/>
                    </a:cubicBezTo>
                    <a:cubicBezTo>
                      <a:pt x="504133" y="4634142"/>
                      <a:pt x="515753" y="4630998"/>
                      <a:pt x="511562" y="4647762"/>
                    </a:cubicBezTo>
                    <a:cubicBezTo>
                      <a:pt x="486416" y="4687100"/>
                      <a:pt x="475272" y="4624331"/>
                      <a:pt x="466224" y="4607281"/>
                    </a:cubicBezTo>
                    <a:cubicBezTo>
                      <a:pt x="480701" y="4601947"/>
                      <a:pt x="494703" y="4577563"/>
                      <a:pt x="517849" y="4577087"/>
                    </a:cubicBezTo>
                    <a:cubicBezTo>
                      <a:pt x="527850" y="4543083"/>
                      <a:pt x="512420" y="4576992"/>
                      <a:pt x="505276" y="4564418"/>
                    </a:cubicBezTo>
                    <a:cubicBezTo>
                      <a:pt x="511277" y="4535082"/>
                      <a:pt x="522897" y="4542320"/>
                      <a:pt x="530993" y="4526509"/>
                    </a:cubicBezTo>
                    <a:cubicBezTo>
                      <a:pt x="541376" y="4537844"/>
                      <a:pt x="526517" y="4545464"/>
                      <a:pt x="529660" y="4562323"/>
                    </a:cubicBezTo>
                    <a:cubicBezTo>
                      <a:pt x="550805" y="4548035"/>
                      <a:pt x="569093" y="4516412"/>
                      <a:pt x="584905" y="4469931"/>
                    </a:cubicBezTo>
                    <a:cubicBezTo>
                      <a:pt x="593287" y="4486218"/>
                      <a:pt x="600240" y="4477646"/>
                      <a:pt x="614147" y="4478503"/>
                    </a:cubicBezTo>
                    <a:cubicBezTo>
                      <a:pt x="608717" y="4452595"/>
                      <a:pt x="628053" y="4426687"/>
                      <a:pt x="637483" y="4385730"/>
                    </a:cubicBezTo>
                    <a:cubicBezTo>
                      <a:pt x="645960" y="4393826"/>
                      <a:pt x="637674" y="4423639"/>
                      <a:pt x="650818" y="4425830"/>
                    </a:cubicBezTo>
                    <a:cubicBezTo>
                      <a:pt x="638340" y="4458691"/>
                      <a:pt x="646532" y="4494410"/>
                      <a:pt x="628244" y="4500601"/>
                    </a:cubicBezTo>
                    <a:cubicBezTo>
                      <a:pt x="627863" y="4512698"/>
                      <a:pt x="632149" y="4518699"/>
                      <a:pt x="638721" y="4521842"/>
                    </a:cubicBezTo>
                    <a:cubicBezTo>
                      <a:pt x="645198" y="4490600"/>
                      <a:pt x="654437" y="4476122"/>
                      <a:pt x="662819" y="4456405"/>
                    </a:cubicBezTo>
                    <a:cubicBezTo>
                      <a:pt x="671773" y="4471074"/>
                      <a:pt x="684060" y="4487933"/>
                      <a:pt x="700919" y="4476789"/>
                    </a:cubicBezTo>
                    <a:cubicBezTo>
                      <a:pt x="697491" y="4511269"/>
                      <a:pt x="686156" y="4499267"/>
                      <a:pt x="676440" y="4496696"/>
                    </a:cubicBezTo>
                    <a:cubicBezTo>
                      <a:pt x="682346" y="4504411"/>
                      <a:pt x="678726" y="4538510"/>
                      <a:pt x="666153" y="4538796"/>
                    </a:cubicBezTo>
                    <a:cubicBezTo>
                      <a:pt x="681869" y="4526795"/>
                      <a:pt x="695776" y="4577277"/>
                      <a:pt x="714350" y="4534796"/>
                    </a:cubicBezTo>
                    <a:cubicBezTo>
                      <a:pt x="719112" y="4531938"/>
                      <a:pt x="704158" y="4580897"/>
                      <a:pt x="698443" y="4584421"/>
                    </a:cubicBezTo>
                    <a:cubicBezTo>
                      <a:pt x="702062" y="4604995"/>
                      <a:pt x="714350" y="4614520"/>
                      <a:pt x="723684" y="4627760"/>
                    </a:cubicBezTo>
                    <a:cubicBezTo>
                      <a:pt x="719588" y="4644524"/>
                      <a:pt x="710921" y="4635570"/>
                      <a:pt x="708158" y="4659478"/>
                    </a:cubicBezTo>
                    <a:cubicBezTo>
                      <a:pt x="725399" y="4652239"/>
                      <a:pt x="726446" y="4669384"/>
                      <a:pt x="739972" y="4659668"/>
                    </a:cubicBezTo>
                    <a:cubicBezTo>
                      <a:pt x="750830" y="4692339"/>
                      <a:pt x="717683" y="4701578"/>
                      <a:pt x="708730" y="4740917"/>
                    </a:cubicBezTo>
                    <a:cubicBezTo>
                      <a:pt x="700253" y="4732725"/>
                      <a:pt x="697681" y="4735678"/>
                      <a:pt x="690251" y="4717581"/>
                    </a:cubicBezTo>
                    <a:cubicBezTo>
                      <a:pt x="671297" y="4734344"/>
                      <a:pt x="701682" y="4747584"/>
                      <a:pt x="683870" y="4760920"/>
                    </a:cubicBezTo>
                    <a:cubicBezTo>
                      <a:pt x="687108" y="4772349"/>
                      <a:pt x="687203" y="4787970"/>
                      <a:pt x="696633" y="4791685"/>
                    </a:cubicBezTo>
                    <a:cubicBezTo>
                      <a:pt x="688251" y="4797781"/>
                      <a:pt x="683012" y="4821117"/>
                      <a:pt x="671773" y="4811687"/>
                    </a:cubicBezTo>
                    <a:cubicBezTo>
                      <a:pt x="662153" y="4841405"/>
                      <a:pt x="661676" y="4859598"/>
                      <a:pt x="670916" y="4865599"/>
                    </a:cubicBezTo>
                    <a:cubicBezTo>
                      <a:pt x="640531" y="4899317"/>
                      <a:pt x="663296" y="4838262"/>
                      <a:pt x="648723" y="4823022"/>
                    </a:cubicBezTo>
                    <a:cubicBezTo>
                      <a:pt x="649294" y="4819974"/>
                      <a:pt x="618528" y="4887983"/>
                      <a:pt x="642055" y="4884363"/>
                    </a:cubicBezTo>
                    <a:cubicBezTo>
                      <a:pt x="624148" y="4882935"/>
                      <a:pt x="598526" y="4889221"/>
                      <a:pt x="590906" y="4860551"/>
                    </a:cubicBezTo>
                    <a:cubicBezTo>
                      <a:pt x="582809" y="4898746"/>
                      <a:pt x="574618" y="4893031"/>
                      <a:pt x="557187" y="4914176"/>
                    </a:cubicBezTo>
                    <a:cubicBezTo>
                      <a:pt x="571665" y="4916272"/>
                      <a:pt x="574713" y="4906747"/>
                      <a:pt x="583857" y="4921892"/>
                    </a:cubicBezTo>
                    <a:cubicBezTo>
                      <a:pt x="585953" y="4913414"/>
                      <a:pt x="588048" y="4904937"/>
                      <a:pt x="590144" y="4896460"/>
                    </a:cubicBezTo>
                    <a:cubicBezTo>
                      <a:pt x="611480" y="4903222"/>
                      <a:pt x="602336" y="4925035"/>
                      <a:pt x="624434" y="4906366"/>
                    </a:cubicBezTo>
                    <a:cubicBezTo>
                      <a:pt x="608908" y="4937894"/>
                      <a:pt x="585286" y="4937608"/>
                      <a:pt x="562712" y="4924749"/>
                    </a:cubicBezTo>
                    <a:cubicBezTo>
                      <a:pt x="558902" y="4923987"/>
                      <a:pt x="557187" y="4934369"/>
                      <a:pt x="554711" y="4940561"/>
                    </a:cubicBezTo>
                    <a:cubicBezTo>
                      <a:pt x="553282" y="4946276"/>
                      <a:pt x="551949" y="4951800"/>
                      <a:pt x="550520" y="4957515"/>
                    </a:cubicBezTo>
                    <a:cubicBezTo>
                      <a:pt x="556140" y="4961611"/>
                      <a:pt x="559092" y="4951420"/>
                      <a:pt x="564141" y="4952372"/>
                    </a:cubicBezTo>
                    <a:cubicBezTo>
                      <a:pt x="559568" y="4973708"/>
                      <a:pt x="550424" y="4970374"/>
                      <a:pt x="544233" y="4982757"/>
                    </a:cubicBezTo>
                    <a:cubicBezTo>
                      <a:pt x="543281" y="4995615"/>
                      <a:pt x="545091" y="5005045"/>
                      <a:pt x="549472" y="5011427"/>
                    </a:cubicBezTo>
                    <a:cubicBezTo>
                      <a:pt x="567188" y="4992282"/>
                      <a:pt x="571379" y="5015332"/>
                      <a:pt x="590334" y="4995901"/>
                    </a:cubicBezTo>
                    <a:cubicBezTo>
                      <a:pt x="598621" y="4969993"/>
                      <a:pt x="574237" y="4984662"/>
                      <a:pt x="577285" y="4965135"/>
                    </a:cubicBezTo>
                    <a:cubicBezTo>
                      <a:pt x="591382" y="4947990"/>
                      <a:pt x="602050" y="4984852"/>
                      <a:pt x="617480" y="4985614"/>
                    </a:cubicBezTo>
                    <a:cubicBezTo>
                      <a:pt x="614051" y="4999711"/>
                      <a:pt x="610718" y="5013617"/>
                      <a:pt x="607289" y="5027810"/>
                    </a:cubicBezTo>
                    <a:cubicBezTo>
                      <a:pt x="602812" y="5034096"/>
                      <a:pt x="576999" y="5053337"/>
                      <a:pt x="595192" y="5060480"/>
                    </a:cubicBezTo>
                    <a:cubicBezTo>
                      <a:pt x="582048" y="5092866"/>
                      <a:pt x="587762" y="5055908"/>
                      <a:pt x="575856" y="5055051"/>
                    </a:cubicBezTo>
                    <a:cubicBezTo>
                      <a:pt x="568522" y="5063624"/>
                      <a:pt x="566426" y="5086484"/>
                      <a:pt x="569474" y="5098295"/>
                    </a:cubicBezTo>
                    <a:cubicBezTo>
                      <a:pt x="546138" y="5136680"/>
                      <a:pt x="533756" y="5075911"/>
                      <a:pt x="549186" y="5029334"/>
                    </a:cubicBezTo>
                    <a:cubicBezTo>
                      <a:pt x="534137" y="5051337"/>
                      <a:pt x="539471" y="5045907"/>
                      <a:pt x="523564" y="5049146"/>
                    </a:cubicBezTo>
                    <a:cubicBezTo>
                      <a:pt x="512515" y="5076292"/>
                      <a:pt x="532327" y="5065624"/>
                      <a:pt x="538709" y="5071530"/>
                    </a:cubicBezTo>
                    <a:cubicBezTo>
                      <a:pt x="531470" y="5085055"/>
                      <a:pt x="527565" y="5116773"/>
                      <a:pt x="516611" y="5110296"/>
                    </a:cubicBezTo>
                    <a:cubicBezTo>
                      <a:pt x="518230" y="5154587"/>
                      <a:pt x="508515" y="5201165"/>
                      <a:pt x="486798" y="5246408"/>
                    </a:cubicBezTo>
                    <a:cubicBezTo>
                      <a:pt x="498037" y="5233645"/>
                      <a:pt x="507943" y="5214119"/>
                      <a:pt x="519087" y="5201260"/>
                    </a:cubicBezTo>
                    <a:cubicBezTo>
                      <a:pt x="535566" y="5214309"/>
                      <a:pt x="518706" y="5229740"/>
                      <a:pt x="510419" y="5253076"/>
                    </a:cubicBezTo>
                    <a:cubicBezTo>
                      <a:pt x="523850" y="5257934"/>
                      <a:pt x="533089" y="5241837"/>
                      <a:pt x="544233" y="5235455"/>
                    </a:cubicBezTo>
                    <a:cubicBezTo>
                      <a:pt x="555473" y="5206023"/>
                      <a:pt x="529374" y="5222025"/>
                      <a:pt x="530803" y="5204594"/>
                    </a:cubicBezTo>
                    <a:cubicBezTo>
                      <a:pt x="534899" y="5193830"/>
                      <a:pt x="540995" y="5193259"/>
                      <a:pt x="544900" y="5181448"/>
                    </a:cubicBezTo>
                    <a:cubicBezTo>
                      <a:pt x="553187" y="5192878"/>
                      <a:pt x="549472" y="5219167"/>
                      <a:pt x="552044" y="5237646"/>
                    </a:cubicBezTo>
                    <a:cubicBezTo>
                      <a:pt x="566426" y="5227168"/>
                      <a:pt x="555854" y="5198117"/>
                      <a:pt x="568522" y="5170018"/>
                    </a:cubicBezTo>
                    <a:cubicBezTo>
                      <a:pt x="582048" y="5167160"/>
                      <a:pt x="570427" y="5195259"/>
                      <a:pt x="583952" y="5192497"/>
                    </a:cubicBezTo>
                    <a:cubicBezTo>
                      <a:pt x="588524" y="5149349"/>
                      <a:pt x="620052" y="5123250"/>
                      <a:pt x="641388" y="5109439"/>
                    </a:cubicBezTo>
                    <a:cubicBezTo>
                      <a:pt x="643674" y="5092675"/>
                      <a:pt x="627958" y="5098580"/>
                      <a:pt x="637864" y="5072387"/>
                    </a:cubicBezTo>
                    <a:cubicBezTo>
                      <a:pt x="648151" y="5037335"/>
                      <a:pt x="665010" y="5036763"/>
                      <a:pt x="678917" y="5020857"/>
                    </a:cubicBezTo>
                    <a:cubicBezTo>
                      <a:pt x="686346" y="4985233"/>
                      <a:pt x="662343" y="5026286"/>
                      <a:pt x="663677" y="4998472"/>
                    </a:cubicBezTo>
                    <a:cubicBezTo>
                      <a:pt x="660629" y="5013237"/>
                      <a:pt x="649389" y="5034287"/>
                      <a:pt x="632435" y="5025714"/>
                    </a:cubicBezTo>
                    <a:cubicBezTo>
                      <a:pt x="660438" y="5000473"/>
                      <a:pt x="685203" y="4959420"/>
                      <a:pt x="710444" y="4921606"/>
                    </a:cubicBezTo>
                    <a:cubicBezTo>
                      <a:pt x="717969" y="4880363"/>
                      <a:pt x="700538" y="4870933"/>
                      <a:pt x="678536" y="4867409"/>
                    </a:cubicBezTo>
                    <a:cubicBezTo>
                      <a:pt x="674916" y="4864170"/>
                      <a:pt x="679965" y="4849883"/>
                      <a:pt x="675011" y="4848359"/>
                    </a:cubicBezTo>
                    <a:cubicBezTo>
                      <a:pt x="681108" y="4829976"/>
                      <a:pt x="697776" y="4846168"/>
                      <a:pt x="691966" y="4862265"/>
                    </a:cubicBezTo>
                    <a:cubicBezTo>
                      <a:pt x="704920" y="4830071"/>
                      <a:pt x="717683" y="4827022"/>
                      <a:pt x="728542" y="4827499"/>
                    </a:cubicBezTo>
                    <a:cubicBezTo>
                      <a:pt x="729304" y="4816641"/>
                      <a:pt x="727780" y="4808830"/>
                      <a:pt x="721112" y="4807401"/>
                    </a:cubicBezTo>
                    <a:cubicBezTo>
                      <a:pt x="725684" y="4800257"/>
                      <a:pt x="731018" y="4796543"/>
                      <a:pt x="736448" y="4793780"/>
                    </a:cubicBezTo>
                    <a:cubicBezTo>
                      <a:pt x="745116" y="4805115"/>
                      <a:pt x="725684" y="4814735"/>
                      <a:pt x="732257" y="4828737"/>
                    </a:cubicBezTo>
                    <a:cubicBezTo>
                      <a:pt x="760070" y="4795495"/>
                      <a:pt x="772548" y="4824356"/>
                      <a:pt x="792455" y="4844930"/>
                    </a:cubicBezTo>
                    <a:cubicBezTo>
                      <a:pt x="788454" y="4824737"/>
                      <a:pt x="801599" y="4798447"/>
                      <a:pt x="811505" y="4796162"/>
                    </a:cubicBezTo>
                    <a:cubicBezTo>
                      <a:pt x="833508" y="4796638"/>
                      <a:pt x="836460" y="4873219"/>
                      <a:pt x="856463" y="4808163"/>
                    </a:cubicBezTo>
                    <a:cubicBezTo>
                      <a:pt x="854177" y="4771301"/>
                      <a:pt x="790359" y="4784637"/>
                      <a:pt x="813791" y="4733964"/>
                    </a:cubicBezTo>
                    <a:cubicBezTo>
                      <a:pt x="810362" y="4718914"/>
                      <a:pt x="783025" y="4741964"/>
                      <a:pt x="786168" y="4699483"/>
                    </a:cubicBezTo>
                    <a:cubicBezTo>
                      <a:pt x="791407" y="4683576"/>
                      <a:pt x="802075" y="4696625"/>
                      <a:pt x="805028" y="4668717"/>
                    </a:cubicBezTo>
                    <a:cubicBezTo>
                      <a:pt x="819029" y="4673766"/>
                      <a:pt x="815600" y="4701959"/>
                      <a:pt x="832555" y="4703007"/>
                    </a:cubicBezTo>
                    <a:cubicBezTo>
                      <a:pt x="824649" y="4679385"/>
                      <a:pt x="840556" y="4642428"/>
                      <a:pt x="858749" y="4656240"/>
                    </a:cubicBezTo>
                    <a:cubicBezTo>
                      <a:pt x="857796" y="4647667"/>
                      <a:pt x="854939" y="4641666"/>
                      <a:pt x="851510" y="4636427"/>
                    </a:cubicBezTo>
                    <a:cubicBezTo>
                      <a:pt x="861701" y="4622331"/>
                      <a:pt x="870274" y="4599851"/>
                      <a:pt x="881323" y="4590612"/>
                    </a:cubicBezTo>
                    <a:cubicBezTo>
                      <a:pt x="892277" y="4617187"/>
                      <a:pt x="901992" y="4645952"/>
                      <a:pt x="897516" y="4693768"/>
                    </a:cubicBezTo>
                    <a:cubicBezTo>
                      <a:pt x="904659" y="4694244"/>
                      <a:pt x="906088" y="4665669"/>
                      <a:pt x="912374" y="4661764"/>
                    </a:cubicBezTo>
                    <a:cubicBezTo>
                      <a:pt x="944950" y="4661669"/>
                      <a:pt x="926757" y="4730249"/>
                      <a:pt x="949617" y="4743489"/>
                    </a:cubicBezTo>
                    <a:cubicBezTo>
                      <a:pt x="946855" y="4753299"/>
                      <a:pt x="941330" y="4748918"/>
                      <a:pt x="936663" y="4749013"/>
                    </a:cubicBezTo>
                    <a:cubicBezTo>
                      <a:pt x="943807" y="4782541"/>
                      <a:pt x="945521" y="4835405"/>
                      <a:pt x="931615" y="4864170"/>
                    </a:cubicBezTo>
                    <a:cubicBezTo>
                      <a:pt x="949617" y="4871219"/>
                      <a:pt x="950474" y="4794257"/>
                      <a:pt x="968667" y="4802353"/>
                    </a:cubicBezTo>
                    <a:cubicBezTo>
                      <a:pt x="970001" y="4790637"/>
                      <a:pt x="960761" y="4792923"/>
                      <a:pt x="955523" y="4789875"/>
                    </a:cubicBezTo>
                    <a:cubicBezTo>
                      <a:pt x="959904" y="4759395"/>
                      <a:pt x="968000" y="4747013"/>
                      <a:pt x="977525" y="4742060"/>
                    </a:cubicBezTo>
                    <a:cubicBezTo>
                      <a:pt x="978764" y="4730344"/>
                      <a:pt x="969715" y="4732440"/>
                      <a:pt x="964381" y="4729582"/>
                    </a:cubicBezTo>
                    <a:cubicBezTo>
                      <a:pt x="987432" y="4685767"/>
                      <a:pt x="976668" y="4723867"/>
                      <a:pt x="982574" y="4662812"/>
                    </a:cubicBezTo>
                    <a:cubicBezTo>
                      <a:pt x="994861" y="4654239"/>
                      <a:pt x="1008672" y="4653001"/>
                      <a:pt x="1013625" y="4608424"/>
                    </a:cubicBezTo>
                    <a:cubicBezTo>
                      <a:pt x="1037533" y="4590517"/>
                      <a:pt x="1047249" y="4608710"/>
                      <a:pt x="1072394" y="4606424"/>
                    </a:cubicBezTo>
                    <a:cubicBezTo>
                      <a:pt x="1070490" y="4631189"/>
                      <a:pt x="1062679" y="4626902"/>
                      <a:pt x="1060012" y="4647762"/>
                    </a:cubicBezTo>
                    <a:cubicBezTo>
                      <a:pt x="1080681" y="4637666"/>
                      <a:pt x="1074776" y="4598042"/>
                      <a:pt x="1094111" y="4576325"/>
                    </a:cubicBezTo>
                    <a:cubicBezTo>
                      <a:pt x="1100684" y="4579468"/>
                      <a:pt x="1090492" y="4605662"/>
                      <a:pt x="1094492" y="4612329"/>
                    </a:cubicBezTo>
                    <a:cubicBezTo>
                      <a:pt x="1101446" y="4606614"/>
                      <a:pt x="1106780" y="4593089"/>
                      <a:pt x="1110494" y="4571848"/>
                    </a:cubicBezTo>
                    <a:cubicBezTo>
                      <a:pt x="1117638" y="4576134"/>
                      <a:pt x="1103922" y="4609376"/>
                      <a:pt x="1109256" y="4616330"/>
                    </a:cubicBezTo>
                    <a:cubicBezTo>
                      <a:pt x="1124592" y="4614425"/>
                      <a:pt x="1122401" y="4619759"/>
                      <a:pt x="1133069" y="4613853"/>
                    </a:cubicBezTo>
                    <a:cubicBezTo>
                      <a:pt x="1150976" y="4651096"/>
                      <a:pt x="1145356" y="4734344"/>
                      <a:pt x="1140212" y="4794447"/>
                    </a:cubicBezTo>
                    <a:cubicBezTo>
                      <a:pt x="1149452" y="4794257"/>
                      <a:pt x="1161929" y="4777874"/>
                      <a:pt x="1151928" y="4815402"/>
                    </a:cubicBezTo>
                    <a:cubicBezTo>
                      <a:pt x="1161929" y="4816641"/>
                      <a:pt x="1180313" y="4830357"/>
                      <a:pt x="1174026" y="4803305"/>
                    </a:cubicBezTo>
                    <a:cubicBezTo>
                      <a:pt x="1185075" y="4814069"/>
                      <a:pt x="1170788" y="4822546"/>
                      <a:pt x="1174884" y="4839215"/>
                    </a:cubicBezTo>
                    <a:cubicBezTo>
                      <a:pt x="1184409" y="4829118"/>
                      <a:pt x="1189838" y="4800543"/>
                      <a:pt x="1201649" y="4801305"/>
                    </a:cubicBezTo>
                    <a:cubicBezTo>
                      <a:pt x="1210602" y="4804448"/>
                      <a:pt x="1197077" y="4829690"/>
                      <a:pt x="1193076" y="4825880"/>
                    </a:cubicBezTo>
                    <a:cubicBezTo>
                      <a:pt x="1198886" y="4835119"/>
                      <a:pt x="1205935" y="4837405"/>
                      <a:pt x="1222889" y="4833214"/>
                    </a:cubicBezTo>
                    <a:cubicBezTo>
                      <a:pt x="1204411" y="4850169"/>
                      <a:pt x="1222128" y="4856074"/>
                      <a:pt x="1230319" y="4835119"/>
                    </a:cubicBezTo>
                    <a:cubicBezTo>
                      <a:pt x="1233081" y="4845882"/>
                      <a:pt x="1232510" y="4861027"/>
                      <a:pt x="1245750" y="4856741"/>
                    </a:cubicBezTo>
                    <a:cubicBezTo>
                      <a:pt x="1233939" y="4881887"/>
                      <a:pt x="1230033" y="4859788"/>
                      <a:pt x="1214317" y="4857789"/>
                    </a:cubicBezTo>
                    <a:cubicBezTo>
                      <a:pt x="1219460" y="4879315"/>
                      <a:pt x="1204792" y="4881982"/>
                      <a:pt x="1196600" y="4889030"/>
                    </a:cubicBezTo>
                    <a:cubicBezTo>
                      <a:pt x="1191743" y="4908462"/>
                      <a:pt x="1205554" y="4901127"/>
                      <a:pt x="1202982" y="4917320"/>
                    </a:cubicBezTo>
                    <a:cubicBezTo>
                      <a:pt x="1218127" y="4876648"/>
                      <a:pt x="1210507" y="4927416"/>
                      <a:pt x="1226509" y="4896460"/>
                    </a:cubicBezTo>
                    <a:cubicBezTo>
                      <a:pt x="1223937" y="4935322"/>
                      <a:pt x="1233272" y="4905890"/>
                      <a:pt x="1231938" y="4951133"/>
                    </a:cubicBezTo>
                    <a:cubicBezTo>
                      <a:pt x="1229938" y="4957896"/>
                      <a:pt x="1226604" y="4958753"/>
                      <a:pt x="1224985" y="4967231"/>
                    </a:cubicBezTo>
                    <a:cubicBezTo>
                      <a:pt x="1212888" y="4926463"/>
                      <a:pt x="1191362" y="4932083"/>
                      <a:pt x="1175074" y="4919320"/>
                    </a:cubicBezTo>
                    <a:cubicBezTo>
                      <a:pt x="1174407" y="4926463"/>
                      <a:pt x="1177265" y="4928750"/>
                      <a:pt x="1175550" y="4937227"/>
                    </a:cubicBezTo>
                    <a:cubicBezTo>
                      <a:pt x="1150785" y="4938656"/>
                      <a:pt x="1150023" y="4907890"/>
                      <a:pt x="1129449" y="4889697"/>
                    </a:cubicBezTo>
                    <a:cubicBezTo>
                      <a:pt x="1123829" y="4917605"/>
                      <a:pt x="1112304" y="4919320"/>
                      <a:pt x="1100017" y="4917796"/>
                    </a:cubicBezTo>
                    <a:cubicBezTo>
                      <a:pt x="1089825" y="4943990"/>
                      <a:pt x="1110971" y="4927416"/>
                      <a:pt x="1100874" y="4953705"/>
                    </a:cubicBezTo>
                    <a:cubicBezTo>
                      <a:pt x="1112018" y="4961897"/>
                      <a:pt x="1115828" y="4940846"/>
                      <a:pt x="1119829" y="4958658"/>
                    </a:cubicBezTo>
                    <a:cubicBezTo>
                      <a:pt x="1110780" y="4980375"/>
                      <a:pt x="1100017" y="4953419"/>
                      <a:pt x="1093254" y="4951705"/>
                    </a:cubicBezTo>
                    <a:cubicBezTo>
                      <a:pt x="1091254" y="4963802"/>
                      <a:pt x="1089063" y="4975898"/>
                      <a:pt x="1084301" y="4976089"/>
                    </a:cubicBezTo>
                    <a:cubicBezTo>
                      <a:pt x="1103541" y="4974184"/>
                      <a:pt x="1098684" y="5032287"/>
                      <a:pt x="1085253" y="5092485"/>
                    </a:cubicBezTo>
                    <a:cubicBezTo>
                      <a:pt x="1095064" y="5104391"/>
                      <a:pt x="1097921" y="5121345"/>
                      <a:pt x="1086777" y="5146301"/>
                    </a:cubicBezTo>
                    <a:cubicBezTo>
                      <a:pt x="1100493" y="5157064"/>
                      <a:pt x="1105160" y="5160207"/>
                      <a:pt x="1119353" y="5145825"/>
                    </a:cubicBezTo>
                    <a:cubicBezTo>
                      <a:pt x="1118972" y="5179447"/>
                      <a:pt x="1161453" y="5170113"/>
                      <a:pt x="1133545" y="5238217"/>
                    </a:cubicBezTo>
                    <a:cubicBezTo>
                      <a:pt x="1136212" y="5249171"/>
                      <a:pt x="1145356" y="5251076"/>
                      <a:pt x="1155071" y="5252314"/>
                    </a:cubicBezTo>
                    <a:cubicBezTo>
                      <a:pt x="1156405" y="5242217"/>
                      <a:pt x="1149452" y="5243360"/>
                      <a:pt x="1145166" y="5241075"/>
                    </a:cubicBezTo>
                    <a:cubicBezTo>
                      <a:pt x="1148023" y="5222215"/>
                      <a:pt x="1153452" y="5214785"/>
                      <a:pt x="1161549" y="5218500"/>
                    </a:cubicBezTo>
                    <a:cubicBezTo>
                      <a:pt x="1163739" y="5194688"/>
                      <a:pt x="1144403" y="5200593"/>
                      <a:pt x="1150500" y="5171161"/>
                    </a:cubicBezTo>
                    <a:cubicBezTo>
                      <a:pt x="1164025" y="5155635"/>
                      <a:pt x="1198410" y="5141157"/>
                      <a:pt x="1199744" y="5165255"/>
                    </a:cubicBezTo>
                    <a:cubicBezTo>
                      <a:pt x="1208412" y="5142014"/>
                      <a:pt x="1215841" y="5137062"/>
                      <a:pt x="1225842" y="5154016"/>
                    </a:cubicBezTo>
                    <a:cubicBezTo>
                      <a:pt x="1228414" y="5139443"/>
                      <a:pt x="1232796" y="5132585"/>
                      <a:pt x="1238225" y="5130299"/>
                    </a:cubicBezTo>
                    <a:cubicBezTo>
                      <a:pt x="1237939" y="5097819"/>
                      <a:pt x="1228795" y="5148682"/>
                      <a:pt x="1221366" y="5135061"/>
                    </a:cubicBezTo>
                    <a:cubicBezTo>
                      <a:pt x="1218222" y="5125251"/>
                      <a:pt x="1239368" y="5090294"/>
                      <a:pt x="1252131" y="5098200"/>
                    </a:cubicBezTo>
                    <a:cubicBezTo>
                      <a:pt x="1250607" y="5089817"/>
                      <a:pt x="1251560" y="5077911"/>
                      <a:pt x="1254608" y="5063148"/>
                    </a:cubicBezTo>
                    <a:cubicBezTo>
                      <a:pt x="1274515" y="5081150"/>
                      <a:pt x="1295851" y="5030382"/>
                      <a:pt x="1322997" y="5035525"/>
                    </a:cubicBezTo>
                    <a:cubicBezTo>
                      <a:pt x="1335094" y="5042097"/>
                      <a:pt x="1306995" y="5065910"/>
                      <a:pt x="1325950" y="5062766"/>
                    </a:cubicBezTo>
                    <a:cubicBezTo>
                      <a:pt x="1335666" y="5056385"/>
                      <a:pt x="1330808" y="5021713"/>
                      <a:pt x="1358621" y="5035239"/>
                    </a:cubicBezTo>
                    <a:cubicBezTo>
                      <a:pt x="1361573" y="5003521"/>
                      <a:pt x="1372527" y="5004569"/>
                      <a:pt x="1376623" y="4977613"/>
                    </a:cubicBezTo>
                    <a:cubicBezTo>
                      <a:pt x="1387291" y="4981328"/>
                      <a:pt x="1392720" y="4992472"/>
                      <a:pt x="1384243" y="5023809"/>
                    </a:cubicBezTo>
                    <a:cubicBezTo>
                      <a:pt x="1393196" y="5036858"/>
                      <a:pt x="1406532" y="5030382"/>
                      <a:pt x="1412913" y="4995234"/>
                    </a:cubicBezTo>
                    <a:cubicBezTo>
                      <a:pt x="1403007" y="4993615"/>
                      <a:pt x="1402626" y="5030858"/>
                      <a:pt x="1389577" y="5016189"/>
                    </a:cubicBezTo>
                    <a:cubicBezTo>
                      <a:pt x="1392434" y="4987900"/>
                      <a:pt x="1418152" y="4979328"/>
                      <a:pt x="1420438" y="4997044"/>
                    </a:cubicBezTo>
                    <a:cubicBezTo>
                      <a:pt x="1416819" y="5014189"/>
                      <a:pt x="1429487" y="4977708"/>
                      <a:pt x="1413485" y="4968755"/>
                    </a:cubicBezTo>
                    <a:cubicBezTo>
                      <a:pt x="1441488" y="4917320"/>
                      <a:pt x="1475112" y="4978375"/>
                      <a:pt x="1495590" y="4900270"/>
                    </a:cubicBezTo>
                    <a:cubicBezTo>
                      <a:pt x="1500353" y="4935227"/>
                      <a:pt x="1505020" y="4911224"/>
                      <a:pt x="1515307" y="4922845"/>
                    </a:cubicBezTo>
                    <a:cubicBezTo>
                      <a:pt x="1512354" y="4929988"/>
                      <a:pt x="1509497" y="4937322"/>
                      <a:pt x="1505020" y="4938084"/>
                    </a:cubicBezTo>
                    <a:cubicBezTo>
                      <a:pt x="1512545" y="4950943"/>
                      <a:pt x="1533690" y="4941037"/>
                      <a:pt x="1552645" y="4958468"/>
                    </a:cubicBezTo>
                    <a:cubicBezTo>
                      <a:pt x="1550835" y="4969803"/>
                      <a:pt x="1548930" y="4981232"/>
                      <a:pt x="1547121" y="4992567"/>
                    </a:cubicBezTo>
                    <a:cubicBezTo>
                      <a:pt x="1538357" y="4994567"/>
                      <a:pt x="1541881" y="4978661"/>
                      <a:pt x="1543691" y="4965135"/>
                    </a:cubicBezTo>
                    <a:cubicBezTo>
                      <a:pt x="1534548" y="4958373"/>
                      <a:pt x="1522737" y="5011427"/>
                      <a:pt x="1518260" y="4976660"/>
                    </a:cubicBezTo>
                    <a:cubicBezTo>
                      <a:pt x="1519022" y="4979328"/>
                      <a:pt x="1511497" y="5046003"/>
                      <a:pt x="1507116" y="5044764"/>
                    </a:cubicBezTo>
                    <a:cubicBezTo>
                      <a:pt x="1490732" y="5069434"/>
                      <a:pt x="1457776" y="5005331"/>
                      <a:pt x="1441774" y="5011141"/>
                    </a:cubicBezTo>
                    <a:cubicBezTo>
                      <a:pt x="1455490" y="5040669"/>
                      <a:pt x="1483970" y="5081721"/>
                      <a:pt x="1512926" y="5081721"/>
                    </a:cubicBezTo>
                    <a:cubicBezTo>
                      <a:pt x="1516926" y="5088675"/>
                      <a:pt x="1504067" y="5108963"/>
                      <a:pt x="1503496" y="5114773"/>
                    </a:cubicBezTo>
                    <a:cubicBezTo>
                      <a:pt x="1500924" y="5126203"/>
                      <a:pt x="1523784" y="5131156"/>
                      <a:pt x="1506925" y="5142300"/>
                    </a:cubicBezTo>
                    <a:cubicBezTo>
                      <a:pt x="1506068" y="5167923"/>
                      <a:pt x="1520069" y="5140110"/>
                      <a:pt x="1526070" y="5146777"/>
                    </a:cubicBezTo>
                    <a:cubicBezTo>
                      <a:pt x="1511878" y="5175733"/>
                      <a:pt x="1487113" y="5171447"/>
                      <a:pt x="1484255" y="5207546"/>
                    </a:cubicBezTo>
                    <a:cubicBezTo>
                      <a:pt x="1469396" y="5196498"/>
                      <a:pt x="1463396" y="5219834"/>
                      <a:pt x="1450632" y="5217167"/>
                    </a:cubicBezTo>
                    <a:cubicBezTo>
                      <a:pt x="1448632" y="5177066"/>
                      <a:pt x="1497114" y="5186020"/>
                      <a:pt x="1499305" y="5140395"/>
                    </a:cubicBezTo>
                    <a:cubicBezTo>
                      <a:pt x="1488637" y="5136395"/>
                      <a:pt x="1486160" y="5163827"/>
                      <a:pt x="1475873" y="5161255"/>
                    </a:cubicBezTo>
                    <a:cubicBezTo>
                      <a:pt x="1469206" y="5148015"/>
                      <a:pt x="1490351" y="5125060"/>
                      <a:pt x="1493400" y="5103533"/>
                    </a:cubicBezTo>
                    <a:cubicBezTo>
                      <a:pt x="1474159" y="5112582"/>
                      <a:pt x="1461300" y="5146396"/>
                      <a:pt x="1448537" y="5181257"/>
                    </a:cubicBezTo>
                    <a:cubicBezTo>
                      <a:pt x="1441297" y="5168018"/>
                      <a:pt x="1441203" y="5180591"/>
                      <a:pt x="1430820" y="5168113"/>
                    </a:cubicBezTo>
                    <a:cubicBezTo>
                      <a:pt x="1434725" y="5182210"/>
                      <a:pt x="1428630" y="5207261"/>
                      <a:pt x="1417295" y="5200212"/>
                    </a:cubicBezTo>
                    <a:cubicBezTo>
                      <a:pt x="1423105" y="5207070"/>
                      <a:pt x="1410151" y="5240503"/>
                      <a:pt x="1417771" y="5244694"/>
                    </a:cubicBezTo>
                    <a:cubicBezTo>
                      <a:pt x="1407960" y="5233645"/>
                      <a:pt x="1402531" y="5302035"/>
                      <a:pt x="1389101" y="5317560"/>
                    </a:cubicBezTo>
                    <a:cubicBezTo>
                      <a:pt x="1375480" y="5281841"/>
                      <a:pt x="1361764" y="5291081"/>
                      <a:pt x="1340237" y="5296986"/>
                    </a:cubicBezTo>
                    <a:cubicBezTo>
                      <a:pt x="1334237" y="5274603"/>
                      <a:pt x="1348715" y="5282603"/>
                      <a:pt x="1351572" y="5255362"/>
                    </a:cubicBezTo>
                    <a:cubicBezTo>
                      <a:pt x="1342142" y="5265839"/>
                      <a:pt x="1331094" y="5270221"/>
                      <a:pt x="1327188" y="5302606"/>
                    </a:cubicBezTo>
                    <a:cubicBezTo>
                      <a:pt x="1337761" y="5326133"/>
                      <a:pt x="1353573" y="5361661"/>
                      <a:pt x="1370241" y="5357375"/>
                    </a:cubicBezTo>
                    <a:cubicBezTo>
                      <a:pt x="1366431" y="5375758"/>
                      <a:pt x="1357192" y="5373282"/>
                      <a:pt x="1347857" y="5369662"/>
                    </a:cubicBezTo>
                    <a:cubicBezTo>
                      <a:pt x="1353477" y="5395475"/>
                      <a:pt x="1377671" y="5372805"/>
                      <a:pt x="1381005" y="5342135"/>
                    </a:cubicBezTo>
                    <a:cubicBezTo>
                      <a:pt x="1395101" y="5369757"/>
                      <a:pt x="1406055" y="5353184"/>
                      <a:pt x="1420914" y="5369376"/>
                    </a:cubicBezTo>
                    <a:cubicBezTo>
                      <a:pt x="1413294" y="5393379"/>
                      <a:pt x="1413389" y="5377568"/>
                      <a:pt x="1403864" y="5374138"/>
                    </a:cubicBezTo>
                    <a:cubicBezTo>
                      <a:pt x="1402055" y="5391855"/>
                      <a:pt x="1411580" y="5393284"/>
                      <a:pt x="1409770" y="5411001"/>
                    </a:cubicBezTo>
                    <a:cubicBezTo>
                      <a:pt x="1417104" y="5400332"/>
                      <a:pt x="1425296" y="5370996"/>
                      <a:pt x="1422247" y="5360899"/>
                    </a:cubicBezTo>
                    <a:lnTo>
                      <a:pt x="1430058" y="5362709"/>
                    </a:lnTo>
                    <a:cubicBezTo>
                      <a:pt x="1442631" y="5362994"/>
                      <a:pt x="1415961" y="5384902"/>
                      <a:pt x="1429677" y="5389188"/>
                    </a:cubicBezTo>
                    <a:cubicBezTo>
                      <a:pt x="1429391" y="5406238"/>
                      <a:pt x="1433868" y="5369757"/>
                      <a:pt x="1443107" y="5356994"/>
                    </a:cubicBezTo>
                    <a:cubicBezTo>
                      <a:pt x="1450061" y="5373758"/>
                      <a:pt x="1458157" y="5409572"/>
                      <a:pt x="1478159" y="5365280"/>
                    </a:cubicBezTo>
                    <a:cubicBezTo>
                      <a:pt x="1467110" y="5361661"/>
                      <a:pt x="1451871" y="5363947"/>
                      <a:pt x="1448441" y="5349469"/>
                    </a:cubicBezTo>
                    <a:cubicBezTo>
                      <a:pt x="1468825" y="5355184"/>
                      <a:pt x="1500639" y="5304797"/>
                      <a:pt x="1519022" y="5313179"/>
                    </a:cubicBezTo>
                    <a:cubicBezTo>
                      <a:pt x="1511687" y="5331086"/>
                      <a:pt x="1499876" y="5332514"/>
                      <a:pt x="1492733" y="5351183"/>
                    </a:cubicBezTo>
                    <a:cubicBezTo>
                      <a:pt x="1496733" y="5394522"/>
                      <a:pt x="1535214" y="5378330"/>
                      <a:pt x="1555407" y="5409572"/>
                    </a:cubicBezTo>
                    <a:cubicBezTo>
                      <a:pt x="1551216" y="5416620"/>
                      <a:pt x="1548264" y="5428050"/>
                      <a:pt x="1546168" y="5442909"/>
                    </a:cubicBezTo>
                    <a:cubicBezTo>
                      <a:pt x="1563884" y="5450625"/>
                      <a:pt x="1563884" y="5454530"/>
                      <a:pt x="1580934" y="5450815"/>
                    </a:cubicBezTo>
                    <a:cubicBezTo>
                      <a:pt x="1574647" y="5472246"/>
                      <a:pt x="1559979" y="5462912"/>
                      <a:pt x="1554931" y="5489010"/>
                    </a:cubicBezTo>
                    <a:cubicBezTo>
                      <a:pt x="1567218" y="5487677"/>
                      <a:pt x="1594364" y="5450910"/>
                      <a:pt x="1595031" y="5489105"/>
                    </a:cubicBezTo>
                    <a:cubicBezTo>
                      <a:pt x="1588554" y="5513966"/>
                      <a:pt x="1587983" y="5479200"/>
                      <a:pt x="1579505" y="5485581"/>
                    </a:cubicBezTo>
                    <a:cubicBezTo>
                      <a:pt x="1585982" y="5525682"/>
                      <a:pt x="1589983" y="5522920"/>
                      <a:pt x="1605223" y="5526729"/>
                    </a:cubicBezTo>
                    <a:cubicBezTo>
                      <a:pt x="1591126" y="5505679"/>
                      <a:pt x="1603794" y="5494345"/>
                      <a:pt x="1614462" y="5467007"/>
                    </a:cubicBezTo>
                    <a:cubicBezTo>
                      <a:pt x="1627321" y="5463198"/>
                      <a:pt x="1618272" y="5492058"/>
                      <a:pt x="1631226" y="5488344"/>
                    </a:cubicBezTo>
                    <a:cubicBezTo>
                      <a:pt x="1644371" y="5461388"/>
                      <a:pt x="1666755" y="5467579"/>
                      <a:pt x="1678946" y="5437289"/>
                    </a:cubicBezTo>
                    <a:cubicBezTo>
                      <a:pt x="1646656" y="5467865"/>
                      <a:pt x="1596555" y="5463483"/>
                      <a:pt x="1570838" y="5413096"/>
                    </a:cubicBezTo>
                    <a:cubicBezTo>
                      <a:pt x="1578934" y="5421097"/>
                      <a:pt x="1605890" y="5406143"/>
                      <a:pt x="1623606" y="5433765"/>
                    </a:cubicBezTo>
                    <a:cubicBezTo>
                      <a:pt x="1625892" y="5411001"/>
                      <a:pt x="1639608" y="5430336"/>
                      <a:pt x="1640275" y="5402333"/>
                    </a:cubicBezTo>
                    <a:cubicBezTo>
                      <a:pt x="1676470" y="5418049"/>
                      <a:pt x="1702378" y="5402523"/>
                      <a:pt x="1718856" y="5437385"/>
                    </a:cubicBezTo>
                    <a:cubicBezTo>
                      <a:pt x="1723619" y="5437099"/>
                      <a:pt x="1724381" y="5422621"/>
                      <a:pt x="1726476" y="5412715"/>
                    </a:cubicBezTo>
                    <a:cubicBezTo>
                      <a:pt x="1741145" y="5441290"/>
                      <a:pt x="1760385" y="5407286"/>
                      <a:pt x="1769148" y="5448624"/>
                    </a:cubicBezTo>
                    <a:cubicBezTo>
                      <a:pt x="1770196" y="5482438"/>
                      <a:pt x="1751622" y="5446529"/>
                      <a:pt x="1752670" y="5480247"/>
                    </a:cubicBezTo>
                    <a:cubicBezTo>
                      <a:pt x="1759433" y="5505489"/>
                      <a:pt x="1765814" y="5472437"/>
                      <a:pt x="1777054" y="5476914"/>
                    </a:cubicBezTo>
                    <a:cubicBezTo>
                      <a:pt x="1787436" y="5486629"/>
                      <a:pt x="1768958" y="5497202"/>
                      <a:pt x="1771053" y="5519585"/>
                    </a:cubicBezTo>
                    <a:cubicBezTo>
                      <a:pt x="1785912" y="5533778"/>
                      <a:pt x="1793437" y="5523110"/>
                      <a:pt x="1805724" y="5500821"/>
                    </a:cubicBezTo>
                    <a:cubicBezTo>
                      <a:pt x="1848777" y="5530158"/>
                      <a:pt x="1860684" y="5553780"/>
                      <a:pt x="1830584" y="5611883"/>
                    </a:cubicBezTo>
                    <a:cubicBezTo>
                      <a:pt x="1818012" y="5606073"/>
                      <a:pt x="1817154" y="5582451"/>
                      <a:pt x="1813059" y="5564067"/>
                    </a:cubicBezTo>
                    <a:cubicBezTo>
                      <a:pt x="1819821" y="5539778"/>
                      <a:pt x="1824869" y="5571878"/>
                      <a:pt x="1832585" y="5568258"/>
                    </a:cubicBezTo>
                    <a:cubicBezTo>
                      <a:pt x="1829823" y="5540541"/>
                      <a:pt x="1822297" y="5551685"/>
                      <a:pt x="1816583" y="5538255"/>
                    </a:cubicBezTo>
                    <a:cubicBezTo>
                      <a:pt x="1813535" y="5550351"/>
                      <a:pt x="1810106" y="5555495"/>
                      <a:pt x="1797437" y="5560543"/>
                    </a:cubicBezTo>
                    <a:cubicBezTo>
                      <a:pt x="1797057" y="5572354"/>
                      <a:pt x="1806200" y="5569782"/>
                      <a:pt x="1811820" y="5572544"/>
                    </a:cubicBezTo>
                    <a:cubicBezTo>
                      <a:pt x="1809820" y="5582260"/>
                      <a:pt x="1810677" y="5587785"/>
                      <a:pt x="1813344" y="5590451"/>
                    </a:cubicBezTo>
                    <a:cubicBezTo>
                      <a:pt x="1804296" y="5612835"/>
                      <a:pt x="1785912" y="5607692"/>
                      <a:pt x="1787150" y="5575878"/>
                    </a:cubicBezTo>
                    <a:cubicBezTo>
                      <a:pt x="1780959" y="5599310"/>
                      <a:pt x="1755528" y="5593404"/>
                      <a:pt x="1761052" y="5561305"/>
                    </a:cubicBezTo>
                    <a:cubicBezTo>
                      <a:pt x="1748765" y="5601786"/>
                      <a:pt x="1732191" y="5607216"/>
                      <a:pt x="1717046" y="5586832"/>
                    </a:cubicBezTo>
                    <a:cubicBezTo>
                      <a:pt x="1721047" y="5570735"/>
                      <a:pt x="1733239" y="5583403"/>
                      <a:pt x="1733715" y="5555304"/>
                    </a:cubicBezTo>
                    <a:cubicBezTo>
                      <a:pt x="1714951" y="5532635"/>
                      <a:pt x="1694948" y="5546732"/>
                      <a:pt x="1676565" y="5560353"/>
                    </a:cubicBezTo>
                    <a:cubicBezTo>
                      <a:pt x="1668374" y="5675986"/>
                      <a:pt x="1569885" y="5634743"/>
                      <a:pt x="1530642" y="5642553"/>
                    </a:cubicBezTo>
                    <a:cubicBezTo>
                      <a:pt x="1534071" y="5659508"/>
                      <a:pt x="1543691" y="5667414"/>
                      <a:pt x="1543596" y="5689512"/>
                    </a:cubicBezTo>
                    <a:cubicBezTo>
                      <a:pt x="1530928" y="5657603"/>
                      <a:pt x="1520736" y="5651126"/>
                      <a:pt x="1497971" y="5644077"/>
                    </a:cubicBezTo>
                    <a:cubicBezTo>
                      <a:pt x="1496162" y="5655507"/>
                      <a:pt x="1494352" y="5666842"/>
                      <a:pt x="1492542" y="5678177"/>
                    </a:cubicBezTo>
                    <a:cubicBezTo>
                      <a:pt x="1511307" y="5650173"/>
                      <a:pt x="1529880" y="5673891"/>
                      <a:pt x="1527785" y="5712562"/>
                    </a:cubicBezTo>
                    <a:cubicBezTo>
                      <a:pt x="1510830" y="5721420"/>
                      <a:pt x="1505115" y="5704371"/>
                      <a:pt x="1509211" y="5752472"/>
                    </a:cubicBezTo>
                    <a:cubicBezTo>
                      <a:pt x="1489875" y="5760663"/>
                      <a:pt x="1503020" y="5722182"/>
                      <a:pt x="1505496" y="5698751"/>
                    </a:cubicBezTo>
                    <a:cubicBezTo>
                      <a:pt x="1489685" y="5711705"/>
                      <a:pt x="1482160" y="5710943"/>
                      <a:pt x="1475397" y="5683225"/>
                    </a:cubicBezTo>
                    <a:cubicBezTo>
                      <a:pt x="1461872" y="5688178"/>
                      <a:pt x="1461681" y="5741995"/>
                      <a:pt x="1450918" y="5757139"/>
                    </a:cubicBezTo>
                    <a:cubicBezTo>
                      <a:pt x="1448918" y="5786190"/>
                      <a:pt x="1453775" y="5805907"/>
                      <a:pt x="1471873" y="5806002"/>
                    </a:cubicBezTo>
                    <a:cubicBezTo>
                      <a:pt x="1469111" y="5823052"/>
                      <a:pt x="1466348" y="5840102"/>
                      <a:pt x="1463586" y="5857247"/>
                    </a:cubicBezTo>
                    <a:cubicBezTo>
                      <a:pt x="1473683" y="5866676"/>
                      <a:pt x="1475778" y="5847436"/>
                      <a:pt x="1484827" y="5853056"/>
                    </a:cubicBezTo>
                    <a:cubicBezTo>
                      <a:pt x="1463586" y="5882678"/>
                      <a:pt x="1473778" y="5924303"/>
                      <a:pt x="1492542" y="5934114"/>
                    </a:cubicBezTo>
                    <a:cubicBezTo>
                      <a:pt x="1499210" y="5911539"/>
                      <a:pt x="1487399" y="5915349"/>
                      <a:pt x="1489971" y="5898204"/>
                    </a:cubicBezTo>
                    <a:cubicBezTo>
                      <a:pt x="1561313" y="5939162"/>
                      <a:pt x="1635036" y="5889441"/>
                      <a:pt x="1689043" y="5862485"/>
                    </a:cubicBezTo>
                    <a:cubicBezTo>
                      <a:pt x="1696758" y="5877916"/>
                      <a:pt x="1701425" y="5897919"/>
                      <a:pt x="1721237" y="5895918"/>
                    </a:cubicBezTo>
                    <a:cubicBezTo>
                      <a:pt x="1723142" y="5881345"/>
                      <a:pt x="1727334" y="5874392"/>
                      <a:pt x="1732858" y="5872106"/>
                    </a:cubicBezTo>
                    <a:cubicBezTo>
                      <a:pt x="1733715" y="5861819"/>
                      <a:pt x="1726667" y="5863248"/>
                      <a:pt x="1722190" y="5860962"/>
                    </a:cubicBezTo>
                    <a:cubicBezTo>
                      <a:pt x="1750860" y="5807336"/>
                      <a:pt x="1760671" y="5823147"/>
                      <a:pt x="1803819" y="5834673"/>
                    </a:cubicBezTo>
                    <a:cubicBezTo>
                      <a:pt x="1802771" y="5864581"/>
                      <a:pt x="1786103" y="5842007"/>
                      <a:pt x="1785912" y="5874868"/>
                    </a:cubicBezTo>
                    <a:cubicBezTo>
                      <a:pt x="1797057" y="5864295"/>
                      <a:pt x="1795818" y="5858390"/>
                      <a:pt x="1807058" y="5870582"/>
                    </a:cubicBezTo>
                    <a:cubicBezTo>
                      <a:pt x="1810106" y="5856961"/>
                      <a:pt x="1805343" y="5855056"/>
                      <a:pt x="1806582" y="5844102"/>
                    </a:cubicBezTo>
                    <a:cubicBezTo>
                      <a:pt x="1822393" y="5874296"/>
                      <a:pt x="1836585" y="5807812"/>
                      <a:pt x="1851539" y="5845150"/>
                    </a:cubicBezTo>
                    <a:cubicBezTo>
                      <a:pt x="1868113" y="5840769"/>
                      <a:pt x="1842586" y="5810860"/>
                      <a:pt x="1856112" y="5811051"/>
                    </a:cubicBezTo>
                    <a:cubicBezTo>
                      <a:pt x="1856969" y="5791524"/>
                      <a:pt x="1837062" y="5803335"/>
                      <a:pt x="1829441" y="5796382"/>
                    </a:cubicBezTo>
                    <a:cubicBezTo>
                      <a:pt x="1836490" y="5747328"/>
                      <a:pt x="1857540" y="5793238"/>
                      <a:pt x="1868589" y="5778570"/>
                    </a:cubicBezTo>
                    <a:cubicBezTo>
                      <a:pt x="1850778" y="5753234"/>
                      <a:pt x="1883829" y="5753519"/>
                      <a:pt x="1875447" y="5727326"/>
                    </a:cubicBezTo>
                    <a:cubicBezTo>
                      <a:pt x="1900498" y="5730660"/>
                      <a:pt x="1897450" y="5761425"/>
                      <a:pt x="1915833" y="5727135"/>
                    </a:cubicBezTo>
                    <a:cubicBezTo>
                      <a:pt x="1925739" y="5727802"/>
                      <a:pt x="1926311" y="5742851"/>
                      <a:pt x="1928025" y="5756187"/>
                    </a:cubicBezTo>
                    <a:cubicBezTo>
                      <a:pt x="1927835" y="5773236"/>
                      <a:pt x="1906594" y="5779904"/>
                      <a:pt x="1907451" y="5760663"/>
                    </a:cubicBezTo>
                    <a:cubicBezTo>
                      <a:pt x="1911833" y="5821242"/>
                      <a:pt x="1950980" y="5725897"/>
                      <a:pt x="1983937" y="5723706"/>
                    </a:cubicBezTo>
                    <a:cubicBezTo>
                      <a:pt x="1973078" y="5662556"/>
                      <a:pt x="1929073" y="5730564"/>
                      <a:pt x="1901927" y="5680558"/>
                    </a:cubicBezTo>
                    <a:cubicBezTo>
                      <a:pt x="1878876" y="5719325"/>
                      <a:pt x="1880972" y="5651030"/>
                      <a:pt x="1858683" y="5671033"/>
                    </a:cubicBezTo>
                    <a:cubicBezTo>
                      <a:pt x="1858207" y="5692274"/>
                      <a:pt x="1870971" y="5693321"/>
                      <a:pt x="1878876" y="5701799"/>
                    </a:cubicBezTo>
                    <a:cubicBezTo>
                      <a:pt x="1861255" y="5735422"/>
                      <a:pt x="1844491" y="5695226"/>
                      <a:pt x="1821345" y="5706752"/>
                    </a:cubicBezTo>
                    <a:cubicBezTo>
                      <a:pt x="1839728" y="5677319"/>
                      <a:pt x="1859731" y="5653888"/>
                      <a:pt x="1880114" y="5631790"/>
                    </a:cubicBezTo>
                    <a:cubicBezTo>
                      <a:pt x="1893069" y="5628075"/>
                      <a:pt x="1884591" y="5656936"/>
                      <a:pt x="1897545" y="5653221"/>
                    </a:cubicBezTo>
                    <a:cubicBezTo>
                      <a:pt x="1898688" y="5644744"/>
                      <a:pt x="1899831" y="5636076"/>
                      <a:pt x="1900879" y="5627599"/>
                    </a:cubicBezTo>
                    <a:cubicBezTo>
                      <a:pt x="1917738" y="5624741"/>
                      <a:pt x="1910690" y="5657984"/>
                      <a:pt x="1929644" y="5651221"/>
                    </a:cubicBezTo>
                    <a:cubicBezTo>
                      <a:pt x="1916119" y="5629599"/>
                      <a:pt x="1934883" y="5626075"/>
                      <a:pt x="1937360" y="5591404"/>
                    </a:cubicBezTo>
                    <a:cubicBezTo>
                      <a:pt x="1960315" y="5591118"/>
                      <a:pt x="1941931" y="5615978"/>
                      <a:pt x="1947265" y="5637314"/>
                    </a:cubicBezTo>
                    <a:cubicBezTo>
                      <a:pt x="1975555" y="5650840"/>
                      <a:pt x="1998701" y="5629314"/>
                      <a:pt x="2022799" y="5635505"/>
                    </a:cubicBezTo>
                    <a:cubicBezTo>
                      <a:pt x="2027656" y="5639124"/>
                      <a:pt x="2023371" y="5657507"/>
                      <a:pt x="2022418" y="5670462"/>
                    </a:cubicBezTo>
                    <a:cubicBezTo>
                      <a:pt x="2013179" y="5654269"/>
                      <a:pt x="1995653" y="5637220"/>
                      <a:pt x="1983651" y="5662460"/>
                    </a:cubicBezTo>
                    <a:cubicBezTo>
                      <a:pt x="1989271" y="5653888"/>
                      <a:pt x="2026704" y="5695036"/>
                      <a:pt x="2001558" y="5710085"/>
                    </a:cubicBezTo>
                    <a:cubicBezTo>
                      <a:pt x="2013084" y="5723421"/>
                      <a:pt x="2015274" y="5723611"/>
                      <a:pt x="2027371" y="5759235"/>
                    </a:cubicBezTo>
                    <a:cubicBezTo>
                      <a:pt x="2029752" y="5744090"/>
                      <a:pt x="2024799" y="5740280"/>
                      <a:pt x="2027656" y="5724278"/>
                    </a:cubicBezTo>
                    <a:cubicBezTo>
                      <a:pt x="2034229" y="5723135"/>
                      <a:pt x="2033372" y="5733707"/>
                      <a:pt x="2038230" y="5735232"/>
                    </a:cubicBezTo>
                    <a:cubicBezTo>
                      <a:pt x="2032610" y="5786762"/>
                      <a:pt x="2029943" y="5777618"/>
                      <a:pt x="2017084" y="5809812"/>
                    </a:cubicBezTo>
                    <a:cubicBezTo>
                      <a:pt x="2024323" y="5789714"/>
                      <a:pt x="2029752" y="5830386"/>
                      <a:pt x="2037658" y="5805335"/>
                    </a:cubicBezTo>
                    <a:cubicBezTo>
                      <a:pt x="2056327" y="5886203"/>
                      <a:pt x="2076901" y="5958878"/>
                      <a:pt x="2132241" y="5956021"/>
                    </a:cubicBezTo>
                    <a:cubicBezTo>
                      <a:pt x="2144338" y="6020886"/>
                      <a:pt x="2187772" y="6037079"/>
                      <a:pt x="2200916" y="6101087"/>
                    </a:cubicBezTo>
                    <a:cubicBezTo>
                      <a:pt x="2213965" y="6106421"/>
                      <a:pt x="2236730" y="6096419"/>
                      <a:pt x="2230063" y="6132996"/>
                    </a:cubicBezTo>
                    <a:cubicBezTo>
                      <a:pt x="2237588" y="6133281"/>
                      <a:pt x="2243969" y="6130043"/>
                      <a:pt x="2247875" y="6119089"/>
                    </a:cubicBezTo>
                    <a:cubicBezTo>
                      <a:pt x="2260829" y="6124518"/>
                      <a:pt x="2229397" y="6142521"/>
                      <a:pt x="2244160" y="6153379"/>
                    </a:cubicBezTo>
                    <a:cubicBezTo>
                      <a:pt x="2261019" y="6163094"/>
                      <a:pt x="2242731" y="6135662"/>
                      <a:pt x="2253971" y="6137853"/>
                    </a:cubicBezTo>
                    <a:cubicBezTo>
                      <a:pt x="2257019" y="6156617"/>
                      <a:pt x="2259876" y="6175953"/>
                      <a:pt x="2264448" y="6192432"/>
                    </a:cubicBezTo>
                    <a:cubicBezTo>
                      <a:pt x="2271021" y="6197289"/>
                      <a:pt x="2279688" y="6200718"/>
                      <a:pt x="2289213" y="6203671"/>
                    </a:cubicBezTo>
                    <a:cubicBezTo>
                      <a:pt x="2298643" y="6206528"/>
                      <a:pt x="2308930" y="6208814"/>
                      <a:pt x="2319217" y="6211482"/>
                    </a:cubicBezTo>
                    <a:cubicBezTo>
                      <a:pt x="2339791" y="6216816"/>
                      <a:pt x="2360175" y="6223673"/>
                      <a:pt x="2372366" y="6239390"/>
                    </a:cubicBezTo>
                    <a:cubicBezTo>
                      <a:pt x="2378462" y="6235675"/>
                      <a:pt x="2383225" y="6227864"/>
                      <a:pt x="2386749" y="6215958"/>
                    </a:cubicBezTo>
                    <a:cubicBezTo>
                      <a:pt x="2453519" y="6285776"/>
                      <a:pt x="2515718" y="6206624"/>
                      <a:pt x="2581250" y="6235485"/>
                    </a:cubicBezTo>
                    <a:cubicBezTo>
                      <a:pt x="2593442" y="6200528"/>
                      <a:pt x="2602681" y="6221007"/>
                      <a:pt x="2626875" y="6217863"/>
                    </a:cubicBezTo>
                    <a:cubicBezTo>
                      <a:pt x="2627732" y="6202337"/>
                      <a:pt x="2633256" y="6200623"/>
                      <a:pt x="2633732" y="6184430"/>
                    </a:cubicBezTo>
                    <a:cubicBezTo>
                      <a:pt x="2653544" y="6200909"/>
                      <a:pt x="2672023" y="6193003"/>
                      <a:pt x="2690978" y="6182335"/>
                    </a:cubicBezTo>
                    <a:cubicBezTo>
                      <a:pt x="2700503" y="6177001"/>
                      <a:pt x="2710123" y="6170905"/>
                      <a:pt x="2720029" y="6166809"/>
                    </a:cubicBezTo>
                    <a:cubicBezTo>
                      <a:pt x="2729744" y="6162618"/>
                      <a:pt x="2739841" y="6160332"/>
                      <a:pt x="2750509" y="6162714"/>
                    </a:cubicBezTo>
                    <a:cubicBezTo>
                      <a:pt x="2751176" y="6154141"/>
                      <a:pt x="2751843" y="6145663"/>
                      <a:pt x="2752509" y="6137091"/>
                    </a:cubicBezTo>
                    <a:cubicBezTo>
                      <a:pt x="2774417" y="6170714"/>
                      <a:pt x="2776607" y="6119280"/>
                      <a:pt x="2797944" y="6153951"/>
                    </a:cubicBezTo>
                    <a:cubicBezTo>
                      <a:pt x="2804515" y="6128900"/>
                      <a:pt x="2819184" y="6127947"/>
                      <a:pt x="2830043" y="6142425"/>
                    </a:cubicBezTo>
                    <a:cubicBezTo>
                      <a:pt x="2828614" y="6117660"/>
                      <a:pt x="2837091" y="6121089"/>
                      <a:pt x="2837091" y="6100134"/>
                    </a:cubicBezTo>
                    <a:cubicBezTo>
                      <a:pt x="2849378" y="6095943"/>
                      <a:pt x="2842711" y="6124994"/>
                      <a:pt x="2854998" y="6120708"/>
                    </a:cubicBezTo>
                    <a:cubicBezTo>
                      <a:pt x="2886145" y="6071940"/>
                      <a:pt x="2934437" y="6030316"/>
                      <a:pt x="2976728" y="6047271"/>
                    </a:cubicBezTo>
                    <a:cubicBezTo>
                      <a:pt x="2990348" y="6000884"/>
                      <a:pt x="3012542" y="5979262"/>
                      <a:pt x="3036450" y="5962784"/>
                    </a:cubicBezTo>
                    <a:cubicBezTo>
                      <a:pt x="3033306" y="5945734"/>
                      <a:pt x="3034164" y="5921350"/>
                      <a:pt x="3032735" y="5901348"/>
                    </a:cubicBezTo>
                    <a:cubicBezTo>
                      <a:pt x="3064167" y="5843721"/>
                      <a:pt x="3123318" y="5926017"/>
                      <a:pt x="3150369" y="5861914"/>
                    </a:cubicBezTo>
                    <a:cubicBezTo>
                      <a:pt x="3091409" y="5877535"/>
                      <a:pt x="3021019" y="5852770"/>
                      <a:pt x="2971013" y="5846579"/>
                    </a:cubicBezTo>
                    <a:cubicBezTo>
                      <a:pt x="2894813" y="5748566"/>
                      <a:pt x="2802420" y="5796382"/>
                      <a:pt x="2716028" y="5764950"/>
                    </a:cubicBezTo>
                    <a:cubicBezTo>
                      <a:pt x="2634971" y="5818671"/>
                      <a:pt x="2560866" y="5780666"/>
                      <a:pt x="2479237" y="5710562"/>
                    </a:cubicBezTo>
                    <a:cubicBezTo>
                      <a:pt x="2483142" y="5670938"/>
                      <a:pt x="2503907" y="5683606"/>
                      <a:pt x="2505526" y="5637220"/>
                    </a:cubicBezTo>
                    <a:cubicBezTo>
                      <a:pt x="2455615" y="5636743"/>
                      <a:pt x="2429707" y="5642648"/>
                      <a:pt x="2380939" y="5604072"/>
                    </a:cubicBezTo>
                    <a:cubicBezTo>
                      <a:pt x="2384273" y="5592166"/>
                      <a:pt x="2388940" y="5584451"/>
                      <a:pt x="2394940" y="5580641"/>
                    </a:cubicBezTo>
                    <a:cubicBezTo>
                      <a:pt x="2399513" y="5638362"/>
                      <a:pt x="2442280" y="5559591"/>
                      <a:pt x="2439613" y="5598167"/>
                    </a:cubicBezTo>
                    <a:cubicBezTo>
                      <a:pt x="2482475" y="5549399"/>
                      <a:pt x="2522576" y="5614740"/>
                      <a:pt x="2568200" y="5544732"/>
                    </a:cubicBezTo>
                    <a:cubicBezTo>
                      <a:pt x="2572868" y="5549685"/>
                      <a:pt x="2560295" y="5580926"/>
                      <a:pt x="2571915" y="5589118"/>
                    </a:cubicBezTo>
                    <a:cubicBezTo>
                      <a:pt x="2573630" y="5539302"/>
                      <a:pt x="2606205" y="5561686"/>
                      <a:pt x="2618207" y="5589404"/>
                    </a:cubicBezTo>
                    <a:cubicBezTo>
                      <a:pt x="2603062" y="5528730"/>
                      <a:pt x="2658688" y="5556447"/>
                      <a:pt x="2676500" y="5539778"/>
                    </a:cubicBezTo>
                    <a:cubicBezTo>
                      <a:pt x="2676405" y="5530253"/>
                      <a:pt x="2669451" y="5532539"/>
                      <a:pt x="2670404" y="5521205"/>
                    </a:cubicBezTo>
                    <a:cubicBezTo>
                      <a:pt x="2682786" y="5508632"/>
                      <a:pt x="2693835" y="5517776"/>
                      <a:pt x="2699264" y="5544255"/>
                    </a:cubicBezTo>
                    <a:cubicBezTo>
                      <a:pt x="2707456" y="5547208"/>
                      <a:pt x="2703455" y="5514251"/>
                      <a:pt x="2706599" y="5502155"/>
                    </a:cubicBezTo>
                    <a:cubicBezTo>
                      <a:pt x="2723934" y="5509775"/>
                      <a:pt x="2740222" y="5498059"/>
                      <a:pt x="2756319" y="5488248"/>
                    </a:cubicBezTo>
                    <a:cubicBezTo>
                      <a:pt x="2772416" y="5478342"/>
                      <a:pt x="2788609" y="5470627"/>
                      <a:pt x="2806707" y="5486439"/>
                    </a:cubicBezTo>
                    <a:cubicBezTo>
                      <a:pt x="2806040" y="5459769"/>
                      <a:pt x="2814993" y="5462435"/>
                      <a:pt x="2814327" y="5435766"/>
                    </a:cubicBezTo>
                    <a:cubicBezTo>
                      <a:pt x="2824138" y="5437480"/>
                      <a:pt x="2835758" y="5444528"/>
                      <a:pt x="2837853" y="5422716"/>
                    </a:cubicBezTo>
                    <a:cubicBezTo>
                      <a:pt x="2842521" y="5421002"/>
                      <a:pt x="2848807" y="5449862"/>
                      <a:pt x="2839663" y="5449196"/>
                    </a:cubicBezTo>
                    <a:cubicBezTo>
                      <a:pt x="2841282" y="5472913"/>
                      <a:pt x="2848331" y="5427574"/>
                      <a:pt x="2858903" y="5444052"/>
                    </a:cubicBezTo>
                    <a:cubicBezTo>
                      <a:pt x="2866714" y="5427670"/>
                      <a:pt x="2857380" y="5426717"/>
                      <a:pt x="2865095" y="5410429"/>
                    </a:cubicBezTo>
                    <a:cubicBezTo>
                      <a:pt x="2877477" y="5441100"/>
                      <a:pt x="2904243" y="5405952"/>
                      <a:pt x="2907767" y="5444433"/>
                    </a:cubicBezTo>
                    <a:cubicBezTo>
                      <a:pt x="2915673" y="5386426"/>
                      <a:pt x="2929674" y="5404142"/>
                      <a:pt x="2949010" y="5391284"/>
                    </a:cubicBezTo>
                    <a:cubicBezTo>
                      <a:pt x="2947581" y="5371376"/>
                      <a:pt x="2928436" y="5384045"/>
                      <a:pt x="2919959" y="5377282"/>
                    </a:cubicBezTo>
                    <a:cubicBezTo>
                      <a:pt x="2917768" y="5346612"/>
                      <a:pt x="2931484" y="5335753"/>
                      <a:pt x="2941390" y="5337848"/>
                    </a:cubicBezTo>
                    <a:cubicBezTo>
                      <a:pt x="2935675" y="5293271"/>
                      <a:pt x="2915482" y="5360804"/>
                      <a:pt x="2901385" y="5321656"/>
                    </a:cubicBezTo>
                    <a:cubicBezTo>
                      <a:pt x="2910053" y="5306035"/>
                      <a:pt x="2929960" y="5324514"/>
                      <a:pt x="2930246" y="5283651"/>
                    </a:cubicBezTo>
                    <a:cubicBezTo>
                      <a:pt x="2941771" y="5284889"/>
                      <a:pt x="2938914" y="5312512"/>
                      <a:pt x="2954916" y="5305559"/>
                    </a:cubicBezTo>
                    <a:cubicBezTo>
                      <a:pt x="2965298" y="5314989"/>
                      <a:pt x="2945391" y="5316798"/>
                      <a:pt x="2948819" y="5339087"/>
                    </a:cubicBezTo>
                    <a:cubicBezTo>
                      <a:pt x="2963964" y="5314893"/>
                      <a:pt x="2968727" y="5311464"/>
                      <a:pt x="2983014" y="5276031"/>
                    </a:cubicBezTo>
                    <a:cubicBezTo>
                      <a:pt x="2974442" y="5276793"/>
                      <a:pt x="2969298" y="5271364"/>
                      <a:pt x="2969394" y="5256220"/>
                    </a:cubicBezTo>
                    <a:cubicBezTo>
                      <a:pt x="2969298" y="5242122"/>
                      <a:pt x="2973870" y="5242027"/>
                      <a:pt x="2974823" y="5231169"/>
                    </a:cubicBezTo>
                    <a:cubicBezTo>
                      <a:pt x="2988729" y="5260696"/>
                      <a:pt x="2990920" y="5226406"/>
                      <a:pt x="3007398" y="5245837"/>
                    </a:cubicBezTo>
                    <a:cubicBezTo>
                      <a:pt x="2998445" y="5226406"/>
                      <a:pt x="3001969" y="5191926"/>
                      <a:pt x="3021305" y="5205070"/>
                    </a:cubicBezTo>
                    <a:cubicBezTo>
                      <a:pt x="3032830" y="5192687"/>
                      <a:pt x="3003017" y="5194688"/>
                      <a:pt x="2996159" y="5191640"/>
                    </a:cubicBezTo>
                    <a:cubicBezTo>
                      <a:pt x="3018066" y="5163541"/>
                      <a:pt x="3033878" y="5175542"/>
                      <a:pt x="3056452" y="5176971"/>
                    </a:cubicBezTo>
                    <a:cubicBezTo>
                      <a:pt x="3057595" y="5148873"/>
                      <a:pt x="3067691" y="5137252"/>
                      <a:pt x="3051880" y="5132680"/>
                    </a:cubicBezTo>
                    <a:cubicBezTo>
                      <a:pt x="3073025" y="5122870"/>
                      <a:pt x="3089885" y="5140586"/>
                      <a:pt x="3092647" y="5192402"/>
                    </a:cubicBezTo>
                    <a:cubicBezTo>
                      <a:pt x="3103410" y="5190973"/>
                      <a:pt x="3123794" y="5154778"/>
                      <a:pt x="3126175" y="5190021"/>
                    </a:cubicBezTo>
                    <a:cubicBezTo>
                      <a:pt x="3129985" y="5221548"/>
                      <a:pt x="3113316" y="5192878"/>
                      <a:pt x="3113602" y="5213642"/>
                    </a:cubicBezTo>
                    <a:cubicBezTo>
                      <a:pt x="3123984" y="5248409"/>
                      <a:pt x="3131128" y="5166303"/>
                      <a:pt x="3146559" y="5159160"/>
                    </a:cubicBezTo>
                    <a:cubicBezTo>
                      <a:pt x="3151130" y="5157350"/>
                      <a:pt x="3157703" y="5186306"/>
                      <a:pt x="3148749" y="5185544"/>
                    </a:cubicBezTo>
                    <a:cubicBezTo>
                      <a:pt x="3153893" y="5203260"/>
                      <a:pt x="3165037" y="5165922"/>
                      <a:pt x="3154464" y="5151921"/>
                    </a:cubicBezTo>
                    <a:cubicBezTo>
                      <a:pt x="3163132" y="5125822"/>
                      <a:pt x="3180753" y="5184782"/>
                      <a:pt x="3178277" y="5121631"/>
                    </a:cubicBezTo>
                    <a:cubicBezTo>
                      <a:pt x="3187325" y="5135252"/>
                      <a:pt x="3184563" y="5166017"/>
                      <a:pt x="3186182" y="5174971"/>
                    </a:cubicBezTo>
                    <a:cubicBezTo>
                      <a:pt x="3194374" y="5175257"/>
                      <a:pt x="3219806" y="5167160"/>
                      <a:pt x="3230474" y="5165541"/>
                    </a:cubicBezTo>
                    <a:cubicBezTo>
                      <a:pt x="3225235" y="5138300"/>
                      <a:pt x="3212757" y="5172399"/>
                      <a:pt x="3201613" y="5160397"/>
                    </a:cubicBezTo>
                    <a:cubicBezTo>
                      <a:pt x="3201327" y="5143062"/>
                      <a:pt x="3203804" y="5133728"/>
                      <a:pt x="3210281" y="5136013"/>
                    </a:cubicBezTo>
                    <a:cubicBezTo>
                      <a:pt x="3202851" y="5103629"/>
                      <a:pt x="3196755" y="5130680"/>
                      <a:pt x="3195327" y="5141920"/>
                    </a:cubicBezTo>
                    <a:cubicBezTo>
                      <a:pt x="3185611" y="5142872"/>
                      <a:pt x="3187040" y="5122297"/>
                      <a:pt x="3186468" y="5105724"/>
                    </a:cubicBezTo>
                    <a:cubicBezTo>
                      <a:pt x="3248762" y="5111725"/>
                      <a:pt x="3346869" y="5037049"/>
                      <a:pt x="3413544" y="5077435"/>
                    </a:cubicBezTo>
                    <a:cubicBezTo>
                      <a:pt x="3406210" y="5015332"/>
                      <a:pt x="3473075" y="5019142"/>
                      <a:pt x="3479934" y="5054766"/>
                    </a:cubicBezTo>
                    <a:cubicBezTo>
                      <a:pt x="3485172" y="5047241"/>
                      <a:pt x="3485839" y="5026667"/>
                      <a:pt x="3492221" y="5022380"/>
                    </a:cubicBezTo>
                    <a:cubicBezTo>
                      <a:pt x="3499174" y="5060385"/>
                      <a:pt x="3505365" y="5013332"/>
                      <a:pt x="3516986" y="5035620"/>
                    </a:cubicBezTo>
                    <a:cubicBezTo>
                      <a:pt x="3530797" y="5024285"/>
                      <a:pt x="3502317" y="5034953"/>
                      <a:pt x="3510890" y="5008570"/>
                    </a:cubicBezTo>
                    <a:cubicBezTo>
                      <a:pt x="3522510" y="4966183"/>
                      <a:pt x="3526034" y="5040573"/>
                      <a:pt x="3539655" y="5013713"/>
                    </a:cubicBezTo>
                    <a:cubicBezTo>
                      <a:pt x="3539179" y="5004283"/>
                      <a:pt x="3532702" y="5006664"/>
                      <a:pt x="3533178" y="4995234"/>
                    </a:cubicBezTo>
                    <a:cubicBezTo>
                      <a:pt x="3544703" y="4975898"/>
                      <a:pt x="3574136" y="4971898"/>
                      <a:pt x="3571850" y="5019428"/>
                    </a:cubicBezTo>
                    <a:cubicBezTo>
                      <a:pt x="3583089" y="4970183"/>
                      <a:pt x="3579375" y="4936560"/>
                      <a:pt x="3600615" y="4920749"/>
                    </a:cubicBezTo>
                    <a:cubicBezTo>
                      <a:pt x="3611759" y="4916272"/>
                      <a:pt x="3606521" y="4945419"/>
                      <a:pt x="3617665" y="4940942"/>
                    </a:cubicBezTo>
                    <a:cubicBezTo>
                      <a:pt x="3622904" y="4912747"/>
                      <a:pt x="3641287" y="4911319"/>
                      <a:pt x="3650431" y="4920844"/>
                    </a:cubicBezTo>
                    <a:cubicBezTo>
                      <a:pt x="3658147" y="4831500"/>
                      <a:pt x="3701294" y="4896365"/>
                      <a:pt x="3716439" y="4863313"/>
                    </a:cubicBezTo>
                    <a:cubicBezTo>
                      <a:pt x="3736442" y="4896460"/>
                      <a:pt x="3799307" y="4879220"/>
                      <a:pt x="3809118" y="4853502"/>
                    </a:cubicBezTo>
                    <a:cubicBezTo>
                      <a:pt x="3803212" y="4824927"/>
                      <a:pt x="3796735" y="4842358"/>
                      <a:pt x="3791210" y="4859027"/>
                    </a:cubicBezTo>
                    <a:cubicBezTo>
                      <a:pt x="3782924" y="4848835"/>
                      <a:pt x="3799307" y="4822355"/>
                      <a:pt x="3781685" y="4822927"/>
                    </a:cubicBezTo>
                    <a:cubicBezTo>
                      <a:pt x="3785877" y="4835024"/>
                      <a:pt x="3785210" y="4855312"/>
                      <a:pt x="3780352" y="4865885"/>
                    </a:cubicBezTo>
                    <a:cubicBezTo>
                      <a:pt x="3777590" y="4837881"/>
                      <a:pt x="3760350" y="4859694"/>
                      <a:pt x="3748539" y="4860265"/>
                    </a:cubicBezTo>
                    <a:cubicBezTo>
                      <a:pt x="3745491" y="4855883"/>
                      <a:pt x="3742443" y="4851692"/>
                      <a:pt x="3742062" y="4841882"/>
                    </a:cubicBezTo>
                    <a:cubicBezTo>
                      <a:pt x="3747777" y="4794542"/>
                      <a:pt x="3786639" y="4806353"/>
                      <a:pt x="3792258" y="4824737"/>
                    </a:cubicBezTo>
                    <a:cubicBezTo>
                      <a:pt x="3798164" y="4818736"/>
                      <a:pt x="3814832" y="4795971"/>
                      <a:pt x="3820738" y="4821022"/>
                    </a:cubicBezTo>
                    <a:cubicBezTo>
                      <a:pt x="3834549" y="4801686"/>
                      <a:pt x="3807879" y="4800734"/>
                      <a:pt x="3800164" y="4800257"/>
                    </a:cubicBezTo>
                    <a:cubicBezTo>
                      <a:pt x="3800545" y="4788828"/>
                      <a:pt x="3800831" y="4777207"/>
                      <a:pt x="3801212" y="4765777"/>
                    </a:cubicBezTo>
                    <a:cubicBezTo>
                      <a:pt x="3810641" y="4767491"/>
                      <a:pt x="3807975" y="4794352"/>
                      <a:pt x="3818071" y="4794638"/>
                    </a:cubicBezTo>
                    <a:cubicBezTo>
                      <a:pt x="3803974" y="4750822"/>
                      <a:pt x="3827405" y="4764444"/>
                      <a:pt x="3843503" y="4773302"/>
                    </a:cubicBezTo>
                    <a:cubicBezTo>
                      <a:pt x="3844169" y="4737107"/>
                      <a:pt x="3816737" y="4760062"/>
                      <a:pt x="3805307" y="4749299"/>
                    </a:cubicBezTo>
                    <a:cubicBezTo>
                      <a:pt x="3811689" y="4721676"/>
                      <a:pt x="3809308" y="4727201"/>
                      <a:pt x="3817119" y="4708341"/>
                    </a:cubicBezTo>
                    <a:cubicBezTo>
                      <a:pt x="3813880" y="4754823"/>
                      <a:pt x="3879603" y="4749108"/>
                      <a:pt x="3890938" y="4721200"/>
                    </a:cubicBezTo>
                    <a:cubicBezTo>
                      <a:pt x="3904082" y="4739393"/>
                      <a:pt x="3922179" y="4739393"/>
                      <a:pt x="3939324" y="4739107"/>
                    </a:cubicBezTo>
                    <a:cubicBezTo>
                      <a:pt x="3956279" y="4738631"/>
                      <a:pt x="3972281" y="4737773"/>
                      <a:pt x="3981520" y="4754157"/>
                    </a:cubicBezTo>
                    <a:cubicBezTo>
                      <a:pt x="3976090" y="4774730"/>
                      <a:pt x="3969137" y="4767301"/>
                      <a:pt x="3960375" y="4759300"/>
                    </a:cubicBezTo>
                    <a:cubicBezTo>
                      <a:pt x="3956184" y="4784446"/>
                      <a:pt x="3967804" y="4775683"/>
                      <a:pt x="3973900" y="4778731"/>
                    </a:cubicBezTo>
                    <a:cubicBezTo>
                      <a:pt x="3976281" y="4806830"/>
                      <a:pt x="3967899" y="4804734"/>
                      <a:pt x="3962565" y="4811307"/>
                    </a:cubicBezTo>
                    <a:cubicBezTo>
                      <a:pt x="3960184" y="4779588"/>
                      <a:pt x="3947611" y="4814831"/>
                      <a:pt x="3949325" y="4783208"/>
                    </a:cubicBezTo>
                    <a:cubicBezTo>
                      <a:pt x="3944563" y="4788066"/>
                      <a:pt x="3942372" y="4800543"/>
                      <a:pt x="3941515" y="4816450"/>
                    </a:cubicBezTo>
                    <a:cubicBezTo>
                      <a:pt x="3947325" y="4817403"/>
                      <a:pt x="3953135" y="4818355"/>
                      <a:pt x="3958946" y="4819307"/>
                    </a:cubicBezTo>
                    <a:cubicBezTo>
                      <a:pt x="3957517" y="4842930"/>
                      <a:pt x="3939229" y="4819022"/>
                      <a:pt x="3940658" y="4850645"/>
                    </a:cubicBezTo>
                    <a:cubicBezTo>
                      <a:pt x="3979615" y="4838548"/>
                      <a:pt x="3972472" y="4826070"/>
                      <a:pt x="4017905" y="4846549"/>
                    </a:cubicBezTo>
                    <a:cubicBezTo>
                      <a:pt x="4014096" y="4822451"/>
                      <a:pt x="4004952" y="4822832"/>
                      <a:pt x="4012191" y="4793780"/>
                    </a:cubicBezTo>
                    <a:cubicBezTo>
                      <a:pt x="3999713" y="4779493"/>
                      <a:pt x="3996379" y="4795971"/>
                      <a:pt x="3988187" y="4772540"/>
                    </a:cubicBezTo>
                    <a:cubicBezTo>
                      <a:pt x="3993045" y="4743012"/>
                      <a:pt x="3993903" y="4745108"/>
                      <a:pt x="3996379" y="4722152"/>
                    </a:cubicBezTo>
                    <a:cubicBezTo>
                      <a:pt x="4000380" y="4724439"/>
                      <a:pt x="3998094" y="4731106"/>
                      <a:pt x="3996189" y="4730725"/>
                    </a:cubicBezTo>
                    <a:cubicBezTo>
                      <a:pt x="4003142" y="4763777"/>
                      <a:pt x="4026383" y="4712913"/>
                      <a:pt x="4027145" y="4753204"/>
                    </a:cubicBezTo>
                    <a:cubicBezTo>
                      <a:pt x="4032955" y="4734535"/>
                      <a:pt x="4034765" y="4738250"/>
                      <a:pt x="4044766" y="4747584"/>
                    </a:cubicBezTo>
                    <a:cubicBezTo>
                      <a:pt x="4038765" y="4717676"/>
                      <a:pt x="4062482" y="4719200"/>
                      <a:pt x="4045528" y="4713294"/>
                    </a:cubicBezTo>
                    <a:cubicBezTo>
                      <a:pt x="4061149" y="4713008"/>
                      <a:pt x="4090772" y="4729677"/>
                      <a:pt x="4115156" y="4725200"/>
                    </a:cubicBezTo>
                    <a:cubicBezTo>
                      <a:pt x="4071246" y="4669670"/>
                      <a:pt x="4188784" y="4685481"/>
                      <a:pt x="4209644" y="4715390"/>
                    </a:cubicBezTo>
                    <a:cubicBezTo>
                      <a:pt x="4230027" y="4683767"/>
                      <a:pt x="4283082" y="4714151"/>
                      <a:pt x="4307370" y="4714723"/>
                    </a:cubicBezTo>
                    <a:cubicBezTo>
                      <a:pt x="4310990" y="4691768"/>
                      <a:pt x="4322992" y="4692149"/>
                      <a:pt x="4332040" y="4684529"/>
                    </a:cubicBezTo>
                    <a:cubicBezTo>
                      <a:pt x="4342042" y="4697768"/>
                      <a:pt x="4314800" y="4701674"/>
                      <a:pt x="4328039" y="4726915"/>
                    </a:cubicBezTo>
                    <a:cubicBezTo>
                      <a:pt x="4331945" y="4711008"/>
                      <a:pt x="4335088" y="4692911"/>
                      <a:pt x="4348995" y="4704531"/>
                    </a:cubicBezTo>
                    <a:cubicBezTo>
                      <a:pt x="4347280" y="4697483"/>
                      <a:pt x="4345661" y="4690149"/>
                      <a:pt x="4345851" y="4678242"/>
                    </a:cubicBezTo>
                    <a:cubicBezTo>
                      <a:pt x="4356996" y="4699769"/>
                      <a:pt x="4376903" y="4700435"/>
                      <a:pt x="4383951" y="4667479"/>
                    </a:cubicBezTo>
                    <a:cubicBezTo>
                      <a:pt x="4419575" y="4698721"/>
                      <a:pt x="4453770" y="4664145"/>
                      <a:pt x="4483869" y="4675575"/>
                    </a:cubicBezTo>
                    <a:cubicBezTo>
                      <a:pt x="4479201" y="4649667"/>
                      <a:pt x="4502538" y="4636808"/>
                      <a:pt x="4501014" y="4687100"/>
                    </a:cubicBezTo>
                    <a:cubicBezTo>
                      <a:pt x="4507300" y="4669956"/>
                      <a:pt x="4513110" y="4674147"/>
                      <a:pt x="4508253" y="4645381"/>
                    </a:cubicBezTo>
                    <a:cubicBezTo>
                      <a:pt x="4530065" y="4654906"/>
                      <a:pt x="4541495" y="4636332"/>
                      <a:pt x="4563402" y="4645952"/>
                    </a:cubicBezTo>
                    <a:cubicBezTo>
                      <a:pt x="4561593" y="4667860"/>
                      <a:pt x="4539590" y="4680338"/>
                      <a:pt x="4532256" y="4657859"/>
                    </a:cubicBezTo>
                    <a:cubicBezTo>
                      <a:pt x="4521397" y="4683291"/>
                      <a:pt x="4557497" y="4673003"/>
                      <a:pt x="4559497" y="4696816"/>
                    </a:cubicBezTo>
                    <a:cubicBezTo>
                      <a:pt x="4559592" y="4688243"/>
                      <a:pt x="4559688" y="4679671"/>
                      <a:pt x="4559688" y="4671099"/>
                    </a:cubicBezTo>
                    <a:cubicBezTo>
                      <a:pt x="4573594" y="4685386"/>
                      <a:pt x="4582262" y="4668336"/>
                      <a:pt x="4604360" y="4695768"/>
                    </a:cubicBezTo>
                    <a:cubicBezTo>
                      <a:pt x="4632935" y="4658430"/>
                      <a:pt x="4652080" y="4625474"/>
                      <a:pt x="4683799" y="4674623"/>
                    </a:cubicBezTo>
                    <a:cubicBezTo>
                      <a:pt x="4684275" y="4696054"/>
                      <a:pt x="4678274" y="4700340"/>
                      <a:pt x="4676655" y="4716342"/>
                    </a:cubicBezTo>
                    <a:cubicBezTo>
                      <a:pt x="4665796" y="4704626"/>
                      <a:pt x="4677607" y="4682338"/>
                      <a:pt x="4659605" y="4679100"/>
                    </a:cubicBezTo>
                    <a:cubicBezTo>
                      <a:pt x="4675226" y="4717866"/>
                      <a:pt x="4634935" y="4751585"/>
                      <a:pt x="4638745" y="4701388"/>
                    </a:cubicBezTo>
                    <a:cubicBezTo>
                      <a:pt x="4626839" y="4748918"/>
                      <a:pt x="4596264" y="4733583"/>
                      <a:pt x="4576547" y="4708246"/>
                    </a:cubicBezTo>
                    <a:cubicBezTo>
                      <a:pt x="4575023" y="4725962"/>
                      <a:pt x="4578738" y="4731297"/>
                      <a:pt x="4579690" y="4743107"/>
                    </a:cubicBezTo>
                    <a:cubicBezTo>
                      <a:pt x="4576832" y="4761681"/>
                      <a:pt x="4551782" y="4711389"/>
                      <a:pt x="4555306" y="4764920"/>
                    </a:cubicBezTo>
                    <a:cubicBezTo>
                      <a:pt x="4548829" y="4760062"/>
                      <a:pt x="4546734" y="4744917"/>
                      <a:pt x="4538161" y="4744822"/>
                    </a:cubicBezTo>
                    <a:cubicBezTo>
                      <a:pt x="4540638" y="4753299"/>
                      <a:pt x="4544352" y="4758824"/>
                      <a:pt x="4548353" y="4763777"/>
                    </a:cubicBezTo>
                    <a:cubicBezTo>
                      <a:pt x="4541590" y="4790542"/>
                      <a:pt x="4534065" y="4769968"/>
                      <a:pt x="4517111" y="4775778"/>
                    </a:cubicBezTo>
                    <a:cubicBezTo>
                      <a:pt x="4522540" y="4788637"/>
                      <a:pt x="4530541" y="4795685"/>
                      <a:pt x="4534065" y="4812926"/>
                    </a:cubicBezTo>
                    <a:cubicBezTo>
                      <a:pt x="4549782" y="4793400"/>
                      <a:pt x="4570356" y="4806353"/>
                      <a:pt x="4575499" y="4819784"/>
                    </a:cubicBezTo>
                    <a:cubicBezTo>
                      <a:pt x="4582548" y="4818450"/>
                      <a:pt x="4582452" y="4797781"/>
                      <a:pt x="4589501" y="4796448"/>
                    </a:cubicBezTo>
                    <a:cubicBezTo>
                      <a:pt x="4600836" y="4795971"/>
                      <a:pt x="4599312" y="4824832"/>
                      <a:pt x="4606550" y="4833500"/>
                    </a:cubicBezTo>
                    <a:cubicBezTo>
                      <a:pt x="4616361" y="4817688"/>
                      <a:pt x="4620838" y="4820451"/>
                      <a:pt x="4634268" y="4829499"/>
                    </a:cubicBezTo>
                    <a:cubicBezTo>
                      <a:pt x="4637507" y="4802448"/>
                      <a:pt x="4622934" y="4815878"/>
                      <a:pt x="4624077" y="4793495"/>
                    </a:cubicBezTo>
                    <a:cubicBezTo>
                      <a:pt x="4623696" y="4771873"/>
                      <a:pt x="4629601" y="4767491"/>
                      <a:pt x="4634649" y="4760824"/>
                    </a:cubicBezTo>
                    <a:cubicBezTo>
                      <a:pt x="4637412" y="4765872"/>
                      <a:pt x="4640174" y="4770825"/>
                      <a:pt x="4644936" y="4771206"/>
                    </a:cubicBezTo>
                    <a:cubicBezTo>
                      <a:pt x="4646651" y="4783875"/>
                      <a:pt x="4631316" y="4789971"/>
                      <a:pt x="4641317" y="4796448"/>
                    </a:cubicBezTo>
                    <a:cubicBezTo>
                      <a:pt x="4654842" y="4772635"/>
                      <a:pt x="4657414" y="4753871"/>
                      <a:pt x="4676083" y="4759205"/>
                    </a:cubicBezTo>
                    <a:cubicBezTo>
                      <a:pt x="4678845" y="4761300"/>
                      <a:pt x="4679512" y="4768444"/>
                      <a:pt x="4682941" y="4768920"/>
                    </a:cubicBezTo>
                    <a:cubicBezTo>
                      <a:pt x="4687037" y="4797495"/>
                      <a:pt x="4671702" y="4773683"/>
                      <a:pt x="4675893" y="4802162"/>
                    </a:cubicBezTo>
                    <a:cubicBezTo>
                      <a:pt x="4688370" y="4792828"/>
                      <a:pt x="4696752" y="4750442"/>
                      <a:pt x="4710182" y="4790732"/>
                    </a:cubicBezTo>
                    <a:cubicBezTo>
                      <a:pt x="4706944" y="4813497"/>
                      <a:pt x="4699610" y="4776921"/>
                      <a:pt x="4689704" y="4787303"/>
                    </a:cubicBezTo>
                    <a:cubicBezTo>
                      <a:pt x="4682656" y="4829214"/>
                      <a:pt x="4705134" y="4802353"/>
                      <a:pt x="4706563" y="4824451"/>
                    </a:cubicBezTo>
                    <a:cubicBezTo>
                      <a:pt x="4712183" y="4786256"/>
                      <a:pt x="4726661" y="4812163"/>
                      <a:pt x="4740663" y="4821498"/>
                    </a:cubicBezTo>
                    <a:cubicBezTo>
                      <a:pt x="4735709" y="4791876"/>
                      <a:pt x="4723613" y="4810926"/>
                      <a:pt x="4723803" y="4784351"/>
                    </a:cubicBezTo>
                    <a:cubicBezTo>
                      <a:pt x="4731995" y="4778826"/>
                      <a:pt x="4751712" y="4792923"/>
                      <a:pt x="4754665" y="4737964"/>
                    </a:cubicBezTo>
                    <a:cubicBezTo>
                      <a:pt x="4749711" y="4740726"/>
                      <a:pt x="4731995" y="4775778"/>
                      <a:pt x="4730852" y="4733964"/>
                    </a:cubicBezTo>
                    <a:cubicBezTo>
                      <a:pt x="4724851" y="4740821"/>
                      <a:pt x="4724470" y="4763015"/>
                      <a:pt x="4720374" y="4775207"/>
                    </a:cubicBezTo>
                    <a:cubicBezTo>
                      <a:pt x="4709992" y="4777112"/>
                      <a:pt x="4684275" y="4725677"/>
                      <a:pt x="4689704" y="4770063"/>
                    </a:cubicBezTo>
                    <a:cubicBezTo>
                      <a:pt x="4683703" y="4767206"/>
                      <a:pt x="4681989" y="4754157"/>
                      <a:pt x="4683036" y="4734725"/>
                    </a:cubicBezTo>
                    <a:cubicBezTo>
                      <a:pt x="4683608" y="4720628"/>
                      <a:pt x="4706563" y="4724343"/>
                      <a:pt x="4706944" y="4738631"/>
                    </a:cubicBezTo>
                    <a:cubicBezTo>
                      <a:pt x="4714278" y="4725772"/>
                      <a:pt x="4696752" y="4705865"/>
                      <a:pt x="4707230" y="4678528"/>
                    </a:cubicBezTo>
                    <a:cubicBezTo>
                      <a:pt x="4713517" y="4706912"/>
                      <a:pt x="4714373" y="4686339"/>
                      <a:pt x="4720850" y="4672242"/>
                    </a:cubicBezTo>
                    <a:cubicBezTo>
                      <a:pt x="4740949" y="4672718"/>
                      <a:pt x="4718374" y="4719390"/>
                      <a:pt x="4737710" y="4717961"/>
                    </a:cubicBezTo>
                    <a:cubicBezTo>
                      <a:pt x="4734281" y="4706150"/>
                      <a:pt x="4734566" y="4685672"/>
                      <a:pt x="4731138" y="4673956"/>
                    </a:cubicBezTo>
                    <a:cubicBezTo>
                      <a:pt x="4736853" y="4674908"/>
                      <a:pt x="4742472" y="4675861"/>
                      <a:pt x="4748188" y="4676814"/>
                    </a:cubicBezTo>
                    <a:cubicBezTo>
                      <a:pt x="4753807" y="4723010"/>
                      <a:pt x="4776286" y="4688910"/>
                      <a:pt x="4792479" y="4684148"/>
                    </a:cubicBezTo>
                    <a:cubicBezTo>
                      <a:pt x="4796384" y="4723486"/>
                      <a:pt x="4777334" y="4700721"/>
                      <a:pt x="4782001" y="4742441"/>
                    </a:cubicBezTo>
                    <a:cubicBezTo>
                      <a:pt x="4771428" y="4747203"/>
                      <a:pt x="4777906" y="4712247"/>
                      <a:pt x="4765047" y="4722438"/>
                    </a:cubicBezTo>
                    <a:cubicBezTo>
                      <a:pt x="4767428" y="4749108"/>
                      <a:pt x="4759046" y="4746822"/>
                      <a:pt x="4761427" y="4773397"/>
                    </a:cubicBezTo>
                    <a:cubicBezTo>
                      <a:pt x="4764570" y="4783017"/>
                      <a:pt x="4774000" y="4778160"/>
                      <a:pt x="4771523" y="4800829"/>
                    </a:cubicBezTo>
                    <a:cubicBezTo>
                      <a:pt x="4798003" y="4797305"/>
                      <a:pt x="4815910" y="4770635"/>
                      <a:pt x="4836579" y="4751395"/>
                    </a:cubicBezTo>
                    <a:cubicBezTo>
                      <a:pt x="4851343" y="4768539"/>
                      <a:pt x="4901445" y="4775112"/>
                      <a:pt x="4915065" y="4721391"/>
                    </a:cubicBezTo>
                    <a:cubicBezTo>
                      <a:pt x="4909541" y="4747584"/>
                      <a:pt x="4865059" y="4763110"/>
                      <a:pt x="4857153" y="4711866"/>
                    </a:cubicBezTo>
                    <a:cubicBezTo>
                      <a:pt x="4837818" y="4720343"/>
                      <a:pt x="4824768" y="4754442"/>
                      <a:pt x="4809338" y="4729868"/>
                    </a:cubicBezTo>
                    <a:cubicBezTo>
                      <a:pt x="4808862" y="4694340"/>
                      <a:pt x="4824673" y="4716247"/>
                      <a:pt x="4816291" y="4679481"/>
                    </a:cubicBezTo>
                    <a:cubicBezTo>
                      <a:pt x="4825149" y="4675766"/>
                      <a:pt x="4828578" y="4684910"/>
                      <a:pt x="4826388" y="4707008"/>
                    </a:cubicBezTo>
                    <a:cubicBezTo>
                      <a:pt x="4832103" y="4707770"/>
                      <a:pt x="4837722" y="4708722"/>
                      <a:pt x="4843438" y="4709770"/>
                    </a:cubicBezTo>
                    <a:cubicBezTo>
                      <a:pt x="4840770" y="4701674"/>
                      <a:pt x="4839818" y="4689767"/>
                      <a:pt x="4840104" y="4674813"/>
                    </a:cubicBezTo>
                    <a:cubicBezTo>
                      <a:pt x="4865917" y="4723391"/>
                      <a:pt x="4912017" y="4696435"/>
                      <a:pt x="4949165" y="4684243"/>
                    </a:cubicBezTo>
                    <a:cubicBezTo>
                      <a:pt x="4960404" y="4691101"/>
                      <a:pt x="4954023" y="4717485"/>
                      <a:pt x="4952498" y="4736345"/>
                    </a:cubicBezTo>
                    <a:cubicBezTo>
                      <a:pt x="4958595" y="4736250"/>
                      <a:pt x="4959642" y="4747965"/>
                      <a:pt x="4966119" y="4747108"/>
                    </a:cubicBezTo>
                    <a:cubicBezTo>
                      <a:pt x="4955737" y="4719390"/>
                      <a:pt x="4968024" y="4713294"/>
                      <a:pt x="4962786" y="4686529"/>
                    </a:cubicBezTo>
                    <a:cubicBezTo>
                      <a:pt x="4974311" y="4723200"/>
                      <a:pt x="4979264" y="4703102"/>
                      <a:pt x="5000219" y="4701293"/>
                    </a:cubicBezTo>
                    <a:cubicBezTo>
                      <a:pt x="4990027" y="4671575"/>
                      <a:pt x="5012411" y="4676623"/>
                      <a:pt x="5010506" y="4643000"/>
                    </a:cubicBezTo>
                    <a:cubicBezTo>
                      <a:pt x="5032699" y="4651953"/>
                      <a:pt x="5032889" y="4661859"/>
                      <a:pt x="5054702" y="4658907"/>
                    </a:cubicBezTo>
                    <a:cubicBezTo>
                      <a:pt x="5067370" y="4667765"/>
                      <a:pt x="5054988" y="4688910"/>
                      <a:pt x="5061464" y="4702817"/>
                    </a:cubicBezTo>
                    <a:cubicBezTo>
                      <a:pt x="5065370" y="4690720"/>
                      <a:pt x="5075467" y="4695101"/>
                      <a:pt x="5074895" y="4670813"/>
                    </a:cubicBezTo>
                    <a:cubicBezTo>
                      <a:pt x="5085848" y="4691196"/>
                      <a:pt x="5076705" y="4690244"/>
                      <a:pt x="5074895" y="4713675"/>
                    </a:cubicBezTo>
                    <a:cubicBezTo>
                      <a:pt x="5095183" y="4728630"/>
                      <a:pt x="5095088" y="4688434"/>
                      <a:pt x="5115281" y="4703293"/>
                    </a:cubicBezTo>
                    <a:cubicBezTo>
                      <a:pt x="5113567" y="4690149"/>
                      <a:pt x="5110328" y="4680719"/>
                      <a:pt x="5108518" y="4667860"/>
                    </a:cubicBezTo>
                    <a:cubicBezTo>
                      <a:pt x="5122615" y="4673956"/>
                      <a:pt x="5128902" y="4662907"/>
                      <a:pt x="5152333" y="4666526"/>
                    </a:cubicBezTo>
                    <a:cubicBezTo>
                      <a:pt x="5153572" y="4681385"/>
                      <a:pt x="5149666" y="4682148"/>
                      <a:pt x="5145570" y="4682528"/>
                    </a:cubicBezTo>
                    <a:cubicBezTo>
                      <a:pt x="5149761" y="4695483"/>
                      <a:pt x="5157191" y="4700721"/>
                      <a:pt x="5165763" y="4702912"/>
                    </a:cubicBezTo>
                    <a:cubicBezTo>
                      <a:pt x="5166335" y="4693101"/>
                      <a:pt x="5165001" y="4687577"/>
                      <a:pt x="5162430" y="4685291"/>
                    </a:cubicBezTo>
                    <a:cubicBezTo>
                      <a:pt x="5187290" y="4652144"/>
                      <a:pt x="5248440" y="4627760"/>
                      <a:pt x="5283683" y="4671003"/>
                    </a:cubicBezTo>
                    <a:cubicBezTo>
                      <a:pt x="5292350" y="4615092"/>
                      <a:pt x="5338832" y="4684624"/>
                      <a:pt x="5337499" y="4636904"/>
                    </a:cubicBezTo>
                    <a:cubicBezTo>
                      <a:pt x="5367884" y="4665860"/>
                      <a:pt x="5397316" y="4625855"/>
                      <a:pt x="5421795" y="4642333"/>
                    </a:cubicBezTo>
                    <a:cubicBezTo>
                      <a:pt x="5408556" y="4596994"/>
                      <a:pt x="5371503" y="4633094"/>
                      <a:pt x="5347596" y="4621473"/>
                    </a:cubicBezTo>
                    <a:cubicBezTo>
                      <a:pt x="5344548" y="4617092"/>
                      <a:pt x="5341595" y="4612996"/>
                      <a:pt x="5340833" y="4603090"/>
                    </a:cubicBezTo>
                    <a:cubicBezTo>
                      <a:pt x="5353882" y="4594994"/>
                      <a:pt x="5373218" y="4620425"/>
                      <a:pt x="5391315" y="4611472"/>
                    </a:cubicBezTo>
                    <a:cubicBezTo>
                      <a:pt x="5387886" y="4599661"/>
                      <a:pt x="5387982" y="4579182"/>
                      <a:pt x="5384553" y="4567467"/>
                    </a:cubicBezTo>
                    <a:cubicBezTo>
                      <a:pt x="5397792" y="4570133"/>
                      <a:pt x="5403126" y="4591850"/>
                      <a:pt x="5411604" y="4606233"/>
                    </a:cubicBezTo>
                    <a:cubicBezTo>
                      <a:pt x="5417319" y="4602995"/>
                      <a:pt x="5409127" y="4560990"/>
                      <a:pt x="5397983" y="4569752"/>
                    </a:cubicBezTo>
                    <a:cubicBezTo>
                      <a:pt x="5416652" y="4551083"/>
                      <a:pt x="5447513" y="4577944"/>
                      <a:pt x="5465706" y="4589374"/>
                    </a:cubicBezTo>
                    <a:cubicBezTo>
                      <a:pt x="5469420" y="4621950"/>
                      <a:pt x="5453038" y="4600804"/>
                      <a:pt x="5455609" y="4630617"/>
                    </a:cubicBezTo>
                    <a:cubicBezTo>
                      <a:pt x="5465515" y="4657097"/>
                      <a:pt x="5463610" y="4608615"/>
                      <a:pt x="5472564" y="4607472"/>
                    </a:cubicBezTo>
                    <a:cubicBezTo>
                      <a:pt x="5476564" y="4609662"/>
                      <a:pt x="5475421" y="4623664"/>
                      <a:pt x="5475993" y="4633951"/>
                    </a:cubicBezTo>
                    <a:cubicBezTo>
                      <a:pt x="5491232" y="4587278"/>
                      <a:pt x="5542192" y="4598423"/>
                      <a:pt x="5540382" y="4532891"/>
                    </a:cubicBezTo>
                    <a:cubicBezTo>
                      <a:pt x="5560956" y="4541273"/>
                      <a:pt x="5574862" y="4532319"/>
                      <a:pt x="5588769" y="4523270"/>
                    </a:cubicBezTo>
                    <a:cubicBezTo>
                      <a:pt x="5593531" y="4532319"/>
                      <a:pt x="5595817" y="4547178"/>
                      <a:pt x="5599342" y="4559180"/>
                    </a:cubicBezTo>
                    <a:cubicBezTo>
                      <a:pt x="5613629" y="4542416"/>
                      <a:pt x="5625154" y="4570324"/>
                      <a:pt x="5644490" y="4566324"/>
                    </a:cubicBezTo>
                    <a:cubicBezTo>
                      <a:pt x="5637442" y="4547655"/>
                      <a:pt x="5645919" y="4549750"/>
                      <a:pt x="5647728" y="4532510"/>
                    </a:cubicBezTo>
                    <a:cubicBezTo>
                      <a:pt x="5661730" y="4536606"/>
                      <a:pt x="5652967" y="4577563"/>
                      <a:pt x="5661921" y="4543273"/>
                    </a:cubicBezTo>
                    <a:cubicBezTo>
                      <a:pt x="5673256" y="4554893"/>
                      <a:pt x="5661349" y="4577373"/>
                      <a:pt x="5679828" y="4580325"/>
                    </a:cubicBezTo>
                    <a:cubicBezTo>
                      <a:pt x="5665350" y="4534510"/>
                      <a:pt x="5696687" y="4571562"/>
                      <a:pt x="5686590" y="4529938"/>
                    </a:cubicBezTo>
                    <a:cubicBezTo>
                      <a:pt x="5698878" y="4549369"/>
                      <a:pt x="5704688" y="4538415"/>
                      <a:pt x="5711641" y="4559561"/>
                    </a:cubicBezTo>
                    <a:cubicBezTo>
                      <a:pt x="5721928" y="4562514"/>
                      <a:pt x="5730977" y="4533462"/>
                      <a:pt x="5718499" y="4526223"/>
                    </a:cubicBezTo>
                    <a:cubicBezTo>
                      <a:pt x="5728214" y="4491552"/>
                      <a:pt x="5748503" y="4511459"/>
                      <a:pt x="5764505" y="4524699"/>
                    </a:cubicBezTo>
                    <a:cubicBezTo>
                      <a:pt x="5762314" y="4533081"/>
                      <a:pt x="5756504" y="4532319"/>
                      <a:pt x="5757742" y="4549369"/>
                    </a:cubicBezTo>
                    <a:cubicBezTo>
                      <a:pt x="5777459" y="4556894"/>
                      <a:pt x="5768124" y="4492314"/>
                      <a:pt x="5785651" y="4493648"/>
                    </a:cubicBezTo>
                    <a:cubicBezTo>
                      <a:pt x="5801557" y="4495076"/>
                      <a:pt x="5840991" y="4560418"/>
                      <a:pt x="5839752" y="4492886"/>
                    </a:cubicBezTo>
                    <a:cubicBezTo>
                      <a:pt x="5834514" y="4501934"/>
                      <a:pt x="5830799" y="4501553"/>
                      <a:pt x="5825274" y="4490790"/>
                    </a:cubicBezTo>
                    <a:cubicBezTo>
                      <a:pt x="5825084" y="4478122"/>
                      <a:pt x="5840133" y="4465740"/>
                      <a:pt x="5824893" y="4465073"/>
                    </a:cubicBezTo>
                    <a:cubicBezTo>
                      <a:pt x="5827846" y="4452690"/>
                      <a:pt x="5836419" y="4454309"/>
                      <a:pt x="5842705" y="4450595"/>
                    </a:cubicBezTo>
                    <a:cubicBezTo>
                      <a:pt x="5841086" y="4462596"/>
                      <a:pt x="5853373" y="4493362"/>
                      <a:pt x="5856707" y="4451357"/>
                    </a:cubicBezTo>
                    <a:close/>
                    <a:moveTo>
                      <a:pt x="5070989" y="4368870"/>
                    </a:moveTo>
                    <a:cubicBezTo>
                      <a:pt x="5066418" y="4366680"/>
                      <a:pt x="5066703" y="4417733"/>
                      <a:pt x="5060893" y="4384301"/>
                    </a:cubicBezTo>
                    <a:cubicBezTo>
                      <a:pt x="5072323" y="4362108"/>
                      <a:pt x="5038223" y="4376014"/>
                      <a:pt x="5044034" y="4338581"/>
                    </a:cubicBezTo>
                    <a:cubicBezTo>
                      <a:pt x="5054035" y="4346391"/>
                      <a:pt x="5067847" y="4344867"/>
                      <a:pt x="5070989" y="4368870"/>
                    </a:cubicBezTo>
                    <a:close/>
                    <a:moveTo>
                      <a:pt x="4720756" y="3795465"/>
                    </a:moveTo>
                    <a:cubicBezTo>
                      <a:pt x="4711992" y="3809848"/>
                      <a:pt x="4694467" y="3788226"/>
                      <a:pt x="4690561" y="3764604"/>
                    </a:cubicBezTo>
                    <a:cubicBezTo>
                      <a:pt x="4679703" y="3769557"/>
                      <a:pt x="4668273" y="3772605"/>
                      <a:pt x="4660176" y="3785368"/>
                    </a:cubicBezTo>
                    <a:cubicBezTo>
                      <a:pt x="4660843" y="3735934"/>
                      <a:pt x="4629791" y="3754126"/>
                      <a:pt x="4620076" y="3709740"/>
                    </a:cubicBezTo>
                    <a:cubicBezTo>
                      <a:pt x="4627125" y="3717646"/>
                      <a:pt x="4617314" y="3760984"/>
                      <a:pt x="4613123" y="3734315"/>
                    </a:cubicBezTo>
                    <a:cubicBezTo>
                      <a:pt x="4616933" y="3727076"/>
                      <a:pt x="4614266" y="3718503"/>
                      <a:pt x="4616742" y="3691928"/>
                    </a:cubicBezTo>
                    <a:cubicBezTo>
                      <a:pt x="4632078" y="3700310"/>
                      <a:pt x="4661319" y="3760318"/>
                      <a:pt x="4673892" y="3718789"/>
                    </a:cubicBezTo>
                    <a:cubicBezTo>
                      <a:pt x="4661796" y="3718789"/>
                      <a:pt x="4642364" y="3691643"/>
                      <a:pt x="4647127" y="3679927"/>
                    </a:cubicBezTo>
                    <a:cubicBezTo>
                      <a:pt x="4651318" y="3686975"/>
                      <a:pt x="4660938" y="3690118"/>
                      <a:pt x="4670654" y="3683832"/>
                    </a:cubicBezTo>
                    <a:cubicBezTo>
                      <a:pt x="4686751" y="3741173"/>
                      <a:pt x="4707611" y="3740125"/>
                      <a:pt x="4720756" y="3795465"/>
                    </a:cubicBezTo>
                    <a:close/>
                    <a:moveTo>
                      <a:pt x="4909636" y="3492284"/>
                    </a:moveTo>
                    <a:cubicBezTo>
                      <a:pt x="4895063" y="3496571"/>
                      <a:pt x="4892110" y="3482474"/>
                      <a:pt x="4889443" y="3523241"/>
                    </a:cubicBezTo>
                    <a:cubicBezTo>
                      <a:pt x="4879633" y="3508858"/>
                      <a:pt x="4876965" y="3530861"/>
                      <a:pt x="4872679" y="3503238"/>
                    </a:cubicBezTo>
                    <a:cubicBezTo>
                      <a:pt x="4884014" y="3471615"/>
                      <a:pt x="4881823" y="3483617"/>
                      <a:pt x="4872774" y="3460280"/>
                    </a:cubicBezTo>
                    <a:cubicBezTo>
                      <a:pt x="4891920" y="3463424"/>
                      <a:pt x="4894110" y="3473234"/>
                      <a:pt x="4906302" y="3457423"/>
                    </a:cubicBezTo>
                    <a:cubicBezTo>
                      <a:pt x="4907350" y="3469043"/>
                      <a:pt x="4911065" y="3474568"/>
                      <a:pt x="4909636" y="3492284"/>
                    </a:cubicBezTo>
                    <a:close/>
                    <a:moveTo>
                      <a:pt x="4584167" y="3506096"/>
                    </a:moveTo>
                    <a:cubicBezTo>
                      <a:pt x="4565879" y="3505524"/>
                      <a:pt x="4561973" y="3490475"/>
                      <a:pt x="4547210" y="3499714"/>
                    </a:cubicBezTo>
                    <a:cubicBezTo>
                      <a:pt x="4549686" y="3447041"/>
                      <a:pt x="4576452" y="3479711"/>
                      <a:pt x="4584167" y="3506096"/>
                    </a:cubicBezTo>
                    <a:close/>
                    <a:moveTo>
                      <a:pt x="3759873" y="3273971"/>
                    </a:moveTo>
                    <a:cubicBezTo>
                      <a:pt x="3759492" y="3285401"/>
                      <a:pt x="3759207" y="3296926"/>
                      <a:pt x="3758825" y="3308166"/>
                    </a:cubicBezTo>
                    <a:cubicBezTo>
                      <a:pt x="3747967" y="3305499"/>
                      <a:pt x="3741204" y="3293879"/>
                      <a:pt x="3739871" y="3270257"/>
                    </a:cubicBezTo>
                    <a:cubicBezTo>
                      <a:pt x="3746538" y="3271495"/>
                      <a:pt x="3753206" y="3272733"/>
                      <a:pt x="3759873" y="3273971"/>
                    </a:cubicBezTo>
                    <a:close/>
                    <a:moveTo>
                      <a:pt x="3654717" y="3125000"/>
                    </a:moveTo>
                    <a:cubicBezTo>
                      <a:pt x="3639668" y="3101855"/>
                      <a:pt x="3623856" y="3134811"/>
                      <a:pt x="3616332" y="3083186"/>
                    </a:cubicBezTo>
                    <a:cubicBezTo>
                      <a:pt x="3629572" y="3102712"/>
                      <a:pt x="3641382" y="3104522"/>
                      <a:pt x="3649955" y="3072137"/>
                    </a:cubicBezTo>
                    <a:cubicBezTo>
                      <a:pt x="3656241" y="3071375"/>
                      <a:pt x="3656908" y="3083281"/>
                      <a:pt x="3662814" y="3083281"/>
                    </a:cubicBezTo>
                    <a:cubicBezTo>
                      <a:pt x="3662528" y="3104617"/>
                      <a:pt x="3659861" y="3118523"/>
                      <a:pt x="3654717" y="3125000"/>
                    </a:cubicBezTo>
                    <a:close/>
                    <a:moveTo>
                      <a:pt x="3770732" y="3025750"/>
                    </a:moveTo>
                    <a:cubicBezTo>
                      <a:pt x="3784543" y="3033465"/>
                      <a:pt x="3778447" y="2980601"/>
                      <a:pt x="3794735" y="2995746"/>
                    </a:cubicBezTo>
                    <a:cubicBezTo>
                      <a:pt x="3795782" y="3027464"/>
                      <a:pt x="3776732" y="3046609"/>
                      <a:pt x="3770732" y="3025750"/>
                    </a:cubicBezTo>
                    <a:close/>
                    <a:moveTo>
                      <a:pt x="4193832" y="2663990"/>
                    </a:moveTo>
                    <a:cubicBezTo>
                      <a:pt x="4199738" y="2643131"/>
                      <a:pt x="4190498" y="2633225"/>
                      <a:pt x="4197738" y="2621604"/>
                    </a:cubicBezTo>
                    <a:cubicBezTo>
                      <a:pt x="4200690" y="2642368"/>
                      <a:pt x="4213930" y="2638844"/>
                      <a:pt x="4213454" y="2667515"/>
                    </a:cubicBezTo>
                    <a:cubicBezTo>
                      <a:pt x="4203072" y="2669991"/>
                      <a:pt x="4200976" y="2646559"/>
                      <a:pt x="4193832" y="2663990"/>
                    </a:cubicBezTo>
                    <a:close/>
                    <a:moveTo>
                      <a:pt x="4261555" y="2237651"/>
                    </a:moveTo>
                    <a:cubicBezTo>
                      <a:pt x="4274985" y="2232889"/>
                      <a:pt x="4283558" y="2213172"/>
                      <a:pt x="4291368" y="2191550"/>
                    </a:cubicBezTo>
                    <a:cubicBezTo>
                      <a:pt x="4291178" y="2237080"/>
                      <a:pt x="4322134" y="2280228"/>
                      <a:pt x="4342898" y="2252129"/>
                    </a:cubicBezTo>
                    <a:cubicBezTo>
                      <a:pt x="4338803" y="2278609"/>
                      <a:pt x="4332231" y="2298135"/>
                      <a:pt x="4322706" y="2308803"/>
                    </a:cubicBezTo>
                    <a:cubicBezTo>
                      <a:pt x="4304037" y="2240033"/>
                      <a:pt x="4278319" y="2301945"/>
                      <a:pt x="4270128" y="2333854"/>
                    </a:cubicBezTo>
                    <a:cubicBezTo>
                      <a:pt x="4284320" y="2371001"/>
                      <a:pt x="4290130" y="2271179"/>
                      <a:pt x="4303084" y="2305279"/>
                    </a:cubicBezTo>
                    <a:cubicBezTo>
                      <a:pt x="4292892" y="2299564"/>
                      <a:pt x="4293654" y="2325376"/>
                      <a:pt x="4289654" y="2337283"/>
                    </a:cubicBezTo>
                    <a:cubicBezTo>
                      <a:pt x="4309752" y="2325662"/>
                      <a:pt x="4303084" y="2377669"/>
                      <a:pt x="4322039" y="2368906"/>
                    </a:cubicBezTo>
                    <a:cubicBezTo>
                      <a:pt x="4323944" y="2347760"/>
                      <a:pt x="4328611" y="2334711"/>
                      <a:pt x="4332421" y="2319281"/>
                    </a:cubicBezTo>
                    <a:cubicBezTo>
                      <a:pt x="4334898" y="2356905"/>
                      <a:pt x="4343756" y="2398433"/>
                      <a:pt x="4357948" y="2383860"/>
                    </a:cubicBezTo>
                    <a:cubicBezTo>
                      <a:pt x="4355472" y="2416626"/>
                      <a:pt x="4357567" y="2414340"/>
                      <a:pt x="4354138" y="2434724"/>
                    </a:cubicBezTo>
                    <a:cubicBezTo>
                      <a:pt x="4356138" y="2432628"/>
                      <a:pt x="4366997" y="2415483"/>
                      <a:pt x="4367282" y="2437009"/>
                    </a:cubicBezTo>
                    <a:cubicBezTo>
                      <a:pt x="4361663" y="2439581"/>
                      <a:pt x="4367854" y="2448154"/>
                      <a:pt x="4366997" y="2462727"/>
                    </a:cubicBezTo>
                    <a:cubicBezTo>
                      <a:pt x="4356901" y="2467204"/>
                      <a:pt x="4357472" y="2446249"/>
                      <a:pt x="4347471" y="2450726"/>
                    </a:cubicBezTo>
                    <a:cubicBezTo>
                      <a:pt x="4347661" y="2427961"/>
                      <a:pt x="4349757" y="2400434"/>
                      <a:pt x="4341470" y="2398052"/>
                    </a:cubicBezTo>
                    <a:cubicBezTo>
                      <a:pt x="4335945" y="2410435"/>
                      <a:pt x="4342232" y="2431676"/>
                      <a:pt x="4344232" y="2450154"/>
                    </a:cubicBezTo>
                    <a:cubicBezTo>
                      <a:pt x="4336422" y="2445201"/>
                      <a:pt x="4336993" y="2464632"/>
                      <a:pt x="4327849" y="2455869"/>
                    </a:cubicBezTo>
                    <a:cubicBezTo>
                      <a:pt x="4325277" y="2427770"/>
                      <a:pt x="4336517" y="2439581"/>
                      <a:pt x="4338041" y="2423198"/>
                    </a:cubicBezTo>
                    <a:cubicBezTo>
                      <a:pt x="4330231" y="2418436"/>
                      <a:pt x="4330802" y="2437772"/>
                      <a:pt x="4321563" y="2429009"/>
                    </a:cubicBezTo>
                    <a:cubicBezTo>
                      <a:pt x="4316705" y="2394338"/>
                      <a:pt x="4335755" y="2428532"/>
                      <a:pt x="4334898" y="2405482"/>
                    </a:cubicBezTo>
                    <a:cubicBezTo>
                      <a:pt x="4319277" y="2395481"/>
                      <a:pt x="4303465" y="2385765"/>
                      <a:pt x="4299560" y="2347760"/>
                    </a:cubicBezTo>
                    <a:cubicBezTo>
                      <a:pt x="4297941" y="2363858"/>
                      <a:pt x="4292225" y="2368049"/>
                      <a:pt x="4292511" y="2389480"/>
                    </a:cubicBezTo>
                    <a:cubicBezTo>
                      <a:pt x="4300989" y="2394338"/>
                      <a:pt x="4310418" y="2397100"/>
                      <a:pt x="4315181" y="2410721"/>
                    </a:cubicBezTo>
                    <a:cubicBezTo>
                      <a:pt x="4313181" y="2410816"/>
                      <a:pt x="4311275" y="2411387"/>
                      <a:pt x="4311847" y="2418722"/>
                    </a:cubicBezTo>
                    <a:cubicBezTo>
                      <a:pt x="4311561" y="2423865"/>
                      <a:pt x="4311275" y="2428818"/>
                      <a:pt x="4308418" y="2426723"/>
                    </a:cubicBezTo>
                    <a:cubicBezTo>
                      <a:pt x="4307466" y="2416626"/>
                      <a:pt x="4294512" y="2394718"/>
                      <a:pt x="4292225" y="2415293"/>
                    </a:cubicBezTo>
                    <a:cubicBezTo>
                      <a:pt x="4298608" y="2455012"/>
                      <a:pt x="4319372" y="2410054"/>
                      <a:pt x="4324611" y="2446820"/>
                    </a:cubicBezTo>
                    <a:cubicBezTo>
                      <a:pt x="4309085" y="2472062"/>
                      <a:pt x="4294226" y="2429675"/>
                      <a:pt x="4278795" y="2438819"/>
                    </a:cubicBezTo>
                    <a:cubicBezTo>
                      <a:pt x="4285939" y="2438724"/>
                      <a:pt x="4286034" y="2418341"/>
                      <a:pt x="4285844" y="2397005"/>
                    </a:cubicBezTo>
                    <a:cubicBezTo>
                      <a:pt x="4271747" y="2412340"/>
                      <a:pt x="4280319" y="2395957"/>
                      <a:pt x="4282891" y="2370716"/>
                    </a:cubicBezTo>
                    <a:cubicBezTo>
                      <a:pt x="4268413" y="2380907"/>
                      <a:pt x="4260698" y="2357762"/>
                      <a:pt x="4250411" y="2373287"/>
                    </a:cubicBezTo>
                    <a:cubicBezTo>
                      <a:pt x="4262413" y="2379955"/>
                      <a:pt x="4272699" y="2391671"/>
                      <a:pt x="4278986" y="2430151"/>
                    </a:cubicBezTo>
                    <a:cubicBezTo>
                      <a:pt x="4270223" y="2460441"/>
                      <a:pt x="4263746" y="2396147"/>
                      <a:pt x="4259650" y="2417864"/>
                    </a:cubicBezTo>
                    <a:cubicBezTo>
                      <a:pt x="4260222" y="2430342"/>
                      <a:pt x="4264889" y="2433390"/>
                      <a:pt x="4265842" y="2444820"/>
                    </a:cubicBezTo>
                    <a:cubicBezTo>
                      <a:pt x="4251935" y="2425865"/>
                      <a:pt x="4249077" y="2483777"/>
                      <a:pt x="4246029" y="2467013"/>
                    </a:cubicBezTo>
                    <a:cubicBezTo>
                      <a:pt x="4242601" y="2441201"/>
                      <a:pt x="4262031" y="2437962"/>
                      <a:pt x="4253078" y="2425294"/>
                    </a:cubicBezTo>
                    <a:cubicBezTo>
                      <a:pt x="4240505" y="2451583"/>
                      <a:pt x="4228218" y="2448535"/>
                      <a:pt x="4216788" y="2461584"/>
                    </a:cubicBezTo>
                    <a:cubicBezTo>
                      <a:pt x="4208977" y="2448821"/>
                      <a:pt x="4220788" y="2430342"/>
                      <a:pt x="4214026" y="2426818"/>
                    </a:cubicBezTo>
                    <a:cubicBezTo>
                      <a:pt x="4210120" y="2453583"/>
                      <a:pt x="4194499" y="2436057"/>
                      <a:pt x="4188022" y="2422055"/>
                    </a:cubicBezTo>
                    <a:cubicBezTo>
                      <a:pt x="4195166" y="2413102"/>
                      <a:pt x="4202881" y="2406053"/>
                      <a:pt x="4204881" y="2382050"/>
                    </a:cubicBezTo>
                    <a:cubicBezTo>
                      <a:pt x="4184212" y="2367287"/>
                      <a:pt x="4179926" y="2374335"/>
                      <a:pt x="4168782" y="2401291"/>
                    </a:cubicBezTo>
                    <a:cubicBezTo>
                      <a:pt x="4164686" y="2380907"/>
                      <a:pt x="4177640" y="2370525"/>
                      <a:pt x="4169353" y="2366906"/>
                    </a:cubicBezTo>
                    <a:cubicBezTo>
                      <a:pt x="4160114" y="2372335"/>
                      <a:pt x="4161162" y="2353190"/>
                      <a:pt x="4153256" y="2355380"/>
                    </a:cubicBezTo>
                    <a:cubicBezTo>
                      <a:pt x="4156685" y="2417959"/>
                      <a:pt x="4135825" y="2355857"/>
                      <a:pt x="4126776" y="2384813"/>
                    </a:cubicBezTo>
                    <a:cubicBezTo>
                      <a:pt x="4130872" y="2392433"/>
                      <a:pt x="4150494" y="2404815"/>
                      <a:pt x="4139254" y="2421579"/>
                    </a:cubicBezTo>
                    <a:cubicBezTo>
                      <a:pt x="4135730" y="2399481"/>
                      <a:pt x="4119538" y="2407577"/>
                      <a:pt x="4123823" y="2367001"/>
                    </a:cubicBezTo>
                    <a:cubicBezTo>
                      <a:pt x="4146588" y="2320805"/>
                      <a:pt x="4168019" y="2347284"/>
                      <a:pt x="4202309" y="2329853"/>
                    </a:cubicBezTo>
                    <a:cubicBezTo>
                      <a:pt x="4202691" y="2340045"/>
                      <a:pt x="4201452" y="2354142"/>
                      <a:pt x="4205167" y="2356238"/>
                    </a:cubicBezTo>
                    <a:cubicBezTo>
                      <a:pt x="4219264" y="2328806"/>
                      <a:pt x="4243077" y="2324805"/>
                      <a:pt x="4260603" y="2340617"/>
                    </a:cubicBezTo>
                    <a:cubicBezTo>
                      <a:pt x="4262127" y="2324519"/>
                      <a:pt x="4270033" y="2326710"/>
                      <a:pt x="4267556" y="2298992"/>
                    </a:cubicBezTo>
                    <a:cubicBezTo>
                      <a:pt x="4281843" y="2295278"/>
                      <a:pt x="4264699" y="2315471"/>
                      <a:pt x="4273842" y="2317185"/>
                    </a:cubicBezTo>
                    <a:cubicBezTo>
                      <a:pt x="4282034" y="2270894"/>
                      <a:pt x="4253364" y="2291753"/>
                      <a:pt x="4251935" y="2252891"/>
                    </a:cubicBezTo>
                    <a:cubicBezTo>
                      <a:pt x="4247077" y="2287086"/>
                      <a:pt x="4243553" y="2253272"/>
                      <a:pt x="4235742" y="2249939"/>
                    </a:cubicBezTo>
                    <a:cubicBezTo>
                      <a:pt x="4228694" y="2284514"/>
                      <a:pt x="4214311" y="2250986"/>
                      <a:pt x="4203548" y="2235365"/>
                    </a:cubicBezTo>
                    <a:cubicBezTo>
                      <a:pt x="4210501" y="2229079"/>
                      <a:pt x="4213454" y="2211077"/>
                      <a:pt x="4223264" y="2213267"/>
                    </a:cubicBezTo>
                    <a:cubicBezTo>
                      <a:pt x="4231075" y="2226031"/>
                      <a:pt x="4217074" y="2238032"/>
                      <a:pt x="4226027" y="2248034"/>
                    </a:cubicBezTo>
                    <a:cubicBezTo>
                      <a:pt x="4237933" y="2227745"/>
                      <a:pt x="4246792" y="2221649"/>
                      <a:pt x="4258698" y="2219744"/>
                    </a:cubicBezTo>
                    <a:cubicBezTo>
                      <a:pt x="4251173" y="2207362"/>
                      <a:pt x="4245934" y="2189360"/>
                      <a:pt x="4246601" y="2157260"/>
                    </a:cubicBezTo>
                    <a:cubicBezTo>
                      <a:pt x="4255935" y="2166690"/>
                      <a:pt x="4256412" y="2166785"/>
                      <a:pt x="4265937" y="2160880"/>
                    </a:cubicBezTo>
                    <a:cubicBezTo>
                      <a:pt x="4266318" y="2171072"/>
                      <a:pt x="4265079" y="2185073"/>
                      <a:pt x="4268890" y="2187169"/>
                    </a:cubicBezTo>
                    <a:cubicBezTo>
                      <a:pt x="4272128" y="2156498"/>
                      <a:pt x="4278415" y="2183645"/>
                      <a:pt x="4288416" y="2182025"/>
                    </a:cubicBezTo>
                    <a:cubicBezTo>
                      <a:pt x="4279748" y="2166690"/>
                      <a:pt x="4293559" y="2154117"/>
                      <a:pt x="4294988" y="2174596"/>
                    </a:cubicBezTo>
                    <a:cubicBezTo>
                      <a:pt x="4282034" y="2191265"/>
                      <a:pt x="4267747" y="2202695"/>
                      <a:pt x="4261555" y="2237651"/>
                    </a:cubicBezTo>
                    <a:close/>
                    <a:moveTo>
                      <a:pt x="4158971" y="2382336"/>
                    </a:moveTo>
                    <a:cubicBezTo>
                      <a:pt x="4158304" y="2403577"/>
                      <a:pt x="4152494" y="2407768"/>
                      <a:pt x="4158304" y="2425294"/>
                    </a:cubicBezTo>
                    <a:cubicBezTo>
                      <a:pt x="4153923" y="2424532"/>
                      <a:pt x="4149636" y="2423675"/>
                      <a:pt x="4145350" y="2422913"/>
                    </a:cubicBezTo>
                    <a:cubicBezTo>
                      <a:pt x="4147446" y="2402243"/>
                      <a:pt x="4148779" y="2379193"/>
                      <a:pt x="4158971" y="2382336"/>
                    </a:cubicBezTo>
                    <a:close/>
                    <a:moveTo>
                      <a:pt x="4663606" y="2162594"/>
                    </a:moveTo>
                    <a:cubicBezTo>
                      <a:pt x="4663606" y="2173929"/>
                      <a:pt x="4669320" y="2171357"/>
                      <a:pt x="4670083" y="2180692"/>
                    </a:cubicBezTo>
                    <a:cubicBezTo>
                      <a:pt x="4667511" y="2182121"/>
                      <a:pt x="4666272" y="2187359"/>
                      <a:pt x="4666748" y="2197361"/>
                    </a:cubicBezTo>
                    <a:cubicBezTo>
                      <a:pt x="4655509" y="2202028"/>
                      <a:pt x="4654081" y="2162499"/>
                      <a:pt x="4663606" y="2162594"/>
                    </a:cubicBezTo>
                    <a:close/>
                    <a:moveTo>
                      <a:pt x="1837538" y="92621"/>
                    </a:moveTo>
                    <a:cubicBezTo>
                      <a:pt x="1828203" y="123482"/>
                      <a:pt x="1840300" y="111195"/>
                      <a:pt x="1833537" y="136722"/>
                    </a:cubicBezTo>
                    <a:cubicBezTo>
                      <a:pt x="1828965" y="130245"/>
                      <a:pt x="1827727" y="117291"/>
                      <a:pt x="1825632" y="106147"/>
                    </a:cubicBezTo>
                    <a:cubicBezTo>
                      <a:pt x="1830299" y="114814"/>
                      <a:pt x="1833251" y="91097"/>
                      <a:pt x="1837538" y="92621"/>
                    </a:cubicBezTo>
                    <a:close/>
                    <a:moveTo>
                      <a:pt x="1424915" y="1034930"/>
                    </a:moveTo>
                    <a:cubicBezTo>
                      <a:pt x="1423010" y="1045026"/>
                      <a:pt x="1418914" y="1058742"/>
                      <a:pt x="1421391" y="1061219"/>
                    </a:cubicBezTo>
                    <a:cubicBezTo>
                      <a:pt x="1426725" y="1036454"/>
                      <a:pt x="1437012" y="1039311"/>
                      <a:pt x="1437202" y="1048931"/>
                    </a:cubicBezTo>
                    <a:cubicBezTo>
                      <a:pt x="1433773" y="1063314"/>
                      <a:pt x="1419295" y="1092175"/>
                      <a:pt x="1421771" y="1070553"/>
                    </a:cubicBezTo>
                    <a:cubicBezTo>
                      <a:pt x="1432059" y="1060838"/>
                      <a:pt x="1401864" y="1078935"/>
                      <a:pt x="1409008" y="1047217"/>
                    </a:cubicBezTo>
                    <a:cubicBezTo>
                      <a:pt x="1414437" y="1045407"/>
                      <a:pt x="1419295" y="1031405"/>
                      <a:pt x="1424915" y="1034930"/>
                    </a:cubicBezTo>
                    <a:close/>
                    <a:moveTo>
                      <a:pt x="1382243" y="1276388"/>
                    </a:moveTo>
                    <a:cubicBezTo>
                      <a:pt x="1379385" y="1302582"/>
                      <a:pt x="1363383" y="1308678"/>
                      <a:pt x="1365955" y="1288580"/>
                    </a:cubicBezTo>
                    <a:cubicBezTo>
                      <a:pt x="1371575" y="1286675"/>
                      <a:pt x="1376051" y="1265911"/>
                      <a:pt x="1382243" y="1276388"/>
                    </a:cubicBezTo>
                    <a:close/>
                    <a:moveTo>
                      <a:pt x="1063441" y="1821980"/>
                    </a:moveTo>
                    <a:lnTo>
                      <a:pt x="1068775" y="1823885"/>
                    </a:lnTo>
                    <a:cubicBezTo>
                      <a:pt x="1070299" y="1824933"/>
                      <a:pt x="1071537" y="1826362"/>
                      <a:pt x="1069251" y="1833220"/>
                    </a:cubicBezTo>
                    <a:cubicBezTo>
                      <a:pt x="1067537" y="1833124"/>
                      <a:pt x="1065727" y="1833410"/>
                      <a:pt x="1064393" y="1840745"/>
                    </a:cubicBezTo>
                    <a:cubicBezTo>
                      <a:pt x="1069156" y="1841888"/>
                      <a:pt x="1069537" y="1849698"/>
                      <a:pt x="1068013" y="1860557"/>
                    </a:cubicBezTo>
                    <a:cubicBezTo>
                      <a:pt x="1061155" y="1859033"/>
                      <a:pt x="1055630" y="1873320"/>
                      <a:pt x="1054583" y="1855794"/>
                    </a:cubicBezTo>
                    <a:cubicBezTo>
                      <a:pt x="1060393" y="1832744"/>
                      <a:pt x="1063536" y="1840268"/>
                      <a:pt x="1063441" y="1821980"/>
                    </a:cubicBezTo>
                    <a:close/>
                    <a:moveTo>
                      <a:pt x="655295" y="4372109"/>
                    </a:moveTo>
                    <a:cubicBezTo>
                      <a:pt x="662534" y="4374204"/>
                      <a:pt x="669773" y="4376300"/>
                      <a:pt x="677012" y="4378395"/>
                    </a:cubicBezTo>
                    <a:cubicBezTo>
                      <a:pt x="685679" y="4361060"/>
                      <a:pt x="692537" y="4333151"/>
                      <a:pt x="703872" y="4332104"/>
                    </a:cubicBezTo>
                    <a:cubicBezTo>
                      <a:pt x="715874" y="4343534"/>
                      <a:pt x="694919" y="4365727"/>
                      <a:pt x="689394" y="4391159"/>
                    </a:cubicBezTo>
                    <a:cubicBezTo>
                      <a:pt x="671297" y="4378776"/>
                      <a:pt x="658819" y="4400779"/>
                      <a:pt x="643293" y="4404780"/>
                    </a:cubicBezTo>
                    <a:cubicBezTo>
                      <a:pt x="646436" y="4388492"/>
                      <a:pt x="651961" y="4387349"/>
                      <a:pt x="655295" y="4372109"/>
                    </a:cubicBezTo>
                    <a:close/>
                    <a:moveTo>
                      <a:pt x="1463491" y="5724564"/>
                    </a:moveTo>
                    <a:cubicBezTo>
                      <a:pt x="1484922" y="5726278"/>
                      <a:pt x="1473587" y="5755710"/>
                      <a:pt x="1487018" y="5756282"/>
                    </a:cubicBezTo>
                    <a:cubicBezTo>
                      <a:pt x="1481874" y="5769236"/>
                      <a:pt x="1468063" y="5750091"/>
                      <a:pt x="1467110" y="5778285"/>
                    </a:cubicBezTo>
                    <a:cubicBezTo>
                      <a:pt x="1461872" y="5777237"/>
                      <a:pt x="1456538" y="5775998"/>
                      <a:pt x="1451109" y="5774665"/>
                    </a:cubicBezTo>
                    <a:cubicBezTo>
                      <a:pt x="1454442" y="5754472"/>
                      <a:pt x="1462157" y="5751233"/>
                      <a:pt x="1463491" y="5724564"/>
                    </a:cubicBezTo>
                    <a:close/>
                    <a:moveTo>
                      <a:pt x="4699991" y="4668146"/>
                    </a:moveTo>
                    <a:cubicBezTo>
                      <a:pt x="4701610" y="4690530"/>
                      <a:pt x="4687704" y="4714723"/>
                      <a:pt x="4682846" y="4691006"/>
                    </a:cubicBezTo>
                    <a:cubicBezTo>
                      <a:pt x="4691704" y="4691768"/>
                      <a:pt x="4686561" y="4654811"/>
                      <a:pt x="4699991" y="4668146"/>
                    </a:cubicBezTo>
                    <a:close/>
                    <a:moveTo>
                      <a:pt x="5616106" y="4518127"/>
                    </a:moveTo>
                    <a:cubicBezTo>
                      <a:pt x="5623916" y="4526033"/>
                      <a:pt x="5634965" y="4526128"/>
                      <a:pt x="5637060" y="4547178"/>
                    </a:cubicBezTo>
                    <a:cubicBezTo>
                      <a:pt x="5629250" y="4551655"/>
                      <a:pt x="5614772" y="4556513"/>
                      <a:pt x="5616106" y="4518127"/>
                    </a:cubicBezTo>
                    <a:close/>
                    <a:moveTo>
                      <a:pt x="5478945" y="4599090"/>
                    </a:moveTo>
                    <a:cubicBezTo>
                      <a:pt x="5478945" y="4587659"/>
                      <a:pt x="5478850" y="4576230"/>
                      <a:pt x="5478850" y="4564800"/>
                    </a:cubicBezTo>
                    <a:cubicBezTo>
                      <a:pt x="5489328" y="4567181"/>
                      <a:pt x="5495423" y="4548512"/>
                      <a:pt x="5505997" y="4569181"/>
                    </a:cubicBezTo>
                    <a:cubicBezTo>
                      <a:pt x="5500663" y="4589279"/>
                      <a:pt x="5492566" y="4601566"/>
                      <a:pt x="5478945" y="4599090"/>
                    </a:cubicBezTo>
                    <a:close/>
                    <a:moveTo>
                      <a:pt x="5360264" y="4408113"/>
                    </a:moveTo>
                    <a:cubicBezTo>
                      <a:pt x="5348357" y="4389540"/>
                      <a:pt x="5340833" y="4405065"/>
                      <a:pt x="5326641" y="4402589"/>
                    </a:cubicBezTo>
                    <a:cubicBezTo>
                      <a:pt x="5321307" y="4365632"/>
                      <a:pt x="5344072" y="4404017"/>
                      <a:pt x="5343405" y="4379443"/>
                    </a:cubicBezTo>
                    <a:cubicBezTo>
                      <a:pt x="5344738" y="4359155"/>
                      <a:pt x="5328069" y="4381729"/>
                      <a:pt x="5333213" y="4352106"/>
                    </a:cubicBezTo>
                    <a:cubicBezTo>
                      <a:pt x="5351310" y="4364012"/>
                      <a:pt x="5345024" y="4351725"/>
                      <a:pt x="5360074" y="4347915"/>
                    </a:cubicBezTo>
                    <a:cubicBezTo>
                      <a:pt x="5359025" y="4374490"/>
                      <a:pt x="5368074" y="4390397"/>
                      <a:pt x="5360264" y="4408113"/>
                    </a:cubicBezTo>
                    <a:close/>
                    <a:moveTo>
                      <a:pt x="5296351" y="4380395"/>
                    </a:moveTo>
                    <a:cubicBezTo>
                      <a:pt x="5304638" y="4382872"/>
                      <a:pt x="5312544" y="4384301"/>
                      <a:pt x="5316544" y="4375061"/>
                    </a:cubicBezTo>
                    <a:cubicBezTo>
                      <a:pt x="5320735" y="4424401"/>
                      <a:pt x="5297494" y="4409637"/>
                      <a:pt x="5296351" y="4380395"/>
                    </a:cubicBezTo>
                    <a:close/>
                    <a:moveTo>
                      <a:pt x="5273015" y="4522413"/>
                    </a:moveTo>
                    <a:cubicBezTo>
                      <a:pt x="5271014" y="4516889"/>
                      <a:pt x="5296351" y="4517556"/>
                      <a:pt x="5293208" y="4542892"/>
                    </a:cubicBezTo>
                    <a:cubicBezTo>
                      <a:pt x="5286255" y="4536415"/>
                      <a:pt x="5269872" y="4552893"/>
                      <a:pt x="5273015" y="4522413"/>
                    </a:cubicBezTo>
                    <a:close/>
                    <a:moveTo>
                      <a:pt x="5209197" y="4614806"/>
                    </a:moveTo>
                    <a:cubicBezTo>
                      <a:pt x="5215770" y="4598232"/>
                      <a:pt x="5234629" y="4584326"/>
                      <a:pt x="5239487" y="4611186"/>
                    </a:cubicBezTo>
                    <a:cubicBezTo>
                      <a:pt x="5234820" y="4627855"/>
                      <a:pt x="5209959" y="4664812"/>
                      <a:pt x="5209197" y="4614806"/>
                    </a:cubicBezTo>
                    <a:close/>
                    <a:moveTo>
                      <a:pt x="5201958" y="4184561"/>
                    </a:moveTo>
                    <a:cubicBezTo>
                      <a:pt x="5203959" y="4157034"/>
                      <a:pt x="5221484" y="4141032"/>
                      <a:pt x="5228723" y="4154653"/>
                    </a:cubicBezTo>
                    <a:cubicBezTo>
                      <a:pt x="5225961" y="4199897"/>
                      <a:pt x="5211293" y="4160082"/>
                      <a:pt x="5201958" y="4184561"/>
                    </a:cubicBezTo>
                    <a:close/>
                    <a:moveTo>
                      <a:pt x="5151095" y="3807181"/>
                    </a:moveTo>
                    <a:cubicBezTo>
                      <a:pt x="5126711" y="3802323"/>
                      <a:pt x="5140522" y="3719075"/>
                      <a:pt x="5154333" y="3704787"/>
                    </a:cubicBezTo>
                    <a:cubicBezTo>
                      <a:pt x="5163954" y="3745268"/>
                      <a:pt x="5166716" y="3715169"/>
                      <a:pt x="5184528" y="3718313"/>
                    </a:cubicBezTo>
                    <a:cubicBezTo>
                      <a:pt x="5182813" y="3750412"/>
                      <a:pt x="5179860" y="3757841"/>
                      <a:pt x="5187957" y="3778892"/>
                    </a:cubicBezTo>
                    <a:cubicBezTo>
                      <a:pt x="5179670" y="3805657"/>
                      <a:pt x="5146333" y="3763175"/>
                      <a:pt x="5151095" y="3807181"/>
                    </a:cubicBezTo>
                    <a:close/>
                    <a:moveTo>
                      <a:pt x="5148142" y="4158463"/>
                    </a:moveTo>
                    <a:cubicBezTo>
                      <a:pt x="5155095" y="4164749"/>
                      <a:pt x="5170145" y="4151509"/>
                      <a:pt x="5171669" y="4171036"/>
                    </a:cubicBezTo>
                    <a:cubicBezTo>
                      <a:pt x="5166906" y="4188371"/>
                      <a:pt x="5148714" y="4194467"/>
                      <a:pt x="5148142" y="4158463"/>
                    </a:cubicBezTo>
                    <a:close/>
                    <a:moveTo>
                      <a:pt x="5144523" y="3840328"/>
                    </a:moveTo>
                    <a:cubicBezTo>
                      <a:pt x="5152238" y="3844328"/>
                      <a:pt x="5157381" y="3841185"/>
                      <a:pt x="5161287" y="3834518"/>
                    </a:cubicBezTo>
                    <a:cubicBezTo>
                      <a:pt x="5156048" y="3864045"/>
                      <a:pt x="5172716" y="3841661"/>
                      <a:pt x="5171383" y="3861950"/>
                    </a:cubicBezTo>
                    <a:cubicBezTo>
                      <a:pt x="5164811" y="3875666"/>
                      <a:pt x="5140808" y="3892715"/>
                      <a:pt x="5144523" y="3840328"/>
                    </a:cubicBezTo>
                    <a:close/>
                    <a:moveTo>
                      <a:pt x="5128235" y="4404017"/>
                    </a:moveTo>
                    <a:cubicBezTo>
                      <a:pt x="5112519" y="4401446"/>
                      <a:pt x="5096802" y="4398874"/>
                      <a:pt x="5081086" y="4396302"/>
                    </a:cubicBezTo>
                    <a:cubicBezTo>
                      <a:pt x="5084325" y="4380776"/>
                      <a:pt x="5070989" y="4366013"/>
                      <a:pt x="5081086" y="4361917"/>
                    </a:cubicBezTo>
                    <a:cubicBezTo>
                      <a:pt x="5081848" y="4368775"/>
                      <a:pt x="5081181" y="4378872"/>
                      <a:pt x="5084420" y="4379633"/>
                    </a:cubicBezTo>
                    <a:cubicBezTo>
                      <a:pt x="5097183" y="4364870"/>
                      <a:pt x="5103756" y="4381158"/>
                      <a:pt x="5114709" y="4384682"/>
                    </a:cubicBezTo>
                    <a:cubicBezTo>
                      <a:pt x="5114709" y="4376109"/>
                      <a:pt x="5114709" y="4367442"/>
                      <a:pt x="5114709" y="4358774"/>
                    </a:cubicBezTo>
                    <a:cubicBezTo>
                      <a:pt x="5126044" y="4375919"/>
                      <a:pt x="5129664" y="4349725"/>
                      <a:pt x="5141570" y="4346106"/>
                    </a:cubicBezTo>
                    <a:cubicBezTo>
                      <a:pt x="5128902" y="4379919"/>
                      <a:pt x="5156429" y="4367346"/>
                      <a:pt x="5148332" y="4381634"/>
                    </a:cubicBezTo>
                    <a:cubicBezTo>
                      <a:pt x="5136712" y="4376681"/>
                      <a:pt x="5126520" y="4357821"/>
                      <a:pt x="5128235" y="4404017"/>
                    </a:cubicBezTo>
                    <a:close/>
                    <a:moveTo>
                      <a:pt x="5134807" y="4199135"/>
                    </a:moveTo>
                    <a:cubicBezTo>
                      <a:pt x="5126234" y="4196753"/>
                      <a:pt x="5121758" y="4184466"/>
                      <a:pt x="5121282" y="4162654"/>
                    </a:cubicBezTo>
                    <a:cubicBezTo>
                      <a:pt x="5125187" y="4156177"/>
                      <a:pt x="5130235" y="4152843"/>
                      <a:pt x="5138046" y="4156843"/>
                    </a:cubicBezTo>
                    <a:cubicBezTo>
                      <a:pt x="5139189" y="4176941"/>
                      <a:pt x="5137569" y="4189609"/>
                      <a:pt x="5134807" y="4199135"/>
                    </a:cubicBezTo>
                    <a:close/>
                    <a:moveTo>
                      <a:pt x="5091088" y="4191896"/>
                    </a:moveTo>
                    <a:cubicBezTo>
                      <a:pt x="5072228" y="4175036"/>
                      <a:pt x="5050511" y="4212756"/>
                      <a:pt x="5033938" y="4165321"/>
                    </a:cubicBezTo>
                    <a:cubicBezTo>
                      <a:pt x="5031556" y="4182180"/>
                      <a:pt x="5018507" y="4199992"/>
                      <a:pt x="5017078" y="4171131"/>
                    </a:cubicBezTo>
                    <a:cubicBezTo>
                      <a:pt x="5029080" y="4148652"/>
                      <a:pt x="5029080" y="4146747"/>
                      <a:pt x="5044034" y="4132650"/>
                    </a:cubicBezTo>
                    <a:cubicBezTo>
                      <a:pt x="5061084" y="4177703"/>
                      <a:pt x="5097183" y="4131888"/>
                      <a:pt x="5111185" y="4161034"/>
                    </a:cubicBezTo>
                    <a:cubicBezTo>
                      <a:pt x="5103279" y="4186752"/>
                      <a:pt x="5093564" y="4154748"/>
                      <a:pt x="5091088" y="4191896"/>
                    </a:cubicBezTo>
                    <a:close/>
                    <a:moveTo>
                      <a:pt x="5033938" y="4105218"/>
                    </a:moveTo>
                    <a:cubicBezTo>
                      <a:pt x="5037271" y="4098265"/>
                      <a:pt x="5062989" y="4086168"/>
                      <a:pt x="5060798" y="4118267"/>
                    </a:cubicBezTo>
                    <a:cubicBezTo>
                      <a:pt x="5047558" y="4106266"/>
                      <a:pt x="5037462" y="4140270"/>
                      <a:pt x="5033938" y="4105218"/>
                    </a:cubicBezTo>
                    <a:close/>
                    <a:moveTo>
                      <a:pt x="5017078" y="3990918"/>
                    </a:moveTo>
                    <a:cubicBezTo>
                      <a:pt x="5017078" y="3982155"/>
                      <a:pt x="5022984" y="3981107"/>
                      <a:pt x="5023841" y="3991966"/>
                    </a:cubicBezTo>
                    <a:cubicBezTo>
                      <a:pt x="5019555" y="4003205"/>
                      <a:pt x="5007934" y="3994538"/>
                      <a:pt x="5003553" y="4005777"/>
                    </a:cubicBezTo>
                    <a:cubicBezTo>
                      <a:pt x="5012411" y="3978345"/>
                      <a:pt x="5001076" y="3950627"/>
                      <a:pt x="5017078" y="3965105"/>
                    </a:cubicBezTo>
                    <a:cubicBezTo>
                      <a:pt x="5012601" y="3964439"/>
                      <a:pt x="5012792" y="3988251"/>
                      <a:pt x="5017078" y="3990918"/>
                    </a:cubicBezTo>
                    <a:close/>
                    <a:moveTo>
                      <a:pt x="4990027" y="4012159"/>
                    </a:moveTo>
                    <a:cubicBezTo>
                      <a:pt x="4987456" y="4013683"/>
                      <a:pt x="4986122" y="4018636"/>
                      <a:pt x="4986598" y="4028732"/>
                    </a:cubicBezTo>
                    <a:cubicBezTo>
                      <a:pt x="4991551" y="4034162"/>
                      <a:pt x="5004029" y="4021589"/>
                      <a:pt x="5003458" y="4040067"/>
                    </a:cubicBezTo>
                    <a:cubicBezTo>
                      <a:pt x="4990313" y="4068642"/>
                      <a:pt x="4970977" y="3985680"/>
                      <a:pt x="4990027" y="4012159"/>
                    </a:cubicBezTo>
                    <a:close/>
                    <a:moveTo>
                      <a:pt x="4983265" y="4088264"/>
                    </a:moveTo>
                    <a:cubicBezTo>
                      <a:pt x="4987741" y="4089216"/>
                      <a:pt x="4986313" y="4103789"/>
                      <a:pt x="4990027" y="4106551"/>
                    </a:cubicBezTo>
                    <a:cubicBezTo>
                      <a:pt x="4994028" y="4108361"/>
                      <a:pt x="4999552" y="4106647"/>
                      <a:pt x="5000123" y="4116743"/>
                    </a:cubicBezTo>
                    <a:cubicBezTo>
                      <a:pt x="4992504" y="4111219"/>
                      <a:pt x="4981550" y="4131793"/>
                      <a:pt x="4976502" y="4121411"/>
                    </a:cubicBezTo>
                    <a:cubicBezTo>
                      <a:pt x="4988599" y="4104647"/>
                      <a:pt x="4959928" y="4126268"/>
                      <a:pt x="4973073" y="4112171"/>
                    </a:cubicBezTo>
                    <a:cubicBezTo>
                      <a:pt x="4984788" y="4113981"/>
                      <a:pt x="4980407" y="4069499"/>
                      <a:pt x="4983265" y="4088264"/>
                    </a:cubicBezTo>
                    <a:close/>
                    <a:moveTo>
                      <a:pt x="4955928" y="4401255"/>
                    </a:moveTo>
                    <a:cubicBezTo>
                      <a:pt x="4955642" y="4368775"/>
                      <a:pt x="4962595" y="4356202"/>
                      <a:pt x="4972977" y="4352583"/>
                    </a:cubicBezTo>
                    <a:cubicBezTo>
                      <a:pt x="4976026" y="4368394"/>
                      <a:pt x="4982407" y="4376014"/>
                      <a:pt x="4979740" y="4405256"/>
                    </a:cubicBezTo>
                    <a:cubicBezTo>
                      <a:pt x="4971739" y="4403922"/>
                      <a:pt x="4963833" y="4402589"/>
                      <a:pt x="4955928" y="4401255"/>
                    </a:cubicBezTo>
                    <a:close/>
                    <a:moveTo>
                      <a:pt x="4949165" y="4400208"/>
                    </a:moveTo>
                    <a:cubicBezTo>
                      <a:pt x="4931353" y="4373061"/>
                      <a:pt x="4904112" y="4422877"/>
                      <a:pt x="4884681" y="4389444"/>
                    </a:cubicBezTo>
                    <a:cubicBezTo>
                      <a:pt x="4907541" y="4382491"/>
                      <a:pt x="4935925" y="4368966"/>
                      <a:pt x="4956023" y="4332675"/>
                    </a:cubicBezTo>
                    <a:cubicBezTo>
                      <a:pt x="4960404" y="4380776"/>
                      <a:pt x="4939545" y="4360488"/>
                      <a:pt x="4949165" y="4400208"/>
                    </a:cubicBezTo>
                    <a:close/>
                    <a:moveTo>
                      <a:pt x="4879537" y="3452756"/>
                    </a:moveTo>
                    <a:cubicBezTo>
                      <a:pt x="4877251" y="3420751"/>
                      <a:pt x="4884871" y="3415703"/>
                      <a:pt x="4896301" y="3421323"/>
                    </a:cubicBezTo>
                    <a:cubicBezTo>
                      <a:pt x="4896111" y="3433134"/>
                      <a:pt x="4897825" y="3440373"/>
                      <a:pt x="4899635" y="3447612"/>
                    </a:cubicBezTo>
                    <a:cubicBezTo>
                      <a:pt x="4891348" y="3445040"/>
                      <a:pt x="4883538" y="3443707"/>
                      <a:pt x="4879537" y="3452756"/>
                    </a:cubicBezTo>
                    <a:close/>
                    <a:moveTo>
                      <a:pt x="4857534" y="4367727"/>
                    </a:moveTo>
                    <a:cubicBezTo>
                      <a:pt x="4872489" y="4378681"/>
                      <a:pt x="4866393" y="4370585"/>
                      <a:pt x="4877918" y="4362584"/>
                    </a:cubicBezTo>
                    <a:cubicBezTo>
                      <a:pt x="4881061" y="4387349"/>
                      <a:pt x="4855725" y="4401350"/>
                      <a:pt x="4857534" y="4367727"/>
                    </a:cubicBezTo>
                    <a:close/>
                    <a:moveTo>
                      <a:pt x="4854391" y="4247141"/>
                    </a:moveTo>
                    <a:cubicBezTo>
                      <a:pt x="4857058" y="4240473"/>
                      <a:pt x="4875156" y="4241521"/>
                      <a:pt x="4874679" y="4267619"/>
                    </a:cubicBezTo>
                    <a:cubicBezTo>
                      <a:pt x="4864964" y="4267810"/>
                      <a:pt x="4857534" y="4262571"/>
                      <a:pt x="4854391" y="4247141"/>
                    </a:cubicBezTo>
                    <a:close/>
                    <a:moveTo>
                      <a:pt x="4859440" y="3466662"/>
                    </a:moveTo>
                    <a:cubicBezTo>
                      <a:pt x="4864392" y="3455232"/>
                      <a:pt x="4872489" y="3456184"/>
                      <a:pt x="4869441" y="3485522"/>
                    </a:cubicBezTo>
                    <a:cubicBezTo>
                      <a:pt x="4856392" y="3471901"/>
                      <a:pt x="4852010" y="3487046"/>
                      <a:pt x="4842676" y="3472377"/>
                    </a:cubicBezTo>
                    <a:cubicBezTo>
                      <a:pt x="4839247" y="3483140"/>
                      <a:pt x="4839437" y="3503809"/>
                      <a:pt x="4832579" y="3505048"/>
                    </a:cubicBezTo>
                    <a:cubicBezTo>
                      <a:pt x="4823530" y="3471901"/>
                      <a:pt x="4846676" y="3467138"/>
                      <a:pt x="4856106" y="3457423"/>
                    </a:cubicBezTo>
                    <a:cubicBezTo>
                      <a:pt x="4856106" y="3445993"/>
                      <a:pt x="4850295" y="3448565"/>
                      <a:pt x="4849438" y="3439135"/>
                    </a:cubicBezTo>
                    <a:cubicBezTo>
                      <a:pt x="4860106" y="3439611"/>
                      <a:pt x="4864202" y="3422085"/>
                      <a:pt x="4876298" y="3426371"/>
                    </a:cubicBezTo>
                    <a:cubicBezTo>
                      <a:pt x="4881061" y="3468662"/>
                      <a:pt x="4856963" y="3431229"/>
                      <a:pt x="4859440" y="3466662"/>
                    </a:cubicBezTo>
                    <a:close/>
                    <a:moveTo>
                      <a:pt x="4836008" y="3454184"/>
                    </a:moveTo>
                    <a:cubicBezTo>
                      <a:pt x="4836008" y="3439992"/>
                      <a:pt x="4826769" y="3447707"/>
                      <a:pt x="4826007" y="3435134"/>
                    </a:cubicBezTo>
                    <a:cubicBezTo>
                      <a:pt x="4843342" y="3439516"/>
                      <a:pt x="4840008" y="3387128"/>
                      <a:pt x="4856296" y="3388748"/>
                    </a:cubicBezTo>
                    <a:cubicBezTo>
                      <a:pt x="4860106" y="3391319"/>
                      <a:pt x="4861439" y="3399225"/>
                      <a:pt x="4862964" y="3407131"/>
                    </a:cubicBezTo>
                    <a:cubicBezTo>
                      <a:pt x="4838770" y="3400368"/>
                      <a:pt x="4850200" y="3441611"/>
                      <a:pt x="4836008" y="3454184"/>
                    </a:cubicBezTo>
                    <a:close/>
                    <a:moveTo>
                      <a:pt x="4834293" y="2466537"/>
                    </a:moveTo>
                    <a:cubicBezTo>
                      <a:pt x="4836294" y="2466442"/>
                      <a:pt x="4838198" y="2465966"/>
                      <a:pt x="4837627" y="2458631"/>
                    </a:cubicBezTo>
                    <a:cubicBezTo>
                      <a:pt x="4839818" y="2459012"/>
                      <a:pt x="4842009" y="2459298"/>
                      <a:pt x="4844199" y="2459679"/>
                    </a:cubicBezTo>
                    <a:cubicBezTo>
                      <a:pt x="4838580" y="2490731"/>
                      <a:pt x="4846104" y="2473586"/>
                      <a:pt x="4847438" y="2503113"/>
                    </a:cubicBezTo>
                    <a:cubicBezTo>
                      <a:pt x="4838103" y="2502827"/>
                      <a:pt x="4839247" y="2477396"/>
                      <a:pt x="4834293" y="2466537"/>
                    </a:cubicBezTo>
                    <a:close/>
                    <a:moveTo>
                      <a:pt x="4765523" y="3476568"/>
                    </a:moveTo>
                    <a:cubicBezTo>
                      <a:pt x="4777810" y="3469710"/>
                      <a:pt x="4810100" y="3446564"/>
                      <a:pt x="4819148" y="3485522"/>
                    </a:cubicBezTo>
                    <a:cubicBezTo>
                      <a:pt x="4795813" y="3475997"/>
                      <a:pt x="4777334" y="3528098"/>
                      <a:pt x="4765523" y="3476568"/>
                    </a:cubicBezTo>
                    <a:close/>
                    <a:moveTo>
                      <a:pt x="4756284" y="4213613"/>
                    </a:moveTo>
                    <a:cubicBezTo>
                      <a:pt x="4750759" y="4192562"/>
                      <a:pt x="4738377" y="4187609"/>
                      <a:pt x="4739615" y="4150748"/>
                    </a:cubicBezTo>
                    <a:cubicBezTo>
                      <a:pt x="4757331" y="4147128"/>
                      <a:pt x="4795146" y="4137698"/>
                      <a:pt x="4800384" y="4203802"/>
                    </a:cubicBezTo>
                    <a:cubicBezTo>
                      <a:pt x="4788288" y="4210469"/>
                      <a:pt x="4776286" y="4200278"/>
                      <a:pt x="4756284" y="4213613"/>
                    </a:cubicBezTo>
                    <a:close/>
                    <a:moveTo>
                      <a:pt x="4751521" y="2512448"/>
                    </a:moveTo>
                    <a:cubicBezTo>
                      <a:pt x="4759522" y="2501589"/>
                      <a:pt x="4790669" y="2485682"/>
                      <a:pt x="4797813" y="2529021"/>
                    </a:cubicBezTo>
                    <a:cubicBezTo>
                      <a:pt x="4792002" y="2527116"/>
                      <a:pt x="4759141" y="2550643"/>
                      <a:pt x="4751521" y="2512448"/>
                    </a:cubicBezTo>
                    <a:close/>
                    <a:moveTo>
                      <a:pt x="4738853" y="3454946"/>
                    </a:moveTo>
                    <a:cubicBezTo>
                      <a:pt x="4746187" y="3491046"/>
                      <a:pt x="4756093" y="3433230"/>
                      <a:pt x="4762189" y="3484569"/>
                    </a:cubicBezTo>
                    <a:cubicBezTo>
                      <a:pt x="4754855" y="3488855"/>
                      <a:pt x="4751617" y="3458566"/>
                      <a:pt x="4752093" y="3491522"/>
                    </a:cubicBezTo>
                    <a:cubicBezTo>
                      <a:pt x="4744473" y="3491713"/>
                      <a:pt x="4732662" y="3459233"/>
                      <a:pt x="4738853" y="3454946"/>
                    </a:cubicBezTo>
                    <a:close/>
                    <a:moveTo>
                      <a:pt x="4722565" y="4190753"/>
                    </a:moveTo>
                    <a:cubicBezTo>
                      <a:pt x="4725613" y="4173226"/>
                      <a:pt x="4722851" y="4139603"/>
                      <a:pt x="4736281" y="4150176"/>
                    </a:cubicBezTo>
                    <a:cubicBezTo>
                      <a:pt x="4736281" y="4161701"/>
                      <a:pt x="4736186" y="4173131"/>
                      <a:pt x="4736186" y="4184466"/>
                    </a:cubicBezTo>
                    <a:cubicBezTo>
                      <a:pt x="4730185" y="4182751"/>
                      <a:pt x="4725613" y="4184657"/>
                      <a:pt x="4722565" y="4190753"/>
                    </a:cubicBezTo>
                    <a:close/>
                    <a:moveTo>
                      <a:pt x="4705325" y="3457994"/>
                    </a:moveTo>
                    <a:cubicBezTo>
                      <a:pt x="4713040" y="3445898"/>
                      <a:pt x="4729899" y="3468948"/>
                      <a:pt x="4735424" y="3488760"/>
                    </a:cubicBezTo>
                    <a:cubicBezTo>
                      <a:pt x="4721517" y="3475711"/>
                      <a:pt x="4712374" y="3506953"/>
                      <a:pt x="4705325" y="3457994"/>
                    </a:cubicBezTo>
                    <a:close/>
                    <a:moveTo>
                      <a:pt x="4715136" y="2523497"/>
                    </a:moveTo>
                    <a:cubicBezTo>
                      <a:pt x="4723898" y="2525116"/>
                      <a:pt x="4734662" y="2521973"/>
                      <a:pt x="4734948" y="2543975"/>
                    </a:cubicBezTo>
                    <a:cubicBezTo>
                      <a:pt x="4728185" y="2537689"/>
                      <a:pt x="4711897" y="2554072"/>
                      <a:pt x="4715136" y="2523497"/>
                    </a:cubicBezTo>
                    <a:close/>
                    <a:moveTo>
                      <a:pt x="4710564" y="3819563"/>
                    </a:moveTo>
                    <a:cubicBezTo>
                      <a:pt x="4715516" y="3827659"/>
                      <a:pt x="4717708" y="3842423"/>
                      <a:pt x="4717136" y="3863664"/>
                    </a:cubicBezTo>
                    <a:cubicBezTo>
                      <a:pt x="4699514" y="3878618"/>
                      <a:pt x="4693419" y="3813467"/>
                      <a:pt x="4710564" y="3819563"/>
                    </a:cubicBezTo>
                    <a:close/>
                    <a:moveTo>
                      <a:pt x="4647318" y="3662877"/>
                    </a:moveTo>
                    <a:cubicBezTo>
                      <a:pt x="4658652" y="3664115"/>
                      <a:pt x="4647984" y="3643351"/>
                      <a:pt x="4657509" y="3630206"/>
                    </a:cubicBezTo>
                    <a:cubicBezTo>
                      <a:pt x="4663510" y="3626206"/>
                      <a:pt x="4677226" y="3643827"/>
                      <a:pt x="4677702" y="3624968"/>
                    </a:cubicBezTo>
                    <a:cubicBezTo>
                      <a:pt x="4672178" y="3623920"/>
                      <a:pt x="4675893" y="3600869"/>
                      <a:pt x="4671130" y="3598202"/>
                    </a:cubicBezTo>
                    <a:cubicBezTo>
                      <a:pt x="4660938" y="3592964"/>
                      <a:pt x="4653890" y="3617824"/>
                      <a:pt x="4651033" y="3586106"/>
                    </a:cubicBezTo>
                    <a:cubicBezTo>
                      <a:pt x="4663129" y="3554483"/>
                      <a:pt x="4706754" y="3564293"/>
                      <a:pt x="4694562" y="3602012"/>
                    </a:cubicBezTo>
                    <a:cubicBezTo>
                      <a:pt x="4703992" y="3610775"/>
                      <a:pt x="4703325" y="3591344"/>
                      <a:pt x="4711421" y="3596393"/>
                    </a:cubicBezTo>
                    <a:cubicBezTo>
                      <a:pt x="4713135" y="3609251"/>
                      <a:pt x="4716279" y="3618776"/>
                      <a:pt x="4717993" y="3631730"/>
                    </a:cubicBezTo>
                    <a:cubicBezTo>
                      <a:pt x="4698658" y="3635064"/>
                      <a:pt x="4694657" y="3602012"/>
                      <a:pt x="4681227" y="3591344"/>
                    </a:cubicBezTo>
                    <a:cubicBezTo>
                      <a:pt x="4685418" y="3626777"/>
                      <a:pt x="4700086" y="3637445"/>
                      <a:pt x="4711135" y="3656400"/>
                    </a:cubicBezTo>
                    <a:cubicBezTo>
                      <a:pt x="4699705" y="3656686"/>
                      <a:pt x="4704087" y="3700691"/>
                      <a:pt x="4694085" y="3705073"/>
                    </a:cubicBezTo>
                    <a:cubicBezTo>
                      <a:pt x="4687608" y="3684784"/>
                      <a:pt x="4671606" y="3691928"/>
                      <a:pt x="4664082" y="3657067"/>
                    </a:cubicBezTo>
                    <a:cubicBezTo>
                      <a:pt x="4661986" y="3664020"/>
                      <a:pt x="4648270" y="3681260"/>
                      <a:pt x="4647318" y="3662877"/>
                    </a:cubicBezTo>
                    <a:close/>
                    <a:moveTo>
                      <a:pt x="4665796" y="1484510"/>
                    </a:moveTo>
                    <a:cubicBezTo>
                      <a:pt x="4675702" y="1473270"/>
                      <a:pt x="4649794" y="1479176"/>
                      <a:pt x="4656176" y="1448410"/>
                    </a:cubicBezTo>
                    <a:cubicBezTo>
                      <a:pt x="4661796" y="1457363"/>
                      <a:pt x="4672368" y="1454220"/>
                      <a:pt x="4675607" y="1468984"/>
                    </a:cubicBezTo>
                    <a:cubicBezTo>
                      <a:pt x="4669797" y="1472222"/>
                      <a:pt x="4677036" y="1478414"/>
                      <a:pt x="4678845" y="1486700"/>
                    </a:cubicBezTo>
                    <a:cubicBezTo>
                      <a:pt x="4676845" y="1488986"/>
                      <a:pt x="4666272" y="1506036"/>
                      <a:pt x="4665796" y="1484510"/>
                    </a:cubicBezTo>
                    <a:close/>
                    <a:moveTo>
                      <a:pt x="4593692" y="3602108"/>
                    </a:moveTo>
                    <a:cubicBezTo>
                      <a:pt x="4580928" y="3603822"/>
                      <a:pt x="4577975" y="3582486"/>
                      <a:pt x="4570356" y="3572390"/>
                    </a:cubicBezTo>
                    <a:cubicBezTo>
                      <a:pt x="4569975" y="3585820"/>
                      <a:pt x="4570642" y="3602203"/>
                      <a:pt x="4563498" y="3597059"/>
                    </a:cubicBezTo>
                    <a:cubicBezTo>
                      <a:pt x="4563974" y="3570389"/>
                      <a:pt x="4556639" y="3570675"/>
                      <a:pt x="4550353" y="3543243"/>
                    </a:cubicBezTo>
                    <a:cubicBezTo>
                      <a:pt x="4553020" y="3541814"/>
                      <a:pt x="4557021" y="3544196"/>
                      <a:pt x="4557116" y="3535814"/>
                    </a:cubicBezTo>
                    <a:cubicBezTo>
                      <a:pt x="4594263" y="3576295"/>
                      <a:pt x="4633506" y="3515335"/>
                      <a:pt x="4664558" y="3562769"/>
                    </a:cubicBezTo>
                    <a:cubicBezTo>
                      <a:pt x="4644270" y="3533813"/>
                      <a:pt x="4653604" y="3605156"/>
                      <a:pt x="4634078" y="3600488"/>
                    </a:cubicBezTo>
                    <a:cubicBezTo>
                      <a:pt x="4630363" y="3572961"/>
                      <a:pt x="4639412" y="3580581"/>
                      <a:pt x="4640936" y="3567341"/>
                    </a:cubicBezTo>
                    <a:cubicBezTo>
                      <a:pt x="4637602" y="3566865"/>
                      <a:pt x="4637031" y="3559626"/>
                      <a:pt x="4634268" y="3557626"/>
                    </a:cubicBezTo>
                    <a:cubicBezTo>
                      <a:pt x="4627792" y="3612299"/>
                      <a:pt x="4602455" y="3528289"/>
                      <a:pt x="4593692" y="3602108"/>
                    </a:cubicBezTo>
                    <a:close/>
                    <a:moveTo>
                      <a:pt x="4576642" y="3642208"/>
                    </a:moveTo>
                    <a:cubicBezTo>
                      <a:pt x="4584262" y="3614490"/>
                      <a:pt x="4626172" y="3678403"/>
                      <a:pt x="4637317" y="3643922"/>
                    </a:cubicBezTo>
                    <a:cubicBezTo>
                      <a:pt x="4637507" y="3667354"/>
                      <a:pt x="4631601" y="3660305"/>
                      <a:pt x="4637126" y="3678308"/>
                    </a:cubicBezTo>
                    <a:cubicBezTo>
                      <a:pt x="4622934" y="3652114"/>
                      <a:pt x="4593216" y="3682499"/>
                      <a:pt x="4576642" y="3642208"/>
                    </a:cubicBezTo>
                    <a:close/>
                    <a:moveTo>
                      <a:pt x="4581786" y="3883571"/>
                    </a:moveTo>
                    <a:cubicBezTo>
                      <a:pt x="4592834" y="3893668"/>
                      <a:pt x="4610837" y="3886524"/>
                      <a:pt x="4605407" y="3896240"/>
                    </a:cubicBezTo>
                    <a:cubicBezTo>
                      <a:pt x="4599217" y="3906050"/>
                      <a:pt x="4580738" y="3926910"/>
                      <a:pt x="4581786" y="3883571"/>
                    </a:cubicBezTo>
                    <a:close/>
                    <a:moveTo>
                      <a:pt x="4609980" y="3699453"/>
                    </a:moveTo>
                    <a:cubicBezTo>
                      <a:pt x="4609980" y="3708026"/>
                      <a:pt x="4609884" y="3716598"/>
                      <a:pt x="4609789" y="3725171"/>
                    </a:cubicBezTo>
                    <a:cubicBezTo>
                      <a:pt x="4589596" y="3744697"/>
                      <a:pt x="4589977" y="3693738"/>
                      <a:pt x="4609980" y="3699453"/>
                    </a:cubicBezTo>
                    <a:close/>
                    <a:moveTo>
                      <a:pt x="4587691" y="1539564"/>
                    </a:moveTo>
                    <a:cubicBezTo>
                      <a:pt x="4585881" y="1520990"/>
                      <a:pt x="4576832" y="1490891"/>
                      <a:pt x="4587882" y="1488034"/>
                    </a:cubicBezTo>
                    <a:cubicBezTo>
                      <a:pt x="4596168" y="1501464"/>
                      <a:pt x="4602169" y="1520705"/>
                      <a:pt x="4606932" y="1542898"/>
                    </a:cubicBezTo>
                    <a:cubicBezTo>
                      <a:pt x="4600550" y="1541850"/>
                      <a:pt x="4594073" y="1540707"/>
                      <a:pt x="4587691" y="1539564"/>
                    </a:cubicBezTo>
                    <a:close/>
                    <a:moveTo>
                      <a:pt x="4579309" y="3737267"/>
                    </a:moveTo>
                    <a:cubicBezTo>
                      <a:pt x="4573023" y="3722789"/>
                      <a:pt x="4584358" y="3704597"/>
                      <a:pt x="4576261" y="3685070"/>
                    </a:cubicBezTo>
                    <a:cubicBezTo>
                      <a:pt x="4592073" y="3671831"/>
                      <a:pt x="4588167" y="3741649"/>
                      <a:pt x="4579309" y="3737267"/>
                    </a:cubicBezTo>
                    <a:close/>
                    <a:moveTo>
                      <a:pt x="4557688" y="3931196"/>
                    </a:moveTo>
                    <a:cubicBezTo>
                      <a:pt x="4556259" y="3902621"/>
                      <a:pt x="4577499" y="3898430"/>
                      <a:pt x="4578071" y="3926053"/>
                    </a:cubicBezTo>
                    <a:cubicBezTo>
                      <a:pt x="4573975" y="3935197"/>
                      <a:pt x="4566069" y="3933673"/>
                      <a:pt x="4557688" y="3931196"/>
                    </a:cubicBezTo>
                    <a:close/>
                    <a:moveTo>
                      <a:pt x="4552353" y="1541755"/>
                    </a:moveTo>
                    <a:cubicBezTo>
                      <a:pt x="4537399" y="1522514"/>
                      <a:pt x="4531589" y="1573949"/>
                      <a:pt x="4523397" y="1545184"/>
                    </a:cubicBezTo>
                    <a:cubicBezTo>
                      <a:pt x="4527208" y="1541755"/>
                      <a:pt x="4530732" y="1537373"/>
                      <a:pt x="4533113" y="1529753"/>
                    </a:cubicBezTo>
                    <a:cubicBezTo>
                      <a:pt x="4524636" y="1527944"/>
                      <a:pt x="4514253" y="1531087"/>
                      <a:pt x="4513968" y="1509084"/>
                    </a:cubicBezTo>
                    <a:cubicBezTo>
                      <a:pt x="4531589" y="1489463"/>
                      <a:pt x="4523588" y="1500702"/>
                      <a:pt x="4536351" y="1521657"/>
                    </a:cubicBezTo>
                    <a:cubicBezTo>
                      <a:pt x="4536637" y="1506798"/>
                      <a:pt x="4535780" y="1494797"/>
                      <a:pt x="4533303" y="1486700"/>
                    </a:cubicBezTo>
                    <a:cubicBezTo>
                      <a:pt x="4537685" y="1487939"/>
                      <a:pt x="4540352" y="1484033"/>
                      <a:pt x="4543019" y="1479842"/>
                    </a:cubicBezTo>
                    <a:cubicBezTo>
                      <a:pt x="4550067" y="1493463"/>
                      <a:pt x="4538828" y="1500131"/>
                      <a:pt x="4546067" y="1506131"/>
                    </a:cubicBezTo>
                    <a:cubicBezTo>
                      <a:pt x="4552448" y="1507274"/>
                      <a:pt x="4550258" y="1483557"/>
                      <a:pt x="4559021" y="1491272"/>
                    </a:cubicBezTo>
                    <a:cubicBezTo>
                      <a:pt x="4557497" y="1514894"/>
                      <a:pt x="4576547" y="1487653"/>
                      <a:pt x="4575023" y="1511370"/>
                    </a:cubicBezTo>
                    <a:cubicBezTo>
                      <a:pt x="4567689" y="1514799"/>
                      <a:pt x="4578833" y="1525467"/>
                      <a:pt x="4571689" y="1536611"/>
                    </a:cubicBezTo>
                    <a:cubicBezTo>
                      <a:pt x="4561497" y="1533468"/>
                      <a:pt x="4547210" y="1514132"/>
                      <a:pt x="4552353" y="1541755"/>
                    </a:cubicBezTo>
                    <a:close/>
                    <a:moveTo>
                      <a:pt x="4540161" y="2579123"/>
                    </a:moveTo>
                    <a:cubicBezTo>
                      <a:pt x="4550734" y="2595220"/>
                      <a:pt x="4557973" y="2566835"/>
                      <a:pt x="4559783" y="2599697"/>
                    </a:cubicBezTo>
                    <a:cubicBezTo>
                      <a:pt x="4553020" y="2593315"/>
                      <a:pt x="4536828" y="2609507"/>
                      <a:pt x="4540161" y="2579123"/>
                    </a:cubicBezTo>
                    <a:close/>
                    <a:moveTo>
                      <a:pt x="4533113" y="3600393"/>
                    </a:moveTo>
                    <a:cubicBezTo>
                      <a:pt x="4539399" y="3605251"/>
                      <a:pt x="4553497" y="3592297"/>
                      <a:pt x="4549782" y="3620491"/>
                    </a:cubicBezTo>
                    <a:cubicBezTo>
                      <a:pt x="4542733" y="3637636"/>
                      <a:pt x="4533684" y="3622110"/>
                      <a:pt x="4533113" y="3600393"/>
                    </a:cubicBezTo>
                    <a:close/>
                    <a:moveTo>
                      <a:pt x="4517016" y="3503143"/>
                    </a:moveTo>
                    <a:cubicBezTo>
                      <a:pt x="4531494" y="3514382"/>
                      <a:pt x="4532542" y="3487998"/>
                      <a:pt x="4540733" y="3481426"/>
                    </a:cubicBezTo>
                    <a:cubicBezTo>
                      <a:pt x="4543781" y="3519907"/>
                      <a:pt x="4518730" y="3556768"/>
                      <a:pt x="4517016" y="3503143"/>
                    </a:cubicBezTo>
                    <a:close/>
                    <a:moveTo>
                      <a:pt x="4532542" y="2216887"/>
                    </a:moveTo>
                    <a:cubicBezTo>
                      <a:pt x="4534637" y="2212505"/>
                      <a:pt x="4542638" y="2183835"/>
                      <a:pt x="4545686" y="2210696"/>
                    </a:cubicBezTo>
                    <a:cubicBezTo>
                      <a:pt x="4543114" y="2212029"/>
                      <a:pt x="4541781" y="2217173"/>
                      <a:pt x="4542352" y="2227174"/>
                    </a:cubicBezTo>
                    <a:cubicBezTo>
                      <a:pt x="4544829" y="2229555"/>
                      <a:pt x="4548734" y="2228698"/>
                      <a:pt x="4548829" y="2236985"/>
                    </a:cubicBezTo>
                    <a:cubicBezTo>
                      <a:pt x="4542923" y="2231174"/>
                      <a:pt x="4535208" y="2230222"/>
                      <a:pt x="4532542" y="2216887"/>
                    </a:cubicBezTo>
                    <a:close/>
                    <a:moveTo>
                      <a:pt x="4401573" y="3939007"/>
                    </a:moveTo>
                    <a:cubicBezTo>
                      <a:pt x="4420623" y="3911003"/>
                      <a:pt x="4432243" y="3988251"/>
                      <a:pt x="4449007" y="3947008"/>
                    </a:cubicBezTo>
                    <a:cubicBezTo>
                      <a:pt x="4442626" y="3943960"/>
                      <a:pt x="4451103" y="3933197"/>
                      <a:pt x="4445769" y="3929291"/>
                    </a:cubicBezTo>
                    <a:cubicBezTo>
                      <a:pt x="4435482" y="3921195"/>
                      <a:pt x="4439006" y="3951770"/>
                      <a:pt x="4428719" y="3943579"/>
                    </a:cubicBezTo>
                    <a:cubicBezTo>
                      <a:pt x="4440530" y="3912623"/>
                      <a:pt x="4436720" y="3892144"/>
                      <a:pt x="4453103" y="3878999"/>
                    </a:cubicBezTo>
                    <a:cubicBezTo>
                      <a:pt x="4461294" y="3914242"/>
                      <a:pt x="4455484" y="3913194"/>
                      <a:pt x="4452436" y="3947675"/>
                    </a:cubicBezTo>
                    <a:cubicBezTo>
                      <a:pt x="4478916" y="3951866"/>
                      <a:pt x="4479011" y="3937292"/>
                      <a:pt x="4499776" y="3964248"/>
                    </a:cubicBezTo>
                    <a:cubicBezTo>
                      <a:pt x="4500252" y="3950723"/>
                      <a:pt x="4499585" y="3934435"/>
                      <a:pt x="4506729" y="3939674"/>
                    </a:cubicBezTo>
                    <a:cubicBezTo>
                      <a:pt x="4512729" y="3962248"/>
                      <a:pt x="4525779" y="3968439"/>
                      <a:pt x="4533494" y="3987108"/>
                    </a:cubicBezTo>
                    <a:cubicBezTo>
                      <a:pt x="4523778" y="4004158"/>
                      <a:pt x="4517492" y="4030733"/>
                      <a:pt x="4502538" y="4033400"/>
                    </a:cubicBezTo>
                    <a:cubicBezTo>
                      <a:pt x="4493679" y="4020731"/>
                      <a:pt x="4499394" y="3987394"/>
                      <a:pt x="4496156" y="3980822"/>
                    </a:cubicBezTo>
                    <a:cubicBezTo>
                      <a:pt x="4489488" y="3997586"/>
                      <a:pt x="4482916" y="4014445"/>
                      <a:pt x="4472057" y="4019684"/>
                    </a:cubicBezTo>
                    <a:cubicBezTo>
                      <a:pt x="4479011" y="4039591"/>
                      <a:pt x="4481773" y="4017017"/>
                      <a:pt x="4492441" y="4023017"/>
                    </a:cubicBezTo>
                    <a:cubicBezTo>
                      <a:pt x="4492632" y="4061689"/>
                      <a:pt x="4476915" y="4056450"/>
                      <a:pt x="4461580" y="4052355"/>
                    </a:cubicBezTo>
                    <a:cubicBezTo>
                      <a:pt x="4454722" y="3999300"/>
                      <a:pt x="4444054" y="4044258"/>
                      <a:pt x="4431576" y="3995681"/>
                    </a:cubicBezTo>
                    <a:cubicBezTo>
                      <a:pt x="4437768" y="4053212"/>
                      <a:pt x="4405668" y="4013968"/>
                      <a:pt x="4404144" y="4025399"/>
                    </a:cubicBezTo>
                    <a:cubicBezTo>
                      <a:pt x="4403859" y="4037209"/>
                      <a:pt x="4405573" y="4044639"/>
                      <a:pt x="4407288" y="4051783"/>
                    </a:cubicBezTo>
                    <a:cubicBezTo>
                      <a:pt x="4378999" y="4031399"/>
                      <a:pt x="4337851" y="4029113"/>
                      <a:pt x="4308799" y="4043591"/>
                    </a:cubicBezTo>
                    <a:cubicBezTo>
                      <a:pt x="4312133" y="4071976"/>
                      <a:pt x="4332231" y="4062260"/>
                      <a:pt x="4342422" y="4075119"/>
                    </a:cubicBezTo>
                    <a:cubicBezTo>
                      <a:pt x="4381380" y="4061784"/>
                      <a:pt x="4425099" y="4053021"/>
                      <a:pt x="4475010" y="4088930"/>
                    </a:cubicBezTo>
                    <a:cubicBezTo>
                      <a:pt x="4475106" y="4080358"/>
                      <a:pt x="4472343" y="4078167"/>
                      <a:pt x="4471772" y="4071214"/>
                    </a:cubicBezTo>
                    <a:cubicBezTo>
                      <a:pt x="4481678" y="4070833"/>
                      <a:pt x="4483297" y="4089407"/>
                      <a:pt x="4488536" y="4099884"/>
                    </a:cubicBezTo>
                    <a:cubicBezTo>
                      <a:pt x="4498728" y="4089597"/>
                      <a:pt x="4516444" y="4054259"/>
                      <a:pt x="4529589" y="4081025"/>
                    </a:cubicBezTo>
                    <a:cubicBezTo>
                      <a:pt x="4515397" y="4087787"/>
                      <a:pt x="4482059" y="4109123"/>
                      <a:pt x="4498442" y="4144556"/>
                    </a:cubicBezTo>
                    <a:cubicBezTo>
                      <a:pt x="4486822" y="4158558"/>
                      <a:pt x="4459199" y="4148271"/>
                      <a:pt x="4447388" y="4135889"/>
                    </a:cubicBezTo>
                    <a:cubicBezTo>
                      <a:pt x="4443197" y="4157606"/>
                      <a:pt x="4457484" y="4174655"/>
                      <a:pt x="4443673" y="4169607"/>
                    </a:cubicBezTo>
                    <a:cubicBezTo>
                      <a:pt x="4427576" y="4122268"/>
                      <a:pt x="4380998" y="4148938"/>
                      <a:pt x="4368711" y="4165607"/>
                    </a:cubicBezTo>
                    <a:cubicBezTo>
                      <a:pt x="4350995" y="4144937"/>
                      <a:pt x="4331374" y="4160939"/>
                      <a:pt x="4330897" y="4193610"/>
                    </a:cubicBezTo>
                    <a:cubicBezTo>
                      <a:pt x="4301941" y="4194277"/>
                      <a:pt x="4263174" y="4208088"/>
                      <a:pt x="4231075" y="4210946"/>
                    </a:cubicBezTo>
                    <a:cubicBezTo>
                      <a:pt x="4225741" y="4203421"/>
                      <a:pt x="4226408" y="4182751"/>
                      <a:pt x="4217740" y="4182751"/>
                    </a:cubicBezTo>
                    <a:cubicBezTo>
                      <a:pt x="4198595" y="4209326"/>
                      <a:pt x="4161352" y="4211612"/>
                      <a:pt x="4156113" y="4172084"/>
                    </a:cubicBezTo>
                    <a:cubicBezTo>
                      <a:pt x="4152303" y="4188562"/>
                      <a:pt x="4142969" y="4189419"/>
                      <a:pt x="4138397" y="4203421"/>
                    </a:cubicBezTo>
                    <a:cubicBezTo>
                      <a:pt x="4112012" y="4168274"/>
                      <a:pt x="4103726" y="4164940"/>
                      <a:pt x="4077247" y="4167035"/>
                    </a:cubicBezTo>
                    <a:cubicBezTo>
                      <a:pt x="4086295" y="4066356"/>
                      <a:pt x="4019239" y="4115886"/>
                      <a:pt x="4003618" y="4076738"/>
                    </a:cubicBezTo>
                    <a:cubicBezTo>
                      <a:pt x="3999998" y="4090645"/>
                      <a:pt x="3992283" y="4100170"/>
                      <a:pt x="3986378" y="4082358"/>
                    </a:cubicBezTo>
                    <a:cubicBezTo>
                      <a:pt x="3984759" y="4094455"/>
                      <a:pt x="3981901" y="4096074"/>
                      <a:pt x="3985806" y="4108171"/>
                    </a:cubicBezTo>
                    <a:cubicBezTo>
                      <a:pt x="3964470" y="4100456"/>
                      <a:pt x="3944087" y="4113505"/>
                      <a:pt x="3931323" y="4089978"/>
                    </a:cubicBezTo>
                    <a:cubicBezTo>
                      <a:pt x="3939134" y="4093788"/>
                      <a:pt x="3944277" y="4090264"/>
                      <a:pt x="3945420" y="4075309"/>
                    </a:cubicBezTo>
                    <a:cubicBezTo>
                      <a:pt x="3939800" y="4058260"/>
                      <a:pt x="3927609" y="4063213"/>
                      <a:pt x="3924656" y="4080167"/>
                    </a:cubicBezTo>
                    <a:cubicBezTo>
                      <a:pt x="3924084" y="4062451"/>
                      <a:pt x="3915798" y="4061689"/>
                      <a:pt x="3915226" y="4044068"/>
                    </a:cubicBezTo>
                    <a:cubicBezTo>
                      <a:pt x="3936753" y="4044639"/>
                      <a:pt x="3953422" y="4020160"/>
                      <a:pt x="3969900" y="4053688"/>
                    </a:cubicBezTo>
                    <a:cubicBezTo>
                      <a:pt x="3981710" y="4008254"/>
                      <a:pt x="4019048" y="4039591"/>
                      <a:pt x="4027716" y="4072357"/>
                    </a:cubicBezTo>
                    <a:cubicBezTo>
                      <a:pt x="4027907" y="4063784"/>
                      <a:pt x="4030669" y="4062546"/>
                      <a:pt x="4031526" y="4055688"/>
                    </a:cubicBezTo>
                    <a:cubicBezTo>
                      <a:pt x="4026287" y="4067213"/>
                      <a:pt x="4020573" y="4060451"/>
                      <a:pt x="4021716" y="4036829"/>
                    </a:cubicBezTo>
                    <a:cubicBezTo>
                      <a:pt x="4046957" y="3998729"/>
                      <a:pt x="4109822" y="4077024"/>
                      <a:pt x="4121442" y="4011016"/>
                    </a:cubicBezTo>
                    <a:cubicBezTo>
                      <a:pt x="4138397" y="4015302"/>
                      <a:pt x="4134873" y="4017779"/>
                      <a:pt x="4144778" y="4040924"/>
                    </a:cubicBezTo>
                    <a:cubicBezTo>
                      <a:pt x="4142969" y="4001967"/>
                      <a:pt x="4170305" y="4003301"/>
                      <a:pt x="4172401" y="4028447"/>
                    </a:cubicBezTo>
                    <a:cubicBezTo>
                      <a:pt x="4206406" y="3997871"/>
                      <a:pt x="4241838" y="4061308"/>
                      <a:pt x="4272032" y="3994157"/>
                    </a:cubicBezTo>
                    <a:cubicBezTo>
                      <a:pt x="4280034" y="3998252"/>
                      <a:pt x="4273461" y="4035209"/>
                      <a:pt x="4285177" y="4030923"/>
                    </a:cubicBezTo>
                    <a:cubicBezTo>
                      <a:pt x="4285653" y="4015969"/>
                      <a:pt x="4284796" y="4003967"/>
                      <a:pt x="4282224" y="3995966"/>
                    </a:cubicBezTo>
                    <a:cubicBezTo>
                      <a:pt x="4301370" y="4012064"/>
                      <a:pt x="4299274" y="3995871"/>
                      <a:pt x="4309752" y="3974916"/>
                    </a:cubicBezTo>
                    <a:cubicBezTo>
                      <a:pt x="4320706" y="3993966"/>
                      <a:pt x="4300893" y="4010159"/>
                      <a:pt x="4309180" y="4017874"/>
                    </a:cubicBezTo>
                    <a:cubicBezTo>
                      <a:pt x="4314609" y="3994823"/>
                      <a:pt x="4322801" y="4035019"/>
                      <a:pt x="4326230" y="4012159"/>
                    </a:cubicBezTo>
                    <a:cubicBezTo>
                      <a:pt x="4327849" y="3991775"/>
                      <a:pt x="4310799" y="4014255"/>
                      <a:pt x="4316419" y="3984727"/>
                    </a:cubicBezTo>
                    <a:cubicBezTo>
                      <a:pt x="4328421" y="3985584"/>
                      <a:pt x="4331850" y="3962629"/>
                      <a:pt x="4343851" y="3963486"/>
                    </a:cubicBezTo>
                    <a:cubicBezTo>
                      <a:pt x="4347661" y="3991966"/>
                      <a:pt x="4332802" y="3968249"/>
                      <a:pt x="4336708" y="3996728"/>
                    </a:cubicBezTo>
                    <a:cubicBezTo>
                      <a:pt x="4345375" y="3970154"/>
                      <a:pt x="4354709" y="4000062"/>
                      <a:pt x="4364140" y="3975583"/>
                    </a:cubicBezTo>
                    <a:cubicBezTo>
                      <a:pt x="4361948" y="3955676"/>
                      <a:pt x="4340613" y="3979488"/>
                      <a:pt x="4344137" y="3946341"/>
                    </a:cubicBezTo>
                    <a:cubicBezTo>
                      <a:pt x="4356805" y="3953104"/>
                      <a:pt x="4359853" y="3961105"/>
                      <a:pt x="4367949" y="3941769"/>
                    </a:cubicBezTo>
                    <a:cubicBezTo>
                      <a:pt x="4369283" y="3980441"/>
                      <a:pt x="4383094" y="3965391"/>
                      <a:pt x="4394810" y="3963581"/>
                    </a:cubicBezTo>
                    <a:cubicBezTo>
                      <a:pt x="4394810" y="3975488"/>
                      <a:pt x="4393000" y="3982250"/>
                      <a:pt x="4391095" y="3988727"/>
                    </a:cubicBezTo>
                    <a:cubicBezTo>
                      <a:pt x="4397477" y="3987965"/>
                      <a:pt x="4398429" y="3999776"/>
                      <a:pt x="4404526" y="3999681"/>
                    </a:cubicBezTo>
                    <a:cubicBezTo>
                      <a:pt x="4383475" y="3961200"/>
                      <a:pt x="4425957" y="3971868"/>
                      <a:pt x="4415289" y="3941293"/>
                    </a:cubicBezTo>
                    <a:cubicBezTo>
                      <a:pt x="4417384" y="3955580"/>
                      <a:pt x="4399001" y="3952437"/>
                      <a:pt x="4401573" y="3939007"/>
                    </a:cubicBezTo>
                    <a:close/>
                    <a:moveTo>
                      <a:pt x="4493870" y="3860045"/>
                    </a:moveTo>
                    <a:cubicBezTo>
                      <a:pt x="4504347" y="3861092"/>
                      <a:pt x="4512634" y="3867093"/>
                      <a:pt x="4517397" y="3881381"/>
                    </a:cubicBezTo>
                    <a:cubicBezTo>
                      <a:pt x="4509872" y="3897859"/>
                      <a:pt x="4499204" y="3874046"/>
                      <a:pt x="4493870" y="3860045"/>
                    </a:cubicBezTo>
                    <a:close/>
                    <a:moveTo>
                      <a:pt x="4513587" y="3511049"/>
                    </a:moveTo>
                    <a:cubicBezTo>
                      <a:pt x="4501395" y="3521336"/>
                      <a:pt x="4480535" y="3531051"/>
                      <a:pt x="4466723" y="3485903"/>
                    </a:cubicBezTo>
                    <a:cubicBezTo>
                      <a:pt x="4478725" y="3475330"/>
                      <a:pt x="4486631" y="3516954"/>
                      <a:pt x="4490060" y="3498476"/>
                    </a:cubicBezTo>
                    <a:cubicBezTo>
                      <a:pt x="4490155" y="3487141"/>
                      <a:pt x="4484250" y="3489617"/>
                      <a:pt x="4483583" y="3480188"/>
                    </a:cubicBezTo>
                    <a:cubicBezTo>
                      <a:pt x="4494251" y="3489427"/>
                      <a:pt x="4494060" y="3468472"/>
                      <a:pt x="4500442" y="3465995"/>
                    </a:cubicBezTo>
                    <a:cubicBezTo>
                      <a:pt x="4501681" y="3480855"/>
                      <a:pt x="4495298" y="3487141"/>
                      <a:pt x="4500252" y="3491713"/>
                    </a:cubicBezTo>
                    <a:lnTo>
                      <a:pt x="4507015" y="3492856"/>
                    </a:lnTo>
                    <a:cubicBezTo>
                      <a:pt x="4506538" y="3468091"/>
                      <a:pt x="4508158" y="3449326"/>
                      <a:pt x="4514158" y="3442373"/>
                    </a:cubicBezTo>
                    <a:cubicBezTo>
                      <a:pt x="4520064" y="3463424"/>
                      <a:pt x="4504538" y="3477425"/>
                      <a:pt x="4513587" y="3511049"/>
                    </a:cubicBezTo>
                    <a:close/>
                    <a:moveTo>
                      <a:pt x="4472724" y="3572771"/>
                    </a:moveTo>
                    <a:cubicBezTo>
                      <a:pt x="4475487" y="3548006"/>
                      <a:pt x="4506443" y="3539338"/>
                      <a:pt x="4509777" y="3570580"/>
                    </a:cubicBezTo>
                    <a:cubicBezTo>
                      <a:pt x="4495870" y="3567151"/>
                      <a:pt x="4488631" y="3581915"/>
                      <a:pt x="4472724" y="3572771"/>
                    </a:cubicBezTo>
                    <a:close/>
                    <a:moveTo>
                      <a:pt x="4483202" y="3918528"/>
                    </a:moveTo>
                    <a:cubicBezTo>
                      <a:pt x="4479868" y="3874904"/>
                      <a:pt x="4502157" y="3880333"/>
                      <a:pt x="4500347" y="3904241"/>
                    </a:cubicBezTo>
                    <a:cubicBezTo>
                      <a:pt x="4489869" y="3895954"/>
                      <a:pt x="4495870" y="3933006"/>
                      <a:pt x="4483202" y="3918528"/>
                    </a:cubicBezTo>
                    <a:close/>
                    <a:moveTo>
                      <a:pt x="4494537" y="1540040"/>
                    </a:moveTo>
                    <a:cubicBezTo>
                      <a:pt x="4494632" y="1531468"/>
                      <a:pt x="4494632" y="1522895"/>
                      <a:pt x="4494727" y="1514228"/>
                    </a:cubicBezTo>
                    <a:cubicBezTo>
                      <a:pt x="4507395" y="1502988"/>
                      <a:pt x="4501204" y="1537754"/>
                      <a:pt x="4507395" y="1542326"/>
                    </a:cubicBezTo>
                    <a:cubicBezTo>
                      <a:pt x="4511206" y="1544327"/>
                      <a:pt x="4516540" y="1542517"/>
                      <a:pt x="4517016" y="1552613"/>
                    </a:cubicBezTo>
                    <a:cubicBezTo>
                      <a:pt x="4512634" y="1554423"/>
                      <a:pt x="4510824" y="1563662"/>
                      <a:pt x="4504062" y="1558805"/>
                    </a:cubicBezTo>
                    <a:cubicBezTo>
                      <a:pt x="4504538" y="1543660"/>
                      <a:pt x="4501014" y="1538135"/>
                      <a:pt x="4494537" y="1540040"/>
                    </a:cubicBezTo>
                    <a:close/>
                    <a:moveTo>
                      <a:pt x="4473010" y="3916718"/>
                    </a:moveTo>
                    <a:cubicBezTo>
                      <a:pt x="4473296" y="3896525"/>
                      <a:pt x="4467390" y="3890525"/>
                      <a:pt x="4470058" y="3864617"/>
                    </a:cubicBezTo>
                    <a:cubicBezTo>
                      <a:pt x="4474725" y="3862712"/>
                      <a:pt x="4490822" y="3829279"/>
                      <a:pt x="4490346" y="3868141"/>
                    </a:cubicBezTo>
                    <a:cubicBezTo>
                      <a:pt x="4476248" y="3861283"/>
                      <a:pt x="4480821" y="3905860"/>
                      <a:pt x="4473010" y="3916718"/>
                    </a:cubicBezTo>
                    <a:close/>
                    <a:moveTo>
                      <a:pt x="4470534" y="2644178"/>
                    </a:moveTo>
                    <a:cubicBezTo>
                      <a:pt x="4458723" y="2668181"/>
                      <a:pt x="4453770" y="2621890"/>
                      <a:pt x="4444435" y="2613889"/>
                    </a:cubicBezTo>
                    <a:cubicBezTo>
                      <a:pt x="4443578" y="2629986"/>
                      <a:pt x="4447959" y="2633415"/>
                      <a:pt x="4447388" y="2648655"/>
                    </a:cubicBezTo>
                    <a:cubicBezTo>
                      <a:pt x="4439768" y="2650084"/>
                      <a:pt x="4434815" y="2645226"/>
                      <a:pt x="4431100" y="2637225"/>
                    </a:cubicBezTo>
                    <a:cubicBezTo>
                      <a:pt x="4445864" y="2601125"/>
                      <a:pt x="4427004" y="2606364"/>
                      <a:pt x="4428433" y="2559406"/>
                    </a:cubicBezTo>
                    <a:cubicBezTo>
                      <a:pt x="4439673" y="2566264"/>
                      <a:pt x="4444911" y="2587314"/>
                      <a:pt x="4451103" y="2606364"/>
                    </a:cubicBezTo>
                    <a:cubicBezTo>
                      <a:pt x="4450436" y="2581028"/>
                      <a:pt x="4458723" y="2581313"/>
                      <a:pt x="4458056" y="2556167"/>
                    </a:cubicBezTo>
                    <a:cubicBezTo>
                      <a:pt x="4463771" y="2562073"/>
                      <a:pt x="4477391" y="2549024"/>
                      <a:pt x="4477677" y="2568074"/>
                    </a:cubicBezTo>
                    <a:cubicBezTo>
                      <a:pt x="4473963" y="2595601"/>
                      <a:pt x="4457580" y="2587124"/>
                      <a:pt x="4454246" y="2615603"/>
                    </a:cubicBezTo>
                    <a:cubicBezTo>
                      <a:pt x="4470629" y="2599601"/>
                      <a:pt x="4454817" y="2633225"/>
                      <a:pt x="4470534" y="2644178"/>
                    </a:cubicBezTo>
                    <a:close/>
                    <a:moveTo>
                      <a:pt x="4412336" y="3880714"/>
                    </a:moveTo>
                    <a:cubicBezTo>
                      <a:pt x="4419956" y="3888334"/>
                      <a:pt x="4438911" y="3869665"/>
                      <a:pt x="4435863" y="3901859"/>
                    </a:cubicBezTo>
                    <a:cubicBezTo>
                      <a:pt x="4427957" y="3906812"/>
                      <a:pt x="4410336" y="3919290"/>
                      <a:pt x="4412336" y="3880714"/>
                    </a:cubicBezTo>
                    <a:close/>
                    <a:moveTo>
                      <a:pt x="4414813" y="2608745"/>
                    </a:moveTo>
                    <a:cubicBezTo>
                      <a:pt x="4425766" y="2597792"/>
                      <a:pt x="4405192" y="2593601"/>
                      <a:pt x="4405192" y="2581218"/>
                    </a:cubicBezTo>
                    <a:cubicBezTo>
                      <a:pt x="4411098" y="2574551"/>
                      <a:pt x="4409669" y="2547118"/>
                      <a:pt x="4421861" y="2558358"/>
                    </a:cubicBezTo>
                    <a:cubicBezTo>
                      <a:pt x="4423385" y="2581028"/>
                      <a:pt x="4423004" y="2590553"/>
                      <a:pt x="4427862" y="2619699"/>
                    </a:cubicBezTo>
                    <a:cubicBezTo>
                      <a:pt x="4423004" y="2617223"/>
                      <a:pt x="4415765" y="2620461"/>
                      <a:pt x="4414813" y="2608745"/>
                    </a:cubicBezTo>
                    <a:close/>
                    <a:moveTo>
                      <a:pt x="4368997" y="2583409"/>
                    </a:moveTo>
                    <a:cubicBezTo>
                      <a:pt x="4373379" y="2553691"/>
                      <a:pt x="4388238" y="2563311"/>
                      <a:pt x="4375569" y="2584647"/>
                    </a:cubicBezTo>
                    <a:cubicBezTo>
                      <a:pt x="4388333" y="2600363"/>
                      <a:pt x="4382618" y="2563501"/>
                      <a:pt x="4389000" y="2561120"/>
                    </a:cubicBezTo>
                    <a:cubicBezTo>
                      <a:pt x="4385856" y="2588267"/>
                      <a:pt x="4399668" y="2574741"/>
                      <a:pt x="4398525" y="2597125"/>
                    </a:cubicBezTo>
                    <a:cubicBezTo>
                      <a:pt x="4388428" y="2610936"/>
                      <a:pt x="4374808" y="2614746"/>
                      <a:pt x="4368997" y="2583409"/>
                    </a:cubicBezTo>
                    <a:close/>
                    <a:moveTo>
                      <a:pt x="4378522" y="2619604"/>
                    </a:moveTo>
                    <a:cubicBezTo>
                      <a:pt x="4381856" y="2620175"/>
                      <a:pt x="4385094" y="2620747"/>
                      <a:pt x="4388333" y="2621318"/>
                    </a:cubicBezTo>
                    <a:cubicBezTo>
                      <a:pt x="4388238" y="2629700"/>
                      <a:pt x="4388142" y="2638463"/>
                      <a:pt x="4388047" y="2647036"/>
                    </a:cubicBezTo>
                    <a:cubicBezTo>
                      <a:pt x="4379951" y="2646845"/>
                      <a:pt x="4372045" y="2645893"/>
                      <a:pt x="4371759" y="2626938"/>
                    </a:cubicBezTo>
                    <a:cubicBezTo>
                      <a:pt x="4380903" y="2629700"/>
                      <a:pt x="4382904" y="2645321"/>
                      <a:pt x="4378522" y="2619604"/>
                    </a:cubicBezTo>
                    <a:close/>
                    <a:moveTo>
                      <a:pt x="4347756" y="3895573"/>
                    </a:moveTo>
                    <a:cubicBezTo>
                      <a:pt x="4354709" y="3901859"/>
                      <a:pt x="4371473" y="3885572"/>
                      <a:pt x="4367854" y="3916147"/>
                    </a:cubicBezTo>
                    <a:cubicBezTo>
                      <a:pt x="4359853" y="3920719"/>
                      <a:pt x="4346233" y="3932054"/>
                      <a:pt x="4347756" y="3895573"/>
                    </a:cubicBezTo>
                    <a:close/>
                    <a:moveTo>
                      <a:pt x="4354138" y="1437361"/>
                    </a:moveTo>
                    <a:cubicBezTo>
                      <a:pt x="4356329" y="1408595"/>
                      <a:pt x="4372998" y="1422121"/>
                      <a:pt x="4383190" y="1416882"/>
                    </a:cubicBezTo>
                    <a:cubicBezTo>
                      <a:pt x="4380332" y="1446124"/>
                      <a:pt x="4387666" y="1450696"/>
                      <a:pt x="4385856" y="1477461"/>
                    </a:cubicBezTo>
                    <a:cubicBezTo>
                      <a:pt x="4373093" y="1465460"/>
                      <a:pt x="4380808" y="1428026"/>
                      <a:pt x="4354138" y="1437361"/>
                    </a:cubicBezTo>
                    <a:close/>
                    <a:moveTo>
                      <a:pt x="4352233" y="2296802"/>
                    </a:moveTo>
                    <a:cubicBezTo>
                      <a:pt x="4359472" y="2283562"/>
                      <a:pt x="4355186" y="2237461"/>
                      <a:pt x="4368902" y="2265369"/>
                    </a:cubicBezTo>
                    <a:cubicBezTo>
                      <a:pt x="4363758" y="2266703"/>
                      <a:pt x="4366426" y="2283752"/>
                      <a:pt x="4368616" y="2291182"/>
                    </a:cubicBezTo>
                    <a:cubicBezTo>
                      <a:pt x="4357567" y="2272132"/>
                      <a:pt x="4353948" y="2317852"/>
                      <a:pt x="4352233" y="2296802"/>
                    </a:cubicBezTo>
                    <a:close/>
                    <a:moveTo>
                      <a:pt x="4293083" y="2595887"/>
                    </a:moveTo>
                    <a:cubicBezTo>
                      <a:pt x="4303370" y="2599411"/>
                      <a:pt x="4317276" y="2594363"/>
                      <a:pt x="4322610" y="2609698"/>
                    </a:cubicBezTo>
                    <a:cubicBezTo>
                      <a:pt x="4328897" y="2595601"/>
                      <a:pt x="4318419" y="2582361"/>
                      <a:pt x="4329564" y="2576360"/>
                    </a:cubicBezTo>
                    <a:cubicBezTo>
                      <a:pt x="4331754" y="2596458"/>
                      <a:pt x="4348232" y="2582266"/>
                      <a:pt x="4345661" y="2613698"/>
                    </a:cubicBezTo>
                    <a:cubicBezTo>
                      <a:pt x="4328516" y="2619128"/>
                      <a:pt x="4311085" y="2647893"/>
                      <a:pt x="4293083" y="2595887"/>
                    </a:cubicBezTo>
                    <a:close/>
                    <a:moveTo>
                      <a:pt x="4287082" y="2551786"/>
                    </a:moveTo>
                    <a:cubicBezTo>
                      <a:pt x="4300989" y="2581218"/>
                      <a:pt x="4319657" y="2529212"/>
                      <a:pt x="4332993" y="2559882"/>
                    </a:cubicBezTo>
                    <a:cubicBezTo>
                      <a:pt x="4319372" y="2557882"/>
                      <a:pt x="4295559" y="2595220"/>
                      <a:pt x="4287082" y="2551786"/>
                    </a:cubicBezTo>
                    <a:close/>
                    <a:moveTo>
                      <a:pt x="4325277" y="1440790"/>
                    </a:moveTo>
                    <a:cubicBezTo>
                      <a:pt x="4333564" y="1441361"/>
                      <a:pt x="4330231" y="1408119"/>
                      <a:pt x="4338422" y="1408691"/>
                    </a:cubicBezTo>
                    <a:cubicBezTo>
                      <a:pt x="4347852" y="1428026"/>
                      <a:pt x="4331088" y="1468889"/>
                      <a:pt x="4325277" y="1440790"/>
                    </a:cubicBezTo>
                    <a:close/>
                    <a:moveTo>
                      <a:pt x="4266794" y="2066582"/>
                    </a:moveTo>
                    <a:cubicBezTo>
                      <a:pt x="4287558" y="2044103"/>
                      <a:pt x="4277366" y="2038769"/>
                      <a:pt x="4296607" y="2011814"/>
                    </a:cubicBezTo>
                    <a:cubicBezTo>
                      <a:pt x="4300036" y="2068868"/>
                      <a:pt x="4285177" y="2073536"/>
                      <a:pt x="4266794" y="2066582"/>
                    </a:cubicBezTo>
                    <a:close/>
                    <a:moveTo>
                      <a:pt x="4263079" y="2642178"/>
                    </a:moveTo>
                    <a:cubicBezTo>
                      <a:pt x="4261460" y="2598077"/>
                      <a:pt x="4250125" y="2650179"/>
                      <a:pt x="4246506" y="2656466"/>
                    </a:cubicBezTo>
                    <a:cubicBezTo>
                      <a:pt x="4243648" y="2615603"/>
                      <a:pt x="4225741" y="2649798"/>
                      <a:pt x="4227360" y="2618556"/>
                    </a:cubicBezTo>
                    <a:cubicBezTo>
                      <a:pt x="4221074" y="2621033"/>
                      <a:pt x="4221169" y="2641988"/>
                      <a:pt x="4210787" y="2632748"/>
                    </a:cubicBezTo>
                    <a:cubicBezTo>
                      <a:pt x="4211073" y="2621033"/>
                      <a:pt x="4209548" y="2613603"/>
                      <a:pt x="4207929" y="2606364"/>
                    </a:cubicBezTo>
                    <a:cubicBezTo>
                      <a:pt x="4228027" y="2603983"/>
                      <a:pt x="4247839" y="2611793"/>
                      <a:pt x="4244315" y="2578646"/>
                    </a:cubicBezTo>
                    <a:cubicBezTo>
                      <a:pt x="4253173" y="2599220"/>
                      <a:pt x="4273175" y="2593601"/>
                      <a:pt x="4276509" y="2627414"/>
                    </a:cubicBezTo>
                    <a:cubicBezTo>
                      <a:pt x="4271461" y="2630939"/>
                      <a:pt x="4267937" y="2638654"/>
                      <a:pt x="4263079" y="2642178"/>
                    </a:cubicBezTo>
                    <a:close/>
                    <a:moveTo>
                      <a:pt x="4251078" y="2295944"/>
                    </a:moveTo>
                    <a:lnTo>
                      <a:pt x="4264032" y="2298326"/>
                    </a:lnTo>
                    <a:cubicBezTo>
                      <a:pt x="4266127" y="2331949"/>
                      <a:pt x="4248125" y="2328520"/>
                      <a:pt x="4251078" y="2295944"/>
                    </a:cubicBezTo>
                    <a:close/>
                    <a:moveTo>
                      <a:pt x="4207358" y="2176025"/>
                    </a:moveTo>
                    <a:cubicBezTo>
                      <a:pt x="4222979" y="2187550"/>
                      <a:pt x="4239838" y="2151736"/>
                      <a:pt x="4242601" y="2199742"/>
                    </a:cubicBezTo>
                    <a:cubicBezTo>
                      <a:pt x="4225170" y="2186788"/>
                      <a:pt x="4216311" y="2203742"/>
                      <a:pt x="4207358" y="2176025"/>
                    </a:cubicBezTo>
                    <a:close/>
                    <a:moveTo>
                      <a:pt x="4218883" y="2281466"/>
                    </a:moveTo>
                    <a:cubicBezTo>
                      <a:pt x="4225456" y="2287848"/>
                      <a:pt x="4241553" y="2271656"/>
                      <a:pt x="4238028" y="2302136"/>
                    </a:cubicBezTo>
                    <a:cubicBezTo>
                      <a:pt x="4229456" y="2300421"/>
                      <a:pt x="4218978" y="2303469"/>
                      <a:pt x="4218883" y="2281466"/>
                    </a:cubicBezTo>
                    <a:close/>
                    <a:moveTo>
                      <a:pt x="4181831" y="2593029"/>
                    </a:moveTo>
                    <a:cubicBezTo>
                      <a:pt x="4182212" y="2603221"/>
                      <a:pt x="4186879" y="2603221"/>
                      <a:pt x="4191547" y="2603411"/>
                    </a:cubicBezTo>
                    <a:cubicBezTo>
                      <a:pt x="4192689" y="2654561"/>
                      <a:pt x="4170401" y="2607317"/>
                      <a:pt x="4181831" y="2593029"/>
                    </a:cubicBezTo>
                    <a:close/>
                    <a:moveTo>
                      <a:pt x="4171258" y="2427580"/>
                    </a:moveTo>
                    <a:cubicBezTo>
                      <a:pt x="4173449" y="2412435"/>
                      <a:pt x="4182783" y="2373097"/>
                      <a:pt x="4188022" y="2396243"/>
                    </a:cubicBezTo>
                    <a:cubicBezTo>
                      <a:pt x="4181259" y="2403005"/>
                      <a:pt x="4180783" y="2428723"/>
                      <a:pt x="4171258" y="2427580"/>
                    </a:cubicBezTo>
                    <a:close/>
                    <a:moveTo>
                      <a:pt x="4163448" y="2090490"/>
                    </a:moveTo>
                    <a:cubicBezTo>
                      <a:pt x="4166305" y="2053438"/>
                      <a:pt x="4147064" y="2069059"/>
                      <a:pt x="4144874" y="2044008"/>
                    </a:cubicBezTo>
                    <a:cubicBezTo>
                      <a:pt x="4161828" y="2063725"/>
                      <a:pt x="4181355" y="2053438"/>
                      <a:pt x="4189355" y="2078108"/>
                    </a:cubicBezTo>
                    <a:cubicBezTo>
                      <a:pt x="4182878" y="2088680"/>
                      <a:pt x="4170877" y="2082870"/>
                      <a:pt x="4163448" y="2090490"/>
                    </a:cubicBezTo>
                    <a:close/>
                    <a:moveTo>
                      <a:pt x="4128110" y="2083918"/>
                    </a:moveTo>
                    <a:cubicBezTo>
                      <a:pt x="4128967" y="2035626"/>
                      <a:pt x="4150112" y="2078584"/>
                      <a:pt x="4156971" y="2089252"/>
                    </a:cubicBezTo>
                    <a:cubicBezTo>
                      <a:pt x="4143445" y="2096015"/>
                      <a:pt x="4142778" y="2088871"/>
                      <a:pt x="4128110" y="2083918"/>
                    </a:cubicBezTo>
                    <a:close/>
                    <a:moveTo>
                      <a:pt x="4112965" y="2408339"/>
                    </a:moveTo>
                    <a:cubicBezTo>
                      <a:pt x="4107536" y="2407292"/>
                      <a:pt x="4102202" y="2406339"/>
                      <a:pt x="4096773" y="2405387"/>
                    </a:cubicBezTo>
                    <a:cubicBezTo>
                      <a:pt x="4095248" y="2387099"/>
                      <a:pt x="4089153" y="2379479"/>
                      <a:pt x="4091248" y="2352713"/>
                    </a:cubicBezTo>
                    <a:cubicBezTo>
                      <a:pt x="4102392" y="2361667"/>
                      <a:pt x="4103916" y="2342236"/>
                      <a:pt x="4114108" y="2348237"/>
                    </a:cubicBezTo>
                    <a:cubicBezTo>
                      <a:pt x="4117061" y="2372335"/>
                      <a:pt x="4116775" y="2385480"/>
                      <a:pt x="4112965" y="2408339"/>
                    </a:cubicBezTo>
                    <a:close/>
                    <a:moveTo>
                      <a:pt x="4087628" y="3445517"/>
                    </a:moveTo>
                    <a:cubicBezTo>
                      <a:pt x="4084580" y="3471520"/>
                      <a:pt x="4098963" y="3457899"/>
                      <a:pt x="4093534" y="3489617"/>
                    </a:cubicBezTo>
                    <a:cubicBezTo>
                      <a:pt x="4083342" y="3498095"/>
                      <a:pt x="4079818" y="3450946"/>
                      <a:pt x="4087628" y="3445517"/>
                    </a:cubicBezTo>
                    <a:close/>
                    <a:moveTo>
                      <a:pt x="4067722" y="3433325"/>
                    </a:moveTo>
                    <a:cubicBezTo>
                      <a:pt x="4078675" y="3435706"/>
                      <a:pt x="4080009" y="3460090"/>
                      <a:pt x="4080104" y="3487236"/>
                    </a:cubicBezTo>
                    <a:cubicBezTo>
                      <a:pt x="4063721" y="3502381"/>
                      <a:pt x="4049624" y="3458090"/>
                      <a:pt x="4033336" y="3470377"/>
                    </a:cubicBezTo>
                    <a:cubicBezTo>
                      <a:pt x="4032860" y="3453899"/>
                      <a:pt x="4037527" y="3452089"/>
                      <a:pt x="4037432" y="3436658"/>
                    </a:cubicBezTo>
                    <a:cubicBezTo>
                      <a:pt x="4063435" y="3444374"/>
                      <a:pt x="4055529" y="3461518"/>
                      <a:pt x="4077247" y="3460947"/>
                    </a:cubicBezTo>
                    <a:cubicBezTo>
                      <a:pt x="4069912" y="3461138"/>
                      <a:pt x="4066769" y="3451993"/>
                      <a:pt x="4067722" y="3433325"/>
                    </a:cubicBezTo>
                    <a:close/>
                    <a:moveTo>
                      <a:pt x="4062102" y="2347380"/>
                    </a:moveTo>
                    <a:cubicBezTo>
                      <a:pt x="4066007" y="2340902"/>
                      <a:pt x="4070960" y="2337664"/>
                      <a:pt x="4078484" y="2341759"/>
                    </a:cubicBezTo>
                    <a:cubicBezTo>
                      <a:pt x="4077818" y="2351761"/>
                      <a:pt x="4078580" y="2366143"/>
                      <a:pt x="4074770" y="2366906"/>
                    </a:cubicBezTo>
                    <a:cubicBezTo>
                      <a:pt x="4074675" y="2350237"/>
                      <a:pt x="4061815" y="2379479"/>
                      <a:pt x="4062102" y="2347380"/>
                    </a:cubicBezTo>
                    <a:close/>
                    <a:moveTo>
                      <a:pt x="4046957" y="2628653"/>
                    </a:moveTo>
                    <a:cubicBezTo>
                      <a:pt x="4048385" y="2609031"/>
                      <a:pt x="4051053" y="2592267"/>
                      <a:pt x="4057625" y="2587600"/>
                    </a:cubicBezTo>
                    <a:cubicBezTo>
                      <a:pt x="4065435" y="2600554"/>
                      <a:pt x="4051243" y="2612460"/>
                      <a:pt x="4060196" y="2622557"/>
                    </a:cubicBezTo>
                    <a:cubicBezTo>
                      <a:pt x="4059244" y="2605697"/>
                      <a:pt x="4075341" y="2612746"/>
                      <a:pt x="4069817" y="2632843"/>
                    </a:cubicBezTo>
                    <a:cubicBezTo>
                      <a:pt x="4062197" y="2631415"/>
                      <a:pt x="4054577" y="2629986"/>
                      <a:pt x="4046957" y="2628653"/>
                    </a:cubicBezTo>
                    <a:close/>
                    <a:moveTo>
                      <a:pt x="4043528" y="2636654"/>
                    </a:moveTo>
                    <a:cubicBezTo>
                      <a:pt x="4025907" y="2648465"/>
                      <a:pt x="4013048" y="2668562"/>
                      <a:pt x="3997141" y="2662752"/>
                    </a:cubicBezTo>
                    <a:cubicBezTo>
                      <a:pt x="3997141" y="2611031"/>
                      <a:pt x="3990378" y="2643131"/>
                      <a:pt x="3991998" y="2592839"/>
                    </a:cubicBezTo>
                    <a:cubicBezTo>
                      <a:pt x="3996474" y="2593982"/>
                      <a:pt x="3999237" y="2590172"/>
                      <a:pt x="4001999" y="2586076"/>
                    </a:cubicBezTo>
                    <a:cubicBezTo>
                      <a:pt x="3997332" y="2611317"/>
                      <a:pt x="4011905" y="2632463"/>
                      <a:pt x="4014477" y="2614175"/>
                    </a:cubicBezTo>
                    <a:cubicBezTo>
                      <a:pt x="3997903" y="2615318"/>
                      <a:pt x="4027716" y="2576360"/>
                      <a:pt x="4027907" y="2599316"/>
                    </a:cubicBezTo>
                    <a:cubicBezTo>
                      <a:pt x="4024097" y="2600173"/>
                      <a:pt x="4024097" y="2612270"/>
                      <a:pt x="4024097" y="2624462"/>
                    </a:cubicBezTo>
                    <a:cubicBezTo>
                      <a:pt x="4028193" y="2636463"/>
                      <a:pt x="4033813" y="2631510"/>
                      <a:pt x="4037337" y="2618366"/>
                    </a:cubicBezTo>
                    <a:cubicBezTo>
                      <a:pt x="4031621" y="2615127"/>
                      <a:pt x="4030193" y="2602173"/>
                      <a:pt x="4031526" y="2582742"/>
                    </a:cubicBezTo>
                    <a:cubicBezTo>
                      <a:pt x="4034860" y="2564740"/>
                      <a:pt x="4050100" y="2587219"/>
                      <a:pt x="4041146" y="2593220"/>
                    </a:cubicBezTo>
                    <a:cubicBezTo>
                      <a:pt x="4033240" y="2574265"/>
                      <a:pt x="4044290" y="2621128"/>
                      <a:pt x="4043528" y="2636654"/>
                    </a:cubicBezTo>
                    <a:close/>
                    <a:moveTo>
                      <a:pt x="3997998" y="4161987"/>
                    </a:moveTo>
                    <a:cubicBezTo>
                      <a:pt x="3998284" y="4150462"/>
                      <a:pt x="3998475" y="4139127"/>
                      <a:pt x="3998760" y="4127697"/>
                    </a:cubicBezTo>
                    <a:cubicBezTo>
                      <a:pt x="4012095" y="4123220"/>
                      <a:pt x="4010952" y="4171036"/>
                      <a:pt x="3997998" y="4161987"/>
                    </a:cubicBezTo>
                    <a:close/>
                    <a:moveTo>
                      <a:pt x="3969804" y="4191610"/>
                    </a:moveTo>
                    <a:cubicBezTo>
                      <a:pt x="3970090" y="4168083"/>
                      <a:pt x="3975900" y="4175227"/>
                      <a:pt x="3970566" y="4157225"/>
                    </a:cubicBezTo>
                    <a:cubicBezTo>
                      <a:pt x="3983044" y="4152176"/>
                      <a:pt x="3986664" y="4179513"/>
                      <a:pt x="3994569" y="4161320"/>
                    </a:cubicBezTo>
                    <a:cubicBezTo>
                      <a:pt x="3993521" y="4191800"/>
                      <a:pt x="3982473" y="4193896"/>
                      <a:pt x="3969804" y="4191610"/>
                    </a:cubicBezTo>
                    <a:close/>
                    <a:moveTo>
                      <a:pt x="3989807" y="2695899"/>
                    </a:moveTo>
                    <a:cubicBezTo>
                      <a:pt x="3996284" y="2697042"/>
                      <a:pt x="3994474" y="2673230"/>
                      <a:pt x="4003237" y="2681135"/>
                    </a:cubicBezTo>
                    <a:cubicBezTo>
                      <a:pt x="4003237" y="2692089"/>
                      <a:pt x="4007237" y="2693708"/>
                      <a:pt x="4005999" y="2707424"/>
                    </a:cubicBezTo>
                    <a:cubicBezTo>
                      <a:pt x="4001332" y="2701900"/>
                      <a:pt x="3988854" y="2714378"/>
                      <a:pt x="3989807" y="2695899"/>
                    </a:cubicBezTo>
                    <a:close/>
                    <a:moveTo>
                      <a:pt x="3911892" y="2664276"/>
                    </a:moveTo>
                    <a:cubicBezTo>
                      <a:pt x="3911130" y="2642845"/>
                      <a:pt x="3928465" y="2629605"/>
                      <a:pt x="3928752" y="2641702"/>
                    </a:cubicBezTo>
                    <a:cubicBezTo>
                      <a:pt x="3922751" y="2648274"/>
                      <a:pt x="3923703" y="2675801"/>
                      <a:pt x="3911892" y="2664276"/>
                    </a:cubicBezTo>
                    <a:close/>
                    <a:moveTo>
                      <a:pt x="3876173" y="2786863"/>
                    </a:moveTo>
                    <a:cubicBezTo>
                      <a:pt x="3878364" y="2756478"/>
                      <a:pt x="3891604" y="2759717"/>
                      <a:pt x="3900081" y="2748287"/>
                    </a:cubicBezTo>
                    <a:cubicBezTo>
                      <a:pt x="3897128" y="2776385"/>
                      <a:pt x="3890556" y="2793340"/>
                      <a:pt x="3876173" y="2786863"/>
                    </a:cubicBezTo>
                    <a:close/>
                    <a:moveTo>
                      <a:pt x="3869411" y="2794197"/>
                    </a:moveTo>
                    <a:cubicBezTo>
                      <a:pt x="3861124" y="2791625"/>
                      <a:pt x="3858457" y="2776385"/>
                      <a:pt x="3853790" y="2765336"/>
                    </a:cubicBezTo>
                    <a:cubicBezTo>
                      <a:pt x="3863982" y="2774576"/>
                      <a:pt x="3864267" y="2753811"/>
                      <a:pt x="3870554" y="2751334"/>
                    </a:cubicBezTo>
                    <a:cubicBezTo>
                      <a:pt x="3867887" y="2778290"/>
                      <a:pt x="3875983" y="2778957"/>
                      <a:pt x="3869411" y="2794197"/>
                    </a:cubicBezTo>
                    <a:close/>
                    <a:moveTo>
                      <a:pt x="3768541" y="4768253"/>
                    </a:moveTo>
                    <a:cubicBezTo>
                      <a:pt x="3778733" y="4746251"/>
                      <a:pt x="3775875" y="4779683"/>
                      <a:pt x="3785877" y="4779970"/>
                    </a:cubicBezTo>
                    <a:cubicBezTo>
                      <a:pt x="3786639" y="4769492"/>
                      <a:pt x="3787591" y="4759776"/>
                      <a:pt x="3793496" y="4763967"/>
                    </a:cubicBezTo>
                    <a:cubicBezTo>
                      <a:pt x="3793020" y="4797305"/>
                      <a:pt x="3771303" y="4790828"/>
                      <a:pt x="3768541" y="4768253"/>
                    </a:cubicBezTo>
                    <a:close/>
                    <a:moveTo>
                      <a:pt x="3801022" y="2660466"/>
                    </a:moveTo>
                    <a:cubicBezTo>
                      <a:pt x="3796830" y="2625890"/>
                      <a:pt x="3813689" y="2577408"/>
                      <a:pt x="3815118" y="2619985"/>
                    </a:cubicBezTo>
                    <a:cubicBezTo>
                      <a:pt x="3801878" y="2607221"/>
                      <a:pt x="3808451" y="2655132"/>
                      <a:pt x="3801022" y="2660466"/>
                    </a:cubicBezTo>
                    <a:close/>
                    <a:moveTo>
                      <a:pt x="3790544" y="2796578"/>
                    </a:moveTo>
                    <a:cubicBezTo>
                      <a:pt x="3796544" y="2767051"/>
                      <a:pt x="3779685" y="2789244"/>
                      <a:pt x="3781495" y="2769051"/>
                    </a:cubicBezTo>
                    <a:cubicBezTo>
                      <a:pt x="3793496" y="2757716"/>
                      <a:pt x="3796544" y="2773433"/>
                      <a:pt x="3808070" y="2756764"/>
                    </a:cubicBezTo>
                    <a:cubicBezTo>
                      <a:pt x="3805307" y="2779243"/>
                      <a:pt x="3795402" y="2780195"/>
                      <a:pt x="3790544" y="2796578"/>
                    </a:cubicBezTo>
                    <a:close/>
                    <a:moveTo>
                      <a:pt x="3698437" y="4850930"/>
                    </a:moveTo>
                    <a:cubicBezTo>
                      <a:pt x="3696056" y="4828166"/>
                      <a:pt x="3719773" y="4812259"/>
                      <a:pt x="3716344" y="4845501"/>
                    </a:cubicBezTo>
                    <a:cubicBezTo>
                      <a:pt x="3706628" y="4836643"/>
                      <a:pt x="3706819" y="4855883"/>
                      <a:pt x="3698437" y="4850930"/>
                    </a:cubicBezTo>
                    <a:close/>
                    <a:moveTo>
                      <a:pt x="3776828" y="2819819"/>
                    </a:moveTo>
                    <a:cubicBezTo>
                      <a:pt x="3775113" y="2839631"/>
                      <a:pt x="3776352" y="2852871"/>
                      <a:pt x="3778733" y="2863444"/>
                    </a:cubicBezTo>
                    <a:cubicBezTo>
                      <a:pt x="3761493" y="2883732"/>
                      <a:pt x="3759683" y="2822867"/>
                      <a:pt x="3776828" y="2819819"/>
                    </a:cubicBezTo>
                    <a:close/>
                    <a:moveTo>
                      <a:pt x="3753301" y="2944883"/>
                    </a:moveTo>
                    <a:cubicBezTo>
                      <a:pt x="3758540" y="2935929"/>
                      <a:pt x="3768065" y="2917355"/>
                      <a:pt x="3769779" y="2947835"/>
                    </a:cubicBezTo>
                    <a:cubicBezTo>
                      <a:pt x="3767589" y="2952503"/>
                      <a:pt x="3753587" y="2965076"/>
                      <a:pt x="3753301" y="2944883"/>
                    </a:cubicBezTo>
                    <a:close/>
                    <a:moveTo>
                      <a:pt x="3711105" y="3333979"/>
                    </a:moveTo>
                    <a:cubicBezTo>
                      <a:pt x="3709486" y="3285211"/>
                      <a:pt x="3726155" y="3291593"/>
                      <a:pt x="3736346" y="3278258"/>
                    </a:cubicBezTo>
                    <a:cubicBezTo>
                      <a:pt x="3734537" y="3337217"/>
                      <a:pt x="3719392" y="3297593"/>
                      <a:pt x="3711105" y="3333979"/>
                    </a:cubicBezTo>
                    <a:close/>
                    <a:moveTo>
                      <a:pt x="3661385" y="4792542"/>
                    </a:moveTo>
                    <a:cubicBezTo>
                      <a:pt x="3659670" y="4752918"/>
                      <a:pt x="3674148" y="4759871"/>
                      <a:pt x="3684054" y="4753394"/>
                    </a:cubicBezTo>
                    <a:cubicBezTo>
                      <a:pt x="3683387" y="4786160"/>
                      <a:pt x="3673386" y="4792257"/>
                      <a:pt x="3661385" y="4792542"/>
                    </a:cubicBezTo>
                    <a:close/>
                    <a:moveTo>
                      <a:pt x="3734918" y="2898305"/>
                    </a:moveTo>
                    <a:cubicBezTo>
                      <a:pt x="3729203" y="2892400"/>
                      <a:pt x="3721487" y="2891352"/>
                      <a:pt x="3719106" y="2878017"/>
                    </a:cubicBezTo>
                    <a:cubicBezTo>
                      <a:pt x="3727584" y="2878970"/>
                      <a:pt x="3723678" y="2841917"/>
                      <a:pt x="3736251" y="2855443"/>
                    </a:cubicBezTo>
                    <a:cubicBezTo>
                      <a:pt x="3733489" y="2882399"/>
                      <a:pt x="3741585" y="2883065"/>
                      <a:pt x="3734918" y="2898305"/>
                    </a:cubicBezTo>
                    <a:close/>
                    <a:moveTo>
                      <a:pt x="3683673" y="2854014"/>
                    </a:moveTo>
                    <a:cubicBezTo>
                      <a:pt x="3693484" y="2858586"/>
                      <a:pt x="3709390" y="2849251"/>
                      <a:pt x="3709296" y="2876112"/>
                    </a:cubicBezTo>
                    <a:cubicBezTo>
                      <a:pt x="3703200" y="2880208"/>
                      <a:pt x="3687959" y="2887161"/>
                      <a:pt x="3683673" y="2854014"/>
                    </a:cubicBezTo>
                    <a:close/>
                    <a:moveTo>
                      <a:pt x="3676244" y="3275686"/>
                    </a:moveTo>
                    <a:cubicBezTo>
                      <a:pt x="3687578" y="3269114"/>
                      <a:pt x="3686722" y="3289592"/>
                      <a:pt x="3685007" y="3311881"/>
                    </a:cubicBezTo>
                    <a:cubicBezTo>
                      <a:pt x="3676148" y="3312738"/>
                      <a:pt x="3677006" y="3292355"/>
                      <a:pt x="3676244" y="3275686"/>
                    </a:cubicBezTo>
                    <a:close/>
                    <a:moveTo>
                      <a:pt x="3684721" y="3121857"/>
                    </a:moveTo>
                    <a:cubicBezTo>
                      <a:pt x="3673862" y="3127477"/>
                      <a:pt x="3674815" y="3106712"/>
                      <a:pt x="3672339" y="3093663"/>
                    </a:cubicBezTo>
                    <a:cubicBezTo>
                      <a:pt x="3674815" y="3087281"/>
                      <a:pt x="3691389" y="3078042"/>
                      <a:pt x="3692150" y="3097378"/>
                    </a:cubicBezTo>
                    <a:cubicBezTo>
                      <a:pt x="3683102" y="3094234"/>
                      <a:pt x="3680435" y="3108427"/>
                      <a:pt x="3684721" y="3121857"/>
                    </a:cubicBezTo>
                    <a:close/>
                    <a:moveTo>
                      <a:pt x="3614427" y="3134716"/>
                    </a:moveTo>
                    <a:cubicBezTo>
                      <a:pt x="3616903" y="3152813"/>
                      <a:pt x="3626809" y="3154909"/>
                      <a:pt x="3626142" y="3180055"/>
                    </a:cubicBezTo>
                    <a:cubicBezTo>
                      <a:pt x="3621761" y="3179198"/>
                      <a:pt x="3617284" y="3178340"/>
                      <a:pt x="3612903" y="3177483"/>
                    </a:cubicBezTo>
                    <a:cubicBezTo>
                      <a:pt x="3621666" y="3153861"/>
                      <a:pt x="3607759" y="3144526"/>
                      <a:pt x="3614427" y="3134716"/>
                    </a:cubicBezTo>
                    <a:close/>
                    <a:moveTo>
                      <a:pt x="3480696" y="4769016"/>
                    </a:moveTo>
                    <a:cubicBezTo>
                      <a:pt x="3489649" y="4769396"/>
                      <a:pt x="3495269" y="4776159"/>
                      <a:pt x="3497745" y="4789399"/>
                    </a:cubicBezTo>
                    <a:cubicBezTo>
                      <a:pt x="3493173" y="4799400"/>
                      <a:pt x="3473647" y="4804830"/>
                      <a:pt x="3480696" y="4769016"/>
                    </a:cubicBezTo>
                    <a:close/>
                    <a:moveTo>
                      <a:pt x="3470504" y="3158624"/>
                    </a:moveTo>
                    <a:cubicBezTo>
                      <a:pt x="3466789" y="3126810"/>
                      <a:pt x="3493840" y="3112618"/>
                      <a:pt x="3490982" y="3145479"/>
                    </a:cubicBezTo>
                    <a:cubicBezTo>
                      <a:pt x="3480790" y="3139097"/>
                      <a:pt x="3482410" y="3170149"/>
                      <a:pt x="3470504" y="3158624"/>
                    </a:cubicBezTo>
                    <a:close/>
                    <a:moveTo>
                      <a:pt x="3414782" y="4108171"/>
                    </a:moveTo>
                    <a:cubicBezTo>
                      <a:pt x="3423069" y="4100837"/>
                      <a:pt x="3431451" y="4093502"/>
                      <a:pt x="3436976" y="4077786"/>
                    </a:cubicBezTo>
                    <a:cubicBezTo>
                      <a:pt x="3438214" y="4090835"/>
                      <a:pt x="3441071" y="4100360"/>
                      <a:pt x="3442310" y="4113314"/>
                    </a:cubicBezTo>
                    <a:cubicBezTo>
                      <a:pt x="3432594" y="4112457"/>
                      <a:pt x="3417830" y="4146461"/>
                      <a:pt x="3414782" y="4108171"/>
                    </a:cubicBezTo>
                    <a:close/>
                    <a:moveTo>
                      <a:pt x="3267335" y="4132555"/>
                    </a:moveTo>
                    <a:cubicBezTo>
                      <a:pt x="3267907" y="4121030"/>
                      <a:pt x="3268574" y="4109505"/>
                      <a:pt x="3269145" y="4098074"/>
                    </a:cubicBezTo>
                    <a:cubicBezTo>
                      <a:pt x="3276670" y="4103408"/>
                      <a:pt x="3280671" y="4115600"/>
                      <a:pt x="3281147" y="4135031"/>
                    </a:cubicBezTo>
                    <a:cubicBezTo>
                      <a:pt x="3276575" y="4134174"/>
                      <a:pt x="3272003" y="4133317"/>
                      <a:pt x="3267335" y="4132555"/>
                    </a:cubicBezTo>
                    <a:close/>
                    <a:moveTo>
                      <a:pt x="3132271" y="5138300"/>
                    </a:moveTo>
                    <a:cubicBezTo>
                      <a:pt x="3138081" y="5138585"/>
                      <a:pt x="3144939" y="5141920"/>
                      <a:pt x="3144273" y="5123250"/>
                    </a:cubicBezTo>
                    <a:cubicBezTo>
                      <a:pt x="3138843" y="5134109"/>
                      <a:pt x="3121508" y="5134109"/>
                      <a:pt x="3122841" y="5110582"/>
                    </a:cubicBezTo>
                    <a:cubicBezTo>
                      <a:pt x="3144939" y="5118773"/>
                      <a:pt x="3157703" y="5098485"/>
                      <a:pt x="3175419" y="5094389"/>
                    </a:cubicBezTo>
                    <a:cubicBezTo>
                      <a:pt x="3169419" y="5133537"/>
                      <a:pt x="3147321" y="5144777"/>
                      <a:pt x="3132271" y="5138300"/>
                    </a:cubicBezTo>
                    <a:close/>
                    <a:moveTo>
                      <a:pt x="2884812" y="5334991"/>
                    </a:moveTo>
                    <a:cubicBezTo>
                      <a:pt x="2891574" y="5339944"/>
                      <a:pt x="2900432" y="5341087"/>
                      <a:pt x="2897766" y="5363566"/>
                    </a:cubicBezTo>
                    <a:cubicBezTo>
                      <a:pt x="2889574" y="5378996"/>
                      <a:pt x="2879478" y="5365090"/>
                      <a:pt x="2884812" y="5334991"/>
                    </a:cubicBezTo>
                    <a:close/>
                    <a:moveTo>
                      <a:pt x="2566296" y="3432086"/>
                    </a:moveTo>
                    <a:cubicBezTo>
                      <a:pt x="2569629" y="3411798"/>
                      <a:pt x="2562009" y="3412084"/>
                      <a:pt x="2567057" y="3388462"/>
                    </a:cubicBezTo>
                    <a:cubicBezTo>
                      <a:pt x="2580107" y="3382937"/>
                      <a:pt x="2576297" y="3433515"/>
                      <a:pt x="2566296" y="3432086"/>
                    </a:cubicBezTo>
                    <a:close/>
                    <a:moveTo>
                      <a:pt x="2283689" y="5592452"/>
                    </a:moveTo>
                    <a:cubicBezTo>
                      <a:pt x="2284451" y="5559971"/>
                      <a:pt x="2315122" y="5577593"/>
                      <a:pt x="2305882" y="5605787"/>
                    </a:cubicBezTo>
                    <a:cubicBezTo>
                      <a:pt x="2292547" y="5600167"/>
                      <a:pt x="2298929" y="5580355"/>
                      <a:pt x="2283689" y="5592452"/>
                    </a:cubicBezTo>
                    <a:close/>
                    <a:moveTo>
                      <a:pt x="2191773" y="5993359"/>
                    </a:moveTo>
                    <a:cubicBezTo>
                      <a:pt x="2206632" y="5993454"/>
                      <a:pt x="2200250" y="6026982"/>
                      <a:pt x="2201964" y="6047842"/>
                    </a:cubicBezTo>
                    <a:cubicBezTo>
                      <a:pt x="2188439" y="6045746"/>
                      <a:pt x="2187867" y="6013266"/>
                      <a:pt x="2191773" y="5993359"/>
                    </a:cubicBezTo>
                    <a:close/>
                    <a:moveTo>
                      <a:pt x="1805534" y="5755615"/>
                    </a:moveTo>
                    <a:cubicBezTo>
                      <a:pt x="1813630" y="5765902"/>
                      <a:pt x="1830299" y="5763807"/>
                      <a:pt x="1824584" y="5794953"/>
                    </a:cubicBezTo>
                    <a:cubicBezTo>
                      <a:pt x="1815154" y="5780285"/>
                      <a:pt x="1797152" y="5805240"/>
                      <a:pt x="1805534" y="5755615"/>
                    </a:cubicBezTo>
                    <a:close/>
                    <a:moveTo>
                      <a:pt x="2354078" y="191396"/>
                    </a:moveTo>
                    <a:cubicBezTo>
                      <a:pt x="2354555" y="221495"/>
                      <a:pt x="2360651" y="181108"/>
                      <a:pt x="2357603" y="183680"/>
                    </a:cubicBezTo>
                    <a:cubicBezTo>
                      <a:pt x="2365889" y="176918"/>
                      <a:pt x="2391416" y="199587"/>
                      <a:pt x="2370366" y="241021"/>
                    </a:cubicBezTo>
                    <a:cubicBezTo>
                      <a:pt x="2370080" y="202254"/>
                      <a:pt x="2358936" y="225876"/>
                      <a:pt x="2347315" y="224828"/>
                    </a:cubicBezTo>
                    <a:cubicBezTo>
                      <a:pt x="2353031" y="204445"/>
                      <a:pt x="2349507" y="197587"/>
                      <a:pt x="2354078" y="191396"/>
                    </a:cubicBezTo>
                    <a:close/>
                    <a:moveTo>
                      <a:pt x="1662659" y="5169066"/>
                    </a:moveTo>
                    <a:cubicBezTo>
                      <a:pt x="1665326" y="5180781"/>
                      <a:pt x="1689900" y="5192973"/>
                      <a:pt x="1676470" y="5207356"/>
                    </a:cubicBezTo>
                    <a:cubicBezTo>
                      <a:pt x="1673708" y="5195735"/>
                      <a:pt x="1649228" y="5183353"/>
                      <a:pt x="1662659" y="5169066"/>
                    </a:cubicBezTo>
                    <a:close/>
                    <a:moveTo>
                      <a:pt x="1662468" y="5248314"/>
                    </a:moveTo>
                    <a:cubicBezTo>
                      <a:pt x="1650753" y="5257076"/>
                      <a:pt x="1632369" y="5243456"/>
                      <a:pt x="1633131" y="5285747"/>
                    </a:cubicBezTo>
                    <a:cubicBezTo>
                      <a:pt x="1619606" y="5275650"/>
                      <a:pt x="1617605" y="5308130"/>
                      <a:pt x="1606271" y="5306226"/>
                    </a:cubicBezTo>
                    <a:cubicBezTo>
                      <a:pt x="1607223" y="5278317"/>
                      <a:pt x="1616367" y="5281175"/>
                      <a:pt x="1620463" y="5265268"/>
                    </a:cubicBezTo>
                    <a:cubicBezTo>
                      <a:pt x="1591602" y="5268316"/>
                      <a:pt x="1572076" y="5218500"/>
                      <a:pt x="1548073" y="5248980"/>
                    </a:cubicBezTo>
                    <a:cubicBezTo>
                      <a:pt x="1546549" y="5259838"/>
                      <a:pt x="1551121" y="5261839"/>
                      <a:pt x="1547787" y="5275460"/>
                    </a:cubicBezTo>
                    <a:cubicBezTo>
                      <a:pt x="1538453" y="5289747"/>
                      <a:pt x="1537214" y="5269269"/>
                      <a:pt x="1530071" y="5262601"/>
                    </a:cubicBezTo>
                    <a:cubicBezTo>
                      <a:pt x="1532356" y="5275841"/>
                      <a:pt x="1530833" y="5284413"/>
                      <a:pt x="1522165" y="5287366"/>
                    </a:cubicBezTo>
                    <a:cubicBezTo>
                      <a:pt x="1523117" y="5277079"/>
                      <a:pt x="1526737" y="5263363"/>
                      <a:pt x="1522355" y="5260887"/>
                    </a:cubicBezTo>
                    <a:cubicBezTo>
                      <a:pt x="1517021" y="5272602"/>
                      <a:pt x="1513973" y="5293176"/>
                      <a:pt x="1502734" y="5282794"/>
                    </a:cubicBezTo>
                    <a:cubicBezTo>
                      <a:pt x="1518926" y="5248694"/>
                      <a:pt x="1496257" y="5265649"/>
                      <a:pt x="1498067" y="5237360"/>
                    </a:cubicBezTo>
                    <a:cubicBezTo>
                      <a:pt x="1510449" y="5230121"/>
                      <a:pt x="1519689" y="5232407"/>
                      <a:pt x="1528832" y="5244789"/>
                    </a:cubicBezTo>
                    <a:cubicBezTo>
                      <a:pt x="1524356" y="5226787"/>
                      <a:pt x="1533595" y="5229740"/>
                      <a:pt x="1535691" y="5202117"/>
                    </a:cubicBezTo>
                    <a:cubicBezTo>
                      <a:pt x="1529309" y="5198593"/>
                      <a:pt x="1515116" y="5206118"/>
                      <a:pt x="1523117" y="5181448"/>
                    </a:cubicBezTo>
                    <a:cubicBezTo>
                      <a:pt x="1542644" y="5191830"/>
                      <a:pt x="1549025" y="5152587"/>
                      <a:pt x="1561694" y="5137252"/>
                    </a:cubicBezTo>
                    <a:cubicBezTo>
                      <a:pt x="1545787" y="5136680"/>
                      <a:pt x="1535119" y="5142776"/>
                      <a:pt x="1527594" y="5129346"/>
                    </a:cubicBezTo>
                    <a:cubicBezTo>
                      <a:pt x="1532166" y="5110106"/>
                      <a:pt x="1544739" y="5121631"/>
                      <a:pt x="1550740" y="5108296"/>
                    </a:cubicBezTo>
                    <a:cubicBezTo>
                      <a:pt x="1546454" y="5090103"/>
                      <a:pt x="1537310" y="5102391"/>
                      <a:pt x="1527975" y="5102867"/>
                    </a:cubicBezTo>
                    <a:cubicBezTo>
                      <a:pt x="1531404" y="5086960"/>
                      <a:pt x="1526737" y="5083055"/>
                      <a:pt x="1529690" y="5067910"/>
                    </a:cubicBezTo>
                    <a:cubicBezTo>
                      <a:pt x="1535976" y="5064576"/>
                      <a:pt x="1547787" y="5082578"/>
                      <a:pt x="1550073" y="5064005"/>
                    </a:cubicBezTo>
                    <a:cubicBezTo>
                      <a:pt x="1543787" y="5031810"/>
                      <a:pt x="1563218" y="5054861"/>
                      <a:pt x="1564742" y="4996568"/>
                    </a:cubicBezTo>
                    <a:cubicBezTo>
                      <a:pt x="1572743" y="5014760"/>
                      <a:pt x="1593126" y="5014475"/>
                      <a:pt x="1591698" y="5046955"/>
                    </a:cubicBezTo>
                    <a:cubicBezTo>
                      <a:pt x="1598555" y="5023619"/>
                      <a:pt x="1589888" y="5023714"/>
                      <a:pt x="1594650" y="5003426"/>
                    </a:cubicBezTo>
                    <a:cubicBezTo>
                      <a:pt x="1609414" y="5011046"/>
                      <a:pt x="1594650" y="4979804"/>
                      <a:pt x="1609890" y="4980471"/>
                    </a:cubicBezTo>
                    <a:cubicBezTo>
                      <a:pt x="1608366" y="5004569"/>
                      <a:pt x="1613700" y="5018285"/>
                      <a:pt x="1611795" y="5042764"/>
                    </a:cubicBezTo>
                    <a:cubicBezTo>
                      <a:pt x="1592174" y="5038478"/>
                      <a:pt x="1601127" y="5065433"/>
                      <a:pt x="1587697" y="5072482"/>
                    </a:cubicBezTo>
                    <a:cubicBezTo>
                      <a:pt x="1584554" y="5057814"/>
                      <a:pt x="1578172" y="5047907"/>
                      <a:pt x="1569219" y="5041812"/>
                    </a:cubicBezTo>
                    <a:cubicBezTo>
                      <a:pt x="1548740" y="5084197"/>
                      <a:pt x="1579410" y="5083626"/>
                      <a:pt x="1556931" y="5118488"/>
                    </a:cubicBezTo>
                    <a:cubicBezTo>
                      <a:pt x="1590269" y="5148301"/>
                      <a:pt x="1616653" y="5122393"/>
                      <a:pt x="1657515" y="5150301"/>
                    </a:cubicBezTo>
                    <a:cubicBezTo>
                      <a:pt x="1656753" y="5174113"/>
                      <a:pt x="1647419" y="5165637"/>
                      <a:pt x="1644752" y="5182686"/>
                    </a:cubicBezTo>
                    <a:cubicBezTo>
                      <a:pt x="1662659" y="5186591"/>
                      <a:pt x="1666659" y="5211166"/>
                      <a:pt x="1662468" y="5248314"/>
                    </a:cubicBezTo>
                    <a:close/>
                    <a:moveTo>
                      <a:pt x="1614843" y="4999235"/>
                    </a:moveTo>
                    <a:lnTo>
                      <a:pt x="1633512" y="5003426"/>
                    </a:lnTo>
                    <a:cubicBezTo>
                      <a:pt x="1635608" y="5015523"/>
                      <a:pt x="1632274" y="5035716"/>
                      <a:pt x="1634369" y="5047907"/>
                    </a:cubicBezTo>
                    <a:cubicBezTo>
                      <a:pt x="1629226" y="5015237"/>
                      <a:pt x="1612081" y="5036858"/>
                      <a:pt x="1614843" y="4999235"/>
                    </a:cubicBezTo>
                    <a:close/>
                    <a:moveTo>
                      <a:pt x="1639513" y="5040097"/>
                    </a:moveTo>
                    <a:cubicBezTo>
                      <a:pt x="1640846" y="5031620"/>
                      <a:pt x="1642085" y="5023047"/>
                      <a:pt x="1643418" y="5014665"/>
                    </a:cubicBezTo>
                    <a:cubicBezTo>
                      <a:pt x="1652943" y="5015427"/>
                      <a:pt x="1658277" y="5022571"/>
                      <a:pt x="1659516" y="5035906"/>
                    </a:cubicBezTo>
                    <a:cubicBezTo>
                      <a:pt x="1649991" y="5026476"/>
                      <a:pt x="1647895" y="5045812"/>
                      <a:pt x="1639513" y="5040097"/>
                    </a:cubicBezTo>
                    <a:close/>
                    <a:moveTo>
                      <a:pt x="1506830" y="5760568"/>
                    </a:moveTo>
                    <a:cubicBezTo>
                      <a:pt x="1515307" y="5767902"/>
                      <a:pt x="1523403" y="5776094"/>
                      <a:pt x="1521212" y="5799145"/>
                    </a:cubicBezTo>
                    <a:cubicBezTo>
                      <a:pt x="1512259" y="5792001"/>
                      <a:pt x="1501972" y="5787238"/>
                      <a:pt x="1506830" y="5760568"/>
                    </a:cubicBezTo>
                    <a:close/>
                    <a:moveTo>
                      <a:pt x="2278545" y="176155"/>
                    </a:moveTo>
                    <a:cubicBezTo>
                      <a:pt x="2293500" y="163201"/>
                      <a:pt x="2307692" y="199111"/>
                      <a:pt x="2321884" y="207683"/>
                    </a:cubicBezTo>
                    <a:cubicBezTo>
                      <a:pt x="2307406" y="241687"/>
                      <a:pt x="2280927" y="219304"/>
                      <a:pt x="2278545" y="176155"/>
                    </a:cubicBezTo>
                    <a:close/>
                    <a:moveTo>
                      <a:pt x="1548359" y="5346135"/>
                    </a:moveTo>
                    <a:cubicBezTo>
                      <a:pt x="1551597" y="5326133"/>
                      <a:pt x="1545787" y="5319560"/>
                      <a:pt x="1552645" y="5294224"/>
                    </a:cubicBezTo>
                    <a:cubicBezTo>
                      <a:pt x="1564646" y="5296034"/>
                      <a:pt x="1573219" y="5302796"/>
                      <a:pt x="1576743" y="5317275"/>
                    </a:cubicBezTo>
                    <a:cubicBezTo>
                      <a:pt x="1561598" y="5305273"/>
                      <a:pt x="1560551" y="5346802"/>
                      <a:pt x="1548359" y="5346135"/>
                    </a:cubicBezTo>
                    <a:close/>
                    <a:moveTo>
                      <a:pt x="1503401" y="5353565"/>
                    </a:moveTo>
                    <a:cubicBezTo>
                      <a:pt x="1513212" y="5348993"/>
                      <a:pt x="1521403" y="5339182"/>
                      <a:pt x="1533119" y="5342706"/>
                    </a:cubicBezTo>
                    <a:cubicBezTo>
                      <a:pt x="1531023" y="5354422"/>
                      <a:pt x="1531976" y="5361851"/>
                      <a:pt x="1532928" y="5369091"/>
                    </a:cubicBezTo>
                    <a:cubicBezTo>
                      <a:pt x="1522451" y="5372234"/>
                      <a:pt x="1512830" y="5362614"/>
                      <a:pt x="1503401" y="5353565"/>
                    </a:cubicBezTo>
                    <a:close/>
                    <a:moveTo>
                      <a:pt x="1527404" y="5058480"/>
                    </a:moveTo>
                    <a:cubicBezTo>
                      <a:pt x="1531500" y="5046479"/>
                      <a:pt x="1530166" y="5013427"/>
                      <a:pt x="1538167" y="5016666"/>
                    </a:cubicBezTo>
                    <a:cubicBezTo>
                      <a:pt x="1535500" y="5033715"/>
                      <a:pt x="1546739" y="5030096"/>
                      <a:pt x="1540262" y="5052575"/>
                    </a:cubicBezTo>
                    <a:cubicBezTo>
                      <a:pt x="1535024" y="5051051"/>
                      <a:pt x="1531119" y="5054670"/>
                      <a:pt x="1527404" y="5058480"/>
                    </a:cubicBezTo>
                    <a:close/>
                    <a:moveTo>
                      <a:pt x="2248541" y="139865"/>
                    </a:moveTo>
                    <a:cubicBezTo>
                      <a:pt x="2253209" y="129197"/>
                      <a:pt x="2262067" y="130435"/>
                      <a:pt x="2259305" y="152248"/>
                    </a:cubicBezTo>
                    <a:cubicBezTo>
                      <a:pt x="2253875" y="164535"/>
                      <a:pt x="2248637" y="155391"/>
                      <a:pt x="2248541" y="139865"/>
                    </a:cubicBezTo>
                    <a:close/>
                    <a:moveTo>
                      <a:pt x="2055946" y="289884"/>
                    </a:moveTo>
                    <a:cubicBezTo>
                      <a:pt x="2068424" y="317697"/>
                      <a:pt x="2095570" y="283598"/>
                      <a:pt x="2096141" y="330842"/>
                    </a:cubicBezTo>
                    <a:cubicBezTo>
                      <a:pt x="2081568" y="343319"/>
                      <a:pt x="2052993" y="343700"/>
                      <a:pt x="2055946" y="289884"/>
                    </a:cubicBezTo>
                    <a:close/>
                    <a:moveTo>
                      <a:pt x="1195553" y="5075054"/>
                    </a:moveTo>
                    <a:cubicBezTo>
                      <a:pt x="1186599" y="5072673"/>
                      <a:pt x="1181551" y="5086865"/>
                      <a:pt x="1171169" y="5078102"/>
                    </a:cubicBezTo>
                    <a:cubicBezTo>
                      <a:pt x="1182408" y="5045812"/>
                      <a:pt x="1167073" y="5050575"/>
                      <a:pt x="1157072" y="5047907"/>
                    </a:cubicBezTo>
                    <a:cubicBezTo>
                      <a:pt x="1174026" y="4981518"/>
                      <a:pt x="1190695" y="5033334"/>
                      <a:pt x="1208983" y="5025048"/>
                    </a:cubicBezTo>
                    <a:cubicBezTo>
                      <a:pt x="1205268" y="5045145"/>
                      <a:pt x="1197648" y="5048479"/>
                      <a:pt x="1195553" y="5075054"/>
                    </a:cubicBezTo>
                    <a:close/>
                    <a:moveTo>
                      <a:pt x="2037658" y="193301"/>
                    </a:moveTo>
                    <a:cubicBezTo>
                      <a:pt x="2044135" y="190157"/>
                      <a:pt x="2060042" y="166345"/>
                      <a:pt x="2052326" y="207493"/>
                    </a:cubicBezTo>
                    <a:cubicBezTo>
                      <a:pt x="2046516" y="210255"/>
                      <a:pt x="2034039" y="222923"/>
                      <a:pt x="2037658" y="193301"/>
                    </a:cubicBezTo>
                    <a:close/>
                    <a:moveTo>
                      <a:pt x="1185837" y="4939227"/>
                    </a:moveTo>
                    <a:cubicBezTo>
                      <a:pt x="1191457" y="4945704"/>
                      <a:pt x="1209840" y="4934465"/>
                      <a:pt x="1206792" y="4953324"/>
                    </a:cubicBezTo>
                    <a:cubicBezTo>
                      <a:pt x="1198410" y="4967802"/>
                      <a:pt x="1182218" y="4971041"/>
                      <a:pt x="1185837" y="4939227"/>
                    </a:cubicBezTo>
                    <a:close/>
                    <a:moveTo>
                      <a:pt x="2022513" y="197110"/>
                    </a:moveTo>
                    <a:lnTo>
                      <a:pt x="2031657" y="200349"/>
                    </a:lnTo>
                    <a:cubicBezTo>
                      <a:pt x="2028038" y="233686"/>
                      <a:pt x="2015179" y="229210"/>
                      <a:pt x="2022513" y="197110"/>
                    </a:cubicBezTo>
                    <a:close/>
                    <a:moveTo>
                      <a:pt x="1940979" y="150533"/>
                    </a:moveTo>
                    <a:cubicBezTo>
                      <a:pt x="1944408" y="118529"/>
                      <a:pt x="1958124" y="120720"/>
                      <a:pt x="1953838" y="146057"/>
                    </a:cubicBezTo>
                    <a:cubicBezTo>
                      <a:pt x="1947456" y="139294"/>
                      <a:pt x="1942598" y="173203"/>
                      <a:pt x="1940979" y="150533"/>
                    </a:cubicBezTo>
                    <a:close/>
                    <a:moveTo>
                      <a:pt x="1870494" y="378752"/>
                    </a:moveTo>
                    <a:cubicBezTo>
                      <a:pt x="1874113" y="398755"/>
                      <a:pt x="1886306" y="368084"/>
                      <a:pt x="1879353" y="409423"/>
                    </a:cubicBezTo>
                    <a:cubicBezTo>
                      <a:pt x="1871065" y="396278"/>
                      <a:pt x="1865446" y="419519"/>
                      <a:pt x="1858207" y="419519"/>
                    </a:cubicBezTo>
                    <a:cubicBezTo>
                      <a:pt x="1850396" y="409518"/>
                      <a:pt x="1848968" y="353702"/>
                      <a:pt x="1831442" y="382181"/>
                    </a:cubicBezTo>
                    <a:cubicBezTo>
                      <a:pt x="1834966" y="337985"/>
                      <a:pt x="1835252" y="319602"/>
                      <a:pt x="1839728" y="275977"/>
                    </a:cubicBezTo>
                    <a:cubicBezTo>
                      <a:pt x="1844872" y="289217"/>
                      <a:pt x="1846587" y="249212"/>
                      <a:pt x="1851825" y="262357"/>
                    </a:cubicBezTo>
                    <a:cubicBezTo>
                      <a:pt x="1851921" y="299980"/>
                      <a:pt x="1861446" y="306648"/>
                      <a:pt x="1872114" y="311982"/>
                    </a:cubicBezTo>
                    <a:cubicBezTo>
                      <a:pt x="1882877" y="317221"/>
                      <a:pt x="1894212" y="321412"/>
                      <a:pt x="1899640" y="353130"/>
                    </a:cubicBezTo>
                    <a:cubicBezTo>
                      <a:pt x="1888306" y="371323"/>
                      <a:pt x="1884020" y="320650"/>
                      <a:pt x="1870494" y="378752"/>
                    </a:cubicBezTo>
                    <a:close/>
                    <a:moveTo>
                      <a:pt x="1910404" y="148438"/>
                    </a:moveTo>
                    <a:lnTo>
                      <a:pt x="1914785" y="150057"/>
                    </a:lnTo>
                    <a:cubicBezTo>
                      <a:pt x="1914214" y="131769"/>
                      <a:pt x="1916976" y="139389"/>
                      <a:pt x="1920977" y="116053"/>
                    </a:cubicBezTo>
                    <a:cubicBezTo>
                      <a:pt x="1938026" y="124339"/>
                      <a:pt x="1901355" y="179108"/>
                      <a:pt x="1910404" y="148438"/>
                    </a:cubicBezTo>
                    <a:close/>
                    <a:moveTo>
                      <a:pt x="1890115" y="195205"/>
                    </a:moveTo>
                    <a:cubicBezTo>
                      <a:pt x="1897736" y="188443"/>
                      <a:pt x="1901355" y="193777"/>
                      <a:pt x="1900117" y="217303"/>
                    </a:cubicBezTo>
                    <a:cubicBezTo>
                      <a:pt x="1894402" y="214922"/>
                      <a:pt x="1886401" y="216923"/>
                      <a:pt x="1890115" y="195205"/>
                    </a:cubicBezTo>
                    <a:close/>
                    <a:moveTo>
                      <a:pt x="1721809" y="1050646"/>
                    </a:moveTo>
                    <a:cubicBezTo>
                      <a:pt x="1726762" y="1025786"/>
                      <a:pt x="1733430" y="1021214"/>
                      <a:pt x="1739716" y="1011689"/>
                    </a:cubicBezTo>
                    <a:cubicBezTo>
                      <a:pt x="1732381" y="1031882"/>
                      <a:pt x="1744478" y="1041788"/>
                      <a:pt x="1735716" y="1046550"/>
                    </a:cubicBezTo>
                    <a:cubicBezTo>
                      <a:pt x="1737906" y="1022547"/>
                      <a:pt x="1726857" y="1067505"/>
                      <a:pt x="1721809" y="1050646"/>
                    </a:cubicBezTo>
                    <a:close/>
                    <a:moveTo>
                      <a:pt x="1676470" y="1188949"/>
                    </a:moveTo>
                    <a:cubicBezTo>
                      <a:pt x="1677613" y="1183329"/>
                      <a:pt x="1678661" y="1177614"/>
                      <a:pt x="1679804" y="1171994"/>
                    </a:cubicBezTo>
                    <a:cubicBezTo>
                      <a:pt x="1678375" y="1171042"/>
                      <a:pt x="1677041" y="1169613"/>
                      <a:pt x="1678946" y="1162660"/>
                    </a:cubicBezTo>
                    <a:cubicBezTo>
                      <a:pt x="1678946" y="1167803"/>
                      <a:pt x="1693996" y="1056932"/>
                      <a:pt x="1704664" y="1126274"/>
                    </a:cubicBezTo>
                    <a:cubicBezTo>
                      <a:pt x="1694377" y="1121226"/>
                      <a:pt x="1702187" y="1139419"/>
                      <a:pt x="1699711" y="1151801"/>
                    </a:cubicBezTo>
                    <a:cubicBezTo>
                      <a:pt x="1691424" y="1158183"/>
                      <a:pt x="1684756" y="1182472"/>
                      <a:pt x="1676470" y="1188949"/>
                    </a:cubicBezTo>
                    <a:close/>
                    <a:moveTo>
                      <a:pt x="1861731" y="184252"/>
                    </a:moveTo>
                    <a:cubicBezTo>
                      <a:pt x="1858969" y="209017"/>
                      <a:pt x="1877352" y="191205"/>
                      <a:pt x="1870685" y="223971"/>
                    </a:cubicBezTo>
                    <a:cubicBezTo>
                      <a:pt x="1860112" y="229305"/>
                      <a:pt x="1851254" y="204064"/>
                      <a:pt x="1861731" y="184252"/>
                    </a:cubicBezTo>
                    <a:close/>
                    <a:moveTo>
                      <a:pt x="1721047" y="905199"/>
                    </a:moveTo>
                    <a:cubicBezTo>
                      <a:pt x="1724762" y="871100"/>
                      <a:pt x="1742002" y="876338"/>
                      <a:pt x="1737144" y="901961"/>
                    </a:cubicBezTo>
                    <a:cubicBezTo>
                      <a:pt x="1727810" y="917582"/>
                      <a:pt x="1729619" y="912248"/>
                      <a:pt x="1721047" y="905199"/>
                    </a:cubicBezTo>
                    <a:close/>
                    <a:moveTo>
                      <a:pt x="1821631" y="332842"/>
                    </a:moveTo>
                    <a:cubicBezTo>
                      <a:pt x="1810010" y="332937"/>
                      <a:pt x="1816202" y="298171"/>
                      <a:pt x="1823631" y="260642"/>
                    </a:cubicBezTo>
                    <a:cubicBezTo>
                      <a:pt x="1840776" y="259976"/>
                      <a:pt x="1815249" y="311887"/>
                      <a:pt x="1821631" y="332842"/>
                    </a:cubicBezTo>
                    <a:close/>
                    <a:moveTo>
                      <a:pt x="1864398" y="121387"/>
                    </a:moveTo>
                    <a:cubicBezTo>
                      <a:pt x="1857159" y="123673"/>
                      <a:pt x="1843348" y="99384"/>
                      <a:pt x="1852206" y="52711"/>
                    </a:cubicBezTo>
                    <a:cubicBezTo>
                      <a:pt x="1852492" y="67094"/>
                      <a:pt x="1861255" y="96717"/>
                      <a:pt x="1866589" y="85763"/>
                    </a:cubicBezTo>
                    <a:cubicBezTo>
                      <a:pt x="1856683" y="105385"/>
                      <a:pt x="1868399" y="99479"/>
                      <a:pt x="1864398" y="121387"/>
                    </a:cubicBezTo>
                    <a:close/>
                    <a:moveTo>
                      <a:pt x="1778863" y="453524"/>
                    </a:moveTo>
                    <a:cubicBezTo>
                      <a:pt x="1781055" y="442189"/>
                      <a:pt x="1783341" y="430854"/>
                      <a:pt x="1785531" y="419424"/>
                    </a:cubicBezTo>
                    <a:cubicBezTo>
                      <a:pt x="1789437" y="422186"/>
                      <a:pt x="1791913" y="427901"/>
                      <a:pt x="1791246" y="439903"/>
                    </a:cubicBezTo>
                    <a:cubicBezTo>
                      <a:pt x="1785912" y="426663"/>
                      <a:pt x="1784197" y="466573"/>
                      <a:pt x="1778863" y="453524"/>
                    </a:cubicBezTo>
                    <a:close/>
                    <a:moveTo>
                      <a:pt x="1787055" y="301600"/>
                    </a:moveTo>
                    <a:cubicBezTo>
                      <a:pt x="1799247" y="284169"/>
                      <a:pt x="1799723" y="298647"/>
                      <a:pt x="1805439" y="317602"/>
                    </a:cubicBezTo>
                    <a:cubicBezTo>
                      <a:pt x="1792294" y="339700"/>
                      <a:pt x="1780388" y="383705"/>
                      <a:pt x="1766957" y="403422"/>
                    </a:cubicBezTo>
                    <a:cubicBezTo>
                      <a:pt x="1766386" y="368465"/>
                      <a:pt x="1772101" y="341986"/>
                      <a:pt x="1777721" y="288931"/>
                    </a:cubicBezTo>
                    <a:cubicBezTo>
                      <a:pt x="1780769" y="283407"/>
                      <a:pt x="1797342" y="267691"/>
                      <a:pt x="1788294" y="283788"/>
                    </a:cubicBezTo>
                    <a:cubicBezTo>
                      <a:pt x="1784484" y="284359"/>
                      <a:pt x="1785150" y="297504"/>
                      <a:pt x="1787055" y="301600"/>
                    </a:cubicBezTo>
                    <a:close/>
                    <a:moveTo>
                      <a:pt x="1796294" y="195396"/>
                    </a:moveTo>
                    <a:cubicBezTo>
                      <a:pt x="1801438" y="197587"/>
                      <a:pt x="1805629" y="183204"/>
                      <a:pt x="1811058" y="191967"/>
                    </a:cubicBezTo>
                    <a:cubicBezTo>
                      <a:pt x="1808963" y="206826"/>
                      <a:pt x="1807344" y="246926"/>
                      <a:pt x="1801533" y="252165"/>
                    </a:cubicBezTo>
                    <a:cubicBezTo>
                      <a:pt x="1804676" y="223590"/>
                      <a:pt x="1796390" y="217494"/>
                      <a:pt x="1796294" y="195396"/>
                    </a:cubicBezTo>
                    <a:close/>
                    <a:moveTo>
                      <a:pt x="1694853" y="713937"/>
                    </a:moveTo>
                    <a:cubicBezTo>
                      <a:pt x="1701330" y="707746"/>
                      <a:pt x="1706474" y="682314"/>
                      <a:pt x="1713427" y="684314"/>
                    </a:cubicBezTo>
                    <a:cubicBezTo>
                      <a:pt x="1706188" y="707365"/>
                      <a:pt x="1705712" y="743750"/>
                      <a:pt x="1701616" y="743750"/>
                    </a:cubicBezTo>
                    <a:cubicBezTo>
                      <a:pt x="1704378" y="724129"/>
                      <a:pt x="1688281" y="740131"/>
                      <a:pt x="1694853" y="713937"/>
                    </a:cubicBezTo>
                    <a:close/>
                    <a:moveTo>
                      <a:pt x="1792675" y="166630"/>
                    </a:moveTo>
                    <a:cubicBezTo>
                      <a:pt x="1801057" y="172631"/>
                      <a:pt x="1797342" y="149390"/>
                      <a:pt x="1801628" y="133483"/>
                    </a:cubicBezTo>
                    <a:cubicBezTo>
                      <a:pt x="1803819" y="134436"/>
                      <a:pt x="1805915" y="135198"/>
                      <a:pt x="1808105" y="136055"/>
                    </a:cubicBezTo>
                    <a:cubicBezTo>
                      <a:pt x="1803629" y="157201"/>
                      <a:pt x="1798771" y="160725"/>
                      <a:pt x="1799628" y="178442"/>
                    </a:cubicBezTo>
                    <a:cubicBezTo>
                      <a:pt x="1796771" y="175679"/>
                      <a:pt x="1791056" y="178346"/>
                      <a:pt x="1792675" y="166630"/>
                    </a:cubicBezTo>
                    <a:close/>
                    <a:moveTo>
                      <a:pt x="831031" y="4567467"/>
                    </a:moveTo>
                    <a:cubicBezTo>
                      <a:pt x="841699" y="4568228"/>
                      <a:pt x="865321" y="4556799"/>
                      <a:pt x="860177" y="4593375"/>
                    </a:cubicBezTo>
                    <a:cubicBezTo>
                      <a:pt x="851224" y="4602328"/>
                      <a:pt x="835222" y="4583087"/>
                      <a:pt x="831031" y="4567467"/>
                    </a:cubicBezTo>
                    <a:close/>
                    <a:moveTo>
                      <a:pt x="659962" y="4906652"/>
                    </a:moveTo>
                    <a:cubicBezTo>
                      <a:pt x="675202" y="4907890"/>
                      <a:pt x="679012" y="4890840"/>
                      <a:pt x="698443" y="4881601"/>
                    </a:cubicBezTo>
                    <a:cubicBezTo>
                      <a:pt x="696062" y="4902556"/>
                      <a:pt x="694824" y="4921701"/>
                      <a:pt x="686346" y="4950276"/>
                    </a:cubicBezTo>
                    <a:cubicBezTo>
                      <a:pt x="671487" y="4943418"/>
                      <a:pt x="658152" y="4934465"/>
                      <a:pt x="659962" y="4906652"/>
                    </a:cubicBezTo>
                    <a:close/>
                    <a:moveTo>
                      <a:pt x="587953" y="5102867"/>
                    </a:moveTo>
                    <a:cubicBezTo>
                      <a:pt x="601764" y="5115821"/>
                      <a:pt x="621195" y="5084864"/>
                      <a:pt x="611099" y="5127346"/>
                    </a:cubicBezTo>
                    <a:cubicBezTo>
                      <a:pt x="596907" y="5119440"/>
                      <a:pt x="581476" y="5141633"/>
                      <a:pt x="587953" y="5102867"/>
                    </a:cubicBezTo>
                    <a:close/>
                    <a:moveTo>
                      <a:pt x="723399" y="4590993"/>
                    </a:moveTo>
                    <a:lnTo>
                      <a:pt x="708635" y="4586707"/>
                    </a:lnTo>
                    <a:cubicBezTo>
                      <a:pt x="722922" y="4544511"/>
                      <a:pt x="723875" y="4550417"/>
                      <a:pt x="736257" y="4504411"/>
                    </a:cubicBezTo>
                    <a:lnTo>
                      <a:pt x="750926" y="4508697"/>
                    </a:lnTo>
                    <a:cubicBezTo>
                      <a:pt x="737210" y="4547940"/>
                      <a:pt x="719303" y="4549464"/>
                      <a:pt x="723399" y="4590993"/>
                    </a:cubicBezTo>
                    <a:close/>
                    <a:moveTo>
                      <a:pt x="1343095" y="1829886"/>
                    </a:moveTo>
                    <a:cubicBezTo>
                      <a:pt x="1332617" y="1831124"/>
                      <a:pt x="1325569" y="1850460"/>
                      <a:pt x="1319759" y="1830648"/>
                    </a:cubicBezTo>
                    <a:cubicBezTo>
                      <a:pt x="1315949" y="1847603"/>
                      <a:pt x="1312044" y="1864652"/>
                      <a:pt x="1308234" y="1881512"/>
                    </a:cubicBezTo>
                    <a:cubicBezTo>
                      <a:pt x="1291565" y="1901990"/>
                      <a:pt x="1285183" y="1859699"/>
                      <a:pt x="1250512" y="1879226"/>
                    </a:cubicBezTo>
                    <a:cubicBezTo>
                      <a:pt x="1253084" y="1882083"/>
                      <a:pt x="1252512" y="1890179"/>
                      <a:pt x="1251940" y="1898180"/>
                    </a:cubicBezTo>
                    <a:cubicBezTo>
                      <a:pt x="1245845" y="1890370"/>
                      <a:pt x="1246797" y="1871224"/>
                      <a:pt x="1253084" y="1843602"/>
                    </a:cubicBezTo>
                    <a:cubicBezTo>
                      <a:pt x="1263180" y="1821504"/>
                      <a:pt x="1266419" y="1849889"/>
                      <a:pt x="1266990" y="1821123"/>
                    </a:cubicBezTo>
                    <a:cubicBezTo>
                      <a:pt x="1282897" y="1816741"/>
                      <a:pt x="1279754" y="1870844"/>
                      <a:pt x="1295184" y="1849508"/>
                    </a:cubicBezTo>
                    <a:cubicBezTo>
                      <a:pt x="1289946" y="1811217"/>
                      <a:pt x="1275848" y="1815789"/>
                      <a:pt x="1274134" y="1777975"/>
                    </a:cubicBezTo>
                    <a:cubicBezTo>
                      <a:pt x="1264800" y="1778832"/>
                      <a:pt x="1260322" y="1812646"/>
                      <a:pt x="1264323" y="1820170"/>
                    </a:cubicBezTo>
                    <a:cubicBezTo>
                      <a:pt x="1254608" y="1814741"/>
                      <a:pt x="1238225" y="1820266"/>
                      <a:pt x="1246226" y="1786452"/>
                    </a:cubicBezTo>
                    <a:cubicBezTo>
                      <a:pt x="1254322" y="1789786"/>
                      <a:pt x="1253084" y="1804740"/>
                      <a:pt x="1262228" y="1791977"/>
                    </a:cubicBezTo>
                    <a:cubicBezTo>
                      <a:pt x="1272419" y="1761306"/>
                      <a:pt x="1261275" y="1765592"/>
                      <a:pt x="1268800" y="1739303"/>
                    </a:cubicBezTo>
                    <a:cubicBezTo>
                      <a:pt x="1279182" y="1763306"/>
                      <a:pt x="1298232" y="1774070"/>
                      <a:pt x="1310424" y="1745114"/>
                    </a:cubicBezTo>
                    <a:cubicBezTo>
                      <a:pt x="1299851" y="1732064"/>
                      <a:pt x="1279468" y="1751972"/>
                      <a:pt x="1284612" y="1708442"/>
                    </a:cubicBezTo>
                    <a:cubicBezTo>
                      <a:pt x="1293851" y="1697870"/>
                      <a:pt x="1298137" y="1710538"/>
                      <a:pt x="1300328" y="1677391"/>
                    </a:cubicBezTo>
                    <a:cubicBezTo>
                      <a:pt x="1310329" y="1674819"/>
                      <a:pt x="1320711" y="1676438"/>
                      <a:pt x="1329093" y="1651197"/>
                    </a:cubicBezTo>
                    <a:cubicBezTo>
                      <a:pt x="1310900" y="1657103"/>
                      <a:pt x="1294137" y="1685011"/>
                      <a:pt x="1275372" y="1686820"/>
                    </a:cubicBezTo>
                    <a:cubicBezTo>
                      <a:pt x="1279372" y="1664437"/>
                      <a:pt x="1293565" y="1624146"/>
                      <a:pt x="1300994" y="1613573"/>
                    </a:cubicBezTo>
                    <a:cubicBezTo>
                      <a:pt x="1309186" y="1612621"/>
                      <a:pt x="1287088" y="1642720"/>
                      <a:pt x="1295756" y="1648244"/>
                    </a:cubicBezTo>
                    <a:cubicBezTo>
                      <a:pt x="1312710" y="1618717"/>
                      <a:pt x="1330236" y="1617098"/>
                      <a:pt x="1342619" y="1628718"/>
                    </a:cubicBezTo>
                    <a:cubicBezTo>
                      <a:pt x="1335189" y="1617955"/>
                      <a:pt x="1334903" y="1649578"/>
                      <a:pt x="1336809" y="1654055"/>
                    </a:cubicBezTo>
                    <a:cubicBezTo>
                      <a:pt x="1344238" y="1651292"/>
                      <a:pt x="1351477" y="1646244"/>
                      <a:pt x="1359573" y="1653197"/>
                    </a:cubicBezTo>
                    <a:cubicBezTo>
                      <a:pt x="1357001" y="1664532"/>
                      <a:pt x="1354525" y="1675772"/>
                      <a:pt x="1351953" y="1687011"/>
                    </a:cubicBezTo>
                    <a:cubicBezTo>
                      <a:pt x="1346810" y="1687297"/>
                      <a:pt x="1340713" y="1673771"/>
                      <a:pt x="1337665" y="1700060"/>
                    </a:cubicBezTo>
                    <a:cubicBezTo>
                      <a:pt x="1343857" y="1702537"/>
                      <a:pt x="1348715" y="1688249"/>
                      <a:pt x="1355382" y="1697298"/>
                    </a:cubicBezTo>
                    <a:cubicBezTo>
                      <a:pt x="1343476" y="1736541"/>
                      <a:pt x="1368432" y="1714634"/>
                      <a:pt x="1361859" y="1745304"/>
                    </a:cubicBezTo>
                    <a:cubicBezTo>
                      <a:pt x="1353953" y="1765116"/>
                      <a:pt x="1355668" y="1724444"/>
                      <a:pt x="1346619" y="1749114"/>
                    </a:cubicBezTo>
                    <a:cubicBezTo>
                      <a:pt x="1335570" y="1779785"/>
                      <a:pt x="1350238" y="1767878"/>
                      <a:pt x="1342523" y="1793215"/>
                    </a:cubicBezTo>
                    <a:cubicBezTo>
                      <a:pt x="1337856" y="1789500"/>
                      <a:pt x="1334427" y="1800549"/>
                      <a:pt x="1329950" y="1797882"/>
                    </a:cubicBezTo>
                    <a:cubicBezTo>
                      <a:pt x="1332141" y="1782928"/>
                      <a:pt x="1338714" y="1777689"/>
                      <a:pt x="1335666" y="1772450"/>
                    </a:cubicBezTo>
                    <a:cubicBezTo>
                      <a:pt x="1330141" y="1778165"/>
                      <a:pt x="1325188" y="1791691"/>
                      <a:pt x="1320807" y="1812836"/>
                    </a:cubicBezTo>
                    <a:cubicBezTo>
                      <a:pt x="1326236" y="1812836"/>
                      <a:pt x="1324521" y="1824457"/>
                      <a:pt x="1329665" y="1825028"/>
                    </a:cubicBezTo>
                    <a:cubicBezTo>
                      <a:pt x="1340142" y="1816265"/>
                      <a:pt x="1349191" y="1789976"/>
                      <a:pt x="1359763" y="1780928"/>
                    </a:cubicBezTo>
                    <a:cubicBezTo>
                      <a:pt x="1352525" y="1815980"/>
                      <a:pt x="1344143" y="1792834"/>
                      <a:pt x="1343095" y="1829886"/>
                    </a:cubicBezTo>
                    <a:close/>
                    <a:moveTo>
                      <a:pt x="1353191" y="1632338"/>
                    </a:moveTo>
                    <a:cubicBezTo>
                      <a:pt x="1344524" y="1627385"/>
                      <a:pt x="1343190" y="1610240"/>
                      <a:pt x="1338237" y="1599381"/>
                    </a:cubicBezTo>
                    <a:cubicBezTo>
                      <a:pt x="1345381" y="1592809"/>
                      <a:pt x="1350905" y="1563472"/>
                      <a:pt x="1358907" y="1570330"/>
                    </a:cubicBezTo>
                    <a:cubicBezTo>
                      <a:pt x="1356525" y="1606334"/>
                      <a:pt x="1367669" y="1570520"/>
                      <a:pt x="1376337" y="1567472"/>
                    </a:cubicBezTo>
                    <a:cubicBezTo>
                      <a:pt x="1362907" y="1604715"/>
                      <a:pt x="1368527" y="1599000"/>
                      <a:pt x="1381005" y="1596619"/>
                    </a:cubicBezTo>
                    <a:cubicBezTo>
                      <a:pt x="1368812" y="1645577"/>
                      <a:pt x="1362716" y="1560900"/>
                      <a:pt x="1353191" y="1632338"/>
                    </a:cubicBezTo>
                    <a:close/>
                    <a:moveTo>
                      <a:pt x="1306900" y="1926660"/>
                    </a:moveTo>
                    <a:cubicBezTo>
                      <a:pt x="1312996" y="1916754"/>
                      <a:pt x="1321663" y="1929899"/>
                      <a:pt x="1319473" y="1949425"/>
                    </a:cubicBezTo>
                    <a:cubicBezTo>
                      <a:pt x="1311567" y="1952949"/>
                      <a:pt x="1297756" y="1962569"/>
                      <a:pt x="1306900" y="1926660"/>
                    </a:cubicBezTo>
                    <a:close/>
                    <a:moveTo>
                      <a:pt x="1309757" y="1552423"/>
                    </a:moveTo>
                    <a:cubicBezTo>
                      <a:pt x="1314139" y="1574711"/>
                      <a:pt x="1321378" y="1592142"/>
                      <a:pt x="1330998" y="1605953"/>
                    </a:cubicBezTo>
                    <a:cubicBezTo>
                      <a:pt x="1311091" y="1621765"/>
                      <a:pt x="1299851" y="1604524"/>
                      <a:pt x="1293565" y="1574045"/>
                    </a:cubicBezTo>
                    <a:cubicBezTo>
                      <a:pt x="1290231" y="1591475"/>
                      <a:pt x="1296708" y="1593095"/>
                      <a:pt x="1293375" y="1610525"/>
                    </a:cubicBezTo>
                    <a:cubicBezTo>
                      <a:pt x="1281468" y="1594714"/>
                      <a:pt x="1286135" y="1605287"/>
                      <a:pt x="1275848" y="1613383"/>
                    </a:cubicBezTo>
                    <a:cubicBezTo>
                      <a:pt x="1281087" y="1596714"/>
                      <a:pt x="1275753" y="1587951"/>
                      <a:pt x="1280135" y="1559852"/>
                    </a:cubicBezTo>
                    <a:cubicBezTo>
                      <a:pt x="1292422" y="1567758"/>
                      <a:pt x="1304233" y="1568711"/>
                      <a:pt x="1313853" y="1535468"/>
                    </a:cubicBezTo>
                    <a:cubicBezTo>
                      <a:pt x="1309757" y="1531944"/>
                      <a:pt x="1298994" y="1539278"/>
                      <a:pt x="1307567" y="1514799"/>
                    </a:cubicBezTo>
                    <a:cubicBezTo>
                      <a:pt x="1310424" y="1521752"/>
                      <a:pt x="1327284" y="1520133"/>
                      <a:pt x="1333760" y="1533659"/>
                    </a:cubicBezTo>
                    <a:cubicBezTo>
                      <a:pt x="1342619" y="1523372"/>
                      <a:pt x="1334903" y="1504988"/>
                      <a:pt x="1344714" y="1510132"/>
                    </a:cubicBezTo>
                    <a:cubicBezTo>
                      <a:pt x="1338523" y="1551375"/>
                      <a:pt x="1356906" y="1520324"/>
                      <a:pt x="1359383" y="1543088"/>
                    </a:cubicBezTo>
                    <a:cubicBezTo>
                      <a:pt x="1343000" y="1594523"/>
                      <a:pt x="1322902" y="1535945"/>
                      <a:pt x="1309757" y="1552423"/>
                    </a:cubicBezTo>
                    <a:close/>
                    <a:moveTo>
                      <a:pt x="1466730" y="931488"/>
                    </a:moveTo>
                    <a:cubicBezTo>
                      <a:pt x="1470254" y="901675"/>
                      <a:pt x="1486541" y="901198"/>
                      <a:pt x="1484637" y="919867"/>
                    </a:cubicBezTo>
                    <a:cubicBezTo>
                      <a:pt x="1478731" y="925964"/>
                      <a:pt x="1473302" y="941299"/>
                      <a:pt x="1466730" y="931488"/>
                    </a:cubicBezTo>
                    <a:close/>
                    <a:moveTo>
                      <a:pt x="665582" y="4284479"/>
                    </a:moveTo>
                    <a:cubicBezTo>
                      <a:pt x="669773" y="4267619"/>
                      <a:pt x="673964" y="4250760"/>
                      <a:pt x="678155" y="4233901"/>
                    </a:cubicBezTo>
                    <a:lnTo>
                      <a:pt x="688823" y="4237044"/>
                    </a:lnTo>
                    <a:cubicBezTo>
                      <a:pt x="682632" y="4262952"/>
                      <a:pt x="674916" y="4279145"/>
                      <a:pt x="665582" y="4284479"/>
                    </a:cubicBezTo>
                    <a:close/>
                    <a:moveTo>
                      <a:pt x="1445679" y="978542"/>
                    </a:moveTo>
                    <a:cubicBezTo>
                      <a:pt x="1453680" y="979685"/>
                      <a:pt x="1444536" y="1010927"/>
                      <a:pt x="1445488" y="1024357"/>
                    </a:cubicBezTo>
                    <a:cubicBezTo>
                      <a:pt x="1439774" y="1034834"/>
                      <a:pt x="1430820" y="1033025"/>
                      <a:pt x="1435487" y="1011403"/>
                    </a:cubicBezTo>
                    <a:cubicBezTo>
                      <a:pt x="1439202" y="1008355"/>
                      <a:pt x="1442917" y="1004450"/>
                      <a:pt x="1446441" y="997211"/>
                    </a:cubicBezTo>
                    <a:cubicBezTo>
                      <a:pt x="1443774" y="995210"/>
                      <a:pt x="1441488" y="992543"/>
                      <a:pt x="1445679" y="978542"/>
                    </a:cubicBezTo>
                    <a:close/>
                    <a:moveTo>
                      <a:pt x="1268419" y="1656531"/>
                    </a:moveTo>
                    <a:cubicBezTo>
                      <a:pt x="1271086" y="1645291"/>
                      <a:pt x="1273753" y="1634052"/>
                      <a:pt x="1276420" y="1622717"/>
                    </a:cubicBezTo>
                    <a:cubicBezTo>
                      <a:pt x="1279944" y="1623956"/>
                      <a:pt x="1283373" y="1625194"/>
                      <a:pt x="1286802" y="1626432"/>
                    </a:cubicBezTo>
                    <a:cubicBezTo>
                      <a:pt x="1281754" y="1653483"/>
                      <a:pt x="1275658" y="1663484"/>
                      <a:pt x="1268419" y="1656531"/>
                    </a:cubicBezTo>
                    <a:close/>
                    <a:moveTo>
                      <a:pt x="1418533" y="995591"/>
                    </a:moveTo>
                    <a:cubicBezTo>
                      <a:pt x="1416913" y="976922"/>
                      <a:pt x="1446727" y="925106"/>
                      <a:pt x="1440536" y="967302"/>
                    </a:cubicBezTo>
                    <a:cubicBezTo>
                      <a:pt x="1433297" y="977684"/>
                      <a:pt x="1426344" y="996734"/>
                      <a:pt x="1418533" y="995591"/>
                    </a:cubicBezTo>
                    <a:close/>
                    <a:moveTo>
                      <a:pt x="1197362" y="1869510"/>
                    </a:moveTo>
                    <a:cubicBezTo>
                      <a:pt x="1196410" y="1876368"/>
                      <a:pt x="1197267" y="1880178"/>
                      <a:pt x="1200696" y="1879892"/>
                    </a:cubicBezTo>
                    <a:cubicBezTo>
                      <a:pt x="1198029" y="1891132"/>
                      <a:pt x="1195267" y="1902466"/>
                      <a:pt x="1192600" y="1913706"/>
                    </a:cubicBezTo>
                    <a:cubicBezTo>
                      <a:pt x="1184409" y="1917230"/>
                      <a:pt x="1189838" y="1873511"/>
                      <a:pt x="1197362" y="1869510"/>
                    </a:cubicBezTo>
                    <a:close/>
                    <a:moveTo>
                      <a:pt x="1288041" y="1388212"/>
                    </a:moveTo>
                    <a:cubicBezTo>
                      <a:pt x="1293565" y="1360780"/>
                      <a:pt x="1310329" y="1343825"/>
                      <a:pt x="1304614" y="1376020"/>
                    </a:cubicBezTo>
                    <a:cubicBezTo>
                      <a:pt x="1298994" y="1377734"/>
                      <a:pt x="1293946" y="1391831"/>
                      <a:pt x="1288041" y="1388212"/>
                    </a:cubicBezTo>
                    <a:close/>
                    <a:moveTo>
                      <a:pt x="1277087" y="1365733"/>
                    </a:moveTo>
                    <a:cubicBezTo>
                      <a:pt x="1280706" y="1349731"/>
                      <a:pt x="1270229" y="1356874"/>
                      <a:pt x="1275753" y="1337634"/>
                    </a:cubicBezTo>
                    <a:cubicBezTo>
                      <a:pt x="1280421" y="1331633"/>
                      <a:pt x="1285183" y="1328966"/>
                      <a:pt x="1290231" y="1333824"/>
                    </a:cubicBezTo>
                    <a:cubicBezTo>
                      <a:pt x="1286326" y="1353255"/>
                      <a:pt x="1282040" y="1365352"/>
                      <a:pt x="1277087" y="1365733"/>
                    </a:cubicBezTo>
                    <a:close/>
                    <a:moveTo>
                      <a:pt x="647103" y="3249492"/>
                    </a:moveTo>
                    <a:cubicBezTo>
                      <a:pt x="632911" y="3287401"/>
                      <a:pt x="623862" y="3290355"/>
                      <a:pt x="617861" y="3267113"/>
                    </a:cubicBezTo>
                    <a:cubicBezTo>
                      <a:pt x="608717" y="3291402"/>
                      <a:pt x="599764" y="3317120"/>
                      <a:pt x="588715" y="3321501"/>
                    </a:cubicBezTo>
                    <a:cubicBezTo>
                      <a:pt x="589286" y="3297593"/>
                      <a:pt x="564712" y="3321311"/>
                      <a:pt x="560616" y="3284258"/>
                    </a:cubicBezTo>
                    <a:cubicBezTo>
                      <a:pt x="549948" y="3293021"/>
                      <a:pt x="540614" y="3316262"/>
                      <a:pt x="529374" y="3319596"/>
                    </a:cubicBezTo>
                    <a:cubicBezTo>
                      <a:pt x="539090" y="3284258"/>
                      <a:pt x="548615" y="3274733"/>
                      <a:pt x="550996" y="3244063"/>
                    </a:cubicBezTo>
                    <a:cubicBezTo>
                      <a:pt x="562140" y="3254064"/>
                      <a:pt x="570141" y="3226251"/>
                      <a:pt x="578047" y="3198152"/>
                    </a:cubicBezTo>
                    <a:cubicBezTo>
                      <a:pt x="613956" y="3161005"/>
                      <a:pt x="627291" y="3215964"/>
                      <a:pt x="657771" y="3198057"/>
                    </a:cubicBezTo>
                    <a:cubicBezTo>
                      <a:pt x="652818" y="3235967"/>
                      <a:pt x="628244" y="3230823"/>
                      <a:pt x="632149" y="3253588"/>
                    </a:cubicBezTo>
                    <a:cubicBezTo>
                      <a:pt x="638435" y="3234252"/>
                      <a:pt x="645865" y="3237109"/>
                      <a:pt x="647103" y="3249492"/>
                    </a:cubicBezTo>
                    <a:close/>
                    <a:moveTo>
                      <a:pt x="642055" y="3293688"/>
                    </a:moveTo>
                    <a:cubicBezTo>
                      <a:pt x="649961" y="3268066"/>
                      <a:pt x="658248" y="3247397"/>
                      <a:pt x="666725" y="3228728"/>
                    </a:cubicBezTo>
                    <a:cubicBezTo>
                      <a:pt x="697014" y="3279020"/>
                      <a:pt x="732066" y="3200724"/>
                      <a:pt x="734352" y="3287401"/>
                    </a:cubicBezTo>
                    <a:cubicBezTo>
                      <a:pt x="730161" y="3287592"/>
                      <a:pt x="725589" y="3283115"/>
                      <a:pt x="722446" y="3292736"/>
                    </a:cubicBezTo>
                    <a:cubicBezTo>
                      <a:pt x="749497" y="3283115"/>
                      <a:pt x="757212" y="3301594"/>
                      <a:pt x="792169" y="3305785"/>
                    </a:cubicBezTo>
                    <a:cubicBezTo>
                      <a:pt x="779977" y="3335122"/>
                      <a:pt x="765690" y="3346647"/>
                      <a:pt x="751116" y="3356553"/>
                    </a:cubicBezTo>
                    <a:cubicBezTo>
                      <a:pt x="752069" y="3339884"/>
                      <a:pt x="768071" y="3331312"/>
                      <a:pt x="759879" y="3322739"/>
                    </a:cubicBezTo>
                    <a:cubicBezTo>
                      <a:pt x="749211" y="3337884"/>
                      <a:pt x="741782" y="3338265"/>
                      <a:pt x="735114" y="3324168"/>
                    </a:cubicBezTo>
                    <a:cubicBezTo>
                      <a:pt x="715874" y="3364840"/>
                      <a:pt x="694347" y="3369317"/>
                      <a:pt x="671963" y="3365316"/>
                    </a:cubicBezTo>
                    <a:cubicBezTo>
                      <a:pt x="649675" y="3361125"/>
                      <a:pt x="626720" y="3347885"/>
                      <a:pt x="604241" y="3354267"/>
                    </a:cubicBezTo>
                    <a:cubicBezTo>
                      <a:pt x="615385" y="3315500"/>
                      <a:pt x="635387" y="3319406"/>
                      <a:pt x="637007" y="3273495"/>
                    </a:cubicBezTo>
                    <a:cubicBezTo>
                      <a:pt x="643960" y="3273305"/>
                      <a:pt x="640245" y="3287116"/>
                      <a:pt x="642055" y="3293688"/>
                    </a:cubicBezTo>
                    <a:close/>
                    <a:moveTo>
                      <a:pt x="525659" y="3906050"/>
                    </a:moveTo>
                    <a:cubicBezTo>
                      <a:pt x="531755" y="3872903"/>
                      <a:pt x="550901" y="3878999"/>
                      <a:pt x="539471" y="3910527"/>
                    </a:cubicBezTo>
                    <a:cubicBezTo>
                      <a:pt x="534803" y="3909098"/>
                      <a:pt x="530232" y="3907574"/>
                      <a:pt x="525659" y="3906050"/>
                    </a:cubicBezTo>
                    <a:close/>
                    <a:moveTo>
                      <a:pt x="1078776" y="1864271"/>
                    </a:moveTo>
                    <a:cubicBezTo>
                      <a:pt x="1059726" y="1852746"/>
                      <a:pt x="1094588" y="1798930"/>
                      <a:pt x="1078776" y="1864271"/>
                    </a:cubicBezTo>
                    <a:lnTo>
                      <a:pt x="1078776" y="1864271"/>
                    </a:lnTo>
                    <a:close/>
                    <a:moveTo>
                      <a:pt x="1051725" y="1900752"/>
                    </a:moveTo>
                    <a:cubicBezTo>
                      <a:pt x="1057154" y="1868939"/>
                      <a:pt x="1073633" y="1871891"/>
                      <a:pt x="1067442" y="1897037"/>
                    </a:cubicBezTo>
                    <a:cubicBezTo>
                      <a:pt x="1061631" y="1887417"/>
                      <a:pt x="1057345" y="1906372"/>
                      <a:pt x="1051725" y="1900752"/>
                    </a:cubicBezTo>
                    <a:close/>
                    <a:moveTo>
                      <a:pt x="494703" y="4005682"/>
                    </a:moveTo>
                    <a:cubicBezTo>
                      <a:pt x="486798" y="3999014"/>
                      <a:pt x="481940" y="3988823"/>
                      <a:pt x="480701" y="3973773"/>
                    </a:cubicBezTo>
                    <a:cubicBezTo>
                      <a:pt x="491274" y="3978059"/>
                      <a:pt x="497846" y="3950532"/>
                      <a:pt x="509562" y="3964915"/>
                    </a:cubicBezTo>
                    <a:cubicBezTo>
                      <a:pt x="505466" y="3984632"/>
                      <a:pt x="500228" y="3997014"/>
                      <a:pt x="494703" y="4005682"/>
                    </a:cubicBezTo>
                    <a:close/>
                    <a:moveTo>
                      <a:pt x="414026" y="3915194"/>
                    </a:moveTo>
                    <a:cubicBezTo>
                      <a:pt x="422408" y="3885000"/>
                      <a:pt x="407264" y="3884048"/>
                      <a:pt x="393643" y="3881095"/>
                    </a:cubicBezTo>
                    <a:cubicBezTo>
                      <a:pt x="403358" y="3848043"/>
                      <a:pt x="418408" y="3864521"/>
                      <a:pt x="427552" y="3828041"/>
                    </a:cubicBezTo>
                    <a:cubicBezTo>
                      <a:pt x="433553" y="3836708"/>
                      <a:pt x="458508" y="3821659"/>
                      <a:pt x="446697" y="3852615"/>
                    </a:cubicBezTo>
                    <a:cubicBezTo>
                      <a:pt x="438410" y="3873094"/>
                      <a:pt x="443935" y="3818516"/>
                      <a:pt x="430600" y="3856520"/>
                    </a:cubicBezTo>
                    <a:cubicBezTo>
                      <a:pt x="434982" y="3872618"/>
                      <a:pt x="438506" y="3889953"/>
                      <a:pt x="436982" y="3913670"/>
                    </a:cubicBezTo>
                    <a:cubicBezTo>
                      <a:pt x="429076" y="3910718"/>
                      <a:pt x="422790" y="3924815"/>
                      <a:pt x="414026" y="3915194"/>
                    </a:cubicBezTo>
                    <a:close/>
                    <a:moveTo>
                      <a:pt x="932472" y="1930089"/>
                    </a:moveTo>
                    <a:cubicBezTo>
                      <a:pt x="938663" y="1903705"/>
                      <a:pt x="954570" y="1900752"/>
                      <a:pt x="948093" y="1926660"/>
                    </a:cubicBezTo>
                    <a:cubicBezTo>
                      <a:pt x="943045" y="1932661"/>
                      <a:pt x="937901" y="1935042"/>
                      <a:pt x="932472" y="1930089"/>
                    </a:cubicBezTo>
                    <a:close/>
                    <a:moveTo>
                      <a:pt x="892372" y="2054009"/>
                    </a:moveTo>
                    <a:cubicBezTo>
                      <a:pt x="886276" y="2079917"/>
                      <a:pt x="878751" y="2068106"/>
                      <a:pt x="871893" y="2074012"/>
                    </a:cubicBezTo>
                    <a:cubicBezTo>
                      <a:pt x="877608" y="2039817"/>
                      <a:pt x="885228" y="2051533"/>
                      <a:pt x="892372" y="2054009"/>
                    </a:cubicBezTo>
                    <a:close/>
                    <a:moveTo>
                      <a:pt x="847985" y="2000003"/>
                    </a:moveTo>
                    <a:cubicBezTo>
                      <a:pt x="855891" y="1993145"/>
                      <a:pt x="876846" y="1971332"/>
                      <a:pt x="876846" y="1992383"/>
                    </a:cubicBezTo>
                    <a:cubicBezTo>
                      <a:pt x="869988" y="1990859"/>
                      <a:pt x="868464" y="2019910"/>
                      <a:pt x="872369" y="2018672"/>
                    </a:cubicBezTo>
                    <a:cubicBezTo>
                      <a:pt x="889895" y="1990573"/>
                      <a:pt x="921804" y="2000003"/>
                      <a:pt x="902754" y="2048580"/>
                    </a:cubicBezTo>
                    <a:cubicBezTo>
                      <a:pt x="899135" y="2014290"/>
                      <a:pt x="879418" y="2026291"/>
                      <a:pt x="862654" y="2042674"/>
                    </a:cubicBezTo>
                    <a:cubicBezTo>
                      <a:pt x="864559" y="2054771"/>
                      <a:pt x="875132" y="2054200"/>
                      <a:pt x="871798" y="2074012"/>
                    </a:cubicBezTo>
                    <a:cubicBezTo>
                      <a:pt x="844557" y="2123637"/>
                      <a:pt x="827411" y="2098777"/>
                      <a:pt x="810743" y="2088204"/>
                    </a:cubicBezTo>
                    <a:cubicBezTo>
                      <a:pt x="828745" y="2028863"/>
                      <a:pt x="836841" y="2071440"/>
                      <a:pt x="852558" y="2057438"/>
                    </a:cubicBezTo>
                    <a:cubicBezTo>
                      <a:pt x="850271" y="2027816"/>
                      <a:pt x="858939" y="2035436"/>
                      <a:pt x="869417" y="2008099"/>
                    </a:cubicBezTo>
                    <a:cubicBezTo>
                      <a:pt x="864178" y="2013242"/>
                      <a:pt x="837794" y="2038484"/>
                      <a:pt x="847985" y="2000003"/>
                    </a:cubicBezTo>
                    <a:close/>
                    <a:moveTo>
                      <a:pt x="490036" y="3370555"/>
                    </a:moveTo>
                    <a:cubicBezTo>
                      <a:pt x="476415" y="3391034"/>
                      <a:pt x="472605" y="3409607"/>
                      <a:pt x="470510" y="3437706"/>
                    </a:cubicBezTo>
                    <a:cubicBezTo>
                      <a:pt x="451555" y="3444374"/>
                      <a:pt x="472700" y="3399892"/>
                      <a:pt x="455174" y="3404750"/>
                    </a:cubicBezTo>
                    <a:cubicBezTo>
                      <a:pt x="488321" y="3352076"/>
                      <a:pt x="484988" y="3316929"/>
                      <a:pt x="515944" y="3268923"/>
                    </a:cubicBezTo>
                    <a:cubicBezTo>
                      <a:pt x="524421" y="3278829"/>
                      <a:pt x="525945" y="3297879"/>
                      <a:pt x="520611" y="3325692"/>
                    </a:cubicBezTo>
                    <a:cubicBezTo>
                      <a:pt x="513182" y="3335979"/>
                      <a:pt x="503847" y="3323978"/>
                      <a:pt x="497275" y="3345409"/>
                    </a:cubicBezTo>
                    <a:cubicBezTo>
                      <a:pt x="500990" y="3362935"/>
                      <a:pt x="519849" y="3339980"/>
                      <a:pt x="512610" y="3378270"/>
                    </a:cubicBezTo>
                    <a:cubicBezTo>
                      <a:pt x="496894" y="3400844"/>
                      <a:pt x="498132" y="3382842"/>
                      <a:pt x="490036" y="3370555"/>
                    </a:cubicBezTo>
                    <a:close/>
                    <a:moveTo>
                      <a:pt x="813219" y="1986763"/>
                    </a:moveTo>
                    <a:cubicBezTo>
                      <a:pt x="823792" y="1993716"/>
                      <a:pt x="834841" y="1970475"/>
                      <a:pt x="832269" y="2003241"/>
                    </a:cubicBezTo>
                    <a:cubicBezTo>
                      <a:pt x="818839" y="2020958"/>
                      <a:pt x="813219" y="2010766"/>
                      <a:pt x="813219" y="1986763"/>
                    </a:cubicBezTo>
                    <a:close/>
                    <a:moveTo>
                      <a:pt x="4570070" y="1888560"/>
                    </a:moveTo>
                    <a:cubicBezTo>
                      <a:pt x="4573023" y="1861604"/>
                      <a:pt x="4565117" y="1861128"/>
                      <a:pt x="4563783" y="1844459"/>
                    </a:cubicBezTo>
                    <a:cubicBezTo>
                      <a:pt x="4572832" y="1831696"/>
                      <a:pt x="4581309" y="1847698"/>
                      <a:pt x="4599312" y="1850841"/>
                    </a:cubicBezTo>
                    <a:cubicBezTo>
                      <a:pt x="4591120" y="1895228"/>
                      <a:pt x="4577785" y="1851603"/>
                      <a:pt x="4570070" y="1888560"/>
                    </a:cubicBezTo>
                    <a:close/>
                    <a:moveTo>
                      <a:pt x="4543590" y="1995431"/>
                    </a:moveTo>
                    <a:cubicBezTo>
                      <a:pt x="4533875" y="1982000"/>
                      <a:pt x="4531970" y="1997526"/>
                      <a:pt x="4517587" y="1990859"/>
                    </a:cubicBezTo>
                    <a:cubicBezTo>
                      <a:pt x="4518349" y="1951139"/>
                      <a:pt x="4510634" y="1984477"/>
                      <a:pt x="4504823" y="1954283"/>
                    </a:cubicBezTo>
                    <a:cubicBezTo>
                      <a:pt x="4520540" y="1952759"/>
                      <a:pt x="4540733" y="1946377"/>
                      <a:pt x="4543590" y="1995431"/>
                    </a:cubicBezTo>
                    <a:close/>
                    <a:moveTo>
                      <a:pt x="4550353" y="1936566"/>
                    </a:moveTo>
                    <a:cubicBezTo>
                      <a:pt x="4544162" y="1944948"/>
                      <a:pt x="4534923" y="1944758"/>
                      <a:pt x="4527588" y="1949711"/>
                    </a:cubicBezTo>
                    <a:cubicBezTo>
                      <a:pt x="4521969" y="1940948"/>
                      <a:pt x="4517683" y="1928660"/>
                      <a:pt x="4514825" y="1912944"/>
                    </a:cubicBezTo>
                    <a:cubicBezTo>
                      <a:pt x="4523302" y="1904657"/>
                      <a:pt x="4546734" y="1919421"/>
                      <a:pt x="4527684" y="1932375"/>
                    </a:cubicBezTo>
                    <a:cubicBezTo>
                      <a:pt x="4539495" y="1942091"/>
                      <a:pt x="4545209" y="1896085"/>
                      <a:pt x="4550353" y="1936566"/>
                    </a:cubicBezTo>
                    <a:close/>
                  </a:path>
                </a:pathLst>
              </a:custGeom>
              <a:grpFill/>
              <a:ln w="9525" cap="flat">
                <a:noFill/>
                <a:prstDash val="solid"/>
                <a:miter/>
              </a:ln>
            </p:spPr>
            <p:txBody>
              <a:bodyPr rtlCol="0" anchor="ctr"/>
              <a:lstStyle/>
              <a:p>
                <a:endParaRPr lang="en-US"/>
              </a:p>
            </p:txBody>
          </p:sp>
          <p:sp>
            <p:nvSpPr>
              <p:cNvPr id="74315" name="Freeform: Shape 74314">
                <a:extLst>
                  <a:ext uri="{FF2B5EF4-FFF2-40B4-BE49-F238E27FC236}">
                    <a16:creationId xmlns:a16="http://schemas.microsoft.com/office/drawing/2014/main" id="{70C149A6-9CC9-4BD6-BA73-EC4D6F299C27}"/>
                  </a:ext>
                </a:extLst>
              </p:cNvPr>
              <p:cNvSpPr/>
              <p:nvPr/>
            </p:nvSpPr>
            <p:spPr>
              <a:xfrm>
                <a:off x="17098898" y="6953914"/>
                <a:ext cx="75212" cy="98903"/>
              </a:xfrm>
              <a:custGeom>
                <a:avLst/>
                <a:gdLst>
                  <a:gd name="connsiteX0" fmla="*/ 53626 w 75212"/>
                  <a:gd name="connsiteY0" fmla="*/ 510 h 98903"/>
                  <a:gd name="connsiteX1" fmla="*/ 33814 w 75212"/>
                  <a:gd name="connsiteY1" fmla="*/ 22323 h 98903"/>
                  <a:gd name="connsiteX2" fmla="*/ 0 w 75212"/>
                  <a:gd name="connsiteY2" fmla="*/ 76329 h 98903"/>
                  <a:gd name="connsiteX3" fmla="*/ 19812 w 75212"/>
                  <a:gd name="connsiteY3" fmla="*/ 98904 h 98903"/>
                  <a:gd name="connsiteX4" fmla="*/ 73438 w 75212"/>
                  <a:gd name="connsiteY4" fmla="*/ 23180 h 98903"/>
                  <a:gd name="connsiteX5" fmla="*/ 53626 w 75212"/>
                  <a:gd name="connsiteY5" fmla="*/ 510 h 98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212" h="98903">
                    <a:moveTo>
                      <a:pt x="53626" y="510"/>
                    </a:moveTo>
                    <a:cubicBezTo>
                      <a:pt x="50768" y="23180"/>
                      <a:pt x="41720" y="20513"/>
                      <a:pt x="33814" y="22323"/>
                    </a:cubicBezTo>
                    <a:cubicBezTo>
                      <a:pt x="37529" y="66900"/>
                      <a:pt x="10192" y="47183"/>
                      <a:pt x="0" y="76329"/>
                    </a:cubicBezTo>
                    <a:cubicBezTo>
                      <a:pt x="1238" y="91284"/>
                      <a:pt x="14478" y="89474"/>
                      <a:pt x="19812" y="98904"/>
                    </a:cubicBezTo>
                    <a:cubicBezTo>
                      <a:pt x="25146" y="64137"/>
                      <a:pt x="54864" y="-442"/>
                      <a:pt x="73438" y="23180"/>
                    </a:cubicBezTo>
                    <a:cubicBezTo>
                      <a:pt x="80106" y="-17492"/>
                      <a:pt x="66770" y="9750"/>
                      <a:pt x="53626" y="510"/>
                    </a:cubicBezTo>
                    <a:close/>
                  </a:path>
                </a:pathLst>
              </a:custGeom>
              <a:grpFill/>
              <a:ln w="9525" cap="flat">
                <a:noFill/>
                <a:prstDash val="solid"/>
                <a:miter/>
              </a:ln>
            </p:spPr>
            <p:txBody>
              <a:bodyPr rtlCol="0" anchor="ctr"/>
              <a:lstStyle/>
              <a:p>
                <a:endParaRPr lang="en-US"/>
              </a:p>
            </p:txBody>
          </p:sp>
          <p:sp>
            <p:nvSpPr>
              <p:cNvPr id="74316" name="Freeform: Shape 74315">
                <a:extLst>
                  <a:ext uri="{FF2B5EF4-FFF2-40B4-BE49-F238E27FC236}">
                    <a16:creationId xmlns:a16="http://schemas.microsoft.com/office/drawing/2014/main" id="{7BE7FF74-9A03-40EE-858E-1BC01BBD7C6A}"/>
                  </a:ext>
                </a:extLst>
              </p:cNvPr>
              <p:cNvSpPr/>
              <p:nvPr/>
            </p:nvSpPr>
            <p:spPr>
              <a:xfrm>
                <a:off x="16091440" y="6239624"/>
                <a:ext cx="18600" cy="33192"/>
              </a:xfrm>
              <a:custGeom>
                <a:avLst/>
                <a:gdLst>
                  <a:gd name="connsiteX0" fmla="*/ 17430 w 18600"/>
                  <a:gd name="connsiteY0" fmla="*/ 8046 h 33192"/>
                  <a:gd name="connsiteX1" fmla="*/ 2952 w 18600"/>
                  <a:gd name="connsiteY1" fmla="*/ 3379 h 33192"/>
                  <a:gd name="connsiteX2" fmla="*/ 10096 w 18600"/>
                  <a:gd name="connsiteY2" fmla="*/ 33192 h 33192"/>
                  <a:gd name="connsiteX3" fmla="*/ 17430 w 18600"/>
                  <a:gd name="connsiteY3" fmla="*/ 8046 h 33192"/>
                </a:gdLst>
                <a:ahLst/>
                <a:cxnLst>
                  <a:cxn ang="0">
                    <a:pos x="connsiteX0" y="connsiteY0"/>
                  </a:cxn>
                  <a:cxn ang="0">
                    <a:pos x="connsiteX1" y="connsiteY1"/>
                  </a:cxn>
                  <a:cxn ang="0">
                    <a:pos x="connsiteX2" y="connsiteY2"/>
                  </a:cxn>
                  <a:cxn ang="0">
                    <a:pos x="connsiteX3" y="connsiteY3"/>
                  </a:cxn>
                </a:cxnLst>
                <a:rect l="l" t="t" r="r" b="b"/>
                <a:pathLst>
                  <a:path w="18600" h="33192">
                    <a:moveTo>
                      <a:pt x="17430" y="8046"/>
                    </a:moveTo>
                    <a:cubicBezTo>
                      <a:pt x="22859" y="-13861"/>
                      <a:pt x="7905" y="17476"/>
                      <a:pt x="2952" y="3379"/>
                    </a:cubicBezTo>
                    <a:cubicBezTo>
                      <a:pt x="-4668" y="25191"/>
                      <a:pt x="4190" y="27382"/>
                      <a:pt x="10096" y="33192"/>
                    </a:cubicBezTo>
                    <a:cubicBezTo>
                      <a:pt x="15049" y="19095"/>
                      <a:pt x="10191" y="9475"/>
                      <a:pt x="17430" y="8046"/>
                    </a:cubicBezTo>
                    <a:close/>
                  </a:path>
                </a:pathLst>
              </a:custGeom>
              <a:grpFill/>
              <a:ln w="9525" cap="flat">
                <a:noFill/>
                <a:prstDash val="solid"/>
                <a:miter/>
              </a:ln>
            </p:spPr>
            <p:txBody>
              <a:bodyPr rtlCol="0" anchor="ctr"/>
              <a:lstStyle/>
              <a:p>
                <a:endParaRPr lang="en-US"/>
              </a:p>
            </p:txBody>
          </p:sp>
          <p:sp>
            <p:nvSpPr>
              <p:cNvPr id="74317" name="Freeform: Shape 74316">
                <a:extLst>
                  <a:ext uri="{FF2B5EF4-FFF2-40B4-BE49-F238E27FC236}">
                    <a16:creationId xmlns:a16="http://schemas.microsoft.com/office/drawing/2014/main" id="{F6CC4EB2-AF07-4A09-9BFE-A0466A28B7F8}"/>
                  </a:ext>
                </a:extLst>
              </p:cNvPr>
              <p:cNvSpPr/>
              <p:nvPr/>
            </p:nvSpPr>
            <p:spPr>
              <a:xfrm>
                <a:off x="17507236" y="2569978"/>
                <a:ext cx="17621" cy="27608"/>
              </a:xfrm>
              <a:custGeom>
                <a:avLst/>
                <a:gdLst>
                  <a:gd name="connsiteX0" fmla="*/ 17621 w 17621"/>
                  <a:gd name="connsiteY0" fmla="*/ 14662 h 27608"/>
                  <a:gd name="connsiteX1" fmla="*/ 0 w 17621"/>
                  <a:gd name="connsiteY1" fmla="*/ 26473 h 27608"/>
                  <a:gd name="connsiteX2" fmla="*/ 8191 w 17621"/>
                  <a:gd name="connsiteY2" fmla="*/ 11138 h 27608"/>
                  <a:gd name="connsiteX3" fmla="*/ 17621 w 17621"/>
                  <a:gd name="connsiteY3" fmla="*/ 14662 h 27608"/>
                </a:gdLst>
                <a:ahLst/>
                <a:cxnLst>
                  <a:cxn ang="0">
                    <a:pos x="connsiteX0" y="connsiteY0"/>
                  </a:cxn>
                  <a:cxn ang="0">
                    <a:pos x="connsiteX1" y="connsiteY1"/>
                  </a:cxn>
                  <a:cxn ang="0">
                    <a:pos x="connsiteX2" y="connsiteY2"/>
                  </a:cxn>
                  <a:cxn ang="0">
                    <a:pos x="connsiteX3" y="connsiteY3"/>
                  </a:cxn>
                </a:cxnLst>
                <a:rect l="l" t="t" r="r" b="b"/>
                <a:pathLst>
                  <a:path w="17621" h="27608">
                    <a:moveTo>
                      <a:pt x="17621" y="14662"/>
                    </a:moveTo>
                    <a:cubicBezTo>
                      <a:pt x="15621" y="8852"/>
                      <a:pt x="11049" y="-21152"/>
                      <a:pt x="0" y="26473"/>
                    </a:cubicBezTo>
                    <a:cubicBezTo>
                      <a:pt x="3334" y="30950"/>
                      <a:pt x="5810" y="21425"/>
                      <a:pt x="8191" y="11138"/>
                    </a:cubicBezTo>
                    <a:cubicBezTo>
                      <a:pt x="9620" y="22282"/>
                      <a:pt x="12096" y="23235"/>
                      <a:pt x="17621" y="14662"/>
                    </a:cubicBezTo>
                    <a:close/>
                  </a:path>
                </a:pathLst>
              </a:custGeom>
              <a:grpFill/>
              <a:ln w="9525" cap="flat">
                <a:noFill/>
                <a:prstDash val="solid"/>
                <a:miter/>
              </a:ln>
            </p:spPr>
            <p:txBody>
              <a:bodyPr rtlCol="0" anchor="ctr"/>
              <a:lstStyle/>
              <a:p>
                <a:endParaRPr lang="en-US"/>
              </a:p>
            </p:txBody>
          </p:sp>
          <p:sp>
            <p:nvSpPr>
              <p:cNvPr id="74318" name="Freeform: Shape 74317">
                <a:extLst>
                  <a:ext uri="{FF2B5EF4-FFF2-40B4-BE49-F238E27FC236}">
                    <a16:creationId xmlns:a16="http://schemas.microsoft.com/office/drawing/2014/main" id="{DE35D6DE-3E92-4527-9356-8C76F7220437}"/>
                  </a:ext>
                </a:extLst>
              </p:cNvPr>
              <p:cNvSpPr/>
              <p:nvPr/>
            </p:nvSpPr>
            <p:spPr>
              <a:xfrm>
                <a:off x="20465986" y="4145363"/>
                <a:ext cx="26193" cy="26360"/>
              </a:xfrm>
              <a:custGeom>
                <a:avLst/>
                <a:gdLst>
                  <a:gd name="connsiteX0" fmla="*/ 0 w 26193"/>
                  <a:gd name="connsiteY0" fmla="*/ 19094 h 26360"/>
                  <a:gd name="connsiteX1" fmla="*/ 26194 w 26193"/>
                  <a:gd name="connsiteY1" fmla="*/ 15094 h 26360"/>
                  <a:gd name="connsiteX2" fmla="*/ 0 w 26193"/>
                  <a:gd name="connsiteY2" fmla="*/ 19094 h 26360"/>
                </a:gdLst>
                <a:ahLst/>
                <a:cxnLst>
                  <a:cxn ang="0">
                    <a:pos x="connsiteX0" y="connsiteY0"/>
                  </a:cxn>
                  <a:cxn ang="0">
                    <a:pos x="connsiteX1" y="connsiteY1"/>
                  </a:cxn>
                  <a:cxn ang="0">
                    <a:pos x="connsiteX2" y="connsiteY2"/>
                  </a:cxn>
                </a:cxnLst>
                <a:rect l="l" t="t" r="r" b="b"/>
                <a:pathLst>
                  <a:path w="26193" h="26360">
                    <a:moveTo>
                      <a:pt x="0" y="19094"/>
                    </a:moveTo>
                    <a:cubicBezTo>
                      <a:pt x="4191" y="38716"/>
                      <a:pt x="17622" y="12046"/>
                      <a:pt x="26194" y="15094"/>
                    </a:cubicBezTo>
                    <a:cubicBezTo>
                      <a:pt x="15240" y="-19006"/>
                      <a:pt x="11906" y="14713"/>
                      <a:pt x="0" y="19094"/>
                    </a:cubicBezTo>
                    <a:close/>
                  </a:path>
                </a:pathLst>
              </a:custGeom>
              <a:grpFill/>
              <a:ln w="9525" cap="flat">
                <a:noFill/>
                <a:prstDash val="solid"/>
                <a:miter/>
              </a:ln>
            </p:spPr>
            <p:txBody>
              <a:bodyPr rtlCol="0" anchor="ctr"/>
              <a:lstStyle/>
              <a:p>
                <a:endParaRPr lang="en-US"/>
              </a:p>
            </p:txBody>
          </p:sp>
          <p:sp>
            <p:nvSpPr>
              <p:cNvPr id="74319" name="Freeform: Shape 74318">
                <a:extLst>
                  <a:ext uri="{FF2B5EF4-FFF2-40B4-BE49-F238E27FC236}">
                    <a16:creationId xmlns:a16="http://schemas.microsoft.com/office/drawing/2014/main" id="{2FCF53BA-A21F-4D7E-B851-AA729307FC2E}"/>
                  </a:ext>
                </a:extLst>
              </p:cNvPr>
              <p:cNvSpPr/>
              <p:nvPr/>
            </p:nvSpPr>
            <p:spPr>
              <a:xfrm>
                <a:off x="19742086" y="4935125"/>
                <a:ext cx="127434" cy="124409"/>
              </a:xfrm>
              <a:custGeom>
                <a:avLst/>
                <a:gdLst>
                  <a:gd name="connsiteX0" fmla="*/ 114015 w 127434"/>
                  <a:gd name="connsiteY0" fmla="*/ 66961 h 124409"/>
                  <a:gd name="connsiteX1" fmla="*/ 50959 w 127434"/>
                  <a:gd name="connsiteY1" fmla="*/ 64294 h 124409"/>
                  <a:gd name="connsiteX2" fmla="*/ 31528 w 127434"/>
                  <a:gd name="connsiteY2" fmla="*/ 43434 h 124409"/>
                  <a:gd name="connsiteX3" fmla="*/ 29242 w 127434"/>
                  <a:gd name="connsiteY3" fmla="*/ 0 h 124409"/>
                  <a:gd name="connsiteX4" fmla="*/ 0 w 127434"/>
                  <a:gd name="connsiteY4" fmla="*/ 106585 h 124409"/>
                  <a:gd name="connsiteX5" fmla="*/ 26289 w 127434"/>
                  <a:gd name="connsiteY5" fmla="*/ 120205 h 124409"/>
                  <a:gd name="connsiteX6" fmla="*/ 39910 w 127434"/>
                  <a:gd name="connsiteY6" fmla="*/ 105442 h 124409"/>
                  <a:gd name="connsiteX7" fmla="*/ 57055 w 127434"/>
                  <a:gd name="connsiteY7" fmla="*/ 82677 h 124409"/>
                  <a:gd name="connsiteX8" fmla="*/ 56484 w 127434"/>
                  <a:gd name="connsiteY8" fmla="*/ 108395 h 124409"/>
                  <a:gd name="connsiteX9" fmla="*/ 70771 w 127434"/>
                  <a:gd name="connsiteY9" fmla="*/ 67913 h 124409"/>
                  <a:gd name="connsiteX10" fmla="*/ 77153 w 127434"/>
                  <a:gd name="connsiteY10" fmla="*/ 77629 h 124409"/>
                  <a:gd name="connsiteX11" fmla="*/ 72866 w 127434"/>
                  <a:gd name="connsiteY11" fmla="*/ 120015 h 124409"/>
                  <a:gd name="connsiteX12" fmla="*/ 86296 w 127434"/>
                  <a:gd name="connsiteY12" fmla="*/ 113729 h 124409"/>
                  <a:gd name="connsiteX13" fmla="*/ 97250 w 127434"/>
                  <a:gd name="connsiteY13" fmla="*/ 72580 h 124409"/>
                  <a:gd name="connsiteX14" fmla="*/ 123349 w 127434"/>
                  <a:gd name="connsiteY14" fmla="*/ 94488 h 124409"/>
                  <a:gd name="connsiteX15" fmla="*/ 127254 w 127434"/>
                  <a:gd name="connsiteY15" fmla="*/ 69342 h 124409"/>
                  <a:gd name="connsiteX16" fmla="*/ 114681 w 127434"/>
                  <a:gd name="connsiteY16" fmla="*/ 32575 h 124409"/>
                  <a:gd name="connsiteX17" fmla="*/ 114015 w 127434"/>
                  <a:gd name="connsiteY17" fmla="*/ 66961 h 124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7434" h="124409">
                    <a:moveTo>
                      <a:pt x="114015" y="66961"/>
                    </a:moveTo>
                    <a:cubicBezTo>
                      <a:pt x="92679" y="37909"/>
                      <a:pt x="76200" y="56959"/>
                      <a:pt x="50959" y="64294"/>
                    </a:cubicBezTo>
                    <a:cubicBezTo>
                      <a:pt x="45434" y="59722"/>
                      <a:pt x="37052" y="21050"/>
                      <a:pt x="31528" y="43434"/>
                    </a:cubicBezTo>
                    <a:cubicBezTo>
                      <a:pt x="26861" y="31813"/>
                      <a:pt x="40100" y="20003"/>
                      <a:pt x="29242" y="0"/>
                    </a:cubicBezTo>
                    <a:cubicBezTo>
                      <a:pt x="19717" y="52197"/>
                      <a:pt x="20479" y="82487"/>
                      <a:pt x="0" y="106585"/>
                    </a:cubicBezTo>
                    <a:cubicBezTo>
                      <a:pt x="5906" y="150590"/>
                      <a:pt x="16859" y="96203"/>
                      <a:pt x="26289" y="120205"/>
                    </a:cubicBezTo>
                    <a:cubicBezTo>
                      <a:pt x="23622" y="93726"/>
                      <a:pt x="34004" y="106204"/>
                      <a:pt x="39910" y="105442"/>
                    </a:cubicBezTo>
                    <a:cubicBezTo>
                      <a:pt x="28290" y="59341"/>
                      <a:pt x="54959" y="98203"/>
                      <a:pt x="57055" y="82677"/>
                    </a:cubicBezTo>
                    <a:cubicBezTo>
                      <a:pt x="61913" y="87344"/>
                      <a:pt x="55531" y="93440"/>
                      <a:pt x="56484" y="108395"/>
                    </a:cubicBezTo>
                    <a:cubicBezTo>
                      <a:pt x="65437" y="107156"/>
                      <a:pt x="68199" y="87916"/>
                      <a:pt x="70771" y="67913"/>
                    </a:cubicBezTo>
                    <a:cubicBezTo>
                      <a:pt x="73343" y="70104"/>
                      <a:pt x="73819" y="77153"/>
                      <a:pt x="77153" y="77629"/>
                    </a:cubicBezTo>
                    <a:cubicBezTo>
                      <a:pt x="78010" y="98584"/>
                      <a:pt x="70676" y="95250"/>
                      <a:pt x="72866" y="120015"/>
                    </a:cubicBezTo>
                    <a:cubicBezTo>
                      <a:pt x="80868" y="132779"/>
                      <a:pt x="84011" y="87821"/>
                      <a:pt x="86296" y="113729"/>
                    </a:cubicBezTo>
                    <a:cubicBezTo>
                      <a:pt x="91345" y="104108"/>
                      <a:pt x="92107" y="81820"/>
                      <a:pt x="97250" y="72580"/>
                    </a:cubicBezTo>
                    <a:cubicBezTo>
                      <a:pt x="106395" y="78676"/>
                      <a:pt x="114205" y="88201"/>
                      <a:pt x="123349" y="94488"/>
                    </a:cubicBezTo>
                    <a:cubicBezTo>
                      <a:pt x="123444" y="64198"/>
                      <a:pt x="110586" y="55626"/>
                      <a:pt x="127254" y="69342"/>
                    </a:cubicBezTo>
                    <a:cubicBezTo>
                      <a:pt x="129445" y="42577"/>
                      <a:pt x="110871" y="63055"/>
                      <a:pt x="114681" y="32575"/>
                    </a:cubicBezTo>
                    <a:cubicBezTo>
                      <a:pt x="104775" y="36576"/>
                      <a:pt x="117539" y="51625"/>
                      <a:pt x="114015" y="66961"/>
                    </a:cubicBezTo>
                    <a:close/>
                  </a:path>
                </a:pathLst>
              </a:custGeom>
              <a:grpFill/>
              <a:ln w="9525" cap="flat">
                <a:noFill/>
                <a:prstDash val="solid"/>
                <a:miter/>
              </a:ln>
            </p:spPr>
            <p:txBody>
              <a:bodyPr rtlCol="0" anchor="ctr"/>
              <a:lstStyle/>
              <a:p>
                <a:endParaRPr lang="en-US"/>
              </a:p>
            </p:txBody>
          </p:sp>
          <p:sp>
            <p:nvSpPr>
              <p:cNvPr id="74320" name="Freeform: Shape 74319">
                <a:extLst>
                  <a:ext uri="{FF2B5EF4-FFF2-40B4-BE49-F238E27FC236}">
                    <a16:creationId xmlns:a16="http://schemas.microsoft.com/office/drawing/2014/main" id="{A1B2D430-7440-464E-87D7-1C447B0FB2EA}"/>
                  </a:ext>
                </a:extLst>
              </p:cNvPr>
              <p:cNvSpPr/>
              <p:nvPr/>
            </p:nvSpPr>
            <p:spPr>
              <a:xfrm>
                <a:off x="20778120" y="5428234"/>
                <a:ext cx="36861" cy="70866"/>
              </a:xfrm>
              <a:custGeom>
                <a:avLst/>
                <a:gdLst>
                  <a:gd name="connsiteX0" fmla="*/ 0 w 36861"/>
                  <a:gd name="connsiteY0" fmla="*/ 0 h 70866"/>
                  <a:gd name="connsiteX1" fmla="*/ 13335 w 36861"/>
                  <a:gd name="connsiteY1" fmla="*/ 70866 h 70866"/>
                  <a:gd name="connsiteX2" fmla="*/ 36862 w 36861"/>
                  <a:gd name="connsiteY2" fmla="*/ 57721 h 70866"/>
                  <a:gd name="connsiteX3" fmla="*/ 0 w 36861"/>
                  <a:gd name="connsiteY3" fmla="*/ 0 h 70866"/>
                </a:gdLst>
                <a:ahLst/>
                <a:cxnLst>
                  <a:cxn ang="0">
                    <a:pos x="connsiteX0" y="connsiteY0"/>
                  </a:cxn>
                  <a:cxn ang="0">
                    <a:pos x="connsiteX1" y="connsiteY1"/>
                  </a:cxn>
                  <a:cxn ang="0">
                    <a:pos x="connsiteX2" y="connsiteY2"/>
                  </a:cxn>
                  <a:cxn ang="0">
                    <a:pos x="connsiteX3" y="connsiteY3"/>
                  </a:cxn>
                </a:cxnLst>
                <a:rect l="l" t="t" r="r" b="b"/>
                <a:pathLst>
                  <a:path w="36861" h="70866">
                    <a:moveTo>
                      <a:pt x="0" y="0"/>
                    </a:moveTo>
                    <a:cubicBezTo>
                      <a:pt x="7048" y="17431"/>
                      <a:pt x="10287" y="43815"/>
                      <a:pt x="13335" y="70866"/>
                    </a:cubicBezTo>
                    <a:cubicBezTo>
                      <a:pt x="18955" y="60388"/>
                      <a:pt x="24575" y="50006"/>
                      <a:pt x="36862" y="57721"/>
                    </a:cubicBezTo>
                    <a:cubicBezTo>
                      <a:pt x="24955" y="40481"/>
                      <a:pt x="11525" y="34957"/>
                      <a:pt x="0" y="0"/>
                    </a:cubicBezTo>
                    <a:close/>
                  </a:path>
                </a:pathLst>
              </a:custGeom>
              <a:grpFill/>
              <a:ln w="9525" cap="flat">
                <a:noFill/>
                <a:prstDash val="solid"/>
                <a:miter/>
              </a:ln>
            </p:spPr>
            <p:txBody>
              <a:bodyPr rtlCol="0" anchor="ctr"/>
              <a:lstStyle/>
              <a:p>
                <a:endParaRPr lang="en-US"/>
              </a:p>
            </p:txBody>
          </p:sp>
          <p:sp>
            <p:nvSpPr>
              <p:cNvPr id="74321" name="Freeform: Shape 74320">
                <a:extLst>
                  <a:ext uri="{FF2B5EF4-FFF2-40B4-BE49-F238E27FC236}">
                    <a16:creationId xmlns:a16="http://schemas.microsoft.com/office/drawing/2014/main" id="{0CE99EA5-1565-4717-AD9E-B95331E9CC54}"/>
                  </a:ext>
                </a:extLst>
              </p:cNvPr>
              <p:cNvSpPr/>
              <p:nvPr/>
            </p:nvSpPr>
            <p:spPr>
              <a:xfrm>
                <a:off x="21651511" y="5201534"/>
                <a:ext cx="20346" cy="21293"/>
              </a:xfrm>
              <a:custGeom>
                <a:avLst/>
                <a:gdLst>
                  <a:gd name="connsiteX0" fmla="*/ 20244 w 20346"/>
                  <a:gd name="connsiteY0" fmla="*/ 4768 h 21293"/>
                  <a:gd name="connsiteX1" fmla="*/ 337 w 20346"/>
                  <a:gd name="connsiteY1" fmla="*/ 18864 h 21293"/>
                  <a:gd name="connsiteX2" fmla="*/ 20244 w 20346"/>
                  <a:gd name="connsiteY2" fmla="*/ 4768 h 21293"/>
                </a:gdLst>
                <a:ahLst/>
                <a:cxnLst>
                  <a:cxn ang="0">
                    <a:pos x="connsiteX0" y="connsiteY0"/>
                  </a:cxn>
                  <a:cxn ang="0">
                    <a:pos x="connsiteX1" y="connsiteY1"/>
                  </a:cxn>
                  <a:cxn ang="0">
                    <a:pos x="connsiteX2" y="connsiteY2"/>
                  </a:cxn>
                </a:cxnLst>
                <a:rect l="l" t="t" r="r" b="b"/>
                <a:pathLst>
                  <a:path w="20346" h="21293">
                    <a:moveTo>
                      <a:pt x="20244" y="4768"/>
                    </a:moveTo>
                    <a:cubicBezTo>
                      <a:pt x="22149" y="5"/>
                      <a:pt x="-3187" y="-7520"/>
                      <a:pt x="337" y="18864"/>
                    </a:cubicBezTo>
                    <a:cubicBezTo>
                      <a:pt x="12053" y="27342"/>
                      <a:pt x="14434" y="11435"/>
                      <a:pt x="20244" y="4768"/>
                    </a:cubicBezTo>
                    <a:close/>
                  </a:path>
                </a:pathLst>
              </a:custGeom>
              <a:grpFill/>
              <a:ln w="9525" cap="flat">
                <a:noFill/>
                <a:prstDash val="solid"/>
                <a:miter/>
              </a:ln>
            </p:spPr>
            <p:txBody>
              <a:bodyPr rtlCol="0" anchor="ctr"/>
              <a:lstStyle/>
              <a:p>
                <a:endParaRPr lang="en-US"/>
              </a:p>
            </p:txBody>
          </p:sp>
          <p:sp>
            <p:nvSpPr>
              <p:cNvPr id="74322" name="Freeform: Shape 74321">
                <a:extLst>
                  <a:ext uri="{FF2B5EF4-FFF2-40B4-BE49-F238E27FC236}">
                    <a16:creationId xmlns:a16="http://schemas.microsoft.com/office/drawing/2014/main" id="{D510E2BB-CED9-421B-94C5-B55CBAA67D7F}"/>
                  </a:ext>
                </a:extLst>
              </p:cNvPr>
              <p:cNvSpPr/>
              <p:nvPr/>
            </p:nvSpPr>
            <p:spPr>
              <a:xfrm>
                <a:off x="21635172" y="4849686"/>
                <a:ext cx="24679" cy="63817"/>
              </a:xfrm>
              <a:custGeom>
                <a:avLst/>
                <a:gdLst>
                  <a:gd name="connsiteX0" fmla="*/ 14010 w 24679"/>
                  <a:gd name="connsiteY0" fmla="*/ 19336 h 63817"/>
                  <a:gd name="connsiteX1" fmla="*/ 11438 w 24679"/>
                  <a:gd name="connsiteY1" fmla="*/ 61627 h 63817"/>
                  <a:gd name="connsiteX2" fmla="*/ 24677 w 24679"/>
                  <a:gd name="connsiteY2" fmla="*/ 63817 h 63817"/>
                  <a:gd name="connsiteX3" fmla="*/ 20772 w 24679"/>
                  <a:gd name="connsiteY3" fmla="*/ 28956 h 63817"/>
                  <a:gd name="connsiteX4" fmla="*/ 484 w 24679"/>
                  <a:gd name="connsiteY4" fmla="*/ 0 h 63817"/>
                  <a:gd name="connsiteX5" fmla="*/ 14010 w 24679"/>
                  <a:gd name="connsiteY5" fmla="*/ 19336 h 63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679" h="63817">
                    <a:moveTo>
                      <a:pt x="14010" y="19336"/>
                    </a:moveTo>
                    <a:cubicBezTo>
                      <a:pt x="17153" y="43910"/>
                      <a:pt x="9723" y="40767"/>
                      <a:pt x="11438" y="61627"/>
                    </a:cubicBezTo>
                    <a:cubicBezTo>
                      <a:pt x="15819" y="62389"/>
                      <a:pt x="20296" y="63055"/>
                      <a:pt x="24677" y="63817"/>
                    </a:cubicBezTo>
                    <a:cubicBezTo>
                      <a:pt x="24868" y="52483"/>
                      <a:pt x="10771" y="35719"/>
                      <a:pt x="20772" y="28956"/>
                    </a:cubicBezTo>
                    <a:cubicBezTo>
                      <a:pt x="15819" y="14573"/>
                      <a:pt x="8961" y="5143"/>
                      <a:pt x="484" y="0"/>
                    </a:cubicBezTo>
                    <a:cubicBezTo>
                      <a:pt x="-2374" y="25337"/>
                      <a:pt x="8104" y="16478"/>
                      <a:pt x="14010" y="19336"/>
                    </a:cubicBezTo>
                    <a:close/>
                  </a:path>
                </a:pathLst>
              </a:custGeom>
              <a:grpFill/>
              <a:ln w="9525" cap="flat">
                <a:noFill/>
                <a:prstDash val="solid"/>
                <a:miter/>
              </a:ln>
            </p:spPr>
            <p:txBody>
              <a:bodyPr rtlCol="0" anchor="ctr"/>
              <a:lstStyle/>
              <a:p>
                <a:endParaRPr lang="en-US"/>
              </a:p>
            </p:txBody>
          </p:sp>
          <p:sp>
            <p:nvSpPr>
              <p:cNvPr id="74323" name="Freeform: Shape 74322">
                <a:extLst>
                  <a:ext uri="{FF2B5EF4-FFF2-40B4-BE49-F238E27FC236}">
                    <a16:creationId xmlns:a16="http://schemas.microsoft.com/office/drawing/2014/main" id="{B0FD1091-3987-434C-85AE-E1733CBC1F75}"/>
                  </a:ext>
                </a:extLst>
              </p:cNvPr>
              <p:cNvSpPr/>
              <p:nvPr/>
            </p:nvSpPr>
            <p:spPr>
              <a:xfrm>
                <a:off x="21608414" y="6050597"/>
                <a:ext cx="43061" cy="53816"/>
              </a:xfrm>
              <a:custGeom>
                <a:avLst/>
                <a:gdLst>
                  <a:gd name="connsiteX0" fmla="*/ 41624 w 43061"/>
                  <a:gd name="connsiteY0" fmla="*/ 0 h 53816"/>
                  <a:gd name="connsiteX1" fmla="*/ 0 w 43061"/>
                  <a:gd name="connsiteY1" fmla="*/ 53816 h 53816"/>
                  <a:gd name="connsiteX2" fmla="*/ 42006 w 43061"/>
                  <a:gd name="connsiteY2" fmla="*/ 25908 h 53816"/>
                  <a:gd name="connsiteX3" fmla="*/ 41624 w 43061"/>
                  <a:gd name="connsiteY3" fmla="*/ 0 h 53816"/>
                </a:gdLst>
                <a:ahLst/>
                <a:cxnLst>
                  <a:cxn ang="0">
                    <a:pos x="connsiteX0" y="connsiteY0"/>
                  </a:cxn>
                  <a:cxn ang="0">
                    <a:pos x="connsiteX1" y="connsiteY1"/>
                  </a:cxn>
                  <a:cxn ang="0">
                    <a:pos x="connsiteX2" y="connsiteY2"/>
                  </a:cxn>
                  <a:cxn ang="0">
                    <a:pos x="connsiteX3" y="connsiteY3"/>
                  </a:cxn>
                </a:cxnLst>
                <a:rect l="l" t="t" r="r" b="b"/>
                <a:pathLst>
                  <a:path w="43061" h="53816">
                    <a:moveTo>
                      <a:pt x="41624" y="0"/>
                    </a:moveTo>
                    <a:cubicBezTo>
                      <a:pt x="51911" y="14573"/>
                      <a:pt x="3715" y="20098"/>
                      <a:pt x="0" y="53816"/>
                    </a:cubicBezTo>
                    <a:cubicBezTo>
                      <a:pt x="15145" y="34862"/>
                      <a:pt x="22098" y="49149"/>
                      <a:pt x="42006" y="25908"/>
                    </a:cubicBezTo>
                    <a:cubicBezTo>
                      <a:pt x="41910" y="17336"/>
                      <a:pt x="41720" y="8668"/>
                      <a:pt x="41624" y="0"/>
                    </a:cubicBezTo>
                    <a:close/>
                  </a:path>
                </a:pathLst>
              </a:custGeom>
              <a:grpFill/>
              <a:ln w="9525" cap="flat">
                <a:noFill/>
                <a:prstDash val="solid"/>
                <a:miter/>
              </a:ln>
            </p:spPr>
            <p:txBody>
              <a:bodyPr rtlCol="0" anchor="ctr"/>
              <a:lstStyle/>
              <a:p>
                <a:endParaRPr lang="en-US"/>
              </a:p>
            </p:txBody>
          </p:sp>
          <p:sp>
            <p:nvSpPr>
              <p:cNvPr id="74324" name="Freeform: Shape 74323">
                <a:extLst>
                  <a:ext uri="{FF2B5EF4-FFF2-40B4-BE49-F238E27FC236}">
                    <a16:creationId xmlns:a16="http://schemas.microsoft.com/office/drawing/2014/main" id="{E3D50932-3614-4DB6-A5F7-6DBFCC19DF9A}"/>
                  </a:ext>
                </a:extLst>
              </p:cNvPr>
              <p:cNvSpPr/>
              <p:nvPr/>
            </p:nvSpPr>
            <p:spPr>
              <a:xfrm>
                <a:off x="21496779" y="7451534"/>
                <a:ext cx="82965" cy="50768"/>
              </a:xfrm>
              <a:custGeom>
                <a:avLst/>
                <a:gdLst>
                  <a:gd name="connsiteX0" fmla="*/ 35721 w 82965"/>
                  <a:gd name="connsiteY0" fmla="*/ 39053 h 50768"/>
                  <a:gd name="connsiteX1" fmla="*/ 17814 w 82965"/>
                  <a:gd name="connsiteY1" fmla="*/ 19050 h 50768"/>
                  <a:gd name="connsiteX2" fmla="*/ 98 w 82965"/>
                  <a:gd name="connsiteY2" fmla="*/ 50768 h 50768"/>
                  <a:gd name="connsiteX3" fmla="*/ 43627 w 82965"/>
                  <a:gd name="connsiteY3" fmla="*/ 39814 h 50768"/>
                  <a:gd name="connsiteX4" fmla="*/ 82965 w 82965"/>
                  <a:gd name="connsiteY4" fmla="*/ 3143 h 50768"/>
                  <a:gd name="connsiteX5" fmla="*/ 60772 w 82965"/>
                  <a:gd name="connsiteY5" fmla="*/ 0 h 50768"/>
                  <a:gd name="connsiteX6" fmla="*/ 35721 w 82965"/>
                  <a:gd name="connsiteY6" fmla="*/ 39053 h 50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65" h="50768">
                    <a:moveTo>
                      <a:pt x="35721" y="39053"/>
                    </a:moveTo>
                    <a:cubicBezTo>
                      <a:pt x="24767" y="43815"/>
                      <a:pt x="28768" y="14478"/>
                      <a:pt x="17814" y="19050"/>
                    </a:cubicBezTo>
                    <a:cubicBezTo>
                      <a:pt x="15338" y="55912"/>
                      <a:pt x="-1427" y="3620"/>
                      <a:pt x="98" y="50768"/>
                    </a:cubicBezTo>
                    <a:cubicBezTo>
                      <a:pt x="12576" y="40767"/>
                      <a:pt x="28482" y="42386"/>
                      <a:pt x="43627" y="39814"/>
                    </a:cubicBezTo>
                    <a:cubicBezTo>
                      <a:pt x="58676" y="37148"/>
                      <a:pt x="73917" y="30195"/>
                      <a:pt x="82965" y="3143"/>
                    </a:cubicBezTo>
                    <a:cubicBezTo>
                      <a:pt x="71535" y="-5429"/>
                      <a:pt x="53057" y="37815"/>
                      <a:pt x="60772" y="0"/>
                    </a:cubicBezTo>
                    <a:cubicBezTo>
                      <a:pt x="55057" y="23336"/>
                      <a:pt x="37626" y="-2381"/>
                      <a:pt x="35721" y="39053"/>
                    </a:cubicBezTo>
                    <a:close/>
                  </a:path>
                </a:pathLst>
              </a:custGeom>
              <a:grpFill/>
              <a:ln w="9525" cap="flat">
                <a:noFill/>
                <a:prstDash val="solid"/>
                <a:miter/>
              </a:ln>
            </p:spPr>
            <p:txBody>
              <a:bodyPr rtlCol="0" anchor="ctr"/>
              <a:lstStyle/>
              <a:p>
                <a:endParaRPr lang="en-US"/>
              </a:p>
            </p:txBody>
          </p:sp>
          <p:sp>
            <p:nvSpPr>
              <p:cNvPr id="74325" name="Freeform: Shape 74324">
                <a:extLst>
                  <a:ext uri="{FF2B5EF4-FFF2-40B4-BE49-F238E27FC236}">
                    <a16:creationId xmlns:a16="http://schemas.microsoft.com/office/drawing/2014/main" id="{8EA46084-24F0-462D-82BC-E619D6B4C5C2}"/>
                  </a:ext>
                </a:extLst>
              </p:cNvPr>
              <p:cNvSpPr/>
              <p:nvPr/>
            </p:nvSpPr>
            <p:spPr>
              <a:xfrm>
                <a:off x="21528976" y="6183718"/>
                <a:ext cx="24288" cy="39715"/>
              </a:xfrm>
              <a:custGeom>
                <a:avLst/>
                <a:gdLst>
                  <a:gd name="connsiteX0" fmla="*/ 24289 w 24288"/>
                  <a:gd name="connsiteY0" fmla="*/ 6611 h 39715"/>
                  <a:gd name="connsiteX1" fmla="*/ 0 w 24288"/>
                  <a:gd name="connsiteY1" fmla="*/ 37091 h 39715"/>
                  <a:gd name="connsiteX2" fmla="*/ 24289 w 24288"/>
                  <a:gd name="connsiteY2" fmla="*/ 6611 h 39715"/>
                </a:gdLst>
                <a:ahLst/>
                <a:cxnLst>
                  <a:cxn ang="0">
                    <a:pos x="connsiteX0" y="connsiteY0"/>
                  </a:cxn>
                  <a:cxn ang="0">
                    <a:pos x="connsiteX1" y="connsiteY1"/>
                  </a:cxn>
                  <a:cxn ang="0">
                    <a:pos x="connsiteX2" y="connsiteY2"/>
                  </a:cxn>
                </a:cxnLst>
                <a:rect l="l" t="t" r="r" b="b"/>
                <a:pathLst>
                  <a:path w="24288" h="39715">
                    <a:moveTo>
                      <a:pt x="24289" y="6611"/>
                    </a:moveTo>
                    <a:cubicBezTo>
                      <a:pt x="16573" y="-15297"/>
                      <a:pt x="4572" y="23089"/>
                      <a:pt x="0" y="37091"/>
                    </a:cubicBezTo>
                    <a:cubicBezTo>
                      <a:pt x="17907" y="51855"/>
                      <a:pt x="9430" y="-818"/>
                      <a:pt x="24289" y="6611"/>
                    </a:cubicBezTo>
                    <a:close/>
                  </a:path>
                </a:pathLst>
              </a:custGeom>
              <a:grpFill/>
              <a:ln w="9525" cap="flat">
                <a:noFill/>
                <a:prstDash val="solid"/>
                <a:miter/>
              </a:ln>
            </p:spPr>
            <p:txBody>
              <a:bodyPr rtlCol="0" anchor="ctr"/>
              <a:lstStyle/>
              <a:p>
                <a:endParaRPr lang="en-US"/>
              </a:p>
            </p:txBody>
          </p:sp>
          <p:sp>
            <p:nvSpPr>
              <p:cNvPr id="74326" name="Freeform: Shape 74325">
                <a:extLst>
                  <a:ext uri="{FF2B5EF4-FFF2-40B4-BE49-F238E27FC236}">
                    <a16:creationId xmlns:a16="http://schemas.microsoft.com/office/drawing/2014/main" id="{3982F16A-A367-4A52-B9D2-D5DC484D2F76}"/>
                  </a:ext>
                </a:extLst>
              </p:cNvPr>
              <p:cNvSpPr/>
              <p:nvPr/>
            </p:nvSpPr>
            <p:spPr>
              <a:xfrm>
                <a:off x="21491067" y="5215296"/>
                <a:ext cx="47243" cy="107114"/>
              </a:xfrm>
              <a:custGeom>
                <a:avLst/>
                <a:gdLst>
                  <a:gd name="connsiteX0" fmla="*/ 20193 w 47243"/>
                  <a:gd name="connsiteY0" fmla="*/ 51204 h 107114"/>
                  <a:gd name="connsiteX1" fmla="*/ 30766 w 47243"/>
                  <a:gd name="connsiteY1" fmla="*/ 104258 h 107114"/>
                  <a:gd name="connsiteX2" fmla="*/ 47244 w 47243"/>
                  <a:gd name="connsiteY2" fmla="*/ 64158 h 107114"/>
                  <a:gd name="connsiteX3" fmla="*/ 26955 w 47243"/>
                  <a:gd name="connsiteY3" fmla="*/ 52347 h 107114"/>
                  <a:gd name="connsiteX4" fmla="*/ 36480 w 47243"/>
                  <a:gd name="connsiteY4" fmla="*/ 2436 h 107114"/>
                  <a:gd name="connsiteX5" fmla="*/ 16478 w 47243"/>
                  <a:gd name="connsiteY5" fmla="*/ 16437 h 107114"/>
                  <a:gd name="connsiteX6" fmla="*/ 0 w 47243"/>
                  <a:gd name="connsiteY6" fmla="*/ 56633 h 107114"/>
                  <a:gd name="connsiteX7" fmla="*/ 20193 w 47243"/>
                  <a:gd name="connsiteY7" fmla="*/ 51204 h 10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243" h="107114">
                    <a:moveTo>
                      <a:pt x="20193" y="51204"/>
                    </a:moveTo>
                    <a:cubicBezTo>
                      <a:pt x="27431" y="59586"/>
                      <a:pt x="32289" y="74254"/>
                      <a:pt x="30766" y="104258"/>
                    </a:cubicBezTo>
                    <a:cubicBezTo>
                      <a:pt x="35433" y="121403"/>
                      <a:pt x="35242" y="55395"/>
                      <a:pt x="47244" y="64158"/>
                    </a:cubicBezTo>
                    <a:cubicBezTo>
                      <a:pt x="42386" y="45870"/>
                      <a:pt x="35719" y="70635"/>
                      <a:pt x="26955" y="52347"/>
                    </a:cubicBezTo>
                    <a:cubicBezTo>
                      <a:pt x="23717" y="18533"/>
                      <a:pt x="41434" y="40726"/>
                      <a:pt x="36480" y="2436"/>
                    </a:cubicBezTo>
                    <a:cubicBezTo>
                      <a:pt x="23907" y="-8709"/>
                      <a:pt x="27146" y="22343"/>
                      <a:pt x="16478" y="16437"/>
                    </a:cubicBezTo>
                    <a:cubicBezTo>
                      <a:pt x="27717" y="48822"/>
                      <a:pt x="5239" y="42155"/>
                      <a:pt x="0" y="56633"/>
                    </a:cubicBezTo>
                    <a:cubicBezTo>
                      <a:pt x="4763" y="64729"/>
                      <a:pt x="14097" y="66729"/>
                      <a:pt x="20193" y="51204"/>
                    </a:cubicBezTo>
                    <a:close/>
                  </a:path>
                </a:pathLst>
              </a:custGeom>
              <a:grpFill/>
              <a:ln w="9525" cap="flat">
                <a:noFill/>
                <a:prstDash val="solid"/>
                <a:miter/>
              </a:ln>
            </p:spPr>
            <p:txBody>
              <a:bodyPr rtlCol="0" anchor="ctr"/>
              <a:lstStyle/>
              <a:p>
                <a:endParaRPr lang="en-US"/>
              </a:p>
            </p:txBody>
          </p:sp>
          <p:sp>
            <p:nvSpPr>
              <p:cNvPr id="74327" name="Freeform: Shape 74326">
                <a:extLst>
                  <a:ext uri="{FF2B5EF4-FFF2-40B4-BE49-F238E27FC236}">
                    <a16:creationId xmlns:a16="http://schemas.microsoft.com/office/drawing/2014/main" id="{C8EE45F2-0F8D-4B08-97CB-32E7BD92A841}"/>
                  </a:ext>
                </a:extLst>
              </p:cNvPr>
              <p:cNvSpPr/>
              <p:nvPr/>
            </p:nvSpPr>
            <p:spPr>
              <a:xfrm>
                <a:off x="21462897" y="3756559"/>
                <a:ext cx="23285" cy="39661"/>
              </a:xfrm>
              <a:custGeom>
                <a:avLst/>
                <a:gdLst>
                  <a:gd name="connsiteX0" fmla="*/ 22930 w 23285"/>
                  <a:gd name="connsiteY0" fmla="*/ 6420 h 39661"/>
                  <a:gd name="connsiteX1" fmla="*/ 1118 w 23285"/>
                  <a:gd name="connsiteY1" fmla="*/ 11182 h 39661"/>
                  <a:gd name="connsiteX2" fmla="*/ 17120 w 23285"/>
                  <a:gd name="connsiteY2" fmla="*/ 39662 h 39661"/>
                  <a:gd name="connsiteX3" fmla="*/ 22930 w 23285"/>
                  <a:gd name="connsiteY3" fmla="*/ 6420 h 39661"/>
                </a:gdLst>
                <a:ahLst/>
                <a:cxnLst>
                  <a:cxn ang="0">
                    <a:pos x="connsiteX0" y="connsiteY0"/>
                  </a:cxn>
                  <a:cxn ang="0">
                    <a:pos x="connsiteX1" y="connsiteY1"/>
                  </a:cxn>
                  <a:cxn ang="0">
                    <a:pos x="connsiteX2" y="connsiteY2"/>
                  </a:cxn>
                  <a:cxn ang="0">
                    <a:pos x="connsiteX3" y="connsiteY3"/>
                  </a:cxn>
                </a:cxnLst>
                <a:rect l="l" t="t" r="r" b="b"/>
                <a:pathLst>
                  <a:path w="23285" h="39661">
                    <a:moveTo>
                      <a:pt x="22930" y="6420"/>
                    </a:moveTo>
                    <a:cubicBezTo>
                      <a:pt x="25883" y="-18250"/>
                      <a:pt x="9691" y="38043"/>
                      <a:pt x="1118" y="11182"/>
                    </a:cubicBezTo>
                    <a:cubicBezTo>
                      <a:pt x="-4406" y="15183"/>
                      <a:pt x="12072" y="34423"/>
                      <a:pt x="17120" y="39662"/>
                    </a:cubicBezTo>
                    <a:cubicBezTo>
                      <a:pt x="17311" y="23755"/>
                      <a:pt x="18835" y="11373"/>
                      <a:pt x="22930" y="6420"/>
                    </a:cubicBezTo>
                    <a:close/>
                  </a:path>
                </a:pathLst>
              </a:custGeom>
              <a:grpFill/>
              <a:ln w="9525" cap="flat">
                <a:noFill/>
                <a:prstDash val="solid"/>
                <a:miter/>
              </a:ln>
            </p:spPr>
            <p:txBody>
              <a:bodyPr rtlCol="0" anchor="ctr"/>
              <a:lstStyle/>
              <a:p>
                <a:endParaRPr lang="en-US"/>
              </a:p>
            </p:txBody>
          </p:sp>
          <p:sp>
            <p:nvSpPr>
              <p:cNvPr id="74328" name="Freeform: Shape 74327">
                <a:extLst>
                  <a:ext uri="{FF2B5EF4-FFF2-40B4-BE49-F238E27FC236}">
                    <a16:creationId xmlns:a16="http://schemas.microsoft.com/office/drawing/2014/main" id="{3CFB5E1E-4396-4D3E-803F-941EC2E554BE}"/>
                  </a:ext>
                </a:extLst>
              </p:cNvPr>
              <p:cNvSpPr/>
              <p:nvPr/>
            </p:nvSpPr>
            <p:spPr>
              <a:xfrm>
                <a:off x="20898802" y="5213636"/>
                <a:ext cx="572452" cy="216667"/>
              </a:xfrm>
              <a:custGeom>
                <a:avLst/>
                <a:gdLst>
                  <a:gd name="connsiteX0" fmla="*/ 405003 w 572452"/>
                  <a:gd name="connsiteY0" fmla="*/ 173355 h 216667"/>
                  <a:gd name="connsiteX1" fmla="*/ 448533 w 572452"/>
                  <a:gd name="connsiteY1" fmla="*/ 172021 h 216667"/>
                  <a:gd name="connsiteX2" fmla="*/ 448437 w 572452"/>
                  <a:gd name="connsiteY2" fmla="*/ 137731 h 216667"/>
                  <a:gd name="connsiteX3" fmla="*/ 381381 w 572452"/>
                  <a:gd name="connsiteY3" fmla="*/ 109442 h 216667"/>
                  <a:gd name="connsiteX4" fmla="*/ 327851 w 572452"/>
                  <a:gd name="connsiteY4" fmla="*/ 109156 h 216667"/>
                  <a:gd name="connsiteX5" fmla="*/ 331184 w 572452"/>
                  <a:gd name="connsiteY5" fmla="*/ 83820 h 216667"/>
                  <a:gd name="connsiteX6" fmla="*/ 368046 w 572452"/>
                  <a:gd name="connsiteY6" fmla="*/ 115824 h 216667"/>
                  <a:gd name="connsiteX7" fmla="*/ 367951 w 572452"/>
                  <a:gd name="connsiteY7" fmla="*/ 89916 h 216667"/>
                  <a:gd name="connsiteX8" fmla="*/ 408242 w 572452"/>
                  <a:gd name="connsiteY8" fmla="*/ 130969 h 216667"/>
                  <a:gd name="connsiteX9" fmla="*/ 438245 w 572452"/>
                  <a:gd name="connsiteY9" fmla="*/ 84392 h 216667"/>
                  <a:gd name="connsiteX10" fmla="*/ 485394 w 572452"/>
                  <a:gd name="connsiteY10" fmla="*/ 135064 h 216667"/>
                  <a:gd name="connsiteX11" fmla="*/ 482155 w 572452"/>
                  <a:gd name="connsiteY11" fmla="*/ 160115 h 216667"/>
                  <a:gd name="connsiteX12" fmla="*/ 468725 w 572452"/>
                  <a:gd name="connsiteY12" fmla="*/ 157924 h 216667"/>
                  <a:gd name="connsiteX13" fmla="*/ 525875 w 572452"/>
                  <a:gd name="connsiteY13" fmla="*/ 150209 h 216667"/>
                  <a:gd name="connsiteX14" fmla="*/ 542925 w 572452"/>
                  <a:gd name="connsiteY14" fmla="*/ 187262 h 216667"/>
                  <a:gd name="connsiteX15" fmla="*/ 545973 w 572452"/>
                  <a:gd name="connsiteY15" fmla="*/ 144971 h 216667"/>
                  <a:gd name="connsiteX16" fmla="*/ 498920 w 572452"/>
                  <a:gd name="connsiteY16" fmla="*/ 137255 h 216667"/>
                  <a:gd name="connsiteX17" fmla="*/ 535781 w 572452"/>
                  <a:gd name="connsiteY17" fmla="*/ 117538 h 216667"/>
                  <a:gd name="connsiteX18" fmla="*/ 538925 w 572452"/>
                  <a:gd name="connsiteY18" fmla="*/ 83725 h 216667"/>
                  <a:gd name="connsiteX19" fmla="*/ 572453 w 572452"/>
                  <a:gd name="connsiteY19" fmla="*/ 80772 h 216667"/>
                  <a:gd name="connsiteX20" fmla="*/ 572262 w 572452"/>
                  <a:gd name="connsiteY20" fmla="*/ 46387 h 216667"/>
                  <a:gd name="connsiteX21" fmla="*/ 542163 w 572452"/>
                  <a:gd name="connsiteY21" fmla="*/ 58674 h 216667"/>
                  <a:gd name="connsiteX22" fmla="*/ 541973 w 572452"/>
                  <a:gd name="connsiteY22" fmla="*/ 24289 h 216667"/>
                  <a:gd name="connsiteX23" fmla="*/ 511779 w 572452"/>
                  <a:gd name="connsiteY23" fmla="*/ 19336 h 216667"/>
                  <a:gd name="connsiteX24" fmla="*/ 532067 w 572452"/>
                  <a:gd name="connsiteY24" fmla="*/ 56960 h 216667"/>
                  <a:gd name="connsiteX25" fmla="*/ 518732 w 572452"/>
                  <a:gd name="connsiteY25" fmla="*/ 80486 h 216667"/>
                  <a:gd name="connsiteX26" fmla="*/ 498443 w 572452"/>
                  <a:gd name="connsiteY26" fmla="*/ 42863 h 216667"/>
                  <a:gd name="connsiteX27" fmla="*/ 498253 w 572452"/>
                  <a:gd name="connsiteY27" fmla="*/ 0 h 216667"/>
                  <a:gd name="connsiteX28" fmla="*/ 461391 w 572452"/>
                  <a:gd name="connsiteY28" fmla="*/ 2477 h 216667"/>
                  <a:gd name="connsiteX29" fmla="*/ 468249 w 572452"/>
                  <a:gd name="connsiteY29" fmla="*/ 46577 h 216667"/>
                  <a:gd name="connsiteX30" fmla="*/ 444818 w 572452"/>
                  <a:gd name="connsiteY30" fmla="*/ 42767 h 216667"/>
                  <a:gd name="connsiteX31" fmla="*/ 448056 w 572452"/>
                  <a:gd name="connsiteY31" fmla="*/ 381 h 216667"/>
                  <a:gd name="connsiteX32" fmla="*/ 407956 w 572452"/>
                  <a:gd name="connsiteY32" fmla="*/ 2286 h 216667"/>
                  <a:gd name="connsiteX33" fmla="*/ 384715 w 572452"/>
                  <a:gd name="connsiteY33" fmla="*/ 50006 h 216667"/>
                  <a:gd name="connsiteX34" fmla="*/ 364522 w 572452"/>
                  <a:gd name="connsiteY34" fmla="*/ 12287 h 216667"/>
                  <a:gd name="connsiteX35" fmla="*/ 300990 w 572452"/>
                  <a:gd name="connsiteY35" fmla="*/ 27622 h 216667"/>
                  <a:gd name="connsiteX36" fmla="*/ 287560 w 572452"/>
                  <a:gd name="connsiteY36" fmla="*/ 16764 h 216667"/>
                  <a:gd name="connsiteX37" fmla="*/ 270891 w 572452"/>
                  <a:gd name="connsiteY37" fmla="*/ 48196 h 216667"/>
                  <a:gd name="connsiteX38" fmla="*/ 257556 w 572452"/>
                  <a:gd name="connsiteY38" fmla="*/ 20288 h 216667"/>
                  <a:gd name="connsiteX39" fmla="*/ 230791 w 572452"/>
                  <a:gd name="connsiteY39" fmla="*/ 32956 h 216667"/>
                  <a:gd name="connsiteX40" fmla="*/ 240792 w 572452"/>
                  <a:gd name="connsiteY40" fmla="*/ 8954 h 216667"/>
                  <a:gd name="connsiteX41" fmla="*/ 220790 w 572452"/>
                  <a:gd name="connsiteY41" fmla="*/ 39814 h 216667"/>
                  <a:gd name="connsiteX42" fmla="*/ 214027 w 572452"/>
                  <a:gd name="connsiteY42" fmla="*/ 4477 h 216667"/>
                  <a:gd name="connsiteX43" fmla="*/ 140494 w 572452"/>
                  <a:gd name="connsiteY43" fmla="*/ 9430 h 216667"/>
                  <a:gd name="connsiteX44" fmla="*/ 123825 w 572452"/>
                  <a:gd name="connsiteY44" fmla="*/ 58103 h 216667"/>
                  <a:gd name="connsiteX45" fmla="*/ 100394 w 572452"/>
                  <a:gd name="connsiteY45" fmla="*/ 62770 h 216667"/>
                  <a:gd name="connsiteX46" fmla="*/ 53530 w 572452"/>
                  <a:gd name="connsiteY46" fmla="*/ 29242 h 216667"/>
                  <a:gd name="connsiteX47" fmla="*/ 36767 w 572452"/>
                  <a:gd name="connsiteY47" fmla="*/ 35052 h 216667"/>
                  <a:gd name="connsiteX48" fmla="*/ 0 w 572452"/>
                  <a:gd name="connsiteY48" fmla="*/ 80391 h 216667"/>
                  <a:gd name="connsiteX49" fmla="*/ 50197 w 572452"/>
                  <a:gd name="connsiteY49" fmla="*/ 114490 h 216667"/>
                  <a:gd name="connsiteX50" fmla="*/ 46768 w 572452"/>
                  <a:gd name="connsiteY50" fmla="*/ 79629 h 216667"/>
                  <a:gd name="connsiteX51" fmla="*/ 106966 w 572452"/>
                  <a:gd name="connsiteY51" fmla="*/ 98203 h 216667"/>
                  <a:gd name="connsiteX52" fmla="*/ 40100 w 572452"/>
                  <a:gd name="connsiteY52" fmla="*/ 138589 h 216667"/>
                  <a:gd name="connsiteX53" fmla="*/ 56865 w 572452"/>
                  <a:gd name="connsiteY53" fmla="*/ 175736 h 216667"/>
                  <a:gd name="connsiteX54" fmla="*/ 100299 w 572452"/>
                  <a:gd name="connsiteY54" fmla="*/ 148685 h 216667"/>
                  <a:gd name="connsiteX55" fmla="*/ 113729 w 572452"/>
                  <a:gd name="connsiteY55" fmla="*/ 159353 h 216667"/>
                  <a:gd name="connsiteX56" fmla="*/ 107061 w 572452"/>
                  <a:gd name="connsiteY56" fmla="*/ 166878 h 216667"/>
                  <a:gd name="connsiteX57" fmla="*/ 140494 w 572452"/>
                  <a:gd name="connsiteY57" fmla="*/ 146685 h 216667"/>
                  <a:gd name="connsiteX58" fmla="*/ 187357 w 572452"/>
                  <a:gd name="connsiteY58" fmla="*/ 197263 h 216667"/>
                  <a:gd name="connsiteX59" fmla="*/ 173927 w 572452"/>
                  <a:gd name="connsiteY59" fmla="*/ 177832 h 216667"/>
                  <a:gd name="connsiteX60" fmla="*/ 193929 w 572452"/>
                  <a:gd name="connsiteY60" fmla="*/ 155543 h 216667"/>
                  <a:gd name="connsiteX61" fmla="*/ 254222 w 572452"/>
                  <a:gd name="connsiteY61" fmla="*/ 208407 h 216667"/>
                  <a:gd name="connsiteX62" fmla="*/ 267558 w 572452"/>
                  <a:gd name="connsiteY62" fmla="*/ 184785 h 216667"/>
                  <a:gd name="connsiteX63" fmla="*/ 287655 w 572452"/>
                  <a:gd name="connsiteY63" fmla="*/ 214027 h 216667"/>
                  <a:gd name="connsiteX64" fmla="*/ 270796 w 572452"/>
                  <a:gd name="connsiteY64" fmla="*/ 176879 h 216667"/>
                  <a:gd name="connsiteX65" fmla="*/ 307563 w 572452"/>
                  <a:gd name="connsiteY65" fmla="*/ 165830 h 216667"/>
                  <a:gd name="connsiteX66" fmla="*/ 314325 w 572452"/>
                  <a:gd name="connsiteY66" fmla="*/ 209740 h 216667"/>
                  <a:gd name="connsiteX67" fmla="*/ 330994 w 572452"/>
                  <a:gd name="connsiteY67" fmla="*/ 169640 h 216667"/>
                  <a:gd name="connsiteX68" fmla="*/ 354425 w 572452"/>
                  <a:gd name="connsiteY68" fmla="*/ 164973 h 216667"/>
                  <a:gd name="connsiteX69" fmla="*/ 364522 w 572452"/>
                  <a:gd name="connsiteY69" fmla="*/ 192310 h 216667"/>
                  <a:gd name="connsiteX70" fmla="*/ 334328 w 572452"/>
                  <a:gd name="connsiteY70" fmla="*/ 187357 h 216667"/>
                  <a:gd name="connsiteX71" fmla="*/ 377857 w 572452"/>
                  <a:gd name="connsiteY71" fmla="*/ 194596 h 216667"/>
                  <a:gd name="connsiteX72" fmla="*/ 361093 w 572452"/>
                  <a:gd name="connsiteY72" fmla="*/ 174593 h 216667"/>
                  <a:gd name="connsiteX73" fmla="*/ 405003 w 572452"/>
                  <a:gd name="connsiteY73" fmla="*/ 173355 h 216667"/>
                  <a:gd name="connsiteX74" fmla="*/ 414528 w 572452"/>
                  <a:gd name="connsiteY74" fmla="*/ 37624 h 216667"/>
                  <a:gd name="connsiteX75" fmla="*/ 441389 w 572452"/>
                  <a:gd name="connsiteY75" fmla="*/ 59246 h 216667"/>
                  <a:gd name="connsiteX76" fmla="*/ 414528 w 572452"/>
                  <a:gd name="connsiteY76" fmla="*/ 37624 h 216667"/>
                  <a:gd name="connsiteX77" fmla="*/ 274225 w 572452"/>
                  <a:gd name="connsiteY77" fmla="*/ 82963 h 216667"/>
                  <a:gd name="connsiteX78" fmla="*/ 290894 w 572452"/>
                  <a:gd name="connsiteY78" fmla="*/ 68580 h 216667"/>
                  <a:gd name="connsiteX79" fmla="*/ 307753 w 572452"/>
                  <a:gd name="connsiteY79" fmla="*/ 131540 h 216667"/>
                  <a:gd name="connsiteX80" fmla="*/ 274225 w 572452"/>
                  <a:gd name="connsiteY80" fmla="*/ 82963 h 216667"/>
                  <a:gd name="connsiteX81" fmla="*/ 183928 w 572452"/>
                  <a:gd name="connsiteY81" fmla="*/ 119444 h 216667"/>
                  <a:gd name="connsiteX82" fmla="*/ 227457 w 572452"/>
                  <a:gd name="connsiteY82" fmla="*/ 118110 h 216667"/>
                  <a:gd name="connsiteX83" fmla="*/ 183928 w 572452"/>
                  <a:gd name="connsiteY83" fmla="*/ 119444 h 216667"/>
                  <a:gd name="connsiteX84" fmla="*/ 137160 w 572452"/>
                  <a:gd name="connsiteY84" fmla="*/ 103156 h 216667"/>
                  <a:gd name="connsiteX85" fmla="*/ 160592 w 572452"/>
                  <a:gd name="connsiteY85" fmla="*/ 98488 h 216667"/>
                  <a:gd name="connsiteX86" fmla="*/ 137160 w 572452"/>
                  <a:gd name="connsiteY86" fmla="*/ 103156 h 216667"/>
                  <a:gd name="connsiteX87" fmla="*/ 106966 w 572452"/>
                  <a:gd name="connsiteY87" fmla="*/ 115348 h 216667"/>
                  <a:gd name="connsiteX88" fmla="*/ 133731 w 572452"/>
                  <a:gd name="connsiteY88" fmla="*/ 136874 h 216667"/>
                  <a:gd name="connsiteX89" fmla="*/ 106966 w 572452"/>
                  <a:gd name="connsiteY89" fmla="*/ 115348 h 216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572452" h="216667">
                    <a:moveTo>
                      <a:pt x="405003" y="173355"/>
                    </a:moveTo>
                    <a:cubicBezTo>
                      <a:pt x="416053" y="152876"/>
                      <a:pt x="433959" y="157067"/>
                      <a:pt x="448533" y="172021"/>
                    </a:cubicBezTo>
                    <a:cubicBezTo>
                      <a:pt x="458534" y="168021"/>
                      <a:pt x="445294" y="153162"/>
                      <a:pt x="448437" y="137731"/>
                    </a:cubicBezTo>
                    <a:cubicBezTo>
                      <a:pt x="421387" y="164211"/>
                      <a:pt x="405479" y="140018"/>
                      <a:pt x="381381" y="109442"/>
                    </a:cubicBezTo>
                    <a:cubicBezTo>
                      <a:pt x="389668" y="150876"/>
                      <a:pt x="335471" y="133350"/>
                      <a:pt x="327851" y="109156"/>
                    </a:cubicBezTo>
                    <a:cubicBezTo>
                      <a:pt x="329565" y="102584"/>
                      <a:pt x="331280" y="95726"/>
                      <a:pt x="331184" y="83820"/>
                    </a:cubicBezTo>
                    <a:cubicBezTo>
                      <a:pt x="347853" y="125921"/>
                      <a:pt x="354806" y="91630"/>
                      <a:pt x="368046" y="115824"/>
                    </a:cubicBezTo>
                    <a:cubicBezTo>
                      <a:pt x="368046" y="107156"/>
                      <a:pt x="367951" y="98584"/>
                      <a:pt x="367951" y="89916"/>
                    </a:cubicBezTo>
                    <a:cubicBezTo>
                      <a:pt x="387287" y="88392"/>
                      <a:pt x="404622" y="78486"/>
                      <a:pt x="408242" y="130969"/>
                    </a:cubicBezTo>
                    <a:cubicBezTo>
                      <a:pt x="430149" y="129349"/>
                      <a:pt x="419100" y="84011"/>
                      <a:pt x="438245" y="84392"/>
                    </a:cubicBezTo>
                    <a:cubicBezTo>
                      <a:pt x="455009" y="110776"/>
                      <a:pt x="473107" y="117062"/>
                      <a:pt x="485394" y="135064"/>
                    </a:cubicBezTo>
                    <a:cubicBezTo>
                      <a:pt x="483680" y="141732"/>
                      <a:pt x="481965" y="148495"/>
                      <a:pt x="482155" y="160115"/>
                    </a:cubicBezTo>
                    <a:cubicBezTo>
                      <a:pt x="473012" y="159448"/>
                      <a:pt x="475298" y="144780"/>
                      <a:pt x="468725" y="157924"/>
                    </a:cubicBezTo>
                    <a:cubicBezTo>
                      <a:pt x="486918" y="168878"/>
                      <a:pt x="513398" y="171926"/>
                      <a:pt x="525875" y="150209"/>
                    </a:cubicBezTo>
                    <a:cubicBezTo>
                      <a:pt x="538258" y="155543"/>
                      <a:pt x="541115" y="177832"/>
                      <a:pt x="542925" y="187262"/>
                    </a:cubicBezTo>
                    <a:cubicBezTo>
                      <a:pt x="558355" y="190405"/>
                      <a:pt x="549497" y="163163"/>
                      <a:pt x="545973" y="144971"/>
                    </a:cubicBezTo>
                    <a:cubicBezTo>
                      <a:pt x="523970" y="138494"/>
                      <a:pt x="515970" y="147638"/>
                      <a:pt x="498920" y="137255"/>
                    </a:cubicBezTo>
                    <a:cubicBezTo>
                      <a:pt x="498920" y="84868"/>
                      <a:pt x="527781" y="92393"/>
                      <a:pt x="535781" y="117538"/>
                    </a:cubicBezTo>
                    <a:cubicBezTo>
                      <a:pt x="540354" y="115634"/>
                      <a:pt x="538449" y="96488"/>
                      <a:pt x="538925" y="83725"/>
                    </a:cubicBezTo>
                    <a:cubicBezTo>
                      <a:pt x="551022" y="80867"/>
                      <a:pt x="555879" y="84201"/>
                      <a:pt x="572453" y="80772"/>
                    </a:cubicBezTo>
                    <a:cubicBezTo>
                      <a:pt x="572358" y="69342"/>
                      <a:pt x="572262" y="57912"/>
                      <a:pt x="572262" y="46387"/>
                    </a:cubicBezTo>
                    <a:cubicBezTo>
                      <a:pt x="560451" y="34671"/>
                      <a:pt x="558261" y="55054"/>
                      <a:pt x="542163" y="58674"/>
                    </a:cubicBezTo>
                    <a:cubicBezTo>
                      <a:pt x="533495" y="55150"/>
                      <a:pt x="546640" y="44577"/>
                      <a:pt x="541973" y="24289"/>
                    </a:cubicBezTo>
                    <a:cubicBezTo>
                      <a:pt x="529780" y="5810"/>
                      <a:pt x="523970" y="37719"/>
                      <a:pt x="511779" y="19336"/>
                    </a:cubicBezTo>
                    <a:cubicBezTo>
                      <a:pt x="516922" y="35814"/>
                      <a:pt x="526352" y="41815"/>
                      <a:pt x="532067" y="56960"/>
                    </a:cubicBezTo>
                    <a:cubicBezTo>
                      <a:pt x="528828" y="68009"/>
                      <a:pt x="523209" y="72676"/>
                      <a:pt x="518732" y="80486"/>
                    </a:cubicBezTo>
                    <a:cubicBezTo>
                      <a:pt x="512159" y="67532"/>
                      <a:pt x="508254" y="48006"/>
                      <a:pt x="498443" y="42863"/>
                    </a:cubicBezTo>
                    <a:cubicBezTo>
                      <a:pt x="496348" y="27242"/>
                      <a:pt x="508064" y="8858"/>
                      <a:pt x="498253" y="0"/>
                    </a:cubicBezTo>
                    <a:cubicBezTo>
                      <a:pt x="496538" y="6382"/>
                      <a:pt x="467868" y="24860"/>
                      <a:pt x="461391" y="2477"/>
                    </a:cubicBezTo>
                    <a:cubicBezTo>
                      <a:pt x="448818" y="20384"/>
                      <a:pt x="460343" y="34576"/>
                      <a:pt x="468249" y="46577"/>
                    </a:cubicBezTo>
                    <a:cubicBezTo>
                      <a:pt x="463201" y="71342"/>
                      <a:pt x="453390" y="53054"/>
                      <a:pt x="444818" y="42767"/>
                    </a:cubicBezTo>
                    <a:cubicBezTo>
                      <a:pt x="446723" y="25146"/>
                      <a:pt x="454247" y="16478"/>
                      <a:pt x="448056" y="381"/>
                    </a:cubicBezTo>
                    <a:cubicBezTo>
                      <a:pt x="437865" y="32290"/>
                      <a:pt x="426815" y="4858"/>
                      <a:pt x="407956" y="2286"/>
                    </a:cubicBezTo>
                    <a:cubicBezTo>
                      <a:pt x="405194" y="31623"/>
                      <a:pt x="390620" y="29242"/>
                      <a:pt x="384715" y="50006"/>
                    </a:cubicBezTo>
                    <a:cubicBezTo>
                      <a:pt x="373190" y="48959"/>
                      <a:pt x="373856" y="18574"/>
                      <a:pt x="364522" y="12287"/>
                    </a:cubicBezTo>
                    <a:cubicBezTo>
                      <a:pt x="374428" y="77629"/>
                      <a:pt x="264795" y="82772"/>
                      <a:pt x="300990" y="27622"/>
                    </a:cubicBezTo>
                    <a:cubicBezTo>
                      <a:pt x="311754" y="7048"/>
                      <a:pt x="283655" y="31242"/>
                      <a:pt x="287560" y="16764"/>
                    </a:cubicBezTo>
                    <a:cubicBezTo>
                      <a:pt x="287655" y="30766"/>
                      <a:pt x="281940" y="43624"/>
                      <a:pt x="270891" y="48196"/>
                    </a:cubicBezTo>
                    <a:cubicBezTo>
                      <a:pt x="262509" y="48292"/>
                      <a:pt x="260414" y="33338"/>
                      <a:pt x="257556" y="20288"/>
                    </a:cubicBezTo>
                    <a:cubicBezTo>
                      <a:pt x="254794" y="41338"/>
                      <a:pt x="242316" y="35814"/>
                      <a:pt x="230791" y="32956"/>
                    </a:cubicBezTo>
                    <a:cubicBezTo>
                      <a:pt x="228410" y="9525"/>
                      <a:pt x="237649" y="17526"/>
                      <a:pt x="240792" y="8954"/>
                    </a:cubicBezTo>
                    <a:cubicBezTo>
                      <a:pt x="231743" y="-20574"/>
                      <a:pt x="228886" y="38386"/>
                      <a:pt x="220790" y="39814"/>
                    </a:cubicBezTo>
                    <a:cubicBezTo>
                      <a:pt x="219933" y="29337"/>
                      <a:pt x="208026" y="3524"/>
                      <a:pt x="214027" y="4477"/>
                    </a:cubicBezTo>
                    <a:cubicBezTo>
                      <a:pt x="202978" y="18574"/>
                      <a:pt x="160877" y="103537"/>
                      <a:pt x="140494" y="9430"/>
                    </a:cubicBezTo>
                    <a:cubicBezTo>
                      <a:pt x="137351" y="32290"/>
                      <a:pt x="119920" y="16002"/>
                      <a:pt x="123825" y="58103"/>
                    </a:cubicBezTo>
                    <a:cubicBezTo>
                      <a:pt x="109347" y="45625"/>
                      <a:pt x="101441" y="26670"/>
                      <a:pt x="100394" y="62770"/>
                    </a:cubicBezTo>
                    <a:cubicBezTo>
                      <a:pt x="82201" y="40196"/>
                      <a:pt x="56960" y="80296"/>
                      <a:pt x="53530" y="29242"/>
                    </a:cubicBezTo>
                    <a:cubicBezTo>
                      <a:pt x="48196" y="29242"/>
                      <a:pt x="38195" y="77914"/>
                      <a:pt x="36767" y="35052"/>
                    </a:cubicBezTo>
                    <a:cubicBezTo>
                      <a:pt x="37148" y="84392"/>
                      <a:pt x="14954" y="72676"/>
                      <a:pt x="0" y="80391"/>
                    </a:cubicBezTo>
                    <a:cubicBezTo>
                      <a:pt x="15240" y="115253"/>
                      <a:pt x="38862" y="59817"/>
                      <a:pt x="50197" y="114490"/>
                    </a:cubicBezTo>
                    <a:cubicBezTo>
                      <a:pt x="65818" y="116586"/>
                      <a:pt x="46292" y="94297"/>
                      <a:pt x="46768" y="79629"/>
                    </a:cubicBezTo>
                    <a:cubicBezTo>
                      <a:pt x="70771" y="82105"/>
                      <a:pt x="84963" y="79057"/>
                      <a:pt x="106966" y="98203"/>
                    </a:cubicBezTo>
                    <a:cubicBezTo>
                      <a:pt x="85440" y="111252"/>
                      <a:pt x="60674" y="121063"/>
                      <a:pt x="40100" y="138589"/>
                    </a:cubicBezTo>
                    <a:cubicBezTo>
                      <a:pt x="42672" y="158020"/>
                      <a:pt x="60770" y="140398"/>
                      <a:pt x="56865" y="175736"/>
                    </a:cubicBezTo>
                    <a:cubicBezTo>
                      <a:pt x="66485" y="134874"/>
                      <a:pt x="96870" y="185928"/>
                      <a:pt x="100299" y="148685"/>
                    </a:cubicBezTo>
                    <a:cubicBezTo>
                      <a:pt x="106299" y="148590"/>
                      <a:pt x="107347" y="160306"/>
                      <a:pt x="113729" y="159353"/>
                    </a:cubicBezTo>
                    <a:cubicBezTo>
                      <a:pt x="113634" y="167735"/>
                      <a:pt x="109633" y="165354"/>
                      <a:pt x="107061" y="166878"/>
                    </a:cubicBezTo>
                    <a:cubicBezTo>
                      <a:pt x="118586" y="194881"/>
                      <a:pt x="126778" y="140875"/>
                      <a:pt x="140494" y="146685"/>
                    </a:cubicBezTo>
                    <a:cubicBezTo>
                      <a:pt x="138494" y="204597"/>
                      <a:pt x="168212" y="163830"/>
                      <a:pt x="187357" y="197263"/>
                    </a:cubicBezTo>
                    <a:cubicBezTo>
                      <a:pt x="186595" y="182023"/>
                      <a:pt x="181546" y="176784"/>
                      <a:pt x="173927" y="177832"/>
                    </a:cubicBezTo>
                    <a:cubicBezTo>
                      <a:pt x="178594" y="164878"/>
                      <a:pt x="190405" y="171450"/>
                      <a:pt x="193929" y="155543"/>
                    </a:cubicBezTo>
                    <a:cubicBezTo>
                      <a:pt x="208026" y="198215"/>
                      <a:pt x="237459" y="177355"/>
                      <a:pt x="254222" y="208407"/>
                    </a:cubicBezTo>
                    <a:cubicBezTo>
                      <a:pt x="260604" y="205835"/>
                      <a:pt x="268605" y="207740"/>
                      <a:pt x="267558" y="184785"/>
                    </a:cubicBezTo>
                    <a:cubicBezTo>
                      <a:pt x="279368" y="182213"/>
                      <a:pt x="275844" y="216694"/>
                      <a:pt x="287655" y="214027"/>
                    </a:cubicBezTo>
                    <a:cubicBezTo>
                      <a:pt x="284988" y="194596"/>
                      <a:pt x="275940" y="190595"/>
                      <a:pt x="270796" y="176879"/>
                    </a:cubicBezTo>
                    <a:cubicBezTo>
                      <a:pt x="283083" y="142685"/>
                      <a:pt x="293084" y="173736"/>
                      <a:pt x="307563" y="165830"/>
                    </a:cubicBezTo>
                    <a:cubicBezTo>
                      <a:pt x="319945" y="174022"/>
                      <a:pt x="306229" y="191357"/>
                      <a:pt x="314325" y="209740"/>
                    </a:cubicBezTo>
                    <a:cubicBezTo>
                      <a:pt x="317945" y="191262"/>
                      <a:pt x="334328" y="207073"/>
                      <a:pt x="330994" y="169640"/>
                    </a:cubicBezTo>
                    <a:cubicBezTo>
                      <a:pt x="343662" y="176117"/>
                      <a:pt x="346710" y="184309"/>
                      <a:pt x="354425" y="164973"/>
                    </a:cubicBezTo>
                    <a:cubicBezTo>
                      <a:pt x="359283" y="170497"/>
                      <a:pt x="362617" y="179546"/>
                      <a:pt x="364522" y="192310"/>
                    </a:cubicBezTo>
                    <a:cubicBezTo>
                      <a:pt x="357283" y="217361"/>
                      <a:pt x="345663" y="180880"/>
                      <a:pt x="334328" y="187357"/>
                    </a:cubicBezTo>
                    <a:cubicBezTo>
                      <a:pt x="352902" y="230124"/>
                      <a:pt x="359379" y="220313"/>
                      <a:pt x="377857" y="194596"/>
                    </a:cubicBezTo>
                    <a:cubicBezTo>
                      <a:pt x="377286" y="175641"/>
                      <a:pt x="369380" y="174784"/>
                      <a:pt x="361093" y="174593"/>
                    </a:cubicBezTo>
                    <a:cubicBezTo>
                      <a:pt x="368332" y="143351"/>
                      <a:pt x="398240" y="126397"/>
                      <a:pt x="405003" y="173355"/>
                    </a:cubicBezTo>
                    <a:close/>
                    <a:moveTo>
                      <a:pt x="414528" y="37624"/>
                    </a:moveTo>
                    <a:cubicBezTo>
                      <a:pt x="422339" y="32671"/>
                      <a:pt x="443008" y="18860"/>
                      <a:pt x="441389" y="59246"/>
                    </a:cubicBezTo>
                    <a:cubicBezTo>
                      <a:pt x="439484" y="82582"/>
                      <a:pt x="415386" y="68009"/>
                      <a:pt x="414528" y="37624"/>
                    </a:cubicBezTo>
                    <a:close/>
                    <a:moveTo>
                      <a:pt x="274225" y="82963"/>
                    </a:moveTo>
                    <a:cubicBezTo>
                      <a:pt x="286893" y="97631"/>
                      <a:pt x="280607" y="60484"/>
                      <a:pt x="290894" y="68580"/>
                    </a:cubicBezTo>
                    <a:cubicBezTo>
                      <a:pt x="285369" y="116396"/>
                      <a:pt x="310229" y="91154"/>
                      <a:pt x="307753" y="131540"/>
                    </a:cubicBezTo>
                    <a:cubicBezTo>
                      <a:pt x="297275" y="120205"/>
                      <a:pt x="278130" y="128969"/>
                      <a:pt x="274225" y="82963"/>
                    </a:cubicBezTo>
                    <a:close/>
                    <a:moveTo>
                      <a:pt x="183928" y="119444"/>
                    </a:moveTo>
                    <a:cubicBezTo>
                      <a:pt x="194215" y="98107"/>
                      <a:pt x="215361" y="90583"/>
                      <a:pt x="227457" y="118110"/>
                    </a:cubicBezTo>
                    <a:cubicBezTo>
                      <a:pt x="211836" y="124873"/>
                      <a:pt x="191834" y="135827"/>
                      <a:pt x="183928" y="119444"/>
                    </a:cubicBezTo>
                    <a:close/>
                    <a:moveTo>
                      <a:pt x="137160" y="103156"/>
                    </a:moveTo>
                    <a:cubicBezTo>
                      <a:pt x="133255" y="67342"/>
                      <a:pt x="160401" y="72485"/>
                      <a:pt x="160592" y="98488"/>
                    </a:cubicBezTo>
                    <a:cubicBezTo>
                      <a:pt x="153829" y="105251"/>
                      <a:pt x="144590" y="123730"/>
                      <a:pt x="137160" y="103156"/>
                    </a:cubicBezTo>
                    <a:close/>
                    <a:moveTo>
                      <a:pt x="106966" y="115348"/>
                    </a:moveTo>
                    <a:cubicBezTo>
                      <a:pt x="118491" y="135255"/>
                      <a:pt x="127445" y="107823"/>
                      <a:pt x="133731" y="136874"/>
                    </a:cubicBezTo>
                    <a:cubicBezTo>
                      <a:pt x="124968" y="132302"/>
                      <a:pt x="104299" y="164782"/>
                      <a:pt x="106966" y="115348"/>
                    </a:cubicBezTo>
                    <a:close/>
                  </a:path>
                </a:pathLst>
              </a:custGeom>
              <a:grpFill/>
              <a:ln w="9525" cap="flat">
                <a:noFill/>
                <a:prstDash val="solid"/>
                <a:miter/>
              </a:ln>
            </p:spPr>
            <p:txBody>
              <a:bodyPr rtlCol="0" anchor="ctr"/>
              <a:lstStyle/>
              <a:p>
                <a:endParaRPr lang="en-US"/>
              </a:p>
            </p:txBody>
          </p:sp>
          <p:sp>
            <p:nvSpPr>
              <p:cNvPr id="74329" name="Freeform: Shape 74328">
                <a:extLst>
                  <a:ext uri="{FF2B5EF4-FFF2-40B4-BE49-F238E27FC236}">
                    <a16:creationId xmlns:a16="http://schemas.microsoft.com/office/drawing/2014/main" id="{BA403149-D939-42B4-9BC0-F72BE23FDF85}"/>
                  </a:ext>
                </a:extLst>
              </p:cNvPr>
              <p:cNvSpPr/>
              <p:nvPr/>
            </p:nvSpPr>
            <p:spPr>
              <a:xfrm>
                <a:off x="21414009" y="6013926"/>
                <a:ext cx="19291" cy="28479"/>
              </a:xfrm>
              <a:custGeom>
                <a:avLst/>
                <a:gdLst>
                  <a:gd name="connsiteX0" fmla="*/ 17336 w 19291"/>
                  <a:gd name="connsiteY0" fmla="*/ 28480 h 28479"/>
                  <a:gd name="connsiteX1" fmla="*/ 17240 w 19291"/>
                  <a:gd name="connsiteY1" fmla="*/ 2762 h 28479"/>
                  <a:gd name="connsiteX2" fmla="*/ 95 w 19291"/>
                  <a:gd name="connsiteY2" fmla="*/ 0 h 28479"/>
                  <a:gd name="connsiteX3" fmla="*/ 17336 w 19291"/>
                  <a:gd name="connsiteY3" fmla="*/ 28480 h 28479"/>
                </a:gdLst>
                <a:ahLst/>
                <a:cxnLst>
                  <a:cxn ang="0">
                    <a:pos x="connsiteX0" y="connsiteY0"/>
                  </a:cxn>
                  <a:cxn ang="0">
                    <a:pos x="connsiteX1" y="connsiteY1"/>
                  </a:cxn>
                  <a:cxn ang="0">
                    <a:pos x="connsiteX2" y="connsiteY2"/>
                  </a:cxn>
                  <a:cxn ang="0">
                    <a:pos x="connsiteX3" y="connsiteY3"/>
                  </a:cxn>
                </a:cxnLst>
                <a:rect l="l" t="t" r="r" b="b"/>
                <a:pathLst>
                  <a:path w="19291" h="28479">
                    <a:moveTo>
                      <a:pt x="17336" y="28480"/>
                    </a:moveTo>
                    <a:cubicBezTo>
                      <a:pt x="22383" y="25622"/>
                      <a:pt x="15907" y="17336"/>
                      <a:pt x="17240" y="2762"/>
                    </a:cubicBezTo>
                    <a:lnTo>
                      <a:pt x="95" y="0"/>
                    </a:lnTo>
                    <a:cubicBezTo>
                      <a:pt x="-1429" y="26765"/>
                      <a:pt x="15811" y="9049"/>
                      <a:pt x="17336" y="28480"/>
                    </a:cubicBezTo>
                    <a:close/>
                  </a:path>
                </a:pathLst>
              </a:custGeom>
              <a:grpFill/>
              <a:ln w="9525" cap="flat">
                <a:noFill/>
                <a:prstDash val="solid"/>
                <a:miter/>
              </a:ln>
            </p:spPr>
            <p:txBody>
              <a:bodyPr rtlCol="0" anchor="ctr"/>
              <a:lstStyle/>
              <a:p>
                <a:endParaRPr lang="en-US"/>
              </a:p>
            </p:txBody>
          </p:sp>
          <p:sp>
            <p:nvSpPr>
              <p:cNvPr id="74330" name="Freeform: Shape 74329">
                <a:extLst>
                  <a:ext uri="{FF2B5EF4-FFF2-40B4-BE49-F238E27FC236}">
                    <a16:creationId xmlns:a16="http://schemas.microsoft.com/office/drawing/2014/main" id="{323EFE38-A440-4ECE-9A35-EEACF8F4B6FA}"/>
                  </a:ext>
                </a:extLst>
              </p:cNvPr>
              <p:cNvSpPr/>
              <p:nvPr/>
            </p:nvSpPr>
            <p:spPr>
              <a:xfrm>
                <a:off x="21329618" y="4235323"/>
                <a:ext cx="78676" cy="96964"/>
              </a:xfrm>
              <a:custGeom>
                <a:avLst/>
                <a:gdLst>
                  <a:gd name="connsiteX0" fmla="*/ 78677 w 78676"/>
                  <a:gd name="connsiteY0" fmla="*/ 96964 h 96964"/>
                  <a:gd name="connsiteX1" fmla="*/ 58769 w 78676"/>
                  <a:gd name="connsiteY1" fmla="*/ 50673 h 96964"/>
                  <a:gd name="connsiteX2" fmla="*/ 32671 w 78676"/>
                  <a:gd name="connsiteY2" fmla="*/ 46291 h 96964"/>
                  <a:gd name="connsiteX3" fmla="*/ 42291 w 78676"/>
                  <a:gd name="connsiteY3" fmla="*/ 22193 h 96964"/>
                  <a:gd name="connsiteX4" fmla="*/ 19526 w 78676"/>
                  <a:gd name="connsiteY4" fmla="*/ 26956 h 96964"/>
                  <a:gd name="connsiteX5" fmla="*/ 12859 w 78676"/>
                  <a:gd name="connsiteY5" fmla="*/ 0 h 96964"/>
                  <a:gd name="connsiteX6" fmla="*/ 3143 w 78676"/>
                  <a:gd name="connsiteY6" fmla="*/ 15621 h 96964"/>
                  <a:gd name="connsiteX7" fmla="*/ 0 w 78676"/>
                  <a:gd name="connsiteY7" fmla="*/ 40767 h 96964"/>
                  <a:gd name="connsiteX8" fmla="*/ 26003 w 78676"/>
                  <a:gd name="connsiteY8" fmla="*/ 27908 h 96964"/>
                  <a:gd name="connsiteX9" fmla="*/ 78677 w 78676"/>
                  <a:gd name="connsiteY9" fmla="*/ 96964 h 96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676" h="96964">
                    <a:moveTo>
                      <a:pt x="78677" y="96964"/>
                    </a:moveTo>
                    <a:cubicBezTo>
                      <a:pt x="77724" y="67437"/>
                      <a:pt x="57435" y="86201"/>
                      <a:pt x="58769" y="50673"/>
                    </a:cubicBezTo>
                    <a:cubicBezTo>
                      <a:pt x="45529" y="55626"/>
                      <a:pt x="47530" y="50101"/>
                      <a:pt x="32671" y="46291"/>
                    </a:cubicBezTo>
                    <a:cubicBezTo>
                      <a:pt x="30575" y="23717"/>
                      <a:pt x="33814" y="15716"/>
                      <a:pt x="42291" y="22193"/>
                    </a:cubicBezTo>
                    <a:cubicBezTo>
                      <a:pt x="35623" y="7239"/>
                      <a:pt x="17145" y="5429"/>
                      <a:pt x="19526" y="26956"/>
                    </a:cubicBezTo>
                    <a:cubicBezTo>
                      <a:pt x="16478" y="20193"/>
                      <a:pt x="14573" y="10478"/>
                      <a:pt x="12859" y="0"/>
                    </a:cubicBezTo>
                    <a:cubicBezTo>
                      <a:pt x="6572" y="2667"/>
                      <a:pt x="18288" y="25527"/>
                      <a:pt x="3143" y="15621"/>
                    </a:cubicBezTo>
                    <a:cubicBezTo>
                      <a:pt x="3524" y="27813"/>
                      <a:pt x="3810" y="40005"/>
                      <a:pt x="0" y="40767"/>
                    </a:cubicBezTo>
                    <a:cubicBezTo>
                      <a:pt x="8287" y="68580"/>
                      <a:pt x="14001" y="17812"/>
                      <a:pt x="26003" y="27908"/>
                    </a:cubicBezTo>
                    <a:cubicBezTo>
                      <a:pt x="36766" y="96488"/>
                      <a:pt x="61817" y="63246"/>
                      <a:pt x="78677" y="96964"/>
                    </a:cubicBezTo>
                    <a:close/>
                  </a:path>
                </a:pathLst>
              </a:custGeom>
              <a:grpFill/>
              <a:ln w="9525" cap="flat">
                <a:noFill/>
                <a:prstDash val="solid"/>
                <a:miter/>
              </a:ln>
            </p:spPr>
            <p:txBody>
              <a:bodyPr rtlCol="0" anchor="ctr"/>
              <a:lstStyle/>
              <a:p>
                <a:endParaRPr lang="en-US"/>
              </a:p>
            </p:txBody>
          </p:sp>
          <p:sp>
            <p:nvSpPr>
              <p:cNvPr id="74331" name="Freeform: Shape 74330">
                <a:extLst>
                  <a:ext uri="{FF2B5EF4-FFF2-40B4-BE49-F238E27FC236}">
                    <a16:creationId xmlns:a16="http://schemas.microsoft.com/office/drawing/2014/main" id="{B5BAC137-C403-41B0-B5F3-8E6AEBA07E92}"/>
                  </a:ext>
                </a:extLst>
              </p:cNvPr>
              <p:cNvSpPr/>
              <p:nvPr/>
            </p:nvSpPr>
            <p:spPr>
              <a:xfrm>
                <a:off x="21323081" y="6208994"/>
                <a:ext cx="91976" cy="147222"/>
              </a:xfrm>
              <a:custGeom>
                <a:avLst/>
                <a:gdLst>
                  <a:gd name="connsiteX0" fmla="*/ 17014 w 91976"/>
                  <a:gd name="connsiteY0" fmla="*/ 50391 h 147222"/>
                  <a:gd name="connsiteX1" fmla="*/ 250 w 91976"/>
                  <a:gd name="connsiteY1" fmla="*/ 81823 h 147222"/>
                  <a:gd name="connsiteX2" fmla="*/ 346 w 91976"/>
                  <a:gd name="connsiteY2" fmla="*/ 124781 h 147222"/>
                  <a:gd name="connsiteX3" fmla="*/ 17110 w 91976"/>
                  <a:gd name="connsiteY3" fmla="*/ 67536 h 147222"/>
                  <a:gd name="connsiteX4" fmla="*/ 27302 w 91976"/>
                  <a:gd name="connsiteY4" fmla="*/ 86300 h 147222"/>
                  <a:gd name="connsiteX5" fmla="*/ 17205 w 91976"/>
                  <a:gd name="connsiteY5" fmla="*/ 110398 h 147222"/>
                  <a:gd name="connsiteX6" fmla="*/ 30826 w 91976"/>
                  <a:gd name="connsiteY6" fmla="*/ 146879 h 147222"/>
                  <a:gd name="connsiteX7" fmla="*/ 27397 w 91976"/>
                  <a:gd name="connsiteY7" fmla="*/ 120590 h 147222"/>
                  <a:gd name="connsiteX8" fmla="*/ 44161 w 91976"/>
                  <a:gd name="connsiteY8" fmla="*/ 88967 h 147222"/>
                  <a:gd name="connsiteX9" fmla="*/ 47590 w 91976"/>
                  <a:gd name="connsiteY9" fmla="*/ 115352 h 147222"/>
                  <a:gd name="connsiteX10" fmla="*/ 91976 w 91976"/>
                  <a:gd name="connsiteY10" fmla="*/ 53820 h 147222"/>
                  <a:gd name="connsiteX11" fmla="*/ 50733 w 91976"/>
                  <a:gd name="connsiteY11" fmla="*/ 47248 h 147222"/>
                  <a:gd name="connsiteX12" fmla="*/ 67783 w 91976"/>
                  <a:gd name="connsiteY12" fmla="*/ 41438 h 147222"/>
                  <a:gd name="connsiteX13" fmla="*/ 13490 w 91976"/>
                  <a:gd name="connsiteY13" fmla="*/ 32579 h 147222"/>
                  <a:gd name="connsiteX14" fmla="*/ 43875 w 91976"/>
                  <a:gd name="connsiteY14" fmla="*/ 3242 h 147222"/>
                  <a:gd name="connsiteX15" fmla="*/ 6727 w 91976"/>
                  <a:gd name="connsiteY15" fmla="*/ 14291 h 147222"/>
                  <a:gd name="connsiteX16" fmla="*/ 6823 w 91976"/>
                  <a:gd name="connsiteY16" fmla="*/ 48581 h 147222"/>
                  <a:gd name="connsiteX17" fmla="*/ 17014 w 91976"/>
                  <a:gd name="connsiteY17" fmla="*/ 50391 h 14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976" h="147222">
                    <a:moveTo>
                      <a:pt x="17014" y="50391"/>
                    </a:moveTo>
                    <a:cubicBezTo>
                      <a:pt x="8823" y="53725"/>
                      <a:pt x="14062" y="93444"/>
                      <a:pt x="250" y="81823"/>
                    </a:cubicBezTo>
                    <a:cubicBezTo>
                      <a:pt x="6632" y="99349"/>
                      <a:pt x="-1750" y="97159"/>
                      <a:pt x="346" y="124781"/>
                    </a:cubicBezTo>
                    <a:cubicBezTo>
                      <a:pt x="12156" y="112780"/>
                      <a:pt x="9490" y="99826"/>
                      <a:pt x="17110" y="67536"/>
                    </a:cubicBezTo>
                    <a:cubicBezTo>
                      <a:pt x="20539" y="73632"/>
                      <a:pt x="20634" y="87729"/>
                      <a:pt x="27302" y="86300"/>
                    </a:cubicBezTo>
                    <a:cubicBezTo>
                      <a:pt x="23682" y="93730"/>
                      <a:pt x="26349" y="117828"/>
                      <a:pt x="17205" y="110398"/>
                    </a:cubicBezTo>
                    <a:cubicBezTo>
                      <a:pt x="20253" y="125924"/>
                      <a:pt x="29683" y="126591"/>
                      <a:pt x="30826" y="146879"/>
                    </a:cubicBezTo>
                    <a:cubicBezTo>
                      <a:pt x="37398" y="151451"/>
                      <a:pt x="35588" y="108589"/>
                      <a:pt x="27397" y="120590"/>
                    </a:cubicBezTo>
                    <a:cubicBezTo>
                      <a:pt x="32255" y="91348"/>
                      <a:pt x="46637" y="132306"/>
                      <a:pt x="44161" y="88967"/>
                    </a:cubicBezTo>
                    <a:cubicBezTo>
                      <a:pt x="48161" y="91158"/>
                      <a:pt x="47114" y="105160"/>
                      <a:pt x="47590" y="115352"/>
                    </a:cubicBezTo>
                    <a:cubicBezTo>
                      <a:pt x="61115" y="92111"/>
                      <a:pt x="67592" y="49343"/>
                      <a:pt x="91976" y="53820"/>
                    </a:cubicBezTo>
                    <a:cubicBezTo>
                      <a:pt x="90833" y="12386"/>
                      <a:pt x="53019" y="17339"/>
                      <a:pt x="50733" y="47248"/>
                    </a:cubicBezTo>
                    <a:cubicBezTo>
                      <a:pt x="58925" y="52106"/>
                      <a:pt x="57972" y="32865"/>
                      <a:pt x="67783" y="41438"/>
                    </a:cubicBezTo>
                    <a:cubicBezTo>
                      <a:pt x="58353" y="93349"/>
                      <a:pt x="25016" y="81538"/>
                      <a:pt x="13490" y="32579"/>
                    </a:cubicBezTo>
                    <a:cubicBezTo>
                      <a:pt x="20539" y="14482"/>
                      <a:pt x="39779" y="29055"/>
                      <a:pt x="43875" y="3242"/>
                    </a:cubicBezTo>
                    <a:cubicBezTo>
                      <a:pt x="37303" y="-11236"/>
                      <a:pt x="23777" y="28293"/>
                      <a:pt x="6727" y="14291"/>
                    </a:cubicBezTo>
                    <a:cubicBezTo>
                      <a:pt x="6727" y="25721"/>
                      <a:pt x="6823" y="37247"/>
                      <a:pt x="6823" y="48581"/>
                    </a:cubicBezTo>
                    <a:lnTo>
                      <a:pt x="17014" y="50391"/>
                    </a:lnTo>
                    <a:close/>
                  </a:path>
                </a:pathLst>
              </a:custGeom>
              <a:grpFill/>
              <a:ln w="9525" cap="flat">
                <a:noFill/>
                <a:prstDash val="solid"/>
                <a:miter/>
              </a:ln>
            </p:spPr>
            <p:txBody>
              <a:bodyPr rtlCol="0" anchor="ctr"/>
              <a:lstStyle/>
              <a:p>
                <a:endParaRPr lang="en-US"/>
              </a:p>
            </p:txBody>
          </p:sp>
          <p:sp>
            <p:nvSpPr>
              <p:cNvPr id="74332" name="Freeform: Shape 74331">
                <a:extLst>
                  <a:ext uri="{FF2B5EF4-FFF2-40B4-BE49-F238E27FC236}">
                    <a16:creationId xmlns:a16="http://schemas.microsoft.com/office/drawing/2014/main" id="{08719BFA-91CE-40EF-A094-6700CD7C220E}"/>
                  </a:ext>
                </a:extLst>
              </p:cNvPr>
              <p:cNvSpPr/>
              <p:nvPr/>
            </p:nvSpPr>
            <p:spPr>
              <a:xfrm>
                <a:off x="21387232" y="6284483"/>
                <a:ext cx="21062" cy="42720"/>
              </a:xfrm>
              <a:custGeom>
                <a:avLst/>
                <a:gdLst>
                  <a:gd name="connsiteX0" fmla="*/ 21063 w 21062"/>
                  <a:gd name="connsiteY0" fmla="*/ 3001 h 42720"/>
                  <a:gd name="connsiteX1" fmla="*/ 488 w 21062"/>
                  <a:gd name="connsiteY1" fmla="*/ 42721 h 42720"/>
                  <a:gd name="connsiteX2" fmla="*/ 21063 w 21062"/>
                  <a:gd name="connsiteY2" fmla="*/ 3001 h 42720"/>
                </a:gdLst>
                <a:ahLst/>
                <a:cxnLst>
                  <a:cxn ang="0">
                    <a:pos x="connsiteX0" y="connsiteY0"/>
                  </a:cxn>
                  <a:cxn ang="0">
                    <a:pos x="connsiteX1" y="connsiteY1"/>
                  </a:cxn>
                  <a:cxn ang="0">
                    <a:pos x="connsiteX2" y="connsiteY2"/>
                  </a:cxn>
                </a:cxnLst>
                <a:rect l="l" t="t" r="r" b="b"/>
                <a:pathLst>
                  <a:path w="21062" h="42720">
                    <a:moveTo>
                      <a:pt x="21063" y="3001"/>
                    </a:moveTo>
                    <a:cubicBezTo>
                      <a:pt x="18300" y="-6428"/>
                      <a:pt x="-3512" y="6240"/>
                      <a:pt x="488" y="42721"/>
                    </a:cubicBezTo>
                    <a:cubicBezTo>
                      <a:pt x="8394" y="32434"/>
                      <a:pt x="15919" y="20813"/>
                      <a:pt x="21063" y="3001"/>
                    </a:cubicBezTo>
                    <a:close/>
                  </a:path>
                </a:pathLst>
              </a:custGeom>
              <a:grpFill/>
              <a:ln w="9525" cap="flat">
                <a:noFill/>
                <a:prstDash val="solid"/>
                <a:miter/>
              </a:ln>
            </p:spPr>
            <p:txBody>
              <a:bodyPr rtlCol="0" anchor="ctr"/>
              <a:lstStyle/>
              <a:p>
                <a:endParaRPr lang="en-US"/>
              </a:p>
            </p:txBody>
          </p:sp>
          <p:sp>
            <p:nvSpPr>
              <p:cNvPr id="74333" name="Freeform: Shape 74332">
                <a:extLst>
                  <a:ext uri="{FF2B5EF4-FFF2-40B4-BE49-F238E27FC236}">
                    <a16:creationId xmlns:a16="http://schemas.microsoft.com/office/drawing/2014/main" id="{5C22A8D3-2CAF-4340-9769-D65FEB0782F6}"/>
                  </a:ext>
                </a:extLst>
              </p:cNvPr>
              <p:cNvSpPr/>
              <p:nvPr/>
            </p:nvSpPr>
            <p:spPr>
              <a:xfrm>
                <a:off x="21358553" y="7483634"/>
                <a:ext cx="19156" cy="42291"/>
              </a:xfrm>
              <a:custGeom>
                <a:avLst/>
                <a:gdLst>
                  <a:gd name="connsiteX0" fmla="*/ 15642 w 19156"/>
                  <a:gd name="connsiteY0" fmla="*/ 42291 h 42291"/>
                  <a:gd name="connsiteX1" fmla="*/ 18976 w 19156"/>
                  <a:gd name="connsiteY1" fmla="*/ 0 h 42291"/>
                  <a:gd name="connsiteX2" fmla="*/ 15642 w 19156"/>
                  <a:gd name="connsiteY2" fmla="*/ 42291 h 42291"/>
                </a:gdLst>
                <a:ahLst/>
                <a:cxnLst>
                  <a:cxn ang="0">
                    <a:pos x="connsiteX0" y="connsiteY0"/>
                  </a:cxn>
                  <a:cxn ang="0">
                    <a:pos x="connsiteX1" y="connsiteY1"/>
                  </a:cxn>
                  <a:cxn ang="0">
                    <a:pos x="connsiteX2" y="connsiteY2"/>
                  </a:cxn>
                </a:cxnLst>
                <a:rect l="l" t="t" r="r" b="b"/>
                <a:pathLst>
                  <a:path w="19156" h="42291">
                    <a:moveTo>
                      <a:pt x="15642" y="42291"/>
                    </a:moveTo>
                    <a:cubicBezTo>
                      <a:pt x="12785" y="17622"/>
                      <a:pt x="20405" y="20955"/>
                      <a:pt x="18976" y="0"/>
                    </a:cubicBezTo>
                    <a:cubicBezTo>
                      <a:pt x="5070" y="31814"/>
                      <a:pt x="-13980" y="38767"/>
                      <a:pt x="15642" y="42291"/>
                    </a:cubicBezTo>
                    <a:close/>
                  </a:path>
                </a:pathLst>
              </a:custGeom>
              <a:grpFill/>
              <a:ln w="9525" cap="flat">
                <a:noFill/>
                <a:prstDash val="solid"/>
                <a:miter/>
              </a:ln>
            </p:spPr>
            <p:txBody>
              <a:bodyPr rtlCol="0" anchor="ctr"/>
              <a:lstStyle/>
              <a:p>
                <a:endParaRPr lang="en-US"/>
              </a:p>
            </p:txBody>
          </p:sp>
          <p:sp>
            <p:nvSpPr>
              <p:cNvPr id="74334" name="Freeform: Shape 74333">
                <a:extLst>
                  <a:ext uri="{FF2B5EF4-FFF2-40B4-BE49-F238E27FC236}">
                    <a16:creationId xmlns:a16="http://schemas.microsoft.com/office/drawing/2014/main" id="{EB1CC6D7-5E01-454A-BB6E-0A128489F17D}"/>
                  </a:ext>
                </a:extLst>
              </p:cNvPr>
              <p:cNvSpPr/>
              <p:nvPr/>
            </p:nvSpPr>
            <p:spPr>
              <a:xfrm>
                <a:off x="21307138" y="5393563"/>
                <a:ext cx="57055" cy="39232"/>
              </a:xfrm>
              <a:custGeom>
                <a:avLst/>
                <a:gdLst>
                  <a:gd name="connsiteX0" fmla="*/ 57055 w 57055"/>
                  <a:gd name="connsiteY0" fmla="*/ 12001 h 39232"/>
                  <a:gd name="connsiteX1" fmla="*/ 36862 w 57055"/>
                  <a:gd name="connsiteY1" fmla="*/ 0 h 39232"/>
                  <a:gd name="connsiteX2" fmla="*/ 46959 w 57055"/>
                  <a:gd name="connsiteY2" fmla="*/ 18859 h 39232"/>
                  <a:gd name="connsiteX3" fmla="*/ 0 w 57055"/>
                  <a:gd name="connsiteY3" fmla="*/ 19717 h 39232"/>
                  <a:gd name="connsiteX4" fmla="*/ 57055 w 57055"/>
                  <a:gd name="connsiteY4" fmla="*/ 12001 h 39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55" h="39232">
                    <a:moveTo>
                      <a:pt x="57055" y="12001"/>
                    </a:moveTo>
                    <a:cubicBezTo>
                      <a:pt x="56579" y="-7049"/>
                      <a:pt x="42768" y="6001"/>
                      <a:pt x="36862" y="0"/>
                    </a:cubicBezTo>
                    <a:cubicBezTo>
                      <a:pt x="34004" y="39624"/>
                      <a:pt x="45530" y="-10383"/>
                      <a:pt x="46959" y="18859"/>
                    </a:cubicBezTo>
                    <a:cubicBezTo>
                      <a:pt x="32004" y="49625"/>
                      <a:pt x="10478" y="-23051"/>
                      <a:pt x="0" y="19717"/>
                    </a:cubicBezTo>
                    <a:cubicBezTo>
                      <a:pt x="14860" y="9811"/>
                      <a:pt x="45625" y="73723"/>
                      <a:pt x="57055" y="12001"/>
                    </a:cubicBezTo>
                    <a:close/>
                  </a:path>
                </a:pathLst>
              </a:custGeom>
              <a:grpFill/>
              <a:ln w="9525" cap="flat">
                <a:noFill/>
                <a:prstDash val="solid"/>
                <a:miter/>
              </a:ln>
            </p:spPr>
            <p:txBody>
              <a:bodyPr rtlCol="0" anchor="ctr"/>
              <a:lstStyle/>
              <a:p>
                <a:endParaRPr lang="en-US"/>
              </a:p>
            </p:txBody>
          </p:sp>
          <p:sp>
            <p:nvSpPr>
              <p:cNvPr id="74335" name="Freeform: Shape 74334">
                <a:extLst>
                  <a:ext uri="{FF2B5EF4-FFF2-40B4-BE49-F238E27FC236}">
                    <a16:creationId xmlns:a16="http://schemas.microsoft.com/office/drawing/2014/main" id="{CBF9F603-1D45-47A2-AD9A-B2D7556CDC67}"/>
                  </a:ext>
                </a:extLst>
              </p:cNvPr>
              <p:cNvSpPr/>
              <p:nvPr/>
            </p:nvSpPr>
            <p:spPr>
              <a:xfrm>
                <a:off x="21346212" y="5019326"/>
                <a:ext cx="16553" cy="36764"/>
              </a:xfrm>
              <a:custGeom>
                <a:avLst/>
                <a:gdLst>
                  <a:gd name="connsiteX0" fmla="*/ 16553 w 16553"/>
                  <a:gd name="connsiteY0" fmla="*/ 34290 h 36764"/>
                  <a:gd name="connsiteX1" fmla="*/ 16363 w 16553"/>
                  <a:gd name="connsiteY1" fmla="*/ 0 h 36764"/>
                  <a:gd name="connsiteX2" fmla="*/ 16553 w 16553"/>
                  <a:gd name="connsiteY2" fmla="*/ 34290 h 36764"/>
                </a:gdLst>
                <a:ahLst/>
                <a:cxnLst>
                  <a:cxn ang="0">
                    <a:pos x="connsiteX0" y="connsiteY0"/>
                  </a:cxn>
                  <a:cxn ang="0">
                    <a:pos x="connsiteX1" y="connsiteY1"/>
                  </a:cxn>
                  <a:cxn ang="0">
                    <a:pos x="connsiteX2" y="connsiteY2"/>
                  </a:cxn>
                </a:cxnLst>
                <a:rect l="l" t="t" r="r" b="b"/>
                <a:pathLst>
                  <a:path w="16553" h="36764">
                    <a:moveTo>
                      <a:pt x="16553" y="34290"/>
                    </a:moveTo>
                    <a:cubicBezTo>
                      <a:pt x="16458" y="22860"/>
                      <a:pt x="16458" y="11335"/>
                      <a:pt x="16363" y="0"/>
                    </a:cubicBezTo>
                    <a:cubicBezTo>
                      <a:pt x="8267" y="31623"/>
                      <a:pt x="-16117" y="42100"/>
                      <a:pt x="16553" y="34290"/>
                    </a:cubicBezTo>
                    <a:close/>
                  </a:path>
                </a:pathLst>
              </a:custGeom>
              <a:grpFill/>
              <a:ln w="9525" cap="flat">
                <a:noFill/>
                <a:prstDash val="solid"/>
                <a:miter/>
              </a:ln>
            </p:spPr>
            <p:txBody>
              <a:bodyPr rtlCol="0" anchor="ctr"/>
              <a:lstStyle/>
              <a:p>
                <a:endParaRPr lang="en-US"/>
              </a:p>
            </p:txBody>
          </p:sp>
          <p:sp>
            <p:nvSpPr>
              <p:cNvPr id="74336" name="Freeform: Shape 74335">
                <a:extLst>
                  <a:ext uri="{FF2B5EF4-FFF2-40B4-BE49-F238E27FC236}">
                    <a16:creationId xmlns:a16="http://schemas.microsoft.com/office/drawing/2014/main" id="{7B54E01E-6053-4EC6-8BF6-6A9F4AE461C9}"/>
                  </a:ext>
                </a:extLst>
              </p:cNvPr>
              <p:cNvSpPr/>
              <p:nvPr/>
            </p:nvSpPr>
            <p:spPr>
              <a:xfrm>
                <a:off x="21320949" y="5483883"/>
                <a:ext cx="33893" cy="26399"/>
              </a:xfrm>
              <a:custGeom>
                <a:avLst/>
                <a:gdLst>
                  <a:gd name="connsiteX0" fmla="*/ 33529 w 33893"/>
                  <a:gd name="connsiteY0" fmla="*/ 14264 h 26399"/>
                  <a:gd name="connsiteX1" fmla="*/ 1 w 33893"/>
                  <a:gd name="connsiteY1" fmla="*/ 25885 h 26399"/>
                  <a:gd name="connsiteX2" fmla="*/ 33529 w 33893"/>
                  <a:gd name="connsiteY2" fmla="*/ 14264 h 26399"/>
                </a:gdLst>
                <a:ahLst/>
                <a:cxnLst>
                  <a:cxn ang="0">
                    <a:pos x="connsiteX0" y="connsiteY0"/>
                  </a:cxn>
                  <a:cxn ang="0">
                    <a:pos x="connsiteX1" y="connsiteY1"/>
                  </a:cxn>
                  <a:cxn ang="0">
                    <a:pos x="connsiteX2" y="connsiteY2"/>
                  </a:cxn>
                </a:cxnLst>
                <a:rect l="l" t="t" r="r" b="b"/>
                <a:pathLst>
                  <a:path w="33893" h="26399">
                    <a:moveTo>
                      <a:pt x="33529" y="14264"/>
                    </a:moveTo>
                    <a:cubicBezTo>
                      <a:pt x="38005" y="-19073"/>
                      <a:pt x="-189" y="15026"/>
                      <a:pt x="1" y="25885"/>
                    </a:cubicBezTo>
                    <a:cubicBezTo>
                      <a:pt x="12478" y="30933"/>
                      <a:pt x="26766" y="-3262"/>
                      <a:pt x="33529" y="14264"/>
                    </a:cubicBezTo>
                    <a:close/>
                  </a:path>
                </a:pathLst>
              </a:custGeom>
              <a:grpFill/>
              <a:ln w="9525" cap="flat">
                <a:noFill/>
                <a:prstDash val="solid"/>
                <a:miter/>
              </a:ln>
            </p:spPr>
            <p:txBody>
              <a:bodyPr rtlCol="0" anchor="ctr"/>
              <a:lstStyle/>
              <a:p>
                <a:endParaRPr lang="en-US"/>
              </a:p>
            </p:txBody>
          </p:sp>
          <p:sp>
            <p:nvSpPr>
              <p:cNvPr id="74337" name="Freeform: Shape 74336">
                <a:extLst>
                  <a:ext uri="{FF2B5EF4-FFF2-40B4-BE49-F238E27FC236}">
                    <a16:creationId xmlns:a16="http://schemas.microsoft.com/office/drawing/2014/main" id="{53A54243-FC12-4B73-A77E-57B931403994}"/>
                  </a:ext>
                </a:extLst>
              </p:cNvPr>
              <p:cNvSpPr/>
              <p:nvPr/>
            </p:nvSpPr>
            <p:spPr>
              <a:xfrm>
                <a:off x="21287994" y="5697665"/>
                <a:ext cx="56514" cy="39942"/>
              </a:xfrm>
              <a:custGeom>
                <a:avLst/>
                <a:gdLst>
                  <a:gd name="connsiteX0" fmla="*/ 0 w 56514"/>
                  <a:gd name="connsiteY0" fmla="*/ 21272 h 39942"/>
                  <a:gd name="connsiteX1" fmla="*/ 53816 w 56514"/>
                  <a:gd name="connsiteY1" fmla="*/ 30035 h 39942"/>
                  <a:gd name="connsiteX2" fmla="*/ 0 w 56514"/>
                  <a:gd name="connsiteY2" fmla="*/ 21272 h 39942"/>
                </a:gdLst>
                <a:ahLst/>
                <a:cxnLst>
                  <a:cxn ang="0">
                    <a:pos x="connsiteX0" y="connsiteY0"/>
                  </a:cxn>
                  <a:cxn ang="0">
                    <a:pos x="connsiteX1" y="connsiteY1"/>
                  </a:cxn>
                  <a:cxn ang="0">
                    <a:pos x="connsiteX2" y="connsiteY2"/>
                  </a:cxn>
                </a:cxnLst>
                <a:rect l="l" t="t" r="r" b="b"/>
                <a:pathLst>
                  <a:path w="56514" h="39942">
                    <a:moveTo>
                      <a:pt x="0" y="21272"/>
                    </a:moveTo>
                    <a:cubicBezTo>
                      <a:pt x="22670" y="48704"/>
                      <a:pt x="33432" y="40703"/>
                      <a:pt x="53816" y="30035"/>
                    </a:cubicBezTo>
                    <a:cubicBezTo>
                      <a:pt x="69246" y="-33401"/>
                      <a:pt x="14097" y="23749"/>
                      <a:pt x="0" y="21272"/>
                    </a:cubicBezTo>
                    <a:close/>
                  </a:path>
                </a:pathLst>
              </a:custGeom>
              <a:grpFill/>
              <a:ln w="9525" cap="flat">
                <a:noFill/>
                <a:prstDash val="solid"/>
                <a:miter/>
              </a:ln>
            </p:spPr>
            <p:txBody>
              <a:bodyPr rtlCol="0" anchor="ctr"/>
              <a:lstStyle/>
              <a:p>
                <a:endParaRPr lang="en-US"/>
              </a:p>
            </p:txBody>
          </p:sp>
          <p:sp>
            <p:nvSpPr>
              <p:cNvPr id="74338" name="Freeform: Shape 74337">
                <a:extLst>
                  <a:ext uri="{FF2B5EF4-FFF2-40B4-BE49-F238E27FC236}">
                    <a16:creationId xmlns:a16="http://schemas.microsoft.com/office/drawing/2014/main" id="{16CCC5D1-C3D3-4FC5-8851-E163C270DC94}"/>
                  </a:ext>
                </a:extLst>
              </p:cNvPr>
              <p:cNvSpPr/>
              <p:nvPr/>
            </p:nvSpPr>
            <p:spPr>
              <a:xfrm>
                <a:off x="20904889" y="4211701"/>
                <a:ext cx="415299" cy="162496"/>
              </a:xfrm>
              <a:custGeom>
                <a:avLst/>
                <a:gdLst>
                  <a:gd name="connsiteX0" fmla="*/ 371960 w 415299"/>
                  <a:gd name="connsiteY0" fmla="*/ 98584 h 162496"/>
                  <a:gd name="connsiteX1" fmla="*/ 405108 w 415299"/>
                  <a:gd name="connsiteY1" fmla="*/ 86963 h 162496"/>
                  <a:gd name="connsiteX2" fmla="*/ 398154 w 415299"/>
                  <a:gd name="connsiteY2" fmla="*/ 0 h 162496"/>
                  <a:gd name="connsiteX3" fmla="*/ 381771 w 415299"/>
                  <a:gd name="connsiteY3" fmla="*/ 40196 h 162496"/>
                  <a:gd name="connsiteX4" fmla="*/ 395011 w 415299"/>
                  <a:gd name="connsiteY4" fmla="*/ 33814 h 162496"/>
                  <a:gd name="connsiteX5" fmla="*/ 401774 w 415299"/>
                  <a:gd name="connsiteY5" fmla="*/ 60674 h 162496"/>
                  <a:gd name="connsiteX6" fmla="*/ 371866 w 415299"/>
                  <a:gd name="connsiteY6" fmla="*/ 38481 h 162496"/>
                  <a:gd name="connsiteX7" fmla="*/ 312334 w 415299"/>
                  <a:gd name="connsiteY7" fmla="*/ 54102 h 162496"/>
                  <a:gd name="connsiteX8" fmla="*/ 315763 w 415299"/>
                  <a:gd name="connsiteY8" fmla="*/ 80486 h 162496"/>
                  <a:gd name="connsiteX9" fmla="*/ 285950 w 415299"/>
                  <a:gd name="connsiteY9" fmla="*/ 92678 h 162496"/>
                  <a:gd name="connsiteX10" fmla="*/ 279282 w 415299"/>
                  <a:gd name="connsiteY10" fmla="*/ 57245 h 162496"/>
                  <a:gd name="connsiteX11" fmla="*/ 245945 w 415299"/>
                  <a:gd name="connsiteY11" fmla="*/ 43053 h 162496"/>
                  <a:gd name="connsiteX12" fmla="*/ 239373 w 415299"/>
                  <a:gd name="connsiteY12" fmla="*/ 84868 h 162496"/>
                  <a:gd name="connsiteX13" fmla="*/ 226037 w 415299"/>
                  <a:gd name="connsiteY13" fmla="*/ 74104 h 162496"/>
                  <a:gd name="connsiteX14" fmla="*/ 235944 w 415299"/>
                  <a:gd name="connsiteY14" fmla="*/ 58579 h 162496"/>
                  <a:gd name="connsiteX15" fmla="*/ 216036 w 415299"/>
                  <a:gd name="connsiteY15" fmla="*/ 55245 h 162496"/>
                  <a:gd name="connsiteX16" fmla="*/ 219370 w 415299"/>
                  <a:gd name="connsiteY16" fmla="*/ 73057 h 162496"/>
                  <a:gd name="connsiteX17" fmla="*/ 209369 w 415299"/>
                  <a:gd name="connsiteY17" fmla="*/ 62675 h 162496"/>
                  <a:gd name="connsiteX18" fmla="*/ 212798 w 415299"/>
                  <a:gd name="connsiteY18" fmla="*/ 89059 h 162496"/>
                  <a:gd name="connsiteX19" fmla="*/ 196129 w 415299"/>
                  <a:gd name="connsiteY19" fmla="*/ 60484 h 162496"/>
                  <a:gd name="connsiteX20" fmla="*/ 152885 w 415299"/>
                  <a:gd name="connsiteY20" fmla="*/ 44672 h 162496"/>
                  <a:gd name="connsiteX21" fmla="*/ 152981 w 415299"/>
                  <a:gd name="connsiteY21" fmla="*/ 87535 h 162496"/>
                  <a:gd name="connsiteX22" fmla="*/ 33347 w 415299"/>
                  <a:gd name="connsiteY22" fmla="*/ 119063 h 162496"/>
                  <a:gd name="connsiteX23" fmla="*/ 9 w 415299"/>
                  <a:gd name="connsiteY23" fmla="*/ 104870 h 162496"/>
                  <a:gd name="connsiteX24" fmla="*/ 10010 w 415299"/>
                  <a:gd name="connsiteY24" fmla="*/ 158020 h 162496"/>
                  <a:gd name="connsiteX25" fmla="*/ 36681 w 415299"/>
                  <a:gd name="connsiteY25" fmla="*/ 162496 h 162496"/>
                  <a:gd name="connsiteX26" fmla="*/ 53254 w 415299"/>
                  <a:gd name="connsiteY26" fmla="*/ 96584 h 162496"/>
                  <a:gd name="connsiteX27" fmla="*/ 86496 w 415299"/>
                  <a:gd name="connsiteY27" fmla="*/ 102203 h 162496"/>
                  <a:gd name="connsiteX28" fmla="*/ 89830 w 415299"/>
                  <a:gd name="connsiteY28" fmla="*/ 128588 h 162496"/>
                  <a:gd name="connsiteX29" fmla="*/ 159648 w 415299"/>
                  <a:gd name="connsiteY29" fmla="*/ 97250 h 162496"/>
                  <a:gd name="connsiteX30" fmla="*/ 163077 w 415299"/>
                  <a:gd name="connsiteY30" fmla="*/ 140779 h 162496"/>
                  <a:gd name="connsiteX31" fmla="*/ 269472 w 415299"/>
                  <a:gd name="connsiteY31" fmla="*/ 106966 h 162496"/>
                  <a:gd name="connsiteX32" fmla="*/ 262804 w 415299"/>
                  <a:gd name="connsiteY32" fmla="*/ 97441 h 162496"/>
                  <a:gd name="connsiteX33" fmla="*/ 276139 w 415299"/>
                  <a:gd name="connsiteY33" fmla="*/ 125254 h 162496"/>
                  <a:gd name="connsiteX34" fmla="*/ 299380 w 415299"/>
                  <a:gd name="connsiteY34" fmla="*/ 112014 h 162496"/>
                  <a:gd name="connsiteX35" fmla="*/ 319287 w 415299"/>
                  <a:gd name="connsiteY35" fmla="*/ 141065 h 162496"/>
                  <a:gd name="connsiteX36" fmla="*/ 325860 w 415299"/>
                  <a:gd name="connsiteY36" fmla="*/ 116396 h 162496"/>
                  <a:gd name="connsiteX37" fmla="*/ 295951 w 415299"/>
                  <a:gd name="connsiteY37" fmla="*/ 102965 h 162496"/>
                  <a:gd name="connsiteX38" fmla="*/ 359007 w 415299"/>
                  <a:gd name="connsiteY38" fmla="*/ 122015 h 162496"/>
                  <a:gd name="connsiteX39" fmla="*/ 405489 w 415299"/>
                  <a:gd name="connsiteY39" fmla="*/ 155543 h 162496"/>
                  <a:gd name="connsiteX40" fmla="*/ 415300 w 415299"/>
                  <a:gd name="connsiteY40" fmla="*/ 131350 h 162496"/>
                  <a:gd name="connsiteX41" fmla="*/ 408537 w 415299"/>
                  <a:gd name="connsiteY41" fmla="*/ 104585 h 162496"/>
                  <a:gd name="connsiteX42" fmla="*/ 382057 w 415299"/>
                  <a:gd name="connsiteY42" fmla="*/ 108871 h 162496"/>
                  <a:gd name="connsiteX43" fmla="*/ 371960 w 415299"/>
                  <a:gd name="connsiteY43" fmla="*/ 98584 h 162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415299" h="162496">
                    <a:moveTo>
                      <a:pt x="371960" y="98584"/>
                    </a:moveTo>
                    <a:cubicBezTo>
                      <a:pt x="366055" y="64579"/>
                      <a:pt x="395392" y="83344"/>
                      <a:pt x="405108" y="86963"/>
                    </a:cubicBezTo>
                    <a:cubicBezTo>
                      <a:pt x="410727" y="28956"/>
                      <a:pt x="408251" y="48101"/>
                      <a:pt x="398154" y="0"/>
                    </a:cubicBezTo>
                    <a:cubicBezTo>
                      <a:pt x="393773" y="13526"/>
                      <a:pt x="400250" y="48196"/>
                      <a:pt x="381771" y="40196"/>
                    </a:cubicBezTo>
                    <a:cubicBezTo>
                      <a:pt x="380819" y="55150"/>
                      <a:pt x="400345" y="58484"/>
                      <a:pt x="395011" y="33814"/>
                    </a:cubicBezTo>
                    <a:cubicBezTo>
                      <a:pt x="398154" y="40577"/>
                      <a:pt x="400059" y="50197"/>
                      <a:pt x="401774" y="60674"/>
                    </a:cubicBezTo>
                    <a:cubicBezTo>
                      <a:pt x="392916" y="66389"/>
                      <a:pt x="369865" y="76676"/>
                      <a:pt x="371866" y="38481"/>
                    </a:cubicBezTo>
                    <a:cubicBezTo>
                      <a:pt x="355292" y="62579"/>
                      <a:pt x="334051" y="64198"/>
                      <a:pt x="312334" y="54102"/>
                    </a:cubicBezTo>
                    <a:cubicBezTo>
                      <a:pt x="314144" y="61341"/>
                      <a:pt x="315859" y="68675"/>
                      <a:pt x="315763" y="80486"/>
                    </a:cubicBezTo>
                    <a:cubicBezTo>
                      <a:pt x="309096" y="61151"/>
                      <a:pt x="276710" y="51626"/>
                      <a:pt x="285950" y="92678"/>
                    </a:cubicBezTo>
                    <a:cubicBezTo>
                      <a:pt x="280140" y="89726"/>
                      <a:pt x="278330" y="76676"/>
                      <a:pt x="279282" y="57245"/>
                    </a:cubicBezTo>
                    <a:cubicBezTo>
                      <a:pt x="263280" y="71438"/>
                      <a:pt x="258042" y="68580"/>
                      <a:pt x="245945" y="43053"/>
                    </a:cubicBezTo>
                    <a:cubicBezTo>
                      <a:pt x="248517" y="70009"/>
                      <a:pt x="234515" y="51721"/>
                      <a:pt x="239373" y="84868"/>
                    </a:cubicBezTo>
                    <a:cubicBezTo>
                      <a:pt x="233372" y="84963"/>
                      <a:pt x="232324" y="73247"/>
                      <a:pt x="226037" y="74104"/>
                    </a:cubicBezTo>
                    <a:cubicBezTo>
                      <a:pt x="228419" y="66580"/>
                      <a:pt x="232038" y="62198"/>
                      <a:pt x="235944" y="58579"/>
                    </a:cubicBezTo>
                    <a:cubicBezTo>
                      <a:pt x="232800" y="34766"/>
                      <a:pt x="225561" y="68866"/>
                      <a:pt x="216036" y="55245"/>
                    </a:cubicBezTo>
                    <a:cubicBezTo>
                      <a:pt x="216608" y="62389"/>
                      <a:pt x="219370" y="64389"/>
                      <a:pt x="219370" y="73057"/>
                    </a:cubicBezTo>
                    <a:cubicBezTo>
                      <a:pt x="216703" y="68009"/>
                      <a:pt x="213941" y="63151"/>
                      <a:pt x="209369" y="62675"/>
                    </a:cubicBezTo>
                    <a:cubicBezTo>
                      <a:pt x="208416" y="76390"/>
                      <a:pt x="212512" y="78010"/>
                      <a:pt x="212798" y="89059"/>
                    </a:cubicBezTo>
                    <a:cubicBezTo>
                      <a:pt x="204321" y="86582"/>
                      <a:pt x="195653" y="84487"/>
                      <a:pt x="196129" y="60484"/>
                    </a:cubicBezTo>
                    <a:cubicBezTo>
                      <a:pt x="183937" y="81344"/>
                      <a:pt x="165363" y="68389"/>
                      <a:pt x="152885" y="44672"/>
                    </a:cubicBezTo>
                    <a:cubicBezTo>
                      <a:pt x="159172" y="62103"/>
                      <a:pt x="153267" y="66294"/>
                      <a:pt x="152981" y="87535"/>
                    </a:cubicBezTo>
                    <a:cubicBezTo>
                      <a:pt x="118215" y="106013"/>
                      <a:pt x="68589" y="58579"/>
                      <a:pt x="33347" y="119063"/>
                    </a:cubicBezTo>
                    <a:cubicBezTo>
                      <a:pt x="23346" y="95060"/>
                      <a:pt x="17345" y="101441"/>
                      <a:pt x="9" y="104870"/>
                    </a:cubicBezTo>
                    <a:cubicBezTo>
                      <a:pt x="-562" y="132779"/>
                      <a:pt x="25632" y="145447"/>
                      <a:pt x="10010" y="158020"/>
                    </a:cubicBezTo>
                    <a:cubicBezTo>
                      <a:pt x="20298" y="176213"/>
                      <a:pt x="23441" y="126016"/>
                      <a:pt x="36681" y="162496"/>
                    </a:cubicBezTo>
                    <a:cubicBezTo>
                      <a:pt x="29060" y="125159"/>
                      <a:pt x="40872" y="103442"/>
                      <a:pt x="53254" y="96584"/>
                    </a:cubicBezTo>
                    <a:cubicBezTo>
                      <a:pt x="52206" y="114300"/>
                      <a:pt x="82591" y="125159"/>
                      <a:pt x="86496" y="102203"/>
                    </a:cubicBezTo>
                    <a:cubicBezTo>
                      <a:pt x="90401" y="104204"/>
                      <a:pt x="89354" y="118301"/>
                      <a:pt x="89830" y="128588"/>
                    </a:cubicBezTo>
                    <a:cubicBezTo>
                      <a:pt x="111928" y="77057"/>
                      <a:pt x="144599" y="143161"/>
                      <a:pt x="159648" y="97250"/>
                    </a:cubicBezTo>
                    <a:cubicBezTo>
                      <a:pt x="166030" y="99251"/>
                      <a:pt x="154505" y="128397"/>
                      <a:pt x="163077" y="140779"/>
                    </a:cubicBezTo>
                    <a:cubicBezTo>
                      <a:pt x="192605" y="74009"/>
                      <a:pt x="234991" y="157925"/>
                      <a:pt x="269472" y="106966"/>
                    </a:cubicBezTo>
                    <a:cubicBezTo>
                      <a:pt x="269377" y="98774"/>
                      <a:pt x="265376" y="99631"/>
                      <a:pt x="262804" y="97441"/>
                    </a:cubicBezTo>
                    <a:cubicBezTo>
                      <a:pt x="264995" y="78962"/>
                      <a:pt x="280235" y="100013"/>
                      <a:pt x="276139" y="125254"/>
                    </a:cubicBezTo>
                    <a:cubicBezTo>
                      <a:pt x="282521" y="116396"/>
                      <a:pt x="293094" y="136017"/>
                      <a:pt x="299380" y="112014"/>
                    </a:cubicBezTo>
                    <a:cubicBezTo>
                      <a:pt x="296618" y="133445"/>
                      <a:pt x="314430" y="138303"/>
                      <a:pt x="319287" y="141065"/>
                    </a:cubicBezTo>
                    <a:cubicBezTo>
                      <a:pt x="324050" y="140018"/>
                      <a:pt x="320430" y="115729"/>
                      <a:pt x="325860" y="116396"/>
                    </a:cubicBezTo>
                    <a:cubicBezTo>
                      <a:pt x="319192" y="106585"/>
                      <a:pt x="310619" y="110109"/>
                      <a:pt x="295951" y="102965"/>
                    </a:cubicBezTo>
                    <a:cubicBezTo>
                      <a:pt x="308715" y="71723"/>
                      <a:pt x="358150" y="77343"/>
                      <a:pt x="359007" y="122015"/>
                    </a:cubicBezTo>
                    <a:cubicBezTo>
                      <a:pt x="375580" y="161639"/>
                      <a:pt x="404536" y="104870"/>
                      <a:pt x="405489" y="155543"/>
                    </a:cubicBezTo>
                    <a:cubicBezTo>
                      <a:pt x="413108" y="159448"/>
                      <a:pt x="409108" y="131350"/>
                      <a:pt x="415300" y="131350"/>
                    </a:cubicBezTo>
                    <a:cubicBezTo>
                      <a:pt x="413108" y="122396"/>
                      <a:pt x="407679" y="121253"/>
                      <a:pt x="408537" y="104585"/>
                    </a:cubicBezTo>
                    <a:cubicBezTo>
                      <a:pt x="395583" y="112300"/>
                      <a:pt x="396250" y="104394"/>
                      <a:pt x="382057" y="108871"/>
                    </a:cubicBezTo>
                    <a:cubicBezTo>
                      <a:pt x="377200" y="112490"/>
                      <a:pt x="373770" y="74009"/>
                      <a:pt x="371960" y="98584"/>
                    </a:cubicBezTo>
                    <a:close/>
                  </a:path>
                </a:pathLst>
              </a:custGeom>
              <a:grpFill/>
              <a:ln w="9525" cap="flat">
                <a:noFill/>
                <a:prstDash val="solid"/>
                <a:miter/>
              </a:ln>
            </p:spPr>
            <p:txBody>
              <a:bodyPr rtlCol="0" anchor="ctr"/>
              <a:lstStyle/>
              <a:p>
                <a:endParaRPr lang="en-US"/>
              </a:p>
            </p:txBody>
          </p:sp>
          <p:sp>
            <p:nvSpPr>
              <p:cNvPr id="74339" name="Freeform: Shape 74338">
                <a:extLst>
                  <a:ext uri="{FF2B5EF4-FFF2-40B4-BE49-F238E27FC236}">
                    <a16:creationId xmlns:a16="http://schemas.microsoft.com/office/drawing/2014/main" id="{EB6C6983-D9E4-44BC-9148-A20F89BC3C30}"/>
                  </a:ext>
                </a:extLst>
              </p:cNvPr>
              <p:cNvSpPr/>
              <p:nvPr/>
            </p:nvSpPr>
            <p:spPr>
              <a:xfrm>
                <a:off x="21264678" y="5639370"/>
                <a:ext cx="23301" cy="53944"/>
              </a:xfrm>
              <a:custGeom>
                <a:avLst/>
                <a:gdLst>
                  <a:gd name="connsiteX0" fmla="*/ 23220 w 23301"/>
                  <a:gd name="connsiteY0" fmla="*/ 53945 h 53944"/>
                  <a:gd name="connsiteX1" fmla="*/ 2932 w 23301"/>
                  <a:gd name="connsiteY1" fmla="*/ 7558 h 53944"/>
                  <a:gd name="connsiteX2" fmla="*/ 23220 w 23301"/>
                  <a:gd name="connsiteY2" fmla="*/ 53945 h 53944"/>
                </a:gdLst>
                <a:ahLst/>
                <a:cxnLst>
                  <a:cxn ang="0">
                    <a:pos x="connsiteX0" y="connsiteY0"/>
                  </a:cxn>
                  <a:cxn ang="0">
                    <a:pos x="connsiteX1" y="connsiteY1"/>
                  </a:cxn>
                  <a:cxn ang="0">
                    <a:pos x="connsiteX2" y="connsiteY2"/>
                  </a:cxn>
                </a:cxnLst>
                <a:rect l="l" t="t" r="r" b="b"/>
                <a:pathLst>
                  <a:path w="23301" h="53944">
                    <a:moveTo>
                      <a:pt x="23220" y="53945"/>
                    </a:moveTo>
                    <a:cubicBezTo>
                      <a:pt x="25220" y="23274"/>
                      <a:pt x="-10213" y="-16921"/>
                      <a:pt x="2932" y="7558"/>
                    </a:cubicBezTo>
                    <a:cubicBezTo>
                      <a:pt x="10266" y="21560"/>
                      <a:pt x="10838" y="51754"/>
                      <a:pt x="23220" y="53945"/>
                    </a:cubicBezTo>
                    <a:close/>
                  </a:path>
                </a:pathLst>
              </a:custGeom>
              <a:grpFill/>
              <a:ln w="9525" cap="flat">
                <a:noFill/>
                <a:prstDash val="solid"/>
                <a:miter/>
              </a:ln>
            </p:spPr>
            <p:txBody>
              <a:bodyPr rtlCol="0" anchor="ctr"/>
              <a:lstStyle/>
              <a:p>
                <a:endParaRPr lang="en-US"/>
              </a:p>
            </p:txBody>
          </p:sp>
          <p:sp>
            <p:nvSpPr>
              <p:cNvPr id="74340" name="Freeform: Shape 74339">
                <a:extLst>
                  <a:ext uri="{FF2B5EF4-FFF2-40B4-BE49-F238E27FC236}">
                    <a16:creationId xmlns:a16="http://schemas.microsoft.com/office/drawing/2014/main" id="{6F6384F0-0D59-434B-8CDF-E34B037F66E3}"/>
                  </a:ext>
                </a:extLst>
              </p:cNvPr>
              <p:cNvSpPr/>
              <p:nvPr/>
            </p:nvSpPr>
            <p:spPr>
              <a:xfrm>
                <a:off x="21215508" y="4900644"/>
                <a:ext cx="66169" cy="54768"/>
              </a:xfrm>
              <a:custGeom>
                <a:avLst/>
                <a:gdLst>
                  <a:gd name="connsiteX0" fmla="*/ 63437 w 66169"/>
                  <a:gd name="connsiteY0" fmla="*/ 36195 h 54768"/>
                  <a:gd name="connsiteX1" fmla="*/ 60008 w 66169"/>
                  <a:gd name="connsiteY1" fmla="*/ 1333 h 54768"/>
                  <a:gd name="connsiteX2" fmla="*/ 0 w 66169"/>
                  <a:gd name="connsiteY2" fmla="*/ 0 h 54768"/>
                  <a:gd name="connsiteX3" fmla="*/ 23336 w 66169"/>
                  <a:gd name="connsiteY3" fmla="*/ 12382 h 54768"/>
                  <a:gd name="connsiteX4" fmla="*/ 20098 w 66169"/>
                  <a:gd name="connsiteY4" fmla="*/ 54769 h 54768"/>
                  <a:gd name="connsiteX5" fmla="*/ 63437 w 66169"/>
                  <a:gd name="connsiteY5" fmla="*/ 36195 h 54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169" h="54768">
                    <a:moveTo>
                      <a:pt x="63437" y="36195"/>
                    </a:moveTo>
                    <a:cubicBezTo>
                      <a:pt x="71343" y="35052"/>
                      <a:pt x="59531" y="12668"/>
                      <a:pt x="60008" y="1333"/>
                    </a:cubicBezTo>
                    <a:cubicBezTo>
                      <a:pt x="39338" y="16478"/>
                      <a:pt x="23813" y="5143"/>
                      <a:pt x="0" y="0"/>
                    </a:cubicBezTo>
                    <a:cubicBezTo>
                      <a:pt x="4858" y="25527"/>
                      <a:pt x="17812" y="31909"/>
                      <a:pt x="23336" y="12382"/>
                    </a:cubicBezTo>
                    <a:cubicBezTo>
                      <a:pt x="26099" y="37147"/>
                      <a:pt x="18765" y="33909"/>
                      <a:pt x="20098" y="54769"/>
                    </a:cubicBezTo>
                    <a:cubicBezTo>
                      <a:pt x="34957" y="33052"/>
                      <a:pt x="51149" y="5905"/>
                      <a:pt x="63437" y="36195"/>
                    </a:cubicBezTo>
                    <a:close/>
                  </a:path>
                </a:pathLst>
              </a:custGeom>
              <a:grpFill/>
              <a:ln w="9525" cap="flat">
                <a:noFill/>
                <a:prstDash val="solid"/>
                <a:miter/>
              </a:ln>
            </p:spPr>
            <p:txBody>
              <a:bodyPr rtlCol="0" anchor="ctr"/>
              <a:lstStyle/>
              <a:p>
                <a:endParaRPr lang="en-US"/>
              </a:p>
            </p:txBody>
          </p:sp>
          <p:sp>
            <p:nvSpPr>
              <p:cNvPr id="74341" name="Freeform: Shape 74340">
                <a:extLst>
                  <a:ext uri="{FF2B5EF4-FFF2-40B4-BE49-F238E27FC236}">
                    <a16:creationId xmlns:a16="http://schemas.microsoft.com/office/drawing/2014/main" id="{4C3C347F-0C6C-4777-B9D1-0A546F0C0AE2}"/>
                  </a:ext>
                </a:extLst>
              </p:cNvPr>
              <p:cNvSpPr/>
              <p:nvPr/>
            </p:nvSpPr>
            <p:spPr>
              <a:xfrm>
                <a:off x="21198268" y="6139896"/>
                <a:ext cx="40386" cy="64426"/>
              </a:xfrm>
              <a:custGeom>
                <a:avLst/>
                <a:gdLst>
                  <a:gd name="connsiteX0" fmla="*/ 40386 w 40386"/>
                  <a:gd name="connsiteY0" fmla="*/ 42718 h 64426"/>
                  <a:gd name="connsiteX1" fmla="*/ 6763 w 40386"/>
                  <a:gd name="connsiteY1" fmla="*/ 37098 h 64426"/>
                  <a:gd name="connsiteX2" fmla="*/ 20193 w 40386"/>
                  <a:gd name="connsiteY2" fmla="*/ 4999 h 64426"/>
                  <a:gd name="connsiteX3" fmla="*/ 0 w 40386"/>
                  <a:gd name="connsiteY3" fmla="*/ 27383 h 64426"/>
                  <a:gd name="connsiteX4" fmla="*/ 40386 w 40386"/>
                  <a:gd name="connsiteY4" fmla="*/ 42718 h 64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86" h="64426">
                    <a:moveTo>
                      <a:pt x="40386" y="42718"/>
                    </a:moveTo>
                    <a:cubicBezTo>
                      <a:pt x="25241" y="58530"/>
                      <a:pt x="22765" y="23573"/>
                      <a:pt x="6763" y="37098"/>
                    </a:cubicBezTo>
                    <a:cubicBezTo>
                      <a:pt x="7811" y="17096"/>
                      <a:pt x="17145" y="19667"/>
                      <a:pt x="20193" y="4999"/>
                    </a:cubicBezTo>
                    <a:cubicBezTo>
                      <a:pt x="26384" y="-13194"/>
                      <a:pt x="6096" y="23858"/>
                      <a:pt x="0" y="27383"/>
                    </a:cubicBezTo>
                    <a:cubicBezTo>
                      <a:pt x="6668" y="45385"/>
                      <a:pt x="39243" y="91486"/>
                      <a:pt x="40386" y="42718"/>
                    </a:cubicBezTo>
                    <a:close/>
                  </a:path>
                </a:pathLst>
              </a:custGeom>
              <a:grpFill/>
              <a:ln w="9525" cap="flat">
                <a:noFill/>
                <a:prstDash val="solid"/>
                <a:miter/>
              </a:ln>
            </p:spPr>
            <p:txBody>
              <a:bodyPr rtlCol="0" anchor="ctr"/>
              <a:lstStyle/>
              <a:p>
                <a:endParaRPr lang="en-US"/>
              </a:p>
            </p:txBody>
          </p:sp>
          <p:sp>
            <p:nvSpPr>
              <p:cNvPr id="74342" name="Freeform: Shape 74341">
                <a:extLst>
                  <a:ext uri="{FF2B5EF4-FFF2-40B4-BE49-F238E27FC236}">
                    <a16:creationId xmlns:a16="http://schemas.microsoft.com/office/drawing/2014/main" id="{E616291F-2568-4636-AFFC-6CDE09D17715}"/>
                  </a:ext>
                </a:extLst>
              </p:cNvPr>
              <p:cNvSpPr/>
              <p:nvPr/>
            </p:nvSpPr>
            <p:spPr>
              <a:xfrm>
                <a:off x="21156834" y="4060158"/>
                <a:ext cx="53149" cy="44100"/>
              </a:xfrm>
              <a:custGeom>
                <a:avLst/>
                <a:gdLst>
                  <a:gd name="connsiteX0" fmla="*/ 53150 w 53149"/>
                  <a:gd name="connsiteY0" fmla="*/ 24479 h 44100"/>
                  <a:gd name="connsiteX1" fmla="*/ 9906 w 53149"/>
                  <a:gd name="connsiteY1" fmla="*/ 0 h 44100"/>
                  <a:gd name="connsiteX2" fmla="*/ 0 w 53149"/>
                  <a:gd name="connsiteY2" fmla="*/ 15526 h 44100"/>
                  <a:gd name="connsiteX3" fmla="*/ 16669 w 53149"/>
                  <a:gd name="connsiteY3" fmla="*/ 44101 h 44100"/>
                  <a:gd name="connsiteX4" fmla="*/ 53150 w 53149"/>
                  <a:gd name="connsiteY4" fmla="*/ 24479 h 44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49" h="44100">
                    <a:moveTo>
                      <a:pt x="53150" y="24479"/>
                    </a:moveTo>
                    <a:cubicBezTo>
                      <a:pt x="43243" y="-8668"/>
                      <a:pt x="16002" y="47530"/>
                      <a:pt x="9906" y="0"/>
                    </a:cubicBezTo>
                    <a:cubicBezTo>
                      <a:pt x="6572" y="4953"/>
                      <a:pt x="6572" y="19145"/>
                      <a:pt x="0" y="15526"/>
                    </a:cubicBezTo>
                    <a:cubicBezTo>
                      <a:pt x="6096" y="58293"/>
                      <a:pt x="13811" y="-6667"/>
                      <a:pt x="16669" y="44101"/>
                    </a:cubicBezTo>
                    <a:cubicBezTo>
                      <a:pt x="23432" y="22384"/>
                      <a:pt x="37338" y="20765"/>
                      <a:pt x="53150" y="24479"/>
                    </a:cubicBezTo>
                    <a:close/>
                  </a:path>
                </a:pathLst>
              </a:custGeom>
              <a:grpFill/>
              <a:ln w="9525" cap="flat">
                <a:noFill/>
                <a:prstDash val="solid"/>
                <a:miter/>
              </a:ln>
            </p:spPr>
            <p:txBody>
              <a:bodyPr rtlCol="0" anchor="ctr"/>
              <a:lstStyle/>
              <a:p>
                <a:endParaRPr lang="en-US"/>
              </a:p>
            </p:txBody>
          </p:sp>
          <p:sp>
            <p:nvSpPr>
              <p:cNvPr id="74343" name="Freeform: Shape 74342">
                <a:extLst>
                  <a:ext uri="{FF2B5EF4-FFF2-40B4-BE49-F238E27FC236}">
                    <a16:creationId xmlns:a16="http://schemas.microsoft.com/office/drawing/2014/main" id="{258CD0FD-9726-4532-A51B-A26A1210CACF}"/>
                  </a:ext>
                </a:extLst>
              </p:cNvPr>
              <p:cNvSpPr/>
              <p:nvPr/>
            </p:nvSpPr>
            <p:spPr>
              <a:xfrm>
                <a:off x="21180266" y="4096859"/>
                <a:ext cx="23335" cy="46738"/>
              </a:xfrm>
              <a:custGeom>
                <a:avLst/>
                <a:gdLst>
                  <a:gd name="connsiteX0" fmla="*/ 0 w 23335"/>
                  <a:gd name="connsiteY0" fmla="*/ 25593 h 46738"/>
                  <a:gd name="connsiteX1" fmla="*/ 23336 w 23335"/>
                  <a:gd name="connsiteY1" fmla="*/ 46738 h 46738"/>
                  <a:gd name="connsiteX2" fmla="*/ 23241 w 23335"/>
                  <a:gd name="connsiteY2" fmla="*/ 12353 h 46738"/>
                  <a:gd name="connsiteX3" fmla="*/ 3334 w 23335"/>
                  <a:gd name="connsiteY3" fmla="*/ 447 h 46738"/>
                  <a:gd name="connsiteX4" fmla="*/ 0 w 23335"/>
                  <a:gd name="connsiteY4" fmla="*/ 25593 h 46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35" h="46738">
                    <a:moveTo>
                      <a:pt x="0" y="25593"/>
                    </a:moveTo>
                    <a:cubicBezTo>
                      <a:pt x="476" y="50358"/>
                      <a:pt x="13906" y="43690"/>
                      <a:pt x="23336" y="46738"/>
                    </a:cubicBezTo>
                    <a:cubicBezTo>
                      <a:pt x="23336" y="35213"/>
                      <a:pt x="23241" y="23878"/>
                      <a:pt x="23241" y="12353"/>
                    </a:cubicBezTo>
                    <a:cubicBezTo>
                      <a:pt x="13145" y="3590"/>
                      <a:pt x="6286" y="8543"/>
                      <a:pt x="3334" y="447"/>
                    </a:cubicBezTo>
                    <a:cubicBezTo>
                      <a:pt x="-7144" y="-4030"/>
                      <a:pt x="11716" y="26640"/>
                      <a:pt x="0" y="25593"/>
                    </a:cubicBezTo>
                    <a:close/>
                  </a:path>
                </a:pathLst>
              </a:custGeom>
              <a:grpFill/>
              <a:ln w="9525" cap="flat">
                <a:noFill/>
                <a:prstDash val="solid"/>
                <a:miter/>
              </a:ln>
            </p:spPr>
            <p:txBody>
              <a:bodyPr rtlCol="0" anchor="ctr"/>
              <a:lstStyle/>
              <a:p>
                <a:endParaRPr lang="en-US"/>
              </a:p>
            </p:txBody>
          </p:sp>
          <p:sp>
            <p:nvSpPr>
              <p:cNvPr id="74344" name="Freeform: Shape 74343">
                <a:extLst>
                  <a:ext uri="{FF2B5EF4-FFF2-40B4-BE49-F238E27FC236}">
                    <a16:creationId xmlns:a16="http://schemas.microsoft.com/office/drawing/2014/main" id="{B8A93807-B1D6-4D5B-B70F-BEA5E4A8F05C}"/>
                  </a:ext>
                </a:extLst>
              </p:cNvPr>
              <p:cNvSpPr/>
              <p:nvPr/>
            </p:nvSpPr>
            <p:spPr>
              <a:xfrm>
                <a:off x="21158929" y="4969891"/>
                <a:ext cx="33668" cy="47727"/>
              </a:xfrm>
              <a:custGeom>
                <a:avLst/>
                <a:gdLst>
                  <a:gd name="connsiteX0" fmla="*/ 33528 w 33668"/>
                  <a:gd name="connsiteY0" fmla="*/ 46863 h 47727"/>
                  <a:gd name="connsiteX1" fmla="*/ 30099 w 33668"/>
                  <a:gd name="connsiteY1" fmla="*/ 20479 h 47727"/>
                  <a:gd name="connsiteX2" fmla="*/ 10002 w 33668"/>
                  <a:gd name="connsiteY2" fmla="*/ 0 h 47727"/>
                  <a:gd name="connsiteX3" fmla="*/ 0 w 33668"/>
                  <a:gd name="connsiteY3" fmla="*/ 24194 h 47727"/>
                  <a:gd name="connsiteX4" fmla="*/ 20003 w 33668"/>
                  <a:gd name="connsiteY4" fmla="*/ 10382 h 47727"/>
                  <a:gd name="connsiteX5" fmla="*/ 33528 w 33668"/>
                  <a:gd name="connsiteY5" fmla="*/ 46863 h 47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668" h="47727">
                    <a:moveTo>
                      <a:pt x="33528" y="46863"/>
                    </a:moveTo>
                    <a:cubicBezTo>
                      <a:pt x="35243" y="34766"/>
                      <a:pt x="20479" y="23717"/>
                      <a:pt x="30099" y="20479"/>
                    </a:cubicBezTo>
                    <a:cubicBezTo>
                      <a:pt x="26384" y="-11049"/>
                      <a:pt x="13716" y="19145"/>
                      <a:pt x="10002" y="0"/>
                    </a:cubicBezTo>
                    <a:cubicBezTo>
                      <a:pt x="3715" y="0"/>
                      <a:pt x="7715" y="28099"/>
                      <a:pt x="0" y="24194"/>
                    </a:cubicBezTo>
                    <a:cubicBezTo>
                      <a:pt x="7334" y="54483"/>
                      <a:pt x="12097" y="6763"/>
                      <a:pt x="20003" y="10382"/>
                    </a:cubicBezTo>
                    <a:cubicBezTo>
                      <a:pt x="26861" y="16764"/>
                      <a:pt x="21050" y="53816"/>
                      <a:pt x="33528" y="46863"/>
                    </a:cubicBezTo>
                    <a:close/>
                  </a:path>
                </a:pathLst>
              </a:custGeom>
              <a:grpFill/>
              <a:ln w="9525" cap="flat">
                <a:noFill/>
                <a:prstDash val="solid"/>
                <a:miter/>
              </a:ln>
            </p:spPr>
            <p:txBody>
              <a:bodyPr rtlCol="0" anchor="ctr"/>
              <a:lstStyle/>
              <a:p>
                <a:endParaRPr lang="en-US"/>
              </a:p>
            </p:txBody>
          </p:sp>
          <p:sp>
            <p:nvSpPr>
              <p:cNvPr id="74345" name="Freeform: Shape 74344">
                <a:extLst>
                  <a:ext uri="{FF2B5EF4-FFF2-40B4-BE49-F238E27FC236}">
                    <a16:creationId xmlns:a16="http://schemas.microsoft.com/office/drawing/2014/main" id="{BE4772F5-8E7C-422D-9878-FE1D6FFB1FE6}"/>
                  </a:ext>
                </a:extLst>
              </p:cNvPr>
              <p:cNvSpPr/>
              <p:nvPr/>
            </p:nvSpPr>
            <p:spPr>
              <a:xfrm>
                <a:off x="21154262" y="5948394"/>
                <a:ext cx="17110" cy="41814"/>
              </a:xfrm>
              <a:custGeom>
                <a:avLst/>
                <a:gdLst>
                  <a:gd name="connsiteX0" fmla="*/ 16764 w 17110"/>
                  <a:gd name="connsiteY0" fmla="*/ 0 h 41814"/>
                  <a:gd name="connsiteX1" fmla="*/ 0 w 17110"/>
                  <a:gd name="connsiteY1" fmla="*/ 40100 h 41814"/>
                  <a:gd name="connsiteX2" fmla="*/ 10096 w 17110"/>
                  <a:gd name="connsiteY2" fmla="*/ 41815 h 41814"/>
                  <a:gd name="connsiteX3" fmla="*/ 16764 w 17110"/>
                  <a:gd name="connsiteY3" fmla="*/ 0 h 41814"/>
                </a:gdLst>
                <a:ahLst/>
                <a:cxnLst>
                  <a:cxn ang="0">
                    <a:pos x="connsiteX0" y="connsiteY0"/>
                  </a:cxn>
                  <a:cxn ang="0">
                    <a:pos x="connsiteX1" y="connsiteY1"/>
                  </a:cxn>
                  <a:cxn ang="0">
                    <a:pos x="connsiteX2" y="connsiteY2"/>
                  </a:cxn>
                  <a:cxn ang="0">
                    <a:pos x="connsiteX3" y="connsiteY3"/>
                  </a:cxn>
                </a:cxnLst>
                <a:rect l="l" t="t" r="r" b="b"/>
                <a:pathLst>
                  <a:path w="17110" h="41814">
                    <a:moveTo>
                      <a:pt x="16764" y="0"/>
                    </a:moveTo>
                    <a:cubicBezTo>
                      <a:pt x="12288" y="16383"/>
                      <a:pt x="2191" y="17526"/>
                      <a:pt x="0" y="40100"/>
                    </a:cubicBezTo>
                    <a:cubicBezTo>
                      <a:pt x="3334" y="40672"/>
                      <a:pt x="6763" y="41338"/>
                      <a:pt x="10096" y="41815"/>
                    </a:cubicBezTo>
                    <a:cubicBezTo>
                      <a:pt x="7525" y="14954"/>
                      <a:pt x="19241" y="26765"/>
                      <a:pt x="16764" y="0"/>
                    </a:cubicBezTo>
                    <a:close/>
                  </a:path>
                </a:pathLst>
              </a:custGeom>
              <a:grpFill/>
              <a:ln w="9525" cap="flat">
                <a:noFill/>
                <a:prstDash val="solid"/>
                <a:miter/>
              </a:ln>
            </p:spPr>
            <p:txBody>
              <a:bodyPr rtlCol="0" anchor="ctr"/>
              <a:lstStyle/>
              <a:p>
                <a:endParaRPr lang="en-US"/>
              </a:p>
            </p:txBody>
          </p:sp>
          <p:sp>
            <p:nvSpPr>
              <p:cNvPr id="74346" name="Freeform: Shape 74345">
                <a:extLst>
                  <a:ext uri="{FF2B5EF4-FFF2-40B4-BE49-F238E27FC236}">
                    <a16:creationId xmlns:a16="http://schemas.microsoft.com/office/drawing/2014/main" id="{CD5C163B-E768-475D-8ADB-EA5D09FD5549}"/>
                  </a:ext>
                </a:extLst>
              </p:cNvPr>
              <p:cNvSpPr/>
              <p:nvPr/>
            </p:nvSpPr>
            <p:spPr>
              <a:xfrm>
                <a:off x="21055583" y="4957032"/>
                <a:ext cx="80010" cy="99199"/>
              </a:xfrm>
              <a:custGeom>
                <a:avLst/>
                <a:gdLst>
                  <a:gd name="connsiteX0" fmla="*/ 66770 w 80010"/>
                  <a:gd name="connsiteY0" fmla="*/ 73723 h 99199"/>
                  <a:gd name="connsiteX1" fmla="*/ 53340 w 80010"/>
                  <a:gd name="connsiteY1" fmla="*/ 62960 h 99199"/>
                  <a:gd name="connsiteX2" fmla="*/ 80010 w 80010"/>
                  <a:gd name="connsiteY2" fmla="*/ 24384 h 99199"/>
                  <a:gd name="connsiteX3" fmla="*/ 36576 w 80010"/>
                  <a:gd name="connsiteY3" fmla="*/ 0 h 99199"/>
                  <a:gd name="connsiteX4" fmla="*/ 9906 w 80010"/>
                  <a:gd name="connsiteY4" fmla="*/ 4096 h 99199"/>
                  <a:gd name="connsiteX5" fmla="*/ 0 w 80010"/>
                  <a:gd name="connsiteY5" fmla="*/ 88297 h 99199"/>
                  <a:gd name="connsiteX6" fmla="*/ 13335 w 80010"/>
                  <a:gd name="connsiteY6" fmla="*/ 99155 h 99199"/>
                  <a:gd name="connsiteX7" fmla="*/ 16669 w 80010"/>
                  <a:gd name="connsiteY7" fmla="*/ 56769 h 99199"/>
                  <a:gd name="connsiteX8" fmla="*/ 66770 w 80010"/>
                  <a:gd name="connsiteY8" fmla="*/ 73723 h 99199"/>
                  <a:gd name="connsiteX9" fmla="*/ 23241 w 80010"/>
                  <a:gd name="connsiteY9" fmla="*/ 23717 h 99199"/>
                  <a:gd name="connsiteX10" fmla="*/ 46673 w 80010"/>
                  <a:gd name="connsiteY10" fmla="*/ 44768 h 99199"/>
                  <a:gd name="connsiteX11" fmla="*/ 23241 w 80010"/>
                  <a:gd name="connsiteY11" fmla="*/ 23717 h 99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010" h="99199">
                    <a:moveTo>
                      <a:pt x="66770" y="73723"/>
                    </a:moveTo>
                    <a:cubicBezTo>
                      <a:pt x="63436" y="49149"/>
                      <a:pt x="57912" y="84772"/>
                      <a:pt x="53340" y="62960"/>
                    </a:cubicBezTo>
                    <a:cubicBezTo>
                      <a:pt x="52388" y="23527"/>
                      <a:pt x="74200" y="45815"/>
                      <a:pt x="80010" y="24384"/>
                    </a:cubicBezTo>
                    <a:cubicBezTo>
                      <a:pt x="73343" y="4286"/>
                      <a:pt x="40196" y="61341"/>
                      <a:pt x="36576" y="0"/>
                    </a:cubicBezTo>
                    <a:cubicBezTo>
                      <a:pt x="28956" y="22479"/>
                      <a:pt x="25527" y="3429"/>
                      <a:pt x="9906" y="4096"/>
                    </a:cubicBezTo>
                    <a:cubicBezTo>
                      <a:pt x="11716" y="41815"/>
                      <a:pt x="4572" y="40672"/>
                      <a:pt x="0" y="88297"/>
                    </a:cubicBezTo>
                    <a:cubicBezTo>
                      <a:pt x="6001" y="88202"/>
                      <a:pt x="7048" y="100013"/>
                      <a:pt x="13335" y="99155"/>
                    </a:cubicBezTo>
                    <a:cubicBezTo>
                      <a:pt x="11906" y="78200"/>
                      <a:pt x="19431" y="81439"/>
                      <a:pt x="16669" y="56769"/>
                    </a:cubicBezTo>
                    <a:cubicBezTo>
                      <a:pt x="28290" y="84201"/>
                      <a:pt x="49244" y="71914"/>
                      <a:pt x="66770" y="73723"/>
                    </a:cubicBezTo>
                    <a:close/>
                    <a:moveTo>
                      <a:pt x="23241" y="23717"/>
                    </a:moveTo>
                    <a:cubicBezTo>
                      <a:pt x="29527" y="53530"/>
                      <a:pt x="40386" y="22574"/>
                      <a:pt x="46673" y="44768"/>
                    </a:cubicBezTo>
                    <a:cubicBezTo>
                      <a:pt x="39434" y="58484"/>
                      <a:pt x="12954" y="46482"/>
                      <a:pt x="23241" y="23717"/>
                    </a:cubicBezTo>
                    <a:close/>
                  </a:path>
                </a:pathLst>
              </a:custGeom>
              <a:grpFill/>
              <a:ln w="9525" cap="flat">
                <a:noFill/>
                <a:prstDash val="solid"/>
                <a:miter/>
              </a:ln>
            </p:spPr>
            <p:txBody>
              <a:bodyPr rtlCol="0" anchor="ctr"/>
              <a:lstStyle/>
              <a:p>
                <a:endParaRPr lang="en-US"/>
              </a:p>
            </p:txBody>
          </p:sp>
          <p:sp>
            <p:nvSpPr>
              <p:cNvPr id="74347" name="Freeform: Shape 74346">
                <a:extLst>
                  <a:ext uri="{FF2B5EF4-FFF2-40B4-BE49-F238E27FC236}">
                    <a16:creationId xmlns:a16="http://schemas.microsoft.com/office/drawing/2014/main" id="{9B5B4751-7E8A-48C7-82C2-DF27533DE03B}"/>
                  </a:ext>
                </a:extLst>
              </p:cNvPr>
              <p:cNvSpPr/>
              <p:nvPr/>
            </p:nvSpPr>
            <p:spPr>
              <a:xfrm>
                <a:off x="20953380" y="6889274"/>
                <a:ext cx="151051" cy="101631"/>
              </a:xfrm>
              <a:custGeom>
                <a:avLst/>
                <a:gdLst>
                  <a:gd name="connsiteX0" fmla="*/ 148494 w 151051"/>
                  <a:gd name="connsiteY0" fmla="*/ 43053 h 101631"/>
                  <a:gd name="connsiteX1" fmla="*/ 148399 w 151051"/>
                  <a:gd name="connsiteY1" fmla="*/ 0 h 101631"/>
                  <a:gd name="connsiteX2" fmla="*/ 84296 w 151051"/>
                  <a:gd name="connsiteY2" fmla="*/ 6668 h 101631"/>
                  <a:gd name="connsiteX3" fmla="*/ 70866 w 151051"/>
                  <a:gd name="connsiteY3" fmla="*/ 13049 h 101631"/>
                  <a:gd name="connsiteX4" fmla="*/ 67532 w 151051"/>
                  <a:gd name="connsiteY4" fmla="*/ 38385 h 101631"/>
                  <a:gd name="connsiteX5" fmla="*/ 0 w 151051"/>
                  <a:gd name="connsiteY5" fmla="*/ 61436 h 101631"/>
                  <a:gd name="connsiteX6" fmla="*/ 3429 w 151051"/>
                  <a:gd name="connsiteY6" fmla="*/ 96393 h 101631"/>
                  <a:gd name="connsiteX7" fmla="*/ 87820 w 151051"/>
                  <a:gd name="connsiteY7" fmla="*/ 101632 h 101631"/>
                  <a:gd name="connsiteX8" fmla="*/ 94583 w 151051"/>
                  <a:gd name="connsiteY8" fmla="*/ 68389 h 101631"/>
                  <a:gd name="connsiteX9" fmla="*/ 128397 w 151051"/>
                  <a:gd name="connsiteY9" fmla="*/ 99726 h 101631"/>
                  <a:gd name="connsiteX10" fmla="*/ 138493 w 151051"/>
                  <a:gd name="connsiteY10" fmla="*/ 24098 h 101631"/>
                  <a:gd name="connsiteX11" fmla="*/ 148494 w 151051"/>
                  <a:gd name="connsiteY11" fmla="*/ 43053 h 101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051" h="101631">
                    <a:moveTo>
                      <a:pt x="148494" y="43053"/>
                    </a:moveTo>
                    <a:cubicBezTo>
                      <a:pt x="156020" y="42958"/>
                      <a:pt x="144113" y="20669"/>
                      <a:pt x="148399" y="0"/>
                    </a:cubicBezTo>
                    <a:cubicBezTo>
                      <a:pt x="127921" y="3620"/>
                      <a:pt x="102394" y="23241"/>
                      <a:pt x="84296" y="6668"/>
                    </a:cubicBezTo>
                    <a:cubicBezTo>
                      <a:pt x="83915" y="18859"/>
                      <a:pt x="69913" y="50102"/>
                      <a:pt x="70866" y="13049"/>
                    </a:cubicBezTo>
                    <a:cubicBezTo>
                      <a:pt x="66865" y="13811"/>
                      <a:pt x="68008" y="28194"/>
                      <a:pt x="67532" y="38385"/>
                    </a:cubicBezTo>
                    <a:cubicBezTo>
                      <a:pt x="46101" y="-8287"/>
                      <a:pt x="20478" y="76009"/>
                      <a:pt x="0" y="61436"/>
                    </a:cubicBezTo>
                    <a:cubicBezTo>
                      <a:pt x="10573" y="82772"/>
                      <a:pt x="8382" y="65437"/>
                      <a:pt x="3429" y="96393"/>
                    </a:cubicBezTo>
                    <a:cubicBezTo>
                      <a:pt x="25908" y="64103"/>
                      <a:pt x="59627" y="94392"/>
                      <a:pt x="87820" y="101632"/>
                    </a:cubicBezTo>
                    <a:cubicBezTo>
                      <a:pt x="92487" y="97155"/>
                      <a:pt x="88296" y="68675"/>
                      <a:pt x="94583" y="68389"/>
                    </a:cubicBezTo>
                    <a:cubicBezTo>
                      <a:pt x="90868" y="109918"/>
                      <a:pt x="124873" y="60103"/>
                      <a:pt x="128397" y="99726"/>
                    </a:cubicBezTo>
                    <a:cubicBezTo>
                      <a:pt x="128111" y="63532"/>
                      <a:pt x="139636" y="77628"/>
                      <a:pt x="138493" y="24098"/>
                    </a:cubicBezTo>
                    <a:cubicBezTo>
                      <a:pt x="141065" y="32099"/>
                      <a:pt x="147542" y="30766"/>
                      <a:pt x="148494" y="43053"/>
                    </a:cubicBezTo>
                    <a:close/>
                  </a:path>
                </a:pathLst>
              </a:custGeom>
              <a:grpFill/>
              <a:ln w="9525" cap="flat">
                <a:noFill/>
                <a:prstDash val="solid"/>
                <a:miter/>
              </a:ln>
            </p:spPr>
            <p:txBody>
              <a:bodyPr rtlCol="0" anchor="ctr"/>
              <a:lstStyle/>
              <a:p>
                <a:endParaRPr lang="en-US"/>
              </a:p>
            </p:txBody>
          </p:sp>
          <p:sp>
            <p:nvSpPr>
              <p:cNvPr id="74348" name="Freeform: Shape 74347">
                <a:extLst>
                  <a:ext uri="{FF2B5EF4-FFF2-40B4-BE49-F238E27FC236}">
                    <a16:creationId xmlns:a16="http://schemas.microsoft.com/office/drawing/2014/main" id="{DE54D05F-509F-4A95-A704-960822BCCE8B}"/>
                  </a:ext>
                </a:extLst>
              </p:cNvPr>
              <p:cNvSpPr/>
              <p:nvPr/>
            </p:nvSpPr>
            <p:spPr>
              <a:xfrm>
                <a:off x="21007482" y="4109223"/>
                <a:ext cx="49910" cy="31690"/>
              </a:xfrm>
              <a:custGeom>
                <a:avLst/>
                <a:gdLst>
                  <a:gd name="connsiteX0" fmla="*/ 23336 w 49910"/>
                  <a:gd name="connsiteY0" fmla="*/ 31136 h 31690"/>
                  <a:gd name="connsiteX1" fmla="*/ 49911 w 49910"/>
                  <a:gd name="connsiteY1" fmla="*/ 27040 h 31690"/>
                  <a:gd name="connsiteX2" fmla="*/ 0 w 49910"/>
                  <a:gd name="connsiteY2" fmla="*/ 10086 h 31690"/>
                  <a:gd name="connsiteX3" fmla="*/ 23336 w 49910"/>
                  <a:gd name="connsiteY3" fmla="*/ 31136 h 31690"/>
                </a:gdLst>
                <a:ahLst/>
                <a:cxnLst>
                  <a:cxn ang="0">
                    <a:pos x="connsiteX0" y="connsiteY0"/>
                  </a:cxn>
                  <a:cxn ang="0">
                    <a:pos x="connsiteX1" y="connsiteY1"/>
                  </a:cxn>
                  <a:cxn ang="0">
                    <a:pos x="connsiteX2" y="connsiteY2"/>
                  </a:cxn>
                  <a:cxn ang="0">
                    <a:pos x="connsiteX3" y="connsiteY3"/>
                  </a:cxn>
                </a:cxnLst>
                <a:rect l="l" t="t" r="r" b="b"/>
                <a:pathLst>
                  <a:path w="49910" h="31690">
                    <a:moveTo>
                      <a:pt x="23336" y="31136"/>
                    </a:moveTo>
                    <a:cubicBezTo>
                      <a:pt x="34004" y="34851"/>
                      <a:pt x="37338" y="18373"/>
                      <a:pt x="49911" y="27040"/>
                    </a:cubicBezTo>
                    <a:cubicBezTo>
                      <a:pt x="36386" y="5514"/>
                      <a:pt x="13621" y="-11726"/>
                      <a:pt x="0" y="10086"/>
                    </a:cubicBezTo>
                    <a:cubicBezTo>
                      <a:pt x="3620" y="43042"/>
                      <a:pt x="27527" y="-5916"/>
                      <a:pt x="23336" y="31136"/>
                    </a:cubicBezTo>
                    <a:close/>
                  </a:path>
                </a:pathLst>
              </a:custGeom>
              <a:grpFill/>
              <a:ln w="9525" cap="flat">
                <a:noFill/>
                <a:prstDash val="solid"/>
                <a:miter/>
              </a:ln>
            </p:spPr>
            <p:txBody>
              <a:bodyPr rtlCol="0" anchor="ctr"/>
              <a:lstStyle/>
              <a:p>
                <a:endParaRPr lang="en-US"/>
              </a:p>
            </p:txBody>
          </p:sp>
          <p:sp>
            <p:nvSpPr>
              <p:cNvPr id="74349" name="Freeform: Shape 74348">
                <a:extLst>
                  <a:ext uri="{FF2B5EF4-FFF2-40B4-BE49-F238E27FC236}">
                    <a16:creationId xmlns:a16="http://schemas.microsoft.com/office/drawing/2014/main" id="{2EB352CA-C77F-496D-93B8-B7238C3EDCA9}"/>
                  </a:ext>
                </a:extLst>
              </p:cNvPr>
              <p:cNvSpPr/>
              <p:nvPr/>
            </p:nvSpPr>
            <p:spPr>
              <a:xfrm>
                <a:off x="20918835" y="4914551"/>
                <a:ext cx="133319" cy="143065"/>
              </a:xfrm>
              <a:custGeom>
                <a:avLst/>
                <a:gdLst>
                  <a:gd name="connsiteX0" fmla="*/ 49500 w 133319"/>
                  <a:gd name="connsiteY0" fmla="*/ 56959 h 143065"/>
                  <a:gd name="connsiteX1" fmla="*/ 49500 w 133319"/>
                  <a:gd name="connsiteY1" fmla="*/ 74104 h 143065"/>
                  <a:gd name="connsiteX2" fmla="*/ 1304 w 133319"/>
                  <a:gd name="connsiteY2" fmla="*/ 100013 h 143065"/>
                  <a:gd name="connsiteX3" fmla="*/ 52262 w 133319"/>
                  <a:gd name="connsiteY3" fmla="*/ 116967 h 143065"/>
                  <a:gd name="connsiteX4" fmla="*/ 39404 w 133319"/>
                  <a:gd name="connsiteY4" fmla="*/ 114776 h 143065"/>
                  <a:gd name="connsiteX5" fmla="*/ 52929 w 133319"/>
                  <a:gd name="connsiteY5" fmla="*/ 142780 h 143065"/>
                  <a:gd name="connsiteX6" fmla="*/ 56358 w 133319"/>
                  <a:gd name="connsiteY6" fmla="*/ 108966 h 143065"/>
                  <a:gd name="connsiteX7" fmla="*/ 86457 w 133319"/>
                  <a:gd name="connsiteY7" fmla="*/ 88297 h 143065"/>
                  <a:gd name="connsiteX8" fmla="*/ 106555 w 133319"/>
                  <a:gd name="connsiteY8" fmla="*/ 143065 h 143065"/>
                  <a:gd name="connsiteX9" fmla="*/ 109888 w 133319"/>
                  <a:gd name="connsiteY9" fmla="*/ 92202 h 143065"/>
                  <a:gd name="connsiteX10" fmla="*/ 133320 w 133319"/>
                  <a:gd name="connsiteY10" fmla="*/ 121729 h 143065"/>
                  <a:gd name="connsiteX11" fmla="*/ 126557 w 133319"/>
                  <a:gd name="connsiteY11" fmla="*/ 52006 h 143065"/>
                  <a:gd name="connsiteX12" fmla="*/ 113222 w 133319"/>
                  <a:gd name="connsiteY12" fmla="*/ 58388 h 143065"/>
                  <a:gd name="connsiteX13" fmla="*/ 133225 w 133319"/>
                  <a:gd name="connsiteY13" fmla="*/ 27337 h 143065"/>
                  <a:gd name="connsiteX14" fmla="*/ 123223 w 133319"/>
                  <a:gd name="connsiteY14" fmla="*/ 0 h 143065"/>
                  <a:gd name="connsiteX15" fmla="*/ 96554 w 133319"/>
                  <a:gd name="connsiteY15" fmla="*/ 21336 h 143065"/>
                  <a:gd name="connsiteX16" fmla="*/ 106555 w 133319"/>
                  <a:gd name="connsiteY16" fmla="*/ 40196 h 143065"/>
                  <a:gd name="connsiteX17" fmla="*/ 103221 w 133319"/>
                  <a:gd name="connsiteY17" fmla="*/ 56864 h 143065"/>
                  <a:gd name="connsiteX18" fmla="*/ 93124 w 133319"/>
                  <a:gd name="connsiteY18" fmla="*/ 29432 h 143065"/>
                  <a:gd name="connsiteX19" fmla="*/ 59787 w 133319"/>
                  <a:gd name="connsiteY19" fmla="*/ 58293 h 143065"/>
                  <a:gd name="connsiteX20" fmla="*/ 39689 w 133319"/>
                  <a:gd name="connsiteY20" fmla="*/ 29146 h 143065"/>
                  <a:gd name="connsiteX21" fmla="*/ 19687 w 133319"/>
                  <a:gd name="connsiteY21" fmla="*/ 51625 h 143065"/>
                  <a:gd name="connsiteX22" fmla="*/ 34546 w 133319"/>
                  <a:gd name="connsiteY22" fmla="*/ 37243 h 143065"/>
                  <a:gd name="connsiteX23" fmla="*/ 49500 w 133319"/>
                  <a:gd name="connsiteY23" fmla="*/ 56959 h 143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3319" h="143065">
                    <a:moveTo>
                      <a:pt x="49500" y="56959"/>
                    </a:moveTo>
                    <a:cubicBezTo>
                      <a:pt x="49500" y="62770"/>
                      <a:pt x="49500" y="68294"/>
                      <a:pt x="49500" y="74104"/>
                    </a:cubicBezTo>
                    <a:cubicBezTo>
                      <a:pt x="39975" y="71056"/>
                      <a:pt x="-8508" y="44577"/>
                      <a:pt x="1304" y="100013"/>
                    </a:cubicBezTo>
                    <a:cubicBezTo>
                      <a:pt x="9495" y="93631"/>
                      <a:pt x="38070" y="84677"/>
                      <a:pt x="52262" y="116967"/>
                    </a:cubicBezTo>
                    <a:cubicBezTo>
                      <a:pt x="50071" y="142304"/>
                      <a:pt x="45594" y="107632"/>
                      <a:pt x="39404" y="114776"/>
                    </a:cubicBezTo>
                    <a:cubicBezTo>
                      <a:pt x="34070" y="147733"/>
                      <a:pt x="54072" y="120110"/>
                      <a:pt x="52929" y="142780"/>
                    </a:cubicBezTo>
                    <a:cubicBezTo>
                      <a:pt x="62645" y="136970"/>
                      <a:pt x="56834" y="130588"/>
                      <a:pt x="56358" y="108966"/>
                    </a:cubicBezTo>
                    <a:cubicBezTo>
                      <a:pt x="63311" y="100013"/>
                      <a:pt x="94934" y="129540"/>
                      <a:pt x="86457" y="88297"/>
                    </a:cubicBezTo>
                    <a:cubicBezTo>
                      <a:pt x="99696" y="90964"/>
                      <a:pt x="106364" y="109061"/>
                      <a:pt x="106555" y="143065"/>
                    </a:cubicBezTo>
                    <a:cubicBezTo>
                      <a:pt x="121604" y="137350"/>
                      <a:pt x="111603" y="122396"/>
                      <a:pt x="109888" y="92202"/>
                    </a:cubicBezTo>
                    <a:cubicBezTo>
                      <a:pt x="122271" y="90964"/>
                      <a:pt x="118651" y="128397"/>
                      <a:pt x="133320" y="121729"/>
                    </a:cubicBezTo>
                    <a:cubicBezTo>
                      <a:pt x="124557" y="95345"/>
                      <a:pt x="129605" y="88868"/>
                      <a:pt x="126557" y="52006"/>
                    </a:cubicBezTo>
                    <a:cubicBezTo>
                      <a:pt x="119604" y="47149"/>
                      <a:pt x="117699" y="56388"/>
                      <a:pt x="113222" y="58388"/>
                    </a:cubicBezTo>
                    <a:cubicBezTo>
                      <a:pt x="107602" y="14669"/>
                      <a:pt x="129414" y="45625"/>
                      <a:pt x="133225" y="27337"/>
                    </a:cubicBezTo>
                    <a:cubicBezTo>
                      <a:pt x="134463" y="7048"/>
                      <a:pt x="118080" y="29623"/>
                      <a:pt x="123223" y="0"/>
                    </a:cubicBezTo>
                    <a:cubicBezTo>
                      <a:pt x="119318" y="20574"/>
                      <a:pt x="111126" y="29813"/>
                      <a:pt x="96554" y="21336"/>
                    </a:cubicBezTo>
                    <a:cubicBezTo>
                      <a:pt x="97982" y="32195"/>
                      <a:pt x="100839" y="39719"/>
                      <a:pt x="106555" y="40196"/>
                    </a:cubicBezTo>
                    <a:cubicBezTo>
                      <a:pt x="105983" y="47054"/>
                      <a:pt x="103221" y="48196"/>
                      <a:pt x="103221" y="56864"/>
                    </a:cubicBezTo>
                    <a:cubicBezTo>
                      <a:pt x="95887" y="57150"/>
                      <a:pt x="92553" y="48101"/>
                      <a:pt x="93124" y="29432"/>
                    </a:cubicBezTo>
                    <a:cubicBezTo>
                      <a:pt x="80361" y="53054"/>
                      <a:pt x="67121" y="22384"/>
                      <a:pt x="59787" y="58293"/>
                    </a:cubicBezTo>
                    <a:cubicBezTo>
                      <a:pt x="49595" y="56959"/>
                      <a:pt x="46737" y="37909"/>
                      <a:pt x="39689" y="29146"/>
                    </a:cubicBezTo>
                    <a:cubicBezTo>
                      <a:pt x="34164" y="39719"/>
                      <a:pt x="18448" y="22574"/>
                      <a:pt x="19687" y="51625"/>
                    </a:cubicBezTo>
                    <a:cubicBezTo>
                      <a:pt x="27973" y="54388"/>
                      <a:pt x="28164" y="39910"/>
                      <a:pt x="34546" y="37243"/>
                    </a:cubicBezTo>
                    <a:cubicBezTo>
                      <a:pt x="40927" y="41720"/>
                      <a:pt x="39975" y="62484"/>
                      <a:pt x="49500" y="56959"/>
                    </a:cubicBezTo>
                    <a:close/>
                  </a:path>
                </a:pathLst>
              </a:custGeom>
              <a:grpFill/>
              <a:ln w="9525" cap="flat">
                <a:noFill/>
                <a:prstDash val="solid"/>
                <a:miter/>
              </a:ln>
            </p:spPr>
            <p:txBody>
              <a:bodyPr rtlCol="0" anchor="ctr"/>
              <a:lstStyle/>
              <a:p>
                <a:endParaRPr lang="en-US"/>
              </a:p>
            </p:txBody>
          </p:sp>
          <p:sp>
            <p:nvSpPr>
              <p:cNvPr id="74350" name="Freeform: Shape 74349">
                <a:extLst>
                  <a:ext uri="{FF2B5EF4-FFF2-40B4-BE49-F238E27FC236}">
                    <a16:creationId xmlns:a16="http://schemas.microsoft.com/office/drawing/2014/main" id="{6E726F21-9700-4417-BCEA-3B00A6FF726F}"/>
                  </a:ext>
                </a:extLst>
              </p:cNvPr>
              <p:cNvSpPr/>
              <p:nvPr/>
            </p:nvSpPr>
            <p:spPr>
              <a:xfrm>
                <a:off x="20943951" y="3772694"/>
                <a:ext cx="69627" cy="79294"/>
              </a:xfrm>
              <a:custGeom>
                <a:avLst/>
                <a:gdLst>
                  <a:gd name="connsiteX0" fmla="*/ 23241 w 69627"/>
                  <a:gd name="connsiteY0" fmla="*/ 56674 h 79294"/>
                  <a:gd name="connsiteX1" fmla="*/ 33242 w 69627"/>
                  <a:gd name="connsiteY1" fmla="*/ 75533 h 79294"/>
                  <a:gd name="connsiteX2" fmla="*/ 26479 w 69627"/>
                  <a:gd name="connsiteY2" fmla="*/ 31528 h 79294"/>
                  <a:gd name="connsiteX3" fmla="*/ 69628 w 69627"/>
                  <a:gd name="connsiteY3" fmla="*/ 30194 h 79294"/>
                  <a:gd name="connsiteX4" fmla="*/ 43053 w 69627"/>
                  <a:gd name="connsiteY4" fmla="*/ 0 h 79294"/>
                  <a:gd name="connsiteX5" fmla="*/ 13239 w 69627"/>
                  <a:gd name="connsiteY5" fmla="*/ 20669 h 79294"/>
                  <a:gd name="connsiteX6" fmla="*/ 0 w 69627"/>
                  <a:gd name="connsiteY6" fmla="*/ 52864 h 79294"/>
                  <a:gd name="connsiteX7" fmla="*/ 23241 w 69627"/>
                  <a:gd name="connsiteY7" fmla="*/ 56674 h 79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627" h="79294">
                    <a:moveTo>
                      <a:pt x="23241" y="56674"/>
                    </a:moveTo>
                    <a:cubicBezTo>
                      <a:pt x="9334" y="68961"/>
                      <a:pt x="28480" y="87249"/>
                      <a:pt x="33242" y="75533"/>
                    </a:cubicBezTo>
                    <a:cubicBezTo>
                      <a:pt x="35719" y="49530"/>
                      <a:pt x="21717" y="63151"/>
                      <a:pt x="26479" y="31528"/>
                    </a:cubicBezTo>
                    <a:cubicBezTo>
                      <a:pt x="37433" y="3143"/>
                      <a:pt x="58960" y="56674"/>
                      <a:pt x="69628" y="30194"/>
                    </a:cubicBezTo>
                    <a:cubicBezTo>
                      <a:pt x="59150" y="19621"/>
                      <a:pt x="52197" y="26575"/>
                      <a:pt x="43053" y="0"/>
                    </a:cubicBezTo>
                    <a:cubicBezTo>
                      <a:pt x="44672" y="38481"/>
                      <a:pt x="17145" y="-2858"/>
                      <a:pt x="13239" y="20669"/>
                    </a:cubicBezTo>
                    <a:cubicBezTo>
                      <a:pt x="26479" y="39243"/>
                      <a:pt x="15621" y="65342"/>
                      <a:pt x="0" y="52864"/>
                    </a:cubicBezTo>
                    <a:cubicBezTo>
                      <a:pt x="2095" y="96393"/>
                      <a:pt x="16383" y="53912"/>
                      <a:pt x="23241" y="56674"/>
                    </a:cubicBezTo>
                    <a:close/>
                  </a:path>
                </a:pathLst>
              </a:custGeom>
              <a:grpFill/>
              <a:ln w="9525" cap="flat">
                <a:noFill/>
                <a:prstDash val="solid"/>
                <a:miter/>
              </a:ln>
            </p:spPr>
            <p:txBody>
              <a:bodyPr rtlCol="0" anchor="ctr"/>
              <a:lstStyle/>
              <a:p>
                <a:endParaRPr lang="en-US"/>
              </a:p>
            </p:txBody>
          </p:sp>
          <p:sp>
            <p:nvSpPr>
              <p:cNvPr id="74351" name="Freeform: Shape 74350">
                <a:extLst>
                  <a:ext uri="{FF2B5EF4-FFF2-40B4-BE49-F238E27FC236}">
                    <a16:creationId xmlns:a16="http://schemas.microsoft.com/office/drawing/2014/main" id="{0A865EEA-5185-4523-B0F8-35E81A0EFF38}"/>
                  </a:ext>
                </a:extLst>
              </p:cNvPr>
              <p:cNvSpPr/>
              <p:nvPr/>
            </p:nvSpPr>
            <p:spPr>
              <a:xfrm>
                <a:off x="20931758" y="4679859"/>
                <a:ext cx="30564" cy="49620"/>
              </a:xfrm>
              <a:custGeom>
                <a:avLst/>
                <a:gdLst>
                  <a:gd name="connsiteX0" fmla="*/ 30004 w 30564"/>
                  <a:gd name="connsiteY0" fmla="*/ 49621 h 49620"/>
                  <a:gd name="connsiteX1" fmla="*/ 6668 w 30564"/>
                  <a:gd name="connsiteY1" fmla="*/ 2757 h 49620"/>
                  <a:gd name="connsiteX2" fmla="*/ 0 w 30564"/>
                  <a:gd name="connsiteY2" fmla="*/ 44572 h 49620"/>
                  <a:gd name="connsiteX3" fmla="*/ 30004 w 30564"/>
                  <a:gd name="connsiteY3" fmla="*/ 49621 h 49620"/>
                </a:gdLst>
                <a:ahLst/>
                <a:cxnLst>
                  <a:cxn ang="0">
                    <a:pos x="connsiteX0" y="connsiteY0"/>
                  </a:cxn>
                  <a:cxn ang="0">
                    <a:pos x="connsiteX1" y="connsiteY1"/>
                  </a:cxn>
                  <a:cxn ang="0">
                    <a:pos x="connsiteX2" y="connsiteY2"/>
                  </a:cxn>
                  <a:cxn ang="0">
                    <a:pos x="connsiteX3" y="connsiteY3"/>
                  </a:cxn>
                </a:cxnLst>
                <a:rect l="l" t="t" r="r" b="b"/>
                <a:pathLst>
                  <a:path w="30564" h="49620">
                    <a:moveTo>
                      <a:pt x="30004" y="49621"/>
                    </a:moveTo>
                    <a:cubicBezTo>
                      <a:pt x="34766" y="21617"/>
                      <a:pt x="7620" y="48097"/>
                      <a:pt x="6668" y="2757"/>
                    </a:cubicBezTo>
                    <a:cubicBezTo>
                      <a:pt x="2191" y="-11244"/>
                      <a:pt x="7906" y="31999"/>
                      <a:pt x="0" y="44572"/>
                    </a:cubicBezTo>
                    <a:cubicBezTo>
                      <a:pt x="12382" y="40476"/>
                      <a:pt x="23908" y="42858"/>
                      <a:pt x="30004" y="49621"/>
                    </a:cubicBezTo>
                    <a:close/>
                  </a:path>
                </a:pathLst>
              </a:custGeom>
              <a:grpFill/>
              <a:ln w="9525" cap="flat">
                <a:noFill/>
                <a:prstDash val="solid"/>
                <a:miter/>
              </a:ln>
            </p:spPr>
            <p:txBody>
              <a:bodyPr rtlCol="0" anchor="ctr"/>
              <a:lstStyle/>
              <a:p>
                <a:endParaRPr lang="en-US"/>
              </a:p>
            </p:txBody>
          </p:sp>
          <p:sp>
            <p:nvSpPr>
              <p:cNvPr id="74352" name="Freeform: Shape 74351">
                <a:extLst>
                  <a:ext uri="{FF2B5EF4-FFF2-40B4-BE49-F238E27FC236}">
                    <a16:creationId xmlns:a16="http://schemas.microsoft.com/office/drawing/2014/main" id="{AACC99CA-DA16-4C7D-AF01-B69FFA37B2E4}"/>
                  </a:ext>
                </a:extLst>
              </p:cNvPr>
              <p:cNvSpPr/>
              <p:nvPr/>
            </p:nvSpPr>
            <p:spPr>
              <a:xfrm>
                <a:off x="20853082" y="2499735"/>
                <a:ext cx="65818" cy="37851"/>
              </a:xfrm>
              <a:custGeom>
                <a:avLst/>
                <a:gdLst>
                  <a:gd name="connsiteX0" fmla="*/ 65818 w 65818"/>
                  <a:gd name="connsiteY0" fmla="*/ 17278 h 37851"/>
                  <a:gd name="connsiteX1" fmla="*/ 0 w 65818"/>
                  <a:gd name="connsiteY1" fmla="*/ 31946 h 37851"/>
                  <a:gd name="connsiteX2" fmla="*/ 65818 w 65818"/>
                  <a:gd name="connsiteY2" fmla="*/ 17278 h 37851"/>
                </a:gdLst>
                <a:ahLst/>
                <a:cxnLst>
                  <a:cxn ang="0">
                    <a:pos x="connsiteX0" y="connsiteY0"/>
                  </a:cxn>
                  <a:cxn ang="0">
                    <a:pos x="connsiteX1" y="connsiteY1"/>
                  </a:cxn>
                  <a:cxn ang="0">
                    <a:pos x="connsiteX2" y="connsiteY2"/>
                  </a:cxn>
                </a:cxnLst>
                <a:rect l="l" t="t" r="r" b="b"/>
                <a:pathLst>
                  <a:path w="65818" h="37851">
                    <a:moveTo>
                      <a:pt x="65818" y="17278"/>
                    </a:moveTo>
                    <a:cubicBezTo>
                      <a:pt x="48578" y="-12059"/>
                      <a:pt x="16383" y="-1963"/>
                      <a:pt x="0" y="31946"/>
                    </a:cubicBezTo>
                    <a:cubicBezTo>
                      <a:pt x="20479" y="57092"/>
                      <a:pt x="35052" y="-7773"/>
                      <a:pt x="65818" y="17278"/>
                    </a:cubicBezTo>
                    <a:close/>
                  </a:path>
                </a:pathLst>
              </a:custGeom>
              <a:grpFill/>
              <a:ln w="9525" cap="flat">
                <a:noFill/>
                <a:prstDash val="solid"/>
                <a:miter/>
              </a:ln>
            </p:spPr>
            <p:txBody>
              <a:bodyPr rtlCol="0" anchor="ctr"/>
              <a:lstStyle/>
              <a:p>
                <a:endParaRPr lang="en-US"/>
              </a:p>
            </p:txBody>
          </p:sp>
          <p:sp>
            <p:nvSpPr>
              <p:cNvPr id="74353" name="Freeform: Shape 74352">
                <a:extLst>
                  <a:ext uri="{FF2B5EF4-FFF2-40B4-BE49-F238E27FC236}">
                    <a16:creationId xmlns:a16="http://schemas.microsoft.com/office/drawing/2014/main" id="{9A3E6520-27C1-430E-B2F2-78DBCC02A1FA}"/>
                  </a:ext>
                </a:extLst>
              </p:cNvPr>
              <p:cNvSpPr/>
              <p:nvPr/>
            </p:nvSpPr>
            <p:spPr>
              <a:xfrm>
                <a:off x="20884229" y="3678682"/>
                <a:ext cx="29813" cy="110966"/>
              </a:xfrm>
              <a:custGeom>
                <a:avLst/>
                <a:gdLst>
                  <a:gd name="connsiteX0" fmla="*/ 0 w 29813"/>
                  <a:gd name="connsiteY0" fmla="*/ 110966 h 110966"/>
                  <a:gd name="connsiteX1" fmla="*/ 29813 w 29813"/>
                  <a:gd name="connsiteY1" fmla="*/ 81725 h 110966"/>
                  <a:gd name="connsiteX2" fmla="*/ 3238 w 29813"/>
                  <a:gd name="connsiteY2" fmla="*/ 0 h 110966"/>
                  <a:gd name="connsiteX3" fmla="*/ 0 w 29813"/>
                  <a:gd name="connsiteY3" fmla="*/ 110966 h 110966"/>
                </a:gdLst>
                <a:ahLst/>
                <a:cxnLst>
                  <a:cxn ang="0">
                    <a:pos x="connsiteX0" y="connsiteY0"/>
                  </a:cxn>
                  <a:cxn ang="0">
                    <a:pos x="connsiteX1" y="connsiteY1"/>
                  </a:cxn>
                  <a:cxn ang="0">
                    <a:pos x="connsiteX2" y="connsiteY2"/>
                  </a:cxn>
                  <a:cxn ang="0">
                    <a:pos x="connsiteX3" y="connsiteY3"/>
                  </a:cxn>
                </a:cxnLst>
                <a:rect l="l" t="t" r="r" b="b"/>
                <a:pathLst>
                  <a:path w="29813" h="110966">
                    <a:moveTo>
                      <a:pt x="0" y="110966"/>
                    </a:moveTo>
                    <a:cubicBezTo>
                      <a:pt x="8287" y="86868"/>
                      <a:pt x="12478" y="60103"/>
                      <a:pt x="29813" y="81725"/>
                    </a:cubicBezTo>
                    <a:cubicBezTo>
                      <a:pt x="24003" y="46958"/>
                      <a:pt x="5429" y="43434"/>
                      <a:pt x="3238" y="0"/>
                    </a:cubicBezTo>
                    <a:cubicBezTo>
                      <a:pt x="-2667" y="22098"/>
                      <a:pt x="4382" y="78010"/>
                      <a:pt x="0" y="110966"/>
                    </a:cubicBezTo>
                    <a:close/>
                  </a:path>
                </a:pathLst>
              </a:custGeom>
              <a:grpFill/>
              <a:ln w="9525" cap="flat">
                <a:noFill/>
                <a:prstDash val="solid"/>
                <a:miter/>
              </a:ln>
            </p:spPr>
            <p:txBody>
              <a:bodyPr rtlCol="0" anchor="ctr"/>
              <a:lstStyle/>
              <a:p>
                <a:endParaRPr lang="en-US"/>
              </a:p>
            </p:txBody>
          </p:sp>
          <p:sp>
            <p:nvSpPr>
              <p:cNvPr id="74354" name="Freeform: Shape 74353">
                <a:extLst>
                  <a:ext uri="{FF2B5EF4-FFF2-40B4-BE49-F238E27FC236}">
                    <a16:creationId xmlns:a16="http://schemas.microsoft.com/office/drawing/2014/main" id="{0652388E-7AD9-4FE7-A5D5-6B45F96DB9FC}"/>
                  </a:ext>
                </a:extLst>
              </p:cNvPr>
              <p:cNvSpPr/>
              <p:nvPr/>
            </p:nvSpPr>
            <p:spPr>
              <a:xfrm>
                <a:off x="20141087" y="4895977"/>
                <a:ext cx="770944" cy="199167"/>
              </a:xfrm>
              <a:custGeom>
                <a:avLst/>
                <a:gdLst>
                  <a:gd name="connsiteX0" fmla="*/ 644081 w 770944"/>
                  <a:gd name="connsiteY0" fmla="*/ 112871 h 199167"/>
                  <a:gd name="connsiteX1" fmla="*/ 637414 w 770944"/>
                  <a:gd name="connsiteY1" fmla="*/ 94488 h 199167"/>
                  <a:gd name="connsiteX2" fmla="*/ 654082 w 770944"/>
                  <a:gd name="connsiteY2" fmla="*/ 71628 h 199167"/>
                  <a:gd name="connsiteX3" fmla="*/ 624079 w 770944"/>
                  <a:gd name="connsiteY3" fmla="*/ 66675 h 199167"/>
                  <a:gd name="connsiteX4" fmla="*/ 604076 w 770944"/>
                  <a:gd name="connsiteY4" fmla="*/ 97441 h 199167"/>
                  <a:gd name="connsiteX5" fmla="*/ 584074 w 770944"/>
                  <a:gd name="connsiteY5" fmla="*/ 59817 h 199167"/>
                  <a:gd name="connsiteX6" fmla="*/ 580740 w 770944"/>
                  <a:gd name="connsiteY6" fmla="*/ 76391 h 199167"/>
                  <a:gd name="connsiteX7" fmla="*/ 577406 w 770944"/>
                  <a:gd name="connsiteY7" fmla="*/ 41434 h 199167"/>
                  <a:gd name="connsiteX8" fmla="*/ 567405 w 770944"/>
                  <a:gd name="connsiteY8" fmla="*/ 56960 h 199167"/>
                  <a:gd name="connsiteX9" fmla="*/ 574073 w 770944"/>
                  <a:gd name="connsiteY9" fmla="*/ 92393 h 199167"/>
                  <a:gd name="connsiteX10" fmla="*/ 497587 w 770944"/>
                  <a:gd name="connsiteY10" fmla="*/ 10763 h 199167"/>
                  <a:gd name="connsiteX11" fmla="*/ 490824 w 770944"/>
                  <a:gd name="connsiteY11" fmla="*/ 44005 h 199167"/>
                  <a:gd name="connsiteX12" fmla="*/ 470822 w 770944"/>
                  <a:gd name="connsiteY12" fmla="*/ 40672 h 199167"/>
                  <a:gd name="connsiteX13" fmla="*/ 484252 w 770944"/>
                  <a:gd name="connsiteY13" fmla="*/ 0 h 199167"/>
                  <a:gd name="connsiteX14" fmla="*/ 437484 w 770944"/>
                  <a:gd name="connsiteY14" fmla="*/ 35052 h 199167"/>
                  <a:gd name="connsiteX15" fmla="*/ 437294 w 770944"/>
                  <a:gd name="connsiteY15" fmla="*/ 78010 h 199167"/>
                  <a:gd name="connsiteX16" fmla="*/ 417291 w 770944"/>
                  <a:gd name="connsiteY16" fmla="*/ 74486 h 199167"/>
                  <a:gd name="connsiteX17" fmla="*/ 430817 w 770944"/>
                  <a:gd name="connsiteY17" fmla="*/ 25337 h 199167"/>
                  <a:gd name="connsiteX18" fmla="*/ 414053 w 770944"/>
                  <a:gd name="connsiteY18" fmla="*/ 56769 h 199167"/>
                  <a:gd name="connsiteX19" fmla="*/ 394145 w 770944"/>
                  <a:gd name="connsiteY19" fmla="*/ 44863 h 199167"/>
                  <a:gd name="connsiteX20" fmla="*/ 393955 w 770944"/>
                  <a:gd name="connsiteY20" fmla="*/ 87821 h 199167"/>
                  <a:gd name="connsiteX21" fmla="*/ 307373 w 770944"/>
                  <a:gd name="connsiteY21" fmla="*/ 81534 h 199167"/>
                  <a:gd name="connsiteX22" fmla="*/ 323851 w 770944"/>
                  <a:gd name="connsiteY22" fmla="*/ 110014 h 199167"/>
                  <a:gd name="connsiteX23" fmla="*/ 320327 w 770944"/>
                  <a:gd name="connsiteY23" fmla="*/ 135255 h 199167"/>
                  <a:gd name="connsiteX24" fmla="*/ 287275 w 770944"/>
                  <a:gd name="connsiteY24" fmla="*/ 86582 h 199167"/>
                  <a:gd name="connsiteX25" fmla="*/ 277083 w 770944"/>
                  <a:gd name="connsiteY25" fmla="*/ 110585 h 199167"/>
                  <a:gd name="connsiteX26" fmla="*/ 243936 w 770944"/>
                  <a:gd name="connsiteY26" fmla="*/ 87725 h 199167"/>
                  <a:gd name="connsiteX27" fmla="*/ 174594 w 770944"/>
                  <a:gd name="connsiteY27" fmla="*/ 24098 h 199167"/>
                  <a:gd name="connsiteX28" fmla="*/ 174213 w 770944"/>
                  <a:gd name="connsiteY28" fmla="*/ 67056 h 199167"/>
                  <a:gd name="connsiteX29" fmla="*/ 127350 w 770944"/>
                  <a:gd name="connsiteY29" fmla="*/ 102013 h 199167"/>
                  <a:gd name="connsiteX30" fmla="*/ 110967 w 770944"/>
                  <a:gd name="connsiteY30" fmla="*/ 73343 h 199167"/>
                  <a:gd name="connsiteX31" fmla="*/ 117254 w 770944"/>
                  <a:gd name="connsiteY31" fmla="*/ 108871 h 199167"/>
                  <a:gd name="connsiteX32" fmla="*/ 30767 w 770944"/>
                  <a:gd name="connsiteY32" fmla="*/ 102489 h 199167"/>
                  <a:gd name="connsiteX33" fmla="*/ 11145 w 770944"/>
                  <a:gd name="connsiteY33" fmla="*/ 73343 h 199167"/>
                  <a:gd name="connsiteX34" fmla="*/ 668 w 770944"/>
                  <a:gd name="connsiteY34" fmla="*/ 114395 h 199167"/>
                  <a:gd name="connsiteX35" fmla="*/ 76392 w 770944"/>
                  <a:gd name="connsiteY35" fmla="*/ 187833 h 199167"/>
                  <a:gd name="connsiteX36" fmla="*/ 80106 w 770944"/>
                  <a:gd name="connsiteY36" fmla="*/ 154114 h 199167"/>
                  <a:gd name="connsiteX37" fmla="*/ 60104 w 770944"/>
                  <a:gd name="connsiteY37" fmla="*/ 159068 h 199167"/>
                  <a:gd name="connsiteX38" fmla="*/ 117063 w 770944"/>
                  <a:gd name="connsiteY38" fmla="*/ 126016 h 199167"/>
                  <a:gd name="connsiteX39" fmla="*/ 110205 w 770944"/>
                  <a:gd name="connsiteY39" fmla="*/ 142018 h 199167"/>
                  <a:gd name="connsiteX40" fmla="*/ 130113 w 770944"/>
                  <a:gd name="connsiteY40" fmla="*/ 154114 h 199167"/>
                  <a:gd name="connsiteX41" fmla="*/ 123826 w 770944"/>
                  <a:gd name="connsiteY41" fmla="*/ 118586 h 199167"/>
                  <a:gd name="connsiteX42" fmla="*/ 127065 w 770944"/>
                  <a:gd name="connsiteY42" fmla="*/ 127730 h 199167"/>
                  <a:gd name="connsiteX43" fmla="*/ 180024 w 770944"/>
                  <a:gd name="connsiteY43" fmla="*/ 162687 h 199167"/>
                  <a:gd name="connsiteX44" fmla="*/ 193740 w 770944"/>
                  <a:gd name="connsiteY44" fmla="*/ 122015 h 199167"/>
                  <a:gd name="connsiteX45" fmla="*/ 333471 w 770944"/>
                  <a:gd name="connsiteY45" fmla="*/ 154781 h 199167"/>
                  <a:gd name="connsiteX46" fmla="*/ 326994 w 770944"/>
                  <a:gd name="connsiteY46" fmla="*/ 119253 h 199167"/>
                  <a:gd name="connsiteX47" fmla="*/ 390240 w 770944"/>
                  <a:gd name="connsiteY47" fmla="*/ 147352 h 199167"/>
                  <a:gd name="connsiteX48" fmla="*/ 393765 w 770944"/>
                  <a:gd name="connsiteY48" fmla="*/ 105061 h 199167"/>
                  <a:gd name="connsiteX49" fmla="*/ 423768 w 770944"/>
                  <a:gd name="connsiteY49" fmla="*/ 101537 h 199167"/>
                  <a:gd name="connsiteX50" fmla="*/ 403575 w 770944"/>
                  <a:gd name="connsiteY50" fmla="*/ 141065 h 199167"/>
                  <a:gd name="connsiteX51" fmla="*/ 427007 w 770944"/>
                  <a:gd name="connsiteY51" fmla="*/ 110680 h 199167"/>
                  <a:gd name="connsiteX52" fmla="*/ 446914 w 770944"/>
                  <a:gd name="connsiteY52" fmla="*/ 131159 h 199167"/>
                  <a:gd name="connsiteX53" fmla="*/ 446819 w 770944"/>
                  <a:gd name="connsiteY53" fmla="*/ 165545 h 199167"/>
                  <a:gd name="connsiteX54" fmla="*/ 450152 w 770944"/>
                  <a:gd name="connsiteY54" fmla="*/ 157448 h 199167"/>
                  <a:gd name="connsiteX55" fmla="*/ 466821 w 770944"/>
                  <a:gd name="connsiteY55" fmla="*/ 151733 h 199167"/>
                  <a:gd name="connsiteX56" fmla="*/ 446914 w 770944"/>
                  <a:gd name="connsiteY56" fmla="*/ 131064 h 199167"/>
                  <a:gd name="connsiteX57" fmla="*/ 493491 w 770944"/>
                  <a:gd name="connsiteY57" fmla="*/ 156210 h 199167"/>
                  <a:gd name="connsiteX58" fmla="*/ 513494 w 770944"/>
                  <a:gd name="connsiteY58" fmla="*/ 168212 h 199167"/>
                  <a:gd name="connsiteX59" fmla="*/ 506826 w 770944"/>
                  <a:gd name="connsiteY59" fmla="*/ 184309 h 199167"/>
                  <a:gd name="connsiteX60" fmla="*/ 543497 w 770944"/>
                  <a:gd name="connsiteY60" fmla="*/ 199168 h 199167"/>
                  <a:gd name="connsiteX61" fmla="*/ 543593 w 770944"/>
                  <a:gd name="connsiteY61" fmla="*/ 173260 h 199167"/>
                  <a:gd name="connsiteX62" fmla="*/ 516923 w 770944"/>
                  <a:gd name="connsiteY62" fmla="*/ 168688 h 199167"/>
                  <a:gd name="connsiteX63" fmla="*/ 610458 w 770944"/>
                  <a:gd name="connsiteY63" fmla="*/ 124396 h 199167"/>
                  <a:gd name="connsiteX64" fmla="*/ 597123 w 770944"/>
                  <a:gd name="connsiteY64" fmla="*/ 148019 h 199167"/>
                  <a:gd name="connsiteX65" fmla="*/ 607030 w 770944"/>
                  <a:gd name="connsiteY65" fmla="*/ 175451 h 199167"/>
                  <a:gd name="connsiteX66" fmla="*/ 610363 w 770944"/>
                  <a:gd name="connsiteY66" fmla="*/ 150209 h 199167"/>
                  <a:gd name="connsiteX67" fmla="*/ 630365 w 770944"/>
                  <a:gd name="connsiteY67" fmla="*/ 170783 h 199167"/>
                  <a:gd name="connsiteX68" fmla="*/ 644081 w 770944"/>
                  <a:gd name="connsiteY68" fmla="*/ 112871 h 199167"/>
                  <a:gd name="connsiteX69" fmla="*/ 697422 w 770944"/>
                  <a:gd name="connsiteY69" fmla="*/ 87439 h 199167"/>
                  <a:gd name="connsiteX70" fmla="*/ 714090 w 770944"/>
                  <a:gd name="connsiteY70" fmla="*/ 98870 h 199167"/>
                  <a:gd name="connsiteX71" fmla="*/ 707423 w 770944"/>
                  <a:gd name="connsiteY71" fmla="*/ 132112 h 199167"/>
                  <a:gd name="connsiteX72" fmla="*/ 724092 w 770944"/>
                  <a:gd name="connsiteY72" fmla="*/ 143542 h 199167"/>
                  <a:gd name="connsiteX73" fmla="*/ 720757 w 770944"/>
                  <a:gd name="connsiteY73" fmla="*/ 108585 h 199167"/>
                  <a:gd name="connsiteX74" fmla="*/ 747523 w 770944"/>
                  <a:gd name="connsiteY74" fmla="*/ 121634 h 199167"/>
                  <a:gd name="connsiteX75" fmla="*/ 767526 w 770944"/>
                  <a:gd name="connsiteY75" fmla="*/ 124968 h 199167"/>
                  <a:gd name="connsiteX76" fmla="*/ 770859 w 770944"/>
                  <a:gd name="connsiteY76" fmla="*/ 91250 h 199167"/>
                  <a:gd name="connsiteX77" fmla="*/ 744094 w 770944"/>
                  <a:gd name="connsiteY77" fmla="*/ 43910 h 199167"/>
                  <a:gd name="connsiteX78" fmla="*/ 700755 w 770944"/>
                  <a:gd name="connsiteY78" fmla="*/ 53721 h 199167"/>
                  <a:gd name="connsiteX79" fmla="*/ 644081 w 770944"/>
                  <a:gd name="connsiteY79" fmla="*/ 112871 h 199167"/>
                  <a:gd name="connsiteX80" fmla="*/ 627413 w 770944"/>
                  <a:gd name="connsiteY80" fmla="*/ 101441 h 199167"/>
                  <a:gd name="connsiteX81" fmla="*/ 620745 w 770944"/>
                  <a:gd name="connsiteY81" fmla="*/ 108871 h 199167"/>
                  <a:gd name="connsiteX82" fmla="*/ 624079 w 770944"/>
                  <a:gd name="connsiteY82" fmla="*/ 135255 h 199167"/>
                  <a:gd name="connsiteX83" fmla="*/ 610744 w 770944"/>
                  <a:gd name="connsiteY83" fmla="*/ 124301 h 199167"/>
                  <a:gd name="connsiteX84" fmla="*/ 627413 w 770944"/>
                  <a:gd name="connsiteY84" fmla="*/ 101441 h 199167"/>
                  <a:gd name="connsiteX85" fmla="*/ 507398 w 770944"/>
                  <a:gd name="connsiteY85" fmla="*/ 89726 h 199167"/>
                  <a:gd name="connsiteX86" fmla="*/ 543973 w 770944"/>
                  <a:gd name="connsiteY86" fmla="*/ 121729 h 199167"/>
                  <a:gd name="connsiteX87" fmla="*/ 507398 w 770944"/>
                  <a:gd name="connsiteY87" fmla="*/ 89726 h 199167"/>
                  <a:gd name="connsiteX88" fmla="*/ 460725 w 770944"/>
                  <a:gd name="connsiteY88" fmla="*/ 90392 h 199167"/>
                  <a:gd name="connsiteX89" fmla="*/ 480728 w 770944"/>
                  <a:gd name="connsiteY89" fmla="*/ 85249 h 199167"/>
                  <a:gd name="connsiteX90" fmla="*/ 460725 w 770944"/>
                  <a:gd name="connsiteY90" fmla="*/ 90392 h 199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770944" h="199167">
                    <a:moveTo>
                      <a:pt x="644081" y="112871"/>
                    </a:moveTo>
                    <a:cubicBezTo>
                      <a:pt x="640462" y="110109"/>
                      <a:pt x="641795" y="95441"/>
                      <a:pt x="637414" y="94488"/>
                    </a:cubicBezTo>
                    <a:cubicBezTo>
                      <a:pt x="636842" y="70009"/>
                      <a:pt x="659226" y="108585"/>
                      <a:pt x="654082" y="71628"/>
                    </a:cubicBezTo>
                    <a:cubicBezTo>
                      <a:pt x="640367" y="67056"/>
                      <a:pt x="632175" y="102775"/>
                      <a:pt x="624079" y="66675"/>
                    </a:cubicBezTo>
                    <a:cubicBezTo>
                      <a:pt x="621888" y="104585"/>
                      <a:pt x="601505" y="42672"/>
                      <a:pt x="604076" y="97441"/>
                    </a:cubicBezTo>
                    <a:cubicBezTo>
                      <a:pt x="590265" y="102013"/>
                      <a:pt x="597885" y="55340"/>
                      <a:pt x="584074" y="59817"/>
                    </a:cubicBezTo>
                    <a:cubicBezTo>
                      <a:pt x="588741" y="73152"/>
                      <a:pt x="594647" y="80010"/>
                      <a:pt x="580740" y="76391"/>
                    </a:cubicBezTo>
                    <a:cubicBezTo>
                      <a:pt x="571406" y="66389"/>
                      <a:pt x="585598" y="54293"/>
                      <a:pt x="577406" y="41434"/>
                    </a:cubicBezTo>
                    <a:cubicBezTo>
                      <a:pt x="574073" y="46387"/>
                      <a:pt x="573882" y="60484"/>
                      <a:pt x="567405" y="56960"/>
                    </a:cubicBezTo>
                    <a:cubicBezTo>
                      <a:pt x="569120" y="69913"/>
                      <a:pt x="572358" y="79343"/>
                      <a:pt x="574073" y="92393"/>
                    </a:cubicBezTo>
                    <a:cubicBezTo>
                      <a:pt x="555975" y="28004"/>
                      <a:pt x="494634" y="92393"/>
                      <a:pt x="497587" y="10763"/>
                    </a:cubicBezTo>
                    <a:cubicBezTo>
                      <a:pt x="491777" y="11906"/>
                      <a:pt x="489967" y="24289"/>
                      <a:pt x="490824" y="44005"/>
                    </a:cubicBezTo>
                    <a:cubicBezTo>
                      <a:pt x="484157" y="42958"/>
                      <a:pt x="477489" y="41815"/>
                      <a:pt x="470822" y="40672"/>
                    </a:cubicBezTo>
                    <a:cubicBezTo>
                      <a:pt x="466631" y="2858"/>
                      <a:pt x="486729" y="32671"/>
                      <a:pt x="484252" y="0"/>
                    </a:cubicBezTo>
                    <a:cubicBezTo>
                      <a:pt x="468822" y="12002"/>
                      <a:pt x="454439" y="27051"/>
                      <a:pt x="437484" y="35052"/>
                    </a:cubicBezTo>
                    <a:cubicBezTo>
                      <a:pt x="445390" y="73724"/>
                      <a:pt x="422340" y="38100"/>
                      <a:pt x="437294" y="78010"/>
                    </a:cubicBezTo>
                    <a:cubicBezTo>
                      <a:pt x="432245" y="88583"/>
                      <a:pt x="422911" y="78391"/>
                      <a:pt x="417291" y="74486"/>
                    </a:cubicBezTo>
                    <a:cubicBezTo>
                      <a:pt x="423197" y="41148"/>
                      <a:pt x="424149" y="45815"/>
                      <a:pt x="430817" y="25337"/>
                    </a:cubicBezTo>
                    <a:cubicBezTo>
                      <a:pt x="419482" y="19717"/>
                      <a:pt x="411767" y="24765"/>
                      <a:pt x="414053" y="56769"/>
                    </a:cubicBezTo>
                    <a:cubicBezTo>
                      <a:pt x="403861" y="61341"/>
                      <a:pt x="401956" y="46101"/>
                      <a:pt x="394145" y="44863"/>
                    </a:cubicBezTo>
                    <a:cubicBezTo>
                      <a:pt x="391669" y="70961"/>
                      <a:pt x="391764" y="61055"/>
                      <a:pt x="393955" y="87821"/>
                    </a:cubicBezTo>
                    <a:cubicBezTo>
                      <a:pt x="375858" y="55245"/>
                      <a:pt x="327661" y="118967"/>
                      <a:pt x="307373" y="81534"/>
                    </a:cubicBezTo>
                    <a:cubicBezTo>
                      <a:pt x="305658" y="108013"/>
                      <a:pt x="314326" y="110109"/>
                      <a:pt x="323851" y="110014"/>
                    </a:cubicBezTo>
                    <a:cubicBezTo>
                      <a:pt x="324708" y="124206"/>
                      <a:pt x="320613" y="124301"/>
                      <a:pt x="320327" y="135255"/>
                    </a:cubicBezTo>
                    <a:cubicBezTo>
                      <a:pt x="310039" y="115253"/>
                      <a:pt x="283370" y="115157"/>
                      <a:pt x="287275" y="86582"/>
                    </a:cubicBezTo>
                    <a:cubicBezTo>
                      <a:pt x="278417" y="79153"/>
                      <a:pt x="280703" y="103156"/>
                      <a:pt x="277083" y="110585"/>
                    </a:cubicBezTo>
                    <a:cubicBezTo>
                      <a:pt x="271654" y="84106"/>
                      <a:pt x="242888" y="109347"/>
                      <a:pt x="243936" y="87725"/>
                    </a:cubicBezTo>
                    <a:cubicBezTo>
                      <a:pt x="226410" y="86963"/>
                      <a:pt x="165450" y="88297"/>
                      <a:pt x="174594" y="24098"/>
                    </a:cubicBezTo>
                    <a:cubicBezTo>
                      <a:pt x="160592" y="15050"/>
                      <a:pt x="162783" y="68199"/>
                      <a:pt x="174213" y="67056"/>
                    </a:cubicBezTo>
                    <a:cubicBezTo>
                      <a:pt x="167451" y="103822"/>
                      <a:pt x="131636" y="58293"/>
                      <a:pt x="127350" y="102013"/>
                    </a:cubicBezTo>
                    <a:cubicBezTo>
                      <a:pt x="122302" y="91535"/>
                      <a:pt x="120682" y="72866"/>
                      <a:pt x="110967" y="73343"/>
                    </a:cubicBezTo>
                    <a:cubicBezTo>
                      <a:pt x="106872" y="99727"/>
                      <a:pt x="115920" y="95060"/>
                      <a:pt x="117254" y="108871"/>
                    </a:cubicBezTo>
                    <a:cubicBezTo>
                      <a:pt x="95251" y="105823"/>
                      <a:pt x="53151" y="66008"/>
                      <a:pt x="30767" y="102489"/>
                    </a:cubicBezTo>
                    <a:cubicBezTo>
                      <a:pt x="22194" y="97536"/>
                      <a:pt x="21051" y="75152"/>
                      <a:pt x="11145" y="73343"/>
                    </a:cubicBezTo>
                    <a:cubicBezTo>
                      <a:pt x="10573" y="95441"/>
                      <a:pt x="-3143" y="79820"/>
                      <a:pt x="668" y="114395"/>
                    </a:cubicBezTo>
                    <a:cubicBezTo>
                      <a:pt x="36386" y="112014"/>
                      <a:pt x="46102" y="161925"/>
                      <a:pt x="76392" y="187833"/>
                    </a:cubicBezTo>
                    <a:cubicBezTo>
                      <a:pt x="76201" y="172307"/>
                      <a:pt x="80678" y="170402"/>
                      <a:pt x="80106" y="154114"/>
                    </a:cubicBezTo>
                    <a:cubicBezTo>
                      <a:pt x="72963" y="168021"/>
                      <a:pt x="70105" y="171736"/>
                      <a:pt x="60104" y="159068"/>
                    </a:cubicBezTo>
                    <a:cubicBezTo>
                      <a:pt x="76677" y="141065"/>
                      <a:pt x="93536" y="124111"/>
                      <a:pt x="117063" y="126016"/>
                    </a:cubicBezTo>
                    <a:cubicBezTo>
                      <a:pt x="118111" y="140875"/>
                      <a:pt x="114301" y="141732"/>
                      <a:pt x="110205" y="142018"/>
                    </a:cubicBezTo>
                    <a:cubicBezTo>
                      <a:pt x="110396" y="161068"/>
                      <a:pt x="124207" y="148019"/>
                      <a:pt x="130113" y="154114"/>
                    </a:cubicBezTo>
                    <a:cubicBezTo>
                      <a:pt x="130207" y="136970"/>
                      <a:pt x="121159" y="141637"/>
                      <a:pt x="123826" y="118586"/>
                    </a:cubicBezTo>
                    <a:cubicBezTo>
                      <a:pt x="129827" y="117158"/>
                      <a:pt x="130589" y="127921"/>
                      <a:pt x="127065" y="127730"/>
                    </a:cubicBezTo>
                    <a:cubicBezTo>
                      <a:pt x="146305" y="171450"/>
                      <a:pt x="167355" y="110871"/>
                      <a:pt x="180024" y="162687"/>
                    </a:cubicBezTo>
                    <a:cubicBezTo>
                      <a:pt x="165831" y="121634"/>
                      <a:pt x="196026" y="155924"/>
                      <a:pt x="193740" y="122015"/>
                    </a:cubicBezTo>
                    <a:cubicBezTo>
                      <a:pt x="240507" y="152495"/>
                      <a:pt x="287561" y="135827"/>
                      <a:pt x="333471" y="154781"/>
                    </a:cubicBezTo>
                    <a:cubicBezTo>
                      <a:pt x="336043" y="131731"/>
                      <a:pt x="326994" y="136398"/>
                      <a:pt x="326994" y="119253"/>
                    </a:cubicBezTo>
                    <a:cubicBezTo>
                      <a:pt x="348997" y="143351"/>
                      <a:pt x="363284" y="122206"/>
                      <a:pt x="390240" y="147352"/>
                    </a:cubicBezTo>
                    <a:cubicBezTo>
                      <a:pt x="393193" y="132779"/>
                      <a:pt x="400908" y="124016"/>
                      <a:pt x="393765" y="105061"/>
                    </a:cubicBezTo>
                    <a:cubicBezTo>
                      <a:pt x="404337" y="131826"/>
                      <a:pt x="410623" y="94012"/>
                      <a:pt x="423768" y="101537"/>
                    </a:cubicBezTo>
                    <a:cubicBezTo>
                      <a:pt x="423483" y="132588"/>
                      <a:pt x="400146" y="99441"/>
                      <a:pt x="403575" y="141065"/>
                    </a:cubicBezTo>
                    <a:cubicBezTo>
                      <a:pt x="413862" y="155162"/>
                      <a:pt x="425102" y="143256"/>
                      <a:pt x="427007" y="110680"/>
                    </a:cubicBezTo>
                    <a:cubicBezTo>
                      <a:pt x="437579" y="108299"/>
                      <a:pt x="434436" y="138303"/>
                      <a:pt x="446914" y="131159"/>
                    </a:cubicBezTo>
                    <a:cubicBezTo>
                      <a:pt x="446914" y="142685"/>
                      <a:pt x="446819" y="154114"/>
                      <a:pt x="446819" y="165545"/>
                    </a:cubicBezTo>
                    <a:cubicBezTo>
                      <a:pt x="448533" y="179070"/>
                      <a:pt x="450248" y="166688"/>
                      <a:pt x="450152" y="157448"/>
                    </a:cubicBezTo>
                    <a:cubicBezTo>
                      <a:pt x="449676" y="138779"/>
                      <a:pt x="461963" y="155638"/>
                      <a:pt x="466821" y="151733"/>
                    </a:cubicBezTo>
                    <a:cubicBezTo>
                      <a:pt x="461868" y="123349"/>
                      <a:pt x="452438" y="145447"/>
                      <a:pt x="446914" y="131064"/>
                    </a:cubicBezTo>
                    <a:cubicBezTo>
                      <a:pt x="457201" y="118396"/>
                      <a:pt x="505397" y="86296"/>
                      <a:pt x="493491" y="156210"/>
                    </a:cubicBezTo>
                    <a:cubicBezTo>
                      <a:pt x="499206" y="171831"/>
                      <a:pt x="502255" y="156401"/>
                      <a:pt x="513494" y="168212"/>
                    </a:cubicBezTo>
                    <a:cubicBezTo>
                      <a:pt x="514637" y="182975"/>
                      <a:pt x="510827" y="183833"/>
                      <a:pt x="506826" y="184309"/>
                    </a:cubicBezTo>
                    <a:cubicBezTo>
                      <a:pt x="517970" y="210407"/>
                      <a:pt x="525590" y="192119"/>
                      <a:pt x="543497" y="199168"/>
                    </a:cubicBezTo>
                    <a:cubicBezTo>
                      <a:pt x="541211" y="191643"/>
                      <a:pt x="538354" y="174688"/>
                      <a:pt x="543593" y="173260"/>
                    </a:cubicBezTo>
                    <a:cubicBezTo>
                      <a:pt x="543593" y="157448"/>
                      <a:pt x="523209" y="202121"/>
                      <a:pt x="516923" y="168688"/>
                    </a:cubicBezTo>
                    <a:cubicBezTo>
                      <a:pt x="556261" y="139637"/>
                      <a:pt x="577216" y="105537"/>
                      <a:pt x="610458" y="124396"/>
                    </a:cubicBezTo>
                    <a:cubicBezTo>
                      <a:pt x="611411" y="147257"/>
                      <a:pt x="603505" y="145447"/>
                      <a:pt x="597123" y="148019"/>
                    </a:cubicBezTo>
                    <a:cubicBezTo>
                      <a:pt x="597409" y="164306"/>
                      <a:pt x="608077" y="155829"/>
                      <a:pt x="607030" y="175451"/>
                    </a:cubicBezTo>
                    <a:cubicBezTo>
                      <a:pt x="613983" y="171736"/>
                      <a:pt x="614173" y="163163"/>
                      <a:pt x="610363" y="150209"/>
                    </a:cubicBezTo>
                    <a:cubicBezTo>
                      <a:pt x="619793" y="177260"/>
                      <a:pt x="630175" y="114586"/>
                      <a:pt x="630365" y="170783"/>
                    </a:cubicBezTo>
                    <a:cubicBezTo>
                      <a:pt x="638462" y="160592"/>
                      <a:pt x="640272" y="133921"/>
                      <a:pt x="644081" y="112871"/>
                    </a:cubicBezTo>
                    <a:cubicBezTo>
                      <a:pt x="658369" y="128683"/>
                      <a:pt x="685229" y="135446"/>
                      <a:pt x="697422" y="87439"/>
                    </a:cubicBezTo>
                    <a:cubicBezTo>
                      <a:pt x="705422" y="85344"/>
                      <a:pt x="704661" y="104394"/>
                      <a:pt x="714090" y="98870"/>
                    </a:cubicBezTo>
                    <a:cubicBezTo>
                      <a:pt x="718186" y="127349"/>
                      <a:pt x="703232" y="103537"/>
                      <a:pt x="707423" y="132112"/>
                    </a:cubicBezTo>
                    <a:cubicBezTo>
                      <a:pt x="716852" y="126587"/>
                      <a:pt x="716090" y="145542"/>
                      <a:pt x="724092" y="143542"/>
                    </a:cubicBezTo>
                    <a:cubicBezTo>
                      <a:pt x="725520" y="125825"/>
                      <a:pt x="721806" y="120301"/>
                      <a:pt x="720757" y="108585"/>
                    </a:cubicBezTo>
                    <a:cubicBezTo>
                      <a:pt x="723234" y="107347"/>
                      <a:pt x="745237" y="87344"/>
                      <a:pt x="747523" y="121634"/>
                    </a:cubicBezTo>
                    <a:cubicBezTo>
                      <a:pt x="754190" y="122777"/>
                      <a:pt x="760858" y="123825"/>
                      <a:pt x="767526" y="124968"/>
                    </a:cubicBezTo>
                    <a:cubicBezTo>
                      <a:pt x="767049" y="109538"/>
                      <a:pt x="771621" y="107537"/>
                      <a:pt x="770859" y="91250"/>
                    </a:cubicBezTo>
                    <a:cubicBezTo>
                      <a:pt x="757429" y="72771"/>
                      <a:pt x="743618" y="101441"/>
                      <a:pt x="744094" y="43910"/>
                    </a:cubicBezTo>
                    <a:cubicBezTo>
                      <a:pt x="736760" y="68009"/>
                      <a:pt x="716281" y="37433"/>
                      <a:pt x="700755" y="53721"/>
                    </a:cubicBezTo>
                    <a:cubicBezTo>
                      <a:pt x="723711" y="96869"/>
                      <a:pt x="652178" y="57150"/>
                      <a:pt x="644081" y="112871"/>
                    </a:cubicBezTo>
                    <a:close/>
                    <a:moveTo>
                      <a:pt x="627413" y="101441"/>
                    </a:moveTo>
                    <a:cubicBezTo>
                      <a:pt x="624841" y="102870"/>
                      <a:pt x="620840" y="100489"/>
                      <a:pt x="620745" y="108871"/>
                    </a:cubicBezTo>
                    <a:cubicBezTo>
                      <a:pt x="620936" y="119825"/>
                      <a:pt x="625031" y="121444"/>
                      <a:pt x="624079" y="135255"/>
                    </a:cubicBezTo>
                    <a:cubicBezTo>
                      <a:pt x="618269" y="134874"/>
                      <a:pt x="613697" y="131540"/>
                      <a:pt x="610744" y="124301"/>
                    </a:cubicBezTo>
                    <a:cubicBezTo>
                      <a:pt x="605601" y="92297"/>
                      <a:pt x="623031" y="78867"/>
                      <a:pt x="627413" y="101441"/>
                    </a:cubicBezTo>
                    <a:close/>
                    <a:moveTo>
                      <a:pt x="507398" y="89726"/>
                    </a:moveTo>
                    <a:cubicBezTo>
                      <a:pt x="516923" y="106585"/>
                      <a:pt x="539116" y="93345"/>
                      <a:pt x="543973" y="121729"/>
                    </a:cubicBezTo>
                    <a:cubicBezTo>
                      <a:pt x="525210" y="110776"/>
                      <a:pt x="509017" y="144209"/>
                      <a:pt x="507398" y="89726"/>
                    </a:cubicBezTo>
                    <a:close/>
                    <a:moveTo>
                      <a:pt x="460725" y="90392"/>
                    </a:moveTo>
                    <a:cubicBezTo>
                      <a:pt x="467773" y="80296"/>
                      <a:pt x="470536" y="96298"/>
                      <a:pt x="480728" y="85249"/>
                    </a:cubicBezTo>
                    <a:cubicBezTo>
                      <a:pt x="480633" y="125254"/>
                      <a:pt x="464916" y="120301"/>
                      <a:pt x="460725" y="90392"/>
                    </a:cubicBezTo>
                    <a:close/>
                  </a:path>
                </a:pathLst>
              </a:custGeom>
              <a:grpFill/>
              <a:ln w="9525" cap="flat">
                <a:noFill/>
                <a:prstDash val="solid"/>
                <a:miter/>
              </a:ln>
            </p:spPr>
            <p:txBody>
              <a:bodyPr rtlCol="0" anchor="ctr"/>
              <a:lstStyle/>
              <a:p>
                <a:endParaRPr lang="en-US"/>
              </a:p>
            </p:txBody>
          </p:sp>
          <p:sp>
            <p:nvSpPr>
              <p:cNvPr id="74355" name="Freeform: Shape 74354">
                <a:extLst>
                  <a:ext uri="{FF2B5EF4-FFF2-40B4-BE49-F238E27FC236}">
                    <a16:creationId xmlns:a16="http://schemas.microsoft.com/office/drawing/2014/main" id="{EB623B3B-1204-4A4C-9C71-B9E0E473657B}"/>
                  </a:ext>
                </a:extLst>
              </p:cNvPr>
              <p:cNvSpPr/>
              <p:nvPr/>
            </p:nvSpPr>
            <p:spPr>
              <a:xfrm>
                <a:off x="20781828" y="5025898"/>
                <a:ext cx="43441" cy="43745"/>
              </a:xfrm>
              <a:custGeom>
                <a:avLst/>
                <a:gdLst>
                  <a:gd name="connsiteX0" fmla="*/ 13342 w 43441"/>
                  <a:gd name="connsiteY0" fmla="*/ 36004 h 43745"/>
                  <a:gd name="connsiteX1" fmla="*/ 3341 w 43441"/>
                  <a:gd name="connsiteY1" fmla="*/ 0 h 43745"/>
                  <a:gd name="connsiteX2" fmla="*/ 7 w 43441"/>
                  <a:gd name="connsiteY2" fmla="*/ 16573 h 43745"/>
                  <a:gd name="connsiteX3" fmla="*/ 3341 w 43441"/>
                  <a:gd name="connsiteY3" fmla="*/ 42863 h 43745"/>
                  <a:gd name="connsiteX4" fmla="*/ 43441 w 43441"/>
                  <a:gd name="connsiteY4" fmla="*/ 6763 h 43745"/>
                  <a:gd name="connsiteX5" fmla="*/ 13342 w 43441"/>
                  <a:gd name="connsiteY5" fmla="*/ 36004 h 43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441" h="43745">
                    <a:moveTo>
                      <a:pt x="13342" y="36004"/>
                    </a:moveTo>
                    <a:cubicBezTo>
                      <a:pt x="7722" y="34099"/>
                      <a:pt x="17152" y="0"/>
                      <a:pt x="3341" y="0"/>
                    </a:cubicBezTo>
                    <a:cubicBezTo>
                      <a:pt x="3912" y="10096"/>
                      <a:pt x="2579" y="15145"/>
                      <a:pt x="7" y="16573"/>
                    </a:cubicBezTo>
                    <a:cubicBezTo>
                      <a:pt x="-374" y="25337"/>
                      <a:pt x="14390" y="36290"/>
                      <a:pt x="3341" y="42863"/>
                    </a:cubicBezTo>
                    <a:cubicBezTo>
                      <a:pt x="10389" y="47625"/>
                      <a:pt x="37154" y="32766"/>
                      <a:pt x="43441" y="6763"/>
                    </a:cubicBezTo>
                    <a:cubicBezTo>
                      <a:pt x="31916" y="12573"/>
                      <a:pt x="17628" y="10858"/>
                      <a:pt x="13342" y="36004"/>
                    </a:cubicBezTo>
                    <a:close/>
                  </a:path>
                </a:pathLst>
              </a:custGeom>
              <a:grpFill/>
              <a:ln w="9525" cap="flat">
                <a:noFill/>
                <a:prstDash val="solid"/>
                <a:miter/>
              </a:ln>
            </p:spPr>
            <p:txBody>
              <a:bodyPr rtlCol="0" anchor="ctr"/>
              <a:lstStyle/>
              <a:p>
                <a:endParaRPr lang="en-US"/>
              </a:p>
            </p:txBody>
          </p:sp>
          <p:sp>
            <p:nvSpPr>
              <p:cNvPr id="74356" name="Freeform: Shape 74355">
                <a:extLst>
                  <a:ext uri="{FF2B5EF4-FFF2-40B4-BE49-F238E27FC236}">
                    <a16:creationId xmlns:a16="http://schemas.microsoft.com/office/drawing/2014/main" id="{CB9EB87F-C549-4DDA-B161-B8F48133A65D}"/>
                  </a:ext>
                </a:extLst>
              </p:cNvPr>
              <p:cNvSpPr/>
              <p:nvPr/>
            </p:nvSpPr>
            <p:spPr>
              <a:xfrm>
                <a:off x="20884133" y="3646129"/>
                <a:ext cx="24180" cy="28269"/>
              </a:xfrm>
              <a:custGeom>
                <a:avLst/>
                <a:gdLst>
                  <a:gd name="connsiteX0" fmla="*/ 23241 w 24180"/>
                  <a:gd name="connsiteY0" fmla="*/ 27314 h 28269"/>
                  <a:gd name="connsiteX1" fmla="*/ 0 w 24180"/>
                  <a:gd name="connsiteY1" fmla="*/ 6264 h 28269"/>
                  <a:gd name="connsiteX2" fmla="*/ 23241 w 24180"/>
                  <a:gd name="connsiteY2" fmla="*/ 27314 h 28269"/>
                </a:gdLst>
                <a:ahLst/>
                <a:cxnLst>
                  <a:cxn ang="0">
                    <a:pos x="connsiteX0" y="connsiteY0"/>
                  </a:cxn>
                  <a:cxn ang="0">
                    <a:pos x="connsiteX1" y="connsiteY1"/>
                  </a:cxn>
                  <a:cxn ang="0">
                    <a:pos x="connsiteX2" y="connsiteY2"/>
                  </a:cxn>
                </a:cxnLst>
                <a:rect l="l" t="t" r="r" b="b"/>
                <a:pathLst>
                  <a:path w="24180" h="28269">
                    <a:moveTo>
                      <a:pt x="23241" y="27314"/>
                    </a:moveTo>
                    <a:cubicBezTo>
                      <a:pt x="28766" y="35982"/>
                      <a:pt x="8477" y="-17835"/>
                      <a:pt x="0" y="6264"/>
                    </a:cubicBezTo>
                    <a:cubicBezTo>
                      <a:pt x="4191" y="33219"/>
                      <a:pt x="10763" y="12455"/>
                      <a:pt x="23241" y="27314"/>
                    </a:cubicBezTo>
                    <a:close/>
                  </a:path>
                </a:pathLst>
              </a:custGeom>
              <a:grpFill/>
              <a:ln w="9525" cap="flat">
                <a:noFill/>
                <a:prstDash val="solid"/>
                <a:miter/>
              </a:ln>
            </p:spPr>
            <p:txBody>
              <a:bodyPr rtlCol="0" anchor="ctr"/>
              <a:lstStyle/>
              <a:p>
                <a:endParaRPr lang="en-US"/>
              </a:p>
            </p:txBody>
          </p:sp>
          <p:sp>
            <p:nvSpPr>
              <p:cNvPr id="74357" name="Freeform: Shape 74356">
                <a:extLst>
                  <a:ext uri="{FF2B5EF4-FFF2-40B4-BE49-F238E27FC236}">
                    <a16:creationId xmlns:a16="http://schemas.microsoft.com/office/drawing/2014/main" id="{0B5B8A3A-D00C-4274-B50B-7EC1B45493F9}"/>
                  </a:ext>
                </a:extLst>
              </p:cNvPr>
              <p:cNvSpPr/>
              <p:nvPr/>
            </p:nvSpPr>
            <p:spPr>
              <a:xfrm>
                <a:off x="20884160" y="4561669"/>
                <a:ext cx="19155" cy="37266"/>
              </a:xfrm>
              <a:custGeom>
                <a:avLst/>
                <a:gdLst>
                  <a:gd name="connsiteX0" fmla="*/ 14070 w 19155"/>
                  <a:gd name="connsiteY0" fmla="*/ 37033 h 37266"/>
                  <a:gd name="connsiteX1" fmla="*/ 735 w 19155"/>
                  <a:gd name="connsiteY1" fmla="*/ 552 h 37266"/>
                  <a:gd name="connsiteX2" fmla="*/ 14070 w 19155"/>
                  <a:gd name="connsiteY2" fmla="*/ 37033 h 37266"/>
                </a:gdLst>
                <a:ahLst/>
                <a:cxnLst>
                  <a:cxn ang="0">
                    <a:pos x="connsiteX0" y="connsiteY0"/>
                  </a:cxn>
                  <a:cxn ang="0">
                    <a:pos x="connsiteX1" y="connsiteY1"/>
                  </a:cxn>
                  <a:cxn ang="0">
                    <a:pos x="connsiteX2" y="connsiteY2"/>
                  </a:cxn>
                </a:cxnLst>
                <a:rect l="l" t="t" r="r" b="b"/>
                <a:pathLst>
                  <a:path w="19155" h="37266">
                    <a:moveTo>
                      <a:pt x="14070" y="37033"/>
                    </a:moveTo>
                    <a:cubicBezTo>
                      <a:pt x="27691" y="40938"/>
                      <a:pt x="10736" y="-5544"/>
                      <a:pt x="735" y="552"/>
                    </a:cubicBezTo>
                    <a:cubicBezTo>
                      <a:pt x="-4409" y="35890"/>
                      <a:pt x="19309" y="1695"/>
                      <a:pt x="14070" y="37033"/>
                    </a:cubicBezTo>
                    <a:close/>
                  </a:path>
                </a:pathLst>
              </a:custGeom>
              <a:grpFill/>
              <a:ln w="9525" cap="flat">
                <a:noFill/>
                <a:prstDash val="solid"/>
                <a:miter/>
              </a:ln>
            </p:spPr>
            <p:txBody>
              <a:bodyPr rtlCol="0" anchor="ctr"/>
              <a:lstStyle/>
              <a:p>
                <a:endParaRPr lang="en-US"/>
              </a:p>
            </p:txBody>
          </p:sp>
          <p:sp>
            <p:nvSpPr>
              <p:cNvPr id="74358" name="Freeform: Shape 74357">
                <a:extLst>
                  <a:ext uri="{FF2B5EF4-FFF2-40B4-BE49-F238E27FC236}">
                    <a16:creationId xmlns:a16="http://schemas.microsoft.com/office/drawing/2014/main" id="{03522BFE-1782-4ADD-9231-A3C1177E1164}"/>
                  </a:ext>
                </a:extLst>
              </p:cNvPr>
              <p:cNvSpPr/>
              <p:nvPr/>
            </p:nvSpPr>
            <p:spPr>
              <a:xfrm>
                <a:off x="20881638" y="4505452"/>
                <a:ext cx="23608" cy="41814"/>
              </a:xfrm>
              <a:custGeom>
                <a:avLst/>
                <a:gdLst>
                  <a:gd name="connsiteX0" fmla="*/ 23260 w 23608"/>
                  <a:gd name="connsiteY0" fmla="*/ 0 h 41814"/>
                  <a:gd name="connsiteX1" fmla="*/ 19 w 23608"/>
                  <a:gd name="connsiteY1" fmla="*/ 30480 h 41814"/>
                  <a:gd name="connsiteX2" fmla="*/ 16688 w 23608"/>
                  <a:gd name="connsiteY2" fmla="*/ 41815 h 41814"/>
                  <a:gd name="connsiteX3" fmla="*/ 23260 w 23608"/>
                  <a:gd name="connsiteY3" fmla="*/ 0 h 41814"/>
                </a:gdLst>
                <a:ahLst/>
                <a:cxnLst>
                  <a:cxn ang="0">
                    <a:pos x="connsiteX0" y="connsiteY0"/>
                  </a:cxn>
                  <a:cxn ang="0">
                    <a:pos x="connsiteX1" y="connsiteY1"/>
                  </a:cxn>
                  <a:cxn ang="0">
                    <a:pos x="connsiteX2" y="connsiteY2"/>
                  </a:cxn>
                  <a:cxn ang="0">
                    <a:pos x="connsiteX3" y="connsiteY3"/>
                  </a:cxn>
                </a:cxnLst>
                <a:rect l="l" t="t" r="r" b="b"/>
                <a:pathLst>
                  <a:path w="23608" h="41814">
                    <a:moveTo>
                      <a:pt x="23260" y="0"/>
                    </a:moveTo>
                    <a:cubicBezTo>
                      <a:pt x="12402" y="1619"/>
                      <a:pt x="16498" y="44291"/>
                      <a:pt x="19" y="30480"/>
                    </a:cubicBezTo>
                    <a:cubicBezTo>
                      <a:pt x="-552" y="48959"/>
                      <a:pt x="11830" y="36386"/>
                      <a:pt x="16688" y="41815"/>
                    </a:cubicBezTo>
                    <a:cubicBezTo>
                      <a:pt x="14117" y="14954"/>
                      <a:pt x="25737" y="26765"/>
                      <a:pt x="23260" y="0"/>
                    </a:cubicBezTo>
                    <a:close/>
                  </a:path>
                </a:pathLst>
              </a:custGeom>
              <a:grpFill/>
              <a:ln w="9525" cap="flat">
                <a:noFill/>
                <a:prstDash val="solid"/>
                <a:miter/>
              </a:ln>
            </p:spPr>
            <p:txBody>
              <a:bodyPr rtlCol="0" anchor="ctr"/>
              <a:lstStyle/>
              <a:p>
                <a:endParaRPr lang="en-US"/>
              </a:p>
            </p:txBody>
          </p:sp>
          <p:sp>
            <p:nvSpPr>
              <p:cNvPr id="74359" name="Freeform: Shape 74358">
                <a:extLst>
                  <a:ext uri="{FF2B5EF4-FFF2-40B4-BE49-F238E27FC236}">
                    <a16:creationId xmlns:a16="http://schemas.microsoft.com/office/drawing/2014/main" id="{68035758-F4E1-4ED0-938E-454E9FDD0011}"/>
                  </a:ext>
                </a:extLst>
              </p:cNvPr>
              <p:cNvSpPr/>
              <p:nvPr/>
            </p:nvSpPr>
            <p:spPr>
              <a:xfrm>
                <a:off x="20894272" y="3952740"/>
                <a:ext cx="10704" cy="54473"/>
              </a:xfrm>
              <a:custGeom>
                <a:avLst/>
                <a:gdLst>
                  <a:gd name="connsiteX0" fmla="*/ 53 w 10704"/>
                  <a:gd name="connsiteY0" fmla="*/ 1596 h 54473"/>
                  <a:gd name="connsiteX1" fmla="*/ 149 w 10704"/>
                  <a:gd name="connsiteY1" fmla="*/ 44648 h 54473"/>
                  <a:gd name="connsiteX2" fmla="*/ 53 w 10704"/>
                  <a:gd name="connsiteY2" fmla="*/ 1596 h 54473"/>
                </a:gdLst>
                <a:ahLst/>
                <a:cxnLst>
                  <a:cxn ang="0">
                    <a:pos x="connsiteX0" y="connsiteY0"/>
                  </a:cxn>
                  <a:cxn ang="0">
                    <a:pos x="connsiteX1" y="connsiteY1"/>
                  </a:cxn>
                  <a:cxn ang="0">
                    <a:pos x="connsiteX2" y="connsiteY2"/>
                  </a:cxn>
                </a:cxnLst>
                <a:rect l="l" t="t" r="r" b="b"/>
                <a:pathLst>
                  <a:path w="10704" h="54473">
                    <a:moveTo>
                      <a:pt x="53" y="1596"/>
                    </a:moveTo>
                    <a:cubicBezTo>
                      <a:pt x="-1090" y="17693"/>
                      <a:pt x="16722" y="43982"/>
                      <a:pt x="149" y="44648"/>
                    </a:cubicBezTo>
                    <a:cubicBezTo>
                      <a:pt x="7864" y="85130"/>
                      <a:pt x="19484" y="-13549"/>
                      <a:pt x="53" y="1596"/>
                    </a:cubicBezTo>
                    <a:close/>
                  </a:path>
                </a:pathLst>
              </a:custGeom>
              <a:grpFill/>
              <a:ln w="9525" cap="flat">
                <a:noFill/>
                <a:prstDash val="solid"/>
                <a:miter/>
              </a:ln>
            </p:spPr>
            <p:txBody>
              <a:bodyPr rtlCol="0" anchor="ctr"/>
              <a:lstStyle/>
              <a:p>
                <a:endParaRPr lang="en-US"/>
              </a:p>
            </p:txBody>
          </p:sp>
          <p:sp>
            <p:nvSpPr>
              <p:cNvPr id="74360" name="Freeform: Shape 74359">
                <a:extLst>
                  <a:ext uri="{FF2B5EF4-FFF2-40B4-BE49-F238E27FC236}">
                    <a16:creationId xmlns:a16="http://schemas.microsoft.com/office/drawing/2014/main" id="{BB15D53F-B73B-4871-BA25-44307495146E}"/>
                  </a:ext>
                </a:extLst>
              </p:cNvPr>
              <p:cNvSpPr/>
              <p:nvPr/>
            </p:nvSpPr>
            <p:spPr>
              <a:xfrm>
                <a:off x="20870513" y="3809913"/>
                <a:ext cx="19678" cy="40409"/>
              </a:xfrm>
              <a:custGeom>
                <a:avLst/>
                <a:gdLst>
                  <a:gd name="connsiteX0" fmla="*/ 17812 w 19678"/>
                  <a:gd name="connsiteY0" fmla="*/ 6691 h 40409"/>
                  <a:gd name="connsiteX1" fmla="*/ 0 w 19678"/>
                  <a:gd name="connsiteY1" fmla="*/ 12501 h 40409"/>
                  <a:gd name="connsiteX2" fmla="*/ 12002 w 19678"/>
                  <a:gd name="connsiteY2" fmla="*/ 23264 h 40409"/>
                  <a:gd name="connsiteX3" fmla="*/ 12002 w 19678"/>
                  <a:gd name="connsiteY3" fmla="*/ 40409 h 40409"/>
                  <a:gd name="connsiteX4" fmla="*/ 17812 w 19678"/>
                  <a:gd name="connsiteY4" fmla="*/ 6691 h 404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78" h="40409">
                    <a:moveTo>
                      <a:pt x="17812" y="6691"/>
                    </a:moveTo>
                    <a:cubicBezTo>
                      <a:pt x="26289" y="-9025"/>
                      <a:pt x="3334" y="7167"/>
                      <a:pt x="0" y="12501"/>
                    </a:cubicBezTo>
                    <a:cubicBezTo>
                      <a:pt x="1048" y="24407"/>
                      <a:pt x="12002" y="20978"/>
                      <a:pt x="12002" y="23264"/>
                    </a:cubicBezTo>
                    <a:cubicBezTo>
                      <a:pt x="12002" y="29075"/>
                      <a:pt x="12002" y="34599"/>
                      <a:pt x="12002" y="40409"/>
                    </a:cubicBezTo>
                    <a:cubicBezTo>
                      <a:pt x="21622" y="40124"/>
                      <a:pt x="6191" y="7167"/>
                      <a:pt x="17812" y="6691"/>
                    </a:cubicBezTo>
                    <a:close/>
                  </a:path>
                </a:pathLst>
              </a:custGeom>
              <a:grpFill/>
              <a:ln w="9525" cap="flat">
                <a:noFill/>
                <a:prstDash val="solid"/>
                <a:miter/>
              </a:ln>
            </p:spPr>
            <p:txBody>
              <a:bodyPr rtlCol="0" anchor="ctr"/>
              <a:lstStyle/>
              <a:p>
                <a:endParaRPr lang="en-US"/>
              </a:p>
            </p:txBody>
          </p:sp>
          <p:sp>
            <p:nvSpPr>
              <p:cNvPr id="74361" name="Freeform: Shape 74360">
                <a:extLst>
                  <a:ext uri="{FF2B5EF4-FFF2-40B4-BE49-F238E27FC236}">
                    <a16:creationId xmlns:a16="http://schemas.microsoft.com/office/drawing/2014/main" id="{3FA0BAB0-091E-4E7C-A19F-5C605CE210C1}"/>
                  </a:ext>
                </a:extLst>
              </p:cNvPr>
              <p:cNvSpPr/>
              <p:nvPr/>
            </p:nvSpPr>
            <p:spPr>
              <a:xfrm>
                <a:off x="20856182" y="2705447"/>
                <a:ext cx="34451" cy="19401"/>
              </a:xfrm>
              <a:custGeom>
                <a:avLst/>
                <a:gdLst>
                  <a:gd name="connsiteX0" fmla="*/ 33380 w 34451"/>
                  <a:gd name="connsiteY0" fmla="*/ 3971 h 19401"/>
                  <a:gd name="connsiteX1" fmla="*/ 424 w 34451"/>
                  <a:gd name="connsiteY1" fmla="*/ 15591 h 19401"/>
                  <a:gd name="connsiteX2" fmla="*/ 23569 w 34451"/>
                  <a:gd name="connsiteY2" fmla="*/ 19401 h 19401"/>
                  <a:gd name="connsiteX3" fmla="*/ 33380 w 34451"/>
                  <a:gd name="connsiteY3" fmla="*/ 3971 h 19401"/>
                </a:gdLst>
                <a:ahLst/>
                <a:cxnLst>
                  <a:cxn ang="0">
                    <a:pos x="connsiteX0" y="connsiteY0"/>
                  </a:cxn>
                  <a:cxn ang="0">
                    <a:pos x="connsiteX1" y="connsiteY1"/>
                  </a:cxn>
                  <a:cxn ang="0">
                    <a:pos x="connsiteX2" y="connsiteY2"/>
                  </a:cxn>
                  <a:cxn ang="0">
                    <a:pos x="connsiteX3" y="connsiteY3"/>
                  </a:cxn>
                </a:cxnLst>
                <a:rect l="l" t="t" r="r" b="b"/>
                <a:pathLst>
                  <a:path w="34451" h="19401">
                    <a:moveTo>
                      <a:pt x="33380" y="3971"/>
                    </a:moveTo>
                    <a:cubicBezTo>
                      <a:pt x="42048" y="-7459"/>
                      <a:pt x="-4910" y="8733"/>
                      <a:pt x="424" y="15591"/>
                    </a:cubicBezTo>
                    <a:lnTo>
                      <a:pt x="23569" y="19401"/>
                    </a:lnTo>
                    <a:cubicBezTo>
                      <a:pt x="25951" y="11877"/>
                      <a:pt x="29475" y="7400"/>
                      <a:pt x="33380" y="3971"/>
                    </a:cubicBezTo>
                    <a:close/>
                  </a:path>
                </a:pathLst>
              </a:custGeom>
              <a:grpFill/>
              <a:ln w="9525" cap="flat">
                <a:noFill/>
                <a:prstDash val="solid"/>
                <a:miter/>
              </a:ln>
            </p:spPr>
            <p:txBody>
              <a:bodyPr rtlCol="0" anchor="ctr"/>
              <a:lstStyle/>
              <a:p>
                <a:endParaRPr lang="en-US"/>
              </a:p>
            </p:txBody>
          </p:sp>
          <p:sp>
            <p:nvSpPr>
              <p:cNvPr id="74362" name="Freeform: Shape 74361">
                <a:extLst>
                  <a:ext uri="{FF2B5EF4-FFF2-40B4-BE49-F238E27FC236}">
                    <a16:creationId xmlns:a16="http://schemas.microsoft.com/office/drawing/2014/main" id="{6C1092C5-4187-4E91-95D2-299518537277}"/>
                  </a:ext>
                </a:extLst>
              </p:cNvPr>
              <p:cNvSpPr/>
              <p:nvPr/>
            </p:nvSpPr>
            <p:spPr>
              <a:xfrm>
                <a:off x="20834105" y="3868325"/>
                <a:ext cx="26882" cy="68675"/>
              </a:xfrm>
              <a:custGeom>
                <a:avLst/>
                <a:gdLst>
                  <a:gd name="connsiteX0" fmla="*/ 7070 w 26882"/>
                  <a:gd name="connsiteY0" fmla="*/ 8668 h 68675"/>
                  <a:gd name="connsiteX1" fmla="*/ 403 w 26882"/>
                  <a:gd name="connsiteY1" fmla="*/ 33242 h 68675"/>
                  <a:gd name="connsiteX2" fmla="*/ 7070 w 26882"/>
                  <a:gd name="connsiteY2" fmla="*/ 68675 h 68675"/>
                  <a:gd name="connsiteX3" fmla="*/ 26882 w 26882"/>
                  <a:gd name="connsiteY3" fmla="*/ 3334 h 68675"/>
                  <a:gd name="connsiteX4" fmla="*/ 6975 w 26882"/>
                  <a:gd name="connsiteY4" fmla="*/ 0 h 68675"/>
                  <a:gd name="connsiteX5" fmla="*/ 7070 w 26882"/>
                  <a:gd name="connsiteY5" fmla="*/ 8668 h 6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82" h="68675">
                    <a:moveTo>
                      <a:pt x="7070" y="8668"/>
                    </a:moveTo>
                    <a:cubicBezTo>
                      <a:pt x="8213" y="26003"/>
                      <a:pt x="6403" y="35433"/>
                      <a:pt x="403" y="33242"/>
                    </a:cubicBezTo>
                    <a:cubicBezTo>
                      <a:pt x="-1979" y="56198"/>
                      <a:pt x="6975" y="51626"/>
                      <a:pt x="7070" y="68675"/>
                    </a:cubicBezTo>
                    <a:cubicBezTo>
                      <a:pt x="6880" y="28004"/>
                      <a:pt x="22501" y="31052"/>
                      <a:pt x="26882" y="3334"/>
                    </a:cubicBezTo>
                    <a:cubicBezTo>
                      <a:pt x="17071" y="-476"/>
                      <a:pt x="10499" y="34481"/>
                      <a:pt x="6975" y="0"/>
                    </a:cubicBezTo>
                    <a:cubicBezTo>
                      <a:pt x="3261" y="953"/>
                      <a:pt x="5261" y="8192"/>
                      <a:pt x="7070" y="8668"/>
                    </a:cubicBezTo>
                    <a:close/>
                  </a:path>
                </a:pathLst>
              </a:custGeom>
              <a:grpFill/>
              <a:ln w="9525" cap="flat">
                <a:noFill/>
                <a:prstDash val="solid"/>
                <a:miter/>
              </a:ln>
            </p:spPr>
            <p:txBody>
              <a:bodyPr rtlCol="0" anchor="ctr"/>
              <a:lstStyle/>
              <a:p>
                <a:endParaRPr lang="en-US"/>
              </a:p>
            </p:txBody>
          </p:sp>
          <p:sp>
            <p:nvSpPr>
              <p:cNvPr id="74363" name="Freeform: Shape 74362">
                <a:extLst>
                  <a:ext uri="{FF2B5EF4-FFF2-40B4-BE49-F238E27FC236}">
                    <a16:creationId xmlns:a16="http://schemas.microsoft.com/office/drawing/2014/main" id="{94854730-27CF-4067-BAB2-42E6732DA82F}"/>
                  </a:ext>
                </a:extLst>
              </p:cNvPr>
              <p:cNvSpPr/>
              <p:nvPr/>
            </p:nvSpPr>
            <p:spPr>
              <a:xfrm>
                <a:off x="20739353" y="3906949"/>
                <a:ext cx="62483" cy="83581"/>
              </a:xfrm>
              <a:custGeom>
                <a:avLst/>
                <a:gdLst>
                  <a:gd name="connsiteX0" fmla="*/ 36100 w 62483"/>
                  <a:gd name="connsiteY0" fmla="*/ 10144 h 83581"/>
                  <a:gd name="connsiteX1" fmla="*/ 0 w 62483"/>
                  <a:gd name="connsiteY1" fmla="*/ 12526 h 83581"/>
                  <a:gd name="connsiteX2" fmla="*/ 36100 w 62483"/>
                  <a:gd name="connsiteY2" fmla="*/ 35862 h 83581"/>
                  <a:gd name="connsiteX3" fmla="*/ 13145 w 62483"/>
                  <a:gd name="connsiteY3" fmla="*/ 40624 h 83581"/>
                  <a:gd name="connsiteX4" fmla="*/ 23051 w 62483"/>
                  <a:gd name="connsiteY4" fmla="*/ 76629 h 83581"/>
                  <a:gd name="connsiteX5" fmla="*/ 9906 w 62483"/>
                  <a:gd name="connsiteY5" fmla="*/ 57198 h 83581"/>
                  <a:gd name="connsiteX6" fmla="*/ 13145 w 62483"/>
                  <a:gd name="connsiteY6" fmla="*/ 83582 h 83581"/>
                  <a:gd name="connsiteX7" fmla="*/ 62484 w 62483"/>
                  <a:gd name="connsiteY7" fmla="*/ 83487 h 83581"/>
                  <a:gd name="connsiteX8" fmla="*/ 36100 w 62483"/>
                  <a:gd name="connsiteY8" fmla="*/ 10144 h 83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83" h="83581">
                    <a:moveTo>
                      <a:pt x="36100" y="10144"/>
                    </a:moveTo>
                    <a:cubicBezTo>
                      <a:pt x="11430" y="2810"/>
                      <a:pt x="17907" y="-9573"/>
                      <a:pt x="0" y="12526"/>
                    </a:cubicBezTo>
                    <a:cubicBezTo>
                      <a:pt x="4858" y="51292"/>
                      <a:pt x="24670" y="7477"/>
                      <a:pt x="36100" y="35862"/>
                    </a:cubicBezTo>
                    <a:cubicBezTo>
                      <a:pt x="32766" y="68818"/>
                      <a:pt x="24765" y="35290"/>
                      <a:pt x="13145" y="40624"/>
                    </a:cubicBezTo>
                    <a:cubicBezTo>
                      <a:pt x="14097" y="58150"/>
                      <a:pt x="22003" y="58912"/>
                      <a:pt x="23051" y="76629"/>
                    </a:cubicBezTo>
                    <a:cubicBezTo>
                      <a:pt x="12382" y="85297"/>
                      <a:pt x="20574" y="48339"/>
                      <a:pt x="9906" y="57198"/>
                    </a:cubicBezTo>
                    <a:cubicBezTo>
                      <a:pt x="11621" y="64342"/>
                      <a:pt x="13335" y="71771"/>
                      <a:pt x="13145" y="83582"/>
                    </a:cubicBezTo>
                    <a:cubicBezTo>
                      <a:pt x="31623" y="66627"/>
                      <a:pt x="41243" y="58531"/>
                      <a:pt x="62484" y="83487"/>
                    </a:cubicBezTo>
                    <a:cubicBezTo>
                      <a:pt x="49339" y="38148"/>
                      <a:pt x="40767" y="55769"/>
                      <a:pt x="36100" y="10144"/>
                    </a:cubicBezTo>
                    <a:close/>
                  </a:path>
                </a:pathLst>
              </a:custGeom>
              <a:grpFill/>
              <a:ln w="9525" cap="flat">
                <a:noFill/>
                <a:prstDash val="solid"/>
                <a:miter/>
              </a:ln>
            </p:spPr>
            <p:txBody>
              <a:bodyPr rtlCol="0" anchor="ctr"/>
              <a:lstStyle/>
              <a:p>
                <a:endParaRPr lang="en-US"/>
              </a:p>
            </p:txBody>
          </p:sp>
          <p:sp>
            <p:nvSpPr>
              <p:cNvPr id="74364" name="Freeform: Shape 74363">
                <a:extLst>
                  <a:ext uri="{FF2B5EF4-FFF2-40B4-BE49-F238E27FC236}">
                    <a16:creationId xmlns:a16="http://schemas.microsoft.com/office/drawing/2014/main" id="{3E1E9983-D97D-4BC3-B2DC-BD0DA7587B65}"/>
                  </a:ext>
                </a:extLst>
              </p:cNvPr>
              <p:cNvSpPr/>
              <p:nvPr/>
            </p:nvSpPr>
            <p:spPr>
              <a:xfrm>
                <a:off x="20778406" y="5084953"/>
                <a:ext cx="23335" cy="28441"/>
              </a:xfrm>
              <a:custGeom>
                <a:avLst/>
                <a:gdLst>
                  <a:gd name="connsiteX0" fmla="*/ 23336 w 23335"/>
                  <a:gd name="connsiteY0" fmla="*/ 21146 h 28441"/>
                  <a:gd name="connsiteX1" fmla="*/ 0 w 23335"/>
                  <a:gd name="connsiteY1" fmla="*/ 0 h 28441"/>
                  <a:gd name="connsiteX2" fmla="*/ 23336 w 23335"/>
                  <a:gd name="connsiteY2" fmla="*/ 21146 h 28441"/>
                </a:gdLst>
                <a:ahLst/>
                <a:cxnLst>
                  <a:cxn ang="0">
                    <a:pos x="connsiteX0" y="connsiteY0"/>
                  </a:cxn>
                  <a:cxn ang="0">
                    <a:pos x="connsiteX1" y="connsiteY1"/>
                  </a:cxn>
                  <a:cxn ang="0">
                    <a:pos x="connsiteX2" y="connsiteY2"/>
                  </a:cxn>
                </a:cxnLst>
                <a:rect l="l" t="t" r="r" b="b"/>
                <a:pathLst>
                  <a:path w="23335" h="28441">
                    <a:moveTo>
                      <a:pt x="23336" y="21146"/>
                    </a:moveTo>
                    <a:cubicBezTo>
                      <a:pt x="15049" y="3905"/>
                      <a:pt x="8287" y="24765"/>
                      <a:pt x="0" y="0"/>
                    </a:cubicBezTo>
                    <a:cubicBezTo>
                      <a:pt x="1428" y="23432"/>
                      <a:pt x="15907" y="38005"/>
                      <a:pt x="23336" y="21146"/>
                    </a:cubicBezTo>
                    <a:close/>
                  </a:path>
                </a:pathLst>
              </a:custGeom>
              <a:grpFill/>
              <a:ln w="9525" cap="flat">
                <a:noFill/>
                <a:prstDash val="solid"/>
                <a:miter/>
              </a:ln>
            </p:spPr>
            <p:txBody>
              <a:bodyPr rtlCol="0" anchor="ctr"/>
              <a:lstStyle/>
              <a:p>
                <a:endParaRPr lang="en-US"/>
              </a:p>
            </p:txBody>
          </p:sp>
          <p:sp>
            <p:nvSpPr>
              <p:cNvPr id="74365" name="Freeform: Shape 74364">
                <a:extLst>
                  <a:ext uri="{FF2B5EF4-FFF2-40B4-BE49-F238E27FC236}">
                    <a16:creationId xmlns:a16="http://schemas.microsoft.com/office/drawing/2014/main" id="{AA8B499A-A967-48C3-8580-98BC4C9AAD14}"/>
                  </a:ext>
                </a:extLst>
              </p:cNvPr>
              <p:cNvSpPr/>
              <p:nvPr/>
            </p:nvSpPr>
            <p:spPr>
              <a:xfrm>
                <a:off x="20771997" y="6095745"/>
                <a:ext cx="22220" cy="22751"/>
              </a:xfrm>
              <a:custGeom>
                <a:avLst/>
                <a:gdLst>
                  <a:gd name="connsiteX0" fmla="*/ 22220 w 22220"/>
                  <a:gd name="connsiteY0" fmla="*/ 4669 h 22751"/>
                  <a:gd name="connsiteX1" fmla="*/ 22220 w 22220"/>
                  <a:gd name="connsiteY1" fmla="*/ 4669 h 22751"/>
                  <a:gd name="connsiteX2" fmla="*/ 22220 w 22220"/>
                  <a:gd name="connsiteY2" fmla="*/ 4669 h 22751"/>
                </a:gdLst>
                <a:ahLst/>
                <a:cxnLst>
                  <a:cxn ang="0">
                    <a:pos x="connsiteX0" y="connsiteY0"/>
                  </a:cxn>
                  <a:cxn ang="0">
                    <a:pos x="connsiteX1" y="connsiteY1"/>
                  </a:cxn>
                  <a:cxn ang="0">
                    <a:pos x="connsiteX2" y="connsiteY2"/>
                  </a:cxn>
                </a:cxnLst>
                <a:rect l="l" t="t" r="r" b="b"/>
                <a:pathLst>
                  <a:path w="22220" h="22751">
                    <a:moveTo>
                      <a:pt x="22220" y="4669"/>
                    </a:moveTo>
                    <a:cubicBezTo>
                      <a:pt x="-18737" y="-18572"/>
                      <a:pt x="6504" y="55151"/>
                      <a:pt x="22220" y="4669"/>
                    </a:cubicBezTo>
                    <a:lnTo>
                      <a:pt x="22220" y="4669"/>
                    </a:lnTo>
                    <a:close/>
                  </a:path>
                </a:pathLst>
              </a:custGeom>
              <a:grpFill/>
              <a:ln w="9525" cap="flat">
                <a:noFill/>
                <a:prstDash val="solid"/>
                <a:miter/>
              </a:ln>
            </p:spPr>
            <p:txBody>
              <a:bodyPr rtlCol="0" anchor="ctr"/>
              <a:lstStyle/>
              <a:p>
                <a:endParaRPr lang="en-US"/>
              </a:p>
            </p:txBody>
          </p:sp>
          <p:sp>
            <p:nvSpPr>
              <p:cNvPr id="74366" name="Freeform: Shape 74365">
                <a:extLst>
                  <a:ext uri="{FF2B5EF4-FFF2-40B4-BE49-F238E27FC236}">
                    <a16:creationId xmlns:a16="http://schemas.microsoft.com/office/drawing/2014/main" id="{A0F634BC-BB90-4F0E-A3AC-5246B5E25F97}"/>
                  </a:ext>
                </a:extLst>
              </p:cNvPr>
              <p:cNvSpPr/>
              <p:nvPr/>
            </p:nvSpPr>
            <p:spPr>
              <a:xfrm>
                <a:off x="20739449" y="3722116"/>
                <a:ext cx="42577" cy="67437"/>
              </a:xfrm>
              <a:custGeom>
                <a:avLst/>
                <a:gdLst>
                  <a:gd name="connsiteX0" fmla="*/ 42577 w 42577"/>
                  <a:gd name="connsiteY0" fmla="*/ 67437 h 67437"/>
                  <a:gd name="connsiteX1" fmla="*/ 0 w 42577"/>
                  <a:gd name="connsiteY1" fmla="*/ 0 h 67437"/>
                  <a:gd name="connsiteX2" fmla="*/ 42577 w 42577"/>
                  <a:gd name="connsiteY2" fmla="*/ 67437 h 67437"/>
                </a:gdLst>
                <a:ahLst/>
                <a:cxnLst>
                  <a:cxn ang="0">
                    <a:pos x="connsiteX0" y="connsiteY0"/>
                  </a:cxn>
                  <a:cxn ang="0">
                    <a:pos x="connsiteX1" y="connsiteY1"/>
                  </a:cxn>
                  <a:cxn ang="0">
                    <a:pos x="connsiteX2" y="connsiteY2"/>
                  </a:cxn>
                </a:cxnLst>
                <a:rect l="l" t="t" r="r" b="b"/>
                <a:pathLst>
                  <a:path w="42577" h="67437">
                    <a:moveTo>
                      <a:pt x="42577" y="67437"/>
                    </a:moveTo>
                    <a:cubicBezTo>
                      <a:pt x="34671" y="29623"/>
                      <a:pt x="14288" y="22193"/>
                      <a:pt x="0" y="0"/>
                    </a:cubicBezTo>
                    <a:cubicBezTo>
                      <a:pt x="2953" y="40958"/>
                      <a:pt x="29146" y="32099"/>
                      <a:pt x="42577" y="67437"/>
                    </a:cubicBezTo>
                    <a:close/>
                  </a:path>
                </a:pathLst>
              </a:custGeom>
              <a:grpFill/>
              <a:ln w="9525" cap="flat">
                <a:noFill/>
                <a:prstDash val="solid"/>
                <a:miter/>
              </a:ln>
            </p:spPr>
            <p:txBody>
              <a:bodyPr rtlCol="0" anchor="ctr"/>
              <a:lstStyle/>
              <a:p>
                <a:endParaRPr lang="en-US"/>
              </a:p>
            </p:txBody>
          </p:sp>
          <p:sp>
            <p:nvSpPr>
              <p:cNvPr id="74367" name="Freeform: Shape 74366">
                <a:extLst>
                  <a:ext uri="{FF2B5EF4-FFF2-40B4-BE49-F238E27FC236}">
                    <a16:creationId xmlns:a16="http://schemas.microsoft.com/office/drawing/2014/main" id="{03E40AE6-B92E-46F0-AFEE-D3B46945ABC6}"/>
                  </a:ext>
                </a:extLst>
              </p:cNvPr>
              <p:cNvSpPr/>
              <p:nvPr/>
            </p:nvSpPr>
            <p:spPr>
              <a:xfrm>
                <a:off x="20720018" y="5941189"/>
                <a:ext cx="43910" cy="42542"/>
              </a:xfrm>
              <a:custGeom>
                <a:avLst/>
                <a:gdLst>
                  <a:gd name="connsiteX0" fmla="*/ 43910 w 43910"/>
                  <a:gd name="connsiteY0" fmla="*/ 42543 h 42542"/>
                  <a:gd name="connsiteX1" fmla="*/ 0 w 43910"/>
                  <a:gd name="connsiteY1" fmla="*/ 919 h 42542"/>
                  <a:gd name="connsiteX2" fmla="*/ 43910 w 43910"/>
                  <a:gd name="connsiteY2" fmla="*/ 42543 h 42542"/>
                </a:gdLst>
                <a:ahLst/>
                <a:cxnLst>
                  <a:cxn ang="0">
                    <a:pos x="connsiteX0" y="connsiteY0"/>
                  </a:cxn>
                  <a:cxn ang="0">
                    <a:pos x="connsiteX1" y="connsiteY1"/>
                  </a:cxn>
                  <a:cxn ang="0">
                    <a:pos x="connsiteX2" y="connsiteY2"/>
                  </a:cxn>
                </a:cxnLst>
                <a:rect l="l" t="t" r="r" b="b"/>
                <a:pathLst>
                  <a:path w="43910" h="42542">
                    <a:moveTo>
                      <a:pt x="43910" y="42543"/>
                    </a:moveTo>
                    <a:cubicBezTo>
                      <a:pt x="42672" y="17016"/>
                      <a:pt x="19145" y="-4797"/>
                      <a:pt x="0" y="919"/>
                    </a:cubicBezTo>
                    <a:cubicBezTo>
                      <a:pt x="7525" y="31684"/>
                      <a:pt x="34004" y="17682"/>
                      <a:pt x="43910" y="42543"/>
                    </a:cubicBezTo>
                    <a:close/>
                  </a:path>
                </a:pathLst>
              </a:custGeom>
              <a:grpFill/>
              <a:ln w="9525" cap="flat">
                <a:noFill/>
                <a:prstDash val="solid"/>
                <a:miter/>
              </a:ln>
            </p:spPr>
            <p:txBody>
              <a:bodyPr rtlCol="0" anchor="ctr"/>
              <a:lstStyle/>
              <a:p>
                <a:endParaRPr lang="en-US"/>
              </a:p>
            </p:txBody>
          </p:sp>
          <p:sp>
            <p:nvSpPr>
              <p:cNvPr id="74368" name="Freeform: Shape 74367">
                <a:extLst>
                  <a:ext uri="{FF2B5EF4-FFF2-40B4-BE49-F238E27FC236}">
                    <a16:creationId xmlns:a16="http://schemas.microsoft.com/office/drawing/2014/main" id="{48E0EC0D-29F9-485C-A4AB-279545D73A6C}"/>
                  </a:ext>
                </a:extLst>
              </p:cNvPr>
              <p:cNvSpPr/>
              <p:nvPr/>
            </p:nvSpPr>
            <p:spPr>
              <a:xfrm>
                <a:off x="20637531" y="3881038"/>
                <a:ext cx="108299" cy="119207"/>
              </a:xfrm>
              <a:custGeom>
                <a:avLst/>
                <a:gdLst>
                  <a:gd name="connsiteX0" fmla="*/ 72200 w 108299"/>
                  <a:gd name="connsiteY0" fmla="*/ 119208 h 119207"/>
                  <a:gd name="connsiteX1" fmla="*/ 65627 w 108299"/>
                  <a:gd name="connsiteY1" fmla="*/ 83775 h 119207"/>
                  <a:gd name="connsiteX2" fmla="*/ 108299 w 108299"/>
                  <a:gd name="connsiteY2" fmla="*/ 91109 h 119207"/>
                  <a:gd name="connsiteX3" fmla="*/ 95155 w 108299"/>
                  <a:gd name="connsiteY3" fmla="*/ 45960 h 119207"/>
                  <a:gd name="connsiteX4" fmla="*/ 39338 w 108299"/>
                  <a:gd name="connsiteY4" fmla="*/ 36340 h 119207"/>
                  <a:gd name="connsiteX5" fmla="*/ 23051 w 108299"/>
                  <a:gd name="connsiteY5" fmla="*/ 7765 h 119207"/>
                  <a:gd name="connsiteX6" fmla="*/ 32861 w 108299"/>
                  <a:gd name="connsiteY6" fmla="*/ 26720 h 119207"/>
                  <a:gd name="connsiteX7" fmla="*/ 29528 w 108299"/>
                  <a:gd name="connsiteY7" fmla="*/ 43293 h 119207"/>
                  <a:gd name="connsiteX8" fmla="*/ 13240 w 108299"/>
                  <a:gd name="connsiteY8" fmla="*/ 14623 h 119207"/>
                  <a:gd name="connsiteX9" fmla="*/ 0 w 108299"/>
                  <a:gd name="connsiteY9" fmla="*/ 38150 h 119207"/>
                  <a:gd name="connsiteX10" fmla="*/ 16383 w 108299"/>
                  <a:gd name="connsiteY10" fmla="*/ 92442 h 119207"/>
                  <a:gd name="connsiteX11" fmla="*/ 29528 w 108299"/>
                  <a:gd name="connsiteY11" fmla="*/ 69011 h 119207"/>
                  <a:gd name="connsiteX12" fmla="*/ 32766 w 108299"/>
                  <a:gd name="connsiteY12" fmla="*/ 103872 h 119207"/>
                  <a:gd name="connsiteX13" fmla="*/ 59055 w 108299"/>
                  <a:gd name="connsiteY13" fmla="*/ 82632 h 119207"/>
                  <a:gd name="connsiteX14" fmla="*/ 72200 w 108299"/>
                  <a:gd name="connsiteY14" fmla="*/ 119208 h 119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299" h="119207">
                    <a:moveTo>
                      <a:pt x="72200" y="119208"/>
                    </a:moveTo>
                    <a:cubicBezTo>
                      <a:pt x="76391" y="110159"/>
                      <a:pt x="75533" y="91014"/>
                      <a:pt x="65627" y="83775"/>
                    </a:cubicBezTo>
                    <a:cubicBezTo>
                      <a:pt x="77248" y="36912"/>
                      <a:pt x="90107" y="99300"/>
                      <a:pt x="108299" y="91109"/>
                    </a:cubicBezTo>
                    <a:cubicBezTo>
                      <a:pt x="104775" y="79012"/>
                      <a:pt x="89726" y="51675"/>
                      <a:pt x="95155" y="45960"/>
                    </a:cubicBezTo>
                    <a:cubicBezTo>
                      <a:pt x="75343" y="18909"/>
                      <a:pt x="69152" y="41198"/>
                      <a:pt x="39338" y="36340"/>
                    </a:cubicBezTo>
                    <a:cubicBezTo>
                      <a:pt x="34957" y="22053"/>
                      <a:pt x="32861" y="-16333"/>
                      <a:pt x="23051" y="7765"/>
                    </a:cubicBezTo>
                    <a:cubicBezTo>
                      <a:pt x="25432" y="16338"/>
                      <a:pt x="28956" y="21767"/>
                      <a:pt x="32861" y="26720"/>
                    </a:cubicBezTo>
                    <a:cubicBezTo>
                      <a:pt x="32195" y="33578"/>
                      <a:pt x="29528" y="34626"/>
                      <a:pt x="29528" y="43293"/>
                    </a:cubicBezTo>
                    <a:cubicBezTo>
                      <a:pt x="26194" y="13861"/>
                      <a:pt x="16764" y="47865"/>
                      <a:pt x="13240" y="14623"/>
                    </a:cubicBezTo>
                    <a:cubicBezTo>
                      <a:pt x="6858" y="17100"/>
                      <a:pt x="12859" y="54057"/>
                      <a:pt x="0" y="38150"/>
                    </a:cubicBezTo>
                    <a:cubicBezTo>
                      <a:pt x="191" y="63772"/>
                      <a:pt x="23241" y="77774"/>
                      <a:pt x="16383" y="92442"/>
                    </a:cubicBezTo>
                    <a:cubicBezTo>
                      <a:pt x="22860" y="123684"/>
                      <a:pt x="23908" y="68535"/>
                      <a:pt x="29528" y="69011"/>
                    </a:cubicBezTo>
                    <a:cubicBezTo>
                      <a:pt x="34004" y="72440"/>
                      <a:pt x="32195" y="90918"/>
                      <a:pt x="32766" y="103872"/>
                    </a:cubicBezTo>
                    <a:cubicBezTo>
                      <a:pt x="40672" y="94347"/>
                      <a:pt x="44863" y="74535"/>
                      <a:pt x="59055" y="82632"/>
                    </a:cubicBezTo>
                    <a:cubicBezTo>
                      <a:pt x="62961" y="95967"/>
                      <a:pt x="67342" y="108349"/>
                      <a:pt x="72200" y="119208"/>
                    </a:cubicBezTo>
                    <a:close/>
                  </a:path>
                </a:pathLst>
              </a:custGeom>
              <a:grpFill/>
              <a:ln w="9525" cap="flat">
                <a:noFill/>
                <a:prstDash val="solid"/>
                <a:miter/>
              </a:ln>
            </p:spPr>
            <p:txBody>
              <a:bodyPr rtlCol="0" anchor="ctr"/>
              <a:lstStyle/>
              <a:p>
                <a:endParaRPr lang="en-US"/>
              </a:p>
            </p:txBody>
          </p:sp>
          <p:sp>
            <p:nvSpPr>
              <p:cNvPr id="74369" name="Freeform: Shape 74368">
                <a:extLst>
                  <a:ext uri="{FF2B5EF4-FFF2-40B4-BE49-F238E27FC236}">
                    <a16:creationId xmlns:a16="http://schemas.microsoft.com/office/drawing/2014/main" id="{95284B9E-84FD-459F-BEAC-DA2C64B6BBAD}"/>
                  </a:ext>
                </a:extLst>
              </p:cNvPr>
              <p:cNvSpPr/>
              <p:nvPr/>
            </p:nvSpPr>
            <p:spPr>
              <a:xfrm>
                <a:off x="20717732" y="5466678"/>
                <a:ext cx="20097" cy="58867"/>
              </a:xfrm>
              <a:custGeom>
                <a:avLst/>
                <a:gdLst>
                  <a:gd name="connsiteX0" fmla="*/ 3334 w 20097"/>
                  <a:gd name="connsiteY0" fmla="*/ 11943 h 58867"/>
                  <a:gd name="connsiteX1" fmla="*/ 20002 w 20097"/>
                  <a:gd name="connsiteY1" fmla="*/ 57758 h 58867"/>
                  <a:gd name="connsiteX2" fmla="*/ 20098 w 20097"/>
                  <a:gd name="connsiteY2" fmla="*/ 6132 h 58867"/>
                  <a:gd name="connsiteX3" fmla="*/ 0 w 20097"/>
                  <a:gd name="connsiteY3" fmla="*/ 11371 h 58867"/>
                  <a:gd name="connsiteX4" fmla="*/ 3334 w 20097"/>
                  <a:gd name="connsiteY4" fmla="*/ 11943 h 58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7" h="58867">
                    <a:moveTo>
                      <a:pt x="3334" y="11943"/>
                    </a:moveTo>
                    <a:cubicBezTo>
                      <a:pt x="17050" y="7847"/>
                      <a:pt x="3810" y="67664"/>
                      <a:pt x="20002" y="57758"/>
                    </a:cubicBezTo>
                    <a:cubicBezTo>
                      <a:pt x="17050" y="32040"/>
                      <a:pt x="17050" y="30802"/>
                      <a:pt x="20098" y="6132"/>
                    </a:cubicBezTo>
                    <a:cubicBezTo>
                      <a:pt x="11239" y="20896"/>
                      <a:pt x="8858" y="-18156"/>
                      <a:pt x="0" y="11371"/>
                    </a:cubicBezTo>
                    <a:cubicBezTo>
                      <a:pt x="571" y="21277"/>
                      <a:pt x="3334" y="16896"/>
                      <a:pt x="3334" y="11943"/>
                    </a:cubicBezTo>
                    <a:close/>
                  </a:path>
                </a:pathLst>
              </a:custGeom>
              <a:grpFill/>
              <a:ln w="9525" cap="flat">
                <a:noFill/>
                <a:prstDash val="solid"/>
                <a:miter/>
              </a:ln>
            </p:spPr>
            <p:txBody>
              <a:bodyPr rtlCol="0" anchor="ctr"/>
              <a:lstStyle/>
              <a:p>
                <a:endParaRPr lang="en-US"/>
              </a:p>
            </p:txBody>
          </p:sp>
          <p:sp>
            <p:nvSpPr>
              <p:cNvPr id="74370" name="Freeform: Shape 74369">
                <a:extLst>
                  <a:ext uri="{FF2B5EF4-FFF2-40B4-BE49-F238E27FC236}">
                    <a16:creationId xmlns:a16="http://schemas.microsoft.com/office/drawing/2014/main" id="{A2C40E04-5736-4ADA-89EE-A973B273669B}"/>
                  </a:ext>
                </a:extLst>
              </p:cNvPr>
              <p:cNvSpPr/>
              <p:nvPr/>
            </p:nvSpPr>
            <p:spPr>
              <a:xfrm>
                <a:off x="20702492" y="4560411"/>
                <a:ext cx="36480" cy="39528"/>
              </a:xfrm>
              <a:custGeom>
                <a:avLst/>
                <a:gdLst>
                  <a:gd name="connsiteX0" fmla="*/ 36481 w 36480"/>
                  <a:gd name="connsiteY0" fmla="*/ 28575 h 39528"/>
                  <a:gd name="connsiteX1" fmla="*/ 19908 w 36480"/>
                  <a:gd name="connsiteY1" fmla="*/ 0 h 39528"/>
                  <a:gd name="connsiteX2" fmla="*/ 0 w 36480"/>
                  <a:gd name="connsiteY2" fmla="*/ 39529 h 39528"/>
                  <a:gd name="connsiteX3" fmla="*/ 36481 w 36480"/>
                  <a:gd name="connsiteY3" fmla="*/ 28575 h 39528"/>
                </a:gdLst>
                <a:ahLst/>
                <a:cxnLst>
                  <a:cxn ang="0">
                    <a:pos x="connsiteX0" y="connsiteY0"/>
                  </a:cxn>
                  <a:cxn ang="0">
                    <a:pos x="connsiteX1" y="connsiteY1"/>
                  </a:cxn>
                  <a:cxn ang="0">
                    <a:pos x="connsiteX2" y="connsiteY2"/>
                  </a:cxn>
                  <a:cxn ang="0">
                    <a:pos x="connsiteX3" y="connsiteY3"/>
                  </a:cxn>
                </a:cxnLst>
                <a:rect l="l" t="t" r="r" b="b"/>
                <a:pathLst>
                  <a:path w="36480" h="39528">
                    <a:moveTo>
                      <a:pt x="36481" y="28575"/>
                    </a:moveTo>
                    <a:cubicBezTo>
                      <a:pt x="34385" y="10763"/>
                      <a:pt x="20955" y="20383"/>
                      <a:pt x="19908" y="0"/>
                    </a:cubicBezTo>
                    <a:cubicBezTo>
                      <a:pt x="15240" y="18479"/>
                      <a:pt x="2096" y="13906"/>
                      <a:pt x="0" y="39529"/>
                    </a:cubicBezTo>
                    <a:cubicBezTo>
                      <a:pt x="13525" y="8572"/>
                      <a:pt x="22289" y="34099"/>
                      <a:pt x="36481" y="28575"/>
                    </a:cubicBezTo>
                    <a:close/>
                  </a:path>
                </a:pathLst>
              </a:custGeom>
              <a:grpFill/>
              <a:ln w="9525" cap="flat">
                <a:noFill/>
                <a:prstDash val="solid"/>
                <a:miter/>
              </a:ln>
            </p:spPr>
            <p:txBody>
              <a:bodyPr rtlCol="0" anchor="ctr"/>
              <a:lstStyle/>
              <a:p>
                <a:endParaRPr lang="en-US"/>
              </a:p>
            </p:txBody>
          </p:sp>
          <p:sp>
            <p:nvSpPr>
              <p:cNvPr id="74371" name="Freeform: Shape 74370">
                <a:extLst>
                  <a:ext uri="{FF2B5EF4-FFF2-40B4-BE49-F238E27FC236}">
                    <a16:creationId xmlns:a16="http://schemas.microsoft.com/office/drawing/2014/main" id="{52A8BF69-DDD3-4FAF-AE8D-AD7CD7A965CA}"/>
                  </a:ext>
                </a:extLst>
              </p:cNvPr>
              <p:cNvSpPr/>
              <p:nvPr/>
            </p:nvSpPr>
            <p:spPr>
              <a:xfrm>
                <a:off x="20706683" y="3716401"/>
                <a:ext cx="22860" cy="29985"/>
              </a:xfrm>
              <a:custGeom>
                <a:avLst/>
                <a:gdLst>
                  <a:gd name="connsiteX0" fmla="*/ 22860 w 22860"/>
                  <a:gd name="connsiteY0" fmla="*/ 29718 h 29985"/>
                  <a:gd name="connsiteX1" fmla="*/ 19621 w 22860"/>
                  <a:gd name="connsiteY1" fmla="*/ 3429 h 29985"/>
                  <a:gd name="connsiteX2" fmla="*/ 0 w 22860"/>
                  <a:gd name="connsiteY2" fmla="*/ 0 h 29985"/>
                  <a:gd name="connsiteX3" fmla="*/ 22860 w 22860"/>
                  <a:gd name="connsiteY3" fmla="*/ 29718 h 29985"/>
                </a:gdLst>
                <a:ahLst/>
                <a:cxnLst>
                  <a:cxn ang="0">
                    <a:pos x="connsiteX0" y="connsiteY0"/>
                  </a:cxn>
                  <a:cxn ang="0">
                    <a:pos x="connsiteX1" y="connsiteY1"/>
                  </a:cxn>
                  <a:cxn ang="0">
                    <a:pos x="connsiteX2" y="connsiteY2"/>
                  </a:cxn>
                  <a:cxn ang="0">
                    <a:pos x="connsiteX3" y="connsiteY3"/>
                  </a:cxn>
                </a:cxnLst>
                <a:rect l="l" t="t" r="r" b="b"/>
                <a:pathLst>
                  <a:path w="22860" h="29985">
                    <a:moveTo>
                      <a:pt x="22860" y="29718"/>
                    </a:moveTo>
                    <a:cubicBezTo>
                      <a:pt x="21146" y="22574"/>
                      <a:pt x="19431" y="15240"/>
                      <a:pt x="19621" y="3429"/>
                    </a:cubicBezTo>
                    <a:cubicBezTo>
                      <a:pt x="11049" y="25241"/>
                      <a:pt x="9525" y="13430"/>
                      <a:pt x="0" y="0"/>
                    </a:cubicBezTo>
                    <a:cubicBezTo>
                      <a:pt x="2477" y="22574"/>
                      <a:pt x="10478" y="31718"/>
                      <a:pt x="22860" y="29718"/>
                    </a:cubicBezTo>
                    <a:close/>
                  </a:path>
                </a:pathLst>
              </a:custGeom>
              <a:grpFill/>
              <a:ln w="9525" cap="flat">
                <a:noFill/>
                <a:prstDash val="solid"/>
                <a:miter/>
              </a:ln>
            </p:spPr>
            <p:txBody>
              <a:bodyPr rtlCol="0" anchor="ctr"/>
              <a:lstStyle/>
              <a:p>
                <a:endParaRPr lang="en-US"/>
              </a:p>
            </p:txBody>
          </p:sp>
          <p:sp>
            <p:nvSpPr>
              <p:cNvPr id="74372" name="Freeform: Shape 74371">
                <a:extLst>
                  <a:ext uri="{FF2B5EF4-FFF2-40B4-BE49-F238E27FC236}">
                    <a16:creationId xmlns:a16="http://schemas.microsoft.com/office/drawing/2014/main" id="{95BD603A-168D-4EBC-A949-5C6D102A3BE8}"/>
                  </a:ext>
                </a:extLst>
              </p:cNvPr>
              <p:cNvSpPr/>
              <p:nvPr/>
            </p:nvSpPr>
            <p:spPr>
              <a:xfrm>
                <a:off x="20700206" y="3643314"/>
                <a:ext cx="29432" cy="47464"/>
              </a:xfrm>
              <a:custGeom>
                <a:avLst/>
                <a:gdLst>
                  <a:gd name="connsiteX0" fmla="*/ 29433 w 29432"/>
                  <a:gd name="connsiteY0" fmla="*/ 8507 h 47464"/>
                  <a:gd name="connsiteX1" fmla="*/ 16383 w 29432"/>
                  <a:gd name="connsiteY1" fmla="*/ 31939 h 47464"/>
                  <a:gd name="connsiteX2" fmla="*/ 0 w 29432"/>
                  <a:gd name="connsiteY2" fmla="*/ 20604 h 47464"/>
                  <a:gd name="connsiteX3" fmla="*/ 6572 w 29432"/>
                  <a:gd name="connsiteY3" fmla="*/ 47465 h 47464"/>
                  <a:gd name="connsiteX4" fmla="*/ 22860 w 29432"/>
                  <a:gd name="connsiteY4" fmla="*/ 33082 h 47464"/>
                  <a:gd name="connsiteX5" fmla="*/ 29433 w 29432"/>
                  <a:gd name="connsiteY5" fmla="*/ 8507 h 47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32" h="47464">
                    <a:moveTo>
                      <a:pt x="29433" y="8507"/>
                    </a:moveTo>
                    <a:cubicBezTo>
                      <a:pt x="24575" y="-18163"/>
                      <a:pt x="19621" y="25843"/>
                      <a:pt x="16383" y="31939"/>
                    </a:cubicBezTo>
                    <a:cubicBezTo>
                      <a:pt x="9525" y="25938"/>
                      <a:pt x="5810" y="5555"/>
                      <a:pt x="0" y="20604"/>
                    </a:cubicBezTo>
                    <a:cubicBezTo>
                      <a:pt x="2095" y="29558"/>
                      <a:pt x="7525" y="30701"/>
                      <a:pt x="6572" y="47465"/>
                    </a:cubicBezTo>
                    <a:cubicBezTo>
                      <a:pt x="10859" y="39464"/>
                      <a:pt x="18669" y="41178"/>
                      <a:pt x="22860" y="33082"/>
                    </a:cubicBezTo>
                    <a:cubicBezTo>
                      <a:pt x="22670" y="18318"/>
                      <a:pt x="25336" y="11270"/>
                      <a:pt x="29433" y="8507"/>
                    </a:cubicBezTo>
                    <a:close/>
                  </a:path>
                </a:pathLst>
              </a:custGeom>
              <a:grpFill/>
              <a:ln w="9525" cap="flat">
                <a:noFill/>
                <a:prstDash val="solid"/>
                <a:miter/>
              </a:ln>
            </p:spPr>
            <p:txBody>
              <a:bodyPr rtlCol="0" anchor="ctr"/>
              <a:lstStyle/>
              <a:p>
                <a:endParaRPr lang="en-US"/>
              </a:p>
            </p:txBody>
          </p:sp>
          <p:sp>
            <p:nvSpPr>
              <p:cNvPr id="74373" name="Freeform: Shape 74372">
                <a:extLst>
                  <a:ext uri="{FF2B5EF4-FFF2-40B4-BE49-F238E27FC236}">
                    <a16:creationId xmlns:a16="http://schemas.microsoft.com/office/drawing/2014/main" id="{71AC0525-EA41-4DB6-A598-96B1B60D3872}"/>
                  </a:ext>
                </a:extLst>
              </p:cNvPr>
              <p:cNvSpPr/>
              <p:nvPr/>
            </p:nvSpPr>
            <p:spPr>
              <a:xfrm>
                <a:off x="20694110" y="5477669"/>
                <a:ext cx="30436" cy="79207"/>
              </a:xfrm>
              <a:custGeom>
                <a:avLst/>
                <a:gdLst>
                  <a:gd name="connsiteX0" fmla="*/ 20098 w 30436"/>
                  <a:gd name="connsiteY0" fmla="*/ 25622 h 79207"/>
                  <a:gd name="connsiteX1" fmla="*/ 16669 w 30436"/>
                  <a:gd name="connsiteY1" fmla="*/ 76581 h 79207"/>
                  <a:gd name="connsiteX2" fmla="*/ 30099 w 30436"/>
                  <a:gd name="connsiteY2" fmla="*/ 53245 h 79207"/>
                  <a:gd name="connsiteX3" fmla="*/ 20193 w 30436"/>
                  <a:gd name="connsiteY3" fmla="*/ 0 h 79207"/>
                  <a:gd name="connsiteX4" fmla="*/ 0 w 30436"/>
                  <a:gd name="connsiteY4" fmla="*/ 13716 h 79207"/>
                  <a:gd name="connsiteX5" fmla="*/ 20098 w 30436"/>
                  <a:gd name="connsiteY5" fmla="*/ 25622 h 79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36" h="79207">
                    <a:moveTo>
                      <a:pt x="20098" y="25622"/>
                    </a:moveTo>
                    <a:cubicBezTo>
                      <a:pt x="20098" y="45815"/>
                      <a:pt x="14288" y="49911"/>
                      <a:pt x="16669" y="76581"/>
                    </a:cubicBezTo>
                    <a:cubicBezTo>
                      <a:pt x="29433" y="91345"/>
                      <a:pt x="17431" y="38386"/>
                      <a:pt x="30099" y="53245"/>
                    </a:cubicBezTo>
                    <a:cubicBezTo>
                      <a:pt x="33052" y="20384"/>
                      <a:pt x="15526" y="36671"/>
                      <a:pt x="20193" y="0"/>
                    </a:cubicBezTo>
                    <a:cubicBezTo>
                      <a:pt x="15812" y="11239"/>
                      <a:pt x="4286" y="2572"/>
                      <a:pt x="0" y="13716"/>
                    </a:cubicBezTo>
                    <a:cubicBezTo>
                      <a:pt x="1905" y="42386"/>
                      <a:pt x="12668" y="28099"/>
                      <a:pt x="20098" y="25622"/>
                    </a:cubicBezTo>
                    <a:close/>
                  </a:path>
                </a:pathLst>
              </a:custGeom>
              <a:grpFill/>
              <a:ln w="9525" cap="flat">
                <a:noFill/>
                <a:prstDash val="solid"/>
                <a:miter/>
              </a:ln>
            </p:spPr>
            <p:txBody>
              <a:bodyPr rtlCol="0" anchor="ctr"/>
              <a:lstStyle/>
              <a:p>
                <a:endParaRPr lang="en-US"/>
              </a:p>
            </p:txBody>
          </p:sp>
          <p:sp>
            <p:nvSpPr>
              <p:cNvPr id="74374" name="Freeform: Shape 74373">
                <a:extLst>
                  <a:ext uri="{FF2B5EF4-FFF2-40B4-BE49-F238E27FC236}">
                    <a16:creationId xmlns:a16="http://schemas.microsoft.com/office/drawing/2014/main" id="{E44E8C58-2A53-4CCE-B6C1-41BC9D11EEB7}"/>
                  </a:ext>
                </a:extLst>
              </p:cNvPr>
              <p:cNvSpPr/>
              <p:nvPr/>
            </p:nvSpPr>
            <p:spPr>
              <a:xfrm>
                <a:off x="20690205" y="5722556"/>
                <a:ext cx="26955" cy="26794"/>
              </a:xfrm>
              <a:custGeom>
                <a:avLst/>
                <a:gdLst>
                  <a:gd name="connsiteX0" fmla="*/ 26956 w 26955"/>
                  <a:gd name="connsiteY0" fmla="*/ 13049 h 26794"/>
                  <a:gd name="connsiteX1" fmla="*/ 95 w 26955"/>
                  <a:gd name="connsiteY1" fmla="*/ 0 h 26794"/>
                  <a:gd name="connsiteX2" fmla="*/ 0 w 26955"/>
                  <a:gd name="connsiteY2" fmla="*/ 17240 h 26794"/>
                  <a:gd name="connsiteX3" fmla="*/ 26956 w 26955"/>
                  <a:gd name="connsiteY3" fmla="*/ 13049 h 26794"/>
                </a:gdLst>
                <a:ahLst/>
                <a:cxnLst>
                  <a:cxn ang="0">
                    <a:pos x="connsiteX0" y="connsiteY0"/>
                  </a:cxn>
                  <a:cxn ang="0">
                    <a:pos x="connsiteX1" y="connsiteY1"/>
                  </a:cxn>
                  <a:cxn ang="0">
                    <a:pos x="connsiteX2" y="connsiteY2"/>
                  </a:cxn>
                  <a:cxn ang="0">
                    <a:pos x="connsiteX3" y="connsiteY3"/>
                  </a:cxn>
                </a:cxnLst>
                <a:rect l="l" t="t" r="r" b="b"/>
                <a:pathLst>
                  <a:path w="26955" h="26794">
                    <a:moveTo>
                      <a:pt x="26956" y="13049"/>
                    </a:moveTo>
                    <a:cubicBezTo>
                      <a:pt x="20574" y="-8763"/>
                      <a:pt x="9430" y="22479"/>
                      <a:pt x="95" y="0"/>
                    </a:cubicBezTo>
                    <a:cubicBezTo>
                      <a:pt x="2191" y="7906"/>
                      <a:pt x="4096" y="16097"/>
                      <a:pt x="0" y="17240"/>
                    </a:cubicBezTo>
                    <a:cubicBezTo>
                      <a:pt x="2191" y="26670"/>
                      <a:pt x="20860" y="34576"/>
                      <a:pt x="26956" y="13049"/>
                    </a:cubicBezTo>
                    <a:close/>
                  </a:path>
                </a:pathLst>
              </a:custGeom>
              <a:grpFill/>
              <a:ln w="9525" cap="flat">
                <a:noFill/>
                <a:prstDash val="solid"/>
                <a:miter/>
              </a:ln>
            </p:spPr>
            <p:txBody>
              <a:bodyPr rtlCol="0" anchor="ctr"/>
              <a:lstStyle/>
              <a:p>
                <a:endParaRPr lang="en-US"/>
              </a:p>
            </p:txBody>
          </p:sp>
          <p:sp>
            <p:nvSpPr>
              <p:cNvPr id="74375" name="Freeform: Shape 74374">
                <a:extLst>
                  <a:ext uri="{FF2B5EF4-FFF2-40B4-BE49-F238E27FC236}">
                    <a16:creationId xmlns:a16="http://schemas.microsoft.com/office/drawing/2014/main" id="{016993E6-D46C-4C31-8453-EB14191E1411}"/>
                  </a:ext>
                </a:extLst>
              </p:cNvPr>
              <p:cNvSpPr/>
              <p:nvPr/>
            </p:nvSpPr>
            <p:spPr>
              <a:xfrm>
                <a:off x="20662201" y="4727119"/>
                <a:ext cx="39909" cy="54843"/>
              </a:xfrm>
              <a:custGeom>
                <a:avLst/>
                <a:gdLst>
                  <a:gd name="connsiteX0" fmla="*/ 39910 w 39909"/>
                  <a:gd name="connsiteY0" fmla="*/ 53034 h 54843"/>
                  <a:gd name="connsiteX1" fmla="*/ 30003 w 39909"/>
                  <a:gd name="connsiteY1" fmla="*/ 8457 h 54843"/>
                  <a:gd name="connsiteX2" fmla="*/ 0 w 39909"/>
                  <a:gd name="connsiteY2" fmla="*/ 54843 h 54843"/>
                  <a:gd name="connsiteX3" fmla="*/ 39910 w 39909"/>
                  <a:gd name="connsiteY3" fmla="*/ 53034 h 54843"/>
                </a:gdLst>
                <a:ahLst/>
                <a:cxnLst>
                  <a:cxn ang="0">
                    <a:pos x="connsiteX0" y="connsiteY0"/>
                  </a:cxn>
                  <a:cxn ang="0">
                    <a:pos x="connsiteX1" y="connsiteY1"/>
                  </a:cxn>
                  <a:cxn ang="0">
                    <a:pos x="connsiteX2" y="connsiteY2"/>
                  </a:cxn>
                  <a:cxn ang="0">
                    <a:pos x="connsiteX3" y="connsiteY3"/>
                  </a:cxn>
                </a:cxnLst>
                <a:rect l="l" t="t" r="r" b="b"/>
                <a:pathLst>
                  <a:path w="39909" h="54843">
                    <a:moveTo>
                      <a:pt x="39910" y="53034"/>
                    </a:moveTo>
                    <a:cubicBezTo>
                      <a:pt x="38005" y="39603"/>
                      <a:pt x="17716" y="27697"/>
                      <a:pt x="30003" y="8457"/>
                    </a:cubicBezTo>
                    <a:cubicBezTo>
                      <a:pt x="15716" y="-22118"/>
                      <a:pt x="7811" y="38842"/>
                      <a:pt x="0" y="54843"/>
                    </a:cubicBezTo>
                    <a:cubicBezTo>
                      <a:pt x="8954" y="38270"/>
                      <a:pt x="21145" y="57415"/>
                      <a:pt x="39910" y="53034"/>
                    </a:cubicBezTo>
                    <a:close/>
                  </a:path>
                </a:pathLst>
              </a:custGeom>
              <a:grpFill/>
              <a:ln w="9525" cap="flat">
                <a:noFill/>
                <a:prstDash val="solid"/>
                <a:miter/>
              </a:ln>
            </p:spPr>
            <p:txBody>
              <a:bodyPr rtlCol="0" anchor="ctr"/>
              <a:lstStyle/>
              <a:p>
                <a:endParaRPr lang="en-US"/>
              </a:p>
            </p:txBody>
          </p:sp>
          <p:sp>
            <p:nvSpPr>
              <p:cNvPr id="74376" name="Freeform: Shape 74375">
                <a:extLst>
                  <a:ext uri="{FF2B5EF4-FFF2-40B4-BE49-F238E27FC236}">
                    <a16:creationId xmlns:a16="http://schemas.microsoft.com/office/drawing/2014/main" id="{7F4DEE18-C42A-4EE4-8B1D-260F6968738D}"/>
                  </a:ext>
                </a:extLst>
              </p:cNvPr>
              <p:cNvSpPr/>
              <p:nvPr/>
            </p:nvSpPr>
            <p:spPr>
              <a:xfrm>
                <a:off x="20676393" y="4303713"/>
                <a:ext cx="19812" cy="27023"/>
              </a:xfrm>
              <a:custGeom>
                <a:avLst/>
                <a:gdLst>
                  <a:gd name="connsiteX0" fmla="*/ 6572 w 19812"/>
                  <a:gd name="connsiteY0" fmla="*/ 26765 h 27023"/>
                  <a:gd name="connsiteX1" fmla="*/ 19812 w 19812"/>
                  <a:gd name="connsiteY1" fmla="*/ 20479 h 27023"/>
                  <a:gd name="connsiteX2" fmla="*/ 0 w 19812"/>
                  <a:gd name="connsiteY2" fmla="*/ 0 h 27023"/>
                  <a:gd name="connsiteX3" fmla="*/ 0 w 19812"/>
                  <a:gd name="connsiteY3" fmla="*/ 25718 h 27023"/>
                  <a:gd name="connsiteX4" fmla="*/ 3334 w 19812"/>
                  <a:gd name="connsiteY4" fmla="*/ 9049 h 27023"/>
                  <a:gd name="connsiteX5" fmla="*/ 6572 w 19812"/>
                  <a:gd name="connsiteY5" fmla="*/ 26765 h 27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12" h="27023">
                    <a:moveTo>
                      <a:pt x="6572" y="26765"/>
                    </a:moveTo>
                    <a:cubicBezTo>
                      <a:pt x="12478" y="28861"/>
                      <a:pt x="13621" y="17431"/>
                      <a:pt x="19812" y="20479"/>
                    </a:cubicBezTo>
                    <a:cubicBezTo>
                      <a:pt x="16478" y="5620"/>
                      <a:pt x="5810" y="8763"/>
                      <a:pt x="0" y="0"/>
                    </a:cubicBezTo>
                    <a:cubicBezTo>
                      <a:pt x="0" y="8477"/>
                      <a:pt x="0" y="17145"/>
                      <a:pt x="0" y="25718"/>
                    </a:cubicBezTo>
                    <a:cubicBezTo>
                      <a:pt x="3239" y="26098"/>
                      <a:pt x="2572" y="15621"/>
                      <a:pt x="3334" y="9049"/>
                    </a:cubicBezTo>
                    <a:cubicBezTo>
                      <a:pt x="6477" y="9811"/>
                      <a:pt x="5810" y="20003"/>
                      <a:pt x="6572" y="26765"/>
                    </a:cubicBezTo>
                    <a:close/>
                  </a:path>
                </a:pathLst>
              </a:custGeom>
              <a:grpFill/>
              <a:ln w="9525" cap="flat">
                <a:noFill/>
                <a:prstDash val="solid"/>
                <a:miter/>
              </a:ln>
            </p:spPr>
            <p:txBody>
              <a:bodyPr rtlCol="0" anchor="ctr"/>
              <a:lstStyle/>
              <a:p>
                <a:endParaRPr lang="en-US"/>
              </a:p>
            </p:txBody>
          </p:sp>
          <p:sp>
            <p:nvSpPr>
              <p:cNvPr id="74377" name="Freeform: Shape 74376">
                <a:extLst>
                  <a:ext uri="{FF2B5EF4-FFF2-40B4-BE49-F238E27FC236}">
                    <a16:creationId xmlns:a16="http://schemas.microsoft.com/office/drawing/2014/main" id="{56EE14B1-2FC4-4DC5-81A0-F2D480552219}"/>
                  </a:ext>
                </a:extLst>
              </p:cNvPr>
              <p:cNvSpPr/>
              <p:nvPr/>
            </p:nvSpPr>
            <p:spPr>
              <a:xfrm>
                <a:off x="20675171" y="3728810"/>
                <a:ext cx="21429" cy="35215"/>
              </a:xfrm>
              <a:custGeom>
                <a:avLst/>
                <a:gdLst>
                  <a:gd name="connsiteX0" fmla="*/ 18367 w 21429"/>
                  <a:gd name="connsiteY0" fmla="*/ 28357 h 35215"/>
                  <a:gd name="connsiteX1" fmla="*/ 5317 w 21429"/>
                  <a:gd name="connsiteY1" fmla="*/ 354 h 35215"/>
                  <a:gd name="connsiteX2" fmla="*/ 8556 w 21429"/>
                  <a:gd name="connsiteY2" fmla="*/ 35216 h 35215"/>
                  <a:gd name="connsiteX3" fmla="*/ 5317 w 21429"/>
                  <a:gd name="connsiteY3" fmla="*/ 8927 h 35215"/>
                  <a:gd name="connsiteX4" fmla="*/ 18367 w 21429"/>
                  <a:gd name="connsiteY4" fmla="*/ 28357 h 352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29" h="35215">
                    <a:moveTo>
                      <a:pt x="18367" y="28357"/>
                    </a:moveTo>
                    <a:cubicBezTo>
                      <a:pt x="27892" y="18070"/>
                      <a:pt x="12842" y="-2980"/>
                      <a:pt x="5317" y="354"/>
                    </a:cubicBezTo>
                    <a:cubicBezTo>
                      <a:pt x="841" y="14261"/>
                      <a:pt x="-5350" y="32263"/>
                      <a:pt x="8556" y="35216"/>
                    </a:cubicBezTo>
                    <a:cubicBezTo>
                      <a:pt x="6842" y="28072"/>
                      <a:pt x="5127" y="20738"/>
                      <a:pt x="5317" y="8927"/>
                    </a:cubicBezTo>
                    <a:cubicBezTo>
                      <a:pt x="12747" y="7784"/>
                      <a:pt x="17604" y="13118"/>
                      <a:pt x="18367" y="28357"/>
                    </a:cubicBezTo>
                    <a:close/>
                  </a:path>
                </a:pathLst>
              </a:custGeom>
              <a:grpFill/>
              <a:ln w="9525" cap="flat">
                <a:noFill/>
                <a:prstDash val="solid"/>
                <a:miter/>
              </a:ln>
            </p:spPr>
            <p:txBody>
              <a:bodyPr rtlCol="0" anchor="ctr"/>
              <a:lstStyle/>
              <a:p>
                <a:endParaRPr lang="en-US"/>
              </a:p>
            </p:txBody>
          </p:sp>
          <p:sp>
            <p:nvSpPr>
              <p:cNvPr id="74378" name="Freeform: Shape 74377">
                <a:extLst>
                  <a:ext uri="{FF2B5EF4-FFF2-40B4-BE49-F238E27FC236}">
                    <a16:creationId xmlns:a16="http://schemas.microsoft.com/office/drawing/2014/main" id="{7D66EC02-1B38-4B47-B2CA-57AEB864B675}"/>
                  </a:ext>
                </a:extLst>
              </p:cNvPr>
              <p:cNvSpPr/>
              <p:nvPr/>
            </p:nvSpPr>
            <p:spPr>
              <a:xfrm>
                <a:off x="20635000" y="6736112"/>
                <a:ext cx="31582" cy="73056"/>
              </a:xfrm>
              <a:custGeom>
                <a:avLst/>
                <a:gdLst>
                  <a:gd name="connsiteX0" fmla="*/ 4532 w 31582"/>
                  <a:gd name="connsiteY0" fmla="*/ 0 h 73056"/>
                  <a:gd name="connsiteX1" fmla="*/ 7770 w 31582"/>
                  <a:gd name="connsiteY1" fmla="*/ 43434 h 73056"/>
                  <a:gd name="connsiteX2" fmla="*/ 31583 w 31582"/>
                  <a:gd name="connsiteY2" fmla="*/ 73057 h 73056"/>
                  <a:gd name="connsiteX3" fmla="*/ 18153 w 31582"/>
                  <a:gd name="connsiteY3" fmla="*/ 19336 h 73056"/>
                  <a:gd name="connsiteX4" fmla="*/ 4532 w 31582"/>
                  <a:gd name="connsiteY4" fmla="*/ 0 h 73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82" h="73056">
                    <a:moveTo>
                      <a:pt x="4532" y="0"/>
                    </a:moveTo>
                    <a:cubicBezTo>
                      <a:pt x="-10994" y="15145"/>
                      <a:pt x="19296" y="37433"/>
                      <a:pt x="7770" y="43434"/>
                    </a:cubicBezTo>
                    <a:cubicBezTo>
                      <a:pt x="16438" y="51625"/>
                      <a:pt x="20629" y="70199"/>
                      <a:pt x="31583" y="73057"/>
                    </a:cubicBezTo>
                    <a:cubicBezTo>
                      <a:pt x="24916" y="60198"/>
                      <a:pt x="29583" y="20860"/>
                      <a:pt x="18153" y="19336"/>
                    </a:cubicBezTo>
                    <a:cubicBezTo>
                      <a:pt x="27297" y="69914"/>
                      <a:pt x="5199" y="24479"/>
                      <a:pt x="4532" y="0"/>
                    </a:cubicBezTo>
                    <a:close/>
                  </a:path>
                </a:pathLst>
              </a:custGeom>
              <a:grpFill/>
              <a:ln w="9525" cap="flat">
                <a:noFill/>
                <a:prstDash val="solid"/>
                <a:miter/>
              </a:ln>
            </p:spPr>
            <p:txBody>
              <a:bodyPr rtlCol="0" anchor="ctr"/>
              <a:lstStyle/>
              <a:p>
                <a:endParaRPr lang="en-US"/>
              </a:p>
            </p:txBody>
          </p:sp>
          <p:sp>
            <p:nvSpPr>
              <p:cNvPr id="74379" name="Freeform: Shape 74378">
                <a:extLst>
                  <a:ext uri="{FF2B5EF4-FFF2-40B4-BE49-F238E27FC236}">
                    <a16:creationId xmlns:a16="http://schemas.microsoft.com/office/drawing/2014/main" id="{049F781B-87B6-48E3-88F1-E01AE4E41A6D}"/>
                  </a:ext>
                </a:extLst>
              </p:cNvPr>
              <p:cNvSpPr/>
              <p:nvPr/>
            </p:nvSpPr>
            <p:spPr>
              <a:xfrm>
                <a:off x="20618957" y="3321780"/>
                <a:ext cx="48847" cy="27527"/>
              </a:xfrm>
              <a:custGeom>
                <a:avLst/>
                <a:gdLst>
                  <a:gd name="connsiteX0" fmla="*/ 48769 w 48847"/>
                  <a:gd name="connsiteY0" fmla="*/ 27527 h 27527"/>
                  <a:gd name="connsiteX1" fmla="*/ 39053 w 48847"/>
                  <a:gd name="connsiteY1" fmla="*/ 0 h 27527"/>
                  <a:gd name="connsiteX2" fmla="*/ 0 w 48847"/>
                  <a:gd name="connsiteY2" fmla="*/ 1810 h 27527"/>
                  <a:gd name="connsiteX3" fmla="*/ 48769 w 48847"/>
                  <a:gd name="connsiteY3" fmla="*/ 27527 h 27527"/>
                </a:gdLst>
                <a:ahLst/>
                <a:cxnLst>
                  <a:cxn ang="0">
                    <a:pos x="connsiteX0" y="connsiteY0"/>
                  </a:cxn>
                  <a:cxn ang="0">
                    <a:pos x="connsiteX1" y="connsiteY1"/>
                  </a:cxn>
                  <a:cxn ang="0">
                    <a:pos x="connsiteX2" y="connsiteY2"/>
                  </a:cxn>
                  <a:cxn ang="0">
                    <a:pos x="connsiteX3" y="connsiteY3"/>
                  </a:cxn>
                </a:cxnLst>
                <a:rect l="l" t="t" r="r" b="b"/>
                <a:pathLst>
                  <a:path w="48847" h="27527">
                    <a:moveTo>
                      <a:pt x="48769" y="27527"/>
                    </a:moveTo>
                    <a:cubicBezTo>
                      <a:pt x="50102" y="7144"/>
                      <a:pt x="34004" y="29623"/>
                      <a:pt x="39053" y="0"/>
                    </a:cubicBezTo>
                    <a:cubicBezTo>
                      <a:pt x="25337" y="13430"/>
                      <a:pt x="15716" y="10477"/>
                      <a:pt x="0" y="1810"/>
                    </a:cubicBezTo>
                    <a:cubicBezTo>
                      <a:pt x="11049" y="30766"/>
                      <a:pt x="34481" y="16764"/>
                      <a:pt x="48769" y="27527"/>
                    </a:cubicBezTo>
                    <a:close/>
                  </a:path>
                </a:pathLst>
              </a:custGeom>
              <a:grpFill/>
              <a:ln w="9525" cap="flat">
                <a:noFill/>
                <a:prstDash val="solid"/>
                <a:miter/>
              </a:ln>
            </p:spPr>
            <p:txBody>
              <a:bodyPr rtlCol="0" anchor="ctr"/>
              <a:lstStyle/>
              <a:p>
                <a:endParaRPr lang="en-US"/>
              </a:p>
            </p:txBody>
          </p:sp>
          <p:sp>
            <p:nvSpPr>
              <p:cNvPr id="74380" name="Freeform: Shape 74379">
                <a:extLst>
                  <a:ext uri="{FF2B5EF4-FFF2-40B4-BE49-F238E27FC236}">
                    <a16:creationId xmlns:a16="http://schemas.microsoft.com/office/drawing/2014/main" id="{A2BDDF39-40AE-432C-8EE9-D726A0743E0C}"/>
                  </a:ext>
                </a:extLst>
              </p:cNvPr>
              <p:cNvSpPr/>
              <p:nvPr/>
            </p:nvSpPr>
            <p:spPr>
              <a:xfrm>
                <a:off x="20592097" y="3705352"/>
                <a:ext cx="68674" cy="169164"/>
              </a:xfrm>
              <a:custGeom>
                <a:avLst/>
                <a:gdLst>
                  <a:gd name="connsiteX0" fmla="*/ 35719 w 68674"/>
                  <a:gd name="connsiteY0" fmla="*/ 169164 h 169164"/>
                  <a:gd name="connsiteX1" fmla="*/ 39052 w 68674"/>
                  <a:gd name="connsiteY1" fmla="*/ 135446 h 169164"/>
                  <a:gd name="connsiteX2" fmla="*/ 35719 w 68674"/>
                  <a:gd name="connsiteY2" fmla="*/ 152019 h 169164"/>
                  <a:gd name="connsiteX3" fmla="*/ 32575 w 68674"/>
                  <a:gd name="connsiteY3" fmla="*/ 74295 h 169164"/>
                  <a:gd name="connsiteX4" fmla="*/ 68675 w 68674"/>
                  <a:gd name="connsiteY4" fmla="*/ 71914 h 169164"/>
                  <a:gd name="connsiteX5" fmla="*/ 65437 w 68674"/>
                  <a:gd name="connsiteY5" fmla="*/ 28385 h 169164"/>
                  <a:gd name="connsiteX6" fmla="*/ 0 w 68674"/>
                  <a:gd name="connsiteY6" fmla="*/ 0 h 169164"/>
                  <a:gd name="connsiteX7" fmla="*/ 22860 w 68674"/>
                  <a:gd name="connsiteY7" fmla="*/ 29623 h 169164"/>
                  <a:gd name="connsiteX8" fmla="*/ 9715 w 68674"/>
                  <a:gd name="connsiteY8" fmla="*/ 44577 h 169164"/>
                  <a:gd name="connsiteX9" fmla="*/ 22574 w 68674"/>
                  <a:gd name="connsiteY9" fmla="*/ 149733 h 169164"/>
                  <a:gd name="connsiteX10" fmla="*/ 35719 w 68674"/>
                  <a:gd name="connsiteY10" fmla="*/ 169164 h 169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8674" h="169164">
                    <a:moveTo>
                      <a:pt x="35719" y="169164"/>
                    </a:moveTo>
                    <a:cubicBezTo>
                      <a:pt x="40195" y="167259"/>
                      <a:pt x="38481" y="148209"/>
                      <a:pt x="39052" y="135446"/>
                    </a:cubicBezTo>
                    <a:cubicBezTo>
                      <a:pt x="35814" y="135160"/>
                      <a:pt x="36480" y="145447"/>
                      <a:pt x="35719" y="152019"/>
                    </a:cubicBezTo>
                    <a:cubicBezTo>
                      <a:pt x="20288" y="137636"/>
                      <a:pt x="30003" y="105537"/>
                      <a:pt x="32575" y="74295"/>
                    </a:cubicBezTo>
                    <a:cubicBezTo>
                      <a:pt x="45148" y="110395"/>
                      <a:pt x="51339" y="68961"/>
                      <a:pt x="68675" y="71914"/>
                    </a:cubicBezTo>
                    <a:cubicBezTo>
                      <a:pt x="68008" y="60865"/>
                      <a:pt x="59150" y="28194"/>
                      <a:pt x="65437" y="28385"/>
                    </a:cubicBezTo>
                    <a:cubicBezTo>
                      <a:pt x="51435" y="5429"/>
                      <a:pt x="28384" y="28480"/>
                      <a:pt x="0" y="0"/>
                    </a:cubicBezTo>
                    <a:cubicBezTo>
                      <a:pt x="381" y="41529"/>
                      <a:pt x="18192" y="15240"/>
                      <a:pt x="22860" y="29623"/>
                    </a:cubicBezTo>
                    <a:cubicBezTo>
                      <a:pt x="22384" y="45530"/>
                      <a:pt x="11811" y="33147"/>
                      <a:pt x="9715" y="44577"/>
                    </a:cubicBezTo>
                    <a:cubicBezTo>
                      <a:pt x="12954" y="94107"/>
                      <a:pt x="18859" y="94298"/>
                      <a:pt x="22574" y="149733"/>
                    </a:cubicBezTo>
                    <a:cubicBezTo>
                      <a:pt x="30099" y="148590"/>
                      <a:pt x="34861" y="154019"/>
                      <a:pt x="35719" y="169164"/>
                    </a:cubicBezTo>
                    <a:close/>
                  </a:path>
                </a:pathLst>
              </a:custGeom>
              <a:grpFill/>
              <a:ln w="9525" cap="flat">
                <a:noFill/>
                <a:prstDash val="solid"/>
                <a:miter/>
              </a:ln>
            </p:spPr>
            <p:txBody>
              <a:bodyPr rtlCol="0" anchor="ctr"/>
              <a:lstStyle/>
              <a:p>
                <a:endParaRPr lang="en-US"/>
              </a:p>
            </p:txBody>
          </p:sp>
          <p:sp>
            <p:nvSpPr>
              <p:cNvPr id="74381" name="Freeform: Shape 74380">
                <a:extLst>
                  <a:ext uri="{FF2B5EF4-FFF2-40B4-BE49-F238E27FC236}">
                    <a16:creationId xmlns:a16="http://schemas.microsoft.com/office/drawing/2014/main" id="{BBC13CA4-A0B4-453B-97FF-C366F3FBAFCC}"/>
                  </a:ext>
                </a:extLst>
              </p:cNvPr>
              <p:cNvSpPr/>
              <p:nvPr/>
            </p:nvSpPr>
            <p:spPr>
              <a:xfrm>
                <a:off x="20607811" y="5185537"/>
                <a:ext cx="20005" cy="61372"/>
              </a:xfrm>
              <a:custGeom>
                <a:avLst/>
                <a:gdLst>
                  <a:gd name="connsiteX0" fmla="*/ 20005 w 20005"/>
                  <a:gd name="connsiteY0" fmla="*/ 28575 h 61372"/>
                  <a:gd name="connsiteX1" fmla="*/ 13433 w 20005"/>
                  <a:gd name="connsiteY1" fmla="*/ 1619 h 61372"/>
                  <a:gd name="connsiteX2" fmla="*/ 13338 w 20005"/>
                  <a:gd name="connsiteY2" fmla="*/ 36100 h 61372"/>
                  <a:gd name="connsiteX3" fmla="*/ 3337 w 20005"/>
                  <a:gd name="connsiteY3" fmla="*/ 0 h 61372"/>
                  <a:gd name="connsiteX4" fmla="*/ 3146 w 20005"/>
                  <a:gd name="connsiteY4" fmla="*/ 60198 h 61372"/>
                  <a:gd name="connsiteX5" fmla="*/ 20005 w 20005"/>
                  <a:gd name="connsiteY5" fmla="*/ 28575 h 61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05" h="61372">
                    <a:moveTo>
                      <a:pt x="20005" y="28575"/>
                    </a:moveTo>
                    <a:cubicBezTo>
                      <a:pt x="17814" y="19431"/>
                      <a:pt x="12290" y="18383"/>
                      <a:pt x="13433" y="1619"/>
                    </a:cubicBezTo>
                    <a:cubicBezTo>
                      <a:pt x="5051" y="1524"/>
                      <a:pt x="12385" y="30575"/>
                      <a:pt x="13338" y="36100"/>
                    </a:cubicBezTo>
                    <a:cubicBezTo>
                      <a:pt x="4480" y="37148"/>
                      <a:pt x="2384" y="22289"/>
                      <a:pt x="3337" y="0"/>
                    </a:cubicBezTo>
                    <a:cubicBezTo>
                      <a:pt x="-3807" y="19526"/>
                      <a:pt x="2670" y="45529"/>
                      <a:pt x="3146" y="60198"/>
                    </a:cubicBezTo>
                    <a:cubicBezTo>
                      <a:pt x="15719" y="68675"/>
                      <a:pt x="10575" y="28480"/>
                      <a:pt x="20005" y="28575"/>
                    </a:cubicBezTo>
                    <a:close/>
                  </a:path>
                </a:pathLst>
              </a:custGeom>
              <a:grpFill/>
              <a:ln w="9525" cap="flat">
                <a:noFill/>
                <a:prstDash val="solid"/>
                <a:miter/>
              </a:ln>
            </p:spPr>
            <p:txBody>
              <a:bodyPr rtlCol="0" anchor="ctr"/>
              <a:lstStyle/>
              <a:p>
                <a:endParaRPr lang="en-US"/>
              </a:p>
            </p:txBody>
          </p:sp>
          <p:sp>
            <p:nvSpPr>
              <p:cNvPr id="74382" name="Freeform: Shape 74381">
                <a:extLst>
                  <a:ext uri="{FF2B5EF4-FFF2-40B4-BE49-F238E27FC236}">
                    <a16:creationId xmlns:a16="http://schemas.microsoft.com/office/drawing/2014/main" id="{59C5475E-701D-401C-8881-E64641C3EC49}"/>
                  </a:ext>
                </a:extLst>
              </p:cNvPr>
              <p:cNvSpPr/>
              <p:nvPr/>
            </p:nvSpPr>
            <p:spPr>
              <a:xfrm>
                <a:off x="20532375" y="3853656"/>
                <a:ext cx="98583" cy="162877"/>
              </a:xfrm>
              <a:custGeom>
                <a:avLst/>
                <a:gdLst>
                  <a:gd name="connsiteX0" fmla="*/ 29623 w 98583"/>
                  <a:gd name="connsiteY0" fmla="*/ 61150 h 162877"/>
                  <a:gd name="connsiteX1" fmla="*/ 39529 w 98583"/>
                  <a:gd name="connsiteY1" fmla="*/ 45625 h 162877"/>
                  <a:gd name="connsiteX2" fmla="*/ 36290 w 98583"/>
                  <a:gd name="connsiteY2" fmla="*/ 10763 h 162877"/>
                  <a:gd name="connsiteX3" fmla="*/ 23146 w 98583"/>
                  <a:gd name="connsiteY3" fmla="*/ 0 h 162877"/>
                  <a:gd name="connsiteX4" fmla="*/ 23050 w 98583"/>
                  <a:gd name="connsiteY4" fmla="*/ 42958 h 162877"/>
                  <a:gd name="connsiteX5" fmla="*/ 6668 w 98583"/>
                  <a:gd name="connsiteY5" fmla="*/ 57341 h 162877"/>
                  <a:gd name="connsiteX6" fmla="*/ 0 w 98583"/>
                  <a:gd name="connsiteY6" fmla="*/ 73247 h 162877"/>
                  <a:gd name="connsiteX7" fmla="*/ 6477 w 98583"/>
                  <a:gd name="connsiteY7" fmla="*/ 100203 h 162877"/>
                  <a:gd name="connsiteX8" fmla="*/ 36100 w 98583"/>
                  <a:gd name="connsiteY8" fmla="*/ 79438 h 162877"/>
                  <a:gd name="connsiteX9" fmla="*/ 78772 w 98583"/>
                  <a:gd name="connsiteY9" fmla="*/ 95441 h 162877"/>
                  <a:gd name="connsiteX10" fmla="*/ 72104 w 98583"/>
                  <a:gd name="connsiteY10" fmla="*/ 162878 h 162877"/>
                  <a:gd name="connsiteX11" fmla="*/ 98584 w 98583"/>
                  <a:gd name="connsiteY11" fmla="*/ 81534 h 162877"/>
                  <a:gd name="connsiteX12" fmla="*/ 95345 w 98583"/>
                  <a:gd name="connsiteY12" fmla="*/ 46768 h 162877"/>
                  <a:gd name="connsiteX13" fmla="*/ 65817 w 98583"/>
                  <a:gd name="connsiteY13" fmla="*/ 24479 h 162877"/>
                  <a:gd name="connsiteX14" fmla="*/ 29623 w 98583"/>
                  <a:gd name="connsiteY14" fmla="*/ 61150 h 162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8583" h="162877">
                    <a:moveTo>
                      <a:pt x="29623" y="61150"/>
                    </a:moveTo>
                    <a:cubicBezTo>
                      <a:pt x="26765" y="43053"/>
                      <a:pt x="38291" y="24193"/>
                      <a:pt x="39529" y="45625"/>
                    </a:cubicBezTo>
                    <a:cubicBezTo>
                      <a:pt x="54673" y="31813"/>
                      <a:pt x="16288" y="10954"/>
                      <a:pt x="36290" y="10763"/>
                    </a:cubicBezTo>
                    <a:cubicBezTo>
                      <a:pt x="35338" y="-1048"/>
                      <a:pt x="28099" y="2191"/>
                      <a:pt x="23146" y="0"/>
                    </a:cubicBezTo>
                    <a:cubicBezTo>
                      <a:pt x="27813" y="32671"/>
                      <a:pt x="7239" y="54864"/>
                      <a:pt x="23050" y="42958"/>
                    </a:cubicBezTo>
                    <a:cubicBezTo>
                      <a:pt x="23432" y="77533"/>
                      <a:pt x="14573" y="64199"/>
                      <a:pt x="6668" y="57341"/>
                    </a:cubicBezTo>
                    <a:cubicBezTo>
                      <a:pt x="7811" y="72104"/>
                      <a:pt x="4000" y="72962"/>
                      <a:pt x="0" y="73247"/>
                    </a:cubicBezTo>
                    <a:cubicBezTo>
                      <a:pt x="2095" y="82296"/>
                      <a:pt x="7525" y="83439"/>
                      <a:pt x="6477" y="100203"/>
                    </a:cubicBezTo>
                    <a:cubicBezTo>
                      <a:pt x="16669" y="78867"/>
                      <a:pt x="23050" y="114014"/>
                      <a:pt x="36100" y="79438"/>
                    </a:cubicBezTo>
                    <a:cubicBezTo>
                      <a:pt x="57150" y="92774"/>
                      <a:pt x="64008" y="143446"/>
                      <a:pt x="78772" y="95441"/>
                    </a:cubicBezTo>
                    <a:cubicBezTo>
                      <a:pt x="84487" y="106489"/>
                      <a:pt x="71057" y="136684"/>
                      <a:pt x="72104" y="162878"/>
                    </a:cubicBezTo>
                    <a:cubicBezTo>
                      <a:pt x="84201" y="144875"/>
                      <a:pt x="80963" y="83915"/>
                      <a:pt x="98584" y="81534"/>
                    </a:cubicBezTo>
                    <a:cubicBezTo>
                      <a:pt x="92869" y="63055"/>
                      <a:pt x="101060" y="65246"/>
                      <a:pt x="95345" y="46768"/>
                    </a:cubicBezTo>
                    <a:cubicBezTo>
                      <a:pt x="87630" y="65818"/>
                      <a:pt x="65341" y="70199"/>
                      <a:pt x="65817" y="24479"/>
                    </a:cubicBezTo>
                    <a:cubicBezTo>
                      <a:pt x="50959" y="28575"/>
                      <a:pt x="46577" y="62579"/>
                      <a:pt x="29623" y="61150"/>
                    </a:cubicBezTo>
                    <a:close/>
                  </a:path>
                </a:pathLst>
              </a:custGeom>
              <a:grpFill/>
              <a:ln w="9525" cap="flat">
                <a:noFill/>
                <a:prstDash val="solid"/>
                <a:miter/>
              </a:ln>
            </p:spPr>
            <p:txBody>
              <a:bodyPr rtlCol="0" anchor="ctr"/>
              <a:lstStyle/>
              <a:p>
                <a:endParaRPr lang="en-US"/>
              </a:p>
            </p:txBody>
          </p:sp>
          <p:sp>
            <p:nvSpPr>
              <p:cNvPr id="74383" name="Freeform: Shape 74382">
                <a:extLst>
                  <a:ext uri="{FF2B5EF4-FFF2-40B4-BE49-F238E27FC236}">
                    <a16:creationId xmlns:a16="http://schemas.microsoft.com/office/drawing/2014/main" id="{AE96E171-92FB-44CB-87BD-3C8484B1B6F4}"/>
                  </a:ext>
                </a:extLst>
              </p:cNvPr>
              <p:cNvSpPr/>
              <p:nvPr/>
            </p:nvSpPr>
            <p:spPr>
              <a:xfrm>
                <a:off x="20608099" y="5065427"/>
                <a:ext cx="16764" cy="49807"/>
              </a:xfrm>
              <a:custGeom>
                <a:avLst/>
                <a:gdLst>
                  <a:gd name="connsiteX0" fmla="*/ 3334 w 16764"/>
                  <a:gd name="connsiteY0" fmla="*/ 34290 h 49807"/>
                  <a:gd name="connsiteX1" fmla="*/ 16764 w 16764"/>
                  <a:gd name="connsiteY1" fmla="*/ 2191 h 49807"/>
                  <a:gd name="connsiteX2" fmla="*/ 6668 w 16764"/>
                  <a:gd name="connsiteY2" fmla="*/ 17716 h 49807"/>
                  <a:gd name="connsiteX3" fmla="*/ 3429 w 16764"/>
                  <a:gd name="connsiteY3" fmla="*/ 0 h 49807"/>
                  <a:gd name="connsiteX4" fmla="*/ 0 w 16764"/>
                  <a:gd name="connsiteY4" fmla="*/ 25146 h 49807"/>
                  <a:gd name="connsiteX5" fmla="*/ 3334 w 16764"/>
                  <a:gd name="connsiteY5" fmla="*/ 34290 h 49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64" h="49807">
                    <a:moveTo>
                      <a:pt x="3334" y="34290"/>
                    </a:moveTo>
                    <a:cubicBezTo>
                      <a:pt x="8858" y="75152"/>
                      <a:pt x="15811" y="24955"/>
                      <a:pt x="16764" y="2191"/>
                    </a:cubicBezTo>
                    <a:cubicBezTo>
                      <a:pt x="11049" y="857"/>
                      <a:pt x="8096" y="7048"/>
                      <a:pt x="6668" y="17716"/>
                    </a:cubicBezTo>
                    <a:cubicBezTo>
                      <a:pt x="3429" y="16859"/>
                      <a:pt x="4096" y="6763"/>
                      <a:pt x="3429" y="0"/>
                    </a:cubicBezTo>
                    <a:cubicBezTo>
                      <a:pt x="-476" y="762"/>
                      <a:pt x="571" y="15145"/>
                      <a:pt x="0" y="25146"/>
                    </a:cubicBezTo>
                    <a:cubicBezTo>
                      <a:pt x="8477" y="11906"/>
                      <a:pt x="16097" y="32861"/>
                      <a:pt x="3334" y="34290"/>
                    </a:cubicBezTo>
                    <a:close/>
                  </a:path>
                </a:pathLst>
              </a:custGeom>
              <a:grpFill/>
              <a:ln w="9525" cap="flat">
                <a:noFill/>
                <a:prstDash val="solid"/>
                <a:miter/>
              </a:ln>
            </p:spPr>
            <p:txBody>
              <a:bodyPr rtlCol="0" anchor="ctr"/>
              <a:lstStyle/>
              <a:p>
                <a:endParaRPr lang="en-US"/>
              </a:p>
            </p:txBody>
          </p:sp>
          <p:sp>
            <p:nvSpPr>
              <p:cNvPr id="74384" name="Freeform: Shape 74383">
                <a:extLst>
                  <a:ext uri="{FF2B5EF4-FFF2-40B4-BE49-F238E27FC236}">
                    <a16:creationId xmlns:a16="http://schemas.microsoft.com/office/drawing/2014/main" id="{BB5D0E37-221F-414E-A0EE-B452E6378CDA}"/>
                  </a:ext>
                </a:extLst>
              </p:cNvPr>
              <p:cNvSpPr/>
              <p:nvPr/>
            </p:nvSpPr>
            <p:spPr>
              <a:xfrm>
                <a:off x="20559903" y="4574875"/>
                <a:ext cx="66293" cy="41352"/>
              </a:xfrm>
              <a:custGeom>
                <a:avLst/>
                <a:gdLst>
                  <a:gd name="connsiteX0" fmla="*/ 66294 w 66293"/>
                  <a:gd name="connsiteY0" fmla="*/ 3538 h 41352"/>
                  <a:gd name="connsiteX1" fmla="*/ 0 w 66293"/>
                  <a:gd name="connsiteY1" fmla="*/ 9349 h 41352"/>
                  <a:gd name="connsiteX2" fmla="*/ 0 w 66293"/>
                  <a:gd name="connsiteY2" fmla="*/ 26493 h 41352"/>
                  <a:gd name="connsiteX3" fmla="*/ 33147 w 66293"/>
                  <a:gd name="connsiteY3" fmla="*/ 14968 h 41352"/>
                  <a:gd name="connsiteX4" fmla="*/ 36386 w 66293"/>
                  <a:gd name="connsiteY4" fmla="*/ 41352 h 41352"/>
                  <a:gd name="connsiteX5" fmla="*/ 66294 w 66293"/>
                  <a:gd name="connsiteY5" fmla="*/ 3538 h 41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93" h="41352">
                    <a:moveTo>
                      <a:pt x="66294" y="3538"/>
                    </a:moveTo>
                    <a:cubicBezTo>
                      <a:pt x="51339" y="-9130"/>
                      <a:pt x="23526" y="16873"/>
                      <a:pt x="0" y="9349"/>
                    </a:cubicBezTo>
                    <a:cubicBezTo>
                      <a:pt x="2000" y="17445"/>
                      <a:pt x="4000" y="25350"/>
                      <a:pt x="0" y="26493"/>
                    </a:cubicBezTo>
                    <a:cubicBezTo>
                      <a:pt x="11906" y="41924"/>
                      <a:pt x="17716" y="5253"/>
                      <a:pt x="33147" y="14968"/>
                    </a:cubicBezTo>
                    <a:cubicBezTo>
                      <a:pt x="40577" y="21064"/>
                      <a:pt x="29051" y="27732"/>
                      <a:pt x="36386" y="41352"/>
                    </a:cubicBezTo>
                    <a:cubicBezTo>
                      <a:pt x="49530" y="37638"/>
                      <a:pt x="46482" y="-11416"/>
                      <a:pt x="66294" y="3538"/>
                    </a:cubicBezTo>
                    <a:close/>
                  </a:path>
                </a:pathLst>
              </a:custGeom>
              <a:grpFill/>
              <a:ln w="9525" cap="flat">
                <a:noFill/>
                <a:prstDash val="solid"/>
                <a:miter/>
              </a:ln>
            </p:spPr>
            <p:txBody>
              <a:bodyPr rtlCol="0" anchor="ctr"/>
              <a:lstStyle/>
              <a:p>
                <a:endParaRPr lang="en-US"/>
              </a:p>
            </p:txBody>
          </p:sp>
          <p:sp>
            <p:nvSpPr>
              <p:cNvPr id="74385" name="Freeform: Shape 74384">
                <a:extLst>
                  <a:ext uri="{FF2B5EF4-FFF2-40B4-BE49-F238E27FC236}">
                    <a16:creationId xmlns:a16="http://schemas.microsoft.com/office/drawing/2014/main" id="{765DC3AF-1C66-4C75-8C21-B63884ED9E56}"/>
                  </a:ext>
                </a:extLst>
              </p:cNvPr>
              <p:cNvSpPr/>
              <p:nvPr/>
            </p:nvSpPr>
            <p:spPr>
              <a:xfrm>
                <a:off x="20592763" y="3387402"/>
                <a:ext cx="32575" cy="23151"/>
              </a:xfrm>
              <a:custGeom>
                <a:avLst/>
                <a:gdLst>
                  <a:gd name="connsiteX0" fmla="*/ 32576 w 32575"/>
                  <a:gd name="connsiteY0" fmla="*/ 23151 h 23151"/>
                  <a:gd name="connsiteX1" fmla="*/ 0 w 32575"/>
                  <a:gd name="connsiteY1" fmla="*/ 8864 h 23151"/>
                  <a:gd name="connsiteX2" fmla="*/ 32576 w 32575"/>
                  <a:gd name="connsiteY2" fmla="*/ 23151 h 23151"/>
                </a:gdLst>
                <a:ahLst/>
                <a:cxnLst>
                  <a:cxn ang="0">
                    <a:pos x="connsiteX0" y="connsiteY0"/>
                  </a:cxn>
                  <a:cxn ang="0">
                    <a:pos x="connsiteX1" y="connsiteY1"/>
                  </a:cxn>
                  <a:cxn ang="0">
                    <a:pos x="connsiteX2" y="connsiteY2"/>
                  </a:cxn>
                </a:cxnLst>
                <a:rect l="l" t="t" r="r" b="b"/>
                <a:pathLst>
                  <a:path w="32575" h="23151">
                    <a:moveTo>
                      <a:pt x="32576" y="23151"/>
                    </a:moveTo>
                    <a:cubicBezTo>
                      <a:pt x="24670" y="-22473"/>
                      <a:pt x="15431" y="14388"/>
                      <a:pt x="0" y="8864"/>
                    </a:cubicBezTo>
                    <a:cubicBezTo>
                      <a:pt x="10478" y="27152"/>
                      <a:pt x="16669" y="11626"/>
                      <a:pt x="32576" y="23151"/>
                    </a:cubicBezTo>
                    <a:close/>
                  </a:path>
                </a:pathLst>
              </a:custGeom>
              <a:grpFill/>
              <a:ln w="9525" cap="flat">
                <a:noFill/>
                <a:prstDash val="solid"/>
                <a:miter/>
              </a:ln>
            </p:spPr>
            <p:txBody>
              <a:bodyPr rtlCol="0" anchor="ctr"/>
              <a:lstStyle/>
              <a:p>
                <a:endParaRPr lang="en-US"/>
              </a:p>
            </p:txBody>
          </p:sp>
          <p:sp>
            <p:nvSpPr>
              <p:cNvPr id="74386" name="Freeform: Shape 74385">
                <a:extLst>
                  <a:ext uri="{FF2B5EF4-FFF2-40B4-BE49-F238E27FC236}">
                    <a16:creationId xmlns:a16="http://schemas.microsoft.com/office/drawing/2014/main" id="{37F82D8D-2FB8-4EC1-86B1-45B059519C97}"/>
                  </a:ext>
                </a:extLst>
              </p:cNvPr>
              <p:cNvSpPr/>
              <p:nvPr/>
            </p:nvSpPr>
            <p:spPr>
              <a:xfrm>
                <a:off x="20589525" y="3337306"/>
                <a:ext cx="22764" cy="51528"/>
              </a:xfrm>
              <a:custGeom>
                <a:avLst/>
                <a:gdLst>
                  <a:gd name="connsiteX0" fmla="*/ 22765 w 22764"/>
                  <a:gd name="connsiteY0" fmla="*/ 36671 h 51528"/>
                  <a:gd name="connsiteX1" fmla="*/ 9810 w 22764"/>
                  <a:gd name="connsiteY1" fmla="*/ 0 h 51528"/>
                  <a:gd name="connsiteX2" fmla="*/ 9810 w 22764"/>
                  <a:gd name="connsiteY2" fmla="*/ 25813 h 51528"/>
                  <a:gd name="connsiteX3" fmla="*/ 0 w 22764"/>
                  <a:gd name="connsiteY3" fmla="*/ 41339 h 51528"/>
                  <a:gd name="connsiteX4" fmla="*/ 22765 w 22764"/>
                  <a:gd name="connsiteY4" fmla="*/ 36671 h 5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64" h="51528">
                    <a:moveTo>
                      <a:pt x="22765" y="36671"/>
                    </a:moveTo>
                    <a:cubicBezTo>
                      <a:pt x="19812" y="20955"/>
                      <a:pt x="10859" y="20383"/>
                      <a:pt x="9810" y="0"/>
                    </a:cubicBezTo>
                    <a:cubicBezTo>
                      <a:pt x="4000" y="5429"/>
                      <a:pt x="9334" y="15621"/>
                      <a:pt x="9810" y="25813"/>
                    </a:cubicBezTo>
                    <a:cubicBezTo>
                      <a:pt x="7429" y="33433"/>
                      <a:pt x="3810" y="37814"/>
                      <a:pt x="0" y="41339"/>
                    </a:cubicBezTo>
                    <a:cubicBezTo>
                      <a:pt x="7715" y="73438"/>
                      <a:pt x="9716" y="17717"/>
                      <a:pt x="22765" y="36671"/>
                    </a:cubicBezTo>
                    <a:close/>
                  </a:path>
                </a:pathLst>
              </a:custGeom>
              <a:grpFill/>
              <a:ln w="9525" cap="flat">
                <a:noFill/>
                <a:prstDash val="solid"/>
                <a:miter/>
              </a:ln>
            </p:spPr>
            <p:txBody>
              <a:bodyPr rtlCol="0" anchor="ctr"/>
              <a:lstStyle/>
              <a:p>
                <a:endParaRPr lang="en-US"/>
              </a:p>
            </p:txBody>
          </p:sp>
          <p:sp>
            <p:nvSpPr>
              <p:cNvPr id="74387" name="Freeform: Shape 74386">
                <a:extLst>
                  <a:ext uri="{FF2B5EF4-FFF2-40B4-BE49-F238E27FC236}">
                    <a16:creationId xmlns:a16="http://schemas.microsoft.com/office/drawing/2014/main" id="{992F2511-A148-48FD-B9C7-F0D801A9C5BF}"/>
                  </a:ext>
                </a:extLst>
              </p:cNvPr>
              <p:cNvSpPr/>
              <p:nvPr/>
            </p:nvSpPr>
            <p:spPr>
              <a:xfrm>
                <a:off x="20577904" y="5079047"/>
                <a:ext cx="26765" cy="51464"/>
              </a:xfrm>
              <a:custGeom>
                <a:avLst/>
                <a:gdLst>
                  <a:gd name="connsiteX0" fmla="*/ 26765 w 26765"/>
                  <a:gd name="connsiteY0" fmla="*/ 36576 h 51464"/>
                  <a:gd name="connsiteX1" fmla="*/ 13526 w 26765"/>
                  <a:gd name="connsiteY1" fmla="*/ 0 h 51464"/>
                  <a:gd name="connsiteX2" fmla="*/ 0 w 26765"/>
                  <a:gd name="connsiteY2" fmla="*/ 49244 h 51464"/>
                  <a:gd name="connsiteX3" fmla="*/ 6763 w 26765"/>
                  <a:gd name="connsiteY3" fmla="*/ 16002 h 51464"/>
                  <a:gd name="connsiteX4" fmla="*/ 26765 w 26765"/>
                  <a:gd name="connsiteY4" fmla="*/ 36576 h 51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65" h="51464">
                    <a:moveTo>
                      <a:pt x="26765" y="36576"/>
                    </a:moveTo>
                    <a:cubicBezTo>
                      <a:pt x="23813" y="20955"/>
                      <a:pt x="14574" y="20384"/>
                      <a:pt x="13526" y="0"/>
                    </a:cubicBezTo>
                    <a:cubicBezTo>
                      <a:pt x="5906" y="7906"/>
                      <a:pt x="1334" y="23908"/>
                      <a:pt x="0" y="49244"/>
                    </a:cubicBezTo>
                    <a:cubicBezTo>
                      <a:pt x="10002" y="59627"/>
                      <a:pt x="6001" y="31052"/>
                      <a:pt x="6763" y="16002"/>
                    </a:cubicBezTo>
                    <a:cubicBezTo>
                      <a:pt x="13050" y="24003"/>
                      <a:pt x="19050" y="32576"/>
                      <a:pt x="26765" y="36576"/>
                    </a:cubicBezTo>
                    <a:close/>
                  </a:path>
                </a:pathLst>
              </a:custGeom>
              <a:grpFill/>
              <a:ln w="9525" cap="flat">
                <a:noFill/>
                <a:prstDash val="solid"/>
                <a:miter/>
              </a:ln>
            </p:spPr>
            <p:txBody>
              <a:bodyPr rtlCol="0" anchor="ctr"/>
              <a:lstStyle/>
              <a:p>
                <a:endParaRPr lang="en-US"/>
              </a:p>
            </p:txBody>
          </p:sp>
          <p:sp>
            <p:nvSpPr>
              <p:cNvPr id="74388" name="Freeform: Shape 74387">
                <a:extLst>
                  <a:ext uri="{FF2B5EF4-FFF2-40B4-BE49-F238E27FC236}">
                    <a16:creationId xmlns:a16="http://schemas.microsoft.com/office/drawing/2014/main" id="{8F0116C9-337E-49C4-89C6-DE01BBAF7337}"/>
                  </a:ext>
                </a:extLst>
              </p:cNvPr>
              <p:cNvSpPr/>
              <p:nvPr/>
            </p:nvSpPr>
            <p:spPr>
              <a:xfrm>
                <a:off x="20565617" y="3803745"/>
                <a:ext cx="22922" cy="64008"/>
              </a:xfrm>
              <a:custGeom>
                <a:avLst/>
                <a:gdLst>
                  <a:gd name="connsiteX0" fmla="*/ 22765 w 22922"/>
                  <a:gd name="connsiteY0" fmla="*/ 64008 h 64008"/>
                  <a:gd name="connsiteX1" fmla="*/ 0 w 22922"/>
                  <a:gd name="connsiteY1" fmla="*/ 0 h 64008"/>
                  <a:gd name="connsiteX2" fmla="*/ 12954 w 22922"/>
                  <a:gd name="connsiteY2" fmla="*/ 53721 h 64008"/>
                  <a:gd name="connsiteX3" fmla="*/ 22765 w 22922"/>
                  <a:gd name="connsiteY3" fmla="*/ 64008 h 64008"/>
                </a:gdLst>
                <a:ahLst/>
                <a:cxnLst>
                  <a:cxn ang="0">
                    <a:pos x="connsiteX0" y="connsiteY0"/>
                  </a:cxn>
                  <a:cxn ang="0">
                    <a:pos x="connsiteX1" y="connsiteY1"/>
                  </a:cxn>
                  <a:cxn ang="0">
                    <a:pos x="connsiteX2" y="connsiteY2"/>
                  </a:cxn>
                  <a:cxn ang="0">
                    <a:pos x="connsiteX3" y="connsiteY3"/>
                  </a:cxn>
                </a:cxnLst>
                <a:rect l="l" t="t" r="r" b="b"/>
                <a:pathLst>
                  <a:path w="22922" h="64008">
                    <a:moveTo>
                      <a:pt x="22765" y="64008"/>
                    </a:moveTo>
                    <a:cubicBezTo>
                      <a:pt x="24479" y="53912"/>
                      <a:pt x="11906" y="5334"/>
                      <a:pt x="0" y="0"/>
                    </a:cubicBezTo>
                    <a:cubicBezTo>
                      <a:pt x="0" y="28289"/>
                      <a:pt x="16193" y="17621"/>
                      <a:pt x="12954" y="53721"/>
                    </a:cubicBezTo>
                    <a:cubicBezTo>
                      <a:pt x="17621" y="53912"/>
                      <a:pt x="22289" y="54007"/>
                      <a:pt x="22765" y="64008"/>
                    </a:cubicBezTo>
                    <a:close/>
                  </a:path>
                </a:pathLst>
              </a:custGeom>
              <a:grpFill/>
              <a:ln w="9525" cap="flat">
                <a:noFill/>
                <a:prstDash val="solid"/>
                <a:miter/>
              </a:ln>
            </p:spPr>
            <p:txBody>
              <a:bodyPr rtlCol="0" anchor="ctr"/>
              <a:lstStyle/>
              <a:p>
                <a:endParaRPr lang="en-US"/>
              </a:p>
            </p:txBody>
          </p:sp>
          <p:sp>
            <p:nvSpPr>
              <p:cNvPr id="74389" name="Freeform: Shape 74388">
                <a:extLst>
                  <a:ext uri="{FF2B5EF4-FFF2-40B4-BE49-F238E27FC236}">
                    <a16:creationId xmlns:a16="http://schemas.microsoft.com/office/drawing/2014/main" id="{45F7FA64-361D-4D11-A6DD-63B2A86C602D}"/>
                  </a:ext>
                </a:extLst>
              </p:cNvPr>
              <p:cNvSpPr/>
              <p:nvPr/>
            </p:nvSpPr>
            <p:spPr>
              <a:xfrm>
                <a:off x="20560664" y="5228971"/>
                <a:ext cx="20219" cy="60776"/>
              </a:xfrm>
              <a:custGeom>
                <a:avLst/>
                <a:gdLst>
                  <a:gd name="connsiteX0" fmla="*/ 13526 w 20219"/>
                  <a:gd name="connsiteY0" fmla="*/ 27622 h 60776"/>
                  <a:gd name="connsiteX1" fmla="*/ 0 w 20219"/>
                  <a:gd name="connsiteY1" fmla="*/ 42481 h 60776"/>
                  <a:gd name="connsiteX2" fmla="*/ 6668 w 20219"/>
                  <a:gd name="connsiteY2" fmla="*/ 60769 h 60776"/>
                  <a:gd name="connsiteX3" fmla="*/ 20098 w 20219"/>
                  <a:gd name="connsiteY3" fmla="*/ 28575 h 60776"/>
                  <a:gd name="connsiteX4" fmla="*/ 3524 w 20219"/>
                  <a:gd name="connsiteY4" fmla="*/ 0 h 60776"/>
                  <a:gd name="connsiteX5" fmla="*/ 13526 w 20219"/>
                  <a:gd name="connsiteY5" fmla="*/ 27622 h 6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19" h="60776">
                    <a:moveTo>
                      <a:pt x="13526" y="27622"/>
                    </a:moveTo>
                    <a:cubicBezTo>
                      <a:pt x="12668" y="42576"/>
                      <a:pt x="7715" y="46196"/>
                      <a:pt x="0" y="42481"/>
                    </a:cubicBezTo>
                    <a:cubicBezTo>
                      <a:pt x="762" y="51911"/>
                      <a:pt x="6668" y="49339"/>
                      <a:pt x="6668" y="60769"/>
                    </a:cubicBezTo>
                    <a:cubicBezTo>
                      <a:pt x="15240" y="61341"/>
                      <a:pt x="11525" y="28003"/>
                      <a:pt x="20098" y="28575"/>
                    </a:cubicBezTo>
                    <a:cubicBezTo>
                      <a:pt x="21813" y="1905"/>
                      <a:pt x="4763" y="19526"/>
                      <a:pt x="3524" y="0"/>
                    </a:cubicBezTo>
                    <a:cubicBezTo>
                      <a:pt x="-3524" y="1619"/>
                      <a:pt x="6954" y="30480"/>
                      <a:pt x="13526" y="27622"/>
                    </a:cubicBezTo>
                    <a:close/>
                  </a:path>
                </a:pathLst>
              </a:custGeom>
              <a:grpFill/>
              <a:ln w="9525" cap="flat">
                <a:noFill/>
                <a:prstDash val="solid"/>
                <a:miter/>
              </a:ln>
            </p:spPr>
            <p:txBody>
              <a:bodyPr rtlCol="0" anchor="ctr"/>
              <a:lstStyle/>
              <a:p>
                <a:endParaRPr lang="en-US"/>
              </a:p>
            </p:txBody>
          </p:sp>
          <p:sp>
            <p:nvSpPr>
              <p:cNvPr id="74390" name="Freeform: Shape 74389">
                <a:extLst>
                  <a:ext uri="{FF2B5EF4-FFF2-40B4-BE49-F238E27FC236}">
                    <a16:creationId xmlns:a16="http://schemas.microsoft.com/office/drawing/2014/main" id="{FEBF7723-ED58-4F74-9377-086C98D3446E}"/>
                  </a:ext>
                </a:extLst>
              </p:cNvPr>
              <p:cNvSpPr/>
              <p:nvPr/>
            </p:nvSpPr>
            <p:spPr>
              <a:xfrm>
                <a:off x="20557712" y="5148420"/>
                <a:ext cx="23336" cy="64644"/>
              </a:xfrm>
              <a:custGeom>
                <a:avLst/>
                <a:gdLst>
                  <a:gd name="connsiteX0" fmla="*/ 13240 w 23336"/>
                  <a:gd name="connsiteY0" fmla="*/ 64645 h 64644"/>
                  <a:gd name="connsiteX1" fmla="*/ 13240 w 23336"/>
                  <a:gd name="connsiteY1" fmla="*/ 56072 h 64644"/>
                  <a:gd name="connsiteX2" fmla="*/ 23336 w 23336"/>
                  <a:gd name="connsiteY2" fmla="*/ 23496 h 64644"/>
                  <a:gd name="connsiteX3" fmla="*/ 0 w 23336"/>
                  <a:gd name="connsiteY3" fmla="*/ 2351 h 64644"/>
                  <a:gd name="connsiteX4" fmla="*/ 3143 w 23336"/>
                  <a:gd name="connsiteY4" fmla="*/ 63025 h 64644"/>
                  <a:gd name="connsiteX5" fmla="*/ 13240 w 23336"/>
                  <a:gd name="connsiteY5" fmla="*/ 64645 h 6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 h="64644">
                    <a:moveTo>
                      <a:pt x="13240" y="64645"/>
                    </a:moveTo>
                    <a:cubicBezTo>
                      <a:pt x="17050" y="63692"/>
                      <a:pt x="15145" y="56358"/>
                      <a:pt x="13240" y="56072"/>
                    </a:cubicBezTo>
                    <a:cubicBezTo>
                      <a:pt x="12764" y="34546"/>
                      <a:pt x="18479" y="30164"/>
                      <a:pt x="23336" y="23496"/>
                    </a:cubicBezTo>
                    <a:cubicBezTo>
                      <a:pt x="15430" y="1018"/>
                      <a:pt x="13621" y="-3555"/>
                      <a:pt x="0" y="2351"/>
                    </a:cubicBezTo>
                    <a:cubicBezTo>
                      <a:pt x="7906" y="31879"/>
                      <a:pt x="11239" y="27878"/>
                      <a:pt x="3143" y="63025"/>
                    </a:cubicBezTo>
                    <a:cubicBezTo>
                      <a:pt x="8954" y="65692"/>
                      <a:pt x="11906" y="49690"/>
                      <a:pt x="13240" y="64645"/>
                    </a:cubicBezTo>
                    <a:close/>
                  </a:path>
                </a:pathLst>
              </a:custGeom>
              <a:grpFill/>
              <a:ln w="9525" cap="flat">
                <a:noFill/>
                <a:prstDash val="solid"/>
                <a:miter/>
              </a:ln>
            </p:spPr>
            <p:txBody>
              <a:bodyPr rtlCol="0" anchor="ctr"/>
              <a:lstStyle/>
              <a:p>
                <a:endParaRPr lang="en-US"/>
              </a:p>
            </p:txBody>
          </p:sp>
          <p:sp>
            <p:nvSpPr>
              <p:cNvPr id="74391" name="Freeform: Shape 74390">
                <a:extLst>
                  <a:ext uri="{FF2B5EF4-FFF2-40B4-BE49-F238E27FC236}">
                    <a16:creationId xmlns:a16="http://schemas.microsoft.com/office/drawing/2014/main" id="{2CD55ADC-C180-415D-90D1-DBE1D7DE935B}"/>
                  </a:ext>
                </a:extLst>
              </p:cNvPr>
              <p:cNvSpPr/>
              <p:nvPr/>
            </p:nvSpPr>
            <p:spPr>
              <a:xfrm>
                <a:off x="20559807" y="3527996"/>
                <a:ext cx="22764" cy="46767"/>
              </a:xfrm>
              <a:custGeom>
                <a:avLst/>
                <a:gdLst>
                  <a:gd name="connsiteX0" fmla="*/ 22765 w 22764"/>
                  <a:gd name="connsiteY0" fmla="*/ 46768 h 46767"/>
                  <a:gd name="connsiteX1" fmla="*/ 0 w 22764"/>
                  <a:gd name="connsiteY1" fmla="*/ 0 h 46767"/>
                  <a:gd name="connsiteX2" fmla="*/ 22765 w 22764"/>
                  <a:gd name="connsiteY2" fmla="*/ 46768 h 46767"/>
                </a:gdLst>
                <a:ahLst/>
                <a:cxnLst>
                  <a:cxn ang="0">
                    <a:pos x="connsiteX0" y="connsiteY0"/>
                  </a:cxn>
                  <a:cxn ang="0">
                    <a:pos x="connsiteX1" y="connsiteY1"/>
                  </a:cxn>
                  <a:cxn ang="0">
                    <a:pos x="connsiteX2" y="connsiteY2"/>
                  </a:cxn>
                </a:cxnLst>
                <a:rect l="l" t="t" r="r" b="b"/>
                <a:pathLst>
                  <a:path w="22764" h="46767">
                    <a:moveTo>
                      <a:pt x="22765" y="46768"/>
                    </a:moveTo>
                    <a:cubicBezTo>
                      <a:pt x="12287" y="38386"/>
                      <a:pt x="13240" y="1810"/>
                      <a:pt x="0" y="0"/>
                    </a:cubicBezTo>
                    <a:cubicBezTo>
                      <a:pt x="6191" y="19050"/>
                      <a:pt x="8763" y="46768"/>
                      <a:pt x="22765" y="46768"/>
                    </a:cubicBezTo>
                    <a:close/>
                  </a:path>
                </a:pathLst>
              </a:custGeom>
              <a:grpFill/>
              <a:ln w="9525" cap="flat">
                <a:noFill/>
                <a:prstDash val="solid"/>
                <a:miter/>
              </a:ln>
            </p:spPr>
            <p:txBody>
              <a:bodyPr rtlCol="0" anchor="ctr"/>
              <a:lstStyle/>
              <a:p>
                <a:endParaRPr lang="en-US"/>
              </a:p>
            </p:txBody>
          </p:sp>
          <p:sp>
            <p:nvSpPr>
              <p:cNvPr id="74392" name="Freeform: Shape 74391">
                <a:extLst>
                  <a:ext uri="{FF2B5EF4-FFF2-40B4-BE49-F238E27FC236}">
                    <a16:creationId xmlns:a16="http://schemas.microsoft.com/office/drawing/2014/main" id="{AA94DD84-3FD2-4CE2-9B48-1B5BF08ED55F}"/>
                  </a:ext>
                </a:extLst>
              </p:cNvPr>
              <p:cNvSpPr/>
              <p:nvPr/>
            </p:nvSpPr>
            <p:spPr>
              <a:xfrm>
                <a:off x="20491608" y="3433508"/>
                <a:ext cx="91249" cy="43895"/>
              </a:xfrm>
              <a:custGeom>
                <a:avLst/>
                <a:gdLst>
                  <a:gd name="connsiteX0" fmla="*/ 6382 w 91249"/>
                  <a:gd name="connsiteY0" fmla="*/ 40862 h 43895"/>
                  <a:gd name="connsiteX1" fmla="*/ 91250 w 91249"/>
                  <a:gd name="connsiteY1" fmla="*/ 29718 h 43895"/>
                  <a:gd name="connsiteX2" fmla="*/ 68485 w 91249"/>
                  <a:gd name="connsiteY2" fmla="*/ 0 h 43895"/>
                  <a:gd name="connsiteX3" fmla="*/ 39053 w 91249"/>
                  <a:gd name="connsiteY3" fmla="*/ 29242 h 43895"/>
                  <a:gd name="connsiteX4" fmla="*/ 42386 w 91249"/>
                  <a:gd name="connsiteY4" fmla="*/ 12668 h 43895"/>
                  <a:gd name="connsiteX5" fmla="*/ 0 w 91249"/>
                  <a:gd name="connsiteY5" fmla="*/ 22479 h 43895"/>
                  <a:gd name="connsiteX6" fmla="*/ 6382 w 91249"/>
                  <a:gd name="connsiteY6" fmla="*/ 40862 h 43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249" h="43895">
                    <a:moveTo>
                      <a:pt x="6382" y="40862"/>
                    </a:moveTo>
                    <a:cubicBezTo>
                      <a:pt x="38577" y="50673"/>
                      <a:pt x="54007" y="33909"/>
                      <a:pt x="91250" y="29718"/>
                    </a:cubicBezTo>
                    <a:cubicBezTo>
                      <a:pt x="89631" y="5334"/>
                      <a:pt x="75629" y="11240"/>
                      <a:pt x="68485" y="0"/>
                    </a:cubicBezTo>
                    <a:cubicBezTo>
                      <a:pt x="57531" y="6572"/>
                      <a:pt x="50483" y="24193"/>
                      <a:pt x="39053" y="29242"/>
                    </a:cubicBezTo>
                    <a:cubicBezTo>
                      <a:pt x="34480" y="25337"/>
                      <a:pt x="38862" y="14097"/>
                      <a:pt x="42386" y="12668"/>
                    </a:cubicBezTo>
                    <a:cubicBezTo>
                      <a:pt x="31052" y="9430"/>
                      <a:pt x="5429" y="15240"/>
                      <a:pt x="0" y="22479"/>
                    </a:cubicBezTo>
                    <a:cubicBezTo>
                      <a:pt x="5525" y="20383"/>
                      <a:pt x="6001" y="30290"/>
                      <a:pt x="6382" y="40862"/>
                    </a:cubicBezTo>
                    <a:close/>
                  </a:path>
                </a:pathLst>
              </a:custGeom>
              <a:grpFill/>
              <a:ln w="9525" cap="flat">
                <a:noFill/>
                <a:prstDash val="solid"/>
                <a:miter/>
              </a:ln>
            </p:spPr>
            <p:txBody>
              <a:bodyPr rtlCol="0" anchor="ctr"/>
              <a:lstStyle/>
              <a:p>
                <a:endParaRPr lang="en-US"/>
              </a:p>
            </p:txBody>
          </p:sp>
          <p:sp>
            <p:nvSpPr>
              <p:cNvPr id="74393" name="Freeform: Shape 74392">
                <a:extLst>
                  <a:ext uri="{FF2B5EF4-FFF2-40B4-BE49-F238E27FC236}">
                    <a16:creationId xmlns:a16="http://schemas.microsoft.com/office/drawing/2014/main" id="{D6698B86-5497-42E4-B967-752637496318}"/>
                  </a:ext>
                </a:extLst>
              </p:cNvPr>
              <p:cNvSpPr/>
              <p:nvPr/>
            </p:nvSpPr>
            <p:spPr>
              <a:xfrm>
                <a:off x="20551330" y="3042008"/>
                <a:ext cx="23536" cy="12725"/>
              </a:xfrm>
              <a:custGeom>
                <a:avLst/>
                <a:gdLst>
                  <a:gd name="connsiteX0" fmla="*/ 0 w 23536"/>
                  <a:gd name="connsiteY0" fmla="*/ 3737 h 12725"/>
                  <a:gd name="connsiteX1" fmla="*/ 0 w 23536"/>
                  <a:gd name="connsiteY1" fmla="*/ 3737 h 12725"/>
                  <a:gd name="connsiteX2" fmla="*/ 0 w 23536"/>
                  <a:gd name="connsiteY2" fmla="*/ 3737 h 12725"/>
                </a:gdLst>
                <a:ahLst/>
                <a:cxnLst>
                  <a:cxn ang="0">
                    <a:pos x="connsiteX0" y="connsiteY0"/>
                  </a:cxn>
                  <a:cxn ang="0">
                    <a:pos x="connsiteX1" y="connsiteY1"/>
                  </a:cxn>
                  <a:cxn ang="0">
                    <a:pos x="connsiteX2" y="connsiteY2"/>
                  </a:cxn>
                </a:cxnLst>
                <a:rect l="l" t="t" r="r" b="b"/>
                <a:pathLst>
                  <a:path w="23536" h="12725">
                    <a:moveTo>
                      <a:pt x="0" y="3737"/>
                    </a:moveTo>
                    <a:cubicBezTo>
                      <a:pt x="27051" y="30407"/>
                      <a:pt x="35433" y="-12360"/>
                      <a:pt x="0" y="3737"/>
                    </a:cubicBezTo>
                    <a:lnTo>
                      <a:pt x="0" y="3737"/>
                    </a:lnTo>
                    <a:close/>
                  </a:path>
                </a:pathLst>
              </a:custGeom>
              <a:grpFill/>
              <a:ln w="9525" cap="flat">
                <a:noFill/>
                <a:prstDash val="solid"/>
                <a:miter/>
              </a:ln>
            </p:spPr>
            <p:txBody>
              <a:bodyPr rtlCol="0" anchor="ctr"/>
              <a:lstStyle/>
              <a:p>
                <a:endParaRPr lang="en-US"/>
              </a:p>
            </p:txBody>
          </p:sp>
          <p:sp>
            <p:nvSpPr>
              <p:cNvPr id="74394" name="Freeform: Shape 74393">
                <a:extLst>
                  <a:ext uri="{FF2B5EF4-FFF2-40B4-BE49-F238E27FC236}">
                    <a16:creationId xmlns:a16="http://schemas.microsoft.com/office/drawing/2014/main" id="{C6FBD565-586E-4A4F-B4AA-6A9FB99A071E}"/>
                  </a:ext>
                </a:extLst>
              </p:cNvPr>
              <p:cNvSpPr/>
              <p:nvPr/>
            </p:nvSpPr>
            <p:spPr>
              <a:xfrm>
                <a:off x="20549711" y="3648106"/>
                <a:ext cx="26098" cy="20003"/>
              </a:xfrm>
              <a:custGeom>
                <a:avLst/>
                <a:gdLst>
                  <a:gd name="connsiteX0" fmla="*/ 26098 w 26098"/>
                  <a:gd name="connsiteY0" fmla="*/ 20003 h 20003"/>
                  <a:gd name="connsiteX1" fmla="*/ 0 w 26098"/>
                  <a:gd name="connsiteY1" fmla="*/ 6859 h 20003"/>
                  <a:gd name="connsiteX2" fmla="*/ 26098 w 26098"/>
                  <a:gd name="connsiteY2" fmla="*/ 20003 h 20003"/>
                </a:gdLst>
                <a:ahLst/>
                <a:cxnLst>
                  <a:cxn ang="0">
                    <a:pos x="connsiteX0" y="connsiteY0"/>
                  </a:cxn>
                  <a:cxn ang="0">
                    <a:pos x="connsiteX1" y="connsiteY1"/>
                  </a:cxn>
                  <a:cxn ang="0">
                    <a:pos x="connsiteX2" y="connsiteY2"/>
                  </a:cxn>
                </a:cxnLst>
                <a:rect l="l" t="t" r="r" b="b"/>
                <a:pathLst>
                  <a:path w="26098" h="20003">
                    <a:moveTo>
                      <a:pt x="26098" y="20003"/>
                    </a:moveTo>
                    <a:cubicBezTo>
                      <a:pt x="21336" y="4763"/>
                      <a:pt x="6668" y="-8572"/>
                      <a:pt x="0" y="6859"/>
                    </a:cubicBezTo>
                    <a:cubicBezTo>
                      <a:pt x="5525" y="41053"/>
                      <a:pt x="11811" y="-5333"/>
                      <a:pt x="26098" y="20003"/>
                    </a:cubicBezTo>
                    <a:close/>
                  </a:path>
                </a:pathLst>
              </a:custGeom>
              <a:grpFill/>
              <a:ln w="9525" cap="flat">
                <a:noFill/>
                <a:prstDash val="solid"/>
                <a:miter/>
              </a:ln>
            </p:spPr>
            <p:txBody>
              <a:bodyPr rtlCol="0" anchor="ctr"/>
              <a:lstStyle/>
              <a:p>
                <a:endParaRPr lang="en-US"/>
              </a:p>
            </p:txBody>
          </p:sp>
          <p:sp>
            <p:nvSpPr>
              <p:cNvPr id="74395" name="Freeform: Shape 74394">
                <a:extLst>
                  <a:ext uri="{FF2B5EF4-FFF2-40B4-BE49-F238E27FC236}">
                    <a16:creationId xmlns:a16="http://schemas.microsoft.com/office/drawing/2014/main" id="{0D26EAA3-4871-4EA3-B421-12935BEC0C08}"/>
                  </a:ext>
                </a:extLst>
              </p:cNvPr>
              <p:cNvSpPr/>
              <p:nvPr/>
            </p:nvSpPr>
            <p:spPr>
              <a:xfrm>
                <a:off x="20512945" y="3680396"/>
                <a:ext cx="59245" cy="128016"/>
              </a:xfrm>
              <a:custGeom>
                <a:avLst/>
                <a:gdLst>
                  <a:gd name="connsiteX0" fmla="*/ 3619 w 59245"/>
                  <a:gd name="connsiteY0" fmla="*/ 80582 h 128016"/>
                  <a:gd name="connsiteX1" fmla="*/ 20002 w 59245"/>
                  <a:gd name="connsiteY1" fmla="*/ 74867 h 128016"/>
                  <a:gd name="connsiteX2" fmla="*/ 190 w 59245"/>
                  <a:gd name="connsiteY2" fmla="*/ 114300 h 128016"/>
                  <a:gd name="connsiteX3" fmla="*/ 29623 w 59245"/>
                  <a:gd name="connsiteY3" fmla="*/ 128016 h 128016"/>
                  <a:gd name="connsiteX4" fmla="*/ 29813 w 59245"/>
                  <a:gd name="connsiteY4" fmla="*/ 68008 h 128016"/>
                  <a:gd name="connsiteX5" fmla="*/ 46101 w 59245"/>
                  <a:gd name="connsiteY5" fmla="*/ 79438 h 128016"/>
                  <a:gd name="connsiteX6" fmla="*/ 59245 w 59245"/>
                  <a:gd name="connsiteY6" fmla="*/ 64579 h 128016"/>
                  <a:gd name="connsiteX7" fmla="*/ 36385 w 59245"/>
                  <a:gd name="connsiteY7" fmla="*/ 43434 h 128016"/>
                  <a:gd name="connsiteX8" fmla="*/ 42957 w 59245"/>
                  <a:gd name="connsiteY8" fmla="*/ 10287 h 128016"/>
                  <a:gd name="connsiteX9" fmla="*/ 39719 w 59245"/>
                  <a:gd name="connsiteY9" fmla="*/ 1048 h 128016"/>
                  <a:gd name="connsiteX10" fmla="*/ 33147 w 59245"/>
                  <a:gd name="connsiteY10" fmla="*/ 0 h 128016"/>
                  <a:gd name="connsiteX11" fmla="*/ 33051 w 59245"/>
                  <a:gd name="connsiteY11" fmla="*/ 34290 h 128016"/>
                  <a:gd name="connsiteX12" fmla="*/ 3619 w 59245"/>
                  <a:gd name="connsiteY12" fmla="*/ 80582 h 128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9245" h="128016">
                    <a:moveTo>
                      <a:pt x="3619" y="80582"/>
                    </a:moveTo>
                    <a:cubicBezTo>
                      <a:pt x="11239" y="84677"/>
                      <a:pt x="16192" y="81344"/>
                      <a:pt x="20002" y="74867"/>
                    </a:cubicBezTo>
                    <a:cubicBezTo>
                      <a:pt x="23146" y="115348"/>
                      <a:pt x="6477" y="100203"/>
                      <a:pt x="190" y="114300"/>
                    </a:cubicBezTo>
                    <a:cubicBezTo>
                      <a:pt x="-2191" y="129635"/>
                      <a:pt x="18383" y="108299"/>
                      <a:pt x="29623" y="128016"/>
                    </a:cubicBezTo>
                    <a:cubicBezTo>
                      <a:pt x="33147" y="105251"/>
                      <a:pt x="33242" y="92012"/>
                      <a:pt x="29813" y="68008"/>
                    </a:cubicBezTo>
                    <a:cubicBezTo>
                      <a:pt x="34575" y="73533"/>
                      <a:pt x="46767" y="60770"/>
                      <a:pt x="46101" y="79438"/>
                    </a:cubicBezTo>
                    <a:cubicBezTo>
                      <a:pt x="51244" y="76676"/>
                      <a:pt x="48958" y="52864"/>
                      <a:pt x="59245" y="64579"/>
                    </a:cubicBezTo>
                    <a:cubicBezTo>
                      <a:pt x="55435" y="48387"/>
                      <a:pt x="42196" y="54864"/>
                      <a:pt x="36385" y="43434"/>
                    </a:cubicBezTo>
                    <a:cubicBezTo>
                      <a:pt x="32385" y="15050"/>
                      <a:pt x="46958" y="38767"/>
                      <a:pt x="42957" y="10287"/>
                    </a:cubicBezTo>
                    <a:cubicBezTo>
                      <a:pt x="40195" y="11335"/>
                      <a:pt x="39814" y="6382"/>
                      <a:pt x="39719" y="1048"/>
                    </a:cubicBezTo>
                    <a:cubicBezTo>
                      <a:pt x="37528" y="762"/>
                      <a:pt x="35337" y="286"/>
                      <a:pt x="33147" y="0"/>
                    </a:cubicBezTo>
                    <a:cubicBezTo>
                      <a:pt x="27622" y="16097"/>
                      <a:pt x="33432" y="10954"/>
                      <a:pt x="33051" y="34290"/>
                    </a:cubicBezTo>
                    <a:cubicBezTo>
                      <a:pt x="21526" y="14192"/>
                      <a:pt x="7620" y="51054"/>
                      <a:pt x="3619" y="80582"/>
                    </a:cubicBezTo>
                    <a:close/>
                  </a:path>
                </a:pathLst>
              </a:custGeom>
              <a:grpFill/>
              <a:ln w="9525" cap="flat">
                <a:noFill/>
                <a:prstDash val="solid"/>
                <a:miter/>
              </a:ln>
            </p:spPr>
            <p:txBody>
              <a:bodyPr rtlCol="0" anchor="ctr"/>
              <a:lstStyle/>
              <a:p>
                <a:endParaRPr lang="en-US"/>
              </a:p>
            </p:txBody>
          </p:sp>
          <p:sp>
            <p:nvSpPr>
              <p:cNvPr id="74396" name="Freeform: Shape 74395">
                <a:extLst>
                  <a:ext uri="{FF2B5EF4-FFF2-40B4-BE49-F238E27FC236}">
                    <a16:creationId xmlns:a16="http://schemas.microsoft.com/office/drawing/2014/main" id="{BBB7CC49-A6EC-40CA-A064-5ED331DC3D29}"/>
                  </a:ext>
                </a:extLst>
              </p:cNvPr>
              <p:cNvSpPr/>
              <p:nvPr/>
            </p:nvSpPr>
            <p:spPr>
              <a:xfrm>
                <a:off x="20543986" y="5106194"/>
                <a:ext cx="20679" cy="36378"/>
              </a:xfrm>
              <a:custGeom>
                <a:avLst/>
                <a:gdLst>
                  <a:gd name="connsiteX0" fmla="*/ 7249 w 20679"/>
                  <a:gd name="connsiteY0" fmla="*/ 34862 h 36378"/>
                  <a:gd name="connsiteX1" fmla="*/ 20680 w 20679"/>
                  <a:gd name="connsiteY1" fmla="*/ 19907 h 36378"/>
                  <a:gd name="connsiteX2" fmla="*/ 4106 w 20679"/>
                  <a:gd name="connsiteY2" fmla="*/ 0 h 36378"/>
                  <a:gd name="connsiteX3" fmla="*/ 7249 w 20679"/>
                  <a:gd name="connsiteY3" fmla="*/ 34862 h 36378"/>
                </a:gdLst>
                <a:ahLst/>
                <a:cxnLst>
                  <a:cxn ang="0">
                    <a:pos x="connsiteX0" y="connsiteY0"/>
                  </a:cxn>
                  <a:cxn ang="0">
                    <a:pos x="connsiteX1" y="connsiteY1"/>
                  </a:cxn>
                  <a:cxn ang="0">
                    <a:pos x="connsiteX2" y="connsiteY2"/>
                  </a:cxn>
                  <a:cxn ang="0">
                    <a:pos x="connsiteX3" y="connsiteY3"/>
                  </a:cxn>
                </a:cxnLst>
                <a:rect l="l" t="t" r="r" b="b"/>
                <a:pathLst>
                  <a:path w="20679" h="36378">
                    <a:moveTo>
                      <a:pt x="7249" y="34862"/>
                    </a:moveTo>
                    <a:cubicBezTo>
                      <a:pt x="16393" y="42481"/>
                      <a:pt x="14012" y="18860"/>
                      <a:pt x="20680" y="19907"/>
                    </a:cubicBezTo>
                    <a:cubicBezTo>
                      <a:pt x="16488" y="-7715"/>
                      <a:pt x="4678" y="35909"/>
                      <a:pt x="4106" y="0"/>
                    </a:cubicBezTo>
                    <a:cubicBezTo>
                      <a:pt x="-8277" y="11430"/>
                      <a:pt x="11726" y="14097"/>
                      <a:pt x="7249" y="34862"/>
                    </a:cubicBezTo>
                    <a:close/>
                  </a:path>
                </a:pathLst>
              </a:custGeom>
              <a:grpFill/>
              <a:ln w="9525" cap="flat">
                <a:noFill/>
                <a:prstDash val="solid"/>
                <a:miter/>
              </a:ln>
            </p:spPr>
            <p:txBody>
              <a:bodyPr rtlCol="0" anchor="ctr"/>
              <a:lstStyle/>
              <a:p>
                <a:endParaRPr lang="en-US"/>
              </a:p>
            </p:txBody>
          </p:sp>
          <p:sp>
            <p:nvSpPr>
              <p:cNvPr id="74397" name="Freeform: Shape 74396">
                <a:extLst>
                  <a:ext uri="{FF2B5EF4-FFF2-40B4-BE49-F238E27FC236}">
                    <a16:creationId xmlns:a16="http://schemas.microsoft.com/office/drawing/2014/main" id="{88339669-2F31-4153-B5C2-B496C582688F}"/>
                  </a:ext>
                </a:extLst>
              </p:cNvPr>
              <p:cNvSpPr/>
              <p:nvPr/>
            </p:nvSpPr>
            <p:spPr>
              <a:xfrm>
                <a:off x="20516373" y="3815034"/>
                <a:ext cx="29431" cy="31452"/>
              </a:xfrm>
              <a:custGeom>
                <a:avLst/>
                <a:gdLst>
                  <a:gd name="connsiteX0" fmla="*/ 29432 w 29431"/>
                  <a:gd name="connsiteY0" fmla="*/ 28336 h 31452"/>
                  <a:gd name="connsiteX1" fmla="*/ 0 w 29431"/>
                  <a:gd name="connsiteY1" fmla="*/ 6047 h 31452"/>
                  <a:gd name="connsiteX2" fmla="*/ 29432 w 29431"/>
                  <a:gd name="connsiteY2" fmla="*/ 28336 h 31452"/>
                </a:gdLst>
                <a:ahLst/>
                <a:cxnLst>
                  <a:cxn ang="0">
                    <a:pos x="connsiteX0" y="connsiteY0"/>
                  </a:cxn>
                  <a:cxn ang="0">
                    <a:pos x="connsiteX1" y="connsiteY1"/>
                  </a:cxn>
                  <a:cxn ang="0">
                    <a:pos x="connsiteX2" y="connsiteY2"/>
                  </a:cxn>
                </a:cxnLst>
                <a:rect l="l" t="t" r="r" b="b"/>
                <a:pathLst>
                  <a:path w="29431" h="31452">
                    <a:moveTo>
                      <a:pt x="29432" y="28336"/>
                    </a:moveTo>
                    <a:cubicBezTo>
                      <a:pt x="21621" y="16525"/>
                      <a:pt x="9430" y="-12526"/>
                      <a:pt x="0" y="6047"/>
                    </a:cubicBezTo>
                    <a:cubicBezTo>
                      <a:pt x="10287" y="11762"/>
                      <a:pt x="22479" y="40909"/>
                      <a:pt x="29432" y="28336"/>
                    </a:cubicBezTo>
                    <a:close/>
                  </a:path>
                </a:pathLst>
              </a:custGeom>
              <a:grpFill/>
              <a:ln w="9525" cap="flat">
                <a:noFill/>
                <a:prstDash val="solid"/>
                <a:miter/>
              </a:ln>
            </p:spPr>
            <p:txBody>
              <a:bodyPr rtlCol="0" anchor="ctr"/>
              <a:lstStyle/>
              <a:p>
                <a:endParaRPr lang="en-US"/>
              </a:p>
            </p:txBody>
          </p:sp>
          <p:sp>
            <p:nvSpPr>
              <p:cNvPr id="74398" name="Freeform: Shape 74397">
                <a:extLst>
                  <a:ext uri="{FF2B5EF4-FFF2-40B4-BE49-F238E27FC236}">
                    <a16:creationId xmlns:a16="http://schemas.microsoft.com/office/drawing/2014/main" id="{5FE61945-8D18-4C4F-8780-22A2E1B2FB73}"/>
                  </a:ext>
                </a:extLst>
              </p:cNvPr>
              <p:cNvSpPr/>
              <p:nvPr/>
            </p:nvSpPr>
            <p:spPr>
              <a:xfrm>
                <a:off x="20514750" y="5058188"/>
                <a:ext cx="13773" cy="41453"/>
              </a:xfrm>
              <a:custGeom>
                <a:avLst/>
                <a:gdLst>
                  <a:gd name="connsiteX0" fmla="*/ 3433 w 13773"/>
                  <a:gd name="connsiteY0" fmla="*/ 8572 h 41453"/>
                  <a:gd name="connsiteX1" fmla="*/ 4 w 13773"/>
                  <a:gd name="connsiteY1" fmla="*/ 33719 h 41453"/>
                  <a:gd name="connsiteX2" fmla="*/ 13338 w 13773"/>
                  <a:gd name="connsiteY2" fmla="*/ 36004 h 41453"/>
                  <a:gd name="connsiteX3" fmla="*/ 3433 w 13773"/>
                  <a:gd name="connsiteY3" fmla="*/ 0 h 41453"/>
                  <a:gd name="connsiteX4" fmla="*/ 3433 w 13773"/>
                  <a:gd name="connsiteY4" fmla="*/ 8572 h 414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73" h="41453">
                    <a:moveTo>
                      <a:pt x="3433" y="8572"/>
                    </a:moveTo>
                    <a:cubicBezTo>
                      <a:pt x="1623" y="15145"/>
                      <a:pt x="-92" y="21908"/>
                      <a:pt x="4" y="33719"/>
                    </a:cubicBezTo>
                    <a:cubicBezTo>
                      <a:pt x="9052" y="34480"/>
                      <a:pt x="6575" y="49149"/>
                      <a:pt x="13338" y="36004"/>
                    </a:cubicBezTo>
                    <a:cubicBezTo>
                      <a:pt x="16387" y="8858"/>
                      <a:pt x="2385" y="22384"/>
                      <a:pt x="3433" y="0"/>
                    </a:cubicBezTo>
                    <a:cubicBezTo>
                      <a:pt x="-378" y="953"/>
                      <a:pt x="1528" y="8287"/>
                      <a:pt x="3433" y="8572"/>
                    </a:cubicBezTo>
                    <a:close/>
                  </a:path>
                </a:pathLst>
              </a:custGeom>
              <a:grpFill/>
              <a:ln w="9525" cap="flat">
                <a:noFill/>
                <a:prstDash val="solid"/>
                <a:miter/>
              </a:ln>
            </p:spPr>
            <p:txBody>
              <a:bodyPr rtlCol="0" anchor="ctr"/>
              <a:lstStyle/>
              <a:p>
                <a:endParaRPr lang="en-US"/>
              </a:p>
            </p:txBody>
          </p:sp>
          <p:sp>
            <p:nvSpPr>
              <p:cNvPr id="74399" name="Freeform: Shape 74398">
                <a:extLst>
                  <a:ext uri="{FF2B5EF4-FFF2-40B4-BE49-F238E27FC236}">
                    <a16:creationId xmlns:a16="http://schemas.microsoft.com/office/drawing/2014/main" id="{09673358-B314-4399-8DC0-065FBC12CCBF}"/>
                  </a:ext>
                </a:extLst>
              </p:cNvPr>
              <p:cNvSpPr/>
              <p:nvPr/>
            </p:nvSpPr>
            <p:spPr>
              <a:xfrm>
                <a:off x="20485989" y="4756055"/>
                <a:ext cx="30003" cy="68977"/>
              </a:xfrm>
              <a:custGeom>
                <a:avLst/>
                <a:gdLst>
                  <a:gd name="connsiteX0" fmla="*/ 20098 w 30003"/>
                  <a:gd name="connsiteY0" fmla="*/ 25241 h 68977"/>
                  <a:gd name="connsiteX1" fmla="*/ 30003 w 30003"/>
                  <a:gd name="connsiteY1" fmla="*/ 44101 h 68977"/>
                  <a:gd name="connsiteX2" fmla="*/ 23526 w 30003"/>
                  <a:gd name="connsiteY2" fmla="*/ 0 h 68977"/>
                  <a:gd name="connsiteX3" fmla="*/ 0 w 30003"/>
                  <a:gd name="connsiteY3" fmla="*/ 64675 h 68977"/>
                  <a:gd name="connsiteX4" fmla="*/ 20098 w 30003"/>
                  <a:gd name="connsiteY4" fmla="*/ 25241 h 68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03" h="68977">
                    <a:moveTo>
                      <a:pt x="20098" y="25241"/>
                    </a:moveTo>
                    <a:cubicBezTo>
                      <a:pt x="23431" y="31337"/>
                      <a:pt x="23431" y="45529"/>
                      <a:pt x="30003" y="44101"/>
                    </a:cubicBezTo>
                    <a:cubicBezTo>
                      <a:pt x="26670" y="32290"/>
                      <a:pt x="26861" y="11906"/>
                      <a:pt x="23526" y="0"/>
                    </a:cubicBezTo>
                    <a:cubicBezTo>
                      <a:pt x="17145" y="25813"/>
                      <a:pt x="8191" y="44005"/>
                      <a:pt x="0" y="64675"/>
                    </a:cubicBezTo>
                    <a:cubicBezTo>
                      <a:pt x="9906" y="79724"/>
                      <a:pt x="20955" y="52578"/>
                      <a:pt x="20098" y="25241"/>
                    </a:cubicBezTo>
                    <a:close/>
                  </a:path>
                </a:pathLst>
              </a:custGeom>
              <a:grpFill/>
              <a:ln w="9525" cap="flat">
                <a:noFill/>
                <a:prstDash val="solid"/>
                <a:miter/>
              </a:ln>
            </p:spPr>
            <p:txBody>
              <a:bodyPr rtlCol="0" anchor="ctr"/>
              <a:lstStyle/>
              <a:p>
                <a:endParaRPr lang="en-US"/>
              </a:p>
            </p:txBody>
          </p:sp>
          <p:sp>
            <p:nvSpPr>
              <p:cNvPr id="74400" name="Freeform: Shape 74399">
                <a:extLst>
                  <a:ext uri="{FF2B5EF4-FFF2-40B4-BE49-F238E27FC236}">
                    <a16:creationId xmlns:a16="http://schemas.microsoft.com/office/drawing/2014/main" id="{ADAB3D2D-2DEE-4C68-A8EB-EE55A2362F5B}"/>
                  </a:ext>
                </a:extLst>
              </p:cNvPr>
              <p:cNvSpPr/>
              <p:nvPr/>
            </p:nvSpPr>
            <p:spPr>
              <a:xfrm>
                <a:off x="20490407" y="3696970"/>
                <a:ext cx="23013" cy="58941"/>
              </a:xfrm>
              <a:custGeom>
                <a:avLst/>
                <a:gdLst>
                  <a:gd name="connsiteX0" fmla="*/ 3297 w 23013"/>
                  <a:gd name="connsiteY0" fmla="*/ 42958 h 58941"/>
                  <a:gd name="connsiteX1" fmla="*/ 23013 w 23013"/>
                  <a:gd name="connsiteY1" fmla="*/ 37719 h 58941"/>
                  <a:gd name="connsiteX2" fmla="*/ 3487 w 23013"/>
                  <a:gd name="connsiteY2" fmla="*/ 0 h 58941"/>
                  <a:gd name="connsiteX3" fmla="*/ 3297 w 23013"/>
                  <a:gd name="connsiteY3" fmla="*/ 42958 h 58941"/>
                </a:gdLst>
                <a:ahLst/>
                <a:cxnLst>
                  <a:cxn ang="0">
                    <a:pos x="connsiteX0" y="connsiteY0"/>
                  </a:cxn>
                  <a:cxn ang="0">
                    <a:pos x="connsiteX1" y="connsiteY1"/>
                  </a:cxn>
                  <a:cxn ang="0">
                    <a:pos x="connsiteX2" y="connsiteY2"/>
                  </a:cxn>
                  <a:cxn ang="0">
                    <a:pos x="connsiteX3" y="connsiteY3"/>
                  </a:cxn>
                </a:cxnLst>
                <a:rect l="l" t="t" r="r" b="b"/>
                <a:pathLst>
                  <a:path w="23013" h="58941">
                    <a:moveTo>
                      <a:pt x="3297" y="42958"/>
                    </a:moveTo>
                    <a:cubicBezTo>
                      <a:pt x="10154" y="55531"/>
                      <a:pt x="21394" y="73914"/>
                      <a:pt x="23013" y="37719"/>
                    </a:cubicBezTo>
                    <a:cubicBezTo>
                      <a:pt x="12345" y="49911"/>
                      <a:pt x="5869" y="29908"/>
                      <a:pt x="3487" y="0"/>
                    </a:cubicBezTo>
                    <a:cubicBezTo>
                      <a:pt x="-6133" y="5715"/>
                      <a:pt x="7678" y="22384"/>
                      <a:pt x="3297" y="42958"/>
                    </a:cubicBezTo>
                    <a:close/>
                  </a:path>
                </a:pathLst>
              </a:custGeom>
              <a:grpFill/>
              <a:ln w="9525" cap="flat">
                <a:noFill/>
                <a:prstDash val="solid"/>
                <a:miter/>
              </a:ln>
            </p:spPr>
            <p:txBody>
              <a:bodyPr rtlCol="0" anchor="ctr"/>
              <a:lstStyle/>
              <a:p>
                <a:endParaRPr lang="en-US"/>
              </a:p>
            </p:txBody>
          </p:sp>
          <p:sp>
            <p:nvSpPr>
              <p:cNvPr id="74401" name="Freeform: Shape 74400">
                <a:extLst>
                  <a:ext uri="{FF2B5EF4-FFF2-40B4-BE49-F238E27FC236}">
                    <a16:creationId xmlns:a16="http://schemas.microsoft.com/office/drawing/2014/main" id="{ABECA914-64E4-4D16-ACFE-06148A72D127}"/>
                  </a:ext>
                </a:extLst>
              </p:cNvPr>
              <p:cNvSpPr/>
              <p:nvPr/>
            </p:nvSpPr>
            <p:spPr>
              <a:xfrm>
                <a:off x="20367783" y="6682486"/>
                <a:ext cx="23975" cy="46862"/>
              </a:xfrm>
              <a:custGeom>
                <a:avLst/>
                <a:gdLst>
                  <a:gd name="connsiteX0" fmla="*/ 23908 w 23975"/>
                  <a:gd name="connsiteY0" fmla="*/ 46863 h 46862"/>
                  <a:gd name="connsiteX1" fmla="*/ 191 w 23975"/>
                  <a:gd name="connsiteY1" fmla="*/ 0 h 46862"/>
                  <a:gd name="connsiteX2" fmla="*/ 0 w 23975"/>
                  <a:gd name="connsiteY2" fmla="*/ 17050 h 46862"/>
                  <a:gd name="connsiteX3" fmla="*/ 23908 w 23975"/>
                  <a:gd name="connsiteY3" fmla="*/ 46863 h 46862"/>
                </a:gdLst>
                <a:ahLst/>
                <a:cxnLst>
                  <a:cxn ang="0">
                    <a:pos x="connsiteX0" y="connsiteY0"/>
                  </a:cxn>
                  <a:cxn ang="0">
                    <a:pos x="connsiteX1" y="connsiteY1"/>
                  </a:cxn>
                  <a:cxn ang="0">
                    <a:pos x="connsiteX2" y="connsiteY2"/>
                  </a:cxn>
                  <a:cxn ang="0">
                    <a:pos x="connsiteX3" y="connsiteY3"/>
                  </a:cxn>
                </a:cxnLst>
                <a:rect l="l" t="t" r="r" b="b"/>
                <a:pathLst>
                  <a:path w="23975" h="46862">
                    <a:moveTo>
                      <a:pt x="23908" y="46863"/>
                    </a:moveTo>
                    <a:cubicBezTo>
                      <a:pt x="25146" y="43339"/>
                      <a:pt x="9144" y="7906"/>
                      <a:pt x="191" y="0"/>
                    </a:cubicBezTo>
                    <a:cubicBezTo>
                      <a:pt x="2191" y="7906"/>
                      <a:pt x="4191" y="16002"/>
                      <a:pt x="0" y="17050"/>
                    </a:cubicBezTo>
                    <a:cubicBezTo>
                      <a:pt x="1620" y="41434"/>
                      <a:pt x="16479" y="35814"/>
                      <a:pt x="23908" y="46863"/>
                    </a:cubicBezTo>
                    <a:close/>
                  </a:path>
                </a:pathLst>
              </a:custGeom>
              <a:grpFill/>
              <a:ln w="9525" cap="flat">
                <a:noFill/>
                <a:prstDash val="solid"/>
                <a:miter/>
              </a:ln>
            </p:spPr>
            <p:txBody>
              <a:bodyPr rtlCol="0" anchor="ctr"/>
              <a:lstStyle/>
              <a:p>
                <a:endParaRPr lang="en-US"/>
              </a:p>
            </p:txBody>
          </p:sp>
          <p:sp>
            <p:nvSpPr>
              <p:cNvPr id="74402" name="Freeform: Shape 74401">
                <a:extLst>
                  <a:ext uri="{FF2B5EF4-FFF2-40B4-BE49-F238E27FC236}">
                    <a16:creationId xmlns:a16="http://schemas.microsoft.com/office/drawing/2014/main" id="{75B46504-DD81-4799-8B9F-BF59176F4A23}"/>
                  </a:ext>
                </a:extLst>
              </p:cNvPr>
              <p:cNvSpPr/>
              <p:nvPr/>
            </p:nvSpPr>
            <p:spPr>
              <a:xfrm>
                <a:off x="20378070" y="3531025"/>
                <a:ext cx="19818" cy="62267"/>
              </a:xfrm>
              <a:custGeom>
                <a:avLst/>
                <a:gdLst>
                  <a:gd name="connsiteX0" fmla="*/ 19241 w 19818"/>
                  <a:gd name="connsiteY0" fmla="*/ 54312 h 62267"/>
                  <a:gd name="connsiteX1" fmla="*/ 13145 w 19818"/>
                  <a:gd name="connsiteY1" fmla="*/ 1639 h 62267"/>
                  <a:gd name="connsiteX2" fmla="*/ 0 w 19818"/>
                  <a:gd name="connsiteY2" fmla="*/ 50692 h 62267"/>
                  <a:gd name="connsiteX3" fmla="*/ 19241 w 19818"/>
                  <a:gd name="connsiteY3" fmla="*/ 54312 h 62267"/>
                </a:gdLst>
                <a:ahLst/>
                <a:cxnLst>
                  <a:cxn ang="0">
                    <a:pos x="connsiteX0" y="connsiteY0"/>
                  </a:cxn>
                  <a:cxn ang="0">
                    <a:pos x="connsiteX1" y="connsiteY1"/>
                  </a:cxn>
                  <a:cxn ang="0">
                    <a:pos x="connsiteX2" y="connsiteY2"/>
                  </a:cxn>
                  <a:cxn ang="0">
                    <a:pos x="connsiteX3" y="connsiteY3"/>
                  </a:cxn>
                </a:cxnLst>
                <a:rect l="l" t="t" r="r" b="b"/>
                <a:pathLst>
                  <a:path w="19818" h="62267">
                    <a:moveTo>
                      <a:pt x="19241" y="54312"/>
                    </a:moveTo>
                    <a:cubicBezTo>
                      <a:pt x="23813" y="53741"/>
                      <a:pt x="-667" y="40882"/>
                      <a:pt x="13145" y="1639"/>
                    </a:cubicBezTo>
                    <a:cubicBezTo>
                      <a:pt x="10763" y="-8362"/>
                      <a:pt x="1714" y="29833"/>
                      <a:pt x="0" y="50692"/>
                    </a:cubicBezTo>
                    <a:cubicBezTo>
                      <a:pt x="1238" y="70124"/>
                      <a:pt x="17050" y="60599"/>
                      <a:pt x="19241" y="54312"/>
                    </a:cubicBezTo>
                    <a:close/>
                  </a:path>
                </a:pathLst>
              </a:custGeom>
              <a:grpFill/>
              <a:ln w="9525" cap="flat">
                <a:noFill/>
                <a:prstDash val="solid"/>
                <a:miter/>
              </a:ln>
            </p:spPr>
            <p:txBody>
              <a:bodyPr rtlCol="0" anchor="ctr"/>
              <a:lstStyle/>
              <a:p>
                <a:endParaRPr lang="en-US"/>
              </a:p>
            </p:txBody>
          </p:sp>
          <p:sp>
            <p:nvSpPr>
              <p:cNvPr id="74403" name="Freeform: Shape 74402">
                <a:extLst>
                  <a:ext uri="{FF2B5EF4-FFF2-40B4-BE49-F238E27FC236}">
                    <a16:creationId xmlns:a16="http://schemas.microsoft.com/office/drawing/2014/main" id="{B4D8E5DC-D3C7-4223-B8C1-B3DA45D7954A}"/>
                  </a:ext>
                </a:extLst>
              </p:cNvPr>
              <p:cNvSpPr/>
              <p:nvPr/>
            </p:nvSpPr>
            <p:spPr>
              <a:xfrm>
                <a:off x="20346984" y="6680784"/>
                <a:ext cx="17370" cy="34448"/>
              </a:xfrm>
              <a:custGeom>
                <a:avLst/>
                <a:gdLst>
                  <a:gd name="connsiteX0" fmla="*/ 13751 w 17370"/>
                  <a:gd name="connsiteY0" fmla="*/ 26276 h 34448"/>
                  <a:gd name="connsiteX1" fmla="*/ 17371 w 17370"/>
                  <a:gd name="connsiteY1" fmla="*/ 9703 h 34448"/>
                  <a:gd name="connsiteX2" fmla="*/ 3274 w 17370"/>
                  <a:gd name="connsiteY2" fmla="*/ 33134 h 34448"/>
                  <a:gd name="connsiteX3" fmla="*/ 10322 w 17370"/>
                  <a:gd name="connsiteY3" fmla="*/ 17132 h 34448"/>
                  <a:gd name="connsiteX4" fmla="*/ 13751 w 17370"/>
                  <a:gd name="connsiteY4" fmla="*/ 26276 h 34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70" h="34448">
                    <a:moveTo>
                      <a:pt x="13751" y="26276"/>
                    </a:moveTo>
                    <a:cubicBezTo>
                      <a:pt x="21942" y="54185"/>
                      <a:pt x="10227" y="940"/>
                      <a:pt x="17371" y="9703"/>
                    </a:cubicBezTo>
                    <a:cubicBezTo>
                      <a:pt x="12989" y="-14872"/>
                      <a:pt x="-7966" y="12560"/>
                      <a:pt x="3274" y="33134"/>
                    </a:cubicBezTo>
                    <a:cubicBezTo>
                      <a:pt x="7083" y="31706"/>
                      <a:pt x="5846" y="16561"/>
                      <a:pt x="10322" y="17132"/>
                    </a:cubicBezTo>
                    <a:cubicBezTo>
                      <a:pt x="13370" y="15989"/>
                      <a:pt x="13656" y="20942"/>
                      <a:pt x="13751" y="26276"/>
                    </a:cubicBezTo>
                    <a:close/>
                  </a:path>
                </a:pathLst>
              </a:custGeom>
              <a:grpFill/>
              <a:ln w="9525" cap="flat">
                <a:noFill/>
                <a:prstDash val="solid"/>
                <a:miter/>
              </a:ln>
            </p:spPr>
            <p:txBody>
              <a:bodyPr rtlCol="0" anchor="ctr"/>
              <a:lstStyle/>
              <a:p>
                <a:endParaRPr lang="en-US"/>
              </a:p>
            </p:txBody>
          </p:sp>
          <p:sp>
            <p:nvSpPr>
              <p:cNvPr id="74404" name="Freeform: Shape 74403">
                <a:extLst>
                  <a:ext uri="{FF2B5EF4-FFF2-40B4-BE49-F238E27FC236}">
                    <a16:creationId xmlns:a16="http://schemas.microsoft.com/office/drawing/2014/main" id="{CF924BB8-F1AB-4900-82C6-1F48A92A2842}"/>
                  </a:ext>
                </a:extLst>
              </p:cNvPr>
              <p:cNvSpPr/>
              <p:nvPr/>
            </p:nvSpPr>
            <p:spPr>
              <a:xfrm>
                <a:off x="20354638" y="5058569"/>
                <a:ext cx="23146" cy="44100"/>
              </a:xfrm>
              <a:custGeom>
                <a:avLst/>
                <a:gdLst>
                  <a:gd name="connsiteX0" fmla="*/ 23146 w 23146"/>
                  <a:gd name="connsiteY0" fmla="*/ 44101 h 44100"/>
                  <a:gd name="connsiteX1" fmla="*/ 16859 w 23146"/>
                  <a:gd name="connsiteY1" fmla="*/ 0 h 44100"/>
                  <a:gd name="connsiteX2" fmla="*/ 0 w 23146"/>
                  <a:gd name="connsiteY2" fmla="*/ 22955 h 44100"/>
                  <a:gd name="connsiteX3" fmla="*/ 23146 w 23146"/>
                  <a:gd name="connsiteY3" fmla="*/ 44101 h 44100"/>
                </a:gdLst>
                <a:ahLst/>
                <a:cxnLst>
                  <a:cxn ang="0">
                    <a:pos x="connsiteX0" y="connsiteY0"/>
                  </a:cxn>
                  <a:cxn ang="0">
                    <a:pos x="connsiteX1" y="connsiteY1"/>
                  </a:cxn>
                  <a:cxn ang="0">
                    <a:pos x="connsiteX2" y="connsiteY2"/>
                  </a:cxn>
                  <a:cxn ang="0">
                    <a:pos x="connsiteX3" y="connsiteY3"/>
                  </a:cxn>
                </a:cxnLst>
                <a:rect l="l" t="t" r="r" b="b"/>
                <a:pathLst>
                  <a:path w="23146" h="44100">
                    <a:moveTo>
                      <a:pt x="23146" y="44101"/>
                    </a:moveTo>
                    <a:cubicBezTo>
                      <a:pt x="21813" y="27432"/>
                      <a:pt x="13811" y="26861"/>
                      <a:pt x="16859" y="0"/>
                    </a:cubicBezTo>
                    <a:cubicBezTo>
                      <a:pt x="10478" y="16859"/>
                      <a:pt x="12573" y="43720"/>
                      <a:pt x="0" y="22955"/>
                    </a:cubicBezTo>
                    <a:cubicBezTo>
                      <a:pt x="3048" y="40957"/>
                      <a:pt x="12573" y="43720"/>
                      <a:pt x="23146" y="44101"/>
                    </a:cubicBezTo>
                    <a:close/>
                  </a:path>
                </a:pathLst>
              </a:custGeom>
              <a:grpFill/>
              <a:ln w="9525" cap="flat">
                <a:noFill/>
                <a:prstDash val="solid"/>
                <a:miter/>
              </a:ln>
            </p:spPr>
            <p:txBody>
              <a:bodyPr rtlCol="0" anchor="ctr"/>
              <a:lstStyle/>
              <a:p>
                <a:endParaRPr lang="en-US"/>
              </a:p>
            </p:txBody>
          </p:sp>
          <p:sp>
            <p:nvSpPr>
              <p:cNvPr id="74405" name="Freeform: Shape 74404">
                <a:extLst>
                  <a:ext uri="{FF2B5EF4-FFF2-40B4-BE49-F238E27FC236}">
                    <a16:creationId xmlns:a16="http://schemas.microsoft.com/office/drawing/2014/main" id="{9FBD5028-4467-41E5-BF3E-4B191489F4C8}"/>
                  </a:ext>
                </a:extLst>
              </p:cNvPr>
              <p:cNvSpPr/>
              <p:nvPr/>
            </p:nvSpPr>
            <p:spPr>
              <a:xfrm>
                <a:off x="20354448" y="4213393"/>
                <a:ext cx="21961" cy="53839"/>
              </a:xfrm>
              <a:custGeom>
                <a:avLst/>
                <a:gdLst>
                  <a:gd name="connsiteX0" fmla="*/ 19431 w 21961"/>
                  <a:gd name="connsiteY0" fmla="*/ 29264 h 53839"/>
                  <a:gd name="connsiteX1" fmla="*/ 0 w 21961"/>
                  <a:gd name="connsiteY1" fmla="*/ 23 h 53839"/>
                  <a:gd name="connsiteX2" fmla="*/ 12668 w 21961"/>
                  <a:gd name="connsiteY2" fmla="*/ 53839 h 53839"/>
                  <a:gd name="connsiteX3" fmla="*/ 6191 w 21961"/>
                  <a:gd name="connsiteY3" fmla="*/ 35646 h 53839"/>
                  <a:gd name="connsiteX4" fmla="*/ 19431 w 21961"/>
                  <a:gd name="connsiteY4" fmla="*/ 29264 h 53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61" h="53839">
                    <a:moveTo>
                      <a:pt x="19431" y="29264"/>
                    </a:moveTo>
                    <a:cubicBezTo>
                      <a:pt x="29051" y="13548"/>
                      <a:pt x="8763" y="-644"/>
                      <a:pt x="0" y="23"/>
                    </a:cubicBezTo>
                    <a:cubicBezTo>
                      <a:pt x="7620" y="24978"/>
                      <a:pt x="1238" y="34694"/>
                      <a:pt x="12668" y="53839"/>
                    </a:cubicBezTo>
                    <a:cubicBezTo>
                      <a:pt x="21717" y="51744"/>
                      <a:pt x="13049" y="26978"/>
                      <a:pt x="6191" y="35646"/>
                    </a:cubicBezTo>
                    <a:cubicBezTo>
                      <a:pt x="7334" y="27931"/>
                      <a:pt x="20955" y="15358"/>
                      <a:pt x="19431" y="29264"/>
                    </a:cubicBezTo>
                    <a:close/>
                  </a:path>
                </a:pathLst>
              </a:custGeom>
              <a:grpFill/>
              <a:ln w="9525" cap="flat">
                <a:noFill/>
                <a:prstDash val="solid"/>
                <a:miter/>
              </a:ln>
            </p:spPr>
            <p:txBody>
              <a:bodyPr rtlCol="0" anchor="ctr"/>
              <a:lstStyle/>
              <a:p>
                <a:endParaRPr lang="en-US"/>
              </a:p>
            </p:txBody>
          </p:sp>
          <p:sp>
            <p:nvSpPr>
              <p:cNvPr id="74406" name="Freeform: Shape 74405">
                <a:extLst>
                  <a:ext uri="{FF2B5EF4-FFF2-40B4-BE49-F238E27FC236}">
                    <a16:creationId xmlns:a16="http://schemas.microsoft.com/office/drawing/2014/main" id="{A0918BEC-D1C9-469D-8D89-302452C98635}"/>
                  </a:ext>
                </a:extLst>
              </p:cNvPr>
              <p:cNvSpPr/>
              <p:nvPr/>
            </p:nvSpPr>
            <p:spPr>
              <a:xfrm>
                <a:off x="20341522" y="3652774"/>
                <a:ext cx="39215" cy="53244"/>
              </a:xfrm>
              <a:custGeom>
                <a:avLst/>
                <a:gdLst>
                  <a:gd name="connsiteX0" fmla="*/ 544 w 39215"/>
                  <a:gd name="connsiteY0" fmla="*/ 0 h 53244"/>
                  <a:gd name="connsiteX1" fmla="*/ 9879 w 39215"/>
                  <a:gd name="connsiteY1" fmla="*/ 53245 h 53244"/>
                  <a:gd name="connsiteX2" fmla="*/ 39216 w 39215"/>
                  <a:gd name="connsiteY2" fmla="*/ 6953 h 53244"/>
                  <a:gd name="connsiteX3" fmla="*/ 13212 w 39215"/>
                  <a:gd name="connsiteY3" fmla="*/ 36671 h 53244"/>
                  <a:gd name="connsiteX4" fmla="*/ 544 w 39215"/>
                  <a:gd name="connsiteY4" fmla="*/ 0 h 53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215" h="53244">
                    <a:moveTo>
                      <a:pt x="544" y="0"/>
                    </a:moveTo>
                    <a:cubicBezTo>
                      <a:pt x="-2504" y="32766"/>
                      <a:pt x="8164" y="31909"/>
                      <a:pt x="9879" y="53245"/>
                    </a:cubicBezTo>
                    <a:cubicBezTo>
                      <a:pt x="20261" y="46196"/>
                      <a:pt x="39121" y="62484"/>
                      <a:pt x="39216" y="6953"/>
                    </a:cubicBezTo>
                    <a:cubicBezTo>
                      <a:pt x="33215" y="24765"/>
                      <a:pt x="28071" y="44767"/>
                      <a:pt x="13212" y="36671"/>
                    </a:cubicBezTo>
                    <a:cubicBezTo>
                      <a:pt x="26452" y="-5239"/>
                      <a:pt x="8069" y="44767"/>
                      <a:pt x="544" y="0"/>
                    </a:cubicBezTo>
                    <a:close/>
                  </a:path>
                </a:pathLst>
              </a:custGeom>
              <a:grpFill/>
              <a:ln w="9525" cap="flat">
                <a:noFill/>
                <a:prstDash val="solid"/>
                <a:miter/>
              </a:ln>
            </p:spPr>
            <p:txBody>
              <a:bodyPr rtlCol="0" anchor="ctr"/>
              <a:lstStyle/>
              <a:p>
                <a:endParaRPr lang="en-US"/>
              </a:p>
            </p:txBody>
          </p:sp>
          <p:sp>
            <p:nvSpPr>
              <p:cNvPr id="74407" name="Freeform: Shape 74406">
                <a:extLst>
                  <a:ext uri="{FF2B5EF4-FFF2-40B4-BE49-F238E27FC236}">
                    <a16:creationId xmlns:a16="http://schemas.microsoft.com/office/drawing/2014/main" id="{721D8D5F-AAB6-4CCC-8EB3-96E03B58328C}"/>
                  </a:ext>
                </a:extLst>
              </p:cNvPr>
              <p:cNvSpPr/>
              <p:nvPr/>
            </p:nvSpPr>
            <p:spPr>
              <a:xfrm>
                <a:off x="20328635" y="3233089"/>
                <a:ext cx="32099" cy="42590"/>
              </a:xfrm>
              <a:custGeom>
                <a:avLst/>
                <a:gdLst>
                  <a:gd name="connsiteX0" fmla="*/ 19050 w 32099"/>
                  <a:gd name="connsiteY0" fmla="*/ 42590 h 42590"/>
                  <a:gd name="connsiteX1" fmla="*/ 32099 w 32099"/>
                  <a:gd name="connsiteY1" fmla="*/ 10681 h 42590"/>
                  <a:gd name="connsiteX2" fmla="*/ 0 w 32099"/>
                  <a:gd name="connsiteY2" fmla="*/ 30493 h 42590"/>
                  <a:gd name="connsiteX3" fmla="*/ 19050 w 32099"/>
                  <a:gd name="connsiteY3" fmla="*/ 42590 h 42590"/>
                </a:gdLst>
                <a:ahLst/>
                <a:cxnLst>
                  <a:cxn ang="0">
                    <a:pos x="connsiteX0" y="connsiteY0"/>
                  </a:cxn>
                  <a:cxn ang="0">
                    <a:pos x="connsiteX1" y="connsiteY1"/>
                  </a:cxn>
                  <a:cxn ang="0">
                    <a:pos x="connsiteX2" y="connsiteY2"/>
                  </a:cxn>
                  <a:cxn ang="0">
                    <a:pos x="connsiteX3" y="connsiteY3"/>
                  </a:cxn>
                </a:cxnLst>
                <a:rect l="l" t="t" r="r" b="b"/>
                <a:pathLst>
                  <a:path w="32099" h="42590">
                    <a:moveTo>
                      <a:pt x="19050" y="42590"/>
                    </a:moveTo>
                    <a:cubicBezTo>
                      <a:pt x="11335" y="20016"/>
                      <a:pt x="21622" y="5824"/>
                      <a:pt x="32099" y="10681"/>
                    </a:cubicBezTo>
                    <a:cubicBezTo>
                      <a:pt x="19621" y="-22180"/>
                      <a:pt x="11335" y="31350"/>
                      <a:pt x="0" y="30493"/>
                    </a:cubicBezTo>
                    <a:cubicBezTo>
                      <a:pt x="4382" y="48876"/>
                      <a:pt x="11049" y="24112"/>
                      <a:pt x="19050" y="42590"/>
                    </a:cubicBezTo>
                    <a:close/>
                  </a:path>
                </a:pathLst>
              </a:custGeom>
              <a:grpFill/>
              <a:ln w="9525" cap="flat">
                <a:noFill/>
                <a:prstDash val="solid"/>
                <a:miter/>
              </a:ln>
            </p:spPr>
            <p:txBody>
              <a:bodyPr rtlCol="0" anchor="ctr"/>
              <a:lstStyle/>
              <a:p>
                <a:endParaRPr lang="en-US"/>
              </a:p>
            </p:txBody>
          </p:sp>
          <p:sp>
            <p:nvSpPr>
              <p:cNvPr id="74408" name="Freeform: Shape 74407">
                <a:extLst>
                  <a:ext uri="{FF2B5EF4-FFF2-40B4-BE49-F238E27FC236}">
                    <a16:creationId xmlns:a16="http://schemas.microsoft.com/office/drawing/2014/main" id="{CEAA5B28-816C-48F8-91C5-F2A6B2AC138F}"/>
                  </a:ext>
                </a:extLst>
              </p:cNvPr>
              <p:cNvSpPr/>
              <p:nvPr/>
            </p:nvSpPr>
            <p:spPr>
              <a:xfrm>
                <a:off x="20336922" y="2964131"/>
                <a:ext cx="16159" cy="107088"/>
              </a:xfrm>
              <a:custGeom>
                <a:avLst/>
                <a:gdLst>
                  <a:gd name="connsiteX0" fmla="*/ 15240 w 16159"/>
                  <a:gd name="connsiteY0" fmla="*/ 106189 h 107088"/>
                  <a:gd name="connsiteX1" fmla="*/ 0 w 16159"/>
                  <a:gd name="connsiteY1" fmla="*/ 272 h 107088"/>
                  <a:gd name="connsiteX2" fmla="*/ 15240 w 16159"/>
                  <a:gd name="connsiteY2" fmla="*/ 106189 h 107088"/>
                </a:gdLst>
                <a:ahLst/>
                <a:cxnLst>
                  <a:cxn ang="0">
                    <a:pos x="connsiteX0" y="connsiteY0"/>
                  </a:cxn>
                  <a:cxn ang="0">
                    <a:pos x="connsiteX1" y="connsiteY1"/>
                  </a:cxn>
                  <a:cxn ang="0">
                    <a:pos x="connsiteX2" y="connsiteY2"/>
                  </a:cxn>
                </a:cxnLst>
                <a:rect l="l" t="t" r="r" b="b"/>
                <a:pathLst>
                  <a:path w="16159" h="107088">
                    <a:moveTo>
                      <a:pt x="15240" y="106189"/>
                    </a:moveTo>
                    <a:cubicBezTo>
                      <a:pt x="16859" y="118858"/>
                      <a:pt x="18479" y="-6586"/>
                      <a:pt x="0" y="272"/>
                    </a:cubicBezTo>
                    <a:cubicBezTo>
                      <a:pt x="10287" y="22560"/>
                      <a:pt x="10573" y="69899"/>
                      <a:pt x="15240" y="106189"/>
                    </a:cubicBezTo>
                    <a:close/>
                  </a:path>
                </a:pathLst>
              </a:custGeom>
              <a:grpFill/>
              <a:ln w="9525" cap="flat">
                <a:noFill/>
                <a:prstDash val="solid"/>
                <a:miter/>
              </a:ln>
            </p:spPr>
            <p:txBody>
              <a:bodyPr rtlCol="0" anchor="ctr"/>
              <a:lstStyle/>
              <a:p>
                <a:endParaRPr lang="en-US"/>
              </a:p>
            </p:txBody>
          </p:sp>
          <p:sp>
            <p:nvSpPr>
              <p:cNvPr id="74409" name="Freeform: Shape 74408">
                <a:extLst>
                  <a:ext uri="{FF2B5EF4-FFF2-40B4-BE49-F238E27FC236}">
                    <a16:creationId xmlns:a16="http://schemas.microsoft.com/office/drawing/2014/main" id="{A6384D39-614C-4252-A9DA-0E0E9E8F6F67}"/>
                  </a:ext>
                </a:extLst>
              </p:cNvPr>
              <p:cNvSpPr/>
              <p:nvPr/>
            </p:nvSpPr>
            <p:spPr>
              <a:xfrm>
                <a:off x="20216145" y="6629146"/>
                <a:ext cx="90106" cy="51434"/>
              </a:xfrm>
              <a:custGeom>
                <a:avLst/>
                <a:gdLst>
                  <a:gd name="connsiteX0" fmla="*/ 90107 w 90106"/>
                  <a:gd name="connsiteY0" fmla="*/ 0 h 51434"/>
                  <a:gd name="connsiteX1" fmla="*/ 0 w 90106"/>
                  <a:gd name="connsiteY1" fmla="*/ 28099 h 51434"/>
                  <a:gd name="connsiteX2" fmla="*/ 37719 w 90106"/>
                  <a:gd name="connsiteY2" fmla="*/ 51435 h 51434"/>
                  <a:gd name="connsiteX3" fmla="*/ 90107 w 90106"/>
                  <a:gd name="connsiteY3" fmla="*/ 0 h 51434"/>
                </a:gdLst>
                <a:ahLst/>
                <a:cxnLst>
                  <a:cxn ang="0">
                    <a:pos x="connsiteX0" y="connsiteY0"/>
                  </a:cxn>
                  <a:cxn ang="0">
                    <a:pos x="connsiteX1" y="connsiteY1"/>
                  </a:cxn>
                  <a:cxn ang="0">
                    <a:pos x="connsiteX2" y="connsiteY2"/>
                  </a:cxn>
                  <a:cxn ang="0">
                    <a:pos x="connsiteX3" y="connsiteY3"/>
                  </a:cxn>
                </a:cxnLst>
                <a:rect l="l" t="t" r="r" b="b"/>
                <a:pathLst>
                  <a:path w="90106" h="51434">
                    <a:moveTo>
                      <a:pt x="90107" y="0"/>
                    </a:moveTo>
                    <a:cubicBezTo>
                      <a:pt x="55436" y="2191"/>
                      <a:pt x="24003" y="15430"/>
                      <a:pt x="0" y="28099"/>
                    </a:cubicBezTo>
                    <a:cubicBezTo>
                      <a:pt x="8191" y="78105"/>
                      <a:pt x="30099" y="190"/>
                      <a:pt x="37719" y="51435"/>
                    </a:cubicBezTo>
                    <a:cubicBezTo>
                      <a:pt x="50292" y="6763"/>
                      <a:pt x="75533" y="44672"/>
                      <a:pt x="90107" y="0"/>
                    </a:cubicBezTo>
                    <a:close/>
                  </a:path>
                </a:pathLst>
              </a:custGeom>
              <a:grpFill/>
              <a:ln w="9525" cap="flat">
                <a:noFill/>
                <a:prstDash val="solid"/>
                <a:miter/>
              </a:ln>
            </p:spPr>
            <p:txBody>
              <a:bodyPr rtlCol="0" anchor="ctr"/>
              <a:lstStyle/>
              <a:p>
                <a:endParaRPr lang="en-US"/>
              </a:p>
            </p:txBody>
          </p:sp>
          <p:sp>
            <p:nvSpPr>
              <p:cNvPr id="74410" name="Freeform: Shape 74409">
                <a:extLst>
                  <a:ext uri="{FF2B5EF4-FFF2-40B4-BE49-F238E27FC236}">
                    <a16:creationId xmlns:a16="http://schemas.microsoft.com/office/drawing/2014/main" id="{5217DD74-3479-4B15-A0AC-32732BB867B7}"/>
                  </a:ext>
                </a:extLst>
              </p:cNvPr>
              <p:cNvSpPr/>
              <p:nvPr/>
            </p:nvSpPr>
            <p:spPr>
              <a:xfrm>
                <a:off x="20286903" y="3024505"/>
                <a:ext cx="23825" cy="55530"/>
              </a:xfrm>
              <a:custGeom>
                <a:avLst/>
                <a:gdLst>
                  <a:gd name="connsiteX0" fmla="*/ 23826 w 23825"/>
                  <a:gd name="connsiteY0" fmla="*/ 55531 h 55530"/>
                  <a:gd name="connsiteX1" fmla="*/ 1918 w 23825"/>
                  <a:gd name="connsiteY1" fmla="*/ 0 h 55530"/>
                  <a:gd name="connsiteX2" fmla="*/ 23826 w 23825"/>
                  <a:gd name="connsiteY2" fmla="*/ 55531 h 55530"/>
                </a:gdLst>
                <a:ahLst/>
                <a:cxnLst>
                  <a:cxn ang="0">
                    <a:pos x="connsiteX0" y="connsiteY0"/>
                  </a:cxn>
                  <a:cxn ang="0">
                    <a:pos x="connsiteX1" y="connsiteY1"/>
                  </a:cxn>
                  <a:cxn ang="0">
                    <a:pos x="connsiteX2" y="connsiteY2"/>
                  </a:cxn>
                </a:cxnLst>
                <a:rect l="l" t="t" r="r" b="b"/>
                <a:pathLst>
                  <a:path w="23825" h="55530">
                    <a:moveTo>
                      <a:pt x="23826" y="55531"/>
                    </a:moveTo>
                    <a:cubicBezTo>
                      <a:pt x="21254" y="25241"/>
                      <a:pt x="2680" y="34576"/>
                      <a:pt x="1918" y="0"/>
                    </a:cubicBezTo>
                    <a:cubicBezTo>
                      <a:pt x="-6369" y="23622"/>
                      <a:pt x="14301" y="47530"/>
                      <a:pt x="23826" y="55531"/>
                    </a:cubicBezTo>
                    <a:close/>
                  </a:path>
                </a:pathLst>
              </a:custGeom>
              <a:grpFill/>
              <a:ln w="9525" cap="flat">
                <a:noFill/>
                <a:prstDash val="solid"/>
                <a:miter/>
              </a:ln>
            </p:spPr>
            <p:txBody>
              <a:bodyPr rtlCol="0" anchor="ctr"/>
              <a:lstStyle/>
              <a:p>
                <a:endParaRPr lang="en-US"/>
              </a:p>
            </p:txBody>
          </p:sp>
          <p:sp>
            <p:nvSpPr>
              <p:cNvPr id="74411" name="Freeform: Shape 74410">
                <a:extLst>
                  <a:ext uri="{FF2B5EF4-FFF2-40B4-BE49-F238E27FC236}">
                    <a16:creationId xmlns:a16="http://schemas.microsoft.com/office/drawing/2014/main" id="{5954C5B4-AFE2-4983-88ED-289B80B160CE}"/>
                  </a:ext>
                </a:extLst>
              </p:cNvPr>
              <p:cNvSpPr/>
              <p:nvPr/>
            </p:nvSpPr>
            <p:spPr>
              <a:xfrm>
                <a:off x="20246245" y="4912074"/>
                <a:ext cx="46291" cy="31285"/>
              </a:xfrm>
              <a:custGeom>
                <a:avLst/>
                <a:gdLst>
                  <a:gd name="connsiteX0" fmla="*/ 46291 w 46291"/>
                  <a:gd name="connsiteY0" fmla="*/ 29718 h 31285"/>
                  <a:gd name="connsiteX1" fmla="*/ 23336 w 46291"/>
                  <a:gd name="connsiteY1" fmla="*/ 0 h 31285"/>
                  <a:gd name="connsiteX2" fmla="*/ 0 w 46291"/>
                  <a:gd name="connsiteY2" fmla="*/ 4572 h 31285"/>
                  <a:gd name="connsiteX3" fmla="*/ 46291 w 46291"/>
                  <a:gd name="connsiteY3" fmla="*/ 29718 h 31285"/>
                </a:gdLst>
                <a:ahLst/>
                <a:cxnLst>
                  <a:cxn ang="0">
                    <a:pos x="connsiteX0" y="connsiteY0"/>
                  </a:cxn>
                  <a:cxn ang="0">
                    <a:pos x="connsiteX1" y="connsiteY1"/>
                  </a:cxn>
                  <a:cxn ang="0">
                    <a:pos x="connsiteX2" y="connsiteY2"/>
                  </a:cxn>
                  <a:cxn ang="0">
                    <a:pos x="connsiteX3" y="connsiteY3"/>
                  </a:cxn>
                </a:cxnLst>
                <a:rect l="l" t="t" r="r" b="b"/>
                <a:pathLst>
                  <a:path w="46291" h="31285">
                    <a:moveTo>
                      <a:pt x="46291" y="29718"/>
                    </a:moveTo>
                    <a:cubicBezTo>
                      <a:pt x="43815" y="-9049"/>
                      <a:pt x="25241" y="57245"/>
                      <a:pt x="23336" y="0"/>
                    </a:cubicBezTo>
                    <a:cubicBezTo>
                      <a:pt x="13621" y="14002"/>
                      <a:pt x="12763" y="12097"/>
                      <a:pt x="0" y="4572"/>
                    </a:cubicBezTo>
                    <a:cubicBezTo>
                      <a:pt x="16669" y="28670"/>
                      <a:pt x="21431" y="34576"/>
                      <a:pt x="46291" y="29718"/>
                    </a:cubicBezTo>
                    <a:close/>
                  </a:path>
                </a:pathLst>
              </a:custGeom>
              <a:grpFill/>
              <a:ln w="9525" cap="flat">
                <a:noFill/>
                <a:prstDash val="solid"/>
                <a:miter/>
              </a:ln>
            </p:spPr>
            <p:txBody>
              <a:bodyPr rtlCol="0" anchor="ctr"/>
              <a:lstStyle/>
              <a:p>
                <a:endParaRPr lang="en-US"/>
              </a:p>
            </p:txBody>
          </p:sp>
          <p:sp>
            <p:nvSpPr>
              <p:cNvPr id="74412" name="Freeform: Shape 74411">
                <a:extLst>
                  <a:ext uri="{FF2B5EF4-FFF2-40B4-BE49-F238E27FC236}">
                    <a16:creationId xmlns:a16="http://schemas.microsoft.com/office/drawing/2014/main" id="{287B15A4-9580-40A4-ABDF-F97A6717D5BF}"/>
                  </a:ext>
                </a:extLst>
              </p:cNvPr>
              <p:cNvSpPr/>
              <p:nvPr/>
            </p:nvSpPr>
            <p:spPr>
              <a:xfrm>
                <a:off x="20215574" y="4670425"/>
                <a:ext cx="59245" cy="29295"/>
              </a:xfrm>
              <a:custGeom>
                <a:avLst/>
                <a:gdLst>
                  <a:gd name="connsiteX0" fmla="*/ 59246 w 59245"/>
                  <a:gd name="connsiteY0" fmla="*/ 27527 h 29295"/>
                  <a:gd name="connsiteX1" fmla="*/ 0 w 59245"/>
                  <a:gd name="connsiteY1" fmla="*/ 0 h 29295"/>
                  <a:gd name="connsiteX2" fmla="*/ 59246 w 59245"/>
                  <a:gd name="connsiteY2" fmla="*/ 27527 h 29295"/>
                </a:gdLst>
                <a:ahLst/>
                <a:cxnLst>
                  <a:cxn ang="0">
                    <a:pos x="connsiteX0" y="connsiteY0"/>
                  </a:cxn>
                  <a:cxn ang="0">
                    <a:pos x="connsiteX1" y="connsiteY1"/>
                  </a:cxn>
                  <a:cxn ang="0">
                    <a:pos x="connsiteX2" y="connsiteY2"/>
                  </a:cxn>
                </a:cxnLst>
                <a:rect l="l" t="t" r="r" b="b"/>
                <a:pathLst>
                  <a:path w="59245" h="29295">
                    <a:moveTo>
                      <a:pt x="59246" y="27527"/>
                    </a:moveTo>
                    <a:cubicBezTo>
                      <a:pt x="39434" y="-7144"/>
                      <a:pt x="15526" y="32290"/>
                      <a:pt x="0" y="0"/>
                    </a:cubicBezTo>
                    <a:cubicBezTo>
                      <a:pt x="10001" y="52102"/>
                      <a:pt x="43243" y="16478"/>
                      <a:pt x="59246" y="27527"/>
                    </a:cubicBezTo>
                    <a:close/>
                  </a:path>
                </a:pathLst>
              </a:custGeom>
              <a:grpFill/>
              <a:ln w="9525" cap="flat">
                <a:noFill/>
                <a:prstDash val="solid"/>
                <a:miter/>
              </a:ln>
            </p:spPr>
            <p:txBody>
              <a:bodyPr rtlCol="0" anchor="ctr"/>
              <a:lstStyle/>
              <a:p>
                <a:endParaRPr lang="en-US"/>
              </a:p>
            </p:txBody>
          </p:sp>
          <p:sp>
            <p:nvSpPr>
              <p:cNvPr id="74413" name="Freeform: Shape 74412">
                <a:extLst>
                  <a:ext uri="{FF2B5EF4-FFF2-40B4-BE49-F238E27FC236}">
                    <a16:creationId xmlns:a16="http://schemas.microsoft.com/office/drawing/2014/main" id="{4411347C-3B14-4C6F-94E7-B639DCE5B255}"/>
                  </a:ext>
                </a:extLst>
              </p:cNvPr>
              <p:cNvSpPr/>
              <p:nvPr/>
            </p:nvSpPr>
            <p:spPr>
              <a:xfrm>
                <a:off x="20262532" y="4225178"/>
                <a:ext cx="16573" cy="51197"/>
              </a:xfrm>
              <a:custGeom>
                <a:avLst/>
                <a:gdLst>
                  <a:gd name="connsiteX0" fmla="*/ 16383 w 16573"/>
                  <a:gd name="connsiteY0" fmla="*/ 26623 h 51197"/>
                  <a:gd name="connsiteX1" fmla="*/ 16573 w 16573"/>
                  <a:gd name="connsiteY1" fmla="*/ 9382 h 51197"/>
                  <a:gd name="connsiteX2" fmla="*/ 0 w 16573"/>
                  <a:gd name="connsiteY2" fmla="*/ 32147 h 51197"/>
                  <a:gd name="connsiteX3" fmla="*/ 3143 w 16573"/>
                  <a:gd name="connsiteY3" fmla="*/ 50054 h 51197"/>
                  <a:gd name="connsiteX4" fmla="*/ 9716 w 16573"/>
                  <a:gd name="connsiteY4" fmla="*/ 51197 h 51197"/>
                  <a:gd name="connsiteX5" fmla="*/ 6477 w 16573"/>
                  <a:gd name="connsiteY5" fmla="*/ 41958 h 51197"/>
                  <a:gd name="connsiteX6" fmla="*/ 16383 w 16573"/>
                  <a:gd name="connsiteY6" fmla="*/ 26623 h 51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73" h="51197">
                    <a:moveTo>
                      <a:pt x="16383" y="26623"/>
                    </a:moveTo>
                    <a:cubicBezTo>
                      <a:pt x="14478" y="18527"/>
                      <a:pt x="12573" y="10621"/>
                      <a:pt x="16573" y="9382"/>
                    </a:cubicBezTo>
                    <a:cubicBezTo>
                      <a:pt x="8573" y="-24336"/>
                      <a:pt x="10763" y="44625"/>
                      <a:pt x="0" y="32147"/>
                    </a:cubicBezTo>
                    <a:cubicBezTo>
                      <a:pt x="571" y="39291"/>
                      <a:pt x="3239" y="41387"/>
                      <a:pt x="3143" y="50054"/>
                    </a:cubicBezTo>
                    <a:cubicBezTo>
                      <a:pt x="5334" y="50340"/>
                      <a:pt x="7525" y="50721"/>
                      <a:pt x="9716" y="51197"/>
                    </a:cubicBezTo>
                    <a:cubicBezTo>
                      <a:pt x="10383" y="43863"/>
                      <a:pt x="8477" y="42815"/>
                      <a:pt x="6477" y="41958"/>
                    </a:cubicBezTo>
                    <a:cubicBezTo>
                      <a:pt x="8001" y="31671"/>
                      <a:pt x="10763" y="25194"/>
                      <a:pt x="16383" y="26623"/>
                    </a:cubicBezTo>
                    <a:close/>
                  </a:path>
                </a:pathLst>
              </a:custGeom>
              <a:grpFill/>
              <a:ln w="9525" cap="flat">
                <a:noFill/>
                <a:prstDash val="solid"/>
                <a:miter/>
              </a:ln>
            </p:spPr>
            <p:txBody>
              <a:bodyPr rtlCol="0" anchor="ctr"/>
              <a:lstStyle/>
              <a:p>
                <a:endParaRPr lang="en-US"/>
              </a:p>
            </p:txBody>
          </p:sp>
          <p:sp>
            <p:nvSpPr>
              <p:cNvPr id="74414" name="Freeform: Shape 74413">
                <a:extLst>
                  <a:ext uri="{FF2B5EF4-FFF2-40B4-BE49-F238E27FC236}">
                    <a16:creationId xmlns:a16="http://schemas.microsoft.com/office/drawing/2014/main" id="{E23F5D16-C2FD-466F-AABF-C439E5F105CF}"/>
                  </a:ext>
                </a:extLst>
              </p:cNvPr>
              <p:cNvSpPr/>
              <p:nvPr/>
            </p:nvSpPr>
            <p:spPr>
              <a:xfrm>
                <a:off x="20181051" y="5191708"/>
                <a:ext cx="18711" cy="39778"/>
              </a:xfrm>
              <a:custGeom>
                <a:avLst/>
                <a:gdLst>
                  <a:gd name="connsiteX0" fmla="*/ 18712 w 18711"/>
                  <a:gd name="connsiteY0" fmla="*/ 9164 h 39778"/>
                  <a:gd name="connsiteX1" fmla="*/ 8425 w 18711"/>
                  <a:gd name="connsiteY1" fmla="*/ 33263 h 39778"/>
                  <a:gd name="connsiteX2" fmla="*/ 1852 w 18711"/>
                  <a:gd name="connsiteY2" fmla="*/ 23547 h 39778"/>
                  <a:gd name="connsiteX3" fmla="*/ 18712 w 18711"/>
                  <a:gd name="connsiteY3" fmla="*/ 9164 h 39778"/>
                </a:gdLst>
                <a:ahLst/>
                <a:cxnLst>
                  <a:cxn ang="0">
                    <a:pos x="connsiteX0" y="connsiteY0"/>
                  </a:cxn>
                  <a:cxn ang="0">
                    <a:pos x="connsiteX1" y="connsiteY1"/>
                  </a:cxn>
                  <a:cxn ang="0">
                    <a:pos x="connsiteX2" y="connsiteY2"/>
                  </a:cxn>
                  <a:cxn ang="0">
                    <a:pos x="connsiteX3" y="connsiteY3"/>
                  </a:cxn>
                </a:cxnLst>
                <a:rect l="l" t="t" r="r" b="b"/>
                <a:pathLst>
                  <a:path w="18711" h="39778">
                    <a:moveTo>
                      <a:pt x="18712" y="9164"/>
                    </a:moveTo>
                    <a:cubicBezTo>
                      <a:pt x="15282" y="-16458"/>
                      <a:pt x="7758" y="18213"/>
                      <a:pt x="8425" y="33263"/>
                    </a:cubicBezTo>
                    <a:cubicBezTo>
                      <a:pt x="4519" y="33930"/>
                      <a:pt x="2519" y="30310"/>
                      <a:pt x="1852" y="23547"/>
                    </a:cubicBezTo>
                    <a:cubicBezTo>
                      <a:pt x="-6910" y="58695"/>
                      <a:pt x="18235" y="28691"/>
                      <a:pt x="18712" y="9164"/>
                    </a:cubicBezTo>
                    <a:close/>
                  </a:path>
                </a:pathLst>
              </a:custGeom>
              <a:grpFill/>
              <a:ln w="9525" cap="flat">
                <a:noFill/>
                <a:prstDash val="solid"/>
                <a:miter/>
              </a:ln>
            </p:spPr>
            <p:txBody>
              <a:bodyPr rtlCol="0" anchor="ctr"/>
              <a:lstStyle/>
              <a:p>
                <a:endParaRPr lang="en-US"/>
              </a:p>
            </p:txBody>
          </p:sp>
          <p:sp>
            <p:nvSpPr>
              <p:cNvPr id="74415" name="Freeform: Shape 74414">
                <a:extLst>
                  <a:ext uri="{FF2B5EF4-FFF2-40B4-BE49-F238E27FC236}">
                    <a16:creationId xmlns:a16="http://schemas.microsoft.com/office/drawing/2014/main" id="{85AA0AA6-BCD9-417C-9F73-8EF1248A2382}"/>
                  </a:ext>
                </a:extLst>
              </p:cNvPr>
              <p:cNvSpPr/>
              <p:nvPr/>
            </p:nvSpPr>
            <p:spPr>
              <a:xfrm>
                <a:off x="20167294" y="5105975"/>
                <a:ext cx="26848" cy="30317"/>
              </a:xfrm>
              <a:custGeom>
                <a:avLst/>
                <a:gdLst>
                  <a:gd name="connsiteX0" fmla="*/ 6560 w 26848"/>
                  <a:gd name="connsiteY0" fmla="*/ 30318 h 30317"/>
                  <a:gd name="connsiteX1" fmla="*/ 26848 w 26848"/>
                  <a:gd name="connsiteY1" fmla="*/ 7934 h 30317"/>
                  <a:gd name="connsiteX2" fmla="*/ 3512 w 26848"/>
                  <a:gd name="connsiteY2" fmla="*/ 4029 h 30317"/>
                  <a:gd name="connsiteX3" fmla="*/ 6560 w 26848"/>
                  <a:gd name="connsiteY3" fmla="*/ 30318 h 30317"/>
                </a:gdLst>
                <a:ahLst/>
                <a:cxnLst>
                  <a:cxn ang="0">
                    <a:pos x="connsiteX0" y="connsiteY0"/>
                  </a:cxn>
                  <a:cxn ang="0">
                    <a:pos x="connsiteX1" y="connsiteY1"/>
                  </a:cxn>
                  <a:cxn ang="0">
                    <a:pos x="connsiteX2" y="connsiteY2"/>
                  </a:cxn>
                  <a:cxn ang="0">
                    <a:pos x="connsiteX3" y="connsiteY3"/>
                  </a:cxn>
                </a:cxnLst>
                <a:rect l="l" t="t" r="r" b="b"/>
                <a:pathLst>
                  <a:path w="26848" h="30317">
                    <a:moveTo>
                      <a:pt x="6560" y="30318"/>
                    </a:moveTo>
                    <a:cubicBezTo>
                      <a:pt x="13513" y="23269"/>
                      <a:pt x="19990" y="14982"/>
                      <a:pt x="26848" y="7934"/>
                    </a:cubicBezTo>
                    <a:cubicBezTo>
                      <a:pt x="22372" y="-17403"/>
                      <a:pt x="8560" y="28222"/>
                      <a:pt x="3512" y="4029"/>
                    </a:cubicBezTo>
                    <a:cubicBezTo>
                      <a:pt x="-7918" y="11077"/>
                      <a:pt x="12751" y="8124"/>
                      <a:pt x="6560" y="30318"/>
                    </a:cubicBezTo>
                    <a:close/>
                  </a:path>
                </a:pathLst>
              </a:custGeom>
              <a:grpFill/>
              <a:ln w="9525" cap="flat">
                <a:noFill/>
                <a:prstDash val="solid"/>
                <a:miter/>
              </a:ln>
            </p:spPr>
            <p:txBody>
              <a:bodyPr rtlCol="0" anchor="ctr"/>
              <a:lstStyle/>
              <a:p>
                <a:endParaRPr lang="en-US"/>
              </a:p>
            </p:txBody>
          </p:sp>
          <p:sp>
            <p:nvSpPr>
              <p:cNvPr id="74416" name="Freeform: Shape 74415">
                <a:extLst>
                  <a:ext uri="{FF2B5EF4-FFF2-40B4-BE49-F238E27FC236}">
                    <a16:creationId xmlns:a16="http://schemas.microsoft.com/office/drawing/2014/main" id="{FAA6D655-D5AD-4B31-84B3-08085860F3E5}"/>
                  </a:ext>
                </a:extLst>
              </p:cNvPr>
              <p:cNvSpPr/>
              <p:nvPr/>
            </p:nvSpPr>
            <p:spPr>
              <a:xfrm>
                <a:off x="20059796" y="7594791"/>
                <a:ext cx="93579" cy="45910"/>
              </a:xfrm>
              <a:custGeom>
                <a:avLst/>
                <a:gdLst>
                  <a:gd name="connsiteX0" fmla="*/ 17665 w 93579"/>
                  <a:gd name="connsiteY0" fmla="*/ 45911 h 45910"/>
                  <a:gd name="connsiteX1" fmla="*/ 93580 w 93579"/>
                  <a:gd name="connsiteY1" fmla="*/ 24003 h 45910"/>
                  <a:gd name="connsiteX2" fmla="*/ 520 w 93579"/>
                  <a:gd name="connsiteY2" fmla="*/ 0 h 45910"/>
                  <a:gd name="connsiteX3" fmla="*/ 17665 w 93579"/>
                  <a:gd name="connsiteY3" fmla="*/ 45911 h 45910"/>
                </a:gdLst>
                <a:ahLst/>
                <a:cxnLst>
                  <a:cxn ang="0">
                    <a:pos x="connsiteX0" y="connsiteY0"/>
                  </a:cxn>
                  <a:cxn ang="0">
                    <a:pos x="connsiteX1" y="connsiteY1"/>
                  </a:cxn>
                  <a:cxn ang="0">
                    <a:pos x="connsiteX2" y="connsiteY2"/>
                  </a:cxn>
                  <a:cxn ang="0">
                    <a:pos x="connsiteX3" y="connsiteY3"/>
                  </a:cxn>
                </a:cxnLst>
                <a:rect l="l" t="t" r="r" b="b"/>
                <a:pathLst>
                  <a:path w="93579" h="45910">
                    <a:moveTo>
                      <a:pt x="17665" y="45911"/>
                    </a:moveTo>
                    <a:cubicBezTo>
                      <a:pt x="44811" y="43529"/>
                      <a:pt x="69957" y="35909"/>
                      <a:pt x="93580" y="24003"/>
                    </a:cubicBezTo>
                    <a:cubicBezTo>
                      <a:pt x="66529" y="-7048"/>
                      <a:pt x="18427" y="58007"/>
                      <a:pt x="520" y="0"/>
                    </a:cubicBezTo>
                    <a:cubicBezTo>
                      <a:pt x="-3575" y="36290"/>
                      <a:pt x="17856" y="18002"/>
                      <a:pt x="17665" y="45911"/>
                    </a:cubicBezTo>
                    <a:close/>
                  </a:path>
                </a:pathLst>
              </a:custGeom>
              <a:grpFill/>
              <a:ln w="9525" cap="flat">
                <a:noFill/>
                <a:prstDash val="solid"/>
                <a:miter/>
              </a:ln>
            </p:spPr>
            <p:txBody>
              <a:bodyPr rtlCol="0" anchor="ctr"/>
              <a:lstStyle/>
              <a:p>
                <a:endParaRPr lang="en-US"/>
              </a:p>
            </p:txBody>
          </p:sp>
          <p:sp>
            <p:nvSpPr>
              <p:cNvPr id="74417" name="Freeform: Shape 74416">
                <a:extLst>
                  <a:ext uri="{FF2B5EF4-FFF2-40B4-BE49-F238E27FC236}">
                    <a16:creationId xmlns:a16="http://schemas.microsoft.com/office/drawing/2014/main" id="{5431AF78-6270-464B-9E11-B4283A4E8687}"/>
                  </a:ext>
                </a:extLst>
              </p:cNvPr>
              <p:cNvSpPr/>
              <p:nvPr/>
            </p:nvSpPr>
            <p:spPr>
              <a:xfrm>
                <a:off x="20084320" y="4771016"/>
                <a:ext cx="103059" cy="196303"/>
              </a:xfrm>
              <a:custGeom>
                <a:avLst/>
                <a:gdLst>
                  <a:gd name="connsiteX0" fmla="*/ 66580 w 103059"/>
                  <a:gd name="connsiteY0" fmla="*/ 60286 h 196303"/>
                  <a:gd name="connsiteX1" fmla="*/ 50292 w 103059"/>
                  <a:gd name="connsiteY1" fmla="*/ 40188 h 196303"/>
                  <a:gd name="connsiteX2" fmla="*/ 34194 w 103059"/>
                  <a:gd name="connsiteY2" fmla="*/ 2850 h 196303"/>
                  <a:gd name="connsiteX3" fmla="*/ 50101 w 103059"/>
                  <a:gd name="connsiteY3" fmla="*/ 48761 h 196303"/>
                  <a:gd name="connsiteX4" fmla="*/ 40005 w 103059"/>
                  <a:gd name="connsiteY4" fmla="*/ 64096 h 196303"/>
                  <a:gd name="connsiteX5" fmla="*/ 37052 w 103059"/>
                  <a:gd name="connsiteY5" fmla="*/ 37712 h 196303"/>
                  <a:gd name="connsiteX6" fmla="*/ 30099 w 103059"/>
                  <a:gd name="connsiteY6" fmla="*/ 62286 h 196303"/>
                  <a:gd name="connsiteX7" fmla="*/ 6858 w 103059"/>
                  <a:gd name="connsiteY7" fmla="*/ 66763 h 196303"/>
                  <a:gd name="connsiteX8" fmla="*/ 16383 w 103059"/>
                  <a:gd name="connsiteY8" fmla="*/ 94195 h 196303"/>
                  <a:gd name="connsiteX9" fmla="*/ 0 w 103059"/>
                  <a:gd name="connsiteY9" fmla="*/ 82575 h 196303"/>
                  <a:gd name="connsiteX10" fmla="*/ 45815 w 103059"/>
                  <a:gd name="connsiteY10" fmla="*/ 125247 h 196303"/>
                  <a:gd name="connsiteX11" fmla="*/ 42957 w 103059"/>
                  <a:gd name="connsiteY11" fmla="*/ 90385 h 196303"/>
                  <a:gd name="connsiteX12" fmla="*/ 32766 w 103059"/>
                  <a:gd name="connsiteY12" fmla="*/ 105720 h 196303"/>
                  <a:gd name="connsiteX13" fmla="*/ 33242 w 103059"/>
                  <a:gd name="connsiteY13" fmla="*/ 71430 h 196303"/>
                  <a:gd name="connsiteX14" fmla="*/ 49625 w 103059"/>
                  <a:gd name="connsiteY14" fmla="*/ 83051 h 196303"/>
                  <a:gd name="connsiteX15" fmla="*/ 52578 w 103059"/>
                  <a:gd name="connsiteY15" fmla="*/ 109340 h 196303"/>
                  <a:gd name="connsiteX16" fmla="*/ 66294 w 103059"/>
                  <a:gd name="connsiteY16" fmla="*/ 77431 h 196303"/>
                  <a:gd name="connsiteX17" fmla="*/ 78962 w 103059"/>
                  <a:gd name="connsiteY17" fmla="*/ 122675 h 196303"/>
                  <a:gd name="connsiteX18" fmla="*/ 58102 w 103059"/>
                  <a:gd name="connsiteY18" fmla="*/ 196303 h 196303"/>
                  <a:gd name="connsiteX19" fmla="*/ 92107 w 103059"/>
                  <a:gd name="connsiteY19" fmla="*/ 133438 h 196303"/>
                  <a:gd name="connsiteX20" fmla="*/ 79343 w 103059"/>
                  <a:gd name="connsiteY20" fmla="*/ 88194 h 196303"/>
                  <a:gd name="connsiteX21" fmla="*/ 86391 w 103059"/>
                  <a:gd name="connsiteY21" fmla="*/ 55047 h 196303"/>
                  <a:gd name="connsiteX22" fmla="*/ 96202 w 103059"/>
                  <a:gd name="connsiteY22" fmla="*/ 65335 h 196303"/>
                  <a:gd name="connsiteX23" fmla="*/ 99631 w 103059"/>
                  <a:gd name="connsiteY23" fmla="*/ 57333 h 196303"/>
                  <a:gd name="connsiteX24" fmla="*/ 103060 w 103059"/>
                  <a:gd name="connsiteY24" fmla="*/ 49428 h 196303"/>
                  <a:gd name="connsiteX25" fmla="*/ 73342 w 103059"/>
                  <a:gd name="connsiteY25" fmla="*/ 35521 h 196303"/>
                  <a:gd name="connsiteX26" fmla="*/ 66580 w 103059"/>
                  <a:gd name="connsiteY26" fmla="*/ 60286 h 196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3059" h="196303">
                    <a:moveTo>
                      <a:pt x="66580" y="60286"/>
                    </a:moveTo>
                    <a:cubicBezTo>
                      <a:pt x="60388" y="55333"/>
                      <a:pt x="58483" y="40188"/>
                      <a:pt x="50292" y="40188"/>
                    </a:cubicBezTo>
                    <a:cubicBezTo>
                      <a:pt x="55721" y="29330"/>
                      <a:pt x="39243" y="-10961"/>
                      <a:pt x="34194" y="2850"/>
                    </a:cubicBezTo>
                    <a:cubicBezTo>
                      <a:pt x="38862" y="19424"/>
                      <a:pt x="44196" y="34854"/>
                      <a:pt x="50101" y="48761"/>
                    </a:cubicBezTo>
                    <a:cubicBezTo>
                      <a:pt x="48577" y="59048"/>
                      <a:pt x="45625" y="65620"/>
                      <a:pt x="40005" y="64096"/>
                    </a:cubicBezTo>
                    <a:cubicBezTo>
                      <a:pt x="36195" y="62001"/>
                      <a:pt x="37433" y="47904"/>
                      <a:pt x="37052" y="37712"/>
                    </a:cubicBezTo>
                    <a:cubicBezTo>
                      <a:pt x="32956" y="40855"/>
                      <a:pt x="30194" y="47523"/>
                      <a:pt x="30099" y="62286"/>
                    </a:cubicBezTo>
                    <a:cubicBezTo>
                      <a:pt x="24289" y="39807"/>
                      <a:pt x="7715" y="31425"/>
                      <a:pt x="6858" y="66763"/>
                    </a:cubicBezTo>
                    <a:cubicBezTo>
                      <a:pt x="21336" y="46380"/>
                      <a:pt x="26289" y="60477"/>
                      <a:pt x="16383" y="94195"/>
                    </a:cubicBezTo>
                    <a:cubicBezTo>
                      <a:pt x="5905" y="96577"/>
                      <a:pt x="8096" y="63048"/>
                      <a:pt x="0" y="82575"/>
                    </a:cubicBezTo>
                    <a:cubicBezTo>
                      <a:pt x="10573" y="128390"/>
                      <a:pt x="33338" y="121722"/>
                      <a:pt x="45815" y="125247"/>
                    </a:cubicBezTo>
                    <a:cubicBezTo>
                      <a:pt x="43339" y="117341"/>
                      <a:pt x="42481" y="105244"/>
                      <a:pt x="42957" y="90385"/>
                    </a:cubicBezTo>
                    <a:cubicBezTo>
                      <a:pt x="39528" y="95338"/>
                      <a:pt x="39243" y="109626"/>
                      <a:pt x="32766" y="105720"/>
                    </a:cubicBezTo>
                    <a:cubicBezTo>
                      <a:pt x="24574" y="103053"/>
                      <a:pt x="32194" y="76479"/>
                      <a:pt x="33242" y="71430"/>
                    </a:cubicBezTo>
                    <a:cubicBezTo>
                      <a:pt x="41814" y="63715"/>
                      <a:pt x="44386" y="110483"/>
                      <a:pt x="49625" y="83051"/>
                    </a:cubicBezTo>
                    <a:cubicBezTo>
                      <a:pt x="60007" y="82289"/>
                      <a:pt x="40862" y="106292"/>
                      <a:pt x="52578" y="109340"/>
                    </a:cubicBezTo>
                    <a:cubicBezTo>
                      <a:pt x="64198" y="113817"/>
                      <a:pt x="50863" y="75050"/>
                      <a:pt x="66294" y="77431"/>
                    </a:cubicBezTo>
                    <a:cubicBezTo>
                      <a:pt x="78200" y="74478"/>
                      <a:pt x="65722" y="128771"/>
                      <a:pt x="78962" y="122675"/>
                    </a:cubicBezTo>
                    <a:cubicBezTo>
                      <a:pt x="77343" y="162489"/>
                      <a:pt x="59721" y="156489"/>
                      <a:pt x="58102" y="196303"/>
                    </a:cubicBezTo>
                    <a:cubicBezTo>
                      <a:pt x="69532" y="175539"/>
                      <a:pt x="85439" y="167538"/>
                      <a:pt x="92107" y="133438"/>
                    </a:cubicBezTo>
                    <a:cubicBezTo>
                      <a:pt x="78867" y="139534"/>
                      <a:pt x="82105" y="106863"/>
                      <a:pt x="79343" y="88194"/>
                    </a:cubicBezTo>
                    <a:cubicBezTo>
                      <a:pt x="86582" y="86670"/>
                      <a:pt x="91630" y="84480"/>
                      <a:pt x="86391" y="55047"/>
                    </a:cubicBezTo>
                    <a:cubicBezTo>
                      <a:pt x="91154" y="55238"/>
                      <a:pt x="95821" y="55333"/>
                      <a:pt x="96202" y="65335"/>
                    </a:cubicBezTo>
                    <a:cubicBezTo>
                      <a:pt x="99060" y="67430"/>
                      <a:pt x="99346" y="62477"/>
                      <a:pt x="99631" y="57333"/>
                    </a:cubicBezTo>
                    <a:cubicBezTo>
                      <a:pt x="99060" y="49999"/>
                      <a:pt x="101060" y="49523"/>
                      <a:pt x="103060" y="49428"/>
                    </a:cubicBezTo>
                    <a:cubicBezTo>
                      <a:pt x="95440" y="24377"/>
                      <a:pt x="82867" y="59619"/>
                      <a:pt x="73342" y="35521"/>
                    </a:cubicBezTo>
                    <a:cubicBezTo>
                      <a:pt x="81057" y="69144"/>
                      <a:pt x="68389" y="28282"/>
                      <a:pt x="66580" y="60286"/>
                    </a:cubicBezTo>
                    <a:close/>
                  </a:path>
                </a:pathLst>
              </a:custGeom>
              <a:grpFill/>
              <a:ln w="9525" cap="flat">
                <a:noFill/>
                <a:prstDash val="solid"/>
                <a:miter/>
              </a:ln>
            </p:spPr>
            <p:txBody>
              <a:bodyPr rtlCol="0" anchor="ctr"/>
              <a:lstStyle/>
              <a:p>
                <a:endParaRPr lang="en-US"/>
              </a:p>
            </p:txBody>
          </p:sp>
          <p:sp>
            <p:nvSpPr>
              <p:cNvPr id="74418" name="Freeform: Shape 74417">
                <a:extLst>
                  <a:ext uri="{FF2B5EF4-FFF2-40B4-BE49-F238E27FC236}">
                    <a16:creationId xmlns:a16="http://schemas.microsoft.com/office/drawing/2014/main" id="{0EE78FD6-3AD3-4CBE-A348-E04CF9C4F4F0}"/>
                  </a:ext>
                </a:extLst>
              </p:cNvPr>
              <p:cNvSpPr/>
              <p:nvPr/>
            </p:nvSpPr>
            <p:spPr>
              <a:xfrm>
                <a:off x="20151471" y="4722527"/>
                <a:ext cx="17240" cy="57245"/>
              </a:xfrm>
              <a:custGeom>
                <a:avLst/>
                <a:gdLst>
                  <a:gd name="connsiteX0" fmla="*/ 17240 w 17240"/>
                  <a:gd name="connsiteY0" fmla="*/ 0 h 57245"/>
                  <a:gd name="connsiteX1" fmla="*/ 0 w 17240"/>
                  <a:gd name="connsiteY1" fmla="*/ 57245 h 57245"/>
                  <a:gd name="connsiteX2" fmla="*/ 17240 w 17240"/>
                  <a:gd name="connsiteY2" fmla="*/ 0 h 57245"/>
                </a:gdLst>
                <a:ahLst/>
                <a:cxnLst>
                  <a:cxn ang="0">
                    <a:pos x="connsiteX0" y="connsiteY0"/>
                  </a:cxn>
                  <a:cxn ang="0">
                    <a:pos x="connsiteX1" y="connsiteY1"/>
                  </a:cxn>
                  <a:cxn ang="0">
                    <a:pos x="connsiteX2" y="connsiteY2"/>
                  </a:cxn>
                </a:cxnLst>
                <a:rect l="l" t="t" r="r" b="b"/>
                <a:pathLst>
                  <a:path w="17240" h="57245">
                    <a:moveTo>
                      <a:pt x="17240" y="0"/>
                    </a:moveTo>
                    <a:cubicBezTo>
                      <a:pt x="6096" y="3620"/>
                      <a:pt x="2477" y="28861"/>
                      <a:pt x="0" y="57245"/>
                    </a:cubicBezTo>
                    <a:cubicBezTo>
                      <a:pt x="9334" y="48101"/>
                      <a:pt x="12096" y="20669"/>
                      <a:pt x="17240" y="0"/>
                    </a:cubicBezTo>
                    <a:close/>
                  </a:path>
                </a:pathLst>
              </a:custGeom>
              <a:grpFill/>
              <a:ln w="9525" cap="flat">
                <a:noFill/>
                <a:prstDash val="solid"/>
                <a:miter/>
              </a:ln>
            </p:spPr>
            <p:txBody>
              <a:bodyPr rtlCol="0" anchor="ctr"/>
              <a:lstStyle/>
              <a:p>
                <a:endParaRPr lang="en-US"/>
              </a:p>
            </p:txBody>
          </p:sp>
          <p:sp>
            <p:nvSpPr>
              <p:cNvPr id="74419" name="Freeform: Shape 74418">
                <a:extLst>
                  <a:ext uri="{FF2B5EF4-FFF2-40B4-BE49-F238E27FC236}">
                    <a16:creationId xmlns:a16="http://schemas.microsoft.com/office/drawing/2014/main" id="{F8E1CF96-38B3-49F3-BD6E-70159B89BF08}"/>
                  </a:ext>
                </a:extLst>
              </p:cNvPr>
              <p:cNvSpPr/>
              <p:nvPr/>
            </p:nvSpPr>
            <p:spPr>
              <a:xfrm>
                <a:off x="20140671" y="5064760"/>
                <a:ext cx="17627" cy="42584"/>
              </a:xfrm>
              <a:custGeom>
                <a:avLst/>
                <a:gdLst>
                  <a:gd name="connsiteX0" fmla="*/ 17372 w 17627"/>
                  <a:gd name="connsiteY0" fmla="*/ 0 h 42584"/>
                  <a:gd name="connsiteX1" fmla="*/ 3941 w 17627"/>
                  <a:gd name="connsiteY1" fmla="*/ 6096 h 42584"/>
                  <a:gd name="connsiteX2" fmla="*/ 10133 w 17627"/>
                  <a:gd name="connsiteY2" fmla="*/ 41624 h 42584"/>
                  <a:gd name="connsiteX3" fmla="*/ 17372 w 17627"/>
                  <a:gd name="connsiteY3" fmla="*/ 0 h 42584"/>
                </a:gdLst>
                <a:ahLst/>
                <a:cxnLst>
                  <a:cxn ang="0">
                    <a:pos x="connsiteX0" y="connsiteY0"/>
                  </a:cxn>
                  <a:cxn ang="0">
                    <a:pos x="connsiteX1" y="connsiteY1"/>
                  </a:cxn>
                  <a:cxn ang="0">
                    <a:pos x="connsiteX2" y="connsiteY2"/>
                  </a:cxn>
                  <a:cxn ang="0">
                    <a:pos x="connsiteX3" y="connsiteY3"/>
                  </a:cxn>
                </a:cxnLst>
                <a:rect l="l" t="t" r="r" b="b"/>
                <a:pathLst>
                  <a:path w="17627" h="42584">
                    <a:moveTo>
                      <a:pt x="17372" y="0"/>
                    </a:moveTo>
                    <a:cubicBezTo>
                      <a:pt x="14514" y="5620"/>
                      <a:pt x="4227" y="47720"/>
                      <a:pt x="3941" y="6096"/>
                    </a:cubicBezTo>
                    <a:cubicBezTo>
                      <a:pt x="-4250" y="10096"/>
                      <a:pt x="1560" y="49149"/>
                      <a:pt x="10133" y="41624"/>
                    </a:cubicBezTo>
                    <a:cubicBezTo>
                      <a:pt x="7942" y="14764"/>
                      <a:pt x="19467" y="26765"/>
                      <a:pt x="17372" y="0"/>
                    </a:cubicBezTo>
                    <a:close/>
                  </a:path>
                </a:pathLst>
              </a:custGeom>
              <a:grpFill/>
              <a:ln w="9525" cap="flat">
                <a:noFill/>
                <a:prstDash val="solid"/>
                <a:miter/>
              </a:ln>
            </p:spPr>
            <p:txBody>
              <a:bodyPr rtlCol="0" anchor="ctr"/>
              <a:lstStyle/>
              <a:p>
                <a:endParaRPr lang="en-US"/>
              </a:p>
            </p:txBody>
          </p:sp>
          <p:sp>
            <p:nvSpPr>
              <p:cNvPr id="74420" name="Freeform: Shape 74419">
                <a:extLst>
                  <a:ext uri="{FF2B5EF4-FFF2-40B4-BE49-F238E27FC236}">
                    <a16:creationId xmlns:a16="http://schemas.microsoft.com/office/drawing/2014/main" id="{B45FD914-9C93-4351-8A43-C50D1C4BC92E}"/>
                  </a:ext>
                </a:extLst>
              </p:cNvPr>
              <p:cNvSpPr/>
              <p:nvPr/>
            </p:nvSpPr>
            <p:spPr>
              <a:xfrm>
                <a:off x="19854004" y="4729194"/>
                <a:ext cx="281746" cy="326593"/>
              </a:xfrm>
              <a:custGeom>
                <a:avLst/>
                <a:gdLst>
                  <a:gd name="connsiteX0" fmla="*/ 104870 w 281746"/>
                  <a:gd name="connsiteY0" fmla="*/ 110490 h 326593"/>
                  <a:gd name="connsiteX1" fmla="*/ 121254 w 281746"/>
                  <a:gd name="connsiteY1" fmla="*/ 122015 h 326593"/>
                  <a:gd name="connsiteX2" fmla="*/ 118586 w 281746"/>
                  <a:gd name="connsiteY2" fmla="*/ 87058 h 326593"/>
                  <a:gd name="connsiteX3" fmla="*/ 101632 w 281746"/>
                  <a:gd name="connsiteY3" fmla="*/ 109823 h 326593"/>
                  <a:gd name="connsiteX4" fmla="*/ 92203 w 281746"/>
                  <a:gd name="connsiteY4" fmla="*/ 82296 h 326593"/>
                  <a:gd name="connsiteX5" fmla="*/ 113538 w 281746"/>
                  <a:gd name="connsiteY5" fmla="*/ 0 h 326593"/>
                  <a:gd name="connsiteX6" fmla="*/ 90393 w 281746"/>
                  <a:gd name="connsiteY6" fmla="*/ 4477 h 326593"/>
                  <a:gd name="connsiteX7" fmla="*/ 36767 w 281746"/>
                  <a:gd name="connsiteY7" fmla="*/ 46482 h 326593"/>
                  <a:gd name="connsiteX8" fmla="*/ 42958 w 281746"/>
                  <a:gd name="connsiteY8" fmla="*/ 64865 h 326593"/>
                  <a:gd name="connsiteX9" fmla="*/ 0 w 281746"/>
                  <a:gd name="connsiteY9" fmla="*/ 65722 h 326593"/>
                  <a:gd name="connsiteX10" fmla="*/ 28575 w 281746"/>
                  <a:gd name="connsiteY10" fmla="*/ 122587 h 326593"/>
                  <a:gd name="connsiteX11" fmla="*/ 61722 w 281746"/>
                  <a:gd name="connsiteY11" fmla="*/ 119920 h 326593"/>
                  <a:gd name="connsiteX12" fmla="*/ 18669 w 281746"/>
                  <a:gd name="connsiteY12" fmla="*/ 120777 h 326593"/>
                  <a:gd name="connsiteX13" fmla="*/ 63341 w 281746"/>
                  <a:gd name="connsiteY13" fmla="*/ 206311 h 326593"/>
                  <a:gd name="connsiteX14" fmla="*/ 49435 w 281746"/>
                  <a:gd name="connsiteY14" fmla="*/ 238315 h 326593"/>
                  <a:gd name="connsiteX15" fmla="*/ 45054 w 281746"/>
                  <a:gd name="connsiteY15" fmla="*/ 289179 h 326593"/>
                  <a:gd name="connsiteX16" fmla="*/ 64580 w 281746"/>
                  <a:gd name="connsiteY16" fmla="*/ 309848 h 326593"/>
                  <a:gd name="connsiteX17" fmla="*/ 124778 w 281746"/>
                  <a:gd name="connsiteY17" fmla="*/ 294799 h 326593"/>
                  <a:gd name="connsiteX18" fmla="*/ 127635 w 281746"/>
                  <a:gd name="connsiteY18" fmla="*/ 321088 h 326593"/>
                  <a:gd name="connsiteX19" fmla="*/ 164878 w 281746"/>
                  <a:gd name="connsiteY19" fmla="*/ 284702 h 326593"/>
                  <a:gd name="connsiteX20" fmla="*/ 147828 w 281746"/>
                  <a:gd name="connsiteY20" fmla="*/ 307562 h 326593"/>
                  <a:gd name="connsiteX21" fmla="*/ 177546 w 281746"/>
                  <a:gd name="connsiteY21" fmla="*/ 321469 h 326593"/>
                  <a:gd name="connsiteX22" fmla="*/ 184785 w 281746"/>
                  <a:gd name="connsiteY22" fmla="*/ 288322 h 326593"/>
                  <a:gd name="connsiteX23" fmla="*/ 204121 w 281746"/>
                  <a:gd name="connsiteY23" fmla="*/ 326326 h 326593"/>
                  <a:gd name="connsiteX24" fmla="*/ 201359 w 281746"/>
                  <a:gd name="connsiteY24" fmla="*/ 291370 h 326593"/>
                  <a:gd name="connsiteX25" fmla="*/ 234506 w 281746"/>
                  <a:gd name="connsiteY25" fmla="*/ 297275 h 326593"/>
                  <a:gd name="connsiteX26" fmla="*/ 255175 w 281746"/>
                  <a:gd name="connsiteY26" fmla="*/ 249269 h 326593"/>
                  <a:gd name="connsiteX27" fmla="*/ 244888 w 281746"/>
                  <a:gd name="connsiteY27" fmla="*/ 273272 h 326593"/>
                  <a:gd name="connsiteX28" fmla="*/ 277749 w 281746"/>
                  <a:gd name="connsiteY28" fmla="*/ 304895 h 326593"/>
                  <a:gd name="connsiteX29" fmla="*/ 278606 w 281746"/>
                  <a:gd name="connsiteY29" fmla="*/ 236315 h 326593"/>
                  <a:gd name="connsiteX30" fmla="*/ 264890 w 281746"/>
                  <a:gd name="connsiteY30" fmla="*/ 268319 h 326593"/>
                  <a:gd name="connsiteX31" fmla="*/ 249555 w 281746"/>
                  <a:gd name="connsiteY31" fmla="*/ 179546 h 326593"/>
                  <a:gd name="connsiteX32" fmla="*/ 242507 w 281746"/>
                  <a:gd name="connsiteY32" fmla="*/ 212693 h 326593"/>
                  <a:gd name="connsiteX33" fmla="*/ 252318 w 281746"/>
                  <a:gd name="connsiteY33" fmla="*/ 223075 h 326593"/>
                  <a:gd name="connsiteX34" fmla="*/ 128493 w 281746"/>
                  <a:gd name="connsiteY34" fmla="*/ 278321 h 326593"/>
                  <a:gd name="connsiteX35" fmla="*/ 125635 w 281746"/>
                  <a:gd name="connsiteY35" fmla="*/ 251936 h 326593"/>
                  <a:gd name="connsiteX36" fmla="*/ 98679 w 281746"/>
                  <a:gd name="connsiteY36" fmla="*/ 272986 h 326593"/>
                  <a:gd name="connsiteX37" fmla="*/ 82772 w 281746"/>
                  <a:gd name="connsiteY37" fmla="*/ 235648 h 326593"/>
                  <a:gd name="connsiteX38" fmla="*/ 85249 w 281746"/>
                  <a:gd name="connsiteY38" fmla="*/ 279082 h 326593"/>
                  <a:gd name="connsiteX39" fmla="*/ 69723 w 281746"/>
                  <a:gd name="connsiteY39" fmla="*/ 224599 h 326593"/>
                  <a:gd name="connsiteX40" fmla="*/ 83630 w 281746"/>
                  <a:gd name="connsiteY40" fmla="*/ 192691 h 326593"/>
                  <a:gd name="connsiteX41" fmla="*/ 106299 w 281746"/>
                  <a:gd name="connsiteY41" fmla="*/ 222599 h 326593"/>
                  <a:gd name="connsiteX42" fmla="*/ 97441 w 281746"/>
                  <a:gd name="connsiteY42" fmla="*/ 160687 h 326593"/>
                  <a:gd name="connsiteX43" fmla="*/ 107347 w 281746"/>
                  <a:gd name="connsiteY43" fmla="*/ 162496 h 326593"/>
                  <a:gd name="connsiteX44" fmla="*/ 113157 w 281746"/>
                  <a:gd name="connsiteY44" fmla="*/ 206597 h 326593"/>
                  <a:gd name="connsiteX45" fmla="*/ 143352 w 281746"/>
                  <a:gd name="connsiteY45" fmla="*/ 186214 h 326593"/>
                  <a:gd name="connsiteX46" fmla="*/ 94202 w 281746"/>
                  <a:gd name="connsiteY46" fmla="*/ 151543 h 326593"/>
                  <a:gd name="connsiteX47" fmla="*/ 88297 w 281746"/>
                  <a:gd name="connsiteY47" fmla="*/ 116014 h 326593"/>
                  <a:gd name="connsiteX48" fmla="*/ 111062 w 281746"/>
                  <a:gd name="connsiteY48" fmla="*/ 137446 h 326593"/>
                  <a:gd name="connsiteX49" fmla="*/ 104870 w 281746"/>
                  <a:gd name="connsiteY49" fmla="*/ 110490 h 326593"/>
                  <a:gd name="connsiteX50" fmla="*/ 45720 w 281746"/>
                  <a:gd name="connsiteY50" fmla="*/ 91249 h 326593"/>
                  <a:gd name="connsiteX51" fmla="*/ 72104 w 281746"/>
                  <a:gd name="connsiteY51" fmla="*/ 96012 h 326593"/>
                  <a:gd name="connsiteX52" fmla="*/ 45720 w 281746"/>
                  <a:gd name="connsiteY52" fmla="*/ 91249 h 326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281746" h="326593">
                    <a:moveTo>
                      <a:pt x="104870" y="110490"/>
                    </a:moveTo>
                    <a:cubicBezTo>
                      <a:pt x="112872" y="108299"/>
                      <a:pt x="111729" y="127349"/>
                      <a:pt x="121254" y="122015"/>
                    </a:cubicBezTo>
                    <a:cubicBezTo>
                      <a:pt x="118872" y="113919"/>
                      <a:pt x="118110" y="102013"/>
                      <a:pt x="118586" y="87058"/>
                    </a:cubicBezTo>
                    <a:cubicBezTo>
                      <a:pt x="111633" y="90773"/>
                      <a:pt x="107633" y="103156"/>
                      <a:pt x="101632" y="109823"/>
                    </a:cubicBezTo>
                    <a:cubicBezTo>
                      <a:pt x="94012" y="111061"/>
                      <a:pt x="98393" y="84296"/>
                      <a:pt x="92203" y="82296"/>
                    </a:cubicBezTo>
                    <a:cubicBezTo>
                      <a:pt x="103727" y="67818"/>
                      <a:pt x="111729" y="42863"/>
                      <a:pt x="113538" y="0"/>
                    </a:cubicBezTo>
                    <a:cubicBezTo>
                      <a:pt x="106013" y="35528"/>
                      <a:pt x="99727" y="35814"/>
                      <a:pt x="90393" y="4477"/>
                    </a:cubicBezTo>
                    <a:cubicBezTo>
                      <a:pt x="83725" y="68389"/>
                      <a:pt x="52293" y="38671"/>
                      <a:pt x="36767" y="46482"/>
                    </a:cubicBezTo>
                    <a:cubicBezTo>
                      <a:pt x="35243" y="60769"/>
                      <a:pt x="38958" y="63246"/>
                      <a:pt x="42958" y="64865"/>
                    </a:cubicBezTo>
                    <a:cubicBezTo>
                      <a:pt x="30575" y="116586"/>
                      <a:pt x="10763" y="20288"/>
                      <a:pt x="0" y="65722"/>
                    </a:cubicBezTo>
                    <a:cubicBezTo>
                      <a:pt x="8382" y="87249"/>
                      <a:pt x="31718" y="74485"/>
                      <a:pt x="28575" y="122587"/>
                    </a:cubicBezTo>
                    <a:cubicBezTo>
                      <a:pt x="39244" y="84867"/>
                      <a:pt x="49530" y="113633"/>
                      <a:pt x="61722" y="119920"/>
                    </a:cubicBezTo>
                    <a:cubicBezTo>
                      <a:pt x="51054" y="150304"/>
                      <a:pt x="33909" y="120491"/>
                      <a:pt x="18669" y="120777"/>
                    </a:cubicBezTo>
                    <a:cubicBezTo>
                      <a:pt x="32861" y="150781"/>
                      <a:pt x="42291" y="192024"/>
                      <a:pt x="63341" y="206311"/>
                    </a:cubicBezTo>
                    <a:cubicBezTo>
                      <a:pt x="55150" y="234410"/>
                      <a:pt x="63628" y="254794"/>
                      <a:pt x="49435" y="238315"/>
                    </a:cubicBezTo>
                    <a:cubicBezTo>
                      <a:pt x="51340" y="264985"/>
                      <a:pt x="43149" y="262509"/>
                      <a:pt x="45054" y="289179"/>
                    </a:cubicBezTo>
                    <a:cubicBezTo>
                      <a:pt x="55531" y="291846"/>
                      <a:pt x="65342" y="269653"/>
                      <a:pt x="64580" y="309848"/>
                    </a:cubicBezTo>
                    <a:cubicBezTo>
                      <a:pt x="93631" y="287179"/>
                      <a:pt x="112395" y="330041"/>
                      <a:pt x="124778" y="294799"/>
                    </a:cubicBezTo>
                    <a:cubicBezTo>
                      <a:pt x="128588" y="296894"/>
                      <a:pt x="127350" y="310896"/>
                      <a:pt x="127635" y="321088"/>
                    </a:cubicBezTo>
                    <a:cubicBezTo>
                      <a:pt x="138875" y="305467"/>
                      <a:pt x="146018" y="278130"/>
                      <a:pt x="164878" y="284702"/>
                    </a:cubicBezTo>
                    <a:cubicBezTo>
                      <a:pt x="164116" y="306609"/>
                      <a:pt x="152305" y="296323"/>
                      <a:pt x="147828" y="307562"/>
                    </a:cubicBezTo>
                    <a:cubicBezTo>
                      <a:pt x="152971" y="358807"/>
                      <a:pt x="180880" y="262795"/>
                      <a:pt x="177546" y="321469"/>
                    </a:cubicBezTo>
                    <a:cubicBezTo>
                      <a:pt x="182119" y="316611"/>
                      <a:pt x="184023" y="304324"/>
                      <a:pt x="184785" y="288322"/>
                    </a:cubicBezTo>
                    <a:cubicBezTo>
                      <a:pt x="198501" y="284035"/>
                      <a:pt x="190310" y="330517"/>
                      <a:pt x="204121" y="326326"/>
                    </a:cubicBezTo>
                    <a:cubicBezTo>
                      <a:pt x="202502" y="308419"/>
                      <a:pt x="194406" y="307657"/>
                      <a:pt x="201359" y="291370"/>
                    </a:cubicBezTo>
                    <a:cubicBezTo>
                      <a:pt x="206312" y="284131"/>
                      <a:pt x="221742" y="286226"/>
                      <a:pt x="234506" y="297275"/>
                    </a:cubicBezTo>
                    <a:cubicBezTo>
                      <a:pt x="238602" y="273367"/>
                      <a:pt x="245555" y="257461"/>
                      <a:pt x="255175" y="249269"/>
                    </a:cubicBezTo>
                    <a:cubicBezTo>
                      <a:pt x="257175" y="272796"/>
                      <a:pt x="248127" y="264605"/>
                      <a:pt x="244888" y="273272"/>
                    </a:cubicBezTo>
                    <a:cubicBezTo>
                      <a:pt x="251746" y="306229"/>
                      <a:pt x="266224" y="277082"/>
                      <a:pt x="277749" y="304895"/>
                    </a:cubicBezTo>
                    <a:cubicBezTo>
                      <a:pt x="277559" y="278321"/>
                      <a:pt x="286227" y="257842"/>
                      <a:pt x="278606" y="236315"/>
                    </a:cubicBezTo>
                    <a:cubicBezTo>
                      <a:pt x="265938" y="239458"/>
                      <a:pt x="281654" y="272796"/>
                      <a:pt x="264890" y="268319"/>
                    </a:cubicBezTo>
                    <a:cubicBezTo>
                      <a:pt x="259747" y="238792"/>
                      <a:pt x="257366" y="202692"/>
                      <a:pt x="249555" y="179546"/>
                    </a:cubicBezTo>
                    <a:cubicBezTo>
                      <a:pt x="245079" y="184404"/>
                      <a:pt x="243174" y="196786"/>
                      <a:pt x="242507" y="212693"/>
                    </a:cubicBezTo>
                    <a:cubicBezTo>
                      <a:pt x="247174" y="212884"/>
                      <a:pt x="251936" y="212979"/>
                      <a:pt x="252318" y="223075"/>
                    </a:cubicBezTo>
                    <a:cubicBezTo>
                      <a:pt x="216408" y="267652"/>
                      <a:pt x="163449" y="237649"/>
                      <a:pt x="128493" y="278321"/>
                    </a:cubicBezTo>
                    <a:cubicBezTo>
                      <a:pt x="124683" y="276320"/>
                      <a:pt x="126016" y="262128"/>
                      <a:pt x="125635" y="251936"/>
                    </a:cubicBezTo>
                    <a:cubicBezTo>
                      <a:pt x="118110" y="263176"/>
                      <a:pt x="110966" y="275558"/>
                      <a:pt x="98679" y="272986"/>
                    </a:cubicBezTo>
                    <a:cubicBezTo>
                      <a:pt x="86963" y="264414"/>
                      <a:pt x="102680" y="232981"/>
                      <a:pt x="82772" y="235648"/>
                    </a:cubicBezTo>
                    <a:cubicBezTo>
                      <a:pt x="85344" y="246126"/>
                      <a:pt x="86678" y="259461"/>
                      <a:pt x="85249" y="279082"/>
                    </a:cubicBezTo>
                    <a:cubicBezTo>
                      <a:pt x="77820" y="266033"/>
                      <a:pt x="75343" y="241840"/>
                      <a:pt x="69723" y="224599"/>
                    </a:cubicBezTo>
                    <a:cubicBezTo>
                      <a:pt x="68675" y="197453"/>
                      <a:pt x="78486" y="201930"/>
                      <a:pt x="83630" y="192691"/>
                    </a:cubicBezTo>
                    <a:cubicBezTo>
                      <a:pt x="94202" y="195739"/>
                      <a:pt x="97155" y="241078"/>
                      <a:pt x="106299" y="222599"/>
                    </a:cubicBezTo>
                    <a:cubicBezTo>
                      <a:pt x="99918" y="209740"/>
                      <a:pt x="93822" y="196501"/>
                      <a:pt x="97441" y="160687"/>
                    </a:cubicBezTo>
                    <a:cubicBezTo>
                      <a:pt x="100775" y="161449"/>
                      <a:pt x="104013" y="161925"/>
                      <a:pt x="107347" y="162496"/>
                    </a:cubicBezTo>
                    <a:cubicBezTo>
                      <a:pt x="114205" y="165925"/>
                      <a:pt x="107538" y="200311"/>
                      <a:pt x="113157" y="206597"/>
                    </a:cubicBezTo>
                    <a:cubicBezTo>
                      <a:pt x="121730" y="193929"/>
                      <a:pt x="137160" y="220884"/>
                      <a:pt x="143352" y="186214"/>
                    </a:cubicBezTo>
                    <a:cubicBezTo>
                      <a:pt x="127254" y="214693"/>
                      <a:pt x="113538" y="136493"/>
                      <a:pt x="94202" y="151543"/>
                    </a:cubicBezTo>
                    <a:cubicBezTo>
                      <a:pt x="89916" y="145066"/>
                      <a:pt x="88392" y="132112"/>
                      <a:pt x="88297" y="116014"/>
                    </a:cubicBezTo>
                    <a:cubicBezTo>
                      <a:pt x="98775" y="116586"/>
                      <a:pt x="98870" y="140875"/>
                      <a:pt x="111062" y="137446"/>
                    </a:cubicBezTo>
                    <a:cubicBezTo>
                      <a:pt x="110014" y="126016"/>
                      <a:pt x="105442" y="122967"/>
                      <a:pt x="104870" y="110490"/>
                    </a:cubicBezTo>
                    <a:close/>
                    <a:moveTo>
                      <a:pt x="45720" y="91249"/>
                    </a:moveTo>
                    <a:cubicBezTo>
                      <a:pt x="43625" y="40481"/>
                      <a:pt x="73247" y="59626"/>
                      <a:pt x="72104" y="96012"/>
                    </a:cubicBezTo>
                    <a:cubicBezTo>
                      <a:pt x="54769" y="82867"/>
                      <a:pt x="62103" y="80200"/>
                      <a:pt x="45720" y="91249"/>
                    </a:cubicBezTo>
                    <a:close/>
                  </a:path>
                </a:pathLst>
              </a:custGeom>
              <a:grpFill/>
              <a:ln w="9525" cap="flat">
                <a:noFill/>
                <a:prstDash val="solid"/>
                <a:miter/>
              </a:ln>
            </p:spPr>
            <p:txBody>
              <a:bodyPr rtlCol="0" anchor="ctr"/>
              <a:lstStyle/>
              <a:p>
                <a:endParaRPr lang="en-US"/>
              </a:p>
            </p:txBody>
          </p:sp>
          <p:sp>
            <p:nvSpPr>
              <p:cNvPr id="74421" name="Freeform: Shape 74420">
                <a:extLst>
                  <a:ext uri="{FF2B5EF4-FFF2-40B4-BE49-F238E27FC236}">
                    <a16:creationId xmlns:a16="http://schemas.microsoft.com/office/drawing/2014/main" id="{44A82759-AE14-4807-BF81-4A7C403678C1}"/>
                  </a:ext>
                </a:extLst>
              </p:cNvPr>
              <p:cNvSpPr/>
              <p:nvPr/>
            </p:nvSpPr>
            <p:spPr>
              <a:xfrm>
                <a:off x="20117330" y="5049044"/>
                <a:ext cx="14674" cy="61817"/>
              </a:xfrm>
              <a:custGeom>
                <a:avLst/>
                <a:gdLst>
                  <a:gd name="connsiteX0" fmla="*/ 10042 w 14674"/>
                  <a:gd name="connsiteY0" fmla="*/ 61817 h 61817"/>
                  <a:gd name="connsiteX1" fmla="*/ 3470 w 14674"/>
                  <a:gd name="connsiteY1" fmla="*/ 52006 h 61817"/>
                  <a:gd name="connsiteX2" fmla="*/ 13948 w 14674"/>
                  <a:gd name="connsiteY2" fmla="*/ 19621 h 61817"/>
                  <a:gd name="connsiteX3" fmla="*/ 803 w 14674"/>
                  <a:gd name="connsiteY3" fmla="*/ 0 h 61817"/>
                  <a:gd name="connsiteX4" fmla="*/ 137 w 14674"/>
                  <a:gd name="connsiteY4" fmla="*/ 51530 h 61817"/>
                  <a:gd name="connsiteX5" fmla="*/ 10042 w 14674"/>
                  <a:gd name="connsiteY5" fmla="*/ 61817 h 61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74" h="61817">
                    <a:moveTo>
                      <a:pt x="10042" y="61817"/>
                    </a:moveTo>
                    <a:cubicBezTo>
                      <a:pt x="16234" y="56197"/>
                      <a:pt x="8233" y="52197"/>
                      <a:pt x="3470" y="52006"/>
                    </a:cubicBezTo>
                    <a:cubicBezTo>
                      <a:pt x="1089" y="10859"/>
                      <a:pt x="11947" y="29813"/>
                      <a:pt x="13948" y="19621"/>
                    </a:cubicBezTo>
                    <a:cubicBezTo>
                      <a:pt x="17567" y="-5715"/>
                      <a:pt x="6804" y="2953"/>
                      <a:pt x="803" y="0"/>
                    </a:cubicBezTo>
                    <a:cubicBezTo>
                      <a:pt x="7852" y="19336"/>
                      <a:pt x="-1197" y="24194"/>
                      <a:pt x="137" y="51530"/>
                    </a:cubicBezTo>
                    <a:cubicBezTo>
                      <a:pt x="2803" y="56483"/>
                      <a:pt x="5471" y="61341"/>
                      <a:pt x="10042" y="61817"/>
                    </a:cubicBezTo>
                    <a:close/>
                  </a:path>
                </a:pathLst>
              </a:custGeom>
              <a:grpFill/>
              <a:ln w="9525" cap="flat">
                <a:noFill/>
                <a:prstDash val="solid"/>
                <a:miter/>
              </a:ln>
            </p:spPr>
            <p:txBody>
              <a:bodyPr rtlCol="0" anchor="ctr"/>
              <a:lstStyle/>
              <a:p>
                <a:endParaRPr lang="en-US"/>
              </a:p>
            </p:txBody>
          </p:sp>
          <p:sp>
            <p:nvSpPr>
              <p:cNvPr id="74422" name="Freeform: Shape 74421">
                <a:extLst>
                  <a:ext uri="{FF2B5EF4-FFF2-40B4-BE49-F238E27FC236}">
                    <a16:creationId xmlns:a16="http://schemas.microsoft.com/office/drawing/2014/main" id="{0B85B3EC-2E98-4281-BB03-1C6EF7023E7C}"/>
                  </a:ext>
                </a:extLst>
              </p:cNvPr>
              <p:cNvSpPr/>
              <p:nvPr/>
            </p:nvSpPr>
            <p:spPr>
              <a:xfrm>
                <a:off x="20048384" y="6668198"/>
                <a:ext cx="49174" cy="49435"/>
              </a:xfrm>
              <a:custGeom>
                <a:avLst/>
                <a:gdLst>
                  <a:gd name="connsiteX0" fmla="*/ 49175 w 49174"/>
                  <a:gd name="connsiteY0" fmla="*/ 3335 h 49435"/>
                  <a:gd name="connsiteX1" fmla="*/ 26 w 49174"/>
                  <a:gd name="connsiteY1" fmla="*/ 12193 h 49435"/>
                  <a:gd name="connsiteX2" fmla="*/ 16885 w 49174"/>
                  <a:gd name="connsiteY2" fmla="*/ 49436 h 49435"/>
                  <a:gd name="connsiteX3" fmla="*/ 49175 w 49174"/>
                  <a:gd name="connsiteY3" fmla="*/ 3335 h 49435"/>
                </a:gdLst>
                <a:ahLst/>
                <a:cxnLst>
                  <a:cxn ang="0">
                    <a:pos x="connsiteX0" y="connsiteY0"/>
                  </a:cxn>
                  <a:cxn ang="0">
                    <a:pos x="connsiteX1" y="connsiteY1"/>
                  </a:cxn>
                  <a:cxn ang="0">
                    <a:pos x="connsiteX2" y="connsiteY2"/>
                  </a:cxn>
                  <a:cxn ang="0">
                    <a:pos x="connsiteX3" y="connsiteY3"/>
                  </a:cxn>
                </a:cxnLst>
                <a:rect l="l" t="t" r="r" b="b"/>
                <a:pathLst>
                  <a:path w="49174" h="49435">
                    <a:moveTo>
                      <a:pt x="49175" y="3335"/>
                    </a:moveTo>
                    <a:cubicBezTo>
                      <a:pt x="27267" y="-4762"/>
                      <a:pt x="31363" y="3335"/>
                      <a:pt x="26" y="12193"/>
                    </a:cubicBezTo>
                    <a:cubicBezTo>
                      <a:pt x="-1022" y="77154"/>
                      <a:pt x="30029" y="-7714"/>
                      <a:pt x="16885" y="49436"/>
                    </a:cubicBezTo>
                    <a:cubicBezTo>
                      <a:pt x="28982" y="17812"/>
                      <a:pt x="37745" y="31528"/>
                      <a:pt x="49175" y="3335"/>
                    </a:cubicBezTo>
                    <a:close/>
                  </a:path>
                </a:pathLst>
              </a:custGeom>
              <a:grpFill/>
              <a:ln w="9525" cap="flat">
                <a:noFill/>
                <a:prstDash val="solid"/>
                <a:miter/>
              </a:ln>
            </p:spPr>
            <p:txBody>
              <a:bodyPr rtlCol="0" anchor="ctr"/>
              <a:lstStyle/>
              <a:p>
                <a:endParaRPr lang="en-US"/>
              </a:p>
            </p:txBody>
          </p:sp>
          <p:sp>
            <p:nvSpPr>
              <p:cNvPr id="74423" name="Freeform: Shape 74422">
                <a:extLst>
                  <a:ext uri="{FF2B5EF4-FFF2-40B4-BE49-F238E27FC236}">
                    <a16:creationId xmlns:a16="http://schemas.microsoft.com/office/drawing/2014/main" id="{07FB2FB3-F082-42E1-814E-A79047C4A544}"/>
                  </a:ext>
                </a:extLst>
              </p:cNvPr>
              <p:cNvSpPr/>
              <p:nvPr/>
            </p:nvSpPr>
            <p:spPr>
              <a:xfrm>
                <a:off x="20069746" y="4264565"/>
                <a:ext cx="46851" cy="52577"/>
              </a:xfrm>
              <a:custGeom>
                <a:avLst/>
                <a:gdLst>
                  <a:gd name="connsiteX0" fmla="*/ 44863 w 46851"/>
                  <a:gd name="connsiteY0" fmla="*/ 52578 h 52577"/>
                  <a:gd name="connsiteX1" fmla="*/ 39052 w 46851"/>
                  <a:gd name="connsiteY1" fmla="*/ 0 h 52577"/>
                  <a:gd name="connsiteX2" fmla="*/ 0 w 46851"/>
                  <a:gd name="connsiteY2" fmla="*/ 1429 h 52577"/>
                  <a:gd name="connsiteX3" fmla="*/ 44863 w 46851"/>
                  <a:gd name="connsiteY3" fmla="*/ 52578 h 52577"/>
                </a:gdLst>
                <a:ahLst/>
                <a:cxnLst>
                  <a:cxn ang="0">
                    <a:pos x="connsiteX0" y="connsiteY0"/>
                  </a:cxn>
                  <a:cxn ang="0">
                    <a:pos x="connsiteX1" y="connsiteY1"/>
                  </a:cxn>
                  <a:cxn ang="0">
                    <a:pos x="connsiteX2" y="connsiteY2"/>
                  </a:cxn>
                  <a:cxn ang="0">
                    <a:pos x="connsiteX3" y="connsiteY3"/>
                  </a:cxn>
                </a:cxnLst>
                <a:rect l="l" t="t" r="r" b="b"/>
                <a:pathLst>
                  <a:path w="46851" h="52577">
                    <a:moveTo>
                      <a:pt x="44863" y="52578"/>
                    </a:moveTo>
                    <a:cubicBezTo>
                      <a:pt x="52388" y="44767"/>
                      <a:pt x="35909" y="24860"/>
                      <a:pt x="39052" y="0"/>
                    </a:cubicBezTo>
                    <a:cubicBezTo>
                      <a:pt x="29527" y="30766"/>
                      <a:pt x="17050" y="-1143"/>
                      <a:pt x="0" y="1429"/>
                    </a:cubicBezTo>
                    <a:cubicBezTo>
                      <a:pt x="10477" y="29146"/>
                      <a:pt x="33338" y="27432"/>
                      <a:pt x="44863" y="52578"/>
                    </a:cubicBezTo>
                    <a:close/>
                  </a:path>
                </a:pathLst>
              </a:custGeom>
              <a:grpFill/>
              <a:ln w="9525" cap="flat">
                <a:noFill/>
                <a:prstDash val="solid"/>
                <a:miter/>
              </a:ln>
            </p:spPr>
            <p:txBody>
              <a:bodyPr rtlCol="0" anchor="ctr"/>
              <a:lstStyle/>
              <a:p>
                <a:endParaRPr lang="en-US"/>
              </a:p>
            </p:txBody>
          </p:sp>
          <p:sp>
            <p:nvSpPr>
              <p:cNvPr id="74424" name="Freeform: Shape 74423">
                <a:extLst>
                  <a:ext uri="{FF2B5EF4-FFF2-40B4-BE49-F238E27FC236}">
                    <a16:creationId xmlns:a16="http://schemas.microsoft.com/office/drawing/2014/main" id="{1B521E75-EA68-4F68-A34E-F480CD9AC72D}"/>
                  </a:ext>
                </a:extLst>
              </p:cNvPr>
              <p:cNvSpPr/>
              <p:nvPr/>
            </p:nvSpPr>
            <p:spPr>
              <a:xfrm>
                <a:off x="20074889" y="5224494"/>
                <a:ext cx="17707" cy="49567"/>
              </a:xfrm>
              <a:custGeom>
                <a:avLst/>
                <a:gdLst>
                  <a:gd name="connsiteX0" fmla="*/ 13621 w 17707"/>
                  <a:gd name="connsiteY0" fmla="*/ 34385 h 49567"/>
                  <a:gd name="connsiteX1" fmla="*/ 14097 w 17707"/>
                  <a:gd name="connsiteY1" fmla="*/ 0 h 49567"/>
                  <a:gd name="connsiteX2" fmla="*/ 0 w 17707"/>
                  <a:gd name="connsiteY2" fmla="*/ 49149 h 49567"/>
                  <a:gd name="connsiteX3" fmla="*/ 13621 w 17707"/>
                  <a:gd name="connsiteY3" fmla="*/ 34385 h 49567"/>
                </a:gdLst>
                <a:ahLst/>
                <a:cxnLst>
                  <a:cxn ang="0">
                    <a:pos x="connsiteX0" y="connsiteY0"/>
                  </a:cxn>
                  <a:cxn ang="0">
                    <a:pos x="connsiteX1" y="connsiteY1"/>
                  </a:cxn>
                  <a:cxn ang="0">
                    <a:pos x="connsiteX2" y="connsiteY2"/>
                  </a:cxn>
                  <a:cxn ang="0">
                    <a:pos x="connsiteX3" y="connsiteY3"/>
                  </a:cxn>
                </a:cxnLst>
                <a:rect l="l" t="t" r="r" b="b"/>
                <a:pathLst>
                  <a:path w="17707" h="49567">
                    <a:moveTo>
                      <a:pt x="13621" y="34385"/>
                    </a:moveTo>
                    <a:cubicBezTo>
                      <a:pt x="22003" y="34480"/>
                      <a:pt x="15050" y="5429"/>
                      <a:pt x="14097" y="0"/>
                    </a:cubicBezTo>
                    <a:cubicBezTo>
                      <a:pt x="7144" y="10096"/>
                      <a:pt x="2381" y="26194"/>
                      <a:pt x="0" y="49149"/>
                    </a:cubicBezTo>
                    <a:cubicBezTo>
                      <a:pt x="6572" y="54673"/>
                      <a:pt x="8382" y="3143"/>
                      <a:pt x="13621" y="34385"/>
                    </a:cubicBezTo>
                    <a:close/>
                  </a:path>
                </a:pathLst>
              </a:custGeom>
              <a:grpFill/>
              <a:ln w="9525" cap="flat">
                <a:noFill/>
                <a:prstDash val="solid"/>
                <a:miter/>
              </a:ln>
            </p:spPr>
            <p:txBody>
              <a:bodyPr rtlCol="0" anchor="ctr"/>
              <a:lstStyle/>
              <a:p>
                <a:endParaRPr lang="en-US"/>
              </a:p>
            </p:txBody>
          </p:sp>
          <p:sp>
            <p:nvSpPr>
              <p:cNvPr id="74425" name="Freeform: Shape 74424">
                <a:extLst>
                  <a:ext uri="{FF2B5EF4-FFF2-40B4-BE49-F238E27FC236}">
                    <a16:creationId xmlns:a16="http://schemas.microsoft.com/office/drawing/2014/main" id="{CC231C65-9B00-4590-BC80-CA619C3B560D}"/>
                  </a:ext>
                </a:extLst>
              </p:cNvPr>
              <p:cNvSpPr/>
              <p:nvPr/>
            </p:nvSpPr>
            <p:spPr>
              <a:xfrm>
                <a:off x="19991546" y="5959088"/>
                <a:ext cx="76879" cy="70364"/>
              </a:xfrm>
              <a:custGeom>
                <a:avLst/>
                <a:gdLst>
                  <a:gd name="connsiteX0" fmla="*/ 10002 w 76879"/>
                  <a:gd name="connsiteY0" fmla="*/ 50552 h 70364"/>
                  <a:gd name="connsiteX1" fmla="*/ 10573 w 76879"/>
                  <a:gd name="connsiteY1" fmla="*/ 16167 h 70364"/>
                  <a:gd name="connsiteX2" fmla="*/ 74772 w 76879"/>
                  <a:gd name="connsiteY2" fmla="*/ 70364 h 70364"/>
                  <a:gd name="connsiteX3" fmla="*/ 44387 w 76879"/>
                  <a:gd name="connsiteY3" fmla="*/ 39313 h 70364"/>
                  <a:gd name="connsiteX4" fmla="*/ 55150 w 76879"/>
                  <a:gd name="connsiteY4" fmla="*/ 15405 h 70364"/>
                  <a:gd name="connsiteX5" fmla="*/ 0 w 76879"/>
                  <a:gd name="connsiteY5" fmla="*/ 31502 h 70364"/>
                  <a:gd name="connsiteX6" fmla="*/ 10002 w 76879"/>
                  <a:gd name="connsiteY6" fmla="*/ 50552 h 70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79" h="70364">
                    <a:moveTo>
                      <a:pt x="10002" y="50552"/>
                    </a:moveTo>
                    <a:cubicBezTo>
                      <a:pt x="18765" y="49981"/>
                      <a:pt x="5525" y="34931"/>
                      <a:pt x="10573" y="16167"/>
                    </a:cubicBezTo>
                    <a:cubicBezTo>
                      <a:pt x="32099" y="41313"/>
                      <a:pt x="54483" y="63601"/>
                      <a:pt x="74772" y="70364"/>
                    </a:cubicBezTo>
                    <a:cubicBezTo>
                      <a:pt x="85630" y="45504"/>
                      <a:pt x="51340" y="51695"/>
                      <a:pt x="44387" y="39313"/>
                    </a:cubicBezTo>
                    <a:cubicBezTo>
                      <a:pt x="42768" y="16643"/>
                      <a:pt x="46292" y="8642"/>
                      <a:pt x="55150" y="15405"/>
                    </a:cubicBezTo>
                    <a:cubicBezTo>
                      <a:pt x="37052" y="5785"/>
                      <a:pt x="5239" y="-20981"/>
                      <a:pt x="0" y="31502"/>
                    </a:cubicBezTo>
                    <a:cubicBezTo>
                      <a:pt x="5905" y="32169"/>
                      <a:pt x="8859" y="39503"/>
                      <a:pt x="10002" y="50552"/>
                    </a:cubicBezTo>
                    <a:close/>
                  </a:path>
                </a:pathLst>
              </a:custGeom>
              <a:grpFill/>
              <a:ln w="9525" cap="flat">
                <a:noFill/>
                <a:prstDash val="solid"/>
                <a:miter/>
              </a:ln>
            </p:spPr>
            <p:txBody>
              <a:bodyPr rtlCol="0" anchor="ctr"/>
              <a:lstStyle/>
              <a:p>
                <a:endParaRPr lang="en-US"/>
              </a:p>
            </p:txBody>
          </p:sp>
          <p:sp>
            <p:nvSpPr>
              <p:cNvPr id="74426" name="Freeform: Shape 74425">
                <a:extLst>
                  <a:ext uri="{FF2B5EF4-FFF2-40B4-BE49-F238E27FC236}">
                    <a16:creationId xmlns:a16="http://schemas.microsoft.com/office/drawing/2014/main" id="{89B4FAC9-FB34-4F38-A55B-2391CA57209A}"/>
                  </a:ext>
                </a:extLst>
              </p:cNvPr>
              <p:cNvSpPr/>
              <p:nvPr/>
            </p:nvSpPr>
            <p:spPr>
              <a:xfrm>
                <a:off x="20072413" y="4705432"/>
                <a:ext cx="13921" cy="63407"/>
              </a:xfrm>
              <a:custGeom>
                <a:avLst/>
                <a:gdLst>
                  <a:gd name="connsiteX0" fmla="*/ 13906 w 13921"/>
                  <a:gd name="connsiteY0" fmla="*/ 10903 h 63407"/>
                  <a:gd name="connsiteX1" fmla="*/ 857 w 13921"/>
                  <a:gd name="connsiteY1" fmla="*/ 45 h 63407"/>
                  <a:gd name="connsiteX2" fmla="*/ 10477 w 13921"/>
                  <a:gd name="connsiteY2" fmla="*/ 18809 h 63407"/>
                  <a:gd name="connsiteX3" fmla="*/ 0 w 13921"/>
                  <a:gd name="connsiteY3" fmla="*/ 60053 h 63407"/>
                  <a:gd name="connsiteX4" fmla="*/ 13906 w 13921"/>
                  <a:gd name="connsiteY4" fmla="*/ 10903 h 634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21" h="63407">
                    <a:moveTo>
                      <a:pt x="13906" y="10903"/>
                    </a:moveTo>
                    <a:cubicBezTo>
                      <a:pt x="8001" y="10903"/>
                      <a:pt x="7144" y="-812"/>
                      <a:pt x="857" y="45"/>
                    </a:cubicBezTo>
                    <a:cubicBezTo>
                      <a:pt x="-953" y="18047"/>
                      <a:pt x="5334" y="17285"/>
                      <a:pt x="10477" y="18809"/>
                    </a:cubicBezTo>
                    <a:cubicBezTo>
                      <a:pt x="8763" y="37954"/>
                      <a:pt x="3047" y="45003"/>
                      <a:pt x="0" y="60053"/>
                    </a:cubicBezTo>
                    <a:cubicBezTo>
                      <a:pt x="3429" y="75007"/>
                      <a:pt x="14382" y="36621"/>
                      <a:pt x="13906" y="10903"/>
                    </a:cubicBezTo>
                    <a:close/>
                  </a:path>
                </a:pathLst>
              </a:custGeom>
              <a:grpFill/>
              <a:ln w="9525" cap="flat">
                <a:noFill/>
                <a:prstDash val="solid"/>
                <a:miter/>
              </a:ln>
            </p:spPr>
            <p:txBody>
              <a:bodyPr rtlCol="0" anchor="ctr"/>
              <a:lstStyle/>
              <a:p>
                <a:endParaRPr lang="en-US"/>
              </a:p>
            </p:txBody>
          </p:sp>
          <p:sp>
            <p:nvSpPr>
              <p:cNvPr id="74427" name="Freeform: Shape 74426">
                <a:extLst>
                  <a:ext uri="{FF2B5EF4-FFF2-40B4-BE49-F238E27FC236}">
                    <a16:creationId xmlns:a16="http://schemas.microsoft.com/office/drawing/2014/main" id="{A016770D-2BCB-44AA-B3A2-AE1046841CC7}"/>
                  </a:ext>
                </a:extLst>
              </p:cNvPr>
              <p:cNvSpPr/>
              <p:nvPr/>
            </p:nvSpPr>
            <p:spPr>
              <a:xfrm>
                <a:off x="19988212" y="6676604"/>
                <a:ext cx="53054" cy="53183"/>
              </a:xfrm>
              <a:custGeom>
                <a:avLst/>
                <a:gdLst>
                  <a:gd name="connsiteX0" fmla="*/ 7048 w 53054"/>
                  <a:gd name="connsiteY0" fmla="*/ 37791 h 53183"/>
                  <a:gd name="connsiteX1" fmla="*/ 34766 w 53054"/>
                  <a:gd name="connsiteY1" fmla="*/ 51221 h 53183"/>
                  <a:gd name="connsiteX2" fmla="*/ 38862 w 53054"/>
                  <a:gd name="connsiteY2" fmla="*/ 17407 h 53183"/>
                  <a:gd name="connsiteX3" fmla="*/ 42100 w 53054"/>
                  <a:gd name="connsiteY3" fmla="*/ 35219 h 53183"/>
                  <a:gd name="connsiteX4" fmla="*/ 53054 w 53054"/>
                  <a:gd name="connsiteY4" fmla="*/ 11311 h 53183"/>
                  <a:gd name="connsiteX5" fmla="*/ 39243 w 53054"/>
                  <a:gd name="connsiteY5" fmla="*/ 357 h 53183"/>
                  <a:gd name="connsiteX6" fmla="*/ 28194 w 53054"/>
                  <a:gd name="connsiteY6" fmla="*/ 32838 h 53183"/>
                  <a:gd name="connsiteX7" fmla="*/ 7430 w 53054"/>
                  <a:gd name="connsiteY7" fmla="*/ 20741 h 53183"/>
                  <a:gd name="connsiteX8" fmla="*/ 0 w 53054"/>
                  <a:gd name="connsiteY8" fmla="*/ 45220 h 53183"/>
                  <a:gd name="connsiteX9" fmla="*/ 7048 w 53054"/>
                  <a:gd name="connsiteY9" fmla="*/ 37791 h 53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054" h="53183">
                    <a:moveTo>
                      <a:pt x="7048" y="37791"/>
                    </a:moveTo>
                    <a:cubicBezTo>
                      <a:pt x="9049" y="74462"/>
                      <a:pt x="29337" y="27504"/>
                      <a:pt x="34766" y="51221"/>
                    </a:cubicBezTo>
                    <a:cubicBezTo>
                      <a:pt x="39529" y="49316"/>
                      <a:pt x="38100" y="30266"/>
                      <a:pt x="38862" y="17407"/>
                    </a:cubicBezTo>
                    <a:cubicBezTo>
                      <a:pt x="42291" y="18264"/>
                      <a:pt x="41434" y="28361"/>
                      <a:pt x="42100" y="35219"/>
                    </a:cubicBezTo>
                    <a:cubicBezTo>
                      <a:pt x="50102" y="39124"/>
                      <a:pt x="46482" y="11026"/>
                      <a:pt x="53054" y="11311"/>
                    </a:cubicBezTo>
                    <a:cubicBezTo>
                      <a:pt x="52674" y="-19074"/>
                      <a:pt x="37338" y="24075"/>
                      <a:pt x="39243" y="357"/>
                    </a:cubicBezTo>
                    <a:cubicBezTo>
                      <a:pt x="34861" y="29028"/>
                      <a:pt x="30385" y="7978"/>
                      <a:pt x="28194" y="32838"/>
                    </a:cubicBezTo>
                    <a:cubicBezTo>
                      <a:pt x="17431" y="37220"/>
                      <a:pt x="15621" y="21884"/>
                      <a:pt x="7430" y="20741"/>
                    </a:cubicBezTo>
                    <a:cubicBezTo>
                      <a:pt x="7334" y="35410"/>
                      <a:pt x="4382" y="42458"/>
                      <a:pt x="0" y="45220"/>
                    </a:cubicBezTo>
                    <a:cubicBezTo>
                      <a:pt x="1905" y="60175"/>
                      <a:pt x="7811" y="51983"/>
                      <a:pt x="7048" y="37791"/>
                    </a:cubicBezTo>
                    <a:close/>
                  </a:path>
                </a:pathLst>
              </a:custGeom>
              <a:grpFill/>
              <a:ln w="9525" cap="flat">
                <a:noFill/>
                <a:prstDash val="solid"/>
                <a:miter/>
              </a:ln>
            </p:spPr>
            <p:txBody>
              <a:bodyPr rtlCol="0" anchor="ctr"/>
              <a:lstStyle/>
              <a:p>
                <a:endParaRPr lang="en-US"/>
              </a:p>
            </p:txBody>
          </p:sp>
          <p:sp>
            <p:nvSpPr>
              <p:cNvPr id="74428" name="Freeform: Shape 74427">
                <a:extLst>
                  <a:ext uri="{FF2B5EF4-FFF2-40B4-BE49-F238E27FC236}">
                    <a16:creationId xmlns:a16="http://schemas.microsoft.com/office/drawing/2014/main" id="{588C2EA8-84D1-4D3C-A13D-D34C94012DD0}"/>
                  </a:ext>
                </a:extLst>
              </p:cNvPr>
              <p:cNvSpPr/>
              <p:nvPr/>
            </p:nvSpPr>
            <p:spPr>
              <a:xfrm>
                <a:off x="20021073" y="4876641"/>
                <a:ext cx="29337" cy="32894"/>
              </a:xfrm>
              <a:custGeom>
                <a:avLst/>
                <a:gdLst>
                  <a:gd name="connsiteX0" fmla="*/ 26479 w 29337"/>
                  <a:gd name="connsiteY0" fmla="*/ 4763 h 32894"/>
                  <a:gd name="connsiteX1" fmla="*/ 0 w 29337"/>
                  <a:gd name="connsiteY1" fmla="*/ 0 h 32894"/>
                  <a:gd name="connsiteX2" fmla="*/ 29337 w 29337"/>
                  <a:gd name="connsiteY2" fmla="*/ 31147 h 32894"/>
                  <a:gd name="connsiteX3" fmla="*/ 22860 w 29337"/>
                  <a:gd name="connsiteY3" fmla="*/ 21336 h 32894"/>
                  <a:gd name="connsiteX4" fmla="*/ 26479 w 29337"/>
                  <a:gd name="connsiteY4" fmla="*/ 4763 h 32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37" h="32894">
                    <a:moveTo>
                      <a:pt x="26479" y="4763"/>
                    </a:moveTo>
                    <a:cubicBezTo>
                      <a:pt x="24765" y="3620"/>
                      <a:pt x="11239" y="16859"/>
                      <a:pt x="0" y="0"/>
                    </a:cubicBezTo>
                    <a:cubicBezTo>
                      <a:pt x="1714" y="44482"/>
                      <a:pt x="14668" y="30861"/>
                      <a:pt x="29337" y="31147"/>
                    </a:cubicBezTo>
                    <a:cubicBezTo>
                      <a:pt x="29337" y="22670"/>
                      <a:pt x="25432" y="23622"/>
                      <a:pt x="22860" y="21336"/>
                    </a:cubicBezTo>
                    <a:cubicBezTo>
                      <a:pt x="23717" y="14573"/>
                      <a:pt x="26384" y="13526"/>
                      <a:pt x="26479" y="4763"/>
                    </a:cubicBezTo>
                    <a:close/>
                  </a:path>
                </a:pathLst>
              </a:custGeom>
              <a:grpFill/>
              <a:ln w="9525" cap="flat">
                <a:noFill/>
                <a:prstDash val="solid"/>
                <a:miter/>
              </a:ln>
            </p:spPr>
            <p:txBody>
              <a:bodyPr rtlCol="0" anchor="ctr"/>
              <a:lstStyle/>
              <a:p>
                <a:endParaRPr lang="en-US"/>
              </a:p>
            </p:txBody>
          </p:sp>
          <p:sp>
            <p:nvSpPr>
              <p:cNvPr id="74429" name="Freeform: Shape 74428">
                <a:extLst>
                  <a:ext uri="{FF2B5EF4-FFF2-40B4-BE49-F238E27FC236}">
                    <a16:creationId xmlns:a16="http://schemas.microsoft.com/office/drawing/2014/main" id="{013D3843-5F08-4875-8B76-4CD02692798B}"/>
                  </a:ext>
                </a:extLst>
              </p:cNvPr>
              <p:cNvSpPr/>
              <p:nvPr/>
            </p:nvSpPr>
            <p:spPr>
              <a:xfrm>
                <a:off x="20006404" y="4730909"/>
                <a:ext cx="18650" cy="41740"/>
              </a:xfrm>
              <a:custGeom>
                <a:avLst/>
                <a:gdLst>
                  <a:gd name="connsiteX0" fmla="*/ 16669 w 18650"/>
                  <a:gd name="connsiteY0" fmla="*/ 25717 h 41740"/>
                  <a:gd name="connsiteX1" fmla="*/ 17146 w 18650"/>
                  <a:gd name="connsiteY1" fmla="*/ 0 h 41740"/>
                  <a:gd name="connsiteX2" fmla="*/ 1 w 18650"/>
                  <a:gd name="connsiteY2" fmla="*/ 40005 h 41740"/>
                  <a:gd name="connsiteX3" fmla="*/ 16669 w 18650"/>
                  <a:gd name="connsiteY3" fmla="*/ 25717 h 41740"/>
                </a:gdLst>
                <a:ahLst/>
                <a:cxnLst>
                  <a:cxn ang="0">
                    <a:pos x="connsiteX0" y="connsiteY0"/>
                  </a:cxn>
                  <a:cxn ang="0">
                    <a:pos x="connsiteX1" y="connsiteY1"/>
                  </a:cxn>
                  <a:cxn ang="0">
                    <a:pos x="connsiteX2" y="connsiteY2"/>
                  </a:cxn>
                  <a:cxn ang="0">
                    <a:pos x="connsiteX3" y="connsiteY3"/>
                  </a:cxn>
                </a:cxnLst>
                <a:rect l="l" t="t" r="r" b="b"/>
                <a:pathLst>
                  <a:path w="18650" h="41740">
                    <a:moveTo>
                      <a:pt x="16669" y="25717"/>
                    </a:moveTo>
                    <a:cubicBezTo>
                      <a:pt x="21622" y="22860"/>
                      <a:pt x="15526" y="14478"/>
                      <a:pt x="17146" y="0"/>
                    </a:cubicBezTo>
                    <a:cubicBezTo>
                      <a:pt x="12002" y="15049"/>
                      <a:pt x="-94" y="9811"/>
                      <a:pt x="1" y="40005"/>
                    </a:cubicBezTo>
                    <a:cubicBezTo>
                      <a:pt x="9431" y="51530"/>
                      <a:pt x="12860" y="953"/>
                      <a:pt x="16669" y="25717"/>
                    </a:cubicBezTo>
                    <a:close/>
                  </a:path>
                </a:pathLst>
              </a:custGeom>
              <a:grpFill/>
              <a:ln w="9525" cap="flat">
                <a:noFill/>
                <a:prstDash val="solid"/>
                <a:miter/>
              </a:ln>
            </p:spPr>
            <p:txBody>
              <a:bodyPr rtlCol="0" anchor="ctr"/>
              <a:lstStyle/>
              <a:p>
                <a:endParaRPr lang="en-US"/>
              </a:p>
            </p:txBody>
          </p:sp>
          <p:sp>
            <p:nvSpPr>
              <p:cNvPr id="74430" name="Freeform: Shape 74429">
                <a:extLst>
                  <a:ext uri="{FF2B5EF4-FFF2-40B4-BE49-F238E27FC236}">
                    <a16:creationId xmlns:a16="http://schemas.microsoft.com/office/drawing/2014/main" id="{E6C5A229-5718-4A11-AC2A-039CD9A0B06C}"/>
                  </a:ext>
                </a:extLst>
              </p:cNvPr>
              <p:cNvSpPr/>
              <p:nvPr/>
            </p:nvSpPr>
            <p:spPr>
              <a:xfrm>
                <a:off x="19961161" y="5253354"/>
                <a:ext cx="16603" cy="62639"/>
              </a:xfrm>
              <a:custGeom>
                <a:avLst/>
                <a:gdLst>
                  <a:gd name="connsiteX0" fmla="*/ 12383 w 16603"/>
                  <a:gd name="connsiteY0" fmla="*/ 62485 h 62639"/>
                  <a:gd name="connsiteX1" fmla="*/ 2763 w 16603"/>
                  <a:gd name="connsiteY1" fmla="*/ 34958 h 62639"/>
                  <a:gd name="connsiteX2" fmla="*/ 16574 w 16603"/>
                  <a:gd name="connsiteY2" fmla="*/ 11622 h 62639"/>
                  <a:gd name="connsiteX3" fmla="*/ 0 w 16603"/>
                  <a:gd name="connsiteY3" fmla="*/ 191 h 62639"/>
                  <a:gd name="connsiteX4" fmla="*/ 12383 w 16603"/>
                  <a:gd name="connsiteY4" fmla="*/ 62485 h 62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3" h="62639">
                    <a:moveTo>
                      <a:pt x="12383" y="62485"/>
                    </a:moveTo>
                    <a:cubicBezTo>
                      <a:pt x="12288" y="46292"/>
                      <a:pt x="1429" y="54579"/>
                      <a:pt x="2763" y="34958"/>
                    </a:cubicBezTo>
                    <a:cubicBezTo>
                      <a:pt x="6478" y="14669"/>
                      <a:pt x="17240" y="54484"/>
                      <a:pt x="16574" y="11622"/>
                    </a:cubicBezTo>
                    <a:cubicBezTo>
                      <a:pt x="7049" y="16955"/>
                      <a:pt x="8097" y="-2095"/>
                      <a:pt x="0" y="191"/>
                    </a:cubicBezTo>
                    <a:cubicBezTo>
                      <a:pt x="4668" y="14098"/>
                      <a:pt x="-7525" y="65818"/>
                      <a:pt x="12383" y="62485"/>
                    </a:cubicBezTo>
                    <a:close/>
                  </a:path>
                </a:pathLst>
              </a:custGeom>
              <a:grpFill/>
              <a:ln w="9525" cap="flat">
                <a:noFill/>
                <a:prstDash val="solid"/>
                <a:miter/>
              </a:ln>
            </p:spPr>
            <p:txBody>
              <a:bodyPr rtlCol="0" anchor="ctr"/>
              <a:lstStyle/>
              <a:p>
                <a:endParaRPr lang="en-US"/>
              </a:p>
            </p:txBody>
          </p:sp>
          <p:sp>
            <p:nvSpPr>
              <p:cNvPr id="74431" name="Freeform: Shape 74430">
                <a:extLst>
                  <a:ext uri="{FF2B5EF4-FFF2-40B4-BE49-F238E27FC236}">
                    <a16:creationId xmlns:a16="http://schemas.microsoft.com/office/drawing/2014/main" id="{5ED3BDDD-C84F-47A9-8349-E2DBD3ECB968}"/>
                  </a:ext>
                </a:extLst>
              </p:cNvPr>
              <p:cNvSpPr/>
              <p:nvPr/>
            </p:nvSpPr>
            <p:spPr>
              <a:xfrm>
                <a:off x="19878726" y="6681914"/>
                <a:ext cx="53409" cy="65627"/>
              </a:xfrm>
              <a:custGeom>
                <a:avLst/>
                <a:gdLst>
                  <a:gd name="connsiteX0" fmla="*/ 7283 w 53409"/>
                  <a:gd name="connsiteY0" fmla="*/ 65627 h 65627"/>
                  <a:gd name="connsiteX1" fmla="*/ 25475 w 53409"/>
                  <a:gd name="connsiteY1" fmla="*/ 34195 h 65627"/>
                  <a:gd name="connsiteX2" fmla="*/ 46050 w 53409"/>
                  <a:gd name="connsiteY2" fmla="*/ 54959 h 65627"/>
                  <a:gd name="connsiteX3" fmla="*/ 53384 w 53409"/>
                  <a:gd name="connsiteY3" fmla="*/ 38958 h 65627"/>
                  <a:gd name="connsiteX4" fmla="*/ 26238 w 53409"/>
                  <a:gd name="connsiteY4" fmla="*/ 0 h 65627"/>
                  <a:gd name="connsiteX5" fmla="*/ 1282 w 53409"/>
                  <a:gd name="connsiteY5" fmla="*/ 21527 h 65627"/>
                  <a:gd name="connsiteX6" fmla="*/ 7283 w 53409"/>
                  <a:gd name="connsiteY6" fmla="*/ 65627 h 6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409" h="65627">
                    <a:moveTo>
                      <a:pt x="7283" y="65627"/>
                    </a:moveTo>
                    <a:cubicBezTo>
                      <a:pt x="16998" y="53340"/>
                      <a:pt x="9760" y="38100"/>
                      <a:pt x="25475" y="34195"/>
                    </a:cubicBezTo>
                    <a:cubicBezTo>
                      <a:pt x="27666" y="66104"/>
                      <a:pt x="26333" y="55055"/>
                      <a:pt x="46050" y="54959"/>
                    </a:cubicBezTo>
                    <a:cubicBezTo>
                      <a:pt x="41382" y="39053"/>
                      <a:pt x="43287" y="34862"/>
                      <a:pt x="53384" y="38958"/>
                    </a:cubicBezTo>
                    <a:cubicBezTo>
                      <a:pt x="54431" y="2762"/>
                      <a:pt x="23094" y="54483"/>
                      <a:pt x="26238" y="0"/>
                    </a:cubicBezTo>
                    <a:cubicBezTo>
                      <a:pt x="20713" y="15050"/>
                      <a:pt x="10521" y="44577"/>
                      <a:pt x="1282" y="21527"/>
                    </a:cubicBezTo>
                    <a:cubicBezTo>
                      <a:pt x="-4243" y="6477"/>
                      <a:pt x="10045" y="51625"/>
                      <a:pt x="7283" y="65627"/>
                    </a:cubicBezTo>
                    <a:close/>
                  </a:path>
                </a:pathLst>
              </a:custGeom>
              <a:grpFill/>
              <a:ln w="9525" cap="flat">
                <a:noFill/>
                <a:prstDash val="solid"/>
                <a:miter/>
              </a:ln>
            </p:spPr>
            <p:txBody>
              <a:bodyPr rtlCol="0" anchor="ctr"/>
              <a:lstStyle/>
              <a:p>
                <a:endParaRPr lang="en-US"/>
              </a:p>
            </p:txBody>
          </p:sp>
          <p:sp>
            <p:nvSpPr>
              <p:cNvPr id="74432" name="Freeform: Shape 74431">
                <a:extLst>
                  <a:ext uri="{FF2B5EF4-FFF2-40B4-BE49-F238E27FC236}">
                    <a16:creationId xmlns:a16="http://schemas.microsoft.com/office/drawing/2014/main" id="{C2075517-5491-4237-8A0E-2C550B0CD4C3}"/>
                  </a:ext>
                </a:extLst>
              </p:cNvPr>
              <p:cNvSpPr/>
              <p:nvPr/>
            </p:nvSpPr>
            <p:spPr>
              <a:xfrm>
                <a:off x="19933824" y="2946876"/>
                <a:ext cx="33306" cy="56578"/>
              </a:xfrm>
              <a:custGeom>
                <a:avLst/>
                <a:gdLst>
                  <a:gd name="connsiteX0" fmla="*/ 25146 w 33306"/>
                  <a:gd name="connsiteY0" fmla="*/ 16002 h 56578"/>
                  <a:gd name="connsiteX1" fmla="*/ 27813 w 33306"/>
                  <a:gd name="connsiteY1" fmla="*/ 42386 h 56578"/>
                  <a:gd name="connsiteX2" fmla="*/ 31623 w 33306"/>
                  <a:gd name="connsiteY2" fmla="*/ 0 h 56578"/>
                  <a:gd name="connsiteX3" fmla="*/ 0 w 33306"/>
                  <a:gd name="connsiteY3" fmla="*/ 28384 h 56578"/>
                  <a:gd name="connsiteX4" fmla="*/ 12002 w 33306"/>
                  <a:gd name="connsiteY4" fmla="*/ 56579 h 56578"/>
                  <a:gd name="connsiteX5" fmla="*/ 25146 w 33306"/>
                  <a:gd name="connsiteY5" fmla="*/ 16002 h 56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306" h="56578">
                    <a:moveTo>
                      <a:pt x="25146" y="16002"/>
                    </a:moveTo>
                    <a:cubicBezTo>
                      <a:pt x="28766" y="18002"/>
                      <a:pt x="27527" y="32099"/>
                      <a:pt x="27813" y="42386"/>
                    </a:cubicBezTo>
                    <a:cubicBezTo>
                      <a:pt x="32385" y="32671"/>
                      <a:pt x="35338" y="10954"/>
                      <a:pt x="31623" y="0"/>
                    </a:cubicBezTo>
                    <a:cubicBezTo>
                      <a:pt x="21431" y="10477"/>
                      <a:pt x="14097" y="30004"/>
                      <a:pt x="0" y="28384"/>
                    </a:cubicBezTo>
                    <a:cubicBezTo>
                      <a:pt x="477" y="46196"/>
                      <a:pt x="13716" y="32956"/>
                      <a:pt x="12002" y="56579"/>
                    </a:cubicBezTo>
                    <a:cubicBezTo>
                      <a:pt x="16479" y="43529"/>
                      <a:pt x="21241" y="31147"/>
                      <a:pt x="25146" y="16002"/>
                    </a:cubicBezTo>
                    <a:close/>
                  </a:path>
                </a:pathLst>
              </a:custGeom>
              <a:grpFill/>
              <a:ln w="9525" cap="flat">
                <a:noFill/>
                <a:prstDash val="solid"/>
                <a:miter/>
              </a:ln>
            </p:spPr>
            <p:txBody>
              <a:bodyPr rtlCol="0" anchor="ctr"/>
              <a:lstStyle/>
              <a:p>
                <a:endParaRPr lang="en-US"/>
              </a:p>
            </p:txBody>
          </p:sp>
          <p:sp>
            <p:nvSpPr>
              <p:cNvPr id="74433" name="Freeform: Shape 74432">
                <a:extLst>
                  <a:ext uri="{FF2B5EF4-FFF2-40B4-BE49-F238E27FC236}">
                    <a16:creationId xmlns:a16="http://schemas.microsoft.com/office/drawing/2014/main" id="{EEFB05F3-E58F-43C0-9448-7BC374AD7D42}"/>
                  </a:ext>
                </a:extLst>
              </p:cNvPr>
              <p:cNvSpPr/>
              <p:nvPr/>
            </p:nvSpPr>
            <p:spPr>
              <a:xfrm>
                <a:off x="19870959" y="3136233"/>
                <a:ext cx="40576" cy="45001"/>
              </a:xfrm>
              <a:custGeom>
                <a:avLst/>
                <a:gdLst>
                  <a:gd name="connsiteX0" fmla="*/ 40577 w 40576"/>
                  <a:gd name="connsiteY0" fmla="*/ 41529 h 45001"/>
                  <a:gd name="connsiteX1" fmla="*/ 31337 w 40576"/>
                  <a:gd name="connsiteY1" fmla="*/ 31147 h 45001"/>
                  <a:gd name="connsiteX2" fmla="*/ 34576 w 40576"/>
                  <a:gd name="connsiteY2" fmla="*/ 23146 h 45001"/>
                  <a:gd name="connsiteX3" fmla="*/ 9906 w 40576"/>
                  <a:gd name="connsiteY3" fmla="*/ 1238 h 45001"/>
                  <a:gd name="connsiteX4" fmla="*/ 3620 w 40576"/>
                  <a:gd name="connsiteY4" fmla="*/ 0 h 45001"/>
                  <a:gd name="connsiteX5" fmla="*/ 0 w 40576"/>
                  <a:gd name="connsiteY5" fmla="*/ 25146 h 45001"/>
                  <a:gd name="connsiteX6" fmla="*/ 40577 w 40576"/>
                  <a:gd name="connsiteY6" fmla="*/ 41529 h 45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576" h="45001">
                    <a:moveTo>
                      <a:pt x="40577" y="41529"/>
                    </a:moveTo>
                    <a:cubicBezTo>
                      <a:pt x="40291" y="31337"/>
                      <a:pt x="35052" y="33338"/>
                      <a:pt x="31337" y="31147"/>
                    </a:cubicBezTo>
                    <a:cubicBezTo>
                      <a:pt x="30861" y="23813"/>
                      <a:pt x="32671" y="23336"/>
                      <a:pt x="34576" y="23146"/>
                    </a:cubicBezTo>
                    <a:cubicBezTo>
                      <a:pt x="29337" y="9430"/>
                      <a:pt x="5143" y="51626"/>
                      <a:pt x="9906" y="1238"/>
                    </a:cubicBezTo>
                    <a:cubicBezTo>
                      <a:pt x="7811" y="857"/>
                      <a:pt x="5715" y="381"/>
                      <a:pt x="3620" y="0"/>
                    </a:cubicBezTo>
                    <a:cubicBezTo>
                      <a:pt x="1810" y="6668"/>
                      <a:pt x="95" y="13335"/>
                      <a:pt x="0" y="25146"/>
                    </a:cubicBezTo>
                    <a:cubicBezTo>
                      <a:pt x="14764" y="30290"/>
                      <a:pt x="28480" y="53721"/>
                      <a:pt x="40577" y="41529"/>
                    </a:cubicBezTo>
                    <a:close/>
                  </a:path>
                </a:pathLst>
              </a:custGeom>
              <a:grpFill/>
              <a:ln w="9525" cap="flat">
                <a:noFill/>
                <a:prstDash val="solid"/>
                <a:miter/>
              </a:ln>
            </p:spPr>
            <p:txBody>
              <a:bodyPr rtlCol="0" anchor="ctr"/>
              <a:lstStyle/>
              <a:p>
                <a:endParaRPr lang="en-US"/>
              </a:p>
            </p:txBody>
          </p:sp>
          <p:sp>
            <p:nvSpPr>
              <p:cNvPr id="74434" name="Freeform: Shape 74433">
                <a:extLst>
                  <a:ext uri="{FF2B5EF4-FFF2-40B4-BE49-F238E27FC236}">
                    <a16:creationId xmlns:a16="http://schemas.microsoft.com/office/drawing/2014/main" id="{53903D16-D031-4475-A9BC-7BBB12B811BB}"/>
                  </a:ext>
                </a:extLst>
              </p:cNvPr>
              <p:cNvSpPr/>
              <p:nvPr/>
            </p:nvSpPr>
            <p:spPr>
              <a:xfrm>
                <a:off x="19833907" y="5055330"/>
                <a:ext cx="31238" cy="53404"/>
              </a:xfrm>
              <a:custGeom>
                <a:avLst/>
                <a:gdLst>
                  <a:gd name="connsiteX0" fmla="*/ 30575 w 31238"/>
                  <a:gd name="connsiteY0" fmla="*/ 25813 h 53404"/>
                  <a:gd name="connsiteX1" fmla="*/ 26861 w 31238"/>
                  <a:gd name="connsiteY1" fmla="*/ 42386 h 53404"/>
                  <a:gd name="connsiteX2" fmla="*/ 31052 w 31238"/>
                  <a:gd name="connsiteY2" fmla="*/ 0 h 53404"/>
                  <a:gd name="connsiteX3" fmla="*/ 10954 w 31238"/>
                  <a:gd name="connsiteY3" fmla="*/ 5048 h 53404"/>
                  <a:gd name="connsiteX4" fmla="*/ 0 w 31238"/>
                  <a:gd name="connsiteY4" fmla="*/ 46101 h 53404"/>
                  <a:gd name="connsiteX5" fmla="*/ 30575 w 31238"/>
                  <a:gd name="connsiteY5" fmla="*/ 25813 h 53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238" h="53404">
                    <a:moveTo>
                      <a:pt x="30575" y="25813"/>
                    </a:moveTo>
                    <a:cubicBezTo>
                      <a:pt x="27337" y="25527"/>
                      <a:pt x="27813" y="35909"/>
                      <a:pt x="26861" y="42386"/>
                    </a:cubicBezTo>
                    <a:cubicBezTo>
                      <a:pt x="15240" y="24765"/>
                      <a:pt x="33242" y="19812"/>
                      <a:pt x="31052" y="0"/>
                    </a:cubicBezTo>
                    <a:cubicBezTo>
                      <a:pt x="24670" y="6858"/>
                      <a:pt x="14764" y="43053"/>
                      <a:pt x="10954" y="5048"/>
                    </a:cubicBezTo>
                    <a:cubicBezTo>
                      <a:pt x="6763" y="17145"/>
                      <a:pt x="953" y="24194"/>
                      <a:pt x="0" y="46101"/>
                    </a:cubicBezTo>
                    <a:cubicBezTo>
                      <a:pt x="14478" y="35814"/>
                      <a:pt x="23432" y="80010"/>
                      <a:pt x="30575" y="25813"/>
                    </a:cubicBezTo>
                    <a:close/>
                  </a:path>
                </a:pathLst>
              </a:custGeom>
              <a:grpFill/>
              <a:ln w="9525" cap="flat">
                <a:noFill/>
                <a:prstDash val="solid"/>
                <a:miter/>
              </a:ln>
            </p:spPr>
            <p:txBody>
              <a:bodyPr rtlCol="0" anchor="ctr"/>
              <a:lstStyle/>
              <a:p>
                <a:endParaRPr lang="en-US"/>
              </a:p>
            </p:txBody>
          </p:sp>
          <p:sp>
            <p:nvSpPr>
              <p:cNvPr id="74435" name="Freeform: Shape 74434">
                <a:extLst>
                  <a:ext uri="{FF2B5EF4-FFF2-40B4-BE49-F238E27FC236}">
                    <a16:creationId xmlns:a16="http://schemas.microsoft.com/office/drawing/2014/main" id="{6E6448BC-7A1F-4DF8-8D6E-D41470915D2A}"/>
                  </a:ext>
                </a:extLst>
              </p:cNvPr>
              <p:cNvSpPr/>
              <p:nvPr/>
            </p:nvSpPr>
            <p:spPr>
              <a:xfrm>
                <a:off x="19842766" y="4715954"/>
                <a:ext cx="22040" cy="37814"/>
              </a:xfrm>
              <a:custGeom>
                <a:avLst/>
                <a:gdLst>
                  <a:gd name="connsiteX0" fmla="*/ 2285 w 22040"/>
                  <a:gd name="connsiteY0" fmla="*/ 34290 h 37814"/>
                  <a:gd name="connsiteX1" fmla="*/ 22001 w 22040"/>
                  <a:gd name="connsiteY1" fmla="*/ 37814 h 37814"/>
                  <a:gd name="connsiteX2" fmla="*/ 3047 w 22040"/>
                  <a:gd name="connsiteY2" fmla="*/ 0 h 37814"/>
                  <a:gd name="connsiteX3" fmla="*/ 2285 w 22040"/>
                  <a:gd name="connsiteY3" fmla="*/ 34290 h 37814"/>
                </a:gdLst>
                <a:ahLst/>
                <a:cxnLst>
                  <a:cxn ang="0">
                    <a:pos x="connsiteX0" y="connsiteY0"/>
                  </a:cxn>
                  <a:cxn ang="0">
                    <a:pos x="connsiteX1" y="connsiteY1"/>
                  </a:cxn>
                  <a:cxn ang="0">
                    <a:pos x="connsiteX2" y="connsiteY2"/>
                  </a:cxn>
                  <a:cxn ang="0">
                    <a:pos x="connsiteX3" y="connsiteY3"/>
                  </a:cxn>
                </a:cxnLst>
                <a:rect l="l" t="t" r="r" b="b"/>
                <a:pathLst>
                  <a:path w="22040" h="37814">
                    <a:moveTo>
                      <a:pt x="2285" y="34290"/>
                    </a:moveTo>
                    <a:cubicBezTo>
                      <a:pt x="8857" y="18669"/>
                      <a:pt x="14382" y="33909"/>
                      <a:pt x="22001" y="37814"/>
                    </a:cubicBezTo>
                    <a:cubicBezTo>
                      <a:pt x="22859" y="-5905"/>
                      <a:pt x="9428" y="30385"/>
                      <a:pt x="3047" y="0"/>
                    </a:cubicBezTo>
                    <a:cubicBezTo>
                      <a:pt x="-5525" y="476"/>
                      <a:pt x="7238" y="15621"/>
                      <a:pt x="2285" y="34290"/>
                    </a:cubicBezTo>
                    <a:close/>
                  </a:path>
                </a:pathLst>
              </a:custGeom>
              <a:grpFill/>
              <a:ln w="9525" cap="flat">
                <a:noFill/>
                <a:prstDash val="solid"/>
                <a:miter/>
              </a:ln>
            </p:spPr>
            <p:txBody>
              <a:bodyPr rtlCol="0" anchor="ctr"/>
              <a:lstStyle/>
              <a:p>
                <a:endParaRPr lang="en-US"/>
              </a:p>
            </p:txBody>
          </p:sp>
          <p:sp>
            <p:nvSpPr>
              <p:cNvPr id="74436" name="Freeform: Shape 74435">
                <a:extLst>
                  <a:ext uri="{FF2B5EF4-FFF2-40B4-BE49-F238E27FC236}">
                    <a16:creationId xmlns:a16="http://schemas.microsoft.com/office/drawing/2014/main" id="{AB9B786D-9EE7-41CD-AB46-F8626F971A75}"/>
                  </a:ext>
                </a:extLst>
              </p:cNvPr>
              <p:cNvSpPr/>
              <p:nvPr/>
            </p:nvSpPr>
            <p:spPr>
              <a:xfrm>
                <a:off x="19808475" y="4749006"/>
                <a:ext cx="41814" cy="62388"/>
              </a:xfrm>
              <a:custGeom>
                <a:avLst/>
                <a:gdLst>
                  <a:gd name="connsiteX0" fmla="*/ 28670 w 41814"/>
                  <a:gd name="connsiteY0" fmla="*/ 60103 h 62388"/>
                  <a:gd name="connsiteX1" fmla="*/ 41815 w 41814"/>
                  <a:gd name="connsiteY1" fmla="*/ 62389 h 62388"/>
                  <a:gd name="connsiteX2" fmla="*/ 29909 w 41814"/>
                  <a:gd name="connsiteY2" fmla="*/ 0 h 62388"/>
                  <a:gd name="connsiteX3" fmla="*/ 0 w 41814"/>
                  <a:gd name="connsiteY3" fmla="*/ 11811 h 62388"/>
                  <a:gd name="connsiteX4" fmla="*/ 26289 w 41814"/>
                  <a:gd name="connsiteY4" fmla="*/ 16573 h 62388"/>
                  <a:gd name="connsiteX5" fmla="*/ 28670 w 41814"/>
                  <a:gd name="connsiteY5" fmla="*/ 60103 h 62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814" h="62388">
                    <a:moveTo>
                      <a:pt x="28670" y="60103"/>
                    </a:moveTo>
                    <a:cubicBezTo>
                      <a:pt x="33051" y="60960"/>
                      <a:pt x="37433" y="61722"/>
                      <a:pt x="41815" y="62389"/>
                    </a:cubicBezTo>
                    <a:cubicBezTo>
                      <a:pt x="41529" y="33338"/>
                      <a:pt x="32385" y="24384"/>
                      <a:pt x="29909" y="0"/>
                    </a:cubicBezTo>
                    <a:cubicBezTo>
                      <a:pt x="25908" y="26479"/>
                      <a:pt x="11335" y="-6382"/>
                      <a:pt x="0" y="11811"/>
                    </a:cubicBezTo>
                    <a:cubicBezTo>
                      <a:pt x="3048" y="33052"/>
                      <a:pt x="27717" y="23717"/>
                      <a:pt x="26289" y="16573"/>
                    </a:cubicBezTo>
                    <a:cubicBezTo>
                      <a:pt x="33433" y="16478"/>
                      <a:pt x="27146" y="47339"/>
                      <a:pt x="28670" y="60103"/>
                    </a:cubicBezTo>
                    <a:close/>
                  </a:path>
                </a:pathLst>
              </a:custGeom>
              <a:grpFill/>
              <a:ln w="9525" cap="flat">
                <a:noFill/>
                <a:prstDash val="solid"/>
                <a:miter/>
              </a:ln>
            </p:spPr>
            <p:txBody>
              <a:bodyPr rtlCol="0" anchor="ctr"/>
              <a:lstStyle/>
              <a:p>
                <a:endParaRPr lang="en-US"/>
              </a:p>
            </p:txBody>
          </p:sp>
          <p:sp>
            <p:nvSpPr>
              <p:cNvPr id="74437" name="Freeform: Shape 74436">
                <a:extLst>
                  <a:ext uri="{FF2B5EF4-FFF2-40B4-BE49-F238E27FC236}">
                    <a16:creationId xmlns:a16="http://schemas.microsoft.com/office/drawing/2014/main" id="{9A6745F2-D74B-4655-B5FF-C25627772A7F}"/>
                  </a:ext>
                </a:extLst>
              </p:cNvPr>
              <p:cNvSpPr/>
              <p:nvPr/>
            </p:nvSpPr>
            <p:spPr>
              <a:xfrm>
                <a:off x="19792569" y="5115243"/>
                <a:ext cx="24132" cy="47815"/>
              </a:xfrm>
              <a:custGeom>
                <a:avLst/>
                <a:gdLst>
                  <a:gd name="connsiteX0" fmla="*/ 23622 w 24132"/>
                  <a:gd name="connsiteY0" fmla="*/ 34861 h 47815"/>
                  <a:gd name="connsiteX1" fmla="*/ 21145 w 24132"/>
                  <a:gd name="connsiteY1" fmla="*/ 0 h 47815"/>
                  <a:gd name="connsiteX2" fmla="*/ 0 w 24132"/>
                  <a:gd name="connsiteY2" fmla="*/ 47815 h 47815"/>
                  <a:gd name="connsiteX3" fmla="*/ 23622 w 24132"/>
                  <a:gd name="connsiteY3" fmla="*/ 34861 h 47815"/>
                </a:gdLst>
                <a:ahLst/>
                <a:cxnLst>
                  <a:cxn ang="0">
                    <a:pos x="connsiteX0" y="connsiteY0"/>
                  </a:cxn>
                  <a:cxn ang="0">
                    <a:pos x="connsiteX1" y="connsiteY1"/>
                  </a:cxn>
                  <a:cxn ang="0">
                    <a:pos x="connsiteX2" y="connsiteY2"/>
                  </a:cxn>
                  <a:cxn ang="0">
                    <a:pos x="connsiteX3" y="connsiteY3"/>
                  </a:cxn>
                </a:cxnLst>
                <a:rect l="l" t="t" r="r" b="b"/>
                <a:pathLst>
                  <a:path w="24132" h="47815">
                    <a:moveTo>
                      <a:pt x="23622" y="34861"/>
                    </a:moveTo>
                    <a:cubicBezTo>
                      <a:pt x="25432" y="17145"/>
                      <a:pt x="21907" y="11716"/>
                      <a:pt x="21145" y="0"/>
                    </a:cubicBezTo>
                    <a:cubicBezTo>
                      <a:pt x="4572" y="4667"/>
                      <a:pt x="10477" y="21812"/>
                      <a:pt x="0" y="47815"/>
                    </a:cubicBezTo>
                    <a:cubicBezTo>
                      <a:pt x="7334" y="23050"/>
                      <a:pt x="13525" y="51530"/>
                      <a:pt x="23622" y="34861"/>
                    </a:cubicBezTo>
                    <a:close/>
                  </a:path>
                </a:pathLst>
              </a:custGeom>
              <a:grpFill/>
              <a:ln w="9525" cap="flat">
                <a:noFill/>
                <a:prstDash val="solid"/>
                <a:miter/>
              </a:ln>
            </p:spPr>
            <p:txBody>
              <a:bodyPr rtlCol="0" anchor="ctr"/>
              <a:lstStyle/>
              <a:p>
                <a:endParaRPr lang="en-US"/>
              </a:p>
            </p:txBody>
          </p:sp>
          <p:sp>
            <p:nvSpPr>
              <p:cNvPr id="74438" name="Freeform: Shape 74437">
                <a:extLst>
                  <a:ext uri="{FF2B5EF4-FFF2-40B4-BE49-F238E27FC236}">
                    <a16:creationId xmlns:a16="http://schemas.microsoft.com/office/drawing/2014/main" id="{7A7840D9-E536-4F4A-926D-5E9CA3CFDCA1}"/>
                  </a:ext>
                </a:extLst>
              </p:cNvPr>
              <p:cNvSpPr/>
              <p:nvPr/>
            </p:nvSpPr>
            <p:spPr>
              <a:xfrm>
                <a:off x="19771232" y="4773962"/>
                <a:ext cx="24071" cy="58769"/>
              </a:xfrm>
              <a:custGeom>
                <a:avLst/>
                <a:gdLst>
                  <a:gd name="connsiteX0" fmla="*/ 22575 w 24071"/>
                  <a:gd name="connsiteY0" fmla="*/ 53245 h 58769"/>
                  <a:gd name="connsiteX1" fmla="*/ 13907 w 24071"/>
                  <a:gd name="connsiteY1" fmla="*/ 0 h 58769"/>
                  <a:gd name="connsiteX2" fmla="*/ 13526 w 24071"/>
                  <a:gd name="connsiteY2" fmla="*/ 17050 h 58769"/>
                  <a:gd name="connsiteX3" fmla="*/ 0 w 24071"/>
                  <a:gd name="connsiteY3" fmla="*/ 31718 h 58769"/>
                  <a:gd name="connsiteX4" fmla="*/ 5906 w 24071"/>
                  <a:gd name="connsiteY4" fmla="*/ 58769 h 58769"/>
                  <a:gd name="connsiteX5" fmla="*/ 22575 w 24071"/>
                  <a:gd name="connsiteY5" fmla="*/ 53245 h 58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71" h="58769">
                    <a:moveTo>
                      <a:pt x="22575" y="53245"/>
                    </a:moveTo>
                    <a:cubicBezTo>
                      <a:pt x="28099" y="61531"/>
                      <a:pt x="16764" y="9525"/>
                      <a:pt x="13907" y="0"/>
                    </a:cubicBezTo>
                    <a:cubicBezTo>
                      <a:pt x="9049" y="2858"/>
                      <a:pt x="14097" y="7525"/>
                      <a:pt x="13526" y="17050"/>
                    </a:cubicBezTo>
                    <a:cubicBezTo>
                      <a:pt x="9906" y="45339"/>
                      <a:pt x="6191" y="16669"/>
                      <a:pt x="0" y="31718"/>
                    </a:cubicBezTo>
                    <a:cubicBezTo>
                      <a:pt x="1905" y="40862"/>
                      <a:pt x="7334" y="42005"/>
                      <a:pt x="5906" y="58769"/>
                    </a:cubicBezTo>
                    <a:cubicBezTo>
                      <a:pt x="7430" y="49530"/>
                      <a:pt x="19812" y="28480"/>
                      <a:pt x="22575" y="53245"/>
                    </a:cubicBezTo>
                    <a:close/>
                  </a:path>
                </a:pathLst>
              </a:custGeom>
              <a:grpFill/>
              <a:ln w="9525" cap="flat">
                <a:noFill/>
                <a:prstDash val="solid"/>
                <a:miter/>
              </a:ln>
            </p:spPr>
            <p:txBody>
              <a:bodyPr rtlCol="0" anchor="ctr"/>
              <a:lstStyle/>
              <a:p>
                <a:endParaRPr lang="en-US"/>
              </a:p>
            </p:txBody>
          </p:sp>
          <p:sp>
            <p:nvSpPr>
              <p:cNvPr id="74439" name="Freeform: Shape 74438">
                <a:extLst>
                  <a:ext uri="{FF2B5EF4-FFF2-40B4-BE49-F238E27FC236}">
                    <a16:creationId xmlns:a16="http://schemas.microsoft.com/office/drawing/2014/main" id="{26317888-C19A-457D-BB4C-04BD3AEE01AE}"/>
                  </a:ext>
                </a:extLst>
              </p:cNvPr>
              <p:cNvSpPr/>
              <p:nvPr/>
            </p:nvSpPr>
            <p:spPr>
              <a:xfrm>
                <a:off x="19720560" y="5080188"/>
                <a:ext cx="30004" cy="24576"/>
              </a:xfrm>
              <a:custGeom>
                <a:avLst/>
                <a:gdLst>
                  <a:gd name="connsiteX0" fmla="*/ 30003 w 30004"/>
                  <a:gd name="connsiteY0" fmla="*/ 23434 h 24576"/>
                  <a:gd name="connsiteX1" fmla="*/ 571 w 30004"/>
                  <a:gd name="connsiteY1" fmla="*/ 669 h 24576"/>
                  <a:gd name="connsiteX2" fmla="*/ 30003 w 30004"/>
                  <a:gd name="connsiteY2" fmla="*/ 23434 h 24576"/>
                </a:gdLst>
                <a:ahLst/>
                <a:cxnLst>
                  <a:cxn ang="0">
                    <a:pos x="connsiteX0" y="connsiteY0"/>
                  </a:cxn>
                  <a:cxn ang="0">
                    <a:pos x="connsiteX1" y="connsiteY1"/>
                  </a:cxn>
                  <a:cxn ang="0">
                    <a:pos x="connsiteX2" y="connsiteY2"/>
                  </a:cxn>
                </a:cxnLst>
                <a:rect l="l" t="t" r="r" b="b"/>
                <a:pathLst>
                  <a:path w="30004" h="24576">
                    <a:moveTo>
                      <a:pt x="30003" y="23434"/>
                    </a:moveTo>
                    <a:cubicBezTo>
                      <a:pt x="20288" y="1908"/>
                      <a:pt x="22574" y="-1807"/>
                      <a:pt x="571" y="669"/>
                    </a:cubicBezTo>
                    <a:cubicBezTo>
                      <a:pt x="-4858" y="5622"/>
                      <a:pt x="30194" y="30102"/>
                      <a:pt x="30003" y="23434"/>
                    </a:cubicBezTo>
                    <a:close/>
                  </a:path>
                </a:pathLst>
              </a:custGeom>
              <a:grpFill/>
              <a:ln w="9525" cap="flat">
                <a:noFill/>
                <a:prstDash val="solid"/>
                <a:miter/>
              </a:ln>
            </p:spPr>
            <p:txBody>
              <a:bodyPr rtlCol="0" anchor="ctr"/>
              <a:lstStyle/>
              <a:p>
                <a:endParaRPr lang="en-US"/>
              </a:p>
            </p:txBody>
          </p:sp>
          <p:sp>
            <p:nvSpPr>
              <p:cNvPr id="74440" name="Freeform: Shape 74439">
                <a:extLst>
                  <a:ext uri="{FF2B5EF4-FFF2-40B4-BE49-F238E27FC236}">
                    <a16:creationId xmlns:a16="http://schemas.microsoft.com/office/drawing/2014/main" id="{8970F46C-0A48-4E34-A2A9-1DC7970D2C0E}"/>
                  </a:ext>
                </a:extLst>
              </p:cNvPr>
              <p:cNvSpPr/>
              <p:nvPr/>
            </p:nvSpPr>
            <p:spPr>
              <a:xfrm>
                <a:off x="19728577" y="5143913"/>
                <a:ext cx="9756" cy="60769"/>
              </a:xfrm>
              <a:custGeom>
                <a:avLst/>
                <a:gdLst>
                  <a:gd name="connsiteX0" fmla="*/ 9414 w 9756"/>
                  <a:gd name="connsiteY0" fmla="*/ 60770 h 60769"/>
                  <a:gd name="connsiteX1" fmla="*/ 7604 w 9756"/>
                  <a:gd name="connsiteY1" fmla="*/ 0 h 60769"/>
                  <a:gd name="connsiteX2" fmla="*/ 2747 w 9756"/>
                  <a:gd name="connsiteY2" fmla="*/ 59531 h 60769"/>
                  <a:gd name="connsiteX3" fmla="*/ 9414 w 9756"/>
                  <a:gd name="connsiteY3" fmla="*/ 60770 h 60769"/>
                </a:gdLst>
                <a:ahLst/>
                <a:cxnLst>
                  <a:cxn ang="0">
                    <a:pos x="connsiteX0" y="connsiteY0"/>
                  </a:cxn>
                  <a:cxn ang="0">
                    <a:pos x="connsiteX1" y="connsiteY1"/>
                  </a:cxn>
                  <a:cxn ang="0">
                    <a:pos x="connsiteX2" y="connsiteY2"/>
                  </a:cxn>
                  <a:cxn ang="0">
                    <a:pos x="connsiteX3" y="connsiteY3"/>
                  </a:cxn>
                </a:cxnLst>
                <a:rect l="l" t="t" r="r" b="b"/>
                <a:pathLst>
                  <a:path w="9756" h="60769">
                    <a:moveTo>
                      <a:pt x="9414" y="60770"/>
                    </a:moveTo>
                    <a:cubicBezTo>
                      <a:pt x="10938" y="54102"/>
                      <a:pt x="6842" y="16002"/>
                      <a:pt x="7604" y="0"/>
                    </a:cubicBezTo>
                    <a:cubicBezTo>
                      <a:pt x="460" y="5810"/>
                      <a:pt x="-2683" y="43529"/>
                      <a:pt x="2747" y="59531"/>
                    </a:cubicBezTo>
                    <a:cubicBezTo>
                      <a:pt x="5794" y="54769"/>
                      <a:pt x="8937" y="50292"/>
                      <a:pt x="9414" y="60770"/>
                    </a:cubicBezTo>
                    <a:close/>
                  </a:path>
                </a:pathLst>
              </a:custGeom>
              <a:grpFill/>
              <a:ln w="9525" cap="flat">
                <a:noFill/>
                <a:prstDash val="solid"/>
                <a:miter/>
              </a:ln>
            </p:spPr>
            <p:txBody>
              <a:bodyPr rtlCol="0" anchor="ctr"/>
              <a:lstStyle/>
              <a:p>
                <a:endParaRPr lang="en-US"/>
              </a:p>
            </p:txBody>
          </p:sp>
          <p:sp>
            <p:nvSpPr>
              <p:cNvPr id="74441" name="Freeform: Shape 74440">
                <a:extLst>
                  <a:ext uri="{FF2B5EF4-FFF2-40B4-BE49-F238E27FC236}">
                    <a16:creationId xmlns:a16="http://schemas.microsoft.com/office/drawing/2014/main" id="{AAC6ECB8-63A1-49F5-83BA-8746A585E30D}"/>
                  </a:ext>
                </a:extLst>
              </p:cNvPr>
              <p:cNvSpPr/>
              <p:nvPr/>
            </p:nvSpPr>
            <p:spPr>
              <a:xfrm>
                <a:off x="19648036" y="5034558"/>
                <a:ext cx="14420" cy="68873"/>
              </a:xfrm>
              <a:custGeom>
                <a:avLst/>
                <a:gdLst>
                  <a:gd name="connsiteX0" fmla="*/ 14421 w 14420"/>
                  <a:gd name="connsiteY0" fmla="*/ 865 h 68873"/>
                  <a:gd name="connsiteX1" fmla="*/ 9182 w 14420"/>
                  <a:gd name="connsiteY1" fmla="*/ 68873 h 68873"/>
                  <a:gd name="connsiteX2" fmla="*/ 14421 w 14420"/>
                  <a:gd name="connsiteY2" fmla="*/ 865 h 68873"/>
                </a:gdLst>
                <a:ahLst/>
                <a:cxnLst>
                  <a:cxn ang="0">
                    <a:pos x="connsiteX0" y="connsiteY0"/>
                  </a:cxn>
                  <a:cxn ang="0">
                    <a:pos x="connsiteX1" y="connsiteY1"/>
                  </a:cxn>
                  <a:cxn ang="0">
                    <a:pos x="connsiteX2" y="connsiteY2"/>
                  </a:cxn>
                </a:cxnLst>
                <a:rect l="l" t="t" r="r" b="b"/>
                <a:pathLst>
                  <a:path w="14420" h="68873">
                    <a:moveTo>
                      <a:pt x="14421" y="865"/>
                    </a:moveTo>
                    <a:cubicBezTo>
                      <a:pt x="-819" y="-8755"/>
                      <a:pt x="-6153" y="64968"/>
                      <a:pt x="9182" y="68873"/>
                    </a:cubicBezTo>
                    <a:cubicBezTo>
                      <a:pt x="14136" y="39727"/>
                      <a:pt x="-2152" y="23725"/>
                      <a:pt x="14421" y="865"/>
                    </a:cubicBezTo>
                    <a:close/>
                  </a:path>
                </a:pathLst>
              </a:custGeom>
              <a:grpFill/>
              <a:ln w="9525" cap="flat">
                <a:noFill/>
                <a:prstDash val="solid"/>
                <a:miter/>
              </a:ln>
            </p:spPr>
            <p:txBody>
              <a:bodyPr rtlCol="0" anchor="ctr"/>
              <a:lstStyle/>
              <a:p>
                <a:endParaRPr lang="en-US"/>
              </a:p>
            </p:txBody>
          </p:sp>
          <p:sp>
            <p:nvSpPr>
              <p:cNvPr id="74442" name="Freeform: Shape 74441">
                <a:extLst>
                  <a:ext uri="{FF2B5EF4-FFF2-40B4-BE49-F238E27FC236}">
                    <a16:creationId xmlns:a16="http://schemas.microsoft.com/office/drawing/2014/main" id="{E68FCFCC-C8B4-4378-BC64-93656157C70D}"/>
                  </a:ext>
                </a:extLst>
              </p:cNvPr>
              <p:cNvSpPr/>
              <p:nvPr/>
            </p:nvSpPr>
            <p:spPr>
              <a:xfrm>
                <a:off x="19644538" y="2278397"/>
                <a:ext cx="64876" cy="35161"/>
              </a:xfrm>
              <a:custGeom>
                <a:avLst/>
                <a:gdLst>
                  <a:gd name="connsiteX0" fmla="*/ 44208 w 64876"/>
                  <a:gd name="connsiteY0" fmla="*/ 10587 h 35161"/>
                  <a:gd name="connsiteX1" fmla="*/ 64877 w 64876"/>
                  <a:gd name="connsiteY1" fmla="*/ 14969 h 35161"/>
                  <a:gd name="connsiteX2" fmla="*/ 32206 w 64876"/>
                  <a:gd name="connsiteY2" fmla="*/ 16683 h 35161"/>
                  <a:gd name="connsiteX3" fmla="*/ 14490 w 64876"/>
                  <a:gd name="connsiteY3" fmla="*/ 12968 h 35161"/>
                  <a:gd name="connsiteX4" fmla="*/ 37636 w 64876"/>
                  <a:gd name="connsiteY4" fmla="*/ 35162 h 35161"/>
                  <a:gd name="connsiteX5" fmla="*/ 44208 w 64876"/>
                  <a:gd name="connsiteY5" fmla="*/ 10587 h 35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876" h="35161">
                    <a:moveTo>
                      <a:pt x="44208" y="10587"/>
                    </a:moveTo>
                    <a:cubicBezTo>
                      <a:pt x="48590" y="23827"/>
                      <a:pt x="54685" y="41162"/>
                      <a:pt x="64877" y="14969"/>
                    </a:cubicBezTo>
                    <a:cubicBezTo>
                      <a:pt x="52875" y="-13130"/>
                      <a:pt x="44113" y="4777"/>
                      <a:pt x="32206" y="16683"/>
                    </a:cubicBezTo>
                    <a:cubicBezTo>
                      <a:pt x="43160" y="-12463"/>
                      <a:pt x="-29992" y="8111"/>
                      <a:pt x="14490" y="12968"/>
                    </a:cubicBezTo>
                    <a:cubicBezTo>
                      <a:pt x="22205" y="37543"/>
                      <a:pt x="31349" y="16778"/>
                      <a:pt x="37636" y="35162"/>
                    </a:cubicBezTo>
                    <a:cubicBezTo>
                      <a:pt x="40588" y="29447"/>
                      <a:pt x="42589" y="20398"/>
                      <a:pt x="44208" y="10587"/>
                    </a:cubicBezTo>
                    <a:close/>
                  </a:path>
                </a:pathLst>
              </a:custGeom>
              <a:grpFill/>
              <a:ln w="9525" cap="flat">
                <a:noFill/>
                <a:prstDash val="solid"/>
                <a:miter/>
              </a:ln>
            </p:spPr>
            <p:txBody>
              <a:bodyPr rtlCol="0" anchor="ctr"/>
              <a:lstStyle/>
              <a:p>
                <a:endParaRPr lang="en-US"/>
              </a:p>
            </p:txBody>
          </p:sp>
          <p:sp>
            <p:nvSpPr>
              <p:cNvPr id="74443" name="Freeform: Shape 74442">
                <a:extLst>
                  <a:ext uri="{FF2B5EF4-FFF2-40B4-BE49-F238E27FC236}">
                    <a16:creationId xmlns:a16="http://schemas.microsoft.com/office/drawing/2014/main" id="{E980708E-1601-435F-B0A9-9A7519DE2543}"/>
                  </a:ext>
                </a:extLst>
              </p:cNvPr>
              <p:cNvSpPr/>
              <p:nvPr/>
            </p:nvSpPr>
            <p:spPr>
              <a:xfrm>
                <a:off x="19589781" y="5104873"/>
                <a:ext cx="37052" cy="38617"/>
              </a:xfrm>
              <a:custGeom>
                <a:avLst/>
                <a:gdLst>
                  <a:gd name="connsiteX0" fmla="*/ 37052 w 37052"/>
                  <a:gd name="connsiteY0" fmla="*/ 10179 h 38617"/>
                  <a:gd name="connsiteX1" fmla="*/ 0 w 37052"/>
                  <a:gd name="connsiteY1" fmla="*/ 20466 h 38617"/>
                  <a:gd name="connsiteX2" fmla="*/ 37052 w 37052"/>
                  <a:gd name="connsiteY2" fmla="*/ 10179 h 38617"/>
                </a:gdLst>
                <a:ahLst/>
                <a:cxnLst>
                  <a:cxn ang="0">
                    <a:pos x="connsiteX0" y="connsiteY0"/>
                  </a:cxn>
                  <a:cxn ang="0">
                    <a:pos x="connsiteX1" y="connsiteY1"/>
                  </a:cxn>
                  <a:cxn ang="0">
                    <a:pos x="connsiteX2" y="connsiteY2"/>
                  </a:cxn>
                </a:cxnLst>
                <a:rect l="l" t="t" r="r" b="b"/>
                <a:pathLst>
                  <a:path w="37052" h="38617">
                    <a:moveTo>
                      <a:pt x="37052" y="10179"/>
                    </a:moveTo>
                    <a:cubicBezTo>
                      <a:pt x="24003" y="-25444"/>
                      <a:pt x="20003" y="45898"/>
                      <a:pt x="0" y="20466"/>
                    </a:cubicBezTo>
                    <a:cubicBezTo>
                      <a:pt x="8573" y="68186"/>
                      <a:pt x="23527" y="6274"/>
                      <a:pt x="37052" y="10179"/>
                    </a:cubicBezTo>
                    <a:close/>
                  </a:path>
                </a:pathLst>
              </a:custGeom>
              <a:grpFill/>
              <a:ln w="9525" cap="flat">
                <a:noFill/>
                <a:prstDash val="solid"/>
                <a:miter/>
              </a:ln>
            </p:spPr>
            <p:txBody>
              <a:bodyPr rtlCol="0" anchor="ctr"/>
              <a:lstStyle/>
              <a:p>
                <a:endParaRPr lang="en-US"/>
              </a:p>
            </p:txBody>
          </p:sp>
          <p:sp>
            <p:nvSpPr>
              <p:cNvPr id="74444" name="Freeform: Shape 74443">
                <a:extLst>
                  <a:ext uri="{FF2B5EF4-FFF2-40B4-BE49-F238E27FC236}">
                    <a16:creationId xmlns:a16="http://schemas.microsoft.com/office/drawing/2014/main" id="{ACE69401-F696-46DB-9817-ED867C0A2261}"/>
                  </a:ext>
                </a:extLst>
              </p:cNvPr>
              <p:cNvSpPr/>
              <p:nvPr/>
            </p:nvSpPr>
            <p:spPr>
              <a:xfrm>
                <a:off x="19464880" y="6848030"/>
                <a:ext cx="27080" cy="102965"/>
              </a:xfrm>
              <a:custGeom>
                <a:avLst/>
                <a:gdLst>
                  <a:gd name="connsiteX0" fmla="*/ 27080 w 27080"/>
                  <a:gd name="connsiteY0" fmla="*/ 20955 h 102965"/>
                  <a:gd name="connsiteX1" fmla="*/ 6506 w 27080"/>
                  <a:gd name="connsiteY1" fmla="*/ 0 h 102965"/>
                  <a:gd name="connsiteX2" fmla="*/ 2601 w 27080"/>
                  <a:gd name="connsiteY2" fmla="*/ 102965 h 102965"/>
                  <a:gd name="connsiteX3" fmla="*/ 13650 w 27080"/>
                  <a:gd name="connsiteY3" fmla="*/ 96298 h 102965"/>
                  <a:gd name="connsiteX4" fmla="*/ 1363 w 27080"/>
                  <a:gd name="connsiteY4" fmla="*/ 42386 h 102965"/>
                  <a:gd name="connsiteX5" fmla="*/ 27080 w 27080"/>
                  <a:gd name="connsiteY5" fmla="*/ 20955 h 102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80" h="102965">
                    <a:moveTo>
                      <a:pt x="27080" y="20955"/>
                    </a:moveTo>
                    <a:cubicBezTo>
                      <a:pt x="24032" y="6096"/>
                      <a:pt x="12411" y="9144"/>
                      <a:pt x="6506" y="0"/>
                    </a:cubicBezTo>
                    <a:cubicBezTo>
                      <a:pt x="-5400" y="38671"/>
                      <a:pt x="2696" y="71533"/>
                      <a:pt x="2601" y="102965"/>
                    </a:cubicBezTo>
                    <a:cubicBezTo>
                      <a:pt x="5649" y="98965"/>
                      <a:pt x="8696" y="95059"/>
                      <a:pt x="13650" y="96298"/>
                    </a:cubicBezTo>
                    <a:cubicBezTo>
                      <a:pt x="1743" y="94202"/>
                      <a:pt x="15174" y="40291"/>
                      <a:pt x="1363" y="42386"/>
                    </a:cubicBezTo>
                    <a:cubicBezTo>
                      <a:pt x="8887" y="23432"/>
                      <a:pt x="11554" y="28575"/>
                      <a:pt x="27080" y="20955"/>
                    </a:cubicBezTo>
                    <a:close/>
                  </a:path>
                </a:pathLst>
              </a:custGeom>
              <a:grpFill/>
              <a:ln w="9525" cap="flat">
                <a:noFill/>
                <a:prstDash val="solid"/>
                <a:miter/>
              </a:ln>
            </p:spPr>
            <p:txBody>
              <a:bodyPr rtlCol="0" anchor="ctr"/>
              <a:lstStyle/>
              <a:p>
                <a:endParaRPr lang="en-US"/>
              </a:p>
            </p:txBody>
          </p:sp>
          <p:sp>
            <p:nvSpPr>
              <p:cNvPr id="74445" name="Freeform: Shape 74444">
                <a:extLst>
                  <a:ext uri="{FF2B5EF4-FFF2-40B4-BE49-F238E27FC236}">
                    <a16:creationId xmlns:a16="http://schemas.microsoft.com/office/drawing/2014/main" id="{F2FEB734-CEC5-4BCC-80AD-ADA4A72AA045}"/>
                  </a:ext>
                </a:extLst>
              </p:cNvPr>
              <p:cNvSpPr/>
              <p:nvPr/>
            </p:nvSpPr>
            <p:spPr>
              <a:xfrm>
                <a:off x="19062287" y="7166451"/>
                <a:ext cx="26289" cy="43525"/>
              </a:xfrm>
              <a:custGeom>
                <a:avLst/>
                <a:gdLst>
                  <a:gd name="connsiteX0" fmla="*/ 26289 w 26289"/>
                  <a:gd name="connsiteY0" fmla="*/ 19621 h 43525"/>
                  <a:gd name="connsiteX1" fmla="*/ 12764 w 26289"/>
                  <a:gd name="connsiteY1" fmla="*/ 0 h 43525"/>
                  <a:gd name="connsiteX2" fmla="*/ 15907 w 26289"/>
                  <a:gd name="connsiteY2" fmla="*/ 9144 h 43525"/>
                  <a:gd name="connsiteX3" fmla="*/ 0 w 26289"/>
                  <a:gd name="connsiteY3" fmla="*/ 32195 h 43525"/>
                  <a:gd name="connsiteX4" fmla="*/ 26289 w 26289"/>
                  <a:gd name="connsiteY4" fmla="*/ 19621 h 43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89" h="43525">
                    <a:moveTo>
                      <a:pt x="26289" y="19621"/>
                    </a:moveTo>
                    <a:cubicBezTo>
                      <a:pt x="24575" y="7620"/>
                      <a:pt x="19431" y="2286"/>
                      <a:pt x="12764" y="0"/>
                    </a:cubicBezTo>
                    <a:cubicBezTo>
                      <a:pt x="11621" y="7048"/>
                      <a:pt x="13716" y="8191"/>
                      <a:pt x="15907" y="9144"/>
                    </a:cubicBezTo>
                    <a:cubicBezTo>
                      <a:pt x="13907" y="26575"/>
                      <a:pt x="5239" y="24575"/>
                      <a:pt x="0" y="32195"/>
                    </a:cubicBezTo>
                    <a:cubicBezTo>
                      <a:pt x="9240" y="68485"/>
                      <a:pt x="12954" y="4667"/>
                      <a:pt x="26289" y="19621"/>
                    </a:cubicBezTo>
                    <a:close/>
                  </a:path>
                </a:pathLst>
              </a:custGeom>
              <a:grpFill/>
              <a:ln w="9525" cap="flat">
                <a:noFill/>
                <a:prstDash val="solid"/>
                <a:miter/>
              </a:ln>
            </p:spPr>
            <p:txBody>
              <a:bodyPr rtlCol="0" anchor="ctr"/>
              <a:lstStyle/>
              <a:p>
                <a:endParaRPr lang="en-US"/>
              </a:p>
            </p:txBody>
          </p:sp>
          <p:sp>
            <p:nvSpPr>
              <p:cNvPr id="74446" name="Freeform: Shape 74445">
                <a:extLst>
                  <a:ext uri="{FF2B5EF4-FFF2-40B4-BE49-F238E27FC236}">
                    <a16:creationId xmlns:a16="http://schemas.microsoft.com/office/drawing/2014/main" id="{11302ECC-D8F5-40B4-A3C2-273271F40EC9}"/>
                  </a:ext>
                </a:extLst>
              </p:cNvPr>
              <p:cNvSpPr/>
              <p:nvPr/>
            </p:nvSpPr>
            <p:spPr>
              <a:xfrm>
                <a:off x="18765012" y="7637749"/>
                <a:ext cx="139875" cy="60578"/>
              </a:xfrm>
              <a:custGeom>
                <a:avLst/>
                <a:gdLst>
                  <a:gd name="connsiteX0" fmla="*/ 89154 w 139875"/>
                  <a:gd name="connsiteY0" fmla="*/ 8381 h 60578"/>
                  <a:gd name="connsiteX1" fmla="*/ 0 w 139875"/>
                  <a:gd name="connsiteY1" fmla="*/ 26670 h 60578"/>
                  <a:gd name="connsiteX2" fmla="*/ 89535 w 139875"/>
                  <a:gd name="connsiteY2" fmla="*/ 60579 h 60578"/>
                  <a:gd name="connsiteX3" fmla="*/ 95059 w 139875"/>
                  <a:gd name="connsiteY3" fmla="*/ 35623 h 60578"/>
                  <a:gd name="connsiteX4" fmla="*/ 138303 w 139875"/>
                  <a:gd name="connsiteY4" fmla="*/ 17526 h 60578"/>
                  <a:gd name="connsiteX5" fmla="*/ 120015 w 139875"/>
                  <a:gd name="connsiteY5" fmla="*/ 5524 h 60578"/>
                  <a:gd name="connsiteX6" fmla="*/ 89821 w 139875"/>
                  <a:gd name="connsiteY6" fmla="*/ 0 h 60578"/>
                  <a:gd name="connsiteX7" fmla="*/ 89154 w 139875"/>
                  <a:gd name="connsiteY7" fmla="*/ 8381 h 60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875" h="60578">
                    <a:moveTo>
                      <a:pt x="89154" y="8381"/>
                    </a:moveTo>
                    <a:cubicBezTo>
                      <a:pt x="73247" y="77438"/>
                      <a:pt x="27717" y="-1048"/>
                      <a:pt x="0" y="26670"/>
                    </a:cubicBezTo>
                    <a:cubicBezTo>
                      <a:pt x="17907" y="31528"/>
                      <a:pt x="58960" y="48863"/>
                      <a:pt x="89535" y="60579"/>
                    </a:cubicBezTo>
                    <a:cubicBezTo>
                      <a:pt x="93440" y="44862"/>
                      <a:pt x="101251" y="56769"/>
                      <a:pt x="95059" y="35623"/>
                    </a:cubicBezTo>
                    <a:cubicBezTo>
                      <a:pt x="117348" y="27813"/>
                      <a:pt x="147066" y="75152"/>
                      <a:pt x="138303" y="17526"/>
                    </a:cubicBezTo>
                    <a:cubicBezTo>
                      <a:pt x="131730" y="42196"/>
                      <a:pt x="121729" y="28956"/>
                      <a:pt x="120015" y="5524"/>
                    </a:cubicBezTo>
                    <a:cubicBezTo>
                      <a:pt x="104870" y="14668"/>
                      <a:pt x="96869" y="42100"/>
                      <a:pt x="89821" y="0"/>
                    </a:cubicBezTo>
                    <a:cubicBezTo>
                      <a:pt x="85344" y="571"/>
                      <a:pt x="87058" y="8001"/>
                      <a:pt x="89154" y="8381"/>
                    </a:cubicBezTo>
                    <a:close/>
                  </a:path>
                </a:pathLst>
              </a:custGeom>
              <a:grpFill/>
              <a:ln w="9525" cap="flat">
                <a:noFill/>
                <a:prstDash val="solid"/>
                <a:miter/>
              </a:ln>
            </p:spPr>
            <p:txBody>
              <a:bodyPr rtlCol="0" anchor="ctr"/>
              <a:lstStyle/>
              <a:p>
                <a:endParaRPr lang="en-US"/>
              </a:p>
            </p:txBody>
          </p:sp>
          <p:sp>
            <p:nvSpPr>
              <p:cNvPr id="74447" name="Freeform: Shape 74446">
                <a:extLst>
                  <a:ext uri="{FF2B5EF4-FFF2-40B4-BE49-F238E27FC236}">
                    <a16:creationId xmlns:a16="http://schemas.microsoft.com/office/drawing/2014/main" id="{FCEB4A06-C971-4CD7-A812-62DBBCCAB9BF}"/>
                  </a:ext>
                </a:extLst>
              </p:cNvPr>
              <p:cNvSpPr/>
              <p:nvPr/>
            </p:nvSpPr>
            <p:spPr>
              <a:xfrm>
                <a:off x="19018853" y="2248694"/>
                <a:ext cx="192881" cy="116395"/>
              </a:xfrm>
              <a:custGeom>
                <a:avLst/>
                <a:gdLst>
                  <a:gd name="connsiteX0" fmla="*/ 184595 w 192881"/>
                  <a:gd name="connsiteY0" fmla="*/ 116396 h 116395"/>
                  <a:gd name="connsiteX1" fmla="*/ 192881 w 192881"/>
                  <a:gd name="connsiteY1" fmla="*/ 5525 h 116395"/>
                  <a:gd name="connsiteX2" fmla="*/ 130112 w 192881"/>
                  <a:gd name="connsiteY2" fmla="*/ 0 h 116395"/>
                  <a:gd name="connsiteX3" fmla="*/ 40577 w 192881"/>
                  <a:gd name="connsiteY3" fmla="*/ 4191 h 116395"/>
                  <a:gd name="connsiteX4" fmla="*/ 0 w 192881"/>
                  <a:gd name="connsiteY4" fmla="*/ 29051 h 116395"/>
                  <a:gd name="connsiteX5" fmla="*/ 61151 w 192881"/>
                  <a:gd name="connsiteY5" fmla="*/ 35338 h 116395"/>
                  <a:gd name="connsiteX6" fmla="*/ 57436 w 192881"/>
                  <a:gd name="connsiteY6" fmla="*/ 51816 h 116395"/>
                  <a:gd name="connsiteX7" fmla="*/ 115538 w 192881"/>
                  <a:gd name="connsiteY7" fmla="*/ 66008 h 116395"/>
                  <a:gd name="connsiteX8" fmla="*/ 109538 w 192881"/>
                  <a:gd name="connsiteY8" fmla="*/ 73152 h 116395"/>
                  <a:gd name="connsiteX9" fmla="*/ 184595 w 192881"/>
                  <a:gd name="connsiteY9" fmla="*/ 116396 h 116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2881" h="116395">
                    <a:moveTo>
                      <a:pt x="184595" y="116396"/>
                    </a:moveTo>
                    <a:cubicBezTo>
                      <a:pt x="164688" y="73628"/>
                      <a:pt x="181261" y="24955"/>
                      <a:pt x="192881" y="5525"/>
                    </a:cubicBezTo>
                    <a:cubicBezTo>
                      <a:pt x="178594" y="22289"/>
                      <a:pt x="144685" y="52578"/>
                      <a:pt x="130112" y="0"/>
                    </a:cubicBezTo>
                    <a:cubicBezTo>
                      <a:pt x="100299" y="40100"/>
                      <a:pt x="67246" y="-5620"/>
                      <a:pt x="40577" y="4191"/>
                    </a:cubicBezTo>
                    <a:cubicBezTo>
                      <a:pt x="34576" y="52769"/>
                      <a:pt x="15430" y="5905"/>
                      <a:pt x="0" y="29051"/>
                    </a:cubicBezTo>
                    <a:cubicBezTo>
                      <a:pt x="12859" y="79343"/>
                      <a:pt x="38671" y="14859"/>
                      <a:pt x="61151" y="35338"/>
                    </a:cubicBezTo>
                    <a:cubicBezTo>
                      <a:pt x="61056" y="45434"/>
                      <a:pt x="59722" y="50482"/>
                      <a:pt x="57436" y="51816"/>
                    </a:cubicBezTo>
                    <a:cubicBezTo>
                      <a:pt x="71628" y="54578"/>
                      <a:pt x="95536" y="56769"/>
                      <a:pt x="115538" y="66008"/>
                    </a:cubicBezTo>
                    <a:cubicBezTo>
                      <a:pt x="115062" y="74200"/>
                      <a:pt x="111823" y="71723"/>
                      <a:pt x="109538" y="73152"/>
                    </a:cubicBezTo>
                    <a:cubicBezTo>
                      <a:pt x="129730" y="85058"/>
                      <a:pt x="159448" y="86868"/>
                      <a:pt x="184595" y="116396"/>
                    </a:cubicBezTo>
                    <a:close/>
                  </a:path>
                </a:pathLst>
              </a:custGeom>
              <a:grpFill/>
              <a:ln w="9525" cap="flat">
                <a:noFill/>
                <a:prstDash val="solid"/>
                <a:miter/>
              </a:ln>
            </p:spPr>
            <p:txBody>
              <a:bodyPr rtlCol="0" anchor="ctr"/>
              <a:lstStyle/>
              <a:p>
                <a:endParaRPr lang="en-US"/>
              </a:p>
            </p:txBody>
          </p:sp>
          <p:sp>
            <p:nvSpPr>
              <p:cNvPr id="74448" name="Freeform: Shape 74447">
                <a:extLst>
                  <a:ext uri="{FF2B5EF4-FFF2-40B4-BE49-F238E27FC236}">
                    <a16:creationId xmlns:a16="http://schemas.microsoft.com/office/drawing/2014/main" id="{14BFFB5D-42B6-4708-89D6-6D6335B1E33E}"/>
                  </a:ext>
                </a:extLst>
              </p:cNvPr>
              <p:cNvSpPr/>
              <p:nvPr/>
            </p:nvSpPr>
            <p:spPr>
              <a:xfrm>
                <a:off x="18969226" y="2241678"/>
                <a:ext cx="46102" cy="55973"/>
              </a:xfrm>
              <a:custGeom>
                <a:avLst/>
                <a:gdLst>
                  <a:gd name="connsiteX0" fmla="*/ 46103 w 46102"/>
                  <a:gd name="connsiteY0" fmla="*/ 538 h 55973"/>
                  <a:gd name="connsiteX1" fmla="*/ 42865 w 46102"/>
                  <a:gd name="connsiteY1" fmla="*/ 8539 h 55973"/>
                  <a:gd name="connsiteX2" fmla="*/ 2 w 46102"/>
                  <a:gd name="connsiteY2" fmla="*/ 24160 h 55973"/>
                  <a:gd name="connsiteX3" fmla="*/ 23243 w 46102"/>
                  <a:gd name="connsiteY3" fmla="*/ 55974 h 55973"/>
                  <a:gd name="connsiteX4" fmla="*/ 43626 w 46102"/>
                  <a:gd name="connsiteY4" fmla="*/ 43496 h 55973"/>
                  <a:gd name="connsiteX5" fmla="*/ 46103 w 46102"/>
                  <a:gd name="connsiteY5" fmla="*/ 538 h 55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102" h="55973">
                    <a:moveTo>
                      <a:pt x="46103" y="538"/>
                    </a:moveTo>
                    <a:cubicBezTo>
                      <a:pt x="43912" y="-1652"/>
                      <a:pt x="43341" y="3205"/>
                      <a:pt x="42865" y="8539"/>
                    </a:cubicBezTo>
                    <a:cubicBezTo>
                      <a:pt x="34292" y="12921"/>
                      <a:pt x="18671" y="31590"/>
                      <a:pt x="2" y="24160"/>
                    </a:cubicBezTo>
                    <a:cubicBezTo>
                      <a:pt x="-284" y="77881"/>
                      <a:pt x="29339" y="-7653"/>
                      <a:pt x="23243" y="55974"/>
                    </a:cubicBezTo>
                    <a:cubicBezTo>
                      <a:pt x="27815" y="42544"/>
                      <a:pt x="39054" y="56831"/>
                      <a:pt x="43626" y="43496"/>
                    </a:cubicBezTo>
                    <a:cubicBezTo>
                      <a:pt x="39340" y="25780"/>
                      <a:pt x="44579" y="21779"/>
                      <a:pt x="46103" y="538"/>
                    </a:cubicBezTo>
                    <a:close/>
                  </a:path>
                </a:pathLst>
              </a:custGeom>
              <a:grpFill/>
              <a:ln w="9525" cap="flat">
                <a:noFill/>
                <a:prstDash val="solid"/>
                <a:miter/>
              </a:ln>
            </p:spPr>
            <p:txBody>
              <a:bodyPr rtlCol="0" anchor="ctr"/>
              <a:lstStyle/>
              <a:p>
                <a:endParaRPr lang="en-US"/>
              </a:p>
            </p:txBody>
          </p:sp>
          <p:sp>
            <p:nvSpPr>
              <p:cNvPr id="74449" name="Freeform: Shape 74448">
                <a:extLst>
                  <a:ext uri="{FF2B5EF4-FFF2-40B4-BE49-F238E27FC236}">
                    <a16:creationId xmlns:a16="http://schemas.microsoft.com/office/drawing/2014/main" id="{40B66593-377A-41AC-B415-5B7119FBA62F}"/>
                  </a:ext>
                </a:extLst>
              </p:cNvPr>
              <p:cNvSpPr/>
              <p:nvPr/>
            </p:nvSpPr>
            <p:spPr>
              <a:xfrm>
                <a:off x="18031015" y="8174101"/>
                <a:ext cx="25240" cy="30289"/>
              </a:xfrm>
              <a:custGeom>
                <a:avLst/>
                <a:gdLst>
                  <a:gd name="connsiteX0" fmla="*/ 25241 w 25240"/>
                  <a:gd name="connsiteY0" fmla="*/ 26384 h 30289"/>
                  <a:gd name="connsiteX1" fmla="*/ 24003 w 25240"/>
                  <a:gd name="connsiteY1" fmla="*/ 0 h 30289"/>
                  <a:gd name="connsiteX2" fmla="*/ 0 w 25240"/>
                  <a:gd name="connsiteY2" fmla="*/ 30289 h 30289"/>
                  <a:gd name="connsiteX3" fmla="*/ 25241 w 25240"/>
                  <a:gd name="connsiteY3" fmla="*/ 26384 h 30289"/>
                </a:gdLst>
                <a:ahLst/>
                <a:cxnLst>
                  <a:cxn ang="0">
                    <a:pos x="connsiteX0" y="connsiteY0"/>
                  </a:cxn>
                  <a:cxn ang="0">
                    <a:pos x="connsiteX1" y="connsiteY1"/>
                  </a:cxn>
                  <a:cxn ang="0">
                    <a:pos x="connsiteX2" y="connsiteY2"/>
                  </a:cxn>
                  <a:cxn ang="0">
                    <a:pos x="connsiteX3" y="connsiteY3"/>
                  </a:cxn>
                </a:cxnLst>
                <a:rect l="l" t="t" r="r" b="b"/>
                <a:pathLst>
                  <a:path w="25240" h="30289">
                    <a:moveTo>
                      <a:pt x="25241" y="26384"/>
                    </a:moveTo>
                    <a:cubicBezTo>
                      <a:pt x="23908" y="19050"/>
                      <a:pt x="22574" y="11620"/>
                      <a:pt x="24003" y="0"/>
                    </a:cubicBezTo>
                    <a:cubicBezTo>
                      <a:pt x="13906" y="3334"/>
                      <a:pt x="4000" y="7810"/>
                      <a:pt x="0" y="30289"/>
                    </a:cubicBezTo>
                    <a:cubicBezTo>
                      <a:pt x="10382" y="16859"/>
                      <a:pt x="14097" y="13335"/>
                      <a:pt x="25241" y="26384"/>
                    </a:cubicBezTo>
                    <a:close/>
                  </a:path>
                </a:pathLst>
              </a:custGeom>
              <a:grpFill/>
              <a:ln w="9525" cap="flat">
                <a:noFill/>
                <a:prstDash val="solid"/>
                <a:miter/>
              </a:ln>
            </p:spPr>
            <p:txBody>
              <a:bodyPr rtlCol="0" anchor="ctr"/>
              <a:lstStyle/>
              <a:p>
                <a:endParaRPr lang="en-US"/>
              </a:p>
            </p:txBody>
          </p:sp>
          <p:sp>
            <p:nvSpPr>
              <p:cNvPr id="74450" name="Freeform: Shape 74449">
                <a:extLst>
                  <a:ext uri="{FF2B5EF4-FFF2-40B4-BE49-F238E27FC236}">
                    <a16:creationId xmlns:a16="http://schemas.microsoft.com/office/drawing/2014/main" id="{2B180C22-8FC4-458E-833E-0F56809CD4D6}"/>
                  </a:ext>
                </a:extLst>
              </p:cNvPr>
              <p:cNvSpPr/>
              <p:nvPr/>
            </p:nvSpPr>
            <p:spPr>
              <a:xfrm>
                <a:off x="18014523" y="8161625"/>
                <a:ext cx="16320" cy="41059"/>
              </a:xfrm>
              <a:custGeom>
                <a:avLst/>
                <a:gdLst>
                  <a:gd name="connsiteX0" fmla="*/ 12397 w 16320"/>
                  <a:gd name="connsiteY0" fmla="*/ 6856 h 41059"/>
                  <a:gd name="connsiteX1" fmla="*/ 395 w 16320"/>
                  <a:gd name="connsiteY1" fmla="*/ 4475 h 41059"/>
                  <a:gd name="connsiteX2" fmla="*/ 8587 w 16320"/>
                  <a:gd name="connsiteY2" fmla="*/ 41051 h 41059"/>
                  <a:gd name="connsiteX3" fmla="*/ 12397 w 16320"/>
                  <a:gd name="connsiteY3" fmla="*/ 6856 h 41059"/>
                </a:gdLst>
                <a:ahLst/>
                <a:cxnLst>
                  <a:cxn ang="0">
                    <a:pos x="connsiteX0" y="connsiteY0"/>
                  </a:cxn>
                  <a:cxn ang="0">
                    <a:pos x="connsiteX1" y="connsiteY1"/>
                  </a:cxn>
                  <a:cxn ang="0">
                    <a:pos x="connsiteX2" y="connsiteY2"/>
                  </a:cxn>
                  <a:cxn ang="0">
                    <a:pos x="connsiteX3" y="connsiteY3"/>
                  </a:cxn>
                </a:cxnLst>
                <a:rect l="l" t="t" r="r" b="b"/>
                <a:pathLst>
                  <a:path w="16320" h="41059">
                    <a:moveTo>
                      <a:pt x="12397" y="6856"/>
                    </a:moveTo>
                    <a:cubicBezTo>
                      <a:pt x="24303" y="-7145"/>
                      <a:pt x="5825" y="4666"/>
                      <a:pt x="395" y="4475"/>
                    </a:cubicBezTo>
                    <a:cubicBezTo>
                      <a:pt x="205" y="21144"/>
                      <a:pt x="-2367" y="41527"/>
                      <a:pt x="8587" y="41051"/>
                    </a:cubicBezTo>
                    <a:cubicBezTo>
                      <a:pt x="14207" y="25906"/>
                      <a:pt x="-272" y="10095"/>
                      <a:pt x="12397" y="6856"/>
                    </a:cubicBezTo>
                    <a:close/>
                  </a:path>
                </a:pathLst>
              </a:custGeom>
              <a:grpFill/>
              <a:ln w="9525" cap="flat">
                <a:noFill/>
                <a:prstDash val="solid"/>
                <a:miter/>
              </a:ln>
            </p:spPr>
            <p:txBody>
              <a:bodyPr rtlCol="0" anchor="ctr"/>
              <a:lstStyle/>
              <a:p>
                <a:endParaRPr lang="en-US"/>
              </a:p>
            </p:txBody>
          </p:sp>
          <p:sp>
            <p:nvSpPr>
              <p:cNvPr id="74451" name="Freeform: Shape 74450">
                <a:extLst>
                  <a:ext uri="{FF2B5EF4-FFF2-40B4-BE49-F238E27FC236}">
                    <a16:creationId xmlns:a16="http://schemas.microsoft.com/office/drawing/2014/main" id="{A1B9F521-E8D9-4AB1-BAFE-CCD449DA6DBE}"/>
                  </a:ext>
                </a:extLst>
              </p:cNvPr>
              <p:cNvSpPr/>
              <p:nvPr/>
            </p:nvSpPr>
            <p:spPr>
              <a:xfrm>
                <a:off x="18552890" y="2165684"/>
                <a:ext cx="34127" cy="58290"/>
              </a:xfrm>
              <a:custGeom>
                <a:avLst/>
                <a:gdLst>
                  <a:gd name="connsiteX0" fmla="*/ 15145 w 34127"/>
                  <a:gd name="connsiteY0" fmla="*/ 4714 h 58290"/>
                  <a:gd name="connsiteX1" fmla="*/ 0 w 34127"/>
                  <a:gd name="connsiteY1" fmla="*/ 26622 h 58290"/>
                  <a:gd name="connsiteX2" fmla="*/ 18002 w 34127"/>
                  <a:gd name="connsiteY2" fmla="*/ 58245 h 58290"/>
                  <a:gd name="connsiteX3" fmla="*/ 33528 w 34127"/>
                  <a:gd name="connsiteY3" fmla="*/ 35957 h 58290"/>
                  <a:gd name="connsiteX4" fmla="*/ 11906 w 34127"/>
                  <a:gd name="connsiteY4" fmla="*/ 38909 h 58290"/>
                  <a:gd name="connsiteX5" fmla="*/ 15145 w 34127"/>
                  <a:gd name="connsiteY5" fmla="*/ 4714 h 58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127" h="58290">
                    <a:moveTo>
                      <a:pt x="15145" y="4714"/>
                    </a:moveTo>
                    <a:cubicBezTo>
                      <a:pt x="15811" y="-7382"/>
                      <a:pt x="1048" y="5191"/>
                      <a:pt x="0" y="26622"/>
                    </a:cubicBezTo>
                    <a:cubicBezTo>
                      <a:pt x="6858" y="35099"/>
                      <a:pt x="6858" y="59483"/>
                      <a:pt x="18002" y="58245"/>
                    </a:cubicBezTo>
                    <a:cubicBezTo>
                      <a:pt x="17812" y="23765"/>
                      <a:pt x="26575" y="34433"/>
                      <a:pt x="33528" y="35957"/>
                    </a:cubicBezTo>
                    <a:cubicBezTo>
                      <a:pt x="37815" y="-13097"/>
                      <a:pt x="17907" y="29670"/>
                      <a:pt x="11906" y="38909"/>
                    </a:cubicBezTo>
                    <a:cubicBezTo>
                      <a:pt x="5239" y="34052"/>
                      <a:pt x="10001" y="11192"/>
                      <a:pt x="15145" y="4714"/>
                    </a:cubicBezTo>
                    <a:close/>
                  </a:path>
                </a:pathLst>
              </a:custGeom>
              <a:grpFill/>
              <a:ln w="9525" cap="flat">
                <a:noFill/>
                <a:prstDash val="solid"/>
                <a:miter/>
              </a:ln>
            </p:spPr>
            <p:txBody>
              <a:bodyPr rtlCol="0" anchor="ctr"/>
              <a:lstStyle/>
              <a:p>
                <a:endParaRPr lang="en-US"/>
              </a:p>
            </p:txBody>
          </p:sp>
          <p:sp>
            <p:nvSpPr>
              <p:cNvPr id="74452" name="Freeform: Shape 74451">
                <a:extLst>
                  <a:ext uri="{FF2B5EF4-FFF2-40B4-BE49-F238E27FC236}">
                    <a16:creationId xmlns:a16="http://schemas.microsoft.com/office/drawing/2014/main" id="{2DECE1C4-88A6-4976-BF8D-F7FF2FF59AC7}"/>
                  </a:ext>
                </a:extLst>
              </p:cNvPr>
              <p:cNvSpPr/>
              <p:nvPr/>
            </p:nvSpPr>
            <p:spPr>
              <a:xfrm>
                <a:off x="17917858" y="7904925"/>
                <a:ext cx="25062" cy="75437"/>
              </a:xfrm>
              <a:custGeom>
                <a:avLst/>
                <a:gdLst>
                  <a:gd name="connsiteX0" fmla="*/ 17145 w 25062"/>
                  <a:gd name="connsiteY0" fmla="*/ 0 h 75437"/>
                  <a:gd name="connsiteX1" fmla="*/ 0 w 25062"/>
                  <a:gd name="connsiteY1" fmla="*/ 75438 h 75437"/>
                  <a:gd name="connsiteX2" fmla="*/ 17145 w 25062"/>
                  <a:gd name="connsiteY2" fmla="*/ 0 h 75437"/>
                </a:gdLst>
                <a:ahLst/>
                <a:cxnLst>
                  <a:cxn ang="0">
                    <a:pos x="connsiteX0" y="connsiteY0"/>
                  </a:cxn>
                  <a:cxn ang="0">
                    <a:pos x="connsiteX1" y="connsiteY1"/>
                  </a:cxn>
                  <a:cxn ang="0">
                    <a:pos x="connsiteX2" y="connsiteY2"/>
                  </a:cxn>
                </a:cxnLst>
                <a:rect l="l" t="t" r="r" b="b"/>
                <a:pathLst>
                  <a:path w="25062" h="75437">
                    <a:moveTo>
                      <a:pt x="17145" y="0"/>
                    </a:moveTo>
                    <a:cubicBezTo>
                      <a:pt x="18479" y="51339"/>
                      <a:pt x="2571" y="5905"/>
                      <a:pt x="0" y="75438"/>
                    </a:cubicBezTo>
                    <a:cubicBezTo>
                      <a:pt x="7905" y="57912"/>
                      <a:pt x="39624" y="6191"/>
                      <a:pt x="17145" y="0"/>
                    </a:cubicBezTo>
                    <a:close/>
                  </a:path>
                </a:pathLst>
              </a:custGeom>
              <a:grpFill/>
              <a:ln w="9525" cap="flat">
                <a:noFill/>
                <a:prstDash val="solid"/>
                <a:miter/>
              </a:ln>
            </p:spPr>
            <p:txBody>
              <a:bodyPr rtlCol="0" anchor="ctr"/>
              <a:lstStyle/>
              <a:p>
                <a:endParaRPr lang="en-US"/>
              </a:p>
            </p:txBody>
          </p:sp>
          <p:sp>
            <p:nvSpPr>
              <p:cNvPr id="74453" name="Freeform: Shape 74452">
                <a:extLst>
                  <a:ext uri="{FF2B5EF4-FFF2-40B4-BE49-F238E27FC236}">
                    <a16:creationId xmlns:a16="http://schemas.microsoft.com/office/drawing/2014/main" id="{8BFD1A42-4116-4294-8B4E-D5B898D7E9C1}"/>
                  </a:ext>
                </a:extLst>
              </p:cNvPr>
              <p:cNvSpPr/>
              <p:nvPr/>
            </p:nvSpPr>
            <p:spPr>
              <a:xfrm>
                <a:off x="18484405" y="2115439"/>
                <a:ext cx="65151" cy="127444"/>
              </a:xfrm>
              <a:custGeom>
                <a:avLst/>
                <a:gdLst>
                  <a:gd name="connsiteX0" fmla="*/ 61150 w 65151"/>
                  <a:gd name="connsiteY0" fmla="*/ 127445 h 127444"/>
                  <a:gd name="connsiteX1" fmla="*/ 65151 w 65151"/>
                  <a:gd name="connsiteY1" fmla="*/ 58198 h 127444"/>
                  <a:gd name="connsiteX2" fmla="*/ 16193 w 65151"/>
                  <a:gd name="connsiteY2" fmla="*/ 0 h 127444"/>
                  <a:gd name="connsiteX3" fmla="*/ 0 w 65151"/>
                  <a:gd name="connsiteY3" fmla="*/ 83344 h 127444"/>
                  <a:gd name="connsiteX4" fmla="*/ 13525 w 65151"/>
                  <a:gd name="connsiteY4" fmla="*/ 78486 h 127444"/>
                  <a:gd name="connsiteX5" fmla="*/ 4286 w 65151"/>
                  <a:gd name="connsiteY5" fmla="*/ 67056 h 127444"/>
                  <a:gd name="connsiteX6" fmla="*/ 16955 w 65151"/>
                  <a:gd name="connsiteY6" fmla="*/ 44291 h 127444"/>
                  <a:gd name="connsiteX7" fmla="*/ 61150 w 65151"/>
                  <a:gd name="connsiteY7" fmla="*/ 127445 h 12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151" h="127444">
                    <a:moveTo>
                      <a:pt x="61150" y="127445"/>
                    </a:moveTo>
                    <a:cubicBezTo>
                      <a:pt x="61246" y="96965"/>
                      <a:pt x="49149" y="71914"/>
                      <a:pt x="65151" y="58198"/>
                    </a:cubicBezTo>
                    <a:cubicBezTo>
                      <a:pt x="52483" y="68866"/>
                      <a:pt x="12287" y="79820"/>
                      <a:pt x="16193" y="0"/>
                    </a:cubicBezTo>
                    <a:cubicBezTo>
                      <a:pt x="12859" y="42482"/>
                      <a:pt x="10763" y="37719"/>
                      <a:pt x="0" y="83344"/>
                    </a:cubicBezTo>
                    <a:cubicBezTo>
                      <a:pt x="5715" y="88678"/>
                      <a:pt x="7048" y="69342"/>
                      <a:pt x="13525" y="78486"/>
                    </a:cubicBezTo>
                    <a:cubicBezTo>
                      <a:pt x="13907" y="66675"/>
                      <a:pt x="7906" y="69533"/>
                      <a:pt x="4286" y="67056"/>
                    </a:cubicBezTo>
                    <a:cubicBezTo>
                      <a:pt x="6763" y="49721"/>
                      <a:pt x="14574" y="61722"/>
                      <a:pt x="16955" y="44291"/>
                    </a:cubicBezTo>
                    <a:cubicBezTo>
                      <a:pt x="21907" y="106204"/>
                      <a:pt x="44482" y="103346"/>
                      <a:pt x="61150" y="127445"/>
                    </a:cubicBezTo>
                    <a:close/>
                  </a:path>
                </a:pathLst>
              </a:custGeom>
              <a:grpFill/>
              <a:ln w="9525" cap="flat">
                <a:noFill/>
                <a:prstDash val="solid"/>
                <a:miter/>
              </a:ln>
            </p:spPr>
            <p:txBody>
              <a:bodyPr rtlCol="0" anchor="ctr"/>
              <a:lstStyle/>
              <a:p>
                <a:endParaRPr lang="en-US"/>
              </a:p>
            </p:txBody>
          </p:sp>
          <p:sp>
            <p:nvSpPr>
              <p:cNvPr id="74454" name="Freeform: Shape 74453">
                <a:extLst>
                  <a:ext uri="{FF2B5EF4-FFF2-40B4-BE49-F238E27FC236}">
                    <a16:creationId xmlns:a16="http://schemas.microsoft.com/office/drawing/2014/main" id="{737E662A-7578-49B3-B8CE-2C77F1643DB7}"/>
                  </a:ext>
                </a:extLst>
              </p:cNvPr>
              <p:cNvSpPr/>
              <p:nvPr/>
            </p:nvSpPr>
            <p:spPr>
              <a:xfrm>
                <a:off x="18368200" y="2100294"/>
                <a:ext cx="19907" cy="41535"/>
              </a:xfrm>
              <a:custGeom>
                <a:avLst/>
                <a:gdLst>
                  <a:gd name="connsiteX0" fmla="*/ 19908 w 19907"/>
                  <a:gd name="connsiteY0" fmla="*/ 0 h 41535"/>
                  <a:gd name="connsiteX1" fmla="*/ 0 w 19907"/>
                  <a:gd name="connsiteY1" fmla="*/ 38386 h 41535"/>
                  <a:gd name="connsiteX2" fmla="*/ 19908 w 19907"/>
                  <a:gd name="connsiteY2" fmla="*/ 0 h 41535"/>
                </a:gdLst>
                <a:ahLst/>
                <a:cxnLst>
                  <a:cxn ang="0">
                    <a:pos x="connsiteX0" y="connsiteY0"/>
                  </a:cxn>
                  <a:cxn ang="0">
                    <a:pos x="connsiteX1" y="connsiteY1"/>
                  </a:cxn>
                  <a:cxn ang="0">
                    <a:pos x="connsiteX2" y="connsiteY2"/>
                  </a:cxn>
                </a:cxnLst>
                <a:rect l="l" t="t" r="r" b="b"/>
                <a:pathLst>
                  <a:path w="19907" h="41535">
                    <a:moveTo>
                      <a:pt x="19908" y="0"/>
                    </a:moveTo>
                    <a:cubicBezTo>
                      <a:pt x="12288" y="6953"/>
                      <a:pt x="7620" y="31337"/>
                      <a:pt x="0" y="38386"/>
                    </a:cubicBezTo>
                    <a:cubicBezTo>
                      <a:pt x="1143" y="48959"/>
                      <a:pt x="18002" y="32099"/>
                      <a:pt x="19908" y="0"/>
                    </a:cubicBezTo>
                    <a:close/>
                  </a:path>
                </a:pathLst>
              </a:custGeom>
              <a:grpFill/>
              <a:ln w="9525" cap="flat">
                <a:noFill/>
                <a:prstDash val="solid"/>
                <a:miter/>
              </a:ln>
            </p:spPr>
            <p:txBody>
              <a:bodyPr rtlCol="0" anchor="ctr"/>
              <a:lstStyle/>
              <a:p>
                <a:endParaRPr lang="en-US"/>
              </a:p>
            </p:txBody>
          </p:sp>
          <p:sp>
            <p:nvSpPr>
              <p:cNvPr id="74455" name="Freeform: Shape 74454">
                <a:extLst>
                  <a:ext uri="{FF2B5EF4-FFF2-40B4-BE49-F238E27FC236}">
                    <a16:creationId xmlns:a16="http://schemas.microsoft.com/office/drawing/2014/main" id="{4975713D-C364-4892-AF19-3970C62B8073}"/>
                  </a:ext>
                </a:extLst>
              </p:cNvPr>
              <p:cNvSpPr/>
              <p:nvPr/>
            </p:nvSpPr>
            <p:spPr>
              <a:xfrm>
                <a:off x="17450229" y="7444010"/>
                <a:ext cx="80723" cy="59170"/>
              </a:xfrm>
              <a:custGeom>
                <a:avLst/>
                <a:gdLst>
                  <a:gd name="connsiteX0" fmla="*/ 17002 w 80723"/>
                  <a:gd name="connsiteY0" fmla="*/ 27241 h 59170"/>
                  <a:gd name="connsiteX1" fmla="*/ 47 w 80723"/>
                  <a:gd name="connsiteY1" fmla="*/ 58769 h 59170"/>
                  <a:gd name="connsiteX2" fmla="*/ 80724 w 80723"/>
                  <a:gd name="connsiteY2" fmla="*/ 32575 h 59170"/>
                  <a:gd name="connsiteX3" fmla="*/ 27384 w 80723"/>
                  <a:gd name="connsiteY3" fmla="*/ 38385 h 59170"/>
                  <a:gd name="connsiteX4" fmla="*/ 13096 w 80723"/>
                  <a:gd name="connsiteY4" fmla="*/ 0 h 59170"/>
                  <a:gd name="connsiteX5" fmla="*/ 17002 w 80723"/>
                  <a:gd name="connsiteY5" fmla="*/ 27241 h 5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723" h="59170">
                    <a:moveTo>
                      <a:pt x="17002" y="27241"/>
                    </a:moveTo>
                    <a:cubicBezTo>
                      <a:pt x="12906" y="43243"/>
                      <a:pt x="-905" y="23908"/>
                      <a:pt x="47" y="58769"/>
                    </a:cubicBezTo>
                    <a:cubicBezTo>
                      <a:pt x="24050" y="61626"/>
                      <a:pt x="52720" y="48863"/>
                      <a:pt x="80724" y="32575"/>
                    </a:cubicBezTo>
                    <a:cubicBezTo>
                      <a:pt x="74819" y="-2762"/>
                      <a:pt x="46148" y="39814"/>
                      <a:pt x="27384" y="38385"/>
                    </a:cubicBezTo>
                    <a:cubicBezTo>
                      <a:pt x="16049" y="35338"/>
                      <a:pt x="15954" y="15621"/>
                      <a:pt x="13096" y="0"/>
                    </a:cubicBezTo>
                    <a:cubicBezTo>
                      <a:pt x="2904" y="1143"/>
                      <a:pt x="7857" y="32957"/>
                      <a:pt x="17002" y="27241"/>
                    </a:cubicBezTo>
                    <a:close/>
                  </a:path>
                </a:pathLst>
              </a:custGeom>
              <a:grpFill/>
              <a:ln w="9525" cap="flat">
                <a:noFill/>
                <a:prstDash val="solid"/>
                <a:miter/>
              </a:ln>
            </p:spPr>
            <p:txBody>
              <a:bodyPr rtlCol="0" anchor="ctr"/>
              <a:lstStyle/>
              <a:p>
                <a:endParaRPr lang="en-US"/>
              </a:p>
            </p:txBody>
          </p:sp>
          <p:sp>
            <p:nvSpPr>
              <p:cNvPr id="74456" name="Freeform: Shape 74455">
                <a:extLst>
                  <a:ext uri="{FF2B5EF4-FFF2-40B4-BE49-F238E27FC236}">
                    <a16:creationId xmlns:a16="http://schemas.microsoft.com/office/drawing/2014/main" id="{A67ACECA-EF4F-4A2F-BC59-59ACF79EC97E}"/>
                  </a:ext>
                </a:extLst>
              </p:cNvPr>
              <p:cNvSpPr/>
              <p:nvPr/>
            </p:nvSpPr>
            <p:spPr>
              <a:xfrm>
                <a:off x="17424367" y="7426674"/>
                <a:ext cx="11621" cy="64008"/>
              </a:xfrm>
              <a:custGeom>
                <a:avLst/>
                <a:gdLst>
                  <a:gd name="connsiteX0" fmla="*/ 11622 w 11621"/>
                  <a:gd name="connsiteY0" fmla="*/ 64008 h 64008"/>
                  <a:gd name="connsiteX1" fmla="*/ 1430 w 11621"/>
                  <a:gd name="connsiteY1" fmla="*/ 0 h 64008"/>
                  <a:gd name="connsiteX2" fmla="*/ 11622 w 11621"/>
                  <a:gd name="connsiteY2" fmla="*/ 64008 h 64008"/>
                </a:gdLst>
                <a:ahLst/>
                <a:cxnLst>
                  <a:cxn ang="0">
                    <a:pos x="connsiteX0" y="connsiteY0"/>
                  </a:cxn>
                  <a:cxn ang="0">
                    <a:pos x="connsiteX1" y="connsiteY1"/>
                  </a:cxn>
                  <a:cxn ang="0">
                    <a:pos x="connsiteX2" y="connsiteY2"/>
                  </a:cxn>
                </a:cxnLst>
                <a:rect l="l" t="t" r="r" b="b"/>
                <a:pathLst>
                  <a:path w="11621" h="64008">
                    <a:moveTo>
                      <a:pt x="11622" y="64008"/>
                    </a:moveTo>
                    <a:cubicBezTo>
                      <a:pt x="9050" y="29433"/>
                      <a:pt x="16765" y="18193"/>
                      <a:pt x="1430" y="0"/>
                    </a:cubicBezTo>
                    <a:cubicBezTo>
                      <a:pt x="-3333" y="33338"/>
                      <a:pt x="4764" y="47625"/>
                      <a:pt x="11622" y="64008"/>
                    </a:cubicBezTo>
                    <a:close/>
                  </a:path>
                </a:pathLst>
              </a:custGeom>
              <a:grpFill/>
              <a:ln w="9525" cap="flat">
                <a:noFill/>
                <a:prstDash val="solid"/>
                <a:miter/>
              </a:ln>
            </p:spPr>
            <p:txBody>
              <a:bodyPr rtlCol="0" anchor="ctr"/>
              <a:lstStyle/>
              <a:p>
                <a:endParaRPr lang="en-US"/>
              </a:p>
            </p:txBody>
          </p:sp>
          <p:sp>
            <p:nvSpPr>
              <p:cNvPr id="74457" name="Freeform: Shape 74456">
                <a:extLst>
                  <a:ext uri="{FF2B5EF4-FFF2-40B4-BE49-F238E27FC236}">
                    <a16:creationId xmlns:a16="http://schemas.microsoft.com/office/drawing/2014/main" id="{C94AC002-4734-4BCD-AA5C-7FB7165E2215}"/>
                  </a:ext>
                </a:extLst>
              </p:cNvPr>
              <p:cNvSpPr/>
              <p:nvPr/>
            </p:nvSpPr>
            <p:spPr>
              <a:xfrm>
                <a:off x="17319878" y="6979199"/>
                <a:ext cx="21907" cy="25783"/>
              </a:xfrm>
              <a:custGeom>
                <a:avLst/>
                <a:gdLst>
                  <a:gd name="connsiteX0" fmla="*/ 21907 w 21907"/>
                  <a:gd name="connsiteY0" fmla="*/ 3515 h 25783"/>
                  <a:gd name="connsiteX1" fmla="*/ 0 w 21907"/>
                  <a:gd name="connsiteY1" fmla="*/ 16088 h 25783"/>
                  <a:gd name="connsiteX2" fmla="*/ 21907 w 21907"/>
                  <a:gd name="connsiteY2" fmla="*/ 3515 h 25783"/>
                </a:gdLst>
                <a:ahLst/>
                <a:cxnLst>
                  <a:cxn ang="0">
                    <a:pos x="connsiteX0" y="connsiteY0"/>
                  </a:cxn>
                  <a:cxn ang="0">
                    <a:pos x="connsiteX1" y="connsiteY1"/>
                  </a:cxn>
                  <a:cxn ang="0">
                    <a:pos x="connsiteX2" y="connsiteY2"/>
                  </a:cxn>
                </a:cxnLst>
                <a:rect l="l" t="t" r="r" b="b"/>
                <a:pathLst>
                  <a:path w="21907" h="25783">
                    <a:moveTo>
                      <a:pt x="21907" y="3515"/>
                    </a:moveTo>
                    <a:cubicBezTo>
                      <a:pt x="10954" y="-6676"/>
                      <a:pt x="6191" y="7706"/>
                      <a:pt x="0" y="16088"/>
                    </a:cubicBezTo>
                    <a:cubicBezTo>
                      <a:pt x="476" y="21518"/>
                      <a:pt x="16955" y="40472"/>
                      <a:pt x="21907" y="3515"/>
                    </a:cubicBezTo>
                    <a:close/>
                  </a:path>
                </a:pathLst>
              </a:custGeom>
              <a:grpFill/>
              <a:ln w="9525" cap="flat">
                <a:noFill/>
                <a:prstDash val="solid"/>
                <a:miter/>
              </a:ln>
            </p:spPr>
            <p:txBody>
              <a:bodyPr rtlCol="0" anchor="ctr"/>
              <a:lstStyle/>
              <a:p>
                <a:endParaRPr lang="en-US"/>
              </a:p>
            </p:txBody>
          </p:sp>
          <p:sp>
            <p:nvSpPr>
              <p:cNvPr id="74458" name="Freeform: Shape 74457">
                <a:extLst>
                  <a:ext uri="{FF2B5EF4-FFF2-40B4-BE49-F238E27FC236}">
                    <a16:creationId xmlns:a16="http://schemas.microsoft.com/office/drawing/2014/main" id="{C8E65A2A-A817-4C82-A6F3-682F142FA066}"/>
                  </a:ext>
                </a:extLst>
              </p:cNvPr>
              <p:cNvSpPr/>
              <p:nvPr/>
            </p:nvSpPr>
            <p:spPr>
              <a:xfrm>
                <a:off x="17022727" y="7326806"/>
                <a:ext cx="65218" cy="52315"/>
              </a:xfrm>
              <a:custGeom>
                <a:avLst/>
                <a:gdLst>
                  <a:gd name="connsiteX0" fmla="*/ 65218 w 65218"/>
                  <a:gd name="connsiteY0" fmla="*/ 2808 h 52315"/>
                  <a:gd name="connsiteX1" fmla="*/ 1782 w 65218"/>
                  <a:gd name="connsiteY1" fmla="*/ 14238 h 52315"/>
                  <a:gd name="connsiteX2" fmla="*/ 37786 w 65218"/>
                  <a:gd name="connsiteY2" fmla="*/ 40528 h 52315"/>
                  <a:gd name="connsiteX3" fmla="*/ 65218 w 65218"/>
                  <a:gd name="connsiteY3" fmla="*/ 2808 h 52315"/>
                </a:gdLst>
                <a:ahLst/>
                <a:cxnLst>
                  <a:cxn ang="0">
                    <a:pos x="connsiteX0" y="connsiteY0"/>
                  </a:cxn>
                  <a:cxn ang="0">
                    <a:pos x="connsiteX1" y="connsiteY1"/>
                  </a:cxn>
                  <a:cxn ang="0">
                    <a:pos x="connsiteX2" y="connsiteY2"/>
                  </a:cxn>
                  <a:cxn ang="0">
                    <a:pos x="connsiteX3" y="connsiteY3"/>
                  </a:cxn>
                </a:cxnLst>
                <a:rect l="l" t="t" r="r" b="b"/>
                <a:pathLst>
                  <a:path w="65218" h="52315">
                    <a:moveTo>
                      <a:pt x="65218" y="2808"/>
                    </a:moveTo>
                    <a:cubicBezTo>
                      <a:pt x="36072" y="-3764"/>
                      <a:pt x="31309" y="1665"/>
                      <a:pt x="1782" y="14238"/>
                    </a:cubicBezTo>
                    <a:cubicBezTo>
                      <a:pt x="-7934" y="61006"/>
                      <a:pt x="24642" y="58053"/>
                      <a:pt x="37786" y="40528"/>
                    </a:cubicBezTo>
                    <a:cubicBezTo>
                      <a:pt x="34357" y="2618"/>
                      <a:pt x="52931" y="15477"/>
                      <a:pt x="65218" y="2808"/>
                    </a:cubicBezTo>
                    <a:close/>
                  </a:path>
                </a:pathLst>
              </a:custGeom>
              <a:grpFill/>
              <a:ln w="9525" cap="flat">
                <a:noFill/>
                <a:prstDash val="solid"/>
                <a:miter/>
              </a:ln>
            </p:spPr>
            <p:txBody>
              <a:bodyPr rtlCol="0" anchor="ctr"/>
              <a:lstStyle/>
              <a:p>
                <a:endParaRPr lang="en-US"/>
              </a:p>
            </p:txBody>
          </p:sp>
          <p:sp>
            <p:nvSpPr>
              <p:cNvPr id="74459" name="Freeform: Shape 74458">
                <a:extLst>
                  <a:ext uri="{FF2B5EF4-FFF2-40B4-BE49-F238E27FC236}">
                    <a16:creationId xmlns:a16="http://schemas.microsoft.com/office/drawing/2014/main" id="{AFFFE8C7-DAAD-4F9F-A6D6-E074A26D78DD}"/>
                  </a:ext>
                </a:extLst>
              </p:cNvPr>
              <p:cNvSpPr/>
              <p:nvPr/>
            </p:nvSpPr>
            <p:spPr>
              <a:xfrm>
                <a:off x="16821816" y="7381692"/>
                <a:ext cx="24574" cy="42791"/>
              </a:xfrm>
              <a:custGeom>
                <a:avLst/>
                <a:gdLst>
                  <a:gd name="connsiteX0" fmla="*/ 24574 w 24574"/>
                  <a:gd name="connsiteY0" fmla="*/ 4310 h 42791"/>
                  <a:gd name="connsiteX1" fmla="*/ 0 w 24574"/>
                  <a:gd name="connsiteY1" fmla="*/ 42791 h 42791"/>
                  <a:gd name="connsiteX2" fmla="*/ 19431 w 24574"/>
                  <a:gd name="connsiteY2" fmla="*/ 29838 h 42791"/>
                  <a:gd name="connsiteX3" fmla="*/ 24574 w 24574"/>
                  <a:gd name="connsiteY3" fmla="*/ 4310 h 42791"/>
                </a:gdLst>
                <a:ahLst/>
                <a:cxnLst>
                  <a:cxn ang="0">
                    <a:pos x="connsiteX0" y="connsiteY0"/>
                  </a:cxn>
                  <a:cxn ang="0">
                    <a:pos x="connsiteX1" y="connsiteY1"/>
                  </a:cxn>
                  <a:cxn ang="0">
                    <a:pos x="connsiteX2" y="connsiteY2"/>
                  </a:cxn>
                  <a:cxn ang="0">
                    <a:pos x="connsiteX3" y="connsiteY3"/>
                  </a:cxn>
                </a:cxnLst>
                <a:rect l="l" t="t" r="r" b="b"/>
                <a:pathLst>
                  <a:path w="24574" h="42791">
                    <a:moveTo>
                      <a:pt x="24574" y="4310"/>
                    </a:moveTo>
                    <a:cubicBezTo>
                      <a:pt x="24384" y="-10454"/>
                      <a:pt x="2476" y="15264"/>
                      <a:pt x="0" y="42791"/>
                    </a:cubicBezTo>
                    <a:cubicBezTo>
                      <a:pt x="6763" y="39839"/>
                      <a:pt x="12573" y="32695"/>
                      <a:pt x="19431" y="29838"/>
                    </a:cubicBezTo>
                    <a:cubicBezTo>
                      <a:pt x="18002" y="22217"/>
                      <a:pt x="17907" y="4882"/>
                      <a:pt x="24574" y="4310"/>
                    </a:cubicBezTo>
                    <a:close/>
                  </a:path>
                </a:pathLst>
              </a:custGeom>
              <a:grpFill/>
              <a:ln w="9525" cap="flat">
                <a:noFill/>
                <a:prstDash val="solid"/>
                <a:miter/>
              </a:ln>
            </p:spPr>
            <p:txBody>
              <a:bodyPr rtlCol="0" anchor="ctr"/>
              <a:lstStyle/>
              <a:p>
                <a:endParaRPr lang="en-US"/>
              </a:p>
            </p:txBody>
          </p:sp>
          <p:sp>
            <p:nvSpPr>
              <p:cNvPr id="74460" name="Freeform: Shape 74459">
                <a:extLst>
                  <a:ext uri="{FF2B5EF4-FFF2-40B4-BE49-F238E27FC236}">
                    <a16:creationId xmlns:a16="http://schemas.microsoft.com/office/drawing/2014/main" id="{A0A48D63-F646-4962-8684-85BAF7AAFBE4}"/>
                  </a:ext>
                </a:extLst>
              </p:cNvPr>
              <p:cNvSpPr/>
              <p:nvPr/>
            </p:nvSpPr>
            <p:spPr>
              <a:xfrm>
                <a:off x="16856073" y="6610953"/>
                <a:ext cx="24989" cy="23212"/>
              </a:xfrm>
              <a:custGeom>
                <a:avLst/>
                <a:gdLst>
                  <a:gd name="connsiteX0" fmla="*/ 24989 w 24989"/>
                  <a:gd name="connsiteY0" fmla="*/ 15526 h 23212"/>
                  <a:gd name="connsiteX1" fmla="*/ 700 w 24989"/>
                  <a:gd name="connsiteY1" fmla="*/ 0 h 23212"/>
                  <a:gd name="connsiteX2" fmla="*/ 24989 w 24989"/>
                  <a:gd name="connsiteY2" fmla="*/ 15526 h 23212"/>
                </a:gdLst>
                <a:ahLst/>
                <a:cxnLst>
                  <a:cxn ang="0">
                    <a:pos x="connsiteX0" y="connsiteY0"/>
                  </a:cxn>
                  <a:cxn ang="0">
                    <a:pos x="connsiteX1" y="connsiteY1"/>
                  </a:cxn>
                  <a:cxn ang="0">
                    <a:pos x="connsiteX2" y="connsiteY2"/>
                  </a:cxn>
                </a:cxnLst>
                <a:rect l="l" t="t" r="r" b="b"/>
                <a:pathLst>
                  <a:path w="24989" h="23212">
                    <a:moveTo>
                      <a:pt x="24989" y="15526"/>
                    </a:moveTo>
                    <a:cubicBezTo>
                      <a:pt x="21846" y="-10001"/>
                      <a:pt x="6130" y="19336"/>
                      <a:pt x="700" y="0"/>
                    </a:cubicBezTo>
                    <a:cubicBezTo>
                      <a:pt x="-3300" y="12478"/>
                      <a:pt x="10511" y="35147"/>
                      <a:pt x="24989" y="15526"/>
                    </a:cubicBezTo>
                    <a:close/>
                  </a:path>
                </a:pathLst>
              </a:custGeom>
              <a:grpFill/>
              <a:ln w="9525" cap="flat">
                <a:noFill/>
                <a:prstDash val="solid"/>
                <a:miter/>
              </a:ln>
            </p:spPr>
            <p:txBody>
              <a:bodyPr rtlCol="0" anchor="ctr"/>
              <a:lstStyle/>
              <a:p>
                <a:endParaRPr lang="en-US"/>
              </a:p>
            </p:txBody>
          </p:sp>
          <p:sp>
            <p:nvSpPr>
              <p:cNvPr id="74461" name="Freeform: Shape 74460">
                <a:extLst>
                  <a:ext uri="{FF2B5EF4-FFF2-40B4-BE49-F238E27FC236}">
                    <a16:creationId xmlns:a16="http://schemas.microsoft.com/office/drawing/2014/main" id="{B6820D85-91CF-4A6A-86B2-D18E252AD230}"/>
                  </a:ext>
                </a:extLst>
              </p:cNvPr>
              <p:cNvSpPr/>
              <p:nvPr/>
            </p:nvSpPr>
            <p:spPr>
              <a:xfrm>
                <a:off x="17534769" y="2839529"/>
                <a:ext cx="23102" cy="60293"/>
              </a:xfrm>
              <a:custGeom>
                <a:avLst/>
                <a:gdLst>
                  <a:gd name="connsiteX0" fmla="*/ 21806 w 23102"/>
                  <a:gd name="connsiteY0" fmla="*/ 20383 h 60293"/>
                  <a:gd name="connsiteX1" fmla="*/ 15424 w 23102"/>
                  <a:gd name="connsiteY1" fmla="*/ 0 h 60293"/>
                  <a:gd name="connsiteX2" fmla="*/ 7233 w 23102"/>
                  <a:gd name="connsiteY2" fmla="*/ 15145 h 60293"/>
                  <a:gd name="connsiteX3" fmla="*/ 6185 w 23102"/>
                  <a:gd name="connsiteY3" fmla="*/ 60293 h 60293"/>
                  <a:gd name="connsiteX4" fmla="*/ 21806 w 23102"/>
                  <a:gd name="connsiteY4" fmla="*/ 20383 h 60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102" h="60293">
                    <a:moveTo>
                      <a:pt x="21806" y="20383"/>
                    </a:moveTo>
                    <a:cubicBezTo>
                      <a:pt x="28092" y="-2000"/>
                      <a:pt x="9138" y="22384"/>
                      <a:pt x="15424" y="0"/>
                    </a:cubicBezTo>
                    <a:cubicBezTo>
                      <a:pt x="11900" y="2953"/>
                      <a:pt x="3137" y="57245"/>
                      <a:pt x="7233" y="15145"/>
                    </a:cubicBezTo>
                    <a:cubicBezTo>
                      <a:pt x="-3911" y="19812"/>
                      <a:pt x="-483" y="56674"/>
                      <a:pt x="6185" y="60293"/>
                    </a:cubicBezTo>
                    <a:cubicBezTo>
                      <a:pt x="7709" y="32290"/>
                      <a:pt x="12376" y="18764"/>
                      <a:pt x="21806" y="20383"/>
                    </a:cubicBezTo>
                    <a:close/>
                  </a:path>
                </a:pathLst>
              </a:custGeom>
              <a:grpFill/>
              <a:ln w="9525" cap="flat">
                <a:noFill/>
                <a:prstDash val="solid"/>
                <a:miter/>
              </a:ln>
            </p:spPr>
            <p:txBody>
              <a:bodyPr rtlCol="0" anchor="ctr"/>
              <a:lstStyle/>
              <a:p>
                <a:endParaRPr lang="en-US"/>
              </a:p>
            </p:txBody>
          </p:sp>
          <p:sp>
            <p:nvSpPr>
              <p:cNvPr id="74462" name="Freeform: Shape 74461">
                <a:extLst>
                  <a:ext uri="{FF2B5EF4-FFF2-40B4-BE49-F238E27FC236}">
                    <a16:creationId xmlns:a16="http://schemas.microsoft.com/office/drawing/2014/main" id="{5B8FC7CF-C90D-4D89-9A52-19FEF9E51F16}"/>
                  </a:ext>
                </a:extLst>
              </p:cNvPr>
              <p:cNvSpPr/>
              <p:nvPr/>
            </p:nvSpPr>
            <p:spPr>
              <a:xfrm>
                <a:off x="17530571" y="2725610"/>
                <a:ext cx="24543" cy="51911"/>
              </a:xfrm>
              <a:custGeom>
                <a:avLst/>
                <a:gdLst>
                  <a:gd name="connsiteX0" fmla="*/ 24194 w 24543"/>
                  <a:gd name="connsiteY0" fmla="*/ 51911 h 51911"/>
                  <a:gd name="connsiteX1" fmla="*/ 6191 w 24543"/>
                  <a:gd name="connsiteY1" fmla="*/ 0 h 51911"/>
                  <a:gd name="connsiteX2" fmla="*/ 0 w 24543"/>
                  <a:gd name="connsiteY2" fmla="*/ 43339 h 51911"/>
                  <a:gd name="connsiteX3" fmla="*/ 24194 w 24543"/>
                  <a:gd name="connsiteY3" fmla="*/ 51911 h 51911"/>
                </a:gdLst>
                <a:ahLst/>
                <a:cxnLst>
                  <a:cxn ang="0">
                    <a:pos x="connsiteX0" y="connsiteY0"/>
                  </a:cxn>
                  <a:cxn ang="0">
                    <a:pos x="connsiteX1" y="connsiteY1"/>
                  </a:cxn>
                  <a:cxn ang="0">
                    <a:pos x="connsiteX2" y="connsiteY2"/>
                  </a:cxn>
                  <a:cxn ang="0">
                    <a:pos x="connsiteX3" y="connsiteY3"/>
                  </a:cxn>
                </a:cxnLst>
                <a:rect l="l" t="t" r="r" b="b"/>
                <a:pathLst>
                  <a:path w="24543" h="51911">
                    <a:moveTo>
                      <a:pt x="24194" y="51911"/>
                    </a:moveTo>
                    <a:cubicBezTo>
                      <a:pt x="27147" y="17907"/>
                      <a:pt x="10573" y="20193"/>
                      <a:pt x="6191" y="0"/>
                    </a:cubicBezTo>
                    <a:cubicBezTo>
                      <a:pt x="-4286" y="9906"/>
                      <a:pt x="6954" y="22574"/>
                      <a:pt x="0" y="43339"/>
                    </a:cubicBezTo>
                    <a:cubicBezTo>
                      <a:pt x="14764" y="4572"/>
                      <a:pt x="15050" y="38671"/>
                      <a:pt x="24194" y="51911"/>
                    </a:cubicBezTo>
                    <a:close/>
                  </a:path>
                </a:pathLst>
              </a:custGeom>
              <a:grpFill/>
              <a:ln w="9525" cap="flat">
                <a:noFill/>
                <a:prstDash val="solid"/>
                <a:miter/>
              </a:ln>
            </p:spPr>
            <p:txBody>
              <a:bodyPr rtlCol="0" anchor="ctr"/>
              <a:lstStyle/>
              <a:p>
                <a:endParaRPr lang="en-US"/>
              </a:p>
            </p:txBody>
          </p:sp>
          <p:sp>
            <p:nvSpPr>
              <p:cNvPr id="74463" name="Freeform: Shape 74462">
                <a:extLst>
                  <a:ext uri="{FF2B5EF4-FFF2-40B4-BE49-F238E27FC236}">
                    <a16:creationId xmlns:a16="http://schemas.microsoft.com/office/drawing/2014/main" id="{88AC41F8-A678-4DF1-AA8C-5A6A4D3937C9}"/>
                  </a:ext>
                </a:extLst>
              </p:cNvPr>
              <p:cNvSpPr/>
              <p:nvPr/>
            </p:nvSpPr>
            <p:spPr>
              <a:xfrm>
                <a:off x="16714553" y="6552660"/>
                <a:ext cx="37241" cy="119633"/>
              </a:xfrm>
              <a:custGeom>
                <a:avLst/>
                <a:gdLst>
                  <a:gd name="connsiteX0" fmla="*/ 2774 w 37241"/>
                  <a:gd name="connsiteY0" fmla="*/ 119634 h 119633"/>
                  <a:gd name="connsiteX1" fmla="*/ 36492 w 37241"/>
                  <a:gd name="connsiteY1" fmla="*/ 38862 h 119633"/>
                  <a:gd name="connsiteX2" fmla="*/ 25443 w 37241"/>
                  <a:gd name="connsiteY2" fmla="*/ 0 h 119633"/>
                  <a:gd name="connsiteX3" fmla="*/ 4869 w 37241"/>
                  <a:gd name="connsiteY3" fmla="*/ 57245 h 119633"/>
                  <a:gd name="connsiteX4" fmla="*/ 2774 w 37241"/>
                  <a:gd name="connsiteY4" fmla="*/ 119634 h 119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41" h="119633">
                    <a:moveTo>
                      <a:pt x="2774" y="119634"/>
                    </a:moveTo>
                    <a:cubicBezTo>
                      <a:pt x="28872" y="104394"/>
                      <a:pt x="4584" y="33624"/>
                      <a:pt x="36492" y="38862"/>
                    </a:cubicBezTo>
                    <a:cubicBezTo>
                      <a:pt x="42874" y="-2857"/>
                      <a:pt x="5822" y="68390"/>
                      <a:pt x="25443" y="0"/>
                    </a:cubicBezTo>
                    <a:cubicBezTo>
                      <a:pt x="16109" y="6191"/>
                      <a:pt x="10203" y="30290"/>
                      <a:pt x="4869" y="57245"/>
                    </a:cubicBezTo>
                    <a:cubicBezTo>
                      <a:pt x="27729" y="70580"/>
                      <a:pt x="-10180" y="97155"/>
                      <a:pt x="2774" y="119634"/>
                    </a:cubicBezTo>
                    <a:close/>
                  </a:path>
                </a:pathLst>
              </a:custGeom>
              <a:grpFill/>
              <a:ln w="9525" cap="flat">
                <a:noFill/>
                <a:prstDash val="solid"/>
                <a:miter/>
              </a:ln>
            </p:spPr>
            <p:txBody>
              <a:bodyPr rtlCol="0" anchor="ctr"/>
              <a:lstStyle/>
              <a:p>
                <a:endParaRPr lang="en-US"/>
              </a:p>
            </p:txBody>
          </p:sp>
          <p:sp>
            <p:nvSpPr>
              <p:cNvPr id="74464" name="Freeform: Shape 74463">
                <a:extLst>
                  <a:ext uri="{FF2B5EF4-FFF2-40B4-BE49-F238E27FC236}">
                    <a16:creationId xmlns:a16="http://schemas.microsoft.com/office/drawing/2014/main" id="{896E24D9-562B-4DA4-9C60-81E07334D302}"/>
                  </a:ext>
                </a:extLst>
              </p:cNvPr>
              <p:cNvSpPr/>
              <p:nvPr/>
            </p:nvSpPr>
            <p:spPr>
              <a:xfrm>
                <a:off x="17699465" y="1896693"/>
                <a:ext cx="16081" cy="45740"/>
              </a:xfrm>
              <a:custGeom>
                <a:avLst/>
                <a:gdLst>
                  <a:gd name="connsiteX0" fmla="*/ 2556 w 16081"/>
                  <a:gd name="connsiteY0" fmla="*/ 24341 h 45740"/>
                  <a:gd name="connsiteX1" fmla="*/ 9890 w 16081"/>
                  <a:gd name="connsiteY1" fmla="*/ 45391 h 45740"/>
                  <a:gd name="connsiteX2" fmla="*/ 16082 w 16081"/>
                  <a:gd name="connsiteY2" fmla="*/ 2148 h 45740"/>
                  <a:gd name="connsiteX3" fmla="*/ 1699 w 16081"/>
                  <a:gd name="connsiteY3" fmla="*/ 5672 h 45740"/>
                  <a:gd name="connsiteX4" fmla="*/ 4270 w 16081"/>
                  <a:gd name="connsiteY4" fmla="*/ 15768 h 45740"/>
                  <a:gd name="connsiteX5" fmla="*/ 461 w 16081"/>
                  <a:gd name="connsiteY5" fmla="*/ 23484 h 45740"/>
                  <a:gd name="connsiteX6" fmla="*/ 2556 w 16081"/>
                  <a:gd name="connsiteY6" fmla="*/ 24341 h 4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81" h="45740">
                    <a:moveTo>
                      <a:pt x="2556" y="24341"/>
                    </a:moveTo>
                    <a:cubicBezTo>
                      <a:pt x="10366" y="20531"/>
                      <a:pt x="2080" y="49201"/>
                      <a:pt x="9890" y="45391"/>
                    </a:cubicBezTo>
                    <a:cubicBezTo>
                      <a:pt x="9986" y="34914"/>
                      <a:pt x="11509" y="21579"/>
                      <a:pt x="16082" y="2148"/>
                    </a:cubicBezTo>
                    <a:cubicBezTo>
                      <a:pt x="10843" y="-6520"/>
                      <a:pt x="7033" y="14435"/>
                      <a:pt x="1699" y="5672"/>
                    </a:cubicBezTo>
                    <a:cubicBezTo>
                      <a:pt x="79" y="13863"/>
                      <a:pt x="3033" y="13197"/>
                      <a:pt x="4270" y="15768"/>
                    </a:cubicBezTo>
                    <a:cubicBezTo>
                      <a:pt x="3223" y="23103"/>
                      <a:pt x="1889" y="23484"/>
                      <a:pt x="461" y="23484"/>
                    </a:cubicBezTo>
                    <a:cubicBezTo>
                      <a:pt x="-1064" y="33294"/>
                      <a:pt x="1604" y="29103"/>
                      <a:pt x="2556" y="24341"/>
                    </a:cubicBezTo>
                    <a:close/>
                  </a:path>
                </a:pathLst>
              </a:custGeom>
              <a:grpFill/>
              <a:ln w="9525" cap="flat">
                <a:noFill/>
                <a:prstDash val="solid"/>
                <a:miter/>
              </a:ln>
            </p:spPr>
            <p:txBody>
              <a:bodyPr rtlCol="0" anchor="ctr"/>
              <a:lstStyle/>
              <a:p>
                <a:endParaRPr lang="en-US"/>
              </a:p>
            </p:txBody>
          </p:sp>
          <p:sp>
            <p:nvSpPr>
              <p:cNvPr id="74465" name="Freeform: Shape 74464">
                <a:extLst>
                  <a:ext uri="{FF2B5EF4-FFF2-40B4-BE49-F238E27FC236}">
                    <a16:creationId xmlns:a16="http://schemas.microsoft.com/office/drawing/2014/main" id="{72B2E2D9-94C8-4D13-8AFB-CD757973EAA7}"/>
                  </a:ext>
                </a:extLst>
              </p:cNvPr>
              <p:cNvSpPr/>
              <p:nvPr/>
            </p:nvSpPr>
            <p:spPr>
              <a:xfrm>
                <a:off x="17456086" y="2714832"/>
                <a:ext cx="50668" cy="65737"/>
              </a:xfrm>
              <a:custGeom>
                <a:avLst/>
                <a:gdLst>
                  <a:gd name="connsiteX0" fmla="*/ 49054 w 50668"/>
                  <a:gd name="connsiteY0" fmla="*/ 26686 h 65737"/>
                  <a:gd name="connsiteX1" fmla="*/ 22193 w 50668"/>
                  <a:gd name="connsiteY1" fmla="*/ 44402 h 65737"/>
                  <a:gd name="connsiteX2" fmla="*/ 0 w 50668"/>
                  <a:gd name="connsiteY2" fmla="*/ 63833 h 65737"/>
                  <a:gd name="connsiteX3" fmla="*/ 49054 w 50668"/>
                  <a:gd name="connsiteY3" fmla="*/ 26686 h 65737"/>
                </a:gdLst>
                <a:ahLst/>
                <a:cxnLst>
                  <a:cxn ang="0">
                    <a:pos x="connsiteX0" y="connsiteY0"/>
                  </a:cxn>
                  <a:cxn ang="0">
                    <a:pos x="connsiteX1" y="connsiteY1"/>
                  </a:cxn>
                  <a:cxn ang="0">
                    <a:pos x="connsiteX2" y="connsiteY2"/>
                  </a:cxn>
                  <a:cxn ang="0">
                    <a:pos x="connsiteX3" y="connsiteY3"/>
                  </a:cxn>
                </a:cxnLst>
                <a:rect l="l" t="t" r="r" b="b"/>
                <a:pathLst>
                  <a:path w="50668" h="65737">
                    <a:moveTo>
                      <a:pt x="49054" y="26686"/>
                    </a:moveTo>
                    <a:cubicBezTo>
                      <a:pt x="57627" y="-33608"/>
                      <a:pt x="29623" y="24304"/>
                      <a:pt x="22193" y="44402"/>
                    </a:cubicBezTo>
                    <a:cubicBezTo>
                      <a:pt x="20670" y="3254"/>
                      <a:pt x="12383" y="63833"/>
                      <a:pt x="0" y="63833"/>
                    </a:cubicBezTo>
                    <a:cubicBezTo>
                      <a:pt x="8668" y="74311"/>
                      <a:pt x="34290" y="38687"/>
                      <a:pt x="49054" y="26686"/>
                    </a:cubicBezTo>
                    <a:close/>
                  </a:path>
                </a:pathLst>
              </a:custGeom>
              <a:grpFill/>
              <a:ln w="9525" cap="flat">
                <a:noFill/>
                <a:prstDash val="solid"/>
                <a:miter/>
              </a:ln>
            </p:spPr>
            <p:txBody>
              <a:bodyPr rtlCol="0" anchor="ctr"/>
              <a:lstStyle/>
              <a:p>
                <a:endParaRPr lang="en-US"/>
              </a:p>
            </p:txBody>
          </p:sp>
          <p:sp>
            <p:nvSpPr>
              <p:cNvPr id="74466" name="Freeform: Shape 74465">
                <a:extLst>
                  <a:ext uri="{FF2B5EF4-FFF2-40B4-BE49-F238E27FC236}">
                    <a16:creationId xmlns:a16="http://schemas.microsoft.com/office/drawing/2014/main" id="{E4C890B0-6CCC-42ED-96E2-410E4A383267}"/>
                  </a:ext>
                </a:extLst>
              </p:cNvPr>
              <p:cNvSpPr/>
              <p:nvPr/>
            </p:nvSpPr>
            <p:spPr>
              <a:xfrm>
                <a:off x="17370742" y="2699893"/>
                <a:ext cx="97677" cy="210892"/>
              </a:xfrm>
              <a:custGeom>
                <a:avLst/>
                <a:gdLst>
                  <a:gd name="connsiteX0" fmla="*/ 60007 w 97677"/>
                  <a:gd name="connsiteY0" fmla="*/ 124492 h 210892"/>
                  <a:gd name="connsiteX1" fmla="*/ 68485 w 97677"/>
                  <a:gd name="connsiteY1" fmla="*/ 145828 h 210892"/>
                  <a:gd name="connsiteX2" fmla="*/ 69628 w 97677"/>
                  <a:gd name="connsiteY2" fmla="*/ 91535 h 210892"/>
                  <a:gd name="connsiteX3" fmla="*/ 60579 w 97677"/>
                  <a:gd name="connsiteY3" fmla="*/ 97441 h 210892"/>
                  <a:gd name="connsiteX4" fmla="*/ 67246 w 97677"/>
                  <a:gd name="connsiteY4" fmla="*/ 54102 h 210892"/>
                  <a:gd name="connsiteX5" fmla="*/ 76867 w 97677"/>
                  <a:gd name="connsiteY5" fmla="*/ 94107 h 210892"/>
                  <a:gd name="connsiteX6" fmla="*/ 88868 w 97677"/>
                  <a:gd name="connsiteY6" fmla="*/ 61913 h 210892"/>
                  <a:gd name="connsiteX7" fmla="*/ 83439 w 97677"/>
                  <a:gd name="connsiteY7" fmla="*/ 50863 h 210892"/>
                  <a:gd name="connsiteX8" fmla="*/ 96584 w 97677"/>
                  <a:gd name="connsiteY8" fmla="*/ 37338 h 210892"/>
                  <a:gd name="connsiteX9" fmla="*/ 94202 w 97677"/>
                  <a:gd name="connsiteY9" fmla="*/ 0 h 210892"/>
                  <a:gd name="connsiteX10" fmla="*/ 60007 w 97677"/>
                  <a:gd name="connsiteY10" fmla="*/ 51625 h 210892"/>
                  <a:gd name="connsiteX11" fmla="*/ 66008 w 97677"/>
                  <a:gd name="connsiteY11" fmla="*/ 35528 h 210892"/>
                  <a:gd name="connsiteX12" fmla="*/ 41910 w 97677"/>
                  <a:gd name="connsiteY12" fmla="*/ 63436 h 210892"/>
                  <a:gd name="connsiteX13" fmla="*/ 34480 w 97677"/>
                  <a:gd name="connsiteY13" fmla="*/ 97345 h 210892"/>
                  <a:gd name="connsiteX14" fmla="*/ 47720 w 97677"/>
                  <a:gd name="connsiteY14" fmla="*/ 120301 h 210892"/>
                  <a:gd name="connsiteX15" fmla="*/ 39814 w 97677"/>
                  <a:gd name="connsiteY15" fmla="*/ 144875 h 210892"/>
                  <a:gd name="connsiteX16" fmla="*/ 26384 w 97677"/>
                  <a:gd name="connsiteY16" fmla="*/ 158401 h 210892"/>
                  <a:gd name="connsiteX17" fmla="*/ 18479 w 97677"/>
                  <a:gd name="connsiteY17" fmla="*/ 146494 h 210892"/>
                  <a:gd name="connsiteX18" fmla="*/ 0 w 97677"/>
                  <a:gd name="connsiteY18" fmla="*/ 194691 h 210892"/>
                  <a:gd name="connsiteX19" fmla="*/ 14668 w 97677"/>
                  <a:gd name="connsiteY19" fmla="*/ 199834 h 210892"/>
                  <a:gd name="connsiteX20" fmla="*/ 29337 w 97677"/>
                  <a:gd name="connsiteY20" fmla="*/ 168592 h 210892"/>
                  <a:gd name="connsiteX21" fmla="*/ 17716 w 97677"/>
                  <a:gd name="connsiteY21" fmla="*/ 210121 h 210892"/>
                  <a:gd name="connsiteX22" fmla="*/ 35433 w 97677"/>
                  <a:gd name="connsiteY22" fmla="*/ 188976 h 210892"/>
                  <a:gd name="connsiteX23" fmla="*/ 31813 w 97677"/>
                  <a:gd name="connsiteY23" fmla="*/ 169450 h 210892"/>
                  <a:gd name="connsiteX24" fmla="*/ 60007 w 97677"/>
                  <a:gd name="connsiteY24" fmla="*/ 124492 h 210892"/>
                  <a:gd name="connsiteX25" fmla="*/ 50292 w 97677"/>
                  <a:gd name="connsiteY25" fmla="*/ 120967 h 210892"/>
                  <a:gd name="connsiteX26" fmla="*/ 50387 w 97677"/>
                  <a:gd name="connsiteY26" fmla="*/ 84487 h 210892"/>
                  <a:gd name="connsiteX27" fmla="*/ 50292 w 97677"/>
                  <a:gd name="connsiteY27" fmla="*/ 120967 h 210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97677" h="210892">
                    <a:moveTo>
                      <a:pt x="60007" y="124492"/>
                    </a:moveTo>
                    <a:cubicBezTo>
                      <a:pt x="61341" y="136588"/>
                      <a:pt x="59912" y="161734"/>
                      <a:pt x="68485" y="145828"/>
                    </a:cubicBezTo>
                    <a:cubicBezTo>
                      <a:pt x="72676" y="116395"/>
                      <a:pt x="54959" y="126397"/>
                      <a:pt x="69628" y="91535"/>
                    </a:cubicBezTo>
                    <a:cubicBezTo>
                      <a:pt x="66294" y="87725"/>
                      <a:pt x="63818" y="98107"/>
                      <a:pt x="60579" y="97441"/>
                    </a:cubicBezTo>
                    <a:cubicBezTo>
                      <a:pt x="57721" y="82677"/>
                      <a:pt x="61341" y="75343"/>
                      <a:pt x="67246" y="54102"/>
                    </a:cubicBezTo>
                    <a:cubicBezTo>
                      <a:pt x="67913" y="82391"/>
                      <a:pt x="86868" y="54102"/>
                      <a:pt x="76867" y="94107"/>
                    </a:cubicBezTo>
                    <a:cubicBezTo>
                      <a:pt x="81248" y="89725"/>
                      <a:pt x="85249" y="77533"/>
                      <a:pt x="88868" y="61913"/>
                    </a:cubicBezTo>
                    <a:cubicBezTo>
                      <a:pt x="85249" y="61436"/>
                      <a:pt x="81725" y="60960"/>
                      <a:pt x="83439" y="50863"/>
                    </a:cubicBezTo>
                    <a:cubicBezTo>
                      <a:pt x="87153" y="35242"/>
                      <a:pt x="92678" y="48482"/>
                      <a:pt x="96584" y="37338"/>
                    </a:cubicBezTo>
                    <a:cubicBezTo>
                      <a:pt x="95155" y="26098"/>
                      <a:pt x="101251" y="1048"/>
                      <a:pt x="94202" y="0"/>
                    </a:cubicBezTo>
                    <a:cubicBezTo>
                      <a:pt x="91440" y="48768"/>
                      <a:pt x="72009" y="38195"/>
                      <a:pt x="60007" y="51625"/>
                    </a:cubicBezTo>
                    <a:cubicBezTo>
                      <a:pt x="57245" y="47434"/>
                      <a:pt x="62960" y="36671"/>
                      <a:pt x="66008" y="35528"/>
                    </a:cubicBezTo>
                    <a:cubicBezTo>
                      <a:pt x="65056" y="9334"/>
                      <a:pt x="49053" y="62579"/>
                      <a:pt x="41910" y="63436"/>
                    </a:cubicBezTo>
                    <a:cubicBezTo>
                      <a:pt x="44196" y="72961"/>
                      <a:pt x="43339" y="94107"/>
                      <a:pt x="34480" y="97345"/>
                    </a:cubicBezTo>
                    <a:cubicBezTo>
                      <a:pt x="35147" y="111633"/>
                      <a:pt x="40005" y="118491"/>
                      <a:pt x="47720" y="120301"/>
                    </a:cubicBezTo>
                    <a:cubicBezTo>
                      <a:pt x="44958" y="126682"/>
                      <a:pt x="42196" y="133159"/>
                      <a:pt x="39814" y="144875"/>
                    </a:cubicBezTo>
                    <a:cubicBezTo>
                      <a:pt x="35052" y="145256"/>
                      <a:pt x="29527" y="132017"/>
                      <a:pt x="26384" y="158401"/>
                    </a:cubicBezTo>
                    <a:cubicBezTo>
                      <a:pt x="22670" y="156305"/>
                      <a:pt x="16193" y="159163"/>
                      <a:pt x="18479" y="146494"/>
                    </a:cubicBezTo>
                    <a:cubicBezTo>
                      <a:pt x="12192" y="162877"/>
                      <a:pt x="6191" y="178594"/>
                      <a:pt x="0" y="194691"/>
                    </a:cubicBezTo>
                    <a:cubicBezTo>
                      <a:pt x="952" y="212884"/>
                      <a:pt x="8382" y="200501"/>
                      <a:pt x="14668" y="199834"/>
                    </a:cubicBezTo>
                    <a:cubicBezTo>
                      <a:pt x="19145" y="158591"/>
                      <a:pt x="17907" y="192405"/>
                      <a:pt x="29337" y="168592"/>
                    </a:cubicBezTo>
                    <a:cubicBezTo>
                      <a:pt x="26194" y="193262"/>
                      <a:pt x="21145" y="189357"/>
                      <a:pt x="17716" y="210121"/>
                    </a:cubicBezTo>
                    <a:cubicBezTo>
                      <a:pt x="24384" y="214789"/>
                      <a:pt x="29623" y="197072"/>
                      <a:pt x="35433" y="188976"/>
                    </a:cubicBezTo>
                    <a:cubicBezTo>
                      <a:pt x="36671" y="178117"/>
                      <a:pt x="36100" y="170402"/>
                      <a:pt x="31813" y="169450"/>
                    </a:cubicBezTo>
                    <a:cubicBezTo>
                      <a:pt x="40671" y="143065"/>
                      <a:pt x="50102" y="130588"/>
                      <a:pt x="60007" y="124492"/>
                    </a:cubicBezTo>
                    <a:close/>
                    <a:moveTo>
                      <a:pt x="50292" y="120967"/>
                    </a:moveTo>
                    <a:cubicBezTo>
                      <a:pt x="52864" y="104299"/>
                      <a:pt x="42386" y="110871"/>
                      <a:pt x="50387" y="84487"/>
                    </a:cubicBezTo>
                    <a:cubicBezTo>
                      <a:pt x="60198" y="76200"/>
                      <a:pt x="58864" y="113443"/>
                      <a:pt x="50292" y="120967"/>
                    </a:cubicBezTo>
                    <a:close/>
                  </a:path>
                </a:pathLst>
              </a:custGeom>
              <a:grpFill/>
              <a:ln w="9525" cap="flat">
                <a:noFill/>
                <a:prstDash val="solid"/>
                <a:miter/>
              </a:ln>
            </p:spPr>
            <p:txBody>
              <a:bodyPr rtlCol="0" anchor="ctr"/>
              <a:lstStyle/>
              <a:p>
                <a:endParaRPr lang="en-US"/>
              </a:p>
            </p:txBody>
          </p:sp>
          <p:sp>
            <p:nvSpPr>
              <p:cNvPr id="74467" name="Freeform: Shape 74466">
                <a:extLst>
                  <a:ext uri="{FF2B5EF4-FFF2-40B4-BE49-F238E27FC236}">
                    <a16:creationId xmlns:a16="http://schemas.microsoft.com/office/drawing/2014/main" id="{70CC5421-2D0D-47C8-A0C9-F5509D7CE10E}"/>
                  </a:ext>
                </a:extLst>
              </p:cNvPr>
              <p:cNvSpPr/>
              <p:nvPr/>
            </p:nvSpPr>
            <p:spPr>
              <a:xfrm>
                <a:off x="17628160" y="1943513"/>
                <a:ext cx="27676" cy="68675"/>
              </a:xfrm>
              <a:custGeom>
                <a:avLst/>
                <a:gdLst>
                  <a:gd name="connsiteX0" fmla="*/ 27475 w 27676"/>
                  <a:gd name="connsiteY0" fmla="*/ 14288 h 68675"/>
                  <a:gd name="connsiteX1" fmla="*/ 14330 w 27676"/>
                  <a:gd name="connsiteY1" fmla="*/ 0 h 68675"/>
                  <a:gd name="connsiteX2" fmla="*/ 1376 w 27676"/>
                  <a:gd name="connsiteY2" fmla="*/ 40767 h 68675"/>
                  <a:gd name="connsiteX3" fmla="*/ 2614 w 27676"/>
                  <a:gd name="connsiteY3" fmla="*/ 68675 h 68675"/>
                  <a:gd name="connsiteX4" fmla="*/ 27475 w 27676"/>
                  <a:gd name="connsiteY4" fmla="*/ 14288 h 68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76" h="68675">
                    <a:moveTo>
                      <a:pt x="27475" y="14288"/>
                    </a:moveTo>
                    <a:cubicBezTo>
                      <a:pt x="30046" y="-6667"/>
                      <a:pt x="7091" y="40958"/>
                      <a:pt x="14330" y="0"/>
                    </a:cubicBezTo>
                    <a:cubicBezTo>
                      <a:pt x="5091" y="6668"/>
                      <a:pt x="8234" y="33147"/>
                      <a:pt x="1376" y="40767"/>
                    </a:cubicBezTo>
                    <a:cubicBezTo>
                      <a:pt x="-3291" y="60103"/>
                      <a:pt x="5662" y="52673"/>
                      <a:pt x="2614" y="68675"/>
                    </a:cubicBezTo>
                    <a:cubicBezTo>
                      <a:pt x="7568" y="36957"/>
                      <a:pt x="16521" y="23908"/>
                      <a:pt x="27475" y="14288"/>
                    </a:cubicBezTo>
                    <a:close/>
                  </a:path>
                </a:pathLst>
              </a:custGeom>
              <a:grpFill/>
              <a:ln w="9525" cap="flat">
                <a:noFill/>
                <a:prstDash val="solid"/>
                <a:miter/>
              </a:ln>
            </p:spPr>
            <p:txBody>
              <a:bodyPr rtlCol="0" anchor="ctr"/>
              <a:lstStyle/>
              <a:p>
                <a:endParaRPr lang="en-US"/>
              </a:p>
            </p:txBody>
          </p:sp>
          <p:sp>
            <p:nvSpPr>
              <p:cNvPr id="74468" name="Freeform: Shape 74467">
                <a:extLst>
                  <a:ext uri="{FF2B5EF4-FFF2-40B4-BE49-F238E27FC236}">
                    <a16:creationId xmlns:a16="http://schemas.microsoft.com/office/drawing/2014/main" id="{72F14344-0AE4-49C4-80BD-FAFE39501F78}"/>
                  </a:ext>
                </a:extLst>
              </p:cNvPr>
              <p:cNvSpPr/>
              <p:nvPr/>
            </p:nvSpPr>
            <p:spPr>
              <a:xfrm>
                <a:off x="16578232" y="6772878"/>
                <a:ext cx="20317" cy="44386"/>
              </a:xfrm>
              <a:custGeom>
                <a:avLst/>
                <a:gdLst>
                  <a:gd name="connsiteX0" fmla="*/ 20127 w 20317"/>
                  <a:gd name="connsiteY0" fmla="*/ 20098 h 44386"/>
                  <a:gd name="connsiteX1" fmla="*/ 20318 w 20317"/>
                  <a:gd name="connsiteY1" fmla="*/ 2191 h 44386"/>
                  <a:gd name="connsiteX2" fmla="*/ 12698 w 20317"/>
                  <a:gd name="connsiteY2" fmla="*/ 0 h 44386"/>
                  <a:gd name="connsiteX3" fmla="*/ 1077 w 20317"/>
                  <a:gd name="connsiteY3" fmla="*/ 32671 h 44386"/>
                  <a:gd name="connsiteX4" fmla="*/ 2887 w 20317"/>
                  <a:gd name="connsiteY4" fmla="*/ 42196 h 44386"/>
                  <a:gd name="connsiteX5" fmla="*/ 10507 w 20317"/>
                  <a:gd name="connsiteY5" fmla="*/ 44387 h 44386"/>
                  <a:gd name="connsiteX6" fmla="*/ 8697 w 20317"/>
                  <a:gd name="connsiteY6" fmla="*/ 34766 h 44386"/>
                  <a:gd name="connsiteX7" fmla="*/ 20127 w 20317"/>
                  <a:gd name="connsiteY7" fmla="*/ 20098 h 44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317" h="44386">
                    <a:moveTo>
                      <a:pt x="20127" y="20098"/>
                    </a:moveTo>
                    <a:cubicBezTo>
                      <a:pt x="20985" y="13145"/>
                      <a:pt x="18222" y="10668"/>
                      <a:pt x="20318" y="2191"/>
                    </a:cubicBezTo>
                    <a:cubicBezTo>
                      <a:pt x="17746" y="1429"/>
                      <a:pt x="15270" y="667"/>
                      <a:pt x="12698" y="0"/>
                    </a:cubicBezTo>
                    <a:cubicBezTo>
                      <a:pt x="8221" y="21241"/>
                      <a:pt x="13841" y="28385"/>
                      <a:pt x="1077" y="32671"/>
                    </a:cubicBezTo>
                    <a:cubicBezTo>
                      <a:pt x="-1304" y="39720"/>
                      <a:pt x="697" y="41053"/>
                      <a:pt x="2887" y="42196"/>
                    </a:cubicBezTo>
                    <a:lnTo>
                      <a:pt x="10507" y="44387"/>
                    </a:lnTo>
                    <a:cubicBezTo>
                      <a:pt x="12888" y="37433"/>
                      <a:pt x="10888" y="35909"/>
                      <a:pt x="8697" y="34766"/>
                    </a:cubicBezTo>
                    <a:cubicBezTo>
                      <a:pt x="12031" y="27813"/>
                      <a:pt x="15460" y="20670"/>
                      <a:pt x="20127" y="20098"/>
                    </a:cubicBezTo>
                    <a:close/>
                  </a:path>
                </a:pathLst>
              </a:custGeom>
              <a:grpFill/>
              <a:ln w="9525" cap="flat">
                <a:noFill/>
                <a:prstDash val="solid"/>
                <a:miter/>
              </a:ln>
            </p:spPr>
            <p:txBody>
              <a:bodyPr rtlCol="0" anchor="ctr"/>
              <a:lstStyle/>
              <a:p>
                <a:endParaRPr lang="en-US"/>
              </a:p>
            </p:txBody>
          </p:sp>
          <p:sp>
            <p:nvSpPr>
              <p:cNvPr id="74469" name="Freeform: Shape 74468">
                <a:extLst>
                  <a:ext uri="{FF2B5EF4-FFF2-40B4-BE49-F238E27FC236}">
                    <a16:creationId xmlns:a16="http://schemas.microsoft.com/office/drawing/2014/main" id="{8C92172E-4146-4210-A8EC-52ED380BDA69}"/>
                  </a:ext>
                </a:extLst>
              </p:cNvPr>
              <p:cNvSpPr/>
              <p:nvPr/>
            </p:nvSpPr>
            <p:spPr>
              <a:xfrm>
                <a:off x="17152524" y="3676231"/>
                <a:ext cx="27432" cy="69031"/>
              </a:xfrm>
              <a:custGeom>
                <a:avLst/>
                <a:gdLst>
                  <a:gd name="connsiteX0" fmla="*/ 17145 w 27432"/>
                  <a:gd name="connsiteY0" fmla="*/ 69031 h 69031"/>
                  <a:gd name="connsiteX1" fmla="*/ 27432 w 27432"/>
                  <a:gd name="connsiteY1" fmla="*/ 36170 h 69031"/>
                  <a:gd name="connsiteX2" fmla="*/ 20955 w 27432"/>
                  <a:gd name="connsiteY2" fmla="*/ 52077 h 69031"/>
                  <a:gd name="connsiteX3" fmla="*/ 13335 w 27432"/>
                  <a:gd name="connsiteY3" fmla="*/ 21882 h 69031"/>
                  <a:gd name="connsiteX4" fmla="*/ 23241 w 27432"/>
                  <a:gd name="connsiteY4" fmla="*/ 16358 h 69031"/>
                  <a:gd name="connsiteX5" fmla="*/ 0 w 27432"/>
                  <a:gd name="connsiteY5" fmla="*/ 17215 h 69031"/>
                  <a:gd name="connsiteX6" fmla="*/ 17145 w 27432"/>
                  <a:gd name="connsiteY6" fmla="*/ 69031 h 69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32" h="69031">
                    <a:moveTo>
                      <a:pt x="17145" y="69031"/>
                    </a:moveTo>
                    <a:cubicBezTo>
                      <a:pt x="22860" y="63126"/>
                      <a:pt x="19241" y="56077"/>
                      <a:pt x="27432" y="36170"/>
                    </a:cubicBezTo>
                    <a:cubicBezTo>
                      <a:pt x="24861" y="35408"/>
                      <a:pt x="23051" y="45695"/>
                      <a:pt x="20955" y="52077"/>
                    </a:cubicBezTo>
                    <a:cubicBezTo>
                      <a:pt x="14288" y="48743"/>
                      <a:pt x="15050" y="33217"/>
                      <a:pt x="13335" y="21882"/>
                    </a:cubicBezTo>
                    <a:cubicBezTo>
                      <a:pt x="20479" y="-8026"/>
                      <a:pt x="18002" y="43028"/>
                      <a:pt x="23241" y="16358"/>
                    </a:cubicBezTo>
                    <a:cubicBezTo>
                      <a:pt x="30766" y="-22695"/>
                      <a:pt x="6287" y="20930"/>
                      <a:pt x="0" y="17215"/>
                    </a:cubicBezTo>
                    <a:cubicBezTo>
                      <a:pt x="571" y="42837"/>
                      <a:pt x="13621" y="48076"/>
                      <a:pt x="17145" y="69031"/>
                    </a:cubicBezTo>
                    <a:close/>
                  </a:path>
                </a:pathLst>
              </a:custGeom>
              <a:grpFill/>
              <a:ln w="9525" cap="flat">
                <a:noFill/>
                <a:prstDash val="solid"/>
                <a:miter/>
              </a:ln>
            </p:spPr>
            <p:txBody>
              <a:bodyPr rtlCol="0" anchor="ctr"/>
              <a:lstStyle/>
              <a:p>
                <a:endParaRPr lang="en-US"/>
              </a:p>
            </p:txBody>
          </p:sp>
          <p:sp>
            <p:nvSpPr>
              <p:cNvPr id="74470" name="Freeform: Shape 74469">
                <a:extLst>
                  <a:ext uri="{FF2B5EF4-FFF2-40B4-BE49-F238E27FC236}">
                    <a16:creationId xmlns:a16="http://schemas.microsoft.com/office/drawing/2014/main" id="{D682C5BB-7215-4E10-9D00-1048622897CF}"/>
                  </a:ext>
                </a:extLst>
              </p:cNvPr>
              <p:cNvSpPr/>
              <p:nvPr/>
            </p:nvSpPr>
            <p:spPr>
              <a:xfrm>
                <a:off x="16447449" y="6534359"/>
                <a:ext cx="56743" cy="118028"/>
              </a:xfrm>
              <a:custGeom>
                <a:avLst/>
                <a:gdLst>
                  <a:gd name="connsiteX0" fmla="*/ 28895 w 56743"/>
                  <a:gd name="connsiteY0" fmla="*/ 61164 h 118028"/>
                  <a:gd name="connsiteX1" fmla="*/ 54708 w 56743"/>
                  <a:gd name="connsiteY1" fmla="*/ 5252 h 118028"/>
                  <a:gd name="connsiteX2" fmla="*/ 20799 w 56743"/>
                  <a:gd name="connsiteY2" fmla="*/ 13539 h 118028"/>
                  <a:gd name="connsiteX3" fmla="*/ 225 w 56743"/>
                  <a:gd name="connsiteY3" fmla="*/ 79928 h 118028"/>
                  <a:gd name="connsiteX4" fmla="*/ 7750 w 56743"/>
                  <a:gd name="connsiteY4" fmla="*/ 82119 h 118028"/>
                  <a:gd name="connsiteX5" fmla="*/ 6797 w 56743"/>
                  <a:gd name="connsiteY5" fmla="*/ 118028 h 118028"/>
                  <a:gd name="connsiteX6" fmla="*/ 43468 w 56743"/>
                  <a:gd name="connsiteY6" fmla="*/ 83452 h 118028"/>
                  <a:gd name="connsiteX7" fmla="*/ 28895 w 56743"/>
                  <a:gd name="connsiteY7" fmla="*/ 61164 h 118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743" h="118028">
                    <a:moveTo>
                      <a:pt x="28895" y="61164"/>
                    </a:moveTo>
                    <a:cubicBezTo>
                      <a:pt x="42040" y="32017"/>
                      <a:pt x="36230" y="12015"/>
                      <a:pt x="54708" y="5252"/>
                    </a:cubicBezTo>
                    <a:cubicBezTo>
                      <a:pt x="65471" y="-11417"/>
                      <a:pt x="30515" y="17254"/>
                      <a:pt x="20799" y="13539"/>
                    </a:cubicBezTo>
                    <a:cubicBezTo>
                      <a:pt x="34229" y="31065"/>
                      <a:pt x="17465" y="78023"/>
                      <a:pt x="225" y="79928"/>
                    </a:cubicBezTo>
                    <a:cubicBezTo>
                      <a:pt x="-1108" y="92692"/>
                      <a:pt x="3749" y="80119"/>
                      <a:pt x="7750" y="82119"/>
                    </a:cubicBezTo>
                    <a:cubicBezTo>
                      <a:pt x="11369" y="88977"/>
                      <a:pt x="10226" y="102121"/>
                      <a:pt x="6797" y="118028"/>
                    </a:cubicBezTo>
                    <a:cubicBezTo>
                      <a:pt x="25657" y="99835"/>
                      <a:pt x="30991" y="116409"/>
                      <a:pt x="43468" y="83452"/>
                    </a:cubicBezTo>
                    <a:cubicBezTo>
                      <a:pt x="19561" y="84500"/>
                      <a:pt x="45850" y="55163"/>
                      <a:pt x="28895" y="61164"/>
                    </a:cubicBezTo>
                    <a:close/>
                  </a:path>
                </a:pathLst>
              </a:custGeom>
              <a:grpFill/>
              <a:ln w="9525" cap="flat">
                <a:noFill/>
                <a:prstDash val="solid"/>
                <a:miter/>
              </a:ln>
            </p:spPr>
            <p:txBody>
              <a:bodyPr rtlCol="0" anchor="ctr"/>
              <a:lstStyle/>
              <a:p>
                <a:endParaRPr lang="en-US"/>
              </a:p>
            </p:txBody>
          </p:sp>
          <p:sp>
            <p:nvSpPr>
              <p:cNvPr id="74471" name="Freeform: Shape 74470">
                <a:extLst>
                  <a:ext uri="{FF2B5EF4-FFF2-40B4-BE49-F238E27FC236}">
                    <a16:creationId xmlns:a16="http://schemas.microsoft.com/office/drawing/2014/main" id="{BB602A3A-5D57-49B0-B505-1FBBF2D607CB}"/>
                  </a:ext>
                </a:extLst>
              </p:cNvPr>
              <p:cNvSpPr/>
              <p:nvPr/>
            </p:nvSpPr>
            <p:spPr>
              <a:xfrm>
                <a:off x="17140253" y="3024410"/>
                <a:ext cx="68944" cy="94583"/>
              </a:xfrm>
              <a:custGeom>
                <a:avLst/>
                <a:gdLst>
                  <a:gd name="connsiteX0" fmla="*/ 68945 w 68944"/>
                  <a:gd name="connsiteY0" fmla="*/ 28766 h 94583"/>
                  <a:gd name="connsiteX1" fmla="*/ 41608 w 68944"/>
                  <a:gd name="connsiteY1" fmla="*/ 0 h 94583"/>
                  <a:gd name="connsiteX2" fmla="*/ 20939 w 68944"/>
                  <a:gd name="connsiteY2" fmla="*/ 84296 h 94583"/>
                  <a:gd name="connsiteX3" fmla="*/ 3127 w 68944"/>
                  <a:gd name="connsiteY3" fmla="*/ 59246 h 94583"/>
                  <a:gd name="connsiteX4" fmla="*/ 23796 w 68944"/>
                  <a:gd name="connsiteY4" fmla="*/ 94583 h 94583"/>
                  <a:gd name="connsiteX5" fmla="*/ 68945 w 68944"/>
                  <a:gd name="connsiteY5" fmla="*/ 28766 h 94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44" h="94583">
                    <a:moveTo>
                      <a:pt x="68945" y="28766"/>
                    </a:moveTo>
                    <a:cubicBezTo>
                      <a:pt x="65516" y="476"/>
                      <a:pt x="50276" y="6667"/>
                      <a:pt x="41608" y="0"/>
                    </a:cubicBezTo>
                    <a:cubicBezTo>
                      <a:pt x="38655" y="21717"/>
                      <a:pt x="30369" y="67151"/>
                      <a:pt x="20939" y="84296"/>
                    </a:cubicBezTo>
                    <a:cubicBezTo>
                      <a:pt x="21701" y="58674"/>
                      <a:pt x="5699" y="71723"/>
                      <a:pt x="3127" y="59246"/>
                    </a:cubicBezTo>
                    <a:cubicBezTo>
                      <a:pt x="-8017" y="92012"/>
                      <a:pt x="13414" y="82296"/>
                      <a:pt x="23796" y="94583"/>
                    </a:cubicBezTo>
                    <a:cubicBezTo>
                      <a:pt x="35798" y="35147"/>
                      <a:pt x="49609" y="-5905"/>
                      <a:pt x="68945" y="28766"/>
                    </a:cubicBezTo>
                    <a:close/>
                  </a:path>
                </a:pathLst>
              </a:custGeom>
              <a:grpFill/>
              <a:ln w="9525" cap="flat">
                <a:noFill/>
                <a:prstDash val="solid"/>
                <a:miter/>
              </a:ln>
            </p:spPr>
            <p:txBody>
              <a:bodyPr rtlCol="0" anchor="ctr"/>
              <a:lstStyle/>
              <a:p>
                <a:endParaRPr lang="en-US"/>
              </a:p>
            </p:txBody>
          </p:sp>
          <p:sp>
            <p:nvSpPr>
              <p:cNvPr id="74472" name="Freeform: Shape 74471">
                <a:extLst>
                  <a:ext uri="{FF2B5EF4-FFF2-40B4-BE49-F238E27FC236}">
                    <a16:creationId xmlns:a16="http://schemas.microsoft.com/office/drawing/2014/main" id="{D07FF0E4-96F5-4B11-9C56-99BF1B33F776}"/>
                  </a:ext>
                </a:extLst>
              </p:cNvPr>
              <p:cNvSpPr/>
              <p:nvPr/>
            </p:nvSpPr>
            <p:spPr>
              <a:xfrm>
                <a:off x="16985382" y="3595243"/>
                <a:ext cx="21600" cy="20746"/>
              </a:xfrm>
              <a:custGeom>
                <a:avLst/>
                <a:gdLst>
                  <a:gd name="connsiteX0" fmla="*/ 21600 w 21600"/>
                  <a:gd name="connsiteY0" fmla="*/ 0 h 20746"/>
                  <a:gd name="connsiteX1" fmla="*/ 1121 w 21600"/>
                  <a:gd name="connsiteY1" fmla="*/ 1905 h 20746"/>
                  <a:gd name="connsiteX2" fmla="*/ 21600 w 21600"/>
                  <a:gd name="connsiteY2" fmla="*/ 0 h 20746"/>
                </a:gdLst>
                <a:ahLst/>
                <a:cxnLst>
                  <a:cxn ang="0">
                    <a:pos x="connsiteX0" y="connsiteY0"/>
                  </a:cxn>
                  <a:cxn ang="0">
                    <a:pos x="connsiteX1" y="connsiteY1"/>
                  </a:cxn>
                  <a:cxn ang="0">
                    <a:pos x="connsiteX2" y="connsiteY2"/>
                  </a:cxn>
                </a:cxnLst>
                <a:rect l="l" t="t" r="r" b="b"/>
                <a:pathLst>
                  <a:path w="21600" h="20746">
                    <a:moveTo>
                      <a:pt x="21600" y="0"/>
                    </a:moveTo>
                    <a:cubicBezTo>
                      <a:pt x="9694" y="4953"/>
                      <a:pt x="10170" y="15621"/>
                      <a:pt x="1121" y="1905"/>
                    </a:cubicBezTo>
                    <a:cubicBezTo>
                      <a:pt x="-4498" y="28766"/>
                      <a:pt x="12361" y="25813"/>
                      <a:pt x="21600" y="0"/>
                    </a:cubicBezTo>
                    <a:close/>
                  </a:path>
                </a:pathLst>
              </a:custGeom>
              <a:grpFill/>
              <a:ln w="9525" cap="flat">
                <a:noFill/>
                <a:prstDash val="solid"/>
                <a:miter/>
              </a:ln>
            </p:spPr>
            <p:txBody>
              <a:bodyPr rtlCol="0" anchor="ctr"/>
              <a:lstStyle/>
              <a:p>
                <a:endParaRPr lang="en-US"/>
              </a:p>
            </p:txBody>
          </p:sp>
          <p:sp>
            <p:nvSpPr>
              <p:cNvPr id="74473" name="Freeform: Shape 74472">
                <a:extLst>
                  <a:ext uri="{FF2B5EF4-FFF2-40B4-BE49-F238E27FC236}">
                    <a16:creationId xmlns:a16="http://schemas.microsoft.com/office/drawing/2014/main" id="{BA9513D0-EC0E-4D94-9F4B-39FE036AD6E8}"/>
                  </a:ext>
                </a:extLst>
              </p:cNvPr>
              <p:cNvSpPr/>
              <p:nvPr/>
            </p:nvSpPr>
            <p:spPr>
              <a:xfrm>
                <a:off x="16939525" y="3519329"/>
                <a:ext cx="86507" cy="119919"/>
              </a:xfrm>
              <a:custGeom>
                <a:avLst/>
                <a:gdLst>
                  <a:gd name="connsiteX0" fmla="*/ 36216 w 86507"/>
                  <a:gd name="connsiteY0" fmla="*/ 119920 h 119919"/>
                  <a:gd name="connsiteX1" fmla="*/ 27357 w 86507"/>
                  <a:gd name="connsiteY1" fmla="*/ 98393 h 119919"/>
                  <a:gd name="connsiteX2" fmla="*/ 34787 w 86507"/>
                  <a:gd name="connsiteY2" fmla="*/ 91821 h 119919"/>
                  <a:gd name="connsiteX3" fmla="*/ 50789 w 86507"/>
                  <a:gd name="connsiteY3" fmla="*/ 51530 h 119919"/>
                  <a:gd name="connsiteX4" fmla="*/ 69553 w 86507"/>
                  <a:gd name="connsiteY4" fmla="*/ 67437 h 119919"/>
                  <a:gd name="connsiteX5" fmla="*/ 78030 w 86507"/>
                  <a:gd name="connsiteY5" fmla="*/ 33719 h 119919"/>
                  <a:gd name="connsiteX6" fmla="*/ 63267 w 86507"/>
                  <a:gd name="connsiteY6" fmla="*/ 46863 h 119919"/>
                  <a:gd name="connsiteX7" fmla="*/ 86508 w 86507"/>
                  <a:gd name="connsiteY7" fmla="*/ 0 h 119919"/>
                  <a:gd name="connsiteX8" fmla="*/ 33739 w 86507"/>
                  <a:gd name="connsiteY8" fmla="*/ 17717 h 119919"/>
                  <a:gd name="connsiteX9" fmla="*/ 17546 w 86507"/>
                  <a:gd name="connsiteY9" fmla="*/ 58007 h 119919"/>
                  <a:gd name="connsiteX10" fmla="*/ 18404 w 86507"/>
                  <a:gd name="connsiteY10" fmla="*/ 76772 h 119919"/>
                  <a:gd name="connsiteX11" fmla="*/ 1259 w 86507"/>
                  <a:gd name="connsiteY11" fmla="*/ 98298 h 119919"/>
                  <a:gd name="connsiteX12" fmla="*/ 1735 w 86507"/>
                  <a:gd name="connsiteY12" fmla="*/ 107537 h 119919"/>
                  <a:gd name="connsiteX13" fmla="*/ 2211 w 86507"/>
                  <a:gd name="connsiteY13" fmla="*/ 116967 h 119919"/>
                  <a:gd name="connsiteX14" fmla="*/ 36216 w 86507"/>
                  <a:gd name="connsiteY14" fmla="*/ 119920 h 119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6507" h="119919">
                    <a:moveTo>
                      <a:pt x="36216" y="119920"/>
                    </a:moveTo>
                    <a:cubicBezTo>
                      <a:pt x="37168" y="106585"/>
                      <a:pt x="34215" y="99346"/>
                      <a:pt x="27357" y="98393"/>
                    </a:cubicBezTo>
                    <a:cubicBezTo>
                      <a:pt x="30786" y="88964"/>
                      <a:pt x="37454" y="78677"/>
                      <a:pt x="34787" y="91821"/>
                    </a:cubicBezTo>
                    <a:cubicBezTo>
                      <a:pt x="40788" y="91535"/>
                      <a:pt x="44979" y="54959"/>
                      <a:pt x="50789" y="51530"/>
                    </a:cubicBezTo>
                    <a:cubicBezTo>
                      <a:pt x="62314" y="48578"/>
                      <a:pt x="60600" y="66294"/>
                      <a:pt x="69553" y="67437"/>
                    </a:cubicBezTo>
                    <a:cubicBezTo>
                      <a:pt x="72411" y="56293"/>
                      <a:pt x="75173" y="45053"/>
                      <a:pt x="78030" y="33719"/>
                    </a:cubicBezTo>
                    <a:cubicBezTo>
                      <a:pt x="72887" y="31909"/>
                      <a:pt x="68886" y="55436"/>
                      <a:pt x="63267" y="46863"/>
                    </a:cubicBezTo>
                    <a:cubicBezTo>
                      <a:pt x="70125" y="12192"/>
                      <a:pt x="79554" y="30099"/>
                      <a:pt x="86508" y="0"/>
                    </a:cubicBezTo>
                    <a:cubicBezTo>
                      <a:pt x="64410" y="15621"/>
                      <a:pt x="49741" y="10001"/>
                      <a:pt x="33739" y="17717"/>
                    </a:cubicBezTo>
                    <a:cubicBezTo>
                      <a:pt x="28691" y="38767"/>
                      <a:pt x="23643" y="58769"/>
                      <a:pt x="17546" y="58007"/>
                    </a:cubicBezTo>
                    <a:cubicBezTo>
                      <a:pt x="15832" y="67342"/>
                      <a:pt x="21261" y="65627"/>
                      <a:pt x="18404" y="76772"/>
                    </a:cubicBezTo>
                    <a:cubicBezTo>
                      <a:pt x="13927" y="80963"/>
                      <a:pt x="10403" y="78677"/>
                      <a:pt x="1259" y="98298"/>
                    </a:cubicBezTo>
                    <a:cubicBezTo>
                      <a:pt x="-1027" y="105251"/>
                      <a:pt x="211" y="106585"/>
                      <a:pt x="1735" y="107537"/>
                    </a:cubicBezTo>
                    <a:cubicBezTo>
                      <a:pt x="4402" y="106871"/>
                      <a:pt x="3354" y="111824"/>
                      <a:pt x="2211" y="116967"/>
                    </a:cubicBezTo>
                    <a:cubicBezTo>
                      <a:pt x="16308" y="73724"/>
                      <a:pt x="25833" y="113538"/>
                      <a:pt x="36216" y="119920"/>
                    </a:cubicBezTo>
                    <a:close/>
                  </a:path>
                </a:pathLst>
              </a:custGeom>
              <a:grpFill/>
              <a:ln w="9525" cap="flat">
                <a:noFill/>
                <a:prstDash val="solid"/>
                <a:miter/>
              </a:ln>
            </p:spPr>
            <p:txBody>
              <a:bodyPr rtlCol="0" anchor="ctr"/>
              <a:lstStyle/>
              <a:p>
                <a:endParaRPr lang="en-US"/>
              </a:p>
            </p:txBody>
          </p:sp>
          <p:sp>
            <p:nvSpPr>
              <p:cNvPr id="74474" name="Freeform: Shape 74473">
                <a:extLst>
                  <a:ext uri="{FF2B5EF4-FFF2-40B4-BE49-F238E27FC236}">
                    <a16:creationId xmlns:a16="http://schemas.microsoft.com/office/drawing/2014/main" id="{7D0EFABF-BB1E-4023-AC32-A1AF37FD57CD}"/>
                  </a:ext>
                </a:extLst>
              </p:cNvPr>
              <p:cNvSpPr/>
              <p:nvPr/>
            </p:nvSpPr>
            <p:spPr>
              <a:xfrm>
                <a:off x="17102557" y="2932436"/>
                <a:ext cx="21606" cy="27965"/>
              </a:xfrm>
              <a:custGeom>
                <a:avLst/>
                <a:gdLst>
                  <a:gd name="connsiteX0" fmla="*/ 20249 w 21606"/>
                  <a:gd name="connsiteY0" fmla="*/ 23298 h 27965"/>
                  <a:gd name="connsiteX1" fmla="*/ 12630 w 21606"/>
                  <a:gd name="connsiteY1" fmla="*/ 1772 h 27965"/>
                  <a:gd name="connsiteX2" fmla="*/ 8534 w 21606"/>
                  <a:gd name="connsiteY2" fmla="*/ 27965 h 27965"/>
                  <a:gd name="connsiteX3" fmla="*/ 20249 w 21606"/>
                  <a:gd name="connsiteY3" fmla="*/ 23298 h 27965"/>
                </a:gdLst>
                <a:ahLst/>
                <a:cxnLst>
                  <a:cxn ang="0">
                    <a:pos x="connsiteX0" y="connsiteY0"/>
                  </a:cxn>
                  <a:cxn ang="0">
                    <a:pos x="connsiteX1" y="connsiteY1"/>
                  </a:cxn>
                  <a:cxn ang="0">
                    <a:pos x="connsiteX2" y="connsiteY2"/>
                  </a:cxn>
                  <a:cxn ang="0">
                    <a:pos x="connsiteX3" y="connsiteY3"/>
                  </a:cxn>
                </a:cxnLst>
                <a:rect l="l" t="t" r="r" b="b"/>
                <a:pathLst>
                  <a:path w="21606" h="27965">
                    <a:moveTo>
                      <a:pt x="20249" y="23298"/>
                    </a:moveTo>
                    <a:cubicBezTo>
                      <a:pt x="24917" y="37109"/>
                      <a:pt x="16344" y="4820"/>
                      <a:pt x="12630" y="1772"/>
                    </a:cubicBezTo>
                    <a:cubicBezTo>
                      <a:pt x="-15183" y="-1467"/>
                      <a:pt x="12153" y="-3753"/>
                      <a:pt x="8534" y="27965"/>
                    </a:cubicBezTo>
                    <a:cubicBezTo>
                      <a:pt x="12439" y="22346"/>
                      <a:pt x="16344" y="21012"/>
                      <a:pt x="20249" y="23298"/>
                    </a:cubicBezTo>
                    <a:close/>
                  </a:path>
                </a:pathLst>
              </a:custGeom>
              <a:grpFill/>
              <a:ln w="9525" cap="flat">
                <a:noFill/>
                <a:prstDash val="solid"/>
                <a:miter/>
              </a:ln>
            </p:spPr>
            <p:txBody>
              <a:bodyPr rtlCol="0" anchor="ctr"/>
              <a:lstStyle/>
              <a:p>
                <a:endParaRPr lang="en-US"/>
              </a:p>
            </p:txBody>
          </p:sp>
          <p:sp>
            <p:nvSpPr>
              <p:cNvPr id="74475" name="Freeform: Shape 74474">
                <a:extLst>
                  <a:ext uri="{FF2B5EF4-FFF2-40B4-BE49-F238E27FC236}">
                    <a16:creationId xmlns:a16="http://schemas.microsoft.com/office/drawing/2014/main" id="{830A651D-F15A-4AAF-B000-5040D7F3B6E0}"/>
                  </a:ext>
                </a:extLst>
              </p:cNvPr>
              <p:cNvSpPr/>
              <p:nvPr/>
            </p:nvSpPr>
            <p:spPr>
              <a:xfrm>
                <a:off x="16847242" y="3613626"/>
                <a:ext cx="49207" cy="53911"/>
              </a:xfrm>
              <a:custGeom>
                <a:avLst/>
                <a:gdLst>
                  <a:gd name="connsiteX0" fmla="*/ 48107 w 49207"/>
                  <a:gd name="connsiteY0" fmla="*/ 14573 h 53911"/>
                  <a:gd name="connsiteX1" fmla="*/ 34963 w 49207"/>
                  <a:gd name="connsiteY1" fmla="*/ 0 h 53911"/>
                  <a:gd name="connsiteX2" fmla="*/ 387 w 49207"/>
                  <a:gd name="connsiteY2" fmla="*/ 33052 h 53911"/>
                  <a:gd name="connsiteX3" fmla="*/ 6102 w 49207"/>
                  <a:gd name="connsiteY3" fmla="*/ 53912 h 53911"/>
                  <a:gd name="connsiteX4" fmla="*/ 39154 w 49207"/>
                  <a:gd name="connsiteY4" fmla="*/ 48196 h 53911"/>
                  <a:gd name="connsiteX5" fmla="*/ 48107 w 49207"/>
                  <a:gd name="connsiteY5" fmla="*/ 14573 h 53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207" h="53911">
                    <a:moveTo>
                      <a:pt x="48107" y="14573"/>
                    </a:moveTo>
                    <a:cubicBezTo>
                      <a:pt x="52203" y="21622"/>
                      <a:pt x="44202" y="4191"/>
                      <a:pt x="34963" y="0"/>
                    </a:cubicBezTo>
                    <a:cubicBezTo>
                      <a:pt x="29724" y="65246"/>
                      <a:pt x="10198" y="3334"/>
                      <a:pt x="387" y="33052"/>
                    </a:cubicBezTo>
                    <a:cubicBezTo>
                      <a:pt x="-1042" y="45053"/>
                      <a:pt x="1625" y="50863"/>
                      <a:pt x="6102" y="53912"/>
                    </a:cubicBezTo>
                    <a:cubicBezTo>
                      <a:pt x="20008" y="17050"/>
                      <a:pt x="23056" y="68389"/>
                      <a:pt x="39154" y="48196"/>
                    </a:cubicBezTo>
                    <a:cubicBezTo>
                      <a:pt x="40868" y="32480"/>
                      <a:pt x="37534" y="18764"/>
                      <a:pt x="48107" y="14573"/>
                    </a:cubicBezTo>
                    <a:close/>
                  </a:path>
                </a:pathLst>
              </a:custGeom>
              <a:grpFill/>
              <a:ln w="9525" cap="flat">
                <a:noFill/>
                <a:prstDash val="solid"/>
                <a:miter/>
              </a:ln>
            </p:spPr>
            <p:txBody>
              <a:bodyPr rtlCol="0" anchor="ctr"/>
              <a:lstStyle/>
              <a:p>
                <a:endParaRPr lang="en-US"/>
              </a:p>
            </p:txBody>
          </p:sp>
          <p:sp>
            <p:nvSpPr>
              <p:cNvPr id="74476" name="Freeform: Shape 74475">
                <a:extLst>
                  <a:ext uri="{FF2B5EF4-FFF2-40B4-BE49-F238E27FC236}">
                    <a16:creationId xmlns:a16="http://schemas.microsoft.com/office/drawing/2014/main" id="{65F62EAA-011D-4E77-BE17-3330C773AF0D}"/>
                  </a:ext>
                </a:extLst>
              </p:cNvPr>
              <p:cNvSpPr/>
              <p:nvPr/>
            </p:nvSpPr>
            <p:spPr>
              <a:xfrm>
                <a:off x="16245030" y="4976648"/>
                <a:ext cx="25552" cy="28199"/>
              </a:xfrm>
              <a:custGeom>
                <a:avLst/>
                <a:gdLst>
                  <a:gd name="connsiteX0" fmla="*/ 22241 w 25552"/>
                  <a:gd name="connsiteY0" fmla="*/ 15913 h 28199"/>
                  <a:gd name="connsiteX1" fmla="*/ 524 w 25552"/>
                  <a:gd name="connsiteY1" fmla="*/ 8292 h 28199"/>
                  <a:gd name="connsiteX2" fmla="*/ 4620 w 25552"/>
                  <a:gd name="connsiteY2" fmla="*/ 28200 h 28199"/>
                  <a:gd name="connsiteX3" fmla="*/ 15478 w 25552"/>
                  <a:gd name="connsiteY3" fmla="*/ 4292 h 28199"/>
                  <a:gd name="connsiteX4" fmla="*/ 22241 w 25552"/>
                  <a:gd name="connsiteY4" fmla="*/ 15913 h 28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52" h="28199">
                    <a:moveTo>
                      <a:pt x="22241" y="15913"/>
                    </a:moveTo>
                    <a:cubicBezTo>
                      <a:pt x="34147" y="-2280"/>
                      <a:pt x="10906" y="-4947"/>
                      <a:pt x="524" y="8292"/>
                    </a:cubicBezTo>
                    <a:cubicBezTo>
                      <a:pt x="-2524" y="20580"/>
                      <a:pt x="8906" y="14484"/>
                      <a:pt x="4620" y="28200"/>
                    </a:cubicBezTo>
                    <a:cubicBezTo>
                      <a:pt x="12525" y="25914"/>
                      <a:pt x="15192" y="17532"/>
                      <a:pt x="15478" y="4292"/>
                    </a:cubicBezTo>
                    <a:cubicBezTo>
                      <a:pt x="21193" y="3530"/>
                      <a:pt x="18431" y="13912"/>
                      <a:pt x="22241" y="15913"/>
                    </a:cubicBezTo>
                    <a:close/>
                  </a:path>
                </a:pathLst>
              </a:custGeom>
              <a:grpFill/>
              <a:ln w="9525" cap="flat">
                <a:noFill/>
                <a:prstDash val="solid"/>
                <a:miter/>
              </a:ln>
            </p:spPr>
            <p:txBody>
              <a:bodyPr rtlCol="0" anchor="ctr"/>
              <a:lstStyle/>
              <a:p>
                <a:endParaRPr lang="en-US"/>
              </a:p>
            </p:txBody>
          </p:sp>
          <p:sp>
            <p:nvSpPr>
              <p:cNvPr id="74477" name="Freeform: Shape 74476">
                <a:extLst>
                  <a:ext uri="{FF2B5EF4-FFF2-40B4-BE49-F238E27FC236}">
                    <a16:creationId xmlns:a16="http://schemas.microsoft.com/office/drawing/2014/main" id="{199D8D06-F4AA-4528-B8C6-BDA5B0E09BDB}"/>
                  </a:ext>
                </a:extLst>
              </p:cNvPr>
              <p:cNvSpPr/>
              <p:nvPr/>
            </p:nvSpPr>
            <p:spPr>
              <a:xfrm>
                <a:off x="16678082" y="3328829"/>
                <a:ext cx="69289" cy="103060"/>
              </a:xfrm>
              <a:custGeom>
                <a:avLst/>
                <a:gdLst>
                  <a:gd name="connsiteX0" fmla="*/ 3335 w 69289"/>
                  <a:gd name="connsiteY0" fmla="*/ 74867 h 103060"/>
                  <a:gd name="connsiteX1" fmla="*/ 3049 w 69289"/>
                  <a:gd name="connsiteY1" fmla="*/ 103061 h 103060"/>
                  <a:gd name="connsiteX2" fmla="*/ 67915 w 69289"/>
                  <a:gd name="connsiteY2" fmla="*/ 91154 h 103060"/>
                  <a:gd name="connsiteX3" fmla="*/ 51056 w 69289"/>
                  <a:gd name="connsiteY3" fmla="*/ 0 h 103060"/>
                  <a:gd name="connsiteX4" fmla="*/ 28767 w 69289"/>
                  <a:gd name="connsiteY4" fmla="*/ 9906 h 103060"/>
                  <a:gd name="connsiteX5" fmla="*/ 28386 w 69289"/>
                  <a:gd name="connsiteY5" fmla="*/ 47244 h 103060"/>
                  <a:gd name="connsiteX6" fmla="*/ 13337 w 69289"/>
                  <a:gd name="connsiteY6" fmla="*/ 69437 h 103060"/>
                  <a:gd name="connsiteX7" fmla="*/ 13527 w 69289"/>
                  <a:gd name="connsiteY7" fmla="*/ 41529 h 103060"/>
                  <a:gd name="connsiteX8" fmla="*/ 859 w 69289"/>
                  <a:gd name="connsiteY8" fmla="*/ 73914 h 103060"/>
                  <a:gd name="connsiteX9" fmla="*/ 3335 w 69289"/>
                  <a:gd name="connsiteY9" fmla="*/ 74867 h 103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9289" h="103060">
                    <a:moveTo>
                      <a:pt x="3335" y="74867"/>
                    </a:moveTo>
                    <a:cubicBezTo>
                      <a:pt x="11717" y="71819"/>
                      <a:pt x="2764" y="94107"/>
                      <a:pt x="3049" y="103061"/>
                    </a:cubicBezTo>
                    <a:cubicBezTo>
                      <a:pt x="25719" y="88011"/>
                      <a:pt x="41435" y="100679"/>
                      <a:pt x="67915" y="91154"/>
                    </a:cubicBezTo>
                    <a:cubicBezTo>
                      <a:pt x="77249" y="33338"/>
                      <a:pt x="35435" y="41434"/>
                      <a:pt x="51056" y="0"/>
                    </a:cubicBezTo>
                    <a:cubicBezTo>
                      <a:pt x="43531" y="12668"/>
                      <a:pt x="36387" y="-2762"/>
                      <a:pt x="28767" y="9906"/>
                    </a:cubicBezTo>
                    <a:cubicBezTo>
                      <a:pt x="22385" y="31528"/>
                      <a:pt x="34672" y="25718"/>
                      <a:pt x="28386" y="47244"/>
                    </a:cubicBezTo>
                    <a:cubicBezTo>
                      <a:pt x="18575" y="83725"/>
                      <a:pt x="18480" y="55340"/>
                      <a:pt x="13337" y="69437"/>
                    </a:cubicBezTo>
                    <a:cubicBezTo>
                      <a:pt x="6383" y="70485"/>
                      <a:pt x="26290" y="32004"/>
                      <a:pt x="13527" y="41529"/>
                    </a:cubicBezTo>
                    <a:cubicBezTo>
                      <a:pt x="7431" y="62484"/>
                      <a:pt x="10193" y="69533"/>
                      <a:pt x="859" y="73914"/>
                    </a:cubicBezTo>
                    <a:cubicBezTo>
                      <a:pt x="-1618" y="83534"/>
                      <a:pt x="1906" y="79534"/>
                      <a:pt x="3335" y="74867"/>
                    </a:cubicBezTo>
                    <a:close/>
                  </a:path>
                </a:pathLst>
              </a:custGeom>
              <a:grpFill/>
              <a:ln w="9525" cap="flat">
                <a:noFill/>
                <a:prstDash val="solid"/>
                <a:miter/>
              </a:ln>
            </p:spPr>
            <p:txBody>
              <a:bodyPr rtlCol="0" anchor="ctr"/>
              <a:lstStyle/>
              <a:p>
                <a:endParaRPr lang="en-US"/>
              </a:p>
            </p:txBody>
          </p:sp>
          <p:sp>
            <p:nvSpPr>
              <p:cNvPr id="74478" name="Freeform: Shape 74477">
                <a:extLst>
                  <a:ext uri="{FF2B5EF4-FFF2-40B4-BE49-F238E27FC236}">
                    <a16:creationId xmlns:a16="http://schemas.microsoft.com/office/drawing/2014/main" id="{06112090-6E4E-4418-B5C5-F0DA5B5C39F9}"/>
                  </a:ext>
                </a:extLst>
              </p:cNvPr>
              <p:cNvSpPr/>
              <p:nvPr/>
            </p:nvSpPr>
            <p:spPr>
              <a:xfrm>
                <a:off x="16631879" y="3472656"/>
                <a:ext cx="21534" cy="36497"/>
              </a:xfrm>
              <a:custGeom>
                <a:avLst/>
                <a:gdLst>
                  <a:gd name="connsiteX0" fmla="*/ 18677 w 21534"/>
                  <a:gd name="connsiteY0" fmla="*/ 31433 h 36497"/>
                  <a:gd name="connsiteX1" fmla="*/ 21535 w 21534"/>
                  <a:gd name="connsiteY1" fmla="*/ 4191 h 36497"/>
                  <a:gd name="connsiteX2" fmla="*/ 11724 w 21534"/>
                  <a:gd name="connsiteY2" fmla="*/ 0 h 36497"/>
                  <a:gd name="connsiteX3" fmla="*/ 1532 w 21534"/>
                  <a:gd name="connsiteY3" fmla="*/ 24003 h 36497"/>
                  <a:gd name="connsiteX4" fmla="*/ 11629 w 21534"/>
                  <a:gd name="connsiteY4" fmla="*/ 9430 h 36497"/>
                  <a:gd name="connsiteX5" fmla="*/ 18677 w 21534"/>
                  <a:gd name="connsiteY5" fmla="*/ 31433 h 36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34" h="36497">
                    <a:moveTo>
                      <a:pt x="18677" y="31433"/>
                    </a:moveTo>
                    <a:cubicBezTo>
                      <a:pt x="19725" y="22193"/>
                      <a:pt x="15629" y="20383"/>
                      <a:pt x="21535" y="4191"/>
                    </a:cubicBezTo>
                    <a:cubicBezTo>
                      <a:pt x="12391" y="16097"/>
                      <a:pt x="18677" y="2096"/>
                      <a:pt x="11724" y="0"/>
                    </a:cubicBezTo>
                    <a:cubicBezTo>
                      <a:pt x="8200" y="13811"/>
                      <a:pt x="4961" y="13335"/>
                      <a:pt x="1532" y="24003"/>
                    </a:cubicBezTo>
                    <a:cubicBezTo>
                      <a:pt x="-4564" y="48482"/>
                      <a:pt x="9343" y="12097"/>
                      <a:pt x="11629" y="9430"/>
                    </a:cubicBezTo>
                    <a:cubicBezTo>
                      <a:pt x="16106" y="15526"/>
                      <a:pt x="6771" y="49054"/>
                      <a:pt x="18677" y="31433"/>
                    </a:cubicBezTo>
                    <a:close/>
                  </a:path>
                </a:pathLst>
              </a:custGeom>
              <a:grpFill/>
              <a:ln w="9525" cap="flat">
                <a:noFill/>
                <a:prstDash val="solid"/>
                <a:miter/>
              </a:ln>
            </p:spPr>
            <p:txBody>
              <a:bodyPr rtlCol="0" anchor="ctr"/>
              <a:lstStyle/>
              <a:p>
                <a:endParaRPr lang="en-US"/>
              </a:p>
            </p:txBody>
          </p:sp>
          <p:sp>
            <p:nvSpPr>
              <p:cNvPr id="74479" name="Freeform: Shape 74478">
                <a:extLst>
                  <a:ext uri="{FF2B5EF4-FFF2-40B4-BE49-F238E27FC236}">
                    <a16:creationId xmlns:a16="http://schemas.microsoft.com/office/drawing/2014/main" id="{3931D53A-C928-4464-8B52-B4B99815A2E5}"/>
                  </a:ext>
                </a:extLst>
              </p:cNvPr>
              <p:cNvSpPr/>
              <p:nvPr/>
            </p:nvSpPr>
            <p:spPr>
              <a:xfrm>
                <a:off x="16336994" y="2767664"/>
                <a:ext cx="157982" cy="208263"/>
              </a:xfrm>
              <a:custGeom>
                <a:avLst/>
                <a:gdLst>
                  <a:gd name="connsiteX0" fmla="*/ 150590 w 157982"/>
                  <a:gd name="connsiteY0" fmla="*/ 76532 h 208263"/>
                  <a:gd name="connsiteX1" fmla="*/ 63055 w 157982"/>
                  <a:gd name="connsiteY1" fmla="*/ 51863 h 208263"/>
                  <a:gd name="connsiteX2" fmla="*/ 48006 w 157982"/>
                  <a:gd name="connsiteY2" fmla="*/ 103393 h 208263"/>
                  <a:gd name="connsiteX3" fmla="*/ 0 w 157982"/>
                  <a:gd name="connsiteY3" fmla="*/ 167972 h 208263"/>
                  <a:gd name="connsiteX4" fmla="*/ 19145 w 157982"/>
                  <a:gd name="connsiteY4" fmla="*/ 177497 h 208263"/>
                  <a:gd name="connsiteX5" fmla="*/ 2000 w 157982"/>
                  <a:gd name="connsiteY5" fmla="*/ 208263 h 208263"/>
                  <a:gd name="connsiteX6" fmla="*/ 150590 w 157982"/>
                  <a:gd name="connsiteY6" fmla="*/ 76532 h 208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982" h="208263">
                    <a:moveTo>
                      <a:pt x="150590" y="76532"/>
                    </a:moveTo>
                    <a:cubicBezTo>
                      <a:pt x="182308" y="-54627"/>
                      <a:pt x="104203" y="14620"/>
                      <a:pt x="63055" y="51863"/>
                    </a:cubicBezTo>
                    <a:cubicBezTo>
                      <a:pt x="52006" y="77294"/>
                      <a:pt x="53435" y="85581"/>
                      <a:pt x="48006" y="103393"/>
                    </a:cubicBezTo>
                    <a:cubicBezTo>
                      <a:pt x="32480" y="121395"/>
                      <a:pt x="16954" y="139397"/>
                      <a:pt x="0" y="167972"/>
                    </a:cubicBezTo>
                    <a:cubicBezTo>
                      <a:pt x="6001" y="176926"/>
                      <a:pt x="21717" y="153590"/>
                      <a:pt x="19145" y="177497"/>
                    </a:cubicBezTo>
                    <a:cubicBezTo>
                      <a:pt x="12763" y="193785"/>
                      <a:pt x="9239" y="185022"/>
                      <a:pt x="2000" y="208263"/>
                    </a:cubicBezTo>
                    <a:cubicBezTo>
                      <a:pt x="54007" y="150065"/>
                      <a:pt x="96107" y="175973"/>
                      <a:pt x="150590" y="76532"/>
                    </a:cubicBezTo>
                    <a:close/>
                  </a:path>
                </a:pathLst>
              </a:custGeom>
              <a:grpFill/>
              <a:ln w="9525" cap="flat">
                <a:noFill/>
                <a:prstDash val="solid"/>
                <a:miter/>
              </a:ln>
            </p:spPr>
            <p:txBody>
              <a:bodyPr rtlCol="0" anchor="ctr"/>
              <a:lstStyle/>
              <a:p>
                <a:endParaRPr lang="en-US"/>
              </a:p>
            </p:txBody>
          </p:sp>
          <p:sp>
            <p:nvSpPr>
              <p:cNvPr id="74480" name="Freeform: Shape 74479">
                <a:extLst>
                  <a:ext uri="{FF2B5EF4-FFF2-40B4-BE49-F238E27FC236}">
                    <a16:creationId xmlns:a16="http://schemas.microsoft.com/office/drawing/2014/main" id="{38CD4030-0083-4214-9DB4-72F4E1522BCF}"/>
                  </a:ext>
                </a:extLst>
              </p:cNvPr>
              <p:cNvSpPr/>
              <p:nvPr/>
            </p:nvSpPr>
            <p:spPr>
              <a:xfrm>
                <a:off x="16280510" y="2947924"/>
                <a:ext cx="52006" cy="80484"/>
              </a:xfrm>
              <a:custGeom>
                <a:avLst/>
                <a:gdLst>
                  <a:gd name="connsiteX0" fmla="*/ 29528 w 52006"/>
                  <a:gd name="connsiteY0" fmla="*/ 23527 h 80484"/>
                  <a:gd name="connsiteX1" fmla="*/ 30480 w 52006"/>
                  <a:gd name="connsiteY1" fmla="*/ 53530 h 80484"/>
                  <a:gd name="connsiteX2" fmla="*/ 52007 w 52006"/>
                  <a:gd name="connsiteY2" fmla="*/ 24955 h 80484"/>
                  <a:gd name="connsiteX3" fmla="*/ 41338 w 52006"/>
                  <a:gd name="connsiteY3" fmla="*/ 0 h 80484"/>
                  <a:gd name="connsiteX4" fmla="*/ 0 w 52006"/>
                  <a:gd name="connsiteY4" fmla="*/ 78010 h 80484"/>
                  <a:gd name="connsiteX5" fmla="*/ 16288 w 52006"/>
                  <a:gd name="connsiteY5" fmla="*/ 76200 h 80484"/>
                  <a:gd name="connsiteX6" fmla="*/ 29528 w 52006"/>
                  <a:gd name="connsiteY6" fmla="*/ 23527 h 8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006" h="80484">
                    <a:moveTo>
                      <a:pt x="29528" y="23527"/>
                    </a:moveTo>
                    <a:cubicBezTo>
                      <a:pt x="40958" y="18859"/>
                      <a:pt x="29528" y="44387"/>
                      <a:pt x="30480" y="53530"/>
                    </a:cubicBezTo>
                    <a:cubicBezTo>
                      <a:pt x="36671" y="52388"/>
                      <a:pt x="43910" y="42863"/>
                      <a:pt x="52007" y="24955"/>
                    </a:cubicBezTo>
                    <a:cubicBezTo>
                      <a:pt x="48387" y="16669"/>
                      <a:pt x="40005" y="14859"/>
                      <a:pt x="41338" y="0"/>
                    </a:cubicBezTo>
                    <a:cubicBezTo>
                      <a:pt x="27432" y="27241"/>
                      <a:pt x="15621" y="37052"/>
                      <a:pt x="0" y="78010"/>
                    </a:cubicBezTo>
                    <a:cubicBezTo>
                      <a:pt x="4286" y="87249"/>
                      <a:pt x="12002" y="66961"/>
                      <a:pt x="16288" y="76200"/>
                    </a:cubicBezTo>
                    <a:cubicBezTo>
                      <a:pt x="15716" y="65151"/>
                      <a:pt x="13811" y="56102"/>
                      <a:pt x="29528" y="23527"/>
                    </a:cubicBezTo>
                    <a:close/>
                  </a:path>
                </a:pathLst>
              </a:custGeom>
              <a:grpFill/>
              <a:ln w="9525" cap="flat">
                <a:noFill/>
                <a:prstDash val="solid"/>
                <a:miter/>
              </a:ln>
            </p:spPr>
            <p:txBody>
              <a:bodyPr rtlCol="0" anchor="ctr"/>
              <a:lstStyle/>
              <a:p>
                <a:endParaRPr lang="en-US"/>
              </a:p>
            </p:txBody>
          </p:sp>
          <p:sp>
            <p:nvSpPr>
              <p:cNvPr id="74481" name="Freeform: Shape 74480">
                <a:extLst>
                  <a:ext uri="{FF2B5EF4-FFF2-40B4-BE49-F238E27FC236}">
                    <a16:creationId xmlns:a16="http://schemas.microsoft.com/office/drawing/2014/main" id="{BFF34F3B-7A87-450A-8457-C25D1C6EFE06}"/>
                  </a:ext>
                </a:extLst>
              </p:cNvPr>
              <p:cNvSpPr/>
              <p:nvPr/>
            </p:nvSpPr>
            <p:spPr>
              <a:xfrm>
                <a:off x="22343996" y="5170106"/>
                <a:ext cx="43468" cy="81048"/>
              </a:xfrm>
              <a:custGeom>
                <a:avLst/>
                <a:gdLst>
                  <a:gd name="connsiteX0" fmla="*/ 43469 w 43468"/>
                  <a:gd name="connsiteY0" fmla="*/ 29623 h 81048"/>
                  <a:gd name="connsiteX1" fmla="*/ 33944 w 43468"/>
                  <a:gd name="connsiteY1" fmla="*/ 3238 h 81048"/>
                  <a:gd name="connsiteX2" fmla="*/ 3083 w 43468"/>
                  <a:gd name="connsiteY2" fmla="*/ 0 h 81048"/>
                  <a:gd name="connsiteX3" fmla="*/ 10702 w 43468"/>
                  <a:gd name="connsiteY3" fmla="*/ 43148 h 81048"/>
                  <a:gd name="connsiteX4" fmla="*/ 33944 w 43468"/>
                  <a:gd name="connsiteY4" fmla="*/ 37147 h 81048"/>
                  <a:gd name="connsiteX5" fmla="*/ 31372 w 43468"/>
                  <a:gd name="connsiteY5" fmla="*/ 79248 h 81048"/>
                  <a:gd name="connsiteX6" fmla="*/ 43469 w 43468"/>
                  <a:gd name="connsiteY6" fmla="*/ 29623 h 81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68" h="81048">
                    <a:moveTo>
                      <a:pt x="43469" y="29623"/>
                    </a:moveTo>
                    <a:cubicBezTo>
                      <a:pt x="40326" y="20765"/>
                      <a:pt x="34610" y="20003"/>
                      <a:pt x="33944" y="3238"/>
                    </a:cubicBezTo>
                    <a:cubicBezTo>
                      <a:pt x="24323" y="1048"/>
                      <a:pt x="11274" y="28289"/>
                      <a:pt x="3083" y="0"/>
                    </a:cubicBezTo>
                    <a:cubicBezTo>
                      <a:pt x="-5681" y="7620"/>
                      <a:pt x="6607" y="39529"/>
                      <a:pt x="10702" y="43148"/>
                    </a:cubicBezTo>
                    <a:cubicBezTo>
                      <a:pt x="22037" y="48482"/>
                      <a:pt x="21276" y="28956"/>
                      <a:pt x="33944" y="37147"/>
                    </a:cubicBezTo>
                    <a:cubicBezTo>
                      <a:pt x="39277" y="63722"/>
                      <a:pt x="26132" y="52578"/>
                      <a:pt x="31372" y="79248"/>
                    </a:cubicBezTo>
                    <a:cubicBezTo>
                      <a:pt x="56422" y="92202"/>
                      <a:pt x="30419" y="31052"/>
                      <a:pt x="43469" y="29623"/>
                    </a:cubicBezTo>
                    <a:close/>
                  </a:path>
                </a:pathLst>
              </a:custGeom>
              <a:grpFill/>
              <a:ln w="9525" cap="flat">
                <a:noFill/>
                <a:prstDash val="solid"/>
                <a:miter/>
              </a:ln>
            </p:spPr>
            <p:txBody>
              <a:bodyPr rtlCol="0" anchor="ctr"/>
              <a:lstStyle/>
              <a:p>
                <a:endParaRPr lang="en-US"/>
              </a:p>
            </p:txBody>
          </p:sp>
          <p:sp>
            <p:nvSpPr>
              <p:cNvPr id="74482" name="Freeform: Shape 74481">
                <a:extLst>
                  <a:ext uri="{FF2B5EF4-FFF2-40B4-BE49-F238E27FC236}">
                    <a16:creationId xmlns:a16="http://schemas.microsoft.com/office/drawing/2014/main" id="{A912E5C1-FE3B-460B-868A-FD2D306129C2}"/>
                  </a:ext>
                </a:extLst>
              </p:cNvPr>
              <p:cNvSpPr/>
              <p:nvPr/>
            </p:nvSpPr>
            <p:spPr>
              <a:xfrm>
                <a:off x="21255949" y="7190074"/>
                <a:ext cx="425426" cy="227436"/>
              </a:xfrm>
              <a:custGeom>
                <a:avLst/>
                <a:gdLst>
                  <a:gd name="connsiteX0" fmla="*/ 425427 w 425426"/>
                  <a:gd name="connsiteY0" fmla="*/ 30480 h 227436"/>
                  <a:gd name="connsiteX1" fmla="*/ 391803 w 425426"/>
                  <a:gd name="connsiteY1" fmla="*/ 0 h 227436"/>
                  <a:gd name="connsiteX2" fmla="*/ 239880 w 425426"/>
                  <a:gd name="connsiteY2" fmla="*/ 54578 h 227436"/>
                  <a:gd name="connsiteX3" fmla="*/ 232736 w 425426"/>
                  <a:gd name="connsiteY3" fmla="*/ 36385 h 227436"/>
                  <a:gd name="connsiteX4" fmla="*/ 197398 w 425426"/>
                  <a:gd name="connsiteY4" fmla="*/ 56578 h 227436"/>
                  <a:gd name="connsiteX5" fmla="*/ 161203 w 425426"/>
                  <a:gd name="connsiteY5" fmla="*/ 50863 h 227436"/>
                  <a:gd name="connsiteX6" fmla="*/ 127866 w 425426"/>
                  <a:gd name="connsiteY6" fmla="*/ 88582 h 227436"/>
                  <a:gd name="connsiteX7" fmla="*/ 35759 w 425426"/>
                  <a:gd name="connsiteY7" fmla="*/ 159448 h 227436"/>
                  <a:gd name="connsiteX8" fmla="*/ 12137 w 425426"/>
                  <a:gd name="connsiteY8" fmla="*/ 198501 h 227436"/>
                  <a:gd name="connsiteX9" fmla="*/ 1945 w 425426"/>
                  <a:gd name="connsiteY9" fmla="*/ 179641 h 227436"/>
                  <a:gd name="connsiteX10" fmla="*/ 15566 w 425426"/>
                  <a:gd name="connsiteY10" fmla="*/ 224790 h 227436"/>
                  <a:gd name="connsiteX11" fmla="*/ 25662 w 425426"/>
                  <a:gd name="connsiteY11" fmla="*/ 226409 h 227436"/>
                  <a:gd name="connsiteX12" fmla="*/ 25568 w 425426"/>
                  <a:gd name="connsiteY12" fmla="*/ 183451 h 227436"/>
                  <a:gd name="connsiteX13" fmla="*/ 39093 w 425426"/>
                  <a:gd name="connsiteY13" fmla="*/ 194310 h 227436"/>
                  <a:gd name="connsiteX14" fmla="*/ 42522 w 425426"/>
                  <a:gd name="connsiteY14" fmla="*/ 194881 h 227436"/>
                  <a:gd name="connsiteX15" fmla="*/ 56238 w 425426"/>
                  <a:gd name="connsiteY15" fmla="*/ 222885 h 227436"/>
                  <a:gd name="connsiteX16" fmla="*/ 141582 w 425426"/>
                  <a:gd name="connsiteY16" fmla="*/ 176689 h 227436"/>
                  <a:gd name="connsiteX17" fmla="*/ 162537 w 425426"/>
                  <a:gd name="connsiteY17" fmla="*/ 190023 h 227436"/>
                  <a:gd name="connsiteX18" fmla="*/ 176253 w 425426"/>
                  <a:gd name="connsiteY18" fmla="*/ 165068 h 227436"/>
                  <a:gd name="connsiteX19" fmla="*/ 222449 w 425426"/>
                  <a:gd name="connsiteY19" fmla="*/ 180689 h 227436"/>
                  <a:gd name="connsiteX20" fmla="*/ 229402 w 425426"/>
                  <a:gd name="connsiteY20" fmla="*/ 156019 h 227436"/>
                  <a:gd name="connsiteX21" fmla="*/ 392566 w 425426"/>
                  <a:gd name="connsiteY21" fmla="*/ 111537 h 227436"/>
                  <a:gd name="connsiteX22" fmla="*/ 377516 w 425426"/>
                  <a:gd name="connsiteY22" fmla="*/ 75056 h 227436"/>
                  <a:gd name="connsiteX23" fmla="*/ 388279 w 425426"/>
                  <a:gd name="connsiteY23" fmla="*/ 42386 h 227436"/>
                  <a:gd name="connsiteX24" fmla="*/ 392185 w 425426"/>
                  <a:gd name="connsiteY24" fmla="*/ 68580 h 227436"/>
                  <a:gd name="connsiteX25" fmla="*/ 425427 w 425426"/>
                  <a:gd name="connsiteY25" fmla="*/ 30480 h 22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25426" h="227436">
                    <a:moveTo>
                      <a:pt x="425427" y="30480"/>
                    </a:moveTo>
                    <a:cubicBezTo>
                      <a:pt x="418092" y="9620"/>
                      <a:pt x="394375" y="45720"/>
                      <a:pt x="391803" y="0"/>
                    </a:cubicBezTo>
                    <a:cubicBezTo>
                      <a:pt x="340464" y="40195"/>
                      <a:pt x="287028" y="6191"/>
                      <a:pt x="239880" y="54578"/>
                    </a:cubicBezTo>
                    <a:cubicBezTo>
                      <a:pt x="233879" y="56864"/>
                      <a:pt x="233212" y="46863"/>
                      <a:pt x="232736" y="36385"/>
                    </a:cubicBezTo>
                    <a:cubicBezTo>
                      <a:pt x="224354" y="51815"/>
                      <a:pt x="199875" y="26098"/>
                      <a:pt x="197398" y="56578"/>
                    </a:cubicBezTo>
                    <a:cubicBezTo>
                      <a:pt x="186349" y="38005"/>
                      <a:pt x="173681" y="40767"/>
                      <a:pt x="161203" y="50863"/>
                    </a:cubicBezTo>
                    <a:cubicBezTo>
                      <a:pt x="148916" y="60960"/>
                      <a:pt x="137391" y="78200"/>
                      <a:pt x="127866" y="88582"/>
                    </a:cubicBezTo>
                    <a:cubicBezTo>
                      <a:pt x="88052" y="56388"/>
                      <a:pt x="53190" y="104489"/>
                      <a:pt x="35759" y="159448"/>
                    </a:cubicBezTo>
                    <a:cubicBezTo>
                      <a:pt x="27853" y="121062"/>
                      <a:pt x="12042" y="163353"/>
                      <a:pt x="12137" y="198501"/>
                    </a:cubicBezTo>
                    <a:cubicBezTo>
                      <a:pt x="8708" y="192405"/>
                      <a:pt x="8613" y="178212"/>
                      <a:pt x="1945" y="179641"/>
                    </a:cubicBezTo>
                    <a:cubicBezTo>
                      <a:pt x="-4436" y="195739"/>
                      <a:pt x="6136" y="220218"/>
                      <a:pt x="15566" y="224790"/>
                    </a:cubicBezTo>
                    <a:cubicBezTo>
                      <a:pt x="16899" y="183832"/>
                      <a:pt x="16804" y="235172"/>
                      <a:pt x="25662" y="226409"/>
                    </a:cubicBezTo>
                    <a:cubicBezTo>
                      <a:pt x="31949" y="211074"/>
                      <a:pt x="23662" y="210502"/>
                      <a:pt x="25568" y="183451"/>
                    </a:cubicBezTo>
                    <a:cubicBezTo>
                      <a:pt x="28615" y="190690"/>
                      <a:pt x="33283" y="194024"/>
                      <a:pt x="39093" y="194310"/>
                    </a:cubicBezTo>
                    <a:cubicBezTo>
                      <a:pt x="32139" y="221361"/>
                      <a:pt x="44236" y="233267"/>
                      <a:pt x="42522" y="194881"/>
                    </a:cubicBezTo>
                    <a:cubicBezTo>
                      <a:pt x="44712" y="209835"/>
                      <a:pt x="52904" y="210693"/>
                      <a:pt x="56238" y="222885"/>
                    </a:cubicBezTo>
                    <a:cubicBezTo>
                      <a:pt x="83765" y="183928"/>
                      <a:pt x="119960" y="232696"/>
                      <a:pt x="141582" y="176689"/>
                    </a:cubicBezTo>
                    <a:cubicBezTo>
                      <a:pt x="145868" y="180403"/>
                      <a:pt x="154821" y="188404"/>
                      <a:pt x="162537" y="190023"/>
                    </a:cubicBezTo>
                    <a:cubicBezTo>
                      <a:pt x="170538" y="191643"/>
                      <a:pt x="177205" y="186880"/>
                      <a:pt x="176253" y="165068"/>
                    </a:cubicBezTo>
                    <a:cubicBezTo>
                      <a:pt x="187016" y="211741"/>
                      <a:pt x="209495" y="132588"/>
                      <a:pt x="222449" y="180689"/>
                    </a:cubicBezTo>
                    <a:cubicBezTo>
                      <a:pt x="226736" y="177641"/>
                      <a:pt x="229688" y="170783"/>
                      <a:pt x="229402" y="156019"/>
                    </a:cubicBezTo>
                    <a:cubicBezTo>
                      <a:pt x="286743" y="224314"/>
                      <a:pt x="327796" y="32194"/>
                      <a:pt x="392566" y="111537"/>
                    </a:cubicBezTo>
                    <a:cubicBezTo>
                      <a:pt x="395804" y="80867"/>
                      <a:pt x="375992" y="102012"/>
                      <a:pt x="377516" y="75056"/>
                    </a:cubicBezTo>
                    <a:cubicBezTo>
                      <a:pt x="376754" y="53530"/>
                      <a:pt x="382945" y="49149"/>
                      <a:pt x="388279" y="42386"/>
                    </a:cubicBezTo>
                    <a:cubicBezTo>
                      <a:pt x="392566" y="44386"/>
                      <a:pt x="391518" y="58483"/>
                      <a:pt x="392185" y="68580"/>
                    </a:cubicBezTo>
                    <a:cubicBezTo>
                      <a:pt x="404853" y="59436"/>
                      <a:pt x="410568" y="35242"/>
                      <a:pt x="425427" y="30480"/>
                    </a:cubicBezTo>
                    <a:close/>
                  </a:path>
                </a:pathLst>
              </a:custGeom>
              <a:grpFill/>
              <a:ln w="9525" cap="flat">
                <a:noFill/>
                <a:prstDash val="solid"/>
                <a:miter/>
              </a:ln>
            </p:spPr>
            <p:txBody>
              <a:bodyPr rtlCol="0" anchor="ctr"/>
              <a:lstStyle/>
              <a:p>
                <a:endParaRPr lang="en-US"/>
              </a:p>
            </p:txBody>
          </p:sp>
          <p:sp>
            <p:nvSpPr>
              <p:cNvPr id="74483" name="Freeform: Shape 74482">
                <a:extLst>
                  <a:ext uri="{FF2B5EF4-FFF2-40B4-BE49-F238E27FC236}">
                    <a16:creationId xmlns:a16="http://schemas.microsoft.com/office/drawing/2014/main" id="{9EA267BE-A54B-4A11-81D9-81F87C9CF6A2}"/>
                  </a:ext>
                </a:extLst>
              </p:cNvPr>
              <p:cNvSpPr/>
              <p:nvPr/>
            </p:nvSpPr>
            <p:spPr>
              <a:xfrm>
                <a:off x="21053583" y="3860836"/>
                <a:ext cx="53149" cy="60733"/>
              </a:xfrm>
              <a:custGeom>
                <a:avLst/>
                <a:gdLst>
                  <a:gd name="connsiteX0" fmla="*/ 53054 w 53149"/>
                  <a:gd name="connsiteY0" fmla="*/ 9108 h 60733"/>
                  <a:gd name="connsiteX1" fmla="*/ 0 w 53149"/>
                  <a:gd name="connsiteY1" fmla="*/ 8727 h 60733"/>
                  <a:gd name="connsiteX2" fmla="*/ 26575 w 53149"/>
                  <a:gd name="connsiteY2" fmla="*/ 47684 h 60733"/>
                  <a:gd name="connsiteX3" fmla="*/ 33147 w 53149"/>
                  <a:gd name="connsiteY3" fmla="*/ 14442 h 60733"/>
                  <a:gd name="connsiteX4" fmla="*/ 36576 w 53149"/>
                  <a:gd name="connsiteY4" fmla="*/ 57971 h 60733"/>
                  <a:gd name="connsiteX5" fmla="*/ 53150 w 53149"/>
                  <a:gd name="connsiteY5" fmla="*/ 60733 h 60733"/>
                  <a:gd name="connsiteX6" fmla="*/ 53054 w 53149"/>
                  <a:gd name="connsiteY6" fmla="*/ 9108 h 60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49" h="60733">
                    <a:moveTo>
                      <a:pt x="53054" y="9108"/>
                    </a:moveTo>
                    <a:cubicBezTo>
                      <a:pt x="31052" y="-15562"/>
                      <a:pt x="20479" y="18823"/>
                      <a:pt x="0" y="8727"/>
                    </a:cubicBezTo>
                    <a:cubicBezTo>
                      <a:pt x="2477" y="37111"/>
                      <a:pt x="16669" y="37397"/>
                      <a:pt x="26575" y="47684"/>
                    </a:cubicBezTo>
                    <a:cubicBezTo>
                      <a:pt x="25622" y="27872"/>
                      <a:pt x="27337" y="15585"/>
                      <a:pt x="33147" y="14442"/>
                    </a:cubicBezTo>
                    <a:cubicBezTo>
                      <a:pt x="40291" y="28539"/>
                      <a:pt x="30861" y="35111"/>
                      <a:pt x="36576" y="57971"/>
                    </a:cubicBezTo>
                    <a:cubicBezTo>
                      <a:pt x="42101" y="58923"/>
                      <a:pt x="47625" y="59781"/>
                      <a:pt x="53150" y="60733"/>
                    </a:cubicBezTo>
                    <a:cubicBezTo>
                      <a:pt x="50102" y="35016"/>
                      <a:pt x="50102" y="33682"/>
                      <a:pt x="53054" y="9108"/>
                    </a:cubicBezTo>
                    <a:close/>
                  </a:path>
                </a:pathLst>
              </a:custGeom>
              <a:grpFill/>
              <a:ln w="9525" cap="flat">
                <a:noFill/>
                <a:prstDash val="solid"/>
                <a:miter/>
              </a:ln>
            </p:spPr>
            <p:txBody>
              <a:bodyPr rtlCol="0" anchor="ctr"/>
              <a:lstStyle/>
              <a:p>
                <a:endParaRPr lang="en-US"/>
              </a:p>
            </p:txBody>
          </p:sp>
          <p:sp>
            <p:nvSpPr>
              <p:cNvPr id="74484" name="Freeform: Shape 74483">
                <a:extLst>
                  <a:ext uri="{FF2B5EF4-FFF2-40B4-BE49-F238E27FC236}">
                    <a16:creationId xmlns:a16="http://schemas.microsoft.com/office/drawing/2014/main" id="{9CD4899F-6F57-43F8-9E93-37E3E482BBAD}"/>
                  </a:ext>
                </a:extLst>
              </p:cNvPr>
              <p:cNvSpPr/>
              <p:nvPr/>
            </p:nvSpPr>
            <p:spPr>
              <a:xfrm>
                <a:off x="20990413" y="4375150"/>
                <a:ext cx="30785" cy="67436"/>
              </a:xfrm>
              <a:custGeom>
                <a:avLst/>
                <a:gdLst>
                  <a:gd name="connsiteX0" fmla="*/ 30785 w 30785"/>
                  <a:gd name="connsiteY0" fmla="*/ 29623 h 67436"/>
                  <a:gd name="connsiteX1" fmla="*/ 24117 w 30785"/>
                  <a:gd name="connsiteY1" fmla="*/ 19907 h 67436"/>
                  <a:gd name="connsiteX2" fmla="*/ 24117 w 30785"/>
                  <a:gd name="connsiteY2" fmla="*/ 11335 h 67436"/>
                  <a:gd name="connsiteX3" fmla="*/ 7449 w 30785"/>
                  <a:gd name="connsiteY3" fmla="*/ 0 h 67436"/>
                  <a:gd name="connsiteX4" fmla="*/ 876 w 30785"/>
                  <a:gd name="connsiteY4" fmla="*/ 67437 h 67436"/>
                  <a:gd name="connsiteX5" fmla="*/ 30785 w 30785"/>
                  <a:gd name="connsiteY5" fmla="*/ 29623 h 6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85" h="67436">
                    <a:moveTo>
                      <a:pt x="30785" y="29623"/>
                    </a:moveTo>
                    <a:cubicBezTo>
                      <a:pt x="30690" y="21146"/>
                      <a:pt x="26689" y="22193"/>
                      <a:pt x="24117" y="19907"/>
                    </a:cubicBezTo>
                    <a:cubicBezTo>
                      <a:pt x="20307" y="17526"/>
                      <a:pt x="22212" y="10859"/>
                      <a:pt x="24117" y="11335"/>
                    </a:cubicBezTo>
                    <a:cubicBezTo>
                      <a:pt x="24594" y="-7334"/>
                      <a:pt x="12307" y="5429"/>
                      <a:pt x="7449" y="0"/>
                    </a:cubicBezTo>
                    <a:cubicBezTo>
                      <a:pt x="4591" y="20384"/>
                      <a:pt x="-2457" y="29718"/>
                      <a:pt x="876" y="67437"/>
                    </a:cubicBezTo>
                    <a:cubicBezTo>
                      <a:pt x="16878" y="55340"/>
                      <a:pt x="8878" y="28194"/>
                      <a:pt x="30785" y="29623"/>
                    </a:cubicBezTo>
                    <a:close/>
                  </a:path>
                </a:pathLst>
              </a:custGeom>
              <a:grpFill/>
              <a:ln w="9525" cap="flat">
                <a:noFill/>
                <a:prstDash val="solid"/>
                <a:miter/>
              </a:ln>
            </p:spPr>
            <p:txBody>
              <a:bodyPr rtlCol="0" anchor="ctr"/>
              <a:lstStyle/>
              <a:p>
                <a:endParaRPr lang="en-US"/>
              </a:p>
            </p:txBody>
          </p:sp>
          <p:sp>
            <p:nvSpPr>
              <p:cNvPr id="74485" name="Freeform: Shape 74484">
                <a:extLst>
                  <a:ext uri="{FF2B5EF4-FFF2-40B4-BE49-F238E27FC236}">
                    <a16:creationId xmlns:a16="http://schemas.microsoft.com/office/drawing/2014/main" id="{FC09B65D-99FE-476C-AAB8-70F7207EA4C4}"/>
                  </a:ext>
                </a:extLst>
              </p:cNvPr>
              <p:cNvSpPr/>
              <p:nvPr/>
            </p:nvSpPr>
            <p:spPr>
              <a:xfrm>
                <a:off x="20821554" y="4293733"/>
                <a:ext cx="81366" cy="105291"/>
              </a:xfrm>
              <a:custGeom>
                <a:avLst/>
                <a:gdLst>
                  <a:gd name="connsiteX0" fmla="*/ 79820 w 81366"/>
                  <a:gd name="connsiteY0" fmla="*/ 82370 h 105291"/>
                  <a:gd name="connsiteX1" fmla="*/ 79724 w 81366"/>
                  <a:gd name="connsiteY1" fmla="*/ 5122 h 105291"/>
                  <a:gd name="connsiteX2" fmla="*/ 36481 w 81366"/>
                  <a:gd name="connsiteY2" fmla="*/ 6551 h 105291"/>
                  <a:gd name="connsiteX3" fmla="*/ 49816 w 81366"/>
                  <a:gd name="connsiteY3" fmla="*/ 34554 h 105291"/>
                  <a:gd name="connsiteX4" fmla="*/ 43149 w 81366"/>
                  <a:gd name="connsiteY4" fmla="*/ 50556 h 105291"/>
                  <a:gd name="connsiteX5" fmla="*/ 13240 w 81366"/>
                  <a:gd name="connsiteY5" fmla="*/ 37031 h 105291"/>
                  <a:gd name="connsiteX6" fmla="*/ 0 w 81366"/>
                  <a:gd name="connsiteY6" fmla="*/ 359 h 105291"/>
                  <a:gd name="connsiteX7" fmla="*/ 19812 w 81366"/>
                  <a:gd name="connsiteY7" fmla="*/ 72368 h 105291"/>
                  <a:gd name="connsiteX8" fmla="*/ 29718 w 81366"/>
                  <a:gd name="connsiteY8" fmla="*/ 39793 h 105291"/>
                  <a:gd name="connsiteX9" fmla="*/ 33052 w 81366"/>
                  <a:gd name="connsiteY9" fmla="*/ 74655 h 105291"/>
                  <a:gd name="connsiteX10" fmla="*/ 56388 w 81366"/>
                  <a:gd name="connsiteY10" fmla="*/ 95705 h 105291"/>
                  <a:gd name="connsiteX11" fmla="*/ 79820 w 81366"/>
                  <a:gd name="connsiteY11" fmla="*/ 82370 h 10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1366" h="105291">
                    <a:moveTo>
                      <a:pt x="79820" y="82370"/>
                    </a:moveTo>
                    <a:cubicBezTo>
                      <a:pt x="87249" y="54176"/>
                      <a:pt x="64675" y="39698"/>
                      <a:pt x="79724" y="5122"/>
                    </a:cubicBezTo>
                    <a:cubicBezTo>
                      <a:pt x="63722" y="10932"/>
                      <a:pt x="58960" y="19790"/>
                      <a:pt x="36481" y="6551"/>
                    </a:cubicBezTo>
                    <a:cubicBezTo>
                      <a:pt x="33528" y="33792"/>
                      <a:pt x="47340" y="20457"/>
                      <a:pt x="49816" y="34554"/>
                    </a:cubicBezTo>
                    <a:cubicBezTo>
                      <a:pt x="48292" y="41889"/>
                      <a:pt x="46863" y="49318"/>
                      <a:pt x="43149" y="50556"/>
                    </a:cubicBezTo>
                    <a:cubicBezTo>
                      <a:pt x="35528" y="34649"/>
                      <a:pt x="21622" y="2741"/>
                      <a:pt x="13240" y="37031"/>
                    </a:cubicBezTo>
                    <a:cubicBezTo>
                      <a:pt x="5429" y="33030"/>
                      <a:pt x="11239" y="-4022"/>
                      <a:pt x="0" y="359"/>
                    </a:cubicBezTo>
                    <a:cubicBezTo>
                      <a:pt x="953" y="38079"/>
                      <a:pt x="10383" y="55414"/>
                      <a:pt x="19812" y="72368"/>
                    </a:cubicBezTo>
                    <a:cubicBezTo>
                      <a:pt x="13145" y="54652"/>
                      <a:pt x="16193" y="26267"/>
                      <a:pt x="29718" y="39793"/>
                    </a:cubicBezTo>
                    <a:cubicBezTo>
                      <a:pt x="36672" y="43413"/>
                      <a:pt x="24955" y="61796"/>
                      <a:pt x="33052" y="74655"/>
                    </a:cubicBezTo>
                    <a:cubicBezTo>
                      <a:pt x="43053" y="60176"/>
                      <a:pt x="63151" y="82179"/>
                      <a:pt x="56388" y="95705"/>
                    </a:cubicBezTo>
                    <a:cubicBezTo>
                      <a:pt x="64865" y="131519"/>
                      <a:pt x="74009" y="53318"/>
                      <a:pt x="79820" y="82370"/>
                    </a:cubicBezTo>
                    <a:close/>
                  </a:path>
                </a:pathLst>
              </a:custGeom>
              <a:grpFill/>
              <a:ln w="9525" cap="flat">
                <a:noFill/>
                <a:prstDash val="solid"/>
                <a:miter/>
              </a:ln>
            </p:spPr>
            <p:txBody>
              <a:bodyPr rtlCol="0" anchor="ctr"/>
              <a:lstStyle/>
              <a:p>
                <a:endParaRPr lang="en-US"/>
              </a:p>
            </p:txBody>
          </p:sp>
          <p:sp>
            <p:nvSpPr>
              <p:cNvPr id="74486" name="Freeform: Shape 74485">
                <a:extLst>
                  <a:ext uri="{FF2B5EF4-FFF2-40B4-BE49-F238E27FC236}">
                    <a16:creationId xmlns:a16="http://schemas.microsoft.com/office/drawing/2014/main" id="{6723851A-F641-4248-87A4-9F828D15A914}"/>
                  </a:ext>
                </a:extLst>
              </p:cNvPr>
              <p:cNvSpPr/>
              <p:nvPr/>
            </p:nvSpPr>
            <p:spPr>
              <a:xfrm>
                <a:off x="20824888" y="4084026"/>
                <a:ext cx="116109" cy="80526"/>
              </a:xfrm>
              <a:custGeom>
                <a:avLst/>
                <a:gdLst>
                  <a:gd name="connsiteX0" fmla="*/ 116110 w 116109"/>
                  <a:gd name="connsiteY0" fmla="*/ 49951 h 80526"/>
                  <a:gd name="connsiteX1" fmla="*/ 62960 w 116109"/>
                  <a:gd name="connsiteY1" fmla="*/ 32425 h 80526"/>
                  <a:gd name="connsiteX2" fmla="*/ 66294 w 116109"/>
                  <a:gd name="connsiteY2" fmla="*/ 7279 h 80526"/>
                  <a:gd name="connsiteX3" fmla="*/ 0 w 116109"/>
                  <a:gd name="connsiteY3" fmla="*/ 38902 h 80526"/>
                  <a:gd name="connsiteX4" fmla="*/ 6572 w 116109"/>
                  <a:gd name="connsiteY4" fmla="*/ 14328 h 80526"/>
                  <a:gd name="connsiteX5" fmla="*/ 43148 w 116109"/>
                  <a:gd name="connsiteY5" fmla="*/ 80527 h 80526"/>
                  <a:gd name="connsiteX6" fmla="*/ 39814 w 116109"/>
                  <a:gd name="connsiteY6" fmla="*/ 45570 h 80526"/>
                  <a:gd name="connsiteX7" fmla="*/ 59721 w 116109"/>
                  <a:gd name="connsiteY7" fmla="*/ 40426 h 80526"/>
                  <a:gd name="connsiteX8" fmla="*/ 116110 w 116109"/>
                  <a:gd name="connsiteY8" fmla="*/ 49951 h 80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6109" h="80526">
                    <a:moveTo>
                      <a:pt x="116110" y="49951"/>
                    </a:moveTo>
                    <a:cubicBezTo>
                      <a:pt x="101155" y="51571"/>
                      <a:pt x="76676" y="5660"/>
                      <a:pt x="62960" y="32425"/>
                    </a:cubicBezTo>
                    <a:cubicBezTo>
                      <a:pt x="54769" y="30139"/>
                      <a:pt x="62198" y="3850"/>
                      <a:pt x="66294" y="7279"/>
                    </a:cubicBezTo>
                    <a:cubicBezTo>
                      <a:pt x="43624" y="14804"/>
                      <a:pt x="4953" y="-29582"/>
                      <a:pt x="0" y="38902"/>
                    </a:cubicBezTo>
                    <a:cubicBezTo>
                      <a:pt x="7048" y="44141"/>
                      <a:pt x="6286" y="27758"/>
                      <a:pt x="6572" y="14328"/>
                    </a:cubicBezTo>
                    <a:cubicBezTo>
                      <a:pt x="12096" y="52428"/>
                      <a:pt x="29813" y="61191"/>
                      <a:pt x="43148" y="80527"/>
                    </a:cubicBezTo>
                    <a:cubicBezTo>
                      <a:pt x="40576" y="72526"/>
                      <a:pt x="39528" y="60524"/>
                      <a:pt x="39814" y="45570"/>
                    </a:cubicBezTo>
                    <a:cubicBezTo>
                      <a:pt x="48863" y="55190"/>
                      <a:pt x="55530" y="62048"/>
                      <a:pt x="59721" y="40426"/>
                    </a:cubicBezTo>
                    <a:cubicBezTo>
                      <a:pt x="72104" y="66334"/>
                      <a:pt x="98203" y="56905"/>
                      <a:pt x="116110" y="49951"/>
                    </a:cubicBezTo>
                    <a:close/>
                  </a:path>
                </a:pathLst>
              </a:custGeom>
              <a:grpFill/>
              <a:ln w="9525" cap="flat">
                <a:noFill/>
                <a:prstDash val="solid"/>
                <a:miter/>
              </a:ln>
            </p:spPr>
            <p:txBody>
              <a:bodyPr rtlCol="0" anchor="ctr"/>
              <a:lstStyle/>
              <a:p>
                <a:endParaRPr lang="en-US"/>
              </a:p>
            </p:txBody>
          </p:sp>
          <p:sp>
            <p:nvSpPr>
              <p:cNvPr id="74487" name="Freeform: Shape 74486">
                <a:extLst>
                  <a:ext uri="{FF2B5EF4-FFF2-40B4-BE49-F238E27FC236}">
                    <a16:creationId xmlns:a16="http://schemas.microsoft.com/office/drawing/2014/main" id="{CDB0AAD7-B15D-491C-9165-EAF2F2D49CB1}"/>
                  </a:ext>
                </a:extLst>
              </p:cNvPr>
              <p:cNvSpPr/>
              <p:nvPr/>
            </p:nvSpPr>
            <p:spPr>
              <a:xfrm>
                <a:off x="17864995" y="7949711"/>
                <a:ext cx="121729" cy="272681"/>
              </a:xfrm>
              <a:custGeom>
                <a:avLst/>
                <a:gdLst>
                  <a:gd name="connsiteX0" fmla="*/ 75533 w 121729"/>
                  <a:gd name="connsiteY0" fmla="*/ 113995 h 272681"/>
                  <a:gd name="connsiteX1" fmla="*/ 73628 w 121729"/>
                  <a:gd name="connsiteY1" fmla="*/ 96088 h 272681"/>
                  <a:gd name="connsiteX2" fmla="*/ 78676 w 121729"/>
                  <a:gd name="connsiteY2" fmla="*/ 53321 h 272681"/>
                  <a:gd name="connsiteX3" fmla="*/ 71628 w 121729"/>
                  <a:gd name="connsiteY3" fmla="*/ 78181 h 272681"/>
                  <a:gd name="connsiteX4" fmla="*/ 28004 w 121729"/>
                  <a:gd name="connsiteY4" fmla="*/ 34366 h 272681"/>
                  <a:gd name="connsiteX5" fmla="*/ 43053 w 121729"/>
                  <a:gd name="connsiteY5" fmla="*/ 11125 h 272681"/>
                  <a:gd name="connsiteX6" fmla="*/ 0 w 121729"/>
                  <a:gd name="connsiteY6" fmla="*/ 63703 h 272681"/>
                  <a:gd name="connsiteX7" fmla="*/ 6667 w 121729"/>
                  <a:gd name="connsiteY7" fmla="*/ 108852 h 272681"/>
                  <a:gd name="connsiteX8" fmla="*/ 44577 w 121729"/>
                  <a:gd name="connsiteY8" fmla="*/ 133997 h 272681"/>
                  <a:gd name="connsiteX9" fmla="*/ 10573 w 121729"/>
                  <a:gd name="connsiteY9" fmla="*/ 144665 h 272681"/>
                  <a:gd name="connsiteX10" fmla="*/ 71532 w 121729"/>
                  <a:gd name="connsiteY10" fmla="*/ 218198 h 272681"/>
                  <a:gd name="connsiteX11" fmla="*/ 81629 w 121729"/>
                  <a:gd name="connsiteY11" fmla="*/ 272681 h 272681"/>
                  <a:gd name="connsiteX12" fmla="*/ 75629 w 121729"/>
                  <a:gd name="connsiteY12" fmla="*/ 218961 h 272681"/>
                  <a:gd name="connsiteX13" fmla="*/ 121729 w 121729"/>
                  <a:gd name="connsiteY13" fmla="*/ 175812 h 272681"/>
                  <a:gd name="connsiteX14" fmla="*/ 75533 w 121729"/>
                  <a:gd name="connsiteY14" fmla="*/ 113995 h 27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729" h="272681">
                    <a:moveTo>
                      <a:pt x="75533" y="113995"/>
                    </a:moveTo>
                    <a:cubicBezTo>
                      <a:pt x="83534" y="122948"/>
                      <a:pt x="92011" y="75609"/>
                      <a:pt x="73628" y="96088"/>
                    </a:cubicBezTo>
                    <a:cubicBezTo>
                      <a:pt x="77628" y="71132"/>
                      <a:pt x="82867" y="65418"/>
                      <a:pt x="78676" y="53321"/>
                    </a:cubicBezTo>
                    <a:cubicBezTo>
                      <a:pt x="63627" y="48654"/>
                      <a:pt x="76390" y="59988"/>
                      <a:pt x="71628" y="78181"/>
                    </a:cubicBezTo>
                    <a:cubicBezTo>
                      <a:pt x="57912" y="33604"/>
                      <a:pt x="36100" y="84086"/>
                      <a:pt x="28004" y="34366"/>
                    </a:cubicBezTo>
                    <a:cubicBezTo>
                      <a:pt x="31718" y="22555"/>
                      <a:pt x="36671" y="14840"/>
                      <a:pt x="43053" y="11125"/>
                    </a:cubicBezTo>
                    <a:cubicBezTo>
                      <a:pt x="17621" y="-27356"/>
                      <a:pt x="17145" y="44843"/>
                      <a:pt x="0" y="63703"/>
                    </a:cubicBezTo>
                    <a:cubicBezTo>
                      <a:pt x="21812" y="59321"/>
                      <a:pt x="10573" y="105137"/>
                      <a:pt x="6667" y="108852"/>
                    </a:cubicBezTo>
                    <a:cubicBezTo>
                      <a:pt x="13144" y="131140"/>
                      <a:pt x="47339" y="81515"/>
                      <a:pt x="44577" y="133997"/>
                    </a:cubicBezTo>
                    <a:cubicBezTo>
                      <a:pt x="36385" y="147523"/>
                      <a:pt x="24384" y="148951"/>
                      <a:pt x="10573" y="144665"/>
                    </a:cubicBezTo>
                    <a:cubicBezTo>
                      <a:pt x="33718" y="180098"/>
                      <a:pt x="24955" y="222485"/>
                      <a:pt x="71532" y="218198"/>
                    </a:cubicBezTo>
                    <a:cubicBezTo>
                      <a:pt x="38100" y="227628"/>
                      <a:pt x="77628" y="242773"/>
                      <a:pt x="81629" y="272681"/>
                    </a:cubicBezTo>
                    <a:cubicBezTo>
                      <a:pt x="101727" y="248012"/>
                      <a:pt x="70961" y="242963"/>
                      <a:pt x="75629" y="218961"/>
                    </a:cubicBezTo>
                    <a:cubicBezTo>
                      <a:pt x="104870" y="207721"/>
                      <a:pt x="101917" y="194481"/>
                      <a:pt x="121729" y="175812"/>
                    </a:cubicBezTo>
                    <a:cubicBezTo>
                      <a:pt x="106108" y="139808"/>
                      <a:pt x="89344" y="145809"/>
                      <a:pt x="75533" y="113995"/>
                    </a:cubicBezTo>
                    <a:close/>
                  </a:path>
                </a:pathLst>
              </a:custGeom>
              <a:grpFill/>
              <a:ln w="9525" cap="flat">
                <a:noFill/>
                <a:prstDash val="solid"/>
                <a:miter/>
              </a:ln>
            </p:spPr>
            <p:txBody>
              <a:bodyPr rtlCol="0" anchor="ctr"/>
              <a:lstStyle/>
              <a:p>
                <a:endParaRPr lang="en-US"/>
              </a:p>
            </p:txBody>
          </p:sp>
          <p:sp>
            <p:nvSpPr>
              <p:cNvPr id="74488" name="Freeform: Shape 74487">
                <a:extLst>
                  <a:ext uri="{FF2B5EF4-FFF2-40B4-BE49-F238E27FC236}">
                    <a16:creationId xmlns:a16="http://schemas.microsoft.com/office/drawing/2014/main" id="{C3CFB048-2B05-412B-81D2-295ABAF8364B}"/>
                  </a:ext>
                </a:extLst>
              </p:cNvPr>
              <p:cNvSpPr/>
              <p:nvPr/>
            </p:nvSpPr>
            <p:spPr>
              <a:xfrm>
                <a:off x="17597876" y="7403338"/>
                <a:ext cx="23373" cy="47720"/>
              </a:xfrm>
              <a:custGeom>
                <a:avLst/>
                <a:gdLst>
                  <a:gd name="connsiteX0" fmla="*/ 17278 w 23373"/>
                  <a:gd name="connsiteY0" fmla="*/ 47720 h 47720"/>
                  <a:gd name="connsiteX1" fmla="*/ 23374 w 23373"/>
                  <a:gd name="connsiteY1" fmla="*/ 5144 h 47720"/>
                  <a:gd name="connsiteX2" fmla="*/ 37 w 23373"/>
                  <a:gd name="connsiteY2" fmla="*/ 0 h 47720"/>
                  <a:gd name="connsiteX3" fmla="*/ 17278 w 23373"/>
                  <a:gd name="connsiteY3" fmla="*/ 47720 h 47720"/>
                </a:gdLst>
                <a:ahLst/>
                <a:cxnLst>
                  <a:cxn ang="0">
                    <a:pos x="connsiteX0" y="connsiteY0"/>
                  </a:cxn>
                  <a:cxn ang="0">
                    <a:pos x="connsiteX1" y="connsiteY1"/>
                  </a:cxn>
                  <a:cxn ang="0">
                    <a:pos x="connsiteX2" y="connsiteY2"/>
                  </a:cxn>
                  <a:cxn ang="0">
                    <a:pos x="connsiteX3" y="connsiteY3"/>
                  </a:cxn>
                </a:cxnLst>
                <a:rect l="l" t="t" r="r" b="b"/>
                <a:pathLst>
                  <a:path w="23373" h="47720">
                    <a:moveTo>
                      <a:pt x="17278" y="47720"/>
                    </a:moveTo>
                    <a:cubicBezTo>
                      <a:pt x="19278" y="33528"/>
                      <a:pt x="21373" y="19336"/>
                      <a:pt x="23374" y="5144"/>
                    </a:cubicBezTo>
                    <a:lnTo>
                      <a:pt x="37" y="0"/>
                    </a:lnTo>
                    <a:cubicBezTo>
                      <a:pt x="-725" y="25718"/>
                      <a:pt x="10325" y="33624"/>
                      <a:pt x="17278" y="47720"/>
                    </a:cubicBezTo>
                    <a:close/>
                  </a:path>
                </a:pathLst>
              </a:custGeom>
              <a:grpFill/>
              <a:ln w="9525" cap="flat">
                <a:noFill/>
                <a:prstDash val="solid"/>
                <a:miter/>
              </a:ln>
            </p:spPr>
            <p:txBody>
              <a:bodyPr rtlCol="0" anchor="ctr"/>
              <a:lstStyle/>
              <a:p>
                <a:endParaRPr lang="en-US"/>
              </a:p>
            </p:txBody>
          </p:sp>
          <p:sp>
            <p:nvSpPr>
              <p:cNvPr id="74489" name="Freeform: Shape 74488">
                <a:extLst>
                  <a:ext uri="{FF2B5EF4-FFF2-40B4-BE49-F238E27FC236}">
                    <a16:creationId xmlns:a16="http://schemas.microsoft.com/office/drawing/2014/main" id="{C029DF06-1EAE-4AA2-8284-D64498E54167}"/>
                  </a:ext>
                </a:extLst>
              </p:cNvPr>
              <p:cNvSpPr/>
              <p:nvPr/>
            </p:nvSpPr>
            <p:spPr>
              <a:xfrm>
                <a:off x="16381190" y="4552318"/>
                <a:ext cx="131255" cy="137823"/>
              </a:xfrm>
              <a:custGeom>
                <a:avLst/>
                <a:gdLst>
                  <a:gd name="connsiteX0" fmla="*/ 0 w 131255"/>
                  <a:gd name="connsiteY0" fmla="*/ 26095 h 137823"/>
                  <a:gd name="connsiteX1" fmla="*/ 21050 w 131255"/>
                  <a:gd name="connsiteY1" fmla="*/ 42954 h 137823"/>
                  <a:gd name="connsiteX2" fmla="*/ 4477 w 131255"/>
                  <a:gd name="connsiteY2" fmla="*/ 64862 h 137823"/>
                  <a:gd name="connsiteX3" fmla="*/ 131159 w 131255"/>
                  <a:gd name="connsiteY3" fmla="*/ 137824 h 137823"/>
                  <a:gd name="connsiteX4" fmla="*/ 100489 w 131255"/>
                  <a:gd name="connsiteY4" fmla="*/ 62195 h 137823"/>
                  <a:gd name="connsiteX5" fmla="*/ 87725 w 131255"/>
                  <a:gd name="connsiteY5" fmla="*/ 94675 h 137823"/>
                  <a:gd name="connsiteX6" fmla="*/ 70390 w 131255"/>
                  <a:gd name="connsiteY6" fmla="*/ 42097 h 137823"/>
                  <a:gd name="connsiteX7" fmla="*/ 38767 w 131255"/>
                  <a:gd name="connsiteY7" fmla="*/ 49146 h 137823"/>
                  <a:gd name="connsiteX8" fmla="*/ 0 w 131255"/>
                  <a:gd name="connsiteY8" fmla="*/ 26095 h 137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255" h="137823">
                    <a:moveTo>
                      <a:pt x="0" y="26095"/>
                    </a:moveTo>
                    <a:cubicBezTo>
                      <a:pt x="22955" y="10950"/>
                      <a:pt x="-2381" y="45431"/>
                      <a:pt x="21050" y="42954"/>
                    </a:cubicBezTo>
                    <a:cubicBezTo>
                      <a:pt x="16097" y="63338"/>
                      <a:pt x="8954" y="33429"/>
                      <a:pt x="4477" y="64862"/>
                    </a:cubicBezTo>
                    <a:cubicBezTo>
                      <a:pt x="57436" y="56004"/>
                      <a:pt x="81153" y="125441"/>
                      <a:pt x="131159" y="137824"/>
                    </a:cubicBezTo>
                    <a:cubicBezTo>
                      <a:pt x="133826" y="104295"/>
                      <a:pt x="79820" y="130966"/>
                      <a:pt x="100489" y="62195"/>
                    </a:cubicBezTo>
                    <a:cubicBezTo>
                      <a:pt x="95726" y="63338"/>
                      <a:pt x="91916" y="82293"/>
                      <a:pt x="87725" y="94675"/>
                    </a:cubicBezTo>
                    <a:cubicBezTo>
                      <a:pt x="76105" y="88008"/>
                      <a:pt x="58007" y="64005"/>
                      <a:pt x="70390" y="42097"/>
                    </a:cubicBezTo>
                    <a:cubicBezTo>
                      <a:pt x="70104" y="19904"/>
                      <a:pt x="47625" y="46955"/>
                      <a:pt x="38767" y="49146"/>
                    </a:cubicBezTo>
                    <a:cubicBezTo>
                      <a:pt x="49149" y="3331"/>
                      <a:pt x="21812" y="-22387"/>
                      <a:pt x="0" y="26095"/>
                    </a:cubicBezTo>
                    <a:close/>
                  </a:path>
                </a:pathLst>
              </a:custGeom>
              <a:grpFill/>
              <a:ln w="9525" cap="flat">
                <a:noFill/>
                <a:prstDash val="solid"/>
                <a:miter/>
              </a:ln>
            </p:spPr>
            <p:txBody>
              <a:bodyPr rtlCol="0" anchor="ctr"/>
              <a:lstStyle/>
              <a:p>
                <a:endParaRPr lang="en-US"/>
              </a:p>
            </p:txBody>
          </p:sp>
          <p:sp>
            <p:nvSpPr>
              <p:cNvPr id="74490" name="Freeform: Shape 74489">
                <a:extLst>
                  <a:ext uri="{FF2B5EF4-FFF2-40B4-BE49-F238E27FC236}">
                    <a16:creationId xmlns:a16="http://schemas.microsoft.com/office/drawing/2014/main" id="{CBC4E074-1D19-46AD-888F-264348EB1154}"/>
                  </a:ext>
                </a:extLst>
              </p:cNvPr>
              <p:cNvSpPr/>
              <p:nvPr/>
            </p:nvSpPr>
            <p:spPr>
              <a:xfrm>
                <a:off x="16311467" y="3730362"/>
                <a:ext cx="200946" cy="186686"/>
              </a:xfrm>
              <a:custGeom>
                <a:avLst/>
                <a:gdLst>
                  <a:gd name="connsiteX0" fmla="*/ 199454 w 200946"/>
                  <a:gd name="connsiteY0" fmla="*/ 149393 h 186686"/>
                  <a:gd name="connsiteX1" fmla="*/ 163449 w 200946"/>
                  <a:gd name="connsiteY1" fmla="*/ 68239 h 186686"/>
                  <a:gd name="connsiteX2" fmla="*/ 140113 w 200946"/>
                  <a:gd name="connsiteY2" fmla="*/ 67954 h 186686"/>
                  <a:gd name="connsiteX3" fmla="*/ 124016 w 200946"/>
                  <a:gd name="connsiteY3" fmla="*/ 99005 h 186686"/>
                  <a:gd name="connsiteX4" fmla="*/ 117443 w 200946"/>
                  <a:gd name="connsiteY4" fmla="*/ 29949 h 186686"/>
                  <a:gd name="connsiteX5" fmla="*/ 95631 w 200946"/>
                  <a:gd name="connsiteY5" fmla="*/ 77764 h 186686"/>
                  <a:gd name="connsiteX6" fmla="*/ 86963 w 200946"/>
                  <a:gd name="connsiteY6" fmla="*/ 7660 h 186686"/>
                  <a:gd name="connsiteX7" fmla="*/ 34957 w 200946"/>
                  <a:gd name="connsiteY7" fmla="*/ 14518 h 186686"/>
                  <a:gd name="connsiteX8" fmla="*/ 20669 w 200946"/>
                  <a:gd name="connsiteY8" fmla="*/ 55952 h 186686"/>
                  <a:gd name="connsiteX9" fmla="*/ 2381 w 200946"/>
                  <a:gd name="connsiteY9" fmla="*/ 57857 h 186686"/>
                  <a:gd name="connsiteX10" fmla="*/ 0 w 200946"/>
                  <a:gd name="connsiteY10" fmla="*/ 132914 h 186686"/>
                  <a:gd name="connsiteX11" fmla="*/ 11240 w 200946"/>
                  <a:gd name="connsiteY11" fmla="*/ 109102 h 186686"/>
                  <a:gd name="connsiteX12" fmla="*/ 94583 w 200946"/>
                  <a:gd name="connsiteY12" fmla="*/ 143677 h 186686"/>
                  <a:gd name="connsiteX13" fmla="*/ 96869 w 200946"/>
                  <a:gd name="connsiteY13" fmla="*/ 172919 h 186686"/>
                  <a:gd name="connsiteX14" fmla="*/ 110395 w 200946"/>
                  <a:gd name="connsiteY14" fmla="*/ 140725 h 186686"/>
                  <a:gd name="connsiteX15" fmla="*/ 199454 w 200946"/>
                  <a:gd name="connsiteY15" fmla="*/ 149393 h 186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0946" h="186686">
                    <a:moveTo>
                      <a:pt x="199454" y="149393"/>
                    </a:moveTo>
                    <a:cubicBezTo>
                      <a:pt x="210788" y="81193"/>
                      <a:pt x="153543" y="125675"/>
                      <a:pt x="163449" y="68239"/>
                    </a:cubicBezTo>
                    <a:cubicBezTo>
                      <a:pt x="150781" y="75193"/>
                      <a:pt x="147923" y="83194"/>
                      <a:pt x="140113" y="67954"/>
                    </a:cubicBezTo>
                    <a:cubicBezTo>
                      <a:pt x="134588" y="91480"/>
                      <a:pt x="129540" y="82432"/>
                      <a:pt x="124016" y="99005"/>
                    </a:cubicBezTo>
                    <a:cubicBezTo>
                      <a:pt x="107537" y="95195"/>
                      <a:pt x="125540" y="44903"/>
                      <a:pt x="117443" y="29949"/>
                    </a:cubicBezTo>
                    <a:cubicBezTo>
                      <a:pt x="105918" y="36140"/>
                      <a:pt x="108776" y="59191"/>
                      <a:pt x="95631" y="77764"/>
                    </a:cubicBezTo>
                    <a:cubicBezTo>
                      <a:pt x="101537" y="38236"/>
                      <a:pt x="70771" y="66334"/>
                      <a:pt x="86963" y="7660"/>
                    </a:cubicBezTo>
                    <a:cubicBezTo>
                      <a:pt x="67342" y="45856"/>
                      <a:pt x="67532" y="-30059"/>
                      <a:pt x="34957" y="14518"/>
                    </a:cubicBezTo>
                    <a:cubicBezTo>
                      <a:pt x="30194" y="28330"/>
                      <a:pt x="25432" y="42141"/>
                      <a:pt x="20669" y="55952"/>
                    </a:cubicBezTo>
                    <a:cubicBezTo>
                      <a:pt x="16288" y="47475"/>
                      <a:pt x="12954" y="43379"/>
                      <a:pt x="2381" y="57857"/>
                    </a:cubicBezTo>
                    <a:cubicBezTo>
                      <a:pt x="-3143" y="89099"/>
                      <a:pt x="7049" y="99577"/>
                      <a:pt x="0" y="132914"/>
                    </a:cubicBezTo>
                    <a:cubicBezTo>
                      <a:pt x="3524" y="132914"/>
                      <a:pt x="7429" y="118722"/>
                      <a:pt x="11240" y="109102"/>
                    </a:cubicBezTo>
                    <a:cubicBezTo>
                      <a:pt x="19431" y="146916"/>
                      <a:pt x="48959" y="241594"/>
                      <a:pt x="94583" y="143677"/>
                    </a:cubicBezTo>
                    <a:cubicBezTo>
                      <a:pt x="105346" y="139868"/>
                      <a:pt x="98488" y="159965"/>
                      <a:pt x="96869" y="172919"/>
                    </a:cubicBezTo>
                    <a:cubicBezTo>
                      <a:pt x="103727" y="173205"/>
                      <a:pt x="110204" y="153202"/>
                      <a:pt x="110395" y="140725"/>
                    </a:cubicBezTo>
                    <a:cubicBezTo>
                      <a:pt x="142970" y="74240"/>
                      <a:pt x="182404" y="125770"/>
                      <a:pt x="199454" y="149393"/>
                    </a:cubicBezTo>
                    <a:close/>
                  </a:path>
                </a:pathLst>
              </a:custGeom>
              <a:grpFill/>
              <a:ln w="9525" cap="flat">
                <a:noFill/>
                <a:prstDash val="solid"/>
                <a:miter/>
              </a:ln>
            </p:spPr>
            <p:txBody>
              <a:bodyPr rtlCol="0" anchor="ctr"/>
              <a:lstStyle/>
              <a:p>
                <a:endParaRPr lang="en-US"/>
              </a:p>
            </p:txBody>
          </p:sp>
          <p:sp>
            <p:nvSpPr>
              <p:cNvPr id="74491" name="Freeform: Shape 74490">
                <a:extLst>
                  <a:ext uri="{FF2B5EF4-FFF2-40B4-BE49-F238E27FC236}">
                    <a16:creationId xmlns:a16="http://schemas.microsoft.com/office/drawing/2014/main" id="{4DD487F7-ECD5-431E-B88B-6A7671153262}"/>
                  </a:ext>
                </a:extLst>
              </p:cNvPr>
              <p:cNvSpPr/>
              <p:nvPr/>
            </p:nvSpPr>
            <p:spPr>
              <a:xfrm>
                <a:off x="16533685" y="2715704"/>
                <a:ext cx="115442" cy="152114"/>
              </a:xfrm>
              <a:custGeom>
                <a:avLst/>
                <a:gdLst>
                  <a:gd name="connsiteX0" fmla="*/ 115443 w 115442"/>
                  <a:gd name="connsiteY0" fmla="*/ 42672 h 152114"/>
                  <a:gd name="connsiteX1" fmla="*/ 85915 w 115442"/>
                  <a:gd name="connsiteY1" fmla="*/ 0 h 152114"/>
                  <a:gd name="connsiteX2" fmla="*/ 62770 w 115442"/>
                  <a:gd name="connsiteY2" fmla="*/ 17526 h 152114"/>
                  <a:gd name="connsiteX3" fmla="*/ 64103 w 115442"/>
                  <a:gd name="connsiteY3" fmla="*/ 47720 h 152114"/>
                  <a:gd name="connsiteX4" fmla="*/ 38862 w 115442"/>
                  <a:gd name="connsiteY4" fmla="*/ 64103 h 152114"/>
                  <a:gd name="connsiteX5" fmla="*/ 0 w 115442"/>
                  <a:gd name="connsiteY5" fmla="*/ 152114 h 152114"/>
                  <a:gd name="connsiteX6" fmla="*/ 46577 w 115442"/>
                  <a:gd name="connsiteY6" fmla="*/ 97536 h 152114"/>
                  <a:gd name="connsiteX7" fmla="*/ 46291 w 115442"/>
                  <a:gd name="connsiteY7" fmla="*/ 126492 h 152114"/>
                  <a:gd name="connsiteX8" fmla="*/ 76676 w 115442"/>
                  <a:gd name="connsiteY8" fmla="*/ 111538 h 152114"/>
                  <a:gd name="connsiteX9" fmla="*/ 91821 w 115442"/>
                  <a:gd name="connsiteY9" fmla="*/ 89535 h 152114"/>
                  <a:gd name="connsiteX10" fmla="*/ 99060 w 115442"/>
                  <a:gd name="connsiteY10" fmla="*/ 54388 h 152114"/>
                  <a:gd name="connsiteX11" fmla="*/ 115443 w 115442"/>
                  <a:gd name="connsiteY11" fmla="*/ 42672 h 152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442" h="152114">
                    <a:moveTo>
                      <a:pt x="115443" y="42672"/>
                    </a:moveTo>
                    <a:cubicBezTo>
                      <a:pt x="110490" y="18098"/>
                      <a:pt x="103537" y="5239"/>
                      <a:pt x="85915" y="0"/>
                    </a:cubicBezTo>
                    <a:cubicBezTo>
                      <a:pt x="76200" y="26098"/>
                      <a:pt x="69247" y="24575"/>
                      <a:pt x="62770" y="17526"/>
                    </a:cubicBezTo>
                    <a:cubicBezTo>
                      <a:pt x="57817" y="35433"/>
                      <a:pt x="54769" y="50578"/>
                      <a:pt x="64103" y="47720"/>
                    </a:cubicBezTo>
                    <a:cubicBezTo>
                      <a:pt x="54197" y="69342"/>
                      <a:pt x="47054" y="61436"/>
                      <a:pt x="38862" y="64103"/>
                    </a:cubicBezTo>
                    <a:cubicBezTo>
                      <a:pt x="19717" y="113824"/>
                      <a:pt x="16002" y="101441"/>
                      <a:pt x="0" y="152114"/>
                    </a:cubicBezTo>
                    <a:cubicBezTo>
                      <a:pt x="14573" y="145733"/>
                      <a:pt x="31432" y="113157"/>
                      <a:pt x="46577" y="97536"/>
                    </a:cubicBezTo>
                    <a:cubicBezTo>
                      <a:pt x="49911" y="102203"/>
                      <a:pt x="42767" y="122015"/>
                      <a:pt x="46291" y="126492"/>
                    </a:cubicBezTo>
                    <a:cubicBezTo>
                      <a:pt x="61150" y="111252"/>
                      <a:pt x="69247" y="89154"/>
                      <a:pt x="76676" y="111538"/>
                    </a:cubicBezTo>
                    <a:cubicBezTo>
                      <a:pt x="81724" y="104775"/>
                      <a:pt x="88011" y="81153"/>
                      <a:pt x="91821" y="89535"/>
                    </a:cubicBezTo>
                    <a:cubicBezTo>
                      <a:pt x="101251" y="67627"/>
                      <a:pt x="93345" y="70866"/>
                      <a:pt x="99060" y="54388"/>
                    </a:cubicBezTo>
                    <a:cubicBezTo>
                      <a:pt x="105537" y="37338"/>
                      <a:pt x="109252" y="56293"/>
                      <a:pt x="115443" y="42672"/>
                    </a:cubicBezTo>
                    <a:close/>
                  </a:path>
                </a:pathLst>
              </a:custGeom>
              <a:grpFill/>
              <a:ln w="9525" cap="flat">
                <a:noFill/>
                <a:prstDash val="solid"/>
                <a:miter/>
              </a:ln>
            </p:spPr>
            <p:txBody>
              <a:bodyPr rtlCol="0" anchor="ctr"/>
              <a:lstStyle/>
              <a:p>
                <a:endParaRPr lang="en-US"/>
              </a:p>
            </p:txBody>
          </p:sp>
        </p:grpSp>
      </p:grpSp>
    </p:spTree>
    <p:custDataLst>
      <p:tags r:id="rId1"/>
    </p:custData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9"/>
          <p:cNvSpPr>
            <a:spLocks noEditPoints="1"/>
          </p:cNvSpPr>
          <p:nvPr/>
        </p:nvSpPr>
        <p:spPr bwMode="auto">
          <a:xfrm>
            <a:off x="14966951" y="0"/>
            <a:ext cx="4654550" cy="11944350"/>
          </a:xfrm>
          <a:custGeom>
            <a:avLst/>
            <a:gdLst>
              <a:gd name="T0" fmla="*/ 515 w 543"/>
              <a:gd name="T1" fmla="*/ 198 h 1392"/>
              <a:gd name="T2" fmla="*/ 503 w 543"/>
              <a:gd name="T3" fmla="*/ 293 h 1392"/>
              <a:gd name="T4" fmla="*/ 488 w 543"/>
              <a:gd name="T5" fmla="*/ 393 h 1392"/>
              <a:gd name="T6" fmla="*/ 481 w 543"/>
              <a:gd name="T7" fmla="*/ 562 h 1392"/>
              <a:gd name="T8" fmla="*/ 499 w 543"/>
              <a:gd name="T9" fmla="*/ 972 h 1392"/>
              <a:gd name="T10" fmla="*/ 481 w 543"/>
              <a:gd name="T11" fmla="*/ 998 h 1392"/>
              <a:gd name="T12" fmla="*/ 459 w 543"/>
              <a:gd name="T13" fmla="*/ 921 h 1392"/>
              <a:gd name="T14" fmla="*/ 453 w 543"/>
              <a:gd name="T15" fmla="*/ 988 h 1392"/>
              <a:gd name="T16" fmla="*/ 441 w 543"/>
              <a:gd name="T17" fmla="*/ 980 h 1392"/>
              <a:gd name="T18" fmla="*/ 434 w 543"/>
              <a:gd name="T19" fmla="*/ 1032 h 1392"/>
              <a:gd name="T20" fmla="*/ 432 w 543"/>
              <a:gd name="T21" fmla="*/ 1091 h 1392"/>
              <a:gd name="T22" fmla="*/ 444 w 543"/>
              <a:gd name="T23" fmla="*/ 1184 h 1392"/>
              <a:gd name="T24" fmla="*/ 413 w 543"/>
              <a:gd name="T25" fmla="*/ 1149 h 1392"/>
              <a:gd name="T26" fmla="*/ 411 w 543"/>
              <a:gd name="T27" fmla="*/ 1192 h 1392"/>
              <a:gd name="T28" fmla="*/ 420 w 543"/>
              <a:gd name="T29" fmla="*/ 1248 h 1392"/>
              <a:gd name="T30" fmla="*/ 377 w 543"/>
              <a:gd name="T31" fmla="*/ 1190 h 1392"/>
              <a:gd name="T32" fmla="*/ 381 w 543"/>
              <a:gd name="T33" fmla="*/ 1258 h 1392"/>
              <a:gd name="T34" fmla="*/ 335 w 543"/>
              <a:gd name="T35" fmla="*/ 1066 h 1392"/>
              <a:gd name="T36" fmla="*/ 358 w 543"/>
              <a:gd name="T37" fmla="*/ 1265 h 1392"/>
              <a:gd name="T38" fmla="*/ 320 w 543"/>
              <a:gd name="T39" fmla="*/ 1118 h 1392"/>
              <a:gd name="T40" fmla="*/ 305 w 543"/>
              <a:gd name="T41" fmla="*/ 1039 h 1392"/>
              <a:gd name="T42" fmla="*/ 300 w 543"/>
              <a:gd name="T43" fmla="*/ 1172 h 1392"/>
              <a:gd name="T44" fmla="*/ 281 w 543"/>
              <a:gd name="T45" fmla="*/ 1094 h 1392"/>
              <a:gd name="T46" fmla="*/ 275 w 543"/>
              <a:gd name="T47" fmla="*/ 1236 h 1392"/>
              <a:gd name="T48" fmla="*/ 305 w 543"/>
              <a:gd name="T49" fmla="*/ 1313 h 1392"/>
              <a:gd name="T50" fmla="*/ 314 w 543"/>
              <a:gd name="T51" fmla="*/ 1342 h 1392"/>
              <a:gd name="T52" fmla="*/ 289 w 543"/>
              <a:gd name="T53" fmla="*/ 1365 h 1392"/>
              <a:gd name="T54" fmla="*/ 218 w 543"/>
              <a:gd name="T55" fmla="*/ 1266 h 1392"/>
              <a:gd name="T56" fmla="*/ 169 w 543"/>
              <a:gd name="T57" fmla="*/ 1154 h 1392"/>
              <a:gd name="T58" fmla="*/ 254 w 543"/>
              <a:gd name="T59" fmla="*/ 1387 h 1392"/>
              <a:gd name="T60" fmla="*/ 170 w 543"/>
              <a:gd name="T61" fmla="*/ 1248 h 1392"/>
              <a:gd name="T62" fmla="*/ 189 w 543"/>
              <a:gd name="T63" fmla="*/ 1332 h 1392"/>
              <a:gd name="T64" fmla="*/ 151 w 543"/>
              <a:gd name="T65" fmla="*/ 1248 h 1392"/>
              <a:gd name="T66" fmla="*/ 143 w 543"/>
              <a:gd name="T67" fmla="*/ 1283 h 1392"/>
              <a:gd name="T68" fmla="*/ 112 w 543"/>
              <a:gd name="T69" fmla="*/ 1224 h 1392"/>
              <a:gd name="T70" fmla="*/ 78 w 543"/>
              <a:gd name="T71" fmla="*/ 973 h 1392"/>
              <a:gd name="T72" fmla="*/ 83 w 543"/>
              <a:gd name="T73" fmla="*/ 1117 h 1392"/>
              <a:gd name="T74" fmla="*/ 87 w 543"/>
              <a:gd name="T75" fmla="*/ 1209 h 1392"/>
              <a:gd name="T76" fmla="*/ 75 w 543"/>
              <a:gd name="T77" fmla="*/ 1140 h 1392"/>
              <a:gd name="T78" fmla="*/ 66 w 543"/>
              <a:gd name="T79" fmla="*/ 1100 h 1392"/>
              <a:gd name="T80" fmla="*/ 67 w 543"/>
              <a:gd name="T81" fmla="*/ 1235 h 1392"/>
              <a:gd name="T82" fmla="*/ 53 w 543"/>
              <a:gd name="T83" fmla="*/ 1172 h 1392"/>
              <a:gd name="T84" fmla="*/ 32 w 543"/>
              <a:gd name="T85" fmla="*/ 928 h 1392"/>
              <a:gd name="T86" fmla="*/ 8 w 543"/>
              <a:gd name="T87" fmla="*/ 610 h 1392"/>
              <a:gd name="T88" fmla="*/ 4 w 543"/>
              <a:gd name="T89" fmla="*/ 245 h 1392"/>
              <a:gd name="T90" fmla="*/ 40 w 543"/>
              <a:gd name="T91" fmla="*/ 0 h 1392"/>
              <a:gd name="T92" fmla="*/ 234 w 543"/>
              <a:gd name="T93" fmla="*/ 0 h 1392"/>
              <a:gd name="T94" fmla="*/ 404 w 543"/>
              <a:gd name="T95" fmla="*/ 11 h 1392"/>
              <a:gd name="T96" fmla="*/ 410 w 543"/>
              <a:gd name="T97" fmla="*/ 55 h 1392"/>
              <a:gd name="T98" fmla="*/ 424 w 543"/>
              <a:gd name="T99" fmla="*/ 0 h 1392"/>
              <a:gd name="T100" fmla="*/ 288 w 543"/>
              <a:gd name="T101" fmla="*/ 1240 h 1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43" h="1392">
                <a:moveTo>
                  <a:pt x="424" y="0"/>
                </a:moveTo>
                <a:cubicBezTo>
                  <a:pt x="463" y="0"/>
                  <a:pt x="503" y="0"/>
                  <a:pt x="543" y="0"/>
                </a:cubicBezTo>
                <a:cubicBezTo>
                  <a:pt x="540" y="12"/>
                  <a:pt x="539" y="25"/>
                  <a:pt x="535" y="38"/>
                </a:cubicBezTo>
                <a:cubicBezTo>
                  <a:pt x="529" y="56"/>
                  <a:pt x="528" y="77"/>
                  <a:pt x="526" y="96"/>
                </a:cubicBezTo>
                <a:cubicBezTo>
                  <a:pt x="522" y="130"/>
                  <a:pt x="519" y="164"/>
                  <a:pt x="515" y="198"/>
                </a:cubicBezTo>
                <a:cubicBezTo>
                  <a:pt x="515" y="206"/>
                  <a:pt x="515" y="214"/>
                  <a:pt x="512" y="221"/>
                </a:cubicBezTo>
                <a:cubicBezTo>
                  <a:pt x="510" y="227"/>
                  <a:pt x="512" y="232"/>
                  <a:pt x="511" y="238"/>
                </a:cubicBezTo>
                <a:cubicBezTo>
                  <a:pt x="511" y="239"/>
                  <a:pt x="511" y="241"/>
                  <a:pt x="510" y="243"/>
                </a:cubicBezTo>
                <a:cubicBezTo>
                  <a:pt x="509" y="245"/>
                  <a:pt x="507" y="248"/>
                  <a:pt x="507" y="250"/>
                </a:cubicBezTo>
                <a:cubicBezTo>
                  <a:pt x="505" y="264"/>
                  <a:pt x="504" y="278"/>
                  <a:pt x="503" y="293"/>
                </a:cubicBezTo>
                <a:cubicBezTo>
                  <a:pt x="502" y="301"/>
                  <a:pt x="502" y="310"/>
                  <a:pt x="501" y="319"/>
                </a:cubicBezTo>
                <a:cubicBezTo>
                  <a:pt x="500" y="319"/>
                  <a:pt x="500" y="319"/>
                  <a:pt x="499" y="319"/>
                </a:cubicBezTo>
                <a:cubicBezTo>
                  <a:pt x="500" y="291"/>
                  <a:pt x="501" y="262"/>
                  <a:pt x="503" y="234"/>
                </a:cubicBezTo>
                <a:cubicBezTo>
                  <a:pt x="499" y="256"/>
                  <a:pt x="497" y="277"/>
                  <a:pt x="495" y="299"/>
                </a:cubicBezTo>
                <a:cubicBezTo>
                  <a:pt x="492" y="330"/>
                  <a:pt x="497" y="362"/>
                  <a:pt x="488" y="393"/>
                </a:cubicBezTo>
                <a:cubicBezTo>
                  <a:pt x="486" y="401"/>
                  <a:pt x="485" y="410"/>
                  <a:pt x="486" y="418"/>
                </a:cubicBezTo>
                <a:cubicBezTo>
                  <a:pt x="486" y="432"/>
                  <a:pt x="488" y="445"/>
                  <a:pt x="488" y="459"/>
                </a:cubicBezTo>
                <a:cubicBezTo>
                  <a:pt x="488" y="492"/>
                  <a:pt x="487" y="525"/>
                  <a:pt x="487" y="559"/>
                </a:cubicBezTo>
                <a:cubicBezTo>
                  <a:pt x="487" y="561"/>
                  <a:pt x="486" y="563"/>
                  <a:pt x="486" y="566"/>
                </a:cubicBezTo>
                <a:cubicBezTo>
                  <a:pt x="484" y="564"/>
                  <a:pt x="483" y="564"/>
                  <a:pt x="481" y="562"/>
                </a:cubicBezTo>
                <a:cubicBezTo>
                  <a:pt x="483" y="680"/>
                  <a:pt x="484" y="796"/>
                  <a:pt x="502" y="911"/>
                </a:cubicBezTo>
                <a:cubicBezTo>
                  <a:pt x="502" y="911"/>
                  <a:pt x="501" y="911"/>
                  <a:pt x="500" y="911"/>
                </a:cubicBezTo>
                <a:cubicBezTo>
                  <a:pt x="495" y="892"/>
                  <a:pt x="490" y="872"/>
                  <a:pt x="486" y="852"/>
                </a:cubicBezTo>
                <a:cubicBezTo>
                  <a:pt x="485" y="852"/>
                  <a:pt x="484" y="852"/>
                  <a:pt x="484" y="852"/>
                </a:cubicBezTo>
                <a:cubicBezTo>
                  <a:pt x="489" y="892"/>
                  <a:pt x="497" y="932"/>
                  <a:pt x="499" y="972"/>
                </a:cubicBezTo>
                <a:cubicBezTo>
                  <a:pt x="490" y="939"/>
                  <a:pt x="487" y="904"/>
                  <a:pt x="474" y="872"/>
                </a:cubicBezTo>
                <a:cubicBezTo>
                  <a:pt x="476" y="897"/>
                  <a:pt x="477" y="922"/>
                  <a:pt x="480" y="946"/>
                </a:cubicBezTo>
                <a:cubicBezTo>
                  <a:pt x="483" y="971"/>
                  <a:pt x="487" y="995"/>
                  <a:pt x="491" y="1020"/>
                </a:cubicBezTo>
                <a:cubicBezTo>
                  <a:pt x="490" y="1020"/>
                  <a:pt x="490" y="1020"/>
                  <a:pt x="490" y="1020"/>
                </a:cubicBezTo>
                <a:cubicBezTo>
                  <a:pt x="487" y="1013"/>
                  <a:pt x="484" y="1006"/>
                  <a:pt x="481" y="998"/>
                </a:cubicBezTo>
                <a:cubicBezTo>
                  <a:pt x="480" y="999"/>
                  <a:pt x="479" y="999"/>
                  <a:pt x="478" y="999"/>
                </a:cubicBezTo>
                <a:cubicBezTo>
                  <a:pt x="482" y="1016"/>
                  <a:pt x="486" y="1033"/>
                  <a:pt x="490" y="1049"/>
                </a:cubicBezTo>
                <a:cubicBezTo>
                  <a:pt x="489" y="1049"/>
                  <a:pt x="488" y="1050"/>
                  <a:pt x="487" y="1050"/>
                </a:cubicBezTo>
                <a:cubicBezTo>
                  <a:pt x="486" y="1047"/>
                  <a:pt x="485" y="1043"/>
                  <a:pt x="483" y="1040"/>
                </a:cubicBezTo>
                <a:cubicBezTo>
                  <a:pt x="469" y="1001"/>
                  <a:pt x="464" y="961"/>
                  <a:pt x="459" y="921"/>
                </a:cubicBezTo>
                <a:cubicBezTo>
                  <a:pt x="457" y="907"/>
                  <a:pt x="454" y="894"/>
                  <a:pt x="452" y="880"/>
                </a:cubicBezTo>
                <a:cubicBezTo>
                  <a:pt x="453" y="906"/>
                  <a:pt x="454" y="932"/>
                  <a:pt x="457" y="957"/>
                </a:cubicBezTo>
                <a:cubicBezTo>
                  <a:pt x="460" y="982"/>
                  <a:pt x="464" y="1007"/>
                  <a:pt x="468" y="1033"/>
                </a:cubicBezTo>
                <a:cubicBezTo>
                  <a:pt x="467" y="1033"/>
                  <a:pt x="466" y="1033"/>
                  <a:pt x="465" y="1033"/>
                </a:cubicBezTo>
                <a:cubicBezTo>
                  <a:pt x="461" y="1019"/>
                  <a:pt x="457" y="1004"/>
                  <a:pt x="453" y="988"/>
                </a:cubicBezTo>
                <a:cubicBezTo>
                  <a:pt x="452" y="993"/>
                  <a:pt x="452" y="996"/>
                  <a:pt x="451" y="999"/>
                </a:cubicBezTo>
                <a:cubicBezTo>
                  <a:pt x="451" y="999"/>
                  <a:pt x="450" y="999"/>
                  <a:pt x="449" y="1000"/>
                </a:cubicBezTo>
                <a:cubicBezTo>
                  <a:pt x="446" y="987"/>
                  <a:pt x="444" y="974"/>
                  <a:pt x="442" y="962"/>
                </a:cubicBezTo>
                <a:cubicBezTo>
                  <a:pt x="441" y="962"/>
                  <a:pt x="440" y="962"/>
                  <a:pt x="439" y="962"/>
                </a:cubicBezTo>
                <a:cubicBezTo>
                  <a:pt x="440" y="968"/>
                  <a:pt x="440" y="974"/>
                  <a:pt x="441" y="980"/>
                </a:cubicBezTo>
                <a:cubicBezTo>
                  <a:pt x="445" y="1006"/>
                  <a:pt x="449" y="1032"/>
                  <a:pt x="454" y="1058"/>
                </a:cubicBezTo>
                <a:cubicBezTo>
                  <a:pt x="454" y="1060"/>
                  <a:pt x="454" y="1062"/>
                  <a:pt x="454" y="1064"/>
                </a:cubicBezTo>
                <a:cubicBezTo>
                  <a:pt x="453" y="1065"/>
                  <a:pt x="452" y="1065"/>
                  <a:pt x="451" y="1065"/>
                </a:cubicBezTo>
                <a:cubicBezTo>
                  <a:pt x="449" y="1058"/>
                  <a:pt x="447" y="1051"/>
                  <a:pt x="446" y="1044"/>
                </a:cubicBezTo>
                <a:cubicBezTo>
                  <a:pt x="445" y="1037"/>
                  <a:pt x="441" y="1034"/>
                  <a:pt x="434" y="1032"/>
                </a:cubicBezTo>
                <a:cubicBezTo>
                  <a:pt x="436" y="1050"/>
                  <a:pt x="437" y="1067"/>
                  <a:pt x="440" y="1084"/>
                </a:cubicBezTo>
                <a:cubicBezTo>
                  <a:pt x="443" y="1101"/>
                  <a:pt x="447" y="1117"/>
                  <a:pt x="451" y="1134"/>
                </a:cubicBezTo>
                <a:cubicBezTo>
                  <a:pt x="450" y="1134"/>
                  <a:pt x="449" y="1134"/>
                  <a:pt x="448" y="1135"/>
                </a:cubicBezTo>
                <a:cubicBezTo>
                  <a:pt x="446" y="1130"/>
                  <a:pt x="444" y="1125"/>
                  <a:pt x="442" y="1120"/>
                </a:cubicBezTo>
                <a:cubicBezTo>
                  <a:pt x="439" y="1110"/>
                  <a:pt x="435" y="1100"/>
                  <a:pt x="432" y="1091"/>
                </a:cubicBezTo>
                <a:cubicBezTo>
                  <a:pt x="431" y="1088"/>
                  <a:pt x="427" y="1087"/>
                  <a:pt x="425" y="1086"/>
                </a:cubicBezTo>
                <a:cubicBezTo>
                  <a:pt x="425" y="1088"/>
                  <a:pt x="423" y="1091"/>
                  <a:pt x="424" y="1093"/>
                </a:cubicBezTo>
                <a:cubicBezTo>
                  <a:pt x="427" y="1111"/>
                  <a:pt x="431" y="1130"/>
                  <a:pt x="435" y="1148"/>
                </a:cubicBezTo>
                <a:cubicBezTo>
                  <a:pt x="438" y="1158"/>
                  <a:pt x="441" y="1167"/>
                  <a:pt x="443" y="1177"/>
                </a:cubicBezTo>
                <a:cubicBezTo>
                  <a:pt x="444" y="1179"/>
                  <a:pt x="444" y="1182"/>
                  <a:pt x="444" y="1184"/>
                </a:cubicBezTo>
                <a:cubicBezTo>
                  <a:pt x="443" y="1184"/>
                  <a:pt x="443" y="1184"/>
                  <a:pt x="442" y="1184"/>
                </a:cubicBezTo>
                <a:cubicBezTo>
                  <a:pt x="426" y="1150"/>
                  <a:pt x="418" y="1114"/>
                  <a:pt x="407" y="1078"/>
                </a:cubicBezTo>
                <a:cubicBezTo>
                  <a:pt x="406" y="1082"/>
                  <a:pt x="406" y="1086"/>
                  <a:pt x="406" y="1089"/>
                </a:cubicBezTo>
                <a:cubicBezTo>
                  <a:pt x="409" y="1104"/>
                  <a:pt x="412" y="1119"/>
                  <a:pt x="414" y="1134"/>
                </a:cubicBezTo>
                <a:cubicBezTo>
                  <a:pt x="415" y="1139"/>
                  <a:pt x="418" y="1144"/>
                  <a:pt x="413" y="1149"/>
                </a:cubicBezTo>
                <a:cubicBezTo>
                  <a:pt x="412" y="1149"/>
                  <a:pt x="412" y="1152"/>
                  <a:pt x="412" y="1154"/>
                </a:cubicBezTo>
                <a:cubicBezTo>
                  <a:pt x="417" y="1173"/>
                  <a:pt x="422" y="1193"/>
                  <a:pt x="427" y="1213"/>
                </a:cubicBezTo>
                <a:cubicBezTo>
                  <a:pt x="428" y="1216"/>
                  <a:pt x="428" y="1219"/>
                  <a:pt x="429" y="1223"/>
                </a:cubicBezTo>
                <a:cubicBezTo>
                  <a:pt x="428" y="1223"/>
                  <a:pt x="427" y="1223"/>
                  <a:pt x="427" y="1223"/>
                </a:cubicBezTo>
                <a:cubicBezTo>
                  <a:pt x="421" y="1213"/>
                  <a:pt x="416" y="1203"/>
                  <a:pt x="411" y="1192"/>
                </a:cubicBezTo>
                <a:cubicBezTo>
                  <a:pt x="410" y="1192"/>
                  <a:pt x="409" y="1193"/>
                  <a:pt x="409" y="1193"/>
                </a:cubicBezTo>
                <a:cubicBezTo>
                  <a:pt x="410" y="1200"/>
                  <a:pt x="411" y="1206"/>
                  <a:pt x="413" y="1213"/>
                </a:cubicBezTo>
                <a:cubicBezTo>
                  <a:pt x="416" y="1222"/>
                  <a:pt x="419" y="1231"/>
                  <a:pt x="422" y="1240"/>
                </a:cubicBezTo>
                <a:cubicBezTo>
                  <a:pt x="423" y="1242"/>
                  <a:pt x="423" y="1245"/>
                  <a:pt x="423" y="1247"/>
                </a:cubicBezTo>
                <a:cubicBezTo>
                  <a:pt x="422" y="1247"/>
                  <a:pt x="421" y="1247"/>
                  <a:pt x="420" y="1248"/>
                </a:cubicBezTo>
                <a:cubicBezTo>
                  <a:pt x="395" y="1194"/>
                  <a:pt x="387" y="1135"/>
                  <a:pt x="373" y="1078"/>
                </a:cubicBezTo>
                <a:cubicBezTo>
                  <a:pt x="375" y="1130"/>
                  <a:pt x="388" y="1179"/>
                  <a:pt x="398" y="1230"/>
                </a:cubicBezTo>
                <a:cubicBezTo>
                  <a:pt x="394" y="1224"/>
                  <a:pt x="391" y="1218"/>
                  <a:pt x="388" y="1212"/>
                </a:cubicBezTo>
                <a:cubicBezTo>
                  <a:pt x="387" y="1208"/>
                  <a:pt x="385" y="1204"/>
                  <a:pt x="383" y="1201"/>
                </a:cubicBezTo>
                <a:cubicBezTo>
                  <a:pt x="381" y="1197"/>
                  <a:pt x="378" y="1194"/>
                  <a:pt x="377" y="1190"/>
                </a:cubicBezTo>
                <a:cubicBezTo>
                  <a:pt x="375" y="1186"/>
                  <a:pt x="374" y="1180"/>
                  <a:pt x="373" y="1175"/>
                </a:cubicBezTo>
                <a:cubicBezTo>
                  <a:pt x="369" y="1163"/>
                  <a:pt x="365" y="1152"/>
                  <a:pt x="361" y="1140"/>
                </a:cubicBezTo>
                <a:cubicBezTo>
                  <a:pt x="360" y="1140"/>
                  <a:pt x="359" y="1140"/>
                  <a:pt x="358" y="1141"/>
                </a:cubicBezTo>
                <a:cubicBezTo>
                  <a:pt x="366" y="1179"/>
                  <a:pt x="375" y="1218"/>
                  <a:pt x="383" y="1257"/>
                </a:cubicBezTo>
                <a:cubicBezTo>
                  <a:pt x="383" y="1257"/>
                  <a:pt x="382" y="1257"/>
                  <a:pt x="381" y="1258"/>
                </a:cubicBezTo>
                <a:cubicBezTo>
                  <a:pt x="379" y="1254"/>
                  <a:pt x="377" y="1250"/>
                  <a:pt x="376" y="1246"/>
                </a:cubicBezTo>
                <a:cubicBezTo>
                  <a:pt x="367" y="1220"/>
                  <a:pt x="360" y="1194"/>
                  <a:pt x="355" y="1167"/>
                </a:cubicBezTo>
                <a:cubicBezTo>
                  <a:pt x="350" y="1138"/>
                  <a:pt x="344" y="1109"/>
                  <a:pt x="341" y="1080"/>
                </a:cubicBezTo>
                <a:cubicBezTo>
                  <a:pt x="341" y="1077"/>
                  <a:pt x="339" y="1074"/>
                  <a:pt x="338" y="1072"/>
                </a:cubicBezTo>
                <a:cubicBezTo>
                  <a:pt x="337" y="1070"/>
                  <a:pt x="335" y="1068"/>
                  <a:pt x="335" y="1066"/>
                </a:cubicBezTo>
                <a:cubicBezTo>
                  <a:pt x="333" y="1058"/>
                  <a:pt x="332" y="1050"/>
                  <a:pt x="331" y="1043"/>
                </a:cubicBezTo>
                <a:cubicBezTo>
                  <a:pt x="327" y="1070"/>
                  <a:pt x="332" y="1097"/>
                  <a:pt x="335" y="1124"/>
                </a:cubicBezTo>
                <a:cubicBezTo>
                  <a:pt x="337" y="1142"/>
                  <a:pt x="340" y="1159"/>
                  <a:pt x="342" y="1176"/>
                </a:cubicBezTo>
                <a:cubicBezTo>
                  <a:pt x="345" y="1197"/>
                  <a:pt x="348" y="1217"/>
                  <a:pt x="352" y="1237"/>
                </a:cubicBezTo>
                <a:cubicBezTo>
                  <a:pt x="353" y="1246"/>
                  <a:pt x="356" y="1255"/>
                  <a:pt x="358" y="1265"/>
                </a:cubicBezTo>
                <a:cubicBezTo>
                  <a:pt x="358" y="1267"/>
                  <a:pt x="359" y="1270"/>
                  <a:pt x="359" y="1272"/>
                </a:cubicBezTo>
                <a:cubicBezTo>
                  <a:pt x="358" y="1272"/>
                  <a:pt x="357" y="1273"/>
                  <a:pt x="357" y="1273"/>
                </a:cubicBezTo>
                <a:cubicBezTo>
                  <a:pt x="355" y="1269"/>
                  <a:pt x="352" y="1265"/>
                  <a:pt x="351" y="1260"/>
                </a:cubicBezTo>
                <a:cubicBezTo>
                  <a:pt x="343" y="1232"/>
                  <a:pt x="336" y="1205"/>
                  <a:pt x="329" y="1177"/>
                </a:cubicBezTo>
                <a:cubicBezTo>
                  <a:pt x="325" y="1158"/>
                  <a:pt x="323" y="1137"/>
                  <a:pt x="320" y="1118"/>
                </a:cubicBezTo>
                <a:cubicBezTo>
                  <a:pt x="319" y="1110"/>
                  <a:pt x="318" y="1103"/>
                  <a:pt x="317" y="1095"/>
                </a:cubicBezTo>
                <a:cubicBezTo>
                  <a:pt x="315" y="1088"/>
                  <a:pt x="312" y="1081"/>
                  <a:pt x="311" y="1073"/>
                </a:cubicBezTo>
                <a:cubicBezTo>
                  <a:pt x="309" y="1066"/>
                  <a:pt x="310" y="1059"/>
                  <a:pt x="309" y="1052"/>
                </a:cubicBezTo>
                <a:cubicBezTo>
                  <a:pt x="308" y="1047"/>
                  <a:pt x="307" y="1043"/>
                  <a:pt x="307" y="1039"/>
                </a:cubicBezTo>
                <a:cubicBezTo>
                  <a:pt x="306" y="1039"/>
                  <a:pt x="305" y="1039"/>
                  <a:pt x="305" y="1039"/>
                </a:cubicBezTo>
                <a:cubicBezTo>
                  <a:pt x="303" y="1076"/>
                  <a:pt x="307" y="1113"/>
                  <a:pt x="311" y="1149"/>
                </a:cubicBezTo>
                <a:cubicBezTo>
                  <a:pt x="315" y="1186"/>
                  <a:pt x="322" y="1222"/>
                  <a:pt x="327" y="1259"/>
                </a:cubicBezTo>
                <a:cubicBezTo>
                  <a:pt x="327" y="1259"/>
                  <a:pt x="326" y="1259"/>
                  <a:pt x="326" y="1259"/>
                </a:cubicBezTo>
                <a:cubicBezTo>
                  <a:pt x="324" y="1255"/>
                  <a:pt x="322" y="1251"/>
                  <a:pt x="321" y="1247"/>
                </a:cubicBezTo>
                <a:cubicBezTo>
                  <a:pt x="313" y="1222"/>
                  <a:pt x="309" y="1196"/>
                  <a:pt x="300" y="1172"/>
                </a:cubicBezTo>
                <a:cubicBezTo>
                  <a:pt x="293" y="1151"/>
                  <a:pt x="293" y="1128"/>
                  <a:pt x="289" y="1107"/>
                </a:cubicBezTo>
                <a:cubicBezTo>
                  <a:pt x="289" y="1101"/>
                  <a:pt x="287" y="1096"/>
                  <a:pt x="286" y="1091"/>
                </a:cubicBezTo>
                <a:cubicBezTo>
                  <a:pt x="286" y="1090"/>
                  <a:pt x="284" y="1088"/>
                  <a:pt x="283" y="1087"/>
                </a:cubicBezTo>
                <a:cubicBezTo>
                  <a:pt x="282" y="1087"/>
                  <a:pt x="281" y="1087"/>
                  <a:pt x="281" y="1087"/>
                </a:cubicBezTo>
                <a:cubicBezTo>
                  <a:pt x="281" y="1090"/>
                  <a:pt x="280" y="1092"/>
                  <a:pt x="281" y="1094"/>
                </a:cubicBezTo>
                <a:cubicBezTo>
                  <a:pt x="283" y="1124"/>
                  <a:pt x="285" y="1154"/>
                  <a:pt x="288" y="1183"/>
                </a:cubicBezTo>
                <a:cubicBezTo>
                  <a:pt x="290" y="1211"/>
                  <a:pt x="294" y="1239"/>
                  <a:pt x="298" y="1269"/>
                </a:cubicBezTo>
                <a:cubicBezTo>
                  <a:pt x="296" y="1267"/>
                  <a:pt x="295" y="1267"/>
                  <a:pt x="294" y="1266"/>
                </a:cubicBezTo>
                <a:cubicBezTo>
                  <a:pt x="291" y="1260"/>
                  <a:pt x="287" y="1254"/>
                  <a:pt x="283" y="1247"/>
                </a:cubicBezTo>
                <a:cubicBezTo>
                  <a:pt x="281" y="1243"/>
                  <a:pt x="278" y="1240"/>
                  <a:pt x="275" y="1236"/>
                </a:cubicBezTo>
                <a:cubicBezTo>
                  <a:pt x="273" y="1233"/>
                  <a:pt x="271" y="1230"/>
                  <a:pt x="269" y="1227"/>
                </a:cubicBezTo>
                <a:cubicBezTo>
                  <a:pt x="266" y="1220"/>
                  <a:pt x="264" y="1212"/>
                  <a:pt x="261" y="1205"/>
                </a:cubicBezTo>
                <a:cubicBezTo>
                  <a:pt x="260" y="1203"/>
                  <a:pt x="258" y="1202"/>
                  <a:pt x="256" y="1200"/>
                </a:cubicBezTo>
                <a:cubicBezTo>
                  <a:pt x="256" y="1200"/>
                  <a:pt x="255" y="1201"/>
                  <a:pt x="255" y="1201"/>
                </a:cubicBezTo>
                <a:cubicBezTo>
                  <a:pt x="269" y="1240"/>
                  <a:pt x="284" y="1278"/>
                  <a:pt x="305" y="1313"/>
                </a:cubicBezTo>
                <a:cubicBezTo>
                  <a:pt x="305" y="1313"/>
                  <a:pt x="304" y="1314"/>
                  <a:pt x="304" y="1314"/>
                </a:cubicBezTo>
                <a:cubicBezTo>
                  <a:pt x="301" y="1312"/>
                  <a:pt x="298" y="1309"/>
                  <a:pt x="296" y="1306"/>
                </a:cubicBezTo>
                <a:cubicBezTo>
                  <a:pt x="295" y="1307"/>
                  <a:pt x="295" y="1307"/>
                  <a:pt x="294" y="1307"/>
                </a:cubicBezTo>
                <a:cubicBezTo>
                  <a:pt x="302" y="1319"/>
                  <a:pt x="309" y="1330"/>
                  <a:pt x="316" y="1341"/>
                </a:cubicBezTo>
                <a:cubicBezTo>
                  <a:pt x="316" y="1341"/>
                  <a:pt x="315" y="1342"/>
                  <a:pt x="314" y="1342"/>
                </a:cubicBezTo>
                <a:cubicBezTo>
                  <a:pt x="283" y="1309"/>
                  <a:pt x="259" y="1270"/>
                  <a:pt x="241" y="1227"/>
                </a:cubicBezTo>
                <a:cubicBezTo>
                  <a:pt x="250" y="1265"/>
                  <a:pt x="269" y="1298"/>
                  <a:pt x="288" y="1330"/>
                </a:cubicBezTo>
                <a:cubicBezTo>
                  <a:pt x="287" y="1331"/>
                  <a:pt x="286" y="1332"/>
                  <a:pt x="285" y="1332"/>
                </a:cubicBezTo>
                <a:cubicBezTo>
                  <a:pt x="275" y="1318"/>
                  <a:pt x="266" y="1304"/>
                  <a:pt x="256" y="1291"/>
                </a:cubicBezTo>
                <a:cubicBezTo>
                  <a:pt x="256" y="1320"/>
                  <a:pt x="278" y="1340"/>
                  <a:pt x="289" y="1365"/>
                </a:cubicBezTo>
                <a:cubicBezTo>
                  <a:pt x="285" y="1363"/>
                  <a:pt x="283" y="1360"/>
                  <a:pt x="280" y="1357"/>
                </a:cubicBezTo>
                <a:cubicBezTo>
                  <a:pt x="258" y="1328"/>
                  <a:pt x="240" y="1297"/>
                  <a:pt x="226" y="1264"/>
                </a:cubicBezTo>
                <a:cubicBezTo>
                  <a:pt x="211" y="1228"/>
                  <a:pt x="198" y="1191"/>
                  <a:pt x="190" y="1153"/>
                </a:cubicBezTo>
                <a:cubicBezTo>
                  <a:pt x="188" y="1145"/>
                  <a:pt x="184" y="1137"/>
                  <a:pt x="181" y="1130"/>
                </a:cubicBezTo>
                <a:cubicBezTo>
                  <a:pt x="189" y="1176"/>
                  <a:pt x="202" y="1221"/>
                  <a:pt x="218" y="1266"/>
                </a:cubicBezTo>
                <a:cubicBezTo>
                  <a:pt x="235" y="1310"/>
                  <a:pt x="258" y="1350"/>
                  <a:pt x="284" y="1389"/>
                </a:cubicBezTo>
                <a:cubicBezTo>
                  <a:pt x="267" y="1375"/>
                  <a:pt x="256" y="1355"/>
                  <a:pt x="244" y="1337"/>
                </a:cubicBezTo>
                <a:cubicBezTo>
                  <a:pt x="233" y="1318"/>
                  <a:pt x="221" y="1299"/>
                  <a:pt x="211" y="1279"/>
                </a:cubicBezTo>
                <a:cubicBezTo>
                  <a:pt x="202" y="1259"/>
                  <a:pt x="195" y="1238"/>
                  <a:pt x="187" y="1217"/>
                </a:cubicBezTo>
                <a:cubicBezTo>
                  <a:pt x="180" y="1196"/>
                  <a:pt x="175" y="1175"/>
                  <a:pt x="169" y="1154"/>
                </a:cubicBezTo>
                <a:cubicBezTo>
                  <a:pt x="171" y="1170"/>
                  <a:pt x="174" y="1187"/>
                  <a:pt x="178" y="1203"/>
                </a:cubicBezTo>
                <a:cubicBezTo>
                  <a:pt x="188" y="1239"/>
                  <a:pt x="198" y="1276"/>
                  <a:pt x="215" y="1310"/>
                </a:cubicBezTo>
                <a:cubicBezTo>
                  <a:pt x="227" y="1331"/>
                  <a:pt x="239" y="1352"/>
                  <a:pt x="250" y="1374"/>
                </a:cubicBezTo>
                <a:cubicBezTo>
                  <a:pt x="253" y="1378"/>
                  <a:pt x="254" y="1382"/>
                  <a:pt x="256" y="1386"/>
                </a:cubicBezTo>
                <a:cubicBezTo>
                  <a:pt x="256" y="1386"/>
                  <a:pt x="255" y="1386"/>
                  <a:pt x="254" y="1387"/>
                </a:cubicBezTo>
                <a:cubicBezTo>
                  <a:pt x="231" y="1355"/>
                  <a:pt x="213" y="1321"/>
                  <a:pt x="194" y="1286"/>
                </a:cubicBezTo>
                <a:cubicBezTo>
                  <a:pt x="194" y="1286"/>
                  <a:pt x="193" y="1287"/>
                  <a:pt x="193" y="1287"/>
                </a:cubicBezTo>
                <a:cubicBezTo>
                  <a:pt x="196" y="1295"/>
                  <a:pt x="199" y="1303"/>
                  <a:pt x="202" y="1311"/>
                </a:cubicBezTo>
                <a:cubicBezTo>
                  <a:pt x="201" y="1311"/>
                  <a:pt x="200" y="1312"/>
                  <a:pt x="200" y="1312"/>
                </a:cubicBezTo>
                <a:cubicBezTo>
                  <a:pt x="187" y="1292"/>
                  <a:pt x="181" y="1269"/>
                  <a:pt x="170" y="1248"/>
                </a:cubicBezTo>
                <a:cubicBezTo>
                  <a:pt x="184" y="1298"/>
                  <a:pt x="207" y="1345"/>
                  <a:pt x="230" y="1392"/>
                </a:cubicBezTo>
                <a:cubicBezTo>
                  <a:pt x="227" y="1390"/>
                  <a:pt x="225" y="1387"/>
                  <a:pt x="223" y="1385"/>
                </a:cubicBezTo>
                <a:cubicBezTo>
                  <a:pt x="217" y="1375"/>
                  <a:pt x="211" y="1365"/>
                  <a:pt x="206" y="1354"/>
                </a:cubicBezTo>
                <a:cubicBezTo>
                  <a:pt x="204" y="1352"/>
                  <a:pt x="203" y="1348"/>
                  <a:pt x="201" y="1348"/>
                </a:cubicBezTo>
                <a:cubicBezTo>
                  <a:pt x="192" y="1346"/>
                  <a:pt x="193" y="1338"/>
                  <a:pt x="189" y="1332"/>
                </a:cubicBezTo>
                <a:cubicBezTo>
                  <a:pt x="187" y="1330"/>
                  <a:pt x="185" y="1326"/>
                  <a:pt x="184" y="1324"/>
                </a:cubicBezTo>
                <a:cubicBezTo>
                  <a:pt x="183" y="1324"/>
                  <a:pt x="182" y="1324"/>
                  <a:pt x="181" y="1325"/>
                </a:cubicBezTo>
                <a:cubicBezTo>
                  <a:pt x="189" y="1342"/>
                  <a:pt x="197" y="1360"/>
                  <a:pt x="204" y="1378"/>
                </a:cubicBezTo>
                <a:cubicBezTo>
                  <a:pt x="203" y="1378"/>
                  <a:pt x="203" y="1378"/>
                  <a:pt x="202" y="1378"/>
                </a:cubicBezTo>
                <a:cubicBezTo>
                  <a:pt x="177" y="1338"/>
                  <a:pt x="164" y="1293"/>
                  <a:pt x="151" y="1248"/>
                </a:cubicBezTo>
                <a:cubicBezTo>
                  <a:pt x="150" y="1248"/>
                  <a:pt x="149" y="1248"/>
                  <a:pt x="148" y="1248"/>
                </a:cubicBezTo>
                <a:cubicBezTo>
                  <a:pt x="157" y="1280"/>
                  <a:pt x="167" y="1312"/>
                  <a:pt x="176" y="1344"/>
                </a:cubicBezTo>
                <a:cubicBezTo>
                  <a:pt x="153" y="1295"/>
                  <a:pt x="141" y="1243"/>
                  <a:pt x="130" y="1191"/>
                </a:cubicBezTo>
                <a:cubicBezTo>
                  <a:pt x="130" y="1207"/>
                  <a:pt x="131" y="1223"/>
                  <a:pt x="133" y="1238"/>
                </a:cubicBezTo>
                <a:cubicBezTo>
                  <a:pt x="136" y="1253"/>
                  <a:pt x="139" y="1268"/>
                  <a:pt x="143" y="1283"/>
                </a:cubicBezTo>
                <a:cubicBezTo>
                  <a:pt x="146" y="1297"/>
                  <a:pt x="151" y="1312"/>
                  <a:pt x="155" y="1327"/>
                </a:cubicBezTo>
                <a:cubicBezTo>
                  <a:pt x="154" y="1327"/>
                  <a:pt x="154" y="1327"/>
                  <a:pt x="153" y="1327"/>
                </a:cubicBezTo>
                <a:cubicBezTo>
                  <a:pt x="127" y="1267"/>
                  <a:pt x="118" y="1203"/>
                  <a:pt x="108" y="1140"/>
                </a:cubicBezTo>
                <a:cubicBezTo>
                  <a:pt x="107" y="1158"/>
                  <a:pt x="108" y="1176"/>
                  <a:pt x="109" y="1194"/>
                </a:cubicBezTo>
                <a:cubicBezTo>
                  <a:pt x="110" y="1204"/>
                  <a:pt x="111" y="1214"/>
                  <a:pt x="112" y="1224"/>
                </a:cubicBezTo>
                <a:cubicBezTo>
                  <a:pt x="110" y="1221"/>
                  <a:pt x="109" y="1217"/>
                  <a:pt x="109" y="1214"/>
                </a:cubicBezTo>
                <a:cubicBezTo>
                  <a:pt x="105" y="1183"/>
                  <a:pt x="101" y="1153"/>
                  <a:pt x="97" y="1122"/>
                </a:cubicBezTo>
                <a:cubicBezTo>
                  <a:pt x="93" y="1094"/>
                  <a:pt x="89" y="1066"/>
                  <a:pt x="86" y="1038"/>
                </a:cubicBezTo>
                <a:cubicBezTo>
                  <a:pt x="84" y="1021"/>
                  <a:pt x="83" y="1003"/>
                  <a:pt x="81" y="985"/>
                </a:cubicBezTo>
                <a:cubicBezTo>
                  <a:pt x="81" y="981"/>
                  <a:pt x="79" y="977"/>
                  <a:pt x="78" y="973"/>
                </a:cubicBezTo>
                <a:cubicBezTo>
                  <a:pt x="77" y="973"/>
                  <a:pt x="76" y="974"/>
                  <a:pt x="75" y="974"/>
                </a:cubicBezTo>
                <a:cubicBezTo>
                  <a:pt x="84" y="1066"/>
                  <a:pt x="94" y="1159"/>
                  <a:pt x="103" y="1251"/>
                </a:cubicBezTo>
                <a:cubicBezTo>
                  <a:pt x="103" y="1250"/>
                  <a:pt x="102" y="1250"/>
                  <a:pt x="102" y="1249"/>
                </a:cubicBezTo>
                <a:cubicBezTo>
                  <a:pt x="102" y="1247"/>
                  <a:pt x="101" y="1244"/>
                  <a:pt x="101" y="1242"/>
                </a:cubicBezTo>
                <a:cubicBezTo>
                  <a:pt x="92" y="1201"/>
                  <a:pt x="91" y="1159"/>
                  <a:pt x="83" y="1117"/>
                </a:cubicBezTo>
                <a:cubicBezTo>
                  <a:pt x="77" y="1086"/>
                  <a:pt x="76" y="1055"/>
                  <a:pt x="73" y="1023"/>
                </a:cubicBezTo>
                <a:cubicBezTo>
                  <a:pt x="72" y="1019"/>
                  <a:pt x="71" y="1016"/>
                  <a:pt x="71" y="1012"/>
                </a:cubicBezTo>
                <a:cubicBezTo>
                  <a:pt x="70" y="1012"/>
                  <a:pt x="70" y="1012"/>
                  <a:pt x="69" y="1012"/>
                </a:cubicBezTo>
                <a:cubicBezTo>
                  <a:pt x="71" y="1032"/>
                  <a:pt x="72" y="1053"/>
                  <a:pt x="73" y="1073"/>
                </a:cubicBezTo>
                <a:cubicBezTo>
                  <a:pt x="78" y="1118"/>
                  <a:pt x="82" y="1164"/>
                  <a:pt x="87" y="1209"/>
                </a:cubicBezTo>
                <a:cubicBezTo>
                  <a:pt x="88" y="1220"/>
                  <a:pt x="89" y="1232"/>
                  <a:pt x="91" y="1243"/>
                </a:cubicBezTo>
                <a:cubicBezTo>
                  <a:pt x="87" y="1232"/>
                  <a:pt x="85" y="1220"/>
                  <a:pt x="83" y="1209"/>
                </a:cubicBezTo>
                <a:cubicBezTo>
                  <a:pt x="82" y="1197"/>
                  <a:pt x="80" y="1185"/>
                  <a:pt x="79" y="1174"/>
                </a:cubicBezTo>
                <a:cubicBezTo>
                  <a:pt x="78" y="1162"/>
                  <a:pt x="78" y="1151"/>
                  <a:pt x="77" y="1140"/>
                </a:cubicBezTo>
                <a:cubicBezTo>
                  <a:pt x="76" y="1140"/>
                  <a:pt x="76" y="1140"/>
                  <a:pt x="75" y="1140"/>
                </a:cubicBezTo>
                <a:cubicBezTo>
                  <a:pt x="75" y="1148"/>
                  <a:pt x="75" y="1156"/>
                  <a:pt x="75" y="1164"/>
                </a:cubicBezTo>
                <a:cubicBezTo>
                  <a:pt x="73" y="1157"/>
                  <a:pt x="73" y="1150"/>
                  <a:pt x="72" y="1143"/>
                </a:cubicBezTo>
                <a:cubicBezTo>
                  <a:pt x="72" y="1135"/>
                  <a:pt x="71" y="1128"/>
                  <a:pt x="70" y="1120"/>
                </a:cubicBezTo>
                <a:cubicBezTo>
                  <a:pt x="69" y="1114"/>
                  <a:pt x="68" y="1107"/>
                  <a:pt x="67" y="1100"/>
                </a:cubicBezTo>
                <a:cubicBezTo>
                  <a:pt x="67" y="1100"/>
                  <a:pt x="66" y="1100"/>
                  <a:pt x="66" y="1100"/>
                </a:cubicBezTo>
                <a:cubicBezTo>
                  <a:pt x="70" y="1149"/>
                  <a:pt x="74" y="1198"/>
                  <a:pt x="78" y="1244"/>
                </a:cubicBezTo>
                <a:cubicBezTo>
                  <a:pt x="74" y="1226"/>
                  <a:pt x="70" y="1205"/>
                  <a:pt x="66" y="1184"/>
                </a:cubicBezTo>
                <a:cubicBezTo>
                  <a:pt x="66" y="1184"/>
                  <a:pt x="65" y="1184"/>
                  <a:pt x="65" y="1184"/>
                </a:cubicBezTo>
                <a:cubicBezTo>
                  <a:pt x="66" y="1201"/>
                  <a:pt x="67" y="1218"/>
                  <a:pt x="69" y="1235"/>
                </a:cubicBezTo>
                <a:cubicBezTo>
                  <a:pt x="68" y="1235"/>
                  <a:pt x="67" y="1235"/>
                  <a:pt x="67" y="1235"/>
                </a:cubicBezTo>
                <a:cubicBezTo>
                  <a:pt x="64" y="1204"/>
                  <a:pt x="62" y="1172"/>
                  <a:pt x="59" y="1141"/>
                </a:cubicBezTo>
                <a:cubicBezTo>
                  <a:pt x="59" y="1160"/>
                  <a:pt x="59" y="1178"/>
                  <a:pt x="59" y="1196"/>
                </a:cubicBezTo>
                <a:cubicBezTo>
                  <a:pt x="54" y="1138"/>
                  <a:pt x="49" y="1080"/>
                  <a:pt x="44" y="1021"/>
                </a:cubicBezTo>
                <a:cubicBezTo>
                  <a:pt x="44" y="1021"/>
                  <a:pt x="44" y="1021"/>
                  <a:pt x="43" y="1022"/>
                </a:cubicBezTo>
                <a:cubicBezTo>
                  <a:pt x="47" y="1072"/>
                  <a:pt x="50" y="1122"/>
                  <a:pt x="53" y="1172"/>
                </a:cubicBezTo>
                <a:cubicBezTo>
                  <a:pt x="53" y="1172"/>
                  <a:pt x="52" y="1172"/>
                  <a:pt x="51" y="1172"/>
                </a:cubicBezTo>
                <a:cubicBezTo>
                  <a:pt x="51" y="1165"/>
                  <a:pt x="51" y="1158"/>
                  <a:pt x="50" y="1151"/>
                </a:cubicBezTo>
                <a:cubicBezTo>
                  <a:pt x="47" y="1121"/>
                  <a:pt x="44" y="1091"/>
                  <a:pt x="42" y="1062"/>
                </a:cubicBezTo>
                <a:cubicBezTo>
                  <a:pt x="40" y="1042"/>
                  <a:pt x="40" y="1022"/>
                  <a:pt x="39" y="1002"/>
                </a:cubicBezTo>
                <a:cubicBezTo>
                  <a:pt x="37" y="977"/>
                  <a:pt x="34" y="952"/>
                  <a:pt x="32" y="928"/>
                </a:cubicBezTo>
                <a:cubicBezTo>
                  <a:pt x="29" y="900"/>
                  <a:pt x="27" y="873"/>
                  <a:pt x="25" y="845"/>
                </a:cubicBezTo>
                <a:cubicBezTo>
                  <a:pt x="23" y="818"/>
                  <a:pt x="20" y="790"/>
                  <a:pt x="18" y="763"/>
                </a:cubicBezTo>
                <a:cubicBezTo>
                  <a:pt x="17" y="745"/>
                  <a:pt x="15" y="726"/>
                  <a:pt x="14" y="708"/>
                </a:cubicBezTo>
                <a:cubicBezTo>
                  <a:pt x="12" y="688"/>
                  <a:pt x="11" y="667"/>
                  <a:pt x="9" y="646"/>
                </a:cubicBezTo>
                <a:cubicBezTo>
                  <a:pt x="9" y="634"/>
                  <a:pt x="9" y="622"/>
                  <a:pt x="8" y="610"/>
                </a:cubicBezTo>
                <a:cubicBezTo>
                  <a:pt x="7" y="593"/>
                  <a:pt x="5" y="575"/>
                  <a:pt x="5" y="558"/>
                </a:cubicBezTo>
                <a:cubicBezTo>
                  <a:pt x="3" y="524"/>
                  <a:pt x="2" y="490"/>
                  <a:pt x="1" y="456"/>
                </a:cubicBezTo>
                <a:cubicBezTo>
                  <a:pt x="1" y="436"/>
                  <a:pt x="0" y="417"/>
                  <a:pt x="0" y="398"/>
                </a:cubicBezTo>
                <a:cubicBezTo>
                  <a:pt x="1" y="358"/>
                  <a:pt x="2" y="318"/>
                  <a:pt x="3" y="279"/>
                </a:cubicBezTo>
                <a:cubicBezTo>
                  <a:pt x="3" y="267"/>
                  <a:pt x="3" y="256"/>
                  <a:pt x="4" y="245"/>
                </a:cubicBezTo>
                <a:cubicBezTo>
                  <a:pt x="5" y="234"/>
                  <a:pt x="6" y="223"/>
                  <a:pt x="7" y="211"/>
                </a:cubicBezTo>
                <a:cubicBezTo>
                  <a:pt x="8" y="197"/>
                  <a:pt x="7" y="183"/>
                  <a:pt x="9" y="169"/>
                </a:cubicBezTo>
                <a:cubicBezTo>
                  <a:pt x="14" y="147"/>
                  <a:pt x="11" y="124"/>
                  <a:pt x="18" y="102"/>
                </a:cubicBezTo>
                <a:cubicBezTo>
                  <a:pt x="21" y="90"/>
                  <a:pt x="22" y="77"/>
                  <a:pt x="25" y="65"/>
                </a:cubicBezTo>
                <a:cubicBezTo>
                  <a:pt x="29" y="43"/>
                  <a:pt x="35" y="21"/>
                  <a:pt x="40" y="0"/>
                </a:cubicBezTo>
                <a:cubicBezTo>
                  <a:pt x="96" y="0"/>
                  <a:pt x="152" y="0"/>
                  <a:pt x="209" y="0"/>
                </a:cubicBezTo>
                <a:cubicBezTo>
                  <a:pt x="209" y="4"/>
                  <a:pt x="210" y="9"/>
                  <a:pt x="210" y="14"/>
                </a:cubicBezTo>
                <a:cubicBezTo>
                  <a:pt x="211" y="14"/>
                  <a:pt x="211" y="13"/>
                  <a:pt x="212" y="13"/>
                </a:cubicBezTo>
                <a:cubicBezTo>
                  <a:pt x="212" y="9"/>
                  <a:pt x="212" y="4"/>
                  <a:pt x="213" y="0"/>
                </a:cubicBezTo>
                <a:cubicBezTo>
                  <a:pt x="220" y="0"/>
                  <a:pt x="227" y="0"/>
                  <a:pt x="234" y="0"/>
                </a:cubicBezTo>
                <a:cubicBezTo>
                  <a:pt x="233" y="7"/>
                  <a:pt x="233" y="14"/>
                  <a:pt x="232" y="22"/>
                </a:cubicBezTo>
                <a:cubicBezTo>
                  <a:pt x="233" y="22"/>
                  <a:pt x="234" y="22"/>
                  <a:pt x="235" y="22"/>
                </a:cubicBezTo>
                <a:cubicBezTo>
                  <a:pt x="236" y="15"/>
                  <a:pt x="237" y="7"/>
                  <a:pt x="238" y="0"/>
                </a:cubicBezTo>
                <a:cubicBezTo>
                  <a:pt x="294" y="0"/>
                  <a:pt x="349" y="0"/>
                  <a:pt x="405" y="0"/>
                </a:cubicBezTo>
                <a:cubicBezTo>
                  <a:pt x="404" y="4"/>
                  <a:pt x="404" y="7"/>
                  <a:pt x="404" y="11"/>
                </a:cubicBezTo>
                <a:cubicBezTo>
                  <a:pt x="399" y="73"/>
                  <a:pt x="395" y="135"/>
                  <a:pt x="390" y="198"/>
                </a:cubicBezTo>
                <a:cubicBezTo>
                  <a:pt x="389" y="212"/>
                  <a:pt x="389" y="226"/>
                  <a:pt x="388" y="241"/>
                </a:cubicBezTo>
                <a:cubicBezTo>
                  <a:pt x="389" y="241"/>
                  <a:pt x="390" y="241"/>
                  <a:pt x="390" y="241"/>
                </a:cubicBezTo>
                <a:cubicBezTo>
                  <a:pt x="392" y="231"/>
                  <a:pt x="393" y="221"/>
                  <a:pt x="394" y="210"/>
                </a:cubicBezTo>
                <a:cubicBezTo>
                  <a:pt x="399" y="158"/>
                  <a:pt x="405" y="107"/>
                  <a:pt x="410" y="55"/>
                </a:cubicBezTo>
                <a:cubicBezTo>
                  <a:pt x="412" y="36"/>
                  <a:pt x="415" y="18"/>
                  <a:pt x="417" y="0"/>
                </a:cubicBezTo>
                <a:cubicBezTo>
                  <a:pt x="417" y="0"/>
                  <a:pt x="418" y="0"/>
                  <a:pt x="418" y="0"/>
                </a:cubicBezTo>
                <a:cubicBezTo>
                  <a:pt x="418" y="14"/>
                  <a:pt x="418" y="27"/>
                  <a:pt x="418" y="41"/>
                </a:cubicBezTo>
                <a:cubicBezTo>
                  <a:pt x="419" y="41"/>
                  <a:pt x="420" y="41"/>
                  <a:pt x="420" y="41"/>
                </a:cubicBezTo>
                <a:cubicBezTo>
                  <a:pt x="421" y="28"/>
                  <a:pt x="423" y="14"/>
                  <a:pt x="424" y="0"/>
                </a:cubicBezTo>
                <a:close/>
                <a:moveTo>
                  <a:pt x="416" y="700"/>
                </a:moveTo>
                <a:cubicBezTo>
                  <a:pt x="411" y="712"/>
                  <a:pt x="415" y="861"/>
                  <a:pt x="421" y="877"/>
                </a:cubicBezTo>
                <a:cubicBezTo>
                  <a:pt x="419" y="818"/>
                  <a:pt x="418" y="759"/>
                  <a:pt x="416" y="700"/>
                </a:cubicBezTo>
                <a:close/>
                <a:moveTo>
                  <a:pt x="273" y="1198"/>
                </a:moveTo>
                <a:cubicBezTo>
                  <a:pt x="275" y="1213"/>
                  <a:pt x="282" y="1227"/>
                  <a:pt x="288" y="1240"/>
                </a:cubicBezTo>
                <a:cubicBezTo>
                  <a:pt x="288" y="1224"/>
                  <a:pt x="282" y="1211"/>
                  <a:pt x="273" y="1198"/>
                </a:cubicBezTo>
                <a:close/>
              </a:path>
            </a:pathLst>
          </a:custGeom>
          <a:solidFill>
            <a:schemeClr val="accent4"/>
          </a:solidFill>
          <a:ln>
            <a:noFill/>
          </a:ln>
        </p:spPr>
        <p:txBody>
          <a:bodyPr/>
          <a:lstStyle/>
          <a:p>
            <a:pPr defTabSz="1828800" eaLnBrk="0" fontAlgn="base" hangingPunct="0">
              <a:spcBef>
                <a:spcPct val="0"/>
              </a:spcBef>
              <a:spcAft>
                <a:spcPct val="0"/>
              </a:spcAft>
              <a:defRPr/>
            </a:pPr>
            <a:endParaRPr lang="en-US" sz="3600">
              <a:solidFill>
                <a:prstClr val="black"/>
              </a:solidFill>
              <a:latin typeface="Calibri" panose="020F0502020204030204" pitchFamily="34" charset="0"/>
            </a:endParaRPr>
          </a:p>
        </p:txBody>
      </p:sp>
      <p:sp>
        <p:nvSpPr>
          <p:cNvPr id="5" name="Rectangle 16">
            <a:extLst>
              <a:ext uri="{FF2B5EF4-FFF2-40B4-BE49-F238E27FC236}">
                <a16:creationId xmlns:a16="http://schemas.microsoft.com/office/drawing/2014/main" id="{E7CC1783-6C3D-4309-A840-C1F5A0254D3B}"/>
              </a:ext>
            </a:extLst>
          </p:cNvPr>
          <p:cNvSpPr>
            <a:spLocks noChangeArrowheads="1"/>
          </p:cNvSpPr>
          <p:nvPr/>
        </p:nvSpPr>
        <p:spPr bwMode="auto">
          <a:xfrm>
            <a:off x="2301564" y="3637074"/>
            <a:ext cx="8499067"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7200" dirty="0">
                <a:latin typeface="Montserrat" panose="02000505000000020004" pitchFamily="2" charset="0"/>
              </a:rPr>
              <a:t>Lorem Ipsum</a:t>
            </a:r>
            <a:endParaRPr lang="en-US" altLang="en-US" sz="2000" dirty="0"/>
          </a:p>
        </p:txBody>
      </p:sp>
      <p:sp>
        <p:nvSpPr>
          <p:cNvPr id="6" name="TextBox 47">
            <a:extLst>
              <a:ext uri="{FF2B5EF4-FFF2-40B4-BE49-F238E27FC236}">
                <a16:creationId xmlns:a16="http://schemas.microsoft.com/office/drawing/2014/main" id="{B5F1819E-B985-4823-BAD7-BDD3D644732D}"/>
              </a:ext>
            </a:extLst>
          </p:cNvPr>
          <p:cNvSpPr txBox="1">
            <a:spLocks noChangeArrowheads="1"/>
          </p:cNvSpPr>
          <p:nvPr/>
        </p:nvSpPr>
        <p:spPr bwMode="auto">
          <a:xfrm>
            <a:off x="2301564" y="5056188"/>
            <a:ext cx="8669188"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2400" dirty="0">
                <a:latin typeface="+mn-lt"/>
                <a:cs typeface="Open Sans" panose="020B0606030504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altLang="en-US" sz="2400" dirty="0" err="1">
                <a:latin typeface="+mn-lt"/>
                <a:cs typeface="Open Sans" panose="020B0606030504020204" pitchFamily="34" charset="0"/>
              </a:rPr>
              <a:t>popularised</a:t>
            </a:r>
            <a:r>
              <a:rPr lang="en-US" altLang="en-US" sz="2400" dirty="0">
                <a:latin typeface="+mn-lt"/>
                <a:cs typeface="Open Sans" panose="020B0606030504020204" pitchFamily="34" charset="0"/>
              </a:rPr>
              <a:t> in the 1960s with the release of </a:t>
            </a:r>
            <a:r>
              <a:rPr lang="en-US" altLang="en-US" sz="2400" dirty="0" err="1">
                <a:latin typeface="+mn-lt"/>
                <a:cs typeface="Open Sans" panose="020B0606030504020204" pitchFamily="34" charset="0"/>
              </a:rPr>
              <a:t>Letraset</a:t>
            </a:r>
            <a:r>
              <a:rPr lang="en-US" altLang="en-US" sz="2400" dirty="0">
                <a:latin typeface="+mn-lt"/>
                <a:cs typeface="Open Sans" panose="020B0606030504020204" pitchFamily="34" charset="0"/>
              </a:rPr>
              <a:t> sheets containing Lorem Ipsum passages, and more recently with desktop publishing software like Aldus PageMaker including versions of Lorem Ipsum.</a:t>
            </a:r>
          </a:p>
        </p:txBody>
      </p:sp>
    </p:spTree>
    <p:custDataLst>
      <p:tags r:id="rId1"/>
    </p:custData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Picture Placeholder 1"/>
          <p:cNvSpPr>
            <a:spLocks noGrp="1"/>
          </p:cNvSpPr>
          <p:nvPr>
            <p:ph type="pic" sz="quarter" idx="11"/>
          </p:nvPr>
        </p:nvSpPr>
        <p:spPr bwMode="auto">
          <a:xfrm>
            <a:off x="1" y="1"/>
            <a:ext cx="24364950" cy="13696950"/>
          </a:xfrm>
          <a:custGeom>
            <a:avLst/>
            <a:gdLst>
              <a:gd name="T0" fmla="*/ 0 w 6091237"/>
              <a:gd name="T1" fmla="*/ 0 h 3424238"/>
              <a:gd name="T2" fmla="*/ 12182474 w 6091237"/>
              <a:gd name="T3" fmla="*/ 0 h 3424238"/>
              <a:gd name="T4" fmla="*/ 1218247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75779" name="Freeform 6"/>
          <p:cNvSpPr>
            <a:spLocks noEditPoints="1"/>
          </p:cNvSpPr>
          <p:nvPr/>
        </p:nvSpPr>
        <p:spPr bwMode="auto">
          <a:xfrm>
            <a:off x="1120777" y="1400177"/>
            <a:ext cx="22142450" cy="10915650"/>
          </a:xfrm>
          <a:custGeom>
            <a:avLst/>
            <a:gdLst>
              <a:gd name="T0" fmla="*/ 2147483646 w 2601"/>
              <a:gd name="T1" fmla="*/ 2147483646 h 1281"/>
              <a:gd name="T2" fmla="*/ 2147483646 w 2601"/>
              <a:gd name="T3" fmla="*/ 2147483646 h 1281"/>
              <a:gd name="T4" fmla="*/ 2147483646 w 2601"/>
              <a:gd name="T5" fmla="*/ 2147483646 h 1281"/>
              <a:gd name="T6" fmla="*/ 2147483646 w 2601"/>
              <a:gd name="T7" fmla="*/ 2147483646 h 1281"/>
              <a:gd name="T8" fmla="*/ 2147483646 w 2601"/>
              <a:gd name="T9" fmla="*/ 2147483646 h 1281"/>
              <a:gd name="T10" fmla="*/ 2147483646 w 2601"/>
              <a:gd name="T11" fmla="*/ 2147483646 h 1281"/>
              <a:gd name="T12" fmla="*/ 2147483646 w 2601"/>
              <a:gd name="T13" fmla="*/ 2147483646 h 1281"/>
              <a:gd name="T14" fmla="*/ 2147483646 w 2601"/>
              <a:gd name="T15" fmla="*/ 2147483646 h 1281"/>
              <a:gd name="T16" fmla="*/ 2147483646 w 2601"/>
              <a:gd name="T17" fmla="*/ 2147483646 h 1281"/>
              <a:gd name="T18" fmla="*/ 2147483646 w 2601"/>
              <a:gd name="T19" fmla="*/ 2147483646 h 1281"/>
              <a:gd name="T20" fmla="*/ 2147483646 w 2601"/>
              <a:gd name="T21" fmla="*/ 2147483646 h 1281"/>
              <a:gd name="T22" fmla="*/ 2147483646 w 2601"/>
              <a:gd name="T23" fmla="*/ 2147483646 h 1281"/>
              <a:gd name="T24" fmla="*/ 2147483646 w 2601"/>
              <a:gd name="T25" fmla="*/ 2147483646 h 1281"/>
              <a:gd name="T26" fmla="*/ 2147483646 w 2601"/>
              <a:gd name="T27" fmla="*/ 2147483646 h 1281"/>
              <a:gd name="T28" fmla="*/ 2147483646 w 2601"/>
              <a:gd name="T29" fmla="*/ 2147483646 h 1281"/>
              <a:gd name="T30" fmla="*/ 2147483646 w 2601"/>
              <a:gd name="T31" fmla="*/ 2147483646 h 1281"/>
              <a:gd name="T32" fmla="*/ 2147483646 w 2601"/>
              <a:gd name="T33" fmla="*/ 2147483646 h 1281"/>
              <a:gd name="T34" fmla="*/ 2147483646 w 2601"/>
              <a:gd name="T35" fmla="*/ 2147483646 h 1281"/>
              <a:gd name="T36" fmla="*/ 2147483646 w 2601"/>
              <a:gd name="T37" fmla="*/ 2147483646 h 1281"/>
              <a:gd name="T38" fmla="*/ 2147483646 w 2601"/>
              <a:gd name="T39" fmla="*/ 2147483646 h 1281"/>
              <a:gd name="T40" fmla="*/ 2147483646 w 2601"/>
              <a:gd name="T41" fmla="*/ 2147483646 h 1281"/>
              <a:gd name="T42" fmla="*/ 2147483646 w 2601"/>
              <a:gd name="T43" fmla="*/ 2147483646 h 1281"/>
              <a:gd name="T44" fmla="*/ 2147483646 w 2601"/>
              <a:gd name="T45" fmla="*/ 2147483646 h 1281"/>
              <a:gd name="T46" fmla="*/ 2147483646 w 2601"/>
              <a:gd name="T47" fmla="*/ 2147483646 h 1281"/>
              <a:gd name="T48" fmla="*/ 2147483646 w 2601"/>
              <a:gd name="T49" fmla="*/ 2147483646 h 1281"/>
              <a:gd name="T50" fmla="*/ 2147483646 w 2601"/>
              <a:gd name="T51" fmla="*/ 2147483646 h 1281"/>
              <a:gd name="T52" fmla="*/ 2147483646 w 2601"/>
              <a:gd name="T53" fmla="*/ 2147483646 h 1281"/>
              <a:gd name="T54" fmla="*/ 2147483646 w 2601"/>
              <a:gd name="T55" fmla="*/ 2147483646 h 1281"/>
              <a:gd name="T56" fmla="*/ 2147483646 w 2601"/>
              <a:gd name="T57" fmla="*/ 2147483646 h 1281"/>
              <a:gd name="T58" fmla="*/ 2147483646 w 2601"/>
              <a:gd name="T59" fmla="*/ 2147483646 h 1281"/>
              <a:gd name="T60" fmla="*/ 2147483646 w 2601"/>
              <a:gd name="T61" fmla="*/ 2147483646 h 1281"/>
              <a:gd name="T62" fmla="*/ 2147483646 w 2601"/>
              <a:gd name="T63" fmla="*/ 2147483646 h 1281"/>
              <a:gd name="T64" fmla="*/ 2147483646 w 2601"/>
              <a:gd name="T65" fmla="*/ 2147483646 h 1281"/>
              <a:gd name="T66" fmla="*/ 2147483646 w 2601"/>
              <a:gd name="T67" fmla="*/ 2147483646 h 1281"/>
              <a:gd name="T68" fmla="*/ 2147483646 w 2601"/>
              <a:gd name="T69" fmla="*/ 2147483646 h 1281"/>
              <a:gd name="T70" fmla="*/ 2147483646 w 2601"/>
              <a:gd name="T71" fmla="*/ 2147483646 h 1281"/>
              <a:gd name="T72" fmla="*/ 2147483646 w 2601"/>
              <a:gd name="T73" fmla="*/ 2147483646 h 1281"/>
              <a:gd name="T74" fmla="*/ 2147483646 w 2601"/>
              <a:gd name="T75" fmla="*/ 2147483646 h 1281"/>
              <a:gd name="T76" fmla="*/ 2147483646 w 2601"/>
              <a:gd name="T77" fmla="*/ 2147483646 h 1281"/>
              <a:gd name="T78" fmla="*/ 2147483646 w 2601"/>
              <a:gd name="T79" fmla="*/ 2147483646 h 1281"/>
              <a:gd name="T80" fmla="*/ 2147483646 w 2601"/>
              <a:gd name="T81" fmla="*/ 2147483646 h 1281"/>
              <a:gd name="T82" fmla="*/ 2147483646 w 2601"/>
              <a:gd name="T83" fmla="*/ 2147483646 h 1281"/>
              <a:gd name="T84" fmla="*/ 2147483646 w 2601"/>
              <a:gd name="T85" fmla="*/ 2147483646 h 1281"/>
              <a:gd name="T86" fmla="*/ 2147483646 w 2601"/>
              <a:gd name="T87" fmla="*/ 2147483646 h 1281"/>
              <a:gd name="T88" fmla="*/ 2147483646 w 2601"/>
              <a:gd name="T89" fmla="*/ 2147483646 h 1281"/>
              <a:gd name="T90" fmla="*/ 2147483646 w 2601"/>
              <a:gd name="T91" fmla="*/ 2147483646 h 1281"/>
              <a:gd name="T92" fmla="*/ 2147483646 w 2601"/>
              <a:gd name="T93" fmla="*/ 2147483646 h 1281"/>
              <a:gd name="T94" fmla="*/ 2147483646 w 2601"/>
              <a:gd name="T95" fmla="*/ 2147483646 h 1281"/>
              <a:gd name="T96" fmla="*/ 2147483646 w 2601"/>
              <a:gd name="T97" fmla="*/ 2147483646 h 1281"/>
              <a:gd name="T98" fmla="*/ 2147483646 w 2601"/>
              <a:gd name="T99" fmla="*/ 2147483646 h 1281"/>
              <a:gd name="T100" fmla="*/ 2147483646 w 2601"/>
              <a:gd name="T101" fmla="*/ 2147483646 h 1281"/>
              <a:gd name="T102" fmla="*/ 2147483646 w 2601"/>
              <a:gd name="T103" fmla="*/ 2147483646 h 1281"/>
              <a:gd name="T104" fmla="*/ 2147483646 w 2601"/>
              <a:gd name="T105" fmla="*/ 2147483646 h 1281"/>
              <a:gd name="T106" fmla="*/ 2147483646 w 2601"/>
              <a:gd name="T107" fmla="*/ 2147483646 h 1281"/>
              <a:gd name="T108" fmla="*/ 2147483646 w 2601"/>
              <a:gd name="T109" fmla="*/ 2147483646 h 1281"/>
              <a:gd name="T110" fmla="*/ 2147483646 w 2601"/>
              <a:gd name="T111" fmla="*/ 2147483646 h 1281"/>
              <a:gd name="T112" fmla="*/ 2147483646 w 2601"/>
              <a:gd name="T113" fmla="*/ 2147483646 h 1281"/>
              <a:gd name="T114" fmla="*/ 2147483646 w 2601"/>
              <a:gd name="T115" fmla="*/ 2147483646 h 1281"/>
              <a:gd name="T116" fmla="*/ 2147483646 w 2601"/>
              <a:gd name="T117" fmla="*/ 2147483646 h 1281"/>
              <a:gd name="T118" fmla="*/ 2147483646 w 2601"/>
              <a:gd name="T119" fmla="*/ 2147483646 h 1281"/>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601" h="1281">
                <a:moveTo>
                  <a:pt x="1982" y="1162"/>
                </a:moveTo>
                <a:cubicBezTo>
                  <a:pt x="1985" y="1161"/>
                  <a:pt x="1988" y="1161"/>
                  <a:pt x="1991" y="1161"/>
                </a:cubicBezTo>
                <a:cubicBezTo>
                  <a:pt x="2061" y="1160"/>
                  <a:pt x="2131" y="1159"/>
                  <a:pt x="2201" y="1158"/>
                </a:cubicBezTo>
                <a:cubicBezTo>
                  <a:pt x="2209" y="1157"/>
                  <a:pt x="2217" y="1158"/>
                  <a:pt x="2225" y="1159"/>
                </a:cubicBezTo>
                <a:cubicBezTo>
                  <a:pt x="2223" y="1159"/>
                  <a:pt x="2220" y="1160"/>
                  <a:pt x="2217" y="1160"/>
                </a:cubicBezTo>
                <a:cubicBezTo>
                  <a:pt x="2217" y="1160"/>
                  <a:pt x="2217" y="1161"/>
                  <a:pt x="2217" y="1161"/>
                </a:cubicBezTo>
                <a:cubicBezTo>
                  <a:pt x="2232" y="1161"/>
                  <a:pt x="2247" y="1161"/>
                  <a:pt x="2263" y="1161"/>
                </a:cubicBezTo>
                <a:cubicBezTo>
                  <a:pt x="2263" y="1161"/>
                  <a:pt x="2263" y="1162"/>
                  <a:pt x="2263" y="1163"/>
                </a:cubicBezTo>
                <a:cubicBezTo>
                  <a:pt x="2259" y="1163"/>
                  <a:pt x="2256" y="1164"/>
                  <a:pt x="2252" y="1164"/>
                </a:cubicBezTo>
                <a:cubicBezTo>
                  <a:pt x="2212" y="1166"/>
                  <a:pt x="2172" y="1167"/>
                  <a:pt x="2132" y="1169"/>
                </a:cubicBezTo>
                <a:cubicBezTo>
                  <a:pt x="2087" y="1172"/>
                  <a:pt x="2041" y="1176"/>
                  <a:pt x="1996" y="1178"/>
                </a:cubicBezTo>
                <a:cubicBezTo>
                  <a:pt x="1956" y="1180"/>
                  <a:pt x="1916" y="1181"/>
                  <a:pt x="1876" y="1183"/>
                </a:cubicBezTo>
                <a:cubicBezTo>
                  <a:pt x="1824" y="1186"/>
                  <a:pt x="1771" y="1189"/>
                  <a:pt x="1718" y="1193"/>
                </a:cubicBezTo>
                <a:cubicBezTo>
                  <a:pt x="1716" y="1193"/>
                  <a:pt x="1714" y="1193"/>
                  <a:pt x="1713" y="1195"/>
                </a:cubicBezTo>
                <a:cubicBezTo>
                  <a:pt x="1726" y="1195"/>
                  <a:pt x="1740" y="1195"/>
                  <a:pt x="1754" y="1195"/>
                </a:cubicBezTo>
                <a:cubicBezTo>
                  <a:pt x="1773" y="1195"/>
                  <a:pt x="1791" y="1195"/>
                  <a:pt x="1809" y="1195"/>
                </a:cubicBezTo>
                <a:cubicBezTo>
                  <a:pt x="1856" y="1197"/>
                  <a:pt x="1903" y="1198"/>
                  <a:pt x="1950" y="1200"/>
                </a:cubicBezTo>
                <a:cubicBezTo>
                  <a:pt x="1952" y="1200"/>
                  <a:pt x="1955" y="1200"/>
                  <a:pt x="1957" y="1201"/>
                </a:cubicBezTo>
                <a:cubicBezTo>
                  <a:pt x="1956" y="1202"/>
                  <a:pt x="1955" y="1202"/>
                  <a:pt x="1953" y="1202"/>
                </a:cubicBezTo>
                <a:cubicBezTo>
                  <a:pt x="1929" y="1204"/>
                  <a:pt x="1904" y="1204"/>
                  <a:pt x="1880" y="1208"/>
                </a:cubicBezTo>
                <a:cubicBezTo>
                  <a:pt x="1835" y="1216"/>
                  <a:pt x="1791" y="1211"/>
                  <a:pt x="1746" y="1214"/>
                </a:cubicBezTo>
                <a:cubicBezTo>
                  <a:pt x="1726" y="1216"/>
                  <a:pt x="1705" y="1216"/>
                  <a:pt x="1684" y="1219"/>
                </a:cubicBezTo>
                <a:cubicBezTo>
                  <a:pt x="1770" y="1220"/>
                  <a:pt x="1855" y="1221"/>
                  <a:pt x="1941" y="1223"/>
                </a:cubicBezTo>
                <a:cubicBezTo>
                  <a:pt x="1941" y="1224"/>
                  <a:pt x="1941" y="1224"/>
                  <a:pt x="1941" y="1225"/>
                </a:cubicBezTo>
                <a:cubicBezTo>
                  <a:pt x="1884" y="1227"/>
                  <a:pt x="1828" y="1228"/>
                  <a:pt x="1772" y="1230"/>
                </a:cubicBezTo>
                <a:cubicBezTo>
                  <a:pt x="1772" y="1230"/>
                  <a:pt x="1772" y="1231"/>
                  <a:pt x="1772" y="1232"/>
                </a:cubicBezTo>
                <a:cubicBezTo>
                  <a:pt x="1814" y="1233"/>
                  <a:pt x="1857" y="1233"/>
                  <a:pt x="1900" y="1234"/>
                </a:cubicBezTo>
                <a:cubicBezTo>
                  <a:pt x="1900" y="1235"/>
                  <a:pt x="1900" y="1236"/>
                  <a:pt x="1900" y="1237"/>
                </a:cubicBezTo>
                <a:cubicBezTo>
                  <a:pt x="1672" y="1244"/>
                  <a:pt x="1445" y="1252"/>
                  <a:pt x="1218" y="1259"/>
                </a:cubicBezTo>
                <a:cubicBezTo>
                  <a:pt x="1218" y="1260"/>
                  <a:pt x="1218" y="1261"/>
                  <a:pt x="1218" y="1262"/>
                </a:cubicBezTo>
                <a:cubicBezTo>
                  <a:pt x="1328" y="1259"/>
                  <a:pt x="1437" y="1256"/>
                  <a:pt x="1546" y="1253"/>
                </a:cubicBezTo>
                <a:cubicBezTo>
                  <a:pt x="1656" y="1251"/>
                  <a:pt x="1765" y="1249"/>
                  <a:pt x="1874" y="1255"/>
                </a:cubicBezTo>
                <a:cubicBezTo>
                  <a:pt x="1869" y="1255"/>
                  <a:pt x="1865" y="1256"/>
                  <a:pt x="1860" y="1256"/>
                </a:cubicBezTo>
                <a:cubicBezTo>
                  <a:pt x="1817" y="1257"/>
                  <a:pt x="1774" y="1258"/>
                  <a:pt x="1731" y="1260"/>
                </a:cubicBezTo>
                <a:cubicBezTo>
                  <a:pt x="1676" y="1262"/>
                  <a:pt x="1622" y="1266"/>
                  <a:pt x="1567" y="1268"/>
                </a:cubicBezTo>
                <a:cubicBezTo>
                  <a:pt x="1481" y="1271"/>
                  <a:pt x="1395" y="1273"/>
                  <a:pt x="1310" y="1276"/>
                </a:cubicBezTo>
                <a:cubicBezTo>
                  <a:pt x="1218" y="1279"/>
                  <a:pt x="1126" y="1281"/>
                  <a:pt x="1034" y="1278"/>
                </a:cubicBezTo>
                <a:cubicBezTo>
                  <a:pt x="1017" y="1277"/>
                  <a:pt x="1001" y="1276"/>
                  <a:pt x="985" y="1274"/>
                </a:cubicBezTo>
                <a:cubicBezTo>
                  <a:pt x="1007" y="1272"/>
                  <a:pt x="1030" y="1270"/>
                  <a:pt x="1052" y="1267"/>
                </a:cubicBezTo>
                <a:cubicBezTo>
                  <a:pt x="1052" y="1266"/>
                  <a:pt x="1052" y="1265"/>
                  <a:pt x="1052" y="1264"/>
                </a:cubicBezTo>
                <a:cubicBezTo>
                  <a:pt x="1016" y="1264"/>
                  <a:pt x="980" y="1264"/>
                  <a:pt x="943" y="1264"/>
                </a:cubicBezTo>
                <a:cubicBezTo>
                  <a:pt x="943" y="1263"/>
                  <a:pt x="943" y="1262"/>
                  <a:pt x="943" y="1262"/>
                </a:cubicBezTo>
                <a:cubicBezTo>
                  <a:pt x="953" y="1261"/>
                  <a:pt x="962" y="1260"/>
                  <a:pt x="971" y="1259"/>
                </a:cubicBezTo>
                <a:cubicBezTo>
                  <a:pt x="971" y="1258"/>
                  <a:pt x="971" y="1257"/>
                  <a:pt x="971" y="1257"/>
                </a:cubicBezTo>
                <a:cubicBezTo>
                  <a:pt x="969" y="1256"/>
                  <a:pt x="966" y="1255"/>
                  <a:pt x="963" y="1254"/>
                </a:cubicBezTo>
                <a:cubicBezTo>
                  <a:pt x="953" y="1251"/>
                  <a:pt x="943" y="1248"/>
                  <a:pt x="934" y="1244"/>
                </a:cubicBezTo>
                <a:cubicBezTo>
                  <a:pt x="931" y="1243"/>
                  <a:pt x="929" y="1240"/>
                  <a:pt x="925" y="1237"/>
                </a:cubicBezTo>
                <a:cubicBezTo>
                  <a:pt x="921" y="1237"/>
                  <a:pt x="915" y="1237"/>
                  <a:pt x="908" y="1236"/>
                </a:cubicBezTo>
                <a:cubicBezTo>
                  <a:pt x="908" y="1235"/>
                  <a:pt x="908" y="1235"/>
                  <a:pt x="908" y="1234"/>
                </a:cubicBezTo>
                <a:cubicBezTo>
                  <a:pt x="911" y="1233"/>
                  <a:pt x="913" y="1233"/>
                  <a:pt x="915" y="1232"/>
                </a:cubicBezTo>
                <a:cubicBezTo>
                  <a:pt x="915" y="1232"/>
                  <a:pt x="915" y="1231"/>
                  <a:pt x="915" y="1231"/>
                </a:cubicBezTo>
                <a:cubicBezTo>
                  <a:pt x="908" y="1230"/>
                  <a:pt x="901" y="1228"/>
                  <a:pt x="894" y="1227"/>
                </a:cubicBezTo>
                <a:cubicBezTo>
                  <a:pt x="858" y="1224"/>
                  <a:pt x="821" y="1221"/>
                  <a:pt x="784" y="1217"/>
                </a:cubicBezTo>
                <a:cubicBezTo>
                  <a:pt x="706" y="1209"/>
                  <a:pt x="629" y="1201"/>
                  <a:pt x="551" y="1192"/>
                </a:cubicBezTo>
                <a:cubicBezTo>
                  <a:pt x="538" y="1191"/>
                  <a:pt x="525" y="1187"/>
                  <a:pt x="512" y="1184"/>
                </a:cubicBezTo>
                <a:cubicBezTo>
                  <a:pt x="511" y="1184"/>
                  <a:pt x="510" y="1183"/>
                  <a:pt x="509" y="1181"/>
                </a:cubicBezTo>
                <a:cubicBezTo>
                  <a:pt x="551" y="1183"/>
                  <a:pt x="592" y="1185"/>
                  <a:pt x="634" y="1186"/>
                </a:cubicBezTo>
                <a:cubicBezTo>
                  <a:pt x="574" y="1179"/>
                  <a:pt x="513" y="1175"/>
                  <a:pt x="454" y="1160"/>
                </a:cubicBezTo>
                <a:cubicBezTo>
                  <a:pt x="454" y="1159"/>
                  <a:pt x="454" y="1159"/>
                  <a:pt x="454" y="1158"/>
                </a:cubicBezTo>
                <a:cubicBezTo>
                  <a:pt x="457" y="1158"/>
                  <a:pt x="460" y="1158"/>
                  <a:pt x="463" y="1158"/>
                </a:cubicBezTo>
                <a:cubicBezTo>
                  <a:pt x="483" y="1159"/>
                  <a:pt x="503" y="1160"/>
                  <a:pt x="523" y="1161"/>
                </a:cubicBezTo>
                <a:cubicBezTo>
                  <a:pt x="527" y="1161"/>
                  <a:pt x="532" y="1164"/>
                  <a:pt x="535" y="1158"/>
                </a:cubicBezTo>
                <a:cubicBezTo>
                  <a:pt x="535" y="1157"/>
                  <a:pt x="539" y="1158"/>
                  <a:pt x="541" y="1158"/>
                </a:cubicBezTo>
                <a:cubicBezTo>
                  <a:pt x="547" y="1158"/>
                  <a:pt x="553" y="1158"/>
                  <a:pt x="559" y="1157"/>
                </a:cubicBezTo>
                <a:cubicBezTo>
                  <a:pt x="508" y="1148"/>
                  <a:pt x="458" y="1139"/>
                  <a:pt x="407" y="1131"/>
                </a:cubicBezTo>
                <a:cubicBezTo>
                  <a:pt x="407" y="1130"/>
                  <a:pt x="407" y="1129"/>
                  <a:pt x="407" y="1127"/>
                </a:cubicBezTo>
                <a:cubicBezTo>
                  <a:pt x="420" y="1128"/>
                  <a:pt x="432" y="1129"/>
                  <a:pt x="444" y="1129"/>
                </a:cubicBezTo>
                <a:cubicBezTo>
                  <a:pt x="444" y="1129"/>
                  <a:pt x="444" y="1128"/>
                  <a:pt x="444" y="1128"/>
                </a:cubicBezTo>
                <a:cubicBezTo>
                  <a:pt x="423" y="1123"/>
                  <a:pt x="401" y="1118"/>
                  <a:pt x="379" y="1114"/>
                </a:cubicBezTo>
                <a:cubicBezTo>
                  <a:pt x="379" y="1113"/>
                  <a:pt x="379" y="1112"/>
                  <a:pt x="380" y="1111"/>
                </a:cubicBezTo>
                <a:cubicBezTo>
                  <a:pt x="438" y="1115"/>
                  <a:pt x="496" y="1120"/>
                  <a:pt x="555" y="1124"/>
                </a:cubicBezTo>
                <a:cubicBezTo>
                  <a:pt x="554" y="1122"/>
                  <a:pt x="554" y="1121"/>
                  <a:pt x="553" y="1119"/>
                </a:cubicBezTo>
                <a:cubicBezTo>
                  <a:pt x="562" y="1120"/>
                  <a:pt x="570" y="1120"/>
                  <a:pt x="579" y="1121"/>
                </a:cubicBezTo>
                <a:cubicBezTo>
                  <a:pt x="518" y="1113"/>
                  <a:pt x="456" y="1109"/>
                  <a:pt x="395" y="1093"/>
                </a:cubicBezTo>
                <a:cubicBezTo>
                  <a:pt x="396" y="1092"/>
                  <a:pt x="396" y="1092"/>
                  <a:pt x="396" y="1091"/>
                </a:cubicBezTo>
                <a:cubicBezTo>
                  <a:pt x="416" y="1092"/>
                  <a:pt x="437" y="1094"/>
                  <a:pt x="457" y="1096"/>
                </a:cubicBezTo>
                <a:cubicBezTo>
                  <a:pt x="457" y="1095"/>
                  <a:pt x="458" y="1095"/>
                  <a:pt x="458" y="1094"/>
                </a:cubicBezTo>
                <a:cubicBezTo>
                  <a:pt x="448" y="1092"/>
                  <a:pt x="438" y="1089"/>
                  <a:pt x="428" y="1087"/>
                </a:cubicBezTo>
                <a:cubicBezTo>
                  <a:pt x="428" y="1086"/>
                  <a:pt x="428" y="1085"/>
                  <a:pt x="429" y="1085"/>
                </a:cubicBezTo>
                <a:cubicBezTo>
                  <a:pt x="445" y="1086"/>
                  <a:pt x="461" y="1087"/>
                  <a:pt x="477" y="1088"/>
                </a:cubicBezTo>
                <a:cubicBezTo>
                  <a:pt x="477" y="1088"/>
                  <a:pt x="477" y="1087"/>
                  <a:pt x="477" y="1087"/>
                </a:cubicBezTo>
                <a:cubicBezTo>
                  <a:pt x="439" y="1080"/>
                  <a:pt x="401" y="1074"/>
                  <a:pt x="364" y="1067"/>
                </a:cubicBezTo>
                <a:cubicBezTo>
                  <a:pt x="364" y="1066"/>
                  <a:pt x="364" y="1065"/>
                  <a:pt x="364" y="1063"/>
                </a:cubicBezTo>
                <a:cubicBezTo>
                  <a:pt x="447" y="1071"/>
                  <a:pt x="530" y="1078"/>
                  <a:pt x="612" y="1085"/>
                </a:cubicBezTo>
                <a:cubicBezTo>
                  <a:pt x="612" y="1084"/>
                  <a:pt x="613" y="1083"/>
                  <a:pt x="613" y="1081"/>
                </a:cubicBezTo>
                <a:cubicBezTo>
                  <a:pt x="594" y="1079"/>
                  <a:pt x="574" y="1077"/>
                  <a:pt x="555" y="1075"/>
                </a:cubicBezTo>
                <a:cubicBezTo>
                  <a:pt x="552" y="1075"/>
                  <a:pt x="547" y="1076"/>
                  <a:pt x="550" y="1069"/>
                </a:cubicBezTo>
                <a:cubicBezTo>
                  <a:pt x="480" y="1061"/>
                  <a:pt x="411" y="1051"/>
                  <a:pt x="342" y="1036"/>
                </a:cubicBezTo>
                <a:cubicBezTo>
                  <a:pt x="342" y="1035"/>
                  <a:pt x="342" y="1034"/>
                  <a:pt x="342" y="1033"/>
                </a:cubicBezTo>
                <a:cubicBezTo>
                  <a:pt x="420" y="1040"/>
                  <a:pt x="497" y="1047"/>
                  <a:pt x="575" y="1054"/>
                </a:cubicBezTo>
                <a:cubicBezTo>
                  <a:pt x="575" y="1054"/>
                  <a:pt x="575" y="1053"/>
                  <a:pt x="575" y="1053"/>
                </a:cubicBezTo>
                <a:cubicBezTo>
                  <a:pt x="561" y="1049"/>
                  <a:pt x="547" y="1046"/>
                  <a:pt x="533" y="1042"/>
                </a:cubicBezTo>
                <a:cubicBezTo>
                  <a:pt x="533" y="1042"/>
                  <a:pt x="533" y="1041"/>
                  <a:pt x="533" y="1040"/>
                </a:cubicBezTo>
                <a:cubicBezTo>
                  <a:pt x="565" y="1043"/>
                  <a:pt x="598" y="1046"/>
                  <a:pt x="630" y="1049"/>
                </a:cubicBezTo>
                <a:cubicBezTo>
                  <a:pt x="630" y="1049"/>
                  <a:pt x="630" y="1048"/>
                  <a:pt x="630" y="1047"/>
                </a:cubicBezTo>
                <a:cubicBezTo>
                  <a:pt x="619" y="1046"/>
                  <a:pt x="607" y="1044"/>
                  <a:pt x="596" y="1043"/>
                </a:cubicBezTo>
                <a:cubicBezTo>
                  <a:pt x="530" y="1034"/>
                  <a:pt x="463" y="1026"/>
                  <a:pt x="397" y="1018"/>
                </a:cubicBezTo>
                <a:cubicBezTo>
                  <a:pt x="383" y="1016"/>
                  <a:pt x="369" y="1012"/>
                  <a:pt x="355" y="1009"/>
                </a:cubicBezTo>
                <a:cubicBezTo>
                  <a:pt x="356" y="1008"/>
                  <a:pt x="356" y="1007"/>
                  <a:pt x="356" y="1006"/>
                </a:cubicBezTo>
                <a:cubicBezTo>
                  <a:pt x="398" y="1010"/>
                  <a:pt x="440" y="1014"/>
                  <a:pt x="482" y="1018"/>
                </a:cubicBezTo>
                <a:cubicBezTo>
                  <a:pt x="482" y="1018"/>
                  <a:pt x="482" y="1018"/>
                  <a:pt x="482" y="1017"/>
                </a:cubicBezTo>
                <a:cubicBezTo>
                  <a:pt x="468" y="1014"/>
                  <a:pt x="453" y="1010"/>
                  <a:pt x="439" y="1007"/>
                </a:cubicBezTo>
                <a:cubicBezTo>
                  <a:pt x="439" y="1006"/>
                  <a:pt x="439" y="1006"/>
                  <a:pt x="439" y="1005"/>
                </a:cubicBezTo>
                <a:cubicBezTo>
                  <a:pt x="474" y="1008"/>
                  <a:pt x="509" y="1011"/>
                  <a:pt x="545" y="1014"/>
                </a:cubicBezTo>
                <a:cubicBezTo>
                  <a:pt x="544" y="1012"/>
                  <a:pt x="543" y="1011"/>
                  <a:pt x="542" y="1009"/>
                </a:cubicBezTo>
                <a:cubicBezTo>
                  <a:pt x="579" y="1013"/>
                  <a:pt x="614" y="1017"/>
                  <a:pt x="650" y="1021"/>
                </a:cubicBezTo>
                <a:cubicBezTo>
                  <a:pt x="650" y="1021"/>
                  <a:pt x="650" y="1020"/>
                  <a:pt x="651" y="1020"/>
                </a:cubicBezTo>
                <a:cubicBezTo>
                  <a:pt x="625" y="1016"/>
                  <a:pt x="600" y="1011"/>
                  <a:pt x="575" y="1008"/>
                </a:cubicBezTo>
                <a:cubicBezTo>
                  <a:pt x="507" y="999"/>
                  <a:pt x="438" y="994"/>
                  <a:pt x="371" y="978"/>
                </a:cubicBezTo>
                <a:cubicBezTo>
                  <a:pt x="367" y="977"/>
                  <a:pt x="363" y="976"/>
                  <a:pt x="359" y="975"/>
                </a:cubicBezTo>
                <a:cubicBezTo>
                  <a:pt x="359" y="974"/>
                  <a:pt x="359" y="973"/>
                  <a:pt x="359" y="973"/>
                </a:cubicBezTo>
                <a:cubicBezTo>
                  <a:pt x="382" y="975"/>
                  <a:pt x="404" y="978"/>
                  <a:pt x="426" y="981"/>
                </a:cubicBezTo>
                <a:cubicBezTo>
                  <a:pt x="426" y="981"/>
                  <a:pt x="427" y="980"/>
                  <a:pt x="427" y="980"/>
                </a:cubicBezTo>
                <a:cubicBezTo>
                  <a:pt x="421" y="978"/>
                  <a:pt x="415" y="976"/>
                  <a:pt x="409" y="974"/>
                </a:cubicBezTo>
                <a:cubicBezTo>
                  <a:pt x="409" y="974"/>
                  <a:pt x="409" y="973"/>
                  <a:pt x="409" y="972"/>
                </a:cubicBezTo>
                <a:cubicBezTo>
                  <a:pt x="425" y="974"/>
                  <a:pt x="440" y="976"/>
                  <a:pt x="456" y="978"/>
                </a:cubicBezTo>
                <a:cubicBezTo>
                  <a:pt x="456" y="978"/>
                  <a:pt x="456" y="977"/>
                  <a:pt x="457" y="977"/>
                </a:cubicBezTo>
                <a:cubicBezTo>
                  <a:pt x="452" y="975"/>
                  <a:pt x="447" y="974"/>
                  <a:pt x="442" y="972"/>
                </a:cubicBezTo>
                <a:cubicBezTo>
                  <a:pt x="442" y="971"/>
                  <a:pt x="442" y="971"/>
                  <a:pt x="442" y="970"/>
                </a:cubicBezTo>
                <a:cubicBezTo>
                  <a:pt x="464" y="973"/>
                  <a:pt x="486" y="976"/>
                  <a:pt x="508" y="979"/>
                </a:cubicBezTo>
                <a:cubicBezTo>
                  <a:pt x="464" y="971"/>
                  <a:pt x="420" y="966"/>
                  <a:pt x="378" y="954"/>
                </a:cubicBezTo>
                <a:cubicBezTo>
                  <a:pt x="378" y="953"/>
                  <a:pt x="378" y="952"/>
                  <a:pt x="378" y="951"/>
                </a:cubicBezTo>
                <a:cubicBezTo>
                  <a:pt x="425" y="958"/>
                  <a:pt x="472" y="965"/>
                  <a:pt x="518" y="972"/>
                </a:cubicBezTo>
                <a:cubicBezTo>
                  <a:pt x="519" y="972"/>
                  <a:pt x="519" y="972"/>
                  <a:pt x="519" y="971"/>
                </a:cubicBezTo>
                <a:cubicBezTo>
                  <a:pt x="486" y="962"/>
                  <a:pt x="453" y="954"/>
                  <a:pt x="419" y="945"/>
                </a:cubicBezTo>
                <a:cubicBezTo>
                  <a:pt x="420" y="945"/>
                  <a:pt x="420" y="944"/>
                  <a:pt x="420" y="943"/>
                </a:cubicBezTo>
                <a:cubicBezTo>
                  <a:pt x="484" y="951"/>
                  <a:pt x="547" y="965"/>
                  <a:pt x="612" y="968"/>
                </a:cubicBezTo>
                <a:cubicBezTo>
                  <a:pt x="585" y="962"/>
                  <a:pt x="558" y="957"/>
                  <a:pt x="532" y="951"/>
                </a:cubicBezTo>
                <a:cubicBezTo>
                  <a:pt x="532" y="950"/>
                  <a:pt x="532" y="949"/>
                  <a:pt x="532" y="948"/>
                </a:cubicBezTo>
                <a:cubicBezTo>
                  <a:pt x="536" y="948"/>
                  <a:pt x="540" y="948"/>
                  <a:pt x="544" y="948"/>
                </a:cubicBezTo>
                <a:cubicBezTo>
                  <a:pt x="544" y="948"/>
                  <a:pt x="544" y="947"/>
                  <a:pt x="544" y="946"/>
                </a:cubicBezTo>
                <a:cubicBezTo>
                  <a:pt x="511" y="940"/>
                  <a:pt x="476" y="938"/>
                  <a:pt x="444" y="925"/>
                </a:cubicBezTo>
                <a:cubicBezTo>
                  <a:pt x="445" y="925"/>
                  <a:pt x="447" y="925"/>
                  <a:pt x="449" y="925"/>
                </a:cubicBezTo>
                <a:cubicBezTo>
                  <a:pt x="461" y="926"/>
                  <a:pt x="474" y="928"/>
                  <a:pt x="487" y="927"/>
                </a:cubicBezTo>
                <a:cubicBezTo>
                  <a:pt x="502" y="927"/>
                  <a:pt x="517" y="925"/>
                  <a:pt x="532" y="924"/>
                </a:cubicBezTo>
                <a:cubicBezTo>
                  <a:pt x="540" y="923"/>
                  <a:pt x="548" y="924"/>
                  <a:pt x="556" y="922"/>
                </a:cubicBezTo>
                <a:cubicBezTo>
                  <a:pt x="523" y="917"/>
                  <a:pt x="489" y="916"/>
                  <a:pt x="456" y="917"/>
                </a:cubicBezTo>
                <a:cubicBezTo>
                  <a:pt x="459" y="916"/>
                  <a:pt x="462" y="916"/>
                  <a:pt x="465" y="915"/>
                </a:cubicBezTo>
                <a:cubicBezTo>
                  <a:pt x="465" y="914"/>
                  <a:pt x="465" y="914"/>
                  <a:pt x="465" y="913"/>
                </a:cubicBezTo>
                <a:cubicBezTo>
                  <a:pt x="461" y="912"/>
                  <a:pt x="457" y="910"/>
                  <a:pt x="452" y="910"/>
                </a:cubicBezTo>
                <a:cubicBezTo>
                  <a:pt x="442" y="910"/>
                  <a:pt x="432" y="911"/>
                  <a:pt x="422" y="911"/>
                </a:cubicBezTo>
                <a:cubicBezTo>
                  <a:pt x="419" y="912"/>
                  <a:pt x="417" y="911"/>
                  <a:pt x="414" y="911"/>
                </a:cubicBezTo>
                <a:cubicBezTo>
                  <a:pt x="414" y="911"/>
                  <a:pt x="414" y="910"/>
                  <a:pt x="414" y="909"/>
                </a:cubicBezTo>
                <a:cubicBezTo>
                  <a:pt x="421" y="908"/>
                  <a:pt x="428" y="907"/>
                  <a:pt x="434" y="906"/>
                </a:cubicBezTo>
                <a:cubicBezTo>
                  <a:pt x="434" y="906"/>
                  <a:pt x="434" y="905"/>
                  <a:pt x="434" y="905"/>
                </a:cubicBezTo>
                <a:cubicBezTo>
                  <a:pt x="422" y="903"/>
                  <a:pt x="410" y="900"/>
                  <a:pt x="398" y="898"/>
                </a:cubicBezTo>
                <a:cubicBezTo>
                  <a:pt x="398" y="896"/>
                  <a:pt x="398" y="895"/>
                  <a:pt x="398" y="894"/>
                </a:cubicBezTo>
                <a:cubicBezTo>
                  <a:pt x="424" y="892"/>
                  <a:pt x="451" y="891"/>
                  <a:pt x="477" y="889"/>
                </a:cubicBezTo>
                <a:cubicBezTo>
                  <a:pt x="477" y="888"/>
                  <a:pt x="477" y="887"/>
                  <a:pt x="477" y="885"/>
                </a:cubicBezTo>
                <a:cubicBezTo>
                  <a:pt x="469" y="885"/>
                  <a:pt x="461" y="885"/>
                  <a:pt x="453" y="885"/>
                </a:cubicBezTo>
                <a:cubicBezTo>
                  <a:pt x="431" y="886"/>
                  <a:pt x="408" y="887"/>
                  <a:pt x="385" y="888"/>
                </a:cubicBezTo>
                <a:cubicBezTo>
                  <a:pt x="382" y="888"/>
                  <a:pt x="378" y="885"/>
                  <a:pt x="374" y="884"/>
                </a:cubicBezTo>
                <a:cubicBezTo>
                  <a:pt x="371" y="884"/>
                  <a:pt x="368" y="883"/>
                  <a:pt x="364" y="883"/>
                </a:cubicBezTo>
                <a:cubicBezTo>
                  <a:pt x="346" y="882"/>
                  <a:pt x="328" y="881"/>
                  <a:pt x="310" y="880"/>
                </a:cubicBezTo>
                <a:cubicBezTo>
                  <a:pt x="308" y="879"/>
                  <a:pt x="305" y="878"/>
                  <a:pt x="303" y="878"/>
                </a:cubicBezTo>
                <a:cubicBezTo>
                  <a:pt x="303" y="877"/>
                  <a:pt x="303" y="876"/>
                  <a:pt x="303" y="875"/>
                </a:cubicBezTo>
                <a:cubicBezTo>
                  <a:pt x="315" y="874"/>
                  <a:pt x="328" y="873"/>
                  <a:pt x="341" y="872"/>
                </a:cubicBezTo>
                <a:cubicBezTo>
                  <a:pt x="337" y="871"/>
                  <a:pt x="334" y="870"/>
                  <a:pt x="331" y="869"/>
                </a:cubicBezTo>
                <a:cubicBezTo>
                  <a:pt x="331" y="868"/>
                  <a:pt x="331" y="867"/>
                  <a:pt x="331" y="866"/>
                </a:cubicBezTo>
                <a:cubicBezTo>
                  <a:pt x="339" y="865"/>
                  <a:pt x="348" y="865"/>
                  <a:pt x="356" y="864"/>
                </a:cubicBezTo>
                <a:cubicBezTo>
                  <a:pt x="312" y="862"/>
                  <a:pt x="269" y="867"/>
                  <a:pt x="225" y="862"/>
                </a:cubicBezTo>
                <a:cubicBezTo>
                  <a:pt x="271" y="856"/>
                  <a:pt x="317" y="857"/>
                  <a:pt x="363" y="853"/>
                </a:cubicBezTo>
                <a:cubicBezTo>
                  <a:pt x="328" y="850"/>
                  <a:pt x="293" y="855"/>
                  <a:pt x="259" y="853"/>
                </a:cubicBezTo>
                <a:cubicBezTo>
                  <a:pt x="258" y="852"/>
                  <a:pt x="258" y="850"/>
                  <a:pt x="258" y="849"/>
                </a:cubicBezTo>
                <a:cubicBezTo>
                  <a:pt x="267" y="849"/>
                  <a:pt x="275" y="848"/>
                  <a:pt x="283" y="848"/>
                </a:cubicBezTo>
                <a:cubicBezTo>
                  <a:pt x="280" y="842"/>
                  <a:pt x="284" y="842"/>
                  <a:pt x="288" y="842"/>
                </a:cubicBezTo>
                <a:cubicBezTo>
                  <a:pt x="303" y="841"/>
                  <a:pt x="318" y="840"/>
                  <a:pt x="332" y="840"/>
                </a:cubicBezTo>
                <a:cubicBezTo>
                  <a:pt x="337" y="840"/>
                  <a:pt x="342" y="840"/>
                  <a:pt x="347" y="840"/>
                </a:cubicBezTo>
                <a:cubicBezTo>
                  <a:pt x="347" y="839"/>
                  <a:pt x="347" y="838"/>
                  <a:pt x="347" y="838"/>
                </a:cubicBezTo>
                <a:cubicBezTo>
                  <a:pt x="302" y="839"/>
                  <a:pt x="258" y="841"/>
                  <a:pt x="211" y="842"/>
                </a:cubicBezTo>
                <a:cubicBezTo>
                  <a:pt x="213" y="839"/>
                  <a:pt x="214" y="838"/>
                  <a:pt x="215" y="836"/>
                </a:cubicBezTo>
                <a:cubicBezTo>
                  <a:pt x="201" y="836"/>
                  <a:pt x="188" y="836"/>
                  <a:pt x="174" y="836"/>
                </a:cubicBezTo>
                <a:cubicBezTo>
                  <a:pt x="174" y="835"/>
                  <a:pt x="174" y="834"/>
                  <a:pt x="174" y="833"/>
                </a:cubicBezTo>
                <a:cubicBezTo>
                  <a:pt x="247" y="830"/>
                  <a:pt x="319" y="827"/>
                  <a:pt x="392" y="824"/>
                </a:cubicBezTo>
                <a:cubicBezTo>
                  <a:pt x="392" y="823"/>
                  <a:pt x="392" y="822"/>
                  <a:pt x="392" y="821"/>
                </a:cubicBezTo>
                <a:cubicBezTo>
                  <a:pt x="389" y="820"/>
                  <a:pt x="386" y="819"/>
                  <a:pt x="383" y="819"/>
                </a:cubicBezTo>
                <a:cubicBezTo>
                  <a:pt x="336" y="821"/>
                  <a:pt x="289" y="823"/>
                  <a:pt x="241" y="824"/>
                </a:cubicBezTo>
                <a:cubicBezTo>
                  <a:pt x="239" y="824"/>
                  <a:pt x="236" y="824"/>
                  <a:pt x="234" y="823"/>
                </a:cubicBezTo>
                <a:cubicBezTo>
                  <a:pt x="234" y="822"/>
                  <a:pt x="234" y="821"/>
                  <a:pt x="234" y="820"/>
                </a:cubicBezTo>
                <a:cubicBezTo>
                  <a:pt x="264" y="819"/>
                  <a:pt x="295" y="817"/>
                  <a:pt x="326" y="816"/>
                </a:cubicBezTo>
                <a:cubicBezTo>
                  <a:pt x="326" y="815"/>
                  <a:pt x="326" y="814"/>
                  <a:pt x="326" y="814"/>
                </a:cubicBezTo>
                <a:cubicBezTo>
                  <a:pt x="271" y="814"/>
                  <a:pt x="215" y="814"/>
                  <a:pt x="160" y="814"/>
                </a:cubicBezTo>
                <a:cubicBezTo>
                  <a:pt x="160" y="813"/>
                  <a:pt x="160" y="812"/>
                  <a:pt x="160" y="812"/>
                </a:cubicBezTo>
                <a:cubicBezTo>
                  <a:pt x="188" y="809"/>
                  <a:pt x="217" y="808"/>
                  <a:pt x="245" y="807"/>
                </a:cubicBezTo>
                <a:cubicBezTo>
                  <a:pt x="273" y="805"/>
                  <a:pt x="302" y="803"/>
                  <a:pt x="330" y="799"/>
                </a:cubicBezTo>
                <a:cubicBezTo>
                  <a:pt x="278" y="801"/>
                  <a:pt x="227" y="803"/>
                  <a:pt x="175" y="805"/>
                </a:cubicBezTo>
                <a:cubicBezTo>
                  <a:pt x="175" y="803"/>
                  <a:pt x="175" y="802"/>
                  <a:pt x="175" y="801"/>
                </a:cubicBezTo>
                <a:cubicBezTo>
                  <a:pt x="248" y="795"/>
                  <a:pt x="322" y="793"/>
                  <a:pt x="396" y="787"/>
                </a:cubicBezTo>
                <a:cubicBezTo>
                  <a:pt x="298" y="785"/>
                  <a:pt x="201" y="790"/>
                  <a:pt x="103" y="794"/>
                </a:cubicBezTo>
                <a:cubicBezTo>
                  <a:pt x="103" y="793"/>
                  <a:pt x="103" y="791"/>
                  <a:pt x="103" y="790"/>
                </a:cubicBezTo>
                <a:cubicBezTo>
                  <a:pt x="107" y="790"/>
                  <a:pt x="111" y="789"/>
                  <a:pt x="115" y="789"/>
                </a:cubicBezTo>
                <a:cubicBezTo>
                  <a:pt x="118" y="788"/>
                  <a:pt x="122" y="790"/>
                  <a:pt x="122" y="784"/>
                </a:cubicBezTo>
                <a:cubicBezTo>
                  <a:pt x="122" y="784"/>
                  <a:pt x="125" y="782"/>
                  <a:pt x="127" y="782"/>
                </a:cubicBezTo>
                <a:cubicBezTo>
                  <a:pt x="150" y="781"/>
                  <a:pt x="173" y="779"/>
                  <a:pt x="197" y="777"/>
                </a:cubicBezTo>
                <a:cubicBezTo>
                  <a:pt x="215" y="776"/>
                  <a:pt x="234" y="778"/>
                  <a:pt x="251" y="773"/>
                </a:cubicBezTo>
                <a:cubicBezTo>
                  <a:pt x="280" y="764"/>
                  <a:pt x="309" y="767"/>
                  <a:pt x="337" y="763"/>
                </a:cubicBezTo>
                <a:cubicBezTo>
                  <a:pt x="349" y="762"/>
                  <a:pt x="361" y="761"/>
                  <a:pt x="372" y="759"/>
                </a:cubicBezTo>
                <a:cubicBezTo>
                  <a:pt x="357" y="760"/>
                  <a:pt x="342" y="761"/>
                  <a:pt x="327" y="761"/>
                </a:cubicBezTo>
                <a:cubicBezTo>
                  <a:pt x="313" y="762"/>
                  <a:pt x="298" y="763"/>
                  <a:pt x="284" y="763"/>
                </a:cubicBezTo>
                <a:cubicBezTo>
                  <a:pt x="278" y="764"/>
                  <a:pt x="272" y="761"/>
                  <a:pt x="267" y="761"/>
                </a:cubicBezTo>
                <a:cubicBezTo>
                  <a:pt x="228" y="763"/>
                  <a:pt x="190" y="764"/>
                  <a:pt x="151" y="767"/>
                </a:cubicBezTo>
                <a:cubicBezTo>
                  <a:pt x="114" y="769"/>
                  <a:pt x="77" y="772"/>
                  <a:pt x="40" y="774"/>
                </a:cubicBezTo>
                <a:cubicBezTo>
                  <a:pt x="30" y="775"/>
                  <a:pt x="20" y="776"/>
                  <a:pt x="10" y="776"/>
                </a:cubicBezTo>
                <a:cubicBezTo>
                  <a:pt x="8" y="776"/>
                  <a:pt x="5" y="776"/>
                  <a:pt x="3" y="774"/>
                </a:cubicBezTo>
                <a:cubicBezTo>
                  <a:pt x="46" y="766"/>
                  <a:pt x="89" y="763"/>
                  <a:pt x="131" y="757"/>
                </a:cubicBezTo>
                <a:cubicBezTo>
                  <a:pt x="126" y="757"/>
                  <a:pt x="119" y="757"/>
                  <a:pt x="113" y="757"/>
                </a:cubicBezTo>
                <a:cubicBezTo>
                  <a:pt x="106" y="757"/>
                  <a:pt x="99" y="758"/>
                  <a:pt x="93" y="758"/>
                </a:cubicBezTo>
                <a:cubicBezTo>
                  <a:pt x="89" y="758"/>
                  <a:pt x="86" y="756"/>
                  <a:pt x="82" y="755"/>
                </a:cubicBezTo>
                <a:cubicBezTo>
                  <a:pt x="80" y="755"/>
                  <a:pt x="78" y="755"/>
                  <a:pt x="76" y="755"/>
                </a:cubicBezTo>
                <a:cubicBezTo>
                  <a:pt x="54" y="757"/>
                  <a:pt x="31" y="759"/>
                  <a:pt x="8" y="761"/>
                </a:cubicBezTo>
                <a:cubicBezTo>
                  <a:pt x="6" y="761"/>
                  <a:pt x="3" y="760"/>
                  <a:pt x="0" y="760"/>
                </a:cubicBezTo>
                <a:cubicBezTo>
                  <a:pt x="0" y="759"/>
                  <a:pt x="0" y="759"/>
                  <a:pt x="0" y="758"/>
                </a:cubicBezTo>
                <a:cubicBezTo>
                  <a:pt x="2" y="757"/>
                  <a:pt x="4" y="756"/>
                  <a:pt x="6" y="756"/>
                </a:cubicBezTo>
                <a:cubicBezTo>
                  <a:pt x="32" y="751"/>
                  <a:pt x="59" y="747"/>
                  <a:pt x="86" y="743"/>
                </a:cubicBezTo>
                <a:cubicBezTo>
                  <a:pt x="105" y="739"/>
                  <a:pt x="124" y="735"/>
                  <a:pt x="144" y="731"/>
                </a:cubicBezTo>
                <a:cubicBezTo>
                  <a:pt x="100" y="735"/>
                  <a:pt x="56" y="739"/>
                  <a:pt x="13" y="742"/>
                </a:cubicBezTo>
                <a:cubicBezTo>
                  <a:pt x="13" y="741"/>
                  <a:pt x="12" y="740"/>
                  <a:pt x="12" y="739"/>
                </a:cubicBezTo>
                <a:cubicBezTo>
                  <a:pt x="15" y="738"/>
                  <a:pt x="18" y="737"/>
                  <a:pt x="21" y="736"/>
                </a:cubicBezTo>
                <a:cubicBezTo>
                  <a:pt x="48" y="732"/>
                  <a:pt x="75" y="727"/>
                  <a:pt x="102" y="723"/>
                </a:cubicBezTo>
                <a:cubicBezTo>
                  <a:pt x="143" y="717"/>
                  <a:pt x="185" y="712"/>
                  <a:pt x="226" y="704"/>
                </a:cubicBezTo>
                <a:cubicBezTo>
                  <a:pt x="249" y="699"/>
                  <a:pt x="273" y="699"/>
                  <a:pt x="296" y="693"/>
                </a:cubicBezTo>
                <a:cubicBezTo>
                  <a:pt x="299" y="693"/>
                  <a:pt x="301" y="692"/>
                  <a:pt x="304" y="691"/>
                </a:cubicBezTo>
                <a:cubicBezTo>
                  <a:pt x="304" y="691"/>
                  <a:pt x="304" y="690"/>
                  <a:pt x="304" y="689"/>
                </a:cubicBezTo>
                <a:cubicBezTo>
                  <a:pt x="264" y="686"/>
                  <a:pt x="224" y="682"/>
                  <a:pt x="184" y="678"/>
                </a:cubicBezTo>
                <a:cubicBezTo>
                  <a:pt x="184" y="678"/>
                  <a:pt x="184" y="677"/>
                  <a:pt x="184" y="676"/>
                </a:cubicBezTo>
                <a:cubicBezTo>
                  <a:pt x="215" y="677"/>
                  <a:pt x="246" y="679"/>
                  <a:pt x="276" y="679"/>
                </a:cubicBezTo>
                <a:cubicBezTo>
                  <a:pt x="307" y="679"/>
                  <a:pt x="338" y="684"/>
                  <a:pt x="369" y="681"/>
                </a:cubicBezTo>
                <a:cubicBezTo>
                  <a:pt x="369" y="681"/>
                  <a:pt x="369" y="680"/>
                  <a:pt x="369" y="679"/>
                </a:cubicBezTo>
                <a:cubicBezTo>
                  <a:pt x="319" y="674"/>
                  <a:pt x="269" y="670"/>
                  <a:pt x="219" y="665"/>
                </a:cubicBezTo>
                <a:cubicBezTo>
                  <a:pt x="219" y="664"/>
                  <a:pt x="219" y="663"/>
                  <a:pt x="219" y="662"/>
                </a:cubicBezTo>
                <a:cubicBezTo>
                  <a:pt x="246" y="663"/>
                  <a:pt x="274" y="665"/>
                  <a:pt x="302" y="666"/>
                </a:cubicBezTo>
                <a:cubicBezTo>
                  <a:pt x="302" y="665"/>
                  <a:pt x="302" y="665"/>
                  <a:pt x="302" y="664"/>
                </a:cubicBezTo>
                <a:cubicBezTo>
                  <a:pt x="249" y="659"/>
                  <a:pt x="197" y="654"/>
                  <a:pt x="144" y="649"/>
                </a:cubicBezTo>
                <a:cubicBezTo>
                  <a:pt x="144" y="648"/>
                  <a:pt x="144" y="647"/>
                  <a:pt x="144" y="647"/>
                </a:cubicBezTo>
                <a:cubicBezTo>
                  <a:pt x="162" y="646"/>
                  <a:pt x="179" y="645"/>
                  <a:pt x="197" y="645"/>
                </a:cubicBezTo>
                <a:cubicBezTo>
                  <a:pt x="214" y="645"/>
                  <a:pt x="232" y="647"/>
                  <a:pt x="249" y="647"/>
                </a:cubicBezTo>
                <a:cubicBezTo>
                  <a:pt x="206" y="642"/>
                  <a:pt x="163" y="638"/>
                  <a:pt x="119" y="633"/>
                </a:cubicBezTo>
                <a:cubicBezTo>
                  <a:pt x="119" y="632"/>
                  <a:pt x="119" y="632"/>
                  <a:pt x="119" y="631"/>
                </a:cubicBezTo>
                <a:cubicBezTo>
                  <a:pt x="129" y="631"/>
                  <a:pt x="139" y="631"/>
                  <a:pt x="149" y="631"/>
                </a:cubicBezTo>
                <a:cubicBezTo>
                  <a:pt x="178" y="633"/>
                  <a:pt x="206" y="633"/>
                  <a:pt x="235" y="636"/>
                </a:cubicBezTo>
                <a:cubicBezTo>
                  <a:pt x="269" y="639"/>
                  <a:pt x="303" y="643"/>
                  <a:pt x="337" y="647"/>
                </a:cubicBezTo>
                <a:cubicBezTo>
                  <a:pt x="345" y="648"/>
                  <a:pt x="352" y="648"/>
                  <a:pt x="360" y="649"/>
                </a:cubicBezTo>
                <a:cubicBezTo>
                  <a:pt x="376" y="650"/>
                  <a:pt x="393" y="651"/>
                  <a:pt x="409" y="652"/>
                </a:cubicBezTo>
                <a:cubicBezTo>
                  <a:pt x="411" y="652"/>
                  <a:pt x="414" y="652"/>
                  <a:pt x="416" y="651"/>
                </a:cubicBezTo>
                <a:cubicBezTo>
                  <a:pt x="323" y="631"/>
                  <a:pt x="228" y="628"/>
                  <a:pt x="134" y="613"/>
                </a:cubicBezTo>
                <a:cubicBezTo>
                  <a:pt x="140" y="613"/>
                  <a:pt x="146" y="613"/>
                  <a:pt x="152" y="613"/>
                </a:cubicBezTo>
                <a:cubicBezTo>
                  <a:pt x="159" y="613"/>
                  <a:pt x="166" y="613"/>
                  <a:pt x="172" y="613"/>
                </a:cubicBezTo>
                <a:cubicBezTo>
                  <a:pt x="179" y="614"/>
                  <a:pt x="185" y="615"/>
                  <a:pt x="192" y="614"/>
                </a:cubicBezTo>
                <a:cubicBezTo>
                  <a:pt x="182" y="613"/>
                  <a:pt x="173" y="612"/>
                  <a:pt x="164" y="610"/>
                </a:cubicBezTo>
                <a:cubicBezTo>
                  <a:pt x="164" y="609"/>
                  <a:pt x="164" y="609"/>
                  <a:pt x="164" y="608"/>
                </a:cubicBezTo>
                <a:cubicBezTo>
                  <a:pt x="209" y="609"/>
                  <a:pt x="254" y="611"/>
                  <a:pt x="298" y="612"/>
                </a:cubicBezTo>
                <a:cubicBezTo>
                  <a:pt x="298" y="612"/>
                  <a:pt x="298" y="611"/>
                  <a:pt x="298" y="611"/>
                </a:cubicBezTo>
                <a:cubicBezTo>
                  <a:pt x="235" y="604"/>
                  <a:pt x="171" y="596"/>
                  <a:pt x="107" y="589"/>
                </a:cubicBezTo>
                <a:cubicBezTo>
                  <a:pt x="107" y="588"/>
                  <a:pt x="107" y="588"/>
                  <a:pt x="107" y="587"/>
                </a:cubicBezTo>
                <a:cubicBezTo>
                  <a:pt x="185" y="587"/>
                  <a:pt x="261" y="597"/>
                  <a:pt x="339" y="602"/>
                </a:cubicBezTo>
                <a:cubicBezTo>
                  <a:pt x="339" y="601"/>
                  <a:pt x="339" y="601"/>
                  <a:pt x="339" y="600"/>
                </a:cubicBezTo>
                <a:cubicBezTo>
                  <a:pt x="337" y="600"/>
                  <a:pt x="334" y="600"/>
                  <a:pt x="332" y="600"/>
                </a:cubicBezTo>
                <a:cubicBezTo>
                  <a:pt x="272" y="587"/>
                  <a:pt x="212" y="582"/>
                  <a:pt x="151" y="574"/>
                </a:cubicBezTo>
                <a:cubicBezTo>
                  <a:pt x="149" y="573"/>
                  <a:pt x="147" y="573"/>
                  <a:pt x="145" y="571"/>
                </a:cubicBezTo>
                <a:cubicBezTo>
                  <a:pt x="149" y="571"/>
                  <a:pt x="152" y="570"/>
                  <a:pt x="155" y="570"/>
                </a:cubicBezTo>
                <a:cubicBezTo>
                  <a:pt x="155" y="570"/>
                  <a:pt x="155" y="569"/>
                  <a:pt x="155" y="569"/>
                </a:cubicBezTo>
                <a:cubicBezTo>
                  <a:pt x="133" y="566"/>
                  <a:pt x="111" y="564"/>
                  <a:pt x="89" y="561"/>
                </a:cubicBezTo>
                <a:cubicBezTo>
                  <a:pt x="89" y="560"/>
                  <a:pt x="89" y="560"/>
                  <a:pt x="89" y="560"/>
                </a:cubicBezTo>
                <a:cubicBezTo>
                  <a:pt x="102" y="560"/>
                  <a:pt x="115" y="559"/>
                  <a:pt x="129" y="560"/>
                </a:cubicBezTo>
                <a:cubicBezTo>
                  <a:pt x="142" y="560"/>
                  <a:pt x="155" y="561"/>
                  <a:pt x="169" y="562"/>
                </a:cubicBezTo>
                <a:cubicBezTo>
                  <a:pt x="206" y="565"/>
                  <a:pt x="243" y="569"/>
                  <a:pt x="280" y="572"/>
                </a:cubicBezTo>
                <a:cubicBezTo>
                  <a:pt x="305" y="574"/>
                  <a:pt x="330" y="575"/>
                  <a:pt x="354" y="574"/>
                </a:cubicBezTo>
                <a:cubicBezTo>
                  <a:pt x="270" y="562"/>
                  <a:pt x="186" y="550"/>
                  <a:pt x="102" y="537"/>
                </a:cubicBezTo>
                <a:cubicBezTo>
                  <a:pt x="103" y="536"/>
                  <a:pt x="103" y="535"/>
                  <a:pt x="103" y="534"/>
                </a:cubicBezTo>
                <a:cubicBezTo>
                  <a:pt x="182" y="537"/>
                  <a:pt x="262" y="541"/>
                  <a:pt x="342" y="544"/>
                </a:cubicBezTo>
                <a:cubicBezTo>
                  <a:pt x="342" y="544"/>
                  <a:pt x="342" y="543"/>
                  <a:pt x="342" y="543"/>
                </a:cubicBezTo>
                <a:cubicBezTo>
                  <a:pt x="264" y="531"/>
                  <a:pt x="186" y="519"/>
                  <a:pt x="108" y="507"/>
                </a:cubicBezTo>
                <a:cubicBezTo>
                  <a:pt x="108" y="506"/>
                  <a:pt x="108" y="505"/>
                  <a:pt x="108" y="504"/>
                </a:cubicBezTo>
                <a:cubicBezTo>
                  <a:pt x="154" y="506"/>
                  <a:pt x="201" y="507"/>
                  <a:pt x="250" y="508"/>
                </a:cubicBezTo>
                <a:cubicBezTo>
                  <a:pt x="207" y="501"/>
                  <a:pt x="167" y="495"/>
                  <a:pt x="126" y="488"/>
                </a:cubicBezTo>
                <a:cubicBezTo>
                  <a:pt x="126" y="487"/>
                  <a:pt x="126" y="486"/>
                  <a:pt x="126" y="485"/>
                </a:cubicBezTo>
                <a:cubicBezTo>
                  <a:pt x="150" y="487"/>
                  <a:pt x="174" y="488"/>
                  <a:pt x="198" y="489"/>
                </a:cubicBezTo>
                <a:cubicBezTo>
                  <a:pt x="198" y="489"/>
                  <a:pt x="198" y="489"/>
                  <a:pt x="199" y="488"/>
                </a:cubicBezTo>
                <a:cubicBezTo>
                  <a:pt x="187" y="486"/>
                  <a:pt x="176" y="484"/>
                  <a:pt x="164" y="482"/>
                </a:cubicBezTo>
                <a:cubicBezTo>
                  <a:pt x="164" y="481"/>
                  <a:pt x="165" y="481"/>
                  <a:pt x="165" y="480"/>
                </a:cubicBezTo>
                <a:cubicBezTo>
                  <a:pt x="202" y="482"/>
                  <a:pt x="240" y="483"/>
                  <a:pt x="278" y="484"/>
                </a:cubicBezTo>
                <a:cubicBezTo>
                  <a:pt x="278" y="483"/>
                  <a:pt x="278" y="482"/>
                  <a:pt x="278" y="482"/>
                </a:cubicBezTo>
                <a:cubicBezTo>
                  <a:pt x="248" y="477"/>
                  <a:pt x="218" y="472"/>
                  <a:pt x="189" y="467"/>
                </a:cubicBezTo>
                <a:cubicBezTo>
                  <a:pt x="189" y="467"/>
                  <a:pt x="189" y="466"/>
                  <a:pt x="189" y="466"/>
                </a:cubicBezTo>
                <a:cubicBezTo>
                  <a:pt x="252" y="467"/>
                  <a:pt x="315" y="468"/>
                  <a:pt x="379" y="470"/>
                </a:cubicBezTo>
                <a:cubicBezTo>
                  <a:pt x="379" y="469"/>
                  <a:pt x="379" y="469"/>
                  <a:pt x="379" y="468"/>
                </a:cubicBezTo>
                <a:cubicBezTo>
                  <a:pt x="375" y="467"/>
                  <a:pt x="372" y="467"/>
                  <a:pt x="369" y="466"/>
                </a:cubicBezTo>
                <a:cubicBezTo>
                  <a:pt x="369" y="466"/>
                  <a:pt x="369" y="465"/>
                  <a:pt x="369" y="465"/>
                </a:cubicBezTo>
                <a:cubicBezTo>
                  <a:pt x="393" y="465"/>
                  <a:pt x="417" y="465"/>
                  <a:pt x="441" y="465"/>
                </a:cubicBezTo>
                <a:cubicBezTo>
                  <a:pt x="441" y="465"/>
                  <a:pt x="441" y="465"/>
                  <a:pt x="441" y="464"/>
                </a:cubicBezTo>
                <a:cubicBezTo>
                  <a:pt x="431" y="463"/>
                  <a:pt x="422" y="462"/>
                  <a:pt x="413" y="462"/>
                </a:cubicBezTo>
                <a:cubicBezTo>
                  <a:pt x="370" y="461"/>
                  <a:pt x="328" y="461"/>
                  <a:pt x="285" y="460"/>
                </a:cubicBezTo>
                <a:cubicBezTo>
                  <a:pt x="281" y="460"/>
                  <a:pt x="276" y="460"/>
                  <a:pt x="272" y="459"/>
                </a:cubicBezTo>
                <a:cubicBezTo>
                  <a:pt x="272" y="458"/>
                  <a:pt x="272" y="457"/>
                  <a:pt x="272" y="456"/>
                </a:cubicBezTo>
                <a:cubicBezTo>
                  <a:pt x="304" y="456"/>
                  <a:pt x="336" y="456"/>
                  <a:pt x="369" y="456"/>
                </a:cubicBezTo>
                <a:cubicBezTo>
                  <a:pt x="369" y="455"/>
                  <a:pt x="369" y="454"/>
                  <a:pt x="369" y="453"/>
                </a:cubicBezTo>
                <a:cubicBezTo>
                  <a:pt x="345" y="449"/>
                  <a:pt x="321" y="446"/>
                  <a:pt x="297" y="442"/>
                </a:cubicBezTo>
                <a:cubicBezTo>
                  <a:pt x="297" y="442"/>
                  <a:pt x="297" y="441"/>
                  <a:pt x="297" y="441"/>
                </a:cubicBezTo>
                <a:cubicBezTo>
                  <a:pt x="319" y="441"/>
                  <a:pt x="341" y="441"/>
                  <a:pt x="364" y="441"/>
                </a:cubicBezTo>
                <a:cubicBezTo>
                  <a:pt x="364" y="440"/>
                  <a:pt x="364" y="439"/>
                  <a:pt x="364" y="438"/>
                </a:cubicBezTo>
                <a:cubicBezTo>
                  <a:pt x="333" y="433"/>
                  <a:pt x="302" y="428"/>
                  <a:pt x="271" y="423"/>
                </a:cubicBezTo>
                <a:cubicBezTo>
                  <a:pt x="272" y="422"/>
                  <a:pt x="272" y="422"/>
                  <a:pt x="272" y="421"/>
                </a:cubicBezTo>
                <a:cubicBezTo>
                  <a:pt x="323" y="423"/>
                  <a:pt x="374" y="426"/>
                  <a:pt x="425" y="429"/>
                </a:cubicBezTo>
                <a:cubicBezTo>
                  <a:pt x="425" y="428"/>
                  <a:pt x="425" y="428"/>
                  <a:pt x="425" y="428"/>
                </a:cubicBezTo>
                <a:cubicBezTo>
                  <a:pt x="380" y="420"/>
                  <a:pt x="336" y="413"/>
                  <a:pt x="291" y="406"/>
                </a:cubicBezTo>
                <a:cubicBezTo>
                  <a:pt x="343" y="401"/>
                  <a:pt x="394" y="406"/>
                  <a:pt x="446" y="407"/>
                </a:cubicBezTo>
                <a:cubicBezTo>
                  <a:pt x="446" y="407"/>
                  <a:pt x="446" y="406"/>
                  <a:pt x="446" y="405"/>
                </a:cubicBezTo>
                <a:cubicBezTo>
                  <a:pt x="386" y="396"/>
                  <a:pt x="326" y="387"/>
                  <a:pt x="265" y="378"/>
                </a:cubicBezTo>
                <a:cubicBezTo>
                  <a:pt x="265" y="377"/>
                  <a:pt x="265" y="376"/>
                  <a:pt x="266" y="375"/>
                </a:cubicBezTo>
                <a:cubicBezTo>
                  <a:pt x="301" y="377"/>
                  <a:pt x="337" y="378"/>
                  <a:pt x="374" y="379"/>
                </a:cubicBezTo>
                <a:cubicBezTo>
                  <a:pt x="350" y="374"/>
                  <a:pt x="328" y="370"/>
                  <a:pt x="306" y="366"/>
                </a:cubicBezTo>
                <a:cubicBezTo>
                  <a:pt x="306" y="366"/>
                  <a:pt x="306" y="365"/>
                  <a:pt x="306" y="365"/>
                </a:cubicBezTo>
                <a:cubicBezTo>
                  <a:pt x="318" y="365"/>
                  <a:pt x="330" y="365"/>
                  <a:pt x="343" y="365"/>
                </a:cubicBezTo>
                <a:cubicBezTo>
                  <a:pt x="343" y="365"/>
                  <a:pt x="343" y="364"/>
                  <a:pt x="343" y="364"/>
                </a:cubicBezTo>
                <a:cubicBezTo>
                  <a:pt x="312" y="359"/>
                  <a:pt x="282" y="354"/>
                  <a:pt x="251" y="349"/>
                </a:cubicBezTo>
                <a:cubicBezTo>
                  <a:pt x="252" y="348"/>
                  <a:pt x="252" y="347"/>
                  <a:pt x="252" y="346"/>
                </a:cubicBezTo>
                <a:cubicBezTo>
                  <a:pt x="297" y="348"/>
                  <a:pt x="343" y="350"/>
                  <a:pt x="389" y="352"/>
                </a:cubicBezTo>
                <a:cubicBezTo>
                  <a:pt x="386" y="351"/>
                  <a:pt x="384" y="350"/>
                  <a:pt x="381" y="350"/>
                </a:cubicBezTo>
                <a:cubicBezTo>
                  <a:pt x="357" y="346"/>
                  <a:pt x="334" y="342"/>
                  <a:pt x="310" y="337"/>
                </a:cubicBezTo>
                <a:cubicBezTo>
                  <a:pt x="296" y="334"/>
                  <a:pt x="281" y="329"/>
                  <a:pt x="267" y="324"/>
                </a:cubicBezTo>
                <a:cubicBezTo>
                  <a:pt x="312" y="326"/>
                  <a:pt x="356" y="328"/>
                  <a:pt x="402" y="330"/>
                </a:cubicBezTo>
                <a:cubicBezTo>
                  <a:pt x="384" y="326"/>
                  <a:pt x="368" y="323"/>
                  <a:pt x="352" y="320"/>
                </a:cubicBezTo>
                <a:cubicBezTo>
                  <a:pt x="352" y="319"/>
                  <a:pt x="352" y="319"/>
                  <a:pt x="352" y="319"/>
                </a:cubicBezTo>
                <a:cubicBezTo>
                  <a:pt x="357" y="318"/>
                  <a:pt x="363" y="318"/>
                  <a:pt x="369" y="317"/>
                </a:cubicBezTo>
                <a:cubicBezTo>
                  <a:pt x="369" y="317"/>
                  <a:pt x="369" y="317"/>
                  <a:pt x="369" y="316"/>
                </a:cubicBezTo>
                <a:cubicBezTo>
                  <a:pt x="338" y="310"/>
                  <a:pt x="307" y="304"/>
                  <a:pt x="276" y="298"/>
                </a:cubicBezTo>
                <a:cubicBezTo>
                  <a:pt x="276" y="297"/>
                  <a:pt x="276" y="296"/>
                  <a:pt x="276" y="296"/>
                </a:cubicBezTo>
                <a:cubicBezTo>
                  <a:pt x="309" y="297"/>
                  <a:pt x="341" y="298"/>
                  <a:pt x="374" y="299"/>
                </a:cubicBezTo>
                <a:cubicBezTo>
                  <a:pt x="347" y="295"/>
                  <a:pt x="322" y="288"/>
                  <a:pt x="297" y="280"/>
                </a:cubicBezTo>
                <a:cubicBezTo>
                  <a:pt x="302" y="280"/>
                  <a:pt x="307" y="280"/>
                  <a:pt x="312" y="280"/>
                </a:cubicBezTo>
                <a:cubicBezTo>
                  <a:pt x="344" y="279"/>
                  <a:pt x="375" y="278"/>
                  <a:pt x="408" y="278"/>
                </a:cubicBezTo>
                <a:cubicBezTo>
                  <a:pt x="401" y="277"/>
                  <a:pt x="396" y="275"/>
                  <a:pt x="390" y="274"/>
                </a:cubicBezTo>
                <a:cubicBezTo>
                  <a:pt x="390" y="274"/>
                  <a:pt x="390" y="274"/>
                  <a:pt x="390" y="273"/>
                </a:cubicBezTo>
                <a:cubicBezTo>
                  <a:pt x="394" y="273"/>
                  <a:pt x="398" y="273"/>
                  <a:pt x="402" y="272"/>
                </a:cubicBezTo>
                <a:cubicBezTo>
                  <a:pt x="402" y="272"/>
                  <a:pt x="403" y="272"/>
                  <a:pt x="403" y="271"/>
                </a:cubicBezTo>
                <a:cubicBezTo>
                  <a:pt x="382" y="269"/>
                  <a:pt x="361" y="266"/>
                  <a:pt x="340" y="263"/>
                </a:cubicBezTo>
                <a:cubicBezTo>
                  <a:pt x="340" y="263"/>
                  <a:pt x="340" y="262"/>
                  <a:pt x="340" y="262"/>
                </a:cubicBezTo>
                <a:cubicBezTo>
                  <a:pt x="372" y="262"/>
                  <a:pt x="404" y="262"/>
                  <a:pt x="436" y="262"/>
                </a:cubicBezTo>
                <a:cubicBezTo>
                  <a:pt x="436" y="261"/>
                  <a:pt x="436" y="261"/>
                  <a:pt x="436" y="260"/>
                </a:cubicBezTo>
                <a:cubicBezTo>
                  <a:pt x="433" y="260"/>
                  <a:pt x="429" y="259"/>
                  <a:pt x="425" y="259"/>
                </a:cubicBezTo>
                <a:cubicBezTo>
                  <a:pt x="425" y="258"/>
                  <a:pt x="425" y="258"/>
                  <a:pt x="425" y="258"/>
                </a:cubicBezTo>
                <a:cubicBezTo>
                  <a:pt x="485" y="258"/>
                  <a:pt x="544" y="258"/>
                  <a:pt x="603" y="258"/>
                </a:cubicBezTo>
                <a:cubicBezTo>
                  <a:pt x="603" y="257"/>
                  <a:pt x="603" y="256"/>
                  <a:pt x="603" y="256"/>
                </a:cubicBezTo>
                <a:cubicBezTo>
                  <a:pt x="594" y="255"/>
                  <a:pt x="585" y="254"/>
                  <a:pt x="575" y="254"/>
                </a:cubicBezTo>
                <a:cubicBezTo>
                  <a:pt x="575" y="253"/>
                  <a:pt x="575" y="253"/>
                  <a:pt x="575" y="252"/>
                </a:cubicBezTo>
                <a:cubicBezTo>
                  <a:pt x="616" y="252"/>
                  <a:pt x="656" y="252"/>
                  <a:pt x="697" y="252"/>
                </a:cubicBezTo>
                <a:cubicBezTo>
                  <a:pt x="697" y="252"/>
                  <a:pt x="697" y="252"/>
                  <a:pt x="697" y="252"/>
                </a:cubicBezTo>
                <a:cubicBezTo>
                  <a:pt x="638" y="248"/>
                  <a:pt x="579" y="246"/>
                  <a:pt x="520" y="242"/>
                </a:cubicBezTo>
                <a:cubicBezTo>
                  <a:pt x="462" y="237"/>
                  <a:pt x="403" y="241"/>
                  <a:pt x="345" y="229"/>
                </a:cubicBezTo>
                <a:cubicBezTo>
                  <a:pt x="372" y="227"/>
                  <a:pt x="399" y="226"/>
                  <a:pt x="425" y="225"/>
                </a:cubicBezTo>
                <a:cubicBezTo>
                  <a:pt x="425" y="224"/>
                  <a:pt x="425" y="223"/>
                  <a:pt x="425" y="222"/>
                </a:cubicBezTo>
                <a:cubicBezTo>
                  <a:pt x="393" y="221"/>
                  <a:pt x="361" y="220"/>
                  <a:pt x="328" y="220"/>
                </a:cubicBezTo>
                <a:cubicBezTo>
                  <a:pt x="328" y="219"/>
                  <a:pt x="328" y="218"/>
                  <a:pt x="328" y="217"/>
                </a:cubicBezTo>
                <a:cubicBezTo>
                  <a:pt x="369" y="217"/>
                  <a:pt x="409" y="217"/>
                  <a:pt x="449" y="217"/>
                </a:cubicBezTo>
                <a:cubicBezTo>
                  <a:pt x="449" y="216"/>
                  <a:pt x="449" y="216"/>
                  <a:pt x="449" y="215"/>
                </a:cubicBezTo>
                <a:cubicBezTo>
                  <a:pt x="420" y="213"/>
                  <a:pt x="391" y="210"/>
                  <a:pt x="362" y="208"/>
                </a:cubicBezTo>
                <a:cubicBezTo>
                  <a:pt x="362" y="207"/>
                  <a:pt x="362" y="206"/>
                  <a:pt x="362" y="206"/>
                </a:cubicBezTo>
                <a:cubicBezTo>
                  <a:pt x="395" y="206"/>
                  <a:pt x="427" y="206"/>
                  <a:pt x="460" y="206"/>
                </a:cubicBezTo>
                <a:cubicBezTo>
                  <a:pt x="460" y="205"/>
                  <a:pt x="460" y="204"/>
                  <a:pt x="460" y="204"/>
                </a:cubicBezTo>
                <a:cubicBezTo>
                  <a:pt x="456" y="204"/>
                  <a:pt x="453" y="203"/>
                  <a:pt x="449" y="203"/>
                </a:cubicBezTo>
                <a:cubicBezTo>
                  <a:pt x="425" y="202"/>
                  <a:pt x="401" y="202"/>
                  <a:pt x="377" y="201"/>
                </a:cubicBezTo>
                <a:cubicBezTo>
                  <a:pt x="347" y="200"/>
                  <a:pt x="318" y="197"/>
                  <a:pt x="288" y="195"/>
                </a:cubicBezTo>
                <a:cubicBezTo>
                  <a:pt x="286" y="195"/>
                  <a:pt x="285" y="194"/>
                  <a:pt x="283" y="193"/>
                </a:cubicBezTo>
                <a:cubicBezTo>
                  <a:pt x="315" y="193"/>
                  <a:pt x="346" y="193"/>
                  <a:pt x="378" y="193"/>
                </a:cubicBezTo>
                <a:cubicBezTo>
                  <a:pt x="378" y="192"/>
                  <a:pt x="378" y="191"/>
                  <a:pt x="378" y="190"/>
                </a:cubicBezTo>
                <a:cubicBezTo>
                  <a:pt x="359" y="190"/>
                  <a:pt x="341" y="192"/>
                  <a:pt x="323" y="189"/>
                </a:cubicBezTo>
                <a:cubicBezTo>
                  <a:pt x="303" y="185"/>
                  <a:pt x="283" y="186"/>
                  <a:pt x="263" y="183"/>
                </a:cubicBezTo>
                <a:cubicBezTo>
                  <a:pt x="261" y="183"/>
                  <a:pt x="258" y="183"/>
                  <a:pt x="256" y="181"/>
                </a:cubicBezTo>
                <a:cubicBezTo>
                  <a:pt x="315" y="181"/>
                  <a:pt x="373" y="181"/>
                  <a:pt x="433" y="181"/>
                </a:cubicBezTo>
                <a:cubicBezTo>
                  <a:pt x="431" y="180"/>
                  <a:pt x="430" y="179"/>
                  <a:pt x="428" y="178"/>
                </a:cubicBezTo>
                <a:cubicBezTo>
                  <a:pt x="432" y="177"/>
                  <a:pt x="436" y="177"/>
                  <a:pt x="439" y="176"/>
                </a:cubicBezTo>
                <a:cubicBezTo>
                  <a:pt x="430" y="175"/>
                  <a:pt x="422" y="174"/>
                  <a:pt x="413" y="173"/>
                </a:cubicBezTo>
                <a:cubicBezTo>
                  <a:pt x="413" y="172"/>
                  <a:pt x="413" y="172"/>
                  <a:pt x="413" y="172"/>
                </a:cubicBezTo>
                <a:cubicBezTo>
                  <a:pt x="420" y="172"/>
                  <a:pt x="427" y="172"/>
                  <a:pt x="435" y="172"/>
                </a:cubicBezTo>
                <a:cubicBezTo>
                  <a:pt x="435" y="171"/>
                  <a:pt x="435" y="170"/>
                  <a:pt x="435" y="169"/>
                </a:cubicBezTo>
                <a:cubicBezTo>
                  <a:pt x="380" y="167"/>
                  <a:pt x="324" y="165"/>
                  <a:pt x="269" y="163"/>
                </a:cubicBezTo>
                <a:cubicBezTo>
                  <a:pt x="269" y="162"/>
                  <a:pt x="269" y="162"/>
                  <a:pt x="269" y="161"/>
                </a:cubicBezTo>
                <a:cubicBezTo>
                  <a:pt x="332" y="161"/>
                  <a:pt x="394" y="161"/>
                  <a:pt x="457" y="161"/>
                </a:cubicBezTo>
                <a:cubicBezTo>
                  <a:pt x="457" y="161"/>
                  <a:pt x="457" y="160"/>
                  <a:pt x="457" y="160"/>
                </a:cubicBezTo>
                <a:cubicBezTo>
                  <a:pt x="404" y="158"/>
                  <a:pt x="350" y="156"/>
                  <a:pt x="297" y="154"/>
                </a:cubicBezTo>
                <a:cubicBezTo>
                  <a:pt x="297" y="153"/>
                  <a:pt x="297" y="153"/>
                  <a:pt x="297" y="152"/>
                </a:cubicBezTo>
                <a:cubicBezTo>
                  <a:pt x="327" y="152"/>
                  <a:pt x="357" y="152"/>
                  <a:pt x="387" y="152"/>
                </a:cubicBezTo>
                <a:cubicBezTo>
                  <a:pt x="387" y="152"/>
                  <a:pt x="387" y="152"/>
                  <a:pt x="387" y="152"/>
                </a:cubicBezTo>
                <a:cubicBezTo>
                  <a:pt x="370" y="150"/>
                  <a:pt x="354" y="149"/>
                  <a:pt x="337" y="148"/>
                </a:cubicBezTo>
                <a:cubicBezTo>
                  <a:pt x="337" y="147"/>
                  <a:pt x="337" y="147"/>
                  <a:pt x="337" y="146"/>
                </a:cubicBezTo>
                <a:cubicBezTo>
                  <a:pt x="344" y="146"/>
                  <a:pt x="351" y="146"/>
                  <a:pt x="357" y="146"/>
                </a:cubicBezTo>
                <a:cubicBezTo>
                  <a:pt x="357" y="146"/>
                  <a:pt x="357" y="146"/>
                  <a:pt x="357" y="145"/>
                </a:cubicBezTo>
                <a:cubicBezTo>
                  <a:pt x="317" y="144"/>
                  <a:pt x="277" y="142"/>
                  <a:pt x="237" y="141"/>
                </a:cubicBezTo>
                <a:cubicBezTo>
                  <a:pt x="237" y="140"/>
                  <a:pt x="237" y="139"/>
                  <a:pt x="237" y="138"/>
                </a:cubicBezTo>
                <a:cubicBezTo>
                  <a:pt x="411" y="140"/>
                  <a:pt x="584" y="143"/>
                  <a:pt x="757" y="146"/>
                </a:cubicBezTo>
                <a:cubicBezTo>
                  <a:pt x="757" y="145"/>
                  <a:pt x="757" y="145"/>
                  <a:pt x="757" y="144"/>
                </a:cubicBezTo>
                <a:cubicBezTo>
                  <a:pt x="745" y="144"/>
                  <a:pt x="732" y="144"/>
                  <a:pt x="720" y="144"/>
                </a:cubicBezTo>
                <a:cubicBezTo>
                  <a:pt x="678" y="142"/>
                  <a:pt x="637" y="139"/>
                  <a:pt x="595" y="137"/>
                </a:cubicBezTo>
                <a:cubicBezTo>
                  <a:pt x="552" y="135"/>
                  <a:pt x="508" y="133"/>
                  <a:pt x="464" y="130"/>
                </a:cubicBezTo>
                <a:cubicBezTo>
                  <a:pt x="435" y="128"/>
                  <a:pt x="406" y="125"/>
                  <a:pt x="376" y="123"/>
                </a:cubicBezTo>
                <a:cubicBezTo>
                  <a:pt x="360" y="122"/>
                  <a:pt x="344" y="122"/>
                  <a:pt x="327" y="122"/>
                </a:cubicBezTo>
                <a:cubicBezTo>
                  <a:pt x="295" y="120"/>
                  <a:pt x="262" y="118"/>
                  <a:pt x="229" y="116"/>
                </a:cubicBezTo>
                <a:cubicBezTo>
                  <a:pt x="225" y="116"/>
                  <a:pt x="220" y="115"/>
                  <a:pt x="216" y="113"/>
                </a:cubicBezTo>
                <a:cubicBezTo>
                  <a:pt x="219" y="113"/>
                  <a:pt x="223" y="113"/>
                  <a:pt x="226" y="113"/>
                </a:cubicBezTo>
                <a:cubicBezTo>
                  <a:pt x="254" y="113"/>
                  <a:pt x="282" y="114"/>
                  <a:pt x="310" y="114"/>
                </a:cubicBezTo>
                <a:cubicBezTo>
                  <a:pt x="364" y="115"/>
                  <a:pt x="418" y="114"/>
                  <a:pt x="472" y="115"/>
                </a:cubicBezTo>
                <a:cubicBezTo>
                  <a:pt x="517" y="115"/>
                  <a:pt x="563" y="117"/>
                  <a:pt x="608" y="118"/>
                </a:cubicBezTo>
                <a:cubicBezTo>
                  <a:pt x="613" y="118"/>
                  <a:pt x="617" y="118"/>
                  <a:pt x="622" y="118"/>
                </a:cubicBezTo>
                <a:cubicBezTo>
                  <a:pt x="622" y="117"/>
                  <a:pt x="622" y="116"/>
                  <a:pt x="622" y="116"/>
                </a:cubicBezTo>
                <a:cubicBezTo>
                  <a:pt x="544" y="112"/>
                  <a:pt x="466" y="108"/>
                  <a:pt x="387" y="104"/>
                </a:cubicBezTo>
                <a:cubicBezTo>
                  <a:pt x="387" y="103"/>
                  <a:pt x="387" y="103"/>
                  <a:pt x="387" y="102"/>
                </a:cubicBezTo>
                <a:cubicBezTo>
                  <a:pt x="410" y="102"/>
                  <a:pt x="432" y="102"/>
                  <a:pt x="454" y="102"/>
                </a:cubicBezTo>
                <a:cubicBezTo>
                  <a:pt x="454" y="102"/>
                  <a:pt x="454" y="101"/>
                  <a:pt x="454" y="101"/>
                </a:cubicBezTo>
                <a:cubicBezTo>
                  <a:pt x="378" y="97"/>
                  <a:pt x="301" y="93"/>
                  <a:pt x="225" y="89"/>
                </a:cubicBezTo>
                <a:cubicBezTo>
                  <a:pt x="225" y="88"/>
                  <a:pt x="225" y="88"/>
                  <a:pt x="225" y="87"/>
                </a:cubicBezTo>
                <a:cubicBezTo>
                  <a:pt x="290" y="88"/>
                  <a:pt x="355" y="89"/>
                  <a:pt x="420" y="90"/>
                </a:cubicBezTo>
                <a:cubicBezTo>
                  <a:pt x="421" y="89"/>
                  <a:pt x="421" y="88"/>
                  <a:pt x="421" y="87"/>
                </a:cubicBezTo>
                <a:cubicBezTo>
                  <a:pt x="417" y="87"/>
                  <a:pt x="413" y="86"/>
                  <a:pt x="409" y="85"/>
                </a:cubicBezTo>
                <a:cubicBezTo>
                  <a:pt x="376" y="84"/>
                  <a:pt x="343" y="82"/>
                  <a:pt x="309" y="81"/>
                </a:cubicBezTo>
                <a:cubicBezTo>
                  <a:pt x="306" y="81"/>
                  <a:pt x="303" y="80"/>
                  <a:pt x="300" y="78"/>
                </a:cubicBezTo>
                <a:cubicBezTo>
                  <a:pt x="337" y="78"/>
                  <a:pt x="375" y="78"/>
                  <a:pt x="413" y="78"/>
                </a:cubicBezTo>
                <a:cubicBezTo>
                  <a:pt x="413" y="78"/>
                  <a:pt x="413" y="77"/>
                  <a:pt x="413" y="77"/>
                </a:cubicBezTo>
                <a:cubicBezTo>
                  <a:pt x="406" y="76"/>
                  <a:pt x="400" y="75"/>
                  <a:pt x="394" y="74"/>
                </a:cubicBezTo>
                <a:cubicBezTo>
                  <a:pt x="394" y="74"/>
                  <a:pt x="394" y="74"/>
                  <a:pt x="394" y="74"/>
                </a:cubicBezTo>
                <a:cubicBezTo>
                  <a:pt x="429" y="74"/>
                  <a:pt x="464" y="74"/>
                  <a:pt x="499" y="74"/>
                </a:cubicBezTo>
                <a:cubicBezTo>
                  <a:pt x="499" y="73"/>
                  <a:pt x="499" y="73"/>
                  <a:pt x="499" y="73"/>
                </a:cubicBezTo>
                <a:cubicBezTo>
                  <a:pt x="408" y="68"/>
                  <a:pt x="316" y="63"/>
                  <a:pt x="225" y="58"/>
                </a:cubicBezTo>
                <a:cubicBezTo>
                  <a:pt x="225" y="57"/>
                  <a:pt x="225" y="57"/>
                  <a:pt x="225" y="56"/>
                </a:cubicBezTo>
                <a:cubicBezTo>
                  <a:pt x="255" y="56"/>
                  <a:pt x="284" y="56"/>
                  <a:pt x="312" y="56"/>
                </a:cubicBezTo>
                <a:cubicBezTo>
                  <a:pt x="299" y="55"/>
                  <a:pt x="284" y="54"/>
                  <a:pt x="270" y="53"/>
                </a:cubicBezTo>
                <a:cubicBezTo>
                  <a:pt x="270" y="52"/>
                  <a:pt x="270" y="52"/>
                  <a:pt x="270" y="51"/>
                </a:cubicBezTo>
                <a:cubicBezTo>
                  <a:pt x="296" y="51"/>
                  <a:pt x="322" y="51"/>
                  <a:pt x="342" y="51"/>
                </a:cubicBezTo>
                <a:cubicBezTo>
                  <a:pt x="333" y="51"/>
                  <a:pt x="317" y="49"/>
                  <a:pt x="301" y="48"/>
                </a:cubicBezTo>
                <a:cubicBezTo>
                  <a:pt x="301" y="47"/>
                  <a:pt x="301" y="46"/>
                  <a:pt x="301" y="46"/>
                </a:cubicBezTo>
                <a:cubicBezTo>
                  <a:pt x="349" y="47"/>
                  <a:pt x="397" y="48"/>
                  <a:pt x="445" y="49"/>
                </a:cubicBezTo>
                <a:cubicBezTo>
                  <a:pt x="445" y="49"/>
                  <a:pt x="445" y="49"/>
                  <a:pt x="445" y="49"/>
                </a:cubicBezTo>
                <a:cubicBezTo>
                  <a:pt x="378" y="45"/>
                  <a:pt x="310" y="41"/>
                  <a:pt x="243" y="37"/>
                </a:cubicBezTo>
                <a:cubicBezTo>
                  <a:pt x="243" y="36"/>
                  <a:pt x="243" y="36"/>
                  <a:pt x="243" y="35"/>
                </a:cubicBezTo>
                <a:cubicBezTo>
                  <a:pt x="278" y="35"/>
                  <a:pt x="312" y="35"/>
                  <a:pt x="345" y="35"/>
                </a:cubicBezTo>
                <a:cubicBezTo>
                  <a:pt x="342" y="34"/>
                  <a:pt x="336" y="34"/>
                  <a:pt x="331" y="33"/>
                </a:cubicBezTo>
                <a:cubicBezTo>
                  <a:pt x="331" y="32"/>
                  <a:pt x="331" y="32"/>
                  <a:pt x="331" y="32"/>
                </a:cubicBezTo>
                <a:cubicBezTo>
                  <a:pt x="340" y="32"/>
                  <a:pt x="348" y="32"/>
                  <a:pt x="357" y="32"/>
                </a:cubicBezTo>
                <a:cubicBezTo>
                  <a:pt x="357" y="31"/>
                  <a:pt x="357" y="31"/>
                  <a:pt x="357" y="31"/>
                </a:cubicBezTo>
                <a:cubicBezTo>
                  <a:pt x="331" y="29"/>
                  <a:pt x="304" y="27"/>
                  <a:pt x="277" y="25"/>
                </a:cubicBezTo>
                <a:cubicBezTo>
                  <a:pt x="277" y="24"/>
                  <a:pt x="277" y="24"/>
                  <a:pt x="277" y="23"/>
                </a:cubicBezTo>
                <a:cubicBezTo>
                  <a:pt x="399" y="23"/>
                  <a:pt x="521" y="35"/>
                  <a:pt x="642" y="40"/>
                </a:cubicBezTo>
                <a:cubicBezTo>
                  <a:pt x="642" y="40"/>
                  <a:pt x="642" y="39"/>
                  <a:pt x="643" y="38"/>
                </a:cubicBezTo>
                <a:cubicBezTo>
                  <a:pt x="625" y="36"/>
                  <a:pt x="607" y="34"/>
                  <a:pt x="590" y="33"/>
                </a:cubicBezTo>
                <a:cubicBezTo>
                  <a:pt x="525" y="29"/>
                  <a:pt x="460" y="25"/>
                  <a:pt x="395" y="21"/>
                </a:cubicBezTo>
                <a:cubicBezTo>
                  <a:pt x="390" y="21"/>
                  <a:pt x="385" y="19"/>
                  <a:pt x="380" y="18"/>
                </a:cubicBezTo>
                <a:cubicBezTo>
                  <a:pt x="401" y="18"/>
                  <a:pt x="423" y="18"/>
                  <a:pt x="445" y="18"/>
                </a:cubicBezTo>
                <a:cubicBezTo>
                  <a:pt x="445" y="18"/>
                  <a:pt x="445" y="18"/>
                  <a:pt x="445" y="17"/>
                </a:cubicBezTo>
                <a:cubicBezTo>
                  <a:pt x="397" y="15"/>
                  <a:pt x="349" y="12"/>
                  <a:pt x="301" y="9"/>
                </a:cubicBezTo>
                <a:cubicBezTo>
                  <a:pt x="301" y="8"/>
                  <a:pt x="301" y="7"/>
                  <a:pt x="301" y="6"/>
                </a:cubicBezTo>
                <a:cubicBezTo>
                  <a:pt x="312" y="6"/>
                  <a:pt x="324" y="6"/>
                  <a:pt x="335" y="6"/>
                </a:cubicBezTo>
                <a:cubicBezTo>
                  <a:pt x="393" y="9"/>
                  <a:pt x="451" y="11"/>
                  <a:pt x="510" y="13"/>
                </a:cubicBezTo>
                <a:cubicBezTo>
                  <a:pt x="549" y="15"/>
                  <a:pt x="588" y="18"/>
                  <a:pt x="628" y="20"/>
                </a:cubicBezTo>
                <a:cubicBezTo>
                  <a:pt x="680" y="22"/>
                  <a:pt x="733" y="25"/>
                  <a:pt x="786" y="26"/>
                </a:cubicBezTo>
                <a:cubicBezTo>
                  <a:pt x="840" y="28"/>
                  <a:pt x="895" y="27"/>
                  <a:pt x="949" y="27"/>
                </a:cubicBezTo>
                <a:cubicBezTo>
                  <a:pt x="1033" y="26"/>
                  <a:pt x="1117" y="24"/>
                  <a:pt x="1202" y="22"/>
                </a:cubicBezTo>
                <a:cubicBezTo>
                  <a:pt x="1218" y="22"/>
                  <a:pt x="1235" y="16"/>
                  <a:pt x="1251" y="14"/>
                </a:cubicBezTo>
                <a:cubicBezTo>
                  <a:pt x="1264" y="13"/>
                  <a:pt x="1276" y="13"/>
                  <a:pt x="1288" y="13"/>
                </a:cubicBezTo>
                <a:cubicBezTo>
                  <a:pt x="1308" y="12"/>
                  <a:pt x="1327" y="12"/>
                  <a:pt x="1347" y="12"/>
                </a:cubicBezTo>
                <a:cubicBezTo>
                  <a:pt x="1355" y="13"/>
                  <a:pt x="1363" y="16"/>
                  <a:pt x="1370" y="16"/>
                </a:cubicBezTo>
                <a:cubicBezTo>
                  <a:pt x="1406" y="15"/>
                  <a:pt x="1441" y="12"/>
                  <a:pt x="1477" y="10"/>
                </a:cubicBezTo>
                <a:cubicBezTo>
                  <a:pt x="1495" y="9"/>
                  <a:pt x="1514" y="8"/>
                  <a:pt x="1533" y="7"/>
                </a:cubicBezTo>
                <a:cubicBezTo>
                  <a:pt x="1574" y="5"/>
                  <a:pt x="1616" y="1"/>
                  <a:pt x="1657" y="0"/>
                </a:cubicBezTo>
                <a:cubicBezTo>
                  <a:pt x="1699" y="0"/>
                  <a:pt x="1740" y="1"/>
                  <a:pt x="1782" y="2"/>
                </a:cubicBezTo>
                <a:cubicBezTo>
                  <a:pt x="1791" y="3"/>
                  <a:pt x="1800" y="7"/>
                  <a:pt x="1809" y="10"/>
                </a:cubicBezTo>
                <a:cubicBezTo>
                  <a:pt x="1839" y="18"/>
                  <a:pt x="1870" y="20"/>
                  <a:pt x="1901" y="21"/>
                </a:cubicBezTo>
                <a:cubicBezTo>
                  <a:pt x="1912" y="22"/>
                  <a:pt x="1923" y="22"/>
                  <a:pt x="1934" y="25"/>
                </a:cubicBezTo>
                <a:cubicBezTo>
                  <a:pt x="1913" y="25"/>
                  <a:pt x="1893" y="26"/>
                  <a:pt x="1872" y="27"/>
                </a:cubicBezTo>
                <a:cubicBezTo>
                  <a:pt x="1910" y="37"/>
                  <a:pt x="1948" y="37"/>
                  <a:pt x="1986" y="39"/>
                </a:cubicBezTo>
                <a:cubicBezTo>
                  <a:pt x="1986" y="40"/>
                  <a:pt x="1986" y="41"/>
                  <a:pt x="1986" y="42"/>
                </a:cubicBezTo>
                <a:cubicBezTo>
                  <a:pt x="1955" y="42"/>
                  <a:pt x="1923" y="42"/>
                  <a:pt x="1892" y="42"/>
                </a:cubicBezTo>
                <a:cubicBezTo>
                  <a:pt x="1892" y="43"/>
                  <a:pt x="1892" y="44"/>
                  <a:pt x="1892" y="45"/>
                </a:cubicBezTo>
                <a:cubicBezTo>
                  <a:pt x="1899" y="46"/>
                  <a:pt x="1906" y="46"/>
                  <a:pt x="1913" y="47"/>
                </a:cubicBezTo>
                <a:cubicBezTo>
                  <a:pt x="1912" y="48"/>
                  <a:pt x="1911" y="49"/>
                  <a:pt x="1909" y="51"/>
                </a:cubicBezTo>
                <a:cubicBezTo>
                  <a:pt x="1950" y="60"/>
                  <a:pt x="1990" y="60"/>
                  <a:pt x="2031" y="63"/>
                </a:cubicBezTo>
                <a:cubicBezTo>
                  <a:pt x="2031" y="64"/>
                  <a:pt x="2031" y="64"/>
                  <a:pt x="2031" y="65"/>
                </a:cubicBezTo>
                <a:cubicBezTo>
                  <a:pt x="2008" y="65"/>
                  <a:pt x="1986" y="65"/>
                  <a:pt x="1964" y="65"/>
                </a:cubicBezTo>
                <a:cubicBezTo>
                  <a:pt x="1964" y="66"/>
                  <a:pt x="1964" y="66"/>
                  <a:pt x="1964" y="67"/>
                </a:cubicBezTo>
                <a:cubicBezTo>
                  <a:pt x="1967" y="67"/>
                  <a:pt x="1971" y="67"/>
                  <a:pt x="1975" y="67"/>
                </a:cubicBezTo>
                <a:cubicBezTo>
                  <a:pt x="2003" y="70"/>
                  <a:pt x="2030" y="73"/>
                  <a:pt x="2058" y="77"/>
                </a:cubicBezTo>
                <a:cubicBezTo>
                  <a:pt x="2010" y="77"/>
                  <a:pt x="1962" y="77"/>
                  <a:pt x="1914" y="77"/>
                </a:cubicBezTo>
                <a:cubicBezTo>
                  <a:pt x="1914" y="78"/>
                  <a:pt x="1914" y="79"/>
                  <a:pt x="1914" y="79"/>
                </a:cubicBezTo>
                <a:cubicBezTo>
                  <a:pt x="1956" y="93"/>
                  <a:pt x="2001" y="92"/>
                  <a:pt x="2045" y="97"/>
                </a:cubicBezTo>
                <a:cubicBezTo>
                  <a:pt x="2010" y="97"/>
                  <a:pt x="1975" y="97"/>
                  <a:pt x="1940" y="97"/>
                </a:cubicBezTo>
                <a:cubicBezTo>
                  <a:pt x="1940" y="98"/>
                  <a:pt x="1940" y="98"/>
                  <a:pt x="1940" y="99"/>
                </a:cubicBezTo>
                <a:cubicBezTo>
                  <a:pt x="1965" y="101"/>
                  <a:pt x="1990" y="102"/>
                  <a:pt x="2016" y="104"/>
                </a:cubicBezTo>
                <a:cubicBezTo>
                  <a:pt x="2015" y="105"/>
                  <a:pt x="2015" y="105"/>
                  <a:pt x="2015" y="106"/>
                </a:cubicBezTo>
                <a:cubicBezTo>
                  <a:pt x="2000" y="106"/>
                  <a:pt x="1984" y="106"/>
                  <a:pt x="1968" y="106"/>
                </a:cubicBezTo>
                <a:cubicBezTo>
                  <a:pt x="1968" y="107"/>
                  <a:pt x="1968" y="108"/>
                  <a:pt x="1968" y="109"/>
                </a:cubicBezTo>
                <a:cubicBezTo>
                  <a:pt x="2003" y="112"/>
                  <a:pt x="2038" y="115"/>
                  <a:pt x="2073" y="118"/>
                </a:cubicBezTo>
                <a:cubicBezTo>
                  <a:pt x="2073" y="118"/>
                  <a:pt x="2073" y="118"/>
                  <a:pt x="2073" y="118"/>
                </a:cubicBezTo>
                <a:cubicBezTo>
                  <a:pt x="2025" y="118"/>
                  <a:pt x="1976" y="118"/>
                  <a:pt x="1931" y="118"/>
                </a:cubicBezTo>
                <a:cubicBezTo>
                  <a:pt x="1950" y="122"/>
                  <a:pt x="1972" y="126"/>
                  <a:pt x="1994" y="129"/>
                </a:cubicBezTo>
                <a:cubicBezTo>
                  <a:pt x="1993" y="130"/>
                  <a:pt x="1992" y="130"/>
                  <a:pt x="1990" y="131"/>
                </a:cubicBezTo>
                <a:cubicBezTo>
                  <a:pt x="1990" y="132"/>
                  <a:pt x="1990" y="133"/>
                  <a:pt x="1990" y="134"/>
                </a:cubicBezTo>
                <a:cubicBezTo>
                  <a:pt x="2025" y="137"/>
                  <a:pt x="2061" y="140"/>
                  <a:pt x="2096" y="143"/>
                </a:cubicBezTo>
                <a:cubicBezTo>
                  <a:pt x="2096" y="143"/>
                  <a:pt x="2096" y="144"/>
                  <a:pt x="2096" y="144"/>
                </a:cubicBezTo>
                <a:cubicBezTo>
                  <a:pt x="2043" y="144"/>
                  <a:pt x="1989" y="144"/>
                  <a:pt x="1934" y="144"/>
                </a:cubicBezTo>
                <a:cubicBezTo>
                  <a:pt x="1984" y="165"/>
                  <a:pt x="2037" y="164"/>
                  <a:pt x="2088" y="168"/>
                </a:cubicBezTo>
                <a:cubicBezTo>
                  <a:pt x="2088" y="169"/>
                  <a:pt x="2088" y="169"/>
                  <a:pt x="2088" y="170"/>
                </a:cubicBezTo>
                <a:cubicBezTo>
                  <a:pt x="2037" y="170"/>
                  <a:pt x="1985" y="170"/>
                  <a:pt x="1934" y="170"/>
                </a:cubicBezTo>
                <a:cubicBezTo>
                  <a:pt x="1934" y="170"/>
                  <a:pt x="1934" y="171"/>
                  <a:pt x="1934" y="171"/>
                </a:cubicBezTo>
                <a:cubicBezTo>
                  <a:pt x="1960" y="173"/>
                  <a:pt x="1986" y="175"/>
                  <a:pt x="2013" y="177"/>
                </a:cubicBezTo>
                <a:cubicBezTo>
                  <a:pt x="2013" y="177"/>
                  <a:pt x="2013" y="178"/>
                  <a:pt x="2013" y="178"/>
                </a:cubicBezTo>
                <a:cubicBezTo>
                  <a:pt x="1992" y="178"/>
                  <a:pt x="1971" y="178"/>
                  <a:pt x="1950" y="178"/>
                </a:cubicBezTo>
                <a:cubicBezTo>
                  <a:pt x="1950" y="179"/>
                  <a:pt x="1950" y="179"/>
                  <a:pt x="1949" y="180"/>
                </a:cubicBezTo>
                <a:cubicBezTo>
                  <a:pt x="1951" y="181"/>
                  <a:pt x="1952" y="182"/>
                  <a:pt x="1953" y="182"/>
                </a:cubicBezTo>
                <a:cubicBezTo>
                  <a:pt x="1960" y="183"/>
                  <a:pt x="1967" y="186"/>
                  <a:pt x="1973" y="185"/>
                </a:cubicBezTo>
                <a:cubicBezTo>
                  <a:pt x="2013" y="184"/>
                  <a:pt x="2052" y="182"/>
                  <a:pt x="2092" y="180"/>
                </a:cubicBezTo>
                <a:cubicBezTo>
                  <a:pt x="2112" y="179"/>
                  <a:pt x="2132" y="178"/>
                  <a:pt x="2152" y="178"/>
                </a:cubicBezTo>
                <a:cubicBezTo>
                  <a:pt x="2154" y="178"/>
                  <a:pt x="2157" y="180"/>
                  <a:pt x="2160" y="182"/>
                </a:cubicBezTo>
                <a:cubicBezTo>
                  <a:pt x="2162" y="183"/>
                  <a:pt x="2165" y="185"/>
                  <a:pt x="2167" y="185"/>
                </a:cubicBezTo>
                <a:cubicBezTo>
                  <a:pt x="2171" y="186"/>
                  <a:pt x="2176" y="186"/>
                  <a:pt x="2180" y="187"/>
                </a:cubicBezTo>
                <a:cubicBezTo>
                  <a:pt x="2178" y="188"/>
                  <a:pt x="2176" y="189"/>
                  <a:pt x="2171" y="191"/>
                </a:cubicBezTo>
                <a:cubicBezTo>
                  <a:pt x="2182" y="191"/>
                  <a:pt x="2191" y="190"/>
                  <a:pt x="2199" y="191"/>
                </a:cubicBezTo>
                <a:cubicBezTo>
                  <a:pt x="2203" y="191"/>
                  <a:pt x="2207" y="194"/>
                  <a:pt x="2211" y="194"/>
                </a:cubicBezTo>
                <a:cubicBezTo>
                  <a:pt x="2215" y="196"/>
                  <a:pt x="2219" y="196"/>
                  <a:pt x="2223" y="197"/>
                </a:cubicBezTo>
                <a:cubicBezTo>
                  <a:pt x="2227" y="197"/>
                  <a:pt x="2230" y="197"/>
                  <a:pt x="2233" y="198"/>
                </a:cubicBezTo>
                <a:cubicBezTo>
                  <a:pt x="2216" y="202"/>
                  <a:pt x="2198" y="206"/>
                  <a:pt x="2181" y="209"/>
                </a:cubicBezTo>
                <a:cubicBezTo>
                  <a:pt x="2181" y="210"/>
                  <a:pt x="2181" y="210"/>
                  <a:pt x="2181" y="211"/>
                </a:cubicBezTo>
                <a:cubicBezTo>
                  <a:pt x="2187" y="211"/>
                  <a:pt x="2194" y="211"/>
                  <a:pt x="2201" y="211"/>
                </a:cubicBezTo>
                <a:cubicBezTo>
                  <a:pt x="2215" y="211"/>
                  <a:pt x="2229" y="211"/>
                  <a:pt x="2243" y="212"/>
                </a:cubicBezTo>
                <a:cubicBezTo>
                  <a:pt x="2254" y="213"/>
                  <a:pt x="2265" y="216"/>
                  <a:pt x="2277" y="218"/>
                </a:cubicBezTo>
                <a:cubicBezTo>
                  <a:pt x="2272" y="219"/>
                  <a:pt x="2266" y="220"/>
                  <a:pt x="2259" y="221"/>
                </a:cubicBezTo>
                <a:cubicBezTo>
                  <a:pt x="2275" y="223"/>
                  <a:pt x="2290" y="225"/>
                  <a:pt x="2305" y="226"/>
                </a:cubicBezTo>
                <a:cubicBezTo>
                  <a:pt x="2305" y="227"/>
                  <a:pt x="2305" y="227"/>
                  <a:pt x="2305" y="227"/>
                </a:cubicBezTo>
                <a:cubicBezTo>
                  <a:pt x="2253" y="234"/>
                  <a:pt x="2202" y="242"/>
                  <a:pt x="2150" y="249"/>
                </a:cubicBezTo>
                <a:cubicBezTo>
                  <a:pt x="2150" y="249"/>
                  <a:pt x="2150" y="250"/>
                  <a:pt x="2150" y="250"/>
                </a:cubicBezTo>
                <a:cubicBezTo>
                  <a:pt x="2176" y="248"/>
                  <a:pt x="2201" y="245"/>
                  <a:pt x="2226" y="244"/>
                </a:cubicBezTo>
                <a:cubicBezTo>
                  <a:pt x="2251" y="243"/>
                  <a:pt x="2276" y="244"/>
                  <a:pt x="2302" y="245"/>
                </a:cubicBezTo>
                <a:cubicBezTo>
                  <a:pt x="2285" y="247"/>
                  <a:pt x="2269" y="249"/>
                  <a:pt x="2252" y="251"/>
                </a:cubicBezTo>
                <a:cubicBezTo>
                  <a:pt x="2252" y="252"/>
                  <a:pt x="2252" y="252"/>
                  <a:pt x="2252" y="253"/>
                </a:cubicBezTo>
                <a:cubicBezTo>
                  <a:pt x="2261" y="254"/>
                  <a:pt x="2269" y="255"/>
                  <a:pt x="2278" y="256"/>
                </a:cubicBezTo>
                <a:cubicBezTo>
                  <a:pt x="2278" y="257"/>
                  <a:pt x="2278" y="258"/>
                  <a:pt x="2278" y="258"/>
                </a:cubicBezTo>
                <a:cubicBezTo>
                  <a:pt x="2272" y="260"/>
                  <a:pt x="2266" y="261"/>
                  <a:pt x="2259" y="263"/>
                </a:cubicBezTo>
                <a:cubicBezTo>
                  <a:pt x="2283" y="263"/>
                  <a:pt x="2307" y="263"/>
                  <a:pt x="2330" y="263"/>
                </a:cubicBezTo>
                <a:cubicBezTo>
                  <a:pt x="2330" y="263"/>
                  <a:pt x="2330" y="264"/>
                  <a:pt x="2330" y="264"/>
                </a:cubicBezTo>
                <a:cubicBezTo>
                  <a:pt x="2323" y="265"/>
                  <a:pt x="2315" y="266"/>
                  <a:pt x="2307" y="267"/>
                </a:cubicBezTo>
                <a:cubicBezTo>
                  <a:pt x="2307" y="268"/>
                  <a:pt x="2308" y="268"/>
                  <a:pt x="2308" y="269"/>
                </a:cubicBezTo>
                <a:cubicBezTo>
                  <a:pt x="2307" y="270"/>
                  <a:pt x="2306" y="271"/>
                  <a:pt x="2305" y="271"/>
                </a:cubicBezTo>
                <a:cubicBezTo>
                  <a:pt x="2283" y="275"/>
                  <a:pt x="2262" y="279"/>
                  <a:pt x="2241" y="283"/>
                </a:cubicBezTo>
                <a:cubicBezTo>
                  <a:pt x="2233" y="285"/>
                  <a:pt x="2226" y="286"/>
                  <a:pt x="2219" y="289"/>
                </a:cubicBezTo>
                <a:cubicBezTo>
                  <a:pt x="2263" y="288"/>
                  <a:pt x="2307" y="287"/>
                  <a:pt x="2351" y="285"/>
                </a:cubicBezTo>
                <a:cubicBezTo>
                  <a:pt x="2351" y="286"/>
                  <a:pt x="2351" y="286"/>
                  <a:pt x="2351" y="286"/>
                </a:cubicBezTo>
                <a:cubicBezTo>
                  <a:pt x="2314" y="292"/>
                  <a:pt x="2277" y="297"/>
                  <a:pt x="2240" y="302"/>
                </a:cubicBezTo>
                <a:cubicBezTo>
                  <a:pt x="2240" y="303"/>
                  <a:pt x="2240" y="303"/>
                  <a:pt x="2240" y="303"/>
                </a:cubicBezTo>
                <a:cubicBezTo>
                  <a:pt x="2253" y="304"/>
                  <a:pt x="2266" y="304"/>
                  <a:pt x="2280" y="305"/>
                </a:cubicBezTo>
                <a:cubicBezTo>
                  <a:pt x="2280" y="306"/>
                  <a:pt x="2280" y="307"/>
                  <a:pt x="2280" y="308"/>
                </a:cubicBezTo>
                <a:cubicBezTo>
                  <a:pt x="2269" y="309"/>
                  <a:pt x="2258" y="311"/>
                  <a:pt x="2247" y="313"/>
                </a:cubicBezTo>
                <a:cubicBezTo>
                  <a:pt x="2247" y="314"/>
                  <a:pt x="2248" y="315"/>
                  <a:pt x="2248" y="316"/>
                </a:cubicBezTo>
                <a:cubicBezTo>
                  <a:pt x="2279" y="315"/>
                  <a:pt x="2309" y="313"/>
                  <a:pt x="2340" y="312"/>
                </a:cubicBezTo>
                <a:cubicBezTo>
                  <a:pt x="2340" y="313"/>
                  <a:pt x="2340" y="314"/>
                  <a:pt x="2341" y="315"/>
                </a:cubicBezTo>
                <a:cubicBezTo>
                  <a:pt x="2314" y="319"/>
                  <a:pt x="2287" y="323"/>
                  <a:pt x="2261" y="328"/>
                </a:cubicBezTo>
                <a:cubicBezTo>
                  <a:pt x="2261" y="328"/>
                  <a:pt x="2261" y="328"/>
                  <a:pt x="2261" y="329"/>
                </a:cubicBezTo>
                <a:cubicBezTo>
                  <a:pt x="2263" y="329"/>
                  <a:pt x="2265" y="329"/>
                  <a:pt x="2268" y="329"/>
                </a:cubicBezTo>
                <a:cubicBezTo>
                  <a:pt x="2268" y="330"/>
                  <a:pt x="2268" y="331"/>
                  <a:pt x="2268" y="331"/>
                </a:cubicBezTo>
                <a:cubicBezTo>
                  <a:pt x="2245" y="333"/>
                  <a:pt x="2222" y="336"/>
                  <a:pt x="2199" y="338"/>
                </a:cubicBezTo>
                <a:cubicBezTo>
                  <a:pt x="2200" y="338"/>
                  <a:pt x="2200" y="339"/>
                  <a:pt x="2200" y="339"/>
                </a:cubicBezTo>
                <a:cubicBezTo>
                  <a:pt x="2231" y="339"/>
                  <a:pt x="2262" y="339"/>
                  <a:pt x="2293" y="339"/>
                </a:cubicBezTo>
                <a:cubicBezTo>
                  <a:pt x="2293" y="340"/>
                  <a:pt x="2293" y="341"/>
                  <a:pt x="2293" y="341"/>
                </a:cubicBezTo>
                <a:cubicBezTo>
                  <a:pt x="2284" y="343"/>
                  <a:pt x="2275" y="345"/>
                  <a:pt x="2265" y="346"/>
                </a:cubicBezTo>
                <a:cubicBezTo>
                  <a:pt x="2265" y="347"/>
                  <a:pt x="2265" y="348"/>
                  <a:pt x="2265" y="348"/>
                </a:cubicBezTo>
                <a:cubicBezTo>
                  <a:pt x="2280" y="347"/>
                  <a:pt x="2295" y="346"/>
                  <a:pt x="2310" y="345"/>
                </a:cubicBezTo>
                <a:cubicBezTo>
                  <a:pt x="2325" y="343"/>
                  <a:pt x="2339" y="342"/>
                  <a:pt x="2354" y="341"/>
                </a:cubicBezTo>
                <a:cubicBezTo>
                  <a:pt x="2334" y="352"/>
                  <a:pt x="2312" y="348"/>
                  <a:pt x="2291" y="354"/>
                </a:cubicBezTo>
                <a:cubicBezTo>
                  <a:pt x="2294" y="354"/>
                  <a:pt x="2297" y="354"/>
                  <a:pt x="2301" y="355"/>
                </a:cubicBezTo>
                <a:cubicBezTo>
                  <a:pt x="2301" y="355"/>
                  <a:pt x="2301" y="356"/>
                  <a:pt x="2301" y="356"/>
                </a:cubicBezTo>
                <a:cubicBezTo>
                  <a:pt x="2288" y="358"/>
                  <a:pt x="2274" y="359"/>
                  <a:pt x="2261" y="361"/>
                </a:cubicBezTo>
                <a:cubicBezTo>
                  <a:pt x="2261" y="361"/>
                  <a:pt x="2261" y="361"/>
                  <a:pt x="2261" y="362"/>
                </a:cubicBezTo>
                <a:cubicBezTo>
                  <a:pt x="2265" y="362"/>
                  <a:pt x="2269" y="362"/>
                  <a:pt x="2273" y="362"/>
                </a:cubicBezTo>
                <a:cubicBezTo>
                  <a:pt x="2273" y="364"/>
                  <a:pt x="2274" y="365"/>
                  <a:pt x="2274" y="368"/>
                </a:cubicBezTo>
                <a:cubicBezTo>
                  <a:pt x="2270" y="369"/>
                  <a:pt x="2264" y="369"/>
                  <a:pt x="2259" y="370"/>
                </a:cubicBezTo>
                <a:cubicBezTo>
                  <a:pt x="2259" y="370"/>
                  <a:pt x="2259" y="369"/>
                  <a:pt x="2259" y="369"/>
                </a:cubicBezTo>
                <a:cubicBezTo>
                  <a:pt x="2273" y="369"/>
                  <a:pt x="2288" y="369"/>
                  <a:pt x="2302" y="369"/>
                </a:cubicBezTo>
                <a:cubicBezTo>
                  <a:pt x="2317" y="369"/>
                  <a:pt x="2331" y="369"/>
                  <a:pt x="2346" y="369"/>
                </a:cubicBezTo>
                <a:cubicBezTo>
                  <a:pt x="2346" y="370"/>
                  <a:pt x="2346" y="370"/>
                  <a:pt x="2346" y="371"/>
                </a:cubicBezTo>
                <a:cubicBezTo>
                  <a:pt x="2328" y="374"/>
                  <a:pt x="2310" y="377"/>
                  <a:pt x="2292" y="380"/>
                </a:cubicBezTo>
                <a:cubicBezTo>
                  <a:pt x="2292" y="380"/>
                  <a:pt x="2292" y="380"/>
                  <a:pt x="2292" y="381"/>
                </a:cubicBezTo>
                <a:cubicBezTo>
                  <a:pt x="2296" y="381"/>
                  <a:pt x="2300" y="381"/>
                  <a:pt x="2304" y="382"/>
                </a:cubicBezTo>
                <a:cubicBezTo>
                  <a:pt x="2266" y="391"/>
                  <a:pt x="2225" y="386"/>
                  <a:pt x="2192" y="401"/>
                </a:cubicBezTo>
                <a:cubicBezTo>
                  <a:pt x="2221" y="401"/>
                  <a:pt x="2255" y="401"/>
                  <a:pt x="2288" y="401"/>
                </a:cubicBezTo>
                <a:cubicBezTo>
                  <a:pt x="2288" y="401"/>
                  <a:pt x="2288" y="401"/>
                  <a:pt x="2288" y="401"/>
                </a:cubicBezTo>
                <a:cubicBezTo>
                  <a:pt x="2268" y="404"/>
                  <a:pt x="2248" y="406"/>
                  <a:pt x="2228" y="409"/>
                </a:cubicBezTo>
                <a:cubicBezTo>
                  <a:pt x="2228" y="410"/>
                  <a:pt x="2228" y="411"/>
                  <a:pt x="2228" y="412"/>
                </a:cubicBezTo>
                <a:cubicBezTo>
                  <a:pt x="2267" y="408"/>
                  <a:pt x="2307" y="405"/>
                  <a:pt x="2346" y="402"/>
                </a:cubicBezTo>
                <a:cubicBezTo>
                  <a:pt x="2346" y="403"/>
                  <a:pt x="2347" y="404"/>
                  <a:pt x="2347" y="404"/>
                </a:cubicBezTo>
                <a:cubicBezTo>
                  <a:pt x="2286" y="415"/>
                  <a:pt x="2225" y="425"/>
                  <a:pt x="2164" y="435"/>
                </a:cubicBezTo>
                <a:cubicBezTo>
                  <a:pt x="2164" y="435"/>
                  <a:pt x="2164" y="436"/>
                  <a:pt x="2164" y="436"/>
                </a:cubicBezTo>
                <a:cubicBezTo>
                  <a:pt x="2219" y="433"/>
                  <a:pt x="2275" y="429"/>
                  <a:pt x="2330" y="426"/>
                </a:cubicBezTo>
                <a:cubicBezTo>
                  <a:pt x="2330" y="427"/>
                  <a:pt x="2330" y="427"/>
                  <a:pt x="2330" y="428"/>
                </a:cubicBezTo>
                <a:cubicBezTo>
                  <a:pt x="2303" y="432"/>
                  <a:pt x="2276" y="437"/>
                  <a:pt x="2249" y="441"/>
                </a:cubicBezTo>
                <a:cubicBezTo>
                  <a:pt x="2249" y="441"/>
                  <a:pt x="2249" y="442"/>
                  <a:pt x="2249" y="442"/>
                </a:cubicBezTo>
                <a:cubicBezTo>
                  <a:pt x="2263" y="442"/>
                  <a:pt x="2276" y="441"/>
                  <a:pt x="2290" y="440"/>
                </a:cubicBezTo>
                <a:cubicBezTo>
                  <a:pt x="2290" y="441"/>
                  <a:pt x="2290" y="442"/>
                  <a:pt x="2290" y="442"/>
                </a:cubicBezTo>
                <a:cubicBezTo>
                  <a:pt x="2239" y="450"/>
                  <a:pt x="2188" y="458"/>
                  <a:pt x="2137" y="467"/>
                </a:cubicBezTo>
                <a:cubicBezTo>
                  <a:pt x="2137" y="468"/>
                  <a:pt x="2137" y="469"/>
                  <a:pt x="2137" y="469"/>
                </a:cubicBezTo>
                <a:cubicBezTo>
                  <a:pt x="2181" y="467"/>
                  <a:pt x="2225" y="464"/>
                  <a:pt x="2269" y="462"/>
                </a:cubicBezTo>
                <a:cubicBezTo>
                  <a:pt x="2269" y="463"/>
                  <a:pt x="2270" y="463"/>
                  <a:pt x="2270" y="464"/>
                </a:cubicBezTo>
                <a:cubicBezTo>
                  <a:pt x="2259" y="466"/>
                  <a:pt x="2248" y="468"/>
                  <a:pt x="2237" y="470"/>
                </a:cubicBezTo>
                <a:cubicBezTo>
                  <a:pt x="2237" y="470"/>
                  <a:pt x="2237" y="470"/>
                  <a:pt x="2237" y="470"/>
                </a:cubicBezTo>
                <a:cubicBezTo>
                  <a:pt x="2240" y="471"/>
                  <a:pt x="2243" y="471"/>
                  <a:pt x="2247" y="471"/>
                </a:cubicBezTo>
                <a:cubicBezTo>
                  <a:pt x="2247" y="472"/>
                  <a:pt x="2247" y="472"/>
                  <a:pt x="2247" y="472"/>
                </a:cubicBezTo>
                <a:cubicBezTo>
                  <a:pt x="2209" y="476"/>
                  <a:pt x="2172" y="481"/>
                  <a:pt x="2135" y="485"/>
                </a:cubicBezTo>
                <a:cubicBezTo>
                  <a:pt x="2135" y="486"/>
                  <a:pt x="2135" y="488"/>
                  <a:pt x="2136" y="489"/>
                </a:cubicBezTo>
                <a:cubicBezTo>
                  <a:pt x="2223" y="480"/>
                  <a:pt x="2310" y="467"/>
                  <a:pt x="2398" y="456"/>
                </a:cubicBezTo>
                <a:cubicBezTo>
                  <a:pt x="2398" y="457"/>
                  <a:pt x="2398" y="458"/>
                  <a:pt x="2398" y="459"/>
                </a:cubicBezTo>
                <a:cubicBezTo>
                  <a:pt x="2323" y="471"/>
                  <a:pt x="2247" y="483"/>
                  <a:pt x="2172" y="494"/>
                </a:cubicBezTo>
                <a:cubicBezTo>
                  <a:pt x="2202" y="495"/>
                  <a:pt x="2232" y="499"/>
                  <a:pt x="2262" y="494"/>
                </a:cubicBezTo>
                <a:cubicBezTo>
                  <a:pt x="2290" y="489"/>
                  <a:pt x="2319" y="486"/>
                  <a:pt x="2348" y="483"/>
                </a:cubicBezTo>
                <a:cubicBezTo>
                  <a:pt x="2380" y="478"/>
                  <a:pt x="2411" y="474"/>
                  <a:pt x="2443" y="470"/>
                </a:cubicBezTo>
                <a:cubicBezTo>
                  <a:pt x="2448" y="469"/>
                  <a:pt x="2453" y="469"/>
                  <a:pt x="2458" y="471"/>
                </a:cubicBezTo>
                <a:cubicBezTo>
                  <a:pt x="2456" y="471"/>
                  <a:pt x="2454" y="472"/>
                  <a:pt x="2452" y="472"/>
                </a:cubicBezTo>
                <a:cubicBezTo>
                  <a:pt x="2430" y="476"/>
                  <a:pt x="2409" y="479"/>
                  <a:pt x="2387" y="483"/>
                </a:cubicBezTo>
                <a:cubicBezTo>
                  <a:pt x="2376" y="484"/>
                  <a:pt x="2366" y="489"/>
                  <a:pt x="2355" y="491"/>
                </a:cubicBezTo>
                <a:cubicBezTo>
                  <a:pt x="2331" y="495"/>
                  <a:pt x="2308" y="500"/>
                  <a:pt x="2284" y="504"/>
                </a:cubicBezTo>
                <a:cubicBezTo>
                  <a:pt x="2237" y="511"/>
                  <a:pt x="2190" y="517"/>
                  <a:pt x="2143" y="525"/>
                </a:cubicBezTo>
                <a:cubicBezTo>
                  <a:pt x="2153" y="525"/>
                  <a:pt x="2162" y="526"/>
                  <a:pt x="2171" y="525"/>
                </a:cubicBezTo>
                <a:cubicBezTo>
                  <a:pt x="2209" y="520"/>
                  <a:pt x="2247" y="515"/>
                  <a:pt x="2285" y="510"/>
                </a:cubicBezTo>
                <a:cubicBezTo>
                  <a:pt x="2323" y="505"/>
                  <a:pt x="2362" y="500"/>
                  <a:pt x="2400" y="495"/>
                </a:cubicBezTo>
                <a:cubicBezTo>
                  <a:pt x="2408" y="494"/>
                  <a:pt x="2416" y="493"/>
                  <a:pt x="2425" y="493"/>
                </a:cubicBezTo>
                <a:cubicBezTo>
                  <a:pt x="2425" y="494"/>
                  <a:pt x="2425" y="495"/>
                  <a:pt x="2425" y="495"/>
                </a:cubicBezTo>
                <a:cubicBezTo>
                  <a:pt x="2350" y="506"/>
                  <a:pt x="2274" y="517"/>
                  <a:pt x="2199" y="528"/>
                </a:cubicBezTo>
                <a:cubicBezTo>
                  <a:pt x="2199" y="528"/>
                  <a:pt x="2199" y="529"/>
                  <a:pt x="2199" y="529"/>
                </a:cubicBezTo>
                <a:cubicBezTo>
                  <a:pt x="2302" y="516"/>
                  <a:pt x="2405" y="503"/>
                  <a:pt x="2508" y="490"/>
                </a:cubicBezTo>
                <a:cubicBezTo>
                  <a:pt x="2508" y="491"/>
                  <a:pt x="2508" y="492"/>
                  <a:pt x="2509" y="493"/>
                </a:cubicBezTo>
                <a:cubicBezTo>
                  <a:pt x="2495" y="495"/>
                  <a:pt x="2481" y="497"/>
                  <a:pt x="2467" y="499"/>
                </a:cubicBezTo>
                <a:cubicBezTo>
                  <a:pt x="2467" y="500"/>
                  <a:pt x="2467" y="500"/>
                  <a:pt x="2467" y="500"/>
                </a:cubicBezTo>
                <a:cubicBezTo>
                  <a:pt x="2471" y="500"/>
                  <a:pt x="2475" y="500"/>
                  <a:pt x="2479" y="500"/>
                </a:cubicBezTo>
                <a:cubicBezTo>
                  <a:pt x="2479" y="501"/>
                  <a:pt x="2479" y="502"/>
                  <a:pt x="2479" y="503"/>
                </a:cubicBezTo>
                <a:cubicBezTo>
                  <a:pt x="2397" y="515"/>
                  <a:pt x="2316" y="526"/>
                  <a:pt x="2234" y="538"/>
                </a:cubicBezTo>
                <a:cubicBezTo>
                  <a:pt x="2234" y="538"/>
                  <a:pt x="2234" y="539"/>
                  <a:pt x="2234" y="539"/>
                </a:cubicBezTo>
                <a:cubicBezTo>
                  <a:pt x="2336" y="526"/>
                  <a:pt x="2438" y="513"/>
                  <a:pt x="2539" y="500"/>
                </a:cubicBezTo>
                <a:cubicBezTo>
                  <a:pt x="2540" y="501"/>
                  <a:pt x="2540" y="502"/>
                  <a:pt x="2540" y="504"/>
                </a:cubicBezTo>
                <a:cubicBezTo>
                  <a:pt x="2391" y="525"/>
                  <a:pt x="2242" y="547"/>
                  <a:pt x="2093" y="568"/>
                </a:cubicBezTo>
                <a:cubicBezTo>
                  <a:pt x="2093" y="569"/>
                  <a:pt x="2093" y="569"/>
                  <a:pt x="2093" y="569"/>
                </a:cubicBezTo>
                <a:cubicBezTo>
                  <a:pt x="2105" y="569"/>
                  <a:pt x="2118" y="569"/>
                  <a:pt x="2131" y="569"/>
                </a:cubicBezTo>
                <a:cubicBezTo>
                  <a:pt x="2131" y="570"/>
                  <a:pt x="2131" y="570"/>
                  <a:pt x="2131" y="571"/>
                </a:cubicBezTo>
                <a:cubicBezTo>
                  <a:pt x="2128" y="572"/>
                  <a:pt x="2125" y="572"/>
                  <a:pt x="2121" y="573"/>
                </a:cubicBezTo>
                <a:cubicBezTo>
                  <a:pt x="2101" y="573"/>
                  <a:pt x="2080" y="575"/>
                  <a:pt x="2059" y="574"/>
                </a:cubicBezTo>
                <a:cubicBezTo>
                  <a:pt x="2029" y="574"/>
                  <a:pt x="2001" y="580"/>
                  <a:pt x="1972" y="584"/>
                </a:cubicBezTo>
                <a:cubicBezTo>
                  <a:pt x="1933" y="589"/>
                  <a:pt x="1895" y="593"/>
                  <a:pt x="1856" y="598"/>
                </a:cubicBezTo>
                <a:cubicBezTo>
                  <a:pt x="1819" y="602"/>
                  <a:pt x="1782" y="607"/>
                  <a:pt x="1746" y="611"/>
                </a:cubicBezTo>
                <a:cubicBezTo>
                  <a:pt x="1745" y="611"/>
                  <a:pt x="1744" y="612"/>
                  <a:pt x="1743" y="614"/>
                </a:cubicBezTo>
                <a:cubicBezTo>
                  <a:pt x="1745" y="614"/>
                  <a:pt x="1748" y="614"/>
                  <a:pt x="1750" y="614"/>
                </a:cubicBezTo>
                <a:cubicBezTo>
                  <a:pt x="1771" y="612"/>
                  <a:pt x="1792" y="610"/>
                  <a:pt x="1813" y="608"/>
                </a:cubicBezTo>
                <a:cubicBezTo>
                  <a:pt x="1842" y="606"/>
                  <a:pt x="1872" y="604"/>
                  <a:pt x="1902" y="601"/>
                </a:cubicBezTo>
                <a:cubicBezTo>
                  <a:pt x="1924" y="599"/>
                  <a:pt x="1946" y="596"/>
                  <a:pt x="1968" y="593"/>
                </a:cubicBezTo>
                <a:cubicBezTo>
                  <a:pt x="1992" y="591"/>
                  <a:pt x="2015" y="588"/>
                  <a:pt x="2039" y="585"/>
                </a:cubicBezTo>
                <a:cubicBezTo>
                  <a:pt x="2060" y="582"/>
                  <a:pt x="2081" y="579"/>
                  <a:pt x="2102" y="577"/>
                </a:cubicBezTo>
                <a:cubicBezTo>
                  <a:pt x="2125" y="574"/>
                  <a:pt x="2149" y="571"/>
                  <a:pt x="2172" y="568"/>
                </a:cubicBezTo>
                <a:cubicBezTo>
                  <a:pt x="2201" y="565"/>
                  <a:pt x="2230" y="561"/>
                  <a:pt x="2259" y="557"/>
                </a:cubicBezTo>
                <a:cubicBezTo>
                  <a:pt x="2288" y="554"/>
                  <a:pt x="2317" y="550"/>
                  <a:pt x="2346" y="546"/>
                </a:cubicBezTo>
                <a:cubicBezTo>
                  <a:pt x="2383" y="542"/>
                  <a:pt x="2419" y="537"/>
                  <a:pt x="2456" y="533"/>
                </a:cubicBezTo>
                <a:cubicBezTo>
                  <a:pt x="2477" y="530"/>
                  <a:pt x="2499" y="528"/>
                  <a:pt x="2521" y="525"/>
                </a:cubicBezTo>
                <a:cubicBezTo>
                  <a:pt x="2523" y="525"/>
                  <a:pt x="2525" y="525"/>
                  <a:pt x="2528" y="525"/>
                </a:cubicBezTo>
                <a:cubicBezTo>
                  <a:pt x="2528" y="526"/>
                  <a:pt x="2528" y="527"/>
                  <a:pt x="2528" y="528"/>
                </a:cubicBezTo>
                <a:cubicBezTo>
                  <a:pt x="2467" y="536"/>
                  <a:pt x="2406" y="544"/>
                  <a:pt x="2345" y="553"/>
                </a:cubicBezTo>
                <a:cubicBezTo>
                  <a:pt x="2345" y="553"/>
                  <a:pt x="2345" y="554"/>
                  <a:pt x="2345" y="555"/>
                </a:cubicBezTo>
                <a:cubicBezTo>
                  <a:pt x="2396" y="549"/>
                  <a:pt x="2447" y="543"/>
                  <a:pt x="2498" y="537"/>
                </a:cubicBezTo>
                <a:cubicBezTo>
                  <a:pt x="2498" y="537"/>
                  <a:pt x="2498" y="538"/>
                  <a:pt x="2498" y="539"/>
                </a:cubicBezTo>
                <a:cubicBezTo>
                  <a:pt x="2482" y="542"/>
                  <a:pt x="2466" y="545"/>
                  <a:pt x="2450" y="547"/>
                </a:cubicBezTo>
                <a:cubicBezTo>
                  <a:pt x="2450" y="547"/>
                  <a:pt x="2450" y="547"/>
                  <a:pt x="2451" y="548"/>
                </a:cubicBezTo>
                <a:cubicBezTo>
                  <a:pt x="2451" y="548"/>
                  <a:pt x="2452" y="548"/>
                  <a:pt x="2453" y="548"/>
                </a:cubicBezTo>
                <a:cubicBezTo>
                  <a:pt x="2453" y="549"/>
                  <a:pt x="2453" y="550"/>
                  <a:pt x="2453" y="550"/>
                </a:cubicBezTo>
                <a:cubicBezTo>
                  <a:pt x="2301" y="571"/>
                  <a:pt x="2149" y="591"/>
                  <a:pt x="1998" y="611"/>
                </a:cubicBezTo>
                <a:cubicBezTo>
                  <a:pt x="1998" y="612"/>
                  <a:pt x="1998" y="612"/>
                  <a:pt x="1998" y="613"/>
                </a:cubicBezTo>
                <a:cubicBezTo>
                  <a:pt x="2186" y="590"/>
                  <a:pt x="2375" y="568"/>
                  <a:pt x="2563" y="545"/>
                </a:cubicBezTo>
                <a:cubicBezTo>
                  <a:pt x="2564" y="546"/>
                  <a:pt x="2564" y="547"/>
                  <a:pt x="2564" y="549"/>
                </a:cubicBezTo>
                <a:cubicBezTo>
                  <a:pt x="2459" y="563"/>
                  <a:pt x="2354" y="576"/>
                  <a:pt x="2249" y="590"/>
                </a:cubicBezTo>
                <a:cubicBezTo>
                  <a:pt x="2249" y="590"/>
                  <a:pt x="2249" y="591"/>
                  <a:pt x="2249" y="591"/>
                </a:cubicBezTo>
                <a:cubicBezTo>
                  <a:pt x="2291" y="586"/>
                  <a:pt x="2333" y="582"/>
                  <a:pt x="2376" y="577"/>
                </a:cubicBezTo>
                <a:cubicBezTo>
                  <a:pt x="2376" y="578"/>
                  <a:pt x="2376" y="579"/>
                  <a:pt x="2376" y="580"/>
                </a:cubicBezTo>
                <a:cubicBezTo>
                  <a:pt x="2301" y="590"/>
                  <a:pt x="2226" y="600"/>
                  <a:pt x="2149" y="610"/>
                </a:cubicBezTo>
                <a:cubicBezTo>
                  <a:pt x="2156" y="610"/>
                  <a:pt x="2161" y="611"/>
                  <a:pt x="2166" y="610"/>
                </a:cubicBezTo>
                <a:cubicBezTo>
                  <a:pt x="2171" y="610"/>
                  <a:pt x="2177" y="609"/>
                  <a:pt x="2182" y="608"/>
                </a:cubicBezTo>
                <a:cubicBezTo>
                  <a:pt x="2235" y="603"/>
                  <a:pt x="2289" y="594"/>
                  <a:pt x="2342" y="591"/>
                </a:cubicBezTo>
                <a:cubicBezTo>
                  <a:pt x="2394" y="588"/>
                  <a:pt x="2446" y="580"/>
                  <a:pt x="2498" y="575"/>
                </a:cubicBezTo>
                <a:cubicBezTo>
                  <a:pt x="2508" y="574"/>
                  <a:pt x="2518" y="574"/>
                  <a:pt x="2528" y="573"/>
                </a:cubicBezTo>
                <a:cubicBezTo>
                  <a:pt x="2528" y="574"/>
                  <a:pt x="2528" y="574"/>
                  <a:pt x="2528" y="575"/>
                </a:cubicBezTo>
                <a:cubicBezTo>
                  <a:pt x="2525" y="575"/>
                  <a:pt x="2522" y="576"/>
                  <a:pt x="2518" y="577"/>
                </a:cubicBezTo>
                <a:cubicBezTo>
                  <a:pt x="2518" y="577"/>
                  <a:pt x="2518" y="577"/>
                  <a:pt x="2518" y="578"/>
                </a:cubicBezTo>
                <a:cubicBezTo>
                  <a:pt x="2542" y="575"/>
                  <a:pt x="2566" y="573"/>
                  <a:pt x="2590" y="571"/>
                </a:cubicBezTo>
                <a:cubicBezTo>
                  <a:pt x="2590" y="572"/>
                  <a:pt x="2590" y="573"/>
                  <a:pt x="2590" y="574"/>
                </a:cubicBezTo>
                <a:cubicBezTo>
                  <a:pt x="2524" y="583"/>
                  <a:pt x="2457" y="592"/>
                  <a:pt x="2390" y="601"/>
                </a:cubicBezTo>
                <a:cubicBezTo>
                  <a:pt x="2390" y="601"/>
                  <a:pt x="2390" y="601"/>
                  <a:pt x="2390" y="601"/>
                </a:cubicBezTo>
                <a:cubicBezTo>
                  <a:pt x="2394" y="601"/>
                  <a:pt x="2398" y="601"/>
                  <a:pt x="2402" y="601"/>
                </a:cubicBezTo>
                <a:cubicBezTo>
                  <a:pt x="2402" y="602"/>
                  <a:pt x="2402" y="603"/>
                  <a:pt x="2402" y="603"/>
                </a:cubicBezTo>
                <a:cubicBezTo>
                  <a:pt x="2375" y="607"/>
                  <a:pt x="2348" y="611"/>
                  <a:pt x="2320" y="615"/>
                </a:cubicBezTo>
                <a:cubicBezTo>
                  <a:pt x="2346" y="622"/>
                  <a:pt x="2371" y="619"/>
                  <a:pt x="2396" y="617"/>
                </a:cubicBezTo>
                <a:cubicBezTo>
                  <a:pt x="2424" y="613"/>
                  <a:pt x="2452" y="612"/>
                  <a:pt x="2480" y="609"/>
                </a:cubicBezTo>
                <a:cubicBezTo>
                  <a:pt x="2509" y="607"/>
                  <a:pt x="2538" y="604"/>
                  <a:pt x="2567" y="602"/>
                </a:cubicBezTo>
                <a:cubicBezTo>
                  <a:pt x="2572" y="601"/>
                  <a:pt x="2577" y="602"/>
                  <a:pt x="2582" y="603"/>
                </a:cubicBezTo>
                <a:cubicBezTo>
                  <a:pt x="2543" y="609"/>
                  <a:pt x="2503" y="614"/>
                  <a:pt x="2463" y="620"/>
                </a:cubicBezTo>
                <a:cubicBezTo>
                  <a:pt x="2463" y="620"/>
                  <a:pt x="2463" y="621"/>
                  <a:pt x="2463" y="621"/>
                </a:cubicBezTo>
                <a:cubicBezTo>
                  <a:pt x="2475" y="620"/>
                  <a:pt x="2488" y="619"/>
                  <a:pt x="2500" y="618"/>
                </a:cubicBezTo>
                <a:cubicBezTo>
                  <a:pt x="2500" y="619"/>
                  <a:pt x="2500" y="620"/>
                  <a:pt x="2500" y="620"/>
                </a:cubicBezTo>
                <a:cubicBezTo>
                  <a:pt x="2457" y="627"/>
                  <a:pt x="2414" y="633"/>
                  <a:pt x="2369" y="640"/>
                </a:cubicBezTo>
                <a:cubicBezTo>
                  <a:pt x="2443" y="654"/>
                  <a:pt x="2513" y="639"/>
                  <a:pt x="2584" y="635"/>
                </a:cubicBezTo>
                <a:cubicBezTo>
                  <a:pt x="2584" y="636"/>
                  <a:pt x="2584" y="637"/>
                  <a:pt x="2585" y="637"/>
                </a:cubicBezTo>
                <a:cubicBezTo>
                  <a:pt x="2582" y="638"/>
                  <a:pt x="2580" y="638"/>
                  <a:pt x="2578" y="639"/>
                </a:cubicBezTo>
                <a:cubicBezTo>
                  <a:pt x="2565" y="640"/>
                  <a:pt x="2552" y="640"/>
                  <a:pt x="2541" y="644"/>
                </a:cubicBezTo>
                <a:cubicBezTo>
                  <a:pt x="2528" y="650"/>
                  <a:pt x="2514" y="649"/>
                  <a:pt x="2500" y="653"/>
                </a:cubicBezTo>
                <a:cubicBezTo>
                  <a:pt x="2501" y="653"/>
                  <a:pt x="2502" y="654"/>
                  <a:pt x="2505" y="656"/>
                </a:cubicBezTo>
                <a:cubicBezTo>
                  <a:pt x="2481" y="659"/>
                  <a:pt x="2458" y="662"/>
                  <a:pt x="2436" y="665"/>
                </a:cubicBezTo>
                <a:cubicBezTo>
                  <a:pt x="2436" y="666"/>
                  <a:pt x="2436" y="667"/>
                  <a:pt x="2436" y="667"/>
                </a:cubicBezTo>
                <a:cubicBezTo>
                  <a:pt x="2444" y="668"/>
                  <a:pt x="2453" y="669"/>
                  <a:pt x="2461" y="669"/>
                </a:cubicBezTo>
                <a:cubicBezTo>
                  <a:pt x="2491" y="667"/>
                  <a:pt x="2521" y="664"/>
                  <a:pt x="2551" y="662"/>
                </a:cubicBezTo>
                <a:cubicBezTo>
                  <a:pt x="2557" y="661"/>
                  <a:pt x="2563" y="661"/>
                  <a:pt x="2569" y="661"/>
                </a:cubicBezTo>
                <a:cubicBezTo>
                  <a:pt x="2569" y="661"/>
                  <a:pt x="2569" y="662"/>
                  <a:pt x="2570" y="663"/>
                </a:cubicBezTo>
                <a:cubicBezTo>
                  <a:pt x="2538" y="667"/>
                  <a:pt x="2507" y="671"/>
                  <a:pt x="2476" y="676"/>
                </a:cubicBezTo>
                <a:cubicBezTo>
                  <a:pt x="2476" y="676"/>
                  <a:pt x="2476" y="677"/>
                  <a:pt x="2476" y="678"/>
                </a:cubicBezTo>
                <a:cubicBezTo>
                  <a:pt x="2494" y="678"/>
                  <a:pt x="2512" y="678"/>
                  <a:pt x="2531" y="678"/>
                </a:cubicBezTo>
                <a:cubicBezTo>
                  <a:pt x="2531" y="678"/>
                  <a:pt x="2531" y="678"/>
                  <a:pt x="2531" y="678"/>
                </a:cubicBezTo>
                <a:cubicBezTo>
                  <a:pt x="2527" y="679"/>
                  <a:pt x="2523" y="680"/>
                  <a:pt x="2518" y="681"/>
                </a:cubicBezTo>
                <a:cubicBezTo>
                  <a:pt x="2526" y="682"/>
                  <a:pt x="2532" y="683"/>
                  <a:pt x="2538" y="684"/>
                </a:cubicBezTo>
                <a:cubicBezTo>
                  <a:pt x="2538" y="685"/>
                  <a:pt x="2538" y="685"/>
                  <a:pt x="2538" y="686"/>
                </a:cubicBezTo>
                <a:cubicBezTo>
                  <a:pt x="2537" y="686"/>
                  <a:pt x="2535" y="686"/>
                  <a:pt x="2533" y="686"/>
                </a:cubicBezTo>
                <a:cubicBezTo>
                  <a:pt x="2513" y="688"/>
                  <a:pt x="2492" y="689"/>
                  <a:pt x="2469" y="690"/>
                </a:cubicBezTo>
                <a:cubicBezTo>
                  <a:pt x="2503" y="694"/>
                  <a:pt x="2535" y="697"/>
                  <a:pt x="2567" y="700"/>
                </a:cubicBezTo>
                <a:cubicBezTo>
                  <a:pt x="2567" y="701"/>
                  <a:pt x="2567" y="702"/>
                  <a:pt x="2567" y="703"/>
                </a:cubicBezTo>
                <a:cubicBezTo>
                  <a:pt x="2526" y="700"/>
                  <a:pt x="2485" y="700"/>
                  <a:pt x="2445" y="710"/>
                </a:cubicBezTo>
                <a:cubicBezTo>
                  <a:pt x="2480" y="714"/>
                  <a:pt x="2514" y="717"/>
                  <a:pt x="2549" y="721"/>
                </a:cubicBezTo>
                <a:cubicBezTo>
                  <a:pt x="2549" y="721"/>
                  <a:pt x="2549" y="722"/>
                  <a:pt x="2549" y="723"/>
                </a:cubicBezTo>
                <a:cubicBezTo>
                  <a:pt x="2527" y="723"/>
                  <a:pt x="2505" y="723"/>
                  <a:pt x="2481" y="723"/>
                </a:cubicBezTo>
                <a:cubicBezTo>
                  <a:pt x="2494" y="724"/>
                  <a:pt x="2505" y="726"/>
                  <a:pt x="2516" y="727"/>
                </a:cubicBezTo>
                <a:cubicBezTo>
                  <a:pt x="2516" y="728"/>
                  <a:pt x="2516" y="728"/>
                  <a:pt x="2516" y="729"/>
                </a:cubicBezTo>
                <a:cubicBezTo>
                  <a:pt x="2515" y="729"/>
                  <a:pt x="2514" y="729"/>
                  <a:pt x="2513" y="729"/>
                </a:cubicBezTo>
                <a:cubicBezTo>
                  <a:pt x="2478" y="729"/>
                  <a:pt x="2444" y="729"/>
                  <a:pt x="2409" y="729"/>
                </a:cubicBezTo>
                <a:cubicBezTo>
                  <a:pt x="2376" y="728"/>
                  <a:pt x="2343" y="727"/>
                  <a:pt x="2309" y="726"/>
                </a:cubicBezTo>
                <a:cubicBezTo>
                  <a:pt x="2307" y="726"/>
                  <a:pt x="2305" y="727"/>
                  <a:pt x="2303" y="728"/>
                </a:cubicBezTo>
                <a:cubicBezTo>
                  <a:pt x="2396" y="730"/>
                  <a:pt x="2488" y="738"/>
                  <a:pt x="2580" y="748"/>
                </a:cubicBezTo>
                <a:cubicBezTo>
                  <a:pt x="2580" y="749"/>
                  <a:pt x="2580" y="750"/>
                  <a:pt x="2580" y="751"/>
                </a:cubicBezTo>
                <a:cubicBezTo>
                  <a:pt x="2491" y="748"/>
                  <a:pt x="2403" y="745"/>
                  <a:pt x="2314" y="742"/>
                </a:cubicBezTo>
                <a:cubicBezTo>
                  <a:pt x="2314" y="743"/>
                  <a:pt x="2314" y="744"/>
                  <a:pt x="2314" y="744"/>
                </a:cubicBezTo>
                <a:cubicBezTo>
                  <a:pt x="2350" y="748"/>
                  <a:pt x="2386" y="752"/>
                  <a:pt x="2423" y="756"/>
                </a:cubicBezTo>
                <a:cubicBezTo>
                  <a:pt x="2458" y="760"/>
                  <a:pt x="2494" y="761"/>
                  <a:pt x="2529" y="767"/>
                </a:cubicBezTo>
                <a:cubicBezTo>
                  <a:pt x="2552" y="771"/>
                  <a:pt x="2575" y="774"/>
                  <a:pt x="2597" y="778"/>
                </a:cubicBezTo>
                <a:cubicBezTo>
                  <a:pt x="2599" y="778"/>
                  <a:pt x="2600" y="779"/>
                  <a:pt x="2601" y="781"/>
                </a:cubicBezTo>
                <a:cubicBezTo>
                  <a:pt x="2514" y="777"/>
                  <a:pt x="2427" y="773"/>
                  <a:pt x="2341" y="770"/>
                </a:cubicBezTo>
                <a:cubicBezTo>
                  <a:pt x="2341" y="770"/>
                  <a:pt x="2341" y="771"/>
                  <a:pt x="2341" y="771"/>
                </a:cubicBezTo>
                <a:cubicBezTo>
                  <a:pt x="2340" y="772"/>
                  <a:pt x="2338" y="773"/>
                  <a:pt x="2337" y="773"/>
                </a:cubicBezTo>
                <a:cubicBezTo>
                  <a:pt x="2325" y="773"/>
                  <a:pt x="2313" y="772"/>
                  <a:pt x="2301" y="772"/>
                </a:cubicBezTo>
                <a:cubicBezTo>
                  <a:pt x="2292" y="772"/>
                  <a:pt x="2283" y="772"/>
                  <a:pt x="2275" y="772"/>
                </a:cubicBezTo>
                <a:cubicBezTo>
                  <a:pt x="2379" y="781"/>
                  <a:pt x="2484" y="792"/>
                  <a:pt x="2588" y="805"/>
                </a:cubicBezTo>
                <a:cubicBezTo>
                  <a:pt x="2588" y="806"/>
                  <a:pt x="2588" y="807"/>
                  <a:pt x="2588" y="808"/>
                </a:cubicBezTo>
                <a:cubicBezTo>
                  <a:pt x="2554" y="806"/>
                  <a:pt x="2519" y="804"/>
                  <a:pt x="2484" y="802"/>
                </a:cubicBezTo>
                <a:cubicBezTo>
                  <a:pt x="2484" y="803"/>
                  <a:pt x="2484" y="803"/>
                  <a:pt x="2484" y="803"/>
                </a:cubicBezTo>
                <a:cubicBezTo>
                  <a:pt x="2491" y="804"/>
                  <a:pt x="2498" y="805"/>
                  <a:pt x="2504" y="807"/>
                </a:cubicBezTo>
                <a:cubicBezTo>
                  <a:pt x="2504" y="807"/>
                  <a:pt x="2504" y="808"/>
                  <a:pt x="2504" y="809"/>
                </a:cubicBezTo>
                <a:cubicBezTo>
                  <a:pt x="2441" y="805"/>
                  <a:pt x="2378" y="802"/>
                  <a:pt x="2315" y="799"/>
                </a:cubicBezTo>
                <a:cubicBezTo>
                  <a:pt x="2315" y="799"/>
                  <a:pt x="2315" y="800"/>
                  <a:pt x="2315" y="800"/>
                </a:cubicBezTo>
                <a:cubicBezTo>
                  <a:pt x="2327" y="802"/>
                  <a:pt x="2340" y="803"/>
                  <a:pt x="2353" y="805"/>
                </a:cubicBezTo>
                <a:cubicBezTo>
                  <a:pt x="2353" y="806"/>
                  <a:pt x="2353" y="807"/>
                  <a:pt x="2353" y="807"/>
                </a:cubicBezTo>
                <a:cubicBezTo>
                  <a:pt x="2320" y="806"/>
                  <a:pt x="2287" y="804"/>
                  <a:pt x="2255" y="802"/>
                </a:cubicBezTo>
                <a:cubicBezTo>
                  <a:pt x="2255" y="803"/>
                  <a:pt x="2254" y="803"/>
                  <a:pt x="2254" y="804"/>
                </a:cubicBezTo>
                <a:cubicBezTo>
                  <a:pt x="2309" y="812"/>
                  <a:pt x="2364" y="814"/>
                  <a:pt x="2419" y="820"/>
                </a:cubicBezTo>
                <a:cubicBezTo>
                  <a:pt x="2474" y="826"/>
                  <a:pt x="2528" y="833"/>
                  <a:pt x="2583" y="839"/>
                </a:cubicBezTo>
                <a:cubicBezTo>
                  <a:pt x="2583" y="840"/>
                  <a:pt x="2583" y="840"/>
                  <a:pt x="2583" y="841"/>
                </a:cubicBezTo>
                <a:cubicBezTo>
                  <a:pt x="2578" y="841"/>
                  <a:pt x="2574" y="841"/>
                  <a:pt x="2569" y="841"/>
                </a:cubicBezTo>
                <a:cubicBezTo>
                  <a:pt x="2559" y="840"/>
                  <a:pt x="2549" y="837"/>
                  <a:pt x="2540" y="839"/>
                </a:cubicBezTo>
                <a:cubicBezTo>
                  <a:pt x="2528" y="842"/>
                  <a:pt x="2515" y="837"/>
                  <a:pt x="2504" y="841"/>
                </a:cubicBezTo>
                <a:cubicBezTo>
                  <a:pt x="2490" y="845"/>
                  <a:pt x="2476" y="841"/>
                  <a:pt x="2463" y="841"/>
                </a:cubicBezTo>
                <a:cubicBezTo>
                  <a:pt x="2449" y="841"/>
                  <a:pt x="2434" y="839"/>
                  <a:pt x="2420" y="838"/>
                </a:cubicBezTo>
                <a:cubicBezTo>
                  <a:pt x="2385" y="835"/>
                  <a:pt x="2350" y="832"/>
                  <a:pt x="2315" y="831"/>
                </a:cubicBezTo>
                <a:cubicBezTo>
                  <a:pt x="2280" y="829"/>
                  <a:pt x="2245" y="828"/>
                  <a:pt x="2211" y="827"/>
                </a:cubicBezTo>
                <a:cubicBezTo>
                  <a:pt x="2206" y="827"/>
                  <a:pt x="2201" y="827"/>
                  <a:pt x="2197" y="828"/>
                </a:cubicBezTo>
                <a:cubicBezTo>
                  <a:pt x="2319" y="838"/>
                  <a:pt x="2442" y="846"/>
                  <a:pt x="2564" y="862"/>
                </a:cubicBezTo>
                <a:cubicBezTo>
                  <a:pt x="2473" y="858"/>
                  <a:pt x="2382" y="848"/>
                  <a:pt x="2290" y="846"/>
                </a:cubicBezTo>
                <a:cubicBezTo>
                  <a:pt x="2368" y="853"/>
                  <a:pt x="2445" y="859"/>
                  <a:pt x="2522" y="868"/>
                </a:cubicBezTo>
                <a:cubicBezTo>
                  <a:pt x="2522" y="869"/>
                  <a:pt x="2522" y="870"/>
                  <a:pt x="2522" y="871"/>
                </a:cubicBezTo>
                <a:cubicBezTo>
                  <a:pt x="2511" y="870"/>
                  <a:pt x="2500" y="870"/>
                  <a:pt x="2489" y="869"/>
                </a:cubicBezTo>
                <a:cubicBezTo>
                  <a:pt x="2466" y="867"/>
                  <a:pt x="2443" y="863"/>
                  <a:pt x="2420" y="864"/>
                </a:cubicBezTo>
                <a:cubicBezTo>
                  <a:pt x="2376" y="865"/>
                  <a:pt x="2332" y="857"/>
                  <a:pt x="2289" y="856"/>
                </a:cubicBezTo>
                <a:cubicBezTo>
                  <a:pt x="2235" y="855"/>
                  <a:pt x="2182" y="855"/>
                  <a:pt x="2129" y="855"/>
                </a:cubicBezTo>
                <a:cubicBezTo>
                  <a:pt x="2129" y="856"/>
                  <a:pt x="2129" y="857"/>
                  <a:pt x="2129" y="858"/>
                </a:cubicBezTo>
                <a:cubicBezTo>
                  <a:pt x="2169" y="860"/>
                  <a:pt x="2210" y="861"/>
                  <a:pt x="2251" y="863"/>
                </a:cubicBezTo>
                <a:cubicBezTo>
                  <a:pt x="2292" y="865"/>
                  <a:pt x="2333" y="868"/>
                  <a:pt x="2374" y="872"/>
                </a:cubicBezTo>
                <a:cubicBezTo>
                  <a:pt x="2414" y="875"/>
                  <a:pt x="2455" y="880"/>
                  <a:pt x="2495" y="884"/>
                </a:cubicBezTo>
                <a:cubicBezTo>
                  <a:pt x="2495" y="885"/>
                  <a:pt x="2495" y="886"/>
                  <a:pt x="2495" y="887"/>
                </a:cubicBezTo>
                <a:cubicBezTo>
                  <a:pt x="2489" y="887"/>
                  <a:pt x="2482" y="887"/>
                  <a:pt x="2476" y="887"/>
                </a:cubicBezTo>
                <a:cubicBezTo>
                  <a:pt x="2426" y="884"/>
                  <a:pt x="2377" y="878"/>
                  <a:pt x="2327" y="879"/>
                </a:cubicBezTo>
                <a:cubicBezTo>
                  <a:pt x="2291" y="879"/>
                  <a:pt x="2256" y="874"/>
                  <a:pt x="2220" y="874"/>
                </a:cubicBezTo>
                <a:cubicBezTo>
                  <a:pt x="2207" y="874"/>
                  <a:pt x="2193" y="874"/>
                  <a:pt x="2180" y="874"/>
                </a:cubicBezTo>
                <a:cubicBezTo>
                  <a:pt x="2180" y="875"/>
                  <a:pt x="2180" y="876"/>
                  <a:pt x="2180" y="878"/>
                </a:cubicBezTo>
                <a:cubicBezTo>
                  <a:pt x="2210" y="883"/>
                  <a:pt x="2241" y="888"/>
                  <a:pt x="2272" y="893"/>
                </a:cubicBezTo>
                <a:cubicBezTo>
                  <a:pt x="2272" y="893"/>
                  <a:pt x="2272" y="894"/>
                  <a:pt x="2272" y="895"/>
                </a:cubicBezTo>
                <a:cubicBezTo>
                  <a:pt x="2211" y="890"/>
                  <a:pt x="2150" y="886"/>
                  <a:pt x="2089" y="881"/>
                </a:cubicBezTo>
                <a:cubicBezTo>
                  <a:pt x="2089" y="882"/>
                  <a:pt x="2089" y="883"/>
                  <a:pt x="2088" y="883"/>
                </a:cubicBezTo>
                <a:cubicBezTo>
                  <a:pt x="2170" y="892"/>
                  <a:pt x="2252" y="892"/>
                  <a:pt x="2332" y="911"/>
                </a:cubicBezTo>
                <a:cubicBezTo>
                  <a:pt x="2281" y="910"/>
                  <a:pt x="2231" y="901"/>
                  <a:pt x="2180" y="904"/>
                </a:cubicBezTo>
                <a:cubicBezTo>
                  <a:pt x="2188" y="906"/>
                  <a:pt x="2196" y="908"/>
                  <a:pt x="2205" y="909"/>
                </a:cubicBezTo>
                <a:cubicBezTo>
                  <a:pt x="2205" y="910"/>
                  <a:pt x="2205" y="910"/>
                  <a:pt x="2204" y="911"/>
                </a:cubicBezTo>
                <a:cubicBezTo>
                  <a:pt x="2199" y="911"/>
                  <a:pt x="2194" y="911"/>
                  <a:pt x="2188" y="911"/>
                </a:cubicBezTo>
                <a:cubicBezTo>
                  <a:pt x="2188" y="911"/>
                  <a:pt x="2188" y="910"/>
                  <a:pt x="2189" y="910"/>
                </a:cubicBezTo>
                <a:cubicBezTo>
                  <a:pt x="2231" y="918"/>
                  <a:pt x="2274" y="926"/>
                  <a:pt x="2317" y="934"/>
                </a:cubicBezTo>
                <a:cubicBezTo>
                  <a:pt x="2317" y="934"/>
                  <a:pt x="2317" y="935"/>
                  <a:pt x="2316" y="936"/>
                </a:cubicBezTo>
                <a:cubicBezTo>
                  <a:pt x="2315" y="936"/>
                  <a:pt x="2313" y="936"/>
                  <a:pt x="2311" y="936"/>
                </a:cubicBezTo>
                <a:cubicBezTo>
                  <a:pt x="2306" y="936"/>
                  <a:pt x="2301" y="936"/>
                  <a:pt x="2296" y="935"/>
                </a:cubicBezTo>
                <a:cubicBezTo>
                  <a:pt x="2263" y="928"/>
                  <a:pt x="2230" y="938"/>
                  <a:pt x="2195" y="936"/>
                </a:cubicBezTo>
                <a:cubicBezTo>
                  <a:pt x="2198" y="939"/>
                  <a:pt x="2200" y="940"/>
                  <a:pt x="2201" y="942"/>
                </a:cubicBezTo>
                <a:cubicBezTo>
                  <a:pt x="2201" y="942"/>
                  <a:pt x="2201" y="943"/>
                  <a:pt x="2201" y="944"/>
                </a:cubicBezTo>
                <a:cubicBezTo>
                  <a:pt x="2190" y="943"/>
                  <a:pt x="2179" y="943"/>
                  <a:pt x="2167" y="942"/>
                </a:cubicBezTo>
                <a:cubicBezTo>
                  <a:pt x="2167" y="942"/>
                  <a:pt x="2167" y="943"/>
                  <a:pt x="2167" y="943"/>
                </a:cubicBezTo>
                <a:cubicBezTo>
                  <a:pt x="2175" y="944"/>
                  <a:pt x="2182" y="946"/>
                  <a:pt x="2190" y="946"/>
                </a:cubicBezTo>
                <a:cubicBezTo>
                  <a:pt x="2218" y="947"/>
                  <a:pt x="2245" y="955"/>
                  <a:pt x="2272" y="958"/>
                </a:cubicBezTo>
                <a:cubicBezTo>
                  <a:pt x="2281" y="958"/>
                  <a:pt x="2289" y="958"/>
                  <a:pt x="2298" y="959"/>
                </a:cubicBezTo>
                <a:cubicBezTo>
                  <a:pt x="2297" y="960"/>
                  <a:pt x="2295" y="961"/>
                  <a:pt x="2292" y="962"/>
                </a:cubicBezTo>
                <a:cubicBezTo>
                  <a:pt x="2299" y="963"/>
                  <a:pt x="2304" y="964"/>
                  <a:pt x="2309" y="966"/>
                </a:cubicBezTo>
                <a:cubicBezTo>
                  <a:pt x="2309" y="966"/>
                  <a:pt x="2309" y="967"/>
                  <a:pt x="2309" y="968"/>
                </a:cubicBezTo>
                <a:cubicBezTo>
                  <a:pt x="2277" y="960"/>
                  <a:pt x="2245" y="968"/>
                  <a:pt x="2213" y="970"/>
                </a:cubicBezTo>
                <a:cubicBezTo>
                  <a:pt x="2222" y="972"/>
                  <a:pt x="2231" y="974"/>
                  <a:pt x="2240" y="974"/>
                </a:cubicBezTo>
                <a:cubicBezTo>
                  <a:pt x="2250" y="975"/>
                  <a:pt x="2259" y="975"/>
                  <a:pt x="2269" y="975"/>
                </a:cubicBezTo>
                <a:cubicBezTo>
                  <a:pt x="2278" y="975"/>
                  <a:pt x="2288" y="974"/>
                  <a:pt x="2297" y="974"/>
                </a:cubicBezTo>
                <a:cubicBezTo>
                  <a:pt x="2307" y="974"/>
                  <a:pt x="2316" y="974"/>
                  <a:pt x="2325" y="974"/>
                </a:cubicBezTo>
                <a:cubicBezTo>
                  <a:pt x="2325" y="975"/>
                  <a:pt x="2325" y="975"/>
                  <a:pt x="2326" y="976"/>
                </a:cubicBezTo>
                <a:cubicBezTo>
                  <a:pt x="2308" y="977"/>
                  <a:pt x="2291" y="978"/>
                  <a:pt x="2274" y="980"/>
                </a:cubicBezTo>
                <a:cubicBezTo>
                  <a:pt x="2274" y="980"/>
                  <a:pt x="2274" y="980"/>
                  <a:pt x="2274" y="981"/>
                </a:cubicBezTo>
                <a:cubicBezTo>
                  <a:pt x="2278" y="982"/>
                  <a:pt x="2283" y="983"/>
                  <a:pt x="2287" y="984"/>
                </a:cubicBezTo>
                <a:cubicBezTo>
                  <a:pt x="2265" y="985"/>
                  <a:pt x="2244" y="977"/>
                  <a:pt x="2223" y="983"/>
                </a:cubicBezTo>
                <a:cubicBezTo>
                  <a:pt x="2231" y="985"/>
                  <a:pt x="2239" y="987"/>
                  <a:pt x="2248" y="989"/>
                </a:cubicBezTo>
                <a:cubicBezTo>
                  <a:pt x="2248" y="989"/>
                  <a:pt x="2248" y="990"/>
                  <a:pt x="2248" y="991"/>
                </a:cubicBezTo>
                <a:cubicBezTo>
                  <a:pt x="2209" y="985"/>
                  <a:pt x="2170" y="980"/>
                  <a:pt x="2130" y="986"/>
                </a:cubicBezTo>
                <a:cubicBezTo>
                  <a:pt x="2136" y="987"/>
                  <a:pt x="2140" y="987"/>
                  <a:pt x="2144" y="988"/>
                </a:cubicBezTo>
                <a:cubicBezTo>
                  <a:pt x="2153" y="989"/>
                  <a:pt x="2162" y="987"/>
                  <a:pt x="2171" y="993"/>
                </a:cubicBezTo>
                <a:cubicBezTo>
                  <a:pt x="2179" y="997"/>
                  <a:pt x="2191" y="998"/>
                  <a:pt x="2201" y="998"/>
                </a:cubicBezTo>
                <a:cubicBezTo>
                  <a:pt x="2232" y="998"/>
                  <a:pt x="2264" y="996"/>
                  <a:pt x="2295" y="995"/>
                </a:cubicBezTo>
                <a:cubicBezTo>
                  <a:pt x="2300" y="995"/>
                  <a:pt x="2304" y="995"/>
                  <a:pt x="2309" y="995"/>
                </a:cubicBezTo>
                <a:cubicBezTo>
                  <a:pt x="2309" y="996"/>
                  <a:pt x="2309" y="997"/>
                  <a:pt x="2309" y="998"/>
                </a:cubicBezTo>
                <a:cubicBezTo>
                  <a:pt x="2281" y="999"/>
                  <a:pt x="2253" y="1001"/>
                  <a:pt x="2224" y="1003"/>
                </a:cubicBezTo>
                <a:cubicBezTo>
                  <a:pt x="2224" y="1003"/>
                  <a:pt x="2224" y="1003"/>
                  <a:pt x="2224" y="1003"/>
                </a:cubicBezTo>
                <a:cubicBezTo>
                  <a:pt x="2242" y="1003"/>
                  <a:pt x="2260" y="1003"/>
                  <a:pt x="2279" y="1003"/>
                </a:cubicBezTo>
                <a:cubicBezTo>
                  <a:pt x="2279" y="1004"/>
                  <a:pt x="2279" y="1005"/>
                  <a:pt x="2279" y="1006"/>
                </a:cubicBezTo>
                <a:cubicBezTo>
                  <a:pt x="2114" y="1014"/>
                  <a:pt x="1950" y="1022"/>
                  <a:pt x="1785" y="1030"/>
                </a:cubicBezTo>
                <a:cubicBezTo>
                  <a:pt x="1785" y="1031"/>
                  <a:pt x="1785" y="1031"/>
                  <a:pt x="1785" y="1032"/>
                </a:cubicBezTo>
                <a:cubicBezTo>
                  <a:pt x="1908" y="1028"/>
                  <a:pt x="2030" y="1025"/>
                  <a:pt x="2152" y="1022"/>
                </a:cubicBezTo>
                <a:cubicBezTo>
                  <a:pt x="2152" y="1022"/>
                  <a:pt x="2152" y="1023"/>
                  <a:pt x="2152" y="1023"/>
                </a:cubicBezTo>
                <a:cubicBezTo>
                  <a:pt x="2150" y="1024"/>
                  <a:pt x="2148" y="1024"/>
                  <a:pt x="2146" y="1025"/>
                </a:cubicBezTo>
                <a:cubicBezTo>
                  <a:pt x="2147" y="1025"/>
                  <a:pt x="2147" y="1026"/>
                  <a:pt x="2147" y="1026"/>
                </a:cubicBezTo>
                <a:cubicBezTo>
                  <a:pt x="2212" y="1024"/>
                  <a:pt x="2277" y="1023"/>
                  <a:pt x="2342" y="1021"/>
                </a:cubicBezTo>
                <a:cubicBezTo>
                  <a:pt x="2342" y="1022"/>
                  <a:pt x="2342" y="1023"/>
                  <a:pt x="2342" y="1024"/>
                </a:cubicBezTo>
                <a:cubicBezTo>
                  <a:pt x="2239" y="1029"/>
                  <a:pt x="2136" y="1034"/>
                  <a:pt x="2032" y="1039"/>
                </a:cubicBezTo>
                <a:cubicBezTo>
                  <a:pt x="2032" y="1040"/>
                  <a:pt x="2032" y="1041"/>
                  <a:pt x="2032" y="1041"/>
                </a:cubicBezTo>
                <a:cubicBezTo>
                  <a:pt x="2090" y="1040"/>
                  <a:pt x="2147" y="1039"/>
                  <a:pt x="2204" y="1038"/>
                </a:cubicBezTo>
                <a:cubicBezTo>
                  <a:pt x="2204" y="1038"/>
                  <a:pt x="2204" y="1039"/>
                  <a:pt x="2204" y="1040"/>
                </a:cubicBezTo>
                <a:cubicBezTo>
                  <a:pt x="2192" y="1041"/>
                  <a:pt x="2181" y="1042"/>
                  <a:pt x="2174" y="1043"/>
                </a:cubicBezTo>
                <a:cubicBezTo>
                  <a:pt x="2213" y="1043"/>
                  <a:pt x="2258" y="1043"/>
                  <a:pt x="2302" y="1043"/>
                </a:cubicBezTo>
                <a:cubicBezTo>
                  <a:pt x="2302" y="1043"/>
                  <a:pt x="2302" y="1044"/>
                  <a:pt x="2302" y="1044"/>
                </a:cubicBezTo>
                <a:cubicBezTo>
                  <a:pt x="2252" y="1047"/>
                  <a:pt x="2201" y="1050"/>
                  <a:pt x="2151" y="1052"/>
                </a:cubicBezTo>
                <a:cubicBezTo>
                  <a:pt x="2151" y="1053"/>
                  <a:pt x="2151" y="1053"/>
                  <a:pt x="2151" y="1054"/>
                </a:cubicBezTo>
                <a:cubicBezTo>
                  <a:pt x="2223" y="1053"/>
                  <a:pt x="2294" y="1051"/>
                  <a:pt x="2365" y="1050"/>
                </a:cubicBezTo>
                <a:cubicBezTo>
                  <a:pt x="2365" y="1051"/>
                  <a:pt x="2365" y="1052"/>
                  <a:pt x="2365" y="1053"/>
                </a:cubicBezTo>
                <a:cubicBezTo>
                  <a:pt x="2310" y="1055"/>
                  <a:pt x="2255" y="1057"/>
                  <a:pt x="2201" y="1060"/>
                </a:cubicBezTo>
                <a:cubicBezTo>
                  <a:pt x="2145" y="1063"/>
                  <a:pt x="2090" y="1067"/>
                  <a:pt x="2039" y="1071"/>
                </a:cubicBezTo>
                <a:cubicBezTo>
                  <a:pt x="2102" y="1070"/>
                  <a:pt x="2169" y="1069"/>
                  <a:pt x="2236" y="1068"/>
                </a:cubicBezTo>
                <a:cubicBezTo>
                  <a:pt x="2236" y="1069"/>
                  <a:pt x="2236" y="1070"/>
                  <a:pt x="2236" y="1071"/>
                </a:cubicBezTo>
                <a:cubicBezTo>
                  <a:pt x="2192" y="1073"/>
                  <a:pt x="2147" y="1075"/>
                  <a:pt x="2102" y="1076"/>
                </a:cubicBezTo>
                <a:cubicBezTo>
                  <a:pt x="2102" y="1076"/>
                  <a:pt x="2102" y="1077"/>
                  <a:pt x="2102" y="1077"/>
                </a:cubicBezTo>
                <a:cubicBezTo>
                  <a:pt x="2120" y="1077"/>
                  <a:pt x="2138" y="1077"/>
                  <a:pt x="2156" y="1077"/>
                </a:cubicBezTo>
                <a:cubicBezTo>
                  <a:pt x="2204" y="1076"/>
                  <a:pt x="2252" y="1075"/>
                  <a:pt x="2300" y="1075"/>
                </a:cubicBezTo>
                <a:cubicBezTo>
                  <a:pt x="2317" y="1075"/>
                  <a:pt x="2334" y="1077"/>
                  <a:pt x="2351" y="1080"/>
                </a:cubicBezTo>
                <a:cubicBezTo>
                  <a:pt x="2193" y="1088"/>
                  <a:pt x="2035" y="1096"/>
                  <a:pt x="1881" y="1104"/>
                </a:cubicBezTo>
                <a:cubicBezTo>
                  <a:pt x="1996" y="1104"/>
                  <a:pt x="2116" y="1104"/>
                  <a:pt x="2235" y="1104"/>
                </a:cubicBezTo>
                <a:cubicBezTo>
                  <a:pt x="2235" y="1104"/>
                  <a:pt x="2235" y="1105"/>
                  <a:pt x="2235" y="1105"/>
                </a:cubicBezTo>
                <a:cubicBezTo>
                  <a:pt x="2223" y="1106"/>
                  <a:pt x="2212" y="1106"/>
                  <a:pt x="2201" y="1107"/>
                </a:cubicBezTo>
                <a:cubicBezTo>
                  <a:pt x="2197" y="1107"/>
                  <a:pt x="2194" y="1108"/>
                  <a:pt x="2191" y="1109"/>
                </a:cubicBezTo>
                <a:cubicBezTo>
                  <a:pt x="2191" y="1110"/>
                  <a:pt x="2191" y="1111"/>
                  <a:pt x="2191" y="1112"/>
                </a:cubicBezTo>
                <a:cubicBezTo>
                  <a:pt x="2244" y="1112"/>
                  <a:pt x="2296" y="1112"/>
                  <a:pt x="2349" y="1112"/>
                </a:cubicBezTo>
                <a:cubicBezTo>
                  <a:pt x="2349" y="1113"/>
                  <a:pt x="2349" y="1114"/>
                  <a:pt x="2349" y="1114"/>
                </a:cubicBezTo>
                <a:cubicBezTo>
                  <a:pt x="2262" y="1119"/>
                  <a:pt x="2175" y="1123"/>
                  <a:pt x="2088" y="1127"/>
                </a:cubicBezTo>
                <a:cubicBezTo>
                  <a:pt x="2088" y="1128"/>
                  <a:pt x="2088" y="1128"/>
                  <a:pt x="2088" y="1129"/>
                </a:cubicBezTo>
                <a:cubicBezTo>
                  <a:pt x="2090" y="1129"/>
                  <a:pt x="2092" y="1129"/>
                  <a:pt x="2095" y="1129"/>
                </a:cubicBezTo>
                <a:cubicBezTo>
                  <a:pt x="2134" y="1129"/>
                  <a:pt x="2174" y="1129"/>
                  <a:pt x="2213" y="1130"/>
                </a:cubicBezTo>
                <a:cubicBezTo>
                  <a:pt x="2250" y="1131"/>
                  <a:pt x="2287" y="1133"/>
                  <a:pt x="2324" y="1134"/>
                </a:cubicBezTo>
                <a:cubicBezTo>
                  <a:pt x="2326" y="1134"/>
                  <a:pt x="2328" y="1134"/>
                  <a:pt x="2329" y="1135"/>
                </a:cubicBezTo>
                <a:cubicBezTo>
                  <a:pt x="2329" y="1135"/>
                  <a:pt x="2329" y="1136"/>
                  <a:pt x="2330" y="1137"/>
                </a:cubicBezTo>
                <a:cubicBezTo>
                  <a:pt x="2284" y="1138"/>
                  <a:pt x="2239" y="1140"/>
                  <a:pt x="2194" y="1142"/>
                </a:cubicBezTo>
                <a:cubicBezTo>
                  <a:pt x="2194" y="1142"/>
                  <a:pt x="2194" y="1143"/>
                  <a:pt x="2194" y="1143"/>
                </a:cubicBezTo>
                <a:cubicBezTo>
                  <a:pt x="2225" y="1143"/>
                  <a:pt x="2256" y="1143"/>
                  <a:pt x="2287" y="1143"/>
                </a:cubicBezTo>
                <a:cubicBezTo>
                  <a:pt x="2287" y="1144"/>
                  <a:pt x="2287" y="1145"/>
                  <a:pt x="2287" y="1145"/>
                </a:cubicBezTo>
                <a:cubicBezTo>
                  <a:pt x="2285" y="1146"/>
                  <a:pt x="2283" y="1146"/>
                  <a:pt x="2280" y="1146"/>
                </a:cubicBezTo>
                <a:cubicBezTo>
                  <a:pt x="2232" y="1148"/>
                  <a:pt x="2185" y="1150"/>
                  <a:pt x="2137" y="1152"/>
                </a:cubicBezTo>
                <a:cubicBezTo>
                  <a:pt x="2100" y="1154"/>
                  <a:pt x="2064" y="1157"/>
                  <a:pt x="2027" y="1159"/>
                </a:cubicBezTo>
                <a:cubicBezTo>
                  <a:pt x="2015" y="1159"/>
                  <a:pt x="2002" y="1160"/>
                  <a:pt x="1990" y="1160"/>
                </a:cubicBezTo>
                <a:cubicBezTo>
                  <a:pt x="1987" y="1160"/>
                  <a:pt x="1985" y="1161"/>
                  <a:pt x="1982" y="1162"/>
                </a:cubicBezTo>
                <a:cubicBezTo>
                  <a:pt x="1980" y="1161"/>
                  <a:pt x="1977" y="1161"/>
                  <a:pt x="1974" y="1161"/>
                </a:cubicBezTo>
                <a:cubicBezTo>
                  <a:pt x="1958" y="1161"/>
                  <a:pt x="1941" y="1161"/>
                  <a:pt x="1924" y="1162"/>
                </a:cubicBezTo>
                <a:cubicBezTo>
                  <a:pt x="1921" y="1162"/>
                  <a:pt x="1917" y="1162"/>
                  <a:pt x="1913" y="1163"/>
                </a:cubicBezTo>
                <a:cubicBezTo>
                  <a:pt x="1913" y="1163"/>
                  <a:pt x="1913" y="1164"/>
                  <a:pt x="1913" y="1164"/>
                </a:cubicBezTo>
                <a:cubicBezTo>
                  <a:pt x="1936" y="1163"/>
                  <a:pt x="1959" y="1163"/>
                  <a:pt x="1982" y="1162"/>
                </a:cubicBezTo>
                <a:close/>
                <a:moveTo>
                  <a:pt x="718" y="31"/>
                </a:moveTo>
                <a:cubicBezTo>
                  <a:pt x="766" y="39"/>
                  <a:pt x="1036" y="43"/>
                  <a:pt x="1068" y="37"/>
                </a:cubicBezTo>
                <a:cubicBezTo>
                  <a:pt x="952" y="35"/>
                  <a:pt x="834" y="33"/>
                  <a:pt x="718" y="31"/>
                </a:cubicBezTo>
                <a:close/>
                <a:moveTo>
                  <a:pt x="2009" y="517"/>
                </a:moveTo>
                <a:cubicBezTo>
                  <a:pt x="2009" y="518"/>
                  <a:pt x="2009" y="520"/>
                  <a:pt x="2009" y="521"/>
                </a:cubicBezTo>
                <a:cubicBezTo>
                  <a:pt x="2027" y="521"/>
                  <a:pt x="2045" y="522"/>
                  <a:pt x="2063" y="521"/>
                </a:cubicBezTo>
                <a:cubicBezTo>
                  <a:pt x="2092" y="518"/>
                  <a:pt x="2120" y="513"/>
                  <a:pt x="2149" y="509"/>
                </a:cubicBezTo>
                <a:cubicBezTo>
                  <a:pt x="2162" y="507"/>
                  <a:pt x="2176" y="505"/>
                  <a:pt x="2189" y="503"/>
                </a:cubicBezTo>
                <a:cubicBezTo>
                  <a:pt x="2154" y="502"/>
                  <a:pt x="2102" y="501"/>
                  <a:pt x="2089" y="508"/>
                </a:cubicBezTo>
                <a:cubicBezTo>
                  <a:pt x="2098" y="508"/>
                  <a:pt x="2106" y="509"/>
                  <a:pt x="2113" y="509"/>
                </a:cubicBezTo>
                <a:cubicBezTo>
                  <a:pt x="2113" y="510"/>
                  <a:pt x="2113" y="510"/>
                  <a:pt x="2113" y="511"/>
                </a:cubicBezTo>
                <a:cubicBezTo>
                  <a:pt x="2079" y="513"/>
                  <a:pt x="2044" y="515"/>
                  <a:pt x="2009" y="517"/>
                </a:cubicBezTo>
                <a:close/>
                <a:moveTo>
                  <a:pt x="2108" y="926"/>
                </a:moveTo>
                <a:cubicBezTo>
                  <a:pt x="2144" y="935"/>
                  <a:pt x="2181" y="930"/>
                  <a:pt x="2217" y="929"/>
                </a:cubicBezTo>
                <a:cubicBezTo>
                  <a:pt x="2181" y="923"/>
                  <a:pt x="2145" y="922"/>
                  <a:pt x="2108" y="926"/>
                </a:cubicBezTo>
                <a:close/>
                <a:moveTo>
                  <a:pt x="2361" y="704"/>
                </a:moveTo>
                <a:cubicBezTo>
                  <a:pt x="2395" y="709"/>
                  <a:pt x="2426" y="703"/>
                  <a:pt x="2457" y="700"/>
                </a:cubicBezTo>
                <a:cubicBezTo>
                  <a:pt x="2426" y="698"/>
                  <a:pt x="2394" y="696"/>
                  <a:pt x="2361" y="704"/>
                </a:cubicBezTo>
                <a:close/>
                <a:moveTo>
                  <a:pt x="984" y="1094"/>
                </a:moveTo>
                <a:cubicBezTo>
                  <a:pt x="984" y="1095"/>
                  <a:pt x="984" y="1096"/>
                  <a:pt x="984" y="1097"/>
                </a:cubicBezTo>
                <a:cubicBezTo>
                  <a:pt x="1018" y="1098"/>
                  <a:pt x="1052" y="1106"/>
                  <a:pt x="1087" y="1101"/>
                </a:cubicBezTo>
                <a:cubicBezTo>
                  <a:pt x="1053" y="1099"/>
                  <a:pt x="1018" y="1096"/>
                  <a:pt x="984" y="1094"/>
                </a:cubicBezTo>
                <a:close/>
                <a:moveTo>
                  <a:pt x="781" y="1136"/>
                </a:moveTo>
                <a:cubicBezTo>
                  <a:pt x="781" y="1135"/>
                  <a:pt x="781" y="1134"/>
                  <a:pt x="781" y="1133"/>
                </a:cubicBezTo>
                <a:cubicBezTo>
                  <a:pt x="737" y="1131"/>
                  <a:pt x="693" y="1128"/>
                  <a:pt x="649" y="1125"/>
                </a:cubicBezTo>
                <a:cubicBezTo>
                  <a:pt x="649" y="1125"/>
                  <a:pt x="649" y="1126"/>
                  <a:pt x="649" y="1126"/>
                </a:cubicBezTo>
                <a:cubicBezTo>
                  <a:pt x="693" y="1130"/>
                  <a:pt x="737" y="1133"/>
                  <a:pt x="781" y="1136"/>
                </a:cubicBezTo>
                <a:close/>
                <a:moveTo>
                  <a:pt x="900" y="367"/>
                </a:moveTo>
                <a:cubicBezTo>
                  <a:pt x="900" y="366"/>
                  <a:pt x="900" y="366"/>
                  <a:pt x="900" y="365"/>
                </a:cubicBezTo>
                <a:cubicBezTo>
                  <a:pt x="878" y="362"/>
                  <a:pt x="856" y="360"/>
                  <a:pt x="834" y="357"/>
                </a:cubicBezTo>
                <a:cubicBezTo>
                  <a:pt x="855" y="370"/>
                  <a:pt x="878" y="364"/>
                  <a:pt x="900" y="367"/>
                </a:cubicBezTo>
                <a:close/>
                <a:moveTo>
                  <a:pt x="1426" y="853"/>
                </a:moveTo>
                <a:cubicBezTo>
                  <a:pt x="1426" y="852"/>
                  <a:pt x="1426" y="852"/>
                  <a:pt x="1426" y="851"/>
                </a:cubicBezTo>
                <a:cubicBezTo>
                  <a:pt x="1389" y="851"/>
                  <a:pt x="1352" y="851"/>
                  <a:pt x="1315" y="851"/>
                </a:cubicBezTo>
                <a:cubicBezTo>
                  <a:pt x="1315" y="852"/>
                  <a:pt x="1315" y="852"/>
                  <a:pt x="1315" y="853"/>
                </a:cubicBezTo>
                <a:cubicBezTo>
                  <a:pt x="1352" y="853"/>
                  <a:pt x="1389" y="853"/>
                  <a:pt x="1426" y="853"/>
                </a:cubicBezTo>
                <a:close/>
                <a:moveTo>
                  <a:pt x="1304" y="891"/>
                </a:moveTo>
                <a:cubicBezTo>
                  <a:pt x="1304" y="890"/>
                  <a:pt x="1304" y="890"/>
                  <a:pt x="1304" y="889"/>
                </a:cubicBezTo>
                <a:cubicBezTo>
                  <a:pt x="1276" y="890"/>
                  <a:pt x="1247" y="891"/>
                  <a:pt x="1218" y="892"/>
                </a:cubicBezTo>
                <a:cubicBezTo>
                  <a:pt x="1218" y="893"/>
                  <a:pt x="1218" y="894"/>
                  <a:pt x="1218" y="894"/>
                </a:cubicBezTo>
                <a:cubicBezTo>
                  <a:pt x="1247" y="893"/>
                  <a:pt x="1276" y="892"/>
                  <a:pt x="1304" y="891"/>
                </a:cubicBezTo>
                <a:close/>
                <a:moveTo>
                  <a:pt x="1070" y="1126"/>
                </a:moveTo>
                <a:cubicBezTo>
                  <a:pt x="1070" y="1125"/>
                  <a:pt x="1070" y="1125"/>
                  <a:pt x="1070" y="1125"/>
                </a:cubicBezTo>
                <a:cubicBezTo>
                  <a:pt x="1048" y="1125"/>
                  <a:pt x="1025" y="1125"/>
                  <a:pt x="1002" y="1125"/>
                </a:cubicBezTo>
                <a:cubicBezTo>
                  <a:pt x="1002" y="1125"/>
                  <a:pt x="1002" y="1125"/>
                  <a:pt x="1002" y="1126"/>
                </a:cubicBezTo>
                <a:cubicBezTo>
                  <a:pt x="1025" y="1126"/>
                  <a:pt x="1048" y="1126"/>
                  <a:pt x="1070" y="1126"/>
                </a:cubicBezTo>
                <a:close/>
                <a:moveTo>
                  <a:pt x="2085" y="978"/>
                </a:moveTo>
                <a:cubicBezTo>
                  <a:pt x="2085" y="979"/>
                  <a:pt x="2085" y="980"/>
                  <a:pt x="2085" y="981"/>
                </a:cubicBezTo>
                <a:cubicBezTo>
                  <a:pt x="2106" y="980"/>
                  <a:pt x="2128" y="979"/>
                  <a:pt x="2150" y="978"/>
                </a:cubicBezTo>
                <a:cubicBezTo>
                  <a:pt x="2150" y="978"/>
                  <a:pt x="2150" y="977"/>
                  <a:pt x="2150" y="976"/>
                </a:cubicBezTo>
                <a:cubicBezTo>
                  <a:pt x="2128" y="976"/>
                  <a:pt x="2106" y="977"/>
                  <a:pt x="2085" y="978"/>
                </a:cubicBezTo>
                <a:close/>
                <a:moveTo>
                  <a:pt x="1160" y="892"/>
                </a:moveTo>
                <a:cubicBezTo>
                  <a:pt x="1160" y="892"/>
                  <a:pt x="1160" y="892"/>
                  <a:pt x="1160" y="891"/>
                </a:cubicBezTo>
                <a:cubicBezTo>
                  <a:pt x="1140" y="891"/>
                  <a:pt x="1119" y="891"/>
                  <a:pt x="1098" y="891"/>
                </a:cubicBezTo>
                <a:cubicBezTo>
                  <a:pt x="1098" y="892"/>
                  <a:pt x="1098" y="892"/>
                  <a:pt x="1098" y="892"/>
                </a:cubicBezTo>
                <a:cubicBezTo>
                  <a:pt x="1119" y="892"/>
                  <a:pt x="1140" y="892"/>
                  <a:pt x="1160" y="892"/>
                </a:cubicBezTo>
                <a:close/>
                <a:moveTo>
                  <a:pt x="1363" y="876"/>
                </a:moveTo>
                <a:cubicBezTo>
                  <a:pt x="1363" y="876"/>
                  <a:pt x="1363" y="877"/>
                  <a:pt x="1363" y="877"/>
                </a:cubicBezTo>
                <a:cubicBezTo>
                  <a:pt x="1386" y="877"/>
                  <a:pt x="1409" y="877"/>
                  <a:pt x="1432" y="877"/>
                </a:cubicBezTo>
                <a:cubicBezTo>
                  <a:pt x="1432" y="877"/>
                  <a:pt x="1432" y="876"/>
                  <a:pt x="1432" y="876"/>
                </a:cubicBezTo>
                <a:cubicBezTo>
                  <a:pt x="1409" y="876"/>
                  <a:pt x="1386" y="876"/>
                  <a:pt x="1363" y="876"/>
                </a:cubicBezTo>
                <a:close/>
                <a:moveTo>
                  <a:pt x="2164" y="330"/>
                </a:moveTo>
                <a:cubicBezTo>
                  <a:pt x="2164" y="331"/>
                  <a:pt x="2164" y="332"/>
                  <a:pt x="2165" y="333"/>
                </a:cubicBezTo>
                <a:cubicBezTo>
                  <a:pt x="2186" y="330"/>
                  <a:pt x="2207" y="328"/>
                  <a:pt x="2228" y="326"/>
                </a:cubicBezTo>
                <a:cubicBezTo>
                  <a:pt x="2228" y="325"/>
                  <a:pt x="2228" y="325"/>
                  <a:pt x="2228" y="325"/>
                </a:cubicBezTo>
                <a:cubicBezTo>
                  <a:pt x="2207" y="326"/>
                  <a:pt x="2186" y="328"/>
                  <a:pt x="2164" y="330"/>
                </a:cubicBezTo>
                <a:close/>
                <a:moveTo>
                  <a:pt x="2165" y="971"/>
                </a:moveTo>
                <a:cubicBezTo>
                  <a:pt x="2165" y="972"/>
                  <a:pt x="2165" y="973"/>
                  <a:pt x="2165" y="974"/>
                </a:cubicBezTo>
                <a:cubicBezTo>
                  <a:pt x="2180" y="975"/>
                  <a:pt x="2196" y="976"/>
                  <a:pt x="2212" y="977"/>
                </a:cubicBezTo>
                <a:cubicBezTo>
                  <a:pt x="2212" y="976"/>
                  <a:pt x="2212" y="976"/>
                  <a:pt x="2212" y="975"/>
                </a:cubicBezTo>
                <a:cubicBezTo>
                  <a:pt x="2196" y="974"/>
                  <a:pt x="2181" y="973"/>
                  <a:pt x="2165" y="971"/>
                </a:cubicBezTo>
                <a:close/>
                <a:moveTo>
                  <a:pt x="684" y="37"/>
                </a:moveTo>
                <a:cubicBezTo>
                  <a:pt x="684" y="38"/>
                  <a:pt x="684" y="38"/>
                  <a:pt x="684" y="39"/>
                </a:cubicBezTo>
                <a:cubicBezTo>
                  <a:pt x="703" y="41"/>
                  <a:pt x="722" y="43"/>
                  <a:pt x="741" y="45"/>
                </a:cubicBezTo>
                <a:cubicBezTo>
                  <a:pt x="741" y="44"/>
                  <a:pt x="742" y="43"/>
                  <a:pt x="742" y="43"/>
                </a:cubicBezTo>
                <a:cubicBezTo>
                  <a:pt x="722" y="41"/>
                  <a:pt x="703" y="39"/>
                  <a:pt x="684" y="37"/>
                </a:cubicBezTo>
                <a:close/>
                <a:moveTo>
                  <a:pt x="594" y="25"/>
                </a:moveTo>
                <a:cubicBezTo>
                  <a:pt x="594" y="26"/>
                  <a:pt x="594" y="26"/>
                  <a:pt x="594" y="27"/>
                </a:cubicBezTo>
                <a:cubicBezTo>
                  <a:pt x="614" y="28"/>
                  <a:pt x="634" y="29"/>
                  <a:pt x="654" y="30"/>
                </a:cubicBezTo>
                <a:cubicBezTo>
                  <a:pt x="654" y="29"/>
                  <a:pt x="654" y="29"/>
                  <a:pt x="654" y="28"/>
                </a:cubicBezTo>
                <a:cubicBezTo>
                  <a:pt x="634" y="27"/>
                  <a:pt x="614" y="26"/>
                  <a:pt x="594" y="25"/>
                </a:cubicBezTo>
                <a:close/>
                <a:moveTo>
                  <a:pt x="315" y="488"/>
                </a:moveTo>
                <a:cubicBezTo>
                  <a:pt x="315" y="489"/>
                  <a:pt x="315" y="490"/>
                  <a:pt x="315" y="490"/>
                </a:cubicBezTo>
                <a:cubicBezTo>
                  <a:pt x="330" y="492"/>
                  <a:pt x="345" y="493"/>
                  <a:pt x="360" y="494"/>
                </a:cubicBezTo>
                <a:cubicBezTo>
                  <a:pt x="360" y="493"/>
                  <a:pt x="360" y="492"/>
                  <a:pt x="360" y="492"/>
                </a:cubicBezTo>
                <a:cubicBezTo>
                  <a:pt x="345" y="490"/>
                  <a:pt x="330" y="489"/>
                  <a:pt x="315" y="488"/>
                </a:cubicBezTo>
                <a:close/>
                <a:moveTo>
                  <a:pt x="1093" y="873"/>
                </a:moveTo>
                <a:cubicBezTo>
                  <a:pt x="1093" y="872"/>
                  <a:pt x="1093" y="872"/>
                  <a:pt x="1093" y="871"/>
                </a:cubicBezTo>
                <a:cubicBezTo>
                  <a:pt x="1074" y="871"/>
                  <a:pt x="1055" y="871"/>
                  <a:pt x="1036" y="871"/>
                </a:cubicBezTo>
                <a:cubicBezTo>
                  <a:pt x="1036" y="872"/>
                  <a:pt x="1036" y="872"/>
                  <a:pt x="1036" y="873"/>
                </a:cubicBezTo>
                <a:cubicBezTo>
                  <a:pt x="1055" y="873"/>
                  <a:pt x="1074" y="873"/>
                  <a:pt x="1093" y="873"/>
                </a:cubicBezTo>
                <a:close/>
                <a:moveTo>
                  <a:pt x="2147" y="537"/>
                </a:moveTo>
                <a:cubicBezTo>
                  <a:pt x="2147" y="536"/>
                  <a:pt x="2147" y="535"/>
                  <a:pt x="2147" y="535"/>
                </a:cubicBezTo>
                <a:cubicBezTo>
                  <a:pt x="2129" y="537"/>
                  <a:pt x="2110" y="540"/>
                  <a:pt x="2092" y="542"/>
                </a:cubicBezTo>
                <a:cubicBezTo>
                  <a:pt x="2092" y="543"/>
                  <a:pt x="2092" y="543"/>
                  <a:pt x="2092" y="544"/>
                </a:cubicBezTo>
                <a:cubicBezTo>
                  <a:pt x="2111" y="541"/>
                  <a:pt x="2129" y="539"/>
                  <a:pt x="2147" y="537"/>
                </a:cubicBezTo>
                <a:close/>
                <a:moveTo>
                  <a:pt x="1354" y="590"/>
                </a:moveTo>
                <a:cubicBezTo>
                  <a:pt x="1354" y="589"/>
                  <a:pt x="1354" y="588"/>
                  <a:pt x="1354" y="588"/>
                </a:cubicBezTo>
                <a:cubicBezTo>
                  <a:pt x="1338" y="588"/>
                  <a:pt x="1322" y="589"/>
                  <a:pt x="1306" y="590"/>
                </a:cubicBezTo>
                <a:cubicBezTo>
                  <a:pt x="1306" y="590"/>
                  <a:pt x="1306" y="590"/>
                  <a:pt x="1306" y="590"/>
                </a:cubicBezTo>
                <a:cubicBezTo>
                  <a:pt x="1322" y="590"/>
                  <a:pt x="1338" y="590"/>
                  <a:pt x="1354" y="590"/>
                </a:cubicBezTo>
                <a:close/>
                <a:moveTo>
                  <a:pt x="1095" y="950"/>
                </a:moveTo>
                <a:cubicBezTo>
                  <a:pt x="1095" y="950"/>
                  <a:pt x="1095" y="949"/>
                  <a:pt x="1095" y="949"/>
                </a:cubicBezTo>
                <a:cubicBezTo>
                  <a:pt x="1080" y="949"/>
                  <a:pt x="1066" y="949"/>
                  <a:pt x="1052" y="949"/>
                </a:cubicBezTo>
                <a:cubicBezTo>
                  <a:pt x="1052" y="949"/>
                  <a:pt x="1052" y="950"/>
                  <a:pt x="1052" y="950"/>
                </a:cubicBezTo>
                <a:cubicBezTo>
                  <a:pt x="1066" y="950"/>
                  <a:pt x="1081" y="950"/>
                  <a:pt x="1095" y="950"/>
                </a:cubicBezTo>
                <a:close/>
                <a:moveTo>
                  <a:pt x="1109" y="1097"/>
                </a:moveTo>
                <a:cubicBezTo>
                  <a:pt x="1125" y="1105"/>
                  <a:pt x="1141" y="1101"/>
                  <a:pt x="1156" y="1101"/>
                </a:cubicBezTo>
                <a:cubicBezTo>
                  <a:pt x="1141" y="1099"/>
                  <a:pt x="1126" y="1098"/>
                  <a:pt x="1109" y="1097"/>
                </a:cubicBezTo>
                <a:close/>
                <a:moveTo>
                  <a:pt x="2284" y="271"/>
                </a:moveTo>
                <a:cubicBezTo>
                  <a:pt x="2284" y="271"/>
                  <a:pt x="2284" y="270"/>
                  <a:pt x="2284" y="269"/>
                </a:cubicBezTo>
                <a:cubicBezTo>
                  <a:pt x="2267" y="271"/>
                  <a:pt x="2251" y="272"/>
                  <a:pt x="2235" y="273"/>
                </a:cubicBezTo>
                <a:cubicBezTo>
                  <a:pt x="2235" y="274"/>
                  <a:pt x="2235" y="274"/>
                  <a:pt x="2235" y="275"/>
                </a:cubicBezTo>
                <a:cubicBezTo>
                  <a:pt x="2251" y="274"/>
                  <a:pt x="2268" y="272"/>
                  <a:pt x="2284" y="271"/>
                </a:cubicBezTo>
                <a:close/>
                <a:moveTo>
                  <a:pt x="1160" y="1042"/>
                </a:moveTo>
                <a:cubicBezTo>
                  <a:pt x="1160" y="1042"/>
                  <a:pt x="1160" y="1042"/>
                  <a:pt x="1160" y="1043"/>
                </a:cubicBezTo>
                <a:cubicBezTo>
                  <a:pt x="1169" y="1043"/>
                  <a:pt x="1178" y="1043"/>
                  <a:pt x="1187" y="1043"/>
                </a:cubicBezTo>
                <a:cubicBezTo>
                  <a:pt x="1187" y="1042"/>
                  <a:pt x="1187" y="1042"/>
                  <a:pt x="1187" y="1042"/>
                </a:cubicBezTo>
                <a:cubicBezTo>
                  <a:pt x="1178" y="1042"/>
                  <a:pt x="1169" y="1042"/>
                  <a:pt x="1160" y="1042"/>
                </a:cubicBezTo>
                <a:close/>
                <a:moveTo>
                  <a:pt x="1978" y="1041"/>
                </a:moveTo>
                <a:cubicBezTo>
                  <a:pt x="1978" y="1041"/>
                  <a:pt x="1978" y="1041"/>
                  <a:pt x="1977" y="1042"/>
                </a:cubicBezTo>
                <a:cubicBezTo>
                  <a:pt x="1991" y="1042"/>
                  <a:pt x="2005" y="1042"/>
                  <a:pt x="2019" y="1042"/>
                </a:cubicBezTo>
                <a:cubicBezTo>
                  <a:pt x="2019" y="1041"/>
                  <a:pt x="2019" y="1041"/>
                  <a:pt x="2019" y="1041"/>
                </a:cubicBezTo>
                <a:cubicBezTo>
                  <a:pt x="2006" y="1041"/>
                  <a:pt x="1992" y="1041"/>
                  <a:pt x="1978" y="1041"/>
                </a:cubicBezTo>
                <a:close/>
                <a:moveTo>
                  <a:pt x="2200" y="723"/>
                </a:moveTo>
                <a:cubicBezTo>
                  <a:pt x="2200" y="724"/>
                  <a:pt x="2200" y="725"/>
                  <a:pt x="2200" y="725"/>
                </a:cubicBezTo>
                <a:cubicBezTo>
                  <a:pt x="2208" y="725"/>
                  <a:pt x="2216" y="725"/>
                  <a:pt x="2224" y="724"/>
                </a:cubicBezTo>
                <a:cubicBezTo>
                  <a:pt x="2224" y="723"/>
                  <a:pt x="2224" y="723"/>
                  <a:pt x="2224" y="722"/>
                </a:cubicBezTo>
                <a:cubicBezTo>
                  <a:pt x="2216" y="722"/>
                  <a:pt x="2208" y="723"/>
                  <a:pt x="2200" y="723"/>
                </a:cubicBezTo>
                <a:close/>
                <a:moveTo>
                  <a:pt x="1603" y="883"/>
                </a:moveTo>
                <a:cubicBezTo>
                  <a:pt x="1603" y="883"/>
                  <a:pt x="1603" y="884"/>
                  <a:pt x="1604" y="884"/>
                </a:cubicBezTo>
                <a:cubicBezTo>
                  <a:pt x="1616" y="884"/>
                  <a:pt x="1629" y="884"/>
                  <a:pt x="1642" y="884"/>
                </a:cubicBezTo>
                <a:cubicBezTo>
                  <a:pt x="1642" y="884"/>
                  <a:pt x="1642" y="883"/>
                  <a:pt x="1642" y="883"/>
                </a:cubicBezTo>
                <a:cubicBezTo>
                  <a:pt x="1629" y="883"/>
                  <a:pt x="1616" y="883"/>
                  <a:pt x="1603" y="883"/>
                </a:cubicBezTo>
                <a:close/>
                <a:moveTo>
                  <a:pt x="1533" y="846"/>
                </a:moveTo>
                <a:cubicBezTo>
                  <a:pt x="1533" y="846"/>
                  <a:pt x="1533" y="846"/>
                  <a:pt x="1533" y="846"/>
                </a:cubicBezTo>
                <a:cubicBezTo>
                  <a:pt x="1545" y="846"/>
                  <a:pt x="1557" y="846"/>
                  <a:pt x="1570" y="846"/>
                </a:cubicBezTo>
                <a:cubicBezTo>
                  <a:pt x="1570" y="846"/>
                  <a:pt x="1570" y="846"/>
                  <a:pt x="1570" y="846"/>
                </a:cubicBezTo>
                <a:cubicBezTo>
                  <a:pt x="1557" y="846"/>
                  <a:pt x="1545" y="846"/>
                  <a:pt x="1533" y="846"/>
                </a:cubicBezTo>
                <a:close/>
              </a:path>
            </a:pathLst>
          </a:custGeom>
          <a:solidFill>
            <a:schemeClr val="accent4"/>
          </a:solidFill>
          <a:ln>
            <a:noFill/>
          </a:ln>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Tree>
    <p:custDataLst>
      <p:tags r:id="rId1"/>
    </p:custData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4" name="Rectangle 23"/>
          <p:cNvSpPr>
            <a:spLocks noChangeArrowheads="1"/>
          </p:cNvSpPr>
          <p:nvPr/>
        </p:nvSpPr>
        <p:spPr bwMode="auto">
          <a:xfrm>
            <a:off x="9725026" y="4937127"/>
            <a:ext cx="554478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800">
                <a:solidFill>
                  <a:srgbClr val="000000"/>
                </a:solidFill>
                <a:latin typeface="Montserrat" panose="02000505000000020004" pitchFamily="2" charset="0"/>
              </a:rPr>
              <a:t>Norman Vincent Peale</a:t>
            </a:r>
            <a:endParaRPr lang="en-US" altLang="en-US" sz="3600">
              <a:solidFill>
                <a:prstClr val="black"/>
              </a:solidFill>
            </a:endParaRPr>
          </a:p>
        </p:txBody>
      </p:sp>
      <p:sp>
        <p:nvSpPr>
          <p:cNvPr id="76805" name="TextBox 11"/>
          <p:cNvSpPr txBox="1">
            <a:spLocks noChangeArrowheads="1"/>
          </p:cNvSpPr>
          <p:nvPr/>
        </p:nvSpPr>
        <p:spPr bwMode="auto">
          <a:xfrm>
            <a:off x="4629151" y="1905000"/>
            <a:ext cx="1571625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8000" b="1">
                <a:solidFill>
                  <a:prstClr val="black"/>
                </a:solidFill>
                <a:latin typeface="Montserrat" panose="02000505000000020004" pitchFamily="2" charset="0"/>
              </a:rPr>
              <a:t>“Change your thoughts and you change your world.”</a:t>
            </a:r>
          </a:p>
        </p:txBody>
      </p:sp>
      <p:grpSp>
        <p:nvGrpSpPr>
          <p:cNvPr id="3" name="Graphic 1">
            <a:extLst>
              <a:ext uri="{FF2B5EF4-FFF2-40B4-BE49-F238E27FC236}">
                <a16:creationId xmlns:a16="http://schemas.microsoft.com/office/drawing/2014/main" id="{56527575-BC06-4EED-BAF7-7C6B274BC2D4}"/>
              </a:ext>
            </a:extLst>
          </p:cNvPr>
          <p:cNvGrpSpPr/>
          <p:nvPr/>
        </p:nvGrpSpPr>
        <p:grpSpPr>
          <a:xfrm>
            <a:off x="3565238" y="7275830"/>
            <a:ext cx="18081931" cy="4394200"/>
            <a:chOff x="-1514762" y="6386512"/>
            <a:chExt cx="15664437" cy="3806710"/>
          </a:xfrm>
          <a:solidFill>
            <a:schemeClr val="accent4"/>
          </a:solidFill>
        </p:grpSpPr>
        <p:sp>
          <p:nvSpPr>
            <p:cNvPr id="4" name="Freeform: Shape 3">
              <a:extLst>
                <a:ext uri="{FF2B5EF4-FFF2-40B4-BE49-F238E27FC236}">
                  <a16:creationId xmlns:a16="http://schemas.microsoft.com/office/drawing/2014/main" id="{BB1E4D98-2CB8-4CFD-9FCA-B411B6C9CBC8}"/>
                </a:ext>
              </a:extLst>
            </p:cNvPr>
            <p:cNvSpPr/>
            <p:nvPr/>
          </p:nvSpPr>
          <p:spPr>
            <a:xfrm>
              <a:off x="-1329883" y="6572924"/>
              <a:ext cx="15345311" cy="3370774"/>
            </a:xfrm>
            <a:custGeom>
              <a:avLst/>
              <a:gdLst>
                <a:gd name="connsiteX0" fmla="*/ 276551 w 15345311"/>
                <a:gd name="connsiteY0" fmla="*/ 2245010 h 3370774"/>
                <a:gd name="connsiteX1" fmla="*/ 210961 w 15345311"/>
                <a:gd name="connsiteY1" fmla="*/ 2168680 h 3370774"/>
                <a:gd name="connsiteX2" fmla="*/ 317976 w 15345311"/>
                <a:gd name="connsiteY2" fmla="*/ 2186324 h 3370774"/>
                <a:gd name="connsiteX3" fmla="*/ 392771 w 15345311"/>
                <a:gd name="connsiteY3" fmla="*/ 2169447 h 3370774"/>
                <a:gd name="connsiteX4" fmla="*/ 449923 w 15345311"/>
                <a:gd name="connsiteY4" fmla="*/ 2184407 h 3370774"/>
                <a:gd name="connsiteX5" fmla="*/ 493649 w 15345311"/>
                <a:gd name="connsiteY5" fmla="*/ 2169064 h 3370774"/>
                <a:gd name="connsiteX6" fmla="*/ 588006 w 15345311"/>
                <a:gd name="connsiteY6" fmla="*/ 2187092 h 3370774"/>
                <a:gd name="connsiteX7" fmla="*/ 642856 w 15345311"/>
                <a:gd name="connsiteY7" fmla="*/ 2173283 h 3370774"/>
                <a:gd name="connsiteX8" fmla="*/ 690802 w 15345311"/>
                <a:gd name="connsiteY8" fmla="*/ 2188626 h 3370774"/>
                <a:gd name="connsiteX9" fmla="*/ 770200 w 15345311"/>
                <a:gd name="connsiteY9" fmla="*/ 2170598 h 3370774"/>
                <a:gd name="connsiteX10" fmla="*/ 853434 w 15345311"/>
                <a:gd name="connsiteY10" fmla="*/ 2188242 h 3370774"/>
                <a:gd name="connsiteX11" fmla="*/ 909434 w 15345311"/>
                <a:gd name="connsiteY11" fmla="*/ 2172132 h 3370774"/>
                <a:gd name="connsiteX12" fmla="*/ 944722 w 15345311"/>
                <a:gd name="connsiteY12" fmla="*/ 2201283 h 3370774"/>
                <a:gd name="connsiteX13" fmla="*/ 989216 w 15345311"/>
                <a:gd name="connsiteY13" fmla="*/ 2200516 h 3370774"/>
                <a:gd name="connsiteX14" fmla="*/ 1017600 w 15345311"/>
                <a:gd name="connsiteY14" fmla="*/ 2168680 h 3370774"/>
                <a:gd name="connsiteX15" fmla="*/ 1070148 w 15345311"/>
                <a:gd name="connsiteY15" fmla="*/ 2206653 h 3370774"/>
                <a:gd name="connsiteX16" fmla="*/ 1174862 w 15345311"/>
                <a:gd name="connsiteY16" fmla="*/ 2172516 h 3370774"/>
                <a:gd name="connsiteX17" fmla="*/ 1203246 w 15345311"/>
                <a:gd name="connsiteY17" fmla="*/ 2181338 h 3370774"/>
                <a:gd name="connsiteX18" fmla="*/ 1292233 w 15345311"/>
                <a:gd name="connsiteY18" fmla="*/ 2170982 h 3370774"/>
                <a:gd name="connsiteX19" fmla="*/ 1406152 w 15345311"/>
                <a:gd name="connsiteY19" fmla="*/ 2170598 h 3370774"/>
                <a:gd name="connsiteX20" fmla="*/ 1314863 w 15345311"/>
                <a:gd name="connsiteY20" fmla="*/ 2137995 h 3370774"/>
                <a:gd name="connsiteX21" fmla="*/ 1243904 w 15345311"/>
                <a:gd name="connsiteY21" fmla="*/ 2154488 h 3370774"/>
                <a:gd name="connsiteX22" fmla="*/ 1185218 w 15345311"/>
                <a:gd name="connsiteY22" fmla="*/ 2122269 h 3370774"/>
                <a:gd name="connsiteX23" fmla="*/ 1126149 w 15345311"/>
                <a:gd name="connsiteY23" fmla="*/ 2143749 h 3370774"/>
                <a:gd name="connsiteX24" fmla="*/ 1044066 w 15345311"/>
                <a:gd name="connsiteY24" fmla="*/ 2123803 h 3370774"/>
                <a:gd name="connsiteX25" fmla="*/ 973873 w 15345311"/>
                <a:gd name="connsiteY25" fmla="*/ 2141064 h 3370774"/>
                <a:gd name="connsiteX26" fmla="*/ 838091 w 15345311"/>
                <a:gd name="connsiteY26" fmla="*/ 2139146 h 3370774"/>
                <a:gd name="connsiteX27" fmla="*/ 672774 w 15345311"/>
                <a:gd name="connsiteY27" fmla="*/ 2126105 h 3370774"/>
                <a:gd name="connsiteX28" fmla="*/ 658199 w 15345311"/>
                <a:gd name="connsiteY28" fmla="*/ 2107310 h 3370774"/>
                <a:gd name="connsiteX29" fmla="*/ 625979 w 15345311"/>
                <a:gd name="connsiteY29" fmla="*/ 2090049 h 3370774"/>
                <a:gd name="connsiteX30" fmla="*/ 999189 w 15345311"/>
                <a:gd name="connsiteY30" fmla="*/ 2066652 h 3370774"/>
                <a:gd name="connsiteX31" fmla="*/ 1260780 w 15345311"/>
                <a:gd name="connsiteY31" fmla="*/ 2009501 h 3370774"/>
                <a:gd name="connsiteX32" fmla="*/ 1278041 w 15345311"/>
                <a:gd name="connsiteY32" fmla="*/ 2049775 h 3370774"/>
                <a:gd name="connsiteX33" fmla="*/ 1337877 w 15345311"/>
                <a:gd name="connsiteY33" fmla="*/ 2051693 h 3370774"/>
                <a:gd name="connsiteX34" fmla="*/ 1355521 w 15345311"/>
                <a:gd name="connsiteY34" fmla="*/ 2006432 h 3370774"/>
                <a:gd name="connsiteX35" fmla="*/ 1401165 w 15345311"/>
                <a:gd name="connsiteY35" fmla="*/ 2020240 h 3370774"/>
                <a:gd name="connsiteX36" fmla="*/ 1552290 w 15345311"/>
                <a:gd name="connsiteY36" fmla="*/ 2008350 h 3370774"/>
                <a:gd name="connsiteX37" fmla="*/ 1711854 w 15345311"/>
                <a:gd name="connsiteY37" fmla="*/ 2021775 h 3370774"/>
                <a:gd name="connsiteX38" fmla="*/ 1772457 w 15345311"/>
                <a:gd name="connsiteY38" fmla="*/ 1996459 h 3370774"/>
                <a:gd name="connsiteX39" fmla="*/ 1664675 w 15345311"/>
                <a:gd name="connsiteY39" fmla="*/ 1979582 h 3370774"/>
                <a:gd name="connsiteX40" fmla="*/ 1522756 w 15345311"/>
                <a:gd name="connsiteY40" fmla="*/ 1978432 h 3370774"/>
                <a:gd name="connsiteX41" fmla="*/ 1363576 w 15345311"/>
                <a:gd name="connsiteY41" fmla="*/ 1966158 h 3370774"/>
                <a:gd name="connsiteX42" fmla="*/ 1106970 w 15345311"/>
                <a:gd name="connsiteY42" fmla="*/ 1963473 h 3370774"/>
                <a:gd name="connsiteX43" fmla="*/ 1150697 w 15345311"/>
                <a:gd name="connsiteY43" fmla="*/ 1941993 h 3370774"/>
                <a:gd name="connsiteX44" fmla="*/ 1003024 w 15345311"/>
                <a:gd name="connsiteY44" fmla="*/ 1920513 h 3370774"/>
                <a:gd name="connsiteX45" fmla="*/ 1003024 w 15345311"/>
                <a:gd name="connsiteY45" fmla="*/ 1948130 h 3370774"/>
                <a:gd name="connsiteX46" fmla="*/ 924777 w 15345311"/>
                <a:gd name="connsiteY46" fmla="*/ 1932787 h 3370774"/>
                <a:gd name="connsiteX47" fmla="*/ 930147 w 15345311"/>
                <a:gd name="connsiteY47" fmla="*/ 1935089 h 3370774"/>
                <a:gd name="connsiteX48" fmla="*/ 961216 w 15345311"/>
                <a:gd name="connsiteY48" fmla="*/ 1924733 h 3370774"/>
                <a:gd name="connsiteX49" fmla="*/ 949325 w 15345311"/>
                <a:gd name="connsiteY49" fmla="*/ 1920130 h 3370774"/>
                <a:gd name="connsiteX50" fmla="*/ 924777 w 15345311"/>
                <a:gd name="connsiteY50" fmla="*/ 1932787 h 3370774"/>
                <a:gd name="connsiteX51" fmla="*/ 792830 w 15345311"/>
                <a:gd name="connsiteY51" fmla="*/ 1904403 h 3370774"/>
                <a:gd name="connsiteX52" fmla="*/ 746802 w 15345311"/>
                <a:gd name="connsiteY52" fmla="*/ 1920130 h 3370774"/>
                <a:gd name="connsiteX53" fmla="*/ 523567 w 15345311"/>
                <a:gd name="connsiteY53" fmla="*/ 1884075 h 3370774"/>
                <a:gd name="connsiteX54" fmla="*/ 707679 w 15345311"/>
                <a:gd name="connsiteY54" fmla="*/ 1864129 h 3370774"/>
                <a:gd name="connsiteX55" fmla="*/ 848831 w 15345311"/>
                <a:gd name="connsiteY55" fmla="*/ 1858759 h 3370774"/>
                <a:gd name="connsiteX56" fmla="*/ 924393 w 15345311"/>
                <a:gd name="connsiteY56" fmla="*/ 1875636 h 3370774"/>
                <a:gd name="connsiteX57" fmla="*/ 1049052 w 15345311"/>
                <a:gd name="connsiteY57" fmla="*/ 1868348 h 3370774"/>
                <a:gd name="connsiteX58" fmla="*/ 1056340 w 15345311"/>
                <a:gd name="connsiteY58" fmla="*/ 1860294 h 3370774"/>
                <a:gd name="connsiteX59" fmla="*/ 1002641 w 15345311"/>
                <a:gd name="connsiteY59" fmla="*/ 1866814 h 3370774"/>
                <a:gd name="connsiteX60" fmla="*/ 1049052 w 15345311"/>
                <a:gd name="connsiteY60" fmla="*/ 1868348 h 3370774"/>
                <a:gd name="connsiteX61" fmla="*/ 965051 w 15345311"/>
                <a:gd name="connsiteY61" fmla="*/ 1834978 h 3370774"/>
                <a:gd name="connsiteX62" fmla="*/ 1024504 w 15345311"/>
                <a:gd name="connsiteY62" fmla="*/ 1765553 h 3370774"/>
                <a:gd name="connsiteX63" fmla="*/ 1147629 w 15345311"/>
                <a:gd name="connsiteY63" fmla="*/ 1811581 h 3370774"/>
                <a:gd name="connsiteX64" fmla="*/ 1157985 w 15345311"/>
                <a:gd name="connsiteY64" fmla="*/ 1762101 h 3370774"/>
                <a:gd name="connsiteX65" fmla="*/ 974640 w 15345311"/>
                <a:gd name="connsiteY65" fmla="*/ 1736402 h 3370774"/>
                <a:gd name="connsiteX66" fmla="*/ 953544 w 15345311"/>
                <a:gd name="connsiteY66" fmla="*/ 1792786 h 3370774"/>
                <a:gd name="connsiteX67" fmla="*/ 887955 w 15345311"/>
                <a:gd name="connsiteY67" fmla="*/ 1770155 h 3370774"/>
                <a:gd name="connsiteX68" fmla="*/ 825050 w 15345311"/>
                <a:gd name="connsiteY68" fmla="*/ 1744457 h 3370774"/>
                <a:gd name="connsiteX69" fmla="*/ 808173 w 15345311"/>
                <a:gd name="connsiteY69" fmla="*/ 1797389 h 3370774"/>
                <a:gd name="connsiteX70" fmla="*/ 922092 w 15345311"/>
                <a:gd name="connsiteY70" fmla="*/ 1803909 h 3370774"/>
                <a:gd name="connsiteX71" fmla="*/ 922092 w 15345311"/>
                <a:gd name="connsiteY71" fmla="*/ 1827690 h 3370774"/>
                <a:gd name="connsiteX72" fmla="*/ 625596 w 15345311"/>
                <a:gd name="connsiteY72" fmla="*/ 1827690 h 3370774"/>
                <a:gd name="connsiteX73" fmla="*/ 655130 w 15345311"/>
                <a:gd name="connsiteY73" fmla="*/ 1764786 h 3370774"/>
                <a:gd name="connsiteX74" fmla="*/ 597595 w 15345311"/>
                <a:gd name="connsiteY74" fmla="*/ 1737169 h 3370774"/>
                <a:gd name="connsiteX75" fmla="*/ 510526 w 15345311"/>
                <a:gd name="connsiteY75" fmla="*/ 1756347 h 3370774"/>
                <a:gd name="connsiteX76" fmla="*/ 0 w 15345311"/>
                <a:gd name="connsiteY76" fmla="*/ 1737169 h 3370774"/>
                <a:gd name="connsiteX77" fmla="*/ 51398 w 15345311"/>
                <a:gd name="connsiteY77" fmla="*/ 1698045 h 3370774"/>
                <a:gd name="connsiteX78" fmla="*/ 296880 w 15345311"/>
                <a:gd name="connsiteY78" fmla="*/ 1698429 h 3370774"/>
                <a:gd name="connsiteX79" fmla="*/ 338689 w 15345311"/>
                <a:gd name="connsiteY79" fmla="*/ 1714155 h 3370774"/>
                <a:gd name="connsiteX80" fmla="*/ 362853 w 15345311"/>
                <a:gd name="connsiteY80" fmla="*/ 1683086 h 3370774"/>
                <a:gd name="connsiteX81" fmla="*/ 512444 w 15345311"/>
                <a:gd name="connsiteY81" fmla="*/ 1683086 h 3370774"/>
                <a:gd name="connsiteX82" fmla="*/ 619459 w 15345311"/>
                <a:gd name="connsiteY82" fmla="*/ 1652785 h 3370774"/>
                <a:gd name="connsiteX83" fmla="*/ 619459 w 15345311"/>
                <a:gd name="connsiteY83" fmla="*/ 1688840 h 3370774"/>
                <a:gd name="connsiteX84" fmla="*/ 735679 w 15345311"/>
                <a:gd name="connsiteY84" fmla="*/ 1664291 h 3370774"/>
                <a:gd name="connsiteX85" fmla="*/ 695788 w 15345311"/>
                <a:gd name="connsiteY85" fmla="*/ 1643963 h 3370774"/>
                <a:gd name="connsiteX86" fmla="*/ 752939 w 15345311"/>
                <a:gd name="connsiteY86" fmla="*/ 1636291 h 3370774"/>
                <a:gd name="connsiteX87" fmla="*/ 808173 w 15345311"/>
                <a:gd name="connsiteY87" fmla="*/ 1680785 h 3370774"/>
                <a:gd name="connsiteX88" fmla="*/ 808173 w 15345311"/>
                <a:gd name="connsiteY88" fmla="*/ 1604072 h 3370774"/>
                <a:gd name="connsiteX89" fmla="*/ 918256 w 15345311"/>
                <a:gd name="connsiteY89" fmla="*/ 1620948 h 3370774"/>
                <a:gd name="connsiteX90" fmla="*/ 983462 w 15345311"/>
                <a:gd name="connsiteY90" fmla="*/ 1575304 h 3370774"/>
                <a:gd name="connsiteX91" fmla="*/ 813159 w 15345311"/>
                <a:gd name="connsiteY91" fmla="*/ 1531961 h 3370774"/>
                <a:gd name="connsiteX92" fmla="*/ 753323 w 15345311"/>
                <a:gd name="connsiteY92" fmla="*/ 1568784 h 3370774"/>
                <a:gd name="connsiteX93" fmla="*/ 653980 w 15345311"/>
                <a:gd name="connsiteY93" fmla="*/ 1547687 h 3370774"/>
                <a:gd name="connsiteX94" fmla="*/ 602582 w 15345311"/>
                <a:gd name="connsiteY94" fmla="*/ 1562646 h 3370774"/>
                <a:gd name="connsiteX95" fmla="*/ 448005 w 15345311"/>
                <a:gd name="connsiteY95" fmla="*/ 1530427 h 3370774"/>
                <a:gd name="connsiteX96" fmla="*/ 391621 w 15345311"/>
                <a:gd name="connsiteY96" fmla="*/ 1566099 h 3370774"/>
                <a:gd name="connsiteX97" fmla="*/ 191016 w 15345311"/>
                <a:gd name="connsiteY97" fmla="*/ 1512399 h 3370774"/>
                <a:gd name="connsiteX98" fmla="*/ 403511 w 15345311"/>
                <a:gd name="connsiteY98" fmla="*/ 1444125 h 3370774"/>
                <a:gd name="connsiteX99" fmla="*/ 459128 w 15345311"/>
                <a:gd name="connsiteY99" fmla="*/ 1464070 h 3370774"/>
                <a:gd name="connsiteX100" fmla="*/ 567294 w 15345311"/>
                <a:gd name="connsiteY100" fmla="*/ 1433001 h 3370774"/>
                <a:gd name="connsiteX101" fmla="*/ 599130 w 15345311"/>
                <a:gd name="connsiteY101" fmla="*/ 1445275 h 3370774"/>
                <a:gd name="connsiteX102" fmla="*/ 652062 w 15345311"/>
                <a:gd name="connsiteY102" fmla="*/ 1426097 h 3370774"/>
                <a:gd name="connsiteX103" fmla="*/ 637486 w 15345311"/>
                <a:gd name="connsiteY103" fmla="*/ 1416124 h 3370774"/>
                <a:gd name="connsiteX104" fmla="*/ 466799 w 15345311"/>
                <a:gd name="connsiteY104" fmla="*/ 1384289 h 3370774"/>
                <a:gd name="connsiteX105" fmla="*/ 524718 w 15345311"/>
                <a:gd name="connsiteY105" fmla="*/ 1340946 h 3370774"/>
                <a:gd name="connsiteX106" fmla="*/ 756392 w 15345311"/>
                <a:gd name="connsiteY106" fmla="*/ 1340946 h 3370774"/>
                <a:gd name="connsiteX107" fmla="*/ 813159 w 15345311"/>
                <a:gd name="connsiteY107" fmla="*/ 1319082 h 3370774"/>
                <a:gd name="connsiteX108" fmla="*/ 738747 w 15345311"/>
                <a:gd name="connsiteY108" fmla="*/ 1308343 h 3370774"/>
                <a:gd name="connsiteX109" fmla="*/ 731843 w 15345311"/>
                <a:gd name="connsiteY109" fmla="*/ 1265000 h 3370774"/>
                <a:gd name="connsiteX110" fmla="*/ 810858 w 15345311"/>
                <a:gd name="connsiteY110" fmla="*/ 1275356 h 3370774"/>
                <a:gd name="connsiteX111" fmla="*/ 1071299 w 15345311"/>
                <a:gd name="connsiteY111" fmla="*/ 1265383 h 3370774"/>
                <a:gd name="connsiteX112" fmla="*/ 1079354 w 15345311"/>
                <a:gd name="connsiteY112" fmla="*/ 1242369 h 3370774"/>
                <a:gd name="connsiteX113" fmla="*/ 634034 w 15345311"/>
                <a:gd name="connsiteY113" fmla="*/ 1242369 h 3370774"/>
                <a:gd name="connsiteX114" fmla="*/ 612554 w 15345311"/>
                <a:gd name="connsiteY114" fmla="*/ 1212451 h 3370774"/>
                <a:gd name="connsiteX115" fmla="*/ 488279 w 15345311"/>
                <a:gd name="connsiteY115" fmla="*/ 1205163 h 3370774"/>
                <a:gd name="connsiteX116" fmla="*/ 615239 w 15345311"/>
                <a:gd name="connsiteY116" fmla="*/ 1172177 h 3370774"/>
                <a:gd name="connsiteX117" fmla="*/ 547732 w 15345311"/>
                <a:gd name="connsiteY117" fmla="*/ 1061710 h 3370774"/>
                <a:gd name="connsiteX118" fmla="*/ 792830 w 15345311"/>
                <a:gd name="connsiteY118" fmla="*/ 1060559 h 3370774"/>
                <a:gd name="connsiteX119" fmla="*/ 859571 w 15345311"/>
                <a:gd name="connsiteY119" fmla="*/ 1034860 h 3370774"/>
                <a:gd name="connsiteX120" fmla="*/ 691953 w 15345311"/>
                <a:gd name="connsiteY120" fmla="*/ 1030257 h 3370774"/>
                <a:gd name="connsiteX121" fmla="*/ 532389 w 15345311"/>
                <a:gd name="connsiteY121" fmla="*/ 1024120 h 3370774"/>
                <a:gd name="connsiteX122" fmla="*/ 371292 w 15345311"/>
                <a:gd name="connsiteY122" fmla="*/ 1017216 h 3370774"/>
                <a:gd name="connsiteX123" fmla="*/ 176824 w 15345311"/>
                <a:gd name="connsiteY123" fmla="*/ 1016833 h 3370774"/>
                <a:gd name="connsiteX124" fmla="*/ 583787 w 15345311"/>
                <a:gd name="connsiteY124" fmla="*/ 967353 h 3370774"/>
                <a:gd name="connsiteX125" fmla="*/ 991134 w 15345311"/>
                <a:gd name="connsiteY125" fmla="*/ 954311 h 3370774"/>
                <a:gd name="connsiteX126" fmla="*/ 997654 w 15345311"/>
                <a:gd name="connsiteY126" fmla="*/ 949325 h 3370774"/>
                <a:gd name="connsiteX127" fmla="*/ 984613 w 15345311"/>
                <a:gd name="connsiteY127" fmla="*/ 944339 h 3370774"/>
                <a:gd name="connsiteX128" fmla="*/ 657048 w 15345311"/>
                <a:gd name="connsiteY128" fmla="*/ 943955 h 3370774"/>
                <a:gd name="connsiteX129" fmla="*/ 560006 w 15345311"/>
                <a:gd name="connsiteY129" fmla="*/ 917489 h 3370774"/>
                <a:gd name="connsiteX130" fmla="*/ 643240 w 15345311"/>
                <a:gd name="connsiteY130" fmla="*/ 885653 h 3370774"/>
                <a:gd name="connsiteX131" fmla="*/ 842310 w 15345311"/>
                <a:gd name="connsiteY131" fmla="*/ 884119 h 3370774"/>
                <a:gd name="connsiteX132" fmla="*/ 1103135 w 15345311"/>
                <a:gd name="connsiteY132" fmla="*/ 869160 h 3370774"/>
                <a:gd name="connsiteX133" fmla="*/ 1031792 w 15345311"/>
                <a:gd name="connsiteY133" fmla="*/ 829269 h 3370774"/>
                <a:gd name="connsiteX134" fmla="*/ 812009 w 15345311"/>
                <a:gd name="connsiteY134" fmla="*/ 838091 h 3370774"/>
                <a:gd name="connsiteX135" fmla="*/ 716884 w 15345311"/>
                <a:gd name="connsiteY135" fmla="*/ 766748 h 3370774"/>
                <a:gd name="connsiteX136" fmla="*/ 962750 w 15345311"/>
                <a:gd name="connsiteY136" fmla="*/ 766748 h 3370774"/>
                <a:gd name="connsiteX137" fmla="*/ 962750 w 15345311"/>
                <a:gd name="connsiteY137" fmla="*/ 695405 h 3370774"/>
                <a:gd name="connsiteX138" fmla="*/ 1024504 w 15345311"/>
                <a:gd name="connsiteY138" fmla="*/ 690802 h 3370774"/>
                <a:gd name="connsiteX139" fmla="*/ 1054422 w 15345311"/>
                <a:gd name="connsiteY139" fmla="*/ 724172 h 3370774"/>
                <a:gd name="connsiteX140" fmla="*/ 1104669 w 15345311"/>
                <a:gd name="connsiteY140" fmla="*/ 688117 h 3370774"/>
                <a:gd name="connsiteX141" fmla="*/ 1188670 w 15345311"/>
                <a:gd name="connsiteY141" fmla="*/ 707295 h 3370774"/>
                <a:gd name="connsiteX142" fmla="*/ 1280342 w 15345311"/>
                <a:gd name="connsiteY142" fmla="*/ 689651 h 3370774"/>
                <a:gd name="connsiteX143" fmla="*/ 1327521 w 15345311"/>
                <a:gd name="connsiteY143" fmla="*/ 706144 h 3370774"/>
                <a:gd name="connsiteX144" fmla="*/ 1408837 w 15345311"/>
                <a:gd name="connsiteY144" fmla="*/ 674692 h 3370774"/>
                <a:gd name="connsiteX145" fmla="*/ 1459851 w 15345311"/>
                <a:gd name="connsiteY145" fmla="*/ 711514 h 3370774"/>
                <a:gd name="connsiteX146" fmla="*/ 1511249 w 15345311"/>
                <a:gd name="connsiteY146" fmla="*/ 611787 h 3370774"/>
                <a:gd name="connsiteX147" fmla="*/ 1411522 w 15345311"/>
                <a:gd name="connsiteY147" fmla="*/ 655130 h 3370774"/>
                <a:gd name="connsiteX148" fmla="*/ 1292233 w 15345311"/>
                <a:gd name="connsiteY148" fmla="*/ 560006 h 3370774"/>
                <a:gd name="connsiteX149" fmla="*/ 1454481 w 15345311"/>
                <a:gd name="connsiteY149" fmla="*/ 560006 h 3370774"/>
                <a:gd name="connsiteX150" fmla="*/ 1469440 w 15345311"/>
                <a:gd name="connsiteY150" fmla="*/ 490197 h 3370774"/>
                <a:gd name="connsiteX151" fmla="*/ 1522372 w 15345311"/>
                <a:gd name="connsiteY151" fmla="*/ 533540 h 3370774"/>
                <a:gd name="connsiteX152" fmla="*/ 1632839 w 15345311"/>
                <a:gd name="connsiteY152" fmla="*/ 502855 h 3370774"/>
                <a:gd name="connsiteX153" fmla="*/ 1744457 w 15345311"/>
                <a:gd name="connsiteY153" fmla="*/ 499786 h 3370774"/>
                <a:gd name="connsiteX154" fmla="*/ 1789717 w 15345311"/>
                <a:gd name="connsiteY154" fmla="*/ 515512 h 3370774"/>
                <a:gd name="connsiteX155" fmla="*/ 1917061 w 15345311"/>
                <a:gd name="connsiteY155" fmla="*/ 504772 h 3370774"/>
                <a:gd name="connsiteX156" fmla="*/ 2062816 w 15345311"/>
                <a:gd name="connsiteY156" fmla="*/ 498635 h 3370774"/>
                <a:gd name="connsiteX157" fmla="*/ 2217777 w 15345311"/>
                <a:gd name="connsiteY157" fmla="*/ 499786 h 3370774"/>
                <a:gd name="connsiteX158" fmla="*/ 2217777 w 15345311"/>
                <a:gd name="connsiteY158" fmla="*/ 467950 h 3370774"/>
                <a:gd name="connsiteX159" fmla="*/ 2164845 w 15345311"/>
                <a:gd name="connsiteY159" fmla="*/ 485211 h 3370774"/>
                <a:gd name="connsiteX160" fmla="*/ 2067803 w 15345311"/>
                <a:gd name="connsiteY160" fmla="*/ 440333 h 3370774"/>
                <a:gd name="connsiteX161" fmla="*/ 1776676 w 15345311"/>
                <a:gd name="connsiteY161" fmla="*/ 443018 h 3370774"/>
                <a:gd name="connsiteX162" fmla="*/ 1757498 w 15345311"/>
                <a:gd name="connsiteY162" fmla="*/ 397374 h 3370774"/>
                <a:gd name="connsiteX163" fmla="*/ 1708785 w 15345311"/>
                <a:gd name="connsiteY163" fmla="*/ 396223 h 3370774"/>
                <a:gd name="connsiteX164" fmla="*/ 1671579 w 15345311"/>
                <a:gd name="connsiteY164" fmla="*/ 426525 h 3370774"/>
                <a:gd name="connsiteX165" fmla="*/ 1618647 w 15345311"/>
                <a:gd name="connsiteY165" fmla="*/ 386634 h 3370774"/>
                <a:gd name="connsiteX166" fmla="*/ 1996459 w 15345311"/>
                <a:gd name="connsiteY166" fmla="*/ 322579 h 3370774"/>
                <a:gd name="connsiteX167" fmla="*/ 2157941 w 15345311"/>
                <a:gd name="connsiteY167" fmla="*/ 324113 h 3370774"/>
                <a:gd name="connsiteX168" fmla="*/ 2346271 w 15345311"/>
                <a:gd name="connsiteY168" fmla="*/ 322579 h 3370774"/>
                <a:gd name="connsiteX169" fmla="*/ 2772413 w 15345311"/>
                <a:gd name="connsiteY169" fmla="*/ 334469 h 3370774"/>
                <a:gd name="connsiteX170" fmla="*/ 3083484 w 15345311"/>
                <a:gd name="connsiteY170" fmla="*/ 311839 h 3370774"/>
                <a:gd name="connsiteX171" fmla="*/ 3315158 w 15345311"/>
                <a:gd name="connsiteY171" fmla="*/ 325264 h 3370774"/>
                <a:gd name="connsiteX172" fmla="*/ 3347761 w 15345311"/>
                <a:gd name="connsiteY172" fmla="*/ 288825 h 3370774"/>
                <a:gd name="connsiteX173" fmla="*/ 3389186 w 15345311"/>
                <a:gd name="connsiteY173" fmla="*/ 319127 h 3370774"/>
                <a:gd name="connsiteX174" fmla="*/ 3766231 w 15345311"/>
                <a:gd name="connsiteY174" fmla="*/ 336004 h 3370774"/>
                <a:gd name="connsiteX175" fmla="*/ 3928863 w 15345311"/>
                <a:gd name="connsiteY175" fmla="*/ 309154 h 3370774"/>
                <a:gd name="connsiteX176" fmla="*/ 3964535 w 15345311"/>
                <a:gd name="connsiteY176" fmla="*/ 321428 h 3370774"/>
                <a:gd name="connsiteX177" fmla="*/ 4012864 w 15345311"/>
                <a:gd name="connsiteY177" fmla="*/ 302633 h 3370774"/>
                <a:gd name="connsiteX178" fmla="*/ 3970672 w 15345311"/>
                <a:gd name="connsiteY178" fmla="*/ 253920 h 3370774"/>
                <a:gd name="connsiteX179" fmla="*/ 4065413 w 15345311"/>
                <a:gd name="connsiteY179" fmla="*/ 286140 h 3370774"/>
                <a:gd name="connsiteX180" fmla="*/ 4027056 w 15345311"/>
                <a:gd name="connsiteY180" fmla="*/ 240879 h 3370774"/>
                <a:gd name="connsiteX181" fmla="*/ 3842561 w 15345311"/>
                <a:gd name="connsiteY181" fmla="*/ 245098 h 3370774"/>
                <a:gd name="connsiteX182" fmla="*/ 3322446 w 15345311"/>
                <a:gd name="connsiteY182" fmla="*/ 258907 h 3370774"/>
                <a:gd name="connsiteX183" fmla="*/ 3231157 w 15345311"/>
                <a:gd name="connsiteY183" fmla="*/ 263126 h 3370774"/>
                <a:gd name="connsiteX184" fmla="*/ 2974168 w 15345311"/>
                <a:gd name="connsiteY184" fmla="*/ 261208 h 3370774"/>
                <a:gd name="connsiteX185" fmla="*/ 2689563 w 15345311"/>
                <a:gd name="connsiteY185" fmla="*/ 263126 h 3370774"/>
                <a:gd name="connsiteX186" fmla="*/ 2403806 w 15345311"/>
                <a:gd name="connsiteY186" fmla="*/ 261592 h 3370774"/>
                <a:gd name="connsiteX187" fmla="*/ 2255750 w 15345311"/>
                <a:gd name="connsiteY187" fmla="*/ 269647 h 3370774"/>
                <a:gd name="connsiteX188" fmla="*/ 2083145 w 15345311"/>
                <a:gd name="connsiteY188" fmla="*/ 257756 h 3370774"/>
                <a:gd name="connsiteX189" fmla="*/ 2307148 w 15345311"/>
                <a:gd name="connsiteY189" fmla="*/ 225153 h 3370774"/>
                <a:gd name="connsiteX190" fmla="*/ 2230051 w 15345311"/>
                <a:gd name="connsiteY190" fmla="*/ 164550 h 3370774"/>
                <a:gd name="connsiteX191" fmla="*/ 2276079 w 15345311"/>
                <a:gd name="connsiteY191" fmla="*/ 146522 h 3370774"/>
                <a:gd name="connsiteX192" fmla="*/ 2805399 w 15345311"/>
                <a:gd name="connsiteY192" fmla="*/ 130796 h 3370774"/>
                <a:gd name="connsiteX193" fmla="*/ 2950771 w 15345311"/>
                <a:gd name="connsiteY193" fmla="*/ 137316 h 3370774"/>
                <a:gd name="connsiteX194" fmla="*/ 3131047 w 15345311"/>
                <a:gd name="connsiteY194" fmla="*/ 154961 h 3370774"/>
                <a:gd name="connsiteX195" fmla="*/ 3169020 w 15345311"/>
                <a:gd name="connsiteY195" fmla="*/ 141536 h 3370774"/>
                <a:gd name="connsiteX196" fmla="*/ 3558339 w 15345311"/>
                <a:gd name="connsiteY196" fmla="*/ 151508 h 3370774"/>
                <a:gd name="connsiteX197" fmla="*/ 3506174 w 15345311"/>
                <a:gd name="connsiteY197" fmla="*/ 128111 h 3370774"/>
                <a:gd name="connsiteX198" fmla="*/ 3878616 w 15345311"/>
                <a:gd name="connsiteY198" fmla="*/ 137316 h 3370774"/>
                <a:gd name="connsiteX199" fmla="*/ 4240702 w 15345311"/>
                <a:gd name="connsiteY199" fmla="*/ 128878 h 3370774"/>
                <a:gd name="connsiteX200" fmla="*/ 4315114 w 15345311"/>
                <a:gd name="connsiteY200" fmla="*/ 128878 h 3370774"/>
                <a:gd name="connsiteX201" fmla="*/ 4682186 w 15345311"/>
                <a:gd name="connsiteY201" fmla="*/ 115453 h 3370774"/>
                <a:gd name="connsiteX202" fmla="*/ 4842517 w 15345311"/>
                <a:gd name="connsiteY202" fmla="*/ 125810 h 3370774"/>
                <a:gd name="connsiteX203" fmla="*/ 5048491 w 15345311"/>
                <a:gd name="connsiteY203" fmla="*/ 117371 h 3370774"/>
                <a:gd name="connsiteX204" fmla="*/ 5321974 w 15345311"/>
                <a:gd name="connsiteY204" fmla="*/ 130412 h 3370774"/>
                <a:gd name="connsiteX205" fmla="*/ 5453920 w 15345311"/>
                <a:gd name="connsiteY205" fmla="*/ 156495 h 3370774"/>
                <a:gd name="connsiteX206" fmla="*/ 5495346 w 15345311"/>
                <a:gd name="connsiteY206" fmla="*/ 143454 h 3370774"/>
                <a:gd name="connsiteX207" fmla="*/ 5623456 w 15345311"/>
                <a:gd name="connsiteY207" fmla="*/ 165317 h 3370774"/>
                <a:gd name="connsiteX208" fmla="*/ 5623456 w 15345311"/>
                <a:gd name="connsiteY208" fmla="*/ 228605 h 3370774"/>
                <a:gd name="connsiteX209" fmla="*/ 5700553 w 15345311"/>
                <a:gd name="connsiteY209" fmla="*/ 175673 h 3370774"/>
                <a:gd name="connsiteX210" fmla="*/ 5769979 w 15345311"/>
                <a:gd name="connsiteY210" fmla="*/ 175673 h 3370774"/>
                <a:gd name="connsiteX211" fmla="*/ 5769979 w 15345311"/>
                <a:gd name="connsiteY211" fmla="*/ 245482 h 3370774"/>
                <a:gd name="connsiteX212" fmla="*/ 5936829 w 15345311"/>
                <a:gd name="connsiteY212" fmla="*/ 248551 h 3370774"/>
                <a:gd name="connsiteX213" fmla="*/ 5905377 w 15345311"/>
                <a:gd name="connsiteY213" fmla="*/ 209427 h 3370774"/>
                <a:gd name="connsiteX214" fmla="*/ 6015077 w 15345311"/>
                <a:gd name="connsiteY214" fmla="*/ 181810 h 3370774"/>
                <a:gd name="connsiteX215" fmla="*/ 5911514 w 15345311"/>
                <a:gd name="connsiteY215" fmla="*/ 153043 h 3370774"/>
                <a:gd name="connsiteX216" fmla="*/ 6000501 w 15345311"/>
                <a:gd name="connsiteY216" fmla="*/ 107398 h 3370774"/>
                <a:gd name="connsiteX217" fmla="*/ 6135517 w 15345311"/>
                <a:gd name="connsiteY217" fmla="*/ 155344 h 3370774"/>
                <a:gd name="connsiteX218" fmla="*/ 6168503 w 15345311"/>
                <a:gd name="connsiteY218" fmla="*/ 114686 h 3370774"/>
                <a:gd name="connsiteX219" fmla="*/ 6645275 w 15345311"/>
                <a:gd name="connsiteY219" fmla="*/ 115453 h 3370774"/>
                <a:gd name="connsiteX220" fmla="*/ 6937169 w 15345311"/>
                <a:gd name="connsiteY220" fmla="*/ 127727 h 3370774"/>
                <a:gd name="connsiteX221" fmla="*/ 7209117 w 15345311"/>
                <a:gd name="connsiteY221" fmla="*/ 100111 h 3370774"/>
                <a:gd name="connsiteX222" fmla="*/ 7746493 w 15345311"/>
                <a:gd name="connsiteY222" fmla="*/ 100111 h 3370774"/>
                <a:gd name="connsiteX223" fmla="*/ 7799041 w 15345311"/>
                <a:gd name="connsiteY223" fmla="*/ 79782 h 3370774"/>
                <a:gd name="connsiteX224" fmla="*/ 7925234 w 15345311"/>
                <a:gd name="connsiteY224" fmla="*/ 54083 h 3370774"/>
                <a:gd name="connsiteX225" fmla="*/ 8002714 w 15345311"/>
                <a:gd name="connsiteY225" fmla="*/ 98576 h 3370774"/>
                <a:gd name="connsiteX226" fmla="*/ 8268525 w 15345311"/>
                <a:gd name="connsiteY226" fmla="*/ 95891 h 3370774"/>
                <a:gd name="connsiteX227" fmla="*/ 8488308 w 15345311"/>
                <a:gd name="connsiteY227" fmla="*/ 107782 h 3370774"/>
                <a:gd name="connsiteX228" fmla="*/ 8451102 w 15345311"/>
                <a:gd name="connsiteY228" fmla="*/ 123892 h 3370774"/>
                <a:gd name="connsiteX229" fmla="*/ 8563487 w 15345311"/>
                <a:gd name="connsiteY229" fmla="*/ 213263 h 3370774"/>
                <a:gd name="connsiteX230" fmla="*/ 8563487 w 15345311"/>
                <a:gd name="connsiteY230" fmla="*/ 148440 h 3370774"/>
                <a:gd name="connsiteX231" fmla="*/ 8759873 w 15345311"/>
                <a:gd name="connsiteY231" fmla="*/ 113152 h 3370774"/>
                <a:gd name="connsiteX232" fmla="*/ 8719598 w 15345311"/>
                <a:gd name="connsiteY232" fmla="*/ 62138 h 3370774"/>
                <a:gd name="connsiteX233" fmla="*/ 8790558 w 15345311"/>
                <a:gd name="connsiteY233" fmla="*/ 70576 h 3370774"/>
                <a:gd name="connsiteX234" fmla="*/ 8994231 w 15345311"/>
                <a:gd name="connsiteY234" fmla="*/ 41042 h 3370774"/>
                <a:gd name="connsiteX235" fmla="*/ 9076698 w 15345311"/>
                <a:gd name="connsiteY235" fmla="*/ 60220 h 3370774"/>
                <a:gd name="connsiteX236" fmla="*/ 9118506 w 15345311"/>
                <a:gd name="connsiteY236" fmla="*/ 26466 h 3370774"/>
                <a:gd name="connsiteX237" fmla="*/ 9196754 w 15345311"/>
                <a:gd name="connsiteY237" fmla="*/ 54850 h 3370774"/>
                <a:gd name="connsiteX238" fmla="*/ 9274234 w 15345311"/>
                <a:gd name="connsiteY238" fmla="*/ 8438 h 3370774"/>
                <a:gd name="connsiteX239" fmla="*/ 9306070 w 15345311"/>
                <a:gd name="connsiteY239" fmla="*/ 38740 h 3370774"/>
                <a:gd name="connsiteX240" fmla="*/ 9388153 w 15345311"/>
                <a:gd name="connsiteY240" fmla="*/ 0 h 3370774"/>
                <a:gd name="connsiteX241" fmla="*/ 9426510 w 15345311"/>
                <a:gd name="connsiteY241" fmla="*/ 70576 h 3370774"/>
                <a:gd name="connsiteX242" fmla="*/ 9460647 w 15345311"/>
                <a:gd name="connsiteY242" fmla="*/ 4219 h 3370774"/>
                <a:gd name="connsiteX243" fmla="*/ 9592977 w 15345311"/>
                <a:gd name="connsiteY243" fmla="*/ 40658 h 3370774"/>
                <a:gd name="connsiteX244" fmla="*/ 9681197 w 15345311"/>
                <a:gd name="connsiteY244" fmla="*/ 39507 h 3370774"/>
                <a:gd name="connsiteX245" fmla="*/ 9913638 w 15345311"/>
                <a:gd name="connsiteY245" fmla="*/ 7288 h 3370774"/>
                <a:gd name="connsiteX246" fmla="*/ 9971173 w 15345311"/>
                <a:gd name="connsiteY246" fmla="*/ 28384 h 3370774"/>
                <a:gd name="connsiteX247" fmla="*/ 10044434 w 15345311"/>
                <a:gd name="connsiteY247" fmla="*/ 13425 h 3370774"/>
                <a:gd name="connsiteX248" fmla="*/ 10118462 w 15345311"/>
                <a:gd name="connsiteY248" fmla="*/ 44110 h 3370774"/>
                <a:gd name="connsiteX249" fmla="*/ 9908268 w 15345311"/>
                <a:gd name="connsiteY249" fmla="*/ 74412 h 3370774"/>
                <a:gd name="connsiteX250" fmla="*/ 10029858 w 15345311"/>
                <a:gd name="connsiteY250" fmla="*/ 108166 h 3370774"/>
                <a:gd name="connsiteX251" fmla="*/ 10212052 w 15345311"/>
                <a:gd name="connsiteY251" fmla="*/ 96659 h 3370774"/>
                <a:gd name="connsiteX252" fmla="*/ 10263833 w 15345311"/>
                <a:gd name="connsiteY252" fmla="*/ 158796 h 3370774"/>
                <a:gd name="connsiteX253" fmla="*/ 10172544 w 15345311"/>
                <a:gd name="connsiteY253" fmla="*/ 158796 h 3370774"/>
                <a:gd name="connsiteX254" fmla="*/ 10159887 w 15345311"/>
                <a:gd name="connsiteY254" fmla="*/ 146522 h 3370774"/>
                <a:gd name="connsiteX255" fmla="*/ 10144161 w 15345311"/>
                <a:gd name="connsiteY255" fmla="*/ 158796 h 3370774"/>
                <a:gd name="connsiteX256" fmla="*/ 10075120 w 15345311"/>
                <a:gd name="connsiteY256" fmla="*/ 158796 h 3370774"/>
                <a:gd name="connsiteX257" fmla="*/ 10038297 w 15345311"/>
                <a:gd name="connsiteY257" fmla="*/ 127727 h 3370774"/>
                <a:gd name="connsiteX258" fmla="*/ 10080873 w 15345311"/>
                <a:gd name="connsiteY258" fmla="*/ 186796 h 3370774"/>
                <a:gd name="connsiteX259" fmla="*/ 10144161 w 15345311"/>
                <a:gd name="connsiteY259" fmla="*/ 158796 h 3370774"/>
                <a:gd name="connsiteX260" fmla="*/ 10172544 w 15345311"/>
                <a:gd name="connsiteY260" fmla="*/ 158796 h 3370774"/>
                <a:gd name="connsiteX261" fmla="*/ 10172544 w 15345311"/>
                <a:gd name="connsiteY261" fmla="*/ 195618 h 3370774"/>
                <a:gd name="connsiteX262" fmla="*/ 10252710 w 15345311"/>
                <a:gd name="connsiteY262" fmla="*/ 226687 h 3370774"/>
                <a:gd name="connsiteX263" fmla="*/ 10701866 w 15345311"/>
                <a:gd name="connsiteY263" fmla="*/ 184879 h 3370774"/>
                <a:gd name="connsiteX264" fmla="*/ 10780496 w 15345311"/>
                <a:gd name="connsiteY264" fmla="*/ 204440 h 3370774"/>
                <a:gd name="connsiteX265" fmla="*/ 10857977 w 15345311"/>
                <a:gd name="connsiteY265" fmla="*/ 187564 h 3370774"/>
                <a:gd name="connsiteX266" fmla="*/ 10932005 w 15345311"/>
                <a:gd name="connsiteY266" fmla="*/ 203673 h 3370774"/>
                <a:gd name="connsiteX267" fmla="*/ 11154089 w 15345311"/>
                <a:gd name="connsiteY267" fmla="*/ 187947 h 3370774"/>
                <a:gd name="connsiteX268" fmla="*/ 11309434 w 15345311"/>
                <a:gd name="connsiteY268" fmla="*/ 184879 h 3370774"/>
                <a:gd name="connsiteX269" fmla="*/ 11469380 w 15345311"/>
                <a:gd name="connsiteY269" fmla="*/ 174139 h 3370774"/>
                <a:gd name="connsiteX270" fmla="*/ 11647355 w 15345311"/>
                <a:gd name="connsiteY270" fmla="*/ 160330 h 3370774"/>
                <a:gd name="connsiteX271" fmla="*/ 11736342 w 15345311"/>
                <a:gd name="connsiteY271" fmla="*/ 167235 h 3370774"/>
                <a:gd name="connsiteX272" fmla="*/ 11898974 w 15345311"/>
                <a:gd name="connsiteY272" fmla="*/ 159180 h 3370774"/>
                <a:gd name="connsiteX273" fmla="*/ 12035907 w 15345311"/>
                <a:gd name="connsiteY273" fmla="*/ 145755 h 3370774"/>
                <a:gd name="connsiteX274" fmla="*/ 12214649 w 15345311"/>
                <a:gd name="connsiteY274" fmla="*/ 156111 h 3370774"/>
                <a:gd name="connsiteX275" fmla="*/ 12456679 w 15345311"/>
                <a:gd name="connsiteY275" fmla="*/ 127727 h 3370774"/>
                <a:gd name="connsiteX276" fmla="*/ 12508460 w 15345311"/>
                <a:gd name="connsiteY276" fmla="*/ 151508 h 3370774"/>
                <a:gd name="connsiteX277" fmla="*/ 12493117 w 15345311"/>
                <a:gd name="connsiteY277" fmla="*/ 170303 h 3370774"/>
                <a:gd name="connsiteX278" fmla="*/ 12322047 w 15345311"/>
                <a:gd name="connsiteY278" fmla="*/ 189865 h 3370774"/>
                <a:gd name="connsiteX279" fmla="*/ 11913934 w 15345311"/>
                <a:gd name="connsiteY279" fmla="*/ 217482 h 3370774"/>
                <a:gd name="connsiteX280" fmla="*/ 11877110 w 15345311"/>
                <a:gd name="connsiteY280" fmla="*/ 218632 h 3370774"/>
                <a:gd name="connsiteX281" fmla="*/ 11515408 w 15345311"/>
                <a:gd name="connsiteY281" fmla="*/ 237044 h 3370774"/>
                <a:gd name="connsiteX282" fmla="*/ 11666149 w 15345311"/>
                <a:gd name="connsiteY282" fmla="*/ 261208 h 3370774"/>
                <a:gd name="connsiteX283" fmla="*/ 11900125 w 15345311"/>
                <a:gd name="connsiteY283" fmla="*/ 249701 h 3370774"/>
                <a:gd name="connsiteX284" fmla="*/ 12078866 w 15345311"/>
                <a:gd name="connsiteY284" fmla="*/ 248167 h 3370774"/>
                <a:gd name="connsiteX285" fmla="*/ 12267581 w 15345311"/>
                <a:gd name="connsiteY285" fmla="*/ 228222 h 3370774"/>
                <a:gd name="connsiteX286" fmla="*/ 12292895 w 15345311"/>
                <a:gd name="connsiteY286" fmla="*/ 219783 h 3370774"/>
                <a:gd name="connsiteX287" fmla="*/ 12562542 w 15345311"/>
                <a:gd name="connsiteY287" fmla="*/ 216331 h 3370774"/>
                <a:gd name="connsiteX288" fmla="*/ 12621611 w 15345311"/>
                <a:gd name="connsiteY288" fmla="*/ 247016 h 3370774"/>
                <a:gd name="connsiteX289" fmla="*/ 12467035 w 15345311"/>
                <a:gd name="connsiteY289" fmla="*/ 247016 h 3370774"/>
                <a:gd name="connsiteX290" fmla="*/ 12483912 w 15345311"/>
                <a:gd name="connsiteY290" fmla="*/ 262359 h 3370774"/>
                <a:gd name="connsiteX291" fmla="*/ 12693722 w 15345311"/>
                <a:gd name="connsiteY291" fmla="*/ 276934 h 3370774"/>
                <a:gd name="connsiteX292" fmla="*/ 12666872 w 15345311"/>
                <a:gd name="connsiteY292" fmla="*/ 238194 h 3370774"/>
                <a:gd name="connsiteX293" fmla="*/ 12710599 w 15345311"/>
                <a:gd name="connsiteY293" fmla="*/ 230523 h 3370774"/>
                <a:gd name="connsiteX294" fmla="*/ 12782710 w 15345311"/>
                <a:gd name="connsiteY294" fmla="*/ 288058 h 3370774"/>
                <a:gd name="connsiteX295" fmla="*/ 12651530 w 15345311"/>
                <a:gd name="connsiteY295" fmla="*/ 296496 h 3370774"/>
                <a:gd name="connsiteX296" fmla="*/ 12683366 w 15345311"/>
                <a:gd name="connsiteY296" fmla="*/ 331401 h 3370774"/>
                <a:gd name="connsiteX297" fmla="*/ 12574434 w 15345311"/>
                <a:gd name="connsiteY297" fmla="*/ 353264 h 3370774"/>
                <a:gd name="connsiteX298" fmla="*/ 12514980 w 15345311"/>
                <a:gd name="connsiteY298" fmla="*/ 336771 h 3370774"/>
                <a:gd name="connsiteX299" fmla="*/ 12307088 w 15345311"/>
                <a:gd name="connsiteY299" fmla="*/ 366305 h 3370774"/>
                <a:gd name="connsiteX300" fmla="*/ 12266047 w 15345311"/>
                <a:gd name="connsiteY300" fmla="*/ 358250 h 3370774"/>
                <a:gd name="connsiteX301" fmla="*/ 11904344 w 15345311"/>
                <a:gd name="connsiteY301" fmla="*/ 377429 h 3370774"/>
                <a:gd name="connsiteX302" fmla="*/ 11866371 w 15345311"/>
                <a:gd name="connsiteY302" fmla="*/ 367072 h 3370774"/>
                <a:gd name="connsiteX303" fmla="*/ 11533820 w 15345311"/>
                <a:gd name="connsiteY303" fmla="*/ 412333 h 3370774"/>
                <a:gd name="connsiteX304" fmla="*/ 11505052 w 15345311"/>
                <a:gd name="connsiteY304" fmla="*/ 401977 h 3370774"/>
                <a:gd name="connsiteX305" fmla="*/ 11186692 w 15345311"/>
                <a:gd name="connsiteY305" fmla="*/ 415785 h 3370774"/>
                <a:gd name="connsiteX306" fmla="*/ 11031349 w 15345311"/>
                <a:gd name="connsiteY306" fmla="*/ 437648 h 3370774"/>
                <a:gd name="connsiteX307" fmla="*/ 10836881 w 15345311"/>
                <a:gd name="connsiteY307" fmla="*/ 428443 h 3370774"/>
                <a:gd name="connsiteX308" fmla="*/ 10627838 w 15345311"/>
                <a:gd name="connsiteY308" fmla="*/ 447238 h 3370774"/>
                <a:gd name="connsiteX309" fmla="*/ 10370848 w 15345311"/>
                <a:gd name="connsiteY309" fmla="*/ 460279 h 3370774"/>
                <a:gd name="connsiteX310" fmla="*/ 10307560 w 15345311"/>
                <a:gd name="connsiteY310" fmla="*/ 482909 h 3370774"/>
                <a:gd name="connsiteX311" fmla="*/ 10410356 w 15345311"/>
                <a:gd name="connsiteY311" fmla="*/ 508992 h 3370774"/>
                <a:gd name="connsiteX312" fmla="*/ 10417644 w 15345311"/>
                <a:gd name="connsiteY312" fmla="*/ 500937 h 3370774"/>
                <a:gd name="connsiteX313" fmla="*/ 10363945 w 15345311"/>
                <a:gd name="connsiteY313" fmla="*/ 507457 h 3370774"/>
                <a:gd name="connsiteX314" fmla="*/ 10410356 w 15345311"/>
                <a:gd name="connsiteY314" fmla="*/ 508992 h 3370774"/>
                <a:gd name="connsiteX315" fmla="*/ 10414574 w 15345311"/>
                <a:gd name="connsiteY315" fmla="*/ 471402 h 3370774"/>
                <a:gd name="connsiteX316" fmla="*/ 10479397 w 15345311"/>
                <a:gd name="connsiteY316" fmla="*/ 488663 h 3370774"/>
                <a:gd name="connsiteX317" fmla="*/ 10537700 w 15345311"/>
                <a:gd name="connsiteY317" fmla="*/ 471402 h 3370774"/>
                <a:gd name="connsiteX318" fmla="*/ 10592165 w 15345311"/>
                <a:gd name="connsiteY318" fmla="*/ 492498 h 3370774"/>
                <a:gd name="connsiteX319" fmla="*/ 10544604 w 15345311"/>
                <a:gd name="connsiteY319" fmla="*/ 512444 h 3370774"/>
                <a:gd name="connsiteX320" fmla="*/ 10683838 w 15345311"/>
                <a:gd name="connsiteY320" fmla="*/ 515129 h 3370774"/>
                <a:gd name="connsiteX321" fmla="*/ 10765154 w 15345311"/>
                <a:gd name="connsiteY321" fmla="*/ 465649 h 3370774"/>
                <a:gd name="connsiteX322" fmla="*/ 10790853 w 15345311"/>
                <a:gd name="connsiteY322" fmla="*/ 495567 h 3370774"/>
                <a:gd name="connsiteX323" fmla="*/ 11003348 w 15345311"/>
                <a:gd name="connsiteY323" fmla="*/ 489813 h 3370774"/>
                <a:gd name="connsiteX324" fmla="*/ 11212392 w 15345311"/>
                <a:gd name="connsiteY324" fmla="*/ 469868 h 3370774"/>
                <a:gd name="connsiteX325" fmla="*/ 11272228 w 15345311"/>
                <a:gd name="connsiteY325" fmla="*/ 487512 h 3370774"/>
                <a:gd name="connsiteX326" fmla="*/ 11770096 w 15345311"/>
                <a:gd name="connsiteY326" fmla="*/ 456827 h 3370774"/>
                <a:gd name="connsiteX327" fmla="*/ 11864069 w 15345311"/>
                <a:gd name="connsiteY327" fmla="*/ 456060 h 3370774"/>
                <a:gd name="connsiteX328" fmla="*/ 12089606 w 15345311"/>
                <a:gd name="connsiteY328" fmla="*/ 453758 h 3370774"/>
                <a:gd name="connsiteX329" fmla="*/ 12271416 w 15345311"/>
                <a:gd name="connsiteY329" fmla="*/ 457977 h 3370774"/>
                <a:gd name="connsiteX330" fmla="*/ 12565611 w 15345311"/>
                <a:gd name="connsiteY330" fmla="*/ 423840 h 3370774"/>
                <a:gd name="connsiteX331" fmla="*/ 12610872 w 15345311"/>
                <a:gd name="connsiteY331" fmla="*/ 457594 h 3370774"/>
                <a:gd name="connsiteX332" fmla="*/ 12788079 w 15345311"/>
                <a:gd name="connsiteY332" fmla="*/ 428443 h 3370774"/>
                <a:gd name="connsiteX333" fmla="*/ 12957999 w 15345311"/>
                <a:gd name="connsiteY333" fmla="*/ 426141 h 3370774"/>
                <a:gd name="connsiteX334" fmla="*/ 13137508 w 15345311"/>
                <a:gd name="connsiteY334" fmla="*/ 409648 h 3370774"/>
                <a:gd name="connsiteX335" fmla="*/ 13212686 w 15345311"/>
                <a:gd name="connsiteY335" fmla="*/ 453758 h 3370774"/>
                <a:gd name="connsiteX336" fmla="*/ 13326221 w 15345311"/>
                <a:gd name="connsiteY336" fmla="*/ 461046 h 3370774"/>
                <a:gd name="connsiteX337" fmla="*/ 13139425 w 15345311"/>
                <a:gd name="connsiteY337" fmla="*/ 485978 h 3370774"/>
                <a:gd name="connsiteX338" fmla="*/ 13098001 w 15345311"/>
                <a:gd name="connsiteY338" fmla="*/ 472553 h 3370774"/>
                <a:gd name="connsiteX339" fmla="*/ 13042767 w 15345311"/>
                <a:gd name="connsiteY339" fmla="*/ 487512 h 3370774"/>
                <a:gd name="connsiteX340" fmla="*/ 12877833 w 15345311"/>
                <a:gd name="connsiteY340" fmla="*/ 454525 h 3370774"/>
                <a:gd name="connsiteX341" fmla="*/ 12785395 w 15345311"/>
                <a:gd name="connsiteY341" fmla="*/ 504005 h 3370774"/>
                <a:gd name="connsiteX342" fmla="*/ 12701777 w 15345311"/>
                <a:gd name="connsiteY342" fmla="*/ 485978 h 3370774"/>
                <a:gd name="connsiteX343" fmla="*/ 12545282 w 15345311"/>
                <a:gd name="connsiteY343" fmla="*/ 505923 h 3370774"/>
                <a:gd name="connsiteX344" fmla="*/ 12545282 w 15345311"/>
                <a:gd name="connsiteY344" fmla="*/ 532006 h 3370774"/>
                <a:gd name="connsiteX345" fmla="*/ 12647311 w 15345311"/>
                <a:gd name="connsiteY345" fmla="*/ 520882 h 3370774"/>
                <a:gd name="connsiteX346" fmla="*/ 12684900 w 15345311"/>
                <a:gd name="connsiteY346" fmla="*/ 530471 h 3370774"/>
                <a:gd name="connsiteX347" fmla="*/ 12824902 w 15345311"/>
                <a:gd name="connsiteY347" fmla="*/ 528553 h 3370774"/>
                <a:gd name="connsiteX348" fmla="*/ 12973724 w 15345311"/>
                <a:gd name="connsiteY348" fmla="*/ 513594 h 3370774"/>
                <a:gd name="connsiteX349" fmla="*/ 13112576 w 15345311"/>
                <a:gd name="connsiteY349" fmla="*/ 508992 h 3370774"/>
                <a:gd name="connsiteX350" fmla="*/ 13275208 w 15345311"/>
                <a:gd name="connsiteY350" fmla="*/ 500170 h 3370774"/>
                <a:gd name="connsiteX351" fmla="*/ 13447812 w 15345311"/>
                <a:gd name="connsiteY351" fmla="*/ 487512 h 3370774"/>
                <a:gd name="connsiteX352" fmla="*/ 13501511 w 15345311"/>
                <a:gd name="connsiteY352" fmla="*/ 516279 h 3370774"/>
                <a:gd name="connsiteX353" fmla="*/ 13593567 w 15345311"/>
                <a:gd name="connsiteY353" fmla="*/ 496334 h 3370774"/>
                <a:gd name="connsiteX354" fmla="*/ 13620801 w 15345311"/>
                <a:gd name="connsiteY354" fmla="*/ 525101 h 3370774"/>
                <a:gd name="connsiteX355" fmla="*/ 13473510 w 15345311"/>
                <a:gd name="connsiteY355" fmla="*/ 532006 h 3370774"/>
                <a:gd name="connsiteX356" fmla="*/ 13420579 w 15345311"/>
                <a:gd name="connsiteY356" fmla="*/ 552718 h 3370774"/>
                <a:gd name="connsiteX357" fmla="*/ 13493457 w 15345311"/>
                <a:gd name="connsiteY357" fmla="*/ 578033 h 3370774"/>
                <a:gd name="connsiteX358" fmla="*/ 13436689 w 15345311"/>
                <a:gd name="connsiteY358" fmla="*/ 622911 h 3370774"/>
                <a:gd name="connsiteX359" fmla="*/ 13228413 w 15345311"/>
                <a:gd name="connsiteY359" fmla="*/ 568828 h 3370774"/>
                <a:gd name="connsiteX360" fmla="*/ 13271372 w 15345311"/>
                <a:gd name="connsiteY360" fmla="*/ 549650 h 3370774"/>
                <a:gd name="connsiteX361" fmla="*/ 13203481 w 15345311"/>
                <a:gd name="connsiteY361" fmla="*/ 542745 h 3370774"/>
                <a:gd name="connsiteX362" fmla="*/ 13185070 w 15345311"/>
                <a:gd name="connsiteY362" fmla="*/ 589540 h 3370774"/>
                <a:gd name="connsiteX363" fmla="*/ 13114494 w 15345311"/>
                <a:gd name="connsiteY363" fmla="*/ 590308 h 3370774"/>
                <a:gd name="connsiteX364" fmla="*/ 13120247 w 15345311"/>
                <a:gd name="connsiteY364" fmla="*/ 588006 h 3370774"/>
                <a:gd name="connsiteX365" fmla="*/ 13093781 w 15345311"/>
                <a:gd name="connsiteY365" fmla="*/ 575732 h 3370774"/>
                <a:gd name="connsiteX366" fmla="*/ 13081890 w 15345311"/>
                <a:gd name="connsiteY366" fmla="*/ 580335 h 3370774"/>
                <a:gd name="connsiteX367" fmla="*/ 13114878 w 15345311"/>
                <a:gd name="connsiteY367" fmla="*/ 589924 h 3370774"/>
                <a:gd name="connsiteX368" fmla="*/ 13118712 w 15345311"/>
                <a:gd name="connsiteY368" fmla="*/ 604500 h 3370774"/>
                <a:gd name="connsiteX369" fmla="*/ 13113343 w 15345311"/>
                <a:gd name="connsiteY369" fmla="*/ 602198 h 3370774"/>
                <a:gd name="connsiteX370" fmla="*/ 13082274 w 15345311"/>
                <a:gd name="connsiteY370" fmla="*/ 612554 h 3370774"/>
                <a:gd name="connsiteX371" fmla="*/ 13094165 w 15345311"/>
                <a:gd name="connsiteY371" fmla="*/ 617157 h 3370774"/>
                <a:gd name="connsiteX372" fmla="*/ 13118712 w 15345311"/>
                <a:gd name="connsiteY372" fmla="*/ 604500 h 3370774"/>
                <a:gd name="connsiteX373" fmla="*/ 13169343 w 15345311"/>
                <a:gd name="connsiteY373" fmla="*/ 603732 h 3370774"/>
                <a:gd name="connsiteX374" fmla="*/ 13279044 w 15345311"/>
                <a:gd name="connsiteY374" fmla="*/ 625596 h 3370774"/>
                <a:gd name="connsiteX375" fmla="*/ 13210001 w 15345311"/>
                <a:gd name="connsiteY375" fmla="*/ 679295 h 3370774"/>
                <a:gd name="connsiteX376" fmla="*/ 13362277 w 15345311"/>
                <a:gd name="connsiteY376" fmla="*/ 662418 h 3370774"/>
                <a:gd name="connsiteX377" fmla="*/ 13423263 w 15345311"/>
                <a:gd name="connsiteY377" fmla="*/ 684281 h 3370774"/>
                <a:gd name="connsiteX378" fmla="*/ 13376468 w 15345311"/>
                <a:gd name="connsiteY378" fmla="*/ 701925 h 3370774"/>
                <a:gd name="connsiteX379" fmla="*/ 13131755 w 15345311"/>
                <a:gd name="connsiteY379" fmla="*/ 723021 h 3370774"/>
                <a:gd name="connsiteX380" fmla="*/ 12975259 w 15345311"/>
                <a:gd name="connsiteY380" fmla="*/ 725706 h 3370774"/>
                <a:gd name="connsiteX381" fmla="*/ 12811860 w 15345311"/>
                <a:gd name="connsiteY381" fmla="*/ 751405 h 3370774"/>
                <a:gd name="connsiteX382" fmla="*/ 12623913 w 15345311"/>
                <a:gd name="connsiteY382" fmla="*/ 723405 h 3370774"/>
                <a:gd name="connsiteX383" fmla="*/ 12414870 w 15345311"/>
                <a:gd name="connsiteY383" fmla="*/ 764830 h 3370774"/>
                <a:gd name="connsiteX384" fmla="*/ 12333937 w 15345311"/>
                <a:gd name="connsiteY384" fmla="*/ 746802 h 3370774"/>
                <a:gd name="connsiteX385" fmla="*/ 12304019 w 15345311"/>
                <a:gd name="connsiteY385" fmla="*/ 781323 h 3370774"/>
                <a:gd name="connsiteX386" fmla="*/ 12200457 w 15345311"/>
                <a:gd name="connsiteY386" fmla="*/ 747186 h 3370774"/>
                <a:gd name="connsiteX387" fmla="*/ 12200457 w 15345311"/>
                <a:gd name="connsiteY387" fmla="*/ 795899 h 3370774"/>
                <a:gd name="connsiteX388" fmla="*/ 12136017 w 15345311"/>
                <a:gd name="connsiteY388" fmla="*/ 795899 h 3370774"/>
                <a:gd name="connsiteX389" fmla="*/ 12113771 w 15345311"/>
                <a:gd name="connsiteY389" fmla="*/ 841160 h 3370774"/>
                <a:gd name="connsiteX390" fmla="*/ 12015578 w 15345311"/>
                <a:gd name="connsiteY390" fmla="*/ 807789 h 3370774"/>
                <a:gd name="connsiteX391" fmla="*/ 12015578 w 15345311"/>
                <a:gd name="connsiteY391" fmla="*/ 854968 h 3370774"/>
                <a:gd name="connsiteX392" fmla="*/ 12209278 w 15345311"/>
                <a:gd name="connsiteY392" fmla="*/ 852666 h 3370774"/>
                <a:gd name="connsiteX393" fmla="*/ 12371143 w 15345311"/>
                <a:gd name="connsiteY393" fmla="*/ 854201 h 3370774"/>
                <a:gd name="connsiteX394" fmla="*/ 12536844 w 15345311"/>
                <a:gd name="connsiteY394" fmla="*/ 843077 h 3370774"/>
                <a:gd name="connsiteX395" fmla="*/ 12536844 w 15345311"/>
                <a:gd name="connsiteY395" fmla="*/ 904064 h 3370774"/>
                <a:gd name="connsiteX396" fmla="*/ 12437883 w 15345311"/>
                <a:gd name="connsiteY396" fmla="*/ 885653 h 3370774"/>
                <a:gd name="connsiteX397" fmla="*/ 12427527 w 15345311"/>
                <a:gd name="connsiteY397" fmla="*/ 926695 h 3370774"/>
                <a:gd name="connsiteX398" fmla="*/ 12638105 w 15345311"/>
                <a:gd name="connsiteY398" fmla="*/ 926695 h 3370774"/>
                <a:gd name="connsiteX399" fmla="*/ 12693338 w 15345311"/>
                <a:gd name="connsiteY399" fmla="*/ 983846 h 3370774"/>
                <a:gd name="connsiteX400" fmla="*/ 13299755 w 15345311"/>
                <a:gd name="connsiteY400" fmla="*/ 969654 h 3370774"/>
                <a:gd name="connsiteX401" fmla="*/ 13402552 w 15345311"/>
                <a:gd name="connsiteY401" fmla="*/ 946640 h 3370774"/>
                <a:gd name="connsiteX402" fmla="*/ 13508415 w 15345311"/>
                <a:gd name="connsiteY402" fmla="*/ 967736 h 3370774"/>
                <a:gd name="connsiteX403" fmla="*/ 13463921 w 15345311"/>
                <a:gd name="connsiteY403" fmla="*/ 998421 h 3370774"/>
                <a:gd name="connsiteX404" fmla="*/ 13523759 w 15345311"/>
                <a:gd name="connsiteY404" fmla="*/ 1005709 h 3370774"/>
                <a:gd name="connsiteX405" fmla="*/ 13551758 w 15345311"/>
                <a:gd name="connsiteY405" fmla="*/ 953928 h 3370774"/>
                <a:gd name="connsiteX406" fmla="*/ 13616581 w 15345311"/>
                <a:gd name="connsiteY406" fmla="*/ 1019134 h 3370774"/>
                <a:gd name="connsiteX407" fmla="*/ 13766171 w 15345311"/>
                <a:gd name="connsiteY407" fmla="*/ 1019134 h 3370774"/>
                <a:gd name="connsiteX408" fmla="*/ 13765789 w 15345311"/>
                <a:gd name="connsiteY408" fmla="*/ 1025655 h 3370774"/>
                <a:gd name="connsiteX409" fmla="*/ 13292851 w 15345311"/>
                <a:gd name="connsiteY409" fmla="*/ 1057874 h 3370774"/>
                <a:gd name="connsiteX410" fmla="*/ 12903916 w 15345311"/>
                <a:gd name="connsiteY410" fmla="*/ 1071682 h 3370774"/>
                <a:gd name="connsiteX411" fmla="*/ 12780024 w 15345311"/>
                <a:gd name="connsiteY411" fmla="*/ 1059408 h 3370774"/>
                <a:gd name="connsiteX412" fmla="*/ 12780024 w 15345311"/>
                <a:gd name="connsiteY412" fmla="*/ 1111190 h 3370774"/>
                <a:gd name="connsiteX413" fmla="*/ 12897779 w 15345311"/>
                <a:gd name="connsiteY413" fmla="*/ 1090094 h 3370774"/>
                <a:gd name="connsiteX414" fmla="*/ 12998273 w 15345311"/>
                <a:gd name="connsiteY414" fmla="*/ 1125765 h 3370774"/>
                <a:gd name="connsiteX415" fmla="*/ 13040082 w 15345311"/>
                <a:gd name="connsiteY415" fmla="*/ 1114642 h 3370774"/>
                <a:gd name="connsiteX416" fmla="*/ 13152850 w 15345311"/>
                <a:gd name="connsiteY416" fmla="*/ 1152998 h 3370774"/>
                <a:gd name="connsiteX417" fmla="*/ 13138658 w 15345311"/>
                <a:gd name="connsiteY417" fmla="*/ 1165273 h 3370774"/>
                <a:gd name="connsiteX418" fmla="*/ 13029342 w 15345311"/>
                <a:gd name="connsiteY418" fmla="*/ 1208232 h 3370774"/>
                <a:gd name="connsiteX419" fmla="*/ 13075753 w 15345311"/>
                <a:gd name="connsiteY419" fmla="*/ 1233547 h 3370774"/>
                <a:gd name="connsiteX420" fmla="*/ 13041616 w 15345311"/>
                <a:gd name="connsiteY420" fmla="*/ 1248506 h 3370774"/>
                <a:gd name="connsiteX421" fmla="*/ 13205398 w 15345311"/>
                <a:gd name="connsiteY421" fmla="*/ 1280726 h 3370774"/>
                <a:gd name="connsiteX422" fmla="*/ 12887422 w 15345311"/>
                <a:gd name="connsiteY422" fmla="*/ 1316014 h 3370774"/>
                <a:gd name="connsiteX423" fmla="*/ 12929615 w 15345311"/>
                <a:gd name="connsiteY423" fmla="*/ 1368946 h 3370774"/>
                <a:gd name="connsiteX424" fmla="*/ 12852519 w 15345311"/>
                <a:gd name="connsiteY424" fmla="*/ 1379302 h 3370774"/>
                <a:gd name="connsiteX425" fmla="*/ 12870545 w 15345311"/>
                <a:gd name="connsiteY425" fmla="*/ 1392343 h 3370774"/>
                <a:gd name="connsiteX426" fmla="*/ 12673393 w 15345311"/>
                <a:gd name="connsiteY426" fmla="*/ 1375467 h 3370774"/>
                <a:gd name="connsiteX427" fmla="*/ 12612406 w 15345311"/>
                <a:gd name="connsiteY427" fmla="*/ 1404617 h 3370774"/>
                <a:gd name="connsiteX428" fmla="*/ 12643475 w 15345311"/>
                <a:gd name="connsiteY428" fmla="*/ 1418426 h 3370774"/>
                <a:gd name="connsiteX429" fmla="*/ 12840627 w 15345311"/>
                <a:gd name="connsiteY429" fmla="*/ 1431083 h 3370774"/>
                <a:gd name="connsiteX430" fmla="*/ 13070000 w 15345311"/>
                <a:gd name="connsiteY430" fmla="*/ 1423796 h 3370774"/>
                <a:gd name="connsiteX431" fmla="*/ 13090329 w 15345311"/>
                <a:gd name="connsiteY431" fmla="*/ 1430316 h 3370774"/>
                <a:gd name="connsiteX432" fmla="*/ 13342716 w 15345311"/>
                <a:gd name="connsiteY432" fmla="*/ 1415741 h 3370774"/>
                <a:gd name="connsiteX433" fmla="*/ 13413674 w 15345311"/>
                <a:gd name="connsiteY433" fmla="*/ 1485933 h 3370774"/>
                <a:gd name="connsiteX434" fmla="*/ 13309344 w 15345311"/>
                <a:gd name="connsiteY434" fmla="*/ 1559962 h 3370774"/>
                <a:gd name="connsiteX435" fmla="*/ 13355757 w 15345311"/>
                <a:gd name="connsiteY435" fmla="*/ 1577989 h 3370774"/>
                <a:gd name="connsiteX436" fmla="*/ 13502278 w 15345311"/>
                <a:gd name="connsiteY436" fmla="*/ 1512016 h 3370774"/>
                <a:gd name="connsiteX437" fmla="*/ 13746226 w 15345311"/>
                <a:gd name="connsiteY437" fmla="*/ 1512016 h 3370774"/>
                <a:gd name="connsiteX438" fmla="*/ 13503813 w 15345311"/>
                <a:gd name="connsiteY438" fmla="*/ 1618647 h 3370774"/>
                <a:gd name="connsiteX439" fmla="*/ 13503813 w 15345311"/>
                <a:gd name="connsiteY439" fmla="*/ 1661606 h 3370774"/>
                <a:gd name="connsiteX440" fmla="*/ 13458936 w 15345311"/>
                <a:gd name="connsiteY440" fmla="*/ 1678867 h 3370774"/>
                <a:gd name="connsiteX441" fmla="*/ 13305126 w 15345311"/>
                <a:gd name="connsiteY441" fmla="*/ 1669661 h 3370774"/>
                <a:gd name="connsiteX442" fmla="*/ 13318934 w 15345311"/>
                <a:gd name="connsiteY442" fmla="*/ 1695744 h 3370774"/>
                <a:gd name="connsiteX443" fmla="*/ 13438990 w 15345311"/>
                <a:gd name="connsiteY443" fmla="*/ 1725278 h 3370774"/>
                <a:gd name="connsiteX444" fmla="*/ 13308578 w 15345311"/>
                <a:gd name="connsiteY444" fmla="*/ 1775909 h 3370774"/>
                <a:gd name="connsiteX445" fmla="*/ 13251427 w 15345311"/>
                <a:gd name="connsiteY445" fmla="*/ 1762101 h 3370774"/>
                <a:gd name="connsiteX446" fmla="*/ 12721723 w 15345311"/>
                <a:gd name="connsiteY446" fmla="*/ 1788567 h 3370774"/>
                <a:gd name="connsiteX447" fmla="*/ 12661887 w 15345311"/>
                <a:gd name="connsiteY447" fmla="*/ 1856074 h 3370774"/>
                <a:gd name="connsiteX448" fmla="*/ 12728243 w 15345311"/>
                <a:gd name="connsiteY448" fmla="*/ 1881773 h 3370774"/>
                <a:gd name="connsiteX449" fmla="*/ 12740133 w 15345311"/>
                <a:gd name="connsiteY449" fmla="*/ 1807745 h 3370774"/>
                <a:gd name="connsiteX450" fmla="*/ 12824518 w 15345311"/>
                <a:gd name="connsiteY450" fmla="*/ 1861061 h 3370774"/>
                <a:gd name="connsiteX451" fmla="*/ 12875916 w 15345311"/>
                <a:gd name="connsiteY451" fmla="*/ 1861061 h 3370774"/>
                <a:gd name="connsiteX452" fmla="*/ 12849834 w 15345311"/>
                <a:gd name="connsiteY452" fmla="*/ 1805444 h 3370774"/>
                <a:gd name="connsiteX453" fmla="*/ 12876682 w 15345311"/>
                <a:gd name="connsiteY453" fmla="*/ 1800457 h 3370774"/>
                <a:gd name="connsiteX454" fmla="*/ 12920026 w 15345311"/>
                <a:gd name="connsiteY454" fmla="*/ 1823471 h 3370774"/>
                <a:gd name="connsiteX455" fmla="*/ 12964135 w 15345311"/>
                <a:gd name="connsiteY455" fmla="*/ 1867581 h 3370774"/>
                <a:gd name="connsiteX456" fmla="*/ 13075753 w 15345311"/>
                <a:gd name="connsiteY456" fmla="*/ 1883691 h 3370774"/>
                <a:gd name="connsiteX457" fmla="*/ 13087644 w 15345311"/>
                <a:gd name="connsiteY457" fmla="*/ 1905938 h 3370774"/>
                <a:gd name="connsiteX458" fmla="*/ 13257180 w 15345311"/>
                <a:gd name="connsiteY458" fmla="*/ 1905938 h 3370774"/>
                <a:gd name="connsiteX459" fmla="*/ 13287482 w 15345311"/>
                <a:gd name="connsiteY459" fmla="*/ 1874869 h 3370774"/>
                <a:gd name="connsiteX460" fmla="*/ 13370715 w 15345311"/>
                <a:gd name="connsiteY460" fmla="*/ 1889828 h 3370774"/>
                <a:gd name="connsiteX461" fmla="*/ 13444743 w 15345311"/>
                <a:gd name="connsiteY461" fmla="*/ 1862978 h 3370774"/>
                <a:gd name="connsiteX462" fmla="*/ 13493073 w 15345311"/>
                <a:gd name="connsiteY462" fmla="*/ 1918979 h 3370774"/>
                <a:gd name="connsiteX463" fmla="*/ 13633458 w 15345311"/>
                <a:gd name="connsiteY463" fmla="*/ 1923198 h 3370774"/>
                <a:gd name="connsiteX464" fmla="*/ 13727815 w 15345311"/>
                <a:gd name="connsiteY464" fmla="*/ 1955034 h 3370774"/>
                <a:gd name="connsiteX465" fmla="*/ 13788419 w 15345311"/>
                <a:gd name="connsiteY465" fmla="*/ 1937390 h 3370774"/>
                <a:gd name="connsiteX466" fmla="*/ 13826775 w 15345311"/>
                <a:gd name="connsiteY466" fmla="*/ 1950815 h 3370774"/>
                <a:gd name="connsiteX467" fmla="*/ 13896201 w 15345311"/>
                <a:gd name="connsiteY467" fmla="*/ 1923965 h 3370774"/>
                <a:gd name="connsiteX468" fmla="*/ 13956037 w 15345311"/>
                <a:gd name="connsiteY468" fmla="*/ 1937390 h 3370774"/>
                <a:gd name="connsiteX469" fmla="*/ 14054613 w 15345311"/>
                <a:gd name="connsiteY469" fmla="*/ 1916294 h 3370774"/>
                <a:gd name="connsiteX470" fmla="*/ 14115216 w 15345311"/>
                <a:gd name="connsiteY470" fmla="*/ 1969993 h 3370774"/>
                <a:gd name="connsiteX471" fmla="*/ 14148586 w 15345311"/>
                <a:gd name="connsiteY471" fmla="*/ 1958103 h 3370774"/>
                <a:gd name="connsiteX472" fmla="*/ 14090285 w 15345311"/>
                <a:gd name="connsiteY472" fmla="*/ 1983035 h 3370774"/>
                <a:gd name="connsiteX473" fmla="*/ 14240642 w 15345311"/>
                <a:gd name="connsiteY473" fmla="*/ 1966158 h 3370774"/>
                <a:gd name="connsiteX474" fmla="*/ 14320040 w 15345311"/>
                <a:gd name="connsiteY474" fmla="*/ 2013336 h 3370774"/>
                <a:gd name="connsiteX475" fmla="*/ 14365301 w 15345311"/>
                <a:gd name="connsiteY475" fmla="*/ 1977281 h 3370774"/>
                <a:gd name="connsiteX476" fmla="*/ 14442014 w 15345311"/>
                <a:gd name="connsiteY476" fmla="*/ 1993774 h 3370774"/>
                <a:gd name="connsiteX477" fmla="*/ 14471165 w 15345311"/>
                <a:gd name="connsiteY477" fmla="*/ 1966541 h 3370774"/>
                <a:gd name="connsiteX478" fmla="*/ 14595440 w 15345311"/>
                <a:gd name="connsiteY478" fmla="*/ 2012569 h 3370774"/>
                <a:gd name="connsiteX479" fmla="*/ 14708976 w 15345311"/>
                <a:gd name="connsiteY479" fmla="*/ 1994541 h 3370774"/>
                <a:gd name="connsiteX480" fmla="*/ 14647222 w 15345311"/>
                <a:gd name="connsiteY480" fmla="*/ 2033282 h 3370774"/>
                <a:gd name="connsiteX481" fmla="*/ 14012421 w 15345311"/>
                <a:gd name="connsiteY481" fmla="*/ 2070871 h 3370774"/>
                <a:gd name="connsiteX482" fmla="*/ 13967927 w 15345311"/>
                <a:gd name="connsiteY482" fmla="*/ 2125337 h 3370774"/>
                <a:gd name="connsiteX483" fmla="*/ 14357630 w 15345311"/>
                <a:gd name="connsiteY483" fmla="*/ 2144132 h 3370774"/>
                <a:gd name="connsiteX484" fmla="*/ 14440863 w 15345311"/>
                <a:gd name="connsiteY484" fmla="*/ 2113831 h 3370774"/>
                <a:gd name="connsiteX485" fmla="*/ 14473466 w 15345311"/>
                <a:gd name="connsiteY485" fmla="*/ 2149886 h 3370774"/>
                <a:gd name="connsiteX486" fmla="*/ 14521412 w 15345311"/>
                <a:gd name="connsiteY486" fmla="*/ 2113831 h 3370774"/>
                <a:gd name="connsiteX487" fmla="*/ 14821745 w 15345311"/>
                <a:gd name="connsiteY487" fmla="*/ 2116132 h 3370774"/>
                <a:gd name="connsiteX488" fmla="*/ 14857032 w 15345311"/>
                <a:gd name="connsiteY488" fmla="*/ 2128790 h 3370774"/>
                <a:gd name="connsiteX489" fmla="*/ 14992048 w 15345311"/>
                <a:gd name="connsiteY489" fmla="*/ 2120351 h 3370774"/>
                <a:gd name="connsiteX490" fmla="*/ 15098679 w 15345311"/>
                <a:gd name="connsiteY490" fmla="*/ 2114981 h 3370774"/>
                <a:gd name="connsiteX491" fmla="*/ 15268982 w 15345311"/>
                <a:gd name="connsiteY491" fmla="*/ 2114598 h 3370774"/>
                <a:gd name="connsiteX492" fmla="*/ 15221419 w 15345311"/>
                <a:gd name="connsiteY492" fmla="*/ 2154105 h 3370774"/>
                <a:gd name="connsiteX493" fmla="*/ 14943718 w 15345311"/>
                <a:gd name="connsiteY493" fmla="*/ 2169447 h 3370774"/>
                <a:gd name="connsiteX494" fmla="*/ 14727004 w 15345311"/>
                <a:gd name="connsiteY494" fmla="*/ 2161393 h 3370774"/>
                <a:gd name="connsiteX495" fmla="*/ 14455439 w 15345311"/>
                <a:gd name="connsiteY495" fmla="*/ 2171749 h 3370774"/>
                <a:gd name="connsiteX496" fmla="*/ 14266725 w 15345311"/>
                <a:gd name="connsiteY496" fmla="*/ 2173283 h 3370774"/>
                <a:gd name="connsiteX497" fmla="*/ 14043874 w 15345311"/>
                <a:gd name="connsiteY497" fmla="*/ 2197448 h 3370774"/>
                <a:gd name="connsiteX498" fmla="*/ 14229519 w 15345311"/>
                <a:gd name="connsiteY498" fmla="*/ 2249613 h 3370774"/>
                <a:gd name="connsiteX499" fmla="*/ 14115216 w 15345311"/>
                <a:gd name="connsiteY499" fmla="*/ 2233886 h 3370774"/>
                <a:gd name="connsiteX500" fmla="*/ 13992092 w 15345311"/>
                <a:gd name="connsiteY500" fmla="*/ 2246544 h 3370774"/>
                <a:gd name="connsiteX501" fmla="*/ 13845954 w 15345311"/>
                <a:gd name="connsiteY501" fmla="*/ 2241558 h 3370774"/>
                <a:gd name="connsiteX502" fmla="*/ 13711706 w 15345311"/>
                <a:gd name="connsiteY502" fmla="*/ 2233119 h 3370774"/>
                <a:gd name="connsiteX503" fmla="*/ 13637294 w 15345311"/>
                <a:gd name="connsiteY503" fmla="*/ 2259969 h 3370774"/>
                <a:gd name="connsiteX504" fmla="*/ 13554827 w 15345311"/>
                <a:gd name="connsiteY504" fmla="*/ 2243859 h 3370774"/>
                <a:gd name="connsiteX505" fmla="*/ 13521840 w 15345311"/>
                <a:gd name="connsiteY505" fmla="*/ 2279147 h 3370774"/>
                <a:gd name="connsiteX506" fmla="*/ 13286714 w 15345311"/>
                <a:gd name="connsiteY506" fmla="*/ 2266873 h 3370774"/>
                <a:gd name="connsiteX507" fmla="*/ 13201947 w 15345311"/>
                <a:gd name="connsiteY507" fmla="*/ 2281449 h 3370774"/>
                <a:gd name="connsiteX508" fmla="*/ 13212686 w 15345311"/>
                <a:gd name="connsiteY508" fmla="*/ 2291038 h 3370774"/>
                <a:gd name="connsiteX509" fmla="*/ 13409840 w 15345311"/>
                <a:gd name="connsiteY509" fmla="*/ 2291805 h 3370774"/>
                <a:gd name="connsiteX510" fmla="*/ 13590883 w 15345311"/>
                <a:gd name="connsiteY510" fmla="*/ 2301394 h 3370774"/>
                <a:gd name="connsiteX511" fmla="*/ 13875104 w 15345311"/>
                <a:gd name="connsiteY511" fmla="*/ 2322490 h 3370774"/>
                <a:gd name="connsiteX512" fmla="*/ 14058448 w 15345311"/>
                <a:gd name="connsiteY512" fmla="*/ 2333613 h 3370774"/>
                <a:gd name="connsiteX513" fmla="*/ 14126723 w 15345311"/>
                <a:gd name="connsiteY513" fmla="*/ 2309065 h 3370774"/>
                <a:gd name="connsiteX514" fmla="*/ 14290890 w 15345311"/>
                <a:gd name="connsiteY514" fmla="*/ 2309065 h 3370774"/>
                <a:gd name="connsiteX515" fmla="*/ 14320040 w 15345311"/>
                <a:gd name="connsiteY515" fmla="*/ 2341285 h 3370774"/>
                <a:gd name="connsiteX516" fmla="*/ 14388315 w 15345311"/>
                <a:gd name="connsiteY516" fmla="*/ 2290271 h 3370774"/>
                <a:gd name="connsiteX517" fmla="*/ 14423986 w 15345311"/>
                <a:gd name="connsiteY517" fmla="*/ 2330545 h 3370774"/>
                <a:gd name="connsiteX518" fmla="*/ 14569358 w 15345311"/>
                <a:gd name="connsiteY518" fmla="*/ 2348956 h 3370774"/>
                <a:gd name="connsiteX519" fmla="*/ 14624975 w 15345311"/>
                <a:gd name="connsiteY519" fmla="*/ 2293723 h 3370774"/>
                <a:gd name="connsiteX520" fmla="*/ 14715496 w 15345311"/>
                <a:gd name="connsiteY520" fmla="*/ 2293723 h 3370774"/>
                <a:gd name="connsiteX521" fmla="*/ 14715496 w 15345311"/>
                <a:gd name="connsiteY521" fmla="*/ 2327860 h 3370774"/>
                <a:gd name="connsiteX522" fmla="*/ 14809086 w 15345311"/>
                <a:gd name="connsiteY522" fmla="*/ 2344737 h 3370774"/>
                <a:gd name="connsiteX523" fmla="*/ 14765361 w 15345311"/>
                <a:gd name="connsiteY523" fmla="*/ 2374655 h 3370774"/>
                <a:gd name="connsiteX524" fmla="*/ 14804868 w 15345311"/>
                <a:gd name="connsiteY524" fmla="*/ 2389998 h 3370774"/>
                <a:gd name="connsiteX525" fmla="*/ 14817909 w 15345311"/>
                <a:gd name="connsiteY525" fmla="*/ 2394984 h 3370774"/>
                <a:gd name="connsiteX526" fmla="*/ 14951006 w 15345311"/>
                <a:gd name="connsiteY526" fmla="*/ 2372737 h 3370774"/>
                <a:gd name="connsiteX527" fmla="*/ 14946020 w 15345311"/>
                <a:gd name="connsiteY527" fmla="*/ 2353943 h 3370774"/>
                <a:gd name="connsiteX528" fmla="*/ 14846292 w 15345311"/>
                <a:gd name="connsiteY528" fmla="*/ 2367751 h 3370774"/>
                <a:gd name="connsiteX529" fmla="*/ 14834018 w 15345311"/>
                <a:gd name="connsiteY529" fmla="*/ 2339751 h 3370774"/>
                <a:gd name="connsiteX530" fmla="*/ 15018130 w 15345311"/>
                <a:gd name="connsiteY530" fmla="*/ 2339751 h 3370774"/>
                <a:gd name="connsiteX531" fmla="*/ 15042678 w 15345311"/>
                <a:gd name="connsiteY531" fmla="*/ 2366600 h 3370774"/>
                <a:gd name="connsiteX532" fmla="*/ 15125145 w 15345311"/>
                <a:gd name="connsiteY532" fmla="*/ 2336682 h 3370774"/>
                <a:gd name="connsiteX533" fmla="*/ 15198405 w 15345311"/>
                <a:gd name="connsiteY533" fmla="*/ 2365066 h 3370774"/>
                <a:gd name="connsiteX534" fmla="*/ 15254790 w 15345311"/>
                <a:gd name="connsiteY534" fmla="*/ 2325559 h 3370774"/>
                <a:gd name="connsiteX535" fmla="*/ 15345312 w 15345311"/>
                <a:gd name="connsiteY535" fmla="*/ 2386929 h 3370774"/>
                <a:gd name="connsiteX536" fmla="*/ 15251722 w 15345311"/>
                <a:gd name="connsiteY536" fmla="*/ 2402655 h 3370774"/>
                <a:gd name="connsiteX537" fmla="*/ 15288543 w 15345311"/>
                <a:gd name="connsiteY537" fmla="*/ 2434491 h 3370774"/>
                <a:gd name="connsiteX538" fmla="*/ 15238296 w 15345311"/>
                <a:gd name="connsiteY538" fmla="*/ 2455204 h 3370774"/>
                <a:gd name="connsiteX539" fmla="*/ 15201474 w 15345311"/>
                <a:gd name="connsiteY539" fmla="*/ 2424519 h 3370774"/>
                <a:gd name="connsiteX540" fmla="*/ 15161967 w 15345311"/>
                <a:gd name="connsiteY540" fmla="*/ 2453286 h 3370774"/>
                <a:gd name="connsiteX541" fmla="*/ 15079884 w 15345311"/>
                <a:gd name="connsiteY541" fmla="*/ 2467094 h 3370774"/>
                <a:gd name="connsiteX542" fmla="*/ 15036158 w 15345311"/>
                <a:gd name="connsiteY542" fmla="*/ 2451368 h 3370774"/>
                <a:gd name="connsiteX543" fmla="*/ 14958294 w 15345311"/>
                <a:gd name="connsiteY543" fmla="*/ 2470546 h 3370774"/>
                <a:gd name="connsiteX544" fmla="*/ 14856265 w 15345311"/>
                <a:gd name="connsiteY544" fmla="*/ 2450985 h 3370774"/>
                <a:gd name="connsiteX545" fmla="*/ 14826347 w 15345311"/>
                <a:gd name="connsiteY545" fmla="*/ 2482820 h 3370774"/>
                <a:gd name="connsiteX546" fmla="*/ 15057637 w 15345311"/>
                <a:gd name="connsiteY546" fmla="*/ 2482820 h 3370774"/>
                <a:gd name="connsiteX547" fmla="*/ 15057637 w 15345311"/>
                <a:gd name="connsiteY547" fmla="*/ 2546109 h 3370774"/>
                <a:gd name="connsiteX548" fmla="*/ 15013144 w 15345311"/>
                <a:gd name="connsiteY548" fmla="*/ 2530383 h 3370774"/>
                <a:gd name="connsiteX549" fmla="*/ 14787991 w 15345311"/>
                <a:gd name="connsiteY549" fmla="*/ 2546493 h 3370774"/>
                <a:gd name="connsiteX550" fmla="*/ 14722401 w 15345311"/>
                <a:gd name="connsiteY550" fmla="*/ 2521177 h 3370774"/>
                <a:gd name="connsiteX551" fmla="*/ 14720867 w 15345311"/>
                <a:gd name="connsiteY551" fmla="*/ 2469779 h 3370774"/>
                <a:gd name="connsiteX552" fmla="*/ 14791827 w 15345311"/>
                <a:gd name="connsiteY552" fmla="*/ 2467861 h 3370774"/>
                <a:gd name="connsiteX553" fmla="*/ 14791827 w 15345311"/>
                <a:gd name="connsiteY553" fmla="*/ 2417998 h 3370774"/>
                <a:gd name="connsiteX554" fmla="*/ 14720867 w 15345311"/>
                <a:gd name="connsiteY554" fmla="*/ 2469779 h 3370774"/>
                <a:gd name="connsiteX555" fmla="*/ 14632646 w 15345311"/>
                <a:gd name="connsiteY555" fmla="*/ 2469396 h 3370774"/>
                <a:gd name="connsiteX556" fmla="*/ 14682510 w 15345311"/>
                <a:gd name="connsiteY556" fmla="*/ 2513122 h 3370774"/>
                <a:gd name="connsiteX557" fmla="*/ 14568591 w 15345311"/>
                <a:gd name="connsiteY557" fmla="*/ 2549177 h 3370774"/>
                <a:gd name="connsiteX558" fmla="*/ 14665249 w 15345311"/>
                <a:gd name="connsiteY558" fmla="*/ 2573342 h 3370774"/>
                <a:gd name="connsiteX559" fmla="*/ 14749634 w 15345311"/>
                <a:gd name="connsiteY559" fmla="*/ 2605562 h 3370774"/>
                <a:gd name="connsiteX560" fmla="*/ 14766127 w 15345311"/>
                <a:gd name="connsiteY560" fmla="*/ 2576794 h 3370774"/>
                <a:gd name="connsiteX561" fmla="*/ 14946020 w 15345311"/>
                <a:gd name="connsiteY561" fmla="*/ 2576794 h 3370774"/>
                <a:gd name="connsiteX562" fmla="*/ 14946020 w 15345311"/>
                <a:gd name="connsiteY562" fmla="*/ 2610932 h 3370774"/>
                <a:gd name="connsiteX563" fmla="*/ 14742346 w 15345311"/>
                <a:gd name="connsiteY563" fmla="*/ 2631644 h 3370774"/>
                <a:gd name="connsiteX564" fmla="*/ 14702839 w 15345311"/>
                <a:gd name="connsiteY564" fmla="*/ 2617452 h 3370774"/>
                <a:gd name="connsiteX565" fmla="*/ 14559002 w 15345311"/>
                <a:gd name="connsiteY565" fmla="*/ 2620521 h 3370774"/>
                <a:gd name="connsiteX566" fmla="*/ 14426289 w 15345311"/>
                <a:gd name="connsiteY566" fmla="*/ 2621288 h 3370774"/>
                <a:gd name="connsiteX567" fmla="*/ 14275164 w 15345311"/>
                <a:gd name="connsiteY567" fmla="*/ 2621288 h 3370774"/>
                <a:gd name="connsiteX568" fmla="*/ 14248314 w 15345311"/>
                <a:gd name="connsiteY568" fmla="*/ 2651206 h 3370774"/>
                <a:gd name="connsiteX569" fmla="*/ 14204588 w 15345311"/>
                <a:gd name="connsiteY569" fmla="*/ 2618986 h 3370774"/>
                <a:gd name="connsiteX570" fmla="*/ 13941077 w 15345311"/>
                <a:gd name="connsiteY570" fmla="*/ 2647370 h 3370774"/>
                <a:gd name="connsiteX571" fmla="*/ 13900803 w 15345311"/>
                <a:gd name="connsiteY571" fmla="*/ 2633178 h 3370774"/>
                <a:gd name="connsiteX572" fmla="*/ 13851323 w 15345311"/>
                <a:gd name="connsiteY572" fmla="*/ 2650439 h 3370774"/>
                <a:gd name="connsiteX573" fmla="*/ 13778446 w 15345311"/>
                <a:gd name="connsiteY573" fmla="*/ 2632795 h 3370774"/>
                <a:gd name="connsiteX574" fmla="*/ 13601239 w 15345311"/>
                <a:gd name="connsiteY574" fmla="*/ 2656576 h 3370774"/>
                <a:gd name="connsiteX575" fmla="*/ 13683321 w 15345311"/>
                <a:gd name="connsiteY575" fmla="*/ 2699919 h 3370774"/>
                <a:gd name="connsiteX576" fmla="*/ 13592800 w 15345311"/>
                <a:gd name="connsiteY576" fmla="*/ 2725618 h 3370774"/>
                <a:gd name="connsiteX577" fmla="*/ 13779980 w 15345311"/>
                <a:gd name="connsiteY577" fmla="*/ 2751700 h 3370774"/>
                <a:gd name="connsiteX578" fmla="*/ 13831762 w 15345311"/>
                <a:gd name="connsiteY578" fmla="*/ 2735590 h 3370774"/>
                <a:gd name="connsiteX579" fmla="*/ 13894666 w 15345311"/>
                <a:gd name="connsiteY579" fmla="*/ 2763207 h 3370774"/>
                <a:gd name="connsiteX580" fmla="*/ 13821789 w 15345311"/>
                <a:gd name="connsiteY580" fmla="*/ 2798495 h 3370774"/>
                <a:gd name="connsiteX581" fmla="*/ 13746993 w 15345311"/>
                <a:gd name="connsiteY581" fmla="*/ 2785070 h 3370774"/>
                <a:gd name="connsiteX582" fmla="*/ 13561731 w 15345311"/>
                <a:gd name="connsiteY582" fmla="*/ 2814988 h 3370774"/>
                <a:gd name="connsiteX583" fmla="*/ 13864364 w 15345311"/>
                <a:gd name="connsiteY583" fmla="*/ 2839920 h 3370774"/>
                <a:gd name="connsiteX584" fmla="*/ 13925351 w 15345311"/>
                <a:gd name="connsiteY584" fmla="*/ 2743645 h 3370774"/>
                <a:gd name="connsiteX585" fmla="*/ 14094503 w 15345311"/>
                <a:gd name="connsiteY585" fmla="*/ 2720631 h 3370774"/>
                <a:gd name="connsiteX586" fmla="*/ 14153189 w 15345311"/>
                <a:gd name="connsiteY586" fmla="*/ 2752851 h 3370774"/>
                <a:gd name="connsiteX587" fmla="*/ 14256368 w 15345311"/>
                <a:gd name="connsiteY587" fmla="*/ 2730220 h 3370774"/>
                <a:gd name="connsiteX588" fmla="*/ 14267108 w 15345311"/>
                <a:gd name="connsiteY588" fmla="*/ 2772796 h 3370774"/>
                <a:gd name="connsiteX589" fmla="*/ 14089901 w 15345311"/>
                <a:gd name="connsiteY589" fmla="*/ 2798111 h 3370774"/>
                <a:gd name="connsiteX590" fmla="*/ 14037736 w 15345311"/>
                <a:gd name="connsiteY590" fmla="*/ 2752084 h 3370774"/>
                <a:gd name="connsiteX591" fmla="*/ 13962174 w 15345311"/>
                <a:gd name="connsiteY591" fmla="*/ 2807701 h 3370774"/>
                <a:gd name="connsiteX592" fmla="*/ 14023161 w 15345311"/>
                <a:gd name="connsiteY592" fmla="*/ 2822660 h 3370774"/>
                <a:gd name="connsiteX593" fmla="*/ 14049627 w 15345311"/>
                <a:gd name="connsiteY593" fmla="*/ 2812304 h 3370774"/>
                <a:gd name="connsiteX594" fmla="*/ 14108312 w 15345311"/>
                <a:gd name="connsiteY594" fmla="*/ 2826496 h 3370774"/>
                <a:gd name="connsiteX595" fmla="*/ 14180806 w 15345311"/>
                <a:gd name="connsiteY595" fmla="*/ 2810769 h 3370774"/>
                <a:gd name="connsiteX596" fmla="*/ 14511440 w 15345311"/>
                <a:gd name="connsiteY596" fmla="*/ 2855263 h 3370774"/>
                <a:gd name="connsiteX597" fmla="*/ 14544426 w 15345311"/>
                <a:gd name="connsiteY597" fmla="*/ 2842605 h 3370774"/>
                <a:gd name="connsiteX598" fmla="*/ 14625742 w 15345311"/>
                <a:gd name="connsiteY598" fmla="*/ 2857948 h 3370774"/>
                <a:gd name="connsiteX599" fmla="*/ 14693634 w 15345311"/>
                <a:gd name="connsiteY599" fmla="*/ 2822276 h 3370774"/>
                <a:gd name="connsiteX600" fmla="*/ 14930677 w 15345311"/>
                <a:gd name="connsiteY600" fmla="*/ 2836852 h 3370774"/>
                <a:gd name="connsiteX601" fmla="*/ 15132816 w 15345311"/>
                <a:gd name="connsiteY601" fmla="*/ 2834934 h 3370774"/>
                <a:gd name="connsiteX602" fmla="*/ 15229474 w 15345311"/>
                <a:gd name="connsiteY602" fmla="*/ 2908195 h 3370774"/>
                <a:gd name="connsiteX603" fmla="*/ 14438946 w 15345311"/>
                <a:gd name="connsiteY603" fmla="*/ 2953839 h 3370774"/>
                <a:gd name="connsiteX604" fmla="*/ 13926885 w 15345311"/>
                <a:gd name="connsiteY604" fmla="*/ 2968031 h 3370774"/>
                <a:gd name="connsiteX605" fmla="*/ 13860912 w 15345311"/>
                <a:gd name="connsiteY605" fmla="*/ 2958826 h 3370774"/>
                <a:gd name="connsiteX606" fmla="*/ 13439374 w 15345311"/>
                <a:gd name="connsiteY606" fmla="*/ 2974935 h 3370774"/>
                <a:gd name="connsiteX607" fmla="*/ 13400250 w 15345311"/>
                <a:gd name="connsiteY607" fmla="*/ 2985292 h 3370774"/>
                <a:gd name="connsiteX608" fmla="*/ 13218823 w 15345311"/>
                <a:gd name="connsiteY608" fmla="*/ 2989127 h 3370774"/>
                <a:gd name="connsiteX609" fmla="*/ 13167809 w 15345311"/>
                <a:gd name="connsiteY609" fmla="*/ 2971100 h 3370774"/>
                <a:gd name="connsiteX610" fmla="*/ 13155151 w 15345311"/>
                <a:gd name="connsiteY610" fmla="*/ 2997949 h 3370774"/>
                <a:gd name="connsiteX611" fmla="*/ 13448579 w 15345311"/>
                <a:gd name="connsiteY611" fmla="*/ 3017895 h 3370774"/>
                <a:gd name="connsiteX612" fmla="*/ 13797240 w 15345311"/>
                <a:gd name="connsiteY612" fmla="*/ 3007538 h 3370774"/>
                <a:gd name="connsiteX613" fmla="*/ 13822173 w 15345311"/>
                <a:gd name="connsiteY613" fmla="*/ 3035922 h 3370774"/>
                <a:gd name="connsiteX614" fmla="*/ 13989791 w 15345311"/>
                <a:gd name="connsiteY614" fmla="*/ 2991429 h 3370774"/>
                <a:gd name="connsiteX615" fmla="*/ 13905406 w 15345311"/>
                <a:gd name="connsiteY615" fmla="*/ 3043594 h 3370774"/>
                <a:gd name="connsiteX616" fmla="*/ 14034667 w 15345311"/>
                <a:gd name="connsiteY616" fmla="*/ 3032854 h 3370774"/>
                <a:gd name="connsiteX617" fmla="*/ 14034667 w 15345311"/>
                <a:gd name="connsiteY617" fmla="*/ 3086936 h 3370774"/>
                <a:gd name="connsiteX618" fmla="*/ 13675266 w 15345311"/>
                <a:gd name="connsiteY618" fmla="*/ 3094992 h 3370774"/>
                <a:gd name="connsiteX619" fmla="*/ 13536800 w 15345311"/>
                <a:gd name="connsiteY619" fmla="*/ 3099978 h 3370774"/>
                <a:gd name="connsiteX620" fmla="*/ 13452415 w 15345311"/>
                <a:gd name="connsiteY620" fmla="*/ 3108416 h 3370774"/>
                <a:gd name="connsiteX621" fmla="*/ 13371483 w 15345311"/>
                <a:gd name="connsiteY621" fmla="*/ 3061238 h 3370774"/>
                <a:gd name="connsiteX622" fmla="*/ 13307043 w 15345311"/>
                <a:gd name="connsiteY622" fmla="*/ 3092690 h 3370774"/>
                <a:gd name="connsiteX623" fmla="*/ 13312798 w 15345311"/>
                <a:gd name="connsiteY623" fmla="*/ 3090389 h 3370774"/>
                <a:gd name="connsiteX624" fmla="*/ 13286331 w 15345311"/>
                <a:gd name="connsiteY624" fmla="*/ 3078115 h 3370774"/>
                <a:gd name="connsiteX625" fmla="*/ 13274441 w 15345311"/>
                <a:gd name="connsiteY625" fmla="*/ 3082717 h 3370774"/>
                <a:gd name="connsiteX626" fmla="*/ 13307427 w 15345311"/>
                <a:gd name="connsiteY626" fmla="*/ 3092307 h 3370774"/>
                <a:gd name="connsiteX627" fmla="*/ 13260632 w 15345311"/>
                <a:gd name="connsiteY627" fmla="*/ 3119540 h 3370774"/>
                <a:gd name="connsiteX628" fmla="*/ 12887806 w 15345311"/>
                <a:gd name="connsiteY628" fmla="*/ 3091539 h 3370774"/>
                <a:gd name="connsiteX629" fmla="*/ 12457829 w 15345311"/>
                <a:gd name="connsiteY629" fmla="*/ 3136800 h 3370774"/>
                <a:gd name="connsiteX630" fmla="*/ 12071195 w 15345311"/>
                <a:gd name="connsiteY630" fmla="*/ 3149458 h 3370774"/>
                <a:gd name="connsiteX631" fmla="*/ 11839904 w 15345311"/>
                <a:gd name="connsiteY631" fmla="*/ 3136800 h 3370774"/>
                <a:gd name="connsiteX632" fmla="*/ 11683026 w 15345311"/>
                <a:gd name="connsiteY632" fmla="*/ 3150608 h 3370774"/>
                <a:gd name="connsiteX633" fmla="*/ 11536504 w 15345311"/>
                <a:gd name="connsiteY633" fmla="*/ 3146006 h 3370774"/>
                <a:gd name="connsiteX634" fmla="*/ 11387681 w 15345311"/>
                <a:gd name="connsiteY634" fmla="*/ 3137184 h 3370774"/>
                <a:gd name="connsiteX635" fmla="*/ 11228118 w 15345311"/>
                <a:gd name="connsiteY635" fmla="*/ 3148690 h 3370774"/>
                <a:gd name="connsiteX636" fmla="*/ 11181323 w 15345311"/>
                <a:gd name="connsiteY636" fmla="*/ 3135649 h 3370774"/>
                <a:gd name="connsiteX637" fmla="*/ 11032499 w 15345311"/>
                <a:gd name="connsiteY637" fmla="*/ 3137567 h 3370774"/>
                <a:gd name="connsiteX638" fmla="*/ 10861812 w 15345311"/>
                <a:gd name="connsiteY638" fmla="*/ 3157129 h 3370774"/>
                <a:gd name="connsiteX639" fmla="*/ 10712222 w 15345311"/>
                <a:gd name="connsiteY639" fmla="*/ 3168636 h 3370774"/>
                <a:gd name="connsiteX640" fmla="*/ 10665811 w 15345311"/>
                <a:gd name="connsiteY640" fmla="*/ 3155978 h 3370774"/>
                <a:gd name="connsiteX641" fmla="*/ 10633974 w 15345311"/>
                <a:gd name="connsiteY641" fmla="*/ 3151759 h 3370774"/>
                <a:gd name="connsiteX642" fmla="*/ 10512384 w 15345311"/>
                <a:gd name="connsiteY642" fmla="*/ 3152910 h 3370774"/>
                <a:gd name="connsiteX643" fmla="*/ 10345917 w 15345311"/>
                <a:gd name="connsiteY643" fmla="*/ 3177458 h 3370774"/>
                <a:gd name="connsiteX644" fmla="*/ 10227395 w 15345311"/>
                <a:gd name="connsiteY644" fmla="*/ 3183211 h 3370774"/>
                <a:gd name="connsiteX645" fmla="*/ 9946625 w 15345311"/>
                <a:gd name="connsiteY645" fmla="*/ 3182828 h 3370774"/>
                <a:gd name="connsiteX646" fmla="*/ 9876049 w 15345311"/>
                <a:gd name="connsiteY646" fmla="*/ 3164800 h 3370774"/>
                <a:gd name="connsiteX647" fmla="*/ 9791280 w 15345311"/>
                <a:gd name="connsiteY647" fmla="*/ 3182828 h 3370774"/>
                <a:gd name="connsiteX648" fmla="*/ 9726075 w 15345311"/>
                <a:gd name="connsiteY648" fmla="*/ 3164033 h 3370774"/>
                <a:gd name="connsiteX649" fmla="*/ 9715718 w 15345311"/>
                <a:gd name="connsiteY649" fmla="*/ 3213130 h 3370774"/>
                <a:gd name="connsiteX650" fmla="*/ 9818897 w 15345311"/>
                <a:gd name="connsiteY650" fmla="*/ 3201239 h 3370774"/>
                <a:gd name="connsiteX651" fmla="*/ 10139558 w 15345311"/>
                <a:gd name="connsiteY651" fmla="*/ 3202773 h 3370774"/>
                <a:gd name="connsiteX652" fmla="*/ 10188655 w 15345311"/>
                <a:gd name="connsiteY652" fmla="*/ 3196253 h 3370774"/>
                <a:gd name="connsiteX653" fmla="*/ 10635125 w 15345311"/>
                <a:gd name="connsiteY653" fmla="*/ 3195869 h 3370774"/>
                <a:gd name="connsiteX654" fmla="*/ 10762469 w 15345311"/>
                <a:gd name="connsiteY654" fmla="*/ 3210828 h 3370774"/>
                <a:gd name="connsiteX655" fmla="*/ 10859128 w 15345311"/>
                <a:gd name="connsiteY655" fmla="*/ 3178225 h 3370774"/>
                <a:gd name="connsiteX656" fmla="*/ 10924333 w 15345311"/>
                <a:gd name="connsiteY656" fmla="*/ 3193568 h 3370774"/>
                <a:gd name="connsiteX657" fmla="*/ 10956553 w 15345311"/>
                <a:gd name="connsiteY657" fmla="*/ 3183211 h 3370774"/>
                <a:gd name="connsiteX658" fmla="*/ 11181323 w 15345311"/>
                <a:gd name="connsiteY658" fmla="*/ 3199705 h 3370774"/>
                <a:gd name="connsiteX659" fmla="*/ 11253433 w 15345311"/>
                <a:gd name="connsiteY659" fmla="*/ 3171321 h 3370774"/>
                <a:gd name="connsiteX660" fmla="*/ 11390365 w 15345311"/>
                <a:gd name="connsiteY660" fmla="*/ 3181677 h 3370774"/>
                <a:gd name="connsiteX661" fmla="*/ 11512340 w 15345311"/>
                <a:gd name="connsiteY661" fmla="*/ 3183979 h 3370774"/>
                <a:gd name="connsiteX662" fmla="*/ 11989112 w 15345311"/>
                <a:gd name="connsiteY662" fmla="*/ 3182061 h 3370774"/>
                <a:gd name="connsiteX663" fmla="*/ 12030921 w 15345311"/>
                <a:gd name="connsiteY663" fmla="*/ 3195869 h 3370774"/>
                <a:gd name="connsiteX664" fmla="*/ 12077332 w 15345311"/>
                <a:gd name="connsiteY664" fmla="*/ 3179376 h 3370774"/>
                <a:gd name="connsiteX665" fmla="*/ 12143689 w 15345311"/>
                <a:gd name="connsiteY665" fmla="*/ 3191650 h 3370774"/>
                <a:gd name="connsiteX666" fmla="*/ 12556022 w 15345311"/>
                <a:gd name="connsiteY666" fmla="*/ 3182061 h 3370774"/>
                <a:gd name="connsiteX667" fmla="*/ 12697174 w 15345311"/>
                <a:gd name="connsiteY667" fmla="*/ 3189732 h 3370774"/>
                <a:gd name="connsiteX668" fmla="*/ 12732463 w 15345311"/>
                <a:gd name="connsiteY668" fmla="*/ 3170554 h 3370774"/>
                <a:gd name="connsiteX669" fmla="*/ 13140960 w 15345311"/>
                <a:gd name="connsiteY669" fmla="*/ 3152910 h 3370774"/>
                <a:gd name="connsiteX670" fmla="*/ 13312030 w 15345311"/>
                <a:gd name="connsiteY670" fmla="*/ 3159431 h 3370774"/>
                <a:gd name="connsiteX671" fmla="*/ 13514170 w 15345311"/>
                <a:gd name="connsiteY671" fmla="*/ 3166718 h 3370774"/>
                <a:gd name="connsiteX672" fmla="*/ 13640362 w 15345311"/>
                <a:gd name="connsiteY672" fmla="*/ 3162499 h 3370774"/>
                <a:gd name="connsiteX673" fmla="*/ 13749678 w 15345311"/>
                <a:gd name="connsiteY673" fmla="*/ 3167102 h 3370774"/>
                <a:gd name="connsiteX674" fmla="*/ 13788035 w 15345311"/>
                <a:gd name="connsiteY674" fmla="*/ 3152910 h 3370774"/>
                <a:gd name="connsiteX675" fmla="*/ 14008201 w 15345311"/>
                <a:gd name="connsiteY675" fmla="*/ 3175157 h 3370774"/>
                <a:gd name="connsiteX676" fmla="*/ 13947214 w 15345311"/>
                <a:gd name="connsiteY676" fmla="*/ 3212363 h 3370774"/>
                <a:gd name="connsiteX677" fmla="*/ 13587047 w 15345311"/>
                <a:gd name="connsiteY677" fmla="*/ 3212363 h 3370774"/>
                <a:gd name="connsiteX678" fmla="*/ 13572471 w 15345311"/>
                <a:gd name="connsiteY678" fmla="*/ 3238061 h 3370774"/>
                <a:gd name="connsiteX679" fmla="*/ 13448963 w 15345311"/>
                <a:gd name="connsiteY679" fmla="*/ 3235760 h 3370774"/>
                <a:gd name="connsiteX680" fmla="*/ 13335044 w 15345311"/>
                <a:gd name="connsiteY680" fmla="*/ 3224637 h 3370774"/>
                <a:gd name="connsiteX681" fmla="*/ 13269837 w 15345311"/>
                <a:gd name="connsiteY681" fmla="*/ 3266062 h 3370774"/>
                <a:gd name="connsiteX682" fmla="*/ 13028958 w 15345311"/>
                <a:gd name="connsiteY682" fmla="*/ 3280637 h 3370774"/>
                <a:gd name="connsiteX683" fmla="*/ 12780791 w 15345311"/>
                <a:gd name="connsiteY683" fmla="*/ 3274884 h 3370774"/>
                <a:gd name="connsiteX684" fmla="*/ 12314759 w 15345311"/>
                <a:gd name="connsiteY684" fmla="*/ 3278719 h 3370774"/>
                <a:gd name="connsiteX685" fmla="*/ 12091523 w 15345311"/>
                <a:gd name="connsiteY685" fmla="*/ 3293679 h 3370774"/>
                <a:gd name="connsiteX686" fmla="*/ 12047798 w 15345311"/>
                <a:gd name="connsiteY686" fmla="*/ 3276802 h 3370774"/>
                <a:gd name="connsiteX687" fmla="*/ 11799247 w 15345311"/>
                <a:gd name="connsiteY687" fmla="*/ 3268363 h 3370774"/>
                <a:gd name="connsiteX688" fmla="*/ 11731356 w 15345311"/>
                <a:gd name="connsiteY688" fmla="*/ 3302117 h 3370774"/>
                <a:gd name="connsiteX689" fmla="*/ 11656177 w 15345311"/>
                <a:gd name="connsiteY689" fmla="*/ 3272966 h 3370774"/>
                <a:gd name="connsiteX690" fmla="*/ 11536504 w 15345311"/>
                <a:gd name="connsiteY690" fmla="*/ 3264911 h 3370774"/>
                <a:gd name="connsiteX691" fmla="*/ 11463627 w 15345311"/>
                <a:gd name="connsiteY691" fmla="*/ 3303651 h 3370774"/>
                <a:gd name="connsiteX692" fmla="*/ 11379243 w 15345311"/>
                <a:gd name="connsiteY692" fmla="*/ 3289459 h 3370774"/>
                <a:gd name="connsiteX693" fmla="*/ 11258419 w 15345311"/>
                <a:gd name="connsiteY693" fmla="*/ 3287541 h 3370774"/>
                <a:gd name="connsiteX694" fmla="*/ 11110363 w 15345311"/>
                <a:gd name="connsiteY694" fmla="*/ 3285240 h 3370774"/>
                <a:gd name="connsiteX695" fmla="*/ 11056280 w 15345311"/>
                <a:gd name="connsiteY695" fmla="*/ 3307870 h 3370774"/>
                <a:gd name="connsiteX696" fmla="*/ 10506631 w 15345311"/>
                <a:gd name="connsiteY696" fmla="*/ 3311323 h 3370774"/>
                <a:gd name="connsiteX697" fmla="*/ 10447946 w 15345311"/>
                <a:gd name="connsiteY697" fmla="*/ 3298665 h 3370774"/>
                <a:gd name="connsiteX698" fmla="*/ 10357039 w 15345311"/>
                <a:gd name="connsiteY698" fmla="*/ 3315925 h 3370774"/>
                <a:gd name="connsiteX699" fmla="*/ 10309862 w 15345311"/>
                <a:gd name="connsiteY699" fmla="*/ 3299432 h 3370774"/>
                <a:gd name="connsiteX700" fmla="*/ 10282629 w 15345311"/>
                <a:gd name="connsiteY700" fmla="*/ 3309788 h 3370774"/>
                <a:gd name="connsiteX701" fmla="*/ 10250408 w 15345311"/>
                <a:gd name="connsiteY701" fmla="*/ 3313624 h 3370774"/>
                <a:gd name="connsiteX702" fmla="*/ 10078572 w 15345311"/>
                <a:gd name="connsiteY702" fmla="*/ 3295213 h 3370774"/>
                <a:gd name="connsiteX703" fmla="*/ 9981530 w 15345311"/>
                <a:gd name="connsiteY703" fmla="*/ 3316309 h 3370774"/>
                <a:gd name="connsiteX704" fmla="*/ 9928597 w 15345311"/>
                <a:gd name="connsiteY704" fmla="*/ 3299815 h 3370774"/>
                <a:gd name="connsiteX705" fmla="*/ 9885254 w 15345311"/>
                <a:gd name="connsiteY705" fmla="*/ 3313240 h 3370774"/>
                <a:gd name="connsiteX706" fmla="*/ 9426126 w 15345311"/>
                <a:gd name="connsiteY706" fmla="*/ 3326282 h 3370774"/>
                <a:gd name="connsiteX707" fmla="*/ 9211713 w 15345311"/>
                <a:gd name="connsiteY707" fmla="*/ 3312473 h 3370774"/>
                <a:gd name="connsiteX708" fmla="*/ 9047930 w 15345311"/>
                <a:gd name="connsiteY708" fmla="*/ 3315542 h 3370774"/>
                <a:gd name="connsiteX709" fmla="*/ 8910998 w 15345311"/>
                <a:gd name="connsiteY709" fmla="*/ 3314007 h 3370774"/>
                <a:gd name="connsiteX710" fmla="*/ 8086715 w 15345311"/>
                <a:gd name="connsiteY710" fmla="*/ 3329350 h 3370774"/>
                <a:gd name="connsiteX711" fmla="*/ 8004632 w 15345311"/>
                <a:gd name="connsiteY711" fmla="*/ 3343158 h 3370774"/>
                <a:gd name="connsiteX712" fmla="*/ 7889179 w 15345311"/>
                <a:gd name="connsiteY712" fmla="*/ 3329734 h 3370774"/>
                <a:gd name="connsiteX713" fmla="*/ 7752246 w 15345311"/>
                <a:gd name="connsiteY713" fmla="*/ 3343542 h 3370774"/>
                <a:gd name="connsiteX714" fmla="*/ 7627970 w 15345311"/>
                <a:gd name="connsiteY714" fmla="*/ 3342391 h 3370774"/>
                <a:gd name="connsiteX715" fmla="*/ 7507147 w 15345311"/>
                <a:gd name="connsiteY715" fmla="*/ 3342775 h 3370774"/>
                <a:gd name="connsiteX716" fmla="*/ 7381338 w 15345311"/>
                <a:gd name="connsiteY716" fmla="*/ 3337021 h 3370774"/>
                <a:gd name="connsiteX717" fmla="*/ 7235583 w 15345311"/>
                <a:gd name="connsiteY717" fmla="*/ 3343542 h 3370774"/>
                <a:gd name="connsiteX718" fmla="*/ 7082924 w 15345311"/>
                <a:gd name="connsiteY718" fmla="*/ 3343158 h 3370774"/>
                <a:gd name="connsiteX719" fmla="*/ 7021553 w 15345311"/>
                <a:gd name="connsiteY719" fmla="*/ 3330501 h 3370774"/>
                <a:gd name="connsiteX720" fmla="*/ 6977827 w 15345311"/>
                <a:gd name="connsiteY720" fmla="*/ 3345843 h 3370774"/>
                <a:gd name="connsiteX721" fmla="*/ 6704345 w 15345311"/>
                <a:gd name="connsiteY721" fmla="*/ 3345076 h 3370774"/>
                <a:gd name="connsiteX722" fmla="*/ 6619576 w 15345311"/>
                <a:gd name="connsiteY722" fmla="*/ 3327049 h 3370774"/>
                <a:gd name="connsiteX723" fmla="*/ 6564343 w 15345311"/>
                <a:gd name="connsiteY723" fmla="*/ 3342775 h 3370774"/>
                <a:gd name="connsiteX724" fmla="*/ 6535959 w 15345311"/>
                <a:gd name="connsiteY724" fmla="*/ 3332802 h 3370774"/>
                <a:gd name="connsiteX725" fmla="*/ 6247134 w 15345311"/>
                <a:gd name="connsiteY725" fmla="*/ 3348145 h 3370774"/>
                <a:gd name="connsiteX726" fmla="*/ 6160832 w 15345311"/>
                <a:gd name="connsiteY726" fmla="*/ 3314774 h 3370774"/>
                <a:gd name="connsiteX727" fmla="*/ 6030036 w 15345311"/>
                <a:gd name="connsiteY727" fmla="*/ 3341624 h 3370774"/>
                <a:gd name="connsiteX728" fmla="*/ 5952556 w 15345311"/>
                <a:gd name="connsiteY728" fmla="*/ 3325514 h 3370774"/>
                <a:gd name="connsiteX729" fmla="*/ 5920720 w 15345311"/>
                <a:gd name="connsiteY729" fmla="*/ 3360803 h 3370774"/>
                <a:gd name="connsiteX730" fmla="*/ 5817157 w 15345311"/>
                <a:gd name="connsiteY730" fmla="*/ 3343926 h 3370774"/>
                <a:gd name="connsiteX731" fmla="*/ 5743129 w 15345311"/>
                <a:gd name="connsiteY731" fmla="*/ 3361186 h 3370774"/>
                <a:gd name="connsiteX732" fmla="*/ 5686361 w 15345311"/>
                <a:gd name="connsiteY732" fmla="*/ 3346610 h 3370774"/>
                <a:gd name="connsiteX733" fmla="*/ 5575511 w 15345311"/>
                <a:gd name="connsiteY733" fmla="*/ 3343926 h 3370774"/>
                <a:gd name="connsiteX734" fmla="*/ 5524496 w 15345311"/>
                <a:gd name="connsiteY734" fmla="*/ 3361186 h 3370774"/>
                <a:gd name="connsiteX735" fmla="*/ 5432824 w 15345311"/>
                <a:gd name="connsiteY735" fmla="*/ 3343542 h 3370774"/>
                <a:gd name="connsiteX736" fmla="*/ 5368001 w 15345311"/>
                <a:gd name="connsiteY736" fmla="*/ 3360419 h 3370774"/>
                <a:gd name="connsiteX737" fmla="*/ 5189260 w 15345311"/>
                <a:gd name="connsiteY737" fmla="*/ 3324747 h 3370774"/>
                <a:gd name="connsiteX738" fmla="*/ 5160876 w 15345311"/>
                <a:gd name="connsiteY738" fmla="*/ 3370775 h 3370774"/>
                <a:gd name="connsiteX739" fmla="*/ 5089533 w 15345311"/>
                <a:gd name="connsiteY739" fmla="*/ 3349679 h 3370774"/>
                <a:gd name="connsiteX740" fmla="*/ 4814517 w 15345311"/>
                <a:gd name="connsiteY740" fmla="*/ 3359268 h 3370774"/>
                <a:gd name="connsiteX741" fmla="*/ 4650734 w 15345311"/>
                <a:gd name="connsiteY741" fmla="*/ 3339323 h 3370774"/>
                <a:gd name="connsiteX742" fmla="*/ 4432101 w 15345311"/>
                <a:gd name="connsiteY742" fmla="*/ 3359268 h 3370774"/>
                <a:gd name="connsiteX743" fmla="*/ 4081522 w 15345311"/>
                <a:gd name="connsiteY743" fmla="*/ 3358885 h 3370774"/>
                <a:gd name="connsiteX744" fmla="*/ 4005576 w 15345311"/>
                <a:gd name="connsiteY744" fmla="*/ 3358885 h 3370774"/>
                <a:gd name="connsiteX745" fmla="*/ 3654230 w 15345311"/>
                <a:gd name="connsiteY745" fmla="*/ 3357350 h 3370774"/>
                <a:gd name="connsiteX746" fmla="*/ 3523818 w 15345311"/>
                <a:gd name="connsiteY746" fmla="*/ 3351213 h 3370774"/>
                <a:gd name="connsiteX747" fmla="*/ 3420639 w 15345311"/>
                <a:gd name="connsiteY747" fmla="*/ 3349679 h 3370774"/>
                <a:gd name="connsiteX748" fmla="*/ 3375378 w 15345311"/>
                <a:gd name="connsiteY748" fmla="*/ 3358885 h 3370774"/>
                <a:gd name="connsiteX749" fmla="*/ 3121841 w 15345311"/>
                <a:gd name="connsiteY749" fmla="*/ 3357350 h 3370774"/>
                <a:gd name="connsiteX750" fmla="*/ 3080799 w 15345311"/>
                <a:gd name="connsiteY750" fmla="*/ 3343926 h 3370774"/>
                <a:gd name="connsiteX751" fmla="*/ 2561068 w 15345311"/>
                <a:gd name="connsiteY751" fmla="*/ 3342391 h 3370774"/>
                <a:gd name="connsiteX752" fmla="*/ 2488574 w 15345311"/>
                <a:gd name="connsiteY752" fmla="*/ 3368857 h 3370774"/>
                <a:gd name="connsiteX753" fmla="*/ 2317504 w 15345311"/>
                <a:gd name="connsiteY753" fmla="*/ 3302500 h 3370774"/>
                <a:gd name="connsiteX754" fmla="*/ 2358929 w 15345311"/>
                <a:gd name="connsiteY754" fmla="*/ 3286391 h 3370774"/>
                <a:gd name="connsiteX755" fmla="*/ 2459807 w 15345311"/>
                <a:gd name="connsiteY755" fmla="*/ 3319761 h 3370774"/>
                <a:gd name="connsiteX756" fmla="*/ 2514273 w 15345311"/>
                <a:gd name="connsiteY756" fmla="*/ 3288308 h 3370774"/>
                <a:gd name="connsiteX757" fmla="*/ 2792358 w 15345311"/>
                <a:gd name="connsiteY757" fmla="*/ 3288308 h 3370774"/>
                <a:gd name="connsiteX758" fmla="*/ 2815756 w 15345311"/>
                <a:gd name="connsiteY758" fmla="*/ 3314391 h 3370774"/>
                <a:gd name="connsiteX759" fmla="*/ 2862934 w 15345311"/>
                <a:gd name="connsiteY759" fmla="*/ 3314391 h 3370774"/>
                <a:gd name="connsiteX760" fmla="*/ 2884797 w 15345311"/>
                <a:gd name="connsiteY760" fmla="*/ 3289843 h 3370774"/>
                <a:gd name="connsiteX761" fmla="*/ 2917784 w 15345311"/>
                <a:gd name="connsiteY761" fmla="*/ 3285240 h 3370774"/>
                <a:gd name="connsiteX762" fmla="*/ 3284856 w 15345311"/>
                <a:gd name="connsiteY762" fmla="*/ 3271048 h 3370774"/>
                <a:gd name="connsiteX763" fmla="*/ 3360419 w 15345311"/>
                <a:gd name="connsiteY763" fmla="*/ 3279870 h 3370774"/>
                <a:gd name="connsiteX764" fmla="*/ 3519215 w 15345311"/>
                <a:gd name="connsiteY764" fmla="*/ 3258390 h 3370774"/>
                <a:gd name="connsiteX765" fmla="*/ 3558339 w 15345311"/>
                <a:gd name="connsiteY765" fmla="*/ 3279487 h 3370774"/>
                <a:gd name="connsiteX766" fmla="*/ 3936151 w 15345311"/>
                <a:gd name="connsiteY766" fmla="*/ 3259925 h 3370774"/>
                <a:gd name="connsiteX767" fmla="*/ 3978727 w 15345311"/>
                <a:gd name="connsiteY767" fmla="*/ 3270281 h 3370774"/>
                <a:gd name="connsiteX768" fmla="*/ 4256812 w 15345311"/>
                <a:gd name="connsiteY768" fmla="*/ 3266829 h 3370774"/>
                <a:gd name="connsiteX769" fmla="*/ 4370731 w 15345311"/>
                <a:gd name="connsiteY769" fmla="*/ 3255705 h 3370774"/>
                <a:gd name="connsiteX770" fmla="*/ 4582459 w 15345311"/>
                <a:gd name="connsiteY770" fmla="*/ 3241897 h 3370774"/>
                <a:gd name="connsiteX771" fmla="*/ 4778461 w 15345311"/>
                <a:gd name="connsiteY771" fmla="*/ 3254555 h 3370774"/>
                <a:gd name="connsiteX772" fmla="*/ 4827558 w 15345311"/>
                <a:gd name="connsiteY772" fmla="*/ 3240363 h 3370774"/>
                <a:gd name="connsiteX773" fmla="*/ 4953751 w 15345311"/>
                <a:gd name="connsiteY773" fmla="*/ 3223102 h 3370774"/>
                <a:gd name="connsiteX774" fmla="*/ 4899668 w 15345311"/>
                <a:gd name="connsiteY774" fmla="*/ 3256089 h 3370774"/>
                <a:gd name="connsiteX775" fmla="*/ 5211891 w 15345311"/>
                <a:gd name="connsiteY775" fmla="*/ 3253788 h 3370774"/>
                <a:gd name="connsiteX776" fmla="*/ 5085697 w 15345311"/>
                <a:gd name="connsiteY776" fmla="*/ 3185129 h 3370774"/>
                <a:gd name="connsiteX777" fmla="*/ 4827941 w 15345311"/>
                <a:gd name="connsiteY777" fmla="*/ 3218116 h 3370774"/>
                <a:gd name="connsiteX778" fmla="*/ 4827941 w 15345311"/>
                <a:gd name="connsiteY778" fmla="*/ 3240363 h 3370774"/>
                <a:gd name="connsiteX779" fmla="*/ 4765804 w 15345311"/>
                <a:gd name="connsiteY779" fmla="*/ 3240746 h 3370774"/>
                <a:gd name="connsiteX780" fmla="*/ 4740872 w 15345311"/>
                <a:gd name="connsiteY780" fmla="*/ 3211979 h 3370774"/>
                <a:gd name="connsiteX781" fmla="*/ 4678351 w 15345311"/>
                <a:gd name="connsiteY781" fmla="*/ 3228856 h 3370774"/>
                <a:gd name="connsiteX782" fmla="*/ 4582843 w 15345311"/>
                <a:gd name="connsiteY782" fmla="*/ 3200088 h 3370774"/>
                <a:gd name="connsiteX783" fmla="*/ 4397964 w 15345311"/>
                <a:gd name="connsiteY783" fmla="*/ 3226555 h 3370774"/>
                <a:gd name="connsiteX784" fmla="*/ 4339279 w 15345311"/>
                <a:gd name="connsiteY784" fmla="*/ 3208910 h 3370774"/>
                <a:gd name="connsiteX785" fmla="*/ 4256812 w 15345311"/>
                <a:gd name="connsiteY785" fmla="*/ 3227705 h 3370774"/>
                <a:gd name="connsiteX786" fmla="*/ 4205798 w 15345311"/>
                <a:gd name="connsiteY786" fmla="*/ 3198554 h 3370774"/>
                <a:gd name="connsiteX787" fmla="*/ 3862123 w 15345311"/>
                <a:gd name="connsiteY787" fmla="*/ 3222719 h 3370774"/>
                <a:gd name="connsiteX788" fmla="*/ 3596312 w 15345311"/>
                <a:gd name="connsiteY788" fmla="*/ 3227322 h 3370774"/>
                <a:gd name="connsiteX789" fmla="*/ 3418337 w 15345311"/>
                <a:gd name="connsiteY789" fmla="*/ 3213897 h 3370774"/>
                <a:gd name="connsiteX790" fmla="*/ 3208911 w 15345311"/>
                <a:gd name="connsiteY790" fmla="*/ 3225020 h 3370774"/>
                <a:gd name="connsiteX791" fmla="*/ 2989895 w 15345311"/>
                <a:gd name="connsiteY791" fmla="*/ 3208527 h 3370774"/>
                <a:gd name="connsiteX792" fmla="*/ 2934277 w 15345311"/>
                <a:gd name="connsiteY792" fmla="*/ 3225020 h 3370774"/>
                <a:gd name="connsiteX793" fmla="*/ 2909729 w 15345311"/>
                <a:gd name="connsiteY793" fmla="*/ 3215431 h 3370774"/>
                <a:gd name="connsiteX794" fmla="*/ 2784303 w 15345311"/>
                <a:gd name="connsiteY794" fmla="*/ 3227705 h 3370774"/>
                <a:gd name="connsiteX795" fmla="*/ 2694165 w 15345311"/>
                <a:gd name="connsiteY795" fmla="*/ 3155595 h 3370774"/>
                <a:gd name="connsiteX796" fmla="*/ 2562986 w 15345311"/>
                <a:gd name="connsiteY796" fmla="*/ 3223102 h 3370774"/>
                <a:gd name="connsiteX797" fmla="*/ 2316353 w 15345311"/>
                <a:gd name="connsiteY797" fmla="*/ 3223102 h 3370774"/>
                <a:gd name="connsiteX798" fmla="*/ 2429889 w 15345311"/>
                <a:gd name="connsiteY798" fmla="*/ 3193184 h 3370774"/>
                <a:gd name="connsiteX799" fmla="*/ 2416464 w 15345311"/>
                <a:gd name="connsiteY799" fmla="*/ 3183211 h 3370774"/>
                <a:gd name="connsiteX800" fmla="*/ 2316737 w 15345311"/>
                <a:gd name="connsiteY800" fmla="*/ 3191266 h 3370774"/>
                <a:gd name="connsiteX801" fmla="*/ 2263038 w 15345311"/>
                <a:gd name="connsiteY801" fmla="*/ 3177842 h 3370774"/>
                <a:gd name="connsiteX802" fmla="*/ 2176735 w 15345311"/>
                <a:gd name="connsiteY802" fmla="*/ 3208143 h 3370774"/>
                <a:gd name="connsiteX803" fmla="*/ 2088899 w 15345311"/>
                <a:gd name="connsiteY803" fmla="*/ 3171321 h 3370774"/>
                <a:gd name="connsiteX804" fmla="*/ 2068570 w 15345311"/>
                <a:gd name="connsiteY804" fmla="*/ 3224253 h 3370774"/>
                <a:gd name="connsiteX805" fmla="*/ 1962322 w 15345311"/>
                <a:gd name="connsiteY805" fmla="*/ 3224253 h 3370774"/>
                <a:gd name="connsiteX806" fmla="*/ 1960404 w 15345311"/>
                <a:gd name="connsiteY806" fmla="*/ 3195486 h 3370774"/>
                <a:gd name="connsiteX807" fmla="*/ 1965774 w 15345311"/>
                <a:gd name="connsiteY807" fmla="*/ 3197787 h 3370774"/>
                <a:gd name="connsiteX808" fmla="*/ 1996843 w 15345311"/>
                <a:gd name="connsiteY808" fmla="*/ 3187431 h 3370774"/>
                <a:gd name="connsiteX809" fmla="*/ 1984952 w 15345311"/>
                <a:gd name="connsiteY809" fmla="*/ 3182828 h 3370774"/>
                <a:gd name="connsiteX810" fmla="*/ 1960404 w 15345311"/>
                <a:gd name="connsiteY810" fmla="*/ 3195486 h 3370774"/>
                <a:gd name="connsiteX811" fmla="*/ 1852239 w 15345311"/>
                <a:gd name="connsiteY811" fmla="*/ 3166335 h 3370774"/>
                <a:gd name="connsiteX812" fmla="*/ 1612510 w 15345311"/>
                <a:gd name="connsiteY812" fmla="*/ 3174773 h 3370774"/>
                <a:gd name="connsiteX813" fmla="*/ 1518920 w 15345311"/>
                <a:gd name="connsiteY813" fmla="*/ 3223870 h 3370774"/>
                <a:gd name="connsiteX814" fmla="*/ 1494372 w 15345311"/>
                <a:gd name="connsiteY814" fmla="*/ 3165184 h 3370774"/>
                <a:gd name="connsiteX815" fmla="*/ 1300671 w 15345311"/>
                <a:gd name="connsiteY815" fmla="*/ 3165184 h 3370774"/>
                <a:gd name="connsiteX816" fmla="*/ 1354370 w 15345311"/>
                <a:gd name="connsiteY816" fmla="*/ 3143321 h 3370774"/>
                <a:gd name="connsiteX817" fmla="*/ 1518153 w 15345311"/>
                <a:gd name="connsiteY817" fmla="*/ 3137184 h 3370774"/>
                <a:gd name="connsiteX818" fmla="*/ 1582976 w 15345311"/>
                <a:gd name="connsiteY818" fmla="*/ 3156362 h 3370774"/>
                <a:gd name="connsiteX819" fmla="*/ 1681552 w 15345311"/>
                <a:gd name="connsiteY819" fmla="*/ 3103813 h 3370774"/>
                <a:gd name="connsiteX820" fmla="*/ 1769772 w 15345311"/>
                <a:gd name="connsiteY820" fmla="*/ 3123759 h 3370774"/>
                <a:gd name="connsiteX821" fmla="*/ 1812348 w 15345311"/>
                <a:gd name="connsiteY821" fmla="*/ 3114553 h 3370774"/>
                <a:gd name="connsiteX822" fmla="*/ 2006048 w 15345311"/>
                <a:gd name="connsiteY822" fmla="*/ 3133348 h 3370774"/>
                <a:gd name="connsiteX823" fmla="*/ 2061666 w 15345311"/>
                <a:gd name="connsiteY823" fmla="*/ 3103046 h 3370774"/>
                <a:gd name="connsiteX824" fmla="*/ 2150269 w 15345311"/>
                <a:gd name="connsiteY824" fmla="*/ 3123375 h 3370774"/>
                <a:gd name="connsiteX825" fmla="*/ 2225065 w 15345311"/>
                <a:gd name="connsiteY825" fmla="*/ 3107649 h 3370774"/>
                <a:gd name="connsiteX826" fmla="*/ 2407642 w 15345311"/>
                <a:gd name="connsiteY826" fmla="*/ 3135266 h 3370774"/>
                <a:gd name="connsiteX827" fmla="*/ 2479368 w 15345311"/>
                <a:gd name="connsiteY827" fmla="*/ 3107266 h 3370774"/>
                <a:gd name="connsiteX828" fmla="*/ 2667316 w 15345311"/>
                <a:gd name="connsiteY828" fmla="*/ 3118389 h 3370774"/>
                <a:gd name="connsiteX829" fmla="*/ 2923921 w 15345311"/>
                <a:gd name="connsiteY829" fmla="*/ 3098060 h 3370774"/>
                <a:gd name="connsiteX830" fmla="*/ 3205075 w 15345311"/>
                <a:gd name="connsiteY830" fmla="*/ 3127978 h 3370774"/>
                <a:gd name="connsiteX831" fmla="*/ 3236144 w 15345311"/>
                <a:gd name="connsiteY831" fmla="*/ 3094224 h 3370774"/>
                <a:gd name="connsiteX832" fmla="*/ 3643107 w 15345311"/>
                <a:gd name="connsiteY832" fmla="*/ 3121074 h 3370774"/>
                <a:gd name="connsiteX833" fmla="*/ 4011713 w 15345311"/>
                <a:gd name="connsiteY833" fmla="*/ 3106498 h 3370774"/>
                <a:gd name="connsiteX834" fmla="*/ 4036262 w 15345311"/>
                <a:gd name="connsiteY834" fmla="*/ 3078498 h 3370774"/>
                <a:gd name="connsiteX835" fmla="*/ 4063878 w 15345311"/>
                <a:gd name="connsiteY835" fmla="*/ 3086169 h 3370774"/>
                <a:gd name="connsiteX836" fmla="*/ 4243387 w 15345311"/>
                <a:gd name="connsiteY836" fmla="*/ 3077731 h 3370774"/>
                <a:gd name="connsiteX837" fmla="*/ 4290949 w 15345311"/>
                <a:gd name="connsiteY837" fmla="*/ 3062772 h 3370774"/>
                <a:gd name="connsiteX838" fmla="*/ 4296319 w 15345311"/>
                <a:gd name="connsiteY838" fmla="*/ 3065073 h 3370774"/>
                <a:gd name="connsiteX839" fmla="*/ 4327388 w 15345311"/>
                <a:gd name="connsiteY839" fmla="*/ 3054717 h 3370774"/>
                <a:gd name="connsiteX840" fmla="*/ 4315498 w 15345311"/>
                <a:gd name="connsiteY840" fmla="*/ 3050114 h 3370774"/>
                <a:gd name="connsiteX841" fmla="*/ 4290949 w 15345311"/>
                <a:gd name="connsiteY841" fmla="*/ 3062772 h 3370774"/>
                <a:gd name="connsiteX842" fmla="*/ 4155934 w 15345311"/>
                <a:gd name="connsiteY842" fmla="*/ 3049347 h 3370774"/>
                <a:gd name="connsiteX843" fmla="*/ 4023988 w 15345311"/>
                <a:gd name="connsiteY843" fmla="*/ 3048963 h 3370774"/>
                <a:gd name="connsiteX844" fmla="*/ 3943822 w 15345311"/>
                <a:gd name="connsiteY844" fmla="*/ 3064306 h 3370774"/>
                <a:gd name="connsiteX845" fmla="*/ 3897027 w 15345311"/>
                <a:gd name="connsiteY845" fmla="*/ 3090005 h 3370774"/>
                <a:gd name="connsiteX846" fmla="*/ 3824917 w 15345311"/>
                <a:gd name="connsiteY846" fmla="*/ 3090772 h 3370774"/>
                <a:gd name="connsiteX847" fmla="*/ 3887822 w 15345311"/>
                <a:gd name="connsiteY847" fmla="*/ 3063156 h 3370774"/>
                <a:gd name="connsiteX848" fmla="*/ 3655765 w 15345311"/>
                <a:gd name="connsiteY848" fmla="*/ 3077347 h 3370774"/>
                <a:gd name="connsiteX849" fmla="*/ 3505407 w 15345311"/>
                <a:gd name="connsiteY849" fmla="*/ 3076964 h 3370774"/>
                <a:gd name="connsiteX850" fmla="*/ 3437899 w 15345311"/>
                <a:gd name="connsiteY850" fmla="*/ 3050881 h 3370774"/>
                <a:gd name="connsiteX851" fmla="*/ 3129129 w 15345311"/>
                <a:gd name="connsiteY851" fmla="*/ 3078115 h 3370774"/>
                <a:gd name="connsiteX852" fmla="*/ 2875975 w 15345311"/>
                <a:gd name="connsiteY852" fmla="*/ 3064306 h 3370774"/>
                <a:gd name="connsiteX853" fmla="*/ 2626658 w 15345311"/>
                <a:gd name="connsiteY853" fmla="*/ 3051265 h 3370774"/>
                <a:gd name="connsiteX854" fmla="*/ 2385779 w 15345311"/>
                <a:gd name="connsiteY854" fmla="*/ 3048580 h 3370774"/>
                <a:gd name="connsiteX855" fmla="*/ 2302545 w 15345311"/>
                <a:gd name="connsiteY855" fmla="*/ 3066224 h 3370774"/>
                <a:gd name="connsiteX856" fmla="*/ 2243859 w 15345311"/>
                <a:gd name="connsiteY856" fmla="*/ 3048963 h 3370774"/>
                <a:gd name="connsiteX857" fmla="*/ 2051309 w 15345311"/>
                <a:gd name="connsiteY857" fmla="*/ 3074662 h 3370774"/>
                <a:gd name="connsiteX858" fmla="*/ 1971144 w 15345311"/>
                <a:gd name="connsiteY858" fmla="*/ 3047046 h 3370774"/>
                <a:gd name="connsiteX859" fmla="*/ 1882157 w 15345311"/>
                <a:gd name="connsiteY859" fmla="*/ 3066224 h 3370774"/>
                <a:gd name="connsiteX860" fmla="*/ 1827307 w 15345311"/>
                <a:gd name="connsiteY860" fmla="*/ 3050114 h 3370774"/>
                <a:gd name="connsiteX861" fmla="*/ 1781279 w 15345311"/>
                <a:gd name="connsiteY861" fmla="*/ 3066607 h 3370774"/>
                <a:gd name="connsiteX862" fmla="*/ 1710703 w 15345311"/>
                <a:gd name="connsiteY862" fmla="*/ 3052799 h 3370774"/>
                <a:gd name="connsiteX863" fmla="*/ 1681935 w 15345311"/>
                <a:gd name="connsiteY863" fmla="*/ 3061238 h 3370774"/>
                <a:gd name="connsiteX864" fmla="*/ 1547304 w 15345311"/>
                <a:gd name="connsiteY864" fmla="*/ 3050498 h 3370774"/>
                <a:gd name="connsiteX865" fmla="*/ 1429549 w 15345311"/>
                <a:gd name="connsiteY865" fmla="*/ 3063156 h 3370774"/>
                <a:gd name="connsiteX866" fmla="*/ 1236232 w 15345311"/>
                <a:gd name="connsiteY866" fmla="*/ 3044361 h 3370774"/>
                <a:gd name="connsiteX867" fmla="*/ 1339028 w 15345311"/>
                <a:gd name="connsiteY867" fmla="*/ 3000634 h 3370774"/>
                <a:gd name="connsiteX868" fmla="*/ 1708401 w 15345311"/>
                <a:gd name="connsiteY868" fmla="*/ 3019429 h 3370774"/>
                <a:gd name="connsiteX869" fmla="*/ 1750977 w 15345311"/>
                <a:gd name="connsiteY869" fmla="*/ 3006004 h 3370774"/>
                <a:gd name="connsiteX870" fmla="*/ 1940842 w 15345311"/>
                <a:gd name="connsiteY870" fmla="*/ 3020580 h 3370774"/>
                <a:gd name="connsiteX871" fmla="*/ 2006432 w 15345311"/>
                <a:gd name="connsiteY871" fmla="*/ 2995264 h 3370774"/>
                <a:gd name="connsiteX872" fmla="*/ 2318271 w 15345311"/>
                <a:gd name="connsiteY872" fmla="*/ 3020963 h 3370774"/>
                <a:gd name="connsiteX873" fmla="*/ 2411094 w 15345311"/>
                <a:gd name="connsiteY873" fmla="*/ 2987209 h 3370774"/>
                <a:gd name="connsiteX874" fmla="*/ 2505835 w 15345311"/>
                <a:gd name="connsiteY874" fmla="*/ 3001018 h 3370774"/>
                <a:gd name="connsiteX875" fmla="*/ 2590603 w 15345311"/>
                <a:gd name="connsiteY875" fmla="*/ 3001785 h 3370774"/>
                <a:gd name="connsiteX876" fmla="*/ 2699152 w 15345311"/>
                <a:gd name="connsiteY876" fmla="*/ 3004853 h 3370774"/>
                <a:gd name="connsiteX877" fmla="*/ 2788139 w 15345311"/>
                <a:gd name="connsiteY877" fmla="*/ 3001018 h 3370774"/>
                <a:gd name="connsiteX878" fmla="*/ 2872140 w 15345311"/>
                <a:gd name="connsiteY878" fmla="*/ 2999867 h 3370774"/>
                <a:gd name="connsiteX879" fmla="*/ 2952305 w 15345311"/>
                <a:gd name="connsiteY879" fmla="*/ 2995264 h 3370774"/>
                <a:gd name="connsiteX880" fmla="*/ 3035539 w 15345311"/>
                <a:gd name="connsiteY880" fmla="*/ 3003703 h 3370774"/>
                <a:gd name="connsiteX881" fmla="*/ 3323597 w 15345311"/>
                <a:gd name="connsiteY881" fmla="*/ 2991045 h 3370774"/>
                <a:gd name="connsiteX882" fmla="*/ 3479324 w 15345311"/>
                <a:gd name="connsiteY882" fmla="*/ 3006771 h 3370774"/>
                <a:gd name="connsiteX883" fmla="*/ 3491215 w 15345311"/>
                <a:gd name="connsiteY883" fmla="*/ 2994114 h 3370774"/>
                <a:gd name="connsiteX884" fmla="*/ 3388803 w 15345311"/>
                <a:gd name="connsiteY884" fmla="*/ 2975703 h 3370774"/>
                <a:gd name="connsiteX885" fmla="*/ 3246116 w 15345311"/>
                <a:gd name="connsiteY885" fmla="*/ 2963812 h 3370774"/>
                <a:gd name="connsiteX886" fmla="*/ 2966881 w 15345311"/>
                <a:gd name="connsiteY886" fmla="*/ 2956908 h 3370774"/>
                <a:gd name="connsiteX887" fmla="*/ 2922003 w 15345311"/>
                <a:gd name="connsiteY887" fmla="*/ 2903209 h 3370774"/>
                <a:gd name="connsiteX888" fmla="*/ 2764741 w 15345311"/>
                <a:gd name="connsiteY888" fmla="*/ 2903209 h 3370774"/>
                <a:gd name="connsiteX889" fmla="*/ 2538821 w 15345311"/>
                <a:gd name="connsiteY889" fmla="*/ 2836852 h 3370774"/>
                <a:gd name="connsiteX890" fmla="*/ 2538821 w 15345311"/>
                <a:gd name="connsiteY890" fmla="*/ 2802331 h 3370774"/>
                <a:gd name="connsiteX891" fmla="*/ 2719864 w 15345311"/>
                <a:gd name="connsiteY891" fmla="*/ 2791207 h 3370774"/>
                <a:gd name="connsiteX892" fmla="*/ 2917784 w 15345311"/>
                <a:gd name="connsiteY892" fmla="*/ 2795043 h 3370774"/>
                <a:gd name="connsiteX893" fmla="*/ 3089238 w 15345311"/>
                <a:gd name="connsiteY893" fmla="*/ 2781618 h 3370774"/>
                <a:gd name="connsiteX894" fmla="*/ 3143321 w 15345311"/>
                <a:gd name="connsiteY894" fmla="*/ 2810002 h 3370774"/>
                <a:gd name="connsiteX895" fmla="*/ 3388803 w 15345311"/>
                <a:gd name="connsiteY895" fmla="*/ 2784303 h 3370774"/>
                <a:gd name="connsiteX896" fmla="*/ 3470502 w 15345311"/>
                <a:gd name="connsiteY896" fmla="*/ 2804632 h 3370774"/>
                <a:gd name="connsiteX897" fmla="*/ 3409515 w 15345311"/>
                <a:gd name="connsiteY897" fmla="*/ 2754002 h 3370774"/>
                <a:gd name="connsiteX898" fmla="*/ 2859482 w 15345311"/>
                <a:gd name="connsiteY898" fmla="*/ 2754385 h 3370774"/>
                <a:gd name="connsiteX899" fmla="*/ 2794276 w 15345311"/>
                <a:gd name="connsiteY899" fmla="*/ 2764358 h 3370774"/>
                <a:gd name="connsiteX900" fmla="*/ 2648905 w 15345311"/>
                <a:gd name="connsiteY900" fmla="*/ 2745947 h 3370774"/>
                <a:gd name="connsiteX901" fmla="*/ 2755152 w 15345311"/>
                <a:gd name="connsiteY901" fmla="*/ 2707590 h 3370774"/>
                <a:gd name="connsiteX902" fmla="*/ 2892469 w 15345311"/>
                <a:gd name="connsiteY902" fmla="*/ 2707590 h 3370774"/>
                <a:gd name="connsiteX903" fmla="*/ 2832249 w 15345311"/>
                <a:gd name="connsiteY903" fmla="*/ 2684960 h 3370774"/>
                <a:gd name="connsiteX904" fmla="*/ 2538054 w 15345311"/>
                <a:gd name="connsiteY904" fmla="*/ 2686110 h 3370774"/>
                <a:gd name="connsiteX905" fmla="*/ 2437560 w 15345311"/>
                <a:gd name="connsiteY905" fmla="*/ 2691480 h 3370774"/>
                <a:gd name="connsiteX906" fmla="*/ 2236188 w 15345311"/>
                <a:gd name="connsiteY906" fmla="*/ 2677289 h 3370774"/>
                <a:gd name="connsiteX907" fmla="*/ 2201667 w 15345311"/>
                <a:gd name="connsiteY907" fmla="*/ 2770495 h 3370774"/>
                <a:gd name="connsiteX908" fmla="*/ 1947747 w 15345311"/>
                <a:gd name="connsiteY908" fmla="*/ 2775098 h 3370774"/>
                <a:gd name="connsiteX909" fmla="*/ 1886760 w 15345311"/>
                <a:gd name="connsiteY909" fmla="*/ 2737892 h 3370774"/>
                <a:gd name="connsiteX910" fmla="*/ 2072405 w 15345311"/>
                <a:gd name="connsiteY910" fmla="*/ 2717946 h 3370774"/>
                <a:gd name="connsiteX911" fmla="*/ 2072405 w 15345311"/>
                <a:gd name="connsiteY911" fmla="*/ 2678823 h 3370774"/>
                <a:gd name="connsiteX912" fmla="*/ 1823471 w 15345311"/>
                <a:gd name="connsiteY912" fmla="*/ 2694549 h 3370774"/>
                <a:gd name="connsiteX913" fmla="*/ 1431467 w 15345311"/>
                <a:gd name="connsiteY913" fmla="*/ 2691097 h 3370774"/>
                <a:gd name="connsiteX914" fmla="*/ 1124998 w 15345311"/>
                <a:gd name="connsiteY914" fmla="*/ 2657727 h 3370774"/>
                <a:gd name="connsiteX915" fmla="*/ 1124998 w 15345311"/>
                <a:gd name="connsiteY915" fmla="*/ 2640466 h 3370774"/>
                <a:gd name="connsiteX916" fmla="*/ 1159903 w 15345311"/>
                <a:gd name="connsiteY916" fmla="*/ 2635480 h 3370774"/>
                <a:gd name="connsiteX917" fmla="*/ 1422645 w 15345311"/>
                <a:gd name="connsiteY917" fmla="*/ 2643151 h 3370774"/>
                <a:gd name="connsiteX918" fmla="*/ 1671196 w 15345311"/>
                <a:gd name="connsiteY918" fmla="*/ 2623973 h 3370774"/>
                <a:gd name="connsiteX919" fmla="*/ 1778210 w 15345311"/>
                <a:gd name="connsiteY919" fmla="*/ 2621671 h 3370774"/>
                <a:gd name="connsiteX920" fmla="*/ 2050926 w 15345311"/>
                <a:gd name="connsiteY920" fmla="*/ 2613233 h 3370774"/>
                <a:gd name="connsiteX921" fmla="*/ 1937007 w 15345311"/>
                <a:gd name="connsiteY921" fmla="*/ 2594055 h 3370774"/>
                <a:gd name="connsiteX922" fmla="*/ 1725662 w 15345311"/>
                <a:gd name="connsiteY922" fmla="*/ 2608630 h 3370774"/>
                <a:gd name="connsiteX923" fmla="*/ 1562647 w 15345311"/>
                <a:gd name="connsiteY923" fmla="*/ 2566821 h 3370774"/>
                <a:gd name="connsiteX924" fmla="*/ 1671963 w 15345311"/>
                <a:gd name="connsiteY924" fmla="*/ 2517341 h 3370774"/>
                <a:gd name="connsiteX925" fmla="*/ 1726813 w 15345311"/>
                <a:gd name="connsiteY925" fmla="*/ 2535753 h 3370774"/>
                <a:gd name="connsiteX926" fmla="*/ 1805060 w 15345311"/>
                <a:gd name="connsiteY926" fmla="*/ 2516574 h 3370774"/>
                <a:gd name="connsiteX927" fmla="*/ 1887527 w 15345311"/>
                <a:gd name="connsiteY927" fmla="*/ 2534602 h 3370774"/>
                <a:gd name="connsiteX928" fmla="*/ 1925883 w 15345311"/>
                <a:gd name="connsiteY928" fmla="*/ 2523862 h 3370774"/>
                <a:gd name="connsiteX929" fmla="*/ 2030213 w 15345311"/>
                <a:gd name="connsiteY929" fmla="*/ 2526164 h 3370774"/>
                <a:gd name="connsiteX930" fmla="*/ 2102707 w 15345311"/>
                <a:gd name="connsiteY930" fmla="*/ 2532684 h 3370774"/>
                <a:gd name="connsiteX931" fmla="*/ 2218544 w 15345311"/>
                <a:gd name="connsiteY931" fmla="*/ 2523862 h 3370774"/>
                <a:gd name="connsiteX932" fmla="*/ 2326326 w 15345311"/>
                <a:gd name="connsiteY932" fmla="*/ 2539972 h 3370774"/>
                <a:gd name="connsiteX933" fmla="*/ 2266106 w 15345311"/>
                <a:gd name="connsiteY933" fmla="*/ 2491643 h 3370774"/>
                <a:gd name="connsiteX934" fmla="*/ 1666593 w 15345311"/>
                <a:gd name="connsiteY934" fmla="*/ 2489725 h 3370774"/>
                <a:gd name="connsiteX935" fmla="*/ 1598702 w 15345311"/>
                <a:gd name="connsiteY935" fmla="*/ 2445615 h 3370774"/>
                <a:gd name="connsiteX936" fmla="*/ 1560729 w 15345311"/>
                <a:gd name="connsiteY936" fmla="*/ 2458656 h 3370774"/>
                <a:gd name="connsiteX937" fmla="*/ 1530427 w 15345311"/>
                <a:gd name="connsiteY937" fmla="*/ 2447916 h 3370774"/>
                <a:gd name="connsiteX938" fmla="*/ 1350918 w 15345311"/>
                <a:gd name="connsiteY938" fmla="*/ 2435258 h 3370774"/>
                <a:gd name="connsiteX939" fmla="*/ 1418809 w 15345311"/>
                <a:gd name="connsiteY939" fmla="*/ 2426437 h 3370774"/>
                <a:gd name="connsiteX940" fmla="*/ 1418809 w 15345311"/>
                <a:gd name="connsiteY940" fmla="*/ 2380409 h 3370774"/>
                <a:gd name="connsiteX941" fmla="*/ 1342096 w 15345311"/>
                <a:gd name="connsiteY941" fmla="*/ 2395368 h 3370774"/>
                <a:gd name="connsiteX942" fmla="*/ 1256945 w 15345311"/>
                <a:gd name="connsiteY942" fmla="*/ 2373121 h 3370774"/>
                <a:gd name="connsiteX943" fmla="*/ 1327904 w 15345311"/>
                <a:gd name="connsiteY943" fmla="*/ 2341669 h 3370774"/>
                <a:gd name="connsiteX944" fmla="*/ 1762868 w 15345311"/>
                <a:gd name="connsiteY944" fmla="*/ 2341669 h 3370774"/>
                <a:gd name="connsiteX945" fmla="*/ 1599469 w 15345311"/>
                <a:gd name="connsiteY945" fmla="*/ 2326326 h 3370774"/>
                <a:gd name="connsiteX946" fmla="*/ 1552290 w 15345311"/>
                <a:gd name="connsiteY946" fmla="*/ 2309833 h 3370774"/>
                <a:gd name="connsiteX947" fmla="*/ 1480180 w 15345311"/>
                <a:gd name="connsiteY947" fmla="*/ 2322874 h 3370774"/>
                <a:gd name="connsiteX948" fmla="*/ 1436837 w 15345311"/>
                <a:gd name="connsiteY948" fmla="*/ 2312518 h 3370774"/>
                <a:gd name="connsiteX949" fmla="*/ 1131519 w 15345311"/>
                <a:gd name="connsiteY949" fmla="*/ 2301010 h 3370774"/>
                <a:gd name="connsiteX950" fmla="*/ 1102751 w 15345311"/>
                <a:gd name="connsiteY950" fmla="*/ 2311750 h 3370774"/>
                <a:gd name="connsiteX951" fmla="*/ 1050203 w 15345311"/>
                <a:gd name="connsiteY951" fmla="*/ 2292572 h 3370774"/>
                <a:gd name="connsiteX952" fmla="*/ 1089327 w 15345311"/>
                <a:gd name="connsiteY952" fmla="*/ 2265339 h 3370774"/>
                <a:gd name="connsiteX953" fmla="*/ 1027572 w 15345311"/>
                <a:gd name="connsiteY953" fmla="*/ 2238106 h 3370774"/>
                <a:gd name="connsiteX954" fmla="*/ 983462 w 15345311"/>
                <a:gd name="connsiteY954" fmla="*/ 2284134 h 3370774"/>
                <a:gd name="connsiteX955" fmla="*/ 842694 w 15345311"/>
                <a:gd name="connsiteY955" fmla="*/ 2255366 h 3370774"/>
                <a:gd name="connsiteX956" fmla="*/ 649377 w 15345311"/>
                <a:gd name="connsiteY956" fmla="*/ 2255366 h 3370774"/>
                <a:gd name="connsiteX957" fmla="*/ 591842 w 15345311"/>
                <a:gd name="connsiteY957" fmla="*/ 2277613 h 3370774"/>
                <a:gd name="connsiteX958" fmla="*/ 579951 w 15345311"/>
                <a:gd name="connsiteY958" fmla="*/ 2254983 h 3370774"/>
                <a:gd name="connsiteX959" fmla="*/ 497485 w 15345311"/>
                <a:gd name="connsiteY959" fmla="*/ 2252298 h 3370774"/>
                <a:gd name="connsiteX960" fmla="*/ 438416 w 15345311"/>
                <a:gd name="connsiteY960" fmla="*/ 2236571 h 3370774"/>
                <a:gd name="connsiteX961" fmla="*/ 356716 w 15345311"/>
                <a:gd name="connsiteY961" fmla="*/ 2253065 h 3370774"/>
                <a:gd name="connsiteX962" fmla="*/ 327949 w 15345311"/>
                <a:gd name="connsiteY962" fmla="*/ 2238106 h 3370774"/>
                <a:gd name="connsiteX963" fmla="*/ 276551 w 15345311"/>
                <a:gd name="connsiteY963" fmla="*/ 2245010 h 3370774"/>
                <a:gd name="connsiteX964" fmla="*/ 4742790 w 15345311"/>
                <a:gd name="connsiteY964" fmla="*/ 3057018 h 3370774"/>
                <a:gd name="connsiteX965" fmla="*/ 4750077 w 15345311"/>
                <a:gd name="connsiteY965" fmla="*/ 3060087 h 3370774"/>
                <a:gd name="connsiteX966" fmla="*/ 4781146 w 15345311"/>
                <a:gd name="connsiteY966" fmla="*/ 3049731 h 3370774"/>
                <a:gd name="connsiteX967" fmla="*/ 4769255 w 15345311"/>
                <a:gd name="connsiteY967" fmla="*/ 3045128 h 3370774"/>
                <a:gd name="connsiteX968" fmla="*/ 4750461 w 15345311"/>
                <a:gd name="connsiteY968" fmla="*/ 3059703 h 3370774"/>
                <a:gd name="connsiteX969" fmla="*/ 4743173 w 15345311"/>
                <a:gd name="connsiteY969" fmla="*/ 3056635 h 3370774"/>
                <a:gd name="connsiteX970" fmla="*/ 4712105 w 15345311"/>
                <a:gd name="connsiteY970" fmla="*/ 3066991 h 3370774"/>
                <a:gd name="connsiteX971" fmla="*/ 4723995 w 15345311"/>
                <a:gd name="connsiteY971" fmla="*/ 3071594 h 3370774"/>
                <a:gd name="connsiteX972" fmla="*/ 4742790 w 15345311"/>
                <a:gd name="connsiteY972" fmla="*/ 3057018 h 3370774"/>
                <a:gd name="connsiteX973" fmla="*/ 13806062 w 15345311"/>
                <a:gd name="connsiteY973" fmla="*/ 2571808 h 3370774"/>
                <a:gd name="connsiteX974" fmla="*/ 13798775 w 15345311"/>
                <a:gd name="connsiteY974" fmla="*/ 2568739 h 3370774"/>
                <a:gd name="connsiteX975" fmla="*/ 13767706 w 15345311"/>
                <a:gd name="connsiteY975" fmla="*/ 2579096 h 3370774"/>
                <a:gd name="connsiteX976" fmla="*/ 13779596 w 15345311"/>
                <a:gd name="connsiteY976" fmla="*/ 2583698 h 3370774"/>
                <a:gd name="connsiteX977" fmla="*/ 13798391 w 15345311"/>
                <a:gd name="connsiteY977" fmla="*/ 2569123 h 3370774"/>
                <a:gd name="connsiteX978" fmla="*/ 13805678 w 15345311"/>
                <a:gd name="connsiteY978" fmla="*/ 2572191 h 3370774"/>
                <a:gd name="connsiteX979" fmla="*/ 13836747 w 15345311"/>
                <a:gd name="connsiteY979" fmla="*/ 2561835 h 3370774"/>
                <a:gd name="connsiteX980" fmla="*/ 13824857 w 15345311"/>
                <a:gd name="connsiteY980" fmla="*/ 2557232 h 3370774"/>
                <a:gd name="connsiteX981" fmla="*/ 13806062 w 15345311"/>
                <a:gd name="connsiteY981" fmla="*/ 2571808 h 3370774"/>
                <a:gd name="connsiteX982" fmla="*/ 3183595 w 15345311"/>
                <a:gd name="connsiteY982" fmla="*/ 217098 h 3370774"/>
                <a:gd name="connsiteX983" fmla="*/ 3176307 w 15345311"/>
                <a:gd name="connsiteY983" fmla="*/ 220167 h 3370774"/>
                <a:gd name="connsiteX984" fmla="*/ 3202773 w 15345311"/>
                <a:gd name="connsiteY984" fmla="*/ 232441 h 3370774"/>
                <a:gd name="connsiteX985" fmla="*/ 3214664 w 15345311"/>
                <a:gd name="connsiteY985" fmla="*/ 227838 h 3370774"/>
                <a:gd name="connsiteX986" fmla="*/ 3176691 w 15345311"/>
                <a:gd name="connsiteY986" fmla="*/ 220550 h 3370774"/>
                <a:gd name="connsiteX987" fmla="*/ 3183979 w 15345311"/>
                <a:gd name="connsiteY987" fmla="*/ 217482 h 3370774"/>
                <a:gd name="connsiteX988" fmla="*/ 3157513 w 15345311"/>
                <a:gd name="connsiteY988" fmla="*/ 205591 h 3370774"/>
                <a:gd name="connsiteX989" fmla="*/ 3145622 w 15345311"/>
                <a:gd name="connsiteY989" fmla="*/ 210194 h 3370774"/>
                <a:gd name="connsiteX990" fmla="*/ 3183595 w 15345311"/>
                <a:gd name="connsiteY990" fmla="*/ 217098 h 3370774"/>
                <a:gd name="connsiteX991" fmla="*/ 4062344 w 15345311"/>
                <a:gd name="connsiteY991" fmla="*/ 2982990 h 3370774"/>
                <a:gd name="connsiteX992" fmla="*/ 4055056 w 15345311"/>
                <a:gd name="connsiteY992" fmla="*/ 2986059 h 3370774"/>
                <a:gd name="connsiteX993" fmla="*/ 4081522 w 15345311"/>
                <a:gd name="connsiteY993" fmla="*/ 2998333 h 3370774"/>
                <a:gd name="connsiteX994" fmla="*/ 4093413 w 15345311"/>
                <a:gd name="connsiteY994" fmla="*/ 2993730 h 3370774"/>
                <a:gd name="connsiteX995" fmla="*/ 3964151 w 15345311"/>
                <a:gd name="connsiteY995" fmla="*/ 2967648 h 3370774"/>
                <a:gd name="connsiteX996" fmla="*/ 4005193 w 15345311"/>
                <a:gd name="connsiteY996" fmla="*/ 2984524 h 3370774"/>
                <a:gd name="connsiteX997" fmla="*/ 4058892 w 15345311"/>
                <a:gd name="connsiteY997" fmla="*/ 2978004 h 3370774"/>
                <a:gd name="connsiteX998" fmla="*/ 4062344 w 15345311"/>
                <a:gd name="connsiteY998" fmla="*/ 2982990 h 3370774"/>
                <a:gd name="connsiteX999" fmla="*/ 12041276 w 15345311"/>
                <a:gd name="connsiteY999" fmla="*/ 3015593 h 3370774"/>
                <a:gd name="connsiteX1000" fmla="*/ 12048564 w 15345311"/>
                <a:gd name="connsiteY1000" fmla="*/ 3012525 h 3370774"/>
                <a:gd name="connsiteX1001" fmla="*/ 12022098 w 15345311"/>
                <a:gd name="connsiteY1001" fmla="*/ 3000251 h 3370774"/>
                <a:gd name="connsiteX1002" fmla="*/ 12010208 w 15345311"/>
                <a:gd name="connsiteY1002" fmla="*/ 3004853 h 3370774"/>
                <a:gd name="connsiteX1003" fmla="*/ 12074646 w 15345311"/>
                <a:gd name="connsiteY1003" fmla="*/ 3013292 h 3370774"/>
                <a:gd name="connsiteX1004" fmla="*/ 12041660 w 15345311"/>
                <a:gd name="connsiteY1004" fmla="*/ 3014059 h 3370774"/>
                <a:gd name="connsiteX1005" fmla="*/ 12056236 w 15345311"/>
                <a:gd name="connsiteY1005" fmla="*/ 3042827 h 3370774"/>
                <a:gd name="connsiteX1006" fmla="*/ 12080784 w 15345311"/>
                <a:gd name="connsiteY1006" fmla="*/ 3041676 h 3370774"/>
                <a:gd name="connsiteX1007" fmla="*/ 12041276 w 15345311"/>
                <a:gd name="connsiteY1007" fmla="*/ 3015593 h 3370774"/>
                <a:gd name="connsiteX1008" fmla="*/ 12582871 w 15345311"/>
                <a:gd name="connsiteY1008" fmla="*/ 1858759 h 3370774"/>
                <a:gd name="connsiteX1009" fmla="*/ 12575584 w 15345311"/>
                <a:gd name="connsiteY1009" fmla="*/ 1861828 h 3370774"/>
                <a:gd name="connsiteX1010" fmla="*/ 12602049 w 15345311"/>
                <a:gd name="connsiteY1010" fmla="*/ 1874102 h 3370774"/>
                <a:gd name="connsiteX1011" fmla="*/ 12613941 w 15345311"/>
                <a:gd name="connsiteY1011" fmla="*/ 1869499 h 3370774"/>
                <a:gd name="connsiteX1012" fmla="*/ 12551036 w 15345311"/>
                <a:gd name="connsiteY1012" fmla="*/ 1861444 h 3370774"/>
                <a:gd name="connsiteX1013" fmla="*/ 12583639 w 15345311"/>
                <a:gd name="connsiteY1013" fmla="*/ 1860677 h 3370774"/>
                <a:gd name="connsiteX1014" fmla="*/ 12569063 w 15345311"/>
                <a:gd name="connsiteY1014" fmla="*/ 1816951 h 3370774"/>
                <a:gd name="connsiteX1015" fmla="*/ 12542213 w 15345311"/>
                <a:gd name="connsiteY1015" fmla="*/ 1836129 h 3370774"/>
                <a:gd name="connsiteX1016" fmla="*/ 12582871 w 15345311"/>
                <a:gd name="connsiteY1016" fmla="*/ 1858759 h 3370774"/>
                <a:gd name="connsiteX1017" fmla="*/ 11544560 w 15345311"/>
                <a:gd name="connsiteY1017" fmla="*/ 648993 h 3370774"/>
                <a:gd name="connsiteX1018" fmla="*/ 11551847 w 15345311"/>
                <a:gd name="connsiteY1018" fmla="*/ 645925 h 3370774"/>
                <a:gd name="connsiteX1019" fmla="*/ 11525381 w 15345311"/>
                <a:gd name="connsiteY1019" fmla="*/ 633650 h 3370774"/>
                <a:gd name="connsiteX1020" fmla="*/ 11513491 w 15345311"/>
                <a:gd name="connsiteY1020" fmla="*/ 638253 h 3370774"/>
                <a:gd name="connsiteX1021" fmla="*/ 11548396 w 15345311"/>
                <a:gd name="connsiteY1021" fmla="*/ 646692 h 3370774"/>
                <a:gd name="connsiteX1022" fmla="*/ 11529217 w 15345311"/>
                <a:gd name="connsiteY1022" fmla="*/ 654363 h 3370774"/>
                <a:gd name="connsiteX1023" fmla="*/ 11618971 w 15345311"/>
                <a:gd name="connsiteY1023" fmla="*/ 676993 h 3370774"/>
                <a:gd name="connsiteX1024" fmla="*/ 11623957 w 15345311"/>
                <a:gd name="connsiteY1024" fmla="*/ 648610 h 3370774"/>
                <a:gd name="connsiteX1025" fmla="*/ 11544560 w 15345311"/>
                <a:gd name="connsiteY1025" fmla="*/ 648993 h 3370774"/>
                <a:gd name="connsiteX1026" fmla="*/ 9886405 w 15345311"/>
                <a:gd name="connsiteY1026" fmla="*/ 159563 h 3370774"/>
                <a:gd name="connsiteX1027" fmla="*/ 9909035 w 15345311"/>
                <a:gd name="connsiteY1027" fmla="*/ 159180 h 3370774"/>
                <a:gd name="connsiteX1028" fmla="*/ 9893693 w 15345311"/>
                <a:gd name="connsiteY1028" fmla="*/ 112768 h 3370774"/>
                <a:gd name="connsiteX1029" fmla="*/ 9831555 w 15345311"/>
                <a:gd name="connsiteY1029" fmla="*/ 118905 h 3370774"/>
                <a:gd name="connsiteX1030" fmla="*/ 9903282 w 15345311"/>
                <a:gd name="connsiteY1030" fmla="*/ 158796 h 3370774"/>
                <a:gd name="connsiteX1031" fmla="*/ 9909419 w 15345311"/>
                <a:gd name="connsiteY1031" fmla="*/ 189098 h 3370774"/>
                <a:gd name="connsiteX1032" fmla="*/ 9981530 w 15345311"/>
                <a:gd name="connsiteY1032" fmla="*/ 186029 h 3370774"/>
                <a:gd name="connsiteX1033" fmla="*/ 9976159 w 15345311"/>
                <a:gd name="connsiteY1033" fmla="*/ 160714 h 3370774"/>
                <a:gd name="connsiteX1034" fmla="*/ 9886405 w 15345311"/>
                <a:gd name="connsiteY1034" fmla="*/ 159563 h 3370774"/>
                <a:gd name="connsiteX1035" fmla="*/ 13996695 w 15345311"/>
                <a:gd name="connsiteY1035" fmla="*/ 2213941 h 3370774"/>
                <a:gd name="connsiteX1036" fmla="*/ 13989407 w 15345311"/>
                <a:gd name="connsiteY1036" fmla="*/ 2217010 h 3370774"/>
                <a:gd name="connsiteX1037" fmla="*/ 14015873 w 15345311"/>
                <a:gd name="connsiteY1037" fmla="*/ 2229284 h 3370774"/>
                <a:gd name="connsiteX1038" fmla="*/ 14027763 w 15345311"/>
                <a:gd name="connsiteY1038" fmla="*/ 2224681 h 3370774"/>
                <a:gd name="connsiteX1039" fmla="*/ 13986339 w 15345311"/>
                <a:gd name="connsiteY1039" fmla="*/ 2223914 h 3370774"/>
                <a:gd name="connsiteX1040" fmla="*/ 13986339 w 15345311"/>
                <a:gd name="connsiteY1040" fmla="*/ 2165995 h 3370774"/>
                <a:gd name="connsiteX1041" fmla="*/ 13868200 w 15345311"/>
                <a:gd name="connsiteY1041" fmla="*/ 2194379 h 3370774"/>
                <a:gd name="connsiteX1042" fmla="*/ 13996695 w 15345311"/>
                <a:gd name="connsiteY1042" fmla="*/ 2213941 h 3370774"/>
                <a:gd name="connsiteX1043" fmla="*/ 9672376 w 15345311"/>
                <a:gd name="connsiteY1043" fmla="*/ 87069 h 3370774"/>
                <a:gd name="connsiteX1044" fmla="*/ 9679664 w 15345311"/>
                <a:gd name="connsiteY1044" fmla="*/ 84001 h 3370774"/>
                <a:gd name="connsiteX1045" fmla="*/ 9653197 w 15345311"/>
                <a:gd name="connsiteY1045" fmla="*/ 71727 h 3370774"/>
                <a:gd name="connsiteX1046" fmla="*/ 9641307 w 15345311"/>
                <a:gd name="connsiteY1046" fmla="*/ 76330 h 3370774"/>
                <a:gd name="connsiteX1047" fmla="*/ 9772102 w 15345311"/>
                <a:gd name="connsiteY1047" fmla="*/ 55617 h 3370774"/>
                <a:gd name="connsiteX1048" fmla="*/ 9676210 w 15345311"/>
                <a:gd name="connsiteY1048" fmla="*/ 92439 h 3370774"/>
                <a:gd name="connsiteX1049" fmla="*/ 9770951 w 15345311"/>
                <a:gd name="connsiteY1049" fmla="*/ 123508 h 3370774"/>
                <a:gd name="connsiteX1050" fmla="*/ 9792431 w 15345311"/>
                <a:gd name="connsiteY1050" fmla="*/ 92439 h 3370774"/>
                <a:gd name="connsiteX1051" fmla="*/ 9826569 w 15345311"/>
                <a:gd name="connsiteY1051" fmla="*/ 77097 h 3370774"/>
                <a:gd name="connsiteX1052" fmla="*/ 9672376 w 15345311"/>
                <a:gd name="connsiteY1052" fmla="*/ 87069 h 3370774"/>
                <a:gd name="connsiteX1053" fmla="*/ 9675828 w 15345311"/>
                <a:gd name="connsiteY1053" fmla="*/ 220934 h 3370774"/>
                <a:gd name="connsiteX1054" fmla="*/ 9891775 w 15345311"/>
                <a:gd name="connsiteY1054" fmla="*/ 193701 h 3370774"/>
                <a:gd name="connsiteX1055" fmla="*/ 9774787 w 15345311"/>
                <a:gd name="connsiteY1055" fmla="*/ 145371 h 3370774"/>
                <a:gd name="connsiteX1056" fmla="*/ 9721472 w 15345311"/>
                <a:gd name="connsiteY1056" fmla="*/ 160714 h 3370774"/>
                <a:gd name="connsiteX1057" fmla="*/ 9621361 w 15345311"/>
                <a:gd name="connsiteY1057" fmla="*/ 141536 h 3370774"/>
                <a:gd name="connsiteX1058" fmla="*/ 9577251 w 15345311"/>
                <a:gd name="connsiteY1058" fmla="*/ 177974 h 3370774"/>
                <a:gd name="connsiteX1059" fmla="*/ 9503990 w 15345311"/>
                <a:gd name="connsiteY1059" fmla="*/ 161865 h 3370774"/>
                <a:gd name="connsiteX1060" fmla="*/ 9404263 w 15345311"/>
                <a:gd name="connsiteY1060" fmla="*/ 184112 h 3370774"/>
                <a:gd name="connsiteX1061" fmla="*/ 9497853 w 15345311"/>
                <a:gd name="connsiteY1061" fmla="*/ 191399 h 3370774"/>
                <a:gd name="connsiteX1062" fmla="*/ 9613306 w 15345311"/>
                <a:gd name="connsiteY1062" fmla="*/ 214797 h 3370774"/>
                <a:gd name="connsiteX1063" fmla="*/ 9500155 w 15345311"/>
                <a:gd name="connsiteY1063" fmla="*/ 270030 h 3370774"/>
                <a:gd name="connsiteX1064" fmla="*/ 9675828 w 15345311"/>
                <a:gd name="connsiteY1064" fmla="*/ 242797 h 3370774"/>
                <a:gd name="connsiteX1065" fmla="*/ 9675828 w 15345311"/>
                <a:gd name="connsiteY1065" fmla="*/ 220934 h 3370774"/>
                <a:gd name="connsiteX1066" fmla="*/ 8896039 w 15345311"/>
                <a:gd name="connsiteY1066" fmla="*/ 3190116 h 3370774"/>
                <a:gd name="connsiteX1067" fmla="*/ 8783654 w 15345311"/>
                <a:gd name="connsiteY1067" fmla="*/ 3165951 h 3370774"/>
                <a:gd name="connsiteX1068" fmla="*/ 8525131 w 15345311"/>
                <a:gd name="connsiteY1068" fmla="*/ 3199705 h 3370774"/>
                <a:gd name="connsiteX1069" fmla="*/ 8538938 w 15345311"/>
                <a:gd name="connsiteY1069" fmla="*/ 3216965 h 3370774"/>
                <a:gd name="connsiteX1070" fmla="*/ 9361687 w 15345311"/>
                <a:gd name="connsiteY1070" fmla="*/ 3216582 h 3370774"/>
                <a:gd name="connsiteX1071" fmla="*/ 9388537 w 15345311"/>
                <a:gd name="connsiteY1071" fmla="*/ 3206609 h 3370774"/>
                <a:gd name="connsiteX1072" fmla="*/ 9424592 w 15345311"/>
                <a:gd name="connsiteY1072" fmla="*/ 3219650 h 3370774"/>
                <a:gd name="connsiteX1073" fmla="*/ 9686950 w 15345311"/>
                <a:gd name="connsiteY1073" fmla="*/ 3199321 h 3370774"/>
                <a:gd name="connsiteX1074" fmla="*/ 9619060 w 15345311"/>
                <a:gd name="connsiteY1074" fmla="*/ 3157513 h 3370774"/>
                <a:gd name="connsiteX1075" fmla="*/ 9247768 w 15345311"/>
                <a:gd name="connsiteY1075" fmla="*/ 3185896 h 3370774"/>
                <a:gd name="connsiteX1076" fmla="*/ 9210562 w 15345311"/>
                <a:gd name="connsiteY1076" fmla="*/ 3165951 h 3370774"/>
                <a:gd name="connsiteX1077" fmla="*/ 9004204 w 15345311"/>
                <a:gd name="connsiteY1077" fmla="*/ 3186664 h 3370774"/>
                <a:gd name="connsiteX1078" fmla="*/ 8938614 w 15345311"/>
                <a:gd name="connsiteY1078" fmla="*/ 3174390 h 3370774"/>
                <a:gd name="connsiteX1079" fmla="*/ 8896039 w 15345311"/>
                <a:gd name="connsiteY1079" fmla="*/ 3190116 h 3370774"/>
                <a:gd name="connsiteX1080" fmla="*/ 9088972 w 15345311"/>
                <a:gd name="connsiteY1080" fmla="*/ 204440 h 3370774"/>
                <a:gd name="connsiteX1081" fmla="*/ 8937080 w 15345311"/>
                <a:gd name="connsiteY1081" fmla="*/ 146139 h 3370774"/>
                <a:gd name="connsiteX1082" fmla="*/ 8869572 w 15345311"/>
                <a:gd name="connsiteY1082" fmla="*/ 161481 h 3370774"/>
                <a:gd name="connsiteX1083" fmla="*/ 8812038 w 15345311"/>
                <a:gd name="connsiteY1083" fmla="*/ 146139 h 3370774"/>
                <a:gd name="connsiteX1084" fmla="*/ 8767544 w 15345311"/>
                <a:gd name="connsiteY1084" fmla="*/ 229756 h 3370774"/>
                <a:gd name="connsiteX1085" fmla="*/ 8849627 w 15345311"/>
                <a:gd name="connsiteY1085" fmla="*/ 243948 h 3370774"/>
                <a:gd name="connsiteX1086" fmla="*/ 9088972 w 15345311"/>
                <a:gd name="connsiteY1086" fmla="*/ 204440 h 3370774"/>
                <a:gd name="connsiteX1087" fmla="*/ 8481020 w 15345311"/>
                <a:gd name="connsiteY1087" fmla="*/ 3217732 h 3370774"/>
                <a:gd name="connsiteX1088" fmla="*/ 8406992 w 15345311"/>
                <a:gd name="connsiteY1088" fmla="*/ 3180526 h 3370774"/>
                <a:gd name="connsiteX1089" fmla="*/ 8267375 w 15345311"/>
                <a:gd name="connsiteY1089" fmla="*/ 3197020 h 3370774"/>
                <a:gd name="connsiteX1090" fmla="*/ 8163045 w 15345311"/>
                <a:gd name="connsiteY1090" fmla="*/ 3237294 h 3370774"/>
                <a:gd name="connsiteX1091" fmla="*/ 8077509 w 15345311"/>
                <a:gd name="connsiteY1091" fmla="*/ 3234226 h 3370774"/>
                <a:gd name="connsiteX1092" fmla="*/ 8061016 w 15345311"/>
                <a:gd name="connsiteY1092" fmla="*/ 3192034 h 3370774"/>
                <a:gd name="connsiteX1093" fmla="*/ 8022276 w 15345311"/>
                <a:gd name="connsiteY1093" fmla="*/ 3182444 h 3370774"/>
                <a:gd name="connsiteX1094" fmla="*/ 7980851 w 15345311"/>
                <a:gd name="connsiteY1094" fmla="*/ 3223486 h 3370774"/>
                <a:gd name="connsiteX1095" fmla="*/ 7919480 w 15345311"/>
                <a:gd name="connsiteY1095" fmla="*/ 3199705 h 3370774"/>
                <a:gd name="connsiteX1096" fmla="*/ 7810164 w 15345311"/>
                <a:gd name="connsiteY1096" fmla="*/ 3216582 h 3370774"/>
                <a:gd name="connsiteX1097" fmla="*/ 8061784 w 15345311"/>
                <a:gd name="connsiteY1097" fmla="*/ 3249952 h 3370774"/>
                <a:gd name="connsiteX1098" fmla="*/ 8481020 w 15345311"/>
                <a:gd name="connsiteY1098" fmla="*/ 3217732 h 3370774"/>
                <a:gd name="connsiteX1099" fmla="*/ 11207405 w 15345311"/>
                <a:gd name="connsiteY1099" fmla="*/ 268880 h 3370774"/>
                <a:gd name="connsiteX1100" fmla="*/ 11371955 w 15345311"/>
                <a:gd name="connsiteY1100" fmla="*/ 253920 h 3370774"/>
                <a:gd name="connsiteX1101" fmla="*/ 11467463 w 15345311"/>
                <a:gd name="connsiteY1101" fmla="*/ 265044 h 3370774"/>
                <a:gd name="connsiteX1102" fmla="*/ 11467463 w 15345311"/>
                <a:gd name="connsiteY1102" fmla="*/ 232824 h 3370774"/>
                <a:gd name="connsiteX1103" fmla="*/ 10844935 w 15345311"/>
                <a:gd name="connsiteY1103" fmla="*/ 253537 h 3370774"/>
                <a:gd name="connsiteX1104" fmla="*/ 10905539 w 15345311"/>
                <a:gd name="connsiteY1104" fmla="*/ 308003 h 3370774"/>
                <a:gd name="connsiteX1105" fmla="*/ 10952334 w 15345311"/>
                <a:gd name="connsiteY1105" fmla="*/ 316825 h 3370774"/>
                <a:gd name="connsiteX1106" fmla="*/ 10988005 w 15345311"/>
                <a:gd name="connsiteY1106" fmla="*/ 275400 h 3370774"/>
                <a:gd name="connsiteX1107" fmla="*/ 11030582 w 15345311"/>
                <a:gd name="connsiteY1107" fmla="*/ 291893 h 3370774"/>
                <a:gd name="connsiteX1108" fmla="*/ 11132227 w 15345311"/>
                <a:gd name="connsiteY1108" fmla="*/ 255071 h 3370774"/>
                <a:gd name="connsiteX1109" fmla="*/ 11189761 w 15345311"/>
                <a:gd name="connsiteY1109" fmla="*/ 302633 h 3370774"/>
                <a:gd name="connsiteX1110" fmla="*/ 11207405 w 15345311"/>
                <a:gd name="connsiteY1110" fmla="*/ 268880 h 3370774"/>
                <a:gd name="connsiteX1111" fmla="*/ 6497986 w 15345311"/>
                <a:gd name="connsiteY1111" fmla="*/ 3234993 h 3370774"/>
                <a:gd name="connsiteX1112" fmla="*/ 6497986 w 15345311"/>
                <a:gd name="connsiteY1112" fmla="*/ 3184746 h 3370774"/>
                <a:gd name="connsiteX1113" fmla="*/ 6366423 w 15345311"/>
                <a:gd name="connsiteY1113" fmla="*/ 3218499 h 3370774"/>
                <a:gd name="connsiteX1114" fmla="*/ 6316560 w 15345311"/>
                <a:gd name="connsiteY1114" fmla="*/ 3203924 h 3370774"/>
                <a:gd name="connsiteX1115" fmla="*/ 6236011 w 15345311"/>
                <a:gd name="connsiteY1115" fmla="*/ 3222335 h 3370774"/>
                <a:gd name="connsiteX1116" fmla="*/ 6157764 w 15345311"/>
                <a:gd name="connsiteY1116" fmla="*/ 3205458 h 3370774"/>
                <a:gd name="connsiteX1117" fmla="*/ 6097927 w 15345311"/>
                <a:gd name="connsiteY1117" fmla="*/ 3218883 h 3370774"/>
                <a:gd name="connsiteX1118" fmla="*/ 6019680 w 15345311"/>
                <a:gd name="connsiteY1118" fmla="*/ 3194335 h 3370774"/>
                <a:gd name="connsiteX1119" fmla="*/ 5987076 w 15345311"/>
                <a:gd name="connsiteY1119" fmla="*/ 3225020 h 3370774"/>
                <a:gd name="connsiteX1120" fmla="*/ 5900391 w 15345311"/>
                <a:gd name="connsiteY1120" fmla="*/ 3207760 h 3370774"/>
                <a:gd name="connsiteX1121" fmla="*/ 5950638 w 15345311"/>
                <a:gd name="connsiteY1121" fmla="*/ 3248034 h 3370774"/>
                <a:gd name="connsiteX1122" fmla="*/ 6126694 w 15345311"/>
                <a:gd name="connsiteY1122" fmla="*/ 3236144 h 3370774"/>
                <a:gd name="connsiteX1123" fmla="*/ 6313107 w 15345311"/>
                <a:gd name="connsiteY1123" fmla="*/ 3237678 h 3370774"/>
                <a:gd name="connsiteX1124" fmla="*/ 6497986 w 15345311"/>
                <a:gd name="connsiteY1124" fmla="*/ 3234993 h 3370774"/>
                <a:gd name="connsiteX1125" fmla="*/ 10736003 w 15345311"/>
                <a:gd name="connsiteY1125" fmla="*/ 280003 h 3370774"/>
                <a:gd name="connsiteX1126" fmla="*/ 10213970 w 15345311"/>
                <a:gd name="connsiteY1126" fmla="*/ 280003 h 3370774"/>
                <a:gd name="connsiteX1127" fmla="*/ 10213970 w 15345311"/>
                <a:gd name="connsiteY1127" fmla="*/ 308003 h 3370774"/>
                <a:gd name="connsiteX1128" fmla="*/ 10461369 w 15345311"/>
                <a:gd name="connsiteY1128" fmla="*/ 293044 h 3370774"/>
                <a:gd name="connsiteX1129" fmla="*/ 10711071 w 15345311"/>
                <a:gd name="connsiteY1129" fmla="*/ 292661 h 3370774"/>
                <a:gd name="connsiteX1130" fmla="*/ 10813866 w 15345311"/>
                <a:gd name="connsiteY1130" fmla="*/ 309921 h 3370774"/>
                <a:gd name="connsiteX1131" fmla="*/ 10813866 w 15345311"/>
                <a:gd name="connsiteY1131" fmla="*/ 238578 h 3370774"/>
                <a:gd name="connsiteX1132" fmla="*/ 10736003 w 15345311"/>
                <a:gd name="connsiteY1132" fmla="*/ 280003 h 3370774"/>
                <a:gd name="connsiteX1133" fmla="*/ 7033060 w 15345311"/>
                <a:gd name="connsiteY1133" fmla="*/ 3211979 h 3370774"/>
                <a:gd name="connsiteX1134" fmla="*/ 6783359 w 15345311"/>
                <a:gd name="connsiteY1134" fmla="*/ 3160965 h 3370774"/>
                <a:gd name="connsiteX1135" fmla="*/ 6822482 w 15345311"/>
                <a:gd name="connsiteY1135" fmla="*/ 3233459 h 3370774"/>
                <a:gd name="connsiteX1136" fmla="*/ 6992402 w 15345311"/>
                <a:gd name="connsiteY1136" fmla="*/ 3233842 h 3370774"/>
                <a:gd name="connsiteX1137" fmla="*/ 7199144 w 15345311"/>
                <a:gd name="connsiteY1137" fmla="*/ 3236144 h 3370774"/>
                <a:gd name="connsiteX1138" fmla="*/ 7082540 w 15345311"/>
                <a:gd name="connsiteY1138" fmla="*/ 3197403 h 3370774"/>
                <a:gd name="connsiteX1139" fmla="*/ 7033060 w 15345311"/>
                <a:gd name="connsiteY1139" fmla="*/ 3211979 h 3370774"/>
                <a:gd name="connsiteX1140" fmla="*/ 9853802 w 15345311"/>
                <a:gd name="connsiteY1140" fmla="*/ 338305 h 3370774"/>
                <a:gd name="connsiteX1141" fmla="*/ 9961967 w 15345311"/>
                <a:gd name="connsiteY1141" fmla="*/ 322195 h 3370774"/>
                <a:gd name="connsiteX1142" fmla="*/ 10092763 w 15345311"/>
                <a:gd name="connsiteY1142" fmla="*/ 312990 h 3370774"/>
                <a:gd name="connsiteX1143" fmla="*/ 10163339 w 15345311"/>
                <a:gd name="connsiteY1143" fmla="*/ 326798 h 3370774"/>
                <a:gd name="connsiteX1144" fmla="*/ 10172544 w 15345311"/>
                <a:gd name="connsiteY1144" fmla="*/ 292277 h 3370774"/>
                <a:gd name="connsiteX1145" fmla="*/ 10015284 w 15345311"/>
                <a:gd name="connsiteY1145" fmla="*/ 292661 h 3370774"/>
                <a:gd name="connsiteX1146" fmla="*/ 9909419 w 15345311"/>
                <a:gd name="connsiteY1146" fmla="*/ 298798 h 3370774"/>
                <a:gd name="connsiteX1147" fmla="*/ 9779390 w 15345311"/>
                <a:gd name="connsiteY1147" fmla="*/ 306853 h 3370774"/>
                <a:gd name="connsiteX1148" fmla="*/ 9736431 w 15345311"/>
                <a:gd name="connsiteY1148" fmla="*/ 295729 h 3370774"/>
                <a:gd name="connsiteX1149" fmla="*/ 9666621 w 15345311"/>
                <a:gd name="connsiteY1149" fmla="*/ 308770 h 3370774"/>
                <a:gd name="connsiteX1150" fmla="*/ 9644759 w 15345311"/>
                <a:gd name="connsiteY1150" fmla="*/ 302250 h 3370774"/>
                <a:gd name="connsiteX1151" fmla="*/ 9553470 w 15345311"/>
                <a:gd name="connsiteY1151" fmla="*/ 312222 h 3370774"/>
                <a:gd name="connsiteX1152" fmla="*/ 9618293 w 15345311"/>
                <a:gd name="connsiteY1152" fmla="*/ 335236 h 3370774"/>
                <a:gd name="connsiteX1153" fmla="*/ 9666621 w 15345311"/>
                <a:gd name="connsiteY1153" fmla="*/ 319894 h 3370774"/>
                <a:gd name="connsiteX1154" fmla="*/ 9760595 w 15345311"/>
                <a:gd name="connsiteY1154" fmla="*/ 338305 h 3370774"/>
                <a:gd name="connsiteX1155" fmla="*/ 9808157 w 15345311"/>
                <a:gd name="connsiteY1155" fmla="*/ 322579 h 3370774"/>
                <a:gd name="connsiteX1156" fmla="*/ 9853802 w 15345311"/>
                <a:gd name="connsiteY1156" fmla="*/ 338305 h 3370774"/>
                <a:gd name="connsiteX1157" fmla="*/ 13099534 w 15345311"/>
                <a:gd name="connsiteY1157" fmla="*/ 648993 h 3370774"/>
                <a:gd name="connsiteX1158" fmla="*/ 12839860 w 15345311"/>
                <a:gd name="connsiteY1158" fmla="*/ 623294 h 3370774"/>
                <a:gd name="connsiteX1159" fmla="*/ 12905450 w 15345311"/>
                <a:gd name="connsiteY1159" fmla="*/ 681213 h 3370774"/>
                <a:gd name="connsiteX1160" fmla="*/ 13157837 w 15345311"/>
                <a:gd name="connsiteY1160" fmla="*/ 696939 h 3370774"/>
                <a:gd name="connsiteX1161" fmla="*/ 13099534 w 15345311"/>
                <a:gd name="connsiteY1161" fmla="*/ 648993 h 3370774"/>
                <a:gd name="connsiteX1162" fmla="*/ 14340753 w 15345311"/>
                <a:gd name="connsiteY1162" fmla="*/ 2490492 h 3370774"/>
                <a:gd name="connsiteX1163" fmla="*/ 14277465 w 15345311"/>
                <a:gd name="connsiteY1163" fmla="*/ 2465944 h 3370774"/>
                <a:gd name="connsiteX1164" fmla="*/ 14218012 w 15345311"/>
                <a:gd name="connsiteY1164" fmla="*/ 2496629 h 3370774"/>
                <a:gd name="connsiteX1165" fmla="*/ 14052312 w 15345311"/>
                <a:gd name="connsiteY1165" fmla="*/ 2497013 h 3370774"/>
                <a:gd name="connsiteX1166" fmla="*/ 14033901 w 15345311"/>
                <a:gd name="connsiteY1166" fmla="*/ 2507752 h 3370774"/>
                <a:gd name="connsiteX1167" fmla="*/ 14180423 w 15345311"/>
                <a:gd name="connsiteY1167" fmla="*/ 2516191 h 3370774"/>
                <a:gd name="connsiteX1168" fmla="*/ 14177354 w 15345311"/>
                <a:gd name="connsiteY1168" fmla="*/ 2523095 h 3370774"/>
                <a:gd name="connsiteX1169" fmla="*/ 14079545 w 15345311"/>
                <a:gd name="connsiteY1169" fmla="*/ 2528465 h 3370774"/>
                <a:gd name="connsiteX1170" fmla="*/ 14035435 w 15345311"/>
                <a:gd name="connsiteY1170" fmla="*/ 2568739 h 3370774"/>
                <a:gd name="connsiteX1171" fmla="*/ 14212642 w 15345311"/>
                <a:gd name="connsiteY1171" fmla="*/ 2568739 h 3370774"/>
                <a:gd name="connsiteX1172" fmla="*/ 14274013 w 15345311"/>
                <a:gd name="connsiteY1172" fmla="*/ 2498930 h 3370774"/>
                <a:gd name="connsiteX1173" fmla="*/ 14340753 w 15345311"/>
                <a:gd name="connsiteY1173" fmla="*/ 2490492 h 3370774"/>
                <a:gd name="connsiteX1174" fmla="*/ 1057874 w 15345311"/>
                <a:gd name="connsiteY1174" fmla="*/ 1564181 h 3370774"/>
                <a:gd name="connsiteX1175" fmla="*/ 985764 w 15345311"/>
                <a:gd name="connsiteY1175" fmla="*/ 1598318 h 3370774"/>
                <a:gd name="connsiteX1176" fmla="*/ 1063244 w 15345311"/>
                <a:gd name="connsiteY1176" fmla="*/ 1623633 h 3370774"/>
                <a:gd name="connsiteX1177" fmla="*/ 1209766 w 15345311"/>
                <a:gd name="connsiteY1177" fmla="*/ 1612510 h 3370774"/>
                <a:gd name="connsiteX1178" fmla="*/ 1379686 w 15345311"/>
                <a:gd name="connsiteY1178" fmla="*/ 1585277 h 3370774"/>
                <a:gd name="connsiteX1179" fmla="*/ 1175245 w 15345311"/>
                <a:gd name="connsiteY1179" fmla="*/ 1565715 h 3370774"/>
                <a:gd name="connsiteX1180" fmla="*/ 1109272 w 15345311"/>
                <a:gd name="connsiteY1180" fmla="*/ 1582208 h 3370774"/>
                <a:gd name="connsiteX1181" fmla="*/ 1057874 w 15345311"/>
                <a:gd name="connsiteY1181" fmla="*/ 1564181 h 3370774"/>
                <a:gd name="connsiteX1182" fmla="*/ 7837397 w 15345311"/>
                <a:gd name="connsiteY1182" fmla="*/ 3233842 h 3370774"/>
                <a:gd name="connsiteX1183" fmla="*/ 7746109 w 15345311"/>
                <a:gd name="connsiteY1183" fmla="*/ 3190499 h 3370774"/>
                <a:gd name="connsiteX1184" fmla="*/ 7578491 w 15345311"/>
                <a:gd name="connsiteY1184" fmla="*/ 3205458 h 3370774"/>
                <a:gd name="connsiteX1185" fmla="*/ 7484133 w 15345311"/>
                <a:gd name="connsiteY1185" fmla="*/ 3189732 h 3370774"/>
                <a:gd name="connsiteX1186" fmla="*/ 7427750 w 15345311"/>
                <a:gd name="connsiteY1186" fmla="*/ 3230774 h 3370774"/>
                <a:gd name="connsiteX1187" fmla="*/ 7434653 w 15345311"/>
                <a:gd name="connsiteY1187" fmla="*/ 3233459 h 3370774"/>
                <a:gd name="connsiteX1188" fmla="*/ 7837397 w 15345311"/>
                <a:gd name="connsiteY1188" fmla="*/ 3233842 h 3370774"/>
                <a:gd name="connsiteX1189" fmla="*/ 5453537 w 15345311"/>
                <a:gd name="connsiteY1189" fmla="*/ 3236144 h 3370774"/>
                <a:gd name="connsiteX1190" fmla="*/ 5664498 w 15345311"/>
                <a:gd name="connsiteY1190" fmla="*/ 3236527 h 3370774"/>
                <a:gd name="connsiteX1191" fmla="*/ 5876226 w 15345311"/>
                <a:gd name="connsiteY1191" fmla="*/ 3250335 h 3370774"/>
                <a:gd name="connsiteX1192" fmla="*/ 5794910 w 15345311"/>
                <a:gd name="connsiteY1192" fmla="*/ 3202773 h 3370774"/>
                <a:gd name="connsiteX1193" fmla="*/ 5715896 w 15345311"/>
                <a:gd name="connsiteY1193" fmla="*/ 3218499 h 3370774"/>
                <a:gd name="connsiteX1194" fmla="*/ 5671785 w 15345311"/>
                <a:gd name="connsiteY1194" fmla="*/ 3205075 h 3370774"/>
                <a:gd name="connsiteX1195" fmla="*/ 5579347 w 15345311"/>
                <a:gd name="connsiteY1195" fmla="*/ 3223102 h 3370774"/>
                <a:gd name="connsiteX1196" fmla="*/ 5525264 w 15345311"/>
                <a:gd name="connsiteY1196" fmla="*/ 3208143 h 3370774"/>
                <a:gd name="connsiteX1197" fmla="*/ 5453537 w 15345311"/>
                <a:gd name="connsiteY1197" fmla="*/ 3236144 h 3370774"/>
                <a:gd name="connsiteX1198" fmla="*/ 3677628 w 15345311"/>
                <a:gd name="connsiteY1198" fmla="*/ 2957675 h 3370774"/>
                <a:gd name="connsiteX1199" fmla="*/ 3522667 w 15345311"/>
                <a:gd name="connsiteY1199" fmla="*/ 2975703 h 3370774"/>
                <a:gd name="connsiteX1200" fmla="*/ 3535708 w 15345311"/>
                <a:gd name="connsiteY1200" fmla="*/ 2999867 h 3370774"/>
                <a:gd name="connsiteX1201" fmla="*/ 3597846 w 15345311"/>
                <a:gd name="connsiteY1201" fmla="*/ 2982607 h 3370774"/>
                <a:gd name="connsiteX1202" fmla="*/ 3680313 w 15345311"/>
                <a:gd name="connsiteY1202" fmla="*/ 3000251 h 3370774"/>
                <a:gd name="connsiteX1203" fmla="*/ 3750122 w 15345311"/>
                <a:gd name="connsiteY1203" fmla="*/ 2983757 h 3370774"/>
                <a:gd name="connsiteX1204" fmla="*/ 3860205 w 15345311"/>
                <a:gd name="connsiteY1204" fmla="*/ 3002168 h 3370774"/>
                <a:gd name="connsiteX1205" fmla="*/ 3868260 w 15345311"/>
                <a:gd name="connsiteY1205" fmla="*/ 2976086 h 3370774"/>
                <a:gd name="connsiteX1206" fmla="*/ 3677628 w 15345311"/>
                <a:gd name="connsiteY1206" fmla="*/ 2957675 h 3370774"/>
                <a:gd name="connsiteX1207" fmla="*/ 3158663 w 15345311"/>
                <a:gd name="connsiteY1207" fmla="*/ 2957675 h 3370774"/>
                <a:gd name="connsiteX1208" fmla="*/ 3211595 w 15345311"/>
                <a:gd name="connsiteY1208" fmla="*/ 2915483 h 3370774"/>
                <a:gd name="connsiteX1209" fmla="*/ 3030169 w 15345311"/>
                <a:gd name="connsiteY1209" fmla="*/ 2902058 h 3370774"/>
                <a:gd name="connsiteX1210" fmla="*/ 3030169 w 15345311"/>
                <a:gd name="connsiteY1210" fmla="*/ 2934277 h 3370774"/>
                <a:gd name="connsiteX1211" fmla="*/ 3158663 w 15345311"/>
                <a:gd name="connsiteY1211" fmla="*/ 2957675 h 3370774"/>
                <a:gd name="connsiteX1212" fmla="*/ 9734896 w 15345311"/>
                <a:gd name="connsiteY1212" fmla="*/ 400443 h 3370774"/>
                <a:gd name="connsiteX1213" fmla="*/ 9872597 w 15345311"/>
                <a:gd name="connsiteY1213" fmla="*/ 426909 h 3370774"/>
                <a:gd name="connsiteX1214" fmla="*/ 9946241 w 15345311"/>
                <a:gd name="connsiteY1214" fmla="*/ 408497 h 3370774"/>
                <a:gd name="connsiteX1215" fmla="*/ 10018735 w 15345311"/>
                <a:gd name="connsiteY1215" fmla="*/ 427676 h 3370774"/>
                <a:gd name="connsiteX1216" fmla="*/ 10063996 w 15345311"/>
                <a:gd name="connsiteY1216" fmla="*/ 373209 h 3370774"/>
                <a:gd name="connsiteX1217" fmla="*/ 9942789 w 15345311"/>
                <a:gd name="connsiteY1217" fmla="*/ 394689 h 3370774"/>
                <a:gd name="connsiteX1218" fmla="*/ 9734896 w 15345311"/>
                <a:gd name="connsiteY1218" fmla="*/ 400443 h 3370774"/>
                <a:gd name="connsiteX1219" fmla="*/ 5381810 w 15345311"/>
                <a:gd name="connsiteY1219" fmla="*/ 3195102 h 3370774"/>
                <a:gd name="connsiteX1220" fmla="*/ 5241041 w 15345311"/>
                <a:gd name="connsiteY1220" fmla="*/ 3215047 h 3370774"/>
                <a:gd name="connsiteX1221" fmla="*/ 5251014 w 15345311"/>
                <a:gd name="connsiteY1221" fmla="*/ 3251103 h 3370774"/>
                <a:gd name="connsiteX1222" fmla="*/ 5426304 w 15345311"/>
                <a:gd name="connsiteY1222" fmla="*/ 3229623 h 3370774"/>
                <a:gd name="connsiteX1223" fmla="*/ 5381810 w 15345311"/>
                <a:gd name="connsiteY1223" fmla="*/ 3195102 h 3370774"/>
                <a:gd name="connsiteX1224" fmla="*/ 7284296 w 15345311"/>
                <a:gd name="connsiteY1224" fmla="*/ 3204691 h 3370774"/>
                <a:gd name="connsiteX1225" fmla="*/ 7227528 w 15345311"/>
                <a:gd name="connsiteY1225" fmla="*/ 3183979 h 3370774"/>
                <a:gd name="connsiteX1226" fmla="*/ 7236733 w 15345311"/>
                <a:gd name="connsiteY1226" fmla="*/ 3249952 h 3370774"/>
                <a:gd name="connsiteX1227" fmla="*/ 7382488 w 15345311"/>
                <a:gd name="connsiteY1227" fmla="*/ 3217349 h 3370774"/>
                <a:gd name="connsiteX1228" fmla="*/ 7372899 w 15345311"/>
                <a:gd name="connsiteY1228" fmla="*/ 3185896 h 3370774"/>
                <a:gd name="connsiteX1229" fmla="*/ 7284296 w 15345311"/>
                <a:gd name="connsiteY1229" fmla="*/ 3204691 h 3370774"/>
                <a:gd name="connsiteX1230" fmla="*/ 13511100 w 15345311"/>
                <a:gd name="connsiteY1230" fmla="*/ 2641617 h 3370774"/>
                <a:gd name="connsiteX1231" fmla="*/ 13416744 w 15345311"/>
                <a:gd name="connsiteY1231" fmla="*/ 2659644 h 3370774"/>
                <a:gd name="connsiteX1232" fmla="*/ 13346934 w 15345311"/>
                <a:gd name="connsiteY1232" fmla="*/ 2649672 h 3370774"/>
                <a:gd name="connsiteX1233" fmla="*/ 13342332 w 15345311"/>
                <a:gd name="connsiteY1233" fmla="*/ 2669233 h 3370774"/>
                <a:gd name="connsiteX1234" fmla="*/ 13582827 w 15345311"/>
                <a:gd name="connsiteY1234" fmla="*/ 2677672 h 3370774"/>
                <a:gd name="connsiteX1235" fmla="*/ 13511100 w 15345311"/>
                <a:gd name="connsiteY1235" fmla="*/ 2641617 h 3370774"/>
                <a:gd name="connsiteX1236" fmla="*/ 3411817 w 15345311"/>
                <a:gd name="connsiteY1236" fmla="*/ 2917017 h 3370774"/>
                <a:gd name="connsiteX1237" fmla="*/ 3566394 w 15345311"/>
                <a:gd name="connsiteY1237" fmla="*/ 2956524 h 3370774"/>
                <a:gd name="connsiteX1238" fmla="*/ 3610887 w 15345311"/>
                <a:gd name="connsiteY1238" fmla="*/ 2898606 h 3370774"/>
                <a:gd name="connsiteX1239" fmla="*/ 3459379 w 15345311"/>
                <a:gd name="connsiteY1239" fmla="*/ 2898606 h 3370774"/>
                <a:gd name="connsiteX1240" fmla="*/ 3411817 w 15345311"/>
                <a:gd name="connsiteY1240" fmla="*/ 2917017 h 3370774"/>
                <a:gd name="connsiteX1241" fmla="*/ 13080740 w 15345311"/>
                <a:gd name="connsiteY1241" fmla="*/ 2704138 h 3370774"/>
                <a:gd name="connsiteX1242" fmla="*/ 13281728 w 15345311"/>
                <a:gd name="connsiteY1242" fmla="*/ 2661562 h 3370774"/>
                <a:gd name="connsiteX1243" fmla="*/ 13135206 w 15345311"/>
                <a:gd name="connsiteY1243" fmla="*/ 2659261 h 3370774"/>
                <a:gd name="connsiteX1244" fmla="*/ 13080740 w 15345311"/>
                <a:gd name="connsiteY1244" fmla="*/ 2640466 h 3370774"/>
                <a:gd name="connsiteX1245" fmla="*/ 13080740 w 15345311"/>
                <a:gd name="connsiteY1245" fmla="*/ 2704138 h 3370774"/>
                <a:gd name="connsiteX1246" fmla="*/ 3447105 w 15345311"/>
                <a:gd name="connsiteY1246" fmla="*/ 2535753 h 3370774"/>
                <a:gd name="connsiteX1247" fmla="*/ 3520749 w 15345311"/>
                <a:gd name="connsiteY1247" fmla="*/ 2484738 h 3370774"/>
                <a:gd name="connsiteX1248" fmla="*/ 3460529 w 15345311"/>
                <a:gd name="connsiteY1248" fmla="*/ 2441012 h 3370774"/>
                <a:gd name="connsiteX1249" fmla="*/ 3441351 w 15345311"/>
                <a:gd name="connsiteY1249" fmla="*/ 2490492 h 3370774"/>
                <a:gd name="connsiteX1250" fmla="*/ 3335871 w 15345311"/>
                <a:gd name="connsiteY1250" fmla="*/ 2513506 h 3370774"/>
                <a:gd name="connsiteX1251" fmla="*/ 3447105 w 15345311"/>
                <a:gd name="connsiteY1251" fmla="*/ 2535753 h 3370774"/>
                <a:gd name="connsiteX1252" fmla="*/ 8067537 w 15345311"/>
                <a:gd name="connsiteY1252" fmla="*/ 149591 h 3370774"/>
                <a:gd name="connsiteX1253" fmla="*/ 7918330 w 15345311"/>
                <a:gd name="connsiteY1253" fmla="*/ 159947 h 3370774"/>
                <a:gd name="connsiteX1254" fmla="*/ 7862713 w 15345311"/>
                <a:gd name="connsiteY1254" fmla="*/ 186413 h 3370774"/>
                <a:gd name="connsiteX1255" fmla="*/ 8067537 w 15345311"/>
                <a:gd name="connsiteY1255" fmla="*/ 186413 h 3370774"/>
                <a:gd name="connsiteX1256" fmla="*/ 8067537 w 15345311"/>
                <a:gd name="connsiteY1256" fmla="*/ 149591 h 3370774"/>
                <a:gd name="connsiteX1257" fmla="*/ 12714818 w 15345311"/>
                <a:gd name="connsiteY1257" fmla="*/ 2683042 h 3370774"/>
                <a:gd name="connsiteX1258" fmla="*/ 12891258 w 15345311"/>
                <a:gd name="connsiteY1258" fmla="*/ 2651206 h 3370774"/>
                <a:gd name="connsiteX1259" fmla="*/ 12826435 w 15345311"/>
                <a:gd name="connsiteY1259" fmla="*/ 2633562 h 3370774"/>
                <a:gd name="connsiteX1260" fmla="*/ 12714818 w 15345311"/>
                <a:gd name="connsiteY1260" fmla="*/ 2683042 h 3370774"/>
                <a:gd name="connsiteX1261" fmla="*/ 12931916 w 15345311"/>
                <a:gd name="connsiteY1261" fmla="*/ 2851811 h 3370774"/>
                <a:gd name="connsiteX1262" fmla="*/ 13117179 w 15345311"/>
                <a:gd name="connsiteY1262" fmla="*/ 2830331 h 3370774"/>
                <a:gd name="connsiteX1263" fmla="*/ 13105288 w 15345311"/>
                <a:gd name="connsiteY1263" fmla="*/ 2806550 h 3370774"/>
                <a:gd name="connsiteX1264" fmla="*/ 12920026 w 15345311"/>
                <a:gd name="connsiteY1264" fmla="*/ 2828030 h 3370774"/>
                <a:gd name="connsiteX1265" fmla="*/ 12931916 w 15345311"/>
                <a:gd name="connsiteY1265" fmla="*/ 2851811 h 3370774"/>
                <a:gd name="connsiteX1266" fmla="*/ 13670280 w 15345311"/>
                <a:gd name="connsiteY1266" fmla="*/ 2579863 h 3370774"/>
                <a:gd name="connsiteX1267" fmla="*/ 13724363 w 15345311"/>
                <a:gd name="connsiteY1267" fmla="*/ 2511972 h 3370774"/>
                <a:gd name="connsiteX1268" fmla="*/ 13699431 w 15345311"/>
                <a:gd name="connsiteY1268" fmla="*/ 2490876 h 3370774"/>
                <a:gd name="connsiteX1269" fmla="*/ 13621567 w 15345311"/>
                <a:gd name="connsiteY1269" fmla="*/ 2514273 h 3370774"/>
                <a:gd name="connsiteX1270" fmla="*/ 13670280 w 15345311"/>
                <a:gd name="connsiteY1270" fmla="*/ 2579863 h 3370774"/>
                <a:gd name="connsiteX1271" fmla="*/ 747569 w 15345311"/>
                <a:gd name="connsiteY1271" fmla="*/ 1443741 h 3370774"/>
                <a:gd name="connsiteX1272" fmla="*/ 833488 w 15345311"/>
                <a:gd name="connsiteY1272" fmla="*/ 1431467 h 3370774"/>
                <a:gd name="connsiteX1273" fmla="*/ 952010 w 15345311"/>
                <a:gd name="connsiteY1273" fmla="*/ 1423412 h 3370774"/>
                <a:gd name="connsiteX1274" fmla="*/ 739898 w 15345311"/>
                <a:gd name="connsiteY1274" fmla="*/ 1406919 h 3370774"/>
                <a:gd name="connsiteX1275" fmla="*/ 697706 w 15345311"/>
                <a:gd name="connsiteY1275" fmla="*/ 1424179 h 3370774"/>
                <a:gd name="connsiteX1276" fmla="*/ 747569 w 15345311"/>
                <a:gd name="connsiteY1276" fmla="*/ 1443741 h 3370774"/>
                <a:gd name="connsiteX1277" fmla="*/ 13338496 w 15345311"/>
                <a:gd name="connsiteY1277" fmla="*/ 2592520 h 3370774"/>
                <a:gd name="connsiteX1278" fmla="*/ 13360743 w 15345311"/>
                <a:gd name="connsiteY1278" fmla="*/ 2599808 h 3370774"/>
                <a:gd name="connsiteX1279" fmla="*/ 13402552 w 15345311"/>
                <a:gd name="connsiteY1279" fmla="*/ 2585233 h 3370774"/>
                <a:gd name="connsiteX1280" fmla="*/ 13466991 w 15345311"/>
                <a:gd name="connsiteY1280" fmla="*/ 2577945 h 3370774"/>
                <a:gd name="connsiteX1281" fmla="*/ 13438607 w 15345311"/>
                <a:gd name="connsiteY1281" fmla="*/ 2540739 h 3370774"/>
                <a:gd name="connsiteX1282" fmla="*/ 13402935 w 15345311"/>
                <a:gd name="connsiteY1282" fmla="*/ 2540739 h 3370774"/>
                <a:gd name="connsiteX1283" fmla="*/ 13338496 w 15345311"/>
                <a:gd name="connsiteY1283" fmla="*/ 2592520 h 3370774"/>
                <a:gd name="connsiteX1284" fmla="*/ 13443592 w 15345311"/>
                <a:gd name="connsiteY1284" fmla="*/ 2832632 h 3370774"/>
                <a:gd name="connsiteX1285" fmla="*/ 13541018 w 15345311"/>
                <a:gd name="connsiteY1285" fmla="*/ 2816523 h 3370774"/>
                <a:gd name="connsiteX1286" fmla="*/ 13294386 w 15345311"/>
                <a:gd name="connsiteY1286" fmla="*/ 2814605 h 3370774"/>
                <a:gd name="connsiteX1287" fmla="*/ 13443592 w 15345311"/>
                <a:gd name="connsiteY1287" fmla="*/ 2832632 h 3370774"/>
                <a:gd name="connsiteX1288" fmla="*/ 10498193 w 15345311"/>
                <a:gd name="connsiteY1288" fmla="*/ 360935 h 3370774"/>
                <a:gd name="connsiteX1289" fmla="*/ 10356657 w 15345311"/>
                <a:gd name="connsiteY1289" fmla="*/ 390086 h 3370774"/>
                <a:gd name="connsiteX1290" fmla="*/ 10566083 w 15345311"/>
                <a:gd name="connsiteY1290" fmla="*/ 406963 h 3370774"/>
                <a:gd name="connsiteX1291" fmla="*/ 10498193 w 15345311"/>
                <a:gd name="connsiteY1291" fmla="*/ 360935 h 3370774"/>
                <a:gd name="connsiteX1292" fmla="*/ 4865531 w 15345311"/>
                <a:gd name="connsiteY1292" fmla="*/ 283455 h 3370774"/>
                <a:gd name="connsiteX1293" fmla="*/ 5047341 w 15345311"/>
                <a:gd name="connsiteY1293" fmla="*/ 287291 h 3370774"/>
                <a:gd name="connsiteX1294" fmla="*/ 4991724 w 15345311"/>
                <a:gd name="connsiteY1294" fmla="*/ 260058 h 3370774"/>
                <a:gd name="connsiteX1295" fmla="*/ 4865531 w 15345311"/>
                <a:gd name="connsiteY1295" fmla="*/ 283455 h 3370774"/>
                <a:gd name="connsiteX1296" fmla="*/ 1689990 w 15345311"/>
                <a:gd name="connsiteY1296" fmla="*/ 648610 h 3370774"/>
                <a:gd name="connsiteX1297" fmla="*/ 1691525 w 15345311"/>
                <a:gd name="connsiteY1297" fmla="*/ 683898 h 3370774"/>
                <a:gd name="connsiteX1298" fmla="*/ 1729114 w 15345311"/>
                <a:gd name="connsiteY1298" fmla="*/ 699240 h 3370774"/>
                <a:gd name="connsiteX1299" fmla="*/ 1759799 w 15345311"/>
                <a:gd name="connsiteY1299" fmla="*/ 704994 h 3370774"/>
                <a:gd name="connsiteX1300" fmla="*/ 1759799 w 15345311"/>
                <a:gd name="connsiteY1300" fmla="*/ 648610 h 3370774"/>
                <a:gd name="connsiteX1301" fmla="*/ 1689990 w 15345311"/>
                <a:gd name="connsiteY1301" fmla="*/ 648610 h 3370774"/>
                <a:gd name="connsiteX1302" fmla="*/ 12681065 w 15345311"/>
                <a:gd name="connsiteY1302" fmla="*/ 675843 h 3370774"/>
                <a:gd name="connsiteX1303" fmla="*/ 12705229 w 15345311"/>
                <a:gd name="connsiteY1303" fmla="*/ 663569 h 3370774"/>
                <a:gd name="connsiteX1304" fmla="*/ 12585940 w 15345311"/>
                <a:gd name="connsiteY1304" fmla="*/ 630198 h 3370774"/>
                <a:gd name="connsiteX1305" fmla="*/ 12585940 w 15345311"/>
                <a:gd name="connsiteY1305" fmla="*/ 675459 h 3370774"/>
                <a:gd name="connsiteX1306" fmla="*/ 12681065 w 15345311"/>
                <a:gd name="connsiteY1306" fmla="*/ 675843 h 3370774"/>
                <a:gd name="connsiteX1307" fmla="*/ 11972235 w 15345311"/>
                <a:gd name="connsiteY1307" fmla="*/ 842310 h 3370774"/>
                <a:gd name="connsiteX1308" fmla="*/ 11826481 w 15345311"/>
                <a:gd name="connsiteY1308" fmla="*/ 816228 h 3370774"/>
                <a:gd name="connsiteX1309" fmla="*/ 11905111 w 15345311"/>
                <a:gd name="connsiteY1309" fmla="*/ 872995 h 3370774"/>
                <a:gd name="connsiteX1310" fmla="*/ 11972235 w 15345311"/>
                <a:gd name="connsiteY1310" fmla="*/ 842310 h 3370774"/>
                <a:gd name="connsiteX1311" fmla="*/ 2568739 w 15345311"/>
                <a:gd name="connsiteY1311" fmla="*/ 2610932 h 3370774"/>
                <a:gd name="connsiteX1312" fmla="*/ 2568739 w 15345311"/>
                <a:gd name="connsiteY1312" fmla="*/ 2603644 h 3370774"/>
                <a:gd name="connsiteX1313" fmla="*/ 2339367 w 15345311"/>
                <a:gd name="connsiteY1313" fmla="*/ 2603644 h 3370774"/>
                <a:gd name="connsiteX1314" fmla="*/ 2339367 w 15345311"/>
                <a:gd name="connsiteY1314" fmla="*/ 2610932 h 3370774"/>
                <a:gd name="connsiteX1315" fmla="*/ 2568739 w 15345311"/>
                <a:gd name="connsiteY1315" fmla="*/ 2610932 h 3370774"/>
                <a:gd name="connsiteX1316" fmla="*/ 11361982 w 15345311"/>
                <a:gd name="connsiteY1316" fmla="*/ 2872907 h 3370774"/>
                <a:gd name="connsiteX1317" fmla="*/ 11356995 w 15345311"/>
                <a:gd name="connsiteY1317" fmla="*/ 2855263 h 3370774"/>
                <a:gd name="connsiteX1318" fmla="*/ 11237707 w 15345311"/>
                <a:gd name="connsiteY1318" fmla="*/ 2855263 h 3370774"/>
                <a:gd name="connsiteX1319" fmla="*/ 11252283 w 15345311"/>
                <a:gd name="connsiteY1319" fmla="*/ 2882879 h 3370774"/>
                <a:gd name="connsiteX1320" fmla="*/ 11361982 w 15345311"/>
                <a:gd name="connsiteY1320" fmla="*/ 2872907 h 3370774"/>
                <a:gd name="connsiteX1321" fmla="*/ 11960345 w 15345311"/>
                <a:gd name="connsiteY1321" fmla="*/ 2871373 h 3370774"/>
                <a:gd name="connsiteX1322" fmla="*/ 12058537 w 15345311"/>
                <a:gd name="connsiteY1322" fmla="*/ 2865235 h 3370774"/>
                <a:gd name="connsiteX1323" fmla="*/ 12025934 w 15345311"/>
                <a:gd name="connsiteY1323" fmla="*/ 2831098 h 3370774"/>
                <a:gd name="connsiteX1324" fmla="*/ 11960345 w 15345311"/>
                <a:gd name="connsiteY1324" fmla="*/ 2871373 h 3370774"/>
                <a:gd name="connsiteX1325" fmla="*/ 12496569 w 15345311"/>
                <a:gd name="connsiteY1325" fmla="*/ 3081183 h 3370774"/>
                <a:gd name="connsiteX1326" fmla="*/ 12496569 w 15345311"/>
                <a:gd name="connsiteY1326" fmla="*/ 3028251 h 3370774"/>
                <a:gd name="connsiteX1327" fmla="*/ 12408733 w 15345311"/>
                <a:gd name="connsiteY1327" fmla="*/ 3033237 h 3370774"/>
                <a:gd name="connsiteX1328" fmla="*/ 12496569 w 15345311"/>
                <a:gd name="connsiteY1328" fmla="*/ 3081183 h 3370774"/>
                <a:gd name="connsiteX1329" fmla="*/ 11921220 w 15345311"/>
                <a:gd name="connsiteY1329" fmla="*/ 889489 h 3370774"/>
                <a:gd name="connsiteX1330" fmla="*/ 11863685 w 15345311"/>
                <a:gd name="connsiteY1330" fmla="*/ 935517 h 3370774"/>
                <a:gd name="connsiteX1331" fmla="*/ 11921220 w 15345311"/>
                <a:gd name="connsiteY1331" fmla="*/ 965051 h 3370774"/>
                <a:gd name="connsiteX1332" fmla="*/ 11921220 w 15345311"/>
                <a:gd name="connsiteY1332" fmla="*/ 889489 h 3370774"/>
                <a:gd name="connsiteX1333" fmla="*/ 947024 w 15345311"/>
                <a:gd name="connsiteY1333" fmla="*/ 1131902 h 3370774"/>
                <a:gd name="connsiteX1334" fmla="*/ 1088943 w 15345311"/>
                <a:gd name="connsiteY1334" fmla="*/ 1131902 h 3370774"/>
                <a:gd name="connsiteX1335" fmla="*/ 1055573 w 15345311"/>
                <a:gd name="connsiteY1335" fmla="*/ 1098916 h 3370774"/>
                <a:gd name="connsiteX1336" fmla="*/ 947024 w 15345311"/>
                <a:gd name="connsiteY1336" fmla="*/ 1131902 h 3370774"/>
                <a:gd name="connsiteX1337" fmla="*/ 1957719 w 15345311"/>
                <a:gd name="connsiteY1337" fmla="*/ 2304463 h 3370774"/>
                <a:gd name="connsiteX1338" fmla="*/ 1887910 w 15345311"/>
                <a:gd name="connsiteY1338" fmla="*/ 2318271 h 3370774"/>
                <a:gd name="connsiteX1339" fmla="*/ 1804677 w 15345311"/>
                <a:gd name="connsiteY1339" fmla="*/ 2322107 h 3370774"/>
                <a:gd name="connsiteX1340" fmla="*/ 1806211 w 15345311"/>
                <a:gd name="connsiteY1340" fmla="*/ 2329778 h 3370774"/>
                <a:gd name="connsiteX1341" fmla="*/ 1957719 w 15345311"/>
                <a:gd name="connsiteY1341" fmla="*/ 2329778 h 3370774"/>
                <a:gd name="connsiteX1342" fmla="*/ 1957719 w 15345311"/>
                <a:gd name="connsiteY1342" fmla="*/ 2304463 h 3370774"/>
                <a:gd name="connsiteX1343" fmla="*/ 14145134 w 15345311"/>
                <a:gd name="connsiteY1343" fmla="*/ 2376957 h 3370774"/>
                <a:gd name="connsiteX1344" fmla="*/ 14064203 w 15345311"/>
                <a:gd name="connsiteY1344" fmla="*/ 2407642 h 3370774"/>
                <a:gd name="connsiteX1345" fmla="*/ 14145134 w 15345311"/>
                <a:gd name="connsiteY1345" fmla="*/ 2376957 h 3370774"/>
                <a:gd name="connsiteX1346" fmla="*/ 1584893 w 15345311"/>
                <a:gd name="connsiteY1346" fmla="*/ 643623 h 3370774"/>
                <a:gd name="connsiteX1347" fmla="*/ 1584893 w 15345311"/>
                <a:gd name="connsiteY1347" fmla="*/ 711898 h 3370774"/>
                <a:gd name="connsiteX1348" fmla="*/ 1646264 w 15345311"/>
                <a:gd name="connsiteY1348" fmla="*/ 667404 h 3370774"/>
                <a:gd name="connsiteX1349" fmla="*/ 1584893 w 15345311"/>
                <a:gd name="connsiteY1349" fmla="*/ 643623 h 3370774"/>
                <a:gd name="connsiteX1350" fmla="*/ 11829549 w 15345311"/>
                <a:gd name="connsiteY1350" fmla="*/ 2847208 h 3370774"/>
                <a:gd name="connsiteX1351" fmla="*/ 11931577 w 15345311"/>
                <a:gd name="connsiteY1351" fmla="*/ 2875208 h 3370774"/>
                <a:gd name="connsiteX1352" fmla="*/ 11921604 w 15345311"/>
                <a:gd name="connsiteY1352" fmla="*/ 2831865 h 3370774"/>
                <a:gd name="connsiteX1353" fmla="*/ 11829549 w 15345311"/>
                <a:gd name="connsiteY1353" fmla="*/ 2847208 h 3370774"/>
                <a:gd name="connsiteX1354" fmla="*/ 13142877 w 15345311"/>
                <a:gd name="connsiteY1354" fmla="*/ 2931976 h 3370774"/>
                <a:gd name="connsiteX1355" fmla="*/ 13142877 w 15345311"/>
                <a:gd name="connsiteY1355" fmla="*/ 2877126 h 3370774"/>
                <a:gd name="connsiteX1356" fmla="*/ 13057343 w 15345311"/>
                <a:gd name="connsiteY1356" fmla="*/ 2890167 h 3370774"/>
                <a:gd name="connsiteX1357" fmla="*/ 13142877 w 15345311"/>
                <a:gd name="connsiteY1357" fmla="*/ 2931976 h 3370774"/>
                <a:gd name="connsiteX1358" fmla="*/ 13464689 w 15345311"/>
                <a:gd name="connsiteY1358" fmla="*/ 2696083 h 3370774"/>
                <a:gd name="connsiteX1359" fmla="*/ 13464689 w 15345311"/>
                <a:gd name="connsiteY1359" fmla="*/ 2749015 h 3370774"/>
                <a:gd name="connsiteX1360" fmla="*/ 13552909 w 15345311"/>
                <a:gd name="connsiteY1360" fmla="*/ 2742111 h 3370774"/>
                <a:gd name="connsiteX1361" fmla="*/ 13464689 w 15345311"/>
                <a:gd name="connsiteY1361" fmla="*/ 2696083 h 3370774"/>
                <a:gd name="connsiteX1362" fmla="*/ 11312502 w 15345311"/>
                <a:gd name="connsiteY1362" fmla="*/ 669322 h 3370774"/>
                <a:gd name="connsiteX1363" fmla="*/ 11370420 w 15345311"/>
                <a:gd name="connsiteY1363" fmla="*/ 630198 h 3370774"/>
                <a:gd name="connsiteX1364" fmla="*/ 11312502 w 15345311"/>
                <a:gd name="connsiteY1364" fmla="*/ 669322 h 3370774"/>
                <a:gd name="connsiteX1365" fmla="*/ 11306364 w 15345311"/>
                <a:gd name="connsiteY1365" fmla="*/ 276167 h 3370774"/>
                <a:gd name="connsiteX1366" fmla="*/ 11276064 w 15345311"/>
                <a:gd name="connsiteY1366" fmla="*/ 284222 h 3370774"/>
                <a:gd name="connsiteX1367" fmla="*/ 11300228 w 15345311"/>
                <a:gd name="connsiteY1367" fmla="*/ 306853 h 3370774"/>
                <a:gd name="connsiteX1368" fmla="*/ 11338968 w 15345311"/>
                <a:gd name="connsiteY1368" fmla="*/ 322195 h 3370774"/>
                <a:gd name="connsiteX1369" fmla="*/ 11362749 w 15345311"/>
                <a:gd name="connsiteY1369" fmla="*/ 314140 h 3370774"/>
                <a:gd name="connsiteX1370" fmla="*/ 11306364 w 15345311"/>
                <a:gd name="connsiteY1370" fmla="*/ 276167 h 3370774"/>
                <a:gd name="connsiteX1371" fmla="*/ 6201490 w 15345311"/>
                <a:gd name="connsiteY1371" fmla="*/ 275784 h 3370774"/>
                <a:gd name="connsiteX1372" fmla="*/ 6183079 w 15345311"/>
                <a:gd name="connsiteY1372" fmla="*/ 225920 h 3370774"/>
                <a:gd name="connsiteX1373" fmla="*/ 6129380 w 15345311"/>
                <a:gd name="connsiteY1373" fmla="*/ 276934 h 3370774"/>
                <a:gd name="connsiteX1374" fmla="*/ 6201490 w 15345311"/>
                <a:gd name="connsiteY1374" fmla="*/ 275784 h 3370774"/>
                <a:gd name="connsiteX1375" fmla="*/ 2355093 w 15345311"/>
                <a:gd name="connsiteY1375" fmla="*/ 501704 h 3370774"/>
                <a:gd name="connsiteX1376" fmla="*/ 2380409 w 15345311"/>
                <a:gd name="connsiteY1376" fmla="*/ 491731 h 3370774"/>
                <a:gd name="connsiteX1377" fmla="*/ 2368902 w 15345311"/>
                <a:gd name="connsiteY1377" fmla="*/ 468717 h 3370774"/>
                <a:gd name="connsiteX1378" fmla="*/ 2273394 w 15345311"/>
                <a:gd name="connsiteY1378" fmla="*/ 475621 h 3370774"/>
                <a:gd name="connsiteX1379" fmla="*/ 2355093 w 15345311"/>
                <a:gd name="connsiteY1379" fmla="*/ 501704 h 3370774"/>
                <a:gd name="connsiteX1380" fmla="*/ 6121708 w 15345311"/>
                <a:gd name="connsiteY1380" fmla="*/ 202523 h 3370774"/>
                <a:gd name="connsiteX1381" fmla="*/ 6042694 w 15345311"/>
                <a:gd name="connsiteY1381" fmla="*/ 180659 h 3370774"/>
                <a:gd name="connsiteX1382" fmla="*/ 6053434 w 15345311"/>
                <a:gd name="connsiteY1382" fmla="*/ 202523 h 3370774"/>
                <a:gd name="connsiteX1383" fmla="*/ 6121708 w 15345311"/>
                <a:gd name="connsiteY1383" fmla="*/ 202523 h 3370774"/>
                <a:gd name="connsiteX1384" fmla="*/ 10207066 w 15345311"/>
                <a:gd name="connsiteY1384" fmla="*/ 385100 h 3370774"/>
                <a:gd name="connsiteX1385" fmla="*/ 10091229 w 15345311"/>
                <a:gd name="connsiteY1385" fmla="*/ 385100 h 3370774"/>
                <a:gd name="connsiteX1386" fmla="*/ 10107722 w 15345311"/>
                <a:gd name="connsiteY1386" fmla="*/ 416552 h 3370774"/>
                <a:gd name="connsiteX1387" fmla="*/ 10207066 w 15345311"/>
                <a:gd name="connsiteY1387" fmla="*/ 385100 h 3370774"/>
                <a:gd name="connsiteX1388" fmla="*/ 10755565 w 15345311"/>
                <a:gd name="connsiteY1388" fmla="*/ 352880 h 3370774"/>
                <a:gd name="connsiteX1389" fmla="*/ 10755565 w 15345311"/>
                <a:gd name="connsiteY1389" fmla="*/ 397758 h 3370774"/>
                <a:gd name="connsiteX1390" fmla="*/ 10836497 w 15345311"/>
                <a:gd name="connsiteY1390" fmla="*/ 391237 h 3370774"/>
                <a:gd name="connsiteX1391" fmla="*/ 10755565 w 15345311"/>
                <a:gd name="connsiteY1391" fmla="*/ 352880 h 3370774"/>
                <a:gd name="connsiteX1392" fmla="*/ 14326944 w 15345311"/>
                <a:gd name="connsiteY1392" fmla="*/ 2421067 h 3370774"/>
                <a:gd name="connsiteX1393" fmla="*/ 14326944 w 15345311"/>
                <a:gd name="connsiteY1393" fmla="*/ 2376189 h 3370774"/>
                <a:gd name="connsiteX1394" fmla="*/ 14246012 w 15345311"/>
                <a:gd name="connsiteY1394" fmla="*/ 2382710 h 3370774"/>
                <a:gd name="connsiteX1395" fmla="*/ 14326944 w 15345311"/>
                <a:gd name="connsiteY1395" fmla="*/ 2421067 h 3370774"/>
                <a:gd name="connsiteX1396" fmla="*/ 13079589 w 15345311"/>
                <a:gd name="connsiteY1396" fmla="*/ 2581397 h 3370774"/>
                <a:gd name="connsiteX1397" fmla="*/ 13195425 w 15345311"/>
                <a:gd name="connsiteY1397" fmla="*/ 2581397 h 3370774"/>
                <a:gd name="connsiteX1398" fmla="*/ 13178932 w 15345311"/>
                <a:gd name="connsiteY1398" fmla="*/ 2549944 h 3370774"/>
                <a:gd name="connsiteX1399" fmla="*/ 13079589 w 15345311"/>
                <a:gd name="connsiteY1399" fmla="*/ 2581397 h 3370774"/>
                <a:gd name="connsiteX1400" fmla="*/ 13009397 w 15345311"/>
                <a:gd name="connsiteY1400" fmla="*/ 2546876 h 3370774"/>
                <a:gd name="connsiteX1401" fmla="*/ 13009397 w 15345311"/>
                <a:gd name="connsiteY1401" fmla="*/ 2601342 h 3370774"/>
                <a:gd name="connsiteX1402" fmla="*/ 13072301 w 15345311"/>
                <a:gd name="connsiteY1402" fmla="*/ 2597123 h 3370774"/>
                <a:gd name="connsiteX1403" fmla="*/ 13009397 w 15345311"/>
                <a:gd name="connsiteY1403" fmla="*/ 2546876 h 3370774"/>
                <a:gd name="connsiteX1404" fmla="*/ 693870 w 15345311"/>
                <a:gd name="connsiteY1404" fmla="*/ 1758649 h 3370774"/>
                <a:gd name="connsiteX1405" fmla="*/ 708829 w 15345311"/>
                <a:gd name="connsiteY1405" fmla="*/ 1799307 h 3370774"/>
                <a:gd name="connsiteX1406" fmla="*/ 736063 w 15345311"/>
                <a:gd name="connsiteY1406" fmla="*/ 1779361 h 3370774"/>
                <a:gd name="connsiteX1407" fmla="*/ 788611 w 15345311"/>
                <a:gd name="connsiteY1407" fmla="*/ 1757114 h 3370774"/>
                <a:gd name="connsiteX1408" fmla="*/ 693870 w 15345311"/>
                <a:gd name="connsiteY1408" fmla="*/ 1758649 h 3370774"/>
                <a:gd name="connsiteX1409" fmla="*/ 12586324 w 15345311"/>
                <a:gd name="connsiteY1409" fmla="*/ 2876359 h 3370774"/>
                <a:gd name="connsiteX1410" fmla="*/ 12566378 w 15345311"/>
                <a:gd name="connsiteY1410" fmla="*/ 2819591 h 3370774"/>
                <a:gd name="connsiteX1411" fmla="*/ 12503090 w 15345311"/>
                <a:gd name="connsiteY1411" fmla="*/ 2844140 h 3370774"/>
                <a:gd name="connsiteX1412" fmla="*/ 12586324 w 15345311"/>
                <a:gd name="connsiteY1412" fmla="*/ 2876359 h 3370774"/>
                <a:gd name="connsiteX1413" fmla="*/ 3669573 w 15345311"/>
                <a:gd name="connsiteY1413" fmla="*/ 2885564 h 3370774"/>
                <a:gd name="connsiteX1414" fmla="*/ 3689902 w 15345311"/>
                <a:gd name="connsiteY1414" fmla="*/ 2940031 h 3370774"/>
                <a:gd name="connsiteX1415" fmla="*/ 3754724 w 15345311"/>
                <a:gd name="connsiteY1415" fmla="*/ 2918168 h 3370774"/>
                <a:gd name="connsiteX1416" fmla="*/ 3669573 w 15345311"/>
                <a:gd name="connsiteY1416" fmla="*/ 2885564 h 3370774"/>
                <a:gd name="connsiteX1417" fmla="*/ 12782326 w 15345311"/>
                <a:gd name="connsiteY1417" fmla="*/ 1049819 h 3370774"/>
                <a:gd name="connsiteX1418" fmla="*/ 12923477 w 15345311"/>
                <a:gd name="connsiteY1418" fmla="*/ 1042148 h 3370774"/>
                <a:gd name="connsiteX1419" fmla="*/ 12867477 w 15345311"/>
                <a:gd name="connsiteY1419" fmla="*/ 1017216 h 3370774"/>
                <a:gd name="connsiteX1420" fmla="*/ 12782326 w 15345311"/>
                <a:gd name="connsiteY1420" fmla="*/ 1049819 h 3370774"/>
                <a:gd name="connsiteX1421" fmla="*/ 12065057 w 15345311"/>
                <a:gd name="connsiteY1421" fmla="*/ 745652 h 3370774"/>
                <a:gd name="connsiteX1422" fmla="*/ 12107634 w 15345311"/>
                <a:gd name="connsiteY1422" fmla="*/ 778638 h 3370774"/>
                <a:gd name="connsiteX1423" fmla="*/ 12065057 w 15345311"/>
                <a:gd name="connsiteY1423" fmla="*/ 745652 h 3370774"/>
                <a:gd name="connsiteX1424" fmla="*/ 11988728 w 15345311"/>
                <a:gd name="connsiteY1424" fmla="*/ 628281 h 3370774"/>
                <a:gd name="connsiteX1425" fmla="*/ 12039359 w 15345311"/>
                <a:gd name="connsiteY1425" fmla="*/ 659733 h 3370774"/>
                <a:gd name="connsiteX1426" fmla="*/ 11988728 w 15345311"/>
                <a:gd name="connsiteY1426" fmla="*/ 628281 h 3370774"/>
                <a:gd name="connsiteX1427" fmla="*/ 11341269 w 15345311"/>
                <a:gd name="connsiteY1427" fmla="*/ 731843 h 3370774"/>
                <a:gd name="connsiteX1428" fmla="*/ 11260721 w 15345311"/>
                <a:gd name="connsiteY1428" fmla="*/ 712281 h 3370774"/>
                <a:gd name="connsiteX1429" fmla="*/ 11341269 w 15345311"/>
                <a:gd name="connsiteY1429" fmla="*/ 731843 h 3370774"/>
                <a:gd name="connsiteX1430" fmla="*/ 12990219 w 15345311"/>
                <a:gd name="connsiteY1430" fmla="*/ 2681891 h 3370774"/>
                <a:gd name="connsiteX1431" fmla="*/ 12990219 w 15345311"/>
                <a:gd name="connsiteY1431" fmla="*/ 2657727 h 3370774"/>
                <a:gd name="connsiteX1432" fmla="*/ 12892409 w 15345311"/>
                <a:gd name="connsiteY1432" fmla="*/ 2664247 h 3370774"/>
                <a:gd name="connsiteX1433" fmla="*/ 12990219 w 15345311"/>
                <a:gd name="connsiteY1433" fmla="*/ 2681891 h 3370774"/>
                <a:gd name="connsiteX1434" fmla="*/ 5821760 w 15345311"/>
                <a:gd name="connsiteY1434" fmla="*/ 3071977 h 3370774"/>
                <a:gd name="connsiteX1435" fmla="*/ 5814856 w 15345311"/>
                <a:gd name="connsiteY1435" fmla="*/ 3057786 h 3370774"/>
                <a:gd name="connsiteX1436" fmla="*/ 5727786 w 15345311"/>
                <a:gd name="connsiteY1436" fmla="*/ 3071977 h 3370774"/>
                <a:gd name="connsiteX1437" fmla="*/ 5821760 w 15345311"/>
                <a:gd name="connsiteY1437" fmla="*/ 3071977 h 3370774"/>
                <a:gd name="connsiteX1438" fmla="*/ 4622350 w 15345311"/>
                <a:gd name="connsiteY1438" fmla="*/ 3044744 h 3370774"/>
                <a:gd name="connsiteX1439" fmla="*/ 4646898 w 15345311"/>
                <a:gd name="connsiteY1439" fmla="*/ 3075046 h 3370774"/>
                <a:gd name="connsiteX1440" fmla="*/ 4663392 w 15345311"/>
                <a:gd name="connsiteY1440" fmla="*/ 3070443 h 3370774"/>
                <a:gd name="connsiteX1441" fmla="*/ 4663392 w 15345311"/>
                <a:gd name="connsiteY1441" fmla="*/ 3045128 h 3370774"/>
                <a:gd name="connsiteX1442" fmla="*/ 4622350 w 15345311"/>
                <a:gd name="connsiteY1442" fmla="*/ 3044744 h 3370774"/>
                <a:gd name="connsiteX1443" fmla="*/ 13086110 w 15345311"/>
                <a:gd name="connsiteY1443" fmla="*/ 2998333 h 3370774"/>
                <a:gd name="connsiteX1444" fmla="*/ 13061561 w 15345311"/>
                <a:gd name="connsiteY1444" fmla="*/ 2968031 h 3370774"/>
                <a:gd name="connsiteX1445" fmla="*/ 13045068 w 15345311"/>
                <a:gd name="connsiteY1445" fmla="*/ 2972634 h 3370774"/>
                <a:gd name="connsiteX1446" fmla="*/ 13045068 w 15345311"/>
                <a:gd name="connsiteY1446" fmla="*/ 2997949 h 3370774"/>
                <a:gd name="connsiteX1447" fmla="*/ 13086110 w 15345311"/>
                <a:gd name="connsiteY1447" fmla="*/ 2998333 h 3370774"/>
                <a:gd name="connsiteX1448" fmla="*/ 1478262 w 15345311"/>
                <a:gd name="connsiteY1448" fmla="*/ 1582976 h 3370774"/>
                <a:gd name="connsiteX1449" fmla="*/ 1418809 w 15345311"/>
                <a:gd name="connsiteY1449" fmla="*/ 1582976 h 3370774"/>
                <a:gd name="connsiteX1450" fmla="*/ 1427631 w 15345311"/>
                <a:gd name="connsiteY1450" fmla="*/ 1602537 h 3370774"/>
                <a:gd name="connsiteX1451" fmla="*/ 1478262 w 15345311"/>
                <a:gd name="connsiteY1451" fmla="*/ 1582976 h 3370774"/>
                <a:gd name="connsiteX1452" fmla="*/ 12073113 w 15345311"/>
                <a:gd name="connsiteY1452" fmla="*/ 921708 h 3370774"/>
                <a:gd name="connsiteX1453" fmla="*/ 12073113 w 15345311"/>
                <a:gd name="connsiteY1453" fmla="*/ 897544 h 3370774"/>
                <a:gd name="connsiteX1454" fmla="*/ 11975303 w 15345311"/>
                <a:gd name="connsiteY1454" fmla="*/ 904064 h 3370774"/>
                <a:gd name="connsiteX1455" fmla="*/ 12073113 w 15345311"/>
                <a:gd name="connsiteY1455" fmla="*/ 921708 h 3370774"/>
                <a:gd name="connsiteX1456" fmla="*/ 12334705 w 15345311"/>
                <a:gd name="connsiteY1456" fmla="*/ 924393 h 3370774"/>
                <a:gd name="connsiteX1457" fmla="*/ 12254156 w 15345311"/>
                <a:gd name="connsiteY1457" fmla="*/ 904831 h 3370774"/>
                <a:gd name="connsiteX1458" fmla="*/ 12334705 w 15345311"/>
                <a:gd name="connsiteY1458" fmla="*/ 924393 h 3370774"/>
                <a:gd name="connsiteX1459" fmla="*/ 13264084 w 15345311"/>
                <a:gd name="connsiteY1459" fmla="*/ 993435 h 3370774"/>
                <a:gd name="connsiteX1460" fmla="*/ 13184686 w 15345311"/>
                <a:gd name="connsiteY1460" fmla="*/ 1007627 h 3370774"/>
                <a:gd name="connsiteX1461" fmla="*/ 13198111 w 15345311"/>
                <a:gd name="connsiteY1461" fmla="*/ 1014531 h 3370774"/>
                <a:gd name="connsiteX1462" fmla="*/ 13263700 w 15345311"/>
                <a:gd name="connsiteY1462" fmla="*/ 1014531 h 3370774"/>
                <a:gd name="connsiteX1463" fmla="*/ 13264084 w 15345311"/>
                <a:gd name="connsiteY1463" fmla="*/ 993435 h 3370774"/>
                <a:gd name="connsiteX1464" fmla="*/ 9533908 w 15345311"/>
                <a:gd name="connsiteY1464" fmla="*/ 315291 h 3370774"/>
                <a:gd name="connsiteX1465" fmla="*/ 9452592 w 15345311"/>
                <a:gd name="connsiteY1465" fmla="*/ 334853 h 3370774"/>
                <a:gd name="connsiteX1466" fmla="*/ 9533908 w 15345311"/>
                <a:gd name="connsiteY1466" fmla="*/ 315291 h 3370774"/>
                <a:gd name="connsiteX1467" fmla="*/ 11148336 w 15345311"/>
                <a:gd name="connsiteY1467" fmla="*/ 377429 h 3370774"/>
                <a:gd name="connsiteX1468" fmla="*/ 11207789 w 15345311"/>
                <a:gd name="connsiteY1468" fmla="*/ 377429 h 3370774"/>
                <a:gd name="connsiteX1469" fmla="*/ 11198967 w 15345311"/>
                <a:gd name="connsiteY1469" fmla="*/ 357867 h 3370774"/>
                <a:gd name="connsiteX1470" fmla="*/ 11148336 w 15345311"/>
                <a:gd name="connsiteY1470" fmla="*/ 377429 h 3370774"/>
                <a:gd name="connsiteX1471" fmla="*/ 3725190 w 15345311"/>
                <a:gd name="connsiteY1471" fmla="*/ 399675 h 3370774"/>
                <a:gd name="connsiteX1472" fmla="*/ 3819547 w 15345311"/>
                <a:gd name="connsiteY1472" fmla="*/ 362086 h 3370774"/>
                <a:gd name="connsiteX1473" fmla="*/ 3710998 w 15345311"/>
                <a:gd name="connsiteY1473" fmla="*/ 370908 h 3370774"/>
                <a:gd name="connsiteX1474" fmla="*/ 3725190 w 15345311"/>
                <a:gd name="connsiteY1474" fmla="*/ 399675 h 3370774"/>
                <a:gd name="connsiteX1475" fmla="*/ 7529394 w 15345311"/>
                <a:gd name="connsiteY1475" fmla="*/ 191399 h 3370774"/>
                <a:gd name="connsiteX1476" fmla="*/ 7495640 w 15345311"/>
                <a:gd name="connsiteY1476" fmla="*/ 192550 h 3370774"/>
                <a:gd name="connsiteX1477" fmla="*/ 7510216 w 15345311"/>
                <a:gd name="connsiteY1477" fmla="*/ 231290 h 3370774"/>
                <a:gd name="connsiteX1478" fmla="*/ 7529778 w 15345311"/>
                <a:gd name="connsiteY1478" fmla="*/ 230523 h 3370774"/>
                <a:gd name="connsiteX1479" fmla="*/ 7529394 w 15345311"/>
                <a:gd name="connsiteY1479" fmla="*/ 191399 h 3370774"/>
                <a:gd name="connsiteX1480" fmla="*/ 2877510 w 15345311"/>
                <a:gd name="connsiteY1480" fmla="*/ 212879 h 3370774"/>
                <a:gd name="connsiteX1481" fmla="*/ 2956908 w 15345311"/>
                <a:gd name="connsiteY1481" fmla="*/ 198687 h 3370774"/>
                <a:gd name="connsiteX1482" fmla="*/ 2943483 w 15345311"/>
                <a:gd name="connsiteY1482" fmla="*/ 191783 h 3370774"/>
                <a:gd name="connsiteX1483" fmla="*/ 2877893 w 15345311"/>
                <a:gd name="connsiteY1483" fmla="*/ 191783 h 3370774"/>
                <a:gd name="connsiteX1484" fmla="*/ 2877510 w 15345311"/>
                <a:gd name="connsiteY1484" fmla="*/ 212879 h 3370774"/>
                <a:gd name="connsiteX1485" fmla="*/ 7010813 w 15345311"/>
                <a:gd name="connsiteY1485" fmla="*/ 202523 h 3370774"/>
                <a:gd name="connsiteX1486" fmla="*/ 6986265 w 15345311"/>
                <a:gd name="connsiteY1486" fmla="*/ 172221 h 3370774"/>
                <a:gd name="connsiteX1487" fmla="*/ 6969772 w 15345311"/>
                <a:gd name="connsiteY1487" fmla="*/ 176824 h 3370774"/>
                <a:gd name="connsiteX1488" fmla="*/ 6969772 w 15345311"/>
                <a:gd name="connsiteY1488" fmla="*/ 202139 h 3370774"/>
                <a:gd name="connsiteX1489" fmla="*/ 7010813 w 15345311"/>
                <a:gd name="connsiteY1489" fmla="*/ 202523 h 3370774"/>
                <a:gd name="connsiteX1490" fmla="*/ 11602094 w 15345311"/>
                <a:gd name="connsiteY1490" fmla="*/ 306085 h 3370774"/>
                <a:gd name="connsiteX1491" fmla="*/ 11571026 w 15345311"/>
                <a:gd name="connsiteY1491" fmla="*/ 276167 h 3370774"/>
                <a:gd name="connsiteX1492" fmla="*/ 11554149 w 15345311"/>
                <a:gd name="connsiteY1492" fmla="*/ 280387 h 3370774"/>
                <a:gd name="connsiteX1493" fmla="*/ 11554149 w 15345311"/>
                <a:gd name="connsiteY1493" fmla="*/ 306085 h 3370774"/>
                <a:gd name="connsiteX1494" fmla="*/ 11602094 w 15345311"/>
                <a:gd name="connsiteY1494" fmla="*/ 306085 h 3370774"/>
                <a:gd name="connsiteX1495" fmla="*/ 894859 w 15345311"/>
                <a:gd name="connsiteY1495" fmla="*/ 1034477 h 3370774"/>
                <a:gd name="connsiteX1496" fmla="*/ 897160 w 15345311"/>
                <a:gd name="connsiteY1496" fmla="*/ 1047134 h 3370774"/>
                <a:gd name="connsiteX1497" fmla="*/ 960832 w 15345311"/>
                <a:gd name="connsiteY1497" fmla="*/ 1041764 h 3370774"/>
                <a:gd name="connsiteX1498" fmla="*/ 958147 w 15345311"/>
                <a:gd name="connsiteY1498" fmla="*/ 1034477 h 3370774"/>
                <a:gd name="connsiteX1499" fmla="*/ 894859 w 15345311"/>
                <a:gd name="connsiteY1499" fmla="*/ 1034477 h 3370774"/>
                <a:gd name="connsiteX1500" fmla="*/ 12350430 w 15345311"/>
                <a:gd name="connsiteY1500" fmla="*/ 266578 h 3370774"/>
                <a:gd name="connsiteX1501" fmla="*/ 12350430 w 15345311"/>
                <a:gd name="connsiteY1501" fmla="*/ 273866 h 3370774"/>
                <a:gd name="connsiteX1502" fmla="*/ 12426761 w 15345311"/>
                <a:gd name="connsiteY1502" fmla="*/ 273866 h 3370774"/>
                <a:gd name="connsiteX1503" fmla="*/ 12426761 w 15345311"/>
                <a:gd name="connsiteY1503" fmla="*/ 266578 h 3370774"/>
                <a:gd name="connsiteX1504" fmla="*/ 12350430 w 15345311"/>
                <a:gd name="connsiteY1504" fmla="*/ 266578 h 3370774"/>
                <a:gd name="connsiteX1505" fmla="*/ 12242266 w 15345311"/>
                <a:gd name="connsiteY1505" fmla="*/ 289592 h 3370774"/>
                <a:gd name="connsiteX1506" fmla="*/ 12274868 w 15345311"/>
                <a:gd name="connsiteY1506" fmla="*/ 288825 h 3370774"/>
                <a:gd name="connsiteX1507" fmla="*/ 12261060 w 15345311"/>
                <a:gd name="connsiteY1507" fmla="*/ 264277 h 3370774"/>
                <a:gd name="connsiteX1508" fmla="*/ 12242266 w 15345311"/>
                <a:gd name="connsiteY1508" fmla="*/ 265427 h 3370774"/>
                <a:gd name="connsiteX1509" fmla="*/ 12242266 w 15345311"/>
                <a:gd name="connsiteY1509" fmla="*/ 289592 h 3370774"/>
                <a:gd name="connsiteX1510" fmla="*/ 10637810 w 15345311"/>
                <a:gd name="connsiteY1510" fmla="*/ 368990 h 3370774"/>
                <a:gd name="connsiteX1511" fmla="*/ 10640111 w 15345311"/>
                <a:gd name="connsiteY1511" fmla="*/ 381648 h 3370774"/>
                <a:gd name="connsiteX1512" fmla="*/ 10703783 w 15345311"/>
                <a:gd name="connsiteY1512" fmla="*/ 376278 h 3370774"/>
                <a:gd name="connsiteX1513" fmla="*/ 10701098 w 15345311"/>
                <a:gd name="connsiteY1513" fmla="*/ 368990 h 3370774"/>
                <a:gd name="connsiteX1514" fmla="*/ 10637810 w 15345311"/>
                <a:gd name="connsiteY1514" fmla="*/ 368990 h 3370774"/>
                <a:gd name="connsiteX1515" fmla="*/ 10904771 w 15345311"/>
                <a:gd name="connsiteY1515" fmla="*/ 393538 h 3370774"/>
                <a:gd name="connsiteX1516" fmla="*/ 10937758 w 15345311"/>
                <a:gd name="connsiteY1516" fmla="*/ 392004 h 3370774"/>
                <a:gd name="connsiteX1517" fmla="*/ 10922799 w 15345311"/>
                <a:gd name="connsiteY1517" fmla="*/ 367839 h 3370774"/>
                <a:gd name="connsiteX1518" fmla="*/ 10904771 w 15345311"/>
                <a:gd name="connsiteY1518" fmla="*/ 368990 h 3370774"/>
                <a:gd name="connsiteX1519" fmla="*/ 10904771 w 15345311"/>
                <a:gd name="connsiteY1519" fmla="*/ 393538 h 3370774"/>
                <a:gd name="connsiteX1520" fmla="*/ 10319067 w 15345311"/>
                <a:gd name="connsiteY1520" fmla="*/ 393538 h 3370774"/>
                <a:gd name="connsiteX1521" fmla="*/ 10314848 w 15345311"/>
                <a:gd name="connsiteY1521" fmla="*/ 380881 h 3370774"/>
                <a:gd name="connsiteX1522" fmla="*/ 10252710 w 15345311"/>
                <a:gd name="connsiteY1522" fmla="*/ 386634 h 3370774"/>
                <a:gd name="connsiteX1523" fmla="*/ 10255779 w 15345311"/>
                <a:gd name="connsiteY1523" fmla="*/ 393538 h 3370774"/>
                <a:gd name="connsiteX1524" fmla="*/ 10319067 w 15345311"/>
                <a:gd name="connsiteY1524" fmla="*/ 393538 h 3370774"/>
                <a:gd name="connsiteX1525" fmla="*/ 9299549 w 15345311"/>
                <a:gd name="connsiteY1525" fmla="*/ 324497 h 3370774"/>
                <a:gd name="connsiteX1526" fmla="*/ 9303769 w 15345311"/>
                <a:gd name="connsiteY1526" fmla="*/ 337154 h 3370774"/>
                <a:gd name="connsiteX1527" fmla="*/ 9365907 w 15345311"/>
                <a:gd name="connsiteY1527" fmla="*/ 331401 h 3370774"/>
                <a:gd name="connsiteX1528" fmla="*/ 9362838 w 15345311"/>
                <a:gd name="connsiteY1528" fmla="*/ 324497 h 3370774"/>
                <a:gd name="connsiteX1529" fmla="*/ 9299549 w 15345311"/>
                <a:gd name="connsiteY1529" fmla="*/ 324497 h 3370774"/>
                <a:gd name="connsiteX1530" fmla="*/ 12006372 w 15345311"/>
                <a:gd name="connsiteY1530" fmla="*/ 998805 h 3370774"/>
                <a:gd name="connsiteX1531" fmla="*/ 12006372 w 15345311"/>
                <a:gd name="connsiteY1531" fmla="*/ 991517 h 3370774"/>
                <a:gd name="connsiteX1532" fmla="*/ 11930043 w 15345311"/>
                <a:gd name="connsiteY1532" fmla="*/ 991517 h 3370774"/>
                <a:gd name="connsiteX1533" fmla="*/ 11930043 w 15345311"/>
                <a:gd name="connsiteY1533" fmla="*/ 998805 h 3370774"/>
                <a:gd name="connsiteX1534" fmla="*/ 12006372 w 15345311"/>
                <a:gd name="connsiteY1534" fmla="*/ 998805 h 3370774"/>
                <a:gd name="connsiteX1535" fmla="*/ 13124083 w 15345311"/>
                <a:gd name="connsiteY1535" fmla="*/ 1002641 h 3370774"/>
                <a:gd name="connsiteX1536" fmla="*/ 13143261 w 15345311"/>
                <a:gd name="connsiteY1536" fmla="*/ 1002641 h 3370774"/>
                <a:gd name="connsiteX1537" fmla="*/ 13143261 w 15345311"/>
                <a:gd name="connsiteY1537" fmla="*/ 973106 h 3370774"/>
                <a:gd name="connsiteX1538" fmla="*/ 13124083 w 15345311"/>
                <a:gd name="connsiteY1538" fmla="*/ 973106 h 3370774"/>
                <a:gd name="connsiteX1539" fmla="*/ 13124083 w 15345311"/>
                <a:gd name="connsiteY1539" fmla="*/ 1002641 h 3370774"/>
                <a:gd name="connsiteX1540" fmla="*/ 12168621 w 15345311"/>
                <a:gd name="connsiteY1540" fmla="*/ 928612 h 3370774"/>
                <a:gd name="connsiteX1541" fmla="*/ 12187799 w 15345311"/>
                <a:gd name="connsiteY1541" fmla="*/ 928612 h 3370774"/>
                <a:gd name="connsiteX1542" fmla="*/ 12187799 w 15345311"/>
                <a:gd name="connsiteY1542" fmla="*/ 899078 h 3370774"/>
                <a:gd name="connsiteX1543" fmla="*/ 12168621 w 15345311"/>
                <a:gd name="connsiteY1543" fmla="*/ 899078 h 3370774"/>
                <a:gd name="connsiteX1544" fmla="*/ 12168621 w 15345311"/>
                <a:gd name="connsiteY1544" fmla="*/ 928612 h 3370774"/>
                <a:gd name="connsiteX1545" fmla="*/ 1110806 w 15345311"/>
                <a:gd name="connsiteY1545" fmla="*/ 955462 h 3370774"/>
                <a:gd name="connsiteX1546" fmla="*/ 1106587 w 15345311"/>
                <a:gd name="connsiteY1546" fmla="*/ 942804 h 3370774"/>
                <a:gd name="connsiteX1547" fmla="*/ 1044449 w 15345311"/>
                <a:gd name="connsiteY1547" fmla="*/ 948558 h 3370774"/>
                <a:gd name="connsiteX1548" fmla="*/ 1047518 w 15345311"/>
                <a:gd name="connsiteY1548" fmla="*/ 955462 h 3370774"/>
                <a:gd name="connsiteX1549" fmla="*/ 1110806 w 15345311"/>
                <a:gd name="connsiteY1549" fmla="*/ 955462 h 3370774"/>
                <a:gd name="connsiteX1550" fmla="*/ 1161053 w 15345311"/>
                <a:gd name="connsiteY1550" fmla="*/ 945873 h 3370774"/>
                <a:gd name="connsiteX1551" fmla="*/ 1165272 w 15345311"/>
                <a:gd name="connsiteY1551" fmla="*/ 958531 h 3370774"/>
                <a:gd name="connsiteX1552" fmla="*/ 1227410 w 15345311"/>
                <a:gd name="connsiteY1552" fmla="*/ 952777 h 3370774"/>
                <a:gd name="connsiteX1553" fmla="*/ 1224342 w 15345311"/>
                <a:gd name="connsiteY1553" fmla="*/ 945873 h 3370774"/>
                <a:gd name="connsiteX1554" fmla="*/ 1161053 w 15345311"/>
                <a:gd name="connsiteY1554" fmla="*/ 945873 h 3370774"/>
                <a:gd name="connsiteX1555" fmla="*/ 12455144 w 15345311"/>
                <a:gd name="connsiteY1555" fmla="*/ 1845718 h 3370774"/>
                <a:gd name="connsiteX1556" fmla="*/ 12435966 w 15345311"/>
                <a:gd name="connsiteY1556" fmla="*/ 1845718 h 3370774"/>
                <a:gd name="connsiteX1557" fmla="*/ 12435966 w 15345311"/>
                <a:gd name="connsiteY1557" fmla="*/ 1875253 h 3370774"/>
                <a:gd name="connsiteX1558" fmla="*/ 12455144 w 15345311"/>
                <a:gd name="connsiteY1558" fmla="*/ 1875253 h 3370774"/>
                <a:gd name="connsiteX1559" fmla="*/ 12455144 w 15345311"/>
                <a:gd name="connsiteY1559" fmla="*/ 1845718 h 3370774"/>
                <a:gd name="connsiteX1560" fmla="*/ 2655042 w 15345311"/>
                <a:gd name="connsiteY1560" fmla="*/ 218632 h 3370774"/>
                <a:gd name="connsiteX1561" fmla="*/ 2674220 w 15345311"/>
                <a:gd name="connsiteY1561" fmla="*/ 218632 h 3370774"/>
                <a:gd name="connsiteX1562" fmla="*/ 2674220 w 15345311"/>
                <a:gd name="connsiteY1562" fmla="*/ 189098 h 3370774"/>
                <a:gd name="connsiteX1563" fmla="*/ 2655042 w 15345311"/>
                <a:gd name="connsiteY1563" fmla="*/ 189098 h 3370774"/>
                <a:gd name="connsiteX1564" fmla="*/ 2655042 w 15345311"/>
                <a:gd name="connsiteY1564" fmla="*/ 218632 h 3370774"/>
                <a:gd name="connsiteX1565" fmla="*/ 12738982 w 15345311"/>
                <a:gd name="connsiteY1565" fmla="*/ 3056251 h 3370774"/>
                <a:gd name="connsiteX1566" fmla="*/ 12771970 w 15345311"/>
                <a:gd name="connsiteY1566" fmla="*/ 3054717 h 3370774"/>
                <a:gd name="connsiteX1567" fmla="*/ 12757010 w 15345311"/>
                <a:gd name="connsiteY1567" fmla="*/ 3030552 h 3370774"/>
                <a:gd name="connsiteX1568" fmla="*/ 12738982 w 15345311"/>
                <a:gd name="connsiteY1568" fmla="*/ 3031703 h 3370774"/>
                <a:gd name="connsiteX1569" fmla="*/ 12738982 w 15345311"/>
                <a:gd name="connsiteY1569" fmla="*/ 3056251 h 3370774"/>
                <a:gd name="connsiteX1570" fmla="*/ 4364594 w 15345311"/>
                <a:gd name="connsiteY1570" fmla="*/ 3047429 h 3370774"/>
                <a:gd name="connsiteX1571" fmla="*/ 4364594 w 15345311"/>
                <a:gd name="connsiteY1571" fmla="*/ 3054717 h 3370774"/>
                <a:gd name="connsiteX1572" fmla="*/ 4440923 w 15345311"/>
                <a:gd name="connsiteY1572" fmla="*/ 3054717 h 3370774"/>
                <a:gd name="connsiteX1573" fmla="*/ 4440923 w 15345311"/>
                <a:gd name="connsiteY1573" fmla="*/ 3047429 h 3370774"/>
                <a:gd name="connsiteX1574" fmla="*/ 4364594 w 15345311"/>
                <a:gd name="connsiteY1574" fmla="*/ 3047429 h 3370774"/>
                <a:gd name="connsiteX1575" fmla="*/ 2568739 w 15345311"/>
                <a:gd name="connsiteY1575" fmla="*/ 214797 h 3370774"/>
                <a:gd name="connsiteX1576" fmla="*/ 2568739 w 15345311"/>
                <a:gd name="connsiteY1576" fmla="*/ 207509 h 3370774"/>
                <a:gd name="connsiteX1577" fmla="*/ 2492410 w 15345311"/>
                <a:gd name="connsiteY1577" fmla="*/ 207509 h 3370774"/>
                <a:gd name="connsiteX1578" fmla="*/ 2492410 w 15345311"/>
                <a:gd name="connsiteY1578" fmla="*/ 214797 h 3370774"/>
                <a:gd name="connsiteX1579" fmla="*/ 2568739 w 15345311"/>
                <a:gd name="connsiteY1579" fmla="*/ 214797 h 3370774"/>
                <a:gd name="connsiteX1580" fmla="*/ 11745548 w 15345311"/>
                <a:gd name="connsiteY1580" fmla="*/ 2878661 h 3370774"/>
                <a:gd name="connsiteX1581" fmla="*/ 11778535 w 15345311"/>
                <a:gd name="connsiteY1581" fmla="*/ 2877126 h 3370774"/>
                <a:gd name="connsiteX1582" fmla="*/ 11763575 w 15345311"/>
                <a:gd name="connsiteY1582" fmla="*/ 2852961 h 3370774"/>
                <a:gd name="connsiteX1583" fmla="*/ 11745548 w 15345311"/>
                <a:gd name="connsiteY1583" fmla="*/ 2854112 h 3370774"/>
                <a:gd name="connsiteX1584" fmla="*/ 11745548 w 15345311"/>
                <a:gd name="connsiteY1584" fmla="*/ 2878661 h 3370774"/>
                <a:gd name="connsiteX1585" fmla="*/ 11655793 w 15345311"/>
                <a:gd name="connsiteY1585" fmla="*/ 2853729 h 3370774"/>
                <a:gd name="connsiteX1586" fmla="*/ 11622806 w 15345311"/>
                <a:gd name="connsiteY1586" fmla="*/ 2855263 h 3370774"/>
                <a:gd name="connsiteX1587" fmla="*/ 11637766 w 15345311"/>
                <a:gd name="connsiteY1587" fmla="*/ 2879428 h 3370774"/>
                <a:gd name="connsiteX1588" fmla="*/ 11655793 w 15345311"/>
                <a:gd name="connsiteY1588" fmla="*/ 2878277 h 3370774"/>
                <a:gd name="connsiteX1589" fmla="*/ 11655793 w 15345311"/>
                <a:gd name="connsiteY1589" fmla="*/ 2853729 h 3370774"/>
                <a:gd name="connsiteX1590" fmla="*/ 12305554 w 15345311"/>
                <a:gd name="connsiteY1590" fmla="*/ 2839153 h 3370774"/>
                <a:gd name="connsiteX1591" fmla="*/ 12272566 w 15345311"/>
                <a:gd name="connsiteY1591" fmla="*/ 2840687 h 3370774"/>
                <a:gd name="connsiteX1592" fmla="*/ 12287526 w 15345311"/>
                <a:gd name="connsiteY1592" fmla="*/ 2864852 h 3370774"/>
                <a:gd name="connsiteX1593" fmla="*/ 12305554 w 15345311"/>
                <a:gd name="connsiteY1593" fmla="*/ 2863701 h 3370774"/>
                <a:gd name="connsiteX1594" fmla="*/ 12305554 w 15345311"/>
                <a:gd name="connsiteY1594" fmla="*/ 2839153 h 3370774"/>
                <a:gd name="connsiteX1595" fmla="*/ 12127579 w 15345311"/>
                <a:gd name="connsiteY1595" fmla="*/ 2863701 h 3370774"/>
                <a:gd name="connsiteX1596" fmla="*/ 12160566 w 15345311"/>
                <a:gd name="connsiteY1596" fmla="*/ 2862167 h 3370774"/>
                <a:gd name="connsiteX1597" fmla="*/ 12145606 w 15345311"/>
                <a:gd name="connsiteY1597" fmla="*/ 2838002 h 3370774"/>
                <a:gd name="connsiteX1598" fmla="*/ 12127579 w 15345311"/>
                <a:gd name="connsiteY1598" fmla="*/ 2839153 h 3370774"/>
                <a:gd name="connsiteX1599" fmla="*/ 12127579 w 15345311"/>
                <a:gd name="connsiteY1599" fmla="*/ 2863701 h 3370774"/>
                <a:gd name="connsiteX1600" fmla="*/ 12815313 w 15345311"/>
                <a:gd name="connsiteY1600" fmla="*/ 2849126 h 3370774"/>
                <a:gd name="connsiteX1601" fmla="*/ 12848299 w 15345311"/>
                <a:gd name="connsiteY1601" fmla="*/ 2847591 h 3370774"/>
                <a:gd name="connsiteX1602" fmla="*/ 12833340 w 15345311"/>
                <a:gd name="connsiteY1602" fmla="*/ 2823427 h 3370774"/>
                <a:gd name="connsiteX1603" fmla="*/ 12815313 w 15345311"/>
                <a:gd name="connsiteY1603" fmla="*/ 2824578 h 3370774"/>
                <a:gd name="connsiteX1604" fmla="*/ 12815313 w 15345311"/>
                <a:gd name="connsiteY1604" fmla="*/ 2849126 h 3370774"/>
                <a:gd name="connsiteX1605" fmla="*/ 3037073 w 15345311"/>
                <a:gd name="connsiteY1605" fmla="*/ 218632 h 3370774"/>
                <a:gd name="connsiteX1606" fmla="*/ 3056251 w 15345311"/>
                <a:gd name="connsiteY1606" fmla="*/ 218632 h 3370774"/>
                <a:gd name="connsiteX1607" fmla="*/ 3056251 w 15345311"/>
                <a:gd name="connsiteY1607" fmla="*/ 189098 h 3370774"/>
                <a:gd name="connsiteX1608" fmla="*/ 3037073 w 15345311"/>
                <a:gd name="connsiteY1608" fmla="*/ 189098 h 3370774"/>
                <a:gd name="connsiteX1609" fmla="*/ 3037073 w 15345311"/>
                <a:gd name="connsiteY1609" fmla="*/ 218632 h 3370774"/>
                <a:gd name="connsiteX1610" fmla="*/ 3479324 w 15345311"/>
                <a:gd name="connsiteY1610" fmla="*/ 3149458 h 3370774"/>
                <a:gd name="connsiteX1611" fmla="*/ 3446338 w 15345311"/>
                <a:gd name="connsiteY1611" fmla="*/ 3150992 h 3370774"/>
                <a:gd name="connsiteX1612" fmla="*/ 3461297 w 15345311"/>
                <a:gd name="connsiteY1612" fmla="*/ 3175157 h 3370774"/>
                <a:gd name="connsiteX1613" fmla="*/ 3479324 w 15345311"/>
                <a:gd name="connsiteY1613" fmla="*/ 3174006 h 3370774"/>
                <a:gd name="connsiteX1614" fmla="*/ 3479324 w 15345311"/>
                <a:gd name="connsiteY1614" fmla="*/ 3149458 h 3370774"/>
                <a:gd name="connsiteX1615" fmla="*/ 4708652 w 15345311"/>
                <a:gd name="connsiteY1615" fmla="*/ 3099211 h 3370774"/>
                <a:gd name="connsiteX1616" fmla="*/ 4708652 w 15345311"/>
                <a:gd name="connsiteY1616" fmla="*/ 3091923 h 3370774"/>
                <a:gd name="connsiteX1617" fmla="*/ 4632323 w 15345311"/>
                <a:gd name="connsiteY1617" fmla="*/ 3091923 h 3370774"/>
                <a:gd name="connsiteX1618" fmla="*/ 4632323 w 15345311"/>
                <a:gd name="connsiteY1618" fmla="*/ 3099211 h 3370774"/>
                <a:gd name="connsiteX1619" fmla="*/ 4708652 w 15345311"/>
                <a:gd name="connsiteY1619" fmla="*/ 3099211 h 3370774"/>
                <a:gd name="connsiteX1620" fmla="*/ 13677952 w 15345311"/>
                <a:gd name="connsiteY1620" fmla="*/ 2333613 h 3370774"/>
                <a:gd name="connsiteX1621" fmla="*/ 13658773 w 15345311"/>
                <a:gd name="connsiteY1621" fmla="*/ 2333613 h 3370774"/>
                <a:gd name="connsiteX1622" fmla="*/ 13658773 w 15345311"/>
                <a:gd name="connsiteY1622" fmla="*/ 2363148 h 3370774"/>
                <a:gd name="connsiteX1623" fmla="*/ 13677952 w 15345311"/>
                <a:gd name="connsiteY1623" fmla="*/ 2363148 h 3370774"/>
                <a:gd name="connsiteX1624" fmla="*/ 13677952 w 15345311"/>
                <a:gd name="connsiteY1624" fmla="*/ 2333613 h 3370774"/>
                <a:gd name="connsiteX1625" fmla="*/ 14216094 w 15345311"/>
                <a:gd name="connsiteY1625" fmla="*/ 2321339 h 3370774"/>
                <a:gd name="connsiteX1626" fmla="*/ 14183107 w 15345311"/>
                <a:gd name="connsiteY1626" fmla="*/ 2322874 h 3370774"/>
                <a:gd name="connsiteX1627" fmla="*/ 14198067 w 15345311"/>
                <a:gd name="connsiteY1627" fmla="*/ 2347038 h 3370774"/>
                <a:gd name="connsiteX1628" fmla="*/ 14216094 w 15345311"/>
                <a:gd name="connsiteY1628" fmla="*/ 2345888 h 3370774"/>
                <a:gd name="connsiteX1629" fmla="*/ 14216094 w 15345311"/>
                <a:gd name="connsiteY1629" fmla="*/ 2321339 h 3370774"/>
                <a:gd name="connsiteX1630" fmla="*/ 13337729 w 15345311"/>
                <a:gd name="connsiteY1630" fmla="*/ 2242325 h 3370774"/>
                <a:gd name="connsiteX1631" fmla="*/ 13333893 w 15345311"/>
                <a:gd name="connsiteY1631" fmla="*/ 2229667 h 3370774"/>
                <a:gd name="connsiteX1632" fmla="*/ 13271372 w 15345311"/>
                <a:gd name="connsiteY1632" fmla="*/ 2235421 h 3370774"/>
                <a:gd name="connsiteX1633" fmla="*/ 13274441 w 15345311"/>
                <a:gd name="connsiteY1633" fmla="*/ 2242325 h 3370774"/>
                <a:gd name="connsiteX1634" fmla="*/ 13337729 w 15345311"/>
                <a:gd name="connsiteY1634" fmla="*/ 2242325 h 3370774"/>
                <a:gd name="connsiteX1635" fmla="*/ 12687585 w 15345311"/>
                <a:gd name="connsiteY1635" fmla="*/ 2824194 h 3370774"/>
                <a:gd name="connsiteX1636" fmla="*/ 12654599 w 15345311"/>
                <a:gd name="connsiteY1636" fmla="*/ 2825728 h 3370774"/>
                <a:gd name="connsiteX1637" fmla="*/ 12669557 w 15345311"/>
                <a:gd name="connsiteY1637" fmla="*/ 2849893 h 3370774"/>
                <a:gd name="connsiteX1638" fmla="*/ 12687585 w 15345311"/>
                <a:gd name="connsiteY1638" fmla="*/ 2848742 h 3370774"/>
                <a:gd name="connsiteX1639" fmla="*/ 12687585 w 15345311"/>
                <a:gd name="connsiteY1639" fmla="*/ 2824194 h 3370774"/>
                <a:gd name="connsiteX1640" fmla="*/ 12394541 w 15345311"/>
                <a:gd name="connsiteY1640" fmla="*/ 2839153 h 3370774"/>
                <a:gd name="connsiteX1641" fmla="*/ 12398376 w 15345311"/>
                <a:gd name="connsiteY1641" fmla="*/ 2851811 h 3370774"/>
                <a:gd name="connsiteX1642" fmla="*/ 12460897 w 15345311"/>
                <a:gd name="connsiteY1642" fmla="*/ 2846057 h 3370774"/>
                <a:gd name="connsiteX1643" fmla="*/ 12457829 w 15345311"/>
                <a:gd name="connsiteY1643" fmla="*/ 2839153 h 3370774"/>
                <a:gd name="connsiteX1644" fmla="*/ 12394541 w 15345311"/>
                <a:gd name="connsiteY1644" fmla="*/ 2839153 h 3370774"/>
                <a:gd name="connsiteX1645" fmla="*/ 13200412 w 15345311"/>
                <a:gd name="connsiteY1645" fmla="*/ 2836468 h 3370774"/>
                <a:gd name="connsiteX1646" fmla="*/ 13219590 w 15345311"/>
                <a:gd name="connsiteY1646" fmla="*/ 2836468 h 3370774"/>
                <a:gd name="connsiteX1647" fmla="*/ 13219590 w 15345311"/>
                <a:gd name="connsiteY1647" fmla="*/ 2806934 h 3370774"/>
                <a:gd name="connsiteX1648" fmla="*/ 13200412 w 15345311"/>
                <a:gd name="connsiteY1648" fmla="*/ 2806934 h 3370774"/>
                <a:gd name="connsiteX1649" fmla="*/ 13200412 w 15345311"/>
                <a:gd name="connsiteY1649" fmla="*/ 2836468 h 3370774"/>
                <a:gd name="connsiteX1650" fmla="*/ 11592505 w 15345311"/>
                <a:gd name="connsiteY1650" fmla="*/ 2715645 h 3370774"/>
                <a:gd name="connsiteX1651" fmla="*/ 11625109 w 15345311"/>
                <a:gd name="connsiteY1651" fmla="*/ 2714878 h 3370774"/>
                <a:gd name="connsiteX1652" fmla="*/ 11611300 w 15345311"/>
                <a:gd name="connsiteY1652" fmla="*/ 2690330 h 3370774"/>
                <a:gd name="connsiteX1653" fmla="*/ 11592505 w 15345311"/>
                <a:gd name="connsiteY1653" fmla="*/ 2691480 h 3370774"/>
                <a:gd name="connsiteX1654" fmla="*/ 11592505 w 15345311"/>
                <a:gd name="connsiteY1654" fmla="*/ 2715645 h 3370774"/>
                <a:gd name="connsiteX1655" fmla="*/ 3568311 w 15345311"/>
                <a:gd name="connsiteY1655" fmla="*/ 2676521 h 3370774"/>
                <a:gd name="connsiteX1656" fmla="*/ 3572531 w 15345311"/>
                <a:gd name="connsiteY1656" fmla="*/ 2689179 h 3370774"/>
                <a:gd name="connsiteX1657" fmla="*/ 3634668 w 15345311"/>
                <a:gd name="connsiteY1657" fmla="*/ 2683425 h 3370774"/>
                <a:gd name="connsiteX1658" fmla="*/ 3631600 w 15345311"/>
                <a:gd name="connsiteY1658" fmla="*/ 2676521 h 3370774"/>
                <a:gd name="connsiteX1659" fmla="*/ 3568311 w 15345311"/>
                <a:gd name="connsiteY1659" fmla="*/ 2676521 h 3370774"/>
                <a:gd name="connsiteX1660" fmla="*/ 12923477 w 15345311"/>
                <a:gd name="connsiteY1660" fmla="*/ 2581397 h 3370774"/>
                <a:gd name="connsiteX1661" fmla="*/ 12923477 w 15345311"/>
                <a:gd name="connsiteY1661" fmla="*/ 2574109 h 3370774"/>
                <a:gd name="connsiteX1662" fmla="*/ 12847148 w 15345311"/>
                <a:gd name="connsiteY1662" fmla="*/ 2574109 h 3370774"/>
                <a:gd name="connsiteX1663" fmla="*/ 12847148 w 15345311"/>
                <a:gd name="connsiteY1663" fmla="*/ 2581397 h 3370774"/>
                <a:gd name="connsiteX1664" fmla="*/ 12923477 w 15345311"/>
                <a:gd name="connsiteY1664" fmla="*/ 2581397 h 3370774"/>
                <a:gd name="connsiteX1665" fmla="*/ 13420195 w 15345311"/>
                <a:gd name="connsiteY1665" fmla="*/ 2522328 h 3370774"/>
                <a:gd name="connsiteX1666" fmla="*/ 13420195 w 15345311"/>
                <a:gd name="connsiteY1666" fmla="*/ 2515040 h 3370774"/>
                <a:gd name="connsiteX1667" fmla="*/ 13343866 w 15345311"/>
                <a:gd name="connsiteY1667" fmla="*/ 2515040 h 3370774"/>
                <a:gd name="connsiteX1668" fmla="*/ 13343866 w 15345311"/>
                <a:gd name="connsiteY1668" fmla="*/ 2522328 h 3370774"/>
                <a:gd name="connsiteX1669" fmla="*/ 13420195 w 15345311"/>
                <a:gd name="connsiteY1669" fmla="*/ 2522328 h 3370774"/>
                <a:gd name="connsiteX1670" fmla="*/ 2485889 w 15345311"/>
                <a:gd name="connsiteY1670" fmla="*/ 472169 h 3370774"/>
                <a:gd name="connsiteX1671" fmla="*/ 2452903 w 15345311"/>
                <a:gd name="connsiteY1671" fmla="*/ 473704 h 3370774"/>
                <a:gd name="connsiteX1672" fmla="*/ 2467862 w 15345311"/>
                <a:gd name="connsiteY1672" fmla="*/ 497868 h 3370774"/>
                <a:gd name="connsiteX1673" fmla="*/ 2485889 w 15345311"/>
                <a:gd name="connsiteY1673" fmla="*/ 496718 h 3370774"/>
                <a:gd name="connsiteX1674" fmla="*/ 2485889 w 15345311"/>
                <a:gd name="connsiteY1674" fmla="*/ 472169 h 3370774"/>
                <a:gd name="connsiteX1675" fmla="*/ 11706807 w 15345311"/>
                <a:gd name="connsiteY1675" fmla="*/ 650144 h 3370774"/>
                <a:gd name="connsiteX1676" fmla="*/ 11711027 w 15345311"/>
                <a:gd name="connsiteY1676" fmla="*/ 662801 h 3370774"/>
                <a:gd name="connsiteX1677" fmla="*/ 11773164 w 15345311"/>
                <a:gd name="connsiteY1677" fmla="*/ 657048 h 3370774"/>
                <a:gd name="connsiteX1678" fmla="*/ 11770096 w 15345311"/>
                <a:gd name="connsiteY1678" fmla="*/ 650144 h 3370774"/>
                <a:gd name="connsiteX1679" fmla="*/ 11706807 w 15345311"/>
                <a:gd name="connsiteY1679" fmla="*/ 650144 h 3370774"/>
                <a:gd name="connsiteX1680" fmla="*/ 6606151 w 15345311"/>
                <a:gd name="connsiteY1680" fmla="*/ 174139 h 3370774"/>
                <a:gd name="connsiteX1681" fmla="*/ 6593494 w 15345311"/>
                <a:gd name="connsiteY1681" fmla="*/ 174139 h 3370774"/>
                <a:gd name="connsiteX1682" fmla="*/ 6593494 w 15345311"/>
                <a:gd name="connsiteY1682" fmla="*/ 189098 h 3370774"/>
                <a:gd name="connsiteX1683" fmla="*/ 6606151 w 15345311"/>
                <a:gd name="connsiteY1683" fmla="*/ 189098 h 3370774"/>
                <a:gd name="connsiteX1684" fmla="*/ 6606151 w 15345311"/>
                <a:gd name="connsiteY1684" fmla="*/ 174139 h 3370774"/>
                <a:gd name="connsiteX1685" fmla="*/ 12464733 w 15345311"/>
                <a:gd name="connsiteY1685" fmla="*/ 652445 h 3370774"/>
                <a:gd name="connsiteX1686" fmla="*/ 12464733 w 15345311"/>
                <a:gd name="connsiteY1686" fmla="*/ 657432 h 3370774"/>
                <a:gd name="connsiteX1687" fmla="*/ 12503090 w 15345311"/>
                <a:gd name="connsiteY1687" fmla="*/ 657432 h 3370774"/>
                <a:gd name="connsiteX1688" fmla="*/ 12503090 w 15345311"/>
                <a:gd name="connsiteY1688" fmla="*/ 652445 h 3370774"/>
                <a:gd name="connsiteX1689" fmla="*/ 12464733 w 15345311"/>
                <a:gd name="connsiteY1689" fmla="*/ 652445 h 3370774"/>
                <a:gd name="connsiteX1690" fmla="*/ 1613661 w 15345311"/>
                <a:gd name="connsiteY1690" fmla="*/ 1589113 h 3370774"/>
                <a:gd name="connsiteX1691" fmla="*/ 1613661 w 15345311"/>
                <a:gd name="connsiteY1691" fmla="*/ 1584126 h 3370774"/>
                <a:gd name="connsiteX1692" fmla="*/ 1575304 w 15345311"/>
                <a:gd name="connsiteY1692" fmla="*/ 1584126 h 3370774"/>
                <a:gd name="connsiteX1693" fmla="*/ 1575304 w 15345311"/>
                <a:gd name="connsiteY1693" fmla="*/ 1589113 h 3370774"/>
                <a:gd name="connsiteX1694" fmla="*/ 1613661 w 15345311"/>
                <a:gd name="connsiteY1694" fmla="*/ 1589113 h 3370774"/>
                <a:gd name="connsiteX1695" fmla="*/ 13305510 w 15345311"/>
                <a:gd name="connsiteY1695" fmla="*/ 1456015 h 3370774"/>
                <a:gd name="connsiteX1696" fmla="*/ 13305510 w 15345311"/>
                <a:gd name="connsiteY1696" fmla="*/ 1451029 h 3370774"/>
                <a:gd name="connsiteX1697" fmla="*/ 13267153 w 15345311"/>
                <a:gd name="connsiteY1697" fmla="*/ 1451029 h 3370774"/>
                <a:gd name="connsiteX1698" fmla="*/ 13267153 w 15345311"/>
                <a:gd name="connsiteY1698" fmla="*/ 1456015 h 3370774"/>
                <a:gd name="connsiteX1699" fmla="*/ 13305510 w 15345311"/>
                <a:gd name="connsiteY1699" fmla="*/ 1456015 h 3370774"/>
                <a:gd name="connsiteX1700" fmla="*/ 5702087 w 15345311"/>
                <a:gd name="connsiteY1700" fmla="*/ 287674 h 3370774"/>
                <a:gd name="connsiteX1701" fmla="*/ 5702087 w 15345311"/>
                <a:gd name="connsiteY1701" fmla="*/ 282688 h 3370774"/>
                <a:gd name="connsiteX1702" fmla="*/ 5663731 w 15345311"/>
                <a:gd name="connsiteY1702" fmla="*/ 282688 h 3370774"/>
                <a:gd name="connsiteX1703" fmla="*/ 5663731 w 15345311"/>
                <a:gd name="connsiteY1703" fmla="*/ 287674 h 3370774"/>
                <a:gd name="connsiteX1704" fmla="*/ 5702087 w 15345311"/>
                <a:gd name="connsiteY1704" fmla="*/ 287674 h 3370774"/>
                <a:gd name="connsiteX1705" fmla="*/ 12006372 w 15345311"/>
                <a:gd name="connsiteY1705" fmla="*/ 287674 h 3370774"/>
                <a:gd name="connsiteX1706" fmla="*/ 12006372 w 15345311"/>
                <a:gd name="connsiteY1706" fmla="*/ 282688 h 3370774"/>
                <a:gd name="connsiteX1707" fmla="*/ 11968015 w 15345311"/>
                <a:gd name="connsiteY1707" fmla="*/ 282688 h 3370774"/>
                <a:gd name="connsiteX1708" fmla="*/ 11968015 w 15345311"/>
                <a:gd name="connsiteY1708" fmla="*/ 287674 h 3370774"/>
                <a:gd name="connsiteX1709" fmla="*/ 12006372 w 15345311"/>
                <a:gd name="connsiteY1709" fmla="*/ 287674 h 3370774"/>
                <a:gd name="connsiteX1710" fmla="*/ 1346316 w 15345311"/>
                <a:gd name="connsiteY1710" fmla="*/ 953161 h 3370774"/>
                <a:gd name="connsiteX1711" fmla="*/ 1346316 w 15345311"/>
                <a:gd name="connsiteY1711" fmla="*/ 948174 h 3370774"/>
                <a:gd name="connsiteX1712" fmla="*/ 1307959 w 15345311"/>
                <a:gd name="connsiteY1712" fmla="*/ 948174 h 3370774"/>
                <a:gd name="connsiteX1713" fmla="*/ 1307959 w 15345311"/>
                <a:gd name="connsiteY1713" fmla="*/ 953161 h 3370774"/>
                <a:gd name="connsiteX1714" fmla="*/ 1346316 w 15345311"/>
                <a:gd name="connsiteY1714" fmla="*/ 953161 h 3370774"/>
                <a:gd name="connsiteX1715" fmla="*/ 1142259 w 15345311"/>
                <a:gd name="connsiteY1715" fmla="*/ 1120779 h 3370774"/>
                <a:gd name="connsiteX1716" fmla="*/ 1129601 w 15345311"/>
                <a:gd name="connsiteY1716" fmla="*/ 1120779 h 3370774"/>
                <a:gd name="connsiteX1717" fmla="*/ 1129601 w 15345311"/>
                <a:gd name="connsiteY1717" fmla="*/ 1135738 h 3370774"/>
                <a:gd name="connsiteX1718" fmla="*/ 1142259 w 15345311"/>
                <a:gd name="connsiteY1718" fmla="*/ 1135738 h 3370774"/>
                <a:gd name="connsiteX1719" fmla="*/ 1142259 w 15345311"/>
                <a:gd name="connsiteY1719" fmla="*/ 1120779 h 3370774"/>
                <a:gd name="connsiteX1720" fmla="*/ 632883 w 15345311"/>
                <a:gd name="connsiteY1720" fmla="*/ 1135738 h 3370774"/>
                <a:gd name="connsiteX1721" fmla="*/ 645541 w 15345311"/>
                <a:gd name="connsiteY1721" fmla="*/ 1135738 h 3370774"/>
                <a:gd name="connsiteX1722" fmla="*/ 645541 w 15345311"/>
                <a:gd name="connsiteY1722" fmla="*/ 1120779 h 3370774"/>
                <a:gd name="connsiteX1723" fmla="*/ 632883 w 15345311"/>
                <a:gd name="connsiteY1723" fmla="*/ 1120779 h 3370774"/>
                <a:gd name="connsiteX1724" fmla="*/ 632883 w 15345311"/>
                <a:gd name="connsiteY1724" fmla="*/ 1135738 h 3370774"/>
                <a:gd name="connsiteX1725" fmla="*/ 12464733 w 15345311"/>
                <a:gd name="connsiteY1725" fmla="*/ 524334 h 3370774"/>
                <a:gd name="connsiteX1726" fmla="*/ 12464733 w 15345311"/>
                <a:gd name="connsiteY1726" fmla="*/ 519348 h 3370774"/>
                <a:gd name="connsiteX1727" fmla="*/ 12426377 w 15345311"/>
                <a:gd name="connsiteY1727" fmla="*/ 519348 h 3370774"/>
                <a:gd name="connsiteX1728" fmla="*/ 12426377 w 15345311"/>
                <a:gd name="connsiteY1728" fmla="*/ 524334 h 3370774"/>
                <a:gd name="connsiteX1729" fmla="*/ 12464733 w 15345311"/>
                <a:gd name="connsiteY1729" fmla="*/ 524334 h 3370774"/>
                <a:gd name="connsiteX1730" fmla="*/ 11548012 w 15345311"/>
                <a:gd name="connsiteY1730" fmla="*/ 938202 h 3370774"/>
                <a:gd name="connsiteX1731" fmla="*/ 11548012 w 15345311"/>
                <a:gd name="connsiteY1731" fmla="*/ 933215 h 3370774"/>
                <a:gd name="connsiteX1732" fmla="*/ 11509655 w 15345311"/>
                <a:gd name="connsiteY1732" fmla="*/ 933215 h 3370774"/>
                <a:gd name="connsiteX1733" fmla="*/ 11509655 w 15345311"/>
                <a:gd name="connsiteY1733" fmla="*/ 938202 h 3370774"/>
                <a:gd name="connsiteX1734" fmla="*/ 11548012 w 15345311"/>
                <a:gd name="connsiteY1734" fmla="*/ 938202 h 3370774"/>
                <a:gd name="connsiteX1735" fmla="*/ 11636999 w 15345311"/>
                <a:gd name="connsiteY1735" fmla="*/ 943188 h 3370774"/>
                <a:gd name="connsiteX1736" fmla="*/ 11649656 w 15345311"/>
                <a:gd name="connsiteY1736" fmla="*/ 943188 h 3370774"/>
                <a:gd name="connsiteX1737" fmla="*/ 11649656 w 15345311"/>
                <a:gd name="connsiteY1737" fmla="*/ 928229 h 3370774"/>
                <a:gd name="connsiteX1738" fmla="*/ 11636999 w 15345311"/>
                <a:gd name="connsiteY1738" fmla="*/ 928229 h 3370774"/>
                <a:gd name="connsiteX1739" fmla="*/ 11636999 w 15345311"/>
                <a:gd name="connsiteY1739" fmla="*/ 943188 h 3370774"/>
                <a:gd name="connsiteX1740" fmla="*/ 11725985 w 15345311"/>
                <a:gd name="connsiteY1740" fmla="*/ 292277 h 3370774"/>
                <a:gd name="connsiteX1741" fmla="*/ 11713328 w 15345311"/>
                <a:gd name="connsiteY1741" fmla="*/ 292277 h 3370774"/>
                <a:gd name="connsiteX1742" fmla="*/ 11713328 w 15345311"/>
                <a:gd name="connsiteY1742" fmla="*/ 307236 h 3370774"/>
                <a:gd name="connsiteX1743" fmla="*/ 11725985 w 15345311"/>
                <a:gd name="connsiteY1743" fmla="*/ 307236 h 3370774"/>
                <a:gd name="connsiteX1744" fmla="*/ 11725985 w 15345311"/>
                <a:gd name="connsiteY1744" fmla="*/ 292277 h 3370774"/>
                <a:gd name="connsiteX1745" fmla="*/ 2607096 w 15345311"/>
                <a:gd name="connsiteY1745" fmla="*/ 479841 h 3370774"/>
                <a:gd name="connsiteX1746" fmla="*/ 2607096 w 15345311"/>
                <a:gd name="connsiteY1746" fmla="*/ 474854 h 3370774"/>
                <a:gd name="connsiteX1747" fmla="*/ 2568739 w 15345311"/>
                <a:gd name="connsiteY1747" fmla="*/ 474854 h 3370774"/>
                <a:gd name="connsiteX1748" fmla="*/ 2568739 w 15345311"/>
                <a:gd name="connsiteY1748" fmla="*/ 479841 h 3370774"/>
                <a:gd name="connsiteX1749" fmla="*/ 2607096 w 15345311"/>
                <a:gd name="connsiteY1749" fmla="*/ 479841 h 3370774"/>
                <a:gd name="connsiteX1750" fmla="*/ 11445983 w 15345311"/>
                <a:gd name="connsiteY1750" fmla="*/ 307236 h 3370774"/>
                <a:gd name="connsiteX1751" fmla="*/ 11458640 w 15345311"/>
                <a:gd name="connsiteY1751" fmla="*/ 307236 h 3370774"/>
                <a:gd name="connsiteX1752" fmla="*/ 11458640 w 15345311"/>
                <a:gd name="connsiteY1752" fmla="*/ 292277 h 3370774"/>
                <a:gd name="connsiteX1753" fmla="*/ 11445983 w 15345311"/>
                <a:gd name="connsiteY1753" fmla="*/ 292277 h 3370774"/>
                <a:gd name="connsiteX1754" fmla="*/ 11445983 w 15345311"/>
                <a:gd name="connsiteY1754" fmla="*/ 307236 h 3370774"/>
                <a:gd name="connsiteX1755" fmla="*/ 12337389 w 15345311"/>
                <a:gd name="connsiteY1755" fmla="*/ 987682 h 3370774"/>
                <a:gd name="connsiteX1756" fmla="*/ 12324732 w 15345311"/>
                <a:gd name="connsiteY1756" fmla="*/ 987682 h 3370774"/>
                <a:gd name="connsiteX1757" fmla="*/ 12324732 w 15345311"/>
                <a:gd name="connsiteY1757" fmla="*/ 1002641 h 3370774"/>
                <a:gd name="connsiteX1758" fmla="*/ 12337389 w 15345311"/>
                <a:gd name="connsiteY1758" fmla="*/ 1002641 h 3370774"/>
                <a:gd name="connsiteX1759" fmla="*/ 12337389 w 15345311"/>
                <a:gd name="connsiteY1759" fmla="*/ 987682 h 3370774"/>
                <a:gd name="connsiteX1760" fmla="*/ 10592549 w 15345311"/>
                <a:gd name="connsiteY1760" fmla="*/ 982695 h 3370774"/>
                <a:gd name="connsiteX1761" fmla="*/ 10592549 w 15345311"/>
                <a:gd name="connsiteY1761" fmla="*/ 977709 h 3370774"/>
                <a:gd name="connsiteX1762" fmla="*/ 10554193 w 15345311"/>
                <a:gd name="connsiteY1762" fmla="*/ 977709 h 3370774"/>
                <a:gd name="connsiteX1763" fmla="*/ 10554193 w 15345311"/>
                <a:gd name="connsiteY1763" fmla="*/ 982695 h 3370774"/>
                <a:gd name="connsiteX1764" fmla="*/ 10592549 w 15345311"/>
                <a:gd name="connsiteY1764" fmla="*/ 982695 h 3370774"/>
                <a:gd name="connsiteX1765" fmla="*/ 4377252 w 15345311"/>
                <a:gd name="connsiteY1765" fmla="*/ 307236 h 3370774"/>
                <a:gd name="connsiteX1766" fmla="*/ 4389909 w 15345311"/>
                <a:gd name="connsiteY1766" fmla="*/ 307236 h 3370774"/>
                <a:gd name="connsiteX1767" fmla="*/ 4389909 w 15345311"/>
                <a:gd name="connsiteY1767" fmla="*/ 292277 h 3370774"/>
                <a:gd name="connsiteX1768" fmla="*/ 4377252 w 15345311"/>
                <a:gd name="connsiteY1768" fmla="*/ 292277 h 3370774"/>
                <a:gd name="connsiteX1769" fmla="*/ 4377252 w 15345311"/>
                <a:gd name="connsiteY1769" fmla="*/ 307236 h 3370774"/>
                <a:gd name="connsiteX1770" fmla="*/ 10974580 w 15345311"/>
                <a:gd name="connsiteY1770" fmla="*/ 741049 h 3370774"/>
                <a:gd name="connsiteX1771" fmla="*/ 10974580 w 15345311"/>
                <a:gd name="connsiteY1771" fmla="*/ 746035 h 3370774"/>
                <a:gd name="connsiteX1772" fmla="*/ 11012937 w 15345311"/>
                <a:gd name="connsiteY1772" fmla="*/ 746035 h 3370774"/>
                <a:gd name="connsiteX1773" fmla="*/ 11012937 w 15345311"/>
                <a:gd name="connsiteY1773" fmla="*/ 741049 h 3370774"/>
                <a:gd name="connsiteX1774" fmla="*/ 10974580 w 15345311"/>
                <a:gd name="connsiteY1774" fmla="*/ 741049 h 3370774"/>
                <a:gd name="connsiteX1775" fmla="*/ 2772796 w 15345311"/>
                <a:gd name="connsiteY1775" fmla="*/ 203673 h 3370774"/>
                <a:gd name="connsiteX1776" fmla="*/ 2785454 w 15345311"/>
                <a:gd name="connsiteY1776" fmla="*/ 203673 h 3370774"/>
                <a:gd name="connsiteX1777" fmla="*/ 2785454 w 15345311"/>
                <a:gd name="connsiteY1777" fmla="*/ 188714 h 3370774"/>
                <a:gd name="connsiteX1778" fmla="*/ 2772796 w 15345311"/>
                <a:gd name="connsiteY1778" fmla="*/ 188714 h 3370774"/>
                <a:gd name="connsiteX1779" fmla="*/ 2772796 w 15345311"/>
                <a:gd name="connsiteY1779" fmla="*/ 203673 h 3370774"/>
                <a:gd name="connsiteX1780" fmla="*/ 9293413 w 15345311"/>
                <a:gd name="connsiteY1780" fmla="*/ 193701 h 3370774"/>
                <a:gd name="connsiteX1781" fmla="*/ 9293413 w 15345311"/>
                <a:gd name="connsiteY1781" fmla="*/ 198687 h 3370774"/>
                <a:gd name="connsiteX1782" fmla="*/ 9331769 w 15345311"/>
                <a:gd name="connsiteY1782" fmla="*/ 198687 h 3370774"/>
                <a:gd name="connsiteX1783" fmla="*/ 9331769 w 15345311"/>
                <a:gd name="connsiteY1783" fmla="*/ 193701 h 3370774"/>
                <a:gd name="connsiteX1784" fmla="*/ 9293413 w 15345311"/>
                <a:gd name="connsiteY1784" fmla="*/ 193701 h 3370774"/>
                <a:gd name="connsiteX1785" fmla="*/ 4670296 w 15345311"/>
                <a:gd name="connsiteY1785" fmla="*/ 223619 h 3370774"/>
                <a:gd name="connsiteX1786" fmla="*/ 4670296 w 15345311"/>
                <a:gd name="connsiteY1786" fmla="*/ 228605 h 3370774"/>
                <a:gd name="connsiteX1787" fmla="*/ 4708652 w 15345311"/>
                <a:gd name="connsiteY1787" fmla="*/ 228605 h 3370774"/>
                <a:gd name="connsiteX1788" fmla="*/ 4708652 w 15345311"/>
                <a:gd name="connsiteY1788" fmla="*/ 223619 h 3370774"/>
                <a:gd name="connsiteX1789" fmla="*/ 4670296 w 15345311"/>
                <a:gd name="connsiteY1789" fmla="*/ 223619 h 3370774"/>
                <a:gd name="connsiteX1790" fmla="*/ 11777000 w 15345311"/>
                <a:gd name="connsiteY1790" fmla="*/ 918640 h 3370774"/>
                <a:gd name="connsiteX1791" fmla="*/ 11777000 w 15345311"/>
                <a:gd name="connsiteY1791" fmla="*/ 923626 h 3370774"/>
                <a:gd name="connsiteX1792" fmla="*/ 11815357 w 15345311"/>
                <a:gd name="connsiteY1792" fmla="*/ 923626 h 3370774"/>
                <a:gd name="connsiteX1793" fmla="*/ 11815357 w 15345311"/>
                <a:gd name="connsiteY1793" fmla="*/ 918640 h 3370774"/>
                <a:gd name="connsiteX1794" fmla="*/ 11777000 w 15345311"/>
                <a:gd name="connsiteY1794" fmla="*/ 918640 h 3370774"/>
                <a:gd name="connsiteX1795" fmla="*/ 4721310 w 15345311"/>
                <a:gd name="connsiteY1795" fmla="*/ 262742 h 3370774"/>
                <a:gd name="connsiteX1796" fmla="*/ 4733967 w 15345311"/>
                <a:gd name="connsiteY1796" fmla="*/ 262742 h 3370774"/>
                <a:gd name="connsiteX1797" fmla="*/ 4733967 w 15345311"/>
                <a:gd name="connsiteY1797" fmla="*/ 247783 h 3370774"/>
                <a:gd name="connsiteX1798" fmla="*/ 4721310 w 15345311"/>
                <a:gd name="connsiteY1798" fmla="*/ 247783 h 3370774"/>
                <a:gd name="connsiteX1799" fmla="*/ 4721310 w 15345311"/>
                <a:gd name="connsiteY1799" fmla="*/ 262742 h 3370774"/>
                <a:gd name="connsiteX1800" fmla="*/ 2912798 w 15345311"/>
                <a:gd name="connsiteY1800" fmla="*/ 2678823 h 3370774"/>
                <a:gd name="connsiteX1801" fmla="*/ 2912798 w 15345311"/>
                <a:gd name="connsiteY1801" fmla="*/ 2683809 h 3370774"/>
                <a:gd name="connsiteX1802" fmla="*/ 2951154 w 15345311"/>
                <a:gd name="connsiteY1802" fmla="*/ 2683809 h 3370774"/>
                <a:gd name="connsiteX1803" fmla="*/ 2951154 w 15345311"/>
                <a:gd name="connsiteY1803" fmla="*/ 2678823 h 3370774"/>
                <a:gd name="connsiteX1804" fmla="*/ 2912798 w 15345311"/>
                <a:gd name="connsiteY1804" fmla="*/ 2678823 h 3370774"/>
                <a:gd name="connsiteX1805" fmla="*/ 3256473 w 15345311"/>
                <a:gd name="connsiteY1805" fmla="*/ 2683809 h 3370774"/>
                <a:gd name="connsiteX1806" fmla="*/ 3256473 w 15345311"/>
                <a:gd name="connsiteY1806" fmla="*/ 2678823 h 3370774"/>
                <a:gd name="connsiteX1807" fmla="*/ 3218116 w 15345311"/>
                <a:gd name="connsiteY1807" fmla="*/ 2678823 h 3370774"/>
                <a:gd name="connsiteX1808" fmla="*/ 3218116 w 15345311"/>
                <a:gd name="connsiteY1808" fmla="*/ 2683809 h 3370774"/>
                <a:gd name="connsiteX1809" fmla="*/ 3256473 w 15345311"/>
                <a:gd name="connsiteY1809" fmla="*/ 2683809 h 3370774"/>
                <a:gd name="connsiteX1810" fmla="*/ 12439418 w 15345311"/>
                <a:gd name="connsiteY1810" fmla="*/ 2688795 h 3370774"/>
                <a:gd name="connsiteX1811" fmla="*/ 12452076 w 15345311"/>
                <a:gd name="connsiteY1811" fmla="*/ 2688795 h 3370774"/>
                <a:gd name="connsiteX1812" fmla="*/ 12452076 w 15345311"/>
                <a:gd name="connsiteY1812" fmla="*/ 2673836 h 3370774"/>
                <a:gd name="connsiteX1813" fmla="*/ 12439418 w 15345311"/>
                <a:gd name="connsiteY1813" fmla="*/ 2673836 h 3370774"/>
                <a:gd name="connsiteX1814" fmla="*/ 12439418 w 15345311"/>
                <a:gd name="connsiteY1814" fmla="*/ 2688795 h 3370774"/>
                <a:gd name="connsiteX1815" fmla="*/ 11981058 w 15345311"/>
                <a:gd name="connsiteY1815" fmla="*/ 2703371 h 3370774"/>
                <a:gd name="connsiteX1816" fmla="*/ 11993715 w 15345311"/>
                <a:gd name="connsiteY1816" fmla="*/ 2703371 h 3370774"/>
                <a:gd name="connsiteX1817" fmla="*/ 11993715 w 15345311"/>
                <a:gd name="connsiteY1817" fmla="*/ 2688412 h 3370774"/>
                <a:gd name="connsiteX1818" fmla="*/ 11981058 w 15345311"/>
                <a:gd name="connsiteY1818" fmla="*/ 2688412 h 3370774"/>
                <a:gd name="connsiteX1819" fmla="*/ 11981058 w 15345311"/>
                <a:gd name="connsiteY1819" fmla="*/ 2703371 h 3370774"/>
                <a:gd name="connsiteX1820" fmla="*/ 11484340 w 15345311"/>
                <a:gd name="connsiteY1820" fmla="*/ 2866386 h 3370774"/>
                <a:gd name="connsiteX1821" fmla="*/ 11496997 w 15345311"/>
                <a:gd name="connsiteY1821" fmla="*/ 2866386 h 3370774"/>
                <a:gd name="connsiteX1822" fmla="*/ 11496997 w 15345311"/>
                <a:gd name="connsiteY1822" fmla="*/ 2851427 h 3370774"/>
                <a:gd name="connsiteX1823" fmla="*/ 11484340 w 15345311"/>
                <a:gd name="connsiteY1823" fmla="*/ 2851427 h 3370774"/>
                <a:gd name="connsiteX1824" fmla="*/ 11484340 w 15345311"/>
                <a:gd name="connsiteY1824" fmla="*/ 2866386 h 3370774"/>
                <a:gd name="connsiteX1825" fmla="*/ 14451603 w 15345311"/>
                <a:gd name="connsiteY1825" fmla="*/ 2875975 h 3370774"/>
                <a:gd name="connsiteX1826" fmla="*/ 14451603 w 15345311"/>
                <a:gd name="connsiteY1826" fmla="*/ 2870989 h 3370774"/>
                <a:gd name="connsiteX1827" fmla="*/ 14413246 w 15345311"/>
                <a:gd name="connsiteY1827" fmla="*/ 2870989 h 3370774"/>
                <a:gd name="connsiteX1828" fmla="*/ 14413246 w 15345311"/>
                <a:gd name="connsiteY1828" fmla="*/ 2875975 h 3370774"/>
                <a:gd name="connsiteX1829" fmla="*/ 14451603 w 15345311"/>
                <a:gd name="connsiteY1829" fmla="*/ 2875975 h 3370774"/>
                <a:gd name="connsiteX1830" fmla="*/ 3269514 w 15345311"/>
                <a:gd name="connsiteY1830" fmla="*/ 2925455 h 3370774"/>
                <a:gd name="connsiteX1831" fmla="*/ 3282171 w 15345311"/>
                <a:gd name="connsiteY1831" fmla="*/ 2925455 h 3370774"/>
                <a:gd name="connsiteX1832" fmla="*/ 3282171 w 15345311"/>
                <a:gd name="connsiteY1832" fmla="*/ 2910496 h 3370774"/>
                <a:gd name="connsiteX1833" fmla="*/ 3269514 w 15345311"/>
                <a:gd name="connsiteY1833" fmla="*/ 2910496 h 3370774"/>
                <a:gd name="connsiteX1834" fmla="*/ 3269514 w 15345311"/>
                <a:gd name="connsiteY1834" fmla="*/ 2925455 h 3370774"/>
                <a:gd name="connsiteX1835" fmla="*/ 4428266 w 15345311"/>
                <a:gd name="connsiteY1835" fmla="*/ 2969565 h 3370774"/>
                <a:gd name="connsiteX1836" fmla="*/ 4415608 w 15345311"/>
                <a:gd name="connsiteY1836" fmla="*/ 2969565 h 3370774"/>
                <a:gd name="connsiteX1837" fmla="*/ 4415608 w 15345311"/>
                <a:gd name="connsiteY1837" fmla="*/ 2984524 h 3370774"/>
                <a:gd name="connsiteX1838" fmla="*/ 4428266 w 15345311"/>
                <a:gd name="connsiteY1838" fmla="*/ 2984524 h 3370774"/>
                <a:gd name="connsiteX1839" fmla="*/ 4428266 w 15345311"/>
                <a:gd name="connsiteY1839" fmla="*/ 2969565 h 3370774"/>
                <a:gd name="connsiteX1840" fmla="*/ 14031599 w 15345311"/>
                <a:gd name="connsiteY1840" fmla="*/ 1973829 h 3370774"/>
                <a:gd name="connsiteX1841" fmla="*/ 14031599 w 15345311"/>
                <a:gd name="connsiteY1841" fmla="*/ 1968843 h 3370774"/>
                <a:gd name="connsiteX1842" fmla="*/ 13993243 w 15345311"/>
                <a:gd name="connsiteY1842" fmla="*/ 1968843 h 3370774"/>
                <a:gd name="connsiteX1843" fmla="*/ 13993243 w 15345311"/>
                <a:gd name="connsiteY1843" fmla="*/ 1973829 h 3370774"/>
                <a:gd name="connsiteX1844" fmla="*/ 14031599 w 15345311"/>
                <a:gd name="connsiteY1844" fmla="*/ 1973829 h 3370774"/>
                <a:gd name="connsiteX1845" fmla="*/ 1498975 w 15345311"/>
                <a:gd name="connsiteY1845" fmla="*/ 2165995 h 3370774"/>
                <a:gd name="connsiteX1846" fmla="*/ 1498975 w 15345311"/>
                <a:gd name="connsiteY1846" fmla="*/ 2161009 h 3370774"/>
                <a:gd name="connsiteX1847" fmla="*/ 1460618 w 15345311"/>
                <a:gd name="connsiteY1847" fmla="*/ 2161009 h 3370774"/>
                <a:gd name="connsiteX1848" fmla="*/ 1460618 w 15345311"/>
                <a:gd name="connsiteY1848" fmla="*/ 2165995 h 3370774"/>
                <a:gd name="connsiteX1849" fmla="*/ 1498975 w 15345311"/>
                <a:gd name="connsiteY1849" fmla="*/ 2165995 h 3370774"/>
                <a:gd name="connsiteX1850" fmla="*/ 13241838 w 15345311"/>
                <a:gd name="connsiteY1850" fmla="*/ 2348572 h 3370774"/>
                <a:gd name="connsiteX1851" fmla="*/ 13254495 w 15345311"/>
                <a:gd name="connsiteY1851" fmla="*/ 2348572 h 3370774"/>
                <a:gd name="connsiteX1852" fmla="*/ 13254495 w 15345311"/>
                <a:gd name="connsiteY1852" fmla="*/ 2333613 h 3370774"/>
                <a:gd name="connsiteX1853" fmla="*/ 13241838 w 15345311"/>
                <a:gd name="connsiteY1853" fmla="*/ 2333613 h 3370774"/>
                <a:gd name="connsiteX1854" fmla="*/ 13241838 w 15345311"/>
                <a:gd name="connsiteY1854" fmla="*/ 2348572 h 3370774"/>
                <a:gd name="connsiteX1855" fmla="*/ 14387932 w 15345311"/>
                <a:gd name="connsiteY1855" fmla="*/ 2393066 h 3370774"/>
                <a:gd name="connsiteX1856" fmla="*/ 14400589 w 15345311"/>
                <a:gd name="connsiteY1856" fmla="*/ 2393066 h 3370774"/>
                <a:gd name="connsiteX1857" fmla="*/ 14400589 w 15345311"/>
                <a:gd name="connsiteY1857" fmla="*/ 2378107 h 3370774"/>
                <a:gd name="connsiteX1858" fmla="*/ 14387932 w 15345311"/>
                <a:gd name="connsiteY1858" fmla="*/ 2378107 h 3370774"/>
                <a:gd name="connsiteX1859" fmla="*/ 14387932 w 15345311"/>
                <a:gd name="connsiteY1859" fmla="*/ 2393066 h 3370774"/>
                <a:gd name="connsiteX1860" fmla="*/ 12770435 w 15345311"/>
                <a:gd name="connsiteY1860" fmla="*/ 2580246 h 3370774"/>
                <a:gd name="connsiteX1861" fmla="*/ 12770435 w 15345311"/>
                <a:gd name="connsiteY1861" fmla="*/ 2575260 h 3370774"/>
                <a:gd name="connsiteX1862" fmla="*/ 12732079 w 15345311"/>
                <a:gd name="connsiteY1862" fmla="*/ 2575260 h 3370774"/>
                <a:gd name="connsiteX1863" fmla="*/ 12732079 w 15345311"/>
                <a:gd name="connsiteY1863" fmla="*/ 2580246 h 3370774"/>
                <a:gd name="connsiteX1864" fmla="*/ 12770435 w 15345311"/>
                <a:gd name="connsiteY1864" fmla="*/ 2580246 h 3370774"/>
                <a:gd name="connsiteX1865" fmla="*/ 6580836 w 15345311"/>
                <a:gd name="connsiteY1865" fmla="*/ 3201623 h 3370774"/>
                <a:gd name="connsiteX1866" fmla="*/ 6580836 w 15345311"/>
                <a:gd name="connsiteY1866" fmla="*/ 3196636 h 3370774"/>
                <a:gd name="connsiteX1867" fmla="*/ 6542480 w 15345311"/>
                <a:gd name="connsiteY1867" fmla="*/ 3196636 h 3370774"/>
                <a:gd name="connsiteX1868" fmla="*/ 6542480 w 15345311"/>
                <a:gd name="connsiteY1868" fmla="*/ 3201623 h 3370774"/>
                <a:gd name="connsiteX1869" fmla="*/ 6580836 w 15345311"/>
                <a:gd name="connsiteY1869" fmla="*/ 3201623 h 3370774"/>
                <a:gd name="connsiteX1870" fmla="*/ 6708180 w 15345311"/>
                <a:gd name="connsiteY1870" fmla="*/ 3206609 h 3370774"/>
                <a:gd name="connsiteX1871" fmla="*/ 6720838 w 15345311"/>
                <a:gd name="connsiteY1871" fmla="*/ 3206609 h 3370774"/>
                <a:gd name="connsiteX1872" fmla="*/ 6720838 w 15345311"/>
                <a:gd name="connsiteY1872" fmla="*/ 3191650 h 3370774"/>
                <a:gd name="connsiteX1873" fmla="*/ 6708180 w 15345311"/>
                <a:gd name="connsiteY1873" fmla="*/ 3191650 h 3370774"/>
                <a:gd name="connsiteX1874" fmla="*/ 6708180 w 15345311"/>
                <a:gd name="connsiteY1874" fmla="*/ 3206609 h 3370774"/>
                <a:gd name="connsiteX1875" fmla="*/ 1244287 w 15345311"/>
                <a:gd name="connsiteY1875" fmla="*/ 1786265 h 3370774"/>
                <a:gd name="connsiteX1876" fmla="*/ 1256945 w 15345311"/>
                <a:gd name="connsiteY1876" fmla="*/ 1786265 h 3370774"/>
                <a:gd name="connsiteX1877" fmla="*/ 1256945 w 15345311"/>
                <a:gd name="connsiteY1877" fmla="*/ 1771306 h 3370774"/>
                <a:gd name="connsiteX1878" fmla="*/ 1244287 w 15345311"/>
                <a:gd name="connsiteY1878" fmla="*/ 1771306 h 3370774"/>
                <a:gd name="connsiteX1879" fmla="*/ 1244287 w 15345311"/>
                <a:gd name="connsiteY1879" fmla="*/ 1786265 h 3370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Lst>
              <a:rect l="l" t="t" r="r" b="b"/>
              <a:pathLst>
                <a:path w="15345311" h="3370774">
                  <a:moveTo>
                    <a:pt x="276551" y="2245010"/>
                  </a:moveTo>
                  <a:cubicBezTo>
                    <a:pt x="220167" y="2226215"/>
                    <a:pt x="184495" y="2204736"/>
                    <a:pt x="210961" y="2168680"/>
                  </a:cubicBezTo>
                  <a:cubicBezTo>
                    <a:pt x="246249" y="2174434"/>
                    <a:pt x="276551" y="2179420"/>
                    <a:pt x="317976" y="2186324"/>
                  </a:cubicBezTo>
                  <a:cubicBezTo>
                    <a:pt x="334086" y="2182489"/>
                    <a:pt x="359401" y="2176735"/>
                    <a:pt x="392771" y="2169447"/>
                  </a:cubicBezTo>
                  <a:cubicBezTo>
                    <a:pt x="408881" y="2173667"/>
                    <a:pt x="428443" y="2179037"/>
                    <a:pt x="449923" y="2184407"/>
                  </a:cubicBezTo>
                  <a:cubicBezTo>
                    <a:pt x="460279" y="2180571"/>
                    <a:pt x="473704" y="2175968"/>
                    <a:pt x="493649" y="2169064"/>
                  </a:cubicBezTo>
                  <a:cubicBezTo>
                    <a:pt x="522033" y="2174434"/>
                    <a:pt x="553485" y="2180571"/>
                    <a:pt x="588006" y="2187092"/>
                  </a:cubicBezTo>
                  <a:cubicBezTo>
                    <a:pt x="606417" y="2182489"/>
                    <a:pt x="625212" y="2177886"/>
                    <a:pt x="642856" y="2173283"/>
                  </a:cubicBezTo>
                  <a:cubicBezTo>
                    <a:pt x="657432" y="2177886"/>
                    <a:pt x="671623" y="2182489"/>
                    <a:pt x="690802" y="2188626"/>
                  </a:cubicBezTo>
                  <a:cubicBezTo>
                    <a:pt x="716117" y="2182872"/>
                    <a:pt x="741432" y="2177119"/>
                    <a:pt x="770200" y="2170598"/>
                  </a:cubicBezTo>
                  <a:cubicBezTo>
                    <a:pt x="794365" y="2175585"/>
                    <a:pt x="820063" y="2180954"/>
                    <a:pt x="853434" y="2188242"/>
                  </a:cubicBezTo>
                  <a:cubicBezTo>
                    <a:pt x="870311" y="2183256"/>
                    <a:pt x="889105" y="2177886"/>
                    <a:pt x="909434" y="2172132"/>
                  </a:cubicBezTo>
                  <a:cubicBezTo>
                    <a:pt x="920558" y="2181338"/>
                    <a:pt x="933215" y="2191694"/>
                    <a:pt x="944722" y="2201283"/>
                  </a:cubicBezTo>
                  <a:cubicBezTo>
                    <a:pt x="960448" y="2200900"/>
                    <a:pt x="973106" y="2200516"/>
                    <a:pt x="989216" y="2200516"/>
                  </a:cubicBezTo>
                  <a:cubicBezTo>
                    <a:pt x="996504" y="2191694"/>
                    <a:pt x="1004559" y="2183256"/>
                    <a:pt x="1017600" y="2168680"/>
                  </a:cubicBezTo>
                  <a:cubicBezTo>
                    <a:pt x="1036011" y="2182105"/>
                    <a:pt x="1049819" y="2192078"/>
                    <a:pt x="1070148" y="2206653"/>
                  </a:cubicBezTo>
                  <a:cubicBezTo>
                    <a:pt x="1109272" y="2193996"/>
                    <a:pt x="1141875" y="2183256"/>
                    <a:pt x="1174862" y="2172516"/>
                  </a:cubicBezTo>
                  <a:cubicBezTo>
                    <a:pt x="1180999" y="2174434"/>
                    <a:pt x="1190204" y="2177502"/>
                    <a:pt x="1203246" y="2181338"/>
                  </a:cubicBezTo>
                  <a:cubicBezTo>
                    <a:pt x="1230862" y="2177886"/>
                    <a:pt x="1261164" y="2172899"/>
                    <a:pt x="1292233" y="2170982"/>
                  </a:cubicBezTo>
                  <a:cubicBezTo>
                    <a:pt x="1321000" y="2169064"/>
                    <a:pt x="1351302" y="2170598"/>
                    <a:pt x="1406152" y="2170598"/>
                  </a:cubicBezTo>
                  <a:cubicBezTo>
                    <a:pt x="1363576" y="2155256"/>
                    <a:pt x="1342096" y="2147584"/>
                    <a:pt x="1314863" y="2137995"/>
                  </a:cubicBezTo>
                  <a:cubicBezTo>
                    <a:pt x="1293383" y="2142981"/>
                    <a:pt x="1273438" y="2147584"/>
                    <a:pt x="1243904" y="2154488"/>
                  </a:cubicBezTo>
                  <a:cubicBezTo>
                    <a:pt x="1226643" y="2145283"/>
                    <a:pt x="1205547" y="2133776"/>
                    <a:pt x="1185218" y="2122269"/>
                  </a:cubicBezTo>
                  <a:cubicBezTo>
                    <a:pt x="1161053" y="2131091"/>
                    <a:pt x="1147245" y="2136077"/>
                    <a:pt x="1126149" y="2143749"/>
                  </a:cubicBezTo>
                  <a:cubicBezTo>
                    <a:pt x="1103135" y="2137995"/>
                    <a:pt x="1078203" y="2131858"/>
                    <a:pt x="1044066" y="2123803"/>
                  </a:cubicBezTo>
                  <a:cubicBezTo>
                    <a:pt x="1023353" y="2128790"/>
                    <a:pt x="998805" y="2134927"/>
                    <a:pt x="973873" y="2141064"/>
                  </a:cubicBezTo>
                  <a:cubicBezTo>
                    <a:pt x="927078" y="2126488"/>
                    <a:pt x="859954" y="2145666"/>
                    <a:pt x="838091" y="2139146"/>
                  </a:cubicBezTo>
                  <a:cubicBezTo>
                    <a:pt x="784392" y="2123036"/>
                    <a:pt x="732227" y="2128022"/>
                    <a:pt x="672774" y="2126105"/>
                  </a:cubicBezTo>
                  <a:cubicBezTo>
                    <a:pt x="668555" y="2120351"/>
                    <a:pt x="665870" y="2113447"/>
                    <a:pt x="658199" y="2107310"/>
                  </a:cubicBezTo>
                  <a:cubicBezTo>
                    <a:pt x="650144" y="2101173"/>
                    <a:pt x="636719" y="2095803"/>
                    <a:pt x="625979" y="2090049"/>
                  </a:cubicBezTo>
                  <a:cubicBezTo>
                    <a:pt x="743734" y="2059364"/>
                    <a:pt x="879516" y="2067803"/>
                    <a:pt x="999189" y="2066652"/>
                  </a:cubicBezTo>
                  <a:cubicBezTo>
                    <a:pt x="1091244" y="2046706"/>
                    <a:pt x="1173327" y="2028679"/>
                    <a:pt x="1260780" y="2009501"/>
                  </a:cubicBezTo>
                  <a:cubicBezTo>
                    <a:pt x="1265767" y="2021007"/>
                    <a:pt x="1271520" y="2034816"/>
                    <a:pt x="1278041" y="2049775"/>
                  </a:cubicBezTo>
                  <a:cubicBezTo>
                    <a:pt x="1296068" y="2050542"/>
                    <a:pt x="1313329" y="2050926"/>
                    <a:pt x="1337877" y="2051693"/>
                  </a:cubicBezTo>
                  <a:cubicBezTo>
                    <a:pt x="1343631" y="2037117"/>
                    <a:pt x="1348617" y="2023692"/>
                    <a:pt x="1355521" y="2006432"/>
                  </a:cubicBezTo>
                  <a:cubicBezTo>
                    <a:pt x="1374316" y="2012185"/>
                    <a:pt x="1386590" y="2016021"/>
                    <a:pt x="1401165" y="2020240"/>
                  </a:cubicBezTo>
                  <a:cubicBezTo>
                    <a:pt x="1449878" y="2016021"/>
                    <a:pt x="1501276" y="2007966"/>
                    <a:pt x="1552290" y="2008350"/>
                  </a:cubicBezTo>
                  <a:cubicBezTo>
                    <a:pt x="1604455" y="2008350"/>
                    <a:pt x="1656620" y="2016788"/>
                    <a:pt x="1711854" y="2021775"/>
                  </a:cubicBezTo>
                  <a:cubicBezTo>
                    <a:pt x="1726813" y="2015638"/>
                    <a:pt x="1743690" y="2008350"/>
                    <a:pt x="1772457" y="1996459"/>
                  </a:cubicBezTo>
                  <a:cubicBezTo>
                    <a:pt x="1733717" y="1989939"/>
                    <a:pt x="1690757" y="1975747"/>
                    <a:pt x="1664675" y="1979582"/>
                  </a:cubicBezTo>
                  <a:cubicBezTo>
                    <a:pt x="1612510" y="1986870"/>
                    <a:pt x="1570701" y="1983035"/>
                    <a:pt x="1522756" y="1978432"/>
                  </a:cubicBezTo>
                  <a:cubicBezTo>
                    <a:pt x="1470974" y="1973445"/>
                    <a:pt x="1419960" y="1976514"/>
                    <a:pt x="1363576" y="1966158"/>
                  </a:cubicBezTo>
                  <a:cubicBezTo>
                    <a:pt x="1296836" y="1954267"/>
                    <a:pt x="1204780" y="1963473"/>
                    <a:pt x="1106970" y="1963473"/>
                  </a:cubicBezTo>
                  <a:cubicBezTo>
                    <a:pt x="1130368" y="1952349"/>
                    <a:pt x="1140341" y="1947363"/>
                    <a:pt x="1150697" y="1941993"/>
                  </a:cubicBezTo>
                  <a:cubicBezTo>
                    <a:pt x="1123464" y="1919363"/>
                    <a:pt x="1074367" y="1915527"/>
                    <a:pt x="1003024" y="1920513"/>
                  </a:cubicBezTo>
                  <a:cubicBezTo>
                    <a:pt x="1003024" y="1930102"/>
                    <a:pt x="1003024" y="1939308"/>
                    <a:pt x="1003024" y="1948130"/>
                  </a:cubicBezTo>
                  <a:cubicBezTo>
                    <a:pt x="974257" y="1945829"/>
                    <a:pt x="929763" y="1955418"/>
                    <a:pt x="924777" y="1932787"/>
                  </a:cubicBezTo>
                  <a:cubicBezTo>
                    <a:pt x="925160" y="1933171"/>
                    <a:pt x="927845" y="1933938"/>
                    <a:pt x="930147" y="1935089"/>
                  </a:cubicBezTo>
                  <a:cubicBezTo>
                    <a:pt x="940503" y="1931637"/>
                    <a:pt x="950859" y="1928185"/>
                    <a:pt x="961216" y="1924733"/>
                  </a:cubicBezTo>
                  <a:cubicBezTo>
                    <a:pt x="957380" y="1923198"/>
                    <a:pt x="953161" y="1921664"/>
                    <a:pt x="949325" y="1920130"/>
                  </a:cubicBezTo>
                  <a:cubicBezTo>
                    <a:pt x="940503" y="1923965"/>
                    <a:pt x="931681" y="1928185"/>
                    <a:pt x="924777" y="1932787"/>
                  </a:cubicBezTo>
                  <a:cubicBezTo>
                    <a:pt x="858036" y="1940842"/>
                    <a:pt x="833872" y="1915911"/>
                    <a:pt x="792830" y="1904403"/>
                  </a:cubicBezTo>
                  <a:cubicBezTo>
                    <a:pt x="777104" y="1909774"/>
                    <a:pt x="763296" y="1914376"/>
                    <a:pt x="746802" y="1920130"/>
                  </a:cubicBezTo>
                  <a:cubicBezTo>
                    <a:pt x="677377" y="1909006"/>
                    <a:pt x="608335" y="1897883"/>
                    <a:pt x="523567" y="1884075"/>
                  </a:cubicBezTo>
                  <a:cubicBezTo>
                    <a:pt x="600664" y="1874869"/>
                    <a:pt x="672391" y="1856458"/>
                    <a:pt x="707679" y="1864129"/>
                  </a:cubicBezTo>
                  <a:cubicBezTo>
                    <a:pt x="768282" y="1876787"/>
                    <a:pt x="802803" y="1872568"/>
                    <a:pt x="848831" y="1858759"/>
                  </a:cubicBezTo>
                  <a:cubicBezTo>
                    <a:pt x="873379" y="1864129"/>
                    <a:pt x="898311" y="1869883"/>
                    <a:pt x="924393" y="1875636"/>
                  </a:cubicBezTo>
                  <a:cubicBezTo>
                    <a:pt x="951243" y="1870266"/>
                    <a:pt x="976942" y="1864896"/>
                    <a:pt x="1049052" y="1868348"/>
                  </a:cubicBezTo>
                  <a:cubicBezTo>
                    <a:pt x="1069381" y="1865663"/>
                    <a:pt x="1061710" y="1859910"/>
                    <a:pt x="1056340" y="1860294"/>
                  </a:cubicBezTo>
                  <a:cubicBezTo>
                    <a:pt x="1037929" y="1861444"/>
                    <a:pt x="1020668" y="1864513"/>
                    <a:pt x="1002641" y="1866814"/>
                  </a:cubicBezTo>
                  <a:cubicBezTo>
                    <a:pt x="1025655" y="1869499"/>
                    <a:pt x="1048669" y="1871800"/>
                    <a:pt x="1049052" y="1868348"/>
                  </a:cubicBezTo>
                  <a:cubicBezTo>
                    <a:pt x="990750" y="1851855"/>
                    <a:pt x="978476" y="1843800"/>
                    <a:pt x="965051" y="1834978"/>
                  </a:cubicBezTo>
                  <a:cubicBezTo>
                    <a:pt x="982312" y="1814649"/>
                    <a:pt x="1001106" y="1793170"/>
                    <a:pt x="1024504" y="1765553"/>
                  </a:cubicBezTo>
                  <a:cubicBezTo>
                    <a:pt x="1062861" y="1779745"/>
                    <a:pt x="1095464" y="1792019"/>
                    <a:pt x="1147629" y="1811581"/>
                  </a:cubicBezTo>
                  <a:cubicBezTo>
                    <a:pt x="1152231" y="1789334"/>
                    <a:pt x="1154533" y="1777827"/>
                    <a:pt x="1157985" y="1762101"/>
                  </a:cubicBezTo>
                  <a:cubicBezTo>
                    <a:pt x="1100833" y="1754046"/>
                    <a:pt x="1042531" y="1745991"/>
                    <a:pt x="974640" y="1736402"/>
                  </a:cubicBezTo>
                  <a:cubicBezTo>
                    <a:pt x="966969" y="1757114"/>
                    <a:pt x="961983" y="1770923"/>
                    <a:pt x="953544" y="1792786"/>
                  </a:cubicBezTo>
                  <a:cubicBezTo>
                    <a:pt x="923243" y="1782430"/>
                    <a:pt x="905215" y="1776676"/>
                    <a:pt x="887955" y="1770155"/>
                  </a:cubicBezTo>
                  <a:cubicBezTo>
                    <a:pt x="872995" y="1764786"/>
                    <a:pt x="859571" y="1758649"/>
                    <a:pt x="825050" y="1744457"/>
                  </a:cubicBezTo>
                  <a:cubicBezTo>
                    <a:pt x="817378" y="1768621"/>
                    <a:pt x="813159" y="1781663"/>
                    <a:pt x="808173" y="1797389"/>
                  </a:cubicBezTo>
                  <a:cubicBezTo>
                    <a:pt x="849214" y="1799690"/>
                    <a:pt x="884119" y="1801608"/>
                    <a:pt x="922092" y="1803909"/>
                  </a:cubicBezTo>
                  <a:cubicBezTo>
                    <a:pt x="922092" y="1811964"/>
                    <a:pt x="922092" y="1818868"/>
                    <a:pt x="922092" y="1827690"/>
                  </a:cubicBezTo>
                  <a:cubicBezTo>
                    <a:pt x="826200" y="1827690"/>
                    <a:pt x="732227" y="1827690"/>
                    <a:pt x="625596" y="1827690"/>
                  </a:cubicBezTo>
                  <a:cubicBezTo>
                    <a:pt x="621760" y="1807361"/>
                    <a:pt x="597212" y="1784348"/>
                    <a:pt x="655130" y="1764786"/>
                  </a:cubicBezTo>
                  <a:cubicBezTo>
                    <a:pt x="636719" y="1755964"/>
                    <a:pt x="617924" y="1747142"/>
                    <a:pt x="597595" y="1737169"/>
                  </a:cubicBezTo>
                  <a:cubicBezTo>
                    <a:pt x="561540" y="1745224"/>
                    <a:pt x="536225" y="1750594"/>
                    <a:pt x="510526" y="1756347"/>
                  </a:cubicBezTo>
                  <a:cubicBezTo>
                    <a:pt x="352113" y="1725278"/>
                    <a:pt x="178358" y="1752128"/>
                    <a:pt x="0" y="1737169"/>
                  </a:cubicBezTo>
                  <a:cubicBezTo>
                    <a:pt x="18411" y="1723361"/>
                    <a:pt x="33370" y="1711854"/>
                    <a:pt x="51398" y="1698045"/>
                  </a:cubicBezTo>
                  <a:cubicBezTo>
                    <a:pt x="135015" y="1698045"/>
                    <a:pt x="215947" y="1697662"/>
                    <a:pt x="296880" y="1698429"/>
                  </a:cubicBezTo>
                  <a:cubicBezTo>
                    <a:pt x="306085" y="1698429"/>
                    <a:pt x="314907" y="1704949"/>
                    <a:pt x="338689" y="1714155"/>
                  </a:cubicBezTo>
                  <a:cubicBezTo>
                    <a:pt x="349812" y="1699963"/>
                    <a:pt x="360552" y="1685771"/>
                    <a:pt x="362853" y="1683086"/>
                  </a:cubicBezTo>
                  <a:cubicBezTo>
                    <a:pt x="442251" y="1683086"/>
                    <a:pt x="479841" y="1683086"/>
                    <a:pt x="512444" y="1683086"/>
                  </a:cubicBezTo>
                  <a:cubicBezTo>
                    <a:pt x="551184" y="1671963"/>
                    <a:pt x="585321" y="1662374"/>
                    <a:pt x="619459" y="1652785"/>
                  </a:cubicBezTo>
                  <a:cubicBezTo>
                    <a:pt x="619459" y="1661990"/>
                    <a:pt x="619459" y="1671196"/>
                    <a:pt x="619459" y="1688840"/>
                  </a:cubicBezTo>
                  <a:cubicBezTo>
                    <a:pt x="668939" y="1678483"/>
                    <a:pt x="698473" y="1671963"/>
                    <a:pt x="735679" y="1664291"/>
                  </a:cubicBezTo>
                  <a:cubicBezTo>
                    <a:pt x="721871" y="1657387"/>
                    <a:pt x="712665" y="1652401"/>
                    <a:pt x="695788" y="1643963"/>
                  </a:cubicBezTo>
                  <a:cubicBezTo>
                    <a:pt x="716501" y="1641278"/>
                    <a:pt x="734528" y="1638976"/>
                    <a:pt x="752939" y="1636291"/>
                  </a:cubicBezTo>
                  <a:cubicBezTo>
                    <a:pt x="767515" y="1647798"/>
                    <a:pt x="779022" y="1657387"/>
                    <a:pt x="808173" y="1680785"/>
                  </a:cubicBezTo>
                  <a:cubicBezTo>
                    <a:pt x="808173" y="1647798"/>
                    <a:pt x="808173" y="1629770"/>
                    <a:pt x="808173" y="1604072"/>
                  </a:cubicBezTo>
                  <a:cubicBezTo>
                    <a:pt x="851899" y="1610592"/>
                    <a:pt x="877598" y="1614811"/>
                    <a:pt x="918256" y="1620948"/>
                  </a:cubicBezTo>
                  <a:cubicBezTo>
                    <a:pt x="934750" y="1609442"/>
                    <a:pt x="956229" y="1594483"/>
                    <a:pt x="983462" y="1575304"/>
                  </a:cubicBezTo>
                  <a:cubicBezTo>
                    <a:pt x="923243" y="1559962"/>
                    <a:pt x="875297" y="1547687"/>
                    <a:pt x="813159" y="1531961"/>
                  </a:cubicBezTo>
                  <a:cubicBezTo>
                    <a:pt x="793214" y="1544235"/>
                    <a:pt x="772885" y="1556509"/>
                    <a:pt x="753323" y="1568784"/>
                  </a:cubicBezTo>
                  <a:cubicBezTo>
                    <a:pt x="713816" y="1560345"/>
                    <a:pt x="687733" y="1554975"/>
                    <a:pt x="653980" y="1547687"/>
                  </a:cubicBezTo>
                  <a:cubicBezTo>
                    <a:pt x="637103" y="1552674"/>
                    <a:pt x="618308" y="1558044"/>
                    <a:pt x="602582" y="1562646"/>
                  </a:cubicBezTo>
                  <a:cubicBezTo>
                    <a:pt x="556554" y="1553057"/>
                    <a:pt x="509759" y="1543468"/>
                    <a:pt x="448005" y="1530427"/>
                  </a:cubicBezTo>
                  <a:cubicBezTo>
                    <a:pt x="428826" y="1542701"/>
                    <a:pt x="408881" y="1555359"/>
                    <a:pt x="391621" y="1566099"/>
                  </a:cubicBezTo>
                  <a:cubicBezTo>
                    <a:pt x="317976" y="1546537"/>
                    <a:pt x="259290" y="1530811"/>
                    <a:pt x="191016" y="1512399"/>
                  </a:cubicBezTo>
                  <a:cubicBezTo>
                    <a:pt x="265427" y="1488618"/>
                    <a:pt x="335236" y="1465988"/>
                    <a:pt x="403511" y="1444125"/>
                  </a:cubicBezTo>
                  <a:cubicBezTo>
                    <a:pt x="423073" y="1451029"/>
                    <a:pt x="436881" y="1456015"/>
                    <a:pt x="459128" y="1464070"/>
                  </a:cubicBezTo>
                  <a:cubicBezTo>
                    <a:pt x="494800" y="1454097"/>
                    <a:pt x="531238" y="1443358"/>
                    <a:pt x="567294" y="1433001"/>
                  </a:cubicBezTo>
                  <a:cubicBezTo>
                    <a:pt x="578417" y="1437221"/>
                    <a:pt x="587623" y="1441056"/>
                    <a:pt x="599130" y="1445275"/>
                  </a:cubicBezTo>
                  <a:cubicBezTo>
                    <a:pt x="616390" y="1439138"/>
                    <a:pt x="633651" y="1432618"/>
                    <a:pt x="652062" y="1426097"/>
                  </a:cubicBezTo>
                  <a:cubicBezTo>
                    <a:pt x="647459" y="1422645"/>
                    <a:pt x="644774" y="1417275"/>
                    <a:pt x="637486" y="1416124"/>
                  </a:cubicBezTo>
                  <a:cubicBezTo>
                    <a:pt x="579951" y="1405001"/>
                    <a:pt x="521266" y="1394261"/>
                    <a:pt x="466799" y="1384289"/>
                  </a:cubicBezTo>
                  <a:cubicBezTo>
                    <a:pt x="488279" y="1368179"/>
                    <a:pt x="504772" y="1355905"/>
                    <a:pt x="524718" y="1340946"/>
                  </a:cubicBezTo>
                  <a:cubicBezTo>
                    <a:pt x="601431" y="1340946"/>
                    <a:pt x="682363" y="1340946"/>
                    <a:pt x="756392" y="1340946"/>
                  </a:cubicBezTo>
                  <a:cubicBezTo>
                    <a:pt x="776720" y="1333274"/>
                    <a:pt x="790145" y="1327904"/>
                    <a:pt x="813159" y="1319082"/>
                  </a:cubicBezTo>
                  <a:cubicBezTo>
                    <a:pt x="789762" y="1315630"/>
                    <a:pt x="771734" y="1313329"/>
                    <a:pt x="738747" y="1308343"/>
                  </a:cubicBezTo>
                  <a:cubicBezTo>
                    <a:pt x="737213" y="1299137"/>
                    <a:pt x="735295" y="1285712"/>
                    <a:pt x="731843" y="1265000"/>
                  </a:cubicBezTo>
                  <a:cubicBezTo>
                    <a:pt x="772885" y="1270369"/>
                    <a:pt x="798584" y="1273438"/>
                    <a:pt x="810858" y="1275356"/>
                  </a:cubicBezTo>
                  <a:cubicBezTo>
                    <a:pt x="902146" y="1271904"/>
                    <a:pt x="984613" y="1268452"/>
                    <a:pt x="1071299" y="1265383"/>
                  </a:cubicBezTo>
                  <a:cubicBezTo>
                    <a:pt x="1073600" y="1258863"/>
                    <a:pt x="1075902" y="1252342"/>
                    <a:pt x="1079354" y="1242369"/>
                  </a:cubicBezTo>
                  <a:cubicBezTo>
                    <a:pt x="931681" y="1242369"/>
                    <a:pt x="787460" y="1242369"/>
                    <a:pt x="634034" y="1242369"/>
                  </a:cubicBezTo>
                  <a:cubicBezTo>
                    <a:pt x="626363" y="1232013"/>
                    <a:pt x="620609" y="1223574"/>
                    <a:pt x="612554" y="1212451"/>
                  </a:cubicBezTo>
                  <a:cubicBezTo>
                    <a:pt x="580718" y="1210533"/>
                    <a:pt x="545814" y="1208615"/>
                    <a:pt x="488279" y="1205163"/>
                  </a:cubicBezTo>
                  <a:cubicBezTo>
                    <a:pt x="542362" y="1191355"/>
                    <a:pt x="579568" y="1181766"/>
                    <a:pt x="615239" y="1172177"/>
                  </a:cubicBezTo>
                  <a:cubicBezTo>
                    <a:pt x="546198" y="1142642"/>
                    <a:pt x="530855" y="1106971"/>
                    <a:pt x="547732" y="1061710"/>
                  </a:cubicBezTo>
                  <a:cubicBezTo>
                    <a:pt x="629431" y="1074367"/>
                    <a:pt x="702692" y="1021819"/>
                    <a:pt x="792830" y="1060559"/>
                  </a:cubicBezTo>
                  <a:cubicBezTo>
                    <a:pt x="810858" y="1053655"/>
                    <a:pt x="828885" y="1046751"/>
                    <a:pt x="859571" y="1034860"/>
                  </a:cubicBezTo>
                  <a:cubicBezTo>
                    <a:pt x="794365" y="1033709"/>
                    <a:pt x="713049" y="1040997"/>
                    <a:pt x="691953" y="1030257"/>
                  </a:cubicBezTo>
                  <a:cubicBezTo>
                    <a:pt x="638253" y="1003024"/>
                    <a:pt x="587239" y="1048285"/>
                    <a:pt x="532389" y="1024120"/>
                  </a:cubicBezTo>
                  <a:cubicBezTo>
                    <a:pt x="505923" y="1012613"/>
                    <a:pt x="426525" y="1017983"/>
                    <a:pt x="371292" y="1017216"/>
                  </a:cubicBezTo>
                  <a:cubicBezTo>
                    <a:pt x="315675" y="1016449"/>
                    <a:pt x="259674" y="1016833"/>
                    <a:pt x="176824" y="1016833"/>
                  </a:cubicBezTo>
                  <a:cubicBezTo>
                    <a:pt x="315291" y="978092"/>
                    <a:pt x="457594" y="981928"/>
                    <a:pt x="583787" y="967353"/>
                  </a:cubicBezTo>
                  <a:cubicBezTo>
                    <a:pt x="711131" y="952394"/>
                    <a:pt x="854584" y="957763"/>
                    <a:pt x="991134" y="954311"/>
                  </a:cubicBezTo>
                  <a:cubicBezTo>
                    <a:pt x="993435" y="952777"/>
                    <a:pt x="998805" y="950476"/>
                    <a:pt x="997654" y="949325"/>
                  </a:cubicBezTo>
                  <a:cubicBezTo>
                    <a:pt x="995353" y="947407"/>
                    <a:pt x="989216" y="944339"/>
                    <a:pt x="984613" y="944339"/>
                  </a:cubicBezTo>
                  <a:cubicBezTo>
                    <a:pt x="870311" y="943955"/>
                    <a:pt x="756008" y="943955"/>
                    <a:pt x="657048" y="943955"/>
                  </a:cubicBezTo>
                  <a:cubicBezTo>
                    <a:pt x="621376" y="934366"/>
                    <a:pt x="596445" y="927462"/>
                    <a:pt x="560006" y="917489"/>
                  </a:cubicBezTo>
                  <a:cubicBezTo>
                    <a:pt x="595678" y="903297"/>
                    <a:pt x="628281" y="883735"/>
                    <a:pt x="643240" y="885653"/>
                  </a:cubicBezTo>
                  <a:cubicBezTo>
                    <a:pt x="712281" y="894092"/>
                    <a:pt x="776337" y="860721"/>
                    <a:pt x="842310" y="884119"/>
                  </a:cubicBezTo>
                  <a:cubicBezTo>
                    <a:pt x="923243" y="861872"/>
                    <a:pt x="1019518" y="871078"/>
                    <a:pt x="1103135" y="869160"/>
                  </a:cubicBezTo>
                  <a:cubicBezTo>
                    <a:pt x="1150313" y="831187"/>
                    <a:pt x="1040997" y="846146"/>
                    <a:pt x="1031792" y="829269"/>
                  </a:cubicBezTo>
                  <a:cubicBezTo>
                    <a:pt x="966202" y="843844"/>
                    <a:pt x="895242" y="840009"/>
                    <a:pt x="812009" y="838091"/>
                  </a:cubicBezTo>
                  <a:cubicBezTo>
                    <a:pt x="785543" y="818146"/>
                    <a:pt x="756392" y="796282"/>
                    <a:pt x="716884" y="766748"/>
                  </a:cubicBezTo>
                  <a:cubicBezTo>
                    <a:pt x="810091" y="766748"/>
                    <a:pt x="883735" y="766748"/>
                    <a:pt x="962750" y="766748"/>
                  </a:cubicBezTo>
                  <a:cubicBezTo>
                    <a:pt x="962750" y="739898"/>
                    <a:pt x="962750" y="718419"/>
                    <a:pt x="962750" y="695405"/>
                  </a:cubicBezTo>
                  <a:cubicBezTo>
                    <a:pt x="985764" y="693870"/>
                    <a:pt x="1003408" y="692336"/>
                    <a:pt x="1024504" y="690802"/>
                  </a:cubicBezTo>
                  <a:cubicBezTo>
                    <a:pt x="1032942" y="700007"/>
                    <a:pt x="1040614" y="708829"/>
                    <a:pt x="1054422" y="724172"/>
                  </a:cubicBezTo>
                  <a:cubicBezTo>
                    <a:pt x="1074751" y="709597"/>
                    <a:pt x="1091244" y="697706"/>
                    <a:pt x="1104669" y="688117"/>
                  </a:cubicBezTo>
                  <a:cubicBezTo>
                    <a:pt x="1148779" y="698090"/>
                    <a:pt x="1167957" y="702692"/>
                    <a:pt x="1188670" y="707295"/>
                  </a:cubicBezTo>
                  <a:cubicBezTo>
                    <a:pt x="1219739" y="701158"/>
                    <a:pt x="1251575" y="695405"/>
                    <a:pt x="1280342" y="689651"/>
                  </a:cubicBezTo>
                  <a:cubicBezTo>
                    <a:pt x="1300288" y="696555"/>
                    <a:pt x="1314096" y="701542"/>
                    <a:pt x="1327521" y="706144"/>
                  </a:cubicBezTo>
                  <a:cubicBezTo>
                    <a:pt x="1350151" y="697322"/>
                    <a:pt x="1372398" y="688884"/>
                    <a:pt x="1408837" y="674692"/>
                  </a:cubicBezTo>
                  <a:cubicBezTo>
                    <a:pt x="1425714" y="686966"/>
                    <a:pt x="1442974" y="699240"/>
                    <a:pt x="1459851" y="711514"/>
                  </a:cubicBezTo>
                  <a:cubicBezTo>
                    <a:pt x="1475577" y="675076"/>
                    <a:pt x="1574153" y="651678"/>
                    <a:pt x="1511249" y="611787"/>
                  </a:cubicBezTo>
                  <a:cubicBezTo>
                    <a:pt x="1478262" y="625979"/>
                    <a:pt x="1451029" y="637870"/>
                    <a:pt x="1411522" y="655130"/>
                  </a:cubicBezTo>
                  <a:cubicBezTo>
                    <a:pt x="1370480" y="622527"/>
                    <a:pt x="1335576" y="594910"/>
                    <a:pt x="1292233" y="560006"/>
                  </a:cubicBezTo>
                  <a:cubicBezTo>
                    <a:pt x="1357055" y="560006"/>
                    <a:pt x="1404234" y="560006"/>
                    <a:pt x="1454481" y="560006"/>
                  </a:cubicBezTo>
                  <a:cubicBezTo>
                    <a:pt x="1459467" y="536608"/>
                    <a:pt x="1463687" y="518197"/>
                    <a:pt x="1469440" y="490197"/>
                  </a:cubicBezTo>
                  <a:cubicBezTo>
                    <a:pt x="1492838" y="509375"/>
                    <a:pt x="1504728" y="519348"/>
                    <a:pt x="1522372" y="533540"/>
                  </a:cubicBezTo>
                  <a:cubicBezTo>
                    <a:pt x="1560345" y="522800"/>
                    <a:pt x="1594483" y="513594"/>
                    <a:pt x="1632839" y="502855"/>
                  </a:cubicBezTo>
                  <a:cubicBezTo>
                    <a:pt x="1665826" y="512444"/>
                    <a:pt x="1706867" y="524718"/>
                    <a:pt x="1744457" y="499786"/>
                  </a:cubicBezTo>
                  <a:cubicBezTo>
                    <a:pt x="1758649" y="504772"/>
                    <a:pt x="1771690" y="509375"/>
                    <a:pt x="1789717" y="515512"/>
                  </a:cubicBezTo>
                  <a:cubicBezTo>
                    <a:pt x="1835362" y="528170"/>
                    <a:pt x="1853006" y="480991"/>
                    <a:pt x="1917061" y="504772"/>
                  </a:cubicBezTo>
                  <a:cubicBezTo>
                    <a:pt x="1959253" y="520499"/>
                    <a:pt x="2006048" y="491348"/>
                    <a:pt x="2062816" y="498635"/>
                  </a:cubicBezTo>
                  <a:cubicBezTo>
                    <a:pt x="2108077" y="504389"/>
                    <a:pt x="2162160" y="499786"/>
                    <a:pt x="2217777" y="499786"/>
                  </a:cubicBezTo>
                  <a:cubicBezTo>
                    <a:pt x="2217777" y="489046"/>
                    <a:pt x="2217777" y="480608"/>
                    <a:pt x="2217777" y="467950"/>
                  </a:cubicBezTo>
                  <a:cubicBezTo>
                    <a:pt x="2195530" y="475238"/>
                    <a:pt x="2182489" y="479457"/>
                    <a:pt x="2164845" y="485211"/>
                  </a:cubicBezTo>
                  <a:cubicBezTo>
                    <a:pt x="2133776" y="471019"/>
                    <a:pt x="2101556" y="456060"/>
                    <a:pt x="2067803" y="440333"/>
                  </a:cubicBezTo>
                  <a:cubicBezTo>
                    <a:pt x="1960788" y="479457"/>
                    <a:pt x="1874102" y="423456"/>
                    <a:pt x="1776676" y="443018"/>
                  </a:cubicBezTo>
                  <a:cubicBezTo>
                    <a:pt x="1768621" y="423840"/>
                    <a:pt x="1762868" y="410032"/>
                    <a:pt x="1757498" y="397374"/>
                  </a:cubicBezTo>
                  <a:cubicBezTo>
                    <a:pt x="1737169" y="396990"/>
                    <a:pt x="1724895" y="396607"/>
                    <a:pt x="1708785" y="396223"/>
                  </a:cubicBezTo>
                  <a:cubicBezTo>
                    <a:pt x="1696895" y="405812"/>
                    <a:pt x="1684620" y="416169"/>
                    <a:pt x="1671579" y="426525"/>
                  </a:cubicBezTo>
                  <a:cubicBezTo>
                    <a:pt x="1654319" y="413484"/>
                    <a:pt x="1638209" y="401210"/>
                    <a:pt x="1618647" y="386634"/>
                  </a:cubicBezTo>
                  <a:cubicBezTo>
                    <a:pt x="1723361" y="350963"/>
                    <a:pt x="1858376" y="334853"/>
                    <a:pt x="1996459" y="322579"/>
                  </a:cubicBezTo>
                  <a:cubicBezTo>
                    <a:pt x="2048624" y="317976"/>
                    <a:pt x="2094652" y="336004"/>
                    <a:pt x="2157941" y="324113"/>
                  </a:cubicBezTo>
                  <a:cubicBezTo>
                    <a:pt x="2209338" y="314524"/>
                    <a:pt x="2283366" y="319894"/>
                    <a:pt x="2346271" y="322579"/>
                  </a:cubicBezTo>
                  <a:cubicBezTo>
                    <a:pt x="2488191" y="328332"/>
                    <a:pt x="2635096" y="307236"/>
                    <a:pt x="2772413" y="334469"/>
                  </a:cubicBezTo>
                  <a:cubicBezTo>
                    <a:pt x="2869838" y="303400"/>
                    <a:pt x="3006004" y="342908"/>
                    <a:pt x="3083484" y="311839"/>
                  </a:cubicBezTo>
                  <a:cubicBezTo>
                    <a:pt x="3170170" y="316825"/>
                    <a:pt x="3241514" y="321044"/>
                    <a:pt x="3315158" y="325264"/>
                  </a:cubicBezTo>
                  <a:cubicBezTo>
                    <a:pt x="3325514" y="313373"/>
                    <a:pt x="3333186" y="304935"/>
                    <a:pt x="3347761" y="288825"/>
                  </a:cubicBezTo>
                  <a:cubicBezTo>
                    <a:pt x="3368090" y="303784"/>
                    <a:pt x="3384584" y="315675"/>
                    <a:pt x="3389186" y="319127"/>
                  </a:cubicBezTo>
                  <a:cubicBezTo>
                    <a:pt x="3538393" y="321428"/>
                    <a:pt x="3648093" y="347127"/>
                    <a:pt x="3766231" y="336004"/>
                  </a:cubicBezTo>
                  <a:cubicBezTo>
                    <a:pt x="3822232" y="330634"/>
                    <a:pt x="3874013" y="318359"/>
                    <a:pt x="3928863" y="309154"/>
                  </a:cubicBezTo>
                  <a:cubicBezTo>
                    <a:pt x="3938069" y="312222"/>
                    <a:pt x="3951494" y="316825"/>
                    <a:pt x="3964535" y="321428"/>
                  </a:cubicBezTo>
                  <a:cubicBezTo>
                    <a:pt x="3984097" y="313757"/>
                    <a:pt x="4002124" y="306853"/>
                    <a:pt x="4012864" y="302633"/>
                  </a:cubicBezTo>
                  <a:cubicBezTo>
                    <a:pt x="4001357" y="289209"/>
                    <a:pt x="3991385" y="277702"/>
                    <a:pt x="3970672" y="253920"/>
                  </a:cubicBezTo>
                  <a:cubicBezTo>
                    <a:pt x="4012480" y="268112"/>
                    <a:pt x="4025522" y="272715"/>
                    <a:pt x="4065413" y="286140"/>
                  </a:cubicBezTo>
                  <a:cubicBezTo>
                    <a:pt x="4045083" y="261975"/>
                    <a:pt x="4033960" y="248934"/>
                    <a:pt x="4027056" y="240879"/>
                  </a:cubicBezTo>
                  <a:cubicBezTo>
                    <a:pt x="3955329" y="242797"/>
                    <a:pt x="3896644" y="248934"/>
                    <a:pt x="3842561" y="245098"/>
                  </a:cubicBezTo>
                  <a:cubicBezTo>
                    <a:pt x="3609736" y="228989"/>
                    <a:pt x="3610120" y="228222"/>
                    <a:pt x="3322446" y="258907"/>
                  </a:cubicBezTo>
                  <a:cubicBezTo>
                    <a:pt x="3293295" y="261975"/>
                    <a:pt x="3261459" y="260825"/>
                    <a:pt x="3231157" y="263126"/>
                  </a:cubicBezTo>
                  <a:cubicBezTo>
                    <a:pt x="3144855" y="268880"/>
                    <a:pt x="3061621" y="222852"/>
                    <a:pt x="2974168" y="261208"/>
                  </a:cubicBezTo>
                  <a:cubicBezTo>
                    <a:pt x="2879427" y="261975"/>
                    <a:pt x="2784687" y="262742"/>
                    <a:pt x="2689563" y="263126"/>
                  </a:cubicBezTo>
                  <a:cubicBezTo>
                    <a:pt x="2594055" y="263510"/>
                    <a:pt x="2496245" y="267729"/>
                    <a:pt x="2403806" y="261592"/>
                  </a:cubicBezTo>
                  <a:cubicBezTo>
                    <a:pt x="2347038" y="257756"/>
                    <a:pt x="2313285" y="280387"/>
                    <a:pt x="2255750" y="269647"/>
                  </a:cubicBezTo>
                  <a:cubicBezTo>
                    <a:pt x="2214325" y="261975"/>
                    <a:pt x="2162160" y="262742"/>
                    <a:pt x="2083145" y="257756"/>
                  </a:cubicBezTo>
                  <a:cubicBezTo>
                    <a:pt x="2173667" y="244715"/>
                    <a:pt x="2236188" y="235509"/>
                    <a:pt x="2307148" y="225153"/>
                  </a:cubicBezTo>
                  <a:cubicBezTo>
                    <a:pt x="2281832" y="205208"/>
                    <a:pt x="2256133" y="185262"/>
                    <a:pt x="2230051" y="164550"/>
                  </a:cubicBezTo>
                  <a:cubicBezTo>
                    <a:pt x="2245010" y="158796"/>
                    <a:pt x="2263038" y="151892"/>
                    <a:pt x="2276079" y="146522"/>
                  </a:cubicBezTo>
                  <a:cubicBezTo>
                    <a:pt x="2453286" y="136933"/>
                    <a:pt x="2631261" y="159180"/>
                    <a:pt x="2805399" y="130796"/>
                  </a:cubicBezTo>
                  <a:cubicBezTo>
                    <a:pt x="2842222" y="154961"/>
                    <a:pt x="2901291" y="132330"/>
                    <a:pt x="2950771" y="137316"/>
                  </a:cubicBezTo>
                  <a:cubicBezTo>
                    <a:pt x="3007539" y="143454"/>
                    <a:pt x="3065073" y="148440"/>
                    <a:pt x="3131047" y="154961"/>
                  </a:cubicBezTo>
                  <a:cubicBezTo>
                    <a:pt x="3133732" y="154193"/>
                    <a:pt x="3147156" y="149207"/>
                    <a:pt x="3169020" y="141536"/>
                  </a:cubicBezTo>
                  <a:cubicBezTo>
                    <a:pt x="3289076" y="180276"/>
                    <a:pt x="3422557" y="181427"/>
                    <a:pt x="3558339" y="151508"/>
                  </a:cubicBezTo>
                  <a:cubicBezTo>
                    <a:pt x="3547215" y="146522"/>
                    <a:pt x="3535708" y="141536"/>
                    <a:pt x="3506174" y="128111"/>
                  </a:cubicBezTo>
                  <a:cubicBezTo>
                    <a:pt x="3653080" y="135015"/>
                    <a:pt x="3782725" y="118138"/>
                    <a:pt x="3878616" y="137316"/>
                  </a:cubicBezTo>
                  <a:cubicBezTo>
                    <a:pt x="4018234" y="145371"/>
                    <a:pt x="4114509" y="92823"/>
                    <a:pt x="4240702" y="128878"/>
                  </a:cubicBezTo>
                  <a:cubicBezTo>
                    <a:pt x="4257196" y="133481"/>
                    <a:pt x="4295169" y="133097"/>
                    <a:pt x="4315114" y="128878"/>
                  </a:cubicBezTo>
                  <a:cubicBezTo>
                    <a:pt x="4433252" y="105097"/>
                    <a:pt x="4559445" y="116988"/>
                    <a:pt x="4682186" y="115453"/>
                  </a:cubicBezTo>
                  <a:cubicBezTo>
                    <a:pt x="4735118" y="114686"/>
                    <a:pt x="4785749" y="115837"/>
                    <a:pt x="4842517" y="125810"/>
                  </a:cubicBezTo>
                  <a:cubicBezTo>
                    <a:pt x="4896600" y="135399"/>
                    <a:pt x="4994792" y="107782"/>
                    <a:pt x="5048491" y="117371"/>
                  </a:cubicBezTo>
                  <a:cubicBezTo>
                    <a:pt x="5147451" y="135015"/>
                    <a:pt x="5246028" y="121974"/>
                    <a:pt x="5321974" y="130412"/>
                  </a:cubicBezTo>
                  <a:cubicBezTo>
                    <a:pt x="5376824" y="136549"/>
                    <a:pt x="5410961" y="147673"/>
                    <a:pt x="5453920" y="156495"/>
                  </a:cubicBezTo>
                  <a:cubicBezTo>
                    <a:pt x="5461208" y="154193"/>
                    <a:pt x="5473866" y="150358"/>
                    <a:pt x="5495346" y="143454"/>
                  </a:cubicBezTo>
                  <a:cubicBezTo>
                    <a:pt x="5532168" y="149591"/>
                    <a:pt x="5574360" y="156878"/>
                    <a:pt x="5623456" y="165317"/>
                  </a:cubicBezTo>
                  <a:cubicBezTo>
                    <a:pt x="5623456" y="185646"/>
                    <a:pt x="5623456" y="207125"/>
                    <a:pt x="5623456" y="228605"/>
                  </a:cubicBezTo>
                  <a:cubicBezTo>
                    <a:pt x="5718964" y="225920"/>
                    <a:pt x="5696334" y="197153"/>
                    <a:pt x="5700553" y="175673"/>
                  </a:cubicBezTo>
                  <a:cubicBezTo>
                    <a:pt x="5728554" y="175673"/>
                    <a:pt x="5745814" y="175673"/>
                    <a:pt x="5769979" y="175673"/>
                  </a:cubicBezTo>
                  <a:cubicBezTo>
                    <a:pt x="5769979" y="197536"/>
                    <a:pt x="5769979" y="219016"/>
                    <a:pt x="5769979" y="245482"/>
                  </a:cubicBezTo>
                  <a:cubicBezTo>
                    <a:pt x="5823294" y="246633"/>
                    <a:pt x="5870473" y="247400"/>
                    <a:pt x="5936829" y="248551"/>
                  </a:cubicBezTo>
                  <a:cubicBezTo>
                    <a:pt x="5924556" y="233208"/>
                    <a:pt x="5916500" y="223235"/>
                    <a:pt x="5905377" y="209427"/>
                  </a:cubicBezTo>
                  <a:cubicBezTo>
                    <a:pt x="5930692" y="202906"/>
                    <a:pt x="5967131" y="194084"/>
                    <a:pt x="6015077" y="181810"/>
                  </a:cubicBezTo>
                  <a:cubicBezTo>
                    <a:pt x="5979405" y="171837"/>
                    <a:pt x="5949487" y="163399"/>
                    <a:pt x="5911514" y="153043"/>
                  </a:cubicBezTo>
                  <a:cubicBezTo>
                    <a:pt x="5943734" y="136549"/>
                    <a:pt x="5967515" y="124275"/>
                    <a:pt x="6000501" y="107398"/>
                  </a:cubicBezTo>
                  <a:cubicBezTo>
                    <a:pt x="6045762" y="123508"/>
                    <a:pt x="6080667" y="135782"/>
                    <a:pt x="6135517" y="155344"/>
                  </a:cubicBezTo>
                  <a:cubicBezTo>
                    <a:pt x="6151626" y="135782"/>
                    <a:pt x="6163900" y="120440"/>
                    <a:pt x="6168503" y="114686"/>
                  </a:cubicBezTo>
                  <a:cubicBezTo>
                    <a:pt x="6354149" y="114686"/>
                    <a:pt x="6499904" y="112768"/>
                    <a:pt x="6645275" y="115453"/>
                  </a:cubicBezTo>
                  <a:cubicBezTo>
                    <a:pt x="6742701" y="117371"/>
                    <a:pt x="6846264" y="102028"/>
                    <a:pt x="6937169" y="127727"/>
                  </a:cubicBezTo>
                  <a:cubicBezTo>
                    <a:pt x="7017718" y="103946"/>
                    <a:pt x="7128184" y="123508"/>
                    <a:pt x="7209117" y="100111"/>
                  </a:cubicBezTo>
                  <a:cubicBezTo>
                    <a:pt x="7387475" y="100111"/>
                    <a:pt x="7565833" y="100111"/>
                    <a:pt x="7746493" y="100111"/>
                  </a:cubicBezTo>
                  <a:cubicBezTo>
                    <a:pt x="7762986" y="93590"/>
                    <a:pt x="7777945" y="84768"/>
                    <a:pt x="7799041" y="79782"/>
                  </a:cubicBezTo>
                  <a:cubicBezTo>
                    <a:pt x="7838931" y="70193"/>
                    <a:pt x="7882275" y="62521"/>
                    <a:pt x="7925234" y="54083"/>
                  </a:cubicBezTo>
                  <a:cubicBezTo>
                    <a:pt x="7953618" y="70193"/>
                    <a:pt x="7979317" y="85152"/>
                    <a:pt x="8002714" y="98576"/>
                  </a:cubicBezTo>
                  <a:cubicBezTo>
                    <a:pt x="8097072" y="108166"/>
                    <a:pt x="8179155" y="63288"/>
                    <a:pt x="8268525" y="95891"/>
                  </a:cubicBezTo>
                  <a:cubicBezTo>
                    <a:pt x="8350224" y="77097"/>
                    <a:pt x="8420801" y="88987"/>
                    <a:pt x="8488308" y="107782"/>
                  </a:cubicBezTo>
                  <a:cubicBezTo>
                    <a:pt x="8476034" y="113152"/>
                    <a:pt x="8463377" y="118522"/>
                    <a:pt x="8451102" y="123892"/>
                  </a:cubicBezTo>
                  <a:cubicBezTo>
                    <a:pt x="8484472" y="150358"/>
                    <a:pt x="8517459" y="176440"/>
                    <a:pt x="8563487" y="213263"/>
                  </a:cubicBezTo>
                  <a:cubicBezTo>
                    <a:pt x="8563487" y="184495"/>
                    <a:pt x="8563487" y="166467"/>
                    <a:pt x="8563487" y="148440"/>
                  </a:cubicBezTo>
                  <a:cubicBezTo>
                    <a:pt x="8637515" y="139618"/>
                    <a:pt x="8723050" y="156495"/>
                    <a:pt x="8759873" y="113152"/>
                  </a:cubicBezTo>
                  <a:cubicBezTo>
                    <a:pt x="8750284" y="101261"/>
                    <a:pt x="8734941" y="81699"/>
                    <a:pt x="8719598" y="62138"/>
                  </a:cubicBezTo>
                  <a:cubicBezTo>
                    <a:pt x="8756421" y="51014"/>
                    <a:pt x="8757571" y="69425"/>
                    <a:pt x="8790558" y="70576"/>
                  </a:cubicBezTo>
                  <a:cubicBezTo>
                    <a:pt x="8850778" y="61754"/>
                    <a:pt x="8922504" y="51398"/>
                    <a:pt x="8994231" y="41042"/>
                  </a:cubicBezTo>
                  <a:cubicBezTo>
                    <a:pt x="9019163" y="46795"/>
                    <a:pt x="9044478" y="52932"/>
                    <a:pt x="9076698" y="60220"/>
                  </a:cubicBezTo>
                  <a:cubicBezTo>
                    <a:pt x="9092807" y="47179"/>
                    <a:pt x="9104698" y="37589"/>
                    <a:pt x="9118506" y="26466"/>
                  </a:cubicBezTo>
                  <a:cubicBezTo>
                    <a:pt x="9145740" y="36439"/>
                    <a:pt x="9171822" y="46028"/>
                    <a:pt x="9196754" y="54850"/>
                  </a:cubicBezTo>
                  <a:cubicBezTo>
                    <a:pt x="9220919" y="40274"/>
                    <a:pt x="9245467" y="25699"/>
                    <a:pt x="9274234" y="8438"/>
                  </a:cubicBezTo>
                  <a:cubicBezTo>
                    <a:pt x="9288426" y="21863"/>
                    <a:pt x="9297248" y="30302"/>
                    <a:pt x="9306070" y="38740"/>
                  </a:cubicBezTo>
                  <a:cubicBezTo>
                    <a:pt x="9327550" y="28767"/>
                    <a:pt x="9348646" y="18795"/>
                    <a:pt x="9388153" y="0"/>
                  </a:cubicBezTo>
                  <a:cubicBezTo>
                    <a:pt x="9401961" y="25699"/>
                    <a:pt x="9410016" y="40658"/>
                    <a:pt x="9426510" y="70576"/>
                  </a:cubicBezTo>
                  <a:cubicBezTo>
                    <a:pt x="9441852" y="40658"/>
                    <a:pt x="9449524" y="25699"/>
                    <a:pt x="9460647" y="4219"/>
                  </a:cubicBezTo>
                  <a:cubicBezTo>
                    <a:pt x="9507058" y="16877"/>
                    <a:pt x="9541196" y="26466"/>
                    <a:pt x="9592977" y="40658"/>
                  </a:cubicBezTo>
                  <a:cubicBezTo>
                    <a:pt x="9609087" y="40658"/>
                    <a:pt x="9657416" y="46411"/>
                    <a:pt x="9681197" y="39507"/>
                  </a:cubicBezTo>
                  <a:cubicBezTo>
                    <a:pt x="9744485" y="21096"/>
                    <a:pt x="9807774" y="4603"/>
                    <a:pt x="9913638" y="7288"/>
                  </a:cubicBezTo>
                  <a:cubicBezTo>
                    <a:pt x="9911336" y="6521"/>
                    <a:pt x="9938570" y="16493"/>
                    <a:pt x="9971173" y="28384"/>
                  </a:cubicBezTo>
                  <a:cubicBezTo>
                    <a:pt x="9991501" y="24165"/>
                    <a:pt x="10012598" y="19945"/>
                    <a:pt x="10044434" y="13425"/>
                  </a:cubicBezTo>
                  <a:cubicBezTo>
                    <a:pt x="10060927" y="20329"/>
                    <a:pt x="10082790" y="29535"/>
                    <a:pt x="10118462" y="44110"/>
                  </a:cubicBezTo>
                  <a:cubicBezTo>
                    <a:pt x="10037530" y="55617"/>
                    <a:pt x="9973474" y="64823"/>
                    <a:pt x="9908268" y="74412"/>
                  </a:cubicBezTo>
                  <a:cubicBezTo>
                    <a:pt x="9951611" y="86686"/>
                    <a:pt x="9993036" y="98193"/>
                    <a:pt x="10029858" y="108166"/>
                  </a:cubicBezTo>
                  <a:cubicBezTo>
                    <a:pt x="10086242" y="104713"/>
                    <a:pt x="10142244" y="100878"/>
                    <a:pt x="10212052" y="96659"/>
                  </a:cubicBezTo>
                  <a:cubicBezTo>
                    <a:pt x="10229697" y="118138"/>
                    <a:pt x="10243888" y="135015"/>
                    <a:pt x="10263833" y="158796"/>
                  </a:cubicBezTo>
                  <a:cubicBezTo>
                    <a:pt x="10220107" y="158796"/>
                    <a:pt x="10196327" y="158796"/>
                    <a:pt x="10172544" y="158796"/>
                  </a:cubicBezTo>
                  <a:cubicBezTo>
                    <a:pt x="10168326" y="154577"/>
                    <a:pt x="10164106" y="150741"/>
                    <a:pt x="10159887" y="146522"/>
                  </a:cubicBezTo>
                  <a:cubicBezTo>
                    <a:pt x="10151449" y="150741"/>
                    <a:pt x="10142626" y="154577"/>
                    <a:pt x="10144161" y="158796"/>
                  </a:cubicBezTo>
                  <a:cubicBezTo>
                    <a:pt x="10115394" y="158796"/>
                    <a:pt x="10096599" y="158796"/>
                    <a:pt x="10075120" y="158796"/>
                  </a:cubicBezTo>
                  <a:cubicBezTo>
                    <a:pt x="10063612" y="149207"/>
                    <a:pt x="10051722" y="139234"/>
                    <a:pt x="10038297" y="127727"/>
                  </a:cubicBezTo>
                  <a:cubicBezTo>
                    <a:pt x="10026023" y="162632"/>
                    <a:pt x="10026023" y="162632"/>
                    <a:pt x="10080873" y="186796"/>
                  </a:cubicBezTo>
                  <a:cubicBezTo>
                    <a:pt x="10098901" y="179892"/>
                    <a:pt x="10116544" y="172988"/>
                    <a:pt x="10144161" y="158796"/>
                  </a:cubicBezTo>
                  <a:cubicBezTo>
                    <a:pt x="10147229" y="158796"/>
                    <a:pt x="10159887" y="158796"/>
                    <a:pt x="10172544" y="158796"/>
                  </a:cubicBezTo>
                  <a:cubicBezTo>
                    <a:pt x="10172544" y="171070"/>
                    <a:pt x="10172544" y="183344"/>
                    <a:pt x="10172544" y="195618"/>
                  </a:cubicBezTo>
                  <a:cubicBezTo>
                    <a:pt x="10203997" y="207893"/>
                    <a:pt x="10235450" y="219783"/>
                    <a:pt x="10252710" y="226687"/>
                  </a:cubicBezTo>
                  <a:cubicBezTo>
                    <a:pt x="10410740" y="209043"/>
                    <a:pt x="10582960" y="229372"/>
                    <a:pt x="10701866" y="184879"/>
                  </a:cubicBezTo>
                  <a:cubicBezTo>
                    <a:pt x="10735236" y="193317"/>
                    <a:pt x="10755181" y="198303"/>
                    <a:pt x="10780496" y="204440"/>
                  </a:cubicBezTo>
                  <a:cubicBezTo>
                    <a:pt x="10803510" y="199454"/>
                    <a:pt x="10829210" y="193701"/>
                    <a:pt x="10857977" y="187564"/>
                  </a:cubicBezTo>
                  <a:cubicBezTo>
                    <a:pt x="10882141" y="192934"/>
                    <a:pt x="10907840" y="198303"/>
                    <a:pt x="10932005" y="203673"/>
                  </a:cubicBezTo>
                  <a:cubicBezTo>
                    <a:pt x="11017540" y="188714"/>
                    <a:pt x="11017540" y="189865"/>
                    <a:pt x="11154089" y="187947"/>
                  </a:cubicBezTo>
                  <a:cubicBezTo>
                    <a:pt x="11205488" y="187180"/>
                    <a:pt x="11254200" y="166084"/>
                    <a:pt x="11309434" y="184879"/>
                  </a:cubicBezTo>
                  <a:cubicBezTo>
                    <a:pt x="11354694" y="163399"/>
                    <a:pt x="11416065" y="177974"/>
                    <a:pt x="11469380" y="174139"/>
                  </a:cubicBezTo>
                  <a:cubicBezTo>
                    <a:pt x="11528065" y="169920"/>
                    <a:pt x="11594423" y="183728"/>
                    <a:pt x="11647355" y="160330"/>
                  </a:cubicBezTo>
                  <a:cubicBezTo>
                    <a:pt x="11656944" y="156111"/>
                    <a:pt x="11706040" y="167618"/>
                    <a:pt x="11736342" y="167235"/>
                  </a:cubicBezTo>
                  <a:cubicBezTo>
                    <a:pt x="11790808" y="166467"/>
                    <a:pt x="11845275" y="163015"/>
                    <a:pt x="11898974" y="159180"/>
                  </a:cubicBezTo>
                  <a:cubicBezTo>
                    <a:pt x="11945385" y="155728"/>
                    <a:pt x="11989879" y="146139"/>
                    <a:pt x="12035907" y="145755"/>
                  </a:cubicBezTo>
                  <a:cubicBezTo>
                    <a:pt x="12088072" y="144988"/>
                    <a:pt x="12141004" y="151508"/>
                    <a:pt x="12214649" y="156111"/>
                  </a:cubicBezTo>
                  <a:cubicBezTo>
                    <a:pt x="12270265" y="149591"/>
                    <a:pt x="12348897" y="140385"/>
                    <a:pt x="12456679" y="127727"/>
                  </a:cubicBezTo>
                  <a:cubicBezTo>
                    <a:pt x="12468185" y="133097"/>
                    <a:pt x="12490815" y="143454"/>
                    <a:pt x="12508460" y="151508"/>
                  </a:cubicBezTo>
                  <a:cubicBezTo>
                    <a:pt x="12500022" y="162248"/>
                    <a:pt x="12498871" y="169920"/>
                    <a:pt x="12493117" y="170303"/>
                  </a:cubicBezTo>
                  <a:cubicBezTo>
                    <a:pt x="12435966" y="176057"/>
                    <a:pt x="12389555" y="191783"/>
                    <a:pt x="12322047" y="189865"/>
                  </a:cubicBezTo>
                  <a:cubicBezTo>
                    <a:pt x="12181662" y="186029"/>
                    <a:pt x="12044346" y="196002"/>
                    <a:pt x="11913934" y="217482"/>
                  </a:cubicBezTo>
                  <a:cubicBezTo>
                    <a:pt x="11903194" y="219400"/>
                    <a:pt x="11889001" y="219400"/>
                    <a:pt x="11877110" y="218632"/>
                  </a:cubicBezTo>
                  <a:cubicBezTo>
                    <a:pt x="11751685" y="210961"/>
                    <a:pt x="11637382" y="233975"/>
                    <a:pt x="11515408" y="237044"/>
                  </a:cubicBezTo>
                  <a:cubicBezTo>
                    <a:pt x="11542641" y="269647"/>
                    <a:pt x="11620889" y="270414"/>
                    <a:pt x="11666149" y="261208"/>
                  </a:cubicBezTo>
                  <a:cubicBezTo>
                    <a:pt x="11744781" y="245098"/>
                    <a:pt x="11823795" y="245482"/>
                    <a:pt x="11900125" y="249701"/>
                  </a:cubicBezTo>
                  <a:cubicBezTo>
                    <a:pt x="11962262" y="253153"/>
                    <a:pt x="12019414" y="224386"/>
                    <a:pt x="12078866" y="248167"/>
                  </a:cubicBezTo>
                  <a:cubicBezTo>
                    <a:pt x="12134100" y="230907"/>
                    <a:pt x="12206210" y="236660"/>
                    <a:pt x="12267581" y="228222"/>
                  </a:cubicBezTo>
                  <a:cubicBezTo>
                    <a:pt x="12277937" y="226687"/>
                    <a:pt x="12285608" y="222085"/>
                    <a:pt x="12292895" y="219783"/>
                  </a:cubicBezTo>
                  <a:cubicBezTo>
                    <a:pt x="12380348" y="247400"/>
                    <a:pt x="12465117" y="233975"/>
                    <a:pt x="12562542" y="216331"/>
                  </a:cubicBezTo>
                  <a:cubicBezTo>
                    <a:pt x="12577502" y="224386"/>
                    <a:pt x="12595529" y="233591"/>
                    <a:pt x="12621611" y="247016"/>
                  </a:cubicBezTo>
                  <a:cubicBezTo>
                    <a:pt x="12569063" y="247016"/>
                    <a:pt x="12521884" y="247016"/>
                    <a:pt x="12467035" y="247016"/>
                  </a:cubicBezTo>
                  <a:cubicBezTo>
                    <a:pt x="12476624" y="255838"/>
                    <a:pt x="12478925" y="261975"/>
                    <a:pt x="12483912" y="262359"/>
                  </a:cubicBezTo>
                  <a:cubicBezTo>
                    <a:pt x="12547968" y="267345"/>
                    <a:pt x="12612790" y="271564"/>
                    <a:pt x="12693722" y="276934"/>
                  </a:cubicBezTo>
                  <a:cubicBezTo>
                    <a:pt x="12684900" y="264277"/>
                    <a:pt x="12676845" y="252386"/>
                    <a:pt x="12666872" y="238194"/>
                  </a:cubicBezTo>
                  <a:cubicBezTo>
                    <a:pt x="12671858" y="237427"/>
                    <a:pt x="12686434" y="234742"/>
                    <a:pt x="12710599" y="230523"/>
                  </a:cubicBezTo>
                  <a:cubicBezTo>
                    <a:pt x="12733996" y="249318"/>
                    <a:pt x="12755859" y="266578"/>
                    <a:pt x="12782710" y="288058"/>
                  </a:cubicBezTo>
                  <a:cubicBezTo>
                    <a:pt x="12735531" y="291126"/>
                    <a:pt x="12700243" y="293428"/>
                    <a:pt x="12651530" y="296496"/>
                  </a:cubicBezTo>
                  <a:cubicBezTo>
                    <a:pt x="12662269" y="308003"/>
                    <a:pt x="12671476" y="317976"/>
                    <a:pt x="12683366" y="331401"/>
                  </a:cubicBezTo>
                  <a:cubicBezTo>
                    <a:pt x="12653831" y="337154"/>
                    <a:pt x="12615474" y="345209"/>
                    <a:pt x="12574434" y="353264"/>
                  </a:cubicBezTo>
                  <a:cubicBezTo>
                    <a:pt x="12554104" y="347510"/>
                    <a:pt x="12534542" y="342141"/>
                    <a:pt x="12514980" y="336771"/>
                  </a:cubicBezTo>
                  <a:cubicBezTo>
                    <a:pt x="12449007" y="345976"/>
                    <a:pt x="12382651" y="355565"/>
                    <a:pt x="12307088" y="366305"/>
                  </a:cubicBezTo>
                  <a:cubicBezTo>
                    <a:pt x="12300567" y="365155"/>
                    <a:pt x="12284841" y="361702"/>
                    <a:pt x="12266047" y="358250"/>
                  </a:cubicBezTo>
                  <a:cubicBezTo>
                    <a:pt x="12155195" y="364004"/>
                    <a:pt x="12040126" y="370141"/>
                    <a:pt x="11904344" y="377429"/>
                  </a:cubicBezTo>
                  <a:cubicBezTo>
                    <a:pt x="11905111" y="377429"/>
                    <a:pt x="11885549" y="372059"/>
                    <a:pt x="11866371" y="367072"/>
                  </a:cubicBezTo>
                  <a:cubicBezTo>
                    <a:pt x="11755137" y="382031"/>
                    <a:pt x="11643903" y="397374"/>
                    <a:pt x="11533820" y="412333"/>
                  </a:cubicBezTo>
                  <a:cubicBezTo>
                    <a:pt x="11518093" y="406580"/>
                    <a:pt x="11504668" y="401977"/>
                    <a:pt x="11505052" y="401977"/>
                  </a:cubicBezTo>
                  <a:cubicBezTo>
                    <a:pt x="11390749" y="401593"/>
                    <a:pt x="11304447" y="441484"/>
                    <a:pt x="11186692" y="415785"/>
                  </a:cubicBezTo>
                  <a:cubicBezTo>
                    <a:pt x="11138746" y="422306"/>
                    <a:pt x="11085814" y="429977"/>
                    <a:pt x="11031349" y="437648"/>
                  </a:cubicBezTo>
                  <a:cubicBezTo>
                    <a:pt x="10984170" y="398908"/>
                    <a:pt x="10889046" y="466032"/>
                    <a:pt x="10836881" y="428443"/>
                  </a:cubicBezTo>
                  <a:cubicBezTo>
                    <a:pt x="10782798" y="457594"/>
                    <a:pt x="10697646" y="434196"/>
                    <a:pt x="10627838" y="447238"/>
                  </a:cubicBezTo>
                  <a:cubicBezTo>
                    <a:pt x="10559179" y="459895"/>
                    <a:pt x="10470192" y="456060"/>
                    <a:pt x="10370848" y="460279"/>
                  </a:cubicBezTo>
                  <a:cubicBezTo>
                    <a:pt x="10363561" y="462964"/>
                    <a:pt x="10341314" y="471019"/>
                    <a:pt x="10307560" y="482909"/>
                  </a:cubicBezTo>
                  <a:cubicBezTo>
                    <a:pt x="10332876" y="490580"/>
                    <a:pt x="10348601" y="495567"/>
                    <a:pt x="10410356" y="508992"/>
                  </a:cubicBezTo>
                  <a:cubicBezTo>
                    <a:pt x="10430685" y="506307"/>
                    <a:pt x="10423013" y="500553"/>
                    <a:pt x="10417644" y="500937"/>
                  </a:cubicBezTo>
                  <a:cubicBezTo>
                    <a:pt x="10399232" y="502087"/>
                    <a:pt x="10381972" y="505156"/>
                    <a:pt x="10363945" y="507457"/>
                  </a:cubicBezTo>
                  <a:cubicBezTo>
                    <a:pt x="10386958" y="510142"/>
                    <a:pt x="10409972" y="512444"/>
                    <a:pt x="10410356" y="508992"/>
                  </a:cubicBezTo>
                  <a:cubicBezTo>
                    <a:pt x="10380822" y="490580"/>
                    <a:pt x="10397699" y="480991"/>
                    <a:pt x="10414574" y="471402"/>
                  </a:cubicBezTo>
                  <a:cubicBezTo>
                    <a:pt x="10436438" y="477156"/>
                    <a:pt x="10455233" y="482526"/>
                    <a:pt x="10479397" y="488663"/>
                  </a:cubicBezTo>
                  <a:cubicBezTo>
                    <a:pt x="10500494" y="482526"/>
                    <a:pt x="10518904" y="477156"/>
                    <a:pt x="10537700" y="471402"/>
                  </a:cubicBezTo>
                  <a:cubicBezTo>
                    <a:pt x="10554960" y="478306"/>
                    <a:pt x="10572987" y="485211"/>
                    <a:pt x="10592165" y="492498"/>
                  </a:cubicBezTo>
                  <a:cubicBezTo>
                    <a:pt x="10579892" y="497485"/>
                    <a:pt x="10568001" y="502855"/>
                    <a:pt x="10544604" y="512444"/>
                  </a:cubicBezTo>
                  <a:cubicBezTo>
                    <a:pt x="10601755" y="513594"/>
                    <a:pt x="10648934" y="514362"/>
                    <a:pt x="10683838" y="515129"/>
                  </a:cubicBezTo>
                  <a:cubicBezTo>
                    <a:pt x="10713372" y="497101"/>
                    <a:pt x="10736003" y="483293"/>
                    <a:pt x="10765154" y="465649"/>
                  </a:cubicBezTo>
                  <a:cubicBezTo>
                    <a:pt x="10776278" y="478690"/>
                    <a:pt x="10783565" y="487128"/>
                    <a:pt x="10790853" y="495567"/>
                  </a:cubicBezTo>
                  <a:cubicBezTo>
                    <a:pt x="10857977" y="477923"/>
                    <a:pt x="10931621" y="500170"/>
                    <a:pt x="11003348" y="489813"/>
                  </a:cubicBezTo>
                  <a:cubicBezTo>
                    <a:pt x="11037486" y="484827"/>
                    <a:pt x="11141432" y="482142"/>
                    <a:pt x="11212392" y="469868"/>
                  </a:cubicBezTo>
                  <a:cubicBezTo>
                    <a:pt x="11228501" y="474471"/>
                    <a:pt x="11247296" y="480224"/>
                    <a:pt x="11272228" y="487512"/>
                  </a:cubicBezTo>
                  <a:cubicBezTo>
                    <a:pt x="11421818" y="444936"/>
                    <a:pt x="11612066" y="495567"/>
                    <a:pt x="11770096" y="456827"/>
                  </a:cubicBezTo>
                  <a:cubicBezTo>
                    <a:pt x="11792727" y="451457"/>
                    <a:pt x="11832617" y="456060"/>
                    <a:pt x="11864069" y="456060"/>
                  </a:cubicBezTo>
                  <a:cubicBezTo>
                    <a:pt x="11940398" y="456060"/>
                    <a:pt x="12029386" y="465649"/>
                    <a:pt x="12089606" y="453758"/>
                  </a:cubicBezTo>
                  <a:cubicBezTo>
                    <a:pt x="12162483" y="439183"/>
                    <a:pt x="12209662" y="460279"/>
                    <a:pt x="12271416" y="457977"/>
                  </a:cubicBezTo>
                  <a:cubicBezTo>
                    <a:pt x="12370376" y="454525"/>
                    <a:pt x="12454377" y="437648"/>
                    <a:pt x="12565611" y="423840"/>
                  </a:cubicBezTo>
                  <a:cubicBezTo>
                    <a:pt x="12578268" y="433429"/>
                    <a:pt x="12595913" y="446470"/>
                    <a:pt x="12610872" y="457594"/>
                  </a:cubicBezTo>
                  <a:cubicBezTo>
                    <a:pt x="12683366" y="445320"/>
                    <a:pt x="12733613" y="433046"/>
                    <a:pt x="12788079" y="428443"/>
                  </a:cubicBezTo>
                  <a:cubicBezTo>
                    <a:pt x="12842546" y="423840"/>
                    <a:pt x="12901615" y="428059"/>
                    <a:pt x="12957999" y="426141"/>
                  </a:cubicBezTo>
                  <a:cubicBezTo>
                    <a:pt x="13017452" y="423840"/>
                    <a:pt x="13086110" y="436881"/>
                    <a:pt x="13137508" y="409648"/>
                  </a:cubicBezTo>
                  <a:cubicBezTo>
                    <a:pt x="13161673" y="423840"/>
                    <a:pt x="13184303" y="437265"/>
                    <a:pt x="13212686" y="453758"/>
                  </a:cubicBezTo>
                  <a:cubicBezTo>
                    <a:pt x="13235317" y="455292"/>
                    <a:pt x="13270605" y="457594"/>
                    <a:pt x="13326221" y="461046"/>
                  </a:cubicBezTo>
                  <a:cubicBezTo>
                    <a:pt x="13251043" y="471019"/>
                    <a:pt x="13196576" y="478306"/>
                    <a:pt x="13139425" y="485978"/>
                  </a:cubicBezTo>
                  <a:cubicBezTo>
                    <a:pt x="13126384" y="481758"/>
                    <a:pt x="13112192" y="477156"/>
                    <a:pt x="13098001" y="472553"/>
                  </a:cubicBezTo>
                  <a:cubicBezTo>
                    <a:pt x="13080356" y="477539"/>
                    <a:pt x="13061561" y="482526"/>
                    <a:pt x="13042767" y="487512"/>
                  </a:cubicBezTo>
                  <a:cubicBezTo>
                    <a:pt x="12986383" y="476389"/>
                    <a:pt x="12934217" y="465649"/>
                    <a:pt x="12877833" y="454525"/>
                  </a:cubicBezTo>
                  <a:cubicBezTo>
                    <a:pt x="12847148" y="471019"/>
                    <a:pt x="12817230" y="487128"/>
                    <a:pt x="12785395" y="504005"/>
                  </a:cubicBezTo>
                  <a:cubicBezTo>
                    <a:pt x="12751257" y="496718"/>
                    <a:pt x="12725557" y="490964"/>
                    <a:pt x="12701777" y="485978"/>
                  </a:cubicBezTo>
                  <a:cubicBezTo>
                    <a:pt x="12649612" y="492498"/>
                    <a:pt x="12599365" y="499019"/>
                    <a:pt x="12545282" y="505923"/>
                  </a:cubicBezTo>
                  <a:cubicBezTo>
                    <a:pt x="12545282" y="512060"/>
                    <a:pt x="12545282" y="518581"/>
                    <a:pt x="12545282" y="532006"/>
                  </a:cubicBezTo>
                  <a:cubicBezTo>
                    <a:pt x="12578268" y="528553"/>
                    <a:pt x="12603968" y="525869"/>
                    <a:pt x="12647311" y="520882"/>
                  </a:cubicBezTo>
                  <a:cubicBezTo>
                    <a:pt x="12648462" y="521266"/>
                    <a:pt x="12665339" y="525485"/>
                    <a:pt x="12684900" y="530471"/>
                  </a:cubicBezTo>
                  <a:cubicBezTo>
                    <a:pt x="12730928" y="531622"/>
                    <a:pt x="12775806" y="497101"/>
                    <a:pt x="12824902" y="528553"/>
                  </a:cubicBezTo>
                  <a:cubicBezTo>
                    <a:pt x="12868628" y="510526"/>
                    <a:pt x="12953396" y="523951"/>
                    <a:pt x="12973724" y="513594"/>
                  </a:cubicBezTo>
                  <a:cubicBezTo>
                    <a:pt x="13025506" y="487512"/>
                    <a:pt x="13068082" y="511677"/>
                    <a:pt x="13112576" y="508992"/>
                  </a:cubicBezTo>
                  <a:cubicBezTo>
                    <a:pt x="13166658" y="505923"/>
                    <a:pt x="13221125" y="503622"/>
                    <a:pt x="13275208" y="500170"/>
                  </a:cubicBezTo>
                  <a:cubicBezTo>
                    <a:pt x="13327756" y="496718"/>
                    <a:pt x="13379538" y="492498"/>
                    <a:pt x="13447812" y="487512"/>
                  </a:cubicBezTo>
                  <a:cubicBezTo>
                    <a:pt x="13460853" y="494416"/>
                    <a:pt x="13483100" y="506307"/>
                    <a:pt x="13501511" y="516279"/>
                  </a:cubicBezTo>
                  <a:cubicBezTo>
                    <a:pt x="13538333" y="508225"/>
                    <a:pt x="13563266" y="502855"/>
                    <a:pt x="13593567" y="496334"/>
                  </a:cubicBezTo>
                  <a:cubicBezTo>
                    <a:pt x="13603156" y="506690"/>
                    <a:pt x="13609293" y="512827"/>
                    <a:pt x="13620801" y="525101"/>
                  </a:cubicBezTo>
                  <a:cubicBezTo>
                    <a:pt x="13568251" y="527403"/>
                    <a:pt x="13522224" y="529704"/>
                    <a:pt x="13473510" y="532006"/>
                  </a:cubicBezTo>
                  <a:cubicBezTo>
                    <a:pt x="13458168" y="538143"/>
                    <a:pt x="13440140" y="545047"/>
                    <a:pt x="13420579" y="552718"/>
                  </a:cubicBezTo>
                  <a:cubicBezTo>
                    <a:pt x="13443976" y="560773"/>
                    <a:pt x="13466991" y="569211"/>
                    <a:pt x="13493457" y="578033"/>
                  </a:cubicBezTo>
                  <a:cubicBezTo>
                    <a:pt x="13475429" y="592225"/>
                    <a:pt x="13458552" y="605650"/>
                    <a:pt x="13436689" y="622911"/>
                  </a:cubicBezTo>
                  <a:cubicBezTo>
                    <a:pt x="13365729" y="604500"/>
                    <a:pt x="13297071" y="586472"/>
                    <a:pt x="13228413" y="568828"/>
                  </a:cubicBezTo>
                  <a:cubicBezTo>
                    <a:pt x="13244139" y="561924"/>
                    <a:pt x="13255645" y="556937"/>
                    <a:pt x="13271372" y="549650"/>
                  </a:cubicBezTo>
                  <a:cubicBezTo>
                    <a:pt x="13249508" y="547348"/>
                    <a:pt x="13232249" y="545430"/>
                    <a:pt x="13203481" y="542745"/>
                  </a:cubicBezTo>
                  <a:cubicBezTo>
                    <a:pt x="13197728" y="557704"/>
                    <a:pt x="13192357" y="571129"/>
                    <a:pt x="13185070" y="589540"/>
                  </a:cubicBezTo>
                  <a:cubicBezTo>
                    <a:pt x="13163206" y="589540"/>
                    <a:pt x="13139809" y="589540"/>
                    <a:pt x="13114494" y="590308"/>
                  </a:cubicBezTo>
                  <a:cubicBezTo>
                    <a:pt x="13115260" y="590308"/>
                    <a:pt x="13117562" y="589157"/>
                    <a:pt x="13120247" y="588006"/>
                  </a:cubicBezTo>
                  <a:cubicBezTo>
                    <a:pt x="13111426" y="584171"/>
                    <a:pt x="13102603" y="579951"/>
                    <a:pt x="13093781" y="575732"/>
                  </a:cubicBezTo>
                  <a:cubicBezTo>
                    <a:pt x="13089945" y="577266"/>
                    <a:pt x="13085726" y="578801"/>
                    <a:pt x="13081890" y="580335"/>
                  </a:cubicBezTo>
                  <a:cubicBezTo>
                    <a:pt x="13092247" y="583787"/>
                    <a:pt x="13102603" y="587239"/>
                    <a:pt x="13114878" y="589924"/>
                  </a:cubicBezTo>
                  <a:cubicBezTo>
                    <a:pt x="13116795" y="594143"/>
                    <a:pt x="13116795" y="599130"/>
                    <a:pt x="13118712" y="604500"/>
                  </a:cubicBezTo>
                  <a:cubicBezTo>
                    <a:pt x="13118329" y="604116"/>
                    <a:pt x="13115644" y="603349"/>
                    <a:pt x="13113343" y="602198"/>
                  </a:cubicBezTo>
                  <a:cubicBezTo>
                    <a:pt x="13102987" y="605650"/>
                    <a:pt x="13092630" y="609102"/>
                    <a:pt x="13082274" y="612554"/>
                  </a:cubicBezTo>
                  <a:cubicBezTo>
                    <a:pt x="13086110" y="614089"/>
                    <a:pt x="13090329" y="615623"/>
                    <a:pt x="13094165" y="617157"/>
                  </a:cubicBezTo>
                  <a:cubicBezTo>
                    <a:pt x="13102987" y="612938"/>
                    <a:pt x="13111808" y="609102"/>
                    <a:pt x="13118712" y="604500"/>
                  </a:cubicBezTo>
                  <a:cubicBezTo>
                    <a:pt x="13148630" y="603732"/>
                    <a:pt x="13180467" y="603732"/>
                    <a:pt x="13169343" y="603732"/>
                  </a:cubicBezTo>
                  <a:cubicBezTo>
                    <a:pt x="13226111" y="615239"/>
                    <a:pt x="13254111" y="620609"/>
                    <a:pt x="13279044" y="625596"/>
                  </a:cubicBezTo>
                  <a:cubicBezTo>
                    <a:pt x="13255645" y="643623"/>
                    <a:pt x="13239919" y="655897"/>
                    <a:pt x="13210001" y="679295"/>
                  </a:cubicBezTo>
                  <a:cubicBezTo>
                    <a:pt x="13277125" y="672007"/>
                    <a:pt x="13317783" y="667404"/>
                    <a:pt x="13362277" y="662418"/>
                  </a:cubicBezTo>
                  <a:cubicBezTo>
                    <a:pt x="13378770" y="668171"/>
                    <a:pt x="13396797" y="674692"/>
                    <a:pt x="13423263" y="684281"/>
                  </a:cubicBezTo>
                  <a:cubicBezTo>
                    <a:pt x="13407537" y="690418"/>
                    <a:pt x="13394496" y="700007"/>
                    <a:pt x="13376468" y="701925"/>
                  </a:cubicBezTo>
                  <a:cubicBezTo>
                    <a:pt x="13295153" y="709597"/>
                    <a:pt x="13208850" y="711514"/>
                    <a:pt x="13131755" y="723021"/>
                  </a:cubicBezTo>
                  <a:cubicBezTo>
                    <a:pt x="13075370" y="731460"/>
                    <a:pt x="13025123" y="719953"/>
                    <a:pt x="12975259" y="725706"/>
                  </a:cubicBezTo>
                  <a:cubicBezTo>
                    <a:pt x="12919259" y="731843"/>
                    <a:pt x="12866327" y="742583"/>
                    <a:pt x="12811860" y="751405"/>
                  </a:cubicBezTo>
                  <a:cubicBezTo>
                    <a:pt x="12746654" y="741816"/>
                    <a:pt x="12681065" y="731843"/>
                    <a:pt x="12623913" y="723405"/>
                  </a:cubicBezTo>
                  <a:cubicBezTo>
                    <a:pt x="12549885" y="737980"/>
                    <a:pt x="12481610" y="751789"/>
                    <a:pt x="12414870" y="764830"/>
                  </a:cubicBezTo>
                  <a:cubicBezTo>
                    <a:pt x="12389555" y="759076"/>
                    <a:pt x="12365006" y="753707"/>
                    <a:pt x="12333937" y="746802"/>
                  </a:cubicBezTo>
                  <a:cubicBezTo>
                    <a:pt x="12323197" y="759076"/>
                    <a:pt x="12315910" y="767898"/>
                    <a:pt x="12304019" y="781323"/>
                  </a:cubicBezTo>
                  <a:cubicBezTo>
                    <a:pt x="12272184" y="770967"/>
                    <a:pt x="12244567" y="761761"/>
                    <a:pt x="12200457" y="747186"/>
                  </a:cubicBezTo>
                  <a:cubicBezTo>
                    <a:pt x="12200457" y="767898"/>
                    <a:pt x="12200457" y="781707"/>
                    <a:pt x="12200457" y="795899"/>
                  </a:cubicBezTo>
                  <a:cubicBezTo>
                    <a:pt x="12181279" y="795899"/>
                    <a:pt x="12162101" y="795899"/>
                    <a:pt x="12136017" y="795899"/>
                  </a:cubicBezTo>
                  <a:cubicBezTo>
                    <a:pt x="12129497" y="808940"/>
                    <a:pt x="12122976" y="822365"/>
                    <a:pt x="12113771" y="841160"/>
                  </a:cubicBezTo>
                  <a:cubicBezTo>
                    <a:pt x="12080784" y="830036"/>
                    <a:pt x="12053167" y="820831"/>
                    <a:pt x="12015578" y="807789"/>
                  </a:cubicBezTo>
                  <a:cubicBezTo>
                    <a:pt x="12015578" y="824666"/>
                    <a:pt x="12015578" y="836557"/>
                    <a:pt x="12015578" y="854968"/>
                  </a:cubicBezTo>
                  <a:cubicBezTo>
                    <a:pt x="12077716" y="854968"/>
                    <a:pt x="12163251" y="864941"/>
                    <a:pt x="12209278" y="852666"/>
                  </a:cubicBezTo>
                  <a:cubicBezTo>
                    <a:pt x="12278321" y="834255"/>
                    <a:pt x="12325883" y="872612"/>
                    <a:pt x="12371143" y="854201"/>
                  </a:cubicBezTo>
                  <a:cubicBezTo>
                    <a:pt x="12422158" y="833872"/>
                    <a:pt x="12489282" y="866858"/>
                    <a:pt x="12536844" y="843077"/>
                  </a:cubicBezTo>
                  <a:cubicBezTo>
                    <a:pt x="12536844" y="861488"/>
                    <a:pt x="12536844" y="879516"/>
                    <a:pt x="12536844" y="904064"/>
                  </a:cubicBezTo>
                  <a:cubicBezTo>
                    <a:pt x="12498871" y="897160"/>
                    <a:pt x="12473172" y="892174"/>
                    <a:pt x="12437883" y="885653"/>
                  </a:cubicBezTo>
                  <a:cubicBezTo>
                    <a:pt x="12434815" y="897927"/>
                    <a:pt x="12431363" y="910585"/>
                    <a:pt x="12427527" y="926695"/>
                  </a:cubicBezTo>
                  <a:cubicBezTo>
                    <a:pt x="12503474" y="926695"/>
                    <a:pt x="12572131" y="926695"/>
                    <a:pt x="12638105" y="926695"/>
                  </a:cubicBezTo>
                  <a:cubicBezTo>
                    <a:pt x="12659201" y="948558"/>
                    <a:pt x="12677612" y="967736"/>
                    <a:pt x="12693338" y="983846"/>
                  </a:cubicBezTo>
                  <a:cubicBezTo>
                    <a:pt x="12900081" y="970805"/>
                    <a:pt x="13089945" y="940887"/>
                    <a:pt x="13299755" y="969654"/>
                  </a:cubicBezTo>
                  <a:cubicBezTo>
                    <a:pt x="13327372" y="963517"/>
                    <a:pt x="13367647" y="954695"/>
                    <a:pt x="13402552" y="946640"/>
                  </a:cubicBezTo>
                  <a:cubicBezTo>
                    <a:pt x="13436689" y="953544"/>
                    <a:pt x="13468141" y="959681"/>
                    <a:pt x="13508415" y="967736"/>
                  </a:cubicBezTo>
                  <a:cubicBezTo>
                    <a:pt x="13494223" y="977709"/>
                    <a:pt x="13480032" y="987298"/>
                    <a:pt x="13463921" y="998421"/>
                  </a:cubicBezTo>
                  <a:cubicBezTo>
                    <a:pt x="13479648" y="1000339"/>
                    <a:pt x="13496525" y="1002257"/>
                    <a:pt x="13523759" y="1005709"/>
                  </a:cubicBezTo>
                  <a:cubicBezTo>
                    <a:pt x="13532964" y="988832"/>
                    <a:pt x="13541018" y="973873"/>
                    <a:pt x="13551758" y="953928"/>
                  </a:cubicBezTo>
                  <a:cubicBezTo>
                    <a:pt x="13575539" y="977709"/>
                    <a:pt x="13593951" y="996504"/>
                    <a:pt x="13616581" y="1019134"/>
                  </a:cubicBezTo>
                  <a:cubicBezTo>
                    <a:pt x="13671048" y="1019134"/>
                    <a:pt x="13718610" y="1019134"/>
                    <a:pt x="13766171" y="1019134"/>
                  </a:cubicBezTo>
                  <a:cubicBezTo>
                    <a:pt x="13766171" y="1021435"/>
                    <a:pt x="13765789" y="1023353"/>
                    <a:pt x="13765789" y="1025655"/>
                  </a:cubicBezTo>
                  <a:cubicBezTo>
                    <a:pt x="13613896" y="1036011"/>
                    <a:pt x="13462004" y="1046367"/>
                    <a:pt x="13292851" y="1057874"/>
                  </a:cubicBezTo>
                  <a:cubicBezTo>
                    <a:pt x="13173946" y="1027956"/>
                    <a:pt x="13046219" y="1055573"/>
                    <a:pt x="12903916" y="1071682"/>
                  </a:cubicBezTo>
                  <a:cubicBezTo>
                    <a:pt x="12874765" y="1068614"/>
                    <a:pt x="12831806" y="1064395"/>
                    <a:pt x="12780024" y="1059408"/>
                  </a:cubicBezTo>
                  <a:cubicBezTo>
                    <a:pt x="12780024" y="1077820"/>
                    <a:pt x="12780024" y="1091244"/>
                    <a:pt x="12780024" y="1111190"/>
                  </a:cubicBezTo>
                  <a:cubicBezTo>
                    <a:pt x="12822983" y="1103518"/>
                    <a:pt x="12854052" y="1097765"/>
                    <a:pt x="12897779" y="1090094"/>
                  </a:cubicBezTo>
                  <a:cubicBezTo>
                    <a:pt x="12927313" y="1100450"/>
                    <a:pt x="12961834" y="1112724"/>
                    <a:pt x="12998273" y="1125765"/>
                  </a:cubicBezTo>
                  <a:cubicBezTo>
                    <a:pt x="13022054" y="1119245"/>
                    <a:pt x="13036630" y="1115409"/>
                    <a:pt x="13040082" y="1114642"/>
                  </a:cubicBezTo>
                  <a:cubicBezTo>
                    <a:pt x="13074220" y="1126149"/>
                    <a:pt x="13109123" y="1138039"/>
                    <a:pt x="13152850" y="1152998"/>
                  </a:cubicBezTo>
                  <a:cubicBezTo>
                    <a:pt x="13153234" y="1152615"/>
                    <a:pt x="13149782" y="1160286"/>
                    <a:pt x="13138658" y="1165273"/>
                  </a:cubicBezTo>
                  <a:cubicBezTo>
                    <a:pt x="13105288" y="1179464"/>
                    <a:pt x="13069233" y="1192506"/>
                    <a:pt x="13029342" y="1208232"/>
                  </a:cubicBezTo>
                  <a:cubicBezTo>
                    <a:pt x="13048136" y="1218588"/>
                    <a:pt x="13061561" y="1225876"/>
                    <a:pt x="13075753" y="1233547"/>
                  </a:cubicBezTo>
                  <a:cubicBezTo>
                    <a:pt x="13065781" y="1237766"/>
                    <a:pt x="13053891" y="1243136"/>
                    <a:pt x="13041616" y="1248506"/>
                  </a:cubicBezTo>
                  <a:cubicBezTo>
                    <a:pt x="13093398" y="1258479"/>
                    <a:pt x="13144796" y="1268835"/>
                    <a:pt x="13205398" y="1280726"/>
                  </a:cubicBezTo>
                  <a:cubicBezTo>
                    <a:pt x="13123699" y="1325219"/>
                    <a:pt x="13007478" y="1311795"/>
                    <a:pt x="12887422" y="1316014"/>
                  </a:cubicBezTo>
                  <a:cubicBezTo>
                    <a:pt x="12900081" y="1331740"/>
                    <a:pt x="12911204" y="1345548"/>
                    <a:pt x="12929615" y="1368946"/>
                  </a:cubicBezTo>
                  <a:cubicBezTo>
                    <a:pt x="12915039" y="1370864"/>
                    <a:pt x="12883970" y="1375083"/>
                    <a:pt x="12852519" y="1379302"/>
                  </a:cubicBezTo>
                  <a:cubicBezTo>
                    <a:pt x="12858655" y="1383521"/>
                    <a:pt x="12864409" y="1387741"/>
                    <a:pt x="12870545" y="1392343"/>
                  </a:cubicBezTo>
                  <a:cubicBezTo>
                    <a:pt x="12806874" y="1386973"/>
                    <a:pt x="12743202" y="1381604"/>
                    <a:pt x="12673393" y="1375467"/>
                  </a:cubicBezTo>
                  <a:cubicBezTo>
                    <a:pt x="12655365" y="1383905"/>
                    <a:pt x="12633119" y="1394645"/>
                    <a:pt x="12612406" y="1404617"/>
                  </a:cubicBezTo>
                  <a:cubicBezTo>
                    <a:pt x="12628133" y="1411905"/>
                    <a:pt x="12634653" y="1418042"/>
                    <a:pt x="12643475" y="1418426"/>
                  </a:cubicBezTo>
                  <a:cubicBezTo>
                    <a:pt x="12709064" y="1421878"/>
                    <a:pt x="12772353" y="1418809"/>
                    <a:pt x="12840627" y="1431083"/>
                  </a:cubicBezTo>
                  <a:cubicBezTo>
                    <a:pt x="12896629" y="1441056"/>
                    <a:pt x="12979862" y="1427632"/>
                    <a:pt x="13070000" y="1423796"/>
                  </a:cubicBezTo>
                  <a:cubicBezTo>
                    <a:pt x="13066548" y="1422645"/>
                    <a:pt x="13080740" y="1427248"/>
                    <a:pt x="13090329" y="1430316"/>
                  </a:cubicBezTo>
                  <a:cubicBezTo>
                    <a:pt x="13173946" y="1425330"/>
                    <a:pt x="13255263" y="1420727"/>
                    <a:pt x="13342716" y="1415741"/>
                  </a:cubicBezTo>
                  <a:cubicBezTo>
                    <a:pt x="13370332" y="1442974"/>
                    <a:pt x="13391812" y="1464454"/>
                    <a:pt x="13413674" y="1485933"/>
                  </a:cubicBezTo>
                  <a:cubicBezTo>
                    <a:pt x="13342716" y="1500893"/>
                    <a:pt x="13301674" y="1525057"/>
                    <a:pt x="13309344" y="1559962"/>
                  </a:cubicBezTo>
                  <a:cubicBezTo>
                    <a:pt x="13328140" y="1567249"/>
                    <a:pt x="13346168" y="1574154"/>
                    <a:pt x="13355757" y="1577989"/>
                  </a:cubicBezTo>
                  <a:cubicBezTo>
                    <a:pt x="13406386" y="1555359"/>
                    <a:pt x="13457785" y="1531961"/>
                    <a:pt x="13502278" y="1512016"/>
                  </a:cubicBezTo>
                  <a:cubicBezTo>
                    <a:pt x="13585128" y="1512016"/>
                    <a:pt x="13657239" y="1512016"/>
                    <a:pt x="13746226" y="1512016"/>
                  </a:cubicBezTo>
                  <a:cubicBezTo>
                    <a:pt x="13681788" y="1557660"/>
                    <a:pt x="13582444" y="1581441"/>
                    <a:pt x="13503813" y="1618647"/>
                  </a:cubicBezTo>
                  <a:cubicBezTo>
                    <a:pt x="13503813" y="1630921"/>
                    <a:pt x="13503813" y="1647415"/>
                    <a:pt x="13503813" y="1661606"/>
                  </a:cubicBezTo>
                  <a:cubicBezTo>
                    <a:pt x="13478881" y="1671196"/>
                    <a:pt x="13461237" y="1678100"/>
                    <a:pt x="13458936" y="1678867"/>
                  </a:cubicBezTo>
                  <a:cubicBezTo>
                    <a:pt x="13402168" y="1675415"/>
                    <a:pt x="13358825" y="1672730"/>
                    <a:pt x="13305126" y="1669661"/>
                  </a:cubicBezTo>
                  <a:cubicBezTo>
                    <a:pt x="13311646" y="1683086"/>
                    <a:pt x="13308578" y="1692675"/>
                    <a:pt x="13318934" y="1695744"/>
                  </a:cubicBezTo>
                  <a:cubicBezTo>
                    <a:pt x="13354606" y="1706484"/>
                    <a:pt x="13394496" y="1714922"/>
                    <a:pt x="13438990" y="1725278"/>
                  </a:cubicBezTo>
                  <a:cubicBezTo>
                    <a:pt x="13387592" y="1745224"/>
                    <a:pt x="13349620" y="1759799"/>
                    <a:pt x="13308578" y="1775909"/>
                  </a:cubicBezTo>
                  <a:cubicBezTo>
                    <a:pt x="13292085" y="1771690"/>
                    <a:pt x="13277125" y="1768238"/>
                    <a:pt x="13251427" y="1762101"/>
                  </a:cubicBezTo>
                  <a:cubicBezTo>
                    <a:pt x="13086493" y="1796238"/>
                    <a:pt x="12896629" y="1787800"/>
                    <a:pt x="12721723" y="1788567"/>
                  </a:cubicBezTo>
                  <a:cubicBezTo>
                    <a:pt x="12640406" y="1806594"/>
                    <a:pt x="12658817" y="1832293"/>
                    <a:pt x="12661887" y="1856074"/>
                  </a:cubicBezTo>
                  <a:cubicBezTo>
                    <a:pt x="12679914" y="1862978"/>
                    <a:pt x="12697941" y="1869883"/>
                    <a:pt x="12728243" y="1881773"/>
                  </a:cubicBezTo>
                  <a:cubicBezTo>
                    <a:pt x="12732463" y="1854156"/>
                    <a:pt x="12736297" y="1830759"/>
                    <a:pt x="12740133" y="1807745"/>
                  </a:cubicBezTo>
                  <a:cubicBezTo>
                    <a:pt x="12836408" y="1809663"/>
                    <a:pt x="12798052" y="1842266"/>
                    <a:pt x="12824518" y="1861061"/>
                  </a:cubicBezTo>
                  <a:cubicBezTo>
                    <a:pt x="12841395" y="1861061"/>
                    <a:pt x="12858655" y="1861061"/>
                    <a:pt x="12875916" y="1861061"/>
                  </a:cubicBezTo>
                  <a:cubicBezTo>
                    <a:pt x="12867093" y="1841882"/>
                    <a:pt x="12858272" y="1823855"/>
                    <a:pt x="12849834" y="1805444"/>
                  </a:cubicBezTo>
                  <a:cubicBezTo>
                    <a:pt x="12858655" y="1803909"/>
                    <a:pt x="12867477" y="1801992"/>
                    <a:pt x="12876682" y="1800457"/>
                  </a:cubicBezTo>
                  <a:cubicBezTo>
                    <a:pt x="12891642" y="1808129"/>
                    <a:pt x="12910436" y="1815033"/>
                    <a:pt x="12920026" y="1823471"/>
                  </a:cubicBezTo>
                  <a:cubicBezTo>
                    <a:pt x="12936903" y="1838047"/>
                    <a:pt x="12938053" y="1857225"/>
                    <a:pt x="12964135" y="1867581"/>
                  </a:cubicBezTo>
                  <a:cubicBezTo>
                    <a:pt x="12990601" y="1877554"/>
                    <a:pt x="13039315" y="1878705"/>
                    <a:pt x="13075753" y="1883691"/>
                  </a:cubicBezTo>
                  <a:cubicBezTo>
                    <a:pt x="13079973" y="1891362"/>
                    <a:pt x="13083425" y="1898266"/>
                    <a:pt x="13087644" y="1905938"/>
                  </a:cubicBezTo>
                  <a:cubicBezTo>
                    <a:pt x="13147480" y="1905938"/>
                    <a:pt x="13202713" y="1905938"/>
                    <a:pt x="13257180" y="1905938"/>
                  </a:cubicBezTo>
                  <a:cubicBezTo>
                    <a:pt x="13266769" y="1895965"/>
                    <a:pt x="13274824" y="1887527"/>
                    <a:pt x="13287482" y="1874869"/>
                  </a:cubicBezTo>
                  <a:cubicBezTo>
                    <a:pt x="13315866" y="1880239"/>
                    <a:pt x="13341565" y="1884842"/>
                    <a:pt x="13370715" y="1889828"/>
                  </a:cubicBezTo>
                  <a:cubicBezTo>
                    <a:pt x="13391428" y="1882157"/>
                    <a:pt x="13417894" y="1872568"/>
                    <a:pt x="13444743" y="1862978"/>
                  </a:cubicBezTo>
                  <a:cubicBezTo>
                    <a:pt x="13460087" y="1880622"/>
                    <a:pt x="13474661" y="1897883"/>
                    <a:pt x="13493073" y="1918979"/>
                  </a:cubicBezTo>
                  <a:cubicBezTo>
                    <a:pt x="13540634" y="1920513"/>
                    <a:pt x="13582444" y="1921664"/>
                    <a:pt x="13633458" y="1923198"/>
                  </a:cubicBezTo>
                  <a:cubicBezTo>
                    <a:pt x="13658773" y="1931637"/>
                    <a:pt x="13690609" y="1942760"/>
                    <a:pt x="13727815" y="1955034"/>
                  </a:cubicBezTo>
                  <a:cubicBezTo>
                    <a:pt x="13750829" y="1948130"/>
                    <a:pt x="13769623" y="1942760"/>
                    <a:pt x="13788419" y="1937390"/>
                  </a:cubicBezTo>
                  <a:cubicBezTo>
                    <a:pt x="13800309" y="1941609"/>
                    <a:pt x="13813734" y="1946212"/>
                    <a:pt x="13826775" y="1950815"/>
                  </a:cubicBezTo>
                  <a:cubicBezTo>
                    <a:pt x="13850556" y="1941609"/>
                    <a:pt x="13872802" y="1932787"/>
                    <a:pt x="13896201" y="1923965"/>
                  </a:cubicBezTo>
                  <a:cubicBezTo>
                    <a:pt x="13914995" y="1928185"/>
                    <a:pt x="13934173" y="1932404"/>
                    <a:pt x="13956037" y="1937390"/>
                  </a:cubicBezTo>
                  <a:cubicBezTo>
                    <a:pt x="13980968" y="1932020"/>
                    <a:pt x="14006668" y="1926650"/>
                    <a:pt x="14054613" y="1916294"/>
                  </a:cubicBezTo>
                  <a:cubicBezTo>
                    <a:pt x="14073408" y="1932787"/>
                    <a:pt x="14094121" y="1951582"/>
                    <a:pt x="14115216" y="1969993"/>
                  </a:cubicBezTo>
                  <a:cubicBezTo>
                    <a:pt x="14126340" y="1966158"/>
                    <a:pt x="14137464" y="1961938"/>
                    <a:pt x="14148586" y="1958103"/>
                  </a:cubicBezTo>
                  <a:cubicBezTo>
                    <a:pt x="14136696" y="1963089"/>
                    <a:pt x="14124421" y="1968459"/>
                    <a:pt x="14090285" y="1983035"/>
                  </a:cubicBezTo>
                  <a:cubicBezTo>
                    <a:pt x="14158175" y="1975363"/>
                    <a:pt x="14199217" y="1970760"/>
                    <a:pt x="14240642" y="1966158"/>
                  </a:cubicBezTo>
                  <a:cubicBezTo>
                    <a:pt x="14265957" y="1981117"/>
                    <a:pt x="14291657" y="1996459"/>
                    <a:pt x="14320040" y="2013336"/>
                  </a:cubicBezTo>
                  <a:cubicBezTo>
                    <a:pt x="14336533" y="2000295"/>
                    <a:pt x="14348808" y="1990322"/>
                    <a:pt x="14365301" y="1977281"/>
                  </a:cubicBezTo>
                  <a:cubicBezTo>
                    <a:pt x="14393301" y="1983418"/>
                    <a:pt x="14417850" y="1988404"/>
                    <a:pt x="14442014" y="1993774"/>
                  </a:cubicBezTo>
                  <a:cubicBezTo>
                    <a:pt x="14450836" y="1985336"/>
                    <a:pt x="14460041" y="1976898"/>
                    <a:pt x="14471165" y="1966541"/>
                  </a:cubicBezTo>
                  <a:cubicBezTo>
                    <a:pt x="14512207" y="1981884"/>
                    <a:pt x="14551714" y="1996459"/>
                    <a:pt x="14595440" y="2012569"/>
                  </a:cubicBezTo>
                  <a:cubicBezTo>
                    <a:pt x="14621906" y="2008350"/>
                    <a:pt x="14650674" y="2003747"/>
                    <a:pt x="14708976" y="1994541"/>
                  </a:cubicBezTo>
                  <a:cubicBezTo>
                    <a:pt x="14673688" y="2016405"/>
                    <a:pt x="14655277" y="2027912"/>
                    <a:pt x="14647222" y="2033282"/>
                  </a:cubicBezTo>
                  <a:cubicBezTo>
                    <a:pt x="14425905" y="2046323"/>
                    <a:pt x="14221464" y="2058597"/>
                    <a:pt x="14012421" y="2070871"/>
                  </a:cubicBezTo>
                  <a:cubicBezTo>
                    <a:pt x="13999380" y="2086981"/>
                    <a:pt x="13985188" y="2104241"/>
                    <a:pt x="13967927" y="2125337"/>
                  </a:cubicBezTo>
                  <a:cubicBezTo>
                    <a:pt x="13983270" y="2139913"/>
                    <a:pt x="14132093" y="2148735"/>
                    <a:pt x="14357630" y="2144132"/>
                  </a:cubicBezTo>
                  <a:cubicBezTo>
                    <a:pt x="14383712" y="2134543"/>
                    <a:pt x="14410562" y="2124954"/>
                    <a:pt x="14440863" y="2113831"/>
                  </a:cubicBezTo>
                  <a:cubicBezTo>
                    <a:pt x="14449686" y="2123420"/>
                    <a:pt x="14457357" y="2132242"/>
                    <a:pt x="14473466" y="2149886"/>
                  </a:cubicBezTo>
                  <a:cubicBezTo>
                    <a:pt x="14494946" y="2133776"/>
                    <a:pt x="14511056" y="2121502"/>
                    <a:pt x="14521412" y="2113831"/>
                  </a:cubicBezTo>
                  <a:cubicBezTo>
                    <a:pt x="14637633" y="2135310"/>
                    <a:pt x="14728537" y="2137612"/>
                    <a:pt x="14821745" y="2116132"/>
                  </a:cubicBezTo>
                  <a:cubicBezTo>
                    <a:pt x="14831717" y="2119584"/>
                    <a:pt x="14845142" y="2124570"/>
                    <a:pt x="14857032" y="2128790"/>
                  </a:cubicBezTo>
                  <a:cubicBezTo>
                    <a:pt x="14907663" y="2138762"/>
                    <a:pt x="14930293" y="2097721"/>
                    <a:pt x="14992048" y="2120351"/>
                  </a:cubicBezTo>
                  <a:cubicBezTo>
                    <a:pt x="15008541" y="2126488"/>
                    <a:pt x="15061856" y="2115748"/>
                    <a:pt x="15098679" y="2114981"/>
                  </a:cubicBezTo>
                  <a:cubicBezTo>
                    <a:pt x="15148542" y="2113831"/>
                    <a:pt x="15198405" y="2114598"/>
                    <a:pt x="15268982" y="2114598"/>
                  </a:cubicBezTo>
                  <a:cubicBezTo>
                    <a:pt x="15247886" y="2132242"/>
                    <a:pt x="15234078" y="2143365"/>
                    <a:pt x="15221419" y="2154105"/>
                  </a:cubicBezTo>
                  <a:cubicBezTo>
                    <a:pt x="15127829" y="2169831"/>
                    <a:pt x="15026185" y="2145283"/>
                    <a:pt x="14943718" y="2169447"/>
                  </a:cubicBezTo>
                  <a:cubicBezTo>
                    <a:pt x="14876978" y="2150269"/>
                    <a:pt x="14801032" y="2167913"/>
                    <a:pt x="14727004" y="2161393"/>
                  </a:cubicBezTo>
                  <a:cubicBezTo>
                    <a:pt x="14642619" y="2153721"/>
                    <a:pt x="14546728" y="2153338"/>
                    <a:pt x="14455439" y="2171749"/>
                  </a:cubicBezTo>
                  <a:cubicBezTo>
                    <a:pt x="14405192" y="2181722"/>
                    <a:pt x="14330397" y="2174050"/>
                    <a:pt x="14266725" y="2173283"/>
                  </a:cubicBezTo>
                  <a:cubicBezTo>
                    <a:pt x="14186176" y="2172516"/>
                    <a:pt x="14105627" y="2170215"/>
                    <a:pt x="14043874" y="2197448"/>
                  </a:cubicBezTo>
                  <a:cubicBezTo>
                    <a:pt x="14071873" y="2225832"/>
                    <a:pt x="14222231" y="2190927"/>
                    <a:pt x="14229519" y="2249613"/>
                  </a:cubicBezTo>
                  <a:cubicBezTo>
                    <a:pt x="14186176" y="2243476"/>
                    <a:pt x="14156258" y="2239640"/>
                    <a:pt x="14115216" y="2233886"/>
                  </a:cubicBezTo>
                  <a:cubicBezTo>
                    <a:pt x="14083381" y="2237339"/>
                    <a:pt x="14038503" y="2245394"/>
                    <a:pt x="13992092" y="2246544"/>
                  </a:cubicBezTo>
                  <a:cubicBezTo>
                    <a:pt x="13943378" y="2247695"/>
                    <a:pt x="13885461" y="2235037"/>
                    <a:pt x="13845954" y="2241558"/>
                  </a:cubicBezTo>
                  <a:cubicBezTo>
                    <a:pt x="13789569" y="2250763"/>
                    <a:pt x="13752746" y="2250763"/>
                    <a:pt x="13711706" y="2233119"/>
                  </a:cubicBezTo>
                  <a:cubicBezTo>
                    <a:pt x="13685239" y="2242709"/>
                    <a:pt x="13658773" y="2252298"/>
                    <a:pt x="13637294" y="2259969"/>
                  </a:cubicBezTo>
                  <a:cubicBezTo>
                    <a:pt x="13609677" y="2254599"/>
                    <a:pt x="13584362" y="2249613"/>
                    <a:pt x="13554827" y="2243859"/>
                  </a:cubicBezTo>
                  <a:cubicBezTo>
                    <a:pt x="13542937" y="2256517"/>
                    <a:pt x="13534881" y="2264955"/>
                    <a:pt x="13521840" y="2279147"/>
                  </a:cubicBezTo>
                  <a:cubicBezTo>
                    <a:pt x="13454716" y="2275695"/>
                    <a:pt x="13384907" y="2271859"/>
                    <a:pt x="13286714" y="2266873"/>
                  </a:cubicBezTo>
                  <a:cubicBezTo>
                    <a:pt x="13279044" y="2268024"/>
                    <a:pt x="13241454" y="2274545"/>
                    <a:pt x="13201947" y="2281449"/>
                  </a:cubicBezTo>
                  <a:cubicBezTo>
                    <a:pt x="13205398" y="2284517"/>
                    <a:pt x="13208084" y="2290654"/>
                    <a:pt x="13212686" y="2291038"/>
                  </a:cubicBezTo>
                  <a:cubicBezTo>
                    <a:pt x="13278276" y="2294106"/>
                    <a:pt x="13343482" y="2324792"/>
                    <a:pt x="13409840" y="2291805"/>
                  </a:cubicBezTo>
                  <a:cubicBezTo>
                    <a:pt x="13468908" y="2296408"/>
                    <a:pt x="13526060" y="2289120"/>
                    <a:pt x="13590883" y="2301394"/>
                  </a:cubicBezTo>
                  <a:cubicBezTo>
                    <a:pt x="13674500" y="2317504"/>
                    <a:pt x="13772692" y="2326709"/>
                    <a:pt x="13875104" y="2322490"/>
                  </a:cubicBezTo>
                  <a:cubicBezTo>
                    <a:pt x="13926119" y="2320189"/>
                    <a:pt x="13980202" y="2328244"/>
                    <a:pt x="14058448" y="2333613"/>
                  </a:cubicBezTo>
                  <a:cubicBezTo>
                    <a:pt x="14066120" y="2330929"/>
                    <a:pt x="14092586" y="2321339"/>
                    <a:pt x="14126723" y="2309065"/>
                  </a:cubicBezTo>
                  <a:cubicBezTo>
                    <a:pt x="14173902" y="2309065"/>
                    <a:pt x="14229519" y="2309065"/>
                    <a:pt x="14290890" y="2309065"/>
                  </a:cubicBezTo>
                  <a:cubicBezTo>
                    <a:pt x="14296643" y="2315586"/>
                    <a:pt x="14304314" y="2324024"/>
                    <a:pt x="14320040" y="2341285"/>
                  </a:cubicBezTo>
                  <a:cubicBezTo>
                    <a:pt x="14341137" y="2325559"/>
                    <a:pt x="14357246" y="2313285"/>
                    <a:pt x="14388315" y="2290271"/>
                  </a:cubicBezTo>
                  <a:cubicBezTo>
                    <a:pt x="14410178" y="2314819"/>
                    <a:pt x="14416699" y="2322107"/>
                    <a:pt x="14423986" y="2330545"/>
                  </a:cubicBezTo>
                  <a:cubicBezTo>
                    <a:pt x="14464645" y="2335915"/>
                    <a:pt x="14509522" y="2341285"/>
                    <a:pt x="14569358" y="2348956"/>
                  </a:cubicBezTo>
                  <a:cubicBezTo>
                    <a:pt x="14584317" y="2333997"/>
                    <a:pt x="14603496" y="2315202"/>
                    <a:pt x="14624975" y="2293723"/>
                  </a:cubicBezTo>
                  <a:cubicBezTo>
                    <a:pt x="14647990" y="2293723"/>
                    <a:pt x="14677908" y="2293723"/>
                    <a:pt x="14715496" y="2293723"/>
                  </a:cubicBezTo>
                  <a:cubicBezTo>
                    <a:pt x="14715496" y="2304846"/>
                    <a:pt x="14715496" y="2316353"/>
                    <a:pt x="14715496" y="2327860"/>
                  </a:cubicBezTo>
                  <a:cubicBezTo>
                    <a:pt x="14748100" y="2333613"/>
                    <a:pt x="14774182" y="2338600"/>
                    <a:pt x="14809086" y="2344737"/>
                  </a:cubicBezTo>
                  <a:cubicBezTo>
                    <a:pt x="14793744" y="2355477"/>
                    <a:pt x="14779552" y="2365066"/>
                    <a:pt x="14765361" y="2374655"/>
                  </a:cubicBezTo>
                  <a:cubicBezTo>
                    <a:pt x="14778018" y="2379642"/>
                    <a:pt x="14791443" y="2384628"/>
                    <a:pt x="14804868" y="2389998"/>
                  </a:cubicBezTo>
                  <a:cubicBezTo>
                    <a:pt x="14809470" y="2391916"/>
                    <a:pt x="14815990" y="2395368"/>
                    <a:pt x="14817909" y="2394984"/>
                  </a:cubicBezTo>
                  <a:cubicBezTo>
                    <a:pt x="14861252" y="2388080"/>
                    <a:pt x="14904211" y="2380792"/>
                    <a:pt x="14951006" y="2372737"/>
                  </a:cubicBezTo>
                  <a:cubicBezTo>
                    <a:pt x="14949856" y="2367751"/>
                    <a:pt x="14947937" y="2361230"/>
                    <a:pt x="14946020" y="2353943"/>
                  </a:cubicBezTo>
                  <a:cubicBezTo>
                    <a:pt x="14912650" y="2358545"/>
                    <a:pt x="14883114" y="2362765"/>
                    <a:pt x="14846292" y="2367751"/>
                  </a:cubicBezTo>
                  <a:cubicBezTo>
                    <a:pt x="14841690" y="2357011"/>
                    <a:pt x="14838622" y="2350107"/>
                    <a:pt x="14834018" y="2339751"/>
                  </a:cubicBezTo>
                  <a:cubicBezTo>
                    <a:pt x="14898074" y="2339751"/>
                    <a:pt x="14957910" y="2339751"/>
                    <a:pt x="15018130" y="2339751"/>
                  </a:cubicBezTo>
                  <a:cubicBezTo>
                    <a:pt x="15025801" y="2348189"/>
                    <a:pt x="15033856" y="2357011"/>
                    <a:pt x="15042678" y="2366600"/>
                  </a:cubicBezTo>
                  <a:cubicBezTo>
                    <a:pt x="15072213" y="2355860"/>
                    <a:pt x="15098679" y="2346271"/>
                    <a:pt x="15125145" y="2336682"/>
                  </a:cubicBezTo>
                  <a:cubicBezTo>
                    <a:pt x="15148542" y="2345888"/>
                    <a:pt x="15171172" y="2354710"/>
                    <a:pt x="15198405" y="2365066"/>
                  </a:cubicBezTo>
                  <a:cubicBezTo>
                    <a:pt x="15213365" y="2354710"/>
                    <a:pt x="15227173" y="2344737"/>
                    <a:pt x="15254790" y="2325559"/>
                  </a:cubicBezTo>
                  <a:cubicBezTo>
                    <a:pt x="15290462" y="2349723"/>
                    <a:pt x="15315010" y="2366217"/>
                    <a:pt x="15345312" y="2386929"/>
                  </a:cubicBezTo>
                  <a:cubicBezTo>
                    <a:pt x="15313092" y="2392299"/>
                    <a:pt x="15287777" y="2396518"/>
                    <a:pt x="15251722" y="2402655"/>
                  </a:cubicBezTo>
                  <a:cubicBezTo>
                    <a:pt x="15263228" y="2412628"/>
                    <a:pt x="15274736" y="2422601"/>
                    <a:pt x="15288543" y="2434491"/>
                  </a:cubicBezTo>
                  <a:cubicBezTo>
                    <a:pt x="15277804" y="2439094"/>
                    <a:pt x="15261311" y="2445615"/>
                    <a:pt x="15238296" y="2455204"/>
                  </a:cubicBezTo>
                  <a:cubicBezTo>
                    <a:pt x="15226022" y="2444848"/>
                    <a:pt x="15215282" y="2436026"/>
                    <a:pt x="15201474" y="2424519"/>
                  </a:cubicBezTo>
                  <a:cubicBezTo>
                    <a:pt x="15187666" y="2435258"/>
                    <a:pt x="15180762" y="2447149"/>
                    <a:pt x="15161967" y="2453286"/>
                  </a:cubicBezTo>
                  <a:cubicBezTo>
                    <a:pt x="15141254" y="2460190"/>
                    <a:pt x="15109419" y="2462492"/>
                    <a:pt x="15079884" y="2467094"/>
                  </a:cubicBezTo>
                  <a:cubicBezTo>
                    <a:pt x="15071062" y="2464026"/>
                    <a:pt x="15057253" y="2459040"/>
                    <a:pt x="15036158" y="2451368"/>
                  </a:cubicBezTo>
                  <a:cubicBezTo>
                    <a:pt x="15012760" y="2457122"/>
                    <a:pt x="14987828" y="2463259"/>
                    <a:pt x="14958294" y="2470546"/>
                  </a:cubicBezTo>
                  <a:cubicBezTo>
                    <a:pt x="14929527" y="2465176"/>
                    <a:pt x="14898074" y="2459040"/>
                    <a:pt x="14856265" y="2450985"/>
                  </a:cubicBezTo>
                  <a:cubicBezTo>
                    <a:pt x="14846676" y="2460957"/>
                    <a:pt x="14839388" y="2468629"/>
                    <a:pt x="14826347" y="2482820"/>
                  </a:cubicBezTo>
                  <a:cubicBezTo>
                    <a:pt x="14911882" y="2482820"/>
                    <a:pt x="14984760" y="2482820"/>
                    <a:pt x="15057637" y="2482820"/>
                  </a:cubicBezTo>
                  <a:cubicBezTo>
                    <a:pt x="15057637" y="2506218"/>
                    <a:pt x="15057637" y="2524629"/>
                    <a:pt x="15057637" y="2546109"/>
                  </a:cubicBezTo>
                  <a:cubicBezTo>
                    <a:pt x="15035007" y="2538054"/>
                    <a:pt x="15021582" y="2533451"/>
                    <a:pt x="15013144" y="2530383"/>
                  </a:cubicBezTo>
                  <a:cubicBezTo>
                    <a:pt x="14932595" y="2536136"/>
                    <a:pt x="14855498" y="2541506"/>
                    <a:pt x="14787991" y="2546493"/>
                  </a:cubicBezTo>
                  <a:cubicBezTo>
                    <a:pt x="14758455" y="2534985"/>
                    <a:pt x="14740428" y="2528081"/>
                    <a:pt x="14722401" y="2521177"/>
                  </a:cubicBezTo>
                  <a:cubicBezTo>
                    <a:pt x="14722401" y="2503917"/>
                    <a:pt x="14722401" y="2486656"/>
                    <a:pt x="14720867" y="2469779"/>
                  </a:cubicBezTo>
                  <a:cubicBezTo>
                    <a:pt x="14745414" y="2469396"/>
                    <a:pt x="14768429" y="2468629"/>
                    <a:pt x="14791827" y="2467861"/>
                  </a:cubicBezTo>
                  <a:cubicBezTo>
                    <a:pt x="14791827" y="2452135"/>
                    <a:pt x="14791827" y="2439478"/>
                    <a:pt x="14791827" y="2417998"/>
                  </a:cubicBezTo>
                  <a:cubicBezTo>
                    <a:pt x="14760758" y="2440245"/>
                    <a:pt x="14740812" y="2454437"/>
                    <a:pt x="14720867" y="2469779"/>
                  </a:cubicBezTo>
                  <a:cubicBezTo>
                    <a:pt x="14698619" y="2469396"/>
                    <a:pt x="14675222" y="2469396"/>
                    <a:pt x="14632646" y="2469396"/>
                  </a:cubicBezTo>
                  <a:cubicBezTo>
                    <a:pt x="14652208" y="2486273"/>
                    <a:pt x="14663332" y="2496246"/>
                    <a:pt x="14682510" y="2513122"/>
                  </a:cubicBezTo>
                  <a:cubicBezTo>
                    <a:pt x="14651058" y="2523095"/>
                    <a:pt x="14608865" y="2536520"/>
                    <a:pt x="14568591" y="2549177"/>
                  </a:cubicBezTo>
                  <a:cubicBezTo>
                    <a:pt x="14605413" y="2558383"/>
                    <a:pt x="14637633" y="2564904"/>
                    <a:pt x="14665249" y="2573342"/>
                  </a:cubicBezTo>
                  <a:cubicBezTo>
                    <a:pt x="14693250" y="2582164"/>
                    <a:pt x="14716647" y="2592904"/>
                    <a:pt x="14749634" y="2605562"/>
                  </a:cubicBezTo>
                  <a:cubicBezTo>
                    <a:pt x="14756154" y="2594438"/>
                    <a:pt x="14759990" y="2587918"/>
                    <a:pt x="14766127" y="2576794"/>
                  </a:cubicBezTo>
                  <a:cubicBezTo>
                    <a:pt x="14820210" y="2576794"/>
                    <a:pt x="14880046" y="2576794"/>
                    <a:pt x="14946020" y="2576794"/>
                  </a:cubicBezTo>
                  <a:cubicBezTo>
                    <a:pt x="14946020" y="2587150"/>
                    <a:pt x="14946020" y="2599041"/>
                    <a:pt x="14946020" y="2610932"/>
                  </a:cubicBezTo>
                  <a:cubicBezTo>
                    <a:pt x="14881581" y="2617452"/>
                    <a:pt x="14812922" y="2624356"/>
                    <a:pt x="14742346" y="2631644"/>
                  </a:cubicBezTo>
                  <a:cubicBezTo>
                    <a:pt x="14730456" y="2627425"/>
                    <a:pt x="14716647" y="2622439"/>
                    <a:pt x="14702839" y="2617452"/>
                  </a:cubicBezTo>
                  <a:cubicBezTo>
                    <a:pt x="14657579" y="2636630"/>
                    <a:pt x="14609633" y="2639699"/>
                    <a:pt x="14559002" y="2620521"/>
                  </a:cubicBezTo>
                  <a:cubicBezTo>
                    <a:pt x="14515275" y="2635863"/>
                    <a:pt x="14470781" y="2633178"/>
                    <a:pt x="14426289" y="2621288"/>
                  </a:cubicBezTo>
                  <a:cubicBezTo>
                    <a:pt x="14372972" y="2653507"/>
                    <a:pt x="14332315" y="2607096"/>
                    <a:pt x="14275164" y="2621288"/>
                  </a:cubicBezTo>
                  <a:cubicBezTo>
                    <a:pt x="14270944" y="2625891"/>
                    <a:pt x="14263273" y="2634713"/>
                    <a:pt x="14248314" y="2651206"/>
                  </a:cubicBezTo>
                  <a:cubicBezTo>
                    <a:pt x="14227601" y="2635863"/>
                    <a:pt x="14211492" y="2623973"/>
                    <a:pt x="14204588" y="2618986"/>
                  </a:cubicBezTo>
                  <a:cubicBezTo>
                    <a:pt x="14097955" y="2630493"/>
                    <a:pt x="14019709" y="2638932"/>
                    <a:pt x="13941077" y="2647370"/>
                  </a:cubicBezTo>
                  <a:cubicBezTo>
                    <a:pt x="13927653" y="2642768"/>
                    <a:pt x="13913844" y="2637781"/>
                    <a:pt x="13900803" y="2633178"/>
                  </a:cubicBezTo>
                  <a:cubicBezTo>
                    <a:pt x="13886994" y="2638165"/>
                    <a:pt x="13872802" y="2642768"/>
                    <a:pt x="13851323" y="2650439"/>
                  </a:cubicBezTo>
                  <a:cubicBezTo>
                    <a:pt x="13827926" y="2644685"/>
                    <a:pt x="13802994" y="2638548"/>
                    <a:pt x="13778446" y="2632795"/>
                  </a:cubicBezTo>
                  <a:cubicBezTo>
                    <a:pt x="13723212" y="2640083"/>
                    <a:pt x="13668362" y="2647754"/>
                    <a:pt x="13601239" y="2656576"/>
                  </a:cubicBezTo>
                  <a:cubicBezTo>
                    <a:pt x="13632691" y="2673069"/>
                    <a:pt x="13659540" y="2687261"/>
                    <a:pt x="13683321" y="2699919"/>
                  </a:cubicBezTo>
                  <a:cubicBezTo>
                    <a:pt x="13656088" y="2707590"/>
                    <a:pt x="13630773" y="2714878"/>
                    <a:pt x="13592800" y="2725618"/>
                  </a:cubicBezTo>
                  <a:cubicBezTo>
                    <a:pt x="13667596" y="2735974"/>
                    <a:pt x="13721678" y="2743645"/>
                    <a:pt x="13779980" y="2751700"/>
                  </a:cubicBezTo>
                  <a:cubicBezTo>
                    <a:pt x="13792637" y="2747864"/>
                    <a:pt x="13806829" y="2743262"/>
                    <a:pt x="13831762" y="2735590"/>
                  </a:cubicBezTo>
                  <a:cubicBezTo>
                    <a:pt x="13849022" y="2743262"/>
                    <a:pt x="13867816" y="2751316"/>
                    <a:pt x="13894666" y="2763207"/>
                  </a:cubicBezTo>
                  <a:cubicBezTo>
                    <a:pt x="13870118" y="2775098"/>
                    <a:pt x="13848255" y="2785837"/>
                    <a:pt x="13821789" y="2798495"/>
                  </a:cubicBezTo>
                  <a:cubicBezTo>
                    <a:pt x="13798391" y="2794276"/>
                    <a:pt x="13776911" y="2790440"/>
                    <a:pt x="13746993" y="2785070"/>
                  </a:cubicBezTo>
                  <a:cubicBezTo>
                    <a:pt x="13695979" y="2793125"/>
                    <a:pt x="13634609" y="2803098"/>
                    <a:pt x="13561731" y="2814988"/>
                  </a:cubicBezTo>
                  <a:cubicBezTo>
                    <a:pt x="13667979" y="2839153"/>
                    <a:pt x="13781898" y="2806934"/>
                    <a:pt x="13864364" y="2839920"/>
                  </a:cubicBezTo>
                  <a:cubicBezTo>
                    <a:pt x="13959105" y="2815755"/>
                    <a:pt x="13905790" y="2777783"/>
                    <a:pt x="13925351" y="2743645"/>
                  </a:cubicBezTo>
                  <a:cubicBezTo>
                    <a:pt x="13973680" y="2737125"/>
                    <a:pt x="14028530" y="2729453"/>
                    <a:pt x="14094503" y="2720631"/>
                  </a:cubicBezTo>
                  <a:cubicBezTo>
                    <a:pt x="14113299" y="2730988"/>
                    <a:pt x="14134778" y="2742878"/>
                    <a:pt x="14153189" y="2752851"/>
                  </a:cubicBezTo>
                  <a:cubicBezTo>
                    <a:pt x="14190779" y="2744796"/>
                    <a:pt x="14215710" y="2739042"/>
                    <a:pt x="14256368" y="2730220"/>
                  </a:cubicBezTo>
                  <a:cubicBezTo>
                    <a:pt x="14260971" y="2747864"/>
                    <a:pt x="14263656" y="2758988"/>
                    <a:pt x="14267108" y="2772796"/>
                  </a:cubicBezTo>
                  <a:cubicBezTo>
                    <a:pt x="14213025" y="2780468"/>
                    <a:pt x="14159326" y="2788139"/>
                    <a:pt x="14089901" y="2798111"/>
                  </a:cubicBezTo>
                  <a:cubicBezTo>
                    <a:pt x="14076860" y="2786605"/>
                    <a:pt x="14061133" y="2772796"/>
                    <a:pt x="14037736" y="2752084"/>
                  </a:cubicBezTo>
                  <a:cubicBezTo>
                    <a:pt x="14001681" y="2778550"/>
                    <a:pt x="13986339" y="2790057"/>
                    <a:pt x="13962174" y="2807701"/>
                  </a:cubicBezTo>
                  <a:cubicBezTo>
                    <a:pt x="13976366" y="2811153"/>
                    <a:pt x="13999763" y="2816906"/>
                    <a:pt x="14023161" y="2822660"/>
                  </a:cubicBezTo>
                  <a:cubicBezTo>
                    <a:pt x="14027763" y="2820742"/>
                    <a:pt x="14036586" y="2817290"/>
                    <a:pt x="14049627" y="2812304"/>
                  </a:cubicBezTo>
                  <a:cubicBezTo>
                    <a:pt x="14066504" y="2816523"/>
                    <a:pt x="14084531" y="2820742"/>
                    <a:pt x="14108312" y="2826496"/>
                  </a:cubicBezTo>
                  <a:cubicBezTo>
                    <a:pt x="14131327" y="2821509"/>
                    <a:pt x="14156642" y="2815755"/>
                    <a:pt x="14180806" y="2810769"/>
                  </a:cubicBezTo>
                  <a:cubicBezTo>
                    <a:pt x="14292807" y="2825728"/>
                    <a:pt x="14403657" y="2840687"/>
                    <a:pt x="14511440" y="2855263"/>
                  </a:cubicBezTo>
                  <a:cubicBezTo>
                    <a:pt x="14524864" y="2850276"/>
                    <a:pt x="14533687" y="2846441"/>
                    <a:pt x="14544426" y="2842605"/>
                  </a:cubicBezTo>
                  <a:cubicBezTo>
                    <a:pt x="14568207" y="2847208"/>
                    <a:pt x="14592756" y="2851811"/>
                    <a:pt x="14625742" y="2857948"/>
                  </a:cubicBezTo>
                  <a:cubicBezTo>
                    <a:pt x="14648756" y="2846057"/>
                    <a:pt x="14671003" y="2834167"/>
                    <a:pt x="14693634" y="2822276"/>
                  </a:cubicBezTo>
                  <a:cubicBezTo>
                    <a:pt x="14770347" y="2853729"/>
                    <a:pt x="14869306" y="2846824"/>
                    <a:pt x="14930677" y="2836852"/>
                  </a:cubicBezTo>
                  <a:cubicBezTo>
                    <a:pt x="15010842" y="2823811"/>
                    <a:pt x="15062624" y="2857948"/>
                    <a:pt x="15132816" y="2834934"/>
                  </a:cubicBezTo>
                  <a:cubicBezTo>
                    <a:pt x="15168871" y="2862167"/>
                    <a:pt x="15198023" y="2884414"/>
                    <a:pt x="15229474" y="2908195"/>
                  </a:cubicBezTo>
                  <a:cubicBezTo>
                    <a:pt x="14968650" y="2933127"/>
                    <a:pt x="14712428" y="2934661"/>
                    <a:pt x="14438946" y="2953839"/>
                  </a:cubicBezTo>
                  <a:cubicBezTo>
                    <a:pt x="14283218" y="2920853"/>
                    <a:pt x="14114066" y="2959209"/>
                    <a:pt x="13926885" y="2968031"/>
                  </a:cubicBezTo>
                  <a:cubicBezTo>
                    <a:pt x="13915379" y="2966497"/>
                    <a:pt x="13888913" y="2959976"/>
                    <a:pt x="13860912" y="2958826"/>
                  </a:cubicBezTo>
                  <a:cubicBezTo>
                    <a:pt x="13718226" y="2953839"/>
                    <a:pt x="13577840" y="2962661"/>
                    <a:pt x="13439374" y="2974935"/>
                  </a:cubicBezTo>
                  <a:cubicBezTo>
                    <a:pt x="13424414" y="2976086"/>
                    <a:pt x="13401017" y="2985292"/>
                    <a:pt x="13400250" y="2985292"/>
                  </a:cubicBezTo>
                  <a:cubicBezTo>
                    <a:pt x="13335428" y="2954606"/>
                    <a:pt x="13277893" y="2986059"/>
                    <a:pt x="13218823" y="2989127"/>
                  </a:cubicBezTo>
                  <a:cubicBezTo>
                    <a:pt x="13203097" y="2983374"/>
                    <a:pt x="13189289" y="2978771"/>
                    <a:pt x="13167809" y="2971100"/>
                  </a:cubicBezTo>
                  <a:cubicBezTo>
                    <a:pt x="13162823" y="2981456"/>
                    <a:pt x="13158987" y="2989511"/>
                    <a:pt x="13155151" y="2997949"/>
                  </a:cubicBezTo>
                  <a:cubicBezTo>
                    <a:pt x="13254111" y="3014826"/>
                    <a:pt x="13364962" y="2986059"/>
                    <a:pt x="13448579" y="3017895"/>
                  </a:cubicBezTo>
                  <a:cubicBezTo>
                    <a:pt x="13568251" y="2999867"/>
                    <a:pt x="13667979" y="2996799"/>
                    <a:pt x="13797240" y="3007538"/>
                  </a:cubicBezTo>
                  <a:cubicBezTo>
                    <a:pt x="13804912" y="3015977"/>
                    <a:pt x="13812584" y="3024799"/>
                    <a:pt x="13822173" y="3035922"/>
                  </a:cubicBezTo>
                  <a:cubicBezTo>
                    <a:pt x="13853624" y="3006004"/>
                    <a:pt x="13882009" y="2978388"/>
                    <a:pt x="13989791" y="2991429"/>
                  </a:cubicBezTo>
                  <a:cubicBezTo>
                    <a:pt x="13963707" y="3007538"/>
                    <a:pt x="13938393" y="3023265"/>
                    <a:pt x="13905406" y="3043594"/>
                  </a:cubicBezTo>
                  <a:cubicBezTo>
                    <a:pt x="13960255" y="3038991"/>
                    <a:pt x="13997461" y="3035922"/>
                    <a:pt x="14034667" y="3032854"/>
                  </a:cubicBezTo>
                  <a:cubicBezTo>
                    <a:pt x="14034667" y="3049731"/>
                    <a:pt x="14034667" y="3066991"/>
                    <a:pt x="14034667" y="3086936"/>
                  </a:cubicBezTo>
                  <a:cubicBezTo>
                    <a:pt x="13919215" y="3107266"/>
                    <a:pt x="13804528" y="3119923"/>
                    <a:pt x="13675266" y="3094992"/>
                  </a:cubicBezTo>
                  <a:cubicBezTo>
                    <a:pt x="13639595" y="3088087"/>
                    <a:pt x="13583211" y="3096909"/>
                    <a:pt x="13536800" y="3099978"/>
                  </a:cubicBezTo>
                  <a:cubicBezTo>
                    <a:pt x="13507648" y="3101896"/>
                    <a:pt x="13479265" y="3105731"/>
                    <a:pt x="13452415" y="3108416"/>
                  </a:cubicBezTo>
                  <a:cubicBezTo>
                    <a:pt x="13423647" y="3091539"/>
                    <a:pt x="13397948" y="3076580"/>
                    <a:pt x="13371483" y="3061238"/>
                  </a:cubicBezTo>
                  <a:cubicBezTo>
                    <a:pt x="13348085" y="3072745"/>
                    <a:pt x="13328523" y="3082334"/>
                    <a:pt x="13307043" y="3092690"/>
                  </a:cubicBezTo>
                  <a:cubicBezTo>
                    <a:pt x="13307811" y="3092690"/>
                    <a:pt x="13310112" y="3091539"/>
                    <a:pt x="13312798" y="3090389"/>
                  </a:cubicBezTo>
                  <a:cubicBezTo>
                    <a:pt x="13303975" y="3086553"/>
                    <a:pt x="13295153" y="3082334"/>
                    <a:pt x="13286331" y="3078115"/>
                  </a:cubicBezTo>
                  <a:cubicBezTo>
                    <a:pt x="13282496" y="3079649"/>
                    <a:pt x="13278276" y="3081183"/>
                    <a:pt x="13274441" y="3082717"/>
                  </a:cubicBezTo>
                  <a:cubicBezTo>
                    <a:pt x="13284797" y="3086169"/>
                    <a:pt x="13295153" y="3089622"/>
                    <a:pt x="13307427" y="3092307"/>
                  </a:cubicBezTo>
                  <a:cubicBezTo>
                    <a:pt x="13292085" y="3101128"/>
                    <a:pt x="13275208" y="3111101"/>
                    <a:pt x="13260632" y="3119540"/>
                  </a:cubicBezTo>
                  <a:cubicBezTo>
                    <a:pt x="13124467" y="3126444"/>
                    <a:pt x="13001725" y="3117238"/>
                    <a:pt x="12887806" y="3091539"/>
                  </a:cubicBezTo>
                  <a:cubicBezTo>
                    <a:pt x="12753174" y="3119156"/>
                    <a:pt x="12611638" y="3134115"/>
                    <a:pt x="12457829" y="3136800"/>
                  </a:cubicBezTo>
                  <a:cubicBezTo>
                    <a:pt x="12328951" y="3139101"/>
                    <a:pt x="12194320" y="3121074"/>
                    <a:pt x="12071195" y="3149458"/>
                  </a:cubicBezTo>
                  <a:cubicBezTo>
                    <a:pt x="12002537" y="3123759"/>
                    <a:pt x="11917385" y="3138718"/>
                    <a:pt x="11839904" y="3136800"/>
                  </a:cubicBezTo>
                  <a:cubicBezTo>
                    <a:pt x="11786589" y="3135266"/>
                    <a:pt x="11728671" y="3129129"/>
                    <a:pt x="11683026" y="3150608"/>
                  </a:cubicBezTo>
                  <a:cubicBezTo>
                    <a:pt x="11637382" y="3171705"/>
                    <a:pt x="11600944" y="3126060"/>
                    <a:pt x="11536504" y="3146006"/>
                  </a:cubicBezTo>
                  <a:cubicBezTo>
                    <a:pt x="11510422" y="3154060"/>
                    <a:pt x="11438695" y="3137184"/>
                    <a:pt x="11387681" y="3137184"/>
                  </a:cubicBezTo>
                  <a:cubicBezTo>
                    <a:pt x="11341653" y="3136800"/>
                    <a:pt x="11295242" y="3143704"/>
                    <a:pt x="11228118" y="3148690"/>
                  </a:cubicBezTo>
                  <a:cubicBezTo>
                    <a:pt x="11226583" y="3148307"/>
                    <a:pt x="11207405" y="3142937"/>
                    <a:pt x="11181323" y="3135649"/>
                  </a:cubicBezTo>
                  <a:cubicBezTo>
                    <a:pt x="11137213" y="3130663"/>
                    <a:pt x="11086198" y="3170554"/>
                    <a:pt x="11032499" y="3137567"/>
                  </a:cubicBezTo>
                  <a:cubicBezTo>
                    <a:pt x="10992992" y="3164417"/>
                    <a:pt x="10916663" y="3143321"/>
                    <a:pt x="10861812" y="3157129"/>
                  </a:cubicBezTo>
                  <a:cubicBezTo>
                    <a:pt x="10823073" y="3166718"/>
                    <a:pt x="10756331" y="3142937"/>
                    <a:pt x="10712222" y="3168636"/>
                  </a:cubicBezTo>
                  <a:cubicBezTo>
                    <a:pt x="10694962" y="3163650"/>
                    <a:pt x="10681153" y="3159431"/>
                    <a:pt x="10665811" y="3155978"/>
                  </a:cubicBezTo>
                  <a:cubicBezTo>
                    <a:pt x="10655837" y="3153677"/>
                    <a:pt x="10637427" y="3150225"/>
                    <a:pt x="10633974" y="3151759"/>
                  </a:cubicBezTo>
                  <a:cubicBezTo>
                    <a:pt x="10592165" y="3167485"/>
                    <a:pt x="10550357" y="3151759"/>
                    <a:pt x="10512384" y="3152910"/>
                  </a:cubicBezTo>
                  <a:cubicBezTo>
                    <a:pt x="10456384" y="3154828"/>
                    <a:pt x="10403452" y="3168636"/>
                    <a:pt x="10345917" y="3177458"/>
                  </a:cubicBezTo>
                  <a:cubicBezTo>
                    <a:pt x="10310244" y="3160965"/>
                    <a:pt x="10270354" y="3160965"/>
                    <a:pt x="10227395" y="3183211"/>
                  </a:cubicBezTo>
                  <a:cubicBezTo>
                    <a:pt x="10134188" y="3162116"/>
                    <a:pt x="10036379" y="3153677"/>
                    <a:pt x="9946625" y="3182828"/>
                  </a:cubicBezTo>
                  <a:cubicBezTo>
                    <a:pt x="9919008" y="3175924"/>
                    <a:pt x="9899063" y="3170554"/>
                    <a:pt x="9876049" y="3164800"/>
                  </a:cubicBezTo>
                  <a:cubicBezTo>
                    <a:pt x="9850734" y="3170170"/>
                    <a:pt x="9825034" y="3175540"/>
                    <a:pt x="9791280" y="3182828"/>
                  </a:cubicBezTo>
                  <a:cubicBezTo>
                    <a:pt x="9774787" y="3178225"/>
                    <a:pt x="9755609" y="3172472"/>
                    <a:pt x="9726075" y="3164033"/>
                  </a:cubicBezTo>
                  <a:cubicBezTo>
                    <a:pt x="9723005" y="3178992"/>
                    <a:pt x="9720321" y="3192034"/>
                    <a:pt x="9715718" y="3213130"/>
                  </a:cubicBezTo>
                  <a:cubicBezTo>
                    <a:pt x="9755993" y="3208527"/>
                    <a:pt x="9781691" y="3205458"/>
                    <a:pt x="9818897" y="3201239"/>
                  </a:cubicBezTo>
                  <a:cubicBezTo>
                    <a:pt x="9915172" y="3215047"/>
                    <a:pt x="10026790" y="3216582"/>
                    <a:pt x="10139558" y="3202773"/>
                  </a:cubicBezTo>
                  <a:cubicBezTo>
                    <a:pt x="10156435" y="3200855"/>
                    <a:pt x="10177531" y="3194335"/>
                    <a:pt x="10188655" y="3196253"/>
                  </a:cubicBezTo>
                  <a:cubicBezTo>
                    <a:pt x="10338245" y="3224253"/>
                    <a:pt x="10486685" y="3180910"/>
                    <a:pt x="10635125" y="3195869"/>
                  </a:cubicBezTo>
                  <a:cubicBezTo>
                    <a:pt x="10675016" y="3199705"/>
                    <a:pt x="10713756" y="3205075"/>
                    <a:pt x="10762469" y="3210828"/>
                  </a:cubicBezTo>
                  <a:cubicBezTo>
                    <a:pt x="10789702" y="3201623"/>
                    <a:pt x="10821538" y="3190883"/>
                    <a:pt x="10859128" y="3178225"/>
                  </a:cubicBezTo>
                  <a:cubicBezTo>
                    <a:pt x="10879840" y="3183211"/>
                    <a:pt x="10899786" y="3187814"/>
                    <a:pt x="10924333" y="3193568"/>
                  </a:cubicBezTo>
                  <a:cubicBezTo>
                    <a:pt x="10932772" y="3190883"/>
                    <a:pt x="10945813" y="3186664"/>
                    <a:pt x="10956553" y="3183211"/>
                  </a:cubicBezTo>
                  <a:cubicBezTo>
                    <a:pt x="11034034" y="3188965"/>
                    <a:pt x="11110747" y="3194335"/>
                    <a:pt x="11181323" y="3199705"/>
                  </a:cubicBezTo>
                  <a:cubicBezTo>
                    <a:pt x="11212392" y="3187431"/>
                    <a:pt x="11234638" y="3178609"/>
                    <a:pt x="11253433" y="3171321"/>
                  </a:cubicBezTo>
                  <a:cubicBezTo>
                    <a:pt x="11301379" y="3174773"/>
                    <a:pt x="11347024" y="3177075"/>
                    <a:pt x="11390365" y="3181677"/>
                  </a:cubicBezTo>
                  <a:cubicBezTo>
                    <a:pt x="11431791" y="3185896"/>
                    <a:pt x="11467846" y="3185513"/>
                    <a:pt x="11512340" y="3183979"/>
                  </a:cubicBezTo>
                  <a:cubicBezTo>
                    <a:pt x="11669601" y="3177458"/>
                    <a:pt x="11829933" y="3181294"/>
                    <a:pt x="11989112" y="3182061"/>
                  </a:cubicBezTo>
                  <a:cubicBezTo>
                    <a:pt x="12003304" y="3182061"/>
                    <a:pt x="12017112" y="3191266"/>
                    <a:pt x="12030921" y="3195869"/>
                  </a:cubicBezTo>
                  <a:cubicBezTo>
                    <a:pt x="12043962" y="3191266"/>
                    <a:pt x="12057771" y="3186280"/>
                    <a:pt x="12077332" y="3179376"/>
                  </a:cubicBezTo>
                  <a:cubicBezTo>
                    <a:pt x="12096510" y="3182828"/>
                    <a:pt x="12117990" y="3187047"/>
                    <a:pt x="12143689" y="3191650"/>
                  </a:cubicBezTo>
                  <a:cubicBezTo>
                    <a:pt x="12272950" y="3169787"/>
                    <a:pt x="12416404" y="3186280"/>
                    <a:pt x="12556022" y="3182061"/>
                  </a:cubicBezTo>
                  <a:cubicBezTo>
                    <a:pt x="12595529" y="3180910"/>
                    <a:pt x="12636571" y="3186280"/>
                    <a:pt x="12697174" y="3189732"/>
                  </a:cubicBezTo>
                  <a:cubicBezTo>
                    <a:pt x="12704078" y="3185896"/>
                    <a:pt x="12725175" y="3174390"/>
                    <a:pt x="12732463" y="3170554"/>
                  </a:cubicBezTo>
                  <a:cubicBezTo>
                    <a:pt x="12883587" y="3157129"/>
                    <a:pt x="13018986" y="3183211"/>
                    <a:pt x="13140960" y="3152910"/>
                  </a:cubicBezTo>
                  <a:cubicBezTo>
                    <a:pt x="13189672" y="3185129"/>
                    <a:pt x="13254879" y="3154828"/>
                    <a:pt x="13312030" y="3159431"/>
                  </a:cubicBezTo>
                  <a:cubicBezTo>
                    <a:pt x="13378387" y="3164417"/>
                    <a:pt x="13446662" y="3165567"/>
                    <a:pt x="13514170" y="3166718"/>
                  </a:cubicBezTo>
                  <a:cubicBezTo>
                    <a:pt x="13557129" y="3167485"/>
                    <a:pt x="13619650" y="3171321"/>
                    <a:pt x="13640362" y="3162499"/>
                  </a:cubicBezTo>
                  <a:cubicBezTo>
                    <a:pt x="13692910" y="3139485"/>
                    <a:pt x="13710938" y="3182061"/>
                    <a:pt x="13749678" y="3167102"/>
                  </a:cubicBezTo>
                  <a:cubicBezTo>
                    <a:pt x="13763103" y="3162116"/>
                    <a:pt x="13776911" y="3157129"/>
                    <a:pt x="13788035" y="3152910"/>
                  </a:cubicBezTo>
                  <a:cubicBezTo>
                    <a:pt x="13859761" y="3160198"/>
                    <a:pt x="13928420" y="3167102"/>
                    <a:pt x="14008201" y="3175157"/>
                  </a:cubicBezTo>
                  <a:cubicBezTo>
                    <a:pt x="13987105" y="3187814"/>
                    <a:pt x="13968311" y="3199321"/>
                    <a:pt x="13947214" y="3212363"/>
                  </a:cubicBezTo>
                  <a:cubicBezTo>
                    <a:pt x="13826007" y="3212363"/>
                    <a:pt x="13706719" y="3212363"/>
                    <a:pt x="13587047" y="3212363"/>
                  </a:cubicBezTo>
                  <a:cubicBezTo>
                    <a:pt x="13581676" y="3221568"/>
                    <a:pt x="13577840" y="3228089"/>
                    <a:pt x="13572471" y="3238061"/>
                  </a:cubicBezTo>
                  <a:cubicBezTo>
                    <a:pt x="13529895" y="3233842"/>
                    <a:pt x="13479265" y="3211595"/>
                    <a:pt x="13448963" y="3235760"/>
                  </a:cubicBezTo>
                  <a:cubicBezTo>
                    <a:pt x="13406004" y="3231541"/>
                    <a:pt x="13366879" y="3227705"/>
                    <a:pt x="13335044" y="3224637"/>
                  </a:cubicBezTo>
                  <a:cubicBezTo>
                    <a:pt x="13307043" y="3242281"/>
                    <a:pt x="13285181" y="3256089"/>
                    <a:pt x="13269837" y="3266062"/>
                  </a:cubicBezTo>
                  <a:cubicBezTo>
                    <a:pt x="13186220" y="3271048"/>
                    <a:pt x="13115260" y="3275651"/>
                    <a:pt x="13028958" y="3280637"/>
                  </a:cubicBezTo>
                  <a:cubicBezTo>
                    <a:pt x="12962218" y="3263760"/>
                    <a:pt x="12873230" y="3269130"/>
                    <a:pt x="12780791" y="3274884"/>
                  </a:cubicBezTo>
                  <a:cubicBezTo>
                    <a:pt x="12626598" y="3284856"/>
                    <a:pt x="12473172" y="3290610"/>
                    <a:pt x="12314759" y="3278719"/>
                  </a:cubicBezTo>
                  <a:cubicBezTo>
                    <a:pt x="12249170" y="3273733"/>
                    <a:pt x="12173991" y="3287541"/>
                    <a:pt x="12091523" y="3293679"/>
                  </a:cubicBezTo>
                  <a:cubicBezTo>
                    <a:pt x="12084236" y="3290994"/>
                    <a:pt x="12061605" y="3282171"/>
                    <a:pt x="12047798" y="3276802"/>
                  </a:cubicBezTo>
                  <a:cubicBezTo>
                    <a:pt x="11961495" y="3273733"/>
                    <a:pt x="11884782" y="3271432"/>
                    <a:pt x="11799247" y="3268363"/>
                  </a:cubicBezTo>
                  <a:cubicBezTo>
                    <a:pt x="11777767" y="3279103"/>
                    <a:pt x="11754370" y="3290610"/>
                    <a:pt x="11731356" y="3302117"/>
                  </a:cubicBezTo>
                  <a:cubicBezTo>
                    <a:pt x="11701822" y="3290610"/>
                    <a:pt x="11679190" y="3281788"/>
                    <a:pt x="11656177" y="3272966"/>
                  </a:cubicBezTo>
                  <a:cubicBezTo>
                    <a:pt x="11616670" y="3274884"/>
                    <a:pt x="11574094" y="3302500"/>
                    <a:pt x="11536504" y="3264911"/>
                  </a:cubicBezTo>
                  <a:cubicBezTo>
                    <a:pt x="11508504" y="3279870"/>
                    <a:pt x="11486641" y="3291377"/>
                    <a:pt x="11463627" y="3303651"/>
                  </a:cubicBezTo>
                  <a:cubicBezTo>
                    <a:pt x="11431407" y="3298281"/>
                    <a:pt x="11409928" y="3294446"/>
                    <a:pt x="11379243" y="3289459"/>
                  </a:cubicBezTo>
                  <a:cubicBezTo>
                    <a:pt x="11345872" y="3302884"/>
                    <a:pt x="11301762" y="3302884"/>
                    <a:pt x="11258419" y="3287541"/>
                  </a:cubicBezTo>
                  <a:cubicBezTo>
                    <a:pt x="11206254" y="3318610"/>
                    <a:pt x="11164062" y="3277952"/>
                    <a:pt x="11110363" y="3285240"/>
                  </a:cubicBezTo>
                  <a:cubicBezTo>
                    <a:pt x="11091951" y="3292911"/>
                    <a:pt x="11070472" y="3302117"/>
                    <a:pt x="11056280" y="3307870"/>
                  </a:cubicBezTo>
                  <a:cubicBezTo>
                    <a:pt x="10873702" y="3294829"/>
                    <a:pt x="10700715" y="3292911"/>
                    <a:pt x="10506631" y="3311323"/>
                  </a:cubicBezTo>
                  <a:cubicBezTo>
                    <a:pt x="10500877" y="3310172"/>
                    <a:pt x="10475178" y="3304418"/>
                    <a:pt x="10447946" y="3298665"/>
                  </a:cubicBezTo>
                  <a:cubicBezTo>
                    <a:pt x="10417260" y="3304418"/>
                    <a:pt x="10385807" y="3310555"/>
                    <a:pt x="10357039" y="3315925"/>
                  </a:cubicBezTo>
                  <a:cubicBezTo>
                    <a:pt x="10337094" y="3309021"/>
                    <a:pt x="10323287" y="3304035"/>
                    <a:pt x="10309862" y="3299432"/>
                  </a:cubicBezTo>
                  <a:cubicBezTo>
                    <a:pt x="10300655" y="3302884"/>
                    <a:pt x="10292985" y="3307103"/>
                    <a:pt x="10282629" y="3309788"/>
                  </a:cubicBezTo>
                  <a:cubicBezTo>
                    <a:pt x="10273040" y="3312090"/>
                    <a:pt x="10251559" y="3314774"/>
                    <a:pt x="10250408" y="3313624"/>
                  </a:cubicBezTo>
                  <a:cubicBezTo>
                    <a:pt x="10202847" y="3282555"/>
                    <a:pt x="10107339" y="3342391"/>
                    <a:pt x="10078572" y="3295213"/>
                  </a:cubicBezTo>
                  <a:cubicBezTo>
                    <a:pt x="10040215" y="3303651"/>
                    <a:pt x="10014516" y="3309021"/>
                    <a:pt x="9981530" y="3316309"/>
                  </a:cubicBezTo>
                  <a:cubicBezTo>
                    <a:pt x="9964269" y="3310939"/>
                    <a:pt x="9946241" y="3305185"/>
                    <a:pt x="9928597" y="3299815"/>
                  </a:cubicBezTo>
                  <a:cubicBezTo>
                    <a:pt x="9914022" y="3304418"/>
                    <a:pt x="9900981" y="3312473"/>
                    <a:pt x="9885254" y="3313240"/>
                  </a:cubicBezTo>
                  <a:cubicBezTo>
                    <a:pt x="9732979" y="3320912"/>
                    <a:pt x="9575333" y="3299432"/>
                    <a:pt x="9426126" y="3326282"/>
                  </a:cubicBezTo>
                  <a:cubicBezTo>
                    <a:pt x="9362071" y="3302117"/>
                    <a:pt x="9278070" y="3322829"/>
                    <a:pt x="9211713" y="3312473"/>
                  </a:cubicBezTo>
                  <a:cubicBezTo>
                    <a:pt x="9152260" y="3303268"/>
                    <a:pt x="9111219" y="3337021"/>
                    <a:pt x="9047930" y="3315542"/>
                  </a:cubicBezTo>
                  <a:cubicBezTo>
                    <a:pt x="9019547" y="3305569"/>
                    <a:pt x="8957409" y="3335103"/>
                    <a:pt x="8910998" y="3314007"/>
                  </a:cubicBezTo>
                  <a:cubicBezTo>
                    <a:pt x="8639049" y="3344309"/>
                    <a:pt x="8361348" y="3321679"/>
                    <a:pt x="8086715" y="3329350"/>
                  </a:cubicBezTo>
                  <a:cubicBezTo>
                    <a:pt x="8059098" y="3330117"/>
                    <a:pt x="8033016" y="3338172"/>
                    <a:pt x="8004632" y="3343158"/>
                  </a:cubicBezTo>
                  <a:cubicBezTo>
                    <a:pt x="7967809" y="3338556"/>
                    <a:pt x="7928302" y="3329734"/>
                    <a:pt x="7889179" y="3329734"/>
                  </a:cubicBezTo>
                  <a:cubicBezTo>
                    <a:pt x="7843151" y="3330117"/>
                    <a:pt x="7797507" y="3338172"/>
                    <a:pt x="7752246" y="3343542"/>
                  </a:cubicBezTo>
                  <a:cubicBezTo>
                    <a:pt x="7711588" y="3348145"/>
                    <a:pt x="7678218" y="3322446"/>
                    <a:pt x="7627970" y="3342391"/>
                  </a:cubicBezTo>
                  <a:cubicBezTo>
                    <a:pt x="7605340" y="3351213"/>
                    <a:pt x="7557394" y="3320912"/>
                    <a:pt x="7507147" y="3342775"/>
                  </a:cubicBezTo>
                  <a:cubicBezTo>
                    <a:pt x="7475311" y="3356583"/>
                    <a:pt x="7433503" y="3328199"/>
                    <a:pt x="7381338" y="3337021"/>
                  </a:cubicBezTo>
                  <a:cubicBezTo>
                    <a:pt x="7338379" y="3344309"/>
                    <a:pt x="7284679" y="3342391"/>
                    <a:pt x="7235583" y="3343542"/>
                  </a:cubicBezTo>
                  <a:cubicBezTo>
                    <a:pt x="7184952" y="3344309"/>
                    <a:pt x="7133554" y="3345076"/>
                    <a:pt x="7082924" y="3343158"/>
                  </a:cubicBezTo>
                  <a:cubicBezTo>
                    <a:pt x="7061444" y="3342391"/>
                    <a:pt x="7041882" y="3334720"/>
                    <a:pt x="7021553" y="3330501"/>
                  </a:cubicBezTo>
                  <a:cubicBezTo>
                    <a:pt x="7009663" y="3334720"/>
                    <a:pt x="6995854" y="3339323"/>
                    <a:pt x="6977827" y="3345843"/>
                  </a:cubicBezTo>
                  <a:cubicBezTo>
                    <a:pt x="6889606" y="3328199"/>
                    <a:pt x="6798318" y="3316309"/>
                    <a:pt x="6704345" y="3345076"/>
                  </a:cubicBezTo>
                  <a:cubicBezTo>
                    <a:pt x="6679413" y="3339706"/>
                    <a:pt x="6653330" y="3334336"/>
                    <a:pt x="6619576" y="3327049"/>
                  </a:cubicBezTo>
                  <a:cubicBezTo>
                    <a:pt x="6603083" y="3331651"/>
                    <a:pt x="6583905" y="3337021"/>
                    <a:pt x="6564343" y="3342775"/>
                  </a:cubicBezTo>
                  <a:cubicBezTo>
                    <a:pt x="6552836" y="3338556"/>
                    <a:pt x="6539027" y="3333953"/>
                    <a:pt x="6535959" y="3332802"/>
                  </a:cubicBezTo>
                  <a:cubicBezTo>
                    <a:pt x="6437383" y="3338172"/>
                    <a:pt x="6347629" y="3342775"/>
                    <a:pt x="6247134" y="3348145"/>
                  </a:cubicBezTo>
                  <a:cubicBezTo>
                    <a:pt x="6217983" y="3337021"/>
                    <a:pt x="6191517" y="3326665"/>
                    <a:pt x="6160832" y="3314774"/>
                  </a:cubicBezTo>
                  <a:cubicBezTo>
                    <a:pt x="6122475" y="3322446"/>
                    <a:pt x="6075681" y="3332035"/>
                    <a:pt x="6030036" y="3341624"/>
                  </a:cubicBezTo>
                  <a:cubicBezTo>
                    <a:pt x="6008173" y="3337021"/>
                    <a:pt x="5982857" y="3331651"/>
                    <a:pt x="5952556" y="3325514"/>
                  </a:cubicBezTo>
                  <a:cubicBezTo>
                    <a:pt x="5941049" y="3338172"/>
                    <a:pt x="5933377" y="3346610"/>
                    <a:pt x="5920720" y="3360803"/>
                  </a:cubicBezTo>
                  <a:cubicBezTo>
                    <a:pt x="5889651" y="3355816"/>
                    <a:pt x="5859350" y="3350830"/>
                    <a:pt x="5817157" y="3343926"/>
                  </a:cubicBezTo>
                  <a:cubicBezTo>
                    <a:pt x="5801431" y="3347377"/>
                    <a:pt x="5776115" y="3353515"/>
                    <a:pt x="5743129" y="3361186"/>
                  </a:cubicBezTo>
                  <a:cubicBezTo>
                    <a:pt x="5726636" y="3356967"/>
                    <a:pt x="5707074" y="3351980"/>
                    <a:pt x="5686361" y="3346610"/>
                  </a:cubicBezTo>
                  <a:cubicBezTo>
                    <a:pt x="5649539" y="3358885"/>
                    <a:pt x="5609648" y="3372693"/>
                    <a:pt x="5575511" y="3343926"/>
                  </a:cubicBezTo>
                  <a:cubicBezTo>
                    <a:pt x="5556716" y="3350446"/>
                    <a:pt x="5542908" y="3355049"/>
                    <a:pt x="5524496" y="3361186"/>
                  </a:cubicBezTo>
                  <a:cubicBezTo>
                    <a:pt x="5493811" y="3355432"/>
                    <a:pt x="5462359" y="3349295"/>
                    <a:pt x="5432824" y="3343542"/>
                  </a:cubicBezTo>
                  <a:cubicBezTo>
                    <a:pt x="5409811" y="3349679"/>
                    <a:pt x="5389865" y="3354665"/>
                    <a:pt x="5368001" y="3360419"/>
                  </a:cubicBezTo>
                  <a:cubicBezTo>
                    <a:pt x="5315070" y="3349679"/>
                    <a:pt x="5262905" y="3339323"/>
                    <a:pt x="5189260" y="3324747"/>
                  </a:cubicBezTo>
                  <a:cubicBezTo>
                    <a:pt x="5180822" y="3338556"/>
                    <a:pt x="5171233" y="3354282"/>
                    <a:pt x="5160876" y="3370775"/>
                  </a:cubicBezTo>
                  <a:cubicBezTo>
                    <a:pt x="5105643" y="3354665"/>
                    <a:pt x="5093752" y="3351213"/>
                    <a:pt x="5089533" y="3349679"/>
                  </a:cubicBezTo>
                  <a:cubicBezTo>
                    <a:pt x="4992874" y="3353131"/>
                    <a:pt x="4903503" y="3356200"/>
                    <a:pt x="4814517" y="3359268"/>
                  </a:cubicBezTo>
                  <a:cubicBezTo>
                    <a:pt x="4774625" y="3330501"/>
                    <a:pt x="4684871" y="3384583"/>
                    <a:pt x="4650734" y="3339323"/>
                  </a:cubicBezTo>
                  <a:cubicBezTo>
                    <a:pt x="4587446" y="3369241"/>
                    <a:pt x="4498842" y="3340090"/>
                    <a:pt x="4432101" y="3359268"/>
                  </a:cubicBezTo>
                  <a:cubicBezTo>
                    <a:pt x="4238401" y="3340090"/>
                    <a:pt x="4238401" y="3340473"/>
                    <a:pt x="4081522" y="3358885"/>
                  </a:cubicBezTo>
                  <a:cubicBezTo>
                    <a:pt x="4058125" y="3361570"/>
                    <a:pt x="4029741" y="3361186"/>
                    <a:pt x="4005576" y="3358885"/>
                  </a:cubicBezTo>
                  <a:cubicBezTo>
                    <a:pt x="3853684" y="3345460"/>
                    <a:pt x="3854452" y="3347377"/>
                    <a:pt x="3654230" y="3357350"/>
                  </a:cubicBezTo>
                  <a:cubicBezTo>
                    <a:pt x="3620093" y="3358885"/>
                    <a:pt x="3567161" y="3354665"/>
                    <a:pt x="3523818" y="3351213"/>
                  </a:cubicBezTo>
                  <a:cubicBezTo>
                    <a:pt x="3490831" y="3348145"/>
                    <a:pt x="3454776" y="3348528"/>
                    <a:pt x="3420639" y="3349679"/>
                  </a:cubicBezTo>
                  <a:cubicBezTo>
                    <a:pt x="3404529" y="3350062"/>
                    <a:pt x="3383049" y="3360419"/>
                    <a:pt x="3375378" y="3358885"/>
                  </a:cubicBezTo>
                  <a:cubicBezTo>
                    <a:pt x="3290610" y="3340090"/>
                    <a:pt x="3204691" y="3372693"/>
                    <a:pt x="3121841" y="3357350"/>
                  </a:cubicBezTo>
                  <a:cubicBezTo>
                    <a:pt x="3106115" y="3354282"/>
                    <a:pt x="3093841" y="3348528"/>
                    <a:pt x="3080799" y="3343926"/>
                  </a:cubicBezTo>
                  <a:cubicBezTo>
                    <a:pt x="2903976" y="3378830"/>
                    <a:pt x="2729837" y="3351597"/>
                    <a:pt x="2561068" y="3342391"/>
                  </a:cubicBezTo>
                  <a:cubicBezTo>
                    <a:pt x="2528848" y="3353898"/>
                    <a:pt x="2501999" y="3363871"/>
                    <a:pt x="2488574" y="3368857"/>
                  </a:cubicBezTo>
                  <a:cubicBezTo>
                    <a:pt x="2430272" y="3346227"/>
                    <a:pt x="2373888" y="3324364"/>
                    <a:pt x="2317504" y="3302500"/>
                  </a:cubicBezTo>
                  <a:cubicBezTo>
                    <a:pt x="2324792" y="3299815"/>
                    <a:pt x="2338216" y="3294446"/>
                    <a:pt x="2358929" y="3286391"/>
                  </a:cubicBezTo>
                  <a:cubicBezTo>
                    <a:pt x="2388080" y="3295980"/>
                    <a:pt x="2417614" y="3305953"/>
                    <a:pt x="2459807" y="3319761"/>
                  </a:cubicBezTo>
                  <a:cubicBezTo>
                    <a:pt x="2477067" y="3309788"/>
                    <a:pt x="2491259" y="3301733"/>
                    <a:pt x="2514273" y="3288308"/>
                  </a:cubicBezTo>
                  <a:cubicBezTo>
                    <a:pt x="2595972" y="3288308"/>
                    <a:pt x="2694165" y="3288308"/>
                    <a:pt x="2792358" y="3288308"/>
                  </a:cubicBezTo>
                  <a:cubicBezTo>
                    <a:pt x="2800413" y="3297514"/>
                    <a:pt x="2808084" y="3305953"/>
                    <a:pt x="2815756" y="3314391"/>
                  </a:cubicBezTo>
                  <a:cubicBezTo>
                    <a:pt x="2832249" y="3314391"/>
                    <a:pt x="2844907" y="3314391"/>
                    <a:pt x="2862934" y="3314391"/>
                  </a:cubicBezTo>
                  <a:cubicBezTo>
                    <a:pt x="2869838" y="3306720"/>
                    <a:pt x="2877510" y="3298281"/>
                    <a:pt x="2884797" y="3289843"/>
                  </a:cubicBezTo>
                  <a:cubicBezTo>
                    <a:pt x="2895921" y="3288308"/>
                    <a:pt x="2906661" y="3285240"/>
                    <a:pt x="2917784" y="3285240"/>
                  </a:cubicBezTo>
                  <a:cubicBezTo>
                    <a:pt x="3040909" y="3283706"/>
                    <a:pt x="3165567" y="3291377"/>
                    <a:pt x="3284856" y="3271048"/>
                  </a:cubicBezTo>
                  <a:cubicBezTo>
                    <a:pt x="3300583" y="3268363"/>
                    <a:pt x="3328199" y="3276034"/>
                    <a:pt x="3360419" y="3279870"/>
                  </a:cubicBezTo>
                  <a:cubicBezTo>
                    <a:pt x="3401460" y="3274117"/>
                    <a:pt x="3454776" y="3267212"/>
                    <a:pt x="3519215" y="3258390"/>
                  </a:cubicBezTo>
                  <a:cubicBezTo>
                    <a:pt x="3529571" y="3264144"/>
                    <a:pt x="3547215" y="3273733"/>
                    <a:pt x="3558339" y="3279487"/>
                  </a:cubicBezTo>
                  <a:cubicBezTo>
                    <a:pt x="3688368" y="3272582"/>
                    <a:pt x="3803821" y="3266829"/>
                    <a:pt x="3936151" y="3259925"/>
                  </a:cubicBezTo>
                  <a:cubicBezTo>
                    <a:pt x="3938452" y="3260308"/>
                    <a:pt x="3958398" y="3265294"/>
                    <a:pt x="3978727" y="3270281"/>
                  </a:cubicBezTo>
                  <a:cubicBezTo>
                    <a:pt x="4102235" y="3250335"/>
                    <a:pt x="4165907" y="3249952"/>
                    <a:pt x="4256812" y="3266829"/>
                  </a:cubicBezTo>
                  <a:cubicBezTo>
                    <a:pt x="4303223" y="3262226"/>
                    <a:pt x="4336594" y="3258007"/>
                    <a:pt x="4370731" y="3255705"/>
                  </a:cubicBezTo>
                  <a:cubicBezTo>
                    <a:pt x="4441307" y="3251103"/>
                    <a:pt x="4520322" y="3266062"/>
                    <a:pt x="4582459" y="3241897"/>
                  </a:cubicBezTo>
                  <a:cubicBezTo>
                    <a:pt x="4638076" y="3267212"/>
                    <a:pt x="4712872" y="3251486"/>
                    <a:pt x="4778461" y="3254555"/>
                  </a:cubicBezTo>
                  <a:cubicBezTo>
                    <a:pt x="4793037" y="3255322"/>
                    <a:pt x="4811065" y="3245349"/>
                    <a:pt x="4827558" y="3240363"/>
                  </a:cubicBezTo>
                  <a:cubicBezTo>
                    <a:pt x="4862462" y="3235376"/>
                    <a:pt x="4897750" y="3230390"/>
                    <a:pt x="4953751" y="3223102"/>
                  </a:cubicBezTo>
                  <a:cubicBezTo>
                    <a:pt x="4928436" y="3238445"/>
                    <a:pt x="4918079" y="3244966"/>
                    <a:pt x="4899668" y="3256089"/>
                  </a:cubicBezTo>
                  <a:cubicBezTo>
                    <a:pt x="5014354" y="3254555"/>
                    <a:pt x="5112547" y="3257623"/>
                    <a:pt x="5211891" y="3253788"/>
                  </a:cubicBezTo>
                  <a:cubicBezTo>
                    <a:pt x="5162410" y="3226938"/>
                    <a:pt x="5120602" y="3203924"/>
                    <a:pt x="5085697" y="3185129"/>
                  </a:cubicBezTo>
                  <a:cubicBezTo>
                    <a:pt x="4994409" y="3197020"/>
                    <a:pt x="4910791" y="3207376"/>
                    <a:pt x="4827941" y="3218116"/>
                  </a:cubicBezTo>
                  <a:cubicBezTo>
                    <a:pt x="4827941" y="3226171"/>
                    <a:pt x="4827941" y="3233459"/>
                    <a:pt x="4827941" y="3240363"/>
                  </a:cubicBezTo>
                  <a:cubicBezTo>
                    <a:pt x="4808763" y="3240746"/>
                    <a:pt x="4789968" y="3240746"/>
                    <a:pt x="4765804" y="3240746"/>
                  </a:cubicBezTo>
                  <a:cubicBezTo>
                    <a:pt x="4758900" y="3232691"/>
                    <a:pt x="4751228" y="3224253"/>
                    <a:pt x="4740872" y="3211979"/>
                  </a:cubicBezTo>
                  <a:cubicBezTo>
                    <a:pt x="4722077" y="3216965"/>
                    <a:pt x="4705584" y="3221568"/>
                    <a:pt x="4678351" y="3228856"/>
                  </a:cubicBezTo>
                  <a:cubicBezTo>
                    <a:pt x="4648049" y="3219650"/>
                    <a:pt x="4615062" y="3210061"/>
                    <a:pt x="4582843" y="3200088"/>
                  </a:cubicBezTo>
                  <a:cubicBezTo>
                    <a:pt x="4526842" y="3208143"/>
                    <a:pt x="4468157" y="3216582"/>
                    <a:pt x="4397964" y="3226555"/>
                  </a:cubicBezTo>
                  <a:cubicBezTo>
                    <a:pt x="4385306" y="3222719"/>
                    <a:pt x="4366895" y="3216965"/>
                    <a:pt x="4339279" y="3208910"/>
                  </a:cubicBezTo>
                  <a:cubicBezTo>
                    <a:pt x="4319333" y="3213513"/>
                    <a:pt x="4294785" y="3219267"/>
                    <a:pt x="4256812" y="3227705"/>
                  </a:cubicBezTo>
                  <a:cubicBezTo>
                    <a:pt x="4238017" y="3216965"/>
                    <a:pt x="4216921" y="3204691"/>
                    <a:pt x="4205798" y="3198554"/>
                  </a:cubicBezTo>
                  <a:cubicBezTo>
                    <a:pt x="4083057" y="3206993"/>
                    <a:pt x="3978343" y="3214664"/>
                    <a:pt x="3862123" y="3222719"/>
                  </a:cubicBezTo>
                  <a:cubicBezTo>
                    <a:pt x="3784643" y="3204691"/>
                    <a:pt x="3693737" y="3204691"/>
                    <a:pt x="3596312" y="3227322"/>
                  </a:cubicBezTo>
                  <a:cubicBezTo>
                    <a:pt x="3557572" y="3193568"/>
                    <a:pt x="3482776" y="3225404"/>
                    <a:pt x="3418337" y="3213897"/>
                  </a:cubicBezTo>
                  <a:cubicBezTo>
                    <a:pt x="3364254" y="3204308"/>
                    <a:pt x="3280637" y="3223486"/>
                    <a:pt x="3208911" y="3225020"/>
                  </a:cubicBezTo>
                  <a:cubicBezTo>
                    <a:pt x="3137184" y="3226555"/>
                    <a:pt x="3059703" y="3232691"/>
                    <a:pt x="2989895" y="3208527"/>
                  </a:cubicBezTo>
                  <a:cubicBezTo>
                    <a:pt x="2972251" y="3213513"/>
                    <a:pt x="2953456" y="3219267"/>
                    <a:pt x="2934277" y="3225020"/>
                  </a:cubicBezTo>
                  <a:cubicBezTo>
                    <a:pt x="2927373" y="3222335"/>
                    <a:pt x="2918551" y="3218883"/>
                    <a:pt x="2909729" y="3215431"/>
                  </a:cubicBezTo>
                  <a:cubicBezTo>
                    <a:pt x="2867537" y="3219650"/>
                    <a:pt x="2824961" y="3223870"/>
                    <a:pt x="2784303" y="3227705"/>
                  </a:cubicBezTo>
                  <a:cubicBezTo>
                    <a:pt x="2755152" y="3204308"/>
                    <a:pt x="2730220" y="3184362"/>
                    <a:pt x="2694165" y="3155595"/>
                  </a:cubicBezTo>
                  <a:cubicBezTo>
                    <a:pt x="2643151" y="3181677"/>
                    <a:pt x="2605178" y="3201239"/>
                    <a:pt x="2562986" y="3223102"/>
                  </a:cubicBezTo>
                  <a:cubicBezTo>
                    <a:pt x="2493944" y="3223102"/>
                    <a:pt x="2421834" y="3223102"/>
                    <a:pt x="2316353" y="3223102"/>
                  </a:cubicBezTo>
                  <a:cubicBezTo>
                    <a:pt x="2370052" y="3208910"/>
                    <a:pt x="2399970" y="3200855"/>
                    <a:pt x="2429889" y="3193184"/>
                  </a:cubicBezTo>
                  <a:cubicBezTo>
                    <a:pt x="2425286" y="3189732"/>
                    <a:pt x="2421067" y="3186664"/>
                    <a:pt x="2416464" y="3183211"/>
                  </a:cubicBezTo>
                  <a:cubicBezTo>
                    <a:pt x="2386546" y="3185513"/>
                    <a:pt x="2356628" y="3188198"/>
                    <a:pt x="2316737" y="3191266"/>
                  </a:cubicBezTo>
                  <a:cubicBezTo>
                    <a:pt x="2310600" y="3189732"/>
                    <a:pt x="2291805" y="3184746"/>
                    <a:pt x="2263038" y="3177842"/>
                  </a:cubicBezTo>
                  <a:cubicBezTo>
                    <a:pt x="2231969" y="3188965"/>
                    <a:pt x="2201283" y="3199705"/>
                    <a:pt x="2176735" y="3208143"/>
                  </a:cubicBezTo>
                  <a:cubicBezTo>
                    <a:pt x="2152571" y="3198170"/>
                    <a:pt x="2128790" y="3188198"/>
                    <a:pt x="2088899" y="3171321"/>
                  </a:cubicBezTo>
                  <a:cubicBezTo>
                    <a:pt x="2079310" y="3195869"/>
                    <a:pt x="2073940" y="3209678"/>
                    <a:pt x="2068570" y="3224253"/>
                  </a:cubicBezTo>
                  <a:cubicBezTo>
                    <a:pt x="2035199" y="3224253"/>
                    <a:pt x="2005281" y="3224253"/>
                    <a:pt x="1962322" y="3224253"/>
                  </a:cubicBezTo>
                  <a:cubicBezTo>
                    <a:pt x="1962322" y="3214280"/>
                    <a:pt x="1962322" y="3205075"/>
                    <a:pt x="1960404" y="3195486"/>
                  </a:cubicBezTo>
                  <a:cubicBezTo>
                    <a:pt x="1960788" y="3195869"/>
                    <a:pt x="1963473" y="3196636"/>
                    <a:pt x="1965774" y="3197787"/>
                  </a:cubicBezTo>
                  <a:cubicBezTo>
                    <a:pt x="1976130" y="3194335"/>
                    <a:pt x="1986487" y="3190883"/>
                    <a:pt x="1996843" y="3187431"/>
                  </a:cubicBezTo>
                  <a:cubicBezTo>
                    <a:pt x="1993007" y="3185896"/>
                    <a:pt x="1988788" y="3184362"/>
                    <a:pt x="1984952" y="3182828"/>
                  </a:cubicBezTo>
                  <a:cubicBezTo>
                    <a:pt x="1976130" y="3187047"/>
                    <a:pt x="1967308" y="3190883"/>
                    <a:pt x="1960404" y="3195486"/>
                  </a:cubicBezTo>
                  <a:cubicBezTo>
                    <a:pt x="1932404" y="3188198"/>
                    <a:pt x="1902486" y="3179759"/>
                    <a:pt x="1852239" y="3166335"/>
                  </a:cubicBezTo>
                  <a:cubicBezTo>
                    <a:pt x="1797389" y="3168252"/>
                    <a:pt x="1719525" y="3170937"/>
                    <a:pt x="1612510" y="3174773"/>
                  </a:cubicBezTo>
                  <a:cubicBezTo>
                    <a:pt x="1599469" y="3181677"/>
                    <a:pt x="1567249" y="3198554"/>
                    <a:pt x="1518920" y="3223870"/>
                  </a:cubicBezTo>
                  <a:cubicBezTo>
                    <a:pt x="1507797" y="3197403"/>
                    <a:pt x="1502043" y="3183595"/>
                    <a:pt x="1494372" y="3165184"/>
                  </a:cubicBezTo>
                  <a:cubicBezTo>
                    <a:pt x="1434152" y="3165184"/>
                    <a:pt x="1373932" y="3165184"/>
                    <a:pt x="1300671" y="3165184"/>
                  </a:cubicBezTo>
                  <a:cubicBezTo>
                    <a:pt x="1326754" y="3154444"/>
                    <a:pt x="1339411" y="3149458"/>
                    <a:pt x="1354370" y="3143321"/>
                  </a:cubicBezTo>
                  <a:cubicBezTo>
                    <a:pt x="1408837" y="3141019"/>
                    <a:pt x="1475194" y="3173622"/>
                    <a:pt x="1518153" y="3137184"/>
                  </a:cubicBezTo>
                  <a:cubicBezTo>
                    <a:pt x="1540400" y="3143704"/>
                    <a:pt x="1559194" y="3149074"/>
                    <a:pt x="1582976" y="3156362"/>
                  </a:cubicBezTo>
                  <a:cubicBezTo>
                    <a:pt x="1617496" y="3137951"/>
                    <a:pt x="1647798" y="3121841"/>
                    <a:pt x="1681552" y="3103813"/>
                  </a:cubicBezTo>
                  <a:cubicBezTo>
                    <a:pt x="1714155" y="3111101"/>
                    <a:pt x="1739470" y="3116855"/>
                    <a:pt x="1769772" y="3123759"/>
                  </a:cubicBezTo>
                  <a:cubicBezTo>
                    <a:pt x="1782430" y="3120690"/>
                    <a:pt x="1799307" y="3113786"/>
                    <a:pt x="1812348" y="3114553"/>
                  </a:cubicBezTo>
                  <a:cubicBezTo>
                    <a:pt x="1871033" y="3119156"/>
                    <a:pt x="1928952" y="3125677"/>
                    <a:pt x="2006048" y="3133348"/>
                  </a:cubicBezTo>
                  <a:cubicBezTo>
                    <a:pt x="2015254" y="3128362"/>
                    <a:pt x="2037117" y="3116471"/>
                    <a:pt x="2061666" y="3103046"/>
                  </a:cubicBezTo>
                  <a:cubicBezTo>
                    <a:pt x="2096186" y="3111101"/>
                    <a:pt x="2121502" y="3116855"/>
                    <a:pt x="2150269" y="3123375"/>
                  </a:cubicBezTo>
                  <a:cubicBezTo>
                    <a:pt x="2174050" y="3118389"/>
                    <a:pt x="2200133" y="3113019"/>
                    <a:pt x="2225065" y="3107649"/>
                  </a:cubicBezTo>
                  <a:cubicBezTo>
                    <a:pt x="2286052" y="3116855"/>
                    <a:pt x="2345888" y="3125677"/>
                    <a:pt x="2407642" y="3135266"/>
                  </a:cubicBezTo>
                  <a:cubicBezTo>
                    <a:pt x="2426053" y="3127978"/>
                    <a:pt x="2448683" y="3119540"/>
                    <a:pt x="2479368" y="3107266"/>
                  </a:cubicBezTo>
                  <a:cubicBezTo>
                    <a:pt x="2534986" y="3114553"/>
                    <a:pt x="2595589" y="3104581"/>
                    <a:pt x="2667316" y="3118389"/>
                  </a:cubicBezTo>
                  <a:cubicBezTo>
                    <a:pt x="2755536" y="3135266"/>
                    <a:pt x="2859482" y="3122992"/>
                    <a:pt x="2923921" y="3098060"/>
                  </a:cubicBezTo>
                  <a:cubicBezTo>
                    <a:pt x="3022114" y="3108416"/>
                    <a:pt x="3112635" y="3118005"/>
                    <a:pt x="3205075" y="3127978"/>
                  </a:cubicBezTo>
                  <a:cubicBezTo>
                    <a:pt x="3218883" y="3113019"/>
                    <a:pt x="3226938" y="3104581"/>
                    <a:pt x="3236144" y="3094224"/>
                  </a:cubicBezTo>
                  <a:cubicBezTo>
                    <a:pt x="3377296" y="3086936"/>
                    <a:pt x="3509242" y="3102663"/>
                    <a:pt x="3643107" y="3121074"/>
                  </a:cubicBezTo>
                  <a:cubicBezTo>
                    <a:pt x="3754724" y="3095375"/>
                    <a:pt x="3883219" y="3113786"/>
                    <a:pt x="4011713" y="3106498"/>
                  </a:cubicBezTo>
                  <a:cubicBezTo>
                    <a:pt x="4017467" y="3099978"/>
                    <a:pt x="4024755" y="3091539"/>
                    <a:pt x="4036262" y="3078498"/>
                  </a:cubicBezTo>
                  <a:cubicBezTo>
                    <a:pt x="4050454" y="3082334"/>
                    <a:pt x="4061960" y="3085786"/>
                    <a:pt x="4063878" y="3086169"/>
                  </a:cubicBezTo>
                  <a:cubicBezTo>
                    <a:pt x="4129084" y="3083484"/>
                    <a:pt x="4187003" y="3081950"/>
                    <a:pt x="4243387" y="3077731"/>
                  </a:cubicBezTo>
                  <a:cubicBezTo>
                    <a:pt x="4261415" y="3076580"/>
                    <a:pt x="4276374" y="3068525"/>
                    <a:pt x="4290949" y="3062772"/>
                  </a:cubicBezTo>
                  <a:cubicBezTo>
                    <a:pt x="4291333" y="3063156"/>
                    <a:pt x="4294018" y="3063923"/>
                    <a:pt x="4296319" y="3065073"/>
                  </a:cubicBezTo>
                  <a:cubicBezTo>
                    <a:pt x="4306675" y="3061621"/>
                    <a:pt x="4317032" y="3058169"/>
                    <a:pt x="4327388" y="3054717"/>
                  </a:cubicBezTo>
                  <a:cubicBezTo>
                    <a:pt x="4323552" y="3053183"/>
                    <a:pt x="4319333" y="3051648"/>
                    <a:pt x="4315498" y="3050114"/>
                  </a:cubicBezTo>
                  <a:cubicBezTo>
                    <a:pt x="4306675" y="3053950"/>
                    <a:pt x="4297854" y="3058169"/>
                    <a:pt x="4290949" y="3062772"/>
                  </a:cubicBezTo>
                  <a:cubicBezTo>
                    <a:pt x="4247223" y="3058553"/>
                    <a:pt x="4202346" y="3051648"/>
                    <a:pt x="4155934" y="3049347"/>
                  </a:cubicBezTo>
                  <a:cubicBezTo>
                    <a:pt x="4106071" y="3047046"/>
                    <a:pt x="4055056" y="3048963"/>
                    <a:pt x="4023988" y="3048963"/>
                  </a:cubicBezTo>
                  <a:cubicBezTo>
                    <a:pt x="3985631" y="3055868"/>
                    <a:pt x="3959932" y="3058169"/>
                    <a:pt x="3943822" y="3064306"/>
                  </a:cubicBezTo>
                  <a:cubicBezTo>
                    <a:pt x="3924644" y="3071594"/>
                    <a:pt x="3917356" y="3083868"/>
                    <a:pt x="3897027" y="3090005"/>
                  </a:cubicBezTo>
                  <a:cubicBezTo>
                    <a:pt x="3883986" y="3093841"/>
                    <a:pt x="3856753" y="3090772"/>
                    <a:pt x="3824917" y="3090772"/>
                  </a:cubicBezTo>
                  <a:cubicBezTo>
                    <a:pt x="3847931" y="3080799"/>
                    <a:pt x="3859438" y="3075430"/>
                    <a:pt x="3887822" y="3063156"/>
                  </a:cubicBezTo>
                  <a:cubicBezTo>
                    <a:pt x="3798834" y="3067375"/>
                    <a:pt x="3725573" y="3054717"/>
                    <a:pt x="3655765" y="3077347"/>
                  </a:cubicBezTo>
                  <a:cubicBezTo>
                    <a:pt x="3585956" y="3063156"/>
                    <a:pt x="3585956" y="3063156"/>
                    <a:pt x="3505407" y="3076964"/>
                  </a:cubicBezTo>
                  <a:cubicBezTo>
                    <a:pt x="3482776" y="3068142"/>
                    <a:pt x="3460529" y="3059703"/>
                    <a:pt x="3437899" y="3050881"/>
                  </a:cubicBezTo>
                  <a:cubicBezTo>
                    <a:pt x="3325898" y="3045512"/>
                    <a:pt x="3216965" y="3045895"/>
                    <a:pt x="3129129" y="3078115"/>
                  </a:cubicBezTo>
                  <a:cubicBezTo>
                    <a:pt x="3052416" y="3052032"/>
                    <a:pt x="2959976" y="3068909"/>
                    <a:pt x="2875975" y="3064306"/>
                  </a:cubicBezTo>
                  <a:cubicBezTo>
                    <a:pt x="2792742" y="3059703"/>
                    <a:pt x="2702987" y="3075046"/>
                    <a:pt x="2626658" y="3051265"/>
                  </a:cubicBezTo>
                  <a:cubicBezTo>
                    <a:pt x="2546109" y="3075430"/>
                    <a:pt x="2467094" y="3068525"/>
                    <a:pt x="2385779" y="3048580"/>
                  </a:cubicBezTo>
                  <a:cubicBezTo>
                    <a:pt x="2361614" y="3053566"/>
                    <a:pt x="2335915" y="3059320"/>
                    <a:pt x="2302545" y="3066224"/>
                  </a:cubicBezTo>
                  <a:cubicBezTo>
                    <a:pt x="2285284" y="3061238"/>
                    <a:pt x="2266106" y="3055484"/>
                    <a:pt x="2243859" y="3048963"/>
                  </a:cubicBezTo>
                  <a:cubicBezTo>
                    <a:pt x="2186324" y="3056635"/>
                    <a:pt x="2125338" y="3064690"/>
                    <a:pt x="2051309" y="3074662"/>
                  </a:cubicBezTo>
                  <a:cubicBezTo>
                    <a:pt x="2031364" y="3067758"/>
                    <a:pt x="2001829" y="3057786"/>
                    <a:pt x="1971144" y="3047046"/>
                  </a:cubicBezTo>
                  <a:cubicBezTo>
                    <a:pt x="1940459" y="3053566"/>
                    <a:pt x="1914760" y="3058936"/>
                    <a:pt x="1882157" y="3066224"/>
                  </a:cubicBezTo>
                  <a:cubicBezTo>
                    <a:pt x="1864513" y="3061238"/>
                    <a:pt x="1845718" y="3055484"/>
                    <a:pt x="1827307" y="3050114"/>
                  </a:cubicBezTo>
                  <a:cubicBezTo>
                    <a:pt x="1814649" y="3054717"/>
                    <a:pt x="1800841" y="3059703"/>
                    <a:pt x="1781279" y="3066607"/>
                  </a:cubicBezTo>
                  <a:cubicBezTo>
                    <a:pt x="1761717" y="3062772"/>
                    <a:pt x="1740621" y="3058936"/>
                    <a:pt x="1710703" y="3052799"/>
                  </a:cubicBezTo>
                  <a:cubicBezTo>
                    <a:pt x="1706100" y="3054333"/>
                    <a:pt x="1692292" y="3061621"/>
                    <a:pt x="1681935" y="3061238"/>
                  </a:cubicBezTo>
                  <a:cubicBezTo>
                    <a:pt x="1636675" y="3058553"/>
                    <a:pt x="1591798" y="3050114"/>
                    <a:pt x="1547304" y="3050498"/>
                  </a:cubicBezTo>
                  <a:cubicBezTo>
                    <a:pt x="1507797" y="3050498"/>
                    <a:pt x="1467522" y="3064690"/>
                    <a:pt x="1429549" y="3063156"/>
                  </a:cubicBezTo>
                  <a:cubicBezTo>
                    <a:pt x="1365494" y="3060854"/>
                    <a:pt x="1303356" y="3051265"/>
                    <a:pt x="1236232" y="3044361"/>
                  </a:cubicBezTo>
                  <a:cubicBezTo>
                    <a:pt x="1271137" y="3029785"/>
                    <a:pt x="1303356" y="3015977"/>
                    <a:pt x="1339028" y="3000634"/>
                  </a:cubicBezTo>
                  <a:cubicBezTo>
                    <a:pt x="1460235" y="3025950"/>
                    <a:pt x="1585277" y="3019812"/>
                    <a:pt x="1708401" y="3019429"/>
                  </a:cubicBezTo>
                  <a:cubicBezTo>
                    <a:pt x="1722593" y="3019429"/>
                    <a:pt x="1736785" y="3010607"/>
                    <a:pt x="1750977" y="3006004"/>
                  </a:cubicBezTo>
                  <a:cubicBezTo>
                    <a:pt x="1804293" y="3031703"/>
                    <a:pt x="1879088" y="3014826"/>
                    <a:pt x="1940842" y="3020580"/>
                  </a:cubicBezTo>
                  <a:cubicBezTo>
                    <a:pt x="1965774" y="3010991"/>
                    <a:pt x="1988405" y="3002168"/>
                    <a:pt x="2006432" y="2995264"/>
                  </a:cubicBezTo>
                  <a:cubicBezTo>
                    <a:pt x="2106543" y="3003703"/>
                    <a:pt x="2203585" y="3011758"/>
                    <a:pt x="2318271" y="3020963"/>
                  </a:cubicBezTo>
                  <a:cubicBezTo>
                    <a:pt x="2340901" y="3012908"/>
                    <a:pt x="2371587" y="3001401"/>
                    <a:pt x="2411094" y="2987209"/>
                  </a:cubicBezTo>
                  <a:cubicBezTo>
                    <a:pt x="2439478" y="2991429"/>
                    <a:pt x="2472464" y="2996415"/>
                    <a:pt x="2505835" y="3001018"/>
                  </a:cubicBezTo>
                  <a:cubicBezTo>
                    <a:pt x="2532301" y="3004853"/>
                    <a:pt x="2554931" y="2984908"/>
                    <a:pt x="2590603" y="3001785"/>
                  </a:cubicBezTo>
                  <a:cubicBezTo>
                    <a:pt x="2606329" y="3009456"/>
                    <a:pt x="2661946" y="3004853"/>
                    <a:pt x="2699152" y="3004853"/>
                  </a:cubicBezTo>
                  <a:cubicBezTo>
                    <a:pt x="2729837" y="3004853"/>
                    <a:pt x="2778550" y="3007155"/>
                    <a:pt x="2788139" y="3001018"/>
                  </a:cubicBezTo>
                  <a:cubicBezTo>
                    <a:pt x="2820358" y="2980689"/>
                    <a:pt x="2847975" y="3009456"/>
                    <a:pt x="2872140" y="2999867"/>
                  </a:cubicBezTo>
                  <a:cubicBezTo>
                    <a:pt x="2896688" y="2989894"/>
                    <a:pt x="2917401" y="2986059"/>
                    <a:pt x="2952305" y="2995264"/>
                  </a:cubicBezTo>
                  <a:cubicBezTo>
                    <a:pt x="2975319" y="3001401"/>
                    <a:pt x="3016744" y="3007922"/>
                    <a:pt x="3035539" y="3003703"/>
                  </a:cubicBezTo>
                  <a:cubicBezTo>
                    <a:pt x="3131814" y="2984141"/>
                    <a:pt x="3246500" y="3030936"/>
                    <a:pt x="3323597" y="2991045"/>
                  </a:cubicBezTo>
                  <a:cubicBezTo>
                    <a:pt x="3381131" y="2996799"/>
                    <a:pt x="3430228" y="3001785"/>
                    <a:pt x="3479324" y="3006771"/>
                  </a:cubicBezTo>
                  <a:cubicBezTo>
                    <a:pt x="3483160" y="3002552"/>
                    <a:pt x="3487379" y="2998333"/>
                    <a:pt x="3491215" y="2994114"/>
                  </a:cubicBezTo>
                  <a:cubicBezTo>
                    <a:pt x="3457078" y="2987977"/>
                    <a:pt x="3424474" y="2980305"/>
                    <a:pt x="3388803" y="2975703"/>
                  </a:cubicBezTo>
                  <a:cubicBezTo>
                    <a:pt x="3350063" y="2970716"/>
                    <a:pt x="3308638" y="2968798"/>
                    <a:pt x="3246116" y="2963812"/>
                  </a:cubicBezTo>
                  <a:cubicBezTo>
                    <a:pt x="3165951" y="2989894"/>
                    <a:pt x="3064306" y="2976086"/>
                    <a:pt x="2966881" y="2956908"/>
                  </a:cubicBezTo>
                  <a:cubicBezTo>
                    <a:pt x="2951538" y="2938497"/>
                    <a:pt x="2937346" y="2921236"/>
                    <a:pt x="2922003" y="2903209"/>
                  </a:cubicBezTo>
                  <a:cubicBezTo>
                    <a:pt x="2854112" y="2903209"/>
                    <a:pt x="2798495" y="2903209"/>
                    <a:pt x="2764741" y="2903209"/>
                  </a:cubicBezTo>
                  <a:cubicBezTo>
                    <a:pt x="2679206" y="2877893"/>
                    <a:pt x="2610931" y="2857948"/>
                    <a:pt x="2538821" y="2836852"/>
                  </a:cubicBezTo>
                  <a:cubicBezTo>
                    <a:pt x="2538821" y="2826496"/>
                    <a:pt x="2538821" y="2814988"/>
                    <a:pt x="2538821" y="2802331"/>
                  </a:cubicBezTo>
                  <a:cubicBezTo>
                    <a:pt x="2600192" y="2797728"/>
                    <a:pt x="2670384" y="2783920"/>
                    <a:pt x="2719864" y="2791207"/>
                  </a:cubicBezTo>
                  <a:cubicBezTo>
                    <a:pt x="2790440" y="2801564"/>
                    <a:pt x="2877126" y="2805016"/>
                    <a:pt x="2917784" y="2795043"/>
                  </a:cubicBezTo>
                  <a:cubicBezTo>
                    <a:pt x="2978771" y="2779701"/>
                    <a:pt x="3046662" y="2815372"/>
                    <a:pt x="3089238" y="2781618"/>
                  </a:cubicBezTo>
                  <a:cubicBezTo>
                    <a:pt x="3109183" y="2791975"/>
                    <a:pt x="3127594" y="2801564"/>
                    <a:pt x="3143321" y="2810002"/>
                  </a:cubicBezTo>
                  <a:cubicBezTo>
                    <a:pt x="3231157" y="2800796"/>
                    <a:pt x="3307871" y="2792742"/>
                    <a:pt x="3388803" y="2784303"/>
                  </a:cubicBezTo>
                  <a:cubicBezTo>
                    <a:pt x="3402611" y="2787755"/>
                    <a:pt x="3420639" y="2791975"/>
                    <a:pt x="3470502" y="2804632"/>
                  </a:cubicBezTo>
                  <a:cubicBezTo>
                    <a:pt x="3441735" y="2780851"/>
                    <a:pt x="3428310" y="2769344"/>
                    <a:pt x="3409515" y="2754002"/>
                  </a:cubicBezTo>
                  <a:cubicBezTo>
                    <a:pt x="3225404" y="2754002"/>
                    <a:pt x="3042443" y="2753618"/>
                    <a:pt x="2859482" y="2754385"/>
                  </a:cubicBezTo>
                  <a:cubicBezTo>
                    <a:pt x="2837619" y="2754385"/>
                    <a:pt x="2814988" y="2760139"/>
                    <a:pt x="2794276" y="2764358"/>
                  </a:cubicBezTo>
                  <a:cubicBezTo>
                    <a:pt x="2730988" y="2777016"/>
                    <a:pt x="2688028" y="2765508"/>
                    <a:pt x="2648905" y="2745947"/>
                  </a:cubicBezTo>
                  <a:cubicBezTo>
                    <a:pt x="2680740" y="2734440"/>
                    <a:pt x="2712960" y="2722933"/>
                    <a:pt x="2755152" y="2707590"/>
                  </a:cubicBezTo>
                  <a:cubicBezTo>
                    <a:pt x="2785838" y="2707590"/>
                    <a:pt x="2828797" y="2707590"/>
                    <a:pt x="2892469" y="2707590"/>
                  </a:cubicBezTo>
                  <a:cubicBezTo>
                    <a:pt x="2862934" y="2696083"/>
                    <a:pt x="2847975" y="2684960"/>
                    <a:pt x="2832249" y="2684960"/>
                  </a:cubicBezTo>
                  <a:cubicBezTo>
                    <a:pt x="2734056" y="2683809"/>
                    <a:pt x="2635863" y="2684960"/>
                    <a:pt x="2538054" y="2686110"/>
                  </a:cubicBezTo>
                  <a:cubicBezTo>
                    <a:pt x="2503533" y="2686494"/>
                    <a:pt x="2452903" y="2697234"/>
                    <a:pt x="2437560" y="2691480"/>
                  </a:cubicBezTo>
                  <a:cubicBezTo>
                    <a:pt x="2374272" y="2668466"/>
                    <a:pt x="2305613" y="2686494"/>
                    <a:pt x="2236188" y="2677289"/>
                  </a:cubicBezTo>
                  <a:cubicBezTo>
                    <a:pt x="2274928" y="2713344"/>
                    <a:pt x="2297558" y="2744029"/>
                    <a:pt x="2201667" y="2770495"/>
                  </a:cubicBezTo>
                  <a:cubicBezTo>
                    <a:pt x="2124954" y="2750549"/>
                    <a:pt x="2040186" y="2742495"/>
                    <a:pt x="1947747" y="2775098"/>
                  </a:cubicBezTo>
                  <a:cubicBezTo>
                    <a:pt x="1927418" y="2762824"/>
                    <a:pt x="1910924" y="2752467"/>
                    <a:pt x="1886760" y="2737892"/>
                  </a:cubicBezTo>
                  <a:cubicBezTo>
                    <a:pt x="1944294" y="2731755"/>
                    <a:pt x="2006432" y="2724851"/>
                    <a:pt x="2072405" y="2717946"/>
                  </a:cubicBezTo>
                  <a:cubicBezTo>
                    <a:pt x="2072405" y="2707974"/>
                    <a:pt x="2072405" y="2696467"/>
                    <a:pt x="2072405" y="2678823"/>
                  </a:cubicBezTo>
                  <a:cubicBezTo>
                    <a:pt x="1987254" y="2684192"/>
                    <a:pt x="1899801" y="2667699"/>
                    <a:pt x="1823471" y="2694549"/>
                  </a:cubicBezTo>
                  <a:cubicBezTo>
                    <a:pt x="1694593" y="2673453"/>
                    <a:pt x="1565331" y="2671918"/>
                    <a:pt x="1431467" y="2691097"/>
                  </a:cubicBezTo>
                  <a:cubicBezTo>
                    <a:pt x="1335192" y="2680740"/>
                    <a:pt x="1232396" y="2669617"/>
                    <a:pt x="1124998" y="2657727"/>
                  </a:cubicBezTo>
                  <a:cubicBezTo>
                    <a:pt x="1124998" y="2653507"/>
                    <a:pt x="1124998" y="2646603"/>
                    <a:pt x="1124998" y="2640466"/>
                  </a:cubicBezTo>
                  <a:cubicBezTo>
                    <a:pt x="1138039" y="2638548"/>
                    <a:pt x="1149163" y="2635096"/>
                    <a:pt x="1159903" y="2635480"/>
                  </a:cubicBezTo>
                  <a:cubicBezTo>
                    <a:pt x="1248123" y="2636247"/>
                    <a:pt x="1333658" y="2668850"/>
                    <a:pt x="1422645" y="2643151"/>
                  </a:cubicBezTo>
                  <a:cubicBezTo>
                    <a:pt x="1499358" y="2621288"/>
                    <a:pt x="1596784" y="2651973"/>
                    <a:pt x="1671196" y="2623973"/>
                  </a:cubicBezTo>
                  <a:cubicBezTo>
                    <a:pt x="1691525" y="2616301"/>
                    <a:pt x="1756731" y="2614767"/>
                    <a:pt x="1778210" y="2621671"/>
                  </a:cubicBezTo>
                  <a:cubicBezTo>
                    <a:pt x="1871033" y="2650822"/>
                    <a:pt x="1948514" y="2628192"/>
                    <a:pt x="2050926" y="2613233"/>
                  </a:cubicBezTo>
                  <a:cubicBezTo>
                    <a:pt x="2014870" y="2607096"/>
                    <a:pt x="1987254" y="2602493"/>
                    <a:pt x="1937007" y="2594055"/>
                  </a:cubicBezTo>
                  <a:cubicBezTo>
                    <a:pt x="1888294" y="2597507"/>
                    <a:pt x="1799307" y="2603644"/>
                    <a:pt x="1725662" y="2608630"/>
                  </a:cubicBezTo>
                  <a:cubicBezTo>
                    <a:pt x="1663524" y="2592520"/>
                    <a:pt x="1619031" y="2581013"/>
                    <a:pt x="1562647" y="2566821"/>
                  </a:cubicBezTo>
                  <a:cubicBezTo>
                    <a:pt x="1603688" y="2548027"/>
                    <a:pt x="1638209" y="2532684"/>
                    <a:pt x="1671963" y="2517341"/>
                  </a:cubicBezTo>
                  <a:cubicBezTo>
                    <a:pt x="1691141" y="2523862"/>
                    <a:pt x="1705333" y="2528465"/>
                    <a:pt x="1726813" y="2535753"/>
                  </a:cubicBezTo>
                  <a:cubicBezTo>
                    <a:pt x="1750594" y="2529999"/>
                    <a:pt x="1775525" y="2523862"/>
                    <a:pt x="1805060" y="2516574"/>
                  </a:cubicBezTo>
                  <a:cubicBezTo>
                    <a:pt x="1828074" y="2521561"/>
                    <a:pt x="1853773" y="2527314"/>
                    <a:pt x="1887527" y="2534602"/>
                  </a:cubicBezTo>
                  <a:cubicBezTo>
                    <a:pt x="1903636" y="2529999"/>
                    <a:pt x="1923198" y="2525013"/>
                    <a:pt x="1925883" y="2523862"/>
                  </a:cubicBezTo>
                  <a:cubicBezTo>
                    <a:pt x="1970377" y="2525013"/>
                    <a:pt x="2015254" y="2531533"/>
                    <a:pt x="2030213" y="2526164"/>
                  </a:cubicBezTo>
                  <a:cubicBezTo>
                    <a:pt x="2072022" y="2510437"/>
                    <a:pt x="2078542" y="2533835"/>
                    <a:pt x="2102707" y="2532684"/>
                  </a:cubicBezTo>
                  <a:cubicBezTo>
                    <a:pt x="2137228" y="2530766"/>
                    <a:pt x="2170982" y="2527314"/>
                    <a:pt x="2218544" y="2523862"/>
                  </a:cubicBezTo>
                  <a:cubicBezTo>
                    <a:pt x="2231969" y="2525780"/>
                    <a:pt x="2261503" y="2530383"/>
                    <a:pt x="2326326" y="2539972"/>
                  </a:cubicBezTo>
                  <a:cubicBezTo>
                    <a:pt x="2295257" y="2515040"/>
                    <a:pt x="2281065" y="2503533"/>
                    <a:pt x="2266106" y="2491643"/>
                  </a:cubicBezTo>
                  <a:cubicBezTo>
                    <a:pt x="2060515" y="2527698"/>
                    <a:pt x="1867198" y="2476300"/>
                    <a:pt x="1666593" y="2489725"/>
                  </a:cubicBezTo>
                  <a:cubicBezTo>
                    <a:pt x="1642045" y="2473615"/>
                    <a:pt x="1620949" y="2459807"/>
                    <a:pt x="1598702" y="2445615"/>
                  </a:cubicBezTo>
                  <a:cubicBezTo>
                    <a:pt x="1587195" y="2449450"/>
                    <a:pt x="1573770" y="2454053"/>
                    <a:pt x="1560729" y="2458656"/>
                  </a:cubicBezTo>
                  <a:cubicBezTo>
                    <a:pt x="1552290" y="2455587"/>
                    <a:pt x="1543468" y="2452519"/>
                    <a:pt x="1530427" y="2447916"/>
                  </a:cubicBezTo>
                  <a:cubicBezTo>
                    <a:pt x="1464070" y="2465176"/>
                    <a:pt x="1400398" y="2466327"/>
                    <a:pt x="1350918" y="2435258"/>
                  </a:cubicBezTo>
                  <a:cubicBezTo>
                    <a:pt x="1371247" y="2432573"/>
                    <a:pt x="1393494" y="2429505"/>
                    <a:pt x="1418809" y="2426437"/>
                  </a:cubicBezTo>
                  <a:cubicBezTo>
                    <a:pt x="1418809" y="2413395"/>
                    <a:pt x="1418809" y="2399970"/>
                    <a:pt x="1418809" y="2380409"/>
                  </a:cubicBezTo>
                  <a:cubicBezTo>
                    <a:pt x="1380453" y="2388080"/>
                    <a:pt x="1354754" y="2393066"/>
                    <a:pt x="1342096" y="2395368"/>
                  </a:cubicBezTo>
                  <a:cubicBezTo>
                    <a:pt x="1317548" y="2388847"/>
                    <a:pt x="1292233" y="2382326"/>
                    <a:pt x="1256945" y="2373121"/>
                  </a:cubicBezTo>
                  <a:cubicBezTo>
                    <a:pt x="1283794" y="2361230"/>
                    <a:pt x="1303356" y="2352408"/>
                    <a:pt x="1327904" y="2341669"/>
                  </a:cubicBezTo>
                  <a:cubicBezTo>
                    <a:pt x="1468289" y="2341669"/>
                    <a:pt x="1612894" y="2341669"/>
                    <a:pt x="1762868" y="2341669"/>
                  </a:cubicBezTo>
                  <a:cubicBezTo>
                    <a:pt x="1693059" y="2307915"/>
                    <a:pt x="1693059" y="2307915"/>
                    <a:pt x="1599469" y="2326326"/>
                  </a:cubicBezTo>
                  <a:cubicBezTo>
                    <a:pt x="1585661" y="2321339"/>
                    <a:pt x="1572236" y="2316737"/>
                    <a:pt x="1552290" y="2309833"/>
                  </a:cubicBezTo>
                  <a:cubicBezTo>
                    <a:pt x="1533496" y="2313285"/>
                    <a:pt x="1512400" y="2317120"/>
                    <a:pt x="1480180" y="2322874"/>
                  </a:cubicBezTo>
                  <a:cubicBezTo>
                    <a:pt x="1472509" y="2320956"/>
                    <a:pt x="1455632" y="2313668"/>
                    <a:pt x="1436837" y="2312518"/>
                  </a:cubicBezTo>
                  <a:cubicBezTo>
                    <a:pt x="1335576" y="2307531"/>
                    <a:pt x="1233547" y="2304079"/>
                    <a:pt x="1131519" y="2301010"/>
                  </a:cubicBezTo>
                  <a:cubicBezTo>
                    <a:pt x="1123080" y="2300627"/>
                    <a:pt x="1113491" y="2307531"/>
                    <a:pt x="1102751" y="2311750"/>
                  </a:cubicBezTo>
                  <a:cubicBezTo>
                    <a:pt x="1085107" y="2305230"/>
                    <a:pt x="1067847" y="2298709"/>
                    <a:pt x="1050203" y="2292572"/>
                  </a:cubicBezTo>
                  <a:cubicBezTo>
                    <a:pt x="1061326" y="2284901"/>
                    <a:pt x="1072066" y="2277613"/>
                    <a:pt x="1089327" y="2265339"/>
                  </a:cubicBezTo>
                  <a:cubicBezTo>
                    <a:pt x="1072833" y="2258051"/>
                    <a:pt x="1052888" y="2249229"/>
                    <a:pt x="1027572" y="2238106"/>
                  </a:cubicBezTo>
                  <a:cubicBezTo>
                    <a:pt x="1009161" y="2257284"/>
                    <a:pt x="992668" y="2274545"/>
                    <a:pt x="983462" y="2284134"/>
                  </a:cubicBezTo>
                  <a:cubicBezTo>
                    <a:pt x="945873" y="2298709"/>
                    <a:pt x="879133" y="2279914"/>
                    <a:pt x="842694" y="2255366"/>
                  </a:cubicBezTo>
                  <a:cubicBezTo>
                    <a:pt x="790912" y="2255366"/>
                    <a:pt x="735295" y="2255366"/>
                    <a:pt x="649377" y="2255366"/>
                  </a:cubicBezTo>
                  <a:cubicBezTo>
                    <a:pt x="641322" y="2258435"/>
                    <a:pt x="616390" y="2268024"/>
                    <a:pt x="591842" y="2277613"/>
                  </a:cubicBezTo>
                  <a:cubicBezTo>
                    <a:pt x="589924" y="2273777"/>
                    <a:pt x="586088" y="2267257"/>
                    <a:pt x="579951" y="2254983"/>
                  </a:cubicBezTo>
                  <a:cubicBezTo>
                    <a:pt x="556170" y="2254599"/>
                    <a:pt x="525101" y="2255366"/>
                    <a:pt x="497485" y="2252298"/>
                  </a:cubicBezTo>
                  <a:cubicBezTo>
                    <a:pt x="476005" y="2249996"/>
                    <a:pt x="458361" y="2241941"/>
                    <a:pt x="438416" y="2236571"/>
                  </a:cubicBezTo>
                  <a:cubicBezTo>
                    <a:pt x="409265" y="2242325"/>
                    <a:pt x="382799" y="2247695"/>
                    <a:pt x="356716" y="2253065"/>
                  </a:cubicBezTo>
                  <a:cubicBezTo>
                    <a:pt x="347127" y="2248078"/>
                    <a:pt x="337538" y="2243092"/>
                    <a:pt x="327949" y="2238106"/>
                  </a:cubicBezTo>
                  <a:cubicBezTo>
                    <a:pt x="308003" y="2235037"/>
                    <a:pt x="292277" y="2240023"/>
                    <a:pt x="276551" y="2245010"/>
                  </a:cubicBezTo>
                  <a:close/>
                  <a:moveTo>
                    <a:pt x="4742790" y="3057018"/>
                  </a:moveTo>
                  <a:cubicBezTo>
                    <a:pt x="4745091" y="3058169"/>
                    <a:pt x="4747776" y="3058936"/>
                    <a:pt x="4750077" y="3060087"/>
                  </a:cubicBezTo>
                  <a:cubicBezTo>
                    <a:pt x="4760434" y="3056635"/>
                    <a:pt x="4770790" y="3053183"/>
                    <a:pt x="4781146" y="3049731"/>
                  </a:cubicBezTo>
                  <a:cubicBezTo>
                    <a:pt x="4777311" y="3048196"/>
                    <a:pt x="4773091" y="3046662"/>
                    <a:pt x="4769255" y="3045128"/>
                  </a:cubicBezTo>
                  <a:cubicBezTo>
                    <a:pt x="4760434" y="3048963"/>
                    <a:pt x="4751612" y="3053183"/>
                    <a:pt x="4750461" y="3059703"/>
                  </a:cubicBezTo>
                  <a:cubicBezTo>
                    <a:pt x="4748160" y="3058553"/>
                    <a:pt x="4745475" y="3057786"/>
                    <a:pt x="4743173" y="3056635"/>
                  </a:cubicBezTo>
                  <a:cubicBezTo>
                    <a:pt x="4732817" y="3060087"/>
                    <a:pt x="4722461" y="3063539"/>
                    <a:pt x="4712105" y="3066991"/>
                  </a:cubicBezTo>
                  <a:cubicBezTo>
                    <a:pt x="4715940" y="3068525"/>
                    <a:pt x="4720159" y="3070060"/>
                    <a:pt x="4723995" y="3071594"/>
                  </a:cubicBezTo>
                  <a:cubicBezTo>
                    <a:pt x="4733201" y="3067758"/>
                    <a:pt x="4742023" y="3063923"/>
                    <a:pt x="4742790" y="3057018"/>
                  </a:cubicBezTo>
                  <a:close/>
                  <a:moveTo>
                    <a:pt x="13806062" y="2571808"/>
                  </a:moveTo>
                  <a:cubicBezTo>
                    <a:pt x="13803761" y="2570657"/>
                    <a:pt x="13801076" y="2569890"/>
                    <a:pt x="13798775" y="2568739"/>
                  </a:cubicBezTo>
                  <a:cubicBezTo>
                    <a:pt x="13788419" y="2572191"/>
                    <a:pt x="13778062" y="2575644"/>
                    <a:pt x="13767706" y="2579096"/>
                  </a:cubicBezTo>
                  <a:cubicBezTo>
                    <a:pt x="13771542" y="2580630"/>
                    <a:pt x="13775760" y="2582164"/>
                    <a:pt x="13779596" y="2583698"/>
                  </a:cubicBezTo>
                  <a:cubicBezTo>
                    <a:pt x="13788419" y="2579479"/>
                    <a:pt x="13797240" y="2575644"/>
                    <a:pt x="13798391" y="2569123"/>
                  </a:cubicBezTo>
                  <a:cubicBezTo>
                    <a:pt x="13800692" y="2570274"/>
                    <a:pt x="13803377" y="2571041"/>
                    <a:pt x="13805678" y="2572191"/>
                  </a:cubicBezTo>
                  <a:cubicBezTo>
                    <a:pt x="13816036" y="2568739"/>
                    <a:pt x="13826391" y="2565287"/>
                    <a:pt x="13836747" y="2561835"/>
                  </a:cubicBezTo>
                  <a:cubicBezTo>
                    <a:pt x="13832912" y="2560301"/>
                    <a:pt x="13828693" y="2558767"/>
                    <a:pt x="13824857" y="2557232"/>
                  </a:cubicBezTo>
                  <a:cubicBezTo>
                    <a:pt x="13816036" y="2561068"/>
                    <a:pt x="13807213" y="2564904"/>
                    <a:pt x="13806062" y="2571808"/>
                  </a:cubicBezTo>
                  <a:close/>
                  <a:moveTo>
                    <a:pt x="3183595" y="217098"/>
                  </a:moveTo>
                  <a:cubicBezTo>
                    <a:pt x="3181294" y="218249"/>
                    <a:pt x="3178609" y="219016"/>
                    <a:pt x="3176307" y="220167"/>
                  </a:cubicBezTo>
                  <a:cubicBezTo>
                    <a:pt x="3185129" y="224386"/>
                    <a:pt x="3193951" y="228222"/>
                    <a:pt x="3202773" y="232441"/>
                  </a:cubicBezTo>
                  <a:cubicBezTo>
                    <a:pt x="3206609" y="230907"/>
                    <a:pt x="3210828" y="229372"/>
                    <a:pt x="3214664" y="227838"/>
                  </a:cubicBezTo>
                  <a:cubicBezTo>
                    <a:pt x="3204308" y="224386"/>
                    <a:pt x="3193951" y="220934"/>
                    <a:pt x="3176691" y="220550"/>
                  </a:cubicBezTo>
                  <a:cubicBezTo>
                    <a:pt x="3178992" y="219400"/>
                    <a:pt x="3181677" y="218632"/>
                    <a:pt x="3183979" y="217482"/>
                  </a:cubicBezTo>
                  <a:cubicBezTo>
                    <a:pt x="3175157" y="213263"/>
                    <a:pt x="3166335" y="209427"/>
                    <a:pt x="3157513" y="205591"/>
                  </a:cubicBezTo>
                  <a:cubicBezTo>
                    <a:pt x="3153677" y="207125"/>
                    <a:pt x="3149458" y="208660"/>
                    <a:pt x="3145622" y="210194"/>
                  </a:cubicBezTo>
                  <a:cubicBezTo>
                    <a:pt x="3155978" y="213263"/>
                    <a:pt x="3166335" y="216715"/>
                    <a:pt x="3183595" y="217098"/>
                  </a:cubicBezTo>
                  <a:close/>
                  <a:moveTo>
                    <a:pt x="4062344" y="2982990"/>
                  </a:moveTo>
                  <a:cubicBezTo>
                    <a:pt x="4060043" y="2984141"/>
                    <a:pt x="4057358" y="2984908"/>
                    <a:pt x="4055056" y="2986059"/>
                  </a:cubicBezTo>
                  <a:cubicBezTo>
                    <a:pt x="4063878" y="2989894"/>
                    <a:pt x="4072700" y="2994114"/>
                    <a:pt x="4081522" y="2998333"/>
                  </a:cubicBezTo>
                  <a:cubicBezTo>
                    <a:pt x="4085358" y="2996799"/>
                    <a:pt x="4089577" y="2995264"/>
                    <a:pt x="4093413" y="2993730"/>
                  </a:cubicBezTo>
                  <a:cubicBezTo>
                    <a:pt x="4083057" y="2990278"/>
                    <a:pt x="4072700" y="2986826"/>
                    <a:pt x="3964151" y="2967648"/>
                  </a:cubicBezTo>
                  <a:cubicBezTo>
                    <a:pt x="3991768" y="2979155"/>
                    <a:pt x="3999439" y="2984908"/>
                    <a:pt x="4005193" y="2984524"/>
                  </a:cubicBezTo>
                  <a:cubicBezTo>
                    <a:pt x="4023604" y="2983374"/>
                    <a:pt x="4040865" y="2980305"/>
                    <a:pt x="4058892" y="2978004"/>
                  </a:cubicBezTo>
                  <a:cubicBezTo>
                    <a:pt x="4035878" y="2974935"/>
                    <a:pt x="4012864" y="2972634"/>
                    <a:pt x="4062344" y="2982990"/>
                  </a:cubicBezTo>
                  <a:close/>
                  <a:moveTo>
                    <a:pt x="12041276" y="3015593"/>
                  </a:moveTo>
                  <a:cubicBezTo>
                    <a:pt x="12043578" y="3014442"/>
                    <a:pt x="12046263" y="3013675"/>
                    <a:pt x="12048564" y="3012525"/>
                  </a:cubicBezTo>
                  <a:cubicBezTo>
                    <a:pt x="12039743" y="3008689"/>
                    <a:pt x="12030921" y="3004470"/>
                    <a:pt x="12022098" y="3000251"/>
                  </a:cubicBezTo>
                  <a:cubicBezTo>
                    <a:pt x="12018263" y="3001785"/>
                    <a:pt x="12014044" y="3003319"/>
                    <a:pt x="12010208" y="3004853"/>
                  </a:cubicBezTo>
                  <a:cubicBezTo>
                    <a:pt x="12020565" y="3008306"/>
                    <a:pt x="12030921" y="3011758"/>
                    <a:pt x="12074646" y="3013292"/>
                  </a:cubicBezTo>
                  <a:cubicBezTo>
                    <a:pt x="12063524" y="3013675"/>
                    <a:pt x="12052784" y="3013675"/>
                    <a:pt x="12041660" y="3014059"/>
                  </a:cubicBezTo>
                  <a:cubicBezTo>
                    <a:pt x="12046647" y="3023648"/>
                    <a:pt x="12051250" y="3033237"/>
                    <a:pt x="12056236" y="3042827"/>
                  </a:cubicBezTo>
                  <a:cubicBezTo>
                    <a:pt x="12064291" y="3042443"/>
                    <a:pt x="12072729" y="3042059"/>
                    <a:pt x="12080784" y="3041676"/>
                  </a:cubicBezTo>
                  <a:cubicBezTo>
                    <a:pt x="12078482" y="3032470"/>
                    <a:pt x="12076181" y="3023265"/>
                    <a:pt x="12041276" y="3015593"/>
                  </a:cubicBezTo>
                  <a:close/>
                  <a:moveTo>
                    <a:pt x="12582871" y="1858759"/>
                  </a:moveTo>
                  <a:cubicBezTo>
                    <a:pt x="12580570" y="1859910"/>
                    <a:pt x="12577886" y="1860677"/>
                    <a:pt x="12575584" y="1861828"/>
                  </a:cubicBezTo>
                  <a:cubicBezTo>
                    <a:pt x="12584406" y="1865663"/>
                    <a:pt x="12593228" y="1869883"/>
                    <a:pt x="12602049" y="1874102"/>
                  </a:cubicBezTo>
                  <a:cubicBezTo>
                    <a:pt x="12605885" y="1872568"/>
                    <a:pt x="12610105" y="1871033"/>
                    <a:pt x="12613941" y="1869499"/>
                  </a:cubicBezTo>
                  <a:cubicBezTo>
                    <a:pt x="12603584" y="1866047"/>
                    <a:pt x="12593228" y="1862595"/>
                    <a:pt x="12551036" y="1861444"/>
                  </a:cubicBezTo>
                  <a:cubicBezTo>
                    <a:pt x="12561775" y="1861061"/>
                    <a:pt x="12572515" y="1861061"/>
                    <a:pt x="12583639" y="1860677"/>
                  </a:cubicBezTo>
                  <a:cubicBezTo>
                    <a:pt x="12578652" y="1846102"/>
                    <a:pt x="12573666" y="1831526"/>
                    <a:pt x="12569063" y="1816951"/>
                  </a:cubicBezTo>
                  <a:cubicBezTo>
                    <a:pt x="12548734" y="1823471"/>
                    <a:pt x="12541830" y="1829992"/>
                    <a:pt x="12542213" y="1836129"/>
                  </a:cubicBezTo>
                  <a:cubicBezTo>
                    <a:pt x="12542213" y="1844184"/>
                    <a:pt x="12547968" y="1852622"/>
                    <a:pt x="12582871" y="1858759"/>
                  </a:cubicBezTo>
                  <a:close/>
                  <a:moveTo>
                    <a:pt x="11544560" y="648993"/>
                  </a:moveTo>
                  <a:cubicBezTo>
                    <a:pt x="11546861" y="647842"/>
                    <a:pt x="11549546" y="647075"/>
                    <a:pt x="11551847" y="645925"/>
                  </a:cubicBezTo>
                  <a:cubicBezTo>
                    <a:pt x="11543025" y="642089"/>
                    <a:pt x="11534203" y="637870"/>
                    <a:pt x="11525381" y="633650"/>
                  </a:cubicBezTo>
                  <a:cubicBezTo>
                    <a:pt x="11521545" y="635185"/>
                    <a:pt x="11517326" y="636719"/>
                    <a:pt x="11513491" y="638253"/>
                  </a:cubicBezTo>
                  <a:cubicBezTo>
                    <a:pt x="11523847" y="641705"/>
                    <a:pt x="11534203" y="645157"/>
                    <a:pt x="11548396" y="646692"/>
                  </a:cubicBezTo>
                  <a:cubicBezTo>
                    <a:pt x="11541874" y="649377"/>
                    <a:pt x="11535737" y="652062"/>
                    <a:pt x="11529217" y="654363"/>
                  </a:cubicBezTo>
                  <a:cubicBezTo>
                    <a:pt x="11556450" y="661267"/>
                    <a:pt x="11583299" y="667788"/>
                    <a:pt x="11618971" y="676993"/>
                  </a:cubicBezTo>
                  <a:cubicBezTo>
                    <a:pt x="11620505" y="667021"/>
                    <a:pt x="11622039" y="658966"/>
                    <a:pt x="11623957" y="648610"/>
                  </a:cubicBezTo>
                  <a:cubicBezTo>
                    <a:pt x="11593272" y="648226"/>
                    <a:pt x="11570642" y="647459"/>
                    <a:pt x="11544560" y="648993"/>
                  </a:cubicBezTo>
                  <a:close/>
                  <a:moveTo>
                    <a:pt x="9886405" y="159563"/>
                  </a:moveTo>
                  <a:cubicBezTo>
                    <a:pt x="9894077" y="159563"/>
                    <a:pt x="9901364" y="159180"/>
                    <a:pt x="9909035" y="159180"/>
                  </a:cubicBezTo>
                  <a:cubicBezTo>
                    <a:pt x="9904049" y="144221"/>
                    <a:pt x="9899063" y="129262"/>
                    <a:pt x="9893693" y="112768"/>
                  </a:cubicBezTo>
                  <a:cubicBezTo>
                    <a:pt x="9864541" y="115837"/>
                    <a:pt x="9848048" y="117371"/>
                    <a:pt x="9831555" y="118905"/>
                  </a:cubicBezTo>
                  <a:cubicBezTo>
                    <a:pt x="9851500" y="133481"/>
                    <a:pt x="9868761" y="146522"/>
                    <a:pt x="9903282" y="158796"/>
                  </a:cubicBezTo>
                  <a:cubicBezTo>
                    <a:pt x="9905199" y="168385"/>
                    <a:pt x="9907118" y="177207"/>
                    <a:pt x="9909419" y="189098"/>
                  </a:cubicBezTo>
                  <a:cubicBezTo>
                    <a:pt x="9937420" y="187947"/>
                    <a:pt x="9958131" y="187180"/>
                    <a:pt x="9981530" y="186029"/>
                  </a:cubicBezTo>
                  <a:cubicBezTo>
                    <a:pt x="9979228" y="176057"/>
                    <a:pt x="9978078" y="169920"/>
                    <a:pt x="9976159" y="160714"/>
                  </a:cubicBezTo>
                  <a:cubicBezTo>
                    <a:pt x="9950844" y="160330"/>
                    <a:pt x="9927831" y="159563"/>
                    <a:pt x="9886405" y="159563"/>
                  </a:cubicBezTo>
                  <a:close/>
                  <a:moveTo>
                    <a:pt x="13996695" y="2213941"/>
                  </a:moveTo>
                  <a:cubicBezTo>
                    <a:pt x="13994393" y="2215092"/>
                    <a:pt x="13991708" y="2215859"/>
                    <a:pt x="13989407" y="2217010"/>
                  </a:cubicBezTo>
                  <a:cubicBezTo>
                    <a:pt x="13998229" y="2220845"/>
                    <a:pt x="14007050" y="2225064"/>
                    <a:pt x="14015873" y="2229284"/>
                  </a:cubicBezTo>
                  <a:cubicBezTo>
                    <a:pt x="14019709" y="2227749"/>
                    <a:pt x="14023927" y="2226215"/>
                    <a:pt x="14027763" y="2224681"/>
                  </a:cubicBezTo>
                  <a:cubicBezTo>
                    <a:pt x="14017407" y="2221229"/>
                    <a:pt x="14007050" y="2217777"/>
                    <a:pt x="13986339" y="2223914"/>
                  </a:cubicBezTo>
                  <a:cubicBezTo>
                    <a:pt x="13986339" y="2202051"/>
                    <a:pt x="13986339" y="2187859"/>
                    <a:pt x="13986339" y="2165995"/>
                  </a:cubicBezTo>
                  <a:cubicBezTo>
                    <a:pt x="13940310" y="2177119"/>
                    <a:pt x="13908858" y="2184407"/>
                    <a:pt x="13868200" y="2194379"/>
                  </a:cubicBezTo>
                  <a:cubicBezTo>
                    <a:pt x="13909242" y="2203968"/>
                    <a:pt x="13938776" y="2211256"/>
                    <a:pt x="13996695" y="2213941"/>
                  </a:cubicBezTo>
                  <a:close/>
                  <a:moveTo>
                    <a:pt x="9672376" y="87069"/>
                  </a:moveTo>
                  <a:cubicBezTo>
                    <a:pt x="9674677" y="85919"/>
                    <a:pt x="9677361" y="85152"/>
                    <a:pt x="9679664" y="84001"/>
                  </a:cubicBezTo>
                  <a:cubicBezTo>
                    <a:pt x="9670841" y="80165"/>
                    <a:pt x="9662019" y="75946"/>
                    <a:pt x="9653197" y="71727"/>
                  </a:cubicBezTo>
                  <a:cubicBezTo>
                    <a:pt x="9649362" y="73261"/>
                    <a:pt x="9645142" y="74795"/>
                    <a:pt x="9641307" y="76330"/>
                  </a:cubicBezTo>
                  <a:cubicBezTo>
                    <a:pt x="9651663" y="79782"/>
                    <a:pt x="9662019" y="83234"/>
                    <a:pt x="9772102" y="55617"/>
                  </a:cubicBezTo>
                  <a:cubicBezTo>
                    <a:pt x="9740266" y="67891"/>
                    <a:pt x="9708047" y="80165"/>
                    <a:pt x="9676210" y="92439"/>
                  </a:cubicBezTo>
                  <a:cubicBezTo>
                    <a:pt x="9702677" y="101261"/>
                    <a:pt x="9729527" y="109700"/>
                    <a:pt x="9770951" y="123508"/>
                  </a:cubicBezTo>
                  <a:cubicBezTo>
                    <a:pt x="9781308" y="108166"/>
                    <a:pt x="9783610" y="99727"/>
                    <a:pt x="9792431" y="92439"/>
                  </a:cubicBezTo>
                  <a:cubicBezTo>
                    <a:pt x="9800103" y="86302"/>
                    <a:pt x="9815829" y="81699"/>
                    <a:pt x="9826569" y="77097"/>
                  </a:cubicBezTo>
                  <a:cubicBezTo>
                    <a:pt x="9799719" y="66740"/>
                    <a:pt x="9786678" y="61754"/>
                    <a:pt x="9672376" y="87069"/>
                  </a:cubicBezTo>
                  <a:close/>
                  <a:moveTo>
                    <a:pt x="9675828" y="220934"/>
                  </a:moveTo>
                  <a:cubicBezTo>
                    <a:pt x="9742952" y="212495"/>
                    <a:pt x="9807390" y="204440"/>
                    <a:pt x="9891775" y="193701"/>
                  </a:cubicBezTo>
                  <a:cubicBezTo>
                    <a:pt x="9841911" y="172988"/>
                    <a:pt x="9807006" y="158796"/>
                    <a:pt x="9774787" y="145371"/>
                  </a:cubicBezTo>
                  <a:cubicBezTo>
                    <a:pt x="9750239" y="152276"/>
                    <a:pt x="9735664" y="156495"/>
                    <a:pt x="9721472" y="160714"/>
                  </a:cubicBezTo>
                  <a:cubicBezTo>
                    <a:pt x="9686567" y="153810"/>
                    <a:pt x="9655115" y="148056"/>
                    <a:pt x="9621361" y="141536"/>
                  </a:cubicBezTo>
                  <a:cubicBezTo>
                    <a:pt x="9605635" y="154577"/>
                    <a:pt x="9593361" y="164550"/>
                    <a:pt x="9577251" y="177974"/>
                  </a:cubicBezTo>
                  <a:cubicBezTo>
                    <a:pt x="9550018" y="171837"/>
                    <a:pt x="9525086" y="166467"/>
                    <a:pt x="9503990" y="161865"/>
                  </a:cubicBezTo>
                  <a:cubicBezTo>
                    <a:pt x="9469853" y="169536"/>
                    <a:pt x="9436099" y="177207"/>
                    <a:pt x="9404263" y="184112"/>
                  </a:cubicBezTo>
                  <a:cubicBezTo>
                    <a:pt x="9434565" y="225537"/>
                    <a:pt x="9478291" y="189865"/>
                    <a:pt x="9497853" y="191399"/>
                  </a:cubicBezTo>
                  <a:cubicBezTo>
                    <a:pt x="9541196" y="200221"/>
                    <a:pt x="9571498" y="206358"/>
                    <a:pt x="9613306" y="214797"/>
                  </a:cubicBezTo>
                  <a:cubicBezTo>
                    <a:pt x="9581470" y="230523"/>
                    <a:pt x="9554237" y="243948"/>
                    <a:pt x="9500155" y="270030"/>
                  </a:cubicBezTo>
                  <a:cubicBezTo>
                    <a:pt x="9584155" y="256989"/>
                    <a:pt x="9630950" y="249701"/>
                    <a:pt x="9675828" y="242797"/>
                  </a:cubicBezTo>
                  <a:cubicBezTo>
                    <a:pt x="9675828" y="235509"/>
                    <a:pt x="9675828" y="230907"/>
                    <a:pt x="9675828" y="220934"/>
                  </a:cubicBezTo>
                  <a:close/>
                  <a:moveTo>
                    <a:pt x="8896039" y="3190116"/>
                  </a:moveTo>
                  <a:cubicBezTo>
                    <a:pt x="8854230" y="3181294"/>
                    <a:pt x="8813956" y="3172472"/>
                    <a:pt x="8783654" y="3165951"/>
                  </a:cubicBezTo>
                  <a:cubicBezTo>
                    <a:pt x="8693132" y="3177842"/>
                    <a:pt x="8610282" y="3188581"/>
                    <a:pt x="8525131" y="3199705"/>
                  </a:cubicBezTo>
                  <a:cubicBezTo>
                    <a:pt x="8531651" y="3207760"/>
                    <a:pt x="8537021" y="3214280"/>
                    <a:pt x="8538938" y="3216965"/>
                  </a:cubicBezTo>
                  <a:cubicBezTo>
                    <a:pt x="8818175" y="3216965"/>
                    <a:pt x="9090123" y="3216965"/>
                    <a:pt x="9361687" y="3216582"/>
                  </a:cubicBezTo>
                  <a:cubicBezTo>
                    <a:pt x="9370892" y="3216582"/>
                    <a:pt x="9379715" y="3210061"/>
                    <a:pt x="9388537" y="3206609"/>
                  </a:cubicBezTo>
                  <a:cubicBezTo>
                    <a:pt x="9402345" y="3211595"/>
                    <a:pt x="9415770" y="3216582"/>
                    <a:pt x="9424592" y="3219650"/>
                  </a:cubicBezTo>
                  <a:cubicBezTo>
                    <a:pt x="9511661" y="3212746"/>
                    <a:pt x="9593361" y="3206609"/>
                    <a:pt x="9686950" y="3199321"/>
                  </a:cubicBezTo>
                  <a:cubicBezTo>
                    <a:pt x="9665088" y="3185896"/>
                    <a:pt x="9646292" y="3174390"/>
                    <a:pt x="9619060" y="3157513"/>
                  </a:cubicBezTo>
                  <a:cubicBezTo>
                    <a:pt x="9503606" y="3166335"/>
                    <a:pt x="9387002" y="3175157"/>
                    <a:pt x="9247768" y="3185896"/>
                  </a:cubicBezTo>
                  <a:cubicBezTo>
                    <a:pt x="9243549" y="3183595"/>
                    <a:pt x="9222453" y="3172088"/>
                    <a:pt x="9210562" y="3165951"/>
                  </a:cubicBezTo>
                  <a:cubicBezTo>
                    <a:pt x="9130013" y="3174006"/>
                    <a:pt x="9064040" y="3180526"/>
                    <a:pt x="9004204" y="3186664"/>
                  </a:cubicBezTo>
                  <a:cubicBezTo>
                    <a:pt x="8979272" y="3182061"/>
                    <a:pt x="8958176" y="3178225"/>
                    <a:pt x="8938614" y="3174390"/>
                  </a:cubicBezTo>
                  <a:cubicBezTo>
                    <a:pt x="8919436" y="3181677"/>
                    <a:pt x="8905628" y="3186664"/>
                    <a:pt x="8896039" y="3190116"/>
                  </a:cubicBezTo>
                  <a:close/>
                  <a:moveTo>
                    <a:pt x="9088972" y="204440"/>
                  </a:moveTo>
                  <a:cubicBezTo>
                    <a:pt x="9037190" y="184495"/>
                    <a:pt x="8989628" y="166084"/>
                    <a:pt x="8937080" y="146139"/>
                  </a:cubicBezTo>
                  <a:cubicBezTo>
                    <a:pt x="8923655" y="149207"/>
                    <a:pt x="8898340" y="154961"/>
                    <a:pt x="8869572" y="161481"/>
                  </a:cubicBezTo>
                  <a:cubicBezTo>
                    <a:pt x="8849627" y="156111"/>
                    <a:pt x="8830832" y="151125"/>
                    <a:pt x="8812038" y="146139"/>
                  </a:cubicBezTo>
                  <a:cubicBezTo>
                    <a:pt x="8779434" y="173372"/>
                    <a:pt x="8730338" y="199071"/>
                    <a:pt x="8767544" y="229756"/>
                  </a:cubicBezTo>
                  <a:cubicBezTo>
                    <a:pt x="8799380" y="235509"/>
                    <a:pt x="8826229" y="240112"/>
                    <a:pt x="8849627" y="243948"/>
                  </a:cubicBezTo>
                  <a:cubicBezTo>
                    <a:pt x="8934011" y="230139"/>
                    <a:pt x="9019547" y="215947"/>
                    <a:pt x="9088972" y="204440"/>
                  </a:cubicBezTo>
                  <a:close/>
                  <a:moveTo>
                    <a:pt x="8481020" y="3217732"/>
                  </a:moveTo>
                  <a:cubicBezTo>
                    <a:pt x="8449952" y="3202006"/>
                    <a:pt x="8423869" y="3188965"/>
                    <a:pt x="8406992" y="3180526"/>
                  </a:cubicBezTo>
                  <a:cubicBezTo>
                    <a:pt x="8359814" y="3186280"/>
                    <a:pt x="8326060" y="3190116"/>
                    <a:pt x="8267375" y="3197020"/>
                  </a:cubicBezTo>
                  <a:cubicBezTo>
                    <a:pt x="8242827" y="3206609"/>
                    <a:pt x="8199483" y="3223102"/>
                    <a:pt x="8163045" y="3237294"/>
                  </a:cubicBezTo>
                  <a:cubicBezTo>
                    <a:pt x="8123154" y="3235760"/>
                    <a:pt x="8099373" y="3234993"/>
                    <a:pt x="8077509" y="3234226"/>
                  </a:cubicBezTo>
                  <a:cubicBezTo>
                    <a:pt x="8071373" y="3217732"/>
                    <a:pt x="8066003" y="3204691"/>
                    <a:pt x="8061016" y="3192034"/>
                  </a:cubicBezTo>
                  <a:cubicBezTo>
                    <a:pt x="8047975" y="3188965"/>
                    <a:pt x="8035317" y="3185896"/>
                    <a:pt x="8022276" y="3182444"/>
                  </a:cubicBezTo>
                  <a:cubicBezTo>
                    <a:pt x="8008468" y="3196253"/>
                    <a:pt x="7994660" y="3209678"/>
                    <a:pt x="7980851" y="3223486"/>
                  </a:cubicBezTo>
                  <a:cubicBezTo>
                    <a:pt x="7945947" y="3210061"/>
                    <a:pt x="7923316" y="3201239"/>
                    <a:pt x="7919480" y="3199705"/>
                  </a:cubicBezTo>
                  <a:cubicBezTo>
                    <a:pt x="7891864" y="3203924"/>
                    <a:pt x="7864631" y="3208143"/>
                    <a:pt x="7810164" y="3216582"/>
                  </a:cubicBezTo>
                  <a:cubicBezTo>
                    <a:pt x="7917562" y="3231157"/>
                    <a:pt x="7987755" y="3246116"/>
                    <a:pt x="8061784" y="3249952"/>
                  </a:cubicBezTo>
                  <a:cubicBezTo>
                    <a:pt x="8209456" y="3257240"/>
                    <a:pt x="8342170" y="3227322"/>
                    <a:pt x="8481020" y="3217732"/>
                  </a:cubicBezTo>
                  <a:close/>
                  <a:moveTo>
                    <a:pt x="11207405" y="268880"/>
                  </a:moveTo>
                  <a:cubicBezTo>
                    <a:pt x="11263789" y="263893"/>
                    <a:pt x="11324776" y="258140"/>
                    <a:pt x="11371955" y="253920"/>
                  </a:cubicBezTo>
                  <a:cubicBezTo>
                    <a:pt x="11408393" y="258140"/>
                    <a:pt x="11433709" y="261208"/>
                    <a:pt x="11467463" y="265044"/>
                  </a:cubicBezTo>
                  <a:cubicBezTo>
                    <a:pt x="11467463" y="252003"/>
                    <a:pt x="11467463" y="245098"/>
                    <a:pt x="11467463" y="232824"/>
                  </a:cubicBezTo>
                  <a:cubicBezTo>
                    <a:pt x="11264940" y="239729"/>
                    <a:pt x="11065103" y="246249"/>
                    <a:pt x="10844935" y="253537"/>
                  </a:cubicBezTo>
                  <a:cubicBezTo>
                    <a:pt x="10867183" y="273482"/>
                    <a:pt x="10886361" y="290743"/>
                    <a:pt x="10905539" y="308003"/>
                  </a:cubicBezTo>
                  <a:cubicBezTo>
                    <a:pt x="10920881" y="311072"/>
                    <a:pt x="10936608" y="313757"/>
                    <a:pt x="10952334" y="316825"/>
                  </a:cubicBezTo>
                  <a:cubicBezTo>
                    <a:pt x="10964225" y="303017"/>
                    <a:pt x="10976115" y="289209"/>
                    <a:pt x="10988005" y="275400"/>
                  </a:cubicBezTo>
                  <a:cubicBezTo>
                    <a:pt x="11011404" y="284606"/>
                    <a:pt x="11020225" y="288058"/>
                    <a:pt x="11030582" y="291893"/>
                  </a:cubicBezTo>
                  <a:cubicBezTo>
                    <a:pt x="11056664" y="282304"/>
                    <a:pt x="11083130" y="272715"/>
                    <a:pt x="11132227" y="255071"/>
                  </a:cubicBezTo>
                  <a:cubicBezTo>
                    <a:pt x="11147953" y="268112"/>
                    <a:pt x="11164062" y="281154"/>
                    <a:pt x="11189761" y="302633"/>
                  </a:cubicBezTo>
                  <a:cubicBezTo>
                    <a:pt x="11199733" y="283839"/>
                    <a:pt x="11203186" y="277318"/>
                    <a:pt x="11207405" y="268880"/>
                  </a:cubicBezTo>
                  <a:close/>
                  <a:moveTo>
                    <a:pt x="6497986" y="3234993"/>
                  </a:moveTo>
                  <a:cubicBezTo>
                    <a:pt x="6497986" y="3216965"/>
                    <a:pt x="6497986" y="3205458"/>
                    <a:pt x="6497986" y="3184746"/>
                  </a:cubicBezTo>
                  <a:cubicBezTo>
                    <a:pt x="6444671" y="3198554"/>
                    <a:pt x="6406697" y="3208143"/>
                    <a:pt x="6366423" y="3218499"/>
                  </a:cubicBezTo>
                  <a:cubicBezTo>
                    <a:pt x="6354149" y="3215047"/>
                    <a:pt x="6335738" y="3209678"/>
                    <a:pt x="6316560" y="3203924"/>
                  </a:cubicBezTo>
                  <a:cubicBezTo>
                    <a:pt x="6286642" y="3210828"/>
                    <a:pt x="6261326" y="3216582"/>
                    <a:pt x="6236011" y="3222335"/>
                  </a:cubicBezTo>
                  <a:cubicBezTo>
                    <a:pt x="6208011" y="3216198"/>
                    <a:pt x="6182695" y="3210828"/>
                    <a:pt x="6157764" y="3205458"/>
                  </a:cubicBezTo>
                  <a:cubicBezTo>
                    <a:pt x="6135900" y="3210445"/>
                    <a:pt x="6116722" y="3214664"/>
                    <a:pt x="6097927" y="3218883"/>
                  </a:cubicBezTo>
                  <a:cubicBezTo>
                    <a:pt x="6074913" y="3209294"/>
                    <a:pt x="6092557" y="3180143"/>
                    <a:pt x="6019680" y="3194335"/>
                  </a:cubicBezTo>
                  <a:cubicBezTo>
                    <a:pt x="6009323" y="3203924"/>
                    <a:pt x="5999351" y="3213513"/>
                    <a:pt x="5987076" y="3225020"/>
                  </a:cubicBezTo>
                  <a:cubicBezTo>
                    <a:pt x="5949871" y="3217732"/>
                    <a:pt x="5926857" y="3213130"/>
                    <a:pt x="5900391" y="3207760"/>
                  </a:cubicBezTo>
                  <a:cubicBezTo>
                    <a:pt x="5878911" y="3236144"/>
                    <a:pt x="5928008" y="3242664"/>
                    <a:pt x="5950638" y="3248034"/>
                  </a:cubicBezTo>
                  <a:cubicBezTo>
                    <a:pt x="6021981" y="3243048"/>
                    <a:pt x="6074146" y="3237678"/>
                    <a:pt x="6126694" y="3236144"/>
                  </a:cubicBezTo>
                  <a:cubicBezTo>
                    <a:pt x="6189599" y="3234226"/>
                    <a:pt x="6266696" y="3226938"/>
                    <a:pt x="6313107" y="3237678"/>
                  </a:cubicBezTo>
                  <a:cubicBezTo>
                    <a:pt x="6385218" y="3254938"/>
                    <a:pt x="6432013" y="3226171"/>
                    <a:pt x="6497986" y="3234993"/>
                  </a:cubicBezTo>
                  <a:close/>
                  <a:moveTo>
                    <a:pt x="10736003" y="280003"/>
                  </a:moveTo>
                  <a:cubicBezTo>
                    <a:pt x="10556110" y="280003"/>
                    <a:pt x="10386575" y="280003"/>
                    <a:pt x="10213970" y="280003"/>
                  </a:cubicBezTo>
                  <a:cubicBezTo>
                    <a:pt x="10213970" y="289209"/>
                    <a:pt x="10213970" y="295729"/>
                    <a:pt x="10213970" y="308003"/>
                  </a:cubicBezTo>
                  <a:cubicBezTo>
                    <a:pt x="10299505" y="302250"/>
                    <a:pt x="10385424" y="318359"/>
                    <a:pt x="10461369" y="293044"/>
                  </a:cubicBezTo>
                  <a:cubicBezTo>
                    <a:pt x="10546905" y="322195"/>
                    <a:pt x="10631290" y="306469"/>
                    <a:pt x="10711071" y="292661"/>
                  </a:cubicBezTo>
                  <a:cubicBezTo>
                    <a:pt x="10744441" y="298414"/>
                    <a:pt x="10774743" y="303400"/>
                    <a:pt x="10813866" y="309921"/>
                  </a:cubicBezTo>
                  <a:cubicBezTo>
                    <a:pt x="10813866" y="284989"/>
                    <a:pt x="10813866" y="266962"/>
                    <a:pt x="10813866" y="238578"/>
                  </a:cubicBezTo>
                  <a:cubicBezTo>
                    <a:pt x="10777811" y="258140"/>
                    <a:pt x="10755949" y="269647"/>
                    <a:pt x="10736003" y="280003"/>
                  </a:cubicBezTo>
                  <a:close/>
                  <a:moveTo>
                    <a:pt x="7033060" y="3211979"/>
                  </a:moveTo>
                  <a:cubicBezTo>
                    <a:pt x="6963252" y="3174773"/>
                    <a:pt x="6868511" y="3172855"/>
                    <a:pt x="6783359" y="3160965"/>
                  </a:cubicBezTo>
                  <a:cubicBezTo>
                    <a:pt x="6799085" y="3190116"/>
                    <a:pt x="6811743" y="3213513"/>
                    <a:pt x="6822482" y="3233459"/>
                  </a:cubicBezTo>
                  <a:cubicBezTo>
                    <a:pt x="6883853" y="3251486"/>
                    <a:pt x="6924511" y="3215814"/>
                    <a:pt x="6992402" y="3233842"/>
                  </a:cubicBezTo>
                  <a:cubicBezTo>
                    <a:pt x="7038430" y="3246116"/>
                    <a:pt x="7122814" y="3236144"/>
                    <a:pt x="7199144" y="3236144"/>
                  </a:cubicBezTo>
                  <a:cubicBezTo>
                    <a:pt x="7150815" y="3220034"/>
                    <a:pt x="7116294" y="3208527"/>
                    <a:pt x="7082540" y="3197403"/>
                  </a:cubicBezTo>
                  <a:cubicBezTo>
                    <a:pt x="7076019" y="3199321"/>
                    <a:pt x="7061828" y="3203540"/>
                    <a:pt x="7033060" y="3211979"/>
                  </a:cubicBezTo>
                  <a:close/>
                  <a:moveTo>
                    <a:pt x="9853802" y="338305"/>
                  </a:moveTo>
                  <a:cubicBezTo>
                    <a:pt x="9896761" y="331784"/>
                    <a:pt x="9928213" y="325647"/>
                    <a:pt x="9961967" y="322195"/>
                  </a:cubicBezTo>
                  <a:cubicBezTo>
                    <a:pt x="10000708" y="318359"/>
                    <a:pt x="10040982" y="316442"/>
                    <a:pt x="10092763" y="312990"/>
                  </a:cubicBezTo>
                  <a:cubicBezTo>
                    <a:pt x="10100435" y="314524"/>
                    <a:pt x="10125749" y="319510"/>
                    <a:pt x="10163339" y="326798"/>
                  </a:cubicBezTo>
                  <a:cubicBezTo>
                    <a:pt x="10167175" y="312606"/>
                    <a:pt x="10169093" y="304551"/>
                    <a:pt x="10172544" y="292277"/>
                  </a:cubicBezTo>
                  <a:cubicBezTo>
                    <a:pt x="10113476" y="292277"/>
                    <a:pt x="10063996" y="291126"/>
                    <a:pt x="10015284" y="292661"/>
                  </a:cubicBezTo>
                  <a:cubicBezTo>
                    <a:pt x="9978460" y="293811"/>
                    <a:pt x="9925145" y="304935"/>
                    <a:pt x="9909419" y="298798"/>
                  </a:cubicBezTo>
                  <a:cubicBezTo>
                    <a:pt x="9849583" y="276934"/>
                    <a:pt x="9824651" y="312222"/>
                    <a:pt x="9779390" y="306853"/>
                  </a:cubicBezTo>
                  <a:cubicBezTo>
                    <a:pt x="9762130" y="302250"/>
                    <a:pt x="9744485" y="298031"/>
                    <a:pt x="9736431" y="295729"/>
                  </a:cubicBezTo>
                  <a:cubicBezTo>
                    <a:pt x="9705362" y="301483"/>
                    <a:pt x="9684266" y="305318"/>
                    <a:pt x="9666621" y="308770"/>
                  </a:cubicBezTo>
                  <a:cubicBezTo>
                    <a:pt x="9643991" y="302250"/>
                    <a:pt x="9628265" y="297647"/>
                    <a:pt x="9644759" y="302250"/>
                  </a:cubicBezTo>
                  <a:cubicBezTo>
                    <a:pt x="9601416" y="306853"/>
                    <a:pt x="9578402" y="309538"/>
                    <a:pt x="9553470" y="312222"/>
                  </a:cubicBezTo>
                  <a:cubicBezTo>
                    <a:pt x="9586073" y="323729"/>
                    <a:pt x="9602950" y="329866"/>
                    <a:pt x="9618293" y="335236"/>
                  </a:cubicBezTo>
                  <a:cubicBezTo>
                    <a:pt x="9636320" y="329483"/>
                    <a:pt x="9650128" y="325264"/>
                    <a:pt x="9666621" y="319894"/>
                  </a:cubicBezTo>
                  <a:cubicBezTo>
                    <a:pt x="9698842" y="326031"/>
                    <a:pt x="9729911" y="332168"/>
                    <a:pt x="9760595" y="338305"/>
                  </a:cubicBezTo>
                  <a:cubicBezTo>
                    <a:pt x="9778623" y="332551"/>
                    <a:pt x="9792431" y="327949"/>
                    <a:pt x="9808157" y="322579"/>
                  </a:cubicBezTo>
                  <a:cubicBezTo>
                    <a:pt x="9820431" y="327182"/>
                    <a:pt x="9833473" y="331401"/>
                    <a:pt x="9853802" y="338305"/>
                  </a:cubicBezTo>
                  <a:close/>
                  <a:moveTo>
                    <a:pt x="13099534" y="648993"/>
                  </a:moveTo>
                  <a:cubicBezTo>
                    <a:pt x="13012849" y="645925"/>
                    <a:pt x="12953013" y="605650"/>
                    <a:pt x="12839860" y="623294"/>
                  </a:cubicBezTo>
                  <a:cubicBezTo>
                    <a:pt x="12861724" y="642473"/>
                    <a:pt x="12881669" y="660500"/>
                    <a:pt x="12905450" y="681213"/>
                  </a:cubicBezTo>
                  <a:cubicBezTo>
                    <a:pt x="13007096" y="654747"/>
                    <a:pt x="13043918" y="736446"/>
                    <a:pt x="13157837" y="696939"/>
                  </a:cubicBezTo>
                  <a:cubicBezTo>
                    <a:pt x="13141726" y="683514"/>
                    <a:pt x="13124467" y="669322"/>
                    <a:pt x="13099534" y="648993"/>
                  </a:cubicBezTo>
                  <a:close/>
                  <a:moveTo>
                    <a:pt x="14340753" y="2490492"/>
                  </a:moveTo>
                  <a:cubicBezTo>
                    <a:pt x="14319273" y="2482053"/>
                    <a:pt x="14301630" y="2475149"/>
                    <a:pt x="14277465" y="2465944"/>
                  </a:cubicBezTo>
                  <a:cubicBezTo>
                    <a:pt x="14255601" y="2477067"/>
                    <a:pt x="14233738" y="2488574"/>
                    <a:pt x="14218012" y="2496629"/>
                  </a:cubicBezTo>
                  <a:cubicBezTo>
                    <a:pt x="14153189" y="2496629"/>
                    <a:pt x="14102559" y="2496246"/>
                    <a:pt x="14052312" y="2497013"/>
                  </a:cubicBezTo>
                  <a:cubicBezTo>
                    <a:pt x="14046942" y="2497013"/>
                    <a:pt x="14041955" y="2503150"/>
                    <a:pt x="14033901" y="2507752"/>
                  </a:cubicBezTo>
                  <a:cubicBezTo>
                    <a:pt x="14084914" y="2510821"/>
                    <a:pt x="14132860" y="2513506"/>
                    <a:pt x="14180423" y="2516191"/>
                  </a:cubicBezTo>
                  <a:cubicBezTo>
                    <a:pt x="14179272" y="2518492"/>
                    <a:pt x="14178504" y="2520794"/>
                    <a:pt x="14177354" y="2523095"/>
                  </a:cubicBezTo>
                  <a:cubicBezTo>
                    <a:pt x="14142449" y="2525013"/>
                    <a:pt x="14107928" y="2526931"/>
                    <a:pt x="14079545" y="2528465"/>
                  </a:cubicBezTo>
                  <a:cubicBezTo>
                    <a:pt x="14063435" y="2543424"/>
                    <a:pt x="14050778" y="2554931"/>
                    <a:pt x="14035435" y="2568739"/>
                  </a:cubicBezTo>
                  <a:cubicBezTo>
                    <a:pt x="14095654" y="2568739"/>
                    <a:pt x="14150888" y="2568739"/>
                    <a:pt x="14212642" y="2568739"/>
                  </a:cubicBezTo>
                  <a:cubicBezTo>
                    <a:pt x="14232203" y="2546493"/>
                    <a:pt x="14252916" y="2523095"/>
                    <a:pt x="14274013" y="2498930"/>
                  </a:cubicBezTo>
                  <a:cubicBezTo>
                    <a:pt x="14294342" y="2496246"/>
                    <a:pt x="14316588" y="2493561"/>
                    <a:pt x="14340753" y="2490492"/>
                  </a:cubicBezTo>
                  <a:close/>
                  <a:moveTo>
                    <a:pt x="1057874" y="1564181"/>
                  </a:moveTo>
                  <a:cubicBezTo>
                    <a:pt x="1036394" y="1574154"/>
                    <a:pt x="1014531" y="1584510"/>
                    <a:pt x="985764" y="1598318"/>
                  </a:cubicBezTo>
                  <a:cubicBezTo>
                    <a:pt x="1016833" y="1608674"/>
                    <a:pt x="1039079" y="1615962"/>
                    <a:pt x="1063244" y="1623633"/>
                  </a:cubicBezTo>
                  <a:cubicBezTo>
                    <a:pt x="1093546" y="1586044"/>
                    <a:pt x="1158368" y="1629770"/>
                    <a:pt x="1209766" y="1612510"/>
                  </a:cubicBezTo>
                  <a:cubicBezTo>
                    <a:pt x="1253876" y="1597935"/>
                    <a:pt x="1349384" y="1620565"/>
                    <a:pt x="1379686" y="1585277"/>
                  </a:cubicBezTo>
                  <a:cubicBezTo>
                    <a:pt x="1316014" y="1579140"/>
                    <a:pt x="1248123" y="1572619"/>
                    <a:pt x="1175245" y="1565715"/>
                  </a:cubicBezTo>
                  <a:cubicBezTo>
                    <a:pt x="1156834" y="1570318"/>
                    <a:pt x="1132669" y="1576455"/>
                    <a:pt x="1109272" y="1582208"/>
                  </a:cubicBezTo>
                  <a:cubicBezTo>
                    <a:pt x="1088176" y="1574921"/>
                    <a:pt x="1074367" y="1570318"/>
                    <a:pt x="1057874" y="1564181"/>
                  </a:cubicBezTo>
                  <a:close/>
                  <a:moveTo>
                    <a:pt x="7837397" y="3233842"/>
                  </a:moveTo>
                  <a:cubicBezTo>
                    <a:pt x="7791370" y="3211979"/>
                    <a:pt x="7769506" y="3201623"/>
                    <a:pt x="7746109" y="3190499"/>
                  </a:cubicBezTo>
                  <a:cubicBezTo>
                    <a:pt x="7706985" y="3225787"/>
                    <a:pt x="7624518" y="3178609"/>
                    <a:pt x="7578491" y="3205458"/>
                  </a:cubicBezTo>
                  <a:cubicBezTo>
                    <a:pt x="7575039" y="3207376"/>
                    <a:pt x="7518271" y="3195486"/>
                    <a:pt x="7484133" y="3189732"/>
                  </a:cubicBezTo>
                  <a:cubicBezTo>
                    <a:pt x="7463804" y="3204308"/>
                    <a:pt x="7445393" y="3217349"/>
                    <a:pt x="7427750" y="3230774"/>
                  </a:cubicBezTo>
                  <a:cubicBezTo>
                    <a:pt x="7426982" y="3231541"/>
                    <a:pt x="7436187" y="3234226"/>
                    <a:pt x="7434653" y="3233459"/>
                  </a:cubicBezTo>
                  <a:cubicBezTo>
                    <a:pt x="7558929" y="3233842"/>
                    <a:pt x="7677834" y="3233842"/>
                    <a:pt x="7837397" y="3233842"/>
                  </a:cubicBezTo>
                  <a:close/>
                  <a:moveTo>
                    <a:pt x="5453537" y="3236144"/>
                  </a:moveTo>
                  <a:cubicBezTo>
                    <a:pt x="5541373" y="3236144"/>
                    <a:pt x="5603511" y="3234609"/>
                    <a:pt x="5664498" y="3236527"/>
                  </a:cubicBezTo>
                  <a:cubicBezTo>
                    <a:pt x="5726636" y="3238829"/>
                    <a:pt x="5787622" y="3244582"/>
                    <a:pt x="5876226" y="3250335"/>
                  </a:cubicBezTo>
                  <a:cubicBezTo>
                    <a:pt x="5840555" y="3229623"/>
                    <a:pt x="5819458" y="3216965"/>
                    <a:pt x="5794910" y="3202773"/>
                  </a:cubicBezTo>
                  <a:cubicBezTo>
                    <a:pt x="5763074" y="3208910"/>
                    <a:pt x="5738526" y="3213897"/>
                    <a:pt x="5715896" y="3218499"/>
                  </a:cubicBezTo>
                  <a:cubicBezTo>
                    <a:pt x="5700937" y="3213897"/>
                    <a:pt x="5686745" y="3209678"/>
                    <a:pt x="5671785" y="3205075"/>
                  </a:cubicBezTo>
                  <a:cubicBezTo>
                    <a:pt x="5638415" y="3211595"/>
                    <a:pt x="5607347" y="3217732"/>
                    <a:pt x="5579347" y="3223102"/>
                  </a:cubicBezTo>
                  <a:cubicBezTo>
                    <a:pt x="5556332" y="3216582"/>
                    <a:pt x="5540223" y="3212363"/>
                    <a:pt x="5525264" y="3208143"/>
                  </a:cubicBezTo>
                  <a:cubicBezTo>
                    <a:pt x="5504935" y="3216198"/>
                    <a:pt x="5491510" y="3221184"/>
                    <a:pt x="5453537" y="3236144"/>
                  </a:cubicBezTo>
                  <a:close/>
                  <a:moveTo>
                    <a:pt x="3677628" y="2957675"/>
                  </a:moveTo>
                  <a:cubicBezTo>
                    <a:pt x="3619326" y="2964579"/>
                    <a:pt x="3574449" y="2969565"/>
                    <a:pt x="3522667" y="2975703"/>
                  </a:cubicBezTo>
                  <a:cubicBezTo>
                    <a:pt x="3526886" y="2983374"/>
                    <a:pt x="3531106" y="2991429"/>
                    <a:pt x="3535708" y="2999867"/>
                  </a:cubicBezTo>
                  <a:cubicBezTo>
                    <a:pt x="3562174" y="2992579"/>
                    <a:pt x="3581353" y="2987209"/>
                    <a:pt x="3597846" y="2982607"/>
                  </a:cubicBezTo>
                  <a:cubicBezTo>
                    <a:pt x="3631216" y="2989894"/>
                    <a:pt x="3656915" y="2995264"/>
                    <a:pt x="3680313" y="3000251"/>
                  </a:cubicBezTo>
                  <a:cubicBezTo>
                    <a:pt x="3709464" y="2993347"/>
                    <a:pt x="3734395" y="2987593"/>
                    <a:pt x="3750122" y="2983757"/>
                  </a:cubicBezTo>
                  <a:cubicBezTo>
                    <a:pt x="3791930" y="2990662"/>
                    <a:pt x="3822232" y="2995648"/>
                    <a:pt x="3860205" y="3002168"/>
                  </a:cubicBezTo>
                  <a:cubicBezTo>
                    <a:pt x="3864041" y="2989127"/>
                    <a:pt x="3866342" y="2982607"/>
                    <a:pt x="3868260" y="2976086"/>
                  </a:cubicBezTo>
                  <a:cubicBezTo>
                    <a:pt x="3803054" y="2969949"/>
                    <a:pt x="3740533" y="2963812"/>
                    <a:pt x="3677628" y="2957675"/>
                  </a:cubicBezTo>
                  <a:close/>
                  <a:moveTo>
                    <a:pt x="3158663" y="2957675"/>
                  </a:moveTo>
                  <a:cubicBezTo>
                    <a:pt x="3178225" y="2941949"/>
                    <a:pt x="3195102" y="2928524"/>
                    <a:pt x="3211595" y="2915483"/>
                  </a:cubicBezTo>
                  <a:cubicBezTo>
                    <a:pt x="3138718" y="2895921"/>
                    <a:pt x="3062388" y="2889784"/>
                    <a:pt x="3030169" y="2902058"/>
                  </a:cubicBezTo>
                  <a:cubicBezTo>
                    <a:pt x="3030169" y="2912414"/>
                    <a:pt x="3030169" y="2923538"/>
                    <a:pt x="3030169" y="2934277"/>
                  </a:cubicBezTo>
                  <a:cubicBezTo>
                    <a:pt x="3074663" y="2942332"/>
                    <a:pt x="3116088" y="2950003"/>
                    <a:pt x="3158663" y="2957675"/>
                  </a:cubicBezTo>
                  <a:close/>
                  <a:moveTo>
                    <a:pt x="9734896" y="400443"/>
                  </a:moveTo>
                  <a:cubicBezTo>
                    <a:pt x="9793583" y="411566"/>
                    <a:pt x="9834240" y="419621"/>
                    <a:pt x="9872597" y="426909"/>
                  </a:cubicBezTo>
                  <a:cubicBezTo>
                    <a:pt x="9901364" y="419621"/>
                    <a:pt x="9925528" y="413867"/>
                    <a:pt x="9946241" y="408497"/>
                  </a:cubicBezTo>
                  <a:cubicBezTo>
                    <a:pt x="9973091" y="415402"/>
                    <a:pt x="9989584" y="420004"/>
                    <a:pt x="10018735" y="427676"/>
                  </a:cubicBezTo>
                  <a:cubicBezTo>
                    <a:pt x="10033311" y="410032"/>
                    <a:pt x="10044434" y="396607"/>
                    <a:pt x="10063996" y="373209"/>
                  </a:cubicBezTo>
                  <a:cubicBezTo>
                    <a:pt x="10003009" y="384716"/>
                    <a:pt x="9959666" y="398525"/>
                    <a:pt x="9942789" y="394689"/>
                  </a:cubicBezTo>
                  <a:cubicBezTo>
                    <a:pt x="9870296" y="378579"/>
                    <a:pt x="9815829" y="399292"/>
                    <a:pt x="9734896" y="400443"/>
                  </a:cubicBezTo>
                  <a:close/>
                  <a:moveTo>
                    <a:pt x="5381810" y="3195102"/>
                  </a:moveTo>
                  <a:cubicBezTo>
                    <a:pt x="5333481" y="3202006"/>
                    <a:pt x="5287069" y="3208527"/>
                    <a:pt x="5241041" y="3215047"/>
                  </a:cubicBezTo>
                  <a:cubicBezTo>
                    <a:pt x="5244877" y="3229239"/>
                    <a:pt x="5247946" y="3240363"/>
                    <a:pt x="5251014" y="3251103"/>
                  </a:cubicBezTo>
                  <a:cubicBezTo>
                    <a:pt x="5325042" y="3249568"/>
                    <a:pt x="5398303" y="3259925"/>
                    <a:pt x="5426304" y="3229623"/>
                  </a:cubicBezTo>
                  <a:cubicBezTo>
                    <a:pt x="5408276" y="3215431"/>
                    <a:pt x="5392934" y="3203540"/>
                    <a:pt x="5381810" y="3195102"/>
                  </a:cubicBezTo>
                  <a:close/>
                  <a:moveTo>
                    <a:pt x="7284296" y="3204691"/>
                  </a:moveTo>
                  <a:cubicBezTo>
                    <a:pt x="7272789" y="3200472"/>
                    <a:pt x="7260131" y="3195869"/>
                    <a:pt x="7227528" y="3183979"/>
                  </a:cubicBezTo>
                  <a:cubicBezTo>
                    <a:pt x="7231747" y="3215047"/>
                    <a:pt x="7234432" y="3232691"/>
                    <a:pt x="7236733" y="3249952"/>
                  </a:cubicBezTo>
                  <a:cubicBezTo>
                    <a:pt x="7317666" y="3253404"/>
                    <a:pt x="7371365" y="3247267"/>
                    <a:pt x="7382488" y="3217349"/>
                  </a:cubicBezTo>
                  <a:cubicBezTo>
                    <a:pt x="7385557" y="3208910"/>
                    <a:pt x="7377502" y="3200088"/>
                    <a:pt x="7372899" y="3185896"/>
                  </a:cubicBezTo>
                  <a:cubicBezTo>
                    <a:pt x="7334926" y="3193951"/>
                    <a:pt x="7309995" y="3199321"/>
                    <a:pt x="7284296" y="3204691"/>
                  </a:cubicBezTo>
                  <a:close/>
                  <a:moveTo>
                    <a:pt x="13511100" y="2641617"/>
                  </a:moveTo>
                  <a:cubicBezTo>
                    <a:pt x="13467757" y="2650055"/>
                    <a:pt x="13435922" y="2655809"/>
                    <a:pt x="13416744" y="2659644"/>
                  </a:cubicBezTo>
                  <a:cubicBezTo>
                    <a:pt x="13381839" y="2657343"/>
                    <a:pt x="13380304" y="2639315"/>
                    <a:pt x="13346934" y="2649672"/>
                  </a:cubicBezTo>
                  <a:cubicBezTo>
                    <a:pt x="13345784" y="2655042"/>
                    <a:pt x="13344633" y="2659644"/>
                    <a:pt x="13342332" y="2669233"/>
                  </a:cubicBezTo>
                  <a:cubicBezTo>
                    <a:pt x="13418278" y="2673836"/>
                    <a:pt x="13481949" y="2706439"/>
                    <a:pt x="13582827" y="2677672"/>
                  </a:cubicBezTo>
                  <a:cubicBezTo>
                    <a:pt x="13558279" y="2665781"/>
                    <a:pt x="13534498" y="2653507"/>
                    <a:pt x="13511100" y="2641617"/>
                  </a:cubicBezTo>
                  <a:close/>
                  <a:moveTo>
                    <a:pt x="3411817" y="2917017"/>
                  </a:moveTo>
                  <a:cubicBezTo>
                    <a:pt x="3458228" y="2928908"/>
                    <a:pt x="3504640" y="2940798"/>
                    <a:pt x="3566394" y="2956524"/>
                  </a:cubicBezTo>
                  <a:cubicBezTo>
                    <a:pt x="3582120" y="2935812"/>
                    <a:pt x="3595161" y="2918935"/>
                    <a:pt x="3610887" y="2898606"/>
                  </a:cubicBezTo>
                  <a:cubicBezTo>
                    <a:pt x="3546448" y="2898606"/>
                    <a:pt x="3499270" y="2898606"/>
                    <a:pt x="3459379" y="2898606"/>
                  </a:cubicBezTo>
                  <a:cubicBezTo>
                    <a:pt x="3438666" y="2906661"/>
                    <a:pt x="3425242" y="2912031"/>
                    <a:pt x="3411817" y="2917017"/>
                  </a:cubicBezTo>
                  <a:close/>
                  <a:moveTo>
                    <a:pt x="13080740" y="2704138"/>
                  </a:moveTo>
                  <a:cubicBezTo>
                    <a:pt x="13156302" y="2688028"/>
                    <a:pt x="13216138" y="2675371"/>
                    <a:pt x="13281728" y="2661562"/>
                  </a:cubicBezTo>
                  <a:cubicBezTo>
                    <a:pt x="13225727" y="2646987"/>
                    <a:pt x="13218823" y="2646987"/>
                    <a:pt x="13135206" y="2659261"/>
                  </a:cubicBezTo>
                  <a:cubicBezTo>
                    <a:pt x="13119096" y="2653507"/>
                    <a:pt x="13106055" y="2649288"/>
                    <a:pt x="13080740" y="2640466"/>
                  </a:cubicBezTo>
                  <a:cubicBezTo>
                    <a:pt x="13080740" y="2666548"/>
                    <a:pt x="13080740" y="2683042"/>
                    <a:pt x="13080740" y="2704138"/>
                  </a:cubicBezTo>
                  <a:close/>
                  <a:moveTo>
                    <a:pt x="3447105" y="2535753"/>
                  </a:moveTo>
                  <a:cubicBezTo>
                    <a:pt x="3468968" y="2520794"/>
                    <a:pt x="3500420" y="2498930"/>
                    <a:pt x="3520749" y="2484738"/>
                  </a:cubicBezTo>
                  <a:cubicBezTo>
                    <a:pt x="3499653" y="2469396"/>
                    <a:pt x="3485845" y="2459423"/>
                    <a:pt x="3460529" y="2441012"/>
                  </a:cubicBezTo>
                  <a:cubicBezTo>
                    <a:pt x="3450173" y="2468245"/>
                    <a:pt x="3444803" y="2481670"/>
                    <a:pt x="3441351" y="2490492"/>
                  </a:cubicBezTo>
                  <a:cubicBezTo>
                    <a:pt x="3407598" y="2497780"/>
                    <a:pt x="3385351" y="2502766"/>
                    <a:pt x="3335871" y="2513506"/>
                  </a:cubicBezTo>
                  <a:cubicBezTo>
                    <a:pt x="3386885" y="2523862"/>
                    <a:pt x="3414885" y="2529616"/>
                    <a:pt x="3447105" y="2535753"/>
                  </a:cubicBezTo>
                  <a:close/>
                  <a:moveTo>
                    <a:pt x="8067537" y="149591"/>
                  </a:moveTo>
                  <a:cubicBezTo>
                    <a:pt x="8021509" y="168769"/>
                    <a:pt x="7962824" y="154577"/>
                    <a:pt x="7918330" y="159947"/>
                  </a:cubicBezTo>
                  <a:cubicBezTo>
                    <a:pt x="7899919" y="162248"/>
                    <a:pt x="7888795" y="173372"/>
                    <a:pt x="7862713" y="186413"/>
                  </a:cubicBezTo>
                  <a:cubicBezTo>
                    <a:pt x="7945947" y="186413"/>
                    <a:pt x="8005015" y="186413"/>
                    <a:pt x="8067537" y="186413"/>
                  </a:cubicBezTo>
                  <a:cubicBezTo>
                    <a:pt x="8067537" y="172605"/>
                    <a:pt x="8067537" y="161098"/>
                    <a:pt x="8067537" y="149591"/>
                  </a:cubicBezTo>
                  <a:close/>
                  <a:moveTo>
                    <a:pt x="12714818" y="2683042"/>
                  </a:moveTo>
                  <a:cubicBezTo>
                    <a:pt x="12813778" y="2694933"/>
                    <a:pt x="12863641" y="2686110"/>
                    <a:pt x="12891258" y="2651206"/>
                  </a:cubicBezTo>
                  <a:cubicBezTo>
                    <a:pt x="12869779" y="2645453"/>
                    <a:pt x="12845614" y="2638548"/>
                    <a:pt x="12826435" y="2633562"/>
                  </a:cubicBezTo>
                  <a:cubicBezTo>
                    <a:pt x="12796901" y="2646603"/>
                    <a:pt x="12762763" y="2661946"/>
                    <a:pt x="12714818" y="2683042"/>
                  </a:cubicBezTo>
                  <a:close/>
                  <a:moveTo>
                    <a:pt x="12931916" y="2851811"/>
                  </a:moveTo>
                  <a:cubicBezTo>
                    <a:pt x="12996739" y="2844140"/>
                    <a:pt x="13055808" y="2837235"/>
                    <a:pt x="13117179" y="2830331"/>
                  </a:cubicBezTo>
                  <a:cubicBezTo>
                    <a:pt x="13113343" y="2822276"/>
                    <a:pt x="13109891" y="2815755"/>
                    <a:pt x="13105288" y="2806550"/>
                  </a:cubicBezTo>
                  <a:cubicBezTo>
                    <a:pt x="13040466" y="2814221"/>
                    <a:pt x="12981396" y="2821126"/>
                    <a:pt x="12920026" y="2828030"/>
                  </a:cubicBezTo>
                  <a:cubicBezTo>
                    <a:pt x="12924245" y="2836085"/>
                    <a:pt x="12927313" y="2842605"/>
                    <a:pt x="12931916" y="2851811"/>
                  </a:cubicBezTo>
                  <a:close/>
                  <a:moveTo>
                    <a:pt x="13670280" y="2579863"/>
                  </a:moveTo>
                  <a:cubicBezTo>
                    <a:pt x="13694829" y="2549944"/>
                    <a:pt x="13712088" y="2531150"/>
                    <a:pt x="13724363" y="2511972"/>
                  </a:cubicBezTo>
                  <a:cubicBezTo>
                    <a:pt x="13727432" y="2507369"/>
                    <a:pt x="13712088" y="2500848"/>
                    <a:pt x="13699431" y="2490876"/>
                  </a:cubicBezTo>
                  <a:cubicBezTo>
                    <a:pt x="13664911" y="2501232"/>
                    <a:pt x="13637294" y="2509670"/>
                    <a:pt x="13621567" y="2514273"/>
                  </a:cubicBezTo>
                  <a:cubicBezTo>
                    <a:pt x="13636143" y="2533835"/>
                    <a:pt x="13648800" y="2550712"/>
                    <a:pt x="13670280" y="2579863"/>
                  </a:cubicBezTo>
                  <a:close/>
                  <a:moveTo>
                    <a:pt x="747569" y="1443741"/>
                  </a:moveTo>
                  <a:cubicBezTo>
                    <a:pt x="778638" y="1439138"/>
                    <a:pt x="805488" y="1434536"/>
                    <a:pt x="833488" y="1431467"/>
                  </a:cubicBezTo>
                  <a:cubicBezTo>
                    <a:pt x="861489" y="1428399"/>
                    <a:pt x="890256" y="1427632"/>
                    <a:pt x="952010" y="1423412"/>
                  </a:cubicBezTo>
                  <a:cubicBezTo>
                    <a:pt x="858804" y="1416124"/>
                    <a:pt x="802419" y="1411522"/>
                    <a:pt x="739898" y="1406919"/>
                  </a:cubicBezTo>
                  <a:cubicBezTo>
                    <a:pt x="730309" y="1410755"/>
                    <a:pt x="713816" y="1417659"/>
                    <a:pt x="697706" y="1424179"/>
                  </a:cubicBezTo>
                  <a:cubicBezTo>
                    <a:pt x="713432" y="1430700"/>
                    <a:pt x="726857" y="1435686"/>
                    <a:pt x="747569" y="1443741"/>
                  </a:cubicBezTo>
                  <a:close/>
                  <a:moveTo>
                    <a:pt x="13338496" y="2592520"/>
                  </a:moveTo>
                  <a:cubicBezTo>
                    <a:pt x="13345784" y="2594822"/>
                    <a:pt x="13353455" y="2597507"/>
                    <a:pt x="13360743" y="2599808"/>
                  </a:cubicBezTo>
                  <a:cubicBezTo>
                    <a:pt x="13374551" y="2594822"/>
                    <a:pt x="13386442" y="2588685"/>
                    <a:pt x="13402552" y="2585233"/>
                  </a:cubicBezTo>
                  <a:cubicBezTo>
                    <a:pt x="13420195" y="2581780"/>
                    <a:pt x="13441675" y="2580630"/>
                    <a:pt x="13466991" y="2577945"/>
                  </a:cubicBezTo>
                  <a:cubicBezTo>
                    <a:pt x="13455483" y="2562219"/>
                    <a:pt x="13447812" y="2551095"/>
                    <a:pt x="13438607" y="2540739"/>
                  </a:cubicBezTo>
                  <a:cubicBezTo>
                    <a:pt x="13437839" y="2539972"/>
                    <a:pt x="13427099" y="2540739"/>
                    <a:pt x="13402935" y="2540739"/>
                  </a:cubicBezTo>
                  <a:cubicBezTo>
                    <a:pt x="13384140" y="2556082"/>
                    <a:pt x="13361126" y="2574493"/>
                    <a:pt x="13338496" y="2592520"/>
                  </a:cubicBezTo>
                  <a:close/>
                  <a:moveTo>
                    <a:pt x="13443592" y="2832632"/>
                  </a:moveTo>
                  <a:cubicBezTo>
                    <a:pt x="13487319" y="2825345"/>
                    <a:pt x="13514170" y="2821126"/>
                    <a:pt x="13541018" y="2816523"/>
                  </a:cubicBezTo>
                  <a:cubicBezTo>
                    <a:pt x="13454716" y="2811537"/>
                    <a:pt x="13380688" y="2800413"/>
                    <a:pt x="13294386" y="2814605"/>
                  </a:cubicBezTo>
                  <a:cubicBezTo>
                    <a:pt x="13367263" y="2823427"/>
                    <a:pt x="13422113" y="2830331"/>
                    <a:pt x="13443592" y="2832632"/>
                  </a:cubicBezTo>
                  <a:close/>
                  <a:moveTo>
                    <a:pt x="10498193" y="360935"/>
                  </a:moveTo>
                  <a:cubicBezTo>
                    <a:pt x="10439507" y="373209"/>
                    <a:pt x="10402684" y="380881"/>
                    <a:pt x="10356657" y="390086"/>
                  </a:cubicBezTo>
                  <a:cubicBezTo>
                    <a:pt x="10429918" y="395840"/>
                    <a:pt x="10488986" y="400826"/>
                    <a:pt x="10566083" y="406963"/>
                  </a:cubicBezTo>
                  <a:cubicBezTo>
                    <a:pt x="10541152" y="390470"/>
                    <a:pt x="10522357" y="377429"/>
                    <a:pt x="10498193" y="360935"/>
                  </a:cubicBezTo>
                  <a:close/>
                  <a:moveTo>
                    <a:pt x="4865531" y="283455"/>
                  </a:moveTo>
                  <a:cubicBezTo>
                    <a:pt x="4929586" y="290359"/>
                    <a:pt x="4990190" y="297263"/>
                    <a:pt x="5047341" y="287291"/>
                  </a:cubicBezTo>
                  <a:cubicBezTo>
                    <a:pt x="5025478" y="276551"/>
                    <a:pt x="5010519" y="269263"/>
                    <a:pt x="4991724" y="260058"/>
                  </a:cubicBezTo>
                  <a:cubicBezTo>
                    <a:pt x="4947997" y="268112"/>
                    <a:pt x="4906572" y="275784"/>
                    <a:pt x="4865531" y="283455"/>
                  </a:cubicBezTo>
                  <a:close/>
                  <a:moveTo>
                    <a:pt x="1689990" y="648610"/>
                  </a:moveTo>
                  <a:cubicBezTo>
                    <a:pt x="1689990" y="661267"/>
                    <a:pt x="1685771" y="672774"/>
                    <a:pt x="1691525" y="683898"/>
                  </a:cubicBezTo>
                  <a:cubicBezTo>
                    <a:pt x="1694977" y="689651"/>
                    <a:pt x="1714922" y="694637"/>
                    <a:pt x="1729114" y="699240"/>
                  </a:cubicBezTo>
                  <a:cubicBezTo>
                    <a:pt x="1736018" y="701542"/>
                    <a:pt x="1745991" y="702309"/>
                    <a:pt x="1759799" y="704994"/>
                  </a:cubicBezTo>
                  <a:cubicBezTo>
                    <a:pt x="1759799" y="685432"/>
                    <a:pt x="1759799" y="667404"/>
                    <a:pt x="1759799" y="648610"/>
                  </a:cubicBezTo>
                  <a:cubicBezTo>
                    <a:pt x="1736402" y="648610"/>
                    <a:pt x="1719525" y="648610"/>
                    <a:pt x="1689990" y="648610"/>
                  </a:cubicBezTo>
                  <a:close/>
                  <a:moveTo>
                    <a:pt x="12681065" y="675843"/>
                  </a:moveTo>
                  <a:cubicBezTo>
                    <a:pt x="12689119" y="671624"/>
                    <a:pt x="12697174" y="667788"/>
                    <a:pt x="12705229" y="663569"/>
                  </a:cubicBezTo>
                  <a:cubicBezTo>
                    <a:pt x="12668790" y="653596"/>
                    <a:pt x="12632351" y="643240"/>
                    <a:pt x="12585940" y="630198"/>
                  </a:cubicBezTo>
                  <a:cubicBezTo>
                    <a:pt x="12585940" y="648226"/>
                    <a:pt x="12585940" y="661267"/>
                    <a:pt x="12585940" y="675459"/>
                  </a:cubicBezTo>
                  <a:cubicBezTo>
                    <a:pt x="12621995" y="675843"/>
                    <a:pt x="12651530" y="675843"/>
                    <a:pt x="12681065" y="675843"/>
                  </a:cubicBezTo>
                  <a:close/>
                  <a:moveTo>
                    <a:pt x="11972235" y="842310"/>
                  </a:moveTo>
                  <a:cubicBezTo>
                    <a:pt x="11933879" y="835406"/>
                    <a:pt x="11900891" y="829653"/>
                    <a:pt x="11826481" y="816228"/>
                  </a:cubicBezTo>
                  <a:cubicBezTo>
                    <a:pt x="11865988" y="844995"/>
                    <a:pt x="11883632" y="857653"/>
                    <a:pt x="11905111" y="872995"/>
                  </a:cubicBezTo>
                  <a:cubicBezTo>
                    <a:pt x="11927357" y="862639"/>
                    <a:pt x="11942701" y="855735"/>
                    <a:pt x="11972235" y="842310"/>
                  </a:cubicBezTo>
                  <a:close/>
                  <a:moveTo>
                    <a:pt x="2568739" y="2610932"/>
                  </a:moveTo>
                  <a:cubicBezTo>
                    <a:pt x="2568739" y="2608630"/>
                    <a:pt x="2568739" y="2605945"/>
                    <a:pt x="2568739" y="2603644"/>
                  </a:cubicBezTo>
                  <a:cubicBezTo>
                    <a:pt x="2492410" y="2603644"/>
                    <a:pt x="2416080" y="2603644"/>
                    <a:pt x="2339367" y="2603644"/>
                  </a:cubicBezTo>
                  <a:cubicBezTo>
                    <a:pt x="2339367" y="2605945"/>
                    <a:pt x="2339367" y="2608630"/>
                    <a:pt x="2339367" y="2610932"/>
                  </a:cubicBezTo>
                  <a:cubicBezTo>
                    <a:pt x="2416080" y="2610932"/>
                    <a:pt x="2492410" y="2610932"/>
                    <a:pt x="2568739" y="2610932"/>
                  </a:cubicBezTo>
                  <a:close/>
                  <a:moveTo>
                    <a:pt x="11361982" y="2872907"/>
                  </a:moveTo>
                  <a:cubicBezTo>
                    <a:pt x="11360447" y="2867153"/>
                    <a:pt x="11358530" y="2861016"/>
                    <a:pt x="11356995" y="2855263"/>
                  </a:cubicBezTo>
                  <a:cubicBezTo>
                    <a:pt x="11318639" y="2855263"/>
                    <a:pt x="11280666" y="2855263"/>
                    <a:pt x="11237707" y="2855263"/>
                  </a:cubicBezTo>
                  <a:cubicBezTo>
                    <a:pt x="11243460" y="2866003"/>
                    <a:pt x="11246912" y="2872523"/>
                    <a:pt x="11252283" y="2882879"/>
                  </a:cubicBezTo>
                  <a:cubicBezTo>
                    <a:pt x="11292557" y="2879428"/>
                    <a:pt x="11327077" y="2875975"/>
                    <a:pt x="11361982" y="2872907"/>
                  </a:cubicBezTo>
                  <a:close/>
                  <a:moveTo>
                    <a:pt x="11960345" y="2871373"/>
                  </a:moveTo>
                  <a:cubicBezTo>
                    <a:pt x="12028619" y="2894387"/>
                    <a:pt x="12048182" y="2867920"/>
                    <a:pt x="12058537" y="2865235"/>
                  </a:cubicBezTo>
                  <a:cubicBezTo>
                    <a:pt x="12050099" y="2856414"/>
                    <a:pt x="12039743" y="2845674"/>
                    <a:pt x="12025934" y="2831098"/>
                  </a:cubicBezTo>
                  <a:cubicBezTo>
                    <a:pt x="11996016" y="2849509"/>
                    <a:pt x="11977988" y="2860633"/>
                    <a:pt x="11960345" y="2871373"/>
                  </a:cubicBezTo>
                  <a:close/>
                  <a:moveTo>
                    <a:pt x="12496569" y="3081183"/>
                  </a:moveTo>
                  <a:cubicBezTo>
                    <a:pt x="12496569" y="3057786"/>
                    <a:pt x="12496569" y="3044744"/>
                    <a:pt x="12496569" y="3028251"/>
                  </a:cubicBezTo>
                  <a:cubicBezTo>
                    <a:pt x="12469336" y="3029785"/>
                    <a:pt x="12447856" y="3030936"/>
                    <a:pt x="12408733" y="3033237"/>
                  </a:cubicBezTo>
                  <a:cubicBezTo>
                    <a:pt x="12439418" y="3050114"/>
                    <a:pt x="12460515" y="3061621"/>
                    <a:pt x="12496569" y="3081183"/>
                  </a:cubicBezTo>
                  <a:close/>
                  <a:moveTo>
                    <a:pt x="11921220" y="889489"/>
                  </a:moveTo>
                  <a:cubicBezTo>
                    <a:pt x="11893221" y="911736"/>
                    <a:pt x="11876728" y="925160"/>
                    <a:pt x="11863685" y="935517"/>
                  </a:cubicBezTo>
                  <a:cubicBezTo>
                    <a:pt x="11880180" y="943955"/>
                    <a:pt x="11894371" y="951243"/>
                    <a:pt x="11921220" y="965051"/>
                  </a:cubicBezTo>
                  <a:cubicBezTo>
                    <a:pt x="11921220" y="939736"/>
                    <a:pt x="11921220" y="921708"/>
                    <a:pt x="11921220" y="889489"/>
                  </a:cubicBezTo>
                  <a:close/>
                  <a:moveTo>
                    <a:pt x="947024" y="1131902"/>
                  </a:moveTo>
                  <a:cubicBezTo>
                    <a:pt x="1001874" y="1131902"/>
                    <a:pt x="1040230" y="1131902"/>
                    <a:pt x="1088943" y="1131902"/>
                  </a:cubicBezTo>
                  <a:cubicBezTo>
                    <a:pt x="1076669" y="1120012"/>
                    <a:pt x="1068998" y="1112340"/>
                    <a:pt x="1055573" y="1098916"/>
                  </a:cubicBezTo>
                  <a:cubicBezTo>
                    <a:pt x="1016833" y="1110806"/>
                    <a:pt x="989599" y="1118861"/>
                    <a:pt x="947024" y="1131902"/>
                  </a:cubicBezTo>
                  <a:close/>
                  <a:moveTo>
                    <a:pt x="1957719" y="2304463"/>
                  </a:moveTo>
                  <a:cubicBezTo>
                    <a:pt x="1929719" y="2310216"/>
                    <a:pt x="1910157" y="2315969"/>
                    <a:pt x="1887910" y="2318271"/>
                  </a:cubicBezTo>
                  <a:cubicBezTo>
                    <a:pt x="1861444" y="2320956"/>
                    <a:pt x="1832677" y="2320956"/>
                    <a:pt x="1804677" y="2322107"/>
                  </a:cubicBezTo>
                  <a:cubicBezTo>
                    <a:pt x="1805060" y="2324792"/>
                    <a:pt x="1805827" y="2327093"/>
                    <a:pt x="1806211" y="2329778"/>
                  </a:cubicBezTo>
                  <a:cubicBezTo>
                    <a:pt x="1856841" y="2329778"/>
                    <a:pt x="1907088" y="2329778"/>
                    <a:pt x="1957719" y="2329778"/>
                  </a:cubicBezTo>
                  <a:cubicBezTo>
                    <a:pt x="1957719" y="2320956"/>
                    <a:pt x="1957719" y="2316353"/>
                    <a:pt x="1957719" y="2304463"/>
                  </a:cubicBezTo>
                  <a:close/>
                  <a:moveTo>
                    <a:pt x="14145134" y="2376957"/>
                  </a:moveTo>
                  <a:cubicBezTo>
                    <a:pt x="14120970" y="2386162"/>
                    <a:pt x="14088750" y="2398436"/>
                    <a:pt x="14064203" y="2407642"/>
                  </a:cubicBezTo>
                  <a:cubicBezTo>
                    <a:pt x="14116367" y="2406491"/>
                    <a:pt x="14142833" y="2392299"/>
                    <a:pt x="14145134" y="2376957"/>
                  </a:cubicBezTo>
                  <a:close/>
                  <a:moveTo>
                    <a:pt x="1584893" y="643623"/>
                  </a:moveTo>
                  <a:cubicBezTo>
                    <a:pt x="1584893" y="666637"/>
                    <a:pt x="1584893" y="686199"/>
                    <a:pt x="1584893" y="711898"/>
                  </a:cubicBezTo>
                  <a:cubicBezTo>
                    <a:pt x="1610976" y="693103"/>
                    <a:pt x="1628620" y="680062"/>
                    <a:pt x="1646264" y="667404"/>
                  </a:cubicBezTo>
                  <a:cubicBezTo>
                    <a:pt x="1629387" y="660884"/>
                    <a:pt x="1612127" y="654363"/>
                    <a:pt x="1584893" y="643623"/>
                  </a:cubicBezTo>
                  <a:close/>
                  <a:moveTo>
                    <a:pt x="11829549" y="2847208"/>
                  </a:moveTo>
                  <a:cubicBezTo>
                    <a:pt x="11871357" y="2859482"/>
                    <a:pt x="11870973" y="2878277"/>
                    <a:pt x="11931577" y="2875208"/>
                  </a:cubicBezTo>
                  <a:cubicBezTo>
                    <a:pt x="11928508" y="2862167"/>
                    <a:pt x="11925440" y="2849126"/>
                    <a:pt x="11921604" y="2831865"/>
                  </a:cubicBezTo>
                  <a:cubicBezTo>
                    <a:pt x="11888234" y="2837235"/>
                    <a:pt x="11868672" y="2840687"/>
                    <a:pt x="11829549" y="2847208"/>
                  </a:cubicBezTo>
                  <a:close/>
                  <a:moveTo>
                    <a:pt x="13142877" y="2931976"/>
                  </a:moveTo>
                  <a:cubicBezTo>
                    <a:pt x="13142877" y="2910880"/>
                    <a:pt x="13142877" y="2895921"/>
                    <a:pt x="13142877" y="2877126"/>
                  </a:cubicBezTo>
                  <a:cubicBezTo>
                    <a:pt x="13111808" y="2881729"/>
                    <a:pt x="13091863" y="2884797"/>
                    <a:pt x="13057343" y="2890167"/>
                  </a:cubicBezTo>
                  <a:cubicBezTo>
                    <a:pt x="13088027" y="2905126"/>
                    <a:pt x="13109507" y="2915483"/>
                    <a:pt x="13142877" y="2931976"/>
                  </a:cubicBezTo>
                  <a:close/>
                  <a:moveTo>
                    <a:pt x="13464689" y="2696083"/>
                  </a:moveTo>
                  <a:cubicBezTo>
                    <a:pt x="13464689" y="2719481"/>
                    <a:pt x="13464689" y="2732522"/>
                    <a:pt x="13464689" y="2749015"/>
                  </a:cubicBezTo>
                  <a:cubicBezTo>
                    <a:pt x="13493839" y="2746714"/>
                    <a:pt x="13514936" y="2745180"/>
                    <a:pt x="13552909" y="2742111"/>
                  </a:cubicBezTo>
                  <a:cubicBezTo>
                    <a:pt x="13522607" y="2726385"/>
                    <a:pt x="13500744" y="2714878"/>
                    <a:pt x="13464689" y="2696083"/>
                  </a:cubicBezTo>
                  <a:close/>
                  <a:moveTo>
                    <a:pt x="11312502" y="669322"/>
                  </a:moveTo>
                  <a:cubicBezTo>
                    <a:pt x="11355078" y="662801"/>
                    <a:pt x="11432174" y="657048"/>
                    <a:pt x="11370420" y="630198"/>
                  </a:cubicBezTo>
                  <a:cubicBezTo>
                    <a:pt x="11350092" y="644007"/>
                    <a:pt x="11331297" y="656664"/>
                    <a:pt x="11312502" y="669322"/>
                  </a:cubicBezTo>
                  <a:close/>
                  <a:moveTo>
                    <a:pt x="11306364" y="276167"/>
                  </a:moveTo>
                  <a:cubicBezTo>
                    <a:pt x="11296393" y="278852"/>
                    <a:pt x="11286036" y="281537"/>
                    <a:pt x="11276064" y="284222"/>
                  </a:cubicBezTo>
                  <a:cubicBezTo>
                    <a:pt x="11283734" y="291893"/>
                    <a:pt x="11289105" y="299948"/>
                    <a:pt x="11300228" y="306853"/>
                  </a:cubicBezTo>
                  <a:cubicBezTo>
                    <a:pt x="11309818" y="312606"/>
                    <a:pt x="11325927" y="317209"/>
                    <a:pt x="11338968" y="322195"/>
                  </a:cubicBezTo>
                  <a:cubicBezTo>
                    <a:pt x="11347024" y="319510"/>
                    <a:pt x="11354694" y="316825"/>
                    <a:pt x="11362749" y="314140"/>
                  </a:cubicBezTo>
                  <a:cubicBezTo>
                    <a:pt x="11343954" y="301483"/>
                    <a:pt x="11325160" y="288825"/>
                    <a:pt x="11306364" y="276167"/>
                  </a:cubicBezTo>
                  <a:close/>
                  <a:moveTo>
                    <a:pt x="6201490" y="275784"/>
                  </a:moveTo>
                  <a:cubicBezTo>
                    <a:pt x="6196120" y="261208"/>
                    <a:pt x="6191134" y="248167"/>
                    <a:pt x="6183079" y="225920"/>
                  </a:cubicBezTo>
                  <a:cubicBezTo>
                    <a:pt x="6158147" y="249318"/>
                    <a:pt x="6144722" y="262359"/>
                    <a:pt x="6129380" y="276934"/>
                  </a:cubicBezTo>
                  <a:cubicBezTo>
                    <a:pt x="6153544" y="276551"/>
                    <a:pt x="6170421" y="276167"/>
                    <a:pt x="6201490" y="275784"/>
                  </a:cubicBezTo>
                  <a:close/>
                  <a:moveTo>
                    <a:pt x="2355093" y="501704"/>
                  </a:moveTo>
                  <a:cubicBezTo>
                    <a:pt x="2363532" y="498252"/>
                    <a:pt x="2371970" y="495183"/>
                    <a:pt x="2380409" y="491731"/>
                  </a:cubicBezTo>
                  <a:cubicBezTo>
                    <a:pt x="2376956" y="485211"/>
                    <a:pt x="2373888" y="478690"/>
                    <a:pt x="2368902" y="468717"/>
                  </a:cubicBezTo>
                  <a:cubicBezTo>
                    <a:pt x="2342436" y="470635"/>
                    <a:pt x="2320956" y="472169"/>
                    <a:pt x="2273394" y="475621"/>
                  </a:cubicBezTo>
                  <a:cubicBezTo>
                    <a:pt x="2312901" y="488663"/>
                    <a:pt x="2333997" y="495183"/>
                    <a:pt x="2355093" y="501704"/>
                  </a:cubicBezTo>
                  <a:close/>
                  <a:moveTo>
                    <a:pt x="6121708" y="202523"/>
                  </a:moveTo>
                  <a:cubicBezTo>
                    <a:pt x="6125160" y="169536"/>
                    <a:pt x="6093708" y="169152"/>
                    <a:pt x="6042694" y="180659"/>
                  </a:cubicBezTo>
                  <a:cubicBezTo>
                    <a:pt x="6046529" y="188331"/>
                    <a:pt x="6049598" y="194851"/>
                    <a:pt x="6053434" y="202523"/>
                  </a:cubicBezTo>
                  <a:cubicBezTo>
                    <a:pt x="6075297" y="202523"/>
                    <a:pt x="6092174" y="202523"/>
                    <a:pt x="6121708" y="202523"/>
                  </a:cubicBezTo>
                  <a:close/>
                  <a:moveTo>
                    <a:pt x="10207066" y="385100"/>
                  </a:moveTo>
                  <a:cubicBezTo>
                    <a:pt x="10146846" y="385100"/>
                    <a:pt x="10121531" y="385100"/>
                    <a:pt x="10091229" y="385100"/>
                  </a:cubicBezTo>
                  <a:cubicBezTo>
                    <a:pt x="10096982" y="395840"/>
                    <a:pt x="10100435" y="402360"/>
                    <a:pt x="10107722" y="416552"/>
                  </a:cubicBezTo>
                  <a:cubicBezTo>
                    <a:pt x="10139558" y="406196"/>
                    <a:pt x="10160654" y="399675"/>
                    <a:pt x="10207066" y="385100"/>
                  </a:cubicBezTo>
                  <a:close/>
                  <a:moveTo>
                    <a:pt x="10755565" y="352880"/>
                  </a:moveTo>
                  <a:cubicBezTo>
                    <a:pt x="10755565" y="376278"/>
                    <a:pt x="10755565" y="385867"/>
                    <a:pt x="10755565" y="397758"/>
                  </a:cubicBezTo>
                  <a:cubicBezTo>
                    <a:pt x="10783182" y="395456"/>
                    <a:pt x="10800059" y="394306"/>
                    <a:pt x="10836497" y="391237"/>
                  </a:cubicBezTo>
                  <a:cubicBezTo>
                    <a:pt x="10810414" y="378963"/>
                    <a:pt x="10793155" y="370908"/>
                    <a:pt x="10755565" y="352880"/>
                  </a:cubicBezTo>
                  <a:close/>
                  <a:moveTo>
                    <a:pt x="14326944" y="2421067"/>
                  </a:moveTo>
                  <a:cubicBezTo>
                    <a:pt x="14326944" y="2397669"/>
                    <a:pt x="14326944" y="2388080"/>
                    <a:pt x="14326944" y="2376189"/>
                  </a:cubicBezTo>
                  <a:cubicBezTo>
                    <a:pt x="14299327" y="2378491"/>
                    <a:pt x="14282451" y="2379642"/>
                    <a:pt x="14246012" y="2382710"/>
                  </a:cubicBezTo>
                  <a:cubicBezTo>
                    <a:pt x="14272094" y="2394984"/>
                    <a:pt x="14289355" y="2403039"/>
                    <a:pt x="14326944" y="2421067"/>
                  </a:cubicBezTo>
                  <a:close/>
                  <a:moveTo>
                    <a:pt x="13079589" y="2581397"/>
                  </a:moveTo>
                  <a:cubicBezTo>
                    <a:pt x="13139809" y="2581397"/>
                    <a:pt x="13165125" y="2581397"/>
                    <a:pt x="13195425" y="2581397"/>
                  </a:cubicBezTo>
                  <a:cubicBezTo>
                    <a:pt x="13189672" y="2570657"/>
                    <a:pt x="13186220" y="2564136"/>
                    <a:pt x="13178932" y="2549944"/>
                  </a:cubicBezTo>
                  <a:cubicBezTo>
                    <a:pt x="13147097" y="2559917"/>
                    <a:pt x="13126000" y="2566821"/>
                    <a:pt x="13079589" y="2581397"/>
                  </a:cubicBezTo>
                  <a:close/>
                  <a:moveTo>
                    <a:pt x="13009397" y="2546876"/>
                  </a:moveTo>
                  <a:cubicBezTo>
                    <a:pt x="13009397" y="2570274"/>
                    <a:pt x="13009397" y="2584849"/>
                    <a:pt x="13009397" y="2601342"/>
                  </a:cubicBezTo>
                  <a:cubicBezTo>
                    <a:pt x="13035863" y="2599424"/>
                    <a:pt x="13052739" y="2598274"/>
                    <a:pt x="13072301" y="2597123"/>
                  </a:cubicBezTo>
                  <a:cubicBezTo>
                    <a:pt x="13053123" y="2581780"/>
                    <a:pt x="13036630" y="2568739"/>
                    <a:pt x="13009397" y="2546876"/>
                  </a:cubicBezTo>
                  <a:close/>
                  <a:moveTo>
                    <a:pt x="693870" y="1758649"/>
                  </a:moveTo>
                  <a:cubicBezTo>
                    <a:pt x="699240" y="1773224"/>
                    <a:pt x="704227" y="1786265"/>
                    <a:pt x="708829" y="1799307"/>
                  </a:cubicBezTo>
                  <a:cubicBezTo>
                    <a:pt x="730309" y="1792019"/>
                    <a:pt x="728775" y="1784731"/>
                    <a:pt x="736063" y="1779361"/>
                  </a:cubicBezTo>
                  <a:cubicBezTo>
                    <a:pt x="744117" y="1773224"/>
                    <a:pt x="760227" y="1769005"/>
                    <a:pt x="788611" y="1757114"/>
                  </a:cubicBezTo>
                  <a:cubicBezTo>
                    <a:pt x="741816" y="1757881"/>
                    <a:pt x="724939" y="1758265"/>
                    <a:pt x="693870" y="1758649"/>
                  </a:cubicBezTo>
                  <a:close/>
                  <a:moveTo>
                    <a:pt x="12586324" y="2876359"/>
                  </a:moveTo>
                  <a:cubicBezTo>
                    <a:pt x="12577118" y="2849509"/>
                    <a:pt x="12572515" y="2836468"/>
                    <a:pt x="12566378" y="2819591"/>
                  </a:cubicBezTo>
                  <a:cubicBezTo>
                    <a:pt x="12537611" y="2830715"/>
                    <a:pt x="12520351" y="2837619"/>
                    <a:pt x="12503090" y="2844140"/>
                  </a:cubicBezTo>
                  <a:cubicBezTo>
                    <a:pt x="12520351" y="2850660"/>
                    <a:pt x="12537611" y="2857564"/>
                    <a:pt x="12586324" y="2876359"/>
                  </a:cubicBezTo>
                  <a:close/>
                  <a:moveTo>
                    <a:pt x="3669573" y="2885564"/>
                  </a:moveTo>
                  <a:cubicBezTo>
                    <a:pt x="3679545" y="2912798"/>
                    <a:pt x="3684532" y="2925455"/>
                    <a:pt x="3689902" y="2940031"/>
                  </a:cubicBezTo>
                  <a:cubicBezTo>
                    <a:pt x="3718669" y="2930442"/>
                    <a:pt x="3736697" y="2924305"/>
                    <a:pt x="3754724" y="2918168"/>
                  </a:cubicBezTo>
                  <a:cubicBezTo>
                    <a:pt x="3734779" y="2910880"/>
                    <a:pt x="3717519" y="2904359"/>
                    <a:pt x="3669573" y="2885564"/>
                  </a:cubicBezTo>
                  <a:close/>
                  <a:moveTo>
                    <a:pt x="12782326" y="1049819"/>
                  </a:moveTo>
                  <a:cubicBezTo>
                    <a:pt x="12852519" y="1045984"/>
                    <a:pt x="12885505" y="1044066"/>
                    <a:pt x="12923477" y="1042148"/>
                  </a:cubicBezTo>
                  <a:cubicBezTo>
                    <a:pt x="12898546" y="1031025"/>
                    <a:pt x="12882820" y="1024120"/>
                    <a:pt x="12867477" y="1017216"/>
                  </a:cubicBezTo>
                  <a:cubicBezTo>
                    <a:pt x="12847532" y="1024504"/>
                    <a:pt x="12830271" y="1031025"/>
                    <a:pt x="12782326" y="1049819"/>
                  </a:cubicBezTo>
                  <a:close/>
                  <a:moveTo>
                    <a:pt x="12065057" y="745652"/>
                  </a:moveTo>
                  <a:cubicBezTo>
                    <a:pt x="12021331" y="788227"/>
                    <a:pt x="12070812" y="780940"/>
                    <a:pt x="12107634" y="778638"/>
                  </a:cubicBezTo>
                  <a:cubicBezTo>
                    <a:pt x="12094977" y="768666"/>
                    <a:pt x="12081934" y="758693"/>
                    <a:pt x="12065057" y="745652"/>
                  </a:cubicBezTo>
                  <a:close/>
                  <a:moveTo>
                    <a:pt x="11988728" y="628281"/>
                  </a:moveTo>
                  <a:cubicBezTo>
                    <a:pt x="11945385" y="667788"/>
                    <a:pt x="11991029" y="663185"/>
                    <a:pt x="12039359" y="659733"/>
                  </a:cubicBezTo>
                  <a:cubicBezTo>
                    <a:pt x="12021715" y="648993"/>
                    <a:pt x="12007140" y="639788"/>
                    <a:pt x="11988728" y="628281"/>
                  </a:cubicBezTo>
                  <a:close/>
                  <a:moveTo>
                    <a:pt x="11341269" y="731843"/>
                  </a:moveTo>
                  <a:cubicBezTo>
                    <a:pt x="11353160" y="709597"/>
                    <a:pt x="11353160" y="709597"/>
                    <a:pt x="11260721" y="712281"/>
                  </a:cubicBezTo>
                  <a:cubicBezTo>
                    <a:pt x="11298694" y="721871"/>
                    <a:pt x="11322475" y="727240"/>
                    <a:pt x="11341269" y="731843"/>
                  </a:cubicBezTo>
                  <a:close/>
                  <a:moveTo>
                    <a:pt x="12990219" y="2681891"/>
                  </a:moveTo>
                  <a:cubicBezTo>
                    <a:pt x="12990219" y="2678823"/>
                    <a:pt x="12990219" y="2669233"/>
                    <a:pt x="12990219" y="2657727"/>
                  </a:cubicBezTo>
                  <a:cubicBezTo>
                    <a:pt x="12963753" y="2659644"/>
                    <a:pt x="12946876" y="2660795"/>
                    <a:pt x="12892409" y="2664247"/>
                  </a:cubicBezTo>
                  <a:cubicBezTo>
                    <a:pt x="12943424" y="2673453"/>
                    <a:pt x="12969890" y="2678056"/>
                    <a:pt x="12990219" y="2681891"/>
                  </a:cubicBezTo>
                  <a:close/>
                  <a:moveTo>
                    <a:pt x="5821760" y="3071977"/>
                  </a:moveTo>
                  <a:cubicBezTo>
                    <a:pt x="5815623" y="3058936"/>
                    <a:pt x="5812555" y="3052416"/>
                    <a:pt x="5814856" y="3057786"/>
                  </a:cubicBezTo>
                  <a:cubicBezTo>
                    <a:pt x="5799897" y="3060087"/>
                    <a:pt x="5773431" y="3064690"/>
                    <a:pt x="5727786" y="3071977"/>
                  </a:cubicBezTo>
                  <a:cubicBezTo>
                    <a:pt x="5770362" y="3071977"/>
                    <a:pt x="5786855" y="3071977"/>
                    <a:pt x="5821760" y="3071977"/>
                  </a:cubicBezTo>
                  <a:close/>
                  <a:moveTo>
                    <a:pt x="4622350" y="3044744"/>
                  </a:moveTo>
                  <a:cubicBezTo>
                    <a:pt x="4628871" y="3052416"/>
                    <a:pt x="4638076" y="3063539"/>
                    <a:pt x="4646898" y="3075046"/>
                  </a:cubicBezTo>
                  <a:cubicBezTo>
                    <a:pt x="4652268" y="3073512"/>
                    <a:pt x="4658022" y="3071977"/>
                    <a:pt x="4663392" y="3070443"/>
                  </a:cubicBezTo>
                  <a:cubicBezTo>
                    <a:pt x="4663392" y="3062388"/>
                    <a:pt x="4663392" y="3054333"/>
                    <a:pt x="4663392" y="3045128"/>
                  </a:cubicBezTo>
                  <a:cubicBezTo>
                    <a:pt x="4640378" y="3044744"/>
                    <a:pt x="4623501" y="3044744"/>
                    <a:pt x="4622350" y="3044744"/>
                  </a:cubicBezTo>
                  <a:close/>
                  <a:moveTo>
                    <a:pt x="13086110" y="2998333"/>
                  </a:moveTo>
                  <a:cubicBezTo>
                    <a:pt x="13079589" y="2990662"/>
                    <a:pt x="13070384" y="2979538"/>
                    <a:pt x="13061561" y="2968031"/>
                  </a:cubicBezTo>
                  <a:cubicBezTo>
                    <a:pt x="13056192" y="2969565"/>
                    <a:pt x="13050438" y="2971100"/>
                    <a:pt x="13045068" y="2972634"/>
                  </a:cubicBezTo>
                  <a:cubicBezTo>
                    <a:pt x="13045068" y="2980689"/>
                    <a:pt x="13045068" y="2988744"/>
                    <a:pt x="13045068" y="2997949"/>
                  </a:cubicBezTo>
                  <a:cubicBezTo>
                    <a:pt x="13068082" y="2998333"/>
                    <a:pt x="13084576" y="2998333"/>
                    <a:pt x="13086110" y="2998333"/>
                  </a:cubicBezTo>
                  <a:close/>
                  <a:moveTo>
                    <a:pt x="1478262" y="1582976"/>
                  </a:moveTo>
                  <a:cubicBezTo>
                    <a:pt x="1473659" y="1582976"/>
                    <a:pt x="1448344" y="1582976"/>
                    <a:pt x="1418809" y="1582976"/>
                  </a:cubicBezTo>
                  <a:cubicBezTo>
                    <a:pt x="1423412" y="1593332"/>
                    <a:pt x="1426481" y="1599852"/>
                    <a:pt x="1427631" y="1602537"/>
                  </a:cubicBezTo>
                  <a:cubicBezTo>
                    <a:pt x="1444892" y="1596017"/>
                    <a:pt x="1464454" y="1588345"/>
                    <a:pt x="1478262" y="1582976"/>
                  </a:cubicBezTo>
                  <a:close/>
                  <a:moveTo>
                    <a:pt x="12073113" y="921708"/>
                  </a:moveTo>
                  <a:cubicBezTo>
                    <a:pt x="12073113" y="918640"/>
                    <a:pt x="12073113" y="909051"/>
                    <a:pt x="12073113" y="897544"/>
                  </a:cubicBezTo>
                  <a:cubicBezTo>
                    <a:pt x="12046647" y="899461"/>
                    <a:pt x="12029770" y="900612"/>
                    <a:pt x="11975303" y="904064"/>
                  </a:cubicBezTo>
                  <a:cubicBezTo>
                    <a:pt x="12026701" y="913270"/>
                    <a:pt x="12052784" y="917873"/>
                    <a:pt x="12073113" y="921708"/>
                  </a:cubicBezTo>
                  <a:close/>
                  <a:moveTo>
                    <a:pt x="12334705" y="924393"/>
                  </a:moveTo>
                  <a:cubicBezTo>
                    <a:pt x="12346596" y="902146"/>
                    <a:pt x="12346596" y="902146"/>
                    <a:pt x="12254156" y="904831"/>
                  </a:cubicBezTo>
                  <a:cubicBezTo>
                    <a:pt x="12292129" y="914037"/>
                    <a:pt x="12315527" y="919790"/>
                    <a:pt x="12334705" y="924393"/>
                  </a:cubicBezTo>
                  <a:close/>
                  <a:moveTo>
                    <a:pt x="13264084" y="993435"/>
                  </a:moveTo>
                  <a:cubicBezTo>
                    <a:pt x="13237235" y="998421"/>
                    <a:pt x="13210769" y="1003024"/>
                    <a:pt x="13184686" y="1007627"/>
                  </a:cubicBezTo>
                  <a:cubicBezTo>
                    <a:pt x="13189289" y="1009928"/>
                    <a:pt x="13193508" y="1012230"/>
                    <a:pt x="13198111" y="1014531"/>
                  </a:cubicBezTo>
                  <a:cubicBezTo>
                    <a:pt x="13219207" y="1014531"/>
                    <a:pt x="13240303" y="1014531"/>
                    <a:pt x="13263700" y="1014531"/>
                  </a:cubicBezTo>
                  <a:cubicBezTo>
                    <a:pt x="13264084" y="1005709"/>
                    <a:pt x="13264084" y="999189"/>
                    <a:pt x="13264084" y="993435"/>
                  </a:cubicBezTo>
                  <a:close/>
                  <a:moveTo>
                    <a:pt x="9533908" y="315291"/>
                  </a:moveTo>
                  <a:cubicBezTo>
                    <a:pt x="9432263" y="298414"/>
                    <a:pt x="9444154" y="316058"/>
                    <a:pt x="9452592" y="334853"/>
                  </a:cubicBezTo>
                  <a:cubicBezTo>
                    <a:pt x="9480976" y="327949"/>
                    <a:pt x="9504374" y="322195"/>
                    <a:pt x="9533908" y="315291"/>
                  </a:cubicBezTo>
                  <a:close/>
                  <a:moveTo>
                    <a:pt x="11148336" y="377429"/>
                  </a:moveTo>
                  <a:cubicBezTo>
                    <a:pt x="11152938" y="377429"/>
                    <a:pt x="11178254" y="377429"/>
                    <a:pt x="11207789" y="377429"/>
                  </a:cubicBezTo>
                  <a:cubicBezTo>
                    <a:pt x="11203186" y="367072"/>
                    <a:pt x="11200117" y="360552"/>
                    <a:pt x="11198967" y="357867"/>
                  </a:cubicBezTo>
                  <a:cubicBezTo>
                    <a:pt x="11181706" y="364771"/>
                    <a:pt x="11162145" y="372059"/>
                    <a:pt x="11148336" y="377429"/>
                  </a:cubicBezTo>
                  <a:close/>
                  <a:moveTo>
                    <a:pt x="3725190" y="399675"/>
                  </a:moveTo>
                  <a:cubicBezTo>
                    <a:pt x="3753574" y="388168"/>
                    <a:pt x="3772752" y="380881"/>
                    <a:pt x="3819547" y="362086"/>
                  </a:cubicBezTo>
                  <a:cubicBezTo>
                    <a:pt x="3755108" y="367456"/>
                    <a:pt x="3734395" y="368990"/>
                    <a:pt x="3710998" y="370908"/>
                  </a:cubicBezTo>
                  <a:cubicBezTo>
                    <a:pt x="3715984" y="380881"/>
                    <a:pt x="3719053" y="387401"/>
                    <a:pt x="3725190" y="399675"/>
                  </a:cubicBezTo>
                  <a:close/>
                  <a:moveTo>
                    <a:pt x="7529394" y="191399"/>
                  </a:moveTo>
                  <a:cubicBezTo>
                    <a:pt x="7518271" y="191783"/>
                    <a:pt x="7506764" y="192166"/>
                    <a:pt x="7495640" y="192550"/>
                  </a:cubicBezTo>
                  <a:cubicBezTo>
                    <a:pt x="7500627" y="205591"/>
                    <a:pt x="7505229" y="218249"/>
                    <a:pt x="7510216" y="231290"/>
                  </a:cubicBezTo>
                  <a:cubicBezTo>
                    <a:pt x="7516736" y="230907"/>
                    <a:pt x="7523257" y="230907"/>
                    <a:pt x="7529778" y="230523"/>
                  </a:cubicBezTo>
                  <a:cubicBezTo>
                    <a:pt x="7529394" y="217482"/>
                    <a:pt x="7529394" y="204440"/>
                    <a:pt x="7529394" y="191399"/>
                  </a:cubicBezTo>
                  <a:close/>
                  <a:moveTo>
                    <a:pt x="2877510" y="212879"/>
                  </a:moveTo>
                  <a:cubicBezTo>
                    <a:pt x="2904359" y="207893"/>
                    <a:pt x="2930825" y="203290"/>
                    <a:pt x="2956908" y="198687"/>
                  </a:cubicBezTo>
                  <a:cubicBezTo>
                    <a:pt x="2952305" y="196386"/>
                    <a:pt x="2948086" y="194084"/>
                    <a:pt x="2943483" y="191783"/>
                  </a:cubicBezTo>
                  <a:cubicBezTo>
                    <a:pt x="2922387" y="191783"/>
                    <a:pt x="2901291" y="191783"/>
                    <a:pt x="2877893" y="191783"/>
                  </a:cubicBezTo>
                  <a:cubicBezTo>
                    <a:pt x="2877510" y="200605"/>
                    <a:pt x="2877510" y="207125"/>
                    <a:pt x="2877510" y="212879"/>
                  </a:cubicBezTo>
                  <a:close/>
                  <a:moveTo>
                    <a:pt x="7010813" y="202523"/>
                  </a:moveTo>
                  <a:cubicBezTo>
                    <a:pt x="7004293" y="194851"/>
                    <a:pt x="6995087" y="183728"/>
                    <a:pt x="6986265" y="172221"/>
                  </a:cubicBezTo>
                  <a:cubicBezTo>
                    <a:pt x="6980895" y="173755"/>
                    <a:pt x="6975142" y="175290"/>
                    <a:pt x="6969772" y="176824"/>
                  </a:cubicBezTo>
                  <a:cubicBezTo>
                    <a:pt x="6969772" y="184879"/>
                    <a:pt x="6969772" y="192934"/>
                    <a:pt x="6969772" y="202139"/>
                  </a:cubicBezTo>
                  <a:cubicBezTo>
                    <a:pt x="6992786" y="202523"/>
                    <a:pt x="7009663" y="202523"/>
                    <a:pt x="7010813" y="202523"/>
                  </a:cubicBezTo>
                  <a:close/>
                  <a:moveTo>
                    <a:pt x="11602094" y="306085"/>
                  </a:moveTo>
                  <a:cubicBezTo>
                    <a:pt x="11592888" y="297263"/>
                    <a:pt x="11582148" y="286524"/>
                    <a:pt x="11571026" y="276167"/>
                  </a:cubicBezTo>
                  <a:cubicBezTo>
                    <a:pt x="11565271" y="277702"/>
                    <a:pt x="11559902" y="278852"/>
                    <a:pt x="11554149" y="280387"/>
                  </a:cubicBezTo>
                  <a:cubicBezTo>
                    <a:pt x="11554149" y="288441"/>
                    <a:pt x="11554149" y="296496"/>
                    <a:pt x="11554149" y="306085"/>
                  </a:cubicBezTo>
                  <a:cubicBezTo>
                    <a:pt x="11577163" y="306085"/>
                    <a:pt x="11594039" y="306085"/>
                    <a:pt x="11602094" y="306085"/>
                  </a:cubicBezTo>
                  <a:close/>
                  <a:moveTo>
                    <a:pt x="894859" y="1034477"/>
                  </a:moveTo>
                  <a:cubicBezTo>
                    <a:pt x="895626" y="1038696"/>
                    <a:pt x="896393" y="1042915"/>
                    <a:pt x="897160" y="1047134"/>
                  </a:cubicBezTo>
                  <a:cubicBezTo>
                    <a:pt x="918256" y="1045216"/>
                    <a:pt x="939736" y="1043682"/>
                    <a:pt x="960832" y="1041764"/>
                  </a:cubicBezTo>
                  <a:cubicBezTo>
                    <a:pt x="960065" y="1039463"/>
                    <a:pt x="959298" y="1036778"/>
                    <a:pt x="958147" y="1034477"/>
                  </a:cubicBezTo>
                  <a:cubicBezTo>
                    <a:pt x="937051" y="1034477"/>
                    <a:pt x="915955" y="1034477"/>
                    <a:pt x="894859" y="1034477"/>
                  </a:cubicBezTo>
                  <a:close/>
                  <a:moveTo>
                    <a:pt x="12350430" y="266578"/>
                  </a:moveTo>
                  <a:cubicBezTo>
                    <a:pt x="12350430" y="268880"/>
                    <a:pt x="12350430" y="271564"/>
                    <a:pt x="12350430" y="273866"/>
                  </a:cubicBezTo>
                  <a:cubicBezTo>
                    <a:pt x="12375746" y="273866"/>
                    <a:pt x="12401445" y="273866"/>
                    <a:pt x="12426761" y="273866"/>
                  </a:cubicBezTo>
                  <a:cubicBezTo>
                    <a:pt x="12426761" y="271564"/>
                    <a:pt x="12426761" y="268880"/>
                    <a:pt x="12426761" y="266578"/>
                  </a:cubicBezTo>
                  <a:cubicBezTo>
                    <a:pt x="12401061" y="266578"/>
                    <a:pt x="12375746" y="266578"/>
                    <a:pt x="12350430" y="266578"/>
                  </a:cubicBezTo>
                  <a:close/>
                  <a:moveTo>
                    <a:pt x="12242266" y="289592"/>
                  </a:moveTo>
                  <a:cubicBezTo>
                    <a:pt x="12253005" y="289209"/>
                    <a:pt x="12264128" y="289209"/>
                    <a:pt x="12274868" y="288825"/>
                  </a:cubicBezTo>
                  <a:cubicBezTo>
                    <a:pt x="12270265" y="280770"/>
                    <a:pt x="12265663" y="272332"/>
                    <a:pt x="12261060" y="264277"/>
                  </a:cubicBezTo>
                  <a:cubicBezTo>
                    <a:pt x="12254923" y="264660"/>
                    <a:pt x="12248403" y="265044"/>
                    <a:pt x="12242266" y="265427"/>
                  </a:cubicBezTo>
                  <a:cubicBezTo>
                    <a:pt x="12242266" y="273482"/>
                    <a:pt x="12242266" y="281537"/>
                    <a:pt x="12242266" y="289592"/>
                  </a:cubicBezTo>
                  <a:close/>
                  <a:moveTo>
                    <a:pt x="10637810" y="368990"/>
                  </a:moveTo>
                  <a:cubicBezTo>
                    <a:pt x="10638578" y="373209"/>
                    <a:pt x="10639344" y="377429"/>
                    <a:pt x="10640111" y="381648"/>
                  </a:cubicBezTo>
                  <a:cubicBezTo>
                    <a:pt x="10661208" y="379730"/>
                    <a:pt x="10682688" y="378196"/>
                    <a:pt x="10703783" y="376278"/>
                  </a:cubicBezTo>
                  <a:cubicBezTo>
                    <a:pt x="10703016" y="373977"/>
                    <a:pt x="10702249" y="371292"/>
                    <a:pt x="10701098" y="368990"/>
                  </a:cubicBezTo>
                  <a:cubicBezTo>
                    <a:pt x="10680002" y="368990"/>
                    <a:pt x="10658907" y="368990"/>
                    <a:pt x="10637810" y="368990"/>
                  </a:cubicBezTo>
                  <a:close/>
                  <a:moveTo>
                    <a:pt x="10904771" y="393538"/>
                  </a:moveTo>
                  <a:cubicBezTo>
                    <a:pt x="10915895" y="393155"/>
                    <a:pt x="10926635" y="392388"/>
                    <a:pt x="10937758" y="392004"/>
                  </a:cubicBezTo>
                  <a:cubicBezTo>
                    <a:pt x="10932772" y="383949"/>
                    <a:pt x="10927785" y="375894"/>
                    <a:pt x="10922799" y="367839"/>
                  </a:cubicBezTo>
                  <a:cubicBezTo>
                    <a:pt x="10916663" y="368223"/>
                    <a:pt x="10910526" y="368607"/>
                    <a:pt x="10904771" y="368990"/>
                  </a:cubicBezTo>
                  <a:cubicBezTo>
                    <a:pt x="10904771" y="377429"/>
                    <a:pt x="10904771" y="385483"/>
                    <a:pt x="10904771" y="393538"/>
                  </a:cubicBezTo>
                  <a:close/>
                  <a:moveTo>
                    <a:pt x="10319067" y="393538"/>
                  </a:moveTo>
                  <a:cubicBezTo>
                    <a:pt x="10317532" y="389319"/>
                    <a:pt x="10316382" y="385100"/>
                    <a:pt x="10314848" y="380881"/>
                  </a:cubicBezTo>
                  <a:cubicBezTo>
                    <a:pt x="10294135" y="382799"/>
                    <a:pt x="10273422" y="384716"/>
                    <a:pt x="10252710" y="386634"/>
                  </a:cubicBezTo>
                  <a:cubicBezTo>
                    <a:pt x="10253861" y="388936"/>
                    <a:pt x="10254628" y="391237"/>
                    <a:pt x="10255779" y="393538"/>
                  </a:cubicBezTo>
                  <a:cubicBezTo>
                    <a:pt x="10276874" y="393538"/>
                    <a:pt x="10297971" y="393538"/>
                    <a:pt x="10319067" y="393538"/>
                  </a:cubicBezTo>
                  <a:close/>
                  <a:moveTo>
                    <a:pt x="9299549" y="324497"/>
                  </a:moveTo>
                  <a:cubicBezTo>
                    <a:pt x="9301084" y="328716"/>
                    <a:pt x="9302235" y="332935"/>
                    <a:pt x="9303769" y="337154"/>
                  </a:cubicBezTo>
                  <a:cubicBezTo>
                    <a:pt x="9324481" y="335236"/>
                    <a:pt x="9345194" y="333319"/>
                    <a:pt x="9365907" y="331401"/>
                  </a:cubicBezTo>
                  <a:cubicBezTo>
                    <a:pt x="9364756" y="329099"/>
                    <a:pt x="9363989" y="326798"/>
                    <a:pt x="9362838" y="324497"/>
                  </a:cubicBezTo>
                  <a:cubicBezTo>
                    <a:pt x="9341742" y="324497"/>
                    <a:pt x="9320645" y="324497"/>
                    <a:pt x="9299549" y="324497"/>
                  </a:cubicBezTo>
                  <a:close/>
                  <a:moveTo>
                    <a:pt x="12006372" y="998805"/>
                  </a:moveTo>
                  <a:cubicBezTo>
                    <a:pt x="12006372" y="996504"/>
                    <a:pt x="12006372" y="993819"/>
                    <a:pt x="12006372" y="991517"/>
                  </a:cubicBezTo>
                  <a:cubicBezTo>
                    <a:pt x="11981058" y="991517"/>
                    <a:pt x="11955358" y="991517"/>
                    <a:pt x="11930043" y="991517"/>
                  </a:cubicBezTo>
                  <a:cubicBezTo>
                    <a:pt x="11930043" y="993819"/>
                    <a:pt x="11930043" y="996504"/>
                    <a:pt x="11930043" y="998805"/>
                  </a:cubicBezTo>
                  <a:cubicBezTo>
                    <a:pt x="11955358" y="998805"/>
                    <a:pt x="11981058" y="998805"/>
                    <a:pt x="12006372" y="998805"/>
                  </a:cubicBezTo>
                  <a:close/>
                  <a:moveTo>
                    <a:pt x="13124083" y="1002641"/>
                  </a:moveTo>
                  <a:cubicBezTo>
                    <a:pt x="13130604" y="1002641"/>
                    <a:pt x="13136740" y="1002641"/>
                    <a:pt x="13143261" y="1002641"/>
                  </a:cubicBezTo>
                  <a:cubicBezTo>
                    <a:pt x="13143261" y="992668"/>
                    <a:pt x="13143261" y="983079"/>
                    <a:pt x="13143261" y="973106"/>
                  </a:cubicBezTo>
                  <a:cubicBezTo>
                    <a:pt x="13136740" y="973106"/>
                    <a:pt x="13130604" y="973106"/>
                    <a:pt x="13124083" y="973106"/>
                  </a:cubicBezTo>
                  <a:cubicBezTo>
                    <a:pt x="13124083" y="982695"/>
                    <a:pt x="13124083" y="992668"/>
                    <a:pt x="13124083" y="1002641"/>
                  </a:cubicBezTo>
                  <a:close/>
                  <a:moveTo>
                    <a:pt x="12168621" y="928612"/>
                  </a:moveTo>
                  <a:cubicBezTo>
                    <a:pt x="12175142" y="928612"/>
                    <a:pt x="12181279" y="928612"/>
                    <a:pt x="12187799" y="928612"/>
                  </a:cubicBezTo>
                  <a:cubicBezTo>
                    <a:pt x="12187799" y="918640"/>
                    <a:pt x="12187799" y="909051"/>
                    <a:pt x="12187799" y="899078"/>
                  </a:cubicBezTo>
                  <a:cubicBezTo>
                    <a:pt x="12181279" y="899078"/>
                    <a:pt x="12175142" y="899078"/>
                    <a:pt x="12168621" y="899078"/>
                  </a:cubicBezTo>
                  <a:cubicBezTo>
                    <a:pt x="12168621" y="908667"/>
                    <a:pt x="12168621" y="918640"/>
                    <a:pt x="12168621" y="928612"/>
                  </a:cubicBezTo>
                  <a:close/>
                  <a:moveTo>
                    <a:pt x="1110806" y="955462"/>
                  </a:moveTo>
                  <a:cubicBezTo>
                    <a:pt x="1109272" y="951243"/>
                    <a:pt x="1108121" y="947024"/>
                    <a:pt x="1106587" y="942804"/>
                  </a:cubicBezTo>
                  <a:cubicBezTo>
                    <a:pt x="1085874" y="944722"/>
                    <a:pt x="1065162" y="946640"/>
                    <a:pt x="1044449" y="948558"/>
                  </a:cubicBezTo>
                  <a:cubicBezTo>
                    <a:pt x="1045600" y="950859"/>
                    <a:pt x="1046367" y="953161"/>
                    <a:pt x="1047518" y="955462"/>
                  </a:cubicBezTo>
                  <a:cubicBezTo>
                    <a:pt x="1068614" y="955462"/>
                    <a:pt x="1089710" y="955462"/>
                    <a:pt x="1110806" y="955462"/>
                  </a:cubicBezTo>
                  <a:close/>
                  <a:moveTo>
                    <a:pt x="1161053" y="945873"/>
                  </a:moveTo>
                  <a:cubicBezTo>
                    <a:pt x="1162588" y="950092"/>
                    <a:pt x="1163738" y="954311"/>
                    <a:pt x="1165272" y="958531"/>
                  </a:cubicBezTo>
                  <a:cubicBezTo>
                    <a:pt x="1185985" y="956613"/>
                    <a:pt x="1206698" y="954695"/>
                    <a:pt x="1227410" y="952777"/>
                  </a:cubicBezTo>
                  <a:cubicBezTo>
                    <a:pt x="1226259" y="950476"/>
                    <a:pt x="1225492" y="948174"/>
                    <a:pt x="1224342" y="945873"/>
                  </a:cubicBezTo>
                  <a:cubicBezTo>
                    <a:pt x="1203629" y="945873"/>
                    <a:pt x="1182533" y="945873"/>
                    <a:pt x="1161053" y="945873"/>
                  </a:cubicBezTo>
                  <a:close/>
                  <a:moveTo>
                    <a:pt x="12455144" y="1845718"/>
                  </a:moveTo>
                  <a:cubicBezTo>
                    <a:pt x="12448623" y="1845718"/>
                    <a:pt x="12442487" y="1845718"/>
                    <a:pt x="12435966" y="1845718"/>
                  </a:cubicBezTo>
                  <a:cubicBezTo>
                    <a:pt x="12435966" y="1855691"/>
                    <a:pt x="12435966" y="1865280"/>
                    <a:pt x="12435966" y="1875253"/>
                  </a:cubicBezTo>
                  <a:cubicBezTo>
                    <a:pt x="12442487" y="1875253"/>
                    <a:pt x="12448623" y="1875253"/>
                    <a:pt x="12455144" y="1875253"/>
                  </a:cubicBezTo>
                  <a:cubicBezTo>
                    <a:pt x="12455144" y="1865280"/>
                    <a:pt x="12455144" y="1855307"/>
                    <a:pt x="12455144" y="1845718"/>
                  </a:cubicBezTo>
                  <a:close/>
                  <a:moveTo>
                    <a:pt x="2655042" y="218632"/>
                  </a:moveTo>
                  <a:cubicBezTo>
                    <a:pt x="2661562" y="218632"/>
                    <a:pt x="2667699" y="218632"/>
                    <a:pt x="2674220" y="218632"/>
                  </a:cubicBezTo>
                  <a:cubicBezTo>
                    <a:pt x="2674220" y="208660"/>
                    <a:pt x="2674220" y="199071"/>
                    <a:pt x="2674220" y="189098"/>
                  </a:cubicBezTo>
                  <a:cubicBezTo>
                    <a:pt x="2667699" y="189098"/>
                    <a:pt x="2661562" y="189098"/>
                    <a:pt x="2655042" y="189098"/>
                  </a:cubicBezTo>
                  <a:cubicBezTo>
                    <a:pt x="2655042" y="198687"/>
                    <a:pt x="2655042" y="208660"/>
                    <a:pt x="2655042" y="218632"/>
                  </a:cubicBezTo>
                  <a:close/>
                  <a:moveTo>
                    <a:pt x="12738982" y="3056251"/>
                  </a:moveTo>
                  <a:cubicBezTo>
                    <a:pt x="12750106" y="3055868"/>
                    <a:pt x="12760846" y="3055101"/>
                    <a:pt x="12771970" y="3054717"/>
                  </a:cubicBezTo>
                  <a:cubicBezTo>
                    <a:pt x="12766983" y="3046662"/>
                    <a:pt x="12761997" y="3038607"/>
                    <a:pt x="12757010" y="3030552"/>
                  </a:cubicBezTo>
                  <a:cubicBezTo>
                    <a:pt x="12750873" y="3030936"/>
                    <a:pt x="12744736" y="3031319"/>
                    <a:pt x="12738982" y="3031703"/>
                  </a:cubicBezTo>
                  <a:cubicBezTo>
                    <a:pt x="12738982" y="3039758"/>
                    <a:pt x="12738982" y="3047813"/>
                    <a:pt x="12738982" y="3056251"/>
                  </a:cubicBezTo>
                  <a:close/>
                  <a:moveTo>
                    <a:pt x="4364594" y="3047429"/>
                  </a:moveTo>
                  <a:cubicBezTo>
                    <a:pt x="4364594" y="3049731"/>
                    <a:pt x="4364594" y="3052416"/>
                    <a:pt x="4364594" y="3054717"/>
                  </a:cubicBezTo>
                  <a:cubicBezTo>
                    <a:pt x="4389909" y="3054717"/>
                    <a:pt x="4415608" y="3054717"/>
                    <a:pt x="4440923" y="3054717"/>
                  </a:cubicBezTo>
                  <a:cubicBezTo>
                    <a:pt x="4440923" y="3052416"/>
                    <a:pt x="4440923" y="3049731"/>
                    <a:pt x="4440923" y="3047429"/>
                  </a:cubicBezTo>
                  <a:cubicBezTo>
                    <a:pt x="4415608" y="3047429"/>
                    <a:pt x="4390293" y="3047429"/>
                    <a:pt x="4364594" y="3047429"/>
                  </a:cubicBezTo>
                  <a:close/>
                  <a:moveTo>
                    <a:pt x="2568739" y="214797"/>
                  </a:moveTo>
                  <a:cubicBezTo>
                    <a:pt x="2568739" y="212495"/>
                    <a:pt x="2568739" y="209810"/>
                    <a:pt x="2568739" y="207509"/>
                  </a:cubicBezTo>
                  <a:cubicBezTo>
                    <a:pt x="2543424" y="207509"/>
                    <a:pt x="2517725" y="207509"/>
                    <a:pt x="2492410" y="207509"/>
                  </a:cubicBezTo>
                  <a:cubicBezTo>
                    <a:pt x="2492410" y="209810"/>
                    <a:pt x="2492410" y="212495"/>
                    <a:pt x="2492410" y="214797"/>
                  </a:cubicBezTo>
                  <a:cubicBezTo>
                    <a:pt x="2518109" y="214797"/>
                    <a:pt x="2543424" y="214797"/>
                    <a:pt x="2568739" y="214797"/>
                  </a:cubicBezTo>
                  <a:close/>
                  <a:moveTo>
                    <a:pt x="11745548" y="2878661"/>
                  </a:moveTo>
                  <a:cubicBezTo>
                    <a:pt x="11756671" y="2878277"/>
                    <a:pt x="11767411" y="2877510"/>
                    <a:pt x="11778535" y="2877126"/>
                  </a:cubicBezTo>
                  <a:cubicBezTo>
                    <a:pt x="11773548" y="2869071"/>
                    <a:pt x="11768562" y="2861016"/>
                    <a:pt x="11763575" y="2852961"/>
                  </a:cubicBezTo>
                  <a:cubicBezTo>
                    <a:pt x="11757438" y="2853345"/>
                    <a:pt x="11751301" y="2853729"/>
                    <a:pt x="11745548" y="2854112"/>
                  </a:cubicBezTo>
                  <a:cubicBezTo>
                    <a:pt x="11745548" y="2862167"/>
                    <a:pt x="11745548" y="2870605"/>
                    <a:pt x="11745548" y="2878661"/>
                  </a:cubicBezTo>
                  <a:close/>
                  <a:moveTo>
                    <a:pt x="11655793" y="2853729"/>
                  </a:moveTo>
                  <a:cubicBezTo>
                    <a:pt x="11644670" y="2854112"/>
                    <a:pt x="11633930" y="2854879"/>
                    <a:pt x="11622806" y="2855263"/>
                  </a:cubicBezTo>
                  <a:cubicBezTo>
                    <a:pt x="11627793" y="2863318"/>
                    <a:pt x="11632779" y="2871373"/>
                    <a:pt x="11637766" y="2879428"/>
                  </a:cubicBezTo>
                  <a:cubicBezTo>
                    <a:pt x="11643903" y="2879044"/>
                    <a:pt x="11650040" y="2878661"/>
                    <a:pt x="11655793" y="2878277"/>
                  </a:cubicBezTo>
                  <a:cubicBezTo>
                    <a:pt x="11655793" y="2870222"/>
                    <a:pt x="11655793" y="2861784"/>
                    <a:pt x="11655793" y="2853729"/>
                  </a:cubicBezTo>
                  <a:close/>
                  <a:moveTo>
                    <a:pt x="12305554" y="2839153"/>
                  </a:moveTo>
                  <a:cubicBezTo>
                    <a:pt x="12294430" y="2839537"/>
                    <a:pt x="12283690" y="2840304"/>
                    <a:pt x="12272566" y="2840687"/>
                  </a:cubicBezTo>
                  <a:cubicBezTo>
                    <a:pt x="12277553" y="2848742"/>
                    <a:pt x="12282540" y="2856797"/>
                    <a:pt x="12287526" y="2864852"/>
                  </a:cubicBezTo>
                  <a:cubicBezTo>
                    <a:pt x="12293663" y="2864468"/>
                    <a:pt x="12299800" y="2864085"/>
                    <a:pt x="12305554" y="2863701"/>
                  </a:cubicBezTo>
                  <a:cubicBezTo>
                    <a:pt x="12305554" y="2855263"/>
                    <a:pt x="12305554" y="2847208"/>
                    <a:pt x="12305554" y="2839153"/>
                  </a:cubicBezTo>
                  <a:close/>
                  <a:moveTo>
                    <a:pt x="12127579" y="2863701"/>
                  </a:moveTo>
                  <a:cubicBezTo>
                    <a:pt x="12138702" y="2863318"/>
                    <a:pt x="12149442" y="2862551"/>
                    <a:pt x="12160566" y="2862167"/>
                  </a:cubicBezTo>
                  <a:cubicBezTo>
                    <a:pt x="12155579" y="2854112"/>
                    <a:pt x="12150593" y="2846057"/>
                    <a:pt x="12145606" y="2838002"/>
                  </a:cubicBezTo>
                  <a:cubicBezTo>
                    <a:pt x="12139469" y="2838386"/>
                    <a:pt x="12133333" y="2838770"/>
                    <a:pt x="12127579" y="2839153"/>
                  </a:cubicBezTo>
                  <a:cubicBezTo>
                    <a:pt x="12127579" y="2847591"/>
                    <a:pt x="12127579" y="2855646"/>
                    <a:pt x="12127579" y="2863701"/>
                  </a:cubicBezTo>
                  <a:close/>
                  <a:moveTo>
                    <a:pt x="12815313" y="2849126"/>
                  </a:moveTo>
                  <a:cubicBezTo>
                    <a:pt x="12826435" y="2848742"/>
                    <a:pt x="12837559" y="2847975"/>
                    <a:pt x="12848299" y="2847591"/>
                  </a:cubicBezTo>
                  <a:cubicBezTo>
                    <a:pt x="12843312" y="2839537"/>
                    <a:pt x="12838326" y="2831482"/>
                    <a:pt x="12833340" y="2823427"/>
                  </a:cubicBezTo>
                  <a:cubicBezTo>
                    <a:pt x="12827203" y="2823811"/>
                    <a:pt x="12821066" y="2824194"/>
                    <a:pt x="12815313" y="2824578"/>
                  </a:cubicBezTo>
                  <a:cubicBezTo>
                    <a:pt x="12815313" y="2832632"/>
                    <a:pt x="12815313" y="2841071"/>
                    <a:pt x="12815313" y="2849126"/>
                  </a:cubicBezTo>
                  <a:close/>
                  <a:moveTo>
                    <a:pt x="3037073" y="218632"/>
                  </a:moveTo>
                  <a:cubicBezTo>
                    <a:pt x="3043594" y="218632"/>
                    <a:pt x="3049731" y="218632"/>
                    <a:pt x="3056251" y="218632"/>
                  </a:cubicBezTo>
                  <a:cubicBezTo>
                    <a:pt x="3056251" y="208660"/>
                    <a:pt x="3056251" y="199071"/>
                    <a:pt x="3056251" y="189098"/>
                  </a:cubicBezTo>
                  <a:cubicBezTo>
                    <a:pt x="3049731" y="189098"/>
                    <a:pt x="3043594" y="189098"/>
                    <a:pt x="3037073" y="189098"/>
                  </a:cubicBezTo>
                  <a:cubicBezTo>
                    <a:pt x="3037073" y="198687"/>
                    <a:pt x="3037073" y="208660"/>
                    <a:pt x="3037073" y="218632"/>
                  </a:cubicBezTo>
                  <a:close/>
                  <a:moveTo>
                    <a:pt x="3479324" y="3149458"/>
                  </a:moveTo>
                  <a:cubicBezTo>
                    <a:pt x="3468201" y="3149841"/>
                    <a:pt x="3457461" y="3150608"/>
                    <a:pt x="3446338" y="3150992"/>
                  </a:cubicBezTo>
                  <a:cubicBezTo>
                    <a:pt x="3451324" y="3159047"/>
                    <a:pt x="3456310" y="3167102"/>
                    <a:pt x="3461297" y="3175157"/>
                  </a:cubicBezTo>
                  <a:cubicBezTo>
                    <a:pt x="3467434" y="3174773"/>
                    <a:pt x="3473571" y="3174390"/>
                    <a:pt x="3479324" y="3174006"/>
                  </a:cubicBezTo>
                  <a:cubicBezTo>
                    <a:pt x="3479324" y="3165951"/>
                    <a:pt x="3479324" y="3157896"/>
                    <a:pt x="3479324" y="3149458"/>
                  </a:cubicBezTo>
                  <a:close/>
                  <a:moveTo>
                    <a:pt x="4708652" y="3099211"/>
                  </a:moveTo>
                  <a:cubicBezTo>
                    <a:pt x="4708652" y="3096909"/>
                    <a:pt x="4708652" y="3094224"/>
                    <a:pt x="4708652" y="3091923"/>
                  </a:cubicBezTo>
                  <a:cubicBezTo>
                    <a:pt x="4683337" y="3091923"/>
                    <a:pt x="4657638" y="3091923"/>
                    <a:pt x="4632323" y="3091923"/>
                  </a:cubicBezTo>
                  <a:cubicBezTo>
                    <a:pt x="4632323" y="3094224"/>
                    <a:pt x="4632323" y="3096909"/>
                    <a:pt x="4632323" y="3099211"/>
                  </a:cubicBezTo>
                  <a:cubicBezTo>
                    <a:pt x="4657638" y="3099211"/>
                    <a:pt x="4682953" y="3099211"/>
                    <a:pt x="4708652" y="3099211"/>
                  </a:cubicBezTo>
                  <a:close/>
                  <a:moveTo>
                    <a:pt x="13677952" y="2333613"/>
                  </a:moveTo>
                  <a:cubicBezTo>
                    <a:pt x="13671431" y="2333613"/>
                    <a:pt x="13665293" y="2333613"/>
                    <a:pt x="13658773" y="2333613"/>
                  </a:cubicBezTo>
                  <a:cubicBezTo>
                    <a:pt x="13658773" y="2343586"/>
                    <a:pt x="13658773" y="2353175"/>
                    <a:pt x="13658773" y="2363148"/>
                  </a:cubicBezTo>
                  <a:cubicBezTo>
                    <a:pt x="13665293" y="2363148"/>
                    <a:pt x="13671431" y="2363148"/>
                    <a:pt x="13677952" y="2363148"/>
                  </a:cubicBezTo>
                  <a:cubicBezTo>
                    <a:pt x="13677952" y="2353559"/>
                    <a:pt x="13677952" y="2343586"/>
                    <a:pt x="13677952" y="2333613"/>
                  </a:cubicBezTo>
                  <a:close/>
                  <a:moveTo>
                    <a:pt x="14216094" y="2321339"/>
                  </a:moveTo>
                  <a:cubicBezTo>
                    <a:pt x="14204970" y="2321723"/>
                    <a:pt x="14193847" y="2322490"/>
                    <a:pt x="14183107" y="2322874"/>
                  </a:cubicBezTo>
                  <a:cubicBezTo>
                    <a:pt x="14188094" y="2330929"/>
                    <a:pt x="14193080" y="2338983"/>
                    <a:pt x="14198067" y="2347038"/>
                  </a:cubicBezTo>
                  <a:cubicBezTo>
                    <a:pt x="14204204" y="2346655"/>
                    <a:pt x="14210341" y="2346271"/>
                    <a:pt x="14216094" y="2345888"/>
                  </a:cubicBezTo>
                  <a:cubicBezTo>
                    <a:pt x="14216094" y="2337449"/>
                    <a:pt x="14216094" y="2329394"/>
                    <a:pt x="14216094" y="2321339"/>
                  </a:cubicBezTo>
                  <a:close/>
                  <a:moveTo>
                    <a:pt x="13337729" y="2242325"/>
                  </a:moveTo>
                  <a:cubicBezTo>
                    <a:pt x="13336578" y="2238106"/>
                    <a:pt x="13335044" y="2233886"/>
                    <a:pt x="13333893" y="2229667"/>
                  </a:cubicBezTo>
                  <a:cubicBezTo>
                    <a:pt x="13313180" y="2231585"/>
                    <a:pt x="13292085" y="2233503"/>
                    <a:pt x="13271372" y="2235421"/>
                  </a:cubicBezTo>
                  <a:cubicBezTo>
                    <a:pt x="13272522" y="2237722"/>
                    <a:pt x="13273289" y="2240023"/>
                    <a:pt x="13274441" y="2242325"/>
                  </a:cubicBezTo>
                  <a:cubicBezTo>
                    <a:pt x="13295537" y="2242325"/>
                    <a:pt x="13316632" y="2242325"/>
                    <a:pt x="13337729" y="2242325"/>
                  </a:cubicBezTo>
                  <a:close/>
                  <a:moveTo>
                    <a:pt x="12687585" y="2824194"/>
                  </a:moveTo>
                  <a:cubicBezTo>
                    <a:pt x="12676461" y="2824578"/>
                    <a:pt x="12665721" y="2825345"/>
                    <a:pt x="12654599" y="2825728"/>
                  </a:cubicBezTo>
                  <a:cubicBezTo>
                    <a:pt x="12659584" y="2833783"/>
                    <a:pt x="12664571" y="2841838"/>
                    <a:pt x="12669557" y="2849893"/>
                  </a:cubicBezTo>
                  <a:cubicBezTo>
                    <a:pt x="12675694" y="2849509"/>
                    <a:pt x="12681832" y="2849126"/>
                    <a:pt x="12687585" y="2848742"/>
                  </a:cubicBezTo>
                  <a:cubicBezTo>
                    <a:pt x="12687585" y="2840687"/>
                    <a:pt x="12687585" y="2832249"/>
                    <a:pt x="12687585" y="2824194"/>
                  </a:cubicBezTo>
                  <a:close/>
                  <a:moveTo>
                    <a:pt x="12394541" y="2839153"/>
                  </a:moveTo>
                  <a:cubicBezTo>
                    <a:pt x="12395692" y="2843372"/>
                    <a:pt x="12397225" y="2847591"/>
                    <a:pt x="12398376" y="2851811"/>
                  </a:cubicBezTo>
                  <a:cubicBezTo>
                    <a:pt x="12419089" y="2849893"/>
                    <a:pt x="12440186" y="2847975"/>
                    <a:pt x="12460897" y="2846057"/>
                  </a:cubicBezTo>
                  <a:cubicBezTo>
                    <a:pt x="12459747" y="2843756"/>
                    <a:pt x="12458980" y="2841455"/>
                    <a:pt x="12457829" y="2839153"/>
                  </a:cubicBezTo>
                  <a:cubicBezTo>
                    <a:pt x="12436733" y="2839153"/>
                    <a:pt x="12415637" y="2839153"/>
                    <a:pt x="12394541" y="2839153"/>
                  </a:cubicBezTo>
                  <a:close/>
                  <a:moveTo>
                    <a:pt x="13200412" y="2836468"/>
                  </a:moveTo>
                  <a:cubicBezTo>
                    <a:pt x="13206933" y="2836468"/>
                    <a:pt x="13213070" y="2836468"/>
                    <a:pt x="13219590" y="2836468"/>
                  </a:cubicBezTo>
                  <a:cubicBezTo>
                    <a:pt x="13219590" y="2826496"/>
                    <a:pt x="13219590" y="2816906"/>
                    <a:pt x="13219590" y="2806934"/>
                  </a:cubicBezTo>
                  <a:cubicBezTo>
                    <a:pt x="13213070" y="2806934"/>
                    <a:pt x="13206933" y="2806934"/>
                    <a:pt x="13200412" y="2806934"/>
                  </a:cubicBezTo>
                  <a:cubicBezTo>
                    <a:pt x="13200412" y="2816906"/>
                    <a:pt x="13200412" y="2826879"/>
                    <a:pt x="13200412" y="2836468"/>
                  </a:cubicBezTo>
                  <a:close/>
                  <a:moveTo>
                    <a:pt x="11592505" y="2715645"/>
                  </a:moveTo>
                  <a:cubicBezTo>
                    <a:pt x="11603245" y="2715261"/>
                    <a:pt x="11614368" y="2715261"/>
                    <a:pt x="11625109" y="2714878"/>
                  </a:cubicBezTo>
                  <a:cubicBezTo>
                    <a:pt x="11620505" y="2706823"/>
                    <a:pt x="11615902" y="2698384"/>
                    <a:pt x="11611300" y="2690330"/>
                  </a:cubicBezTo>
                  <a:cubicBezTo>
                    <a:pt x="11605162" y="2690713"/>
                    <a:pt x="11598643" y="2691097"/>
                    <a:pt x="11592505" y="2691480"/>
                  </a:cubicBezTo>
                  <a:cubicBezTo>
                    <a:pt x="11592505" y="2699152"/>
                    <a:pt x="11592505" y="2707590"/>
                    <a:pt x="11592505" y="2715645"/>
                  </a:cubicBezTo>
                  <a:close/>
                  <a:moveTo>
                    <a:pt x="3568311" y="2676521"/>
                  </a:moveTo>
                  <a:cubicBezTo>
                    <a:pt x="3569846" y="2680740"/>
                    <a:pt x="3570997" y="2684960"/>
                    <a:pt x="3572531" y="2689179"/>
                  </a:cubicBezTo>
                  <a:cubicBezTo>
                    <a:pt x="3593243" y="2687261"/>
                    <a:pt x="3613956" y="2685343"/>
                    <a:pt x="3634668" y="2683425"/>
                  </a:cubicBezTo>
                  <a:cubicBezTo>
                    <a:pt x="3633518" y="2681124"/>
                    <a:pt x="3632750" y="2678823"/>
                    <a:pt x="3631600" y="2676521"/>
                  </a:cubicBezTo>
                  <a:cubicBezTo>
                    <a:pt x="3610504" y="2676521"/>
                    <a:pt x="3589408" y="2676521"/>
                    <a:pt x="3568311" y="2676521"/>
                  </a:cubicBezTo>
                  <a:close/>
                  <a:moveTo>
                    <a:pt x="12923477" y="2581397"/>
                  </a:moveTo>
                  <a:cubicBezTo>
                    <a:pt x="12923477" y="2579096"/>
                    <a:pt x="12923477" y="2576411"/>
                    <a:pt x="12923477" y="2574109"/>
                  </a:cubicBezTo>
                  <a:cubicBezTo>
                    <a:pt x="12898162" y="2574109"/>
                    <a:pt x="12872464" y="2574109"/>
                    <a:pt x="12847148" y="2574109"/>
                  </a:cubicBezTo>
                  <a:cubicBezTo>
                    <a:pt x="12847148" y="2576411"/>
                    <a:pt x="12847148" y="2579096"/>
                    <a:pt x="12847148" y="2581397"/>
                  </a:cubicBezTo>
                  <a:cubicBezTo>
                    <a:pt x="12872464" y="2581397"/>
                    <a:pt x="12897779" y="2581397"/>
                    <a:pt x="12923477" y="2581397"/>
                  </a:cubicBezTo>
                  <a:close/>
                  <a:moveTo>
                    <a:pt x="13420195" y="2522328"/>
                  </a:moveTo>
                  <a:cubicBezTo>
                    <a:pt x="13420195" y="2520026"/>
                    <a:pt x="13420195" y="2517341"/>
                    <a:pt x="13420195" y="2515040"/>
                  </a:cubicBezTo>
                  <a:cubicBezTo>
                    <a:pt x="13394880" y="2515040"/>
                    <a:pt x="13369181" y="2515040"/>
                    <a:pt x="13343866" y="2515040"/>
                  </a:cubicBezTo>
                  <a:cubicBezTo>
                    <a:pt x="13343866" y="2517341"/>
                    <a:pt x="13343866" y="2520026"/>
                    <a:pt x="13343866" y="2522328"/>
                  </a:cubicBezTo>
                  <a:cubicBezTo>
                    <a:pt x="13369181" y="2522328"/>
                    <a:pt x="13394496" y="2522328"/>
                    <a:pt x="13420195" y="2522328"/>
                  </a:cubicBezTo>
                  <a:close/>
                  <a:moveTo>
                    <a:pt x="2485889" y="472169"/>
                  </a:moveTo>
                  <a:cubicBezTo>
                    <a:pt x="2474766" y="472553"/>
                    <a:pt x="2464026" y="473320"/>
                    <a:pt x="2452903" y="473704"/>
                  </a:cubicBezTo>
                  <a:cubicBezTo>
                    <a:pt x="2457889" y="481758"/>
                    <a:pt x="2462875" y="489813"/>
                    <a:pt x="2467862" y="497868"/>
                  </a:cubicBezTo>
                  <a:cubicBezTo>
                    <a:pt x="2473999" y="497485"/>
                    <a:pt x="2480136" y="497101"/>
                    <a:pt x="2485889" y="496718"/>
                  </a:cubicBezTo>
                  <a:cubicBezTo>
                    <a:pt x="2485889" y="488663"/>
                    <a:pt x="2485889" y="480608"/>
                    <a:pt x="2485889" y="472169"/>
                  </a:cubicBezTo>
                  <a:close/>
                  <a:moveTo>
                    <a:pt x="11706807" y="650144"/>
                  </a:moveTo>
                  <a:cubicBezTo>
                    <a:pt x="11708342" y="654363"/>
                    <a:pt x="11709492" y="658582"/>
                    <a:pt x="11711027" y="662801"/>
                  </a:cubicBezTo>
                  <a:cubicBezTo>
                    <a:pt x="11731740" y="660884"/>
                    <a:pt x="11752452" y="658966"/>
                    <a:pt x="11773164" y="657048"/>
                  </a:cubicBezTo>
                  <a:cubicBezTo>
                    <a:pt x="11772014" y="654747"/>
                    <a:pt x="11771247" y="652445"/>
                    <a:pt x="11770096" y="650144"/>
                  </a:cubicBezTo>
                  <a:cubicBezTo>
                    <a:pt x="11749000" y="650144"/>
                    <a:pt x="11727904" y="650144"/>
                    <a:pt x="11706807" y="650144"/>
                  </a:cubicBezTo>
                  <a:close/>
                  <a:moveTo>
                    <a:pt x="6606151" y="174139"/>
                  </a:moveTo>
                  <a:cubicBezTo>
                    <a:pt x="6601932" y="174139"/>
                    <a:pt x="6597713" y="174139"/>
                    <a:pt x="6593494" y="174139"/>
                  </a:cubicBezTo>
                  <a:cubicBezTo>
                    <a:pt x="6593494" y="179125"/>
                    <a:pt x="6593494" y="184112"/>
                    <a:pt x="6593494" y="189098"/>
                  </a:cubicBezTo>
                  <a:cubicBezTo>
                    <a:pt x="6597713" y="189098"/>
                    <a:pt x="6601932" y="189098"/>
                    <a:pt x="6606151" y="189098"/>
                  </a:cubicBezTo>
                  <a:cubicBezTo>
                    <a:pt x="6606151" y="184112"/>
                    <a:pt x="6606151" y="179125"/>
                    <a:pt x="6606151" y="174139"/>
                  </a:cubicBezTo>
                  <a:close/>
                  <a:moveTo>
                    <a:pt x="12464733" y="652445"/>
                  </a:moveTo>
                  <a:cubicBezTo>
                    <a:pt x="12464733" y="653979"/>
                    <a:pt x="12464733" y="655897"/>
                    <a:pt x="12464733" y="657432"/>
                  </a:cubicBezTo>
                  <a:cubicBezTo>
                    <a:pt x="12477390" y="657432"/>
                    <a:pt x="12490049" y="657432"/>
                    <a:pt x="12503090" y="657432"/>
                  </a:cubicBezTo>
                  <a:cubicBezTo>
                    <a:pt x="12503090" y="655897"/>
                    <a:pt x="12503090" y="653979"/>
                    <a:pt x="12503090" y="652445"/>
                  </a:cubicBezTo>
                  <a:cubicBezTo>
                    <a:pt x="12490433" y="652445"/>
                    <a:pt x="12477774" y="652445"/>
                    <a:pt x="12464733" y="652445"/>
                  </a:cubicBezTo>
                  <a:close/>
                  <a:moveTo>
                    <a:pt x="1613661" y="1589113"/>
                  </a:moveTo>
                  <a:cubicBezTo>
                    <a:pt x="1613661" y="1587578"/>
                    <a:pt x="1613661" y="1585661"/>
                    <a:pt x="1613661" y="1584126"/>
                  </a:cubicBezTo>
                  <a:cubicBezTo>
                    <a:pt x="1601003" y="1584126"/>
                    <a:pt x="1588346" y="1584126"/>
                    <a:pt x="1575304" y="1584126"/>
                  </a:cubicBezTo>
                  <a:cubicBezTo>
                    <a:pt x="1575304" y="1585661"/>
                    <a:pt x="1575304" y="1587578"/>
                    <a:pt x="1575304" y="1589113"/>
                  </a:cubicBezTo>
                  <a:cubicBezTo>
                    <a:pt x="1588346" y="1589113"/>
                    <a:pt x="1601003" y="1589113"/>
                    <a:pt x="1613661" y="1589113"/>
                  </a:cubicBezTo>
                  <a:close/>
                  <a:moveTo>
                    <a:pt x="13305510" y="1456015"/>
                  </a:moveTo>
                  <a:cubicBezTo>
                    <a:pt x="13305510" y="1454481"/>
                    <a:pt x="13305510" y="1452563"/>
                    <a:pt x="13305510" y="1451029"/>
                  </a:cubicBezTo>
                  <a:cubicBezTo>
                    <a:pt x="13292851" y="1451029"/>
                    <a:pt x="13280194" y="1451029"/>
                    <a:pt x="13267153" y="1451029"/>
                  </a:cubicBezTo>
                  <a:cubicBezTo>
                    <a:pt x="13267153" y="1452563"/>
                    <a:pt x="13267153" y="1454481"/>
                    <a:pt x="13267153" y="1456015"/>
                  </a:cubicBezTo>
                  <a:cubicBezTo>
                    <a:pt x="13279810" y="1456015"/>
                    <a:pt x="13292851" y="1456015"/>
                    <a:pt x="13305510" y="1456015"/>
                  </a:cubicBezTo>
                  <a:close/>
                  <a:moveTo>
                    <a:pt x="5702087" y="287674"/>
                  </a:moveTo>
                  <a:cubicBezTo>
                    <a:pt x="5702087" y="286140"/>
                    <a:pt x="5702087" y="284222"/>
                    <a:pt x="5702087" y="282688"/>
                  </a:cubicBezTo>
                  <a:cubicBezTo>
                    <a:pt x="5689430" y="282688"/>
                    <a:pt x="5676772" y="282688"/>
                    <a:pt x="5663731" y="282688"/>
                  </a:cubicBezTo>
                  <a:cubicBezTo>
                    <a:pt x="5663731" y="284222"/>
                    <a:pt x="5663731" y="286140"/>
                    <a:pt x="5663731" y="287674"/>
                  </a:cubicBezTo>
                  <a:cubicBezTo>
                    <a:pt x="5676389" y="287674"/>
                    <a:pt x="5689430" y="287674"/>
                    <a:pt x="5702087" y="287674"/>
                  </a:cubicBezTo>
                  <a:close/>
                  <a:moveTo>
                    <a:pt x="12006372" y="287674"/>
                  </a:moveTo>
                  <a:cubicBezTo>
                    <a:pt x="12006372" y="286140"/>
                    <a:pt x="12006372" y="284222"/>
                    <a:pt x="12006372" y="282688"/>
                  </a:cubicBezTo>
                  <a:cubicBezTo>
                    <a:pt x="11993715" y="282688"/>
                    <a:pt x="11981058" y="282688"/>
                    <a:pt x="11968015" y="282688"/>
                  </a:cubicBezTo>
                  <a:cubicBezTo>
                    <a:pt x="11968015" y="284222"/>
                    <a:pt x="11968015" y="286140"/>
                    <a:pt x="11968015" y="287674"/>
                  </a:cubicBezTo>
                  <a:cubicBezTo>
                    <a:pt x="11981058" y="287674"/>
                    <a:pt x="11993715" y="287674"/>
                    <a:pt x="12006372" y="287674"/>
                  </a:cubicBezTo>
                  <a:close/>
                  <a:moveTo>
                    <a:pt x="1346316" y="953161"/>
                  </a:moveTo>
                  <a:cubicBezTo>
                    <a:pt x="1346316" y="951626"/>
                    <a:pt x="1346316" y="949709"/>
                    <a:pt x="1346316" y="948174"/>
                  </a:cubicBezTo>
                  <a:cubicBezTo>
                    <a:pt x="1333658" y="948174"/>
                    <a:pt x="1321000" y="948174"/>
                    <a:pt x="1307959" y="948174"/>
                  </a:cubicBezTo>
                  <a:cubicBezTo>
                    <a:pt x="1307959" y="949709"/>
                    <a:pt x="1307959" y="951626"/>
                    <a:pt x="1307959" y="953161"/>
                  </a:cubicBezTo>
                  <a:cubicBezTo>
                    <a:pt x="1320617" y="953161"/>
                    <a:pt x="1333658" y="953161"/>
                    <a:pt x="1346316" y="953161"/>
                  </a:cubicBezTo>
                  <a:close/>
                  <a:moveTo>
                    <a:pt x="1142259" y="1120779"/>
                  </a:moveTo>
                  <a:cubicBezTo>
                    <a:pt x="1138039" y="1120779"/>
                    <a:pt x="1133820" y="1120779"/>
                    <a:pt x="1129601" y="1120779"/>
                  </a:cubicBezTo>
                  <a:cubicBezTo>
                    <a:pt x="1129601" y="1125765"/>
                    <a:pt x="1129601" y="1130752"/>
                    <a:pt x="1129601" y="1135738"/>
                  </a:cubicBezTo>
                  <a:cubicBezTo>
                    <a:pt x="1133820" y="1135738"/>
                    <a:pt x="1138039" y="1135738"/>
                    <a:pt x="1142259" y="1135738"/>
                  </a:cubicBezTo>
                  <a:cubicBezTo>
                    <a:pt x="1142259" y="1130752"/>
                    <a:pt x="1142259" y="1125765"/>
                    <a:pt x="1142259" y="1120779"/>
                  </a:cubicBezTo>
                  <a:close/>
                  <a:moveTo>
                    <a:pt x="632883" y="1135738"/>
                  </a:moveTo>
                  <a:cubicBezTo>
                    <a:pt x="637103" y="1135738"/>
                    <a:pt x="641322" y="1135738"/>
                    <a:pt x="645541" y="1135738"/>
                  </a:cubicBezTo>
                  <a:cubicBezTo>
                    <a:pt x="645541" y="1130752"/>
                    <a:pt x="645541" y="1125765"/>
                    <a:pt x="645541" y="1120779"/>
                  </a:cubicBezTo>
                  <a:cubicBezTo>
                    <a:pt x="641322" y="1120779"/>
                    <a:pt x="637103" y="1120779"/>
                    <a:pt x="632883" y="1120779"/>
                  </a:cubicBezTo>
                  <a:cubicBezTo>
                    <a:pt x="632883" y="1125765"/>
                    <a:pt x="632883" y="1130752"/>
                    <a:pt x="632883" y="1135738"/>
                  </a:cubicBezTo>
                  <a:close/>
                  <a:moveTo>
                    <a:pt x="12464733" y="524334"/>
                  </a:moveTo>
                  <a:cubicBezTo>
                    <a:pt x="12464733" y="522800"/>
                    <a:pt x="12464733" y="520882"/>
                    <a:pt x="12464733" y="519348"/>
                  </a:cubicBezTo>
                  <a:cubicBezTo>
                    <a:pt x="12452076" y="519348"/>
                    <a:pt x="12439418" y="519348"/>
                    <a:pt x="12426377" y="519348"/>
                  </a:cubicBezTo>
                  <a:cubicBezTo>
                    <a:pt x="12426377" y="520882"/>
                    <a:pt x="12426377" y="522800"/>
                    <a:pt x="12426377" y="524334"/>
                  </a:cubicBezTo>
                  <a:cubicBezTo>
                    <a:pt x="12439418" y="524334"/>
                    <a:pt x="12452076" y="524334"/>
                    <a:pt x="12464733" y="524334"/>
                  </a:cubicBezTo>
                  <a:close/>
                  <a:moveTo>
                    <a:pt x="11548012" y="938202"/>
                  </a:moveTo>
                  <a:cubicBezTo>
                    <a:pt x="11548012" y="936667"/>
                    <a:pt x="11548012" y="934750"/>
                    <a:pt x="11548012" y="933215"/>
                  </a:cubicBezTo>
                  <a:cubicBezTo>
                    <a:pt x="11535353" y="933215"/>
                    <a:pt x="11522696" y="933215"/>
                    <a:pt x="11509655" y="933215"/>
                  </a:cubicBezTo>
                  <a:cubicBezTo>
                    <a:pt x="11509655" y="934750"/>
                    <a:pt x="11509655" y="936667"/>
                    <a:pt x="11509655" y="938202"/>
                  </a:cubicBezTo>
                  <a:cubicBezTo>
                    <a:pt x="11522312" y="938202"/>
                    <a:pt x="11534970" y="938202"/>
                    <a:pt x="11548012" y="938202"/>
                  </a:cubicBezTo>
                  <a:close/>
                  <a:moveTo>
                    <a:pt x="11636999" y="943188"/>
                  </a:moveTo>
                  <a:cubicBezTo>
                    <a:pt x="11641218" y="943188"/>
                    <a:pt x="11645438" y="943188"/>
                    <a:pt x="11649656" y="943188"/>
                  </a:cubicBezTo>
                  <a:cubicBezTo>
                    <a:pt x="11649656" y="938202"/>
                    <a:pt x="11649656" y="933215"/>
                    <a:pt x="11649656" y="928229"/>
                  </a:cubicBezTo>
                  <a:cubicBezTo>
                    <a:pt x="11645438" y="928229"/>
                    <a:pt x="11641218" y="928229"/>
                    <a:pt x="11636999" y="928229"/>
                  </a:cubicBezTo>
                  <a:cubicBezTo>
                    <a:pt x="11636999" y="933599"/>
                    <a:pt x="11636999" y="938202"/>
                    <a:pt x="11636999" y="943188"/>
                  </a:cubicBezTo>
                  <a:close/>
                  <a:moveTo>
                    <a:pt x="11725985" y="292277"/>
                  </a:moveTo>
                  <a:cubicBezTo>
                    <a:pt x="11721767" y="292277"/>
                    <a:pt x="11717547" y="292277"/>
                    <a:pt x="11713328" y="292277"/>
                  </a:cubicBezTo>
                  <a:cubicBezTo>
                    <a:pt x="11713328" y="297263"/>
                    <a:pt x="11713328" y="302250"/>
                    <a:pt x="11713328" y="307236"/>
                  </a:cubicBezTo>
                  <a:cubicBezTo>
                    <a:pt x="11717547" y="307236"/>
                    <a:pt x="11721767" y="307236"/>
                    <a:pt x="11725985" y="307236"/>
                  </a:cubicBezTo>
                  <a:cubicBezTo>
                    <a:pt x="11725985" y="302250"/>
                    <a:pt x="11725985" y="297263"/>
                    <a:pt x="11725985" y="292277"/>
                  </a:cubicBezTo>
                  <a:close/>
                  <a:moveTo>
                    <a:pt x="2607096" y="479841"/>
                  </a:moveTo>
                  <a:cubicBezTo>
                    <a:pt x="2607096" y="478306"/>
                    <a:pt x="2607096" y="476389"/>
                    <a:pt x="2607096" y="474854"/>
                  </a:cubicBezTo>
                  <a:cubicBezTo>
                    <a:pt x="2594438" y="474854"/>
                    <a:pt x="2581781" y="474854"/>
                    <a:pt x="2568739" y="474854"/>
                  </a:cubicBezTo>
                  <a:cubicBezTo>
                    <a:pt x="2568739" y="476389"/>
                    <a:pt x="2568739" y="478306"/>
                    <a:pt x="2568739" y="479841"/>
                  </a:cubicBezTo>
                  <a:cubicBezTo>
                    <a:pt x="2581781" y="479841"/>
                    <a:pt x="2594438" y="479841"/>
                    <a:pt x="2607096" y="479841"/>
                  </a:cubicBezTo>
                  <a:close/>
                  <a:moveTo>
                    <a:pt x="11445983" y="307236"/>
                  </a:moveTo>
                  <a:cubicBezTo>
                    <a:pt x="11450202" y="307236"/>
                    <a:pt x="11454421" y="307236"/>
                    <a:pt x="11458640" y="307236"/>
                  </a:cubicBezTo>
                  <a:cubicBezTo>
                    <a:pt x="11458640" y="302250"/>
                    <a:pt x="11458640" y="297263"/>
                    <a:pt x="11458640" y="292277"/>
                  </a:cubicBezTo>
                  <a:cubicBezTo>
                    <a:pt x="11454421" y="292277"/>
                    <a:pt x="11450202" y="292277"/>
                    <a:pt x="11445983" y="292277"/>
                  </a:cubicBezTo>
                  <a:cubicBezTo>
                    <a:pt x="11445983" y="297263"/>
                    <a:pt x="11445983" y="302250"/>
                    <a:pt x="11445983" y="307236"/>
                  </a:cubicBezTo>
                  <a:close/>
                  <a:moveTo>
                    <a:pt x="12337389" y="987682"/>
                  </a:moveTo>
                  <a:cubicBezTo>
                    <a:pt x="12333171" y="987682"/>
                    <a:pt x="12328951" y="987682"/>
                    <a:pt x="12324732" y="987682"/>
                  </a:cubicBezTo>
                  <a:cubicBezTo>
                    <a:pt x="12324732" y="992668"/>
                    <a:pt x="12324732" y="997654"/>
                    <a:pt x="12324732" y="1002641"/>
                  </a:cubicBezTo>
                  <a:cubicBezTo>
                    <a:pt x="12328951" y="1002641"/>
                    <a:pt x="12333171" y="1002641"/>
                    <a:pt x="12337389" y="1002641"/>
                  </a:cubicBezTo>
                  <a:cubicBezTo>
                    <a:pt x="12337389" y="997654"/>
                    <a:pt x="12337389" y="992668"/>
                    <a:pt x="12337389" y="987682"/>
                  </a:cubicBezTo>
                  <a:close/>
                  <a:moveTo>
                    <a:pt x="10592549" y="982695"/>
                  </a:moveTo>
                  <a:cubicBezTo>
                    <a:pt x="10592549" y="981161"/>
                    <a:pt x="10592549" y="979243"/>
                    <a:pt x="10592549" y="977709"/>
                  </a:cubicBezTo>
                  <a:cubicBezTo>
                    <a:pt x="10579892" y="977709"/>
                    <a:pt x="10567234" y="977709"/>
                    <a:pt x="10554193" y="977709"/>
                  </a:cubicBezTo>
                  <a:cubicBezTo>
                    <a:pt x="10554193" y="979243"/>
                    <a:pt x="10554193" y="981161"/>
                    <a:pt x="10554193" y="982695"/>
                  </a:cubicBezTo>
                  <a:cubicBezTo>
                    <a:pt x="10567234" y="982695"/>
                    <a:pt x="10579892" y="982695"/>
                    <a:pt x="10592549" y="982695"/>
                  </a:cubicBezTo>
                  <a:close/>
                  <a:moveTo>
                    <a:pt x="4377252" y="307236"/>
                  </a:moveTo>
                  <a:cubicBezTo>
                    <a:pt x="4381471" y="307236"/>
                    <a:pt x="4385690" y="307236"/>
                    <a:pt x="4389909" y="307236"/>
                  </a:cubicBezTo>
                  <a:cubicBezTo>
                    <a:pt x="4389909" y="302250"/>
                    <a:pt x="4389909" y="297263"/>
                    <a:pt x="4389909" y="292277"/>
                  </a:cubicBezTo>
                  <a:cubicBezTo>
                    <a:pt x="4385690" y="292277"/>
                    <a:pt x="4381471" y="292277"/>
                    <a:pt x="4377252" y="292277"/>
                  </a:cubicBezTo>
                  <a:cubicBezTo>
                    <a:pt x="4377252" y="297263"/>
                    <a:pt x="4377252" y="302250"/>
                    <a:pt x="4377252" y="307236"/>
                  </a:cubicBezTo>
                  <a:close/>
                  <a:moveTo>
                    <a:pt x="10974580" y="741049"/>
                  </a:moveTo>
                  <a:cubicBezTo>
                    <a:pt x="10974580" y="742583"/>
                    <a:pt x="10974580" y="744501"/>
                    <a:pt x="10974580" y="746035"/>
                  </a:cubicBezTo>
                  <a:cubicBezTo>
                    <a:pt x="10987239" y="746035"/>
                    <a:pt x="10999896" y="746035"/>
                    <a:pt x="11012937" y="746035"/>
                  </a:cubicBezTo>
                  <a:cubicBezTo>
                    <a:pt x="11012937" y="744501"/>
                    <a:pt x="11012937" y="742583"/>
                    <a:pt x="11012937" y="741049"/>
                  </a:cubicBezTo>
                  <a:cubicBezTo>
                    <a:pt x="11000280" y="741049"/>
                    <a:pt x="10987622" y="741049"/>
                    <a:pt x="10974580" y="741049"/>
                  </a:cubicBezTo>
                  <a:close/>
                  <a:moveTo>
                    <a:pt x="2772796" y="203673"/>
                  </a:moveTo>
                  <a:cubicBezTo>
                    <a:pt x="2777015" y="203673"/>
                    <a:pt x="2781235" y="203673"/>
                    <a:pt x="2785454" y="203673"/>
                  </a:cubicBezTo>
                  <a:cubicBezTo>
                    <a:pt x="2785454" y="198687"/>
                    <a:pt x="2785454" y="193701"/>
                    <a:pt x="2785454" y="188714"/>
                  </a:cubicBezTo>
                  <a:cubicBezTo>
                    <a:pt x="2781235" y="188714"/>
                    <a:pt x="2777015" y="188714"/>
                    <a:pt x="2772796" y="188714"/>
                  </a:cubicBezTo>
                  <a:cubicBezTo>
                    <a:pt x="2772796" y="193701"/>
                    <a:pt x="2772796" y="198687"/>
                    <a:pt x="2772796" y="203673"/>
                  </a:cubicBezTo>
                  <a:close/>
                  <a:moveTo>
                    <a:pt x="9293413" y="193701"/>
                  </a:moveTo>
                  <a:cubicBezTo>
                    <a:pt x="9293413" y="195235"/>
                    <a:pt x="9293413" y="197153"/>
                    <a:pt x="9293413" y="198687"/>
                  </a:cubicBezTo>
                  <a:cubicBezTo>
                    <a:pt x="9306070" y="198687"/>
                    <a:pt x="9318728" y="198687"/>
                    <a:pt x="9331769" y="198687"/>
                  </a:cubicBezTo>
                  <a:cubicBezTo>
                    <a:pt x="9331769" y="197153"/>
                    <a:pt x="9331769" y="195235"/>
                    <a:pt x="9331769" y="193701"/>
                  </a:cubicBezTo>
                  <a:cubicBezTo>
                    <a:pt x="9319111" y="193701"/>
                    <a:pt x="9306454" y="193701"/>
                    <a:pt x="9293413" y="193701"/>
                  </a:cubicBezTo>
                  <a:close/>
                  <a:moveTo>
                    <a:pt x="4670296" y="223619"/>
                  </a:moveTo>
                  <a:cubicBezTo>
                    <a:pt x="4670296" y="225153"/>
                    <a:pt x="4670296" y="227071"/>
                    <a:pt x="4670296" y="228605"/>
                  </a:cubicBezTo>
                  <a:cubicBezTo>
                    <a:pt x="4682953" y="228605"/>
                    <a:pt x="4695611" y="228605"/>
                    <a:pt x="4708652" y="228605"/>
                  </a:cubicBezTo>
                  <a:cubicBezTo>
                    <a:pt x="4708652" y="227071"/>
                    <a:pt x="4708652" y="225153"/>
                    <a:pt x="4708652" y="223619"/>
                  </a:cubicBezTo>
                  <a:cubicBezTo>
                    <a:pt x="4695995" y="223619"/>
                    <a:pt x="4682953" y="223619"/>
                    <a:pt x="4670296" y="223619"/>
                  </a:cubicBezTo>
                  <a:close/>
                  <a:moveTo>
                    <a:pt x="11777000" y="918640"/>
                  </a:moveTo>
                  <a:cubicBezTo>
                    <a:pt x="11777000" y="920174"/>
                    <a:pt x="11777000" y="922092"/>
                    <a:pt x="11777000" y="923626"/>
                  </a:cubicBezTo>
                  <a:cubicBezTo>
                    <a:pt x="11789657" y="923626"/>
                    <a:pt x="11802316" y="923626"/>
                    <a:pt x="11815357" y="923626"/>
                  </a:cubicBezTo>
                  <a:cubicBezTo>
                    <a:pt x="11815357" y="922092"/>
                    <a:pt x="11815357" y="920174"/>
                    <a:pt x="11815357" y="918640"/>
                  </a:cubicBezTo>
                  <a:cubicBezTo>
                    <a:pt x="11802699" y="918640"/>
                    <a:pt x="11790041" y="918640"/>
                    <a:pt x="11777000" y="918640"/>
                  </a:cubicBezTo>
                  <a:close/>
                  <a:moveTo>
                    <a:pt x="4721310" y="262742"/>
                  </a:moveTo>
                  <a:cubicBezTo>
                    <a:pt x="4725529" y="262742"/>
                    <a:pt x="4729748" y="262742"/>
                    <a:pt x="4733967" y="262742"/>
                  </a:cubicBezTo>
                  <a:cubicBezTo>
                    <a:pt x="4733967" y="257756"/>
                    <a:pt x="4733967" y="252770"/>
                    <a:pt x="4733967" y="247783"/>
                  </a:cubicBezTo>
                  <a:cubicBezTo>
                    <a:pt x="4729748" y="247783"/>
                    <a:pt x="4725529" y="247783"/>
                    <a:pt x="4721310" y="247783"/>
                  </a:cubicBezTo>
                  <a:cubicBezTo>
                    <a:pt x="4721310" y="253153"/>
                    <a:pt x="4721310" y="258140"/>
                    <a:pt x="4721310" y="262742"/>
                  </a:cubicBezTo>
                  <a:close/>
                  <a:moveTo>
                    <a:pt x="2912798" y="2678823"/>
                  </a:moveTo>
                  <a:cubicBezTo>
                    <a:pt x="2912798" y="2680357"/>
                    <a:pt x="2912798" y="2682275"/>
                    <a:pt x="2912798" y="2683809"/>
                  </a:cubicBezTo>
                  <a:cubicBezTo>
                    <a:pt x="2925455" y="2683809"/>
                    <a:pt x="2938113" y="2683809"/>
                    <a:pt x="2951154" y="2683809"/>
                  </a:cubicBezTo>
                  <a:cubicBezTo>
                    <a:pt x="2951154" y="2682275"/>
                    <a:pt x="2951154" y="2680357"/>
                    <a:pt x="2951154" y="2678823"/>
                  </a:cubicBezTo>
                  <a:cubicBezTo>
                    <a:pt x="2938113" y="2678823"/>
                    <a:pt x="2925455" y="2678823"/>
                    <a:pt x="2912798" y="2678823"/>
                  </a:cubicBezTo>
                  <a:close/>
                  <a:moveTo>
                    <a:pt x="3256473" y="2683809"/>
                  </a:moveTo>
                  <a:cubicBezTo>
                    <a:pt x="3256473" y="2682275"/>
                    <a:pt x="3256473" y="2680357"/>
                    <a:pt x="3256473" y="2678823"/>
                  </a:cubicBezTo>
                  <a:cubicBezTo>
                    <a:pt x="3243815" y="2678823"/>
                    <a:pt x="3231157" y="2678823"/>
                    <a:pt x="3218116" y="2678823"/>
                  </a:cubicBezTo>
                  <a:cubicBezTo>
                    <a:pt x="3218116" y="2680357"/>
                    <a:pt x="3218116" y="2682275"/>
                    <a:pt x="3218116" y="2683809"/>
                  </a:cubicBezTo>
                  <a:cubicBezTo>
                    <a:pt x="3231157" y="2683809"/>
                    <a:pt x="3243815" y="2683809"/>
                    <a:pt x="3256473" y="2683809"/>
                  </a:cubicBezTo>
                  <a:close/>
                  <a:moveTo>
                    <a:pt x="12439418" y="2688795"/>
                  </a:moveTo>
                  <a:cubicBezTo>
                    <a:pt x="12443638" y="2688795"/>
                    <a:pt x="12447856" y="2688795"/>
                    <a:pt x="12452076" y="2688795"/>
                  </a:cubicBezTo>
                  <a:cubicBezTo>
                    <a:pt x="12452076" y="2683809"/>
                    <a:pt x="12452076" y="2678823"/>
                    <a:pt x="12452076" y="2673836"/>
                  </a:cubicBezTo>
                  <a:cubicBezTo>
                    <a:pt x="12447856" y="2673836"/>
                    <a:pt x="12443638" y="2673836"/>
                    <a:pt x="12439418" y="2673836"/>
                  </a:cubicBezTo>
                  <a:cubicBezTo>
                    <a:pt x="12439418" y="2678823"/>
                    <a:pt x="12439418" y="2683809"/>
                    <a:pt x="12439418" y="2688795"/>
                  </a:cubicBezTo>
                  <a:close/>
                  <a:moveTo>
                    <a:pt x="11981058" y="2703371"/>
                  </a:moveTo>
                  <a:cubicBezTo>
                    <a:pt x="11985276" y="2703371"/>
                    <a:pt x="11989496" y="2703371"/>
                    <a:pt x="11993715" y="2703371"/>
                  </a:cubicBezTo>
                  <a:cubicBezTo>
                    <a:pt x="11993715" y="2698384"/>
                    <a:pt x="11993715" y="2693398"/>
                    <a:pt x="11993715" y="2688412"/>
                  </a:cubicBezTo>
                  <a:cubicBezTo>
                    <a:pt x="11989496" y="2688412"/>
                    <a:pt x="11985276" y="2688412"/>
                    <a:pt x="11981058" y="2688412"/>
                  </a:cubicBezTo>
                  <a:cubicBezTo>
                    <a:pt x="11981058" y="2693782"/>
                    <a:pt x="11981058" y="2698384"/>
                    <a:pt x="11981058" y="2703371"/>
                  </a:cubicBezTo>
                  <a:close/>
                  <a:moveTo>
                    <a:pt x="11484340" y="2866386"/>
                  </a:moveTo>
                  <a:cubicBezTo>
                    <a:pt x="11488558" y="2866386"/>
                    <a:pt x="11492778" y="2866386"/>
                    <a:pt x="11496997" y="2866386"/>
                  </a:cubicBezTo>
                  <a:cubicBezTo>
                    <a:pt x="11496997" y="2861400"/>
                    <a:pt x="11496997" y="2856414"/>
                    <a:pt x="11496997" y="2851427"/>
                  </a:cubicBezTo>
                  <a:cubicBezTo>
                    <a:pt x="11492778" y="2851427"/>
                    <a:pt x="11488558" y="2851427"/>
                    <a:pt x="11484340" y="2851427"/>
                  </a:cubicBezTo>
                  <a:cubicBezTo>
                    <a:pt x="11484340" y="2856414"/>
                    <a:pt x="11484340" y="2861400"/>
                    <a:pt x="11484340" y="2866386"/>
                  </a:cubicBezTo>
                  <a:close/>
                  <a:moveTo>
                    <a:pt x="14451603" y="2875975"/>
                  </a:moveTo>
                  <a:cubicBezTo>
                    <a:pt x="14451603" y="2874441"/>
                    <a:pt x="14451603" y="2872523"/>
                    <a:pt x="14451603" y="2870989"/>
                  </a:cubicBezTo>
                  <a:cubicBezTo>
                    <a:pt x="14438946" y="2870989"/>
                    <a:pt x="14426289" y="2870989"/>
                    <a:pt x="14413246" y="2870989"/>
                  </a:cubicBezTo>
                  <a:cubicBezTo>
                    <a:pt x="14413246" y="2872523"/>
                    <a:pt x="14413246" y="2874441"/>
                    <a:pt x="14413246" y="2875975"/>
                  </a:cubicBezTo>
                  <a:cubicBezTo>
                    <a:pt x="14426289" y="2875975"/>
                    <a:pt x="14438946" y="2875975"/>
                    <a:pt x="14451603" y="2875975"/>
                  </a:cubicBezTo>
                  <a:close/>
                  <a:moveTo>
                    <a:pt x="3269514" y="2925455"/>
                  </a:moveTo>
                  <a:cubicBezTo>
                    <a:pt x="3273733" y="2925455"/>
                    <a:pt x="3277952" y="2925455"/>
                    <a:pt x="3282171" y="2925455"/>
                  </a:cubicBezTo>
                  <a:cubicBezTo>
                    <a:pt x="3282171" y="2920469"/>
                    <a:pt x="3282171" y="2915483"/>
                    <a:pt x="3282171" y="2910496"/>
                  </a:cubicBezTo>
                  <a:cubicBezTo>
                    <a:pt x="3277952" y="2910496"/>
                    <a:pt x="3273733" y="2910496"/>
                    <a:pt x="3269514" y="2910496"/>
                  </a:cubicBezTo>
                  <a:cubicBezTo>
                    <a:pt x="3269514" y="2915483"/>
                    <a:pt x="3269514" y="2920469"/>
                    <a:pt x="3269514" y="2925455"/>
                  </a:cubicBezTo>
                  <a:close/>
                  <a:moveTo>
                    <a:pt x="4428266" y="2969565"/>
                  </a:moveTo>
                  <a:cubicBezTo>
                    <a:pt x="4424047" y="2969565"/>
                    <a:pt x="4419827" y="2969565"/>
                    <a:pt x="4415608" y="2969565"/>
                  </a:cubicBezTo>
                  <a:cubicBezTo>
                    <a:pt x="4415608" y="2974552"/>
                    <a:pt x="4415608" y="2979538"/>
                    <a:pt x="4415608" y="2984524"/>
                  </a:cubicBezTo>
                  <a:cubicBezTo>
                    <a:pt x="4419827" y="2984524"/>
                    <a:pt x="4424047" y="2984524"/>
                    <a:pt x="4428266" y="2984524"/>
                  </a:cubicBezTo>
                  <a:cubicBezTo>
                    <a:pt x="4428266" y="2979538"/>
                    <a:pt x="4428266" y="2974552"/>
                    <a:pt x="4428266" y="2969565"/>
                  </a:cubicBezTo>
                  <a:close/>
                  <a:moveTo>
                    <a:pt x="14031599" y="1973829"/>
                  </a:moveTo>
                  <a:cubicBezTo>
                    <a:pt x="14031599" y="1972295"/>
                    <a:pt x="14031599" y="1970377"/>
                    <a:pt x="14031599" y="1968843"/>
                  </a:cubicBezTo>
                  <a:cubicBezTo>
                    <a:pt x="14018941" y="1968843"/>
                    <a:pt x="14006284" y="1968843"/>
                    <a:pt x="13993243" y="1968843"/>
                  </a:cubicBezTo>
                  <a:cubicBezTo>
                    <a:pt x="13993243" y="1970377"/>
                    <a:pt x="13993243" y="1972295"/>
                    <a:pt x="13993243" y="1973829"/>
                  </a:cubicBezTo>
                  <a:cubicBezTo>
                    <a:pt x="14005900" y="1973829"/>
                    <a:pt x="14018558" y="1973829"/>
                    <a:pt x="14031599" y="1973829"/>
                  </a:cubicBezTo>
                  <a:close/>
                  <a:moveTo>
                    <a:pt x="1498975" y="2165995"/>
                  </a:moveTo>
                  <a:cubicBezTo>
                    <a:pt x="1498975" y="2164461"/>
                    <a:pt x="1498975" y="2162543"/>
                    <a:pt x="1498975" y="2161009"/>
                  </a:cubicBezTo>
                  <a:cubicBezTo>
                    <a:pt x="1486317" y="2161009"/>
                    <a:pt x="1473659" y="2161009"/>
                    <a:pt x="1460618" y="2161009"/>
                  </a:cubicBezTo>
                  <a:cubicBezTo>
                    <a:pt x="1460618" y="2162543"/>
                    <a:pt x="1460618" y="2164461"/>
                    <a:pt x="1460618" y="2165995"/>
                  </a:cubicBezTo>
                  <a:cubicBezTo>
                    <a:pt x="1473659" y="2165995"/>
                    <a:pt x="1486317" y="2165995"/>
                    <a:pt x="1498975" y="2165995"/>
                  </a:cubicBezTo>
                  <a:close/>
                  <a:moveTo>
                    <a:pt x="13241838" y="2348572"/>
                  </a:moveTo>
                  <a:cubicBezTo>
                    <a:pt x="13246056" y="2348572"/>
                    <a:pt x="13250276" y="2348572"/>
                    <a:pt x="13254495" y="2348572"/>
                  </a:cubicBezTo>
                  <a:cubicBezTo>
                    <a:pt x="13254495" y="2343586"/>
                    <a:pt x="13254495" y="2338600"/>
                    <a:pt x="13254495" y="2333613"/>
                  </a:cubicBezTo>
                  <a:cubicBezTo>
                    <a:pt x="13250276" y="2333613"/>
                    <a:pt x="13246056" y="2333613"/>
                    <a:pt x="13241838" y="2333613"/>
                  </a:cubicBezTo>
                  <a:cubicBezTo>
                    <a:pt x="13241838" y="2338600"/>
                    <a:pt x="13241838" y="2343586"/>
                    <a:pt x="13241838" y="2348572"/>
                  </a:cubicBezTo>
                  <a:close/>
                  <a:moveTo>
                    <a:pt x="14387932" y="2393066"/>
                  </a:moveTo>
                  <a:cubicBezTo>
                    <a:pt x="14392151" y="2393066"/>
                    <a:pt x="14396371" y="2393066"/>
                    <a:pt x="14400589" y="2393066"/>
                  </a:cubicBezTo>
                  <a:cubicBezTo>
                    <a:pt x="14400589" y="2388080"/>
                    <a:pt x="14400589" y="2383093"/>
                    <a:pt x="14400589" y="2378107"/>
                  </a:cubicBezTo>
                  <a:cubicBezTo>
                    <a:pt x="14396371" y="2378107"/>
                    <a:pt x="14392151" y="2378107"/>
                    <a:pt x="14387932" y="2378107"/>
                  </a:cubicBezTo>
                  <a:cubicBezTo>
                    <a:pt x="14387932" y="2383093"/>
                    <a:pt x="14387932" y="2388080"/>
                    <a:pt x="14387932" y="2393066"/>
                  </a:cubicBezTo>
                  <a:close/>
                  <a:moveTo>
                    <a:pt x="12770435" y="2580246"/>
                  </a:moveTo>
                  <a:cubicBezTo>
                    <a:pt x="12770435" y="2578712"/>
                    <a:pt x="12770435" y="2576794"/>
                    <a:pt x="12770435" y="2575260"/>
                  </a:cubicBezTo>
                  <a:cubicBezTo>
                    <a:pt x="12757778" y="2575260"/>
                    <a:pt x="12745120" y="2575260"/>
                    <a:pt x="12732079" y="2575260"/>
                  </a:cubicBezTo>
                  <a:cubicBezTo>
                    <a:pt x="12732079" y="2576794"/>
                    <a:pt x="12732079" y="2578712"/>
                    <a:pt x="12732079" y="2580246"/>
                  </a:cubicBezTo>
                  <a:cubicBezTo>
                    <a:pt x="12745120" y="2580246"/>
                    <a:pt x="12757778" y="2580246"/>
                    <a:pt x="12770435" y="2580246"/>
                  </a:cubicBezTo>
                  <a:close/>
                  <a:moveTo>
                    <a:pt x="6580836" y="3201623"/>
                  </a:moveTo>
                  <a:cubicBezTo>
                    <a:pt x="6580836" y="3200088"/>
                    <a:pt x="6580836" y="3198170"/>
                    <a:pt x="6580836" y="3196636"/>
                  </a:cubicBezTo>
                  <a:cubicBezTo>
                    <a:pt x="6568179" y="3196636"/>
                    <a:pt x="6555521" y="3196636"/>
                    <a:pt x="6542480" y="3196636"/>
                  </a:cubicBezTo>
                  <a:cubicBezTo>
                    <a:pt x="6542480" y="3198170"/>
                    <a:pt x="6542480" y="3200088"/>
                    <a:pt x="6542480" y="3201623"/>
                  </a:cubicBezTo>
                  <a:cubicBezTo>
                    <a:pt x="6555138" y="3201623"/>
                    <a:pt x="6568179" y="3201623"/>
                    <a:pt x="6580836" y="3201623"/>
                  </a:cubicBezTo>
                  <a:close/>
                  <a:moveTo>
                    <a:pt x="6708180" y="3206609"/>
                  </a:moveTo>
                  <a:cubicBezTo>
                    <a:pt x="6712399" y="3206609"/>
                    <a:pt x="6716618" y="3206609"/>
                    <a:pt x="6720838" y="3206609"/>
                  </a:cubicBezTo>
                  <a:cubicBezTo>
                    <a:pt x="6720838" y="3201623"/>
                    <a:pt x="6720838" y="3196636"/>
                    <a:pt x="6720838" y="3191650"/>
                  </a:cubicBezTo>
                  <a:cubicBezTo>
                    <a:pt x="6716618" y="3191650"/>
                    <a:pt x="6712399" y="3191650"/>
                    <a:pt x="6708180" y="3191650"/>
                  </a:cubicBezTo>
                  <a:cubicBezTo>
                    <a:pt x="6708180" y="3196636"/>
                    <a:pt x="6708180" y="3201623"/>
                    <a:pt x="6708180" y="3206609"/>
                  </a:cubicBezTo>
                  <a:close/>
                  <a:moveTo>
                    <a:pt x="1244287" y="1786265"/>
                  </a:moveTo>
                  <a:cubicBezTo>
                    <a:pt x="1248506" y="1786265"/>
                    <a:pt x="1252726" y="1786265"/>
                    <a:pt x="1256945" y="1786265"/>
                  </a:cubicBezTo>
                  <a:cubicBezTo>
                    <a:pt x="1256945" y="1781279"/>
                    <a:pt x="1256945" y="1776293"/>
                    <a:pt x="1256945" y="1771306"/>
                  </a:cubicBezTo>
                  <a:cubicBezTo>
                    <a:pt x="1252726" y="1771306"/>
                    <a:pt x="1248506" y="1771306"/>
                    <a:pt x="1244287" y="1771306"/>
                  </a:cubicBezTo>
                  <a:cubicBezTo>
                    <a:pt x="1244287" y="1776676"/>
                    <a:pt x="1244287" y="1781663"/>
                    <a:pt x="1244287" y="1786265"/>
                  </a:cubicBezTo>
                  <a:close/>
                </a:path>
              </a:pathLst>
            </a:custGeom>
            <a:grpFill/>
            <a:ln w="38333"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C2488E1C-B3A0-43A5-8637-7C7EBC0452DF}"/>
                </a:ext>
              </a:extLst>
            </p:cNvPr>
            <p:cNvSpPr/>
            <p:nvPr/>
          </p:nvSpPr>
          <p:spPr>
            <a:xfrm>
              <a:off x="7390097" y="9870055"/>
              <a:ext cx="4505745" cy="193317"/>
            </a:xfrm>
            <a:custGeom>
              <a:avLst/>
              <a:gdLst>
                <a:gd name="connsiteX0" fmla="*/ 422306 w 4505745"/>
                <a:gd name="connsiteY0" fmla="*/ 115453 h 193317"/>
                <a:gd name="connsiteX1" fmla="*/ 420388 w 4505745"/>
                <a:gd name="connsiteY1" fmla="*/ 73261 h 193317"/>
                <a:gd name="connsiteX2" fmla="*/ 488663 w 4505745"/>
                <a:gd name="connsiteY2" fmla="*/ 73261 h 193317"/>
                <a:gd name="connsiteX3" fmla="*/ 505923 w 4505745"/>
                <a:gd name="connsiteY3" fmla="*/ 118905 h 193317"/>
                <a:gd name="connsiteX4" fmla="*/ 577650 w 4505745"/>
                <a:gd name="connsiteY4" fmla="*/ 74795 h 193317"/>
                <a:gd name="connsiteX5" fmla="*/ 756392 w 4505745"/>
                <a:gd name="connsiteY5" fmla="*/ 74795 h 193317"/>
                <a:gd name="connsiteX6" fmla="*/ 770967 w 4505745"/>
                <a:gd name="connsiteY6" fmla="*/ 128494 h 193317"/>
                <a:gd name="connsiteX7" fmla="*/ 913654 w 4505745"/>
                <a:gd name="connsiteY7" fmla="*/ 128494 h 193317"/>
                <a:gd name="connsiteX8" fmla="*/ 913654 w 4505745"/>
                <a:gd name="connsiteY8" fmla="*/ 106631 h 193317"/>
                <a:gd name="connsiteX9" fmla="*/ 843078 w 4505745"/>
                <a:gd name="connsiteY9" fmla="*/ 96658 h 193317"/>
                <a:gd name="connsiteX10" fmla="*/ 843078 w 4505745"/>
                <a:gd name="connsiteY10" fmla="*/ 64439 h 193317"/>
                <a:gd name="connsiteX11" fmla="*/ 986531 w 4505745"/>
                <a:gd name="connsiteY11" fmla="*/ 45261 h 193317"/>
                <a:gd name="connsiteX12" fmla="*/ 1184835 w 4505745"/>
                <a:gd name="connsiteY12" fmla="*/ 63288 h 193317"/>
                <a:gd name="connsiteX13" fmla="*/ 1205164 w 4505745"/>
                <a:gd name="connsiteY13" fmla="*/ 107399 h 193317"/>
                <a:gd name="connsiteX14" fmla="*/ 1106203 w 4505745"/>
                <a:gd name="connsiteY14" fmla="*/ 102029 h 193317"/>
                <a:gd name="connsiteX15" fmla="*/ 999956 w 4505745"/>
                <a:gd name="connsiteY15" fmla="*/ 82467 h 193317"/>
                <a:gd name="connsiteX16" fmla="*/ 1080505 w 4505745"/>
                <a:gd name="connsiteY16" fmla="*/ 128111 h 193317"/>
                <a:gd name="connsiteX17" fmla="*/ 1205547 w 4505745"/>
                <a:gd name="connsiteY17" fmla="*/ 107782 h 193317"/>
                <a:gd name="connsiteX18" fmla="*/ 1274589 w 4505745"/>
                <a:gd name="connsiteY18" fmla="*/ 44877 h 193317"/>
                <a:gd name="connsiteX19" fmla="*/ 1390426 w 4505745"/>
                <a:gd name="connsiteY19" fmla="*/ 44494 h 193317"/>
                <a:gd name="connsiteX20" fmla="*/ 1462152 w 4505745"/>
                <a:gd name="connsiteY20" fmla="*/ 60603 h 193317"/>
                <a:gd name="connsiteX21" fmla="*/ 1516619 w 4505745"/>
                <a:gd name="connsiteY21" fmla="*/ 41042 h 193317"/>
                <a:gd name="connsiteX22" fmla="*/ 1781279 w 4505745"/>
                <a:gd name="connsiteY22" fmla="*/ 57918 h 193317"/>
                <a:gd name="connsiteX23" fmla="*/ 2040953 w 4505745"/>
                <a:gd name="connsiteY23" fmla="*/ 57918 h 193317"/>
                <a:gd name="connsiteX24" fmla="*/ 2135311 w 4505745"/>
                <a:gd name="connsiteY24" fmla="*/ 111618 h 193317"/>
                <a:gd name="connsiteX25" fmla="*/ 2135311 w 4505745"/>
                <a:gd name="connsiteY25" fmla="*/ 57918 h 193317"/>
                <a:gd name="connsiteX26" fmla="*/ 2511588 w 4505745"/>
                <a:gd name="connsiteY26" fmla="*/ 68658 h 193317"/>
                <a:gd name="connsiteX27" fmla="*/ 2580630 w 4505745"/>
                <a:gd name="connsiteY27" fmla="*/ 43343 h 193317"/>
                <a:gd name="connsiteX28" fmla="*/ 2704522 w 4505745"/>
                <a:gd name="connsiteY28" fmla="*/ 43343 h 193317"/>
                <a:gd name="connsiteX29" fmla="*/ 2769727 w 4505745"/>
                <a:gd name="connsiteY29" fmla="*/ 84001 h 193317"/>
                <a:gd name="connsiteX30" fmla="*/ 2788906 w 4505745"/>
                <a:gd name="connsiteY30" fmla="*/ 78631 h 193317"/>
                <a:gd name="connsiteX31" fmla="*/ 2984908 w 4505745"/>
                <a:gd name="connsiteY31" fmla="*/ 29151 h 193317"/>
                <a:gd name="connsiteX32" fmla="*/ 3110718 w 4505745"/>
                <a:gd name="connsiteY32" fmla="*/ 29151 h 193317"/>
                <a:gd name="connsiteX33" fmla="*/ 3278720 w 4505745"/>
                <a:gd name="connsiteY33" fmla="*/ 42576 h 193317"/>
                <a:gd name="connsiteX34" fmla="*/ 3682998 w 4505745"/>
                <a:gd name="connsiteY34" fmla="*/ 27233 h 193317"/>
                <a:gd name="connsiteX35" fmla="*/ 3793848 w 4505745"/>
                <a:gd name="connsiteY35" fmla="*/ 12658 h 193317"/>
                <a:gd name="connsiteX36" fmla="*/ 3850232 w 4505745"/>
                <a:gd name="connsiteY36" fmla="*/ 29534 h 193317"/>
                <a:gd name="connsiteX37" fmla="*/ 3918123 w 4505745"/>
                <a:gd name="connsiteY37" fmla="*/ 17644 h 193317"/>
                <a:gd name="connsiteX38" fmla="*/ 4039714 w 4505745"/>
                <a:gd name="connsiteY38" fmla="*/ 16110 h 193317"/>
                <a:gd name="connsiteX39" fmla="*/ 4183551 w 4505745"/>
                <a:gd name="connsiteY39" fmla="*/ 13425 h 193317"/>
                <a:gd name="connsiteX40" fmla="*/ 4304374 w 4505745"/>
                <a:gd name="connsiteY40" fmla="*/ 11890 h 193317"/>
                <a:gd name="connsiteX41" fmla="*/ 4457416 w 4505745"/>
                <a:gd name="connsiteY41" fmla="*/ 0 h 193317"/>
                <a:gd name="connsiteX42" fmla="*/ 4505746 w 4505745"/>
                <a:gd name="connsiteY42" fmla="*/ 80165 h 193317"/>
                <a:gd name="connsiteX43" fmla="*/ 4323552 w 4505745"/>
                <a:gd name="connsiteY43" fmla="*/ 106631 h 193317"/>
                <a:gd name="connsiteX44" fmla="*/ 4149030 w 4505745"/>
                <a:gd name="connsiteY44" fmla="*/ 132714 h 193317"/>
                <a:gd name="connsiteX45" fmla="*/ 4109906 w 4505745"/>
                <a:gd name="connsiteY45" fmla="*/ 117755 h 193317"/>
                <a:gd name="connsiteX46" fmla="*/ 4015549 w 4505745"/>
                <a:gd name="connsiteY46" fmla="*/ 150741 h 193317"/>
                <a:gd name="connsiteX47" fmla="*/ 3952645 w 4505745"/>
                <a:gd name="connsiteY47" fmla="*/ 132330 h 193317"/>
                <a:gd name="connsiteX48" fmla="*/ 3928096 w 4505745"/>
                <a:gd name="connsiteY48" fmla="*/ 141919 h 193317"/>
                <a:gd name="connsiteX49" fmla="*/ 3579051 w 4505745"/>
                <a:gd name="connsiteY49" fmla="*/ 161097 h 193317"/>
                <a:gd name="connsiteX50" fmla="*/ 3348529 w 4505745"/>
                <a:gd name="connsiteY50" fmla="*/ 133864 h 193317"/>
                <a:gd name="connsiteX51" fmla="*/ 3194719 w 4505745"/>
                <a:gd name="connsiteY51" fmla="*/ 174139 h 193317"/>
                <a:gd name="connsiteX52" fmla="*/ 3078499 w 4505745"/>
                <a:gd name="connsiteY52" fmla="*/ 175673 h 193317"/>
                <a:gd name="connsiteX53" fmla="*/ 2842989 w 4505745"/>
                <a:gd name="connsiteY53" fmla="*/ 145755 h 193317"/>
                <a:gd name="connsiteX54" fmla="*/ 2649672 w 4505745"/>
                <a:gd name="connsiteY54" fmla="*/ 135782 h 193317"/>
                <a:gd name="connsiteX55" fmla="*/ 2619370 w 4505745"/>
                <a:gd name="connsiteY55" fmla="*/ 163399 h 193317"/>
                <a:gd name="connsiteX56" fmla="*/ 2538437 w 4505745"/>
                <a:gd name="connsiteY56" fmla="*/ 149974 h 193317"/>
                <a:gd name="connsiteX57" fmla="*/ 2478601 w 4505745"/>
                <a:gd name="connsiteY57" fmla="*/ 165700 h 193317"/>
                <a:gd name="connsiteX58" fmla="*/ 2398436 w 4505745"/>
                <a:gd name="connsiteY58" fmla="*/ 135782 h 193317"/>
                <a:gd name="connsiteX59" fmla="*/ 2277997 w 4505745"/>
                <a:gd name="connsiteY59" fmla="*/ 149974 h 193317"/>
                <a:gd name="connsiteX60" fmla="*/ 2188626 w 4505745"/>
                <a:gd name="connsiteY60" fmla="*/ 100111 h 193317"/>
                <a:gd name="connsiteX61" fmla="*/ 2008350 w 4505745"/>
                <a:gd name="connsiteY61" fmla="*/ 185262 h 193317"/>
                <a:gd name="connsiteX62" fmla="*/ 1903253 w 4505745"/>
                <a:gd name="connsiteY62" fmla="*/ 177591 h 193317"/>
                <a:gd name="connsiteX63" fmla="*/ 1707251 w 4505745"/>
                <a:gd name="connsiteY63" fmla="*/ 174522 h 193317"/>
                <a:gd name="connsiteX64" fmla="*/ 1654703 w 4505745"/>
                <a:gd name="connsiteY64" fmla="*/ 193317 h 193317"/>
                <a:gd name="connsiteX65" fmla="*/ 1422645 w 4505745"/>
                <a:gd name="connsiteY65" fmla="*/ 192933 h 193317"/>
                <a:gd name="connsiteX66" fmla="*/ 1262699 w 4505745"/>
                <a:gd name="connsiteY66" fmla="*/ 160714 h 193317"/>
                <a:gd name="connsiteX67" fmla="*/ 1103519 w 4505745"/>
                <a:gd name="connsiteY67" fmla="*/ 192550 h 193317"/>
                <a:gd name="connsiteX68" fmla="*/ 1048668 w 4505745"/>
                <a:gd name="connsiteY68" fmla="*/ 176824 h 193317"/>
                <a:gd name="connsiteX69" fmla="*/ 908667 w 4505745"/>
                <a:gd name="connsiteY69" fmla="*/ 190249 h 193317"/>
                <a:gd name="connsiteX70" fmla="*/ 57919 w 4505745"/>
                <a:gd name="connsiteY70" fmla="*/ 191016 h 193317"/>
                <a:gd name="connsiteX71" fmla="*/ 0 w 4505745"/>
                <a:gd name="connsiteY71" fmla="*/ 168769 h 193317"/>
                <a:gd name="connsiteX72" fmla="*/ 173755 w 4505745"/>
                <a:gd name="connsiteY72" fmla="*/ 82083 h 193317"/>
                <a:gd name="connsiteX73" fmla="*/ 250085 w 4505745"/>
                <a:gd name="connsiteY73" fmla="*/ 100111 h 193317"/>
                <a:gd name="connsiteX74" fmla="*/ 283839 w 4505745"/>
                <a:gd name="connsiteY74" fmla="*/ 73261 h 193317"/>
                <a:gd name="connsiteX75" fmla="*/ 363237 w 4505745"/>
                <a:gd name="connsiteY75" fmla="*/ 73261 h 193317"/>
                <a:gd name="connsiteX76" fmla="*/ 422306 w 4505745"/>
                <a:gd name="connsiteY76" fmla="*/ 115453 h 193317"/>
                <a:gd name="connsiteX77" fmla="*/ 416552 w 4505745"/>
                <a:gd name="connsiteY77" fmla="*/ 117755 h 193317"/>
                <a:gd name="connsiteX78" fmla="*/ 443018 w 4505745"/>
                <a:gd name="connsiteY78" fmla="*/ 130029 h 193317"/>
                <a:gd name="connsiteX79" fmla="*/ 454909 w 4505745"/>
                <a:gd name="connsiteY79" fmla="*/ 125426 h 193317"/>
                <a:gd name="connsiteX80" fmla="*/ 422306 w 4505745"/>
                <a:gd name="connsiteY80" fmla="*/ 115453 h 193317"/>
                <a:gd name="connsiteX81" fmla="*/ 3821465 w 4505745"/>
                <a:gd name="connsiteY81" fmla="*/ 60987 h 193317"/>
                <a:gd name="connsiteX82" fmla="*/ 3821465 w 4505745"/>
                <a:gd name="connsiteY82" fmla="*/ 68275 h 193317"/>
                <a:gd name="connsiteX83" fmla="*/ 3897794 w 4505745"/>
                <a:gd name="connsiteY83" fmla="*/ 68275 h 193317"/>
                <a:gd name="connsiteX84" fmla="*/ 3897794 w 4505745"/>
                <a:gd name="connsiteY84" fmla="*/ 60987 h 193317"/>
                <a:gd name="connsiteX85" fmla="*/ 3821465 w 4505745"/>
                <a:gd name="connsiteY85" fmla="*/ 60987 h 193317"/>
                <a:gd name="connsiteX86" fmla="*/ 4324703 w 4505745"/>
                <a:gd name="connsiteY86" fmla="*/ 54850 h 193317"/>
                <a:gd name="connsiteX87" fmla="*/ 4357690 w 4505745"/>
                <a:gd name="connsiteY87" fmla="*/ 53316 h 193317"/>
                <a:gd name="connsiteX88" fmla="*/ 4342731 w 4505745"/>
                <a:gd name="connsiteY88" fmla="*/ 29151 h 193317"/>
                <a:gd name="connsiteX89" fmla="*/ 4324703 w 4505745"/>
                <a:gd name="connsiteY89" fmla="*/ 30302 h 193317"/>
                <a:gd name="connsiteX90" fmla="*/ 4324703 w 4505745"/>
                <a:gd name="connsiteY90" fmla="*/ 54850 h 193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505745" h="193317">
                  <a:moveTo>
                    <a:pt x="422306" y="115453"/>
                  </a:moveTo>
                  <a:cubicBezTo>
                    <a:pt x="420388" y="102029"/>
                    <a:pt x="420388" y="88220"/>
                    <a:pt x="420388" y="73261"/>
                  </a:cubicBezTo>
                  <a:cubicBezTo>
                    <a:pt x="450690" y="73261"/>
                    <a:pt x="467567" y="73261"/>
                    <a:pt x="488663" y="73261"/>
                  </a:cubicBezTo>
                  <a:cubicBezTo>
                    <a:pt x="494033" y="87837"/>
                    <a:pt x="499403" y="101261"/>
                    <a:pt x="505923" y="118905"/>
                  </a:cubicBezTo>
                  <a:cubicBezTo>
                    <a:pt x="532773" y="102412"/>
                    <a:pt x="553102" y="89755"/>
                    <a:pt x="577650" y="74795"/>
                  </a:cubicBezTo>
                  <a:cubicBezTo>
                    <a:pt x="632883" y="74795"/>
                    <a:pt x="688117" y="74795"/>
                    <a:pt x="756392" y="74795"/>
                  </a:cubicBezTo>
                  <a:cubicBezTo>
                    <a:pt x="760227" y="89755"/>
                    <a:pt x="765214" y="107782"/>
                    <a:pt x="770967" y="128494"/>
                  </a:cubicBezTo>
                  <a:cubicBezTo>
                    <a:pt x="817379" y="128494"/>
                    <a:pt x="864173" y="128494"/>
                    <a:pt x="913654" y="128494"/>
                  </a:cubicBezTo>
                  <a:cubicBezTo>
                    <a:pt x="913654" y="119289"/>
                    <a:pt x="913654" y="112768"/>
                    <a:pt x="913654" y="106631"/>
                  </a:cubicBezTo>
                  <a:cubicBezTo>
                    <a:pt x="888338" y="103179"/>
                    <a:pt x="866091" y="100111"/>
                    <a:pt x="843078" y="96658"/>
                  </a:cubicBezTo>
                  <a:cubicBezTo>
                    <a:pt x="843078" y="86302"/>
                    <a:pt x="843078" y="76713"/>
                    <a:pt x="843078" y="64439"/>
                  </a:cubicBezTo>
                  <a:cubicBezTo>
                    <a:pt x="886804" y="58686"/>
                    <a:pt x="935517" y="52165"/>
                    <a:pt x="986531" y="45261"/>
                  </a:cubicBezTo>
                  <a:cubicBezTo>
                    <a:pt x="1043299" y="50247"/>
                    <a:pt x="1106587" y="56384"/>
                    <a:pt x="1184835" y="63288"/>
                  </a:cubicBezTo>
                  <a:cubicBezTo>
                    <a:pt x="1184835" y="68658"/>
                    <a:pt x="1184835" y="77864"/>
                    <a:pt x="1205164" y="107399"/>
                  </a:cubicBezTo>
                  <a:cubicBezTo>
                    <a:pt x="1182916" y="85919"/>
                    <a:pt x="1182916" y="85919"/>
                    <a:pt x="1106203" y="102029"/>
                  </a:cubicBezTo>
                  <a:cubicBezTo>
                    <a:pt x="1083573" y="97809"/>
                    <a:pt x="1061327" y="93973"/>
                    <a:pt x="999956" y="82467"/>
                  </a:cubicBezTo>
                  <a:cubicBezTo>
                    <a:pt x="1046367" y="108549"/>
                    <a:pt x="1068231" y="121207"/>
                    <a:pt x="1080505" y="128111"/>
                  </a:cubicBezTo>
                  <a:cubicBezTo>
                    <a:pt x="1139573" y="128111"/>
                    <a:pt x="1180999" y="128111"/>
                    <a:pt x="1205547" y="107782"/>
                  </a:cubicBezTo>
                  <a:cubicBezTo>
                    <a:pt x="1213985" y="73645"/>
                    <a:pt x="1243137" y="60220"/>
                    <a:pt x="1274589" y="44877"/>
                  </a:cubicBezTo>
                  <a:cubicBezTo>
                    <a:pt x="1312178" y="53699"/>
                    <a:pt x="1353604" y="69042"/>
                    <a:pt x="1390426" y="44494"/>
                  </a:cubicBezTo>
                  <a:cubicBezTo>
                    <a:pt x="1415357" y="49864"/>
                    <a:pt x="1439139" y="55234"/>
                    <a:pt x="1462152" y="60603"/>
                  </a:cubicBezTo>
                  <a:cubicBezTo>
                    <a:pt x="1482865" y="52932"/>
                    <a:pt x="1496674" y="47946"/>
                    <a:pt x="1516619" y="41042"/>
                  </a:cubicBezTo>
                  <a:cubicBezTo>
                    <a:pt x="1594867" y="64439"/>
                    <a:pt x="1689608" y="57151"/>
                    <a:pt x="1781279" y="57918"/>
                  </a:cubicBezTo>
                  <a:cubicBezTo>
                    <a:pt x="1869883" y="58302"/>
                    <a:pt x="1958870" y="57918"/>
                    <a:pt x="2040953" y="57918"/>
                  </a:cubicBezTo>
                  <a:cubicBezTo>
                    <a:pt x="2068953" y="74028"/>
                    <a:pt x="2093885" y="87837"/>
                    <a:pt x="2135311" y="111618"/>
                  </a:cubicBezTo>
                  <a:cubicBezTo>
                    <a:pt x="2135311" y="87837"/>
                    <a:pt x="2135311" y="76329"/>
                    <a:pt x="2135311" y="57918"/>
                  </a:cubicBezTo>
                  <a:cubicBezTo>
                    <a:pt x="2262655" y="61370"/>
                    <a:pt x="2384628" y="48329"/>
                    <a:pt x="2511588" y="68658"/>
                  </a:cubicBezTo>
                  <a:cubicBezTo>
                    <a:pt x="2529232" y="62138"/>
                    <a:pt x="2556082" y="52549"/>
                    <a:pt x="2580630" y="43343"/>
                  </a:cubicBezTo>
                  <a:cubicBezTo>
                    <a:pt x="2622056" y="43343"/>
                    <a:pt x="2659644" y="43343"/>
                    <a:pt x="2704522" y="43343"/>
                  </a:cubicBezTo>
                  <a:cubicBezTo>
                    <a:pt x="2725235" y="56384"/>
                    <a:pt x="2747481" y="70193"/>
                    <a:pt x="2769727" y="84001"/>
                  </a:cubicBezTo>
                  <a:cubicBezTo>
                    <a:pt x="2773563" y="82850"/>
                    <a:pt x="2788523" y="80932"/>
                    <a:pt x="2788906" y="78631"/>
                  </a:cubicBezTo>
                  <a:cubicBezTo>
                    <a:pt x="2797728" y="29534"/>
                    <a:pt x="2922387" y="47562"/>
                    <a:pt x="2984908" y="29151"/>
                  </a:cubicBezTo>
                  <a:cubicBezTo>
                    <a:pt x="3012909" y="21096"/>
                    <a:pt x="3098443" y="21480"/>
                    <a:pt x="3110718" y="29151"/>
                  </a:cubicBezTo>
                  <a:cubicBezTo>
                    <a:pt x="3159814" y="60220"/>
                    <a:pt x="3237678" y="14959"/>
                    <a:pt x="3278720" y="42576"/>
                  </a:cubicBezTo>
                  <a:cubicBezTo>
                    <a:pt x="3407981" y="15343"/>
                    <a:pt x="3548366" y="33370"/>
                    <a:pt x="3682998" y="27233"/>
                  </a:cubicBezTo>
                  <a:cubicBezTo>
                    <a:pt x="3717135" y="25699"/>
                    <a:pt x="3749738" y="18411"/>
                    <a:pt x="3793848" y="12658"/>
                  </a:cubicBezTo>
                  <a:cubicBezTo>
                    <a:pt x="3805739" y="16110"/>
                    <a:pt x="3824150" y="21863"/>
                    <a:pt x="3850232" y="29534"/>
                  </a:cubicBezTo>
                  <a:cubicBezTo>
                    <a:pt x="3867109" y="26466"/>
                    <a:pt x="3888589" y="23014"/>
                    <a:pt x="3918123" y="17644"/>
                  </a:cubicBezTo>
                  <a:cubicBezTo>
                    <a:pt x="3951877" y="31836"/>
                    <a:pt x="3996371" y="30685"/>
                    <a:pt x="4039714" y="16110"/>
                  </a:cubicBezTo>
                  <a:cubicBezTo>
                    <a:pt x="4090345" y="35672"/>
                    <a:pt x="4137907" y="32603"/>
                    <a:pt x="4183551" y="13425"/>
                  </a:cubicBezTo>
                  <a:cubicBezTo>
                    <a:pt x="4224209" y="40275"/>
                    <a:pt x="4263332" y="11123"/>
                    <a:pt x="4304374" y="11890"/>
                  </a:cubicBezTo>
                  <a:cubicBezTo>
                    <a:pt x="4354621" y="13041"/>
                    <a:pt x="4406403" y="4603"/>
                    <a:pt x="4457416" y="0"/>
                  </a:cubicBezTo>
                  <a:cubicBezTo>
                    <a:pt x="4472376" y="24932"/>
                    <a:pt x="4487336" y="49480"/>
                    <a:pt x="4505746" y="80165"/>
                  </a:cubicBezTo>
                  <a:cubicBezTo>
                    <a:pt x="4485801" y="116988"/>
                    <a:pt x="4384539" y="94741"/>
                    <a:pt x="4323552" y="106631"/>
                  </a:cubicBezTo>
                  <a:cubicBezTo>
                    <a:pt x="4266785" y="117755"/>
                    <a:pt x="4204647" y="124659"/>
                    <a:pt x="4149030" y="132714"/>
                  </a:cubicBezTo>
                  <a:cubicBezTo>
                    <a:pt x="4132920" y="126577"/>
                    <a:pt x="4124099" y="123125"/>
                    <a:pt x="4109906" y="117755"/>
                  </a:cubicBezTo>
                  <a:cubicBezTo>
                    <a:pt x="4080372" y="128111"/>
                    <a:pt x="4050454" y="138467"/>
                    <a:pt x="4015549" y="150741"/>
                  </a:cubicBezTo>
                  <a:cubicBezTo>
                    <a:pt x="3991768" y="143837"/>
                    <a:pt x="3972590" y="138467"/>
                    <a:pt x="3952645" y="132330"/>
                  </a:cubicBezTo>
                  <a:cubicBezTo>
                    <a:pt x="3945740" y="135015"/>
                    <a:pt x="3938069" y="141152"/>
                    <a:pt x="3928096" y="141919"/>
                  </a:cubicBezTo>
                  <a:cubicBezTo>
                    <a:pt x="3811876" y="148823"/>
                    <a:pt x="3696039" y="155728"/>
                    <a:pt x="3579051" y="161097"/>
                  </a:cubicBezTo>
                  <a:cubicBezTo>
                    <a:pt x="3490065" y="165317"/>
                    <a:pt x="3407981" y="158413"/>
                    <a:pt x="3348529" y="133864"/>
                  </a:cubicBezTo>
                  <a:cubicBezTo>
                    <a:pt x="3297130" y="147289"/>
                    <a:pt x="3247267" y="160330"/>
                    <a:pt x="3194719" y="174139"/>
                  </a:cubicBezTo>
                  <a:cubicBezTo>
                    <a:pt x="3156362" y="161481"/>
                    <a:pt x="3115320" y="151508"/>
                    <a:pt x="3078499" y="175673"/>
                  </a:cubicBezTo>
                  <a:cubicBezTo>
                    <a:pt x="3009073" y="154577"/>
                    <a:pt x="2933895" y="143837"/>
                    <a:pt x="2842989" y="145755"/>
                  </a:cubicBezTo>
                  <a:cubicBezTo>
                    <a:pt x="2784687" y="146906"/>
                    <a:pt x="2725618" y="140002"/>
                    <a:pt x="2649672" y="135782"/>
                  </a:cubicBezTo>
                  <a:cubicBezTo>
                    <a:pt x="2645453" y="139618"/>
                    <a:pt x="2634713" y="149207"/>
                    <a:pt x="2619370" y="163399"/>
                  </a:cubicBezTo>
                  <a:cubicBezTo>
                    <a:pt x="2593671" y="159180"/>
                    <a:pt x="2568355" y="154961"/>
                    <a:pt x="2538437" y="149974"/>
                  </a:cubicBezTo>
                  <a:cubicBezTo>
                    <a:pt x="2526547" y="153043"/>
                    <a:pt x="2507753" y="158029"/>
                    <a:pt x="2478601" y="165700"/>
                  </a:cubicBezTo>
                  <a:cubicBezTo>
                    <a:pt x="2451368" y="155728"/>
                    <a:pt x="2425286" y="146138"/>
                    <a:pt x="2398436" y="135782"/>
                  </a:cubicBezTo>
                  <a:cubicBezTo>
                    <a:pt x="2361998" y="140002"/>
                    <a:pt x="2324792" y="144221"/>
                    <a:pt x="2277997" y="149974"/>
                  </a:cubicBezTo>
                  <a:cubicBezTo>
                    <a:pt x="2249996" y="134248"/>
                    <a:pt x="2223146" y="119289"/>
                    <a:pt x="2188626" y="100111"/>
                  </a:cubicBezTo>
                  <a:cubicBezTo>
                    <a:pt x="2186708" y="147673"/>
                    <a:pt x="2116515" y="172988"/>
                    <a:pt x="2008350" y="185262"/>
                  </a:cubicBezTo>
                  <a:cubicBezTo>
                    <a:pt x="1977282" y="182577"/>
                    <a:pt x="1918596" y="171454"/>
                    <a:pt x="1903253" y="177591"/>
                  </a:cubicBezTo>
                  <a:cubicBezTo>
                    <a:pt x="1829992" y="205975"/>
                    <a:pt x="1768238" y="181427"/>
                    <a:pt x="1707251" y="174522"/>
                  </a:cubicBezTo>
                  <a:cubicBezTo>
                    <a:pt x="1688457" y="181043"/>
                    <a:pt x="1674648" y="186029"/>
                    <a:pt x="1654703" y="193317"/>
                  </a:cubicBezTo>
                  <a:cubicBezTo>
                    <a:pt x="1582208" y="181427"/>
                    <a:pt x="1503578" y="160330"/>
                    <a:pt x="1422645" y="192933"/>
                  </a:cubicBezTo>
                  <a:cubicBezTo>
                    <a:pt x="1370097" y="182577"/>
                    <a:pt x="1317932" y="171838"/>
                    <a:pt x="1262699" y="160714"/>
                  </a:cubicBezTo>
                  <a:cubicBezTo>
                    <a:pt x="1212068" y="170687"/>
                    <a:pt x="1159903" y="181427"/>
                    <a:pt x="1103519" y="192550"/>
                  </a:cubicBezTo>
                  <a:cubicBezTo>
                    <a:pt x="1083957" y="186797"/>
                    <a:pt x="1064779" y="181427"/>
                    <a:pt x="1048668" y="176824"/>
                  </a:cubicBezTo>
                  <a:cubicBezTo>
                    <a:pt x="1000723" y="181810"/>
                    <a:pt x="954696" y="189865"/>
                    <a:pt x="908667" y="190249"/>
                  </a:cubicBezTo>
                  <a:cubicBezTo>
                    <a:pt x="622911" y="191399"/>
                    <a:pt x="337538" y="191016"/>
                    <a:pt x="57919" y="191016"/>
                  </a:cubicBezTo>
                  <a:cubicBezTo>
                    <a:pt x="37973" y="183344"/>
                    <a:pt x="24548" y="177974"/>
                    <a:pt x="0" y="168769"/>
                  </a:cubicBezTo>
                  <a:cubicBezTo>
                    <a:pt x="56001" y="140769"/>
                    <a:pt x="112768" y="112385"/>
                    <a:pt x="173755" y="82083"/>
                  </a:cubicBezTo>
                  <a:cubicBezTo>
                    <a:pt x="205975" y="89755"/>
                    <a:pt x="226304" y="94357"/>
                    <a:pt x="250085" y="100111"/>
                  </a:cubicBezTo>
                  <a:cubicBezTo>
                    <a:pt x="260057" y="92056"/>
                    <a:pt x="271949" y="82850"/>
                    <a:pt x="283839" y="73261"/>
                  </a:cubicBezTo>
                  <a:cubicBezTo>
                    <a:pt x="309538" y="73261"/>
                    <a:pt x="334469" y="73261"/>
                    <a:pt x="363237" y="73261"/>
                  </a:cubicBezTo>
                  <a:cubicBezTo>
                    <a:pt x="416936" y="79398"/>
                    <a:pt x="340223" y="113919"/>
                    <a:pt x="422306" y="115453"/>
                  </a:cubicBezTo>
                  <a:cubicBezTo>
                    <a:pt x="421539" y="115453"/>
                    <a:pt x="419238" y="116604"/>
                    <a:pt x="416552" y="117755"/>
                  </a:cubicBezTo>
                  <a:cubicBezTo>
                    <a:pt x="425375" y="121590"/>
                    <a:pt x="434197" y="125809"/>
                    <a:pt x="443018" y="130029"/>
                  </a:cubicBezTo>
                  <a:cubicBezTo>
                    <a:pt x="446854" y="128494"/>
                    <a:pt x="451074" y="126960"/>
                    <a:pt x="454909" y="125426"/>
                  </a:cubicBezTo>
                  <a:cubicBezTo>
                    <a:pt x="444936" y="121590"/>
                    <a:pt x="434580" y="118138"/>
                    <a:pt x="422306" y="115453"/>
                  </a:cubicBezTo>
                  <a:close/>
                  <a:moveTo>
                    <a:pt x="3821465" y="60987"/>
                  </a:moveTo>
                  <a:cubicBezTo>
                    <a:pt x="3821465" y="63288"/>
                    <a:pt x="3821465" y="65973"/>
                    <a:pt x="3821465" y="68275"/>
                  </a:cubicBezTo>
                  <a:cubicBezTo>
                    <a:pt x="3846780" y="68275"/>
                    <a:pt x="3872479" y="68275"/>
                    <a:pt x="3897794" y="68275"/>
                  </a:cubicBezTo>
                  <a:cubicBezTo>
                    <a:pt x="3897794" y="65973"/>
                    <a:pt x="3897794" y="63288"/>
                    <a:pt x="3897794" y="60987"/>
                  </a:cubicBezTo>
                  <a:cubicBezTo>
                    <a:pt x="3872096" y="60987"/>
                    <a:pt x="3846780" y="60987"/>
                    <a:pt x="3821465" y="60987"/>
                  </a:cubicBezTo>
                  <a:close/>
                  <a:moveTo>
                    <a:pt x="4324703" y="54850"/>
                  </a:moveTo>
                  <a:cubicBezTo>
                    <a:pt x="4335827" y="54466"/>
                    <a:pt x="4346567" y="53699"/>
                    <a:pt x="4357690" y="53316"/>
                  </a:cubicBezTo>
                  <a:cubicBezTo>
                    <a:pt x="4352704" y="45261"/>
                    <a:pt x="4347717" y="37206"/>
                    <a:pt x="4342731" y="29151"/>
                  </a:cubicBezTo>
                  <a:cubicBezTo>
                    <a:pt x="4336594" y="29534"/>
                    <a:pt x="4330456" y="29918"/>
                    <a:pt x="4324703" y="30302"/>
                  </a:cubicBezTo>
                  <a:cubicBezTo>
                    <a:pt x="4324703" y="38357"/>
                    <a:pt x="4324703" y="46795"/>
                    <a:pt x="4324703" y="54850"/>
                  </a:cubicBezTo>
                  <a:close/>
                </a:path>
              </a:pathLst>
            </a:custGeom>
            <a:grpFill/>
            <a:ln w="38333"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06E301D3-9C26-4778-915B-5AD6C35EBB51}"/>
                </a:ext>
              </a:extLst>
            </p:cNvPr>
            <p:cNvSpPr/>
            <p:nvPr/>
          </p:nvSpPr>
          <p:spPr>
            <a:xfrm>
              <a:off x="4144748" y="9945911"/>
              <a:ext cx="919790" cy="148529"/>
            </a:xfrm>
            <a:custGeom>
              <a:avLst/>
              <a:gdLst>
                <a:gd name="connsiteX0" fmla="*/ 419621 w 919790"/>
                <a:gd name="connsiteY0" fmla="*/ 123214 h 148529"/>
                <a:gd name="connsiteX1" fmla="*/ 329483 w 919790"/>
                <a:gd name="connsiteY1" fmla="*/ 132036 h 148529"/>
                <a:gd name="connsiteX2" fmla="*/ 322963 w 919790"/>
                <a:gd name="connsiteY2" fmla="*/ 129735 h 148529"/>
                <a:gd name="connsiteX3" fmla="*/ 292661 w 919790"/>
                <a:gd name="connsiteY3" fmla="*/ 140475 h 148529"/>
                <a:gd name="connsiteX4" fmla="*/ 0 w 919790"/>
                <a:gd name="connsiteY4" fmla="*/ 123981 h 148529"/>
                <a:gd name="connsiteX5" fmla="*/ 3069 w 919790"/>
                <a:gd name="connsiteY5" fmla="*/ 11597 h 148529"/>
                <a:gd name="connsiteX6" fmla="*/ 103563 w 919790"/>
                <a:gd name="connsiteY6" fmla="*/ 21570 h 148529"/>
                <a:gd name="connsiteX7" fmla="*/ 206742 w 919790"/>
                <a:gd name="connsiteY7" fmla="*/ 24254 h 148529"/>
                <a:gd name="connsiteX8" fmla="*/ 266195 w 919790"/>
                <a:gd name="connsiteY8" fmla="*/ 8145 h 148529"/>
                <a:gd name="connsiteX9" fmla="*/ 339073 w 919790"/>
                <a:gd name="connsiteY9" fmla="*/ 27706 h 148529"/>
                <a:gd name="connsiteX10" fmla="*/ 414635 w 919790"/>
                <a:gd name="connsiteY10" fmla="*/ 9679 h 148529"/>
                <a:gd name="connsiteX11" fmla="*/ 465265 w 919790"/>
                <a:gd name="connsiteY11" fmla="*/ 18501 h 148529"/>
                <a:gd name="connsiteX12" fmla="*/ 663185 w 919790"/>
                <a:gd name="connsiteY12" fmla="*/ 7377 h 148529"/>
                <a:gd name="connsiteX13" fmla="*/ 748720 w 919790"/>
                <a:gd name="connsiteY13" fmla="*/ 48803 h 148529"/>
                <a:gd name="connsiteX14" fmla="*/ 560773 w 919790"/>
                <a:gd name="connsiteY14" fmla="*/ 59159 h 148529"/>
                <a:gd name="connsiteX15" fmla="*/ 659733 w 919790"/>
                <a:gd name="connsiteY15" fmla="*/ 79104 h 148529"/>
                <a:gd name="connsiteX16" fmla="*/ 785926 w 919790"/>
                <a:gd name="connsiteY16" fmla="*/ 66063 h 148529"/>
                <a:gd name="connsiteX17" fmla="*/ 755625 w 919790"/>
                <a:gd name="connsiteY17" fmla="*/ 1241 h 148529"/>
                <a:gd name="connsiteX18" fmla="*/ 919791 w 919790"/>
                <a:gd name="connsiteY18" fmla="*/ 18885 h 148529"/>
                <a:gd name="connsiteX19" fmla="*/ 846146 w 919790"/>
                <a:gd name="connsiteY19" fmla="*/ 28474 h 148529"/>
                <a:gd name="connsiteX20" fmla="*/ 846146 w 919790"/>
                <a:gd name="connsiteY20" fmla="*/ 78337 h 148529"/>
                <a:gd name="connsiteX21" fmla="*/ 719570 w 919790"/>
                <a:gd name="connsiteY21" fmla="*/ 148530 h 148529"/>
                <a:gd name="connsiteX22" fmla="*/ 423073 w 919790"/>
                <a:gd name="connsiteY22" fmla="*/ 109022 h 148529"/>
                <a:gd name="connsiteX23" fmla="*/ 419621 w 919790"/>
                <a:gd name="connsiteY23" fmla="*/ 123214 h 148529"/>
                <a:gd name="connsiteX24" fmla="*/ 458745 w 919790"/>
                <a:gd name="connsiteY24" fmla="*/ 58392 h 148529"/>
                <a:gd name="connsiteX25" fmla="*/ 201756 w 919790"/>
                <a:gd name="connsiteY25" fmla="*/ 49570 h 148529"/>
                <a:gd name="connsiteX26" fmla="*/ 105481 w 919790"/>
                <a:gd name="connsiteY26" fmla="*/ 101351 h 148529"/>
                <a:gd name="connsiteX27" fmla="*/ 367840 w 919790"/>
                <a:gd name="connsiteY27" fmla="*/ 83324 h 148529"/>
                <a:gd name="connsiteX28" fmla="*/ 419621 w 919790"/>
                <a:gd name="connsiteY28" fmla="*/ 123214 h 148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919790" h="148529">
                  <a:moveTo>
                    <a:pt x="419621" y="123214"/>
                  </a:moveTo>
                  <a:cubicBezTo>
                    <a:pt x="402744" y="124749"/>
                    <a:pt x="369374" y="128201"/>
                    <a:pt x="329483" y="132036"/>
                  </a:cubicBezTo>
                  <a:cubicBezTo>
                    <a:pt x="349428" y="138941"/>
                    <a:pt x="336387" y="134338"/>
                    <a:pt x="322963" y="129735"/>
                  </a:cubicBezTo>
                  <a:cubicBezTo>
                    <a:pt x="309921" y="134338"/>
                    <a:pt x="296497" y="138941"/>
                    <a:pt x="292661" y="140475"/>
                  </a:cubicBezTo>
                  <a:cubicBezTo>
                    <a:pt x="194851" y="135105"/>
                    <a:pt x="105097" y="130119"/>
                    <a:pt x="0" y="123981"/>
                  </a:cubicBezTo>
                  <a:cubicBezTo>
                    <a:pt x="25315" y="90995"/>
                    <a:pt x="76330" y="53022"/>
                    <a:pt x="3069" y="11597"/>
                  </a:cubicBezTo>
                  <a:cubicBezTo>
                    <a:pt x="33371" y="14665"/>
                    <a:pt x="63289" y="17734"/>
                    <a:pt x="103563" y="21570"/>
                  </a:cubicBezTo>
                  <a:cubicBezTo>
                    <a:pt x="150742" y="11213"/>
                    <a:pt x="150742" y="11213"/>
                    <a:pt x="206742" y="24254"/>
                  </a:cubicBezTo>
                  <a:cubicBezTo>
                    <a:pt x="227071" y="18501"/>
                    <a:pt x="246633" y="13515"/>
                    <a:pt x="266195" y="8145"/>
                  </a:cubicBezTo>
                  <a:cubicBezTo>
                    <a:pt x="292277" y="15049"/>
                    <a:pt x="311456" y="20419"/>
                    <a:pt x="339073" y="27706"/>
                  </a:cubicBezTo>
                  <a:cubicBezTo>
                    <a:pt x="360935" y="22720"/>
                    <a:pt x="385868" y="16583"/>
                    <a:pt x="414635" y="9679"/>
                  </a:cubicBezTo>
                  <a:cubicBezTo>
                    <a:pt x="428443" y="11980"/>
                    <a:pt x="444169" y="15049"/>
                    <a:pt x="465265" y="18501"/>
                  </a:cubicBezTo>
                  <a:cubicBezTo>
                    <a:pt x="526636" y="15049"/>
                    <a:pt x="595294" y="11213"/>
                    <a:pt x="663185" y="7377"/>
                  </a:cubicBezTo>
                  <a:cubicBezTo>
                    <a:pt x="689652" y="20419"/>
                    <a:pt x="711514" y="31159"/>
                    <a:pt x="748720" y="48803"/>
                  </a:cubicBezTo>
                  <a:cubicBezTo>
                    <a:pt x="675459" y="53022"/>
                    <a:pt x="624445" y="55707"/>
                    <a:pt x="560773" y="59159"/>
                  </a:cubicBezTo>
                  <a:cubicBezTo>
                    <a:pt x="602965" y="67597"/>
                    <a:pt x="632500" y="73734"/>
                    <a:pt x="659733" y="79104"/>
                  </a:cubicBezTo>
                  <a:cubicBezTo>
                    <a:pt x="702309" y="74501"/>
                    <a:pt x="746419" y="70282"/>
                    <a:pt x="785926" y="66063"/>
                  </a:cubicBezTo>
                  <a:cubicBezTo>
                    <a:pt x="775954" y="44583"/>
                    <a:pt x="765981" y="23104"/>
                    <a:pt x="755625" y="1241"/>
                  </a:cubicBezTo>
                  <a:cubicBezTo>
                    <a:pt x="852283" y="-1444"/>
                    <a:pt x="852283" y="-1444"/>
                    <a:pt x="919791" y="18885"/>
                  </a:cubicBezTo>
                  <a:cubicBezTo>
                    <a:pt x="893708" y="22337"/>
                    <a:pt x="874147" y="24638"/>
                    <a:pt x="846146" y="28474"/>
                  </a:cubicBezTo>
                  <a:cubicBezTo>
                    <a:pt x="846146" y="42666"/>
                    <a:pt x="846146" y="59159"/>
                    <a:pt x="846146" y="78337"/>
                  </a:cubicBezTo>
                  <a:cubicBezTo>
                    <a:pt x="748720" y="84091"/>
                    <a:pt x="709597" y="107488"/>
                    <a:pt x="719570" y="148530"/>
                  </a:cubicBezTo>
                  <a:cubicBezTo>
                    <a:pt x="610637" y="133954"/>
                    <a:pt x="517047" y="121297"/>
                    <a:pt x="423073" y="109022"/>
                  </a:cubicBezTo>
                  <a:cubicBezTo>
                    <a:pt x="427676" y="113625"/>
                    <a:pt x="431895" y="117461"/>
                    <a:pt x="419621" y="123214"/>
                  </a:cubicBezTo>
                  <a:cubicBezTo>
                    <a:pt x="427676" y="95598"/>
                    <a:pt x="443018" y="77186"/>
                    <a:pt x="458745" y="58392"/>
                  </a:cubicBezTo>
                  <a:cubicBezTo>
                    <a:pt x="361319" y="54940"/>
                    <a:pt x="280003" y="52255"/>
                    <a:pt x="201756" y="49570"/>
                  </a:cubicBezTo>
                  <a:cubicBezTo>
                    <a:pt x="177974" y="62227"/>
                    <a:pt x="148056" y="78337"/>
                    <a:pt x="105481" y="101351"/>
                  </a:cubicBezTo>
                  <a:cubicBezTo>
                    <a:pt x="203674" y="94447"/>
                    <a:pt x="286908" y="88694"/>
                    <a:pt x="367840" y="83324"/>
                  </a:cubicBezTo>
                  <a:cubicBezTo>
                    <a:pt x="380498" y="97899"/>
                    <a:pt x="387785" y="106721"/>
                    <a:pt x="419621" y="123214"/>
                  </a:cubicBezTo>
                  <a:close/>
                </a:path>
              </a:pathLst>
            </a:custGeom>
            <a:grpFill/>
            <a:ln w="38333"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92CEABC5-95CB-4D8F-8AF1-8E6E49339239}"/>
                </a:ext>
              </a:extLst>
            </p:cNvPr>
            <p:cNvSpPr/>
            <p:nvPr/>
          </p:nvSpPr>
          <p:spPr>
            <a:xfrm>
              <a:off x="5709313" y="9927590"/>
              <a:ext cx="994969" cy="158412"/>
            </a:xfrm>
            <a:custGeom>
              <a:avLst/>
              <a:gdLst>
                <a:gd name="connsiteX0" fmla="*/ 0 w 994969"/>
                <a:gd name="connsiteY0" fmla="*/ 57918 h 158412"/>
                <a:gd name="connsiteX1" fmla="*/ 0 w 994969"/>
                <a:gd name="connsiteY1" fmla="*/ 19945 h 158412"/>
                <a:gd name="connsiteX2" fmla="*/ 185262 w 994969"/>
                <a:gd name="connsiteY2" fmla="*/ 5370 h 158412"/>
                <a:gd name="connsiteX3" fmla="*/ 238578 w 994969"/>
                <a:gd name="connsiteY3" fmla="*/ 17260 h 158412"/>
                <a:gd name="connsiteX4" fmla="*/ 286524 w 994969"/>
                <a:gd name="connsiteY4" fmla="*/ 0 h 158412"/>
                <a:gd name="connsiteX5" fmla="*/ 449539 w 994969"/>
                <a:gd name="connsiteY5" fmla="*/ 15726 h 158412"/>
                <a:gd name="connsiteX6" fmla="*/ 449539 w 994969"/>
                <a:gd name="connsiteY6" fmla="*/ 76329 h 158412"/>
                <a:gd name="connsiteX7" fmla="*/ 351730 w 994969"/>
                <a:gd name="connsiteY7" fmla="*/ 61754 h 158412"/>
                <a:gd name="connsiteX8" fmla="*/ 341373 w 994969"/>
                <a:gd name="connsiteY8" fmla="*/ 80549 h 158412"/>
                <a:gd name="connsiteX9" fmla="*/ 373209 w 994969"/>
                <a:gd name="connsiteY9" fmla="*/ 88604 h 158412"/>
                <a:gd name="connsiteX10" fmla="*/ 680446 w 994969"/>
                <a:gd name="connsiteY10" fmla="*/ 103563 h 158412"/>
                <a:gd name="connsiteX11" fmla="*/ 819680 w 994969"/>
                <a:gd name="connsiteY11" fmla="*/ 102796 h 158412"/>
                <a:gd name="connsiteX12" fmla="*/ 987298 w 994969"/>
                <a:gd name="connsiteY12" fmla="*/ 87837 h 158412"/>
                <a:gd name="connsiteX13" fmla="*/ 994969 w 994969"/>
                <a:gd name="connsiteY13" fmla="*/ 130412 h 158412"/>
                <a:gd name="connsiteX14" fmla="*/ 523951 w 994969"/>
                <a:gd name="connsiteY14" fmla="*/ 158413 h 158412"/>
                <a:gd name="connsiteX15" fmla="*/ 87836 w 994969"/>
                <a:gd name="connsiteY15" fmla="*/ 146138 h 158412"/>
                <a:gd name="connsiteX16" fmla="*/ 3069 w 994969"/>
                <a:gd name="connsiteY16" fmla="*/ 110083 h 158412"/>
                <a:gd name="connsiteX17" fmla="*/ 51014 w 994969"/>
                <a:gd name="connsiteY17" fmla="*/ 91672 h 158412"/>
                <a:gd name="connsiteX18" fmla="*/ 250085 w 994969"/>
                <a:gd name="connsiteY18" fmla="*/ 91672 h 158412"/>
                <a:gd name="connsiteX19" fmla="*/ 275400 w 994969"/>
                <a:gd name="connsiteY19" fmla="*/ 65973 h 158412"/>
                <a:gd name="connsiteX20" fmla="*/ 85152 w 994969"/>
                <a:gd name="connsiteY20" fmla="*/ 51014 h 158412"/>
                <a:gd name="connsiteX21" fmla="*/ 0 w 994969"/>
                <a:gd name="connsiteY21" fmla="*/ 57918 h 158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94969" h="158412">
                  <a:moveTo>
                    <a:pt x="0" y="57918"/>
                  </a:moveTo>
                  <a:cubicBezTo>
                    <a:pt x="0" y="41809"/>
                    <a:pt x="0" y="31836"/>
                    <a:pt x="0" y="19945"/>
                  </a:cubicBezTo>
                  <a:cubicBezTo>
                    <a:pt x="56000" y="15726"/>
                    <a:pt x="113152" y="11123"/>
                    <a:pt x="185262" y="5370"/>
                  </a:cubicBezTo>
                  <a:cubicBezTo>
                    <a:pt x="191783" y="6904"/>
                    <a:pt x="215948" y="12274"/>
                    <a:pt x="238578" y="17260"/>
                  </a:cubicBezTo>
                  <a:cubicBezTo>
                    <a:pt x="259290" y="9589"/>
                    <a:pt x="273099" y="4986"/>
                    <a:pt x="286524" y="0"/>
                  </a:cubicBezTo>
                  <a:cubicBezTo>
                    <a:pt x="326031" y="23014"/>
                    <a:pt x="388168" y="11890"/>
                    <a:pt x="449539" y="15726"/>
                  </a:cubicBezTo>
                  <a:cubicBezTo>
                    <a:pt x="449539" y="33370"/>
                    <a:pt x="449539" y="51398"/>
                    <a:pt x="449539" y="76329"/>
                  </a:cubicBezTo>
                  <a:cubicBezTo>
                    <a:pt x="414251" y="70960"/>
                    <a:pt x="384716" y="66740"/>
                    <a:pt x="351730" y="61754"/>
                  </a:cubicBezTo>
                  <a:cubicBezTo>
                    <a:pt x="348661" y="67508"/>
                    <a:pt x="344826" y="74028"/>
                    <a:pt x="341373" y="80549"/>
                  </a:cubicBezTo>
                  <a:cubicBezTo>
                    <a:pt x="353648" y="83617"/>
                    <a:pt x="362469" y="88220"/>
                    <a:pt x="373209" y="88604"/>
                  </a:cubicBezTo>
                  <a:cubicBezTo>
                    <a:pt x="475621" y="93973"/>
                    <a:pt x="585321" y="76329"/>
                    <a:pt x="680446" y="103563"/>
                  </a:cubicBezTo>
                  <a:cubicBezTo>
                    <a:pt x="726857" y="86302"/>
                    <a:pt x="774035" y="103946"/>
                    <a:pt x="819680" y="102796"/>
                  </a:cubicBezTo>
                  <a:cubicBezTo>
                    <a:pt x="871845" y="101645"/>
                    <a:pt x="923242" y="93973"/>
                    <a:pt x="987298" y="87837"/>
                  </a:cubicBezTo>
                  <a:cubicBezTo>
                    <a:pt x="989983" y="102029"/>
                    <a:pt x="992284" y="115070"/>
                    <a:pt x="994969" y="130412"/>
                  </a:cubicBezTo>
                  <a:cubicBezTo>
                    <a:pt x="838858" y="139618"/>
                    <a:pt x="691569" y="148440"/>
                    <a:pt x="523951" y="158413"/>
                  </a:cubicBezTo>
                  <a:cubicBezTo>
                    <a:pt x="405045" y="135782"/>
                    <a:pt x="253153" y="153810"/>
                    <a:pt x="87836" y="146138"/>
                  </a:cubicBezTo>
                  <a:cubicBezTo>
                    <a:pt x="67124" y="137317"/>
                    <a:pt x="34905" y="123508"/>
                    <a:pt x="3069" y="110083"/>
                  </a:cubicBezTo>
                  <a:cubicBezTo>
                    <a:pt x="17644" y="104330"/>
                    <a:pt x="31069" y="99344"/>
                    <a:pt x="51014" y="91672"/>
                  </a:cubicBezTo>
                  <a:cubicBezTo>
                    <a:pt x="112001" y="91672"/>
                    <a:pt x="180276" y="91672"/>
                    <a:pt x="250085" y="91672"/>
                  </a:cubicBezTo>
                  <a:cubicBezTo>
                    <a:pt x="258140" y="83234"/>
                    <a:pt x="264277" y="77097"/>
                    <a:pt x="275400" y="65973"/>
                  </a:cubicBezTo>
                  <a:cubicBezTo>
                    <a:pt x="210194" y="60987"/>
                    <a:pt x="149974" y="56001"/>
                    <a:pt x="85152" y="51014"/>
                  </a:cubicBezTo>
                  <a:cubicBezTo>
                    <a:pt x="64055" y="52165"/>
                    <a:pt x="33754" y="54850"/>
                    <a:pt x="0" y="57918"/>
                  </a:cubicBezTo>
                  <a:close/>
                </a:path>
              </a:pathLst>
            </a:custGeom>
            <a:grpFill/>
            <a:ln w="38333"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E8306754-A11C-4EE8-893F-38FE067AE889}"/>
                </a:ext>
              </a:extLst>
            </p:cNvPr>
            <p:cNvSpPr/>
            <p:nvPr/>
          </p:nvSpPr>
          <p:spPr>
            <a:xfrm>
              <a:off x="2274098" y="9941014"/>
              <a:ext cx="1266150" cy="150738"/>
            </a:xfrm>
            <a:custGeom>
              <a:avLst/>
              <a:gdLst>
                <a:gd name="connsiteX0" fmla="*/ 440334 w 1266150"/>
                <a:gd name="connsiteY0" fmla="*/ 61754 h 150738"/>
                <a:gd name="connsiteX1" fmla="*/ 454909 w 1266150"/>
                <a:gd name="connsiteY1" fmla="*/ 74028 h 150738"/>
                <a:gd name="connsiteX2" fmla="*/ 468334 w 1266150"/>
                <a:gd name="connsiteY2" fmla="*/ 88220 h 150738"/>
                <a:gd name="connsiteX3" fmla="*/ 984613 w 1266150"/>
                <a:gd name="connsiteY3" fmla="*/ 88220 h 150738"/>
                <a:gd name="connsiteX4" fmla="*/ 1091245 w 1266150"/>
                <a:gd name="connsiteY4" fmla="*/ 0 h 150738"/>
                <a:gd name="connsiteX5" fmla="*/ 1164122 w 1266150"/>
                <a:gd name="connsiteY5" fmla="*/ 90905 h 150738"/>
                <a:gd name="connsiteX6" fmla="*/ 1266150 w 1266150"/>
                <a:gd name="connsiteY6" fmla="*/ 113535 h 150738"/>
                <a:gd name="connsiteX7" fmla="*/ 1206314 w 1266150"/>
                <a:gd name="connsiteY7" fmla="*/ 149974 h 150738"/>
                <a:gd name="connsiteX8" fmla="*/ 876831 w 1266150"/>
                <a:gd name="connsiteY8" fmla="*/ 136166 h 150738"/>
                <a:gd name="connsiteX9" fmla="*/ 647075 w 1266150"/>
                <a:gd name="connsiteY9" fmla="*/ 149591 h 150738"/>
                <a:gd name="connsiteX10" fmla="*/ 418470 w 1266150"/>
                <a:gd name="connsiteY10" fmla="*/ 136933 h 150738"/>
                <a:gd name="connsiteX11" fmla="*/ 99727 w 1266150"/>
                <a:gd name="connsiteY11" fmla="*/ 149591 h 150738"/>
                <a:gd name="connsiteX12" fmla="*/ 0 w 1266150"/>
                <a:gd name="connsiteY12" fmla="*/ 110850 h 150738"/>
                <a:gd name="connsiteX13" fmla="*/ 52165 w 1266150"/>
                <a:gd name="connsiteY13" fmla="*/ 90522 h 150738"/>
                <a:gd name="connsiteX14" fmla="*/ 440334 w 1266150"/>
                <a:gd name="connsiteY14" fmla="*/ 61754 h 150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66150" h="150738">
                  <a:moveTo>
                    <a:pt x="440334" y="61754"/>
                  </a:moveTo>
                  <a:cubicBezTo>
                    <a:pt x="445320" y="65973"/>
                    <a:pt x="450690" y="69809"/>
                    <a:pt x="454909" y="74028"/>
                  </a:cubicBezTo>
                  <a:cubicBezTo>
                    <a:pt x="459512" y="78247"/>
                    <a:pt x="462964" y="82467"/>
                    <a:pt x="468334" y="88220"/>
                  </a:cubicBezTo>
                  <a:cubicBezTo>
                    <a:pt x="636719" y="88220"/>
                    <a:pt x="806639" y="88220"/>
                    <a:pt x="984613" y="88220"/>
                  </a:cubicBezTo>
                  <a:cubicBezTo>
                    <a:pt x="1013764" y="64055"/>
                    <a:pt x="1043682" y="39124"/>
                    <a:pt x="1091245" y="0"/>
                  </a:cubicBezTo>
                  <a:cubicBezTo>
                    <a:pt x="1121546" y="37590"/>
                    <a:pt x="1140341" y="60987"/>
                    <a:pt x="1164122" y="90905"/>
                  </a:cubicBezTo>
                  <a:cubicBezTo>
                    <a:pt x="1184835" y="95508"/>
                    <a:pt x="1220890" y="103563"/>
                    <a:pt x="1266150" y="113535"/>
                  </a:cubicBezTo>
                  <a:cubicBezTo>
                    <a:pt x="1246972" y="125042"/>
                    <a:pt x="1227794" y="136550"/>
                    <a:pt x="1206314" y="149974"/>
                  </a:cubicBezTo>
                  <a:cubicBezTo>
                    <a:pt x="1096231" y="142303"/>
                    <a:pt x="988065" y="157262"/>
                    <a:pt x="876831" y="136166"/>
                  </a:cubicBezTo>
                  <a:cubicBezTo>
                    <a:pt x="810474" y="123508"/>
                    <a:pt x="732227" y="157262"/>
                    <a:pt x="647075" y="149591"/>
                  </a:cubicBezTo>
                  <a:cubicBezTo>
                    <a:pt x="571130" y="142303"/>
                    <a:pt x="478690" y="126960"/>
                    <a:pt x="418470" y="136933"/>
                  </a:cubicBezTo>
                  <a:cubicBezTo>
                    <a:pt x="306086" y="155728"/>
                    <a:pt x="197920" y="142686"/>
                    <a:pt x="99727" y="149591"/>
                  </a:cubicBezTo>
                  <a:cubicBezTo>
                    <a:pt x="61754" y="135015"/>
                    <a:pt x="30685" y="122741"/>
                    <a:pt x="0" y="110850"/>
                  </a:cubicBezTo>
                  <a:cubicBezTo>
                    <a:pt x="16493" y="104714"/>
                    <a:pt x="34138" y="97426"/>
                    <a:pt x="52165" y="90522"/>
                  </a:cubicBezTo>
                  <a:cubicBezTo>
                    <a:pt x="280770" y="116604"/>
                    <a:pt x="332935" y="111234"/>
                    <a:pt x="440334" y="61754"/>
                  </a:cubicBezTo>
                  <a:close/>
                </a:path>
              </a:pathLst>
            </a:custGeom>
            <a:grpFill/>
            <a:ln w="38333"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B5A081C0-F775-494E-9196-51458A249B68}"/>
                </a:ext>
              </a:extLst>
            </p:cNvPr>
            <p:cNvSpPr/>
            <p:nvPr/>
          </p:nvSpPr>
          <p:spPr>
            <a:xfrm>
              <a:off x="12701715" y="9525229"/>
              <a:ext cx="767515" cy="134247"/>
            </a:xfrm>
            <a:custGeom>
              <a:avLst/>
              <a:gdLst>
                <a:gd name="connsiteX0" fmla="*/ 0 w 767515"/>
                <a:gd name="connsiteY0" fmla="*/ 76713 h 134247"/>
                <a:gd name="connsiteX1" fmla="*/ 95124 w 767515"/>
                <a:gd name="connsiteY1" fmla="*/ 34521 h 134247"/>
                <a:gd name="connsiteX2" fmla="*/ 322962 w 767515"/>
                <a:gd name="connsiteY2" fmla="*/ 29151 h 134247"/>
                <a:gd name="connsiteX3" fmla="*/ 767515 w 767515"/>
                <a:gd name="connsiteY3" fmla="*/ 0 h 134247"/>
                <a:gd name="connsiteX4" fmla="*/ 658582 w 767515"/>
                <a:gd name="connsiteY4" fmla="*/ 45261 h 134247"/>
                <a:gd name="connsiteX5" fmla="*/ 529704 w 767515"/>
                <a:gd name="connsiteY5" fmla="*/ 99343 h 134247"/>
                <a:gd name="connsiteX6" fmla="*/ 478689 w 767515"/>
                <a:gd name="connsiteY6" fmla="*/ 120056 h 134247"/>
                <a:gd name="connsiteX7" fmla="*/ 406963 w 767515"/>
                <a:gd name="connsiteY7" fmla="*/ 93973 h 134247"/>
                <a:gd name="connsiteX8" fmla="*/ 492114 w 767515"/>
                <a:gd name="connsiteY8" fmla="*/ 52932 h 134247"/>
                <a:gd name="connsiteX9" fmla="*/ 474471 w 767515"/>
                <a:gd name="connsiteY9" fmla="*/ 46028 h 134247"/>
                <a:gd name="connsiteX10" fmla="*/ 406963 w 767515"/>
                <a:gd name="connsiteY10" fmla="*/ 93973 h 134247"/>
                <a:gd name="connsiteX11" fmla="*/ 419621 w 767515"/>
                <a:gd name="connsiteY11" fmla="*/ 115070 h 134247"/>
                <a:gd name="connsiteX12" fmla="*/ 196769 w 767515"/>
                <a:gd name="connsiteY12" fmla="*/ 134248 h 134247"/>
                <a:gd name="connsiteX13" fmla="*/ 196769 w 767515"/>
                <a:gd name="connsiteY13" fmla="*/ 81699 h 134247"/>
                <a:gd name="connsiteX14" fmla="*/ 270413 w 767515"/>
                <a:gd name="connsiteY14" fmla="*/ 51781 h 134247"/>
                <a:gd name="connsiteX15" fmla="*/ 217098 w 767515"/>
                <a:gd name="connsiteY15" fmla="*/ 47178 h 134247"/>
                <a:gd name="connsiteX16" fmla="*/ 71343 w 767515"/>
                <a:gd name="connsiteY16" fmla="*/ 107782 h 134247"/>
                <a:gd name="connsiteX17" fmla="*/ 0 w 767515"/>
                <a:gd name="connsiteY17" fmla="*/ 76713 h 134247"/>
                <a:gd name="connsiteX18" fmla="*/ 331017 w 767515"/>
                <a:gd name="connsiteY18" fmla="*/ 47178 h 134247"/>
                <a:gd name="connsiteX19" fmla="*/ 318359 w 767515"/>
                <a:gd name="connsiteY19" fmla="*/ 47178 h 134247"/>
                <a:gd name="connsiteX20" fmla="*/ 318359 w 767515"/>
                <a:gd name="connsiteY20" fmla="*/ 62137 h 134247"/>
                <a:gd name="connsiteX21" fmla="*/ 331017 w 767515"/>
                <a:gd name="connsiteY21" fmla="*/ 62137 h 134247"/>
                <a:gd name="connsiteX22" fmla="*/ 331017 w 767515"/>
                <a:gd name="connsiteY22" fmla="*/ 47178 h 134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67515" h="134247">
                  <a:moveTo>
                    <a:pt x="0" y="76713"/>
                  </a:moveTo>
                  <a:cubicBezTo>
                    <a:pt x="31069" y="62137"/>
                    <a:pt x="55234" y="40658"/>
                    <a:pt x="95124" y="34521"/>
                  </a:cubicBezTo>
                  <a:cubicBezTo>
                    <a:pt x="173755" y="22630"/>
                    <a:pt x="260441" y="-6904"/>
                    <a:pt x="322962" y="29151"/>
                  </a:cubicBezTo>
                  <a:cubicBezTo>
                    <a:pt x="469100" y="19562"/>
                    <a:pt x="595294" y="11507"/>
                    <a:pt x="767515" y="0"/>
                  </a:cubicBezTo>
                  <a:cubicBezTo>
                    <a:pt x="710363" y="24548"/>
                    <a:pt x="685048" y="45261"/>
                    <a:pt x="658582" y="45261"/>
                  </a:cubicBezTo>
                  <a:cubicBezTo>
                    <a:pt x="558855" y="46028"/>
                    <a:pt x="529320" y="64439"/>
                    <a:pt x="529704" y="99343"/>
                  </a:cubicBezTo>
                  <a:cubicBezTo>
                    <a:pt x="529704" y="106248"/>
                    <a:pt x="496717" y="113152"/>
                    <a:pt x="478689" y="120056"/>
                  </a:cubicBezTo>
                  <a:cubicBezTo>
                    <a:pt x="459128" y="110467"/>
                    <a:pt x="439566" y="100878"/>
                    <a:pt x="406963" y="93973"/>
                  </a:cubicBezTo>
                  <a:cubicBezTo>
                    <a:pt x="433429" y="79398"/>
                    <a:pt x="462964" y="66357"/>
                    <a:pt x="492114" y="52932"/>
                  </a:cubicBezTo>
                  <a:cubicBezTo>
                    <a:pt x="492498" y="52932"/>
                    <a:pt x="483676" y="49863"/>
                    <a:pt x="474471" y="46028"/>
                  </a:cubicBezTo>
                  <a:cubicBezTo>
                    <a:pt x="408113" y="50247"/>
                    <a:pt x="371291" y="61754"/>
                    <a:pt x="406963" y="93973"/>
                  </a:cubicBezTo>
                  <a:cubicBezTo>
                    <a:pt x="419621" y="98576"/>
                    <a:pt x="419621" y="105864"/>
                    <a:pt x="419621" y="115070"/>
                  </a:cubicBezTo>
                  <a:cubicBezTo>
                    <a:pt x="348661" y="121207"/>
                    <a:pt x="276167" y="127344"/>
                    <a:pt x="196769" y="134248"/>
                  </a:cubicBezTo>
                  <a:cubicBezTo>
                    <a:pt x="196769" y="116987"/>
                    <a:pt x="196769" y="100494"/>
                    <a:pt x="196769" y="81699"/>
                  </a:cubicBezTo>
                  <a:cubicBezTo>
                    <a:pt x="215564" y="74028"/>
                    <a:pt x="240495" y="64055"/>
                    <a:pt x="270413" y="51781"/>
                  </a:cubicBezTo>
                  <a:cubicBezTo>
                    <a:pt x="249318" y="49863"/>
                    <a:pt x="223618" y="44877"/>
                    <a:pt x="217098" y="47178"/>
                  </a:cubicBezTo>
                  <a:cubicBezTo>
                    <a:pt x="168002" y="65973"/>
                    <a:pt x="122740" y="85919"/>
                    <a:pt x="71343" y="107782"/>
                  </a:cubicBezTo>
                  <a:cubicBezTo>
                    <a:pt x="47562" y="97426"/>
                    <a:pt x="23781" y="87069"/>
                    <a:pt x="0" y="76713"/>
                  </a:cubicBezTo>
                  <a:close/>
                  <a:moveTo>
                    <a:pt x="331017" y="47178"/>
                  </a:moveTo>
                  <a:cubicBezTo>
                    <a:pt x="326798" y="47178"/>
                    <a:pt x="322579" y="47178"/>
                    <a:pt x="318359" y="47178"/>
                  </a:cubicBezTo>
                  <a:cubicBezTo>
                    <a:pt x="318359" y="52165"/>
                    <a:pt x="318359" y="57151"/>
                    <a:pt x="318359" y="62137"/>
                  </a:cubicBezTo>
                  <a:cubicBezTo>
                    <a:pt x="322579" y="62137"/>
                    <a:pt x="326798" y="62137"/>
                    <a:pt x="331017" y="62137"/>
                  </a:cubicBezTo>
                  <a:cubicBezTo>
                    <a:pt x="331017" y="56768"/>
                    <a:pt x="331017" y="51781"/>
                    <a:pt x="331017" y="47178"/>
                  </a:cubicBezTo>
                  <a:close/>
                </a:path>
              </a:pathLst>
            </a:custGeom>
            <a:grpFill/>
            <a:ln w="38333"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12705AB-E206-4093-9195-CA2D86A91F95}"/>
                </a:ext>
              </a:extLst>
            </p:cNvPr>
            <p:cNvSpPr/>
            <p:nvPr/>
          </p:nvSpPr>
          <p:spPr>
            <a:xfrm>
              <a:off x="8870277" y="6568265"/>
              <a:ext cx="507457" cy="163839"/>
            </a:xfrm>
            <a:custGeom>
              <a:avLst/>
              <a:gdLst>
                <a:gd name="connsiteX0" fmla="*/ 489430 w 507457"/>
                <a:gd name="connsiteY0" fmla="*/ 154634 h 163839"/>
                <a:gd name="connsiteX1" fmla="*/ 324497 w 507457"/>
                <a:gd name="connsiteY1" fmla="*/ 139291 h 163839"/>
                <a:gd name="connsiteX2" fmla="*/ 258140 w 507457"/>
                <a:gd name="connsiteY2" fmla="*/ 163839 h 163839"/>
                <a:gd name="connsiteX3" fmla="*/ 51015 w 507457"/>
                <a:gd name="connsiteY3" fmla="*/ 84058 h 163839"/>
                <a:gd name="connsiteX4" fmla="*/ 134248 w 507457"/>
                <a:gd name="connsiteY4" fmla="*/ 57592 h 163839"/>
                <a:gd name="connsiteX5" fmla="*/ 119672 w 507457"/>
                <a:gd name="connsiteY5" fmla="*/ 48770 h 163839"/>
                <a:gd name="connsiteX6" fmla="*/ 31069 w 507457"/>
                <a:gd name="connsiteY6" fmla="*/ 62962 h 163839"/>
                <a:gd name="connsiteX7" fmla="*/ 0 w 507457"/>
                <a:gd name="connsiteY7" fmla="*/ 37646 h 163839"/>
                <a:gd name="connsiteX8" fmla="*/ 454526 w 507457"/>
                <a:gd name="connsiteY8" fmla="*/ 3125 h 163839"/>
                <a:gd name="connsiteX9" fmla="*/ 507458 w 507457"/>
                <a:gd name="connsiteY9" fmla="*/ 23838 h 163839"/>
                <a:gd name="connsiteX10" fmla="*/ 434581 w 507457"/>
                <a:gd name="connsiteY10" fmla="*/ 38797 h 163839"/>
                <a:gd name="connsiteX11" fmla="*/ 444552 w 507457"/>
                <a:gd name="connsiteY11" fmla="*/ 102469 h 163839"/>
                <a:gd name="connsiteX12" fmla="*/ 489430 w 507457"/>
                <a:gd name="connsiteY12" fmla="*/ 154634 h 163839"/>
                <a:gd name="connsiteX13" fmla="*/ 278085 w 507457"/>
                <a:gd name="connsiteY13" fmla="*/ 89428 h 163839"/>
                <a:gd name="connsiteX14" fmla="*/ 258907 w 507457"/>
                <a:gd name="connsiteY14" fmla="*/ 97099 h 163839"/>
                <a:gd name="connsiteX15" fmla="*/ 348661 w 507457"/>
                <a:gd name="connsiteY15" fmla="*/ 119729 h 163839"/>
                <a:gd name="connsiteX16" fmla="*/ 353648 w 507457"/>
                <a:gd name="connsiteY16" fmla="*/ 91346 h 163839"/>
                <a:gd name="connsiteX17" fmla="*/ 171071 w 507457"/>
                <a:gd name="connsiteY17" fmla="*/ 105921 h 163839"/>
                <a:gd name="connsiteX18" fmla="*/ 241263 w 507457"/>
                <a:gd name="connsiteY18" fmla="*/ 67181 h 163839"/>
                <a:gd name="connsiteX19" fmla="*/ 276552 w 507457"/>
                <a:gd name="connsiteY19" fmla="*/ 52222 h 163839"/>
                <a:gd name="connsiteX20" fmla="*/ 222852 w 507457"/>
                <a:gd name="connsiteY20" fmla="*/ 31509 h 163839"/>
                <a:gd name="connsiteX21" fmla="*/ 278085 w 507457"/>
                <a:gd name="connsiteY21" fmla="*/ 89428 h 16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07457" h="163839">
                  <a:moveTo>
                    <a:pt x="489430" y="154634"/>
                  </a:moveTo>
                  <a:cubicBezTo>
                    <a:pt x="413484" y="147730"/>
                    <a:pt x="374744" y="143894"/>
                    <a:pt x="324497" y="139291"/>
                  </a:cubicBezTo>
                  <a:cubicBezTo>
                    <a:pt x="310304" y="144661"/>
                    <a:pt x="284222" y="154250"/>
                    <a:pt x="258140" y="163839"/>
                  </a:cubicBezTo>
                  <a:cubicBezTo>
                    <a:pt x="121207" y="136990"/>
                    <a:pt x="121207" y="136990"/>
                    <a:pt x="51015" y="84058"/>
                  </a:cubicBezTo>
                  <a:cubicBezTo>
                    <a:pt x="79014" y="75236"/>
                    <a:pt x="106631" y="66414"/>
                    <a:pt x="134248" y="57592"/>
                  </a:cubicBezTo>
                  <a:cubicBezTo>
                    <a:pt x="129261" y="54523"/>
                    <a:pt x="124659" y="51838"/>
                    <a:pt x="119672" y="48770"/>
                  </a:cubicBezTo>
                  <a:cubicBezTo>
                    <a:pt x="91289" y="53373"/>
                    <a:pt x="62905" y="57975"/>
                    <a:pt x="31069" y="62962"/>
                  </a:cubicBezTo>
                  <a:cubicBezTo>
                    <a:pt x="21864" y="55290"/>
                    <a:pt x="14576" y="49153"/>
                    <a:pt x="0" y="37646"/>
                  </a:cubicBezTo>
                  <a:cubicBezTo>
                    <a:pt x="154961" y="24989"/>
                    <a:pt x="288442" y="-10683"/>
                    <a:pt x="454526" y="3125"/>
                  </a:cubicBezTo>
                  <a:cubicBezTo>
                    <a:pt x="469868" y="9263"/>
                    <a:pt x="487896" y="16167"/>
                    <a:pt x="507458" y="23838"/>
                  </a:cubicBezTo>
                  <a:cubicBezTo>
                    <a:pt x="481376" y="28824"/>
                    <a:pt x="435731" y="33044"/>
                    <a:pt x="434581" y="38797"/>
                  </a:cubicBezTo>
                  <a:cubicBezTo>
                    <a:pt x="429594" y="59893"/>
                    <a:pt x="436114" y="81373"/>
                    <a:pt x="444552" y="102469"/>
                  </a:cubicBezTo>
                  <a:cubicBezTo>
                    <a:pt x="449539" y="115510"/>
                    <a:pt x="466033" y="128168"/>
                    <a:pt x="489430" y="154634"/>
                  </a:cubicBezTo>
                  <a:close/>
                  <a:moveTo>
                    <a:pt x="278085" y="89428"/>
                  </a:moveTo>
                  <a:cubicBezTo>
                    <a:pt x="271565" y="92113"/>
                    <a:pt x="265428" y="94798"/>
                    <a:pt x="258907" y="97099"/>
                  </a:cubicBezTo>
                  <a:cubicBezTo>
                    <a:pt x="286141" y="104003"/>
                    <a:pt x="312990" y="110524"/>
                    <a:pt x="348661" y="119729"/>
                  </a:cubicBezTo>
                  <a:cubicBezTo>
                    <a:pt x="350196" y="109757"/>
                    <a:pt x="351730" y="101702"/>
                    <a:pt x="353648" y="91346"/>
                  </a:cubicBezTo>
                  <a:cubicBezTo>
                    <a:pt x="322963" y="90578"/>
                    <a:pt x="300715" y="89811"/>
                    <a:pt x="171071" y="105921"/>
                  </a:cubicBezTo>
                  <a:cubicBezTo>
                    <a:pt x="281154" y="88661"/>
                    <a:pt x="281154" y="88661"/>
                    <a:pt x="241263" y="67181"/>
                  </a:cubicBezTo>
                  <a:cubicBezTo>
                    <a:pt x="253154" y="62195"/>
                    <a:pt x="264661" y="57208"/>
                    <a:pt x="276552" y="52222"/>
                  </a:cubicBezTo>
                  <a:cubicBezTo>
                    <a:pt x="257756" y="44934"/>
                    <a:pt x="240112" y="38030"/>
                    <a:pt x="222852" y="31509"/>
                  </a:cubicBezTo>
                  <a:cubicBezTo>
                    <a:pt x="143837" y="50304"/>
                    <a:pt x="159563" y="77154"/>
                    <a:pt x="278085" y="89428"/>
                  </a:cubicBezTo>
                  <a:close/>
                </a:path>
              </a:pathLst>
            </a:custGeom>
            <a:grpFill/>
            <a:ln w="38333"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9CD42059-E570-4282-A057-A5B61C7206AD}"/>
                </a:ext>
              </a:extLst>
            </p:cNvPr>
            <p:cNvSpPr/>
            <p:nvPr/>
          </p:nvSpPr>
          <p:spPr>
            <a:xfrm>
              <a:off x="-232886" y="6910079"/>
              <a:ext cx="479073" cy="115453"/>
            </a:xfrm>
            <a:custGeom>
              <a:avLst/>
              <a:gdLst>
                <a:gd name="connsiteX0" fmla="*/ 215564 w 479073"/>
                <a:gd name="connsiteY0" fmla="*/ 102796 h 115453"/>
                <a:gd name="connsiteX1" fmla="*/ 0 w 479073"/>
                <a:gd name="connsiteY1" fmla="*/ 102796 h 115453"/>
                <a:gd name="connsiteX2" fmla="*/ 29151 w 479073"/>
                <a:gd name="connsiteY2" fmla="*/ 16110 h 115453"/>
                <a:gd name="connsiteX3" fmla="*/ 78247 w 479073"/>
                <a:gd name="connsiteY3" fmla="*/ 26466 h 115453"/>
                <a:gd name="connsiteX4" fmla="*/ 159180 w 479073"/>
                <a:gd name="connsiteY4" fmla="*/ 0 h 115453"/>
                <a:gd name="connsiteX5" fmla="*/ 479074 w 479073"/>
                <a:gd name="connsiteY5" fmla="*/ 65590 h 115453"/>
                <a:gd name="connsiteX6" fmla="*/ 474471 w 479073"/>
                <a:gd name="connsiteY6" fmla="*/ 99727 h 115453"/>
                <a:gd name="connsiteX7" fmla="*/ 400443 w 479073"/>
                <a:gd name="connsiteY7" fmla="*/ 93590 h 115453"/>
                <a:gd name="connsiteX8" fmla="*/ 215564 w 479073"/>
                <a:gd name="connsiteY8" fmla="*/ 102796 h 115453"/>
                <a:gd name="connsiteX9" fmla="*/ 406196 w 479073"/>
                <a:gd name="connsiteY9" fmla="*/ 87069 h 115453"/>
                <a:gd name="connsiteX10" fmla="*/ 379730 w 479073"/>
                <a:gd name="connsiteY10" fmla="*/ 74795 h 115453"/>
                <a:gd name="connsiteX11" fmla="*/ 367839 w 479073"/>
                <a:gd name="connsiteY11" fmla="*/ 79398 h 115453"/>
                <a:gd name="connsiteX12" fmla="*/ 215564 w 479073"/>
                <a:gd name="connsiteY12" fmla="*/ 102796 h 115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9073" h="115453">
                  <a:moveTo>
                    <a:pt x="215564" y="102796"/>
                  </a:moveTo>
                  <a:cubicBezTo>
                    <a:pt x="18795" y="110083"/>
                    <a:pt x="5370" y="105097"/>
                    <a:pt x="0" y="102796"/>
                  </a:cubicBezTo>
                  <a:cubicBezTo>
                    <a:pt x="9589" y="73645"/>
                    <a:pt x="18795" y="47179"/>
                    <a:pt x="29151" y="16110"/>
                  </a:cubicBezTo>
                  <a:cubicBezTo>
                    <a:pt x="41809" y="18795"/>
                    <a:pt x="53316" y="21096"/>
                    <a:pt x="78247" y="26466"/>
                  </a:cubicBezTo>
                  <a:cubicBezTo>
                    <a:pt x="100878" y="19178"/>
                    <a:pt x="130029" y="9589"/>
                    <a:pt x="159180" y="0"/>
                  </a:cubicBezTo>
                  <a:cubicBezTo>
                    <a:pt x="273866" y="12658"/>
                    <a:pt x="380497" y="31452"/>
                    <a:pt x="479074" y="65590"/>
                  </a:cubicBezTo>
                  <a:cubicBezTo>
                    <a:pt x="477539" y="76713"/>
                    <a:pt x="475621" y="89754"/>
                    <a:pt x="474471" y="99727"/>
                  </a:cubicBezTo>
                  <a:cubicBezTo>
                    <a:pt x="437648" y="105864"/>
                    <a:pt x="448772" y="87069"/>
                    <a:pt x="400443" y="93590"/>
                  </a:cubicBezTo>
                  <a:cubicBezTo>
                    <a:pt x="283839" y="109700"/>
                    <a:pt x="162248" y="128495"/>
                    <a:pt x="215564" y="102796"/>
                  </a:cubicBezTo>
                  <a:cubicBezTo>
                    <a:pt x="401210" y="88987"/>
                    <a:pt x="403511" y="88220"/>
                    <a:pt x="406196" y="87069"/>
                  </a:cubicBezTo>
                  <a:cubicBezTo>
                    <a:pt x="397374" y="82850"/>
                    <a:pt x="388552" y="79015"/>
                    <a:pt x="379730" y="74795"/>
                  </a:cubicBezTo>
                  <a:cubicBezTo>
                    <a:pt x="375894" y="76330"/>
                    <a:pt x="371675" y="77864"/>
                    <a:pt x="367839" y="79398"/>
                  </a:cubicBezTo>
                  <a:cubicBezTo>
                    <a:pt x="377812" y="83234"/>
                    <a:pt x="388168" y="86686"/>
                    <a:pt x="215564" y="102796"/>
                  </a:cubicBezTo>
                  <a:close/>
                </a:path>
              </a:pathLst>
            </a:custGeom>
            <a:grpFill/>
            <a:ln w="38333"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F7EEFF21-856F-47AE-A63F-A23AE97F55DF}"/>
                </a:ext>
              </a:extLst>
            </p:cNvPr>
            <p:cNvSpPr/>
            <p:nvPr/>
          </p:nvSpPr>
          <p:spPr>
            <a:xfrm>
              <a:off x="3560962" y="9959426"/>
              <a:ext cx="543512" cy="128878"/>
            </a:xfrm>
            <a:custGeom>
              <a:avLst/>
              <a:gdLst>
                <a:gd name="connsiteX0" fmla="*/ 100110 w 543512"/>
                <a:gd name="connsiteY0" fmla="*/ 49096 h 128878"/>
                <a:gd name="connsiteX1" fmla="*/ 8055 w 543512"/>
                <a:gd name="connsiteY1" fmla="*/ 36439 h 128878"/>
                <a:gd name="connsiteX2" fmla="*/ 20329 w 543512"/>
                <a:gd name="connsiteY2" fmla="*/ 6904 h 128878"/>
                <a:gd name="connsiteX3" fmla="*/ 107398 w 543512"/>
                <a:gd name="connsiteY3" fmla="*/ 25699 h 128878"/>
                <a:gd name="connsiteX4" fmla="*/ 173371 w 543512"/>
                <a:gd name="connsiteY4" fmla="*/ 0 h 128878"/>
                <a:gd name="connsiteX5" fmla="*/ 199070 w 543512"/>
                <a:gd name="connsiteY5" fmla="*/ 4603 h 128878"/>
                <a:gd name="connsiteX6" fmla="*/ 256605 w 543512"/>
                <a:gd name="connsiteY6" fmla="*/ 73645 h 128878"/>
                <a:gd name="connsiteX7" fmla="*/ 314524 w 543512"/>
                <a:gd name="connsiteY7" fmla="*/ 63288 h 128878"/>
                <a:gd name="connsiteX8" fmla="*/ 543513 w 543512"/>
                <a:gd name="connsiteY8" fmla="*/ 75562 h 128878"/>
                <a:gd name="connsiteX9" fmla="*/ 369373 w 543512"/>
                <a:gd name="connsiteY9" fmla="*/ 128878 h 128878"/>
                <a:gd name="connsiteX10" fmla="*/ 62521 w 543512"/>
                <a:gd name="connsiteY10" fmla="*/ 128878 h 128878"/>
                <a:gd name="connsiteX11" fmla="*/ 0 w 543512"/>
                <a:gd name="connsiteY11" fmla="*/ 105097 h 128878"/>
                <a:gd name="connsiteX12" fmla="*/ 100110 w 543512"/>
                <a:gd name="connsiteY12" fmla="*/ 49096 h 128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3512" h="128878">
                  <a:moveTo>
                    <a:pt x="100110" y="49096"/>
                  </a:moveTo>
                  <a:cubicBezTo>
                    <a:pt x="60220" y="43726"/>
                    <a:pt x="38357" y="40658"/>
                    <a:pt x="8055" y="36439"/>
                  </a:cubicBezTo>
                  <a:cubicBezTo>
                    <a:pt x="11123" y="28767"/>
                    <a:pt x="14959" y="20329"/>
                    <a:pt x="20329" y="6904"/>
                  </a:cubicBezTo>
                  <a:cubicBezTo>
                    <a:pt x="56768" y="14959"/>
                    <a:pt x="81699" y="20329"/>
                    <a:pt x="107398" y="25699"/>
                  </a:cubicBezTo>
                  <a:cubicBezTo>
                    <a:pt x="127343" y="18028"/>
                    <a:pt x="149974" y="9205"/>
                    <a:pt x="173371" y="0"/>
                  </a:cubicBezTo>
                  <a:cubicBezTo>
                    <a:pt x="181426" y="1534"/>
                    <a:pt x="190632" y="2685"/>
                    <a:pt x="199070" y="4603"/>
                  </a:cubicBezTo>
                  <a:cubicBezTo>
                    <a:pt x="271181" y="19562"/>
                    <a:pt x="214029" y="50247"/>
                    <a:pt x="256605" y="73645"/>
                  </a:cubicBezTo>
                  <a:cubicBezTo>
                    <a:pt x="281920" y="69042"/>
                    <a:pt x="307619" y="64822"/>
                    <a:pt x="314524" y="63288"/>
                  </a:cubicBezTo>
                  <a:cubicBezTo>
                    <a:pt x="397373" y="67891"/>
                    <a:pt x="466799" y="71343"/>
                    <a:pt x="543513" y="75562"/>
                  </a:cubicBezTo>
                  <a:cubicBezTo>
                    <a:pt x="492114" y="91289"/>
                    <a:pt x="444936" y="105864"/>
                    <a:pt x="369373" y="128878"/>
                  </a:cubicBezTo>
                  <a:cubicBezTo>
                    <a:pt x="298414" y="128878"/>
                    <a:pt x="180276" y="128878"/>
                    <a:pt x="62521" y="128878"/>
                  </a:cubicBezTo>
                  <a:cubicBezTo>
                    <a:pt x="44110" y="121974"/>
                    <a:pt x="26082" y="115070"/>
                    <a:pt x="0" y="105097"/>
                  </a:cubicBezTo>
                  <a:cubicBezTo>
                    <a:pt x="29534" y="88987"/>
                    <a:pt x="59069" y="72110"/>
                    <a:pt x="100110" y="49096"/>
                  </a:cubicBezTo>
                  <a:close/>
                </a:path>
              </a:pathLst>
            </a:custGeom>
            <a:grpFill/>
            <a:ln w="38333"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1D05CB5-3117-44C4-9844-FF96C43B1084}"/>
                </a:ext>
              </a:extLst>
            </p:cNvPr>
            <p:cNvSpPr/>
            <p:nvPr/>
          </p:nvSpPr>
          <p:spPr>
            <a:xfrm>
              <a:off x="856823" y="9352241"/>
              <a:ext cx="493649" cy="126193"/>
            </a:xfrm>
            <a:custGeom>
              <a:avLst/>
              <a:gdLst>
                <a:gd name="connsiteX0" fmla="*/ 0 w 493649"/>
                <a:gd name="connsiteY0" fmla="*/ 42576 h 126193"/>
                <a:gd name="connsiteX1" fmla="*/ 56768 w 493649"/>
                <a:gd name="connsiteY1" fmla="*/ 42576 h 126193"/>
                <a:gd name="connsiteX2" fmla="*/ 120056 w 493649"/>
                <a:gd name="connsiteY2" fmla="*/ 0 h 126193"/>
                <a:gd name="connsiteX3" fmla="*/ 299565 w 493649"/>
                <a:gd name="connsiteY3" fmla="*/ 26466 h 126193"/>
                <a:gd name="connsiteX4" fmla="*/ 299565 w 493649"/>
                <a:gd name="connsiteY4" fmla="*/ 78631 h 126193"/>
                <a:gd name="connsiteX5" fmla="*/ 493649 w 493649"/>
                <a:gd name="connsiteY5" fmla="*/ 107015 h 126193"/>
                <a:gd name="connsiteX6" fmla="*/ 362469 w 493649"/>
                <a:gd name="connsiteY6" fmla="*/ 126193 h 126193"/>
                <a:gd name="connsiteX7" fmla="*/ 168385 w 493649"/>
                <a:gd name="connsiteY7" fmla="*/ 112001 h 126193"/>
                <a:gd name="connsiteX8" fmla="*/ 0 w 493649"/>
                <a:gd name="connsiteY8" fmla="*/ 42576 h 126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3649" h="126193">
                  <a:moveTo>
                    <a:pt x="0" y="42576"/>
                  </a:moveTo>
                  <a:cubicBezTo>
                    <a:pt x="18795" y="42576"/>
                    <a:pt x="37973" y="42576"/>
                    <a:pt x="56768" y="42576"/>
                  </a:cubicBezTo>
                  <a:cubicBezTo>
                    <a:pt x="77480" y="28767"/>
                    <a:pt x="98193" y="14959"/>
                    <a:pt x="120056" y="0"/>
                  </a:cubicBezTo>
                  <a:cubicBezTo>
                    <a:pt x="182194" y="9205"/>
                    <a:pt x="239729" y="17644"/>
                    <a:pt x="299565" y="26466"/>
                  </a:cubicBezTo>
                  <a:cubicBezTo>
                    <a:pt x="299565" y="46411"/>
                    <a:pt x="299565" y="62905"/>
                    <a:pt x="299565" y="78631"/>
                  </a:cubicBezTo>
                  <a:cubicBezTo>
                    <a:pt x="354798" y="86686"/>
                    <a:pt x="403511" y="93973"/>
                    <a:pt x="493649" y="107015"/>
                  </a:cubicBezTo>
                  <a:cubicBezTo>
                    <a:pt x="437265" y="115453"/>
                    <a:pt x="409265" y="119289"/>
                    <a:pt x="362469" y="126193"/>
                  </a:cubicBezTo>
                  <a:cubicBezTo>
                    <a:pt x="326414" y="123508"/>
                    <a:pt x="249701" y="117755"/>
                    <a:pt x="168385" y="112001"/>
                  </a:cubicBezTo>
                  <a:cubicBezTo>
                    <a:pt x="145755" y="80549"/>
                    <a:pt x="23014" y="79014"/>
                    <a:pt x="0" y="42576"/>
                  </a:cubicBezTo>
                  <a:close/>
                </a:path>
              </a:pathLst>
            </a:custGeom>
            <a:grpFill/>
            <a:ln w="38333"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D77C3FDA-B6C3-428E-B716-880377459E33}"/>
                </a:ext>
              </a:extLst>
            </p:cNvPr>
            <p:cNvSpPr/>
            <p:nvPr/>
          </p:nvSpPr>
          <p:spPr>
            <a:xfrm>
              <a:off x="-525546" y="7145414"/>
              <a:ext cx="457593" cy="79188"/>
            </a:xfrm>
            <a:custGeom>
              <a:avLst/>
              <a:gdLst>
                <a:gd name="connsiteX0" fmla="*/ 292277 w 457593"/>
                <a:gd name="connsiteY0" fmla="*/ 41216 h 79188"/>
                <a:gd name="connsiteX1" fmla="*/ 261208 w 457593"/>
                <a:gd name="connsiteY1" fmla="*/ 75353 h 79188"/>
                <a:gd name="connsiteX2" fmla="*/ 86302 w 457593"/>
                <a:gd name="connsiteY2" fmla="*/ 54257 h 79188"/>
                <a:gd name="connsiteX3" fmla="*/ 0 w 457593"/>
                <a:gd name="connsiteY3" fmla="*/ 15517 h 79188"/>
                <a:gd name="connsiteX4" fmla="*/ 107782 w 457593"/>
                <a:gd name="connsiteY4" fmla="*/ 15517 h 79188"/>
                <a:gd name="connsiteX5" fmla="*/ 457594 w 457593"/>
                <a:gd name="connsiteY5" fmla="*/ 174 h 79188"/>
                <a:gd name="connsiteX6" fmla="*/ 457594 w 457593"/>
                <a:gd name="connsiteY6" fmla="*/ 37764 h 79188"/>
                <a:gd name="connsiteX7" fmla="*/ 334086 w 457593"/>
                <a:gd name="connsiteY7" fmla="*/ 79189 h 79188"/>
                <a:gd name="connsiteX8" fmla="*/ 292277 w 457593"/>
                <a:gd name="connsiteY8" fmla="*/ 41216 h 79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7593" h="79188">
                  <a:moveTo>
                    <a:pt x="292277" y="41216"/>
                  </a:moveTo>
                  <a:cubicBezTo>
                    <a:pt x="278085" y="56558"/>
                    <a:pt x="270414" y="65380"/>
                    <a:pt x="261208" y="75353"/>
                  </a:cubicBezTo>
                  <a:cubicBezTo>
                    <a:pt x="208276" y="69216"/>
                    <a:pt x="158796" y="63079"/>
                    <a:pt x="86302" y="54257"/>
                  </a:cubicBezTo>
                  <a:cubicBezTo>
                    <a:pt x="67508" y="45818"/>
                    <a:pt x="32220" y="30092"/>
                    <a:pt x="0" y="15517"/>
                  </a:cubicBezTo>
                  <a:cubicBezTo>
                    <a:pt x="49096" y="-16319"/>
                    <a:pt x="75562" y="9763"/>
                    <a:pt x="107782" y="15517"/>
                  </a:cubicBezTo>
                  <a:cubicBezTo>
                    <a:pt x="216715" y="-8648"/>
                    <a:pt x="334853" y="4010"/>
                    <a:pt x="457594" y="174"/>
                  </a:cubicBezTo>
                  <a:cubicBezTo>
                    <a:pt x="457594" y="13599"/>
                    <a:pt x="457594" y="25106"/>
                    <a:pt x="457594" y="37764"/>
                  </a:cubicBezTo>
                  <a:cubicBezTo>
                    <a:pt x="423840" y="49271"/>
                    <a:pt x="383949" y="62312"/>
                    <a:pt x="334086" y="79189"/>
                  </a:cubicBezTo>
                  <a:cubicBezTo>
                    <a:pt x="320661" y="66915"/>
                    <a:pt x="309921" y="57325"/>
                    <a:pt x="292277" y="41216"/>
                  </a:cubicBezTo>
                  <a:close/>
                </a:path>
              </a:pathLst>
            </a:custGeom>
            <a:grpFill/>
            <a:ln w="38333"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B336E3E0-B050-4254-AA55-61C9F2650BDE}"/>
                </a:ext>
              </a:extLst>
            </p:cNvPr>
            <p:cNvSpPr/>
            <p:nvPr/>
          </p:nvSpPr>
          <p:spPr>
            <a:xfrm>
              <a:off x="11957214" y="9865836"/>
              <a:ext cx="326797" cy="88987"/>
            </a:xfrm>
            <a:custGeom>
              <a:avLst/>
              <a:gdLst>
                <a:gd name="connsiteX0" fmla="*/ 0 w 326797"/>
                <a:gd name="connsiteY0" fmla="*/ 88604 h 88987"/>
                <a:gd name="connsiteX1" fmla="*/ 64823 w 326797"/>
                <a:gd name="connsiteY1" fmla="*/ 57918 h 88987"/>
                <a:gd name="connsiteX2" fmla="*/ 76329 w 326797"/>
                <a:gd name="connsiteY2" fmla="*/ 61370 h 88987"/>
                <a:gd name="connsiteX3" fmla="*/ 135783 w 326797"/>
                <a:gd name="connsiteY3" fmla="*/ 0 h 88987"/>
                <a:gd name="connsiteX4" fmla="*/ 185262 w 326797"/>
                <a:gd name="connsiteY4" fmla="*/ 14575 h 88987"/>
                <a:gd name="connsiteX5" fmla="*/ 262743 w 326797"/>
                <a:gd name="connsiteY5" fmla="*/ 0 h 88987"/>
                <a:gd name="connsiteX6" fmla="*/ 326798 w 326797"/>
                <a:gd name="connsiteY6" fmla="*/ 66740 h 88987"/>
                <a:gd name="connsiteX7" fmla="*/ 276168 w 326797"/>
                <a:gd name="connsiteY7" fmla="*/ 88987 h 88987"/>
                <a:gd name="connsiteX8" fmla="*/ 0 w 326797"/>
                <a:gd name="connsiteY8" fmla="*/ 88604 h 88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6797" h="88987">
                  <a:moveTo>
                    <a:pt x="0" y="88604"/>
                  </a:moveTo>
                  <a:cubicBezTo>
                    <a:pt x="29918" y="74412"/>
                    <a:pt x="47562" y="65973"/>
                    <a:pt x="64823" y="57918"/>
                  </a:cubicBezTo>
                  <a:cubicBezTo>
                    <a:pt x="68659" y="59069"/>
                    <a:pt x="72493" y="60220"/>
                    <a:pt x="76329" y="61370"/>
                  </a:cubicBezTo>
                  <a:cubicBezTo>
                    <a:pt x="94741" y="42192"/>
                    <a:pt x="113152" y="23398"/>
                    <a:pt x="135783" y="0"/>
                  </a:cubicBezTo>
                  <a:cubicBezTo>
                    <a:pt x="159947" y="6904"/>
                    <a:pt x="172221" y="10740"/>
                    <a:pt x="185262" y="14575"/>
                  </a:cubicBezTo>
                  <a:cubicBezTo>
                    <a:pt x="208276" y="10356"/>
                    <a:pt x="232825" y="5370"/>
                    <a:pt x="262743" y="0"/>
                  </a:cubicBezTo>
                  <a:cubicBezTo>
                    <a:pt x="284606" y="22631"/>
                    <a:pt x="304551" y="43343"/>
                    <a:pt x="326798" y="66740"/>
                  </a:cubicBezTo>
                  <a:cubicBezTo>
                    <a:pt x="313374" y="72878"/>
                    <a:pt x="297263" y="79782"/>
                    <a:pt x="276168" y="88987"/>
                  </a:cubicBezTo>
                  <a:cubicBezTo>
                    <a:pt x="194851" y="88604"/>
                    <a:pt x="110083" y="88604"/>
                    <a:pt x="0" y="88604"/>
                  </a:cubicBezTo>
                  <a:close/>
                </a:path>
              </a:pathLst>
            </a:custGeom>
            <a:grpFill/>
            <a:ln w="38333"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1D811C04-3F30-4E6A-894B-C7B8AB9E4D24}"/>
                </a:ext>
              </a:extLst>
            </p:cNvPr>
            <p:cNvSpPr/>
            <p:nvPr/>
          </p:nvSpPr>
          <p:spPr>
            <a:xfrm>
              <a:off x="6515184" y="9945234"/>
              <a:ext cx="639020" cy="53967"/>
            </a:xfrm>
            <a:custGeom>
              <a:avLst/>
              <a:gdLst>
                <a:gd name="connsiteX0" fmla="*/ 639021 w 639020"/>
                <a:gd name="connsiteY0" fmla="*/ 51014 h 53967"/>
                <a:gd name="connsiteX1" fmla="*/ 0 w 639020"/>
                <a:gd name="connsiteY1" fmla="*/ 0 h 53967"/>
                <a:gd name="connsiteX2" fmla="*/ 381264 w 639020"/>
                <a:gd name="connsiteY2" fmla="*/ 0 h 53967"/>
                <a:gd name="connsiteX3" fmla="*/ 639021 w 639020"/>
                <a:gd name="connsiteY3" fmla="*/ 51014 h 53967"/>
              </a:gdLst>
              <a:ahLst/>
              <a:cxnLst>
                <a:cxn ang="0">
                  <a:pos x="connsiteX0" y="connsiteY0"/>
                </a:cxn>
                <a:cxn ang="0">
                  <a:pos x="connsiteX1" y="connsiteY1"/>
                </a:cxn>
                <a:cxn ang="0">
                  <a:pos x="connsiteX2" y="connsiteY2"/>
                </a:cxn>
                <a:cxn ang="0">
                  <a:pos x="connsiteX3" y="connsiteY3"/>
                </a:cxn>
              </a:cxnLst>
              <a:rect l="l" t="t" r="r" b="b"/>
              <a:pathLst>
                <a:path w="639020" h="53967">
                  <a:moveTo>
                    <a:pt x="639021" y="51014"/>
                  </a:moveTo>
                  <a:cubicBezTo>
                    <a:pt x="388552" y="67124"/>
                    <a:pt x="205591" y="12658"/>
                    <a:pt x="0" y="0"/>
                  </a:cubicBezTo>
                  <a:cubicBezTo>
                    <a:pt x="130413" y="0"/>
                    <a:pt x="260825" y="0"/>
                    <a:pt x="381264" y="0"/>
                  </a:cubicBezTo>
                  <a:cubicBezTo>
                    <a:pt x="461813" y="15726"/>
                    <a:pt x="537376" y="30685"/>
                    <a:pt x="639021" y="51014"/>
                  </a:cubicBezTo>
                  <a:close/>
                </a:path>
              </a:pathLst>
            </a:custGeom>
            <a:grpFill/>
            <a:ln w="38333"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22A5D30D-A09A-48D0-9BBC-7B6451D4634F}"/>
                </a:ext>
              </a:extLst>
            </p:cNvPr>
            <p:cNvSpPr/>
            <p:nvPr/>
          </p:nvSpPr>
          <p:spPr>
            <a:xfrm>
              <a:off x="-1292294" y="8336176"/>
              <a:ext cx="498251" cy="68470"/>
            </a:xfrm>
            <a:custGeom>
              <a:avLst/>
              <a:gdLst>
                <a:gd name="connsiteX0" fmla="*/ 0 w 498251"/>
                <a:gd name="connsiteY0" fmla="*/ 52932 h 68470"/>
                <a:gd name="connsiteX1" fmla="*/ 73261 w 498251"/>
                <a:gd name="connsiteY1" fmla="*/ 19562 h 68470"/>
                <a:gd name="connsiteX2" fmla="*/ 147289 w 498251"/>
                <a:gd name="connsiteY2" fmla="*/ 35671 h 68470"/>
                <a:gd name="connsiteX3" fmla="*/ 194084 w 498251"/>
                <a:gd name="connsiteY3" fmla="*/ 21096 h 68470"/>
                <a:gd name="connsiteX4" fmla="*/ 274633 w 498251"/>
                <a:gd name="connsiteY4" fmla="*/ 38740 h 68470"/>
                <a:gd name="connsiteX5" fmla="*/ 357100 w 498251"/>
                <a:gd name="connsiteY5" fmla="*/ 21096 h 68470"/>
                <a:gd name="connsiteX6" fmla="*/ 421922 w 498251"/>
                <a:gd name="connsiteY6" fmla="*/ 40274 h 68470"/>
                <a:gd name="connsiteX7" fmla="*/ 498252 w 498251"/>
                <a:gd name="connsiteY7" fmla="*/ 0 h 68470"/>
                <a:gd name="connsiteX8" fmla="*/ 498252 w 498251"/>
                <a:gd name="connsiteY8" fmla="*/ 61370 h 68470"/>
                <a:gd name="connsiteX9" fmla="*/ 337538 w 498251"/>
                <a:gd name="connsiteY9" fmla="*/ 65973 h 68470"/>
                <a:gd name="connsiteX10" fmla="*/ 192166 w 498251"/>
                <a:gd name="connsiteY10" fmla="*/ 60603 h 68470"/>
                <a:gd name="connsiteX11" fmla="*/ 14959 w 498251"/>
                <a:gd name="connsiteY11" fmla="*/ 68275 h 68470"/>
                <a:gd name="connsiteX12" fmla="*/ 0 w 498251"/>
                <a:gd name="connsiteY12" fmla="*/ 52932 h 68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8251" h="68470">
                  <a:moveTo>
                    <a:pt x="0" y="52932"/>
                  </a:moveTo>
                  <a:cubicBezTo>
                    <a:pt x="22630" y="42576"/>
                    <a:pt x="44877" y="32219"/>
                    <a:pt x="73261" y="19562"/>
                  </a:cubicBezTo>
                  <a:cubicBezTo>
                    <a:pt x="100878" y="25315"/>
                    <a:pt x="125426" y="30685"/>
                    <a:pt x="147289" y="35671"/>
                  </a:cubicBezTo>
                  <a:cubicBezTo>
                    <a:pt x="161865" y="31069"/>
                    <a:pt x="176057" y="26849"/>
                    <a:pt x="194084" y="21096"/>
                  </a:cubicBezTo>
                  <a:cubicBezTo>
                    <a:pt x="220550" y="26849"/>
                    <a:pt x="245866" y="32603"/>
                    <a:pt x="274633" y="38740"/>
                  </a:cubicBezTo>
                  <a:cubicBezTo>
                    <a:pt x="298414" y="33754"/>
                    <a:pt x="324113" y="28000"/>
                    <a:pt x="357100" y="21096"/>
                  </a:cubicBezTo>
                  <a:cubicBezTo>
                    <a:pt x="374360" y="26082"/>
                    <a:pt x="393155" y="31836"/>
                    <a:pt x="421922" y="40274"/>
                  </a:cubicBezTo>
                  <a:cubicBezTo>
                    <a:pt x="441101" y="30302"/>
                    <a:pt x="462580" y="18795"/>
                    <a:pt x="498252" y="0"/>
                  </a:cubicBezTo>
                  <a:cubicBezTo>
                    <a:pt x="498252" y="28000"/>
                    <a:pt x="498252" y="46411"/>
                    <a:pt x="498252" y="61370"/>
                  </a:cubicBezTo>
                  <a:cubicBezTo>
                    <a:pt x="443402" y="84768"/>
                    <a:pt x="388168" y="40658"/>
                    <a:pt x="337538" y="65973"/>
                  </a:cubicBezTo>
                  <a:cubicBezTo>
                    <a:pt x="291893" y="51781"/>
                    <a:pt x="252386" y="48329"/>
                    <a:pt x="192166" y="60603"/>
                  </a:cubicBezTo>
                  <a:cubicBezTo>
                    <a:pt x="143454" y="70576"/>
                    <a:pt x="74795" y="66357"/>
                    <a:pt x="14959" y="68275"/>
                  </a:cubicBezTo>
                  <a:cubicBezTo>
                    <a:pt x="10356" y="63288"/>
                    <a:pt x="5370" y="58302"/>
                    <a:pt x="0" y="52932"/>
                  </a:cubicBezTo>
                  <a:close/>
                </a:path>
              </a:pathLst>
            </a:custGeom>
            <a:grpFill/>
            <a:ln w="38333"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1D3EC26B-D6A9-4E9A-A6EB-7538C10F0D69}"/>
                </a:ext>
              </a:extLst>
            </p:cNvPr>
            <p:cNvSpPr/>
            <p:nvPr/>
          </p:nvSpPr>
          <p:spPr>
            <a:xfrm>
              <a:off x="1700284" y="10048029"/>
              <a:ext cx="448004" cy="39890"/>
            </a:xfrm>
            <a:custGeom>
              <a:avLst/>
              <a:gdLst>
                <a:gd name="connsiteX0" fmla="*/ 448005 w 448004"/>
                <a:gd name="connsiteY0" fmla="*/ 0 h 39890"/>
                <a:gd name="connsiteX1" fmla="*/ 370525 w 448004"/>
                <a:gd name="connsiteY1" fmla="*/ 39891 h 39890"/>
                <a:gd name="connsiteX2" fmla="*/ 50631 w 448004"/>
                <a:gd name="connsiteY2" fmla="*/ 39891 h 39890"/>
                <a:gd name="connsiteX3" fmla="*/ 0 w 448004"/>
                <a:gd name="connsiteY3" fmla="*/ 0 h 39890"/>
                <a:gd name="connsiteX4" fmla="*/ 448005 w 448004"/>
                <a:gd name="connsiteY4" fmla="*/ 0 h 39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8004" h="39890">
                  <a:moveTo>
                    <a:pt x="448005" y="0"/>
                  </a:moveTo>
                  <a:cubicBezTo>
                    <a:pt x="408881" y="19946"/>
                    <a:pt x="391237" y="29151"/>
                    <a:pt x="370525" y="39891"/>
                  </a:cubicBezTo>
                  <a:cubicBezTo>
                    <a:pt x="266578" y="39891"/>
                    <a:pt x="161098" y="39891"/>
                    <a:pt x="50631" y="39891"/>
                  </a:cubicBezTo>
                  <a:cubicBezTo>
                    <a:pt x="36822" y="29151"/>
                    <a:pt x="19946" y="15726"/>
                    <a:pt x="0" y="0"/>
                  </a:cubicBezTo>
                  <a:cubicBezTo>
                    <a:pt x="140385" y="0"/>
                    <a:pt x="275400" y="0"/>
                    <a:pt x="448005" y="0"/>
                  </a:cubicBezTo>
                  <a:close/>
                </a:path>
              </a:pathLst>
            </a:custGeom>
            <a:grpFill/>
            <a:ln w="38333"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1892548F-2AD8-4531-963B-6C16E3CF6684}"/>
                </a:ext>
              </a:extLst>
            </p:cNvPr>
            <p:cNvSpPr/>
            <p:nvPr/>
          </p:nvSpPr>
          <p:spPr>
            <a:xfrm>
              <a:off x="6843516" y="10015611"/>
              <a:ext cx="477155" cy="65788"/>
            </a:xfrm>
            <a:custGeom>
              <a:avLst/>
              <a:gdLst>
                <a:gd name="connsiteX0" fmla="*/ 0 w 477155"/>
                <a:gd name="connsiteY0" fmla="*/ 43158 h 65788"/>
                <a:gd name="connsiteX1" fmla="*/ 298798 w 477155"/>
                <a:gd name="connsiteY1" fmla="*/ 1733 h 65788"/>
                <a:gd name="connsiteX2" fmla="*/ 390854 w 477155"/>
                <a:gd name="connsiteY2" fmla="*/ 33569 h 65788"/>
                <a:gd name="connsiteX3" fmla="*/ 455293 w 477155"/>
                <a:gd name="connsiteY3" fmla="*/ 15541 h 65788"/>
                <a:gd name="connsiteX4" fmla="*/ 477156 w 477155"/>
                <a:gd name="connsiteY4" fmla="*/ 36254 h 65788"/>
                <a:gd name="connsiteX5" fmla="*/ 331401 w 477155"/>
                <a:gd name="connsiteY5" fmla="*/ 55432 h 65788"/>
                <a:gd name="connsiteX6" fmla="*/ 211728 w 477155"/>
                <a:gd name="connsiteY6" fmla="*/ 30884 h 65788"/>
                <a:gd name="connsiteX7" fmla="*/ 156879 w 477155"/>
                <a:gd name="connsiteY7" fmla="*/ 65789 h 65788"/>
                <a:gd name="connsiteX8" fmla="*/ 0 w 477155"/>
                <a:gd name="connsiteY8" fmla="*/ 43158 h 65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7155" h="65788">
                  <a:moveTo>
                    <a:pt x="0" y="43158"/>
                  </a:moveTo>
                  <a:cubicBezTo>
                    <a:pt x="92823" y="3267"/>
                    <a:pt x="185262" y="-4020"/>
                    <a:pt x="298798" y="1733"/>
                  </a:cubicBezTo>
                  <a:cubicBezTo>
                    <a:pt x="322963" y="10172"/>
                    <a:pt x="354415" y="20912"/>
                    <a:pt x="390854" y="33569"/>
                  </a:cubicBezTo>
                  <a:cubicBezTo>
                    <a:pt x="413868" y="27049"/>
                    <a:pt x="433046" y="21679"/>
                    <a:pt x="455293" y="15541"/>
                  </a:cubicBezTo>
                  <a:cubicBezTo>
                    <a:pt x="461046" y="20912"/>
                    <a:pt x="467567" y="27049"/>
                    <a:pt x="477156" y="36254"/>
                  </a:cubicBezTo>
                  <a:cubicBezTo>
                    <a:pt x="426525" y="42775"/>
                    <a:pt x="378963" y="49295"/>
                    <a:pt x="331401" y="55432"/>
                  </a:cubicBezTo>
                  <a:cubicBezTo>
                    <a:pt x="299565" y="48912"/>
                    <a:pt x="263126" y="41624"/>
                    <a:pt x="211728" y="30884"/>
                  </a:cubicBezTo>
                  <a:cubicBezTo>
                    <a:pt x="197920" y="39706"/>
                    <a:pt x="179126" y="51597"/>
                    <a:pt x="156879" y="65789"/>
                  </a:cubicBezTo>
                  <a:cubicBezTo>
                    <a:pt x="99344" y="57734"/>
                    <a:pt x="56001" y="51213"/>
                    <a:pt x="0" y="43158"/>
                  </a:cubicBezTo>
                  <a:close/>
                </a:path>
              </a:pathLst>
            </a:custGeom>
            <a:grpFill/>
            <a:ln w="38333"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173D24A7-EB95-40C6-96EF-41B01FCFCE6D}"/>
                </a:ext>
              </a:extLst>
            </p:cNvPr>
            <p:cNvSpPr/>
            <p:nvPr/>
          </p:nvSpPr>
          <p:spPr>
            <a:xfrm>
              <a:off x="166789" y="9272459"/>
              <a:ext cx="347894" cy="65589"/>
            </a:xfrm>
            <a:custGeom>
              <a:avLst/>
              <a:gdLst>
                <a:gd name="connsiteX0" fmla="*/ 339456 w 347894"/>
                <a:gd name="connsiteY0" fmla="*/ 0 h 65589"/>
                <a:gd name="connsiteX1" fmla="*/ 347894 w 347894"/>
                <a:gd name="connsiteY1" fmla="*/ 65590 h 65589"/>
                <a:gd name="connsiteX2" fmla="*/ 294578 w 347894"/>
                <a:gd name="connsiteY2" fmla="*/ 51398 h 65589"/>
                <a:gd name="connsiteX3" fmla="*/ 133864 w 347894"/>
                <a:gd name="connsiteY3" fmla="*/ 58686 h 65589"/>
                <a:gd name="connsiteX4" fmla="*/ 0 w 347894"/>
                <a:gd name="connsiteY4" fmla="*/ 54083 h 65589"/>
                <a:gd name="connsiteX5" fmla="*/ 57535 w 347894"/>
                <a:gd name="connsiteY5" fmla="*/ 14959 h 65589"/>
                <a:gd name="connsiteX6" fmla="*/ 140385 w 347894"/>
                <a:gd name="connsiteY6" fmla="*/ 30302 h 65589"/>
                <a:gd name="connsiteX7" fmla="*/ 226687 w 347894"/>
                <a:gd name="connsiteY7" fmla="*/ 767 h 65589"/>
                <a:gd name="connsiteX8" fmla="*/ 289976 w 347894"/>
                <a:gd name="connsiteY8" fmla="*/ 17644 h 65589"/>
                <a:gd name="connsiteX9" fmla="*/ 339456 w 347894"/>
                <a:gd name="connsiteY9" fmla="*/ 0 h 65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7894" h="65589">
                  <a:moveTo>
                    <a:pt x="339456" y="0"/>
                  </a:moveTo>
                  <a:cubicBezTo>
                    <a:pt x="342141" y="22247"/>
                    <a:pt x="344442" y="40275"/>
                    <a:pt x="347894" y="65590"/>
                  </a:cubicBezTo>
                  <a:cubicBezTo>
                    <a:pt x="316825" y="57535"/>
                    <a:pt x="299948" y="52932"/>
                    <a:pt x="294578" y="51398"/>
                  </a:cubicBezTo>
                  <a:cubicBezTo>
                    <a:pt x="232441" y="54850"/>
                    <a:pt x="159947" y="67124"/>
                    <a:pt x="133864" y="58686"/>
                  </a:cubicBezTo>
                  <a:cubicBezTo>
                    <a:pt x="81699" y="41425"/>
                    <a:pt x="48329" y="77864"/>
                    <a:pt x="0" y="54083"/>
                  </a:cubicBezTo>
                  <a:cubicBezTo>
                    <a:pt x="16110" y="43343"/>
                    <a:pt x="35288" y="30302"/>
                    <a:pt x="57535" y="14959"/>
                  </a:cubicBezTo>
                  <a:cubicBezTo>
                    <a:pt x="87069" y="20329"/>
                    <a:pt x="108166" y="24165"/>
                    <a:pt x="140385" y="30302"/>
                  </a:cubicBezTo>
                  <a:cubicBezTo>
                    <a:pt x="162248" y="23014"/>
                    <a:pt x="191783" y="12658"/>
                    <a:pt x="226687" y="767"/>
                  </a:cubicBezTo>
                  <a:cubicBezTo>
                    <a:pt x="249318" y="6521"/>
                    <a:pt x="268879" y="11891"/>
                    <a:pt x="289976" y="17644"/>
                  </a:cubicBezTo>
                  <a:cubicBezTo>
                    <a:pt x="300715" y="13425"/>
                    <a:pt x="314140" y="8822"/>
                    <a:pt x="339456" y="0"/>
                  </a:cubicBezTo>
                  <a:close/>
                </a:path>
              </a:pathLst>
            </a:custGeom>
            <a:grpFill/>
            <a:ln w="38333"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B9532745-DEEC-4ACE-8C0F-D83FF520F8CC}"/>
                </a:ext>
              </a:extLst>
            </p:cNvPr>
            <p:cNvSpPr/>
            <p:nvPr/>
          </p:nvSpPr>
          <p:spPr>
            <a:xfrm>
              <a:off x="9491434" y="6642350"/>
              <a:ext cx="338907" cy="91288"/>
            </a:xfrm>
            <a:custGeom>
              <a:avLst/>
              <a:gdLst>
                <a:gd name="connsiteX0" fmla="*/ 5206 w 338907"/>
                <a:gd name="connsiteY0" fmla="*/ 72877 h 91288"/>
                <a:gd name="connsiteX1" fmla="*/ 91891 w 338907"/>
                <a:gd name="connsiteY1" fmla="*/ 13041 h 91288"/>
                <a:gd name="connsiteX2" fmla="*/ 132550 w 338907"/>
                <a:gd name="connsiteY2" fmla="*/ 45261 h 91288"/>
                <a:gd name="connsiteX3" fmla="*/ 265646 w 338907"/>
                <a:gd name="connsiteY3" fmla="*/ 50631 h 91288"/>
                <a:gd name="connsiteX4" fmla="*/ 338907 w 338907"/>
                <a:gd name="connsiteY4" fmla="*/ 0 h 91288"/>
                <a:gd name="connsiteX5" fmla="*/ 338907 w 338907"/>
                <a:gd name="connsiteY5" fmla="*/ 58302 h 91288"/>
                <a:gd name="connsiteX6" fmla="*/ 168221 w 338907"/>
                <a:gd name="connsiteY6" fmla="*/ 58302 h 91288"/>
                <a:gd name="connsiteX7" fmla="*/ 138303 w 338907"/>
                <a:gd name="connsiteY7" fmla="*/ 91289 h 91288"/>
                <a:gd name="connsiteX8" fmla="*/ 5206 w 338907"/>
                <a:gd name="connsiteY8" fmla="*/ 72877 h 91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8907" h="91288">
                  <a:moveTo>
                    <a:pt x="5206" y="72877"/>
                  </a:moveTo>
                  <a:cubicBezTo>
                    <a:pt x="-13972" y="38740"/>
                    <a:pt x="20932" y="22630"/>
                    <a:pt x="91891" y="13041"/>
                  </a:cubicBezTo>
                  <a:cubicBezTo>
                    <a:pt x="107234" y="25315"/>
                    <a:pt x="119508" y="35288"/>
                    <a:pt x="132550" y="45261"/>
                  </a:cubicBezTo>
                  <a:cubicBezTo>
                    <a:pt x="172057" y="24932"/>
                    <a:pt x="211564" y="26466"/>
                    <a:pt x="265646" y="50631"/>
                  </a:cubicBezTo>
                  <a:cubicBezTo>
                    <a:pt x="284442" y="37589"/>
                    <a:pt x="302085" y="25315"/>
                    <a:pt x="338907" y="0"/>
                  </a:cubicBezTo>
                  <a:cubicBezTo>
                    <a:pt x="338907" y="29918"/>
                    <a:pt x="338907" y="41425"/>
                    <a:pt x="338907" y="58302"/>
                  </a:cubicBezTo>
                  <a:cubicBezTo>
                    <a:pt x="283291" y="58302"/>
                    <a:pt x="223071" y="58302"/>
                    <a:pt x="168221" y="58302"/>
                  </a:cubicBezTo>
                  <a:cubicBezTo>
                    <a:pt x="155563" y="72110"/>
                    <a:pt x="147892" y="80549"/>
                    <a:pt x="138303" y="91289"/>
                  </a:cubicBezTo>
                  <a:cubicBezTo>
                    <a:pt x="90740" y="84768"/>
                    <a:pt x="46630" y="78631"/>
                    <a:pt x="5206" y="72877"/>
                  </a:cubicBezTo>
                  <a:close/>
                </a:path>
              </a:pathLst>
            </a:custGeom>
            <a:grpFill/>
            <a:ln w="38333"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1CE16754-1413-4EB9-A273-51368D400764}"/>
                </a:ext>
              </a:extLst>
            </p:cNvPr>
            <p:cNvSpPr/>
            <p:nvPr/>
          </p:nvSpPr>
          <p:spPr>
            <a:xfrm>
              <a:off x="5287729" y="9944467"/>
              <a:ext cx="378240" cy="60603"/>
            </a:xfrm>
            <a:custGeom>
              <a:avLst/>
              <a:gdLst>
                <a:gd name="connsiteX0" fmla="*/ 378240 w 378240"/>
                <a:gd name="connsiteY0" fmla="*/ 0 h 60603"/>
                <a:gd name="connsiteX1" fmla="*/ 290020 w 378240"/>
                <a:gd name="connsiteY1" fmla="*/ 42192 h 60603"/>
                <a:gd name="connsiteX2" fmla="*/ 239006 w 378240"/>
                <a:gd name="connsiteY2" fmla="*/ 24548 h 60603"/>
                <a:gd name="connsiteX3" fmla="*/ 168430 w 378240"/>
                <a:gd name="connsiteY3" fmla="*/ 39891 h 60603"/>
                <a:gd name="connsiteX4" fmla="*/ 140430 w 378240"/>
                <a:gd name="connsiteY4" fmla="*/ 29151 h 60603"/>
                <a:gd name="connsiteX5" fmla="*/ 29962 w 378240"/>
                <a:gd name="connsiteY5" fmla="*/ 60603 h 60603"/>
                <a:gd name="connsiteX6" fmla="*/ 53744 w 378240"/>
                <a:gd name="connsiteY6" fmla="*/ 0 h 60603"/>
                <a:gd name="connsiteX7" fmla="*/ 378240 w 378240"/>
                <a:gd name="connsiteY7" fmla="*/ 0 h 60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8240" h="60603">
                  <a:moveTo>
                    <a:pt x="378240" y="0"/>
                  </a:moveTo>
                  <a:cubicBezTo>
                    <a:pt x="332980" y="21480"/>
                    <a:pt x="311500" y="31836"/>
                    <a:pt x="290020" y="42192"/>
                  </a:cubicBezTo>
                  <a:cubicBezTo>
                    <a:pt x="273144" y="36439"/>
                    <a:pt x="259335" y="31452"/>
                    <a:pt x="239006" y="24548"/>
                  </a:cubicBezTo>
                  <a:cubicBezTo>
                    <a:pt x="216375" y="29534"/>
                    <a:pt x="192211" y="34904"/>
                    <a:pt x="168430" y="39891"/>
                  </a:cubicBezTo>
                  <a:cubicBezTo>
                    <a:pt x="159608" y="36439"/>
                    <a:pt x="150786" y="32987"/>
                    <a:pt x="140430" y="29151"/>
                  </a:cubicBezTo>
                  <a:cubicBezTo>
                    <a:pt x="104374" y="39507"/>
                    <a:pt x="67936" y="49863"/>
                    <a:pt x="29962" y="60603"/>
                  </a:cubicBezTo>
                  <a:cubicBezTo>
                    <a:pt x="-21435" y="35672"/>
                    <a:pt x="-2257" y="18028"/>
                    <a:pt x="53744" y="0"/>
                  </a:cubicBezTo>
                  <a:cubicBezTo>
                    <a:pt x="142731" y="0"/>
                    <a:pt x="240157" y="0"/>
                    <a:pt x="378240" y="0"/>
                  </a:cubicBezTo>
                  <a:close/>
                </a:path>
              </a:pathLst>
            </a:custGeom>
            <a:grpFill/>
            <a:ln w="38333"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B4036272-B24E-46C4-8CF7-F19847EA2A1C}"/>
                </a:ext>
              </a:extLst>
            </p:cNvPr>
            <p:cNvSpPr/>
            <p:nvPr/>
          </p:nvSpPr>
          <p:spPr>
            <a:xfrm>
              <a:off x="-1093223" y="8639432"/>
              <a:ext cx="345592" cy="62281"/>
            </a:xfrm>
            <a:custGeom>
              <a:avLst/>
              <a:gdLst>
                <a:gd name="connsiteX0" fmla="*/ 0 w 345592"/>
                <a:gd name="connsiteY0" fmla="*/ 16637 h 62281"/>
                <a:gd name="connsiteX1" fmla="*/ 345593 w 345592"/>
                <a:gd name="connsiteY1" fmla="*/ 21240 h 62281"/>
                <a:gd name="connsiteX2" fmla="*/ 117755 w 345592"/>
                <a:gd name="connsiteY2" fmla="*/ 62282 h 62281"/>
                <a:gd name="connsiteX3" fmla="*/ 0 w 345592"/>
                <a:gd name="connsiteY3" fmla="*/ 16637 h 62281"/>
              </a:gdLst>
              <a:ahLst/>
              <a:cxnLst>
                <a:cxn ang="0">
                  <a:pos x="connsiteX0" y="connsiteY0"/>
                </a:cxn>
                <a:cxn ang="0">
                  <a:pos x="connsiteX1" y="connsiteY1"/>
                </a:cxn>
                <a:cxn ang="0">
                  <a:pos x="connsiteX2" y="connsiteY2"/>
                </a:cxn>
                <a:cxn ang="0">
                  <a:pos x="connsiteX3" y="connsiteY3"/>
                </a:cxn>
              </a:cxnLst>
              <a:rect l="l" t="t" r="r" b="b"/>
              <a:pathLst>
                <a:path w="345592" h="62281">
                  <a:moveTo>
                    <a:pt x="0" y="16637"/>
                  </a:moveTo>
                  <a:cubicBezTo>
                    <a:pt x="117755" y="-19034"/>
                    <a:pt x="227454" y="12418"/>
                    <a:pt x="345593" y="21240"/>
                  </a:cubicBezTo>
                  <a:cubicBezTo>
                    <a:pt x="286524" y="54227"/>
                    <a:pt x="187947" y="47323"/>
                    <a:pt x="117755" y="62282"/>
                  </a:cubicBezTo>
                  <a:cubicBezTo>
                    <a:pt x="74412" y="45405"/>
                    <a:pt x="37206" y="30829"/>
                    <a:pt x="0" y="16637"/>
                  </a:cubicBezTo>
                  <a:close/>
                </a:path>
              </a:pathLst>
            </a:custGeom>
            <a:grpFill/>
            <a:ln w="38333"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BECE8A82-3173-46AB-B7F0-DB880E67192D}"/>
                </a:ext>
              </a:extLst>
            </p:cNvPr>
            <p:cNvSpPr/>
            <p:nvPr/>
          </p:nvSpPr>
          <p:spPr>
            <a:xfrm>
              <a:off x="7114314" y="9930275"/>
              <a:ext cx="282687" cy="77480"/>
            </a:xfrm>
            <a:custGeom>
              <a:avLst/>
              <a:gdLst>
                <a:gd name="connsiteX0" fmla="*/ 0 w 282687"/>
                <a:gd name="connsiteY0" fmla="*/ 52165 h 77480"/>
                <a:gd name="connsiteX1" fmla="*/ 103563 w 282687"/>
                <a:gd name="connsiteY1" fmla="*/ 12274 h 77480"/>
                <a:gd name="connsiteX2" fmla="*/ 143070 w 282687"/>
                <a:gd name="connsiteY2" fmla="*/ 26466 h 77480"/>
                <a:gd name="connsiteX3" fmla="*/ 211344 w 282687"/>
                <a:gd name="connsiteY3" fmla="*/ 0 h 77480"/>
                <a:gd name="connsiteX4" fmla="*/ 236660 w 282687"/>
                <a:gd name="connsiteY4" fmla="*/ 4219 h 77480"/>
                <a:gd name="connsiteX5" fmla="*/ 282688 w 282687"/>
                <a:gd name="connsiteY5" fmla="*/ 77480 h 77480"/>
                <a:gd name="connsiteX6" fmla="*/ 176440 w 282687"/>
                <a:gd name="connsiteY6" fmla="*/ 59453 h 77480"/>
                <a:gd name="connsiteX7" fmla="*/ 139234 w 282687"/>
                <a:gd name="connsiteY7" fmla="*/ 72110 h 77480"/>
                <a:gd name="connsiteX8" fmla="*/ 0 w 282687"/>
                <a:gd name="connsiteY8" fmla="*/ 52165 h 77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2687" h="77480">
                  <a:moveTo>
                    <a:pt x="0" y="52165"/>
                  </a:moveTo>
                  <a:cubicBezTo>
                    <a:pt x="40274" y="36822"/>
                    <a:pt x="71727" y="24548"/>
                    <a:pt x="103563" y="12274"/>
                  </a:cubicBezTo>
                  <a:cubicBezTo>
                    <a:pt x="116604" y="16877"/>
                    <a:pt x="130029" y="21480"/>
                    <a:pt x="143070" y="26466"/>
                  </a:cubicBezTo>
                  <a:cubicBezTo>
                    <a:pt x="165317" y="18028"/>
                    <a:pt x="187564" y="9205"/>
                    <a:pt x="211344" y="0"/>
                  </a:cubicBezTo>
                  <a:cubicBezTo>
                    <a:pt x="219399" y="1151"/>
                    <a:pt x="228988" y="1918"/>
                    <a:pt x="236660" y="4219"/>
                  </a:cubicBezTo>
                  <a:cubicBezTo>
                    <a:pt x="303784" y="22247"/>
                    <a:pt x="266194" y="46795"/>
                    <a:pt x="282688" y="77480"/>
                  </a:cubicBezTo>
                  <a:cubicBezTo>
                    <a:pt x="232441" y="69042"/>
                    <a:pt x="207125" y="64439"/>
                    <a:pt x="176440" y="59453"/>
                  </a:cubicBezTo>
                  <a:cubicBezTo>
                    <a:pt x="169919" y="61754"/>
                    <a:pt x="156878" y="65973"/>
                    <a:pt x="139234" y="72110"/>
                  </a:cubicBezTo>
                  <a:cubicBezTo>
                    <a:pt x="98576" y="65973"/>
                    <a:pt x="54850" y="59836"/>
                    <a:pt x="0" y="52165"/>
                  </a:cubicBezTo>
                  <a:close/>
                </a:path>
              </a:pathLst>
            </a:custGeom>
            <a:grpFill/>
            <a:ln w="38333"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43F2C55F-1463-42FC-B67A-9820AB946654}"/>
                </a:ext>
              </a:extLst>
            </p:cNvPr>
            <p:cNvSpPr/>
            <p:nvPr/>
          </p:nvSpPr>
          <p:spPr>
            <a:xfrm>
              <a:off x="11780007" y="6668049"/>
              <a:ext cx="315673" cy="62521"/>
            </a:xfrm>
            <a:custGeom>
              <a:avLst/>
              <a:gdLst>
                <a:gd name="connsiteX0" fmla="*/ 177974 w 315673"/>
                <a:gd name="connsiteY0" fmla="*/ 19178 h 62521"/>
                <a:gd name="connsiteX1" fmla="*/ 220550 w 315673"/>
                <a:gd name="connsiteY1" fmla="*/ 3452 h 62521"/>
                <a:gd name="connsiteX2" fmla="*/ 267345 w 315673"/>
                <a:gd name="connsiteY2" fmla="*/ 11123 h 62521"/>
                <a:gd name="connsiteX3" fmla="*/ 315674 w 315673"/>
                <a:gd name="connsiteY3" fmla="*/ 29535 h 62521"/>
                <a:gd name="connsiteX4" fmla="*/ 0 w 315673"/>
                <a:gd name="connsiteY4" fmla="*/ 62521 h 62521"/>
                <a:gd name="connsiteX5" fmla="*/ 113151 w 315673"/>
                <a:gd name="connsiteY5" fmla="*/ 0 h 62521"/>
                <a:gd name="connsiteX6" fmla="*/ 177974 w 315673"/>
                <a:gd name="connsiteY6" fmla="*/ 19178 h 6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673" h="62521">
                  <a:moveTo>
                    <a:pt x="177974" y="19178"/>
                  </a:moveTo>
                  <a:cubicBezTo>
                    <a:pt x="189864" y="14959"/>
                    <a:pt x="203289" y="9973"/>
                    <a:pt x="220550" y="3452"/>
                  </a:cubicBezTo>
                  <a:cubicBezTo>
                    <a:pt x="235509" y="5753"/>
                    <a:pt x="253154" y="7288"/>
                    <a:pt x="267345" y="11123"/>
                  </a:cubicBezTo>
                  <a:cubicBezTo>
                    <a:pt x="282688" y="14959"/>
                    <a:pt x="294578" y="21096"/>
                    <a:pt x="315674" y="29535"/>
                  </a:cubicBezTo>
                  <a:cubicBezTo>
                    <a:pt x="219016" y="54850"/>
                    <a:pt x="113151" y="57918"/>
                    <a:pt x="0" y="62521"/>
                  </a:cubicBezTo>
                  <a:cubicBezTo>
                    <a:pt x="8821" y="28384"/>
                    <a:pt x="72493" y="19945"/>
                    <a:pt x="113151" y="0"/>
                  </a:cubicBezTo>
                  <a:cubicBezTo>
                    <a:pt x="140768" y="8055"/>
                    <a:pt x="159180" y="13425"/>
                    <a:pt x="177974" y="19178"/>
                  </a:cubicBezTo>
                  <a:close/>
                </a:path>
              </a:pathLst>
            </a:custGeom>
            <a:grpFill/>
            <a:ln w="38333"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BD54532B-174E-4300-A29F-B2051F281498}"/>
                </a:ext>
              </a:extLst>
            </p:cNvPr>
            <p:cNvSpPr/>
            <p:nvPr/>
          </p:nvSpPr>
          <p:spPr>
            <a:xfrm>
              <a:off x="13508353" y="9528410"/>
              <a:ext cx="412333" cy="39011"/>
            </a:xfrm>
            <a:custGeom>
              <a:avLst/>
              <a:gdLst>
                <a:gd name="connsiteX0" fmla="*/ 412333 w 412333"/>
                <a:gd name="connsiteY0" fmla="*/ 4107 h 39011"/>
                <a:gd name="connsiteX1" fmla="*/ 412333 w 412333"/>
                <a:gd name="connsiteY1" fmla="*/ 23285 h 39011"/>
                <a:gd name="connsiteX2" fmla="*/ 290360 w 412333"/>
                <a:gd name="connsiteY2" fmla="*/ 39012 h 39011"/>
                <a:gd name="connsiteX3" fmla="*/ 0 w 412333"/>
                <a:gd name="connsiteY3" fmla="*/ 24436 h 39011"/>
                <a:gd name="connsiteX4" fmla="*/ 412333 w 412333"/>
                <a:gd name="connsiteY4" fmla="*/ 4107 h 39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333" h="39011">
                  <a:moveTo>
                    <a:pt x="412333" y="4107"/>
                  </a:moveTo>
                  <a:cubicBezTo>
                    <a:pt x="412333" y="10628"/>
                    <a:pt x="412333" y="17148"/>
                    <a:pt x="412333" y="23285"/>
                  </a:cubicBezTo>
                  <a:cubicBezTo>
                    <a:pt x="360935" y="29806"/>
                    <a:pt x="311455" y="36327"/>
                    <a:pt x="290360" y="39012"/>
                  </a:cubicBezTo>
                  <a:cubicBezTo>
                    <a:pt x="176823" y="33258"/>
                    <a:pt x="89370" y="28655"/>
                    <a:pt x="0" y="24436"/>
                  </a:cubicBezTo>
                  <a:cubicBezTo>
                    <a:pt x="184111" y="-3181"/>
                    <a:pt x="184111" y="-3181"/>
                    <a:pt x="412333" y="4107"/>
                  </a:cubicBezTo>
                  <a:close/>
                </a:path>
              </a:pathLst>
            </a:custGeom>
            <a:grpFill/>
            <a:ln w="38333"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A0B29319-32A3-49D5-A472-C49BB3A8D9EC}"/>
                </a:ext>
              </a:extLst>
            </p:cNvPr>
            <p:cNvSpPr/>
            <p:nvPr/>
          </p:nvSpPr>
          <p:spPr>
            <a:xfrm>
              <a:off x="436819" y="6745145"/>
              <a:ext cx="238961" cy="79781"/>
            </a:xfrm>
            <a:custGeom>
              <a:avLst/>
              <a:gdLst>
                <a:gd name="connsiteX0" fmla="*/ 0 w 238961"/>
                <a:gd name="connsiteY0" fmla="*/ 54083 h 79781"/>
                <a:gd name="connsiteX1" fmla="*/ 0 w 238961"/>
                <a:gd name="connsiteY1" fmla="*/ 24165 h 79781"/>
                <a:gd name="connsiteX2" fmla="*/ 116988 w 238961"/>
                <a:gd name="connsiteY2" fmla="*/ 0 h 79781"/>
                <a:gd name="connsiteX3" fmla="*/ 172605 w 238961"/>
                <a:gd name="connsiteY3" fmla="*/ 14575 h 79781"/>
                <a:gd name="connsiteX4" fmla="*/ 219783 w 238961"/>
                <a:gd name="connsiteY4" fmla="*/ 2301 h 79781"/>
                <a:gd name="connsiteX5" fmla="*/ 238961 w 238961"/>
                <a:gd name="connsiteY5" fmla="*/ 9589 h 79781"/>
                <a:gd name="connsiteX6" fmla="*/ 137317 w 238961"/>
                <a:gd name="connsiteY6" fmla="*/ 79782 h 79781"/>
                <a:gd name="connsiteX7" fmla="*/ 0 w 238961"/>
                <a:gd name="connsiteY7" fmla="*/ 54083 h 79781"/>
                <a:gd name="connsiteX8" fmla="*/ 101645 w 238961"/>
                <a:gd name="connsiteY8" fmla="*/ 31452 h 79781"/>
                <a:gd name="connsiteX9" fmla="*/ 88987 w 238961"/>
                <a:gd name="connsiteY9" fmla="*/ 31452 h 79781"/>
                <a:gd name="connsiteX10" fmla="*/ 88987 w 238961"/>
                <a:gd name="connsiteY10" fmla="*/ 46411 h 79781"/>
                <a:gd name="connsiteX11" fmla="*/ 101645 w 238961"/>
                <a:gd name="connsiteY11" fmla="*/ 46411 h 79781"/>
                <a:gd name="connsiteX12" fmla="*/ 101645 w 238961"/>
                <a:gd name="connsiteY12" fmla="*/ 31452 h 79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8961" h="79781">
                  <a:moveTo>
                    <a:pt x="0" y="54083"/>
                  </a:moveTo>
                  <a:cubicBezTo>
                    <a:pt x="0" y="43726"/>
                    <a:pt x="0" y="34137"/>
                    <a:pt x="0" y="24165"/>
                  </a:cubicBezTo>
                  <a:cubicBezTo>
                    <a:pt x="36055" y="16877"/>
                    <a:pt x="72110" y="9206"/>
                    <a:pt x="116988" y="0"/>
                  </a:cubicBezTo>
                  <a:cubicBezTo>
                    <a:pt x="132330" y="3836"/>
                    <a:pt x="151508" y="9206"/>
                    <a:pt x="172605" y="14575"/>
                  </a:cubicBezTo>
                  <a:cubicBezTo>
                    <a:pt x="186029" y="11123"/>
                    <a:pt x="202906" y="6904"/>
                    <a:pt x="219783" y="2301"/>
                  </a:cubicBezTo>
                  <a:cubicBezTo>
                    <a:pt x="226304" y="4603"/>
                    <a:pt x="232824" y="7288"/>
                    <a:pt x="238961" y="9589"/>
                  </a:cubicBezTo>
                  <a:cubicBezTo>
                    <a:pt x="205975" y="32219"/>
                    <a:pt x="172988" y="55233"/>
                    <a:pt x="137317" y="79782"/>
                  </a:cubicBezTo>
                  <a:cubicBezTo>
                    <a:pt x="82850" y="70193"/>
                    <a:pt x="41042" y="62138"/>
                    <a:pt x="0" y="54083"/>
                  </a:cubicBezTo>
                  <a:close/>
                  <a:moveTo>
                    <a:pt x="101645" y="31452"/>
                  </a:moveTo>
                  <a:cubicBezTo>
                    <a:pt x="97426" y="31452"/>
                    <a:pt x="93206" y="31452"/>
                    <a:pt x="88987" y="31452"/>
                  </a:cubicBezTo>
                  <a:cubicBezTo>
                    <a:pt x="88987" y="36439"/>
                    <a:pt x="88987" y="41425"/>
                    <a:pt x="88987" y="46411"/>
                  </a:cubicBezTo>
                  <a:cubicBezTo>
                    <a:pt x="93206" y="46411"/>
                    <a:pt x="97426" y="46411"/>
                    <a:pt x="101645" y="46411"/>
                  </a:cubicBezTo>
                  <a:cubicBezTo>
                    <a:pt x="101645" y="41425"/>
                    <a:pt x="101645" y="36439"/>
                    <a:pt x="101645" y="31452"/>
                  </a:cubicBezTo>
                  <a:close/>
                </a:path>
              </a:pathLst>
            </a:custGeom>
            <a:grpFill/>
            <a:ln w="38333"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AA2F27C5-A275-442B-BD79-2047B61CEC47}"/>
                </a:ext>
              </a:extLst>
            </p:cNvPr>
            <p:cNvSpPr/>
            <p:nvPr/>
          </p:nvSpPr>
          <p:spPr>
            <a:xfrm>
              <a:off x="-1053333" y="7633867"/>
              <a:ext cx="257756" cy="60603"/>
            </a:xfrm>
            <a:custGeom>
              <a:avLst/>
              <a:gdLst>
                <a:gd name="connsiteX0" fmla="*/ 0 w 257756"/>
                <a:gd name="connsiteY0" fmla="*/ 38357 h 60603"/>
                <a:gd name="connsiteX1" fmla="*/ 0 w 257756"/>
                <a:gd name="connsiteY1" fmla="*/ 3836 h 60603"/>
                <a:gd name="connsiteX2" fmla="*/ 174906 w 257756"/>
                <a:gd name="connsiteY2" fmla="*/ 0 h 60603"/>
                <a:gd name="connsiteX3" fmla="*/ 158413 w 257756"/>
                <a:gd name="connsiteY3" fmla="*/ 8438 h 60603"/>
                <a:gd name="connsiteX4" fmla="*/ 257756 w 257756"/>
                <a:gd name="connsiteY4" fmla="*/ 24932 h 60603"/>
                <a:gd name="connsiteX5" fmla="*/ 170303 w 257756"/>
                <a:gd name="connsiteY5" fmla="*/ 60603 h 60603"/>
                <a:gd name="connsiteX6" fmla="*/ 0 w 257756"/>
                <a:gd name="connsiteY6" fmla="*/ 38357 h 60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756" h="60603">
                  <a:moveTo>
                    <a:pt x="0" y="38357"/>
                  </a:moveTo>
                  <a:cubicBezTo>
                    <a:pt x="0" y="28000"/>
                    <a:pt x="0" y="18411"/>
                    <a:pt x="0" y="3836"/>
                  </a:cubicBezTo>
                  <a:cubicBezTo>
                    <a:pt x="57535" y="2685"/>
                    <a:pt x="116220" y="1151"/>
                    <a:pt x="174906" y="0"/>
                  </a:cubicBezTo>
                  <a:cubicBezTo>
                    <a:pt x="169536" y="2685"/>
                    <a:pt x="163783" y="5753"/>
                    <a:pt x="158413" y="8438"/>
                  </a:cubicBezTo>
                  <a:cubicBezTo>
                    <a:pt x="187564" y="13425"/>
                    <a:pt x="216715" y="18028"/>
                    <a:pt x="257756" y="24932"/>
                  </a:cubicBezTo>
                  <a:cubicBezTo>
                    <a:pt x="215180" y="42192"/>
                    <a:pt x="191399" y="52165"/>
                    <a:pt x="170303" y="60603"/>
                  </a:cubicBezTo>
                  <a:cubicBezTo>
                    <a:pt x="108166" y="52548"/>
                    <a:pt x="53699" y="45261"/>
                    <a:pt x="0" y="38357"/>
                  </a:cubicBezTo>
                  <a:close/>
                </a:path>
              </a:pathLst>
            </a:custGeom>
            <a:grpFill/>
            <a:ln w="38333"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9187E86C-EB54-43C4-8395-A78B79F1EA8A}"/>
                </a:ext>
              </a:extLst>
            </p:cNvPr>
            <p:cNvSpPr/>
            <p:nvPr/>
          </p:nvSpPr>
          <p:spPr>
            <a:xfrm>
              <a:off x="-1396624" y="8641494"/>
              <a:ext cx="301482" cy="43713"/>
            </a:xfrm>
            <a:custGeom>
              <a:avLst/>
              <a:gdLst>
                <a:gd name="connsiteX0" fmla="*/ 255455 w 301482"/>
                <a:gd name="connsiteY0" fmla="*/ 42192 h 43713"/>
                <a:gd name="connsiteX1" fmla="*/ 0 w 301482"/>
                <a:gd name="connsiteY1" fmla="*/ 21480 h 43713"/>
                <a:gd name="connsiteX2" fmla="*/ 52549 w 301482"/>
                <a:gd name="connsiteY2" fmla="*/ 0 h 43713"/>
                <a:gd name="connsiteX3" fmla="*/ 301483 w 301482"/>
                <a:gd name="connsiteY3" fmla="*/ 0 h 43713"/>
                <a:gd name="connsiteX4" fmla="*/ 255455 w 301482"/>
                <a:gd name="connsiteY4" fmla="*/ 42192 h 43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482" h="43713">
                  <a:moveTo>
                    <a:pt x="255455" y="42192"/>
                  </a:moveTo>
                  <a:cubicBezTo>
                    <a:pt x="158029" y="46411"/>
                    <a:pt x="75179" y="42576"/>
                    <a:pt x="0" y="21480"/>
                  </a:cubicBezTo>
                  <a:cubicBezTo>
                    <a:pt x="16877" y="14575"/>
                    <a:pt x="33370" y="8055"/>
                    <a:pt x="52549" y="0"/>
                  </a:cubicBezTo>
                  <a:cubicBezTo>
                    <a:pt x="130796" y="0"/>
                    <a:pt x="211345" y="0"/>
                    <a:pt x="301483" y="0"/>
                  </a:cubicBezTo>
                  <a:cubicBezTo>
                    <a:pt x="285756" y="14575"/>
                    <a:pt x="272332" y="26466"/>
                    <a:pt x="255455" y="42192"/>
                  </a:cubicBezTo>
                  <a:close/>
                </a:path>
              </a:pathLst>
            </a:custGeom>
            <a:grpFill/>
            <a:ln w="38333"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CDE8FE72-21D4-40BD-98C8-66320AF3F8D5}"/>
                </a:ext>
              </a:extLst>
            </p:cNvPr>
            <p:cNvSpPr/>
            <p:nvPr/>
          </p:nvSpPr>
          <p:spPr>
            <a:xfrm>
              <a:off x="12305875" y="7064272"/>
              <a:ext cx="205207" cy="99727"/>
            </a:xfrm>
            <a:custGeom>
              <a:avLst/>
              <a:gdLst>
                <a:gd name="connsiteX0" fmla="*/ 158029 w 205207"/>
                <a:gd name="connsiteY0" fmla="*/ 99727 h 99727"/>
                <a:gd name="connsiteX1" fmla="*/ 0 w 205207"/>
                <a:gd name="connsiteY1" fmla="*/ 57151 h 99727"/>
                <a:gd name="connsiteX2" fmla="*/ 137700 w 205207"/>
                <a:gd name="connsiteY2" fmla="*/ 0 h 99727"/>
                <a:gd name="connsiteX3" fmla="*/ 205208 w 205207"/>
                <a:gd name="connsiteY3" fmla="*/ 69042 h 99727"/>
                <a:gd name="connsiteX4" fmla="*/ 158029 w 205207"/>
                <a:gd name="connsiteY4" fmla="*/ 99727 h 99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207" h="99727">
                  <a:moveTo>
                    <a:pt x="158029" y="99727"/>
                  </a:moveTo>
                  <a:cubicBezTo>
                    <a:pt x="100494" y="84384"/>
                    <a:pt x="53699" y="71727"/>
                    <a:pt x="0" y="57151"/>
                  </a:cubicBezTo>
                  <a:cubicBezTo>
                    <a:pt x="48712" y="37206"/>
                    <a:pt x="87837" y="20713"/>
                    <a:pt x="137700" y="0"/>
                  </a:cubicBezTo>
                  <a:cubicBezTo>
                    <a:pt x="163782" y="26466"/>
                    <a:pt x="183344" y="46411"/>
                    <a:pt x="205208" y="69042"/>
                  </a:cubicBezTo>
                  <a:cubicBezTo>
                    <a:pt x="192933" y="77097"/>
                    <a:pt x="177975" y="86686"/>
                    <a:pt x="158029" y="99727"/>
                  </a:cubicBezTo>
                  <a:close/>
                </a:path>
              </a:pathLst>
            </a:custGeom>
            <a:grpFill/>
            <a:ln w="38333"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A269EF3C-F451-4C43-9722-82A79B0B5F7B}"/>
                </a:ext>
              </a:extLst>
            </p:cNvPr>
            <p:cNvSpPr/>
            <p:nvPr/>
          </p:nvSpPr>
          <p:spPr>
            <a:xfrm>
              <a:off x="969293" y="9272843"/>
              <a:ext cx="225834" cy="65589"/>
            </a:xfrm>
            <a:custGeom>
              <a:avLst/>
              <a:gdLst>
                <a:gd name="connsiteX0" fmla="*/ 225835 w 225834"/>
                <a:gd name="connsiteY0" fmla="*/ 0 h 65589"/>
                <a:gd name="connsiteX1" fmla="*/ 225835 w 225834"/>
                <a:gd name="connsiteY1" fmla="*/ 42576 h 65589"/>
                <a:gd name="connsiteX2" fmla="*/ 25230 w 225834"/>
                <a:gd name="connsiteY2" fmla="*/ 65590 h 65589"/>
                <a:gd name="connsiteX3" fmla="*/ 71258 w 225834"/>
                <a:gd name="connsiteY3" fmla="*/ 1534 h 65589"/>
                <a:gd name="connsiteX4" fmla="*/ 134546 w 225834"/>
                <a:gd name="connsiteY4" fmla="*/ 14192 h 65589"/>
                <a:gd name="connsiteX5" fmla="*/ 225835 w 225834"/>
                <a:gd name="connsiteY5" fmla="*/ 0 h 65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5834" h="65589">
                  <a:moveTo>
                    <a:pt x="225835" y="0"/>
                  </a:moveTo>
                  <a:cubicBezTo>
                    <a:pt x="225835" y="18028"/>
                    <a:pt x="225835" y="29918"/>
                    <a:pt x="225835" y="42576"/>
                  </a:cubicBezTo>
                  <a:cubicBezTo>
                    <a:pt x="161396" y="49864"/>
                    <a:pt x="93121" y="57535"/>
                    <a:pt x="25230" y="65590"/>
                  </a:cubicBezTo>
                  <a:cubicBezTo>
                    <a:pt x="-27702" y="36439"/>
                    <a:pt x="9888" y="19178"/>
                    <a:pt x="71258" y="1534"/>
                  </a:cubicBezTo>
                  <a:cubicBezTo>
                    <a:pt x="88902" y="4986"/>
                    <a:pt x="109615" y="9205"/>
                    <a:pt x="134546" y="14192"/>
                  </a:cubicBezTo>
                  <a:cubicBezTo>
                    <a:pt x="157177" y="10740"/>
                    <a:pt x="185944" y="6137"/>
                    <a:pt x="225835" y="0"/>
                  </a:cubicBezTo>
                  <a:close/>
                </a:path>
              </a:pathLst>
            </a:custGeom>
            <a:grpFill/>
            <a:ln w="38333"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39D720B8-219F-47F5-B79D-9DD1D3DAB8F3}"/>
                </a:ext>
              </a:extLst>
            </p:cNvPr>
            <p:cNvSpPr/>
            <p:nvPr/>
          </p:nvSpPr>
          <p:spPr>
            <a:xfrm>
              <a:off x="489368" y="9362597"/>
              <a:ext cx="261975" cy="80165"/>
            </a:xfrm>
            <a:custGeom>
              <a:avLst/>
              <a:gdLst>
                <a:gd name="connsiteX0" fmla="*/ 261975 w 261975"/>
                <a:gd name="connsiteY0" fmla="*/ 80165 h 80165"/>
                <a:gd name="connsiteX1" fmla="*/ 93590 w 261975"/>
                <a:gd name="connsiteY1" fmla="*/ 70193 h 80165"/>
                <a:gd name="connsiteX2" fmla="*/ 0 w 261975"/>
                <a:gd name="connsiteY2" fmla="*/ 51782 h 80165"/>
                <a:gd name="connsiteX3" fmla="*/ 88220 w 261975"/>
                <a:gd name="connsiteY3" fmla="*/ 13808 h 80165"/>
                <a:gd name="connsiteX4" fmla="*/ 163782 w 261975"/>
                <a:gd name="connsiteY4" fmla="*/ 29918 h 80165"/>
                <a:gd name="connsiteX5" fmla="*/ 194084 w 261975"/>
                <a:gd name="connsiteY5" fmla="*/ 0 h 80165"/>
                <a:gd name="connsiteX6" fmla="*/ 261975 w 261975"/>
                <a:gd name="connsiteY6" fmla="*/ 80165 h 80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1975" h="80165">
                  <a:moveTo>
                    <a:pt x="261975" y="80165"/>
                  </a:moveTo>
                  <a:cubicBezTo>
                    <a:pt x="195618" y="61371"/>
                    <a:pt x="138084" y="50631"/>
                    <a:pt x="93590" y="70193"/>
                  </a:cubicBezTo>
                  <a:cubicBezTo>
                    <a:pt x="66740" y="64823"/>
                    <a:pt x="38740" y="59453"/>
                    <a:pt x="0" y="51782"/>
                  </a:cubicBezTo>
                  <a:cubicBezTo>
                    <a:pt x="37589" y="35672"/>
                    <a:pt x="60603" y="25699"/>
                    <a:pt x="88220" y="13808"/>
                  </a:cubicBezTo>
                  <a:cubicBezTo>
                    <a:pt x="115837" y="19562"/>
                    <a:pt x="140001" y="24932"/>
                    <a:pt x="163782" y="29918"/>
                  </a:cubicBezTo>
                  <a:cubicBezTo>
                    <a:pt x="172221" y="21480"/>
                    <a:pt x="180659" y="13425"/>
                    <a:pt x="194084" y="0"/>
                  </a:cubicBezTo>
                  <a:cubicBezTo>
                    <a:pt x="217865" y="28000"/>
                    <a:pt x="238194" y="51782"/>
                    <a:pt x="261975" y="80165"/>
                  </a:cubicBezTo>
                  <a:close/>
                </a:path>
              </a:pathLst>
            </a:custGeom>
            <a:grpFill/>
            <a:ln w="38333"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32CE11C5-2655-4909-B4CF-95352F0F3F42}"/>
                </a:ext>
              </a:extLst>
            </p:cNvPr>
            <p:cNvSpPr/>
            <p:nvPr/>
          </p:nvSpPr>
          <p:spPr>
            <a:xfrm>
              <a:off x="12847087" y="9721980"/>
              <a:ext cx="322194" cy="42210"/>
            </a:xfrm>
            <a:custGeom>
              <a:avLst/>
              <a:gdLst>
                <a:gd name="connsiteX0" fmla="*/ 322195 w 322194"/>
                <a:gd name="connsiteY0" fmla="*/ 9224 h 42210"/>
                <a:gd name="connsiteX1" fmla="*/ 261591 w 322194"/>
                <a:gd name="connsiteY1" fmla="*/ 42210 h 42210"/>
                <a:gd name="connsiteX2" fmla="*/ 60987 w 322194"/>
                <a:gd name="connsiteY2" fmla="*/ 42210 h 42210"/>
                <a:gd name="connsiteX3" fmla="*/ 0 w 322194"/>
                <a:gd name="connsiteY3" fmla="*/ 11909 h 42210"/>
                <a:gd name="connsiteX4" fmla="*/ 29150 w 322194"/>
                <a:gd name="connsiteY4" fmla="*/ 18 h 42210"/>
                <a:gd name="connsiteX5" fmla="*/ 322195 w 322194"/>
                <a:gd name="connsiteY5" fmla="*/ 9224 h 42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2194" h="42210">
                  <a:moveTo>
                    <a:pt x="322195" y="9224"/>
                  </a:moveTo>
                  <a:cubicBezTo>
                    <a:pt x="301482" y="20347"/>
                    <a:pt x="280769" y="31854"/>
                    <a:pt x="261591" y="42210"/>
                  </a:cubicBezTo>
                  <a:cubicBezTo>
                    <a:pt x="193316" y="42210"/>
                    <a:pt x="129644" y="42210"/>
                    <a:pt x="60987" y="42210"/>
                  </a:cubicBezTo>
                  <a:cubicBezTo>
                    <a:pt x="41425" y="32621"/>
                    <a:pt x="19561" y="21498"/>
                    <a:pt x="0" y="11909"/>
                  </a:cubicBezTo>
                  <a:cubicBezTo>
                    <a:pt x="15725" y="5388"/>
                    <a:pt x="27617" y="-365"/>
                    <a:pt x="29150" y="18"/>
                  </a:cubicBezTo>
                  <a:cubicBezTo>
                    <a:pt x="119672" y="22649"/>
                    <a:pt x="210577" y="16128"/>
                    <a:pt x="322195" y="9224"/>
                  </a:cubicBezTo>
                  <a:close/>
                </a:path>
              </a:pathLst>
            </a:custGeom>
            <a:grpFill/>
            <a:ln w="38333"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E04D380A-7C49-4361-AFB3-429BE4679A9D}"/>
                </a:ext>
              </a:extLst>
            </p:cNvPr>
            <p:cNvSpPr/>
            <p:nvPr/>
          </p:nvSpPr>
          <p:spPr>
            <a:xfrm>
              <a:off x="9920864" y="6618569"/>
              <a:ext cx="174905" cy="79781"/>
            </a:xfrm>
            <a:custGeom>
              <a:avLst/>
              <a:gdLst>
                <a:gd name="connsiteX0" fmla="*/ 90521 w 174905"/>
                <a:gd name="connsiteY0" fmla="*/ 79782 h 79781"/>
                <a:gd name="connsiteX1" fmla="*/ 0 w 174905"/>
                <a:gd name="connsiteY1" fmla="*/ 65206 h 79781"/>
                <a:gd name="connsiteX2" fmla="*/ 0 w 174905"/>
                <a:gd name="connsiteY2" fmla="*/ 0 h 79781"/>
                <a:gd name="connsiteX3" fmla="*/ 84384 w 174905"/>
                <a:gd name="connsiteY3" fmla="*/ 51014 h 79781"/>
                <a:gd name="connsiteX4" fmla="*/ 174906 w 174905"/>
                <a:gd name="connsiteY4" fmla="*/ 13041 h 79781"/>
                <a:gd name="connsiteX5" fmla="*/ 174906 w 174905"/>
                <a:gd name="connsiteY5" fmla="*/ 62905 h 79781"/>
                <a:gd name="connsiteX6" fmla="*/ 90521 w 174905"/>
                <a:gd name="connsiteY6" fmla="*/ 79782 h 79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905" h="79781">
                  <a:moveTo>
                    <a:pt x="90521" y="79782"/>
                  </a:moveTo>
                  <a:cubicBezTo>
                    <a:pt x="54850" y="74028"/>
                    <a:pt x="28000" y="69809"/>
                    <a:pt x="0" y="65206"/>
                  </a:cubicBezTo>
                  <a:cubicBezTo>
                    <a:pt x="0" y="47179"/>
                    <a:pt x="0" y="29151"/>
                    <a:pt x="0" y="0"/>
                  </a:cubicBezTo>
                  <a:cubicBezTo>
                    <a:pt x="39891" y="24165"/>
                    <a:pt x="64439" y="39124"/>
                    <a:pt x="84384" y="51014"/>
                  </a:cubicBezTo>
                  <a:cubicBezTo>
                    <a:pt x="106631" y="41809"/>
                    <a:pt x="130412" y="31836"/>
                    <a:pt x="174906" y="13041"/>
                  </a:cubicBezTo>
                  <a:cubicBezTo>
                    <a:pt x="174906" y="37973"/>
                    <a:pt x="174906" y="49480"/>
                    <a:pt x="174906" y="62905"/>
                  </a:cubicBezTo>
                  <a:cubicBezTo>
                    <a:pt x="152276" y="67508"/>
                    <a:pt x="121207" y="73645"/>
                    <a:pt x="90521" y="79782"/>
                  </a:cubicBezTo>
                  <a:close/>
                </a:path>
              </a:pathLst>
            </a:custGeom>
            <a:grpFill/>
            <a:ln w="38333"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428FE70D-4D86-4769-ACD5-F690CB37D670}"/>
                </a:ext>
              </a:extLst>
            </p:cNvPr>
            <p:cNvSpPr/>
            <p:nvPr/>
          </p:nvSpPr>
          <p:spPr>
            <a:xfrm>
              <a:off x="12464288" y="8097214"/>
              <a:ext cx="174905" cy="67123"/>
            </a:xfrm>
            <a:custGeom>
              <a:avLst/>
              <a:gdLst>
                <a:gd name="connsiteX0" fmla="*/ 174906 w 174905"/>
                <a:gd name="connsiteY0" fmla="*/ 52932 h 67123"/>
                <a:gd name="connsiteX1" fmla="*/ 103563 w 174905"/>
                <a:gd name="connsiteY1" fmla="*/ 67124 h 67123"/>
                <a:gd name="connsiteX2" fmla="*/ 0 w 174905"/>
                <a:gd name="connsiteY2" fmla="*/ 46412 h 67123"/>
                <a:gd name="connsiteX3" fmla="*/ 38741 w 174905"/>
                <a:gd name="connsiteY3" fmla="*/ 0 h 67123"/>
                <a:gd name="connsiteX4" fmla="*/ 174906 w 174905"/>
                <a:gd name="connsiteY4" fmla="*/ 52932 h 67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905" h="67123">
                  <a:moveTo>
                    <a:pt x="174906" y="52932"/>
                  </a:moveTo>
                  <a:cubicBezTo>
                    <a:pt x="164166" y="55234"/>
                    <a:pt x="133481" y="61371"/>
                    <a:pt x="103563" y="67124"/>
                  </a:cubicBezTo>
                  <a:cubicBezTo>
                    <a:pt x="75179" y="61371"/>
                    <a:pt x="43343" y="55234"/>
                    <a:pt x="0" y="46412"/>
                  </a:cubicBezTo>
                  <a:cubicBezTo>
                    <a:pt x="13041" y="31069"/>
                    <a:pt x="26850" y="14192"/>
                    <a:pt x="38741" y="0"/>
                  </a:cubicBezTo>
                  <a:cubicBezTo>
                    <a:pt x="90905" y="20329"/>
                    <a:pt x="135399" y="37590"/>
                    <a:pt x="174906" y="52932"/>
                  </a:cubicBezTo>
                  <a:close/>
                </a:path>
              </a:pathLst>
            </a:custGeom>
            <a:grpFill/>
            <a:ln w="38333"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3D6AB05A-07A3-4992-A66C-D0B96042ED03}"/>
                </a:ext>
              </a:extLst>
            </p:cNvPr>
            <p:cNvSpPr/>
            <p:nvPr/>
          </p:nvSpPr>
          <p:spPr>
            <a:xfrm>
              <a:off x="11491182" y="6762022"/>
              <a:ext cx="342523" cy="56384"/>
            </a:xfrm>
            <a:custGeom>
              <a:avLst/>
              <a:gdLst>
                <a:gd name="connsiteX0" fmla="*/ 0 w 342523"/>
                <a:gd name="connsiteY0" fmla="*/ 56384 h 56384"/>
                <a:gd name="connsiteX1" fmla="*/ 111234 w 342523"/>
                <a:gd name="connsiteY1" fmla="*/ 1151 h 56384"/>
                <a:gd name="connsiteX2" fmla="*/ 273099 w 342523"/>
                <a:gd name="connsiteY2" fmla="*/ 0 h 56384"/>
                <a:gd name="connsiteX3" fmla="*/ 342524 w 342523"/>
                <a:gd name="connsiteY3" fmla="*/ 21863 h 56384"/>
                <a:gd name="connsiteX4" fmla="*/ 0 w 342523"/>
                <a:gd name="connsiteY4" fmla="*/ 56384 h 563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523" h="56384">
                  <a:moveTo>
                    <a:pt x="0" y="56384"/>
                  </a:moveTo>
                  <a:cubicBezTo>
                    <a:pt x="47178" y="32987"/>
                    <a:pt x="79014" y="16877"/>
                    <a:pt x="111234" y="1151"/>
                  </a:cubicBezTo>
                  <a:cubicBezTo>
                    <a:pt x="167618" y="13041"/>
                    <a:pt x="220166" y="26466"/>
                    <a:pt x="273099" y="0"/>
                  </a:cubicBezTo>
                  <a:cubicBezTo>
                    <a:pt x="294578" y="6904"/>
                    <a:pt x="315674" y="13425"/>
                    <a:pt x="342524" y="21863"/>
                  </a:cubicBezTo>
                  <a:cubicBezTo>
                    <a:pt x="226687" y="33754"/>
                    <a:pt x="128495" y="43343"/>
                    <a:pt x="0" y="56384"/>
                  </a:cubicBezTo>
                  <a:close/>
                </a:path>
              </a:pathLst>
            </a:custGeom>
            <a:grpFill/>
            <a:ln w="38333"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3DB70093-9BF6-4EFE-B1BD-5A8076631D15}"/>
                </a:ext>
              </a:extLst>
            </p:cNvPr>
            <p:cNvSpPr/>
            <p:nvPr/>
          </p:nvSpPr>
          <p:spPr>
            <a:xfrm>
              <a:off x="-445765" y="8919195"/>
              <a:ext cx="212528" cy="45260"/>
            </a:xfrm>
            <a:custGeom>
              <a:avLst/>
              <a:gdLst>
                <a:gd name="connsiteX0" fmla="*/ 172605 w 212528"/>
                <a:gd name="connsiteY0" fmla="*/ 45261 h 45260"/>
                <a:gd name="connsiteX1" fmla="*/ 13808 w 212528"/>
                <a:gd name="connsiteY1" fmla="*/ 45261 h 45260"/>
                <a:gd name="connsiteX2" fmla="*/ 0 w 212528"/>
                <a:gd name="connsiteY2" fmla="*/ 24932 h 45260"/>
                <a:gd name="connsiteX3" fmla="*/ 177591 w 212528"/>
                <a:gd name="connsiteY3" fmla="*/ 0 h 45260"/>
                <a:gd name="connsiteX4" fmla="*/ 212112 w 212528"/>
                <a:gd name="connsiteY4" fmla="*/ 32220 h 45260"/>
                <a:gd name="connsiteX5" fmla="*/ 172605 w 212528"/>
                <a:gd name="connsiteY5" fmla="*/ 45261 h 4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2528" h="45260">
                  <a:moveTo>
                    <a:pt x="172605" y="45261"/>
                  </a:moveTo>
                  <a:cubicBezTo>
                    <a:pt x="127344" y="45261"/>
                    <a:pt x="72877" y="45261"/>
                    <a:pt x="13808" y="45261"/>
                  </a:cubicBezTo>
                  <a:cubicBezTo>
                    <a:pt x="9589" y="38740"/>
                    <a:pt x="4986" y="32220"/>
                    <a:pt x="0" y="24932"/>
                  </a:cubicBezTo>
                  <a:cubicBezTo>
                    <a:pt x="55233" y="17261"/>
                    <a:pt x="108549" y="9589"/>
                    <a:pt x="177591" y="0"/>
                  </a:cubicBezTo>
                  <a:cubicBezTo>
                    <a:pt x="186796" y="8438"/>
                    <a:pt x="199071" y="19946"/>
                    <a:pt x="212112" y="32220"/>
                  </a:cubicBezTo>
                  <a:cubicBezTo>
                    <a:pt x="215564" y="31069"/>
                    <a:pt x="197153" y="37206"/>
                    <a:pt x="172605" y="45261"/>
                  </a:cubicBezTo>
                  <a:close/>
                </a:path>
              </a:pathLst>
            </a:custGeom>
            <a:grpFill/>
            <a:ln w="38333"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1E3FD667-6A06-466F-883B-E900A98F66F2}"/>
                </a:ext>
              </a:extLst>
            </p:cNvPr>
            <p:cNvSpPr/>
            <p:nvPr/>
          </p:nvSpPr>
          <p:spPr>
            <a:xfrm>
              <a:off x="11570196" y="6822242"/>
              <a:ext cx="257756" cy="37589"/>
            </a:xfrm>
            <a:custGeom>
              <a:avLst/>
              <a:gdLst>
                <a:gd name="connsiteX0" fmla="*/ 0 w 257756"/>
                <a:gd name="connsiteY0" fmla="*/ 0 h 37589"/>
                <a:gd name="connsiteX1" fmla="*/ 242030 w 257756"/>
                <a:gd name="connsiteY1" fmla="*/ 0 h 37589"/>
                <a:gd name="connsiteX2" fmla="*/ 257756 w 257756"/>
                <a:gd name="connsiteY2" fmla="*/ 22630 h 37589"/>
                <a:gd name="connsiteX3" fmla="*/ 63672 w 257756"/>
                <a:gd name="connsiteY3" fmla="*/ 37589 h 37589"/>
                <a:gd name="connsiteX4" fmla="*/ 0 w 257756"/>
                <a:gd name="connsiteY4" fmla="*/ 0 h 375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756" h="37589">
                  <a:moveTo>
                    <a:pt x="0" y="0"/>
                  </a:moveTo>
                  <a:cubicBezTo>
                    <a:pt x="102795" y="0"/>
                    <a:pt x="169919" y="0"/>
                    <a:pt x="242030" y="0"/>
                  </a:cubicBezTo>
                  <a:cubicBezTo>
                    <a:pt x="246249" y="6137"/>
                    <a:pt x="250852" y="12658"/>
                    <a:pt x="257756" y="22630"/>
                  </a:cubicBezTo>
                  <a:cubicBezTo>
                    <a:pt x="194468" y="27617"/>
                    <a:pt x="134248" y="32220"/>
                    <a:pt x="63672" y="37589"/>
                  </a:cubicBezTo>
                  <a:cubicBezTo>
                    <a:pt x="52932" y="31069"/>
                    <a:pt x="33754" y="19945"/>
                    <a:pt x="0" y="0"/>
                  </a:cubicBezTo>
                  <a:close/>
                </a:path>
              </a:pathLst>
            </a:custGeom>
            <a:grpFill/>
            <a:ln w="38333"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3AA0453C-6996-42F1-A9EC-1B6ED759856D}"/>
                </a:ext>
              </a:extLst>
            </p:cNvPr>
            <p:cNvSpPr/>
            <p:nvPr/>
          </p:nvSpPr>
          <p:spPr>
            <a:xfrm>
              <a:off x="12704400" y="9865452"/>
              <a:ext cx="205590" cy="47562"/>
            </a:xfrm>
            <a:custGeom>
              <a:avLst/>
              <a:gdLst>
                <a:gd name="connsiteX0" fmla="*/ 0 w 205590"/>
                <a:gd name="connsiteY0" fmla="*/ 47562 h 47562"/>
                <a:gd name="connsiteX1" fmla="*/ 0 w 205590"/>
                <a:gd name="connsiteY1" fmla="*/ 0 h 47562"/>
                <a:gd name="connsiteX2" fmla="*/ 98959 w 205590"/>
                <a:gd name="connsiteY2" fmla="*/ 14576 h 47562"/>
                <a:gd name="connsiteX3" fmla="*/ 131563 w 205590"/>
                <a:gd name="connsiteY3" fmla="*/ 1918 h 47562"/>
                <a:gd name="connsiteX4" fmla="*/ 205591 w 205590"/>
                <a:gd name="connsiteY4" fmla="*/ 38357 h 47562"/>
                <a:gd name="connsiteX5" fmla="*/ 0 w 205590"/>
                <a:gd name="connsiteY5" fmla="*/ 47562 h 47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590" h="47562">
                  <a:moveTo>
                    <a:pt x="0" y="47562"/>
                  </a:moveTo>
                  <a:cubicBezTo>
                    <a:pt x="0" y="30302"/>
                    <a:pt x="0" y="19178"/>
                    <a:pt x="0" y="0"/>
                  </a:cubicBezTo>
                  <a:cubicBezTo>
                    <a:pt x="37589" y="5754"/>
                    <a:pt x="66740" y="9973"/>
                    <a:pt x="98959" y="14576"/>
                  </a:cubicBezTo>
                  <a:cubicBezTo>
                    <a:pt x="101645" y="13425"/>
                    <a:pt x="110466" y="10356"/>
                    <a:pt x="131563" y="1918"/>
                  </a:cubicBezTo>
                  <a:cubicBezTo>
                    <a:pt x="153809" y="13041"/>
                    <a:pt x="175673" y="23398"/>
                    <a:pt x="205591" y="38357"/>
                  </a:cubicBezTo>
                  <a:cubicBezTo>
                    <a:pt x="128494" y="51782"/>
                    <a:pt x="65589" y="44877"/>
                    <a:pt x="0" y="47562"/>
                  </a:cubicBezTo>
                  <a:close/>
                </a:path>
              </a:pathLst>
            </a:custGeom>
            <a:grpFill/>
            <a:ln w="38333"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059C54FC-EBC2-44B3-B51E-A5C9E057A07B}"/>
                </a:ext>
              </a:extLst>
            </p:cNvPr>
            <p:cNvSpPr/>
            <p:nvPr/>
          </p:nvSpPr>
          <p:spPr>
            <a:xfrm>
              <a:off x="9531161" y="6546842"/>
              <a:ext cx="305701" cy="45644"/>
            </a:xfrm>
            <a:custGeom>
              <a:avLst/>
              <a:gdLst>
                <a:gd name="connsiteX0" fmla="*/ 298414 w 305701"/>
                <a:gd name="connsiteY0" fmla="*/ 0 h 45644"/>
                <a:gd name="connsiteX1" fmla="*/ 305702 w 305701"/>
                <a:gd name="connsiteY1" fmla="*/ 30685 h 45644"/>
                <a:gd name="connsiteX2" fmla="*/ 260441 w 305701"/>
                <a:gd name="connsiteY2" fmla="*/ 37589 h 45644"/>
                <a:gd name="connsiteX3" fmla="*/ 226687 w 305701"/>
                <a:gd name="connsiteY3" fmla="*/ 45644 h 45644"/>
                <a:gd name="connsiteX4" fmla="*/ 0 w 305701"/>
                <a:gd name="connsiteY4" fmla="*/ 33370 h 45644"/>
                <a:gd name="connsiteX5" fmla="*/ 8822 w 305701"/>
                <a:gd name="connsiteY5" fmla="*/ 767 h 45644"/>
                <a:gd name="connsiteX6" fmla="*/ 298414 w 305701"/>
                <a:gd name="connsiteY6" fmla="*/ 0 h 45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5701" h="45644">
                  <a:moveTo>
                    <a:pt x="298414" y="0"/>
                  </a:moveTo>
                  <a:cubicBezTo>
                    <a:pt x="302633" y="18795"/>
                    <a:pt x="303785" y="23398"/>
                    <a:pt x="305702" y="30685"/>
                  </a:cubicBezTo>
                  <a:cubicBezTo>
                    <a:pt x="291510" y="32987"/>
                    <a:pt x="275400" y="34521"/>
                    <a:pt x="260441" y="37589"/>
                  </a:cubicBezTo>
                  <a:cubicBezTo>
                    <a:pt x="244331" y="40658"/>
                    <a:pt x="229755" y="44877"/>
                    <a:pt x="226687" y="45644"/>
                  </a:cubicBezTo>
                  <a:cubicBezTo>
                    <a:pt x="148440" y="41425"/>
                    <a:pt x="79014" y="37589"/>
                    <a:pt x="0" y="33370"/>
                  </a:cubicBezTo>
                  <a:cubicBezTo>
                    <a:pt x="2301" y="25315"/>
                    <a:pt x="4603" y="16877"/>
                    <a:pt x="8822" y="767"/>
                  </a:cubicBezTo>
                  <a:cubicBezTo>
                    <a:pt x="106631" y="29535"/>
                    <a:pt x="197152" y="29535"/>
                    <a:pt x="298414" y="0"/>
                  </a:cubicBezTo>
                  <a:close/>
                </a:path>
              </a:pathLst>
            </a:custGeom>
            <a:grpFill/>
            <a:ln w="38333"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4552AA6D-7FDE-4870-883C-2B13F8246B29}"/>
                </a:ext>
              </a:extLst>
            </p:cNvPr>
            <p:cNvSpPr/>
            <p:nvPr/>
          </p:nvSpPr>
          <p:spPr>
            <a:xfrm>
              <a:off x="11248024" y="7411399"/>
              <a:ext cx="116601" cy="75946"/>
            </a:xfrm>
            <a:custGeom>
              <a:avLst/>
              <a:gdLst>
                <a:gd name="connsiteX0" fmla="*/ 56744 w 116601"/>
                <a:gd name="connsiteY0" fmla="*/ 75946 h 75946"/>
                <a:gd name="connsiteX1" fmla="*/ 20688 w 116601"/>
                <a:gd name="connsiteY1" fmla="*/ 0 h 75946"/>
                <a:gd name="connsiteX2" fmla="*/ 111211 w 116601"/>
                <a:gd name="connsiteY2" fmla="*/ 54850 h 75946"/>
                <a:gd name="connsiteX3" fmla="*/ 56744 w 116601"/>
                <a:gd name="connsiteY3" fmla="*/ 75946 h 75946"/>
              </a:gdLst>
              <a:ahLst/>
              <a:cxnLst>
                <a:cxn ang="0">
                  <a:pos x="connsiteX0" y="connsiteY0"/>
                </a:cxn>
                <a:cxn ang="0">
                  <a:pos x="connsiteX1" y="connsiteY1"/>
                </a:cxn>
                <a:cxn ang="0">
                  <a:pos x="connsiteX2" y="connsiteY2"/>
                </a:cxn>
                <a:cxn ang="0">
                  <a:pos x="connsiteX3" y="connsiteY3"/>
                </a:cxn>
              </a:cxnLst>
              <a:rect l="l" t="t" r="r" b="b"/>
              <a:pathLst>
                <a:path w="116601" h="75946">
                  <a:moveTo>
                    <a:pt x="56744" y="75946"/>
                  </a:moveTo>
                  <a:cubicBezTo>
                    <a:pt x="49073" y="50247"/>
                    <a:pt x="-39148" y="31452"/>
                    <a:pt x="20688" y="0"/>
                  </a:cubicBezTo>
                  <a:cubicBezTo>
                    <a:pt x="105840" y="5370"/>
                    <a:pt x="128470" y="24932"/>
                    <a:pt x="111211" y="54850"/>
                  </a:cubicBezTo>
                  <a:cubicBezTo>
                    <a:pt x="93950" y="61754"/>
                    <a:pt x="76306" y="68658"/>
                    <a:pt x="56744" y="75946"/>
                  </a:cubicBezTo>
                  <a:close/>
                </a:path>
              </a:pathLst>
            </a:custGeom>
            <a:grpFill/>
            <a:ln w="38333"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4214489D-7171-407E-84E6-CFA3129ADC78}"/>
                </a:ext>
              </a:extLst>
            </p:cNvPr>
            <p:cNvSpPr/>
            <p:nvPr/>
          </p:nvSpPr>
          <p:spPr>
            <a:xfrm>
              <a:off x="13578929" y="8554808"/>
              <a:ext cx="209810" cy="41808"/>
            </a:xfrm>
            <a:custGeom>
              <a:avLst/>
              <a:gdLst>
                <a:gd name="connsiteX0" fmla="*/ 9589 w 209810"/>
                <a:gd name="connsiteY0" fmla="*/ 41809 h 41808"/>
                <a:gd name="connsiteX1" fmla="*/ 0 w 209810"/>
                <a:gd name="connsiteY1" fmla="*/ 19945 h 41808"/>
                <a:gd name="connsiteX2" fmla="*/ 144988 w 209810"/>
                <a:gd name="connsiteY2" fmla="*/ 0 h 41808"/>
                <a:gd name="connsiteX3" fmla="*/ 209810 w 209810"/>
                <a:gd name="connsiteY3" fmla="*/ 33370 h 41808"/>
                <a:gd name="connsiteX4" fmla="*/ 9589 w 209810"/>
                <a:gd name="connsiteY4" fmla="*/ 41809 h 41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810" h="41808">
                  <a:moveTo>
                    <a:pt x="9589" y="41809"/>
                  </a:moveTo>
                  <a:cubicBezTo>
                    <a:pt x="5370" y="31836"/>
                    <a:pt x="3068" y="27233"/>
                    <a:pt x="0" y="19945"/>
                  </a:cubicBezTo>
                  <a:cubicBezTo>
                    <a:pt x="45260" y="13808"/>
                    <a:pt x="92056" y="7288"/>
                    <a:pt x="144988" y="0"/>
                  </a:cubicBezTo>
                  <a:cubicBezTo>
                    <a:pt x="159563" y="7288"/>
                    <a:pt x="180659" y="18028"/>
                    <a:pt x="209810" y="33370"/>
                  </a:cubicBezTo>
                  <a:cubicBezTo>
                    <a:pt x="133097" y="46028"/>
                    <a:pt x="69809" y="39124"/>
                    <a:pt x="9589" y="41809"/>
                  </a:cubicBezTo>
                  <a:close/>
                </a:path>
              </a:pathLst>
            </a:custGeom>
            <a:grpFill/>
            <a:ln w="38333"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305DEE89-B0B1-4462-9129-B61B5DAC9732}"/>
                </a:ext>
              </a:extLst>
            </p:cNvPr>
            <p:cNvSpPr/>
            <p:nvPr/>
          </p:nvSpPr>
          <p:spPr>
            <a:xfrm>
              <a:off x="-1052949" y="8430533"/>
              <a:ext cx="229070" cy="47178"/>
            </a:xfrm>
            <a:custGeom>
              <a:avLst/>
              <a:gdLst>
                <a:gd name="connsiteX0" fmla="*/ 213263 w 229070"/>
                <a:gd name="connsiteY0" fmla="*/ 47179 h 47178"/>
                <a:gd name="connsiteX1" fmla="*/ 0 w 229070"/>
                <a:gd name="connsiteY1" fmla="*/ 26082 h 47178"/>
                <a:gd name="connsiteX2" fmla="*/ 6904 w 229070"/>
                <a:gd name="connsiteY2" fmla="*/ 0 h 47178"/>
                <a:gd name="connsiteX3" fmla="*/ 126193 w 229070"/>
                <a:gd name="connsiteY3" fmla="*/ 18027 h 47178"/>
                <a:gd name="connsiteX4" fmla="*/ 170687 w 229070"/>
                <a:gd name="connsiteY4" fmla="*/ 3836 h 47178"/>
                <a:gd name="connsiteX5" fmla="*/ 213263 w 229070"/>
                <a:gd name="connsiteY5" fmla="*/ 47179 h 47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9070" h="47178">
                  <a:moveTo>
                    <a:pt x="213263" y="47179"/>
                  </a:moveTo>
                  <a:cubicBezTo>
                    <a:pt x="140769" y="39891"/>
                    <a:pt x="71727" y="32987"/>
                    <a:pt x="0" y="26082"/>
                  </a:cubicBezTo>
                  <a:cubicBezTo>
                    <a:pt x="1918" y="19562"/>
                    <a:pt x="3452" y="13041"/>
                    <a:pt x="6904" y="0"/>
                  </a:cubicBezTo>
                  <a:cubicBezTo>
                    <a:pt x="51014" y="6521"/>
                    <a:pt x="87069" y="12274"/>
                    <a:pt x="126193" y="18027"/>
                  </a:cubicBezTo>
                  <a:cubicBezTo>
                    <a:pt x="139234" y="13808"/>
                    <a:pt x="153426" y="9589"/>
                    <a:pt x="170687" y="3836"/>
                  </a:cubicBezTo>
                  <a:cubicBezTo>
                    <a:pt x="200221" y="15726"/>
                    <a:pt x="256605" y="23781"/>
                    <a:pt x="213263" y="47179"/>
                  </a:cubicBezTo>
                  <a:close/>
                </a:path>
              </a:pathLst>
            </a:custGeom>
            <a:grpFill/>
            <a:ln w="38333"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20FE8851-F953-4D06-9865-3B4C5682EB91}"/>
                </a:ext>
              </a:extLst>
            </p:cNvPr>
            <p:cNvSpPr/>
            <p:nvPr/>
          </p:nvSpPr>
          <p:spPr>
            <a:xfrm>
              <a:off x="11406030" y="6697967"/>
              <a:ext cx="274633" cy="65973"/>
            </a:xfrm>
            <a:custGeom>
              <a:avLst/>
              <a:gdLst>
                <a:gd name="connsiteX0" fmla="*/ 0 w 274633"/>
                <a:gd name="connsiteY0" fmla="*/ 65973 h 65973"/>
                <a:gd name="connsiteX1" fmla="*/ 0 w 274633"/>
                <a:gd name="connsiteY1" fmla="*/ 19562 h 65973"/>
                <a:gd name="connsiteX2" fmla="*/ 147673 w 274633"/>
                <a:gd name="connsiteY2" fmla="*/ 18795 h 65973"/>
                <a:gd name="connsiteX3" fmla="*/ 274633 w 274633"/>
                <a:gd name="connsiteY3" fmla="*/ 0 h 65973"/>
                <a:gd name="connsiteX4" fmla="*/ 0 w 274633"/>
                <a:gd name="connsiteY4" fmla="*/ 65973 h 659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633" h="65973">
                  <a:moveTo>
                    <a:pt x="0" y="65973"/>
                  </a:moveTo>
                  <a:cubicBezTo>
                    <a:pt x="0" y="37206"/>
                    <a:pt x="0" y="30685"/>
                    <a:pt x="0" y="19562"/>
                  </a:cubicBezTo>
                  <a:cubicBezTo>
                    <a:pt x="51398" y="19562"/>
                    <a:pt x="100494" y="21480"/>
                    <a:pt x="147673" y="18795"/>
                  </a:cubicBezTo>
                  <a:cubicBezTo>
                    <a:pt x="183344" y="16877"/>
                    <a:pt x="216714" y="8822"/>
                    <a:pt x="274633" y="0"/>
                  </a:cubicBezTo>
                  <a:cubicBezTo>
                    <a:pt x="206359" y="50631"/>
                    <a:pt x="80932" y="22247"/>
                    <a:pt x="0" y="65973"/>
                  </a:cubicBezTo>
                  <a:close/>
                </a:path>
              </a:pathLst>
            </a:custGeom>
            <a:grpFill/>
            <a:ln w="38333"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62ECE4F3-32CA-41A0-AE39-462F329E8F4D}"/>
                </a:ext>
              </a:extLst>
            </p:cNvPr>
            <p:cNvSpPr/>
            <p:nvPr/>
          </p:nvSpPr>
          <p:spPr>
            <a:xfrm>
              <a:off x="12300122" y="9883863"/>
              <a:ext cx="165700" cy="58685"/>
            </a:xfrm>
            <a:custGeom>
              <a:avLst/>
              <a:gdLst>
                <a:gd name="connsiteX0" fmla="*/ 62137 w 165700"/>
                <a:gd name="connsiteY0" fmla="*/ 21096 h 58685"/>
                <a:gd name="connsiteX1" fmla="*/ 90521 w 165700"/>
                <a:gd name="connsiteY1" fmla="*/ 15726 h 58685"/>
                <a:gd name="connsiteX2" fmla="*/ 165701 w 165700"/>
                <a:gd name="connsiteY2" fmla="*/ 0 h 58685"/>
                <a:gd name="connsiteX3" fmla="*/ 165701 w 165700"/>
                <a:gd name="connsiteY3" fmla="*/ 58686 h 58685"/>
                <a:gd name="connsiteX4" fmla="*/ 0 w 165700"/>
                <a:gd name="connsiteY4" fmla="*/ 17644 h 58685"/>
                <a:gd name="connsiteX5" fmla="*/ 62137 w 165700"/>
                <a:gd name="connsiteY5" fmla="*/ 21096 h 58685"/>
                <a:gd name="connsiteX6" fmla="*/ 99343 w 165700"/>
                <a:gd name="connsiteY6" fmla="*/ 44877 h 58685"/>
                <a:gd name="connsiteX7" fmla="*/ 130412 w 165700"/>
                <a:gd name="connsiteY7" fmla="*/ 34521 h 58685"/>
                <a:gd name="connsiteX8" fmla="*/ 118522 w 165700"/>
                <a:gd name="connsiteY8" fmla="*/ 29918 h 58685"/>
                <a:gd name="connsiteX9" fmla="*/ 62137 w 165700"/>
                <a:gd name="connsiteY9" fmla="*/ 21096 h 58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700" h="58685">
                  <a:moveTo>
                    <a:pt x="62137" y="21096"/>
                  </a:moveTo>
                  <a:cubicBezTo>
                    <a:pt x="49480" y="4603"/>
                    <a:pt x="65973" y="9205"/>
                    <a:pt x="90521" y="15726"/>
                  </a:cubicBezTo>
                  <a:cubicBezTo>
                    <a:pt x="111234" y="11507"/>
                    <a:pt x="135015" y="6137"/>
                    <a:pt x="165701" y="0"/>
                  </a:cubicBezTo>
                  <a:cubicBezTo>
                    <a:pt x="165701" y="19562"/>
                    <a:pt x="165701" y="37590"/>
                    <a:pt x="165701" y="58686"/>
                  </a:cubicBezTo>
                  <a:cubicBezTo>
                    <a:pt x="75179" y="57151"/>
                    <a:pt x="60987" y="26849"/>
                    <a:pt x="0" y="17644"/>
                  </a:cubicBezTo>
                  <a:cubicBezTo>
                    <a:pt x="10740" y="11890"/>
                    <a:pt x="21480" y="6137"/>
                    <a:pt x="62137" y="21096"/>
                  </a:cubicBezTo>
                  <a:cubicBezTo>
                    <a:pt x="94357" y="42959"/>
                    <a:pt x="96658" y="43726"/>
                    <a:pt x="99343" y="44877"/>
                  </a:cubicBezTo>
                  <a:cubicBezTo>
                    <a:pt x="109699" y="41425"/>
                    <a:pt x="120056" y="37973"/>
                    <a:pt x="130412" y="34521"/>
                  </a:cubicBezTo>
                  <a:cubicBezTo>
                    <a:pt x="126576" y="32987"/>
                    <a:pt x="122358" y="31452"/>
                    <a:pt x="118522" y="29918"/>
                  </a:cubicBezTo>
                  <a:cubicBezTo>
                    <a:pt x="109316" y="34137"/>
                    <a:pt x="100494" y="37973"/>
                    <a:pt x="62137" y="21096"/>
                  </a:cubicBezTo>
                  <a:close/>
                </a:path>
              </a:pathLst>
            </a:custGeom>
            <a:grpFill/>
            <a:ln w="38333"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FFDF0C72-62F7-46B0-8F7E-174FC81A34B3}"/>
                </a:ext>
              </a:extLst>
            </p:cNvPr>
            <p:cNvSpPr/>
            <p:nvPr/>
          </p:nvSpPr>
          <p:spPr>
            <a:xfrm>
              <a:off x="7985775" y="10081400"/>
              <a:ext cx="209427" cy="51014"/>
            </a:xfrm>
            <a:custGeom>
              <a:avLst/>
              <a:gdLst>
                <a:gd name="connsiteX0" fmla="*/ 115837 w 209427"/>
                <a:gd name="connsiteY0" fmla="*/ 0 h 51014"/>
                <a:gd name="connsiteX1" fmla="*/ 139618 w 209427"/>
                <a:gd name="connsiteY1" fmla="*/ 18411 h 51014"/>
                <a:gd name="connsiteX2" fmla="*/ 209427 w 209427"/>
                <a:gd name="connsiteY2" fmla="*/ 28767 h 51014"/>
                <a:gd name="connsiteX3" fmla="*/ 155728 w 209427"/>
                <a:gd name="connsiteY3" fmla="*/ 51014 h 51014"/>
                <a:gd name="connsiteX4" fmla="*/ 0 w 209427"/>
                <a:gd name="connsiteY4" fmla="*/ 16493 h 51014"/>
                <a:gd name="connsiteX5" fmla="*/ 115837 w 209427"/>
                <a:gd name="connsiteY5" fmla="*/ 0 h 51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427" h="51014">
                  <a:moveTo>
                    <a:pt x="115837" y="0"/>
                  </a:moveTo>
                  <a:cubicBezTo>
                    <a:pt x="116604" y="767"/>
                    <a:pt x="122358" y="11507"/>
                    <a:pt x="139618" y="18411"/>
                  </a:cubicBezTo>
                  <a:cubicBezTo>
                    <a:pt x="154578" y="24165"/>
                    <a:pt x="182194" y="24932"/>
                    <a:pt x="209427" y="28767"/>
                  </a:cubicBezTo>
                  <a:cubicBezTo>
                    <a:pt x="190249" y="36822"/>
                    <a:pt x="174139" y="43343"/>
                    <a:pt x="155728" y="51014"/>
                  </a:cubicBezTo>
                  <a:cubicBezTo>
                    <a:pt x="111618" y="41042"/>
                    <a:pt x="67124" y="31452"/>
                    <a:pt x="0" y="16493"/>
                  </a:cubicBezTo>
                  <a:cubicBezTo>
                    <a:pt x="45261" y="9972"/>
                    <a:pt x="77864" y="5370"/>
                    <a:pt x="115837" y="0"/>
                  </a:cubicBezTo>
                  <a:close/>
                </a:path>
              </a:pathLst>
            </a:custGeom>
            <a:grpFill/>
            <a:ln w="38333"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256C53A2-8913-4797-BA5F-55400D361C7B}"/>
                </a:ext>
              </a:extLst>
            </p:cNvPr>
            <p:cNvSpPr/>
            <p:nvPr/>
          </p:nvSpPr>
          <p:spPr>
            <a:xfrm>
              <a:off x="12175463" y="7177424"/>
              <a:ext cx="99727" cy="97042"/>
            </a:xfrm>
            <a:custGeom>
              <a:avLst/>
              <a:gdLst>
                <a:gd name="connsiteX0" fmla="*/ 0 w 99727"/>
                <a:gd name="connsiteY0" fmla="*/ 0 h 97042"/>
                <a:gd name="connsiteX1" fmla="*/ 99727 w 99727"/>
                <a:gd name="connsiteY1" fmla="*/ 0 h 97042"/>
                <a:gd name="connsiteX2" fmla="*/ 99727 w 99727"/>
                <a:gd name="connsiteY2" fmla="*/ 97042 h 97042"/>
                <a:gd name="connsiteX3" fmla="*/ 0 w 99727"/>
                <a:gd name="connsiteY3" fmla="*/ 0 h 97042"/>
              </a:gdLst>
              <a:ahLst/>
              <a:cxnLst>
                <a:cxn ang="0">
                  <a:pos x="connsiteX0" y="connsiteY0"/>
                </a:cxn>
                <a:cxn ang="0">
                  <a:pos x="connsiteX1" y="connsiteY1"/>
                </a:cxn>
                <a:cxn ang="0">
                  <a:pos x="connsiteX2" y="connsiteY2"/>
                </a:cxn>
                <a:cxn ang="0">
                  <a:pos x="connsiteX3" y="connsiteY3"/>
                </a:cxn>
              </a:cxnLst>
              <a:rect l="l" t="t" r="r" b="b"/>
              <a:pathLst>
                <a:path w="99727" h="97042">
                  <a:moveTo>
                    <a:pt x="0" y="0"/>
                  </a:moveTo>
                  <a:cubicBezTo>
                    <a:pt x="34905" y="0"/>
                    <a:pt x="64439" y="0"/>
                    <a:pt x="99727" y="0"/>
                  </a:cubicBezTo>
                  <a:cubicBezTo>
                    <a:pt x="99727" y="29151"/>
                    <a:pt x="99727" y="56768"/>
                    <a:pt x="99727" y="97042"/>
                  </a:cubicBezTo>
                  <a:cubicBezTo>
                    <a:pt x="60220" y="58302"/>
                    <a:pt x="31835" y="31069"/>
                    <a:pt x="0" y="0"/>
                  </a:cubicBezTo>
                  <a:close/>
                </a:path>
              </a:pathLst>
            </a:custGeom>
            <a:grpFill/>
            <a:ln w="38333"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EF9FB744-709E-449B-A46C-064826B1A520}"/>
                </a:ext>
              </a:extLst>
            </p:cNvPr>
            <p:cNvSpPr/>
            <p:nvPr/>
          </p:nvSpPr>
          <p:spPr>
            <a:xfrm>
              <a:off x="13765342" y="9056896"/>
              <a:ext cx="235893" cy="31452"/>
            </a:xfrm>
            <a:custGeom>
              <a:avLst/>
              <a:gdLst>
                <a:gd name="connsiteX0" fmla="*/ 0 w 235893"/>
                <a:gd name="connsiteY0" fmla="*/ 0 h 31452"/>
                <a:gd name="connsiteX1" fmla="*/ 235894 w 235893"/>
                <a:gd name="connsiteY1" fmla="*/ 0 h 31452"/>
                <a:gd name="connsiteX2" fmla="*/ 225537 w 235893"/>
                <a:gd name="connsiteY2" fmla="*/ 31452 h 31452"/>
                <a:gd name="connsiteX3" fmla="*/ 108934 w 235893"/>
                <a:gd name="connsiteY3" fmla="*/ 10356 h 31452"/>
                <a:gd name="connsiteX4" fmla="*/ 61371 w 235893"/>
                <a:gd name="connsiteY4" fmla="*/ 27233 h 31452"/>
                <a:gd name="connsiteX5" fmla="*/ 0 w 235893"/>
                <a:gd name="connsiteY5" fmla="*/ 0 h 3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893" h="31452">
                  <a:moveTo>
                    <a:pt x="0" y="0"/>
                  </a:moveTo>
                  <a:cubicBezTo>
                    <a:pt x="84001" y="0"/>
                    <a:pt x="155345" y="0"/>
                    <a:pt x="235894" y="0"/>
                  </a:cubicBezTo>
                  <a:cubicBezTo>
                    <a:pt x="232442" y="10356"/>
                    <a:pt x="229757" y="18795"/>
                    <a:pt x="225537" y="31452"/>
                  </a:cubicBezTo>
                  <a:cubicBezTo>
                    <a:pt x="179126" y="23014"/>
                    <a:pt x="143837" y="16493"/>
                    <a:pt x="108934" y="10356"/>
                  </a:cubicBezTo>
                  <a:cubicBezTo>
                    <a:pt x="90522" y="16877"/>
                    <a:pt x="77481" y="21863"/>
                    <a:pt x="61371" y="27233"/>
                  </a:cubicBezTo>
                  <a:cubicBezTo>
                    <a:pt x="46412" y="20713"/>
                    <a:pt x="30302" y="13425"/>
                    <a:pt x="0" y="0"/>
                  </a:cubicBezTo>
                  <a:close/>
                </a:path>
              </a:pathLst>
            </a:custGeom>
            <a:grpFill/>
            <a:ln w="38333"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B7A97272-02D7-4A8B-8FE0-01E4CC2CF716}"/>
                </a:ext>
              </a:extLst>
            </p:cNvPr>
            <p:cNvSpPr/>
            <p:nvPr/>
          </p:nvSpPr>
          <p:spPr>
            <a:xfrm>
              <a:off x="11931132" y="6804215"/>
              <a:ext cx="156225" cy="49479"/>
            </a:xfrm>
            <a:custGeom>
              <a:avLst/>
              <a:gdLst>
                <a:gd name="connsiteX0" fmla="*/ 0 w 156225"/>
                <a:gd name="connsiteY0" fmla="*/ 23397 h 49479"/>
                <a:gd name="connsiteX1" fmla="*/ 141919 w 156225"/>
                <a:gd name="connsiteY1" fmla="*/ 0 h 49479"/>
                <a:gd name="connsiteX2" fmla="*/ 84001 w 156225"/>
                <a:gd name="connsiteY2" fmla="*/ 49480 h 49479"/>
                <a:gd name="connsiteX3" fmla="*/ 0 w 156225"/>
                <a:gd name="connsiteY3" fmla="*/ 23397 h 49479"/>
              </a:gdLst>
              <a:ahLst/>
              <a:cxnLst>
                <a:cxn ang="0">
                  <a:pos x="connsiteX0" y="connsiteY0"/>
                </a:cxn>
                <a:cxn ang="0">
                  <a:pos x="connsiteX1" y="connsiteY1"/>
                </a:cxn>
                <a:cxn ang="0">
                  <a:pos x="connsiteX2" y="connsiteY2"/>
                </a:cxn>
                <a:cxn ang="0">
                  <a:pos x="connsiteX3" y="connsiteY3"/>
                </a:cxn>
              </a:cxnLst>
              <a:rect l="l" t="t" r="r" b="b"/>
              <a:pathLst>
                <a:path w="156225" h="49479">
                  <a:moveTo>
                    <a:pt x="0" y="23397"/>
                  </a:moveTo>
                  <a:cubicBezTo>
                    <a:pt x="50247" y="14959"/>
                    <a:pt x="95891" y="7671"/>
                    <a:pt x="141919" y="0"/>
                  </a:cubicBezTo>
                  <a:cubicBezTo>
                    <a:pt x="182576" y="28384"/>
                    <a:pt x="128111" y="35672"/>
                    <a:pt x="84001" y="49480"/>
                  </a:cubicBezTo>
                  <a:cubicBezTo>
                    <a:pt x="58686" y="41809"/>
                    <a:pt x="31835" y="33370"/>
                    <a:pt x="0" y="23397"/>
                  </a:cubicBezTo>
                  <a:close/>
                </a:path>
              </a:pathLst>
            </a:custGeom>
            <a:grpFill/>
            <a:ln w="38333"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D72E10CD-69CD-4CC6-AEA4-182268B2AA70}"/>
                </a:ext>
              </a:extLst>
            </p:cNvPr>
            <p:cNvSpPr/>
            <p:nvPr/>
          </p:nvSpPr>
          <p:spPr>
            <a:xfrm>
              <a:off x="11972556" y="6986025"/>
              <a:ext cx="188330" cy="28383"/>
            </a:xfrm>
            <a:custGeom>
              <a:avLst/>
              <a:gdLst>
                <a:gd name="connsiteX0" fmla="*/ 188331 w 188330"/>
                <a:gd name="connsiteY0" fmla="*/ 7288 h 28383"/>
                <a:gd name="connsiteX1" fmla="*/ 14192 w 188330"/>
                <a:gd name="connsiteY1" fmla="*/ 28384 h 28383"/>
                <a:gd name="connsiteX2" fmla="*/ 0 w 188330"/>
                <a:gd name="connsiteY2" fmla="*/ 0 h 28383"/>
                <a:gd name="connsiteX3" fmla="*/ 186414 w 188330"/>
                <a:gd name="connsiteY3" fmla="*/ 0 h 28383"/>
                <a:gd name="connsiteX4" fmla="*/ 188331 w 188330"/>
                <a:gd name="connsiteY4" fmla="*/ 7288 h 28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330" h="28383">
                  <a:moveTo>
                    <a:pt x="188331" y="7288"/>
                  </a:moveTo>
                  <a:cubicBezTo>
                    <a:pt x="133097" y="14192"/>
                    <a:pt x="77864" y="20713"/>
                    <a:pt x="14192" y="28384"/>
                  </a:cubicBezTo>
                  <a:cubicBezTo>
                    <a:pt x="9589" y="19562"/>
                    <a:pt x="5753" y="11507"/>
                    <a:pt x="0" y="0"/>
                  </a:cubicBezTo>
                  <a:cubicBezTo>
                    <a:pt x="68659" y="0"/>
                    <a:pt x="127344" y="0"/>
                    <a:pt x="186414" y="0"/>
                  </a:cubicBezTo>
                  <a:cubicBezTo>
                    <a:pt x="187180" y="2685"/>
                    <a:pt x="187564" y="4986"/>
                    <a:pt x="188331" y="7288"/>
                  </a:cubicBezTo>
                  <a:close/>
                </a:path>
              </a:pathLst>
            </a:custGeom>
            <a:grpFill/>
            <a:ln w="38333"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28AE9E88-9933-4708-9B1C-8E09BF150B5B}"/>
                </a:ext>
              </a:extLst>
            </p:cNvPr>
            <p:cNvSpPr/>
            <p:nvPr/>
          </p:nvSpPr>
          <p:spPr>
            <a:xfrm>
              <a:off x="12366862" y="7144054"/>
              <a:ext cx="68658" cy="92822"/>
            </a:xfrm>
            <a:custGeom>
              <a:avLst/>
              <a:gdLst>
                <a:gd name="connsiteX0" fmla="*/ 0 w 68658"/>
                <a:gd name="connsiteY0" fmla="*/ 92823 h 92822"/>
                <a:gd name="connsiteX1" fmla="*/ 0 w 68658"/>
                <a:gd name="connsiteY1" fmla="*/ 0 h 92822"/>
                <a:gd name="connsiteX2" fmla="*/ 68659 w 68658"/>
                <a:gd name="connsiteY2" fmla="*/ 87453 h 92822"/>
                <a:gd name="connsiteX3" fmla="*/ 0 w 68658"/>
                <a:gd name="connsiteY3" fmla="*/ 92823 h 92822"/>
              </a:gdLst>
              <a:ahLst/>
              <a:cxnLst>
                <a:cxn ang="0">
                  <a:pos x="connsiteX0" y="connsiteY0"/>
                </a:cxn>
                <a:cxn ang="0">
                  <a:pos x="connsiteX1" y="connsiteY1"/>
                </a:cxn>
                <a:cxn ang="0">
                  <a:pos x="connsiteX2" y="connsiteY2"/>
                </a:cxn>
                <a:cxn ang="0">
                  <a:pos x="connsiteX3" y="connsiteY3"/>
                </a:cxn>
              </a:cxnLst>
              <a:rect l="l" t="t" r="r" b="b"/>
              <a:pathLst>
                <a:path w="68658" h="92822">
                  <a:moveTo>
                    <a:pt x="0" y="92823"/>
                  </a:moveTo>
                  <a:cubicBezTo>
                    <a:pt x="0" y="62905"/>
                    <a:pt x="0" y="40274"/>
                    <a:pt x="0" y="0"/>
                  </a:cubicBezTo>
                  <a:cubicBezTo>
                    <a:pt x="31069" y="39891"/>
                    <a:pt x="49096" y="62521"/>
                    <a:pt x="68659" y="87453"/>
                  </a:cubicBezTo>
                  <a:cubicBezTo>
                    <a:pt x="44494" y="89371"/>
                    <a:pt x="27617" y="90905"/>
                    <a:pt x="0" y="92823"/>
                  </a:cubicBezTo>
                  <a:close/>
                </a:path>
              </a:pathLst>
            </a:custGeom>
            <a:grpFill/>
            <a:ln w="38333"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D43040B9-01B3-43A9-99FE-836C5B5A642F}"/>
                </a:ext>
              </a:extLst>
            </p:cNvPr>
            <p:cNvSpPr/>
            <p:nvPr/>
          </p:nvSpPr>
          <p:spPr>
            <a:xfrm>
              <a:off x="10144018" y="6641199"/>
              <a:ext cx="107544" cy="50247"/>
            </a:xfrm>
            <a:custGeom>
              <a:avLst/>
              <a:gdLst>
                <a:gd name="connsiteX0" fmla="*/ 1231 w 107544"/>
                <a:gd name="connsiteY0" fmla="*/ 50247 h 50247"/>
                <a:gd name="connsiteX1" fmla="*/ 100191 w 107544"/>
                <a:gd name="connsiteY1" fmla="*/ 0 h 50247"/>
                <a:gd name="connsiteX2" fmla="*/ 1231 w 107544"/>
                <a:gd name="connsiteY2" fmla="*/ 50247 h 50247"/>
              </a:gdLst>
              <a:ahLst/>
              <a:cxnLst>
                <a:cxn ang="0">
                  <a:pos x="connsiteX0" y="connsiteY0"/>
                </a:cxn>
                <a:cxn ang="0">
                  <a:pos x="connsiteX1" y="connsiteY1"/>
                </a:cxn>
                <a:cxn ang="0">
                  <a:pos x="connsiteX2" y="connsiteY2"/>
                </a:cxn>
              </a:cxnLst>
              <a:rect l="l" t="t" r="r" b="b"/>
              <a:pathLst>
                <a:path w="107544" h="50247">
                  <a:moveTo>
                    <a:pt x="1231" y="50247"/>
                  </a:moveTo>
                  <a:cubicBezTo>
                    <a:pt x="-7975" y="14575"/>
                    <a:pt x="35368" y="6137"/>
                    <a:pt x="100191" y="0"/>
                  </a:cubicBezTo>
                  <a:cubicBezTo>
                    <a:pt x="125890" y="32220"/>
                    <a:pt x="82163" y="42192"/>
                    <a:pt x="1231" y="50247"/>
                  </a:cubicBezTo>
                  <a:close/>
                </a:path>
              </a:pathLst>
            </a:custGeom>
            <a:grpFill/>
            <a:ln w="38333"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5834E9AB-48EE-4DF3-8B01-E84F1AF2EC0E}"/>
                </a:ext>
              </a:extLst>
            </p:cNvPr>
            <p:cNvSpPr/>
            <p:nvPr/>
          </p:nvSpPr>
          <p:spPr>
            <a:xfrm>
              <a:off x="10395334" y="6629338"/>
              <a:ext cx="128001" cy="51368"/>
            </a:xfrm>
            <a:custGeom>
              <a:avLst/>
              <a:gdLst>
                <a:gd name="connsiteX0" fmla="*/ 0 w 128001"/>
                <a:gd name="connsiteY0" fmla="*/ 51368 h 51368"/>
                <a:gd name="connsiteX1" fmla="*/ 127727 w 128001"/>
                <a:gd name="connsiteY1" fmla="*/ 354 h 51368"/>
                <a:gd name="connsiteX2" fmla="*/ 0 w 128001"/>
                <a:gd name="connsiteY2" fmla="*/ 51368 h 51368"/>
              </a:gdLst>
              <a:ahLst/>
              <a:cxnLst>
                <a:cxn ang="0">
                  <a:pos x="connsiteX0" y="connsiteY0"/>
                </a:cxn>
                <a:cxn ang="0">
                  <a:pos x="connsiteX1" y="connsiteY1"/>
                </a:cxn>
                <a:cxn ang="0">
                  <a:pos x="connsiteX2" y="connsiteY2"/>
                </a:cxn>
              </a:cxnLst>
              <a:rect l="l" t="t" r="r" b="b"/>
              <a:pathLst>
                <a:path w="128001" h="51368">
                  <a:moveTo>
                    <a:pt x="0" y="51368"/>
                  </a:moveTo>
                  <a:cubicBezTo>
                    <a:pt x="23014" y="14162"/>
                    <a:pt x="44878" y="-2715"/>
                    <a:pt x="127727" y="354"/>
                  </a:cubicBezTo>
                  <a:cubicBezTo>
                    <a:pt x="131947" y="30272"/>
                    <a:pt x="87453" y="38710"/>
                    <a:pt x="0" y="51368"/>
                  </a:cubicBezTo>
                  <a:close/>
                </a:path>
              </a:pathLst>
            </a:custGeom>
            <a:grpFill/>
            <a:ln w="38333"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D8F0E754-697E-468E-B731-5C431DC3A691}"/>
                </a:ext>
              </a:extLst>
            </p:cNvPr>
            <p:cNvSpPr/>
            <p:nvPr/>
          </p:nvSpPr>
          <p:spPr>
            <a:xfrm>
              <a:off x="-1104347" y="7356933"/>
              <a:ext cx="186412" cy="29534"/>
            </a:xfrm>
            <a:custGeom>
              <a:avLst/>
              <a:gdLst>
                <a:gd name="connsiteX0" fmla="*/ 0 w 186412"/>
                <a:gd name="connsiteY0" fmla="*/ 0 h 29534"/>
                <a:gd name="connsiteX1" fmla="*/ 186413 w 186412"/>
                <a:gd name="connsiteY1" fmla="*/ 0 h 29534"/>
                <a:gd name="connsiteX2" fmla="*/ 33370 w 186412"/>
                <a:gd name="connsiteY2" fmla="*/ 29535 h 29534"/>
                <a:gd name="connsiteX3" fmla="*/ 0 w 186412"/>
                <a:gd name="connsiteY3" fmla="*/ 0 h 29534"/>
              </a:gdLst>
              <a:ahLst/>
              <a:cxnLst>
                <a:cxn ang="0">
                  <a:pos x="connsiteX0" y="connsiteY0"/>
                </a:cxn>
                <a:cxn ang="0">
                  <a:pos x="connsiteX1" y="connsiteY1"/>
                </a:cxn>
                <a:cxn ang="0">
                  <a:pos x="connsiteX2" y="connsiteY2"/>
                </a:cxn>
                <a:cxn ang="0">
                  <a:pos x="connsiteX3" y="connsiteY3"/>
                </a:cxn>
              </a:cxnLst>
              <a:rect l="l" t="t" r="r" b="b"/>
              <a:pathLst>
                <a:path w="186412" h="29534">
                  <a:moveTo>
                    <a:pt x="0" y="0"/>
                  </a:moveTo>
                  <a:cubicBezTo>
                    <a:pt x="71727" y="0"/>
                    <a:pt x="118522" y="0"/>
                    <a:pt x="186413" y="0"/>
                  </a:cubicBezTo>
                  <a:cubicBezTo>
                    <a:pt x="124659" y="11891"/>
                    <a:pt x="84001" y="19562"/>
                    <a:pt x="33370" y="29535"/>
                  </a:cubicBezTo>
                  <a:cubicBezTo>
                    <a:pt x="23014" y="20329"/>
                    <a:pt x="14576" y="13041"/>
                    <a:pt x="0" y="0"/>
                  </a:cubicBezTo>
                  <a:close/>
                </a:path>
              </a:pathLst>
            </a:custGeom>
            <a:grpFill/>
            <a:ln w="38333"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1FA98A7E-04AD-4A13-837D-BEDDCCA71800}"/>
                </a:ext>
              </a:extLst>
            </p:cNvPr>
            <p:cNvSpPr/>
            <p:nvPr/>
          </p:nvSpPr>
          <p:spPr>
            <a:xfrm>
              <a:off x="13782603" y="8561712"/>
              <a:ext cx="182577" cy="31836"/>
            </a:xfrm>
            <a:custGeom>
              <a:avLst/>
              <a:gdLst>
                <a:gd name="connsiteX0" fmla="*/ 167235 w 182577"/>
                <a:gd name="connsiteY0" fmla="*/ 0 h 31836"/>
                <a:gd name="connsiteX1" fmla="*/ 182578 w 182577"/>
                <a:gd name="connsiteY1" fmla="*/ 31836 h 31836"/>
                <a:gd name="connsiteX2" fmla="*/ 0 w 182577"/>
                <a:gd name="connsiteY2" fmla="*/ 31836 h 31836"/>
                <a:gd name="connsiteX3" fmla="*/ 167235 w 182577"/>
                <a:gd name="connsiteY3" fmla="*/ 0 h 31836"/>
              </a:gdLst>
              <a:ahLst/>
              <a:cxnLst>
                <a:cxn ang="0">
                  <a:pos x="connsiteX0" y="connsiteY0"/>
                </a:cxn>
                <a:cxn ang="0">
                  <a:pos x="connsiteX1" y="connsiteY1"/>
                </a:cxn>
                <a:cxn ang="0">
                  <a:pos x="connsiteX2" y="connsiteY2"/>
                </a:cxn>
                <a:cxn ang="0">
                  <a:pos x="connsiteX3" y="connsiteY3"/>
                </a:cxn>
              </a:cxnLst>
              <a:rect l="l" t="t" r="r" b="b"/>
              <a:pathLst>
                <a:path w="182577" h="31836">
                  <a:moveTo>
                    <a:pt x="167235" y="0"/>
                  </a:moveTo>
                  <a:cubicBezTo>
                    <a:pt x="173371" y="12274"/>
                    <a:pt x="177207" y="20713"/>
                    <a:pt x="182578" y="31836"/>
                  </a:cubicBezTo>
                  <a:cubicBezTo>
                    <a:pt x="126960" y="31836"/>
                    <a:pt x="80549" y="31836"/>
                    <a:pt x="0" y="31836"/>
                  </a:cubicBezTo>
                  <a:cubicBezTo>
                    <a:pt x="72111" y="18028"/>
                    <a:pt x="114686" y="9973"/>
                    <a:pt x="167235" y="0"/>
                  </a:cubicBezTo>
                  <a:close/>
                </a:path>
              </a:pathLst>
            </a:custGeom>
            <a:grpFill/>
            <a:ln w="38333"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31F569BF-412B-450D-B411-07BACCB187F8}"/>
                </a:ext>
              </a:extLst>
            </p:cNvPr>
            <p:cNvSpPr/>
            <p:nvPr/>
          </p:nvSpPr>
          <p:spPr>
            <a:xfrm>
              <a:off x="5138770" y="10043810"/>
              <a:ext cx="120620" cy="51014"/>
            </a:xfrm>
            <a:custGeom>
              <a:avLst/>
              <a:gdLst>
                <a:gd name="connsiteX0" fmla="*/ 94921 w 120620"/>
                <a:gd name="connsiteY0" fmla="*/ 0 h 51014"/>
                <a:gd name="connsiteX1" fmla="*/ 120620 w 120620"/>
                <a:gd name="connsiteY1" fmla="*/ 24932 h 51014"/>
                <a:gd name="connsiteX2" fmla="*/ 56564 w 120620"/>
                <a:gd name="connsiteY2" fmla="*/ 31836 h 51014"/>
                <a:gd name="connsiteX3" fmla="*/ 1331 w 120620"/>
                <a:gd name="connsiteY3" fmla="*/ 51014 h 51014"/>
                <a:gd name="connsiteX4" fmla="*/ 94921 w 120620"/>
                <a:gd name="connsiteY4" fmla="*/ 0 h 510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620" h="51014">
                  <a:moveTo>
                    <a:pt x="94921" y="0"/>
                  </a:moveTo>
                  <a:cubicBezTo>
                    <a:pt x="102593" y="7671"/>
                    <a:pt x="109113" y="13808"/>
                    <a:pt x="120620" y="24932"/>
                  </a:cubicBezTo>
                  <a:cubicBezTo>
                    <a:pt x="95688" y="27617"/>
                    <a:pt x="74592" y="28384"/>
                    <a:pt x="56564" y="31836"/>
                  </a:cubicBezTo>
                  <a:cubicBezTo>
                    <a:pt x="40455" y="35288"/>
                    <a:pt x="28181" y="41425"/>
                    <a:pt x="1331" y="51014"/>
                  </a:cubicBezTo>
                  <a:cubicBezTo>
                    <a:pt x="-8258" y="13808"/>
                    <a:pt x="35085" y="5370"/>
                    <a:pt x="94921" y="0"/>
                  </a:cubicBezTo>
                  <a:close/>
                </a:path>
              </a:pathLst>
            </a:custGeom>
            <a:grpFill/>
            <a:ln w="38333"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F5704EFF-F14A-4A53-A3F3-27492487F11E}"/>
                </a:ext>
              </a:extLst>
            </p:cNvPr>
            <p:cNvSpPr/>
            <p:nvPr/>
          </p:nvSpPr>
          <p:spPr>
            <a:xfrm>
              <a:off x="4934126" y="10045344"/>
              <a:ext cx="179892" cy="28767"/>
            </a:xfrm>
            <a:custGeom>
              <a:avLst/>
              <a:gdLst>
                <a:gd name="connsiteX0" fmla="*/ 179892 w 179892"/>
                <a:gd name="connsiteY0" fmla="*/ 28767 h 28767"/>
                <a:gd name="connsiteX1" fmla="*/ 65207 w 179892"/>
                <a:gd name="connsiteY1" fmla="*/ 28767 h 28767"/>
                <a:gd name="connsiteX2" fmla="*/ 0 w 179892"/>
                <a:gd name="connsiteY2" fmla="*/ 3452 h 28767"/>
                <a:gd name="connsiteX3" fmla="*/ 105865 w 179892"/>
                <a:gd name="connsiteY3" fmla="*/ 0 h 28767"/>
                <a:gd name="connsiteX4" fmla="*/ 179892 w 179892"/>
                <a:gd name="connsiteY4" fmla="*/ 28767 h 287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892" h="28767">
                  <a:moveTo>
                    <a:pt x="179892" y="28767"/>
                  </a:moveTo>
                  <a:cubicBezTo>
                    <a:pt x="121590" y="28767"/>
                    <a:pt x="92439" y="28767"/>
                    <a:pt x="65207" y="28767"/>
                  </a:cubicBezTo>
                  <a:cubicBezTo>
                    <a:pt x="45644" y="21096"/>
                    <a:pt x="28384" y="14575"/>
                    <a:pt x="0" y="3452"/>
                  </a:cubicBezTo>
                  <a:cubicBezTo>
                    <a:pt x="43726" y="1918"/>
                    <a:pt x="77097" y="767"/>
                    <a:pt x="105865" y="0"/>
                  </a:cubicBezTo>
                  <a:cubicBezTo>
                    <a:pt x="129262" y="8822"/>
                    <a:pt x="146522" y="15726"/>
                    <a:pt x="179892" y="28767"/>
                  </a:cubicBezTo>
                  <a:close/>
                </a:path>
              </a:pathLst>
            </a:custGeom>
            <a:grpFill/>
            <a:ln w="38333"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8AEB82EA-6E49-45BA-B140-507BC2D0E0CE}"/>
                </a:ext>
              </a:extLst>
            </p:cNvPr>
            <p:cNvSpPr/>
            <p:nvPr/>
          </p:nvSpPr>
          <p:spPr>
            <a:xfrm>
              <a:off x="2906598" y="9962494"/>
              <a:ext cx="122357" cy="57151"/>
            </a:xfrm>
            <a:custGeom>
              <a:avLst/>
              <a:gdLst>
                <a:gd name="connsiteX0" fmla="*/ 100494 w 122357"/>
                <a:gd name="connsiteY0" fmla="*/ 57151 h 57151"/>
                <a:gd name="connsiteX1" fmla="*/ 0 w 122357"/>
                <a:gd name="connsiteY1" fmla="*/ 28000 h 57151"/>
                <a:gd name="connsiteX2" fmla="*/ 54850 w 122357"/>
                <a:gd name="connsiteY2" fmla="*/ 0 h 57151"/>
                <a:gd name="connsiteX3" fmla="*/ 122357 w 122357"/>
                <a:gd name="connsiteY3" fmla="*/ 48329 h 57151"/>
                <a:gd name="connsiteX4" fmla="*/ 100494 w 122357"/>
                <a:gd name="connsiteY4" fmla="*/ 57151 h 571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57" h="57151">
                  <a:moveTo>
                    <a:pt x="100494" y="57151"/>
                  </a:moveTo>
                  <a:cubicBezTo>
                    <a:pt x="69425" y="47946"/>
                    <a:pt x="38740" y="39124"/>
                    <a:pt x="0" y="28000"/>
                  </a:cubicBezTo>
                  <a:cubicBezTo>
                    <a:pt x="18028" y="18795"/>
                    <a:pt x="30302" y="12657"/>
                    <a:pt x="54850" y="0"/>
                  </a:cubicBezTo>
                  <a:cubicBezTo>
                    <a:pt x="83617" y="20712"/>
                    <a:pt x="102796" y="34521"/>
                    <a:pt x="122357" y="48329"/>
                  </a:cubicBezTo>
                  <a:cubicBezTo>
                    <a:pt x="115070" y="51398"/>
                    <a:pt x="107782" y="54083"/>
                    <a:pt x="100494" y="57151"/>
                  </a:cubicBezTo>
                  <a:close/>
                </a:path>
              </a:pathLst>
            </a:custGeom>
            <a:grpFill/>
            <a:ln w="38333"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ED05BDC4-3ABB-422A-9721-AADD2AE0A12A}"/>
                </a:ext>
              </a:extLst>
            </p:cNvPr>
            <p:cNvSpPr/>
            <p:nvPr/>
          </p:nvSpPr>
          <p:spPr>
            <a:xfrm>
              <a:off x="6182633" y="9937562"/>
              <a:ext cx="131563" cy="51397"/>
            </a:xfrm>
            <a:custGeom>
              <a:avLst/>
              <a:gdLst>
                <a:gd name="connsiteX0" fmla="*/ 131563 w 131563"/>
                <a:gd name="connsiteY0" fmla="*/ 9205 h 51397"/>
                <a:gd name="connsiteX1" fmla="*/ 79014 w 131563"/>
                <a:gd name="connsiteY1" fmla="*/ 51398 h 51397"/>
                <a:gd name="connsiteX2" fmla="*/ 0 w 131563"/>
                <a:gd name="connsiteY2" fmla="*/ 39124 h 51397"/>
                <a:gd name="connsiteX3" fmla="*/ 106631 w 131563"/>
                <a:gd name="connsiteY3" fmla="*/ 0 h 51397"/>
                <a:gd name="connsiteX4" fmla="*/ 131563 w 131563"/>
                <a:gd name="connsiteY4" fmla="*/ 9205 h 51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563" h="51397">
                  <a:moveTo>
                    <a:pt x="131563" y="9205"/>
                  </a:moveTo>
                  <a:cubicBezTo>
                    <a:pt x="115070" y="22630"/>
                    <a:pt x="98193" y="35672"/>
                    <a:pt x="79014" y="51398"/>
                  </a:cubicBezTo>
                  <a:cubicBezTo>
                    <a:pt x="59069" y="48329"/>
                    <a:pt x="39124" y="45261"/>
                    <a:pt x="0" y="39124"/>
                  </a:cubicBezTo>
                  <a:cubicBezTo>
                    <a:pt x="44494" y="23014"/>
                    <a:pt x="75562" y="11507"/>
                    <a:pt x="106631" y="0"/>
                  </a:cubicBezTo>
                  <a:cubicBezTo>
                    <a:pt x="114686" y="3069"/>
                    <a:pt x="123125" y="6137"/>
                    <a:pt x="131563" y="9205"/>
                  </a:cubicBezTo>
                  <a:close/>
                </a:path>
              </a:pathLst>
            </a:custGeom>
            <a:grpFill/>
            <a:ln w="38333"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E3A35B76-835F-4BFA-8219-B46E121B9A8E}"/>
                </a:ext>
              </a:extLst>
            </p:cNvPr>
            <p:cNvSpPr/>
            <p:nvPr/>
          </p:nvSpPr>
          <p:spPr>
            <a:xfrm>
              <a:off x="13392900" y="9722766"/>
              <a:ext cx="105097" cy="23626"/>
            </a:xfrm>
            <a:custGeom>
              <a:avLst/>
              <a:gdLst>
                <a:gd name="connsiteX0" fmla="*/ 0 w 105097"/>
                <a:gd name="connsiteY0" fmla="*/ 22247 h 23626"/>
                <a:gd name="connsiteX1" fmla="*/ 0 w 105097"/>
                <a:gd name="connsiteY1" fmla="*/ 0 h 23626"/>
                <a:gd name="connsiteX2" fmla="*/ 105098 w 105097"/>
                <a:gd name="connsiteY2" fmla="*/ 0 h 23626"/>
                <a:gd name="connsiteX3" fmla="*/ 0 w 105097"/>
                <a:gd name="connsiteY3" fmla="*/ 22247 h 23626"/>
              </a:gdLst>
              <a:ahLst/>
              <a:cxnLst>
                <a:cxn ang="0">
                  <a:pos x="connsiteX0" y="connsiteY0"/>
                </a:cxn>
                <a:cxn ang="0">
                  <a:pos x="connsiteX1" y="connsiteY1"/>
                </a:cxn>
                <a:cxn ang="0">
                  <a:pos x="connsiteX2" y="connsiteY2"/>
                </a:cxn>
                <a:cxn ang="0">
                  <a:pos x="connsiteX3" y="connsiteY3"/>
                </a:cxn>
              </a:cxnLst>
              <a:rect l="l" t="t" r="r" b="b"/>
              <a:pathLst>
                <a:path w="105097" h="23626">
                  <a:moveTo>
                    <a:pt x="0" y="22247"/>
                  </a:moveTo>
                  <a:cubicBezTo>
                    <a:pt x="0" y="15726"/>
                    <a:pt x="0" y="9205"/>
                    <a:pt x="0" y="0"/>
                  </a:cubicBezTo>
                  <a:cubicBezTo>
                    <a:pt x="36439" y="0"/>
                    <a:pt x="70193" y="0"/>
                    <a:pt x="105098" y="0"/>
                  </a:cubicBezTo>
                  <a:cubicBezTo>
                    <a:pt x="93590" y="25315"/>
                    <a:pt x="93590" y="25315"/>
                    <a:pt x="0" y="22247"/>
                  </a:cubicBezTo>
                  <a:close/>
                </a:path>
              </a:pathLst>
            </a:custGeom>
            <a:grpFill/>
            <a:ln w="38333"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539601AF-4095-47C2-B235-C04D53551297}"/>
                </a:ext>
              </a:extLst>
            </p:cNvPr>
            <p:cNvSpPr/>
            <p:nvPr/>
          </p:nvSpPr>
          <p:spPr>
            <a:xfrm>
              <a:off x="9374667" y="6673035"/>
              <a:ext cx="74027" cy="44493"/>
            </a:xfrm>
            <a:custGeom>
              <a:avLst/>
              <a:gdLst>
                <a:gd name="connsiteX0" fmla="*/ 74028 w 74027"/>
                <a:gd name="connsiteY0" fmla="*/ 44494 h 44493"/>
                <a:gd name="connsiteX1" fmla="*/ 11123 w 74027"/>
                <a:gd name="connsiteY1" fmla="*/ 44494 h 44493"/>
                <a:gd name="connsiteX2" fmla="*/ 0 w 74027"/>
                <a:gd name="connsiteY2" fmla="*/ 3069 h 44493"/>
                <a:gd name="connsiteX3" fmla="*/ 74028 w 74027"/>
                <a:gd name="connsiteY3" fmla="*/ 0 h 44493"/>
                <a:gd name="connsiteX4" fmla="*/ 74028 w 74027"/>
                <a:gd name="connsiteY4" fmla="*/ 44494 h 44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027" h="44493">
                  <a:moveTo>
                    <a:pt x="74028" y="44494"/>
                  </a:moveTo>
                  <a:cubicBezTo>
                    <a:pt x="48712" y="44494"/>
                    <a:pt x="36438" y="44494"/>
                    <a:pt x="11123" y="44494"/>
                  </a:cubicBezTo>
                  <a:cubicBezTo>
                    <a:pt x="7671" y="32220"/>
                    <a:pt x="4219" y="19562"/>
                    <a:pt x="0" y="3069"/>
                  </a:cubicBezTo>
                  <a:cubicBezTo>
                    <a:pt x="25698" y="1918"/>
                    <a:pt x="46794" y="1151"/>
                    <a:pt x="74028" y="0"/>
                  </a:cubicBezTo>
                  <a:cubicBezTo>
                    <a:pt x="74028" y="17260"/>
                    <a:pt x="74028" y="30685"/>
                    <a:pt x="74028" y="44494"/>
                  </a:cubicBezTo>
                  <a:close/>
                </a:path>
              </a:pathLst>
            </a:custGeom>
            <a:grpFill/>
            <a:ln w="38333"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CA79E62B-0A07-4CE8-B5A0-25140CF8A00D}"/>
                </a:ext>
              </a:extLst>
            </p:cNvPr>
            <p:cNvSpPr/>
            <p:nvPr/>
          </p:nvSpPr>
          <p:spPr>
            <a:xfrm>
              <a:off x="3996308" y="9949069"/>
              <a:ext cx="88220" cy="52932"/>
            </a:xfrm>
            <a:custGeom>
              <a:avLst/>
              <a:gdLst>
                <a:gd name="connsiteX0" fmla="*/ 88220 w 88220"/>
                <a:gd name="connsiteY0" fmla="*/ 46795 h 52932"/>
                <a:gd name="connsiteX1" fmla="*/ 0 w 88220"/>
                <a:gd name="connsiteY1" fmla="*/ 52932 h 52932"/>
                <a:gd name="connsiteX2" fmla="*/ 0 w 88220"/>
                <a:gd name="connsiteY2" fmla="*/ 0 h 52932"/>
                <a:gd name="connsiteX3" fmla="*/ 88220 w 88220"/>
                <a:gd name="connsiteY3" fmla="*/ 46795 h 52932"/>
              </a:gdLst>
              <a:ahLst/>
              <a:cxnLst>
                <a:cxn ang="0">
                  <a:pos x="connsiteX0" y="connsiteY0"/>
                </a:cxn>
                <a:cxn ang="0">
                  <a:pos x="connsiteX1" y="connsiteY1"/>
                </a:cxn>
                <a:cxn ang="0">
                  <a:pos x="connsiteX2" y="connsiteY2"/>
                </a:cxn>
                <a:cxn ang="0">
                  <a:pos x="connsiteX3" y="connsiteY3"/>
                </a:cxn>
              </a:cxnLst>
              <a:rect l="l" t="t" r="r" b="b"/>
              <a:pathLst>
                <a:path w="88220" h="52932">
                  <a:moveTo>
                    <a:pt x="88220" y="46795"/>
                  </a:moveTo>
                  <a:cubicBezTo>
                    <a:pt x="49864" y="49480"/>
                    <a:pt x="28767" y="51014"/>
                    <a:pt x="0" y="52932"/>
                  </a:cubicBezTo>
                  <a:cubicBezTo>
                    <a:pt x="0" y="36439"/>
                    <a:pt x="0" y="23398"/>
                    <a:pt x="0" y="0"/>
                  </a:cubicBezTo>
                  <a:cubicBezTo>
                    <a:pt x="36439" y="19178"/>
                    <a:pt x="57918" y="30685"/>
                    <a:pt x="88220" y="46795"/>
                  </a:cubicBezTo>
                  <a:close/>
                </a:path>
              </a:pathLst>
            </a:custGeom>
            <a:grpFill/>
            <a:ln w="38333" cap="flat">
              <a:noFill/>
              <a:prstDash val="solid"/>
              <a:miter/>
            </a:ln>
          </p:spPr>
          <p:txBody>
            <a:bodyPr rtlCol="0" anchor="ctr"/>
            <a:lstStyle/>
            <a:p>
              <a:endParaRPr lang="en-US"/>
            </a:p>
          </p:txBody>
        </p:sp>
        <p:sp>
          <p:nvSpPr>
            <p:cNvPr id="76800" name="Freeform: Shape 76799">
              <a:extLst>
                <a:ext uri="{FF2B5EF4-FFF2-40B4-BE49-F238E27FC236}">
                  <a16:creationId xmlns:a16="http://schemas.microsoft.com/office/drawing/2014/main" id="{3DED2737-1F96-4948-976E-0CB3E93305B3}"/>
                </a:ext>
              </a:extLst>
            </p:cNvPr>
            <p:cNvSpPr/>
            <p:nvPr/>
          </p:nvSpPr>
          <p:spPr>
            <a:xfrm>
              <a:off x="12124448" y="6797310"/>
              <a:ext cx="140385" cy="37205"/>
            </a:xfrm>
            <a:custGeom>
              <a:avLst/>
              <a:gdLst>
                <a:gd name="connsiteX0" fmla="*/ 140385 w 140385"/>
                <a:gd name="connsiteY0" fmla="*/ 37206 h 37205"/>
                <a:gd name="connsiteX1" fmla="*/ 0 w 140385"/>
                <a:gd name="connsiteY1" fmla="*/ 37206 h 37205"/>
                <a:gd name="connsiteX2" fmla="*/ 23782 w 140385"/>
                <a:gd name="connsiteY2" fmla="*/ 0 h 37205"/>
                <a:gd name="connsiteX3" fmla="*/ 140385 w 140385"/>
                <a:gd name="connsiteY3" fmla="*/ 37206 h 37205"/>
              </a:gdLst>
              <a:ahLst/>
              <a:cxnLst>
                <a:cxn ang="0">
                  <a:pos x="connsiteX0" y="connsiteY0"/>
                </a:cxn>
                <a:cxn ang="0">
                  <a:pos x="connsiteX1" y="connsiteY1"/>
                </a:cxn>
                <a:cxn ang="0">
                  <a:pos x="connsiteX2" y="connsiteY2"/>
                </a:cxn>
                <a:cxn ang="0">
                  <a:pos x="connsiteX3" y="connsiteY3"/>
                </a:cxn>
              </a:cxnLst>
              <a:rect l="l" t="t" r="r" b="b"/>
              <a:pathLst>
                <a:path w="140385" h="37205">
                  <a:moveTo>
                    <a:pt x="140385" y="37206"/>
                  </a:moveTo>
                  <a:cubicBezTo>
                    <a:pt x="75180" y="37206"/>
                    <a:pt x="45644" y="37206"/>
                    <a:pt x="0" y="37206"/>
                  </a:cubicBezTo>
                  <a:cubicBezTo>
                    <a:pt x="7288" y="25699"/>
                    <a:pt x="13042" y="16493"/>
                    <a:pt x="23782" y="0"/>
                  </a:cubicBezTo>
                  <a:cubicBezTo>
                    <a:pt x="66741" y="13808"/>
                    <a:pt x="93207" y="22247"/>
                    <a:pt x="140385" y="37206"/>
                  </a:cubicBezTo>
                  <a:close/>
                </a:path>
              </a:pathLst>
            </a:custGeom>
            <a:grpFill/>
            <a:ln w="38333" cap="flat">
              <a:noFill/>
              <a:prstDash val="solid"/>
              <a:miter/>
            </a:ln>
          </p:spPr>
          <p:txBody>
            <a:bodyPr rtlCol="0" anchor="ctr"/>
            <a:lstStyle/>
            <a:p>
              <a:endParaRPr lang="en-US"/>
            </a:p>
          </p:txBody>
        </p:sp>
        <p:sp>
          <p:nvSpPr>
            <p:cNvPr id="76801" name="Freeform: Shape 76800">
              <a:extLst>
                <a:ext uri="{FF2B5EF4-FFF2-40B4-BE49-F238E27FC236}">
                  <a16:creationId xmlns:a16="http://schemas.microsoft.com/office/drawing/2014/main" id="{48A77183-23C0-40B8-A3BB-EF05908773EC}"/>
                </a:ext>
              </a:extLst>
            </p:cNvPr>
            <p:cNvSpPr/>
            <p:nvPr/>
          </p:nvSpPr>
          <p:spPr>
            <a:xfrm>
              <a:off x="13433942" y="9600408"/>
              <a:ext cx="88219" cy="52931"/>
            </a:xfrm>
            <a:custGeom>
              <a:avLst/>
              <a:gdLst>
                <a:gd name="connsiteX0" fmla="*/ 0 w 88219"/>
                <a:gd name="connsiteY0" fmla="*/ 0 h 52931"/>
                <a:gd name="connsiteX1" fmla="*/ 88220 w 88219"/>
                <a:gd name="connsiteY1" fmla="*/ 6904 h 52931"/>
                <a:gd name="connsiteX2" fmla="*/ 0 w 88219"/>
                <a:gd name="connsiteY2" fmla="*/ 52932 h 52931"/>
                <a:gd name="connsiteX3" fmla="*/ 0 w 88219"/>
                <a:gd name="connsiteY3" fmla="*/ 0 h 52931"/>
              </a:gdLst>
              <a:ahLst/>
              <a:cxnLst>
                <a:cxn ang="0">
                  <a:pos x="connsiteX0" y="connsiteY0"/>
                </a:cxn>
                <a:cxn ang="0">
                  <a:pos x="connsiteX1" y="connsiteY1"/>
                </a:cxn>
                <a:cxn ang="0">
                  <a:pos x="connsiteX2" y="connsiteY2"/>
                </a:cxn>
                <a:cxn ang="0">
                  <a:pos x="connsiteX3" y="connsiteY3"/>
                </a:cxn>
              </a:cxnLst>
              <a:rect l="l" t="t" r="r" b="b"/>
              <a:pathLst>
                <a:path w="88219" h="52931">
                  <a:moveTo>
                    <a:pt x="0" y="0"/>
                  </a:moveTo>
                  <a:cubicBezTo>
                    <a:pt x="29151" y="2301"/>
                    <a:pt x="50247" y="3836"/>
                    <a:pt x="88220" y="6904"/>
                  </a:cubicBezTo>
                  <a:cubicBezTo>
                    <a:pt x="57535" y="23014"/>
                    <a:pt x="36055" y="34137"/>
                    <a:pt x="0" y="52932"/>
                  </a:cubicBezTo>
                  <a:cubicBezTo>
                    <a:pt x="0" y="29918"/>
                    <a:pt x="0" y="16877"/>
                    <a:pt x="0" y="0"/>
                  </a:cubicBezTo>
                  <a:close/>
                </a:path>
              </a:pathLst>
            </a:custGeom>
            <a:grpFill/>
            <a:ln w="38333" cap="flat">
              <a:noFill/>
              <a:prstDash val="solid"/>
              <a:miter/>
            </a:ln>
          </p:spPr>
          <p:txBody>
            <a:bodyPr rtlCol="0" anchor="ctr"/>
            <a:lstStyle/>
            <a:p>
              <a:endParaRPr lang="en-US"/>
            </a:p>
          </p:txBody>
        </p:sp>
        <p:sp>
          <p:nvSpPr>
            <p:cNvPr id="76803" name="Freeform: Shape 76802">
              <a:extLst>
                <a:ext uri="{FF2B5EF4-FFF2-40B4-BE49-F238E27FC236}">
                  <a16:creationId xmlns:a16="http://schemas.microsoft.com/office/drawing/2014/main" id="{97389A6F-E6D8-40DB-AA7E-58E06F292752}"/>
                </a:ext>
              </a:extLst>
            </p:cNvPr>
            <p:cNvSpPr/>
            <p:nvPr/>
          </p:nvSpPr>
          <p:spPr>
            <a:xfrm>
              <a:off x="12707852" y="9697450"/>
              <a:ext cx="88603" cy="53315"/>
            </a:xfrm>
            <a:custGeom>
              <a:avLst/>
              <a:gdLst>
                <a:gd name="connsiteX0" fmla="*/ 0 w 88603"/>
                <a:gd name="connsiteY0" fmla="*/ 0 h 53315"/>
                <a:gd name="connsiteX1" fmla="*/ 88604 w 88603"/>
                <a:gd name="connsiteY1" fmla="*/ 47179 h 53315"/>
                <a:gd name="connsiteX2" fmla="*/ 0 w 88603"/>
                <a:gd name="connsiteY2" fmla="*/ 53316 h 53315"/>
                <a:gd name="connsiteX3" fmla="*/ 0 w 88603"/>
                <a:gd name="connsiteY3" fmla="*/ 0 h 53315"/>
              </a:gdLst>
              <a:ahLst/>
              <a:cxnLst>
                <a:cxn ang="0">
                  <a:pos x="connsiteX0" y="connsiteY0"/>
                </a:cxn>
                <a:cxn ang="0">
                  <a:pos x="connsiteX1" y="connsiteY1"/>
                </a:cxn>
                <a:cxn ang="0">
                  <a:pos x="connsiteX2" y="connsiteY2"/>
                </a:cxn>
                <a:cxn ang="0">
                  <a:pos x="connsiteX3" y="connsiteY3"/>
                </a:cxn>
              </a:cxnLst>
              <a:rect l="l" t="t" r="r" b="b"/>
              <a:pathLst>
                <a:path w="88603" h="53315">
                  <a:moveTo>
                    <a:pt x="0" y="0"/>
                  </a:moveTo>
                  <a:cubicBezTo>
                    <a:pt x="36438" y="19562"/>
                    <a:pt x="57918" y="31069"/>
                    <a:pt x="88604" y="47179"/>
                  </a:cubicBezTo>
                  <a:cubicBezTo>
                    <a:pt x="50247" y="49864"/>
                    <a:pt x="28767" y="51398"/>
                    <a:pt x="0" y="53316"/>
                  </a:cubicBezTo>
                  <a:cubicBezTo>
                    <a:pt x="0" y="36822"/>
                    <a:pt x="0" y="23781"/>
                    <a:pt x="0" y="0"/>
                  </a:cubicBezTo>
                  <a:close/>
                </a:path>
              </a:pathLst>
            </a:custGeom>
            <a:grpFill/>
            <a:ln w="38333" cap="flat">
              <a:noFill/>
              <a:prstDash val="solid"/>
              <a:miter/>
            </a:ln>
          </p:spPr>
          <p:txBody>
            <a:bodyPr rtlCol="0" anchor="ctr"/>
            <a:lstStyle/>
            <a:p>
              <a:endParaRPr lang="en-US"/>
            </a:p>
          </p:txBody>
        </p:sp>
        <p:sp>
          <p:nvSpPr>
            <p:cNvPr id="76806" name="Freeform: Shape 76805">
              <a:extLst>
                <a:ext uri="{FF2B5EF4-FFF2-40B4-BE49-F238E27FC236}">
                  <a16:creationId xmlns:a16="http://schemas.microsoft.com/office/drawing/2014/main" id="{3195D0DB-A8C8-4A94-9F1E-7FF3C3A19049}"/>
                </a:ext>
              </a:extLst>
            </p:cNvPr>
            <p:cNvSpPr/>
            <p:nvPr/>
          </p:nvSpPr>
          <p:spPr>
            <a:xfrm>
              <a:off x="1833382" y="9964412"/>
              <a:ext cx="141919" cy="32986"/>
            </a:xfrm>
            <a:custGeom>
              <a:avLst/>
              <a:gdLst>
                <a:gd name="connsiteX0" fmla="*/ 0 w 141919"/>
                <a:gd name="connsiteY0" fmla="*/ 32987 h 32986"/>
                <a:gd name="connsiteX1" fmla="*/ 108549 w 141919"/>
                <a:gd name="connsiteY1" fmla="*/ 0 h 32986"/>
                <a:gd name="connsiteX2" fmla="*/ 141919 w 141919"/>
                <a:gd name="connsiteY2" fmla="*/ 32987 h 32986"/>
                <a:gd name="connsiteX3" fmla="*/ 0 w 141919"/>
                <a:gd name="connsiteY3" fmla="*/ 32987 h 32986"/>
              </a:gdLst>
              <a:ahLst/>
              <a:cxnLst>
                <a:cxn ang="0">
                  <a:pos x="connsiteX0" y="connsiteY0"/>
                </a:cxn>
                <a:cxn ang="0">
                  <a:pos x="connsiteX1" y="connsiteY1"/>
                </a:cxn>
                <a:cxn ang="0">
                  <a:pos x="connsiteX2" y="connsiteY2"/>
                </a:cxn>
                <a:cxn ang="0">
                  <a:pos x="connsiteX3" y="connsiteY3"/>
                </a:cxn>
              </a:cxnLst>
              <a:rect l="l" t="t" r="r" b="b"/>
              <a:pathLst>
                <a:path w="141919" h="32986">
                  <a:moveTo>
                    <a:pt x="0" y="32987"/>
                  </a:moveTo>
                  <a:cubicBezTo>
                    <a:pt x="42576" y="19946"/>
                    <a:pt x="69809" y="11890"/>
                    <a:pt x="108549" y="0"/>
                  </a:cubicBezTo>
                  <a:cubicBezTo>
                    <a:pt x="121974" y="13425"/>
                    <a:pt x="129645" y="21096"/>
                    <a:pt x="141919" y="32987"/>
                  </a:cubicBezTo>
                  <a:cubicBezTo>
                    <a:pt x="92823" y="32987"/>
                    <a:pt x="54850" y="32987"/>
                    <a:pt x="0" y="32987"/>
                  </a:cubicBezTo>
                  <a:close/>
                </a:path>
              </a:pathLst>
            </a:custGeom>
            <a:grpFill/>
            <a:ln w="38333" cap="flat">
              <a:noFill/>
              <a:prstDash val="solid"/>
              <a:miter/>
            </a:ln>
          </p:spPr>
          <p:txBody>
            <a:bodyPr rtlCol="0" anchor="ctr"/>
            <a:lstStyle/>
            <a:p>
              <a:endParaRPr lang="en-US"/>
            </a:p>
          </p:txBody>
        </p:sp>
        <p:sp>
          <p:nvSpPr>
            <p:cNvPr id="76807" name="Freeform: Shape 76806">
              <a:extLst>
                <a:ext uri="{FF2B5EF4-FFF2-40B4-BE49-F238E27FC236}">
                  <a16:creationId xmlns:a16="http://schemas.microsoft.com/office/drawing/2014/main" id="{9C9C2344-5880-4509-9901-62F185DF0A35}"/>
                </a:ext>
              </a:extLst>
            </p:cNvPr>
            <p:cNvSpPr/>
            <p:nvPr/>
          </p:nvSpPr>
          <p:spPr>
            <a:xfrm>
              <a:off x="-1053333" y="8817934"/>
              <a:ext cx="77675" cy="44110"/>
            </a:xfrm>
            <a:custGeom>
              <a:avLst/>
              <a:gdLst>
                <a:gd name="connsiteX0" fmla="*/ 76330 w 77675"/>
                <a:gd name="connsiteY0" fmla="*/ 0 h 44110"/>
                <a:gd name="connsiteX1" fmla="*/ 0 w 77675"/>
                <a:gd name="connsiteY1" fmla="*/ 44110 h 44110"/>
                <a:gd name="connsiteX2" fmla="*/ 0 w 77675"/>
                <a:gd name="connsiteY2" fmla="*/ 0 h 44110"/>
                <a:gd name="connsiteX3" fmla="*/ 76330 w 77675"/>
                <a:gd name="connsiteY3" fmla="*/ 0 h 44110"/>
              </a:gdLst>
              <a:ahLst/>
              <a:cxnLst>
                <a:cxn ang="0">
                  <a:pos x="connsiteX0" y="connsiteY0"/>
                </a:cxn>
                <a:cxn ang="0">
                  <a:pos x="connsiteX1" y="connsiteY1"/>
                </a:cxn>
                <a:cxn ang="0">
                  <a:pos x="connsiteX2" y="connsiteY2"/>
                </a:cxn>
                <a:cxn ang="0">
                  <a:pos x="connsiteX3" y="connsiteY3"/>
                </a:cxn>
              </a:cxnLst>
              <a:rect l="l" t="t" r="r" b="b"/>
              <a:pathLst>
                <a:path w="77675" h="44110">
                  <a:moveTo>
                    <a:pt x="76330" y="0"/>
                  </a:moveTo>
                  <a:cubicBezTo>
                    <a:pt x="83617" y="20713"/>
                    <a:pt x="61754" y="34521"/>
                    <a:pt x="0" y="44110"/>
                  </a:cubicBezTo>
                  <a:cubicBezTo>
                    <a:pt x="0" y="27617"/>
                    <a:pt x="0" y="13808"/>
                    <a:pt x="0" y="0"/>
                  </a:cubicBezTo>
                  <a:cubicBezTo>
                    <a:pt x="25315" y="0"/>
                    <a:pt x="50631" y="0"/>
                    <a:pt x="76330" y="0"/>
                  </a:cubicBezTo>
                  <a:close/>
                </a:path>
              </a:pathLst>
            </a:custGeom>
            <a:grpFill/>
            <a:ln w="38333" cap="flat">
              <a:noFill/>
              <a:prstDash val="solid"/>
              <a:miter/>
            </a:ln>
          </p:spPr>
          <p:txBody>
            <a:bodyPr rtlCol="0" anchor="ctr"/>
            <a:lstStyle/>
            <a:p>
              <a:endParaRPr lang="en-US"/>
            </a:p>
          </p:txBody>
        </p:sp>
        <p:sp>
          <p:nvSpPr>
            <p:cNvPr id="76808" name="Freeform: Shape 76807">
              <a:extLst>
                <a:ext uri="{FF2B5EF4-FFF2-40B4-BE49-F238E27FC236}">
                  <a16:creationId xmlns:a16="http://schemas.microsoft.com/office/drawing/2014/main" id="{35A983DC-DAB2-41A5-BB34-0D79F77E35B6}"/>
                </a:ext>
              </a:extLst>
            </p:cNvPr>
            <p:cNvSpPr/>
            <p:nvPr/>
          </p:nvSpPr>
          <p:spPr>
            <a:xfrm>
              <a:off x="13587368" y="8864729"/>
              <a:ext cx="177591" cy="10354"/>
            </a:xfrm>
            <a:custGeom>
              <a:avLst/>
              <a:gdLst>
                <a:gd name="connsiteX0" fmla="*/ 0 w 177591"/>
                <a:gd name="connsiteY0" fmla="*/ 0 h 10354"/>
                <a:gd name="connsiteX1" fmla="*/ 177591 w 177591"/>
                <a:gd name="connsiteY1" fmla="*/ 0 h 10354"/>
                <a:gd name="connsiteX2" fmla="*/ 0 w 177591"/>
                <a:gd name="connsiteY2" fmla="*/ 0 h 10354"/>
              </a:gdLst>
              <a:ahLst/>
              <a:cxnLst>
                <a:cxn ang="0">
                  <a:pos x="connsiteX0" y="connsiteY0"/>
                </a:cxn>
                <a:cxn ang="0">
                  <a:pos x="connsiteX1" y="connsiteY1"/>
                </a:cxn>
                <a:cxn ang="0">
                  <a:pos x="connsiteX2" y="connsiteY2"/>
                </a:cxn>
              </a:cxnLst>
              <a:rect l="l" t="t" r="r" b="b"/>
              <a:pathLst>
                <a:path w="177591" h="10354">
                  <a:moveTo>
                    <a:pt x="0" y="0"/>
                  </a:moveTo>
                  <a:cubicBezTo>
                    <a:pt x="59069" y="0"/>
                    <a:pt x="118522" y="0"/>
                    <a:pt x="177591" y="0"/>
                  </a:cubicBezTo>
                  <a:cubicBezTo>
                    <a:pt x="120439" y="16877"/>
                    <a:pt x="59452" y="10356"/>
                    <a:pt x="0" y="0"/>
                  </a:cubicBezTo>
                  <a:close/>
                </a:path>
              </a:pathLst>
            </a:custGeom>
            <a:grpFill/>
            <a:ln w="38333" cap="flat">
              <a:noFill/>
              <a:prstDash val="solid"/>
              <a:miter/>
            </a:ln>
          </p:spPr>
          <p:txBody>
            <a:bodyPr rtlCol="0" anchor="ctr"/>
            <a:lstStyle/>
            <a:p>
              <a:endParaRPr lang="en-US"/>
            </a:p>
          </p:txBody>
        </p:sp>
        <p:sp>
          <p:nvSpPr>
            <p:cNvPr id="76809" name="Freeform: Shape 76808">
              <a:extLst>
                <a:ext uri="{FF2B5EF4-FFF2-40B4-BE49-F238E27FC236}">
                  <a16:creationId xmlns:a16="http://schemas.microsoft.com/office/drawing/2014/main" id="{CE95CEC0-5DB2-4022-8E35-FEE9D6019D0A}"/>
                </a:ext>
              </a:extLst>
            </p:cNvPr>
            <p:cNvSpPr/>
            <p:nvPr/>
          </p:nvSpPr>
          <p:spPr>
            <a:xfrm>
              <a:off x="-417764" y="8587018"/>
              <a:ext cx="89336" cy="33379"/>
            </a:xfrm>
            <a:custGeom>
              <a:avLst/>
              <a:gdLst>
                <a:gd name="connsiteX0" fmla="*/ 0 w 89336"/>
                <a:gd name="connsiteY0" fmla="*/ 33380 h 33379"/>
                <a:gd name="connsiteX1" fmla="*/ 82467 w 89336"/>
                <a:gd name="connsiteY1" fmla="*/ 777 h 33379"/>
                <a:gd name="connsiteX2" fmla="*/ 88987 w 89336"/>
                <a:gd name="connsiteY2" fmla="*/ 4996 h 33379"/>
                <a:gd name="connsiteX3" fmla="*/ 0 w 89336"/>
                <a:gd name="connsiteY3" fmla="*/ 33380 h 33379"/>
              </a:gdLst>
              <a:ahLst/>
              <a:cxnLst>
                <a:cxn ang="0">
                  <a:pos x="connsiteX0" y="connsiteY0"/>
                </a:cxn>
                <a:cxn ang="0">
                  <a:pos x="connsiteX1" y="connsiteY1"/>
                </a:cxn>
                <a:cxn ang="0">
                  <a:pos x="connsiteX2" y="connsiteY2"/>
                </a:cxn>
                <a:cxn ang="0">
                  <a:pos x="connsiteX3" y="connsiteY3"/>
                </a:cxn>
              </a:cxnLst>
              <a:rect l="l" t="t" r="r" b="b"/>
              <a:pathLst>
                <a:path w="89336" h="33379">
                  <a:moveTo>
                    <a:pt x="0" y="33380"/>
                  </a:moveTo>
                  <a:cubicBezTo>
                    <a:pt x="21863" y="24558"/>
                    <a:pt x="53699" y="12284"/>
                    <a:pt x="82467" y="777"/>
                  </a:cubicBezTo>
                  <a:cubicBezTo>
                    <a:pt x="77864" y="-1908"/>
                    <a:pt x="91672" y="3078"/>
                    <a:pt x="88987" y="4996"/>
                  </a:cubicBezTo>
                  <a:cubicBezTo>
                    <a:pt x="57535" y="31078"/>
                    <a:pt x="56768" y="31078"/>
                    <a:pt x="0" y="33380"/>
                  </a:cubicBezTo>
                  <a:close/>
                </a:path>
              </a:pathLst>
            </a:custGeom>
            <a:grpFill/>
            <a:ln w="38333" cap="flat">
              <a:noFill/>
              <a:prstDash val="solid"/>
              <a:miter/>
            </a:ln>
          </p:spPr>
          <p:txBody>
            <a:bodyPr rtlCol="0" anchor="ctr"/>
            <a:lstStyle/>
            <a:p>
              <a:endParaRPr lang="en-US"/>
            </a:p>
          </p:txBody>
        </p:sp>
        <p:sp>
          <p:nvSpPr>
            <p:cNvPr id="76810" name="Freeform: Shape 76809">
              <a:extLst>
                <a:ext uri="{FF2B5EF4-FFF2-40B4-BE49-F238E27FC236}">
                  <a16:creationId xmlns:a16="http://schemas.microsoft.com/office/drawing/2014/main" id="{BC9797C2-BD5A-4F3C-85E1-B5108E142E7E}"/>
                </a:ext>
              </a:extLst>
            </p:cNvPr>
            <p:cNvSpPr/>
            <p:nvPr/>
          </p:nvSpPr>
          <p:spPr>
            <a:xfrm>
              <a:off x="12710920" y="8118310"/>
              <a:ext cx="85535" cy="54466"/>
            </a:xfrm>
            <a:custGeom>
              <a:avLst/>
              <a:gdLst>
                <a:gd name="connsiteX0" fmla="*/ 0 w 85535"/>
                <a:gd name="connsiteY0" fmla="*/ 0 h 54466"/>
                <a:gd name="connsiteX1" fmla="*/ 85536 w 85535"/>
                <a:gd name="connsiteY1" fmla="*/ 13425 h 54466"/>
                <a:gd name="connsiteX2" fmla="*/ 0 w 85535"/>
                <a:gd name="connsiteY2" fmla="*/ 54466 h 54466"/>
                <a:gd name="connsiteX3" fmla="*/ 0 w 85535"/>
                <a:gd name="connsiteY3" fmla="*/ 0 h 54466"/>
              </a:gdLst>
              <a:ahLst/>
              <a:cxnLst>
                <a:cxn ang="0">
                  <a:pos x="connsiteX0" y="connsiteY0"/>
                </a:cxn>
                <a:cxn ang="0">
                  <a:pos x="connsiteX1" y="connsiteY1"/>
                </a:cxn>
                <a:cxn ang="0">
                  <a:pos x="connsiteX2" y="connsiteY2"/>
                </a:cxn>
                <a:cxn ang="0">
                  <a:pos x="connsiteX3" y="connsiteY3"/>
                </a:cxn>
              </a:cxnLst>
              <a:rect l="l" t="t" r="r" b="b"/>
              <a:pathLst>
                <a:path w="85535" h="54466">
                  <a:moveTo>
                    <a:pt x="0" y="0"/>
                  </a:moveTo>
                  <a:cubicBezTo>
                    <a:pt x="31837" y="4986"/>
                    <a:pt x="51398" y="8055"/>
                    <a:pt x="85536" y="13425"/>
                  </a:cubicBezTo>
                  <a:cubicBezTo>
                    <a:pt x="54467" y="28384"/>
                    <a:pt x="32987" y="38740"/>
                    <a:pt x="0" y="54466"/>
                  </a:cubicBezTo>
                  <a:cubicBezTo>
                    <a:pt x="0" y="33754"/>
                    <a:pt x="0" y="19178"/>
                    <a:pt x="0" y="0"/>
                  </a:cubicBezTo>
                  <a:close/>
                </a:path>
              </a:pathLst>
            </a:custGeom>
            <a:grpFill/>
            <a:ln w="38333" cap="flat">
              <a:noFill/>
              <a:prstDash val="solid"/>
              <a:miter/>
            </a:ln>
          </p:spPr>
          <p:txBody>
            <a:bodyPr rtlCol="0" anchor="ctr"/>
            <a:lstStyle/>
            <a:p>
              <a:endParaRPr lang="en-US"/>
            </a:p>
          </p:txBody>
        </p:sp>
        <p:sp>
          <p:nvSpPr>
            <p:cNvPr id="76811" name="Freeform: Shape 76810">
              <a:extLst>
                <a:ext uri="{FF2B5EF4-FFF2-40B4-BE49-F238E27FC236}">
                  <a16:creationId xmlns:a16="http://schemas.microsoft.com/office/drawing/2014/main" id="{713DB5C9-471D-4D46-A901-D2B54C509CC9}"/>
                </a:ext>
              </a:extLst>
            </p:cNvPr>
            <p:cNvSpPr/>
            <p:nvPr/>
          </p:nvSpPr>
          <p:spPr>
            <a:xfrm>
              <a:off x="-787522" y="6941915"/>
              <a:ext cx="136932" cy="34137"/>
            </a:xfrm>
            <a:custGeom>
              <a:avLst/>
              <a:gdLst>
                <a:gd name="connsiteX0" fmla="*/ 136933 w 136932"/>
                <a:gd name="connsiteY0" fmla="*/ 0 h 34137"/>
                <a:gd name="connsiteX1" fmla="*/ 13041 w 136932"/>
                <a:gd name="connsiteY1" fmla="*/ 34137 h 34137"/>
                <a:gd name="connsiteX2" fmla="*/ 0 w 136932"/>
                <a:gd name="connsiteY2" fmla="*/ 0 h 34137"/>
                <a:gd name="connsiteX3" fmla="*/ 136933 w 136932"/>
                <a:gd name="connsiteY3" fmla="*/ 0 h 34137"/>
              </a:gdLst>
              <a:ahLst/>
              <a:cxnLst>
                <a:cxn ang="0">
                  <a:pos x="connsiteX0" y="connsiteY0"/>
                </a:cxn>
                <a:cxn ang="0">
                  <a:pos x="connsiteX1" y="connsiteY1"/>
                </a:cxn>
                <a:cxn ang="0">
                  <a:pos x="connsiteX2" y="connsiteY2"/>
                </a:cxn>
                <a:cxn ang="0">
                  <a:pos x="connsiteX3" y="connsiteY3"/>
                </a:cxn>
              </a:cxnLst>
              <a:rect l="l" t="t" r="r" b="b"/>
              <a:pathLst>
                <a:path w="136932" h="34137">
                  <a:moveTo>
                    <a:pt x="136933" y="0"/>
                  </a:moveTo>
                  <a:cubicBezTo>
                    <a:pt x="85919" y="13808"/>
                    <a:pt x="56384" y="22247"/>
                    <a:pt x="13041" y="34137"/>
                  </a:cubicBezTo>
                  <a:cubicBezTo>
                    <a:pt x="7288" y="18795"/>
                    <a:pt x="3836" y="10740"/>
                    <a:pt x="0" y="0"/>
                  </a:cubicBezTo>
                  <a:cubicBezTo>
                    <a:pt x="42959" y="0"/>
                    <a:pt x="76330" y="0"/>
                    <a:pt x="136933" y="0"/>
                  </a:cubicBezTo>
                  <a:close/>
                </a:path>
              </a:pathLst>
            </a:custGeom>
            <a:grpFill/>
            <a:ln w="38333" cap="flat">
              <a:noFill/>
              <a:prstDash val="solid"/>
              <a:miter/>
            </a:ln>
          </p:spPr>
          <p:txBody>
            <a:bodyPr rtlCol="0" anchor="ctr"/>
            <a:lstStyle/>
            <a:p>
              <a:endParaRPr lang="en-US"/>
            </a:p>
          </p:txBody>
        </p:sp>
        <p:sp>
          <p:nvSpPr>
            <p:cNvPr id="76812" name="Freeform: Shape 76811">
              <a:extLst>
                <a:ext uri="{FF2B5EF4-FFF2-40B4-BE49-F238E27FC236}">
                  <a16:creationId xmlns:a16="http://schemas.microsoft.com/office/drawing/2014/main" id="{49A9B319-039D-429D-B7F6-371D93B8BB4A}"/>
                </a:ext>
              </a:extLst>
            </p:cNvPr>
            <p:cNvSpPr/>
            <p:nvPr/>
          </p:nvSpPr>
          <p:spPr>
            <a:xfrm>
              <a:off x="8493999" y="6455170"/>
              <a:ext cx="115837" cy="31452"/>
            </a:xfrm>
            <a:custGeom>
              <a:avLst/>
              <a:gdLst>
                <a:gd name="connsiteX0" fmla="*/ 115838 w 115837"/>
                <a:gd name="connsiteY0" fmla="*/ 0 h 31452"/>
                <a:gd name="connsiteX1" fmla="*/ 16493 w 115837"/>
                <a:gd name="connsiteY1" fmla="*/ 31452 h 31452"/>
                <a:gd name="connsiteX2" fmla="*/ 0 w 115837"/>
                <a:gd name="connsiteY2" fmla="*/ 0 h 31452"/>
                <a:gd name="connsiteX3" fmla="*/ 115838 w 115837"/>
                <a:gd name="connsiteY3" fmla="*/ 0 h 31452"/>
              </a:gdLst>
              <a:ahLst/>
              <a:cxnLst>
                <a:cxn ang="0">
                  <a:pos x="connsiteX0" y="connsiteY0"/>
                </a:cxn>
                <a:cxn ang="0">
                  <a:pos x="connsiteX1" y="connsiteY1"/>
                </a:cxn>
                <a:cxn ang="0">
                  <a:pos x="connsiteX2" y="connsiteY2"/>
                </a:cxn>
                <a:cxn ang="0">
                  <a:pos x="connsiteX3" y="connsiteY3"/>
                </a:cxn>
              </a:cxnLst>
              <a:rect l="l" t="t" r="r" b="b"/>
              <a:pathLst>
                <a:path w="115837" h="31452">
                  <a:moveTo>
                    <a:pt x="115838" y="0"/>
                  </a:moveTo>
                  <a:cubicBezTo>
                    <a:pt x="69425" y="14575"/>
                    <a:pt x="48714" y="21096"/>
                    <a:pt x="16493" y="31452"/>
                  </a:cubicBezTo>
                  <a:cubicBezTo>
                    <a:pt x="9206" y="17260"/>
                    <a:pt x="5753" y="10740"/>
                    <a:pt x="0" y="0"/>
                  </a:cubicBezTo>
                  <a:cubicBezTo>
                    <a:pt x="29918" y="0"/>
                    <a:pt x="55617" y="0"/>
                    <a:pt x="115838" y="0"/>
                  </a:cubicBezTo>
                  <a:close/>
                </a:path>
              </a:pathLst>
            </a:custGeom>
            <a:grpFill/>
            <a:ln w="38333" cap="flat">
              <a:noFill/>
              <a:prstDash val="solid"/>
              <a:miter/>
            </a:ln>
          </p:spPr>
          <p:txBody>
            <a:bodyPr rtlCol="0" anchor="ctr"/>
            <a:lstStyle/>
            <a:p>
              <a:endParaRPr lang="en-US"/>
            </a:p>
          </p:txBody>
        </p:sp>
        <p:sp>
          <p:nvSpPr>
            <p:cNvPr id="76813" name="Freeform: Shape 76812">
              <a:extLst>
                <a:ext uri="{FF2B5EF4-FFF2-40B4-BE49-F238E27FC236}">
                  <a16:creationId xmlns:a16="http://schemas.microsoft.com/office/drawing/2014/main" id="{AA915DA4-50E8-4B52-9480-BEEF6C9CF8A0}"/>
                </a:ext>
              </a:extLst>
            </p:cNvPr>
            <p:cNvSpPr/>
            <p:nvPr/>
          </p:nvSpPr>
          <p:spPr>
            <a:xfrm>
              <a:off x="9719492" y="6409142"/>
              <a:ext cx="158795" cy="16105"/>
            </a:xfrm>
            <a:custGeom>
              <a:avLst/>
              <a:gdLst>
                <a:gd name="connsiteX0" fmla="*/ 0 w 158795"/>
                <a:gd name="connsiteY0" fmla="*/ 0 h 16105"/>
                <a:gd name="connsiteX1" fmla="*/ 146522 w 158795"/>
                <a:gd name="connsiteY1" fmla="*/ 0 h 16105"/>
                <a:gd name="connsiteX2" fmla="*/ 158796 w 158795"/>
                <a:gd name="connsiteY2" fmla="*/ 6521 h 16105"/>
                <a:gd name="connsiteX3" fmla="*/ 76713 w 158795"/>
                <a:gd name="connsiteY3" fmla="*/ 15726 h 16105"/>
                <a:gd name="connsiteX4" fmla="*/ 0 w 158795"/>
                <a:gd name="connsiteY4" fmla="*/ 0 h 16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795" h="16105">
                  <a:moveTo>
                    <a:pt x="0" y="0"/>
                  </a:moveTo>
                  <a:cubicBezTo>
                    <a:pt x="79781" y="0"/>
                    <a:pt x="113151" y="0"/>
                    <a:pt x="146522" y="0"/>
                  </a:cubicBezTo>
                  <a:cubicBezTo>
                    <a:pt x="150741" y="2301"/>
                    <a:pt x="154577" y="4219"/>
                    <a:pt x="158796" y="6521"/>
                  </a:cubicBezTo>
                  <a:cubicBezTo>
                    <a:pt x="129645" y="9973"/>
                    <a:pt x="100494" y="13041"/>
                    <a:pt x="76713" y="15726"/>
                  </a:cubicBezTo>
                  <a:cubicBezTo>
                    <a:pt x="84384" y="17644"/>
                    <a:pt x="59452" y="12274"/>
                    <a:pt x="0" y="0"/>
                  </a:cubicBezTo>
                  <a:close/>
                </a:path>
              </a:pathLst>
            </a:custGeom>
            <a:grpFill/>
            <a:ln w="38333" cap="flat">
              <a:noFill/>
              <a:prstDash val="solid"/>
              <a:miter/>
            </a:ln>
          </p:spPr>
          <p:txBody>
            <a:bodyPr rtlCol="0" anchor="ctr"/>
            <a:lstStyle/>
            <a:p>
              <a:endParaRPr lang="en-US"/>
            </a:p>
          </p:txBody>
        </p:sp>
        <p:sp>
          <p:nvSpPr>
            <p:cNvPr id="76814" name="Freeform: Shape 76813">
              <a:extLst>
                <a:ext uri="{FF2B5EF4-FFF2-40B4-BE49-F238E27FC236}">
                  <a16:creationId xmlns:a16="http://schemas.microsoft.com/office/drawing/2014/main" id="{37651EA5-6EA4-4369-99F7-04BEA7880A10}"/>
                </a:ext>
              </a:extLst>
            </p:cNvPr>
            <p:cNvSpPr/>
            <p:nvPr/>
          </p:nvSpPr>
          <p:spPr>
            <a:xfrm>
              <a:off x="-54144" y="9145883"/>
              <a:ext cx="141152" cy="12657"/>
            </a:xfrm>
            <a:custGeom>
              <a:avLst/>
              <a:gdLst>
                <a:gd name="connsiteX0" fmla="*/ 0 w 141152"/>
                <a:gd name="connsiteY0" fmla="*/ 0 h 12657"/>
                <a:gd name="connsiteX1" fmla="*/ 139618 w 141152"/>
                <a:gd name="connsiteY1" fmla="*/ 0 h 12657"/>
                <a:gd name="connsiteX2" fmla="*/ 141152 w 141152"/>
                <a:gd name="connsiteY2" fmla="*/ 9205 h 12657"/>
                <a:gd name="connsiteX3" fmla="*/ 2685 w 141152"/>
                <a:gd name="connsiteY3" fmla="*/ 12657 h 12657"/>
                <a:gd name="connsiteX4" fmla="*/ 0 w 141152"/>
                <a:gd name="connsiteY4" fmla="*/ 0 h 126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152" h="12657">
                  <a:moveTo>
                    <a:pt x="0" y="0"/>
                  </a:moveTo>
                  <a:cubicBezTo>
                    <a:pt x="46411" y="0"/>
                    <a:pt x="92823" y="0"/>
                    <a:pt x="139618" y="0"/>
                  </a:cubicBezTo>
                  <a:cubicBezTo>
                    <a:pt x="140002" y="3068"/>
                    <a:pt x="140769" y="6137"/>
                    <a:pt x="141152" y="9205"/>
                  </a:cubicBezTo>
                  <a:cubicBezTo>
                    <a:pt x="95124" y="10356"/>
                    <a:pt x="49096" y="11507"/>
                    <a:pt x="2685" y="12657"/>
                  </a:cubicBezTo>
                  <a:cubicBezTo>
                    <a:pt x="1534" y="8438"/>
                    <a:pt x="767" y="4219"/>
                    <a:pt x="0" y="0"/>
                  </a:cubicBezTo>
                  <a:close/>
                </a:path>
              </a:pathLst>
            </a:custGeom>
            <a:grpFill/>
            <a:ln w="38333" cap="flat">
              <a:noFill/>
              <a:prstDash val="solid"/>
              <a:miter/>
            </a:ln>
          </p:spPr>
          <p:txBody>
            <a:bodyPr rtlCol="0" anchor="ctr"/>
            <a:lstStyle/>
            <a:p>
              <a:endParaRPr lang="en-US"/>
            </a:p>
          </p:txBody>
        </p:sp>
        <p:sp>
          <p:nvSpPr>
            <p:cNvPr id="76815" name="Freeform: Shape 76814">
              <a:extLst>
                <a:ext uri="{FF2B5EF4-FFF2-40B4-BE49-F238E27FC236}">
                  <a16:creationId xmlns:a16="http://schemas.microsoft.com/office/drawing/2014/main" id="{E0A4BB42-F96E-4738-929E-1FB23D8D1D87}"/>
                </a:ext>
              </a:extLst>
            </p:cNvPr>
            <p:cNvSpPr/>
            <p:nvPr/>
          </p:nvSpPr>
          <p:spPr>
            <a:xfrm>
              <a:off x="-62966" y="9290934"/>
              <a:ext cx="79220" cy="28704"/>
            </a:xfrm>
            <a:custGeom>
              <a:avLst/>
              <a:gdLst>
                <a:gd name="connsiteX0" fmla="*/ 79015 w 79220"/>
                <a:gd name="connsiteY0" fmla="*/ 28704 h 28704"/>
                <a:gd name="connsiteX1" fmla="*/ 10740 w 79220"/>
                <a:gd name="connsiteY1" fmla="*/ 28704 h 28704"/>
                <a:gd name="connsiteX2" fmla="*/ 0 w 79220"/>
                <a:gd name="connsiteY2" fmla="*/ 6841 h 28704"/>
                <a:gd name="connsiteX3" fmla="*/ 79015 w 79220"/>
                <a:gd name="connsiteY3" fmla="*/ 28704 h 28704"/>
              </a:gdLst>
              <a:ahLst/>
              <a:cxnLst>
                <a:cxn ang="0">
                  <a:pos x="connsiteX0" y="connsiteY0"/>
                </a:cxn>
                <a:cxn ang="0">
                  <a:pos x="connsiteX1" y="connsiteY1"/>
                </a:cxn>
                <a:cxn ang="0">
                  <a:pos x="connsiteX2" y="connsiteY2"/>
                </a:cxn>
                <a:cxn ang="0">
                  <a:pos x="connsiteX3" y="connsiteY3"/>
                </a:cxn>
              </a:cxnLst>
              <a:rect l="l" t="t" r="r" b="b"/>
              <a:pathLst>
                <a:path w="79220" h="28704">
                  <a:moveTo>
                    <a:pt x="79015" y="28704"/>
                  </a:moveTo>
                  <a:cubicBezTo>
                    <a:pt x="49480" y="28704"/>
                    <a:pt x="32603" y="28704"/>
                    <a:pt x="10740" y="28704"/>
                  </a:cubicBezTo>
                  <a:cubicBezTo>
                    <a:pt x="6904" y="21033"/>
                    <a:pt x="3836" y="14512"/>
                    <a:pt x="0" y="6841"/>
                  </a:cubicBezTo>
                  <a:cubicBezTo>
                    <a:pt x="50631" y="-4666"/>
                    <a:pt x="82083" y="-4283"/>
                    <a:pt x="79015" y="28704"/>
                  </a:cubicBezTo>
                  <a:close/>
                </a:path>
              </a:pathLst>
            </a:custGeom>
            <a:grpFill/>
            <a:ln w="38333" cap="flat">
              <a:noFill/>
              <a:prstDash val="solid"/>
              <a:miter/>
            </a:ln>
          </p:spPr>
          <p:txBody>
            <a:bodyPr rtlCol="0" anchor="ctr"/>
            <a:lstStyle/>
            <a:p>
              <a:endParaRPr lang="en-US"/>
            </a:p>
          </p:txBody>
        </p:sp>
        <p:sp>
          <p:nvSpPr>
            <p:cNvPr id="76816" name="Freeform: Shape 76815">
              <a:extLst>
                <a:ext uri="{FF2B5EF4-FFF2-40B4-BE49-F238E27FC236}">
                  <a16:creationId xmlns:a16="http://schemas.microsoft.com/office/drawing/2014/main" id="{11BB058F-4CCE-468C-BB62-1311C5892AA8}"/>
                </a:ext>
              </a:extLst>
            </p:cNvPr>
            <p:cNvSpPr/>
            <p:nvPr/>
          </p:nvSpPr>
          <p:spPr>
            <a:xfrm>
              <a:off x="12964074" y="9310049"/>
              <a:ext cx="115836" cy="31452"/>
            </a:xfrm>
            <a:custGeom>
              <a:avLst/>
              <a:gdLst>
                <a:gd name="connsiteX0" fmla="*/ 115836 w 115836"/>
                <a:gd name="connsiteY0" fmla="*/ 0 h 31452"/>
                <a:gd name="connsiteX1" fmla="*/ 16493 w 115836"/>
                <a:gd name="connsiteY1" fmla="*/ 31452 h 31452"/>
                <a:gd name="connsiteX2" fmla="*/ 0 w 115836"/>
                <a:gd name="connsiteY2" fmla="*/ 0 h 31452"/>
                <a:gd name="connsiteX3" fmla="*/ 115836 w 115836"/>
                <a:gd name="connsiteY3" fmla="*/ 0 h 31452"/>
              </a:gdLst>
              <a:ahLst/>
              <a:cxnLst>
                <a:cxn ang="0">
                  <a:pos x="connsiteX0" y="connsiteY0"/>
                </a:cxn>
                <a:cxn ang="0">
                  <a:pos x="connsiteX1" y="connsiteY1"/>
                </a:cxn>
                <a:cxn ang="0">
                  <a:pos x="connsiteX2" y="connsiteY2"/>
                </a:cxn>
                <a:cxn ang="0">
                  <a:pos x="connsiteX3" y="connsiteY3"/>
                </a:cxn>
              </a:cxnLst>
              <a:rect l="l" t="t" r="r" b="b"/>
              <a:pathLst>
                <a:path w="115836" h="31452">
                  <a:moveTo>
                    <a:pt x="115836" y="0"/>
                  </a:moveTo>
                  <a:cubicBezTo>
                    <a:pt x="69425" y="14575"/>
                    <a:pt x="48712" y="21096"/>
                    <a:pt x="16493" y="31452"/>
                  </a:cubicBezTo>
                  <a:cubicBezTo>
                    <a:pt x="9205" y="17260"/>
                    <a:pt x="5753" y="10740"/>
                    <a:pt x="0" y="0"/>
                  </a:cubicBezTo>
                  <a:cubicBezTo>
                    <a:pt x="30302" y="0"/>
                    <a:pt x="56000" y="0"/>
                    <a:pt x="115836" y="0"/>
                  </a:cubicBezTo>
                  <a:close/>
                </a:path>
              </a:pathLst>
            </a:custGeom>
            <a:grpFill/>
            <a:ln w="38333" cap="flat">
              <a:noFill/>
              <a:prstDash val="solid"/>
              <a:miter/>
            </a:ln>
          </p:spPr>
          <p:txBody>
            <a:bodyPr rtlCol="0" anchor="ctr"/>
            <a:lstStyle/>
            <a:p>
              <a:endParaRPr lang="en-US"/>
            </a:p>
          </p:txBody>
        </p:sp>
        <p:sp>
          <p:nvSpPr>
            <p:cNvPr id="76817" name="Freeform: Shape 76816">
              <a:extLst>
                <a:ext uri="{FF2B5EF4-FFF2-40B4-BE49-F238E27FC236}">
                  <a16:creationId xmlns:a16="http://schemas.microsoft.com/office/drawing/2014/main" id="{C770D47F-A188-4DE0-B095-E51AA343C4F6}"/>
                </a:ext>
              </a:extLst>
            </p:cNvPr>
            <p:cNvSpPr/>
            <p:nvPr/>
          </p:nvSpPr>
          <p:spPr>
            <a:xfrm>
              <a:off x="740603" y="9437776"/>
              <a:ext cx="134247" cy="28000"/>
            </a:xfrm>
            <a:custGeom>
              <a:avLst/>
              <a:gdLst>
                <a:gd name="connsiteX0" fmla="*/ 0 w 134247"/>
                <a:gd name="connsiteY0" fmla="*/ 0 h 28000"/>
                <a:gd name="connsiteX1" fmla="*/ 134248 w 134247"/>
                <a:gd name="connsiteY1" fmla="*/ 28000 h 28000"/>
                <a:gd name="connsiteX2" fmla="*/ 5753 w 134247"/>
                <a:gd name="connsiteY2" fmla="*/ 28000 h 28000"/>
                <a:gd name="connsiteX3" fmla="*/ 0 w 134247"/>
                <a:gd name="connsiteY3" fmla="*/ 0 h 28000"/>
              </a:gdLst>
              <a:ahLst/>
              <a:cxnLst>
                <a:cxn ang="0">
                  <a:pos x="connsiteX0" y="connsiteY0"/>
                </a:cxn>
                <a:cxn ang="0">
                  <a:pos x="connsiteX1" y="connsiteY1"/>
                </a:cxn>
                <a:cxn ang="0">
                  <a:pos x="connsiteX2" y="connsiteY2"/>
                </a:cxn>
                <a:cxn ang="0">
                  <a:pos x="connsiteX3" y="connsiteY3"/>
                </a:cxn>
              </a:cxnLst>
              <a:rect l="l" t="t" r="r" b="b"/>
              <a:pathLst>
                <a:path w="134247" h="28000">
                  <a:moveTo>
                    <a:pt x="0" y="0"/>
                  </a:moveTo>
                  <a:cubicBezTo>
                    <a:pt x="39891" y="8438"/>
                    <a:pt x="76713" y="16110"/>
                    <a:pt x="134248" y="28000"/>
                  </a:cubicBezTo>
                  <a:cubicBezTo>
                    <a:pt x="78631" y="28000"/>
                    <a:pt x="45644" y="28000"/>
                    <a:pt x="5753" y="28000"/>
                  </a:cubicBezTo>
                  <a:cubicBezTo>
                    <a:pt x="3836" y="19178"/>
                    <a:pt x="1918" y="10356"/>
                    <a:pt x="0" y="0"/>
                  </a:cubicBezTo>
                  <a:close/>
                </a:path>
              </a:pathLst>
            </a:custGeom>
            <a:grpFill/>
            <a:ln w="38333" cap="flat">
              <a:noFill/>
              <a:prstDash val="solid"/>
              <a:miter/>
            </a:ln>
          </p:spPr>
          <p:txBody>
            <a:bodyPr rtlCol="0" anchor="ctr"/>
            <a:lstStyle/>
            <a:p>
              <a:endParaRPr lang="en-US"/>
            </a:p>
          </p:txBody>
        </p:sp>
        <p:sp>
          <p:nvSpPr>
            <p:cNvPr id="76818" name="Freeform: Shape 76817">
              <a:extLst>
                <a:ext uri="{FF2B5EF4-FFF2-40B4-BE49-F238E27FC236}">
                  <a16:creationId xmlns:a16="http://schemas.microsoft.com/office/drawing/2014/main" id="{9D81CF7F-09F2-4636-8A70-957DC1AAE5B0}"/>
                </a:ext>
              </a:extLst>
            </p:cNvPr>
            <p:cNvSpPr/>
            <p:nvPr/>
          </p:nvSpPr>
          <p:spPr>
            <a:xfrm>
              <a:off x="14029235" y="9452352"/>
              <a:ext cx="120440" cy="27616"/>
            </a:xfrm>
            <a:custGeom>
              <a:avLst/>
              <a:gdLst>
                <a:gd name="connsiteX0" fmla="*/ 0 w 120440"/>
                <a:gd name="connsiteY0" fmla="*/ 27617 h 27616"/>
                <a:gd name="connsiteX1" fmla="*/ 71727 w 120440"/>
                <a:gd name="connsiteY1" fmla="*/ 0 h 27616"/>
                <a:gd name="connsiteX2" fmla="*/ 120440 w 120440"/>
                <a:gd name="connsiteY2" fmla="*/ 27617 h 27616"/>
                <a:gd name="connsiteX3" fmla="*/ 0 w 120440"/>
                <a:gd name="connsiteY3" fmla="*/ 27617 h 27616"/>
              </a:gdLst>
              <a:ahLst/>
              <a:cxnLst>
                <a:cxn ang="0">
                  <a:pos x="connsiteX0" y="connsiteY0"/>
                </a:cxn>
                <a:cxn ang="0">
                  <a:pos x="connsiteX1" y="connsiteY1"/>
                </a:cxn>
                <a:cxn ang="0">
                  <a:pos x="connsiteX2" y="connsiteY2"/>
                </a:cxn>
                <a:cxn ang="0">
                  <a:pos x="connsiteX3" y="connsiteY3"/>
                </a:cxn>
              </a:cxnLst>
              <a:rect l="l" t="t" r="r" b="b"/>
              <a:pathLst>
                <a:path w="120440" h="27616">
                  <a:moveTo>
                    <a:pt x="0" y="27617"/>
                  </a:moveTo>
                  <a:cubicBezTo>
                    <a:pt x="26850" y="17260"/>
                    <a:pt x="44111" y="10740"/>
                    <a:pt x="71727" y="0"/>
                  </a:cubicBezTo>
                  <a:cubicBezTo>
                    <a:pt x="87070" y="8822"/>
                    <a:pt x="102796" y="17644"/>
                    <a:pt x="120440" y="27617"/>
                  </a:cubicBezTo>
                  <a:cubicBezTo>
                    <a:pt x="84769" y="27617"/>
                    <a:pt x="47179" y="27617"/>
                    <a:pt x="0" y="27617"/>
                  </a:cubicBezTo>
                  <a:close/>
                </a:path>
              </a:pathLst>
            </a:custGeom>
            <a:grpFill/>
            <a:ln w="38333" cap="flat">
              <a:noFill/>
              <a:prstDash val="solid"/>
              <a:miter/>
            </a:ln>
          </p:spPr>
          <p:txBody>
            <a:bodyPr rtlCol="0" anchor="ctr"/>
            <a:lstStyle/>
            <a:p>
              <a:endParaRPr lang="en-US"/>
            </a:p>
          </p:txBody>
        </p:sp>
        <p:sp>
          <p:nvSpPr>
            <p:cNvPr id="76819" name="Freeform: Shape 76818">
              <a:extLst>
                <a:ext uri="{FF2B5EF4-FFF2-40B4-BE49-F238E27FC236}">
                  <a16:creationId xmlns:a16="http://schemas.microsoft.com/office/drawing/2014/main" id="{01714E58-D0F4-441F-B73C-CD41450482B2}"/>
                </a:ext>
              </a:extLst>
            </p:cNvPr>
            <p:cNvSpPr/>
            <p:nvPr/>
          </p:nvSpPr>
          <p:spPr>
            <a:xfrm>
              <a:off x="3449344" y="9960960"/>
              <a:ext cx="84767" cy="41041"/>
            </a:xfrm>
            <a:custGeom>
              <a:avLst/>
              <a:gdLst>
                <a:gd name="connsiteX0" fmla="*/ 0 w 84767"/>
                <a:gd name="connsiteY0" fmla="*/ 31452 h 41041"/>
                <a:gd name="connsiteX1" fmla="*/ 66740 w 84767"/>
                <a:gd name="connsiteY1" fmla="*/ 0 h 41041"/>
                <a:gd name="connsiteX2" fmla="*/ 84768 w 84767"/>
                <a:gd name="connsiteY2" fmla="*/ 36822 h 41041"/>
                <a:gd name="connsiteX3" fmla="*/ 25699 w 84767"/>
                <a:gd name="connsiteY3" fmla="*/ 41042 h 41041"/>
                <a:gd name="connsiteX4" fmla="*/ 0 w 84767"/>
                <a:gd name="connsiteY4" fmla="*/ 31452 h 410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67" h="41041">
                  <a:moveTo>
                    <a:pt x="0" y="31452"/>
                  </a:moveTo>
                  <a:cubicBezTo>
                    <a:pt x="17260" y="23398"/>
                    <a:pt x="34521" y="15342"/>
                    <a:pt x="66740" y="0"/>
                  </a:cubicBezTo>
                  <a:cubicBezTo>
                    <a:pt x="75562" y="18411"/>
                    <a:pt x="79782" y="26849"/>
                    <a:pt x="84768" y="36822"/>
                  </a:cubicBezTo>
                  <a:cubicBezTo>
                    <a:pt x="59836" y="38740"/>
                    <a:pt x="42576" y="39891"/>
                    <a:pt x="25699" y="41042"/>
                  </a:cubicBezTo>
                  <a:cubicBezTo>
                    <a:pt x="16877" y="37973"/>
                    <a:pt x="8438" y="34521"/>
                    <a:pt x="0" y="31452"/>
                  </a:cubicBezTo>
                  <a:close/>
                </a:path>
              </a:pathLst>
            </a:custGeom>
            <a:grpFill/>
            <a:ln w="38333" cap="flat">
              <a:noFill/>
              <a:prstDash val="solid"/>
              <a:miter/>
            </a:ln>
          </p:spPr>
          <p:txBody>
            <a:bodyPr rtlCol="0" anchor="ctr"/>
            <a:lstStyle/>
            <a:p>
              <a:endParaRPr lang="en-US"/>
            </a:p>
          </p:txBody>
        </p:sp>
        <p:sp>
          <p:nvSpPr>
            <p:cNvPr id="76820" name="Freeform: Shape 76819">
              <a:extLst>
                <a:ext uri="{FF2B5EF4-FFF2-40B4-BE49-F238E27FC236}">
                  <a16:creationId xmlns:a16="http://schemas.microsoft.com/office/drawing/2014/main" id="{502CDA6A-B806-4CD9-A98E-5088C85F96C9}"/>
                </a:ext>
              </a:extLst>
            </p:cNvPr>
            <p:cNvSpPr/>
            <p:nvPr/>
          </p:nvSpPr>
          <p:spPr>
            <a:xfrm>
              <a:off x="3881622" y="9958275"/>
              <a:ext cx="65589" cy="55233"/>
            </a:xfrm>
            <a:custGeom>
              <a:avLst/>
              <a:gdLst>
                <a:gd name="connsiteX0" fmla="*/ 0 w 65589"/>
                <a:gd name="connsiteY0" fmla="*/ 0 h 55233"/>
                <a:gd name="connsiteX1" fmla="*/ 65590 w 65589"/>
                <a:gd name="connsiteY1" fmla="*/ 0 h 55233"/>
                <a:gd name="connsiteX2" fmla="*/ 0 w 65589"/>
                <a:gd name="connsiteY2" fmla="*/ 55233 h 55233"/>
                <a:gd name="connsiteX3" fmla="*/ 0 w 65589"/>
                <a:gd name="connsiteY3" fmla="*/ 0 h 55233"/>
              </a:gdLst>
              <a:ahLst/>
              <a:cxnLst>
                <a:cxn ang="0">
                  <a:pos x="connsiteX0" y="connsiteY0"/>
                </a:cxn>
                <a:cxn ang="0">
                  <a:pos x="connsiteX1" y="connsiteY1"/>
                </a:cxn>
                <a:cxn ang="0">
                  <a:pos x="connsiteX2" y="connsiteY2"/>
                </a:cxn>
                <a:cxn ang="0">
                  <a:pos x="connsiteX3" y="connsiteY3"/>
                </a:cxn>
              </a:cxnLst>
              <a:rect l="l" t="t" r="r" b="b"/>
              <a:pathLst>
                <a:path w="65589" h="55233">
                  <a:moveTo>
                    <a:pt x="0" y="0"/>
                  </a:moveTo>
                  <a:cubicBezTo>
                    <a:pt x="23014" y="0"/>
                    <a:pt x="39891" y="0"/>
                    <a:pt x="65590" y="0"/>
                  </a:cubicBezTo>
                  <a:cubicBezTo>
                    <a:pt x="47179" y="15342"/>
                    <a:pt x="31069" y="28767"/>
                    <a:pt x="0" y="55233"/>
                  </a:cubicBezTo>
                  <a:cubicBezTo>
                    <a:pt x="0" y="27233"/>
                    <a:pt x="0" y="14192"/>
                    <a:pt x="0" y="0"/>
                  </a:cubicBezTo>
                  <a:close/>
                </a:path>
              </a:pathLst>
            </a:custGeom>
            <a:grpFill/>
            <a:ln w="38333" cap="flat">
              <a:noFill/>
              <a:prstDash val="solid"/>
              <a:miter/>
            </a:ln>
          </p:spPr>
          <p:txBody>
            <a:bodyPr rtlCol="0" anchor="ctr"/>
            <a:lstStyle/>
            <a:p>
              <a:endParaRPr lang="en-US"/>
            </a:p>
          </p:txBody>
        </p:sp>
        <p:sp>
          <p:nvSpPr>
            <p:cNvPr id="76821" name="Freeform: Shape 76820">
              <a:extLst>
                <a:ext uri="{FF2B5EF4-FFF2-40B4-BE49-F238E27FC236}">
                  <a16:creationId xmlns:a16="http://schemas.microsoft.com/office/drawing/2014/main" id="{54F70794-A1BE-474E-9E7C-600FA55174B8}"/>
                </a:ext>
              </a:extLst>
            </p:cNvPr>
            <p:cNvSpPr/>
            <p:nvPr/>
          </p:nvSpPr>
          <p:spPr>
            <a:xfrm>
              <a:off x="10801146" y="10089071"/>
              <a:ext cx="107015" cy="32603"/>
            </a:xfrm>
            <a:custGeom>
              <a:avLst/>
              <a:gdLst>
                <a:gd name="connsiteX0" fmla="*/ 81700 w 107015"/>
                <a:gd name="connsiteY0" fmla="*/ 32603 h 32603"/>
                <a:gd name="connsiteX1" fmla="*/ 0 w 107015"/>
                <a:gd name="connsiteY1" fmla="*/ 6904 h 32603"/>
                <a:gd name="connsiteX2" fmla="*/ 95509 w 107015"/>
                <a:gd name="connsiteY2" fmla="*/ 0 h 32603"/>
                <a:gd name="connsiteX3" fmla="*/ 107015 w 107015"/>
                <a:gd name="connsiteY3" fmla="*/ 23014 h 32603"/>
                <a:gd name="connsiteX4" fmla="*/ 81700 w 107015"/>
                <a:gd name="connsiteY4" fmla="*/ 32603 h 32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015" h="32603">
                  <a:moveTo>
                    <a:pt x="81700" y="32603"/>
                  </a:moveTo>
                  <a:cubicBezTo>
                    <a:pt x="60604" y="26082"/>
                    <a:pt x="39507" y="19178"/>
                    <a:pt x="0" y="6904"/>
                  </a:cubicBezTo>
                  <a:cubicBezTo>
                    <a:pt x="47563" y="3452"/>
                    <a:pt x="69043" y="1918"/>
                    <a:pt x="95509" y="0"/>
                  </a:cubicBezTo>
                  <a:cubicBezTo>
                    <a:pt x="100495" y="9589"/>
                    <a:pt x="103563" y="16493"/>
                    <a:pt x="107015" y="23014"/>
                  </a:cubicBezTo>
                  <a:cubicBezTo>
                    <a:pt x="98577" y="26082"/>
                    <a:pt x="90138" y="29535"/>
                    <a:pt x="81700" y="32603"/>
                  </a:cubicBezTo>
                  <a:close/>
                </a:path>
              </a:pathLst>
            </a:custGeom>
            <a:grpFill/>
            <a:ln w="38333" cap="flat">
              <a:noFill/>
              <a:prstDash val="solid"/>
              <a:miter/>
            </a:ln>
          </p:spPr>
          <p:txBody>
            <a:bodyPr rtlCol="0" anchor="ctr"/>
            <a:lstStyle/>
            <a:p>
              <a:endParaRPr lang="en-US"/>
            </a:p>
          </p:txBody>
        </p:sp>
        <p:sp>
          <p:nvSpPr>
            <p:cNvPr id="76822" name="Freeform: Shape 76821">
              <a:extLst>
                <a:ext uri="{FF2B5EF4-FFF2-40B4-BE49-F238E27FC236}">
                  <a16:creationId xmlns:a16="http://schemas.microsoft.com/office/drawing/2014/main" id="{2AB389C1-47BB-4346-9B40-B2836E15413A}"/>
                </a:ext>
              </a:extLst>
            </p:cNvPr>
            <p:cNvSpPr/>
            <p:nvPr/>
          </p:nvSpPr>
          <p:spPr>
            <a:xfrm>
              <a:off x="11397592" y="7416385"/>
              <a:ext cx="115836" cy="31452"/>
            </a:xfrm>
            <a:custGeom>
              <a:avLst/>
              <a:gdLst>
                <a:gd name="connsiteX0" fmla="*/ 115836 w 115836"/>
                <a:gd name="connsiteY0" fmla="*/ 0 h 31452"/>
                <a:gd name="connsiteX1" fmla="*/ 16493 w 115836"/>
                <a:gd name="connsiteY1" fmla="*/ 31452 h 31452"/>
                <a:gd name="connsiteX2" fmla="*/ 0 w 115836"/>
                <a:gd name="connsiteY2" fmla="*/ 0 h 31452"/>
                <a:gd name="connsiteX3" fmla="*/ 115836 w 115836"/>
                <a:gd name="connsiteY3" fmla="*/ 0 h 31452"/>
              </a:gdLst>
              <a:ahLst/>
              <a:cxnLst>
                <a:cxn ang="0">
                  <a:pos x="connsiteX0" y="connsiteY0"/>
                </a:cxn>
                <a:cxn ang="0">
                  <a:pos x="connsiteX1" y="connsiteY1"/>
                </a:cxn>
                <a:cxn ang="0">
                  <a:pos x="connsiteX2" y="connsiteY2"/>
                </a:cxn>
                <a:cxn ang="0">
                  <a:pos x="connsiteX3" y="connsiteY3"/>
                </a:cxn>
              </a:cxnLst>
              <a:rect l="l" t="t" r="r" b="b"/>
              <a:pathLst>
                <a:path w="115836" h="31452">
                  <a:moveTo>
                    <a:pt x="115836" y="0"/>
                  </a:moveTo>
                  <a:cubicBezTo>
                    <a:pt x="69425" y="14575"/>
                    <a:pt x="48712" y="21096"/>
                    <a:pt x="16493" y="31452"/>
                  </a:cubicBezTo>
                  <a:cubicBezTo>
                    <a:pt x="9205" y="17260"/>
                    <a:pt x="5753" y="10740"/>
                    <a:pt x="0" y="0"/>
                  </a:cubicBezTo>
                  <a:cubicBezTo>
                    <a:pt x="30302" y="0"/>
                    <a:pt x="55616" y="0"/>
                    <a:pt x="115836" y="0"/>
                  </a:cubicBezTo>
                  <a:close/>
                </a:path>
              </a:pathLst>
            </a:custGeom>
            <a:grpFill/>
            <a:ln w="38333" cap="flat">
              <a:noFill/>
              <a:prstDash val="solid"/>
              <a:miter/>
            </a:ln>
          </p:spPr>
          <p:txBody>
            <a:bodyPr rtlCol="0" anchor="ctr"/>
            <a:lstStyle/>
            <a:p>
              <a:endParaRPr lang="en-US"/>
            </a:p>
          </p:txBody>
        </p:sp>
        <p:sp>
          <p:nvSpPr>
            <p:cNvPr id="76823" name="Freeform: Shape 76822">
              <a:extLst>
                <a:ext uri="{FF2B5EF4-FFF2-40B4-BE49-F238E27FC236}">
                  <a16:creationId xmlns:a16="http://schemas.microsoft.com/office/drawing/2014/main" id="{F1C61ACB-F5E3-4A1A-92DF-9D09331C5AD2}"/>
                </a:ext>
              </a:extLst>
            </p:cNvPr>
            <p:cNvSpPr/>
            <p:nvPr/>
          </p:nvSpPr>
          <p:spPr>
            <a:xfrm>
              <a:off x="12634591" y="8241051"/>
              <a:ext cx="69425" cy="31452"/>
            </a:xfrm>
            <a:custGeom>
              <a:avLst/>
              <a:gdLst>
                <a:gd name="connsiteX0" fmla="*/ 384 w 69425"/>
                <a:gd name="connsiteY0" fmla="*/ 0 h 31452"/>
                <a:gd name="connsiteX1" fmla="*/ 55616 w 69425"/>
                <a:gd name="connsiteY1" fmla="*/ 0 h 31452"/>
                <a:gd name="connsiteX2" fmla="*/ 69425 w 69425"/>
                <a:gd name="connsiteY2" fmla="*/ 26082 h 31452"/>
                <a:gd name="connsiteX3" fmla="*/ 0 w 69425"/>
                <a:gd name="connsiteY3" fmla="*/ 31452 h 31452"/>
                <a:gd name="connsiteX4" fmla="*/ 384 w 69425"/>
                <a:gd name="connsiteY4" fmla="*/ 0 h 314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25" h="31452">
                  <a:moveTo>
                    <a:pt x="384" y="0"/>
                  </a:moveTo>
                  <a:cubicBezTo>
                    <a:pt x="21864" y="0"/>
                    <a:pt x="34137" y="0"/>
                    <a:pt x="55616" y="0"/>
                  </a:cubicBezTo>
                  <a:cubicBezTo>
                    <a:pt x="59836" y="7671"/>
                    <a:pt x="64055" y="15726"/>
                    <a:pt x="69425" y="26082"/>
                  </a:cubicBezTo>
                  <a:cubicBezTo>
                    <a:pt x="44494" y="28000"/>
                    <a:pt x="27617" y="29535"/>
                    <a:pt x="0" y="31452"/>
                  </a:cubicBezTo>
                  <a:cubicBezTo>
                    <a:pt x="384" y="19562"/>
                    <a:pt x="384" y="9973"/>
                    <a:pt x="384" y="0"/>
                  </a:cubicBezTo>
                  <a:close/>
                </a:path>
              </a:pathLst>
            </a:custGeom>
            <a:grpFill/>
            <a:ln w="38333" cap="flat">
              <a:noFill/>
              <a:prstDash val="solid"/>
              <a:miter/>
            </a:ln>
          </p:spPr>
          <p:txBody>
            <a:bodyPr rtlCol="0" anchor="ctr"/>
            <a:lstStyle/>
            <a:p>
              <a:endParaRPr lang="en-US"/>
            </a:p>
          </p:txBody>
        </p:sp>
        <p:sp>
          <p:nvSpPr>
            <p:cNvPr id="76824" name="Freeform: Shape 76823">
              <a:extLst>
                <a:ext uri="{FF2B5EF4-FFF2-40B4-BE49-F238E27FC236}">
                  <a16:creationId xmlns:a16="http://schemas.microsoft.com/office/drawing/2014/main" id="{A47C77A5-B379-4B5B-BD7E-C09B4CE3FDEF}"/>
                </a:ext>
              </a:extLst>
            </p:cNvPr>
            <p:cNvSpPr/>
            <p:nvPr/>
          </p:nvSpPr>
          <p:spPr>
            <a:xfrm>
              <a:off x="-1514762" y="8269819"/>
              <a:ext cx="84768" cy="41041"/>
            </a:xfrm>
            <a:custGeom>
              <a:avLst/>
              <a:gdLst>
                <a:gd name="connsiteX0" fmla="*/ 84768 w 84768"/>
                <a:gd name="connsiteY0" fmla="*/ 9589 h 41041"/>
                <a:gd name="connsiteX1" fmla="*/ 18028 w 84768"/>
                <a:gd name="connsiteY1" fmla="*/ 41042 h 41041"/>
                <a:gd name="connsiteX2" fmla="*/ 0 w 84768"/>
                <a:gd name="connsiteY2" fmla="*/ 4219 h 41041"/>
                <a:gd name="connsiteX3" fmla="*/ 59069 w 84768"/>
                <a:gd name="connsiteY3" fmla="*/ 0 h 41041"/>
                <a:gd name="connsiteX4" fmla="*/ 84768 w 84768"/>
                <a:gd name="connsiteY4" fmla="*/ 9589 h 410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68" h="41041">
                  <a:moveTo>
                    <a:pt x="84768" y="9589"/>
                  </a:moveTo>
                  <a:cubicBezTo>
                    <a:pt x="67508" y="17644"/>
                    <a:pt x="50247" y="25699"/>
                    <a:pt x="18028" y="41042"/>
                  </a:cubicBezTo>
                  <a:cubicBezTo>
                    <a:pt x="9206" y="22630"/>
                    <a:pt x="4986" y="14192"/>
                    <a:pt x="0" y="4219"/>
                  </a:cubicBezTo>
                  <a:cubicBezTo>
                    <a:pt x="24932" y="2301"/>
                    <a:pt x="42192" y="1151"/>
                    <a:pt x="59069" y="0"/>
                  </a:cubicBezTo>
                  <a:cubicBezTo>
                    <a:pt x="67891" y="3069"/>
                    <a:pt x="76330" y="6137"/>
                    <a:pt x="84768" y="9589"/>
                  </a:cubicBezTo>
                  <a:close/>
                </a:path>
              </a:pathLst>
            </a:custGeom>
            <a:grpFill/>
            <a:ln w="38333" cap="flat">
              <a:noFill/>
              <a:prstDash val="solid"/>
              <a:miter/>
            </a:ln>
          </p:spPr>
          <p:txBody>
            <a:bodyPr rtlCol="0" anchor="ctr"/>
            <a:lstStyle/>
            <a:p>
              <a:endParaRPr lang="en-US"/>
            </a:p>
          </p:txBody>
        </p:sp>
        <p:sp>
          <p:nvSpPr>
            <p:cNvPr id="76825" name="Freeform: Shape 76824">
              <a:extLst>
                <a:ext uri="{FF2B5EF4-FFF2-40B4-BE49-F238E27FC236}">
                  <a16:creationId xmlns:a16="http://schemas.microsoft.com/office/drawing/2014/main" id="{1FE79CE3-78F9-4E6B-8631-03D1273423B5}"/>
                </a:ext>
              </a:extLst>
            </p:cNvPr>
            <p:cNvSpPr/>
            <p:nvPr/>
          </p:nvSpPr>
          <p:spPr>
            <a:xfrm>
              <a:off x="-1237828" y="7351946"/>
              <a:ext cx="41425" cy="29918"/>
            </a:xfrm>
            <a:custGeom>
              <a:avLst/>
              <a:gdLst>
                <a:gd name="connsiteX0" fmla="*/ 41425 w 41425"/>
                <a:gd name="connsiteY0" fmla="*/ 29918 h 29918"/>
                <a:gd name="connsiteX1" fmla="*/ 0 w 41425"/>
                <a:gd name="connsiteY1" fmla="*/ 29918 h 29918"/>
                <a:gd name="connsiteX2" fmla="*/ 0 w 41425"/>
                <a:gd name="connsiteY2" fmla="*/ 4603 h 29918"/>
                <a:gd name="connsiteX3" fmla="*/ 16493 w 41425"/>
                <a:gd name="connsiteY3" fmla="*/ 0 h 29918"/>
                <a:gd name="connsiteX4" fmla="*/ 41425 w 41425"/>
                <a:gd name="connsiteY4" fmla="*/ 29918 h 29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25" h="29918">
                  <a:moveTo>
                    <a:pt x="41425" y="29918"/>
                  </a:moveTo>
                  <a:cubicBezTo>
                    <a:pt x="40274" y="29918"/>
                    <a:pt x="23398" y="29918"/>
                    <a:pt x="0" y="29918"/>
                  </a:cubicBezTo>
                  <a:cubicBezTo>
                    <a:pt x="0" y="20713"/>
                    <a:pt x="0" y="12658"/>
                    <a:pt x="0" y="4603"/>
                  </a:cubicBezTo>
                  <a:cubicBezTo>
                    <a:pt x="5370" y="3069"/>
                    <a:pt x="11123" y="1534"/>
                    <a:pt x="16493" y="0"/>
                  </a:cubicBezTo>
                  <a:cubicBezTo>
                    <a:pt x="25699" y="11123"/>
                    <a:pt x="34904" y="22247"/>
                    <a:pt x="41425" y="29918"/>
                  </a:cubicBezTo>
                  <a:close/>
                </a:path>
              </a:pathLst>
            </a:custGeom>
            <a:grpFill/>
            <a:ln w="38333" cap="flat">
              <a:noFill/>
              <a:prstDash val="solid"/>
              <a:miter/>
            </a:ln>
          </p:spPr>
          <p:txBody>
            <a:bodyPr rtlCol="0" anchor="ctr"/>
            <a:lstStyle/>
            <a:p>
              <a:endParaRPr lang="en-US"/>
            </a:p>
          </p:txBody>
        </p:sp>
        <p:sp>
          <p:nvSpPr>
            <p:cNvPr id="76826" name="Freeform: Shape 76825">
              <a:extLst>
                <a:ext uri="{FF2B5EF4-FFF2-40B4-BE49-F238E27FC236}">
                  <a16:creationId xmlns:a16="http://schemas.microsoft.com/office/drawing/2014/main" id="{C123DB51-1987-4AF5-9EE7-030BC99345A5}"/>
                </a:ext>
              </a:extLst>
            </p:cNvPr>
            <p:cNvSpPr/>
            <p:nvPr/>
          </p:nvSpPr>
          <p:spPr>
            <a:xfrm>
              <a:off x="14000085" y="9525996"/>
              <a:ext cx="74027" cy="24164"/>
            </a:xfrm>
            <a:custGeom>
              <a:avLst/>
              <a:gdLst>
                <a:gd name="connsiteX0" fmla="*/ 74028 w 74027"/>
                <a:gd name="connsiteY0" fmla="*/ 0 h 24164"/>
                <a:gd name="connsiteX1" fmla="*/ 74028 w 74027"/>
                <a:gd name="connsiteY1" fmla="*/ 24165 h 24164"/>
                <a:gd name="connsiteX2" fmla="*/ 0 w 74027"/>
                <a:gd name="connsiteY2" fmla="*/ 4987 h 24164"/>
                <a:gd name="connsiteX3" fmla="*/ 74028 w 74027"/>
                <a:gd name="connsiteY3" fmla="*/ 0 h 24164"/>
              </a:gdLst>
              <a:ahLst/>
              <a:cxnLst>
                <a:cxn ang="0">
                  <a:pos x="connsiteX0" y="connsiteY0"/>
                </a:cxn>
                <a:cxn ang="0">
                  <a:pos x="connsiteX1" y="connsiteY1"/>
                </a:cxn>
                <a:cxn ang="0">
                  <a:pos x="connsiteX2" y="connsiteY2"/>
                </a:cxn>
                <a:cxn ang="0">
                  <a:pos x="connsiteX3" y="connsiteY3"/>
                </a:cxn>
              </a:cxnLst>
              <a:rect l="l" t="t" r="r" b="b"/>
              <a:pathLst>
                <a:path w="74027" h="24164">
                  <a:moveTo>
                    <a:pt x="74028" y="0"/>
                  </a:moveTo>
                  <a:cubicBezTo>
                    <a:pt x="74028" y="13425"/>
                    <a:pt x="74028" y="19946"/>
                    <a:pt x="74028" y="24165"/>
                  </a:cubicBezTo>
                  <a:cubicBezTo>
                    <a:pt x="53699" y="18795"/>
                    <a:pt x="30301" y="13041"/>
                    <a:pt x="0" y="4987"/>
                  </a:cubicBezTo>
                  <a:cubicBezTo>
                    <a:pt x="23781" y="3452"/>
                    <a:pt x="40658" y="2302"/>
                    <a:pt x="74028" y="0"/>
                  </a:cubicBezTo>
                  <a:close/>
                </a:path>
              </a:pathLst>
            </a:custGeom>
            <a:grpFill/>
            <a:ln w="38333" cap="flat">
              <a:noFill/>
              <a:prstDash val="solid"/>
              <a:miter/>
            </a:ln>
          </p:spPr>
          <p:txBody>
            <a:bodyPr rtlCol="0" anchor="ctr"/>
            <a:lstStyle/>
            <a:p>
              <a:endParaRPr lang="en-US"/>
            </a:p>
          </p:txBody>
        </p:sp>
        <p:sp>
          <p:nvSpPr>
            <p:cNvPr id="76827" name="Freeform: Shape 76826">
              <a:extLst>
                <a:ext uri="{FF2B5EF4-FFF2-40B4-BE49-F238E27FC236}">
                  <a16:creationId xmlns:a16="http://schemas.microsoft.com/office/drawing/2014/main" id="{93CBAFD9-F7DC-4DE2-A6CB-A2612C8D4DC2}"/>
                </a:ext>
              </a:extLst>
            </p:cNvPr>
            <p:cNvSpPr/>
            <p:nvPr/>
          </p:nvSpPr>
          <p:spPr>
            <a:xfrm>
              <a:off x="774357" y="9374104"/>
              <a:ext cx="86302" cy="21096"/>
            </a:xfrm>
            <a:custGeom>
              <a:avLst/>
              <a:gdLst>
                <a:gd name="connsiteX0" fmla="*/ 86302 w 86302"/>
                <a:gd name="connsiteY0" fmla="*/ 21096 h 21096"/>
                <a:gd name="connsiteX1" fmla="*/ 14576 w 86302"/>
                <a:gd name="connsiteY1" fmla="*/ 19178 h 21096"/>
                <a:gd name="connsiteX2" fmla="*/ 0 w 86302"/>
                <a:gd name="connsiteY2" fmla="*/ 11123 h 21096"/>
                <a:gd name="connsiteX3" fmla="*/ 75562 w 86302"/>
                <a:gd name="connsiteY3" fmla="*/ 0 h 21096"/>
                <a:gd name="connsiteX4" fmla="*/ 86302 w 86302"/>
                <a:gd name="connsiteY4" fmla="*/ 21096 h 21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02" h="21096">
                  <a:moveTo>
                    <a:pt x="86302" y="21096"/>
                  </a:moveTo>
                  <a:cubicBezTo>
                    <a:pt x="59836" y="20329"/>
                    <a:pt x="37206" y="19562"/>
                    <a:pt x="14576" y="19178"/>
                  </a:cubicBezTo>
                  <a:cubicBezTo>
                    <a:pt x="9589" y="16493"/>
                    <a:pt x="4986" y="13808"/>
                    <a:pt x="0" y="11123"/>
                  </a:cubicBezTo>
                  <a:cubicBezTo>
                    <a:pt x="26082" y="7288"/>
                    <a:pt x="52165" y="3452"/>
                    <a:pt x="75562" y="0"/>
                  </a:cubicBezTo>
                  <a:cubicBezTo>
                    <a:pt x="75946" y="1151"/>
                    <a:pt x="80932" y="10740"/>
                    <a:pt x="86302" y="21096"/>
                  </a:cubicBezTo>
                  <a:close/>
                </a:path>
              </a:pathLst>
            </a:custGeom>
            <a:grpFill/>
            <a:ln w="38333" cap="flat">
              <a:noFill/>
              <a:prstDash val="solid"/>
              <a:miter/>
            </a:ln>
          </p:spPr>
          <p:txBody>
            <a:bodyPr rtlCol="0" anchor="ctr"/>
            <a:lstStyle/>
            <a:p>
              <a:endParaRPr lang="en-US"/>
            </a:p>
          </p:txBody>
        </p:sp>
        <p:sp>
          <p:nvSpPr>
            <p:cNvPr id="76828" name="Freeform: Shape 76827">
              <a:extLst>
                <a:ext uri="{FF2B5EF4-FFF2-40B4-BE49-F238E27FC236}">
                  <a16:creationId xmlns:a16="http://schemas.microsoft.com/office/drawing/2014/main" id="{C41A3B6D-6FAD-408F-9271-DDFEE5187624}"/>
                </a:ext>
              </a:extLst>
            </p:cNvPr>
            <p:cNvSpPr/>
            <p:nvPr/>
          </p:nvSpPr>
          <p:spPr>
            <a:xfrm>
              <a:off x="-920619" y="8985113"/>
              <a:ext cx="86222" cy="20767"/>
            </a:xfrm>
            <a:custGeom>
              <a:avLst/>
              <a:gdLst>
                <a:gd name="connsiteX0" fmla="*/ 80549 w 86222"/>
                <a:gd name="connsiteY0" fmla="*/ 20768 h 20767"/>
                <a:gd name="connsiteX1" fmla="*/ 0 w 86222"/>
                <a:gd name="connsiteY1" fmla="*/ 1206 h 20767"/>
                <a:gd name="connsiteX2" fmla="*/ 80549 w 86222"/>
                <a:gd name="connsiteY2" fmla="*/ 20768 h 20767"/>
              </a:gdLst>
              <a:ahLst/>
              <a:cxnLst>
                <a:cxn ang="0">
                  <a:pos x="connsiteX0" y="connsiteY0"/>
                </a:cxn>
                <a:cxn ang="0">
                  <a:pos x="connsiteX1" y="connsiteY1"/>
                </a:cxn>
                <a:cxn ang="0">
                  <a:pos x="connsiteX2" y="connsiteY2"/>
                </a:cxn>
              </a:cxnLst>
              <a:rect l="l" t="t" r="r" b="b"/>
              <a:pathLst>
                <a:path w="86222" h="20767">
                  <a:moveTo>
                    <a:pt x="80549" y="20768"/>
                  </a:moveTo>
                  <a:cubicBezTo>
                    <a:pt x="61754" y="16165"/>
                    <a:pt x="38357" y="10412"/>
                    <a:pt x="0" y="1206"/>
                  </a:cubicBezTo>
                  <a:cubicBezTo>
                    <a:pt x="92823" y="-1479"/>
                    <a:pt x="92823" y="-1479"/>
                    <a:pt x="80549" y="20768"/>
                  </a:cubicBezTo>
                  <a:close/>
                </a:path>
              </a:pathLst>
            </a:custGeom>
            <a:grpFill/>
            <a:ln w="38333" cap="flat">
              <a:noFill/>
              <a:prstDash val="solid"/>
              <a:miter/>
            </a:ln>
          </p:spPr>
          <p:txBody>
            <a:bodyPr rtlCol="0" anchor="ctr"/>
            <a:lstStyle/>
            <a:p>
              <a:endParaRPr lang="en-US"/>
            </a:p>
          </p:txBody>
        </p:sp>
        <p:sp>
          <p:nvSpPr>
            <p:cNvPr id="76829" name="Freeform: Shape 76828">
              <a:extLst>
                <a:ext uri="{FF2B5EF4-FFF2-40B4-BE49-F238E27FC236}">
                  <a16:creationId xmlns:a16="http://schemas.microsoft.com/office/drawing/2014/main" id="{20950426-B00F-4D88-9BD2-96E6C79380EE}"/>
                </a:ext>
              </a:extLst>
            </p:cNvPr>
            <p:cNvSpPr/>
            <p:nvPr/>
          </p:nvSpPr>
          <p:spPr>
            <a:xfrm>
              <a:off x="13815973" y="8832126"/>
              <a:ext cx="60604" cy="43726"/>
            </a:xfrm>
            <a:custGeom>
              <a:avLst/>
              <a:gdLst>
                <a:gd name="connsiteX0" fmla="*/ 60604 w 60604"/>
                <a:gd name="connsiteY0" fmla="*/ 43727 h 43726"/>
                <a:gd name="connsiteX1" fmla="*/ 0 w 60604"/>
                <a:gd name="connsiteY1" fmla="*/ 43727 h 43726"/>
                <a:gd name="connsiteX2" fmla="*/ 0 w 60604"/>
                <a:gd name="connsiteY2" fmla="*/ 0 h 43726"/>
                <a:gd name="connsiteX3" fmla="*/ 60604 w 60604"/>
                <a:gd name="connsiteY3" fmla="*/ 43727 h 43726"/>
              </a:gdLst>
              <a:ahLst/>
              <a:cxnLst>
                <a:cxn ang="0">
                  <a:pos x="connsiteX0" y="connsiteY0"/>
                </a:cxn>
                <a:cxn ang="0">
                  <a:pos x="connsiteX1" y="connsiteY1"/>
                </a:cxn>
                <a:cxn ang="0">
                  <a:pos x="connsiteX2" y="connsiteY2"/>
                </a:cxn>
                <a:cxn ang="0">
                  <a:pos x="connsiteX3" y="connsiteY3"/>
                </a:cxn>
              </a:cxnLst>
              <a:rect l="l" t="t" r="r" b="b"/>
              <a:pathLst>
                <a:path w="60604" h="43726">
                  <a:moveTo>
                    <a:pt x="60604" y="43727"/>
                  </a:moveTo>
                  <a:cubicBezTo>
                    <a:pt x="39507" y="43727"/>
                    <a:pt x="23014" y="43727"/>
                    <a:pt x="0" y="43727"/>
                  </a:cubicBezTo>
                  <a:cubicBezTo>
                    <a:pt x="0" y="34521"/>
                    <a:pt x="0" y="26083"/>
                    <a:pt x="0" y="0"/>
                  </a:cubicBezTo>
                  <a:cubicBezTo>
                    <a:pt x="31453" y="22630"/>
                    <a:pt x="44878" y="32603"/>
                    <a:pt x="60604" y="43727"/>
                  </a:cubicBezTo>
                  <a:close/>
                </a:path>
              </a:pathLst>
            </a:custGeom>
            <a:grpFill/>
            <a:ln w="38333" cap="flat">
              <a:noFill/>
              <a:prstDash val="solid"/>
              <a:miter/>
            </a:ln>
          </p:spPr>
          <p:txBody>
            <a:bodyPr rtlCol="0" anchor="ctr"/>
            <a:lstStyle/>
            <a:p>
              <a:endParaRPr lang="en-US"/>
            </a:p>
          </p:txBody>
        </p:sp>
        <p:sp>
          <p:nvSpPr>
            <p:cNvPr id="76830" name="Freeform: Shape 76829">
              <a:extLst>
                <a:ext uri="{FF2B5EF4-FFF2-40B4-BE49-F238E27FC236}">
                  <a16:creationId xmlns:a16="http://schemas.microsoft.com/office/drawing/2014/main" id="{854D4F1E-596A-4D98-BD92-D667C94F6B7A}"/>
                </a:ext>
              </a:extLst>
            </p:cNvPr>
            <p:cNvSpPr/>
            <p:nvPr/>
          </p:nvSpPr>
          <p:spPr>
            <a:xfrm>
              <a:off x="14044579" y="8702097"/>
              <a:ext cx="103178" cy="13424"/>
            </a:xfrm>
            <a:custGeom>
              <a:avLst/>
              <a:gdLst>
                <a:gd name="connsiteX0" fmla="*/ 0 w 103178"/>
                <a:gd name="connsiteY0" fmla="*/ 0 h 13424"/>
                <a:gd name="connsiteX1" fmla="*/ 101261 w 103178"/>
                <a:gd name="connsiteY1" fmla="*/ 0 h 13424"/>
                <a:gd name="connsiteX2" fmla="*/ 103178 w 103178"/>
                <a:gd name="connsiteY2" fmla="*/ 7671 h 13424"/>
                <a:gd name="connsiteX3" fmla="*/ 3068 w 103178"/>
                <a:gd name="connsiteY3" fmla="*/ 13425 h 13424"/>
                <a:gd name="connsiteX4" fmla="*/ 0 w 103178"/>
                <a:gd name="connsiteY4" fmla="*/ 0 h 134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178" h="13424">
                  <a:moveTo>
                    <a:pt x="0" y="0"/>
                  </a:moveTo>
                  <a:cubicBezTo>
                    <a:pt x="33753" y="0"/>
                    <a:pt x="67507" y="0"/>
                    <a:pt x="101261" y="0"/>
                  </a:cubicBezTo>
                  <a:cubicBezTo>
                    <a:pt x="102027" y="2685"/>
                    <a:pt x="102795" y="4986"/>
                    <a:pt x="103178" y="7671"/>
                  </a:cubicBezTo>
                  <a:cubicBezTo>
                    <a:pt x="69808" y="9589"/>
                    <a:pt x="36438" y="11507"/>
                    <a:pt x="3068" y="13425"/>
                  </a:cubicBezTo>
                  <a:cubicBezTo>
                    <a:pt x="2301" y="8822"/>
                    <a:pt x="1151" y="4219"/>
                    <a:pt x="0" y="0"/>
                  </a:cubicBezTo>
                  <a:close/>
                </a:path>
              </a:pathLst>
            </a:custGeom>
            <a:grpFill/>
            <a:ln w="38333" cap="flat">
              <a:noFill/>
              <a:prstDash val="solid"/>
              <a:miter/>
            </a:ln>
          </p:spPr>
          <p:txBody>
            <a:bodyPr rtlCol="0" anchor="ctr"/>
            <a:lstStyle/>
            <a:p>
              <a:endParaRPr lang="en-US"/>
            </a:p>
          </p:txBody>
        </p:sp>
        <p:sp>
          <p:nvSpPr>
            <p:cNvPr id="76831" name="Freeform: Shape 76830">
              <a:extLst>
                <a:ext uri="{FF2B5EF4-FFF2-40B4-BE49-F238E27FC236}">
                  <a16:creationId xmlns:a16="http://schemas.microsoft.com/office/drawing/2014/main" id="{B2AA58E3-D031-4D99-B670-570F3412B4C1}"/>
                </a:ext>
              </a:extLst>
            </p:cNvPr>
            <p:cNvSpPr/>
            <p:nvPr/>
          </p:nvSpPr>
          <p:spPr>
            <a:xfrm>
              <a:off x="5674229" y="10159647"/>
              <a:ext cx="68070" cy="33575"/>
            </a:xfrm>
            <a:custGeom>
              <a:avLst/>
              <a:gdLst>
                <a:gd name="connsiteX0" fmla="*/ 17439 w 68070"/>
                <a:gd name="connsiteY0" fmla="*/ 0 h 33575"/>
                <a:gd name="connsiteX1" fmla="*/ 68070 w 68070"/>
                <a:gd name="connsiteY1" fmla="*/ 31452 h 33575"/>
                <a:gd name="connsiteX2" fmla="*/ 17439 w 68070"/>
                <a:gd name="connsiteY2" fmla="*/ 0 h 33575"/>
              </a:gdLst>
              <a:ahLst/>
              <a:cxnLst>
                <a:cxn ang="0">
                  <a:pos x="connsiteX0" y="connsiteY0"/>
                </a:cxn>
                <a:cxn ang="0">
                  <a:pos x="connsiteX1" y="connsiteY1"/>
                </a:cxn>
                <a:cxn ang="0">
                  <a:pos x="connsiteX2" y="connsiteY2"/>
                </a:cxn>
              </a:cxnLst>
              <a:rect l="l" t="t" r="r" b="b"/>
              <a:pathLst>
                <a:path w="68070" h="33575">
                  <a:moveTo>
                    <a:pt x="17439" y="0"/>
                  </a:moveTo>
                  <a:cubicBezTo>
                    <a:pt x="35851" y="11507"/>
                    <a:pt x="50810" y="20713"/>
                    <a:pt x="68070" y="31452"/>
                  </a:cubicBezTo>
                  <a:cubicBezTo>
                    <a:pt x="19357" y="34904"/>
                    <a:pt x="-25903" y="39124"/>
                    <a:pt x="17439" y="0"/>
                  </a:cubicBezTo>
                  <a:close/>
                </a:path>
              </a:pathLst>
            </a:custGeom>
            <a:grpFill/>
            <a:ln w="38333" cap="flat">
              <a:noFill/>
              <a:prstDash val="solid"/>
              <a:miter/>
            </a:ln>
          </p:spPr>
          <p:txBody>
            <a:bodyPr rtlCol="0" anchor="ctr"/>
            <a:lstStyle/>
            <a:p>
              <a:endParaRPr lang="en-US"/>
            </a:p>
          </p:txBody>
        </p:sp>
        <p:sp>
          <p:nvSpPr>
            <p:cNvPr id="76832" name="Freeform: Shape 76831">
              <a:extLst>
                <a:ext uri="{FF2B5EF4-FFF2-40B4-BE49-F238E27FC236}">
                  <a16:creationId xmlns:a16="http://schemas.microsoft.com/office/drawing/2014/main" id="{F8A1AF6F-36A7-42C1-804A-EE3B1446CF0E}"/>
                </a:ext>
              </a:extLst>
            </p:cNvPr>
            <p:cNvSpPr/>
            <p:nvPr/>
          </p:nvSpPr>
          <p:spPr>
            <a:xfrm>
              <a:off x="10571391" y="10096742"/>
              <a:ext cx="97809" cy="24164"/>
            </a:xfrm>
            <a:custGeom>
              <a:avLst/>
              <a:gdLst>
                <a:gd name="connsiteX0" fmla="*/ 0 w 97809"/>
                <a:gd name="connsiteY0" fmla="*/ 0 h 24164"/>
                <a:gd name="connsiteX1" fmla="*/ 97810 w 97809"/>
                <a:gd name="connsiteY1" fmla="*/ 17644 h 24164"/>
                <a:gd name="connsiteX2" fmla="*/ 0 w 97809"/>
                <a:gd name="connsiteY2" fmla="*/ 24165 h 24164"/>
                <a:gd name="connsiteX3" fmla="*/ 0 w 97809"/>
                <a:gd name="connsiteY3" fmla="*/ 0 h 24164"/>
              </a:gdLst>
              <a:ahLst/>
              <a:cxnLst>
                <a:cxn ang="0">
                  <a:pos x="connsiteX0" y="connsiteY0"/>
                </a:cxn>
                <a:cxn ang="0">
                  <a:pos x="connsiteX1" y="connsiteY1"/>
                </a:cxn>
                <a:cxn ang="0">
                  <a:pos x="connsiteX2" y="connsiteY2"/>
                </a:cxn>
                <a:cxn ang="0">
                  <a:pos x="connsiteX3" y="connsiteY3"/>
                </a:cxn>
              </a:cxnLst>
              <a:rect l="l" t="t" r="r" b="b"/>
              <a:pathLst>
                <a:path w="97809" h="24164">
                  <a:moveTo>
                    <a:pt x="0" y="0"/>
                  </a:moveTo>
                  <a:cubicBezTo>
                    <a:pt x="20329" y="3836"/>
                    <a:pt x="46795" y="8438"/>
                    <a:pt x="97810" y="17644"/>
                  </a:cubicBezTo>
                  <a:cubicBezTo>
                    <a:pt x="43343" y="21480"/>
                    <a:pt x="26466" y="22630"/>
                    <a:pt x="0" y="24165"/>
                  </a:cubicBezTo>
                  <a:cubicBezTo>
                    <a:pt x="0" y="13041"/>
                    <a:pt x="0" y="3068"/>
                    <a:pt x="0" y="0"/>
                  </a:cubicBezTo>
                  <a:close/>
                </a:path>
              </a:pathLst>
            </a:custGeom>
            <a:grpFill/>
            <a:ln w="38333" cap="flat">
              <a:noFill/>
              <a:prstDash val="solid"/>
              <a:miter/>
            </a:ln>
          </p:spPr>
          <p:txBody>
            <a:bodyPr rtlCol="0" anchor="ctr"/>
            <a:lstStyle/>
            <a:p>
              <a:endParaRPr lang="en-US"/>
            </a:p>
          </p:txBody>
        </p:sp>
        <p:sp>
          <p:nvSpPr>
            <p:cNvPr id="76833" name="Freeform: Shape 76832">
              <a:extLst>
                <a:ext uri="{FF2B5EF4-FFF2-40B4-BE49-F238E27FC236}">
                  <a16:creationId xmlns:a16="http://schemas.microsoft.com/office/drawing/2014/main" id="{73668141-8441-4F38-8F5B-DC6E02E6E142}"/>
                </a:ext>
              </a:extLst>
            </p:cNvPr>
            <p:cNvSpPr/>
            <p:nvPr/>
          </p:nvSpPr>
          <p:spPr>
            <a:xfrm>
              <a:off x="2582869" y="9974001"/>
              <a:ext cx="34137" cy="39890"/>
            </a:xfrm>
            <a:custGeom>
              <a:avLst/>
              <a:gdLst>
                <a:gd name="connsiteX0" fmla="*/ 0 w 34137"/>
                <a:gd name="connsiteY0" fmla="*/ 39891 h 39890"/>
                <a:gd name="connsiteX1" fmla="*/ 0 w 34137"/>
                <a:gd name="connsiteY1" fmla="*/ 767 h 39890"/>
                <a:gd name="connsiteX2" fmla="*/ 19562 w 34137"/>
                <a:gd name="connsiteY2" fmla="*/ 0 h 39890"/>
                <a:gd name="connsiteX3" fmla="*/ 34137 w 34137"/>
                <a:gd name="connsiteY3" fmla="*/ 38740 h 39890"/>
                <a:gd name="connsiteX4" fmla="*/ 0 w 34137"/>
                <a:gd name="connsiteY4" fmla="*/ 39891 h 39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37" h="39890">
                  <a:moveTo>
                    <a:pt x="0" y="39891"/>
                  </a:moveTo>
                  <a:cubicBezTo>
                    <a:pt x="0" y="26850"/>
                    <a:pt x="0" y="13808"/>
                    <a:pt x="0" y="767"/>
                  </a:cubicBezTo>
                  <a:cubicBezTo>
                    <a:pt x="6521" y="384"/>
                    <a:pt x="13041" y="384"/>
                    <a:pt x="19562" y="0"/>
                  </a:cubicBezTo>
                  <a:cubicBezTo>
                    <a:pt x="24548" y="13041"/>
                    <a:pt x="29151" y="25699"/>
                    <a:pt x="34137" y="38740"/>
                  </a:cubicBezTo>
                  <a:cubicBezTo>
                    <a:pt x="22631" y="38740"/>
                    <a:pt x="11123" y="39124"/>
                    <a:pt x="0" y="39891"/>
                  </a:cubicBezTo>
                  <a:close/>
                </a:path>
              </a:pathLst>
            </a:custGeom>
            <a:grpFill/>
            <a:ln w="38333" cap="flat">
              <a:noFill/>
              <a:prstDash val="solid"/>
              <a:miter/>
            </a:ln>
          </p:spPr>
          <p:txBody>
            <a:bodyPr rtlCol="0" anchor="ctr"/>
            <a:lstStyle/>
            <a:p>
              <a:endParaRPr lang="en-US"/>
            </a:p>
          </p:txBody>
        </p:sp>
        <p:sp>
          <p:nvSpPr>
            <p:cNvPr id="76834" name="Freeform: Shape 76833">
              <a:extLst>
                <a:ext uri="{FF2B5EF4-FFF2-40B4-BE49-F238E27FC236}">
                  <a16:creationId xmlns:a16="http://schemas.microsoft.com/office/drawing/2014/main" id="{81C8A413-9611-411A-B404-98F604B9D7EA}"/>
                </a:ext>
              </a:extLst>
            </p:cNvPr>
            <p:cNvSpPr/>
            <p:nvPr/>
          </p:nvSpPr>
          <p:spPr>
            <a:xfrm>
              <a:off x="2239578" y="9985124"/>
              <a:ext cx="97809" cy="24164"/>
            </a:xfrm>
            <a:custGeom>
              <a:avLst/>
              <a:gdLst>
                <a:gd name="connsiteX0" fmla="*/ 97809 w 97809"/>
                <a:gd name="connsiteY0" fmla="*/ 24165 h 24164"/>
                <a:gd name="connsiteX1" fmla="*/ 0 w 97809"/>
                <a:gd name="connsiteY1" fmla="*/ 6521 h 24164"/>
                <a:gd name="connsiteX2" fmla="*/ 97809 w 97809"/>
                <a:gd name="connsiteY2" fmla="*/ 0 h 24164"/>
                <a:gd name="connsiteX3" fmla="*/ 97809 w 97809"/>
                <a:gd name="connsiteY3" fmla="*/ 24165 h 24164"/>
              </a:gdLst>
              <a:ahLst/>
              <a:cxnLst>
                <a:cxn ang="0">
                  <a:pos x="connsiteX0" y="connsiteY0"/>
                </a:cxn>
                <a:cxn ang="0">
                  <a:pos x="connsiteX1" y="connsiteY1"/>
                </a:cxn>
                <a:cxn ang="0">
                  <a:pos x="connsiteX2" y="connsiteY2"/>
                </a:cxn>
                <a:cxn ang="0">
                  <a:pos x="connsiteX3" y="connsiteY3"/>
                </a:cxn>
              </a:cxnLst>
              <a:rect l="l" t="t" r="r" b="b"/>
              <a:pathLst>
                <a:path w="97809" h="24164">
                  <a:moveTo>
                    <a:pt x="97809" y="24165"/>
                  </a:moveTo>
                  <a:cubicBezTo>
                    <a:pt x="77480" y="20329"/>
                    <a:pt x="51014" y="15726"/>
                    <a:pt x="0" y="6521"/>
                  </a:cubicBezTo>
                  <a:cubicBezTo>
                    <a:pt x="54466" y="2685"/>
                    <a:pt x="71343" y="1534"/>
                    <a:pt x="97809" y="0"/>
                  </a:cubicBezTo>
                  <a:cubicBezTo>
                    <a:pt x="97809" y="11123"/>
                    <a:pt x="97809" y="21096"/>
                    <a:pt x="97809" y="24165"/>
                  </a:cubicBezTo>
                  <a:close/>
                </a:path>
              </a:pathLst>
            </a:custGeom>
            <a:grpFill/>
            <a:ln w="38333" cap="flat">
              <a:noFill/>
              <a:prstDash val="solid"/>
              <a:miter/>
            </a:ln>
          </p:spPr>
          <p:txBody>
            <a:bodyPr rtlCol="0" anchor="ctr"/>
            <a:lstStyle/>
            <a:p>
              <a:endParaRPr lang="en-US"/>
            </a:p>
          </p:txBody>
        </p:sp>
        <p:sp>
          <p:nvSpPr>
            <p:cNvPr id="76835" name="Freeform: Shape 76834">
              <a:extLst>
                <a:ext uri="{FF2B5EF4-FFF2-40B4-BE49-F238E27FC236}">
                  <a16:creationId xmlns:a16="http://schemas.microsoft.com/office/drawing/2014/main" id="{3BD17D92-1CE5-4484-85BF-A7A568231A25}"/>
                </a:ext>
              </a:extLst>
            </p:cNvPr>
            <p:cNvSpPr/>
            <p:nvPr/>
          </p:nvSpPr>
          <p:spPr>
            <a:xfrm>
              <a:off x="13303145" y="9603093"/>
              <a:ext cx="41425" cy="29918"/>
            </a:xfrm>
            <a:custGeom>
              <a:avLst/>
              <a:gdLst>
                <a:gd name="connsiteX0" fmla="*/ 0 w 41425"/>
                <a:gd name="connsiteY0" fmla="*/ 0 h 29918"/>
                <a:gd name="connsiteX1" fmla="*/ 41426 w 41425"/>
                <a:gd name="connsiteY1" fmla="*/ 0 h 29918"/>
                <a:gd name="connsiteX2" fmla="*/ 41426 w 41425"/>
                <a:gd name="connsiteY2" fmla="*/ 25315 h 29918"/>
                <a:gd name="connsiteX3" fmla="*/ 24932 w 41425"/>
                <a:gd name="connsiteY3" fmla="*/ 29918 h 29918"/>
                <a:gd name="connsiteX4" fmla="*/ 0 w 41425"/>
                <a:gd name="connsiteY4" fmla="*/ 0 h 29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25" h="29918">
                  <a:moveTo>
                    <a:pt x="0" y="0"/>
                  </a:moveTo>
                  <a:cubicBezTo>
                    <a:pt x="1151" y="0"/>
                    <a:pt x="18028" y="0"/>
                    <a:pt x="41426" y="0"/>
                  </a:cubicBezTo>
                  <a:cubicBezTo>
                    <a:pt x="41426" y="9205"/>
                    <a:pt x="41426" y="17260"/>
                    <a:pt x="41426" y="25315"/>
                  </a:cubicBezTo>
                  <a:cubicBezTo>
                    <a:pt x="36055" y="26849"/>
                    <a:pt x="30302" y="28384"/>
                    <a:pt x="24932" y="29918"/>
                  </a:cubicBezTo>
                  <a:cubicBezTo>
                    <a:pt x="15342" y="18795"/>
                    <a:pt x="6521" y="7671"/>
                    <a:pt x="0" y="0"/>
                  </a:cubicBezTo>
                  <a:close/>
                </a:path>
              </a:pathLst>
            </a:custGeom>
            <a:grpFill/>
            <a:ln w="38333" cap="flat">
              <a:noFill/>
              <a:prstDash val="solid"/>
              <a:miter/>
            </a:ln>
          </p:spPr>
          <p:txBody>
            <a:bodyPr rtlCol="0" anchor="ctr"/>
            <a:lstStyle/>
            <a:p>
              <a:endParaRPr lang="en-US"/>
            </a:p>
          </p:txBody>
        </p:sp>
        <p:sp>
          <p:nvSpPr>
            <p:cNvPr id="76836" name="Freeform: Shape 76835">
              <a:extLst>
                <a:ext uri="{FF2B5EF4-FFF2-40B4-BE49-F238E27FC236}">
                  <a16:creationId xmlns:a16="http://schemas.microsoft.com/office/drawing/2014/main" id="{866F8A66-1B34-4EF4-8CC6-3B9F21EE3929}"/>
                </a:ext>
              </a:extLst>
            </p:cNvPr>
            <p:cNvSpPr/>
            <p:nvPr/>
          </p:nvSpPr>
          <p:spPr>
            <a:xfrm>
              <a:off x="11997872" y="7676475"/>
              <a:ext cx="97808" cy="16077"/>
            </a:xfrm>
            <a:custGeom>
              <a:avLst/>
              <a:gdLst>
                <a:gd name="connsiteX0" fmla="*/ 97809 w 97808"/>
                <a:gd name="connsiteY0" fmla="*/ 16078 h 16077"/>
                <a:gd name="connsiteX1" fmla="*/ 0 w 97808"/>
                <a:gd name="connsiteY1" fmla="*/ 16078 h 16077"/>
                <a:gd name="connsiteX2" fmla="*/ 90905 w 97808"/>
                <a:gd name="connsiteY2" fmla="*/ 1886 h 16077"/>
                <a:gd name="connsiteX3" fmla="*/ 97809 w 97808"/>
                <a:gd name="connsiteY3" fmla="*/ 16078 h 16077"/>
              </a:gdLst>
              <a:ahLst/>
              <a:cxnLst>
                <a:cxn ang="0">
                  <a:pos x="connsiteX0" y="connsiteY0"/>
                </a:cxn>
                <a:cxn ang="0">
                  <a:pos x="connsiteX1" y="connsiteY1"/>
                </a:cxn>
                <a:cxn ang="0">
                  <a:pos x="connsiteX2" y="connsiteY2"/>
                </a:cxn>
                <a:cxn ang="0">
                  <a:pos x="connsiteX3" y="connsiteY3"/>
                </a:cxn>
              </a:cxnLst>
              <a:rect l="l" t="t" r="r" b="b"/>
              <a:pathLst>
                <a:path w="97808" h="16077">
                  <a:moveTo>
                    <a:pt x="97809" y="16078"/>
                  </a:moveTo>
                  <a:cubicBezTo>
                    <a:pt x="62905" y="16078"/>
                    <a:pt x="46028" y="16078"/>
                    <a:pt x="0" y="16078"/>
                  </a:cubicBezTo>
                  <a:cubicBezTo>
                    <a:pt x="48712" y="8406"/>
                    <a:pt x="75562" y="4187"/>
                    <a:pt x="90905" y="1886"/>
                  </a:cubicBezTo>
                  <a:cubicBezTo>
                    <a:pt x="88220" y="-3484"/>
                    <a:pt x="91673" y="3037"/>
                    <a:pt x="97809" y="16078"/>
                  </a:cubicBezTo>
                  <a:close/>
                </a:path>
              </a:pathLst>
            </a:custGeom>
            <a:grpFill/>
            <a:ln w="38333" cap="flat">
              <a:noFill/>
              <a:prstDash val="solid"/>
              <a:miter/>
            </a:ln>
          </p:spPr>
          <p:txBody>
            <a:bodyPr rtlCol="0" anchor="ctr"/>
            <a:lstStyle/>
            <a:p>
              <a:endParaRPr lang="en-US"/>
            </a:p>
          </p:txBody>
        </p:sp>
        <p:sp>
          <p:nvSpPr>
            <p:cNvPr id="76837" name="Freeform: Shape 76836">
              <a:extLst>
                <a:ext uri="{FF2B5EF4-FFF2-40B4-BE49-F238E27FC236}">
                  <a16:creationId xmlns:a16="http://schemas.microsoft.com/office/drawing/2014/main" id="{8C48C456-47C4-430F-ABFD-C6E526FD1A7B}"/>
                </a:ext>
              </a:extLst>
            </p:cNvPr>
            <p:cNvSpPr/>
            <p:nvPr/>
          </p:nvSpPr>
          <p:spPr>
            <a:xfrm>
              <a:off x="-130857" y="7063121"/>
              <a:ext cx="26849" cy="62904"/>
            </a:xfrm>
            <a:custGeom>
              <a:avLst/>
              <a:gdLst>
                <a:gd name="connsiteX0" fmla="*/ 26850 w 26849"/>
                <a:gd name="connsiteY0" fmla="*/ 31452 h 62904"/>
                <a:gd name="connsiteX1" fmla="*/ 13425 w 26849"/>
                <a:gd name="connsiteY1" fmla="*/ 62905 h 62904"/>
                <a:gd name="connsiteX2" fmla="*/ 0 w 26849"/>
                <a:gd name="connsiteY2" fmla="*/ 31452 h 62904"/>
                <a:gd name="connsiteX3" fmla="*/ 13425 w 26849"/>
                <a:gd name="connsiteY3" fmla="*/ 0 h 62904"/>
                <a:gd name="connsiteX4" fmla="*/ 26850 w 26849"/>
                <a:gd name="connsiteY4" fmla="*/ 31452 h 62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49" h="62904">
                  <a:moveTo>
                    <a:pt x="26850" y="31452"/>
                  </a:moveTo>
                  <a:cubicBezTo>
                    <a:pt x="26850" y="48823"/>
                    <a:pt x="20839" y="62905"/>
                    <a:pt x="13425" y="62905"/>
                  </a:cubicBezTo>
                  <a:cubicBezTo>
                    <a:pt x="6011" y="62905"/>
                    <a:pt x="0" y="48823"/>
                    <a:pt x="0" y="31452"/>
                  </a:cubicBezTo>
                  <a:cubicBezTo>
                    <a:pt x="0" y="14082"/>
                    <a:pt x="6011" y="0"/>
                    <a:pt x="13425" y="0"/>
                  </a:cubicBezTo>
                  <a:cubicBezTo>
                    <a:pt x="20839" y="0"/>
                    <a:pt x="26850" y="14082"/>
                    <a:pt x="26850" y="31452"/>
                  </a:cubicBezTo>
                  <a:close/>
                </a:path>
              </a:pathLst>
            </a:custGeom>
            <a:grpFill/>
            <a:ln w="38333" cap="flat">
              <a:noFill/>
              <a:prstDash val="solid"/>
              <a:miter/>
            </a:ln>
          </p:spPr>
          <p:txBody>
            <a:bodyPr rtlCol="0" anchor="ctr"/>
            <a:lstStyle/>
            <a:p>
              <a:endParaRPr lang="en-US"/>
            </a:p>
          </p:txBody>
        </p:sp>
        <p:sp>
          <p:nvSpPr>
            <p:cNvPr id="76838" name="Freeform: Shape 76837">
              <a:extLst>
                <a:ext uri="{FF2B5EF4-FFF2-40B4-BE49-F238E27FC236}">
                  <a16:creationId xmlns:a16="http://schemas.microsoft.com/office/drawing/2014/main" id="{2C785DCC-0996-4170-89A0-07EEEC4895EA}"/>
                </a:ext>
              </a:extLst>
            </p:cNvPr>
            <p:cNvSpPr/>
            <p:nvPr/>
          </p:nvSpPr>
          <p:spPr>
            <a:xfrm>
              <a:off x="-268557" y="7093423"/>
              <a:ext cx="59452" cy="19561"/>
            </a:xfrm>
            <a:custGeom>
              <a:avLst/>
              <a:gdLst>
                <a:gd name="connsiteX0" fmla="*/ 0 w 59452"/>
                <a:gd name="connsiteY0" fmla="*/ 19562 h 19561"/>
                <a:gd name="connsiteX1" fmla="*/ 50631 w 59452"/>
                <a:gd name="connsiteY1" fmla="*/ 0 h 19561"/>
                <a:gd name="connsiteX2" fmla="*/ 59453 w 59452"/>
                <a:gd name="connsiteY2" fmla="*/ 19562 h 19561"/>
                <a:gd name="connsiteX3" fmla="*/ 0 w 59452"/>
                <a:gd name="connsiteY3" fmla="*/ 19562 h 19561"/>
              </a:gdLst>
              <a:ahLst/>
              <a:cxnLst>
                <a:cxn ang="0">
                  <a:pos x="connsiteX0" y="connsiteY0"/>
                </a:cxn>
                <a:cxn ang="0">
                  <a:pos x="connsiteX1" y="connsiteY1"/>
                </a:cxn>
                <a:cxn ang="0">
                  <a:pos x="connsiteX2" y="connsiteY2"/>
                </a:cxn>
                <a:cxn ang="0">
                  <a:pos x="connsiteX3" y="connsiteY3"/>
                </a:cxn>
              </a:cxnLst>
              <a:rect l="l" t="t" r="r" b="b"/>
              <a:pathLst>
                <a:path w="59452" h="19561">
                  <a:moveTo>
                    <a:pt x="0" y="19562"/>
                  </a:moveTo>
                  <a:cubicBezTo>
                    <a:pt x="13808" y="14192"/>
                    <a:pt x="33370" y="6521"/>
                    <a:pt x="50631" y="0"/>
                  </a:cubicBezTo>
                  <a:cubicBezTo>
                    <a:pt x="51781" y="2685"/>
                    <a:pt x="54850" y="9206"/>
                    <a:pt x="59453" y="19562"/>
                  </a:cubicBezTo>
                  <a:cubicBezTo>
                    <a:pt x="29918" y="19562"/>
                    <a:pt x="4603" y="19562"/>
                    <a:pt x="0" y="19562"/>
                  </a:cubicBezTo>
                  <a:close/>
                </a:path>
              </a:pathLst>
            </a:custGeom>
            <a:grpFill/>
            <a:ln w="38333" cap="flat">
              <a:noFill/>
              <a:prstDash val="solid"/>
              <a:miter/>
            </a:ln>
          </p:spPr>
          <p:txBody>
            <a:bodyPr rtlCol="0" anchor="ctr"/>
            <a:lstStyle/>
            <a:p>
              <a:endParaRPr lang="en-US"/>
            </a:p>
          </p:txBody>
        </p:sp>
        <p:sp>
          <p:nvSpPr>
            <p:cNvPr id="76839" name="Freeform: Shape 76838">
              <a:extLst>
                <a:ext uri="{FF2B5EF4-FFF2-40B4-BE49-F238E27FC236}">
                  <a16:creationId xmlns:a16="http://schemas.microsoft.com/office/drawing/2014/main" id="{20472843-1300-4569-B571-BF28A5D21758}"/>
                </a:ext>
              </a:extLst>
            </p:cNvPr>
            <p:cNvSpPr/>
            <p:nvPr/>
          </p:nvSpPr>
          <p:spPr>
            <a:xfrm>
              <a:off x="7928624" y="6461690"/>
              <a:ext cx="41619" cy="36055"/>
            </a:xfrm>
            <a:custGeom>
              <a:avLst/>
              <a:gdLst>
                <a:gd name="connsiteX0" fmla="*/ 0 w 41619"/>
                <a:gd name="connsiteY0" fmla="*/ 36055 h 36055"/>
                <a:gd name="connsiteX1" fmla="*/ 0 w 41619"/>
                <a:gd name="connsiteY1" fmla="*/ 0 h 36055"/>
                <a:gd name="connsiteX2" fmla="*/ 37206 w 41619"/>
                <a:gd name="connsiteY2" fmla="*/ 33370 h 36055"/>
                <a:gd name="connsiteX3" fmla="*/ 0 w 41619"/>
                <a:gd name="connsiteY3" fmla="*/ 36055 h 36055"/>
              </a:gdLst>
              <a:ahLst/>
              <a:cxnLst>
                <a:cxn ang="0">
                  <a:pos x="connsiteX0" y="connsiteY0"/>
                </a:cxn>
                <a:cxn ang="0">
                  <a:pos x="connsiteX1" y="connsiteY1"/>
                </a:cxn>
                <a:cxn ang="0">
                  <a:pos x="connsiteX2" y="connsiteY2"/>
                </a:cxn>
                <a:cxn ang="0">
                  <a:pos x="connsiteX3" y="connsiteY3"/>
                </a:cxn>
              </a:cxnLst>
              <a:rect l="l" t="t" r="r" b="b"/>
              <a:pathLst>
                <a:path w="41619" h="36055">
                  <a:moveTo>
                    <a:pt x="0" y="36055"/>
                  </a:moveTo>
                  <a:cubicBezTo>
                    <a:pt x="0" y="22630"/>
                    <a:pt x="0" y="16110"/>
                    <a:pt x="0" y="0"/>
                  </a:cubicBezTo>
                  <a:cubicBezTo>
                    <a:pt x="19178" y="17260"/>
                    <a:pt x="30685" y="27617"/>
                    <a:pt x="37206" y="33370"/>
                  </a:cubicBezTo>
                  <a:cubicBezTo>
                    <a:pt x="50247" y="32220"/>
                    <a:pt x="33370" y="33754"/>
                    <a:pt x="0" y="36055"/>
                  </a:cubicBezTo>
                  <a:close/>
                </a:path>
              </a:pathLst>
            </a:custGeom>
            <a:grpFill/>
            <a:ln w="38333" cap="flat">
              <a:noFill/>
              <a:prstDash val="solid"/>
              <a:miter/>
            </a:ln>
          </p:spPr>
          <p:txBody>
            <a:bodyPr rtlCol="0" anchor="ctr"/>
            <a:lstStyle/>
            <a:p>
              <a:endParaRPr lang="en-US"/>
            </a:p>
          </p:txBody>
        </p:sp>
        <p:sp>
          <p:nvSpPr>
            <p:cNvPr id="76840" name="Freeform: Shape 76839">
              <a:extLst>
                <a:ext uri="{FF2B5EF4-FFF2-40B4-BE49-F238E27FC236}">
                  <a16:creationId xmlns:a16="http://schemas.microsoft.com/office/drawing/2014/main" id="{3EEFF582-0340-4B41-AAA0-A841B2BD1677}"/>
                </a:ext>
              </a:extLst>
            </p:cNvPr>
            <p:cNvSpPr/>
            <p:nvPr/>
          </p:nvSpPr>
          <p:spPr>
            <a:xfrm>
              <a:off x="9915622" y="6386512"/>
              <a:ext cx="59707" cy="34931"/>
            </a:xfrm>
            <a:custGeom>
              <a:avLst/>
              <a:gdLst>
                <a:gd name="connsiteX0" fmla="*/ 17133 w 59707"/>
                <a:gd name="connsiteY0" fmla="*/ 0 h 34931"/>
                <a:gd name="connsiteX1" fmla="*/ 59708 w 59707"/>
                <a:gd name="connsiteY1" fmla="*/ 32987 h 34931"/>
                <a:gd name="connsiteX2" fmla="*/ 17133 w 59707"/>
                <a:gd name="connsiteY2" fmla="*/ 0 h 34931"/>
              </a:gdLst>
              <a:ahLst/>
              <a:cxnLst>
                <a:cxn ang="0">
                  <a:pos x="connsiteX0" y="connsiteY0"/>
                </a:cxn>
                <a:cxn ang="0">
                  <a:pos x="connsiteX1" y="connsiteY1"/>
                </a:cxn>
                <a:cxn ang="0">
                  <a:pos x="connsiteX2" y="connsiteY2"/>
                </a:cxn>
              </a:cxnLst>
              <a:rect l="l" t="t" r="r" b="b"/>
              <a:pathLst>
                <a:path w="59707" h="34931">
                  <a:moveTo>
                    <a:pt x="17133" y="0"/>
                  </a:moveTo>
                  <a:cubicBezTo>
                    <a:pt x="34010" y="13041"/>
                    <a:pt x="47051" y="23014"/>
                    <a:pt x="59708" y="32987"/>
                  </a:cubicBezTo>
                  <a:cubicBezTo>
                    <a:pt x="22886" y="35288"/>
                    <a:pt x="-26594" y="42576"/>
                    <a:pt x="17133" y="0"/>
                  </a:cubicBezTo>
                  <a:close/>
                </a:path>
              </a:pathLst>
            </a:custGeom>
            <a:grpFill/>
            <a:ln w="38333" cap="flat">
              <a:noFill/>
              <a:prstDash val="solid"/>
              <a:miter/>
            </a:ln>
          </p:spPr>
          <p:txBody>
            <a:bodyPr rtlCol="0" anchor="ctr"/>
            <a:lstStyle/>
            <a:p>
              <a:endParaRPr lang="en-US"/>
            </a:p>
          </p:txBody>
        </p:sp>
        <p:sp>
          <p:nvSpPr>
            <p:cNvPr id="76841" name="Freeform: Shape 76840">
              <a:extLst>
                <a:ext uri="{FF2B5EF4-FFF2-40B4-BE49-F238E27FC236}">
                  <a16:creationId xmlns:a16="http://schemas.microsoft.com/office/drawing/2014/main" id="{72B4A9B3-50DA-428F-AE0E-F0D1F00F5E74}"/>
                </a:ext>
              </a:extLst>
            </p:cNvPr>
            <p:cNvSpPr/>
            <p:nvPr/>
          </p:nvSpPr>
          <p:spPr>
            <a:xfrm>
              <a:off x="12176229" y="7634634"/>
              <a:ext cx="19178" cy="29534"/>
            </a:xfrm>
            <a:custGeom>
              <a:avLst/>
              <a:gdLst>
                <a:gd name="connsiteX0" fmla="*/ 19178 w 19178"/>
                <a:gd name="connsiteY0" fmla="*/ 0 h 29534"/>
                <a:gd name="connsiteX1" fmla="*/ 19178 w 19178"/>
                <a:gd name="connsiteY1" fmla="*/ 29535 h 29534"/>
                <a:gd name="connsiteX2" fmla="*/ 0 w 19178"/>
                <a:gd name="connsiteY2" fmla="*/ 29535 h 29534"/>
                <a:gd name="connsiteX3" fmla="*/ 0 w 19178"/>
                <a:gd name="connsiteY3" fmla="*/ 0 h 29534"/>
                <a:gd name="connsiteX4" fmla="*/ 19178 w 19178"/>
                <a:gd name="connsiteY4" fmla="*/ 0 h 29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78" h="29534">
                  <a:moveTo>
                    <a:pt x="19178" y="0"/>
                  </a:moveTo>
                  <a:cubicBezTo>
                    <a:pt x="19178" y="9973"/>
                    <a:pt x="19178" y="19562"/>
                    <a:pt x="19178" y="29535"/>
                  </a:cubicBezTo>
                  <a:cubicBezTo>
                    <a:pt x="12658" y="29535"/>
                    <a:pt x="6521" y="29535"/>
                    <a:pt x="0" y="29535"/>
                  </a:cubicBezTo>
                  <a:cubicBezTo>
                    <a:pt x="0" y="19562"/>
                    <a:pt x="0" y="9973"/>
                    <a:pt x="0" y="0"/>
                  </a:cubicBezTo>
                  <a:cubicBezTo>
                    <a:pt x="6137" y="0"/>
                    <a:pt x="12658" y="0"/>
                    <a:pt x="19178" y="0"/>
                  </a:cubicBezTo>
                  <a:close/>
                </a:path>
              </a:pathLst>
            </a:custGeom>
            <a:grpFill/>
            <a:ln w="38333" cap="flat">
              <a:noFill/>
              <a:prstDash val="solid"/>
              <a:miter/>
            </a:ln>
          </p:spPr>
          <p:txBody>
            <a:bodyPr rtlCol="0" anchor="ctr"/>
            <a:lstStyle/>
            <a:p>
              <a:endParaRPr lang="en-US"/>
            </a:p>
          </p:txBody>
        </p:sp>
        <p:sp>
          <p:nvSpPr>
            <p:cNvPr id="76842" name="Freeform: Shape 76841">
              <a:extLst>
                <a:ext uri="{FF2B5EF4-FFF2-40B4-BE49-F238E27FC236}">
                  <a16:creationId xmlns:a16="http://schemas.microsoft.com/office/drawing/2014/main" id="{E272AB77-ADDD-429B-B9D1-5043B158D579}"/>
                </a:ext>
              </a:extLst>
            </p:cNvPr>
            <p:cNvSpPr/>
            <p:nvPr/>
          </p:nvSpPr>
          <p:spPr>
            <a:xfrm>
              <a:off x="11561758" y="7413700"/>
              <a:ext cx="32603" cy="25698"/>
            </a:xfrm>
            <a:custGeom>
              <a:avLst/>
              <a:gdLst>
                <a:gd name="connsiteX0" fmla="*/ 0 w 32603"/>
                <a:gd name="connsiteY0" fmla="*/ 25699 h 25698"/>
                <a:gd name="connsiteX1" fmla="*/ 0 w 32603"/>
                <a:gd name="connsiteY1" fmla="*/ 1151 h 25698"/>
                <a:gd name="connsiteX2" fmla="*/ 18794 w 32603"/>
                <a:gd name="connsiteY2" fmla="*/ 0 h 25698"/>
                <a:gd name="connsiteX3" fmla="*/ 32603 w 32603"/>
                <a:gd name="connsiteY3" fmla="*/ 24548 h 25698"/>
                <a:gd name="connsiteX4" fmla="*/ 0 w 32603"/>
                <a:gd name="connsiteY4" fmla="*/ 25699 h 25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03" h="25698">
                  <a:moveTo>
                    <a:pt x="0" y="25699"/>
                  </a:moveTo>
                  <a:cubicBezTo>
                    <a:pt x="0" y="17644"/>
                    <a:pt x="0" y="9206"/>
                    <a:pt x="0" y="1151"/>
                  </a:cubicBezTo>
                  <a:cubicBezTo>
                    <a:pt x="6137" y="767"/>
                    <a:pt x="12657" y="384"/>
                    <a:pt x="18794" y="0"/>
                  </a:cubicBezTo>
                  <a:cubicBezTo>
                    <a:pt x="23397" y="8055"/>
                    <a:pt x="28001" y="16493"/>
                    <a:pt x="32603" y="24548"/>
                  </a:cubicBezTo>
                  <a:cubicBezTo>
                    <a:pt x="21864" y="25315"/>
                    <a:pt x="11124" y="25699"/>
                    <a:pt x="0" y="25699"/>
                  </a:cubicBezTo>
                  <a:close/>
                </a:path>
              </a:pathLst>
            </a:custGeom>
            <a:grpFill/>
            <a:ln w="38333" cap="flat">
              <a:noFill/>
              <a:prstDash val="solid"/>
              <a:miter/>
            </a:ln>
          </p:spPr>
          <p:txBody>
            <a:bodyPr rtlCol="0" anchor="ctr"/>
            <a:lstStyle/>
            <a:p>
              <a:endParaRPr lang="en-US"/>
            </a:p>
          </p:txBody>
        </p:sp>
        <p:sp>
          <p:nvSpPr>
            <p:cNvPr id="76843" name="Freeform: Shape 76842">
              <a:extLst>
                <a:ext uri="{FF2B5EF4-FFF2-40B4-BE49-F238E27FC236}">
                  <a16:creationId xmlns:a16="http://schemas.microsoft.com/office/drawing/2014/main" id="{DABC551A-7424-4743-A167-9F523E3CA5D0}"/>
                </a:ext>
              </a:extLst>
            </p:cNvPr>
            <p:cNvSpPr/>
            <p:nvPr/>
          </p:nvSpPr>
          <p:spPr>
            <a:xfrm>
              <a:off x="10566021" y="6643117"/>
              <a:ext cx="66356" cy="12657"/>
            </a:xfrm>
            <a:custGeom>
              <a:avLst/>
              <a:gdLst>
                <a:gd name="connsiteX0" fmla="*/ 66356 w 66356"/>
                <a:gd name="connsiteY0" fmla="*/ 12658 h 12657"/>
                <a:gd name="connsiteX1" fmla="*/ 3068 w 66356"/>
                <a:gd name="connsiteY1" fmla="*/ 12658 h 12657"/>
                <a:gd name="connsiteX2" fmla="*/ 0 w 66356"/>
                <a:gd name="connsiteY2" fmla="*/ 5753 h 12657"/>
                <a:gd name="connsiteX3" fmla="*/ 62137 w 66356"/>
                <a:gd name="connsiteY3" fmla="*/ 0 h 12657"/>
                <a:gd name="connsiteX4" fmla="*/ 66356 w 66356"/>
                <a:gd name="connsiteY4" fmla="*/ 12658 h 126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356" h="12657">
                  <a:moveTo>
                    <a:pt x="66356" y="12658"/>
                  </a:moveTo>
                  <a:cubicBezTo>
                    <a:pt x="45260" y="12658"/>
                    <a:pt x="24164" y="12658"/>
                    <a:pt x="3068" y="12658"/>
                  </a:cubicBezTo>
                  <a:cubicBezTo>
                    <a:pt x="1917" y="10356"/>
                    <a:pt x="1151" y="8055"/>
                    <a:pt x="0" y="5753"/>
                  </a:cubicBezTo>
                  <a:cubicBezTo>
                    <a:pt x="20712" y="3836"/>
                    <a:pt x="41425" y="1918"/>
                    <a:pt x="62137" y="0"/>
                  </a:cubicBezTo>
                  <a:cubicBezTo>
                    <a:pt x="63288" y="4219"/>
                    <a:pt x="64823" y="8438"/>
                    <a:pt x="66356" y="12658"/>
                  </a:cubicBezTo>
                  <a:close/>
                </a:path>
              </a:pathLst>
            </a:custGeom>
            <a:grpFill/>
            <a:ln w="38333" cap="flat">
              <a:noFill/>
              <a:prstDash val="solid"/>
              <a:miter/>
            </a:ln>
          </p:spPr>
          <p:txBody>
            <a:bodyPr rtlCol="0" anchor="ctr"/>
            <a:lstStyle/>
            <a:p>
              <a:endParaRPr lang="en-US"/>
            </a:p>
          </p:txBody>
        </p:sp>
        <p:sp>
          <p:nvSpPr>
            <p:cNvPr id="76844" name="Freeform: Shape 76843">
              <a:extLst>
                <a:ext uri="{FF2B5EF4-FFF2-40B4-BE49-F238E27FC236}">
                  <a16:creationId xmlns:a16="http://schemas.microsoft.com/office/drawing/2014/main" id="{A3078B49-9CEE-4E86-A811-B59A984DF192}"/>
                </a:ext>
              </a:extLst>
            </p:cNvPr>
            <p:cNvSpPr/>
            <p:nvPr/>
          </p:nvSpPr>
          <p:spPr>
            <a:xfrm>
              <a:off x="12708235" y="8360340"/>
              <a:ext cx="32603" cy="25698"/>
            </a:xfrm>
            <a:custGeom>
              <a:avLst/>
              <a:gdLst>
                <a:gd name="connsiteX0" fmla="*/ 0 w 32603"/>
                <a:gd name="connsiteY0" fmla="*/ 25699 h 25698"/>
                <a:gd name="connsiteX1" fmla="*/ 0 w 32603"/>
                <a:gd name="connsiteY1" fmla="*/ 1151 h 25698"/>
                <a:gd name="connsiteX2" fmla="*/ 18796 w 32603"/>
                <a:gd name="connsiteY2" fmla="*/ 0 h 25698"/>
                <a:gd name="connsiteX3" fmla="*/ 32603 w 32603"/>
                <a:gd name="connsiteY3" fmla="*/ 24548 h 25698"/>
                <a:gd name="connsiteX4" fmla="*/ 0 w 32603"/>
                <a:gd name="connsiteY4" fmla="*/ 25699 h 25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03" h="25698">
                  <a:moveTo>
                    <a:pt x="0" y="25699"/>
                  </a:moveTo>
                  <a:cubicBezTo>
                    <a:pt x="0" y="17644"/>
                    <a:pt x="0" y="9206"/>
                    <a:pt x="0" y="1151"/>
                  </a:cubicBezTo>
                  <a:cubicBezTo>
                    <a:pt x="6137" y="767"/>
                    <a:pt x="12658" y="384"/>
                    <a:pt x="18796" y="0"/>
                  </a:cubicBezTo>
                  <a:cubicBezTo>
                    <a:pt x="23398" y="8055"/>
                    <a:pt x="28001" y="16493"/>
                    <a:pt x="32603" y="24548"/>
                  </a:cubicBezTo>
                  <a:cubicBezTo>
                    <a:pt x="21480" y="25315"/>
                    <a:pt x="10740" y="25699"/>
                    <a:pt x="0" y="25699"/>
                  </a:cubicBezTo>
                  <a:close/>
                </a:path>
              </a:pathLst>
            </a:custGeom>
            <a:grpFill/>
            <a:ln w="38333" cap="flat">
              <a:noFill/>
              <a:prstDash val="solid"/>
              <a:miter/>
            </a:ln>
          </p:spPr>
          <p:txBody>
            <a:bodyPr rtlCol="0" anchor="ctr"/>
            <a:lstStyle/>
            <a:p>
              <a:endParaRPr lang="en-US"/>
            </a:p>
          </p:txBody>
        </p:sp>
        <p:sp>
          <p:nvSpPr>
            <p:cNvPr id="76845" name="Freeform: Shape 76844">
              <a:extLst>
                <a:ext uri="{FF2B5EF4-FFF2-40B4-BE49-F238E27FC236}">
                  <a16:creationId xmlns:a16="http://schemas.microsoft.com/office/drawing/2014/main" id="{14005A48-AA4A-4549-8773-516342C01711}"/>
                </a:ext>
              </a:extLst>
            </p:cNvPr>
            <p:cNvSpPr/>
            <p:nvPr/>
          </p:nvSpPr>
          <p:spPr>
            <a:xfrm>
              <a:off x="10331662" y="6631610"/>
              <a:ext cx="32603" cy="25698"/>
            </a:xfrm>
            <a:custGeom>
              <a:avLst/>
              <a:gdLst>
                <a:gd name="connsiteX0" fmla="*/ 32603 w 32603"/>
                <a:gd name="connsiteY0" fmla="*/ 0 h 25698"/>
                <a:gd name="connsiteX1" fmla="*/ 32603 w 32603"/>
                <a:gd name="connsiteY1" fmla="*/ 24548 h 25698"/>
                <a:gd name="connsiteX2" fmla="*/ 13809 w 32603"/>
                <a:gd name="connsiteY2" fmla="*/ 25699 h 25698"/>
                <a:gd name="connsiteX3" fmla="*/ 0 w 32603"/>
                <a:gd name="connsiteY3" fmla="*/ 1151 h 25698"/>
                <a:gd name="connsiteX4" fmla="*/ 32603 w 32603"/>
                <a:gd name="connsiteY4" fmla="*/ 0 h 25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03" h="25698">
                  <a:moveTo>
                    <a:pt x="32603" y="0"/>
                  </a:moveTo>
                  <a:cubicBezTo>
                    <a:pt x="32603" y="8055"/>
                    <a:pt x="32603" y="16493"/>
                    <a:pt x="32603" y="24548"/>
                  </a:cubicBezTo>
                  <a:cubicBezTo>
                    <a:pt x="26466" y="24932"/>
                    <a:pt x="19945" y="25315"/>
                    <a:pt x="13809" y="25699"/>
                  </a:cubicBezTo>
                  <a:cubicBezTo>
                    <a:pt x="9205" y="17644"/>
                    <a:pt x="4603" y="9206"/>
                    <a:pt x="0" y="1151"/>
                  </a:cubicBezTo>
                  <a:cubicBezTo>
                    <a:pt x="10740" y="384"/>
                    <a:pt x="21864" y="0"/>
                    <a:pt x="32603" y="0"/>
                  </a:cubicBezTo>
                  <a:close/>
                </a:path>
              </a:pathLst>
            </a:custGeom>
            <a:grpFill/>
            <a:ln w="38333" cap="flat">
              <a:noFill/>
              <a:prstDash val="solid"/>
              <a:miter/>
            </a:ln>
          </p:spPr>
          <p:txBody>
            <a:bodyPr rtlCol="0" anchor="ctr"/>
            <a:lstStyle/>
            <a:p>
              <a:endParaRPr lang="en-US"/>
            </a:p>
          </p:txBody>
        </p:sp>
        <p:sp>
          <p:nvSpPr>
            <p:cNvPr id="76846" name="Freeform: Shape 76845">
              <a:extLst>
                <a:ext uri="{FF2B5EF4-FFF2-40B4-BE49-F238E27FC236}">
                  <a16:creationId xmlns:a16="http://schemas.microsoft.com/office/drawing/2014/main" id="{79199768-EEC9-4530-96F1-4B685CCE2E76}"/>
                </a:ext>
              </a:extLst>
            </p:cNvPr>
            <p:cNvSpPr/>
            <p:nvPr/>
          </p:nvSpPr>
          <p:spPr>
            <a:xfrm>
              <a:off x="10713311" y="6616267"/>
              <a:ext cx="32986" cy="25698"/>
            </a:xfrm>
            <a:custGeom>
              <a:avLst/>
              <a:gdLst>
                <a:gd name="connsiteX0" fmla="*/ 32986 w 32986"/>
                <a:gd name="connsiteY0" fmla="*/ 0 h 25698"/>
                <a:gd name="connsiteX1" fmla="*/ 32986 w 32986"/>
                <a:gd name="connsiteY1" fmla="*/ 24548 h 25698"/>
                <a:gd name="connsiteX2" fmla="*/ 14958 w 32986"/>
                <a:gd name="connsiteY2" fmla="*/ 25699 h 25698"/>
                <a:gd name="connsiteX3" fmla="*/ 0 w 32986"/>
                <a:gd name="connsiteY3" fmla="*/ 1534 h 25698"/>
                <a:gd name="connsiteX4" fmla="*/ 32986 w 32986"/>
                <a:gd name="connsiteY4" fmla="*/ 0 h 25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86" h="25698">
                  <a:moveTo>
                    <a:pt x="32986" y="0"/>
                  </a:moveTo>
                  <a:cubicBezTo>
                    <a:pt x="32986" y="8055"/>
                    <a:pt x="32986" y="16493"/>
                    <a:pt x="32986" y="24548"/>
                  </a:cubicBezTo>
                  <a:cubicBezTo>
                    <a:pt x="26849" y="24932"/>
                    <a:pt x="20712" y="25315"/>
                    <a:pt x="14958" y="25699"/>
                  </a:cubicBezTo>
                  <a:cubicBezTo>
                    <a:pt x="9972" y="17644"/>
                    <a:pt x="4987" y="9589"/>
                    <a:pt x="0" y="1534"/>
                  </a:cubicBezTo>
                  <a:cubicBezTo>
                    <a:pt x="11123" y="1151"/>
                    <a:pt x="22246" y="384"/>
                    <a:pt x="32986" y="0"/>
                  </a:cubicBezTo>
                  <a:close/>
                </a:path>
              </a:pathLst>
            </a:custGeom>
            <a:grpFill/>
            <a:ln w="38333" cap="flat">
              <a:noFill/>
              <a:prstDash val="solid"/>
              <a:miter/>
            </a:ln>
          </p:spPr>
          <p:txBody>
            <a:bodyPr rtlCol="0" anchor="ctr"/>
            <a:lstStyle/>
            <a:p>
              <a:endParaRPr lang="en-US"/>
            </a:p>
          </p:txBody>
        </p:sp>
        <p:sp>
          <p:nvSpPr>
            <p:cNvPr id="76847" name="Freeform: Shape 76846">
              <a:extLst>
                <a:ext uri="{FF2B5EF4-FFF2-40B4-BE49-F238E27FC236}">
                  <a16:creationId xmlns:a16="http://schemas.microsoft.com/office/drawing/2014/main" id="{B83ABBBF-947B-49AC-929E-363D9D7E6FEE}"/>
                </a:ext>
              </a:extLst>
            </p:cNvPr>
            <p:cNvSpPr/>
            <p:nvPr/>
          </p:nvSpPr>
          <p:spPr>
            <a:xfrm>
              <a:off x="-1169553" y="8435519"/>
              <a:ext cx="32986" cy="25698"/>
            </a:xfrm>
            <a:custGeom>
              <a:avLst/>
              <a:gdLst>
                <a:gd name="connsiteX0" fmla="*/ 32987 w 32986"/>
                <a:gd name="connsiteY0" fmla="*/ 0 h 25698"/>
                <a:gd name="connsiteX1" fmla="*/ 32987 w 32986"/>
                <a:gd name="connsiteY1" fmla="*/ 24548 h 25698"/>
                <a:gd name="connsiteX2" fmla="*/ 14959 w 32986"/>
                <a:gd name="connsiteY2" fmla="*/ 25699 h 25698"/>
                <a:gd name="connsiteX3" fmla="*/ 0 w 32986"/>
                <a:gd name="connsiteY3" fmla="*/ 1534 h 25698"/>
                <a:gd name="connsiteX4" fmla="*/ 32987 w 32986"/>
                <a:gd name="connsiteY4" fmla="*/ 0 h 25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86" h="25698">
                  <a:moveTo>
                    <a:pt x="32987" y="0"/>
                  </a:moveTo>
                  <a:cubicBezTo>
                    <a:pt x="32987" y="8055"/>
                    <a:pt x="32987" y="16493"/>
                    <a:pt x="32987" y="24548"/>
                  </a:cubicBezTo>
                  <a:cubicBezTo>
                    <a:pt x="26850" y="24932"/>
                    <a:pt x="20713" y="25315"/>
                    <a:pt x="14959" y="25699"/>
                  </a:cubicBezTo>
                  <a:cubicBezTo>
                    <a:pt x="9973" y="17644"/>
                    <a:pt x="4986" y="9589"/>
                    <a:pt x="0" y="1534"/>
                  </a:cubicBezTo>
                  <a:cubicBezTo>
                    <a:pt x="11123" y="1151"/>
                    <a:pt x="22247" y="767"/>
                    <a:pt x="32987" y="0"/>
                  </a:cubicBezTo>
                  <a:close/>
                </a:path>
              </a:pathLst>
            </a:custGeom>
            <a:grpFill/>
            <a:ln w="38333" cap="flat">
              <a:noFill/>
              <a:prstDash val="solid"/>
              <a:miter/>
            </a:ln>
          </p:spPr>
          <p:txBody>
            <a:bodyPr rtlCol="0" anchor="ctr"/>
            <a:lstStyle/>
            <a:p>
              <a:endParaRPr lang="en-US"/>
            </a:p>
          </p:txBody>
        </p:sp>
        <p:sp>
          <p:nvSpPr>
            <p:cNvPr id="76848" name="Freeform: Shape 76847">
              <a:extLst>
                <a:ext uri="{FF2B5EF4-FFF2-40B4-BE49-F238E27FC236}">
                  <a16:creationId xmlns:a16="http://schemas.microsoft.com/office/drawing/2014/main" id="{FE959DD1-FA9A-44CE-851D-6162AD62D8BF}"/>
                </a:ext>
              </a:extLst>
            </p:cNvPr>
            <p:cNvSpPr/>
            <p:nvPr/>
          </p:nvSpPr>
          <p:spPr>
            <a:xfrm>
              <a:off x="13016622" y="8181982"/>
              <a:ext cx="19178" cy="29534"/>
            </a:xfrm>
            <a:custGeom>
              <a:avLst/>
              <a:gdLst>
                <a:gd name="connsiteX0" fmla="*/ 19178 w 19178"/>
                <a:gd name="connsiteY0" fmla="*/ 0 h 29534"/>
                <a:gd name="connsiteX1" fmla="*/ 19178 w 19178"/>
                <a:gd name="connsiteY1" fmla="*/ 29535 h 29534"/>
                <a:gd name="connsiteX2" fmla="*/ 0 w 19178"/>
                <a:gd name="connsiteY2" fmla="*/ 29535 h 29534"/>
                <a:gd name="connsiteX3" fmla="*/ 0 w 19178"/>
                <a:gd name="connsiteY3" fmla="*/ 0 h 29534"/>
                <a:gd name="connsiteX4" fmla="*/ 19178 w 19178"/>
                <a:gd name="connsiteY4" fmla="*/ 0 h 29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78" h="29534">
                  <a:moveTo>
                    <a:pt x="19178" y="0"/>
                  </a:moveTo>
                  <a:cubicBezTo>
                    <a:pt x="19178" y="9973"/>
                    <a:pt x="19178" y="19562"/>
                    <a:pt x="19178" y="29535"/>
                  </a:cubicBezTo>
                  <a:cubicBezTo>
                    <a:pt x="12658" y="29535"/>
                    <a:pt x="6521" y="29535"/>
                    <a:pt x="0" y="29535"/>
                  </a:cubicBezTo>
                  <a:cubicBezTo>
                    <a:pt x="0" y="19562"/>
                    <a:pt x="0" y="9973"/>
                    <a:pt x="0" y="0"/>
                  </a:cubicBezTo>
                  <a:cubicBezTo>
                    <a:pt x="6521" y="0"/>
                    <a:pt x="13041" y="0"/>
                    <a:pt x="19178" y="0"/>
                  </a:cubicBezTo>
                  <a:close/>
                </a:path>
              </a:pathLst>
            </a:custGeom>
            <a:grpFill/>
            <a:ln w="38333" cap="flat">
              <a:noFill/>
              <a:prstDash val="solid"/>
              <a:miter/>
            </a:ln>
          </p:spPr>
          <p:txBody>
            <a:bodyPr rtlCol="0" anchor="ctr"/>
            <a:lstStyle/>
            <a:p>
              <a:endParaRPr lang="en-US"/>
            </a:p>
          </p:txBody>
        </p:sp>
        <p:sp>
          <p:nvSpPr>
            <p:cNvPr id="76849" name="Freeform: Shape 76848">
              <a:extLst>
                <a:ext uri="{FF2B5EF4-FFF2-40B4-BE49-F238E27FC236}">
                  <a16:creationId xmlns:a16="http://schemas.microsoft.com/office/drawing/2014/main" id="{E85150BB-0E3F-46FA-80C5-96332ADF35F5}"/>
                </a:ext>
              </a:extLst>
            </p:cNvPr>
            <p:cNvSpPr/>
            <p:nvPr/>
          </p:nvSpPr>
          <p:spPr>
            <a:xfrm>
              <a:off x="4752700" y="10136633"/>
              <a:ext cx="32986" cy="25699"/>
            </a:xfrm>
            <a:custGeom>
              <a:avLst/>
              <a:gdLst>
                <a:gd name="connsiteX0" fmla="*/ 32987 w 32986"/>
                <a:gd name="connsiteY0" fmla="*/ 0 h 25699"/>
                <a:gd name="connsiteX1" fmla="*/ 32987 w 32986"/>
                <a:gd name="connsiteY1" fmla="*/ 24548 h 25699"/>
                <a:gd name="connsiteX2" fmla="*/ 14959 w 32986"/>
                <a:gd name="connsiteY2" fmla="*/ 25699 h 25699"/>
                <a:gd name="connsiteX3" fmla="*/ 0 w 32986"/>
                <a:gd name="connsiteY3" fmla="*/ 1534 h 25699"/>
                <a:gd name="connsiteX4" fmla="*/ 32987 w 32986"/>
                <a:gd name="connsiteY4" fmla="*/ 0 h 256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86" h="25699">
                  <a:moveTo>
                    <a:pt x="32987" y="0"/>
                  </a:moveTo>
                  <a:cubicBezTo>
                    <a:pt x="32987" y="8055"/>
                    <a:pt x="32987" y="16493"/>
                    <a:pt x="32987" y="24548"/>
                  </a:cubicBezTo>
                  <a:cubicBezTo>
                    <a:pt x="26849" y="24932"/>
                    <a:pt x="20712" y="25315"/>
                    <a:pt x="14959" y="25699"/>
                  </a:cubicBezTo>
                  <a:cubicBezTo>
                    <a:pt x="9972" y="17644"/>
                    <a:pt x="4987" y="9589"/>
                    <a:pt x="0" y="1534"/>
                  </a:cubicBezTo>
                  <a:cubicBezTo>
                    <a:pt x="11123" y="1151"/>
                    <a:pt x="22247" y="767"/>
                    <a:pt x="32987" y="0"/>
                  </a:cubicBezTo>
                  <a:close/>
                </a:path>
              </a:pathLst>
            </a:custGeom>
            <a:grpFill/>
            <a:ln w="38333" cap="flat">
              <a:noFill/>
              <a:prstDash val="solid"/>
              <a:miter/>
            </a:ln>
          </p:spPr>
          <p:txBody>
            <a:bodyPr rtlCol="0" anchor="ctr"/>
            <a:lstStyle/>
            <a:p>
              <a:endParaRPr lang="en-US"/>
            </a:p>
          </p:txBody>
        </p:sp>
        <p:sp>
          <p:nvSpPr>
            <p:cNvPr id="76850" name="Freeform: Shape 76849">
              <a:extLst>
                <a:ext uri="{FF2B5EF4-FFF2-40B4-BE49-F238E27FC236}">
                  <a16:creationId xmlns:a16="http://schemas.microsoft.com/office/drawing/2014/main" id="{C66F8E5E-378C-4903-B180-19B8A219064E}"/>
                </a:ext>
              </a:extLst>
            </p:cNvPr>
            <p:cNvSpPr/>
            <p:nvPr/>
          </p:nvSpPr>
          <p:spPr>
            <a:xfrm>
              <a:off x="5410899" y="10033454"/>
              <a:ext cx="65973" cy="12657"/>
            </a:xfrm>
            <a:custGeom>
              <a:avLst/>
              <a:gdLst>
                <a:gd name="connsiteX0" fmla="*/ 0 w 65973"/>
                <a:gd name="connsiteY0" fmla="*/ 0 h 12657"/>
                <a:gd name="connsiteX1" fmla="*/ 63288 w 65973"/>
                <a:gd name="connsiteY1" fmla="*/ 0 h 12657"/>
                <a:gd name="connsiteX2" fmla="*/ 65973 w 65973"/>
                <a:gd name="connsiteY2" fmla="*/ 7288 h 12657"/>
                <a:gd name="connsiteX3" fmla="*/ 2301 w 65973"/>
                <a:gd name="connsiteY3" fmla="*/ 12658 h 12657"/>
                <a:gd name="connsiteX4" fmla="*/ 0 w 65973"/>
                <a:gd name="connsiteY4" fmla="*/ 0 h 126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73" h="12657">
                  <a:moveTo>
                    <a:pt x="0" y="0"/>
                  </a:moveTo>
                  <a:cubicBezTo>
                    <a:pt x="21096" y="0"/>
                    <a:pt x="42192" y="0"/>
                    <a:pt x="63288" y="0"/>
                  </a:cubicBezTo>
                  <a:cubicBezTo>
                    <a:pt x="64055" y="2301"/>
                    <a:pt x="64823" y="4986"/>
                    <a:pt x="65973" y="7288"/>
                  </a:cubicBezTo>
                  <a:cubicBezTo>
                    <a:pt x="44877" y="9205"/>
                    <a:pt x="23398" y="10740"/>
                    <a:pt x="2301" y="12658"/>
                  </a:cubicBezTo>
                  <a:cubicBezTo>
                    <a:pt x="1151" y="8438"/>
                    <a:pt x="383" y="4219"/>
                    <a:pt x="0" y="0"/>
                  </a:cubicBezTo>
                  <a:close/>
                </a:path>
              </a:pathLst>
            </a:custGeom>
            <a:grpFill/>
            <a:ln w="38333" cap="flat">
              <a:noFill/>
              <a:prstDash val="solid"/>
              <a:miter/>
            </a:ln>
          </p:spPr>
          <p:txBody>
            <a:bodyPr rtlCol="0" anchor="ctr"/>
            <a:lstStyle/>
            <a:p>
              <a:endParaRPr lang="en-US"/>
            </a:p>
          </p:txBody>
        </p:sp>
        <p:sp>
          <p:nvSpPr>
            <p:cNvPr id="76851" name="Freeform: Shape 76850">
              <a:extLst>
                <a:ext uri="{FF2B5EF4-FFF2-40B4-BE49-F238E27FC236}">
                  <a16:creationId xmlns:a16="http://schemas.microsoft.com/office/drawing/2014/main" id="{398992F5-DB8E-44EA-A35F-59E737D96639}"/>
                </a:ext>
              </a:extLst>
            </p:cNvPr>
            <p:cNvSpPr/>
            <p:nvPr/>
          </p:nvSpPr>
          <p:spPr>
            <a:xfrm>
              <a:off x="5296212" y="10033454"/>
              <a:ext cx="65973" cy="12657"/>
            </a:xfrm>
            <a:custGeom>
              <a:avLst/>
              <a:gdLst>
                <a:gd name="connsiteX0" fmla="*/ 0 w 65973"/>
                <a:gd name="connsiteY0" fmla="*/ 0 h 12657"/>
                <a:gd name="connsiteX1" fmla="*/ 63289 w 65973"/>
                <a:gd name="connsiteY1" fmla="*/ 0 h 12657"/>
                <a:gd name="connsiteX2" fmla="*/ 65973 w 65973"/>
                <a:gd name="connsiteY2" fmla="*/ 7288 h 12657"/>
                <a:gd name="connsiteX3" fmla="*/ 2301 w 65973"/>
                <a:gd name="connsiteY3" fmla="*/ 12658 h 12657"/>
                <a:gd name="connsiteX4" fmla="*/ 0 w 65973"/>
                <a:gd name="connsiteY4" fmla="*/ 0 h 126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73" h="12657">
                  <a:moveTo>
                    <a:pt x="0" y="0"/>
                  </a:moveTo>
                  <a:cubicBezTo>
                    <a:pt x="21096" y="0"/>
                    <a:pt x="42192" y="0"/>
                    <a:pt x="63289" y="0"/>
                  </a:cubicBezTo>
                  <a:cubicBezTo>
                    <a:pt x="64055" y="2301"/>
                    <a:pt x="64823" y="4986"/>
                    <a:pt x="65973" y="7288"/>
                  </a:cubicBezTo>
                  <a:cubicBezTo>
                    <a:pt x="44877" y="9205"/>
                    <a:pt x="23398" y="10740"/>
                    <a:pt x="2301" y="12658"/>
                  </a:cubicBezTo>
                  <a:cubicBezTo>
                    <a:pt x="1151" y="8438"/>
                    <a:pt x="767" y="4219"/>
                    <a:pt x="0" y="0"/>
                  </a:cubicBezTo>
                  <a:close/>
                </a:path>
              </a:pathLst>
            </a:custGeom>
            <a:grpFill/>
            <a:ln w="38333" cap="flat">
              <a:noFill/>
              <a:prstDash val="solid"/>
              <a:miter/>
            </a:ln>
          </p:spPr>
          <p:txBody>
            <a:bodyPr rtlCol="0" anchor="ctr"/>
            <a:lstStyle/>
            <a:p>
              <a:endParaRPr lang="en-US"/>
            </a:p>
          </p:txBody>
        </p:sp>
        <p:sp>
          <p:nvSpPr>
            <p:cNvPr id="76852" name="Freeform: Shape 76851">
              <a:extLst>
                <a:ext uri="{FF2B5EF4-FFF2-40B4-BE49-F238E27FC236}">
                  <a16:creationId xmlns:a16="http://schemas.microsoft.com/office/drawing/2014/main" id="{0E34566E-5C84-47F9-8350-3F1C425EE2A4}"/>
                </a:ext>
              </a:extLst>
            </p:cNvPr>
            <p:cNvSpPr/>
            <p:nvPr/>
          </p:nvSpPr>
          <p:spPr>
            <a:xfrm>
              <a:off x="713753" y="6776598"/>
              <a:ext cx="19178" cy="29534"/>
            </a:xfrm>
            <a:custGeom>
              <a:avLst/>
              <a:gdLst>
                <a:gd name="connsiteX0" fmla="*/ 0 w 19178"/>
                <a:gd name="connsiteY0" fmla="*/ 29535 h 29534"/>
                <a:gd name="connsiteX1" fmla="*/ 0 w 19178"/>
                <a:gd name="connsiteY1" fmla="*/ 0 h 29534"/>
                <a:gd name="connsiteX2" fmla="*/ 19178 w 19178"/>
                <a:gd name="connsiteY2" fmla="*/ 0 h 29534"/>
                <a:gd name="connsiteX3" fmla="*/ 19178 w 19178"/>
                <a:gd name="connsiteY3" fmla="*/ 29535 h 29534"/>
                <a:gd name="connsiteX4" fmla="*/ 0 w 19178"/>
                <a:gd name="connsiteY4" fmla="*/ 29535 h 29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78" h="29534">
                  <a:moveTo>
                    <a:pt x="0" y="29535"/>
                  </a:moveTo>
                  <a:cubicBezTo>
                    <a:pt x="0" y="19562"/>
                    <a:pt x="0" y="9973"/>
                    <a:pt x="0" y="0"/>
                  </a:cubicBezTo>
                  <a:cubicBezTo>
                    <a:pt x="6521" y="0"/>
                    <a:pt x="12658" y="0"/>
                    <a:pt x="19178" y="0"/>
                  </a:cubicBezTo>
                  <a:cubicBezTo>
                    <a:pt x="19178" y="9973"/>
                    <a:pt x="19178" y="19562"/>
                    <a:pt x="19178" y="29535"/>
                  </a:cubicBezTo>
                  <a:cubicBezTo>
                    <a:pt x="12658" y="29535"/>
                    <a:pt x="6137" y="29535"/>
                    <a:pt x="0" y="29535"/>
                  </a:cubicBezTo>
                  <a:close/>
                </a:path>
              </a:pathLst>
            </a:custGeom>
            <a:grpFill/>
            <a:ln w="38333" cap="flat">
              <a:noFill/>
              <a:prstDash val="solid"/>
              <a:miter/>
            </a:ln>
          </p:spPr>
          <p:txBody>
            <a:bodyPr rtlCol="0" anchor="ctr"/>
            <a:lstStyle/>
            <a:p>
              <a:endParaRPr lang="en-US"/>
            </a:p>
          </p:txBody>
        </p:sp>
        <p:sp>
          <p:nvSpPr>
            <p:cNvPr id="76853" name="Freeform: Shape 76852">
              <a:extLst>
                <a:ext uri="{FF2B5EF4-FFF2-40B4-BE49-F238E27FC236}">
                  <a16:creationId xmlns:a16="http://schemas.microsoft.com/office/drawing/2014/main" id="{85D0BC9E-7900-4869-B4D8-16823738715C}"/>
                </a:ext>
              </a:extLst>
            </p:cNvPr>
            <p:cNvSpPr/>
            <p:nvPr/>
          </p:nvSpPr>
          <p:spPr>
            <a:xfrm>
              <a:off x="12478863" y="9839753"/>
              <a:ext cx="32603" cy="25698"/>
            </a:xfrm>
            <a:custGeom>
              <a:avLst/>
              <a:gdLst>
                <a:gd name="connsiteX0" fmla="*/ 0 w 32603"/>
                <a:gd name="connsiteY0" fmla="*/ 25699 h 25698"/>
                <a:gd name="connsiteX1" fmla="*/ 0 w 32603"/>
                <a:gd name="connsiteY1" fmla="*/ 1151 h 25698"/>
                <a:gd name="connsiteX2" fmla="*/ 18794 w 32603"/>
                <a:gd name="connsiteY2" fmla="*/ 0 h 25698"/>
                <a:gd name="connsiteX3" fmla="*/ 32603 w 32603"/>
                <a:gd name="connsiteY3" fmla="*/ 24548 h 25698"/>
                <a:gd name="connsiteX4" fmla="*/ 0 w 32603"/>
                <a:gd name="connsiteY4" fmla="*/ 25699 h 25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03" h="25698">
                  <a:moveTo>
                    <a:pt x="0" y="25699"/>
                  </a:moveTo>
                  <a:cubicBezTo>
                    <a:pt x="0" y="17644"/>
                    <a:pt x="0" y="9205"/>
                    <a:pt x="0" y="1151"/>
                  </a:cubicBezTo>
                  <a:cubicBezTo>
                    <a:pt x="6137" y="767"/>
                    <a:pt x="12657" y="384"/>
                    <a:pt x="18794" y="0"/>
                  </a:cubicBezTo>
                  <a:cubicBezTo>
                    <a:pt x="23397" y="8055"/>
                    <a:pt x="28000" y="16493"/>
                    <a:pt x="32603" y="24548"/>
                  </a:cubicBezTo>
                  <a:cubicBezTo>
                    <a:pt x="21864" y="24932"/>
                    <a:pt x="10740" y="25315"/>
                    <a:pt x="0" y="25699"/>
                  </a:cubicBezTo>
                  <a:close/>
                </a:path>
              </a:pathLst>
            </a:custGeom>
            <a:grpFill/>
            <a:ln w="38333" cap="flat">
              <a:noFill/>
              <a:prstDash val="solid"/>
              <a:miter/>
            </a:ln>
          </p:spPr>
          <p:txBody>
            <a:bodyPr rtlCol="0" anchor="ctr"/>
            <a:lstStyle/>
            <a:p>
              <a:endParaRPr lang="en-US"/>
            </a:p>
          </p:txBody>
        </p:sp>
        <p:sp>
          <p:nvSpPr>
            <p:cNvPr id="76854" name="Freeform: Shape 76853">
              <a:extLst>
                <a:ext uri="{FF2B5EF4-FFF2-40B4-BE49-F238E27FC236}">
                  <a16:creationId xmlns:a16="http://schemas.microsoft.com/office/drawing/2014/main" id="{96418D96-EEDD-4E03-98DD-57FE5279C59A}"/>
                </a:ext>
              </a:extLst>
            </p:cNvPr>
            <p:cNvSpPr/>
            <p:nvPr/>
          </p:nvSpPr>
          <p:spPr>
            <a:xfrm>
              <a:off x="12593549" y="9795643"/>
              <a:ext cx="32987" cy="25699"/>
            </a:xfrm>
            <a:custGeom>
              <a:avLst/>
              <a:gdLst>
                <a:gd name="connsiteX0" fmla="*/ 0 w 32987"/>
                <a:gd name="connsiteY0" fmla="*/ 25699 h 25699"/>
                <a:gd name="connsiteX1" fmla="*/ 0 w 32987"/>
                <a:gd name="connsiteY1" fmla="*/ 1151 h 25699"/>
                <a:gd name="connsiteX2" fmla="*/ 18028 w 32987"/>
                <a:gd name="connsiteY2" fmla="*/ 0 h 25699"/>
                <a:gd name="connsiteX3" fmla="*/ 32987 w 32987"/>
                <a:gd name="connsiteY3" fmla="*/ 24165 h 25699"/>
                <a:gd name="connsiteX4" fmla="*/ 0 w 32987"/>
                <a:gd name="connsiteY4" fmla="*/ 25699 h 256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87" h="25699">
                  <a:moveTo>
                    <a:pt x="0" y="25699"/>
                  </a:moveTo>
                  <a:cubicBezTo>
                    <a:pt x="0" y="17644"/>
                    <a:pt x="0" y="9206"/>
                    <a:pt x="0" y="1151"/>
                  </a:cubicBezTo>
                  <a:cubicBezTo>
                    <a:pt x="6137" y="767"/>
                    <a:pt x="12274" y="384"/>
                    <a:pt x="18028" y="0"/>
                  </a:cubicBezTo>
                  <a:cubicBezTo>
                    <a:pt x="23014" y="8055"/>
                    <a:pt x="28001" y="16110"/>
                    <a:pt x="32987" y="24165"/>
                  </a:cubicBezTo>
                  <a:cubicBezTo>
                    <a:pt x="21864" y="24932"/>
                    <a:pt x="10740" y="25315"/>
                    <a:pt x="0" y="25699"/>
                  </a:cubicBezTo>
                  <a:close/>
                </a:path>
              </a:pathLst>
            </a:custGeom>
            <a:grpFill/>
            <a:ln w="38333" cap="flat">
              <a:noFill/>
              <a:prstDash val="solid"/>
              <a:miter/>
            </a:ln>
          </p:spPr>
          <p:txBody>
            <a:bodyPr rtlCol="0" anchor="ctr"/>
            <a:lstStyle/>
            <a:p>
              <a:endParaRPr lang="en-US"/>
            </a:p>
          </p:txBody>
        </p:sp>
        <p:sp>
          <p:nvSpPr>
            <p:cNvPr id="76855" name="Freeform: Shape 76854">
              <a:extLst>
                <a:ext uri="{FF2B5EF4-FFF2-40B4-BE49-F238E27FC236}">
                  <a16:creationId xmlns:a16="http://schemas.microsoft.com/office/drawing/2014/main" id="{53A3668B-CF2B-4468-B112-AFF85BA209FC}"/>
                </a:ext>
              </a:extLst>
            </p:cNvPr>
            <p:cNvSpPr/>
            <p:nvPr/>
          </p:nvSpPr>
          <p:spPr>
            <a:xfrm>
              <a:off x="9453681" y="6717529"/>
              <a:ext cx="38356" cy="28000"/>
            </a:xfrm>
            <a:custGeom>
              <a:avLst/>
              <a:gdLst>
                <a:gd name="connsiteX0" fmla="*/ 0 w 38356"/>
                <a:gd name="connsiteY0" fmla="*/ 0 h 28000"/>
                <a:gd name="connsiteX1" fmla="*/ 38357 w 38356"/>
                <a:gd name="connsiteY1" fmla="*/ 0 h 28000"/>
                <a:gd name="connsiteX2" fmla="*/ 38357 w 38356"/>
                <a:gd name="connsiteY2" fmla="*/ 26850 h 28000"/>
                <a:gd name="connsiteX3" fmla="*/ 13041 w 38356"/>
                <a:gd name="connsiteY3" fmla="*/ 28000 h 28000"/>
                <a:gd name="connsiteX4" fmla="*/ 0 w 38356"/>
                <a:gd name="connsiteY4" fmla="*/ 0 h 2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56" h="28000">
                  <a:moveTo>
                    <a:pt x="0" y="0"/>
                  </a:moveTo>
                  <a:cubicBezTo>
                    <a:pt x="12657" y="0"/>
                    <a:pt x="25314" y="0"/>
                    <a:pt x="38357" y="0"/>
                  </a:cubicBezTo>
                  <a:cubicBezTo>
                    <a:pt x="38357" y="8822"/>
                    <a:pt x="38357" y="18028"/>
                    <a:pt x="38357" y="26850"/>
                  </a:cubicBezTo>
                  <a:cubicBezTo>
                    <a:pt x="29918" y="27233"/>
                    <a:pt x="21480" y="27617"/>
                    <a:pt x="13041" y="28000"/>
                  </a:cubicBezTo>
                  <a:cubicBezTo>
                    <a:pt x="8821" y="18795"/>
                    <a:pt x="4603" y="9206"/>
                    <a:pt x="0" y="0"/>
                  </a:cubicBezTo>
                  <a:close/>
                </a:path>
              </a:pathLst>
            </a:custGeom>
            <a:grpFill/>
            <a:ln w="38333" cap="flat">
              <a:noFill/>
              <a:prstDash val="solid"/>
              <a:miter/>
            </a:ln>
          </p:spPr>
          <p:txBody>
            <a:bodyPr rtlCol="0" anchor="ctr"/>
            <a:lstStyle/>
            <a:p>
              <a:endParaRPr lang="en-US"/>
            </a:p>
          </p:txBody>
        </p:sp>
        <p:sp>
          <p:nvSpPr>
            <p:cNvPr id="76856" name="Freeform: Shape 76855">
              <a:extLst>
                <a:ext uri="{FF2B5EF4-FFF2-40B4-BE49-F238E27FC236}">
                  <a16:creationId xmlns:a16="http://schemas.microsoft.com/office/drawing/2014/main" id="{C252C229-F4AA-4891-AFF4-86AEC2AE12A9}"/>
                </a:ext>
              </a:extLst>
            </p:cNvPr>
            <p:cNvSpPr/>
            <p:nvPr/>
          </p:nvSpPr>
          <p:spPr>
            <a:xfrm>
              <a:off x="9307925" y="6734789"/>
              <a:ext cx="65973" cy="12657"/>
            </a:xfrm>
            <a:custGeom>
              <a:avLst/>
              <a:gdLst>
                <a:gd name="connsiteX0" fmla="*/ 0 w 65973"/>
                <a:gd name="connsiteY0" fmla="*/ 0 h 12657"/>
                <a:gd name="connsiteX1" fmla="*/ 63288 w 65973"/>
                <a:gd name="connsiteY1" fmla="*/ 0 h 12657"/>
                <a:gd name="connsiteX2" fmla="*/ 65973 w 65973"/>
                <a:gd name="connsiteY2" fmla="*/ 7288 h 12657"/>
                <a:gd name="connsiteX3" fmla="*/ 2301 w 65973"/>
                <a:gd name="connsiteY3" fmla="*/ 12658 h 12657"/>
                <a:gd name="connsiteX4" fmla="*/ 0 w 65973"/>
                <a:gd name="connsiteY4" fmla="*/ 0 h 126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73" h="12657">
                  <a:moveTo>
                    <a:pt x="0" y="0"/>
                  </a:moveTo>
                  <a:cubicBezTo>
                    <a:pt x="21097" y="0"/>
                    <a:pt x="42192" y="0"/>
                    <a:pt x="63288" y="0"/>
                  </a:cubicBezTo>
                  <a:cubicBezTo>
                    <a:pt x="64056" y="2301"/>
                    <a:pt x="64823" y="4986"/>
                    <a:pt x="65973" y="7288"/>
                  </a:cubicBezTo>
                  <a:cubicBezTo>
                    <a:pt x="44878" y="9206"/>
                    <a:pt x="23398" y="10740"/>
                    <a:pt x="2301" y="12658"/>
                  </a:cubicBezTo>
                  <a:cubicBezTo>
                    <a:pt x="1535" y="8438"/>
                    <a:pt x="768" y="4219"/>
                    <a:pt x="0" y="0"/>
                  </a:cubicBezTo>
                  <a:close/>
                </a:path>
              </a:pathLst>
            </a:custGeom>
            <a:grpFill/>
            <a:ln w="38333" cap="flat">
              <a:noFill/>
              <a:prstDash val="solid"/>
              <a:miter/>
            </a:ln>
          </p:spPr>
          <p:txBody>
            <a:bodyPr rtlCol="0" anchor="ctr"/>
            <a:lstStyle/>
            <a:p>
              <a:endParaRPr lang="en-US"/>
            </a:p>
          </p:txBody>
        </p:sp>
        <p:sp>
          <p:nvSpPr>
            <p:cNvPr id="76857" name="Freeform: Shape 76856">
              <a:extLst>
                <a:ext uri="{FF2B5EF4-FFF2-40B4-BE49-F238E27FC236}">
                  <a16:creationId xmlns:a16="http://schemas.microsoft.com/office/drawing/2014/main" id="{3961C2B3-3708-4686-BCD1-D22B611106E6}"/>
                </a:ext>
              </a:extLst>
            </p:cNvPr>
            <p:cNvSpPr/>
            <p:nvPr/>
          </p:nvSpPr>
          <p:spPr>
            <a:xfrm>
              <a:off x="-327243" y="8522205"/>
              <a:ext cx="92439" cy="16876"/>
            </a:xfrm>
            <a:custGeom>
              <a:avLst/>
              <a:gdLst>
                <a:gd name="connsiteX0" fmla="*/ 92439 w 92439"/>
                <a:gd name="connsiteY0" fmla="*/ 16877 h 16876"/>
                <a:gd name="connsiteX1" fmla="*/ 0 w 92439"/>
                <a:gd name="connsiteY1" fmla="*/ 6521 h 16876"/>
                <a:gd name="connsiteX2" fmla="*/ 53699 w 92439"/>
                <a:gd name="connsiteY2" fmla="*/ 0 h 16876"/>
                <a:gd name="connsiteX3" fmla="*/ 92439 w 92439"/>
                <a:gd name="connsiteY3" fmla="*/ 16877 h 16876"/>
              </a:gdLst>
              <a:ahLst/>
              <a:cxnLst>
                <a:cxn ang="0">
                  <a:pos x="connsiteX0" y="connsiteY0"/>
                </a:cxn>
                <a:cxn ang="0">
                  <a:pos x="connsiteX1" y="connsiteY1"/>
                </a:cxn>
                <a:cxn ang="0">
                  <a:pos x="connsiteX2" y="connsiteY2"/>
                </a:cxn>
                <a:cxn ang="0">
                  <a:pos x="connsiteX3" y="connsiteY3"/>
                </a:cxn>
              </a:cxnLst>
              <a:rect l="l" t="t" r="r" b="b"/>
              <a:pathLst>
                <a:path w="92439" h="16876">
                  <a:moveTo>
                    <a:pt x="92439" y="16877"/>
                  </a:moveTo>
                  <a:cubicBezTo>
                    <a:pt x="46028" y="11891"/>
                    <a:pt x="23014" y="9205"/>
                    <a:pt x="0" y="6521"/>
                  </a:cubicBezTo>
                  <a:cubicBezTo>
                    <a:pt x="17644" y="4219"/>
                    <a:pt x="35288" y="1151"/>
                    <a:pt x="53699" y="0"/>
                  </a:cubicBezTo>
                  <a:cubicBezTo>
                    <a:pt x="58686" y="0"/>
                    <a:pt x="66357" y="5754"/>
                    <a:pt x="92439" y="16877"/>
                  </a:cubicBezTo>
                  <a:close/>
                </a:path>
              </a:pathLst>
            </a:custGeom>
            <a:grpFill/>
            <a:ln w="38333" cap="flat">
              <a:noFill/>
              <a:prstDash val="solid"/>
              <a:miter/>
            </a:ln>
          </p:spPr>
          <p:txBody>
            <a:bodyPr rtlCol="0" anchor="ctr"/>
            <a:lstStyle/>
            <a:p>
              <a:endParaRPr lang="en-US"/>
            </a:p>
          </p:txBody>
        </p:sp>
        <p:sp>
          <p:nvSpPr>
            <p:cNvPr id="76858" name="Freeform: Shape 76857">
              <a:extLst>
                <a:ext uri="{FF2B5EF4-FFF2-40B4-BE49-F238E27FC236}">
                  <a16:creationId xmlns:a16="http://schemas.microsoft.com/office/drawing/2014/main" id="{47A251B3-7EC2-4A2C-946C-8D80D1005581}"/>
                </a:ext>
              </a:extLst>
            </p:cNvPr>
            <p:cNvSpPr/>
            <p:nvPr/>
          </p:nvSpPr>
          <p:spPr>
            <a:xfrm>
              <a:off x="13049609" y="8491903"/>
              <a:ext cx="66356" cy="12657"/>
            </a:xfrm>
            <a:custGeom>
              <a:avLst/>
              <a:gdLst>
                <a:gd name="connsiteX0" fmla="*/ 66356 w 66356"/>
                <a:gd name="connsiteY0" fmla="*/ 12658 h 12657"/>
                <a:gd name="connsiteX1" fmla="*/ 3068 w 66356"/>
                <a:gd name="connsiteY1" fmla="*/ 12658 h 12657"/>
                <a:gd name="connsiteX2" fmla="*/ 0 w 66356"/>
                <a:gd name="connsiteY2" fmla="*/ 5754 h 12657"/>
                <a:gd name="connsiteX3" fmla="*/ 62520 w 66356"/>
                <a:gd name="connsiteY3" fmla="*/ 0 h 12657"/>
                <a:gd name="connsiteX4" fmla="*/ 66356 w 66356"/>
                <a:gd name="connsiteY4" fmla="*/ 12658 h 126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356" h="12657">
                  <a:moveTo>
                    <a:pt x="66356" y="12658"/>
                  </a:moveTo>
                  <a:cubicBezTo>
                    <a:pt x="45260" y="12658"/>
                    <a:pt x="24164" y="12658"/>
                    <a:pt x="3068" y="12658"/>
                  </a:cubicBezTo>
                  <a:cubicBezTo>
                    <a:pt x="1917" y="10356"/>
                    <a:pt x="1151" y="8055"/>
                    <a:pt x="0" y="5754"/>
                  </a:cubicBezTo>
                  <a:cubicBezTo>
                    <a:pt x="20712" y="3836"/>
                    <a:pt x="41809" y="1918"/>
                    <a:pt x="62520" y="0"/>
                  </a:cubicBezTo>
                  <a:cubicBezTo>
                    <a:pt x="63671" y="4219"/>
                    <a:pt x="64823" y="8438"/>
                    <a:pt x="66356" y="12658"/>
                  </a:cubicBezTo>
                  <a:close/>
                </a:path>
              </a:pathLst>
            </a:custGeom>
            <a:grpFill/>
            <a:ln w="38333" cap="flat">
              <a:noFill/>
              <a:prstDash val="solid"/>
              <a:miter/>
            </a:ln>
          </p:spPr>
          <p:txBody>
            <a:bodyPr rtlCol="0" anchor="ctr"/>
            <a:lstStyle/>
            <a:p>
              <a:endParaRPr lang="en-US"/>
            </a:p>
          </p:txBody>
        </p:sp>
        <p:sp>
          <p:nvSpPr>
            <p:cNvPr id="76859" name="Freeform: Shape 76858">
              <a:extLst>
                <a:ext uri="{FF2B5EF4-FFF2-40B4-BE49-F238E27FC236}">
                  <a16:creationId xmlns:a16="http://schemas.microsoft.com/office/drawing/2014/main" id="{1AB7288D-57CA-4962-BB84-1A2F9AF117A1}"/>
                </a:ext>
              </a:extLst>
            </p:cNvPr>
            <p:cNvSpPr/>
            <p:nvPr/>
          </p:nvSpPr>
          <p:spPr>
            <a:xfrm>
              <a:off x="282626" y="9367584"/>
              <a:ext cx="32986" cy="25698"/>
            </a:xfrm>
            <a:custGeom>
              <a:avLst/>
              <a:gdLst>
                <a:gd name="connsiteX0" fmla="*/ 32987 w 32986"/>
                <a:gd name="connsiteY0" fmla="*/ 0 h 25698"/>
                <a:gd name="connsiteX1" fmla="*/ 32987 w 32986"/>
                <a:gd name="connsiteY1" fmla="*/ 24548 h 25698"/>
                <a:gd name="connsiteX2" fmla="*/ 14959 w 32986"/>
                <a:gd name="connsiteY2" fmla="*/ 25699 h 25698"/>
                <a:gd name="connsiteX3" fmla="*/ 0 w 32986"/>
                <a:gd name="connsiteY3" fmla="*/ 1534 h 25698"/>
                <a:gd name="connsiteX4" fmla="*/ 32987 w 32986"/>
                <a:gd name="connsiteY4" fmla="*/ 0 h 25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86" h="25698">
                  <a:moveTo>
                    <a:pt x="32987" y="0"/>
                  </a:moveTo>
                  <a:cubicBezTo>
                    <a:pt x="32987" y="8055"/>
                    <a:pt x="32987" y="16493"/>
                    <a:pt x="32987" y="24548"/>
                  </a:cubicBezTo>
                  <a:cubicBezTo>
                    <a:pt x="26850" y="24932"/>
                    <a:pt x="20713" y="25315"/>
                    <a:pt x="14959" y="25699"/>
                  </a:cubicBezTo>
                  <a:cubicBezTo>
                    <a:pt x="9973" y="17644"/>
                    <a:pt x="4986" y="9589"/>
                    <a:pt x="0" y="1534"/>
                  </a:cubicBezTo>
                  <a:cubicBezTo>
                    <a:pt x="10740" y="1151"/>
                    <a:pt x="21863" y="384"/>
                    <a:pt x="32987" y="0"/>
                  </a:cubicBezTo>
                  <a:close/>
                </a:path>
              </a:pathLst>
            </a:custGeom>
            <a:grpFill/>
            <a:ln w="38333" cap="flat">
              <a:noFill/>
              <a:prstDash val="solid"/>
              <a:miter/>
            </a:ln>
          </p:spPr>
          <p:txBody>
            <a:bodyPr rtlCol="0" anchor="ctr"/>
            <a:lstStyle/>
            <a:p>
              <a:endParaRPr lang="en-US"/>
            </a:p>
          </p:txBody>
        </p:sp>
        <p:sp>
          <p:nvSpPr>
            <p:cNvPr id="76860" name="Freeform: Shape 76859">
              <a:extLst>
                <a:ext uri="{FF2B5EF4-FFF2-40B4-BE49-F238E27FC236}">
                  <a16:creationId xmlns:a16="http://schemas.microsoft.com/office/drawing/2014/main" id="{BE46D002-C063-40E4-A9E6-4F1C019E6C61}"/>
                </a:ext>
              </a:extLst>
            </p:cNvPr>
            <p:cNvSpPr/>
            <p:nvPr/>
          </p:nvSpPr>
          <p:spPr>
            <a:xfrm>
              <a:off x="114624" y="9377557"/>
              <a:ext cx="92439" cy="16876"/>
            </a:xfrm>
            <a:custGeom>
              <a:avLst/>
              <a:gdLst>
                <a:gd name="connsiteX0" fmla="*/ 0 w 92439"/>
                <a:gd name="connsiteY0" fmla="*/ 0 h 16876"/>
                <a:gd name="connsiteX1" fmla="*/ 92439 w 92439"/>
                <a:gd name="connsiteY1" fmla="*/ 10356 h 16876"/>
                <a:gd name="connsiteX2" fmla="*/ 38740 w 92439"/>
                <a:gd name="connsiteY2" fmla="*/ 16877 h 16876"/>
                <a:gd name="connsiteX3" fmla="*/ 0 w 92439"/>
                <a:gd name="connsiteY3" fmla="*/ 0 h 16876"/>
              </a:gdLst>
              <a:ahLst/>
              <a:cxnLst>
                <a:cxn ang="0">
                  <a:pos x="connsiteX0" y="connsiteY0"/>
                </a:cxn>
                <a:cxn ang="0">
                  <a:pos x="connsiteX1" y="connsiteY1"/>
                </a:cxn>
                <a:cxn ang="0">
                  <a:pos x="connsiteX2" y="connsiteY2"/>
                </a:cxn>
                <a:cxn ang="0">
                  <a:pos x="connsiteX3" y="connsiteY3"/>
                </a:cxn>
              </a:cxnLst>
              <a:rect l="l" t="t" r="r" b="b"/>
              <a:pathLst>
                <a:path w="92439" h="16876">
                  <a:moveTo>
                    <a:pt x="0" y="0"/>
                  </a:moveTo>
                  <a:cubicBezTo>
                    <a:pt x="46411" y="4986"/>
                    <a:pt x="69425" y="7671"/>
                    <a:pt x="92439" y="10356"/>
                  </a:cubicBezTo>
                  <a:cubicBezTo>
                    <a:pt x="74795" y="12657"/>
                    <a:pt x="57151" y="15726"/>
                    <a:pt x="38740" y="16877"/>
                  </a:cubicBezTo>
                  <a:cubicBezTo>
                    <a:pt x="33754" y="16877"/>
                    <a:pt x="26082" y="11507"/>
                    <a:pt x="0" y="0"/>
                  </a:cubicBezTo>
                  <a:close/>
                </a:path>
              </a:pathLst>
            </a:custGeom>
            <a:grpFill/>
            <a:ln w="38333" cap="flat">
              <a:noFill/>
              <a:prstDash val="solid"/>
              <a:miter/>
            </a:ln>
          </p:spPr>
          <p:txBody>
            <a:bodyPr rtlCol="0" anchor="ctr"/>
            <a:lstStyle/>
            <a:p>
              <a:endParaRPr lang="en-US"/>
            </a:p>
          </p:txBody>
        </p:sp>
        <p:sp>
          <p:nvSpPr>
            <p:cNvPr id="76861" name="Freeform: Shape 76860">
              <a:extLst>
                <a:ext uri="{FF2B5EF4-FFF2-40B4-BE49-F238E27FC236}">
                  <a16:creationId xmlns:a16="http://schemas.microsoft.com/office/drawing/2014/main" id="{2A57EFD4-AE19-4E89-8CAD-779B7560F3F2}"/>
                </a:ext>
              </a:extLst>
            </p:cNvPr>
            <p:cNvSpPr/>
            <p:nvPr/>
          </p:nvSpPr>
          <p:spPr>
            <a:xfrm>
              <a:off x="-588835" y="9234487"/>
              <a:ext cx="66356" cy="12657"/>
            </a:xfrm>
            <a:custGeom>
              <a:avLst/>
              <a:gdLst>
                <a:gd name="connsiteX0" fmla="*/ 0 w 66356"/>
                <a:gd name="connsiteY0" fmla="*/ 0 h 12657"/>
                <a:gd name="connsiteX1" fmla="*/ 63288 w 66356"/>
                <a:gd name="connsiteY1" fmla="*/ 0 h 12657"/>
                <a:gd name="connsiteX2" fmla="*/ 66357 w 66356"/>
                <a:gd name="connsiteY2" fmla="*/ 6904 h 12657"/>
                <a:gd name="connsiteX3" fmla="*/ 4219 w 66356"/>
                <a:gd name="connsiteY3" fmla="*/ 12658 h 12657"/>
                <a:gd name="connsiteX4" fmla="*/ 0 w 66356"/>
                <a:gd name="connsiteY4" fmla="*/ 0 h 126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356" h="12657">
                  <a:moveTo>
                    <a:pt x="0" y="0"/>
                  </a:moveTo>
                  <a:cubicBezTo>
                    <a:pt x="21096" y="0"/>
                    <a:pt x="42192" y="0"/>
                    <a:pt x="63288" y="0"/>
                  </a:cubicBezTo>
                  <a:cubicBezTo>
                    <a:pt x="64439" y="2301"/>
                    <a:pt x="65206" y="4603"/>
                    <a:pt x="66357" y="6904"/>
                  </a:cubicBezTo>
                  <a:cubicBezTo>
                    <a:pt x="45644" y="8822"/>
                    <a:pt x="24932" y="10740"/>
                    <a:pt x="4219" y="12658"/>
                  </a:cubicBezTo>
                  <a:cubicBezTo>
                    <a:pt x="2685" y="8438"/>
                    <a:pt x="1151" y="4219"/>
                    <a:pt x="0" y="0"/>
                  </a:cubicBezTo>
                  <a:close/>
                </a:path>
              </a:pathLst>
            </a:custGeom>
            <a:grpFill/>
            <a:ln w="38333" cap="flat">
              <a:noFill/>
              <a:prstDash val="solid"/>
              <a:miter/>
            </a:ln>
          </p:spPr>
          <p:txBody>
            <a:bodyPr rtlCol="0" anchor="ctr"/>
            <a:lstStyle/>
            <a:p>
              <a:endParaRPr lang="en-US"/>
            </a:p>
          </p:txBody>
        </p:sp>
        <p:sp>
          <p:nvSpPr>
            <p:cNvPr id="76862" name="Freeform: Shape 76861">
              <a:extLst>
                <a:ext uri="{FF2B5EF4-FFF2-40B4-BE49-F238E27FC236}">
                  <a16:creationId xmlns:a16="http://schemas.microsoft.com/office/drawing/2014/main" id="{171538FC-A1EC-465D-83D6-AC446F522D0F}"/>
                </a:ext>
              </a:extLst>
            </p:cNvPr>
            <p:cNvSpPr/>
            <p:nvPr/>
          </p:nvSpPr>
          <p:spPr>
            <a:xfrm>
              <a:off x="12203846" y="7385700"/>
              <a:ext cx="32603" cy="25698"/>
            </a:xfrm>
            <a:custGeom>
              <a:avLst/>
              <a:gdLst>
                <a:gd name="connsiteX0" fmla="*/ 32603 w 32603"/>
                <a:gd name="connsiteY0" fmla="*/ 0 h 25698"/>
                <a:gd name="connsiteX1" fmla="*/ 32603 w 32603"/>
                <a:gd name="connsiteY1" fmla="*/ 24548 h 25698"/>
                <a:gd name="connsiteX2" fmla="*/ 13809 w 32603"/>
                <a:gd name="connsiteY2" fmla="*/ 25699 h 25698"/>
                <a:gd name="connsiteX3" fmla="*/ 0 w 32603"/>
                <a:gd name="connsiteY3" fmla="*/ 1151 h 25698"/>
                <a:gd name="connsiteX4" fmla="*/ 32603 w 32603"/>
                <a:gd name="connsiteY4" fmla="*/ 0 h 25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03" h="25698">
                  <a:moveTo>
                    <a:pt x="32603" y="0"/>
                  </a:moveTo>
                  <a:cubicBezTo>
                    <a:pt x="32603" y="8055"/>
                    <a:pt x="32603" y="16493"/>
                    <a:pt x="32603" y="24548"/>
                  </a:cubicBezTo>
                  <a:cubicBezTo>
                    <a:pt x="26466" y="24932"/>
                    <a:pt x="19946" y="25315"/>
                    <a:pt x="13809" y="25699"/>
                  </a:cubicBezTo>
                  <a:cubicBezTo>
                    <a:pt x="9206" y="17644"/>
                    <a:pt x="4603" y="9206"/>
                    <a:pt x="0" y="1151"/>
                  </a:cubicBezTo>
                  <a:cubicBezTo>
                    <a:pt x="10740" y="767"/>
                    <a:pt x="21864" y="384"/>
                    <a:pt x="32603" y="0"/>
                  </a:cubicBezTo>
                  <a:close/>
                </a:path>
              </a:pathLst>
            </a:custGeom>
            <a:grpFill/>
            <a:ln w="38333" cap="flat">
              <a:noFill/>
              <a:prstDash val="solid"/>
              <a:miter/>
            </a:ln>
          </p:spPr>
          <p:txBody>
            <a:bodyPr rtlCol="0" anchor="ctr"/>
            <a:lstStyle/>
            <a:p>
              <a:endParaRPr lang="en-US"/>
            </a:p>
          </p:txBody>
        </p:sp>
        <p:sp>
          <p:nvSpPr>
            <p:cNvPr id="76863" name="Freeform: Shape 76862">
              <a:extLst>
                <a:ext uri="{FF2B5EF4-FFF2-40B4-BE49-F238E27FC236}">
                  <a16:creationId xmlns:a16="http://schemas.microsoft.com/office/drawing/2014/main" id="{1BEBF599-2A11-4A82-BF27-806082D0660B}"/>
                </a:ext>
              </a:extLst>
            </p:cNvPr>
            <p:cNvSpPr/>
            <p:nvPr/>
          </p:nvSpPr>
          <p:spPr>
            <a:xfrm>
              <a:off x="11300549" y="6732104"/>
              <a:ext cx="12657" cy="14959"/>
            </a:xfrm>
            <a:custGeom>
              <a:avLst/>
              <a:gdLst>
                <a:gd name="connsiteX0" fmla="*/ 12657 w 12657"/>
                <a:gd name="connsiteY0" fmla="*/ 0 h 14959"/>
                <a:gd name="connsiteX1" fmla="*/ 12657 w 12657"/>
                <a:gd name="connsiteY1" fmla="*/ 14959 h 14959"/>
                <a:gd name="connsiteX2" fmla="*/ 0 w 12657"/>
                <a:gd name="connsiteY2" fmla="*/ 14959 h 14959"/>
                <a:gd name="connsiteX3" fmla="*/ 0 w 12657"/>
                <a:gd name="connsiteY3" fmla="*/ 0 h 14959"/>
                <a:gd name="connsiteX4" fmla="*/ 12657 w 12657"/>
                <a:gd name="connsiteY4" fmla="*/ 0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7" h="14959">
                  <a:moveTo>
                    <a:pt x="12657" y="0"/>
                  </a:moveTo>
                  <a:cubicBezTo>
                    <a:pt x="12657" y="4986"/>
                    <a:pt x="12657" y="9973"/>
                    <a:pt x="12657" y="14959"/>
                  </a:cubicBezTo>
                  <a:cubicBezTo>
                    <a:pt x="8438" y="14959"/>
                    <a:pt x="4219" y="14959"/>
                    <a:pt x="0" y="14959"/>
                  </a:cubicBezTo>
                  <a:cubicBezTo>
                    <a:pt x="0" y="9973"/>
                    <a:pt x="0" y="4986"/>
                    <a:pt x="0" y="0"/>
                  </a:cubicBezTo>
                  <a:cubicBezTo>
                    <a:pt x="4219" y="0"/>
                    <a:pt x="8438" y="0"/>
                    <a:pt x="12657" y="0"/>
                  </a:cubicBezTo>
                  <a:close/>
                </a:path>
              </a:pathLst>
            </a:custGeom>
            <a:grpFill/>
            <a:ln w="38333" cap="flat">
              <a:noFill/>
              <a:prstDash val="solid"/>
              <a:miter/>
            </a:ln>
          </p:spPr>
          <p:txBody>
            <a:bodyPr rtlCol="0" anchor="ctr"/>
            <a:lstStyle/>
            <a:p>
              <a:endParaRPr lang="en-US"/>
            </a:p>
          </p:txBody>
        </p:sp>
        <p:sp>
          <p:nvSpPr>
            <p:cNvPr id="76864" name="Freeform: Shape 76863">
              <a:extLst>
                <a:ext uri="{FF2B5EF4-FFF2-40B4-BE49-F238E27FC236}">
                  <a16:creationId xmlns:a16="http://schemas.microsoft.com/office/drawing/2014/main" id="{E400CE7D-0BCD-4001-9365-71F74E516B3C}"/>
                </a:ext>
              </a:extLst>
            </p:cNvPr>
            <p:cNvSpPr/>
            <p:nvPr/>
          </p:nvSpPr>
          <p:spPr>
            <a:xfrm>
              <a:off x="8931648" y="6747063"/>
              <a:ext cx="12658" cy="14959"/>
            </a:xfrm>
            <a:custGeom>
              <a:avLst/>
              <a:gdLst>
                <a:gd name="connsiteX0" fmla="*/ 0 w 12658"/>
                <a:gd name="connsiteY0" fmla="*/ 14959 h 14959"/>
                <a:gd name="connsiteX1" fmla="*/ 0 w 12658"/>
                <a:gd name="connsiteY1" fmla="*/ 0 h 14959"/>
                <a:gd name="connsiteX2" fmla="*/ 12658 w 12658"/>
                <a:gd name="connsiteY2" fmla="*/ 0 h 14959"/>
                <a:gd name="connsiteX3" fmla="*/ 12658 w 12658"/>
                <a:gd name="connsiteY3" fmla="*/ 14959 h 14959"/>
                <a:gd name="connsiteX4" fmla="*/ 0 w 12658"/>
                <a:gd name="connsiteY4" fmla="*/ 14959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8" h="14959">
                  <a:moveTo>
                    <a:pt x="0" y="14959"/>
                  </a:moveTo>
                  <a:cubicBezTo>
                    <a:pt x="0" y="9973"/>
                    <a:pt x="0" y="4986"/>
                    <a:pt x="0" y="0"/>
                  </a:cubicBezTo>
                  <a:cubicBezTo>
                    <a:pt x="4220" y="0"/>
                    <a:pt x="8438" y="0"/>
                    <a:pt x="12658" y="0"/>
                  </a:cubicBezTo>
                  <a:cubicBezTo>
                    <a:pt x="12658" y="4986"/>
                    <a:pt x="12658" y="9973"/>
                    <a:pt x="12658" y="14959"/>
                  </a:cubicBezTo>
                  <a:cubicBezTo>
                    <a:pt x="8438" y="14959"/>
                    <a:pt x="4220" y="14959"/>
                    <a:pt x="0" y="14959"/>
                  </a:cubicBezTo>
                  <a:close/>
                </a:path>
              </a:pathLst>
            </a:custGeom>
            <a:grpFill/>
            <a:ln w="38333" cap="flat">
              <a:noFill/>
              <a:prstDash val="solid"/>
              <a:miter/>
            </a:ln>
          </p:spPr>
          <p:txBody>
            <a:bodyPr rtlCol="0" anchor="ctr"/>
            <a:lstStyle/>
            <a:p>
              <a:endParaRPr lang="en-US"/>
            </a:p>
          </p:txBody>
        </p:sp>
        <p:sp>
          <p:nvSpPr>
            <p:cNvPr id="76865" name="Freeform: Shape 76864">
              <a:extLst>
                <a:ext uri="{FF2B5EF4-FFF2-40B4-BE49-F238E27FC236}">
                  <a16:creationId xmlns:a16="http://schemas.microsoft.com/office/drawing/2014/main" id="{2EC4687F-4B40-4B5D-B91D-4E635BC18C1D}"/>
                </a:ext>
              </a:extLst>
            </p:cNvPr>
            <p:cNvSpPr/>
            <p:nvPr/>
          </p:nvSpPr>
          <p:spPr>
            <a:xfrm>
              <a:off x="12468506" y="7159780"/>
              <a:ext cx="38356" cy="14959"/>
            </a:xfrm>
            <a:custGeom>
              <a:avLst/>
              <a:gdLst>
                <a:gd name="connsiteX0" fmla="*/ 7288 w 38356"/>
                <a:gd name="connsiteY0" fmla="*/ 0 h 14959"/>
                <a:gd name="connsiteX1" fmla="*/ 38357 w 38356"/>
                <a:gd name="connsiteY1" fmla="*/ 10356 h 14959"/>
                <a:gd name="connsiteX2" fmla="*/ 26466 w 38356"/>
                <a:gd name="connsiteY2" fmla="*/ 14959 h 14959"/>
                <a:gd name="connsiteX3" fmla="*/ 0 w 38356"/>
                <a:gd name="connsiteY3" fmla="*/ 2685 h 14959"/>
                <a:gd name="connsiteX4" fmla="*/ 7288 w 38356"/>
                <a:gd name="connsiteY4" fmla="*/ 0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56" h="14959">
                  <a:moveTo>
                    <a:pt x="7288" y="0"/>
                  </a:moveTo>
                  <a:cubicBezTo>
                    <a:pt x="17645" y="3452"/>
                    <a:pt x="28001" y="6904"/>
                    <a:pt x="38357" y="10356"/>
                  </a:cubicBezTo>
                  <a:cubicBezTo>
                    <a:pt x="34522" y="11891"/>
                    <a:pt x="30302" y="13425"/>
                    <a:pt x="26466" y="14959"/>
                  </a:cubicBezTo>
                  <a:cubicBezTo>
                    <a:pt x="17645" y="10740"/>
                    <a:pt x="8822" y="6904"/>
                    <a:pt x="0" y="2685"/>
                  </a:cubicBezTo>
                  <a:cubicBezTo>
                    <a:pt x="2301" y="1918"/>
                    <a:pt x="4604" y="767"/>
                    <a:pt x="7288" y="0"/>
                  </a:cubicBezTo>
                  <a:close/>
                </a:path>
              </a:pathLst>
            </a:custGeom>
            <a:grpFill/>
            <a:ln w="38333" cap="flat">
              <a:noFill/>
              <a:prstDash val="solid"/>
              <a:miter/>
            </a:ln>
          </p:spPr>
          <p:txBody>
            <a:bodyPr rtlCol="0" anchor="ctr"/>
            <a:lstStyle/>
            <a:p>
              <a:endParaRPr lang="en-US"/>
            </a:p>
          </p:txBody>
        </p:sp>
        <p:sp>
          <p:nvSpPr>
            <p:cNvPr id="76866" name="Freeform: Shape 76865">
              <a:extLst>
                <a:ext uri="{FF2B5EF4-FFF2-40B4-BE49-F238E27FC236}">
                  <a16:creationId xmlns:a16="http://schemas.microsoft.com/office/drawing/2014/main" id="{FDF63E64-79AE-4216-B15D-59DAA8C801F7}"/>
                </a:ext>
              </a:extLst>
            </p:cNvPr>
            <p:cNvSpPr/>
            <p:nvPr/>
          </p:nvSpPr>
          <p:spPr>
            <a:xfrm>
              <a:off x="11832938" y="7409865"/>
              <a:ext cx="17644" cy="20712"/>
            </a:xfrm>
            <a:custGeom>
              <a:avLst/>
              <a:gdLst>
                <a:gd name="connsiteX0" fmla="*/ 17644 w 17644"/>
                <a:gd name="connsiteY0" fmla="*/ 10356 h 20712"/>
                <a:gd name="connsiteX1" fmla="*/ 8822 w 17644"/>
                <a:gd name="connsiteY1" fmla="*/ 20713 h 20712"/>
                <a:gd name="connsiteX2" fmla="*/ -1 w 17644"/>
                <a:gd name="connsiteY2" fmla="*/ 10356 h 20712"/>
                <a:gd name="connsiteX3" fmla="*/ 8822 w 17644"/>
                <a:gd name="connsiteY3" fmla="*/ 0 h 20712"/>
                <a:gd name="connsiteX4" fmla="*/ 17644 w 17644"/>
                <a:gd name="connsiteY4" fmla="*/ 10356 h 20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44" h="20712">
                  <a:moveTo>
                    <a:pt x="17644" y="10356"/>
                  </a:moveTo>
                  <a:cubicBezTo>
                    <a:pt x="17644" y="16076"/>
                    <a:pt x="13695" y="20713"/>
                    <a:pt x="8822" y="20713"/>
                  </a:cubicBezTo>
                  <a:cubicBezTo>
                    <a:pt x="3950" y="20713"/>
                    <a:pt x="-1" y="16076"/>
                    <a:pt x="-1" y="10356"/>
                  </a:cubicBezTo>
                  <a:cubicBezTo>
                    <a:pt x="-1" y="4637"/>
                    <a:pt x="3949" y="0"/>
                    <a:pt x="8822" y="0"/>
                  </a:cubicBezTo>
                  <a:cubicBezTo>
                    <a:pt x="13694" y="0"/>
                    <a:pt x="17644" y="4637"/>
                    <a:pt x="17644" y="10356"/>
                  </a:cubicBezTo>
                  <a:close/>
                </a:path>
              </a:pathLst>
            </a:custGeom>
            <a:grpFill/>
            <a:ln w="38333" cap="flat">
              <a:noFill/>
              <a:prstDash val="solid"/>
              <a:miter/>
            </a:ln>
          </p:spPr>
          <p:txBody>
            <a:bodyPr rtlCol="0" anchor="ctr"/>
            <a:lstStyle/>
            <a:p>
              <a:endParaRPr lang="en-US"/>
            </a:p>
          </p:txBody>
        </p:sp>
        <p:sp>
          <p:nvSpPr>
            <p:cNvPr id="76867" name="Freeform: Shape 76866">
              <a:extLst>
                <a:ext uri="{FF2B5EF4-FFF2-40B4-BE49-F238E27FC236}">
                  <a16:creationId xmlns:a16="http://schemas.microsoft.com/office/drawing/2014/main" id="{E16BF1FA-C4B3-4507-999B-20722A1FE4F0}"/>
                </a:ext>
              </a:extLst>
            </p:cNvPr>
            <p:cNvSpPr/>
            <p:nvPr/>
          </p:nvSpPr>
          <p:spPr>
            <a:xfrm>
              <a:off x="6601103" y="6599007"/>
              <a:ext cx="12657" cy="14959"/>
            </a:xfrm>
            <a:custGeom>
              <a:avLst/>
              <a:gdLst>
                <a:gd name="connsiteX0" fmla="*/ 12658 w 12657"/>
                <a:gd name="connsiteY0" fmla="*/ 0 h 14959"/>
                <a:gd name="connsiteX1" fmla="*/ 12658 w 12657"/>
                <a:gd name="connsiteY1" fmla="*/ 14959 h 14959"/>
                <a:gd name="connsiteX2" fmla="*/ 0 w 12657"/>
                <a:gd name="connsiteY2" fmla="*/ 14959 h 14959"/>
                <a:gd name="connsiteX3" fmla="*/ 0 w 12657"/>
                <a:gd name="connsiteY3" fmla="*/ 0 h 14959"/>
                <a:gd name="connsiteX4" fmla="*/ 12658 w 12657"/>
                <a:gd name="connsiteY4" fmla="*/ 0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7" h="14959">
                  <a:moveTo>
                    <a:pt x="12658" y="0"/>
                  </a:moveTo>
                  <a:cubicBezTo>
                    <a:pt x="12658" y="4986"/>
                    <a:pt x="12658" y="9973"/>
                    <a:pt x="12658" y="14959"/>
                  </a:cubicBezTo>
                  <a:cubicBezTo>
                    <a:pt x="8438" y="14959"/>
                    <a:pt x="4219" y="14959"/>
                    <a:pt x="0" y="14959"/>
                  </a:cubicBezTo>
                  <a:cubicBezTo>
                    <a:pt x="0" y="9973"/>
                    <a:pt x="0" y="4986"/>
                    <a:pt x="0" y="0"/>
                  </a:cubicBezTo>
                  <a:cubicBezTo>
                    <a:pt x="4219" y="0"/>
                    <a:pt x="8438" y="0"/>
                    <a:pt x="12658" y="0"/>
                  </a:cubicBezTo>
                  <a:close/>
                </a:path>
              </a:pathLst>
            </a:custGeom>
            <a:grpFill/>
            <a:ln w="38333" cap="flat">
              <a:noFill/>
              <a:prstDash val="solid"/>
              <a:miter/>
            </a:ln>
          </p:spPr>
          <p:txBody>
            <a:bodyPr rtlCol="0" anchor="ctr"/>
            <a:lstStyle/>
            <a:p>
              <a:endParaRPr lang="en-US"/>
            </a:p>
          </p:txBody>
        </p:sp>
        <p:sp>
          <p:nvSpPr>
            <p:cNvPr id="76868" name="Freeform: Shape 76867">
              <a:extLst>
                <a:ext uri="{FF2B5EF4-FFF2-40B4-BE49-F238E27FC236}">
                  <a16:creationId xmlns:a16="http://schemas.microsoft.com/office/drawing/2014/main" id="{B8C26069-B20F-469E-8B73-E91649788F4E}"/>
                </a:ext>
              </a:extLst>
            </p:cNvPr>
            <p:cNvSpPr/>
            <p:nvPr/>
          </p:nvSpPr>
          <p:spPr>
            <a:xfrm>
              <a:off x="10842188" y="6628541"/>
              <a:ext cx="12658" cy="14959"/>
            </a:xfrm>
            <a:custGeom>
              <a:avLst/>
              <a:gdLst>
                <a:gd name="connsiteX0" fmla="*/ 0 w 12658"/>
                <a:gd name="connsiteY0" fmla="*/ 14959 h 14959"/>
                <a:gd name="connsiteX1" fmla="*/ 0 w 12658"/>
                <a:gd name="connsiteY1" fmla="*/ 0 h 14959"/>
                <a:gd name="connsiteX2" fmla="*/ 12658 w 12658"/>
                <a:gd name="connsiteY2" fmla="*/ 0 h 14959"/>
                <a:gd name="connsiteX3" fmla="*/ 12658 w 12658"/>
                <a:gd name="connsiteY3" fmla="*/ 14959 h 14959"/>
                <a:gd name="connsiteX4" fmla="*/ 0 w 12658"/>
                <a:gd name="connsiteY4" fmla="*/ 14959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8" h="14959">
                  <a:moveTo>
                    <a:pt x="0" y="14959"/>
                  </a:moveTo>
                  <a:cubicBezTo>
                    <a:pt x="0" y="9973"/>
                    <a:pt x="0" y="4986"/>
                    <a:pt x="0" y="0"/>
                  </a:cubicBezTo>
                  <a:cubicBezTo>
                    <a:pt x="4220" y="0"/>
                    <a:pt x="8438" y="0"/>
                    <a:pt x="12658" y="0"/>
                  </a:cubicBezTo>
                  <a:cubicBezTo>
                    <a:pt x="12658" y="4986"/>
                    <a:pt x="12658" y="9973"/>
                    <a:pt x="12658" y="14959"/>
                  </a:cubicBezTo>
                  <a:cubicBezTo>
                    <a:pt x="8438" y="14959"/>
                    <a:pt x="4220" y="14959"/>
                    <a:pt x="0" y="14959"/>
                  </a:cubicBezTo>
                  <a:close/>
                </a:path>
              </a:pathLst>
            </a:custGeom>
            <a:grpFill/>
            <a:ln w="38333" cap="flat">
              <a:noFill/>
              <a:prstDash val="solid"/>
              <a:miter/>
            </a:ln>
          </p:spPr>
          <p:txBody>
            <a:bodyPr rtlCol="0" anchor="ctr"/>
            <a:lstStyle/>
            <a:p>
              <a:endParaRPr lang="en-US"/>
            </a:p>
          </p:txBody>
        </p:sp>
        <p:sp>
          <p:nvSpPr>
            <p:cNvPr id="76869" name="Freeform: Shape 76868">
              <a:extLst>
                <a:ext uri="{FF2B5EF4-FFF2-40B4-BE49-F238E27FC236}">
                  <a16:creationId xmlns:a16="http://schemas.microsoft.com/office/drawing/2014/main" id="{7CA60418-0C1F-4FF7-BA79-94490B1FB138}"/>
                </a:ext>
              </a:extLst>
            </p:cNvPr>
            <p:cNvSpPr/>
            <p:nvPr/>
          </p:nvSpPr>
          <p:spPr>
            <a:xfrm>
              <a:off x="9925082" y="6554513"/>
              <a:ext cx="12658" cy="14959"/>
            </a:xfrm>
            <a:custGeom>
              <a:avLst/>
              <a:gdLst>
                <a:gd name="connsiteX0" fmla="*/ 0 w 12658"/>
                <a:gd name="connsiteY0" fmla="*/ 14959 h 14959"/>
                <a:gd name="connsiteX1" fmla="*/ 0 w 12658"/>
                <a:gd name="connsiteY1" fmla="*/ 0 h 14959"/>
                <a:gd name="connsiteX2" fmla="*/ 12658 w 12658"/>
                <a:gd name="connsiteY2" fmla="*/ 0 h 14959"/>
                <a:gd name="connsiteX3" fmla="*/ 12658 w 12658"/>
                <a:gd name="connsiteY3" fmla="*/ 14959 h 14959"/>
                <a:gd name="connsiteX4" fmla="*/ 0 w 12658"/>
                <a:gd name="connsiteY4" fmla="*/ 14959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8" h="14959">
                  <a:moveTo>
                    <a:pt x="0" y="14959"/>
                  </a:moveTo>
                  <a:cubicBezTo>
                    <a:pt x="0" y="9973"/>
                    <a:pt x="0" y="4986"/>
                    <a:pt x="0" y="0"/>
                  </a:cubicBezTo>
                  <a:cubicBezTo>
                    <a:pt x="4220" y="0"/>
                    <a:pt x="8438" y="0"/>
                    <a:pt x="12658" y="0"/>
                  </a:cubicBezTo>
                  <a:cubicBezTo>
                    <a:pt x="12658" y="4986"/>
                    <a:pt x="12658" y="9973"/>
                    <a:pt x="12658" y="14959"/>
                  </a:cubicBezTo>
                  <a:cubicBezTo>
                    <a:pt x="8438" y="14959"/>
                    <a:pt x="4220" y="14959"/>
                    <a:pt x="0" y="14959"/>
                  </a:cubicBezTo>
                  <a:close/>
                </a:path>
              </a:pathLst>
            </a:custGeom>
            <a:grpFill/>
            <a:ln w="38333" cap="flat">
              <a:noFill/>
              <a:prstDash val="solid"/>
              <a:miter/>
            </a:ln>
          </p:spPr>
          <p:txBody>
            <a:bodyPr rtlCol="0" anchor="ctr"/>
            <a:lstStyle/>
            <a:p>
              <a:endParaRPr lang="en-US"/>
            </a:p>
          </p:txBody>
        </p:sp>
        <p:sp>
          <p:nvSpPr>
            <p:cNvPr id="76870" name="Freeform: Shape 76869">
              <a:extLst>
                <a:ext uri="{FF2B5EF4-FFF2-40B4-BE49-F238E27FC236}">
                  <a16:creationId xmlns:a16="http://schemas.microsoft.com/office/drawing/2014/main" id="{9F038E16-20DC-49A0-9E39-04750A5EA7AD}"/>
                </a:ext>
              </a:extLst>
            </p:cNvPr>
            <p:cNvSpPr/>
            <p:nvPr/>
          </p:nvSpPr>
          <p:spPr>
            <a:xfrm>
              <a:off x="7709224" y="6584431"/>
              <a:ext cx="12657" cy="14959"/>
            </a:xfrm>
            <a:custGeom>
              <a:avLst/>
              <a:gdLst>
                <a:gd name="connsiteX0" fmla="*/ 12658 w 12657"/>
                <a:gd name="connsiteY0" fmla="*/ 0 h 14959"/>
                <a:gd name="connsiteX1" fmla="*/ 12658 w 12657"/>
                <a:gd name="connsiteY1" fmla="*/ 14959 h 14959"/>
                <a:gd name="connsiteX2" fmla="*/ 0 w 12657"/>
                <a:gd name="connsiteY2" fmla="*/ 14959 h 14959"/>
                <a:gd name="connsiteX3" fmla="*/ 0 w 12657"/>
                <a:gd name="connsiteY3" fmla="*/ 0 h 14959"/>
                <a:gd name="connsiteX4" fmla="*/ 12658 w 12657"/>
                <a:gd name="connsiteY4" fmla="*/ 0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7" h="14959">
                  <a:moveTo>
                    <a:pt x="12658" y="0"/>
                  </a:moveTo>
                  <a:cubicBezTo>
                    <a:pt x="12658" y="4986"/>
                    <a:pt x="12658" y="9973"/>
                    <a:pt x="12658" y="14959"/>
                  </a:cubicBezTo>
                  <a:cubicBezTo>
                    <a:pt x="8438" y="14959"/>
                    <a:pt x="4219" y="14959"/>
                    <a:pt x="0" y="14959"/>
                  </a:cubicBezTo>
                  <a:cubicBezTo>
                    <a:pt x="0" y="9973"/>
                    <a:pt x="0" y="4986"/>
                    <a:pt x="0" y="0"/>
                  </a:cubicBezTo>
                  <a:cubicBezTo>
                    <a:pt x="3836" y="0"/>
                    <a:pt x="8055" y="0"/>
                    <a:pt x="12658" y="0"/>
                  </a:cubicBezTo>
                  <a:close/>
                </a:path>
              </a:pathLst>
            </a:custGeom>
            <a:grpFill/>
            <a:ln w="38333" cap="flat">
              <a:noFill/>
              <a:prstDash val="solid"/>
              <a:miter/>
            </a:ln>
          </p:spPr>
          <p:txBody>
            <a:bodyPr rtlCol="0" anchor="ctr"/>
            <a:lstStyle/>
            <a:p>
              <a:endParaRPr lang="en-US"/>
            </a:p>
          </p:txBody>
        </p:sp>
        <p:sp>
          <p:nvSpPr>
            <p:cNvPr id="76871" name="Freeform: Shape 76870">
              <a:extLst>
                <a:ext uri="{FF2B5EF4-FFF2-40B4-BE49-F238E27FC236}">
                  <a16:creationId xmlns:a16="http://schemas.microsoft.com/office/drawing/2014/main" id="{A802AFF0-B80C-431A-A5A3-F025ED6E4FBF}"/>
                </a:ext>
              </a:extLst>
            </p:cNvPr>
            <p:cNvSpPr/>
            <p:nvPr/>
          </p:nvSpPr>
          <p:spPr>
            <a:xfrm>
              <a:off x="7594154" y="6584048"/>
              <a:ext cx="12657" cy="14959"/>
            </a:xfrm>
            <a:custGeom>
              <a:avLst/>
              <a:gdLst>
                <a:gd name="connsiteX0" fmla="*/ 0 w 12657"/>
                <a:gd name="connsiteY0" fmla="*/ 14959 h 14959"/>
                <a:gd name="connsiteX1" fmla="*/ 0 w 12657"/>
                <a:gd name="connsiteY1" fmla="*/ 0 h 14959"/>
                <a:gd name="connsiteX2" fmla="*/ 12658 w 12657"/>
                <a:gd name="connsiteY2" fmla="*/ 0 h 14959"/>
                <a:gd name="connsiteX3" fmla="*/ 12658 w 12657"/>
                <a:gd name="connsiteY3" fmla="*/ 14959 h 14959"/>
                <a:gd name="connsiteX4" fmla="*/ 0 w 12657"/>
                <a:gd name="connsiteY4" fmla="*/ 14959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7" h="14959">
                  <a:moveTo>
                    <a:pt x="0" y="14959"/>
                  </a:moveTo>
                  <a:cubicBezTo>
                    <a:pt x="0" y="9973"/>
                    <a:pt x="0" y="4986"/>
                    <a:pt x="0" y="0"/>
                  </a:cubicBezTo>
                  <a:cubicBezTo>
                    <a:pt x="4219" y="0"/>
                    <a:pt x="8438" y="0"/>
                    <a:pt x="12658" y="0"/>
                  </a:cubicBezTo>
                  <a:cubicBezTo>
                    <a:pt x="12658" y="4986"/>
                    <a:pt x="12658" y="9973"/>
                    <a:pt x="12658" y="14959"/>
                  </a:cubicBezTo>
                  <a:cubicBezTo>
                    <a:pt x="8822" y="14959"/>
                    <a:pt x="4603" y="14959"/>
                    <a:pt x="0" y="14959"/>
                  </a:cubicBezTo>
                  <a:close/>
                </a:path>
              </a:pathLst>
            </a:custGeom>
            <a:grpFill/>
            <a:ln w="38333" cap="flat">
              <a:noFill/>
              <a:prstDash val="solid"/>
              <a:miter/>
            </a:ln>
          </p:spPr>
          <p:txBody>
            <a:bodyPr rtlCol="0" anchor="ctr"/>
            <a:lstStyle/>
            <a:p>
              <a:endParaRPr lang="en-US"/>
            </a:p>
          </p:txBody>
        </p:sp>
        <p:sp>
          <p:nvSpPr>
            <p:cNvPr id="76872" name="Freeform: Shape 76871">
              <a:extLst>
                <a:ext uri="{FF2B5EF4-FFF2-40B4-BE49-F238E27FC236}">
                  <a16:creationId xmlns:a16="http://schemas.microsoft.com/office/drawing/2014/main" id="{AA5B6124-65F3-492E-AE18-8BB042316B6F}"/>
                </a:ext>
              </a:extLst>
            </p:cNvPr>
            <p:cNvSpPr/>
            <p:nvPr/>
          </p:nvSpPr>
          <p:spPr>
            <a:xfrm>
              <a:off x="-849659" y="7723238"/>
              <a:ext cx="12657" cy="14959"/>
            </a:xfrm>
            <a:custGeom>
              <a:avLst/>
              <a:gdLst>
                <a:gd name="connsiteX0" fmla="*/ 12658 w 12657"/>
                <a:gd name="connsiteY0" fmla="*/ 0 h 14959"/>
                <a:gd name="connsiteX1" fmla="*/ 12658 w 12657"/>
                <a:gd name="connsiteY1" fmla="*/ 14959 h 14959"/>
                <a:gd name="connsiteX2" fmla="*/ 0 w 12657"/>
                <a:gd name="connsiteY2" fmla="*/ 14959 h 14959"/>
                <a:gd name="connsiteX3" fmla="*/ 0 w 12657"/>
                <a:gd name="connsiteY3" fmla="*/ 0 h 14959"/>
                <a:gd name="connsiteX4" fmla="*/ 12658 w 12657"/>
                <a:gd name="connsiteY4" fmla="*/ 0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7" h="14959">
                  <a:moveTo>
                    <a:pt x="12658" y="0"/>
                  </a:moveTo>
                  <a:cubicBezTo>
                    <a:pt x="12658" y="4986"/>
                    <a:pt x="12658" y="9973"/>
                    <a:pt x="12658" y="14959"/>
                  </a:cubicBezTo>
                  <a:cubicBezTo>
                    <a:pt x="8438" y="14959"/>
                    <a:pt x="4219" y="14959"/>
                    <a:pt x="0" y="14959"/>
                  </a:cubicBezTo>
                  <a:cubicBezTo>
                    <a:pt x="0" y="9973"/>
                    <a:pt x="0" y="4986"/>
                    <a:pt x="0" y="0"/>
                  </a:cubicBezTo>
                  <a:cubicBezTo>
                    <a:pt x="4219" y="0"/>
                    <a:pt x="8438" y="0"/>
                    <a:pt x="12658" y="0"/>
                  </a:cubicBezTo>
                  <a:close/>
                </a:path>
              </a:pathLst>
            </a:custGeom>
            <a:grpFill/>
            <a:ln w="38333" cap="flat">
              <a:noFill/>
              <a:prstDash val="solid"/>
              <a:miter/>
            </a:ln>
          </p:spPr>
          <p:txBody>
            <a:bodyPr rtlCol="0" anchor="ctr"/>
            <a:lstStyle/>
            <a:p>
              <a:endParaRPr lang="en-US"/>
            </a:p>
          </p:txBody>
        </p:sp>
        <p:sp>
          <p:nvSpPr>
            <p:cNvPr id="76873" name="Freeform: Shape 76872">
              <a:extLst>
                <a:ext uri="{FF2B5EF4-FFF2-40B4-BE49-F238E27FC236}">
                  <a16:creationId xmlns:a16="http://schemas.microsoft.com/office/drawing/2014/main" id="{FDF6A33A-B965-4AA4-BE08-FD3DC2612972}"/>
                </a:ext>
              </a:extLst>
            </p:cNvPr>
            <p:cNvSpPr/>
            <p:nvPr/>
          </p:nvSpPr>
          <p:spPr>
            <a:xfrm>
              <a:off x="12485000" y="7530688"/>
              <a:ext cx="12657" cy="14959"/>
            </a:xfrm>
            <a:custGeom>
              <a:avLst/>
              <a:gdLst>
                <a:gd name="connsiteX0" fmla="*/ 0 w 12657"/>
                <a:gd name="connsiteY0" fmla="*/ 14959 h 14959"/>
                <a:gd name="connsiteX1" fmla="*/ 0 w 12657"/>
                <a:gd name="connsiteY1" fmla="*/ 0 h 14959"/>
                <a:gd name="connsiteX2" fmla="*/ 12657 w 12657"/>
                <a:gd name="connsiteY2" fmla="*/ 0 h 14959"/>
                <a:gd name="connsiteX3" fmla="*/ 12657 w 12657"/>
                <a:gd name="connsiteY3" fmla="*/ 14959 h 14959"/>
                <a:gd name="connsiteX4" fmla="*/ 0 w 12657"/>
                <a:gd name="connsiteY4" fmla="*/ 14959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7" h="14959">
                  <a:moveTo>
                    <a:pt x="0" y="14959"/>
                  </a:moveTo>
                  <a:cubicBezTo>
                    <a:pt x="0" y="9973"/>
                    <a:pt x="0" y="4986"/>
                    <a:pt x="0" y="0"/>
                  </a:cubicBezTo>
                  <a:cubicBezTo>
                    <a:pt x="4219" y="0"/>
                    <a:pt x="8438" y="0"/>
                    <a:pt x="12657" y="0"/>
                  </a:cubicBezTo>
                  <a:cubicBezTo>
                    <a:pt x="12657" y="4986"/>
                    <a:pt x="12657" y="9973"/>
                    <a:pt x="12657" y="14959"/>
                  </a:cubicBezTo>
                  <a:cubicBezTo>
                    <a:pt x="8438" y="14959"/>
                    <a:pt x="4219" y="14959"/>
                    <a:pt x="0" y="14959"/>
                  </a:cubicBezTo>
                  <a:close/>
                </a:path>
              </a:pathLst>
            </a:custGeom>
            <a:grpFill/>
            <a:ln w="38333" cap="flat">
              <a:noFill/>
              <a:prstDash val="solid"/>
              <a:miter/>
            </a:ln>
          </p:spPr>
          <p:txBody>
            <a:bodyPr rtlCol="0" anchor="ctr"/>
            <a:lstStyle/>
            <a:p>
              <a:endParaRPr lang="en-US"/>
            </a:p>
          </p:txBody>
        </p:sp>
        <p:sp>
          <p:nvSpPr>
            <p:cNvPr id="76874" name="Freeform: Shape 76873">
              <a:extLst>
                <a:ext uri="{FF2B5EF4-FFF2-40B4-BE49-F238E27FC236}">
                  <a16:creationId xmlns:a16="http://schemas.microsoft.com/office/drawing/2014/main" id="{A1C4ADA2-1F7E-44D3-A27B-8B3C71A1E291}"/>
                </a:ext>
              </a:extLst>
            </p:cNvPr>
            <p:cNvSpPr/>
            <p:nvPr/>
          </p:nvSpPr>
          <p:spPr>
            <a:xfrm>
              <a:off x="-1308404" y="7501153"/>
              <a:ext cx="12657" cy="14959"/>
            </a:xfrm>
            <a:custGeom>
              <a:avLst/>
              <a:gdLst>
                <a:gd name="connsiteX0" fmla="*/ 0 w 12657"/>
                <a:gd name="connsiteY0" fmla="*/ 14959 h 14959"/>
                <a:gd name="connsiteX1" fmla="*/ 0 w 12657"/>
                <a:gd name="connsiteY1" fmla="*/ 0 h 14959"/>
                <a:gd name="connsiteX2" fmla="*/ 12658 w 12657"/>
                <a:gd name="connsiteY2" fmla="*/ 0 h 14959"/>
                <a:gd name="connsiteX3" fmla="*/ 12658 w 12657"/>
                <a:gd name="connsiteY3" fmla="*/ 14959 h 14959"/>
                <a:gd name="connsiteX4" fmla="*/ 0 w 12657"/>
                <a:gd name="connsiteY4" fmla="*/ 14959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7" h="14959">
                  <a:moveTo>
                    <a:pt x="0" y="14959"/>
                  </a:moveTo>
                  <a:cubicBezTo>
                    <a:pt x="0" y="9973"/>
                    <a:pt x="0" y="4986"/>
                    <a:pt x="0" y="0"/>
                  </a:cubicBezTo>
                  <a:cubicBezTo>
                    <a:pt x="4219" y="0"/>
                    <a:pt x="8438" y="0"/>
                    <a:pt x="12658" y="0"/>
                  </a:cubicBezTo>
                  <a:cubicBezTo>
                    <a:pt x="12658" y="4986"/>
                    <a:pt x="12658" y="9973"/>
                    <a:pt x="12658" y="14959"/>
                  </a:cubicBezTo>
                  <a:cubicBezTo>
                    <a:pt x="8822" y="14959"/>
                    <a:pt x="4603" y="14959"/>
                    <a:pt x="0" y="14959"/>
                  </a:cubicBezTo>
                  <a:close/>
                </a:path>
              </a:pathLst>
            </a:custGeom>
            <a:grpFill/>
            <a:ln w="38333" cap="flat">
              <a:noFill/>
              <a:prstDash val="solid"/>
              <a:miter/>
            </a:ln>
          </p:spPr>
          <p:txBody>
            <a:bodyPr rtlCol="0" anchor="ctr"/>
            <a:lstStyle/>
            <a:p>
              <a:endParaRPr lang="en-US"/>
            </a:p>
          </p:txBody>
        </p:sp>
        <p:sp>
          <p:nvSpPr>
            <p:cNvPr id="76875" name="Freeform: Shape 76874">
              <a:extLst>
                <a:ext uri="{FF2B5EF4-FFF2-40B4-BE49-F238E27FC236}">
                  <a16:creationId xmlns:a16="http://schemas.microsoft.com/office/drawing/2014/main" id="{11899987-31C9-47C4-BB01-6471613BEA53}"/>
                </a:ext>
              </a:extLst>
            </p:cNvPr>
            <p:cNvSpPr/>
            <p:nvPr/>
          </p:nvSpPr>
          <p:spPr>
            <a:xfrm>
              <a:off x="-505601" y="7087286"/>
              <a:ext cx="12657" cy="14959"/>
            </a:xfrm>
            <a:custGeom>
              <a:avLst/>
              <a:gdLst>
                <a:gd name="connsiteX0" fmla="*/ 12658 w 12657"/>
                <a:gd name="connsiteY0" fmla="*/ 0 h 14959"/>
                <a:gd name="connsiteX1" fmla="*/ 12658 w 12657"/>
                <a:gd name="connsiteY1" fmla="*/ 14959 h 14959"/>
                <a:gd name="connsiteX2" fmla="*/ 0 w 12657"/>
                <a:gd name="connsiteY2" fmla="*/ 14959 h 14959"/>
                <a:gd name="connsiteX3" fmla="*/ 0 w 12657"/>
                <a:gd name="connsiteY3" fmla="*/ 0 h 14959"/>
                <a:gd name="connsiteX4" fmla="*/ 12658 w 12657"/>
                <a:gd name="connsiteY4" fmla="*/ 0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7" h="14959">
                  <a:moveTo>
                    <a:pt x="12658" y="0"/>
                  </a:moveTo>
                  <a:cubicBezTo>
                    <a:pt x="12658" y="4986"/>
                    <a:pt x="12658" y="9973"/>
                    <a:pt x="12658" y="14959"/>
                  </a:cubicBezTo>
                  <a:cubicBezTo>
                    <a:pt x="8438" y="14959"/>
                    <a:pt x="4219" y="14959"/>
                    <a:pt x="0" y="14959"/>
                  </a:cubicBezTo>
                  <a:cubicBezTo>
                    <a:pt x="0" y="9973"/>
                    <a:pt x="0" y="4986"/>
                    <a:pt x="0" y="0"/>
                  </a:cubicBezTo>
                  <a:cubicBezTo>
                    <a:pt x="3836" y="0"/>
                    <a:pt x="8055" y="0"/>
                    <a:pt x="12658" y="0"/>
                  </a:cubicBezTo>
                  <a:close/>
                </a:path>
              </a:pathLst>
            </a:custGeom>
            <a:grpFill/>
            <a:ln w="38333" cap="flat">
              <a:noFill/>
              <a:prstDash val="solid"/>
              <a:miter/>
            </a:ln>
          </p:spPr>
          <p:txBody>
            <a:bodyPr rtlCol="0" anchor="ctr"/>
            <a:lstStyle/>
            <a:p>
              <a:endParaRPr lang="en-US"/>
            </a:p>
          </p:txBody>
        </p:sp>
        <p:sp>
          <p:nvSpPr>
            <p:cNvPr id="76876" name="Freeform: Shape 76875">
              <a:extLst>
                <a:ext uri="{FF2B5EF4-FFF2-40B4-BE49-F238E27FC236}">
                  <a16:creationId xmlns:a16="http://schemas.microsoft.com/office/drawing/2014/main" id="{7336ACB2-BDD5-4556-AA25-5741DF918AF0}"/>
                </a:ext>
              </a:extLst>
            </p:cNvPr>
            <p:cNvSpPr/>
            <p:nvPr/>
          </p:nvSpPr>
          <p:spPr>
            <a:xfrm>
              <a:off x="11911953" y="6865201"/>
              <a:ext cx="12657" cy="14959"/>
            </a:xfrm>
            <a:custGeom>
              <a:avLst/>
              <a:gdLst>
                <a:gd name="connsiteX0" fmla="*/ 0 w 12657"/>
                <a:gd name="connsiteY0" fmla="*/ 14959 h 14959"/>
                <a:gd name="connsiteX1" fmla="*/ 0 w 12657"/>
                <a:gd name="connsiteY1" fmla="*/ 0 h 14959"/>
                <a:gd name="connsiteX2" fmla="*/ 12657 w 12657"/>
                <a:gd name="connsiteY2" fmla="*/ 0 h 14959"/>
                <a:gd name="connsiteX3" fmla="*/ 12657 w 12657"/>
                <a:gd name="connsiteY3" fmla="*/ 14959 h 14959"/>
                <a:gd name="connsiteX4" fmla="*/ 0 w 12657"/>
                <a:gd name="connsiteY4" fmla="*/ 14959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7" h="14959">
                  <a:moveTo>
                    <a:pt x="0" y="14959"/>
                  </a:moveTo>
                  <a:cubicBezTo>
                    <a:pt x="0" y="9973"/>
                    <a:pt x="0" y="4986"/>
                    <a:pt x="0" y="0"/>
                  </a:cubicBezTo>
                  <a:cubicBezTo>
                    <a:pt x="4219" y="0"/>
                    <a:pt x="8438" y="0"/>
                    <a:pt x="12657" y="0"/>
                  </a:cubicBezTo>
                  <a:cubicBezTo>
                    <a:pt x="12657" y="4986"/>
                    <a:pt x="12657" y="9973"/>
                    <a:pt x="12657" y="14959"/>
                  </a:cubicBezTo>
                  <a:cubicBezTo>
                    <a:pt x="8438" y="14959"/>
                    <a:pt x="4219" y="14959"/>
                    <a:pt x="0" y="14959"/>
                  </a:cubicBezTo>
                  <a:close/>
                </a:path>
              </a:pathLst>
            </a:custGeom>
            <a:grpFill/>
            <a:ln w="38333" cap="flat">
              <a:noFill/>
              <a:prstDash val="solid"/>
              <a:miter/>
            </a:ln>
          </p:spPr>
          <p:txBody>
            <a:bodyPr rtlCol="0" anchor="ctr"/>
            <a:lstStyle/>
            <a:p>
              <a:endParaRPr lang="en-US"/>
            </a:p>
          </p:txBody>
        </p:sp>
        <p:sp>
          <p:nvSpPr>
            <p:cNvPr id="76877" name="Freeform: Shape 76876">
              <a:extLst>
                <a:ext uri="{FF2B5EF4-FFF2-40B4-BE49-F238E27FC236}">
                  <a16:creationId xmlns:a16="http://schemas.microsoft.com/office/drawing/2014/main" id="{6EFF5DC1-A5A6-4C65-80E3-A984D8665CE5}"/>
                </a:ext>
              </a:extLst>
            </p:cNvPr>
            <p:cNvSpPr/>
            <p:nvPr/>
          </p:nvSpPr>
          <p:spPr>
            <a:xfrm>
              <a:off x="11797266" y="7664169"/>
              <a:ext cx="12658" cy="14959"/>
            </a:xfrm>
            <a:custGeom>
              <a:avLst/>
              <a:gdLst>
                <a:gd name="connsiteX0" fmla="*/ 12658 w 12658"/>
                <a:gd name="connsiteY0" fmla="*/ 0 h 14959"/>
                <a:gd name="connsiteX1" fmla="*/ 12658 w 12658"/>
                <a:gd name="connsiteY1" fmla="*/ 14959 h 14959"/>
                <a:gd name="connsiteX2" fmla="*/ 0 w 12658"/>
                <a:gd name="connsiteY2" fmla="*/ 14959 h 14959"/>
                <a:gd name="connsiteX3" fmla="*/ 0 w 12658"/>
                <a:gd name="connsiteY3" fmla="*/ 0 h 14959"/>
                <a:gd name="connsiteX4" fmla="*/ 12658 w 12658"/>
                <a:gd name="connsiteY4" fmla="*/ 0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8" h="14959">
                  <a:moveTo>
                    <a:pt x="12658" y="0"/>
                  </a:moveTo>
                  <a:cubicBezTo>
                    <a:pt x="12658" y="4986"/>
                    <a:pt x="12658" y="9973"/>
                    <a:pt x="12658" y="14959"/>
                  </a:cubicBezTo>
                  <a:cubicBezTo>
                    <a:pt x="8438" y="14959"/>
                    <a:pt x="4220" y="14959"/>
                    <a:pt x="0" y="14959"/>
                  </a:cubicBezTo>
                  <a:cubicBezTo>
                    <a:pt x="0" y="9973"/>
                    <a:pt x="0" y="4986"/>
                    <a:pt x="0" y="0"/>
                  </a:cubicBezTo>
                  <a:cubicBezTo>
                    <a:pt x="4220" y="0"/>
                    <a:pt x="8438" y="0"/>
                    <a:pt x="12658" y="0"/>
                  </a:cubicBezTo>
                  <a:close/>
                </a:path>
              </a:pathLst>
            </a:custGeom>
            <a:grpFill/>
            <a:ln w="38333" cap="flat">
              <a:noFill/>
              <a:prstDash val="solid"/>
              <a:miter/>
            </a:ln>
          </p:spPr>
          <p:txBody>
            <a:bodyPr rtlCol="0" anchor="ctr"/>
            <a:lstStyle/>
            <a:p>
              <a:endParaRPr lang="en-US"/>
            </a:p>
          </p:txBody>
        </p:sp>
        <p:sp>
          <p:nvSpPr>
            <p:cNvPr id="76878" name="Freeform: Shape 76877">
              <a:extLst>
                <a:ext uri="{FF2B5EF4-FFF2-40B4-BE49-F238E27FC236}">
                  <a16:creationId xmlns:a16="http://schemas.microsoft.com/office/drawing/2014/main" id="{F2AD84B7-E3AB-4A74-9ABC-D6B340D25154}"/>
                </a:ext>
              </a:extLst>
            </p:cNvPr>
            <p:cNvSpPr/>
            <p:nvPr/>
          </p:nvSpPr>
          <p:spPr>
            <a:xfrm>
              <a:off x="-1193718" y="7663785"/>
              <a:ext cx="12657" cy="14959"/>
            </a:xfrm>
            <a:custGeom>
              <a:avLst/>
              <a:gdLst>
                <a:gd name="connsiteX0" fmla="*/ 0 w 12657"/>
                <a:gd name="connsiteY0" fmla="*/ 14959 h 14959"/>
                <a:gd name="connsiteX1" fmla="*/ 0 w 12657"/>
                <a:gd name="connsiteY1" fmla="*/ 0 h 14959"/>
                <a:gd name="connsiteX2" fmla="*/ 12658 w 12657"/>
                <a:gd name="connsiteY2" fmla="*/ 0 h 14959"/>
                <a:gd name="connsiteX3" fmla="*/ 12658 w 12657"/>
                <a:gd name="connsiteY3" fmla="*/ 14959 h 14959"/>
                <a:gd name="connsiteX4" fmla="*/ 0 w 12657"/>
                <a:gd name="connsiteY4" fmla="*/ 14959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7" h="14959">
                  <a:moveTo>
                    <a:pt x="0" y="14959"/>
                  </a:moveTo>
                  <a:cubicBezTo>
                    <a:pt x="0" y="9973"/>
                    <a:pt x="0" y="4986"/>
                    <a:pt x="0" y="0"/>
                  </a:cubicBezTo>
                  <a:cubicBezTo>
                    <a:pt x="4219" y="0"/>
                    <a:pt x="8438" y="0"/>
                    <a:pt x="12658" y="0"/>
                  </a:cubicBezTo>
                  <a:cubicBezTo>
                    <a:pt x="12658" y="4986"/>
                    <a:pt x="12658" y="9973"/>
                    <a:pt x="12658" y="14959"/>
                  </a:cubicBezTo>
                  <a:cubicBezTo>
                    <a:pt x="8438" y="14959"/>
                    <a:pt x="4219" y="14959"/>
                    <a:pt x="0" y="14959"/>
                  </a:cubicBezTo>
                  <a:close/>
                </a:path>
              </a:pathLst>
            </a:custGeom>
            <a:grpFill/>
            <a:ln w="38333" cap="flat">
              <a:noFill/>
              <a:prstDash val="solid"/>
              <a:miter/>
            </a:ln>
          </p:spPr>
          <p:txBody>
            <a:bodyPr rtlCol="0" anchor="ctr"/>
            <a:lstStyle/>
            <a:p>
              <a:endParaRPr lang="en-US"/>
            </a:p>
          </p:txBody>
        </p:sp>
        <p:sp>
          <p:nvSpPr>
            <p:cNvPr id="76879" name="Freeform: Shape 76878">
              <a:extLst>
                <a:ext uri="{FF2B5EF4-FFF2-40B4-BE49-F238E27FC236}">
                  <a16:creationId xmlns:a16="http://schemas.microsoft.com/office/drawing/2014/main" id="{75EB61D0-45FE-4F64-8417-28501DC3E88D}"/>
                </a:ext>
              </a:extLst>
            </p:cNvPr>
            <p:cNvSpPr/>
            <p:nvPr/>
          </p:nvSpPr>
          <p:spPr>
            <a:xfrm>
              <a:off x="12943745" y="7545647"/>
              <a:ext cx="12657" cy="14959"/>
            </a:xfrm>
            <a:custGeom>
              <a:avLst/>
              <a:gdLst>
                <a:gd name="connsiteX0" fmla="*/ 12657 w 12657"/>
                <a:gd name="connsiteY0" fmla="*/ 0 h 14959"/>
                <a:gd name="connsiteX1" fmla="*/ 12657 w 12657"/>
                <a:gd name="connsiteY1" fmla="*/ 14959 h 14959"/>
                <a:gd name="connsiteX2" fmla="*/ 0 w 12657"/>
                <a:gd name="connsiteY2" fmla="*/ 14959 h 14959"/>
                <a:gd name="connsiteX3" fmla="*/ 0 w 12657"/>
                <a:gd name="connsiteY3" fmla="*/ 0 h 14959"/>
                <a:gd name="connsiteX4" fmla="*/ 12657 w 12657"/>
                <a:gd name="connsiteY4" fmla="*/ 0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7" h="14959">
                  <a:moveTo>
                    <a:pt x="12657" y="0"/>
                  </a:moveTo>
                  <a:cubicBezTo>
                    <a:pt x="12657" y="4986"/>
                    <a:pt x="12657" y="9973"/>
                    <a:pt x="12657" y="14959"/>
                  </a:cubicBezTo>
                  <a:cubicBezTo>
                    <a:pt x="8438" y="14959"/>
                    <a:pt x="4219" y="14959"/>
                    <a:pt x="0" y="14959"/>
                  </a:cubicBezTo>
                  <a:cubicBezTo>
                    <a:pt x="0" y="9973"/>
                    <a:pt x="0" y="4986"/>
                    <a:pt x="0" y="0"/>
                  </a:cubicBezTo>
                  <a:cubicBezTo>
                    <a:pt x="3836" y="0"/>
                    <a:pt x="8438" y="0"/>
                    <a:pt x="12657" y="0"/>
                  </a:cubicBezTo>
                  <a:close/>
                </a:path>
              </a:pathLst>
            </a:custGeom>
            <a:grpFill/>
            <a:ln w="38333" cap="flat">
              <a:noFill/>
              <a:prstDash val="solid"/>
              <a:miter/>
            </a:ln>
          </p:spPr>
          <p:txBody>
            <a:bodyPr rtlCol="0" anchor="ctr"/>
            <a:lstStyle/>
            <a:p>
              <a:endParaRPr lang="en-US"/>
            </a:p>
          </p:txBody>
        </p:sp>
        <p:sp>
          <p:nvSpPr>
            <p:cNvPr id="76880" name="Freeform: Shape 76879">
              <a:extLst>
                <a:ext uri="{FF2B5EF4-FFF2-40B4-BE49-F238E27FC236}">
                  <a16:creationId xmlns:a16="http://schemas.microsoft.com/office/drawing/2014/main" id="{5C49D275-7EE9-4E72-A96A-3618FD09EC34}"/>
                </a:ext>
              </a:extLst>
            </p:cNvPr>
            <p:cNvSpPr/>
            <p:nvPr/>
          </p:nvSpPr>
          <p:spPr>
            <a:xfrm>
              <a:off x="-407792" y="9218377"/>
              <a:ext cx="38356" cy="14959"/>
            </a:xfrm>
            <a:custGeom>
              <a:avLst/>
              <a:gdLst>
                <a:gd name="connsiteX0" fmla="*/ 0 w 38356"/>
                <a:gd name="connsiteY0" fmla="*/ 12274 h 14959"/>
                <a:gd name="connsiteX1" fmla="*/ 26466 w 38356"/>
                <a:gd name="connsiteY1" fmla="*/ 0 h 14959"/>
                <a:gd name="connsiteX2" fmla="*/ 38357 w 38356"/>
                <a:gd name="connsiteY2" fmla="*/ 4603 h 14959"/>
                <a:gd name="connsiteX3" fmla="*/ 7288 w 38356"/>
                <a:gd name="connsiteY3" fmla="*/ 14959 h 14959"/>
                <a:gd name="connsiteX4" fmla="*/ 0 w 38356"/>
                <a:gd name="connsiteY4" fmla="*/ 12274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56" h="14959">
                  <a:moveTo>
                    <a:pt x="0" y="12274"/>
                  </a:moveTo>
                  <a:cubicBezTo>
                    <a:pt x="8822" y="8055"/>
                    <a:pt x="17644" y="4219"/>
                    <a:pt x="26466" y="0"/>
                  </a:cubicBezTo>
                  <a:cubicBezTo>
                    <a:pt x="30302" y="1534"/>
                    <a:pt x="34521" y="3069"/>
                    <a:pt x="38357" y="4603"/>
                  </a:cubicBezTo>
                  <a:cubicBezTo>
                    <a:pt x="28000" y="8055"/>
                    <a:pt x="17644" y="11507"/>
                    <a:pt x="7288" y="14959"/>
                  </a:cubicBezTo>
                  <a:cubicBezTo>
                    <a:pt x="4986" y="14192"/>
                    <a:pt x="2301" y="13425"/>
                    <a:pt x="0" y="12274"/>
                  </a:cubicBezTo>
                  <a:close/>
                </a:path>
              </a:pathLst>
            </a:custGeom>
            <a:grpFill/>
            <a:ln w="38333" cap="flat">
              <a:noFill/>
              <a:prstDash val="solid"/>
              <a:miter/>
            </a:ln>
          </p:spPr>
          <p:txBody>
            <a:bodyPr rtlCol="0" anchor="ctr"/>
            <a:lstStyle/>
            <a:p>
              <a:endParaRPr lang="en-US"/>
            </a:p>
          </p:txBody>
        </p:sp>
        <p:sp>
          <p:nvSpPr>
            <p:cNvPr id="76881" name="Freeform: Shape 76880">
              <a:extLst>
                <a:ext uri="{FF2B5EF4-FFF2-40B4-BE49-F238E27FC236}">
                  <a16:creationId xmlns:a16="http://schemas.microsoft.com/office/drawing/2014/main" id="{411FCD99-DC61-41D9-9763-4A72156B9914}"/>
                </a:ext>
              </a:extLst>
            </p:cNvPr>
            <p:cNvSpPr/>
            <p:nvPr/>
          </p:nvSpPr>
          <p:spPr>
            <a:xfrm>
              <a:off x="-438477" y="9230651"/>
              <a:ext cx="38356" cy="14959"/>
            </a:xfrm>
            <a:custGeom>
              <a:avLst/>
              <a:gdLst>
                <a:gd name="connsiteX0" fmla="*/ 38357 w 38356"/>
                <a:gd name="connsiteY0" fmla="*/ 2685 h 14959"/>
                <a:gd name="connsiteX1" fmla="*/ 11891 w 38356"/>
                <a:gd name="connsiteY1" fmla="*/ 14959 h 14959"/>
                <a:gd name="connsiteX2" fmla="*/ 0 w 38356"/>
                <a:gd name="connsiteY2" fmla="*/ 10356 h 14959"/>
                <a:gd name="connsiteX3" fmla="*/ 31069 w 38356"/>
                <a:gd name="connsiteY3" fmla="*/ 0 h 14959"/>
                <a:gd name="connsiteX4" fmla="*/ 38357 w 38356"/>
                <a:gd name="connsiteY4" fmla="*/ 2685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56" h="14959">
                  <a:moveTo>
                    <a:pt x="38357" y="2685"/>
                  </a:moveTo>
                  <a:cubicBezTo>
                    <a:pt x="29535" y="6904"/>
                    <a:pt x="20713" y="10740"/>
                    <a:pt x="11891" y="14959"/>
                  </a:cubicBezTo>
                  <a:cubicBezTo>
                    <a:pt x="8055" y="13425"/>
                    <a:pt x="3836" y="11890"/>
                    <a:pt x="0" y="10356"/>
                  </a:cubicBezTo>
                  <a:cubicBezTo>
                    <a:pt x="10356" y="6904"/>
                    <a:pt x="20713" y="3452"/>
                    <a:pt x="31069" y="0"/>
                  </a:cubicBezTo>
                  <a:cubicBezTo>
                    <a:pt x="33370" y="767"/>
                    <a:pt x="36055" y="1918"/>
                    <a:pt x="38357" y="2685"/>
                  </a:cubicBezTo>
                  <a:close/>
                </a:path>
              </a:pathLst>
            </a:custGeom>
            <a:grpFill/>
            <a:ln w="38333" cap="flat">
              <a:noFill/>
              <a:prstDash val="solid"/>
              <a:miter/>
            </a:ln>
          </p:spPr>
          <p:txBody>
            <a:bodyPr rtlCol="0" anchor="ctr"/>
            <a:lstStyle/>
            <a:p>
              <a:endParaRPr lang="en-US"/>
            </a:p>
          </p:txBody>
        </p:sp>
        <p:sp>
          <p:nvSpPr>
            <p:cNvPr id="76882" name="Freeform: Shape 76881">
              <a:extLst>
                <a:ext uri="{FF2B5EF4-FFF2-40B4-BE49-F238E27FC236}">
                  <a16:creationId xmlns:a16="http://schemas.microsoft.com/office/drawing/2014/main" id="{7C81FBF5-EE88-4560-B1A8-7529F9F67002}"/>
                </a:ext>
              </a:extLst>
            </p:cNvPr>
            <p:cNvSpPr/>
            <p:nvPr/>
          </p:nvSpPr>
          <p:spPr>
            <a:xfrm>
              <a:off x="13402106" y="9305830"/>
              <a:ext cx="12657" cy="14959"/>
            </a:xfrm>
            <a:custGeom>
              <a:avLst/>
              <a:gdLst>
                <a:gd name="connsiteX0" fmla="*/ 12657 w 12657"/>
                <a:gd name="connsiteY0" fmla="*/ 0 h 14959"/>
                <a:gd name="connsiteX1" fmla="*/ 12657 w 12657"/>
                <a:gd name="connsiteY1" fmla="*/ 14959 h 14959"/>
                <a:gd name="connsiteX2" fmla="*/ 0 w 12657"/>
                <a:gd name="connsiteY2" fmla="*/ 14959 h 14959"/>
                <a:gd name="connsiteX3" fmla="*/ 0 w 12657"/>
                <a:gd name="connsiteY3" fmla="*/ 0 h 14959"/>
                <a:gd name="connsiteX4" fmla="*/ 12657 w 12657"/>
                <a:gd name="connsiteY4" fmla="*/ 0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7" h="14959">
                  <a:moveTo>
                    <a:pt x="12657" y="0"/>
                  </a:moveTo>
                  <a:cubicBezTo>
                    <a:pt x="12657" y="4986"/>
                    <a:pt x="12657" y="9973"/>
                    <a:pt x="12657" y="14959"/>
                  </a:cubicBezTo>
                  <a:cubicBezTo>
                    <a:pt x="8437" y="14959"/>
                    <a:pt x="4219" y="14959"/>
                    <a:pt x="0" y="14959"/>
                  </a:cubicBezTo>
                  <a:cubicBezTo>
                    <a:pt x="0" y="9973"/>
                    <a:pt x="0" y="4986"/>
                    <a:pt x="0" y="0"/>
                  </a:cubicBezTo>
                  <a:cubicBezTo>
                    <a:pt x="4219" y="0"/>
                    <a:pt x="8437" y="0"/>
                    <a:pt x="12657" y="0"/>
                  </a:cubicBezTo>
                  <a:close/>
                </a:path>
              </a:pathLst>
            </a:custGeom>
            <a:grpFill/>
            <a:ln w="38333" cap="flat">
              <a:noFill/>
              <a:prstDash val="solid"/>
              <a:miter/>
            </a:ln>
          </p:spPr>
          <p:txBody>
            <a:bodyPr rtlCol="0" anchor="ctr"/>
            <a:lstStyle/>
            <a:p>
              <a:endParaRPr lang="en-US"/>
            </a:p>
          </p:txBody>
        </p:sp>
        <p:sp>
          <p:nvSpPr>
            <p:cNvPr id="76883" name="Freeform: Shape 76882">
              <a:extLst>
                <a:ext uri="{FF2B5EF4-FFF2-40B4-BE49-F238E27FC236}">
                  <a16:creationId xmlns:a16="http://schemas.microsoft.com/office/drawing/2014/main" id="{15999B3B-6854-4390-8442-31363A0B90F4}"/>
                </a:ext>
              </a:extLst>
            </p:cNvPr>
            <p:cNvSpPr/>
            <p:nvPr/>
          </p:nvSpPr>
          <p:spPr>
            <a:xfrm>
              <a:off x="-582314" y="9320789"/>
              <a:ext cx="12657" cy="14959"/>
            </a:xfrm>
            <a:custGeom>
              <a:avLst/>
              <a:gdLst>
                <a:gd name="connsiteX0" fmla="*/ 0 w 12657"/>
                <a:gd name="connsiteY0" fmla="*/ 14959 h 14959"/>
                <a:gd name="connsiteX1" fmla="*/ 0 w 12657"/>
                <a:gd name="connsiteY1" fmla="*/ 0 h 14959"/>
                <a:gd name="connsiteX2" fmla="*/ 12658 w 12657"/>
                <a:gd name="connsiteY2" fmla="*/ 0 h 14959"/>
                <a:gd name="connsiteX3" fmla="*/ 12658 w 12657"/>
                <a:gd name="connsiteY3" fmla="*/ 14959 h 14959"/>
                <a:gd name="connsiteX4" fmla="*/ 0 w 12657"/>
                <a:gd name="connsiteY4" fmla="*/ 14959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7" h="14959">
                  <a:moveTo>
                    <a:pt x="0" y="14959"/>
                  </a:moveTo>
                  <a:cubicBezTo>
                    <a:pt x="0" y="9973"/>
                    <a:pt x="0" y="4986"/>
                    <a:pt x="0" y="0"/>
                  </a:cubicBezTo>
                  <a:cubicBezTo>
                    <a:pt x="4219" y="0"/>
                    <a:pt x="8438" y="0"/>
                    <a:pt x="12658" y="0"/>
                  </a:cubicBezTo>
                  <a:cubicBezTo>
                    <a:pt x="12658" y="4986"/>
                    <a:pt x="12658" y="9973"/>
                    <a:pt x="12658" y="14959"/>
                  </a:cubicBezTo>
                  <a:cubicBezTo>
                    <a:pt x="8438" y="14959"/>
                    <a:pt x="4219" y="14959"/>
                    <a:pt x="0" y="14959"/>
                  </a:cubicBezTo>
                  <a:close/>
                </a:path>
              </a:pathLst>
            </a:custGeom>
            <a:grpFill/>
            <a:ln w="38333" cap="flat">
              <a:noFill/>
              <a:prstDash val="solid"/>
              <a:miter/>
            </a:ln>
          </p:spPr>
          <p:txBody>
            <a:bodyPr rtlCol="0" anchor="ctr"/>
            <a:lstStyle/>
            <a:p>
              <a:endParaRPr lang="en-US"/>
            </a:p>
          </p:txBody>
        </p:sp>
        <p:sp>
          <p:nvSpPr>
            <p:cNvPr id="76884" name="Freeform: Shape 76883">
              <a:extLst>
                <a:ext uri="{FF2B5EF4-FFF2-40B4-BE49-F238E27FC236}">
                  <a16:creationId xmlns:a16="http://schemas.microsoft.com/office/drawing/2014/main" id="{BC5A5608-AE5A-452F-90C3-F8805CC4A384}"/>
                </a:ext>
              </a:extLst>
            </p:cNvPr>
            <p:cNvSpPr/>
            <p:nvPr/>
          </p:nvSpPr>
          <p:spPr>
            <a:xfrm>
              <a:off x="29089" y="9379858"/>
              <a:ext cx="12657" cy="14959"/>
            </a:xfrm>
            <a:custGeom>
              <a:avLst/>
              <a:gdLst>
                <a:gd name="connsiteX0" fmla="*/ 12658 w 12657"/>
                <a:gd name="connsiteY0" fmla="*/ 0 h 14959"/>
                <a:gd name="connsiteX1" fmla="*/ 12658 w 12657"/>
                <a:gd name="connsiteY1" fmla="*/ 14959 h 14959"/>
                <a:gd name="connsiteX2" fmla="*/ 0 w 12657"/>
                <a:gd name="connsiteY2" fmla="*/ 14959 h 14959"/>
                <a:gd name="connsiteX3" fmla="*/ 0 w 12657"/>
                <a:gd name="connsiteY3" fmla="*/ 0 h 14959"/>
                <a:gd name="connsiteX4" fmla="*/ 12658 w 12657"/>
                <a:gd name="connsiteY4" fmla="*/ 0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7" h="14959">
                  <a:moveTo>
                    <a:pt x="12658" y="0"/>
                  </a:moveTo>
                  <a:cubicBezTo>
                    <a:pt x="12658" y="4986"/>
                    <a:pt x="12658" y="9973"/>
                    <a:pt x="12658" y="14959"/>
                  </a:cubicBezTo>
                  <a:cubicBezTo>
                    <a:pt x="8438" y="14959"/>
                    <a:pt x="4219" y="14959"/>
                    <a:pt x="0" y="14959"/>
                  </a:cubicBezTo>
                  <a:cubicBezTo>
                    <a:pt x="0" y="9973"/>
                    <a:pt x="0" y="4986"/>
                    <a:pt x="0" y="0"/>
                  </a:cubicBezTo>
                  <a:cubicBezTo>
                    <a:pt x="4219" y="0"/>
                    <a:pt x="8438" y="0"/>
                    <a:pt x="12658" y="0"/>
                  </a:cubicBezTo>
                  <a:close/>
                </a:path>
              </a:pathLst>
            </a:custGeom>
            <a:grpFill/>
            <a:ln w="38333" cap="flat">
              <a:noFill/>
              <a:prstDash val="solid"/>
              <a:miter/>
            </a:ln>
          </p:spPr>
          <p:txBody>
            <a:bodyPr rtlCol="0" anchor="ctr"/>
            <a:lstStyle/>
            <a:p>
              <a:endParaRPr lang="en-US"/>
            </a:p>
          </p:txBody>
        </p:sp>
        <p:sp>
          <p:nvSpPr>
            <p:cNvPr id="76885" name="Freeform: Shape 76884">
              <a:extLst>
                <a:ext uri="{FF2B5EF4-FFF2-40B4-BE49-F238E27FC236}">
                  <a16:creationId xmlns:a16="http://schemas.microsoft.com/office/drawing/2014/main" id="{DCF711EC-644A-4FFF-912B-5588D82FF28A}"/>
                </a:ext>
              </a:extLst>
            </p:cNvPr>
            <p:cNvSpPr/>
            <p:nvPr/>
          </p:nvSpPr>
          <p:spPr>
            <a:xfrm>
              <a:off x="203611" y="9393283"/>
              <a:ext cx="38356" cy="14959"/>
            </a:xfrm>
            <a:custGeom>
              <a:avLst/>
              <a:gdLst>
                <a:gd name="connsiteX0" fmla="*/ 7288 w 38356"/>
                <a:gd name="connsiteY0" fmla="*/ 0 h 14959"/>
                <a:gd name="connsiteX1" fmla="*/ 38357 w 38356"/>
                <a:gd name="connsiteY1" fmla="*/ 10356 h 14959"/>
                <a:gd name="connsiteX2" fmla="*/ 26466 w 38356"/>
                <a:gd name="connsiteY2" fmla="*/ 14959 h 14959"/>
                <a:gd name="connsiteX3" fmla="*/ 0 w 38356"/>
                <a:gd name="connsiteY3" fmla="*/ 2685 h 14959"/>
                <a:gd name="connsiteX4" fmla="*/ 7288 w 38356"/>
                <a:gd name="connsiteY4" fmla="*/ 0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56" h="14959">
                  <a:moveTo>
                    <a:pt x="7288" y="0"/>
                  </a:moveTo>
                  <a:cubicBezTo>
                    <a:pt x="17644" y="3452"/>
                    <a:pt x="28000" y="6904"/>
                    <a:pt x="38357" y="10356"/>
                  </a:cubicBezTo>
                  <a:cubicBezTo>
                    <a:pt x="34521" y="11890"/>
                    <a:pt x="30302" y="13425"/>
                    <a:pt x="26466" y="14959"/>
                  </a:cubicBezTo>
                  <a:cubicBezTo>
                    <a:pt x="17644" y="10740"/>
                    <a:pt x="8822" y="6904"/>
                    <a:pt x="0" y="2685"/>
                  </a:cubicBezTo>
                  <a:cubicBezTo>
                    <a:pt x="2301" y="1918"/>
                    <a:pt x="4603" y="767"/>
                    <a:pt x="7288" y="0"/>
                  </a:cubicBezTo>
                  <a:close/>
                </a:path>
              </a:pathLst>
            </a:custGeom>
            <a:grpFill/>
            <a:ln w="38333" cap="flat">
              <a:noFill/>
              <a:prstDash val="solid"/>
              <a:miter/>
            </a:ln>
          </p:spPr>
          <p:txBody>
            <a:bodyPr rtlCol="0" anchor="ctr"/>
            <a:lstStyle/>
            <a:p>
              <a:endParaRPr lang="en-US"/>
            </a:p>
          </p:txBody>
        </p:sp>
        <p:sp>
          <p:nvSpPr>
            <p:cNvPr id="76886" name="Freeform: Shape 76885">
              <a:extLst>
                <a:ext uri="{FF2B5EF4-FFF2-40B4-BE49-F238E27FC236}">
                  <a16:creationId xmlns:a16="http://schemas.microsoft.com/office/drawing/2014/main" id="{09965FE6-06E7-417E-AF33-743B5C9CA185}"/>
                </a:ext>
              </a:extLst>
            </p:cNvPr>
            <p:cNvSpPr/>
            <p:nvPr/>
          </p:nvSpPr>
          <p:spPr>
            <a:xfrm>
              <a:off x="1213540" y="9512955"/>
              <a:ext cx="12657" cy="14959"/>
            </a:xfrm>
            <a:custGeom>
              <a:avLst/>
              <a:gdLst>
                <a:gd name="connsiteX0" fmla="*/ 12657 w 12657"/>
                <a:gd name="connsiteY0" fmla="*/ 0 h 14959"/>
                <a:gd name="connsiteX1" fmla="*/ 12657 w 12657"/>
                <a:gd name="connsiteY1" fmla="*/ 14959 h 14959"/>
                <a:gd name="connsiteX2" fmla="*/ 0 w 12657"/>
                <a:gd name="connsiteY2" fmla="*/ 14959 h 14959"/>
                <a:gd name="connsiteX3" fmla="*/ 0 w 12657"/>
                <a:gd name="connsiteY3" fmla="*/ 0 h 14959"/>
                <a:gd name="connsiteX4" fmla="*/ 12657 w 12657"/>
                <a:gd name="connsiteY4" fmla="*/ 0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7" h="14959">
                  <a:moveTo>
                    <a:pt x="12657" y="0"/>
                  </a:moveTo>
                  <a:cubicBezTo>
                    <a:pt x="12657" y="4986"/>
                    <a:pt x="12657" y="9972"/>
                    <a:pt x="12657" y="14959"/>
                  </a:cubicBezTo>
                  <a:cubicBezTo>
                    <a:pt x="8438" y="14959"/>
                    <a:pt x="4219" y="14959"/>
                    <a:pt x="0" y="14959"/>
                  </a:cubicBezTo>
                  <a:cubicBezTo>
                    <a:pt x="0" y="9972"/>
                    <a:pt x="0" y="4986"/>
                    <a:pt x="0" y="0"/>
                  </a:cubicBezTo>
                  <a:cubicBezTo>
                    <a:pt x="4219" y="0"/>
                    <a:pt x="8438" y="0"/>
                    <a:pt x="12657" y="0"/>
                  </a:cubicBezTo>
                  <a:close/>
                </a:path>
              </a:pathLst>
            </a:custGeom>
            <a:grpFill/>
            <a:ln w="38333" cap="flat">
              <a:noFill/>
              <a:prstDash val="solid"/>
              <a:miter/>
            </a:ln>
          </p:spPr>
          <p:txBody>
            <a:bodyPr rtlCol="0" anchor="ctr"/>
            <a:lstStyle/>
            <a:p>
              <a:endParaRPr lang="en-US"/>
            </a:p>
          </p:txBody>
        </p:sp>
        <p:sp>
          <p:nvSpPr>
            <p:cNvPr id="76887" name="Freeform: Shape 76886">
              <a:extLst>
                <a:ext uri="{FF2B5EF4-FFF2-40B4-BE49-F238E27FC236}">
                  <a16:creationId xmlns:a16="http://schemas.microsoft.com/office/drawing/2014/main" id="{2A4E7A1D-C84C-4D9F-9FF3-B7B57B7D42E5}"/>
                </a:ext>
              </a:extLst>
            </p:cNvPr>
            <p:cNvSpPr/>
            <p:nvPr/>
          </p:nvSpPr>
          <p:spPr>
            <a:xfrm>
              <a:off x="13440463" y="8640343"/>
              <a:ext cx="12657" cy="14959"/>
            </a:xfrm>
            <a:custGeom>
              <a:avLst/>
              <a:gdLst>
                <a:gd name="connsiteX0" fmla="*/ 12657 w 12657"/>
                <a:gd name="connsiteY0" fmla="*/ 0 h 14959"/>
                <a:gd name="connsiteX1" fmla="*/ 12657 w 12657"/>
                <a:gd name="connsiteY1" fmla="*/ 14959 h 14959"/>
                <a:gd name="connsiteX2" fmla="*/ 0 w 12657"/>
                <a:gd name="connsiteY2" fmla="*/ 14959 h 14959"/>
                <a:gd name="connsiteX3" fmla="*/ 0 w 12657"/>
                <a:gd name="connsiteY3" fmla="*/ 0 h 14959"/>
                <a:gd name="connsiteX4" fmla="*/ 12657 w 12657"/>
                <a:gd name="connsiteY4" fmla="*/ 0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7" h="14959">
                  <a:moveTo>
                    <a:pt x="12657" y="0"/>
                  </a:moveTo>
                  <a:cubicBezTo>
                    <a:pt x="12657" y="4986"/>
                    <a:pt x="12657" y="9973"/>
                    <a:pt x="12657" y="14959"/>
                  </a:cubicBezTo>
                  <a:cubicBezTo>
                    <a:pt x="8437" y="14959"/>
                    <a:pt x="4219" y="14959"/>
                    <a:pt x="0" y="14959"/>
                  </a:cubicBezTo>
                  <a:cubicBezTo>
                    <a:pt x="0" y="9973"/>
                    <a:pt x="0" y="4986"/>
                    <a:pt x="0" y="0"/>
                  </a:cubicBezTo>
                  <a:cubicBezTo>
                    <a:pt x="3835" y="0"/>
                    <a:pt x="8437" y="0"/>
                    <a:pt x="12657" y="0"/>
                  </a:cubicBezTo>
                  <a:close/>
                </a:path>
              </a:pathLst>
            </a:custGeom>
            <a:grpFill/>
            <a:ln w="38333" cap="flat">
              <a:noFill/>
              <a:prstDash val="solid"/>
              <a:miter/>
            </a:ln>
          </p:spPr>
          <p:txBody>
            <a:bodyPr rtlCol="0" anchor="ctr"/>
            <a:lstStyle/>
            <a:p>
              <a:endParaRPr lang="en-US"/>
            </a:p>
          </p:txBody>
        </p:sp>
        <p:sp>
          <p:nvSpPr>
            <p:cNvPr id="76888" name="Freeform: Shape 76887">
              <a:extLst>
                <a:ext uri="{FF2B5EF4-FFF2-40B4-BE49-F238E27FC236}">
                  <a16:creationId xmlns:a16="http://schemas.microsoft.com/office/drawing/2014/main" id="{7B2C0997-5475-442C-BA0E-2CABA6B259CB}"/>
                </a:ext>
              </a:extLst>
            </p:cNvPr>
            <p:cNvSpPr/>
            <p:nvPr/>
          </p:nvSpPr>
          <p:spPr>
            <a:xfrm>
              <a:off x="12981717" y="8788400"/>
              <a:ext cx="12658" cy="14959"/>
            </a:xfrm>
            <a:custGeom>
              <a:avLst/>
              <a:gdLst>
                <a:gd name="connsiteX0" fmla="*/ 12658 w 12658"/>
                <a:gd name="connsiteY0" fmla="*/ 0 h 14959"/>
                <a:gd name="connsiteX1" fmla="*/ 12658 w 12658"/>
                <a:gd name="connsiteY1" fmla="*/ 14959 h 14959"/>
                <a:gd name="connsiteX2" fmla="*/ 0 w 12658"/>
                <a:gd name="connsiteY2" fmla="*/ 14959 h 14959"/>
                <a:gd name="connsiteX3" fmla="*/ 0 w 12658"/>
                <a:gd name="connsiteY3" fmla="*/ 0 h 14959"/>
                <a:gd name="connsiteX4" fmla="*/ 12658 w 12658"/>
                <a:gd name="connsiteY4" fmla="*/ 0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8" h="14959">
                  <a:moveTo>
                    <a:pt x="12658" y="0"/>
                  </a:moveTo>
                  <a:cubicBezTo>
                    <a:pt x="12658" y="4986"/>
                    <a:pt x="12658" y="9973"/>
                    <a:pt x="12658" y="14959"/>
                  </a:cubicBezTo>
                  <a:cubicBezTo>
                    <a:pt x="8438" y="14959"/>
                    <a:pt x="4220" y="14959"/>
                    <a:pt x="0" y="14959"/>
                  </a:cubicBezTo>
                  <a:cubicBezTo>
                    <a:pt x="0" y="9973"/>
                    <a:pt x="0" y="4986"/>
                    <a:pt x="0" y="0"/>
                  </a:cubicBezTo>
                  <a:cubicBezTo>
                    <a:pt x="4220" y="0"/>
                    <a:pt x="8438" y="0"/>
                    <a:pt x="12658" y="0"/>
                  </a:cubicBezTo>
                  <a:close/>
                </a:path>
              </a:pathLst>
            </a:custGeom>
            <a:grpFill/>
            <a:ln w="38333" cap="flat">
              <a:noFill/>
              <a:prstDash val="solid"/>
              <a:miter/>
            </a:ln>
          </p:spPr>
          <p:txBody>
            <a:bodyPr rtlCol="0" anchor="ctr"/>
            <a:lstStyle/>
            <a:p>
              <a:endParaRPr lang="en-US"/>
            </a:p>
          </p:txBody>
        </p:sp>
        <p:sp>
          <p:nvSpPr>
            <p:cNvPr id="76889" name="Freeform: Shape 76888">
              <a:extLst>
                <a:ext uri="{FF2B5EF4-FFF2-40B4-BE49-F238E27FC236}">
                  <a16:creationId xmlns:a16="http://schemas.microsoft.com/office/drawing/2014/main" id="{4D423C3F-EC4A-49A5-8B39-D408EF55B86D}"/>
                </a:ext>
              </a:extLst>
            </p:cNvPr>
            <p:cNvSpPr/>
            <p:nvPr/>
          </p:nvSpPr>
          <p:spPr>
            <a:xfrm>
              <a:off x="-620287" y="8832510"/>
              <a:ext cx="12657" cy="14959"/>
            </a:xfrm>
            <a:custGeom>
              <a:avLst/>
              <a:gdLst>
                <a:gd name="connsiteX0" fmla="*/ 0 w 12657"/>
                <a:gd name="connsiteY0" fmla="*/ 14959 h 14959"/>
                <a:gd name="connsiteX1" fmla="*/ 0 w 12657"/>
                <a:gd name="connsiteY1" fmla="*/ 0 h 14959"/>
                <a:gd name="connsiteX2" fmla="*/ 12658 w 12657"/>
                <a:gd name="connsiteY2" fmla="*/ 0 h 14959"/>
                <a:gd name="connsiteX3" fmla="*/ 12658 w 12657"/>
                <a:gd name="connsiteY3" fmla="*/ 14959 h 14959"/>
                <a:gd name="connsiteX4" fmla="*/ 0 w 12657"/>
                <a:gd name="connsiteY4" fmla="*/ 14959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7" h="14959">
                  <a:moveTo>
                    <a:pt x="0" y="14959"/>
                  </a:moveTo>
                  <a:cubicBezTo>
                    <a:pt x="0" y="9973"/>
                    <a:pt x="0" y="4986"/>
                    <a:pt x="0" y="0"/>
                  </a:cubicBezTo>
                  <a:cubicBezTo>
                    <a:pt x="4219" y="0"/>
                    <a:pt x="8438" y="0"/>
                    <a:pt x="12658" y="0"/>
                  </a:cubicBezTo>
                  <a:cubicBezTo>
                    <a:pt x="12658" y="4986"/>
                    <a:pt x="12658" y="9973"/>
                    <a:pt x="12658" y="14959"/>
                  </a:cubicBezTo>
                  <a:cubicBezTo>
                    <a:pt x="8438" y="14959"/>
                    <a:pt x="4219" y="14959"/>
                    <a:pt x="0" y="14959"/>
                  </a:cubicBezTo>
                  <a:close/>
                </a:path>
              </a:pathLst>
            </a:custGeom>
            <a:grpFill/>
            <a:ln w="38333" cap="flat">
              <a:noFill/>
              <a:prstDash val="solid"/>
              <a:miter/>
            </a:ln>
          </p:spPr>
          <p:txBody>
            <a:bodyPr rtlCol="0" anchor="ctr"/>
            <a:lstStyle/>
            <a:p>
              <a:endParaRPr lang="en-US"/>
            </a:p>
          </p:txBody>
        </p:sp>
        <p:sp>
          <p:nvSpPr>
            <p:cNvPr id="76890" name="Freeform: Shape 76889">
              <a:extLst>
                <a:ext uri="{FF2B5EF4-FFF2-40B4-BE49-F238E27FC236}">
                  <a16:creationId xmlns:a16="http://schemas.microsoft.com/office/drawing/2014/main" id="{0BCFFD61-773C-4B17-9BE3-C99BAD5CDED1}"/>
                </a:ext>
              </a:extLst>
            </p:cNvPr>
            <p:cNvSpPr/>
            <p:nvPr/>
          </p:nvSpPr>
          <p:spPr>
            <a:xfrm>
              <a:off x="13170432" y="8873935"/>
              <a:ext cx="17644" cy="20712"/>
            </a:xfrm>
            <a:custGeom>
              <a:avLst/>
              <a:gdLst>
                <a:gd name="connsiteX0" fmla="*/ 17644 w 17644"/>
                <a:gd name="connsiteY0" fmla="*/ 10356 h 20712"/>
                <a:gd name="connsiteX1" fmla="*/ 8821 w 17644"/>
                <a:gd name="connsiteY1" fmla="*/ 20713 h 20712"/>
                <a:gd name="connsiteX2" fmla="*/ -1 w 17644"/>
                <a:gd name="connsiteY2" fmla="*/ 10356 h 20712"/>
                <a:gd name="connsiteX3" fmla="*/ 8821 w 17644"/>
                <a:gd name="connsiteY3" fmla="*/ 0 h 20712"/>
                <a:gd name="connsiteX4" fmla="*/ 17644 w 17644"/>
                <a:gd name="connsiteY4" fmla="*/ 10356 h 20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44" h="20712">
                  <a:moveTo>
                    <a:pt x="17644" y="10356"/>
                  </a:moveTo>
                  <a:cubicBezTo>
                    <a:pt x="17644" y="16076"/>
                    <a:pt x="13694" y="20713"/>
                    <a:pt x="8821" y="20713"/>
                  </a:cubicBezTo>
                  <a:cubicBezTo>
                    <a:pt x="3950" y="20713"/>
                    <a:pt x="-1" y="16076"/>
                    <a:pt x="-1" y="10356"/>
                  </a:cubicBezTo>
                  <a:cubicBezTo>
                    <a:pt x="-1" y="4637"/>
                    <a:pt x="3948" y="0"/>
                    <a:pt x="8821" y="0"/>
                  </a:cubicBezTo>
                  <a:cubicBezTo>
                    <a:pt x="13693" y="0"/>
                    <a:pt x="17644" y="4637"/>
                    <a:pt x="17644" y="10356"/>
                  </a:cubicBezTo>
                  <a:close/>
                </a:path>
              </a:pathLst>
            </a:custGeom>
            <a:grpFill/>
            <a:ln w="38333" cap="flat">
              <a:noFill/>
              <a:prstDash val="solid"/>
              <a:miter/>
            </a:ln>
          </p:spPr>
          <p:txBody>
            <a:bodyPr rtlCol="0" anchor="ctr"/>
            <a:lstStyle/>
            <a:p>
              <a:endParaRPr lang="en-US"/>
            </a:p>
          </p:txBody>
        </p:sp>
        <p:sp>
          <p:nvSpPr>
            <p:cNvPr id="76891" name="Freeform: Shape 76890">
              <a:extLst>
                <a:ext uri="{FF2B5EF4-FFF2-40B4-BE49-F238E27FC236}">
                  <a16:creationId xmlns:a16="http://schemas.microsoft.com/office/drawing/2014/main" id="{EE13AA74-C814-41B5-8908-7E8EDD9493C1}"/>
                </a:ext>
              </a:extLst>
            </p:cNvPr>
            <p:cNvSpPr/>
            <p:nvPr/>
          </p:nvSpPr>
          <p:spPr>
            <a:xfrm>
              <a:off x="-1117004" y="8980566"/>
              <a:ext cx="12657" cy="14959"/>
            </a:xfrm>
            <a:custGeom>
              <a:avLst/>
              <a:gdLst>
                <a:gd name="connsiteX0" fmla="*/ 12658 w 12657"/>
                <a:gd name="connsiteY0" fmla="*/ 0 h 14959"/>
                <a:gd name="connsiteX1" fmla="*/ 12658 w 12657"/>
                <a:gd name="connsiteY1" fmla="*/ 14959 h 14959"/>
                <a:gd name="connsiteX2" fmla="*/ 0 w 12657"/>
                <a:gd name="connsiteY2" fmla="*/ 14959 h 14959"/>
                <a:gd name="connsiteX3" fmla="*/ 0 w 12657"/>
                <a:gd name="connsiteY3" fmla="*/ 0 h 14959"/>
                <a:gd name="connsiteX4" fmla="*/ 12658 w 12657"/>
                <a:gd name="connsiteY4" fmla="*/ 0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7" h="14959">
                  <a:moveTo>
                    <a:pt x="12658" y="0"/>
                  </a:moveTo>
                  <a:cubicBezTo>
                    <a:pt x="12658" y="4987"/>
                    <a:pt x="12658" y="9973"/>
                    <a:pt x="12658" y="14959"/>
                  </a:cubicBezTo>
                  <a:cubicBezTo>
                    <a:pt x="8438" y="14959"/>
                    <a:pt x="4219" y="14959"/>
                    <a:pt x="0" y="14959"/>
                  </a:cubicBezTo>
                  <a:cubicBezTo>
                    <a:pt x="0" y="9973"/>
                    <a:pt x="0" y="4987"/>
                    <a:pt x="0" y="0"/>
                  </a:cubicBezTo>
                  <a:cubicBezTo>
                    <a:pt x="4219" y="0"/>
                    <a:pt x="8438" y="0"/>
                    <a:pt x="12658" y="0"/>
                  </a:cubicBezTo>
                  <a:close/>
                </a:path>
              </a:pathLst>
            </a:custGeom>
            <a:grpFill/>
            <a:ln w="38333" cap="flat">
              <a:noFill/>
              <a:prstDash val="solid"/>
              <a:miter/>
            </a:ln>
          </p:spPr>
          <p:txBody>
            <a:bodyPr rtlCol="0" anchor="ctr"/>
            <a:lstStyle/>
            <a:p>
              <a:endParaRPr lang="en-US"/>
            </a:p>
          </p:txBody>
        </p:sp>
        <p:sp>
          <p:nvSpPr>
            <p:cNvPr id="76892" name="Freeform: Shape 76891">
              <a:extLst>
                <a:ext uri="{FF2B5EF4-FFF2-40B4-BE49-F238E27FC236}">
                  <a16:creationId xmlns:a16="http://schemas.microsoft.com/office/drawing/2014/main" id="{2FC60B12-4CE8-4512-A4C1-410288BCEA2D}"/>
                </a:ext>
              </a:extLst>
            </p:cNvPr>
            <p:cNvSpPr/>
            <p:nvPr/>
          </p:nvSpPr>
          <p:spPr>
            <a:xfrm>
              <a:off x="-629493" y="8982100"/>
              <a:ext cx="38356" cy="14959"/>
            </a:xfrm>
            <a:custGeom>
              <a:avLst/>
              <a:gdLst>
                <a:gd name="connsiteX0" fmla="*/ 31069 w 38356"/>
                <a:gd name="connsiteY0" fmla="*/ 14959 h 14959"/>
                <a:gd name="connsiteX1" fmla="*/ 0 w 38356"/>
                <a:gd name="connsiteY1" fmla="*/ 4603 h 14959"/>
                <a:gd name="connsiteX2" fmla="*/ 11891 w 38356"/>
                <a:gd name="connsiteY2" fmla="*/ 0 h 14959"/>
                <a:gd name="connsiteX3" fmla="*/ 38357 w 38356"/>
                <a:gd name="connsiteY3" fmla="*/ 12274 h 14959"/>
                <a:gd name="connsiteX4" fmla="*/ 31069 w 38356"/>
                <a:gd name="connsiteY4" fmla="*/ 14959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56" h="14959">
                  <a:moveTo>
                    <a:pt x="31069" y="14959"/>
                  </a:moveTo>
                  <a:cubicBezTo>
                    <a:pt x="20713" y="11507"/>
                    <a:pt x="10356" y="8055"/>
                    <a:pt x="0" y="4603"/>
                  </a:cubicBezTo>
                  <a:cubicBezTo>
                    <a:pt x="3836" y="3069"/>
                    <a:pt x="8055" y="1534"/>
                    <a:pt x="11891" y="0"/>
                  </a:cubicBezTo>
                  <a:cubicBezTo>
                    <a:pt x="20713" y="4219"/>
                    <a:pt x="29535" y="8055"/>
                    <a:pt x="38357" y="12274"/>
                  </a:cubicBezTo>
                  <a:cubicBezTo>
                    <a:pt x="36055" y="13041"/>
                    <a:pt x="33370" y="13808"/>
                    <a:pt x="31069" y="14959"/>
                  </a:cubicBezTo>
                  <a:close/>
                </a:path>
              </a:pathLst>
            </a:custGeom>
            <a:grpFill/>
            <a:ln w="38333" cap="flat">
              <a:noFill/>
              <a:prstDash val="solid"/>
              <a:miter/>
            </a:ln>
          </p:spPr>
          <p:txBody>
            <a:bodyPr rtlCol="0" anchor="ctr"/>
            <a:lstStyle/>
            <a:p>
              <a:endParaRPr lang="en-US"/>
            </a:p>
          </p:txBody>
        </p:sp>
        <p:sp>
          <p:nvSpPr>
            <p:cNvPr id="76893" name="Freeform: Shape 76892">
              <a:extLst>
                <a:ext uri="{FF2B5EF4-FFF2-40B4-BE49-F238E27FC236}">
                  <a16:creationId xmlns:a16="http://schemas.microsoft.com/office/drawing/2014/main" id="{EF02B785-111B-46A2-8FD2-6636718DB7C1}"/>
                </a:ext>
              </a:extLst>
            </p:cNvPr>
            <p:cNvSpPr/>
            <p:nvPr/>
          </p:nvSpPr>
          <p:spPr>
            <a:xfrm>
              <a:off x="-598807" y="8993991"/>
              <a:ext cx="38356" cy="14959"/>
            </a:xfrm>
            <a:custGeom>
              <a:avLst/>
              <a:gdLst>
                <a:gd name="connsiteX0" fmla="*/ 7288 w 38356"/>
                <a:gd name="connsiteY0" fmla="*/ 0 h 14959"/>
                <a:gd name="connsiteX1" fmla="*/ 38357 w 38356"/>
                <a:gd name="connsiteY1" fmla="*/ 10356 h 14959"/>
                <a:gd name="connsiteX2" fmla="*/ 26466 w 38356"/>
                <a:gd name="connsiteY2" fmla="*/ 14959 h 14959"/>
                <a:gd name="connsiteX3" fmla="*/ 0 w 38356"/>
                <a:gd name="connsiteY3" fmla="*/ 2685 h 14959"/>
                <a:gd name="connsiteX4" fmla="*/ 7288 w 38356"/>
                <a:gd name="connsiteY4" fmla="*/ 0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56" h="14959">
                  <a:moveTo>
                    <a:pt x="7288" y="0"/>
                  </a:moveTo>
                  <a:cubicBezTo>
                    <a:pt x="17644" y="3452"/>
                    <a:pt x="28000" y="6904"/>
                    <a:pt x="38357" y="10356"/>
                  </a:cubicBezTo>
                  <a:cubicBezTo>
                    <a:pt x="34521" y="11890"/>
                    <a:pt x="30302" y="13425"/>
                    <a:pt x="26466" y="14959"/>
                  </a:cubicBezTo>
                  <a:cubicBezTo>
                    <a:pt x="17644" y="10740"/>
                    <a:pt x="8822" y="6904"/>
                    <a:pt x="0" y="2685"/>
                  </a:cubicBezTo>
                  <a:cubicBezTo>
                    <a:pt x="2301" y="1918"/>
                    <a:pt x="4603" y="767"/>
                    <a:pt x="7288" y="0"/>
                  </a:cubicBezTo>
                  <a:close/>
                </a:path>
              </a:pathLst>
            </a:custGeom>
            <a:grpFill/>
            <a:ln w="38333" cap="flat">
              <a:noFill/>
              <a:prstDash val="solid"/>
              <a:miter/>
            </a:ln>
          </p:spPr>
          <p:txBody>
            <a:bodyPr rtlCol="0" anchor="ctr"/>
            <a:lstStyle/>
            <a:p>
              <a:endParaRPr lang="en-US"/>
            </a:p>
          </p:txBody>
        </p:sp>
        <p:sp>
          <p:nvSpPr>
            <p:cNvPr id="76894" name="Freeform: Shape 76893">
              <a:extLst>
                <a:ext uri="{FF2B5EF4-FFF2-40B4-BE49-F238E27FC236}">
                  <a16:creationId xmlns:a16="http://schemas.microsoft.com/office/drawing/2014/main" id="{BA97E524-0FDB-43BB-8EE9-8907CE4B220B}"/>
                </a:ext>
              </a:extLst>
            </p:cNvPr>
            <p:cNvSpPr/>
            <p:nvPr/>
          </p:nvSpPr>
          <p:spPr>
            <a:xfrm>
              <a:off x="182131" y="9099088"/>
              <a:ext cx="12657" cy="14959"/>
            </a:xfrm>
            <a:custGeom>
              <a:avLst/>
              <a:gdLst>
                <a:gd name="connsiteX0" fmla="*/ 12658 w 12657"/>
                <a:gd name="connsiteY0" fmla="*/ 0 h 14959"/>
                <a:gd name="connsiteX1" fmla="*/ 12658 w 12657"/>
                <a:gd name="connsiteY1" fmla="*/ 14959 h 14959"/>
                <a:gd name="connsiteX2" fmla="*/ 0 w 12657"/>
                <a:gd name="connsiteY2" fmla="*/ 14959 h 14959"/>
                <a:gd name="connsiteX3" fmla="*/ 0 w 12657"/>
                <a:gd name="connsiteY3" fmla="*/ 0 h 14959"/>
                <a:gd name="connsiteX4" fmla="*/ 12658 w 12657"/>
                <a:gd name="connsiteY4" fmla="*/ 0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7" h="14959">
                  <a:moveTo>
                    <a:pt x="12658" y="0"/>
                  </a:moveTo>
                  <a:cubicBezTo>
                    <a:pt x="12658" y="4986"/>
                    <a:pt x="12658" y="9973"/>
                    <a:pt x="12658" y="14959"/>
                  </a:cubicBezTo>
                  <a:cubicBezTo>
                    <a:pt x="8438" y="14959"/>
                    <a:pt x="4219" y="14959"/>
                    <a:pt x="0" y="14959"/>
                  </a:cubicBezTo>
                  <a:cubicBezTo>
                    <a:pt x="0" y="9973"/>
                    <a:pt x="0" y="4986"/>
                    <a:pt x="0" y="0"/>
                  </a:cubicBezTo>
                  <a:cubicBezTo>
                    <a:pt x="3836" y="0"/>
                    <a:pt x="8438" y="0"/>
                    <a:pt x="12658" y="0"/>
                  </a:cubicBezTo>
                  <a:close/>
                </a:path>
              </a:pathLst>
            </a:custGeom>
            <a:grpFill/>
            <a:ln w="38333" cap="flat">
              <a:noFill/>
              <a:prstDash val="solid"/>
              <a:miter/>
            </a:ln>
          </p:spPr>
          <p:txBody>
            <a:bodyPr rtlCol="0" anchor="ctr"/>
            <a:lstStyle/>
            <a:p>
              <a:endParaRPr lang="en-US"/>
            </a:p>
          </p:txBody>
        </p:sp>
        <p:sp>
          <p:nvSpPr>
            <p:cNvPr id="76895" name="Freeform: Shape 76894">
              <a:extLst>
                <a:ext uri="{FF2B5EF4-FFF2-40B4-BE49-F238E27FC236}">
                  <a16:creationId xmlns:a16="http://schemas.microsoft.com/office/drawing/2014/main" id="{855036FA-2D13-4329-A72A-1BB51FA67FD3}"/>
                </a:ext>
              </a:extLst>
            </p:cNvPr>
            <p:cNvSpPr/>
            <p:nvPr/>
          </p:nvSpPr>
          <p:spPr>
            <a:xfrm>
              <a:off x="13954824" y="9590819"/>
              <a:ext cx="53699" cy="6904"/>
            </a:xfrm>
            <a:custGeom>
              <a:avLst/>
              <a:gdLst>
                <a:gd name="connsiteX0" fmla="*/ 53700 w 53699"/>
                <a:gd name="connsiteY0" fmla="*/ 3452 h 6904"/>
                <a:gd name="connsiteX1" fmla="*/ 26850 w 53699"/>
                <a:gd name="connsiteY1" fmla="*/ 6904 h 6904"/>
                <a:gd name="connsiteX2" fmla="*/ 0 w 53699"/>
                <a:gd name="connsiteY2" fmla="*/ 3452 h 6904"/>
                <a:gd name="connsiteX3" fmla="*/ 26850 w 53699"/>
                <a:gd name="connsiteY3" fmla="*/ 0 h 6904"/>
                <a:gd name="connsiteX4" fmla="*/ 53700 w 53699"/>
                <a:gd name="connsiteY4" fmla="*/ 3452 h 6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99" h="6904">
                  <a:moveTo>
                    <a:pt x="53700" y="3452"/>
                  </a:moveTo>
                  <a:cubicBezTo>
                    <a:pt x="53700" y="5359"/>
                    <a:pt x="41678" y="6904"/>
                    <a:pt x="26850" y="6904"/>
                  </a:cubicBezTo>
                  <a:cubicBezTo>
                    <a:pt x="12021" y="6904"/>
                    <a:pt x="0" y="5359"/>
                    <a:pt x="0" y="3452"/>
                  </a:cubicBezTo>
                  <a:cubicBezTo>
                    <a:pt x="0" y="1545"/>
                    <a:pt x="12021" y="0"/>
                    <a:pt x="26850" y="0"/>
                  </a:cubicBezTo>
                  <a:cubicBezTo>
                    <a:pt x="41678" y="0"/>
                    <a:pt x="53700" y="1545"/>
                    <a:pt x="53700" y="3452"/>
                  </a:cubicBezTo>
                  <a:close/>
                </a:path>
              </a:pathLst>
            </a:custGeom>
            <a:grpFill/>
            <a:ln w="38333" cap="flat">
              <a:noFill/>
              <a:prstDash val="solid"/>
              <a:miter/>
            </a:ln>
          </p:spPr>
          <p:txBody>
            <a:bodyPr rtlCol="0" anchor="ctr"/>
            <a:lstStyle/>
            <a:p>
              <a:endParaRPr lang="en-US"/>
            </a:p>
          </p:txBody>
        </p:sp>
        <p:sp>
          <p:nvSpPr>
            <p:cNvPr id="76896" name="Freeform: Shape 76895">
              <a:extLst>
                <a:ext uri="{FF2B5EF4-FFF2-40B4-BE49-F238E27FC236}">
                  <a16:creationId xmlns:a16="http://schemas.microsoft.com/office/drawing/2014/main" id="{FF2F1500-9EBC-4F0C-AA19-8E8E362F025B}"/>
                </a:ext>
              </a:extLst>
            </p:cNvPr>
            <p:cNvSpPr/>
            <p:nvPr/>
          </p:nvSpPr>
          <p:spPr>
            <a:xfrm>
              <a:off x="12357656" y="9813671"/>
              <a:ext cx="38356" cy="4986"/>
            </a:xfrm>
            <a:custGeom>
              <a:avLst/>
              <a:gdLst>
                <a:gd name="connsiteX0" fmla="*/ 38357 w 38356"/>
                <a:gd name="connsiteY0" fmla="*/ 4987 h 4986"/>
                <a:gd name="connsiteX1" fmla="*/ 0 w 38356"/>
                <a:gd name="connsiteY1" fmla="*/ 4987 h 4986"/>
                <a:gd name="connsiteX2" fmla="*/ 0 w 38356"/>
                <a:gd name="connsiteY2" fmla="*/ 0 h 4986"/>
                <a:gd name="connsiteX3" fmla="*/ 38357 w 38356"/>
                <a:gd name="connsiteY3" fmla="*/ 0 h 4986"/>
                <a:gd name="connsiteX4" fmla="*/ 38357 w 38356"/>
                <a:gd name="connsiteY4" fmla="*/ 4987 h 4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56" h="4986">
                  <a:moveTo>
                    <a:pt x="38357" y="4987"/>
                  </a:moveTo>
                  <a:cubicBezTo>
                    <a:pt x="25698" y="4987"/>
                    <a:pt x="13041" y="4987"/>
                    <a:pt x="0" y="4987"/>
                  </a:cubicBezTo>
                  <a:cubicBezTo>
                    <a:pt x="0" y="3452"/>
                    <a:pt x="0" y="1534"/>
                    <a:pt x="0" y="0"/>
                  </a:cubicBezTo>
                  <a:cubicBezTo>
                    <a:pt x="12657" y="0"/>
                    <a:pt x="25315" y="0"/>
                    <a:pt x="38357" y="0"/>
                  </a:cubicBezTo>
                  <a:cubicBezTo>
                    <a:pt x="38357" y="1918"/>
                    <a:pt x="38357" y="3452"/>
                    <a:pt x="38357" y="4987"/>
                  </a:cubicBezTo>
                  <a:close/>
                </a:path>
              </a:pathLst>
            </a:custGeom>
            <a:grpFill/>
            <a:ln w="38333" cap="flat">
              <a:noFill/>
              <a:prstDash val="solid"/>
              <a:miter/>
            </a:ln>
          </p:spPr>
          <p:txBody>
            <a:bodyPr rtlCol="0" anchor="ctr"/>
            <a:lstStyle/>
            <a:p>
              <a:endParaRPr lang="en-US"/>
            </a:p>
          </p:txBody>
        </p:sp>
        <p:sp>
          <p:nvSpPr>
            <p:cNvPr id="76897" name="Freeform: Shape 76896">
              <a:extLst>
                <a:ext uri="{FF2B5EF4-FFF2-40B4-BE49-F238E27FC236}">
                  <a16:creationId xmlns:a16="http://schemas.microsoft.com/office/drawing/2014/main" id="{FD168579-0F61-499F-A888-2D28EDD78F43}"/>
                </a:ext>
              </a:extLst>
            </p:cNvPr>
            <p:cNvSpPr/>
            <p:nvPr/>
          </p:nvSpPr>
          <p:spPr>
            <a:xfrm>
              <a:off x="12790702" y="8255627"/>
              <a:ext cx="12657" cy="14959"/>
            </a:xfrm>
            <a:custGeom>
              <a:avLst/>
              <a:gdLst>
                <a:gd name="connsiteX0" fmla="*/ 0 w 12657"/>
                <a:gd name="connsiteY0" fmla="*/ 14959 h 14959"/>
                <a:gd name="connsiteX1" fmla="*/ 0 w 12657"/>
                <a:gd name="connsiteY1" fmla="*/ 0 h 14959"/>
                <a:gd name="connsiteX2" fmla="*/ 12657 w 12657"/>
                <a:gd name="connsiteY2" fmla="*/ 0 h 14959"/>
                <a:gd name="connsiteX3" fmla="*/ 12657 w 12657"/>
                <a:gd name="connsiteY3" fmla="*/ 14959 h 14959"/>
                <a:gd name="connsiteX4" fmla="*/ 0 w 12657"/>
                <a:gd name="connsiteY4" fmla="*/ 14959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7" h="14959">
                  <a:moveTo>
                    <a:pt x="0" y="14959"/>
                  </a:moveTo>
                  <a:cubicBezTo>
                    <a:pt x="0" y="9973"/>
                    <a:pt x="0" y="4986"/>
                    <a:pt x="0" y="0"/>
                  </a:cubicBezTo>
                  <a:cubicBezTo>
                    <a:pt x="4219" y="0"/>
                    <a:pt x="8438" y="0"/>
                    <a:pt x="12657" y="0"/>
                  </a:cubicBezTo>
                  <a:cubicBezTo>
                    <a:pt x="12657" y="4986"/>
                    <a:pt x="12657" y="9973"/>
                    <a:pt x="12657" y="14959"/>
                  </a:cubicBezTo>
                  <a:cubicBezTo>
                    <a:pt x="8438" y="14959"/>
                    <a:pt x="4219" y="14959"/>
                    <a:pt x="0" y="14959"/>
                  </a:cubicBezTo>
                  <a:close/>
                </a:path>
              </a:pathLst>
            </a:custGeom>
            <a:grpFill/>
            <a:ln w="38333" cap="flat">
              <a:noFill/>
              <a:prstDash val="solid"/>
              <a:miter/>
            </a:ln>
          </p:spPr>
          <p:txBody>
            <a:bodyPr rtlCol="0" anchor="ctr"/>
            <a:lstStyle/>
            <a:p>
              <a:endParaRPr lang="en-US"/>
            </a:p>
          </p:txBody>
        </p:sp>
        <p:sp>
          <p:nvSpPr>
            <p:cNvPr id="76898" name="Freeform: Shape 76897">
              <a:extLst>
                <a:ext uri="{FF2B5EF4-FFF2-40B4-BE49-F238E27FC236}">
                  <a16:creationId xmlns:a16="http://schemas.microsoft.com/office/drawing/2014/main" id="{6E7B7A04-0025-4E45-B30B-152BD4CCD273}"/>
                </a:ext>
              </a:extLst>
            </p:cNvPr>
            <p:cNvSpPr/>
            <p:nvPr/>
          </p:nvSpPr>
          <p:spPr>
            <a:xfrm>
              <a:off x="12752729" y="8196558"/>
              <a:ext cx="12658" cy="14959"/>
            </a:xfrm>
            <a:custGeom>
              <a:avLst/>
              <a:gdLst>
                <a:gd name="connsiteX0" fmla="*/ 12658 w 12658"/>
                <a:gd name="connsiteY0" fmla="*/ 0 h 14959"/>
                <a:gd name="connsiteX1" fmla="*/ 12658 w 12658"/>
                <a:gd name="connsiteY1" fmla="*/ 14959 h 14959"/>
                <a:gd name="connsiteX2" fmla="*/ 0 w 12658"/>
                <a:gd name="connsiteY2" fmla="*/ 14959 h 14959"/>
                <a:gd name="connsiteX3" fmla="*/ 0 w 12658"/>
                <a:gd name="connsiteY3" fmla="*/ 0 h 14959"/>
                <a:gd name="connsiteX4" fmla="*/ 12658 w 12658"/>
                <a:gd name="connsiteY4" fmla="*/ 0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8" h="14959">
                  <a:moveTo>
                    <a:pt x="12658" y="0"/>
                  </a:moveTo>
                  <a:cubicBezTo>
                    <a:pt x="12658" y="4986"/>
                    <a:pt x="12658" y="9973"/>
                    <a:pt x="12658" y="14959"/>
                  </a:cubicBezTo>
                  <a:cubicBezTo>
                    <a:pt x="8438" y="14959"/>
                    <a:pt x="4220" y="14959"/>
                    <a:pt x="0" y="14959"/>
                  </a:cubicBezTo>
                  <a:cubicBezTo>
                    <a:pt x="0" y="9973"/>
                    <a:pt x="0" y="4986"/>
                    <a:pt x="0" y="0"/>
                  </a:cubicBezTo>
                  <a:cubicBezTo>
                    <a:pt x="3836" y="0"/>
                    <a:pt x="8056" y="0"/>
                    <a:pt x="12658" y="0"/>
                  </a:cubicBezTo>
                  <a:close/>
                </a:path>
              </a:pathLst>
            </a:custGeom>
            <a:grpFill/>
            <a:ln w="38333" cap="flat">
              <a:noFill/>
              <a:prstDash val="solid"/>
              <a:miter/>
            </a:ln>
          </p:spPr>
          <p:txBody>
            <a:bodyPr rtlCol="0" anchor="ctr"/>
            <a:lstStyle/>
            <a:p>
              <a:endParaRPr lang="en-US"/>
            </a:p>
          </p:txBody>
        </p:sp>
        <p:sp>
          <p:nvSpPr>
            <p:cNvPr id="76899" name="Freeform: Shape 76898">
              <a:extLst>
                <a:ext uri="{FF2B5EF4-FFF2-40B4-BE49-F238E27FC236}">
                  <a16:creationId xmlns:a16="http://schemas.microsoft.com/office/drawing/2014/main" id="{3C4FDFFF-B165-4958-B82E-526C8397C66B}"/>
                </a:ext>
              </a:extLst>
            </p:cNvPr>
            <p:cNvSpPr/>
            <p:nvPr/>
          </p:nvSpPr>
          <p:spPr>
            <a:xfrm>
              <a:off x="-713493" y="8213051"/>
              <a:ext cx="38356" cy="14959"/>
            </a:xfrm>
            <a:custGeom>
              <a:avLst/>
              <a:gdLst>
                <a:gd name="connsiteX0" fmla="*/ 0 w 38356"/>
                <a:gd name="connsiteY0" fmla="*/ 11891 h 14959"/>
                <a:gd name="connsiteX1" fmla="*/ 26466 w 38356"/>
                <a:gd name="connsiteY1" fmla="*/ 0 h 14959"/>
                <a:gd name="connsiteX2" fmla="*/ 38357 w 38356"/>
                <a:gd name="connsiteY2" fmla="*/ 4603 h 14959"/>
                <a:gd name="connsiteX3" fmla="*/ 7288 w 38356"/>
                <a:gd name="connsiteY3" fmla="*/ 14959 h 14959"/>
                <a:gd name="connsiteX4" fmla="*/ 0 w 38356"/>
                <a:gd name="connsiteY4" fmla="*/ 11891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56" h="14959">
                  <a:moveTo>
                    <a:pt x="0" y="11891"/>
                  </a:moveTo>
                  <a:cubicBezTo>
                    <a:pt x="8822" y="8055"/>
                    <a:pt x="17644" y="3836"/>
                    <a:pt x="26466" y="0"/>
                  </a:cubicBezTo>
                  <a:cubicBezTo>
                    <a:pt x="30302" y="1534"/>
                    <a:pt x="34521" y="3069"/>
                    <a:pt x="38357" y="4603"/>
                  </a:cubicBezTo>
                  <a:cubicBezTo>
                    <a:pt x="28000" y="8055"/>
                    <a:pt x="17644" y="11507"/>
                    <a:pt x="7288" y="14959"/>
                  </a:cubicBezTo>
                  <a:cubicBezTo>
                    <a:pt x="4986" y="13808"/>
                    <a:pt x="2301" y="12658"/>
                    <a:pt x="0" y="11891"/>
                  </a:cubicBezTo>
                  <a:close/>
                </a:path>
              </a:pathLst>
            </a:custGeom>
            <a:grpFill/>
            <a:ln w="38333" cap="flat">
              <a:noFill/>
              <a:prstDash val="solid"/>
              <a:miter/>
            </a:ln>
          </p:spPr>
          <p:txBody>
            <a:bodyPr rtlCol="0" anchor="ctr"/>
            <a:lstStyle/>
            <a:p>
              <a:endParaRPr lang="en-US"/>
            </a:p>
          </p:txBody>
        </p:sp>
        <p:sp>
          <p:nvSpPr>
            <p:cNvPr id="76900" name="Freeform: Shape 76899">
              <a:extLst>
                <a:ext uri="{FF2B5EF4-FFF2-40B4-BE49-F238E27FC236}">
                  <a16:creationId xmlns:a16="http://schemas.microsoft.com/office/drawing/2014/main" id="{FF1E31C6-15C7-439A-8C77-0000FAAAA17F}"/>
                </a:ext>
              </a:extLst>
            </p:cNvPr>
            <p:cNvSpPr/>
            <p:nvPr/>
          </p:nvSpPr>
          <p:spPr>
            <a:xfrm>
              <a:off x="11797266" y="8388724"/>
              <a:ext cx="12658" cy="14959"/>
            </a:xfrm>
            <a:custGeom>
              <a:avLst/>
              <a:gdLst>
                <a:gd name="connsiteX0" fmla="*/ 0 w 12658"/>
                <a:gd name="connsiteY0" fmla="*/ 14959 h 14959"/>
                <a:gd name="connsiteX1" fmla="*/ 0 w 12658"/>
                <a:gd name="connsiteY1" fmla="*/ 0 h 14959"/>
                <a:gd name="connsiteX2" fmla="*/ 12658 w 12658"/>
                <a:gd name="connsiteY2" fmla="*/ 0 h 14959"/>
                <a:gd name="connsiteX3" fmla="*/ 12658 w 12658"/>
                <a:gd name="connsiteY3" fmla="*/ 14959 h 14959"/>
                <a:gd name="connsiteX4" fmla="*/ 0 w 12658"/>
                <a:gd name="connsiteY4" fmla="*/ 14959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8" h="14959">
                  <a:moveTo>
                    <a:pt x="0" y="14959"/>
                  </a:moveTo>
                  <a:cubicBezTo>
                    <a:pt x="0" y="9973"/>
                    <a:pt x="0" y="4986"/>
                    <a:pt x="0" y="0"/>
                  </a:cubicBezTo>
                  <a:cubicBezTo>
                    <a:pt x="4220" y="0"/>
                    <a:pt x="8438" y="0"/>
                    <a:pt x="12658" y="0"/>
                  </a:cubicBezTo>
                  <a:cubicBezTo>
                    <a:pt x="12658" y="4986"/>
                    <a:pt x="12658" y="9973"/>
                    <a:pt x="12658" y="14959"/>
                  </a:cubicBezTo>
                  <a:cubicBezTo>
                    <a:pt x="8438" y="14959"/>
                    <a:pt x="4220" y="14959"/>
                    <a:pt x="0" y="14959"/>
                  </a:cubicBezTo>
                  <a:close/>
                </a:path>
              </a:pathLst>
            </a:custGeom>
            <a:grpFill/>
            <a:ln w="38333" cap="flat">
              <a:noFill/>
              <a:prstDash val="solid"/>
              <a:miter/>
            </a:ln>
          </p:spPr>
          <p:txBody>
            <a:bodyPr rtlCol="0" anchor="ctr"/>
            <a:lstStyle/>
            <a:p>
              <a:endParaRPr lang="en-US"/>
            </a:p>
          </p:txBody>
        </p:sp>
        <p:sp>
          <p:nvSpPr>
            <p:cNvPr id="76901" name="Freeform: Shape 76900">
              <a:extLst>
                <a:ext uri="{FF2B5EF4-FFF2-40B4-BE49-F238E27FC236}">
                  <a16:creationId xmlns:a16="http://schemas.microsoft.com/office/drawing/2014/main" id="{77D7B456-5F42-4FDF-BECD-ABFF2A4BE522}"/>
                </a:ext>
              </a:extLst>
            </p:cNvPr>
            <p:cNvSpPr/>
            <p:nvPr/>
          </p:nvSpPr>
          <p:spPr>
            <a:xfrm>
              <a:off x="-1422706" y="8433218"/>
              <a:ext cx="12657" cy="14959"/>
            </a:xfrm>
            <a:custGeom>
              <a:avLst/>
              <a:gdLst>
                <a:gd name="connsiteX0" fmla="*/ 0 w 12657"/>
                <a:gd name="connsiteY0" fmla="*/ 14959 h 14959"/>
                <a:gd name="connsiteX1" fmla="*/ 0 w 12657"/>
                <a:gd name="connsiteY1" fmla="*/ 0 h 14959"/>
                <a:gd name="connsiteX2" fmla="*/ 12658 w 12657"/>
                <a:gd name="connsiteY2" fmla="*/ 0 h 14959"/>
                <a:gd name="connsiteX3" fmla="*/ 12658 w 12657"/>
                <a:gd name="connsiteY3" fmla="*/ 14959 h 14959"/>
                <a:gd name="connsiteX4" fmla="*/ 0 w 12657"/>
                <a:gd name="connsiteY4" fmla="*/ 14959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7" h="14959">
                  <a:moveTo>
                    <a:pt x="0" y="14959"/>
                  </a:moveTo>
                  <a:cubicBezTo>
                    <a:pt x="0" y="9973"/>
                    <a:pt x="0" y="4986"/>
                    <a:pt x="0" y="0"/>
                  </a:cubicBezTo>
                  <a:cubicBezTo>
                    <a:pt x="4219" y="0"/>
                    <a:pt x="8438" y="0"/>
                    <a:pt x="12658" y="0"/>
                  </a:cubicBezTo>
                  <a:cubicBezTo>
                    <a:pt x="12658" y="4986"/>
                    <a:pt x="12658" y="9973"/>
                    <a:pt x="12658" y="14959"/>
                  </a:cubicBezTo>
                  <a:cubicBezTo>
                    <a:pt x="8438" y="14959"/>
                    <a:pt x="4219" y="14959"/>
                    <a:pt x="0" y="14959"/>
                  </a:cubicBezTo>
                  <a:close/>
                </a:path>
              </a:pathLst>
            </a:custGeom>
            <a:grpFill/>
            <a:ln w="38333" cap="flat">
              <a:noFill/>
              <a:prstDash val="solid"/>
              <a:miter/>
            </a:ln>
          </p:spPr>
          <p:txBody>
            <a:bodyPr rtlCol="0" anchor="ctr"/>
            <a:lstStyle/>
            <a:p>
              <a:endParaRPr lang="en-US"/>
            </a:p>
          </p:txBody>
        </p:sp>
        <p:sp>
          <p:nvSpPr>
            <p:cNvPr id="76902" name="Freeform: Shape 76901">
              <a:extLst>
                <a:ext uri="{FF2B5EF4-FFF2-40B4-BE49-F238E27FC236}">
                  <a16:creationId xmlns:a16="http://schemas.microsoft.com/office/drawing/2014/main" id="{DBACE9ED-F62E-4A14-BE79-9427A4A61584}"/>
                </a:ext>
              </a:extLst>
            </p:cNvPr>
            <p:cNvSpPr/>
            <p:nvPr/>
          </p:nvSpPr>
          <p:spPr>
            <a:xfrm>
              <a:off x="11832938" y="8445108"/>
              <a:ext cx="17644" cy="20712"/>
            </a:xfrm>
            <a:custGeom>
              <a:avLst/>
              <a:gdLst>
                <a:gd name="connsiteX0" fmla="*/ 17644 w 17644"/>
                <a:gd name="connsiteY0" fmla="*/ 10356 h 20712"/>
                <a:gd name="connsiteX1" fmla="*/ 8822 w 17644"/>
                <a:gd name="connsiteY1" fmla="*/ 20713 h 20712"/>
                <a:gd name="connsiteX2" fmla="*/ -1 w 17644"/>
                <a:gd name="connsiteY2" fmla="*/ 10356 h 20712"/>
                <a:gd name="connsiteX3" fmla="*/ 8822 w 17644"/>
                <a:gd name="connsiteY3" fmla="*/ 0 h 20712"/>
                <a:gd name="connsiteX4" fmla="*/ 17644 w 17644"/>
                <a:gd name="connsiteY4" fmla="*/ 10356 h 20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44" h="20712">
                  <a:moveTo>
                    <a:pt x="17644" y="10356"/>
                  </a:moveTo>
                  <a:cubicBezTo>
                    <a:pt x="17644" y="16076"/>
                    <a:pt x="13695" y="20713"/>
                    <a:pt x="8822" y="20713"/>
                  </a:cubicBezTo>
                  <a:cubicBezTo>
                    <a:pt x="3950" y="20713"/>
                    <a:pt x="-1" y="16076"/>
                    <a:pt x="-1" y="10356"/>
                  </a:cubicBezTo>
                  <a:cubicBezTo>
                    <a:pt x="-1" y="4637"/>
                    <a:pt x="3949" y="0"/>
                    <a:pt x="8822" y="0"/>
                  </a:cubicBezTo>
                  <a:cubicBezTo>
                    <a:pt x="13694" y="0"/>
                    <a:pt x="17644" y="4637"/>
                    <a:pt x="17644" y="10356"/>
                  </a:cubicBezTo>
                  <a:close/>
                </a:path>
              </a:pathLst>
            </a:custGeom>
            <a:grpFill/>
            <a:ln w="38333" cap="flat">
              <a:noFill/>
              <a:prstDash val="solid"/>
              <a:miter/>
            </a:ln>
          </p:spPr>
          <p:txBody>
            <a:bodyPr rtlCol="0" anchor="ctr"/>
            <a:lstStyle/>
            <a:p>
              <a:endParaRPr lang="en-US"/>
            </a:p>
          </p:txBody>
        </p:sp>
        <p:sp>
          <p:nvSpPr>
            <p:cNvPr id="76903" name="Freeform: Shape 76902">
              <a:extLst>
                <a:ext uri="{FF2B5EF4-FFF2-40B4-BE49-F238E27FC236}">
                  <a16:creationId xmlns:a16="http://schemas.microsoft.com/office/drawing/2014/main" id="{E079FC2C-E8E6-4B29-B565-36A3B9BEFFCA}"/>
                </a:ext>
              </a:extLst>
            </p:cNvPr>
            <p:cNvSpPr/>
            <p:nvPr/>
          </p:nvSpPr>
          <p:spPr>
            <a:xfrm>
              <a:off x="13020074" y="9572408"/>
              <a:ext cx="12658" cy="14959"/>
            </a:xfrm>
            <a:custGeom>
              <a:avLst/>
              <a:gdLst>
                <a:gd name="connsiteX0" fmla="*/ 12658 w 12658"/>
                <a:gd name="connsiteY0" fmla="*/ 0 h 14959"/>
                <a:gd name="connsiteX1" fmla="*/ 12658 w 12658"/>
                <a:gd name="connsiteY1" fmla="*/ 14959 h 14959"/>
                <a:gd name="connsiteX2" fmla="*/ 0 w 12658"/>
                <a:gd name="connsiteY2" fmla="*/ 14959 h 14959"/>
                <a:gd name="connsiteX3" fmla="*/ 0 w 12658"/>
                <a:gd name="connsiteY3" fmla="*/ 0 h 14959"/>
                <a:gd name="connsiteX4" fmla="*/ 12658 w 12658"/>
                <a:gd name="connsiteY4" fmla="*/ 0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8" h="14959">
                  <a:moveTo>
                    <a:pt x="12658" y="0"/>
                  </a:moveTo>
                  <a:cubicBezTo>
                    <a:pt x="12658" y="4987"/>
                    <a:pt x="12658" y="9973"/>
                    <a:pt x="12658" y="14959"/>
                  </a:cubicBezTo>
                  <a:cubicBezTo>
                    <a:pt x="8438" y="14959"/>
                    <a:pt x="4220" y="14959"/>
                    <a:pt x="0" y="14959"/>
                  </a:cubicBezTo>
                  <a:cubicBezTo>
                    <a:pt x="0" y="9973"/>
                    <a:pt x="0" y="4987"/>
                    <a:pt x="0" y="0"/>
                  </a:cubicBezTo>
                  <a:cubicBezTo>
                    <a:pt x="4220" y="0"/>
                    <a:pt x="8438" y="0"/>
                    <a:pt x="12658" y="0"/>
                  </a:cubicBezTo>
                  <a:close/>
                </a:path>
              </a:pathLst>
            </a:custGeom>
            <a:grpFill/>
            <a:ln w="38333" cap="flat">
              <a:noFill/>
              <a:prstDash val="solid"/>
              <a:miter/>
            </a:ln>
          </p:spPr>
          <p:txBody>
            <a:bodyPr rtlCol="0" anchor="ctr"/>
            <a:lstStyle/>
            <a:p>
              <a:endParaRPr lang="en-US"/>
            </a:p>
          </p:txBody>
        </p:sp>
        <p:sp>
          <p:nvSpPr>
            <p:cNvPr id="76904" name="Freeform: Shape 76903">
              <a:extLst>
                <a:ext uri="{FF2B5EF4-FFF2-40B4-BE49-F238E27FC236}">
                  <a16:creationId xmlns:a16="http://schemas.microsoft.com/office/drawing/2014/main" id="{D03C4DE1-A316-4627-B4AC-8EAA361FF7CC}"/>
                </a:ext>
              </a:extLst>
            </p:cNvPr>
            <p:cNvSpPr/>
            <p:nvPr/>
          </p:nvSpPr>
          <p:spPr>
            <a:xfrm>
              <a:off x="134569" y="6985257"/>
              <a:ext cx="38356" cy="14959"/>
            </a:xfrm>
            <a:custGeom>
              <a:avLst/>
              <a:gdLst>
                <a:gd name="connsiteX0" fmla="*/ 31069 w 38356"/>
                <a:gd name="connsiteY0" fmla="*/ 14959 h 14959"/>
                <a:gd name="connsiteX1" fmla="*/ 0 w 38356"/>
                <a:gd name="connsiteY1" fmla="*/ 4603 h 14959"/>
                <a:gd name="connsiteX2" fmla="*/ 11890 w 38356"/>
                <a:gd name="connsiteY2" fmla="*/ 0 h 14959"/>
                <a:gd name="connsiteX3" fmla="*/ 38357 w 38356"/>
                <a:gd name="connsiteY3" fmla="*/ 12274 h 14959"/>
                <a:gd name="connsiteX4" fmla="*/ 31069 w 38356"/>
                <a:gd name="connsiteY4" fmla="*/ 14959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56" h="14959">
                  <a:moveTo>
                    <a:pt x="31069" y="14959"/>
                  </a:moveTo>
                  <a:cubicBezTo>
                    <a:pt x="20712" y="11507"/>
                    <a:pt x="10356" y="8055"/>
                    <a:pt x="0" y="4603"/>
                  </a:cubicBezTo>
                  <a:cubicBezTo>
                    <a:pt x="3836" y="3069"/>
                    <a:pt x="8055" y="1534"/>
                    <a:pt x="11890" y="0"/>
                  </a:cubicBezTo>
                  <a:cubicBezTo>
                    <a:pt x="20712" y="4219"/>
                    <a:pt x="29534" y="8055"/>
                    <a:pt x="38357" y="12274"/>
                  </a:cubicBezTo>
                  <a:cubicBezTo>
                    <a:pt x="36055" y="13041"/>
                    <a:pt x="33754" y="13808"/>
                    <a:pt x="31069" y="14959"/>
                  </a:cubicBezTo>
                  <a:close/>
                </a:path>
              </a:pathLst>
            </a:custGeom>
            <a:grpFill/>
            <a:ln w="38333" cap="flat">
              <a:noFill/>
              <a:prstDash val="solid"/>
              <a:miter/>
            </a:ln>
          </p:spPr>
          <p:txBody>
            <a:bodyPr rtlCol="0" anchor="ctr"/>
            <a:lstStyle/>
            <a:p>
              <a:endParaRPr lang="en-US"/>
            </a:p>
          </p:txBody>
        </p:sp>
        <p:sp>
          <p:nvSpPr>
            <p:cNvPr id="76905" name="Freeform: Shape 76904">
              <a:extLst>
                <a:ext uri="{FF2B5EF4-FFF2-40B4-BE49-F238E27FC236}">
                  <a16:creationId xmlns:a16="http://schemas.microsoft.com/office/drawing/2014/main" id="{52860F56-C1B9-4CF9-BAA1-3B940B282285}"/>
                </a:ext>
              </a:extLst>
            </p:cNvPr>
            <p:cNvSpPr/>
            <p:nvPr/>
          </p:nvSpPr>
          <p:spPr>
            <a:xfrm>
              <a:off x="525806" y="6776598"/>
              <a:ext cx="12657" cy="14959"/>
            </a:xfrm>
            <a:custGeom>
              <a:avLst/>
              <a:gdLst>
                <a:gd name="connsiteX0" fmla="*/ 12658 w 12657"/>
                <a:gd name="connsiteY0" fmla="*/ 0 h 14959"/>
                <a:gd name="connsiteX1" fmla="*/ 12658 w 12657"/>
                <a:gd name="connsiteY1" fmla="*/ 14959 h 14959"/>
                <a:gd name="connsiteX2" fmla="*/ 0 w 12657"/>
                <a:gd name="connsiteY2" fmla="*/ 14959 h 14959"/>
                <a:gd name="connsiteX3" fmla="*/ 0 w 12657"/>
                <a:gd name="connsiteY3" fmla="*/ 0 h 14959"/>
                <a:gd name="connsiteX4" fmla="*/ 12658 w 12657"/>
                <a:gd name="connsiteY4" fmla="*/ 0 h 14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7" h="14959">
                  <a:moveTo>
                    <a:pt x="12658" y="0"/>
                  </a:moveTo>
                  <a:cubicBezTo>
                    <a:pt x="12658" y="4986"/>
                    <a:pt x="12658" y="9973"/>
                    <a:pt x="12658" y="14959"/>
                  </a:cubicBezTo>
                  <a:cubicBezTo>
                    <a:pt x="8438" y="14959"/>
                    <a:pt x="4219" y="14959"/>
                    <a:pt x="0" y="14959"/>
                  </a:cubicBezTo>
                  <a:cubicBezTo>
                    <a:pt x="0" y="9973"/>
                    <a:pt x="0" y="4986"/>
                    <a:pt x="0" y="0"/>
                  </a:cubicBezTo>
                  <a:cubicBezTo>
                    <a:pt x="4219" y="0"/>
                    <a:pt x="8438" y="0"/>
                    <a:pt x="12658" y="0"/>
                  </a:cubicBezTo>
                  <a:close/>
                </a:path>
              </a:pathLst>
            </a:custGeom>
            <a:grpFill/>
            <a:ln w="38333" cap="flat">
              <a:noFill/>
              <a:prstDash val="solid"/>
              <a:miter/>
            </a:ln>
          </p:spPr>
          <p:txBody>
            <a:bodyPr rtlCol="0" anchor="ctr"/>
            <a:lstStyle/>
            <a:p>
              <a:endParaRPr lang="en-US"/>
            </a:p>
          </p:txBody>
        </p:sp>
      </p:gr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pPr algn="ctr"/>
            <a:r>
              <a:rPr lang="en-US" sz="6600"/>
              <a:t>PLACE YOUR PHOTO IN PROFESSIONAL WAY</a:t>
            </a:r>
          </a:p>
        </p:txBody>
      </p:sp>
      <p:sp>
        <p:nvSpPr>
          <p:cNvPr id="9" name="Text Placeholder 8"/>
          <p:cNvSpPr>
            <a:spLocks noGrp="1"/>
          </p:cNvSpPr>
          <p:nvPr>
            <p:ph type="body" sz="quarter" idx="14"/>
          </p:nvPr>
        </p:nvSpPr>
        <p:spPr/>
        <p:txBody>
          <a:bodyPr>
            <a:normAutofit/>
          </a:bodyPr>
          <a:lstStyle/>
          <a:p>
            <a:r>
              <a:rPr lang="en-US" sz="2400" err="1"/>
              <a:t>Lorem</a:t>
            </a:r>
            <a:r>
              <a:rPr lang="en-US" sz="2400"/>
              <a:t> </a:t>
            </a:r>
            <a:r>
              <a:rPr lang="en-US" sz="2400" err="1"/>
              <a:t>ipsum</a:t>
            </a:r>
            <a:r>
              <a:rPr lang="en-US" sz="2400"/>
              <a:t> dolor sit </a:t>
            </a:r>
            <a:r>
              <a:rPr lang="en-US" sz="2400" err="1"/>
              <a:t>amet</a:t>
            </a:r>
            <a:r>
              <a:rPr lang="en-US" sz="2400"/>
              <a:t>, </a:t>
            </a:r>
            <a:r>
              <a:rPr lang="en-US" sz="2400" err="1"/>
              <a:t>consectetur</a:t>
            </a:r>
            <a:r>
              <a:rPr lang="en-US" sz="2400"/>
              <a:t> </a:t>
            </a:r>
            <a:r>
              <a:rPr lang="en-US" sz="2400" err="1"/>
              <a:t>adipiscing</a:t>
            </a:r>
            <a:r>
              <a:rPr lang="en-US" sz="2400"/>
              <a:t> </a:t>
            </a:r>
            <a:r>
              <a:rPr lang="en-US" sz="2400" err="1"/>
              <a:t>elit</a:t>
            </a:r>
            <a:r>
              <a:rPr lang="en-US" sz="2400"/>
              <a:t>. In </a:t>
            </a:r>
            <a:r>
              <a:rPr lang="en-US" sz="2400" err="1"/>
              <a:t>quis</a:t>
            </a:r>
            <a:r>
              <a:rPr lang="en-US" sz="2400"/>
              <a:t> </a:t>
            </a:r>
            <a:r>
              <a:rPr lang="en-US" sz="2400" err="1"/>
              <a:t>libero</a:t>
            </a:r>
            <a:r>
              <a:rPr lang="en-US" sz="2400"/>
              <a:t> </a:t>
            </a:r>
            <a:r>
              <a:rPr lang="en-US" sz="2400" err="1"/>
              <a:t>porttitor</a:t>
            </a:r>
            <a:r>
              <a:rPr lang="en-US" sz="2400"/>
              <a:t>, </a:t>
            </a:r>
            <a:r>
              <a:rPr lang="en-US" sz="2400" err="1"/>
              <a:t>mattis</a:t>
            </a:r>
            <a:r>
              <a:rPr lang="en-US" sz="2400"/>
              <a:t> </a:t>
            </a:r>
            <a:r>
              <a:rPr lang="en-US" sz="2400" err="1"/>
              <a:t>enim</a:t>
            </a:r>
            <a:r>
              <a:rPr lang="en-US" sz="2400"/>
              <a:t> at, </a:t>
            </a:r>
            <a:r>
              <a:rPr lang="en-US" sz="2400" err="1"/>
              <a:t>sollicitudin</a:t>
            </a:r>
            <a:r>
              <a:rPr lang="en-US" sz="2400"/>
              <a:t> </a:t>
            </a:r>
            <a:r>
              <a:rPr lang="en-US" sz="2400" err="1"/>
              <a:t>tellus</a:t>
            </a:r>
            <a:r>
              <a:rPr lang="en-US" sz="2400"/>
              <a:t>. </a:t>
            </a:r>
            <a:r>
              <a:rPr lang="en-US" sz="2400" err="1"/>
              <a:t>Eget</a:t>
            </a:r>
            <a:r>
              <a:rPr lang="en-US" sz="2400"/>
              <a:t> </a:t>
            </a:r>
            <a:r>
              <a:rPr lang="en-US" sz="2400" err="1"/>
              <a:t>risus</a:t>
            </a:r>
            <a:r>
              <a:rPr lang="en-US" sz="2400"/>
              <a:t> </a:t>
            </a:r>
            <a:r>
              <a:rPr lang="en-US" sz="2400" err="1"/>
              <a:t>vel</a:t>
            </a:r>
            <a:r>
              <a:rPr lang="en-US" sz="2400"/>
              <a:t> </a:t>
            </a:r>
            <a:r>
              <a:rPr lang="en-US" sz="2400" err="1"/>
              <a:t>lectus</a:t>
            </a:r>
            <a:r>
              <a:rPr lang="en-US" sz="2400"/>
              <a:t> </a:t>
            </a:r>
            <a:r>
              <a:rPr lang="en-US" sz="2400" err="1"/>
              <a:t>pellentesque</a:t>
            </a:r>
            <a:endParaRPr lang="en-US" sz="2400"/>
          </a:p>
        </p:txBody>
      </p:sp>
      <p:sp>
        <p:nvSpPr>
          <p:cNvPr id="10" name="Text Placeholder 9"/>
          <p:cNvSpPr>
            <a:spLocks noGrp="1"/>
          </p:cNvSpPr>
          <p:nvPr>
            <p:ph type="body" sz="quarter" idx="15"/>
          </p:nvPr>
        </p:nvSpPr>
        <p:spPr/>
        <p:txBody>
          <a:bodyPr>
            <a:normAutofit/>
          </a:bodyPr>
          <a:lstStyle/>
          <a:p>
            <a:r>
              <a:rPr lang="en-US" sz="2400" err="1"/>
              <a:t>Nulla</a:t>
            </a:r>
            <a:r>
              <a:rPr lang="en-US" sz="2400"/>
              <a:t> at </a:t>
            </a:r>
            <a:r>
              <a:rPr lang="en-US" sz="2400" err="1"/>
              <a:t>nulla</a:t>
            </a:r>
            <a:r>
              <a:rPr lang="en-US" sz="2400"/>
              <a:t> </a:t>
            </a:r>
            <a:r>
              <a:rPr lang="en-US" sz="2400" err="1"/>
              <a:t>malesuada</a:t>
            </a:r>
            <a:r>
              <a:rPr lang="en-US" sz="2400"/>
              <a:t>, </a:t>
            </a:r>
            <a:r>
              <a:rPr lang="en-US" sz="2400" err="1"/>
              <a:t>rhoncus</a:t>
            </a:r>
            <a:r>
              <a:rPr lang="en-US" sz="2400"/>
              <a:t> </a:t>
            </a:r>
            <a:r>
              <a:rPr lang="en-US" sz="2400" err="1"/>
              <a:t>sapien</a:t>
            </a:r>
            <a:r>
              <a:rPr lang="en-US" sz="2400"/>
              <a:t> </a:t>
            </a:r>
            <a:r>
              <a:rPr lang="en-US" sz="2400" err="1"/>
              <a:t>quis</a:t>
            </a:r>
            <a:r>
              <a:rPr lang="en-US" sz="2400"/>
              <a:t>, </a:t>
            </a:r>
            <a:r>
              <a:rPr lang="en-US" sz="2400" err="1"/>
              <a:t>sagittis</a:t>
            </a:r>
            <a:r>
              <a:rPr lang="en-US" sz="2400"/>
              <a:t> </a:t>
            </a:r>
            <a:r>
              <a:rPr lang="en-US" sz="2400" err="1"/>
              <a:t>neque</a:t>
            </a:r>
            <a:r>
              <a:rPr lang="en-US" sz="2400"/>
              <a:t>. </a:t>
            </a:r>
            <a:r>
              <a:rPr lang="it-IT" sz="2400"/>
              <a:t>Integer in augue in magna efficitur faucibus lorem ipsum dolor sit amet quis libero </a:t>
            </a:r>
            <a:endParaRPr lang="en-US" sz="2400"/>
          </a:p>
        </p:txBody>
      </p:sp>
      <p:sp>
        <p:nvSpPr>
          <p:cNvPr id="7" name="Text Placeholder 6"/>
          <p:cNvSpPr>
            <a:spLocks noGrp="1"/>
          </p:cNvSpPr>
          <p:nvPr>
            <p:ph type="body" sz="quarter" idx="18"/>
          </p:nvPr>
        </p:nvSpPr>
        <p:spPr/>
        <p:txBody>
          <a:bodyPr/>
          <a:lstStyle/>
          <a:p>
            <a:r>
              <a:rPr lang="en-US"/>
              <a:t>Put your awesome subtitle here</a:t>
            </a:r>
          </a:p>
        </p:txBody>
      </p:sp>
      <p:sp>
        <p:nvSpPr>
          <p:cNvPr id="3" name="Picture Placeholder 2">
            <a:extLst>
              <a:ext uri="{FF2B5EF4-FFF2-40B4-BE49-F238E27FC236}">
                <a16:creationId xmlns:a16="http://schemas.microsoft.com/office/drawing/2014/main" id="{70F34E90-9493-4A52-B853-9E91011AA4CF}"/>
              </a:ext>
            </a:extLst>
          </p:cNvPr>
          <p:cNvSpPr>
            <a:spLocks noGrp="1"/>
          </p:cNvSpPr>
          <p:nvPr>
            <p:ph type="pic" sz="quarter" idx="10"/>
          </p:nvPr>
        </p:nvSpPr>
        <p:spPr/>
      </p:sp>
      <p:sp>
        <p:nvSpPr>
          <p:cNvPr id="6" name="Picture Placeholder 5">
            <a:extLst>
              <a:ext uri="{FF2B5EF4-FFF2-40B4-BE49-F238E27FC236}">
                <a16:creationId xmlns:a16="http://schemas.microsoft.com/office/drawing/2014/main" id="{F04EBC0C-C9CF-4C75-8B54-7DE59E6364C0}"/>
              </a:ext>
            </a:extLst>
          </p:cNvPr>
          <p:cNvSpPr>
            <a:spLocks noGrp="1"/>
          </p:cNvSpPr>
          <p:nvPr>
            <p:ph type="pic" sz="quarter" idx="11"/>
          </p:nvPr>
        </p:nvSpPr>
        <p:spPr/>
      </p:sp>
    </p:spTree>
    <p:custDataLst>
      <p:tags r:id="rId1"/>
    </p:custDataLst>
    <p:extLst>
      <p:ext uri="{BB962C8B-B14F-4D97-AF65-F5344CB8AC3E}">
        <p14:creationId xmlns:p14="http://schemas.microsoft.com/office/powerpoint/2010/main" val="2844419971"/>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13144500" y="1377950"/>
            <a:ext cx="4546600" cy="4549776"/>
          </a:xfrm>
        </p:spPr>
      </p:sp>
      <p:sp>
        <p:nvSpPr>
          <p:cNvPr id="23" name="Picture Placeholder 2"/>
          <p:cNvSpPr>
            <a:spLocks noGrp="1"/>
          </p:cNvSpPr>
          <p:nvPr>
            <p:ph type="pic" sz="quarter" idx="11"/>
          </p:nvPr>
        </p:nvSpPr>
        <p:spPr>
          <a:xfrm>
            <a:off x="13144500" y="7785100"/>
            <a:ext cx="4546600" cy="4549776"/>
          </a:xfrm>
        </p:spPr>
      </p:sp>
      <p:sp>
        <p:nvSpPr>
          <p:cNvPr id="24" name="Picture Placeholder 2"/>
          <p:cNvSpPr>
            <a:spLocks noGrp="1"/>
          </p:cNvSpPr>
          <p:nvPr>
            <p:ph type="pic" sz="quarter" idx="11"/>
          </p:nvPr>
        </p:nvSpPr>
        <p:spPr>
          <a:xfrm>
            <a:off x="6683376" y="1377950"/>
            <a:ext cx="4546600" cy="4549776"/>
          </a:xfrm>
        </p:spPr>
      </p:sp>
      <p:sp>
        <p:nvSpPr>
          <p:cNvPr id="25" name="Picture Placeholder 2"/>
          <p:cNvSpPr>
            <a:spLocks noGrp="1"/>
          </p:cNvSpPr>
          <p:nvPr>
            <p:ph type="pic" sz="quarter" idx="11"/>
          </p:nvPr>
        </p:nvSpPr>
        <p:spPr>
          <a:xfrm>
            <a:off x="6683376" y="7785100"/>
            <a:ext cx="4546600" cy="4549776"/>
          </a:xfrm>
        </p:spPr>
      </p:sp>
      <p:sp>
        <p:nvSpPr>
          <p:cNvPr id="26" name="Rectangle 15">
            <a:extLst>
              <a:ext uri="{FF2B5EF4-FFF2-40B4-BE49-F238E27FC236}">
                <a16:creationId xmlns:a16="http://schemas.microsoft.com/office/drawing/2014/main" id="{92463FC7-49E2-4C03-9320-51E7AD379D06}"/>
              </a:ext>
            </a:extLst>
          </p:cNvPr>
          <p:cNvSpPr>
            <a:spLocks noChangeArrowheads="1"/>
          </p:cNvSpPr>
          <p:nvPr/>
        </p:nvSpPr>
        <p:spPr bwMode="auto">
          <a:xfrm>
            <a:off x="1643064" y="3058945"/>
            <a:ext cx="347345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200" dirty="0">
                <a:solidFill>
                  <a:srgbClr val="000000"/>
                </a:solidFill>
                <a:latin typeface="Montserrat" panose="02000505000000020004" pitchFamily="2" charset="0"/>
              </a:rPr>
              <a:t>Lorem Ipsum</a:t>
            </a:r>
            <a:endParaRPr lang="en-US" altLang="en-US" sz="3600" dirty="0">
              <a:solidFill>
                <a:prstClr val="black"/>
              </a:solidFill>
            </a:endParaRPr>
          </a:p>
        </p:txBody>
      </p:sp>
      <p:sp>
        <p:nvSpPr>
          <p:cNvPr id="27" name="TextBox 47">
            <a:extLst>
              <a:ext uri="{FF2B5EF4-FFF2-40B4-BE49-F238E27FC236}">
                <a16:creationId xmlns:a16="http://schemas.microsoft.com/office/drawing/2014/main" id="{7398F684-14E6-4682-B54D-023054A3F762}"/>
              </a:ext>
            </a:extLst>
          </p:cNvPr>
          <p:cNvSpPr txBox="1">
            <a:spLocks noChangeArrowheads="1"/>
          </p:cNvSpPr>
          <p:nvPr/>
        </p:nvSpPr>
        <p:spPr bwMode="auto">
          <a:xfrm>
            <a:off x="1033464" y="3976838"/>
            <a:ext cx="4692650" cy="1661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400" dirty="0">
                <a:solidFill>
                  <a:prstClr val="black"/>
                </a:solidFill>
                <a:latin typeface="Open Sans" panose="020B0606030504020204" pitchFamily="34" charset="0"/>
                <a:cs typeface="Open Sans" panose="020B0606030504020204" pitchFamily="34" charset="0"/>
              </a:rPr>
              <a:t>Lorem ipsum dolor sit </a:t>
            </a:r>
            <a:r>
              <a:rPr lang="en-US" altLang="en-US" sz="3400" dirty="0" err="1">
                <a:solidFill>
                  <a:prstClr val="black"/>
                </a:solidFill>
                <a:latin typeface="Open Sans" panose="020B0606030504020204" pitchFamily="34" charset="0"/>
                <a:cs typeface="Open Sans" panose="020B0606030504020204" pitchFamily="34" charset="0"/>
              </a:rPr>
              <a:t>amet</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consectetur</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adipiscing</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elit</a:t>
            </a:r>
            <a:r>
              <a:rPr lang="en-US" altLang="en-US" sz="3400" dirty="0">
                <a:solidFill>
                  <a:prstClr val="black"/>
                </a:solidFill>
                <a:latin typeface="Open Sans" panose="020B0606030504020204" pitchFamily="34" charset="0"/>
                <a:cs typeface="Open Sans" panose="020B0606030504020204" pitchFamily="34" charset="0"/>
              </a:rPr>
              <a:t>. </a:t>
            </a:r>
          </a:p>
        </p:txBody>
      </p:sp>
      <p:sp>
        <p:nvSpPr>
          <p:cNvPr id="28" name="Freeform 69">
            <a:extLst>
              <a:ext uri="{FF2B5EF4-FFF2-40B4-BE49-F238E27FC236}">
                <a16:creationId xmlns:a16="http://schemas.microsoft.com/office/drawing/2014/main" id="{04863260-2E29-440B-B726-95F94F241FC5}"/>
              </a:ext>
            </a:extLst>
          </p:cNvPr>
          <p:cNvSpPr>
            <a:spLocks noEditPoints="1"/>
          </p:cNvSpPr>
          <p:nvPr/>
        </p:nvSpPr>
        <p:spPr bwMode="auto">
          <a:xfrm>
            <a:off x="2761813" y="1104123"/>
            <a:ext cx="1124824" cy="1529372"/>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29" name="Rectangle 15">
            <a:extLst>
              <a:ext uri="{FF2B5EF4-FFF2-40B4-BE49-F238E27FC236}">
                <a16:creationId xmlns:a16="http://schemas.microsoft.com/office/drawing/2014/main" id="{C7B2C478-CCA4-44BC-AE0C-2738FDC8D365}"/>
              </a:ext>
            </a:extLst>
          </p:cNvPr>
          <p:cNvSpPr>
            <a:spLocks noChangeArrowheads="1"/>
          </p:cNvSpPr>
          <p:nvPr/>
        </p:nvSpPr>
        <p:spPr bwMode="auto">
          <a:xfrm>
            <a:off x="19717056" y="3058945"/>
            <a:ext cx="347345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200" dirty="0">
                <a:solidFill>
                  <a:srgbClr val="000000"/>
                </a:solidFill>
                <a:latin typeface="Montserrat" panose="02000505000000020004" pitchFamily="2" charset="0"/>
              </a:rPr>
              <a:t>Lorem Ipsum</a:t>
            </a:r>
            <a:endParaRPr lang="en-US" altLang="en-US" sz="3600" dirty="0">
              <a:solidFill>
                <a:prstClr val="black"/>
              </a:solidFill>
            </a:endParaRPr>
          </a:p>
        </p:txBody>
      </p:sp>
      <p:sp>
        <p:nvSpPr>
          <p:cNvPr id="30" name="TextBox 47">
            <a:extLst>
              <a:ext uri="{FF2B5EF4-FFF2-40B4-BE49-F238E27FC236}">
                <a16:creationId xmlns:a16="http://schemas.microsoft.com/office/drawing/2014/main" id="{825B574D-E580-4585-9BD4-06330C8A86DF}"/>
              </a:ext>
            </a:extLst>
          </p:cNvPr>
          <p:cNvSpPr txBox="1">
            <a:spLocks noChangeArrowheads="1"/>
          </p:cNvSpPr>
          <p:nvPr/>
        </p:nvSpPr>
        <p:spPr bwMode="auto">
          <a:xfrm>
            <a:off x="19107456" y="3976838"/>
            <a:ext cx="4692650" cy="1661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400" dirty="0">
                <a:solidFill>
                  <a:prstClr val="black"/>
                </a:solidFill>
                <a:latin typeface="Open Sans" panose="020B0606030504020204" pitchFamily="34" charset="0"/>
                <a:cs typeface="Open Sans" panose="020B0606030504020204" pitchFamily="34" charset="0"/>
              </a:rPr>
              <a:t>Lorem ipsum dolor sit </a:t>
            </a:r>
            <a:r>
              <a:rPr lang="en-US" altLang="en-US" sz="3400" dirty="0" err="1">
                <a:solidFill>
                  <a:prstClr val="black"/>
                </a:solidFill>
                <a:latin typeface="Open Sans" panose="020B0606030504020204" pitchFamily="34" charset="0"/>
                <a:cs typeface="Open Sans" panose="020B0606030504020204" pitchFamily="34" charset="0"/>
              </a:rPr>
              <a:t>amet</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consectetur</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adipiscing</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elit</a:t>
            </a:r>
            <a:r>
              <a:rPr lang="en-US" altLang="en-US" sz="3400" dirty="0">
                <a:solidFill>
                  <a:prstClr val="black"/>
                </a:solidFill>
                <a:latin typeface="Open Sans" panose="020B0606030504020204" pitchFamily="34" charset="0"/>
                <a:cs typeface="Open Sans" panose="020B0606030504020204" pitchFamily="34" charset="0"/>
              </a:rPr>
              <a:t>. </a:t>
            </a:r>
          </a:p>
        </p:txBody>
      </p:sp>
      <p:sp>
        <p:nvSpPr>
          <p:cNvPr id="32" name="Rectangle 15">
            <a:extLst>
              <a:ext uri="{FF2B5EF4-FFF2-40B4-BE49-F238E27FC236}">
                <a16:creationId xmlns:a16="http://schemas.microsoft.com/office/drawing/2014/main" id="{18E9CC5E-FB2E-428E-A120-32E6A77EC5B7}"/>
              </a:ext>
            </a:extLst>
          </p:cNvPr>
          <p:cNvSpPr>
            <a:spLocks noChangeArrowheads="1"/>
          </p:cNvSpPr>
          <p:nvPr/>
        </p:nvSpPr>
        <p:spPr bwMode="auto">
          <a:xfrm>
            <a:off x="1643064" y="9284647"/>
            <a:ext cx="347345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200" dirty="0">
                <a:solidFill>
                  <a:srgbClr val="000000"/>
                </a:solidFill>
                <a:latin typeface="Montserrat" panose="02000505000000020004" pitchFamily="2" charset="0"/>
              </a:rPr>
              <a:t>Lorem Ipsum</a:t>
            </a:r>
            <a:endParaRPr lang="en-US" altLang="en-US" sz="3600" dirty="0">
              <a:solidFill>
                <a:prstClr val="black"/>
              </a:solidFill>
            </a:endParaRPr>
          </a:p>
        </p:txBody>
      </p:sp>
      <p:sp>
        <p:nvSpPr>
          <p:cNvPr id="33" name="TextBox 47">
            <a:extLst>
              <a:ext uri="{FF2B5EF4-FFF2-40B4-BE49-F238E27FC236}">
                <a16:creationId xmlns:a16="http://schemas.microsoft.com/office/drawing/2014/main" id="{F9DDC4EB-632E-4CCD-B749-F5FD94026ACA}"/>
              </a:ext>
            </a:extLst>
          </p:cNvPr>
          <p:cNvSpPr txBox="1">
            <a:spLocks noChangeArrowheads="1"/>
          </p:cNvSpPr>
          <p:nvPr/>
        </p:nvSpPr>
        <p:spPr bwMode="auto">
          <a:xfrm>
            <a:off x="1033464" y="10202540"/>
            <a:ext cx="4692650" cy="1661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400" dirty="0">
                <a:solidFill>
                  <a:prstClr val="black"/>
                </a:solidFill>
                <a:latin typeface="Open Sans" panose="020B0606030504020204" pitchFamily="34" charset="0"/>
                <a:cs typeface="Open Sans" panose="020B0606030504020204" pitchFamily="34" charset="0"/>
              </a:rPr>
              <a:t>Lorem ipsum dolor sit </a:t>
            </a:r>
            <a:r>
              <a:rPr lang="en-US" altLang="en-US" sz="3400" dirty="0" err="1">
                <a:solidFill>
                  <a:prstClr val="black"/>
                </a:solidFill>
                <a:latin typeface="Open Sans" panose="020B0606030504020204" pitchFamily="34" charset="0"/>
                <a:cs typeface="Open Sans" panose="020B0606030504020204" pitchFamily="34" charset="0"/>
              </a:rPr>
              <a:t>amet</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consectetur</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adipiscing</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elit</a:t>
            </a:r>
            <a:r>
              <a:rPr lang="en-US" altLang="en-US" sz="3400" dirty="0">
                <a:solidFill>
                  <a:prstClr val="black"/>
                </a:solidFill>
                <a:latin typeface="Open Sans" panose="020B0606030504020204" pitchFamily="34" charset="0"/>
                <a:cs typeface="Open Sans" panose="020B0606030504020204" pitchFamily="34" charset="0"/>
              </a:rPr>
              <a:t>. </a:t>
            </a:r>
          </a:p>
        </p:txBody>
      </p:sp>
      <p:sp>
        <p:nvSpPr>
          <p:cNvPr id="35" name="Rectangle 15">
            <a:extLst>
              <a:ext uri="{FF2B5EF4-FFF2-40B4-BE49-F238E27FC236}">
                <a16:creationId xmlns:a16="http://schemas.microsoft.com/office/drawing/2014/main" id="{0B408D7D-78E3-4A7E-828D-63D0F19188FD}"/>
              </a:ext>
            </a:extLst>
          </p:cNvPr>
          <p:cNvSpPr>
            <a:spLocks noChangeArrowheads="1"/>
          </p:cNvSpPr>
          <p:nvPr/>
        </p:nvSpPr>
        <p:spPr bwMode="auto">
          <a:xfrm>
            <a:off x="19717056" y="9284647"/>
            <a:ext cx="347345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200" dirty="0">
                <a:solidFill>
                  <a:srgbClr val="000000"/>
                </a:solidFill>
                <a:latin typeface="Montserrat" panose="02000505000000020004" pitchFamily="2" charset="0"/>
              </a:rPr>
              <a:t>Lorem Ipsum</a:t>
            </a:r>
            <a:endParaRPr lang="en-US" altLang="en-US" sz="3600" dirty="0">
              <a:solidFill>
                <a:prstClr val="black"/>
              </a:solidFill>
            </a:endParaRPr>
          </a:p>
        </p:txBody>
      </p:sp>
      <p:sp>
        <p:nvSpPr>
          <p:cNvPr id="36" name="TextBox 47">
            <a:extLst>
              <a:ext uri="{FF2B5EF4-FFF2-40B4-BE49-F238E27FC236}">
                <a16:creationId xmlns:a16="http://schemas.microsoft.com/office/drawing/2014/main" id="{7CBA3DB2-F8D6-4A5F-900A-8D828F1568E0}"/>
              </a:ext>
            </a:extLst>
          </p:cNvPr>
          <p:cNvSpPr txBox="1">
            <a:spLocks noChangeArrowheads="1"/>
          </p:cNvSpPr>
          <p:nvPr/>
        </p:nvSpPr>
        <p:spPr bwMode="auto">
          <a:xfrm>
            <a:off x="19107456" y="10202540"/>
            <a:ext cx="4692650" cy="1661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400" dirty="0">
                <a:solidFill>
                  <a:prstClr val="black"/>
                </a:solidFill>
                <a:latin typeface="Open Sans" panose="020B0606030504020204" pitchFamily="34" charset="0"/>
                <a:cs typeface="Open Sans" panose="020B0606030504020204" pitchFamily="34" charset="0"/>
              </a:rPr>
              <a:t>Lorem ipsum dolor sit </a:t>
            </a:r>
            <a:r>
              <a:rPr lang="en-US" altLang="en-US" sz="3400" dirty="0" err="1">
                <a:solidFill>
                  <a:prstClr val="black"/>
                </a:solidFill>
                <a:latin typeface="Open Sans" panose="020B0606030504020204" pitchFamily="34" charset="0"/>
                <a:cs typeface="Open Sans" panose="020B0606030504020204" pitchFamily="34" charset="0"/>
              </a:rPr>
              <a:t>amet</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consectetur</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adipiscing</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elit</a:t>
            </a:r>
            <a:r>
              <a:rPr lang="en-US" altLang="en-US" sz="3400" dirty="0">
                <a:solidFill>
                  <a:prstClr val="black"/>
                </a:solidFill>
                <a:latin typeface="Open Sans" panose="020B0606030504020204" pitchFamily="34" charset="0"/>
                <a:cs typeface="Open Sans" panose="020B0606030504020204" pitchFamily="34" charset="0"/>
              </a:rPr>
              <a:t>. </a:t>
            </a:r>
          </a:p>
        </p:txBody>
      </p:sp>
      <p:grpSp>
        <p:nvGrpSpPr>
          <p:cNvPr id="38" name="Group 37">
            <a:extLst>
              <a:ext uri="{FF2B5EF4-FFF2-40B4-BE49-F238E27FC236}">
                <a16:creationId xmlns:a16="http://schemas.microsoft.com/office/drawing/2014/main" id="{9B6EB379-1DCC-4D3E-94BC-FF8A98BC4DEA}"/>
              </a:ext>
            </a:extLst>
          </p:cNvPr>
          <p:cNvGrpSpPr/>
          <p:nvPr/>
        </p:nvGrpSpPr>
        <p:grpSpPr>
          <a:xfrm>
            <a:off x="21262637" y="1182992"/>
            <a:ext cx="1124823" cy="1621670"/>
            <a:chOff x="8070381" y="750589"/>
            <a:chExt cx="1775895" cy="2560328"/>
          </a:xfrm>
          <a:solidFill>
            <a:schemeClr val="accent4"/>
          </a:solidFill>
        </p:grpSpPr>
        <p:sp>
          <p:nvSpPr>
            <p:cNvPr id="39" name="Freeform 5">
              <a:extLst>
                <a:ext uri="{FF2B5EF4-FFF2-40B4-BE49-F238E27FC236}">
                  <a16:creationId xmlns:a16="http://schemas.microsoft.com/office/drawing/2014/main" id="{94C8EB1A-3707-4E64-82BC-D508A48CD12C}"/>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sp>
          <p:nvSpPr>
            <p:cNvPr id="40" name="Freeform 9">
              <a:extLst>
                <a:ext uri="{FF2B5EF4-FFF2-40B4-BE49-F238E27FC236}">
                  <a16:creationId xmlns:a16="http://schemas.microsoft.com/office/drawing/2014/main" id="{91086FC3-7DD5-438D-A086-85E68B7A2BE0}"/>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grpSp>
      <p:sp>
        <p:nvSpPr>
          <p:cNvPr id="41" name="Freeform 20">
            <a:extLst>
              <a:ext uri="{FF2B5EF4-FFF2-40B4-BE49-F238E27FC236}">
                <a16:creationId xmlns:a16="http://schemas.microsoft.com/office/drawing/2014/main" id="{498087ED-8095-4E02-89D0-3C2E983A0508}"/>
              </a:ext>
            </a:extLst>
          </p:cNvPr>
          <p:cNvSpPr>
            <a:spLocks noEditPoints="1"/>
          </p:cNvSpPr>
          <p:nvPr/>
        </p:nvSpPr>
        <p:spPr bwMode="auto">
          <a:xfrm>
            <a:off x="20922742" y="7622292"/>
            <a:ext cx="1245760" cy="1403056"/>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defTabSz="713232" eaLnBrk="1" fontAlgn="auto" latinLnBrk="0" hangingPunct="1">
              <a:lnSpc>
                <a:spcPct val="100000"/>
              </a:lnSpc>
              <a:spcBef>
                <a:spcPts val="0"/>
              </a:spcBef>
              <a:spcAft>
                <a:spcPts val="0"/>
              </a:spcAft>
              <a:buClrTx/>
              <a:buSzTx/>
              <a:buFontTx/>
              <a:buNone/>
              <a:tabLst/>
              <a:defRPr/>
            </a:pPr>
            <a:endParaRPr kumimoji="0" lang="en-US" sz="1404" b="0" i="0" u="none" strike="noStrike" kern="0" cap="none" spc="0" normalizeH="0" baseline="0" noProof="0">
              <a:ln>
                <a:noFill/>
              </a:ln>
              <a:solidFill>
                <a:srgbClr val="FAFAFA"/>
              </a:solidFill>
              <a:effectLst/>
              <a:uLnTx/>
              <a:uFillTx/>
              <a:latin typeface="Calibri" panose="020F0502020204030204"/>
            </a:endParaRPr>
          </a:p>
        </p:txBody>
      </p:sp>
      <p:grpSp>
        <p:nvGrpSpPr>
          <p:cNvPr id="42" name="Group 41">
            <a:extLst>
              <a:ext uri="{FF2B5EF4-FFF2-40B4-BE49-F238E27FC236}">
                <a16:creationId xmlns:a16="http://schemas.microsoft.com/office/drawing/2014/main" id="{4B39C9F0-5BE9-49A7-857C-2E42FFAA48E6}"/>
              </a:ext>
            </a:extLst>
          </p:cNvPr>
          <p:cNvGrpSpPr/>
          <p:nvPr/>
        </p:nvGrpSpPr>
        <p:grpSpPr>
          <a:xfrm>
            <a:off x="2703304" y="7708245"/>
            <a:ext cx="1183333" cy="1051857"/>
            <a:chOff x="2706845" y="4671624"/>
            <a:chExt cx="603818" cy="536730"/>
          </a:xfrm>
          <a:solidFill>
            <a:schemeClr val="accent4"/>
          </a:solidFill>
        </p:grpSpPr>
        <p:sp>
          <p:nvSpPr>
            <p:cNvPr id="43" name="Freeform 142">
              <a:extLst>
                <a:ext uri="{FF2B5EF4-FFF2-40B4-BE49-F238E27FC236}">
                  <a16:creationId xmlns:a16="http://schemas.microsoft.com/office/drawing/2014/main" id="{62A7950A-BA17-49EE-B555-FF90FFAD2032}"/>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44" name="Freeform 143">
              <a:extLst>
                <a:ext uri="{FF2B5EF4-FFF2-40B4-BE49-F238E27FC236}">
                  <a16:creationId xmlns:a16="http://schemas.microsoft.com/office/drawing/2014/main" id="{D39B3CE1-27D5-48CD-850A-CBC655CB64BB}"/>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45" name="Freeform 144">
              <a:extLst>
                <a:ext uri="{FF2B5EF4-FFF2-40B4-BE49-F238E27FC236}">
                  <a16:creationId xmlns:a16="http://schemas.microsoft.com/office/drawing/2014/main" id="{CDC99BE0-1CB8-483F-8712-55762F05C292}"/>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46" name="Freeform 145">
              <a:extLst>
                <a:ext uri="{FF2B5EF4-FFF2-40B4-BE49-F238E27FC236}">
                  <a16:creationId xmlns:a16="http://schemas.microsoft.com/office/drawing/2014/main" id="{F87B0BC1-5A5B-428D-AA4E-18E7BFDE6D15}"/>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47" name="Freeform 146">
              <a:extLst>
                <a:ext uri="{FF2B5EF4-FFF2-40B4-BE49-F238E27FC236}">
                  <a16:creationId xmlns:a16="http://schemas.microsoft.com/office/drawing/2014/main" id="{3F34D3BD-2C36-4442-A130-72353778D8A6}"/>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nodeType="withEffect">
                                  <p:stCondLst>
                                    <p:cond delay="1700"/>
                                  </p:stCondLst>
                                  <p:childTnLst>
                                    <p:set>
                                      <p:cBhvr>
                                        <p:cTn id="6" dur="1" fill="hold">
                                          <p:stCondLst>
                                            <p:cond delay="0"/>
                                          </p:stCondLst>
                                        </p:cTn>
                                        <p:tgtEl>
                                          <p:spTgt spid="38"/>
                                        </p:tgtEl>
                                        <p:attrNameLst>
                                          <p:attrName>style.visibility</p:attrName>
                                        </p:attrNameLst>
                                      </p:cBhvr>
                                      <p:to>
                                        <p:strVal val="visible"/>
                                      </p:to>
                                    </p:set>
                                    <p:anim calcmode="lin" valueType="num">
                                      <p:cBhvr>
                                        <p:cTn id="7" dur="750" fill="hold"/>
                                        <p:tgtEl>
                                          <p:spTgt spid="38"/>
                                        </p:tgtEl>
                                        <p:attrNameLst>
                                          <p:attrName>ppt_w</p:attrName>
                                        </p:attrNameLst>
                                      </p:cBhvr>
                                      <p:tavLst>
                                        <p:tav tm="0">
                                          <p:val>
                                            <p:strVal val="2/3*#ppt_w"/>
                                          </p:val>
                                        </p:tav>
                                        <p:tav tm="100000">
                                          <p:val>
                                            <p:strVal val="#ppt_w"/>
                                          </p:val>
                                        </p:tav>
                                      </p:tavLst>
                                    </p:anim>
                                    <p:anim calcmode="lin" valueType="num">
                                      <p:cBhvr>
                                        <p:cTn id="8" dur="750" fill="hold"/>
                                        <p:tgtEl>
                                          <p:spTgt spid="38"/>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Picture Placeholder 1"/>
          <p:cNvSpPr>
            <a:spLocks noGrp="1" noTextEdit="1"/>
          </p:cNvSpPr>
          <p:nvPr>
            <p:ph type="pic" sz="quarter" idx="4294967295"/>
          </p:nvPr>
        </p:nvSpPr>
        <p:spPr bwMode="auto">
          <a:xfrm>
            <a:off x="6569076" y="1279526"/>
            <a:ext cx="5410200" cy="539750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32" name="Picture Placeholder 1"/>
          <p:cNvSpPr>
            <a:spLocks noGrp="1" noTextEdit="1"/>
          </p:cNvSpPr>
          <p:nvPr>
            <p:ph type="pic" sz="quarter" idx="4294967295"/>
          </p:nvPr>
        </p:nvSpPr>
        <p:spPr bwMode="auto">
          <a:xfrm>
            <a:off x="12366627" y="1279526"/>
            <a:ext cx="5413374" cy="539750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33" name="Picture Placeholder 1"/>
          <p:cNvSpPr>
            <a:spLocks noGrp="1" noTextEdit="1"/>
          </p:cNvSpPr>
          <p:nvPr>
            <p:ph type="pic" sz="quarter" idx="4294967295"/>
          </p:nvPr>
        </p:nvSpPr>
        <p:spPr bwMode="auto">
          <a:xfrm>
            <a:off x="6569076" y="7048500"/>
            <a:ext cx="5410200" cy="5400676"/>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34" name="Picture Placeholder 1"/>
          <p:cNvSpPr>
            <a:spLocks noGrp="1" noTextEdit="1"/>
          </p:cNvSpPr>
          <p:nvPr>
            <p:ph type="pic" sz="quarter" idx="4294967295"/>
          </p:nvPr>
        </p:nvSpPr>
        <p:spPr bwMode="auto">
          <a:xfrm>
            <a:off x="12366627" y="7048500"/>
            <a:ext cx="5413374" cy="5400676"/>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8" name="Rectangle 15">
            <a:extLst>
              <a:ext uri="{FF2B5EF4-FFF2-40B4-BE49-F238E27FC236}">
                <a16:creationId xmlns:a16="http://schemas.microsoft.com/office/drawing/2014/main" id="{F606EB9D-05CF-486D-BD2A-9CDDFA89F605}"/>
              </a:ext>
            </a:extLst>
          </p:cNvPr>
          <p:cNvSpPr>
            <a:spLocks noChangeArrowheads="1"/>
          </p:cNvSpPr>
          <p:nvPr/>
        </p:nvSpPr>
        <p:spPr bwMode="auto">
          <a:xfrm>
            <a:off x="1643064" y="3058945"/>
            <a:ext cx="347345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200" dirty="0">
                <a:solidFill>
                  <a:srgbClr val="000000"/>
                </a:solidFill>
                <a:latin typeface="Montserrat" panose="02000505000000020004" pitchFamily="2" charset="0"/>
              </a:rPr>
              <a:t>Lorem Ipsum</a:t>
            </a:r>
            <a:endParaRPr lang="en-US" altLang="en-US" sz="3600" dirty="0">
              <a:solidFill>
                <a:prstClr val="black"/>
              </a:solidFill>
            </a:endParaRPr>
          </a:p>
        </p:txBody>
      </p:sp>
      <p:sp>
        <p:nvSpPr>
          <p:cNvPr id="19" name="TextBox 47">
            <a:extLst>
              <a:ext uri="{FF2B5EF4-FFF2-40B4-BE49-F238E27FC236}">
                <a16:creationId xmlns:a16="http://schemas.microsoft.com/office/drawing/2014/main" id="{A8F39319-3ABE-4E0D-BAF3-6045FF31DF45}"/>
              </a:ext>
            </a:extLst>
          </p:cNvPr>
          <p:cNvSpPr txBox="1">
            <a:spLocks noChangeArrowheads="1"/>
          </p:cNvSpPr>
          <p:nvPr/>
        </p:nvSpPr>
        <p:spPr bwMode="auto">
          <a:xfrm>
            <a:off x="1033464" y="3976838"/>
            <a:ext cx="4692650" cy="1661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400" dirty="0">
                <a:solidFill>
                  <a:prstClr val="black"/>
                </a:solidFill>
                <a:latin typeface="Open Sans" panose="020B0606030504020204" pitchFamily="34" charset="0"/>
                <a:cs typeface="Open Sans" panose="020B0606030504020204" pitchFamily="34" charset="0"/>
              </a:rPr>
              <a:t>Lorem ipsum dolor sit </a:t>
            </a:r>
            <a:r>
              <a:rPr lang="en-US" altLang="en-US" sz="3400" dirty="0" err="1">
                <a:solidFill>
                  <a:prstClr val="black"/>
                </a:solidFill>
                <a:latin typeface="Open Sans" panose="020B0606030504020204" pitchFamily="34" charset="0"/>
                <a:cs typeface="Open Sans" panose="020B0606030504020204" pitchFamily="34" charset="0"/>
              </a:rPr>
              <a:t>amet</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consectetur</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adipiscing</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elit</a:t>
            </a:r>
            <a:r>
              <a:rPr lang="en-US" altLang="en-US" sz="3400" dirty="0">
                <a:solidFill>
                  <a:prstClr val="black"/>
                </a:solidFill>
                <a:latin typeface="Open Sans" panose="020B0606030504020204" pitchFamily="34" charset="0"/>
                <a:cs typeface="Open Sans" panose="020B0606030504020204" pitchFamily="34" charset="0"/>
              </a:rPr>
              <a:t>. </a:t>
            </a:r>
          </a:p>
        </p:txBody>
      </p:sp>
      <p:sp>
        <p:nvSpPr>
          <p:cNvPr id="20" name="Freeform 69">
            <a:extLst>
              <a:ext uri="{FF2B5EF4-FFF2-40B4-BE49-F238E27FC236}">
                <a16:creationId xmlns:a16="http://schemas.microsoft.com/office/drawing/2014/main" id="{0DB7C7FA-532C-4084-A30F-AD91F463A2E6}"/>
              </a:ext>
            </a:extLst>
          </p:cNvPr>
          <p:cNvSpPr>
            <a:spLocks noEditPoints="1"/>
          </p:cNvSpPr>
          <p:nvPr/>
        </p:nvSpPr>
        <p:spPr bwMode="auto">
          <a:xfrm>
            <a:off x="2761813" y="1104123"/>
            <a:ext cx="1124824" cy="1529372"/>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21" name="Rectangle 15">
            <a:extLst>
              <a:ext uri="{FF2B5EF4-FFF2-40B4-BE49-F238E27FC236}">
                <a16:creationId xmlns:a16="http://schemas.microsoft.com/office/drawing/2014/main" id="{6AE03789-E923-44B1-9CA3-6B821289DD84}"/>
              </a:ext>
            </a:extLst>
          </p:cNvPr>
          <p:cNvSpPr>
            <a:spLocks noChangeArrowheads="1"/>
          </p:cNvSpPr>
          <p:nvPr/>
        </p:nvSpPr>
        <p:spPr bwMode="auto">
          <a:xfrm>
            <a:off x="19717056" y="3058945"/>
            <a:ext cx="347345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200" dirty="0">
                <a:solidFill>
                  <a:srgbClr val="000000"/>
                </a:solidFill>
                <a:latin typeface="Montserrat" panose="02000505000000020004" pitchFamily="2" charset="0"/>
              </a:rPr>
              <a:t>Lorem Ipsum</a:t>
            </a:r>
            <a:endParaRPr lang="en-US" altLang="en-US" sz="3600" dirty="0">
              <a:solidFill>
                <a:prstClr val="black"/>
              </a:solidFill>
            </a:endParaRPr>
          </a:p>
        </p:txBody>
      </p:sp>
      <p:sp>
        <p:nvSpPr>
          <p:cNvPr id="22" name="TextBox 47">
            <a:extLst>
              <a:ext uri="{FF2B5EF4-FFF2-40B4-BE49-F238E27FC236}">
                <a16:creationId xmlns:a16="http://schemas.microsoft.com/office/drawing/2014/main" id="{4FD0D9B7-9196-4127-A451-C2AB0FFAFFE0}"/>
              </a:ext>
            </a:extLst>
          </p:cNvPr>
          <p:cNvSpPr txBox="1">
            <a:spLocks noChangeArrowheads="1"/>
          </p:cNvSpPr>
          <p:nvPr/>
        </p:nvSpPr>
        <p:spPr bwMode="auto">
          <a:xfrm>
            <a:off x="19107456" y="3976838"/>
            <a:ext cx="4692650" cy="1661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400" dirty="0">
                <a:solidFill>
                  <a:prstClr val="black"/>
                </a:solidFill>
                <a:latin typeface="Open Sans" panose="020B0606030504020204" pitchFamily="34" charset="0"/>
                <a:cs typeface="Open Sans" panose="020B0606030504020204" pitchFamily="34" charset="0"/>
              </a:rPr>
              <a:t>Lorem ipsum dolor sit </a:t>
            </a:r>
            <a:r>
              <a:rPr lang="en-US" altLang="en-US" sz="3400" dirty="0" err="1">
                <a:solidFill>
                  <a:prstClr val="black"/>
                </a:solidFill>
                <a:latin typeface="Open Sans" panose="020B0606030504020204" pitchFamily="34" charset="0"/>
                <a:cs typeface="Open Sans" panose="020B0606030504020204" pitchFamily="34" charset="0"/>
              </a:rPr>
              <a:t>amet</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consectetur</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adipiscing</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elit</a:t>
            </a:r>
            <a:r>
              <a:rPr lang="en-US" altLang="en-US" sz="3400" dirty="0">
                <a:solidFill>
                  <a:prstClr val="black"/>
                </a:solidFill>
                <a:latin typeface="Open Sans" panose="020B0606030504020204" pitchFamily="34" charset="0"/>
                <a:cs typeface="Open Sans" panose="020B0606030504020204" pitchFamily="34" charset="0"/>
              </a:rPr>
              <a:t>. </a:t>
            </a:r>
          </a:p>
        </p:txBody>
      </p:sp>
      <p:sp>
        <p:nvSpPr>
          <p:cNvPr id="23" name="Rectangle 15">
            <a:extLst>
              <a:ext uri="{FF2B5EF4-FFF2-40B4-BE49-F238E27FC236}">
                <a16:creationId xmlns:a16="http://schemas.microsoft.com/office/drawing/2014/main" id="{EC4F2162-6FBC-4CE7-B590-1259A513957E}"/>
              </a:ext>
            </a:extLst>
          </p:cNvPr>
          <p:cNvSpPr>
            <a:spLocks noChangeArrowheads="1"/>
          </p:cNvSpPr>
          <p:nvPr/>
        </p:nvSpPr>
        <p:spPr bwMode="auto">
          <a:xfrm>
            <a:off x="1643064" y="9284647"/>
            <a:ext cx="347345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200" dirty="0">
                <a:solidFill>
                  <a:srgbClr val="000000"/>
                </a:solidFill>
                <a:latin typeface="Montserrat" panose="02000505000000020004" pitchFamily="2" charset="0"/>
              </a:rPr>
              <a:t>Lorem Ipsum</a:t>
            </a:r>
            <a:endParaRPr lang="en-US" altLang="en-US" sz="3600" dirty="0">
              <a:solidFill>
                <a:prstClr val="black"/>
              </a:solidFill>
            </a:endParaRPr>
          </a:p>
        </p:txBody>
      </p:sp>
      <p:sp>
        <p:nvSpPr>
          <p:cNvPr id="24" name="TextBox 47">
            <a:extLst>
              <a:ext uri="{FF2B5EF4-FFF2-40B4-BE49-F238E27FC236}">
                <a16:creationId xmlns:a16="http://schemas.microsoft.com/office/drawing/2014/main" id="{E9133914-5362-41E5-B5BA-340B8120F45F}"/>
              </a:ext>
            </a:extLst>
          </p:cNvPr>
          <p:cNvSpPr txBox="1">
            <a:spLocks noChangeArrowheads="1"/>
          </p:cNvSpPr>
          <p:nvPr/>
        </p:nvSpPr>
        <p:spPr bwMode="auto">
          <a:xfrm>
            <a:off x="1033464" y="10202540"/>
            <a:ext cx="4692650" cy="1661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400" dirty="0">
                <a:solidFill>
                  <a:prstClr val="black"/>
                </a:solidFill>
                <a:latin typeface="Open Sans" panose="020B0606030504020204" pitchFamily="34" charset="0"/>
                <a:cs typeface="Open Sans" panose="020B0606030504020204" pitchFamily="34" charset="0"/>
              </a:rPr>
              <a:t>Lorem ipsum dolor sit </a:t>
            </a:r>
            <a:r>
              <a:rPr lang="en-US" altLang="en-US" sz="3400" dirty="0" err="1">
                <a:solidFill>
                  <a:prstClr val="black"/>
                </a:solidFill>
                <a:latin typeface="Open Sans" panose="020B0606030504020204" pitchFamily="34" charset="0"/>
                <a:cs typeface="Open Sans" panose="020B0606030504020204" pitchFamily="34" charset="0"/>
              </a:rPr>
              <a:t>amet</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consectetur</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adipiscing</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elit</a:t>
            </a:r>
            <a:r>
              <a:rPr lang="en-US" altLang="en-US" sz="3400" dirty="0">
                <a:solidFill>
                  <a:prstClr val="black"/>
                </a:solidFill>
                <a:latin typeface="Open Sans" panose="020B0606030504020204" pitchFamily="34" charset="0"/>
                <a:cs typeface="Open Sans" panose="020B0606030504020204" pitchFamily="34" charset="0"/>
              </a:rPr>
              <a:t>. </a:t>
            </a:r>
          </a:p>
        </p:txBody>
      </p:sp>
      <p:sp>
        <p:nvSpPr>
          <p:cNvPr id="25" name="Rectangle 15">
            <a:extLst>
              <a:ext uri="{FF2B5EF4-FFF2-40B4-BE49-F238E27FC236}">
                <a16:creationId xmlns:a16="http://schemas.microsoft.com/office/drawing/2014/main" id="{195A71CB-0BD4-4B88-B0ED-5A3A0C5294E4}"/>
              </a:ext>
            </a:extLst>
          </p:cNvPr>
          <p:cNvSpPr>
            <a:spLocks noChangeArrowheads="1"/>
          </p:cNvSpPr>
          <p:nvPr/>
        </p:nvSpPr>
        <p:spPr bwMode="auto">
          <a:xfrm>
            <a:off x="19717056" y="9284647"/>
            <a:ext cx="347345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200" dirty="0">
                <a:solidFill>
                  <a:srgbClr val="000000"/>
                </a:solidFill>
                <a:latin typeface="Montserrat" panose="02000505000000020004" pitchFamily="2" charset="0"/>
              </a:rPr>
              <a:t>Lorem Ipsum</a:t>
            </a:r>
            <a:endParaRPr lang="en-US" altLang="en-US" sz="3600" dirty="0">
              <a:solidFill>
                <a:prstClr val="black"/>
              </a:solidFill>
            </a:endParaRPr>
          </a:p>
        </p:txBody>
      </p:sp>
      <p:sp>
        <p:nvSpPr>
          <p:cNvPr id="26" name="TextBox 47">
            <a:extLst>
              <a:ext uri="{FF2B5EF4-FFF2-40B4-BE49-F238E27FC236}">
                <a16:creationId xmlns:a16="http://schemas.microsoft.com/office/drawing/2014/main" id="{9755A0DC-0EEF-4594-8A3D-F67B1705DEA9}"/>
              </a:ext>
            </a:extLst>
          </p:cNvPr>
          <p:cNvSpPr txBox="1">
            <a:spLocks noChangeArrowheads="1"/>
          </p:cNvSpPr>
          <p:nvPr/>
        </p:nvSpPr>
        <p:spPr bwMode="auto">
          <a:xfrm>
            <a:off x="19107456" y="10202540"/>
            <a:ext cx="4692650" cy="1661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400" dirty="0">
                <a:solidFill>
                  <a:prstClr val="black"/>
                </a:solidFill>
                <a:latin typeface="Open Sans" panose="020B0606030504020204" pitchFamily="34" charset="0"/>
                <a:cs typeface="Open Sans" panose="020B0606030504020204" pitchFamily="34" charset="0"/>
              </a:rPr>
              <a:t>Lorem ipsum dolor sit </a:t>
            </a:r>
            <a:r>
              <a:rPr lang="en-US" altLang="en-US" sz="3400" dirty="0" err="1">
                <a:solidFill>
                  <a:prstClr val="black"/>
                </a:solidFill>
                <a:latin typeface="Open Sans" panose="020B0606030504020204" pitchFamily="34" charset="0"/>
                <a:cs typeface="Open Sans" panose="020B0606030504020204" pitchFamily="34" charset="0"/>
              </a:rPr>
              <a:t>amet</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consectetur</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adipiscing</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elit</a:t>
            </a:r>
            <a:r>
              <a:rPr lang="en-US" altLang="en-US" sz="3400" dirty="0">
                <a:solidFill>
                  <a:prstClr val="black"/>
                </a:solidFill>
                <a:latin typeface="Open Sans" panose="020B0606030504020204" pitchFamily="34" charset="0"/>
                <a:cs typeface="Open Sans" panose="020B0606030504020204" pitchFamily="34" charset="0"/>
              </a:rPr>
              <a:t>. </a:t>
            </a:r>
          </a:p>
        </p:txBody>
      </p:sp>
      <p:grpSp>
        <p:nvGrpSpPr>
          <p:cNvPr id="27" name="Group 26">
            <a:extLst>
              <a:ext uri="{FF2B5EF4-FFF2-40B4-BE49-F238E27FC236}">
                <a16:creationId xmlns:a16="http://schemas.microsoft.com/office/drawing/2014/main" id="{5136065C-D7B5-42D3-B0D6-226552ABB55D}"/>
              </a:ext>
            </a:extLst>
          </p:cNvPr>
          <p:cNvGrpSpPr/>
          <p:nvPr/>
        </p:nvGrpSpPr>
        <p:grpSpPr>
          <a:xfrm>
            <a:off x="21262637" y="1182992"/>
            <a:ext cx="1124823" cy="1621670"/>
            <a:chOff x="8070381" y="750589"/>
            <a:chExt cx="1775895" cy="2560328"/>
          </a:xfrm>
          <a:solidFill>
            <a:schemeClr val="accent4"/>
          </a:solidFill>
        </p:grpSpPr>
        <p:sp>
          <p:nvSpPr>
            <p:cNvPr id="28" name="Freeform 5">
              <a:extLst>
                <a:ext uri="{FF2B5EF4-FFF2-40B4-BE49-F238E27FC236}">
                  <a16:creationId xmlns:a16="http://schemas.microsoft.com/office/drawing/2014/main" id="{817FF218-634C-4B28-ADB4-20A45F865F1C}"/>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sp>
          <p:nvSpPr>
            <p:cNvPr id="29" name="Freeform 9">
              <a:extLst>
                <a:ext uri="{FF2B5EF4-FFF2-40B4-BE49-F238E27FC236}">
                  <a16:creationId xmlns:a16="http://schemas.microsoft.com/office/drawing/2014/main" id="{E07F48A9-E154-4F05-959F-9E0FFF5CF69F}"/>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grpSp>
      <p:sp>
        <p:nvSpPr>
          <p:cNvPr id="30" name="Freeform 20">
            <a:extLst>
              <a:ext uri="{FF2B5EF4-FFF2-40B4-BE49-F238E27FC236}">
                <a16:creationId xmlns:a16="http://schemas.microsoft.com/office/drawing/2014/main" id="{6E9D6170-1CD3-4B0C-AC87-B4A327C00A0B}"/>
              </a:ext>
            </a:extLst>
          </p:cNvPr>
          <p:cNvSpPr>
            <a:spLocks noEditPoints="1"/>
          </p:cNvSpPr>
          <p:nvPr/>
        </p:nvSpPr>
        <p:spPr bwMode="auto">
          <a:xfrm>
            <a:off x="20922742" y="7622292"/>
            <a:ext cx="1245760" cy="1403056"/>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defTabSz="713232" eaLnBrk="1" fontAlgn="auto" latinLnBrk="0" hangingPunct="1">
              <a:lnSpc>
                <a:spcPct val="100000"/>
              </a:lnSpc>
              <a:spcBef>
                <a:spcPts val="0"/>
              </a:spcBef>
              <a:spcAft>
                <a:spcPts val="0"/>
              </a:spcAft>
              <a:buClrTx/>
              <a:buSzTx/>
              <a:buFontTx/>
              <a:buNone/>
              <a:tabLst/>
              <a:defRPr/>
            </a:pPr>
            <a:endParaRPr kumimoji="0" lang="en-US" sz="1404" b="0" i="0" u="none" strike="noStrike" kern="0" cap="none" spc="0" normalizeH="0" baseline="0" noProof="0">
              <a:ln>
                <a:noFill/>
              </a:ln>
              <a:solidFill>
                <a:srgbClr val="FAFAFA"/>
              </a:solidFill>
              <a:effectLst/>
              <a:uLnTx/>
              <a:uFillTx/>
              <a:latin typeface="Calibri" panose="020F0502020204030204"/>
            </a:endParaRPr>
          </a:p>
        </p:txBody>
      </p:sp>
      <p:grpSp>
        <p:nvGrpSpPr>
          <p:cNvPr id="31" name="Group 30">
            <a:extLst>
              <a:ext uri="{FF2B5EF4-FFF2-40B4-BE49-F238E27FC236}">
                <a16:creationId xmlns:a16="http://schemas.microsoft.com/office/drawing/2014/main" id="{BC312D75-5F24-4B06-9FE6-9141C166DF1D}"/>
              </a:ext>
            </a:extLst>
          </p:cNvPr>
          <p:cNvGrpSpPr/>
          <p:nvPr/>
        </p:nvGrpSpPr>
        <p:grpSpPr>
          <a:xfrm>
            <a:off x="2703304" y="7708245"/>
            <a:ext cx="1183333" cy="1051857"/>
            <a:chOff x="2706845" y="4671624"/>
            <a:chExt cx="603818" cy="536730"/>
          </a:xfrm>
          <a:solidFill>
            <a:schemeClr val="accent4"/>
          </a:solidFill>
        </p:grpSpPr>
        <p:sp>
          <p:nvSpPr>
            <p:cNvPr id="35" name="Freeform 142">
              <a:extLst>
                <a:ext uri="{FF2B5EF4-FFF2-40B4-BE49-F238E27FC236}">
                  <a16:creationId xmlns:a16="http://schemas.microsoft.com/office/drawing/2014/main" id="{6DF19FD8-C259-43E0-8D01-C05966EB3560}"/>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6" name="Freeform 143">
              <a:extLst>
                <a:ext uri="{FF2B5EF4-FFF2-40B4-BE49-F238E27FC236}">
                  <a16:creationId xmlns:a16="http://schemas.microsoft.com/office/drawing/2014/main" id="{0D2396BB-CB30-499F-A46B-99E90D5D38B2}"/>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7" name="Freeform 144">
              <a:extLst>
                <a:ext uri="{FF2B5EF4-FFF2-40B4-BE49-F238E27FC236}">
                  <a16:creationId xmlns:a16="http://schemas.microsoft.com/office/drawing/2014/main" id="{26BDE2B7-176E-466B-91CC-6994DE8F1058}"/>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8" name="Freeform 145">
              <a:extLst>
                <a:ext uri="{FF2B5EF4-FFF2-40B4-BE49-F238E27FC236}">
                  <a16:creationId xmlns:a16="http://schemas.microsoft.com/office/drawing/2014/main" id="{770966DE-FED3-420B-95C7-87C3C871623B}"/>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9" name="Freeform 146">
              <a:extLst>
                <a:ext uri="{FF2B5EF4-FFF2-40B4-BE49-F238E27FC236}">
                  <a16:creationId xmlns:a16="http://schemas.microsoft.com/office/drawing/2014/main" id="{1BC737CF-90FD-4653-BB71-8A77C10E1666}"/>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nodeType="withEffect">
                                  <p:stCondLst>
                                    <p:cond delay="1700"/>
                                  </p:stCondLst>
                                  <p:childTnLst>
                                    <p:set>
                                      <p:cBhvr>
                                        <p:cTn id="6" dur="1" fill="hold">
                                          <p:stCondLst>
                                            <p:cond delay="0"/>
                                          </p:stCondLst>
                                        </p:cTn>
                                        <p:tgtEl>
                                          <p:spTgt spid="27"/>
                                        </p:tgtEl>
                                        <p:attrNameLst>
                                          <p:attrName>style.visibility</p:attrName>
                                        </p:attrNameLst>
                                      </p:cBhvr>
                                      <p:to>
                                        <p:strVal val="visible"/>
                                      </p:to>
                                    </p:set>
                                    <p:anim calcmode="lin" valueType="num">
                                      <p:cBhvr>
                                        <p:cTn id="7" dur="750" fill="hold"/>
                                        <p:tgtEl>
                                          <p:spTgt spid="27"/>
                                        </p:tgtEl>
                                        <p:attrNameLst>
                                          <p:attrName>ppt_w</p:attrName>
                                        </p:attrNameLst>
                                      </p:cBhvr>
                                      <p:tavLst>
                                        <p:tav tm="0">
                                          <p:val>
                                            <p:strVal val="2/3*#ppt_w"/>
                                          </p:val>
                                        </p:tav>
                                        <p:tav tm="100000">
                                          <p:val>
                                            <p:strVal val="#ppt_w"/>
                                          </p:val>
                                        </p:tav>
                                      </p:tavLst>
                                    </p:anim>
                                    <p:anim calcmode="lin" valueType="num">
                                      <p:cBhvr>
                                        <p:cTn id="8" dur="750" fill="hold"/>
                                        <p:tgtEl>
                                          <p:spTgt spid="27"/>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6975476" y="4968877"/>
            <a:ext cx="3692524" cy="5962650"/>
          </a:xfrm>
          <a:solidFill>
            <a:schemeClr val="bg1">
              <a:lumMod val="95000"/>
            </a:schemeClr>
          </a:solidFill>
        </p:spPr>
      </p:sp>
      <p:sp>
        <p:nvSpPr>
          <p:cNvPr id="3" name="Picture Placeholder 2"/>
          <p:cNvSpPr>
            <a:spLocks noGrp="1"/>
          </p:cNvSpPr>
          <p:nvPr>
            <p:ph type="pic" sz="quarter" idx="11"/>
          </p:nvPr>
        </p:nvSpPr>
        <p:spPr>
          <a:xfrm>
            <a:off x="9201151" y="8769350"/>
            <a:ext cx="5861050" cy="3302000"/>
          </a:xfrm>
          <a:solidFill>
            <a:schemeClr val="bg1">
              <a:lumMod val="95000"/>
            </a:schemeClr>
          </a:solidFill>
        </p:spPr>
      </p:sp>
      <p:sp>
        <p:nvSpPr>
          <p:cNvPr id="4" name="Picture Placeholder 3"/>
          <p:cNvSpPr>
            <a:spLocks noGrp="1"/>
          </p:cNvSpPr>
          <p:nvPr>
            <p:ph type="pic" sz="quarter" idx="12"/>
          </p:nvPr>
        </p:nvSpPr>
        <p:spPr>
          <a:xfrm>
            <a:off x="12417426" y="1647827"/>
            <a:ext cx="4708524" cy="4778374"/>
          </a:xfrm>
          <a:solidFill>
            <a:schemeClr val="bg1">
              <a:lumMod val="95000"/>
            </a:schemeClr>
          </a:solidFill>
        </p:spPr>
      </p:sp>
      <p:sp>
        <p:nvSpPr>
          <p:cNvPr id="5" name="Picture Placeholder 4"/>
          <p:cNvSpPr>
            <a:spLocks noGrp="1"/>
          </p:cNvSpPr>
          <p:nvPr>
            <p:ph type="pic" sz="quarter" idx="13"/>
          </p:nvPr>
        </p:nvSpPr>
        <p:spPr>
          <a:xfrm>
            <a:off x="13617577" y="5473701"/>
            <a:ext cx="3790950" cy="5546726"/>
          </a:xfrm>
          <a:solidFill>
            <a:schemeClr val="bg1">
              <a:lumMod val="95000"/>
            </a:schemeClr>
          </a:solidFill>
        </p:spPr>
      </p:sp>
      <p:sp>
        <p:nvSpPr>
          <p:cNvPr id="6" name="Picture Placeholder 5"/>
          <p:cNvSpPr>
            <a:spLocks noGrp="1"/>
          </p:cNvSpPr>
          <p:nvPr>
            <p:ph type="pic" sz="quarter" idx="14"/>
          </p:nvPr>
        </p:nvSpPr>
        <p:spPr>
          <a:xfrm>
            <a:off x="7308851" y="1644650"/>
            <a:ext cx="5648326" cy="4292600"/>
          </a:xfrm>
          <a:solidFill>
            <a:schemeClr val="bg1">
              <a:lumMod val="95000"/>
            </a:schemeClr>
          </a:solidFill>
        </p:spPr>
      </p:sp>
      <p:sp>
        <p:nvSpPr>
          <p:cNvPr id="80903" name="TextBox 93"/>
          <p:cNvSpPr txBox="1">
            <a:spLocks noChangeArrowheads="1"/>
          </p:cNvSpPr>
          <p:nvPr/>
        </p:nvSpPr>
        <p:spPr bwMode="auto">
          <a:xfrm>
            <a:off x="18796000" y="4521200"/>
            <a:ext cx="3787776"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fontAlgn="base">
              <a:spcBef>
                <a:spcPct val="0"/>
              </a:spcBef>
              <a:spcAft>
                <a:spcPct val="0"/>
              </a:spcAft>
            </a:pPr>
            <a:r>
              <a:rPr lang="en-US" altLang="ru-RU" sz="2800">
                <a:solidFill>
                  <a:prstClr val="black"/>
                </a:solidFill>
                <a:latin typeface="Open Sans" panose="020B0606030504020204" pitchFamily="34" charset="0"/>
                <a:cs typeface="Open Sans" panose="020B0606030504020204" pitchFamily="34" charset="0"/>
              </a:rPr>
              <a:t>Lorem ipsum dolor sit amet, consetur adipin nnscing elit</a:t>
            </a:r>
            <a:endParaRPr lang="ru-RU" altLang="ru-RU" sz="2800">
              <a:solidFill>
                <a:prstClr val="black"/>
              </a:solidFill>
              <a:latin typeface="Open Sans" panose="020B0606030504020204" pitchFamily="34" charset="0"/>
              <a:cs typeface="Open Sans" panose="020B0606030504020204" pitchFamily="34" charset="0"/>
            </a:endParaRPr>
          </a:p>
        </p:txBody>
      </p:sp>
      <p:sp>
        <p:nvSpPr>
          <p:cNvPr id="80904" name="Rectangle 27"/>
          <p:cNvSpPr>
            <a:spLocks noChangeArrowheads="1"/>
          </p:cNvSpPr>
          <p:nvPr/>
        </p:nvSpPr>
        <p:spPr bwMode="auto">
          <a:xfrm>
            <a:off x="2444006" y="1904502"/>
            <a:ext cx="3261470"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4000" b="1" dirty="0">
                <a:solidFill>
                  <a:srgbClr val="231F20"/>
                </a:solidFill>
                <a:latin typeface="Open Sans Semibold" panose="020B0706030804020204" pitchFamily="34" charset="0"/>
              </a:rPr>
              <a:t>Lorem Ipsum</a:t>
            </a:r>
          </a:p>
        </p:txBody>
      </p:sp>
      <p:sp>
        <p:nvSpPr>
          <p:cNvPr id="80909" name="TextBox 93"/>
          <p:cNvSpPr txBox="1">
            <a:spLocks noChangeArrowheads="1"/>
          </p:cNvSpPr>
          <p:nvPr/>
        </p:nvSpPr>
        <p:spPr bwMode="auto">
          <a:xfrm>
            <a:off x="18761077" y="8258176"/>
            <a:ext cx="379095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fontAlgn="base">
              <a:spcBef>
                <a:spcPct val="0"/>
              </a:spcBef>
              <a:spcAft>
                <a:spcPct val="0"/>
              </a:spcAft>
            </a:pPr>
            <a:r>
              <a:rPr lang="en-US" altLang="ru-RU" sz="2800">
                <a:solidFill>
                  <a:prstClr val="black"/>
                </a:solidFill>
                <a:latin typeface="Open Sans" panose="020B0606030504020204" pitchFamily="34" charset="0"/>
                <a:cs typeface="Open Sans" panose="020B0606030504020204" pitchFamily="34" charset="0"/>
              </a:rPr>
              <a:t>Lorem ipsum dolor sit amet, consetur adipin nnscing elit</a:t>
            </a:r>
            <a:endParaRPr lang="ru-RU" altLang="ru-RU" sz="2800">
              <a:solidFill>
                <a:prstClr val="black"/>
              </a:solidFill>
              <a:latin typeface="Open Sans" panose="020B0606030504020204" pitchFamily="34" charset="0"/>
              <a:cs typeface="Open Sans" panose="020B0606030504020204" pitchFamily="34" charset="0"/>
            </a:endParaRPr>
          </a:p>
        </p:txBody>
      </p:sp>
      <p:sp>
        <p:nvSpPr>
          <p:cNvPr id="80910" name="TextBox 93"/>
          <p:cNvSpPr txBox="1">
            <a:spLocks noChangeArrowheads="1"/>
          </p:cNvSpPr>
          <p:nvPr/>
        </p:nvSpPr>
        <p:spPr bwMode="auto">
          <a:xfrm>
            <a:off x="2168526" y="2676526"/>
            <a:ext cx="35941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fontAlgn="base">
              <a:spcBef>
                <a:spcPct val="0"/>
              </a:spcBef>
              <a:spcAft>
                <a:spcPct val="0"/>
              </a:spcAft>
            </a:pPr>
            <a:r>
              <a:rPr lang="en-US" altLang="ru-RU" sz="2800">
                <a:solidFill>
                  <a:prstClr val="black"/>
                </a:solidFill>
                <a:latin typeface="Open Sans" panose="020B0606030504020204" pitchFamily="34" charset="0"/>
                <a:cs typeface="Open Sans" panose="020B0606030504020204" pitchFamily="34" charset="0"/>
              </a:rPr>
              <a:t>Lorem ipsum dolor sit amet, consetur adipin nnscing elit</a:t>
            </a:r>
            <a:endParaRPr lang="ru-RU" altLang="ru-RU" sz="2800">
              <a:solidFill>
                <a:prstClr val="black"/>
              </a:solidFill>
              <a:latin typeface="Open Sans" panose="020B0606030504020204" pitchFamily="34" charset="0"/>
              <a:cs typeface="Open Sans" panose="020B0606030504020204" pitchFamily="34" charset="0"/>
            </a:endParaRPr>
          </a:p>
        </p:txBody>
      </p:sp>
      <p:sp>
        <p:nvSpPr>
          <p:cNvPr id="80911" name="TextBox 93"/>
          <p:cNvSpPr txBox="1">
            <a:spLocks noChangeArrowheads="1"/>
          </p:cNvSpPr>
          <p:nvPr/>
        </p:nvSpPr>
        <p:spPr bwMode="auto">
          <a:xfrm>
            <a:off x="2108200" y="6381750"/>
            <a:ext cx="3597276"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fontAlgn="base">
              <a:spcBef>
                <a:spcPct val="0"/>
              </a:spcBef>
              <a:spcAft>
                <a:spcPct val="0"/>
              </a:spcAft>
            </a:pPr>
            <a:r>
              <a:rPr lang="en-US" altLang="ru-RU" sz="2800">
                <a:solidFill>
                  <a:prstClr val="black"/>
                </a:solidFill>
                <a:latin typeface="Open Sans" panose="020B0606030504020204" pitchFamily="34" charset="0"/>
                <a:cs typeface="Open Sans" panose="020B0606030504020204" pitchFamily="34" charset="0"/>
              </a:rPr>
              <a:t>Lorem ipsum dolor sit amet, consetur adipin nnscing elit</a:t>
            </a:r>
            <a:endParaRPr lang="ru-RU" altLang="ru-RU" sz="2800">
              <a:solidFill>
                <a:prstClr val="black"/>
              </a:solidFill>
              <a:latin typeface="Open Sans" panose="020B0606030504020204" pitchFamily="34" charset="0"/>
              <a:cs typeface="Open Sans" panose="020B0606030504020204" pitchFamily="34" charset="0"/>
            </a:endParaRPr>
          </a:p>
        </p:txBody>
      </p:sp>
      <p:sp>
        <p:nvSpPr>
          <p:cNvPr id="80912" name="TextBox 93"/>
          <p:cNvSpPr txBox="1">
            <a:spLocks noChangeArrowheads="1"/>
          </p:cNvSpPr>
          <p:nvPr/>
        </p:nvSpPr>
        <p:spPr bwMode="auto">
          <a:xfrm>
            <a:off x="2108200" y="10118726"/>
            <a:ext cx="3597276"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fontAlgn="base">
              <a:spcBef>
                <a:spcPct val="0"/>
              </a:spcBef>
              <a:spcAft>
                <a:spcPct val="0"/>
              </a:spcAft>
            </a:pPr>
            <a:r>
              <a:rPr lang="en-US" altLang="ru-RU" sz="2800">
                <a:solidFill>
                  <a:prstClr val="black"/>
                </a:solidFill>
                <a:latin typeface="Open Sans" panose="020B0606030504020204" pitchFamily="34" charset="0"/>
                <a:cs typeface="Open Sans" panose="020B0606030504020204" pitchFamily="34" charset="0"/>
              </a:rPr>
              <a:t>Lorem ipsum dolor sit amet, consetur adipin nnscing elit</a:t>
            </a:r>
            <a:endParaRPr lang="ru-RU" altLang="ru-RU" sz="2800">
              <a:solidFill>
                <a:prstClr val="black"/>
              </a:solidFill>
              <a:latin typeface="Open Sans" panose="020B0606030504020204" pitchFamily="34" charset="0"/>
              <a:cs typeface="Open Sans" panose="020B0606030504020204" pitchFamily="34" charset="0"/>
            </a:endParaRPr>
          </a:p>
        </p:txBody>
      </p:sp>
      <p:sp>
        <p:nvSpPr>
          <p:cNvPr id="17" name="Rectangle 27">
            <a:extLst>
              <a:ext uri="{FF2B5EF4-FFF2-40B4-BE49-F238E27FC236}">
                <a16:creationId xmlns:a16="http://schemas.microsoft.com/office/drawing/2014/main" id="{FBE6C4C2-BFD0-485E-A5A2-49D77E166C1F}"/>
              </a:ext>
            </a:extLst>
          </p:cNvPr>
          <p:cNvSpPr>
            <a:spLocks noChangeArrowheads="1"/>
          </p:cNvSpPr>
          <p:nvPr/>
        </p:nvSpPr>
        <p:spPr bwMode="auto">
          <a:xfrm>
            <a:off x="2444006" y="5766197"/>
            <a:ext cx="3261470"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4000" b="1" dirty="0">
                <a:solidFill>
                  <a:srgbClr val="231F20"/>
                </a:solidFill>
                <a:latin typeface="Open Sans Semibold" panose="020B0706030804020204" pitchFamily="34" charset="0"/>
              </a:rPr>
              <a:t>Lorem Ipsum</a:t>
            </a:r>
          </a:p>
        </p:txBody>
      </p:sp>
      <p:sp>
        <p:nvSpPr>
          <p:cNvPr id="18" name="Rectangle 27">
            <a:extLst>
              <a:ext uri="{FF2B5EF4-FFF2-40B4-BE49-F238E27FC236}">
                <a16:creationId xmlns:a16="http://schemas.microsoft.com/office/drawing/2014/main" id="{1B47F2A5-9802-44ED-ADC5-39E234294E67}"/>
              </a:ext>
            </a:extLst>
          </p:cNvPr>
          <p:cNvSpPr>
            <a:spLocks noChangeArrowheads="1"/>
          </p:cNvSpPr>
          <p:nvPr/>
        </p:nvSpPr>
        <p:spPr bwMode="auto">
          <a:xfrm>
            <a:off x="2444006" y="9471421"/>
            <a:ext cx="3261470"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4000" b="1" dirty="0">
                <a:solidFill>
                  <a:srgbClr val="231F20"/>
                </a:solidFill>
                <a:latin typeface="Open Sans Semibold" panose="020B0706030804020204" pitchFamily="34" charset="0"/>
              </a:rPr>
              <a:t>Lorem Ipsum</a:t>
            </a:r>
          </a:p>
        </p:txBody>
      </p:sp>
      <p:sp>
        <p:nvSpPr>
          <p:cNvPr id="19" name="Rectangle 27">
            <a:extLst>
              <a:ext uri="{FF2B5EF4-FFF2-40B4-BE49-F238E27FC236}">
                <a16:creationId xmlns:a16="http://schemas.microsoft.com/office/drawing/2014/main" id="{DF5E93AE-7568-4A07-A6E7-6CA951D55559}"/>
              </a:ext>
            </a:extLst>
          </p:cNvPr>
          <p:cNvSpPr>
            <a:spLocks noChangeArrowheads="1"/>
          </p:cNvSpPr>
          <p:nvPr/>
        </p:nvSpPr>
        <p:spPr bwMode="auto">
          <a:xfrm>
            <a:off x="18796000" y="7642623"/>
            <a:ext cx="3261470"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4000" b="1" dirty="0">
                <a:solidFill>
                  <a:srgbClr val="231F20"/>
                </a:solidFill>
                <a:latin typeface="Open Sans Semibold" panose="020B0706030804020204" pitchFamily="34" charset="0"/>
              </a:rPr>
              <a:t>Lorem Ipsum</a:t>
            </a:r>
          </a:p>
        </p:txBody>
      </p:sp>
      <p:sp>
        <p:nvSpPr>
          <p:cNvPr id="20" name="Rectangle 27">
            <a:extLst>
              <a:ext uri="{FF2B5EF4-FFF2-40B4-BE49-F238E27FC236}">
                <a16:creationId xmlns:a16="http://schemas.microsoft.com/office/drawing/2014/main" id="{B54D93B4-8E0A-409B-8C98-BB27AA63B16A}"/>
              </a:ext>
            </a:extLst>
          </p:cNvPr>
          <p:cNvSpPr>
            <a:spLocks noChangeArrowheads="1"/>
          </p:cNvSpPr>
          <p:nvPr/>
        </p:nvSpPr>
        <p:spPr bwMode="auto">
          <a:xfrm>
            <a:off x="18796000" y="3905647"/>
            <a:ext cx="3261470"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4000" b="1" dirty="0">
                <a:solidFill>
                  <a:srgbClr val="231F20"/>
                </a:solidFill>
                <a:latin typeface="Open Sans Semibold" panose="020B0706030804020204" pitchFamily="34" charset="0"/>
              </a:rPr>
              <a:t>Lorem Ipsum</a:t>
            </a:r>
          </a:p>
        </p:txBody>
      </p:sp>
    </p:spTree>
    <p:custDataLst>
      <p:tags r:id="rId1"/>
    </p:custData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17"/>
          <p:cNvSpPr>
            <a:spLocks/>
          </p:cNvSpPr>
          <p:nvPr/>
        </p:nvSpPr>
        <p:spPr bwMode="auto">
          <a:xfrm>
            <a:off x="7226301" y="1885950"/>
            <a:ext cx="9937750" cy="9947276"/>
          </a:xfrm>
          <a:custGeom>
            <a:avLst/>
            <a:gdLst>
              <a:gd name="connsiteX0" fmla="*/ 1864733 w 4968875"/>
              <a:gd name="connsiteY0" fmla="*/ 1741488 h 4973638"/>
              <a:gd name="connsiteX1" fmla="*/ 1515959 w 4968875"/>
              <a:gd name="connsiteY1" fmla="*/ 2482728 h 4973638"/>
              <a:gd name="connsiteX2" fmla="*/ 1602076 w 4968875"/>
              <a:gd name="connsiteY2" fmla="*/ 3034348 h 4973638"/>
              <a:gd name="connsiteX3" fmla="*/ 2368517 w 4968875"/>
              <a:gd name="connsiteY3" fmla="*/ 3982445 h 4973638"/>
              <a:gd name="connsiteX4" fmla="*/ 3634437 w 4968875"/>
              <a:gd name="connsiteY4" fmla="*/ 4327208 h 4973638"/>
              <a:gd name="connsiteX5" fmla="*/ 4224338 w 4968875"/>
              <a:gd name="connsiteY5" fmla="*/ 4258256 h 4973638"/>
              <a:gd name="connsiteX6" fmla="*/ 2484775 w 4968875"/>
              <a:gd name="connsiteY6" fmla="*/ 4973638 h 4973638"/>
              <a:gd name="connsiteX7" fmla="*/ 865776 w 4968875"/>
              <a:gd name="connsiteY7" fmla="*/ 4370303 h 4973638"/>
              <a:gd name="connsiteX8" fmla="*/ 753824 w 4968875"/>
              <a:gd name="connsiteY8" fmla="*/ 3771278 h 4973638"/>
              <a:gd name="connsiteX9" fmla="*/ 1081068 w 4968875"/>
              <a:gd name="connsiteY9" fmla="*/ 2422394 h 4973638"/>
              <a:gd name="connsiteX10" fmla="*/ 1864733 w 4968875"/>
              <a:gd name="connsiteY10" fmla="*/ 1741488 h 4973638"/>
              <a:gd name="connsiteX11" fmla="*/ 1334643 w 4968875"/>
              <a:gd name="connsiteY11" fmla="*/ 749300 h 4973638"/>
              <a:gd name="connsiteX12" fmla="*/ 2544432 w 4968875"/>
              <a:gd name="connsiteY12" fmla="*/ 1076864 h 4973638"/>
              <a:gd name="connsiteX13" fmla="*/ 3228975 w 4968875"/>
              <a:gd name="connsiteY13" fmla="*/ 1865604 h 4973638"/>
              <a:gd name="connsiteX14" fmla="*/ 2484158 w 4968875"/>
              <a:gd name="connsiteY14" fmla="*/ 1516490 h 4973638"/>
              <a:gd name="connsiteX15" fmla="*/ 2454021 w 4968875"/>
              <a:gd name="connsiteY15" fmla="*/ 1516490 h 4973638"/>
              <a:gd name="connsiteX16" fmla="*/ 990219 w 4968875"/>
              <a:gd name="connsiteY16" fmla="*/ 2369880 h 4973638"/>
              <a:gd name="connsiteX17" fmla="*/ 650100 w 4968875"/>
              <a:gd name="connsiteY17" fmla="*/ 3779268 h 4973638"/>
              <a:gd name="connsiteX18" fmla="*/ 714680 w 4968875"/>
              <a:gd name="connsiteY18" fmla="*/ 4227513 h 4973638"/>
              <a:gd name="connsiteX19" fmla="*/ 0 w 4968875"/>
              <a:gd name="connsiteY19" fmla="*/ 2486252 h 4973638"/>
              <a:gd name="connsiteX20" fmla="*/ 602742 w 4968875"/>
              <a:gd name="connsiteY20" fmla="*/ 861362 h 4973638"/>
              <a:gd name="connsiteX21" fmla="*/ 1334643 w 4968875"/>
              <a:gd name="connsiteY21" fmla="*/ 749300 h 4973638"/>
              <a:gd name="connsiteX22" fmla="*/ 4254195 w 4968875"/>
              <a:gd name="connsiteY22" fmla="*/ 741363 h 4973638"/>
              <a:gd name="connsiteX23" fmla="*/ 4968875 w 4968875"/>
              <a:gd name="connsiteY23" fmla="*/ 2486934 h 4973638"/>
              <a:gd name="connsiteX24" fmla="*/ 4366133 w 4968875"/>
              <a:gd name="connsiteY24" fmla="*/ 4107514 h 4973638"/>
              <a:gd name="connsiteX25" fmla="*/ 3634232 w 4968875"/>
              <a:gd name="connsiteY25" fmla="*/ 4219575 h 4973638"/>
              <a:gd name="connsiteX26" fmla="*/ 2424443 w 4968875"/>
              <a:gd name="connsiteY26" fmla="*/ 3892011 h 4973638"/>
              <a:gd name="connsiteX27" fmla="*/ 1739900 w 4968875"/>
              <a:gd name="connsiteY27" fmla="*/ 3107582 h 4973638"/>
              <a:gd name="connsiteX28" fmla="*/ 2484717 w 4968875"/>
              <a:gd name="connsiteY28" fmla="*/ 3452386 h 4973638"/>
              <a:gd name="connsiteX29" fmla="*/ 2514854 w 4968875"/>
              <a:gd name="connsiteY29" fmla="*/ 3456696 h 4973638"/>
              <a:gd name="connsiteX30" fmla="*/ 3978656 w 4968875"/>
              <a:gd name="connsiteY30" fmla="*/ 2598996 h 4973638"/>
              <a:gd name="connsiteX31" fmla="*/ 4318775 w 4968875"/>
              <a:gd name="connsiteY31" fmla="*/ 1189609 h 4973638"/>
              <a:gd name="connsiteX32" fmla="*/ 4254195 w 4968875"/>
              <a:gd name="connsiteY32" fmla="*/ 741363 h 4973638"/>
              <a:gd name="connsiteX33" fmla="*/ 2484893 w 4968875"/>
              <a:gd name="connsiteY33" fmla="*/ 0 h 4973638"/>
              <a:gd name="connsiteX34" fmla="*/ 4104629 w 4968875"/>
              <a:gd name="connsiteY34" fmla="*/ 599236 h 4973638"/>
              <a:gd name="connsiteX35" fmla="*/ 4216632 w 4968875"/>
              <a:gd name="connsiteY35" fmla="*/ 1198472 h 4973638"/>
              <a:gd name="connsiteX36" fmla="*/ 3889238 w 4968875"/>
              <a:gd name="connsiteY36" fmla="*/ 2547830 h 4973638"/>
              <a:gd name="connsiteX37" fmla="*/ 3105217 w 4968875"/>
              <a:gd name="connsiteY37" fmla="*/ 3228975 h 4973638"/>
              <a:gd name="connsiteX38" fmla="*/ 3454150 w 4968875"/>
              <a:gd name="connsiteY38" fmla="*/ 2487475 h 4973638"/>
              <a:gd name="connsiteX39" fmla="*/ 3367994 w 4968875"/>
              <a:gd name="connsiteY39" fmla="*/ 1935661 h 4973638"/>
              <a:gd name="connsiteX40" fmla="*/ 2601204 w 4968875"/>
              <a:gd name="connsiteY40" fmla="*/ 987230 h 4973638"/>
              <a:gd name="connsiteX41" fmla="*/ 1334708 w 4968875"/>
              <a:gd name="connsiteY41" fmla="*/ 642347 h 4973638"/>
              <a:gd name="connsiteX42" fmla="*/ 744538 w 4968875"/>
              <a:gd name="connsiteY42" fmla="*/ 711323 h 4973638"/>
              <a:gd name="connsiteX43" fmla="*/ 2484893 w 4968875"/>
              <a:gd name="connsiteY43" fmla="*/ 0 h 4973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4968875" h="4973638">
                <a:moveTo>
                  <a:pt x="1864733" y="1741488"/>
                </a:moveTo>
                <a:cubicBezTo>
                  <a:pt x="1653746" y="1918179"/>
                  <a:pt x="1515959" y="2185370"/>
                  <a:pt x="1515959" y="2482728"/>
                </a:cubicBezTo>
                <a:cubicBezTo>
                  <a:pt x="1515959" y="2508585"/>
                  <a:pt x="1507347" y="2736990"/>
                  <a:pt x="1602076" y="3034348"/>
                </a:cubicBezTo>
                <a:cubicBezTo>
                  <a:pt x="1696805" y="3314468"/>
                  <a:pt x="1903485" y="3706635"/>
                  <a:pt x="2368517" y="3982445"/>
                </a:cubicBezTo>
                <a:cubicBezTo>
                  <a:pt x="2756044" y="4210851"/>
                  <a:pt x="3182323" y="4327208"/>
                  <a:pt x="3634437" y="4327208"/>
                </a:cubicBezTo>
                <a:cubicBezTo>
                  <a:pt x="3884176" y="4327208"/>
                  <a:pt x="4086551" y="4292732"/>
                  <a:pt x="4224338" y="4258256"/>
                </a:cubicBezTo>
                <a:cubicBezTo>
                  <a:pt x="3763612" y="4715066"/>
                  <a:pt x="3139264" y="4973638"/>
                  <a:pt x="2484775" y="4973638"/>
                </a:cubicBezTo>
                <a:cubicBezTo>
                  <a:pt x="1890568" y="4973638"/>
                  <a:pt x="1313584" y="4758161"/>
                  <a:pt x="865776" y="4370303"/>
                </a:cubicBezTo>
                <a:cubicBezTo>
                  <a:pt x="844246" y="4318589"/>
                  <a:pt x="771047" y="4090184"/>
                  <a:pt x="753824" y="3771278"/>
                </a:cubicBezTo>
                <a:cubicBezTo>
                  <a:pt x="736600" y="3439444"/>
                  <a:pt x="779659" y="2935229"/>
                  <a:pt x="1081068" y="2422394"/>
                </a:cubicBezTo>
                <a:cubicBezTo>
                  <a:pt x="1300666" y="2051775"/>
                  <a:pt x="1597770" y="1849226"/>
                  <a:pt x="1864733" y="1741488"/>
                </a:cubicBezTo>
                <a:close/>
                <a:moveTo>
                  <a:pt x="1334643" y="749300"/>
                </a:moveTo>
                <a:cubicBezTo>
                  <a:pt x="1765173" y="749300"/>
                  <a:pt x="2174177" y="861362"/>
                  <a:pt x="2544432" y="1076864"/>
                </a:cubicBezTo>
                <a:cubicBezTo>
                  <a:pt x="2867330" y="1266507"/>
                  <a:pt x="3095511" y="1529420"/>
                  <a:pt x="3228975" y="1865604"/>
                </a:cubicBezTo>
                <a:cubicBezTo>
                  <a:pt x="3048153" y="1650101"/>
                  <a:pt x="2781224" y="1516490"/>
                  <a:pt x="2484158" y="1516490"/>
                </a:cubicBezTo>
                <a:cubicBezTo>
                  <a:pt x="2479853" y="1516490"/>
                  <a:pt x="2471242" y="1516490"/>
                  <a:pt x="2454021" y="1516490"/>
                </a:cubicBezTo>
                <a:cubicBezTo>
                  <a:pt x="2294725" y="1516490"/>
                  <a:pt x="1468107" y="1555280"/>
                  <a:pt x="990219" y="2369880"/>
                </a:cubicBezTo>
                <a:cubicBezTo>
                  <a:pt x="671627" y="2908637"/>
                  <a:pt x="628574" y="3434463"/>
                  <a:pt x="650100" y="3779268"/>
                </a:cubicBezTo>
                <a:cubicBezTo>
                  <a:pt x="658711" y="3964600"/>
                  <a:pt x="684542" y="4115452"/>
                  <a:pt x="714680" y="4227513"/>
                </a:cubicBezTo>
                <a:cubicBezTo>
                  <a:pt x="258318" y="3766337"/>
                  <a:pt x="0" y="3137070"/>
                  <a:pt x="0" y="2486252"/>
                </a:cubicBezTo>
                <a:cubicBezTo>
                  <a:pt x="0" y="1887154"/>
                  <a:pt x="215265" y="1313917"/>
                  <a:pt x="602742" y="861362"/>
                </a:cubicBezTo>
                <a:cubicBezTo>
                  <a:pt x="663016" y="839812"/>
                  <a:pt x="947166" y="749300"/>
                  <a:pt x="1334643" y="749300"/>
                </a:cubicBezTo>
                <a:close/>
                <a:moveTo>
                  <a:pt x="4254195" y="741363"/>
                </a:moveTo>
                <a:cubicBezTo>
                  <a:pt x="4710557" y="1206849"/>
                  <a:pt x="4968875" y="1831806"/>
                  <a:pt x="4968875" y="2486934"/>
                </a:cubicBezTo>
                <a:cubicBezTo>
                  <a:pt x="4968875" y="3081721"/>
                  <a:pt x="4753610" y="3659268"/>
                  <a:pt x="4366133" y="4107514"/>
                </a:cubicBezTo>
                <a:cubicBezTo>
                  <a:pt x="4305859" y="4129064"/>
                  <a:pt x="4021709" y="4219575"/>
                  <a:pt x="3634232" y="4219575"/>
                </a:cubicBezTo>
                <a:cubicBezTo>
                  <a:pt x="3203702" y="4219575"/>
                  <a:pt x="2794699" y="4111824"/>
                  <a:pt x="2424443" y="3892011"/>
                </a:cubicBezTo>
                <a:cubicBezTo>
                  <a:pt x="2101545" y="3702369"/>
                  <a:pt x="1873365" y="3439456"/>
                  <a:pt x="1739900" y="3107582"/>
                </a:cubicBezTo>
                <a:cubicBezTo>
                  <a:pt x="1920723" y="3318774"/>
                  <a:pt x="2187651" y="3452386"/>
                  <a:pt x="2484717" y="3452386"/>
                </a:cubicBezTo>
                <a:cubicBezTo>
                  <a:pt x="2489022" y="3456696"/>
                  <a:pt x="2497633" y="3456696"/>
                  <a:pt x="2514854" y="3456696"/>
                </a:cubicBezTo>
                <a:cubicBezTo>
                  <a:pt x="2674150" y="3456696"/>
                  <a:pt x="3500768" y="3413595"/>
                  <a:pt x="3978656" y="2598996"/>
                </a:cubicBezTo>
                <a:cubicBezTo>
                  <a:pt x="4297248" y="2064549"/>
                  <a:pt x="4340301" y="1534413"/>
                  <a:pt x="4318775" y="1189609"/>
                </a:cubicBezTo>
                <a:cubicBezTo>
                  <a:pt x="4310164" y="1004276"/>
                  <a:pt x="4284332" y="853425"/>
                  <a:pt x="4254195" y="741363"/>
                </a:cubicBezTo>
                <a:close/>
                <a:moveTo>
                  <a:pt x="2484893" y="0"/>
                </a:moveTo>
                <a:cubicBezTo>
                  <a:pt x="3079370" y="0"/>
                  <a:pt x="3656617" y="211242"/>
                  <a:pt x="4104629" y="599236"/>
                </a:cubicBezTo>
                <a:cubicBezTo>
                  <a:pt x="4126168" y="655280"/>
                  <a:pt x="4199401" y="879454"/>
                  <a:pt x="4216632" y="1198472"/>
                </a:cubicBezTo>
                <a:cubicBezTo>
                  <a:pt x="4233863" y="1530422"/>
                  <a:pt x="4195093" y="2034815"/>
                  <a:pt x="3889238" y="2547830"/>
                </a:cubicBezTo>
                <a:cubicBezTo>
                  <a:pt x="3669540" y="2922891"/>
                  <a:pt x="3372301" y="3121199"/>
                  <a:pt x="3105217" y="3228975"/>
                </a:cubicBezTo>
                <a:cubicBezTo>
                  <a:pt x="3316300" y="3052222"/>
                  <a:pt x="3454150" y="2784937"/>
                  <a:pt x="3454150" y="2487475"/>
                </a:cubicBezTo>
                <a:cubicBezTo>
                  <a:pt x="3454150" y="2465920"/>
                  <a:pt x="3462765" y="2233123"/>
                  <a:pt x="3367994" y="1935661"/>
                </a:cubicBezTo>
                <a:cubicBezTo>
                  <a:pt x="3273222" y="1655443"/>
                  <a:pt x="3066447" y="1263137"/>
                  <a:pt x="2601204" y="987230"/>
                </a:cubicBezTo>
                <a:cubicBezTo>
                  <a:pt x="2213501" y="758745"/>
                  <a:pt x="1787028" y="642347"/>
                  <a:pt x="1334708" y="642347"/>
                </a:cubicBezTo>
                <a:cubicBezTo>
                  <a:pt x="1084855" y="642347"/>
                  <a:pt x="882388" y="676835"/>
                  <a:pt x="744538" y="711323"/>
                </a:cubicBezTo>
                <a:cubicBezTo>
                  <a:pt x="1205474" y="254352"/>
                  <a:pt x="1830106" y="0"/>
                  <a:pt x="2484893" y="0"/>
                </a:cubicBezTo>
                <a:close/>
              </a:path>
            </a:pathLst>
          </a:custGeom>
          <a:solidFill>
            <a:schemeClr val="accent2"/>
          </a:solidFill>
          <a:ln>
            <a:noFill/>
          </a:ln>
        </p:spPr>
        <p:txBody>
          <a:bodyPr/>
          <a:lstStyle/>
          <a:p>
            <a:pPr defTabSz="1828800" eaLnBrk="0" fontAlgn="base" hangingPunct="0">
              <a:spcBef>
                <a:spcPct val="0"/>
              </a:spcBef>
              <a:spcAft>
                <a:spcPct val="0"/>
              </a:spcAft>
              <a:defRPr/>
            </a:pPr>
            <a:endParaRPr lang="en-US" sz="3600">
              <a:solidFill>
                <a:prstClr val="black"/>
              </a:solidFill>
              <a:latin typeface="Calibri" panose="020F0502020204030204" pitchFamily="34" charset="0"/>
            </a:endParaRPr>
          </a:p>
        </p:txBody>
      </p:sp>
      <p:sp>
        <p:nvSpPr>
          <p:cNvPr id="11" name="Rectangle 15">
            <a:extLst>
              <a:ext uri="{FF2B5EF4-FFF2-40B4-BE49-F238E27FC236}">
                <a16:creationId xmlns:a16="http://schemas.microsoft.com/office/drawing/2014/main" id="{1F074686-7AF9-4423-B20A-89ACB259643A}"/>
              </a:ext>
            </a:extLst>
          </p:cNvPr>
          <p:cNvSpPr>
            <a:spLocks noChangeArrowheads="1"/>
          </p:cNvSpPr>
          <p:nvPr/>
        </p:nvSpPr>
        <p:spPr bwMode="auto">
          <a:xfrm>
            <a:off x="1643064" y="3058945"/>
            <a:ext cx="347345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200" dirty="0">
                <a:solidFill>
                  <a:srgbClr val="000000"/>
                </a:solidFill>
                <a:latin typeface="Montserrat" panose="02000505000000020004" pitchFamily="2" charset="0"/>
              </a:rPr>
              <a:t>Lorem Ipsum</a:t>
            </a:r>
            <a:endParaRPr lang="en-US" altLang="en-US" sz="3600" dirty="0">
              <a:solidFill>
                <a:prstClr val="black"/>
              </a:solidFill>
            </a:endParaRPr>
          </a:p>
        </p:txBody>
      </p:sp>
      <p:sp>
        <p:nvSpPr>
          <p:cNvPr id="12" name="TextBox 47">
            <a:extLst>
              <a:ext uri="{FF2B5EF4-FFF2-40B4-BE49-F238E27FC236}">
                <a16:creationId xmlns:a16="http://schemas.microsoft.com/office/drawing/2014/main" id="{9A44171C-316E-435D-90E3-D29A0D1C1AE6}"/>
              </a:ext>
            </a:extLst>
          </p:cNvPr>
          <p:cNvSpPr txBox="1">
            <a:spLocks noChangeArrowheads="1"/>
          </p:cNvSpPr>
          <p:nvPr/>
        </p:nvSpPr>
        <p:spPr bwMode="auto">
          <a:xfrm>
            <a:off x="1033464" y="3976838"/>
            <a:ext cx="4692650" cy="1661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400" dirty="0">
                <a:solidFill>
                  <a:prstClr val="black"/>
                </a:solidFill>
                <a:latin typeface="Open Sans" panose="020B0606030504020204" pitchFamily="34" charset="0"/>
                <a:cs typeface="Open Sans" panose="020B0606030504020204" pitchFamily="34" charset="0"/>
              </a:rPr>
              <a:t>Lorem ipsum dolor sit </a:t>
            </a:r>
            <a:r>
              <a:rPr lang="en-US" altLang="en-US" sz="3400" dirty="0" err="1">
                <a:solidFill>
                  <a:prstClr val="black"/>
                </a:solidFill>
                <a:latin typeface="Open Sans" panose="020B0606030504020204" pitchFamily="34" charset="0"/>
                <a:cs typeface="Open Sans" panose="020B0606030504020204" pitchFamily="34" charset="0"/>
              </a:rPr>
              <a:t>amet</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consectetur</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adipiscing</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elit</a:t>
            </a:r>
            <a:r>
              <a:rPr lang="en-US" altLang="en-US" sz="3400" dirty="0">
                <a:solidFill>
                  <a:prstClr val="black"/>
                </a:solidFill>
                <a:latin typeface="Open Sans" panose="020B0606030504020204" pitchFamily="34" charset="0"/>
                <a:cs typeface="Open Sans" panose="020B0606030504020204" pitchFamily="34" charset="0"/>
              </a:rPr>
              <a:t>. </a:t>
            </a:r>
          </a:p>
        </p:txBody>
      </p:sp>
      <p:sp>
        <p:nvSpPr>
          <p:cNvPr id="13" name="Freeform 69">
            <a:extLst>
              <a:ext uri="{FF2B5EF4-FFF2-40B4-BE49-F238E27FC236}">
                <a16:creationId xmlns:a16="http://schemas.microsoft.com/office/drawing/2014/main" id="{CA6781A9-10D9-474E-8FFD-0A4665D44A3C}"/>
              </a:ext>
            </a:extLst>
          </p:cNvPr>
          <p:cNvSpPr>
            <a:spLocks noEditPoints="1"/>
          </p:cNvSpPr>
          <p:nvPr/>
        </p:nvSpPr>
        <p:spPr bwMode="auto">
          <a:xfrm>
            <a:off x="2761813" y="1104123"/>
            <a:ext cx="1124824" cy="1529372"/>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14" name="Rectangle 15">
            <a:extLst>
              <a:ext uri="{FF2B5EF4-FFF2-40B4-BE49-F238E27FC236}">
                <a16:creationId xmlns:a16="http://schemas.microsoft.com/office/drawing/2014/main" id="{B2A96944-262F-415A-9B37-FDFF51930A4C}"/>
              </a:ext>
            </a:extLst>
          </p:cNvPr>
          <p:cNvSpPr>
            <a:spLocks noChangeArrowheads="1"/>
          </p:cNvSpPr>
          <p:nvPr/>
        </p:nvSpPr>
        <p:spPr bwMode="auto">
          <a:xfrm>
            <a:off x="19717056" y="3058945"/>
            <a:ext cx="347345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200" dirty="0">
                <a:solidFill>
                  <a:srgbClr val="000000"/>
                </a:solidFill>
                <a:latin typeface="Montserrat" panose="02000505000000020004" pitchFamily="2" charset="0"/>
              </a:rPr>
              <a:t>Lorem Ipsum</a:t>
            </a:r>
            <a:endParaRPr lang="en-US" altLang="en-US" sz="3600" dirty="0">
              <a:solidFill>
                <a:prstClr val="black"/>
              </a:solidFill>
            </a:endParaRPr>
          </a:p>
        </p:txBody>
      </p:sp>
      <p:sp>
        <p:nvSpPr>
          <p:cNvPr id="15" name="TextBox 47">
            <a:extLst>
              <a:ext uri="{FF2B5EF4-FFF2-40B4-BE49-F238E27FC236}">
                <a16:creationId xmlns:a16="http://schemas.microsoft.com/office/drawing/2014/main" id="{89FD531C-BE06-4E24-BCCE-281BB2C452CF}"/>
              </a:ext>
            </a:extLst>
          </p:cNvPr>
          <p:cNvSpPr txBox="1">
            <a:spLocks noChangeArrowheads="1"/>
          </p:cNvSpPr>
          <p:nvPr/>
        </p:nvSpPr>
        <p:spPr bwMode="auto">
          <a:xfrm>
            <a:off x="19107456" y="3976838"/>
            <a:ext cx="4692650" cy="1661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400" dirty="0">
                <a:solidFill>
                  <a:prstClr val="black"/>
                </a:solidFill>
                <a:latin typeface="Open Sans" panose="020B0606030504020204" pitchFamily="34" charset="0"/>
                <a:cs typeface="Open Sans" panose="020B0606030504020204" pitchFamily="34" charset="0"/>
              </a:rPr>
              <a:t>Lorem ipsum dolor sit </a:t>
            </a:r>
            <a:r>
              <a:rPr lang="en-US" altLang="en-US" sz="3400" dirty="0" err="1">
                <a:solidFill>
                  <a:prstClr val="black"/>
                </a:solidFill>
                <a:latin typeface="Open Sans" panose="020B0606030504020204" pitchFamily="34" charset="0"/>
                <a:cs typeface="Open Sans" panose="020B0606030504020204" pitchFamily="34" charset="0"/>
              </a:rPr>
              <a:t>amet</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consectetur</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adipiscing</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elit</a:t>
            </a:r>
            <a:r>
              <a:rPr lang="en-US" altLang="en-US" sz="3400" dirty="0">
                <a:solidFill>
                  <a:prstClr val="black"/>
                </a:solidFill>
                <a:latin typeface="Open Sans" panose="020B0606030504020204" pitchFamily="34" charset="0"/>
                <a:cs typeface="Open Sans" panose="020B0606030504020204" pitchFamily="34" charset="0"/>
              </a:rPr>
              <a:t>. </a:t>
            </a:r>
          </a:p>
        </p:txBody>
      </p:sp>
      <p:sp>
        <p:nvSpPr>
          <p:cNvPr id="16" name="Rectangle 15">
            <a:extLst>
              <a:ext uri="{FF2B5EF4-FFF2-40B4-BE49-F238E27FC236}">
                <a16:creationId xmlns:a16="http://schemas.microsoft.com/office/drawing/2014/main" id="{D3812307-D94B-432B-AE69-C11AE612DAEF}"/>
              </a:ext>
            </a:extLst>
          </p:cNvPr>
          <p:cNvSpPr>
            <a:spLocks noChangeArrowheads="1"/>
          </p:cNvSpPr>
          <p:nvPr/>
        </p:nvSpPr>
        <p:spPr bwMode="auto">
          <a:xfrm>
            <a:off x="1643064" y="9284647"/>
            <a:ext cx="347345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200" dirty="0">
                <a:solidFill>
                  <a:srgbClr val="000000"/>
                </a:solidFill>
                <a:latin typeface="Montserrat" panose="02000505000000020004" pitchFamily="2" charset="0"/>
              </a:rPr>
              <a:t>Lorem Ipsum</a:t>
            </a:r>
            <a:endParaRPr lang="en-US" altLang="en-US" sz="3600" dirty="0">
              <a:solidFill>
                <a:prstClr val="black"/>
              </a:solidFill>
            </a:endParaRPr>
          </a:p>
        </p:txBody>
      </p:sp>
      <p:sp>
        <p:nvSpPr>
          <p:cNvPr id="17" name="TextBox 47">
            <a:extLst>
              <a:ext uri="{FF2B5EF4-FFF2-40B4-BE49-F238E27FC236}">
                <a16:creationId xmlns:a16="http://schemas.microsoft.com/office/drawing/2014/main" id="{EF90CCD3-F5BD-4A0E-ACC8-9CF39B24FC67}"/>
              </a:ext>
            </a:extLst>
          </p:cNvPr>
          <p:cNvSpPr txBox="1">
            <a:spLocks noChangeArrowheads="1"/>
          </p:cNvSpPr>
          <p:nvPr/>
        </p:nvSpPr>
        <p:spPr bwMode="auto">
          <a:xfrm>
            <a:off x="1033464" y="10202540"/>
            <a:ext cx="4692650" cy="1661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400" dirty="0">
                <a:solidFill>
                  <a:prstClr val="black"/>
                </a:solidFill>
                <a:latin typeface="Open Sans" panose="020B0606030504020204" pitchFamily="34" charset="0"/>
                <a:cs typeface="Open Sans" panose="020B0606030504020204" pitchFamily="34" charset="0"/>
              </a:rPr>
              <a:t>Lorem ipsum dolor sit </a:t>
            </a:r>
            <a:r>
              <a:rPr lang="en-US" altLang="en-US" sz="3400" dirty="0" err="1">
                <a:solidFill>
                  <a:prstClr val="black"/>
                </a:solidFill>
                <a:latin typeface="Open Sans" panose="020B0606030504020204" pitchFamily="34" charset="0"/>
                <a:cs typeface="Open Sans" panose="020B0606030504020204" pitchFamily="34" charset="0"/>
              </a:rPr>
              <a:t>amet</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consectetur</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adipiscing</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elit</a:t>
            </a:r>
            <a:r>
              <a:rPr lang="en-US" altLang="en-US" sz="3400" dirty="0">
                <a:solidFill>
                  <a:prstClr val="black"/>
                </a:solidFill>
                <a:latin typeface="Open Sans" panose="020B0606030504020204" pitchFamily="34" charset="0"/>
                <a:cs typeface="Open Sans" panose="020B0606030504020204" pitchFamily="34" charset="0"/>
              </a:rPr>
              <a:t>. </a:t>
            </a:r>
          </a:p>
        </p:txBody>
      </p:sp>
      <p:sp>
        <p:nvSpPr>
          <p:cNvPr id="19" name="Rectangle 15">
            <a:extLst>
              <a:ext uri="{FF2B5EF4-FFF2-40B4-BE49-F238E27FC236}">
                <a16:creationId xmlns:a16="http://schemas.microsoft.com/office/drawing/2014/main" id="{C94BECCF-D698-4D08-972E-54F378F126EC}"/>
              </a:ext>
            </a:extLst>
          </p:cNvPr>
          <p:cNvSpPr>
            <a:spLocks noChangeArrowheads="1"/>
          </p:cNvSpPr>
          <p:nvPr/>
        </p:nvSpPr>
        <p:spPr bwMode="auto">
          <a:xfrm>
            <a:off x="19717056" y="9284647"/>
            <a:ext cx="347345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200" dirty="0">
                <a:solidFill>
                  <a:srgbClr val="000000"/>
                </a:solidFill>
                <a:latin typeface="Montserrat" panose="02000505000000020004" pitchFamily="2" charset="0"/>
              </a:rPr>
              <a:t>Lorem Ipsum</a:t>
            </a:r>
            <a:endParaRPr lang="en-US" altLang="en-US" sz="3600" dirty="0">
              <a:solidFill>
                <a:prstClr val="black"/>
              </a:solidFill>
            </a:endParaRPr>
          </a:p>
        </p:txBody>
      </p:sp>
      <p:sp>
        <p:nvSpPr>
          <p:cNvPr id="20" name="TextBox 47">
            <a:extLst>
              <a:ext uri="{FF2B5EF4-FFF2-40B4-BE49-F238E27FC236}">
                <a16:creationId xmlns:a16="http://schemas.microsoft.com/office/drawing/2014/main" id="{D7D08AC8-EE74-4022-85C0-4A32594EA7F8}"/>
              </a:ext>
            </a:extLst>
          </p:cNvPr>
          <p:cNvSpPr txBox="1">
            <a:spLocks noChangeArrowheads="1"/>
          </p:cNvSpPr>
          <p:nvPr/>
        </p:nvSpPr>
        <p:spPr bwMode="auto">
          <a:xfrm>
            <a:off x="19107456" y="10202540"/>
            <a:ext cx="4692650" cy="1661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400" dirty="0">
                <a:solidFill>
                  <a:prstClr val="black"/>
                </a:solidFill>
                <a:latin typeface="Open Sans" panose="020B0606030504020204" pitchFamily="34" charset="0"/>
                <a:cs typeface="Open Sans" panose="020B0606030504020204" pitchFamily="34" charset="0"/>
              </a:rPr>
              <a:t>Lorem ipsum dolor sit </a:t>
            </a:r>
            <a:r>
              <a:rPr lang="en-US" altLang="en-US" sz="3400" dirty="0" err="1">
                <a:solidFill>
                  <a:prstClr val="black"/>
                </a:solidFill>
                <a:latin typeface="Open Sans" panose="020B0606030504020204" pitchFamily="34" charset="0"/>
                <a:cs typeface="Open Sans" panose="020B0606030504020204" pitchFamily="34" charset="0"/>
              </a:rPr>
              <a:t>amet</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consectetur</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adipiscing</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elit</a:t>
            </a:r>
            <a:r>
              <a:rPr lang="en-US" altLang="en-US" sz="3400" dirty="0">
                <a:solidFill>
                  <a:prstClr val="black"/>
                </a:solidFill>
                <a:latin typeface="Open Sans" panose="020B0606030504020204" pitchFamily="34" charset="0"/>
                <a:cs typeface="Open Sans" panose="020B0606030504020204" pitchFamily="34" charset="0"/>
              </a:rPr>
              <a:t>. </a:t>
            </a:r>
          </a:p>
        </p:txBody>
      </p:sp>
      <p:grpSp>
        <p:nvGrpSpPr>
          <p:cNvPr id="21" name="Group 20">
            <a:extLst>
              <a:ext uri="{FF2B5EF4-FFF2-40B4-BE49-F238E27FC236}">
                <a16:creationId xmlns:a16="http://schemas.microsoft.com/office/drawing/2014/main" id="{51397699-0ACA-4380-9AEE-2FB6E3B5E65C}"/>
              </a:ext>
            </a:extLst>
          </p:cNvPr>
          <p:cNvGrpSpPr/>
          <p:nvPr/>
        </p:nvGrpSpPr>
        <p:grpSpPr>
          <a:xfrm>
            <a:off x="21262637" y="1182992"/>
            <a:ext cx="1124823" cy="1621670"/>
            <a:chOff x="8070381" y="750589"/>
            <a:chExt cx="1775895" cy="2560328"/>
          </a:xfrm>
          <a:solidFill>
            <a:schemeClr val="accent4"/>
          </a:solidFill>
        </p:grpSpPr>
        <p:sp>
          <p:nvSpPr>
            <p:cNvPr id="22" name="Freeform 5">
              <a:extLst>
                <a:ext uri="{FF2B5EF4-FFF2-40B4-BE49-F238E27FC236}">
                  <a16:creationId xmlns:a16="http://schemas.microsoft.com/office/drawing/2014/main" id="{3F23DEF4-3076-4AEB-B71C-BCF6473D62E3}"/>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sp>
          <p:nvSpPr>
            <p:cNvPr id="23" name="Freeform 9">
              <a:extLst>
                <a:ext uri="{FF2B5EF4-FFF2-40B4-BE49-F238E27FC236}">
                  <a16:creationId xmlns:a16="http://schemas.microsoft.com/office/drawing/2014/main" id="{7845DCF9-5E69-4735-A9A8-0CA49885F802}"/>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grpSp>
      <p:sp>
        <p:nvSpPr>
          <p:cNvPr id="24" name="Freeform 20">
            <a:extLst>
              <a:ext uri="{FF2B5EF4-FFF2-40B4-BE49-F238E27FC236}">
                <a16:creationId xmlns:a16="http://schemas.microsoft.com/office/drawing/2014/main" id="{66D9A29B-9B1E-4DBB-8AFB-756BAD05922C}"/>
              </a:ext>
            </a:extLst>
          </p:cNvPr>
          <p:cNvSpPr>
            <a:spLocks noEditPoints="1"/>
          </p:cNvSpPr>
          <p:nvPr/>
        </p:nvSpPr>
        <p:spPr bwMode="auto">
          <a:xfrm>
            <a:off x="20922742" y="7622292"/>
            <a:ext cx="1245760" cy="1403056"/>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defTabSz="713232" eaLnBrk="1" fontAlgn="auto" latinLnBrk="0" hangingPunct="1">
              <a:lnSpc>
                <a:spcPct val="100000"/>
              </a:lnSpc>
              <a:spcBef>
                <a:spcPts val="0"/>
              </a:spcBef>
              <a:spcAft>
                <a:spcPts val="0"/>
              </a:spcAft>
              <a:buClrTx/>
              <a:buSzTx/>
              <a:buFontTx/>
              <a:buNone/>
              <a:tabLst/>
              <a:defRPr/>
            </a:pPr>
            <a:endParaRPr kumimoji="0" lang="en-US" sz="1404" b="0" i="0" u="none" strike="noStrike" kern="0" cap="none" spc="0" normalizeH="0" baseline="0" noProof="0">
              <a:ln>
                <a:noFill/>
              </a:ln>
              <a:solidFill>
                <a:srgbClr val="FAFAFA"/>
              </a:solidFill>
              <a:effectLst/>
              <a:uLnTx/>
              <a:uFillTx/>
              <a:latin typeface="Calibri" panose="020F0502020204030204"/>
            </a:endParaRPr>
          </a:p>
        </p:txBody>
      </p:sp>
      <p:grpSp>
        <p:nvGrpSpPr>
          <p:cNvPr id="25" name="Group 24">
            <a:extLst>
              <a:ext uri="{FF2B5EF4-FFF2-40B4-BE49-F238E27FC236}">
                <a16:creationId xmlns:a16="http://schemas.microsoft.com/office/drawing/2014/main" id="{63EE0837-A658-4675-99BB-CB1D188B18DF}"/>
              </a:ext>
            </a:extLst>
          </p:cNvPr>
          <p:cNvGrpSpPr/>
          <p:nvPr/>
        </p:nvGrpSpPr>
        <p:grpSpPr>
          <a:xfrm>
            <a:off x="2703304" y="7708245"/>
            <a:ext cx="1183333" cy="1051857"/>
            <a:chOff x="2706845" y="4671624"/>
            <a:chExt cx="603818" cy="536730"/>
          </a:xfrm>
          <a:solidFill>
            <a:schemeClr val="accent4"/>
          </a:solidFill>
        </p:grpSpPr>
        <p:sp>
          <p:nvSpPr>
            <p:cNvPr id="26" name="Freeform 142">
              <a:extLst>
                <a:ext uri="{FF2B5EF4-FFF2-40B4-BE49-F238E27FC236}">
                  <a16:creationId xmlns:a16="http://schemas.microsoft.com/office/drawing/2014/main" id="{63E7A39F-F23E-4C69-8DD6-EEA390496FA2}"/>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27" name="Freeform 143">
              <a:extLst>
                <a:ext uri="{FF2B5EF4-FFF2-40B4-BE49-F238E27FC236}">
                  <a16:creationId xmlns:a16="http://schemas.microsoft.com/office/drawing/2014/main" id="{AAA1CF87-D38B-4FA6-A18A-595F24DBD776}"/>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28" name="Freeform 144">
              <a:extLst>
                <a:ext uri="{FF2B5EF4-FFF2-40B4-BE49-F238E27FC236}">
                  <a16:creationId xmlns:a16="http://schemas.microsoft.com/office/drawing/2014/main" id="{7103B00B-9F91-472C-915D-8A8C31041285}"/>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29" name="Freeform 145">
              <a:extLst>
                <a:ext uri="{FF2B5EF4-FFF2-40B4-BE49-F238E27FC236}">
                  <a16:creationId xmlns:a16="http://schemas.microsoft.com/office/drawing/2014/main" id="{542884BB-798B-4FC1-99BD-5C167F1C2415}"/>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0" name="Freeform 146">
              <a:extLst>
                <a:ext uri="{FF2B5EF4-FFF2-40B4-BE49-F238E27FC236}">
                  <a16:creationId xmlns:a16="http://schemas.microsoft.com/office/drawing/2014/main" id="{E444B290-E55A-47A0-B779-E012E1D6E743}"/>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nodeType="withEffect">
                                  <p:stCondLst>
                                    <p:cond delay="1700"/>
                                  </p:stCondLst>
                                  <p:childTnLst>
                                    <p:set>
                                      <p:cBhvr>
                                        <p:cTn id="6" dur="1" fill="hold">
                                          <p:stCondLst>
                                            <p:cond delay="0"/>
                                          </p:stCondLst>
                                        </p:cTn>
                                        <p:tgtEl>
                                          <p:spTgt spid="21"/>
                                        </p:tgtEl>
                                        <p:attrNameLst>
                                          <p:attrName>style.visibility</p:attrName>
                                        </p:attrNameLst>
                                      </p:cBhvr>
                                      <p:to>
                                        <p:strVal val="visible"/>
                                      </p:to>
                                    </p:set>
                                    <p:anim calcmode="lin" valueType="num">
                                      <p:cBhvr>
                                        <p:cTn id="7" dur="750" fill="hold"/>
                                        <p:tgtEl>
                                          <p:spTgt spid="21"/>
                                        </p:tgtEl>
                                        <p:attrNameLst>
                                          <p:attrName>ppt_w</p:attrName>
                                        </p:attrNameLst>
                                      </p:cBhvr>
                                      <p:tavLst>
                                        <p:tav tm="0">
                                          <p:val>
                                            <p:strVal val="2/3*#ppt_w"/>
                                          </p:val>
                                        </p:tav>
                                        <p:tav tm="100000">
                                          <p:val>
                                            <p:strVal val="#ppt_w"/>
                                          </p:val>
                                        </p:tav>
                                      </p:tavLst>
                                    </p:anim>
                                    <p:anim calcmode="lin" valueType="num">
                                      <p:cBhvr>
                                        <p:cTn id="8" dur="750" fill="hold"/>
                                        <p:tgtEl>
                                          <p:spTgt spid="21"/>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solidFill>
            <a:schemeClr val="bg1">
              <a:lumMod val="95000"/>
            </a:schemeClr>
          </a:solidFill>
        </p:spPr>
      </p:sp>
      <p:sp>
        <p:nvSpPr>
          <p:cNvPr id="3" name="Picture Placeholder 2"/>
          <p:cNvSpPr>
            <a:spLocks noGrp="1"/>
          </p:cNvSpPr>
          <p:nvPr>
            <p:ph type="pic" sz="quarter" idx="11"/>
          </p:nvPr>
        </p:nvSpPr>
        <p:spPr>
          <a:xfrm>
            <a:off x="11430001" y="1981201"/>
            <a:ext cx="5622926" cy="4721226"/>
          </a:xfrm>
          <a:solidFill>
            <a:schemeClr val="bg1">
              <a:lumMod val="95000"/>
            </a:schemeClr>
          </a:solidFill>
        </p:spPr>
      </p:sp>
      <p:sp>
        <p:nvSpPr>
          <p:cNvPr id="4" name="Picture Placeholder 3"/>
          <p:cNvSpPr>
            <a:spLocks noGrp="1"/>
          </p:cNvSpPr>
          <p:nvPr>
            <p:ph type="pic" sz="quarter" idx="12"/>
          </p:nvPr>
        </p:nvSpPr>
        <p:spPr>
          <a:xfrm>
            <a:off x="7299327" y="1981200"/>
            <a:ext cx="4718050" cy="5626100"/>
          </a:xfrm>
          <a:solidFill>
            <a:schemeClr val="bg1">
              <a:lumMod val="95000"/>
            </a:schemeClr>
          </a:solidFill>
        </p:spPr>
      </p:sp>
      <p:sp>
        <p:nvSpPr>
          <p:cNvPr id="5" name="Picture Placeholder 4"/>
          <p:cNvSpPr>
            <a:spLocks noGrp="1"/>
          </p:cNvSpPr>
          <p:nvPr>
            <p:ph type="pic" sz="quarter" idx="13"/>
          </p:nvPr>
        </p:nvSpPr>
        <p:spPr>
          <a:solidFill>
            <a:schemeClr val="bg1">
              <a:lumMod val="95000"/>
            </a:schemeClr>
          </a:solidFill>
        </p:spPr>
      </p:sp>
      <p:sp>
        <p:nvSpPr>
          <p:cNvPr id="14" name="Rectangle 15">
            <a:extLst>
              <a:ext uri="{FF2B5EF4-FFF2-40B4-BE49-F238E27FC236}">
                <a16:creationId xmlns:a16="http://schemas.microsoft.com/office/drawing/2014/main" id="{3F0451DE-A3BD-4B70-B376-D487696B21AF}"/>
              </a:ext>
            </a:extLst>
          </p:cNvPr>
          <p:cNvSpPr>
            <a:spLocks noChangeArrowheads="1"/>
          </p:cNvSpPr>
          <p:nvPr/>
        </p:nvSpPr>
        <p:spPr bwMode="auto">
          <a:xfrm>
            <a:off x="1643064" y="3058945"/>
            <a:ext cx="347345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200" dirty="0">
                <a:solidFill>
                  <a:srgbClr val="000000"/>
                </a:solidFill>
                <a:latin typeface="Montserrat" panose="02000505000000020004" pitchFamily="2" charset="0"/>
              </a:rPr>
              <a:t>Lorem Ipsum</a:t>
            </a:r>
            <a:endParaRPr lang="en-US" altLang="en-US" sz="3600" dirty="0">
              <a:solidFill>
                <a:prstClr val="black"/>
              </a:solidFill>
            </a:endParaRPr>
          </a:p>
        </p:txBody>
      </p:sp>
      <p:sp>
        <p:nvSpPr>
          <p:cNvPr id="15" name="TextBox 47">
            <a:extLst>
              <a:ext uri="{FF2B5EF4-FFF2-40B4-BE49-F238E27FC236}">
                <a16:creationId xmlns:a16="http://schemas.microsoft.com/office/drawing/2014/main" id="{EA1114B4-B3A4-4C8C-A1EC-391CB47B5958}"/>
              </a:ext>
            </a:extLst>
          </p:cNvPr>
          <p:cNvSpPr txBox="1">
            <a:spLocks noChangeArrowheads="1"/>
          </p:cNvSpPr>
          <p:nvPr/>
        </p:nvSpPr>
        <p:spPr bwMode="auto">
          <a:xfrm>
            <a:off x="1033464" y="3976838"/>
            <a:ext cx="4692650" cy="1661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400" dirty="0">
                <a:solidFill>
                  <a:prstClr val="black"/>
                </a:solidFill>
                <a:latin typeface="Open Sans" panose="020B0606030504020204" pitchFamily="34" charset="0"/>
                <a:cs typeface="Open Sans" panose="020B0606030504020204" pitchFamily="34" charset="0"/>
              </a:rPr>
              <a:t>Lorem ipsum dolor sit </a:t>
            </a:r>
            <a:r>
              <a:rPr lang="en-US" altLang="en-US" sz="3400" dirty="0" err="1">
                <a:solidFill>
                  <a:prstClr val="black"/>
                </a:solidFill>
                <a:latin typeface="Open Sans" panose="020B0606030504020204" pitchFamily="34" charset="0"/>
                <a:cs typeface="Open Sans" panose="020B0606030504020204" pitchFamily="34" charset="0"/>
              </a:rPr>
              <a:t>amet</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consectetur</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adipiscing</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elit</a:t>
            </a:r>
            <a:r>
              <a:rPr lang="en-US" altLang="en-US" sz="3400" dirty="0">
                <a:solidFill>
                  <a:prstClr val="black"/>
                </a:solidFill>
                <a:latin typeface="Open Sans" panose="020B0606030504020204" pitchFamily="34" charset="0"/>
                <a:cs typeface="Open Sans" panose="020B0606030504020204" pitchFamily="34" charset="0"/>
              </a:rPr>
              <a:t>. </a:t>
            </a:r>
          </a:p>
        </p:txBody>
      </p:sp>
      <p:sp>
        <p:nvSpPr>
          <p:cNvPr id="16" name="Freeform 69">
            <a:extLst>
              <a:ext uri="{FF2B5EF4-FFF2-40B4-BE49-F238E27FC236}">
                <a16:creationId xmlns:a16="http://schemas.microsoft.com/office/drawing/2014/main" id="{FC2FF3E5-70B0-4EED-BDB0-9E2E0F6FDCE8}"/>
              </a:ext>
            </a:extLst>
          </p:cNvPr>
          <p:cNvSpPr>
            <a:spLocks noEditPoints="1"/>
          </p:cNvSpPr>
          <p:nvPr/>
        </p:nvSpPr>
        <p:spPr bwMode="auto">
          <a:xfrm>
            <a:off x="2761813" y="1104123"/>
            <a:ext cx="1124824" cy="1529372"/>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17" name="Rectangle 15">
            <a:extLst>
              <a:ext uri="{FF2B5EF4-FFF2-40B4-BE49-F238E27FC236}">
                <a16:creationId xmlns:a16="http://schemas.microsoft.com/office/drawing/2014/main" id="{00BC11ED-466B-45E6-92C4-8A42B7A54CAA}"/>
              </a:ext>
            </a:extLst>
          </p:cNvPr>
          <p:cNvSpPr>
            <a:spLocks noChangeArrowheads="1"/>
          </p:cNvSpPr>
          <p:nvPr/>
        </p:nvSpPr>
        <p:spPr bwMode="auto">
          <a:xfrm>
            <a:off x="19717056" y="3058945"/>
            <a:ext cx="347345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200" dirty="0">
                <a:solidFill>
                  <a:srgbClr val="000000"/>
                </a:solidFill>
                <a:latin typeface="Montserrat" panose="02000505000000020004" pitchFamily="2" charset="0"/>
              </a:rPr>
              <a:t>Lorem Ipsum</a:t>
            </a:r>
            <a:endParaRPr lang="en-US" altLang="en-US" sz="3600" dirty="0">
              <a:solidFill>
                <a:prstClr val="black"/>
              </a:solidFill>
            </a:endParaRPr>
          </a:p>
        </p:txBody>
      </p:sp>
      <p:sp>
        <p:nvSpPr>
          <p:cNvPr id="18" name="TextBox 47">
            <a:extLst>
              <a:ext uri="{FF2B5EF4-FFF2-40B4-BE49-F238E27FC236}">
                <a16:creationId xmlns:a16="http://schemas.microsoft.com/office/drawing/2014/main" id="{A34F0E84-677F-4380-B89C-5D1DDDBD555C}"/>
              </a:ext>
            </a:extLst>
          </p:cNvPr>
          <p:cNvSpPr txBox="1">
            <a:spLocks noChangeArrowheads="1"/>
          </p:cNvSpPr>
          <p:nvPr/>
        </p:nvSpPr>
        <p:spPr bwMode="auto">
          <a:xfrm>
            <a:off x="19107456" y="3976838"/>
            <a:ext cx="4692650" cy="1661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400" dirty="0">
                <a:solidFill>
                  <a:prstClr val="black"/>
                </a:solidFill>
                <a:latin typeface="Open Sans" panose="020B0606030504020204" pitchFamily="34" charset="0"/>
                <a:cs typeface="Open Sans" panose="020B0606030504020204" pitchFamily="34" charset="0"/>
              </a:rPr>
              <a:t>Lorem ipsum dolor sit </a:t>
            </a:r>
            <a:r>
              <a:rPr lang="en-US" altLang="en-US" sz="3400" dirty="0" err="1">
                <a:solidFill>
                  <a:prstClr val="black"/>
                </a:solidFill>
                <a:latin typeface="Open Sans" panose="020B0606030504020204" pitchFamily="34" charset="0"/>
                <a:cs typeface="Open Sans" panose="020B0606030504020204" pitchFamily="34" charset="0"/>
              </a:rPr>
              <a:t>amet</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consectetur</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adipiscing</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elit</a:t>
            </a:r>
            <a:r>
              <a:rPr lang="en-US" altLang="en-US" sz="3400" dirty="0">
                <a:solidFill>
                  <a:prstClr val="black"/>
                </a:solidFill>
                <a:latin typeface="Open Sans" panose="020B0606030504020204" pitchFamily="34" charset="0"/>
                <a:cs typeface="Open Sans" panose="020B0606030504020204" pitchFamily="34" charset="0"/>
              </a:rPr>
              <a:t>. </a:t>
            </a:r>
          </a:p>
        </p:txBody>
      </p:sp>
      <p:sp>
        <p:nvSpPr>
          <p:cNvPr id="19" name="Rectangle 15">
            <a:extLst>
              <a:ext uri="{FF2B5EF4-FFF2-40B4-BE49-F238E27FC236}">
                <a16:creationId xmlns:a16="http://schemas.microsoft.com/office/drawing/2014/main" id="{157EE1C7-2027-44E9-937C-E645D22FF2D6}"/>
              </a:ext>
            </a:extLst>
          </p:cNvPr>
          <p:cNvSpPr>
            <a:spLocks noChangeArrowheads="1"/>
          </p:cNvSpPr>
          <p:nvPr/>
        </p:nvSpPr>
        <p:spPr bwMode="auto">
          <a:xfrm>
            <a:off x="1643064" y="9284647"/>
            <a:ext cx="347345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200" dirty="0">
                <a:solidFill>
                  <a:srgbClr val="000000"/>
                </a:solidFill>
                <a:latin typeface="Montserrat" panose="02000505000000020004" pitchFamily="2" charset="0"/>
              </a:rPr>
              <a:t>Lorem Ipsum</a:t>
            </a:r>
            <a:endParaRPr lang="en-US" altLang="en-US" sz="3600" dirty="0">
              <a:solidFill>
                <a:prstClr val="black"/>
              </a:solidFill>
            </a:endParaRPr>
          </a:p>
        </p:txBody>
      </p:sp>
      <p:sp>
        <p:nvSpPr>
          <p:cNvPr id="20" name="TextBox 47">
            <a:extLst>
              <a:ext uri="{FF2B5EF4-FFF2-40B4-BE49-F238E27FC236}">
                <a16:creationId xmlns:a16="http://schemas.microsoft.com/office/drawing/2014/main" id="{4C459986-91C6-4385-B385-5E021EBFA022}"/>
              </a:ext>
            </a:extLst>
          </p:cNvPr>
          <p:cNvSpPr txBox="1">
            <a:spLocks noChangeArrowheads="1"/>
          </p:cNvSpPr>
          <p:nvPr/>
        </p:nvSpPr>
        <p:spPr bwMode="auto">
          <a:xfrm>
            <a:off x="1033464" y="10202540"/>
            <a:ext cx="4692650" cy="1661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400" dirty="0">
                <a:solidFill>
                  <a:prstClr val="black"/>
                </a:solidFill>
                <a:latin typeface="Open Sans" panose="020B0606030504020204" pitchFamily="34" charset="0"/>
                <a:cs typeface="Open Sans" panose="020B0606030504020204" pitchFamily="34" charset="0"/>
              </a:rPr>
              <a:t>Lorem ipsum dolor sit </a:t>
            </a:r>
            <a:r>
              <a:rPr lang="en-US" altLang="en-US" sz="3400" dirty="0" err="1">
                <a:solidFill>
                  <a:prstClr val="black"/>
                </a:solidFill>
                <a:latin typeface="Open Sans" panose="020B0606030504020204" pitchFamily="34" charset="0"/>
                <a:cs typeface="Open Sans" panose="020B0606030504020204" pitchFamily="34" charset="0"/>
              </a:rPr>
              <a:t>amet</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consectetur</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adipiscing</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elit</a:t>
            </a:r>
            <a:r>
              <a:rPr lang="en-US" altLang="en-US" sz="3400" dirty="0">
                <a:solidFill>
                  <a:prstClr val="black"/>
                </a:solidFill>
                <a:latin typeface="Open Sans" panose="020B0606030504020204" pitchFamily="34" charset="0"/>
                <a:cs typeface="Open Sans" panose="020B0606030504020204" pitchFamily="34" charset="0"/>
              </a:rPr>
              <a:t>. </a:t>
            </a:r>
          </a:p>
        </p:txBody>
      </p:sp>
      <p:sp>
        <p:nvSpPr>
          <p:cNvPr id="21" name="Rectangle 15">
            <a:extLst>
              <a:ext uri="{FF2B5EF4-FFF2-40B4-BE49-F238E27FC236}">
                <a16:creationId xmlns:a16="http://schemas.microsoft.com/office/drawing/2014/main" id="{E950BC99-F529-44A7-ABD0-61172122A48D}"/>
              </a:ext>
            </a:extLst>
          </p:cNvPr>
          <p:cNvSpPr>
            <a:spLocks noChangeArrowheads="1"/>
          </p:cNvSpPr>
          <p:nvPr/>
        </p:nvSpPr>
        <p:spPr bwMode="auto">
          <a:xfrm>
            <a:off x="19717056" y="9284647"/>
            <a:ext cx="347345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200" dirty="0">
                <a:solidFill>
                  <a:srgbClr val="000000"/>
                </a:solidFill>
                <a:latin typeface="Montserrat" panose="02000505000000020004" pitchFamily="2" charset="0"/>
              </a:rPr>
              <a:t>Lorem Ipsum</a:t>
            </a:r>
            <a:endParaRPr lang="en-US" altLang="en-US" sz="3600" dirty="0">
              <a:solidFill>
                <a:prstClr val="black"/>
              </a:solidFill>
            </a:endParaRPr>
          </a:p>
        </p:txBody>
      </p:sp>
      <p:sp>
        <p:nvSpPr>
          <p:cNvPr id="22" name="TextBox 47">
            <a:extLst>
              <a:ext uri="{FF2B5EF4-FFF2-40B4-BE49-F238E27FC236}">
                <a16:creationId xmlns:a16="http://schemas.microsoft.com/office/drawing/2014/main" id="{3B8C34B4-1BE3-4A18-8332-ED2EDDFD459C}"/>
              </a:ext>
            </a:extLst>
          </p:cNvPr>
          <p:cNvSpPr txBox="1">
            <a:spLocks noChangeArrowheads="1"/>
          </p:cNvSpPr>
          <p:nvPr/>
        </p:nvSpPr>
        <p:spPr bwMode="auto">
          <a:xfrm>
            <a:off x="19107456" y="10202540"/>
            <a:ext cx="4692650" cy="1661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400" dirty="0">
                <a:solidFill>
                  <a:prstClr val="black"/>
                </a:solidFill>
                <a:latin typeface="Open Sans" panose="020B0606030504020204" pitchFamily="34" charset="0"/>
                <a:cs typeface="Open Sans" panose="020B0606030504020204" pitchFamily="34" charset="0"/>
              </a:rPr>
              <a:t>Lorem ipsum dolor sit </a:t>
            </a:r>
            <a:r>
              <a:rPr lang="en-US" altLang="en-US" sz="3400" dirty="0" err="1">
                <a:solidFill>
                  <a:prstClr val="black"/>
                </a:solidFill>
                <a:latin typeface="Open Sans" panose="020B0606030504020204" pitchFamily="34" charset="0"/>
                <a:cs typeface="Open Sans" panose="020B0606030504020204" pitchFamily="34" charset="0"/>
              </a:rPr>
              <a:t>amet</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consectetur</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adipiscing</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elit</a:t>
            </a:r>
            <a:r>
              <a:rPr lang="en-US" altLang="en-US" sz="3400" dirty="0">
                <a:solidFill>
                  <a:prstClr val="black"/>
                </a:solidFill>
                <a:latin typeface="Open Sans" panose="020B0606030504020204" pitchFamily="34" charset="0"/>
                <a:cs typeface="Open Sans" panose="020B0606030504020204" pitchFamily="34" charset="0"/>
              </a:rPr>
              <a:t>. </a:t>
            </a:r>
          </a:p>
        </p:txBody>
      </p:sp>
      <p:grpSp>
        <p:nvGrpSpPr>
          <p:cNvPr id="23" name="Group 22">
            <a:extLst>
              <a:ext uri="{FF2B5EF4-FFF2-40B4-BE49-F238E27FC236}">
                <a16:creationId xmlns:a16="http://schemas.microsoft.com/office/drawing/2014/main" id="{43409D4D-A8B6-4580-988C-B569E71F898E}"/>
              </a:ext>
            </a:extLst>
          </p:cNvPr>
          <p:cNvGrpSpPr/>
          <p:nvPr/>
        </p:nvGrpSpPr>
        <p:grpSpPr>
          <a:xfrm>
            <a:off x="21262637" y="1182992"/>
            <a:ext cx="1124823" cy="1621670"/>
            <a:chOff x="8070381" y="750589"/>
            <a:chExt cx="1775895" cy="2560328"/>
          </a:xfrm>
          <a:solidFill>
            <a:schemeClr val="accent4"/>
          </a:solidFill>
        </p:grpSpPr>
        <p:sp>
          <p:nvSpPr>
            <p:cNvPr id="24" name="Freeform 5">
              <a:extLst>
                <a:ext uri="{FF2B5EF4-FFF2-40B4-BE49-F238E27FC236}">
                  <a16:creationId xmlns:a16="http://schemas.microsoft.com/office/drawing/2014/main" id="{316936BB-69D9-4C22-B973-219188A25D01}"/>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sp>
          <p:nvSpPr>
            <p:cNvPr id="25" name="Freeform 9">
              <a:extLst>
                <a:ext uri="{FF2B5EF4-FFF2-40B4-BE49-F238E27FC236}">
                  <a16:creationId xmlns:a16="http://schemas.microsoft.com/office/drawing/2014/main" id="{819F6969-B524-4424-A97D-7755D2CFDEB0}"/>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grpSp>
      <p:sp>
        <p:nvSpPr>
          <p:cNvPr id="26" name="Freeform 20">
            <a:extLst>
              <a:ext uri="{FF2B5EF4-FFF2-40B4-BE49-F238E27FC236}">
                <a16:creationId xmlns:a16="http://schemas.microsoft.com/office/drawing/2014/main" id="{97115E5E-A77C-474B-9AA0-DC3A247CB83B}"/>
              </a:ext>
            </a:extLst>
          </p:cNvPr>
          <p:cNvSpPr>
            <a:spLocks noEditPoints="1"/>
          </p:cNvSpPr>
          <p:nvPr/>
        </p:nvSpPr>
        <p:spPr bwMode="auto">
          <a:xfrm>
            <a:off x="20922742" y="7622292"/>
            <a:ext cx="1245760" cy="1403056"/>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defTabSz="713232" eaLnBrk="1" fontAlgn="auto" latinLnBrk="0" hangingPunct="1">
              <a:lnSpc>
                <a:spcPct val="100000"/>
              </a:lnSpc>
              <a:spcBef>
                <a:spcPts val="0"/>
              </a:spcBef>
              <a:spcAft>
                <a:spcPts val="0"/>
              </a:spcAft>
              <a:buClrTx/>
              <a:buSzTx/>
              <a:buFontTx/>
              <a:buNone/>
              <a:tabLst/>
              <a:defRPr/>
            </a:pPr>
            <a:endParaRPr kumimoji="0" lang="en-US" sz="1404" b="0" i="0" u="none" strike="noStrike" kern="0" cap="none" spc="0" normalizeH="0" baseline="0" noProof="0">
              <a:ln>
                <a:noFill/>
              </a:ln>
              <a:solidFill>
                <a:srgbClr val="FAFAFA"/>
              </a:solidFill>
              <a:effectLst/>
              <a:uLnTx/>
              <a:uFillTx/>
              <a:latin typeface="Calibri" panose="020F0502020204030204"/>
            </a:endParaRPr>
          </a:p>
        </p:txBody>
      </p:sp>
      <p:grpSp>
        <p:nvGrpSpPr>
          <p:cNvPr id="27" name="Group 26">
            <a:extLst>
              <a:ext uri="{FF2B5EF4-FFF2-40B4-BE49-F238E27FC236}">
                <a16:creationId xmlns:a16="http://schemas.microsoft.com/office/drawing/2014/main" id="{245F31BF-4F2C-4E7C-98F5-8BE84BAEAE6E}"/>
              </a:ext>
            </a:extLst>
          </p:cNvPr>
          <p:cNvGrpSpPr/>
          <p:nvPr/>
        </p:nvGrpSpPr>
        <p:grpSpPr>
          <a:xfrm>
            <a:off x="2703304" y="7708245"/>
            <a:ext cx="1183333" cy="1051857"/>
            <a:chOff x="2706845" y="4671624"/>
            <a:chExt cx="603818" cy="536730"/>
          </a:xfrm>
          <a:solidFill>
            <a:schemeClr val="accent4"/>
          </a:solidFill>
        </p:grpSpPr>
        <p:sp>
          <p:nvSpPr>
            <p:cNvPr id="28" name="Freeform 142">
              <a:extLst>
                <a:ext uri="{FF2B5EF4-FFF2-40B4-BE49-F238E27FC236}">
                  <a16:creationId xmlns:a16="http://schemas.microsoft.com/office/drawing/2014/main" id="{A2B6475E-AEB6-4F10-AB62-2F80D7502E07}"/>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29" name="Freeform 143">
              <a:extLst>
                <a:ext uri="{FF2B5EF4-FFF2-40B4-BE49-F238E27FC236}">
                  <a16:creationId xmlns:a16="http://schemas.microsoft.com/office/drawing/2014/main" id="{0C560DC3-DAE0-4785-ACF1-2D88CC4AF946}"/>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0" name="Freeform 144">
              <a:extLst>
                <a:ext uri="{FF2B5EF4-FFF2-40B4-BE49-F238E27FC236}">
                  <a16:creationId xmlns:a16="http://schemas.microsoft.com/office/drawing/2014/main" id="{40CAB0EF-CE99-4F78-9297-B11915A39835}"/>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1" name="Freeform 145">
              <a:extLst>
                <a:ext uri="{FF2B5EF4-FFF2-40B4-BE49-F238E27FC236}">
                  <a16:creationId xmlns:a16="http://schemas.microsoft.com/office/drawing/2014/main" id="{64A18C75-C039-4710-BF4E-7CA9294E22F0}"/>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2" name="Freeform 146">
              <a:extLst>
                <a:ext uri="{FF2B5EF4-FFF2-40B4-BE49-F238E27FC236}">
                  <a16:creationId xmlns:a16="http://schemas.microsoft.com/office/drawing/2014/main" id="{83576E4F-1A50-4D68-B9DA-B9CE3DD1BCF9}"/>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nodeType="withEffect">
                                  <p:stCondLst>
                                    <p:cond delay="1700"/>
                                  </p:stCondLst>
                                  <p:childTnLst>
                                    <p:set>
                                      <p:cBhvr>
                                        <p:cTn id="6" dur="1" fill="hold">
                                          <p:stCondLst>
                                            <p:cond delay="0"/>
                                          </p:stCondLst>
                                        </p:cTn>
                                        <p:tgtEl>
                                          <p:spTgt spid="23"/>
                                        </p:tgtEl>
                                        <p:attrNameLst>
                                          <p:attrName>style.visibility</p:attrName>
                                        </p:attrNameLst>
                                      </p:cBhvr>
                                      <p:to>
                                        <p:strVal val="visible"/>
                                      </p:to>
                                    </p:set>
                                    <p:anim calcmode="lin" valueType="num">
                                      <p:cBhvr>
                                        <p:cTn id="7" dur="750" fill="hold"/>
                                        <p:tgtEl>
                                          <p:spTgt spid="23"/>
                                        </p:tgtEl>
                                        <p:attrNameLst>
                                          <p:attrName>ppt_w</p:attrName>
                                        </p:attrNameLst>
                                      </p:cBhvr>
                                      <p:tavLst>
                                        <p:tav tm="0">
                                          <p:val>
                                            <p:strVal val="2/3*#ppt_w"/>
                                          </p:val>
                                        </p:tav>
                                        <p:tav tm="100000">
                                          <p:val>
                                            <p:strVal val="#ppt_w"/>
                                          </p:val>
                                        </p:tav>
                                      </p:tavLst>
                                    </p:anim>
                                    <p:anim calcmode="lin" valueType="num">
                                      <p:cBhvr>
                                        <p:cTn id="8" dur="750" fill="hold"/>
                                        <p:tgtEl>
                                          <p:spTgt spid="23"/>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6457950" y="4635500"/>
            <a:ext cx="5956300" cy="6784976"/>
          </a:xfrm>
          <a:solidFill>
            <a:schemeClr val="bg1">
              <a:lumMod val="95000"/>
            </a:schemeClr>
          </a:solidFill>
        </p:spPr>
      </p:sp>
      <p:sp>
        <p:nvSpPr>
          <p:cNvPr id="3" name="Picture Placeholder 2"/>
          <p:cNvSpPr>
            <a:spLocks noGrp="1"/>
          </p:cNvSpPr>
          <p:nvPr>
            <p:ph type="pic" sz="quarter" idx="11"/>
          </p:nvPr>
        </p:nvSpPr>
        <p:spPr>
          <a:xfrm>
            <a:off x="2454277" y="5864227"/>
            <a:ext cx="6508750" cy="5607050"/>
          </a:xfrm>
          <a:solidFill>
            <a:schemeClr val="bg1">
              <a:lumMod val="95000"/>
            </a:schemeClr>
          </a:solidFill>
        </p:spPr>
      </p:sp>
      <p:sp>
        <p:nvSpPr>
          <p:cNvPr id="4" name="Picture Placeholder 3"/>
          <p:cNvSpPr>
            <a:spLocks noGrp="1"/>
          </p:cNvSpPr>
          <p:nvPr>
            <p:ph type="pic" sz="quarter" idx="12"/>
          </p:nvPr>
        </p:nvSpPr>
        <p:spPr>
          <a:xfrm>
            <a:off x="3495677" y="2273301"/>
            <a:ext cx="6394450" cy="5280026"/>
          </a:xfrm>
          <a:solidFill>
            <a:schemeClr val="bg1">
              <a:lumMod val="95000"/>
            </a:schemeClr>
          </a:solidFill>
        </p:spPr>
      </p:sp>
      <p:sp>
        <p:nvSpPr>
          <p:cNvPr id="84997" name="Rectangle 5"/>
          <p:cNvSpPr>
            <a:spLocks noChangeArrowheads="1"/>
          </p:cNvSpPr>
          <p:nvPr/>
        </p:nvSpPr>
        <p:spPr bwMode="auto">
          <a:xfrm>
            <a:off x="14652627" y="9588500"/>
            <a:ext cx="2508250"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4000" b="1">
                <a:solidFill>
                  <a:srgbClr val="1C1C1C"/>
                </a:solidFill>
                <a:latin typeface="Open Sans Semibold" panose="020B0706030804020204" pitchFamily="34" charset="0"/>
              </a:rPr>
              <a:t>John Doe</a:t>
            </a:r>
            <a:endParaRPr lang="en-US" altLang="en-US" sz="4000">
              <a:solidFill>
                <a:prstClr val="black"/>
              </a:solidFill>
            </a:endParaRPr>
          </a:p>
        </p:txBody>
      </p:sp>
      <p:sp>
        <p:nvSpPr>
          <p:cNvPr id="84998" name="Rectangle 6"/>
          <p:cNvSpPr>
            <a:spLocks noChangeArrowheads="1"/>
          </p:cNvSpPr>
          <p:nvPr/>
        </p:nvSpPr>
        <p:spPr bwMode="auto">
          <a:xfrm>
            <a:off x="14671676" y="7270750"/>
            <a:ext cx="2489200"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4000" b="1">
                <a:solidFill>
                  <a:srgbClr val="1C1C1C"/>
                </a:solidFill>
                <a:latin typeface="Open Sans Semibold" panose="020B0706030804020204" pitchFamily="34" charset="0"/>
              </a:rPr>
              <a:t>John Doe</a:t>
            </a:r>
            <a:endParaRPr lang="en-US" altLang="en-US" sz="4000">
              <a:solidFill>
                <a:prstClr val="black"/>
              </a:solidFill>
            </a:endParaRPr>
          </a:p>
        </p:txBody>
      </p:sp>
      <p:sp>
        <p:nvSpPr>
          <p:cNvPr id="84999" name="Rectangle 7"/>
          <p:cNvSpPr>
            <a:spLocks noChangeArrowheads="1"/>
          </p:cNvSpPr>
          <p:nvPr/>
        </p:nvSpPr>
        <p:spPr bwMode="auto">
          <a:xfrm>
            <a:off x="14671677" y="4968876"/>
            <a:ext cx="2736850"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4000" b="1" dirty="0">
                <a:solidFill>
                  <a:srgbClr val="1C1C1C"/>
                </a:solidFill>
                <a:latin typeface="Open Sans Semibold" panose="020B0706030804020204" pitchFamily="34" charset="0"/>
              </a:rPr>
              <a:t>John Doe</a:t>
            </a:r>
            <a:endParaRPr lang="en-US" altLang="en-US" sz="4000" dirty="0">
              <a:solidFill>
                <a:prstClr val="black"/>
              </a:solidFill>
            </a:endParaRPr>
          </a:p>
        </p:txBody>
      </p:sp>
      <p:sp>
        <p:nvSpPr>
          <p:cNvPr id="85000" name="Rectangle 8"/>
          <p:cNvSpPr>
            <a:spLocks noChangeArrowheads="1"/>
          </p:cNvSpPr>
          <p:nvPr/>
        </p:nvSpPr>
        <p:spPr bwMode="auto">
          <a:xfrm>
            <a:off x="14690726" y="2289177"/>
            <a:ext cx="7412286"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6600" b="1" dirty="0">
                <a:solidFill>
                  <a:srgbClr val="000000"/>
                </a:solidFill>
                <a:latin typeface="Montserrat" panose="02000505000000020004" pitchFamily="2" charset="0"/>
              </a:rPr>
              <a:t>MEET OUR TEEM</a:t>
            </a:r>
            <a:endParaRPr lang="en-US" altLang="en-US" sz="3600" dirty="0">
              <a:solidFill>
                <a:prstClr val="black"/>
              </a:solidFill>
            </a:endParaRPr>
          </a:p>
        </p:txBody>
      </p:sp>
      <p:sp>
        <p:nvSpPr>
          <p:cNvPr id="85001" name="TextBox 47"/>
          <p:cNvSpPr txBox="1">
            <a:spLocks noChangeArrowheads="1"/>
          </p:cNvSpPr>
          <p:nvPr/>
        </p:nvSpPr>
        <p:spPr bwMode="auto">
          <a:xfrm>
            <a:off x="14506577" y="5530851"/>
            <a:ext cx="8105774" cy="892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600" dirty="0">
                <a:solidFill>
                  <a:prstClr val="black"/>
                </a:solidFill>
                <a:latin typeface="Open Sans" panose="020B0606030504020204" pitchFamily="34" charset="0"/>
                <a:cs typeface="Open Sans" panose="020B0606030504020204" pitchFamily="34" charset="0"/>
              </a:rPr>
              <a:t>Lorem ipsum dolor sit </a:t>
            </a:r>
            <a:r>
              <a:rPr lang="en-US" altLang="en-US" sz="2600" dirty="0" err="1">
                <a:solidFill>
                  <a:prstClr val="black"/>
                </a:solidFill>
                <a:latin typeface="Open Sans" panose="020B0606030504020204" pitchFamily="34" charset="0"/>
                <a:cs typeface="Open Sans" panose="020B0606030504020204" pitchFamily="34" charset="0"/>
              </a:rPr>
              <a:t>amet</a:t>
            </a:r>
            <a:r>
              <a:rPr lang="en-US" altLang="en-US" sz="2600" dirty="0">
                <a:solidFill>
                  <a:prstClr val="black"/>
                </a:solidFill>
                <a:latin typeface="Open Sans" panose="020B0606030504020204" pitchFamily="34" charset="0"/>
                <a:cs typeface="Open Sans" panose="020B0606030504020204" pitchFamily="34" charset="0"/>
              </a:rPr>
              <a:t>, </a:t>
            </a:r>
            <a:r>
              <a:rPr lang="en-US" altLang="en-US" sz="2600" dirty="0" err="1">
                <a:solidFill>
                  <a:prstClr val="black"/>
                </a:solidFill>
                <a:latin typeface="Open Sans" panose="020B0606030504020204" pitchFamily="34" charset="0"/>
                <a:cs typeface="Open Sans" panose="020B0606030504020204" pitchFamily="34" charset="0"/>
              </a:rPr>
              <a:t>consectetur</a:t>
            </a:r>
            <a:r>
              <a:rPr lang="en-US" altLang="en-US" sz="2600" dirty="0">
                <a:solidFill>
                  <a:prstClr val="black"/>
                </a:solidFill>
                <a:latin typeface="Open Sans" panose="020B0606030504020204" pitchFamily="34" charset="0"/>
                <a:cs typeface="Open Sans" panose="020B0606030504020204" pitchFamily="34" charset="0"/>
              </a:rPr>
              <a:t> </a:t>
            </a:r>
            <a:r>
              <a:rPr lang="en-US" altLang="en-US" sz="2600" dirty="0" err="1">
                <a:solidFill>
                  <a:prstClr val="black"/>
                </a:solidFill>
                <a:latin typeface="Open Sans" panose="020B0606030504020204" pitchFamily="34" charset="0"/>
                <a:cs typeface="Open Sans" panose="020B0606030504020204" pitchFamily="34" charset="0"/>
              </a:rPr>
              <a:t>adipiscing</a:t>
            </a:r>
            <a:r>
              <a:rPr lang="en-US" altLang="en-US" sz="2600" dirty="0">
                <a:solidFill>
                  <a:prstClr val="black"/>
                </a:solidFill>
                <a:latin typeface="Open Sans" panose="020B0606030504020204" pitchFamily="34" charset="0"/>
                <a:cs typeface="Open Sans" panose="020B0606030504020204" pitchFamily="34" charset="0"/>
              </a:rPr>
              <a:t> </a:t>
            </a:r>
            <a:r>
              <a:rPr lang="en-US" altLang="en-US" sz="2600" dirty="0" err="1">
                <a:solidFill>
                  <a:prstClr val="black"/>
                </a:solidFill>
                <a:latin typeface="Open Sans" panose="020B0606030504020204" pitchFamily="34" charset="0"/>
                <a:cs typeface="Open Sans" panose="020B0606030504020204" pitchFamily="34" charset="0"/>
              </a:rPr>
              <a:t>elit</a:t>
            </a:r>
            <a:r>
              <a:rPr lang="en-US" altLang="en-US" sz="2600" dirty="0">
                <a:solidFill>
                  <a:prstClr val="black"/>
                </a:solidFill>
                <a:latin typeface="Open Sans" panose="020B0606030504020204" pitchFamily="34" charset="0"/>
                <a:cs typeface="Open Sans" panose="020B0606030504020204" pitchFamily="34" charset="0"/>
              </a:rPr>
              <a:t>, sed do </a:t>
            </a:r>
            <a:r>
              <a:rPr lang="en-US" altLang="en-US" sz="2600" dirty="0" err="1">
                <a:solidFill>
                  <a:prstClr val="black"/>
                </a:solidFill>
                <a:latin typeface="Open Sans" panose="020B0606030504020204" pitchFamily="34" charset="0"/>
                <a:cs typeface="Open Sans" panose="020B0606030504020204" pitchFamily="34" charset="0"/>
              </a:rPr>
              <a:t>eiusmod</a:t>
            </a:r>
            <a:r>
              <a:rPr lang="en-US" altLang="en-US" sz="2600" dirty="0">
                <a:solidFill>
                  <a:prstClr val="black"/>
                </a:solidFill>
                <a:latin typeface="Open Sans" panose="020B0606030504020204" pitchFamily="34" charset="0"/>
                <a:cs typeface="Open Sans" panose="020B0606030504020204" pitchFamily="34" charset="0"/>
              </a:rPr>
              <a:t> </a:t>
            </a:r>
            <a:r>
              <a:rPr lang="en-US" altLang="en-US" sz="2600" dirty="0" err="1">
                <a:solidFill>
                  <a:prstClr val="black"/>
                </a:solidFill>
                <a:latin typeface="Open Sans" panose="020B0606030504020204" pitchFamily="34" charset="0"/>
                <a:cs typeface="Open Sans" panose="020B0606030504020204" pitchFamily="34" charset="0"/>
              </a:rPr>
              <a:t>tempor</a:t>
            </a:r>
            <a:r>
              <a:rPr lang="en-US" altLang="en-US" sz="2600" dirty="0">
                <a:solidFill>
                  <a:prstClr val="black"/>
                </a:solidFill>
                <a:latin typeface="Open Sans" panose="020B0606030504020204" pitchFamily="34" charset="0"/>
                <a:cs typeface="Open Sans" panose="020B0606030504020204" pitchFamily="34" charset="0"/>
              </a:rPr>
              <a:t> </a:t>
            </a:r>
            <a:r>
              <a:rPr lang="en-US" altLang="en-US" sz="2600" dirty="0" err="1">
                <a:solidFill>
                  <a:prstClr val="black"/>
                </a:solidFill>
                <a:latin typeface="Open Sans" panose="020B0606030504020204" pitchFamily="34" charset="0"/>
                <a:cs typeface="Open Sans" panose="020B0606030504020204" pitchFamily="34" charset="0"/>
              </a:rPr>
              <a:t>incididunt</a:t>
            </a:r>
            <a:r>
              <a:rPr lang="en-US" altLang="en-US" sz="2600" dirty="0">
                <a:solidFill>
                  <a:prstClr val="black"/>
                </a:solidFill>
                <a:latin typeface="Open Sans" panose="020B0606030504020204" pitchFamily="34" charset="0"/>
                <a:cs typeface="Open Sans" panose="020B0606030504020204" pitchFamily="34" charset="0"/>
              </a:rPr>
              <a:t>. </a:t>
            </a:r>
          </a:p>
        </p:txBody>
      </p:sp>
      <p:sp>
        <p:nvSpPr>
          <p:cNvPr id="85002" name="TextBox 47"/>
          <p:cNvSpPr txBox="1">
            <a:spLocks noChangeArrowheads="1"/>
          </p:cNvSpPr>
          <p:nvPr/>
        </p:nvSpPr>
        <p:spPr bwMode="auto">
          <a:xfrm>
            <a:off x="14471650" y="7835901"/>
            <a:ext cx="8105776" cy="892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600">
                <a:solidFill>
                  <a:prstClr val="black"/>
                </a:solidFill>
                <a:latin typeface="Open Sans" panose="020B0606030504020204" pitchFamily="34" charset="0"/>
                <a:cs typeface="Open Sans" panose="020B0606030504020204" pitchFamily="34" charset="0"/>
              </a:rPr>
              <a:t>Lorem ipsum dolor sit amet, consectetur adipiscing elit, sed do eiusmod tempor incididunt. </a:t>
            </a:r>
          </a:p>
        </p:txBody>
      </p:sp>
      <p:sp>
        <p:nvSpPr>
          <p:cNvPr id="85003" name="TextBox 47"/>
          <p:cNvSpPr txBox="1">
            <a:spLocks noChangeArrowheads="1"/>
          </p:cNvSpPr>
          <p:nvPr/>
        </p:nvSpPr>
        <p:spPr bwMode="auto">
          <a:xfrm>
            <a:off x="14471650" y="10153651"/>
            <a:ext cx="8105776" cy="892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600">
                <a:solidFill>
                  <a:prstClr val="black"/>
                </a:solidFill>
                <a:latin typeface="Open Sans" panose="020B0606030504020204" pitchFamily="34" charset="0"/>
                <a:cs typeface="Open Sans" panose="020B0606030504020204" pitchFamily="34" charset="0"/>
              </a:rPr>
              <a:t>Lorem ipsum dolor sit amet, consectetur adipiscing elit, sed do eiusmod tempor incididunt. </a:t>
            </a:r>
          </a:p>
        </p:txBody>
      </p:sp>
    </p:spTree>
    <p:custDataLst>
      <p:tags r:id="rId1"/>
    </p:custData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2549527" y="6327777"/>
            <a:ext cx="4765674" cy="5149850"/>
          </a:xfrm>
          <a:solidFill>
            <a:schemeClr val="bg1">
              <a:lumMod val="95000"/>
            </a:schemeClr>
          </a:solidFill>
        </p:spPr>
      </p:sp>
      <p:sp>
        <p:nvSpPr>
          <p:cNvPr id="3" name="Picture Placeholder 2"/>
          <p:cNvSpPr>
            <a:spLocks noGrp="1"/>
          </p:cNvSpPr>
          <p:nvPr>
            <p:ph type="pic" sz="quarter" idx="11"/>
          </p:nvPr>
        </p:nvSpPr>
        <p:spPr>
          <a:solidFill>
            <a:schemeClr val="bg1">
              <a:lumMod val="95000"/>
            </a:schemeClr>
          </a:solidFill>
        </p:spPr>
      </p:sp>
      <p:sp>
        <p:nvSpPr>
          <p:cNvPr id="4" name="Picture Placeholder 3"/>
          <p:cNvSpPr>
            <a:spLocks noGrp="1"/>
          </p:cNvSpPr>
          <p:nvPr>
            <p:ph type="pic" sz="quarter" idx="12"/>
          </p:nvPr>
        </p:nvSpPr>
        <p:spPr>
          <a:xfrm>
            <a:off x="7200901" y="6327777"/>
            <a:ext cx="5149850" cy="5149850"/>
          </a:xfrm>
          <a:solidFill>
            <a:schemeClr val="bg1">
              <a:lumMod val="95000"/>
            </a:schemeClr>
          </a:solidFill>
        </p:spPr>
      </p:sp>
      <p:sp>
        <p:nvSpPr>
          <p:cNvPr id="7" name="Rectangle 16">
            <a:extLst>
              <a:ext uri="{FF2B5EF4-FFF2-40B4-BE49-F238E27FC236}">
                <a16:creationId xmlns:a16="http://schemas.microsoft.com/office/drawing/2014/main" id="{BAE7CE38-0B5F-4FC0-B9CD-FE99E96CEBBE}"/>
              </a:ext>
            </a:extLst>
          </p:cNvPr>
          <p:cNvSpPr>
            <a:spLocks noChangeArrowheads="1"/>
          </p:cNvSpPr>
          <p:nvPr/>
        </p:nvSpPr>
        <p:spPr bwMode="auto">
          <a:xfrm>
            <a:off x="14208219" y="3909448"/>
            <a:ext cx="8499067"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7200" dirty="0">
                <a:latin typeface="Montserrat" panose="02000505000000020004" pitchFamily="2" charset="0"/>
              </a:rPr>
              <a:t>Lorem Ipsum</a:t>
            </a:r>
            <a:endParaRPr lang="en-US" altLang="en-US" sz="2000" dirty="0"/>
          </a:p>
        </p:txBody>
      </p:sp>
      <p:sp>
        <p:nvSpPr>
          <p:cNvPr id="8" name="TextBox 47">
            <a:extLst>
              <a:ext uri="{FF2B5EF4-FFF2-40B4-BE49-F238E27FC236}">
                <a16:creationId xmlns:a16="http://schemas.microsoft.com/office/drawing/2014/main" id="{44DC7E7D-8C41-4251-951D-BCB87B4A60C3}"/>
              </a:ext>
            </a:extLst>
          </p:cNvPr>
          <p:cNvSpPr txBox="1">
            <a:spLocks noChangeArrowheads="1"/>
          </p:cNvSpPr>
          <p:nvPr/>
        </p:nvSpPr>
        <p:spPr bwMode="auto">
          <a:xfrm>
            <a:off x="14208219" y="5328562"/>
            <a:ext cx="8669188"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400" dirty="0">
                <a:latin typeface="+mn-lt"/>
                <a:cs typeface="Open Sans" panose="020B0606030504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altLang="en-US" sz="2400" dirty="0" err="1">
                <a:latin typeface="+mn-lt"/>
                <a:cs typeface="Open Sans" panose="020B0606030504020204" pitchFamily="34" charset="0"/>
              </a:rPr>
              <a:t>popularised</a:t>
            </a:r>
            <a:r>
              <a:rPr lang="en-US" altLang="en-US" sz="2400" dirty="0">
                <a:latin typeface="+mn-lt"/>
                <a:cs typeface="Open Sans" panose="020B0606030504020204" pitchFamily="34" charset="0"/>
              </a:rPr>
              <a:t> in the 1960s with the release of </a:t>
            </a:r>
            <a:r>
              <a:rPr lang="en-US" altLang="en-US" sz="2400" dirty="0" err="1">
                <a:latin typeface="+mn-lt"/>
                <a:cs typeface="Open Sans" panose="020B0606030504020204" pitchFamily="34" charset="0"/>
              </a:rPr>
              <a:t>Letraset</a:t>
            </a:r>
            <a:r>
              <a:rPr lang="en-US" altLang="en-US" sz="2400" dirty="0">
                <a:latin typeface="+mn-lt"/>
                <a:cs typeface="Open Sans" panose="020B0606030504020204" pitchFamily="34" charset="0"/>
              </a:rPr>
              <a:t> sheets containing Lorem Ipsum passages, and more recently with desktop publishing software like Aldus PageMaker including versions of Lorem Ipsum.</a:t>
            </a:r>
          </a:p>
        </p:txBody>
      </p:sp>
    </p:spTree>
    <p:custDataLst>
      <p:tags r:id="rId1"/>
    </p:custData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3C025A2-D842-4DDA-8FB4-E9214F0F5FAA}"/>
              </a:ext>
            </a:extLst>
          </p:cNvPr>
          <p:cNvSpPr>
            <a:spLocks noGrp="1"/>
          </p:cNvSpPr>
          <p:nvPr>
            <p:ph type="pic" sz="quarter" idx="10"/>
          </p:nvPr>
        </p:nvSpPr>
        <p:spPr/>
      </p:sp>
      <p:sp>
        <p:nvSpPr>
          <p:cNvPr id="6" name="Picture Placeholder 5">
            <a:extLst>
              <a:ext uri="{FF2B5EF4-FFF2-40B4-BE49-F238E27FC236}">
                <a16:creationId xmlns:a16="http://schemas.microsoft.com/office/drawing/2014/main" id="{E6587655-7FB4-4B8D-A219-491A3B557215}"/>
              </a:ext>
            </a:extLst>
          </p:cNvPr>
          <p:cNvSpPr>
            <a:spLocks noGrp="1"/>
          </p:cNvSpPr>
          <p:nvPr>
            <p:ph type="pic" sz="quarter" idx="11"/>
          </p:nvPr>
        </p:nvSpPr>
        <p:spPr/>
      </p:sp>
      <p:sp>
        <p:nvSpPr>
          <p:cNvPr id="9" name="Picture Placeholder 8">
            <a:extLst>
              <a:ext uri="{FF2B5EF4-FFF2-40B4-BE49-F238E27FC236}">
                <a16:creationId xmlns:a16="http://schemas.microsoft.com/office/drawing/2014/main" id="{32238CF4-3503-4E23-BB62-A0B42F9AF81C}"/>
              </a:ext>
            </a:extLst>
          </p:cNvPr>
          <p:cNvSpPr>
            <a:spLocks noGrp="1"/>
          </p:cNvSpPr>
          <p:nvPr>
            <p:ph type="pic" sz="quarter" idx="12"/>
          </p:nvPr>
        </p:nvSpPr>
        <p:spPr/>
      </p:sp>
      <p:sp>
        <p:nvSpPr>
          <p:cNvPr id="7" name="Rectangle 16">
            <a:extLst>
              <a:ext uri="{FF2B5EF4-FFF2-40B4-BE49-F238E27FC236}">
                <a16:creationId xmlns:a16="http://schemas.microsoft.com/office/drawing/2014/main" id="{C5A95D0A-0794-4EA3-AA98-DA374776F5F6}"/>
              </a:ext>
            </a:extLst>
          </p:cNvPr>
          <p:cNvSpPr>
            <a:spLocks noChangeArrowheads="1"/>
          </p:cNvSpPr>
          <p:nvPr/>
        </p:nvSpPr>
        <p:spPr bwMode="auto">
          <a:xfrm>
            <a:off x="2125813" y="3617619"/>
            <a:ext cx="8499067"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7200" dirty="0">
                <a:latin typeface="Montserrat" panose="02000505000000020004" pitchFamily="2" charset="0"/>
              </a:rPr>
              <a:t>Lorem Ipsum</a:t>
            </a:r>
            <a:endParaRPr lang="en-US" altLang="en-US" sz="2000" dirty="0"/>
          </a:p>
        </p:txBody>
      </p:sp>
      <p:sp>
        <p:nvSpPr>
          <p:cNvPr id="8" name="TextBox 47">
            <a:extLst>
              <a:ext uri="{FF2B5EF4-FFF2-40B4-BE49-F238E27FC236}">
                <a16:creationId xmlns:a16="http://schemas.microsoft.com/office/drawing/2014/main" id="{D62F06BA-FE35-410D-91B4-4C7B0BDCA260}"/>
              </a:ext>
            </a:extLst>
          </p:cNvPr>
          <p:cNvSpPr txBox="1">
            <a:spLocks noChangeArrowheads="1"/>
          </p:cNvSpPr>
          <p:nvPr/>
        </p:nvSpPr>
        <p:spPr bwMode="auto">
          <a:xfrm>
            <a:off x="2125813" y="5036733"/>
            <a:ext cx="8669188"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2400" dirty="0">
                <a:latin typeface="+mn-lt"/>
                <a:cs typeface="Open Sans" panose="020B0606030504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altLang="en-US" sz="2400" dirty="0" err="1">
                <a:latin typeface="+mn-lt"/>
                <a:cs typeface="Open Sans" panose="020B0606030504020204" pitchFamily="34" charset="0"/>
              </a:rPr>
              <a:t>popularised</a:t>
            </a:r>
            <a:r>
              <a:rPr lang="en-US" altLang="en-US" sz="2400" dirty="0">
                <a:latin typeface="+mn-lt"/>
                <a:cs typeface="Open Sans" panose="020B0606030504020204" pitchFamily="34" charset="0"/>
              </a:rPr>
              <a:t> in the 1960s with the release of </a:t>
            </a:r>
            <a:r>
              <a:rPr lang="en-US" altLang="en-US" sz="2400" dirty="0" err="1">
                <a:latin typeface="+mn-lt"/>
                <a:cs typeface="Open Sans" panose="020B0606030504020204" pitchFamily="34" charset="0"/>
              </a:rPr>
              <a:t>Letraset</a:t>
            </a:r>
            <a:r>
              <a:rPr lang="en-US" altLang="en-US" sz="2400" dirty="0">
                <a:latin typeface="+mn-lt"/>
                <a:cs typeface="Open Sans" panose="020B0606030504020204" pitchFamily="34" charset="0"/>
              </a:rPr>
              <a:t> sheets containing Lorem Ipsum passages, and more recently with desktop publishing software like Aldus PageMaker including versions of Lorem Ipsum.</a:t>
            </a:r>
          </a:p>
        </p:txBody>
      </p:sp>
    </p:spTree>
    <p:custDataLst>
      <p:tags r:id="rId1"/>
    </p:custData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4566659" y="1873253"/>
            <a:ext cx="7232650" cy="4886326"/>
          </a:xfrm>
          <a:solidFill>
            <a:schemeClr val="bg1">
              <a:lumMod val="95000"/>
            </a:schemeClr>
          </a:solidFill>
        </p:spPr>
      </p:sp>
      <p:sp>
        <p:nvSpPr>
          <p:cNvPr id="3" name="Picture Placeholder 2"/>
          <p:cNvSpPr>
            <a:spLocks noGrp="1"/>
          </p:cNvSpPr>
          <p:nvPr>
            <p:ph type="pic" sz="quarter" idx="11"/>
          </p:nvPr>
        </p:nvSpPr>
        <p:spPr>
          <a:xfrm>
            <a:off x="2223509" y="6962776"/>
            <a:ext cx="7232650" cy="4876800"/>
          </a:xfrm>
          <a:solidFill>
            <a:schemeClr val="bg1">
              <a:lumMod val="95000"/>
            </a:schemeClr>
          </a:solidFill>
        </p:spPr>
      </p:sp>
      <p:sp>
        <p:nvSpPr>
          <p:cNvPr id="4" name="Picture Placeholder 3"/>
          <p:cNvSpPr>
            <a:spLocks noGrp="1"/>
          </p:cNvSpPr>
          <p:nvPr>
            <p:ph type="pic" sz="quarter" idx="12"/>
          </p:nvPr>
        </p:nvSpPr>
        <p:spPr>
          <a:xfrm>
            <a:off x="2026659" y="2070100"/>
            <a:ext cx="4883150" cy="7229476"/>
          </a:xfrm>
          <a:solidFill>
            <a:schemeClr val="bg1">
              <a:lumMod val="95000"/>
            </a:schemeClr>
          </a:solidFill>
        </p:spPr>
      </p:sp>
      <p:sp>
        <p:nvSpPr>
          <p:cNvPr id="5" name="Picture Placeholder 4"/>
          <p:cNvSpPr>
            <a:spLocks noGrp="1"/>
          </p:cNvSpPr>
          <p:nvPr>
            <p:ph type="pic" sz="quarter" idx="13"/>
          </p:nvPr>
        </p:nvSpPr>
        <p:spPr>
          <a:xfrm>
            <a:off x="7113009" y="4413250"/>
            <a:ext cx="4883150" cy="7229476"/>
          </a:xfrm>
          <a:solidFill>
            <a:schemeClr val="bg1">
              <a:lumMod val="95000"/>
            </a:schemeClr>
          </a:solidFill>
        </p:spPr>
      </p:sp>
      <p:sp>
        <p:nvSpPr>
          <p:cNvPr id="15" name="Rectangle 8">
            <a:extLst>
              <a:ext uri="{FF2B5EF4-FFF2-40B4-BE49-F238E27FC236}">
                <a16:creationId xmlns:a16="http://schemas.microsoft.com/office/drawing/2014/main" id="{38A9D22E-5CBD-4F2E-B126-43B1BDEBC8C1}"/>
              </a:ext>
            </a:extLst>
          </p:cNvPr>
          <p:cNvSpPr>
            <a:spLocks noChangeArrowheads="1"/>
          </p:cNvSpPr>
          <p:nvPr/>
        </p:nvSpPr>
        <p:spPr bwMode="auto">
          <a:xfrm>
            <a:off x="14236700" y="6000750"/>
            <a:ext cx="1481175"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4600" dirty="0">
                <a:solidFill>
                  <a:srgbClr val="000000"/>
                </a:solidFill>
                <a:latin typeface="+mn-lt"/>
              </a:rPr>
              <a:t>2008</a:t>
            </a:r>
            <a:endParaRPr lang="en-US" altLang="en-US" sz="3600" dirty="0">
              <a:solidFill>
                <a:prstClr val="black"/>
              </a:solidFill>
              <a:latin typeface="+mn-lt"/>
            </a:endParaRPr>
          </a:p>
        </p:txBody>
      </p:sp>
      <p:sp>
        <p:nvSpPr>
          <p:cNvPr id="16" name="Rectangle 9">
            <a:extLst>
              <a:ext uri="{FF2B5EF4-FFF2-40B4-BE49-F238E27FC236}">
                <a16:creationId xmlns:a16="http://schemas.microsoft.com/office/drawing/2014/main" id="{3D2433C7-5CFF-4851-90BA-B605E6FFC31B}"/>
              </a:ext>
            </a:extLst>
          </p:cNvPr>
          <p:cNvSpPr>
            <a:spLocks noChangeArrowheads="1"/>
          </p:cNvSpPr>
          <p:nvPr/>
        </p:nvSpPr>
        <p:spPr bwMode="auto">
          <a:xfrm>
            <a:off x="14236700" y="8648700"/>
            <a:ext cx="1316066"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4600">
                <a:solidFill>
                  <a:srgbClr val="000000"/>
                </a:solidFill>
                <a:latin typeface="+mn-lt"/>
              </a:rPr>
              <a:t>2018</a:t>
            </a:r>
            <a:endParaRPr lang="en-US" altLang="en-US" sz="3600">
              <a:solidFill>
                <a:prstClr val="black"/>
              </a:solidFill>
              <a:latin typeface="+mn-lt"/>
            </a:endParaRPr>
          </a:p>
        </p:txBody>
      </p:sp>
      <p:sp>
        <p:nvSpPr>
          <p:cNvPr id="17" name="Rectangle 10">
            <a:extLst>
              <a:ext uri="{FF2B5EF4-FFF2-40B4-BE49-F238E27FC236}">
                <a16:creationId xmlns:a16="http://schemas.microsoft.com/office/drawing/2014/main" id="{D0F9439C-095F-4A41-9742-09AFD642DF3C}"/>
              </a:ext>
            </a:extLst>
          </p:cNvPr>
          <p:cNvSpPr>
            <a:spLocks noChangeArrowheads="1"/>
          </p:cNvSpPr>
          <p:nvPr/>
        </p:nvSpPr>
        <p:spPr bwMode="auto">
          <a:xfrm>
            <a:off x="14189076" y="1225550"/>
            <a:ext cx="7992573" cy="14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9400" b="1" dirty="0">
                <a:solidFill>
                  <a:srgbClr val="000000"/>
                </a:solidFill>
                <a:latin typeface="Montserrat" panose="02000505000000020004" pitchFamily="2" charset="0"/>
              </a:rPr>
              <a:t>Lorem Ipsum</a:t>
            </a:r>
          </a:p>
        </p:txBody>
      </p:sp>
      <p:sp>
        <p:nvSpPr>
          <p:cNvPr id="18" name="Rectangle 16">
            <a:extLst>
              <a:ext uri="{FF2B5EF4-FFF2-40B4-BE49-F238E27FC236}">
                <a16:creationId xmlns:a16="http://schemas.microsoft.com/office/drawing/2014/main" id="{594691F0-D057-41FB-A87A-F8704891E678}"/>
              </a:ext>
            </a:extLst>
          </p:cNvPr>
          <p:cNvSpPr>
            <a:spLocks noChangeArrowheads="1"/>
          </p:cNvSpPr>
          <p:nvPr/>
        </p:nvSpPr>
        <p:spPr bwMode="auto">
          <a:xfrm>
            <a:off x="14224000" y="3298826"/>
            <a:ext cx="143949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4600" dirty="0">
                <a:solidFill>
                  <a:srgbClr val="000000"/>
                </a:solidFill>
                <a:latin typeface="+mn-lt"/>
              </a:rPr>
              <a:t>2002</a:t>
            </a:r>
            <a:endParaRPr lang="en-US" altLang="en-US" sz="3600" dirty="0">
              <a:solidFill>
                <a:prstClr val="black"/>
              </a:solidFill>
              <a:latin typeface="+mn-lt"/>
            </a:endParaRPr>
          </a:p>
        </p:txBody>
      </p:sp>
      <p:sp>
        <p:nvSpPr>
          <p:cNvPr id="19" name="Rectangle 17">
            <a:extLst>
              <a:ext uri="{FF2B5EF4-FFF2-40B4-BE49-F238E27FC236}">
                <a16:creationId xmlns:a16="http://schemas.microsoft.com/office/drawing/2014/main" id="{6895347F-EED7-4A5A-918F-917FFC7CBB26}"/>
              </a:ext>
            </a:extLst>
          </p:cNvPr>
          <p:cNvSpPr>
            <a:spLocks noChangeArrowheads="1"/>
          </p:cNvSpPr>
          <p:nvPr/>
        </p:nvSpPr>
        <p:spPr bwMode="auto">
          <a:xfrm>
            <a:off x="14224001" y="11249026"/>
            <a:ext cx="1452321"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4600" dirty="0">
                <a:solidFill>
                  <a:srgbClr val="000000"/>
                </a:solidFill>
                <a:latin typeface="+mn-lt"/>
              </a:rPr>
              <a:t>2020</a:t>
            </a:r>
            <a:endParaRPr lang="en-US" altLang="en-US" sz="3600" dirty="0">
              <a:solidFill>
                <a:prstClr val="black"/>
              </a:solidFill>
              <a:latin typeface="+mn-lt"/>
            </a:endParaRPr>
          </a:p>
        </p:txBody>
      </p:sp>
      <p:sp>
        <p:nvSpPr>
          <p:cNvPr id="20" name="TextBox 47">
            <a:extLst>
              <a:ext uri="{FF2B5EF4-FFF2-40B4-BE49-F238E27FC236}">
                <a16:creationId xmlns:a16="http://schemas.microsoft.com/office/drawing/2014/main" id="{B6E46A0E-DA20-4DCB-AA64-5B0FAFDEEC88}"/>
              </a:ext>
            </a:extLst>
          </p:cNvPr>
          <p:cNvSpPr txBox="1">
            <a:spLocks noChangeArrowheads="1"/>
          </p:cNvSpPr>
          <p:nvPr/>
        </p:nvSpPr>
        <p:spPr bwMode="auto">
          <a:xfrm>
            <a:off x="14030327" y="4060827"/>
            <a:ext cx="8105774"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600" dirty="0">
                <a:solidFill>
                  <a:prstClr val="black"/>
                </a:solidFill>
                <a:latin typeface="+mn-lt"/>
                <a:cs typeface="Open Sans" panose="020B0606030504020204" pitchFamily="34" charset="0"/>
              </a:rPr>
              <a:t>Lorem ipsum dolor sit </a:t>
            </a:r>
            <a:r>
              <a:rPr lang="en-US" altLang="en-US" sz="2600" dirty="0" err="1">
                <a:solidFill>
                  <a:prstClr val="black"/>
                </a:solidFill>
                <a:latin typeface="+mn-lt"/>
                <a:cs typeface="Open Sans" panose="020B0606030504020204" pitchFamily="34" charset="0"/>
              </a:rPr>
              <a:t>amet</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consectetur</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adipiscing</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elit</a:t>
            </a:r>
            <a:r>
              <a:rPr lang="en-US" altLang="en-US" sz="2600" dirty="0">
                <a:solidFill>
                  <a:prstClr val="black"/>
                </a:solidFill>
                <a:latin typeface="+mn-lt"/>
                <a:cs typeface="Open Sans" panose="020B0606030504020204" pitchFamily="34" charset="0"/>
              </a:rPr>
              <a:t>, sed do </a:t>
            </a:r>
            <a:r>
              <a:rPr lang="en-US" altLang="en-US" sz="2600" dirty="0" err="1">
                <a:solidFill>
                  <a:prstClr val="black"/>
                </a:solidFill>
                <a:latin typeface="+mn-lt"/>
                <a:cs typeface="Open Sans" panose="020B0606030504020204" pitchFamily="34" charset="0"/>
              </a:rPr>
              <a:t>eiusmod</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tempor</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incididunt</a:t>
            </a:r>
            <a:r>
              <a:rPr lang="en-US" altLang="en-US" sz="2600" dirty="0">
                <a:solidFill>
                  <a:prstClr val="black"/>
                </a:solidFill>
                <a:latin typeface="+mn-lt"/>
                <a:cs typeface="Open Sans" panose="020B0606030504020204" pitchFamily="34" charset="0"/>
              </a:rPr>
              <a:t>. </a:t>
            </a:r>
          </a:p>
        </p:txBody>
      </p:sp>
      <p:sp>
        <p:nvSpPr>
          <p:cNvPr id="21" name="TextBox 47">
            <a:extLst>
              <a:ext uri="{FF2B5EF4-FFF2-40B4-BE49-F238E27FC236}">
                <a16:creationId xmlns:a16="http://schemas.microsoft.com/office/drawing/2014/main" id="{930C24C0-85EE-4056-B88A-DEC6C906A9EC}"/>
              </a:ext>
            </a:extLst>
          </p:cNvPr>
          <p:cNvSpPr txBox="1">
            <a:spLocks noChangeArrowheads="1"/>
          </p:cNvSpPr>
          <p:nvPr/>
        </p:nvSpPr>
        <p:spPr bwMode="auto">
          <a:xfrm>
            <a:off x="14043027" y="6743701"/>
            <a:ext cx="8105774"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600">
                <a:solidFill>
                  <a:prstClr val="black"/>
                </a:solidFill>
                <a:latin typeface="+mn-lt"/>
                <a:cs typeface="Open Sans" panose="020B0606030504020204" pitchFamily="34" charset="0"/>
              </a:rPr>
              <a:t>Lorem ipsum dolor sit amet, consectetur adipiscing elit, sed do eiusmod tempor incididunt. </a:t>
            </a:r>
          </a:p>
        </p:txBody>
      </p:sp>
      <p:sp>
        <p:nvSpPr>
          <p:cNvPr id="22" name="TextBox 47">
            <a:extLst>
              <a:ext uri="{FF2B5EF4-FFF2-40B4-BE49-F238E27FC236}">
                <a16:creationId xmlns:a16="http://schemas.microsoft.com/office/drawing/2014/main" id="{FBD80862-2FAA-44A8-A9A7-D57E13EBBADC}"/>
              </a:ext>
            </a:extLst>
          </p:cNvPr>
          <p:cNvSpPr txBox="1">
            <a:spLocks noChangeArrowheads="1"/>
          </p:cNvSpPr>
          <p:nvPr/>
        </p:nvSpPr>
        <p:spPr bwMode="auto">
          <a:xfrm>
            <a:off x="14077950" y="9372601"/>
            <a:ext cx="8105776"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600">
                <a:solidFill>
                  <a:prstClr val="black"/>
                </a:solidFill>
                <a:latin typeface="+mn-lt"/>
                <a:cs typeface="Open Sans" panose="020B0606030504020204" pitchFamily="34" charset="0"/>
              </a:rPr>
              <a:t>Lorem ipsum dolor sit amet, consectetur adipiscing elit, sed do eiusmod tempor incididunt. </a:t>
            </a:r>
          </a:p>
        </p:txBody>
      </p:sp>
      <p:sp>
        <p:nvSpPr>
          <p:cNvPr id="23" name="TextBox 47">
            <a:extLst>
              <a:ext uri="{FF2B5EF4-FFF2-40B4-BE49-F238E27FC236}">
                <a16:creationId xmlns:a16="http://schemas.microsoft.com/office/drawing/2014/main" id="{85392860-30EF-433C-90EF-48215BBC6936}"/>
              </a:ext>
            </a:extLst>
          </p:cNvPr>
          <p:cNvSpPr txBox="1">
            <a:spLocks noChangeArrowheads="1"/>
          </p:cNvSpPr>
          <p:nvPr/>
        </p:nvSpPr>
        <p:spPr bwMode="auto">
          <a:xfrm>
            <a:off x="14043027" y="12055477"/>
            <a:ext cx="8105774"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600">
                <a:solidFill>
                  <a:prstClr val="black"/>
                </a:solidFill>
                <a:latin typeface="+mn-lt"/>
                <a:cs typeface="Open Sans" panose="020B0606030504020204" pitchFamily="34" charset="0"/>
              </a:rPr>
              <a:t>Lorem ipsum dolor sit amet, consectetur adipiscing elit, sed do eiusmod tempor incididunt. </a:t>
            </a:r>
          </a:p>
        </p:txBody>
      </p:sp>
    </p:spTree>
    <p:custDataLst>
      <p:tags r:id="rId1"/>
    </p:custDataLst>
    <p:extLst>
      <p:ext uri="{BB962C8B-B14F-4D97-AF65-F5344CB8AC3E}">
        <p14:creationId xmlns:p14="http://schemas.microsoft.com/office/powerpoint/2010/main" val="261534604"/>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solidFill>
            <a:schemeClr val="bg1">
              <a:lumMod val="95000"/>
            </a:schemeClr>
          </a:solidFill>
        </p:spPr>
      </p:sp>
      <p:sp>
        <p:nvSpPr>
          <p:cNvPr id="3" name="Picture Placeholder 2"/>
          <p:cNvSpPr>
            <a:spLocks noGrp="1"/>
          </p:cNvSpPr>
          <p:nvPr>
            <p:ph type="pic" sz="quarter" idx="11"/>
          </p:nvPr>
        </p:nvSpPr>
        <p:spPr>
          <a:solidFill>
            <a:schemeClr val="bg1">
              <a:lumMod val="95000"/>
            </a:schemeClr>
          </a:solidFill>
        </p:spPr>
      </p:sp>
      <p:sp>
        <p:nvSpPr>
          <p:cNvPr id="4" name="Picture Placeholder 3"/>
          <p:cNvSpPr>
            <a:spLocks noGrp="1"/>
          </p:cNvSpPr>
          <p:nvPr>
            <p:ph type="pic" sz="quarter" idx="12"/>
          </p:nvPr>
        </p:nvSpPr>
        <p:spPr>
          <a:solidFill>
            <a:schemeClr val="bg1">
              <a:lumMod val="95000"/>
            </a:schemeClr>
          </a:solidFill>
        </p:spPr>
      </p:sp>
      <p:sp>
        <p:nvSpPr>
          <p:cNvPr id="5" name="Picture Placeholder 4"/>
          <p:cNvSpPr>
            <a:spLocks noGrp="1"/>
          </p:cNvSpPr>
          <p:nvPr>
            <p:ph type="pic" sz="quarter" idx="13"/>
          </p:nvPr>
        </p:nvSpPr>
        <p:spPr>
          <a:solidFill>
            <a:schemeClr val="bg1">
              <a:lumMod val="95000"/>
            </a:schemeClr>
          </a:solidFill>
        </p:spPr>
      </p:sp>
      <p:sp>
        <p:nvSpPr>
          <p:cNvPr id="27" name="Rectangle 15">
            <a:extLst>
              <a:ext uri="{FF2B5EF4-FFF2-40B4-BE49-F238E27FC236}">
                <a16:creationId xmlns:a16="http://schemas.microsoft.com/office/drawing/2014/main" id="{E593F6E3-5579-4D32-9FEF-E93A8EE1DF93}"/>
              </a:ext>
            </a:extLst>
          </p:cNvPr>
          <p:cNvSpPr>
            <a:spLocks noChangeArrowheads="1"/>
          </p:cNvSpPr>
          <p:nvPr/>
        </p:nvSpPr>
        <p:spPr bwMode="auto">
          <a:xfrm>
            <a:off x="1643064" y="3058945"/>
            <a:ext cx="347345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200" dirty="0">
                <a:solidFill>
                  <a:srgbClr val="000000"/>
                </a:solidFill>
                <a:latin typeface="Montserrat" panose="02000505000000020004" pitchFamily="2" charset="0"/>
              </a:rPr>
              <a:t>Lorem Ipsum</a:t>
            </a:r>
            <a:endParaRPr lang="en-US" altLang="en-US" sz="3600" dirty="0">
              <a:solidFill>
                <a:prstClr val="black"/>
              </a:solidFill>
            </a:endParaRPr>
          </a:p>
        </p:txBody>
      </p:sp>
      <p:sp>
        <p:nvSpPr>
          <p:cNvPr id="28" name="TextBox 47">
            <a:extLst>
              <a:ext uri="{FF2B5EF4-FFF2-40B4-BE49-F238E27FC236}">
                <a16:creationId xmlns:a16="http://schemas.microsoft.com/office/drawing/2014/main" id="{50EE8624-3CBF-4D34-B9FA-6ACFE20CD971}"/>
              </a:ext>
            </a:extLst>
          </p:cNvPr>
          <p:cNvSpPr txBox="1">
            <a:spLocks noChangeArrowheads="1"/>
          </p:cNvSpPr>
          <p:nvPr/>
        </p:nvSpPr>
        <p:spPr bwMode="auto">
          <a:xfrm>
            <a:off x="1033464" y="3976838"/>
            <a:ext cx="4692650" cy="1661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400" dirty="0">
                <a:solidFill>
                  <a:prstClr val="black"/>
                </a:solidFill>
                <a:latin typeface="Open Sans" panose="020B0606030504020204" pitchFamily="34" charset="0"/>
                <a:cs typeface="Open Sans" panose="020B0606030504020204" pitchFamily="34" charset="0"/>
              </a:rPr>
              <a:t>Lorem ipsum dolor sit </a:t>
            </a:r>
            <a:r>
              <a:rPr lang="en-US" altLang="en-US" sz="3400" dirty="0" err="1">
                <a:solidFill>
                  <a:prstClr val="black"/>
                </a:solidFill>
                <a:latin typeface="Open Sans" panose="020B0606030504020204" pitchFamily="34" charset="0"/>
                <a:cs typeface="Open Sans" panose="020B0606030504020204" pitchFamily="34" charset="0"/>
              </a:rPr>
              <a:t>amet</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consectetur</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adipiscing</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elit</a:t>
            </a:r>
            <a:r>
              <a:rPr lang="en-US" altLang="en-US" sz="3400" dirty="0">
                <a:solidFill>
                  <a:prstClr val="black"/>
                </a:solidFill>
                <a:latin typeface="Open Sans" panose="020B0606030504020204" pitchFamily="34" charset="0"/>
                <a:cs typeface="Open Sans" panose="020B0606030504020204" pitchFamily="34" charset="0"/>
              </a:rPr>
              <a:t>. </a:t>
            </a:r>
          </a:p>
        </p:txBody>
      </p:sp>
      <p:sp>
        <p:nvSpPr>
          <p:cNvPr id="29" name="Freeform 69">
            <a:extLst>
              <a:ext uri="{FF2B5EF4-FFF2-40B4-BE49-F238E27FC236}">
                <a16:creationId xmlns:a16="http://schemas.microsoft.com/office/drawing/2014/main" id="{8FF9FF0F-589D-4904-865D-6801238F8931}"/>
              </a:ext>
            </a:extLst>
          </p:cNvPr>
          <p:cNvSpPr>
            <a:spLocks noEditPoints="1"/>
          </p:cNvSpPr>
          <p:nvPr/>
        </p:nvSpPr>
        <p:spPr bwMode="auto">
          <a:xfrm>
            <a:off x="2761813" y="1104123"/>
            <a:ext cx="1124824" cy="1529372"/>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0" name="Rectangle 15">
            <a:extLst>
              <a:ext uri="{FF2B5EF4-FFF2-40B4-BE49-F238E27FC236}">
                <a16:creationId xmlns:a16="http://schemas.microsoft.com/office/drawing/2014/main" id="{C645FD2C-416F-4D65-A3EA-168B0C1D9E96}"/>
              </a:ext>
            </a:extLst>
          </p:cNvPr>
          <p:cNvSpPr>
            <a:spLocks noChangeArrowheads="1"/>
          </p:cNvSpPr>
          <p:nvPr/>
        </p:nvSpPr>
        <p:spPr bwMode="auto">
          <a:xfrm>
            <a:off x="19717056" y="3058945"/>
            <a:ext cx="347345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200" dirty="0">
                <a:solidFill>
                  <a:srgbClr val="000000"/>
                </a:solidFill>
                <a:latin typeface="Montserrat" panose="02000505000000020004" pitchFamily="2" charset="0"/>
              </a:rPr>
              <a:t>Lorem Ipsum</a:t>
            </a:r>
            <a:endParaRPr lang="en-US" altLang="en-US" sz="3600" dirty="0">
              <a:solidFill>
                <a:prstClr val="black"/>
              </a:solidFill>
            </a:endParaRPr>
          </a:p>
        </p:txBody>
      </p:sp>
      <p:sp>
        <p:nvSpPr>
          <p:cNvPr id="31" name="TextBox 47">
            <a:extLst>
              <a:ext uri="{FF2B5EF4-FFF2-40B4-BE49-F238E27FC236}">
                <a16:creationId xmlns:a16="http://schemas.microsoft.com/office/drawing/2014/main" id="{57F732BD-7902-4D4B-AF2B-8A4E896696DB}"/>
              </a:ext>
            </a:extLst>
          </p:cNvPr>
          <p:cNvSpPr txBox="1">
            <a:spLocks noChangeArrowheads="1"/>
          </p:cNvSpPr>
          <p:nvPr/>
        </p:nvSpPr>
        <p:spPr bwMode="auto">
          <a:xfrm>
            <a:off x="19107456" y="3976838"/>
            <a:ext cx="4692650" cy="1661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400" dirty="0">
                <a:solidFill>
                  <a:prstClr val="black"/>
                </a:solidFill>
                <a:latin typeface="Open Sans" panose="020B0606030504020204" pitchFamily="34" charset="0"/>
                <a:cs typeface="Open Sans" panose="020B0606030504020204" pitchFamily="34" charset="0"/>
              </a:rPr>
              <a:t>Lorem ipsum dolor sit </a:t>
            </a:r>
            <a:r>
              <a:rPr lang="en-US" altLang="en-US" sz="3400" dirty="0" err="1">
                <a:solidFill>
                  <a:prstClr val="black"/>
                </a:solidFill>
                <a:latin typeface="Open Sans" panose="020B0606030504020204" pitchFamily="34" charset="0"/>
                <a:cs typeface="Open Sans" panose="020B0606030504020204" pitchFamily="34" charset="0"/>
              </a:rPr>
              <a:t>amet</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consectetur</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adipiscing</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elit</a:t>
            </a:r>
            <a:r>
              <a:rPr lang="en-US" altLang="en-US" sz="3400" dirty="0">
                <a:solidFill>
                  <a:prstClr val="black"/>
                </a:solidFill>
                <a:latin typeface="Open Sans" panose="020B0606030504020204" pitchFamily="34" charset="0"/>
                <a:cs typeface="Open Sans" panose="020B0606030504020204" pitchFamily="34" charset="0"/>
              </a:rPr>
              <a:t>. </a:t>
            </a:r>
          </a:p>
        </p:txBody>
      </p:sp>
      <p:sp>
        <p:nvSpPr>
          <p:cNvPr id="32" name="Rectangle 15">
            <a:extLst>
              <a:ext uri="{FF2B5EF4-FFF2-40B4-BE49-F238E27FC236}">
                <a16:creationId xmlns:a16="http://schemas.microsoft.com/office/drawing/2014/main" id="{1805066F-F48D-4DF2-BEA8-AA659FDD4543}"/>
              </a:ext>
            </a:extLst>
          </p:cNvPr>
          <p:cNvSpPr>
            <a:spLocks noChangeArrowheads="1"/>
          </p:cNvSpPr>
          <p:nvPr/>
        </p:nvSpPr>
        <p:spPr bwMode="auto">
          <a:xfrm>
            <a:off x="1643064" y="9284647"/>
            <a:ext cx="347345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200" dirty="0">
                <a:solidFill>
                  <a:srgbClr val="000000"/>
                </a:solidFill>
                <a:latin typeface="Montserrat" panose="02000505000000020004" pitchFamily="2" charset="0"/>
              </a:rPr>
              <a:t>Lorem Ipsum</a:t>
            </a:r>
            <a:endParaRPr lang="en-US" altLang="en-US" sz="3600" dirty="0">
              <a:solidFill>
                <a:prstClr val="black"/>
              </a:solidFill>
            </a:endParaRPr>
          </a:p>
        </p:txBody>
      </p:sp>
      <p:sp>
        <p:nvSpPr>
          <p:cNvPr id="33" name="TextBox 47">
            <a:extLst>
              <a:ext uri="{FF2B5EF4-FFF2-40B4-BE49-F238E27FC236}">
                <a16:creationId xmlns:a16="http://schemas.microsoft.com/office/drawing/2014/main" id="{80EC1405-4351-4DF7-A0B1-00646B901D82}"/>
              </a:ext>
            </a:extLst>
          </p:cNvPr>
          <p:cNvSpPr txBox="1">
            <a:spLocks noChangeArrowheads="1"/>
          </p:cNvSpPr>
          <p:nvPr/>
        </p:nvSpPr>
        <p:spPr bwMode="auto">
          <a:xfrm>
            <a:off x="1033464" y="10202540"/>
            <a:ext cx="4692650" cy="1661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400" dirty="0">
                <a:solidFill>
                  <a:prstClr val="black"/>
                </a:solidFill>
                <a:latin typeface="Open Sans" panose="020B0606030504020204" pitchFamily="34" charset="0"/>
                <a:cs typeface="Open Sans" panose="020B0606030504020204" pitchFamily="34" charset="0"/>
              </a:rPr>
              <a:t>Lorem ipsum dolor sit </a:t>
            </a:r>
            <a:r>
              <a:rPr lang="en-US" altLang="en-US" sz="3400" dirty="0" err="1">
                <a:solidFill>
                  <a:prstClr val="black"/>
                </a:solidFill>
                <a:latin typeface="Open Sans" panose="020B0606030504020204" pitchFamily="34" charset="0"/>
                <a:cs typeface="Open Sans" panose="020B0606030504020204" pitchFamily="34" charset="0"/>
              </a:rPr>
              <a:t>amet</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consectetur</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adipiscing</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elit</a:t>
            </a:r>
            <a:r>
              <a:rPr lang="en-US" altLang="en-US" sz="3400" dirty="0">
                <a:solidFill>
                  <a:prstClr val="black"/>
                </a:solidFill>
                <a:latin typeface="Open Sans" panose="020B0606030504020204" pitchFamily="34" charset="0"/>
                <a:cs typeface="Open Sans" panose="020B0606030504020204" pitchFamily="34" charset="0"/>
              </a:rPr>
              <a:t>. </a:t>
            </a:r>
          </a:p>
        </p:txBody>
      </p:sp>
      <p:sp>
        <p:nvSpPr>
          <p:cNvPr id="34" name="Rectangle 15">
            <a:extLst>
              <a:ext uri="{FF2B5EF4-FFF2-40B4-BE49-F238E27FC236}">
                <a16:creationId xmlns:a16="http://schemas.microsoft.com/office/drawing/2014/main" id="{A055A90E-2065-4A5A-8B74-623195EBD52E}"/>
              </a:ext>
            </a:extLst>
          </p:cNvPr>
          <p:cNvSpPr>
            <a:spLocks noChangeArrowheads="1"/>
          </p:cNvSpPr>
          <p:nvPr/>
        </p:nvSpPr>
        <p:spPr bwMode="auto">
          <a:xfrm>
            <a:off x="19717056" y="9284647"/>
            <a:ext cx="347345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200" dirty="0">
                <a:solidFill>
                  <a:srgbClr val="000000"/>
                </a:solidFill>
                <a:latin typeface="Montserrat" panose="02000505000000020004" pitchFamily="2" charset="0"/>
              </a:rPr>
              <a:t>Lorem Ipsum</a:t>
            </a:r>
            <a:endParaRPr lang="en-US" altLang="en-US" sz="3600" dirty="0">
              <a:solidFill>
                <a:prstClr val="black"/>
              </a:solidFill>
            </a:endParaRPr>
          </a:p>
        </p:txBody>
      </p:sp>
      <p:sp>
        <p:nvSpPr>
          <p:cNvPr id="35" name="TextBox 47">
            <a:extLst>
              <a:ext uri="{FF2B5EF4-FFF2-40B4-BE49-F238E27FC236}">
                <a16:creationId xmlns:a16="http://schemas.microsoft.com/office/drawing/2014/main" id="{6BBE5752-5419-4386-B926-C1BECE1877CA}"/>
              </a:ext>
            </a:extLst>
          </p:cNvPr>
          <p:cNvSpPr txBox="1">
            <a:spLocks noChangeArrowheads="1"/>
          </p:cNvSpPr>
          <p:nvPr/>
        </p:nvSpPr>
        <p:spPr bwMode="auto">
          <a:xfrm>
            <a:off x="19107456" y="10202540"/>
            <a:ext cx="4692650" cy="1661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400" dirty="0">
                <a:solidFill>
                  <a:prstClr val="black"/>
                </a:solidFill>
                <a:latin typeface="Open Sans" panose="020B0606030504020204" pitchFamily="34" charset="0"/>
                <a:cs typeface="Open Sans" panose="020B0606030504020204" pitchFamily="34" charset="0"/>
              </a:rPr>
              <a:t>Lorem ipsum dolor sit </a:t>
            </a:r>
            <a:r>
              <a:rPr lang="en-US" altLang="en-US" sz="3400" dirty="0" err="1">
                <a:solidFill>
                  <a:prstClr val="black"/>
                </a:solidFill>
                <a:latin typeface="Open Sans" panose="020B0606030504020204" pitchFamily="34" charset="0"/>
                <a:cs typeface="Open Sans" panose="020B0606030504020204" pitchFamily="34" charset="0"/>
              </a:rPr>
              <a:t>amet</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consectetur</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adipiscing</a:t>
            </a:r>
            <a:r>
              <a:rPr lang="en-US" altLang="en-US" sz="3400" dirty="0">
                <a:solidFill>
                  <a:prstClr val="black"/>
                </a:solidFill>
                <a:latin typeface="Open Sans" panose="020B0606030504020204" pitchFamily="34" charset="0"/>
                <a:cs typeface="Open Sans" panose="020B0606030504020204" pitchFamily="34" charset="0"/>
              </a:rPr>
              <a:t> </a:t>
            </a:r>
            <a:r>
              <a:rPr lang="en-US" altLang="en-US" sz="3400" dirty="0" err="1">
                <a:solidFill>
                  <a:prstClr val="black"/>
                </a:solidFill>
                <a:latin typeface="Open Sans" panose="020B0606030504020204" pitchFamily="34" charset="0"/>
                <a:cs typeface="Open Sans" panose="020B0606030504020204" pitchFamily="34" charset="0"/>
              </a:rPr>
              <a:t>elit</a:t>
            </a:r>
            <a:r>
              <a:rPr lang="en-US" altLang="en-US" sz="3400" dirty="0">
                <a:solidFill>
                  <a:prstClr val="black"/>
                </a:solidFill>
                <a:latin typeface="Open Sans" panose="020B0606030504020204" pitchFamily="34" charset="0"/>
                <a:cs typeface="Open Sans" panose="020B0606030504020204" pitchFamily="34" charset="0"/>
              </a:rPr>
              <a:t>. </a:t>
            </a:r>
          </a:p>
        </p:txBody>
      </p:sp>
      <p:grpSp>
        <p:nvGrpSpPr>
          <p:cNvPr id="36" name="Group 35">
            <a:extLst>
              <a:ext uri="{FF2B5EF4-FFF2-40B4-BE49-F238E27FC236}">
                <a16:creationId xmlns:a16="http://schemas.microsoft.com/office/drawing/2014/main" id="{CCD81A4D-7564-47D2-945A-41CE4FD4CDB8}"/>
              </a:ext>
            </a:extLst>
          </p:cNvPr>
          <p:cNvGrpSpPr/>
          <p:nvPr/>
        </p:nvGrpSpPr>
        <p:grpSpPr>
          <a:xfrm>
            <a:off x="21262637" y="1182992"/>
            <a:ext cx="1124823" cy="1621670"/>
            <a:chOff x="8070381" y="750589"/>
            <a:chExt cx="1775895" cy="2560328"/>
          </a:xfrm>
          <a:solidFill>
            <a:schemeClr val="accent4"/>
          </a:solidFill>
        </p:grpSpPr>
        <p:sp>
          <p:nvSpPr>
            <p:cNvPr id="37" name="Freeform 5">
              <a:extLst>
                <a:ext uri="{FF2B5EF4-FFF2-40B4-BE49-F238E27FC236}">
                  <a16:creationId xmlns:a16="http://schemas.microsoft.com/office/drawing/2014/main" id="{68455D5E-93FA-4559-9B2F-29E2ADC4D5EC}"/>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sp>
          <p:nvSpPr>
            <p:cNvPr id="38" name="Freeform 9">
              <a:extLst>
                <a:ext uri="{FF2B5EF4-FFF2-40B4-BE49-F238E27FC236}">
                  <a16:creationId xmlns:a16="http://schemas.microsoft.com/office/drawing/2014/main" id="{C1EACAF2-9B3A-4AD8-AFFD-4BA3E1A49E71}"/>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grpSp>
      <p:sp>
        <p:nvSpPr>
          <p:cNvPr id="39" name="Freeform 20">
            <a:extLst>
              <a:ext uri="{FF2B5EF4-FFF2-40B4-BE49-F238E27FC236}">
                <a16:creationId xmlns:a16="http://schemas.microsoft.com/office/drawing/2014/main" id="{52A31204-E646-4030-928C-C50FBA181E7B}"/>
              </a:ext>
            </a:extLst>
          </p:cNvPr>
          <p:cNvSpPr>
            <a:spLocks noEditPoints="1"/>
          </p:cNvSpPr>
          <p:nvPr/>
        </p:nvSpPr>
        <p:spPr bwMode="auto">
          <a:xfrm>
            <a:off x="20922742" y="7622292"/>
            <a:ext cx="1245760" cy="1403056"/>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defTabSz="713232" eaLnBrk="1" fontAlgn="auto" latinLnBrk="0" hangingPunct="1">
              <a:lnSpc>
                <a:spcPct val="100000"/>
              </a:lnSpc>
              <a:spcBef>
                <a:spcPts val="0"/>
              </a:spcBef>
              <a:spcAft>
                <a:spcPts val="0"/>
              </a:spcAft>
              <a:buClrTx/>
              <a:buSzTx/>
              <a:buFontTx/>
              <a:buNone/>
              <a:tabLst/>
              <a:defRPr/>
            </a:pPr>
            <a:endParaRPr kumimoji="0" lang="en-US" sz="1404" b="0" i="0" u="none" strike="noStrike" kern="0" cap="none" spc="0" normalizeH="0" baseline="0" noProof="0">
              <a:ln>
                <a:noFill/>
              </a:ln>
              <a:solidFill>
                <a:srgbClr val="FAFAFA"/>
              </a:solidFill>
              <a:effectLst/>
              <a:uLnTx/>
              <a:uFillTx/>
              <a:latin typeface="Calibri" panose="020F0502020204030204"/>
            </a:endParaRPr>
          </a:p>
        </p:txBody>
      </p:sp>
      <p:grpSp>
        <p:nvGrpSpPr>
          <p:cNvPr id="40" name="Group 39">
            <a:extLst>
              <a:ext uri="{FF2B5EF4-FFF2-40B4-BE49-F238E27FC236}">
                <a16:creationId xmlns:a16="http://schemas.microsoft.com/office/drawing/2014/main" id="{734E6DBF-1433-4F01-BCC2-67C592887C77}"/>
              </a:ext>
            </a:extLst>
          </p:cNvPr>
          <p:cNvGrpSpPr/>
          <p:nvPr/>
        </p:nvGrpSpPr>
        <p:grpSpPr>
          <a:xfrm>
            <a:off x="2703304" y="7708245"/>
            <a:ext cx="1183333" cy="1051857"/>
            <a:chOff x="2706845" y="4671624"/>
            <a:chExt cx="603818" cy="536730"/>
          </a:xfrm>
          <a:solidFill>
            <a:schemeClr val="accent4"/>
          </a:solidFill>
        </p:grpSpPr>
        <p:sp>
          <p:nvSpPr>
            <p:cNvPr id="41" name="Freeform 142">
              <a:extLst>
                <a:ext uri="{FF2B5EF4-FFF2-40B4-BE49-F238E27FC236}">
                  <a16:creationId xmlns:a16="http://schemas.microsoft.com/office/drawing/2014/main" id="{A1BC9D79-0A3A-4B8B-A964-74F680C9C337}"/>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42" name="Freeform 143">
              <a:extLst>
                <a:ext uri="{FF2B5EF4-FFF2-40B4-BE49-F238E27FC236}">
                  <a16:creationId xmlns:a16="http://schemas.microsoft.com/office/drawing/2014/main" id="{D6B16992-8C7F-41BB-822E-894E9196CE04}"/>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43" name="Freeform 144">
              <a:extLst>
                <a:ext uri="{FF2B5EF4-FFF2-40B4-BE49-F238E27FC236}">
                  <a16:creationId xmlns:a16="http://schemas.microsoft.com/office/drawing/2014/main" id="{46A558DB-A16E-4E83-A5CB-1DB518FB7793}"/>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44" name="Freeform 145">
              <a:extLst>
                <a:ext uri="{FF2B5EF4-FFF2-40B4-BE49-F238E27FC236}">
                  <a16:creationId xmlns:a16="http://schemas.microsoft.com/office/drawing/2014/main" id="{8A5CA303-1268-40A4-A802-AC7E495D1912}"/>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45" name="Freeform 146">
              <a:extLst>
                <a:ext uri="{FF2B5EF4-FFF2-40B4-BE49-F238E27FC236}">
                  <a16:creationId xmlns:a16="http://schemas.microsoft.com/office/drawing/2014/main" id="{A9F0BA3C-4A41-4636-94B7-B2EBF39D6E5B}"/>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spTree>
    <p:custDataLst>
      <p:tags r:id="rId1"/>
    </p:custDataLst>
    <p:extLst>
      <p:ext uri="{BB962C8B-B14F-4D97-AF65-F5344CB8AC3E}">
        <p14:creationId xmlns:p14="http://schemas.microsoft.com/office/powerpoint/2010/main" val="3346795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nodeType="withEffect">
                                  <p:stCondLst>
                                    <p:cond delay="1700"/>
                                  </p:stCondLst>
                                  <p:childTnLst>
                                    <p:set>
                                      <p:cBhvr>
                                        <p:cTn id="6" dur="1" fill="hold">
                                          <p:stCondLst>
                                            <p:cond delay="0"/>
                                          </p:stCondLst>
                                        </p:cTn>
                                        <p:tgtEl>
                                          <p:spTgt spid="36"/>
                                        </p:tgtEl>
                                        <p:attrNameLst>
                                          <p:attrName>style.visibility</p:attrName>
                                        </p:attrNameLst>
                                      </p:cBhvr>
                                      <p:to>
                                        <p:strVal val="visible"/>
                                      </p:to>
                                    </p:set>
                                    <p:anim calcmode="lin" valueType="num">
                                      <p:cBhvr>
                                        <p:cTn id="7" dur="750" fill="hold"/>
                                        <p:tgtEl>
                                          <p:spTgt spid="36"/>
                                        </p:tgtEl>
                                        <p:attrNameLst>
                                          <p:attrName>ppt_w</p:attrName>
                                        </p:attrNameLst>
                                      </p:cBhvr>
                                      <p:tavLst>
                                        <p:tav tm="0">
                                          <p:val>
                                            <p:strVal val="2/3*#ppt_w"/>
                                          </p:val>
                                        </p:tav>
                                        <p:tav tm="100000">
                                          <p:val>
                                            <p:strVal val="#ppt_w"/>
                                          </p:val>
                                        </p:tav>
                                      </p:tavLst>
                                    </p:anim>
                                    <p:anim calcmode="lin" valueType="num">
                                      <p:cBhvr>
                                        <p:cTn id="8" dur="750" fill="hold"/>
                                        <p:tgtEl>
                                          <p:spTgt spid="36"/>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26"/>
          <p:cNvSpPr>
            <a:spLocks noGrp="1"/>
          </p:cNvSpPr>
          <p:nvPr>
            <p:ph type="title"/>
          </p:nvPr>
        </p:nvSpPr>
        <p:spPr/>
        <p:txBody>
          <a:bodyPr>
            <a:normAutofit/>
          </a:bodyPr>
          <a:lstStyle/>
          <a:p>
            <a:pPr algn="ctr"/>
            <a:r>
              <a:rPr lang="en-US" sz="6600"/>
              <a:t>TAKE YOUR CURRENT DATA INTO NEXT LEVEL</a:t>
            </a:r>
          </a:p>
        </p:txBody>
      </p:sp>
      <p:sp>
        <p:nvSpPr>
          <p:cNvPr id="39" name="Frame 38"/>
          <p:cNvSpPr/>
          <p:nvPr/>
        </p:nvSpPr>
        <p:spPr>
          <a:xfrm rot="18900000">
            <a:off x="4858391" y="3791491"/>
            <a:ext cx="4441294" cy="4441294"/>
          </a:xfrm>
          <a:prstGeom prst="frame">
            <a:avLst>
              <a:gd name="adj1" fmla="val 512"/>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srgbClr val="57565A"/>
              </a:solidFill>
              <a:latin typeface="Roboto Light"/>
            </a:endParaRPr>
          </a:p>
        </p:txBody>
      </p:sp>
      <p:sp>
        <p:nvSpPr>
          <p:cNvPr id="40" name="Frame 39"/>
          <p:cNvSpPr/>
          <p:nvPr/>
        </p:nvSpPr>
        <p:spPr>
          <a:xfrm rot="18900000">
            <a:off x="15112055" y="3790927"/>
            <a:ext cx="4442418" cy="4442418"/>
          </a:xfrm>
          <a:prstGeom prst="frame">
            <a:avLst>
              <a:gd name="adj1" fmla="val 512"/>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srgbClr val="57565A"/>
              </a:solidFill>
              <a:latin typeface="Roboto Light"/>
            </a:endParaRPr>
          </a:p>
        </p:txBody>
      </p:sp>
      <p:sp>
        <p:nvSpPr>
          <p:cNvPr id="41" name="Frame 40"/>
          <p:cNvSpPr/>
          <p:nvPr/>
        </p:nvSpPr>
        <p:spPr>
          <a:xfrm rot="18900000">
            <a:off x="3324812" y="4010016"/>
            <a:ext cx="3993772" cy="3993772"/>
          </a:xfrm>
          <a:prstGeom prst="frame">
            <a:avLst>
              <a:gd name="adj1" fmla="val 512"/>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srgbClr val="57565A"/>
              </a:solidFill>
              <a:latin typeface="Roboto Light"/>
            </a:endParaRPr>
          </a:p>
        </p:txBody>
      </p:sp>
      <p:sp>
        <p:nvSpPr>
          <p:cNvPr id="42" name="Frame 41"/>
          <p:cNvSpPr/>
          <p:nvPr/>
        </p:nvSpPr>
        <p:spPr>
          <a:xfrm rot="18900000">
            <a:off x="16988681" y="4010016"/>
            <a:ext cx="3993772" cy="3993772"/>
          </a:xfrm>
          <a:prstGeom prst="frame">
            <a:avLst>
              <a:gd name="adj1" fmla="val 512"/>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srgbClr val="57565A"/>
              </a:solidFill>
              <a:latin typeface="Roboto Light"/>
            </a:endParaRPr>
          </a:p>
        </p:txBody>
      </p:sp>
      <p:sp>
        <p:nvSpPr>
          <p:cNvPr id="43" name="Frame 42"/>
          <p:cNvSpPr/>
          <p:nvPr/>
        </p:nvSpPr>
        <p:spPr>
          <a:xfrm rot="18900000">
            <a:off x="2604233" y="4146179"/>
            <a:ext cx="3751889" cy="3751889"/>
          </a:xfrm>
          <a:prstGeom prst="frame">
            <a:avLst>
              <a:gd name="adj1" fmla="val 6728"/>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srgbClr val="57565A"/>
              </a:solidFill>
              <a:latin typeface="Roboto Light"/>
            </a:endParaRPr>
          </a:p>
        </p:txBody>
      </p:sp>
      <p:sp>
        <p:nvSpPr>
          <p:cNvPr id="44" name="Frame 43"/>
          <p:cNvSpPr/>
          <p:nvPr/>
        </p:nvSpPr>
        <p:spPr>
          <a:xfrm rot="18900000">
            <a:off x="10169737" y="5128089"/>
            <a:ext cx="4038423" cy="4038423"/>
          </a:xfrm>
          <a:prstGeom prst="frame">
            <a:avLst>
              <a:gd name="adj1" fmla="val 6728"/>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srgbClr val="57565A"/>
              </a:solidFill>
              <a:latin typeface="Roboto Light"/>
            </a:endParaRPr>
          </a:p>
        </p:txBody>
      </p:sp>
      <p:sp>
        <p:nvSpPr>
          <p:cNvPr id="46" name="Frame 45"/>
          <p:cNvSpPr/>
          <p:nvPr/>
        </p:nvSpPr>
        <p:spPr>
          <a:xfrm rot="18900000">
            <a:off x="17987775" y="4146179"/>
            <a:ext cx="3751889" cy="3751889"/>
          </a:xfrm>
          <a:prstGeom prst="frame">
            <a:avLst>
              <a:gd name="adj1" fmla="val 6728"/>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srgbClr val="57565A"/>
              </a:solidFill>
              <a:latin typeface="Roboto Light"/>
            </a:endParaRPr>
          </a:p>
        </p:txBody>
      </p:sp>
      <p:sp>
        <p:nvSpPr>
          <p:cNvPr id="3" name="Rectangle 2">
            <a:extLst>
              <a:ext uri="{FF2B5EF4-FFF2-40B4-BE49-F238E27FC236}">
                <a16:creationId xmlns:a16="http://schemas.microsoft.com/office/drawing/2014/main" id="{BDE7A99D-6BA3-4214-8B79-5AB58B1C13C6}"/>
              </a:ext>
            </a:extLst>
          </p:cNvPr>
          <p:cNvSpPr/>
          <p:nvPr/>
        </p:nvSpPr>
        <p:spPr>
          <a:xfrm>
            <a:off x="1642331" y="10820327"/>
            <a:ext cx="21921643" cy="1569638"/>
          </a:xfrm>
          <a:prstGeom prst="rect">
            <a:avLst/>
          </a:prstGeom>
        </p:spPr>
        <p:txBody>
          <a:bodyPr wrap="square">
            <a:spAutoFit/>
          </a:bodyPr>
          <a:lstStyle/>
          <a:p>
            <a:r>
              <a:rPr lang="en-US" sz="3200" b="1">
                <a:solidFill>
                  <a:srgbClr val="272E3A"/>
                </a:solidFill>
                <a:latin typeface="Montserrat Light"/>
              </a:rPr>
              <a:t>Lorem Ipsum</a:t>
            </a:r>
            <a:r>
              <a:rPr lang="en-US" sz="3200">
                <a:solidFill>
                  <a:srgbClr val="272E3A"/>
                </a:solidFill>
                <a:latin typeface="Montserrat Light"/>
              </a:rPr>
              <a:t> is simply dummy text of the printing and typesetting industry. Lorem Ipsum has been the industry's standard dummy text ever since the 1500s, when an unknown printer took a galley of type and scrambled it to make a type specimen book.</a:t>
            </a:r>
          </a:p>
        </p:txBody>
      </p:sp>
      <p:sp>
        <p:nvSpPr>
          <p:cNvPr id="4" name="Picture Placeholder 3">
            <a:extLst>
              <a:ext uri="{FF2B5EF4-FFF2-40B4-BE49-F238E27FC236}">
                <a16:creationId xmlns:a16="http://schemas.microsoft.com/office/drawing/2014/main" id="{399FD972-B1B7-455D-A750-870812AB8750}"/>
              </a:ext>
            </a:extLst>
          </p:cNvPr>
          <p:cNvSpPr>
            <a:spLocks noGrp="1"/>
          </p:cNvSpPr>
          <p:nvPr>
            <p:ph type="pic" sz="quarter" idx="10"/>
          </p:nvPr>
        </p:nvSpPr>
        <p:spPr/>
      </p:sp>
      <p:sp>
        <p:nvSpPr>
          <p:cNvPr id="7" name="Picture Placeholder 6">
            <a:extLst>
              <a:ext uri="{FF2B5EF4-FFF2-40B4-BE49-F238E27FC236}">
                <a16:creationId xmlns:a16="http://schemas.microsoft.com/office/drawing/2014/main" id="{4F16A462-0680-4A11-B1BF-534904D47315}"/>
              </a:ext>
            </a:extLst>
          </p:cNvPr>
          <p:cNvSpPr>
            <a:spLocks noGrp="1"/>
          </p:cNvSpPr>
          <p:nvPr>
            <p:ph type="pic" sz="quarter" idx="11"/>
          </p:nvPr>
        </p:nvSpPr>
        <p:spPr/>
      </p:sp>
      <p:sp>
        <p:nvSpPr>
          <p:cNvPr id="11" name="Picture Placeholder 10">
            <a:extLst>
              <a:ext uri="{FF2B5EF4-FFF2-40B4-BE49-F238E27FC236}">
                <a16:creationId xmlns:a16="http://schemas.microsoft.com/office/drawing/2014/main" id="{7759AF20-1835-4AF5-9FA7-D2637776ACD7}"/>
              </a:ext>
            </a:extLst>
          </p:cNvPr>
          <p:cNvSpPr>
            <a:spLocks noGrp="1"/>
          </p:cNvSpPr>
          <p:nvPr>
            <p:ph type="pic" sz="quarter" idx="12"/>
          </p:nvPr>
        </p:nvSpPr>
        <p:spPr/>
      </p:sp>
    </p:spTree>
    <p:custDataLst>
      <p:tags r:id="rId1"/>
    </p:custDataLst>
    <p:extLst>
      <p:ext uri="{BB962C8B-B14F-4D97-AF65-F5344CB8AC3E}">
        <p14:creationId xmlns:p14="http://schemas.microsoft.com/office/powerpoint/2010/main" val="38767991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14:presetBounceEnd="61111">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14:bounceEnd="61111">
                                          <p:cBhvr additive="base">
                                            <p:cTn id="7" dur="900" fill="hold"/>
                                            <p:tgtEl>
                                              <p:spTgt spid="43"/>
                                            </p:tgtEl>
                                            <p:attrNameLst>
                                              <p:attrName>ppt_x</p:attrName>
                                            </p:attrNameLst>
                                          </p:cBhvr>
                                          <p:tavLst>
                                            <p:tav tm="0">
                                              <p:val>
                                                <p:strVal val="0-#ppt_w/2"/>
                                              </p:val>
                                            </p:tav>
                                            <p:tav tm="100000">
                                              <p:val>
                                                <p:strVal val="#ppt_x"/>
                                              </p:val>
                                            </p:tav>
                                          </p:tavLst>
                                        </p:anim>
                                        <p:anim calcmode="lin" valueType="num" p14:bounceEnd="61111">
                                          <p:cBhvr additive="base">
                                            <p:cTn id="8" dur="900" fill="hold"/>
                                            <p:tgtEl>
                                              <p:spTgt spid="43"/>
                                            </p:tgtEl>
                                            <p:attrNameLst>
                                              <p:attrName>ppt_y</p:attrName>
                                            </p:attrNameLst>
                                          </p:cBhvr>
                                          <p:tavLst>
                                            <p:tav tm="0">
                                              <p:val>
                                                <p:strVal val="0-#ppt_h/2"/>
                                              </p:val>
                                            </p:tav>
                                            <p:tav tm="100000">
                                              <p:val>
                                                <p:strVal val="#ppt_y"/>
                                              </p:val>
                                            </p:tav>
                                          </p:tavLst>
                                        </p:anim>
                                      </p:childTnLst>
                                    </p:cTn>
                                  </p:par>
                                  <p:par>
                                    <p:cTn id="9" presetID="2" presetClass="entr" presetSubtype="9" fill="hold" grpId="0" nodeType="withEffect" p14:presetBounceEnd="61111">
                                      <p:stCondLst>
                                        <p:cond delay="100"/>
                                      </p:stCondLst>
                                      <p:childTnLst>
                                        <p:set>
                                          <p:cBhvr>
                                            <p:cTn id="10" dur="1" fill="hold">
                                              <p:stCondLst>
                                                <p:cond delay="0"/>
                                              </p:stCondLst>
                                            </p:cTn>
                                            <p:tgtEl>
                                              <p:spTgt spid="41"/>
                                            </p:tgtEl>
                                            <p:attrNameLst>
                                              <p:attrName>style.visibility</p:attrName>
                                            </p:attrNameLst>
                                          </p:cBhvr>
                                          <p:to>
                                            <p:strVal val="visible"/>
                                          </p:to>
                                        </p:set>
                                        <p:anim calcmode="lin" valueType="num" p14:bounceEnd="61111">
                                          <p:cBhvr additive="base">
                                            <p:cTn id="11" dur="1000" fill="hold"/>
                                            <p:tgtEl>
                                              <p:spTgt spid="41"/>
                                            </p:tgtEl>
                                            <p:attrNameLst>
                                              <p:attrName>ppt_x</p:attrName>
                                            </p:attrNameLst>
                                          </p:cBhvr>
                                          <p:tavLst>
                                            <p:tav tm="0">
                                              <p:val>
                                                <p:strVal val="0-#ppt_w/2"/>
                                              </p:val>
                                            </p:tav>
                                            <p:tav tm="100000">
                                              <p:val>
                                                <p:strVal val="#ppt_x"/>
                                              </p:val>
                                            </p:tav>
                                          </p:tavLst>
                                        </p:anim>
                                        <p:anim calcmode="lin" valueType="num" p14:bounceEnd="61111">
                                          <p:cBhvr additive="base">
                                            <p:cTn id="12" dur="1000" fill="hold"/>
                                            <p:tgtEl>
                                              <p:spTgt spid="41"/>
                                            </p:tgtEl>
                                            <p:attrNameLst>
                                              <p:attrName>ppt_y</p:attrName>
                                            </p:attrNameLst>
                                          </p:cBhvr>
                                          <p:tavLst>
                                            <p:tav tm="0">
                                              <p:val>
                                                <p:strVal val="0-#ppt_h/2"/>
                                              </p:val>
                                            </p:tav>
                                            <p:tav tm="100000">
                                              <p:val>
                                                <p:strVal val="#ppt_y"/>
                                              </p:val>
                                            </p:tav>
                                          </p:tavLst>
                                        </p:anim>
                                      </p:childTnLst>
                                    </p:cTn>
                                  </p:par>
                                  <p:par>
                                    <p:cTn id="13" presetID="2" presetClass="entr" presetSubtype="9" fill="hold" grpId="0" nodeType="withEffect" p14:presetBounceEnd="61111">
                                      <p:stCondLst>
                                        <p:cond delay="200"/>
                                      </p:stCondLst>
                                      <p:childTnLst>
                                        <p:set>
                                          <p:cBhvr>
                                            <p:cTn id="14" dur="1" fill="hold">
                                              <p:stCondLst>
                                                <p:cond delay="0"/>
                                              </p:stCondLst>
                                            </p:cTn>
                                            <p:tgtEl>
                                              <p:spTgt spid="39"/>
                                            </p:tgtEl>
                                            <p:attrNameLst>
                                              <p:attrName>style.visibility</p:attrName>
                                            </p:attrNameLst>
                                          </p:cBhvr>
                                          <p:to>
                                            <p:strVal val="visible"/>
                                          </p:to>
                                        </p:set>
                                        <p:anim calcmode="lin" valueType="num" p14:bounceEnd="61111">
                                          <p:cBhvr additive="base">
                                            <p:cTn id="15" dur="1100" fill="hold"/>
                                            <p:tgtEl>
                                              <p:spTgt spid="39"/>
                                            </p:tgtEl>
                                            <p:attrNameLst>
                                              <p:attrName>ppt_x</p:attrName>
                                            </p:attrNameLst>
                                          </p:cBhvr>
                                          <p:tavLst>
                                            <p:tav tm="0">
                                              <p:val>
                                                <p:strVal val="0-#ppt_w/2"/>
                                              </p:val>
                                            </p:tav>
                                            <p:tav tm="100000">
                                              <p:val>
                                                <p:strVal val="#ppt_x"/>
                                              </p:val>
                                            </p:tav>
                                          </p:tavLst>
                                        </p:anim>
                                        <p:anim calcmode="lin" valueType="num" p14:bounceEnd="61111">
                                          <p:cBhvr additive="base">
                                            <p:cTn id="16" dur="1100" fill="hold"/>
                                            <p:tgtEl>
                                              <p:spTgt spid="39"/>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14:presetBounceEnd="61111">
                                      <p:stCondLst>
                                        <p:cond delay="300"/>
                                      </p:stCondLst>
                                      <p:childTnLst>
                                        <p:set>
                                          <p:cBhvr>
                                            <p:cTn id="18" dur="1" fill="hold">
                                              <p:stCondLst>
                                                <p:cond delay="0"/>
                                              </p:stCondLst>
                                            </p:cTn>
                                            <p:tgtEl>
                                              <p:spTgt spid="44"/>
                                            </p:tgtEl>
                                            <p:attrNameLst>
                                              <p:attrName>style.visibility</p:attrName>
                                            </p:attrNameLst>
                                          </p:cBhvr>
                                          <p:to>
                                            <p:strVal val="visible"/>
                                          </p:to>
                                        </p:set>
                                        <p:anim calcmode="lin" valueType="num" p14:bounceEnd="61111">
                                          <p:cBhvr additive="base">
                                            <p:cTn id="19" dur="1200" fill="hold"/>
                                            <p:tgtEl>
                                              <p:spTgt spid="44"/>
                                            </p:tgtEl>
                                            <p:attrNameLst>
                                              <p:attrName>ppt_x</p:attrName>
                                            </p:attrNameLst>
                                          </p:cBhvr>
                                          <p:tavLst>
                                            <p:tav tm="0">
                                              <p:val>
                                                <p:strVal val="#ppt_x"/>
                                              </p:val>
                                            </p:tav>
                                            <p:tav tm="100000">
                                              <p:val>
                                                <p:strVal val="#ppt_x"/>
                                              </p:val>
                                            </p:tav>
                                          </p:tavLst>
                                        </p:anim>
                                        <p:anim calcmode="lin" valueType="num" p14:bounceEnd="61111">
                                          <p:cBhvr additive="base">
                                            <p:cTn id="20" dur="1200" fill="hold"/>
                                            <p:tgtEl>
                                              <p:spTgt spid="44"/>
                                            </p:tgtEl>
                                            <p:attrNameLst>
                                              <p:attrName>ppt_y</p:attrName>
                                            </p:attrNameLst>
                                          </p:cBhvr>
                                          <p:tavLst>
                                            <p:tav tm="0">
                                              <p:val>
                                                <p:strVal val="0-#ppt_h/2"/>
                                              </p:val>
                                            </p:tav>
                                            <p:tav tm="100000">
                                              <p:val>
                                                <p:strVal val="#ppt_y"/>
                                              </p:val>
                                            </p:tav>
                                          </p:tavLst>
                                        </p:anim>
                                      </p:childTnLst>
                                    </p:cTn>
                                  </p:par>
                                  <p:par>
                                    <p:cTn id="21" presetID="2" presetClass="entr" presetSubtype="6" fill="hold" grpId="0" nodeType="withEffect" p14:presetBounceEnd="61111">
                                      <p:stCondLst>
                                        <p:cond delay="400"/>
                                      </p:stCondLst>
                                      <p:childTnLst>
                                        <p:set>
                                          <p:cBhvr>
                                            <p:cTn id="22" dur="1" fill="hold">
                                              <p:stCondLst>
                                                <p:cond delay="0"/>
                                              </p:stCondLst>
                                            </p:cTn>
                                            <p:tgtEl>
                                              <p:spTgt spid="40"/>
                                            </p:tgtEl>
                                            <p:attrNameLst>
                                              <p:attrName>style.visibility</p:attrName>
                                            </p:attrNameLst>
                                          </p:cBhvr>
                                          <p:to>
                                            <p:strVal val="visible"/>
                                          </p:to>
                                        </p:set>
                                        <p:anim calcmode="lin" valueType="num" p14:bounceEnd="61111">
                                          <p:cBhvr additive="base">
                                            <p:cTn id="23" dur="1300" fill="hold"/>
                                            <p:tgtEl>
                                              <p:spTgt spid="40"/>
                                            </p:tgtEl>
                                            <p:attrNameLst>
                                              <p:attrName>ppt_x</p:attrName>
                                            </p:attrNameLst>
                                          </p:cBhvr>
                                          <p:tavLst>
                                            <p:tav tm="0">
                                              <p:val>
                                                <p:strVal val="1+#ppt_w/2"/>
                                              </p:val>
                                            </p:tav>
                                            <p:tav tm="100000">
                                              <p:val>
                                                <p:strVal val="#ppt_x"/>
                                              </p:val>
                                            </p:tav>
                                          </p:tavLst>
                                        </p:anim>
                                        <p:anim calcmode="lin" valueType="num" p14:bounceEnd="61111">
                                          <p:cBhvr additive="base">
                                            <p:cTn id="24" dur="1300" fill="hold"/>
                                            <p:tgtEl>
                                              <p:spTgt spid="40"/>
                                            </p:tgtEl>
                                            <p:attrNameLst>
                                              <p:attrName>ppt_y</p:attrName>
                                            </p:attrNameLst>
                                          </p:cBhvr>
                                          <p:tavLst>
                                            <p:tav tm="0">
                                              <p:val>
                                                <p:strVal val="1+#ppt_h/2"/>
                                              </p:val>
                                            </p:tav>
                                            <p:tav tm="100000">
                                              <p:val>
                                                <p:strVal val="#ppt_y"/>
                                              </p:val>
                                            </p:tav>
                                          </p:tavLst>
                                        </p:anim>
                                      </p:childTnLst>
                                    </p:cTn>
                                  </p:par>
                                  <p:par>
                                    <p:cTn id="25" presetID="2" presetClass="entr" presetSubtype="6" fill="hold" grpId="0" nodeType="withEffect" p14:presetBounceEnd="61111">
                                      <p:stCondLst>
                                        <p:cond delay="500"/>
                                      </p:stCondLst>
                                      <p:childTnLst>
                                        <p:set>
                                          <p:cBhvr>
                                            <p:cTn id="26" dur="1" fill="hold">
                                              <p:stCondLst>
                                                <p:cond delay="0"/>
                                              </p:stCondLst>
                                            </p:cTn>
                                            <p:tgtEl>
                                              <p:spTgt spid="42"/>
                                            </p:tgtEl>
                                            <p:attrNameLst>
                                              <p:attrName>style.visibility</p:attrName>
                                            </p:attrNameLst>
                                          </p:cBhvr>
                                          <p:to>
                                            <p:strVal val="visible"/>
                                          </p:to>
                                        </p:set>
                                        <p:anim calcmode="lin" valueType="num" p14:bounceEnd="61111">
                                          <p:cBhvr additive="base">
                                            <p:cTn id="27" dur="1400" fill="hold"/>
                                            <p:tgtEl>
                                              <p:spTgt spid="42"/>
                                            </p:tgtEl>
                                            <p:attrNameLst>
                                              <p:attrName>ppt_x</p:attrName>
                                            </p:attrNameLst>
                                          </p:cBhvr>
                                          <p:tavLst>
                                            <p:tav tm="0">
                                              <p:val>
                                                <p:strVal val="1+#ppt_w/2"/>
                                              </p:val>
                                            </p:tav>
                                            <p:tav tm="100000">
                                              <p:val>
                                                <p:strVal val="#ppt_x"/>
                                              </p:val>
                                            </p:tav>
                                          </p:tavLst>
                                        </p:anim>
                                        <p:anim calcmode="lin" valueType="num" p14:bounceEnd="61111">
                                          <p:cBhvr additive="base">
                                            <p:cTn id="28" dur="1400" fill="hold"/>
                                            <p:tgtEl>
                                              <p:spTgt spid="42"/>
                                            </p:tgtEl>
                                            <p:attrNameLst>
                                              <p:attrName>ppt_y</p:attrName>
                                            </p:attrNameLst>
                                          </p:cBhvr>
                                          <p:tavLst>
                                            <p:tav tm="0">
                                              <p:val>
                                                <p:strVal val="1+#ppt_h/2"/>
                                              </p:val>
                                            </p:tav>
                                            <p:tav tm="100000">
                                              <p:val>
                                                <p:strVal val="#ppt_y"/>
                                              </p:val>
                                            </p:tav>
                                          </p:tavLst>
                                        </p:anim>
                                      </p:childTnLst>
                                    </p:cTn>
                                  </p:par>
                                  <p:par>
                                    <p:cTn id="29" presetID="2" presetClass="entr" presetSubtype="6" fill="hold" grpId="0" nodeType="withEffect" p14:presetBounceEnd="61111">
                                      <p:stCondLst>
                                        <p:cond delay="600"/>
                                      </p:stCondLst>
                                      <p:childTnLst>
                                        <p:set>
                                          <p:cBhvr>
                                            <p:cTn id="30" dur="1" fill="hold">
                                              <p:stCondLst>
                                                <p:cond delay="0"/>
                                              </p:stCondLst>
                                            </p:cTn>
                                            <p:tgtEl>
                                              <p:spTgt spid="46"/>
                                            </p:tgtEl>
                                            <p:attrNameLst>
                                              <p:attrName>style.visibility</p:attrName>
                                            </p:attrNameLst>
                                          </p:cBhvr>
                                          <p:to>
                                            <p:strVal val="visible"/>
                                          </p:to>
                                        </p:set>
                                        <p:anim calcmode="lin" valueType="num" p14:bounceEnd="61111">
                                          <p:cBhvr additive="base">
                                            <p:cTn id="31" dur="1500" fill="hold"/>
                                            <p:tgtEl>
                                              <p:spTgt spid="46"/>
                                            </p:tgtEl>
                                            <p:attrNameLst>
                                              <p:attrName>ppt_x</p:attrName>
                                            </p:attrNameLst>
                                          </p:cBhvr>
                                          <p:tavLst>
                                            <p:tav tm="0">
                                              <p:val>
                                                <p:strVal val="1+#ppt_w/2"/>
                                              </p:val>
                                            </p:tav>
                                            <p:tav tm="100000">
                                              <p:val>
                                                <p:strVal val="#ppt_x"/>
                                              </p:val>
                                            </p:tav>
                                          </p:tavLst>
                                        </p:anim>
                                        <p:anim calcmode="lin" valueType="num" p14:bounceEnd="61111">
                                          <p:cBhvr additive="base">
                                            <p:cTn id="32" dur="1500" fill="hold"/>
                                            <p:tgtEl>
                                              <p:spTgt spid="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animBg="1"/>
          <p:bldP spid="41" grpId="0" animBg="1"/>
          <p:bldP spid="42" grpId="0" animBg="1"/>
          <p:bldP spid="43" grpId="0" animBg="1"/>
          <p:bldP spid="44" grpId="0" animBg="1"/>
          <p:bldP spid="46"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900" fill="hold"/>
                                            <p:tgtEl>
                                              <p:spTgt spid="43"/>
                                            </p:tgtEl>
                                            <p:attrNameLst>
                                              <p:attrName>ppt_x</p:attrName>
                                            </p:attrNameLst>
                                          </p:cBhvr>
                                          <p:tavLst>
                                            <p:tav tm="0">
                                              <p:val>
                                                <p:strVal val="0-#ppt_w/2"/>
                                              </p:val>
                                            </p:tav>
                                            <p:tav tm="100000">
                                              <p:val>
                                                <p:strVal val="#ppt_x"/>
                                              </p:val>
                                            </p:tav>
                                          </p:tavLst>
                                        </p:anim>
                                        <p:anim calcmode="lin" valueType="num">
                                          <p:cBhvr additive="base">
                                            <p:cTn id="8" dur="900" fill="hold"/>
                                            <p:tgtEl>
                                              <p:spTgt spid="43"/>
                                            </p:tgtEl>
                                            <p:attrNameLst>
                                              <p:attrName>ppt_y</p:attrName>
                                            </p:attrNameLst>
                                          </p:cBhvr>
                                          <p:tavLst>
                                            <p:tav tm="0">
                                              <p:val>
                                                <p:strVal val="0-#ppt_h/2"/>
                                              </p:val>
                                            </p:tav>
                                            <p:tav tm="100000">
                                              <p:val>
                                                <p:strVal val="#ppt_y"/>
                                              </p:val>
                                            </p:tav>
                                          </p:tavLst>
                                        </p:anim>
                                      </p:childTnLst>
                                    </p:cTn>
                                  </p:par>
                                  <p:par>
                                    <p:cTn id="9" presetID="2" presetClass="entr" presetSubtype="9" fill="hold" grpId="0" nodeType="withEffect">
                                      <p:stCondLst>
                                        <p:cond delay="100"/>
                                      </p:stCondLst>
                                      <p:childTnLst>
                                        <p:set>
                                          <p:cBhvr>
                                            <p:cTn id="10" dur="1" fill="hold">
                                              <p:stCondLst>
                                                <p:cond delay="0"/>
                                              </p:stCondLst>
                                            </p:cTn>
                                            <p:tgtEl>
                                              <p:spTgt spid="41"/>
                                            </p:tgtEl>
                                            <p:attrNameLst>
                                              <p:attrName>style.visibility</p:attrName>
                                            </p:attrNameLst>
                                          </p:cBhvr>
                                          <p:to>
                                            <p:strVal val="visible"/>
                                          </p:to>
                                        </p:set>
                                        <p:anim calcmode="lin" valueType="num">
                                          <p:cBhvr additive="base">
                                            <p:cTn id="11" dur="1000" fill="hold"/>
                                            <p:tgtEl>
                                              <p:spTgt spid="41"/>
                                            </p:tgtEl>
                                            <p:attrNameLst>
                                              <p:attrName>ppt_x</p:attrName>
                                            </p:attrNameLst>
                                          </p:cBhvr>
                                          <p:tavLst>
                                            <p:tav tm="0">
                                              <p:val>
                                                <p:strVal val="0-#ppt_w/2"/>
                                              </p:val>
                                            </p:tav>
                                            <p:tav tm="100000">
                                              <p:val>
                                                <p:strVal val="#ppt_x"/>
                                              </p:val>
                                            </p:tav>
                                          </p:tavLst>
                                        </p:anim>
                                        <p:anim calcmode="lin" valueType="num">
                                          <p:cBhvr additive="base">
                                            <p:cTn id="12" dur="1000" fill="hold"/>
                                            <p:tgtEl>
                                              <p:spTgt spid="41"/>
                                            </p:tgtEl>
                                            <p:attrNameLst>
                                              <p:attrName>ppt_y</p:attrName>
                                            </p:attrNameLst>
                                          </p:cBhvr>
                                          <p:tavLst>
                                            <p:tav tm="0">
                                              <p:val>
                                                <p:strVal val="0-#ppt_h/2"/>
                                              </p:val>
                                            </p:tav>
                                            <p:tav tm="100000">
                                              <p:val>
                                                <p:strVal val="#ppt_y"/>
                                              </p:val>
                                            </p:tav>
                                          </p:tavLst>
                                        </p:anim>
                                      </p:childTnLst>
                                    </p:cTn>
                                  </p:par>
                                  <p:par>
                                    <p:cTn id="13" presetID="2" presetClass="entr" presetSubtype="9" fill="hold" grpId="0" nodeType="withEffect">
                                      <p:stCondLst>
                                        <p:cond delay="200"/>
                                      </p:stCondLst>
                                      <p:childTnLst>
                                        <p:set>
                                          <p:cBhvr>
                                            <p:cTn id="14" dur="1" fill="hold">
                                              <p:stCondLst>
                                                <p:cond delay="0"/>
                                              </p:stCondLst>
                                            </p:cTn>
                                            <p:tgtEl>
                                              <p:spTgt spid="39"/>
                                            </p:tgtEl>
                                            <p:attrNameLst>
                                              <p:attrName>style.visibility</p:attrName>
                                            </p:attrNameLst>
                                          </p:cBhvr>
                                          <p:to>
                                            <p:strVal val="visible"/>
                                          </p:to>
                                        </p:set>
                                        <p:anim calcmode="lin" valueType="num">
                                          <p:cBhvr additive="base">
                                            <p:cTn id="15" dur="1100" fill="hold"/>
                                            <p:tgtEl>
                                              <p:spTgt spid="39"/>
                                            </p:tgtEl>
                                            <p:attrNameLst>
                                              <p:attrName>ppt_x</p:attrName>
                                            </p:attrNameLst>
                                          </p:cBhvr>
                                          <p:tavLst>
                                            <p:tav tm="0">
                                              <p:val>
                                                <p:strVal val="0-#ppt_w/2"/>
                                              </p:val>
                                            </p:tav>
                                            <p:tav tm="100000">
                                              <p:val>
                                                <p:strVal val="#ppt_x"/>
                                              </p:val>
                                            </p:tav>
                                          </p:tavLst>
                                        </p:anim>
                                        <p:anim calcmode="lin" valueType="num">
                                          <p:cBhvr additive="base">
                                            <p:cTn id="16" dur="1100" fill="hold"/>
                                            <p:tgtEl>
                                              <p:spTgt spid="39"/>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300"/>
                                      </p:stCondLst>
                                      <p:childTnLst>
                                        <p:set>
                                          <p:cBhvr>
                                            <p:cTn id="18" dur="1" fill="hold">
                                              <p:stCondLst>
                                                <p:cond delay="0"/>
                                              </p:stCondLst>
                                            </p:cTn>
                                            <p:tgtEl>
                                              <p:spTgt spid="44"/>
                                            </p:tgtEl>
                                            <p:attrNameLst>
                                              <p:attrName>style.visibility</p:attrName>
                                            </p:attrNameLst>
                                          </p:cBhvr>
                                          <p:to>
                                            <p:strVal val="visible"/>
                                          </p:to>
                                        </p:set>
                                        <p:anim calcmode="lin" valueType="num">
                                          <p:cBhvr additive="base">
                                            <p:cTn id="19" dur="1200" fill="hold"/>
                                            <p:tgtEl>
                                              <p:spTgt spid="44"/>
                                            </p:tgtEl>
                                            <p:attrNameLst>
                                              <p:attrName>ppt_x</p:attrName>
                                            </p:attrNameLst>
                                          </p:cBhvr>
                                          <p:tavLst>
                                            <p:tav tm="0">
                                              <p:val>
                                                <p:strVal val="#ppt_x"/>
                                              </p:val>
                                            </p:tav>
                                            <p:tav tm="100000">
                                              <p:val>
                                                <p:strVal val="#ppt_x"/>
                                              </p:val>
                                            </p:tav>
                                          </p:tavLst>
                                        </p:anim>
                                        <p:anim calcmode="lin" valueType="num">
                                          <p:cBhvr additive="base">
                                            <p:cTn id="20" dur="1200" fill="hold"/>
                                            <p:tgtEl>
                                              <p:spTgt spid="44"/>
                                            </p:tgtEl>
                                            <p:attrNameLst>
                                              <p:attrName>ppt_y</p:attrName>
                                            </p:attrNameLst>
                                          </p:cBhvr>
                                          <p:tavLst>
                                            <p:tav tm="0">
                                              <p:val>
                                                <p:strVal val="0-#ppt_h/2"/>
                                              </p:val>
                                            </p:tav>
                                            <p:tav tm="100000">
                                              <p:val>
                                                <p:strVal val="#ppt_y"/>
                                              </p:val>
                                            </p:tav>
                                          </p:tavLst>
                                        </p:anim>
                                      </p:childTnLst>
                                    </p:cTn>
                                  </p:par>
                                  <p:par>
                                    <p:cTn id="21" presetID="2" presetClass="entr" presetSubtype="6" fill="hold" grpId="0" nodeType="withEffect">
                                      <p:stCondLst>
                                        <p:cond delay="400"/>
                                      </p:stCondLst>
                                      <p:childTnLst>
                                        <p:set>
                                          <p:cBhvr>
                                            <p:cTn id="22" dur="1" fill="hold">
                                              <p:stCondLst>
                                                <p:cond delay="0"/>
                                              </p:stCondLst>
                                            </p:cTn>
                                            <p:tgtEl>
                                              <p:spTgt spid="40"/>
                                            </p:tgtEl>
                                            <p:attrNameLst>
                                              <p:attrName>style.visibility</p:attrName>
                                            </p:attrNameLst>
                                          </p:cBhvr>
                                          <p:to>
                                            <p:strVal val="visible"/>
                                          </p:to>
                                        </p:set>
                                        <p:anim calcmode="lin" valueType="num">
                                          <p:cBhvr additive="base">
                                            <p:cTn id="23" dur="1300" fill="hold"/>
                                            <p:tgtEl>
                                              <p:spTgt spid="40"/>
                                            </p:tgtEl>
                                            <p:attrNameLst>
                                              <p:attrName>ppt_x</p:attrName>
                                            </p:attrNameLst>
                                          </p:cBhvr>
                                          <p:tavLst>
                                            <p:tav tm="0">
                                              <p:val>
                                                <p:strVal val="1+#ppt_w/2"/>
                                              </p:val>
                                            </p:tav>
                                            <p:tav tm="100000">
                                              <p:val>
                                                <p:strVal val="#ppt_x"/>
                                              </p:val>
                                            </p:tav>
                                          </p:tavLst>
                                        </p:anim>
                                        <p:anim calcmode="lin" valueType="num">
                                          <p:cBhvr additive="base">
                                            <p:cTn id="24" dur="1300" fill="hold"/>
                                            <p:tgtEl>
                                              <p:spTgt spid="40"/>
                                            </p:tgtEl>
                                            <p:attrNameLst>
                                              <p:attrName>ppt_y</p:attrName>
                                            </p:attrNameLst>
                                          </p:cBhvr>
                                          <p:tavLst>
                                            <p:tav tm="0">
                                              <p:val>
                                                <p:strVal val="1+#ppt_h/2"/>
                                              </p:val>
                                            </p:tav>
                                            <p:tav tm="100000">
                                              <p:val>
                                                <p:strVal val="#ppt_y"/>
                                              </p:val>
                                            </p:tav>
                                          </p:tavLst>
                                        </p:anim>
                                      </p:childTnLst>
                                    </p:cTn>
                                  </p:par>
                                  <p:par>
                                    <p:cTn id="25" presetID="2" presetClass="entr" presetSubtype="6" fill="hold" grpId="0" nodeType="withEffect">
                                      <p:stCondLst>
                                        <p:cond delay="500"/>
                                      </p:stCondLst>
                                      <p:childTnLst>
                                        <p:set>
                                          <p:cBhvr>
                                            <p:cTn id="26" dur="1" fill="hold">
                                              <p:stCondLst>
                                                <p:cond delay="0"/>
                                              </p:stCondLst>
                                            </p:cTn>
                                            <p:tgtEl>
                                              <p:spTgt spid="42"/>
                                            </p:tgtEl>
                                            <p:attrNameLst>
                                              <p:attrName>style.visibility</p:attrName>
                                            </p:attrNameLst>
                                          </p:cBhvr>
                                          <p:to>
                                            <p:strVal val="visible"/>
                                          </p:to>
                                        </p:set>
                                        <p:anim calcmode="lin" valueType="num">
                                          <p:cBhvr additive="base">
                                            <p:cTn id="27" dur="1400" fill="hold"/>
                                            <p:tgtEl>
                                              <p:spTgt spid="42"/>
                                            </p:tgtEl>
                                            <p:attrNameLst>
                                              <p:attrName>ppt_x</p:attrName>
                                            </p:attrNameLst>
                                          </p:cBhvr>
                                          <p:tavLst>
                                            <p:tav tm="0">
                                              <p:val>
                                                <p:strVal val="1+#ppt_w/2"/>
                                              </p:val>
                                            </p:tav>
                                            <p:tav tm="100000">
                                              <p:val>
                                                <p:strVal val="#ppt_x"/>
                                              </p:val>
                                            </p:tav>
                                          </p:tavLst>
                                        </p:anim>
                                        <p:anim calcmode="lin" valueType="num">
                                          <p:cBhvr additive="base">
                                            <p:cTn id="28" dur="1400" fill="hold"/>
                                            <p:tgtEl>
                                              <p:spTgt spid="42"/>
                                            </p:tgtEl>
                                            <p:attrNameLst>
                                              <p:attrName>ppt_y</p:attrName>
                                            </p:attrNameLst>
                                          </p:cBhvr>
                                          <p:tavLst>
                                            <p:tav tm="0">
                                              <p:val>
                                                <p:strVal val="1+#ppt_h/2"/>
                                              </p:val>
                                            </p:tav>
                                            <p:tav tm="100000">
                                              <p:val>
                                                <p:strVal val="#ppt_y"/>
                                              </p:val>
                                            </p:tav>
                                          </p:tavLst>
                                        </p:anim>
                                      </p:childTnLst>
                                    </p:cTn>
                                  </p:par>
                                  <p:par>
                                    <p:cTn id="29" presetID="2" presetClass="entr" presetSubtype="6" fill="hold" grpId="0" nodeType="withEffect">
                                      <p:stCondLst>
                                        <p:cond delay="600"/>
                                      </p:stCondLst>
                                      <p:childTnLst>
                                        <p:set>
                                          <p:cBhvr>
                                            <p:cTn id="30" dur="1" fill="hold">
                                              <p:stCondLst>
                                                <p:cond delay="0"/>
                                              </p:stCondLst>
                                            </p:cTn>
                                            <p:tgtEl>
                                              <p:spTgt spid="46"/>
                                            </p:tgtEl>
                                            <p:attrNameLst>
                                              <p:attrName>style.visibility</p:attrName>
                                            </p:attrNameLst>
                                          </p:cBhvr>
                                          <p:to>
                                            <p:strVal val="visible"/>
                                          </p:to>
                                        </p:set>
                                        <p:anim calcmode="lin" valueType="num">
                                          <p:cBhvr additive="base">
                                            <p:cTn id="31" dur="1500" fill="hold"/>
                                            <p:tgtEl>
                                              <p:spTgt spid="46"/>
                                            </p:tgtEl>
                                            <p:attrNameLst>
                                              <p:attrName>ppt_x</p:attrName>
                                            </p:attrNameLst>
                                          </p:cBhvr>
                                          <p:tavLst>
                                            <p:tav tm="0">
                                              <p:val>
                                                <p:strVal val="1+#ppt_w/2"/>
                                              </p:val>
                                            </p:tav>
                                            <p:tav tm="100000">
                                              <p:val>
                                                <p:strVal val="#ppt_x"/>
                                              </p:val>
                                            </p:tav>
                                          </p:tavLst>
                                        </p:anim>
                                        <p:anim calcmode="lin" valueType="num">
                                          <p:cBhvr additive="base">
                                            <p:cTn id="32" dur="1500" fill="hold"/>
                                            <p:tgtEl>
                                              <p:spTgt spid="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animBg="1"/>
          <p:bldP spid="41" grpId="0" animBg="1"/>
          <p:bldP spid="42" grpId="0" animBg="1"/>
          <p:bldP spid="43" grpId="0" animBg="1"/>
          <p:bldP spid="44" grpId="0" animBg="1"/>
          <p:bldP spid="46" grpId="0" animBg="1"/>
        </p:bldLst>
      </p:timing>
    </mc:Fallback>
  </mc:AlternateContent>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Freeform: Shape 26"/>
          <p:cNvSpPr/>
          <p:nvPr/>
        </p:nvSpPr>
        <p:spPr>
          <a:xfrm flipH="1">
            <a:off x="7197381" y="5105402"/>
            <a:ext cx="17186622" cy="8610600"/>
          </a:xfrm>
          <a:custGeom>
            <a:avLst/>
            <a:gdLst>
              <a:gd name="connsiteX0" fmla="*/ 8593310 w 8593310"/>
              <a:gd name="connsiteY0" fmla="*/ 0 h 4305300"/>
              <a:gd name="connsiteX1" fmla="*/ 3510187 w 8593310"/>
              <a:gd name="connsiteY1" fmla="*/ 0 h 4305300"/>
              <a:gd name="connsiteX2" fmla="*/ 0 w 8593310"/>
              <a:gd name="connsiteY2" fmla="*/ 3528004 h 4305300"/>
              <a:gd name="connsiteX3" fmla="*/ 0 w 8593310"/>
              <a:gd name="connsiteY3" fmla="*/ 4305300 h 4305300"/>
              <a:gd name="connsiteX4" fmla="*/ 4309752 w 8593310"/>
              <a:gd name="connsiteY4" fmla="*/ 4305300 h 4305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93310" h="4305300">
                <a:moveTo>
                  <a:pt x="8593310" y="0"/>
                </a:moveTo>
                <a:lnTo>
                  <a:pt x="3510187" y="0"/>
                </a:lnTo>
                <a:lnTo>
                  <a:pt x="0" y="3528004"/>
                </a:lnTo>
                <a:lnTo>
                  <a:pt x="0" y="4305300"/>
                </a:lnTo>
                <a:lnTo>
                  <a:pt x="4309752" y="4305300"/>
                </a:lnTo>
                <a:close/>
              </a:path>
            </a:pathLst>
          </a:custGeom>
          <a:solidFill>
            <a:schemeClr val="tx1">
              <a:lumMod val="85000"/>
              <a:lumOff val="15000"/>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3600" dirty="0">
              <a:solidFill>
                <a:prstClr val="white"/>
              </a:solidFill>
              <a:latin typeface="Calibri" panose="020F0502020204030204"/>
            </a:endParaRPr>
          </a:p>
        </p:txBody>
      </p:sp>
      <p:sp>
        <p:nvSpPr>
          <p:cNvPr id="3" name="Picture Placeholder 2"/>
          <p:cNvSpPr>
            <a:spLocks noGrp="1"/>
          </p:cNvSpPr>
          <p:nvPr>
            <p:ph type="pic" sz="quarter" idx="11"/>
          </p:nvPr>
        </p:nvSpPr>
        <p:spPr>
          <a:solidFill>
            <a:schemeClr val="accent4">
              <a:lumMod val="20000"/>
              <a:lumOff val="80000"/>
              <a:alpha val="41000"/>
            </a:schemeClr>
          </a:solidFill>
        </p:spPr>
      </p:sp>
      <p:sp>
        <p:nvSpPr>
          <p:cNvPr id="11" name="TextBox 10"/>
          <p:cNvSpPr txBox="1"/>
          <p:nvPr/>
        </p:nvSpPr>
        <p:spPr>
          <a:xfrm>
            <a:off x="7197385" y="1689234"/>
            <a:ext cx="17186616" cy="2123658"/>
          </a:xfrm>
          <a:prstGeom prst="rect">
            <a:avLst/>
          </a:prstGeom>
          <a:noFill/>
        </p:spPr>
        <p:txBody>
          <a:bodyPr wrap="square" rtlCol="0">
            <a:spAutoFit/>
          </a:bodyPr>
          <a:lstStyle/>
          <a:p>
            <a:pPr defTabSz="1828800"/>
            <a:r>
              <a:rPr lang="id-ID" sz="13200" spc="-302" dirty="0">
                <a:solidFill>
                  <a:prstClr val="black">
                    <a:lumMod val="75000"/>
                    <a:lumOff val="25000"/>
                  </a:prstClr>
                </a:solidFill>
                <a:latin typeface="+mj-lt"/>
              </a:rPr>
              <a:t>Lorem Ipsum</a:t>
            </a:r>
          </a:p>
        </p:txBody>
      </p:sp>
      <p:sp>
        <p:nvSpPr>
          <p:cNvPr id="19" name="Rectangle 18"/>
          <p:cNvSpPr/>
          <p:nvPr/>
        </p:nvSpPr>
        <p:spPr>
          <a:xfrm>
            <a:off x="10530651" y="6545807"/>
            <a:ext cx="7391590" cy="505972"/>
          </a:xfrm>
          <a:prstGeom prst="rect">
            <a:avLst/>
          </a:prstGeom>
        </p:spPr>
        <p:txBody>
          <a:bodyPr wrap="square">
            <a:spAutoFit/>
          </a:bodyPr>
          <a:lstStyle/>
          <a:p>
            <a:pPr defTabSz="1828800">
              <a:lnSpc>
                <a:spcPct val="120000"/>
              </a:lnSpc>
            </a:pPr>
            <a:r>
              <a:rPr lang="id-ID" sz="2400" dirty="0">
                <a:solidFill>
                  <a:prstClr val="white"/>
                </a:solidFill>
                <a:latin typeface="Calibri"/>
                <a:cs typeface="Calibri"/>
              </a:rPr>
              <a:t>Lorem ipsum dolor sit amet, consectetur adipiscing elit. </a:t>
            </a:r>
          </a:p>
        </p:txBody>
      </p:sp>
      <p:sp>
        <p:nvSpPr>
          <p:cNvPr id="6" name="Picture Placeholder 5"/>
          <p:cNvSpPr>
            <a:spLocks noGrp="1"/>
          </p:cNvSpPr>
          <p:nvPr>
            <p:ph type="pic" sz="quarter" idx="10"/>
          </p:nvPr>
        </p:nvSpPr>
        <p:spPr/>
      </p:sp>
    </p:spTree>
    <p:custDataLst>
      <p:tags r:id="rId1"/>
    </p:custDataLst>
    <p:extLst>
      <p:ext uri="{BB962C8B-B14F-4D97-AF65-F5344CB8AC3E}">
        <p14:creationId xmlns:p14="http://schemas.microsoft.com/office/powerpoint/2010/main" val="3231656445"/>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1+#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500"/>
                                        <p:tgtEl>
                                          <p:spTgt spid="27"/>
                                        </p:tgtEl>
                                      </p:cBhvr>
                                    </p:animEffect>
                                  </p:childTnLst>
                                </p:cTn>
                              </p:par>
                              <p:par>
                                <p:cTn id="13" presetID="2" presetClass="entr" presetSubtype="2" decel="100000" fill="hold" grpId="0" nodeType="withEffect">
                                  <p:stCondLst>
                                    <p:cond delay="75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500" fill="hold"/>
                                        <p:tgtEl>
                                          <p:spTgt spid="19"/>
                                        </p:tgtEl>
                                        <p:attrNameLst>
                                          <p:attrName>ppt_x</p:attrName>
                                        </p:attrNameLst>
                                      </p:cBhvr>
                                      <p:tavLst>
                                        <p:tav tm="0">
                                          <p:val>
                                            <p:strVal val="1+#ppt_w/2"/>
                                          </p:val>
                                        </p:tav>
                                        <p:tav tm="100000">
                                          <p:val>
                                            <p:strVal val="#ppt_x"/>
                                          </p:val>
                                        </p:tav>
                                      </p:tavLst>
                                    </p:anim>
                                    <p:anim calcmode="lin" valueType="num">
                                      <p:cBhvr additive="base">
                                        <p:cTn id="16"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11" grpId="0"/>
      <p:bldP spid="19" grpId="0"/>
    </p:bld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10463963" y="4340642"/>
            <a:ext cx="11742580" cy="1446550"/>
          </a:xfrm>
          <a:prstGeom prst="rect">
            <a:avLst/>
          </a:prstGeom>
          <a:noFill/>
        </p:spPr>
        <p:txBody>
          <a:bodyPr wrap="square" rtlCol="0">
            <a:spAutoFit/>
          </a:bodyPr>
          <a:lstStyle/>
          <a:p>
            <a:pPr defTabSz="1828800"/>
            <a:r>
              <a:rPr lang="id-ID" sz="8800" spc="-302" dirty="0">
                <a:latin typeface="+mj-lt"/>
              </a:rPr>
              <a:t>Lorem Ipsum</a:t>
            </a:r>
          </a:p>
        </p:txBody>
      </p:sp>
      <p:sp>
        <p:nvSpPr>
          <p:cNvPr id="17" name="Rectangle 16"/>
          <p:cNvSpPr/>
          <p:nvPr/>
        </p:nvSpPr>
        <p:spPr>
          <a:xfrm>
            <a:off x="10463963" y="6003736"/>
            <a:ext cx="12518870" cy="1598643"/>
          </a:xfrm>
          <a:prstGeom prst="rect">
            <a:avLst/>
          </a:prstGeom>
        </p:spPr>
        <p:txBody>
          <a:bodyPr wrap="square">
            <a:spAutoFit/>
          </a:bodyPr>
          <a:lstStyle/>
          <a:p>
            <a:pPr defTabSz="1828800">
              <a:lnSpc>
                <a:spcPct val="120000"/>
              </a:lnSpc>
            </a:pPr>
            <a:r>
              <a:rPr lang="en-US" sz="2800" b="1" dirty="0">
                <a:cs typeface="Calibri"/>
              </a:rPr>
              <a:t>Lorem Ipsum is simply dummy text of the printing and typesetting industry. Lorem Ipsum has been the industry's standard dummy</a:t>
            </a:r>
            <a:endParaRPr lang="en-US" sz="2400" dirty="0">
              <a:cs typeface="Calibri"/>
            </a:endParaRPr>
          </a:p>
        </p:txBody>
      </p:sp>
      <p:sp>
        <p:nvSpPr>
          <p:cNvPr id="26" name="Rectangle 25"/>
          <p:cNvSpPr/>
          <p:nvPr/>
        </p:nvSpPr>
        <p:spPr>
          <a:xfrm>
            <a:off x="10489363" y="9834801"/>
            <a:ext cx="3455238" cy="1835567"/>
          </a:xfrm>
          <a:prstGeom prst="rect">
            <a:avLst/>
          </a:prstGeom>
        </p:spPr>
        <p:txBody>
          <a:bodyPr wrap="square">
            <a:spAutoFit/>
          </a:bodyPr>
          <a:lstStyle/>
          <a:p>
            <a:pPr defTabSz="1828800">
              <a:lnSpc>
                <a:spcPct val="120000"/>
              </a:lnSpc>
            </a:pPr>
            <a:r>
              <a:rPr lang="id-ID" sz="2400" dirty="0">
                <a:cs typeface="Calibri"/>
              </a:rPr>
              <a:t>quis nostrud exerci tation ullamcorper suscipit lobortis nisl ut aliquip ex ea</a:t>
            </a:r>
            <a:endParaRPr lang="en-US" sz="2400" dirty="0">
              <a:cs typeface="Calibri"/>
            </a:endParaRPr>
          </a:p>
        </p:txBody>
      </p:sp>
      <p:sp>
        <p:nvSpPr>
          <p:cNvPr id="28" name="Rectangle 27"/>
          <p:cNvSpPr/>
          <p:nvPr/>
        </p:nvSpPr>
        <p:spPr>
          <a:xfrm>
            <a:off x="14579219" y="9834801"/>
            <a:ext cx="3455238" cy="1835567"/>
          </a:xfrm>
          <a:prstGeom prst="rect">
            <a:avLst/>
          </a:prstGeom>
        </p:spPr>
        <p:txBody>
          <a:bodyPr wrap="square">
            <a:spAutoFit/>
          </a:bodyPr>
          <a:lstStyle/>
          <a:p>
            <a:pPr defTabSz="1828800">
              <a:lnSpc>
                <a:spcPct val="120000"/>
              </a:lnSpc>
            </a:pPr>
            <a:r>
              <a:rPr lang="id-ID" sz="2400" dirty="0">
                <a:cs typeface="Calibri"/>
              </a:rPr>
              <a:t>quis nostrud exerci tation ullamcorper suscipit lobortis nisl ut aliquip ex ea</a:t>
            </a:r>
            <a:endParaRPr lang="en-US" sz="2400" dirty="0">
              <a:cs typeface="Calibri"/>
            </a:endParaRPr>
          </a:p>
        </p:txBody>
      </p:sp>
      <p:sp>
        <p:nvSpPr>
          <p:cNvPr id="30" name="Rectangle 29"/>
          <p:cNvSpPr/>
          <p:nvPr/>
        </p:nvSpPr>
        <p:spPr>
          <a:xfrm>
            <a:off x="18751305" y="9834801"/>
            <a:ext cx="3455238" cy="1835567"/>
          </a:xfrm>
          <a:prstGeom prst="rect">
            <a:avLst/>
          </a:prstGeom>
        </p:spPr>
        <p:txBody>
          <a:bodyPr wrap="square">
            <a:spAutoFit/>
          </a:bodyPr>
          <a:lstStyle/>
          <a:p>
            <a:pPr defTabSz="1828800">
              <a:lnSpc>
                <a:spcPct val="120000"/>
              </a:lnSpc>
            </a:pPr>
            <a:r>
              <a:rPr lang="id-ID" sz="2400" dirty="0">
                <a:cs typeface="Calibri"/>
              </a:rPr>
              <a:t>quis nostrud exerci tation ullamcorper suscipit lobortis nisl ut aliquip ex ea</a:t>
            </a:r>
            <a:endParaRPr lang="en-US" sz="2400" dirty="0">
              <a:cs typeface="Calibri"/>
            </a:endParaRPr>
          </a:p>
        </p:txBody>
      </p:sp>
      <p:sp>
        <p:nvSpPr>
          <p:cNvPr id="3" name="Picture Placeholder 2"/>
          <p:cNvSpPr>
            <a:spLocks noGrp="1"/>
          </p:cNvSpPr>
          <p:nvPr>
            <p:ph type="pic" sz="quarter" idx="10"/>
          </p:nvPr>
        </p:nvSpPr>
        <p:spPr/>
      </p:sp>
      <p:sp>
        <p:nvSpPr>
          <p:cNvPr id="5" name="Picture Placeholder 4"/>
          <p:cNvSpPr>
            <a:spLocks noGrp="1"/>
          </p:cNvSpPr>
          <p:nvPr>
            <p:ph type="pic" sz="quarter" idx="11"/>
          </p:nvPr>
        </p:nvSpPr>
        <p:spPr/>
      </p:sp>
      <p:sp>
        <p:nvSpPr>
          <p:cNvPr id="7" name="Picture Placeholder 6"/>
          <p:cNvSpPr>
            <a:spLocks noGrp="1"/>
          </p:cNvSpPr>
          <p:nvPr>
            <p:ph type="pic" sz="quarter" idx="13"/>
          </p:nvPr>
        </p:nvSpPr>
        <p:spPr/>
      </p:sp>
      <p:sp>
        <p:nvSpPr>
          <p:cNvPr id="14" name="Picture Placeholder 13"/>
          <p:cNvSpPr>
            <a:spLocks noGrp="1"/>
          </p:cNvSpPr>
          <p:nvPr>
            <p:ph type="pic" sz="quarter" idx="12"/>
          </p:nvPr>
        </p:nvSpPr>
        <p:spPr/>
      </p:sp>
      <p:sp>
        <p:nvSpPr>
          <p:cNvPr id="33" name="Picture Placeholder 32"/>
          <p:cNvSpPr>
            <a:spLocks noGrp="1"/>
          </p:cNvSpPr>
          <p:nvPr>
            <p:ph type="pic" sz="quarter" idx="14"/>
          </p:nvPr>
        </p:nvSpPr>
        <p:spPr/>
      </p:sp>
      <p:grpSp>
        <p:nvGrpSpPr>
          <p:cNvPr id="32" name="Group 31">
            <a:extLst>
              <a:ext uri="{FF2B5EF4-FFF2-40B4-BE49-F238E27FC236}">
                <a16:creationId xmlns:a16="http://schemas.microsoft.com/office/drawing/2014/main" id="{50630E43-D039-4DBD-8E68-FD8ED2DD0C30}"/>
              </a:ext>
            </a:extLst>
          </p:cNvPr>
          <p:cNvGrpSpPr/>
          <p:nvPr/>
        </p:nvGrpSpPr>
        <p:grpSpPr>
          <a:xfrm>
            <a:off x="19633378" y="8097544"/>
            <a:ext cx="947012" cy="1365318"/>
            <a:chOff x="8070381" y="750589"/>
            <a:chExt cx="1775895" cy="2560328"/>
          </a:xfrm>
          <a:solidFill>
            <a:schemeClr val="accent6">
              <a:lumMod val="50000"/>
            </a:schemeClr>
          </a:solidFill>
        </p:grpSpPr>
        <p:sp>
          <p:nvSpPr>
            <p:cNvPr id="34" name="Freeform 5">
              <a:extLst>
                <a:ext uri="{FF2B5EF4-FFF2-40B4-BE49-F238E27FC236}">
                  <a16:creationId xmlns:a16="http://schemas.microsoft.com/office/drawing/2014/main" id="{49B968DB-7051-40C3-83E1-682209A25145}"/>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sp>
          <p:nvSpPr>
            <p:cNvPr id="35" name="Freeform 9">
              <a:extLst>
                <a:ext uri="{FF2B5EF4-FFF2-40B4-BE49-F238E27FC236}">
                  <a16:creationId xmlns:a16="http://schemas.microsoft.com/office/drawing/2014/main" id="{12F33036-E65B-4EDB-8524-23761B962EDE}"/>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grpSp>
      <p:sp>
        <p:nvSpPr>
          <p:cNvPr id="36" name="Freeform 20">
            <a:extLst>
              <a:ext uri="{FF2B5EF4-FFF2-40B4-BE49-F238E27FC236}">
                <a16:creationId xmlns:a16="http://schemas.microsoft.com/office/drawing/2014/main" id="{EB808245-7244-427A-A3B1-A2261ED043E6}"/>
              </a:ext>
            </a:extLst>
          </p:cNvPr>
          <p:cNvSpPr>
            <a:spLocks noEditPoints="1"/>
          </p:cNvSpPr>
          <p:nvPr/>
        </p:nvSpPr>
        <p:spPr bwMode="auto">
          <a:xfrm>
            <a:off x="15666036" y="8070017"/>
            <a:ext cx="1057362" cy="1190870"/>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pPr marL="0" marR="0" lvl="0" indent="0" defTabSz="713232" eaLnBrk="1" fontAlgn="auto" latinLnBrk="0" hangingPunct="1">
              <a:lnSpc>
                <a:spcPct val="100000"/>
              </a:lnSpc>
              <a:spcBef>
                <a:spcPts val="0"/>
              </a:spcBef>
              <a:spcAft>
                <a:spcPts val="0"/>
              </a:spcAft>
              <a:buClrTx/>
              <a:buSzTx/>
              <a:buFontTx/>
              <a:buNone/>
              <a:tabLst/>
              <a:defRPr/>
            </a:pPr>
            <a:endParaRPr kumimoji="0" lang="en-US" sz="1404" b="0" i="0" u="none" strike="noStrike" kern="0" cap="none" spc="0" normalizeH="0" baseline="0" noProof="0">
              <a:ln>
                <a:noFill/>
              </a:ln>
              <a:solidFill>
                <a:srgbClr val="FAFAFA"/>
              </a:solidFill>
              <a:effectLst/>
              <a:uLnTx/>
              <a:uFillTx/>
              <a:latin typeface="Calibri" panose="020F0502020204030204"/>
            </a:endParaRPr>
          </a:p>
        </p:txBody>
      </p:sp>
      <p:grpSp>
        <p:nvGrpSpPr>
          <p:cNvPr id="37" name="Group 36">
            <a:extLst>
              <a:ext uri="{FF2B5EF4-FFF2-40B4-BE49-F238E27FC236}">
                <a16:creationId xmlns:a16="http://schemas.microsoft.com/office/drawing/2014/main" id="{C67182D9-C0E6-40F7-9F37-3235AE2CD3D1}"/>
              </a:ext>
            </a:extLst>
          </p:cNvPr>
          <p:cNvGrpSpPr/>
          <p:nvPr/>
        </p:nvGrpSpPr>
        <p:grpSpPr>
          <a:xfrm>
            <a:off x="11369697" y="8250870"/>
            <a:ext cx="1057362" cy="939882"/>
            <a:chOff x="2706845" y="4671624"/>
            <a:chExt cx="603818" cy="536730"/>
          </a:xfrm>
          <a:solidFill>
            <a:schemeClr val="accent6">
              <a:lumMod val="50000"/>
            </a:schemeClr>
          </a:solidFill>
        </p:grpSpPr>
        <p:sp>
          <p:nvSpPr>
            <p:cNvPr id="38" name="Freeform 142">
              <a:extLst>
                <a:ext uri="{FF2B5EF4-FFF2-40B4-BE49-F238E27FC236}">
                  <a16:creationId xmlns:a16="http://schemas.microsoft.com/office/drawing/2014/main" id="{04B13319-0E88-49A9-AB78-A38DA74202F6}"/>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9" name="Freeform 143">
              <a:extLst>
                <a:ext uri="{FF2B5EF4-FFF2-40B4-BE49-F238E27FC236}">
                  <a16:creationId xmlns:a16="http://schemas.microsoft.com/office/drawing/2014/main" id="{B6920D7C-A6D5-48A9-9A85-BC9C5B5061A8}"/>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40" name="Freeform 144">
              <a:extLst>
                <a:ext uri="{FF2B5EF4-FFF2-40B4-BE49-F238E27FC236}">
                  <a16:creationId xmlns:a16="http://schemas.microsoft.com/office/drawing/2014/main" id="{FA58C47B-6001-4277-B3D8-D4E9DE23989B}"/>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41" name="Freeform 145">
              <a:extLst>
                <a:ext uri="{FF2B5EF4-FFF2-40B4-BE49-F238E27FC236}">
                  <a16:creationId xmlns:a16="http://schemas.microsoft.com/office/drawing/2014/main" id="{638F5553-4B99-4BD7-B363-4BDD801796F7}"/>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42" name="Freeform 146">
              <a:extLst>
                <a:ext uri="{FF2B5EF4-FFF2-40B4-BE49-F238E27FC236}">
                  <a16:creationId xmlns:a16="http://schemas.microsoft.com/office/drawing/2014/main" id="{33546400-5DF9-4B8F-A733-DCD3B0244DDE}"/>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spTree>
    <p:custDataLst>
      <p:tags r:id="rId1"/>
    </p:custDataLst>
    <p:extLst>
      <p:ext uri="{BB962C8B-B14F-4D97-AF65-F5344CB8AC3E}">
        <p14:creationId xmlns:p14="http://schemas.microsoft.com/office/powerpoint/2010/main" val="3795236292"/>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1+#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1+#ppt_w/2"/>
                                          </p:val>
                                        </p:tav>
                                        <p:tav tm="100000">
                                          <p:val>
                                            <p:strVal val="#ppt_x"/>
                                          </p:val>
                                        </p:tav>
                                      </p:tavLst>
                                    </p:anim>
                                    <p:anim calcmode="lin" valueType="num">
                                      <p:cBhvr additive="base">
                                        <p:cTn id="12" dur="500" fill="hold"/>
                                        <p:tgtEl>
                                          <p:spTgt spid="17"/>
                                        </p:tgtEl>
                                        <p:attrNameLst>
                                          <p:attrName>ppt_y</p:attrName>
                                        </p:attrNameLst>
                                      </p:cBhvr>
                                      <p:tavLst>
                                        <p:tav tm="0">
                                          <p:val>
                                            <p:strVal val="#ppt_y"/>
                                          </p:val>
                                        </p:tav>
                                        <p:tav tm="100000">
                                          <p:val>
                                            <p:strVal val="#ppt_y"/>
                                          </p:val>
                                        </p:tav>
                                      </p:tavLst>
                                    </p:anim>
                                  </p:childTnLst>
                                </p:cTn>
                              </p:par>
                              <p:par>
                                <p:cTn id="13" presetID="2" presetClass="entr" presetSubtype="4" decel="100000" fill="hold" grpId="0" nodeType="withEffect">
                                  <p:stCondLst>
                                    <p:cond delay="75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ppt_x"/>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fill="hold"/>
                                        <p:tgtEl>
                                          <p:spTgt spid="28"/>
                                        </p:tgtEl>
                                        <p:attrNameLst>
                                          <p:attrName>ppt_x</p:attrName>
                                        </p:attrNameLst>
                                      </p:cBhvr>
                                      <p:tavLst>
                                        <p:tav tm="0">
                                          <p:val>
                                            <p:strVal val="#ppt_x"/>
                                          </p:val>
                                        </p:tav>
                                        <p:tav tm="100000">
                                          <p:val>
                                            <p:strVal val="#ppt_x"/>
                                          </p:val>
                                        </p:tav>
                                      </p:tavLst>
                                    </p:anim>
                                    <p:anim calcmode="lin" valueType="num">
                                      <p:cBhvr additive="base">
                                        <p:cTn id="20" dur="500" fill="hold"/>
                                        <p:tgtEl>
                                          <p:spTgt spid="2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30"/>
                                        </p:tgtEl>
                                        <p:attrNameLst>
                                          <p:attrName>style.visibility</p:attrName>
                                        </p:attrNameLst>
                                      </p:cBhvr>
                                      <p:to>
                                        <p:strVal val="visible"/>
                                      </p:to>
                                    </p:set>
                                    <p:anim calcmode="lin" valueType="num">
                                      <p:cBhvr additive="base">
                                        <p:cTn id="23" dur="500" fill="hold"/>
                                        <p:tgtEl>
                                          <p:spTgt spid="30"/>
                                        </p:tgtEl>
                                        <p:attrNameLst>
                                          <p:attrName>ppt_x</p:attrName>
                                        </p:attrNameLst>
                                      </p:cBhvr>
                                      <p:tavLst>
                                        <p:tav tm="0">
                                          <p:val>
                                            <p:strVal val="#ppt_x"/>
                                          </p:val>
                                        </p:tav>
                                        <p:tav tm="100000">
                                          <p:val>
                                            <p:strVal val="#ppt_x"/>
                                          </p:val>
                                        </p:tav>
                                      </p:tavLst>
                                    </p:anim>
                                    <p:anim calcmode="lin" valueType="num">
                                      <p:cBhvr additive="base">
                                        <p:cTn id="24" dur="500" fill="hold"/>
                                        <p:tgtEl>
                                          <p:spTgt spid="30"/>
                                        </p:tgtEl>
                                        <p:attrNameLst>
                                          <p:attrName>ppt_y</p:attrName>
                                        </p:attrNameLst>
                                      </p:cBhvr>
                                      <p:tavLst>
                                        <p:tav tm="0">
                                          <p:val>
                                            <p:strVal val="1+#ppt_h/2"/>
                                          </p:val>
                                        </p:tav>
                                        <p:tav tm="100000">
                                          <p:val>
                                            <p:strVal val="#ppt_y"/>
                                          </p:val>
                                        </p:tav>
                                      </p:tavLst>
                                    </p:anim>
                                  </p:childTnLst>
                                </p:cTn>
                              </p:par>
                              <p:par>
                                <p:cTn id="25" presetID="23" presetClass="entr" presetSubtype="272" fill="hold" nodeType="withEffect">
                                  <p:stCondLst>
                                    <p:cond delay="1700"/>
                                  </p:stCondLst>
                                  <p:childTnLst>
                                    <p:set>
                                      <p:cBhvr>
                                        <p:cTn id="26" dur="1" fill="hold">
                                          <p:stCondLst>
                                            <p:cond delay="0"/>
                                          </p:stCondLst>
                                        </p:cTn>
                                        <p:tgtEl>
                                          <p:spTgt spid="32"/>
                                        </p:tgtEl>
                                        <p:attrNameLst>
                                          <p:attrName>style.visibility</p:attrName>
                                        </p:attrNameLst>
                                      </p:cBhvr>
                                      <p:to>
                                        <p:strVal val="visible"/>
                                      </p:to>
                                    </p:set>
                                    <p:anim calcmode="lin" valueType="num">
                                      <p:cBhvr>
                                        <p:cTn id="27" dur="750" fill="hold"/>
                                        <p:tgtEl>
                                          <p:spTgt spid="32"/>
                                        </p:tgtEl>
                                        <p:attrNameLst>
                                          <p:attrName>ppt_w</p:attrName>
                                        </p:attrNameLst>
                                      </p:cBhvr>
                                      <p:tavLst>
                                        <p:tav tm="0">
                                          <p:val>
                                            <p:strVal val="2/3*#ppt_w"/>
                                          </p:val>
                                        </p:tav>
                                        <p:tav tm="100000">
                                          <p:val>
                                            <p:strVal val="#ppt_w"/>
                                          </p:val>
                                        </p:tav>
                                      </p:tavLst>
                                    </p:anim>
                                    <p:anim calcmode="lin" valueType="num">
                                      <p:cBhvr>
                                        <p:cTn id="28" dur="750" fill="hold"/>
                                        <p:tgtEl>
                                          <p:spTgt spid="32"/>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26" grpId="0"/>
      <p:bldP spid="28" grpId="0"/>
      <p:bldP spid="30" grpId="0"/>
    </p:bld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94B2FDAD-F82D-4C8C-B730-9F4CFEC190F0}"/>
              </a:ext>
            </a:extLst>
          </p:cNvPr>
          <p:cNvSpPr>
            <a:spLocks noGrp="1"/>
          </p:cNvSpPr>
          <p:nvPr>
            <p:ph type="pic" sz="quarter" idx="14"/>
          </p:nvPr>
        </p:nvSpPr>
        <p:spPr/>
      </p:sp>
      <p:sp>
        <p:nvSpPr>
          <p:cNvPr id="6" name="Rectangle 5"/>
          <p:cNvSpPr/>
          <p:nvPr/>
        </p:nvSpPr>
        <p:spPr>
          <a:xfrm>
            <a:off x="3" y="0"/>
            <a:ext cx="15036802" cy="13716000"/>
          </a:xfrm>
          <a:prstGeom prst="rect">
            <a:avLst/>
          </a:prstGeom>
          <a:solidFill>
            <a:schemeClr val="tx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3600">
              <a:solidFill>
                <a:prstClr val="white"/>
              </a:solidFill>
              <a:latin typeface="Calibri" panose="020F0502020204030204"/>
            </a:endParaRPr>
          </a:p>
        </p:txBody>
      </p:sp>
      <p:sp>
        <p:nvSpPr>
          <p:cNvPr id="9" name="TextBox 8"/>
          <p:cNvSpPr txBox="1"/>
          <p:nvPr/>
        </p:nvSpPr>
        <p:spPr>
          <a:xfrm>
            <a:off x="1346973" y="5829147"/>
            <a:ext cx="5330274" cy="4543039"/>
          </a:xfrm>
          <a:prstGeom prst="rect">
            <a:avLst/>
          </a:prstGeom>
          <a:noFill/>
        </p:spPr>
        <p:txBody>
          <a:bodyPr wrap="square" rtlCol="0">
            <a:spAutoFit/>
          </a:bodyPr>
          <a:lstStyle/>
          <a:p>
            <a:pPr defTabSz="1828800">
              <a:lnSpc>
                <a:spcPct val="80000"/>
              </a:lnSpc>
            </a:pPr>
            <a:r>
              <a:rPr lang="id-ID" sz="12000" b="1" dirty="0">
                <a:solidFill>
                  <a:prstClr val="white"/>
                </a:solidFill>
                <a:latin typeface="Aller Bold" panose="02000803040000020004" pitchFamily="2" charset="0"/>
              </a:rPr>
              <a:t>What is Lorem Ipsum?</a:t>
            </a:r>
          </a:p>
        </p:txBody>
      </p:sp>
      <p:sp>
        <p:nvSpPr>
          <p:cNvPr id="10" name="TextBox 9"/>
          <p:cNvSpPr txBox="1"/>
          <p:nvPr/>
        </p:nvSpPr>
        <p:spPr>
          <a:xfrm>
            <a:off x="1346973" y="5101241"/>
            <a:ext cx="7686554" cy="584775"/>
          </a:xfrm>
          <a:prstGeom prst="rect">
            <a:avLst/>
          </a:prstGeom>
          <a:noFill/>
        </p:spPr>
        <p:txBody>
          <a:bodyPr wrap="square" rtlCol="0">
            <a:spAutoFit/>
          </a:bodyPr>
          <a:lstStyle/>
          <a:p>
            <a:pPr defTabSz="1828800"/>
            <a:r>
              <a:rPr lang="id-ID" sz="3200" dirty="0">
                <a:solidFill>
                  <a:prstClr val="white">
                    <a:lumMod val="65000"/>
                  </a:prstClr>
                </a:solidFill>
                <a:latin typeface="Aller Light" panose="02000503000000020004" pitchFamily="2" charset="0"/>
              </a:rPr>
              <a:t>Insert Text In Here</a:t>
            </a:r>
          </a:p>
        </p:txBody>
      </p:sp>
      <p:sp>
        <p:nvSpPr>
          <p:cNvPr id="11" name="TextBox 10"/>
          <p:cNvSpPr txBox="1"/>
          <p:nvPr/>
        </p:nvSpPr>
        <p:spPr>
          <a:xfrm>
            <a:off x="1346972" y="10424458"/>
            <a:ext cx="12006552" cy="1990801"/>
          </a:xfrm>
          <a:prstGeom prst="rect">
            <a:avLst/>
          </a:prstGeom>
          <a:noFill/>
        </p:spPr>
        <p:txBody>
          <a:bodyPr wrap="square" lIns="182880" tIns="91440" rIns="182880" bIns="91440" rtlCol="0">
            <a:spAutoFit/>
          </a:bodyPr>
          <a:lstStyle/>
          <a:p>
            <a:pPr defTabSz="1828800"/>
            <a:r>
              <a:rPr lang="en-US" sz="2934" b="1" dirty="0">
                <a:solidFill>
                  <a:prstClr val="white"/>
                </a:solidFill>
                <a:latin typeface="Calibri" panose="020F0502020204030204"/>
                <a:cs typeface="Calibri"/>
              </a:rPr>
              <a:t>Lorem Ipsum is simply dummy text of the printing and typesetting industry. Lorem Ipsum has been the industry's standard dummy text ever since the 1500s, when an unknown printer took a galley of type and scrambled it to make a type specimen book.</a:t>
            </a:r>
            <a:endParaRPr lang="en-US" sz="2400" dirty="0">
              <a:solidFill>
                <a:prstClr val="white">
                  <a:lumMod val="75000"/>
                </a:prstClr>
              </a:solidFill>
              <a:latin typeface="Roboto Thin" charset="0"/>
              <a:ea typeface="Roboto Thin" charset="0"/>
              <a:cs typeface="Roboto Thin" charset="0"/>
            </a:endParaRPr>
          </a:p>
        </p:txBody>
      </p:sp>
      <p:sp>
        <p:nvSpPr>
          <p:cNvPr id="33" name="Rectangle 32">
            <a:extLst>
              <a:ext uri="{FF2B5EF4-FFF2-40B4-BE49-F238E27FC236}">
                <a16:creationId xmlns:a16="http://schemas.microsoft.com/office/drawing/2014/main" id="{7318BA1B-36CE-498D-AF32-EA7C17969468}"/>
              </a:ext>
            </a:extLst>
          </p:cNvPr>
          <p:cNvSpPr/>
          <p:nvPr/>
        </p:nvSpPr>
        <p:spPr>
          <a:xfrm>
            <a:off x="16383770" y="4160984"/>
            <a:ext cx="6515115" cy="940257"/>
          </a:xfrm>
          <a:prstGeom prst="rect">
            <a:avLst/>
          </a:prstGeom>
        </p:spPr>
        <p:txBody>
          <a:bodyPr wrap="square">
            <a:spAutoFit/>
          </a:bodyPr>
          <a:lstStyle/>
          <a:p>
            <a:pPr defTabSz="1828800">
              <a:lnSpc>
                <a:spcPct val="120000"/>
              </a:lnSpc>
            </a:pPr>
            <a:r>
              <a:rPr lang="id-ID" sz="2400" dirty="0">
                <a:cs typeface="Calibri"/>
              </a:rPr>
              <a:t>quis nostrud exerci tation ullamcorper suscipit lobortis nisl ut aliquip ex ea</a:t>
            </a:r>
            <a:endParaRPr lang="en-US" sz="2400" dirty="0">
              <a:cs typeface="Calibri"/>
            </a:endParaRPr>
          </a:p>
        </p:txBody>
      </p:sp>
      <p:grpSp>
        <p:nvGrpSpPr>
          <p:cNvPr id="34" name="Group 33">
            <a:extLst>
              <a:ext uri="{FF2B5EF4-FFF2-40B4-BE49-F238E27FC236}">
                <a16:creationId xmlns:a16="http://schemas.microsoft.com/office/drawing/2014/main" id="{B3A39F7B-AF91-4E00-85E5-8EEAB468ABB9}"/>
              </a:ext>
            </a:extLst>
          </p:cNvPr>
          <p:cNvGrpSpPr/>
          <p:nvPr/>
        </p:nvGrpSpPr>
        <p:grpSpPr>
          <a:xfrm>
            <a:off x="16383771" y="2861303"/>
            <a:ext cx="1057362" cy="939882"/>
            <a:chOff x="2706845" y="4671624"/>
            <a:chExt cx="603818" cy="536730"/>
          </a:xfrm>
          <a:solidFill>
            <a:schemeClr val="accent6">
              <a:lumMod val="50000"/>
            </a:schemeClr>
          </a:solidFill>
        </p:grpSpPr>
        <p:sp>
          <p:nvSpPr>
            <p:cNvPr id="35" name="Freeform 142">
              <a:extLst>
                <a:ext uri="{FF2B5EF4-FFF2-40B4-BE49-F238E27FC236}">
                  <a16:creationId xmlns:a16="http://schemas.microsoft.com/office/drawing/2014/main" id="{DAFA6C43-6A0F-40CE-B199-EF08A556F71C}"/>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6" name="Freeform 143">
              <a:extLst>
                <a:ext uri="{FF2B5EF4-FFF2-40B4-BE49-F238E27FC236}">
                  <a16:creationId xmlns:a16="http://schemas.microsoft.com/office/drawing/2014/main" id="{92433E0A-6353-4489-9935-3E68B109F73E}"/>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7" name="Freeform 144">
              <a:extLst>
                <a:ext uri="{FF2B5EF4-FFF2-40B4-BE49-F238E27FC236}">
                  <a16:creationId xmlns:a16="http://schemas.microsoft.com/office/drawing/2014/main" id="{260E443E-A3F4-48EB-AA4E-2C51C546460E}"/>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8" name="Freeform 145">
              <a:extLst>
                <a:ext uri="{FF2B5EF4-FFF2-40B4-BE49-F238E27FC236}">
                  <a16:creationId xmlns:a16="http://schemas.microsoft.com/office/drawing/2014/main" id="{D6364D01-9A97-4033-9E9B-5CE09E589FFD}"/>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9" name="Freeform 146">
              <a:extLst>
                <a:ext uri="{FF2B5EF4-FFF2-40B4-BE49-F238E27FC236}">
                  <a16:creationId xmlns:a16="http://schemas.microsoft.com/office/drawing/2014/main" id="{C90D5064-3095-4BA5-9138-DAF4CE9F3299}"/>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sp>
        <p:nvSpPr>
          <p:cNvPr id="40" name="Rectangle 39">
            <a:extLst>
              <a:ext uri="{FF2B5EF4-FFF2-40B4-BE49-F238E27FC236}">
                <a16:creationId xmlns:a16="http://schemas.microsoft.com/office/drawing/2014/main" id="{D3237830-0537-479B-B0DC-6161ABED4430}"/>
              </a:ext>
            </a:extLst>
          </p:cNvPr>
          <p:cNvSpPr/>
          <p:nvPr/>
        </p:nvSpPr>
        <p:spPr>
          <a:xfrm>
            <a:off x="16383770" y="7354780"/>
            <a:ext cx="6515115" cy="940257"/>
          </a:xfrm>
          <a:prstGeom prst="rect">
            <a:avLst/>
          </a:prstGeom>
        </p:spPr>
        <p:txBody>
          <a:bodyPr wrap="square">
            <a:spAutoFit/>
          </a:bodyPr>
          <a:lstStyle/>
          <a:p>
            <a:pPr defTabSz="1828800">
              <a:lnSpc>
                <a:spcPct val="120000"/>
              </a:lnSpc>
            </a:pPr>
            <a:r>
              <a:rPr lang="id-ID" sz="2400" dirty="0">
                <a:cs typeface="Calibri"/>
              </a:rPr>
              <a:t>quis nostrud exerci tation ullamcorper suscipit lobortis nisl ut aliquip ex ea</a:t>
            </a:r>
            <a:endParaRPr lang="en-US" sz="2400" dirty="0">
              <a:cs typeface="Calibri"/>
            </a:endParaRPr>
          </a:p>
        </p:txBody>
      </p:sp>
      <p:sp>
        <p:nvSpPr>
          <p:cNvPr id="47" name="Rectangle 46">
            <a:extLst>
              <a:ext uri="{FF2B5EF4-FFF2-40B4-BE49-F238E27FC236}">
                <a16:creationId xmlns:a16="http://schemas.microsoft.com/office/drawing/2014/main" id="{5D3879E0-831F-4282-A78C-8A65757DCAA7}"/>
              </a:ext>
            </a:extLst>
          </p:cNvPr>
          <p:cNvSpPr/>
          <p:nvPr/>
        </p:nvSpPr>
        <p:spPr>
          <a:xfrm>
            <a:off x="16383770" y="10398838"/>
            <a:ext cx="6515115" cy="940257"/>
          </a:xfrm>
          <a:prstGeom prst="rect">
            <a:avLst/>
          </a:prstGeom>
        </p:spPr>
        <p:txBody>
          <a:bodyPr wrap="square">
            <a:spAutoFit/>
          </a:bodyPr>
          <a:lstStyle/>
          <a:p>
            <a:pPr defTabSz="1828800">
              <a:lnSpc>
                <a:spcPct val="120000"/>
              </a:lnSpc>
            </a:pPr>
            <a:r>
              <a:rPr lang="id-ID" sz="2400" dirty="0">
                <a:cs typeface="Calibri"/>
              </a:rPr>
              <a:t>quis nostrud exerci tation ullamcorper suscipit lobortis nisl ut aliquip ex ea</a:t>
            </a:r>
            <a:endParaRPr lang="en-US" sz="2400" dirty="0">
              <a:cs typeface="Calibri"/>
            </a:endParaRPr>
          </a:p>
        </p:txBody>
      </p:sp>
      <p:grpSp>
        <p:nvGrpSpPr>
          <p:cNvPr id="61" name="Group 60">
            <a:extLst>
              <a:ext uri="{FF2B5EF4-FFF2-40B4-BE49-F238E27FC236}">
                <a16:creationId xmlns:a16="http://schemas.microsoft.com/office/drawing/2014/main" id="{CD5F763E-9982-44FD-B98A-8C362E8C7E24}"/>
              </a:ext>
            </a:extLst>
          </p:cNvPr>
          <p:cNvGrpSpPr/>
          <p:nvPr/>
        </p:nvGrpSpPr>
        <p:grpSpPr>
          <a:xfrm>
            <a:off x="16496704" y="9011067"/>
            <a:ext cx="947012" cy="1365318"/>
            <a:chOff x="8070381" y="750589"/>
            <a:chExt cx="1775895" cy="2560328"/>
          </a:xfrm>
          <a:solidFill>
            <a:schemeClr val="accent6">
              <a:lumMod val="50000"/>
            </a:schemeClr>
          </a:solidFill>
        </p:grpSpPr>
        <p:sp>
          <p:nvSpPr>
            <p:cNvPr id="62" name="Freeform 5">
              <a:extLst>
                <a:ext uri="{FF2B5EF4-FFF2-40B4-BE49-F238E27FC236}">
                  <a16:creationId xmlns:a16="http://schemas.microsoft.com/office/drawing/2014/main" id="{0A316247-8612-4C42-8131-0CAE9E8FFD18}"/>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sp>
          <p:nvSpPr>
            <p:cNvPr id="63" name="Freeform 9">
              <a:extLst>
                <a:ext uri="{FF2B5EF4-FFF2-40B4-BE49-F238E27FC236}">
                  <a16:creationId xmlns:a16="http://schemas.microsoft.com/office/drawing/2014/main" id="{3D7F26BC-C85A-4028-9F99-283BD572EE64}"/>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grpSp>
      <p:sp>
        <p:nvSpPr>
          <p:cNvPr id="64" name="Freeform 20">
            <a:extLst>
              <a:ext uri="{FF2B5EF4-FFF2-40B4-BE49-F238E27FC236}">
                <a16:creationId xmlns:a16="http://schemas.microsoft.com/office/drawing/2014/main" id="{C3333C10-62F9-4937-9F34-11CE0BCE9FDD}"/>
              </a:ext>
            </a:extLst>
          </p:cNvPr>
          <p:cNvSpPr>
            <a:spLocks noEditPoints="1"/>
          </p:cNvSpPr>
          <p:nvPr/>
        </p:nvSpPr>
        <p:spPr bwMode="auto">
          <a:xfrm>
            <a:off x="16271626" y="5994553"/>
            <a:ext cx="1057362" cy="1190870"/>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pPr marL="0" marR="0" lvl="0" indent="0" defTabSz="713232" eaLnBrk="1" fontAlgn="auto" latinLnBrk="0" hangingPunct="1">
              <a:lnSpc>
                <a:spcPct val="100000"/>
              </a:lnSpc>
              <a:spcBef>
                <a:spcPts val="0"/>
              </a:spcBef>
              <a:spcAft>
                <a:spcPts val="0"/>
              </a:spcAft>
              <a:buClrTx/>
              <a:buSzTx/>
              <a:buFontTx/>
              <a:buNone/>
              <a:tabLst/>
              <a:defRPr/>
            </a:pPr>
            <a:endParaRPr kumimoji="0" lang="en-US" sz="1404" b="0" i="0" u="none" strike="noStrike" kern="0" cap="none" spc="0" normalizeH="0" baseline="0" noProof="0">
              <a:ln>
                <a:noFill/>
              </a:ln>
              <a:solidFill>
                <a:srgbClr val="FAFAFA"/>
              </a:solidFill>
              <a:effectLst/>
              <a:uLnTx/>
              <a:uFillTx/>
              <a:latin typeface="Calibri" panose="020F0502020204030204"/>
            </a:endParaRPr>
          </a:p>
        </p:txBody>
      </p:sp>
    </p:spTree>
    <p:custDataLst>
      <p:tags r:id="rId1"/>
    </p:custDataLst>
    <p:extLst>
      <p:ext uri="{BB962C8B-B14F-4D97-AF65-F5344CB8AC3E}">
        <p14:creationId xmlns:p14="http://schemas.microsoft.com/office/powerpoint/2010/main" val="146091620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0-#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5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500" fill="hold"/>
                                        <p:tgtEl>
                                          <p:spTgt spid="11"/>
                                        </p:tgtEl>
                                        <p:attrNameLst>
                                          <p:attrName>ppt_x</p:attrName>
                                        </p:attrNameLst>
                                      </p:cBhvr>
                                      <p:tavLst>
                                        <p:tav tm="0">
                                          <p:val>
                                            <p:strVal val="0-#ppt_w/2"/>
                                          </p:val>
                                        </p:tav>
                                        <p:tav tm="100000">
                                          <p:val>
                                            <p:strVal val="#ppt_x"/>
                                          </p:val>
                                        </p:tav>
                                      </p:tavLst>
                                    </p:anim>
                                    <p:anim calcmode="lin" valueType="num">
                                      <p:cBhvr additive="base">
                                        <p:cTn id="16" dur="500" fill="hold"/>
                                        <p:tgtEl>
                                          <p:spTgt spid="11"/>
                                        </p:tgtEl>
                                        <p:attrNameLst>
                                          <p:attrName>ppt_y</p:attrName>
                                        </p:attrNameLst>
                                      </p:cBhvr>
                                      <p:tavLst>
                                        <p:tav tm="0">
                                          <p:val>
                                            <p:strVal val="#ppt_y"/>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33"/>
                                        </p:tgtEl>
                                        <p:attrNameLst>
                                          <p:attrName>style.visibility</p:attrName>
                                        </p:attrNameLst>
                                      </p:cBhvr>
                                      <p:to>
                                        <p:strVal val="visible"/>
                                      </p:to>
                                    </p:set>
                                    <p:anim calcmode="lin" valueType="num">
                                      <p:cBhvr additive="base">
                                        <p:cTn id="19" dur="500" fill="hold"/>
                                        <p:tgtEl>
                                          <p:spTgt spid="33"/>
                                        </p:tgtEl>
                                        <p:attrNameLst>
                                          <p:attrName>ppt_x</p:attrName>
                                        </p:attrNameLst>
                                      </p:cBhvr>
                                      <p:tavLst>
                                        <p:tav tm="0">
                                          <p:val>
                                            <p:strVal val="#ppt_x"/>
                                          </p:val>
                                        </p:tav>
                                        <p:tav tm="100000">
                                          <p:val>
                                            <p:strVal val="#ppt_x"/>
                                          </p:val>
                                        </p:tav>
                                      </p:tavLst>
                                    </p:anim>
                                    <p:anim calcmode="lin" valueType="num">
                                      <p:cBhvr additive="base">
                                        <p:cTn id="20" dur="500" fill="hold"/>
                                        <p:tgtEl>
                                          <p:spTgt spid="3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40"/>
                                        </p:tgtEl>
                                        <p:attrNameLst>
                                          <p:attrName>style.visibility</p:attrName>
                                        </p:attrNameLst>
                                      </p:cBhvr>
                                      <p:to>
                                        <p:strVal val="visible"/>
                                      </p:to>
                                    </p:set>
                                    <p:anim calcmode="lin" valueType="num">
                                      <p:cBhvr additive="base">
                                        <p:cTn id="23" dur="500" fill="hold"/>
                                        <p:tgtEl>
                                          <p:spTgt spid="40"/>
                                        </p:tgtEl>
                                        <p:attrNameLst>
                                          <p:attrName>ppt_x</p:attrName>
                                        </p:attrNameLst>
                                      </p:cBhvr>
                                      <p:tavLst>
                                        <p:tav tm="0">
                                          <p:val>
                                            <p:strVal val="#ppt_x"/>
                                          </p:val>
                                        </p:tav>
                                        <p:tav tm="100000">
                                          <p:val>
                                            <p:strVal val="#ppt_x"/>
                                          </p:val>
                                        </p:tav>
                                      </p:tavLst>
                                    </p:anim>
                                    <p:anim calcmode="lin" valueType="num">
                                      <p:cBhvr additive="base">
                                        <p:cTn id="24" dur="500" fill="hold"/>
                                        <p:tgtEl>
                                          <p:spTgt spid="4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47"/>
                                        </p:tgtEl>
                                        <p:attrNameLst>
                                          <p:attrName>style.visibility</p:attrName>
                                        </p:attrNameLst>
                                      </p:cBhvr>
                                      <p:to>
                                        <p:strVal val="visible"/>
                                      </p:to>
                                    </p:set>
                                    <p:anim calcmode="lin" valueType="num">
                                      <p:cBhvr additive="base">
                                        <p:cTn id="27" dur="500" fill="hold"/>
                                        <p:tgtEl>
                                          <p:spTgt spid="47"/>
                                        </p:tgtEl>
                                        <p:attrNameLst>
                                          <p:attrName>ppt_x</p:attrName>
                                        </p:attrNameLst>
                                      </p:cBhvr>
                                      <p:tavLst>
                                        <p:tav tm="0">
                                          <p:val>
                                            <p:strVal val="#ppt_x"/>
                                          </p:val>
                                        </p:tav>
                                        <p:tav tm="100000">
                                          <p:val>
                                            <p:strVal val="#ppt_x"/>
                                          </p:val>
                                        </p:tav>
                                      </p:tavLst>
                                    </p:anim>
                                    <p:anim calcmode="lin" valueType="num">
                                      <p:cBhvr additive="base">
                                        <p:cTn id="28" dur="500" fill="hold"/>
                                        <p:tgtEl>
                                          <p:spTgt spid="47"/>
                                        </p:tgtEl>
                                        <p:attrNameLst>
                                          <p:attrName>ppt_y</p:attrName>
                                        </p:attrNameLst>
                                      </p:cBhvr>
                                      <p:tavLst>
                                        <p:tav tm="0">
                                          <p:val>
                                            <p:strVal val="1+#ppt_h/2"/>
                                          </p:val>
                                        </p:tav>
                                        <p:tav tm="100000">
                                          <p:val>
                                            <p:strVal val="#ppt_y"/>
                                          </p:val>
                                        </p:tav>
                                      </p:tavLst>
                                    </p:anim>
                                  </p:childTnLst>
                                </p:cTn>
                              </p:par>
                              <p:par>
                                <p:cTn id="29" presetID="23" presetClass="entr" presetSubtype="272" fill="hold" nodeType="withEffect">
                                  <p:stCondLst>
                                    <p:cond delay="1700"/>
                                  </p:stCondLst>
                                  <p:childTnLst>
                                    <p:set>
                                      <p:cBhvr>
                                        <p:cTn id="30" dur="1" fill="hold">
                                          <p:stCondLst>
                                            <p:cond delay="0"/>
                                          </p:stCondLst>
                                        </p:cTn>
                                        <p:tgtEl>
                                          <p:spTgt spid="61"/>
                                        </p:tgtEl>
                                        <p:attrNameLst>
                                          <p:attrName>style.visibility</p:attrName>
                                        </p:attrNameLst>
                                      </p:cBhvr>
                                      <p:to>
                                        <p:strVal val="visible"/>
                                      </p:to>
                                    </p:set>
                                    <p:anim calcmode="lin" valueType="num">
                                      <p:cBhvr>
                                        <p:cTn id="31" dur="750" fill="hold"/>
                                        <p:tgtEl>
                                          <p:spTgt spid="61"/>
                                        </p:tgtEl>
                                        <p:attrNameLst>
                                          <p:attrName>ppt_w</p:attrName>
                                        </p:attrNameLst>
                                      </p:cBhvr>
                                      <p:tavLst>
                                        <p:tav tm="0">
                                          <p:val>
                                            <p:strVal val="2/3*#ppt_w"/>
                                          </p:val>
                                        </p:tav>
                                        <p:tav tm="100000">
                                          <p:val>
                                            <p:strVal val="#ppt_w"/>
                                          </p:val>
                                        </p:tav>
                                      </p:tavLst>
                                    </p:anim>
                                    <p:anim calcmode="lin" valueType="num">
                                      <p:cBhvr>
                                        <p:cTn id="32" dur="750" fill="hold"/>
                                        <p:tgtEl>
                                          <p:spTgt spid="61"/>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33" grpId="0"/>
      <p:bldP spid="40" grpId="0"/>
      <p:bldP spid="47" grpId="0"/>
    </p:bld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solidFill>
            <a:schemeClr val="accent4">
              <a:lumMod val="20000"/>
              <a:lumOff val="80000"/>
            </a:schemeClr>
          </a:solidFill>
        </p:spPr>
      </p:sp>
      <p:grpSp>
        <p:nvGrpSpPr>
          <p:cNvPr id="2" name="Group 1"/>
          <p:cNvGrpSpPr/>
          <p:nvPr/>
        </p:nvGrpSpPr>
        <p:grpSpPr>
          <a:xfrm>
            <a:off x="6006229" y="1558512"/>
            <a:ext cx="12352494" cy="2711496"/>
            <a:chOff x="3003114" y="779256"/>
            <a:chExt cx="6176247" cy="1355748"/>
          </a:xfrm>
        </p:grpSpPr>
        <p:grpSp>
          <p:nvGrpSpPr>
            <p:cNvPr id="7" name="Group 6"/>
            <p:cNvGrpSpPr/>
            <p:nvPr/>
          </p:nvGrpSpPr>
          <p:grpSpPr>
            <a:xfrm>
              <a:off x="3003114" y="779256"/>
              <a:ext cx="6176247" cy="1150063"/>
              <a:chOff x="6477908" y="1727877"/>
              <a:chExt cx="4741635" cy="1150062"/>
            </a:xfrm>
          </p:grpSpPr>
          <p:sp>
            <p:nvSpPr>
              <p:cNvPr id="8" name="TextBox 7"/>
              <p:cNvSpPr txBox="1"/>
              <p:nvPr/>
            </p:nvSpPr>
            <p:spPr>
              <a:xfrm>
                <a:off x="6477908" y="2523996"/>
                <a:ext cx="4741635" cy="353943"/>
              </a:xfrm>
              <a:prstGeom prst="rect">
                <a:avLst/>
              </a:prstGeom>
              <a:noFill/>
            </p:spPr>
            <p:txBody>
              <a:bodyPr wrap="square" rtlCol="0">
                <a:spAutoFit/>
              </a:bodyPr>
              <a:lstStyle/>
              <a:p>
                <a:pPr algn="ctr" defTabSz="1828800"/>
                <a:r>
                  <a:rPr lang="id-ID" sz="4000" dirty="0">
                    <a:solidFill>
                      <a:prstClr val="white"/>
                    </a:solidFill>
                    <a:latin typeface="Aller Light" panose="02000503000000020004" pitchFamily="2" charset="0"/>
                  </a:rPr>
                  <a:t>Subtitle Goes Here</a:t>
                </a:r>
              </a:p>
            </p:txBody>
          </p:sp>
          <p:sp>
            <p:nvSpPr>
              <p:cNvPr id="9" name="TextBox 8"/>
              <p:cNvSpPr txBox="1"/>
              <p:nvPr/>
            </p:nvSpPr>
            <p:spPr>
              <a:xfrm>
                <a:off x="6477908" y="1727877"/>
                <a:ext cx="4741635" cy="969495"/>
              </a:xfrm>
              <a:prstGeom prst="rect">
                <a:avLst/>
              </a:prstGeom>
              <a:noFill/>
            </p:spPr>
            <p:txBody>
              <a:bodyPr wrap="square" rtlCol="0">
                <a:spAutoFit/>
              </a:bodyPr>
              <a:lstStyle/>
              <a:p>
                <a:pPr algn="ctr" defTabSz="1828800"/>
                <a:r>
                  <a:rPr lang="id-ID" sz="12000" spc="-302" dirty="0">
                    <a:solidFill>
                      <a:prstClr val="white"/>
                    </a:solidFill>
                    <a:latin typeface="Aller Bold" panose="02000803040000020004" pitchFamily="2" charset="0"/>
                  </a:rPr>
                  <a:t>Project Mission</a:t>
                </a:r>
              </a:p>
            </p:txBody>
          </p:sp>
        </p:grpSp>
        <p:cxnSp>
          <p:nvCxnSpPr>
            <p:cNvPr id="10" name="Straight Connector 9"/>
            <p:cNvCxnSpPr/>
            <p:nvPr/>
          </p:nvCxnSpPr>
          <p:spPr>
            <a:xfrm>
              <a:off x="5867400" y="2135004"/>
              <a:ext cx="4572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3" name="Freeform: Shape 12"/>
          <p:cNvSpPr/>
          <p:nvPr/>
        </p:nvSpPr>
        <p:spPr>
          <a:xfrm>
            <a:off x="409577" y="3"/>
            <a:ext cx="23545798" cy="11772898"/>
          </a:xfrm>
          <a:custGeom>
            <a:avLst/>
            <a:gdLst>
              <a:gd name="connsiteX0" fmla="*/ 0 w 11772899"/>
              <a:gd name="connsiteY0" fmla="*/ 0 h 5886449"/>
              <a:gd name="connsiteX1" fmla="*/ 153989 w 11772899"/>
              <a:gd name="connsiteY1" fmla="*/ 0 h 5886449"/>
              <a:gd name="connsiteX2" fmla="*/ 5886450 w 11772899"/>
              <a:gd name="connsiteY2" fmla="*/ 5732460 h 5886449"/>
              <a:gd name="connsiteX3" fmla="*/ 11618911 w 11772899"/>
              <a:gd name="connsiteY3" fmla="*/ 0 h 5886449"/>
              <a:gd name="connsiteX4" fmla="*/ 11772899 w 11772899"/>
              <a:gd name="connsiteY4" fmla="*/ 0 h 5886449"/>
              <a:gd name="connsiteX5" fmla="*/ 5886450 w 11772899"/>
              <a:gd name="connsiteY5" fmla="*/ 5886449 h 5886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72899" h="5886449">
                <a:moveTo>
                  <a:pt x="0" y="0"/>
                </a:moveTo>
                <a:lnTo>
                  <a:pt x="153989" y="0"/>
                </a:lnTo>
                <a:lnTo>
                  <a:pt x="5886450" y="5732460"/>
                </a:lnTo>
                <a:lnTo>
                  <a:pt x="11618911" y="0"/>
                </a:lnTo>
                <a:lnTo>
                  <a:pt x="11772899" y="0"/>
                </a:lnTo>
                <a:lnTo>
                  <a:pt x="5886450" y="588644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3600">
              <a:solidFill>
                <a:prstClr val="white"/>
              </a:solidFill>
              <a:latin typeface="Calibri" panose="020F0502020204030204"/>
            </a:endParaRPr>
          </a:p>
        </p:txBody>
      </p:sp>
      <p:sp>
        <p:nvSpPr>
          <p:cNvPr id="14" name="Rectangle 13"/>
          <p:cNvSpPr/>
          <p:nvPr/>
        </p:nvSpPr>
        <p:spPr>
          <a:xfrm>
            <a:off x="1627418" y="9817775"/>
            <a:ext cx="7262584" cy="2713050"/>
          </a:xfrm>
          <a:prstGeom prst="rect">
            <a:avLst/>
          </a:prstGeom>
        </p:spPr>
        <p:txBody>
          <a:bodyPr wrap="square">
            <a:spAutoFit/>
          </a:bodyPr>
          <a:lstStyle/>
          <a:p>
            <a:pPr defTabSz="1828800">
              <a:lnSpc>
                <a:spcPct val="120000"/>
              </a:lnSpc>
            </a:pPr>
            <a:r>
              <a:rPr lang="en-US" sz="2400" dirty="0">
                <a:cs typeface="Calibri"/>
              </a:rPr>
              <a:t>Lorem Ipsum is simply dummy text of the printing and typesetting industry. Lorem Ipsum has been the industry's standard dummy text ever since the 1500s, when an unknown printer took a galley of type and scrambled it to make a type specimen book.</a:t>
            </a:r>
            <a:endParaRPr lang="en-US" sz="2000" dirty="0">
              <a:cs typeface="Calibri"/>
            </a:endParaRPr>
          </a:p>
        </p:txBody>
      </p:sp>
      <p:sp>
        <p:nvSpPr>
          <p:cNvPr id="15" name="Rectangle 14"/>
          <p:cNvSpPr/>
          <p:nvPr/>
        </p:nvSpPr>
        <p:spPr>
          <a:xfrm>
            <a:off x="1627418" y="8949715"/>
            <a:ext cx="5992584" cy="705001"/>
          </a:xfrm>
          <a:prstGeom prst="rect">
            <a:avLst/>
          </a:prstGeom>
        </p:spPr>
        <p:txBody>
          <a:bodyPr wrap="square">
            <a:spAutoFit/>
          </a:bodyPr>
          <a:lstStyle/>
          <a:p>
            <a:pPr defTabSz="1828800">
              <a:lnSpc>
                <a:spcPct val="120000"/>
              </a:lnSpc>
            </a:pPr>
            <a:r>
              <a:rPr lang="id-ID" sz="3600" b="1" dirty="0">
                <a:latin typeface="+mj-lt"/>
                <a:cs typeface="Calibri"/>
              </a:rPr>
              <a:t>Title Text Goes Here</a:t>
            </a:r>
            <a:endParaRPr lang="en-US" sz="3200" dirty="0">
              <a:latin typeface="+mj-lt"/>
              <a:cs typeface="Calibri"/>
            </a:endParaRPr>
          </a:p>
        </p:txBody>
      </p:sp>
      <p:sp>
        <p:nvSpPr>
          <p:cNvPr id="16" name="Rectangle 15"/>
          <p:cNvSpPr/>
          <p:nvPr/>
        </p:nvSpPr>
        <p:spPr>
          <a:xfrm>
            <a:off x="15683628" y="9817775"/>
            <a:ext cx="7262584" cy="2713050"/>
          </a:xfrm>
          <a:prstGeom prst="rect">
            <a:avLst/>
          </a:prstGeom>
        </p:spPr>
        <p:txBody>
          <a:bodyPr wrap="square">
            <a:spAutoFit/>
          </a:bodyPr>
          <a:lstStyle/>
          <a:p>
            <a:pPr algn="r" defTabSz="1828800">
              <a:lnSpc>
                <a:spcPct val="120000"/>
              </a:lnSpc>
            </a:pPr>
            <a:r>
              <a:rPr lang="en-US" sz="2400" dirty="0">
                <a:cs typeface="Calibri"/>
              </a:rPr>
              <a:t>Lorem Ipsum is simply dummy text of the printing and typesetting industry. Lorem Ipsum has been the industry's standard dummy text ever since the 1500s, when an unknown printer took a galley of type and scrambled it to make a type specimen book.</a:t>
            </a:r>
            <a:endParaRPr lang="en-US" sz="2000" dirty="0">
              <a:cs typeface="Calibri"/>
            </a:endParaRPr>
          </a:p>
        </p:txBody>
      </p:sp>
      <p:sp>
        <p:nvSpPr>
          <p:cNvPr id="17" name="Rectangle 16"/>
          <p:cNvSpPr/>
          <p:nvPr/>
        </p:nvSpPr>
        <p:spPr>
          <a:xfrm>
            <a:off x="15925800" y="8949715"/>
            <a:ext cx="7020411" cy="705001"/>
          </a:xfrm>
          <a:prstGeom prst="rect">
            <a:avLst/>
          </a:prstGeom>
        </p:spPr>
        <p:txBody>
          <a:bodyPr wrap="square">
            <a:spAutoFit/>
          </a:bodyPr>
          <a:lstStyle/>
          <a:p>
            <a:pPr algn="r" defTabSz="1828800">
              <a:lnSpc>
                <a:spcPct val="120000"/>
              </a:lnSpc>
            </a:pPr>
            <a:r>
              <a:rPr lang="id-ID" sz="3600" b="1" dirty="0">
                <a:latin typeface="+mj-lt"/>
                <a:cs typeface="Calibri"/>
              </a:rPr>
              <a:t>Title Text Goes Here</a:t>
            </a:r>
            <a:endParaRPr lang="en-US" sz="3600" dirty="0">
              <a:latin typeface="+mj-lt"/>
              <a:cs typeface="Calibri"/>
            </a:endParaRPr>
          </a:p>
        </p:txBody>
      </p:sp>
    </p:spTree>
    <p:custDataLst>
      <p:tags r:id="rId1"/>
    </p:custDataLst>
    <p:extLst>
      <p:ext uri="{BB962C8B-B14F-4D97-AF65-F5344CB8AC3E}">
        <p14:creationId xmlns:p14="http://schemas.microsoft.com/office/powerpoint/2010/main" val="255061851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0-#ppt_w/2"/>
                                          </p:val>
                                        </p:tav>
                                        <p:tav tm="100000">
                                          <p:val>
                                            <p:strVal val="#ppt_x"/>
                                          </p:val>
                                        </p:tav>
                                      </p:tavLst>
                                    </p:anim>
                                    <p:anim calcmode="lin" valueType="num">
                                      <p:cBhvr additive="base">
                                        <p:cTn id="12" dur="500" fill="hold"/>
                                        <p:tgtEl>
                                          <p:spTgt spid="15"/>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5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2" decel="100000" fill="hold" grpId="0" nodeType="withEffect">
                                  <p:stCondLst>
                                    <p:cond delay="25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500" fill="hold"/>
                                        <p:tgtEl>
                                          <p:spTgt spid="17"/>
                                        </p:tgtEl>
                                        <p:attrNameLst>
                                          <p:attrName>ppt_x</p:attrName>
                                        </p:attrNameLst>
                                      </p:cBhvr>
                                      <p:tavLst>
                                        <p:tav tm="0">
                                          <p:val>
                                            <p:strVal val="1+#ppt_w/2"/>
                                          </p:val>
                                        </p:tav>
                                        <p:tav tm="100000">
                                          <p:val>
                                            <p:strVal val="#ppt_x"/>
                                          </p:val>
                                        </p:tav>
                                      </p:tavLst>
                                    </p:anim>
                                    <p:anim calcmode="lin" valueType="num">
                                      <p:cBhvr additive="base">
                                        <p:cTn id="20" dur="500" fill="hold"/>
                                        <p:tgtEl>
                                          <p:spTgt spid="17"/>
                                        </p:tgtEl>
                                        <p:attrNameLst>
                                          <p:attrName>ppt_y</p:attrName>
                                        </p:attrNameLst>
                                      </p:cBhvr>
                                      <p:tavLst>
                                        <p:tav tm="0">
                                          <p:val>
                                            <p:strVal val="#ppt_y"/>
                                          </p:val>
                                        </p:tav>
                                        <p:tav tm="100000">
                                          <p:val>
                                            <p:strVal val="#ppt_y"/>
                                          </p:val>
                                        </p:tav>
                                      </p:tavLst>
                                    </p:anim>
                                  </p:childTnLst>
                                </p:cTn>
                              </p:par>
                              <p:par>
                                <p:cTn id="21" presetID="2" presetClass="entr" presetSubtype="2" decel="100000"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1+#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1886861" y="2253741"/>
            <a:ext cx="11448140" cy="1323439"/>
          </a:xfrm>
          <a:prstGeom prst="rect">
            <a:avLst/>
          </a:prstGeom>
          <a:noFill/>
        </p:spPr>
        <p:txBody>
          <a:bodyPr wrap="square" rtlCol="0">
            <a:spAutoFit/>
          </a:bodyPr>
          <a:lstStyle/>
          <a:p>
            <a:pPr defTabSz="1828800"/>
            <a:r>
              <a:rPr lang="id-ID" sz="8000" spc="-302" dirty="0">
                <a:solidFill>
                  <a:prstClr val="black">
                    <a:lumMod val="75000"/>
                    <a:lumOff val="25000"/>
                  </a:prstClr>
                </a:solidFill>
                <a:latin typeface="+mj-lt"/>
              </a:rPr>
              <a:t>Creative Image</a:t>
            </a:r>
          </a:p>
        </p:txBody>
      </p:sp>
      <p:sp>
        <p:nvSpPr>
          <p:cNvPr id="13" name="Rectangle 12"/>
          <p:cNvSpPr/>
          <p:nvPr/>
        </p:nvSpPr>
        <p:spPr>
          <a:xfrm>
            <a:off x="2100943" y="4030507"/>
            <a:ext cx="9526814" cy="2343719"/>
          </a:xfrm>
          <a:prstGeom prst="rect">
            <a:avLst/>
          </a:prstGeom>
        </p:spPr>
        <p:txBody>
          <a:bodyPr wrap="square">
            <a:spAutoFit/>
          </a:bodyPr>
          <a:lstStyle/>
          <a:p>
            <a:pPr defTabSz="1828800">
              <a:lnSpc>
                <a:spcPct val="120000"/>
              </a:lnSpc>
            </a:pPr>
            <a:r>
              <a:rPr lang="id-ID" sz="2800" b="1" dirty="0">
                <a:cs typeface="Calibri"/>
              </a:rPr>
              <a:t>Ut wisi enim ad minim veniam</a:t>
            </a:r>
            <a:r>
              <a:rPr lang="id-ID" sz="2400" dirty="0">
                <a:cs typeface="Calibri"/>
              </a:rPr>
              <a:t>, quis nostrud exerci tation ullamcorper suscipit lobortis nisl ut aliquip ex ea commodo consequat. Lorem ipsum dolor sit amet, consectetuer adipiscing elit, sed diam nonummy nibh euismod. </a:t>
            </a:r>
            <a:endParaRPr lang="en-US" sz="2400" dirty="0">
              <a:cs typeface="Calibri"/>
            </a:endParaRPr>
          </a:p>
        </p:txBody>
      </p:sp>
      <p:sp>
        <p:nvSpPr>
          <p:cNvPr id="14" name="Rectangle 13"/>
          <p:cNvSpPr/>
          <p:nvPr/>
        </p:nvSpPr>
        <p:spPr>
          <a:xfrm>
            <a:off x="3203578" y="7604029"/>
            <a:ext cx="5622788" cy="949171"/>
          </a:xfrm>
          <a:prstGeom prst="rect">
            <a:avLst/>
          </a:prstGeom>
        </p:spPr>
        <p:txBody>
          <a:bodyPr wrap="square">
            <a:spAutoFit/>
          </a:bodyPr>
          <a:lstStyle/>
          <a:p>
            <a:pPr defTabSz="1828800">
              <a:lnSpc>
                <a:spcPct val="120000"/>
              </a:lnSpc>
            </a:pPr>
            <a:r>
              <a:rPr lang="en-US" sz="2400" dirty="0">
                <a:cs typeface="Calibri"/>
              </a:rPr>
              <a:t>Lorem Ipsum is simply dummy text of the printing and typesetting</a:t>
            </a:r>
          </a:p>
        </p:txBody>
      </p:sp>
      <p:sp>
        <p:nvSpPr>
          <p:cNvPr id="15" name="Rectangle 14"/>
          <p:cNvSpPr/>
          <p:nvPr/>
        </p:nvSpPr>
        <p:spPr>
          <a:xfrm>
            <a:off x="3178178" y="6969454"/>
            <a:ext cx="4365624" cy="639021"/>
          </a:xfrm>
          <a:prstGeom prst="rect">
            <a:avLst/>
          </a:prstGeom>
        </p:spPr>
        <p:txBody>
          <a:bodyPr wrap="square">
            <a:spAutoFit/>
          </a:bodyPr>
          <a:lstStyle/>
          <a:p>
            <a:pPr defTabSz="1828800">
              <a:lnSpc>
                <a:spcPct val="120000"/>
              </a:lnSpc>
            </a:pPr>
            <a:r>
              <a:rPr lang="id-ID" sz="3200" b="1" dirty="0">
                <a:solidFill>
                  <a:prstClr val="black">
                    <a:lumMod val="75000"/>
                    <a:lumOff val="25000"/>
                  </a:prstClr>
                </a:solidFill>
                <a:latin typeface="Aller" panose="02000503030000020004" pitchFamily="2" charset="0"/>
                <a:cs typeface="Calibri"/>
              </a:rPr>
              <a:t>Title Text</a:t>
            </a:r>
            <a:endParaRPr lang="en-US" sz="2800" dirty="0">
              <a:solidFill>
                <a:prstClr val="white">
                  <a:lumMod val="65000"/>
                </a:prstClr>
              </a:solidFill>
              <a:latin typeface="Aller" panose="02000503030000020004" pitchFamily="2" charset="0"/>
              <a:cs typeface="Calibri"/>
            </a:endParaRPr>
          </a:p>
        </p:txBody>
      </p:sp>
      <p:sp>
        <p:nvSpPr>
          <p:cNvPr id="3" name="Picture Placeholder 2"/>
          <p:cNvSpPr>
            <a:spLocks noGrp="1"/>
          </p:cNvSpPr>
          <p:nvPr>
            <p:ph type="pic" sz="quarter" idx="10"/>
          </p:nvPr>
        </p:nvSpPr>
        <p:spPr/>
      </p:sp>
      <p:grpSp>
        <p:nvGrpSpPr>
          <p:cNvPr id="25" name="Group 24">
            <a:extLst>
              <a:ext uri="{FF2B5EF4-FFF2-40B4-BE49-F238E27FC236}">
                <a16:creationId xmlns:a16="http://schemas.microsoft.com/office/drawing/2014/main" id="{F511F4BC-D2F8-4C49-984C-8285D16FC421}"/>
              </a:ext>
            </a:extLst>
          </p:cNvPr>
          <p:cNvGrpSpPr/>
          <p:nvPr/>
        </p:nvGrpSpPr>
        <p:grpSpPr>
          <a:xfrm>
            <a:off x="2202542" y="9260231"/>
            <a:ext cx="745642" cy="662796"/>
            <a:chOff x="2706845" y="4671624"/>
            <a:chExt cx="603818" cy="536730"/>
          </a:xfrm>
          <a:solidFill>
            <a:schemeClr val="accent1"/>
          </a:solidFill>
        </p:grpSpPr>
        <p:sp>
          <p:nvSpPr>
            <p:cNvPr id="26" name="Freeform 142">
              <a:extLst>
                <a:ext uri="{FF2B5EF4-FFF2-40B4-BE49-F238E27FC236}">
                  <a16:creationId xmlns:a16="http://schemas.microsoft.com/office/drawing/2014/main" id="{E6A8D161-028E-489C-8C67-A336866B74F0}"/>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27" name="Freeform 143">
              <a:extLst>
                <a:ext uri="{FF2B5EF4-FFF2-40B4-BE49-F238E27FC236}">
                  <a16:creationId xmlns:a16="http://schemas.microsoft.com/office/drawing/2014/main" id="{4C531920-98F8-4E1C-A1AC-3FBF587CAD61}"/>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28" name="Freeform 144">
              <a:extLst>
                <a:ext uri="{FF2B5EF4-FFF2-40B4-BE49-F238E27FC236}">
                  <a16:creationId xmlns:a16="http://schemas.microsoft.com/office/drawing/2014/main" id="{CF038732-0F27-45BE-AB7C-D1EF37A0B76C}"/>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29" name="Freeform 145">
              <a:extLst>
                <a:ext uri="{FF2B5EF4-FFF2-40B4-BE49-F238E27FC236}">
                  <a16:creationId xmlns:a16="http://schemas.microsoft.com/office/drawing/2014/main" id="{5CFDFA81-EA76-44FE-B960-885619B93BDA}"/>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0" name="Freeform 146">
              <a:extLst>
                <a:ext uri="{FF2B5EF4-FFF2-40B4-BE49-F238E27FC236}">
                  <a16:creationId xmlns:a16="http://schemas.microsoft.com/office/drawing/2014/main" id="{F2F19E55-3E01-4143-8FD2-BC32124ED552}"/>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sp>
        <p:nvSpPr>
          <p:cNvPr id="31" name="Freeform 69">
            <a:extLst>
              <a:ext uri="{FF2B5EF4-FFF2-40B4-BE49-F238E27FC236}">
                <a16:creationId xmlns:a16="http://schemas.microsoft.com/office/drawing/2014/main" id="{C43F792D-FB02-4949-AF8A-8E2F392DFEC4}"/>
              </a:ext>
            </a:extLst>
          </p:cNvPr>
          <p:cNvSpPr>
            <a:spLocks noEditPoints="1"/>
          </p:cNvSpPr>
          <p:nvPr/>
        </p:nvSpPr>
        <p:spPr bwMode="auto">
          <a:xfrm>
            <a:off x="2202542" y="7097639"/>
            <a:ext cx="667657" cy="907783"/>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2" name="Rectangle 31">
            <a:extLst>
              <a:ext uri="{FF2B5EF4-FFF2-40B4-BE49-F238E27FC236}">
                <a16:creationId xmlns:a16="http://schemas.microsoft.com/office/drawing/2014/main" id="{1C161D52-19FC-4635-9CA5-1C96DC5FC44B}"/>
              </a:ext>
            </a:extLst>
          </p:cNvPr>
          <p:cNvSpPr/>
          <p:nvPr/>
        </p:nvSpPr>
        <p:spPr>
          <a:xfrm>
            <a:off x="3203578" y="9720408"/>
            <a:ext cx="5622788" cy="949171"/>
          </a:xfrm>
          <a:prstGeom prst="rect">
            <a:avLst/>
          </a:prstGeom>
        </p:spPr>
        <p:txBody>
          <a:bodyPr wrap="square">
            <a:spAutoFit/>
          </a:bodyPr>
          <a:lstStyle/>
          <a:p>
            <a:pPr defTabSz="1828800">
              <a:lnSpc>
                <a:spcPct val="120000"/>
              </a:lnSpc>
            </a:pPr>
            <a:r>
              <a:rPr lang="en-US" sz="2400" dirty="0">
                <a:cs typeface="Calibri"/>
              </a:rPr>
              <a:t>Lorem Ipsum is simply dummy text of the printing and typesetting</a:t>
            </a:r>
          </a:p>
        </p:txBody>
      </p:sp>
      <p:sp>
        <p:nvSpPr>
          <p:cNvPr id="33" name="Rectangle 32">
            <a:extLst>
              <a:ext uri="{FF2B5EF4-FFF2-40B4-BE49-F238E27FC236}">
                <a16:creationId xmlns:a16="http://schemas.microsoft.com/office/drawing/2014/main" id="{8AEF5F26-7903-40C6-83BC-C2022BB289BE}"/>
              </a:ext>
            </a:extLst>
          </p:cNvPr>
          <p:cNvSpPr/>
          <p:nvPr/>
        </p:nvSpPr>
        <p:spPr>
          <a:xfrm>
            <a:off x="3178178" y="9085833"/>
            <a:ext cx="4365624" cy="639021"/>
          </a:xfrm>
          <a:prstGeom prst="rect">
            <a:avLst/>
          </a:prstGeom>
        </p:spPr>
        <p:txBody>
          <a:bodyPr wrap="square">
            <a:spAutoFit/>
          </a:bodyPr>
          <a:lstStyle/>
          <a:p>
            <a:pPr defTabSz="1828800">
              <a:lnSpc>
                <a:spcPct val="120000"/>
              </a:lnSpc>
            </a:pPr>
            <a:r>
              <a:rPr lang="id-ID" sz="3200" b="1" dirty="0">
                <a:solidFill>
                  <a:prstClr val="black">
                    <a:lumMod val="75000"/>
                    <a:lumOff val="25000"/>
                  </a:prstClr>
                </a:solidFill>
                <a:latin typeface="Aller" panose="02000503030000020004" pitchFamily="2" charset="0"/>
                <a:cs typeface="Calibri"/>
              </a:rPr>
              <a:t>Title Text</a:t>
            </a:r>
            <a:endParaRPr lang="en-US" sz="2800" dirty="0">
              <a:solidFill>
                <a:prstClr val="white">
                  <a:lumMod val="65000"/>
                </a:prstClr>
              </a:solidFill>
              <a:latin typeface="Aller" panose="02000503030000020004" pitchFamily="2" charset="0"/>
              <a:cs typeface="Calibri"/>
            </a:endParaRPr>
          </a:p>
        </p:txBody>
      </p:sp>
    </p:spTree>
    <p:custDataLst>
      <p:tags r:id="rId1"/>
    </p:custDataLst>
    <p:extLst>
      <p:ext uri="{BB962C8B-B14F-4D97-AF65-F5344CB8AC3E}">
        <p14:creationId xmlns:p14="http://schemas.microsoft.com/office/powerpoint/2010/main" val="32021453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2" presetClass="entr" presetSubtype="8"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Effect transition="in" filter="wipe(left)">
                                      <p:cBhvr>
                                        <p:cTn id="15" dur="500"/>
                                        <p:tgtEl>
                                          <p:spTgt spid="15"/>
                                        </p:tgtEl>
                                      </p:cBhvr>
                                    </p:animEffect>
                                  </p:childTnLst>
                                </p:cTn>
                              </p:par>
                              <p:par>
                                <p:cTn id="16" presetID="22" presetClass="entr" presetSubtype="8" fill="hold" grpId="0" nodeType="withEffect">
                                  <p:stCondLst>
                                    <p:cond delay="500"/>
                                  </p:stCondLst>
                                  <p:childTnLst>
                                    <p:set>
                                      <p:cBhvr>
                                        <p:cTn id="17" dur="1" fill="hold">
                                          <p:stCondLst>
                                            <p:cond delay="0"/>
                                          </p:stCondLst>
                                        </p:cTn>
                                        <p:tgtEl>
                                          <p:spTgt spid="14"/>
                                        </p:tgtEl>
                                        <p:attrNameLst>
                                          <p:attrName>style.visibility</p:attrName>
                                        </p:attrNameLst>
                                      </p:cBhvr>
                                      <p:to>
                                        <p:strVal val="visible"/>
                                      </p:to>
                                    </p:set>
                                    <p:animEffect transition="in" filter="wipe(left)">
                                      <p:cBhvr>
                                        <p:cTn id="18" dur="500"/>
                                        <p:tgtEl>
                                          <p:spTgt spid="14"/>
                                        </p:tgtEl>
                                      </p:cBhvr>
                                    </p:animEffect>
                                  </p:childTnLst>
                                </p:cTn>
                              </p:par>
                              <p:par>
                                <p:cTn id="19" presetID="22" presetClass="entr" presetSubtype="8" fill="hold" grpId="0" nodeType="withEffect">
                                  <p:stCondLst>
                                    <p:cond delay="250"/>
                                  </p:stCondLst>
                                  <p:childTnLst>
                                    <p:set>
                                      <p:cBhvr>
                                        <p:cTn id="20" dur="1" fill="hold">
                                          <p:stCondLst>
                                            <p:cond delay="0"/>
                                          </p:stCondLst>
                                        </p:cTn>
                                        <p:tgtEl>
                                          <p:spTgt spid="33"/>
                                        </p:tgtEl>
                                        <p:attrNameLst>
                                          <p:attrName>style.visibility</p:attrName>
                                        </p:attrNameLst>
                                      </p:cBhvr>
                                      <p:to>
                                        <p:strVal val="visible"/>
                                      </p:to>
                                    </p:set>
                                    <p:animEffect transition="in" filter="wipe(left)">
                                      <p:cBhvr>
                                        <p:cTn id="21" dur="500"/>
                                        <p:tgtEl>
                                          <p:spTgt spid="33"/>
                                        </p:tgtEl>
                                      </p:cBhvr>
                                    </p:animEffect>
                                  </p:childTnLst>
                                </p:cTn>
                              </p:par>
                              <p:par>
                                <p:cTn id="22" presetID="22" presetClass="entr" presetSubtype="8" fill="hold" grpId="0" nodeType="withEffect">
                                  <p:stCondLst>
                                    <p:cond delay="50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5" grpId="0"/>
      <p:bldP spid="32" grpId="0"/>
      <p:bldP spid="33" grpId="0"/>
    </p:bld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8"/>
          <p:cNvSpPr>
            <a:spLocks noChangeArrowheads="1"/>
          </p:cNvSpPr>
          <p:nvPr/>
        </p:nvSpPr>
        <p:spPr bwMode="auto">
          <a:xfrm>
            <a:off x="13707911" y="190907"/>
            <a:ext cx="9475464" cy="13222124"/>
          </a:xfrm>
          <a:custGeom>
            <a:avLst/>
            <a:gdLst>
              <a:gd name="T0" fmla="*/ 5238 w 5376"/>
              <a:gd name="T1" fmla="*/ 6050 h 7502"/>
              <a:gd name="T2" fmla="*/ 5139 w 5376"/>
              <a:gd name="T3" fmla="*/ 4984 h 7502"/>
              <a:gd name="T4" fmla="*/ 4699 w 5376"/>
              <a:gd name="T5" fmla="*/ 4481 h 7502"/>
              <a:gd name="T6" fmla="*/ 4538 w 5376"/>
              <a:gd name="T7" fmla="*/ 3167 h 7502"/>
              <a:gd name="T8" fmla="*/ 4420 w 5376"/>
              <a:gd name="T9" fmla="*/ 2349 h 7502"/>
              <a:gd name="T10" fmla="*/ 4246 w 5376"/>
              <a:gd name="T11" fmla="*/ 1791 h 7502"/>
              <a:gd name="T12" fmla="*/ 4141 w 5376"/>
              <a:gd name="T13" fmla="*/ 1432 h 7502"/>
              <a:gd name="T14" fmla="*/ 4098 w 5376"/>
              <a:gd name="T15" fmla="*/ 985 h 7502"/>
              <a:gd name="T16" fmla="*/ 3992 w 5376"/>
              <a:gd name="T17" fmla="*/ 458 h 7502"/>
              <a:gd name="T18" fmla="*/ 3937 w 5376"/>
              <a:gd name="T19" fmla="*/ 93 h 7502"/>
              <a:gd name="T20" fmla="*/ 775 w 5376"/>
              <a:gd name="T21" fmla="*/ 1494 h 7502"/>
              <a:gd name="T22" fmla="*/ 1519 w 5376"/>
              <a:gd name="T23" fmla="*/ 1233 h 7502"/>
              <a:gd name="T24" fmla="*/ 732 w 5376"/>
              <a:gd name="T25" fmla="*/ 1915 h 7502"/>
              <a:gd name="T26" fmla="*/ 360 w 5376"/>
              <a:gd name="T27" fmla="*/ 2423 h 7502"/>
              <a:gd name="T28" fmla="*/ 93 w 5376"/>
              <a:gd name="T29" fmla="*/ 2851 h 7502"/>
              <a:gd name="T30" fmla="*/ 68 w 5376"/>
              <a:gd name="T31" fmla="*/ 3273 h 7502"/>
              <a:gd name="T32" fmla="*/ 291 w 5376"/>
              <a:gd name="T33" fmla="*/ 4116 h 7502"/>
              <a:gd name="T34" fmla="*/ 564 w 5376"/>
              <a:gd name="T35" fmla="*/ 4587 h 7502"/>
              <a:gd name="T36" fmla="*/ 1023 w 5376"/>
              <a:gd name="T37" fmla="*/ 4928 h 7502"/>
              <a:gd name="T38" fmla="*/ 1308 w 5376"/>
              <a:gd name="T39" fmla="*/ 5157 h 7502"/>
              <a:gd name="T40" fmla="*/ 1333 w 5376"/>
              <a:gd name="T41" fmla="*/ 5523 h 7502"/>
              <a:gd name="T42" fmla="*/ 1451 w 5376"/>
              <a:gd name="T43" fmla="*/ 6137 h 7502"/>
              <a:gd name="T44" fmla="*/ 1724 w 5376"/>
              <a:gd name="T45" fmla="*/ 7098 h 7502"/>
              <a:gd name="T46" fmla="*/ 5022 w 5376"/>
              <a:gd name="T47" fmla="*/ 6936 h 7502"/>
              <a:gd name="T48" fmla="*/ 5201 w 5376"/>
              <a:gd name="T49" fmla="*/ 7104 h 7502"/>
              <a:gd name="T50" fmla="*/ 341 w 5376"/>
              <a:gd name="T51" fmla="*/ 2541 h 7502"/>
              <a:gd name="T52" fmla="*/ 570 w 5376"/>
              <a:gd name="T53" fmla="*/ 4550 h 7502"/>
              <a:gd name="T54" fmla="*/ 1327 w 5376"/>
              <a:gd name="T55" fmla="*/ 1382 h 7502"/>
              <a:gd name="T56" fmla="*/ 4643 w 5376"/>
              <a:gd name="T57" fmla="*/ 5461 h 7502"/>
              <a:gd name="T58" fmla="*/ 3732 w 5376"/>
              <a:gd name="T59" fmla="*/ 6112 h 7502"/>
              <a:gd name="T60" fmla="*/ 4265 w 5376"/>
              <a:gd name="T61" fmla="*/ 5988 h 7502"/>
              <a:gd name="T62" fmla="*/ 3732 w 5376"/>
              <a:gd name="T63" fmla="*/ 6112 h 7502"/>
              <a:gd name="T64" fmla="*/ 4519 w 5376"/>
              <a:gd name="T65" fmla="*/ 5480 h 7502"/>
              <a:gd name="T66" fmla="*/ 3273 w 5376"/>
              <a:gd name="T67" fmla="*/ 4699 h 7502"/>
              <a:gd name="T68" fmla="*/ 2666 w 5376"/>
              <a:gd name="T69" fmla="*/ 6298 h 7502"/>
              <a:gd name="T70" fmla="*/ 2350 w 5376"/>
              <a:gd name="T71" fmla="*/ 3725 h 7502"/>
              <a:gd name="T72" fmla="*/ 2480 w 5376"/>
              <a:gd name="T73" fmla="*/ 6347 h 7502"/>
              <a:gd name="T74" fmla="*/ 2226 w 5376"/>
              <a:gd name="T75" fmla="*/ 3756 h 7502"/>
              <a:gd name="T76" fmla="*/ 2182 w 5376"/>
              <a:gd name="T77" fmla="*/ 3775 h 7502"/>
              <a:gd name="T78" fmla="*/ 2040 w 5376"/>
              <a:gd name="T79" fmla="*/ 1047 h 7502"/>
              <a:gd name="T80" fmla="*/ 1909 w 5376"/>
              <a:gd name="T81" fmla="*/ 4209 h 7502"/>
              <a:gd name="T82" fmla="*/ 1897 w 5376"/>
              <a:gd name="T83" fmla="*/ 1109 h 7502"/>
              <a:gd name="T84" fmla="*/ 1897 w 5376"/>
              <a:gd name="T85" fmla="*/ 3986 h 7502"/>
              <a:gd name="T86" fmla="*/ 1748 w 5376"/>
              <a:gd name="T87" fmla="*/ 1177 h 7502"/>
              <a:gd name="T88" fmla="*/ 1575 w 5376"/>
              <a:gd name="T89" fmla="*/ 1215 h 7502"/>
              <a:gd name="T90" fmla="*/ 1519 w 5376"/>
              <a:gd name="T91" fmla="*/ 1289 h 7502"/>
              <a:gd name="T92" fmla="*/ 1630 w 5376"/>
              <a:gd name="T93" fmla="*/ 6459 h 7502"/>
              <a:gd name="T94" fmla="*/ 1711 w 5376"/>
              <a:gd name="T95" fmla="*/ 7011 h 7502"/>
              <a:gd name="T96" fmla="*/ 1928 w 5376"/>
              <a:gd name="T97" fmla="*/ 6112 h 7502"/>
              <a:gd name="T98" fmla="*/ 1971 w 5376"/>
              <a:gd name="T99" fmla="*/ 6044 h 7502"/>
              <a:gd name="T100" fmla="*/ 2300 w 5376"/>
              <a:gd name="T101" fmla="*/ 3886 h 7502"/>
              <a:gd name="T102" fmla="*/ 5052 w 5376"/>
              <a:gd name="T103" fmla="*/ 4655 h 7502"/>
              <a:gd name="T104" fmla="*/ 5015 w 5376"/>
              <a:gd name="T105" fmla="*/ 4916 h 7502"/>
              <a:gd name="T106" fmla="*/ 5201 w 5376"/>
              <a:gd name="T107" fmla="*/ 7110 h 7502"/>
              <a:gd name="T108" fmla="*/ 837 w 5376"/>
              <a:gd name="T109" fmla="*/ 1692 h 7502"/>
              <a:gd name="T110" fmla="*/ 1135 w 5376"/>
              <a:gd name="T111" fmla="*/ 1177 h 7502"/>
              <a:gd name="T112" fmla="*/ 824 w 5376"/>
              <a:gd name="T113" fmla="*/ 1618 h 7502"/>
              <a:gd name="T114" fmla="*/ 99 w 5376"/>
              <a:gd name="T115" fmla="*/ 3694 h 7502"/>
              <a:gd name="T116" fmla="*/ 4835 w 5376"/>
              <a:gd name="T117" fmla="*/ 4556 h 7502"/>
              <a:gd name="T118" fmla="*/ 887 w 5376"/>
              <a:gd name="T119" fmla="*/ 4965 h 7502"/>
              <a:gd name="T120" fmla="*/ 1066 w 5376"/>
              <a:gd name="T121" fmla="*/ 4953 h 7502"/>
              <a:gd name="T122" fmla="*/ 3689 w 5376"/>
              <a:gd name="T123" fmla="*/ 6131 h 7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376" h="7502">
                <a:moveTo>
                  <a:pt x="5369" y="6961"/>
                </a:moveTo>
                <a:lnTo>
                  <a:pt x="5369" y="6961"/>
                </a:lnTo>
                <a:cubicBezTo>
                  <a:pt x="5362" y="6942"/>
                  <a:pt x="5344" y="6924"/>
                  <a:pt x="5338" y="6905"/>
                </a:cubicBezTo>
                <a:cubicBezTo>
                  <a:pt x="5338" y="6905"/>
                  <a:pt x="5350" y="6887"/>
                  <a:pt x="5344" y="6881"/>
                </a:cubicBezTo>
                <a:cubicBezTo>
                  <a:pt x="5338" y="6837"/>
                  <a:pt x="5307" y="6788"/>
                  <a:pt x="5319" y="6757"/>
                </a:cubicBezTo>
                <a:cubicBezTo>
                  <a:pt x="5319" y="6744"/>
                  <a:pt x="5338" y="6744"/>
                  <a:pt x="5338" y="6732"/>
                </a:cubicBezTo>
                <a:cubicBezTo>
                  <a:pt x="5338" y="6719"/>
                  <a:pt x="5319" y="6695"/>
                  <a:pt x="5319" y="6676"/>
                </a:cubicBezTo>
                <a:cubicBezTo>
                  <a:pt x="5319" y="6614"/>
                  <a:pt x="5300" y="6552"/>
                  <a:pt x="5288" y="6478"/>
                </a:cubicBezTo>
                <a:cubicBezTo>
                  <a:pt x="5282" y="6428"/>
                  <a:pt x="5276" y="6379"/>
                  <a:pt x="5270" y="6329"/>
                </a:cubicBezTo>
                <a:cubicBezTo>
                  <a:pt x="5263" y="6298"/>
                  <a:pt x="5251" y="6261"/>
                  <a:pt x="5257" y="6223"/>
                </a:cubicBezTo>
                <a:cubicBezTo>
                  <a:pt x="5257" y="6217"/>
                  <a:pt x="5276" y="6205"/>
                  <a:pt x="5276" y="6199"/>
                </a:cubicBezTo>
                <a:cubicBezTo>
                  <a:pt x="5282" y="6168"/>
                  <a:pt x="5251" y="6099"/>
                  <a:pt x="5238" y="6050"/>
                </a:cubicBezTo>
                <a:cubicBezTo>
                  <a:pt x="5226" y="5994"/>
                  <a:pt x="5214" y="5932"/>
                  <a:pt x="5214" y="5889"/>
                </a:cubicBezTo>
                <a:cubicBezTo>
                  <a:pt x="5214" y="5883"/>
                  <a:pt x="5226" y="5883"/>
                  <a:pt x="5226" y="5876"/>
                </a:cubicBezTo>
                <a:cubicBezTo>
                  <a:pt x="5226" y="5858"/>
                  <a:pt x="5214" y="5833"/>
                  <a:pt x="5214" y="5814"/>
                </a:cubicBezTo>
                <a:cubicBezTo>
                  <a:pt x="5207" y="5752"/>
                  <a:pt x="5214" y="5697"/>
                  <a:pt x="5207" y="5610"/>
                </a:cubicBezTo>
                <a:cubicBezTo>
                  <a:pt x="5201" y="5579"/>
                  <a:pt x="5189" y="5554"/>
                  <a:pt x="5183" y="5523"/>
                </a:cubicBezTo>
                <a:cubicBezTo>
                  <a:pt x="5176" y="5480"/>
                  <a:pt x="5195" y="5368"/>
                  <a:pt x="5183" y="5312"/>
                </a:cubicBezTo>
                <a:cubicBezTo>
                  <a:pt x="5183" y="5294"/>
                  <a:pt x="5158" y="5275"/>
                  <a:pt x="5158" y="5256"/>
                </a:cubicBezTo>
                <a:cubicBezTo>
                  <a:pt x="5158" y="5250"/>
                  <a:pt x="5170" y="5250"/>
                  <a:pt x="5170" y="5244"/>
                </a:cubicBezTo>
                <a:cubicBezTo>
                  <a:pt x="5170" y="5244"/>
                  <a:pt x="5158" y="5225"/>
                  <a:pt x="5164" y="5219"/>
                </a:cubicBezTo>
                <a:cubicBezTo>
                  <a:pt x="5170" y="5182"/>
                  <a:pt x="5183" y="5089"/>
                  <a:pt x="5164" y="5040"/>
                </a:cubicBezTo>
                <a:cubicBezTo>
                  <a:pt x="5158" y="5027"/>
                  <a:pt x="5139" y="5021"/>
                  <a:pt x="5133" y="5008"/>
                </a:cubicBezTo>
                <a:cubicBezTo>
                  <a:pt x="5133" y="5008"/>
                  <a:pt x="5146" y="4990"/>
                  <a:pt x="5139" y="4984"/>
                </a:cubicBezTo>
                <a:cubicBezTo>
                  <a:pt x="5139" y="4965"/>
                  <a:pt x="5108" y="4872"/>
                  <a:pt x="5108" y="4860"/>
                </a:cubicBezTo>
                <a:cubicBezTo>
                  <a:pt x="5108" y="4835"/>
                  <a:pt x="5133" y="4810"/>
                  <a:pt x="5127" y="4792"/>
                </a:cubicBezTo>
                <a:cubicBezTo>
                  <a:pt x="5127" y="4792"/>
                  <a:pt x="5077" y="4729"/>
                  <a:pt x="5083" y="4711"/>
                </a:cubicBezTo>
                <a:cubicBezTo>
                  <a:pt x="5090" y="4711"/>
                  <a:pt x="5121" y="4717"/>
                  <a:pt x="5121" y="4711"/>
                </a:cubicBezTo>
                <a:cubicBezTo>
                  <a:pt x="5127" y="4680"/>
                  <a:pt x="5096" y="4692"/>
                  <a:pt x="5108" y="4661"/>
                </a:cubicBezTo>
                <a:cubicBezTo>
                  <a:pt x="5114" y="4649"/>
                  <a:pt x="5146" y="4668"/>
                  <a:pt x="5133" y="4655"/>
                </a:cubicBezTo>
                <a:cubicBezTo>
                  <a:pt x="5121" y="4630"/>
                  <a:pt x="5040" y="4612"/>
                  <a:pt x="4978" y="4605"/>
                </a:cubicBezTo>
                <a:cubicBezTo>
                  <a:pt x="4904" y="4599"/>
                  <a:pt x="4854" y="4556"/>
                  <a:pt x="4749" y="4556"/>
                </a:cubicBezTo>
                <a:cubicBezTo>
                  <a:pt x="4767" y="4556"/>
                  <a:pt x="4674" y="4575"/>
                  <a:pt x="4674" y="4556"/>
                </a:cubicBezTo>
                <a:cubicBezTo>
                  <a:pt x="4674" y="4556"/>
                  <a:pt x="4711" y="4562"/>
                  <a:pt x="4699" y="4550"/>
                </a:cubicBezTo>
                <a:cubicBezTo>
                  <a:pt x="4699" y="4550"/>
                  <a:pt x="4668" y="4562"/>
                  <a:pt x="4656" y="4537"/>
                </a:cubicBezTo>
                <a:cubicBezTo>
                  <a:pt x="4662" y="4544"/>
                  <a:pt x="4693" y="4500"/>
                  <a:pt x="4699" y="4481"/>
                </a:cubicBezTo>
                <a:cubicBezTo>
                  <a:pt x="4730" y="4420"/>
                  <a:pt x="4742" y="4351"/>
                  <a:pt x="4730" y="4264"/>
                </a:cubicBezTo>
                <a:cubicBezTo>
                  <a:pt x="4718" y="4215"/>
                  <a:pt x="4718" y="4190"/>
                  <a:pt x="4693" y="4165"/>
                </a:cubicBezTo>
                <a:cubicBezTo>
                  <a:pt x="4681" y="4153"/>
                  <a:pt x="4681" y="4140"/>
                  <a:pt x="4681" y="4122"/>
                </a:cubicBezTo>
                <a:cubicBezTo>
                  <a:pt x="4668" y="4079"/>
                  <a:pt x="4693" y="3967"/>
                  <a:pt x="4674" y="3899"/>
                </a:cubicBezTo>
                <a:cubicBezTo>
                  <a:pt x="4662" y="3868"/>
                  <a:pt x="4631" y="3843"/>
                  <a:pt x="4625" y="3800"/>
                </a:cubicBezTo>
                <a:cubicBezTo>
                  <a:pt x="4612" y="3744"/>
                  <a:pt x="4631" y="3651"/>
                  <a:pt x="4606" y="3583"/>
                </a:cubicBezTo>
                <a:cubicBezTo>
                  <a:pt x="4600" y="3552"/>
                  <a:pt x="4569" y="3527"/>
                  <a:pt x="4563" y="3490"/>
                </a:cubicBezTo>
                <a:cubicBezTo>
                  <a:pt x="4557" y="3477"/>
                  <a:pt x="4569" y="3453"/>
                  <a:pt x="4569" y="3434"/>
                </a:cubicBezTo>
                <a:cubicBezTo>
                  <a:pt x="4569" y="3421"/>
                  <a:pt x="4557" y="3409"/>
                  <a:pt x="4550" y="3397"/>
                </a:cubicBezTo>
                <a:cubicBezTo>
                  <a:pt x="4550" y="3372"/>
                  <a:pt x="4557" y="3341"/>
                  <a:pt x="4550" y="3316"/>
                </a:cubicBezTo>
                <a:cubicBezTo>
                  <a:pt x="4550" y="3291"/>
                  <a:pt x="4532" y="3273"/>
                  <a:pt x="4532" y="3248"/>
                </a:cubicBezTo>
                <a:cubicBezTo>
                  <a:pt x="4532" y="3223"/>
                  <a:pt x="4544" y="3192"/>
                  <a:pt x="4538" y="3167"/>
                </a:cubicBezTo>
                <a:cubicBezTo>
                  <a:pt x="4538" y="3142"/>
                  <a:pt x="4513" y="3124"/>
                  <a:pt x="4507" y="3099"/>
                </a:cubicBezTo>
                <a:cubicBezTo>
                  <a:pt x="4488" y="3049"/>
                  <a:pt x="4507" y="3000"/>
                  <a:pt x="4494" y="2944"/>
                </a:cubicBezTo>
                <a:cubicBezTo>
                  <a:pt x="4488" y="2901"/>
                  <a:pt x="4463" y="2864"/>
                  <a:pt x="4457" y="2820"/>
                </a:cubicBezTo>
                <a:cubicBezTo>
                  <a:pt x="4451" y="2801"/>
                  <a:pt x="4463" y="2789"/>
                  <a:pt x="4463" y="2771"/>
                </a:cubicBezTo>
                <a:cubicBezTo>
                  <a:pt x="4463" y="2740"/>
                  <a:pt x="4439" y="2702"/>
                  <a:pt x="4439" y="2665"/>
                </a:cubicBezTo>
                <a:cubicBezTo>
                  <a:pt x="4439" y="2647"/>
                  <a:pt x="4451" y="2628"/>
                  <a:pt x="4445" y="2609"/>
                </a:cubicBezTo>
                <a:cubicBezTo>
                  <a:pt x="4445" y="2597"/>
                  <a:pt x="4433" y="2585"/>
                  <a:pt x="4433" y="2566"/>
                </a:cubicBezTo>
                <a:cubicBezTo>
                  <a:pt x="4433" y="2554"/>
                  <a:pt x="4445" y="2541"/>
                  <a:pt x="4439" y="2529"/>
                </a:cubicBezTo>
                <a:cubicBezTo>
                  <a:pt x="4439" y="2523"/>
                  <a:pt x="4426" y="2504"/>
                  <a:pt x="4420" y="2492"/>
                </a:cubicBezTo>
                <a:cubicBezTo>
                  <a:pt x="4414" y="2473"/>
                  <a:pt x="4426" y="2454"/>
                  <a:pt x="4420" y="2436"/>
                </a:cubicBezTo>
                <a:cubicBezTo>
                  <a:pt x="4414" y="2392"/>
                  <a:pt x="4395" y="2380"/>
                  <a:pt x="4402" y="2361"/>
                </a:cubicBezTo>
                <a:cubicBezTo>
                  <a:pt x="4402" y="2355"/>
                  <a:pt x="4420" y="2361"/>
                  <a:pt x="4420" y="2349"/>
                </a:cubicBezTo>
                <a:cubicBezTo>
                  <a:pt x="4420" y="2287"/>
                  <a:pt x="4358" y="2206"/>
                  <a:pt x="4321" y="2169"/>
                </a:cubicBezTo>
                <a:cubicBezTo>
                  <a:pt x="4302" y="2144"/>
                  <a:pt x="4271" y="2132"/>
                  <a:pt x="4271" y="2126"/>
                </a:cubicBezTo>
                <a:cubicBezTo>
                  <a:pt x="4271" y="2120"/>
                  <a:pt x="4302" y="2132"/>
                  <a:pt x="4302" y="2132"/>
                </a:cubicBezTo>
                <a:cubicBezTo>
                  <a:pt x="4296" y="2126"/>
                  <a:pt x="4271" y="2101"/>
                  <a:pt x="4271" y="2089"/>
                </a:cubicBezTo>
                <a:cubicBezTo>
                  <a:pt x="4271" y="2076"/>
                  <a:pt x="4296" y="2070"/>
                  <a:pt x="4296" y="2058"/>
                </a:cubicBezTo>
                <a:cubicBezTo>
                  <a:pt x="4290" y="2045"/>
                  <a:pt x="4271" y="2039"/>
                  <a:pt x="4265" y="2021"/>
                </a:cubicBezTo>
                <a:cubicBezTo>
                  <a:pt x="4259" y="1990"/>
                  <a:pt x="4296" y="1952"/>
                  <a:pt x="4284" y="1934"/>
                </a:cubicBezTo>
                <a:cubicBezTo>
                  <a:pt x="4284" y="1927"/>
                  <a:pt x="4209" y="1946"/>
                  <a:pt x="4197" y="1927"/>
                </a:cubicBezTo>
                <a:lnTo>
                  <a:pt x="4203" y="1866"/>
                </a:lnTo>
                <a:cubicBezTo>
                  <a:pt x="4209" y="1853"/>
                  <a:pt x="4234" y="1847"/>
                  <a:pt x="4240" y="1841"/>
                </a:cubicBezTo>
                <a:cubicBezTo>
                  <a:pt x="4240" y="1834"/>
                  <a:pt x="4240" y="1816"/>
                  <a:pt x="4240" y="1816"/>
                </a:cubicBezTo>
                <a:cubicBezTo>
                  <a:pt x="4240" y="1810"/>
                  <a:pt x="4246" y="1803"/>
                  <a:pt x="4246" y="1791"/>
                </a:cubicBezTo>
                <a:cubicBezTo>
                  <a:pt x="4240" y="1766"/>
                  <a:pt x="4222" y="1803"/>
                  <a:pt x="4209" y="1791"/>
                </a:cubicBezTo>
                <a:cubicBezTo>
                  <a:pt x="4216" y="1791"/>
                  <a:pt x="4228" y="1748"/>
                  <a:pt x="4216" y="1735"/>
                </a:cubicBezTo>
                <a:cubicBezTo>
                  <a:pt x="4209" y="1723"/>
                  <a:pt x="4197" y="1742"/>
                  <a:pt x="4197" y="1723"/>
                </a:cubicBezTo>
                <a:cubicBezTo>
                  <a:pt x="4197" y="1704"/>
                  <a:pt x="4209" y="1692"/>
                  <a:pt x="4209" y="1673"/>
                </a:cubicBezTo>
                <a:cubicBezTo>
                  <a:pt x="4209" y="1673"/>
                  <a:pt x="4185" y="1667"/>
                  <a:pt x="4185" y="1661"/>
                </a:cubicBezTo>
                <a:cubicBezTo>
                  <a:pt x="4178" y="1642"/>
                  <a:pt x="4203" y="1642"/>
                  <a:pt x="4203" y="1630"/>
                </a:cubicBezTo>
                <a:cubicBezTo>
                  <a:pt x="4203" y="1618"/>
                  <a:pt x="4197" y="1580"/>
                  <a:pt x="4197" y="1580"/>
                </a:cubicBezTo>
                <a:cubicBezTo>
                  <a:pt x="4191" y="1568"/>
                  <a:pt x="4172" y="1580"/>
                  <a:pt x="4166" y="1574"/>
                </a:cubicBezTo>
                <a:cubicBezTo>
                  <a:pt x="4160" y="1562"/>
                  <a:pt x="4191" y="1549"/>
                  <a:pt x="4147" y="1562"/>
                </a:cubicBezTo>
                <a:cubicBezTo>
                  <a:pt x="4098" y="1586"/>
                  <a:pt x="4160" y="1543"/>
                  <a:pt x="4166" y="1512"/>
                </a:cubicBezTo>
                <a:cubicBezTo>
                  <a:pt x="4172" y="1500"/>
                  <a:pt x="4172" y="1450"/>
                  <a:pt x="4166" y="1438"/>
                </a:cubicBezTo>
                <a:cubicBezTo>
                  <a:pt x="4160" y="1425"/>
                  <a:pt x="4141" y="1450"/>
                  <a:pt x="4141" y="1432"/>
                </a:cubicBezTo>
                <a:cubicBezTo>
                  <a:pt x="4135" y="1413"/>
                  <a:pt x="4172" y="1376"/>
                  <a:pt x="4154" y="1351"/>
                </a:cubicBezTo>
                <a:cubicBezTo>
                  <a:pt x="4147" y="1345"/>
                  <a:pt x="4129" y="1363"/>
                  <a:pt x="4122" y="1345"/>
                </a:cubicBezTo>
                <a:cubicBezTo>
                  <a:pt x="4122" y="1320"/>
                  <a:pt x="4154" y="1308"/>
                  <a:pt x="4147" y="1277"/>
                </a:cubicBezTo>
                <a:cubicBezTo>
                  <a:pt x="4147" y="1277"/>
                  <a:pt x="4116" y="1264"/>
                  <a:pt x="4116" y="1258"/>
                </a:cubicBezTo>
                <a:cubicBezTo>
                  <a:pt x="4116" y="1258"/>
                  <a:pt x="4135" y="1246"/>
                  <a:pt x="4135" y="1239"/>
                </a:cubicBezTo>
                <a:cubicBezTo>
                  <a:pt x="4110" y="1221"/>
                  <a:pt x="4085" y="1246"/>
                  <a:pt x="4085" y="1227"/>
                </a:cubicBezTo>
                <a:cubicBezTo>
                  <a:pt x="4079" y="1215"/>
                  <a:pt x="4110" y="1202"/>
                  <a:pt x="4116" y="1184"/>
                </a:cubicBezTo>
                <a:cubicBezTo>
                  <a:pt x="4135" y="1140"/>
                  <a:pt x="4098" y="1128"/>
                  <a:pt x="4116" y="1109"/>
                </a:cubicBezTo>
                <a:cubicBezTo>
                  <a:pt x="4141" y="1091"/>
                  <a:pt x="4098" y="1103"/>
                  <a:pt x="4104" y="1078"/>
                </a:cubicBezTo>
                <a:cubicBezTo>
                  <a:pt x="4104" y="1078"/>
                  <a:pt x="4122" y="1078"/>
                  <a:pt x="4116" y="1066"/>
                </a:cubicBezTo>
                <a:cubicBezTo>
                  <a:pt x="4110" y="1047"/>
                  <a:pt x="4085" y="1053"/>
                  <a:pt x="4085" y="1016"/>
                </a:cubicBezTo>
                <a:cubicBezTo>
                  <a:pt x="4085" y="1023"/>
                  <a:pt x="4098" y="991"/>
                  <a:pt x="4098" y="985"/>
                </a:cubicBezTo>
                <a:cubicBezTo>
                  <a:pt x="4098" y="979"/>
                  <a:pt x="4079" y="979"/>
                  <a:pt x="4079" y="973"/>
                </a:cubicBezTo>
                <a:cubicBezTo>
                  <a:pt x="4073" y="973"/>
                  <a:pt x="4085" y="967"/>
                  <a:pt x="4085" y="960"/>
                </a:cubicBezTo>
                <a:cubicBezTo>
                  <a:pt x="4073" y="948"/>
                  <a:pt x="4061" y="954"/>
                  <a:pt x="4061" y="936"/>
                </a:cubicBezTo>
                <a:cubicBezTo>
                  <a:pt x="4061" y="911"/>
                  <a:pt x="4110" y="843"/>
                  <a:pt x="4030" y="855"/>
                </a:cubicBezTo>
                <a:cubicBezTo>
                  <a:pt x="3980" y="861"/>
                  <a:pt x="4116" y="818"/>
                  <a:pt x="4061" y="787"/>
                </a:cubicBezTo>
                <a:cubicBezTo>
                  <a:pt x="4048" y="775"/>
                  <a:pt x="4036" y="768"/>
                  <a:pt x="4042" y="725"/>
                </a:cubicBezTo>
                <a:cubicBezTo>
                  <a:pt x="4042" y="712"/>
                  <a:pt x="4061" y="669"/>
                  <a:pt x="4042" y="644"/>
                </a:cubicBezTo>
                <a:cubicBezTo>
                  <a:pt x="4030" y="632"/>
                  <a:pt x="4005" y="638"/>
                  <a:pt x="4005" y="626"/>
                </a:cubicBezTo>
                <a:cubicBezTo>
                  <a:pt x="4005" y="607"/>
                  <a:pt x="4067" y="601"/>
                  <a:pt x="4054" y="570"/>
                </a:cubicBezTo>
                <a:cubicBezTo>
                  <a:pt x="4054" y="558"/>
                  <a:pt x="3999" y="564"/>
                  <a:pt x="3992" y="545"/>
                </a:cubicBezTo>
                <a:cubicBezTo>
                  <a:pt x="3986" y="539"/>
                  <a:pt x="3999" y="520"/>
                  <a:pt x="3999" y="508"/>
                </a:cubicBezTo>
                <a:cubicBezTo>
                  <a:pt x="3999" y="483"/>
                  <a:pt x="3992" y="471"/>
                  <a:pt x="3992" y="458"/>
                </a:cubicBezTo>
                <a:cubicBezTo>
                  <a:pt x="3992" y="446"/>
                  <a:pt x="4017" y="421"/>
                  <a:pt x="3992" y="403"/>
                </a:cubicBezTo>
                <a:cubicBezTo>
                  <a:pt x="3974" y="390"/>
                  <a:pt x="3968" y="396"/>
                  <a:pt x="3992" y="378"/>
                </a:cubicBezTo>
                <a:cubicBezTo>
                  <a:pt x="4036" y="347"/>
                  <a:pt x="3974" y="359"/>
                  <a:pt x="3974" y="341"/>
                </a:cubicBezTo>
                <a:cubicBezTo>
                  <a:pt x="3974" y="328"/>
                  <a:pt x="3999" y="328"/>
                  <a:pt x="3999" y="310"/>
                </a:cubicBezTo>
                <a:cubicBezTo>
                  <a:pt x="4005" y="247"/>
                  <a:pt x="3949" y="291"/>
                  <a:pt x="3943" y="260"/>
                </a:cubicBezTo>
                <a:cubicBezTo>
                  <a:pt x="3943" y="247"/>
                  <a:pt x="3974" y="254"/>
                  <a:pt x="3980" y="254"/>
                </a:cubicBezTo>
                <a:cubicBezTo>
                  <a:pt x="3974" y="254"/>
                  <a:pt x="3980" y="217"/>
                  <a:pt x="3986" y="210"/>
                </a:cubicBezTo>
                <a:cubicBezTo>
                  <a:pt x="3980" y="210"/>
                  <a:pt x="3961" y="210"/>
                  <a:pt x="3955" y="204"/>
                </a:cubicBezTo>
                <a:cubicBezTo>
                  <a:pt x="3943" y="179"/>
                  <a:pt x="3974" y="198"/>
                  <a:pt x="3974" y="179"/>
                </a:cubicBezTo>
                <a:cubicBezTo>
                  <a:pt x="3968" y="155"/>
                  <a:pt x="3943" y="186"/>
                  <a:pt x="3943" y="155"/>
                </a:cubicBezTo>
                <a:cubicBezTo>
                  <a:pt x="3943" y="142"/>
                  <a:pt x="3961" y="130"/>
                  <a:pt x="3955" y="111"/>
                </a:cubicBezTo>
                <a:cubicBezTo>
                  <a:pt x="3955" y="93"/>
                  <a:pt x="3937" y="117"/>
                  <a:pt x="3937" y="93"/>
                </a:cubicBezTo>
                <a:cubicBezTo>
                  <a:pt x="3930" y="68"/>
                  <a:pt x="3961" y="31"/>
                  <a:pt x="3937" y="18"/>
                </a:cubicBezTo>
                <a:cubicBezTo>
                  <a:pt x="3912" y="0"/>
                  <a:pt x="3701" y="74"/>
                  <a:pt x="3639" y="99"/>
                </a:cubicBezTo>
                <a:cubicBezTo>
                  <a:pt x="3360" y="210"/>
                  <a:pt x="3050" y="334"/>
                  <a:pt x="2740" y="440"/>
                </a:cubicBezTo>
                <a:cubicBezTo>
                  <a:pt x="2684" y="458"/>
                  <a:pt x="2635" y="477"/>
                  <a:pt x="2585" y="502"/>
                </a:cubicBezTo>
                <a:cubicBezTo>
                  <a:pt x="2529" y="520"/>
                  <a:pt x="2467" y="551"/>
                  <a:pt x="2430" y="570"/>
                </a:cubicBezTo>
                <a:cubicBezTo>
                  <a:pt x="2275" y="638"/>
                  <a:pt x="2133" y="675"/>
                  <a:pt x="2009" y="737"/>
                </a:cubicBezTo>
                <a:cubicBezTo>
                  <a:pt x="1990" y="750"/>
                  <a:pt x="1978" y="762"/>
                  <a:pt x="1959" y="775"/>
                </a:cubicBezTo>
                <a:cubicBezTo>
                  <a:pt x="1699" y="905"/>
                  <a:pt x="1413" y="1016"/>
                  <a:pt x="1159" y="1165"/>
                </a:cubicBezTo>
                <a:cubicBezTo>
                  <a:pt x="1246" y="1146"/>
                  <a:pt x="1178" y="1159"/>
                  <a:pt x="1135" y="1190"/>
                </a:cubicBezTo>
                <a:cubicBezTo>
                  <a:pt x="1122" y="1196"/>
                  <a:pt x="1116" y="1221"/>
                  <a:pt x="1104" y="1227"/>
                </a:cubicBezTo>
                <a:cubicBezTo>
                  <a:pt x="1011" y="1301"/>
                  <a:pt x="800" y="1388"/>
                  <a:pt x="763" y="1469"/>
                </a:cubicBezTo>
                <a:cubicBezTo>
                  <a:pt x="756" y="1475"/>
                  <a:pt x="775" y="1500"/>
                  <a:pt x="775" y="1494"/>
                </a:cubicBezTo>
                <a:cubicBezTo>
                  <a:pt x="775" y="1500"/>
                  <a:pt x="725" y="1549"/>
                  <a:pt x="725" y="1549"/>
                </a:cubicBezTo>
                <a:cubicBezTo>
                  <a:pt x="738" y="1562"/>
                  <a:pt x="812" y="1506"/>
                  <a:pt x="824" y="1494"/>
                </a:cubicBezTo>
                <a:cubicBezTo>
                  <a:pt x="911" y="1432"/>
                  <a:pt x="973" y="1388"/>
                  <a:pt x="1079" y="1339"/>
                </a:cubicBezTo>
                <a:cubicBezTo>
                  <a:pt x="1135" y="1314"/>
                  <a:pt x="1066" y="1363"/>
                  <a:pt x="1048" y="1376"/>
                </a:cubicBezTo>
                <a:cubicBezTo>
                  <a:pt x="930" y="1444"/>
                  <a:pt x="874" y="1475"/>
                  <a:pt x="763" y="1574"/>
                </a:cubicBezTo>
                <a:cubicBezTo>
                  <a:pt x="744" y="1586"/>
                  <a:pt x="707" y="1630"/>
                  <a:pt x="688" y="1649"/>
                </a:cubicBezTo>
                <a:cubicBezTo>
                  <a:pt x="670" y="1686"/>
                  <a:pt x="707" y="1673"/>
                  <a:pt x="744" y="1655"/>
                </a:cubicBezTo>
                <a:cubicBezTo>
                  <a:pt x="775" y="1642"/>
                  <a:pt x="787" y="1605"/>
                  <a:pt x="849" y="1599"/>
                </a:cubicBezTo>
                <a:cubicBezTo>
                  <a:pt x="843" y="1599"/>
                  <a:pt x="843" y="1605"/>
                  <a:pt x="843" y="1605"/>
                </a:cubicBezTo>
                <a:cubicBezTo>
                  <a:pt x="849" y="1605"/>
                  <a:pt x="849" y="1605"/>
                  <a:pt x="849" y="1599"/>
                </a:cubicBezTo>
                <a:cubicBezTo>
                  <a:pt x="942" y="1537"/>
                  <a:pt x="1054" y="1469"/>
                  <a:pt x="1159" y="1413"/>
                </a:cubicBezTo>
                <a:cubicBezTo>
                  <a:pt x="1246" y="1363"/>
                  <a:pt x="1389" y="1283"/>
                  <a:pt x="1519" y="1233"/>
                </a:cubicBezTo>
                <a:cubicBezTo>
                  <a:pt x="1618" y="1202"/>
                  <a:pt x="1482" y="1258"/>
                  <a:pt x="1451" y="1277"/>
                </a:cubicBezTo>
                <a:cubicBezTo>
                  <a:pt x="1339" y="1339"/>
                  <a:pt x="1246" y="1401"/>
                  <a:pt x="1147" y="1456"/>
                </a:cubicBezTo>
                <a:cubicBezTo>
                  <a:pt x="1041" y="1518"/>
                  <a:pt x="899" y="1593"/>
                  <a:pt x="800" y="1686"/>
                </a:cubicBezTo>
                <a:lnTo>
                  <a:pt x="769" y="1723"/>
                </a:lnTo>
                <a:cubicBezTo>
                  <a:pt x="769" y="1729"/>
                  <a:pt x="806" y="1704"/>
                  <a:pt x="837" y="1692"/>
                </a:cubicBezTo>
                <a:cubicBezTo>
                  <a:pt x="887" y="1649"/>
                  <a:pt x="942" y="1599"/>
                  <a:pt x="992" y="1574"/>
                </a:cubicBezTo>
                <a:cubicBezTo>
                  <a:pt x="1085" y="1512"/>
                  <a:pt x="1147" y="1481"/>
                  <a:pt x="1228" y="1438"/>
                </a:cubicBezTo>
                <a:cubicBezTo>
                  <a:pt x="1228" y="1432"/>
                  <a:pt x="1240" y="1432"/>
                  <a:pt x="1228" y="1438"/>
                </a:cubicBezTo>
                <a:cubicBezTo>
                  <a:pt x="1110" y="1562"/>
                  <a:pt x="887" y="1642"/>
                  <a:pt x="744" y="1791"/>
                </a:cubicBezTo>
                <a:cubicBezTo>
                  <a:pt x="732" y="1803"/>
                  <a:pt x="676" y="1866"/>
                  <a:pt x="738" y="1841"/>
                </a:cubicBezTo>
                <a:cubicBezTo>
                  <a:pt x="800" y="1810"/>
                  <a:pt x="750" y="1859"/>
                  <a:pt x="744" y="1878"/>
                </a:cubicBezTo>
                <a:cubicBezTo>
                  <a:pt x="750" y="1866"/>
                  <a:pt x="750" y="1921"/>
                  <a:pt x="732" y="1915"/>
                </a:cubicBezTo>
                <a:cubicBezTo>
                  <a:pt x="775" y="1934"/>
                  <a:pt x="806" y="1847"/>
                  <a:pt x="837" y="1872"/>
                </a:cubicBezTo>
                <a:cubicBezTo>
                  <a:pt x="843" y="1878"/>
                  <a:pt x="781" y="1915"/>
                  <a:pt x="824" y="1921"/>
                </a:cubicBezTo>
                <a:cubicBezTo>
                  <a:pt x="843" y="1927"/>
                  <a:pt x="930" y="1847"/>
                  <a:pt x="961" y="1828"/>
                </a:cubicBezTo>
                <a:cubicBezTo>
                  <a:pt x="998" y="1816"/>
                  <a:pt x="1029" y="1810"/>
                  <a:pt x="980" y="1847"/>
                </a:cubicBezTo>
                <a:cubicBezTo>
                  <a:pt x="917" y="1884"/>
                  <a:pt x="843" y="1927"/>
                  <a:pt x="787" y="1983"/>
                </a:cubicBezTo>
                <a:cubicBezTo>
                  <a:pt x="750" y="2027"/>
                  <a:pt x="868" y="1952"/>
                  <a:pt x="893" y="1934"/>
                </a:cubicBezTo>
                <a:cubicBezTo>
                  <a:pt x="942" y="1903"/>
                  <a:pt x="967" y="1872"/>
                  <a:pt x="992" y="1859"/>
                </a:cubicBezTo>
                <a:cubicBezTo>
                  <a:pt x="1023" y="1847"/>
                  <a:pt x="1122" y="1791"/>
                  <a:pt x="1041" y="1859"/>
                </a:cubicBezTo>
                <a:cubicBezTo>
                  <a:pt x="868" y="1990"/>
                  <a:pt x="694" y="2120"/>
                  <a:pt x="527" y="2256"/>
                </a:cubicBezTo>
                <a:cubicBezTo>
                  <a:pt x="502" y="2281"/>
                  <a:pt x="471" y="2299"/>
                  <a:pt x="452" y="2324"/>
                </a:cubicBezTo>
                <a:cubicBezTo>
                  <a:pt x="446" y="2324"/>
                  <a:pt x="452" y="2337"/>
                  <a:pt x="446" y="2349"/>
                </a:cubicBezTo>
                <a:cubicBezTo>
                  <a:pt x="446" y="2349"/>
                  <a:pt x="378" y="2411"/>
                  <a:pt x="360" y="2423"/>
                </a:cubicBezTo>
                <a:cubicBezTo>
                  <a:pt x="273" y="2504"/>
                  <a:pt x="452" y="2355"/>
                  <a:pt x="459" y="2361"/>
                </a:cubicBezTo>
                <a:cubicBezTo>
                  <a:pt x="459" y="2368"/>
                  <a:pt x="378" y="2436"/>
                  <a:pt x="366" y="2448"/>
                </a:cubicBezTo>
                <a:cubicBezTo>
                  <a:pt x="329" y="2479"/>
                  <a:pt x="291" y="2498"/>
                  <a:pt x="279" y="2523"/>
                </a:cubicBezTo>
                <a:cubicBezTo>
                  <a:pt x="273" y="2529"/>
                  <a:pt x="273" y="2566"/>
                  <a:pt x="273" y="2566"/>
                </a:cubicBezTo>
                <a:cubicBezTo>
                  <a:pt x="223" y="2628"/>
                  <a:pt x="161" y="2647"/>
                  <a:pt x="118" y="2715"/>
                </a:cubicBezTo>
                <a:cubicBezTo>
                  <a:pt x="174" y="2696"/>
                  <a:pt x="180" y="2665"/>
                  <a:pt x="236" y="2616"/>
                </a:cubicBezTo>
                <a:cubicBezTo>
                  <a:pt x="254" y="2597"/>
                  <a:pt x="316" y="2560"/>
                  <a:pt x="316" y="2560"/>
                </a:cubicBezTo>
                <a:cubicBezTo>
                  <a:pt x="322" y="2560"/>
                  <a:pt x="304" y="2597"/>
                  <a:pt x="298" y="2616"/>
                </a:cubicBezTo>
                <a:cubicBezTo>
                  <a:pt x="304" y="2609"/>
                  <a:pt x="310" y="2603"/>
                  <a:pt x="310" y="2597"/>
                </a:cubicBezTo>
                <a:cubicBezTo>
                  <a:pt x="291" y="2628"/>
                  <a:pt x="291" y="2628"/>
                  <a:pt x="298" y="2616"/>
                </a:cubicBezTo>
                <a:cubicBezTo>
                  <a:pt x="254" y="2665"/>
                  <a:pt x="180" y="2715"/>
                  <a:pt x="136" y="2777"/>
                </a:cubicBezTo>
                <a:cubicBezTo>
                  <a:pt x="124" y="2795"/>
                  <a:pt x="111" y="2826"/>
                  <a:pt x="93" y="2851"/>
                </a:cubicBezTo>
                <a:cubicBezTo>
                  <a:pt x="81" y="2876"/>
                  <a:pt x="37" y="2938"/>
                  <a:pt x="62" y="2975"/>
                </a:cubicBezTo>
                <a:cubicBezTo>
                  <a:pt x="81" y="2994"/>
                  <a:pt x="99" y="2888"/>
                  <a:pt x="93" y="2895"/>
                </a:cubicBezTo>
                <a:cubicBezTo>
                  <a:pt x="99" y="2888"/>
                  <a:pt x="118" y="2907"/>
                  <a:pt x="124" y="2901"/>
                </a:cubicBezTo>
                <a:cubicBezTo>
                  <a:pt x="118" y="2907"/>
                  <a:pt x="149" y="2864"/>
                  <a:pt x="155" y="2876"/>
                </a:cubicBezTo>
                <a:cubicBezTo>
                  <a:pt x="167" y="2888"/>
                  <a:pt x="130" y="2913"/>
                  <a:pt x="118" y="2950"/>
                </a:cubicBezTo>
                <a:cubicBezTo>
                  <a:pt x="105" y="2975"/>
                  <a:pt x="118" y="2994"/>
                  <a:pt x="118" y="3000"/>
                </a:cubicBezTo>
                <a:cubicBezTo>
                  <a:pt x="118" y="2994"/>
                  <a:pt x="130" y="2994"/>
                  <a:pt x="130" y="3000"/>
                </a:cubicBezTo>
                <a:cubicBezTo>
                  <a:pt x="136" y="3037"/>
                  <a:pt x="87" y="3081"/>
                  <a:pt x="81" y="3112"/>
                </a:cubicBezTo>
                <a:cubicBezTo>
                  <a:pt x="81" y="3118"/>
                  <a:pt x="99" y="3136"/>
                  <a:pt x="93" y="3149"/>
                </a:cubicBezTo>
                <a:cubicBezTo>
                  <a:pt x="93" y="3149"/>
                  <a:pt x="43" y="3248"/>
                  <a:pt x="81" y="3192"/>
                </a:cubicBezTo>
                <a:cubicBezTo>
                  <a:pt x="81" y="3186"/>
                  <a:pt x="130" y="3155"/>
                  <a:pt x="130" y="3155"/>
                </a:cubicBezTo>
                <a:cubicBezTo>
                  <a:pt x="136" y="3161"/>
                  <a:pt x="74" y="3260"/>
                  <a:pt x="68" y="3273"/>
                </a:cubicBezTo>
                <a:cubicBezTo>
                  <a:pt x="56" y="3291"/>
                  <a:pt x="62" y="3291"/>
                  <a:pt x="37" y="3304"/>
                </a:cubicBezTo>
                <a:cubicBezTo>
                  <a:pt x="62" y="3310"/>
                  <a:pt x="19" y="3353"/>
                  <a:pt x="25" y="3378"/>
                </a:cubicBezTo>
                <a:cubicBezTo>
                  <a:pt x="31" y="3397"/>
                  <a:pt x="68" y="3403"/>
                  <a:pt x="74" y="3421"/>
                </a:cubicBezTo>
                <a:cubicBezTo>
                  <a:pt x="74" y="3428"/>
                  <a:pt x="56" y="3453"/>
                  <a:pt x="62" y="3471"/>
                </a:cubicBezTo>
                <a:cubicBezTo>
                  <a:pt x="62" y="3508"/>
                  <a:pt x="111" y="3521"/>
                  <a:pt x="124" y="3564"/>
                </a:cubicBezTo>
                <a:cubicBezTo>
                  <a:pt x="130" y="3589"/>
                  <a:pt x="111" y="3663"/>
                  <a:pt x="130" y="3688"/>
                </a:cubicBezTo>
                <a:cubicBezTo>
                  <a:pt x="124" y="3682"/>
                  <a:pt x="180" y="3719"/>
                  <a:pt x="180" y="3725"/>
                </a:cubicBezTo>
                <a:cubicBezTo>
                  <a:pt x="161" y="3738"/>
                  <a:pt x="111" y="3682"/>
                  <a:pt x="99" y="3694"/>
                </a:cubicBezTo>
                <a:cubicBezTo>
                  <a:pt x="93" y="3719"/>
                  <a:pt x="167" y="3725"/>
                  <a:pt x="180" y="3744"/>
                </a:cubicBezTo>
                <a:cubicBezTo>
                  <a:pt x="192" y="3769"/>
                  <a:pt x="161" y="3806"/>
                  <a:pt x="167" y="3831"/>
                </a:cubicBezTo>
                <a:cubicBezTo>
                  <a:pt x="180" y="3911"/>
                  <a:pt x="291" y="3936"/>
                  <a:pt x="298" y="4017"/>
                </a:cubicBezTo>
                <a:cubicBezTo>
                  <a:pt x="304" y="4041"/>
                  <a:pt x="273" y="4079"/>
                  <a:pt x="291" y="4116"/>
                </a:cubicBezTo>
                <a:cubicBezTo>
                  <a:pt x="298" y="4128"/>
                  <a:pt x="329" y="4153"/>
                  <a:pt x="347" y="4159"/>
                </a:cubicBezTo>
                <a:cubicBezTo>
                  <a:pt x="397" y="4184"/>
                  <a:pt x="484" y="4153"/>
                  <a:pt x="440" y="4240"/>
                </a:cubicBezTo>
                <a:cubicBezTo>
                  <a:pt x="465" y="4234"/>
                  <a:pt x="440" y="4264"/>
                  <a:pt x="440" y="4240"/>
                </a:cubicBezTo>
                <a:cubicBezTo>
                  <a:pt x="428" y="4240"/>
                  <a:pt x="428" y="4246"/>
                  <a:pt x="422" y="4258"/>
                </a:cubicBezTo>
                <a:cubicBezTo>
                  <a:pt x="496" y="4227"/>
                  <a:pt x="434" y="4351"/>
                  <a:pt x="415" y="4351"/>
                </a:cubicBezTo>
                <a:cubicBezTo>
                  <a:pt x="391" y="4364"/>
                  <a:pt x="409" y="4296"/>
                  <a:pt x="422" y="4289"/>
                </a:cubicBezTo>
                <a:cubicBezTo>
                  <a:pt x="391" y="4302"/>
                  <a:pt x="378" y="4320"/>
                  <a:pt x="397" y="4370"/>
                </a:cubicBezTo>
                <a:cubicBezTo>
                  <a:pt x="409" y="4407"/>
                  <a:pt x="527" y="4413"/>
                  <a:pt x="546" y="4438"/>
                </a:cubicBezTo>
                <a:cubicBezTo>
                  <a:pt x="539" y="4432"/>
                  <a:pt x="564" y="4544"/>
                  <a:pt x="570" y="4537"/>
                </a:cubicBezTo>
                <a:cubicBezTo>
                  <a:pt x="564" y="4544"/>
                  <a:pt x="533" y="4531"/>
                  <a:pt x="521" y="4537"/>
                </a:cubicBezTo>
                <a:cubicBezTo>
                  <a:pt x="508" y="4550"/>
                  <a:pt x="558" y="4556"/>
                  <a:pt x="564" y="4562"/>
                </a:cubicBezTo>
                <a:cubicBezTo>
                  <a:pt x="564" y="4568"/>
                  <a:pt x="558" y="4581"/>
                  <a:pt x="564" y="4587"/>
                </a:cubicBezTo>
                <a:cubicBezTo>
                  <a:pt x="583" y="4599"/>
                  <a:pt x="595" y="4575"/>
                  <a:pt x="595" y="4599"/>
                </a:cubicBezTo>
                <a:cubicBezTo>
                  <a:pt x="595" y="4599"/>
                  <a:pt x="564" y="4612"/>
                  <a:pt x="558" y="4612"/>
                </a:cubicBezTo>
                <a:cubicBezTo>
                  <a:pt x="539" y="4612"/>
                  <a:pt x="477" y="4593"/>
                  <a:pt x="446" y="4575"/>
                </a:cubicBezTo>
                <a:cubicBezTo>
                  <a:pt x="452" y="4636"/>
                  <a:pt x="539" y="4624"/>
                  <a:pt x="564" y="4661"/>
                </a:cubicBezTo>
                <a:cubicBezTo>
                  <a:pt x="570" y="4668"/>
                  <a:pt x="552" y="4699"/>
                  <a:pt x="552" y="4699"/>
                </a:cubicBezTo>
                <a:cubicBezTo>
                  <a:pt x="552" y="4711"/>
                  <a:pt x="620" y="4760"/>
                  <a:pt x="651" y="4773"/>
                </a:cubicBezTo>
                <a:cubicBezTo>
                  <a:pt x="651" y="4773"/>
                  <a:pt x="663" y="4785"/>
                  <a:pt x="663" y="4792"/>
                </a:cubicBezTo>
                <a:cubicBezTo>
                  <a:pt x="657" y="4792"/>
                  <a:pt x="576" y="4773"/>
                  <a:pt x="576" y="4773"/>
                </a:cubicBezTo>
                <a:cubicBezTo>
                  <a:pt x="558" y="4798"/>
                  <a:pt x="682" y="4841"/>
                  <a:pt x="682" y="4847"/>
                </a:cubicBezTo>
                <a:cubicBezTo>
                  <a:pt x="700" y="4853"/>
                  <a:pt x="694" y="4878"/>
                  <a:pt x="725" y="4897"/>
                </a:cubicBezTo>
                <a:cubicBezTo>
                  <a:pt x="763" y="4909"/>
                  <a:pt x="806" y="4909"/>
                  <a:pt x="824" y="4934"/>
                </a:cubicBezTo>
                <a:cubicBezTo>
                  <a:pt x="849" y="4916"/>
                  <a:pt x="955" y="4934"/>
                  <a:pt x="1023" y="4928"/>
                </a:cubicBezTo>
                <a:cubicBezTo>
                  <a:pt x="1085" y="4922"/>
                  <a:pt x="1265" y="4884"/>
                  <a:pt x="1289" y="4916"/>
                </a:cubicBezTo>
                <a:cubicBezTo>
                  <a:pt x="1283" y="4916"/>
                  <a:pt x="1246" y="4953"/>
                  <a:pt x="1252" y="4971"/>
                </a:cubicBezTo>
                <a:cubicBezTo>
                  <a:pt x="1252" y="4971"/>
                  <a:pt x="1277" y="4965"/>
                  <a:pt x="1271" y="4977"/>
                </a:cubicBezTo>
                <a:cubicBezTo>
                  <a:pt x="1265" y="4996"/>
                  <a:pt x="1234" y="5008"/>
                  <a:pt x="1228" y="5027"/>
                </a:cubicBezTo>
                <a:cubicBezTo>
                  <a:pt x="1228" y="5033"/>
                  <a:pt x="1246" y="5070"/>
                  <a:pt x="1252" y="5070"/>
                </a:cubicBezTo>
                <a:lnTo>
                  <a:pt x="1252" y="5070"/>
                </a:lnTo>
                <a:cubicBezTo>
                  <a:pt x="1252" y="5070"/>
                  <a:pt x="1252" y="5077"/>
                  <a:pt x="1252" y="5070"/>
                </a:cubicBezTo>
                <a:cubicBezTo>
                  <a:pt x="1246" y="5077"/>
                  <a:pt x="1240" y="5089"/>
                  <a:pt x="1246" y="5089"/>
                </a:cubicBezTo>
                <a:cubicBezTo>
                  <a:pt x="1277" y="5108"/>
                  <a:pt x="1277" y="5077"/>
                  <a:pt x="1320" y="5077"/>
                </a:cubicBezTo>
                <a:lnTo>
                  <a:pt x="1320" y="5089"/>
                </a:lnTo>
                <a:cubicBezTo>
                  <a:pt x="1320" y="5089"/>
                  <a:pt x="1345" y="5077"/>
                  <a:pt x="1352" y="5083"/>
                </a:cubicBezTo>
                <a:cubicBezTo>
                  <a:pt x="1352" y="5095"/>
                  <a:pt x="1308" y="5139"/>
                  <a:pt x="1308" y="5157"/>
                </a:cubicBezTo>
                <a:cubicBezTo>
                  <a:pt x="1308" y="5170"/>
                  <a:pt x="1333" y="5132"/>
                  <a:pt x="1345" y="5145"/>
                </a:cubicBezTo>
                <a:cubicBezTo>
                  <a:pt x="1339" y="5145"/>
                  <a:pt x="1339" y="5194"/>
                  <a:pt x="1333" y="5207"/>
                </a:cubicBezTo>
                <a:cubicBezTo>
                  <a:pt x="1320" y="5244"/>
                  <a:pt x="1271" y="5263"/>
                  <a:pt x="1271" y="5287"/>
                </a:cubicBezTo>
                <a:cubicBezTo>
                  <a:pt x="1271" y="5294"/>
                  <a:pt x="1314" y="5287"/>
                  <a:pt x="1314" y="5294"/>
                </a:cubicBezTo>
                <a:cubicBezTo>
                  <a:pt x="1327" y="5312"/>
                  <a:pt x="1308" y="5325"/>
                  <a:pt x="1302" y="5337"/>
                </a:cubicBezTo>
                <a:cubicBezTo>
                  <a:pt x="1289" y="5356"/>
                  <a:pt x="1289" y="5343"/>
                  <a:pt x="1289" y="5362"/>
                </a:cubicBezTo>
                <a:cubicBezTo>
                  <a:pt x="1289" y="5349"/>
                  <a:pt x="1302" y="5368"/>
                  <a:pt x="1289" y="5399"/>
                </a:cubicBezTo>
                <a:cubicBezTo>
                  <a:pt x="1289" y="5393"/>
                  <a:pt x="1277" y="5418"/>
                  <a:pt x="1277" y="5418"/>
                </a:cubicBezTo>
                <a:lnTo>
                  <a:pt x="1302" y="5424"/>
                </a:lnTo>
                <a:cubicBezTo>
                  <a:pt x="1302" y="5449"/>
                  <a:pt x="1277" y="5461"/>
                  <a:pt x="1296" y="5480"/>
                </a:cubicBezTo>
                <a:cubicBezTo>
                  <a:pt x="1302" y="5492"/>
                  <a:pt x="1327" y="5473"/>
                  <a:pt x="1333" y="5480"/>
                </a:cubicBezTo>
                <a:cubicBezTo>
                  <a:pt x="1339" y="5486"/>
                  <a:pt x="1333" y="5517"/>
                  <a:pt x="1333" y="5523"/>
                </a:cubicBezTo>
                <a:cubicBezTo>
                  <a:pt x="1333" y="5517"/>
                  <a:pt x="1352" y="5523"/>
                  <a:pt x="1358" y="5523"/>
                </a:cubicBezTo>
                <a:cubicBezTo>
                  <a:pt x="1352" y="5517"/>
                  <a:pt x="1364" y="5554"/>
                  <a:pt x="1364" y="5560"/>
                </a:cubicBezTo>
                <a:cubicBezTo>
                  <a:pt x="1364" y="5579"/>
                  <a:pt x="1339" y="5579"/>
                  <a:pt x="1345" y="5610"/>
                </a:cubicBezTo>
                <a:cubicBezTo>
                  <a:pt x="1339" y="5591"/>
                  <a:pt x="1370" y="5622"/>
                  <a:pt x="1370" y="5653"/>
                </a:cubicBezTo>
                <a:cubicBezTo>
                  <a:pt x="1370" y="5684"/>
                  <a:pt x="1364" y="5666"/>
                  <a:pt x="1382" y="5684"/>
                </a:cubicBezTo>
                <a:cubicBezTo>
                  <a:pt x="1395" y="5697"/>
                  <a:pt x="1382" y="5715"/>
                  <a:pt x="1382" y="5740"/>
                </a:cubicBezTo>
                <a:cubicBezTo>
                  <a:pt x="1389" y="5827"/>
                  <a:pt x="1463" y="5895"/>
                  <a:pt x="1463" y="5920"/>
                </a:cubicBezTo>
                <a:cubicBezTo>
                  <a:pt x="1463" y="5926"/>
                  <a:pt x="1444" y="5938"/>
                  <a:pt x="1451" y="5944"/>
                </a:cubicBezTo>
                <a:cubicBezTo>
                  <a:pt x="1451" y="5951"/>
                  <a:pt x="1469" y="5932"/>
                  <a:pt x="1469" y="5944"/>
                </a:cubicBezTo>
                <a:cubicBezTo>
                  <a:pt x="1469" y="5957"/>
                  <a:pt x="1457" y="5969"/>
                  <a:pt x="1457" y="5988"/>
                </a:cubicBezTo>
                <a:cubicBezTo>
                  <a:pt x="1451" y="6013"/>
                  <a:pt x="1457" y="6050"/>
                  <a:pt x="1457" y="6068"/>
                </a:cubicBezTo>
                <a:cubicBezTo>
                  <a:pt x="1451" y="6093"/>
                  <a:pt x="1432" y="6118"/>
                  <a:pt x="1451" y="6137"/>
                </a:cubicBezTo>
                <a:cubicBezTo>
                  <a:pt x="1476" y="6168"/>
                  <a:pt x="1482" y="6106"/>
                  <a:pt x="1519" y="6155"/>
                </a:cubicBezTo>
                <a:cubicBezTo>
                  <a:pt x="1525" y="6168"/>
                  <a:pt x="1513" y="6211"/>
                  <a:pt x="1531" y="6223"/>
                </a:cubicBezTo>
                <a:cubicBezTo>
                  <a:pt x="1544" y="6236"/>
                  <a:pt x="1537" y="6174"/>
                  <a:pt x="1562" y="6192"/>
                </a:cubicBezTo>
                <a:cubicBezTo>
                  <a:pt x="1575" y="6199"/>
                  <a:pt x="1556" y="6310"/>
                  <a:pt x="1562" y="6329"/>
                </a:cubicBezTo>
                <a:cubicBezTo>
                  <a:pt x="1568" y="6366"/>
                  <a:pt x="1587" y="6347"/>
                  <a:pt x="1587" y="6385"/>
                </a:cubicBezTo>
                <a:cubicBezTo>
                  <a:pt x="1587" y="6434"/>
                  <a:pt x="1537" y="6478"/>
                  <a:pt x="1544" y="6546"/>
                </a:cubicBezTo>
                <a:cubicBezTo>
                  <a:pt x="1550" y="6608"/>
                  <a:pt x="1606" y="6626"/>
                  <a:pt x="1637" y="6676"/>
                </a:cubicBezTo>
                <a:cubicBezTo>
                  <a:pt x="1649" y="6701"/>
                  <a:pt x="1668" y="6750"/>
                  <a:pt x="1668" y="6775"/>
                </a:cubicBezTo>
                <a:cubicBezTo>
                  <a:pt x="1668" y="6775"/>
                  <a:pt x="1649" y="6769"/>
                  <a:pt x="1649" y="6781"/>
                </a:cubicBezTo>
                <a:cubicBezTo>
                  <a:pt x="1661" y="6831"/>
                  <a:pt x="1686" y="6837"/>
                  <a:pt x="1674" y="6899"/>
                </a:cubicBezTo>
                <a:cubicBezTo>
                  <a:pt x="1668" y="6924"/>
                  <a:pt x="1655" y="6961"/>
                  <a:pt x="1668" y="6998"/>
                </a:cubicBezTo>
                <a:cubicBezTo>
                  <a:pt x="1674" y="7042"/>
                  <a:pt x="1717" y="7060"/>
                  <a:pt x="1724" y="7098"/>
                </a:cubicBezTo>
                <a:cubicBezTo>
                  <a:pt x="1724" y="7110"/>
                  <a:pt x="1705" y="7129"/>
                  <a:pt x="1705" y="7153"/>
                </a:cubicBezTo>
                <a:cubicBezTo>
                  <a:pt x="1711" y="7172"/>
                  <a:pt x="1748" y="7240"/>
                  <a:pt x="1779" y="7259"/>
                </a:cubicBezTo>
                <a:cubicBezTo>
                  <a:pt x="1854" y="7296"/>
                  <a:pt x="1959" y="7346"/>
                  <a:pt x="2052" y="7352"/>
                </a:cubicBezTo>
                <a:cubicBezTo>
                  <a:pt x="2120" y="7358"/>
                  <a:pt x="2238" y="7364"/>
                  <a:pt x="2319" y="7339"/>
                </a:cubicBezTo>
                <a:cubicBezTo>
                  <a:pt x="2331" y="7339"/>
                  <a:pt x="2337" y="7321"/>
                  <a:pt x="2350" y="7321"/>
                </a:cubicBezTo>
                <a:cubicBezTo>
                  <a:pt x="2424" y="7296"/>
                  <a:pt x="2492" y="7296"/>
                  <a:pt x="2567" y="7277"/>
                </a:cubicBezTo>
                <a:cubicBezTo>
                  <a:pt x="2659" y="7259"/>
                  <a:pt x="2759" y="7228"/>
                  <a:pt x="2858" y="7203"/>
                </a:cubicBezTo>
                <a:cubicBezTo>
                  <a:pt x="3137" y="7129"/>
                  <a:pt x="3428" y="7048"/>
                  <a:pt x="3720" y="6974"/>
                </a:cubicBezTo>
                <a:cubicBezTo>
                  <a:pt x="3837" y="6949"/>
                  <a:pt x="3968" y="6905"/>
                  <a:pt x="4098" y="6881"/>
                </a:cubicBezTo>
                <a:cubicBezTo>
                  <a:pt x="4370" y="6825"/>
                  <a:pt x="4587" y="6775"/>
                  <a:pt x="4891" y="6732"/>
                </a:cubicBezTo>
                <a:cubicBezTo>
                  <a:pt x="4941" y="6726"/>
                  <a:pt x="4972" y="6719"/>
                  <a:pt x="4978" y="6775"/>
                </a:cubicBezTo>
                <a:cubicBezTo>
                  <a:pt x="4990" y="6837"/>
                  <a:pt x="4997" y="6887"/>
                  <a:pt x="5022" y="6936"/>
                </a:cubicBezTo>
                <a:cubicBezTo>
                  <a:pt x="5022" y="6930"/>
                  <a:pt x="5028" y="6912"/>
                  <a:pt x="5028" y="6912"/>
                </a:cubicBezTo>
                <a:cubicBezTo>
                  <a:pt x="5034" y="6918"/>
                  <a:pt x="5052" y="6974"/>
                  <a:pt x="5065" y="7005"/>
                </a:cubicBezTo>
                <a:cubicBezTo>
                  <a:pt x="5065" y="7011"/>
                  <a:pt x="5059" y="7029"/>
                  <a:pt x="5065" y="7029"/>
                </a:cubicBezTo>
                <a:cubicBezTo>
                  <a:pt x="5059" y="7023"/>
                  <a:pt x="5152" y="7110"/>
                  <a:pt x="5127" y="7060"/>
                </a:cubicBezTo>
                <a:cubicBezTo>
                  <a:pt x="5127" y="7060"/>
                  <a:pt x="5096" y="7042"/>
                  <a:pt x="5121" y="7023"/>
                </a:cubicBezTo>
                <a:cubicBezTo>
                  <a:pt x="5127" y="7023"/>
                  <a:pt x="5139" y="7036"/>
                  <a:pt x="5152" y="7054"/>
                </a:cubicBezTo>
                <a:lnTo>
                  <a:pt x="5152" y="7048"/>
                </a:lnTo>
                <a:cubicBezTo>
                  <a:pt x="5152" y="7054"/>
                  <a:pt x="5158" y="7060"/>
                  <a:pt x="5164" y="7060"/>
                </a:cubicBezTo>
                <a:cubicBezTo>
                  <a:pt x="5183" y="7085"/>
                  <a:pt x="5195" y="7110"/>
                  <a:pt x="5201" y="7110"/>
                </a:cubicBezTo>
                <a:lnTo>
                  <a:pt x="5201" y="7104"/>
                </a:lnTo>
                <a:cubicBezTo>
                  <a:pt x="5201" y="7104"/>
                  <a:pt x="5201" y="7104"/>
                  <a:pt x="5207" y="7104"/>
                </a:cubicBezTo>
                <a:cubicBezTo>
                  <a:pt x="5201" y="7104"/>
                  <a:pt x="5201" y="7104"/>
                  <a:pt x="5201" y="7104"/>
                </a:cubicBezTo>
                <a:cubicBezTo>
                  <a:pt x="5207" y="7110"/>
                  <a:pt x="5245" y="7135"/>
                  <a:pt x="5245" y="7129"/>
                </a:cubicBezTo>
                <a:cubicBezTo>
                  <a:pt x="5251" y="7122"/>
                  <a:pt x="5189" y="7066"/>
                  <a:pt x="5238" y="7060"/>
                </a:cubicBezTo>
                <a:cubicBezTo>
                  <a:pt x="5232" y="7060"/>
                  <a:pt x="5331" y="7153"/>
                  <a:pt x="5300" y="7110"/>
                </a:cubicBezTo>
                <a:cubicBezTo>
                  <a:pt x="5294" y="7091"/>
                  <a:pt x="5313" y="7098"/>
                  <a:pt x="5313" y="7098"/>
                </a:cubicBezTo>
                <a:cubicBezTo>
                  <a:pt x="5307" y="7079"/>
                  <a:pt x="5307" y="7066"/>
                  <a:pt x="5307" y="7066"/>
                </a:cubicBezTo>
                <a:cubicBezTo>
                  <a:pt x="5307" y="7066"/>
                  <a:pt x="5313" y="7073"/>
                  <a:pt x="5331" y="7066"/>
                </a:cubicBezTo>
                <a:cubicBezTo>
                  <a:pt x="5356" y="7060"/>
                  <a:pt x="5375" y="7011"/>
                  <a:pt x="5369" y="6961"/>
                </a:cubicBezTo>
                <a:close/>
                <a:moveTo>
                  <a:pt x="186" y="2969"/>
                </a:moveTo>
                <a:lnTo>
                  <a:pt x="186" y="2969"/>
                </a:lnTo>
                <a:cubicBezTo>
                  <a:pt x="180" y="2963"/>
                  <a:pt x="198" y="2950"/>
                  <a:pt x="198" y="2950"/>
                </a:cubicBezTo>
                <a:cubicBezTo>
                  <a:pt x="229" y="2932"/>
                  <a:pt x="198" y="2975"/>
                  <a:pt x="186" y="2969"/>
                </a:cubicBezTo>
                <a:close/>
                <a:moveTo>
                  <a:pt x="341" y="2541"/>
                </a:moveTo>
                <a:cubicBezTo>
                  <a:pt x="341" y="2541"/>
                  <a:pt x="329" y="2541"/>
                  <a:pt x="341" y="2541"/>
                </a:cubicBezTo>
                <a:close/>
                <a:moveTo>
                  <a:pt x="415" y="4376"/>
                </a:moveTo>
                <a:lnTo>
                  <a:pt x="415" y="4376"/>
                </a:lnTo>
                <a:cubicBezTo>
                  <a:pt x="415" y="4370"/>
                  <a:pt x="428" y="4364"/>
                  <a:pt x="434" y="4370"/>
                </a:cubicBezTo>
                <a:cubicBezTo>
                  <a:pt x="434" y="4370"/>
                  <a:pt x="422" y="4376"/>
                  <a:pt x="415" y="4376"/>
                </a:cubicBezTo>
                <a:close/>
                <a:moveTo>
                  <a:pt x="490" y="4382"/>
                </a:moveTo>
                <a:lnTo>
                  <a:pt x="490" y="4382"/>
                </a:lnTo>
                <a:cubicBezTo>
                  <a:pt x="490" y="4382"/>
                  <a:pt x="471" y="4333"/>
                  <a:pt x="465" y="4339"/>
                </a:cubicBezTo>
                <a:cubicBezTo>
                  <a:pt x="490" y="4314"/>
                  <a:pt x="552" y="4413"/>
                  <a:pt x="490" y="4382"/>
                </a:cubicBezTo>
                <a:close/>
                <a:moveTo>
                  <a:pt x="558" y="4556"/>
                </a:moveTo>
                <a:lnTo>
                  <a:pt x="558" y="4556"/>
                </a:lnTo>
                <a:cubicBezTo>
                  <a:pt x="552" y="4556"/>
                  <a:pt x="570" y="4550"/>
                  <a:pt x="570" y="4550"/>
                </a:cubicBezTo>
                <a:cubicBezTo>
                  <a:pt x="576" y="4556"/>
                  <a:pt x="558" y="4562"/>
                  <a:pt x="558" y="4556"/>
                </a:cubicBezTo>
                <a:close/>
                <a:moveTo>
                  <a:pt x="601" y="4692"/>
                </a:moveTo>
                <a:lnTo>
                  <a:pt x="601" y="4692"/>
                </a:lnTo>
                <a:cubicBezTo>
                  <a:pt x="601" y="4680"/>
                  <a:pt x="564" y="4674"/>
                  <a:pt x="601" y="4668"/>
                </a:cubicBezTo>
                <a:cubicBezTo>
                  <a:pt x="657" y="4668"/>
                  <a:pt x="601" y="4742"/>
                  <a:pt x="601" y="4692"/>
                </a:cubicBezTo>
                <a:close/>
                <a:moveTo>
                  <a:pt x="1296" y="1401"/>
                </a:moveTo>
                <a:cubicBezTo>
                  <a:pt x="1296" y="1401"/>
                  <a:pt x="1289" y="1401"/>
                  <a:pt x="1296" y="1401"/>
                </a:cubicBezTo>
                <a:close/>
                <a:moveTo>
                  <a:pt x="1320" y="5070"/>
                </a:moveTo>
                <a:lnTo>
                  <a:pt x="1320" y="5070"/>
                </a:lnTo>
                <a:cubicBezTo>
                  <a:pt x="1320" y="5064"/>
                  <a:pt x="1339" y="5058"/>
                  <a:pt x="1345" y="5064"/>
                </a:cubicBezTo>
                <a:cubicBezTo>
                  <a:pt x="1345" y="5064"/>
                  <a:pt x="1327" y="5070"/>
                  <a:pt x="1320" y="5070"/>
                </a:cubicBezTo>
                <a:close/>
                <a:moveTo>
                  <a:pt x="1327" y="1382"/>
                </a:moveTo>
                <a:lnTo>
                  <a:pt x="1327" y="1382"/>
                </a:lnTo>
                <a:cubicBezTo>
                  <a:pt x="1327" y="1388"/>
                  <a:pt x="1320" y="1388"/>
                  <a:pt x="1314" y="1388"/>
                </a:cubicBezTo>
                <a:cubicBezTo>
                  <a:pt x="1314" y="1401"/>
                  <a:pt x="1302" y="1394"/>
                  <a:pt x="1314" y="1388"/>
                </a:cubicBezTo>
                <a:cubicBezTo>
                  <a:pt x="1314" y="1382"/>
                  <a:pt x="1320" y="1382"/>
                  <a:pt x="1327" y="1382"/>
                </a:cubicBezTo>
                <a:cubicBezTo>
                  <a:pt x="1358" y="1363"/>
                  <a:pt x="1382" y="1345"/>
                  <a:pt x="1420" y="1339"/>
                </a:cubicBezTo>
                <a:cubicBezTo>
                  <a:pt x="1420" y="1332"/>
                  <a:pt x="1432" y="1339"/>
                  <a:pt x="1420" y="1339"/>
                </a:cubicBezTo>
                <a:cubicBezTo>
                  <a:pt x="1395" y="1357"/>
                  <a:pt x="1370" y="1376"/>
                  <a:pt x="1327" y="1382"/>
                </a:cubicBezTo>
                <a:close/>
                <a:moveTo>
                  <a:pt x="1401" y="4333"/>
                </a:moveTo>
                <a:lnTo>
                  <a:pt x="1401" y="4333"/>
                </a:lnTo>
                <a:cubicBezTo>
                  <a:pt x="1395" y="4327"/>
                  <a:pt x="1420" y="4320"/>
                  <a:pt x="1426" y="4327"/>
                </a:cubicBezTo>
                <a:cubicBezTo>
                  <a:pt x="1432" y="4333"/>
                  <a:pt x="1401" y="4339"/>
                  <a:pt x="1401" y="4333"/>
                </a:cubicBezTo>
                <a:close/>
                <a:moveTo>
                  <a:pt x="4643" y="5461"/>
                </a:moveTo>
                <a:lnTo>
                  <a:pt x="4643" y="5461"/>
                </a:lnTo>
                <a:cubicBezTo>
                  <a:pt x="4650" y="5467"/>
                  <a:pt x="4631" y="5473"/>
                  <a:pt x="4631" y="5467"/>
                </a:cubicBezTo>
                <a:cubicBezTo>
                  <a:pt x="4625" y="5467"/>
                  <a:pt x="4643" y="5461"/>
                  <a:pt x="4643" y="5461"/>
                </a:cubicBezTo>
                <a:close/>
                <a:moveTo>
                  <a:pt x="4693" y="5895"/>
                </a:moveTo>
                <a:lnTo>
                  <a:pt x="4693" y="5895"/>
                </a:lnTo>
                <a:cubicBezTo>
                  <a:pt x="4736" y="5889"/>
                  <a:pt x="4891" y="5883"/>
                  <a:pt x="4811" y="5895"/>
                </a:cubicBezTo>
                <a:cubicBezTo>
                  <a:pt x="4687" y="5920"/>
                  <a:pt x="4563" y="5926"/>
                  <a:pt x="4457" y="5944"/>
                </a:cubicBezTo>
                <a:cubicBezTo>
                  <a:pt x="4395" y="5957"/>
                  <a:pt x="4346" y="5975"/>
                  <a:pt x="4309" y="5975"/>
                </a:cubicBezTo>
                <a:cubicBezTo>
                  <a:pt x="4333" y="6007"/>
                  <a:pt x="4240" y="5963"/>
                  <a:pt x="4309" y="5975"/>
                </a:cubicBezTo>
                <a:cubicBezTo>
                  <a:pt x="4383" y="5951"/>
                  <a:pt x="4575" y="5914"/>
                  <a:pt x="4693" y="5895"/>
                </a:cubicBezTo>
                <a:close/>
                <a:moveTo>
                  <a:pt x="3732" y="6112"/>
                </a:moveTo>
                <a:lnTo>
                  <a:pt x="3732" y="6112"/>
                </a:lnTo>
                <a:cubicBezTo>
                  <a:pt x="3744" y="6112"/>
                  <a:pt x="3751" y="6112"/>
                  <a:pt x="3763" y="6112"/>
                </a:cubicBezTo>
                <a:cubicBezTo>
                  <a:pt x="3738" y="6112"/>
                  <a:pt x="3751" y="6087"/>
                  <a:pt x="3775" y="6099"/>
                </a:cubicBezTo>
                <a:cubicBezTo>
                  <a:pt x="3775" y="6087"/>
                  <a:pt x="3794" y="6093"/>
                  <a:pt x="3800" y="6093"/>
                </a:cubicBezTo>
                <a:cubicBezTo>
                  <a:pt x="3806" y="6081"/>
                  <a:pt x="3819" y="6087"/>
                  <a:pt x="3831" y="6087"/>
                </a:cubicBezTo>
                <a:cubicBezTo>
                  <a:pt x="3831" y="6106"/>
                  <a:pt x="3850" y="6087"/>
                  <a:pt x="3837" y="6087"/>
                </a:cubicBezTo>
                <a:cubicBezTo>
                  <a:pt x="3862" y="6081"/>
                  <a:pt x="3899" y="6068"/>
                  <a:pt x="3893" y="6068"/>
                </a:cubicBezTo>
                <a:lnTo>
                  <a:pt x="3887" y="6068"/>
                </a:lnTo>
                <a:cubicBezTo>
                  <a:pt x="3893" y="6068"/>
                  <a:pt x="3893" y="6068"/>
                  <a:pt x="3893" y="6068"/>
                </a:cubicBezTo>
                <a:cubicBezTo>
                  <a:pt x="3906" y="6068"/>
                  <a:pt x="3912" y="6068"/>
                  <a:pt x="3924" y="6062"/>
                </a:cubicBezTo>
                <a:cubicBezTo>
                  <a:pt x="3943" y="6062"/>
                  <a:pt x="3955" y="6050"/>
                  <a:pt x="3992" y="6056"/>
                </a:cubicBezTo>
                <a:cubicBezTo>
                  <a:pt x="3980" y="6044"/>
                  <a:pt x="3986" y="6044"/>
                  <a:pt x="4005" y="6044"/>
                </a:cubicBezTo>
                <a:cubicBezTo>
                  <a:pt x="4104" y="6025"/>
                  <a:pt x="4185" y="6000"/>
                  <a:pt x="4265" y="5988"/>
                </a:cubicBezTo>
                <a:cubicBezTo>
                  <a:pt x="4302" y="5982"/>
                  <a:pt x="4278" y="5988"/>
                  <a:pt x="4271" y="5994"/>
                </a:cubicBezTo>
                <a:cubicBezTo>
                  <a:pt x="4246" y="6007"/>
                  <a:pt x="4073" y="6044"/>
                  <a:pt x="3992" y="6056"/>
                </a:cubicBezTo>
                <a:cubicBezTo>
                  <a:pt x="3893" y="6081"/>
                  <a:pt x="3782" y="6124"/>
                  <a:pt x="3676" y="6143"/>
                </a:cubicBezTo>
                <a:cubicBezTo>
                  <a:pt x="3658" y="6143"/>
                  <a:pt x="3639" y="6137"/>
                  <a:pt x="3620" y="6143"/>
                </a:cubicBezTo>
                <a:cubicBezTo>
                  <a:pt x="3614" y="6143"/>
                  <a:pt x="3614" y="6155"/>
                  <a:pt x="3614" y="6155"/>
                </a:cubicBezTo>
                <a:cubicBezTo>
                  <a:pt x="3552" y="6174"/>
                  <a:pt x="3484" y="6180"/>
                  <a:pt x="3422" y="6192"/>
                </a:cubicBezTo>
                <a:cubicBezTo>
                  <a:pt x="3416" y="6192"/>
                  <a:pt x="3416" y="6205"/>
                  <a:pt x="3410" y="6205"/>
                </a:cubicBezTo>
                <a:cubicBezTo>
                  <a:pt x="3410" y="6205"/>
                  <a:pt x="3391" y="6192"/>
                  <a:pt x="3391" y="6199"/>
                </a:cubicBezTo>
                <a:cubicBezTo>
                  <a:pt x="3391" y="6186"/>
                  <a:pt x="3422" y="6186"/>
                  <a:pt x="3459" y="6174"/>
                </a:cubicBezTo>
                <a:cubicBezTo>
                  <a:pt x="3521" y="6162"/>
                  <a:pt x="3645" y="6124"/>
                  <a:pt x="3726" y="6118"/>
                </a:cubicBezTo>
                <a:cubicBezTo>
                  <a:pt x="3720" y="6118"/>
                  <a:pt x="3720" y="6118"/>
                  <a:pt x="3720" y="6118"/>
                </a:cubicBezTo>
                <a:cubicBezTo>
                  <a:pt x="3720" y="6124"/>
                  <a:pt x="3732" y="6118"/>
                  <a:pt x="3732" y="6112"/>
                </a:cubicBezTo>
                <a:close/>
                <a:moveTo>
                  <a:pt x="4618" y="5467"/>
                </a:moveTo>
                <a:lnTo>
                  <a:pt x="4618" y="5467"/>
                </a:lnTo>
                <a:cubicBezTo>
                  <a:pt x="4618" y="5467"/>
                  <a:pt x="4594" y="5492"/>
                  <a:pt x="4581" y="5473"/>
                </a:cubicBezTo>
                <a:cubicBezTo>
                  <a:pt x="4581" y="5473"/>
                  <a:pt x="4612" y="5467"/>
                  <a:pt x="4618" y="5467"/>
                </a:cubicBezTo>
                <a:close/>
                <a:moveTo>
                  <a:pt x="4569" y="5473"/>
                </a:moveTo>
                <a:lnTo>
                  <a:pt x="4569" y="5473"/>
                </a:lnTo>
                <a:cubicBezTo>
                  <a:pt x="4569" y="5473"/>
                  <a:pt x="4544" y="5498"/>
                  <a:pt x="4532" y="5480"/>
                </a:cubicBezTo>
                <a:cubicBezTo>
                  <a:pt x="4532" y="5480"/>
                  <a:pt x="4563" y="5473"/>
                  <a:pt x="4569" y="5473"/>
                </a:cubicBezTo>
                <a:close/>
                <a:moveTo>
                  <a:pt x="4519" y="5480"/>
                </a:moveTo>
                <a:lnTo>
                  <a:pt x="4519" y="5480"/>
                </a:lnTo>
                <a:cubicBezTo>
                  <a:pt x="4519" y="5486"/>
                  <a:pt x="4501" y="5492"/>
                  <a:pt x="4494" y="5492"/>
                </a:cubicBezTo>
                <a:cubicBezTo>
                  <a:pt x="4494" y="5486"/>
                  <a:pt x="4513" y="5480"/>
                  <a:pt x="4519" y="5480"/>
                </a:cubicBezTo>
                <a:close/>
                <a:moveTo>
                  <a:pt x="4309" y="5517"/>
                </a:moveTo>
                <a:lnTo>
                  <a:pt x="4309" y="5517"/>
                </a:lnTo>
                <a:cubicBezTo>
                  <a:pt x="4346" y="5511"/>
                  <a:pt x="4445" y="5486"/>
                  <a:pt x="4470" y="5486"/>
                </a:cubicBezTo>
                <a:cubicBezTo>
                  <a:pt x="4457" y="5486"/>
                  <a:pt x="4439" y="5504"/>
                  <a:pt x="4408" y="5511"/>
                </a:cubicBezTo>
                <a:cubicBezTo>
                  <a:pt x="3986" y="5597"/>
                  <a:pt x="3608" y="5690"/>
                  <a:pt x="3224" y="5783"/>
                </a:cubicBezTo>
                <a:cubicBezTo>
                  <a:pt x="3217" y="5808"/>
                  <a:pt x="3193" y="5777"/>
                  <a:pt x="3224" y="5783"/>
                </a:cubicBezTo>
                <a:cubicBezTo>
                  <a:pt x="3565" y="5697"/>
                  <a:pt x="3943" y="5585"/>
                  <a:pt x="4309" y="5517"/>
                </a:cubicBezTo>
                <a:close/>
                <a:moveTo>
                  <a:pt x="3025" y="4884"/>
                </a:moveTo>
                <a:lnTo>
                  <a:pt x="3025" y="4884"/>
                </a:lnTo>
                <a:cubicBezTo>
                  <a:pt x="3056" y="4847"/>
                  <a:pt x="3100" y="4829"/>
                  <a:pt x="3143" y="4798"/>
                </a:cubicBezTo>
                <a:cubicBezTo>
                  <a:pt x="3187" y="4760"/>
                  <a:pt x="3217" y="4723"/>
                  <a:pt x="3261" y="4705"/>
                </a:cubicBezTo>
                <a:cubicBezTo>
                  <a:pt x="3267" y="4705"/>
                  <a:pt x="3261" y="4699"/>
                  <a:pt x="3273" y="4699"/>
                </a:cubicBezTo>
                <a:cubicBezTo>
                  <a:pt x="3298" y="4692"/>
                  <a:pt x="3230" y="4742"/>
                  <a:pt x="3230" y="4742"/>
                </a:cubicBezTo>
                <a:cubicBezTo>
                  <a:pt x="3224" y="4742"/>
                  <a:pt x="3242" y="4748"/>
                  <a:pt x="3242" y="4748"/>
                </a:cubicBezTo>
                <a:cubicBezTo>
                  <a:pt x="3205" y="4785"/>
                  <a:pt x="3094" y="4884"/>
                  <a:pt x="3025" y="4916"/>
                </a:cubicBezTo>
                <a:cubicBezTo>
                  <a:pt x="3000" y="4922"/>
                  <a:pt x="3013" y="4903"/>
                  <a:pt x="3025" y="4884"/>
                </a:cubicBezTo>
                <a:close/>
                <a:moveTo>
                  <a:pt x="3019" y="5839"/>
                </a:moveTo>
                <a:cubicBezTo>
                  <a:pt x="3019" y="5839"/>
                  <a:pt x="3050" y="5845"/>
                  <a:pt x="3019" y="5839"/>
                </a:cubicBezTo>
                <a:close/>
                <a:moveTo>
                  <a:pt x="2697" y="6292"/>
                </a:moveTo>
                <a:lnTo>
                  <a:pt x="2697" y="6292"/>
                </a:lnTo>
                <a:lnTo>
                  <a:pt x="2684" y="6298"/>
                </a:lnTo>
                <a:cubicBezTo>
                  <a:pt x="2678" y="6292"/>
                  <a:pt x="2691" y="6285"/>
                  <a:pt x="2697" y="6292"/>
                </a:cubicBezTo>
                <a:close/>
                <a:moveTo>
                  <a:pt x="2666" y="6298"/>
                </a:moveTo>
                <a:lnTo>
                  <a:pt x="2666" y="6298"/>
                </a:lnTo>
                <a:cubicBezTo>
                  <a:pt x="2672" y="6298"/>
                  <a:pt x="2647" y="6304"/>
                  <a:pt x="2647" y="6304"/>
                </a:cubicBezTo>
                <a:cubicBezTo>
                  <a:pt x="2641" y="6298"/>
                  <a:pt x="2666" y="6292"/>
                  <a:pt x="2666" y="6298"/>
                </a:cubicBezTo>
                <a:close/>
                <a:moveTo>
                  <a:pt x="2641" y="6304"/>
                </a:moveTo>
                <a:lnTo>
                  <a:pt x="2641" y="6304"/>
                </a:lnTo>
                <a:cubicBezTo>
                  <a:pt x="2641" y="6304"/>
                  <a:pt x="2622" y="6316"/>
                  <a:pt x="2616" y="6310"/>
                </a:cubicBezTo>
                <a:cubicBezTo>
                  <a:pt x="2616" y="6304"/>
                  <a:pt x="2635" y="6298"/>
                  <a:pt x="2641" y="6304"/>
                </a:cubicBezTo>
                <a:close/>
                <a:moveTo>
                  <a:pt x="2610" y="3651"/>
                </a:moveTo>
                <a:lnTo>
                  <a:pt x="2610" y="3651"/>
                </a:lnTo>
                <a:cubicBezTo>
                  <a:pt x="2616" y="3657"/>
                  <a:pt x="2598" y="3663"/>
                  <a:pt x="2598" y="3657"/>
                </a:cubicBezTo>
                <a:cubicBezTo>
                  <a:pt x="2591" y="3657"/>
                  <a:pt x="2610" y="3651"/>
                  <a:pt x="2610" y="3651"/>
                </a:cubicBezTo>
                <a:close/>
                <a:moveTo>
                  <a:pt x="2350" y="3725"/>
                </a:moveTo>
                <a:lnTo>
                  <a:pt x="2350" y="3725"/>
                </a:lnTo>
                <a:cubicBezTo>
                  <a:pt x="2356" y="3713"/>
                  <a:pt x="2368" y="3719"/>
                  <a:pt x="2381" y="3719"/>
                </a:cubicBezTo>
                <a:cubicBezTo>
                  <a:pt x="2399" y="3701"/>
                  <a:pt x="2424" y="3701"/>
                  <a:pt x="2455" y="3694"/>
                </a:cubicBezTo>
                <a:cubicBezTo>
                  <a:pt x="2461" y="3682"/>
                  <a:pt x="2474" y="3688"/>
                  <a:pt x="2486" y="3688"/>
                </a:cubicBezTo>
                <a:cubicBezTo>
                  <a:pt x="2486" y="3676"/>
                  <a:pt x="2505" y="3682"/>
                  <a:pt x="2511" y="3682"/>
                </a:cubicBezTo>
                <a:cubicBezTo>
                  <a:pt x="2517" y="3669"/>
                  <a:pt x="2529" y="3676"/>
                  <a:pt x="2542" y="3676"/>
                </a:cubicBezTo>
                <a:cubicBezTo>
                  <a:pt x="2554" y="3651"/>
                  <a:pt x="2585" y="3682"/>
                  <a:pt x="2542" y="3676"/>
                </a:cubicBezTo>
                <a:cubicBezTo>
                  <a:pt x="2542" y="3682"/>
                  <a:pt x="2523" y="3682"/>
                  <a:pt x="2511" y="3682"/>
                </a:cubicBezTo>
                <a:cubicBezTo>
                  <a:pt x="2511" y="3694"/>
                  <a:pt x="2498" y="3688"/>
                  <a:pt x="2486" y="3688"/>
                </a:cubicBezTo>
                <a:cubicBezTo>
                  <a:pt x="2486" y="3701"/>
                  <a:pt x="2467" y="3694"/>
                  <a:pt x="2455" y="3694"/>
                </a:cubicBezTo>
                <a:cubicBezTo>
                  <a:pt x="2436" y="3707"/>
                  <a:pt x="2411" y="3713"/>
                  <a:pt x="2381" y="3719"/>
                </a:cubicBezTo>
                <a:cubicBezTo>
                  <a:pt x="2381" y="3725"/>
                  <a:pt x="2362" y="3725"/>
                  <a:pt x="2350" y="3725"/>
                </a:cubicBezTo>
                <a:close/>
                <a:moveTo>
                  <a:pt x="2480" y="6347"/>
                </a:moveTo>
                <a:cubicBezTo>
                  <a:pt x="2480" y="6347"/>
                  <a:pt x="2443" y="6335"/>
                  <a:pt x="2480" y="6347"/>
                </a:cubicBezTo>
                <a:close/>
                <a:moveTo>
                  <a:pt x="2319" y="3731"/>
                </a:moveTo>
                <a:lnTo>
                  <a:pt x="2319" y="3731"/>
                </a:lnTo>
                <a:cubicBezTo>
                  <a:pt x="2319" y="3731"/>
                  <a:pt x="2306" y="3738"/>
                  <a:pt x="2300" y="3738"/>
                </a:cubicBezTo>
                <a:cubicBezTo>
                  <a:pt x="2300" y="3731"/>
                  <a:pt x="2312" y="3725"/>
                  <a:pt x="2319" y="3731"/>
                </a:cubicBezTo>
                <a:close/>
                <a:moveTo>
                  <a:pt x="2275" y="3744"/>
                </a:moveTo>
                <a:lnTo>
                  <a:pt x="2275" y="3744"/>
                </a:lnTo>
                <a:cubicBezTo>
                  <a:pt x="2281" y="3750"/>
                  <a:pt x="2257" y="3756"/>
                  <a:pt x="2257" y="3750"/>
                </a:cubicBezTo>
                <a:cubicBezTo>
                  <a:pt x="2250" y="3750"/>
                  <a:pt x="2269" y="3738"/>
                  <a:pt x="2275" y="3744"/>
                </a:cubicBezTo>
                <a:close/>
                <a:moveTo>
                  <a:pt x="2244" y="3750"/>
                </a:moveTo>
                <a:lnTo>
                  <a:pt x="2244" y="3750"/>
                </a:lnTo>
                <a:cubicBezTo>
                  <a:pt x="2250" y="3756"/>
                  <a:pt x="2232" y="3762"/>
                  <a:pt x="2226" y="3756"/>
                </a:cubicBezTo>
                <a:cubicBezTo>
                  <a:pt x="2219" y="3756"/>
                  <a:pt x="2244" y="3750"/>
                  <a:pt x="2244" y="3750"/>
                </a:cubicBezTo>
                <a:close/>
                <a:moveTo>
                  <a:pt x="2219" y="3756"/>
                </a:moveTo>
                <a:lnTo>
                  <a:pt x="2219" y="3756"/>
                </a:lnTo>
                <a:cubicBezTo>
                  <a:pt x="2219" y="3762"/>
                  <a:pt x="2207" y="3769"/>
                  <a:pt x="2207" y="3762"/>
                </a:cubicBezTo>
                <a:cubicBezTo>
                  <a:pt x="2201" y="3762"/>
                  <a:pt x="2219" y="3756"/>
                  <a:pt x="2219" y="3756"/>
                </a:cubicBezTo>
                <a:close/>
                <a:moveTo>
                  <a:pt x="2151" y="998"/>
                </a:moveTo>
                <a:lnTo>
                  <a:pt x="2151" y="998"/>
                </a:lnTo>
                <a:cubicBezTo>
                  <a:pt x="2157" y="985"/>
                  <a:pt x="2164" y="979"/>
                  <a:pt x="2182" y="985"/>
                </a:cubicBezTo>
                <a:cubicBezTo>
                  <a:pt x="2207" y="954"/>
                  <a:pt x="2238" y="985"/>
                  <a:pt x="2182" y="985"/>
                </a:cubicBezTo>
                <a:cubicBezTo>
                  <a:pt x="2176" y="991"/>
                  <a:pt x="2164" y="998"/>
                  <a:pt x="2151" y="998"/>
                </a:cubicBezTo>
                <a:close/>
                <a:moveTo>
                  <a:pt x="2182" y="3775"/>
                </a:moveTo>
                <a:lnTo>
                  <a:pt x="2182" y="3775"/>
                </a:lnTo>
                <a:cubicBezTo>
                  <a:pt x="2182" y="3769"/>
                  <a:pt x="2195" y="3762"/>
                  <a:pt x="2201" y="3762"/>
                </a:cubicBezTo>
                <a:cubicBezTo>
                  <a:pt x="2201" y="3769"/>
                  <a:pt x="2188" y="3775"/>
                  <a:pt x="2182" y="3775"/>
                </a:cubicBezTo>
                <a:close/>
                <a:moveTo>
                  <a:pt x="2120" y="1010"/>
                </a:moveTo>
                <a:cubicBezTo>
                  <a:pt x="2120" y="1010"/>
                  <a:pt x="2126" y="1016"/>
                  <a:pt x="2120" y="1010"/>
                </a:cubicBezTo>
                <a:close/>
                <a:moveTo>
                  <a:pt x="2102" y="1016"/>
                </a:moveTo>
                <a:cubicBezTo>
                  <a:pt x="2102" y="1016"/>
                  <a:pt x="2126" y="1023"/>
                  <a:pt x="2102" y="1016"/>
                </a:cubicBezTo>
                <a:close/>
                <a:moveTo>
                  <a:pt x="2095" y="3793"/>
                </a:moveTo>
                <a:lnTo>
                  <a:pt x="2095" y="3793"/>
                </a:lnTo>
                <a:cubicBezTo>
                  <a:pt x="2095" y="3800"/>
                  <a:pt x="2083" y="3800"/>
                  <a:pt x="2077" y="3800"/>
                </a:cubicBezTo>
                <a:cubicBezTo>
                  <a:pt x="2077" y="3800"/>
                  <a:pt x="2089" y="3793"/>
                  <a:pt x="2095" y="3793"/>
                </a:cubicBezTo>
                <a:close/>
                <a:moveTo>
                  <a:pt x="2040" y="1047"/>
                </a:moveTo>
                <a:lnTo>
                  <a:pt x="2040" y="1047"/>
                </a:lnTo>
                <a:cubicBezTo>
                  <a:pt x="2040" y="1041"/>
                  <a:pt x="2040" y="1035"/>
                  <a:pt x="2052" y="1041"/>
                </a:cubicBezTo>
                <a:cubicBezTo>
                  <a:pt x="2052" y="1016"/>
                  <a:pt x="2077" y="1047"/>
                  <a:pt x="2052" y="1041"/>
                </a:cubicBezTo>
                <a:cubicBezTo>
                  <a:pt x="2052" y="1041"/>
                  <a:pt x="2046" y="1047"/>
                  <a:pt x="2040" y="1047"/>
                </a:cubicBezTo>
                <a:close/>
                <a:moveTo>
                  <a:pt x="1990" y="1066"/>
                </a:moveTo>
                <a:cubicBezTo>
                  <a:pt x="1990" y="1066"/>
                  <a:pt x="2015" y="1072"/>
                  <a:pt x="1990" y="1066"/>
                </a:cubicBezTo>
                <a:close/>
                <a:moveTo>
                  <a:pt x="1940" y="3837"/>
                </a:moveTo>
                <a:lnTo>
                  <a:pt x="1940" y="3837"/>
                </a:lnTo>
                <a:cubicBezTo>
                  <a:pt x="1940" y="3837"/>
                  <a:pt x="1928" y="3843"/>
                  <a:pt x="1922" y="3843"/>
                </a:cubicBezTo>
                <a:cubicBezTo>
                  <a:pt x="1922" y="3837"/>
                  <a:pt x="1934" y="3831"/>
                  <a:pt x="1940" y="3837"/>
                </a:cubicBezTo>
                <a:close/>
                <a:moveTo>
                  <a:pt x="1940" y="4203"/>
                </a:moveTo>
                <a:lnTo>
                  <a:pt x="1940" y="4203"/>
                </a:lnTo>
                <a:cubicBezTo>
                  <a:pt x="1940" y="4203"/>
                  <a:pt x="1916" y="4209"/>
                  <a:pt x="1909" y="4209"/>
                </a:cubicBezTo>
                <a:cubicBezTo>
                  <a:pt x="1909" y="4203"/>
                  <a:pt x="1934" y="4196"/>
                  <a:pt x="1940" y="4203"/>
                </a:cubicBezTo>
                <a:close/>
                <a:moveTo>
                  <a:pt x="1916" y="3843"/>
                </a:moveTo>
                <a:lnTo>
                  <a:pt x="1916" y="3843"/>
                </a:lnTo>
                <a:cubicBezTo>
                  <a:pt x="1922" y="3843"/>
                  <a:pt x="1903" y="3849"/>
                  <a:pt x="1903" y="3849"/>
                </a:cubicBezTo>
                <a:cubicBezTo>
                  <a:pt x="1897" y="3849"/>
                  <a:pt x="1916" y="3843"/>
                  <a:pt x="1916" y="3843"/>
                </a:cubicBezTo>
                <a:close/>
                <a:moveTo>
                  <a:pt x="1835" y="1134"/>
                </a:moveTo>
                <a:lnTo>
                  <a:pt x="1835" y="1134"/>
                </a:lnTo>
                <a:cubicBezTo>
                  <a:pt x="1835" y="1128"/>
                  <a:pt x="1847" y="1128"/>
                  <a:pt x="1854" y="1128"/>
                </a:cubicBezTo>
                <a:cubicBezTo>
                  <a:pt x="1854" y="1122"/>
                  <a:pt x="1860" y="1122"/>
                  <a:pt x="1866" y="1122"/>
                </a:cubicBezTo>
                <a:cubicBezTo>
                  <a:pt x="1872" y="1115"/>
                  <a:pt x="1872" y="1115"/>
                  <a:pt x="1885" y="1115"/>
                </a:cubicBezTo>
                <a:cubicBezTo>
                  <a:pt x="1885" y="1109"/>
                  <a:pt x="1891" y="1109"/>
                  <a:pt x="1897" y="1109"/>
                </a:cubicBezTo>
                <a:cubicBezTo>
                  <a:pt x="1897" y="1091"/>
                  <a:pt x="1928" y="1115"/>
                  <a:pt x="1897" y="1109"/>
                </a:cubicBezTo>
                <a:cubicBezTo>
                  <a:pt x="1897" y="1115"/>
                  <a:pt x="1891" y="1115"/>
                  <a:pt x="1885" y="1115"/>
                </a:cubicBezTo>
                <a:cubicBezTo>
                  <a:pt x="1878" y="1122"/>
                  <a:pt x="1878" y="1122"/>
                  <a:pt x="1866" y="1122"/>
                </a:cubicBezTo>
                <a:cubicBezTo>
                  <a:pt x="1866" y="1128"/>
                  <a:pt x="1860" y="1128"/>
                  <a:pt x="1854" y="1128"/>
                </a:cubicBezTo>
                <a:cubicBezTo>
                  <a:pt x="1854" y="1140"/>
                  <a:pt x="1841" y="1140"/>
                  <a:pt x="1835" y="1134"/>
                </a:cubicBezTo>
                <a:close/>
                <a:moveTo>
                  <a:pt x="1872" y="3855"/>
                </a:moveTo>
                <a:lnTo>
                  <a:pt x="1872" y="3855"/>
                </a:lnTo>
                <a:cubicBezTo>
                  <a:pt x="1872" y="3855"/>
                  <a:pt x="1885" y="3849"/>
                  <a:pt x="1891" y="3849"/>
                </a:cubicBezTo>
                <a:cubicBezTo>
                  <a:pt x="1891" y="3855"/>
                  <a:pt x="1878" y="3855"/>
                  <a:pt x="1872" y="3855"/>
                </a:cubicBezTo>
                <a:close/>
                <a:moveTo>
                  <a:pt x="1897" y="3986"/>
                </a:moveTo>
                <a:lnTo>
                  <a:pt x="1897" y="3986"/>
                </a:lnTo>
                <a:cubicBezTo>
                  <a:pt x="1953" y="3973"/>
                  <a:pt x="1829" y="4017"/>
                  <a:pt x="1816" y="4004"/>
                </a:cubicBezTo>
                <a:cubicBezTo>
                  <a:pt x="1816" y="3998"/>
                  <a:pt x="1872" y="3986"/>
                  <a:pt x="1897" y="3986"/>
                </a:cubicBezTo>
                <a:close/>
                <a:moveTo>
                  <a:pt x="1655" y="1221"/>
                </a:moveTo>
                <a:lnTo>
                  <a:pt x="1655" y="1221"/>
                </a:lnTo>
                <a:cubicBezTo>
                  <a:pt x="1686" y="1202"/>
                  <a:pt x="1711" y="1184"/>
                  <a:pt x="1748" y="1177"/>
                </a:cubicBezTo>
                <a:cubicBezTo>
                  <a:pt x="1748" y="1171"/>
                  <a:pt x="1754" y="1171"/>
                  <a:pt x="1761" y="1171"/>
                </a:cubicBezTo>
                <a:cubicBezTo>
                  <a:pt x="1767" y="1165"/>
                  <a:pt x="1767" y="1165"/>
                  <a:pt x="1779" y="1165"/>
                </a:cubicBezTo>
                <a:cubicBezTo>
                  <a:pt x="1779" y="1159"/>
                  <a:pt x="1785" y="1159"/>
                  <a:pt x="1792" y="1159"/>
                </a:cubicBezTo>
                <a:cubicBezTo>
                  <a:pt x="1792" y="1153"/>
                  <a:pt x="1798" y="1153"/>
                  <a:pt x="1804" y="1153"/>
                </a:cubicBezTo>
                <a:cubicBezTo>
                  <a:pt x="1804" y="1128"/>
                  <a:pt x="1835" y="1159"/>
                  <a:pt x="1804" y="1153"/>
                </a:cubicBezTo>
                <a:cubicBezTo>
                  <a:pt x="1804" y="1159"/>
                  <a:pt x="1798" y="1159"/>
                  <a:pt x="1792" y="1159"/>
                </a:cubicBezTo>
                <a:cubicBezTo>
                  <a:pt x="1792" y="1165"/>
                  <a:pt x="1785" y="1165"/>
                  <a:pt x="1779" y="1165"/>
                </a:cubicBezTo>
                <a:cubicBezTo>
                  <a:pt x="1773" y="1171"/>
                  <a:pt x="1773" y="1171"/>
                  <a:pt x="1761" y="1171"/>
                </a:cubicBezTo>
                <a:cubicBezTo>
                  <a:pt x="1761" y="1177"/>
                  <a:pt x="1754" y="1177"/>
                  <a:pt x="1748" y="1177"/>
                </a:cubicBezTo>
                <a:cubicBezTo>
                  <a:pt x="1724" y="1196"/>
                  <a:pt x="1699" y="1215"/>
                  <a:pt x="1655" y="1221"/>
                </a:cubicBezTo>
                <a:close/>
                <a:moveTo>
                  <a:pt x="1792" y="4010"/>
                </a:moveTo>
                <a:lnTo>
                  <a:pt x="1792" y="4010"/>
                </a:lnTo>
                <a:cubicBezTo>
                  <a:pt x="1785" y="4004"/>
                  <a:pt x="1810" y="3998"/>
                  <a:pt x="1810" y="4004"/>
                </a:cubicBezTo>
                <a:cubicBezTo>
                  <a:pt x="1816" y="4004"/>
                  <a:pt x="1798" y="4017"/>
                  <a:pt x="1792" y="4010"/>
                </a:cubicBezTo>
                <a:close/>
                <a:moveTo>
                  <a:pt x="1618" y="1239"/>
                </a:moveTo>
                <a:lnTo>
                  <a:pt x="1618" y="1239"/>
                </a:lnTo>
                <a:cubicBezTo>
                  <a:pt x="1618" y="1239"/>
                  <a:pt x="1624" y="1233"/>
                  <a:pt x="1630" y="1233"/>
                </a:cubicBezTo>
                <a:cubicBezTo>
                  <a:pt x="1630" y="1215"/>
                  <a:pt x="1661" y="1239"/>
                  <a:pt x="1630" y="1233"/>
                </a:cubicBezTo>
                <a:cubicBezTo>
                  <a:pt x="1630" y="1239"/>
                  <a:pt x="1624" y="1246"/>
                  <a:pt x="1618" y="1239"/>
                </a:cubicBezTo>
                <a:close/>
                <a:moveTo>
                  <a:pt x="1575" y="1215"/>
                </a:moveTo>
                <a:lnTo>
                  <a:pt x="1575" y="1215"/>
                </a:lnTo>
                <a:cubicBezTo>
                  <a:pt x="1575" y="1208"/>
                  <a:pt x="1581" y="1208"/>
                  <a:pt x="1587" y="1208"/>
                </a:cubicBezTo>
                <a:cubicBezTo>
                  <a:pt x="1587" y="1184"/>
                  <a:pt x="1618" y="1215"/>
                  <a:pt x="1587" y="1208"/>
                </a:cubicBezTo>
                <a:cubicBezTo>
                  <a:pt x="1587" y="1215"/>
                  <a:pt x="1581" y="1215"/>
                  <a:pt x="1575" y="1215"/>
                </a:cubicBezTo>
                <a:close/>
                <a:moveTo>
                  <a:pt x="1469" y="4320"/>
                </a:moveTo>
                <a:lnTo>
                  <a:pt x="1469" y="4320"/>
                </a:lnTo>
                <a:cubicBezTo>
                  <a:pt x="1463" y="4314"/>
                  <a:pt x="1482" y="4308"/>
                  <a:pt x="1482" y="4314"/>
                </a:cubicBezTo>
                <a:cubicBezTo>
                  <a:pt x="1488" y="4314"/>
                  <a:pt x="1469" y="4320"/>
                  <a:pt x="1469" y="4320"/>
                </a:cubicBezTo>
                <a:close/>
                <a:moveTo>
                  <a:pt x="1519" y="1289"/>
                </a:moveTo>
                <a:lnTo>
                  <a:pt x="1519" y="1289"/>
                </a:lnTo>
                <a:cubicBezTo>
                  <a:pt x="1519" y="1295"/>
                  <a:pt x="1513" y="1301"/>
                  <a:pt x="1506" y="1295"/>
                </a:cubicBezTo>
                <a:cubicBezTo>
                  <a:pt x="1500" y="1320"/>
                  <a:pt x="1476" y="1289"/>
                  <a:pt x="1506" y="1295"/>
                </a:cubicBezTo>
                <a:cubicBezTo>
                  <a:pt x="1506" y="1295"/>
                  <a:pt x="1513" y="1289"/>
                  <a:pt x="1519" y="1289"/>
                </a:cubicBezTo>
                <a:cubicBezTo>
                  <a:pt x="1519" y="1283"/>
                  <a:pt x="1525" y="1283"/>
                  <a:pt x="1531" y="1283"/>
                </a:cubicBezTo>
                <a:cubicBezTo>
                  <a:pt x="1531" y="1277"/>
                  <a:pt x="1537" y="1277"/>
                  <a:pt x="1544" y="1277"/>
                </a:cubicBezTo>
                <a:cubicBezTo>
                  <a:pt x="1550" y="1258"/>
                  <a:pt x="1575" y="1283"/>
                  <a:pt x="1544" y="1277"/>
                </a:cubicBezTo>
                <a:cubicBezTo>
                  <a:pt x="1544" y="1283"/>
                  <a:pt x="1537" y="1283"/>
                  <a:pt x="1531" y="1283"/>
                </a:cubicBezTo>
                <a:cubicBezTo>
                  <a:pt x="1531" y="1289"/>
                  <a:pt x="1525" y="1289"/>
                  <a:pt x="1519" y="1289"/>
                </a:cubicBezTo>
                <a:close/>
                <a:moveTo>
                  <a:pt x="1600" y="6595"/>
                </a:moveTo>
                <a:lnTo>
                  <a:pt x="1600" y="6595"/>
                </a:lnTo>
                <a:cubicBezTo>
                  <a:pt x="1606" y="6626"/>
                  <a:pt x="1643" y="6651"/>
                  <a:pt x="1612" y="6626"/>
                </a:cubicBezTo>
                <a:cubicBezTo>
                  <a:pt x="1600" y="6620"/>
                  <a:pt x="1581" y="6614"/>
                  <a:pt x="1575" y="6595"/>
                </a:cubicBezTo>
                <a:cubicBezTo>
                  <a:pt x="1562" y="6571"/>
                  <a:pt x="1568" y="6502"/>
                  <a:pt x="1575" y="6496"/>
                </a:cubicBezTo>
                <a:cubicBezTo>
                  <a:pt x="1581" y="6490"/>
                  <a:pt x="1600" y="6465"/>
                  <a:pt x="1618" y="6465"/>
                </a:cubicBezTo>
                <a:cubicBezTo>
                  <a:pt x="1612" y="6465"/>
                  <a:pt x="1630" y="6453"/>
                  <a:pt x="1630" y="6459"/>
                </a:cubicBezTo>
                <a:cubicBezTo>
                  <a:pt x="1630" y="6490"/>
                  <a:pt x="1587" y="6540"/>
                  <a:pt x="1600" y="6595"/>
                </a:cubicBezTo>
                <a:close/>
                <a:moveTo>
                  <a:pt x="1655" y="4376"/>
                </a:moveTo>
                <a:lnTo>
                  <a:pt x="1655" y="4376"/>
                </a:lnTo>
                <a:cubicBezTo>
                  <a:pt x="1624" y="4382"/>
                  <a:pt x="1537" y="4420"/>
                  <a:pt x="1525" y="4401"/>
                </a:cubicBezTo>
                <a:cubicBezTo>
                  <a:pt x="1519" y="4401"/>
                  <a:pt x="1637" y="4376"/>
                  <a:pt x="1643" y="4376"/>
                </a:cubicBezTo>
                <a:cubicBezTo>
                  <a:pt x="1692" y="4364"/>
                  <a:pt x="1717" y="4351"/>
                  <a:pt x="1761" y="4345"/>
                </a:cubicBezTo>
                <a:cubicBezTo>
                  <a:pt x="1816" y="4345"/>
                  <a:pt x="1717" y="4364"/>
                  <a:pt x="1655" y="4376"/>
                </a:cubicBezTo>
                <a:close/>
                <a:moveTo>
                  <a:pt x="1699" y="6868"/>
                </a:moveTo>
                <a:lnTo>
                  <a:pt x="1699" y="6868"/>
                </a:lnTo>
                <a:lnTo>
                  <a:pt x="1711" y="6862"/>
                </a:lnTo>
                <a:cubicBezTo>
                  <a:pt x="1717" y="6868"/>
                  <a:pt x="1705" y="6874"/>
                  <a:pt x="1699" y="6868"/>
                </a:cubicBezTo>
                <a:close/>
                <a:moveTo>
                  <a:pt x="1711" y="7011"/>
                </a:moveTo>
                <a:lnTo>
                  <a:pt x="1711" y="7011"/>
                </a:lnTo>
                <a:cubicBezTo>
                  <a:pt x="1699" y="7017"/>
                  <a:pt x="1674" y="6967"/>
                  <a:pt x="1692" y="6949"/>
                </a:cubicBezTo>
                <a:cubicBezTo>
                  <a:pt x="1717" y="6924"/>
                  <a:pt x="1748" y="7005"/>
                  <a:pt x="1711" y="7011"/>
                </a:cubicBezTo>
                <a:close/>
                <a:moveTo>
                  <a:pt x="1742" y="7160"/>
                </a:moveTo>
                <a:lnTo>
                  <a:pt x="1742" y="7160"/>
                </a:lnTo>
                <a:cubicBezTo>
                  <a:pt x="1736" y="7153"/>
                  <a:pt x="1754" y="7153"/>
                  <a:pt x="1754" y="7153"/>
                </a:cubicBezTo>
                <a:cubicBezTo>
                  <a:pt x="1754" y="7141"/>
                  <a:pt x="1711" y="7122"/>
                  <a:pt x="1730" y="7110"/>
                </a:cubicBezTo>
                <a:cubicBezTo>
                  <a:pt x="1736" y="7104"/>
                  <a:pt x="1773" y="7141"/>
                  <a:pt x="1792" y="7160"/>
                </a:cubicBezTo>
                <a:cubicBezTo>
                  <a:pt x="1835" y="7209"/>
                  <a:pt x="1773" y="7190"/>
                  <a:pt x="1742" y="7160"/>
                </a:cubicBezTo>
                <a:close/>
                <a:moveTo>
                  <a:pt x="1804" y="4339"/>
                </a:moveTo>
                <a:cubicBezTo>
                  <a:pt x="1804" y="4339"/>
                  <a:pt x="1798" y="4345"/>
                  <a:pt x="1804" y="4339"/>
                </a:cubicBezTo>
                <a:close/>
                <a:moveTo>
                  <a:pt x="1928" y="6112"/>
                </a:moveTo>
                <a:lnTo>
                  <a:pt x="1928" y="6112"/>
                </a:lnTo>
                <a:cubicBezTo>
                  <a:pt x="1928" y="6118"/>
                  <a:pt x="1928" y="6118"/>
                  <a:pt x="1922" y="6118"/>
                </a:cubicBezTo>
                <a:cubicBezTo>
                  <a:pt x="1922" y="6124"/>
                  <a:pt x="1922" y="6124"/>
                  <a:pt x="1922" y="6124"/>
                </a:cubicBezTo>
                <a:cubicBezTo>
                  <a:pt x="1847" y="6192"/>
                  <a:pt x="1730" y="6304"/>
                  <a:pt x="1903" y="6124"/>
                </a:cubicBezTo>
                <a:cubicBezTo>
                  <a:pt x="1878" y="6131"/>
                  <a:pt x="1823" y="6137"/>
                  <a:pt x="1829" y="6137"/>
                </a:cubicBezTo>
                <a:cubicBezTo>
                  <a:pt x="1823" y="6131"/>
                  <a:pt x="1866" y="6081"/>
                  <a:pt x="1866" y="6081"/>
                </a:cubicBezTo>
                <a:cubicBezTo>
                  <a:pt x="1872" y="6075"/>
                  <a:pt x="1909" y="6081"/>
                  <a:pt x="1916" y="6081"/>
                </a:cubicBezTo>
                <a:cubicBezTo>
                  <a:pt x="1928" y="6075"/>
                  <a:pt x="1953" y="6056"/>
                  <a:pt x="1965" y="6068"/>
                </a:cubicBezTo>
                <a:cubicBezTo>
                  <a:pt x="1965" y="6075"/>
                  <a:pt x="1953" y="6093"/>
                  <a:pt x="1928" y="6112"/>
                </a:cubicBezTo>
                <a:close/>
                <a:moveTo>
                  <a:pt x="1940" y="6050"/>
                </a:moveTo>
                <a:lnTo>
                  <a:pt x="1940" y="6050"/>
                </a:lnTo>
                <a:cubicBezTo>
                  <a:pt x="1940" y="6050"/>
                  <a:pt x="1971" y="6038"/>
                  <a:pt x="1971" y="6044"/>
                </a:cubicBezTo>
                <a:cubicBezTo>
                  <a:pt x="1971" y="6044"/>
                  <a:pt x="1953" y="6062"/>
                  <a:pt x="1940" y="6050"/>
                </a:cubicBezTo>
                <a:close/>
                <a:moveTo>
                  <a:pt x="1990" y="4184"/>
                </a:moveTo>
                <a:lnTo>
                  <a:pt x="1990" y="4184"/>
                </a:lnTo>
                <a:cubicBezTo>
                  <a:pt x="1984" y="4196"/>
                  <a:pt x="1971" y="4190"/>
                  <a:pt x="1959" y="4190"/>
                </a:cubicBezTo>
                <a:cubicBezTo>
                  <a:pt x="1959" y="4215"/>
                  <a:pt x="1928" y="4184"/>
                  <a:pt x="1959" y="4190"/>
                </a:cubicBezTo>
                <a:cubicBezTo>
                  <a:pt x="1959" y="4184"/>
                  <a:pt x="1978" y="4184"/>
                  <a:pt x="1990" y="4184"/>
                </a:cubicBezTo>
                <a:close/>
                <a:moveTo>
                  <a:pt x="2009" y="3967"/>
                </a:moveTo>
                <a:lnTo>
                  <a:pt x="2009" y="3967"/>
                </a:lnTo>
                <a:cubicBezTo>
                  <a:pt x="1934" y="3986"/>
                  <a:pt x="1897" y="3979"/>
                  <a:pt x="1978" y="3955"/>
                </a:cubicBezTo>
                <a:cubicBezTo>
                  <a:pt x="2033" y="3942"/>
                  <a:pt x="2095" y="3924"/>
                  <a:pt x="2151" y="3911"/>
                </a:cubicBezTo>
                <a:cubicBezTo>
                  <a:pt x="2238" y="3886"/>
                  <a:pt x="2294" y="3862"/>
                  <a:pt x="2374" y="3855"/>
                </a:cubicBezTo>
                <a:cubicBezTo>
                  <a:pt x="2443" y="3849"/>
                  <a:pt x="2331" y="3874"/>
                  <a:pt x="2300" y="3886"/>
                </a:cubicBezTo>
                <a:cubicBezTo>
                  <a:pt x="2219" y="3905"/>
                  <a:pt x="2071" y="3955"/>
                  <a:pt x="2009" y="3967"/>
                </a:cubicBezTo>
                <a:close/>
                <a:moveTo>
                  <a:pt x="4916" y="6701"/>
                </a:moveTo>
                <a:lnTo>
                  <a:pt x="4916" y="6701"/>
                </a:lnTo>
                <a:cubicBezTo>
                  <a:pt x="4048" y="6806"/>
                  <a:pt x="3366" y="7066"/>
                  <a:pt x="2560" y="7246"/>
                </a:cubicBezTo>
                <a:cubicBezTo>
                  <a:pt x="2517" y="7259"/>
                  <a:pt x="2461" y="7271"/>
                  <a:pt x="2387" y="7283"/>
                </a:cubicBezTo>
                <a:cubicBezTo>
                  <a:pt x="2319" y="7296"/>
                  <a:pt x="2108" y="7296"/>
                  <a:pt x="2232" y="7283"/>
                </a:cubicBezTo>
                <a:cubicBezTo>
                  <a:pt x="2474" y="7265"/>
                  <a:pt x="2691" y="7209"/>
                  <a:pt x="2876" y="7160"/>
                </a:cubicBezTo>
                <a:cubicBezTo>
                  <a:pt x="3323" y="7042"/>
                  <a:pt x="3738" y="6936"/>
                  <a:pt x="4197" y="6819"/>
                </a:cubicBezTo>
                <a:cubicBezTo>
                  <a:pt x="4420" y="6769"/>
                  <a:pt x="4650" y="6701"/>
                  <a:pt x="4891" y="6688"/>
                </a:cubicBezTo>
                <a:cubicBezTo>
                  <a:pt x="4947" y="6688"/>
                  <a:pt x="4984" y="6695"/>
                  <a:pt x="4916" y="6701"/>
                </a:cubicBezTo>
                <a:close/>
                <a:moveTo>
                  <a:pt x="5052" y="4655"/>
                </a:moveTo>
                <a:lnTo>
                  <a:pt x="5052" y="4655"/>
                </a:lnTo>
                <a:cubicBezTo>
                  <a:pt x="5052" y="4655"/>
                  <a:pt x="5028" y="4674"/>
                  <a:pt x="5015" y="4661"/>
                </a:cubicBezTo>
                <a:cubicBezTo>
                  <a:pt x="5015" y="4661"/>
                  <a:pt x="5046" y="4649"/>
                  <a:pt x="5052" y="4655"/>
                </a:cubicBezTo>
                <a:close/>
                <a:moveTo>
                  <a:pt x="4978" y="4655"/>
                </a:moveTo>
                <a:lnTo>
                  <a:pt x="4978" y="4655"/>
                </a:lnTo>
                <a:cubicBezTo>
                  <a:pt x="4978" y="4655"/>
                  <a:pt x="4997" y="4643"/>
                  <a:pt x="5003" y="4649"/>
                </a:cubicBezTo>
                <a:cubicBezTo>
                  <a:pt x="5003" y="4655"/>
                  <a:pt x="4984" y="4661"/>
                  <a:pt x="4978" y="4655"/>
                </a:cubicBezTo>
                <a:close/>
                <a:moveTo>
                  <a:pt x="5034" y="6856"/>
                </a:moveTo>
                <a:lnTo>
                  <a:pt x="5034" y="6856"/>
                </a:lnTo>
                <a:cubicBezTo>
                  <a:pt x="5034" y="6862"/>
                  <a:pt x="5022" y="6874"/>
                  <a:pt x="5009" y="6843"/>
                </a:cubicBezTo>
                <a:cubicBezTo>
                  <a:pt x="5009" y="6849"/>
                  <a:pt x="4984" y="6769"/>
                  <a:pt x="5003" y="6750"/>
                </a:cubicBezTo>
                <a:cubicBezTo>
                  <a:pt x="5015" y="6732"/>
                  <a:pt x="5040" y="6856"/>
                  <a:pt x="5034" y="6856"/>
                </a:cubicBezTo>
                <a:close/>
                <a:moveTo>
                  <a:pt x="5015" y="4916"/>
                </a:moveTo>
                <a:lnTo>
                  <a:pt x="5015" y="4916"/>
                </a:lnTo>
                <a:cubicBezTo>
                  <a:pt x="5015" y="4903"/>
                  <a:pt x="5046" y="4909"/>
                  <a:pt x="5046" y="4916"/>
                </a:cubicBezTo>
                <a:cubicBezTo>
                  <a:pt x="5046" y="4916"/>
                  <a:pt x="5022" y="4934"/>
                  <a:pt x="5015" y="4916"/>
                </a:cubicBezTo>
                <a:close/>
                <a:moveTo>
                  <a:pt x="5034" y="4742"/>
                </a:moveTo>
                <a:lnTo>
                  <a:pt x="5034" y="4742"/>
                </a:lnTo>
                <a:cubicBezTo>
                  <a:pt x="5034" y="4736"/>
                  <a:pt x="5052" y="4729"/>
                  <a:pt x="5059" y="4736"/>
                </a:cubicBezTo>
                <a:cubicBezTo>
                  <a:pt x="5059" y="4736"/>
                  <a:pt x="5040" y="4742"/>
                  <a:pt x="5034" y="4742"/>
                </a:cubicBezTo>
                <a:close/>
                <a:moveTo>
                  <a:pt x="5071" y="6936"/>
                </a:moveTo>
                <a:cubicBezTo>
                  <a:pt x="5071" y="6936"/>
                  <a:pt x="5071" y="6930"/>
                  <a:pt x="5071" y="6936"/>
                </a:cubicBezTo>
                <a:close/>
                <a:moveTo>
                  <a:pt x="5183" y="7104"/>
                </a:moveTo>
                <a:lnTo>
                  <a:pt x="5183" y="7104"/>
                </a:lnTo>
                <a:cubicBezTo>
                  <a:pt x="5195" y="7110"/>
                  <a:pt x="5195" y="7110"/>
                  <a:pt x="5201" y="7110"/>
                </a:cubicBezTo>
                <a:cubicBezTo>
                  <a:pt x="5195" y="7110"/>
                  <a:pt x="5183" y="7098"/>
                  <a:pt x="5164" y="7060"/>
                </a:cubicBezTo>
                <a:cubicBezTo>
                  <a:pt x="5158" y="7060"/>
                  <a:pt x="5158" y="7054"/>
                  <a:pt x="5152" y="7054"/>
                </a:cubicBezTo>
                <a:cubicBezTo>
                  <a:pt x="5164" y="7073"/>
                  <a:pt x="5170" y="7091"/>
                  <a:pt x="5183" y="7104"/>
                </a:cubicBezTo>
                <a:close/>
                <a:moveTo>
                  <a:pt x="1903" y="6124"/>
                </a:moveTo>
                <a:lnTo>
                  <a:pt x="1903" y="6124"/>
                </a:lnTo>
                <a:cubicBezTo>
                  <a:pt x="1909" y="6124"/>
                  <a:pt x="1916" y="6124"/>
                  <a:pt x="1922" y="6124"/>
                </a:cubicBezTo>
                <a:cubicBezTo>
                  <a:pt x="1922" y="6118"/>
                  <a:pt x="1928" y="6118"/>
                  <a:pt x="1928" y="6112"/>
                </a:cubicBezTo>
                <a:cubicBezTo>
                  <a:pt x="1934" y="6106"/>
                  <a:pt x="1934" y="6093"/>
                  <a:pt x="1940" y="6093"/>
                </a:cubicBezTo>
                <a:cubicBezTo>
                  <a:pt x="1928" y="6106"/>
                  <a:pt x="1916" y="6118"/>
                  <a:pt x="1903" y="6124"/>
                </a:cubicBezTo>
                <a:close/>
                <a:moveTo>
                  <a:pt x="3986" y="210"/>
                </a:moveTo>
                <a:lnTo>
                  <a:pt x="3986" y="210"/>
                </a:lnTo>
                <a:close/>
                <a:moveTo>
                  <a:pt x="837" y="1692"/>
                </a:moveTo>
                <a:lnTo>
                  <a:pt x="837" y="1692"/>
                </a:lnTo>
                <a:cubicBezTo>
                  <a:pt x="824" y="1698"/>
                  <a:pt x="812" y="1704"/>
                  <a:pt x="800" y="1710"/>
                </a:cubicBezTo>
                <a:cubicBezTo>
                  <a:pt x="905" y="1642"/>
                  <a:pt x="874" y="1667"/>
                  <a:pt x="837" y="1692"/>
                </a:cubicBezTo>
                <a:close/>
                <a:moveTo>
                  <a:pt x="1147" y="1171"/>
                </a:moveTo>
                <a:lnTo>
                  <a:pt x="1147" y="1171"/>
                </a:lnTo>
                <a:cubicBezTo>
                  <a:pt x="1153" y="1171"/>
                  <a:pt x="1159" y="1171"/>
                  <a:pt x="1159" y="1165"/>
                </a:cubicBezTo>
                <a:cubicBezTo>
                  <a:pt x="1153" y="1165"/>
                  <a:pt x="1147" y="1165"/>
                  <a:pt x="1147" y="1171"/>
                </a:cubicBezTo>
                <a:close/>
                <a:moveTo>
                  <a:pt x="1135" y="1177"/>
                </a:moveTo>
                <a:lnTo>
                  <a:pt x="1135" y="1177"/>
                </a:lnTo>
                <a:cubicBezTo>
                  <a:pt x="1141" y="1177"/>
                  <a:pt x="1147" y="1177"/>
                  <a:pt x="1147" y="1171"/>
                </a:cubicBezTo>
                <a:cubicBezTo>
                  <a:pt x="1141" y="1171"/>
                  <a:pt x="1135" y="1171"/>
                  <a:pt x="1135" y="1177"/>
                </a:cubicBezTo>
                <a:close/>
                <a:moveTo>
                  <a:pt x="1135" y="1177"/>
                </a:moveTo>
                <a:cubicBezTo>
                  <a:pt x="1135" y="1177"/>
                  <a:pt x="1128" y="1202"/>
                  <a:pt x="1135" y="1177"/>
                </a:cubicBezTo>
                <a:close/>
                <a:moveTo>
                  <a:pt x="831" y="1611"/>
                </a:moveTo>
                <a:lnTo>
                  <a:pt x="831" y="1611"/>
                </a:lnTo>
                <a:cubicBezTo>
                  <a:pt x="837" y="1618"/>
                  <a:pt x="843" y="1611"/>
                  <a:pt x="843" y="1605"/>
                </a:cubicBezTo>
                <a:cubicBezTo>
                  <a:pt x="837" y="1605"/>
                  <a:pt x="831" y="1605"/>
                  <a:pt x="831" y="1611"/>
                </a:cubicBezTo>
                <a:close/>
                <a:moveTo>
                  <a:pt x="824" y="1618"/>
                </a:moveTo>
                <a:lnTo>
                  <a:pt x="824" y="1618"/>
                </a:lnTo>
                <a:cubicBezTo>
                  <a:pt x="831" y="1624"/>
                  <a:pt x="831" y="1618"/>
                  <a:pt x="831" y="1611"/>
                </a:cubicBezTo>
                <a:cubicBezTo>
                  <a:pt x="824" y="1611"/>
                  <a:pt x="824" y="1618"/>
                  <a:pt x="824" y="1618"/>
                </a:cubicBezTo>
                <a:close/>
                <a:moveTo>
                  <a:pt x="818" y="1630"/>
                </a:moveTo>
                <a:lnTo>
                  <a:pt x="818" y="1630"/>
                </a:lnTo>
                <a:cubicBezTo>
                  <a:pt x="824" y="1630"/>
                  <a:pt x="824" y="1624"/>
                  <a:pt x="824" y="1618"/>
                </a:cubicBezTo>
                <a:cubicBezTo>
                  <a:pt x="818" y="1618"/>
                  <a:pt x="818" y="1624"/>
                  <a:pt x="818" y="1630"/>
                </a:cubicBezTo>
                <a:close/>
                <a:moveTo>
                  <a:pt x="818" y="1630"/>
                </a:moveTo>
                <a:cubicBezTo>
                  <a:pt x="818" y="1630"/>
                  <a:pt x="818" y="1636"/>
                  <a:pt x="818" y="1630"/>
                </a:cubicBezTo>
                <a:close/>
                <a:moveTo>
                  <a:pt x="118" y="2715"/>
                </a:moveTo>
                <a:cubicBezTo>
                  <a:pt x="118" y="2715"/>
                  <a:pt x="118" y="2721"/>
                  <a:pt x="118" y="2715"/>
                </a:cubicBezTo>
                <a:close/>
                <a:moveTo>
                  <a:pt x="19" y="3248"/>
                </a:moveTo>
                <a:cubicBezTo>
                  <a:pt x="19" y="3248"/>
                  <a:pt x="19" y="3236"/>
                  <a:pt x="19" y="3248"/>
                </a:cubicBezTo>
                <a:close/>
                <a:moveTo>
                  <a:pt x="19" y="3248"/>
                </a:moveTo>
                <a:cubicBezTo>
                  <a:pt x="19" y="3248"/>
                  <a:pt x="25" y="3285"/>
                  <a:pt x="19" y="3248"/>
                </a:cubicBezTo>
                <a:close/>
                <a:moveTo>
                  <a:pt x="37" y="3304"/>
                </a:moveTo>
                <a:cubicBezTo>
                  <a:pt x="37" y="3304"/>
                  <a:pt x="0" y="3291"/>
                  <a:pt x="37" y="3304"/>
                </a:cubicBezTo>
                <a:close/>
                <a:moveTo>
                  <a:pt x="99" y="3694"/>
                </a:moveTo>
                <a:cubicBezTo>
                  <a:pt x="99" y="3694"/>
                  <a:pt x="93" y="3694"/>
                  <a:pt x="99" y="3694"/>
                </a:cubicBezTo>
                <a:close/>
                <a:moveTo>
                  <a:pt x="422" y="4258"/>
                </a:moveTo>
                <a:cubicBezTo>
                  <a:pt x="422" y="4258"/>
                  <a:pt x="440" y="4296"/>
                  <a:pt x="422" y="4258"/>
                </a:cubicBezTo>
                <a:close/>
                <a:moveTo>
                  <a:pt x="546" y="4506"/>
                </a:moveTo>
                <a:lnTo>
                  <a:pt x="546" y="4506"/>
                </a:lnTo>
                <a:cubicBezTo>
                  <a:pt x="546" y="4512"/>
                  <a:pt x="521" y="4500"/>
                  <a:pt x="521" y="4494"/>
                </a:cubicBezTo>
                <a:cubicBezTo>
                  <a:pt x="521" y="4488"/>
                  <a:pt x="539" y="4488"/>
                  <a:pt x="539" y="4481"/>
                </a:cubicBezTo>
                <a:cubicBezTo>
                  <a:pt x="533" y="4475"/>
                  <a:pt x="515" y="4481"/>
                  <a:pt x="515" y="4469"/>
                </a:cubicBezTo>
                <a:cubicBezTo>
                  <a:pt x="515" y="4432"/>
                  <a:pt x="484" y="4494"/>
                  <a:pt x="521" y="4537"/>
                </a:cubicBezTo>
                <a:cubicBezTo>
                  <a:pt x="502" y="4506"/>
                  <a:pt x="539" y="4519"/>
                  <a:pt x="546" y="4506"/>
                </a:cubicBezTo>
                <a:close/>
                <a:moveTo>
                  <a:pt x="4835" y="4556"/>
                </a:moveTo>
                <a:cubicBezTo>
                  <a:pt x="4835" y="4556"/>
                  <a:pt x="4829" y="4556"/>
                  <a:pt x="4835" y="4556"/>
                </a:cubicBezTo>
                <a:close/>
                <a:moveTo>
                  <a:pt x="446" y="4575"/>
                </a:moveTo>
                <a:cubicBezTo>
                  <a:pt x="446" y="4575"/>
                  <a:pt x="434" y="4575"/>
                  <a:pt x="446" y="4575"/>
                </a:cubicBezTo>
                <a:close/>
                <a:moveTo>
                  <a:pt x="1259" y="4922"/>
                </a:moveTo>
                <a:lnTo>
                  <a:pt x="1259" y="4922"/>
                </a:lnTo>
                <a:cubicBezTo>
                  <a:pt x="1252" y="4916"/>
                  <a:pt x="1221" y="4928"/>
                  <a:pt x="1221" y="4928"/>
                </a:cubicBezTo>
                <a:cubicBezTo>
                  <a:pt x="1240" y="4940"/>
                  <a:pt x="1259" y="4922"/>
                  <a:pt x="1259" y="4922"/>
                </a:cubicBezTo>
                <a:close/>
                <a:moveTo>
                  <a:pt x="1184" y="4934"/>
                </a:moveTo>
                <a:lnTo>
                  <a:pt x="1184" y="4934"/>
                </a:lnTo>
                <a:cubicBezTo>
                  <a:pt x="1196" y="4953"/>
                  <a:pt x="1215" y="4928"/>
                  <a:pt x="1215" y="4928"/>
                </a:cubicBezTo>
                <a:lnTo>
                  <a:pt x="1184" y="4934"/>
                </a:lnTo>
                <a:close/>
                <a:moveTo>
                  <a:pt x="887" y="4965"/>
                </a:moveTo>
                <a:lnTo>
                  <a:pt x="887" y="4965"/>
                </a:lnTo>
                <a:cubicBezTo>
                  <a:pt x="911" y="4940"/>
                  <a:pt x="998" y="4971"/>
                  <a:pt x="1041" y="4959"/>
                </a:cubicBezTo>
                <a:cubicBezTo>
                  <a:pt x="1035" y="4959"/>
                  <a:pt x="1029" y="4953"/>
                  <a:pt x="1023" y="4953"/>
                </a:cubicBezTo>
                <a:cubicBezTo>
                  <a:pt x="1004" y="4946"/>
                  <a:pt x="868" y="4959"/>
                  <a:pt x="824" y="4934"/>
                </a:cubicBezTo>
                <a:cubicBezTo>
                  <a:pt x="812" y="4959"/>
                  <a:pt x="862" y="4959"/>
                  <a:pt x="887" y="4965"/>
                </a:cubicBezTo>
                <a:close/>
                <a:moveTo>
                  <a:pt x="1135" y="4940"/>
                </a:moveTo>
                <a:lnTo>
                  <a:pt x="1135" y="4940"/>
                </a:lnTo>
                <a:cubicBezTo>
                  <a:pt x="1135" y="4946"/>
                  <a:pt x="1153" y="4940"/>
                  <a:pt x="1153" y="4940"/>
                </a:cubicBezTo>
                <a:cubicBezTo>
                  <a:pt x="1215" y="4940"/>
                  <a:pt x="1122" y="4934"/>
                  <a:pt x="1135" y="4940"/>
                </a:cubicBezTo>
                <a:close/>
                <a:moveTo>
                  <a:pt x="1066" y="4953"/>
                </a:moveTo>
                <a:lnTo>
                  <a:pt x="1066" y="4953"/>
                </a:lnTo>
                <a:cubicBezTo>
                  <a:pt x="1072" y="4953"/>
                  <a:pt x="1091" y="4953"/>
                  <a:pt x="1097" y="4953"/>
                </a:cubicBezTo>
                <a:cubicBezTo>
                  <a:pt x="1165" y="4946"/>
                  <a:pt x="1060" y="4940"/>
                  <a:pt x="1066" y="4953"/>
                </a:cubicBezTo>
                <a:close/>
                <a:moveTo>
                  <a:pt x="887" y="4965"/>
                </a:moveTo>
                <a:cubicBezTo>
                  <a:pt x="887" y="4965"/>
                  <a:pt x="942" y="4953"/>
                  <a:pt x="887" y="4965"/>
                </a:cubicBezTo>
                <a:close/>
                <a:moveTo>
                  <a:pt x="4005" y="6044"/>
                </a:moveTo>
                <a:cubicBezTo>
                  <a:pt x="4005" y="6044"/>
                  <a:pt x="4017" y="6044"/>
                  <a:pt x="4005" y="6044"/>
                </a:cubicBezTo>
                <a:close/>
                <a:moveTo>
                  <a:pt x="3800" y="6093"/>
                </a:moveTo>
                <a:cubicBezTo>
                  <a:pt x="3800" y="6093"/>
                  <a:pt x="3813" y="6093"/>
                  <a:pt x="3800" y="6093"/>
                </a:cubicBezTo>
                <a:close/>
                <a:moveTo>
                  <a:pt x="3775" y="6099"/>
                </a:moveTo>
                <a:cubicBezTo>
                  <a:pt x="3775" y="6099"/>
                  <a:pt x="3782" y="6099"/>
                  <a:pt x="3775" y="6099"/>
                </a:cubicBezTo>
                <a:close/>
                <a:moveTo>
                  <a:pt x="3689" y="6131"/>
                </a:moveTo>
                <a:lnTo>
                  <a:pt x="3689" y="6131"/>
                </a:lnTo>
                <a:cubicBezTo>
                  <a:pt x="3695" y="6131"/>
                  <a:pt x="3707" y="6124"/>
                  <a:pt x="3707" y="6118"/>
                </a:cubicBezTo>
                <a:cubicBezTo>
                  <a:pt x="3701" y="6118"/>
                  <a:pt x="3689" y="6124"/>
                  <a:pt x="3689" y="6131"/>
                </a:cubicBezTo>
                <a:close/>
                <a:moveTo>
                  <a:pt x="3664" y="6137"/>
                </a:moveTo>
                <a:cubicBezTo>
                  <a:pt x="3664" y="6137"/>
                  <a:pt x="3658" y="6131"/>
                  <a:pt x="3664" y="6137"/>
                </a:cubicBezTo>
                <a:close/>
                <a:moveTo>
                  <a:pt x="1773" y="7160"/>
                </a:moveTo>
                <a:cubicBezTo>
                  <a:pt x="1773" y="7160"/>
                  <a:pt x="1767" y="7153"/>
                  <a:pt x="1773" y="7160"/>
                </a:cubicBezTo>
                <a:close/>
                <a:moveTo>
                  <a:pt x="1847" y="7494"/>
                </a:moveTo>
                <a:cubicBezTo>
                  <a:pt x="1847" y="7494"/>
                  <a:pt x="1854" y="7501"/>
                  <a:pt x="1847" y="7494"/>
                </a:cubicBezTo>
                <a:close/>
              </a:path>
            </a:pathLst>
          </a:custGeom>
          <a:solidFill>
            <a:schemeClr val="bg1">
              <a:lumMod val="95000"/>
            </a:schemeClr>
          </a:solidFill>
          <a:ln>
            <a:noFill/>
          </a:ln>
          <a:effectLst/>
        </p:spPr>
        <p:txBody>
          <a:bodyPr wrap="none" anchor="ctr"/>
          <a:lstStyle/>
          <a:p>
            <a:endParaRPr lang="en-US">
              <a:latin typeface="Poppins Light" charset="0"/>
            </a:endParaRPr>
          </a:p>
        </p:txBody>
      </p:sp>
      <p:sp>
        <p:nvSpPr>
          <p:cNvPr id="6" name="Rectangle 5"/>
          <p:cNvSpPr>
            <a:spLocks/>
          </p:cNvSpPr>
          <p:nvPr/>
        </p:nvSpPr>
        <p:spPr bwMode="auto">
          <a:xfrm>
            <a:off x="1791956" y="4369976"/>
            <a:ext cx="5757923" cy="35510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lnSpc>
                <a:spcPts val="13500"/>
              </a:lnSpc>
            </a:pPr>
            <a:r>
              <a:rPr lang="en-US" sz="15400" b="1" spc="500" dirty="0">
                <a:solidFill>
                  <a:schemeClr val="tx2"/>
                </a:solidFill>
                <a:latin typeface="Montserrat Semi Bold" charset="0"/>
                <a:ea typeface="Montserrat Semi Bold" charset="0"/>
                <a:cs typeface="Montserrat Semi Bold" charset="0"/>
                <a:sym typeface="Bebas Neue" charset="0"/>
              </a:rPr>
              <a:t>BREAK</a:t>
            </a:r>
          </a:p>
          <a:p>
            <a:pPr defTabSz="4572000">
              <a:lnSpc>
                <a:spcPts val="13500"/>
              </a:lnSpc>
            </a:pPr>
            <a:r>
              <a:rPr lang="en-US" sz="15400" b="1" spc="500" dirty="0">
                <a:solidFill>
                  <a:schemeClr val="tx2"/>
                </a:solidFill>
                <a:latin typeface="Montserrat Semi Bold" charset="0"/>
                <a:ea typeface="Montserrat Semi Bold" charset="0"/>
                <a:cs typeface="Montserrat Semi Bold" charset="0"/>
                <a:sym typeface="Bebas Neue" charset="0"/>
              </a:rPr>
              <a:t>SLIDE</a:t>
            </a:r>
          </a:p>
        </p:txBody>
      </p:sp>
      <p:sp>
        <p:nvSpPr>
          <p:cNvPr id="8" name="Subtitle 2"/>
          <p:cNvSpPr txBox="1">
            <a:spLocks/>
          </p:cNvSpPr>
          <p:nvPr/>
        </p:nvSpPr>
        <p:spPr>
          <a:xfrm>
            <a:off x="1706895" y="7834207"/>
            <a:ext cx="7774666" cy="203004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640"/>
              </a:lnSpc>
            </a:pPr>
            <a:r>
              <a:rPr lang="en-US" sz="2500" dirty="0">
                <a:solidFill>
                  <a:schemeClr val="tx1"/>
                </a:solidFill>
                <a:latin typeface="+mn-lt"/>
                <a:ea typeface="Poppins Light" charset="0"/>
                <a:cs typeface="Poppins Light" charset="0"/>
              </a:rPr>
              <a:t>Frequently, your initial font choice is taken out of your hands; companies often specify a typeface, or even a set of fonts, as part of their brand guides</a:t>
            </a:r>
          </a:p>
        </p:txBody>
      </p:sp>
      <p:sp>
        <p:nvSpPr>
          <p:cNvPr id="7" name="Picture Placeholder 6">
            <a:extLst>
              <a:ext uri="{FF2B5EF4-FFF2-40B4-BE49-F238E27FC236}">
                <a16:creationId xmlns:a16="http://schemas.microsoft.com/office/drawing/2014/main" id="{006B68B5-659E-4B84-A2D9-B326FE7C0E98}"/>
              </a:ext>
            </a:extLst>
          </p:cNvPr>
          <p:cNvSpPr>
            <a:spLocks noGrp="1"/>
          </p:cNvSpPr>
          <p:nvPr>
            <p:ph type="pic" sz="quarter" idx="19"/>
          </p:nvPr>
        </p:nvSpPr>
        <p:spPr/>
      </p:sp>
    </p:spTree>
    <p:extLst>
      <p:ext uri="{BB962C8B-B14F-4D97-AF65-F5344CB8AC3E}">
        <p14:creationId xmlns:p14="http://schemas.microsoft.com/office/powerpoint/2010/main" val="364438652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50000">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14:bounceEnd="50000">
                                          <p:cBhvr additive="base">
                                            <p:cTn id="7" dur="750" fill="hold"/>
                                            <p:tgtEl>
                                              <p:spTgt spid="9"/>
                                            </p:tgtEl>
                                            <p:attrNameLst>
                                              <p:attrName>ppt_x</p:attrName>
                                            </p:attrNameLst>
                                          </p:cBhvr>
                                          <p:tavLst>
                                            <p:tav tm="0">
                                              <p:val>
                                                <p:strVal val="#ppt_x"/>
                                              </p:val>
                                            </p:tav>
                                            <p:tav tm="100000">
                                              <p:val>
                                                <p:strVal val="#ppt_x"/>
                                              </p:val>
                                            </p:tav>
                                          </p:tavLst>
                                        </p:anim>
                                        <p:anim calcmode="lin" valueType="num" p14:bounceEnd="50000">
                                          <p:cBhvr additive="base">
                                            <p:cTn id="8" dur="75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50000">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14:bounceEnd="50000">
                                          <p:cBhvr additive="base">
                                            <p:cTn id="11" dur="750" fill="hold"/>
                                            <p:tgtEl>
                                              <p:spTgt spid="6"/>
                                            </p:tgtEl>
                                            <p:attrNameLst>
                                              <p:attrName>ppt_x</p:attrName>
                                            </p:attrNameLst>
                                          </p:cBhvr>
                                          <p:tavLst>
                                            <p:tav tm="0">
                                              <p:val>
                                                <p:strVal val="#ppt_x"/>
                                              </p:val>
                                            </p:tav>
                                            <p:tav tm="100000">
                                              <p:val>
                                                <p:strVal val="#ppt_x"/>
                                              </p:val>
                                            </p:tav>
                                          </p:tavLst>
                                        </p:anim>
                                        <p:anim calcmode="lin" valueType="num" p14:bounceEnd="50000">
                                          <p:cBhvr additive="base">
                                            <p:cTn id="12" dur="75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14:presetBounceEnd="50000">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14:bounceEnd="50000">
                                          <p:cBhvr additive="base">
                                            <p:cTn id="15" dur="750" fill="hold"/>
                                            <p:tgtEl>
                                              <p:spTgt spid="8"/>
                                            </p:tgtEl>
                                            <p:attrNameLst>
                                              <p:attrName>ppt_x</p:attrName>
                                            </p:attrNameLst>
                                          </p:cBhvr>
                                          <p:tavLst>
                                            <p:tav tm="0">
                                              <p:val>
                                                <p:strVal val="#ppt_x"/>
                                              </p:val>
                                            </p:tav>
                                            <p:tav tm="100000">
                                              <p:val>
                                                <p:strVal val="#ppt_x"/>
                                              </p:val>
                                            </p:tav>
                                          </p:tavLst>
                                        </p:anim>
                                        <p:anim calcmode="lin" valueType="num" p14:bounceEnd="50000">
                                          <p:cBhvr additive="base">
                                            <p:cTn id="16" dur="75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6"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ppt_x"/>
                                              </p:val>
                                            </p:tav>
                                            <p:tav tm="100000">
                                              <p:val>
                                                <p:strVal val="#ppt_x"/>
                                              </p:val>
                                            </p:tav>
                                          </p:tavLst>
                                        </p:anim>
                                        <p:anim calcmode="lin" valueType="num">
                                          <p:cBhvr additive="base">
                                            <p:cTn id="8" dur="75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750" fill="hold"/>
                                            <p:tgtEl>
                                              <p:spTgt spid="6"/>
                                            </p:tgtEl>
                                            <p:attrNameLst>
                                              <p:attrName>ppt_x</p:attrName>
                                            </p:attrNameLst>
                                          </p:cBhvr>
                                          <p:tavLst>
                                            <p:tav tm="0">
                                              <p:val>
                                                <p:strVal val="#ppt_x"/>
                                              </p:val>
                                            </p:tav>
                                            <p:tav tm="100000">
                                              <p:val>
                                                <p:strVal val="#ppt_x"/>
                                              </p:val>
                                            </p:tav>
                                          </p:tavLst>
                                        </p:anim>
                                        <p:anim calcmode="lin" valueType="num">
                                          <p:cBhvr additive="base">
                                            <p:cTn id="12" dur="75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750" fill="hold"/>
                                            <p:tgtEl>
                                              <p:spTgt spid="8"/>
                                            </p:tgtEl>
                                            <p:attrNameLst>
                                              <p:attrName>ppt_x</p:attrName>
                                            </p:attrNameLst>
                                          </p:cBhvr>
                                          <p:tavLst>
                                            <p:tav tm="0">
                                              <p:val>
                                                <p:strVal val="#ppt_x"/>
                                              </p:val>
                                            </p:tav>
                                            <p:tav tm="100000">
                                              <p:val>
                                                <p:strVal val="#ppt_x"/>
                                              </p:val>
                                            </p:tav>
                                          </p:tavLst>
                                        </p:anim>
                                        <p:anim calcmode="lin" valueType="num">
                                          <p:cBhvr additive="base">
                                            <p:cTn id="16" dur="75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6" grpId="0"/>
          <p:bldP spid="8" grpId="0"/>
        </p:bldLst>
      </p:timing>
    </mc:Fallback>
  </mc:AlternateContent>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7" name="Freeform 2256"/>
          <p:cNvSpPr>
            <a:spLocks noChangeArrowheads="1"/>
          </p:cNvSpPr>
          <p:nvPr/>
        </p:nvSpPr>
        <p:spPr bwMode="auto">
          <a:xfrm>
            <a:off x="1168008" y="212958"/>
            <a:ext cx="21052571" cy="8402012"/>
          </a:xfrm>
          <a:custGeom>
            <a:avLst/>
            <a:gdLst>
              <a:gd name="connsiteX0" fmla="*/ 4359535 w 21052571"/>
              <a:gd name="connsiteY0" fmla="*/ 8270801 h 8402012"/>
              <a:gd name="connsiteX1" fmla="*/ 4346406 w 21052571"/>
              <a:gd name="connsiteY1" fmla="*/ 8302874 h 8402012"/>
              <a:gd name="connsiteX2" fmla="*/ 4359535 w 21052571"/>
              <a:gd name="connsiteY2" fmla="*/ 8270801 h 8402012"/>
              <a:gd name="connsiteX3" fmla="*/ 4550214 w 21052571"/>
              <a:gd name="connsiteY3" fmla="*/ 8202009 h 8402012"/>
              <a:gd name="connsiteX4" fmla="*/ 4672394 w 21052571"/>
              <a:gd name="connsiteY4" fmla="*/ 8237067 h 8402012"/>
              <a:gd name="connsiteX5" fmla="*/ 4493316 w 21052571"/>
              <a:gd name="connsiteY5" fmla="*/ 8256305 h 8402012"/>
              <a:gd name="connsiteX6" fmla="*/ 4417181 w 21052571"/>
              <a:gd name="connsiteY6" fmla="*/ 8269130 h 8402012"/>
              <a:gd name="connsiteX7" fmla="*/ 4346406 w 21052571"/>
              <a:gd name="connsiteY7" fmla="*/ 8224241 h 8402012"/>
              <a:gd name="connsiteX8" fmla="*/ 4550214 w 21052571"/>
              <a:gd name="connsiteY8" fmla="*/ 8202009 h 8402012"/>
              <a:gd name="connsiteX9" fmla="*/ 5056320 w 21052571"/>
              <a:gd name="connsiteY9" fmla="*/ 8161791 h 8402012"/>
              <a:gd name="connsiteX10" fmla="*/ 4791963 w 21052571"/>
              <a:gd name="connsiteY10" fmla="*/ 8241261 h 8402012"/>
              <a:gd name="connsiteX11" fmla="*/ 5056320 w 21052571"/>
              <a:gd name="connsiteY11" fmla="*/ 8161791 h 8402012"/>
              <a:gd name="connsiteX12" fmla="*/ 3625921 w 21052571"/>
              <a:gd name="connsiteY12" fmla="*/ 8024337 h 8402012"/>
              <a:gd name="connsiteX13" fmla="*/ 3643884 w 21052571"/>
              <a:gd name="connsiteY13" fmla="*/ 8051637 h 8402012"/>
              <a:gd name="connsiteX14" fmla="*/ 3625921 w 21052571"/>
              <a:gd name="connsiteY14" fmla="*/ 8024337 h 8402012"/>
              <a:gd name="connsiteX15" fmla="*/ 2886695 w 21052571"/>
              <a:gd name="connsiteY15" fmla="*/ 7992782 h 8402012"/>
              <a:gd name="connsiteX16" fmla="*/ 2906042 w 21052571"/>
              <a:gd name="connsiteY16" fmla="*/ 8025022 h 8402012"/>
              <a:gd name="connsiteX17" fmla="*/ 2886695 w 21052571"/>
              <a:gd name="connsiteY17" fmla="*/ 7992782 h 8402012"/>
              <a:gd name="connsiteX18" fmla="*/ 5678744 w 21052571"/>
              <a:gd name="connsiteY18" fmla="*/ 7989786 h 8402012"/>
              <a:gd name="connsiteX19" fmla="*/ 5679589 w 21052571"/>
              <a:gd name="connsiteY19" fmla="*/ 8008981 h 8402012"/>
              <a:gd name="connsiteX20" fmla="*/ 5673597 w 21052571"/>
              <a:gd name="connsiteY20" fmla="*/ 7995331 h 8402012"/>
              <a:gd name="connsiteX21" fmla="*/ 5678744 w 21052571"/>
              <a:gd name="connsiteY21" fmla="*/ 7989786 h 8402012"/>
              <a:gd name="connsiteX22" fmla="*/ 3008685 w 21052571"/>
              <a:gd name="connsiteY22" fmla="*/ 7984722 h 8402012"/>
              <a:gd name="connsiteX23" fmla="*/ 2925388 w 21052571"/>
              <a:gd name="connsiteY23" fmla="*/ 7992782 h 8402012"/>
              <a:gd name="connsiteX24" fmla="*/ 3072634 w 21052571"/>
              <a:gd name="connsiteY24" fmla="*/ 8025022 h 8402012"/>
              <a:gd name="connsiteX25" fmla="*/ 3008685 w 21052571"/>
              <a:gd name="connsiteY25" fmla="*/ 7984722 h 8402012"/>
              <a:gd name="connsiteX26" fmla="*/ 5645056 w 21052571"/>
              <a:gd name="connsiteY26" fmla="*/ 7982520 h 8402012"/>
              <a:gd name="connsiteX27" fmla="*/ 5677278 w 21052571"/>
              <a:gd name="connsiteY27" fmla="*/ 8008698 h 8402012"/>
              <a:gd name="connsiteX28" fmla="*/ 5582515 w 21052571"/>
              <a:gd name="connsiteY28" fmla="*/ 8060648 h 8402012"/>
              <a:gd name="connsiteX29" fmla="*/ 5544182 w 21052571"/>
              <a:gd name="connsiteY29" fmla="*/ 8080129 h 8402012"/>
              <a:gd name="connsiteX30" fmla="*/ 5531403 w 21052571"/>
              <a:gd name="connsiteY30" fmla="*/ 8028179 h 8402012"/>
              <a:gd name="connsiteX31" fmla="*/ 5645056 w 21052571"/>
              <a:gd name="connsiteY31" fmla="*/ 7982520 h 8402012"/>
              <a:gd name="connsiteX32" fmla="*/ 5813583 w 21052571"/>
              <a:gd name="connsiteY32" fmla="*/ 7956299 h 8402012"/>
              <a:gd name="connsiteX33" fmla="*/ 5857390 w 21052571"/>
              <a:gd name="connsiteY33" fmla="*/ 7963331 h 8402012"/>
              <a:gd name="connsiteX34" fmla="*/ 5678342 w 21052571"/>
              <a:gd name="connsiteY34" fmla="*/ 7982898 h 8402012"/>
              <a:gd name="connsiteX35" fmla="*/ 5813583 w 21052571"/>
              <a:gd name="connsiteY35" fmla="*/ 7956299 h 8402012"/>
              <a:gd name="connsiteX36" fmla="*/ 2780828 w 21052571"/>
              <a:gd name="connsiteY36" fmla="*/ 7954901 h 8402012"/>
              <a:gd name="connsiteX37" fmla="*/ 2733001 w 21052571"/>
              <a:gd name="connsiteY37" fmla="*/ 7960543 h 8402012"/>
              <a:gd name="connsiteX38" fmla="*/ 2809310 w 21052571"/>
              <a:gd name="connsiteY38" fmla="*/ 7992782 h 8402012"/>
              <a:gd name="connsiteX39" fmla="*/ 2780828 w 21052571"/>
              <a:gd name="connsiteY39" fmla="*/ 7954901 h 8402012"/>
              <a:gd name="connsiteX40" fmla="*/ 2659645 w 21052571"/>
              <a:gd name="connsiteY40" fmla="*/ 7930721 h 8402012"/>
              <a:gd name="connsiteX41" fmla="*/ 2623371 w 21052571"/>
              <a:gd name="connsiteY41" fmla="*/ 7934751 h 8402012"/>
              <a:gd name="connsiteX42" fmla="*/ 2681409 w 21052571"/>
              <a:gd name="connsiteY42" fmla="*/ 7960543 h 8402012"/>
              <a:gd name="connsiteX43" fmla="*/ 2659645 w 21052571"/>
              <a:gd name="connsiteY43" fmla="*/ 7930721 h 8402012"/>
              <a:gd name="connsiteX44" fmla="*/ 2508366 w 21052571"/>
              <a:gd name="connsiteY44" fmla="*/ 7902511 h 8402012"/>
              <a:gd name="connsiteX45" fmla="*/ 2547060 w 21052571"/>
              <a:gd name="connsiteY45" fmla="*/ 7934751 h 8402012"/>
              <a:gd name="connsiteX46" fmla="*/ 2508366 w 21052571"/>
              <a:gd name="connsiteY46" fmla="*/ 7902511 h 8402012"/>
              <a:gd name="connsiteX47" fmla="*/ 2421442 w 21052571"/>
              <a:gd name="connsiteY47" fmla="*/ 7863152 h 8402012"/>
              <a:gd name="connsiteX48" fmla="*/ 2374056 w 21052571"/>
              <a:gd name="connsiteY48" fmla="*/ 7871346 h 8402012"/>
              <a:gd name="connsiteX49" fmla="*/ 2450329 w 21052571"/>
              <a:gd name="connsiteY49" fmla="*/ 7902511 h 8402012"/>
              <a:gd name="connsiteX50" fmla="*/ 2421442 w 21052571"/>
              <a:gd name="connsiteY50" fmla="*/ 7863152 h 8402012"/>
              <a:gd name="connsiteX51" fmla="*/ 2320053 w 21052571"/>
              <a:gd name="connsiteY51" fmla="*/ 7835883 h 8402012"/>
              <a:gd name="connsiteX52" fmla="*/ 2283781 w 21052571"/>
              <a:gd name="connsiteY52" fmla="*/ 7839107 h 8402012"/>
              <a:gd name="connsiteX53" fmla="*/ 2341814 w 21052571"/>
              <a:gd name="connsiteY53" fmla="*/ 7871346 h 8402012"/>
              <a:gd name="connsiteX54" fmla="*/ 2320053 w 21052571"/>
              <a:gd name="connsiteY54" fmla="*/ 7835883 h 8402012"/>
              <a:gd name="connsiteX55" fmla="*/ 6285584 w 21052571"/>
              <a:gd name="connsiteY55" fmla="*/ 7782608 h 8402012"/>
              <a:gd name="connsiteX56" fmla="*/ 6298222 w 21052571"/>
              <a:gd name="connsiteY56" fmla="*/ 7839818 h 8402012"/>
              <a:gd name="connsiteX57" fmla="*/ 6223439 w 21052571"/>
              <a:gd name="connsiteY57" fmla="*/ 7871602 h 8402012"/>
              <a:gd name="connsiteX58" fmla="*/ 6285584 w 21052571"/>
              <a:gd name="connsiteY58" fmla="*/ 7782608 h 8402012"/>
              <a:gd name="connsiteX59" fmla="*/ 6359901 w 21052571"/>
              <a:gd name="connsiteY59" fmla="*/ 7773131 h 8402012"/>
              <a:gd name="connsiteX60" fmla="*/ 6341937 w 21052571"/>
              <a:gd name="connsiteY60" fmla="*/ 7805237 h 8402012"/>
              <a:gd name="connsiteX61" fmla="*/ 6359901 w 21052571"/>
              <a:gd name="connsiteY61" fmla="*/ 7773131 h 8402012"/>
              <a:gd name="connsiteX62" fmla="*/ 6492563 w 21052571"/>
              <a:gd name="connsiteY62" fmla="*/ 7716253 h 8402012"/>
              <a:gd name="connsiteX63" fmla="*/ 6474654 w 21052571"/>
              <a:gd name="connsiteY63" fmla="*/ 7748359 h 8402012"/>
              <a:gd name="connsiteX64" fmla="*/ 6492563 w 21052571"/>
              <a:gd name="connsiteY64" fmla="*/ 7716253 h 8402012"/>
              <a:gd name="connsiteX65" fmla="*/ 6023013 w 21052571"/>
              <a:gd name="connsiteY65" fmla="*/ 7713609 h 8402012"/>
              <a:gd name="connsiteX66" fmla="*/ 6060265 w 21052571"/>
              <a:gd name="connsiteY66" fmla="*/ 7728489 h 8402012"/>
              <a:gd name="connsiteX67" fmla="*/ 6000662 w 21052571"/>
              <a:gd name="connsiteY67" fmla="*/ 7748330 h 8402012"/>
              <a:gd name="connsiteX68" fmla="*/ 6023013 w 21052571"/>
              <a:gd name="connsiteY68" fmla="*/ 7713609 h 8402012"/>
              <a:gd name="connsiteX69" fmla="*/ 6132352 w 21052571"/>
              <a:gd name="connsiteY69" fmla="*/ 7684485 h 8402012"/>
              <a:gd name="connsiteX70" fmla="*/ 6095460 w 21052571"/>
              <a:gd name="connsiteY70" fmla="*/ 7715228 h 8402012"/>
              <a:gd name="connsiteX71" fmla="*/ 6132352 w 21052571"/>
              <a:gd name="connsiteY71" fmla="*/ 7684485 h 8402012"/>
              <a:gd name="connsiteX72" fmla="*/ 6611612 w 21052571"/>
              <a:gd name="connsiteY72" fmla="*/ 7659376 h 8402012"/>
              <a:gd name="connsiteX73" fmla="*/ 6662687 w 21052571"/>
              <a:gd name="connsiteY73" fmla="*/ 7671786 h 8402012"/>
              <a:gd name="connsiteX74" fmla="*/ 6611612 w 21052571"/>
              <a:gd name="connsiteY74" fmla="*/ 7715220 h 8402012"/>
              <a:gd name="connsiteX75" fmla="*/ 6611612 w 21052571"/>
              <a:gd name="connsiteY75" fmla="*/ 7659376 h 8402012"/>
              <a:gd name="connsiteX76" fmla="*/ 6656227 w 21052571"/>
              <a:gd name="connsiteY76" fmla="*/ 7650005 h 8402012"/>
              <a:gd name="connsiteX77" fmla="*/ 6654271 w 21052571"/>
              <a:gd name="connsiteY77" fmla="*/ 7658323 h 8402012"/>
              <a:gd name="connsiteX78" fmla="*/ 6655396 w 21052571"/>
              <a:gd name="connsiteY78" fmla="*/ 7653539 h 8402012"/>
              <a:gd name="connsiteX79" fmla="*/ 6659809 w 21052571"/>
              <a:gd name="connsiteY79" fmla="*/ 7634772 h 8402012"/>
              <a:gd name="connsiteX80" fmla="*/ 6658040 w 21052571"/>
              <a:gd name="connsiteY80" fmla="*/ 7642295 h 8402012"/>
              <a:gd name="connsiteX81" fmla="*/ 6656227 w 21052571"/>
              <a:gd name="connsiteY81" fmla="*/ 7650005 h 8402012"/>
              <a:gd name="connsiteX82" fmla="*/ 6657732 w 21052571"/>
              <a:gd name="connsiteY82" fmla="*/ 7643603 h 8402012"/>
              <a:gd name="connsiteX83" fmla="*/ 6659809 w 21052571"/>
              <a:gd name="connsiteY83" fmla="*/ 7634772 h 8402012"/>
              <a:gd name="connsiteX84" fmla="*/ 6695874 w 21052571"/>
              <a:gd name="connsiteY84" fmla="*/ 7626197 h 8402012"/>
              <a:gd name="connsiteX85" fmla="*/ 6671649 w 21052571"/>
              <a:gd name="connsiteY85" fmla="*/ 7658270 h 8402012"/>
              <a:gd name="connsiteX86" fmla="*/ 6659010 w 21052571"/>
              <a:gd name="connsiteY86" fmla="*/ 7639469 h 8402012"/>
              <a:gd name="connsiteX87" fmla="*/ 6695874 w 21052571"/>
              <a:gd name="connsiteY87" fmla="*/ 7626197 h 8402012"/>
              <a:gd name="connsiteX88" fmla="*/ 4731845 w 21052571"/>
              <a:gd name="connsiteY88" fmla="*/ 7624042 h 8402012"/>
              <a:gd name="connsiteX89" fmla="*/ 4695573 w 21052571"/>
              <a:gd name="connsiteY89" fmla="*/ 7627400 h 8402012"/>
              <a:gd name="connsiteX90" fmla="*/ 4753610 w 21052571"/>
              <a:gd name="connsiteY90" fmla="*/ 7658565 h 8402012"/>
              <a:gd name="connsiteX91" fmla="*/ 4731845 w 21052571"/>
              <a:gd name="connsiteY91" fmla="*/ 7624042 h 8402012"/>
              <a:gd name="connsiteX92" fmla="*/ 6736842 w 21052571"/>
              <a:gd name="connsiteY92" fmla="*/ 7622692 h 8402012"/>
              <a:gd name="connsiteX93" fmla="*/ 6748068 w 21052571"/>
              <a:gd name="connsiteY93" fmla="*/ 7630370 h 8402012"/>
              <a:gd name="connsiteX94" fmla="*/ 6730106 w 21052571"/>
              <a:gd name="connsiteY94" fmla="*/ 7630370 h 8402012"/>
              <a:gd name="connsiteX95" fmla="*/ 6736842 w 21052571"/>
              <a:gd name="connsiteY95" fmla="*/ 7622692 h 8402012"/>
              <a:gd name="connsiteX96" fmla="*/ 4772956 w 21052571"/>
              <a:gd name="connsiteY96" fmla="*/ 7595161 h 8402012"/>
              <a:gd name="connsiteX97" fmla="*/ 4811647 w 21052571"/>
              <a:gd name="connsiteY97" fmla="*/ 7627400 h 8402012"/>
              <a:gd name="connsiteX98" fmla="*/ 4772956 w 21052571"/>
              <a:gd name="connsiteY98" fmla="*/ 7595161 h 8402012"/>
              <a:gd name="connsiteX99" fmla="*/ 6362875 w 21052571"/>
              <a:gd name="connsiteY99" fmla="*/ 7580021 h 8402012"/>
              <a:gd name="connsiteX100" fmla="*/ 6416689 w 21052571"/>
              <a:gd name="connsiteY100" fmla="*/ 7608077 h 8402012"/>
              <a:gd name="connsiteX101" fmla="*/ 6299276 w 21052571"/>
              <a:gd name="connsiteY101" fmla="*/ 7658310 h 8402012"/>
              <a:gd name="connsiteX102" fmla="*/ 6299276 w 21052571"/>
              <a:gd name="connsiteY102" fmla="*/ 7595252 h 8402012"/>
              <a:gd name="connsiteX103" fmla="*/ 6362875 w 21052571"/>
              <a:gd name="connsiteY103" fmla="*/ 7580021 h 8402012"/>
              <a:gd name="connsiteX104" fmla="*/ 6923436 w 21052571"/>
              <a:gd name="connsiteY104" fmla="*/ 7564581 h 8402012"/>
              <a:gd name="connsiteX105" fmla="*/ 6905474 w 21052571"/>
              <a:gd name="connsiteY105" fmla="*/ 7596687 h 8402012"/>
              <a:gd name="connsiteX106" fmla="*/ 6923436 w 21052571"/>
              <a:gd name="connsiteY106" fmla="*/ 7564581 h 8402012"/>
              <a:gd name="connsiteX107" fmla="*/ 6961258 w 21052571"/>
              <a:gd name="connsiteY107" fmla="*/ 7531402 h 8402012"/>
              <a:gd name="connsiteX108" fmla="*/ 6948133 w 21052571"/>
              <a:gd name="connsiteY108" fmla="*/ 7563511 h 8402012"/>
              <a:gd name="connsiteX109" fmla="*/ 6961258 w 21052571"/>
              <a:gd name="connsiteY109" fmla="*/ 7531402 h 8402012"/>
              <a:gd name="connsiteX110" fmla="*/ 6519027 w 21052571"/>
              <a:gd name="connsiteY110" fmla="*/ 7531284 h 8402012"/>
              <a:gd name="connsiteX111" fmla="*/ 6554142 w 21052571"/>
              <a:gd name="connsiteY111" fmla="*/ 7544174 h 8402012"/>
              <a:gd name="connsiteX112" fmla="*/ 6433300 w 21052571"/>
              <a:gd name="connsiteY112" fmla="*/ 7594061 h 8402012"/>
              <a:gd name="connsiteX113" fmla="*/ 6421498 w 21052571"/>
              <a:gd name="connsiteY113" fmla="*/ 7580258 h 8402012"/>
              <a:gd name="connsiteX114" fmla="*/ 6424521 w 21052571"/>
              <a:gd name="connsiteY114" fmla="*/ 7590114 h 8402012"/>
              <a:gd name="connsiteX115" fmla="*/ 6419597 w 21052571"/>
              <a:gd name="connsiteY115" fmla="*/ 7606167 h 8402012"/>
              <a:gd name="connsiteX116" fmla="*/ 6413034 w 21052571"/>
              <a:gd name="connsiteY116" fmla="*/ 7593325 h 8402012"/>
              <a:gd name="connsiteX117" fmla="*/ 6418629 w 21052571"/>
              <a:gd name="connsiteY117" fmla="*/ 7576903 h 8402012"/>
              <a:gd name="connsiteX118" fmla="*/ 6417775 w 21052571"/>
              <a:gd name="connsiteY118" fmla="*/ 7575903 h 8402012"/>
              <a:gd name="connsiteX119" fmla="*/ 6419363 w 21052571"/>
              <a:gd name="connsiteY119" fmla="*/ 7574751 h 8402012"/>
              <a:gd name="connsiteX120" fmla="*/ 6419597 w 21052571"/>
              <a:gd name="connsiteY120" fmla="*/ 7574061 h 8402012"/>
              <a:gd name="connsiteX121" fmla="*/ 6419729 w 21052571"/>
              <a:gd name="connsiteY121" fmla="*/ 7574486 h 8402012"/>
              <a:gd name="connsiteX122" fmla="*/ 6449207 w 21052571"/>
              <a:gd name="connsiteY122" fmla="*/ 7553098 h 8402012"/>
              <a:gd name="connsiteX123" fmla="*/ 6519027 w 21052571"/>
              <a:gd name="connsiteY123" fmla="*/ 7531284 h 8402012"/>
              <a:gd name="connsiteX124" fmla="*/ 5068791 w 21052571"/>
              <a:gd name="connsiteY124" fmla="*/ 7529070 h 8402012"/>
              <a:gd name="connsiteX125" fmla="*/ 5010483 w 21052571"/>
              <a:gd name="connsiteY125" fmla="*/ 7556473 h 8402012"/>
              <a:gd name="connsiteX126" fmla="*/ 4939550 w 21052571"/>
              <a:gd name="connsiteY126" fmla="*/ 7582265 h 8402012"/>
              <a:gd name="connsiteX127" fmla="*/ 4868614 w 21052571"/>
              <a:gd name="connsiteY127" fmla="*/ 7595161 h 8402012"/>
              <a:gd name="connsiteX128" fmla="*/ 4900855 w 21052571"/>
              <a:gd name="connsiteY128" fmla="*/ 7620952 h 8402012"/>
              <a:gd name="connsiteX129" fmla="*/ 4965343 w 21052571"/>
              <a:gd name="connsiteY129" fmla="*/ 7588713 h 8402012"/>
              <a:gd name="connsiteX130" fmla="*/ 5023382 w 21052571"/>
              <a:gd name="connsiteY130" fmla="*/ 7575817 h 8402012"/>
              <a:gd name="connsiteX131" fmla="*/ 5042726 w 21052571"/>
              <a:gd name="connsiteY131" fmla="*/ 7562921 h 8402012"/>
              <a:gd name="connsiteX132" fmla="*/ 5131933 w 21052571"/>
              <a:gd name="connsiteY132" fmla="*/ 7562921 h 8402012"/>
              <a:gd name="connsiteX133" fmla="*/ 5131933 w 21052571"/>
              <a:gd name="connsiteY133" fmla="*/ 7530682 h 8402012"/>
              <a:gd name="connsiteX134" fmla="*/ 5068791 w 21052571"/>
              <a:gd name="connsiteY134" fmla="*/ 7529070 h 8402012"/>
              <a:gd name="connsiteX135" fmla="*/ 6549994 w 21052571"/>
              <a:gd name="connsiteY135" fmla="*/ 7520599 h 8402012"/>
              <a:gd name="connsiteX136" fmla="*/ 6558974 w 21052571"/>
              <a:gd name="connsiteY136" fmla="*/ 7530836 h 8402012"/>
              <a:gd name="connsiteX137" fmla="*/ 6541012 w 21052571"/>
              <a:gd name="connsiteY137" fmla="*/ 7530836 h 8402012"/>
              <a:gd name="connsiteX138" fmla="*/ 6549994 w 21052571"/>
              <a:gd name="connsiteY138" fmla="*/ 7520599 h 8402012"/>
              <a:gd name="connsiteX139" fmla="*/ 7037161 w 21052571"/>
              <a:gd name="connsiteY139" fmla="*/ 7498226 h 8402012"/>
              <a:gd name="connsiteX140" fmla="*/ 7000269 w 21052571"/>
              <a:gd name="connsiteY140" fmla="*/ 7528970 h 8402012"/>
              <a:gd name="connsiteX141" fmla="*/ 7037161 w 21052571"/>
              <a:gd name="connsiteY141" fmla="*/ 7498226 h 8402012"/>
              <a:gd name="connsiteX142" fmla="*/ 6675160 w 21052571"/>
              <a:gd name="connsiteY142" fmla="*/ 7469436 h 8402012"/>
              <a:gd name="connsiteX143" fmla="*/ 6714821 w 21052571"/>
              <a:gd name="connsiteY143" fmla="*/ 7485882 h 8402012"/>
              <a:gd name="connsiteX144" fmla="*/ 6550492 w 21052571"/>
              <a:gd name="connsiteY144" fmla="*/ 7518468 h 8402012"/>
              <a:gd name="connsiteX145" fmla="*/ 6675160 w 21052571"/>
              <a:gd name="connsiteY145" fmla="*/ 7469436 h 8402012"/>
              <a:gd name="connsiteX146" fmla="*/ 6708736 w 21052571"/>
              <a:gd name="connsiteY146" fmla="*/ 7466812 h 8402012"/>
              <a:gd name="connsiteX147" fmla="*/ 6707944 w 21052571"/>
              <a:gd name="connsiteY147" fmla="*/ 7469064 h 8402012"/>
              <a:gd name="connsiteX148" fmla="*/ 6706404 w 21052571"/>
              <a:gd name="connsiteY148" fmla="*/ 7473438 h 8402012"/>
              <a:gd name="connsiteX149" fmla="*/ 6713340 w 21052571"/>
              <a:gd name="connsiteY149" fmla="*/ 7453728 h 8402012"/>
              <a:gd name="connsiteX150" fmla="*/ 6711562 w 21052571"/>
              <a:gd name="connsiteY150" fmla="*/ 7458781 h 8402012"/>
              <a:gd name="connsiteX151" fmla="*/ 6708736 w 21052571"/>
              <a:gd name="connsiteY151" fmla="*/ 7466812 h 8402012"/>
              <a:gd name="connsiteX152" fmla="*/ 6711140 w 21052571"/>
              <a:gd name="connsiteY152" fmla="*/ 7459978 h 8402012"/>
              <a:gd name="connsiteX153" fmla="*/ 6713982 w 21052571"/>
              <a:gd name="connsiteY153" fmla="*/ 7451902 h 8402012"/>
              <a:gd name="connsiteX154" fmla="*/ 6713864 w 21052571"/>
              <a:gd name="connsiteY154" fmla="*/ 7452238 h 8402012"/>
              <a:gd name="connsiteX155" fmla="*/ 6713340 w 21052571"/>
              <a:gd name="connsiteY155" fmla="*/ 7453728 h 8402012"/>
              <a:gd name="connsiteX156" fmla="*/ 7157576 w 21052571"/>
              <a:gd name="connsiteY156" fmla="*/ 7408170 h 8402012"/>
              <a:gd name="connsiteX157" fmla="*/ 7169873 w 21052571"/>
              <a:gd name="connsiteY157" fmla="*/ 7473422 h 8402012"/>
              <a:gd name="connsiteX158" fmla="*/ 7132981 w 21052571"/>
              <a:gd name="connsiteY158" fmla="*/ 7473422 h 8402012"/>
              <a:gd name="connsiteX159" fmla="*/ 7157576 w 21052571"/>
              <a:gd name="connsiteY159" fmla="*/ 7408170 h 8402012"/>
              <a:gd name="connsiteX160" fmla="*/ 6859755 w 21052571"/>
              <a:gd name="connsiteY160" fmla="*/ 7367654 h 8402012"/>
              <a:gd name="connsiteX161" fmla="*/ 6899676 w 21052571"/>
              <a:gd name="connsiteY161" fmla="*/ 7397813 h 8402012"/>
              <a:gd name="connsiteX162" fmla="*/ 6792377 w 21052571"/>
              <a:gd name="connsiteY162" fmla="*/ 7443280 h 8402012"/>
              <a:gd name="connsiteX163" fmla="*/ 6715887 w 21052571"/>
              <a:gd name="connsiteY163" fmla="*/ 7455188 h 8402012"/>
              <a:gd name="connsiteX164" fmla="*/ 6859755 w 21052571"/>
              <a:gd name="connsiteY164" fmla="*/ 7367654 h 8402012"/>
              <a:gd name="connsiteX165" fmla="*/ 6906002 w 21052571"/>
              <a:gd name="connsiteY165" fmla="*/ 7365514 h 8402012"/>
              <a:gd name="connsiteX166" fmla="*/ 6918642 w 21052571"/>
              <a:gd name="connsiteY166" fmla="*/ 7384778 h 8402012"/>
              <a:gd name="connsiteX167" fmla="*/ 6900735 w 21052571"/>
              <a:gd name="connsiteY167" fmla="*/ 7384778 h 8402012"/>
              <a:gd name="connsiteX168" fmla="*/ 6906002 w 21052571"/>
              <a:gd name="connsiteY168" fmla="*/ 7365514 h 8402012"/>
              <a:gd name="connsiteX169" fmla="*/ 6951772 w 21052571"/>
              <a:gd name="connsiteY169" fmla="*/ 7346553 h 8402012"/>
              <a:gd name="connsiteX170" fmla="*/ 6905477 w 21052571"/>
              <a:gd name="connsiteY170" fmla="*/ 7364999 h 8402012"/>
              <a:gd name="connsiteX171" fmla="*/ 6951772 w 21052571"/>
              <a:gd name="connsiteY171" fmla="*/ 7346553 h 8402012"/>
              <a:gd name="connsiteX172" fmla="*/ 7174557 w 21052571"/>
              <a:gd name="connsiteY172" fmla="*/ 7199619 h 8402012"/>
              <a:gd name="connsiteX173" fmla="*/ 7128936 w 21052571"/>
              <a:gd name="connsiteY173" fmla="*/ 7287993 h 8402012"/>
              <a:gd name="connsiteX174" fmla="*/ 7019229 w 21052571"/>
              <a:gd name="connsiteY174" fmla="*/ 7345489 h 8402012"/>
              <a:gd name="connsiteX175" fmla="*/ 7174557 w 21052571"/>
              <a:gd name="connsiteY175" fmla="*/ 7199619 h 8402012"/>
              <a:gd name="connsiteX176" fmla="*/ 7300454 w 21052571"/>
              <a:gd name="connsiteY176" fmla="*/ 7180662 h 8402012"/>
              <a:gd name="connsiteX177" fmla="*/ 7312041 w 21052571"/>
              <a:gd name="connsiteY177" fmla="*/ 7199927 h 8402012"/>
              <a:gd name="connsiteX178" fmla="*/ 7294134 w 21052571"/>
              <a:gd name="connsiteY178" fmla="*/ 7199927 h 8402012"/>
              <a:gd name="connsiteX179" fmla="*/ 7300454 w 21052571"/>
              <a:gd name="connsiteY179" fmla="*/ 7180662 h 8402012"/>
              <a:gd name="connsiteX180" fmla="*/ 7393171 w 21052571"/>
              <a:gd name="connsiteY180" fmla="*/ 7122257 h 8402012"/>
              <a:gd name="connsiteX181" fmla="*/ 7402152 w 21052571"/>
              <a:gd name="connsiteY181" fmla="*/ 7131889 h 8402012"/>
              <a:gd name="connsiteX182" fmla="*/ 7399159 w 21052571"/>
              <a:gd name="connsiteY182" fmla="*/ 7139112 h 8402012"/>
              <a:gd name="connsiteX183" fmla="*/ 7396276 w 21052571"/>
              <a:gd name="connsiteY183" fmla="*/ 7150706 h 8402012"/>
              <a:gd name="connsiteX184" fmla="*/ 7397356 w 21052571"/>
              <a:gd name="connsiteY184" fmla="*/ 7152336 h 8402012"/>
              <a:gd name="connsiteX185" fmla="*/ 7303614 w 21052571"/>
              <a:gd name="connsiteY185" fmla="*/ 7177764 h 8402012"/>
              <a:gd name="connsiteX186" fmla="*/ 7384716 w 21052571"/>
              <a:gd name="connsiteY186" fmla="*/ 7133265 h 8402012"/>
              <a:gd name="connsiteX187" fmla="*/ 7390024 w 21052571"/>
              <a:gd name="connsiteY187" fmla="*/ 7141273 h 8402012"/>
              <a:gd name="connsiteX188" fmla="*/ 7384190 w 21052571"/>
              <a:gd name="connsiteY188" fmla="*/ 7131889 h 8402012"/>
              <a:gd name="connsiteX189" fmla="*/ 7393171 w 21052571"/>
              <a:gd name="connsiteY189" fmla="*/ 7122257 h 8402012"/>
              <a:gd name="connsiteX190" fmla="*/ 5888581 w 21052571"/>
              <a:gd name="connsiteY190" fmla="*/ 7100821 h 8402012"/>
              <a:gd name="connsiteX191" fmla="*/ 5907924 w 21052571"/>
              <a:gd name="connsiteY191" fmla="*/ 7133060 h 8402012"/>
              <a:gd name="connsiteX192" fmla="*/ 5888581 w 21052571"/>
              <a:gd name="connsiteY192" fmla="*/ 7100821 h 8402012"/>
              <a:gd name="connsiteX193" fmla="*/ 7447974 w 21052571"/>
              <a:gd name="connsiteY193" fmla="*/ 7098071 h 8402012"/>
              <a:gd name="connsiteX194" fmla="*/ 7463679 w 21052571"/>
              <a:gd name="connsiteY194" fmla="*/ 7103016 h 8402012"/>
              <a:gd name="connsiteX195" fmla="*/ 7398409 w 21052571"/>
              <a:gd name="connsiteY195" fmla="*/ 7121631 h 8402012"/>
              <a:gd name="connsiteX196" fmla="*/ 7447974 w 21052571"/>
              <a:gd name="connsiteY196" fmla="*/ 7098071 h 8402012"/>
              <a:gd name="connsiteX197" fmla="*/ 6649030 w 21052571"/>
              <a:gd name="connsiteY197" fmla="*/ 7074116 h 8402012"/>
              <a:gd name="connsiteX198" fmla="*/ 6658011 w 21052571"/>
              <a:gd name="connsiteY198" fmla="*/ 7089472 h 8402012"/>
              <a:gd name="connsiteX199" fmla="*/ 6640049 w 21052571"/>
              <a:gd name="connsiteY199" fmla="*/ 7089472 h 8402012"/>
              <a:gd name="connsiteX200" fmla="*/ 6649030 w 21052571"/>
              <a:gd name="connsiteY200" fmla="*/ 7074116 h 8402012"/>
              <a:gd name="connsiteX201" fmla="*/ 6017553 w 21052571"/>
              <a:gd name="connsiteY201" fmla="*/ 7068581 h 8402012"/>
              <a:gd name="connsiteX202" fmla="*/ 6036900 w 21052571"/>
              <a:gd name="connsiteY202" fmla="*/ 7100821 h 8402012"/>
              <a:gd name="connsiteX203" fmla="*/ 6017553 w 21052571"/>
              <a:gd name="connsiteY203" fmla="*/ 7068581 h 8402012"/>
              <a:gd name="connsiteX204" fmla="*/ 7572643 w 21052571"/>
              <a:gd name="connsiteY204" fmla="*/ 7066910 h 8402012"/>
              <a:gd name="connsiteX205" fmla="*/ 7545343 w 21052571"/>
              <a:gd name="connsiteY205" fmla="*/ 7099019 h 8402012"/>
              <a:gd name="connsiteX206" fmla="*/ 7572643 w 21052571"/>
              <a:gd name="connsiteY206" fmla="*/ 7066910 h 8402012"/>
              <a:gd name="connsiteX207" fmla="*/ 7601219 w 21052571"/>
              <a:gd name="connsiteY207" fmla="*/ 7038470 h 8402012"/>
              <a:gd name="connsiteX208" fmla="*/ 7583257 w 21052571"/>
              <a:gd name="connsiteY208" fmla="*/ 7070543 h 8402012"/>
              <a:gd name="connsiteX209" fmla="*/ 7601219 w 21052571"/>
              <a:gd name="connsiteY209" fmla="*/ 7038470 h 8402012"/>
              <a:gd name="connsiteX210" fmla="*/ 5831615 w 21052571"/>
              <a:gd name="connsiteY210" fmla="*/ 6979385 h 8402012"/>
              <a:gd name="connsiteX211" fmla="*/ 5870308 w 21052571"/>
              <a:gd name="connsiteY211" fmla="*/ 7011624 h 8402012"/>
              <a:gd name="connsiteX212" fmla="*/ 5831615 w 21052571"/>
              <a:gd name="connsiteY212" fmla="*/ 6979385 h 8402012"/>
              <a:gd name="connsiteX213" fmla="*/ 7684776 w 21052571"/>
              <a:gd name="connsiteY213" fmla="*/ 6978552 h 8402012"/>
              <a:gd name="connsiteX214" fmla="*/ 7719678 w 21052571"/>
              <a:gd name="connsiteY214" fmla="*/ 6981736 h 8402012"/>
              <a:gd name="connsiteX215" fmla="*/ 7663834 w 21052571"/>
              <a:gd name="connsiteY215" fmla="*/ 7013570 h 8402012"/>
              <a:gd name="connsiteX216" fmla="*/ 7684776 w 21052571"/>
              <a:gd name="connsiteY216" fmla="*/ 6978552 h 8402012"/>
              <a:gd name="connsiteX217" fmla="*/ 5959516 w 21052571"/>
              <a:gd name="connsiteY217" fmla="*/ 6947145 h 8402012"/>
              <a:gd name="connsiteX218" fmla="*/ 5907924 w 21052571"/>
              <a:gd name="connsiteY218" fmla="*/ 6979385 h 8402012"/>
              <a:gd name="connsiteX219" fmla="*/ 5888581 w 21052571"/>
              <a:gd name="connsiteY219" fmla="*/ 7011624 h 8402012"/>
              <a:gd name="connsiteX220" fmla="*/ 5933720 w 21052571"/>
              <a:gd name="connsiteY220" fmla="*/ 6979385 h 8402012"/>
              <a:gd name="connsiteX221" fmla="*/ 5959516 w 21052571"/>
              <a:gd name="connsiteY221" fmla="*/ 6947145 h 8402012"/>
              <a:gd name="connsiteX222" fmla="*/ 6863995 w 21052571"/>
              <a:gd name="connsiteY222" fmla="*/ 6945961 h 8402012"/>
              <a:gd name="connsiteX223" fmla="*/ 6894929 w 21052571"/>
              <a:gd name="connsiteY223" fmla="*/ 6948945 h 8402012"/>
              <a:gd name="connsiteX224" fmla="*/ 6766828 w 21052571"/>
              <a:gd name="connsiteY224" fmla="*/ 7033381 h 8402012"/>
              <a:gd name="connsiteX225" fmla="*/ 6684864 w 21052571"/>
              <a:gd name="connsiteY225" fmla="*/ 7075244 h 8402012"/>
              <a:gd name="connsiteX226" fmla="*/ 6671792 w 21052571"/>
              <a:gd name="connsiteY226" fmla="*/ 7070841 h 8402012"/>
              <a:gd name="connsiteX227" fmla="*/ 6661007 w 21052571"/>
              <a:gd name="connsiteY227" fmla="*/ 7084722 h 8402012"/>
              <a:gd name="connsiteX228" fmla="*/ 6654271 w 21052571"/>
              <a:gd name="connsiteY228" fmla="*/ 7070274 h 8402012"/>
              <a:gd name="connsiteX229" fmla="*/ 6661007 w 21052571"/>
              <a:gd name="connsiteY229" fmla="*/ 7060641 h 8402012"/>
              <a:gd name="connsiteX230" fmla="*/ 6663692 w 21052571"/>
              <a:gd name="connsiteY230" fmla="*/ 7062945 h 8402012"/>
              <a:gd name="connsiteX231" fmla="*/ 6659010 w 21052571"/>
              <a:gd name="connsiteY231" fmla="*/ 7058279 h 8402012"/>
              <a:gd name="connsiteX232" fmla="*/ 6863995 w 21052571"/>
              <a:gd name="connsiteY232" fmla="*/ 6945961 h 8402012"/>
              <a:gd name="connsiteX233" fmla="*/ 6951737 w 21052571"/>
              <a:gd name="connsiteY233" fmla="*/ 6919979 h 8402012"/>
              <a:gd name="connsiteX234" fmla="*/ 6924437 w 21052571"/>
              <a:gd name="connsiteY234" fmla="*/ 6947279 h 8402012"/>
              <a:gd name="connsiteX235" fmla="*/ 6951737 w 21052571"/>
              <a:gd name="connsiteY235" fmla="*/ 6919979 h 8402012"/>
              <a:gd name="connsiteX236" fmla="*/ 6999271 w 21052571"/>
              <a:gd name="connsiteY236" fmla="*/ 6891539 h 8402012"/>
              <a:gd name="connsiteX237" fmla="*/ 6981309 w 21052571"/>
              <a:gd name="connsiteY237" fmla="*/ 6923645 h 8402012"/>
              <a:gd name="connsiteX238" fmla="*/ 6999271 w 21052571"/>
              <a:gd name="connsiteY238" fmla="*/ 6891539 h 8402012"/>
              <a:gd name="connsiteX239" fmla="*/ 6056249 w 21052571"/>
              <a:gd name="connsiteY239" fmla="*/ 6889114 h 8402012"/>
              <a:gd name="connsiteX240" fmla="*/ 6093865 w 21052571"/>
              <a:gd name="connsiteY240" fmla="*/ 6921354 h 8402012"/>
              <a:gd name="connsiteX241" fmla="*/ 6056249 w 21052571"/>
              <a:gd name="connsiteY241" fmla="*/ 6889114 h 8402012"/>
              <a:gd name="connsiteX242" fmla="*/ 7913961 w 21052571"/>
              <a:gd name="connsiteY242" fmla="*/ 6858360 h 8402012"/>
              <a:gd name="connsiteX243" fmla="*/ 7868655 w 21052571"/>
              <a:gd name="connsiteY243" fmla="*/ 6935760 h 8402012"/>
              <a:gd name="connsiteX244" fmla="*/ 7758626 w 21052571"/>
              <a:gd name="connsiteY244" fmla="*/ 6948660 h 8402012"/>
              <a:gd name="connsiteX245" fmla="*/ 7913961 w 21052571"/>
              <a:gd name="connsiteY245" fmla="*/ 6858360 h 8402012"/>
              <a:gd name="connsiteX246" fmla="*/ 7040171 w 21052571"/>
              <a:gd name="connsiteY246" fmla="*/ 6855718 h 8402012"/>
              <a:gd name="connsiteX247" fmla="*/ 7075073 w 21052571"/>
              <a:gd name="connsiteY247" fmla="*/ 6858981 h 8402012"/>
              <a:gd name="connsiteX248" fmla="*/ 7019229 w 21052571"/>
              <a:gd name="connsiteY248" fmla="*/ 6891616 h 8402012"/>
              <a:gd name="connsiteX249" fmla="*/ 7040171 w 21052571"/>
              <a:gd name="connsiteY249" fmla="*/ 6855718 h 8402012"/>
              <a:gd name="connsiteX250" fmla="*/ 8302674 w 21052571"/>
              <a:gd name="connsiteY250" fmla="*/ 6855494 h 8402012"/>
              <a:gd name="connsiteX251" fmla="*/ 8265782 w 21052571"/>
              <a:gd name="connsiteY251" fmla="*/ 6888561 h 8402012"/>
              <a:gd name="connsiteX252" fmla="*/ 8302674 w 21052571"/>
              <a:gd name="connsiteY252" fmla="*/ 6855494 h 8402012"/>
              <a:gd name="connsiteX253" fmla="*/ 7151945 w 21052571"/>
              <a:gd name="connsiteY253" fmla="*/ 6792002 h 8402012"/>
              <a:gd name="connsiteX254" fmla="*/ 7179245 w 21052571"/>
              <a:gd name="connsiteY254" fmla="*/ 6825181 h 8402012"/>
              <a:gd name="connsiteX255" fmla="*/ 7151945 w 21052571"/>
              <a:gd name="connsiteY255" fmla="*/ 6857254 h 8402012"/>
              <a:gd name="connsiteX256" fmla="*/ 7151945 w 21052571"/>
              <a:gd name="connsiteY256" fmla="*/ 6792002 h 8402012"/>
              <a:gd name="connsiteX257" fmla="*/ 7321499 w 21052571"/>
              <a:gd name="connsiteY257" fmla="*/ 6749346 h 8402012"/>
              <a:gd name="connsiteX258" fmla="*/ 7232518 w 21052571"/>
              <a:gd name="connsiteY258" fmla="*/ 6828816 h 8402012"/>
              <a:gd name="connsiteX259" fmla="*/ 7232518 w 21052571"/>
              <a:gd name="connsiteY259" fmla="*/ 6762591 h 8402012"/>
              <a:gd name="connsiteX260" fmla="*/ 7321499 w 21052571"/>
              <a:gd name="connsiteY260" fmla="*/ 6749346 h 8402012"/>
              <a:gd name="connsiteX261" fmla="*/ 6793031 w 21052571"/>
              <a:gd name="connsiteY261" fmla="*/ 6735439 h 8402012"/>
              <a:gd name="connsiteX262" fmla="*/ 6812376 w 21052571"/>
              <a:gd name="connsiteY262" fmla="*/ 6761230 h 8402012"/>
              <a:gd name="connsiteX263" fmla="*/ 6793031 w 21052571"/>
              <a:gd name="connsiteY263" fmla="*/ 6735439 h 8402012"/>
              <a:gd name="connsiteX264" fmla="*/ 8137805 w 21052571"/>
              <a:gd name="connsiteY264" fmla="*/ 6735125 h 8402012"/>
              <a:gd name="connsiteX265" fmla="*/ 8174697 w 21052571"/>
              <a:gd name="connsiteY265" fmla="*/ 6735125 h 8402012"/>
              <a:gd name="connsiteX266" fmla="*/ 8174697 w 21052571"/>
              <a:gd name="connsiteY266" fmla="*/ 6790969 h 8402012"/>
              <a:gd name="connsiteX267" fmla="*/ 8137805 w 21052571"/>
              <a:gd name="connsiteY267" fmla="*/ 6790969 h 8402012"/>
              <a:gd name="connsiteX268" fmla="*/ 8137805 w 21052571"/>
              <a:gd name="connsiteY268" fmla="*/ 6735125 h 8402012"/>
              <a:gd name="connsiteX269" fmla="*/ 7184054 w 21052571"/>
              <a:gd name="connsiteY269" fmla="*/ 6703356 h 8402012"/>
              <a:gd name="connsiteX270" fmla="*/ 7151945 w 21052571"/>
              <a:gd name="connsiteY270" fmla="*/ 6734099 h 8402012"/>
              <a:gd name="connsiteX271" fmla="*/ 7184054 w 21052571"/>
              <a:gd name="connsiteY271" fmla="*/ 6703356 h 8402012"/>
              <a:gd name="connsiteX272" fmla="*/ 6831721 w 21052571"/>
              <a:gd name="connsiteY272" fmla="*/ 6703199 h 8402012"/>
              <a:gd name="connsiteX273" fmla="*/ 6870411 w 21052571"/>
              <a:gd name="connsiteY273" fmla="*/ 6735439 h 8402012"/>
              <a:gd name="connsiteX274" fmla="*/ 6831721 w 21052571"/>
              <a:gd name="connsiteY274" fmla="*/ 6703199 h 8402012"/>
              <a:gd name="connsiteX275" fmla="*/ 6434572 w 21052571"/>
              <a:gd name="connsiteY275" fmla="*/ 6703199 h 8402012"/>
              <a:gd name="connsiteX276" fmla="*/ 6473263 w 21052571"/>
              <a:gd name="connsiteY276" fmla="*/ 6735439 h 8402012"/>
              <a:gd name="connsiteX277" fmla="*/ 6434572 w 21052571"/>
              <a:gd name="connsiteY277" fmla="*/ 6703199 h 8402012"/>
              <a:gd name="connsiteX278" fmla="*/ 8265779 w 21052571"/>
              <a:gd name="connsiteY278" fmla="*/ 6701949 h 8402012"/>
              <a:gd name="connsiteX279" fmla="*/ 8283741 w 21052571"/>
              <a:gd name="connsiteY279" fmla="*/ 6734055 h 8402012"/>
              <a:gd name="connsiteX280" fmla="*/ 8265779 w 21052571"/>
              <a:gd name="connsiteY280" fmla="*/ 6701949 h 8402012"/>
              <a:gd name="connsiteX281" fmla="*/ 7378379 w 21052571"/>
              <a:gd name="connsiteY281" fmla="*/ 6701949 h 8402012"/>
              <a:gd name="connsiteX282" fmla="*/ 7359115 w 21052571"/>
              <a:gd name="connsiteY282" fmla="*/ 6757793 h 8402012"/>
              <a:gd name="connsiteX283" fmla="*/ 7346273 w 21052571"/>
              <a:gd name="connsiteY283" fmla="*/ 6720564 h 8402012"/>
              <a:gd name="connsiteX284" fmla="*/ 7378379 w 21052571"/>
              <a:gd name="connsiteY284" fmla="*/ 6701949 h 8402012"/>
              <a:gd name="connsiteX285" fmla="*/ 8227862 w 21052571"/>
              <a:gd name="connsiteY285" fmla="*/ 6673512 h 8402012"/>
              <a:gd name="connsiteX286" fmla="*/ 8245824 w 21052571"/>
              <a:gd name="connsiteY286" fmla="*/ 6673512 h 8402012"/>
              <a:gd name="connsiteX287" fmla="*/ 8245824 w 21052571"/>
              <a:gd name="connsiteY287" fmla="*/ 6738782 h 8402012"/>
              <a:gd name="connsiteX288" fmla="*/ 8227862 w 21052571"/>
              <a:gd name="connsiteY288" fmla="*/ 6738782 h 8402012"/>
              <a:gd name="connsiteX289" fmla="*/ 8227862 w 21052571"/>
              <a:gd name="connsiteY289" fmla="*/ 6673512 h 8402012"/>
              <a:gd name="connsiteX290" fmla="*/ 7417366 w 21052571"/>
              <a:gd name="connsiteY290" fmla="*/ 6673512 h 8402012"/>
              <a:gd name="connsiteX291" fmla="*/ 7435328 w 21052571"/>
              <a:gd name="connsiteY291" fmla="*/ 6705618 h 8402012"/>
              <a:gd name="connsiteX292" fmla="*/ 7417366 w 21052571"/>
              <a:gd name="connsiteY292" fmla="*/ 6673512 h 8402012"/>
              <a:gd name="connsiteX293" fmla="*/ 6901578 w 21052571"/>
              <a:gd name="connsiteY293" fmla="*/ 6670960 h 8402012"/>
              <a:gd name="connsiteX294" fmla="*/ 6920924 w 21052571"/>
              <a:gd name="connsiteY294" fmla="*/ 6703199 h 8402012"/>
              <a:gd name="connsiteX295" fmla="*/ 6901578 w 21052571"/>
              <a:gd name="connsiteY295" fmla="*/ 6670960 h 8402012"/>
              <a:gd name="connsiteX296" fmla="*/ 6530226 w 21052571"/>
              <a:gd name="connsiteY296" fmla="*/ 6670960 h 8402012"/>
              <a:gd name="connsiteX297" fmla="*/ 6562470 w 21052571"/>
              <a:gd name="connsiteY297" fmla="*/ 6703199 h 8402012"/>
              <a:gd name="connsiteX298" fmla="*/ 6530226 w 21052571"/>
              <a:gd name="connsiteY298" fmla="*/ 6670960 h 8402012"/>
              <a:gd name="connsiteX299" fmla="*/ 7473745 w 21052571"/>
              <a:gd name="connsiteY299" fmla="*/ 6664909 h 8402012"/>
              <a:gd name="connsiteX300" fmla="*/ 7482726 w 21052571"/>
              <a:gd name="connsiteY300" fmla="*/ 6672134 h 8402012"/>
              <a:gd name="connsiteX301" fmla="*/ 7476739 w 21052571"/>
              <a:gd name="connsiteY301" fmla="*/ 6691399 h 8402012"/>
              <a:gd name="connsiteX302" fmla="*/ 7464764 w 21052571"/>
              <a:gd name="connsiteY302" fmla="*/ 6672134 h 8402012"/>
              <a:gd name="connsiteX303" fmla="*/ 7473745 w 21052571"/>
              <a:gd name="connsiteY303" fmla="*/ 6664909 h 8402012"/>
              <a:gd name="connsiteX304" fmla="*/ 7492690 w 21052571"/>
              <a:gd name="connsiteY304" fmla="*/ 6650186 h 8402012"/>
              <a:gd name="connsiteX305" fmla="*/ 7511136 w 21052571"/>
              <a:gd name="connsiteY305" fmla="*/ 6657236 h 8402012"/>
              <a:gd name="connsiteX306" fmla="*/ 7474244 w 21052571"/>
              <a:gd name="connsiteY306" fmla="*/ 6657236 h 8402012"/>
              <a:gd name="connsiteX307" fmla="*/ 7492690 w 21052571"/>
              <a:gd name="connsiteY307" fmla="*/ 6650186 h 8402012"/>
              <a:gd name="connsiteX308" fmla="*/ 6959614 w 21052571"/>
              <a:gd name="connsiteY308" fmla="*/ 6638720 h 8402012"/>
              <a:gd name="connsiteX309" fmla="*/ 6998304 w 21052571"/>
              <a:gd name="connsiteY309" fmla="*/ 6670960 h 8402012"/>
              <a:gd name="connsiteX310" fmla="*/ 6959614 w 21052571"/>
              <a:gd name="connsiteY310" fmla="*/ 6638720 h 8402012"/>
              <a:gd name="connsiteX311" fmla="*/ 7507300 w 21052571"/>
              <a:gd name="connsiteY311" fmla="*/ 6626078 h 8402012"/>
              <a:gd name="connsiteX312" fmla="*/ 7504216 w 21052571"/>
              <a:gd name="connsiteY312" fmla="*/ 6634870 h 8402012"/>
              <a:gd name="connsiteX313" fmla="*/ 7502681 w 21052571"/>
              <a:gd name="connsiteY313" fmla="*/ 6639244 h 8402012"/>
              <a:gd name="connsiteX314" fmla="*/ 7507470 w 21052571"/>
              <a:gd name="connsiteY314" fmla="*/ 6625594 h 8402012"/>
              <a:gd name="connsiteX315" fmla="*/ 7507300 w 21052571"/>
              <a:gd name="connsiteY315" fmla="*/ 6626078 h 8402012"/>
              <a:gd name="connsiteX316" fmla="*/ 7507403 w 21052571"/>
              <a:gd name="connsiteY316" fmla="*/ 6625784 h 8402012"/>
              <a:gd name="connsiteX317" fmla="*/ 7509878 w 21052571"/>
              <a:gd name="connsiteY317" fmla="*/ 6618728 h 8402012"/>
              <a:gd name="connsiteX318" fmla="*/ 7507470 w 21052571"/>
              <a:gd name="connsiteY318" fmla="*/ 6625594 h 8402012"/>
              <a:gd name="connsiteX319" fmla="*/ 7507823 w 21052571"/>
              <a:gd name="connsiteY319" fmla="*/ 6624587 h 8402012"/>
              <a:gd name="connsiteX320" fmla="*/ 7510236 w 21052571"/>
              <a:gd name="connsiteY320" fmla="*/ 6617708 h 8402012"/>
              <a:gd name="connsiteX321" fmla="*/ 7510118 w 21052571"/>
              <a:gd name="connsiteY321" fmla="*/ 6618044 h 8402012"/>
              <a:gd name="connsiteX322" fmla="*/ 7509878 w 21052571"/>
              <a:gd name="connsiteY322" fmla="*/ 6618728 h 8402012"/>
              <a:gd name="connsiteX323" fmla="*/ 7601148 w 21052571"/>
              <a:gd name="connsiteY323" fmla="*/ 6592935 h 8402012"/>
              <a:gd name="connsiteX324" fmla="*/ 7517524 w 21052571"/>
              <a:gd name="connsiteY324" fmla="*/ 6639204 h 8402012"/>
              <a:gd name="connsiteX325" fmla="*/ 7512164 w 21052571"/>
              <a:gd name="connsiteY325" fmla="*/ 6626790 h 8402012"/>
              <a:gd name="connsiteX326" fmla="*/ 7601148 w 21052571"/>
              <a:gd name="connsiteY326" fmla="*/ 6592935 h 8402012"/>
              <a:gd name="connsiteX327" fmla="*/ 6171250 w 21052571"/>
              <a:gd name="connsiteY327" fmla="*/ 6517284 h 8402012"/>
              <a:gd name="connsiteX328" fmla="*/ 6209943 w 21052571"/>
              <a:gd name="connsiteY328" fmla="*/ 6549524 h 8402012"/>
              <a:gd name="connsiteX329" fmla="*/ 6171250 w 21052571"/>
              <a:gd name="connsiteY329" fmla="*/ 6517284 h 8402012"/>
              <a:gd name="connsiteX330" fmla="*/ 7718890 w 21052571"/>
              <a:gd name="connsiteY330" fmla="*/ 6517098 h 8402012"/>
              <a:gd name="connsiteX331" fmla="*/ 7705765 w 21052571"/>
              <a:gd name="connsiteY331" fmla="*/ 6618706 h 8402012"/>
              <a:gd name="connsiteX332" fmla="*/ 7640138 w 21052571"/>
              <a:gd name="connsiteY332" fmla="*/ 6606005 h 8402012"/>
              <a:gd name="connsiteX333" fmla="*/ 7718890 w 21052571"/>
              <a:gd name="connsiteY333" fmla="*/ 6517098 h 8402012"/>
              <a:gd name="connsiteX334" fmla="*/ 7804924 w 21052571"/>
              <a:gd name="connsiteY334" fmla="*/ 6512359 h 8402012"/>
              <a:gd name="connsiteX335" fmla="*/ 7758629 w 21052571"/>
              <a:gd name="connsiteY335" fmla="*/ 6549251 h 8402012"/>
              <a:gd name="connsiteX336" fmla="*/ 7804924 w 21052571"/>
              <a:gd name="connsiteY336" fmla="*/ 6512359 h 8402012"/>
              <a:gd name="connsiteX337" fmla="*/ 8643876 w 21052571"/>
              <a:gd name="connsiteY337" fmla="*/ 6498140 h 8402012"/>
              <a:gd name="connsiteX338" fmla="*/ 8417452 w 21052571"/>
              <a:gd name="connsiteY338" fmla="*/ 6639255 h 8402012"/>
              <a:gd name="connsiteX339" fmla="*/ 8643876 w 21052571"/>
              <a:gd name="connsiteY339" fmla="*/ 6498140 h 8402012"/>
              <a:gd name="connsiteX340" fmla="*/ 6998304 w 21052571"/>
              <a:gd name="connsiteY340" fmla="*/ 6497941 h 8402012"/>
              <a:gd name="connsiteX341" fmla="*/ 6678035 w 21052571"/>
              <a:gd name="connsiteY341" fmla="*/ 6638720 h 8402012"/>
              <a:gd name="connsiteX342" fmla="*/ 6998304 w 21052571"/>
              <a:gd name="connsiteY342" fmla="*/ 6497941 h 8402012"/>
              <a:gd name="connsiteX343" fmla="*/ 6434572 w 21052571"/>
              <a:gd name="connsiteY343" fmla="*/ 6485045 h 8402012"/>
              <a:gd name="connsiteX344" fmla="*/ 6473263 w 21052571"/>
              <a:gd name="connsiteY344" fmla="*/ 6517284 h 8402012"/>
              <a:gd name="connsiteX345" fmla="*/ 6434572 w 21052571"/>
              <a:gd name="connsiteY345" fmla="*/ 6485045 h 8402012"/>
              <a:gd name="connsiteX346" fmla="*/ 7834466 w 21052571"/>
              <a:gd name="connsiteY346" fmla="*/ 6461630 h 8402012"/>
              <a:gd name="connsiteX347" fmla="*/ 7866575 w 21052571"/>
              <a:gd name="connsiteY347" fmla="*/ 6486225 h 8402012"/>
              <a:gd name="connsiteX348" fmla="*/ 7834466 w 21052571"/>
              <a:gd name="connsiteY348" fmla="*/ 6461630 h 8402012"/>
              <a:gd name="connsiteX349" fmla="*/ 6527809 w 21052571"/>
              <a:gd name="connsiteY349" fmla="*/ 6455626 h 8402012"/>
              <a:gd name="connsiteX350" fmla="*/ 6491535 w 21052571"/>
              <a:gd name="connsiteY350" fmla="*/ 6459253 h 8402012"/>
              <a:gd name="connsiteX351" fmla="*/ 6549573 w 21052571"/>
              <a:gd name="connsiteY351" fmla="*/ 6485045 h 8402012"/>
              <a:gd name="connsiteX352" fmla="*/ 6527809 w 21052571"/>
              <a:gd name="connsiteY352" fmla="*/ 6455626 h 8402012"/>
              <a:gd name="connsiteX353" fmla="*/ 8689650 w 21052571"/>
              <a:gd name="connsiteY353" fmla="*/ 6452844 h 8402012"/>
              <a:gd name="connsiteX354" fmla="*/ 8689155 w 21052571"/>
              <a:gd name="connsiteY354" fmla="*/ 6454383 h 8402012"/>
              <a:gd name="connsiteX355" fmla="*/ 8687615 w 21052571"/>
              <a:gd name="connsiteY355" fmla="*/ 6459167 h 8402012"/>
              <a:gd name="connsiteX356" fmla="*/ 8694544 w 21052571"/>
              <a:gd name="connsiteY356" fmla="*/ 6437633 h 8402012"/>
              <a:gd name="connsiteX357" fmla="*/ 8692773 w 21052571"/>
              <a:gd name="connsiteY357" fmla="*/ 6443139 h 8402012"/>
              <a:gd name="connsiteX358" fmla="*/ 8689650 w 21052571"/>
              <a:gd name="connsiteY358" fmla="*/ 6452844 h 8402012"/>
              <a:gd name="connsiteX359" fmla="*/ 8692351 w 21052571"/>
              <a:gd name="connsiteY359" fmla="*/ 6444447 h 8402012"/>
              <a:gd name="connsiteX360" fmla="*/ 8695193 w 21052571"/>
              <a:gd name="connsiteY360" fmla="*/ 6435616 h 8402012"/>
              <a:gd name="connsiteX361" fmla="*/ 8695075 w 21052571"/>
              <a:gd name="connsiteY361" fmla="*/ 6435984 h 8402012"/>
              <a:gd name="connsiteX362" fmla="*/ 8694544 w 21052571"/>
              <a:gd name="connsiteY362" fmla="*/ 6437633 h 8402012"/>
              <a:gd name="connsiteX363" fmla="*/ 8738701 w 21052571"/>
              <a:gd name="connsiteY363" fmla="*/ 6427044 h 8402012"/>
              <a:gd name="connsiteX364" fmla="*/ 8708156 w 21052571"/>
              <a:gd name="connsiteY364" fmla="*/ 6459150 h 8402012"/>
              <a:gd name="connsiteX365" fmla="*/ 8701837 w 21052571"/>
              <a:gd name="connsiteY365" fmla="*/ 6440957 h 8402012"/>
              <a:gd name="connsiteX366" fmla="*/ 8738701 w 21052571"/>
              <a:gd name="connsiteY366" fmla="*/ 6427044 h 8402012"/>
              <a:gd name="connsiteX367" fmla="*/ 6562470 w 21052571"/>
              <a:gd name="connsiteY367" fmla="*/ 6427013 h 8402012"/>
              <a:gd name="connsiteX368" fmla="*/ 6581816 w 21052571"/>
              <a:gd name="connsiteY368" fmla="*/ 6459253 h 8402012"/>
              <a:gd name="connsiteX369" fmla="*/ 6562470 w 21052571"/>
              <a:gd name="connsiteY369" fmla="*/ 6427013 h 8402012"/>
              <a:gd name="connsiteX370" fmla="*/ 8829238 w 21052571"/>
              <a:gd name="connsiteY370" fmla="*/ 6396940 h 8402012"/>
              <a:gd name="connsiteX371" fmla="*/ 8847698 w 21052571"/>
              <a:gd name="connsiteY371" fmla="*/ 6418240 h 8402012"/>
              <a:gd name="connsiteX372" fmla="*/ 8815592 w 21052571"/>
              <a:gd name="connsiteY372" fmla="*/ 6430654 h 8402012"/>
              <a:gd name="connsiteX373" fmla="*/ 8829238 w 21052571"/>
              <a:gd name="connsiteY373" fmla="*/ 6396940 h 8402012"/>
              <a:gd name="connsiteX374" fmla="*/ 6620000 w 21052571"/>
              <a:gd name="connsiteY374" fmla="*/ 6395849 h 8402012"/>
              <a:gd name="connsiteX375" fmla="*/ 6639344 w 21052571"/>
              <a:gd name="connsiteY375" fmla="*/ 6427013 h 8402012"/>
              <a:gd name="connsiteX376" fmla="*/ 6620000 w 21052571"/>
              <a:gd name="connsiteY376" fmla="*/ 6395849 h 8402012"/>
              <a:gd name="connsiteX377" fmla="*/ 7943480 w 21052571"/>
              <a:gd name="connsiteY377" fmla="*/ 6393865 h 8402012"/>
              <a:gd name="connsiteX378" fmla="*/ 7975550 w 21052571"/>
              <a:gd name="connsiteY378" fmla="*/ 6420408 h 8402012"/>
              <a:gd name="connsiteX379" fmla="*/ 7943480 w 21052571"/>
              <a:gd name="connsiteY379" fmla="*/ 6459117 h 8402012"/>
              <a:gd name="connsiteX380" fmla="*/ 7943480 w 21052571"/>
              <a:gd name="connsiteY380" fmla="*/ 6393865 h 8402012"/>
              <a:gd name="connsiteX381" fmla="*/ 8879017 w 21052571"/>
              <a:gd name="connsiteY381" fmla="*/ 6369515 h 8402012"/>
              <a:gd name="connsiteX382" fmla="*/ 8904612 w 21052571"/>
              <a:gd name="connsiteY382" fmla="*/ 6381486 h 8402012"/>
              <a:gd name="connsiteX383" fmla="*/ 8862729 w 21052571"/>
              <a:gd name="connsiteY383" fmla="*/ 6392259 h 8402012"/>
              <a:gd name="connsiteX384" fmla="*/ 8853277 w 21052571"/>
              <a:gd name="connsiteY384" fmla="*/ 6384965 h 8402012"/>
              <a:gd name="connsiteX385" fmla="*/ 8853053 w 21052571"/>
              <a:gd name="connsiteY385" fmla="*/ 6391814 h 8402012"/>
              <a:gd name="connsiteX386" fmla="*/ 8850592 w 21052571"/>
              <a:gd name="connsiteY386" fmla="*/ 6411797 h 8402012"/>
              <a:gd name="connsiteX387" fmla="*/ 8844029 w 21052571"/>
              <a:gd name="connsiteY387" fmla="*/ 6393351 h 8402012"/>
              <a:gd name="connsiteX388" fmla="*/ 8847311 w 21052571"/>
              <a:gd name="connsiteY388" fmla="*/ 6384897 h 8402012"/>
              <a:gd name="connsiteX389" fmla="*/ 8849645 w 21052571"/>
              <a:gd name="connsiteY389" fmla="*/ 6382163 h 8402012"/>
              <a:gd name="connsiteX390" fmla="*/ 8848768 w 21052571"/>
              <a:gd name="connsiteY390" fmla="*/ 6381486 h 8402012"/>
              <a:gd name="connsiteX391" fmla="*/ 8879017 w 21052571"/>
              <a:gd name="connsiteY391" fmla="*/ 6369515 h 8402012"/>
              <a:gd name="connsiteX392" fmla="*/ 8056234 w 21052571"/>
              <a:gd name="connsiteY392" fmla="*/ 6365428 h 8402012"/>
              <a:gd name="connsiteX393" fmla="*/ 8038272 w 21052571"/>
              <a:gd name="connsiteY393" fmla="*/ 6397537 h 8402012"/>
              <a:gd name="connsiteX394" fmla="*/ 8056234 w 21052571"/>
              <a:gd name="connsiteY394" fmla="*/ 6365428 h 8402012"/>
              <a:gd name="connsiteX395" fmla="*/ 622265 w 21052571"/>
              <a:gd name="connsiteY395" fmla="*/ 6344265 h 8402012"/>
              <a:gd name="connsiteX396" fmla="*/ 686749 w 21052571"/>
              <a:gd name="connsiteY396" fmla="*/ 6472149 h 8402012"/>
              <a:gd name="connsiteX397" fmla="*/ 737259 w 21052571"/>
              <a:gd name="connsiteY397" fmla="*/ 6440984 h 8402012"/>
              <a:gd name="connsiteX398" fmla="*/ 622265 w 21052571"/>
              <a:gd name="connsiteY398" fmla="*/ 6344265 h 8402012"/>
              <a:gd name="connsiteX399" fmla="*/ 8999387 w 21052571"/>
              <a:gd name="connsiteY399" fmla="*/ 6313289 h 8402012"/>
              <a:gd name="connsiteX400" fmla="*/ 8918284 w 21052571"/>
              <a:gd name="connsiteY400" fmla="*/ 6364361 h 8402012"/>
              <a:gd name="connsiteX401" fmla="*/ 8907470 w 21052571"/>
              <a:gd name="connsiteY401" fmla="*/ 6347975 h 8402012"/>
              <a:gd name="connsiteX402" fmla="*/ 8907470 w 21052571"/>
              <a:gd name="connsiteY402" fmla="*/ 6383360 h 8402012"/>
              <a:gd name="connsiteX403" fmla="*/ 8900907 w 21052571"/>
              <a:gd name="connsiteY403" fmla="*/ 6364914 h 8402012"/>
              <a:gd name="connsiteX404" fmla="*/ 8907122 w 21052571"/>
              <a:gd name="connsiteY404" fmla="*/ 6347447 h 8402012"/>
              <a:gd name="connsiteX405" fmla="*/ 8905645 w 21052571"/>
              <a:gd name="connsiteY405" fmla="*/ 6345209 h 8402012"/>
              <a:gd name="connsiteX406" fmla="*/ 8999387 w 21052571"/>
              <a:gd name="connsiteY406" fmla="*/ 6313289 h 8402012"/>
              <a:gd name="connsiteX407" fmla="*/ 7415298 w 21052571"/>
              <a:gd name="connsiteY407" fmla="*/ 6299130 h 8402012"/>
              <a:gd name="connsiteX408" fmla="*/ 7357262 w 21052571"/>
              <a:gd name="connsiteY408" fmla="*/ 6344265 h 8402012"/>
              <a:gd name="connsiteX409" fmla="*/ 7415298 w 21052571"/>
              <a:gd name="connsiteY409" fmla="*/ 6331369 h 8402012"/>
              <a:gd name="connsiteX410" fmla="*/ 7415298 w 21052571"/>
              <a:gd name="connsiteY410" fmla="*/ 6299130 h 8402012"/>
              <a:gd name="connsiteX411" fmla="*/ 564229 w 21052571"/>
              <a:gd name="connsiteY411" fmla="*/ 6299130 h 8402012"/>
              <a:gd name="connsiteX412" fmla="*/ 583570 w 21052571"/>
              <a:gd name="connsiteY412" fmla="*/ 6331369 h 8402012"/>
              <a:gd name="connsiteX413" fmla="*/ 564229 w 21052571"/>
              <a:gd name="connsiteY413" fmla="*/ 6299130 h 8402012"/>
              <a:gd name="connsiteX414" fmla="*/ 6879379 w 21052571"/>
              <a:gd name="connsiteY414" fmla="*/ 6282003 h 8402012"/>
              <a:gd name="connsiteX415" fmla="*/ 6747892 w 21052571"/>
              <a:gd name="connsiteY415" fmla="*/ 6363609 h 8402012"/>
              <a:gd name="connsiteX416" fmla="*/ 6696306 w 21052571"/>
              <a:gd name="connsiteY416" fmla="*/ 6363609 h 8402012"/>
              <a:gd name="connsiteX417" fmla="*/ 6767238 w 21052571"/>
              <a:gd name="connsiteY417" fmla="*/ 6363609 h 8402012"/>
              <a:gd name="connsiteX418" fmla="*/ 6901578 w 21052571"/>
              <a:gd name="connsiteY418" fmla="*/ 6299130 h 8402012"/>
              <a:gd name="connsiteX419" fmla="*/ 6879379 w 21052571"/>
              <a:gd name="connsiteY419" fmla="*/ 6282003 h 8402012"/>
              <a:gd name="connsiteX420" fmla="*/ 8154840 w 21052571"/>
              <a:gd name="connsiteY420" fmla="*/ 6281133 h 8402012"/>
              <a:gd name="connsiteX421" fmla="*/ 8168351 w 21052571"/>
              <a:gd name="connsiteY421" fmla="*/ 6281729 h 8402012"/>
              <a:gd name="connsiteX422" fmla="*/ 8193630 w 21052571"/>
              <a:gd name="connsiteY422" fmla="*/ 6332582 h 8402012"/>
              <a:gd name="connsiteX423" fmla="*/ 8136753 w 21052571"/>
              <a:gd name="connsiteY423" fmla="*/ 6364366 h 8402012"/>
              <a:gd name="connsiteX424" fmla="*/ 8118848 w 21052571"/>
              <a:gd name="connsiteY424" fmla="*/ 6300799 h 8402012"/>
              <a:gd name="connsiteX425" fmla="*/ 8154840 w 21052571"/>
              <a:gd name="connsiteY425" fmla="*/ 6281133 h 8402012"/>
              <a:gd name="connsiteX426" fmla="*/ 7504366 w 21052571"/>
              <a:gd name="connsiteY426" fmla="*/ 6265278 h 8402012"/>
              <a:gd name="connsiteX427" fmla="*/ 7473333 w 21052571"/>
              <a:gd name="connsiteY427" fmla="*/ 6273338 h 8402012"/>
              <a:gd name="connsiteX428" fmla="*/ 7512024 w 21052571"/>
              <a:gd name="connsiteY428" fmla="*/ 6286234 h 8402012"/>
              <a:gd name="connsiteX429" fmla="*/ 7504366 w 21052571"/>
              <a:gd name="connsiteY429" fmla="*/ 6265278 h 8402012"/>
              <a:gd name="connsiteX430" fmla="*/ 9126779 w 21052571"/>
              <a:gd name="connsiteY430" fmla="*/ 6248991 h 8402012"/>
              <a:gd name="connsiteX431" fmla="*/ 9136866 w 21052571"/>
              <a:gd name="connsiteY431" fmla="*/ 6255359 h 8402012"/>
              <a:gd name="connsiteX432" fmla="*/ 9099974 w 21052571"/>
              <a:gd name="connsiteY432" fmla="*/ 6274318 h 8402012"/>
              <a:gd name="connsiteX433" fmla="*/ 9126779 w 21052571"/>
              <a:gd name="connsiteY433" fmla="*/ 6248991 h 8402012"/>
              <a:gd name="connsiteX434" fmla="*/ 6715650 w 21052571"/>
              <a:gd name="connsiteY434" fmla="*/ 6241099 h 8402012"/>
              <a:gd name="connsiteX435" fmla="*/ 6734996 w 21052571"/>
              <a:gd name="connsiteY435" fmla="*/ 6273338 h 8402012"/>
              <a:gd name="connsiteX436" fmla="*/ 6715650 w 21052571"/>
              <a:gd name="connsiteY436" fmla="*/ 6241099 h 8402012"/>
              <a:gd name="connsiteX437" fmla="*/ 9126317 w 21052571"/>
              <a:gd name="connsiteY437" fmla="*/ 6233591 h 8402012"/>
              <a:gd name="connsiteX438" fmla="*/ 9125212 w 21052571"/>
              <a:gd name="connsiteY438" fmla="*/ 6236733 h 8402012"/>
              <a:gd name="connsiteX439" fmla="*/ 9123672 w 21052571"/>
              <a:gd name="connsiteY439" fmla="*/ 6241107 h 8402012"/>
              <a:gd name="connsiteX440" fmla="*/ 9130440 w 21052571"/>
              <a:gd name="connsiteY440" fmla="*/ 6221873 h 8402012"/>
              <a:gd name="connsiteX441" fmla="*/ 9128830 w 21052571"/>
              <a:gd name="connsiteY441" fmla="*/ 6226450 h 8402012"/>
              <a:gd name="connsiteX442" fmla="*/ 9126317 w 21052571"/>
              <a:gd name="connsiteY442" fmla="*/ 6233591 h 8402012"/>
              <a:gd name="connsiteX443" fmla="*/ 9128408 w 21052571"/>
              <a:gd name="connsiteY443" fmla="*/ 6227647 h 8402012"/>
              <a:gd name="connsiteX444" fmla="*/ 9131250 w 21052571"/>
              <a:gd name="connsiteY444" fmla="*/ 6219571 h 8402012"/>
              <a:gd name="connsiteX445" fmla="*/ 9131132 w 21052571"/>
              <a:gd name="connsiteY445" fmla="*/ 6219907 h 8402012"/>
              <a:gd name="connsiteX446" fmla="*/ 9130440 w 21052571"/>
              <a:gd name="connsiteY446" fmla="*/ 6221873 h 8402012"/>
              <a:gd name="connsiteX447" fmla="*/ 7581880 w 21052571"/>
              <a:gd name="connsiteY447" fmla="*/ 6209934 h 8402012"/>
              <a:gd name="connsiteX448" fmla="*/ 7601226 w 21052571"/>
              <a:gd name="connsiteY448" fmla="*/ 6241099 h 8402012"/>
              <a:gd name="connsiteX449" fmla="*/ 7581880 w 21052571"/>
              <a:gd name="connsiteY449" fmla="*/ 6209934 h 8402012"/>
              <a:gd name="connsiteX450" fmla="*/ 9226875 w 21052571"/>
              <a:gd name="connsiteY450" fmla="*/ 6209017 h 8402012"/>
              <a:gd name="connsiteX451" fmla="*/ 9226875 w 21052571"/>
              <a:gd name="connsiteY451" fmla="*/ 6274269 h 8402012"/>
              <a:gd name="connsiteX452" fmla="*/ 9144326 w 21052571"/>
              <a:gd name="connsiteY452" fmla="*/ 6241090 h 8402012"/>
              <a:gd name="connsiteX453" fmla="*/ 9137894 w 21052571"/>
              <a:gd name="connsiteY453" fmla="*/ 6228925 h 8402012"/>
              <a:gd name="connsiteX454" fmla="*/ 9226875 w 21052571"/>
              <a:gd name="connsiteY454" fmla="*/ 6209017 h 8402012"/>
              <a:gd name="connsiteX455" fmla="*/ 8340564 w 21052571"/>
              <a:gd name="connsiteY455" fmla="*/ 6209017 h 8402012"/>
              <a:gd name="connsiteX456" fmla="*/ 8322657 w 21052571"/>
              <a:gd name="connsiteY456" fmla="*/ 6241087 h 8402012"/>
              <a:gd name="connsiteX457" fmla="*/ 8340564 w 21052571"/>
              <a:gd name="connsiteY457" fmla="*/ 6209017 h 8402012"/>
              <a:gd name="connsiteX458" fmla="*/ 6920924 w 21052571"/>
              <a:gd name="connsiteY458" fmla="*/ 6164798 h 8402012"/>
              <a:gd name="connsiteX459" fmla="*/ 6793031 w 21052571"/>
              <a:gd name="connsiteY459" fmla="*/ 6241099 h 8402012"/>
              <a:gd name="connsiteX460" fmla="*/ 6920924 w 21052571"/>
              <a:gd name="connsiteY460" fmla="*/ 6164798 h 8402012"/>
              <a:gd name="connsiteX461" fmla="*/ 7774257 w 21052571"/>
              <a:gd name="connsiteY461" fmla="*/ 6119663 h 8402012"/>
              <a:gd name="connsiteX462" fmla="*/ 7678606 w 21052571"/>
              <a:gd name="connsiteY462" fmla="*/ 6184142 h 8402012"/>
              <a:gd name="connsiteX463" fmla="*/ 7774257 w 21052571"/>
              <a:gd name="connsiteY463" fmla="*/ 6151902 h 8402012"/>
              <a:gd name="connsiteX464" fmla="*/ 7774257 w 21052571"/>
              <a:gd name="connsiteY464" fmla="*/ 6119663 h 8402012"/>
              <a:gd name="connsiteX465" fmla="*/ 8455372 w 21052571"/>
              <a:gd name="connsiteY465" fmla="*/ 6118961 h 8402012"/>
              <a:gd name="connsiteX466" fmla="*/ 8482672 w 21052571"/>
              <a:gd name="connsiteY466" fmla="*/ 6145069 h 8402012"/>
              <a:gd name="connsiteX467" fmla="*/ 8455372 w 21052571"/>
              <a:gd name="connsiteY467" fmla="*/ 6184231 h 8402012"/>
              <a:gd name="connsiteX468" fmla="*/ 8455372 w 21052571"/>
              <a:gd name="connsiteY468" fmla="*/ 6118961 h 8402012"/>
              <a:gd name="connsiteX469" fmla="*/ 8545423 w 21052571"/>
              <a:gd name="connsiteY469" fmla="*/ 6085782 h 8402012"/>
              <a:gd name="connsiteX470" fmla="*/ 8563385 w 21052571"/>
              <a:gd name="connsiteY470" fmla="*/ 6117888 h 8402012"/>
              <a:gd name="connsiteX471" fmla="*/ 8545423 w 21052571"/>
              <a:gd name="connsiteY471" fmla="*/ 6085782 h 8402012"/>
              <a:gd name="connsiteX472" fmla="*/ 7033386 w 21052571"/>
              <a:gd name="connsiteY472" fmla="*/ 6084385 h 8402012"/>
              <a:gd name="connsiteX473" fmla="*/ 7023695 w 21052571"/>
              <a:gd name="connsiteY473" fmla="*/ 6085207 h 8402012"/>
              <a:gd name="connsiteX474" fmla="*/ 7017649 w 21052571"/>
              <a:gd name="connsiteY474" fmla="*/ 6100319 h 8402012"/>
              <a:gd name="connsiteX475" fmla="*/ 6966062 w 21052571"/>
              <a:gd name="connsiteY475" fmla="*/ 6119663 h 8402012"/>
              <a:gd name="connsiteX476" fmla="*/ 6972510 w 21052571"/>
              <a:gd name="connsiteY476" fmla="*/ 6151902 h 8402012"/>
              <a:gd name="connsiteX477" fmla="*/ 7011200 w 21052571"/>
              <a:gd name="connsiteY477" fmla="*/ 6126111 h 8402012"/>
              <a:gd name="connsiteX478" fmla="*/ 7056339 w 21052571"/>
              <a:gd name="connsiteY478" fmla="*/ 6119663 h 8402012"/>
              <a:gd name="connsiteX479" fmla="*/ 7033386 w 21052571"/>
              <a:gd name="connsiteY479" fmla="*/ 6084385 h 8402012"/>
              <a:gd name="connsiteX480" fmla="*/ 9496976 w 21052571"/>
              <a:gd name="connsiteY480" fmla="*/ 6057344 h 8402012"/>
              <a:gd name="connsiteX481" fmla="*/ 9469676 w 21052571"/>
              <a:gd name="connsiteY481" fmla="*/ 6089450 h 8402012"/>
              <a:gd name="connsiteX482" fmla="*/ 9496976 w 21052571"/>
              <a:gd name="connsiteY482" fmla="*/ 6057344 h 8402012"/>
              <a:gd name="connsiteX483" fmla="*/ 8602300 w 21052571"/>
              <a:gd name="connsiteY483" fmla="*/ 6057344 h 8402012"/>
              <a:gd name="connsiteX484" fmla="*/ 8620262 w 21052571"/>
              <a:gd name="connsiteY484" fmla="*/ 6089450 h 8402012"/>
              <a:gd name="connsiteX485" fmla="*/ 8602300 w 21052571"/>
              <a:gd name="connsiteY485" fmla="*/ 6057344 h 8402012"/>
              <a:gd name="connsiteX486" fmla="*/ 7909672 w 21052571"/>
              <a:gd name="connsiteY486" fmla="*/ 6035840 h 8402012"/>
              <a:gd name="connsiteX487" fmla="*/ 7800050 w 21052571"/>
              <a:gd name="connsiteY487" fmla="*/ 6087423 h 8402012"/>
              <a:gd name="connsiteX488" fmla="*/ 7870982 w 21052571"/>
              <a:gd name="connsiteY488" fmla="*/ 6087423 h 8402012"/>
              <a:gd name="connsiteX489" fmla="*/ 7909672 w 21052571"/>
              <a:gd name="connsiteY489" fmla="*/ 6055184 h 8402012"/>
              <a:gd name="connsiteX490" fmla="*/ 7909672 w 21052571"/>
              <a:gd name="connsiteY490" fmla="*/ 6035840 h 8402012"/>
              <a:gd name="connsiteX491" fmla="*/ 564229 w 21052571"/>
              <a:gd name="connsiteY491" fmla="*/ 6024019 h 8402012"/>
              <a:gd name="connsiteX492" fmla="*/ 557782 w 21052571"/>
              <a:gd name="connsiteY492" fmla="*/ 6087423 h 8402012"/>
              <a:gd name="connsiteX493" fmla="*/ 544887 w 21052571"/>
              <a:gd name="connsiteY493" fmla="*/ 6184142 h 8402012"/>
              <a:gd name="connsiteX494" fmla="*/ 775945 w 21052571"/>
              <a:gd name="connsiteY494" fmla="*/ 6382953 h 8402012"/>
              <a:gd name="connsiteX495" fmla="*/ 743708 w 21052571"/>
              <a:gd name="connsiteY495" fmla="*/ 6331369 h 8402012"/>
              <a:gd name="connsiteX496" fmla="*/ 667405 w 21052571"/>
              <a:gd name="connsiteY496" fmla="*/ 6235725 h 8402012"/>
              <a:gd name="connsiteX497" fmla="*/ 564229 w 21052571"/>
              <a:gd name="connsiteY497" fmla="*/ 6024019 h 8402012"/>
              <a:gd name="connsiteX498" fmla="*/ 8696596 w 21052571"/>
              <a:gd name="connsiteY498" fmla="*/ 6013265 h 8402012"/>
              <a:gd name="connsiteX499" fmla="*/ 8705577 w 21052571"/>
              <a:gd name="connsiteY499" fmla="*/ 6023218 h 8402012"/>
              <a:gd name="connsiteX500" fmla="*/ 8699590 w 21052571"/>
              <a:gd name="connsiteY500" fmla="*/ 6042017 h 8402012"/>
              <a:gd name="connsiteX501" fmla="*/ 8687615 w 21052571"/>
              <a:gd name="connsiteY501" fmla="*/ 6023218 h 8402012"/>
              <a:gd name="connsiteX502" fmla="*/ 8696596 w 21052571"/>
              <a:gd name="connsiteY502" fmla="*/ 6013265 h 8402012"/>
              <a:gd name="connsiteX503" fmla="*/ 7232998 w 21052571"/>
              <a:gd name="connsiteY503" fmla="*/ 6003264 h 8402012"/>
              <a:gd name="connsiteX504" fmla="*/ 7171335 w 21052571"/>
              <a:gd name="connsiteY504" fmla="*/ 6030467 h 8402012"/>
              <a:gd name="connsiteX505" fmla="*/ 7095029 w 21052571"/>
              <a:gd name="connsiteY505" fmla="*/ 6087423 h 8402012"/>
              <a:gd name="connsiteX506" fmla="*/ 7164886 w 21052571"/>
              <a:gd name="connsiteY506" fmla="*/ 6048736 h 8402012"/>
              <a:gd name="connsiteX507" fmla="*/ 7216474 w 21052571"/>
              <a:gd name="connsiteY507" fmla="*/ 6024019 h 8402012"/>
              <a:gd name="connsiteX508" fmla="*/ 7242267 w 21052571"/>
              <a:gd name="connsiteY508" fmla="*/ 6024019 h 8402012"/>
              <a:gd name="connsiteX509" fmla="*/ 7232998 w 21052571"/>
              <a:gd name="connsiteY509" fmla="*/ 6003264 h 8402012"/>
              <a:gd name="connsiteX510" fmla="*/ 8725009 w 21052571"/>
              <a:gd name="connsiteY510" fmla="*/ 6001748 h 8402012"/>
              <a:gd name="connsiteX511" fmla="*/ 8738701 w 21052571"/>
              <a:gd name="connsiteY511" fmla="*/ 6021731 h 8402012"/>
              <a:gd name="connsiteX512" fmla="*/ 8701837 w 21052571"/>
              <a:gd name="connsiteY512" fmla="*/ 6009433 h 8402012"/>
              <a:gd name="connsiteX513" fmla="*/ 8725009 w 21052571"/>
              <a:gd name="connsiteY513" fmla="*/ 6001748 h 8402012"/>
              <a:gd name="connsiteX514" fmla="*/ 9696114 w 21052571"/>
              <a:gd name="connsiteY514" fmla="*/ 5963957 h 8402012"/>
              <a:gd name="connsiteX515" fmla="*/ 9664005 w 21052571"/>
              <a:gd name="connsiteY515" fmla="*/ 5994700 h 8402012"/>
              <a:gd name="connsiteX516" fmla="*/ 9696114 w 21052571"/>
              <a:gd name="connsiteY516" fmla="*/ 5963957 h 8402012"/>
              <a:gd name="connsiteX517" fmla="*/ 19597495 w 21052571"/>
              <a:gd name="connsiteY517" fmla="*/ 5934112 h 8402012"/>
              <a:gd name="connsiteX518" fmla="*/ 19579535 w 21052571"/>
              <a:gd name="connsiteY518" fmla="*/ 5966218 h 8402012"/>
              <a:gd name="connsiteX519" fmla="*/ 19597495 w 21052571"/>
              <a:gd name="connsiteY519" fmla="*/ 5934112 h 8402012"/>
              <a:gd name="connsiteX520" fmla="*/ 19488483 w 21052571"/>
              <a:gd name="connsiteY520" fmla="*/ 5934112 h 8402012"/>
              <a:gd name="connsiteX521" fmla="*/ 19470519 w 21052571"/>
              <a:gd name="connsiteY521" fmla="*/ 5966218 h 8402012"/>
              <a:gd name="connsiteX522" fmla="*/ 19488483 w 21052571"/>
              <a:gd name="connsiteY522" fmla="*/ 5934112 h 8402012"/>
              <a:gd name="connsiteX523" fmla="*/ 9753060 w 21052571"/>
              <a:gd name="connsiteY523" fmla="*/ 5934112 h 8402012"/>
              <a:gd name="connsiteX524" fmla="*/ 9735098 w 21052571"/>
              <a:gd name="connsiteY524" fmla="*/ 5966218 h 8402012"/>
              <a:gd name="connsiteX525" fmla="*/ 9753060 w 21052571"/>
              <a:gd name="connsiteY525" fmla="*/ 5934112 h 8402012"/>
              <a:gd name="connsiteX526" fmla="*/ 19450567 w 21052571"/>
              <a:gd name="connsiteY526" fmla="*/ 5900933 h 8402012"/>
              <a:gd name="connsiteX527" fmla="*/ 19432603 w 21052571"/>
              <a:gd name="connsiteY527" fmla="*/ 5933042 h 8402012"/>
              <a:gd name="connsiteX528" fmla="*/ 19450567 w 21052571"/>
              <a:gd name="connsiteY528" fmla="*/ 5900933 h 8402012"/>
              <a:gd name="connsiteX529" fmla="*/ 7661679 w 21052571"/>
              <a:gd name="connsiteY529" fmla="*/ 5898284 h 8402012"/>
              <a:gd name="connsiteX530" fmla="*/ 7639916 w 21052571"/>
              <a:gd name="connsiteY530" fmla="*/ 5933748 h 8402012"/>
              <a:gd name="connsiteX531" fmla="*/ 7697951 w 21052571"/>
              <a:gd name="connsiteY531" fmla="*/ 5901508 h 8402012"/>
              <a:gd name="connsiteX532" fmla="*/ 7661679 w 21052571"/>
              <a:gd name="connsiteY532" fmla="*/ 5898284 h 8402012"/>
              <a:gd name="connsiteX533" fmla="*/ 7492678 w 21052571"/>
              <a:gd name="connsiteY533" fmla="*/ 5869269 h 8402012"/>
              <a:gd name="connsiteX534" fmla="*/ 7473333 w 21052571"/>
              <a:gd name="connsiteY534" fmla="*/ 5901508 h 8402012"/>
              <a:gd name="connsiteX535" fmla="*/ 7492678 w 21052571"/>
              <a:gd name="connsiteY535" fmla="*/ 5869269 h 8402012"/>
              <a:gd name="connsiteX536" fmla="*/ 7434643 w 21052571"/>
              <a:gd name="connsiteY536" fmla="*/ 5869269 h 8402012"/>
              <a:gd name="connsiteX537" fmla="*/ 7331469 w 21052571"/>
              <a:gd name="connsiteY537" fmla="*/ 5927300 h 8402012"/>
              <a:gd name="connsiteX538" fmla="*/ 7280957 w 21052571"/>
              <a:gd name="connsiteY538" fmla="*/ 5959540 h 8402012"/>
              <a:gd name="connsiteX539" fmla="*/ 7268060 w 21052571"/>
              <a:gd name="connsiteY539" fmla="*/ 5991779 h 8402012"/>
              <a:gd name="connsiteX540" fmla="*/ 7325021 w 21052571"/>
              <a:gd name="connsiteY540" fmla="*/ 5959540 h 8402012"/>
              <a:gd name="connsiteX541" fmla="*/ 7434643 w 21052571"/>
              <a:gd name="connsiteY541" fmla="*/ 5933748 h 8402012"/>
              <a:gd name="connsiteX542" fmla="*/ 7434643 w 21052571"/>
              <a:gd name="connsiteY542" fmla="*/ 5869269 h 8402012"/>
              <a:gd name="connsiteX543" fmla="*/ 19526399 w 21052571"/>
              <a:gd name="connsiteY543" fmla="*/ 5867755 h 8402012"/>
              <a:gd name="connsiteX544" fmla="*/ 19508439 w 21052571"/>
              <a:gd name="connsiteY544" fmla="*/ 5899861 h 8402012"/>
              <a:gd name="connsiteX545" fmla="*/ 19526399 w 21052571"/>
              <a:gd name="connsiteY545" fmla="*/ 5867755 h 8402012"/>
              <a:gd name="connsiteX546" fmla="*/ 19412647 w 21052571"/>
              <a:gd name="connsiteY546" fmla="*/ 5867755 h 8402012"/>
              <a:gd name="connsiteX547" fmla="*/ 19394687 w 21052571"/>
              <a:gd name="connsiteY547" fmla="*/ 5899861 h 8402012"/>
              <a:gd name="connsiteX548" fmla="*/ 19412647 w 21052571"/>
              <a:gd name="connsiteY548" fmla="*/ 5867755 h 8402012"/>
              <a:gd name="connsiteX549" fmla="*/ 9847855 w 21052571"/>
              <a:gd name="connsiteY549" fmla="*/ 5867755 h 8402012"/>
              <a:gd name="connsiteX550" fmla="*/ 9829893 w 21052571"/>
              <a:gd name="connsiteY550" fmla="*/ 5899861 h 8402012"/>
              <a:gd name="connsiteX551" fmla="*/ 9847855 w 21052571"/>
              <a:gd name="connsiteY551" fmla="*/ 5867755 h 8402012"/>
              <a:gd name="connsiteX552" fmla="*/ 7753417 w 21052571"/>
              <a:gd name="connsiteY552" fmla="*/ 5863425 h 8402012"/>
              <a:gd name="connsiteX553" fmla="*/ 7717296 w 21052571"/>
              <a:gd name="connsiteY553" fmla="*/ 5901508 h 8402012"/>
              <a:gd name="connsiteX554" fmla="*/ 7767808 w 21052571"/>
              <a:gd name="connsiteY554" fmla="*/ 5875717 h 8402012"/>
              <a:gd name="connsiteX555" fmla="*/ 7753417 w 21052571"/>
              <a:gd name="connsiteY555" fmla="*/ 5863425 h 8402012"/>
              <a:gd name="connsiteX556" fmla="*/ 9904733 w 21052571"/>
              <a:gd name="connsiteY556" fmla="*/ 5839317 h 8402012"/>
              <a:gd name="connsiteX557" fmla="*/ 9886771 w 21052571"/>
              <a:gd name="connsiteY557" fmla="*/ 5871423 h 8402012"/>
              <a:gd name="connsiteX558" fmla="*/ 9904733 w 21052571"/>
              <a:gd name="connsiteY558" fmla="*/ 5839317 h 8402012"/>
              <a:gd name="connsiteX559" fmla="*/ 7512024 w 21052571"/>
              <a:gd name="connsiteY559" fmla="*/ 5837029 h 8402012"/>
              <a:gd name="connsiteX560" fmla="*/ 7543190 w 21052571"/>
              <a:gd name="connsiteY560" fmla="*/ 5869269 h 8402012"/>
              <a:gd name="connsiteX561" fmla="*/ 7512024 w 21052571"/>
              <a:gd name="connsiteY561" fmla="*/ 5837029 h 8402012"/>
              <a:gd name="connsiteX562" fmla="*/ 7568984 w 21052571"/>
              <a:gd name="connsiteY562" fmla="*/ 5811238 h 8402012"/>
              <a:gd name="connsiteX563" fmla="*/ 7601226 w 21052571"/>
              <a:gd name="connsiteY563" fmla="*/ 5837029 h 8402012"/>
              <a:gd name="connsiteX564" fmla="*/ 7568984 w 21052571"/>
              <a:gd name="connsiteY564" fmla="*/ 5811238 h 8402012"/>
              <a:gd name="connsiteX565" fmla="*/ 7318572 w 21052571"/>
              <a:gd name="connsiteY565" fmla="*/ 5811238 h 8402012"/>
              <a:gd name="connsiteX566" fmla="*/ 7337918 w 21052571"/>
              <a:gd name="connsiteY566" fmla="*/ 5837029 h 8402012"/>
              <a:gd name="connsiteX567" fmla="*/ 7318572 w 21052571"/>
              <a:gd name="connsiteY567" fmla="*/ 5811238 h 8402012"/>
              <a:gd name="connsiteX568" fmla="*/ 507270 w 21052571"/>
              <a:gd name="connsiteY568" fmla="*/ 5811238 h 8402012"/>
              <a:gd name="connsiteX569" fmla="*/ 526613 w 21052571"/>
              <a:gd name="connsiteY569" fmla="*/ 5837029 h 8402012"/>
              <a:gd name="connsiteX570" fmla="*/ 507270 w 21052571"/>
              <a:gd name="connsiteY570" fmla="*/ 5811238 h 8402012"/>
              <a:gd name="connsiteX571" fmla="*/ 9975826 w 21052571"/>
              <a:gd name="connsiteY571" fmla="*/ 5810880 h 8402012"/>
              <a:gd name="connsiteX572" fmla="*/ 9957864 w 21052571"/>
              <a:gd name="connsiteY572" fmla="*/ 5838180 h 8402012"/>
              <a:gd name="connsiteX573" fmla="*/ 9975826 w 21052571"/>
              <a:gd name="connsiteY573" fmla="*/ 5810880 h 8402012"/>
              <a:gd name="connsiteX574" fmla="*/ 19331147 w 21052571"/>
              <a:gd name="connsiteY574" fmla="*/ 5810877 h 8402012"/>
              <a:gd name="connsiteX575" fmla="*/ 19355743 w 21052571"/>
              <a:gd name="connsiteY575" fmla="*/ 5824790 h 8402012"/>
              <a:gd name="connsiteX576" fmla="*/ 19318851 w 21052571"/>
              <a:gd name="connsiteY576" fmla="*/ 5824790 h 8402012"/>
              <a:gd name="connsiteX577" fmla="*/ 19331147 w 21052571"/>
              <a:gd name="connsiteY577" fmla="*/ 5810877 h 8402012"/>
              <a:gd name="connsiteX578" fmla="*/ 19412647 w 21052571"/>
              <a:gd name="connsiteY578" fmla="*/ 5782440 h 8402012"/>
              <a:gd name="connsiteX579" fmla="*/ 19394687 w 21052571"/>
              <a:gd name="connsiteY579" fmla="*/ 5814510 h 8402012"/>
              <a:gd name="connsiteX580" fmla="*/ 19412647 w 21052571"/>
              <a:gd name="connsiteY580" fmla="*/ 5782440 h 8402012"/>
              <a:gd name="connsiteX581" fmla="*/ 19285671 w 21052571"/>
              <a:gd name="connsiteY581" fmla="*/ 5782440 h 8402012"/>
              <a:gd name="connsiteX582" fmla="*/ 19317779 w 21052571"/>
              <a:gd name="connsiteY582" fmla="*/ 5794738 h 8402012"/>
              <a:gd name="connsiteX583" fmla="*/ 19285671 w 21052571"/>
              <a:gd name="connsiteY583" fmla="*/ 5782440 h 8402012"/>
              <a:gd name="connsiteX584" fmla="*/ 7922569 w 21052571"/>
              <a:gd name="connsiteY584" fmla="*/ 5780073 h 8402012"/>
              <a:gd name="connsiteX585" fmla="*/ 7941914 w 21052571"/>
              <a:gd name="connsiteY585" fmla="*/ 5811238 h 8402012"/>
              <a:gd name="connsiteX586" fmla="*/ 7922569 w 21052571"/>
              <a:gd name="connsiteY586" fmla="*/ 5780073 h 8402012"/>
              <a:gd name="connsiteX587" fmla="*/ 7639916 w 21052571"/>
              <a:gd name="connsiteY587" fmla="*/ 5780073 h 8402012"/>
              <a:gd name="connsiteX588" fmla="*/ 7639916 w 21052571"/>
              <a:gd name="connsiteY588" fmla="*/ 5811238 h 8402012"/>
              <a:gd name="connsiteX589" fmla="*/ 7678606 w 21052571"/>
              <a:gd name="connsiteY589" fmla="*/ 5811238 h 8402012"/>
              <a:gd name="connsiteX590" fmla="*/ 7678606 w 21052571"/>
              <a:gd name="connsiteY590" fmla="*/ 5780073 h 8402012"/>
              <a:gd name="connsiteX591" fmla="*/ 7639916 w 21052571"/>
              <a:gd name="connsiteY591" fmla="*/ 5780073 h 8402012"/>
              <a:gd name="connsiteX592" fmla="*/ 7376608 w 21052571"/>
              <a:gd name="connsiteY592" fmla="*/ 5780073 h 8402012"/>
              <a:gd name="connsiteX593" fmla="*/ 7357262 w 21052571"/>
              <a:gd name="connsiteY593" fmla="*/ 5811238 h 8402012"/>
              <a:gd name="connsiteX594" fmla="*/ 7376608 w 21052571"/>
              <a:gd name="connsiteY594" fmla="*/ 5780073 h 8402012"/>
              <a:gd name="connsiteX595" fmla="*/ 833981 w 21052571"/>
              <a:gd name="connsiteY595" fmla="*/ 5780073 h 8402012"/>
              <a:gd name="connsiteX596" fmla="*/ 846884 w 21052571"/>
              <a:gd name="connsiteY596" fmla="*/ 5811238 h 8402012"/>
              <a:gd name="connsiteX597" fmla="*/ 833981 w 21052571"/>
              <a:gd name="connsiteY597" fmla="*/ 5780073 h 8402012"/>
              <a:gd name="connsiteX598" fmla="*/ 9258384 w 21052571"/>
              <a:gd name="connsiteY598" fmla="*/ 5749261 h 8402012"/>
              <a:gd name="connsiteX599" fmla="*/ 9264796 w 21052571"/>
              <a:gd name="connsiteY599" fmla="*/ 5768559 h 8402012"/>
              <a:gd name="connsiteX600" fmla="*/ 9156851 w 21052571"/>
              <a:gd name="connsiteY600" fmla="*/ 5838245 h 8402012"/>
              <a:gd name="connsiteX601" fmla="*/ 9156851 w 21052571"/>
              <a:gd name="connsiteY601" fmla="*/ 5781424 h 8402012"/>
              <a:gd name="connsiteX602" fmla="*/ 9181433 w 21052571"/>
              <a:gd name="connsiteY602" fmla="*/ 5768559 h 8402012"/>
              <a:gd name="connsiteX603" fmla="*/ 9258384 w 21052571"/>
              <a:gd name="connsiteY603" fmla="*/ 5749261 h 8402012"/>
              <a:gd name="connsiteX604" fmla="*/ 19215983 w 21052571"/>
              <a:gd name="connsiteY604" fmla="*/ 5722699 h 8402012"/>
              <a:gd name="connsiteX605" fmla="*/ 19240579 w 21052571"/>
              <a:gd name="connsiteY605" fmla="*/ 5742539 h 8402012"/>
              <a:gd name="connsiteX606" fmla="*/ 19209835 w 21052571"/>
              <a:gd name="connsiteY606" fmla="*/ 5735926 h 8402012"/>
              <a:gd name="connsiteX607" fmla="*/ 19215983 w 21052571"/>
              <a:gd name="connsiteY607" fmla="*/ 5722699 h 8402012"/>
              <a:gd name="connsiteX608" fmla="*/ 7979530 w 21052571"/>
              <a:gd name="connsiteY608" fmla="*/ 5722041 h 8402012"/>
              <a:gd name="connsiteX609" fmla="*/ 7979530 w 21052571"/>
              <a:gd name="connsiteY609" fmla="*/ 5780073 h 8402012"/>
              <a:gd name="connsiteX610" fmla="*/ 8024668 w 21052571"/>
              <a:gd name="connsiteY610" fmla="*/ 5747833 h 8402012"/>
              <a:gd name="connsiteX611" fmla="*/ 7979530 w 21052571"/>
              <a:gd name="connsiteY611" fmla="*/ 5722041 h 8402012"/>
              <a:gd name="connsiteX612" fmla="*/ 19322947 w 21052571"/>
              <a:gd name="connsiteY612" fmla="*/ 5721336 h 8402012"/>
              <a:gd name="connsiteX613" fmla="*/ 19336783 w 21052571"/>
              <a:gd name="connsiteY613" fmla="*/ 5748236 h 8402012"/>
              <a:gd name="connsiteX614" fmla="*/ 19299891 w 21052571"/>
              <a:gd name="connsiteY614" fmla="*/ 5735939 h 8402012"/>
              <a:gd name="connsiteX615" fmla="*/ 19322947 w 21052571"/>
              <a:gd name="connsiteY615" fmla="*/ 5721336 h 8402012"/>
              <a:gd name="connsiteX616" fmla="*/ 20507471 w 21052571"/>
              <a:gd name="connsiteY616" fmla="*/ 5720824 h 8402012"/>
              <a:gd name="connsiteX617" fmla="*/ 20489563 w 21052571"/>
              <a:gd name="connsiteY617" fmla="*/ 5748124 h 8402012"/>
              <a:gd name="connsiteX618" fmla="*/ 20507471 w 21052571"/>
              <a:gd name="connsiteY618" fmla="*/ 5720824 h 8402012"/>
              <a:gd name="connsiteX619" fmla="*/ 18929051 w 21052571"/>
              <a:gd name="connsiteY619" fmla="*/ 5720821 h 8402012"/>
              <a:gd name="connsiteX620" fmla="*/ 18908579 w 21052571"/>
              <a:gd name="connsiteY620" fmla="*/ 5776665 h 8402012"/>
              <a:gd name="connsiteX621" fmla="*/ 18929051 w 21052571"/>
              <a:gd name="connsiteY621" fmla="*/ 5720821 h 8402012"/>
              <a:gd name="connsiteX622" fmla="*/ 9383272 w 21052571"/>
              <a:gd name="connsiteY622" fmla="*/ 5701863 h 8402012"/>
              <a:gd name="connsiteX623" fmla="*/ 9328645 w 21052571"/>
              <a:gd name="connsiteY623" fmla="*/ 5722530 h 8402012"/>
              <a:gd name="connsiteX624" fmla="*/ 9278922 w 21052571"/>
              <a:gd name="connsiteY624" fmla="*/ 5748152 h 8402012"/>
              <a:gd name="connsiteX625" fmla="*/ 9267113 w 21052571"/>
              <a:gd name="connsiteY625" fmla="*/ 5767148 h 8402012"/>
              <a:gd name="connsiteX626" fmla="*/ 9261126 w 21052571"/>
              <a:gd name="connsiteY626" fmla="*/ 5747885 h 8402012"/>
              <a:gd name="connsiteX627" fmla="*/ 9269638 w 21052571"/>
              <a:gd name="connsiteY627" fmla="*/ 5738756 h 8402012"/>
              <a:gd name="connsiteX628" fmla="*/ 9265865 w 21052571"/>
              <a:gd name="connsiteY628" fmla="*/ 5734931 h 8402012"/>
              <a:gd name="connsiteX629" fmla="*/ 9383272 w 21052571"/>
              <a:gd name="connsiteY629" fmla="*/ 5701863 h 8402012"/>
              <a:gd name="connsiteX630" fmla="*/ 19197255 w 21052571"/>
              <a:gd name="connsiteY630" fmla="*/ 5701391 h 8402012"/>
              <a:gd name="connsiteX631" fmla="*/ 19208739 w 21052571"/>
              <a:gd name="connsiteY631" fmla="*/ 5703950 h 8402012"/>
              <a:gd name="connsiteX632" fmla="*/ 19195615 w 21052571"/>
              <a:gd name="connsiteY632" fmla="*/ 5724425 h 8402012"/>
              <a:gd name="connsiteX633" fmla="*/ 19197255 w 21052571"/>
              <a:gd name="connsiteY633" fmla="*/ 5701391 h 8402012"/>
              <a:gd name="connsiteX634" fmla="*/ 19886619 w 21052571"/>
              <a:gd name="connsiteY634" fmla="*/ 5692386 h 8402012"/>
              <a:gd name="connsiteX635" fmla="*/ 19868659 w 21052571"/>
              <a:gd name="connsiteY635" fmla="*/ 5724495 h 8402012"/>
              <a:gd name="connsiteX636" fmla="*/ 19886619 w 21052571"/>
              <a:gd name="connsiteY636" fmla="*/ 5692386 h 8402012"/>
              <a:gd name="connsiteX637" fmla="*/ 8056910 w 21052571"/>
              <a:gd name="connsiteY637" fmla="*/ 5689802 h 8402012"/>
              <a:gd name="connsiteX638" fmla="*/ 8056910 w 21052571"/>
              <a:gd name="connsiteY638" fmla="*/ 5747833 h 8402012"/>
              <a:gd name="connsiteX639" fmla="*/ 8114946 w 21052571"/>
              <a:gd name="connsiteY639" fmla="*/ 5734937 h 8402012"/>
              <a:gd name="connsiteX640" fmla="*/ 8056910 w 21052571"/>
              <a:gd name="connsiteY640" fmla="*/ 5689802 h 8402012"/>
              <a:gd name="connsiteX641" fmla="*/ 321342 w 21052571"/>
              <a:gd name="connsiteY641" fmla="*/ 5689802 h 8402012"/>
              <a:gd name="connsiteX642" fmla="*/ 358957 w 21052571"/>
              <a:gd name="connsiteY642" fmla="*/ 5734937 h 8402012"/>
              <a:gd name="connsiteX643" fmla="*/ 397647 w 21052571"/>
              <a:gd name="connsiteY643" fmla="*/ 5747833 h 8402012"/>
              <a:gd name="connsiteX644" fmla="*/ 321342 w 21052571"/>
              <a:gd name="connsiteY644" fmla="*/ 5689802 h 8402012"/>
              <a:gd name="connsiteX645" fmla="*/ 10273257 w 21052571"/>
              <a:gd name="connsiteY645" fmla="*/ 5681344 h 8402012"/>
              <a:gd name="connsiteX646" fmla="*/ 10270689 w 21052571"/>
              <a:gd name="connsiteY646" fmla="*/ 5686619 h 8402012"/>
              <a:gd name="connsiteX647" fmla="*/ 10272228 w 21052571"/>
              <a:gd name="connsiteY647" fmla="*/ 5683458 h 8402012"/>
              <a:gd name="connsiteX648" fmla="*/ 19249731 w 21052571"/>
              <a:gd name="connsiteY648" fmla="*/ 5676443 h 8402012"/>
              <a:gd name="connsiteX649" fmla="*/ 19298811 w 21052571"/>
              <a:gd name="connsiteY649" fmla="*/ 5704896 h 8402012"/>
              <a:gd name="connsiteX650" fmla="*/ 19292351 w 21052571"/>
              <a:gd name="connsiteY650" fmla="*/ 5724477 h 8402012"/>
              <a:gd name="connsiteX651" fmla="*/ 19256531 w 21052571"/>
              <a:gd name="connsiteY651" fmla="*/ 5717134 h 8402012"/>
              <a:gd name="connsiteX652" fmla="*/ 19244083 w 21052571"/>
              <a:gd name="connsiteY652" fmla="*/ 5708343 h 8402012"/>
              <a:gd name="connsiteX653" fmla="*/ 19251507 w 21052571"/>
              <a:gd name="connsiteY653" fmla="*/ 5722338 h 8402012"/>
              <a:gd name="connsiteX654" fmla="*/ 19239779 w 21052571"/>
              <a:gd name="connsiteY654" fmla="*/ 5722338 h 8402012"/>
              <a:gd name="connsiteX655" fmla="*/ 19240479 w 21052571"/>
              <a:gd name="connsiteY655" fmla="*/ 5705798 h 8402012"/>
              <a:gd name="connsiteX656" fmla="*/ 19239635 w 21052571"/>
              <a:gd name="connsiteY656" fmla="*/ 5705202 h 8402012"/>
              <a:gd name="connsiteX657" fmla="*/ 19235259 w 21052571"/>
              <a:gd name="connsiteY657" fmla="*/ 5685315 h 8402012"/>
              <a:gd name="connsiteX658" fmla="*/ 19249731 w 21052571"/>
              <a:gd name="connsiteY658" fmla="*/ 5676443 h 8402012"/>
              <a:gd name="connsiteX659" fmla="*/ 10275971 w 21052571"/>
              <a:gd name="connsiteY659" fmla="*/ 5675771 h 8402012"/>
              <a:gd name="connsiteX660" fmla="*/ 10275425 w 21052571"/>
              <a:gd name="connsiteY660" fmla="*/ 5676892 h 8402012"/>
              <a:gd name="connsiteX661" fmla="*/ 10273257 w 21052571"/>
              <a:gd name="connsiteY661" fmla="*/ 5681344 h 8402012"/>
              <a:gd name="connsiteX662" fmla="*/ 10278267 w 21052571"/>
              <a:gd name="connsiteY662" fmla="*/ 5671055 h 8402012"/>
              <a:gd name="connsiteX663" fmla="*/ 10275971 w 21052571"/>
              <a:gd name="connsiteY663" fmla="*/ 5675771 h 8402012"/>
              <a:gd name="connsiteX664" fmla="*/ 10278148 w 21052571"/>
              <a:gd name="connsiteY664" fmla="*/ 5671298 h 8402012"/>
              <a:gd name="connsiteX665" fmla="*/ 10278267 w 21052571"/>
              <a:gd name="connsiteY665" fmla="*/ 5671055 h 8402012"/>
              <a:gd name="connsiteX666" fmla="*/ 8415869 w 21052571"/>
              <a:gd name="connsiteY666" fmla="*/ 5657562 h 8402012"/>
              <a:gd name="connsiteX667" fmla="*/ 8435214 w 21052571"/>
              <a:gd name="connsiteY667" fmla="*/ 5689802 h 8402012"/>
              <a:gd name="connsiteX668" fmla="*/ 8415869 w 21052571"/>
              <a:gd name="connsiteY668" fmla="*/ 5657562 h 8402012"/>
              <a:gd name="connsiteX669" fmla="*/ 7581880 w 21052571"/>
              <a:gd name="connsiteY669" fmla="*/ 5657562 h 8402012"/>
              <a:gd name="connsiteX670" fmla="*/ 7601226 w 21052571"/>
              <a:gd name="connsiteY670" fmla="*/ 5689802 h 8402012"/>
              <a:gd name="connsiteX671" fmla="*/ 7581880 w 21052571"/>
              <a:gd name="connsiteY671" fmla="*/ 5657562 h 8402012"/>
              <a:gd name="connsiteX672" fmla="*/ 9454956 w 21052571"/>
              <a:gd name="connsiteY672" fmla="*/ 5650608 h 8402012"/>
              <a:gd name="connsiteX673" fmla="*/ 9463937 w 21052571"/>
              <a:gd name="connsiteY673" fmla="*/ 5657833 h 8402012"/>
              <a:gd name="connsiteX674" fmla="*/ 9451962 w 21052571"/>
              <a:gd name="connsiteY674" fmla="*/ 5677098 h 8402012"/>
              <a:gd name="connsiteX675" fmla="*/ 9445975 w 21052571"/>
              <a:gd name="connsiteY675" fmla="*/ 5657833 h 8402012"/>
              <a:gd name="connsiteX676" fmla="*/ 9454956 w 21052571"/>
              <a:gd name="connsiteY676" fmla="*/ 5650608 h 8402012"/>
              <a:gd name="connsiteX677" fmla="*/ 10297753 w 21052571"/>
              <a:gd name="connsiteY677" fmla="*/ 5644986 h 8402012"/>
              <a:gd name="connsiteX678" fmla="*/ 10317017 w 21052571"/>
              <a:gd name="connsiteY678" fmla="*/ 5691281 h 8402012"/>
              <a:gd name="connsiteX679" fmla="*/ 10284911 w 21052571"/>
              <a:gd name="connsiteY679" fmla="*/ 5678054 h 8402012"/>
              <a:gd name="connsiteX680" fmla="*/ 10297753 w 21052571"/>
              <a:gd name="connsiteY680" fmla="*/ 5644986 h 8402012"/>
              <a:gd name="connsiteX681" fmla="*/ 9473864 w 21052571"/>
              <a:gd name="connsiteY681" fmla="*/ 5634183 h 8402012"/>
              <a:gd name="connsiteX682" fmla="*/ 9497011 w 21052571"/>
              <a:gd name="connsiteY682" fmla="*/ 5644420 h 8402012"/>
              <a:gd name="connsiteX683" fmla="*/ 9450716 w 21052571"/>
              <a:gd name="connsiteY683" fmla="*/ 5644420 h 8402012"/>
              <a:gd name="connsiteX684" fmla="*/ 9473864 w 21052571"/>
              <a:gd name="connsiteY684" fmla="*/ 5634183 h 8402012"/>
              <a:gd name="connsiteX685" fmla="*/ 7261612 w 21052571"/>
              <a:gd name="connsiteY685" fmla="*/ 5625323 h 8402012"/>
              <a:gd name="connsiteX686" fmla="*/ 7242267 w 21052571"/>
              <a:gd name="connsiteY686" fmla="*/ 5657562 h 8402012"/>
              <a:gd name="connsiteX687" fmla="*/ 7261612 w 21052571"/>
              <a:gd name="connsiteY687" fmla="*/ 5625323 h 8402012"/>
              <a:gd name="connsiteX688" fmla="*/ 9486616 w 21052571"/>
              <a:gd name="connsiteY688" fmla="*/ 5614347 h 8402012"/>
              <a:gd name="connsiteX689" fmla="*/ 9483892 w 21052571"/>
              <a:gd name="connsiteY689" fmla="*/ 5624940 h 8402012"/>
              <a:gd name="connsiteX690" fmla="*/ 9485738 w 21052571"/>
              <a:gd name="connsiteY690" fmla="*/ 5617761 h 8402012"/>
              <a:gd name="connsiteX691" fmla="*/ 9488543 w 21052571"/>
              <a:gd name="connsiteY691" fmla="*/ 5606855 h 8402012"/>
              <a:gd name="connsiteX692" fmla="*/ 9486616 w 21052571"/>
              <a:gd name="connsiteY692" fmla="*/ 5614347 h 8402012"/>
              <a:gd name="connsiteX693" fmla="*/ 9487661 w 21052571"/>
              <a:gd name="connsiteY693" fmla="*/ 5610283 h 8402012"/>
              <a:gd name="connsiteX694" fmla="*/ 9489431 w 21052571"/>
              <a:gd name="connsiteY694" fmla="*/ 5603404 h 8402012"/>
              <a:gd name="connsiteX695" fmla="*/ 9488543 w 21052571"/>
              <a:gd name="connsiteY695" fmla="*/ 5606855 h 8402012"/>
              <a:gd name="connsiteX696" fmla="*/ 9488815 w 21052571"/>
              <a:gd name="connsiteY696" fmla="*/ 5605797 h 8402012"/>
              <a:gd name="connsiteX697" fmla="*/ 9489431 w 21052571"/>
              <a:gd name="connsiteY697" fmla="*/ 5603404 h 8402012"/>
              <a:gd name="connsiteX698" fmla="*/ 7678606 w 21052571"/>
              <a:gd name="connsiteY698" fmla="*/ 5594158 h 8402012"/>
              <a:gd name="connsiteX699" fmla="*/ 7659261 w 21052571"/>
              <a:gd name="connsiteY699" fmla="*/ 5625323 h 8402012"/>
              <a:gd name="connsiteX700" fmla="*/ 7678606 w 21052571"/>
              <a:gd name="connsiteY700" fmla="*/ 5594158 h 8402012"/>
              <a:gd name="connsiteX701" fmla="*/ 19090347 w 21052571"/>
              <a:gd name="connsiteY701" fmla="*/ 5592850 h 8402012"/>
              <a:gd name="connsiteX702" fmla="*/ 19072383 w 21052571"/>
              <a:gd name="connsiteY702" fmla="*/ 5624920 h 8402012"/>
              <a:gd name="connsiteX703" fmla="*/ 19090347 w 21052571"/>
              <a:gd name="connsiteY703" fmla="*/ 5592850 h 8402012"/>
              <a:gd name="connsiteX704" fmla="*/ 20374811 w 21052571"/>
              <a:gd name="connsiteY704" fmla="*/ 5564413 h 8402012"/>
              <a:gd name="connsiteX705" fmla="*/ 20356851 w 21052571"/>
              <a:gd name="connsiteY705" fmla="*/ 5596519 h 8402012"/>
              <a:gd name="connsiteX706" fmla="*/ 20374811 w 21052571"/>
              <a:gd name="connsiteY706" fmla="*/ 5564413 h 8402012"/>
              <a:gd name="connsiteX707" fmla="*/ 19810783 w 21052571"/>
              <a:gd name="connsiteY707" fmla="*/ 5564413 h 8402012"/>
              <a:gd name="connsiteX708" fmla="*/ 19792823 w 21052571"/>
              <a:gd name="connsiteY708" fmla="*/ 5596519 h 8402012"/>
              <a:gd name="connsiteX709" fmla="*/ 19810783 w 21052571"/>
              <a:gd name="connsiteY709" fmla="*/ 5564413 h 8402012"/>
              <a:gd name="connsiteX710" fmla="*/ 10828980 w 21052571"/>
              <a:gd name="connsiteY710" fmla="*/ 5564413 h 8402012"/>
              <a:gd name="connsiteX711" fmla="*/ 10811018 w 21052571"/>
              <a:gd name="connsiteY711" fmla="*/ 5596519 h 8402012"/>
              <a:gd name="connsiteX712" fmla="*/ 10828980 w 21052571"/>
              <a:gd name="connsiteY712" fmla="*/ 5564413 h 8402012"/>
              <a:gd name="connsiteX713" fmla="*/ 7774257 w 21052571"/>
              <a:gd name="connsiteY713" fmla="*/ 5561918 h 8402012"/>
              <a:gd name="connsiteX714" fmla="*/ 7754912 w 21052571"/>
              <a:gd name="connsiteY714" fmla="*/ 5594158 h 8402012"/>
              <a:gd name="connsiteX715" fmla="*/ 7774257 w 21052571"/>
              <a:gd name="connsiteY715" fmla="*/ 5561918 h 8402012"/>
              <a:gd name="connsiteX716" fmla="*/ 9600691 w 21052571"/>
              <a:gd name="connsiteY716" fmla="*/ 5555468 h 8402012"/>
              <a:gd name="connsiteX717" fmla="*/ 9615105 w 21052571"/>
              <a:gd name="connsiteY717" fmla="*/ 5563402 h 8402012"/>
              <a:gd name="connsiteX718" fmla="*/ 9619348 w 21052571"/>
              <a:gd name="connsiteY718" fmla="*/ 5571868 h 8402012"/>
              <a:gd name="connsiteX719" fmla="*/ 9616604 w 21052571"/>
              <a:gd name="connsiteY719" fmla="*/ 5563038 h 8402012"/>
              <a:gd name="connsiteX720" fmla="*/ 9634566 w 21052571"/>
              <a:gd name="connsiteY720" fmla="*/ 5563038 h 8402012"/>
              <a:gd name="connsiteX721" fmla="*/ 9623691 w 21052571"/>
              <a:gd name="connsiteY721" fmla="*/ 5580533 h 8402012"/>
              <a:gd name="connsiteX722" fmla="*/ 9625019 w 21052571"/>
              <a:gd name="connsiteY722" fmla="*/ 5583182 h 8402012"/>
              <a:gd name="connsiteX723" fmla="*/ 9498114 w 21052571"/>
              <a:gd name="connsiteY723" fmla="*/ 5607892 h 8402012"/>
              <a:gd name="connsiteX724" fmla="*/ 9600691 w 21052571"/>
              <a:gd name="connsiteY724" fmla="*/ 5555468 h 8402012"/>
              <a:gd name="connsiteX725" fmla="*/ 9649142 w 21052571"/>
              <a:gd name="connsiteY725" fmla="*/ 5541994 h 8402012"/>
              <a:gd name="connsiteX726" fmla="*/ 9662976 w 21052571"/>
              <a:gd name="connsiteY726" fmla="*/ 5561978 h 8402012"/>
              <a:gd name="connsiteX727" fmla="*/ 9626084 w 21052571"/>
              <a:gd name="connsiteY727" fmla="*/ 5549680 h 8402012"/>
              <a:gd name="connsiteX728" fmla="*/ 9649142 w 21052571"/>
              <a:gd name="connsiteY728" fmla="*/ 5541994 h 8402012"/>
              <a:gd name="connsiteX729" fmla="*/ 904916 w 21052571"/>
              <a:gd name="connsiteY729" fmla="*/ 5536127 h 8402012"/>
              <a:gd name="connsiteX730" fmla="*/ 924259 w 21052571"/>
              <a:gd name="connsiteY730" fmla="*/ 5561918 h 8402012"/>
              <a:gd name="connsiteX731" fmla="*/ 904916 w 21052571"/>
              <a:gd name="connsiteY731" fmla="*/ 5536127 h 8402012"/>
              <a:gd name="connsiteX732" fmla="*/ 20336891 w 21052571"/>
              <a:gd name="connsiteY732" fmla="*/ 5535975 h 8402012"/>
              <a:gd name="connsiteX733" fmla="*/ 20318931 w 21052571"/>
              <a:gd name="connsiteY733" fmla="*/ 5563275 h 8402012"/>
              <a:gd name="connsiteX734" fmla="*/ 20336891 w 21052571"/>
              <a:gd name="connsiteY734" fmla="*/ 5535975 h 8402012"/>
              <a:gd name="connsiteX735" fmla="*/ 20298975 w 21052571"/>
              <a:gd name="connsiteY735" fmla="*/ 5502796 h 8402012"/>
              <a:gd name="connsiteX736" fmla="*/ 20281015 w 21052571"/>
              <a:gd name="connsiteY736" fmla="*/ 5534905 h 8402012"/>
              <a:gd name="connsiteX737" fmla="*/ 20298975 w 21052571"/>
              <a:gd name="connsiteY737" fmla="*/ 5502796 h 8402012"/>
              <a:gd name="connsiteX738" fmla="*/ 18451479 w 21052571"/>
              <a:gd name="connsiteY738" fmla="*/ 5502793 h 8402012"/>
              <a:gd name="connsiteX739" fmla="*/ 18471347 w 21052571"/>
              <a:gd name="connsiteY739" fmla="*/ 5502793 h 8402012"/>
              <a:gd name="connsiteX740" fmla="*/ 18530951 w 21052571"/>
              <a:gd name="connsiteY740" fmla="*/ 5515562 h 8402012"/>
              <a:gd name="connsiteX741" fmla="*/ 18451479 w 21052571"/>
              <a:gd name="connsiteY741" fmla="*/ 5502793 h 8402012"/>
              <a:gd name="connsiteX742" fmla="*/ 8200538 w 21052571"/>
              <a:gd name="connsiteY742" fmla="*/ 5493610 h 8402012"/>
              <a:gd name="connsiteX743" fmla="*/ 8147187 w 21052571"/>
              <a:gd name="connsiteY743" fmla="*/ 5542574 h 8402012"/>
              <a:gd name="connsiteX744" fmla="*/ 8056910 w 21052571"/>
              <a:gd name="connsiteY744" fmla="*/ 5587710 h 8402012"/>
              <a:gd name="connsiteX745" fmla="*/ 7960184 w 21052571"/>
              <a:gd name="connsiteY745" fmla="*/ 5631771 h 8402012"/>
              <a:gd name="connsiteX746" fmla="*/ 7864534 w 21052571"/>
              <a:gd name="connsiteY746" fmla="*/ 5676906 h 8402012"/>
              <a:gd name="connsiteX747" fmla="*/ 7832292 w 21052571"/>
              <a:gd name="connsiteY747" fmla="*/ 5689802 h 8402012"/>
              <a:gd name="connsiteX748" fmla="*/ 7793602 w 21052571"/>
              <a:gd name="connsiteY748" fmla="*/ 5728489 h 8402012"/>
              <a:gd name="connsiteX749" fmla="*/ 7697951 w 21052571"/>
              <a:gd name="connsiteY749" fmla="*/ 5760729 h 8402012"/>
              <a:gd name="connsiteX750" fmla="*/ 7966633 w 21052571"/>
              <a:gd name="connsiteY750" fmla="*/ 5644666 h 8402012"/>
              <a:gd name="connsiteX751" fmla="*/ 8217044 w 21052571"/>
              <a:gd name="connsiteY751" fmla="*/ 5510335 h 8402012"/>
              <a:gd name="connsiteX752" fmla="*/ 8200538 w 21052571"/>
              <a:gd name="connsiteY752" fmla="*/ 5493610 h 8402012"/>
              <a:gd name="connsiteX753" fmla="*/ 7531368 w 21052571"/>
              <a:gd name="connsiteY753" fmla="*/ 5478095 h 8402012"/>
              <a:gd name="connsiteX754" fmla="*/ 7486230 w 21052571"/>
              <a:gd name="connsiteY754" fmla="*/ 5503887 h 8402012"/>
              <a:gd name="connsiteX755" fmla="*/ 7428194 w 21052571"/>
              <a:gd name="connsiteY755" fmla="*/ 5555470 h 8402012"/>
              <a:gd name="connsiteX756" fmla="*/ 7318572 w 21052571"/>
              <a:gd name="connsiteY756" fmla="*/ 5625323 h 8402012"/>
              <a:gd name="connsiteX757" fmla="*/ 7370160 w 21052571"/>
              <a:gd name="connsiteY757" fmla="*/ 5625323 h 8402012"/>
              <a:gd name="connsiteX758" fmla="*/ 7543190 w 21052571"/>
              <a:gd name="connsiteY758" fmla="*/ 5536127 h 8402012"/>
              <a:gd name="connsiteX759" fmla="*/ 7531368 w 21052571"/>
              <a:gd name="connsiteY759" fmla="*/ 5478095 h 8402012"/>
              <a:gd name="connsiteX760" fmla="*/ 10653612 w 21052571"/>
              <a:gd name="connsiteY760" fmla="*/ 5469618 h 8402012"/>
              <a:gd name="connsiteX761" fmla="*/ 10635650 w 21052571"/>
              <a:gd name="connsiteY761" fmla="*/ 5501724 h 8402012"/>
              <a:gd name="connsiteX762" fmla="*/ 10653612 w 21052571"/>
              <a:gd name="connsiteY762" fmla="*/ 5469618 h 8402012"/>
              <a:gd name="connsiteX763" fmla="*/ 8890927 w 21052571"/>
              <a:gd name="connsiteY763" fmla="*/ 5465756 h 8402012"/>
              <a:gd name="connsiteX764" fmla="*/ 8899908 w 21052571"/>
              <a:gd name="connsiteY764" fmla="*/ 5472980 h 8402012"/>
              <a:gd name="connsiteX765" fmla="*/ 8887933 w 21052571"/>
              <a:gd name="connsiteY765" fmla="*/ 5492243 h 8402012"/>
              <a:gd name="connsiteX766" fmla="*/ 8881946 w 21052571"/>
              <a:gd name="connsiteY766" fmla="*/ 5472980 h 8402012"/>
              <a:gd name="connsiteX767" fmla="*/ 8890927 w 21052571"/>
              <a:gd name="connsiteY767" fmla="*/ 5465756 h 8402012"/>
              <a:gd name="connsiteX768" fmla="*/ 8594024 w 21052571"/>
              <a:gd name="connsiteY768" fmla="*/ 5442358 h 8402012"/>
              <a:gd name="connsiteX769" fmla="*/ 8596889 w 21052571"/>
              <a:gd name="connsiteY769" fmla="*/ 5446490 h 8402012"/>
              <a:gd name="connsiteX770" fmla="*/ 8595384 w 21052571"/>
              <a:gd name="connsiteY770" fmla="*/ 5444320 h 8402012"/>
              <a:gd name="connsiteX771" fmla="*/ 8583343 w 21052571"/>
              <a:gd name="connsiteY771" fmla="*/ 5426959 h 8402012"/>
              <a:gd name="connsiteX772" fmla="*/ 8587859 w 21052571"/>
              <a:gd name="connsiteY772" fmla="*/ 5433469 h 8402012"/>
              <a:gd name="connsiteX773" fmla="*/ 8594024 w 21052571"/>
              <a:gd name="connsiteY773" fmla="*/ 5442358 h 8402012"/>
              <a:gd name="connsiteX774" fmla="*/ 8592562 w 21052571"/>
              <a:gd name="connsiteY774" fmla="*/ 5440251 h 8402012"/>
              <a:gd name="connsiteX775" fmla="*/ 8583343 w 21052571"/>
              <a:gd name="connsiteY775" fmla="*/ 5426959 h 8402012"/>
              <a:gd name="connsiteX776" fmla="*/ 18830935 w 21052571"/>
              <a:gd name="connsiteY776" fmla="*/ 5411343 h 8402012"/>
              <a:gd name="connsiteX777" fmla="*/ 18886479 w 21052571"/>
              <a:gd name="connsiteY777" fmla="*/ 5459060 h 8402012"/>
              <a:gd name="connsiteX778" fmla="*/ 18811699 w 21052571"/>
              <a:gd name="connsiteY778" fmla="*/ 5426744 h 8402012"/>
              <a:gd name="connsiteX779" fmla="*/ 18830935 w 21052571"/>
              <a:gd name="connsiteY779" fmla="*/ 5411343 h 8402012"/>
              <a:gd name="connsiteX780" fmla="*/ 18799939 w 21052571"/>
              <a:gd name="connsiteY780" fmla="*/ 5393307 h 8402012"/>
              <a:gd name="connsiteX781" fmla="*/ 18810603 w 21052571"/>
              <a:gd name="connsiteY781" fmla="*/ 5395866 h 8402012"/>
              <a:gd name="connsiteX782" fmla="*/ 18804039 w 21052571"/>
              <a:gd name="connsiteY782" fmla="*/ 5416341 h 8402012"/>
              <a:gd name="connsiteX783" fmla="*/ 18799939 w 21052571"/>
              <a:gd name="connsiteY783" fmla="*/ 5393307 h 8402012"/>
              <a:gd name="connsiteX784" fmla="*/ 8700838 w 21052571"/>
              <a:gd name="connsiteY784" fmla="*/ 5384303 h 8402012"/>
              <a:gd name="connsiteX785" fmla="*/ 8682876 w 21052571"/>
              <a:gd name="connsiteY785" fmla="*/ 5416409 h 8402012"/>
              <a:gd name="connsiteX786" fmla="*/ 8700838 w 21052571"/>
              <a:gd name="connsiteY786" fmla="*/ 5384303 h 8402012"/>
              <a:gd name="connsiteX787" fmla="*/ 18245035 w 21052571"/>
              <a:gd name="connsiteY787" fmla="*/ 5365343 h 8402012"/>
              <a:gd name="connsiteX788" fmla="*/ 18247403 w 21052571"/>
              <a:gd name="connsiteY788" fmla="*/ 5381396 h 8402012"/>
              <a:gd name="connsiteX789" fmla="*/ 18245399 w 21052571"/>
              <a:gd name="connsiteY789" fmla="*/ 5394978 h 8402012"/>
              <a:gd name="connsiteX790" fmla="*/ 18246615 w 21052571"/>
              <a:gd name="connsiteY790" fmla="*/ 5396535 h 8402012"/>
              <a:gd name="connsiteX791" fmla="*/ 18245043 w 21052571"/>
              <a:gd name="connsiteY791" fmla="*/ 5397380 h 8402012"/>
              <a:gd name="connsiteX792" fmla="*/ 18245035 w 21052571"/>
              <a:gd name="connsiteY792" fmla="*/ 5397449 h 8402012"/>
              <a:gd name="connsiteX793" fmla="*/ 18245003 w 21052571"/>
              <a:gd name="connsiteY793" fmla="*/ 5397403 h 8402012"/>
              <a:gd name="connsiteX794" fmla="*/ 18209751 w 21052571"/>
              <a:gd name="connsiteY794" fmla="*/ 5416376 h 8402012"/>
              <a:gd name="connsiteX795" fmla="*/ 18223839 w 21052571"/>
              <a:gd name="connsiteY795" fmla="*/ 5381655 h 8402012"/>
              <a:gd name="connsiteX796" fmla="*/ 18234563 w 21052571"/>
              <a:gd name="connsiteY796" fmla="*/ 5382751 h 8402012"/>
              <a:gd name="connsiteX797" fmla="*/ 9586345 w 21052571"/>
              <a:gd name="connsiteY797" fmla="*/ 5365343 h 8402012"/>
              <a:gd name="connsiteX798" fmla="*/ 9591815 w 21052571"/>
              <a:gd name="connsiteY798" fmla="*/ 5384607 h 8402012"/>
              <a:gd name="connsiteX799" fmla="*/ 9586345 w 21052571"/>
              <a:gd name="connsiteY799" fmla="*/ 5397449 h 8402012"/>
              <a:gd name="connsiteX800" fmla="*/ 9586345 w 21052571"/>
              <a:gd name="connsiteY800" fmla="*/ 5365343 h 8402012"/>
              <a:gd name="connsiteX801" fmla="*/ 8002180 w 21052571"/>
              <a:gd name="connsiteY801" fmla="*/ 5365343 h 8402012"/>
              <a:gd name="connsiteX802" fmla="*/ 8008744 w 21052571"/>
              <a:gd name="connsiteY802" fmla="*/ 5384607 h 8402012"/>
              <a:gd name="connsiteX803" fmla="*/ 8002180 w 21052571"/>
              <a:gd name="connsiteY803" fmla="*/ 5397449 h 8402012"/>
              <a:gd name="connsiteX804" fmla="*/ 8002180 w 21052571"/>
              <a:gd name="connsiteY804" fmla="*/ 5365343 h 8402012"/>
              <a:gd name="connsiteX805" fmla="*/ 9618055 w 21052571"/>
              <a:gd name="connsiteY805" fmla="*/ 5351565 h 8402012"/>
              <a:gd name="connsiteX806" fmla="*/ 9643992 w 21052571"/>
              <a:gd name="connsiteY806" fmla="*/ 5361485 h 8402012"/>
              <a:gd name="connsiteX807" fmla="*/ 9588167 w 21052571"/>
              <a:gd name="connsiteY807" fmla="*/ 5361485 h 8402012"/>
              <a:gd name="connsiteX808" fmla="*/ 9618055 w 21052571"/>
              <a:gd name="connsiteY808" fmla="*/ 5351565 h 8402012"/>
              <a:gd name="connsiteX809" fmla="*/ 20116531 w 21052571"/>
              <a:gd name="connsiteY809" fmla="*/ 5351124 h 8402012"/>
              <a:gd name="connsiteX810" fmla="*/ 20147275 w 21052571"/>
              <a:gd name="connsiteY810" fmla="*/ 5363968 h 8402012"/>
              <a:gd name="connsiteX811" fmla="*/ 20110383 w 21052571"/>
              <a:gd name="connsiteY811" fmla="*/ 5363968 h 8402012"/>
              <a:gd name="connsiteX812" fmla="*/ 20116531 w 21052571"/>
              <a:gd name="connsiteY812" fmla="*/ 5351124 h 8402012"/>
              <a:gd name="connsiteX813" fmla="*/ 18772783 w 21052571"/>
              <a:gd name="connsiteY813" fmla="*/ 5351124 h 8402012"/>
              <a:gd name="connsiteX814" fmla="*/ 18754819 w 21052571"/>
              <a:gd name="connsiteY814" fmla="*/ 5383233 h 8402012"/>
              <a:gd name="connsiteX815" fmla="*/ 18772783 w 21052571"/>
              <a:gd name="connsiteY815" fmla="*/ 5351124 h 8402012"/>
              <a:gd name="connsiteX816" fmla="*/ 9642129 w 21052571"/>
              <a:gd name="connsiteY816" fmla="*/ 5332164 h 8402012"/>
              <a:gd name="connsiteX817" fmla="*/ 9648693 w 21052571"/>
              <a:gd name="connsiteY817" fmla="*/ 5350610 h 8402012"/>
              <a:gd name="connsiteX818" fmla="*/ 9642129 w 21052571"/>
              <a:gd name="connsiteY818" fmla="*/ 5332164 h 8402012"/>
              <a:gd name="connsiteX819" fmla="*/ 7806498 w 21052571"/>
              <a:gd name="connsiteY819" fmla="*/ 5330868 h 8402012"/>
              <a:gd name="connsiteX820" fmla="*/ 7742015 w 21052571"/>
              <a:gd name="connsiteY820" fmla="*/ 5382451 h 8402012"/>
              <a:gd name="connsiteX821" fmla="*/ 7581880 w 21052571"/>
              <a:gd name="connsiteY821" fmla="*/ 5445856 h 8402012"/>
              <a:gd name="connsiteX822" fmla="*/ 7601226 w 21052571"/>
              <a:gd name="connsiteY822" fmla="*/ 5536127 h 8402012"/>
              <a:gd name="connsiteX823" fmla="*/ 7845189 w 21052571"/>
              <a:gd name="connsiteY823" fmla="*/ 5382451 h 8402012"/>
              <a:gd name="connsiteX824" fmla="*/ 7806498 w 21052571"/>
              <a:gd name="connsiteY824" fmla="*/ 5330868 h 8402012"/>
              <a:gd name="connsiteX825" fmla="*/ 7922569 w 21052571"/>
              <a:gd name="connsiteY825" fmla="*/ 5317972 h 8402012"/>
              <a:gd name="connsiteX826" fmla="*/ 7941914 w 21052571"/>
              <a:gd name="connsiteY826" fmla="*/ 5350212 h 8402012"/>
              <a:gd name="connsiteX827" fmla="*/ 7922569 w 21052571"/>
              <a:gd name="connsiteY827" fmla="*/ 5317972 h 8402012"/>
              <a:gd name="connsiteX828" fmla="*/ 7864534 w 21052571"/>
              <a:gd name="connsiteY828" fmla="*/ 5317972 h 8402012"/>
              <a:gd name="connsiteX829" fmla="*/ 7883879 w 21052571"/>
              <a:gd name="connsiteY829" fmla="*/ 5350212 h 8402012"/>
              <a:gd name="connsiteX830" fmla="*/ 7864534 w 21052571"/>
              <a:gd name="connsiteY830" fmla="*/ 5317972 h 8402012"/>
              <a:gd name="connsiteX831" fmla="*/ 20848783 w 21052571"/>
              <a:gd name="connsiteY831" fmla="*/ 5317945 h 8402012"/>
              <a:gd name="connsiteX832" fmla="*/ 20830823 w 21052571"/>
              <a:gd name="connsiteY832" fmla="*/ 5350051 h 8402012"/>
              <a:gd name="connsiteX833" fmla="*/ 20848783 w 21052571"/>
              <a:gd name="connsiteY833" fmla="*/ 5317945 h 8402012"/>
              <a:gd name="connsiteX834" fmla="*/ 20079639 w 21052571"/>
              <a:gd name="connsiteY834" fmla="*/ 5317945 h 8402012"/>
              <a:gd name="connsiteX835" fmla="*/ 20109359 w 21052571"/>
              <a:gd name="connsiteY835" fmla="*/ 5330788 h 8402012"/>
              <a:gd name="connsiteX836" fmla="*/ 20072467 w 21052571"/>
              <a:gd name="connsiteY836" fmla="*/ 5330788 h 8402012"/>
              <a:gd name="connsiteX837" fmla="*/ 20079639 w 21052571"/>
              <a:gd name="connsiteY837" fmla="*/ 5317945 h 8402012"/>
              <a:gd name="connsiteX838" fmla="*/ 18692207 w 21052571"/>
              <a:gd name="connsiteY838" fmla="*/ 5317945 h 8402012"/>
              <a:gd name="connsiteX839" fmla="*/ 18674243 w 21052571"/>
              <a:gd name="connsiteY839" fmla="*/ 5350051 h 8402012"/>
              <a:gd name="connsiteX840" fmla="*/ 18692207 w 21052571"/>
              <a:gd name="connsiteY840" fmla="*/ 5317945 h 8402012"/>
              <a:gd name="connsiteX841" fmla="*/ 9706095 w 21052571"/>
              <a:gd name="connsiteY841" fmla="*/ 5307543 h 8402012"/>
              <a:gd name="connsiteX842" fmla="*/ 9729280 w 21052571"/>
              <a:gd name="connsiteY842" fmla="*/ 5311721 h 8402012"/>
              <a:gd name="connsiteX843" fmla="*/ 9645045 w 21052571"/>
              <a:gd name="connsiteY843" fmla="*/ 5330821 h 8402012"/>
              <a:gd name="connsiteX844" fmla="*/ 9706095 w 21052571"/>
              <a:gd name="connsiteY844" fmla="*/ 5307543 h 8402012"/>
              <a:gd name="connsiteX845" fmla="*/ 20810867 w 21052571"/>
              <a:gd name="connsiteY845" fmla="*/ 5284766 h 8402012"/>
              <a:gd name="connsiteX846" fmla="*/ 20792907 w 21052571"/>
              <a:gd name="connsiteY846" fmla="*/ 5316875 h 8402012"/>
              <a:gd name="connsiteX847" fmla="*/ 20810867 w 21052571"/>
              <a:gd name="connsiteY847" fmla="*/ 5284766 h 8402012"/>
              <a:gd name="connsiteX848" fmla="*/ 8102340 w 21052571"/>
              <a:gd name="connsiteY848" fmla="*/ 5284766 h 8402012"/>
              <a:gd name="connsiteX849" fmla="*/ 8165018 w 21052571"/>
              <a:gd name="connsiteY849" fmla="*/ 5348224 h 8402012"/>
              <a:gd name="connsiteX850" fmla="*/ 8051348 w 21052571"/>
              <a:gd name="connsiteY850" fmla="*/ 5411683 h 8402012"/>
              <a:gd name="connsiteX851" fmla="*/ 8000355 w 21052571"/>
              <a:gd name="connsiteY851" fmla="*/ 5360916 h 8402012"/>
              <a:gd name="connsiteX852" fmla="*/ 8076844 w 21052571"/>
              <a:gd name="connsiteY852" fmla="*/ 5354570 h 8402012"/>
              <a:gd name="connsiteX853" fmla="*/ 8102340 w 21052571"/>
              <a:gd name="connsiteY853" fmla="*/ 5284766 h 8402012"/>
              <a:gd name="connsiteX854" fmla="*/ 8584081 w 21052571"/>
              <a:gd name="connsiteY854" fmla="*/ 5279889 h 8402012"/>
              <a:gd name="connsiteX855" fmla="*/ 8512595 w 21052571"/>
              <a:gd name="connsiteY855" fmla="*/ 5317972 h 8402012"/>
              <a:gd name="connsiteX856" fmla="*/ 8428766 w 21052571"/>
              <a:gd name="connsiteY856" fmla="*/ 5369555 h 8402012"/>
              <a:gd name="connsiteX857" fmla="*/ 8390076 w 21052571"/>
              <a:gd name="connsiteY857" fmla="*/ 5414691 h 8402012"/>
              <a:gd name="connsiteX858" fmla="*/ 8333115 w 21052571"/>
              <a:gd name="connsiteY858" fmla="*/ 5408243 h 8402012"/>
              <a:gd name="connsiteX859" fmla="*/ 8242838 w 21052571"/>
              <a:gd name="connsiteY859" fmla="*/ 5445856 h 8402012"/>
              <a:gd name="connsiteX860" fmla="*/ 8242838 w 21052571"/>
              <a:gd name="connsiteY860" fmla="*/ 5503887 h 8402012"/>
              <a:gd name="connsiteX861" fmla="*/ 8435214 w 21052571"/>
              <a:gd name="connsiteY861" fmla="*/ 5388899 h 8402012"/>
              <a:gd name="connsiteX862" fmla="*/ 8608245 w 21052571"/>
              <a:gd name="connsiteY862" fmla="*/ 5285733 h 8402012"/>
              <a:gd name="connsiteX863" fmla="*/ 8584081 w 21052571"/>
              <a:gd name="connsiteY863" fmla="*/ 5279889 h 8402012"/>
              <a:gd name="connsiteX864" fmla="*/ 9449896 w 21052571"/>
              <a:gd name="connsiteY864" fmla="*/ 5275286 h 8402012"/>
              <a:gd name="connsiteX865" fmla="*/ 9521091 w 21052571"/>
              <a:gd name="connsiteY865" fmla="*/ 5287987 h 8402012"/>
              <a:gd name="connsiteX866" fmla="*/ 9566397 w 21052571"/>
              <a:gd name="connsiteY866" fmla="*/ 5294338 h 8402012"/>
              <a:gd name="connsiteX867" fmla="*/ 9546980 w 21052571"/>
              <a:gd name="connsiteY867" fmla="*/ 5332441 h 8402012"/>
              <a:gd name="connsiteX868" fmla="*/ 9417534 w 21052571"/>
              <a:gd name="connsiteY868" fmla="*/ 5383245 h 8402012"/>
              <a:gd name="connsiteX869" fmla="*/ 9449896 w 21052571"/>
              <a:gd name="connsiteY869" fmla="*/ 5275286 h 8402012"/>
              <a:gd name="connsiteX870" fmla="*/ 9629789 w 21052571"/>
              <a:gd name="connsiteY870" fmla="*/ 5262125 h 8402012"/>
              <a:gd name="connsiteX871" fmla="*/ 9643992 w 21052571"/>
              <a:gd name="connsiteY871" fmla="*/ 5271444 h 8402012"/>
              <a:gd name="connsiteX872" fmla="*/ 9588167 w 21052571"/>
              <a:gd name="connsiteY872" fmla="*/ 5283741 h 8402012"/>
              <a:gd name="connsiteX873" fmla="*/ 9629789 w 21052571"/>
              <a:gd name="connsiteY873" fmla="*/ 5262125 h 8402012"/>
              <a:gd name="connsiteX874" fmla="*/ 18583191 w 21052571"/>
              <a:gd name="connsiteY874" fmla="*/ 5261070 h 8402012"/>
              <a:gd name="connsiteX875" fmla="*/ 18565231 w 21052571"/>
              <a:gd name="connsiteY875" fmla="*/ 5288370 h 8402012"/>
              <a:gd name="connsiteX876" fmla="*/ 18583191 w 21052571"/>
              <a:gd name="connsiteY876" fmla="*/ 5261070 h 8402012"/>
              <a:gd name="connsiteX877" fmla="*/ 8365316 w 21052571"/>
              <a:gd name="connsiteY877" fmla="*/ 5261070 h 8402012"/>
              <a:gd name="connsiteX878" fmla="*/ 8365316 w 21052571"/>
              <a:gd name="connsiteY878" fmla="*/ 5288370 h 8402012"/>
              <a:gd name="connsiteX879" fmla="*/ 8365316 w 21052571"/>
              <a:gd name="connsiteY879" fmla="*/ 5261070 h 8402012"/>
              <a:gd name="connsiteX880" fmla="*/ 19977671 w 21052571"/>
              <a:gd name="connsiteY880" fmla="*/ 5242110 h 8402012"/>
              <a:gd name="connsiteX881" fmla="*/ 20071411 w 21052571"/>
              <a:gd name="connsiteY881" fmla="*/ 5305677 h 8402012"/>
              <a:gd name="connsiteX882" fmla="*/ 19977671 w 21052571"/>
              <a:gd name="connsiteY882" fmla="*/ 5242110 h 8402012"/>
              <a:gd name="connsiteX883" fmla="*/ 9642129 w 21052571"/>
              <a:gd name="connsiteY883" fmla="*/ 5242110 h 8402012"/>
              <a:gd name="connsiteX884" fmla="*/ 9635565 w 21052571"/>
              <a:gd name="connsiteY884" fmla="*/ 5260556 h 8402012"/>
              <a:gd name="connsiteX885" fmla="*/ 9642129 w 21052571"/>
              <a:gd name="connsiteY885" fmla="*/ 5242110 h 8402012"/>
              <a:gd name="connsiteX886" fmla="*/ 8718550 w 21052571"/>
              <a:gd name="connsiteY886" fmla="*/ 5242110 h 8402012"/>
              <a:gd name="connsiteX887" fmla="*/ 8724537 w 21052571"/>
              <a:gd name="connsiteY887" fmla="*/ 5262585 h 8402012"/>
              <a:gd name="connsiteX888" fmla="*/ 8718550 w 21052571"/>
              <a:gd name="connsiteY888" fmla="*/ 5242110 h 8402012"/>
              <a:gd name="connsiteX889" fmla="*/ 18905495 w 21052571"/>
              <a:gd name="connsiteY889" fmla="*/ 5227892 h 8402012"/>
              <a:gd name="connsiteX890" fmla="*/ 18887531 w 21052571"/>
              <a:gd name="connsiteY890" fmla="*/ 5260001 h 8402012"/>
              <a:gd name="connsiteX891" fmla="*/ 18905495 w 21052571"/>
              <a:gd name="connsiteY891" fmla="*/ 5227892 h 8402012"/>
              <a:gd name="connsiteX892" fmla="*/ 18507355 w 21052571"/>
              <a:gd name="connsiteY892" fmla="*/ 5227892 h 8402012"/>
              <a:gd name="connsiteX893" fmla="*/ 18489391 w 21052571"/>
              <a:gd name="connsiteY893" fmla="*/ 5260001 h 8402012"/>
              <a:gd name="connsiteX894" fmla="*/ 18507355 w 21052571"/>
              <a:gd name="connsiteY894" fmla="*/ 5227892 h 8402012"/>
              <a:gd name="connsiteX895" fmla="*/ 9262754 w 21052571"/>
              <a:gd name="connsiteY895" fmla="*/ 5227701 h 8402012"/>
              <a:gd name="connsiteX896" fmla="*/ 9301444 w 21052571"/>
              <a:gd name="connsiteY896" fmla="*/ 5259941 h 8402012"/>
              <a:gd name="connsiteX897" fmla="*/ 9262754 w 21052571"/>
              <a:gd name="connsiteY897" fmla="*/ 5227701 h 8402012"/>
              <a:gd name="connsiteX898" fmla="*/ 8640487 w 21052571"/>
              <a:gd name="connsiteY898" fmla="*/ 5227701 h 8402012"/>
              <a:gd name="connsiteX899" fmla="*/ 8679177 w 21052571"/>
              <a:gd name="connsiteY899" fmla="*/ 5259941 h 8402012"/>
              <a:gd name="connsiteX900" fmla="*/ 8640487 w 21052571"/>
              <a:gd name="connsiteY900" fmla="*/ 5227701 h 8402012"/>
              <a:gd name="connsiteX901" fmla="*/ 8444887 w 21052571"/>
              <a:gd name="connsiteY901" fmla="*/ 5213596 h 8402012"/>
              <a:gd name="connsiteX902" fmla="*/ 8422317 w 21052571"/>
              <a:gd name="connsiteY902" fmla="*/ 5221253 h 8402012"/>
              <a:gd name="connsiteX903" fmla="*/ 8390076 w 21052571"/>
              <a:gd name="connsiteY903" fmla="*/ 5253493 h 8402012"/>
              <a:gd name="connsiteX904" fmla="*/ 8387050 w 21052571"/>
              <a:gd name="connsiteY904" fmla="*/ 5252196 h 8402012"/>
              <a:gd name="connsiteX905" fmla="*/ 8392755 w 21052571"/>
              <a:gd name="connsiteY905" fmla="*/ 5261374 h 8402012"/>
              <a:gd name="connsiteX906" fmla="*/ 8380780 w 21052571"/>
              <a:gd name="connsiteY906" fmla="*/ 5274216 h 8402012"/>
              <a:gd name="connsiteX907" fmla="*/ 8376290 w 21052571"/>
              <a:gd name="connsiteY907" fmla="*/ 5258163 h 8402012"/>
              <a:gd name="connsiteX908" fmla="*/ 8378932 w 21052571"/>
              <a:gd name="connsiteY908" fmla="*/ 5248717 h 8402012"/>
              <a:gd name="connsiteX909" fmla="*/ 8367506 w 21052571"/>
              <a:gd name="connsiteY909" fmla="*/ 5243821 h 8402012"/>
              <a:gd name="connsiteX910" fmla="*/ 8344937 w 21052571"/>
              <a:gd name="connsiteY910" fmla="*/ 5234149 h 8402012"/>
              <a:gd name="connsiteX911" fmla="*/ 8300874 w 21052571"/>
              <a:gd name="connsiteY911" fmla="*/ 5227701 h 8402012"/>
              <a:gd name="connsiteX912" fmla="*/ 8300874 w 21052571"/>
              <a:gd name="connsiteY912" fmla="*/ 5285733 h 8402012"/>
              <a:gd name="connsiteX913" fmla="*/ 8333115 w 21052571"/>
              <a:gd name="connsiteY913" fmla="*/ 5292180 h 8402012"/>
              <a:gd name="connsiteX914" fmla="*/ 8370730 w 21052571"/>
              <a:gd name="connsiteY914" fmla="*/ 5298628 h 8402012"/>
              <a:gd name="connsiteX915" fmla="*/ 8467456 w 21052571"/>
              <a:gd name="connsiteY915" fmla="*/ 5214805 h 8402012"/>
              <a:gd name="connsiteX916" fmla="*/ 8444887 w 21052571"/>
              <a:gd name="connsiteY916" fmla="*/ 5213596 h 8402012"/>
              <a:gd name="connsiteX917" fmla="*/ 9340135 w 21052571"/>
              <a:gd name="connsiteY917" fmla="*/ 5195462 h 8402012"/>
              <a:gd name="connsiteX918" fmla="*/ 9359480 w 21052571"/>
              <a:gd name="connsiteY918" fmla="*/ 5227701 h 8402012"/>
              <a:gd name="connsiteX919" fmla="*/ 9340135 w 21052571"/>
              <a:gd name="connsiteY919" fmla="*/ 5195462 h 8402012"/>
              <a:gd name="connsiteX920" fmla="*/ 8768815 w 21052571"/>
              <a:gd name="connsiteY920" fmla="*/ 5195360 h 8402012"/>
              <a:gd name="connsiteX921" fmla="*/ 8814504 w 21052571"/>
              <a:gd name="connsiteY921" fmla="*/ 5259993 h 8402012"/>
              <a:gd name="connsiteX922" fmla="*/ 8755761 w 21052571"/>
              <a:gd name="connsiteY922" fmla="*/ 5259993 h 8402012"/>
              <a:gd name="connsiteX923" fmla="*/ 8768815 w 21052571"/>
              <a:gd name="connsiteY923" fmla="*/ 5195360 h 8402012"/>
              <a:gd name="connsiteX924" fmla="*/ 19166179 w 21052571"/>
              <a:gd name="connsiteY924" fmla="*/ 5194713 h 8402012"/>
              <a:gd name="connsiteX925" fmla="*/ 19148219 w 21052571"/>
              <a:gd name="connsiteY925" fmla="*/ 5226819 h 8402012"/>
              <a:gd name="connsiteX926" fmla="*/ 19166179 w 21052571"/>
              <a:gd name="connsiteY926" fmla="*/ 5194713 h 8402012"/>
              <a:gd name="connsiteX927" fmla="*/ 8876071 w 21052571"/>
              <a:gd name="connsiteY927" fmla="*/ 5194713 h 8402012"/>
              <a:gd name="connsiteX928" fmla="*/ 8848771 w 21052571"/>
              <a:gd name="connsiteY928" fmla="*/ 5226819 h 8402012"/>
              <a:gd name="connsiteX929" fmla="*/ 8876071 w 21052571"/>
              <a:gd name="connsiteY929" fmla="*/ 5194713 h 8402012"/>
              <a:gd name="connsiteX930" fmla="*/ 8175723 w 21052571"/>
              <a:gd name="connsiteY930" fmla="*/ 5194713 h 8402012"/>
              <a:gd name="connsiteX931" fmla="*/ 8193685 w 21052571"/>
              <a:gd name="connsiteY931" fmla="*/ 5226819 h 8402012"/>
              <a:gd name="connsiteX932" fmla="*/ 8175723 w 21052571"/>
              <a:gd name="connsiteY932" fmla="*/ 5194713 h 8402012"/>
              <a:gd name="connsiteX933" fmla="*/ 20714899 w 21052571"/>
              <a:gd name="connsiteY933" fmla="*/ 5166276 h 8402012"/>
              <a:gd name="connsiteX934" fmla="*/ 20698115 w 21052571"/>
              <a:gd name="connsiteY934" fmla="*/ 5231528 h 8402012"/>
              <a:gd name="connsiteX935" fmla="*/ 20714899 w 21052571"/>
              <a:gd name="connsiteY935" fmla="*/ 5166276 h 8402012"/>
              <a:gd name="connsiteX936" fmla="*/ 9875939 w 21052571"/>
              <a:gd name="connsiteY936" fmla="*/ 5166276 h 8402012"/>
              <a:gd name="connsiteX937" fmla="*/ 9875939 w 21052571"/>
              <a:gd name="connsiteY937" fmla="*/ 5198346 h 8402012"/>
              <a:gd name="connsiteX938" fmla="*/ 9875939 w 21052571"/>
              <a:gd name="connsiteY938" fmla="*/ 5166276 h 8402012"/>
              <a:gd name="connsiteX939" fmla="*/ 8486801 w 21052571"/>
              <a:gd name="connsiteY939" fmla="*/ 5164297 h 8402012"/>
              <a:gd name="connsiteX940" fmla="*/ 8506146 w 21052571"/>
              <a:gd name="connsiteY940" fmla="*/ 5195462 h 8402012"/>
              <a:gd name="connsiteX941" fmla="*/ 8486801 w 21052571"/>
              <a:gd name="connsiteY941" fmla="*/ 5164297 h 8402012"/>
              <a:gd name="connsiteX942" fmla="*/ 9707680 w 21052571"/>
              <a:gd name="connsiteY942" fmla="*/ 5150309 h 8402012"/>
              <a:gd name="connsiteX943" fmla="*/ 9714790 w 21052571"/>
              <a:gd name="connsiteY943" fmla="*/ 5153303 h 8402012"/>
              <a:gd name="connsiteX944" fmla="*/ 9706664 w 21052571"/>
              <a:gd name="connsiteY944" fmla="*/ 5165277 h 8402012"/>
              <a:gd name="connsiteX945" fmla="*/ 9707680 w 21052571"/>
              <a:gd name="connsiteY945" fmla="*/ 5150309 h 8402012"/>
              <a:gd name="connsiteX946" fmla="*/ 19071331 w 21052571"/>
              <a:gd name="connsiteY946" fmla="*/ 5133097 h 8402012"/>
              <a:gd name="connsiteX947" fmla="*/ 19053423 w 21052571"/>
              <a:gd name="connsiteY947" fmla="*/ 5165206 h 8402012"/>
              <a:gd name="connsiteX948" fmla="*/ 19071331 w 21052571"/>
              <a:gd name="connsiteY948" fmla="*/ 5133097 h 8402012"/>
              <a:gd name="connsiteX949" fmla="*/ 18355683 w 21052571"/>
              <a:gd name="connsiteY949" fmla="*/ 5133097 h 8402012"/>
              <a:gd name="connsiteX950" fmla="*/ 18337723 w 21052571"/>
              <a:gd name="connsiteY950" fmla="*/ 5165206 h 8402012"/>
              <a:gd name="connsiteX951" fmla="*/ 18355683 w 21052571"/>
              <a:gd name="connsiteY951" fmla="*/ 5133097 h 8402012"/>
              <a:gd name="connsiteX952" fmla="*/ 17848535 w 21052571"/>
              <a:gd name="connsiteY952" fmla="*/ 5133094 h 8402012"/>
              <a:gd name="connsiteX953" fmla="*/ 17830571 w 21052571"/>
              <a:gd name="connsiteY953" fmla="*/ 5198346 h 8402012"/>
              <a:gd name="connsiteX954" fmla="*/ 17848535 w 21052571"/>
              <a:gd name="connsiteY954" fmla="*/ 5133094 h 8402012"/>
              <a:gd name="connsiteX955" fmla="*/ 8530865 w 21052571"/>
              <a:gd name="connsiteY955" fmla="*/ 5132057 h 8402012"/>
              <a:gd name="connsiteX956" fmla="*/ 8563107 w 21052571"/>
              <a:gd name="connsiteY956" fmla="*/ 5164297 h 8402012"/>
              <a:gd name="connsiteX957" fmla="*/ 8530865 w 21052571"/>
              <a:gd name="connsiteY957" fmla="*/ 5132057 h 8402012"/>
              <a:gd name="connsiteX958" fmla="*/ 10132162 w 21052571"/>
              <a:gd name="connsiteY958" fmla="*/ 5118878 h 8402012"/>
              <a:gd name="connsiteX959" fmla="*/ 9803189 w 21052571"/>
              <a:gd name="connsiteY959" fmla="*/ 5312127 h 8402012"/>
              <a:gd name="connsiteX960" fmla="*/ 9832311 w 21052571"/>
              <a:gd name="connsiteY960" fmla="*/ 5205550 h 8402012"/>
              <a:gd name="connsiteX961" fmla="*/ 9854815 w 21052571"/>
              <a:gd name="connsiteY961" fmla="*/ 5195595 h 8402012"/>
              <a:gd name="connsiteX962" fmla="*/ 9853592 w 21052571"/>
              <a:gd name="connsiteY962" fmla="*/ 5193658 h 8402012"/>
              <a:gd name="connsiteX963" fmla="*/ 9859579 w 21052571"/>
              <a:gd name="connsiteY963" fmla="*/ 5182073 h 8402012"/>
              <a:gd name="connsiteX964" fmla="*/ 9867064 w 21052571"/>
              <a:gd name="connsiteY964" fmla="*/ 5194975 h 8402012"/>
              <a:gd name="connsiteX965" fmla="*/ 9866331 w 21052571"/>
              <a:gd name="connsiteY965" fmla="*/ 5206713 h 8402012"/>
              <a:gd name="connsiteX966" fmla="*/ 9867640 w 21052571"/>
              <a:gd name="connsiteY966" fmla="*/ 5208000 h 8402012"/>
              <a:gd name="connsiteX967" fmla="*/ 9958507 w 21052571"/>
              <a:gd name="connsiteY967" fmla="*/ 5164221 h 8402012"/>
              <a:gd name="connsiteX968" fmla="*/ 10132162 w 21052571"/>
              <a:gd name="connsiteY968" fmla="*/ 5118878 h 8402012"/>
              <a:gd name="connsiteX969" fmla="*/ 19597495 w 21052571"/>
              <a:gd name="connsiteY969" fmla="*/ 5099918 h 8402012"/>
              <a:gd name="connsiteX970" fmla="*/ 19579535 w 21052571"/>
              <a:gd name="connsiteY970" fmla="*/ 5132024 h 8402012"/>
              <a:gd name="connsiteX971" fmla="*/ 19597495 w 21052571"/>
              <a:gd name="connsiteY971" fmla="*/ 5099918 h 8402012"/>
              <a:gd name="connsiteX972" fmla="*/ 17810559 w 21052571"/>
              <a:gd name="connsiteY972" fmla="*/ 5099918 h 8402012"/>
              <a:gd name="connsiteX973" fmla="*/ 17792655 w 21052571"/>
              <a:gd name="connsiteY973" fmla="*/ 5132024 h 8402012"/>
              <a:gd name="connsiteX974" fmla="*/ 17810559 w 21052571"/>
              <a:gd name="connsiteY974" fmla="*/ 5099918 h 8402012"/>
              <a:gd name="connsiteX975" fmla="*/ 9894469 w 21052571"/>
              <a:gd name="connsiteY975" fmla="*/ 5094662 h 8402012"/>
              <a:gd name="connsiteX976" fmla="*/ 9933092 w 21052571"/>
              <a:gd name="connsiteY976" fmla="*/ 5100447 h 8402012"/>
              <a:gd name="connsiteX977" fmla="*/ 9855643 w 21052571"/>
              <a:gd name="connsiteY977" fmla="*/ 5165398 h 8402012"/>
              <a:gd name="connsiteX978" fmla="*/ 9682459 w 21052571"/>
              <a:gd name="connsiteY978" fmla="*/ 5248752 h 8402012"/>
              <a:gd name="connsiteX979" fmla="*/ 9643734 w 21052571"/>
              <a:gd name="connsiteY979" fmla="*/ 5242257 h 8402012"/>
              <a:gd name="connsiteX980" fmla="*/ 9656642 w 21052571"/>
              <a:gd name="connsiteY980" fmla="*/ 5184883 h 8402012"/>
              <a:gd name="connsiteX981" fmla="*/ 9714729 w 21052571"/>
              <a:gd name="connsiteY981" fmla="*/ 5178388 h 8402012"/>
              <a:gd name="connsiteX982" fmla="*/ 9784648 w 21052571"/>
              <a:gd name="connsiteY982" fmla="*/ 5139417 h 8402012"/>
              <a:gd name="connsiteX983" fmla="*/ 9894469 w 21052571"/>
              <a:gd name="connsiteY983" fmla="*/ 5094662 h 8402012"/>
              <a:gd name="connsiteX984" fmla="*/ 10170157 w 21052571"/>
              <a:gd name="connsiteY984" fmla="*/ 5076219 h 8402012"/>
              <a:gd name="connsiteX985" fmla="*/ 10152195 w 21052571"/>
              <a:gd name="connsiteY985" fmla="*/ 5103519 h 8402012"/>
              <a:gd name="connsiteX986" fmla="*/ 10170157 w 21052571"/>
              <a:gd name="connsiteY986" fmla="*/ 5076219 h 8402012"/>
              <a:gd name="connsiteX987" fmla="*/ 8640487 w 21052571"/>
              <a:gd name="connsiteY987" fmla="*/ 5074026 h 8402012"/>
              <a:gd name="connsiteX988" fmla="*/ 8621142 w 21052571"/>
              <a:gd name="connsiteY988" fmla="*/ 5164297 h 8402012"/>
              <a:gd name="connsiteX989" fmla="*/ 8717867 w 21052571"/>
              <a:gd name="connsiteY989" fmla="*/ 5119161 h 8402012"/>
              <a:gd name="connsiteX990" fmla="*/ 8640487 w 21052571"/>
              <a:gd name="connsiteY990" fmla="*/ 5074026 h 8402012"/>
              <a:gd name="connsiteX991" fmla="*/ 8454559 w 21052571"/>
              <a:gd name="connsiteY991" fmla="*/ 5074026 h 8402012"/>
              <a:gd name="connsiteX992" fmla="*/ 8473904 w 21052571"/>
              <a:gd name="connsiteY992" fmla="*/ 5099818 h 8402012"/>
              <a:gd name="connsiteX993" fmla="*/ 8454559 w 21052571"/>
              <a:gd name="connsiteY993" fmla="*/ 5074026 h 8402012"/>
              <a:gd name="connsiteX994" fmla="*/ 19004927 w 21052571"/>
              <a:gd name="connsiteY994" fmla="*/ 5073353 h 8402012"/>
              <a:gd name="connsiteX995" fmla="*/ 18958631 w 21052571"/>
              <a:gd name="connsiteY995" fmla="*/ 5099807 h 8402012"/>
              <a:gd name="connsiteX996" fmla="*/ 19004927 w 21052571"/>
              <a:gd name="connsiteY996" fmla="*/ 5073353 h 8402012"/>
              <a:gd name="connsiteX997" fmla="*/ 564229 w 21052571"/>
              <a:gd name="connsiteY997" fmla="*/ 5054682 h 8402012"/>
              <a:gd name="connsiteX998" fmla="*/ 564229 w 21052571"/>
              <a:gd name="connsiteY998" fmla="*/ 5086922 h 8402012"/>
              <a:gd name="connsiteX999" fmla="*/ 660959 w 21052571"/>
              <a:gd name="connsiteY999" fmla="*/ 5119161 h 8402012"/>
              <a:gd name="connsiteX1000" fmla="*/ 585687 w 21052571"/>
              <a:gd name="connsiteY1000" fmla="*/ 5081078 h 8402012"/>
              <a:gd name="connsiteX1001" fmla="*/ 579117 w 21052571"/>
              <a:gd name="connsiteY1001" fmla="*/ 5072998 h 8402012"/>
              <a:gd name="connsiteX1002" fmla="*/ 564732 w 21052571"/>
              <a:gd name="connsiteY1002" fmla="*/ 5072998 h 8402012"/>
              <a:gd name="connsiteX1003" fmla="*/ 567180 w 21052571"/>
              <a:gd name="connsiteY1003" fmla="*/ 5058312 h 8402012"/>
              <a:gd name="connsiteX1004" fmla="*/ 10246302 w 21052571"/>
              <a:gd name="connsiteY1004" fmla="*/ 5014603 h 8402012"/>
              <a:gd name="connsiteX1005" fmla="*/ 10264917 w 21052571"/>
              <a:gd name="connsiteY1005" fmla="*/ 5070447 h 8402012"/>
              <a:gd name="connsiteX1006" fmla="*/ 10209073 w 21052571"/>
              <a:gd name="connsiteY1006" fmla="*/ 5070447 h 8402012"/>
              <a:gd name="connsiteX1007" fmla="*/ 10246302 w 21052571"/>
              <a:gd name="connsiteY1007" fmla="*/ 5014603 h 8402012"/>
              <a:gd name="connsiteX1008" fmla="*/ 19470519 w 21052571"/>
              <a:gd name="connsiteY1008" fmla="*/ 5009861 h 8402012"/>
              <a:gd name="connsiteX1009" fmla="*/ 19507411 w 21052571"/>
              <a:gd name="connsiteY1009" fmla="*/ 5028307 h 8402012"/>
              <a:gd name="connsiteX1010" fmla="*/ 19470519 w 21052571"/>
              <a:gd name="connsiteY1010" fmla="*/ 5009861 h 8402012"/>
              <a:gd name="connsiteX1011" fmla="*/ 756601 w 21052571"/>
              <a:gd name="connsiteY1011" fmla="*/ 5009547 h 8402012"/>
              <a:gd name="connsiteX1012" fmla="*/ 775945 w 21052571"/>
              <a:gd name="connsiteY1012" fmla="*/ 5041786 h 8402012"/>
              <a:gd name="connsiteX1013" fmla="*/ 756601 w 21052571"/>
              <a:gd name="connsiteY1013" fmla="*/ 5009547 h 8402012"/>
              <a:gd name="connsiteX1014" fmla="*/ 20526483 w 21052571"/>
              <a:gd name="connsiteY1014" fmla="*/ 4986166 h 8402012"/>
              <a:gd name="connsiteX1015" fmla="*/ 20508519 w 21052571"/>
              <a:gd name="connsiteY1015" fmla="*/ 5008875 h 8402012"/>
              <a:gd name="connsiteX1016" fmla="*/ 20526483 w 21052571"/>
              <a:gd name="connsiteY1016" fmla="*/ 4986166 h 8402012"/>
              <a:gd name="connsiteX1017" fmla="*/ 10620430 w 21052571"/>
              <a:gd name="connsiteY1017" fmla="*/ 4986166 h 8402012"/>
              <a:gd name="connsiteX1018" fmla="*/ 10602468 w 21052571"/>
              <a:gd name="connsiteY1018" fmla="*/ 5008875 h 8402012"/>
              <a:gd name="connsiteX1019" fmla="*/ 10620430 w 21052571"/>
              <a:gd name="connsiteY1019" fmla="*/ 4986166 h 8402012"/>
              <a:gd name="connsiteX1020" fmla="*/ 18511955 w 21052571"/>
              <a:gd name="connsiteY1020" fmla="*/ 4986163 h 8402012"/>
              <a:gd name="connsiteX1021" fmla="*/ 18491479 w 21052571"/>
              <a:gd name="connsiteY1021" fmla="*/ 5041988 h 8402012"/>
              <a:gd name="connsiteX1022" fmla="*/ 18511955 w 21052571"/>
              <a:gd name="connsiteY1022" fmla="*/ 4986163 h 8402012"/>
              <a:gd name="connsiteX1023" fmla="*/ 10471575 w 21052571"/>
              <a:gd name="connsiteY1023" fmla="*/ 4953900 h 8402012"/>
              <a:gd name="connsiteX1024" fmla="*/ 10511311 w 21052571"/>
              <a:gd name="connsiteY1024" fmla="*/ 4967634 h 8402012"/>
              <a:gd name="connsiteX1025" fmla="*/ 10431839 w 21052571"/>
              <a:gd name="connsiteY1025" fmla="*/ 4954708 h 8402012"/>
              <a:gd name="connsiteX1026" fmla="*/ 10471575 w 21052571"/>
              <a:gd name="connsiteY1026" fmla="*/ 4953900 h 8402012"/>
              <a:gd name="connsiteX1027" fmla="*/ 20071411 w 21052571"/>
              <a:gd name="connsiteY1027" fmla="*/ 4952987 h 8402012"/>
              <a:gd name="connsiteX1028" fmla="*/ 20053507 w 21052571"/>
              <a:gd name="connsiteY1028" fmla="*/ 4985096 h 8402012"/>
              <a:gd name="connsiteX1029" fmla="*/ 20071411 w 21052571"/>
              <a:gd name="connsiteY1029" fmla="*/ 4952987 h 8402012"/>
              <a:gd name="connsiteX1030" fmla="*/ 10507348 w 21052571"/>
              <a:gd name="connsiteY1030" fmla="*/ 4939596 h 8402012"/>
              <a:gd name="connsiteX1031" fmla="*/ 10498199 w 21052571"/>
              <a:gd name="connsiteY1031" fmla="*/ 4951959 h 8402012"/>
              <a:gd name="connsiteX1032" fmla="*/ 10505397 w 21052571"/>
              <a:gd name="connsiteY1032" fmla="*/ 4942232 h 8402012"/>
              <a:gd name="connsiteX1033" fmla="*/ 9030624 w 21052571"/>
              <a:gd name="connsiteY1033" fmla="*/ 4938515 h 8402012"/>
              <a:gd name="connsiteX1034" fmla="*/ 9037359 w 21052571"/>
              <a:gd name="connsiteY1034" fmla="*/ 4951986 h 8402012"/>
              <a:gd name="connsiteX1035" fmla="*/ 9019397 w 21052571"/>
              <a:gd name="connsiteY1035" fmla="*/ 4951986 h 8402012"/>
              <a:gd name="connsiteX1036" fmla="*/ 9030624 w 21052571"/>
              <a:gd name="connsiteY1036" fmla="*/ 4938515 h 8402012"/>
              <a:gd name="connsiteX1037" fmla="*/ 10509716 w 21052571"/>
              <a:gd name="connsiteY1037" fmla="*/ 4936395 h 8402012"/>
              <a:gd name="connsiteX1038" fmla="*/ 10509536 w 21052571"/>
              <a:gd name="connsiteY1038" fmla="*/ 4936639 h 8402012"/>
              <a:gd name="connsiteX1039" fmla="*/ 10507348 w 21052571"/>
              <a:gd name="connsiteY1039" fmla="*/ 4939596 h 8402012"/>
              <a:gd name="connsiteX1040" fmla="*/ 20469607 w 21052571"/>
              <a:gd name="connsiteY1040" fmla="*/ 4919808 h 8402012"/>
              <a:gd name="connsiteX1041" fmla="*/ 20451647 w 21052571"/>
              <a:gd name="connsiteY1041" fmla="*/ 4951914 h 8402012"/>
              <a:gd name="connsiteX1042" fmla="*/ 20469607 w 21052571"/>
              <a:gd name="connsiteY1042" fmla="*/ 4919808 h 8402012"/>
              <a:gd name="connsiteX1043" fmla="*/ 20033551 w 21052571"/>
              <a:gd name="connsiteY1043" fmla="*/ 4919808 h 8402012"/>
              <a:gd name="connsiteX1044" fmla="*/ 20015587 w 21052571"/>
              <a:gd name="connsiteY1044" fmla="*/ 4951914 h 8402012"/>
              <a:gd name="connsiteX1045" fmla="*/ 20033551 w 21052571"/>
              <a:gd name="connsiteY1045" fmla="*/ 4919808 h 8402012"/>
              <a:gd name="connsiteX1046" fmla="*/ 19318851 w 21052571"/>
              <a:gd name="connsiteY1046" fmla="*/ 4919808 h 8402012"/>
              <a:gd name="connsiteX1047" fmla="*/ 19355743 w 21052571"/>
              <a:gd name="connsiteY1047" fmla="*/ 4938254 h 8402012"/>
              <a:gd name="connsiteX1048" fmla="*/ 19318851 w 21052571"/>
              <a:gd name="connsiteY1048" fmla="*/ 4919808 h 8402012"/>
              <a:gd name="connsiteX1049" fmla="*/ 18811699 w 21052571"/>
              <a:gd name="connsiteY1049" fmla="*/ 4919808 h 8402012"/>
              <a:gd name="connsiteX1050" fmla="*/ 18834407 w 21052571"/>
              <a:gd name="connsiteY1050" fmla="*/ 4945916 h 8402012"/>
              <a:gd name="connsiteX1051" fmla="*/ 18811699 w 21052571"/>
              <a:gd name="connsiteY1051" fmla="*/ 4985078 h 8402012"/>
              <a:gd name="connsiteX1052" fmla="*/ 18811699 w 21052571"/>
              <a:gd name="connsiteY1052" fmla="*/ 4919808 h 8402012"/>
              <a:gd name="connsiteX1053" fmla="*/ 10360246 w 21052571"/>
              <a:gd name="connsiteY1053" fmla="*/ 4911208 h 8402012"/>
              <a:gd name="connsiteX1054" fmla="*/ 10369227 w 21052571"/>
              <a:gd name="connsiteY1054" fmla="*/ 4918433 h 8402012"/>
              <a:gd name="connsiteX1055" fmla="*/ 10357252 w 21052571"/>
              <a:gd name="connsiteY1055" fmla="*/ 4937698 h 8402012"/>
              <a:gd name="connsiteX1056" fmla="*/ 10351265 w 21052571"/>
              <a:gd name="connsiteY1056" fmla="*/ 4918433 h 8402012"/>
              <a:gd name="connsiteX1057" fmla="*/ 10360246 w 21052571"/>
              <a:gd name="connsiteY1057" fmla="*/ 4911208 h 8402012"/>
              <a:gd name="connsiteX1058" fmla="*/ 8774828 w 21052571"/>
              <a:gd name="connsiteY1058" fmla="*/ 4907455 h 8402012"/>
              <a:gd name="connsiteX1059" fmla="*/ 8755483 w 21052571"/>
              <a:gd name="connsiteY1059" fmla="*/ 4952590 h 8402012"/>
              <a:gd name="connsiteX1060" fmla="*/ 8794173 w 21052571"/>
              <a:gd name="connsiteY1060" fmla="*/ 4952590 h 8402012"/>
              <a:gd name="connsiteX1061" fmla="*/ 8774828 w 21052571"/>
              <a:gd name="connsiteY1061" fmla="*/ 4907455 h 8402012"/>
              <a:gd name="connsiteX1062" fmla="*/ 10303105 w 21052571"/>
              <a:gd name="connsiteY1062" fmla="*/ 4893974 h 8402012"/>
              <a:gd name="connsiteX1063" fmla="*/ 10318280 w 21052571"/>
              <a:gd name="connsiteY1063" fmla="*/ 4916251 h 8402012"/>
              <a:gd name="connsiteX1064" fmla="*/ 10170446 w 21052571"/>
              <a:gd name="connsiteY1064" fmla="*/ 5011947 h 8402012"/>
              <a:gd name="connsiteX1065" fmla="*/ 9957867 w 21052571"/>
              <a:gd name="connsiteY1065" fmla="*/ 5089363 h 8402012"/>
              <a:gd name="connsiteX1066" fmla="*/ 10015058 w 21052571"/>
              <a:gd name="connsiteY1066" fmla="*/ 5044203 h 8402012"/>
              <a:gd name="connsiteX1067" fmla="*/ 10221163 w 21052571"/>
              <a:gd name="connsiteY1067" fmla="*/ 4942057 h 8402012"/>
              <a:gd name="connsiteX1068" fmla="*/ 10303105 w 21052571"/>
              <a:gd name="connsiteY1068" fmla="*/ 4893974 h 8402012"/>
              <a:gd name="connsiteX1069" fmla="*/ 18749055 w 21052571"/>
              <a:gd name="connsiteY1069" fmla="*/ 4888505 h 8402012"/>
              <a:gd name="connsiteX1070" fmla="*/ 18712163 w 21052571"/>
              <a:gd name="connsiteY1070" fmla="*/ 4921572 h 8402012"/>
              <a:gd name="connsiteX1071" fmla="*/ 18749055 w 21052571"/>
              <a:gd name="connsiteY1071" fmla="*/ 4888505 h 8402012"/>
              <a:gd name="connsiteX1072" fmla="*/ 18673219 w 21052571"/>
              <a:gd name="connsiteY1072" fmla="*/ 4888505 h 8402012"/>
              <a:gd name="connsiteX1073" fmla="*/ 18636327 w 21052571"/>
              <a:gd name="connsiteY1073" fmla="*/ 4921572 h 8402012"/>
              <a:gd name="connsiteX1074" fmla="*/ 18673219 w 21052571"/>
              <a:gd name="connsiteY1074" fmla="*/ 4888505 h 8402012"/>
              <a:gd name="connsiteX1075" fmla="*/ 10319911 w 21052571"/>
              <a:gd name="connsiteY1075" fmla="*/ 4867669 h 8402012"/>
              <a:gd name="connsiteX1076" fmla="*/ 10319911 w 21052571"/>
              <a:gd name="connsiteY1076" fmla="*/ 4904561 h 8402012"/>
              <a:gd name="connsiteX1077" fmla="*/ 10313348 w 21052571"/>
              <a:gd name="connsiteY1077" fmla="*/ 4886115 h 8402012"/>
              <a:gd name="connsiteX1078" fmla="*/ 10319911 w 21052571"/>
              <a:gd name="connsiteY1078" fmla="*/ 4867669 h 8402012"/>
              <a:gd name="connsiteX1079" fmla="*/ 17791655 w 21052571"/>
              <a:gd name="connsiteY1079" fmla="*/ 4858192 h 8402012"/>
              <a:gd name="connsiteX1080" fmla="*/ 17773695 w 21052571"/>
              <a:gd name="connsiteY1080" fmla="*/ 4890301 h 8402012"/>
              <a:gd name="connsiteX1081" fmla="*/ 17791655 w 21052571"/>
              <a:gd name="connsiteY1081" fmla="*/ 4858192 h 8402012"/>
              <a:gd name="connsiteX1082" fmla="*/ 10473929 w 21052571"/>
              <a:gd name="connsiteY1082" fmla="*/ 4849945 h 8402012"/>
              <a:gd name="connsiteX1083" fmla="*/ 10487579 w 21052571"/>
              <a:gd name="connsiteY1083" fmla="*/ 4857623 h 8402012"/>
              <a:gd name="connsiteX1084" fmla="*/ 10460279 w 21052571"/>
              <a:gd name="connsiteY1084" fmla="*/ 4857623 h 8402012"/>
              <a:gd name="connsiteX1085" fmla="*/ 10473929 w 21052571"/>
              <a:gd name="connsiteY1085" fmla="*/ 4849945 h 8402012"/>
              <a:gd name="connsiteX1086" fmla="*/ 10433287 w 21052571"/>
              <a:gd name="connsiteY1086" fmla="*/ 4848262 h 8402012"/>
              <a:gd name="connsiteX1087" fmla="*/ 10468703 w 21052571"/>
              <a:gd name="connsiteY1087" fmla="*/ 4866891 h 8402012"/>
              <a:gd name="connsiteX1088" fmla="*/ 10393921 w 21052571"/>
              <a:gd name="connsiteY1088" fmla="*/ 4918728 h 8402012"/>
              <a:gd name="connsiteX1089" fmla="*/ 10393921 w 21052571"/>
              <a:gd name="connsiteY1089" fmla="*/ 4853932 h 8402012"/>
              <a:gd name="connsiteX1090" fmla="*/ 10433287 w 21052571"/>
              <a:gd name="connsiteY1090" fmla="*/ 4848262 h 8402012"/>
              <a:gd name="connsiteX1091" fmla="*/ 18692207 w 21052571"/>
              <a:gd name="connsiteY1091" fmla="*/ 4825013 h 8402012"/>
              <a:gd name="connsiteX1092" fmla="*/ 18674243 w 21052571"/>
              <a:gd name="connsiteY1092" fmla="*/ 4857119 h 8402012"/>
              <a:gd name="connsiteX1093" fmla="*/ 18692207 w 21052571"/>
              <a:gd name="connsiteY1093" fmla="*/ 4825013 h 8402012"/>
              <a:gd name="connsiteX1094" fmla="*/ 17034299 w 21052571"/>
              <a:gd name="connsiteY1094" fmla="*/ 4825013 h 8402012"/>
              <a:gd name="connsiteX1095" fmla="*/ 17113767 w 21052571"/>
              <a:gd name="connsiteY1095" fmla="*/ 4825013 h 8402012"/>
              <a:gd name="connsiteX1096" fmla="*/ 17093899 w 21052571"/>
              <a:gd name="connsiteY1096" fmla="*/ 4890283 h 8402012"/>
              <a:gd name="connsiteX1097" fmla="*/ 17034299 w 21052571"/>
              <a:gd name="connsiteY1097" fmla="*/ 4825013 h 8402012"/>
              <a:gd name="connsiteX1098" fmla="*/ 18128179 w 21052571"/>
              <a:gd name="connsiteY1098" fmla="*/ 4801314 h 8402012"/>
              <a:gd name="connsiteX1099" fmla="*/ 18110215 w 21052571"/>
              <a:gd name="connsiteY1099" fmla="*/ 4824026 h 8402012"/>
              <a:gd name="connsiteX1100" fmla="*/ 18128179 w 21052571"/>
              <a:gd name="connsiteY1100" fmla="*/ 4801314 h 8402012"/>
              <a:gd name="connsiteX1101" fmla="*/ 10792058 w 21052571"/>
              <a:gd name="connsiteY1101" fmla="*/ 4801314 h 8402012"/>
              <a:gd name="connsiteX1102" fmla="*/ 10847883 w 21052571"/>
              <a:gd name="connsiteY1102" fmla="*/ 4813728 h 8402012"/>
              <a:gd name="connsiteX1103" fmla="*/ 10792058 w 21052571"/>
              <a:gd name="connsiteY1103" fmla="*/ 4801314 h 8402012"/>
              <a:gd name="connsiteX1104" fmla="*/ 16981131 w 21052571"/>
              <a:gd name="connsiteY1104" fmla="*/ 4798154 h 8402012"/>
              <a:gd name="connsiteX1105" fmla="*/ 16944239 w 21052571"/>
              <a:gd name="connsiteY1105" fmla="*/ 4822378 h 8402012"/>
              <a:gd name="connsiteX1106" fmla="*/ 16981131 w 21052571"/>
              <a:gd name="connsiteY1106" fmla="*/ 4798154 h 8402012"/>
              <a:gd name="connsiteX1107" fmla="*/ 10836717 w 21052571"/>
              <a:gd name="connsiteY1107" fmla="*/ 4794560 h 8402012"/>
              <a:gd name="connsiteX1108" fmla="*/ 10836256 w 21052571"/>
              <a:gd name="connsiteY1108" fmla="*/ 4795871 h 8402012"/>
              <a:gd name="connsiteX1109" fmla="*/ 10834717 w 21052571"/>
              <a:gd name="connsiteY1109" fmla="*/ 4800247 h 8402012"/>
              <a:gd name="connsiteX1110" fmla="*/ 10839455 w 21052571"/>
              <a:gd name="connsiteY1110" fmla="*/ 4786775 h 8402012"/>
              <a:gd name="connsiteX1111" fmla="*/ 10839453 w 21052571"/>
              <a:gd name="connsiteY1111" fmla="*/ 4786781 h 8402012"/>
              <a:gd name="connsiteX1112" fmla="*/ 10836717 w 21052571"/>
              <a:gd name="connsiteY1112" fmla="*/ 4794560 h 8402012"/>
              <a:gd name="connsiteX1113" fmla="*/ 10841932 w 21052571"/>
              <a:gd name="connsiteY1113" fmla="*/ 4779733 h 8402012"/>
              <a:gd name="connsiteX1114" fmla="*/ 10839874 w 21052571"/>
              <a:gd name="connsiteY1114" fmla="*/ 4785584 h 8402012"/>
              <a:gd name="connsiteX1115" fmla="*/ 10839455 w 21052571"/>
              <a:gd name="connsiteY1115" fmla="*/ 4786775 h 8402012"/>
              <a:gd name="connsiteX1116" fmla="*/ 18546271 w 21052571"/>
              <a:gd name="connsiteY1116" fmla="*/ 4779392 h 8402012"/>
              <a:gd name="connsiteX1117" fmla="*/ 18635255 w 21052571"/>
              <a:gd name="connsiteY1117" fmla="*/ 4810892 h 8402012"/>
              <a:gd name="connsiteX1118" fmla="*/ 18584867 w 21052571"/>
              <a:gd name="connsiteY1118" fmla="*/ 4823927 h 8402012"/>
              <a:gd name="connsiteX1119" fmla="*/ 18546271 w 21052571"/>
              <a:gd name="connsiteY1119" fmla="*/ 4779392 h 8402012"/>
              <a:gd name="connsiteX1120" fmla="*/ 10842295 w 21052571"/>
              <a:gd name="connsiteY1120" fmla="*/ 4778701 h 8402012"/>
              <a:gd name="connsiteX1121" fmla="*/ 10842177 w 21052571"/>
              <a:gd name="connsiteY1121" fmla="*/ 4779038 h 8402012"/>
              <a:gd name="connsiteX1122" fmla="*/ 10841932 w 21052571"/>
              <a:gd name="connsiteY1122" fmla="*/ 4779733 h 8402012"/>
              <a:gd name="connsiteX1123" fmla="*/ 10137816 w 21052571"/>
              <a:gd name="connsiteY1123" fmla="*/ 4777406 h 8402012"/>
              <a:gd name="connsiteX1124" fmla="*/ 10151170 w 21052571"/>
              <a:gd name="connsiteY1124" fmla="*/ 4779645 h 8402012"/>
              <a:gd name="connsiteX1125" fmla="*/ 10126575 w 21052571"/>
              <a:gd name="connsiteY1125" fmla="*/ 4819143 h 8402012"/>
              <a:gd name="connsiteX1126" fmla="*/ 10137816 w 21052571"/>
              <a:gd name="connsiteY1126" fmla="*/ 4777406 h 8402012"/>
              <a:gd name="connsiteX1127" fmla="*/ 9125313 w 21052571"/>
              <a:gd name="connsiteY1127" fmla="*/ 4777143 h 8402012"/>
              <a:gd name="connsiteX1128" fmla="*/ 9136800 w 21052571"/>
              <a:gd name="connsiteY1128" fmla="*/ 4779702 h 8402012"/>
              <a:gd name="connsiteX1129" fmla="*/ 9123672 w 21052571"/>
              <a:gd name="connsiteY1129" fmla="*/ 4800177 h 8402012"/>
              <a:gd name="connsiteX1130" fmla="*/ 9125313 w 21052571"/>
              <a:gd name="connsiteY1130" fmla="*/ 4777143 h 8402012"/>
              <a:gd name="connsiteX1131" fmla="*/ 10876858 w 21052571"/>
              <a:gd name="connsiteY1131" fmla="*/ 4773666 h 8402012"/>
              <a:gd name="connsiteX1132" fmla="*/ 10904780 w 21052571"/>
              <a:gd name="connsiteY1132" fmla="*/ 4780775 h 8402012"/>
              <a:gd name="connsiteX1133" fmla="*/ 10848936 w 21052571"/>
              <a:gd name="connsiteY1133" fmla="*/ 4780775 h 8402012"/>
              <a:gd name="connsiteX1134" fmla="*/ 10876858 w 21052571"/>
              <a:gd name="connsiteY1134" fmla="*/ 4773666 h 8402012"/>
              <a:gd name="connsiteX1135" fmla="*/ 10603896 w 21052571"/>
              <a:gd name="connsiteY1135" fmla="*/ 4772874 h 8402012"/>
              <a:gd name="connsiteX1136" fmla="*/ 10623303 w 21052571"/>
              <a:gd name="connsiteY1136" fmla="*/ 4823262 h 8402012"/>
              <a:gd name="connsiteX1137" fmla="*/ 10566161 w 21052571"/>
              <a:gd name="connsiteY1137" fmla="*/ 4823262 h 8402012"/>
              <a:gd name="connsiteX1138" fmla="*/ 10629772 w 21052571"/>
              <a:gd name="connsiteY1138" fmla="*/ 4861857 h 8402012"/>
              <a:gd name="connsiteX1139" fmla="*/ 10687992 w 21052571"/>
              <a:gd name="connsiteY1139" fmla="*/ 4855425 h 8402012"/>
              <a:gd name="connsiteX1140" fmla="*/ 10681523 w 21052571"/>
              <a:gd name="connsiteY1140" fmla="*/ 4894020 h 8402012"/>
              <a:gd name="connsiteX1141" fmla="*/ 10528426 w 21052571"/>
              <a:gd name="connsiteY1141" fmla="*/ 4945480 h 8402012"/>
              <a:gd name="connsiteX1142" fmla="*/ 10540285 w 21052571"/>
              <a:gd name="connsiteY1142" fmla="*/ 4881155 h 8402012"/>
              <a:gd name="connsiteX1143" fmla="*/ 10483144 w 21052571"/>
              <a:gd name="connsiteY1143" fmla="*/ 4816830 h 8402012"/>
              <a:gd name="connsiteX1144" fmla="*/ 10553223 w 21052571"/>
              <a:gd name="connsiteY1144" fmla="*/ 4785739 h 8402012"/>
              <a:gd name="connsiteX1145" fmla="*/ 10603896 w 21052571"/>
              <a:gd name="connsiteY1145" fmla="*/ 4772874 h 8402012"/>
              <a:gd name="connsiteX1146" fmla="*/ 18469435 w 21052571"/>
              <a:gd name="connsiteY1146" fmla="*/ 4768136 h 8402012"/>
              <a:gd name="connsiteX1147" fmla="*/ 18451475 w 21052571"/>
              <a:gd name="connsiteY1147" fmla="*/ 4800242 h 8402012"/>
              <a:gd name="connsiteX1148" fmla="*/ 18469435 w 21052571"/>
              <a:gd name="connsiteY1148" fmla="*/ 4768136 h 8402012"/>
              <a:gd name="connsiteX1149" fmla="*/ 18052243 w 21052571"/>
              <a:gd name="connsiteY1149" fmla="*/ 4768136 h 8402012"/>
              <a:gd name="connsiteX1150" fmla="*/ 18039119 w 21052571"/>
              <a:gd name="connsiteY1150" fmla="*/ 4800242 h 8402012"/>
              <a:gd name="connsiteX1151" fmla="*/ 18052243 w 21052571"/>
              <a:gd name="connsiteY1151" fmla="*/ 4768136 h 8402012"/>
              <a:gd name="connsiteX1152" fmla="*/ 17791655 w 21052571"/>
              <a:gd name="connsiteY1152" fmla="*/ 4768136 h 8402012"/>
              <a:gd name="connsiteX1153" fmla="*/ 17773695 w 21052571"/>
              <a:gd name="connsiteY1153" fmla="*/ 4800242 h 8402012"/>
              <a:gd name="connsiteX1154" fmla="*/ 17791655 w 21052571"/>
              <a:gd name="connsiteY1154" fmla="*/ 4768136 h 8402012"/>
              <a:gd name="connsiteX1155" fmla="*/ 10635650 w 21052571"/>
              <a:gd name="connsiteY1155" fmla="*/ 4768136 h 8402012"/>
              <a:gd name="connsiteX1156" fmla="*/ 10672542 w 21052571"/>
              <a:gd name="connsiteY1156" fmla="*/ 4768136 h 8402012"/>
              <a:gd name="connsiteX1157" fmla="*/ 10672542 w 21052571"/>
              <a:gd name="connsiteY1157" fmla="*/ 4800242 h 8402012"/>
              <a:gd name="connsiteX1158" fmla="*/ 10635650 w 21052571"/>
              <a:gd name="connsiteY1158" fmla="*/ 4800242 h 8402012"/>
              <a:gd name="connsiteX1159" fmla="*/ 10635650 w 21052571"/>
              <a:gd name="connsiteY1159" fmla="*/ 4768136 h 8402012"/>
              <a:gd name="connsiteX1160" fmla="*/ 10949944 w 21052571"/>
              <a:gd name="connsiteY1160" fmla="*/ 4767878 h 8402012"/>
              <a:gd name="connsiteX1161" fmla="*/ 10975884 w 21052571"/>
              <a:gd name="connsiteY1161" fmla="*/ 4795547 h 8402012"/>
              <a:gd name="connsiteX1162" fmla="*/ 10938992 w 21052571"/>
              <a:gd name="connsiteY1162" fmla="*/ 4777101 h 8402012"/>
              <a:gd name="connsiteX1163" fmla="*/ 10949944 w 21052571"/>
              <a:gd name="connsiteY1163" fmla="*/ 4767878 h 8402012"/>
              <a:gd name="connsiteX1164" fmla="*/ 10185638 w 21052571"/>
              <a:gd name="connsiteY1164" fmla="*/ 4763302 h 8402012"/>
              <a:gd name="connsiteX1165" fmla="*/ 10193801 w 21052571"/>
              <a:gd name="connsiteY1165" fmla="*/ 4767567 h 8402012"/>
              <a:gd name="connsiteX1166" fmla="*/ 10188534 w 21052571"/>
              <a:gd name="connsiteY1166" fmla="*/ 4781217 h 8402012"/>
              <a:gd name="connsiteX1167" fmla="*/ 10182214 w 21052571"/>
              <a:gd name="connsiteY1167" fmla="*/ 4774392 h 8402012"/>
              <a:gd name="connsiteX1168" fmla="*/ 10185638 w 21052571"/>
              <a:gd name="connsiteY1168" fmla="*/ 4763302 h 8402012"/>
              <a:gd name="connsiteX1169" fmla="*/ 10895156 w 21052571"/>
              <a:gd name="connsiteY1169" fmla="*/ 4759796 h 8402012"/>
              <a:gd name="connsiteX1170" fmla="*/ 10894121 w 21052571"/>
              <a:gd name="connsiteY1170" fmla="*/ 4761922 h 8402012"/>
              <a:gd name="connsiteX1171" fmla="*/ 10891595 w 21052571"/>
              <a:gd name="connsiteY1171" fmla="*/ 4767110 h 8402012"/>
              <a:gd name="connsiteX1172" fmla="*/ 10899173 w 21052571"/>
              <a:gd name="connsiteY1172" fmla="*/ 4751546 h 8402012"/>
              <a:gd name="connsiteX1173" fmla="*/ 10898331 w 21052571"/>
              <a:gd name="connsiteY1173" fmla="*/ 4753276 h 8402012"/>
              <a:gd name="connsiteX1174" fmla="*/ 10895156 w 21052571"/>
              <a:gd name="connsiteY1174" fmla="*/ 4759796 h 8402012"/>
              <a:gd name="connsiteX1175" fmla="*/ 16830587 w 21052571"/>
              <a:gd name="connsiteY1175" fmla="*/ 4734957 h 8402012"/>
              <a:gd name="connsiteX1176" fmla="*/ 16824071 w 21052571"/>
              <a:gd name="connsiteY1176" fmla="*/ 4798153 h 8402012"/>
              <a:gd name="connsiteX1177" fmla="*/ 16753468 w 21052571"/>
              <a:gd name="connsiteY1177" fmla="*/ 4798153 h 8402012"/>
              <a:gd name="connsiteX1178" fmla="*/ 16740434 w 21052571"/>
              <a:gd name="connsiteY1178" fmla="*/ 4760236 h 8402012"/>
              <a:gd name="connsiteX1179" fmla="*/ 16830587 w 21052571"/>
              <a:gd name="connsiteY1179" fmla="*/ 4734957 h 8402012"/>
              <a:gd name="connsiteX1180" fmla="*/ 10772103 w 21052571"/>
              <a:gd name="connsiteY1180" fmla="*/ 4734957 h 8402012"/>
              <a:gd name="connsiteX1181" fmla="*/ 10754141 w 21052571"/>
              <a:gd name="connsiteY1181" fmla="*/ 4767066 h 8402012"/>
              <a:gd name="connsiteX1182" fmla="*/ 10772103 w 21052571"/>
              <a:gd name="connsiteY1182" fmla="*/ 4734957 h 8402012"/>
              <a:gd name="connsiteX1183" fmla="*/ 17720955 w 21052571"/>
              <a:gd name="connsiteY1183" fmla="*/ 4731916 h 8402012"/>
              <a:gd name="connsiteX1184" fmla="*/ 17753671 w 21052571"/>
              <a:gd name="connsiteY1184" fmla="*/ 4735100 h 8402012"/>
              <a:gd name="connsiteX1185" fmla="*/ 17702599 w 21052571"/>
              <a:gd name="connsiteY1185" fmla="*/ 4766934 h 8402012"/>
              <a:gd name="connsiteX1186" fmla="*/ 17720955 w 21052571"/>
              <a:gd name="connsiteY1186" fmla="*/ 4731916 h 8402012"/>
              <a:gd name="connsiteX1187" fmla="*/ 10073497 w 21052571"/>
              <a:gd name="connsiteY1187" fmla="*/ 4706519 h 8402012"/>
              <a:gd name="connsiteX1188" fmla="*/ 10113178 w 21052571"/>
              <a:gd name="connsiteY1188" fmla="*/ 4706519 h 8402012"/>
              <a:gd name="connsiteX1189" fmla="*/ 10113178 w 21052571"/>
              <a:gd name="connsiteY1189" fmla="*/ 4751409 h 8402012"/>
              <a:gd name="connsiteX1190" fmla="*/ 10066883 w 21052571"/>
              <a:gd name="connsiteY1190" fmla="*/ 4814467 h 8402012"/>
              <a:gd name="connsiteX1191" fmla="*/ 10073497 w 21052571"/>
              <a:gd name="connsiteY1191" fmla="*/ 4706519 h 8402012"/>
              <a:gd name="connsiteX1192" fmla="*/ 11170162 w 21052571"/>
              <a:gd name="connsiteY1192" fmla="*/ 4687559 h 8402012"/>
              <a:gd name="connsiteX1193" fmla="*/ 11014830 w 21052571"/>
              <a:gd name="connsiteY1193" fmla="*/ 4767031 h 8402012"/>
              <a:gd name="connsiteX1194" fmla="*/ 11170162 w 21052571"/>
              <a:gd name="connsiteY1194" fmla="*/ 4687559 h 8402012"/>
              <a:gd name="connsiteX1195" fmla="*/ 18254091 w 21052571"/>
              <a:gd name="connsiteY1195" fmla="*/ 4678082 h 8402012"/>
              <a:gd name="connsiteX1196" fmla="*/ 18279775 w 21052571"/>
              <a:gd name="connsiteY1196" fmla="*/ 4710191 h 8402012"/>
              <a:gd name="connsiteX1197" fmla="*/ 18247671 w 21052571"/>
              <a:gd name="connsiteY1197" fmla="*/ 4690926 h 8402012"/>
              <a:gd name="connsiteX1198" fmla="*/ 18254091 w 21052571"/>
              <a:gd name="connsiteY1198" fmla="*/ 4678082 h 8402012"/>
              <a:gd name="connsiteX1199" fmla="*/ 15943158 w 21052571"/>
              <a:gd name="connsiteY1199" fmla="*/ 4678082 h 8402012"/>
              <a:gd name="connsiteX1200" fmla="*/ 15925194 w 21052571"/>
              <a:gd name="connsiteY1200" fmla="*/ 4710191 h 8402012"/>
              <a:gd name="connsiteX1201" fmla="*/ 15943158 w 21052571"/>
              <a:gd name="connsiteY1201" fmla="*/ 4678082 h 8402012"/>
              <a:gd name="connsiteX1202" fmla="*/ 9137891 w 21052571"/>
              <a:gd name="connsiteY1202" fmla="*/ 4678082 h 8402012"/>
              <a:gd name="connsiteX1203" fmla="*/ 9155853 w 21052571"/>
              <a:gd name="connsiteY1203" fmla="*/ 4710191 h 8402012"/>
              <a:gd name="connsiteX1204" fmla="*/ 9137891 w 21052571"/>
              <a:gd name="connsiteY1204" fmla="*/ 4678082 h 8402012"/>
              <a:gd name="connsiteX1205" fmla="*/ 10144541 w 21052571"/>
              <a:gd name="connsiteY1205" fmla="*/ 4678079 h 8402012"/>
              <a:gd name="connsiteX1206" fmla="*/ 10151105 w 21052571"/>
              <a:gd name="connsiteY1206" fmla="*/ 4691207 h 8402012"/>
              <a:gd name="connsiteX1207" fmla="*/ 10144541 w 21052571"/>
              <a:gd name="connsiteY1207" fmla="*/ 4678079 h 8402012"/>
              <a:gd name="connsiteX1208" fmla="*/ 18415403 w 21052571"/>
              <a:gd name="connsiteY1208" fmla="*/ 4675440 h 8402012"/>
              <a:gd name="connsiteX1209" fmla="*/ 18450423 w 21052571"/>
              <a:gd name="connsiteY1209" fmla="*/ 4678703 h 8402012"/>
              <a:gd name="connsiteX1210" fmla="*/ 18394599 w 21052571"/>
              <a:gd name="connsiteY1210" fmla="*/ 4711338 h 8402012"/>
              <a:gd name="connsiteX1211" fmla="*/ 18415403 w 21052571"/>
              <a:gd name="connsiteY1211" fmla="*/ 4675440 h 8402012"/>
              <a:gd name="connsiteX1212" fmla="*/ 17583079 w 21052571"/>
              <a:gd name="connsiteY1212" fmla="*/ 4675216 h 8402012"/>
              <a:gd name="connsiteX1213" fmla="*/ 17546187 w 21052571"/>
              <a:gd name="connsiteY1213" fmla="*/ 4708283 h 8402012"/>
              <a:gd name="connsiteX1214" fmla="*/ 17583079 w 21052571"/>
              <a:gd name="connsiteY1214" fmla="*/ 4675216 h 8402012"/>
              <a:gd name="connsiteX1215" fmla="*/ 10144937 w 21052571"/>
              <a:gd name="connsiteY1215" fmla="*/ 4662858 h 8402012"/>
              <a:gd name="connsiteX1216" fmla="*/ 10142715 w 21052571"/>
              <a:gd name="connsiteY1216" fmla="*/ 4672307 h 8402012"/>
              <a:gd name="connsiteX1217" fmla="*/ 10144561 w 21052571"/>
              <a:gd name="connsiteY1217" fmla="*/ 4664454 h 8402012"/>
              <a:gd name="connsiteX1218" fmla="*/ 11203470 w 21052571"/>
              <a:gd name="connsiteY1218" fmla="*/ 4659122 h 8402012"/>
              <a:gd name="connsiteX1219" fmla="*/ 11222271 w 21052571"/>
              <a:gd name="connsiteY1219" fmla="*/ 4678275 h 8402012"/>
              <a:gd name="connsiteX1220" fmla="*/ 11190198 w 21052571"/>
              <a:gd name="connsiteY1220" fmla="*/ 4710197 h 8402012"/>
              <a:gd name="connsiteX1221" fmla="*/ 11203470 w 21052571"/>
              <a:gd name="connsiteY1221" fmla="*/ 4659122 h 8402012"/>
              <a:gd name="connsiteX1222" fmla="*/ 10152195 w 21052571"/>
              <a:gd name="connsiteY1222" fmla="*/ 4659122 h 8402012"/>
              <a:gd name="connsiteX1223" fmla="*/ 10208020 w 21052571"/>
              <a:gd name="connsiteY1223" fmla="*/ 4659122 h 8402012"/>
              <a:gd name="connsiteX1224" fmla="*/ 10152195 w 21052571"/>
              <a:gd name="connsiteY1224" fmla="*/ 4659122 h 8402012"/>
              <a:gd name="connsiteX1225" fmla="*/ 10146747 w 21052571"/>
              <a:gd name="connsiteY1225" fmla="*/ 4655152 h 8402012"/>
              <a:gd name="connsiteX1226" fmla="*/ 10146484 w 21052571"/>
              <a:gd name="connsiteY1226" fmla="*/ 4656274 h 8402012"/>
              <a:gd name="connsiteX1227" fmla="*/ 10144937 w 21052571"/>
              <a:gd name="connsiteY1227" fmla="*/ 4662858 h 8402012"/>
              <a:gd name="connsiteX1228" fmla="*/ 10148253 w 21052571"/>
              <a:gd name="connsiteY1228" fmla="*/ 4648748 h 8402012"/>
              <a:gd name="connsiteX1229" fmla="*/ 10146747 w 21052571"/>
              <a:gd name="connsiteY1229" fmla="*/ 4655152 h 8402012"/>
              <a:gd name="connsiteX1230" fmla="*/ 10147637 w 21052571"/>
              <a:gd name="connsiteY1230" fmla="*/ 4651366 h 8402012"/>
              <a:gd name="connsiteX1231" fmla="*/ 10148253 w 21052571"/>
              <a:gd name="connsiteY1231" fmla="*/ 4648748 h 8402012"/>
              <a:gd name="connsiteX1232" fmla="*/ 11273693 w 21052571"/>
              <a:gd name="connsiteY1232" fmla="*/ 4647442 h 8402012"/>
              <a:gd name="connsiteX1233" fmla="*/ 11276244 w 21052571"/>
              <a:gd name="connsiteY1233" fmla="*/ 4651947 h 8402012"/>
              <a:gd name="connsiteX1234" fmla="*/ 11276013 w 21052571"/>
              <a:gd name="connsiteY1234" fmla="*/ 4649220 h 8402012"/>
              <a:gd name="connsiteX1235" fmla="*/ 18209751 w 21052571"/>
              <a:gd name="connsiteY1235" fmla="*/ 4644903 h 8402012"/>
              <a:gd name="connsiteX1236" fmla="*/ 18246615 w 21052571"/>
              <a:gd name="connsiteY1236" fmla="*/ 4657201 h 8402012"/>
              <a:gd name="connsiteX1237" fmla="*/ 18209751 w 21052571"/>
              <a:gd name="connsiteY1237" fmla="*/ 4644903 h 8402012"/>
              <a:gd name="connsiteX1238" fmla="*/ 17488315 w 21052571"/>
              <a:gd name="connsiteY1238" fmla="*/ 4644903 h 8402012"/>
              <a:gd name="connsiteX1239" fmla="*/ 17470351 w 21052571"/>
              <a:gd name="connsiteY1239" fmla="*/ 4677009 h 8402012"/>
              <a:gd name="connsiteX1240" fmla="*/ 17488315 w 21052571"/>
              <a:gd name="connsiteY1240" fmla="*/ 4644903 h 8402012"/>
              <a:gd name="connsiteX1241" fmla="*/ 9178628 w 21052571"/>
              <a:gd name="connsiteY1241" fmla="*/ 4644903 h 8402012"/>
              <a:gd name="connsiteX1242" fmla="*/ 9203223 w 21052571"/>
              <a:gd name="connsiteY1242" fmla="*/ 4677538 h 8402012"/>
              <a:gd name="connsiteX1243" fmla="*/ 9166331 w 21052571"/>
              <a:gd name="connsiteY1243" fmla="*/ 4710173 h 8402012"/>
              <a:gd name="connsiteX1244" fmla="*/ 9178628 w 21052571"/>
              <a:gd name="connsiteY1244" fmla="*/ 4644903 h 8402012"/>
              <a:gd name="connsiteX1245" fmla="*/ 8530865 w 21052571"/>
              <a:gd name="connsiteY1245" fmla="*/ 4644165 h 8402012"/>
              <a:gd name="connsiteX1246" fmla="*/ 8543762 w 21052571"/>
              <a:gd name="connsiteY1246" fmla="*/ 4676405 h 8402012"/>
              <a:gd name="connsiteX1247" fmla="*/ 8530865 w 21052571"/>
              <a:gd name="connsiteY1247" fmla="*/ 4644165 h 8402012"/>
              <a:gd name="connsiteX1248" fmla="*/ 10433502 w 21052571"/>
              <a:gd name="connsiteY1248" fmla="*/ 4642838 h 8402012"/>
              <a:gd name="connsiteX1249" fmla="*/ 10472107 w 21052571"/>
              <a:gd name="connsiteY1249" fmla="*/ 4674957 h 8402012"/>
              <a:gd name="connsiteX1250" fmla="*/ 10433502 w 21052571"/>
              <a:gd name="connsiteY1250" fmla="*/ 4642838 h 8402012"/>
              <a:gd name="connsiteX1251" fmla="*/ 10395969 w 21052571"/>
              <a:gd name="connsiteY1251" fmla="*/ 4642838 h 8402012"/>
              <a:gd name="connsiteX1252" fmla="*/ 10414199 w 21052571"/>
              <a:gd name="connsiteY1252" fmla="*/ 4674957 h 8402012"/>
              <a:gd name="connsiteX1253" fmla="*/ 10395969 w 21052571"/>
              <a:gd name="connsiteY1253" fmla="*/ 4642838 h 8402012"/>
              <a:gd name="connsiteX1254" fmla="*/ 18906391 w 21052571"/>
              <a:gd name="connsiteY1254" fmla="*/ 4640853 h 8402012"/>
              <a:gd name="connsiteX1255" fmla="*/ 18990799 w 21052571"/>
              <a:gd name="connsiteY1255" fmla="*/ 4696762 h 8402012"/>
              <a:gd name="connsiteX1256" fmla="*/ 19189799 w 21052571"/>
              <a:gd name="connsiteY1256" fmla="*/ 4823944 h 8402012"/>
              <a:gd name="connsiteX1257" fmla="*/ 18887531 w 21052571"/>
              <a:gd name="connsiteY1257" fmla="*/ 4658287 h 8402012"/>
              <a:gd name="connsiteX1258" fmla="*/ 18906391 w 21052571"/>
              <a:gd name="connsiteY1258" fmla="*/ 4640853 h 8402012"/>
              <a:gd name="connsiteX1259" fmla="*/ 17702599 w 21052571"/>
              <a:gd name="connsiteY1259" fmla="*/ 4625946 h 8402012"/>
              <a:gd name="connsiteX1260" fmla="*/ 17868579 w 21052571"/>
              <a:gd name="connsiteY1260" fmla="*/ 4645427 h 8402012"/>
              <a:gd name="connsiteX1261" fmla="*/ 17990655 w 21052571"/>
              <a:gd name="connsiteY1261" fmla="*/ 4736340 h 8402012"/>
              <a:gd name="connsiteX1262" fmla="*/ 17702599 w 21052571"/>
              <a:gd name="connsiteY1262" fmla="*/ 4625946 h 8402012"/>
              <a:gd name="connsiteX1263" fmla="*/ 11276761 w 21052571"/>
              <a:gd name="connsiteY1263" fmla="*/ 4625943 h 8402012"/>
              <a:gd name="connsiteX1264" fmla="*/ 11283497 w 21052571"/>
              <a:gd name="connsiteY1264" fmla="*/ 4641996 h 8402012"/>
              <a:gd name="connsiteX1265" fmla="*/ 11278012 w 21052571"/>
              <a:gd name="connsiteY1265" fmla="*/ 4655068 h 8402012"/>
              <a:gd name="connsiteX1266" fmla="*/ 11279185 w 21052571"/>
              <a:gd name="connsiteY1266" fmla="*/ 4657139 h 8402012"/>
              <a:gd name="connsiteX1267" fmla="*/ 11247076 w 21052571"/>
              <a:gd name="connsiteY1267" fmla="*/ 4676980 h 8402012"/>
              <a:gd name="connsiteX1268" fmla="*/ 11260722 w 21052571"/>
              <a:gd name="connsiteY1268" fmla="*/ 4642259 h 8402012"/>
              <a:gd name="connsiteX1269" fmla="*/ 11271310 w 21052571"/>
              <a:gd name="connsiteY1269" fmla="*/ 4643482 h 8402012"/>
              <a:gd name="connsiteX1270" fmla="*/ 9296740 w 21052571"/>
              <a:gd name="connsiteY1270" fmla="*/ 4618208 h 8402012"/>
              <a:gd name="connsiteX1271" fmla="*/ 9360790 w 21052571"/>
              <a:gd name="connsiteY1271" fmla="*/ 4639049 h 8402012"/>
              <a:gd name="connsiteX1272" fmla="*/ 9468608 w 21052571"/>
              <a:gd name="connsiteY1272" fmla="*/ 4645462 h 8402012"/>
              <a:gd name="connsiteX1273" fmla="*/ 9264714 w 21052571"/>
              <a:gd name="connsiteY1273" fmla="*/ 4767300 h 8402012"/>
              <a:gd name="connsiteX1274" fmla="*/ 9258309 w 21052571"/>
              <a:gd name="connsiteY1274" fmla="*/ 4823944 h 8402012"/>
              <a:gd name="connsiteX1275" fmla="*/ 9258309 w 21052571"/>
              <a:gd name="connsiteY1275" fmla="*/ 4709587 h 8402012"/>
              <a:gd name="connsiteX1276" fmla="*/ 9303145 w 21052571"/>
              <a:gd name="connsiteY1276" fmla="*/ 4735237 h 8402012"/>
              <a:gd name="connsiteX1277" fmla="*/ 9303145 w 21052571"/>
              <a:gd name="connsiteY1277" fmla="*/ 4658287 h 8402012"/>
              <a:gd name="connsiteX1278" fmla="*/ 9277524 w 21052571"/>
              <a:gd name="connsiteY1278" fmla="*/ 4671112 h 8402012"/>
              <a:gd name="connsiteX1279" fmla="*/ 9232689 w 21052571"/>
              <a:gd name="connsiteY1279" fmla="*/ 4645462 h 8402012"/>
              <a:gd name="connsiteX1280" fmla="*/ 9296740 w 21052571"/>
              <a:gd name="connsiteY1280" fmla="*/ 4618208 h 8402012"/>
              <a:gd name="connsiteX1281" fmla="*/ 17431379 w 21052571"/>
              <a:gd name="connsiteY1281" fmla="*/ 4613600 h 8402012"/>
              <a:gd name="connsiteX1282" fmla="*/ 17394519 w 21052571"/>
              <a:gd name="connsiteY1282" fmla="*/ 4646667 h 8402012"/>
              <a:gd name="connsiteX1283" fmla="*/ 17431379 w 21052571"/>
              <a:gd name="connsiteY1283" fmla="*/ 4613600 h 8402012"/>
              <a:gd name="connsiteX1284" fmla="*/ 11298217 w 21052571"/>
              <a:gd name="connsiteY1284" fmla="*/ 4611724 h 8402012"/>
              <a:gd name="connsiteX1285" fmla="*/ 11280255 w 21052571"/>
              <a:gd name="connsiteY1285" fmla="*/ 4624568 h 8402012"/>
              <a:gd name="connsiteX1286" fmla="*/ 11298217 w 21052571"/>
              <a:gd name="connsiteY1286" fmla="*/ 4611724 h 8402012"/>
              <a:gd name="connsiteX1287" fmla="*/ 8777674 w 21052571"/>
              <a:gd name="connsiteY1287" fmla="*/ 4578549 h 8402012"/>
              <a:gd name="connsiteX1288" fmla="*/ 8814566 w 21052571"/>
              <a:gd name="connsiteY1288" fmla="*/ 4592091 h 8402012"/>
              <a:gd name="connsiteX1289" fmla="*/ 8777674 w 21052571"/>
              <a:gd name="connsiteY1289" fmla="*/ 4578549 h 8402012"/>
              <a:gd name="connsiteX1290" fmla="*/ 17673163 w 21052571"/>
              <a:gd name="connsiteY1290" fmla="*/ 4578546 h 8402012"/>
              <a:gd name="connsiteX1291" fmla="*/ 17655199 w 21052571"/>
              <a:gd name="connsiteY1291" fmla="*/ 4610616 h 8402012"/>
              <a:gd name="connsiteX1292" fmla="*/ 17673163 w 21052571"/>
              <a:gd name="connsiteY1292" fmla="*/ 4578546 h 8402012"/>
              <a:gd name="connsiteX1293" fmla="*/ 8738767 w 21052571"/>
              <a:gd name="connsiteY1293" fmla="*/ 4578546 h 8402012"/>
              <a:gd name="connsiteX1294" fmla="*/ 8733706 w 21052571"/>
              <a:gd name="connsiteY1294" fmla="*/ 4608269 h 8402012"/>
              <a:gd name="connsiteX1295" fmla="*/ 8728037 w 21052571"/>
              <a:gd name="connsiteY1295" fmla="*/ 4642987 h 8402012"/>
              <a:gd name="connsiteX1296" fmla="*/ 8729183 w 21052571"/>
              <a:gd name="connsiteY1296" fmla="*/ 4644335 h 8402012"/>
              <a:gd name="connsiteX1297" fmla="*/ 8722619 w 21052571"/>
              <a:gd name="connsiteY1297" fmla="*/ 4657985 h 8402012"/>
              <a:gd name="connsiteX1298" fmla="*/ 8724465 w 21052571"/>
              <a:gd name="connsiteY1298" fmla="*/ 4638790 h 8402012"/>
              <a:gd name="connsiteX1299" fmla="*/ 8727446 w 21052571"/>
              <a:gd name="connsiteY1299" fmla="*/ 4642293 h 8402012"/>
              <a:gd name="connsiteX1300" fmla="*/ 8722242 w 21052571"/>
              <a:gd name="connsiteY1300" fmla="*/ 4625204 h 8402012"/>
              <a:gd name="connsiteX1301" fmla="*/ 8738767 w 21052571"/>
              <a:gd name="connsiteY1301" fmla="*/ 4578546 h 8402012"/>
              <a:gd name="connsiteX1302" fmla="*/ 18831843 w 21052571"/>
              <a:gd name="connsiteY1302" fmla="*/ 4554847 h 8402012"/>
              <a:gd name="connsiteX1303" fmla="*/ 18837271 w 21052571"/>
              <a:gd name="connsiteY1303" fmla="*/ 4610672 h 8402012"/>
              <a:gd name="connsiteX1304" fmla="*/ 18792739 w 21052571"/>
              <a:gd name="connsiteY1304" fmla="*/ 4610672 h 8402012"/>
              <a:gd name="connsiteX1305" fmla="*/ 18831843 w 21052571"/>
              <a:gd name="connsiteY1305" fmla="*/ 4554847 h 8402012"/>
              <a:gd name="connsiteX1306" fmla="*/ 18886479 w 21052571"/>
              <a:gd name="connsiteY1306" fmla="*/ 4550108 h 8402012"/>
              <a:gd name="connsiteX1307" fmla="*/ 18849615 w 21052571"/>
              <a:gd name="connsiteY1307" fmla="*/ 4624891 h 8402012"/>
              <a:gd name="connsiteX1308" fmla="*/ 18886479 w 21052571"/>
              <a:gd name="connsiteY1308" fmla="*/ 4550108 h 8402012"/>
              <a:gd name="connsiteX1309" fmla="*/ 17242847 w 21052571"/>
              <a:gd name="connsiteY1309" fmla="*/ 4550108 h 8402012"/>
              <a:gd name="connsiteX1310" fmla="*/ 17298687 w 21052571"/>
              <a:gd name="connsiteY1310" fmla="*/ 4569659 h 8402012"/>
              <a:gd name="connsiteX1311" fmla="*/ 17242847 w 21052571"/>
              <a:gd name="connsiteY1311" fmla="*/ 4550108 h 8402012"/>
              <a:gd name="connsiteX1312" fmla="*/ 9398577 w 21052571"/>
              <a:gd name="connsiteY1312" fmla="*/ 4550108 h 8402012"/>
              <a:gd name="connsiteX1313" fmla="*/ 9416539 w 21052571"/>
              <a:gd name="connsiteY1313" fmla="*/ 4582214 h 8402012"/>
              <a:gd name="connsiteX1314" fmla="*/ 9398577 w 21052571"/>
              <a:gd name="connsiteY1314" fmla="*/ 4550108 h 8402012"/>
              <a:gd name="connsiteX1315" fmla="*/ 18211595 w 21052571"/>
              <a:gd name="connsiteY1315" fmla="*/ 4547306 h 8402012"/>
              <a:gd name="connsiteX1316" fmla="*/ 18246615 w 21052571"/>
              <a:gd name="connsiteY1316" fmla="*/ 4550537 h 8402012"/>
              <a:gd name="connsiteX1317" fmla="*/ 18190791 w 21052571"/>
              <a:gd name="connsiteY1317" fmla="*/ 4582852 h 8402012"/>
              <a:gd name="connsiteX1318" fmla="*/ 18211595 w 21052571"/>
              <a:gd name="connsiteY1318" fmla="*/ 4547306 h 8402012"/>
              <a:gd name="connsiteX1319" fmla="*/ 17521595 w 21052571"/>
              <a:gd name="connsiteY1319" fmla="*/ 4541769 h 8402012"/>
              <a:gd name="connsiteX1320" fmla="*/ 17568783 w 21052571"/>
              <a:gd name="connsiteY1320" fmla="*/ 4547398 h 8402012"/>
              <a:gd name="connsiteX1321" fmla="*/ 17489311 w 21052571"/>
              <a:gd name="connsiteY1321" fmla="*/ 4579559 h 8402012"/>
              <a:gd name="connsiteX1322" fmla="*/ 17521595 w 21052571"/>
              <a:gd name="connsiteY1322" fmla="*/ 4541769 h 8402012"/>
              <a:gd name="connsiteX1323" fmla="*/ 10380437 w 21052571"/>
              <a:gd name="connsiteY1323" fmla="*/ 4534505 h 8402012"/>
              <a:gd name="connsiteX1324" fmla="*/ 10299456 w 21052571"/>
              <a:gd name="connsiteY1324" fmla="*/ 4579672 h 8402012"/>
              <a:gd name="connsiteX1325" fmla="*/ 10414199 w 21052571"/>
              <a:gd name="connsiteY1325" fmla="*/ 4534705 h 8402012"/>
              <a:gd name="connsiteX1326" fmla="*/ 10380437 w 21052571"/>
              <a:gd name="connsiteY1326" fmla="*/ 4534505 h 8402012"/>
              <a:gd name="connsiteX1327" fmla="*/ 10828389 w 21052571"/>
              <a:gd name="connsiteY1327" fmla="*/ 4522962 h 8402012"/>
              <a:gd name="connsiteX1328" fmla="*/ 10867104 w 21052571"/>
              <a:gd name="connsiteY1328" fmla="*/ 4548816 h 8402012"/>
              <a:gd name="connsiteX1329" fmla="*/ 10828389 w 21052571"/>
              <a:gd name="connsiteY1329" fmla="*/ 4522962 h 8402012"/>
              <a:gd name="connsiteX1330" fmla="*/ 10433502 w 21052571"/>
              <a:gd name="connsiteY1330" fmla="*/ 4521858 h 8402012"/>
              <a:gd name="connsiteX1331" fmla="*/ 10452805 w 21052571"/>
              <a:gd name="connsiteY1331" fmla="*/ 4547553 h 8402012"/>
              <a:gd name="connsiteX1332" fmla="*/ 10433502 w 21052571"/>
              <a:gd name="connsiteY1332" fmla="*/ 4521858 h 8402012"/>
              <a:gd name="connsiteX1333" fmla="*/ 17469355 w 21052571"/>
              <a:gd name="connsiteY1333" fmla="*/ 4521671 h 8402012"/>
              <a:gd name="connsiteX1334" fmla="*/ 17451391 w 21052571"/>
              <a:gd name="connsiteY1334" fmla="*/ 4548971 h 8402012"/>
              <a:gd name="connsiteX1335" fmla="*/ 17469355 w 21052571"/>
              <a:gd name="connsiteY1335" fmla="*/ 4521671 h 8402012"/>
              <a:gd name="connsiteX1336" fmla="*/ 12132408 w 21052571"/>
              <a:gd name="connsiteY1336" fmla="*/ 4521671 h 8402012"/>
              <a:gd name="connsiteX1337" fmla="*/ 12114446 w 21052571"/>
              <a:gd name="connsiteY1337" fmla="*/ 4548971 h 8402012"/>
              <a:gd name="connsiteX1338" fmla="*/ 12132408 w 21052571"/>
              <a:gd name="connsiteY1338" fmla="*/ 4521671 h 8402012"/>
              <a:gd name="connsiteX1339" fmla="*/ 15988222 w 21052571"/>
              <a:gd name="connsiteY1339" fmla="*/ 4521668 h 8402012"/>
              <a:gd name="connsiteX1340" fmla="*/ 16018966 w 21052571"/>
              <a:gd name="connsiteY1340" fmla="*/ 4521668 h 8402012"/>
              <a:gd name="connsiteX1341" fmla="*/ 16006668 w 21052571"/>
              <a:gd name="connsiteY1341" fmla="*/ 4577512 h 8402012"/>
              <a:gd name="connsiteX1342" fmla="*/ 15982074 w 21052571"/>
              <a:gd name="connsiteY1342" fmla="*/ 4534078 h 8402012"/>
              <a:gd name="connsiteX1343" fmla="*/ 15988222 w 21052571"/>
              <a:gd name="connsiteY1343" fmla="*/ 4521668 h 8402012"/>
              <a:gd name="connsiteX1344" fmla="*/ 11593073 w 21052571"/>
              <a:gd name="connsiteY1344" fmla="*/ 4513221 h 8402012"/>
              <a:gd name="connsiteX1345" fmla="*/ 11620436 w 21052571"/>
              <a:gd name="connsiteY1345" fmla="*/ 4534554 h 8402012"/>
              <a:gd name="connsiteX1346" fmla="*/ 11375050 w 21052571"/>
              <a:gd name="connsiteY1346" fmla="*/ 4591707 h 8402012"/>
              <a:gd name="connsiteX1347" fmla="*/ 11503688 w 21052571"/>
              <a:gd name="connsiteY1347" fmla="*/ 4540904 h 8402012"/>
              <a:gd name="connsiteX1348" fmla="*/ 11593073 w 21052571"/>
              <a:gd name="connsiteY1348" fmla="*/ 4513221 h 8402012"/>
              <a:gd name="connsiteX1349" fmla="*/ 15504608 w 21052571"/>
              <a:gd name="connsiteY1349" fmla="*/ 4502711 h 8402012"/>
              <a:gd name="connsiteX1350" fmla="*/ 15516584 w 21052571"/>
              <a:gd name="connsiteY1350" fmla="*/ 4521975 h 8402012"/>
              <a:gd name="connsiteX1351" fmla="*/ 15498622 w 21052571"/>
              <a:gd name="connsiteY1351" fmla="*/ 4521975 h 8402012"/>
              <a:gd name="connsiteX1352" fmla="*/ 15504608 w 21052571"/>
              <a:gd name="connsiteY1352" fmla="*/ 4502711 h 8402012"/>
              <a:gd name="connsiteX1353" fmla="*/ 15969496 w 21052571"/>
              <a:gd name="connsiteY1353" fmla="*/ 4502238 h 8402012"/>
              <a:gd name="connsiteX1354" fmla="*/ 15980982 w 21052571"/>
              <a:gd name="connsiteY1354" fmla="*/ 4504797 h 8402012"/>
              <a:gd name="connsiteX1355" fmla="*/ 15967854 w 21052571"/>
              <a:gd name="connsiteY1355" fmla="*/ 4525272 h 8402012"/>
              <a:gd name="connsiteX1356" fmla="*/ 15969496 w 21052571"/>
              <a:gd name="connsiteY1356" fmla="*/ 4502238 h 8402012"/>
              <a:gd name="connsiteX1357" fmla="*/ 18128483 w 21052571"/>
              <a:gd name="connsiteY1357" fmla="*/ 4497969 h 8402012"/>
              <a:gd name="connsiteX1358" fmla="*/ 18147099 w 21052571"/>
              <a:gd name="connsiteY1358" fmla="*/ 4549044 h 8402012"/>
              <a:gd name="connsiteX1359" fmla="*/ 18091255 w 21052571"/>
              <a:gd name="connsiteY1359" fmla="*/ 4549044 h 8402012"/>
              <a:gd name="connsiteX1360" fmla="*/ 18128483 w 21052571"/>
              <a:gd name="connsiteY1360" fmla="*/ 4497969 h 8402012"/>
              <a:gd name="connsiteX1361" fmla="*/ 10605081 w 21052571"/>
              <a:gd name="connsiteY1361" fmla="*/ 4496163 h 8402012"/>
              <a:gd name="connsiteX1362" fmla="*/ 10580417 w 21052571"/>
              <a:gd name="connsiteY1362" fmla="*/ 4509010 h 8402012"/>
              <a:gd name="connsiteX1363" fmla="*/ 10510713 w 21052571"/>
              <a:gd name="connsiteY1363" fmla="*/ 4547553 h 8402012"/>
              <a:gd name="connsiteX1364" fmla="*/ 10510713 w 21052571"/>
              <a:gd name="connsiteY1364" fmla="*/ 4610720 h 8402012"/>
              <a:gd name="connsiteX1365" fmla="*/ 10573983 w 21052571"/>
              <a:gd name="connsiteY1365" fmla="*/ 4586095 h 8402012"/>
              <a:gd name="connsiteX1366" fmla="*/ 10624384 w 21052571"/>
              <a:gd name="connsiteY1366" fmla="*/ 4547553 h 8402012"/>
              <a:gd name="connsiteX1367" fmla="*/ 10605081 w 21052571"/>
              <a:gd name="connsiteY1367" fmla="*/ 4496163 h 8402012"/>
              <a:gd name="connsiteX1368" fmla="*/ 11329787 w 21052571"/>
              <a:gd name="connsiteY1368" fmla="*/ 4494038 h 8402012"/>
              <a:gd name="connsiteX1369" fmla="*/ 11355020 w 21052571"/>
              <a:gd name="connsiteY1369" fmla="*/ 4504829 h 8402012"/>
              <a:gd name="connsiteX1370" fmla="*/ 11027968 w 21052571"/>
              <a:gd name="connsiteY1370" fmla="*/ 4639289 h 8402012"/>
              <a:gd name="connsiteX1371" fmla="*/ 10945400 w 21052571"/>
              <a:gd name="connsiteY1371" fmla="*/ 4729646 h 8402012"/>
              <a:gd name="connsiteX1372" fmla="*/ 10913231 w 21052571"/>
              <a:gd name="connsiteY1372" fmla="*/ 4723192 h 8402012"/>
              <a:gd name="connsiteX1373" fmla="*/ 10792061 w 21052571"/>
              <a:gd name="connsiteY1373" fmla="*/ 4723192 h 8402012"/>
              <a:gd name="connsiteX1374" fmla="*/ 10848893 w 21052571"/>
              <a:gd name="connsiteY1374" fmla="*/ 4678013 h 8402012"/>
              <a:gd name="connsiteX1375" fmla="*/ 10861761 w 21052571"/>
              <a:gd name="connsiteY1375" fmla="*/ 4632835 h 8402012"/>
              <a:gd name="connsiteX1376" fmla="*/ 10913231 w 21052571"/>
              <a:gd name="connsiteY1376" fmla="*/ 4613472 h 8402012"/>
              <a:gd name="connsiteX1377" fmla="*/ 11027968 w 21052571"/>
              <a:gd name="connsiteY1377" fmla="*/ 4582278 h 8402012"/>
              <a:gd name="connsiteX1378" fmla="*/ 11079438 w 21052571"/>
              <a:gd name="connsiteY1378" fmla="*/ 4569369 h 8402012"/>
              <a:gd name="connsiteX1379" fmla="*/ 11105173 w 21052571"/>
              <a:gd name="connsiteY1379" fmla="*/ 4550007 h 8402012"/>
              <a:gd name="connsiteX1380" fmla="*/ 11245645 w 21052571"/>
              <a:gd name="connsiteY1380" fmla="*/ 4511283 h 8402012"/>
              <a:gd name="connsiteX1381" fmla="*/ 11329787 w 21052571"/>
              <a:gd name="connsiteY1381" fmla="*/ 4494038 h 8402012"/>
              <a:gd name="connsiteX1382" fmla="*/ 10886462 w 21052571"/>
              <a:gd name="connsiteY1382" fmla="*/ 4490646 h 8402012"/>
              <a:gd name="connsiteX1383" fmla="*/ 10905820 w 21052571"/>
              <a:gd name="connsiteY1383" fmla="*/ 4522962 h 8402012"/>
              <a:gd name="connsiteX1384" fmla="*/ 10886462 w 21052571"/>
              <a:gd name="connsiteY1384" fmla="*/ 4490646 h 8402012"/>
              <a:gd name="connsiteX1385" fmla="*/ 19298799 w 21052571"/>
              <a:gd name="connsiteY1385" fmla="*/ 4488492 h 8402012"/>
              <a:gd name="connsiteX1386" fmla="*/ 19285671 w 21052571"/>
              <a:gd name="connsiteY1386" fmla="*/ 4520601 h 8402012"/>
              <a:gd name="connsiteX1387" fmla="*/ 19298799 w 21052571"/>
              <a:gd name="connsiteY1387" fmla="*/ 4488492 h 8402012"/>
              <a:gd name="connsiteX1388" fmla="*/ 18045543 w 21052571"/>
              <a:gd name="connsiteY1388" fmla="*/ 4488492 h 8402012"/>
              <a:gd name="connsiteX1389" fmla="*/ 18071227 w 21052571"/>
              <a:gd name="connsiteY1389" fmla="*/ 4520601 h 8402012"/>
              <a:gd name="connsiteX1390" fmla="*/ 18039123 w 21052571"/>
              <a:gd name="connsiteY1390" fmla="*/ 4501336 h 8402012"/>
              <a:gd name="connsiteX1391" fmla="*/ 18045543 w 21052571"/>
              <a:gd name="connsiteY1391" fmla="*/ 4488492 h 8402012"/>
              <a:gd name="connsiteX1392" fmla="*/ 16786775 w 21052571"/>
              <a:gd name="connsiteY1392" fmla="*/ 4488492 h 8402012"/>
              <a:gd name="connsiteX1393" fmla="*/ 16768870 w 21052571"/>
              <a:gd name="connsiteY1393" fmla="*/ 4520601 h 8402012"/>
              <a:gd name="connsiteX1394" fmla="*/ 16786775 w 21052571"/>
              <a:gd name="connsiteY1394" fmla="*/ 4488492 h 8402012"/>
              <a:gd name="connsiteX1395" fmla="*/ 15824664 w 21052571"/>
              <a:gd name="connsiteY1395" fmla="*/ 4488492 h 8402012"/>
              <a:gd name="connsiteX1396" fmla="*/ 15806702 w 21052571"/>
              <a:gd name="connsiteY1396" fmla="*/ 4520601 h 8402012"/>
              <a:gd name="connsiteX1397" fmla="*/ 15824664 w 21052571"/>
              <a:gd name="connsiteY1397" fmla="*/ 4488492 h 8402012"/>
              <a:gd name="connsiteX1398" fmla="*/ 15203758 w 21052571"/>
              <a:gd name="connsiteY1398" fmla="*/ 4488492 h 8402012"/>
              <a:gd name="connsiteX1399" fmla="*/ 15185796 w 21052571"/>
              <a:gd name="connsiteY1399" fmla="*/ 4520601 h 8402012"/>
              <a:gd name="connsiteX1400" fmla="*/ 15203758 w 21052571"/>
              <a:gd name="connsiteY1400" fmla="*/ 4488492 h 8402012"/>
              <a:gd name="connsiteX1401" fmla="*/ 21021827 w 21052571"/>
              <a:gd name="connsiteY1401" fmla="*/ 4488489 h 8402012"/>
              <a:gd name="connsiteX1402" fmla="*/ 21052571 w 21052571"/>
              <a:gd name="connsiteY1402" fmla="*/ 4531923 h 8402012"/>
              <a:gd name="connsiteX1403" fmla="*/ 21015679 w 21052571"/>
              <a:gd name="connsiteY1403" fmla="*/ 4544333 h 8402012"/>
              <a:gd name="connsiteX1404" fmla="*/ 21021827 w 21052571"/>
              <a:gd name="connsiteY1404" fmla="*/ 4488489 h 8402012"/>
              <a:gd name="connsiteX1405" fmla="*/ 11356548 w 21052571"/>
              <a:gd name="connsiteY1405" fmla="*/ 4476785 h 8402012"/>
              <a:gd name="connsiteX1406" fmla="*/ 11351348 w 21052571"/>
              <a:gd name="connsiteY1406" fmla="*/ 4487464 h 8402012"/>
              <a:gd name="connsiteX1407" fmla="*/ 11353874 w 21052571"/>
              <a:gd name="connsiteY1407" fmla="*/ 4482276 h 8402012"/>
              <a:gd name="connsiteX1408" fmla="*/ 11358926 w 21052571"/>
              <a:gd name="connsiteY1408" fmla="*/ 4471900 h 8402012"/>
              <a:gd name="connsiteX1409" fmla="*/ 11356548 w 21052571"/>
              <a:gd name="connsiteY1409" fmla="*/ 4476785 h 8402012"/>
              <a:gd name="connsiteX1410" fmla="*/ 11358084 w 21052571"/>
              <a:gd name="connsiteY1410" fmla="*/ 4473630 h 8402012"/>
              <a:gd name="connsiteX1411" fmla="*/ 11358926 w 21052571"/>
              <a:gd name="connsiteY1411" fmla="*/ 4471900 h 8402012"/>
              <a:gd name="connsiteX1412" fmla="*/ 8903997 w 21052571"/>
              <a:gd name="connsiteY1412" fmla="*/ 4461474 h 8402012"/>
              <a:gd name="connsiteX1413" fmla="*/ 8858657 w 21052571"/>
              <a:gd name="connsiteY1413" fmla="*/ 4490490 h 8402012"/>
              <a:gd name="connsiteX1414" fmla="*/ 8755483 w 21052571"/>
              <a:gd name="connsiteY1414" fmla="*/ 4542073 h 8402012"/>
              <a:gd name="connsiteX1415" fmla="*/ 8640487 w 21052571"/>
              <a:gd name="connsiteY1415" fmla="*/ 4593656 h 8402012"/>
              <a:gd name="connsiteX1416" fmla="*/ 8711419 w 21052571"/>
              <a:gd name="connsiteY1416" fmla="*/ 4657061 h 8402012"/>
              <a:gd name="connsiteX1417" fmla="*/ 8679177 w 21052571"/>
              <a:gd name="connsiteY1417" fmla="*/ 4708644 h 8402012"/>
              <a:gd name="connsiteX1418" fmla="*/ 8903795 w 21052571"/>
              <a:gd name="connsiteY1418" fmla="*/ 4580760 h 8402012"/>
              <a:gd name="connsiteX1419" fmla="*/ 8916692 w 21052571"/>
              <a:gd name="connsiteY1419" fmla="*/ 4477594 h 8402012"/>
              <a:gd name="connsiteX1420" fmla="*/ 8903997 w 21052571"/>
              <a:gd name="connsiteY1420" fmla="*/ 4461474 h 8402012"/>
              <a:gd name="connsiteX1421" fmla="*/ 9096172 w 21052571"/>
              <a:gd name="connsiteY1421" fmla="*/ 4458250 h 8402012"/>
              <a:gd name="connsiteX1422" fmla="*/ 9109068 w 21052571"/>
              <a:gd name="connsiteY1422" fmla="*/ 4490490 h 8402012"/>
              <a:gd name="connsiteX1423" fmla="*/ 9096172 w 21052571"/>
              <a:gd name="connsiteY1423" fmla="*/ 4458250 h 8402012"/>
              <a:gd name="connsiteX1424" fmla="*/ 9018791 w 21052571"/>
              <a:gd name="connsiteY1424" fmla="*/ 4458250 h 8402012"/>
              <a:gd name="connsiteX1425" fmla="*/ 9038136 w 21052571"/>
              <a:gd name="connsiteY1425" fmla="*/ 4490490 h 8402012"/>
              <a:gd name="connsiteX1426" fmla="*/ 9018791 w 21052571"/>
              <a:gd name="connsiteY1426" fmla="*/ 4458250 h 8402012"/>
              <a:gd name="connsiteX1427" fmla="*/ 15336444 w 21052571"/>
              <a:gd name="connsiteY1427" fmla="*/ 4456721 h 8402012"/>
              <a:gd name="connsiteX1428" fmla="*/ 15299550 w 21052571"/>
              <a:gd name="connsiteY1428" fmla="*/ 4487464 h 8402012"/>
              <a:gd name="connsiteX1429" fmla="*/ 15336444 w 21052571"/>
              <a:gd name="connsiteY1429" fmla="*/ 4456721 h 8402012"/>
              <a:gd name="connsiteX1430" fmla="*/ 10955021 w 21052571"/>
              <a:gd name="connsiteY1430" fmla="*/ 4455098 h 8402012"/>
              <a:gd name="connsiteX1431" fmla="*/ 10918725 w 21052571"/>
              <a:gd name="connsiteY1431" fmla="*/ 4458330 h 8402012"/>
              <a:gd name="connsiteX1432" fmla="*/ 10976799 w 21052571"/>
              <a:gd name="connsiteY1432" fmla="*/ 4490646 h 8402012"/>
              <a:gd name="connsiteX1433" fmla="*/ 10955021 w 21052571"/>
              <a:gd name="connsiteY1433" fmla="*/ 4455098 h 8402012"/>
              <a:gd name="connsiteX1434" fmla="*/ 17957795 w 21052571"/>
              <a:gd name="connsiteY1434" fmla="*/ 4453298 h 8402012"/>
              <a:gd name="connsiteX1435" fmla="*/ 18038055 w 21052571"/>
              <a:gd name="connsiteY1435" fmla="*/ 4476858 h 8402012"/>
              <a:gd name="connsiteX1436" fmla="*/ 17930107 w 21052571"/>
              <a:gd name="connsiteY1436" fmla="*/ 4458243 h 8402012"/>
              <a:gd name="connsiteX1437" fmla="*/ 17957795 w 21052571"/>
              <a:gd name="connsiteY1437" fmla="*/ 4453298 h 8402012"/>
              <a:gd name="connsiteX1438" fmla="*/ 11464578 w 21052571"/>
              <a:gd name="connsiteY1438" fmla="*/ 4452268 h 8402012"/>
              <a:gd name="connsiteX1439" fmla="*/ 11506709 w 21052571"/>
              <a:gd name="connsiteY1439" fmla="*/ 4479401 h 8402012"/>
              <a:gd name="connsiteX1440" fmla="*/ 11431927 w 21052571"/>
              <a:gd name="connsiteY1440" fmla="*/ 4492170 h 8402012"/>
              <a:gd name="connsiteX1441" fmla="*/ 11464578 w 21052571"/>
              <a:gd name="connsiteY1441" fmla="*/ 4452268 h 8402012"/>
              <a:gd name="connsiteX1442" fmla="*/ 9374754 w 21052571"/>
              <a:gd name="connsiteY1442" fmla="*/ 4449044 h 8402012"/>
              <a:gd name="connsiteX1443" fmla="*/ 9383360 w 21052571"/>
              <a:gd name="connsiteY1443" fmla="*/ 4458676 h 8402012"/>
              <a:gd name="connsiteX1444" fmla="*/ 9378423 w 21052571"/>
              <a:gd name="connsiteY1444" fmla="*/ 4477742 h 8402012"/>
              <a:gd name="connsiteX1445" fmla="*/ 9378619 w 21052571"/>
              <a:gd name="connsiteY1445" fmla="*/ 4478014 h 8402012"/>
              <a:gd name="connsiteX1446" fmla="*/ 9360657 w 21052571"/>
              <a:gd name="connsiteY1446" fmla="*/ 4478014 h 8402012"/>
              <a:gd name="connsiteX1447" fmla="*/ 9365646 w 21052571"/>
              <a:gd name="connsiteY1447" fmla="*/ 4460052 h 8402012"/>
              <a:gd name="connsiteX1448" fmla="*/ 9375695 w 21052571"/>
              <a:gd name="connsiteY1448" fmla="*/ 4473966 h 8402012"/>
              <a:gd name="connsiteX1449" fmla="*/ 9365398 w 21052571"/>
              <a:gd name="connsiteY1449" fmla="*/ 4458676 h 8402012"/>
              <a:gd name="connsiteX1450" fmla="*/ 9374754 w 21052571"/>
              <a:gd name="connsiteY1450" fmla="*/ 4449044 h 8402012"/>
              <a:gd name="connsiteX1451" fmla="*/ 17366079 w 21052571"/>
              <a:gd name="connsiteY1451" fmla="*/ 4445836 h 8402012"/>
              <a:gd name="connsiteX1452" fmla="*/ 17431331 w 21052571"/>
              <a:gd name="connsiteY1452" fmla="*/ 4525306 h 8402012"/>
              <a:gd name="connsiteX1453" fmla="*/ 17372711 w 21052571"/>
              <a:gd name="connsiteY1453" fmla="*/ 4525306 h 8402012"/>
              <a:gd name="connsiteX1454" fmla="*/ 17366079 w 21052571"/>
              <a:gd name="connsiteY1454" fmla="*/ 4445836 h 8402012"/>
              <a:gd name="connsiteX1455" fmla="*/ 18455575 w 21052571"/>
              <a:gd name="connsiteY1455" fmla="*/ 4433297 h 8402012"/>
              <a:gd name="connsiteX1456" fmla="*/ 18469411 w 21052571"/>
              <a:gd name="connsiteY1456" fmla="*/ 4458982 h 8402012"/>
              <a:gd name="connsiteX1457" fmla="*/ 18432519 w 21052571"/>
              <a:gd name="connsiteY1457" fmla="*/ 4446140 h 8402012"/>
              <a:gd name="connsiteX1458" fmla="*/ 18455575 w 21052571"/>
              <a:gd name="connsiteY1458" fmla="*/ 4433297 h 8402012"/>
              <a:gd name="connsiteX1459" fmla="*/ 11540338 w 21052571"/>
              <a:gd name="connsiteY1459" fmla="*/ 4431807 h 8402012"/>
              <a:gd name="connsiteX1460" fmla="*/ 11563606 w 21052571"/>
              <a:gd name="connsiteY1460" fmla="*/ 4457345 h 8402012"/>
              <a:gd name="connsiteX1461" fmla="*/ 11519105 w 21052571"/>
              <a:gd name="connsiteY1461" fmla="*/ 4454652 h 8402012"/>
              <a:gd name="connsiteX1462" fmla="*/ 11512377 w 21052571"/>
              <a:gd name="connsiteY1462" fmla="*/ 4448676 h 8402012"/>
              <a:gd name="connsiteX1463" fmla="*/ 11513251 w 21052571"/>
              <a:gd name="connsiteY1463" fmla="*/ 4449846 h 8402012"/>
              <a:gd name="connsiteX1464" fmla="*/ 11516244 w 21052571"/>
              <a:gd name="connsiteY1464" fmla="*/ 4458676 h 8402012"/>
              <a:gd name="connsiteX1465" fmla="*/ 11510257 w 21052571"/>
              <a:gd name="connsiteY1465" fmla="*/ 4477939 h 8402012"/>
              <a:gd name="connsiteX1466" fmla="*/ 11503521 w 21052571"/>
              <a:gd name="connsiteY1466" fmla="*/ 4459478 h 8402012"/>
              <a:gd name="connsiteX1467" fmla="*/ 11509928 w 21052571"/>
              <a:gd name="connsiteY1467" fmla="*/ 4446500 h 8402012"/>
              <a:gd name="connsiteX1468" fmla="*/ 11507762 w 21052571"/>
              <a:gd name="connsiteY1468" fmla="*/ 4444576 h 8402012"/>
              <a:gd name="connsiteX1469" fmla="*/ 11540338 w 21052571"/>
              <a:gd name="connsiteY1469" fmla="*/ 4431807 h 8402012"/>
              <a:gd name="connsiteX1470" fmla="*/ 10716226 w 21052571"/>
              <a:gd name="connsiteY1470" fmla="*/ 4426876 h 8402012"/>
              <a:gd name="connsiteX1471" fmla="*/ 10748335 w 21052571"/>
              <a:gd name="connsiteY1471" fmla="*/ 4459511 h 8402012"/>
              <a:gd name="connsiteX1472" fmla="*/ 10716226 w 21052571"/>
              <a:gd name="connsiteY1472" fmla="*/ 4492146 h 8402012"/>
              <a:gd name="connsiteX1473" fmla="*/ 10716226 w 21052571"/>
              <a:gd name="connsiteY1473" fmla="*/ 4426876 h 8402012"/>
              <a:gd name="connsiteX1474" fmla="*/ 10014741 w 21052571"/>
              <a:gd name="connsiteY1474" fmla="*/ 4426876 h 8402012"/>
              <a:gd name="connsiteX1475" fmla="*/ 10032703 w 21052571"/>
              <a:gd name="connsiteY1475" fmla="*/ 4458982 h 8402012"/>
              <a:gd name="connsiteX1476" fmla="*/ 10014741 w 21052571"/>
              <a:gd name="connsiteY1476" fmla="*/ 4426876 h 8402012"/>
              <a:gd name="connsiteX1477" fmla="*/ 15539128 w 21052571"/>
              <a:gd name="connsiteY1477" fmla="*/ 4421748 h 8402012"/>
              <a:gd name="connsiteX1478" fmla="*/ 15559156 w 21052571"/>
              <a:gd name="connsiteY1478" fmla="*/ 4425881 h 8402012"/>
              <a:gd name="connsiteX1479" fmla="*/ 15489142 w 21052571"/>
              <a:gd name="connsiteY1479" fmla="*/ 4458949 h 8402012"/>
              <a:gd name="connsiteX1480" fmla="*/ 15539128 w 21052571"/>
              <a:gd name="connsiteY1480" fmla="*/ 4421748 h 8402012"/>
              <a:gd name="connsiteX1481" fmla="*/ 9661633 w 21052571"/>
              <a:gd name="connsiteY1481" fmla="*/ 4419118 h 8402012"/>
              <a:gd name="connsiteX1482" fmla="*/ 9706876 w 21052571"/>
              <a:gd name="connsiteY1482" fmla="*/ 4444971 h 8402012"/>
              <a:gd name="connsiteX1483" fmla="*/ 9732729 w 21052571"/>
              <a:gd name="connsiteY1483" fmla="*/ 4483750 h 8402012"/>
              <a:gd name="connsiteX1484" fmla="*/ 9790899 w 21052571"/>
              <a:gd name="connsiteY1484" fmla="*/ 4522530 h 8402012"/>
              <a:gd name="connsiteX1485" fmla="*/ 9609927 w 21052571"/>
              <a:gd name="connsiteY1485" fmla="*/ 4611939 h 8402012"/>
              <a:gd name="connsiteX1486" fmla="*/ 9507591 w 21052571"/>
              <a:gd name="connsiteY1486" fmla="*/ 4611939 h 8402012"/>
              <a:gd name="connsiteX1487" fmla="*/ 9546371 w 21052571"/>
              <a:gd name="connsiteY1487" fmla="*/ 4611939 h 8402012"/>
              <a:gd name="connsiteX1488" fmla="*/ 9577610 w 21052571"/>
              <a:gd name="connsiteY1488" fmla="*/ 4464361 h 8402012"/>
              <a:gd name="connsiteX1489" fmla="*/ 9674559 w 21052571"/>
              <a:gd name="connsiteY1489" fmla="*/ 4477287 h 8402012"/>
              <a:gd name="connsiteX1490" fmla="*/ 9674697 w 21052571"/>
              <a:gd name="connsiteY1490" fmla="*/ 4476977 h 8402012"/>
              <a:gd name="connsiteX1491" fmla="*/ 9673982 w 21052571"/>
              <a:gd name="connsiteY1491" fmla="*/ 4456268 h 8402012"/>
              <a:gd name="connsiteX1492" fmla="*/ 9678940 w 21052571"/>
              <a:gd name="connsiteY1492" fmla="*/ 4453559 h 8402012"/>
              <a:gd name="connsiteX1493" fmla="*/ 9686569 w 21052571"/>
              <a:gd name="connsiteY1493" fmla="*/ 4458586 h 8402012"/>
              <a:gd name="connsiteX1494" fmla="*/ 9687486 w 21052571"/>
              <a:gd name="connsiteY1494" fmla="*/ 4457897 h 8402012"/>
              <a:gd name="connsiteX1495" fmla="*/ 9661633 w 21052571"/>
              <a:gd name="connsiteY1495" fmla="*/ 4419118 h 8402012"/>
              <a:gd name="connsiteX1496" fmla="*/ 383018 w 21052571"/>
              <a:gd name="connsiteY1496" fmla="*/ 4418305 h 8402012"/>
              <a:gd name="connsiteX1497" fmla="*/ 439616 w 21052571"/>
              <a:gd name="connsiteY1497" fmla="*/ 4426508 h 8402012"/>
              <a:gd name="connsiteX1498" fmla="*/ 341175 w 21052571"/>
              <a:gd name="connsiteY1498" fmla="*/ 4459322 h 8402012"/>
              <a:gd name="connsiteX1499" fmla="*/ 383018 w 21052571"/>
              <a:gd name="connsiteY1499" fmla="*/ 4418305 h 8402012"/>
              <a:gd name="connsiteX1500" fmla="*/ 17280143 w 21052571"/>
              <a:gd name="connsiteY1500" fmla="*/ 4416376 h 8402012"/>
              <a:gd name="connsiteX1501" fmla="*/ 17341291 w 21052571"/>
              <a:gd name="connsiteY1501" fmla="*/ 4426095 h 8402012"/>
              <a:gd name="connsiteX1502" fmla="*/ 17321723 w 21052571"/>
              <a:gd name="connsiteY1502" fmla="*/ 4477932 h 8402012"/>
              <a:gd name="connsiteX1503" fmla="*/ 17289111 w 21052571"/>
              <a:gd name="connsiteY1503" fmla="*/ 4471453 h 8402012"/>
              <a:gd name="connsiteX1504" fmla="*/ 17223887 w 21052571"/>
              <a:gd name="connsiteY1504" fmla="*/ 4445534 h 8402012"/>
              <a:gd name="connsiteX1505" fmla="*/ 17280143 w 21052571"/>
              <a:gd name="connsiteY1505" fmla="*/ 4416376 h 8402012"/>
              <a:gd name="connsiteX1506" fmla="*/ 11931121 w 21052571"/>
              <a:gd name="connsiteY1506" fmla="*/ 4412654 h 8402012"/>
              <a:gd name="connsiteX1507" fmla="*/ 11956957 w 21052571"/>
              <a:gd name="connsiteY1507" fmla="*/ 4445267 h 8402012"/>
              <a:gd name="connsiteX1508" fmla="*/ 11764257 w 21052571"/>
              <a:gd name="connsiteY1508" fmla="*/ 4490926 h 8402012"/>
              <a:gd name="connsiteX1509" fmla="*/ 11680288 w 21052571"/>
              <a:gd name="connsiteY1509" fmla="*/ 4510493 h 8402012"/>
              <a:gd name="connsiteX1510" fmla="*/ 11632146 w 21052571"/>
              <a:gd name="connsiteY1510" fmla="*/ 4516914 h 8402012"/>
              <a:gd name="connsiteX1511" fmla="*/ 11619328 w 21052571"/>
              <a:gd name="connsiteY1511" fmla="*/ 4506123 h 8402012"/>
              <a:gd name="connsiteX1512" fmla="*/ 11624279 w 21052571"/>
              <a:gd name="connsiteY1512" fmla="*/ 4523463 h 8402012"/>
              <a:gd name="connsiteX1513" fmla="*/ 11612034 w 21052571"/>
              <a:gd name="connsiteY1513" fmla="*/ 4521157 h 8402012"/>
              <a:gd name="connsiteX1514" fmla="*/ 11617665 w 21052571"/>
              <a:gd name="connsiteY1514" fmla="*/ 4504723 h 8402012"/>
              <a:gd name="connsiteX1515" fmla="*/ 11616772 w 21052571"/>
              <a:gd name="connsiteY1515" fmla="*/ 4503971 h 8402012"/>
              <a:gd name="connsiteX1516" fmla="*/ 11618067 w 21052571"/>
              <a:gd name="connsiteY1516" fmla="*/ 4503548 h 8402012"/>
              <a:gd name="connsiteX1517" fmla="*/ 11618354 w 21052571"/>
              <a:gd name="connsiteY1517" fmla="*/ 4502711 h 8402012"/>
              <a:gd name="connsiteX1518" fmla="*/ 11618548 w 21052571"/>
              <a:gd name="connsiteY1518" fmla="*/ 4503391 h 8402012"/>
              <a:gd name="connsiteX1519" fmla="*/ 11796554 w 21052571"/>
              <a:gd name="connsiteY1519" fmla="*/ 4445267 h 8402012"/>
              <a:gd name="connsiteX1520" fmla="*/ 11885906 w 21052571"/>
              <a:gd name="connsiteY1520" fmla="*/ 4425699 h 8402012"/>
              <a:gd name="connsiteX1521" fmla="*/ 11931121 w 21052571"/>
              <a:gd name="connsiteY1521" fmla="*/ 4412654 h 8402012"/>
              <a:gd name="connsiteX1522" fmla="*/ 10624384 w 21052571"/>
              <a:gd name="connsiteY1522" fmla="*/ 4412654 h 8402012"/>
              <a:gd name="connsiteX1523" fmla="*/ 10605081 w 21052571"/>
              <a:gd name="connsiteY1523" fmla="*/ 4444773 h 8402012"/>
              <a:gd name="connsiteX1524" fmla="*/ 10660275 w 21052571"/>
              <a:gd name="connsiteY1524" fmla="*/ 4459226 h 8402012"/>
              <a:gd name="connsiteX1525" fmla="*/ 10673742 w 21052571"/>
              <a:gd name="connsiteY1525" fmla="*/ 4474493 h 8402012"/>
              <a:gd name="connsiteX1526" fmla="*/ 10668826 w 21052571"/>
              <a:gd name="connsiteY1526" fmla="*/ 4458676 h 8402012"/>
              <a:gd name="connsiteX1527" fmla="*/ 10686788 w 21052571"/>
              <a:gd name="connsiteY1527" fmla="*/ 4458676 h 8402012"/>
              <a:gd name="connsiteX1528" fmla="*/ 10675627 w 21052571"/>
              <a:gd name="connsiteY1528" fmla="*/ 4476630 h 8402012"/>
              <a:gd name="connsiteX1529" fmla="*/ 10675858 w 21052571"/>
              <a:gd name="connsiteY1529" fmla="*/ 4476892 h 8402012"/>
              <a:gd name="connsiteX1530" fmla="*/ 10675464 w 21052571"/>
              <a:gd name="connsiteY1530" fmla="*/ 4476892 h 8402012"/>
              <a:gd name="connsiteX1531" fmla="*/ 10674813 w 21052571"/>
              <a:gd name="connsiteY1531" fmla="*/ 4477939 h 8402012"/>
              <a:gd name="connsiteX1532" fmla="*/ 10674487 w 21052571"/>
              <a:gd name="connsiteY1532" fmla="*/ 4476892 h 8402012"/>
              <a:gd name="connsiteX1533" fmla="*/ 10659772 w 21052571"/>
              <a:gd name="connsiteY1533" fmla="*/ 4476892 h 8402012"/>
              <a:gd name="connsiteX1534" fmla="*/ 10643687 w 21052571"/>
              <a:gd name="connsiteY1534" fmla="*/ 4496163 h 8402012"/>
              <a:gd name="connsiteX1535" fmla="*/ 10637253 w 21052571"/>
              <a:gd name="connsiteY1535" fmla="*/ 4579672 h 8402012"/>
              <a:gd name="connsiteX1536" fmla="*/ 10753069 w 21052571"/>
              <a:gd name="connsiteY1536" fmla="*/ 4592519 h 8402012"/>
              <a:gd name="connsiteX1537" fmla="*/ 10439936 w 21052571"/>
              <a:gd name="connsiteY1537" fmla="*/ 4758466 h 8402012"/>
              <a:gd name="connsiteX1538" fmla="*/ 10363798 w 21052571"/>
              <a:gd name="connsiteY1538" fmla="*/ 4784161 h 8402012"/>
              <a:gd name="connsiteX1539" fmla="*/ 10293021 w 21052571"/>
              <a:gd name="connsiteY1539" fmla="*/ 4834480 h 8402012"/>
              <a:gd name="connsiteX1540" fmla="*/ 10133238 w 21052571"/>
              <a:gd name="connsiteY1540" fmla="*/ 4866599 h 8402012"/>
              <a:gd name="connsiteX1541" fmla="*/ 10241548 w 21052571"/>
              <a:gd name="connsiteY1541" fmla="*/ 4784161 h 8402012"/>
              <a:gd name="connsiteX1542" fmla="*/ 10254416 w 21052571"/>
              <a:gd name="connsiteY1542" fmla="*/ 4674957 h 8402012"/>
              <a:gd name="connsiteX1543" fmla="*/ 10273719 w 21052571"/>
              <a:gd name="connsiteY1543" fmla="*/ 4707076 h 8402012"/>
              <a:gd name="connsiteX1544" fmla="*/ 10267284 w 21052571"/>
              <a:gd name="connsiteY1544" fmla="*/ 4597872 h 8402012"/>
              <a:gd name="connsiteX1545" fmla="*/ 10191146 w 21052571"/>
              <a:gd name="connsiteY1545" fmla="*/ 4560400 h 8402012"/>
              <a:gd name="connsiteX1546" fmla="*/ 10472107 w 21052571"/>
              <a:gd name="connsiteY1546" fmla="*/ 4457620 h 8402012"/>
              <a:gd name="connsiteX1547" fmla="*/ 10472107 w 21052571"/>
              <a:gd name="connsiteY1547" fmla="*/ 4521858 h 8402012"/>
              <a:gd name="connsiteX1548" fmla="*/ 10624384 w 21052571"/>
              <a:gd name="connsiteY1548" fmla="*/ 4412654 h 8402012"/>
              <a:gd name="connsiteX1549" fmla="*/ 20902203 w 21052571"/>
              <a:gd name="connsiteY1549" fmla="*/ 4396919 h 8402012"/>
              <a:gd name="connsiteX1550" fmla="*/ 20957747 w 21052571"/>
              <a:gd name="connsiteY1550" fmla="*/ 4425789 h 8402012"/>
              <a:gd name="connsiteX1551" fmla="*/ 20945107 w 21052571"/>
              <a:gd name="connsiteY1551" fmla="*/ 4477926 h 8402012"/>
              <a:gd name="connsiteX1552" fmla="*/ 20882963 w 21052571"/>
              <a:gd name="connsiteY1552" fmla="*/ 4412754 h 8402012"/>
              <a:gd name="connsiteX1553" fmla="*/ 20902203 w 21052571"/>
              <a:gd name="connsiteY1553" fmla="*/ 4396919 h 8402012"/>
              <a:gd name="connsiteX1554" fmla="*/ 17149399 w 21052571"/>
              <a:gd name="connsiteY1554" fmla="*/ 4395190 h 8402012"/>
              <a:gd name="connsiteX1555" fmla="*/ 17165975 w 21052571"/>
              <a:gd name="connsiteY1555" fmla="*/ 4396383 h 8402012"/>
              <a:gd name="connsiteX1556" fmla="*/ 17110131 w 21052571"/>
              <a:gd name="connsiteY1556" fmla="*/ 4429562 h 8402012"/>
              <a:gd name="connsiteX1557" fmla="*/ 17149399 w 21052571"/>
              <a:gd name="connsiteY1557" fmla="*/ 4395190 h 8402012"/>
              <a:gd name="connsiteX1558" fmla="*/ 11655876 w 21052571"/>
              <a:gd name="connsiteY1558" fmla="*/ 4395190 h 8402012"/>
              <a:gd name="connsiteX1559" fmla="*/ 11672597 w 21052571"/>
              <a:gd name="connsiteY1559" fmla="*/ 4396383 h 8402012"/>
              <a:gd name="connsiteX1560" fmla="*/ 11616772 w 21052571"/>
              <a:gd name="connsiteY1560" fmla="*/ 4429562 h 8402012"/>
              <a:gd name="connsiteX1561" fmla="*/ 11655876 w 21052571"/>
              <a:gd name="connsiteY1561" fmla="*/ 4395190 h 8402012"/>
              <a:gd name="connsiteX1562" fmla="*/ 19189879 w 21052571"/>
              <a:gd name="connsiteY1562" fmla="*/ 4393697 h 8402012"/>
              <a:gd name="connsiteX1563" fmla="*/ 19171919 w 21052571"/>
              <a:gd name="connsiteY1563" fmla="*/ 4425806 h 8402012"/>
              <a:gd name="connsiteX1564" fmla="*/ 19189879 w 21052571"/>
              <a:gd name="connsiteY1564" fmla="*/ 4393697 h 8402012"/>
              <a:gd name="connsiteX1565" fmla="*/ 17848535 w 21052571"/>
              <a:gd name="connsiteY1565" fmla="*/ 4393697 h 8402012"/>
              <a:gd name="connsiteX1566" fmla="*/ 17830571 w 21052571"/>
              <a:gd name="connsiteY1566" fmla="*/ 4425806 h 8402012"/>
              <a:gd name="connsiteX1567" fmla="*/ 17848535 w 21052571"/>
              <a:gd name="connsiteY1567" fmla="*/ 4393697 h 8402012"/>
              <a:gd name="connsiteX1568" fmla="*/ 17185967 w 21052571"/>
              <a:gd name="connsiteY1568" fmla="*/ 4393697 h 8402012"/>
              <a:gd name="connsiteX1569" fmla="*/ 17222831 w 21052571"/>
              <a:gd name="connsiteY1569" fmla="*/ 4412850 h 8402012"/>
              <a:gd name="connsiteX1570" fmla="*/ 17197551 w 21052571"/>
              <a:gd name="connsiteY1570" fmla="*/ 4444772 h 8402012"/>
              <a:gd name="connsiteX1571" fmla="*/ 17185967 w 21052571"/>
              <a:gd name="connsiteY1571" fmla="*/ 4393697 h 8402012"/>
              <a:gd name="connsiteX1572" fmla="*/ 10828980 w 21052571"/>
              <a:gd name="connsiteY1572" fmla="*/ 4393697 h 8402012"/>
              <a:gd name="connsiteX1573" fmla="*/ 10811018 w 21052571"/>
              <a:gd name="connsiteY1573" fmla="*/ 4425806 h 8402012"/>
              <a:gd name="connsiteX1574" fmla="*/ 10828980 w 21052571"/>
              <a:gd name="connsiteY1574" fmla="*/ 4393697 h 8402012"/>
              <a:gd name="connsiteX1575" fmla="*/ 10450799 w 21052571"/>
              <a:gd name="connsiteY1575" fmla="*/ 4393697 h 8402012"/>
              <a:gd name="connsiteX1576" fmla="*/ 10468761 w 21052571"/>
              <a:gd name="connsiteY1576" fmla="*/ 4425806 h 8402012"/>
              <a:gd name="connsiteX1577" fmla="*/ 10450799 w 21052571"/>
              <a:gd name="connsiteY1577" fmla="*/ 4393697 h 8402012"/>
              <a:gd name="connsiteX1578" fmla="*/ 16602978 w 21052571"/>
              <a:gd name="connsiteY1578" fmla="*/ 4393694 h 8402012"/>
              <a:gd name="connsiteX1579" fmla="*/ 16658822 w 21052571"/>
              <a:gd name="connsiteY1579" fmla="*/ 4492136 h 8402012"/>
              <a:gd name="connsiteX1580" fmla="*/ 16602978 w 21052571"/>
              <a:gd name="connsiteY1580" fmla="*/ 4393694 h 8402012"/>
              <a:gd name="connsiteX1581" fmla="*/ 9189528 w 21052571"/>
              <a:gd name="connsiteY1581" fmla="*/ 4387259 h 8402012"/>
              <a:gd name="connsiteX1582" fmla="*/ 9198509 w 21052571"/>
              <a:gd name="connsiteY1582" fmla="*/ 4396383 h 8402012"/>
              <a:gd name="connsiteX1583" fmla="*/ 9180547 w 21052571"/>
              <a:gd name="connsiteY1583" fmla="*/ 4396383 h 8402012"/>
              <a:gd name="connsiteX1584" fmla="*/ 9189528 w 21052571"/>
              <a:gd name="connsiteY1584" fmla="*/ 4387259 h 8402012"/>
              <a:gd name="connsiteX1585" fmla="*/ 17062407 w 21052571"/>
              <a:gd name="connsiteY1585" fmla="*/ 4365915 h 8402012"/>
              <a:gd name="connsiteX1586" fmla="*/ 17080591 w 21052571"/>
              <a:gd name="connsiteY1586" fmla="*/ 4392641 h 8402012"/>
              <a:gd name="connsiteX1587" fmla="*/ 17034299 w 21052571"/>
              <a:gd name="connsiteY1587" fmla="*/ 4381055 h 8402012"/>
              <a:gd name="connsiteX1588" fmla="*/ 17062407 w 21052571"/>
              <a:gd name="connsiteY1588" fmla="*/ 4365915 h 8402012"/>
              <a:gd name="connsiteX1589" fmla="*/ 17638075 w 21052571"/>
              <a:gd name="connsiteY1589" fmla="*/ 4362945 h 8402012"/>
              <a:gd name="connsiteX1590" fmla="*/ 17654135 w 21052571"/>
              <a:gd name="connsiteY1590" fmla="*/ 4364310 h 8402012"/>
              <a:gd name="connsiteX1591" fmla="*/ 17603063 w 21052571"/>
              <a:gd name="connsiteY1591" fmla="*/ 4396383 h 8402012"/>
              <a:gd name="connsiteX1592" fmla="*/ 17638075 w 21052571"/>
              <a:gd name="connsiteY1592" fmla="*/ 4362945 h 8402012"/>
              <a:gd name="connsiteX1593" fmla="*/ 17754895 w 21052571"/>
              <a:gd name="connsiteY1593" fmla="*/ 4361613 h 8402012"/>
              <a:gd name="connsiteX1594" fmla="*/ 17786879 w 21052571"/>
              <a:gd name="connsiteY1594" fmla="*/ 4392642 h 8402012"/>
              <a:gd name="connsiteX1595" fmla="*/ 17731035 w 21052571"/>
              <a:gd name="connsiteY1595" fmla="*/ 4381056 h 8402012"/>
              <a:gd name="connsiteX1596" fmla="*/ 17743251 w 21052571"/>
              <a:gd name="connsiteY1596" fmla="*/ 4361685 h 8402012"/>
              <a:gd name="connsiteX1597" fmla="*/ 17754895 w 21052571"/>
              <a:gd name="connsiteY1597" fmla="*/ 4361613 h 8402012"/>
              <a:gd name="connsiteX1598" fmla="*/ 20033551 w 21052571"/>
              <a:gd name="connsiteY1598" fmla="*/ 4360518 h 8402012"/>
              <a:gd name="connsiteX1599" fmla="*/ 20015587 w 21052571"/>
              <a:gd name="connsiteY1599" fmla="*/ 4392588 h 8402012"/>
              <a:gd name="connsiteX1600" fmla="*/ 20033551 w 21052571"/>
              <a:gd name="connsiteY1600" fmla="*/ 4360518 h 8402012"/>
              <a:gd name="connsiteX1601" fmla="*/ 12070792 w 21052571"/>
              <a:gd name="connsiteY1601" fmla="*/ 4360518 h 8402012"/>
              <a:gd name="connsiteX1602" fmla="*/ 12052830 w 21052571"/>
              <a:gd name="connsiteY1602" fmla="*/ 4392588 h 8402012"/>
              <a:gd name="connsiteX1603" fmla="*/ 12070792 w 21052571"/>
              <a:gd name="connsiteY1603" fmla="*/ 4360518 h 8402012"/>
              <a:gd name="connsiteX1604" fmla="*/ 11506764 w 21052571"/>
              <a:gd name="connsiteY1604" fmla="*/ 4360518 h 8402012"/>
              <a:gd name="connsiteX1605" fmla="*/ 11488802 w 21052571"/>
              <a:gd name="connsiteY1605" fmla="*/ 4392588 h 8402012"/>
              <a:gd name="connsiteX1606" fmla="*/ 11506764 w 21052571"/>
              <a:gd name="connsiteY1606" fmla="*/ 4360518 h 8402012"/>
              <a:gd name="connsiteX1607" fmla="*/ 10710459 w 21052571"/>
              <a:gd name="connsiteY1607" fmla="*/ 4360518 h 8402012"/>
              <a:gd name="connsiteX1608" fmla="*/ 10673567 w 21052571"/>
              <a:gd name="connsiteY1608" fmla="*/ 4391062 h 8402012"/>
              <a:gd name="connsiteX1609" fmla="*/ 10710459 w 21052571"/>
              <a:gd name="connsiteY1609" fmla="*/ 4360518 h 8402012"/>
              <a:gd name="connsiteX1610" fmla="*/ 16412890 w 21052571"/>
              <a:gd name="connsiteY1610" fmla="*/ 4356657 h 8402012"/>
              <a:gd name="connsiteX1611" fmla="*/ 16421872 w 21052571"/>
              <a:gd name="connsiteY1611" fmla="*/ 4363881 h 8402012"/>
              <a:gd name="connsiteX1612" fmla="*/ 16409896 w 21052571"/>
              <a:gd name="connsiteY1612" fmla="*/ 4383144 h 8402012"/>
              <a:gd name="connsiteX1613" fmla="*/ 16408446 w 21052571"/>
              <a:gd name="connsiteY1613" fmla="*/ 4378480 h 8402012"/>
              <a:gd name="connsiteX1614" fmla="*/ 16399170 w 21052571"/>
              <a:gd name="connsiteY1614" fmla="*/ 4378480 h 8402012"/>
              <a:gd name="connsiteX1615" fmla="*/ 16404182 w 21052571"/>
              <a:gd name="connsiteY1615" fmla="*/ 4364759 h 8402012"/>
              <a:gd name="connsiteX1616" fmla="*/ 16403910 w 21052571"/>
              <a:gd name="connsiteY1616" fmla="*/ 4363881 h 8402012"/>
              <a:gd name="connsiteX1617" fmla="*/ 16404750 w 21052571"/>
              <a:gd name="connsiteY1617" fmla="*/ 4363205 h 8402012"/>
              <a:gd name="connsiteX1618" fmla="*/ 16405732 w 21052571"/>
              <a:gd name="connsiteY1618" fmla="*/ 4360518 h 8402012"/>
              <a:gd name="connsiteX1619" fmla="*/ 16406268 w 21052571"/>
              <a:gd name="connsiteY1619" fmla="*/ 4361984 h 8402012"/>
              <a:gd name="connsiteX1620" fmla="*/ 11772498 w 21052571"/>
              <a:gd name="connsiteY1620" fmla="*/ 4341558 h 8402012"/>
              <a:gd name="connsiteX1621" fmla="*/ 11791113 w 21052571"/>
              <a:gd name="connsiteY1621" fmla="*/ 4392608 h 8402012"/>
              <a:gd name="connsiteX1622" fmla="*/ 11735269 w 21052571"/>
              <a:gd name="connsiteY1622" fmla="*/ 4392608 h 8402012"/>
              <a:gd name="connsiteX1623" fmla="*/ 11772498 w 21052571"/>
              <a:gd name="connsiteY1623" fmla="*/ 4341558 h 8402012"/>
              <a:gd name="connsiteX1624" fmla="*/ 17531327 w 21052571"/>
              <a:gd name="connsiteY1624" fmla="*/ 4338502 h 8402012"/>
              <a:gd name="connsiteX1625" fmla="*/ 17545163 w 21052571"/>
              <a:gd name="connsiteY1625" fmla="*/ 4364187 h 8402012"/>
              <a:gd name="connsiteX1626" fmla="*/ 17508271 w 21052571"/>
              <a:gd name="connsiteY1626" fmla="*/ 4351345 h 8402012"/>
              <a:gd name="connsiteX1627" fmla="*/ 17531327 w 21052571"/>
              <a:gd name="connsiteY1627" fmla="*/ 4338502 h 8402012"/>
              <a:gd name="connsiteX1628" fmla="*/ 12468874 w 21052571"/>
              <a:gd name="connsiteY1628" fmla="*/ 4338230 h 8402012"/>
              <a:gd name="connsiteX1629" fmla="*/ 12432010 w 21052571"/>
              <a:gd name="connsiteY1629" fmla="*/ 4362825 h 8402012"/>
              <a:gd name="connsiteX1630" fmla="*/ 12468874 w 21052571"/>
              <a:gd name="connsiteY1630" fmla="*/ 4338230 h 8402012"/>
              <a:gd name="connsiteX1631" fmla="*/ 20837211 w 21052571"/>
              <a:gd name="connsiteY1631" fmla="*/ 4336820 h 8402012"/>
              <a:gd name="connsiteX1632" fmla="*/ 20881899 w 21052571"/>
              <a:gd name="connsiteY1632" fmla="*/ 4381057 h 8402012"/>
              <a:gd name="connsiteX1633" fmla="*/ 20830827 w 21052571"/>
              <a:gd name="connsiteY1633" fmla="*/ 4349459 h 8402012"/>
              <a:gd name="connsiteX1634" fmla="*/ 20837211 w 21052571"/>
              <a:gd name="connsiteY1634" fmla="*/ 4336820 h 8402012"/>
              <a:gd name="connsiteX1635" fmla="*/ 19686627 w 21052571"/>
              <a:gd name="connsiteY1635" fmla="*/ 4336820 h 8402012"/>
              <a:gd name="connsiteX1636" fmla="*/ 19711223 w 21052571"/>
              <a:gd name="connsiteY1636" fmla="*/ 4364120 h 8402012"/>
              <a:gd name="connsiteX1637" fmla="*/ 19674331 w 21052571"/>
              <a:gd name="connsiteY1637" fmla="*/ 4350470 h 8402012"/>
              <a:gd name="connsiteX1638" fmla="*/ 19686627 w 21052571"/>
              <a:gd name="connsiteY1638" fmla="*/ 4336820 h 8402012"/>
              <a:gd name="connsiteX1639" fmla="*/ 9975299 w 21052571"/>
              <a:gd name="connsiteY1639" fmla="*/ 4336814 h 8402012"/>
              <a:gd name="connsiteX1640" fmla="*/ 10000017 w 21052571"/>
              <a:gd name="connsiteY1640" fmla="*/ 4362606 h 8402012"/>
              <a:gd name="connsiteX1641" fmla="*/ 9975299 w 21052571"/>
              <a:gd name="connsiteY1641" fmla="*/ 4336814 h 8402012"/>
              <a:gd name="connsiteX1642" fmla="*/ 12145384 w 21052571"/>
              <a:gd name="connsiteY1642" fmla="*/ 4332868 h 8402012"/>
              <a:gd name="connsiteX1643" fmla="*/ 12170219 w 21052571"/>
              <a:gd name="connsiteY1643" fmla="*/ 4362097 h 8402012"/>
              <a:gd name="connsiteX1644" fmla="*/ 12130483 w 21052571"/>
              <a:gd name="connsiteY1644" fmla="*/ 4398962 h 8402012"/>
              <a:gd name="connsiteX1645" fmla="*/ 12090747 w 21052571"/>
              <a:gd name="connsiteY1645" fmla="*/ 4424241 h 8402012"/>
              <a:gd name="connsiteX1646" fmla="*/ 12110615 w 21052571"/>
              <a:gd name="connsiteY1646" fmla="*/ 4336818 h 8402012"/>
              <a:gd name="connsiteX1647" fmla="*/ 12145384 w 21052571"/>
              <a:gd name="connsiteY1647" fmla="*/ 4332868 h 8402012"/>
              <a:gd name="connsiteX1648" fmla="*/ 11874848 w 21052571"/>
              <a:gd name="connsiteY1648" fmla="*/ 4313538 h 8402012"/>
              <a:gd name="connsiteX1649" fmla="*/ 11895870 w 21052571"/>
              <a:gd name="connsiteY1649" fmla="*/ 4315004 h 8402012"/>
              <a:gd name="connsiteX1650" fmla="*/ 11919049 w 21052571"/>
              <a:gd name="connsiteY1650" fmla="*/ 4343511 h 8402012"/>
              <a:gd name="connsiteX1651" fmla="*/ 11811104 w 21052571"/>
              <a:gd name="connsiteY1651" fmla="*/ 4349868 h 8402012"/>
              <a:gd name="connsiteX1652" fmla="*/ 11874848 w 21052571"/>
              <a:gd name="connsiteY1652" fmla="*/ 4313538 h 8402012"/>
              <a:gd name="connsiteX1653" fmla="*/ 16957107 w 21052571"/>
              <a:gd name="connsiteY1653" fmla="*/ 4313124 h 8402012"/>
              <a:gd name="connsiteX1654" fmla="*/ 17033223 w 21052571"/>
              <a:gd name="connsiteY1654" fmla="*/ 4352500 h 8402012"/>
              <a:gd name="connsiteX1655" fmla="*/ 16944243 w 21052571"/>
              <a:gd name="connsiteY1655" fmla="*/ 4365626 h 8402012"/>
              <a:gd name="connsiteX1656" fmla="*/ 16957107 w 21052571"/>
              <a:gd name="connsiteY1656" fmla="*/ 4313124 h 8402012"/>
              <a:gd name="connsiteX1657" fmla="*/ 19636411 w 21052571"/>
              <a:gd name="connsiteY1657" fmla="*/ 4303641 h 8402012"/>
              <a:gd name="connsiteX1658" fmla="*/ 19673275 w 21052571"/>
              <a:gd name="connsiteY1658" fmla="*/ 4316484 h 8402012"/>
              <a:gd name="connsiteX1659" fmla="*/ 19636411 w 21052571"/>
              <a:gd name="connsiteY1659" fmla="*/ 4303641 h 8402012"/>
              <a:gd name="connsiteX1660" fmla="*/ 16298638 w 21052571"/>
              <a:gd name="connsiteY1660" fmla="*/ 4303641 h 8402012"/>
              <a:gd name="connsiteX1661" fmla="*/ 16280676 w 21052571"/>
              <a:gd name="connsiteY1661" fmla="*/ 4335747 h 8402012"/>
              <a:gd name="connsiteX1662" fmla="*/ 16298638 w 21052571"/>
              <a:gd name="connsiteY1662" fmla="*/ 4303641 h 8402012"/>
              <a:gd name="connsiteX1663" fmla="*/ 11958035 w 21052571"/>
              <a:gd name="connsiteY1663" fmla="*/ 4303641 h 8402012"/>
              <a:gd name="connsiteX1664" fmla="*/ 11994927 w 21052571"/>
              <a:gd name="connsiteY1664" fmla="*/ 4335747 h 8402012"/>
              <a:gd name="connsiteX1665" fmla="*/ 11958035 w 21052571"/>
              <a:gd name="connsiteY1665" fmla="*/ 4303641 h 8402012"/>
              <a:gd name="connsiteX1666" fmla="*/ 10835613 w 21052571"/>
              <a:gd name="connsiteY1666" fmla="*/ 4303641 h 8402012"/>
              <a:gd name="connsiteX1667" fmla="*/ 10847910 w 21052571"/>
              <a:gd name="connsiteY1667" fmla="*/ 4359485 h 8402012"/>
              <a:gd name="connsiteX1668" fmla="*/ 10811018 w 21052571"/>
              <a:gd name="connsiteY1668" fmla="*/ 4359485 h 8402012"/>
              <a:gd name="connsiteX1669" fmla="*/ 10835613 w 21052571"/>
              <a:gd name="connsiteY1669" fmla="*/ 4303641 h 8402012"/>
              <a:gd name="connsiteX1670" fmla="*/ 16846687 w 21052571"/>
              <a:gd name="connsiteY1670" fmla="*/ 4300601 h 8402012"/>
              <a:gd name="connsiteX1671" fmla="*/ 16881591 w 21052571"/>
              <a:gd name="connsiteY1671" fmla="*/ 4303784 h 8402012"/>
              <a:gd name="connsiteX1672" fmla="*/ 16825747 w 21052571"/>
              <a:gd name="connsiteY1672" fmla="*/ 4335617 h 8402012"/>
              <a:gd name="connsiteX1673" fmla="*/ 16846687 w 21052571"/>
              <a:gd name="connsiteY1673" fmla="*/ 4300601 h 8402012"/>
              <a:gd name="connsiteX1674" fmla="*/ 15149724 w 21052571"/>
              <a:gd name="connsiteY1674" fmla="*/ 4300601 h 8402012"/>
              <a:gd name="connsiteX1675" fmla="*/ 15184746 w 21052571"/>
              <a:gd name="connsiteY1675" fmla="*/ 4303784 h 8402012"/>
              <a:gd name="connsiteX1676" fmla="*/ 15128922 w 21052571"/>
              <a:gd name="connsiteY1676" fmla="*/ 4335617 h 8402012"/>
              <a:gd name="connsiteX1677" fmla="*/ 15149724 w 21052571"/>
              <a:gd name="connsiteY1677" fmla="*/ 4300601 h 8402012"/>
              <a:gd name="connsiteX1678" fmla="*/ 11661276 w 21052571"/>
              <a:gd name="connsiteY1678" fmla="*/ 4300601 h 8402012"/>
              <a:gd name="connsiteX1679" fmla="*/ 11696299 w 21052571"/>
              <a:gd name="connsiteY1679" fmla="*/ 4303784 h 8402012"/>
              <a:gd name="connsiteX1680" fmla="*/ 11640474 w 21052571"/>
              <a:gd name="connsiteY1680" fmla="*/ 4335617 h 8402012"/>
              <a:gd name="connsiteX1681" fmla="*/ 11661276 w 21052571"/>
              <a:gd name="connsiteY1681" fmla="*/ 4300601 h 8402012"/>
              <a:gd name="connsiteX1682" fmla="*/ 19015507 w 21052571"/>
              <a:gd name="connsiteY1682" fmla="*/ 4284684 h 8402012"/>
              <a:gd name="connsiteX1683" fmla="*/ 19071327 w 21052571"/>
              <a:gd name="connsiteY1683" fmla="*/ 4284684 h 8402012"/>
              <a:gd name="connsiteX1684" fmla="*/ 19090287 w 21052571"/>
              <a:gd name="connsiteY1684" fmla="*/ 4364154 h 8402012"/>
              <a:gd name="connsiteX1685" fmla="*/ 19015507 w 21052571"/>
              <a:gd name="connsiteY1685" fmla="*/ 4284684 h 8402012"/>
              <a:gd name="connsiteX1686" fmla="*/ 17375559 w 21052571"/>
              <a:gd name="connsiteY1686" fmla="*/ 4284681 h 8402012"/>
              <a:gd name="connsiteX1687" fmla="*/ 17511919 w 21052571"/>
              <a:gd name="connsiteY1687" fmla="*/ 4315706 h 8402012"/>
              <a:gd name="connsiteX1688" fmla="*/ 17453011 w 21052571"/>
              <a:gd name="connsiteY1688" fmla="*/ 4315706 h 8402012"/>
              <a:gd name="connsiteX1689" fmla="*/ 17375559 w 21052571"/>
              <a:gd name="connsiteY1689" fmla="*/ 4284681 h 8402012"/>
              <a:gd name="connsiteX1690" fmla="*/ 10128997 w 21052571"/>
              <a:gd name="connsiteY1690" fmla="*/ 4272551 h 8402012"/>
              <a:gd name="connsiteX1691" fmla="*/ 10141720 w 21052571"/>
              <a:gd name="connsiteY1691" fmla="*/ 4272551 h 8402012"/>
              <a:gd name="connsiteX1692" fmla="*/ 10129745 w 21052571"/>
              <a:gd name="connsiteY1692" fmla="*/ 4293026 h 8402012"/>
              <a:gd name="connsiteX1693" fmla="*/ 10128997 w 21052571"/>
              <a:gd name="connsiteY1693" fmla="*/ 4272551 h 8402012"/>
              <a:gd name="connsiteX1694" fmla="*/ 16582964 w 21052571"/>
              <a:gd name="connsiteY1694" fmla="*/ 4270465 h 8402012"/>
              <a:gd name="connsiteX1695" fmla="*/ 16565058 w 21052571"/>
              <a:gd name="connsiteY1695" fmla="*/ 4302574 h 8402012"/>
              <a:gd name="connsiteX1696" fmla="*/ 16582964 w 21052571"/>
              <a:gd name="connsiteY1696" fmla="*/ 4270465 h 8402012"/>
              <a:gd name="connsiteX1697" fmla="*/ 16222802 w 21052571"/>
              <a:gd name="connsiteY1697" fmla="*/ 4270465 h 8402012"/>
              <a:gd name="connsiteX1698" fmla="*/ 16204838 w 21052571"/>
              <a:gd name="connsiteY1698" fmla="*/ 4302574 h 8402012"/>
              <a:gd name="connsiteX1699" fmla="*/ 16222802 w 21052571"/>
              <a:gd name="connsiteY1699" fmla="*/ 4270465 h 8402012"/>
              <a:gd name="connsiteX1700" fmla="*/ 12114446 w 21052571"/>
              <a:gd name="connsiteY1700" fmla="*/ 4270465 h 8402012"/>
              <a:gd name="connsiteX1701" fmla="*/ 12132408 w 21052571"/>
              <a:gd name="connsiteY1701" fmla="*/ 4302574 h 8402012"/>
              <a:gd name="connsiteX1702" fmla="*/ 12114446 w 21052571"/>
              <a:gd name="connsiteY1702" fmla="*/ 4270465 h 8402012"/>
              <a:gd name="connsiteX1703" fmla="*/ 19875043 w 21052571"/>
              <a:gd name="connsiteY1703" fmla="*/ 4270462 h 8402012"/>
              <a:gd name="connsiteX1704" fmla="*/ 19919731 w 21052571"/>
              <a:gd name="connsiteY1704" fmla="*/ 4290303 h 8402012"/>
              <a:gd name="connsiteX1705" fmla="*/ 19868659 w 21052571"/>
              <a:gd name="connsiteY1705" fmla="*/ 4290303 h 8402012"/>
              <a:gd name="connsiteX1706" fmla="*/ 19875043 w 21052571"/>
              <a:gd name="connsiteY1706" fmla="*/ 4270462 h 8402012"/>
              <a:gd name="connsiteX1707" fmla="*/ 17622023 w 21052571"/>
              <a:gd name="connsiteY1707" fmla="*/ 4270462 h 8402012"/>
              <a:gd name="connsiteX1708" fmla="*/ 17726775 w 21052571"/>
              <a:gd name="connsiteY1708" fmla="*/ 4359459 h 8402012"/>
              <a:gd name="connsiteX1709" fmla="*/ 17661303 w 21052571"/>
              <a:gd name="connsiteY1709" fmla="*/ 4334031 h 8402012"/>
              <a:gd name="connsiteX1710" fmla="*/ 17622023 w 21052571"/>
              <a:gd name="connsiteY1710" fmla="*/ 4334031 h 8402012"/>
              <a:gd name="connsiteX1711" fmla="*/ 17622023 w 21052571"/>
              <a:gd name="connsiteY1711" fmla="*/ 4270462 h 8402012"/>
              <a:gd name="connsiteX1712" fmla="*/ 10190116 w 21052571"/>
              <a:gd name="connsiteY1712" fmla="*/ 4270462 h 8402012"/>
              <a:gd name="connsiteX1713" fmla="*/ 10226980 w 21052571"/>
              <a:gd name="connsiteY1713" fmla="*/ 4270462 h 8402012"/>
              <a:gd name="connsiteX1714" fmla="*/ 10202755 w 21052571"/>
              <a:gd name="connsiteY1714" fmla="*/ 4349934 h 8402012"/>
              <a:gd name="connsiteX1715" fmla="*/ 10190116 w 21052571"/>
              <a:gd name="connsiteY1715" fmla="*/ 4270462 h 8402012"/>
              <a:gd name="connsiteX1716" fmla="*/ 10124654 w 21052571"/>
              <a:gd name="connsiteY1716" fmla="*/ 4270462 h 8402012"/>
              <a:gd name="connsiteX1717" fmla="*/ 10130803 w 21052571"/>
              <a:gd name="connsiteY1717" fmla="*/ 4359459 h 8402012"/>
              <a:gd name="connsiteX1718" fmla="*/ 10100059 w 21052571"/>
              <a:gd name="connsiteY1718" fmla="*/ 4340388 h 8402012"/>
              <a:gd name="connsiteX1719" fmla="*/ 10124654 w 21052571"/>
              <a:gd name="connsiteY1719" fmla="*/ 4270462 h 8402012"/>
              <a:gd name="connsiteX1720" fmla="*/ 10092404 w 21052571"/>
              <a:gd name="connsiteY1720" fmla="*/ 4257651 h 8402012"/>
              <a:gd name="connsiteX1721" fmla="*/ 10095172 w 21052571"/>
              <a:gd name="connsiteY1721" fmla="*/ 4259861 h 8402012"/>
              <a:gd name="connsiteX1722" fmla="*/ 10095141 w 21052571"/>
              <a:gd name="connsiteY1722" fmla="*/ 4260982 h 8402012"/>
              <a:gd name="connsiteX1723" fmla="*/ 10108541 w 21052571"/>
              <a:gd name="connsiteY1723" fmla="*/ 4260982 h 8402012"/>
              <a:gd name="connsiteX1724" fmla="*/ 10099560 w 21052571"/>
              <a:gd name="connsiteY1724" fmla="*/ 4268367 h 8402012"/>
              <a:gd name="connsiteX1725" fmla="*/ 10095037 w 21052571"/>
              <a:gd name="connsiteY1725" fmla="*/ 4264647 h 8402012"/>
              <a:gd name="connsiteX1726" fmla="*/ 10094865 w 21052571"/>
              <a:gd name="connsiteY1726" fmla="*/ 4270717 h 8402012"/>
              <a:gd name="connsiteX1727" fmla="*/ 10092404 w 21052571"/>
              <a:gd name="connsiteY1727" fmla="*/ 4288394 h 8402012"/>
              <a:gd name="connsiteX1728" fmla="*/ 10085841 w 21052571"/>
              <a:gd name="connsiteY1728" fmla="*/ 4269948 h 8402012"/>
              <a:gd name="connsiteX1729" fmla="*/ 10092404 w 21052571"/>
              <a:gd name="connsiteY1729" fmla="*/ 4257651 h 8402012"/>
              <a:gd name="connsiteX1730" fmla="*/ 19830739 w 21052571"/>
              <a:gd name="connsiteY1730" fmla="*/ 4246766 h 8402012"/>
              <a:gd name="connsiteX1731" fmla="*/ 19867603 w 21052571"/>
              <a:gd name="connsiteY1731" fmla="*/ 4259609 h 8402012"/>
              <a:gd name="connsiteX1732" fmla="*/ 19830739 w 21052571"/>
              <a:gd name="connsiteY1732" fmla="*/ 4246766 h 8402012"/>
              <a:gd name="connsiteX1733" fmla="*/ 16767872 w 21052571"/>
              <a:gd name="connsiteY1733" fmla="*/ 4246766 h 8402012"/>
              <a:gd name="connsiteX1734" fmla="*/ 16749910 w 21052571"/>
              <a:gd name="connsiteY1734" fmla="*/ 4274066 h 8402012"/>
              <a:gd name="connsiteX1735" fmla="*/ 16767872 w 21052571"/>
              <a:gd name="connsiteY1735" fmla="*/ 4246766 h 8402012"/>
              <a:gd name="connsiteX1736" fmla="*/ 15981076 w 21052571"/>
              <a:gd name="connsiteY1736" fmla="*/ 4246766 h 8402012"/>
              <a:gd name="connsiteX1737" fmla="*/ 15963114 w 21052571"/>
              <a:gd name="connsiteY1737" fmla="*/ 4274066 h 8402012"/>
              <a:gd name="connsiteX1738" fmla="*/ 15981076 w 21052571"/>
              <a:gd name="connsiteY1738" fmla="*/ 4246766 h 8402012"/>
              <a:gd name="connsiteX1739" fmla="*/ 14786664 w 21052571"/>
              <a:gd name="connsiteY1739" fmla="*/ 4246766 h 8402012"/>
              <a:gd name="connsiteX1740" fmla="*/ 14768702 w 21052571"/>
              <a:gd name="connsiteY1740" fmla="*/ 4274066 h 8402012"/>
              <a:gd name="connsiteX1741" fmla="*/ 14786664 w 21052571"/>
              <a:gd name="connsiteY1741" fmla="*/ 4246766 h 8402012"/>
              <a:gd name="connsiteX1742" fmla="*/ 13279425 w 21052571"/>
              <a:gd name="connsiteY1742" fmla="*/ 4246766 h 8402012"/>
              <a:gd name="connsiteX1743" fmla="*/ 13261463 w 21052571"/>
              <a:gd name="connsiteY1743" fmla="*/ 4274066 h 8402012"/>
              <a:gd name="connsiteX1744" fmla="*/ 13279425 w 21052571"/>
              <a:gd name="connsiteY1744" fmla="*/ 4246766 h 8402012"/>
              <a:gd name="connsiteX1745" fmla="*/ 9469676 w 21052571"/>
              <a:gd name="connsiteY1745" fmla="*/ 4246766 h 8402012"/>
              <a:gd name="connsiteX1746" fmla="*/ 9496976 w 21052571"/>
              <a:gd name="connsiteY1746" fmla="*/ 4274066 h 8402012"/>
              <a:gd name="connsiteX1747" fmla="*/ 9469676 w 21052571"/>
              <a:gd name="connsiteY1747" fmla="*/ 4246766 h 8402012"/>
              <a:gd name="connsiteX1748" fmla="*/ 18870019 w 21052571"/>
              <a:gd name="connsiteY1748" fmla="*/ 4242537 h 8402012"/>
              <a:gd name="connsiteX1749" fmla="*/ 18886479 w 21052571"/>
              <a:gd name="connsiteY1749" fmla="*/ 4269437 h 8402012"/>
              <a:gd name="connsiteX1750" fmla="*/ 18849615 w 21052571"/>
              <a:gd name="connsiteY1750" fmla="*/ 4257140 h 8402012"/>
              <a:gd name="connsiteX1751" fmla="*/ 18870019 w 21052571"/>
              <a:gd name="connsiteY1751" fmla="*/ 4242537 h 8402012"/>
              <a:gd name="connsiteX1752" fmla="*/ 17335999 w 21052571"/>
              <a:gd name="connsiteY1752" fmla="*/ 4242218 h 8402012"/>
              <a:gd name="connsiteX1753" fmla="*/ 17364975 w 21052571"/>
              <a:gd name="connsiteY1753" fmla="*/ 4274140 h 8402012"/>
              <a:gd name="connsiteX1754" fmla="*/ 17285503 w 21052571"/>
              <a:gd name="connsiteY1754" fmla="*/ 4261371 h 8402012"/>
              <a:gd name="connsiteX1755" fmla="*/ 17292123 w 21052571"/>
              <a:gd name="connsiteY1755" fmla="*/ 4248603 h 8402012"/>
              <a:gd name="connsiteX1756" fmla="*/ 17335999 w 21052571"/>
              <a:gd name="connsiteY1756" fmla="*/ 4242218 h 8402012"/>
              <a:gd name="connsiteX1757" fmla="*/ 14599314 w 21052571"/>
              <a:gd name="connsiteY1757" fmla="*/ 4227806 h 8402012"/>
              <a:gd name="connsiteX1758" fmla="*/ 14611289 w 21052571"/>
              <a:gd name="connsiteY1758" fmla="*/ 4247070 h 8402012"/>
              <a:gd name="connsiteX1759" fmla="*/ 14593327 w 21052571"/>
              <a:gd name="connsiteY1759" fmla="*/ 4247070 h 8402012"/>
              <a:gd name="connsiteX1760" fmla="*/ 14599314 w 21052571"/>
              <a:gd name="connsiteY1760" fmla="*/ 4227806 h 8402012"/>
              <a:gd name="connsiteX1761" fmla="*/ 12754312 w 21052571"/>
              <a:gd name="connsiteY1761" fmla="*/ 4214995 h 8402012"/>
              <a:gd name="connsiteX1762" fmla="*/ 12791204 w 21052571"/>
              <a:gd name="connsiteY1762" fmla="*/ 4245738 h 8402012"/>
              <a:gd name="connsiteX1763" fmla="*/ 12754312 w 21052571"/>
              <a:gd name="connsiteY1763" fmla="*/ 4214995 h 8402012"/>
              <a:gd name="connsiteX1764" fmla="*/ 9621713 w 21052571"/>
              <a:gd name="connsiteY1764" fmla="*/ 4214304 h 8402012"/>
              <a:gd name="connsiteX1765" fmla="*/ 9641058 w 21052571"/>
              <a:gd name="connsiteY1765" fmla="*/ 4246544 h 8402012"/>
              <a:gd name="connsiteX1766" fmla="*/ 9621713 w 21052571"/>
              <a:gd name="connsiteY1766" fmla="*/ 4214304 h 8402012"/>
              <a:gd name="connsiteX1767" fmla="*/ 20260963 w 21052571"/>
              <a:gd name="connsiteY1767" fmla="*/ 4213587 h 8402012"/>
              <a:gd name="connsiteX1768" fmla="*/ 20247839 w 21052571"/>
              <a:gd name="connsiteY1768" fmla="*/ 4245696 h 8402012"/>
              <a:gd name="connsiteX1769" fmla="*/ 20260963 w 21052571"/>
              <a:gd name="connsiteY1769" fmla="*/ 4213587 h 8402012"/>
              <a:gd name="connsiteX1770" fmla="*/ 17242847 w 21052571"/>
              <a:gd name="connsiteY1770" fmla="*/ 4213587 h 8402012"/>
              <a:gd name="connsiteX1771" fmla="*/ 17279739 w 21052571"/>
              <a:gd name="connsiteY1771" fmla="*/ 4226431 h 8402012"/>
              <a:gd name="connsiteX1772" fmla="*/ 17242847 w 21052571"/>
              <a:gd name="connsiteY1772" fmla="*/ 4213587 h 8402012"/>
              <a:gd name="connsiteX1773" fmla="*/ 16090088 w 21052571"/>
              <a:gd name="connsiteY1773" fmla="*/ 4213587 h 8402012"/>
              <a:gd name="connsiteX1774" fmla="*/ 16072126 w 21052571"/>
              <a:gd name="connsiteY1774" fmla="*/ 4245696 h 8402012"/>
              <a:gd name="connsiteX1775" fmla="*/ 16090088 w 21052571"/>
              <a:gd name="connsiteY1775" fmla="*/ 4213587 h 8402012"/>
              <a:gd name="connsiteX1776" fmla="*/ 14639700 w 21052571"/>
              <a:gd name="connsiteY1776" fmla="*/ 4213587 h 8402012"/>
              <a:gd name="connsiteX1777" fmla="*/ 14615105 w 21052571"/>
              <a:gd name="connsiteY1777" fmla="*/ 4245696 h 8402012"/>
              <a:gd name="connsiteX1778" fmla="*/ 14602808 w 21052571"/>
              <a:gd name="connsiteY1778" fmla="*/ 4226431 h 8402012"/>
              <a:gd name="connsiteX1779" fmla="*/ 14639700 w 21052571"/>
              <a:gd name="connsiteY1779" fmla="*/ 4213587 h 8402012"/>
              <a:gd name="connsiteX1780" fmla="*/ 10920032 w 21052571"/>
              <a:gd name="connsiteY1780" fmla="*/ 4213587 h 8402012"/>
              <a:gd name="connsiteX1781" fmla="*/ 10937994 w 21052571"/>
              <a:gd name="connsiteY1781" fmla="*/ 4245696 h 8402012"/>
              <a:gd name="connsiteX1782" fmla="*/ 10920032 w 21052571"/>
              <a:gd name="connsiteY1782" fmla="*/ 4213587 h 8402012"/>
              <a:gd name="connsiteX1783" fmla="*/ 13204588 w 21052571"/>
              <a:gd name="connsiteY1783" fmla="*/ 4213584 h 8402012"/>
              <a:gd name="connsiteX1784" fmla="*/ 13236694 w 21052571"/>
              <a:gd name="connsiteY1784" fmla="*/ 4238404 h 8402012"/>
              <a:gd name="connsiteX1785" fmla="*/ 13204588 w 21052571"/>
              <a:gd name="connsiteY1785" fmla="*/ 4269428 h 8402012"/>
              <a:gd name="connsiteX1786" fmla="*/ 13204588 w 21052571"/>
              <a:gd name="connsiteY1786" fmla="*/ 4213584 h 8402012"/>
              <a:gd name="connsiteX1787" fmla="*/ 18923703 w 21052571"/>
              <a:gd name="connsiteY1787" fmla="*/ 4212190 h 8402012"/>
              <a:gd name="connsiteX1788" fmla="*/ 18976527 w 21052571"/>
              <a:gd name="connsiteY1788" fmla="*/ 4259905 h 8402012"/>
              <a:gd name="connsiteX1789" fmla="*/ 18906491 w 21052571"/>
              <a:gd name="connsiteY1789" fmla="*/ 4227590 h 8402012"/>
              <a:gd name="connsiteX1790" fmla="*/ 18923703 w 21052571"/>
              <a:gd name="connsiteY1790" fmla="*/ 4212190 h 8402012"/>
              <a:gd name="connsiteX1791" fmla="*/ 9852780 w 21052571"/>
              <a:gd name="connsiteY1791" fmla="*/ 4202483 h 8402012"/>
              <a:gd name="connsiteX1792" fmla="*/ 9856906 w 21052571"/>
              <a:gd name="connsiteY1792" fmla="*/ 4210132 h 8402012"/>
              <a:gd name="connsiteX1793" fmla="*/ 9861159 w 21052571"/>
              <a:gd name="connsiteY1793" fmla="*/ 4205901 h 8402012"/>
              <a:gd name="connsiteX1794" fmla="*/ 10206818 w 21052571"/>
              <a:gd name="connsiteY1794" fmla="*/ 4198726 h 8402012"/>
              <a:gd name="connsiteX1795" fmla="*/ 10241183 w 21052571"/>
              <a:gd name="connsiteY1795" fmla="*/ 4248399 h 8402012"/>
              <a:gd name="connsiteX1796" fmla="*/ 10171714 w 21052571"/>
              <a:gd name="connsiteY1796" fmla="*/ 4307289 h 8402012"/>
              <a:gd name="connsiteX1797" fmla="*/ 10133238 w 21052571"/>
              <a:gd name="connsiteY1797" fmla="*/ 4235312 h 8402012"/>
              <a:gd name="connsiteX1798" fmla="*/ 10165301 w 21052571"/>
              <a:gd name="connsiteY1798" fmla="*/ 4203687 h 8402012"/>
              <a:gd name="connsiteX1799" fmla="*/ 10187979 w 21052571"/>
              <a:gd name="connsiteY1799" fmla="*/ 4199018 h 8402012"/>
              <a:gd name="connsiteX1800" fmla="*/ 10206818 w 21052571"/>
              <a:gd name="connsiteY1800" fmla="*/ 4198726 h 8402012"/>
              <a:gd name="connsiteX1801" fmla="*/ 10395818 w 21052571"/>
              <a:gd name="connsiteY1801" fmla="*/ 4185241 h 8402012"/>
              <a:gd name="connsiteX1802" fmla="*/ 10414618 w 21052571"/>
              <a:gd name="connsiteY1802" fmla="*/ 4245722 h 8402012"/>
              <a:gd name="connsiteX1803" fmla="*/ 10395818 w 21052571"/>
              <a:gd name="connsiteY1803" fmla="*/ 4185241 h 8402012"/>
              <a:gd name="connsiteX1804" fmla="*/ 13616354 w 21052571"/>
              <a:gd name="connsiteY1804" fmla="*/ 4185241 h 8402012"/>
              <a:gd name="connsiteX1805" fmla="*/ 13739093 w 21052571"/>
              <a:gd name="connsiteY1805" fmla="*/ 4185241 h 8402012"/>
              <a:gd name="connsiteX1806" fmla="*/ 13706507 w 21052571"/>
              <a:gd name="connsiteY1806" fmla="*/ 4245722 h 8402012"/>
              <a:gd name="connsiteX1807" fmla="*/ 13583768 w 21052571"/>
              <a:gd name="connsiteY1807" fmla="*/ 4245722 h 8402012"/>
              <a:gd name="connsiteX1808" fmla="*/ 13616354 w 21052571"/>
              <a:gd name="connsiteY1808" fmla="*/ 4185241 h 8402012"/>
              <a:gd name="connsiteX1809" fmla="*/ 14146699 w 21052571"/>
              <a:gd name="connsiteY1809" fmla="*/ 4185240 h 8402012"/>
              <a:gd name="connsiteX1810" fmla="*/ 14133574 w 21052571"/>
              <a:gd name="connsiteY1810" fmla="*/ 4217182 h 8402012"/>
              <a:gd name="connsiteX1811" fmla="*/ 14146699 w 21052571"/>
              <a:gd name="connsiteY1811" fmla="*/ 4185240 h 8402012"/>
              <a:gd name="connsiteX1812" fmla="*/ 12862275 w 21052571"/>
              <a:gd name="connsiteY1812" fmla="*/ 4185240 h 8402012"/>
              <a:gd name="connsiteX1813" fmla="*/ 12844368 w 21052571"/>
              <a:gd name="connsiteY1813" fmla="*/ 4217182 h 8402012"/>
              <a:gd name="connsiteX1814" fmla="*/ 12862275 w 21052571"/>
              <a:gd name="connsiteY1814" fmla="*/ 4185240 h 8402012"/>
              <a:gd name="connsiteX1815" fmla="*/ 10320813 w 21052571"/>
              <a:gd name="connsiteY1815" fmla="*/ 4184981 h 8402012"/>
              <a:gd name="connsiteX1816" fmla="*/ 10360096 w 21052571"/>
              <a:gd name="connsiteY1816" fmla="*/ 4215141 h 8402012"/>
              <a:gd name="connsiteX1817" fmla="*/ 10320813 w 21052571"/>
              <a:gd name="connsiteY1817" fmla="*/ 4184981 h 8402012"/>
              <a:gd name="connsiteX1818" fmla="*/ 14358325 w 21052571"/>
              <a:gd name="connsiteY1818" fmla="*/ 4182416 h 8402012"/>
              <a:gd name="connsiteX1819" fmla="*/ 14393227 w 21052571"/>
              <a:gd name="connsiteY1819" fmla="*/ 4185971 h 8402012"/>
              <a:gd name="connsiteX1820" fmla="*/ 14337383 w 21052571"/>
              <a:gd name="connsiteY1820" fmla="*/ 4216504 h 8402012"/>
              <a:gd name="connsiteX1821" fmla="*/ 14358325 w 21052571"/>
              <a:gd name="connsiteY1821" fmla="*/ 4182416 h 8402012"/>
              <a:gd name="connsiteX1822" fmla="*/ 10962691 w 21052571"/>
              <a:gd name="connsiteY1822" fmla="*/ 4182260 h 8402012"/>
              <a:gd name="connsiteX1823" fmla="*/ 10994800 w 21052571"/>
              <a:gd name="connsiteY1823" fmla="*/ 4212501 h 8402012"/>
              <a:gd name="connsiteX1824" fmla="*/ 10962691 w 21052571"/>
              <a:gd name="connsiteY1824" fmla="*/ 4182260 h 8402012"/>
              <a:gd name="connsiteX1825" fmla="*/ 19772839 w 21052571"/>
              <a:gd name="connsiteY1825" fmla="*/ 4182259 h 8402012"/>
              <a:gd name="connsiteX1826" fmla="*/ 19735947 w 21052571"/>
              <a:gd name="connsiteY1826" fmla="*/ 4212501 h 8402012"/>
              <a:gd name="connsiteX1827" fmla="*/ 19772839 w 21052571"/>
              <a:gd name="connsiteY1827" fmla="*/ 4182259 h 8402012"/>
              <a:gd name="connsiteX1828" fmla="*/ 15924684 w 21052571"/>
              <a:gd name="connsiteY1828" fmla="*/ 4171024 h 8402012"/>
              <a:gd name="connsiteX1829" fmla="*/ 15943130 w 21052571"/>
              <a:gd name="connsiteY1829" fmla="*/ 4212547 h 8402012"/>
              <a:gd name="connsiteX1830" fmla="*/ 15906238 w 21052571"/>
              <a:gd name="connsiteY1830" fmla="*/ 4212547 h 8402012"/>
              <a:gd name="connsiteX1831" fmla="*/ 15924684 w 21052571"/>
              <a:gd name="connsiteY1831" fmla="*/ 4171024 h 8402012"/>
              <a:gd name="connsiteX1832" fmla="*/ 16609386 w 21052571"/>
              <a:gd name="connsiteY1832" fmla="*/ 4161827 h 8402012"/>
              <a:gd name="connsiteX1833" fmla="*/ 16687922 w 21052571"/>
              <a:gd name="connsiteY1833" fmla="*/ 4211054 h 8402012"/>
              <a:gd name="connsiteX1834" fmla="*/ 16720390 w 21052571"/>
              <a:gd name="connsiteY1834" fmla="*/ 4302552 h 8402012"/>
              <a:gd name="connsiteX1835" fmla="*/ 16622982 w 21052571"/>
              <a:gd name="connsiteY1835" fmla="*/ 4243732 h 8402012"/>
              <a:gd name="connsiteX1836" fmla="*/ 16584018 w 21052571"/>
              <a:gd name="connsiteY1836" fmla="*/ 4187187 h 8402012"/>
              <a:gd name="connsiteX1837" fmla="*/ 16609386 w 21052571"/>
              <a:gd name="connsiteY1837" fmla="*/ 4161827 h 8402012"/>
              <a:gd name="connsiteX1838" fmla="*/ 15824664 w 21052571"/>
              <a:gd name="connsiteY1838" fmla="*/ 4152063 h 8402012"/>
              <a:gd name="connsiteX1839" fmla="*/ 15806702 w 21052571"/>
              <a:gd name="connsiteY1839" fmla="*/ 4184169 h 8402012"/>
              <a:gd name="connsiteX1840" fmla="*/ 15824664 w 21052571"/>
              <a:gd name="connsiteY1840" fmla="*/ 4152063 h 8402012"/>
              <a:gd name="connsiteX1841" fmla="*/ 10457627 w 21052571"/>
              <a:gd name="connsiteY1841" fmla="*/ 4152062 h 8402012"/>
              <a:gd name="connsiteX1842" fmla="*/ 10450802 w 21052571"/>
              <a:gd name="connsiteY1842" fmla="*/ 4245698 h 8402012"/>
              <a:gd name="connsiteX1843" fmla="*/ 10457627 w 21052571"/>
              <a:gd name="connsiteY1843" fmla="*/ 4152062 h 8402012"/>
              <a:gd name="connsiteX1844" fmla="*/ 10392831 w 21052571"/>
              <a:gd name="connsiteY1844" fmla="*/ 4146077 h 8402012"/>
              <a:gd name="connsiteX1845" fmla="*/ 10242249 w 21052571"/>
              <a:gd name="connsiteY1845" fmla="*/ 4247560 h 8402012"/>
              <a:gd name="connsiteX1846" fmla="*/ 10268437 w 21052571"/>
              <a:gd name="connsiteY1846" fmla="*/ 4247560 h 8402012"/>
              <a:gd name="connsiteX1847" fmla="*/ 10242249 w 21052571"/>
              <a:gd name="connsiteY1847" fmla="*/ 4215141 h 8402012"/>
              <a:gd name="connsiteX1848" fmla="*/ 10392831 w 21052571"/>
              <a:gd name="connsiteY1848" fmla="*/ 4146077 h 8402012"/>
              <a:gd name="connsiteX1849" fmla="*/ 17223883 w 21052571"/>
              <a:gd name="connsiteY1849" fmla="*/ 4133111 h 8402012"/>
              <a:gd name="connsiteX1850" fmla="*/ 17500407 w 21052571"/>
              <a:gd name="connsiteY1850" fmla="*/ 4209261 h 8402012"/>
              <a:gd name="connsiteX1851" fmla="*/ 17584335 w 21052571"/>
              <a:gd name="connsiteY1851" fmla="*/ 4255009 h 8402012"/>
              <a:gd name="connsiteX1852" fmla="*/ 17545599 w 21052571"/>
              <a:gd name="connsiteY1852" fmla="*/ 4307293 h 8402012"/>
              <a:gd name="connsiteX1853" fmla="*/ 17223883 w 21052571"/>
              <a:gd name="connsiteY1853" fmla="*/ 4133111 h 8402012"/>
              <a:gd name="connsiteX1854" fmla="*/ 10507545 w 21052571"/>
              <a:gd name="connsiteY1854" fmla="*/ 4123451 h 8402012"/>
              <a:gd name="connsiteX1855" fmla="*/ 10544541 w 21052571"/>
              <a:gd name="connsiteY1855" fmla="*/ 4132757 h 8402012"/>
              <a:gd name="connsiteX1856" fmla="*/ 10486036 w 21052571"/>
              <a:gd name="connsiteY1856" fmla="*/ 4153699 h 8402012"/>
              <a:gd name="connsiteX1857" fmla="*/ 10485752 w 21052571"/>
              <a:gd name="connsiteY1857" fmla="*/ 4153333 h 8402012"/>
              <a:gd name="connsiteX1858" fmla="*/ 10473929 w 21052571"/>
              <a:gd name="connsiteY1858" fmla="*/ 4159591 h 8402012"/>
              <a:gd name="connsiteX1859" fmla="*/ 10460279 w 21052571"/>
              <a:gd name="connsiteY1859" fmla="*/ 4152366 h 8402012"/>
              <a:gd name="connsiteX1860" fmla="*/ 10472069 w 21052571"/>
              <a:gd name="connsiteY1860" fmla="*/ 4135729 h 8402012"/>
              <a:gd name="connsiteX1861" fmla="*/ 10469759 w 21052571"/>
              <a:gd name="connsiteY1861" fmla="*/ 4132757 h 8402012"/>
              <a:gd name="connsiteX1862" fmla="*/ 10507545 w 21052571"/>
              <a:gd name="connsiteY1862" fmla="*/ 4123451 h 8402012"/>
              <a:gd name="connsiteX1863" fmla="*/ 16355418 w 21052571"/>
              <a:gd name="connsiteY1863" fmla="*/ 4118885 h 8402012"/>
              <a:gd name="connsiteX1864" fmla="*/ 16342294 w 21052571"/>
              <a:gd name="connsiteY1864" fmla="*/ 4150990 h 8402012"/>
              <a:gd name="connsiteX1865" fmla="*/ 16355418 w 21052571"/>
              <a:gd name="connsiteY1865" fmla="*/ 4118885 h 8402012"/>
              <a:gd name="connsiteX1866" fmla="*/ 16317568 w 21052571"/>
              <a:gd name="connsiteY1866" fmla="*/ 4118881 h 8402012"/>
              <a:gd name="connsiteX1867" fmla="*/ 16280676 w 21052571"/>
              <a:gd name="connsiteY1867" fmla="*/ 4149624 h 8402012"/>
              <a:gd name="connsiteX1868" fmla="*/ 16317568 w 21052571"/>
              <a:gd name="connsiteY1868" fmla="*/ 4118881 h 8402012"/>
              <a:gd name="connsiteX1869" fmla="*/ 17915123 w 21052571"/>
              <a:gd name="connsiteY1869" fmla="*/ 4113134 h 8402012"/>
              <a:gd name="connsiteX1870" fmla="*/ 17911147 w 21052571"/>
              <a:gd name="connsiteY1870" fmla="*/ 4117810 h 8402012"/>
              <a:gd name="connsiteX1871" fmla="*/ 17914987 w 21052571"/>
              <a:gd name="connsiteY1871" fmla="*/ 4113295 h 8402012"/>
              <a:gd name="connsiteX1872" fmla="*/ 9809865 w 21052571"/>
              <a:gd name="connsiteY1872" fmla="*/ 4112770 h 8402012"/>
              <a:gd name="connsiteX1873" fmla="*/ 9814581 w 21052571"/>
              <a:gd name="connsiteY1873" fmla="*/ 4118314 h 8402012"/>
              <a:gd name="connsiteX1874" fmla="*/ 9808019 w 21052571"/>
              <a:gd name="connsiteY1874" fmla="*/ 4131964 h 8402012"/>
              <a:gd name="connsiteX1875" fmla="*/ 9809865 w 21052571"/>
              <a:gd name="connsiteY1875" fmla="*/ 4112770 h 8402012"/>
              <a:gd name="connsiteX1876" fmla="*/ 9760697 w 21052571"/>
              <a:gd name="connsiteY1876" fmla="*/ 4109923 h 8402012"/>
              <a:gd name="connsiteX1877" fmla="*/ 9804785 w 21052571"/>
              <a:gd name="connsiteY1877" fmla="*/ 4120006 h 8402012"/>
              <a:gd name="connsiteX1878" fmla="*/ 9735101 w 21052571"/>
              <a:gd name="connsiteY1878" fmla="*/ 4151029 h 8402012"/>
              <a:gd name="connsiteX1879" fmla="*/ 9760697 w 21052571"/>
              <a:gd name="connsiteY1879" fmla="*/ 4109923 h 8402012"/>
              <a:gd name="connsiteX1880" fmla="*/ 17922023 w 21052571"/>
              <a:gd name="connsiteY1880" fmla="*/ 4105021 h 8402012"/>
              <a:gd name="connsiteX1881" fmla="*/ 17921387 w 21052571"/>
              <a:gd name="connsiteY1881" fmla="*/ 4105771 h 8402012"/>
              <a:gd name="connsiteX1882" fmla="*/ 17915123 w 21052571"/>
              <a:gd name="connsiteY1882" fmla="*/ 4113134 h 8402012"/>
              <a:gd name="connsiteX1883" fmla="*/ 9821601 w 21052571"/>
              <a:gd name="connsiteY1883" fmla="*/ 4102913 h 8402012"/>
              <a:gd name="connsiteX1884" fmla="*/ 9817499 w 21052571"/>
              <a:gd name="connsiteY1884" fmla="*/ 4117882 h 8402012"/>
              <a:gd name="connsiteX1885" fmla="*/ 9810936 w 21052571"/>
              <a:gd name="connsiteY1885" fmla="*/ 4105908 h 8402012"/>
              <a:gd name="connsiteX1886" fmla="*/ 9821601 w 21052571"/>
              <a:gd name="connsiteY1886" fmla="*/ 4102913 h 8402012"/>
              <a:gd name="connsiteX1887" fmla="*/ 9885021 w 21052571"/>
              <a:gd name="connsiteY1887" fmla="*/ 4087636 h 8402012"/>
              <a:gd name="connsiteX1888" fmla="*/ 9923712 w 21052571"/>
              <a:gd name="connsiteY1888" fmla="*/ 4119876 h 8402012"/>
              <a:gd name="connsiteX1889" fmla="*/ 9885021 w 21052571"/>
              <a:gd name="connsiteY1889" fmla="*/ 4087636 h 8402012"/>
              <a:gd name="connsiteX1890" fmla="*/ 10623518 w 21052571"/>
              <a:gd name="connsiteY1890" fmla="*/ 4085706 h 8402012"/>
              <a:gd name="connsiteX1891" fmla="*/ 10637168 w 21052571"/>
              <a:gd name="connsiteY1891" fmla="*/ 4150975 h 8402012"/>
              <a:gd name="connsiteX1892" fmla="*/ 10623518 w 21052571"/>
              <a:gd name="connsiteY1892" fmla="*/ 4085706 h 8402012"/>
              <a:gd name="connsiteX1893" fmla="*/ 10412881 w 21052571"/>
              <a:gd name="connsiteY1893" fmla="*/ 4085706 h 8402012"/>
              <a:gd name="connsiteX1894" fmla="*/ 10430843 w 21052571"/>
              <a:gd name="connsiteY1894" fmla="*/ 4117810 h 8402012"/>
              <a:gd name="connsiteX1895" fmla="*/ 10412881 w 21052571"/>
              <a:gd name="connsiteY1895" fmla="*/ 4085706 h 8402012"/>
              <a:gd name="connsiteX1896" fmla="*/ 10673567 w 21052571"/>
              <a:gd name="connsiteY1896" fmla="*/ 4085706 h 8402012"/>
              <a:gd name="connsiteX1897" fmla="*/ 10691529 w 21052571"/>
              <a:gd name="connsiteY1897" fmla="*/ 4117810 h 8402012"/>
              <a:gd name="connsiteX1898" fmla="*/ 10673567 w 21052571"/>
              <a:gd name="connsiteY1898" fmla="*/ 4085706 h 8402012"/>
              <a:gd name="connsiteX1899" fmla="*/ 15981076 w 21052571"/>
              <a:gd name="connsiteY1899" fmla="*/ 4085705 h 8402012"/>
              <a:gd name="connsiteX1900" fmla="*/ 15963114 w 21052571"/>
              <a:gd name="connsiteY1900" fmla="*/ 4117809 h 8402012"/>
              <a:gd name="connsiteX1901" fmla="*/ 15981076 w 21052571"/>
              <a:gd name="connsiteY1901" fmla="*/ 4085705 h 8402012"/>
              <a:gd name="connsiteX1902" fmla="*/ 13204588 w 21052571"/>
              <a:gd name="connsiteY1902" fmla="*/ 4085705 h 8402012"/>
              <a:gd name="connsiteX1903" fmla="*/ 13222550 w 21052571"/>
              <a:gd name="connsiteY1903" fmla="*/ 4117810 h 8402012"/>
              <a:gd name="connsiteX1904" fmla="*/ 13204588 w 21052571"/>
              <a:gd name="connsiteY1904" fmla="*/ 4085705 h 8402012"/>
              <a:gd name="connsiteX1905" fmla="*/ 11070709 w 21052571"/>
              <a:gd name="connsiteY1905" fmla="*/ 4085705 h 8402012"/>
              <a:gd name="connsiteX1906" fmla="*/ 11052747 w 21052571"/>
              <a:gd name="connsiteY1906" fmla="*/ 4117810 h 8402012"/>
              <a:gd name="connsiteX1907" fmla="*/ 11070709 w 21052571"/>
              <a:gd name="connsiteY1907" fmla="*/ 4085705 h 8402012"/>
              <a:gd name="connsiteX1908" fmla="*/ 17791655 w 21052571"/>
              <a:gd name="connsiteY1908" fmla="*/ 4085705 h 8402012"/>
              <a:gd name="connsiteX1909" fmla="*/ 17773695 w 21052571"/>
              <a:gd name="connsiteY1909" fmla="*/ 4117809 h 8402012"/>
              <a:gd name="connsiteX1910" fmla="*/ 17791655 w 21052571"/>
              <a:gd name="connsiteY1910" fmla="*/ 4085705 h 8402012"/>
              <a:gd name="connsiteX1911" fmla="*/ 17165983 w 21052571"/>
              <a:gd name="connsiteY1911" fmla="*/ 4085705 h 8402012"/>
              <a:gd name="connsiteX1912" fmla="*/ 17129091 w 21052571"/>
              <a:gd name="connsiteY1912" fmla="*/ 4116447 h 8402012"/>
              <a:gd name="connsiteX1913" fmla="*/ 17165983 w 21052571"/>
              <a:gd name="connsiteY1913" fmla="*/ 4085705 h 8402012"/>
              <a:gd name="connsiteX1914" fmla="*/ 17887451 w 21052571"/>
              <a:gd name="connsiteY1914" fmla="*/ 4076241 h 8402012"/>
              <a:gd name="connsiteX1915" fmla="*/ 18381859 w 21052571"/>
              <a:gd name="connsiteY1915" fmla="*/ 4255454 h 8402012"/>
              <a:gd name="connsiteX1916" fmla="*/ 18606495 w 21052571"/>
              <a:gd name="connsiteY1916" fmla="*/ 4372118 h 8402012"/>
              <a:gd name="connsiteX1917" fmla="*/ 18663459 w 21052571"/>
              <a:gd name="connsiteY1917" fmla="*/ 4461776 h 8402012"/>
              <a:gd name="connsiteX1918" fmla="*/ 18753743 w 21052571"/>
              <a:gd name="connsiteY1918" fmla="*/ 4539552 h 8402012"/>
              <a:gd name="connsiteX1919" fmla="*/ 18561355 w 21052571"/>
              <a:gd name="connsiteY1919" fmla="*/ 4455295 h 8402012"/>
              <a:gd name="connsiteX1920" fmla="*/ 18464619 w 21052571"/>
              <a:gd name="connsiteY1920" fmla="*/ 4416407 h 8402012"/>
              <a:gd name="connsiteX1921" fmla="*/ 18420555 w 21052571"/>
              <a:gd name="connsiteY1921" fmla="*/ 4429369 h 8402012"/>
              <a:gd name="connsiteX1922" fmla="*/ 18394759 w 21052571"/>
              <a:gd name="connsiteY1922" fmla="*/ 4416407 h 8402012"/>
              <a:gd name="connsiteX1923" fmla="*/ 18414103 w 21052571"/>
              <a:gd name="connsiteY1923" fmla="*/ 4385080 h 8402012"/>
              <a:gd name="connsiteX1924" fmla="*/ 18073391 w 21052571"/>
              <a:gd name="connsiteY1924" fmla="*/ 4248973 h 8402012"/>
              <a:gd name="connsiteX1925" fmla="*/ 18073391 w 21052571"/>
              <a:gd name="connsiteY1925" fmla="*/ 4186426 h 8402012"/>
              <a:gd name="connsiteX1926" fmla="*/ 18047595 w 21052571"/>
              <a:gd name="connsiteY1926" fmla="*/ 4173463 h 8402012"/>
              <a:gd name="connsiteX1927" fmla="*/ 17990631 w 21052571"/>
              <a:gd name="connsiteY1927" fmla="*/ 4147538 h 8402012"/>
              <a:gd name="connsiteX1928" fmla="*/ 17939039 w 21052571"/>
              <a:gd name="connsiteY1928" fmla="*/ 4119183 h 8402012"/>
              <a:gd name="connsiteX1929" fmla="*/ 17922023 w 21052571"/>
              <a:gd name="connsiteY1929" fmla="*/ 4105021 h 8402012"/>
              <a:gd name="connsiteX1930" fmla="*/ 10450799 w 21052571"/>
              <a:gd name="connsiteY1930" fmla="*/ 4062004 h 8402012"/>
              <a:gd name="connsiteX1931" fmla="*/ 10487691 w 21052571"/>
              <a:gd name="connsiteY1931" fmla="*/ 4089304 h 8402012"/>
              <a:gd name="connsiteX1932" fmla="*/ 10450799 w 21052571"/>
              <a:gd name="connsiteY1932" fmla="*/ 4062004 h 8402012"/>
              <a:gd name="connsiteX1933" fmla="*/ 10570538 w 21052571"/>
              <a:gd name="connsiteY1933" fmla="*/ 4062002 h 8402012"/>
              <a:gd name="connsiteX1934" fmla="*/ 10564551 w 21052571"/>
              <a:gd name="connsiteY1934" fmla="*/ 4117846 h 8402012"/>
              <a:gd name="connsiteX1935" fmla="*/ 10570538 w 21052571"/>
              <a:gd name="connsiteY1935" fmla="*/ 4062002 h 8402012"/>
              <a:gd name="connsiteX1936" fmla="*/ 16121250 w 21052571"/>
              <a:gd name="connsiteY1936" fmla="*/ 4062002 h 8402012"/>
              <a:gd name="connsiteX1937" fmla="*/ 16127714 w 21052571"/>
              <a:gd name="connsiteY1937" fmla="*/ 4074411 h 8402012"/>
              <a:gd name="connsiteX1938" fmla="*/ 16184804 w 21052571"/>
              <a:gd name="connsiteY1938" fmla="*/ 4117846 h 8402012"/>
              <a:gd name="connsiteX1939" fmla="*/ 16114788 w 21052571"/>
              <a:gd name="connsiteY1939" fmla="*/ 4117846 h 8402012"/>
              <a:gd name="connsiteX1940" fmla="*/ 16121250 w 21052571"/>
              <a:gd name="connsiteY1940" fmla="*/ 4062002 h 8402012"/>
              <a:gd name="connsiteX1941" fmla="*/ 10716226 w 21052571"/>
              <a:gd name="connsiteY1941" fmla="*/ 4062002 h 8402012"/>
              <a:gd name="connsiteX1942" fmla="*/ 10748335 w 21052571"/>
              <a:gd name="connsiteY1942" fmla="*/ 4086822 h 8402012"/>
              <a:gd name="connsiteX1943" fmla="*/ 10716226 w 21052571"/>
              <a:gd name="connsiteY1943" fmla="*/ 4117846 h 8402012"/>
              <a:gd name="connsiteX1944" fmla="*/ 10716226 w 21052571"/>
              <a:gd name="connsiteY1944" fmla="*/ 4062002 h 8402012"/>
              <a:gd name="connsiteX1945" fmla="*/ 17053255 w 21052571"/>
              <a:gd name="connsiteY1945" fmla="*/ 4062001 h 8402012"/>
              <a:gd name="connsiteX1946" fmla="*/ 17109099 w 21052571"/>
              <a:gd name="connsiteY1946" fmla="*/ 4062001 h 8402012"/>
              <a:gd name="connsiteX1947" fmla="*/ 17090483 w 21052571"/>
              <a:gd name="connsiteY1947" fmla="*/ 4117846 h 8402012"/>
              <a:gd name="connsiteX1948" fmla="*/ 17053255 w 21052571"/>
              <a:gd name="connsiteY1948" fmla="*/ 4062001 h 8402012"/>
              <a:gd name="connsiteX1949" fmla="*/ 11111606 w 21052571"/>
              <a:gd name="connsiteY1949" fmla="*/ 4058546 h 8402012"/>
              <a:gd name="connsiteX1950" fmla="*/ 11146509 w 21052571"/>
              <a:gd name="connsiteY1950" fmla="*/ 4062625 h 8402012"/>
              <a:gd name="connsiteX1951" fmla="*/ 11090665 w 21052571"/>
              <a:gd name="connsiteY1951" fmla="*/ 4088734 h 8402012"/>
              <a:gd name="connsiteX1952" fmla="*/ 11111606 w 21052571"/>
              <a:gd name="connsiteY1952" fmla="*/ 4058546 h 8402012"/>
              <a:gd name="connsiteX1953" fmla="*/ 16128438 w 21052571"/>
              <a:gd name="connsiteY1953" fmla="*/ 4043045 h 8402012"/>
              <a:gd name="connsiteX1954" fmla="*/ 16142088 w 21052571"/>
              <a:gd name="connsiteY1954" fmla="*/ 4063520 h 8402012"/>
              <a:gd name="connsiteX1955" fmla="*/ 16128438 w 21052571"/>
              <a:gd name="connsiteY1955" fmla="*/ 4043045 h 8402012"/>
              <a:gd name="connsiteX1956" fmla="*/ 11317603 w 21052571"/>
              <a:gd name="connsiteY1956" fmla="*/ 4043045 h 8402012"/>
              <a:gd name="connsiteX1957" fmla="*/ 11331253 w 21052571"/>
              <a:gd name="connsiteY1957" fmla="*/ 4063520 h 8402012"/>
              <a:gd name="connsiteX1958" fmla="*/ 11317603 w 21052571"/>
              <a:gd name="connsiteY1958" fmla="*/ 4043045 h 8402012"/>
              <a:gd name="connsiteX1959" fmla="*/ 19837123 w 21052571"/>
              <a:gd name="connsiteY1959" fmla="*/ 4042570 h 8402012"/>
              <a:gd name="connsiteX1960" fmla="*/ 19848611 w 21052571"/>
              <a:gd name="connsiteY1960" fmla="*/ 4045133 h 8402012"/>
              <a:gd name="connsiteX1961" fmla="*/ 19835483 w 21052571"/>
              <a:gd name="connsiteY1961" fmla="*/ 4065605 h 8402012"/>
              <a:gd name="connsiteX1962" fmla="*/ 19837123 w 21052571"/>
              <a:gd name="connsiteY1962" fmla="*/ 4042570 h 8402012"/>
              <a:gd name="connsiteX1963" fmla="*/ 20064619 w 21052571"/>
              <a:gd name="connsiteY1963" fmla="*/ 4042570 h 8402012"/>
              <a:gd name="connsiteX1964" fmla="*/ 20076027 w 21052571"/>
              <a:gd name="connsiteY1964" fmla="*/ 4045132 h 8402012"/>
              <a:gd name="connsiteX1965" fmla="*/ 20062991 w 21052571"/>
              <a:gd name="connsiteY1965" fmla="*/ 4065605 h 8402012"/>
              <a:gd name="connsiteX1966" fmla="*/ 20064619 w 21052571"/>
              <a:gd name="connsiteY1966" fmla="*/ 4042570 h 8402012"/>
              <a:gd name="connsiteX1967" fmla="*/ 10051604 w 21052571"/>
              <a:gd name="connsiteY1967" fmla="*/ 4029605 h 8402012"/>
              <a:gd name="connsiteX1968" fmla="*/ 9955953 w 21052571"/>
              <a:gd name="connsiteY1968" fmla="*/ 4074739 h 8402012"/>
              <a:gd name="connsiteX1969" fmla="*/ 10051604 w 21052571"/>
              <a:gd name="connsiteY1969" fmla="*/ 4029605 h 8402012"/>
              <a:gd name="connsiteX1970" fmla="*/ 15490658 w 21052571"/>
              <a:gd name="connsiteY1970" fmla="*/ 4028822 h 8402012"/>
              <a:gd name="connsiteX1971" fmla="*/ 15470184 w 21052571"/>
              <a:gd name="connsiteY1971" fmla="*/ 4084667 h 8402012"/>
              <a:gd name="connsiteX1972" fmla="*/ 15490658 w 21052571"/>
              <a:gd name="connsiteY1972" fmla="*/ 4028822 h 8402012"/>
              <a:gd name="connsiteX1973" fmla="*/ 10975819 w 21052571"/>
              <a:gd name="connsiteY1973" fmla="*/ 4028822 h 8402012"/>
              <a:gd name="connsiteX1974" fmla="*/ 10962691 w 21052571"/>
              <a:gd name="connsiteY1974" fmla="*/ 4060930 h 8402012"/>
              <a:gd name="connsiteX1975" fmla="*/ 10975819 w 21052571"/>
              <a:gd name="connsiteY1975" fmla="*/ 4028822 h 8402012"/>
              <a:gd name="connsiteX1976" fmla="*/ 15374392 w 21052571"/>
              <a:gd name="connsiteY1976" fmla="*/ 4028819 h 8402012"/>
              <a:gd name="connsiteX1977" fmla="*/ 15356430 w 21052571"/>
              <a:gd name="connsiteY1977" fmla="*/ 4060930 h 8402012"/>
              <a:gd name="connsiteX1978" fmla="*/ 15374392 w 21052571"/>
              <a:gd name="connsiteY1978" fmla="*/ 4028819 h 8402012"/>
              <a:gd name="connsiteX1979" fmla="*/ 19228795 w 21052571"/>
              <a:gd name="connsiteY1979" fmla="*/ 4028819 h 8402012"/>
              <a:gd name="connsiteX1980" fmla="*/ 19241923 w 21052571"/>
              <a:gd name="connsiteY1980" fmla="*/ 4060929 h 8402012"/>
              <a:gd name="connsiteX1981" fmla="*/ 19228795 w 21052571"/>
              <a:gd name="connsiteY1981" fmla="*/ 4028819 h 8402012"/>
              <a:gd name="connsiteX1982" fmla="*/ 9933170 w 21052571"/>
              <a:gd name="connsiteY1982" fmla="*/ 4028819 h 8402012"/>
              <a:gd name="connsiteX1983" fmla="*/ 9930340 w 21052571"/>
              <a:gd name="connsiteY1983" fmla="*/ 4033882 h 8402012"/>
              <a:gd name="connsiteX1984" fmla="*/ 9930644 w 21052571"/>
              <a:gd name="connsiteY1984" fmla="*/ 4033338 h 8402012"/>
              <a:gd name="connsiteX1985" fmla="*/ 9933170 w 21052571"/>
              <a:gd name="connsiteY1985" fmla="*/ 4028819 h 8402012"/>
              <a:gd name="connsiteX1986" fmla="*/ 11260567 w 21052571"/>
              <a:gd name="connsiteY1986" fmla="*/ 4025783 h 8402012"/>
              <a:gd name="connsiteX1987" fmla="*/ 11279169 w 21052571"/>
              <a:gd name="connsiteY1987" fmla="*/ 4060799 h 8402012"/>
              <a:gd name="connsiteX1988" fmla="*/ 11228116 w 21052571"/>
              <a:gd name="connsiteY1988" fmla="*/ 4028965 h 8402012"/>
              <a:gd name="connsiteX1989" fmla="*/ 11260567 w 21052571"/>
              <a:gd name="connsiteY1989" fmla="*/ 4025783 h 8402012"/>
              <a:gd name="connsiteX1990" fmla="*/ 17012167 w 21052571"/>
              <a:gd name="connsiteY1990" fmla="*/ 4025782 h 8402012"/>
              <a:gd name="connsiteX1991" fmla="*/ 17033211 w 21052571"/>
              <a:gd name="connsiteY1991" fmla="*/ 4060799 h 8402012"/>
              <a:gd name="connsiteX1992" fmla="*/ 16982159 w 21052571"/>
              <a:gd name="connsiteY1992" fmla="*/ 4028962 h 8402012"/>
              <a:gd name="connsiteX1993" fmla="*/ 17012167 w 21052571"/>
              <a:gd name="connsiteY1993" fmla="*/ 4025782 h 8402012"/>
              <a:gd name="connsiteX1994" fmla="*/ 9924688 w 21052571"/>
              <a:gd name="connsiteY1994" fmla="*/ 4014601 h 8402012"/>
              <a:gd name="connsiteX1995" fmla="*/ 9942650 w 21052571"/>
              <a:gd name="connsiteY1995" fmla="*/ 4014601 h 8402012"/>
              <a:gd name="connsiteX1996" fmla="*/ 9924688 w 21052571"/>
              <a:gd name="connsiteY1996" fmla="*/ 4014601 h 8402012"/>
              <a:gd name="connsiteX1997" fmla="*/ 10691475 w 21052571"/>
              <a:gd name="connsiteY1997" fmla="*/ 4009865 h 8402012"/>
              <a:gd name="connsiteX1998" fmla="*/ 10591392 w 21052571"/>
              <a:gd name="connsiteY1998" fmla="*/ 4056286 h 8402012"/>
              <a:gd name="connsiteX1999" fmla="*/ 10581228 w 21052571"/>
              <a:gd name="connsiteY1999" fmla="*/ 4044994 h 8402012"/>
              <a:gd name="connsiteX2000" fmla="*/ 10591993 w 21052571"/>
              <a:gd name="connsiteY2000" fmla="*/ 4062312 h 8402012"/>
              <a:gd name="connsiteX2001" fmla="*/ 10574031 w 21052571"/>
              <a:gd name="connsiteY2001" fmla="*/ 4062312 h 8402012"/>
              <a:gd name="connsiteX2002" fmla="*/ 10579879 w 21052571"/>
              <a:gd name="connsiteY2002" fmla="*/ 4043490 h 8402012"/>
              <a:gd name="connsiteX2003" fmla="*/ 10578773 w 21052571"/>
              <a:gd name="connsiteY2003" fmla="*/ 4042265 h 8402012"/>
              <a:gd name="connsiteX2004" fmla="*/ 10691475 w 21052571"/>
              <a:gd name="connsiteY2004" fmla="*/ 4009865 h 8402012"/>
              <a:gd name="connsiteX2005" fmla="*/ 19192671 w 21052571"/>
              <a:gd name="connsiteY2005" fmla="*/ 4001460 h 8402012"/>
              <a:gd name="connsiteX2006" fmla="*/ 19208811 w 21052571"/>
              <a:gd name="connsiteY2006" fmla="*/ 4032461 h 8402012"/>
              <a:gd name="connsiteX2007" fmla="*/ 19171919 w 21052571"/>
              <a:gd name="connsiteY2007" fmla="*/ 4019234 h 8402012"/>
              <a:gd name="connsiteX2008" fmla="*/ 19192671 w 21052571"/>
              <a:gd name="connsiteY2008" fmla="*/ 4001460 h 8402012"/>
              <a:gd name="connsiteX2009" fmla="*/ 15773526 w 21052571"/>
              <a:gd name="connsiteY2009" fmla="*/ 4000387 h 8402012"/>
              <a:gd name="connsiteX2010" fmla="*/ 15805632 w 21052571"/>
              <a:gd name="connsiteY2010" fmla="*/ 4011972 h 8402012"/>
              <a:gd name="connsiteX2011" fmla="*/ 15779948 w 21052571"/>
              <a:gd name="connsiteY2011" fmla="*/ 4056211 h 8402012"/>
              <a:gd name="connsiteX2012" fmla="*/ 15773526 w 21052571"/>
              <a:gd name="connsiteY2012" fmla="*/ 4000387 h 8402012"/>
              <a:gd name="connsiteX2013" fmla="*/ 13336302 w 21052571"/>
              <a:gd name="connsiteY2013" fmla="*/ 4000386 h 8402012"/>
              <a:gd name="connsiteX2014" fmla="*/ 13318340 w 21052571"/>
              <a:gd name="connsiteY2014" fmla="*/ 4032456 h 8402012"/>
              <a:gd name="connsiteX2015" fmla="*/ 13336302 w 21052571"/>
              <a:gd name="connsiteY2015" fmla="*/ 4000386 h 8402012"/>
              <a:gd name="connsiteX2016" fmla="*/ 13241507 w 21052571"/>
              <a:gd name="connsiteY2016" fmla="*/ 4000386 h 8402012"/>
              <a:gd name="connsiteX2017" fmla="*/ 13223545 w 21052571"/>
              <a:gd name="connsiteY2017" fmla="*/ 4032456 h 8402012"/>
              <a:gd name="connsiteX2018" fmla="*/ 13241507 w 21052571"/>
              <a:gd name="connsiteY2018" fmla="*/ 4000386 h 8402012"/>
              <a:gd name="connsiteX2019" fmla="*/ 16962199 w 21052571"/>
              <a:gd name="connsiteY2019" fmla="*/ 4000386 h 8402012"/>
              <a:gd name="connsiteX2020" fmla="*/ 16944239 w 21052571"/>
              <a:gd name="connsiteY2020" fmla="*/ 4032456 h 8402012"/>
              <a:gd name="connsiteX2021" fmla="*/ 16962199 w 21052571"/>
              <a:gd name="connsiteY2021" fmla="*/ 4000386 h 8402012"/>
              <a:gd name="connsiteX2022" fmla="*/ 15303196 w 21052571"/>
              <a:gd name="connsiteY2022" fmla="*/ 4000386 h 8402012"/>
              <a:gd name="connsiteX2023" fmla="*/ 15303196 w 21052571"/>
              <a:gd name="connsiteY2023" fmla="*/ 4032456 h 8402012"/>
              <a:gd name="connsiteX2024" fmla="*/ 15303196 w 21052571"/>
              <a:gd name="connsiteY2024" fmla="*/ 4000386 h 8402012"/>
              <a:gd name="connsiteX2025" fmla="*/ 17702599 w 21052571"/>
              <a:gd name="connsiteY2025" fmla="*/ 4000385 h 8402012"/>
              <a:gd name="connsiteX2026" fmla="*/ 17715727 w 21052571"/>
              <a:gd name="connsiteY2026" fmla="*/ 4032456 h 8402012"/>
              <a:gd name="connsiteX2027" fmla="*/ 17702599 w 21052571"/>
              <a:gd name="connsiteY2027" fmla="*/ 4000385 h 8402012"/>
              <a:gd name="connsiteX2028" fmla="*/ 20033551 w 21052571"/>
              <a:gd name="connsiteY2028" fmla="*/ 4000385 h 8402012"/>
              <a:gd name="connsiteX2029" fmla="*/ 20015587 w 21052571"/>
              <a:gd name="connsiteY2029" fmla="*/ 4032455 h 8402012"/>
              <a:gd name="connsiteX2030" fmla="*/ 20033551 w 21052571"/>
              <a:gd name="connsiteY2030" fmla="*/ 4000385 h 8402012"/>
              <a:gd name="connsiteX2031" fmla="*/ 19578439 w 21052571"/>
              <a:gd name="connsiteY2031" fmla="*/ 4000385 h 8402012"/>
              <a:gd name="connsiteX2032" fmla="*/ 19565315 w 21052571"/>
              <a:gd name="connsiteY2032" fmla="*/ 4032455 h 8402012"/>
              <a:gd name="connsiteX2033" fmla="*/ 19578439 w 21052571"/>
              <a:gd name="connsiteY2033" fmla="*/ 4000385 h 8402012"/>
              <a:gd name="connsiteX2034" fmla="*/ 20602223 w 21052571"/>
              <a:gd name="connsiteY2034" fmla="*/ 4000385 h 8402012"/>
              <a:gd name="connsiteX2035" fmla="*/ 20589099 w 21052571"/>
              <a:gd name="connsiteY2035" fmla="*/ 4032455 h 8402012"/>
              <a:gd name="connsiteX2036" fmla="*/ 20602223 w 21052571"/>
              <a:gd name="connsiteY2036" fmla="*/ 4000385 h 8402012"/>
              <a:gd name="connsiteX2037" fmla="*/ 18617095 w 21052571"/>
              <a:gd name="connsiteY2037" fmla="*/ 3982954 h 8402012"/>
              <a:gd name="connsiteX2038" fmla="*/ 18614007 w 21052571"/>
              <a:gd name="connsiteY2038" fmla="*/ 4005724 h 8402012"/>
              <a:gd name="connsiteX2039" fmla="*/ 18617895 w 21052571"/>
              <a:gd name="connsiteY2039" fmla="*/ 4011435 h 8402012"/>
              <a:gd name="connsiteX2040" fmla="*/ 18618999 w 21052571"/>
              <a:gd name="connsiteY2040" fmla="*/ 3997137 h 8402012"/>
              <a:gd name="connsiteX2041" fmla="*/ 18630403 w 21052571"/>
              <a:gd name="connsiteY2041" fmla="*/ 4000079 h 8402012"/>
              <a:gd name="connsiteX2042" fmla="*/ 18624331 w 21052571"/>
              <a:gd name="connsiteY2042" fmla="*/ 4006367 h 8402012"/>
              <a:gd name="connsiteX2043" fmla="*/ 18619763 w 21052571"/>
              <a:gd name="connsiteY2043" fmla="*/ 4014180 h 8402012"/>
              <a:gd name="connsiteX2044" fmla="*/ 18627039 w 21052571"/>
              <a:gd name="connsiteY2044" fmla="*/ 4024867 h 8402012"/>
              <a:gd name="connsiteX2045" fmla="*/ 18661159 w 21052571"/>
              <a:gd name="connsiteY2045" fmla="*/ 4047437 h 8402012"/>
              <a:gd name="connsiteX2046" fmla="*/ 18783683 w 21052571"/>
              <a:gd name="connsiteY2046" fmla="*/ 4086126 h 8402012"/>
              <a:gd name="connsiteX2047" fmla="*/ 18680507 w 21052571"/>
              <a:gd name="connsiteY2047" fmla="*/ 4028090 h 8402012"/>
              <a:gd name="connsiteX2048" fmla="*/ 18617095 w 21052571"/>
              <a:gd name="connsiteY2048" fmla="*/ 3982954 h 8402012"/>
              <a:gd name="connsiteX2049" fmla="*/ 15127852 w 21052571"/>
              <a:gd name="connsiteY2049" fmla="*/ 3973524 h 8402012"/>
              <a:gd name="connsiteX2050" fmla="*/ 15095742 w 21052571"/>
              <a:gd name="connsiteY2050" fmla="*/ 3998802 h 8402012"/>
              <a:gd name="connsiteX2051" fmla="*/ 15127852 w 21052571"/>
              <a:gd name="connsiteY2051" fmla="*/ 3973524 h 8402012"/>
              <a:gd name="connsiteX2052" fmla="*/ 16825747 w 21052571"/>
              <a:gd name="connsiteY2052" fmla="*/ 3973523 h 8402012"/>
              <a:gd name="connsiteX2053" fmla="*/ 16862639 w 21052571"/>
              <a:gd name="connsiteY2053" fmla="*/ 3998802 h 8402012"/>
              <a:gd name="connsiteX2054" fmla="*/ 16825747 w 21052571"/>
              <a:gd name="connsiteY2054" fmla="*/ 3973523 h 8402012"/>
              <a:gd name="connsiteX2055" fmla="*/ 17828947 w 21052571"/>
              <a:gd name="connsiteY2055" fmla="*/ 3971948 h 8402012"/>
              <a:gd name="connsiteX2056" fmla="*/ 17867423 w 21052571"/>
              <a:gd name="connsiteY2056" fmla="*/ 4117814 h 8402012"/>
              <a:gd name="connsiteX2057" fmla="*/ 17772299 w 21052571"/>
              <a:gd name="connsiteY2057" fmla="*/ 4047544 h 8402012"/>
              <a:gd name="connsiteX2058" fmla="*/ 17828947 w 21052571"/>
              <a:gd name="connsiteY2058" fmla="*/ 3971948 h 8402012"/>
              <a:gd name="connsiteX2059" fmla="*/ 10976910 w 21052571"/>
              <a:gd name="connsiteY2059" fmla="*/ 3971945 h 8402012"/>
              <a:gd name="connsiteX2060" fmla="*/ 10994872 w 21052571"/>
              <a:gd name="connsiteY2060" fmla="*/ 3999245 h 8402012"/>
              <a:gd name="connsiteX2061" fmla="*/ 10976910 w 21052571"/>
              <a:gd name="connsiteY2061" fmla="*/ 3971945 h 8402012"/>
              <a:gd name="connsiteX2062" fmla="*/ 15925198 w 21052571"/>
              <a:gd name="connsiteY2062" fmla="*/ 3971945 h 8402012"/>
              <a:gd name="connsiteX2063" fmla="*/ 15962062 w 21052571"/>
              <a:gd name="connsiteY2063" fmla="*/ 3984110 h 8402012"/>
              <a:gd name="connsiteX2064" fmla="*/ 15925198 w 21052571"/>
              <a:gd name="connsiteY2064" fmla="*/ 3971945 h 8402012"/>
              <a:gd name="connsiteX2065" fmla="*/ 13601727 w 21052571"/>
              <a:gd name="connsiteY2065" fmla="*/ 3971945 h 8402012"/>
              <a:gd name="connsiteX2066" fmla="*/ 13583765 w 21052571"/>
              <a:gd name="connsiteY2066" fmla="*/ 3999245 h 8402012"/>
              <a:gd name="connsiteX2067" fmla="*/ 13601727 w 21052571"/>
              <a:gd name="connsiteY2067" fmla="*/ 3971945 h 8402012"/>
              <a:gd name="connsiteX2068" fmla="*/ 20541703 w 21052571"/>
              <a:gd name="connsiteY2068" fmla="*/ 3971944 h 8402012"/>
              <a:gd name="connsiteX2069" fmla="*/ 20554827 w 21052571"/>
              <a:gd name="connsiteY2069" fmla="*/ 3999245 h 8402012"/>
              <a:gd name="connsiteX2070" fmla="*/ 20541703 w 21052571"/>
              <a:gd name="connsiteY2070" fmla="*/ 3971944 h 8402012"/>
              <a:gd name="connsiteX2071" fmla="*/ 18565507 w 21052571"/>
              <a:gd name="connsiteY2071" fmla="*/ 3971132 h 8402012"/>
              <a:gd name="connsiteX2072" fmla="*/ 18584851 w 21052571"/>
              <a:gd name="connsiteY2072" fmla="*/ 3996927 h 8402012"/>
              <a:gd name="connsiteX2073" fmla="*/ 18565507 w 21052571"/>
              <a:gd name="connsiteY2073" fmla="*/ 3971132 h 8402012"/>
              <a:gd name="connsiteX2074" fmla="*/ 16566904 w 21052571"/>
              <a:gd name="connsiteY2074" fmla="*/ 3967637 h 8402012"/>
              <a:gd name="connsiteX2075" fmla="*/ 16601926 w 21052571"/>
              <a:gd name="connsiteY2075" fmla="*/ 3974099 h 8402012"/>
              <a:gd name="connsiteX2076" fmla="*/ 16546102 w 21052571"/>
              <a:gd name="connsiteY2076" fmla="*/ 3999954 h 8402012"/>
              <a:gd name="connsiteX2077" fmla="*/ 16566904 w 21052571"/>
              <a:gd name="connsiteY2077" fmla="*/ 3967637 h 8402012"/>
              <a:gd name="connsiteX2078" fmla="*/ 12227107 w 21052571"/>
              <a:gd name="connsiteY2078" fmla="*/ 3941563 h 8402012"/>
              <a:gd name="connsiteX2079" fmla="*/ 12213982 w 21052571"/>
              <a:gd name="connsiteY2079" fmla="*/ 3947178 h 8402012"/>
              <a:gd name="connsiteX2080" fmla="*/ 12226912 w 21052571"/>
              <a:gd name="connsiteY2080" fmla="*/ 3941576 h 8402012"/>
              <a:gd name="connsiteX2081" fmla="*/ 16526116 w 21052571"/>
              <a:gd name="connsiteY2081" fmla="*/ 3940173 h 8402012"/>
              <a:gd name="connsiteX2082" fmla="*/ 16489224 w 21052571"/>
              <a:gd name="connsiteY2082" fmla="*/ 3970916 h 8402012"/>
              <a:gd name="connsiteX2083" fmla="*/ 16526116 w 21052571"/>
              <a:gd name="connsiteY2083" fmla="*/ 3940173 h 8402012"/>
              <a:gd name="connsiteX2084" fmla="*/ 19526371 w 21052571"/>
              <a:gd name="connsiteY2084" fmla="*/ 3940172 h 8402012"/>
              <a:gd name="connsiteX2085" fmla="*/ 19489479 w 21052571"/>
              <a:gd name="connsiteY2085" fmla="*/ 3970916 h 8402012"/>
              <a:gd name="connsiteX2086" fmla="*/ 19526371 w 21052571"/>
              <a:gd name="connsiteY2086" fmla="*/ 3940172 h 8402012"/>
              <a:gd name="connsiteX2087" fmla="*/ 13460727 w 21052571"/>
              <a:gd name="connsiteY2087" fmla="*/ 3938769 h 8402012"/>
              <a:gd name="connsiteX2088" fmla="*/ 13492647 w 21052571"/>
              <a:gd name="connsiteY2088" fmla="*/ 3985036 h 8402012"/>
              <a:gd name="connsiteX2089" fmla="*/ 13460727 w 21052571"/>
              <a:gd name="connsiteY2089" fmla="*/ 3938769 h 8402012"/>
              <a:gd name="connsiteX2090" fmla="*/ 10133238 w 21052571"/>
              <a:gd name="connsiteY2090" fmla="*/ 3938767 h 8402012"/>
              <a:gd name="connsiteX2091" fmla="*/ 10151200 w 21052571"/>
              <a:gd name="connsiteY2091" fmla="*/ 3970875 h 8402012"/>
              <a:gd name="connsiteX2092" fmla="*/ 10133238 w 21052571"/>
              <a:gd name="connsiteY2092" fmla="*/ 3938767 h 8402012"/>
              <a:gd name="connsiteX2093" fmla="*/ 19735947 w 21052571"/>
              <a:gd name="connsiteY2093" fmla="*/ 3938767 h 8402012"/>
              <a:gd name="connsiteX2094" fmla="*/ 19753907 w 21052571"/>
              <a:gd name="connsiteY2094" fmla="*/ 3970875 h 8402012"/>
              <a:gd name="connsiteX2095" fmla="*/ 19735947 w 21052571"/>
              <a:gd name="connsiteY2095" fmla="*/ 3938767 h 8402012"/>
              <a:gd name="connsiteX2096" fmla="*/ 14881456 w 21052571"/>
              <a:gd name="connsiteY2096" fmla="*/ 3938767 h 8402012"/>
              <a:gd name="connsiteX2097" fmla="*/ 14863494 w 21052571"/>
              <a:gd name="connsiteY2097" fmla="*/ 3970875 h 8402012"/>
              <a:gd name="connsiteX2098" fmla="*/ 14881456 w 21052571"/>
              <a:gd name="connsiteY2098" fmla="*/ 3938767 h 8402012"/>
              <a:gd name="connsiteX2099" fmla="*/ 14925110 w 21052571"/>
              <a:gd name="connsiteY2099" fmla="*/ 3938765 h 8402012"/>
              <a:gd name="connsiteX2100" fmla="*/ 14961974 w 21052571"/>
              <a:gd name="connsiteY2100" fmla="*/ 3951175 h 8402012"/>
              <a:gd name="connsiteX2101" fmla="*/ 14925110 w 21052571"/>
              <a:gd name="connsiteY2101" fmla="*/ 3994609 h 8402012"/>
              <a:gd name="connsiteX2102" fmla="*/ 14925110 w 21052571"/>
              <a:gd name="connsiteY2102" fmla="*/ 3938765 h 8402012"/>
              <a:gd name="connsiteX2103" fmla="*/ 15625454 w 21052571"/>
              <a:gd name="connsiteY2103" fmla="*/ 3938765 h 8402012"/>
              <a:gd name="connsiteX2104" fmla="*/ 15604980 w 21052571"/>
              <a:gd name="connsiteY2104" fmla="*/ 3994609 h 8402012"/>
              <a:gd name="connsiteX2105" fmla="*/ 15625454 w 21052571"/>
              <a:gd name="connsiteY2105" fmla="*/ 3938765 h 8402012"/>
              <a:gd name="connsiteX2106" fmla="*/ 13941227 w 21052571"/>
              <a:gd name="connsiteY2106" fmla="*/ 3936396 h 8402012"/>
              <a:gd name="connsiteX2107" fmla="*/ 13976130 w 21052571"/>
              <a:gd name="connsiteY2107" fmla="*/ 3939713 h 8402012"/>
              <a:gd name="connsiteX2108" fmla="*/ 13920286 w 21052571"/>
              <a:gd name="connsiteY2108" fmla="*/ 3972892 h 8402012"/>
              <a:gd name="connsiteX2109" fmla="*/ 13941227 w 21052571"/>
              <a:gd name="connsiteY2109" fmla="*/ 3936396 h 8402012"/>
              <a:gd name="connsiteX2110" fmla="*/ 12242336 w 21052571"/>
              <a:gd name="connsiteY2110" fmla="*/ 3936380 h 8402012"/>
              <a:gd name="connsiteX2111" fmla="*/ 12239842 w 21052571"/>
              <a:gd name="connsiteY2111" fmla="*/ 3940774 h 8402012"/>
              <a:gd name="connsiteX2112" fmla="*/ 12227107 w 21052571"/>
              <a:gd name="connsiteY2112" fmla="*/ 3941563 h 8402012"/>
              <a:gd name="connsiteX2113" fmla="*/ 12237603 w 21052571"/>
              <a:gd name="connsiteY2113" fmla="*/ 3937073 h 8402012"/>
              <a:gd name="connsiteX2114" fmla="*/ 10939187 w 21052571"/>
              <a:gd name="connsiteY2114" fmla="*/ 3929286 h 8402012"/>
              <a:gd name="connsiteX2115" fmla="*/ 10971107 w 21052571"/>
              <a:gd name="connsiteY2115" fmla="*/ 3929286 h 8402012"/>
              <a:gd name="connsiteX2116" fmla="*/ 10964723 w 21052571"/>
              <a:gd name="connsiteY2116" fmla="*/ 3999323 h 8402012"/>
              <a:gd name="connsiteX2117" fmla="*/ 10920035 w 21052571"/>
              <a:gd name="connsiteY2117" fmla="*/ 3999323 h 8402012"/>
              <a:gd name="connsiteX2118" fmla="*/ 10939187 w 21052571"/>
              <a:gd name="connsiteY2118" fmla="*/ 3929286 h 8402012"/>
              <a:gd name="connsiteX2119" fmla="*/ 13184670 w 21052571"/>
              <a:gd name="connsiteY2119" fmla="*/ 3919831 h 8402012"/>
              <a:gd name="connsiteX2120" fmla="*/ 13229838 w 21052571"/>
              <a:gd name="connsiteY2120" fmla="*/ 3952146 h 8402012"/>
              <a:gd name="connsiteX2121" fmla="*/ 13107238 w 21052571"/>
              <a:gd name="connsiteY2121" fmla="*/ 4009238 h 8402012"/>
              <a:gd name="connsiteX2122" fmla="*/ 12741590 w 21052571"/>
              <a:gd name="connsiteY2122" fmla="*/ 4060945 h 8402012"/>
              <a:gd name="connsiteX2123" fmla="*/ 12542634 w 21052571"/>
              <a:gd name="connsiteY2123" fmla="*/ 4060945 h 8402012"/>
              <a:gd name="connsiteX2124" fmla="*/ 12510371 w 21052571"/>
              <a:gd name="connsiteY2124" fmla="*/ 4106189 h 8402012"/>
              <a:gd name="connsiteX2125" fmla="*/ 12452298 w 21052571"/>
              <a:gd name="connsiteY2125" fmla="*/ 4112651 h 8402012"/>
              <a:gd name="connsiteX2126" fmla="*/ 12073744 w 21052571"/>
              <a:gd name="connsiteY2126" fmla="*/ 4164358 h 8402012"/>
              <a:gd name="connsiteX2127" fmla="*/ 11323089 w 21052571"/>
              <a:gd name="connsiteY2127" fmla="*/ 4393697 h 8402012"/>
              <a:gd name="connsiteX2128" fmla="*/ 10957441 w 21052571"/>
              <a:gd name="connsiteY2128" fmla="*/ 4535889 h 8402012"/>
              <a:gd name="connsiteX2129" fmla="*/ 10867104 w 21052571"/>
              <a:gd name="connsiteY2129" fmla="*/ 4581132 h 8402012"/>
              <a:gd name="connsiteX2130" fmla="*/ 10809031 w 21052571"/>
              <a:gd name="connsiteY2130" fmla="*/ 4587595 h 8402012"/>
              <a:gd name="connsiteX2131" fmla="*/ 10816559 w 21052571"/>
              <a:gd name="connsiteY2131" fmla="*/ 4458330 h 8402012"/>
              <a:gd name="connsiteX2132" fmla="*/ 10883555 w 21052571"/>
              <a:gd name="connsiteY2132" fmla="*/ 4435607 h 8402012"/>
              <a:gd name="connsiteX2133" fmla="*/ 10892077 w 21052571"/>
              <a:gd name="connsiteY2133" fmla="*/ 4397451 h 8402012"/>
              <a:gd name="connsiteX2134" fmla="*/ 10891595 w 21052571"/>
              <a:gd name="connsiteY2134" fmla="*/ 4396383 h 8402012"/>
              <a:gd name="connsiteX2135" fmla="*/ 10892628 w 21052571"/>
              <a:gd name="connsiteY2135" fmla="*/ 4394984 h 8402012"/>
              <a:gd name="connsiteX2136" fmla="*/ 10892915 w 21052571"/>
              <a:gd name="connsiteY2136" fmla="*/ 4393697 h 8402012"/>
              <a:gd name="connsiteX2137" fmla="*/ 10893270 w 21052571"/>
              <a:gd name="connsiteY2137" fmla="*/ 4394113 h 8402012"/>
              <a:gd name="connsiteX2138" fmla="*/ 10898330 w 21052571"/>
              <a:gd name="connsiteY2138" fmla="*/ 4387259 h 8402012"/>
              <a:gd name="connsiteX2139" fmla="*/ 10909557 w 21052571"/>
              <a:gd name="connsiteY2139" fmla="*/ 4396383 h 8402012"/>
              <a:gd name="connsiteX2140" fmla="*/ 10902831 w 21052571"/>
              <a:gd name="connsiteY2140" fmla="*/ 4405328 h 8402012"/>
              <a:gd name="connsiteX2141" fmla="*/ 10904711 w 21052571"/>
              <a:gd name="connsiteY2141" fmla="*/ 4407532 h 8402012"/>
              <a:gd name="connsiteX2142" fmla="*/ 10950988 w 21052571"/>
              <a:gd name="connsiteY2142" fmla="*/ 4406623 h 8402012"/>
              <a:gd name="connsiteX2143" fmla="*/ 11033797 w 21052571"/>
              <a:gd name="connsiteY2143" fmla="*/ 4393697 h 8402012"/>
              <a:gd name="connsiteX2144" fmla="*/ 11014439 w 21052571"/>
              <a:gd name="connsiteY2144" fmla="*/ 4349531 h 8402012"/>
              <a:gd name="connsiteX2145" fmla="*/ 10950988 w 21052571"/>
              <a:gd name="connsiteY2145" fmla="*/ 4375384 h 8402012"/>
              <a:gd name="connsiteX2146" fmla="*/ 10867104 w 21052571"/>
              <a:gd name="connsiteY2146" fmla="*/ 4330141 h 8402012"/>
              <a:gd name="connsiteX2147" fmla="*/ 12036104 w 21052571"/>
              <a:gd name="connsiteY2147" fmla="*/ 4009238 h 8402012"/>
              <a:gd name="connsiteX2148" fmla="*/ 11547856 w 21052571"/>
              <a:gd name="connsiteY2148" fmla="*/ 4195489 h 8402012"/>
              <a:gd name="connsiteX2149" fmla="*/ 11310184 w 21052571"/>
              <a:gd name="connsiteY2149" fmla="*/ 4265508 h 8402012"/>
              <a:gd name="connsiteX2150" fmla="*/ 11188660 w 21052571"/>
              <a:gd name="connsiteY2150" fmla="*/ 4284898 h 8402012"/>
              <a:gd name="connsiteX2151" fmla="*/ 11130586 w 21052571"/>
              <a:gd name="connsiteY2151" fmla="*/ 4284898 h 8402012"/>
              <a:gd name="connsiteX2152" fmla="*/ 11091870 w 21052571"/>
              <a:gd name="connsiteY2152" fmla="*/ 4349531 h 8402012"/>
              <a:gd name="connsiteX2153" fmla="*/ 11476877 w 21052571"/>
              <a:gd name="connsiteY2153" fmla="*/ 4265508 h 8402012"/>
              <a:gd name="connsiteX2154" fmla="*/ 11650022 w 21052571"/>
              <a:gd name="connsiteY2154" fmla="*/ 4195489 h 8402012"/>
              <a:gd name="connsiteX2155" fmla="*/ 11824243 w 21052571"/>
              <a:gd name="connsiteY2155" fmla="*/ 4138506 h 8402012"/>
              <a:gd name="connsiteX2156" fmla="*/ 12196344 w 21052571"/>
              <a:gd name="connsiteY2156" fmla="*/ 4048019 h 8402012"/>
              <a:gd name="connsiteX2157" fmla="*/ 12382394 w 21052571"/>
              <a:gd name="connsiteY2157" fmla="*/ 4015703 h 8402012"/>
              <a:gd name="connsiteX2158" fmla="*/ 12529729 w 21052571"/>
              <a:gd name="connsiteY2158" fmla="*/ 3971537 h 8402012"/>
              <a:gd name="connsiteX2159" fmla="*/ 13184670 w 21052571"/>
              <a:gd name="connsiteY2159" fmla="*/ 3919831 h 8402012"/>
              <a:gd name="connsiteX2160" fmla="*/ 14203682 w 21052571"/>
              <a:gd name="connsiteY2160" fmla="*/ 3919806 h 8402012"/>
              <a:gd name="connsiteX2161" fmla="*/ 14236750 w 21052571"/>
              <a:gd name="connsiteY2161" fmla="*/ 3938958 h 8402012"/>
              <a:gd name="connsiteX2162" fmla="*/ 14190455 w 21052571"/>
              <a:gd name="connsiteY2162" fmla="*/ 3970880 h 8402012"/>
              <a:gd name="connsiteX2163" fmla="*/ 14203682 w 21052571"/>
              <a:gd name="connsiteY2163" fmla="*/ 3919806 h 8402012"/>
              <a:gd name="connsiteX2164" fmla="*/ 13443216 w 21052571"/>
              <a:gd name="connsiteY2164" fmla="*/ 3919332 h 8402012"/>
              <a:gd name="connsiteX2165" fmla="*/ 13454700 w 21052571"/>
              <a:gd name="connsiteY2165" fmla="*/ 3921891 h 8402012"/>
              <a:gd name="connsiteX2166" fmla="*/ 13441575 w 21052571"/>
              <a:gd name="connsiteY2166" fmla="*/ 3942365 h 8402012"/>
              <a:gd name="connsiteX2167" fmla="*/ 13443216 w 21052571"/>
              <a:gd name="connsiteY2167" fmla="*/ 3919332 h 8402012"/>
              <a:gd name="connsiteX2168" fmla="*/ 13860136 w 21052571"/>
              <a:gd name="connsiteY2168" fmla="*/ 3910327 h 8402012"/>
              <a:gd name="connsiteX2169" fmla="*/ 13886031 w 21052571"/>
              <a:gd name="connsiteY2169" fmla="*/ 3954824 h 8402012"/>
              <a:gd name="connsiteX2170" fmla="*/ 13782451 w 21052571"/>
              <a:gd name="connsiteY2170" fmla="*/ 3991909 h 8402012"/>
              <a:gd name="connsiteX2171" fmla="*/ 13621685 w 21052571"/>
              <a:gd name="connsiteY2171" fmla="*/ 3999323 h 8402012"/>
              <a:gd name="connsiteX2172" fmla="*/ 13621685 w 21052571"/>
              <a:gd name="connsiteY2172" fmla="*/ 3942111 h 8402012"/>
              <a:gd name="connsiteX2173" fmla="*/ 13654054 w 21052571"/>
              <a:gd name="connsiteY2173" fmla="*/ 3935754 h 8402012"/>
              <a:gd name="connsiteX2174" fmla="*/ 13711239 w 21052571"/>
              <a:gd name="connsiteY2174" fmla="*/ 3935754 h 8402012"/>
              <a:gd name="connsiteX2175" fmla="*/ 13853662 w 21052571"/>
              <a:gd name="connsiteY2175" fmla="*/ 3923040 h 8402012"/>
              <a:gd name="connsiteX2176" fmla="*/ 13860136 w 21052571"/>
              <a:gd name="connsiteY2176" fmla="*/ 3910327 h 8402012"/>
              <a:gd name="connsiteX2177" fmla="*/ 10171155 w 21052571"/>
              <a:gd name="connsiteY2177" fmla="*/ 3910325 h 8402012"/>
              <a:gd name="connsiteX2178" fmla="*/ 10189117 w 21052571"/>
              <a:gd name="connsiteY2178" fmla="*/ 3942433 h 8402012"/>
              <a:gd name="connsiteX2179" fmla="*/ 10171155 w 21052571"/>
              <a:gd name="connsiteY2179" fmla="*/ 3910325 h 8402012"/>
              <a:gd name="connsiteX2180" fmla="*/ 13298330 w 21052571"/>
              <a:gd name="connsiteY2180" fmla="*/ 3910324 h 8402012"/>
              <a:gd name="connsiteX2181" fmla="*/ 13280423 w 21052571"/>
              <a:gd name="connsiteY2181" fmla="*/ 3942433 h 8402012"/>
              <a:gd name="connsiteX2182" fmla="*/ 13298330 w 21052571"/>
              <a:gd name="connsiteY2182" fmla="*/ 3910324 h 8402012"/>
              <a:gd name="connsiteX2183" fmla="*/ 11734271 w 21052571"/>
              <a:gd name="connsiteY2183" fmla="*/ 3910324 h 8402012"/>
              <a:gd name="connsiteX2184" fmla="*/ 11716309 w 21052571"/>
              <a:gd name="connsiteY2184" fmla="*/ 3942433 h 8402012"/>
              <a:gd name="connsiteX2185" fmla="*/ 11734271 w 21052571"/>
              <a:gd name="connsiteY2185" fmla="*/ 3910324 h 8402012"/>
              <a:gd name="connsiteX2186" fmla="*/ 16710998 w 21052571"/>
              <a:gd name="connsiteY2186" fmla="*/ 3910324 h 8402012"/>
              <a:gd name="connsiteX2187" fmla="*/ 16693034 w 21052571"/>
              <a:gd name="connsiteY2187" fmla="*/ 3942432 h 8402012"/>
              <a:gd name="connsiteX2188" fmla="*/ 16710998 w 21052571"/>
              <a:gd name="connsiteY2188" fmla="*/ 3910324 h 8402012"/>
              <a:gd name="connsiteX2189" fmla="*/ 16659854 w 21052571"/>
              <a:gd name="connsiteY2189" fmla="*/ 3910324 h 8402012"/>
              <a:gd name="connsiteX2190" fmla="*/ 16677816 w 21052571"/>
              <a:gd name="connsiteY2190" fmla="*/ 3942432 h 8402012"/>
              <a:gd name="connsiteX2191" fmla="*/ 16659854 w 21052571"/>
              <a:gd name="connsiteY2191" fmla="*/ 3910324 h 8402012"/>
              <a:gd name="connsiteX2192" fmla="*/ 17375559 w 21052571"/>
              <a:gd name="connsiteY2192" fmla="*/ 3910323 h 8402012"/>
              <a:gd name="connsiteX2193" fmla="*/ 17412451 w 21052571"/>
              <a:gd name="connsiteY2193" fmla="*/ 3910323 h 8402012"/>
              <a:gd name="connsiteX2194" fmla="*/ 17412451 w 21052571"/>
              <a:gd name="connsiteY2194" fmla="*/ 3942432 h 8402012"/>
              <a:gd name="connsiteX2195" fmla="*/ 17375559 w 21052571"/>
              <a:gd name="connsiteY2195" fmla="*/ 3942432 h 8402012"/>
              <a:gd name="connsiteX2196" fmla="*/ 17375559 w 21052571"/>
              <a:gd name="connsiteY2196" fmla="*/ 3910323 h 8402012"/>
              <a:gd name="connsiteX2197" fmla="*/ 19579535 w 21052571"/>
              <a:gd name="connsiteY2197" fmla="*/ 3910323 h 8402012"/>
              <a:gd name="connsiteX2198" fmla="*/ 19597495 w 21052571"/>
              <a:gd name="connsiteY2198" fmla="*/ 3942431 h 8402012"/>
              <a:gd name="connsiteX2199" fmla="*/ 19579535 w 21052571"/>
              <a:gd name="connsiteY2199" fmla="*/ 3910323 h 8402012"/>
              <a:gd name="connsiteX2200" fmla="*/ 19451559 w 21052571"/>
              <a:gd name="connsiteY2200" fmla="*/ 3910323 h 8402012"/>
              <a:gd name="connsiteX2201" fmla="*/ 19469467 w 21052571"/>
              <a:gd name="connsiteY2201" fmla="*/ 3942431 h 8402012"/>
              <a:gd name="connsiteX2202" fmla="*/ 19451559 w 21052571"/>
              <a:gd name="connsiteY2202" fmla="*/ 3910323 h 8402012"/>
              <a:gd name="connsiteX2203" fmla="*/ 9711990 w 21052571"/>
              <a:gd name="connsiteY2203" fmla="*/ 3908169 h 8402012"/>
              <a:gd name="connsiteX2204" fmla="*/ 9731335 w 21052571"/>
              <a:gd name="connsiteY2204" fmla="*/ 3940409 h 8402012"/>
              <a:gd name="connsiteX2205" fmla="*/ 9711990 w 21052571"/>
              <a:gd name="connsiteY2205" fmla="*/ 3908169 h 8402012"/>
              <a:gd name="connsiteX2206" fmla="*/ 14696577 w 21052571"/>
              <a:gd name="connsiteY2206" fmla="*/ 3907457 h 8402012"/>
              <a:gd name="connsiteX2207" fmla="*/ 14659685 w 21052571"/>
              <a:gd name="connsiteY2207" fmla="*/ 3940525 h 8402012"/>
              <a:gd name="connsiteX2208" fmla="*/ 14696577 w 21052571"/>
              <a:gd name="connsiteY2208" fmla="*/ 3907457 h 8402012"/>
              <a:gd name="connsiteX2209" fmla="*/ 19034467 w 21052571"/>
              <a:gd name="connsiteY2209" fmla="*/ 3906992 h 8402012"/>
              <a:gd name="connsiteX2210" fmla="*/ 19071331 w 21052571"/>
              <a:gd name="connsiteY2210" fmla="*/ 3937736 h 8402012"/>
              <a:gd name="connsiteX2211" fmla="*/ 19034467 w 21052571"/>
              <a:gd name="connsiteY2211" fmla="*/ 3906992 h 8402012"/>
              <a:gd name="connsiteX2212" fmla="*/ 15364180 w 21052571"/>
              <a:gd name="connsiteY2212" fmla="*/ 3890681 h 8402012"/>
              <a:gd name="connsiteX2213" fmla="*/ 15428808 w 21052571"/>
              <a:gd name="connsiteY2213" fmla="*/ 3908982 h 8402012"/>
              <a:gd name="connsiteX2214" fmla="*/ 15396222 w 21052571"/>
              <a:gd name="connsiteY2214" fmla="*/ 3947181 h 8402012"/>
              <a:gd name="connsiteX2215" fmla="*/ 15319102 w 21052571"/>
              <a:gd name="connsiteY2215" fmla="*/ 3940814 h 8402012"/>
              <a:gd name="connsiteX2216" fmla="*/ 15299550 w 21052571"/>
              <a:gd name="connsiteY2216" fmla="*/ 3896249 h 8402012"/>
              <a:gd name="connsiteX2217" fmla="*/ 15364180 w 21052571"/>
              <a:gd name="connsiteY2217" fmla="*/ 3890681 h 8402012"/>
              <a:gd name="connsiteX2218" fmla="*/ 10209271 w 21052571"/>
              <a:gd name="connsiteY2218" fmla="*/ 3877149 h 8402012"/>
              <a:gd name="connsiteX2219" fmla="*/ 10227046 w 21052571"/>
              <a:gd name="connsiteY2219" fmla="*/ 3942420 h 8402012"/>
              <a:gd name="connsiteX2220" fmla="*/ 10209271 w 21052571"/>
              <a:gd name="connsiteY2220" fmla="*/ 3877149 h 8402012"/>
              <a:gd name="connsiteX2221" fmla="*/ 13393180 w 21052571"/>
              <a:gd name="connsiteY2221" fmla="*/ 3877148 h 8402012"/>
              <a:gd name="connsiteX2222" fmla="*/ 13375218 w 21052571"/>
              <a:gd name="connsiteY2222" fmla="*/ 3942419 h 8402012"/>
              <a:gd name="connsiteX2223" fmla="*/ 13393180 w 21052571"/>
              <a:gd name="connsiteY2223" fmla="*/ 3877148 h 8402012"/>
              <a:gd name="connsiteX2224" fmla="*/ 13806534 w 21052571"/>
              <a:gd name="connsiteY2224" fmla="*/ 3877147 h 8402012"/>
              <a:gd name="connsiteX2225" fmla="*/ 13852829 w 21052571"/>
              <a:gd name="connsiteY2225" fmla="*/ 3889449 h 8402012"/>
              <a:gd name="connsiteX2226" fmla="*/ 13806534 w 21052571"/>
              <a:gd name="connsiteY2226" fmla="*/ 3877147 h 8402012"/>
              <a:gd name="connsiteX2227" fmla="*/ 13659603 w 21052571"/>
              <a:gd name="connsiteY2227" fmla="*/ 3877147 h 8402012"/>
              <a:gd name="connsiteX2228" fmla="*/ 13677565 w 21052571"/>
              <a:gd name="connsiteY2228" fmla="*/ 3909253 h 8402012"/>
              <a:gd name="connsiteX2229" fmla="*/ 13659603 w 21052571"/>
              <a:gd name="connsiteY2229" fmla="*/ 3877147 h 8402012"/>
              <a:gd name="connsiteX2230" fmla="*/ 11792144 w 21052571"/>
              <a:gd name="connsiteY2230" fmla="*/ 3877147 h 8402012"/>
              <a:gd name="connsiteX2231" fmla="*/ 11810106 w 21052571"/>
              <a:gd name="connsiteY2231" fmla="*/ 3909253 h 8402012"/>
              <a:gd name="connsiteX2232" fmla="*/ 11792144 w 21052571"/>
              <a:gd name="connsiteY2232" fmla="*/ 3877147 h 8402012"/>
              <a:gd name="connsiteX2233" fmla="*/ 20014595 w 21052571"/>
              <a:gd name="connsiteY2233" fmla="*/ 3877146 h 8402012"/>
              <a:gd name="connsiteX2234" fmla="*/ 19996631 w 21052571"/>
              <a:gd name="connsiteY2234" fmla="*/ 3909252 h 8402012"/>
              <a:gd name="connsiteX2235" fmla="*/ 20014595 w 21052571"/>
              <a:gd name="connsiteY2235" fmla="*/ 3877146 h 8402012"/>
              <a:gd name="connsiteX2236" fmla="*/ 19564319 w 21052571"/>
              <a:gd name="connsiteY2236" fmla="*/ 3877146 h 8402012"/>
              <a:gd name="connsiteX2237" fmla="*/ 19546355 w 21052571"/>
              <a:gd name="connsiteY2237" fmla="*/ 3909253 h 8402012"/>
              <a:gd name="connsiteX2238" fmla="*/ 19564319 w 21052571"/>
              <a:gd name="connsiteY2238" fmla="*/ 3877146 h 8402012"/>
              <a:gd name="connsiteX2239" fmla="*/ 11051722 w 21052571"/>
              <a:gd name="connsiteY2239" fmla="*/ 3874280 h 8402012"/>
              <a:gd name="connsiteX2240" fmla="*/ 11014830 w 21052571"/>
              <a:gd name="connsiteY2240" fmla="*/ 3907348 h 8402012"/>
              <a:gd name="connsiteX2241" fmla="*/ 11051722 w 21052571"/>
              <a:gd name="connsiteY2241" fmla="*/ 3874280 h 8402012"/>
              <a:gd name="connsiteX2242" fmla="*/ 18615335 w 21052571"/>
              <a:gd name="connsiteY2242" fmla="*/ 3873366 h 8402012"/>
              <a:gd name="connsiteX2243" fmla="*/ 18616407 w 21052571"/>
              <a:gd name="connsiteY2243" fmla="*/ 3875546 h 8402012"/>
              <a:gd name="connsiteX2244" fmla="*/ 18617471 w 21052571"/>
              <a:gd name="connsiteY2244" fmla="*/ 3877715 h 8402012"/>
              <a:gd name="connsiteX2245" fmla="*/ 20396187 w 21052571"/>
              <a:gd name="connsiteY2245" fmla="*/ 3864633 h 8402012"/>
              <a:gd name="connsiteX2246" fmla="*/ 20480391 w 21052571"/>
              <a:gd name="connsiteY2246" fmla="*/ 3916069 h 8402012"/>
              <a:gd name="connsiteX2247" fmla="*/ 20514263 w 21052571"/>
              <a:gd name="connsiteY2247" fmla="*/ 3962547 h 8402012"/>
              <a:gd name="connsiteX2248" fmla="*/ 20542031 w 21052571"/>
              <a:gd name="connsiteY2248" fmla="*/ 4014060 h 8402012"/>
              <a:gd name="connsiteX2249" fmla="*/ 20543343 w 21052571"/>
              <a:gd name="connsiteY2249" fmla="*/ 3997137 h 8402012"/>
              <a:gd name="connsiteX2250" fmla="*/ 20554827 w 21052571"/>
              <a:gd name="connsiteY2250" fmla="*/ 4000079 h 8402012"/>
              <a:gd name="connsiteX2251" fmla="*/ 20548263 w 21052571"/>
              <a:gd name="connsiteY2251" fmla="*/ 4006367 h 8402012"/>
              <a:gd name="connsiteX2252" fmla="*/ 20543015 w 21052571"/>
              <a:gd name="connsiteY2252" fmla="*/ 4015889 h 8402012"/>
              <a:gd name="connsiteX2253" fmla="*/ 20544083 w 21052571"/>
              <a:gd name="connsiteY2253" fmla="*/ 4017869 h 8402012"/>
              <a:gd name="connsiteX2254" fmla="*/ 20834483 w 21052571"/>
              <a:gd name="connsiteY2254" fmla="*/ 4317819 h 8402012"/>
              <a:gd name="connsiteX2255" fmla="*/ 20763235 w 21052571"/>
              <a:gd name="connsiteY2255" fmla="*/ 4285671 h 8402012"/>
              <a:gd name="connsiteX2256" fmla="*/ 20667155 w 21052571"/>
              <a:gd name="connsiteY2256" fmla="*/ 4190300 h 8402012"/>
              <a:gd name="connsiteX2257" fmla="*/ 20448003 w 21052571"/>
              <a:gd name="connsiteY2257" fmla="*/ 3980365 h 8402012"/>
              <a:gd name="connsiteX2258" fmla="*/ 20396187 w 21052571"/>
              <a:gd name="connsiteY2258" fmla="*/ 3864633 h 8402012"/>
              <a:gd name="connsiteX2259" fmla="*/ 17478731 w 21052571"/>
              <a:gd name="connsiteY2259" fmla="*/ 3848707 h 8402012"/>
              <a:gd name="connsiteX2260" fmla="*/ 17472115 w 21052571"/>
              <a:gd name="connsiteY2260" fmla="*/ 3937701 h 8402012"/>
              <a:gd name="connsiteX2261" fmla="*/ 17432435 w 21052571"/>
              <a:gd name="connsiteY2261" fmla="*/ 3886845 h 8402012"/>
              <a:gd name="connsiteX2262" fmla="*/ 17478731 w 21052571"/>
              <a:gd name="connsiteY2262" fmla="*/ 3848707 h 8402012"/>
              <a:gd name="connsiteX2263" fmla="*/ 10507676 w 21052571"/>
              <a:gd name="connsiteY2263" fmla="*/ 3843969 h 8402012"/>
              <a:gd name="connsiteX2264" fmla="*/ 10538564 w 21052571"/>
              <a:gd name="connsiteY2264" fmla="*/ 3843969 h 8402012"/>
              <a:gd name="connsiteX2265" fmla="*/ 10601406 w 21052571"/>
              <a:gd name="connsiteY2265" fmla="*/ 3843969 h 8402012"/>
              <a:gd name="connsiteX2266" fmla="*/ 10507676 w 21052571"/>
              <a:gd name="connsiteY2266" fmla="*/ 3909239 h 8402012"/>
              <a:gd name="connsiteX2267" fmla="*/ 10507676 w 21052571"/>
              <a:gd name="connsiteY2267" fmla="*/ 3843969 h 8402012"/>
              <a:gd name="connsiteX2268" fmla="*/ 16710998 w 21052571"/>
              <a:gd name="connsiteY2268" fmla="*/ 3843968 h 8402012"/>
              <a:gd name="connsiteX2269" fmla="*/ 16693034 w 21052571"/>
              <a:gd name="connsiteY2269" fmla="*/ 3876075 h 8402012"/>
              <a:gd name="connsiteX2270" fmla="*/ 16710998 w 21052571"/>
              <a:gd name="connsiteY2270" fmla="*/ 3843968 h 8402012"/>
              <a:gd name="connsiteX2271" fmla="*/ 11090665 w 21052571"/>
              <a:gd name="connsiteY2271" fmla="*/ 3843968 h 8402012"/>
              <a:gd name="connsiteX2272" fmla="*/ 11127557 w 21052571"/>
              <a:gd name="connsiteY2272" fmla="*/ 3843968 h 8402012"/>
              <a:gd name="connsiteX2273" fmla="*/ 11127557 w 21052571"/>
              <a:gd name="connsiteY2273" fmla="*/ 3876075 h 8402012"/>
              <a:gd name="connsiteX2274" fmla="*/ 11090665 w 21052571"/>
              <a:gd name="connsiteY2274" fmla="*/ 3876075 h 8402012"/>
              <a:gd name="connsiteX2275" fmla="*/ 11090665 w 21052571"/>
              <a:gd name="connsiteY2275" fmla="*/ 3843968 h 8402012"/>
              <a:gd name="connsiteX2276" fmla="*/ 18924451 w 21052571"/>
              <a:gd name="connsiteY2276" fmla="*/ 3843967 h 8402012"/>
              <a:gd name="connsiteX2277" fmla="*/ 18906491 w 21052571"/>
              <a:gd name="connsiteY2277" fmla="*/ 3876075 h 8402012"/>
              <a:gd name="connsiteX2278" fmla="*/ 18924451 w 21052571"/>
              <a:gd name="connsiteY2278" fmla="*/ 3843967 h 8402012"/>
              <a:gd name="connsiteX2279" fmla="*/ 19110299 w 21052571"/>
              <a:gd name="connsiteY2279" fmla="*/ 3843967 h 8402012"/>
              <a:gd name="connsiteX2280" fmla="*/ 19166143 w 21052571"/>
              <a:gd name="connsiteY2280" fmla="*/ 3856810 h 8402012"/>
              <a:gd name="connsiteX2281" fmla="*/ 19110299 w 21052571"/>
              <a:gd name="connsiteY2281" fmla="*/ 3876075 h 8402012"/>
              <a:gd name="connsiteX2282" fmla="*/ 19110299 w 21052571"/>
              <a:gd name="connsiteY2282" fmla="*/ 3843967 h 8402012"/>
              <a:gd name="connsiteX2283" fmla="*/ 19477719 w 21052571"/>
              <a:gd name="connsiteY2283" fmla="*/ 3827991 h 8402012"/>
              <a:gd name="connsiteX2284" fmla="*/ 19488387 w 21052571"/>
              <a:gd name="connsiteY2284" fmla="*/ 3830993 h 8402012"/>
              <a:gd name="connsiteX2285" fmla="*/ 19481823 w 21052571"/>
              <a:gd name="connsiteY2285" fmla="*/ 3842965 h 8402012"/>
              <a:gd name="connsiteX2286" fmla="*/ 19477719 w 21052571"/>
              <a:gd name="connsiteY2286" fmla="*/ 3827991 h 8402012"/>
              <a:gd name="connsiteX2287" fmla="*/ 19294871 w 21052571"/>
              <a:gd name="connsiteY2287" fmla="*/ 3820927 h 8402012"/>
              <a:gd name="connsiteX2288" fmla="*/ 19355707 w 21052571"/>
              <a:gd name="connsiteY2288" fmla="*/ 3904526 h 8402012"/>
              <a:gd name="connsiteX2289" fmla="*/ 19266711 w 21052571"/>
              <a:gd name="connsiteY2289" fmla="*/ 3872797 h 8402012"/>
              <a:gd name="connsiteX2290" fmla="*/ 19294871 w 21052571"/>
              <a:gd name="connsiteY2290" fmla="*/ 3820927 h 8402012"/>
              <a:gd name="connsiteX2291" fmla="*/ 20298919 w 21052571"/>
              <a:gd name="connsiteY2291" fmla="*/ 3812660 h 8402012"/>
              <a:gd name="connsiteX2292" fmla="*/ 20262055 w 21052571"/>
              <a:gd name="connsiteY2292" fmla="*/ 3845728 h 8402012"/>
              <a:gd name="connsiteX2293" fmla="*/ 20298919 w 21052571"/>
              <a:gd name="connsiteY2293" fmla="*/ 3812660 h 8402012"/>
              <a:gd name="connsiteX2294" fmla="*/ 19906079 w 21052571"/>
              <a:gd name="connsiteY2294" fmla="*/ 3811447 h 8402012"/>
              <a:gd name="connsiteX2295" fmla="*/ 19919723 w 21052571"/>
              <a:gd name="connsiteY2295" fmla="*/ 3842863 h 8402012"/>
              <a:gd name="connsiteX2296" fmla="*/ 19887619 w 21052571"/>
              <a:gd name="connsiteY2296" fmla="*/ 3829633 h 8402012"/>
              <a:gd name="connsiteX2297" fmla="*/ 19906079 w 21052571"/>
              <a:gd name="connsiteY2297" fmla="*/ 3811447 h 8402012"/>
              <a:gd name="connsiteX2298" fmla="*/ 17342379 w 21052571"/>
              <a:gd name="connsiteY2298" fmla="*/ 3810788 h 8402012"/>
              <a:gd name="connsiteX2299" fmla="*/ 17393451 w 21052571"/>
              <a:gd name="connsiteY2299" fmla="*/ 3856477 h 8402012"/>
              <a:gd name="connsiteX2300" fmla="*/ 17342379 w 21052571"/>
              <a:gd name="connsiteY2300" fmla="*/ 3810788 h 8402012"/>
              <a:gd name="connsiteX2301" fmla="*/ 19020247 w 21052571"/>
              <a:gd name="connsiteY2301" fmla="*/ 3810787 h 8402012"/>
              <a:gd name="connsiteX2302" fmla="*/ 19090267 w 21052571"/>
              <a:gd name="connsiteY2302" fmla="*/ 3810787 h 8402012"/>
              <a:gd name="connsiteX2303" fmla="*/ 19070875 w 21052571"/>
              <a:gd name="connsiteY2303" fmla="*/ 3876057 h 8402012"/>
              <a:gd name="connsiteX2304" fmla="*/ 19020247 w 21052571"/>
              <a:gd name="connsiteY2304" fmla="*/ 3810787 h 8402012"/>
              <a:gd name="connsiteX2305" fmla="*/ 11189200 w 21052571"/>
              <a:gd name="connsiteY2305" fmla="*/ 3810787 h 8402012"/>
              <a:gd name="connsiteX2306" fmla="*/ 11171238 w 21052571"/>
              <a:gd name="connsiteY2306" fmla="*/ 3842894 h 8402012"/>
              <a:gd name="connsiteX2307" fmla="*/ 11189200 w 21052571"/>
              <a:gd name="connsiteY2307" fmla="*/ 3810787 h 8402012"/>
              <a:gd name="connsiteX2308" fmla="*/ 14204671 w 21052571"/>
              <a:gd name="connsiteY2308" fmla="*/ 3810787 h 8402012"/>
              <a:gd name="connsiteX2309" fmla="*/ 14222633 w 21052571"/>
              <a:gd name="connsiteY2309" fmla="*/ 3842894 h 8402012"/>
              <a:gd name="connsiteX2310" fmla="*/ 14204671 w 21052571"/>
              <a:gd name="connsiteY2310" fmla="*/ 3810787 h 8402012"/>
              <a:gd name="connsiteX2311" fmla="*/ 13862317 w 21052571"/>
              <a:gd name="connsiteY2311" fmla="*/ 3810787 h 8402012"/>
              <a:gd name="connsiteX2312" fmla="*/ 13849192 w 21052571"/>
              <a:gd name="connsiteY2312" fmla="*/ 3842894 h 8402012"/>
              <a:gd name="connsiteX2313" fmla="*/ 13862317 w 21052571"/>
              <a:gd name="connsiteY2313" fmla="*/ 3810787 h 8402012"/>
              <a:gd name="connsiteX2314" fmla="*/ 15108870 w 21052571"/>
              <a:gd name="connsiteY2314" fmla="*/ 3810786 h 8402012"/>
              <a:gd name="connsiteX2315" fmla="*/ 15095742 w 21052571"/>
              <a:gd name="connsiteY2315" fmla="*/ 3842893 h 8402012"/>
              <a:gd name="connsiteX2316" fmla="*/ 15108870 w 21052571"/>
              <a:gd name="connsiteY2316" fmla="*/ 3810786 h 8402012"/>
              <a:gd name="connsiteX2317" fmla="*/ 14811358 w 21052571"/>
              <a:gd name="connsiteY2317" fmla="*/ 3806045 h 8402012"/>
              <a:gd name="connsiteX2318" fmla="*/ 14966686 w 21052571"/>
              <a:gd name="connsiteY2318" fmla="*/ 3812193 h 8402012"/>
              <a:gd name="connsiteX2319" fmla="*/ 14824392 w 21052571"/>
              <a:gd name="connsiteY2319" fmla="*/ 3842937 h 8402012"/>
              <a:gd name="connsiteX2320" fmla="*/ 14811358 w 21052571"/>
              <a:gd name="connsiteY2320" fmla="*/ 3806045 h 8402012"/>
              <a:gd name="connsiteX2321" fmla="*/ 13142458 w 21052571"/>
              <a:gd name="connsiteY2321" fmla="*/ 3804832 h 8402012"/>
              <a:gd name="connsiteX2322" fmla="*/ 13160904 w 21052571"/>
              <a:gd name="connsiteY2322" fmla="*/ 3816408 h 8402012"/>
              <a:gd name="connsiteX2323" fmla="*/ 13124012 w 21052571"/>
              <a:gd name="connsiteY2323" fmla="*/ 3842863 h 8402012"/>
              <a:gd name="connsiteX2324" fmla="*/ 13142458 w 21052571"/>
              <a:gd name="connsiteY2324" fmla="*/ 3804832 h 8402012"/>
              <a:gd name="connsiteX2325" fmla="*/ 15147386 w 21052571"/>
              <a:gd name="connsiteY2325" fmla="*/ 3796570 h 8402012"/>
              <a:gd name="connsiteX2326" fmla="*/ 15193006 w 21052571"/>
              <a:gd name="connsiteY2326" fmla="*/ 3841474 h 8402012"/>
              <a:gd name="connsiteX2327" fmla="*/ 15219076 w 21052571"/>
              <a:gd name="connsiteY2327" fmla="*/ 3886373 h 8402012"/>
              <a:gd name="connsiteX2328" fmla="*/ 15128922 w 21052571"/>
              <a:gd name="connsiteY2328" fmla="*/ 3905620 h 8402012"/>
              <a:gd name="connsiteX2329" fmla="*/ 15147386 w 21052571"/>
              <a:gd name="connsiteY2329" fmla="*/ 3796570 h 8402012"/>
              <a:gd name="connsiteX2330" fmla="*/ 11317119 w 21052571"/>
              <a:gd name="connsiteY2330" fmla="*/ 3796569 h 8402012"/>
              <a:gd name="connsiteX2331" fmla="*/ 11204417 w 21052571"/>
              <a:gd name="connsiteY2331" fmla="*/ 3842863 h 8402012"/>
              <a:gd name="connsiteX2332" fmla="*/ 11222323 w 21052571"/>
              <a:gd name="connsiteY2332" fmla="*/ 3803181 h 8402012"/>
              <a:gd name="connsiteX2333" fmla="*/ 11317119 w 21052571"/>
              <a:gd name="connsiteY2333" fmla="*/ 3796569 h 8402012"/>
              <a:gd name="connsiteX2334" fmla="*/ 19875039 w 21052571"/>
              <a:gd name="connsiteY2334" fmla="*/ 3794722 h 8402012"/>
              <a:gd name="connsiteX2335" fmla="*/ 19886527 w 21052571"/>
              <a:gd name="connsiteY2335" fmla="*/ 3797092 h 8402012"/>
              <a:gd name="connsiteX2336" fmla="*/ 19873399 w 21052571"/>
              <a:gd name="connsiteY2336" fmla="*/ 3809732 h 8402012"/>
              <a:gd name="connsiteX2337" fmla="*/ 19875039 w 21052571"/>
              <a:gd name="connsiteY2337" fmla="*/ 3794722 h 8402012"/>
              <a:gd name="connsiteX2338" fmla="*/ 15032314 w 21052571"/>
              <a:gd name="connsiteY2338" fmla="*/ 3791826 h 8402012"/>
              <a:gd name="connsiteX2339" fmla="*/ 15075748 w 21052571"/>
              <a:gd name="connsiteY2339" fmla="*/ 3842876 h 8402012"/>
              <a:gd name="connsiteX2340" fmla="*/ 15019906 w 21052571"/>
              <a:gd name="connsiteY2340" fmla="*/ 3842876 h 8402012"/>
              <a:gd name="connsiteX2341" fmla="*/ 15032314 w 21052571"/>
              <a:gd name="connsiteY2341" fmla="*/ 3791826 h 8402012"/>
              <a:gd name="connsiteX2342" fmla="*/ 13056578 w 21052571"/>
              <a:gd name="connsiteY2342" fmla="*/ 3787095 h 8402012"/>
              <a:gd name="connsiteX2343" fmla="*/ 13017789 w 21052571"/>
              <a:gd name="connsiteY2343" fmla="*/ 3851127 h 8402012"/>
              <a:gd name="connsiteX2344" fmla="*/ 12901420 w 21052571"/>
              <a:gd name="connsiteY2344" fmla="*/ 3863935 h 8402012"/>
              <a:gd name="connsiteX2345" fmla="*/ 12669760 w 21052571"/>
              <a:gd name="connsiteY2345" fmla="*/ 3889551 h 8402012"/>
              <a:gd name="connsiteX2346" fmla="*/ 12426247 w 21052571"/>
              <a:gd name="connsiteY2346" fmla="*/ 3921564 h 8402012"/>
              <a:gd name="connsiteX2347" fmla="*/ 12309879 w 21052571"/>
              <a:gd name="connsiteY2347" fmla="*/ 3934373 h 8402012"/>
              <a:gd name="connsiteX2348" fmla="*/ 12261526 w 21052571"/>
              <a:gd name="connsiteY2348" fmla="*/ 3933574 h 8402012"/>
              <a:gd name="connsiteX2349" fmla="*/ 12242336 w 21052571"/>
              <a:gd name="connsiteY2349" fmla="*/ 3936380 h 8402012"/>
              <a:gd name="connsiteX2350" fmla="*/ 12252503 w 21052571"/>
              <a:gd name="connsiteY2350" fmla="*/ 3918460 h 8402012"/>
              <a:gd name="connsiteX2351" fmla="*/ 12303414 w 21052571"/>
              <a:gd name="connsiteY2351" fmla="*/ 3895951 h 8402012"/>
              <a:gd name="connsiteX2352" fmla="*/ 12400388 w 21052571"/>
              <a:gd name="connsiteY2352" fmla="*/ 3883144 h 8402012"/>
              <a:gd name="connsiteX2353" fmla="*/ 12619118 w 21052571"/>
              <a:gd name="connsiteY2353" fmla="*/ 3851127 h 8402012"/>
              <a:gd name="connsiteX2354" fmla="*/ 13056578 w 21052571"/>
              <a:gd name="connsiteY2354" fmla="*/ 3787095 h 8402012"/>
              <a:gd name="connsiteX2355" fmla="*/ 20109387 w 21052571"/>
              <a:gd name="connsiteY2355" fmla="*/ 3787086 h 8402012"/>
              <a:gd name="connsiteX2356" fmla="*/ 20091423 w 21052571"/>
              <a:gd name="connsiteY2356" fmla="*/ 3814385 h 8402012"/>
              <a:gd name="connsiteX2357" fmla="*/ 20109387 w 21052571"/>
              <a:gd name="connsiteY2357" fmla="*/ 3787086 h 8402012"/>
              <a:gd name="connsiteX2358" fmla="*/ 13090307 w 21052571"/>
              <a:gd name="connsiteY2358" fmla="*/ 3783594 h 8402012"/>
              <a:gd name="connsiteX2359" fmla="*/ 13113478 w 21052571"/>
              <a:gd name="connsiteY2359" fmla="*/ 3784816 h 8402012"/>
              <a:gd name="connsiteX2360" fmla="*/ 13076614 w 21052571"/>
              <a:gd name="connsiteY2360" fmla="*/ 3810883 h 8402012"/>
              <a:gd name="connsiteX2361" fmla="*/ 13090307 w 21052571"/>
              <a:gd name="connsiteY2361" fmla="*/ 3783594 h 8402012"/>
              <a:gd name="connsiteX2362" fmla="*/ 12255999 w 21052571"/>
              <a:gd name="connsiteY2362" fmla="*/ 3775756 h 8402012"/>
              <a:gd name="connsiteX2363" fmla="*/ 12317186 w 21052571"/>
              <a:gd name="connsiteY2363" fmla="*/ 3786578 h 8402012"/>
              <a:gd name="connsiteX2364" fmla="*/ 12209241 w 21052571"/>
              <a:gd name="connsiteY2364" fmla="*/ 3812228 h 8402012"/>
              <a:gd name="connsiteX2365" fmla="*/ 12255999 w 21052571"/>
              <a:gd name="connsiteY2365" fmla="*/ 3775756 h 8402012"/>
              <a:gd name="connsiteX2366" fmla="*/ 11753201 w 21052571"/>
              <a:gd name="connsiteY2366" fmla="*/ 3755783 h 8402012"/>
              <a:gd name="connsiteX2367" fmla="*/ 11716309 w 21052571"/>
              <a:gd name="connsiteY2367" fmla="*/ 3787748 h 8402012"/>
              <a:gd name="connsiteX2368" fmla="*/ 11753201 w 21052571"/>
              <a:gd name="connsiteY2368" fmla="*/ 3755783 h 8402012"/>
              <a:gd name="connsiteX2369" fmla="*/ 10051604 w 21052571"/>
              <a:gd name="connsiteY2369" fmla="*/ 3754495 h 8402012"/>
              <a:gd name="connsiteX2370" fmla="*/ 10070949 w 21052571"/>
              <a:gd name="connsiteY2370" fmla="*/ 3785658 h 8402012"/>
              <a:gd name="connsiteX2371" fmla="*/ 10051604 w 21052571"/>
              <a:gd name="connsiteY2371" fmla="*/ 3754495 h 8402012"/>
              <a:gd name="connsiteX2372" fmla="*/ 9904367 w 21052571"/>
              <a:gd name="connsiteY2372" fmla="*/ 3754495 h 8402012"/>
              <a:gd name="connsiteX2373" fmla="*/ 9885021 w 21052571"/>
              <a:gd name="connsiteY2373" fmla="*/ 3804998 h 8402012"/>
              <a:gd name="connsiteX2374" fmla="*/ 9852780 w 21052571"/>
              <a:gd name="connsiteY2374" fmla="*/ 3798554 h 8402012"/>
              <a:gd name="connsiteX2375" fmla="*/ 9750680 w 21052571"/>
              <a:gd name="connsiteY2375" fmla="*/ 3875928 h 8402012"/>
              <a:gd name="connsiteX2376" fmla="*/ 10000017 w 21052571"/>
              <a:gd name="connsiteY2376" fmla="*/ 3754495 h 8402012"/>
              <a:gd name="connsiteX2377" fmla="*/ 9904367 w 21052571"/>
              <a:gd name="connsiteY2377" fmla="*/ 3754495 h 8402012"/>
              <a:gd name="connsiteX2378" fmla="*/ 14659685 w 21052571"/>
              <a:gd name="connsiteY2378" fmla="*/ 3753910 h 8402012"/>
              <a:gd name="connsiteX2379" fmla="*/ 14767633 w 21052571"/>
              <a:gd name="connsiteY2379" fmla="*/ 3753910 h 8402012"/>
              <a:gd name="connsiteX2380" fmla="*/ 14717400 w 21052571"/>
              <a:gd name="connsiteY2380" fmla="*/ 3842889 h 8402012"/>
              <a:gd name="connsiteX2381" fmla="*/ 14659685 w 21052571"/>
              <a:gd name="connsiteY2381" fmla="*/ 3753910 h 8402012"/>
              <a:gd name="connsiteX2382" fmla="*/ 10527822 w 21052571"/>
              <a:gd name="connsiteY2382" fmla="*/ 3753909 h 8402012"/>
              <a:gd name="connsiteX2383" fmla="*/ 10544607 w 21052571"/>
              <a:gd name="connsiteY2383" fmla="*/ 3809732 h 8402012"/>
              <a:gd name="connsiteX2384" fmla="*/ 10527822 w 21052571"/>
              <a:gd name="connsiteY2384" fmla="*/ 3753909 h 8402012"/>
              <a:gd name="connsiteX2385" fmla="*/ 12413050 w 21052571"/>
              <a:gd name="connsiteY2385" fmla="*/ 3753907 h 8402012"/>
              <a:gd name="connsiteX2386" fmla="*/ 12431012 w 21052571"/>
              <a:gd name="connsiteY2386" fmla="*/ 3785977 h 8402012"/>
              <a:gd name="connsiteX2387" fmla="*/ 12413050 w 21052571"/>
              <a:gd name="connsiteY2387" fmla="*/ 3753907 h 8402012"/>
              <a:gd name="connsiteX2388" fmla="*/ 13203590 w 21052571"/>
              <a:gd name="connsiteY2388" fmla="*/ 3753907 h 8402012"/>
              <a:gd name="connsiteX2389" fmla="*/ 13185628 w 21052571"/>
              <a:gd name="connsiteY2389" fmla="*/ 3785977 h 8402012"/>
              <a:gd name="connsiteX2390" fmla="*/ 13203590 w 21052571"/>
              <a:gd name="connsiteY2390" fmla="*/ 3753907 h 8402012"/>
              <a:gd name="connsiteX2391" fmla="*/ 20190963 w 21052571"/>
              <a:gd name="connsiteY2391" fmla="*/ 3753906 h 8402012"/>
              <a:gd name="connsiteX2392" fmla="*/ 20227855 w 21052571"/>
              <a:gd name="connsiteY2392" fmla="*/ 3767177 h 8402012"/>
              <a:gd name="connsiteX2393" fmla="*/ 20190963 w 21052571"/>
              <a:gd name="connsiteY2393" fmla="*/ 3753906 h 8402012"/>
              <a:gd name="connsiteX2394" fmla="*/ 14578219 w 21052571"/>
              <a:gd name="connsiteY2394" fmla="*/ 3744712 h 8402012"/>
              <a:gd name="connsiteX2395" fmla="*/ 14625405 w 21052571"/>
              <a:gd name="connsiteY2395" fmla="*/ 3752891 h 8402012"/>
              <a:gd name="connsiteX2396" fmla="*/ 14545933 w 21052571"/>
              <a:gd name="connsiteY2396" fmla="*/ 3783981 h 8402012"/>
              <a:gd name="connsiteX2397" fmla="*/ 14578219 w 21052571"/>
              <a:gd name="connsiteY2397" fmla="*/ 3744712 h 8402012"/>
              <a:gd name="connsiteX2398" fmla="*/ 10862658 w 21052571"/>
              <a:gd name="connsiteY2398" fmla="*/ 3741860 h 8402012"/>
              <a:gd name="connsiteX2399" fmla="*/ 10871639 w 21052571"/>
              <a:gd name="connsiteY2399" fmla="*/ 3753396 h 8402012"/>
              <a:gd name="connsiteX2400" fmla="*/ 10862658 w 21052571"/>
              <a:gd name="connsiteY2400" fmla="*/ 3762618 h 8402012"/>
              <a:gd name="connsiteX2401" fmla="*/ 10861546 w 21052571"/>
              <a:gd name="connsiteY2401" fmla="*/ 3762390 h 8402012"/>
              <a:gd name="connsiteX2402" fmla="*/ 10866815 w 21052571"/>
              <a:gd name="connsiteY2402" fmla="*/ 3766549 h 8402012"/>
              <a:gd name="connsiteX2403" fmla="*/ 10757776 w 21052571"/>
              <a:gd name="connsiteY2403" fmla="*/ 3828686 h 8402012"/>
              <a:gd name="connsiteX2404" fmla="*/ 10705955 w 21052571"/>
              <a:gd name="connsiteY2404" fmla="*/ 3847652 h 8402012"/>
              <a:gd name="connsiteX2405" fmla="*/ 10673567 w 21052571"/>
              <a:gd name="connsiteY2405" fmla="*/ 3784455 h 8402012"/>
              <a:gd name="connsiteX2406" fmla="*/ 10790164 w 21052571"/>
              <a:gd name="connsiteY2406" fmla="*/ 3760229 h 8402012"/>
              <a:gd name="connsiteX2407" fmla="*/ 10828490 w 21052571"/>
              <a:gd name="connsiteY2407" fmla="*/ 3749173 h 8402012"/>
              <a:gd name="connsiteX2408" fmla="*/ 10847551 w 21052571"/>
              <a:gd name="connsiteY2408" fmla="*/ 3751343 h 8402012"/>
              <a:gd name="connsiteX2409" fmla="*/ 10858232 w 21052571"/>
              <a:gd name="connsiteY2409" fmla="*/ 3759773 h 8402012"/>
              <a:gd name="connsiteX2410" fmla="*/ 10853677 w 21052571"/>
              <a:gd name="connsiteY2410" fmla="*/ 3753396 h 8402012"/>
              <a:gd name="connsiteX2411" fmla="*/ 10862658 w 21052571"/>
              <a:gd name="connsiteY2411" fmla="*/ 3741860 h 8402012"/>
              <a:gd name="connsiteX2412" fmla="*/ 12579528 w 21052571"/>
              <a:gd name="connsiteY2412" fmla="*/ 3737177 h 8402012"/>
              <a:gd name="connsiteX2413" fmla="*/ 12627903 w 21052571"/>
              <a:gd name="connsiteY2413" fmla="*/ 3747276 h 8402012"/>
              <a:gd name="connsiteX2414" fmla="*/ 12634353 w 21052571"/>
              <a:gd name="connsiteY2414" fmla="*/ 3785980 h 8402012"/>
              <a:gd name="connsiteX2415" fmla="*/ 12550503 w 21052571"/>
              <a:gd name="connsiteY2415" fmla="*/ 3785980 h 8402012"/>
              <a:gd name="connsiteX2416" fmla="*/ 12579528 w 21052571"/>
              <a:gd name="connsiteY2416" fmla="*/ 3737177 h 8402012"/>
              <a:gd name="connsiteX2417" fmla="*/ 12489276 w 21052571"/>
              <a:gd name="connsiteY2417" fmla="*/ 3730208 h 8402012"/>
              <a:gd name="connsiteX2418" fmla="*/ 12502045 w 21052571"/>
              <a:gd name="connsiteY2418" fmla="*/ 3786033 h 8402012"/>
              <a:gd name="connsiteX2419" fmla="*/ 12450970 w 21052571"/>
              <a:gd name="connsiteY2419" fmla="*/ 3786033 h 8402012"/>
              <a:gd name="connsiteX2420" fmla="*/ 12489276 w 21052571"/>
              <a:gd name="connsiteY2420" fmla="*/ 3730208 h 8402012"/>
              <a:gd name="connsiteX2421" fmla="*/ 20472399 w 21052571"/>
              <a:gd name="connsiteY2421" fmla="*/ 3726129 h 8402012"/>
              <a:gd name="connsiteX2422" fmla="*/ 20488539 w 21052571"/>
              <a:gd name="connsiteY2422" fmla="*/ 3757544 h 8402012"/>
              <a:gd name="connsiteX2423" fmla="*/ 20451647 w 21052571"/>
              <a:gd name="connsiteY2423" fmla="*/ 3744311 h 8402012"/>
              <a:gd name="connsiteX2424" fmla="*/ 20472399 w 21052571"/>
              <a:gd name="connsiteY2424" fmla="*/ 3726129 h 8402012"/>
              <a:gd name="connsiteX2425" fmla="*/ 17167871 w 21052571"/>
              <a:gd name="connsiteY2425" fmla="*/ 3720734 h 8402012"/>
              <a:gd name="connsiteX2426" fmla="*/ 17237891 w 21052571"/>
              <a:gd name="connsiteY2426" fmla="*/ 3752638 h 8402012"/>
              <a:gd name="connsiteX2427" fmla="*/ 17263743 w 21052571"/>
              <a:gd name="connsiteY2427" fmla="*/ 3808997 h 8402012"/>
              <a:gd name="connsiteX2428" fmla="*/ 17283131 w 21052571"/>
              <a:gd name="connsiteY2428" fmla="*/ 3759018 h 8402012"/>
              <a:gd name="connsiteX2429" fmla="*/ 17309791 w 21052571"/>
              <a:gd name="connsiteY2429" fmla="*/ 3821890 h 8402012"/>
              <a:gd name="connsiteX2430" fmla="*/ 17335575 w 21052571"/>
              <a:gd name="connsiteY2430" fmla="*/ 3873991 h 8402012"/>
              <a:gd name="connsiteX2431" fmla="*/ 17340135 w 21052571"/>
              <a:gd name="connsiteY2431" fmla="*/ 3858185 h 8402012"/>
              <a:gd name="connsiteX2432" fmla="*/ 17346123 w 21052571"/>
              <a:gd name="connsiteY2432" fmla="*/ 3876632 h 8402012"/>
              <a:gd name="connsiteX2433" fmla="*/ 17339647 w 21052571"/>
              <a:gd name="connsiteY2433" fmla="*/ 3882224 h 8402012"/>
              <a:gd name="connsiteX2434" fmla="*/ 17341299 w 21052571"/>
              <a:gd name="connsiteY2434" fmla="*/ 3885561 h 8402012"/>
              <a:gd name="connsiteX2435" fmla="*/ 17129091 w 21052571"/>
              <a:gd name="connsiteY2435" fmla="*/ 3828133 h 8402012"/>
              <a:gd name="connsiteX2436" fmla="*/ 17167871 w 21052571"/>
              <a:gd name="connsiteY2436" fmla="*/ 3808997 h 8402012"/>
              <a:gd name="connsiteX2437" fmla="*/ 17167871 w 21052571"/>
              <a:gd name="connsiteY2437" fmla="*/ 3720734 h 8402012"/>
              <a:gd name="connsiteX2438" fmla="*/ 19412647 w 21052571"/>
              <a:gd name="connsiteY2438" fmla="*/ 3720728 h 8402012"/>
              <a:gd name="connsiteX2439" fmla="*/ 19394687 w 21052571"/>
              <a:gd name="connsiteY2439" fmla="*/ 3752839 h 8402012"/>
              <a:gd name="connsiteX2440" fmla="*/ 19412647 w 21052571"/>
              <a:gd name="connsiteY2440" fmla="*/ 3720728 h 8402012"/>
              <a:gd name="connsiteX2441" fmla="*/ 17304463 w 21052571"/>
              <a:gd name="connsiteY2441" fmla="*/ 3720728 h 8402012"/>
              <a:gd name="connsiteX2442" fmla="*/ 17317591 w 21052571"/>
              <a:gd name="connsiteY2442" fmla="*/ 3752840 h 8402012"/>
              <a:gd name="connsiteX2443" fmla="*/ 17304463 w 21052571"/>
              <a:gd name="connsiteY2443" fmla="*/ 3720728 h 8402012"/>
              <a:gd name="connsiteX2444" fmla="*/ 12715339 w 21052571"/>
              <a:gd name="connsiteY2444" fmla="*/ 3720728 h 8402012"/>
              <a:gd name="connsiteX2445" fmla="*/ 12715339 w 21052571"/>
              <a:gd name="connsiteY2445" fmla="*/ 3752840 h 8402012"/>
              <a:gd name="connsiteX2446" fmla="*/ 12640557 w 21052571"/>
              <a:gd name="connsiteY2446" fmla="*/ 3752840 h 8402012"/>
              <a:gd name="connsiteX2447" fmla="*/ 12715339 w 21052571"/>
              <a:gd name="connsiteY2447" fmla="*/ 3720728 h 8402012"/>
              <a:gd name="connsiteX2448" fmla="*/ 11511512 w 21052571"/>
              <a:gd name="connsiteY2448" fmla="*/ 3720728 h 8402012"/>
              <a:gd name="connsiteX2449" fmla="*/ 11531353 w 21052571"/>
              <a:gd name="connsiteY2449" fmla="*/ 3809713 h 8402012"/>
              <a:gd name="connsiteX2450" fmla="*/ 11511512 w 21052571"/>
              <a:gd name="connsiteY2450" fmla="*/ 3720728 h 8402012"/>
              <a:gd name="connsiteX2451" fmla="*/ 19110299 w 21052571"/>
              <a:gd name="connsiteY2451" fmla="*/ 3720727 h 8402012"/>
              <a:gd name="connsiteX2452" fmla="*/ 19265623 w 21052571"/>
              <a:gd name="connsiteY2452" fmla="*/ 3797848 h 8402012"/>
              <a:gd name="connsiteX2453" fmla="*/ 19201539 w 21052571"/>
              <a:gd name="connsiteY2453" fmla="*/ 3804364 h 8402012"/>
              <a:gd name="connsiteX2454" fmla="*/ 19110299 w 21052571"/>
              <a:gd name="connsiteY2454" fmla="*/ 3784814 h 8402012"/>
              <a:gd name="connsiteX2455" fmla="*/ 19110299 w 21052571"/>
              <a:gd name="connsiteY2455" fmla="*/ 3720727 h 8402012"/>
              <a:gd name="connsiteX2456" fmla="*/ 14456004 w 21052571"/>
              <a:gd name="connsiteY2456" fmla="*/ 3720727 h 8402012"/>
              <a:gd name="connsiteX2457" fmla="*/ 14525898 w 21052571"/>
              <a:gd name="connsiteY2457" fmla="*/ 3752794 h 8402012"/>
              <a:gd name="connsiteX2458" fmla="*/ 14404391 w 21052571"/>
              <a:gd name="connsiteY2458" fmla="*/ 3783788 h 8402012"/>
              <a:gd name="connsiteX2459" fmla="*/ 14276432 w 21052571"/>
              <a:gd name="connsiteY2459" fmla="*/ 3765618 h 8402012"/>
              <a:gd name="connsiteX2460" fmla="*/ 14166753 w 21052571"/>
              <a:gd name="connsiteY2460" fmla="*/ 3733553 h 8402012"/>
              <a:gd name="connsiteX2461" fmla="*/ 14456004 w 21052571"/>
              <a:gd name="connsiteY2461" fmla="*/ 3720727 h 8402012"/>
              <a:gd name="connsiteX2462" fmla="*/ 10937934 w 21052571"/>
              <a:gd name="connsiteY2462" fmla="*/ 3720725 h 8402012"/>
              <a:gd name="connsiteX2463" fmla="*/ 10937934 w 21052571"/>
              <a:gd name="connsiteY2463" fmla="*/ 3752649 h 8402012"/>
              <a:gd name="connsiteX2464" fmla="*/ 10867899 w 21052571"/>
              <a:gd name="connsiteY2464" fmla="*/ 3739877 h 8402012"/>
              <a:gd name="connsiteX2465" fmla="*/ 10937934 w 21052571"/>
              <a:gd name="connsiteY2465" fmla="*/ 3720725 h 8402012"/>
              <a:gd name="connsiteX2466" fmla="*/ 11603274 w 21052571"/>
              <a:gd name="connsiteY2466" fmla="*/ 3718975 h 8402012"/>
              <a:gd name="connsiteX2467" fmla="*/ 11611039 w 21052571"/>
              <a:gd name="connsiteY2467" fmla="*/ 3724092 h 8402012"/>
              <a:gd name="connsiteX2468" fmla="*/ 11605052 w 21052571"/>
              <a:gd name="connsiteY2468" fmla="*/ 3728908 h 8402012"/>
              <a:gd name="connsiteX2469" fmla="*/ 11600859 w 21052571"/>
              <a:gd name="connsiteY2469" fmla="*/ 3739025 h 8402012"/>
              <a:gd name="connsiteX2470" fmla="*/ 11600964 w 21052571"/>
              <a:gd name="connsiteY2470" fmla="*/ 3739320 h 8402012"/>
              <a:gd name="connsiteX2471" fmla="*/ 11588335 w 21052571"/>
              <a:gd name="connsiteY2471" fmla="*/ 3785980 h 8402012"/>
              <a:gd name="connsiteX2472" fmla="*/ 11594322 w 21052571"/>
              <a:gd name="connsiteY2472" fmla="*/ 3720727 h 8402012"/>
              <a:gd name="connsiteX2473" fmla="*/ 11598706 w 21052571"/>
              <a:gd name="connsiteY2473" fmla="*/ 3733000 h 8402012"/>
              <a:gd name="connsiteX2474" fmla="*/ 11598316 w 21052571"/>
              <a:gd name="connsiteY2474" fmla="*/ 3721684 h 8402012"/>
              <a:gd name="connsiteX2475" fmla="*/ 11603274 w 21052571"/>
              <a:gd name="connsiteY2475" fmla="*/ 3718975 h 8402012"/>
              <a:gd name="connsiteX2476" fmla="*/ 20432175 w 21052571"/>
              <a:gd name="connsiteY2476" fmla="*/ 3697181 h 8402012"/>
              <a:gd name="connsiteX2477" fmla="*/ 20450619 w 21052571"/>
              <a:gd name="connsiteY2477" fmla="*/ 3706811 h 8402012"/>
              <a:gd name="connsiteX2478" fmla="*/ 20444471 w 21052571"/>
              <a:gd name="connsiteY2478" fmla="*/ 3719654 h 8402012"/>
              <a:gd name="connsiteX2479" fmla="*/ 20413727 w 21052571"/>
              <a:gd name="connsiteY2479" fmla="*/ 3706811 h 8402012"/>
              <a:gd name="connsiteX2480" fmla="*/ 20432175 w 21052571"/>
              <a:gd name="connsiteY2480" fmla="*/ 3697181 h 8402012"/>
              <a:gd name="connsiteX2481" fmla="*/ 19753879 w 21052571"/>
              <a:gd name="connsiteY2481" fmla="*/ 3689422 h 8402012"/>
              <a:gd name="connsiteX2482" fmla="*/ 19716987 w 21052571"/>
              <a:gd name="connsiteY2482" fmla="*/ 3722488 h 8402012"/>
              <a:gd name="connsiteX2483" fmla="*/ 19753879 w 21052571"/>
              <a:gd name="connsiteY2483" fmla="*/ 3689422 h 8402012"/>
              <a:gd name="connsiteX2484" fmla="*/ 19265723 w 21052571"/>
              <a:gd name="connsiteY2484" fmla="*/ 3687553 h 8402012"/>
              <a:gd name="connsiteX2485" fmla="*/ 19243015 w 21052571"/>
              <a:gd name="connsiteY2485" fmla="*/ 3719655 h 8402012"/>
              <a:gd name="connsiteX2486" fmla="*/ 19265723 w 21052571"/>
              <a:gd name="connsiteY2486" fmla="*/ 3687553 h 8402012"/>
              <a:gd name="connsiteX2487" fmla="*/ 17076871 w 21052571"/>
              <a:gd name="connsiteY2487" fmla="*/ 3687553 h 8402012"/>
              <a:gd name="connsiteX2488" fmla="*/ 17076871 w 21052571"/>
              <a:gd name="connsiteY2488" fmla="*/ 3777274 h 8402012"/>
              <a:gd name="connsiteX2489" fmla="*/ 17102367 w 21052571"/>
              <a:gd name="connsiteY2489" fmla="*/ 3694039 h 8402012"/>
              <a:gd name="connsiteX2490" fmla="*/ 17146987 w 21052571"/>
              <a:gd name="connsiteY2490" fmla="*/ 3732953 h 8402012"/>
              <a:gd name="connsiteX2491" fmla="*/ 17127863 w 21052571"/>
              <a:gd name="connsiteY2491" fmla="*/ 3771870 h 8402012"/>
              <a:gd name="connsiteX2492" fmla="*/ 17121491 w 21052571"/>
              <a:gd name="connsiteY2492" fmla="*/ 3809704 h 8402012"/>
              <a:gd name="connsiteX2493" fmla="*/ 16963199 w 21052571"/>
              <a:gd name="connsiteY2493" fmla="*/ 3765385 h 8402012"/>
              <a:gd name="connsiteX2494" fmla="*/ 17038627 w 21052571"/>
              <a:gd name="connsiteY2494" fmla="*/ 3758899 h 8402012"/>
              <a:gd name="connsiteX2495" fmla="*/ 17076871 w 21052571"/>
              <a:gd name="connsiteY2495" fmla="*/ 3687553 h 8402012"/>
              <a:gd name="connsiteX2496" fmla="*/ 10161226 w 21052571"/>
              <a:gd name="connsiteY2496" fmla="*/ 3683566 h 8402012"/>
              <a:gd name="connsiteX2497" fmla="*/ 10051604 w 21052571"/>
              <a:gd name="connsiteY2497" fmla="*/ 3709359 h 8402012"/>
              <a:gd name="connsiteX2498" fmla="*/ 10148330 w 21052571"/>
              <a:gd name="connsiteY2498" fmla="*/ 3754495 h 8402012"/>
              <a:gd name="connsiteX2499" fmla="*/ 10161226 w 21052571"/>
              <a:gd name="connsiteY2499" fmla="*/ 3683566 h 8402012"/>
              <a:gd name="connsiteX2500" fmla="*/ 20091427 w 21052571"/>
              <a:gd name="connsiteY2500" fmla="*/ 3678070 h 8402012"/>
              <a:gd name="connsiteX2501" fmla="*/ 20135995 w 21052571"/>
              <a:gd name="connsiteY2501" fmla="*/ 3724364 h 8402012"/>
              <a:gd name="connsiteX2502" fmla="*/ 20091427 w 21052571"/>
              <a:gd name="connsiteY2502" fmla="*/ 3678070 h 8402012"/>
              <a:gd name="connsiteX2503" fmla="*/ 20394255 w 21052571"/>
              <a:gd name="connsiteY2503" fmla="*/ 3668739 h 8402012"/>
              <a:gd name="connsiteX2504" fmla="*/ 20412703 w 21052571"/>
              <a:gd name="connsiteY2504" fmla="*/ 3678371 h 8402012"/>
              <a:gd name="connsiteX2505" fmla="*/ 20400407 w 21052571"/>
              <a:gd name="connsiteY2505" fmla="*/ 3691213 h 8402012"/>
              <a:gd name="connsiteX2506" fmla="*/ 20375811 w 21052571"/>
              <a:gd name="connsiteY2506" fmla="*/ 3678371 h 8402012"/>
              <a:gd name="connsiteX2507" fmla="*/ 20394255 w 21052571"/>
              <a:gd name="connsiteY2507" fmla="*/ 3668739 h 8402012"/>
              <a:gd name="connsiteX2508" fmla="*/ 14038279 w 21052571"/>
              <a:gd name="connsiteY2508" fmla="*/ 3659114 h 8402012"/>
              <a:gd name="connsiteX2509" fmla="*/ 14146722 w 21052571"/>
              <a:gd name="connsiteY2509" fmla="*/ 3724339 h 8402012"/>
              <a:gd name="connsiteX2510" fmla="*/ 14133838 w 21052571"/>
              <a:gd name="connsiteY2510" fmla="*/ 3776516 h 8402012"/>
              <a:gd name="connsiteX2511" fmla="*/ 14102701 w 21052571"/>
              <a:gd name="connsiteY2511" fmla="*/ 3776516 h 8402012"/>
              <a:gd name="connsiteX2512" fmla="*/ 14038279 w 21052571"/>
              <a:gd name="connsiteY2512" fmla="*/ 3769997 h 8402012"/>
              <a:gd name="connsiteX2513" fmla="*/ 13904067 w 21052571"/>
              <a:gd name="connsiteY2513" fmla="*/ 3756951 h 8402012"/>
              <a:gd name="connsiteX2514" fmla="*/ 13621685 w 21052571"/>
              <a:gd name="connsiteY2514" fmla="*/ 3737382 h 8402012"/>
              <a:gd name="connsiteX2515" fmla="*/ 13878298 w 21052571"/>
              <a:gd name="connsiteY2515" fmla="*/ 3704770 h 8402012"/>
              <a:gd name="connsiteX2516" fmla="*/ 14018952 w 21052571"/>
              <a:gd name="connsiteY2516" fmla="*/ 3698248 h 8402012"/>
              <a:gd name="connsiteX2517" fmla="*/ 14064048 w 21052571"/>
              <a:gd name="connsiteY2517" fmla="*/ 3704770 h 8402012"/>
              <a:gd name="connsiteX2518" fmla="*/ 14038279 w 21052571"/>
              <a:gd name="connsiteY2518" fmla="*/ 3691726 h 8402012"/>
              <a:gd name="connsiteX2519" fmla="*/ 14038279 w 21052571"/>
              <a:gd name="connsiteY2519" fmla="*/ 3659114 h 8402012"/>
              <a:gd name="connsiteX2520" fmla="*/ 15905100 w 21052571"/>
              <a:gd name="connsiteY2520" fmla="*/ 3659108 h 8402012"/>
              <a:gd name="connsiteX2521" fmla="*/ 15905100 w 21052571"/>
              <a:gd name="connsiteY2521" fmla="*/ 3691214 h 8402012"/>
              <a:gd name="connsiteX2522" fmla="*/ 15905100 w 21052571"/>
              <a:gd name="connsiteY2522" fmla="*/ 3659108 h 8402012"/>
              <a:gd name="connsiteX2523" fmla="*/ 14165755 w 21052571"/>
              <a:gd name="connsiteY2523" fmla="*/ 3659108 h 8402012"/>
              <a:gd name="connsiteX2524" fmla="*/ 14147793 w 21052571"/>
              <a:gd name="connsiteY2524" fmla="*/ 3691214 h 8402012"/>
              <a:gd name="connsiteX2525" fmla="*/ 14165755 w 21052571"/>
              <a:gd name="connsiteY2525" fmla="*/ 3659108 h 8402012"/>
              <a:gd name="connsiteX2526" fmla="*/ 13602725 w 21052571"/>
              <a:gd name="connsiteY2526" fmla="*/ 3659108 h 8402012"/>
              <a:gd name="connsiteX2527" fmla="*/ 13620687 w 21052571"/>
              <a:gd name="connsiteY2527" fmla="*/ 3691214 h 8402012"/>
              <a:gd name="connsiteX2528" fmla="*/ 13602725 w 21052571"/>
              <a:gd name="connsiteY2528" fmla="*/ 3659108 h 8402012"/>
              <a:gd name="connsiteX2529" fmla="*/ 19995635 w 21052571"/>
              <a:gd name="connsiteY2529" fmla="*/ 3659107 h 8402012"/>
              <a:gd name="connsiteX2530" fmla="*/ 19977671 w 21052571"/>
              <a:gd name="connsiteY2530" fmla="*/ 3691213 h 8402012"/>
              <a:gd name="connsiteX2531" fmla="*/ 19995635 w 21052571"/>
              <a:gd name="connsiteY2531" fmla="*/ 3659107 h 8402012"/>
              <a:gd name="connsiteX2532" fmla="*/ 19227767 w 21052571"/>
              <a:gd name="connsiteY2532" fmla="*/ 3656244 h 8402012"/>
              <a:gd name="connsiteX2533" fmla="*/ 19190875 w 21052571"/>
              <a:gd name="connsiteY2533" fmla="*/ 3689312 h 8402012"/>
              <a:gd name="connsiteX2534" fmla="*/ 19227767 w 21052571"/>
              <a:gd name="connsiteY2534" fmla="*/ 3656244 h 8402012"/>
              <a:gd name="connsiteX2535" fmla="*/ 10199917 w 21052571"/>
              <a:gd name="connsiteY2535" fmla="*/ 3651326 h 8402012"/>
              <a:gd name="connsiteX2536" fmla="*/ 10187020 w 21052571"/>
              <a:gd name="connsiteY2536" fmla="*/ 3722252 h 8402012"/>
              <a:gd name="connsiteX2537" fmla="*/ 10237532 w 21052571"/>
              <a:gd name="connsiteY2537" fmla="*/ 3722252 h 8402012"/>
              <a:gd name="connsiteX2538" fmla="*/ 10256877 w 21052571"/>
              <a:gd name="connsiteY2538" fmla="*/ 3651326 h 8402012"/>
              <a:gd name="connsiteX2539" fmla="*/ 10199917 w 21052571"/>
              <a:gd name="connsiteY2539" fmla="*/ 3651326 h 8402012"/>
              <a:gd name="connsiteX2540" fmla="*/ 17125367 w 21052571"/>
              <a:gd name="connsiteY2540" fmla="*/ 3643141 h 8402012"/>
              <a:gd name="connsiteX2541" fmla="*/ 17132475 w 21052571"/>
              <a:gd name="connsiteY2541" fmla="*/ 3646135 h 8402012"/>
              <a:gd name="connsiteX2542" fmla="*/ 17124351 w 21052571"/>
              <a:gd name="connsiteY2542" fmla="*/ 3658110 h 8402012"/>
              <a:gd name="connsiteX2543" fmla="*/ 17125367 w 21052571"/>
              <a:gd name="connsiteY2543" fmla="*/ 3643141 h 8402012"/>
              <a:gd name="connsiteX2544" fmla="*/ 20055351 w 21052571"/>
              <a:gd name="connsiteY2544" fmla="*/ 3626594 h 8402012"/>
              <a:gd name="connsiteX2545" fmla="*/ 20071411 w 21052571"/>
              <a:gd name="connsiteY2545" fmla="*/ 3658008 h 8402012"/>
              <a:gd name="connsiteX2546" fmla="*/ 20034547 w 21052571"/>
              <a:gd name="connsiteY2546" fmla="*/ 3644781 h 8402012"/>
              <a:gd name="connsiteX2547" fmla="*/ 20055351 w 21052571"/>
              <a:gd name="connsiteY2547" fmla="*/ 3626594 h 8402012"/>
              <a:gd name="connsiteX2548" fmla="*/ 11255487 w 21052571"/>
              <a:gd name="connsiteY2548" fmla="*/ 3625935 h 8402012"/>
              <a:gd name="connsiteX2549" fmla="*/ 11160382 w 21052571"/>
              <a:gd name="connsiteY2549" fmla="*/ 3690730 h 8402012"/>
              <a:gd name="connsiteX2550" fmla="*/ 10962691 w 21052571"/>
              <a:gd name="connsiteY2550" fmla="*/ 3710169 h 8402012"/>
              <a:gd name="connsiteX2551" fmla="*/ 11255487 w 21052571"/>
              <a:gd name="connsiteY2551" fmla="*/ 3625935 h 8402012"/>
              <a:gd name="connsiteX2552" fmla="*/ 19266711 w 21052571"/>
              <a:gd name="connsiteY2552" fmla="*/ 3625930 h 8402012"/>
              <a:gd name="connsiteX2553" fmla="*/ 19298819 w 21052571"/>
              <a:gd name="connsiteY2553" fmla="*/ 3644376 h 8402012"/>
              <a:gd name="connsiteX2554" fmla="*/ 19266711 w 21052571"/>
              <a:gd name="connsiteY2554" fmla="*/ 3625930 h 8402012"/>
              <a:gd name="connsiteX2555" fmla="*/ 20337891 w 21052571"/>
              <a:gd name="connsiteY2555" fmla="*/ 3625930 h 8402012"/>
              <a:gd name="connsiteX2556" fmla="*/ 20374783 w 21052571"/>
              <a:gd name="connsiteY2556" fmla="*/ 3644376 h 8402012"/>
              <a:gd name="connsiteX2557" fmla="*/ 20337891 w 21052571"/>
              <a:gd name="connsiteY2557" fmla="*/ 3625930 h 8402012"/>
              <a:gd name="connsiteX2558" fmla="*/ 20015079 w 21052571"/>
              <a:gd name="connsiteY2558" fmla="*/ 3603459 h 8402012"/>
              <a:gd name="connsiteX2559" fmla="*/ 20033523 w 21052571"/>
              <a:gd name="connsiteY2559" fmla="*/ 3611141 h 8402012"/>
              <a:gd name="connsiteX2560" fmla="*/ 20027375 w 21052571"/>
              <a:gd name="connsiteY2560" fmla="*/ 3624791 h 8402012"/>
              <a:gd name="connsiteX2561" fmla="*/ 19996631 w 21052571"/>
              <a:gd name="connsiteY2561" fmla="*/ 3611141 h 8402012"/>
              <a:gd name="connsiteX2562" fmla="*/ 20015079 w 21052571"/>
              <a:gd name="connsiteY2562" fmla="*/ 3603459 h 8402012"/>
              <a:gd name="connsiteX2563" fmla="*/ 10429908 w 21052571"/>
              <a:gd name="connsiteY2563" fmla="*/ 3599741 h 8402012"/>
              <a:gd name="connsiteX2564" fmla="*/ 10449253 w 21052571"/>
              <a:gd name="connsiteY2564" fmla="*/ 3625537 h 8402012"/>
              <a:gd name="connsiteX2565" fmla="*/ 10429908 w 21052571"/>
              <a:gd name="connsiteY2565" fmla="*/ 3599741 h 8402012"/>
              <a:gd name="connsiteX2566" fmla="*/ 10295567 w 21052571"/>
              <a:gd name="connsiteY2566" fmla="*/ 3599741 h 8402012"/>
              <a:gd name="connsiteX2567" fmla="*/ 10334257 w 21052571"/>
              <a:gd name="connsiteY2567" fmla="*/ 3625537 h 8402012"/>
              <a:gd name="connsiteX2568" fmla="*/ 10295567 w 21052571"/>
              <a:gd name="connsiteY2568" fmla="*/ 3599741 h 8402012"/>
              <a:gd name="connsiteX2569" fmla="*/ 682360 w 21052571"/>
              <a:gd name="connsiteY2569" fmla="*/ 3597489 h 8402012"/>
              <a:gd name="connsiteX2570" fmla="*/ 738186 w 21052571"/>
              <a:gd name="connsiteY2570" fmla="*/ 3610716 h 8402012"/>
              <a:gd name="connsiteX2571" fmla="*/ 682360 w 21052571"/>
              <a:gd name="connsiteY2571" fmla="*/ 3597489 h 8402012"/>
              <a:gd name="connsiteX2572" fmla="*/ 15696664 w 21052571"/>
              <a:gd name="connsiteY2572" fmla="*/ 3597488 h 8402012"/>
              <a:gd name="connsiteX2573" fmla="*/ 15678218 w 21052571"/>
              <a:gd name="connsiteY2573" fmla="*/ 3653332 h 8402012"/>
              <a:gd name="connsiteX2574" fmla="*/ 15659770 w 21052571"/>
              <a:gd name="connsiteY2574" fmla="*/ 3616107 h 8402012"/>
              <a:gd name="connsiteX2575" fmla="*/ 15696664 w 21052571"/>
              <a:gd name="connsiteY2575" fmla="*/ 3597488 h 8402012"/>
              <a:gd name="connsiteX2576" fmla="*/ 19958663 w 21052571"/>
              <a:gd name="connsiteY2576" fmla="*/ 3582900 h 8402012"/>
              <a:gd name="connsiteX2577" fmla="*/ 19956463 w 21052571"/>
              <a:gd name="connsiteY2577" fmla="*/ 3591463 h 8402012"/>
              <a:gd name="connsiteX2578" fmla="*/ 19957743 w 21052571"/>
              <a:gd name="connsiteY2578" fmla="*/ 3586488 h 8402012"/>
              <a:gd name="connsiteX2579" fmla="*/ 19959511 w 21052571"/>
              <a:gd name="connsiteY2579" fmla="*/ 3579607 h 8402012"/>
              <a:gd name="connsiteX2580" fmla="*/ 19958895 w 21052571"/>
              <a:gd name="connsiteY2580" fmla="*/ 3582000 h 8402012"/>
              <a:gd name="connsiteX2581" fmla="*/ 19958663 w 21052571"/>
              <a:gd name="connsiteY2581" fmla="*/ 3582900 h 8402012"/>
              <a:gd name="connsiteX2582" fmla="*/ 19972935 w 21052571"/>
              <a:gd name="connsiteY2582" fmla="*/ 3574315 h 8402012"/>
              <a:gd name="connsiteX2583" fmla="*/ 20000235 w 21052571"/>
              <a:gd name="connsiteY2583" fmla="*/ 3580635 h 8402012"/>
              <a:gd name="connsiteX2584" fmla="*/ 19972935 w 21052571"/>
              <a:gd name="connsiteY2584" fmla="*/ 3574315 h 8402012"/>
              <a:gd name="connsiteX2585" fmla="*/ 20260963 w 21052571"/>
              <a:gd name="connsiteY2585" fmla="*/ 3569051 h 8402012"/>
              <a:gd name="connsiteX2586" fmla="*/ 20247839 w 21052571"/>
              <a:gd name="connsiteY2586" fmla="*/ 3601124 h 8402012"/>
              <a:gd name="connsiteX2587" fmla="*/ 20260963 w 21052571"/>
              <a:gd name="connsiteY2587" fmla="*/ 3569051 h 8402012"/>
              <a:gd name="connsiteX2588" fmla="*/ 11334144 w 21052571"/>
              <a:gd name="connsiteY2588" fmla="*/ 3569049 h 8402012"/>
              <a:gd name="connsiteX2589" fmla="*/ 11340766 w 21052571"/>
              <a:gd name="connsiteY2589" fmla="*/ 3624876 h 8402012"/>
              <a:gd name="connsiteX2590" fmla="*/ 11261297 w 21052571"/>
              <a:gd name="connsiteY2590" fmla="*/ 3624876 h 8402012"/>
              <a:gd name="connsiteX2591" fmla="*/ 11294409 w 21052571"/>
              <a:gd name="connsiteY2591" fmla="*/ 3599594 h 8402012"/>
              <a:gd name="connsiteX2592" fmla="*/ 11334144 w 21052571"/>
              <a:gd name="connsiteY2592" fmla="*/ 3569049 h 8402012"/>
              <a:gd name="connsiteX2593" fmla="*/ 12290792 w 21052571"/>
              <a:gd name="connsiteY2593" fmla="*/ 3566250 h 8402012"/>
              <a:gd name="connsiteX2594" fmla="*/ 12329787 w 21052571"/>
              <a:gd name="connsiteY2594" fmla="*/ 3569645 h 8402012"/>
              <a:gd name="connsiteX2595" fmla="*/ 12336154 w 21052571"/>
              <a:gd name="connsiteY2595" fmla="*/ 3581593 h 8402012"/>
              <a:gd name="connsiteX2596" fmla="*/ 12266122 w 21052571"/>
              <a:gd name="connsiteY2596" fmla="*/ 3601144 h 8402012"/>
              <a:gd name="connsiteX2597" fmla="*/ 12290792 w 21052571"/>
              <a:gd name="connsiteY2597" fmla="*/ 3566250 h 8402012"/>
              <a:gd name="connsiteX2598" fmla="*/ 16472248 w 21052571"/>
              <a:gd name="connsiteY2598" fmla="*/ 3566116 h 8402012"/>
              <a:gd name="connsiteX2599" fmla="*/ 16507150 w 21052571"/>
              <a:gd name="connsiteY2599" fmla="*/ 3569482 h 8402012"/>
              <a:gd name="connsiteX2600" fmla="*/ 16451306 w 21052571"/>
              <a:gd name="connsiteY2600" fmla="*/ 3600720 h 8402012"/>
              <a:gd name="connsiteX2601" fmla="*/ 16472248 w 21052571"/>
              <a:gd name="connsiteY2601" fmla="*/ 3566116 h 8402012"/>
              <a:gd name="connsiteX2602" fmla="*/ 11415205 w 21052571"/>
              <a:gd name="connsiteY2602" fmla="*/ 3566116 h 8402012"/>
              <a:gd name="connsiteX2603" fmla="*/ 11449832 w 21052571"/>
              <a:gd name="connsiteY2603" fmla="*/ 3569483 h 8402012"/>
              <a:gd name="connsiteX2604" fmla="*/ 11394007 w 21052571"/>
              <a:gd name="connsiteY2604" fmla="*/ 3600721 h 8402012"/>
              <a:gd name="connsiteX2605" fmla="*/ 11415205 w 21052571"/>
              <a:gd name="connsiteY2605" fmla="*/ 3566116 h 8402012"/>
              <a:gd name="connsiteX2606" fmla="*/ 10389337 w 21052571"/>
              <a:gd name="connsiteY2606" fmla="*/ 3565219 h 8402012"/>
              <a:gd name="connsiteX2607" fmla="*/ 10353603 w 21052571"/>
              <a:gd name="connsiteY2607" fmla="*/ 3568578 h 8402012"/>
              <a:gd name="connsiteX2608" fmla="*/ 10410563 w 21052571"/>
              <a:gd name="connsiteY2608" fmla="*/ 3599741 h 8402012"/>
              <a:gd name="connsiteX2609" fmla="*/ 10389337 w 21052571"/>
              <a:gd name="connsiteY2609" fmla="*/ 3565219 h 8402012"/>
              <a:gd name="connsiteX2610" fmla="*/ 12158264 w 21052571"/>
              <a:gd name="connsiteY2610" fmla="*/ 3564306 h 8402012"/>
              <a:gd name="connsiteX2611" fmla="*/ 12241343 w 21052571"/>
              <a:gd name="connsiteY2611" fmla="*/ 3613971 h 8402012"/>
              <a:gd name="connsiteX2612" fmla="*/ 12022670 w 21052571"/>
              <a:gd name="connsiteY2612" fmla="*/ 3659432 h 8402012"/>
              <a:gd name="connsiteX2613" fmla="*/ 11886942 w 21052571"/>
              <a:gd name="connsiteY2613" fmla="*/ 3652937 h 8402012"/>
              <a:gd name="connsiteX2614" fmla="*/ 12086225 w 21052571"/>
              <a:gd name="connsiteY2614" fmla="*/ 3569581 h 8402012"/>
              <a:gd name="connsiteX2615" fmla="*/ 12126822 w 21052571"/>
              <a:gd name="connsiteY2615" fmla="*/ 3564794 h 8402012"/>
              <a:gd name="connsiteX2616" fmla="*/ 12158264 w 21052571"/>
              <a:gd name="connsiteY2616" fmla="*/ 3564306 h 8402012"/>
              <a:gd name="connsiteX2617" fmla="*/ 12341457 w 21052571"/>
              <a:gd name="connsiteY2617" fmla="*/ 3557009 h 8402012"/>
              <a:gd name="connsiteX2618" fmla="*/ 12347116 w 21052571"/>
              <a:gd name="connsiteY2618" fmla="*/ 3564273 h 8402012"/>
              <a:gd name="connsiteX2619" fmla="*/ 12350438 w 21052571"/>
              <a:gd name="connsiteY2619" fmla="*/ 3568538 h 8402012"/>
              <a:gd name="connsiteX2620" fmla="*/ 12332476 w 21052571"/>
              <a:gd name="connsiteY2620" fmla="*/ 3568538 h 8402012"/>
              <a:gd name="connsiteX2621" fmla="*/ 12338650 w 21052571"/>
              <a:gd name="connsiteY2621" fmla="*/ 3559027 h 8402012"/>
              <a:gd name="connsiteX2622" fmla="*/ 12340249 w 21052571"/>
              <a:gd name="connsiteY2622" fmla="*/ 3557877 h 8402012"/>
              <a:gd name="connsiteX2623" fmla="*/ 10468598 w 21052571"/>
              <a:gd name="connsiteY2623" fmla="*/ 3536339 h 8402012"/>
              <a:gd name="connsiteX2624" fmla="*/ 10429908 w 21052571"/>
              <a:gd name="connsiteY2624" fmla="*/ 3568578 h 8402012"/>
              <a:gd name="connsiteX2625" fmla="*/ 10468598 w 21052571"/>
              <a:gd name="connsiteY2625" fmla="*/ 3536339 h 8402012"/>
              <a:gd name="connsiteX2626" fmla="*/ 12497286 w 21052571"/>
              <a:gd name="connsiteY2626" fmla="*/ 3535873 h 8402012"/>
              <a:gd name="connsiteX2627" fmla="*/ 12375135 w 21052571"/>
              <a:gd name="connsiteY2627" fmla="*/ 3567978 h 8402012"/>
              <a:gd name="connsiteX2628" fmla="*/ 12497286 w 21052571"/>
              <a:gd name="connsiteY2628" fmla="*/ 3535873 h 8402012"/>
              <a:gd name="connsiteX2629" fmla="*/ 15464444 w 21052571"/>
              <a:gd name="connsiteY2629" fmla="*/ 3535873 h 8402012"/>
              <a:gd name="connsiteX2630" fmla="*/ 15446482 w 21052571"/>
              <a:gd name="connsiteY2630" fmla="*/ 3567978 h 8402012"/>
              <a:gd name="connsiteX2631" fmla="*/ 15464444 w 21052571"/>
              <a:gd name="connsiteY2631" fmla="*/ 3535873 h 8402012"/>
              <a:gd name="connsiteX2632" fmla="*/ 18583191 w 21052571"/>
              <a:gd name="connsiteY2632" fmla="*/ 3535872 h 8402012"/>
              <a:gd name="connsiteX2633" fmla="*/ 18565231 w 21052571"/>
              <a:gd name="connsiteY2633" fmla="*/ 3567978 h 8402012"/>
              <a:gd name="connsiteX2634" fmla="*/ 18583191 w 21052571"/>
              <a:gd name="connsiteY2634" fmla="*/ 3535872 h 8402012"/>
              <a:gd name="connsiteX2635" fmla="*/ 16827727 w 21052571"/>
              <a:gd name="connsiteY2635" fmla="*/ 3532831 h 8402012"/>
              <a:gd name="connsiteX2636" fmla="*/ 16862631 w 21052571"/>
              <a:gd name="connsiteY2636" fmla="*/ 3536015 h 8402012"/>
              <a:gd name="connsiteX2637" fmla="*/ 16806787 w 21052571"/>
              <a:gd name="connsiteY2637" fmla="*/ 3567848 h 8402012"/>
              <a:gd name="connsiteX2638" fmla="*/ 16827727 w 21052571"/>
              <a:gd name="connsiteY2638" fmla="*/ 3532831 h 8402012"/>
              <a:gd name="connsiteX2639" fmla="*/ 16767872 w 21052571"/>
              <a:gd name="connsiteY2639" fmla="*/ 3512172 h 8402012"/>
              <a:gd name="connsiteX2640" fmla="*/ 16749910 w 21052571"/>
              <a:gd name="connsiteY2640" fmla="*/ 3539472 h 8402012"/>
              <a:gd name="connsiteX2641" fmla="*/ 16767872 w 21052571"/>
              <a:gd name="connsiteY2641" fmla="*/ 3512172 h 8402012"/>
              <a:gd name="connsiteX2642" fmla="*/ 20171003 w 21052571"/>
              <a:gd name="connsiteY2642" fmla="*/ 3512172 h 8402012"/>
              <a:gd name="connsiteX2643" fmla="*/ 20153043 w 21052571"/>
              <a:gd name="connsiteY2643" fmla="*/ 3539472 h 8402012"/>
              <a:gd name="connsiteX2644" fmla="*/ 20171003 w 21052571"/>
              <a:gd name="connsiteY2644" fmla="*/ 3512172 h 8402012"/>
              <a:gd name="connsiteX2645" fmla="*/ 15320598 w 21052571"/>
              <a:gd name="connsiteY2645" fmla="*/ 3512171 h 8402012"/>
              <a:gd name="connsiteX2646" fmla="*/ 15341072 w 21052571"/>
              <a:gd name="connsiteY2646" fmla="*/ 3568014 h 8402012"/>
              <a:gd name="connsiteX2647" fmla="*/ 15320598 w 21052571"/>
              <a:gd name="connsiteY2647" fmla="*/ 3512171 h 8402012"/>
              <a:gd name="connsiteX2648" fmla="*/ 11315420 w 21052571"/>
              <a:gd name="connsiteY2648" fmla="*/ 3478996 h 8402012"/>
              <a:gd name="connsiteX2649" fmla="*/ 11308998 w 21052571"/>
              <a:gd name="connsiteY2649" fmla="*/ 3567989 h 8402012"/>
              <a:gd name="connsiteX2650" fmla="*/ 11315420 w 21052571"/>
              <a:gd name="connsiteY2650" fmla="*/ 3478996 h 8402012"/>
              <a:gd name="connsiteX2651" fmla="*/ 12773269 w 21052571"/>
              <a:gd name="connsiteY2651" fmla="*/ 3478995 h 8402012"/>
              <a:gd name="connsiteX2652" fmla="*/ 12791231 w 21052571"/>
              <a:gd name="connsiteY2652" fmla="*/ 3511099 h 8402012"/>
              <a:gd name="connsiteX2653" fmla="*/ 12773269 w 21052571"/>
              <a:gd name="connsiteY2653" fmla="*/ 3478995 h 8402012"/>
              <a:gd name="connsiteX2654" fmla="*/ 16489224 w 21052571"/>
              <a:gd name="connsiteY2654" fmla="*/ 3478994 h 8402012"/>
              <a:gd name="connsiteX2655" fmla="*/ 16507186 w 21052571"/>
              <a:gd name="connsiteY2655" fmla="*/ 3511099 h 8402012"/>
              <a:gd name="connsiteX2656" fmla="*/ 16489224 w 21052571"/>
              <a:gd name="connsiteY2656" fmla="*/ 3478994 h 8402012"/>
              <a:gd name="connsiteX2657" fmla="*/ 16444646 w 21052571"/>
              <a:gd name="connsiteY2657" fmla="*/ 3478994 h 8402012"/>
              <a:gd name="connsiteX2658" fmla="*/ 16469242 w 21052571"/>
              <a:gd name="connsiteY2658" fmla="*/ 3511099 h 8402012"/>
              <a:gd name="connsiteX2659" fmla="*/ 16432350 w 21052571"/>
              <a:gd name="connsiteY2659" fmla="*/ 3491837 h 8402012"/>
              <a:gd name="connsiteX2660" fmla="*/ 16444646 w 21052571"/>
              <a:gd name="connsiteY2660" fmla="*/ 3478994 h 8402012"/>
              <a:gd name="connsiteX2661" fmla="*/ 18265631 w 21052571"/>
              <a:gd name="connsiteY2661" fmla="*/ 3478994 h 8402012"/>
              <a:gd name="connsiteX2662" fmla="*/ 18247671 w 21052571"/>
              <a:gd name="connsiteY2662" fmla="*/ 3511099 h 8402012"/>
              <a:gd name="connsiteX2663" fmla="*/ 18265631 w 21052571"/>
              <a:gd name="connsiteY2663" fmla="*/ 3478994 h 8402012"/>
              <a:gd name="connsiteX2664" fmla="*/ 10781176 w 21052571"/>
              <a:gd name="connsiteY2664" fmla="*/ 3471639 h 8402012"/>
              <a:gd name="connsiteX2665" fmla="*/ 10785145 w 21052571"/>
              <a:gd name="connsiteY2665" fmla="*/ 3475012 h 8402012"/>
              <a:gd name="connsiteX2666" fmla="*/ 10786650 w 21052571"/>
              <a:gd name="connsiteY2666" fmla="*/ 3476291 h 8402012"/>
              <a:gd name="connsiteX2667" fmla="*/ 15057826 w 21052571"/>
              <a:gd name="connsiteY2667" fmla="*/ 3464774 h 8402012"/>
              <a:gd name="connsiteX2668" fmla="*/ 15104120 w 21052571"/>
              <a:gd name="connsiteY2668" fmla="*/ 3471390 h 8402012"/>
              <a:gd name="connsiteX2669" fmla="*/ 15077666 w 21052571"/>
              <a:gd name="connsiteY2669" fmla="*/ 3511070 h 8402012"/>
              <a:gd name="connsiteX2670" fmla="*/ 15057826 w 21052571"/>
              <a:gd name="connsiteY2670" fmla="*/ 3464774 h 8402012"/>
              <a:gd name="connsiteX2671" fmla="*/ 10780211 w 21052571"/>
              <a:gd name="connsiteY2671" fmla="*/ 3455674 h 8402012"/>
              <a:gd name="connsiteX2672" fmla="*/ 10781100 w 21052571"/>
              <a:gd name="connsiteY2672" fmla="*/ 3462286 h 8402012"/>
              <a:gd name="connsiteX2673" fmla="*/ 10781176 w 21052571"/>
              <a:gd name="connsiteY2673" fmla="*/ 3471639 h 8402012"/>
              <a:gd name="connsiteX2674" fmla="*/ 10781227 w 21052571"/>
              <a:gd name="connsiteY2674" fmla="*/ 3477854 h 8402012"/>
              <a:gd name="connsiteX2675" fmla="*/ 10777164 w 21052571"/>
              <a:gd name="connsiteY2675" fmla="*/ 3468470 h 8402012"/>
              <a:gd name="connsiteX2676" fmla="*/ 10775940 w 21052571"/>
              <a:gd name="connsiteY2676" fmla="*/ 3467185 h 8402012"/>
              <a:gd name="connsiteX2677" fmla="*/ 10773104 w 21052571"/>
              <a:gd name="connsiteY2677" fmla="*/ 3464774 h 8402012"/>
              <a:gd name="connsiteX2678" fmla="*/ 10775940 w 21052571"/>
              <a:gd name="connsiteY2678" fmla="*/ 3467185 h 8402012"/>
              <a:gd name="connsiteX2679" fmla="*/ 10773101 w 21052571"/>
              <a:gd name="connsiteY2679" fmla="*/ 3464205 h 8402012"/>
              <a:gd name="connsiteX2680" fmla="*/ 10780211 w 21052571"/>
              <a:gd name="connsiteY2680" fmla="*/ 3455674 h 8402012"/>
              <a:gd name="connsiteX2681" fmla="*/ 16678674 w 21052571"/>
              <a:gd name="connsiteY2681" fmla="*/ 3448507 h 8402012"/>
              <a:gd name="connsiteX2682" fmla="*/ 16719550 w 21052571"/>
              <a:gd name="connsiteY2682" fmla="*/ 3463798 h 8402012"/>
              <a:gd name="connsiteX2683" fmla="*/ 16706726 w 21052571"/>
              <a:gd name="connsiteY2683" fmla="*/ 3508869 h 8402012"/>
              <a:gd name="connsiteX2684" fmla="*/ 16668256 w 21052571"/>
              <a:gd name="connsiteY2684" fmla="*/ 3534628 h 8402012"/>
              <a:gd name="connsiteX2685" fmla="*/ 16789011 w 21052571"/>
              <a:gd name="connsiteY2685" fmla="*/ 3586137 h 8402012"/>
              <a:gd name="connsiteX2686" fmla="*/ 16917247 w 21052571"/>
              <a:gd name="connsiteY2686" fmla="*/ 3636575 h 8402012"/>
              <a:gd name="connsiteX2687" fmla="*/ 16962131 w 21052571"/>
              <a:gd name="connsiteY2687" fmla="*/ 3739595 h 8402012"/>
              <a:gd name="connsiteX2688" fmla="*/ 16821071 w 21052571"/>
              <a:gd name="connsiteY2688" fmla="*/ 3726719 h 8402012"/>
              <a:gd name="connsiteX2689" fmla="*/ 16642608 w 21052571"/>
              <a:gd name="connsiteY2689" fmla="*/ 3720280 h 8402012"/>
              <a:gd name="connsiteX2690" fmla="*/ 16642608 w 21052571"/>
              <a:gd name="connsiteY2690" fmla="*/ 3655891 h 8402012"/>
              <a:gd name="connsiteX2691" fmla="*/ 16566734 w 21052571"/>
              <a:gd name="connsiteY2691" fmla="*/ 3688091 h 8402012"/>
              <a:gd name="connsiteX2692" fmla="*/ 16597726 w 21052571"/>
              <a:gd name="connsiteY2692" fmla="*/ 3578624 h 8402012"/>
              <a:gd name="connsiteX2693" fmla="*/ 16642608 w 21052571"/>
              <a:gd name="connsiteY2693" fmla="*/ 3476676 h 8402012"/>
              <a:gd name="connsiteX2694" fmla="*/ 16678674 w 21052571"/>
              <a:gd name="connsiteY2694" fmla="*/ 3448507 h 8402012"/>
              <a:gd name="connsiteX2695" fmla="*/ 13075589 w 21052571"/>
              <a:gd name="connsiteY2695" fmla="*/ 3447224 h 8402012"/>
              <a:gd name="connsiteX2696" fmla="*/ 13038697 w 21052571"/>
              <a:gd name="connsiteY2696" fmla="*/ 3477967 h 8402012"/>
              <a:gd name="connsiteX2697" fmla="*/ 13075589 w 21052571"/>
              <a:gd name="connsiteY2697" fmla="*/ 3447224 h 8402012"/>
              <a:gd name="connsiteX2698" fmla="*/ 18583191 w 21052571"/>
              <a:gd name="connsiteY2698" fmla="*/ 3445817 h 8402012"/>
              <a:gd name="connsiteX2699" fmla="*/ 18565231 w 21052571"/>
              <a:gd name="connsiteY2699" fmla="*/ 3477925 h 8402012"/>
              <a:gd name="connsiteX2700" fmla="*/ 18583191 w 21052571"/>
              <a:gd name="connsiteY2700" fmla="*/ 3445817 h 8402012"/>
              <a:gd name="connsiteX2701" fmla="*/ 19033467 w 21052571"/>
              <a:gd name="connsiteY2701" fmla="*/ 3445816 h 8402012"/>
              <a:gd name="connsiteX2702" fmla="*/ 19015507 w 21052571"/>
              <a:gd name="connsiteY2702" fmla="*/ 3477925 h 8402012"/>
              <a:gd name="connsiteX2703" fmla="*/ 19033467 w 21052571"/>
              <a:gd name="connsiteY2703" fmla="*/ 3445816 h 8402012"/>
              <a:gd name="connsiteX2704" fmla="*/ 11394007 w 21052571"/>
              <a:gd name="connsiteY2704" fmla="*/ 3445815 h 8402012"/>
              <a:gd name="connsiteX2705" fmla="*/ 11430899 w 21052571"/>
              <a:gd name="connsiteY2705" fmla="*/ 3445815 h 8402012"/>
              <a:gd name="connsiteX2706" fmla="*/ 11430899 w 21052571"/>
              <a:gd name="connsiteY2706" fmla="*/ 3511085 h 8402012"/>
              <a:gd name="connsiteX2707" fmla="*/ 11394007 w 21052571"/>
              <a:gd name="connsiteY2707" fmla="*/ 3511085 h 8402012"/>
              <a:gd name="connsiteX2708" fmla="*/ 11394007 w 21052571"/>
              <a:gd name="connsiteY2708" fmla="*/ 3445815 h 8402012"/>
              <a:gd name="connsiteX2709" fmla="*/ 12959638 w 21052571"/>
              <a:gd name="connsiteY2709" fmla="*/ 3445815 h 8402012"/>
              <a:gd name="connsiteX2710" fmla="*/ 12939163 w 21052571"/>
              <a:gd name="connsiteY2710" fmla="*/ 3511085 h 8402012"/>
              <a:gd name="connsiteX2711" fmla="*/ 12959638 w 21052571"/>
              <a:gd name="connsiteY2711" fmla="*/ 3445815 h 8402012"/>
              <a:gd name="connsiteX2712" fmla="*/ 20037643 w 21052571"/>
              <a:gd name="connsiteY2712" fmla="*/ 3437353 h 8402012"/>
              <a:gd name="connsiteX2713" fmla="*/ 20128291 w 21052571"/>
              <a:gd name="connsiteY2713" fmla="*/ 3487412 h 8402012"/>
              <a:gd name="connsiteX2714" fmla="*/ 20015587 w 21052571"/>
              <a:gd name="connsiteY2714" fmla="*/ 3461985 h 8402012"/>
              <a:gd name="connsiteX2715" fmla="*/ 20037643 w 21052571"/>
              <a:gd name="connsiteY2715" fmla="*/ 3437353 h 8402012"/>
              <a:gd name="connsiteX2716" fmla="*/ 18401799 w 21052571"/>
              <a:gd name="connsiteY2716" fmla="*/ 3429847 h 8402012"/>
              <a:gd name="connsiteX2717" fmla="*/ 18412463 w 21052571"/>
              <a:gd name="connsiteY2717" fmla="*/ 3432839 h 8402012"/>
              <a:gd name="connsiteX2718" fmla="*/ 18405899 w 21052571"/>
              <a:gd name="connsiteY2718" fmla="*/ 3444815 h 8402012"/>
              <a:gd name="connsiteX2719" fmla="*/ 18401799 w 21052571"/>
              <a:gd name="connsiteY2719" fmla="*/ 3429847 h 8402012"/>
              <a:gd name="connsiteX2720" fmla="*/ 19004927 w 21052571"/>
              <a:gd name="connsiteY2720" fmla="*/ 3414509 h 8402012"/>
              <a:gd name="connsiteX2721" fmla="*/ 18958631 w 21052571"/>
              <a:gd name="connsiteY2721" fmla="*/ 3447576 h 8402012"/>
              <a:gd name="connsiteX2722" fmla="*/ 19004927 w 21052571"/>
              <a:gd name="connsiteY2722" fmla="*/ 3414509 h 8402012"/>
              <a:gd name="connsiteX2723" fmla="*/ 14862471 w 21052571"/>
              <a:gd name="connsiteY2723" fmla="*/ 3414509 h 8402012"/>
              <a:gd name="connsiteX2724" fmla="*/ 14825579 w 21052571"/>
              <a:gd name="connsiteY2724" fmla="*/ 3447576 h 8402012"/>
              <a:gd name="connsiteX2725" fmla="*/ 14862471 w 21052571"/>
              <a:gd name="connsiteY2725" fmla="*/ 3414509 h 8402012"/>
              <a:gd name="connsiteX2726" fmla="*/ 10487943 w 21052571"/>
              <a:gd name="connsiteY2726" fmla="*/ 3413830 h 8402012"/>
              <a:gd name="connsiteX2727" fmla="*/ 10526634 w 21052571"/>
              <a:gd name="connsiteY2727" fmla="*/ 3446069 h 8402012"/>
              <a:gd name="connsiteX2728" fmla="*/ 10487943 w 21052571"/>
              <a:gd name="connsiteY2728" fmla="*/ 3413830 h 8402012"/>
              <a:gd name="connsiteX2729" fmla="*/ 16268100 w 21052571"/>
              <a:gd name="connsiteY2729" fmla="*/ 3412639 h 8402012"/>
              <a:gd name="connsiteX2730" fmla="*/ 16426546 w 21052571"/>
              <a:gd name="connsiteY2730" fmla="*/ 3464475 h 8402012"/>
              <a:gd name="connsiteX2731" fmla="*/ 16357426 w 21052571"/>
              <a:gd name="connsiteY2731" fmla="*/ 3457996 h 8402012"/>
              <a:gd name="connsiteX2732" fmla="*/ 16261718 w 21052571"/>
              <a:gd name="connsiteY2732" fmla="*/ 3432076 h 8402012"/>
              <a:gd name="connsiteX2733" fmla="*/ 16268100 w 21052571"/>
              <a:gd name="connsiteY2733" fmla="*/ 3412639 h 8402012"/>
              <a:gd name="connsiteX2734" fmla="*/ 14906153 w 21052571"/>
              <a:gd name="connsiteY2734" fmla="*/ 3412639 h 8402012"/>
              <a:gd name="connsiteX2735" fmla="*/ 14980935 w 21052571"/>
              <a:gd name="connsiteY2735" fmla="*/ 3432218 h 8402012"/>
              <a:gd name="connsiteX2736" fmla="*/ 14936698 w 21052571"/>
              <a:gd name="connsiteY2736" fmla="*/ 3477909 h 8402012"/>
              <a:gd name="connsiteX2737" fmla="*/ 14906153 w 21052571"/>
              <a:gd name="connsiteY2737" fmla="*/ 3477909 h 8402012"/>
              <a:gd name="connsiteX2738" fmla="*/ 14906153 w 21052571"/>
              <a:gd name="connsiteY2738" fmla="*/ 3412639 h 8402012"/>
              <a:gd name="connsiteX2739" fmla="*/ 10944622 w 21052571"/>
              <a:gd name="connsiteY2739" fmla="*/ 3405079 h 8402012"/>
              <a:gd name="connsiteX2740" fmla="*/ 10949219 w 21052571"/>
              <a:gd name="connsiteY2740" fmla="*/ 3412066 h 8402012"/>
              <a:gd name="connsiteX2741" fmla="*/ 10945985 w 21052571"/>
              <a:gd name="connsiteY2741" fmla="*/ 3418713 h 8402012"/>
              <a:gd name="connsiteX2742" fmla="*/ 10984719 w 21052571"/>
              <a:gd name="connsiteY2742" fmla="*/ 3433376 h 8402012"/>
              <a:gd name="connsiteX2743" fmla="*/ 11012410 w 21052571"/>
              <a:gd name="connsiteY2743" fmla="*/ 3446069 h 8402012"/>
              <a:gd name="connsiteX2744" fmla="*/ 10956189 w 21052571"/>
              <a:gd name="connsiteY2744" fmla="*/ 3410707 h 8402012"/>
              <a:gd name="connsiteX2745" fmla="*/ 11899418 w 21052571"/>
              <a:gd name="connsiteY2745" fmla="*/ 3388176 h 8402012"/>
              <a:gd name="connsiteX2746" fmla="*/ 11880087 w 21052571"/>
              <a:gd name="connsiteY2746" fmla="*/ 3445969 h 8402012"/>
              <a:gd name="connsiteX2747" fmla="*/ 11938080 w 21052571"/>
              <a:gd name="connsiteY2747" fmla="*/ 3445969 h 8402012"/>
              <a:gd name="connsiteX2748" fmla="*/ 11899418 w 21052571"/>
              <a:gd name="connsiteY2748" fmla="*/ 3388176 h 8402012"/>
              <a:gd name="connsiteX2749" fmla="*/ 13416739 w 21052571"/>
              <a:gd name="connsiteY2749" fmla="*/ 3384202 h 8402012"/>
              <a:gd name="connsiteX2750" fmla="*/ 13396264 w 21052571"/>
              <a:gd name="connsiteY2750" fmla="*/ 3449453 h 8402012"/>
              <a:gd name="connsiteX2751" fmla="*/ 13416739 w 21052571"/>
              <a:gd name="connsiteY2751" fmla="*/ 3384202 h 8402012"/>
              <a:gd name="connsiteX2752" fmla="*/ 14697606 w 21052571"/>
              <a:gd name="connsiteY2752" fmla="*/ 3384202 h 8402012"/>
              <a:gd name="connsiteX2753" fmla="*/ 14786590 w 21052571"/>
              <a:gd name="connsiteY2753" fmla="*/ 3436181 h 8402012"/>
              <a:gd name="connsiteX2754" fmla="*/ 14697606 w 21052571"/>
              <a:gd name="connsiteY2754" fmla="*/ 3449453 h 8402012"/>
              <a:gd name="connsiteX2755" fmla="*/ 14697606 w 21052571"/>
              <a:gd name="connsiteY2755" fmla="*/ 3384202 h 8402012"/>
              <a:gd name="connsiteX2756" fmla="*/ 16185882 w 21052571"/>
              <a:gd name="connsiteY2756" fmla="*/ 3384201 h 8402012"/>
              <a:gd name="connsiteX2757" fmla="*/ 16265354 w 21052571"/>
              <a:gd name="connsiteY2757" fmla="*/ 3403001 h 8402012"/>
              <a:gd name="connsiteX2758" fmla="*/ 16185882 w 21052571"/>
              <a:gd name="connsiteY2758" fmla="*/ 3384201 h 8402012"/>
              <a:gd name="connsiteX2759" fmla="*/ 13185628 w 21052571"/>
              <a:gd name="connsiteY2759" fmla="*/ 3384200 h 8402012"/>
              <a:gd name="connsiteX2760" fmla="*/ 13287713 w 21052571"/>
              <a:gd name="connsiteY2760" fmla="*/ 3384200 h 8402012"/>
              <a:gd name="connsiteX2761" fmla="*/ 13337692 w 21052571"/>
              <a:gd name="connsiteY2761" fmla="*/ 3408973 h 8402012"/>
              <a:gd name="connsiteX2762" fmla="*/ 13223910 w 21052571"/>
              <a:gd name="connsiteY2762" fmla="*/ 3447749 h 8402012"/>
              <a:gd name="connsiteX2763" fmla="*/ 13185628 w 21052571"/>
              <a:gd name="connsiteY2763" fmla="*/ 3384200 h 8402012"/>
              <a:gd name="connsiteX2764" fmla="*/ 15723070 w 21052571"/>
              <a:gd name="connsiteY2764" fmla="*/ 3384199 h 8402012"/>
              <a:gd name="connsiteX2765" fmla="*/ 15748754 w 21052571"/>
              <a:gd name="connsiteY2765" fmla="*/ 3416266 h 8402012"/>
              <a:gd name="connsiteX2766" fmla="*/ 15716648 w 21052571"/>
              <a:gd name="connsiteY2766" fmla="*/ 3402996 h 8402012"/>
              <a:gd name="connsiteX2767" fmla="*/ 15723070 w 21052571"/>
              <a:gd name="connsiteY2767" fmla="*/ 3384199 h 8402012"/>
              <a:gd name="connsiteX2768" fmla="*/ 13540111 w 21052571"/>
              <a:gd name="connsiteY2768" fmla="*/ 3384199 h 8402012"/>
              <a:gd name="connsiteX2769" fmla="*/ 13522149 w 21052571"/>
              <a:gd name="connsiteY2769" fmla="*/ 3416266 h 8402012"/>
              <a:gd name="connsiteX2770" fmla="*/ 13540111 w 21052571"/>
              <a:gd name="connsiteY2770" fmla="*/ 3384199 h 8402012"/>
              <a:gd name="connsiteX2771" fmla="*/ 18925451 w 21052571"/>
              <a:gd name="connsiteY2771" fmla="*/ 3384199 h 8402012"/>
              <a:gd name="connsiteX2772" fmla="*/ 18943411 w 21052571"/>
              <a:gd name="connsiteY2772" fmla="*/ 3416266 h 8402012"/>
              <a:gd name="connsiteX2773" fmla="*/ 18925451 w 21052571"/>
              <a:gd name="connsiteY2773" fmla="*/ 3384199 h 8402012"/>
              <a:gd name="connsiteX2774" fmla="*/ 14638347 w 21052571"/>
              <a:gd name="connsiteY2774" fmla="*/ 3382625 h 8402012"/>
              <a:gd name="connsiteX2775" fmla="*/ 14677612 w 21052571"/>
              <a:gd name="connsiteY2775" fmla="*/ 3415667 h 8402012"/>
              <a:gd name="connsiteX2776" fmla="*/ 14621768 w 21052571"/>
              <a:gd name="connsiteY2776" fmla="*/ 3384122 h 8402012"/>
              <a:gd name="connsiteX2777" fmla="*/ 14638347 w 21052571"/>
              <a:gd name="connsiteY2777" fmla="*/ 3382625 h 8402012"/>
              <a:gd name="connsiteX2778" fmla="*/ 17205931 w 21052571"/>
              <a:gd name="connsiteY2778" fmla="*/ 3381122 h 8402012"/>
              <a:gd name="connsiteX2779" fmla="*/ 17224199 w 21052571"/>
              <a:gd name="connsiteY2779" fmla="*/ 3412286 h 8402012"/>
              <a:gd name="connsiteX2780" fmla="*/ 17205931 w 21052571"/>
              <a:gd name="connsiteY2780" fmla="*/ 3381122 h 8402012"/>
              <a:gd name="connsiteX2781" fmla="*/ 13616195 w 21052571"/>
              <a:gd name="connsiteY2781" fmla="*/ 3380910 h 8402012"/>
              <a:gd name="connsiteX2782" fmla="*/ 13668083 w 21052571"/>
              <a:gd name="connsiteY2782" fmla="*/ 3384200 h 8402012"/>
              <a:gd name="connsiteX2783" fmla="*/ 13829151 w 21052571"/>
              <a:gd name="connsiteY2783" fmla="*/ 3384200 h 8402012"/>
              <a:gd name="connsiteX2784" fmla="*/ 13751319 w 21052571"/>
              <a:gd name="connsiteY2784" fmla="*/ 3421061 h 8402012"/>
              <a:gd name="connsiteX2785" fmla="*/ 13583765 w 21052571"/>
              <a:gd name="connsiteY2785" fmla="*/ 3414742 h 8402012"/>
              <a:gd name="connsiteX2786" fmla="*/ 13616195 w 21052571"/>
              <a:gd name="connsiteY2786" fmla="*/ 3380910 h 8402012"/>
              <a:gd name="connsiteX2787" fmla="*/ 11707587 w 21052571"/>
              <a:gd name="connsiteY2787" fmla="*/ 3376606 h 8402012"/>
              <a:gd name="connsiteX2788" fmla="*/ 11810040 w 21052571"/>
              <a:gd name="connsiteY2788" fmla="*/ 3403092 h 8402012"/>
              <a:gd name="connsiteX2789" fmla="*/ 11803636 w 21052571"/>
              <a:gd name="connsiteY2789" fmla="*/ 3423788 h 8402012"/>
              <a:gd name="connsiteX2790" fmla="*/ 11799155 w 21052571"/>
              <a:gd name="connsiteY2790" fmla="*/ 3441749 h 8402012"/>
              <a:gd name="connsiteX2791" fmla="*/ 11800533 w 21052571"/>
              <a:gd name="connsiteY2791" fmla="*/ 3445300 h 8402012"/>
              <a:gd name="connsiteX2792" fmla="*/ 11793969 w 21052571"/>
              <a:gd name="connsiteY2792" fmla="*/ 3463746 h 8402012"/>
              <a:gd name="connsiteX2793" fmla="*/ 11791508 w 21052571"/>
              <a:gd name="connsiteY2793" fmla="*/ 3443763 h 8402012"/>
              <a:gd name="connsiteX2794" fmla="*/ 11791459 w 21052571"/>
              <a:gd name="connsiteY2794" fmla="*/ 3442265 h 8402012"/>
              <a:gd name="connsiteX2795" fmla="*/ 11781988 w 21052571"/>
              <a:gd name="connsiteY2795" fmla="*/ 3430482 h 8402012"/>
              <a:gd name="connsiteX2796" fmla="*/ 11656360 w 21052571"/>
              <a:gd name="connsiteY2796" fmla="*/ 3449452 h 8402012"/>
              <a:gd name="connsiteX2797" fmla="*/ 11662764 w 21052571"/>
              <a:gd name="connsiteY2797" fmla="*/ 3389847 h 8402012"/>
              <a:gd name="connsiteX2798" fmla="*/ 11707587 w 21052571"/>
              <a:gd name="connsiteY2798" fmla="*/ 3376606 h 8402012"/>
              <a:gd name="connsiteX2799" fmla="*/ 14076568 w 21052571"/>
              <a:gd name="connsiteY2799" fmla="*/ 3375332 h 8402012"/>
              <a:gd name="connsiteX2800" fmla="*/ 14132524 w 21052571"/>
              <a:gd name="connsiteY2800" fmla="*/ 3383606 h 8402012"/>
              <a:gd name="connsiteX2801" fmla="*/ 14038782 w 21052571"/>
              <a:gd name="connsiteY2801" fmla="*/ 3415104 h 8402012"/>
              <a:gd name="connsiteX2802" fmla="*/ 14076568 w 21052571"/>
              <a:gd name="connsiteY2802" fmla="*/ 3375332 h 8402012"/>
              <a:gd name="connsiteX2803" fmla="*/ 12091787 w 21052571"/>
              <a:gd name="connsiteY2803" fmla="*/ 3374676 h 8402012"/>
              <a:gd name="connsiteX2804" fmla="*/ 12034734 w 21052571"/>
              <a:gd name="connsiteY2804" fmla="*/ 3382825 h 8402012"/>
              <a:gd name="connsiteX2805" fmla="*/ 12130314 w 21052571"/>
              <a:gd name="connsiteY2805" fmla="*/ 3413862 h 8402012"/>
              <a:gd name="connsiteX2806" fmla="*/ 12091787 w 21052571"/>
              <a:gd name="connsiteY2806" fmla="*/ 3374676 h 8402012"/>
              <a:gd name="connsiteX2807" fmla="*/ 11808108 w 21052571"/>
              <a:gd name="connsiteY2807" fmla="*/ 3373457 h 8402012"/>
              <a:gd name="connsiteX2808" fmla="*/ 11814844 w 21052571"/>
              <a:gd name="connsiteY2808" fmla="*/ 3383891 h 8402012"/>
              <a:gd name="connsiteX2809" fmla="*/ 11796882 w 21052571"/>
              <a:gd name="connsiteY2809" fmla="*/ 3383891 h 8402012"/>
              <a:gd name="connsiteX2810" fmla="*/ 11808108 w 21052571"/>
              <a:gd name="connsiteY2810" fmla="*/ 3373457 h 8402012"/>
              <a:gd name="connsiteX2811" fmla="*/ 15708808 w 21052571"/>
              <a:gd name="connsiteY2811" fmla="*/ 3368091 h 8402012"/>
              <a:gd name="connsiteX2812" fmla="*/ 15720294 w 21052571"/>
              <a:gd name="connsiteY2812" fmla="*/ 3370213 h 8402012"/>
              <a:gd name="connsiteX2813" fmla="*/ 15707168 w 21052571"/>
              <a:gd name="connsiteY2813" fmla="*/ 3383199 h 8402012"/>
              <a:gd name="connsiteX2814" fmla="*/ 15708808 w 21052571"/>
              <a:gd name="connsiteY2814" fmla="*/ 3368091 h 8402012"/>
              <a:gd name="connsiteX2815" fmla="*/ 14583850 w 21052571"/>
              <a:gd name="connsiteY2815" fmla="*/ 3351018 h 8402012"/>
              <a:gd name="connsiteX2816" fmla="*/ 14601812 w 21052571"/>
              <a:gd name="connsiteY2816" fmla="*/ 3383130 h 8402012"/>
              <a:gd name="connsiteX2817" fmla="*/ 14583850 w 21052571"/>
              <a:gd name="connsiteY2817" fmla="*/ 3351018 h 8402012"/>
              <a:gd name="connsiteX2818" fmla="*/ 14242588 w 21052571"/>
              <a:gd name="connsiteY2818" fmla="*/ 3351018 h 8402012"/>
              <a:gd name="connsiteX2819" fmla="*/ 14260550 w 21052571"/>
              <a:gd name="connsiteY2819" fmla="*/ 3383130 h 8402012"/>
              <a:gd name="connsiteX2820" fmla="*/ 14242588 w 21052571"/>
              <a:gd name="connsiteY2820" fmla="*/ 3351018 h 8402012"/>
              <a:gd name="connsiteX2821" fmla="*/ 12394092 w 21052571"/>
              <a:gd name="connsiteY2821" fmla="*/ 3351018 h 8402012"/>
              <a:gd name="connsiteX2822" fmla="*/ 12430984 w 21052571"/>
              <a:gd name="connsiteY2822" fmla="*/ 3351018 h 8402012"/>
              <a:gd name="connsiteX2823" fmla="*/ 12430984 w 21052571"/>
              <a:gd name="connsiteY2823" fmla="*/ 3383130 h 8402012"/>
              <a:gd name="connsiteX2824" fmla="*/ 12394092 w 21052571"/>
              <a:gd name="connsiteY2824" fmla="*/ 3383130 h 8402012"/>
              <a:gd name="connsiteX2825" fmla="*/ 12394092 w 21052571"/>
              <a:gd name="connsiteY2825" fmla="*/ 3351018 h 8402012"/>
              <a:gd name="connsiteX2826" fmla="*/ 18905495 w 21052571"/>
              <a:gd name="connsiteY2826" fmla="*/ 3351017 h 8402012"/>
              <a:gd name="connsiteX2827" fmla="*/ 18887531 w 21052571"/>
              <a:gd name="connsiteY2827" fmla="*/ 3383128 h 8402012"/>
              <a:gd name="connsiteX2828" fmla="*/ 18905495 w 21052571"/>
              <a:gd name="connsiteY2828" fmla="*/ 3351017 h 8402012"/>
              <a:gd name="connsiteX2829" fmla="*/ 16323334 w 21052571"/>
              <a:gd name="connsiteY2829" fmla="*/ 3351017 h 8402012"/>
              <a:gd name="connsiteX2830" fmla="*/ 16341298 w 21052571"/>
              <a:gd name="connsiteY2830" fmla="*/ 3383128 h 8402012"/>
              <a:gd name="connsiteX2831" fmla="*/ 16323334 w 21052571"/>
              <a:gd name="connsiteY2831" fmla="*/ 3351017 h 8402012"/>
              <a:gd name="connsiteX2832" fmla="*/ 14503274 w 21052571"/>
              <a:gd name="connsiteY2832" fmla="*/ 3351016 h 8402012"/>
              <a:gd name="connsiteX2833" fmla="*/ 14521236 w 21052571"/>
              <a:gd name="connsiteY2833" fmla="*/ 3351016 h 8402012"/>
              <a:gd name="connsiteX2834" fmla="*/ 14521236 w 21052571"/>
              <a:gd name="connsiteY2834" fmla="*/ 3416268 h 8402012"/>
              <a:gd name="connsiteX2835" fmla="*/ 14503274 w 21052571"/>
              <a:gd name="connsiteY2835" fmla="*/ 3416268 h 8402012"/>
              <a:gd name="connsiteX2836" fmla="*/ 14503274 w 21052571"/>
              <a:gd name="connsiteY2836" fmla="*/ 3351016 h 8402012"/>
              <a:gd name="connsiteX2837" fmla="*/ 14394263 w 21052571"/>
              <a:gd name="connsiteY2837" fmla="*/ 3351015 h 8402012"/>
              <a:gd name="connsiteX2838" fmla="*/ 14426372 w 21052571"/>
              <a:gd name="connsiteY2838" fmla="*/ 3351015 h 8402012"/>
              <a:gd name="connsiteX2839" fmla="*/ 14394263 w 21052571"/>
              <a:gd name="connsiteY2839" fmla="*/ 3351015 h 8402012"/>
              <a:gd name="connsiteX2840" fmla="*/ 12480769 w 21052571"/>
              <a:gd name="connsiteY2840" fmla="*/ 3342679 h 8402012"/>
              <a:gd name="connsiteX2841" fmla="*/ 12530439 w 21052571"/>
              <a:gd name="connsiteY2841" fmla="*/ 3348307 h 8402012"/>
              <a:gd name="connsiteX2842" fmla="*/ 12450967 w 21052571"/>
              <a:gd name="connsiteY2842" fmla="*/ 3380474 h 8402012"/>
              <a:gd name="connsiteX2843" fmla="*/ 12480769 w 21052571"/>
              <a:gd name="connsiteY2843" fmla="*/ 3342679 h 8402012"/>
              <a:gd name="connsiteX2844" fmla="*/ 16095256 w 21052571"/>
              <a:gd name="connsiteY2844" fmla="*/ 3342278 h 8402012"/>
              <a:gd name="connsiteX2845" fmla="*/ 16146904 w 21052571"/>
              <a:gd name="connsiteY2845" fmla="*/ 3350424 h 8402012"/>
              <a:gd name="connsiteX2846" fmla="*/ 16057910 w 21052571"/>
              <a:gd name="connsiteY2846" fmla="*/ 3383014 h 8402012"/>
              <a:gd name="connsiteX2847" fmla="*/ 16095256 w 21052571"/>
              <a:gd name="connsiteY2847" fmla="*/ 3342278 h 8402012"/>
              <a:gd name="connsiteX2848" fmla="*/ 17132035 w 21052571"/>
              <a:gd name="connsiteY2848" fmla="*/ 3340947 h 8402012"/>
              <a:gd name="connsiteX2849" fmla="*/ 17137071 w 21052571"/>
              <a:gd name="connsiteY2849" fmla="*/ 3353244 h 8402012"/>
              <a:gd name="connsiteX2850" fmla="*/ 17132671 w 21052571"/>
              <a:gd name="connsiteY2850" fmla="*/ 3363445 h 8402012"/>
              <a:gd name="connsiteX2851" fmla="*/ 17147891 w 21052571"/>
              <a:gd name="connsiteY2851" fmla="*/ 3373613 h 8402012"/>
              <a:gd name="connsiteX2852" fmla="*/ 17186583 w 21052571"/>
              <a:gd name="connsiteY2852" fmla="*/ 3381122 h 8402012"/>
              <a:gd name="connsiteX2853" fmla="*/ 17147891 w 21052571"/>
              <a:gd name="connsiteY2853" fmla="*/ 3348874 h 8402012"/>
              <a:gd name="connsiteX2854" fmla="*/ 15902792 w 21052571"/>
              <a:gd name="connsiteY2854" fmla="*/ 3325880 h 8402012"/>
              <a:gd name="connsiteX2855" fmla="*/ 15864012 w 21052571"/>
              <a:gd name="connsiteY2855" fmla="*/ 3383949 h 8402012"/>
              <a:gd name="connsiteX2856" fmla="*/ 15941572 w 21052571"/>
              <a:gd name="connsiteY2856" fmla="*/ 3383949 h 8402012"/>
              <a:gd name="connsiteX2857" fmla="*/ 15902792 w 21052571"/>
              <a:gd name="connsiteY2857" fmla="*/ 3325880 h 8402012"/>
              <a:gd name="connsiteX2858" fmla="*/ 14190455 w 21052571"/>
              <a:gd name="connsiteY2858" fmla="*/ 3323987 h 8402012"/>
              <a:gd name="connsiteX2859" fmla="*/ 14222561 w 21052571"/>
              <a:gd name="connsiteY2859" fmla="*/ 3348580 h 8402012"/>
              <a:gd name="connsiteX2860" fmla="*/ 14190455 w 21052571"/>
              <a:gd name="connsiteY2860" fmla="*/ 3323987 h 8402012"/>
              <a:gd name="connsiteX2861" fmla="*/ 17076959 w 21052571"/>
              <a:gd name="connsiteY2861" fmla="*/ 3323082 h 8402012"/>
              <a:gd name="connsiteX2862" fmla="*/ 17115651 w 21052571"/>
              <a:gd name="connsiteY2862" fmla="*/ 3348874 h 8402012"/>
              <a:gd name="connsiteX2863" fmla="*/ 17127323 w 21052571"/>
              <a:gd name="connsiteY2863" fmla="*/ 3359402 h 8402012"/>
              <a:gd name="connsiteX2864" fmla="*/ 17124347 w 21052571"/>
              <a:gd name="connsiteY2864" fmla="*/ 3350065 h 8402012"/>
              <a:gd name="connsiteX2865" fmla="*/ 17127343 w 21052571"/>
              <a:gd name="connsiteY2865" fmla="*/ 3343431 h 8402012"/>
              <a:gd name="connsiteX2866" fmla="*/ 17129119 w 21052571"/>
              <a:gd name="connsiteY2866" fmla="*/ 3339489 h 8402012"/>
              <a:gd name="connsiteX2867" fmla="*/ 17128547 w 21052571"/>
              <a:gd name="connsiteY2867" fmla="*/ 3339202 h 8402012"/>
              <a:gd name="connsiteX2868" fmla="*/ 17109199 w 21052571"/>
              <a:gd name="connsiteY2868" fmla="*/ 3329530 h 8402012"/>
              <a:gd name="connsiteX2869" fmla="*/ 17076959 w 21052571"/>
              <a:gd name="connsiteY2869" fmla="*/ 3323082 h 8402012"/>
              <a:gd name="connsiteX2870" fmla="*/ 16767872 w 21052571"/>
              <a:gd name="connsiteY2870" fmla="*/ 3322576 h 8402012"/>
              <a:gd name="connsiteX2871" fmla="*/ 16749910 w 21052571"/>
              <a:gd name="connsiteY2871" fmla="*/ 3349875 h 8402012"/>
              <a:gd name="connsiteX2872" fmla="*/ 16767872 w 21052571"/>
              <a:gd name="connsiteY2872" fmla="*/ 3322576 h 8402012"/>
              <a:gd name="connsiteX2873" fmla="*/ 16037952 w 21052571"/>
              <a:gd name="connsiteY2873" fmla="*/ 3322576 h 8402012"/>
              <a:gd name="connsiteX2874" fmla="*/ 16019990 w 21052571"/>
              <a:gd name="connsiteY2874" fmla="*/ 3349875 h 8402012"/>
              <a:gd name="connsiteX2875" fmla="*/ 16037952 w 21052571"/>
              <a:gd name="connsiteY2875" fmla="*/ 3322576 h 8402012"/>
              <a:gd name="connsiteX2876" fmla="*/ 885576 w 21052571"/>
              <a:gd name="connsiteY2876" fmla="*/ 3305285 h 8402012"/>
              <a:gd name="connsiteX2877" fmla="*/ 885576 w 21052571"/>
              <a:gd name="connsiteY2877" fmla="*/ 3337527 h 8402012"/>
              <a:gd name="connsiteX2878" fmla="*/ 955422 w 21052571"/>
              <a:gd name="connsiteY2878" fmla="*/ 3350421 h 8402012"/>
              <a:gd name="connsiteX2879" fmla="*/ 885576 w 21052571"/>
              <a:gd name="connsiteY2879" fmla="*/ 3305285 h 8402012"/>
              <a:gd name="connsiteX2880" fmla="*/ 16211220 w 21052571"/>
              <a:gd name="connsiteY2880" fmla="*/ 3303146 h 8402012"/>
              <a:gd name="connsiteX2881" fmla="*/ 16222706 w 21052571"/>
              <a:gd name="connsiteY2881" fmla="*/ 3305706 h 8402012"/>
              <a:gd name="connsiteX2882" fmla="*/ 16209580 w 21052571"/>
              <a:gd name="connsiteY2882" fmla="*/ 3326180 h 8402012"/>
              <a:gd name="connsiteX2883" fmla="*/ 16211220 w 21052571"/>
              <a:gd name="connsiteY2883" fmla="*/ 3303146 h 8402012"/>
              <a:gd name="connsiteX2884" fmla="*/ 18424055 w 21052571"/>
              <a:gd name="connsiteY2884" fmla="*/ 3303145 h 8402012"/>
              <a:gd name="connsiteX2885" fmla="*/ 18431163 w 21052571"/>
              <a:gd name="connsiteY2885" fmla="*/ 3305706 h 8402012"/>
              <a:gd name="connsiteX2886" fmla="*/ 18423039 w 21052571"/>
              <a:gd name="connsiteY2886" fmla="*/ 3326179 h 8402012"/>
              <a:gd name="connsiteX2887" fmla="*/ 18424055 w 21052571"/>
              <a:gd name="connsiteY2887" fmla="*/ 3303145 h 8402012"/>
              <a:gd name="connsiteX2888" fmla="*/ 16129004 w 21052571"/>
              <a:gd name="connsiteY2888" fmla="*/ 3294139 h 8402012"/>
              <a:gd name="connsiteX2889" fmla="*/ 16146966 w 21052571"/>
              <a:gd name="connsiteY2889" fmla="*/ 3326247 h 8402012"/>
              <a:gd name="connsiteX2890" fmla="*/ 16129004 w 21052571"/>
              <a:gd name="connsiteY2890" fmla="*/ 3294139 h 8402012"/>
              <a:gd name="connsiteX2891" fmla="*/ 13185628 w 21052571"/>
              <a:gd name="connsiteY2891" fmla="*/ 3294139 h 8402012"/>
              <a:gd name="connsiteX2892" fmla="*/ 13203590 w 21052571"/>
              <a:gd name="connsiteY2892" fmla="*/ 3326248 h 8402012"/>
              <a:gd name="connsiteX2893" fmla="*/ 13185628 w 21052571"/>
              <a:gd name="connsiteY2893" fmla="*/ 3294139 h 8402012"/>
              <a:gd name="connsiteX2894" fmla="*/ 14132588 w 21052571"/>
              <a:gd name="connsiteY2894" fmla="*/ 3294136 h 8402012"/>
              <a:gd name="connsiteX2895" fmla="*/ 14114813 w 21052571"/>
              <a:gd name="connsiteY2895" fmla="*/ 3349980 h 8402012"/>
              <a:gd name="connsiteX2896" fmla="*/ 14132588 w 21052571"/>
              <a:gd name="connsiteY2896" fmla="*/ 3294136 h 8402012"/>
              <a:gd name="connsiteX2897" fmla="*/ 13298330 w 21052571"/>
              <a:gd name="connsiteY2897" fmla="*/ 3290807 h 8402012"/>
              <a:gd name="connsiteX2898" fmla="*/ 13261466 w 21052571"/>
              <a:gd name="connsiteY2898" fmla="*/ 3321551 h 8402012"/>
              <a:gd name="connsiteX2899" fmla="*/ 13298330 w 21052571"/>
              <a:gd name="connsiteY2899" fmla="*/ 3290807 h 8402012"/>
              <a:gd name="connsiteX2900" fmla="*/ 15466530 w 21052571"/>
              <a:gd name="connsiteY2900" fmla="*/ 3262042 h 8402012"/>
              <a:gd name="connsiteX2901" fmla="*/ 15485820 w 21052571"/>
              <a:gd name="connsiteY2901" fmla="*/ 3294499 h 8402012"/>
              <a:gd name="connsiteX2902" fmla="*/ 15466530 w 21052571"/>
              <a:gd name="connsiteY2902" fmla="*/ 3262042 h 8402012"/>
              <a:gd name="connsiteX2903" fmla="*/ 13602725 w 21052571"/>
              <a:gd name="connsiteY2903" fmla="*/ 3260959 h 8402012"/>
              <a:gd name="connsiteX2904" fmla="*/ 13620687 w 21052571"/>
              <a:gd name="connsiteY2904" fmla="*/ 3293065 h 8402012"/>
              <a:gd name="connsiteX2905" fmla="*/ 13602725 w 21052571"/>
              <a:gd name="connsiteY2905" fmla="*/ 3260959 h 8402012"/>
              <a:gd name="connsiteX2906" fmla="*/ 13454796 w 21052571"/>
              <a:gd name="connsiteY2906" fmla="*/ 3260959 h 8402012"/>
              <a:gd name="connsiteX2907" fmla="*/ 13436834 w 21052571"/>
              <a:gd name="connsiteY2907" fmla="*/ 3293065 h 8402012"/>
              <a:gd name="connsiteX2908" fmla="*/ 13454796 w 21052571"/>
              <a:gd name="connsiteY2908" fmla="*/ 3260959 h 8402012"/>
              <a:gd name="connsiteX2909" fmla="*/ 16767872 w 21052571"/>
              <a:gd name="connsiteY2909" fmla="*/ 3260958 h 8402012"/>
              <a:gd name="connsiteX2910" fmla="*/ 16749910 w 21052571"/>
              <a:gd name="connsiteY2910" fmla="*/ 3293064 h 8402012"/>
              <a:gd name="connsiteX2911" fmla="*/ 16767872 w 21052571"/>
              <a:gd name="connsiteY2911" fmla="*/ 3260958 h 8402012"/>
              <a:gd name="connsiteX2912" fmla="*/ 13659603 w 21052571"/>
              <a:gd name="connsiteY2912" fmla="*/ 3260958 h 8402012"/>
              <a:gd name="connsiteX2913" fmla="*/ 13677565 w 21052571"/>
              <a:gd name="connsiteY2913" fmla="*/ 3293065 h 8402012"/>
              <a:gd name="connsiteX2914" fmla="*/ 13659603 w 21052571"/>
              <a:gd name="connsiteY2914" fmla="*/ 3260958 h 8402012"/>
              <a:gd name="connsiteX2915" fmla="*/ 15800996 w 21052571"/>
              <a:gd name="connsiteY2915" fmla="*/ 3257333 h 8402012"/>
              <a:gd name="connsiteX2916" fmla="*/ 15838158 w 21052571"/>
              <a:gd name="connsiteY2916" fmla="*/ 3267815 h 8402012"/>
              <a:gd name="connsiteX2917" fmla="*/ 15959884 w 21052571"/>
              <a:gd name="connsiteY2917" fmla="*/ 3293621 h 8402012"/>
              <a:gd name="connsiteX2918" fmla="*/ 16011590 w 21052571"/>
              <a:gd name="connsiteY2918" fmla="*/ 3428033 h 8402012"/>
              <a:gd name="connsiteX2919" fmla="*/ 16191486 w 21052571"/>
              <a:gd name="connsiteY2919" fmla="*/ 3473196 h 8402012"/>
              <a:gd name="connsiteX2920" fmla="*/ 16359532 w 21052571"/>
              <a:gd name="connsiteY2920" fmla="*/ 3518357 h 8402012"/>
              <a:gd name="connsiteX2921" fmla="*/ 16416624 w 21052571"/>
              <a:gd name="connsiteY2921" fmla="*/ 3531260 h 8402012"/>
              <a:gd name="connsiteX2922" fmla="*/ 16429550 w 21052571"/>
              <a:gd name="connsiteY2922" fmla="*/ 3601152 h 8402012"/>
              <a:gd name="connsiteX2923" fmla="*/ 15779990 w 21052571"/>
              <a:gd name="connsiteY2923" fmla="*/ 3434486 h 8402012"/>
              <a:gd name="connsiteX2924" fmla="*/ 15805842 w 21052571"/>
              <a:gd name="connsiteY2924" fmla="*/ 3293621 h 8402012"/>
              <a:gd name="connsiteX2925" fmla="*/ 15773526 w 21052571"/>
              <a:gd name="connsiteY2925" fmla="*/ 3280718 h 8402012"/>
              <a:gd name="connsiteX2926" fmla="*/ 15800996 w 21052571"/>
              <a:gd name="connsiteY2926" fmla="*/ 3257333 h 8402012"/>
              <a:gd name="connsiteX2927" fmla="*/ 18247671 w 21052571"/>
              <a:gd name="connsiteY2927" fmla="*/ 3246739 h 8402012"/>
              <a:gd name="connsiteX2928" fmla="*/ 18326423 w 21052571"/>
              <a:gd name="connsiteY2928" fmla="*/ 3253360 h 8402012"/>
              <a:gd name="connsiteX2929" fmla="*/ 18339547 w 21052571"/>
              <a:gd name="connsiteY2929" fmla="*/ 3326211 h 8402012"/>
              <a:gd name="connsiteX2930" fmla="*/ 18247671 w 21052571"/>
              <a:gd name="connsiteY2930" fmla="*/ 3246739 h 8402012"/>
              <a:gd name="connsiteX2931" fmla="*/ 12501896 w 21052571"/>
              <a:gd name="connsiteY2931" fmla="*/ 3235127 h 8402012"/>
              <a:gd name="connsiteX2932" fmla="*/ 12527670 w 21052571"/>
              <a:gd name="connsiteY2932" fmla="*/ 3260813 h 8402012"/>
              <a:gd name="connsiteX2933" fmla="*/ 12501896 w 21052571"/>
              <a:gd name="connsiteY2933" fmla="*/ 3235127 h 8402012"/>
              <a:gd name="connsiteX2934" fmla="*/ 20109359 w 21052571"/>
              <a:gd name="connsiteY2934" fmla="*/ 3233928 h 8402012"/>
              <a:gd name="connsiteX2935" fmla="*/ 20072467 w 21052571"/>
              <a:gd name="connsiteY2935" fmla="*/ 3258524 h 8402012"/>
              <a:gd name="connsiteX2936" fmla="*/ 20109359 w 21052571"/>
              <a:gd name="connsiteY2936" fmla="*/ 3233928 h 8402012"/>
              <a:gd name="connsiteX2937" fmla="*/ 12586468 w 21052571"/>
              <a:gd name="connsiteY2937" fmla="*/ 3233522 h 8402012"/>
              <a:gd name="connsiteX2938" fmla="*/ 12559888 w 21052571"/>
              <a:gd name="connsiteY2938" fmla="*/ 3235127 h 8402012"/>
              <a:gd name="connsiteX2939" fmla="*/ 12598550 w 21052571"/>
              <a:gd name="connsiteY2939" fmla="*/ 3260813 h 8402012"/>
              <a:gd name="connsiteX2940" fmla="*/ 12586468 w 21052571"/>
              <a:gd name="connsiteY2940" fmla="*/ 3233522 h 8402012"/>
              <a:gd name="connsiteX2941" fmla="*/ 18090191 w 21052571"/>
              <a:gd name="connsiteY2941" fmla="*/ 3213562 h 8402012"/>
              <a:gd name="connsiteX2942" fmla="*/ 18039119 w 21052571"/>
              <a:gd name="connsiteY2942" fmla="*/ 3259856 h 8402012"/>
              <a:gd name="connsiteX2943" fmla="*/ 18090191 w 21052571"/>
              <a:gd name="connsiteY2943" fmla="*/ 3213562 h 8402012"/>
              <a:gd name="connsiteX2944" fmla="*/ 15644776 w 21052571"/>
              <a:gd name="connsiteY2944" fmla="*/ 3205553 h 8402012"/>
              <a:gd name="connsiteX2945" fmla="*/ 15658736 w 21052571"/>
              <a:gd name="connsiteY2945" fmla="*/ 3213048 h 8402012"/>
              <a:gd name="connsiteX2946" fmla="*/ 15602894 w 21052571"/>
              <a:gd name="connsiteY2946" fmla="*/ 3231492 h 8402012"/>
              <a:gd name="connsiteX2947" fmla="*/ 15644776 w 21052571"/>
              <a:gd name="connsiteY2947" fmla="*/ 3205553 h 8402012"/>
              <a:gd name="connsiteX2948" fmla="*/ 12830147 w 21052571"/>
              <a:gd name="connsiteY2948" fmla="*/ 3204081 h 8402012"/>
              <a:gd name="connsiteX2949" fmla="*/ 12843275 w 21052571"/>
              <a:gd name="connsiteY2949" fmla="*/ 3236186 h 8402012"/>
              <a:gd name="connsiteX2950" fmla="*/ 12830147 w 21052571"/>
              <a:gd name="connsiteY2950" fmla="*/ 3204081 h 8402012"/>
              <a:gd name="connsiteX2951" fmla="*/ 15963116 w 21052571"/>
              <a:gd name="connsiteY2951" fmla="*/ 3204080 h 8402012"/>
              <a:gd name="connsiteX2952" fmla="*/ 16000008 w 21052571"/>
              <a:gd name="connsiteY2952" fmla="*/ 3204080 h 8402012"/>
              <a:gd name="connsiteX2953" fmla="*/ 16000008 w 21052571"/>
              <a:gd name="connsiteY2953" fmla="*/ 3236186 h 8402012"/>
              <a:gd name="connsiteX2954" fmla="*/ 15963116 w 21052571"/>
              <a:gd name="connsiteY2954" fmla="*/ 3236186 h 8402012"/>
              <a:gd name="connsiteX2955" fmla="*/ 15963116 w 21052571"/>
              <a:gd name="connsiteY2955" fmla="*/ 3204080 h 8402012"/>
              <a:gd name="connsiteX2956" fmla="*/ 12996038 w 21052571"/>
              <a:gd name="connsiteY2956" fmla="*/ 3204080 h 8402012"/>
              <a:gd name="connsiteX2957" fmla="*/ 13014000 w 21052571"/>
              <a:gd name="connsiteY2957" fmla="*/ 3236186 h 8402012"/>
              <a:gd name="connsiteX2958" fmla="*/ 12996038 w 21052571"/>
              <a:gd name="connsiteY2958" fmla="*/ 3204080 h 8402012"/>
              <a:gd name="connsiteX2959" fmla="*/ 12957122 w 21052571"/>
              <a:gd name="connsiteY2959" fmla="*/ 3204080 h 8402012"/>
              <a:gd name="connsiteX2960" fmla="*/ 12939160 w 21052571"/>
              <a:gd name="connsiteY2960" fmla="*/ 3236186 h 8402012"/>
              <a:gd name="connsiteX2961" fmla="*/ 12957122 w 21052571"/>
              <a:gd name="connsiteY2961" fmla="*/ 3204080 h 8402012"/>
              <a:gd name="connsiteX2962" fmla="*/ 16056886 w 21052571"/>
              <a:gd name="connsiteY2962" fmla="*/ 3201217 h 8402012"/>
              <a:gd name="connsiteX2963" fmla="*/ 16019994 w 21052571"/>
              <a:gd name="connsiteY2963" fmla="*/ 3234284 h 8402012"/>
              <a:gd name="connsiteX2964" fmla="*/ 16056886 w 21052571"/>
              <a:gd name="connsiteY2964" fmla="*/ 3201217 h 8402012"/>
              <a:gd name="connsiteX2965" fmla="*/ 17167239 w 21052571"/>
              <a:gd name="connsiteY2965" fmla="*/ 3200567 h 8402012"/>
              <a:gd name="connsiteX2966" fmla="*/ 17167239 w 21052571"/>
              <a:gd name="connsiteY2966" fmla="*/ 3258601 h 8402012"/>
              <a:gd name="connsiteX2967" fmla="*/ 17191959 w 21052571"/>
              <a:gd name="connsiteY2967" fmla="*/ 3258601 h 8402012"/>
              <a:gd name="connsiteX2968" fmla="*/ 17243547 w 21052571"/>
              <a:gd name="connsiteY2968" fmla="*/ 3258601 h 8402012"/>
              <a:gd name="connsiteX2969" fmla="*/ 17411211 w 21052571"/>
              <a:gd name="connsiteY2969" fmla="*/ 3303739 h 8402012"/>
              <a:gd name="connsiteX2970" fmla="*/ 17308031 w 21052571"/>
              <a:gd name="connsiteY2970" fmla="*/ 3245706 h 8402012"/>
              <a:gd name="connsiteX2971" fmla="*/ 17167239 w 21052571"/>
              <a:gd name="connsiteY2971" fmla="*/ 3200567 h 8402012"/>
              <a:gd name="connsiteX2972" fmla="*/ 12898229 w 21052571"/>
              <a:gd name="connsiteY2972" fmla="*/ 3196698 h 8402012"/>
              <a:gd name="connsiteX2973" fmla="*/ 12919170 w 21052571"/>
              <a:gd name="connsiteY2973" fmla="*/ 3232598 h 8402012"/>
              <a:gd name="connsiteX2974" fmla="*/ 12863326 w 21052571"/>
              <a:gd name="connsiteY2974" fmla="*/ 3199963 h 8402012"/>
              <a:gd name="connsiteX2975" fmla="*/ 12898229 w 21052571"/>
              <a:gd name="connsiteY2975" fmla="*/ 3196698 h 8402012"/>
              <a:gd name="connsiteX2976" fmla="*/ 18188291 w 21052571"/>
              <a:gd name="connsiteY2976" fmla="*/ 3196697 h 8402012"/>
              <a:gd name="connsiteX2977" fmla="*/ 18222915 w 21052571"/>
              <a:gd name="connsiteY2977" fmla="*/ 3199962 h 8402012"/>
              <a:gd name="connsiteX2978" fmla="*/ 18167091 w 21052571"/>
              <a:gd name="connsiteY2978" fmla="*/ 3232596 h 8402012"/>
              <a:gd name="connsiteX2979" fmla="*/ 18188291 w 21052571"/>
              <a:gd name="connsiteY2979" fmla="*/ 3196697 h 8402012"/>
              <a:gd name="connsiteX2980" fmla="*/ 11401461 w 21052571"/>
              <a:gd name="connsiteY2980" fmla="*/ 3194061 h 8402012"/>
              <a:gd name="connsiteX2981" fmla="*/ 11353099 w 21052571"/>
              <a:gd name="connsiteY2981" fmla="*/ 3202121 h 8402012"/>
              <a:gd name="connsiteX2982" fmla="*/ 11430479 w 21052571"/>
              <a:gd name="connsiteY2982" fmla="*/ 3234361 h 8402012"/>
              <a:gd name="connsiteX2983" fmla="*/ 11401461 w 21052571"/>
              <a:gd name="connsiteY2983" fmla="*/ 3194061 h 8402012"/>
              <a:gd name="connsiteX2984" fmla="*/ 15654530 w 21052571"/>
              <a:gd name="connsiteY2984" fmla="*/ 3192852 h 8402012"/>
              <a:gd name="connsiteX2985" fmla="*/ 15663512 w 21052571"/>
              <a:gd name="connsiteY2985" fmla="*/ 3201833 h 8402012"/>
              <a:gd name="connsiteX2986" fmla="*/ 15645550 w 21052571"/>
              <a:gd name="connsiteY2986" fmla="*/ 3201833 h 8402012"/>
              <a:gd name="connsiteX2987" fmla="*/ 15654530 w 21052571"/>
              <a:gd name="connsiteY2987" fmla="*/ 3192852 h 8402012"/>
              <a:gd name="connsiteX2988" fmla="*/ 12674799 w 21052571"/>
              <a:gd name="connsiteY2988" fmla="*/ 3170912 h 8402012"/>
              <a:gd name="connsiteX2989" fmla="*/ 12674799 w 21052571"/>
              <a:gd name="connsiteY2989" fmla="*/ 3235127 h 8402012"/>
              <a:gd name="connsiteX2990" fmla="*/ 12700574 w 21052571"/>
              <a:gd name="connsiteY2990" fmla="*/ 3235127 h 8402012"/>
              <a:gd name="connsiteX2991" fmla="*/ 12765010 w 21052571"/>
              <a:gd name="connsiteY2991" fmla="*/ 3235127 h 8402012"/>
              <a:gd name="connsiteX2992" fmla="*/ 12803672 w 21052571"/>
              <a:gd name="connsiteY2992" fmla="*/ 3254393 h 8402012"/>
              <a:gd name="connsiteX2993" fmla="*/ 12719904 w 21052571"/>
              <a:gd name="connsiteY2993" fmla="*/ 3280078 h 8402012"/>
              <a:gd name="connsiteX2994" fmla="*/ 12604994 w 21052571"/>
              <a:gd name="connsiteY2994" fmla="*/ 3286500 h 8402012"/>
              <a:gd name="connsiteX2995" fmla="*/ 12335436 w 21052571"/>
              <a:gd name="connsiteY2995" fmla="*/ 3325029 h 8402012"/>
              <a:gd name="connsiteX2996" fmla="*/ 12239856 w 21052571"/>
              <a:gd name="connsiteY2996" fmla="*/ 3337872 h 8402012"/>
              <a:gd name="connsiteX2997" fmla="*/ 12175419 w 21052571"/>
              <a:gd name="connsiteY2997" fmla="*/ 3350714 h 8402012"/>
              <a:gd name="connsiteX2998" fmla="*/ 12188307 w 21052571"/>
              <a:gd name="connsiteY2998" fmla="*/ 3388176 h 8402012"/>
              <a:gd name="connsiteX2999" fmla="*/ 12239856 w 21052571"/>
              <a:gd name="connsiteY2999" fmla="*/ 3375345 h 8402012"/>
              <a:gd name="connsiteX3000" fmla="*/ 12309661 w 21052571"/>
              <a:gd name="connsiteY3000" fmla="*/ 3382825 h 8402012"/>
              <a:gd name="connsiteX3001" fmla="*/ 12283887 w 21052571"/>
              <a:gd name="connsiteY3001" fmla="*/ 3426704 h 8402012"/>
              <a:gd name="connsiteX3002" fmla="*/ 12028290 w 21052571"/>
              <a:gd name="connsiteY3002" fmla="*/ 3471657 h 8402012"/>
              <a:gd name="connsiteX3003" fmla="*/ 11489175 w 21052571"/>
              <a:gd name="connsiteY3003" fmla="*/ 3567978 h 8402012"/>
              <a:gd name="connsiteX3004" fmla="*/ 11540724 w 21052571"/>
              <a:gd name="connsiteY3004" fmla="*/ 3529449 h 8402012"/>
              <a:gd name="connsiteX3005" fmla="*/ 11469844 w 21052571"/>
              <a:gd name="connsiteY3005" fmla="*/ 3478076 h 8402012"/>
              <a:gd name="connsiteX3006" fmla="*/ 11489175 w 21052571"/>
              <a:gd name="connsiteY3006" fmla="*/ 3413862 h 8402012"/>
              <a:gd name="connsiteX3007" fmla="*/ 11527836 w 21052571"/>
              <a:gd name="connsiteY3007" fmla="*/ 3407441 h 8402012"/>
              <a:gd name="connsiteX3008" fmla="*/ 11618047 w 21052571"/>
              <a:gd name="connsiteY3008" fmla="*/ 3401019 h 8402012"/>
              <a:gd name="connsiteX3009" fmla="*/ 11585829 w 21052571"/>
              <a:gd name="connsiteY3009" fmla="*/ 3490920 h 8402012"/>
              <a:gd name="connsiteX3010" fmla="*/ 11745845 w 21052571"/>
              <a:gd name="connsiteY3010" fmla="*/ 3452390 h 8402012"/>
              <a:gd name="connsiteX3011" fmla="*/ 11790951 w 21052571"/>
              <a:gd name="connsiteY3011" fmla="*/ 3465234 h 8402012"/>
              <a:gd name="connsiteX3012" fmla="*/ 11854313 w 21052571"/>
              <a:gd name="connsiteY3012" fmla="*/ 3445969 h 8402012"/>
              <a:gd name="connsiteX3013" fmla="*/ 11810281 w 21052571"/>
              <a:gd name="connsiteY3013" fmla="*/ 3368897 h 8402012"/>
              <a:gd name="connsiteX3014" fmla="*/ 12008959 w 21052571"/>
              <a:gd name="connsiteY3014" fmla="*/ 3305765 h 8402012"/>
              <a:gd name="connsiteX3015" fmla="*/ 12233412 w 21052571"/>
              <a:gd name="connsiteY3015" fmla="*/ 3260813 h 8402012"/>
              <a:gd name="connsiteX3016" fmla="*/ 12674799 w 21052571"/>
              <a:gd name="connsiteY3016" fmla="*/ 3170912 h 8402012"/>
              <a:gd name="connsiteX3017" fmla="*/ 14980989 w 21052571"/>
              <a:gd name="connsiteY3017" fmla="*/ 3170904 h 8402012"/>
              <a:gd name="connsiteX3018" fmla="*/ 14963027 w 21052571"/>
              <a:gd name="connsiteY3018" fmla="*/ 3203012 h 8402012"/>
              <a:gd name="connsiteX3019" fmla="*/ 14980989 w 21052571"/>
              <a:gd name="connsiteY3019" fmla="*/ 3170904 h 8402012"/>
              <a:gd name="connsiteX3020" fmla="*/ 12810191 w 21052571"/>
              <a:gd name="connsiteY3020" fmla="*/ 3170904 h 8402012"/>
              <a:gd name="connsiteX3021" fmla="*/ 12792229 w 21052571"/>
              <a:gd name="connsiteY3021" fmla="*/ 3203013 h 8402012"/>
              <a:gd name="connsiteX3022" fmla="*/ 12810191 w 21052571"/>
              <a:gd name="connsiteY3022" fmla="*/ 3170904 h 8402012"/>
              <a:gd name="connsiteX3023" fmla="*/ 20014595 w 21052571"/>
              <a:gd name="connsiteY3023" fmla="*/ 3170903 h 8402012"/>
              <a:gd name="connsiteX3024" fmla="*/ 19996631 w 21052571"/>
              <a:gd name="connsiteY3024" fmla="*/ 3203011 h 8402012"/>
              <a:gd name="connsiteX3025" fmla="*/ 20014595 w 21052571"/>
              <a:gd name="connsiteY3025" fmla="*/ 3170903 h 8402012"/>
              <a:gd name="connsiteX3026" fmla="*/ 15943158 w 21052571"/>
              <a:gd name="connsiteY3026" fmla="*/ 3170903 h 8402012"/>
              <a:gd name="connsiteX3027" fmla="*/ 15925194 w 21052571"/>
              <a:gd name="connsiteY3027" fmla="*/ 3203012 h 8402012"/>
              <a:gd name="connsiteX3028" fmla="*/ 15943158 w 21052571"/>
              <a:gd name="connsiteY3028" fmla="*/ 3170903 h 8402012"/>
              <a:gd name="connsiteX3029" fmla="*/ 19185111 w 21052571"/>
              <a:gd name="connsiteY3029" fmla="*/ 3167569 h 8402012"/>
              <a:gd name="connsiteX3030" fmla="*/ 19148219 w 21052571"/>
              <a:gd name="connsiteY3030" fmla="*/ 3198313 h 8402012"/>
              <a:gd name="connsiteX3031" fmla="*/ 19185111 w 21052571"/>
              <a:gd name="connsiteY3031" fmla="*/ 3167569 h 8402012"/>
              <a:gd name="connsiteX3032" fmla="*/ 11504367 w 21052571"/>
              <a:gd name="connsiteY3032" fmla="*/ 3167062 h 8402012"/>
              <a:gd name="connsiteX3033" fmla="*/ 11468095 w 21052571"/>
              <a:gd name="connsiteY3033" fmla="*/ 3169883 h 8402012"/>
              <a:gd name="connsiteX3034" fmla="*/ 11526130 w 21052571"/>
              <a:gd name="connsiteY3034" fmla="*/ 3202121 h 8402012"/>
              <a:gd name="connsiteX3035" fmla="*/ 11504367 w 21052571"/>
              <a:gd name="connsiteY3035" fmla="*/ 3167062 h 8402012"/>
              <a:gd name="connsiteX3036" fmla="*/ 13156298 w 21052571"/>
              <a:gd name="connsiteY3036" fmla="*/ 3161176 h 8402012"/>
              <a:gd name="connsiteX3037" fmla="*/ 13203484 w 21052571"/>
              <a:gd name="connsiteY3037" fmla="*/ 3168815 h 8402012"/>
              <a:gd name="connsiteX3038" fmla="*/ 13124012 w 21052571"/>
              <a:gd name="connsiteY3038" fmla="*/ 3200975 h 8402012"/>
              <a:gd name="connsiteX3039" fmla="*/ 13156298 w 21052571"/>
              <a:gd name="connsiteY3039" fmla="*/ 3161176 h 8402012"/>
              <a:gd name="connsiteX3040" fmla="*/ 14881790 w 21052571"/>
              <a:gd name="connsiteY3040" fmla="*/ 3159429 h 8402012"/>
              <a:gd name="connsiteX3041" fmla="*/ 14924008 w 21052571"/>
              <a:gd name="connsiteY3041" fmla="*/ 3169798 h 8402012"/>
              <a:gd name="connsiteX3042" fmla="*/ 14924008 w 21052571"/>
              <a:gd name="connsiteY3042" fmla="*/ 3202976 h 8402012"/>
              <a:gd name="connsiteX3043" fmla="*/ 14844539 w 21052571"/>
              <a:gd name="connsiteY3043" fmla="*/ 3183070 h 8402012"/>
              <a:gd name="connsiteX3044" fmla="*/ 14881790 w 21052571"/>
              <a:gd name="connsiteY3044" fmla="*/ 3159429 h 8402012"/>
              <a:gd name="connsiteX3045" fmla="*/ 17943299 w 21052571"/>
              <a:gd name="connsiteY3045" fmla="*/ 3139596 h 8402012"/>
              <a:gd name="connsiteX3046" fmla="*/ 17906407 w 21052571"/>
              <a:gd name="connsiteY3046" fmla="*/ 3171561 h 8402012"/>
              <a:gd name="connsiteX3047" fmla="*/ 17943299 w 21052571"/>
              <a:gd name="connsiteY3047" fmla="*/ 3139596 h 8402012"/>
              <a:gd name="connsiteX3048" fmla="*/ 19673719 w 21052571"/>
              <a:gd name="connsiteY3048" fmla="*/ 3139159 h 8402012"/>
              <a:gd name="connsiteX3049" fmla="*/ 19715935 w 21052571"/>
              <a:gd name="connsiteY3049" fmla="*/ 3150585 h 8402012"/>
              <a:gd name="connsiteX3050" fmla="*/ 19709615 w 21052571"/>
              <a:gd name="connsiteY3050" fmla="*/ 3169770 h 8402012"/>
              <a:gd name="connsiteX3051" fmla="*/ 19660111 w 21052571"/>
              <a:gd name="connsiteY3051" fmla="*/ 3150585 h 8402012"/>
              <a:gd name="connsiteX3052" fmla="*/ 19673719 w 21052571"/>
              <a:gd name="connsiteY3052" fmla="*/ 3139159 h 8402012"/>
              <a:gd name="connsiteX3053" fmla="*/ 11616407 w 21052571"/>
              <a:gd name="connsiteY3053" fmla="*/ 3138718 h 8402012"/>
              <a:gd name="connsiteX3054" fmla="*/ 11654023 w 21052571"/>
              <a:gd name="connsiteY3054" fmla="*/ 3169883 h 8402012"/>
              <a:gd name="connsiteX3055" fmla="*/ 11616407 w 21052571"/>
              <a:gd name="connsiteY3055" fmla="*/ 3138718 h 8402012"/>
              <a:gd name="connsiteX3056" fmla="*/ 11314409 w 21052571"/>
              <a:gd name="connsiteY3056" fmla="*/ 3138718 h 8402012"/>
              <a:gd name="connsiteX3057" fmla="*/ 11089791 w 21052571"/>
              <a:gd name="connsiteY3057" fmla="*/ 3182777 h 8402012"/>
              <a:gd name="connsiteX3058" fmla="*/ 11044652 w 21052571"/>
              <a:gd name="connsiteY3058" fmla="*/ 3195674 h 8402012"/>
              <a:gd name="connsiteX3059" fmla="*/ 11007037 w 21052571"/>
              <a:gd name="connsiteY3059" fmla="*/ 3234361 h 8402012"/>
              <a:gd name="connsiteX3060" fmla="*/ 10916760 w 21052571"/>
              <a:gd name="connsiteY3060" fmla="*/ 3253706 h 8402012"/>
              <a:gd name="connsiteX3061" fmla="*/ 10705038 w 21052571"/>
              <a:gd name="connsiteY3061" fmla="*/ 3337527 h 8402012"/>
              <a:gd name="connsiteX3062" fmla="*/ 10601865 w 21052571"/>
              <a:gd name="connsiteY3062" fmla="*/ 3382670 h 8402012"/>
              <a:gd name="connsiteX3063" fmla="*/ 10564249 w 21052571"/>
              <a:gd name="connsiteY3063" fmla="*/ 3413830 h 8402012"/>
              <a:gd name="connsiteX3064" fmla="*/ 10788867 w 21052571"/>
              <a:gd name="connsiteY3064" fmla="*/ 3350421 h 8402012"/>
              <a:gd name="connsiteX3065" fmla="*/ 10743729 w 21052571"/>
              <a:gd name="connsiteY3065" fmla="*/ 3407382 h 8402012"/>
              <a:gd name="connsiteX3066" fmla="*/ 10679245 w 21052571"/>
              <a:gd name="connsiteY3066" fmla="*/ 3452516 h 8402012"/>
              <a:gd name="connsiteX3067" fmla="*/ 10596491 w 21052571"/>
              <a:gd name="connsiteY3067" fmla="*/ 3478308 h 8402012"/>
              <a:gd name="connsiteX3068" fmla="*/ 10551352 w 21052571"/>
              <a:gd name="connsiteY3068" fmla="*/ 3510547 h 8402012"/>
              <a:gd name="connsiteX3069" fmla="*/ 10487943 w 21052571"/>
              <a:gd name="connsiteY3069" fmla="*/ 3510547 h 8402012"/>
              <a:gd name="connsiteX3070" fmla="*/ 10601865 w 21052571"/>
              <a:gd name="connsiteY3070" fmla="*/ 3510547 h 8402012"/>
              <a:gd name="connsiteX3071" fmla="*/ 10705038 w 21052571"/>
              <a:gd name="connsiteY3071" fmla="*/ 3478308 h 8402012"/>
              <a:gd name="connsiteX3072" fmla="*/ 10763074 w 21052571"/>
              <a:gd name="connsiteY3072" fmla="*/ 3478308 h 8402012"/>
              <a:gd name="connsiteX3073" fmla="*/ 10807138 w 21052571"/>
              <a:gd name="connsiteY3073" fmla="*/ 3510547 h 8402012"/>
              <a:gd name="connsiteX3074" fmla="*/ 10807138 w 21052571"/>
              <a:gd name="connsiteY3074" fmla="*/ 3446069 h 8402012"/>
              <a:gd name="connsiteX3075" fmla="*/ 10916760 w 21052571"/>
              <a:gd name="connsiteY3075" fmla="*/ 3478308 h 8402012"/>
              <a:gd name="connsiteX3076" fmla="*/ 10884518 w 21052571"/>
              <a:gd name="connsiteY3076" fmla="*/ 3446069 h 8402012"/>
              <a:gd name="connsiteX3077" fmla="*/ 10920167 w 21052571"/>
              <a:gd name="connsiteY3077" fmla="*/ 3413206 h 8402012"/>
              <a:gd name="connsiteX3078" fmla="*/ 10936750 w 21052571"/>
              <a:gd name="connsiteY3078" fmla="*/ 3416184 h 8402012"/>
              <a:gd name="connsiteX3079" fmla="*/ 10935748 w 21052571"/>
              <a:gd name="connsiteY3079" fmla="*/ 3412066 h 8402012"/>
              <a:gd name="connsiteX3080" fmla="*/ 10938954 w 21052571"/>
              <a:gd name="connsiteY3080" fmla="*/ 3402320 h 8402012"/>
              <a:gd name="connsiteX3081" fmla="*/ 10936105 w 21052571"/>
              <a:gd name="connsiteY3081" fmla="*/ 3400935 h 8402012"/>
              <a:gd name="connsiteX3082" fmla="*/ 10939921 w 21052571"/>
              <a:gd name="connsiteY3082" fmla="*/ 3399383 h 8402012"/>
              <a:gd name="connsiteX3083" fmla="*/ 10940238 w 21052571"/>
              <a:gd name="connsiteY3083" fmla="*/ 3398418 h 8402012"/>
              <a:gd name="connsiteX3084" fmla="*/ 10940672 w 21052571"/>
              <a:gd name="connsiteY3084" fmla="*/ 3399077 h 8402012"/>
              <a:gd name="connsiteX3085" fmla="*/ 11066550 w 21052571"/>
              <a:gd name="connsiteY3085" fmla="*/ 3347869 h 8402012"/>
              <a:gd name="connsiteX3086" fmla="*/ 11192965 w 21052571"/>
              <a:gd name="connsiteY3086" fmla="*/ 3298846 h 8402012"/>
              <a:gd name="connsiteX3087" fmla="*/ 11269270 w 21052571"/>
              <a:gd name="connsiteY3087" fmla="*/ 3266602 h 8402012"/>
              <a:gd name="connsiteX3088" fmla="*/ 11314409 w 21052571"/>
              <a:gd name="connsiteY3088" fmla="*/ 3138718 h 8402012"/>
              <a:gd name="connsiteX3089" fmla="*/ 15828898 w 21052571"/>
              <a:gd name="connsiteY3089" fmla="*/ 3138563 h 8402012"/>
              <a:gd name="connsiteX3090" fmla="*/ 15852278 w 21052571"/>
              <a:gd name="connsiteY3090" fmla="*/ 3149757 h 8402012"/>
              <a:gd name="connsiteX3091" fmla="*/ 15852278 w 21052571"/>
              <a:gd name="connsiteY3091" fmla="*/ 3194601 h 8402012"/>
              <a:gd name="connsiteX3092" fmla="*/ 15773526 w 21052571"/>
              <a:gd name="connsiteY3092" fmla="*/ 3201164 h 8402012"/>
              <a:gd name="connsiteX3093" fmla="*/ 15828898 w 21052571"/>
              <a:gd name="connsiteY3093" fmla="*/ 3138563 h 8402012"/>
              <a:gd name="connsiteX3094" fmla="*/ 14038779 w 21052571"/>
              <a:gd name="connsiteY3094" fmla="*/ 3137724 h 8402012"/>
              <a:gd name="connsiteX3095" fmla="*/ 14056741 w 21052571"/>
              <a:gd name="connsiteY3095" fmla="*/ 3169794 h 8402012"/>
              <a:gd name="connsiteX3096" fmla="*/ 14038779 w 21052571"/>
              <a:gd name="connsiteY3096" fmla="*/ 3137724 h 8402012"/>
              <a:gd name="connsiteX3097" fmla="*/ 13393180 w 21052571"/>
              <a:gd name="connsiteY3097" fmla="*/ 3137724 h 8402012"/>
              <a:gd name="connsiteX3098" fmla="*/ 13375218 w 21052571"/>
              <a:gd name="connsiteY3098" fmla="*/ 3169794 h 8402012"/>
              <a:gd name="connsiteX3099" fmla="*/ 13393180 w 21052571"/>
              <a:gd name="connsiteY3099" fmla="*/ 3137724 h 8402012"/>
              <a:gd name="connsiteX3100" fmla="*/ 14754483 w 21052571"/>
              <a:gd name="connsiteY3100" fmla="*/ 3137724 h 8402012"/>
              <a:gd name="connsiteX3101" fmla="*/ 14843480 w 21052571"/>
              <a:gd name="connsiteY3101" fmla="*/ 3150995 h 8402012"/>
              <a:gd name="connsiteX3102" fmla="*/ 14754483 w 21052571"/>
              <a:gd name="connsiteY3102" fmla="*/ 3137724 h 8402012"/>
              <a:gd name="connsiteX3103" fmla="*/ 20128347 w 21052571"/>
              <a:gd name="connsiteY3103" fmla="*/ 3137724 h 8402012"/>
              <a:gd name="connsiteX3104" fmla="*/ 20110383 w 21052571"/>
              <a:gd name="connsiteY3104" fmla="*/ 3169793 h 8402012"/>
              <a:gd name="connsiteX3105" fmla="*/ 20128347 w 21052571"/>
              <a:gd name="connsiteY3105" fmla="*/ 3137724 h 8402012"/>
              <a:gd name="connsiteX3106" fmla="*/ 19848703 w 21052571"/>
              <a:gd name="connsiteY3106" fmla="*/ 3137724 h 8402012"/>
              <a:gd name="connsiteX3107" fmla="*/ 19830739 w 21052571"/>
              <a:gd name="connsiteY3107" fmla="*/ 3169793 h 8402012"/>
              <a:gd name="connsiteX3108" fmla="*/ 19848703 w 21052571"/>
              <a:gd name="connsiteY3108" fmla="*/ 3137724 h 8402012"/>
              <a:gd name="connsiteX3109" fmla="*/ 19615151 w 21052571"/>
              <a:gd name="connsiteY3109" fmla="*/ 3127169 h 8402012"/>
              <a:gd name="connsiteX3110" fmla="*/ 19614559 w 21052571"/>
              <a:gd name="connsiteY3110" fmla="*/ 3129476 h 8402012"/>
              <a:gd name="connsiteX3111" fmla="*/ 19612711 w 21052571"/>
              <a:gd name="connsiteY3111" fmla="*/ 3136659 h 8402012"/>
              <a:gd name="connsiteX3112" fmla="*/ 19617111 w 21052571"/>
              <a:gd name="connsiteY3112" fmla="*/ 3119540 h 8402012"/>
              <a:gd name="connsiteX3113" fmla="*/ 19615151 w 21052571"/>
              <a:gd name="connsiteY3113" fmla="*/ 3127169 h 8402012"/>
              <a:gd name="connsiteX3114" fmla="*/ 19616479 w 21052571"/>
              <a:gd name="connsiteY3114" fmla="*/ 3121992 h 8402012"/>
              <a:gd name="connsiteX3115" fmla="*/ 18432519 w 21052571"/>
              <a:gd name="connsiteY3115" fmla="*/ 3118767 h 8402012"/>
              <a:gd name="connsiteX3116" fmla="*/ 18587851 w 21052571"/>
              <a:gd name="connsiteY3116" fmla="*/ 3151581 h 8402012"/>
              <a:gd name="connsiteX3117" fmla="*/ 18529603 w 21052571"/>
              <a:gd name="connsiteY3117" fmla="*/ 3202988 h 8402012"/>
              <a:gd name="connsiteX3118" fmla="*/ 18432519 w 21052571"/>
              <a:gd name="connsiteY3118" fmla="*/ 3118767 h 8402012"/>
              <a:gd name="connsiteX3119" fmla="*/ 16711994 w 21052571"/>
              <a:gd name="connsiteY3119" fmla="*/ 3118764 h 8402012"/>
              <a:gd name="connsiteX3120" fmla="*/ 16867319 w 21052571"/>
              <a:gd name="connsiteY3120" fmla="*/ 3137724 h 8402012"/>
              <a:gd name="connsiteX3121" fmla="*/ 16711994 w 21052571"/>
              <a:gd name="connsiteY3121" fmla="*/ 3118764 h 8402012"/>
              <a:gd name="connsiteX3122" fmla="*/ 19618251 w 21052571"/>
              <a:gd name="connsiteY3122" fmla="*/ 3115111 h 8402012"/>
              <a:gd name="connsiteX3123" fmla="*/ 19617111 w 21052571"/>
              <a:gd name="connsiteY3123" fmla="*/ 3119540 h 8402012"/>
              <a:gd name="connsiteX3124" fmla="*/ 19617635 w 21052571"/>
              <a:gd name="connsiteY3124" fmla="*/ 3117506 h 8402012"/>
              <a:gd name="connsiteX3125" fmla="*/ 19618251 w 21052571"/>
              <a:gd name="connsiteY3125" fmla="*/ 3115111 h 8402012"/>
              <a:gd name="connsiteX3126" fmla="*/ 19635127 w 21052571"/>
              <a:gd name="connsiteY3126" fmla="*/ 3114978 h 8402012"/>
              <a:gd name="connsiteX3127" fmla="*/ 19654343 w 21052571"/>
              <a:gd name="connsiteY3127" fmla="*/ 3117386 h 8402012"/>
              <a:gd name="connsiteX3128" fmla="*/ 19629747 w 21052571"/>
              <a:gd name="connsiteY3128" fmla="*/ 3136652 h 8402012"/>
              <a:gd name="connsiteX3129" fmla="*/ 19635127 w 21052571"/>
              <a:gd name="connsiteY3129" fmla="*/ 3114978 h 8402012"/>
              <a:gd name="connsiteX3130" fmla="*/ 11994711 w 21052571"/>
              <a:gd name="connsiteY3130" fmla="*/ 3106481 h 8402012"/>
              <a:gd name="connsiteX3131" fmla="*/ 12014056 w 21052571"/>
              <a:gd name="connsiteY3131" fmla="*/ 3169883 h 8402012"/>
              <a:gd name="connsiteX3132" fmla="*/ 11994711 w 21052571"/>
              <a:gd name="connsiteY3132" fmla="*/ 3106481 h 8402012"/>
              <a:gd name="connsiteX3133" fmla="*/ 19967091 w 21052571"/>
              <a:gd name="connsiteY3133" fmla="*/ 3106419 h 8402012"/>
              <a:gd name="connsiteX3134" fmla="*/ 19920795 w 21052571"/>
              <a:gd name="connsiteY3134" fmla="*/ 3139486 h 8402012"/>
              <a:gd name="connsiteX3135" fmla="*/ 19967091 w 21052571"/>
              <a:gd name="connsiteY3135" fmla="*/ 3106419 h 8402012"/>
              <a:gd name="connsiteX3136" fmla="*/ 19338523 w 21052571"/>
              <a:gd name="connsiteY3136" fmla="*/ 3105569 h 8402012"/>
              <a:gd name="connsiteX3137" fmla="*/ 19357879 w 21052571"/>
              <a:gd name="connsiteY3137" fmla="*/ 3137801 h 8402012"/>
              <a:gd name="connsiteX3138" fmla="*/ 19338523 w 21052571"/>
              <a:gd name="connsiteY3138" fmla="*/ 3105569 h 8402012"/>
              <a:gd name="connsiteX3139" fmla="*/ 12958120 w 21052571"/>
              <a:gd name="connsiteY3139" fmla="*/ 3104543 h 8402012"/>
              <a:gd name="connsiteX3140" fmla="*/ 12976082 w 21052571"/>
              <a:gd name="connsiteY3140" fmla="*/ 3136652 h 8402012"/>
              <a:gd name="connsiteX3141" fmla="*/ 12958120 w 21052571"/>
              <a:gd name="connsiteY3141" fmla="*/ 3104543 h 8402012"/>
              <a:gd name="connsiteX3142" fmla="*/ 18039119 w 21052571"/>
              <a:gd name="connsiteY3142" fmla="*/ 3104542 h 8402012"/>
              <a:gd name="connsiteX3143" fmla="*/ 18052243 w 21052571"/>
              <a:gd name="connsiteY3143" fmla="*/ 3136652 h 8402012"/>
              <a:gd name="connsiteX3144" fmla="*/ 18039119 w 21052571"/>
              <a:gd name="connsiteY3144" fmla="*/ 3104542 h 8402012"/>
              <a:gd name="connsiteX3145" fmla="*/ 13849192 w 21052571"/>
              <a:gd name="connsiteY3145" fmla="*/ 3104542 h 8402012"/>
              <a:gd name="connsiteX3146" fmla="*/ 13862317 w 21052571"/>
              <a:gd name="connsiteY3146" fmla="*/ 3136652 h 8402012"/>
              <a:gd name="connsiteX3147" fmla="*/ 13849192 w 21052571"/>
              <a:gd name="connsiteY3147" fmla="*/ 3104542 h 8402012"/>
              <a:gd name="connsiteX3148" fmla="*/ 13203590 w 21052571"/>
              <a:gd name="connsiteY3148" fmla="*/ 3104542 h 8402012"/>
              <a:gd name="connsiteX3149" fmla="*/ 13185628 w 21052571"/>
              <a:gd name="connsiteY3149" fmla="*/ 3136652 h 8402012"/>
              <a:gd name="connsiteX3150" fmla="*/ 13203590 w 21052571"/>
              <a:gd name="connsiteY3150" fmla="*/ 3104542 h 8402012"/>
              <a:gd name="connsiteX3151" fmla="*/ 13124012 w 21052571"/>
              <a:gd name="connsiteY3151" fmla="*/ 3104542 h 8402012"/>
              <a:gd name="connsiteX3152" fmla="*/ 13170307 w 21052571"/>
              <a:gd name="connsiteY3152" fmla="*/ 3104542 h 8402012"/>
              <a:gd name="connsiteX3153" fmla="*/ 13170307 w 21052571"/>
              <a:gd name="connsiteY3153" fmla="*/ 3136652 h 8402012"/>
              <a:gd name="connsiteX3154" fmla="*/ 13124012 w 21052571"/>
              <a:gd name="connsiteY3154" fmla="*/ 3136652 h 8402012"/>
              <a:gd name="connsiteX3155" fmla="*/ 13124012 w 21052571"/>
              <a:gd name="connsiteY3155" fmla="*/ 3104542 h 8402012"/>
              <a:gd name="connsiteX3156" fmla="*/ 20431687 w 21052571"/>
              <a:gd name="connsiteY3156" fmla="*/ 3104541 h 8402012"/>
              <a:gd name="connsiteX3157" fmla="*/ 20413727 w 21052571"/>
              <a:gd name="connsiteY3157" fmla="*/ 3136650 h 8402012"/>
              <a:gd name="connsiteX3158" fmla="*/ 20431687 w 21052571"/>
              <a:gd name="connsiteY3158" fmla="*/ 3104541 h 8402012"/>
              <a:gd name="connsiteX3159" fmla="*/ 20090427 w 21052571"/>
              <a:gd name="connsiteY3159" fmla="*/ 3104541 h 8402012"/>
              <a:gd name="connsiteX3160" fmla="*/ 20072467 w 21052571"/>
              <a:gd name="connsiteY3160" fmla="*/ 3136652 h 8402012"/>
              <a:gd name="connsiteX3161" fmla="*/ 20090427 w 21052571"/>
              <a:gd name="connsiteY3161" fmla="*/ 3104541 h 8402012"/>
              <a:gd name="connsiteX3162" fmla="*/ 19810783 w 21052571"/>
              <a:gd name="connsiteY3162" fmla="*/ 3104541 h 8402012"/>
              <a:gd name="connsiteX3163" fmla="*/ 19792823 w 21052571"/>
              <a:gd name="connsiteY3163" fmla="*/ 3136652 h 8402012"/>
              <a:gd name="connsiteX3164" fmla="*/ 19810783 w 21052571"/>
              <a:gd name="connsiteY3164" fmla="*/ 3104541 h 8402012"/>
              <a:gd name="connsiteX3165" fmla="*/ 17749991 w 21052571"/>
              <a:gd name="connsiteY3165" fmla="*/ 3085585 h 8402012"/>
              <a:gd name="connsiteX3166" fmla="*/ 17862695 w 21052571"/>
              <a:gd name="connsiteY3166" fmla="*/ 3118398 h 8402012"/>
              <a:gd name="connsiteX3167" fmla="*/ 17768951 w 21052571"/>
              <a:gd name="connsiteY3167" fmla="*/ 3169805 h 8402012"/>
              <a:gd name="connsiteX3168" fmla="*/ 17781591 w 21052571"/>
              <a:gd name="connsiteY3168" fmla="*/ 3131523 h 8402012"/>
              <a:gd name="connsiteX3169" fmla="*/ 17749991 w 21052571"/>
              <a:gd name="connsiteY3169" fmla="*/ 3085585 h 8402012"/>
              <a:gd name="connsiteX3170" fmla="*/ 14427442 w 21052571"/>
              <a:gd name="connsiteY3170" fmla="*/ 3085584 h 8402012"/>
              <a:gd name="connsiteX3171" fmla="*/ 14715494 w 21052571"/>
              <a:gd name="connsiteY3171" fmla="*/ 3105268 h 8402012"/>
              <a:gd name="connsiteX3172" fmla="*/ 14619120 w 21052571"/>
              <a:gd name="connsiteY3172" fmla="*/ 3144648 h 8402012"/>
              <a:gd name="connsiteX3173" fmla="*/ 14522746 w 21052571"/>
              <a:gd name="connsiteY3173" fmla="*/ 3138085 h 8402012"/>
              <a:gd name="connsiteX3174" fmla="*/ 14427442 w 21052571"/>
              <a:gd name="connsiteY3174" fmla="*/ 3085584 h 8402012"/>
              <a:gd name="connsiteX3175" fmla="*/ 19759007 w 21052571"/>
              <a:gd name="connsiteY3175" fmla="*/ 3076766 h 8402012"/>
              <a:gd name="connsiteX3176" fmla="*/ 19772839 w 21052571"/>
              <a:gd name="connsiteY3176" fmla="*/ 3108181 h 8402012"/>
              <a:gd name="connsiteX3177" fmla="*/ 19735947 w 21052571"/>
              <a:gd name="connsiteY3177" fmla="*/ 3094954 h 8402012"/>
              <a:gd name="connsiteX3178" fmla="*/ 19759007 w 21052571"/>
              <a:gd name="connsiteY3178" fmla="*/ 3076766 h 8402012"/>
              <a:gd name="connsiteX3179" fmla="*/ 19905579 w 21052571"/>
              <a:gd name="connsiteY3179" fmla="*/ 3076105 h 8402012"/>
              <a:gd name="connsiteX3180" fmla="*/ 19887619 w 21052571"/>
              <a:gd name="connsiteY3180" fmla="*/ 3108214 h 8402012"/>
              <a:gd name="connsiteX3181" fmla="*/ 19905579 w 21052571"/>
              <a:gd name="connsiteY3181" fmla="*/ 3076105 h 8402012"/>
              <a:gd name="connsiteX3182" fmla="*/ 13260440 w 21052571"/>
              <a:gd name="connsiteY3182" fmla="*/ 3076102 h 8402012"/>
              <a:gd name="connsiteX3183" fmla="*/ 13223548 w 21052571"/>
              <a:gd name="connsiteY3183" fmla="*/ 3106847 h 8402012"/>
              <a:gd name="connsiteX3184" fmla="*/ 13260440 w 21052571"/>
              <a:gd name="connsiteY3184" fmla="*/ 3076102 h 8402012"/>
              <a:gd name="connsiteX3185" fmla="*/ 15044272 w 21052571"/>
              <a:gd name="connsiteY3185" fmla="*/ 3074878 h 8402012"/>
              <a:gd name="connsiteX3186" fmla="*/ 15127866 w 21052571"/>
              <a:gd name="connsiteY3186" fmla="*/ 3094351 h 8402012"/>
              <a:gd name="connsiteX3187" fmla="*/ 15389366 w 21052571"/>
              <a:gd name="connsiteY3187" fmla="*/ 3152773 h 8402012"/>
              <a:gd name="connsiteX3188" fmla="*/ 15203958 w 21052571"/>
              <a:gd name="connsiteY3188" fmla="*/ 3203621 h 8402012"/>
              <a:gd name="connsiteX3189" fmla="*/ 15485820 w 21052571"/>
              <a:gd name="connsiteY3189" fmla="*/ 3203621 h 8402012"/>
              <a:gd name="connsiteX3190" fmla="*/ 15434378 w 21052571"/>
              <a:gd name="connsiteY3190" fmla="*/ 3171165 h 8402012"/>
              <a:gd name="connsiteX3191" fmla="*/ 15524402 w 21052571"/>
              <a:gd name="connsiteY3191" fmla="*/ 3184146 h 8402012"/>
              <a:gd name="connsiteX3192" fmla="*/ 15581204 w 21052571"/>
              <a:gd name="connsiteY3192" fmla="*/ 3294499 h 8402012"/>
              <a:gd name="connsiteX3193" fmla="*/ 15543694 w 21052571"/>
              <a:gd name="connsiteY3193" fmla="*/ 3307482 h 8402012"/>
              <a:gd name="connsiteX3194" fmla="*/ 15574774 w 21052571"/>
              <a:gd name="connsiteY3194" fmla="*/ 3333448 h 8402012"/>
              <a:gd name="connsiteX3195" fmla="*/ 15677660 w 21052571"/>
              <a:gd name="connsiteY3195" fmla="*/ 3294499 h 8402012"/>
              <a:gd name="connsiteX3196" fmla="*/ 15658368 w 21052571"/>
              <a:gd name="connsiteY3196" fmla="*/ 3359411 h 8402012"/>
              <a:gd name="connsiteX3197" fmla="*/ 15613356 w 21052571"/>
              <a:gd name="connsiteY3197" fmla="*/ 3359411 h 8402012"/>
              <a:gd name="connsiteX3198" fmla="*/ 15524402 w 21052571"/>
              <a:gd name="connsiteY3198" fmla="*/ 3352919 h 8402012"/>
              <a:gd name="connsiteX3199" fmla="*/ 15357214 w 21052571"/>
              <a:gd name="connsiteY3199" fmla="*/ 3326957 h 8402012"/>
              <a:gd name="connsiteX3200" fmla="*/ 15018550 w 21052571"/>
              <a:gd name="connsiteY3200" fmla="*/ 3262042 h 8402012"/>
              <a:gd name="connsiteX3201" fmla="*/ 15063562 w 21052571"/>
              <a:gd name="connsiteY3201" fmla="*/ 3152773 h 8402012"/>
              <a:gd name="connsiteX3202" fmla="*/ 15165376 w 21052571"/>
              <a:gd name="connsiteY3202" fmla="*/ 3152773 h 8402012"/>
              <a:gd name="connsiteX3203" fmla="*/ 15095714 w 21052571"/>
              <a:gd name="connsiteY3203" fmla="*/ 3107335 h 8402012"/>
              <a:gd name="connsiteX3204" fmla="*/ 15076422 w 21052571"/>
              <a:gd name="connsiteY3204" fmla="*/ 3139790 h 8402012"/>
              <a:gd name="connsiteX3205" fmla="*/ 15050702 w 21052571"/>
              <a:gd name="connsiteY3205" fmla="*/ 3113825 h 8402012"/>
              <a:gd name="connsiteX3206" fmla="*/ 15024980 w 21052571"/>
              <a:gd name="connsiteY3206" fmla="*/ 3171165 h 8402012"/>
              <a:gd name="connsiteX3207" fmla="*/ 15044272 w 21052571"/>
              <a:gd name="connsiteY3207" fmla="*/ 3074878 h 8402012"/>
              <a:gd name="connsiteX3208" fmla="*/ 14143552 w 21052571"/>
              <a:gd name="connsiteY3208" fmla="*/ 3073450 h 8402012"/>
              <a:gd name="connsiteX3209" fmla="*/ 14156275 w 21052571"/>
              <a:gd name="connsiteY3209" fmla="*/ 3073450 h 8402012"/>
              <a:gd name="connsiteX3210" fmla="*/ 14145745 w 21052571"/>
              <a:gd name="connsiteY3210" fmla="*/ 3091452 h 8402012"/>
              <a:gd name="connsiteX3211" fmla="*/ 14146699 w 21052571"/>
              <a:gd name="connsiteY3211" fmla="*/ 3094064 h 8402012"/>
              <a:gd name="connsiteX3212" fmla="*/ 14133574 w 21052571"/>
              <a:gd name="connsiteY3212" fmla="*/ 3094064 h 8402012"/>
              <a:gd name="connsiteX3213" fmla="*/ 14140137 w 21052571"/>
              <a:gd name="connsiteY3213" fmla="*/ 3076102 h 8402012"/>
              <a:gd name="connsiteX3214" fmla="*/ 14144039 w 21052571"/>
              <a:gd name="connsiteY3214" fmla="*/ 3086783 h 8402012"/>
              <a:gd name="connsiteX3215" fmla="*/ 19491303 w 21052571"/>
              <a:gd name="connsiteY3215" fmla="*/ 3061880 h 8402012"/>
              <a:gd name="connsiteX3216" fmla="*/ 19491303 w 21052571"/>
              <a:gd name="connsiteY3216" fmla="*/ 3093988 h 8402012"/>
              <a:gd name="connsiteX3217" fmla="*/ 19491303 w 21052571"/>
              <a:gd name="connsiteY3217" fmla="*/ 3061880 h 8402012"/>
              <a:gd name="connsiteX3218" fmla="*/ 15613966 w 21052571"/>
              <a:gd name="connsiteY3218" fmla="*/ 3061376 h 8402012"/>
              <a:gd name="connsiteX3219" fmla="*/ 15748756 w 21052571"/>
              <a:gd name="connsiteY3219" fmla="*/ 3149818 h 8402012"/>
              <a:gd name="connsiteX3220" fmla="*/ 15665232 w 21052571"/>
              <a:gd name="connsiteY3220" fmla="*/ 3187000 h 8402012"/>
              <a:gd name="connsiteX3221" fmla="*/ 15633106 w 21052571"/>
              <a:gd name="connsiteY3221" fmla="*/ 3130693 h 8402012"/>
              <a:gd name="connsiteX3222" fmla="*/ 15549582 w 21052571"/>
              <a:gd name="connsiteY3222" fmla="*/ 3111573 h 8402012"/>
              <a:gd name="connsiteX3223" fmla="*/ 15460704 w 21052571"/>
              <a:gd name="connsiteY3223" fmla="*/ 3073328 h 8402012"/>
              <a:gd name="connsiteX3224" fmla="*/ 15613966 w 21052571"/>
              <a:gd name="connsiteY3224" fmla="*/ 3061376 h 8402012"/>
              <a:gd name="connsiteX3225" fmla="*/ 14137225 w 21052571"/>
              <a:gd name="connsiteY3225" fmla="*/ 3058554 h 8402012"/>
              <a:gd name="connsiteX3226" fmla="*/ 14000865 w 21052571"/>
              <a:gd name="connsiteY3226" fmla="*/ 3083149 h 8402012"/>
              <a:gd name="connsiteX3227" fmla="*/ 14137225 w 21052571"/>
              <a:gd name="connsiteY3227" fmla="*/ 3058554 h 8402012"/>
              <a:gd name="connsiteX3228" fmla="*/ 19725971 w 21052571"/>
              <a:gd name="connsiteY3228" fmla="*/ 3053635 h 8402012"/>
              <a:gd name="connsiteX3229" fmla="*/ 19734951 w 21052571"/>
              <a:gd name="connsiteY3229" fmla="*/ 3061312 h 8402012"/>
              <a:gd name="connsiteX3230" fmla="*/ 19722975 w 21052571"/>
              <a:gd name="connsiteY3230" fmla="*/ 3074963 h 8402012"/>
              <a:gd name="connsiteX3231" fmla="*/ 19716987 w 21052571"/>
              <a:gd name="connsiteY3231" fmla="*/ 3061312 h 8402012"/>
              <a:gd name="connsiteX3232" fmla="*/ 19725971 w 21052571"/>
              <a:gd name="connsiteY3232" fmla="*/ 3053635 h 8402012"/>
              <a:gd name="connsiteX3233" fmla="*/ 15374890 w 21052571"/>
              <a:gd name="connsiteY3233" fmla="*/ 3049345 h 8402012"/>
              <a:gd name="connsiteX3234" fmla="*/ 15388534 w 21052571"/>
              <a:gd name="connsiteY3234" fmla="*/ 3075031 h 8402012"/>
              <a:gd name="connsiteX3235" fmla="*/ 15356430 w 21052571"/>
              <a:gd name="connsiteY3235" fmla="*/ 3062187 h 8402012"/>
              <a:gd name="connsiteX3236" fmla="*/ 15374890 w 21052571"/>
              <a:gd name="connsiteY3236" fmla="*/ 3049345 h 8402012"/>
              <a:gd name="connsiteX3237" fmla="*/ 19867603 w 21052571"/>
              <a:gd name="connsiteY3237" fmla="*/ 3049072 h 8402012"/>
              <a:gd name="connsiteX3238" fmla="*/ 19830739 w 21052571"/>
              <a:gd name="connsiteY3238" fmla="*/ 3073668 h 8402012"/>
              <a:gd name="connsiteX3239" fmla="*/ 19867603 w 21052571"/>
              <a:gd name="connsiteY3239" fmla="*/ 3049072 h 8402012"/>
              <a:gd name="connsiteX3240" fmla="*/ 14981987 w 21052571"/>
              <a:gd name="connsiteY3240" fmla="*/ 3047664 h 8402012"/>
              <a:gd name="connsiteX3241" fmla="*/ 15018880 w 21052571"/>
              <a:gd name="connsiteY3241" fmla="*/ 3060507 h 8402012"/>
              <a:gd name="connsiteX3242" fmla="*/ 14981987 w 21052571"/>
              <a:gd name="connsiteY3242" fmla="*/ 3047664 h 8402012"/>
              <a:gd name="connsiteX3243" fmla="*/ 15436004 w 21052571"/>
              <a:gd name="connsiteY3243" fmla="*/ 3047664 h 8402012"/>
              <a:gd name="connsiteX3244" fmla="*/ 15418042 w 21052571"/>
              <a:gd name="connsiteY3244" fmla="*/ 3074964 h 8402012"/>
              <a:gd name="connsiteX3245" fmla="*/ 15436004 w 21052571"/>
              <a:gd name="connsiteY3245" fmla="*/ 3047664 h 8402012"/>
              <a:gd name="connsiteX3246" fmla="*/ 18958627 w 21052571"/>
              <a:gd name="connsiteY3246" fmla="*/ 3047664 h 8402012"/>
              <a:gd name="connsiteX3247" fmla="*/ 18976591 w 21052571"/>
              <a:gd name="connsiteY3247" fmla="*/ 3074964 h 8402012"/>
              <a:gd name="connsiteX3248" fmla="*/ 18958627 w 21052571"/>
              <a:gd name="connsiteY3248" fmla="*/ 3047664 h 8402012"/>
              <a:gd name="connsiteX3249" fmla="*/ 16471316 w 21052571"/>
              <a:gd name="connsiteY3249" fmla="*/ 3045891 h 8402012"/>
              <a:gd name="connsiteX3250" fmla="*/ 16490736 w 21052571"/>
              <a:gd name="connsiteY3250" fmla="*/ 3071485 h 8402012"/>
              <a:gd name="connsiteX3251" fmla="*/ 16471316 w 21052571"/>
              <a:gd name="connsiteY3251" fmla="*/ 3045891 h 8402012"/>
              <a:gd name="connsiteX3252" fmla="*/ 14333049 w 21052571"/>
              <a:gd name="connsiteY3252" fmla="*/ 3044416 h 8402012"/>
              <a:gd name="connsiteX3253" fmla="*/ 14296777 w 21052571"/>
              <a:gd name="connsiteY3253" fmla="*/ 3048447 h 8402012"/>
              <a:gd name="connsiteX3254" fmla="*/ 14354813 w 21052571"/>
              <a:gd name="connsiteY3254" fmla="*/ 3074240 h 8402012"/>
              <a:gd name="connsiteX3255" fmla="*/ 14333049 w 21052571"/>
              <a:gd name="connsiteY3255" fmla="*/ 3044416 h 8402012"/>
              <a:gd name="connsiteX3256" fmla="*/ 11750748 w 21052571"/>
              <a:gd name="connsiteY3256" fmla="*/ 3029103 h 8402012"/>
              <a:gd name="connsiteX3257" fmla="*/ 11333754 w 21052571"/>
              <a:gd name="connsiteY3257" fmla="*/ 3106481 h 8402012"/>
              <a:gd name="connsiteX3258" fmla="*/ 11404686 w 21052571"/>
              <a:gd name="connsiteY3258" fmla="*/ 3151613 h 8402012"/>
              <a:gd name="connsiteX3259" fmla="*/ 11532578 w 21052571"/>
              <a:gd name="connsiteY3259" fmla="*/ 3132271 h 8402012"/>
              <a:gd name="connsiteX3260" fmla="*/ 11660471 w 21052571"/>
              <a:gd name="connsiteY3260" fmla="*/ 3112926 h 8402012"/>
              <a:gd name="connsiteX3261" fmla="*/ 11687347 w 21052571"/>
              <a:gd name="connsiteY3261" fmla="*/ 3112926 h 8402012"/>
              <a:gd name="connsiteX3262" fmla="*/ 11683133 w 21052571"/>
              <a:gd name="connsiteY3262" fmla="*/ 3108712 h 8402012"/>
              <a:gd name="connsiteX3263" fmla="*/ 11692944 w 21052571"/>
              <a:gd name="connsiteY3263" fmla="*/ 3102206 h 8402012"/>
              <a:gd name="connsiteX3264" fmla="*/ 11695851 w 21052571"/>
              <a:gd name="connsiteY3264" fmla="*/ 3102420 h 8402012"/>
              <a:gd name="connsiteX3265" fmla="*/ 11692713 w 21052571"/>
              <a:gd name="connsiteY3265" fmla="*/ 3093583 h 8402012"/>
              <a:gd name="connsiteX3266" fmla="*/ 11750748 w 21052571"/>
              <a:gd name="connsiteY3266" fmla="*/ 3029103 h 8402012"/>
              <a:gd name="connsiteX3267" fmla="*/ 15348590 w 21052571"/>
              <a:gd name="connsiteY3267" fmla="*/ 3028233 h 8402012"/>
              <a:gd name="connsiteX3268" fmla="*/ 15360074 w 21052571"/>
              <a:gd name="connsiteY3268" fmla="*/ 3030792 h 8402012"/>
              <a:gd name="connsiteX3269" fmla="*/ 15346950 w 21052571"/>
              <a:gd name="connsiteY3269" fmla="*/ 3051267 h 8402012"/>
              <a:gd name="connsiteX3270" fmla="*/ 15348590 w 21052571"/>
              <a:gd name="connsiteY3270" fmla="*/ 3028233 h 8402012"/>
              <a:gd name="connsiteX3271" fmla="*/ 19687627 w 21052571"/>
              <a:gd name="connsiteY3271" fmla="*/ 3019060 h 8402012"/>
              <a:gd name="connsiteX3272" fmla="*/ 19715935 w 21052571"/>
              <a:gd name="connsiteY3272" fmla="*/ 3031460 h 8402012"/>
              <a:gd name="connsiteX3273" fmla="*/ 19709615 w 21052571"/>
              <a:gd name="connsiteY3273" fmla="*/ 3051301 h 8402012"/>
              <a:gd name="connsiteX3274" fmla="*/ 19660111 w 21052571"/>
              <a:gd name="connsiteY3274" fmla="*/ 3031460 h 8402012"/>
              <a:gd name="connsiteX3275" fmla="*/ 19687627 w 21052571"/>
              <a:gd name="connsiteY3275" fmla="*/ 3019060 h 8402012"/>
              <a:gd name="connsiteX3276" fmla="*/ 18886479 w 21052571"/>
              <a:gd name="connsiteY3276" fmla="*/ 3016359 h 8402012"/>
              <a:gd name="connsiteX3277" fmla="*/ 18849615 w 21052571"/>
              <a:gd name="connsiteY3277" fmla="*/ 3049425 h 8402012"/>
              <a:gd name="connsiteX3278" fmla="*/ 18886479 w 21052571"/>
              <a:gd name="connsiteY3278" fmla="*/ 3016359 h 8402012"/>
              <a:gd name="connsiteX3279" fmla="*/ 11770093 w 21052571"/>
              <a:gd name="connsiteY3279" fmla="*/ 3016207 h 8402012"/>
              <a:gd name="connsiteX3280" fmla="*/ 11789438 w 21052571"/>
              <a:gd name="connsiteY3280" fmla="*/ 3048447 h 8402012"/>
              <a:gd name="connsiteX3281" fmla="*/ 11770093 w 21052571"/>
              <a:gd name="connsiteY3281" fmla="*/ 3016207 h 8402012"/>
              <a:gd name="connsiteX3282" fmla="*/ 10653451 w 21052571"/>
              <a:gd name="connsiteY3282" fmla="*/ 3016207 h 8402012"/>
              <a:gd name="connsiteX3283" fmla="*/ 10672797 w 21052571"/>
              <a:gd name="connsiteY3283" fmla="*/ 3048447 h 8402012"/>
              <a:gd name="connsiteX3284" fmla="*/ 10653451 w 21052571"/>
              <a:gd name="connsiteY3284" fmla="*/ 3016207 h 8402012"/>
              <a:gd name="connsiteX3285" fmla="*/ 10634106 w 21052571"/>
              <a:gd name="connsiteY3285" fmla="*/ 3016207 h 8402012"/>
              <a:gd name="connsiteX3286" fmla="*/ 10621210 w 21052571"/>
              <a:gd name="connsiteY3286" fmla="*/ 3048447 h 8402012"/>
              <a:gd name="connsiteX3287" fmla="*/ 10634106 w 21052571"/>
              <a:gd name="connsiteY3287" fmla="*/ 3016207 h 8402012"/>
              <a:gd name="connsiteX3288" fmla="*/ 18564231 w 21052571"/>
              <a:gd name="connsiteY3288" fmla="*/ 3014484 h 8402012"/>
              <a:gd name="connsiteX3289" fmla="*/ 18546271 w 21052571"/>
              <a:gd name="connsiteY3289" fmla="*/ 3046590 h 8402012"/>
              <a:gd name="connsiteX3290" fmla="*/ 18564231 w 21052571"/>
              <a:gd name="connsiteY3290" fmla="*/ 3014484 h 8402012"/>
              <a:gd name="connsiteX3291" fmla="*/ 15640814 w 21052571"/>
              <a:gd name="connsiteY3291" fmla="*/ 3014484 h 8402012"/>
              <a:gd name="connsiteX3292" fmla="*/ 15658776 w 21052571"/>
              <a:gd name="connsiteY3292" fmla="*/ 3046590 h 8402012"/>
              <a:gd name="connsiteX3293" fmla="*/ 15640814 w 21052571"/>
              <a:gd name="connsiteY3293" fmla="*/ 3014484 h 8402012"/>
              <a:gd name="connsiteX3294" fmla="*/ 13993207 w 21052571"/>
              <a:gd name="connsiteY3294" fmla="*/ 3014484 h 8402012"/>
              <a:gd name="connsiteX3295" fmla="*/ 13999771 w 21052571"/>
              <a:gd name="connsiteY3295" fmla="*/ 3027609 h 8402012"/>
              <a:gd name="connsiteX3296" fmla="*/ 13993207 w 21052571"/>
              <a:gd name="connsiteY3296" fmla="*/ 3014484 h 8402012"/>
              <a:gd name="connsiteX3297" fmla="*/ 19976579 w 21052571"/>
              <a:gd name="connsiteY3297" fmla="*/ 3014484 h 8402012"/>
              <a:gd name="connsiteX3298" fmla="*/ 19963451 w 21052571"/>
              <a:gd name="connsiteY3298" fmla="*/ 3046589 h 8402012"/>
              <a:gd name="connsiteX3299" fmla="*/ 19976579 w 21052571"/>
              <a:gd name="connsiteY3299" fmla="*/ 3014484 h 8402012"/>
              <a:gd name="connsiteX3300" fmla="*/ 13883617 w 21052571"/>
              <a:gd name="connsiteY3300" fmla="*/ 3005006 h 8402012"/>
              <a:gd name="connsiteX3301" fmla="*/ 13877630 w 21052571"/>
              <a:gd name="connsiteY3301" fmla="*/ 3018656 h 8402012"/>
              <a:gd name="connsiteX3302" fmla="*/ 13883617 w 21052571"/>
              <a:gd name="connsiteY3302" fmla="*/ 3005006 h 8402012"/>
              <a:gd name="connsiteX3303" fmla="*/ 10730832 w 21052571"/>
              <a:gd name="connsiteY3303" fmla="*/ 2983968 h 8402012"/>
              <a:gd name="connsiteX3304" fmla="*/ 10769522 w 21052571"/>
              <a:gd name="connsiteY3304" fmla="*/ 2983968 h 8402012"/>
              <a:gd name="connsiteX3305" fmla="*/ 10730832 w 21052571"/>
              <a:gd name="connsiteY3305" fmla="*/ 2983968 h 8402012"/>
              <a:gd name="connsiteX3306" fmla="*/ 15489142 w 21052571"/>
              <a:gd name="connsiteY3306" fmla="*/ 2982714 h 8402012"/>
              <a:gd name="connsiteX3307" fmla="*/ 15526034 w 21052571"/>
              <a:gd name="connsiteY3307" fmla="*/ 3013459 h 8402012"/>
              <a:gd name="connsiteX3308" fmla="*/ 15489142 w 21052571"/>
              <a:gd name="connsiteY3308" fmla="*/ 2982714 h 8402012"/>
              <a:gd name="connsiteX3309" fmla="*/ 17905383 w 21052571"/>
              <a:gd name="connsiteY3309" fmla="*/ 2982714 h 8402012"/>
              <a:gd name="connsiteX3310" fmla="*/ 17868491 w 21052571"/>
              <a:gd name="connsiteY3310" fmla="*/ 3013458 h 8402012"/>
              <a:gd name="connsiteX3311" fmla="*/ 17905383 w 21052571"/>
              <a:gd name="connsiteY3311" fmla="*/ 2982714 h 8402012"/>
              <a:gd name="connsiteX3312" fmla="*/ 18266627 w 21052571"/>
              <a:gd name="connsiteY3312" fmla="*/ 2981307 h 8402012"/>
              <a:gd name="connsiteX3313" fmla="*/ 18279751 w 21052571"/>
              <a:gd name="connsiteY3313" fmla="*/ 3013415 h 8402012"/>
              <a:gd name="connsiteX3314" fmla="*/ 18266627 w 21052571"/>
              <a:gd name="connsiteY3314" fmla="*/ 2981307 h 8402012"/>
              <a:gd name="connsiteX3315" fmla="*/ 416893 w 21052571"/>
              <a:gd name="connsiteY3315" fmla="*/ 2981307 h 8402012"/>
              <a:gd name="connsiteX3316" fmla="*/ 472736 w 21052571"/>
              <a:gd name="connsiteY3316" fmla="*/ 3001148 h 8402012"/>
              <a:gd name="connsiteX3317" fmla="*/ 416893 w 21052571"/>
              <a:gd name="connsiteY3317" fmla="*/ 2981307 h 8402012"/>
              <a:gd name="connsiteX3318" fmla="*/ 955961 w 21052571"/>
              <a:gd name="connsiteY3318" fmla="*/ 2967983 h 8402012"/>
              <a:gd name="connsiteX3319" fmla="*/ 892023 w 21052571"/>
              <a:gd name="connsiteY3319" fmla="*/ 2972146 h 8402012"/>
              <a:gd name="connsiteX3320" fmla="*/ 1000565 w 21052571"/>
              <a:gd name="connsiteY3320" fmla="*/ 3016207 h 8402012"/>
              <a:gd name="connsiteX3321" fmla="*/ 955961 w 21052571"/>
              <a:gd name="connsiteY3321" fmla="*/ 2967983 h 8402012"/>
              <a:gd name="connsiteX3322" fmla="*/ 13060079 w 21052571"/>
              <a:gd name="connsiteY3322" fmla="*/ 2962897 h 8402012"/>
              <a:gd name="connsiteX3323" fmla="*/ 13058159 w 21052571"/>
              <a:gd name="connsiteY3323" fmla="*/ 2966150 h 8402012"/>
              <a:gd name="connsiteX3324" fmla="*/ 13057472 w 21052571"/>
              <a:gd name="connsiteY3324" fmla="*/ 2967312 h 8402012"/>
              <a:gd name="connsiteX3325" fmla="*/ 18448223 w 21052571"/>
              <a:gd name="connsiteY3325" fmla="*/ 2957672 h 8402012"/>
              <a:gd name="connsiteX3326" fmla="*/ 18497787 w 21052571"/>
              <a:gd name="connsiteY3326" fmla="*/ 2983181 h 8402012"/>
              <a:gd name="connsiteX3327" fmla="*/ 18432519 w 21052571"/>
              <a:gd name="connsiteY3327" fmla="*/ 2971232 h 8402012"/>
              <a:gd name="connsiteX3328" fmla="*/ 18448223 w 21052571"/>
              <a:gd name="connsiteY3328" fmla="*/ 2957672 h 8402012"/>
              <a:gd name="connsiteX3329" fmla="*/ 15436004 w 21052571"/>
              <a:gd name="connsiteY3329" fmla="*/ 2952867 h 8402012"/>
              <a:gd name="connsiteX3330" fmla="*/ 15418042 w 21052571"/>
              <a:gd name="connsiteY3330" fmla="*/ 2984939 h 8402012"/>
              <a:gd name="connsiteX3331" fmla="*/ 15436004 w 21052571"/>
              <a:gd name="connsiteY3331" fmla="*/ 2952867 h 8402012"/>
              <a:gd name="connsiteX3332" fmla="*/ 19886619 w 21052571"/>
              <a:gd name="connsiteY3332" fmla="*/ 2952866 h 8402012"/>
              <a:gd name="connsiteX3333" fmla="*/ 19868659 w 21052571"/>
              <a:gd name="connsiteY3333" fmla="*/ 2984939 h 8402012"/>
              <a:gd name="connsiteX3334" fmla="*/ 19886619 w 21052571"/>
              <a:gd name="connsiteY3334" fmla="*/ 2952866 h 8402012"/>
              <a:gd name="connsiteX3335" fmla="*/ 13065997 w 21052571"/>
              <a:gd name="connsiteY3335" fmla="*/ 2952866 h 8402012"/>
              <a:gd name="connsiteX3336" fmla="*/ 13060079 w 21052571"/>
              <a:gd name="connsiteY3336" fmla="*/ 2962897 h 8402012"/>
              <a:gd name="connsiteX3337" fmla="*/ 13062158 w 21052571"/>
              <a:gd name="connsiteY3337" fmla="*/ 2959372 h 8402012"/>
              <a:gd name="connsiteX3338" fmla="*/ 13065997 w 21052571"/>
              <a:gd name="connsiteY3338" fmla="*/ 2952866 h 8402012"/>
              <a:gd name="connsiteX3339" fmla="*/ 15351162 w 21052571"/>
              <a:gd name="connsiteY3339" fmla="*/ 2951202 h 8402012"/>
              <a:gd name="connsiteX3340" fmla="*/ 15374336 w 21052571"/>
              <a:gd name="connsiteY3340" fmla="*/ 2984916 h 8402012"/>
              <a:gd name="connsiteX3341" fmla="*/ 15318510 w 21052571"/>
              <a:gd name="connsiteY3341" fmla="*/ 2972502 h 8402012"/>
              <a:gd name="connsiteX3342" fmla="*/ 15351162 w 21052571"/>
              <a:gd name="connsiteY3342" fmla="*/ 2951202 h 8402012"/>
              <a:gd name="connsiteX3343" fmla="*/ 10882100 w 21052571"/>
              <a:gd name="connsiteY3343" fmla="*/ 2949445 h 8402012"/>
              <a:gd name="connsiteX3344" fmla="*/ 10845828 w 21052571"/>
              <a:gd name="connsiteY3344" fmla="*/ 2952806 h 8402012"/>
              <a:gd name="connsiteX3345" fmla="*/ 10903863 w 21052571"/>
              <a:gd name="connsiteY3345" fmla="*/ 2983968 h 8402012"/>
              <a:gd name="connsiteX3346" fmla="*/ 10882100 w 21052571"/>
              <a:gd name="connsiteY3346" fmla="*/ 2949445 h 8402012"/>
              <a:gd name="connsiteX3347" fmla="*/ 15301378 w 21052571"/>
              <a:gd name="connsiteY3347" fmla="*/ 2938647 h 8402012"/>
              <a:gd name="connsiteX3348" fmla="*/ 15299532 w 21052571"/>
              <a:gd name="connsiteY3348" fmla="*/ 2959415 h 8402012"/>
              <a:gd name="connsiteX3349" fmla="*/ 15298226 w 21052571"/>
              <a:gd name="connsiteY3349" fmla="*/ 2957220 h 8402012"/>
              <a:gd name="connsiteX3350" fmla="*/ 15303196 w 21052571"/>
              <a:gd name="connsiteY3350" fmla="*/ 2970825 h 8402012"/>
              <a:gd name="connsiteX3351" fmla="*/ 15292532 w 21052571"/>
              <a:gd name="connsiteY3351" fmla="*/ 2968580 h 8402012"/>
              <a:gd name="connsiteX3352" fmla="*/ 15296328 w 21052571"/>
              <a:gd name="connsiteY3352" fmla="*/ 2954034 h 8402012"/>
              <a:gd name="connsiteX3353" fmla="*/ 15294814 w 21052571"/>
              <a:gd name="connsiteY3353" fmla="*/ 2951488 h 8402012"/>
              <a:gd name="connsiteX3354" fmla="*/ 15301378 w 21052571"/>
              <a:gd name="connsiteY3354" fmla="*/ 2938647 h 8402012"/>
              <a:gd name="connsiteX3355" fmla="*/ 19834839 w 21052571"/>
              <a:gd name="connsiteY3355" fmla="*/ 2924938 h 8402012"/>
              <a:gd name="connsiteX3356" fmla="*/ 19848675 w 21052571"/>
              <a:gd name="connsiteY3356" fmla="*/ 2951840 h 8402012"/>
              <a:gd name="connsiteX3357" fmla="*/ 19811783 w 21052571"/>
              <a:gd name="connsiteY3357" fmla="*/ 2939541 h 8402012"/>
              <a:gd name="connsiteX3358" fmla="*/ 19834839 w 21052571"/>
              <a:gd name="connsiteY3358" fmla="*/ 2924938 h 8402012"/>
              <a:gd name="connsiteX3359" fmla="*/ 17397799 w 21052571"/>
              <a:gd name="connsiteY3359" fmla="*/ 2924426 h 8402012"/>
              <a:gd name="connsiteX3360" fmla="*/ 17443739 w 21052571"/>
              <a:gd name="connsiteY3360" fmla="*/ 2980249 h 8402012"/>
              <a:gd name="connsiteX3361" fmla="*/ 17445823 w 21052571"/>
              <a:gd name="connsiteY3361" fmla="*/ 2986272 h 8402012"/>
              <a:gd name="connsiteX3362" fmla="*/ 17447899 w 21052571"/>
              <a:gd name="connsiteY3362" fmla="*/ 2971826 h 8402012"/>
              <a:gd name="connsiteX3363" fmla="*/ 17451619 w 21052571"/>
              <a:gd name="connsiteY3363" fmla="*/ 2974059 h 8402012"/>
              <a:gd name="connsiteX3364" fmla="*/ 17485319 w 21052571"/>
              <a:gd name="connsiteY3364" fmla="*/ 2953747 h 8402012"/>
              <a:gd name="connsiteX3365" fmla="*/ 17519095 w 21052571"/>
              <a:gd name="connsiteY3365" fmla="*/ 2948875 h 8402012"/>
              <a:gd name="connsiteX3366" fmla="*/ 17715739 w 21052571"/>
              <a:gd name="connsiteY3366" fmla="*/ 3064347 h 8402012"/>
              <a:gd name="connsiteX3367" fmla="*/ 17587343 w 21052571"/>
              <a:gd name="connsiteY3367" fmla="*/ 3103452 h 8402012"/>
              <a:gd name="connsiteX3368" fmla="*/ 17516939 w 21052571"/>
              <a:gd name="connsiteY3368" fmla="*/ 3050637 h 8402012"/>
              <a:gd name="connsiteX3369" fmla="*/ 17459839 w 21052571"/>
              <a:gd name="connsiteY3369" fmla="*/ 2984049 h 8402012"/>
              <a:gd name="connsiteX3370" fmla="*/ 17447899 w 21052571"/>
              <a:gd name="connsiteY3370" fmla="*/ 3003900 h 8402012"/>
              <a:gd name="connsiteX3371" fmla="*/ 17447139 w 21052571"/>
              <a:gd name="connsiteY3371" fmla="*/ 2998318 h 8402012"/>
              <a:gd name="connsiteX3372" fmla="*/ 17408191 w 21052571"/>
              <a:gd name="connsiteY3372" fmla="*/ 2987359 h 8402012"/>
              <a:gd name="connsiteX3373" fmla="*/ 17366079 w 21052571"/>
              <a:gd name="connsiteY3373" fmla="*/ 2980249 h 8402012"/>
              <a:gd name="connsiteX3374" fmla="*/ 17397799 w 21052571"/>
              <a:gd name="connsiteY3374" fmla="*/ 2924426 h 8402012"/>
              <a:gd name="connsiteX3375" fmla="*/ 18394599 w 21052571"/>
              <a:gd name="connsiteY3375" fmla="*/ 2919691 h 8402012"/>
              <a:gd name="connsiteX3376" fmla="*/ 18431463 w 21052571"/>
              <a:gd name="connsiteY3376" fmla="*/ 2940002 h 8402012"/>
              <a:gd name="connsiteX3377" fmla="*/ 18394599 w 21052571"/>
              <a:gd name="connsiteY3377" fmla="*/ 2919691 h 8402012"/>
              <a:gd name="connsiteX3378" fmla="*/ 17242847 w 21052571"/>
              <a:gd name="connsiteY3378" fmla="*/ 2919691 h 8402012"/>
              <a:gd name="connsiteX3379" fmla="*/ 17312875 w 21052571"/>
              <a:gd name="connsiteY3379" fmla="*/ 2939596 h 8402012"/>
              <a:gd name="connsiteX3380" fmla="*/ 17242847 w 21052571"/>
              <a:gd name="connsiteY3380" fmla="*/ 2919691 h 8402012"/>
              <a:gd name="connsiteX3381" fmla="*/ 19711223 w 21052571"/>
              <a:gd name="connsiteY3381" fmla="*/ 2919688 h 8402012"/>
              <a:gd name="connsiteX3382" fmla="*/ 19674331 w 21052571"/>
              <a:gd name="connsiteY3382" fmla="*/ 2951282 h 8402012"/>
              <a:gd name="connsiteX3383" fmla="*/ 19711223 w 21052571"/>
              <a:gd name="connsiteY3383" fmla="*/ 2919688 h 8402012"/>
              <a:gd name="connsiteX3384" fmla="*/ 18693203 w 21052571"/>
              <a:gd name="connsiteY3384" fmla="*/ 2919688 h 8402012"/>
              <a:gd name="connsiteX3385" fmla="*/ 18730095 w 21052571"/>
              <a:gd name="connsiteY3385" fmla="*/ 2938645 h 8402012"/>
              <a:gd name="connsiteX3386" fmla="*/ 18693203 w 21052571"/>
              <a:gd name="connsiteY3386" fmla="*/ 2919688 h 8402012"/>
              <a:gd name="connsiteX3387" fmla="*/ 17767927 w 21052571"/>
              <a:gd name="connsiteY3387" fmla="*/ 2919688 h 8402012"/>
              <a:gd name="connsiteX3388" fmla="*/ 17731035 w 21052571"/>
              <a:gd name="connsiteY3388" fmla="*/ 2951284 h 8402012"/>
              <a:gd name="connsiteX3389" fmla="*/ 17767927 w 21052571"/>
              <a:gd name="connsiteY3389" fmla="*/ 2919688 h 8402012"/>
              <a:gd name="connsiteX3390" fmla="*/ 14564890 w 21052571"/>
              <a:gd name="connsiteY3390" fmla="*/ 2919688 h 8402012"/>
              <a:gd name="connsiteX3391" fmla="*/ 14601782 w 21052571"/>
              <a:gd name="connsiteY3391" fmla="*/ 2951284 h 8402012"/>
              <a:gd name="connsiteX3392" fmla="*/ 14564890 w 21052571"/>
              <a:gd name="connsiteY3392" fmla="*/ 2919688 h 8402012"/>
              <a:gd name="connsiteX3393" fmla="*/ 15973320 w 21052571"/>
              <a:gd name="connsiteY3393" fmla="*/ 2893469 h 8402012"/>
              <a:gd name="connsiteX3394" fmla="*/ 15999980 w 21052571"/>
              <a:gd name="connsiteY3394" fmla="*/ 2951785 h 8402012"/>
              <a:gd name="connsiteX3395" fmla="*/ 15962062 w 21052571"/>
              <a:gd name="connsiteY3395" fmla="*/ 2906428 h 8402012"/>
              <a:gd name="connsiteX3396" fmla="*/ 15973320 w 21052571"/>
              <a:gd name="connsiteY3396" fmla="*/ 2893469 h 8402012"/>
              <a:gd name="connsiteX3397" fmla="*/ 17529023 w 21052571"/>
              <a:gd name="connsiteY3397" fmla="*/ 2891759 h 8402012"/>
              <a:gd name="connsiteX3398" fmla="*/ 17545163 w 21052571"/>
              <a:gd name="connsiteY3398" fmla="*/ 2918658 h 8402012"/>
              <a:gd name="connsiteX3399" fmla="*/ 17508271 w 21052571"/>
              <a:gd name="connsiteY3399" fmla="*/ 2906362 h 8402012"/>
              <a:gd name="connsiteX3400" fmla="*/ 17529023 w 21052571"/>
              <a:gd name="connsiteY3400" fmla="*/ 2891759 h 8402012"/>
              <a:gd name="connsiteX3401" fmla="*/ 15059170 w 21052571"/>
              <a:gd name="connsiteY3401" fmla="*/ 2888758 h 8402012"/>
              <a:gd name="connsiteX3402" fmla="*/ 15075748 w 21052571"/>
              <a:gd name="connsiteY3402" fmla="*/ 2890082 h 8402012"/>
              <a:gd name="connsiteX3403" fmla="*/ 15019906 w 21052571"/>
              <a:gd name="connsiteY3403" fmla="*/ 2922718 h 8402012"/>
              <a:gd name="connsiteX3404" fmla="*/ 15059170 w 21052571"/>
              <a:gd name="connsiteY3404" fmla="*/ 2888758 h 8402012"/>
              <a:gd name="connsiteX3405" fmla="*/ 13732545 w 21052571"/>
              <a:gd name="connsiteY3405" fmla="*/ 2888327 h 8402012"/>
              <a:gd name="connsiteX3406" fmla="*/ 13732545 w 21052571"/>
              <a:gd name="connsiteY3406" fmla="*/ 2920566 h 8402012"/>
              <a:gd name="connsiteX3407" fmla="*/ 13732545 w 21052571"/>
              <a:gd name="connsiteY3407" fmla="*/ 2888327 h 8402012"/>
              <a:gd name="connsiteX3408" fmla="*/ 13675585 w 21052571"/>
              <a:gd name="connsiteY3408" fmla="*/ 2888327 h 8402012"/>
              <a:gd name="connsiteX3409" fmla="*/ 13680782 w 21052571"/>
              <a:gd name="connsiteY3409" fmla="*/ 2891501 h 8402012"/>
              <a:gd name="connsiteX3410" fmla="*/ 13676487 w 21052571"/>
              <a:gd name="connsiteY3410" fmla="*/ 2893083 h 8402012"/>
              <a:gd name="connsiteX3411" fmla="*/ 14787662 w 21052571"/>
              <a:gd name="connsiteY3411" fmla="*/ 2886509 h 8402012"/>
              <a:gd name="connsiteX3412" fmla="*/ 14814962 w 21052571"/>
              <a:gd name="connsiteY3412" fmla="*/ 2918618 h 8402012"/>
              <a:gd name="connsiteX3413" fmla="*/ 14787662 w 21052571"/>
              <a:gd name="connsiteY3413" fmla="*/ 2886509 h 8402012"/>
              <a:gd name="connsiteX3414" fmla="*/ 18905495 w 21052571"/>
              <a:gd name="connsiteY3414" fmla="*/ 2886509 h 8402012"/>
              <a:gd name="connsiteX3415" fmla="*/ 18887531 w 21052571"/>
              <a:gd name="connsiteY3415" fmla="*/ 2918616 h 8402012"/>
              <a:gd name="connsiteX3416" fmla="*/ 18905495 w 21052571"/>
              <a:gd name="connsiteY3416" fmla="*/ 2886509 h 8402012"/>
              <a:gd name="connsiteX3417" fmla="*/ 15824664 w 21052571"/>
              <a:gd name="connsiteY3417" fmla="*/ 2886509 h 8402012"/>
              <a:gd name="connsiteX3418" fmla="*/ 15806702 w 21052571"/>
              <a:gd name="connsiteY3418" fmla="*/ 2918617 h 8402012"/>
              <a:gd name="connsiteX3419" fmla="*/ 15824664 w 21052571"/>
              <a:gd name="connsiteY3419" fmla="*/ 2886509 h 8402012"/>
              <a:gd name="connsiteX3420" fmla="*/ 20540611 w 21052571"/>
              <a:gd name="connsiteY3420" fmla="*/ 2886508 h 8402012"/>
              <a:gd name="connsiteX3421" fmla="*/ 20527483 w 21052571"/>
              <a:gd name="connsiteY3421" fmla="*/ 2918616 h 8402012"/>
              <a:gd name="connsiteX3422" fmla="*/ 20540611 w 21052571"/>
              <a:gd name="connsiteY3422" fmla="*/ 2886508 h 8402012"/>
              <a:gd name="connsiteX3423" fmla="*/ 19773867 w 21052571"/>
              <a:gd name="connsiteY3423" fmla="*/ 2886508 h 8402012"/>
              <a:gd name="connsiteX3424" fmla="*/ 19810759 w 21052571"/>
              <a:gd name="connsiteY3424" fmla="*/ 2905773 h 8402012"/>
              <a:gd name="connsiteX3425" fmla="*/ 19798459 w 21052571"/>
              <a:gd name="connsiteY3425" fmla="*/ 2918616 h 8402012"/>
              <a:gd name="connsiteX3426" fmla="*/ 19773867 w 21052571"/>
              <a:gd name="connsiteY3426" fmla="*/ 2886508 h 8402012"/>
              <a:gd name="connsiteX3427" fmla="*/ 15322112 w 21052571"/>
              <a:gd name="connsiteY3427" fmla="*/ 2886507 h 8402012"/>
              <a:gd name="connsiteX3428" fmla="*/ 15322112 w 21052571"/>
              <a:gd name="connsiteY3428" fmla="*/ 2938724 h 8402012"/>
              <a:gd name="connsiteX3429" fmla="*/ 15308462 w 21052571"/>
              <a:gd name="connsiteY3429" fmla="*/ 2951777 h 8402012"/>
              <a:gd name="connsiteX3430" fmla="*/ 15322112 w 21052571"/>
              <a:gd name="connsiteY3430" fmla="*/ 2886507 h 8402012"/>
              <a:gd name="connsiteX3431" fmla="*/ 18636327 w 21052571"/>
              <a:gd name="connsiteY3431" fmla="*/ 2886505 h 8402012"/>
              <a:gd name="connsiteX3432" fmla="*/ 18673219 w 21052571"/>
              <a:gd name="connsiteY3432" fmla="*/ 2917249 h 8402012"/>
              <a:gd name="connsiteX3433" fmla="*/ 18636327 w 21052571"/>
              <a:gd name="connsiteY3433" fmla="*/ 2886505 h 8402012"/>
              <a:gd name="connsiteX3434" fmla="*/ 16195902 w 21052571"/>
              <a:gd name="connsiteY3434" fmla="*/ 2880282 h 8402012"/>
              <a:gd name="connsiteX3435" fmla="*/ 16355874 w 21052571"/>
              <a:gd name="connsiteY3435" fmla="*/ 2931780 h 8402012"/>
              <a:gd name="connsiteX3436" fmla="*/ 16625598 w 21052571"/>
              <a:gd name="connsiteY3436" fmla="*/ 3045891 h 8402012"/>
              <a:gd name="connsiteX3437" fmla="*/ 16599704 w 21052571"/>
              <a:gd name="connsiteY3437" fmla="*/ 3097079 h 8402012"/>
              <a:gd name="connsiteX3438" fmla="*/ 16542524 w 21052571"/>
              <a:gd name="connsiteY3438" fmla="*/ 3103477 h 8402012"/>
              <a:gd name="connsiteX3439" fmla="*/ 16426002 w 21052571"/>
              <a:gd name="connsiteY3439" fmla="*/ 3077884 h 8402012"/>
              <a:gd name="connsiteX3440" fmla="*/ 16380690 w 21052571"/>
              <a:gd name="connsiteY3440" fmla="*/ 3026695 h 8402012"/>
              <a:gd name="connsiteX3441" fmla="*/ 16317034 w 21052571"/>
              <a:gd name="connsiteY3441" fmla="*/ 3026695 h 8402012"/>
              <a:gd name="connsiteX3442" fmla="*/ 16187568 w 21052571"/>
              <a:gd name="connsiteY3442" fmla="*/ 3001100 h 8402012"/>
              <a:gd name="connsiteX3443" fmla="*/ 16200514 w 21052571"/>
              <a:gd name="connsiteY3443" fmla="*/ 2981904 h 8402012"/>
              <a:gd name="connsiteX3444" fmla="*/ 16130386 w 21052571"/>
              <a:gd name="connsiteY3444" fmla="*/ 2970173 h 8402012"/>
              <a:gd name="connsiteX3445" fmla="*/ 16072126 w 21052571"/>
              <a:gd name="connsiteY3445" fmla="*/ 2906187 h 8402012"/>
              <a:gd name="connsiteX3446" fmla="*/ 16141950 w 21052571"/>
              <a:gd name="connsiteY3446" fmla="*/ 2880492 h 8402012"/>
              <a:gd name="connsiteX3447" fmla="*/ 16195902 w 21052571"/>
              <a:gd name="connsiteY3447" fmla="*/ 2880282 h 8402012"/>
              <a:gd name="connsiteX3448" fmla="*/ 19605003 w 21052571"/>
              <a:gd name="connsiteY3448" fmla="*/ 2872561 h 8402012"/>
              <a:gd name="connsiteX3449" fmla="*/ 19649571 w 21052571"/>
              <a:gd name="connsiteY3449" fmla="*/ 2889788 h 8402012"/>
              <a:gd name="connsiteX3450" fmla="*/ 19595851 w 21052571"/>
              <a:gd name="connsiteY3450" fmla="*/ 2922088 h 8402012"/>
              <a:gd name="connsiteX3451" fmla="*/ 19592455 w 21052571"/>
              <a:gd name="connsiteY3451" fmla="*/ 2919462 h 8402012"/>
              <a:gd name="connsiteX3452" fmla="*/ 19583775 w 21052571"/>
              <a:gd name="connsiteY3452" fmla="*/ 2929354 h 8402012"/>
              <a:gd name="connsiteX3453" fmla="*/ 19574795 w 21052571"/>
              <a:gd name="connsiteY3453" fmla="*/ 2919115 h 8402012"/>
              <a:gd name="connsiteX3454" fmla="*/ 19579283 w 21052571"/>
              <a:gd name="connsiteY3454" fmla="*/ 2912398 h 8402012"/>
              <a:gd name="connsiteX3455" fmla="*/ 19582447 w 21052571"/>
              <a:gd name="connsiteY3455" fmla="*/ 2911723 h 8402012"/>
              <a:gd name="connsiteX3456" fmla="*/ 19579539 w 21052571"/>
              <a:gd name="connsiteY3456" fmla="*/ 2909476 h 8402012"/>
              <a:gd name="connsiteX3457" fmla="*/ 19605003 w 21052571"/>
              <a:gd name="connsiteY3457" fmla="*/ 2872561 h 8402012"/>
              <a:gd name="connsiteX3458" fmla="*/ 15218912 w 21052571"/>
              <a:gd name="connsiteY3458" fmla="*/ 2867551 h 8402012"/>
              <a:gd name="connsiteX3459" fmla="*/ 15265268 w 21052571"/>
              <a:gd name="connsiteY3459" fmla="*/ 2886990 h 8402012"/>
              <a:gd name="connsiteX3460" fmla="*/ 15252024 w 21052571"/>
              <a:gd name="connsiteY3460" fmla="*/ 2951785 h 8402012"/>
              <a:gd name="connsiteX3461" fmla="*/ 15185798 w 21052571"/>
              <a:gd name="connsiteY3461" fmla="*/ 2938827 h 8402012"/>
              <a:gd name="connsiteX3462" fmla="*/ 15218912 w 21052571"/>
              <a:gd name="connsiteY3462" fmla="*/ 2867551 h 8402012"/>
              <a:gd name="connsiteX3463" fmla="*/ 18602123 w 21052571"/>
              <a:gd name="connsiteY3463" fmla="*/ 2864682 h 8402012"/>
              <a:gd name="connsiteX3464" fmla="*/ 18565231 w 21052571"/>
              <a:gd name="connsiteY3464" fmla="*/ 2891134 h 8402012"/>
              <a:gd name="connsiteX3465" fmla="*/ 18602123 w 21052571"/>
              <a:gd name="connsiteY3465" fmla="*/ 2864682 h 8402012"/>
              <a:gd name="connsiteX3466" fmla="*/ 14076700 w 21052571"/>
              <a:gd name="connsiteY3466" fmla="*/ 2864216 h 8402012"/>
              <a:gd name="connsiteX3467" fmla="*/ 14113564 w 21052571"/>
              <a:gd name="connsiteY3467" fmla="*/ 2888811 h 8402012"/>
              <a:gd name="connsiteX3468" fmla="*/ 14076700 w 21052571"/>
              <a:gd name="connsiteY3468" fmla="*/ 2864216 h 8402012"/>
              <a:gd name="connsiteX3469" fmla="*/ 13578001 w 21052571"/>
              <a:gd name="connsiteY3469" fmla="*/ 2864216 h 8402012"/>
              <a:gd name="connsiteX3470" fmla="*/ 13541109 w 21052571"/>
              <a:gd name="connsiteY3470" fmla="*/ 2888811 h 8402012"/>
              <a:gd name="connsiteX3471" fmla="*/ 13578001 w 21052571"/>
              <a:gd name="connsiteY3471" fmla="*/ 2864216 h 8402012"/>
              <a:gd name="connsiteX3472" fmla="*/ 16056876 w 21052571"/>
              <a:gd name="connsiteY3472" fmla="*/ 2862810 h 8402012"/>
              <a:gd name="connsiteX3473" fmla="*/ 16044468 w 21052571"/>
              <a:gd name="connsiteY3473" fmla="*/ 2921552 h 8402012"/>
              <a:gd name="connsiteX3474" fmla="*/ 16001034 w 21052571"/>
              <a:gd name="connsiteY3474" fmla="*/ 2882392 h 8402012"/>
              <a:gd name="connsiteX3475" fmla="*/ 16056876 w 21052571"/>
              <a:gd name="connsiteY3475" fmla="*/ 2862810 h 8402012"/>
              <a:gd name="connsiteX3476" fmla="*/ 17451391 w 21052571"/>
              <a:gd name="connsiteY3476" fmla="*/ 2862808 h 8402012"/>
              <a:gd name="connsiteX3477" fmla="*/ 17507235 w 21052571"/>
              <a:gd name="connsiteY3477" fmla="*/ 2876034 h 8402012"/>
              <a:gd name="connsiteX3478" fmla="*/ 17451391 w 21052571"/>
              <a:gd name="connsiteY3478" fmla="*/ 2862808 h 8402012"/>
              <a:gd name="connsiteX3479" fmla="*/ 15697688 w 21052571"/>
              <a:gd name="connsiteY3479" fmla="*/ 2862808 h 8402012"/>
              <a:gd name="connsiteX3480" fmla="*/ 15715650 w 21052571"/>
              <a:gd name="connsiteY3480" fmla="*/ 2890107 h 8402012"/>
              <a:gd name="connsiteX3481" fmla="*/ 15697688 w 21052571"/>
              <a:gd name="connsiteY3481" fmla="*/ 2862808 h 8402012"/>
              <a:gd name="connsiteX3482" fmla="*/ 11828129 w 21052571"/>
              <a:gd name="connsiteY3482" fmla="*/ 2862535 h 8402012"/>
              <a:gd name="connsiteX3483" fmla="*/ 11846399 w 21052571"/>
              <a:gd name="connsiteY3483" fmla="*/ 2888327 h 8402012"/>
              <a:gd name="connsiteX3484" fmla="*/ 11828129 w 21052571"/>
              <a:gd name="connsiteY3484" fmla="*/ 2862535 h 8402012"/>
              <a:gd name="connsiteX3485" fmla="*/ 19230975 w 21052571"/>
              <a:gd name="connsiteY3485" fmla="*/ 2859636 h 8402012"/>
              <a:gd name="connsiteX3486" fmla="*/ 19298819 w 21052571"/>
              <a:gd name="connsiteY3486" fmla="*/ 2904400 h 8402012"/>
              <a:gd name="connsiteX3487" fmla="*/ 19209835 w 21052571"/>
              <a:gd name="connsiteY3487" fmla="*/ 2872568 h 8402012"/>
              <a:gd name="connsiteX3488" fmla="*/ 19230975 w 21052571"/>
              <a:gd name="connsiteY3488" fmla="*/ 2859636 h 8402012"/>
              <a:gd name="connsiteX3489" fmla="*/ 15155756 w 21052571"/>
              <a:gd name="connsiteY3489" fmla="*/ 2857099 h 8402012"/>
              <a:gd name="connsiteX3490" fmla="*/ 15185898 w 21052571"/>
              <a:gd name="connsiteY3490" fmla="*/ 2870343 h 8402012"/>
              <a:gd name="connsiteX3491" fmla="*/ 15166346 w 21052571"/>
              <a:gd name="connsiteY3491" fmla="*/ 2916699 h 8402012"/>
              <a:gd name="connsiteX3492" fmla="*/ 15095742 w 21052571"/>
              <a:gd name="connsiteY3492" fmla="*/ 2923322 h 8402012"/>
              <a:gd name="connsiteX3493" fmla="*/ 15120726 w 21052571"/>
              <a:gd name="connsiteY3493" fmla="*/ 2863721 h 8402012"/>
              <a:gd name="connsiteX3494" fmla="*/ 15155756 w 21052571"/>
              <a:gd name="connsiteY3494" fmla="*/ 2857099 h 8402012"/>
              <a:gd name="connsiteX3495" fmla="*/ 14905535 w 21052571"/>
              <a:gd name="connsiteY3495" fmla="*/ 2855416 h 8402012"/>
              <a:gd name="connsiteX3496" fmla="*/ 14933504 w 21052571"/>
              <a:gd name="connsiteY3496" fmla="*/ 2855416 h 8402012"/>
              <a:gd name="connsiteX3497" fmla="*/ 14882454 w 21052571"/>
              <a:gd name="connsiteY3497" fmla="*/ 2875890 h 8402012"/>
              <a:gd name="connsiteX3498" fmla="*/ 14905535 w 21052571"/>
              <a:gd name="connsiteY3498" fmla="*/ 2855416 h 8402012"/>
              <a:gd name="connsiteX3499" fmla="*/ 13028326 w 21052571"/>
              <a:gd name="connsiteY3499" fmla="*/ 2853810 h 8402012"/>
              <a:gd name="connsiteX3500" fmla="*/ 13075510 w 21052571"/>
              <a:gd name="connsiteY3500" fmla="*/ 2860290 h 8402012"/>
              <a:gd name="connsiteX3501" fmla="*/ 12996041 w 21052571"/>
              <a:gd name="connsiteY3501" fmla="*/ 2886208 h 8402012"/>
              <a:gd name="connsiteX3502" fmla="*/ 13028326 w 21052571"/>
              <a:gd name="connsiteY3502" fmla="*/ 2853810 h 8402012"/>
              <a:gd name="connsiteX3503" fmla="*/ 15960480 w 21052571"/>
              <a:gd name="connsiteY3503" fmla="*/ 2843852 h 8402012"/>
              <a:gd name="connsiteX3504" fmla="*/ 15966800 w 21052571"/>
              <a:gd name="connsiteY3504" fmla="*/ 2864325 h 8402012"/>
              <a:gd name="connsiteX3505" fmla="*/ 15960480 w 21052571"/>
              <a:gd name="connsiteY3505" fmla="*/ 2843852 h 8402012"/>
              <a:gd name="connsiteX3506" fmla="*/ 17972311 w 21052571"/>
              <a:gd name="connsiteY3506" fmla="*/ 2843851 h 8402012"/>
              <a:gd name="connsiteX3507" fmla="*/ 18075947 w 21052571"/>
              <a:gd name="connsiteY3507" fmla="*/ 2888087 h 8402012"/>
              <a:gd name="connsiteX3508" fmla="*/ 17965767 w 21052571"/>
              <a:gd name="connsiteY3508" fmla="*/ 2907045 h 8402012"/>
              <a:gd name="connsiteX3509" fmla="*/ 17972311 w 21052571"/>
              <a:gd name="connsiteY3509" fmla="*/ 2843851 h 8402012"/>
              <a:gd name="connsiteX3510" fmla="*/ 19208739 w 21052571"/>
              <a:gd name="connsiteY3510" fmla="*/ 2843848 h 8402012"/>
              <a:gd name="connsiteX3511" fmla="*/ 19195615 w 21052571"/>
              <a:gd name="connsiteY3511" fmla="*/ 2861809 h 8402012"/>
              <a:gd name="connsiteX3512" fmla="*/ 19208739 w 21052571"/>
              <a:gd name="connsiteY3512" fmla="*/ 2843848 h 8402012"/>
              <a:gd name="connsiteX3513" fmla="*/ 12033401 w 21052571"/>
              <a:gd name="connsiteY3513" fmla="*/ 2830301 h 8402012"/>
              <a:gd name="connsiteX3514" fmla="*/ 12051672 w 21052571"/>
              <a:gd name="connsiteY3514" fmla="*/ 2862535 h 8402012"/>
              <a:gd name="connsiteX3515" fmla="*/ 12033401 w 21052571"/>
              <a:gd name="connsiteY3515" fmla="*/ 2830301 h 8402012"/>
              <a:gd name="connsiteX3516" fmla="*/ 17110131 w 21052571"/>
              <a:gd name="connsiteY3516" fmla="*/ 2829636 h 8402012"/>
              <a:gd name="connsiteX3517" fmla="*/ 17193079 w 21052571"/>
              <a:gd name="connsiteY3517" fmla="*/ 2842347 h 8402012"/>
              <a:gd name="connsiteX3518" fmla="*/ 17148911 w 21052571"/>
              <a:gd name="connsiteY3518" fmla="*/ 2918627 h 8402012"/>
              <a:gd name="connsiteX3519" fmla="*/ 17110131 w 21052571"/>
              <a:gd name="connsiteY3519" fmla="*/ 2829636 h 8402012"/>
              <a:gd name="connsiteX3520" fmla="*/ 19711247 w 21052571"/>
              <a:gd name="connsiteY3520" fmla="*/ 2829631 h 8402012"/>
              <a:gd name="connsiteX3521" fmla="*/ 19693287 w 21052571"/>
              <a:gd name="connsiteY3521" fmla="*/ 2861738 h 8402012"/>
              <a:gd name="connsiteX3522" fmla="*/ 19711247 w 21052571"/>
              <a:gd name="connsiteY3522" fmla="*/ 2829631 h 8402012"/>
              <a:gd name="connsiteX3523" fmla="*/ 20488539 w 21052571"/>
              <a:gd name="connsiteY3523" fmla="*/ 2829626 h 8402012"/>
              <a:gd name="connsiteX3524" fmla="*/ 20451647 w 21052571"/>
              <a:gd name="connsiteY3524" fmla="*/ 2860369 h 8402012"/>
              <a:gd name="connsiteX3525" fmla="*/ 20488539 w 21052571"/>
              <a:gd name="connsiteY3525" fmla="*/ 2829626 h 8402012"/>
              <a:gd name="connsiteX3526" fmla="*/ 10620404 w 21052571"/>
              <a:gd name="connsiteY3526" fmla="*/ 2827080 h 8402012"/>
              <a:gd name="connsiteX3527" fmla="*/ 10601865 w 21052571"/>
              <a:gd name="connsiteY3527" fmla="*/ 2862535 h 8402012"/>
              <a:gd name="connsiteX3528" fmla="*/ 10653451 w 21052571"/>
              <a:gd name="connsiteY3528" fmla="*/ 2830301 h 8402012"/>
              <a:gd name="connsiteX3529" fmla="*/ 10620404 w 21052571"/>
              <a:gd name="connsiteY3529" fmla="*/ 2827080 h 8402012"/>
              <a:gd name="connsiteX3530" fmla="*/ 17386475 w 21052571"/>
              <a:gd name="connsiteY3530" fmla="*/ 2825331 h 8402012"/>
              <a:gd name="connsiteX3531" fmla="*/ 17412411 w 21052571"/>
              <a:gd name="connsiteY3531" fmla="*/ 2828639 h 8402012"/>
              <a:gd name="connsiteX3532" fmla="*/ 17412411 w 21052571"/>
              <a:gd name="connsiteY3532" fmla="*/ 2861705 h 8402012"/>
              <a:gd name="connsiteX3533" fmla="*/ 17361339 w 21052571"/>
              <a:gd name="connsiteY3533" fmla="*/ 2841864 h 8402012"/>
              <a:gd name="connsiteX3534" fmla="*/ 17386475 w 21052571"/>
              <a:gd name="connsiteY3534" fmla="*/ 2825331 h 8402012"/>
              <a:gd name="connsiteX3535" fmla="*/ 11956021 w 21052571"/>
              <a:gd name="connsiteY3535" fmla="*/ 2822248 h 8402012"/>
              <a:gd name="connsiteX3536" fmla="*/ 11897986 w 21052571"/>
              <a:gd name="connsiteY3536" fmla="*/ 2830301 h 8402012"/>
              <a:gd name="connsiteX3537" fmla="*/ 11994711 w 21052571"/>
              <a:gd name="connsiteY3537" fmla="*/ 2862535 h 8402012"/>
              <a:gd name="connsiteX3538" fmla="*/ 11956021 w 21052571"/>
              <a:gd name="connsiteY3538" fmla="*/ 2822248 h 8402012"/>
              <a:gd name="connsiteX3539" fmla="*/ 15870978 w 21052571"/>
              <a:gd name="connsiteY3539" fmla="*/ 2820033 h 8402012"/>
              <a:gd name="connsiteX3540" fmla="*/ 15962034 w 21052571"/>
              <a:gd name="connsiteY3540" fmla="*/ 2874477 h 8402012"/>
              <a:gd name="connsiteX3541" fmla="*/ 15915670 w 21052571"/>
              <a:gd name="connsiteY3541" fmla="*/ 2877247 h 8402012"/>
              <a:gd name="connsiteX3542" fmla="*/ 15917266 w 21052571"/>
              <a:gd name="connsiteY3542" fmla="*/ 2886254 h 8402012"/>
              <a:gd name="connsiteX3543" fmla="*/ 15922280 w 21052571"/>
              <a:gd name="connsiteY3543" fmla="*/ 2883449 h 8402012"/>
              <a:gd name="connsiteX3544" fmla="*/ 15923202 w 21052571"/>
              <a:gd name="connsiteY3544" fmla="*/ 2904219 h 8402012"/>
              <a:gd name="connsiteX3545" fmla="*/ 15923194 w 21052571"/>
              <a:gd name="connsiteY3545" fmla="*/ 2904270 h 8402012"/>
              <a:gd name="connsiteX3546" fmla="*/ 15924200 w 21052571"/>
              <a:gd name="connsiteY3546" fmla="*/ 2907288 h 8402012"/>
              <a:gd name="connsiteX3547" fmla="*/ 15922796 w 21052571"/>
              <a:gd name="connsiteY3547" fmla="*/ 2906383 h 8402012"/>
              <a:gd name="connsiteX3548" fmla="*/ 15922280 w 21052571"/>
              <a:gd name="connsiteY3548" fmla="*/ 2909137 h 8402012"/>
              <a:gd name="connsiteX3549" fmla="*/ 15920932 w 21052571"/>
              <a:gd name="connsiteY3549" fmla="*/ 2905181 h 8402012"/>
              <a:gd name="connsiteX3550" fmla="*/ 15877176 w 21052571"/>
              <a:gd name="connsiteY3550" fmla="*/ 2876938 h 8402012"/>
              <a:gd name="connsiteX3551" fmla="*/ 15839882 w 21052571"/>
              <a:gd name="connsiteY3551" fmla="*/ 2821983 h 8402012"/>
              <a:gd name="connsiteX3552" fmla="*/ 15870978 w 21052571"/>
              <a:gd name="connsiteY3552" fmla="*/ 2820033 h 8402012"/>
              <a:gd name="connsiteX3553" fmla="*/ 17348759 w 21052571"/>
              <a:gd name="connsiteY3553" fmla="*/ 2811050 h 8402012"/>
              <a:gd name="connsiteX3554" fmla="*/ 17360243 w 21052571"/>
              <a:gd name="connsiteY3554" fmla="*/ 2819586 h 8402012"/>
              <a:gd name="connsiteX3555" fmla="*/ 17347119 w 21052571"/>
              <a:gd name="connsiteY3555" fmla="*/ 2833234 h 8402012"/>
              <a:gd name="connsiteX3556" fmla="*/ 17348759 w 21052571"/>
              <a:gd name="connsiteY3556" fmla="*/ 2811050 h 8402012"/>
              <a:gd name="connsiteX3557" fmla="*/ 14763053 w 21052571"/>
              <a:gd name="connsiteY3557" fmla="*/ 2801454 h 8402012"/>
              <a:gd name="connsiteX3558" fmla="*/ 14843473 w 21052571"/>
              <a:gd name="connsiteY3558" fmla="*/ 2844944 h 8402012"/>
              <a:gd name="connsiteX3559" fmla="*/ 14754147 w 21052571"/>
              <a:gd name="connsiteY3559" fmla="*/ 2858068 h 8402012"/>
              <a:gd name="connsiteX3560" fmla="*/ 14678645 w 21052571"/>
              <a:gd name="connsiteY3560" fmla="*/ 2812121 h 8402012"/>
              <a:gd name="connsiteX3561" fmla="*/ 14763053 w 21052571"/>
              <a:gd name="connsiteY3561" fmla="*/ 2801454 h 8402012"/>
              <a:gd name="connsiteX3562" fmla="*/ 10692142 w 21052571"/>
              <a:gd name="connsiteY3562" fmla="*/ 2798035 h 8402012"/>
              <a:gd name="connsiteX3563" fmla="*/ 10672797 w 21052571"/>
              <a:gd name="connsiteY3563" fmla="*/ 2830301 h 8402012"/>
              <a:gd name="connsiteX3564" fmla="*/ 10692142 w 21052571"/>
              <a:gd name="connsiteY3564" fmla="*/ 2798035 h 8402012"/>
              <a:gd name="connsiteX3565" fmla="*/ 17052179 w 21052571"/>
              <a:gd name="connsiteY3565" fmla="*/ 2796444 h 8402012"/>
              <a:gd name="connsiteX3566" fmla="*/ 17052179 w 21052571"/>
              <a:gd name="connsiteY3566" fmla="*/ 2860116 h 8402012"/>
              <a:gd name="connsiteX3567" fmla="*/ 17001547 w 21052571"/>
              <a:gd name="connsiteY3567" fmla="*/ 2853749 h 8402012"/>
              <a:gd name="connsiteX3568" fmla="*/ 17052179 w 21052571"/>
              <a:gd name="connsiteY3568" fmla="*/ 2796444 h 8402012"/>
              <a:gd name="connsiteX3569" fmla="*/ 19654371 w 21052571"/>
              <a:gd name="connsiteY3569" fmla="*/ 2796442 h 8402012"/>
              <a:gd name="connsiteX3570" fmla="*/ 19636407 w 21052571"/>
              <a:gd name="connsiteY3570" fmla="*/ 2828557 h 8402012"/>
              <a:gd name="connsiteX3571" fmla="*/ 19654371 w 21052571"/>
              <a:gd name="connsiteY3571" fmla="*/ 2796442 h 8402012"/>
              <a:gd name="connsiteX3572" fmla="*/ 19228795 w 21052571"/>
              <a:gd name="connsiteY3572" fmla="*/ 2796442 h 8402012"/>
              <a:gd name="connsiteX3573" fmla="*/ 19241923 w 21052571"/>
              <a:gd name="connsiteY3573" fmla="*/ 2828557 h 8402012"/>
              <a:gd name="connsiteX3574" fmla="*/ 19228795 w 21052571"/>
              <a:gd name="connsiteY3574" fmla="*/ 2796442 h 8402012"/>
              <a:gd name="connsiteX3575" fmla="*/ 17317611 w 21052571"/>
              <a:gd name="connsiteY3575" fmla="*/ 2796442 h 8402012"/>
              <a:gd name="connsiteX3576" fmla="*/ 17285503 w 21052571"/>
              <a:gd name="connsiteY3576" fmla="*/ 2827196 h 8402012"/>
              <a:gd name="connsiteX3577" fmla="*/ 17317611 w 21052571"/>
              <a:gd name="connsiteY3577" fmla="*/ 2796442 h 8402012"/>
              <a:gd name="connsiteX3578" fmla="*/ 15356430 w 21052571"/>
              <a:gd name="connsiteY3578" fmla="*/ 2786970 h 8402012"/>
              <a:gd name="connsiteX3579" fmla="*/ 15580966 w 21052571"/>
              <a:gd name="connsiteY3579" fmla="*/ 2806825 h 8402012"/>
              <a:gd name="connsiteX3580" fmla="*/ 15677656 w 21052571"/>
              <a:gd name="connsiteY3580" fmla="*/ 2866442 h 8402012"/>
              <a:gd name="connsiteX3581" fmla="*/ 15561628 w 21052571"/>
              <a:gd name="connsiteY3581" fmla="*/ 2866442 h 8402012"/>
              <a:gd name="connsiteX3582" fmla="*/ 15356430 w 21052571"/>
              <a:gd name="connsiteY3582" fmla="*/ 2786970 h 8402012"/>
              <a:gd name="connsiteX3583" fmla="*/ 16981959 w 21052571"/>
              <a:gd name="connsiteY3583" fmla="*/ 2778778 h 8402012"/>
              <a:gd name="connsiteX3584" fmla="*/ 16994871 w 21052571"/>
              <a:gd name="connsiteY3584" fmla="*/ 2790923 h 8402012"/>
              <a:gd name="connsiteX3585" fmla="*/ 16944243 w 21052571"/>
              <a:gd name="connsiteY3585" fmla="*/ 2829808 h 8402012"/>
              <a:gd name="connsiteX3586" fmla="*/ 16981959 w 21052571"/>
              <a:gd name="connsiteY3586" fmla="*/ 2778778 h 8402012"/>
              <a:gd name="connsiteX3587" fmla="*/ 19129259 w 21052571"/>
              <a:gd name="connsiteY3587" fmla="*/ 2772745 h 8402012"/>
              <a:gd name="connsiteX3588" fmla="*/ 19147219 w 21052571"/>
              <a:gd name="connsiteY3588" fmla="*/ 2800041 h 8402012"/>
              <a:gd name="connsiteX3589" fmla="*/ 19129259 w 21052571"/>
              <a:gd name="connsiteY3589" fmla="*/ 2772745 h 8402012"/>
              <a:gd name="connsiteX3590" fmla="*/ 17260751 w 21052571"/>
              <a:gd name="connsiteY3590" fmla="*/ 2772744 h 8402012"/>
              <a:gd name="connsiteX3591" fmla="*/ 17260751 w 21052571"/>
              <a:gd name="connsiteY3591" fmla="*/ 2828593 h 8402012"/>
              <a:gd name="connsiteX3592" fmla="*/ 17222835 w 21052571"/>
              <a:gd name="connsiteY3592" fmla="*/ 2828593 h 8402012"/>
              <a:gd name="connsiteX3593" fmla="*/ 17204927 w 21052571"/>
              <a:gd name="connsiteY3593" fmla="*/ 2791359 h 8402012"/>
              <a:gd name="connsiteX3594" fmla="*/ 17260751 w 21052571"/>
              <a:gd name="connsiteY3594" fmla="*/ 2772744 h 8402012"/>
              <a:gd name="connsiteX3595" fmla="*/ 15730866 w 21052571"/>
              <a:gd name="connsiteY3595" fmla="*/ 2772744 h 8402012"/>
              <a:gd name="connsiteX3596" fmla="*/ 15819850 w 21052571"/>
              <a:gd name="connsiteY3596" fmla="*/ 2797558 h 8402012"/>
              <a:gd name="connsiteX3597" fmla="*/ 15730866 w 21052571"/>
              <a:gd name="connsiteY3597" fmla="*/ 2828593 h 8402012"/>
              <a:gd name="connsiteX3598" fmla="*/ 15730866 w 21052571"/>
              <a:gd name="connsiteY3598" fmla="*/ 2772744 h 8402012"/>
              <a:gd name="connsiteX3599" fmla="*/ 19090347 w 21052571"/>
              <a:gd name="connsiteY3599" fmla="*/ 2772744 h 8402012"/>
              <a:gd name="connsiteX3600" fmla="*/ 19072383 w 21052571"/>
              <a:gd name="connsiteY3600" fmla="*/ 2828593 h 8402012"/>
              <a:gd name="connsiteX3601" fmla="*/ 19090347 w 21052571"/>
              <a:gd name="connsiteY3601" fmla="*/ 2772744 h 8402012"/>
              <a:gd name="connsiteX3602" fmla="*/ 19595243 w 21052571"/>
              <a:gd name="connsiteY3602" fmla="*/ 2770102 h 8402012"/>
              <a:gd name="connsiteX3603" fmla="*/ 19625827 w 21052571"/>
              <a:gd name="connsiteY3603" fmla="*/ 2771753 h 8402012"/>
              <a:gd name="connsiteX3604" fmla="*/ 19579535 w 21052571"/>
              <a:gd name="connsiteY3604" fmla="*/ 2798205 h 8402012"/>
              <a:gd name="connsiteX3605" fmla="*/ 19595243 w 21052571"/>
              <a:gd name="connsiteY3605" fmla="*/ 2770102 h 8402012"/>
              <a:gd name="connsiteX3606" fmla="*/ 17184943 w 21052571"/>
              <a:gd name="connsiteY3606" fmla="*/ 2741601 h 8402012"/>
              <a:gd name="connsiteX3607" fmla="*/ 17148051 w 21052571"/>
              <a:gd name="connsiteY3607" fmla="*/ 2774327 h 8402012"/>
              <a:gd name="connsiteX3608" fmla="*/ 17184943 w 21052571"/>
              <a:gd name="connsiteY3608" fmla="*/ 2741601 h 8402012"/>
              <a:gd name="connsiteX3609" fmla="*/ 15184802 w 21052571"/>
              <a:gd name="connsiteY3609" fmla="*/ 2739568 h 8402012"/>
              <a:gd name="connsiteX3610" fmla="*/ 15166838 w 21052571"/>
              <a:gd name="connsiteY3610" fmla="*/ 2771638 h 8402012"/>
              <a:gd name="connsiteX3611" fmla="*/ 15184802 w 21052571"/>
              <a:gd name="connsiteY3611" fmla="*/ 2739568 h 8402012"/>
              <a:gd name="connsiteX3612" fmla="*/ 17730039 w 21052571"/>
              <a:gd name="connsiteY3612" fmla="*/ 2739568 h 8402012"/>
              <a:gd name="connsiteX3613" fmla="*/ 17712075 w 21052571"/>
              <a:gd name="connsiteY3613" fmla="*/ 2771638 h 8402012"/>
              <a:gd name="connsiteX3614" fmla="*/ 17730039 w 21052571"/>
              <a:gd name="connsiteY3614" fmla="*/ 2739568 h 8402012"/>
              <a:gd name="connsiteX3615" fmla="*/ 12595215 w 21052571"/>
              <a:gd name="connsiteY3615" fmla="*/ 2737736 h 8402012"/>
              <a:gd name="connsiteX3616" fmla="*/ 12558943 w 21052571"/>
              <a:gd name="connsiteY3616" fmla="*/ 2741094 h 8402012"/>
              <a:gd name="connsiteX3617" fmla="*/ 12616978 w 21052571"/>
              <a:gd name="connsiteY3617" fmla="*/ 2772256 h 8402012"/>
              <a:gd name="connsiteX3618" fmla="*/ 12595215 w 21052571"/>
              <a:gd name="connsiteY3618" fmla="*/ 2737736 h 8402012"/>
              <a:gd name="connsiteX3619" fmla="*/ 19019643 w 21052571"/>
              <a:gd name="connsiteY3619" fmla="*/ 2736633 h 8402012"/>
              <a:gd name="connsiteX3620" fmla="*/ 19052363 w 21052571"/>
              <a:gd name="connsiteY3620" fmla="*/ 2739999 h 8402012"/>
              <a:gd name="connsiteX3621" fmla="*/ 19001287 w 21052571"/>
              <a:gd name="connsiteY3621" fmla="*/ 2771235 h 8402012"/>
              <a:gd name="connsiteX3622" fmla="*/ 19019643 w 21052571"/>
              <a:gd name="connsiteY3622" fmla="*/ 2736633 h 8402012"/>
              <a:gd name="connsiteX3623" fmla="*/ 19515075 w 21052571"/>
              <a:gd name="connsiteY3623" fmla="*/ 2706584 h 8402012"/>
              <a:gd name="connsiteX3624" fmla="*/ 19545323 w 21052571"/>
              <a:gd name="connsiteY3624" fmla="*/ 2725737 h 8402012"/>
              <a:gd name="connsiteX3625" fmla="*/ 19532915 w 21052571"/>
              <a:gd name="connsiteY3625" fmla="*/ 2738505 h 8402012"/>
              <a:gd name="connsiteX3626" fmla="*/ 19489479 w 21052571"/>
              <a:gd name="connsiteY3626" fmla="*/ 2725737 h 8402012"/>
              <a:gd name="connsiteX3627" fmla="*/ 19515075 w 21052571"/>
              <a:gd name="connsiteY3627" fmla="*/ 2706584 h 8402012"/>
              <a:gd name="connsiteX3628" fmla="*/ 17654107 w 21052571"/>
              <a:gd name="connsiteY3628" fmla="*/ 2706391 h 8402012"/>
              <a:gd name="connsiteX3629" fmla="*/ 17640983 w 21052571"/>
              <a:gd name="connsiteY3629" fmla="*/ 2738499 h 8402012"/>
              <a:gd name="connsiteX3630" fmla="*/ 17654107 w 21052571"/>
              <a:gd name="connsiteY3630" fmla="*/ 2706391 h 8402012"/>
              <a:gd name="connsiteX3631" fmla="*/ 19938755 w 21052571"/>
              <a:gd name="connsiteY3631" fmla="*/ 2706391 h 8402012"/>
              <a:gd name="connsiteX3632" fmla="*/ 19920795 w 21052571"/>
              <a:gd name="connsiteY3632" fmla="*/ 2738499 h 8402012"/>
              <a:gd name="connsiteX3633" fmla="*/ 19938755 w 21052571"/>
              <a:gd name="connsiteY3633" fmla="*/ 2706391 h 8402012"/>
              <a:gd name="connsiteX3634" fmla="*/ 20317935 w 21052571"/>
              <a:gd name="connsiteY3634" fmla="*/ 2706391 h 8402012"/>
              <a:gd name="connsiteX3635" fmla="*/ 20299975 w 21052571"/>
              <a:gd name="connsiteY3635" fmla="*/ 2738499 h 8402012"/>
              <a:gd name="connsiteX3636" fmla="*/ 20317935 w 21052571"/>
              <a:gd name="connsiteY3636" fmla="*/ 2706391 h 8402012"/>
              <a:gd name="connsiteX3637" fmla="*/ 15557604 w 21052571"/>
              <a:gd name="connsiteY3637" fmla="*/ 2706390 h 8402012"/>
              <a:gd name="connsiteX3638" fmla="*/ 15639760 w 21052571"/>
              <a:gd name="connsiteY3638" fmla="*/ 2771641 h 8402012"/>
              <a:gd name="connsiteX3639" fmla="*/ 15527058 w 21052571"/>
              <a:gd name="connsiteY3639" fmla="*/ 2771641 h 8402012"/>
              <a:gd name="connsiteX3640" fmla="*/ 15557604 w 21052571"/>
              <a:gd name="connsiteY3640" fmla="*/ 2706390 h 8402012"/>
              <a:gd name="connsiteX3641" fmla="*/ 17071415 w 21052571"/>
              <a:gd name="connsiteY3641" fmla="*/ 2704216 h 8402012"/>
              <a:gd name="connsiteX3642" fmla="*/ 17109047 w 21052571"/>
              <a:gd name="connsiteY3642" fmla="*/ 2709548 h 8402012"/>
              <a:gd name="connsiteX3643" fmla="*/ 17050303 w 21052571"/>
              <a:gd name="connsiteY3643" fmla="*/ 2771691 h 8402012"/>
              <a:gd name="connsiteX3644" fmla="*/ 17056831 w 21052571"/>
              <a:gd name="connsiteY3644" fmla="*/ 2709548 h 8402012"/>
              <a:gd name="connsiteX3645" fmla="*/ 17071415 w 21052571"/>
              <a:gd name="connsiteY3645" fmla="*/ 2704216 h 8402012"/>
              <a:gd name="connsiteX3646" fmla="*/ 19477719 w 21052571"/>
              <a:gd name="connsiteY3646" fmla="*/ 2690421 h 8402012"/>
              <a:gd name="connsiteX3647" fmla="*/ 19488387 w 21052571"/>
              <a:gd name="connsiteY3647" fmla="*/ 2693415 h 8402012"/>
              <a:gd name="connsiteX3648" fmla="*/ 19481823 w 21052571"/>
              <a:gd name="connsiteY3648" fmla="*/ 2705389 h 8402012"/>
              <a:gd name="connsiteX3649" fmla="*/ 19477719 w 21052571"/>
              <a:gd name="connsiteY3649" fmla="*/ 2690421 h 8402012"/>
              <a:gd name="connsiteX3650" fmla="*/ 12790010 w 21052571"/>
              <a:gd name="connsiteY3650" fmla="*/ 2683064 h 8402012"/>
              <a:gd name="connsiteX3651" fmla="*/ 12636324 w 21052571"/>
              <a:gd name="connsiteY3651" fmla="*/ 2721752 h 8402012"/>
              <a:gd name="connsiteX3652" fmla="*/ 12673939 w 21052571"/>
              <a:gd name="connsiteY3652" fmla="*/ 2772256 h 8402012"/>
              <a:gd name="connsiteX3653" fmla="*/ 12719078 w 21052571"/>
              <a:gd name="connsiteY3653" fmla="*/ 2759362 h 8402012"/>
              <a:gd name="connsiteX3654" fmla="*/ 12809355 w 21052571"/>
              <a:gd name="connsiteY3654" fmla="*/ 2741094 h 8402012"/>
              <a:gd name="connsiteX3655" fmla="*/ 12790010 w 21052571"/>
              <a:gd name="connsiteY3655" fmla="*/ 2683064 h 8402012"/>
              <a:gd name="connsiteX3656" fmla="*/ 15389606 w 21052571"/>
              <a:gd name="connsiteY3656" fmla="*/ 2677952 h 8402012"/>
              <a:gd name="connsiteX3657" fmla="*/ 15421716 w 21052571"/>
              <a:gd name="connsiteY3657" fmla="*/ 2710586 h 8402012"/>
              <a:gd name="connsiteX3658" fmla="*/ 15389606 w 21052571"/>
              <a:gd name="connsiteY3658" fmla="*/ 2743221 h 8402012"/>
              <a:gd name="connsiteX3659" fmla="*/ 15389606 w 21052571"/>
              <a:gd name="connsiteY3659" fmla="*/ 2677952 h 8402012"/>
              <a:gd name="connsiteX3660" fmla="*/ 15358514 w 21052571"/>
              <a:gd name="connsiteY3660" fmla="*/ 2677952 h 8402012"/>
              <a:gd name="connsiteX3661" fmla="*/ 15378990 w 21052571"/>
              <a:gd name="connsiteY3661" fmla="*/ 2743221 h 8402012"/>
              <a:gd name="connsiteX3662" fmla="*/ 15358514 w 21052571"/>
              <a:gd name="connsiteY3662" fmla="*/ 2677952 h 8402012"/>
              <a:gd name="connsiteX3663" fmla="*/ 19090347 w 21052571"/>
              <a:gd name="connsiteY3663" fmla="*/ 2677951 h 8402012"/>
              <a:gd name="connsiteX3664" fmla="*/ 19072383 w 21052571"/>
              <a:gd name="connsiteY3664" fmla="*/ 2710058 h 8402012"/>
              <a:gd name="connsiteX3665" fmla="*/ 19090347 w 21052571"/>
              <a:gd name="connsiteY3665" fmla="*/ 2677951 h 8402012"/>
              <a:gd name="connsiteX3666" fmla="*/ 20279963 w 21052571"/>
              <a:gd name="connsiteY3666" fmla="*/ 2677950 h 8402012"/>
              <a:gd name="connsiteX3667" fmla="*/ 20262055 w 21052571"/>
              <a:gd name="connsiteY3667" fmla="*/ 2710058 h 8402012"/>
              <a:gd name="connsiteX3668" fmla="*/ 20279963 w 21052571"/>
              <a:gd name="connsiteY3668" fmla="*/ 2677950 h 8402012"/>
              <a:gd name="connsiteX3669" fmla="*/ 15317486 w 21052571"/>
              <a:gd name="connsiteY3669" fmla="*/ 2675084 h 8402012"/>
              <a:gd name="connsiteX3670" fmla="*/ 15280594 w 21052571"/>
              <a:gd name="connsiteY3670" fmla="*/ 2708152 h 8402012"/>
              <a:gd name="connsiteX3671" fmla="*/ 15317486 w 21052571"/>
              <a:gd name="connsiteY3671" fmla="*/ 2675084 h 8402012"/>
              <a:gd name="connsiteX3672" fmla="*/ 15066042 w 21052571"/>
              <a:gd name="connsiteY3672" fmla="*/ 2650925 h 8402012"/>
              <a:gd name="connsiteX3673" fmla="*/ 15151552 w 21052571"/>
              <a:gd name="connsiteY3673" fmla="*/ 2743630 h 8402012"/>
              <a:gd name="connsiteX3674" fmla="*/ 15062844 w 21052571"/>
              <a:gd name="connsiteY3674" fmla="*/ 2743630 h 8402012"/>
              <a:gd name="connsiteX3675" fmla="*/ 15056432 w 21052571"/>
              <a:gd name="connsiteY3675" fmla="*/ 2658542 h 8402012"/>
              <a:gd name="connsiteX3676" fmla="*/ 15066042 w 21052571"/>
              <a:gd name="connsiteY3676" fmla="*/ 2650925 h 8402012"/>
              <a:gd name="connsiteX3677" fmla="*/ 15203688 w 21052571"/>
              <a:gd name="connsiteY3677" fmla="*/ 2644775 h 8402012"/>
              <a:gd name="connsiteX3678" fmla="*/ 15184424 w 21052571"/>
              <a:gd name="connsiteY3678" fmla="*/ 2710044 h 8402012"/>
              <a:gd name="connsiteX3679" fmla="*/ 15171580 w 21052571"/>
              <a:gd name="connsiteY3679" fmla="*/ 2670883 h 8402012"/>
              <a:gd name="connsiteX3680" fmla="*/ 15203688 w 21052571"/>
              <a:gd name="connsiteY3680" fmla="*/ 2644775 h 8402012"/>
              <a:gd name="connsiteX3681" fmla="*/ 16426612 w 21052571"/>
              <a:gd name="connsiteY3681" fmla="*/ 2644774 h 8402012"/>
              <a:gd name="connsiteX3682" fmla="*/ 16408650 w 21052571"/>
              <a:gd name="connsiteY3682" fmla="*/ 2676880 h 8402012"/>
              <a:gd name="connsiteX3683" fmla="*/ 16426612 w 21052571"/>
              <a:gd name="connsiteY3683" fmla="*/ 2644774 h 8402012"/>
              <a:gd name="connsiteX3684" fmla="*/ 14223628 w 21052571"/>
              <a:gd name="connsiteY3684" fmla="*/ 2644774 h 8402012"/>
              <a:gd name="connsiteX3685" fmla="*/ 14241590 w 21052571"/>
              <a:gd name="connsiteY3685" fmla="*/ 2676880 h 8402012"/>
              <a:gd name="connsiteX3686" fmla="*/ 14223628 w 21052571"/>
              <a:gd name="connsiteY3686" fmla="*/ 2644774 h 8402012"/>
              <a:gd name="connsiteX3687" fmla="*/ 18110215 w 21052571"/>
              <a:gd name="connsiteY3687" fmla="*/ 2644773 h 8402012"/>
              <a:gd name="connsiteX3688" fmla="*/ 18128179 w 21052571"/>
              <a:gd name="connsiteY3688" fmla="*/ 2676880 h 8402012"/>
              <a:gd name="connsiteX3689" fmla="*/ 18110215 w 21052571"/>
              <a:gd name="connsiteY3689" fmla="*/ 2644773 h 8402012"/>
              <a:gd name="connsiteX3690" fmla="*/ 20246839 w 21052571"/>
              <a:gd name="connsiteY3690" fmla="*/ 2644773 h 8402012"/>
              <a:gd name="connsiteX3691" fmla="*/ 20228879 w 21052571"/>
              <a:gd name="connsiteY3691" fmla="*/ 2676879 h 8402012"/>
              <a:gd name="connsiteX3692" fmla="*/ 20246839 w 21052571"/>
              <a:gd name="connsiteY3692" fmla="*/ 2644773 h 8402012"/>
              <a:gd name="connsiteX3693" fmla="*/ 19867607 w 21052571"/>
              <a:gd name="connsiteY3693" fmla="*/ 2644773 h 8402012"/>
              <a:gd name="connsiteX3694" fmla="*/ 19849699 w 21052571"/>
              <a:gd name="connsiteY3694" fmla="*/ 2676879 h 8402012"/>
              <a:gd name="connsiteX3695" fmla="*/ 19867607 w 21052571"/>
              <a:gd name="connsiteY3695" fmla="*/ 2644773 h 8402012"/>
              <a:gd name="connsiteX3696" fmla="*/ 18064291 w 21052571"/>
              <a:gd name="connsiteY3696" fmla="*/ 2644517 h 8402012"/>
              <a:gd name="connsiteX3697" fmla="*/ 18090231 w 21052571"/>
              <a:gd name="connsiteY3697" fmla="*/ 2672186 h 8402012"/>
              <a:gd name="connsiteX3698" fmla="*/ 18053339 w 21052571"/>
              <a:gd name="connsiteY3698" fmla="*/ 2653740 h 8402012"/>
              <a:gd name="connsiteX3699" fmla="*/ 18064291 w 21052571"/>
              <a:gd name="connsiteY3699" fmla="*/ 2644517 h 8402012"/>
              <a:gd name="connsiteX3700" fmla="*/ 13694930 w 21052571"/>
              <a:gd name="connsiteY3700" fmla="*/ 2644376 h 8402012"/>
              <a:gd name="connsiteX3701" fmla="*/ 13713200 w 21052571"/>
              <a:gd name="connsiteY3701" fmla="*/ 2676615 h 8402012"/>
              <a:gd name="connsiteX3702" fmla="*/ 13694930 w 21052571"/>
              <a:gd name="connsiteY3702" fmla="*/ 2644376 h 8402012"/>
              <a:gd name="connsiteX3703" fmla="*/ 12956592 w 21052571"/>
              <a:gd name="connsiteY3703" fmla="*/ 2644376 h 8402012"/>
              <a:gd name="connsiteX3704" fmla="*/ 12969489 w 21052571"/>
              <a:gd name="connsiteY3704" fmla="*/ 2708855 h 8402012"/>
              <a:gd name="connsiteX3705" fmla="*/ 13040421 w 21052571"/>
              <a:gd name="connsiteY3705" fmla="*/ 2708855 h 8402012"/>
              <a:gd name="connsiteX3706" fmla="*/ 13174762 w 21052571"/>
              <a:gd name="connsiteY3706" fmla="*/ 2715302 h 8402012"/>
              <a:gd name="connsiteX3707" fmla="*/ 13373586 w 21052571"/>
              <a:gd name="connsiteY3707" fmla="*/ 2657271 h 8402012"/>
              <a:gd name="connsiteX3708" fmla="*/ 12956592 w 21052571"/>
              <a:gd name="connsiteY3708" fmla="*/ 2644376 h 8402012"/>
              <a:gd name="connsiteX3709" fmla="*/ 12148397 w 21052571"/>
              <a:gd name="connsiteY3709" fmla="*/ 2644376 h 8402012"/>
              <a:gd name="connsiteX3710" fmla="*/ 12167742 w 21052571"/>
              <a:gd name="connsiteY3710" fmla="*/ 2676615 h 8402012"/>
              <a:gd name="connsiteX3711" fmla="*/ 12148397 w 21052571"/>
              <a:gd name="connsiteY3711" fmla="*/ 2644376 h 8402012"/>
              <a:gd name="connsiteX3712" fmla="*/ 18793295 w 21052571"/>
              <a:gd name="connsiteY3712" fmla="*/ 2643603 h 8402012"/>
              <a:gd name="connsiteX3713" fmla="*/ 18812651 w 21052571"/>
              <a:gd name="connsiteY3713" fmla="*/ 2675834 h 8402012"/>
              <a:gd name="connsiteX3714" fmla="*/ 18793295 w 21052571"/>
              <a:gd name="connsiteY3714" fmla="*/ 2643603 h 8402012"/>
              <a:gd name="connsiteX3715" fmla="*/ 19036299 w 21052571"/>
              <a:gd name="connsiteY3715" fmla="*/ 2642281 h 8402012"/>
              <a:gd name="connsiteX3716" fmla="*/ 19052363 w 21052571"/>
              <a:gd name="connsiteY3716" fmla="*/ 2643606 h 8402012"/>
              <a:gd name="connsiteX3717" fmla="*/ 19001287 w 21052571"/>
              <a:gd name="connsiteY3717" fmla="*/ 2676241 h 8402012"/>
              <a:gd name="connsiteX3718" fmla="*/ 19036299 w 21052571"/>
              <a:gd name="connsiteY3718" fmla="*/ 2642281 h 8402012"/>
              <a:gd name="connsiteX3719" fmla="*/ 16888707 w 21052571"/>
              <a:gd name="connsiteY3719" fmla="*/ 2642281 h 8402012"/>
              <a:gd name="connsiteX3720" fmla="*/ 16905287 w 21052571"/>
              <a:gd name="connsiteY3720" fmla="*/ 2643608 h 8402012"/>
              <a:gd name="connsiteX3721" fmla="*/ 16849443 w 21052571"/>
              <a:gd name="connsiteY3721" fmla="*/ 2676242 h 8402012"/>
              <a:gd name="connsiteX3722" fmla="*/ 16888707 w 21052571"/>
              <a:gd name="connsiteY3722" fmla="*/ 2642281 h 8402012"/>
              <a:gd name="connsiteX3723" fmla="*/ 15084454 w 21052571"/>
              <a:gd name="connsiteY3723" fmla="*/ 2637070 h 8402012"/>
              <a:gd name="connsiteX3724" fmla="*/ 15090332 w 21052571"/>
              <a:gd name="connsiteY3724" fmla="*/ 2642069 h 8402012"/>
              <a:gd name="connsiteX3725" fmla="*/ 15088826 w 21052571"/>
              <a:gd name="connsiteY3725" fmla="*/ 2640789 h 8402012"/>
              <a:gd name="connsiteX3726" fmla="*/ 12238943 w 21052571"/>
              <a:gd name="connsiteY3726" fmla="*/ 2636316 h 8402012"/>
              <a:gd name="connsiteX3727" fmla="*/ 12187087 w 21052571"/>
              <a:gd name="connsiteY3727" fmla="*/ 2644376 h 8402012"/>
              <a:gd name="connsiteX3728" fmla="*/ 12276290 w 21052571"/>
              <a:gd name="connsiteY3728" fmla="*/ 2676615 h 8402012"/>
              <a:gd name="connsiteX3729" fmla="*/ 12238943 w 21052571"/>
              <a:gd name="connsiteY3729" fmla="*/ 2636316 h 8402012"/>
              <a:gd name="connsiteX3730" fmla="*/ 15083892 w 21052571"/>
              <a:gd name="connsiteY3730" fmla="*/ 2628806 h 8402012"/>
              <a:gd name="connsiteX3731" fmla="*/ 15084454 w 21052571"/>
              <a:gd name="connsiteY3731" fmla="*/ 2637070 h 8402012"/>
              <a:gd name="connsiteX3732" fmla="*/ 15084908 w 21052571"/>
              <a:gd name="connsiteY3732" fmla="*/ 2643775 h 8402012"/>
              <a:gd name="connsiteX3733" fmla="*/ 15076782 w 21052571"/>
              <a:gd name="connsiteY3733" fmla="*/ 2631800 h 8402012"/>
              <a:gd name="connsiteX3734" fmla="*/ 15083892 w 21052571"/>
              <a:gd name="connsiteY3734" fmla="*/ 2628806 h 8402012"/>
              <a:gd name="connsiteX3735" fmla="*/ 18245871 w 21052571"/>
              <a:gd name="connsiteY3735" fmla="*/ 2616338 h 8402012"/>
              <a:gd name="connsiteX3736" fmla="*/ 18362735 w 21052571"/>
              <a:gd name="connsiteY3736" fmla="*/ 2751760 h 8402012"/>
              <a:gd name="connsiteX3737" fmla="*/ 18549931 w 21052571"/>
              <a:gd name="connsiteY3737" fmla="*/ 2842765 h 8402012"/>
              <a:gd name="connsiteX3738" fmla="*/ 18336763 w 21052571"/>
              <a:gd name="connsiteY3738" fmla="*/ 2816767 h 8402012"/>
              <a:gd name="connsiteX3739" fmla="*/ 18349747 w 21052571"/>
              <a:gd name="connsiteY3739" fmla="*/ 2797259 h 8402012"/>
              <a:gd name="connsiteX3740" fmla="*/ 18297811 w 21052571"/>
              <a:gd name="connsiteY3740" fmla="*/ 2790759 h 8402012"/>
              <a:gd name="connsiteX3741" fmla="*/ 18278331 w 21052571"/>
              <a:gd name="connsiteY3741" fmla="*/ 2720342 h 8402012"/>
              <a:gd name="connsiteX3742" fmla="*/ 18258855 w 21052571"/>
              <a:gd name="connsiteY3742" fmla="*/ 2765843 h 8402012"/>
              <a:gd name="connsiteX3743" fmla="*/ 18226391 w 21052571"/>
              <a:gd name="connsiteY3743" fmla="*/ 2733341 h 8402012"/>
              <a:gd name="connsiteX3744" fmla="*/ 18219899 w 21052571"/>
              <a:gd name="connsiteY3744" fmla="*/ 2655340 h 8402012"/>
              <a:gd name="connsiteX3745" fmla="*/ 18245871 w 21052571"/>
              <a:gd name="connsiteY3745" fmla="*/ 2616338 h 8402012"/>
              <a:gd name="connsiteX3746" fmla="*/ 18020335 w 21052571"/>
              <a:gd name="connsiteY3746" fmla="*/ 2613509 h 8402012"/>
              <a:gd name="connsiteX3747" fmla="*/ 18052283 w 21052571"/>
              <a:gd name="connsiteY3747" fmla="*/ 2628397 h 8402012"/>
              <a:gd name="connsiteX3748" fmla="*/ 17996459 w 21052571"/>
              <a:gd name="connsiteY3748" fmla="*/ 2628397 h 8402012"/>
              <a:gd name="connsiteX3749" fmla="*/ 18008739 w 21052571"/>
              <a:gd name="connsiteY3749" fmla="*/ 2614436 h 8402012"/>
              <a:gd name="connsiteX3750" fmla="*/ 18020335 w 21052571"/>
              <a:gd name="connsiteY3750" fmla="*/ 2613509 h 8402012"/>
              <a:gd name="connsiteX3751" fmla="*/ 17683307 w 21052571"/>
              <a:gd name="connsiteY3751" fmla="*/ 2612256 h 8402012"/>
              <a:gd name="connsiteX3752" fmla="*/ 17701495 w 21052571"/>
              <a:gd name="connsiteY3752" fmla="*/ 2643671 h 8402012"/>
              <a:gd name="connsiteX3753" fmla="*/ 17655199 w 21052571"/>
              <a:gd name="connsiteY3753" fmla="*/ 2630443 h 8402012"/>
              <a:gd name="connsiteX3754" fmla="*/ 17683307 w 21052571"/>
              <a:gd name="connsiteY3754" fmla="*/ 2612256 h 8402012"/>
              <a:gd name="connsiteX3755" fmla="*/ 12488011 w 21052571"/>
              <a:gd name="connsiteY3755" fmla="*/ 2612137 h 8402012"/>
              <a:gd name="connsiteX3756" fmla="*/ 12500908 w 21052571"/>
              <a:gd name="connsiteY3756" fmla="*/ 2644376 h 8402012"/>
              <a:gd name="connsiteX3757" fmla="*/ 12488011 w 21052571"/>
              <a:gd name="connsiteY3757" fmla="*/ 2612137 h 8402012"/>
              <a:gd name="connsiteX3758" fmla="*/ 12411705 w 21052571"/>
              <a:gd name="connsiteY3758" fmla="*/ 2612137 h 8402012"/>
              <a:gd name="connsiteX3759" fmla="*/ 12449321 w 21052571"/>
              <a:gd name="connsiteY3759" fmla="*/ 2644376 h 8402012"/>
              <a:gd name="connsiteX3760" fmla="*/ 12411705 w 21052571"/>
              <a:gd name="connsiteY3760" fmla="*/ 2612137 h 8402012"/>
              <a:gd name="connsiteX3761" fmla="*/ 11975366 w 21052571"/>
              <a:gd name="connsiteY3761" fmla="*/ 2612137 h 8402012"/>
              <a:gd name="connsiteX3762" fmla="*/ 11411134 w 21052571"/>
              <a:gd name="connsiteY3762" fmla="*/ 2759362 h 8402012"/>
              <a:gd name="connsiteX3763" fmla="*/ 11282167 w 21052571"/>
              <a:gd name="connsiteY3763" fmla="*/ 2778702 h 8402012"/>
              <a:gd name="connsiteX3764" fmla="*/ 11173620 w 21052571"/>
              <a:gd name="connsiteY3764" fmla="*/ 2843195 h 8402012"/>
              <a:gd name="connsiteX3765" fmla="*/ 10916760 w 21052571"/>
              <a:gd name="connsiteY3765" fmla="*/ 2920566 h 8402012"/>
              <a:gd name="connsiteX3766" fmla="*/ 10916760 w 21052571"/>
              <a:gd name="connsiteY3766" fmla="*/ 2952806 h 8402012"/>
              <a:gd name="connsiteX3767" fmla="*/ 11539027 w 21052571"/>
              <a:gd name="connsiteY3767" fmla="*/ 2804473 h 8402012"/>
              <a:gd name="connsiteX3768" fmla="*/ 11692713 w 21052571"/>
              <a:gd name="connsiteY3768" fmla="*/ 2778702 h 8402012"/>
              <a:gd name="connsiteX3769" fmla="*/ 11744300 w 21052571"/>
              <a:gd name="connsiteY3769" fmla="*/ 2734643 h 8402012"/>
              <a:gd name="connsiteX3770" fmla="*/ 11821680 w 21052571"/>
              <a:gd name="connsiteY3770" fmla="*/ 2721752 h 8402012"/>
              <a:gd name="connsiteX3771" fmla="*/ 12129052 w 21052571"/>
              <a:gd name="connsiteY3771" fmla="*/ 2676615 h 8402012"/>
              <a:gd name="connsiteX3772" fmla="*/ 11975366 w 21052571"/>
              <a:gd name="connsiteY3772" fmla="*/ 2676615 h 8402012"/>
              <a:gd name="connsiteX3773" fmla="*/ 11975366 w 21052571"/>
              <a:gd name="connsiteY3773" fmla="*/ 2612137 h 8402012"/>
              <a:gd name="connsiteX3774" fmla="*/ 15279596 w 21052571"/>
              <a:gd name="connsiteY3774" fmla="*/ 2611594 h 8402012"/>
              <a:gd name="connsiteX3775" fmla="*/ 15261634 w 21052571"/>
              <a:gd name="connsiteY3775" fmla="*/ 2643702 h 8402012"/>
              <a:gd name="connsiteX3776" fmla="*/ 15279596 w 21052571"/>
              <a:gd name="connsiteY3776" fmla="*/ 2611594 h 8402012"/>
              <a:gd name="connsiteX3777" fmla="*/ 18154279 w 21052571"/>
              <a:gd name="connsiteY3777" fmla="*/ 2611593 h 8402012"/>
              <a:gd name="connsiteX3778" fmla="*/ 18185023 w 21052571"/>
              <a:gd name="connsiteY3778" fmla="*/ 2643702 h 8402012"/>
              <a:gd name="connsiteX3779" fmla="*/ 18148131 w 21052571"/>
              <a:gd name="connsiteY3779" fmla="*/ 2630858 h 8402012"/>
              <a:gd name="connsiteX3780" fmla="*/ 18154279 w 21052571"/>
              <a:gd name="connsiteY3780" fmla="*/ 2611593 h 8402012"/>
              <a:gd name="connsiteX3781" fmla="*/ 15019906 w 21052571"/>
              <a:gd name="connsiteY3781" fmla="*/ 2611591 h 8402012"/>
              <a:gd name="connsiteX3782" fmla="*/ 15038352 w 21052571"/>
              <a:gd name="connsiteY3782" fmla="*/ 2611591 h 8402012"/>
              <a:gd name="connsiteX3783" fmla="*/ 15056798 w 21052571"/>
              <a:gd name="connsiteY3783" fmla="*/ 2630037 h 8402012"/>
              <a:gd name="connsiteX3784" fmla="*/ 15019906 w 21052571"/>
              <a:gd name="connsiteY3784" fmla="*/ 2611591 h 8402012"/>
              <a:gd name="connsiteX3785" fmla="*/ 19375703 w 21052571"/>
              <a:gd name="connsiteY3785" fmla="*/ 2610389 h 8402012"/>
              <a:gd name="connsiteX3786" fmla="*/ 19436239 w 21052571"/>
              <a:gd name="connsiteY3786" fmla="*/ 2657884 h 8402012"/>
              <a:gd name="connsiteX3787" fmla="*/ 19356767 w 21052571"/>
              <a:gd name="connsiteY3787" fmla="*/ 2631394 h 8402012"/>
              <a:gd name="connsiteX3788" fmla="*/ 19375703 w 21052571"/>
              <a:gd name="connsiteY3788" fmla="*/ 2610389 h 8402012"/>
              <a:gd name="connsiteX3789" fmla="*/ 14057213 w 21052571"/>
              <a:gd name="connsiteY3789" fmla="*/ 2602603 h 8402012"/>
              <a:gd name="connsiteX3790" fmla="*/ 14094604 w 21052571"/>
              <a:gd name="connsiteY3790" fmla="*/ 2642914 h 8402012"/>
              <a:gd name="connsiteX3791" fmla="*/ 14000862 w 21052571"/>
              <a:gd name="connsiteY3791" fmla="*/ 2610665 h 8402012"/>
              <a:gd name="connsiteX3792" fmla="*/ 14057213 w 21052571"/>
              <a:gd name="connsiteY3792" fmla="*/ 2602603 h 8402012"/>
              <a:gd name="connsiteX3793" fmla="*/ 18522575 w 21052571"/>
              <a:gd name="connsiteY3793" fmla="*/ 2597378 h 8402012"/>
              <a:gd name="connsiteX3794" fmla="*/ 18529135 w 21052571"/>
              <a:gd name="connsiteY3794" fmla="*/ 2629481 h 8402012"/>
              <a:gd name="connsiteX3795" fmla="*/ 18522575 w 21052571"/>
              <a:gd name="connsiteY3795" fmla="*/ 2610217 h 8402012"/>
              <a:gd name="connsiteX3796" fmla="*/ 18522575 w 21052571"/>
              <a:gd name="connsiteY3796" fmla="*/ 2597378 h 8402012"/>
              <a:gd name="connsiteX3797" fmla="*/ 19318851 w 21052571"/>
              <a:gd name="connsiteY3797" fmla="*/ 2587894 h 8402012"/>
              <a:gd name="connsiteX3798" fmla="*/ 19355743 w 21052571"/>
              <a:gd name="connsiteY3798" fmla="*/ 2601543 h 8402012"/>
              <a:gd name="connsiteX3799" fmla="*/ 19349595 w 21052571"/>
              <a:gd name="connsiteY3799" fmla="*/ 2615194 h 8402012"/>
              <a:gd name="connsiteX3800" fmla="*/ 19318851 w 21052571"/>
              <a:gd name="connsiteY3800" fmla="*/ 2587894 h 8402012"/>
              <a:gd name="connsiteX3801" fmla="*/ 18091255 w 21052571"/>
              <a:gd name="connsiteY3801" fmla="*/ 2587894 h 8402012"/>
              <a:gd name="connsiteX3802" fmla="*/ 18147099 w 21052571"/>
              <a:gd name="connsiteY3802" fmla="*/ 2601122 h 8402012"/>
              <a:gd name="connsiteX3803" fmla="*/ 18091255 w 21052571"/>
              <a:gd name="connsiteY3803" fmla="*/ 2587894 h 8402012"/>
              <a:gd name="connsiteX3804" fmla="*/ 17622023 w 21052571"/>
              <a:gd name="connsiteY3804" fmla="*/ 2587894 h 8402012"/>
              <a:gd name="connsiteX3805" fmla="*/ 17654131 w 21052571"/>
              <a:gd name="connsiteY3805" fmla="*/ 2600737 h 8402012"/>
              <a:gd name="connsiteX3806" fmla="*/ 17622023 w 21052571"/>
              <a:gd name="connsiteY3806" fmla="*/ 2587894 h 8402012"/>
              <a:gd name="connsiteX3807" fmla="*/ 10773452 w 21052571"/>
              <a:gd name="connsiteY3807" fmla="*/ 2587654 h 8402012"/>
              <a:gd name="connsiteX3808" fmla="*/ 10672797 w 21052571"/>
              <a:gd name="connsiteY3808" fmla="*/ 2612137 h 8402012"/>
              <a:gd name="connsiteX3809" fmla="*/ 10564249 w 21052571"/>
              <a:gd name="connsiteY3809" fmla="*/ 2657271 h 8402012"/>
              <a:gd name="connsiteX3810" fmla="*/ 10692142 w 21052571"/>
              <a:gd name="connsiteY3810" fmla="*/ 2644376 h 8402012"/>
              <a:gd name="connsiteX3811" fmla="*/ 10737280 w 21052571"/>
              <a:gd name="connsiteY3811" fmla="*/ 2612137 h 8402012"/>
              <a:gd name="connsiteX3812" fmla="*/ 10788867 w 21052571"/>
              <a:gd name="connsiteY3812" fmla="*/ 2612137 h 8402012"/>
              <a:gd name="connsiteX3813" fmla="*/ 10773452 w 21052571"/>
              <a:gd name="connsiteY3813" fmla="*/ 2587654 h 8402012"/>
              <a:gd name="connsiteX3814" fmla="*/ 1340057 w 21052571"/>
              <a:gd name="connsiteY3814" fmla="*/ 2585027 h 8402012"/>
              <a:gd name="connsiteX3815" fmla="*/ 1303190 w 21052571"/>
              <a:gd name="connsiteY3815" fmla="*/ 2611482 h 8402012"/>
              <a:gd name="connsiteX3816" fmla="*/ 1340057 w 21052571"/>
              <a:gd name="connsiteY3816" fmla="*/ 2585027 h 8402012"/>
              <a:gd name="connsiteX3817" fmla="*/ 14844536 w 21052571"/>
              <a:gd name="connsiteY3817" fmla="*/ 2584562 h 8402012"/>
              <a:gd name="connsiteX3818" fmla="*/ 14881428 w 21052571"/>
              <a:gd name="connsiteY3818" fmla="*/ 2609157 h 8402012"/>
              <a:gd name="connsiteX3819" fmla="*/ 14844536 w 21052571"/>
              <a:gd name="connsiteY3819" fmla="*/ 2584562 h 8402012"/>
              <a:gd name="connsiteX3820" fmla="*/ 17995895 w 21052571"/>
              <a:gd name="connsiteY3820" fmla="*/ 2568937 h 8402012"/>
              <a:gd name="connsiteX3821" fmla="*/ 18009543 w 21052571"/>
              <a:gd name="connsiteY3821" fmla="*/ 2589410 h 8402012"/>
              <a:gd name="connsiteX3822" fmla="*/ 17995895 w 21052571"/>
              <a:gd name="connsiteY3822" fmla="*/ 2568937 h 8402012"/>
              <a:gd name="connsiteX3823" fmla="*/ 10564249 w 21052571"/>
              <a:gd name="connsiteY3823" fmla="*/ 2554106 h 8402012"/>
              <a:gd name="connsiteX3824" fmla="*/ 10577146 w 21052571"/>
              <a:gd name="connsiteY3824" fmla="*/ 2586345 h 8402012"/>
              <a:gd name="connsiteX3825" fmla="*/ 10564249 w 21052571"/>
              <a:gd name="connsiteY3825" fmla="*/ 2554106 h 8402012"/>
              <a:gd name="connsiteX3826" fmla="*/ 18878459 w 21052571"/>
              <a:gd name="connsiteY3826" fmla="*/ 2546713 h 8402012"/>
              <a:gd name="connsiteX3827" fmla="*/ 18875655 w 21052571"/>
              <a:gd name="connsiteY3827" fmla="*/ 2550499 h 8402012"/>
              <a:gd name="connsiteX3828" fmla="*/ 18873315 w 21052571"/>
              <a:gd name="connsiteY3828" fmla="*/ 2553657 h 8402012"/>
              <a:gd name="connsiteX3829" fmla="*/ 18829075 w 21052571"/>
              <a:gd name="connsiteY3829" fmla="*/ 2540496 h 8402012"/>
              <a:gd name="connsiteX3830" fmla="*/ 18834343 w 21052571"/>
              <a:gd name="connsiteY3830" fmla="*/ 2551357 h 8402012"/>
              <a:gd name="connsiteX3831" fmla="*/ 18831111 w 21052571"/>
              <a:gd name="connsiteY3831" fmla="*/ 2554711 h 8402012"/>
              <a:gd name="connsiteX3832" fmla="*/ 18825783 w 21052571"/>
              <a:gd name="connsiteY3832" fmla="*/ 2560242 h 8402012"/>
              <a:gd name="connsiteX3833" fmla="*/ 18816435 w 21052571"/>
              <a:gd name="connsiteY3833" fmla="*/ 2551357 h 8402012"/>
              <a:gd name="connsiteX3834" fmla="*/ 18829075 w 21052571"/>
              <a:gd name="connsiteY3834" fmla="*/ 2540496 h 8402012"/>
              <a:gd name="connsiteX3835" fmla="*/ 18883139 w 21052571"/>
              <a:gd name="connsiteY3835" fmla="*/ 2540395 h 8402012"/>
              <a:gd name="connsiteX3836" fmla="*/ 18880515 w 21052571"/>
              <a:gd name="connsiteY3836" fmla="*/ 2543938 h 8402012"/>
              <a:gd name="connsiteX3837" fmla="*/ 18878459 w 21052571"/>
              <a:gd name="connsiteY3837" fmla="*/ 2546713 h 8402012"/>
              <a:gd name="connsiteX3838" fmla="*/ 18884835 w 21052571"/>
              <a:gd name="connsiteY3838" fmla="*/ 2538105 h 8402012"/>
              <a:gd name="connsiteX3839" fmla="*/ 18884655 w 21052571"/>
              <a:gd name="connsiteY3839" fmla="*/ 2538349 h 8402012"/>
              <a:gd name="connsiteX3840" fmla="*/ 18883139 w 21052571"/>
              <a:gd name="connsiteY3840" fmla="*/ 2540395 h 8402012"/>
              <a:gd name="connsiteX3841" fmla="*/ 12449321 w 21052571"/>
              <a:gd name="connsiteY3841" fmla="*/ 2522941 h 8402012"/>
              <a:gd name="connsiteX3842" fmla="*/ 12488011 w 21052571"/>
              <a:gd name="connsiteY3842" fmla="*/ 2554106 h 8402012"/>
              <a:gd name="connsiteX3843" fmla="*/ 12449321 w 21052571"/>
              <a:gd name="connsiteY3843" fmla="*/ 2522941 h 8402012"/>
              <a:gd name="connsiteX3844" fmla="*/ 10601865 w 21052571"/>
              <a:gd name="connsiteY3844" fmla="*/ 2522941 h 8402012"/>
              <a:gd name="connsiteX3845" fmla="*/ 10601865 w 21052571"/>
              <a:gd name="connsiteY3845" fmla="*/ 2586345 h 8402012"/>
              <a:gd name="connsiteX3846" fmla="*/ 10672797 w 21052571"/>
              <a:gd name="connsiteY3846" fmla="*/ 2522941 h 8402012"/>
              <a:gd name="connsiteX3847" fmla="*/ 10601865 w 21052571"/>
              <a:gd name="connsiteY3847" fmla="*/ 2522941 h 8402012"/>
              <a:gd name="connsiteX3848" fmla="*/ 9789371 w 21052571"/>
              <a:gd name="connsiteY3848" fmla="*/ 2522941 h 8402012"/>
              <a:gd name="connsiteX3849" fmla="*/ 9826986 w 21052571"/>
              <a:gd name="connsiteY3849" fmla="*/ 2554106 h 8402012"/>
              <a:gd name="connsiteX3850" fmla="*/ 9789371 w 21052571"/>
              <a:gd name="connsiteY3850" fmla="*/ 2522941 h 8402012"/>
              <a:gd name="connsiteX3851" fmla="*/ 17848535 w 21052571"/>
              <a:gd name="connsiteY3851" fmla="*/ 2521536 h 8402012"/>
              <a:gd name="connsiteX3852" fmla="*/ 17830571 w 21052571"/>
              <a:gd name="connsiteY3852" fmla="*/ 2553605 h 8402012"/>
              <a:gd name="connsiteX3853" fmla="*/ 17848535 w 21052571"/>
              <a:gd name="connsiteY3853" fmla="*/ 2521536 h 8402012"/>
              <a:gd name="connsiteX3854" fmla="*/ 14695029 w 21052571"/>
              <a:gd name="connsiteY3854" fmla="*/ 2510960 h 8402012"/>
              <a:gd name="connsiteX3855" fmla="*/ 14757289 w 21052571"/>
              <a:gd name="connsiteY3855" fmla="*/ 2522405 h 8402012"/>
              <a:gd name="connsiteX3856" fmla="*/ 14776611 w 21052571"/>
              <a:gd name="connsiteY3856" fmla="*/ 2637665 h 8402012"/>
              <a:gd name="connsiteX3857" fmla="*/ 14815256 w 21052571"/>
              <a:gd name="connsiteY3857" fmla="*/ 2553644 h 8402012"/>
              <a:gd name="connsiteX3858" fmla="*/ 14815256 w 21052571"/>
              <a:gd name="connsiteY3858" fmla="*/ 2644129 h 8402012"/>
              <a:gd name="connsiteX3859" fmla="*/ 14853900 w 21052571"/>
              <a:gd name="connsiteY3859" fmla="*/ 2657055 h 8402012"/>
              <a:gd name="connsiteX3860" fmla="*/ 14942997 w 21052571"/>
              <a:gd name="connsiteY3860" fmla="*/ 2695834 h 8402012"/>
              <a:gd name="connsiteX3861" fmla="*/ 14681074 w 21052571"/>
              <a:gd name="connsiteY3861" fmla="*/ 2657055 h 8402012"/>
              <a:gd name="connsiteX3862" fmla="*/ 14642430 w 21052571"/>
              <a:gd name="connsiteY3862" fmla="*/ 2547181 h 8402012"/>
              <a:gd name="connsiteX3863" fmla="*/ 14695029 w 21052571"/>
              <a:gd name="connsiteY3863" fmla="*/ 2510960 h 8402012"/>
              <a:gd name="connsiteX3864" fmla="*/ 19171919 w 21052571"/>
              <a:gd name="connsiteY3864" fmla="*/ 2497837 h 8402012"/>
              <a:gd name="connsiteX3865" fmla="*/ 19237187 w 21052571"/>
              <a:gd name="connsiteY3865" fmla="*/ 2522431 h 8402012"/>
              <a:gd name="connsiteX3866" fmla="*/ 19171919 w 21052571"/>
              <a:gd name="connsiteY3866" fmla="*/ 2497837 h 8402012"/>
              <a:gd name="connsiteX3867" fmla="*/ 9860840 w 21052571"/>
              <a:gd name="connsiteY3867" fmla="*/ 2495538 h 8402012"/>
              <a:gd name="connsiteX3868" fmla="*/ 9846331 w 21052571"/>
              <a:gd name="connsiteY3868" fmla="*/ 2522941 h 8402012"/>
              <a:gd name="connsiteX3869" fmla="*/ 9885021 w 21052571"/>
              <a:gd name="connsiteY3869" fmla="*/ 2497149 h 8402012"/>
              <a:gd name="connsiteX3870" fmla="*/ 9860840 w 21052571"/>
              <a:gd name="connsiteY3870" fmla="*/ 2495538 h 8402012"/>
              <a:gd name="connsiteX3871" fmla="*/ 18479443 w 21052571"/>
              <a:gd name="connsiteY3871" fmla="*/ 2483534 h 8402012"/>
              <a:gd name="connsiteX3872" fmla="*/ 18477703 w 21052571"/>
              <a:gd name="connsiteY3872" fmla="*/ 2488949 h 8402012"/>
              <a:gd name="connsiteX3873" fmla="*/ 18475335 w 21052571"/>
              <a:gd name="connsiteY3873" fmla="*/ 2496308 h 8402012"/>
              <a:gd name="connsiteX3874" fmla="*/ 18425671 w 21052571"/>
              <a:gd name="connsiteY3874" fmla="*/ 2478984 h 8402012"/>
              <a:gd name="connsiteX3875" fmla="*/ 18451183 w 21052571"/>
              <a:gd name="connsiteY3875" fmla="*/ 2484158 h 8402012"/>
              <a:gd name="connsiteX3876" fmla="*/ 18475335 w 21052571"/>
              <a:gd name="connsiteY3876" fmla="*/ 2496308 h 8402012"/>
              <a:gd name="connsiteX3877" fmla="*/ 18475703 w 21052571"/>
              <a:gd name="connsiteY3877" fmla="*/ 2496493 h 8402012"/>
              <a:gd name="connsiteX3878" fmla="*/ 18488343 w 21052571"/>
              <a:gd name="connsiteY3878" fmla="*/ 2509226 h 8402012"/>
              <a:gd name="connsiteX3879" fmla="*/ 18375639 w 21052571"/>
              <a:gd name="connsiteY3879" fmla="*/ 2509226 h 8402012"/>
              <a:gd name="connsiteX3880" fmla="*/ 18425671 w 21052571"/>
              <a:gd name="connsiteY3880" fmla="*/ 2478984 h 8402012"/>
              <a:gd name="connsiteX3881" fmla="*/ 18481899 w 21052571"/>
              <a:gd name="connsiteY3881" fmla="*/ 2475899 h 8402012"/>
              <a:gd name="connsiteX3882" fmla="*/ 18479443 w 21052571"/>
              <a:gd name="connsiteY3882" fmla="*/ 2483534 h 8402012"/>
              <a:gd name="connsiteX3883" fmla="*/ 18480335 w 21052571"/>
              <a:gd name="connsiteY3883" fmla="*/ 2480767 h 8402012"/>
              <a:gd name="connsiteX3884" fmla="*/ 18482755 w 21052571"/>
              <a:gd name="connsiteY3884" fmla="*/ 2473243 h 8402012"/>
              <a:gd name="connsiteX3885" fmla="*/ 18481899 w 21052571"/>
              <a:gd name="connsiteY3885" fmla="*/ 2475899 h 8402012"/>
              <a:gd name="connsiteX3886" fmla="*/ 18481911 w 21052571"/>
              <a:gd name="connsiteY3886" fmla="*/ 2475861 h 8402012"/>
              <a:gd name="connsiteX3887" fmla="*/ 18482755 w 21052571"/>
              <a:gd name="connsiteY3887" fmla="*/ 2473243 h 8402012"/>
              <a:gd name="connsiteX3888" fmla="*/ 10826483 w 21052571"/>
              <a:gd name="connsiteY3888" fmla="*/ 2464911 h 8402012"/>
              <a:gd name="connsiteX3889" fmla="*/ 10826483 w 21052571"/>
              <a:gd name="connsiteY3889" fmla="*/ 2497149 h 8402012"/>
              <a:gd name="connsiteX3890" fmla="*/ 10826483 w 21052571"/>
              <a:gd name="connsiteY3890" fmla="*/ 2464911 h 8402012"/>
              <a:gd name="connsiteX3891" fmla="*/ 17001115 w 21052571"/>
              <a:gd name="connsiteY3891" fmla="*/ 2464657 h 8402012"/>
              <a:gd name="connsiteX3892" fmla="*/ 17019023 w 21052571"/>
              <a:gd name="connsiteY3892" fmla="*/ 2496762 h 8402012"/>
              <a:gd name="connsiteX3893" fmla="*/ 17001115 w 21052571"/>
              <a:gd name="connsiteY3893" fmla="*/ 2464657 h 8402012"/>
              <a:gd name="connsiteX3894" fmla="*/ 19170823 w 21052571"/>
              <a:gd name="connsiteY3894" fmla="*/ 2464657 h 8402012"/>
              <a:gd name="connsiteX3895" fmla="*/ 19170823 w 21052571"/>
              <a:gd name="connsiteY3895" fmla="*/ 2496762 h 8402012"/>
              <a:gd name="connsiteX3896" fmla="*/ 19170823 w 21052571"/>
              <a:gd name="connsiteY3896" fmla="*/ 2464657 h 8402012"/>
              <a:gd name="connsiteX3897" fmla="*/ 19625795 w 21052571"/>
              <a:gd name="connsiteY3897" fmla="*/ 2464656 h 8402012"/>
              <a:gd name="connsiteX3898" fmla="*/ 19598495 w 21052571"/>
              <a:gd name="connsiteY3898" fmla="*/ 2496762 h 8402012"/>
              <a:gd name="connsiteX3899" fmla="*/ 19625795 w 21052571"/>
              <a:gd name="connsiteY3899" fmla="*/ 2464656 h 8402012"/>
              <a:gd name="connsiteX3900" fmla="*/ 17704407 w 21052571"/>
              <a:gd name="connsiteY3900" fmla="*/ 2460359 h 8402012"/>
              <a:gd name="connsiteX3901" fmla="*/ 17729999 w 21052571"/>
              <a:gd name="connsiteY3901" fmla="*/ 2476892 h 8402012"/>
              <a:gd name="connsiteX3902" fmla="*/ 17674159 w 21052571"/>
              <a:gd name="connsiteY3902" fmla="*/ 2496733 h 8402012"/>
              <a:gd name="connsiteX3903" fmla="*/ 17674159 w 21052571"/>
              <a:gd name="connsiteY3903" fmla="*/ 2463666 h 8402012"/>
              <a:gd name="connsiteX3904" fmla="*/ 17704407 w 21052571"/>
              <a:gd name="connsiteY3904" fmla="*/ 2460359 h 8402012"/>
              <a:gd name="connsiteX3905" fmla="*/ 13332893 w 21052571"/>
              <a:gd name="connsiteY3905" fmla="*/ 2457583 h 8402012"/>
              <a:gd name="connsiteX3906" fmla="*/ 13336732 w 21052571"/>
              <a:gd name="connsiteY3906" fmla="*/ 2477737 h 8402012"/>
              <a:gd name="connsiteX3907" fmla="*/ 13323082 w 21052571"/>
              <a:gd name="connsiteY3907" fmla="*/ 2464088 h 8402012"/>
              <a:gd name="connsiteX3908" fmla="*/ 13332893 w 21052571"/>
              <a:gd name="connsiteY3908" fmla="*/ 2457583 h 8402012"/>
              <a:gd name="connsiteX3909" fmla="*/ 17730567 w 21052571"/>
              <a:gd name="connsiteY3909" fmla="*/ 2450355 h 8402012"/>
              <a:gd name="connsiteX3910" fmla="*/ 17728823 w 21052571"/>
              <a:gd name="connsiteY3910" fmla="*/ 2455770 h 8402012"/>
              <a:gd name="connsiteX3911" fmla="*/ 17726299 w 21052571"/>
              <a:gd name="connsiteY3911" fmla="*/ 2463623 h 8402012"/>
              <a:gd name="connsiteX3912" fmla="*/ 17733875 w 21052571"/>
              <a:gd name="connsiteY3912" fmla="*/ 2440064 h 8402012"/>
              <a:gd name="connsiteX3913" fmla="*/ 17732003 w 21052571"/>
              <a:gd name="connsiteY3913" fmla="*/ 2445888 h 8402012"/>
              <a:gd name="connsiteX3914" fmla="*/ 17742519 w 21052571"/>
              <a:gd name="connsiteY3914" fmla="*/ 2447943 h 8402012"/>
              <a:gd name="connsiteX3915" fmla="*/ 17744163 w 21052571"/>
              <a:gd name="connsiteY3915" fmla="*/ 2463660 h 8402012"/>
              <a:gd name="connsiteX3916" fmla="*/ 17731751 w 21052571"/>
              <a:gd name="connsiteY3916" fmla="*/ 2446677 h 8402012"/>
              <a:gd name="connsiteX3917" fmla="*/ 17731455 w 21052571"/>
              <a:gd name="connsiteY3917" fmla="*/ 2447589 h 8402012"/>
              <a:gd name="connsiteX3918" fmla="*/ 17730567 w 21052571"/>
              <a:gd name="connsiteY3918" fmla="*/ 2450355 h 8402012"/>
              <a:gd name="connsiteX3919" fmla="*/ 17731747 w 21052571"/>
              <a:gd name="connsiteY3919" fmla="*/ 2446677 h 8402012"/>
              <a:gd name="connsiteX3920" fmla="*/ 17731035 w 21052571"/>
              <a:gd name="connsiteY3920" fmla="*/ 2445698 h 8402012"/>
              <a:gd name="connsiteX3921" fmla="*/ 17732003 w 21052571"/>
              <a:gd name="connsiteY3921" fmla="*/ 2445888 h 8402012"/>
              <a:gd name="connsiteX3922" fmla="*/ 17733035 w 21052571"/>
              <a:gd name="connsiteY3922" fmla="*/ 2442682 h 8402012"/>
              <a:gd name="connsiteX3923" fmla="*/ 17733875 w 21052571"/>
              <a:gd name="connsiteY3923" fmla="*/ 2440064 h 8402012"/>
              <a:gd name="connsiteX3924" fmla="*/ 10916760 w 21052571"/>
              <a:gd name="connsiteY3924" fmla="*/ 2432672 h 8402012"/>
              <a:gd name="connsiteX3925" fmla="*/ 10936105 w 21052571"/>
              <a:gd name="connsiteY3925" fmla="*/ 2464911 h 8402012"/>
              <a:gd name="connsiteX3926" fmla="*/ 10916760 w 21052571"/>
              <a:gd name="connsiteY3926" fmla="*/ 2432672 h 8402012"/>
              <a:gd name="connsiteX3927" fmla="*/ 10429908 w 21052571"/>
              <a:gd name="connsiteY3927" fmla="*/ 2432672 h 8402012"/>
              <a:gd name="connsiteX3928" fmla="*/ 10174123 w 21052571"/>
              <a:gd name="connsiteY3928" fmla="*/ 2547657 h 8402012"/>
              <a:gd name="connsiteX3929" fmla="*/ 10109639 w 21052571"/>
              <a:gd name="connsiteY3929" fmla="*/ 2599243 h 8402012"/>
              <a:gd name="connsiteX3930" fmla="*/ 10167675 w 21052571"/>
              <a:gd name="connsiteY3930" fmla="*/ 2566999 h 8402012"/>
              <a:gd name="connsiteX3931" fmla="*/ 10224635 w 21052571"/>
              <a:gd name="connsiteY3931" fmla="*/ 2554106 h 8402012"/>
              <a:gd name="connsiteX3932" fmla="*/ 10308464 w 21052571"/>
              <a:gd name="connsiteY3932" fmla="*/ 2535836 h 8402012"/>
              <a:gd name="connsiteX3933" fmla="*/ 10385844 w 21052571"/>
              <a:gd name="connsiteY3933" fmla="*/ 2510046 h 8402012"/>
              <a:gd name="connsiteX3934" fmla="*/ 10429908 w 21052571"/>
              <a:gd name="connsiteY3934" fmla="*/ 2497149 h 8402012"/>
              <a:gd name="connsiteX3935" fmla="*/ 10429908 w 21052571"/>
              <a:gd name="connsiteY3935" fmla="*/ 2432672 h 8402012"/>
              <a:gd name="connsiteX3936" fmla="*/ 10032259 w 21052571"/>
              <a:gd name="connsiteY3936" fmla="*/ 2432672 h 8402012"/>
              <a:gd name="connsiteX3937" fmla="*/ 10051604 w 21052571"/>
              <a:gd name="connsiteY3937" fmla="*/ 2464911 h 8402012"/>
              <a:gd name="connsiteX3938" fmla="*/ 10032259 w 21052571"/>
              <a:gd name="connsiteY3938" fmla="*/ 2432672 h 8402012"/>
              <a:gd name="connsiteX3939" fmla="*/ 17843543 w 21052571"/>
              <a:gd name="connsiteY3939" fmla="*/ 2431480 h 8402012"/>
              <a:gd name="connsiteX3940" fmla="*/ 17888947 w 21052571"/>
              <a:gd name="connsiteY3940" fmla="*/ 2457549 h 8402012"/>
              <a:gd name="connsiteX3941" fmla="*/ 17960291 w 21052571"/>
              <a:gd name="connsiteY3941" fmla="*/ 2490135 h 8402012"/>
              <a:gd name="connsiteX3942" fmla="*/ 18031639 w 21052571"/>
              <a:gd name="connsiteY3942" fmla="*/ 2529239 h 8402012"/>
              <a:gd name="connsiteX3943" fmla="*/ 18075959 w 21052571"/>
              <a:gd name="connsiteY3943" fmla="*/ 2554221 h 8402012"/>
              <a:gd name="connsiteX3944" fmla="*/ 18075959 w 21052571"/>
              <a:gd name="connsiteY3944" fmla="*/ 2586807 h 8402012"/>
              <a:gd name="connsiteX3945" fmla="*/ 18012179 w 21052571"/>
              <a:gd name="connsiteY3945" fmla="*/ 2586807 h 8402012"/>
              <a:gd name="connsiteX3946" fmla="*/ 17960291 w 21052571"/>
              <a:gd name="connsiteY3946" fmla="*/ 2547704 h 8402012"/>
              <a:gd name="connsiteX3947" fmla="*/ 17830571 w 21052571"/>
              <a:gd name="connsiteY3947" fmla="*/ 2496652 h 8402012"/>
              <a:gd name="connsiteX3948" fmla="*/ 17843543 w 21052571"/>
              <a:gd name="connsiteY3948" fmla="*/ 2431480 h 8402012"/>
              <a:gd name="connsiteX3949" fmla="*/ 17147051 w 21052571"/>
              <a:gd name="connsiteY3949" fmla="*/ 2431480 h 8402012"/>
              <a:gd name="connsiteX3950" fmla="*/ 17129091 w 21052571"/>
              <a:gd name="connsiteY3950" fmla="*/ 2463588 h 8402012"/>
              <a:gd name="connsiteX3951" fmla="*/ 17147051 w 21052571"/>
              <a:gd name="connsiteY3951" fmla="*/ 2431480 h 8402012"/>
              <a:gd name="connsiteX3952" fmla="*/ 16322338 w 21052571"/>
              <a:gd name="connsiteY3952" fmla="*/ 2431480 h 8402012"/>
              <a:gd name="connsiteX3953" fmla="*/ 16304374 w 21052571"/>
              <a:gd name="connsiteY3953" fmla="*/ 2463588 h 8402012"/>
              <a:gd name="connsiteX3954" fmla="*/ 16322338 w 21052571"/>
              <a:gd name="connsiteY3954" fmla="*/ 2431480 h 8402012"/>
              <a:gd name="connsiteX3955" fmla="*/ 13824427 w 21052571"/>
              <a:gd name="connsiteY3955" fmla="*/ 2431480 h 8402012"/>
              <a:gd name="connsiteX3956" fmla="*/ 13773355 w 21052571"/>
              <a:gd name="connsiteY3956" fmla="*/ 2464547 h 8402012"/>
              <a:gd name="connsiteX3957" fmla="*/ 13824427 w 21052571"/>
              <a:gd name="connsiteY3957" fmla="*/ 2431480 h 8402012"/>
              <a:gd name="connsiteX3958" fmla="*/ 845494 w 21052571"/>
              <a:gd name="connsiteY3958" fmla="*/ 2427183 h 8402012"/>
              <a:gd name="connsiteX3959" fmla="*/ 1032486 w 21052571"/>
              <a:gd name="connsiteY3959" fmla="*/ 2491407 h 8402012"/>
              <a:gd name="connsiteX3960" fmla="*/ 1283154 w 21052571"/>
              <a:gd name="connsiteY3960" fmla="*/ 2586821 h 8402012"/>
              <a:gd name="connsiteX3961" fmla="*/ 1122855 w 21052571"/>
              <a:gd name="connsiteY3961" fmla="*/ 2554659 h 8402012"/>
              <a:gd name="connsiteX3962" fmla="*/ 781817 w 21052571"/>
              <a:gd name="connsiteY3962" fmla="*/ 2433515 h 8402012"/>
              <a:gd name="connsiteX3963" fmla="*/ 845494 w 21052571"/>
              <a:gd name="connsiteY3963" fmla="*/ 2427183 h 8402012"/>
              <a:gd name="connsiteX3964" fmla="*/ 11472595 w 21052571"/>
              <a:gd name="connsiteY3964" fmla="*/ 2422901 h 8402012"/>
              <a:gd name="connsiteX3965" fmla="*/ 11398238 w 21052571"/>
              <a:gd name="connsiteY3965" fmla="*/ 2445566 h 8402012"/>
              <a:gd name="connsiteX3966" fmla="*/ 11301512 w 21052571"/>
              <a:gd name="connsiteY3966" fmla="*/ 2484256 h 8402012"/>
              <a:gd name="connsiteX3967" fmla="*/ 11192965 w 21052571"/>
              <a:gd name="connsiteY3967" fmla="*/ 2522941 h 8402012"/>
              <a:gd name="connsiteX3968" fmla="*/ 11115584 w 21052571"/>
              <a:gd name="connsiteY3968" fmla="*/ 2554106 h 8402012"/>
              <a:gd name="connsiteX3969" fmla="*/ 10916760 w 21052571"/>
              <a:gd name="connsiteY3969" fmla="*/ 2599243 h 8402012"/>
              <a:gd name="connsiteX3970" fmla="*/ 11076894 w 21052571"/>
              <a:gd name="connsiteY3970" fmla="*/ 2586345 h 8402012"/>
              <a:gd name="connsiteX3971" fmla="*/ 11217683 w 21052571"/>
              <a:gd name="connsiteY3971" fmla="*/ 2542284 h 8402012"/>
              <a:gd name="connsiteX3972" fmla="*/ 11493888 w 21052571"/>
              <a:gd name="connsiteY3972" fmla="*/ 2432672 h 8402012"/>
              <a:gd name="connsiteX3973" fmla="*/ 11472595 w 21052571"/>
              <a:gd name="connsiteY3973" fmla="*/ 2422901 h 8402012"/>
              <a:gd name="connsiteX3974" fmla="*/ 13900203 w 21052571"/>
              <a:gd name="connsiteY3974" fmla="*/ 2400427 h 8402012"/>
              <a:gd name="connsiteX3975" fmla="*/ 13900203 w 21052571"/>
              <a:gd name="connsiteY3975" fmla="*/ 2464911 h 8402012"/>
              <a:gd name="connsiteX3976" fmla="*/ 13861513 w 21052571"/>
              <a:gd name="connsiteY3976" fmla="*/ 2471358 h 8402012"/>
              <a:gd name="connsiteX3977" fmla="*/ 13893755 w 21052571"/>
              <a:gd name="connsiteY3977" fmla="*/ 2503598 h 8402012"/>
              <a:gd name="connsiteX3978" fmla="*/ 13995854 w 21052571"/>
              <a:gd name="connsiteY3978" fmla="*/ 2477804 h 8402012"/>
              <a:gd name="connsiteX3979" fmla="*/ 13963612 w 21052571"/>
              <a:gd name="connsiteY3979" fmla="*/ 2452014 h 8402012"/>
              <a:gd name="connsiteX3980" fmla="*/ 13963612 w 21052571"/>
              <a:gd name="connsiteY3980" fmla="*/ 2419778 h 8402012"/>
              <a:gd name="connsiteX3981" fmla="*/ 13937818 w 21052571"/>
              <a:gd name="connsiteY3981" fmla="*/ 2419778 h 8402012"/>
              <a:gd name="connsiteX3982" fmla="*/ 13900203 w 21052571"/>
              <a:gd name="connsiteY3982" fmla="*/ 2400427 h 8402012"/>
              <a:gd name="connsiteX3983" fmla="*/ 19041559 w 21052571"/>
              <a:gd name="connsiteY3983" fmla="*/ 2393591 h 8402012"/>
              <a:gd name="connsiteX3984" fmla="*/ 19128207 w 21052571"/>
              <a:gd name="connsiteY3984" fmla="*/ 2444618 h 8402012"/>
              <a:gd name="connsiteX3985" fmla="*/ 19015507 w 21052571"/>
              <a:gd name="connsiteY3985" fmla="*/ 2412219 h 8402012"/>
              <a:gd name="connsiteX3986" fmla="*/ 19041559 w 21052571"/>
              <a:gd name="connsiteY3986" fmla="*/ 2393591 h 8402012"/>
              <a:gd name="connsiteX3987" fmla="*/ 11128481 w 21052571"/>
              <a:gd name="connsiteY3987" fmla="*/ 2381086 h 8402012"/>
              <a:gd name="connsiteX3988" fmla="*/ 10961898 w 21052571"/>
              <a:gd name="connsiteY3988" fmla="*/ 2432672 h 8402012"/>
              <a:gd name="connsiteX3989" fmla="*/ 11128481 w 21052571"/>
              <a:gd name="connsiteY3989" fmla="*/ 2381086 h 8402012"/>
              <a:gd name="connsiteX3990" fmla="*/ 16987427 w 21052571"/>
              <a:gd name="connsiteY3990" fmla="*/ 2369862 h 8402012"/>
              <a:gd name="connsiteX3991" fmla="*/ 17019023 w 21052571"/>
              <a:gd name="connsiteY3991" fmla="*/ 2401967 h 8402012"/>
              <a:gd name="connsiteX3992" fmla="*/ 16982159 w 21052571"/>
              <a:gd name="connsiteY3992" fmla="*/ 2382704 h 8402012"/>
              <a:gd name="connsiteX3993" fmla="*/ 16987427 w 21052571"/>
              <a:gd name="connsiteY3993" fmla="*/ 2369862 h 8402012"/>
              <a:gd name="connsiteX3994" fmla="*/ 18534659 w 21052571"/>
              <a:gd name="connsiteY3994" fmla="*/ 2366944 h 8402012"/>
              <a:gd name="connsiteX3995" fmla="*/ 18549179 w 21052571"/>
              <a:gd name="connsiteY3995" fmla="*/ 2419067 h 8402012"/>
              <a:gd name="connsiteX3996" fmla="*/ 18620155 w 21052571"/>
              <a:gd name="connsiteY3996" fmla="*/ 2496418 h 8402012"/>
              <a:gd name="connsiteX3997" fmla="*/ 18587891 w 21052571"/>
              <a:gd name="connsiteY3997" fmla="*/ 2522203 h 8402012"/>
              <a:gd name="connsiteX3998" fmla="*/ 18620155 w 21052571"/>
              <a:gd name="connsiteY3998" fmla="*/ 2541541 h 8402012"/>
              <a:gd name="connsiteX3999" fmla="*/ 18631983 w 21052571"/>
              <a:gd name="connsiteY3999" fmla="*/ 2546914 h 8402012"/>
              <a:gd name="connsiteX4000" fmla="*/ 18748127 w 21052571"/>
              <a:gd name="connsiteY4000" fmla="*/ 2522203 h 8402012"/>
              <a:gd name="connsiteX4001" fmla="*/ 18765595 w 21052571"/>
              <a:gd name="connsiteY4001" fmla="*/ 2529864 h 8402012"/>
              <a:gd name="connsiteX4002" fmla="*/ 18759563 w 21052571"/>
              <a:gd name="connsiteY4002" fmla="*/ 2520160 h 8402012"/>
              <a:gd name="connsiteX4003" fmla="*/ 18771535 w 21052571"/>
              <a:gd name="connsiteY4003" fmla="*/ 2507316 h 8402012"/>
              <a:gd name="connsiteX4004" fmla="*/ 18776027 w 21052571"/>
              <a:gd name="connsiteY4004" fmla="*/ 2523370 h 8402012"/>
              <a:gd name="connsiteX4005" fmla="*/ 18773267 w 21052571"/>
              <a:gd name="connsiteY4005" fmla="*/ 2533230 h 8402012"/>
              <a:gd name="connsiteX4006" fmla="*/ 18781195 w 21052571"/>
              <a:gd name="connsiteY4006" fmla="*/ 2536706 h 8402012"/>
              <a:gd name="connsiteX4007" fmla="*/ 18819103 w 21052571"/>
              <a:gd name="connsiteY4007" fmla="*/ 2560878 h 8402012"/>
              <a:gd name="connsiteX4008" fmla="*/ 18863195 w 21052571"/>
              <a:gd name="connsiteY4008" fmla="*/ 2572696 h 8402012"/>
              <a:gd name="connsiteX4009" fmla="*/ 18979339 w 21052571"/>
              <a:gd name="connsiteY4009" fmla="*/ 2624266 h 8402012"/>
              <a:gd name="connsiteX4010" fmla="*/ 18876099 w 21052571"/>
              <a:gd name="connsiteY4010" fmla="*/ 2708063 h 8402012"/>
              <a:gd name="connsiteX4011" fmla="*/ 19107311 w 21052571"/>
              <a:gd name="connsiteY4011" fmla="*/ 2906818 h 8402012"/>
              <a:gd name="connsiteX4012" fmla="*/ 19229907 w 21052571"/>
              <a:gd name="connsiteY4012" fmla="*/ 3008879 h 8402012"/>
              <a:gd name="connsiteX4013" fmla="*/ 19319167 w 21052571"/>
              <a:gd name="connsiteY4013" fmla="*/ 3060446 h 8402012"/>
              <a:gd name="connsiteX4014" fmla="*/ 19286903 w 21052571"/>
              <a:gd name="connsiteY4014" fmla="*/ 2951942 h 8402012"/>
              <a:gd name="connsiteX4015" fmla="*/ 19357879 w 21052571"/>
              <a:gd name="connsiteY4015" fmla="*/ 2919712 h 8402012"/>
              <a:gd name="connsiteX4016" fmla="*/ 19357879 w 21052571"/>
              <a:gd name="connsiteY4016" fmla="*/ 3015325 h 8402012"/>
              <a:gd name="connsiteX4017" fmla="*/ 19409499 w 21052571"/>
              <a:gd name="connsiteY4017" fmla="*/ 2976653 h 8402012"/>
              <a:gd name="connsiteX4018" fmla="*/ 19492307 w 21052571"/>
              <a:gd name="connsiteY4018" fmla="*/ 3028218 h 8402012"/>
              <a:gd name="connsiteX4019" fmla="*/ 19550379 w 21052571"/>
              <a:gd name="connsiteY4019" fmla="*/ 3073341 h 8402012"/>
              <a:gd name="connsiteX4020" fmla="*/ 19492307 w 21052571"/>
              <a:gd name="connsiteY4020" fmla="*/ 3060446 h 8402012"/>
              <a:gd name="connsiteX4021" fmla="*/ 19627807 w 21052571"/>
              <a:gd name="connsiteY4021" fmla="*/ 3092678 h 8402012"/>
              <a:gd name="connsiteX4022" fmla="*/ 19582639 w 21052571"/>
              <a:gd name="connsiteY4022" fmla="*/ 3137801 h 8402012"/>
              <a:gd name="connsiteX4023" fmla="*/ 19660067 w 21052571"/>
              <a:gd name="connsiteY4023" fmla="*/ 3226970 h 8402012"/>
              <a:gd name="connsiteX4024" fmla="*/ 19755779 w 21052571"/>
              <a:gd name="connsiteY4024" fmla="*/ 3310769 h 8402012"/>
              <a:gd name="connsiteX4025" fmla="*/ 20019255 w 21052571"/>
              <a:gd name="connsiteY4025" fmla="*/ 3432170 h 8402012"/>
              <a:gd name="connsiteX4026" fmla="*/ 19999895 w 21052571"/>
              <a:gd name="connsiteY4026" fmla="*/ 3503076 h 8402012"/>
              <a:gd name="connsiteX4027" fmla="*/ 19954731 w 21052571"/>
              <a:gd name="connsiteY4027" fmla="*/ 3528860 h 8402012"/>
              <a:gd name="connsiteX4028" fmla="*/ 19967635 w 21052571"/>
              <a:gd name="connsiteY4028" fmla="*/ 3554644 h 8402012"/>
              <a:gd name="connsiteX4029" fmla="*/ 19954731 w 21052571"/>
              <a:gd name="connsiteY4029" fmla="*/ 3567536 h 8402012"/>
              <a:gd name="connsiteX4030" fmla="*/ 19956223 w 21052571"/>
              <a:gd name="connsiteY4030" fmla="*/ 3592397 h 8402012"/>
              <a:gd name="connsiteX4031" fmla="*/ 19956343 w 21052571"/>
              <a:gd name="connsiteY4031" fmla="*/ 3594395 h 8402012"/>
              <a:gd name="connsiteX4032" fmla="*/ 19967635 w 21052571"/>
              <a:gd name="connsiteY4032" fmla="*/ 3611589 h 8402012"/>
              <a:gd name="connsiteX4033" fmla="*/ 19922467 w 21052571"/>
              <a:gd name="connsiteY4033" fmla="*/ 3643813 h 8402012"/>
              <a:gd name="connsiteX4034" fmla="*/ 19909563 w 21052571"/>
              <a:gd name="connsiteY4034" fmla="*/ 3579354 h 8402012"/>
              <a:gd name="connsiteX4035" fmla="*/ 19916015 w 21052571"/>
              <a:gd name="connsiteY4035" fmla="*/ 3561091 h 8402012"/>
              <a:gd name="connsiteX4036" fmla="*/ 19903111 w 21052571"/>
              <a:gd name="connsiteY4036" fmla="*/ 3554644 h 8402012"/>
              <a:gd name="connsiteX4037" fmla="*/ 19833207 w 21052571"/>
              <a:gd name="connsiteY4037" fmla="*/ 3535307 h 8402012"/>
              <a:gd name="connsiteX4038" fmla="*/ 19608451 w 21052571"/>
              <a:gd name="connsiteY4038" fmla="*/ 3367695 h 8402012"/>
              <a:gd name="connsiteX4039" fmla="*/ 19370787 w 21052571"/>
              <a:gd name="connsiteY4039" fmla="*/ 3194740 h 8402012"/>
              <a:gd name="connsiteX4040" fmla="*/ 19262171 w 21052571"/>
              <a:gd name="connsiteY4040" fmla="*/ 3118462 h 8402012"/>
              <a:gd name="connsiteX4041" fmla="*/ 19204099 w 21052571"/>
              <a:gd name="connsiteY4041" fmla="*/ 3086232 h 8402012"/>
              <a:gd name="connsiteX4042" fmla="*/ 19191195 w 21052571"/>
              <a:gd name="connsiteY4042" fmla="*/ 3028218 h 8402012"/>
              <a:gd name="connsiteX4043" fmla="*/ 19100859 w 21052571"/>
              <a:gd name="connsiteY4043" fmla="*/ 2957311 h 8402012"/>
              <a:gd name="connsiteX4044" fmla="*/ 18998695 w 21052571"/>
              <a:gd name="connsiteY4044" fmla="*/ 2900372 h 8402012"/>
              <a:gd name="connsiteX4045" fmla="*/ 18754579 w 21052571"/>
              <a:gd name="connsiteY4045" fmla="*/ 2752111 h 8402012"/>
              <a:gd name="connsiteX4046" fmla="*/ 18536271 w 21052571"/>
              <a:gd name="connsiteY4046" fmla="*/ 2604927 h 8402012"/>
              <a:gd name="connsiteX4047" fmla="*/ 18491107 w 21052571"/>
              <a:gd name="connsiteY4047" fmla="*/ 2535095 h 8402012"/>
              <a:gd name="connsiteX4048" fmla="*/ 18529819 w 21052571"/>
              <a:gd name="connsiteY4048" fmla="*/ 2496418 h 8402012"/>
              <a:gd name="connsiteX4049" fmla="*/ 18491107 w 21052571"/>
              <a:gd name="connsiteY4049" fmla="*/ 2477081 h 8402012"/>
              <a:gd name="connsiteX4050" fmla="*/ 18529819 w 21052571"/>
              <a:gd name="connsiteY4050" fmla="*/ 2464188 h 8402012"/>
              <a:gd name="connsiteX4051" fmla="*/ 18523367 w 21052571"/>
              <a:gd name="connsiteY4051" fmla="*/ 2367497 h 8402012"/>
              <a:gd name="connsiteX4052" fmla="*/ 18534659 w 21052571"/>
              <a:gd name="connsiteY4052" fmla="*/ 2366944 h 8402012"/>
              <a:gd name="connsiteX4053" fmla="*/ 14178042 w 21052571"/>
              <a:gd name="connsiteY4053" fmla="*/ 2365763 h 8402012"/>
              <a:gd name="connsiteX4054" fmla="*/ 14203637 w 21052571"/>
              <a:gd name="connsiteY4054" fmla="*/ 2378829 h 8402012"/>
              <a:gd name="connsiteX4055" fmla="*/ 14147793 w 21052571"/>
              <a:gd name="connsiteY4055" fmla="*/ 2397274 h 8402012"/>
              <a:gd name="connsiteX4056" fmla="*/ 14147793 w 21052571"/>
              <a:gd name="connsiteY4056" fmla="*/ 2366531 h 8402012"/>
              <a:gd name="connsiteX4057" fmla="*/ 14178042 w 21052571"/>
              <a:gd name="connsiteY4057" fmla="*/ 2365763 h 8402012"/>
              <a:gd name="connsiteX4058" fmla="*/ 15749418 w 21052571"/>
              <a:gd name="connsiteY4058" fmla="*/ 2360442 h 8402012"/>
              <a:gd name="connsiteX4059" fmla="*/ 15786672 w 21052571"/>
              <a:gd name="connsiteY4059" fmla="*/ 2400767 h 8402012"/>
              <a:gd name="connsiteX4060" fmla="*/ 15697690 w 21052571"/>
              <a:gd name="connsiteY4060" fmla="*/ 2368181 h 8402012"/>
              <a:gd name="connsiteX4061" fmla="*/ 15749418 w 21052571"/>
              <a:gd name="connsiteY4061" fmla="*/ 2360442 h 8402012"/>
              <a:gd name="connsiteX4062" fmla="*/ 18389035 w 21052571"/>
              <a:gd name="connsiteY4062" fmla="*/ 2358528 h 8402012"/>
              <a:gd name="connsiteX4063" fmla="*/ 18493047 w 21052571"/>
              <a:gd name="connsiteY4063" fmla="*/ 2411447 h 8402012"/>
              <a:gd name="connsiteX4064" fmla="*/ 18356683 w 21052571"/>
              <a:gd name="connsiteY4064" fmla="*/ 2379282 h 8402012"/>
              <a:gd name="connsiteX4065" fmla="*/ 18389035 w 21052571"/>
              <a:gd name="connsiteY4065" fmla="*/ 2358528 h 8402012"/>
              <a:gd name="connsiteX4066" fmla="*/ 18495775 w 21052571"/>
              <a:gd name="connsiteY4066" fmla="*/ 2349279 h 8402012"/>
              <a:gd name="connsiteX4067" fmla="*/ 18507259 w 21052571"/>
              <a:gd name="connsiteY4067" fmla="*/ 2353146 h 8402012"/>
              <a:gd name="connsiteX4068" fmla="*/ 18494135 w 21052571"/>
              <a:gd name="connsiteY4068" fmla="*/ 2364123 h 8402012"/>
              <a:gd name="connsiteX4069" fmla="*/ 18495775 w 21052571"/>
              <a:gd name="connsiteY4069" fmla="*/ 2349279 h 8402012"/>
              <a:gd name="connsiteX4070" fmla="*/ 16969579 w 21052571"/>
              <a:gd name="connsiteY4070" fmla="*/ 2349279 h 8402012"/>
              <a:gd name="connsiteX4071" fmla="*/ 16981067 w 21052571"/>
              <a:gd name="connsiteY4071" fmla="*/ 2353146 h 8402012"/>
              <a:gd name="connsiteX4072" fmla="*/ 16967939 w 21052571"/>
              <a:gd name="connsiteY4072" fmla="*/ 2364123 h 8402012"/>
              <a:gd name="connsiteX4073" fmla="*/ 16969579 w 21052571"/>
              <a:gd name="connsiteY4073" fmla="*/ 2349279 h 8402012"/>
              <a:gd name="connsiteX4074" fmla="*/ 11692713 w 21052571"/>
              <a:gd name="connsiteY4074" fmla="*/ 2348847 h 8402012"/>
              <a:gd name="connsiteX4075" fmla="*/ 11597062 w 21052571"/>
              <a:gd name="connsiteY4075" fmla="*/ 2400427 h 8402012"/>
              <a:gd name="connsiteX4076" fmla="*/ 11692713 w 21052571"/>
              <a:gd name="connsiteY4076" fmla="*/ 2348847 h 8402012"/>
              <a:gd name="connsiteX4077" fmla="*/ 13918473 w 21052571"/>
              <a:gd name="connsiteY4077" fmla="*/ 2337027 h 8402012"/>
              <a:gd name="connsiteX4078" fmla="*/ 13937818 w 21052571"/>
              <a:gd name="connsiteY4078" fmla="*/ 2368190 h 8402012"/>
              <a:gd name="connsiteX4079" fmla="*/ 13918473 w 21052571"/>
              <a:gd name="connsiteY4079" fmla="*/ 2337027 h 8402012"/>
              <a:gd name="connsiteX4080" fmla="*/ 15583936 w 21052571"/>
              <a:gd name="connsiteY4080" fmla="*/ 2336684 h 8402012"/>
              <a:gd name="connsiteX4081" fmla="*/ 15601898 w 21052571"/>
              <a:gd name="connsiteY4081" fmla="*/ 2368757 h 8402012"/>
              <a:gd name="connsiteX4082" fmla="*/ 15583936 w 21052571"/>
              <a:gd name="connsiteY4082" fmla="*/ 2336684 h 8402012"/>
              <a:gd name="connsiteX4083" fmla="*/ 18265899 w 21052571"/>
              <a:gd name="connsiteY4083" fmla="*/ 2322616 h 8402012"/>
              <a:gd name="connsiteX4084" fmla="*/ 18303467 w 21052571"/>
              <a:gd name="connsiteY4084" fmla="*/ 2325826 h 8402012"/>
              <a:gd name="connsiteX4085" fmla="*/ 18251763 w 21052571"/>
              <a:gd name="connsiteY4085" fmla="*/ 2338669 h 8402012"/>
              <a:gd name="connsiteX4086" fmla="*/ 18265899 w 21052571"/>
              <a:gd name="connsiteY4086" fmla="*/ 2322616 h 8402012"/>
              <a:gd name="connsiteX4087" fmla="*/ 14337383 w 21052571"/>
              <a:gd name="connsiteY4087" fmla="*/ 2322530 h 8402012"/>
              <a:gd name="connsiteX4088" fmla="*/ 15095092 w 21052571"/>
              <a:gd name="connsiteY4088" fmla="*/ 2431077 h 8402012"/>
              <a:gd name="connsiteX4089" fmla="*/ 15447614 w 21052571"/>
              <a:gd name="connsiteY4089" fmla="*/ 2502007 h 8402012"/>
              <a:gd name="connsiteX4090" fmla="*/ 15800138 w 21052571"/>
              <a:gd name="connsiteY4090" fmla="*/ 2578310 h 8402012"/>
              <a:gd name="connsiteX4091" fmla="*/ 16178454 w 21052571"/>
              <a:gd name="connsiteY4091" fmla="*/ 2694378 h 8402012"/>
              <a:gd name="connsiteX4092" fmla="*/ 16506258 w 21052571"/>
              <a:gd name="connsiteY4092" fmla="*/ 2802908 h 8402012"/>
              <a:gd name="connsiteX4093" fmla="*/ 16653500 w 21052571"/>
              <a:gd name="connsiteY4093" fmla="*/ 2854514 h 8402012"/>
              <a:gd name="connsiteX4094" fmla="*/ 16826539 w 21052571"/>
              <a:gd name="connsiteY4094" fmla="*/ 2918995 h 8402012"/>
              <a:gd name="connsiteX4095" fmla="*/ 17000651 w 21052571"/>
              <a:gd name="connsiteY4095" fmla="*/ 2988849 h 8402012"/>
              <a:gd name="connsiteX4096" fmla="*/ 17237099 w 21052571"/>
              <a:gd name="connsiteY4096" fmla="*/ 3066234 h 8402012"/>
              <a:gd name="connsiteX4097" fmla="*/ 17295135 w 21052571"/>
              <a:gd name="connsiteY4097" fmla="*/ 3079125 h 8402012"/>
              <a:gd name="connsiteX4098" fmla="*/ 17558451 w 21052571"/>
              <a:gd name="connsiteY4098" fmla="*/ 3175848 h 8402012"/>
              <a:gd name="connsiteX4099" fmla="*/ 17628311 w 21052571"/>
              <a:gd name="connsiteY4099" fmla="*/ 3226360 h 8402012"/>
              <a:gd name="connsiteX4100" fmla="*/ 17930319 w 21052571"/>
              <a:gd name="connsiteY4100" fmla="*/ 3348874 h 8402012"/>
              <a:gd name="connsiteX4101" fmla="*/ 17994807 w 21052571"/>
              <a:gd name="connsiteY4101" fmla="*/ 3373613 h 8402012"/>
              <a:gd name="connsiteX4102" fmla="*/ 18122703 w 21052571"/>
              <a:gd name="connsiteY4102" fmla="*/ 3476768 h 8402012"/>
              <a:gd name="connsiteX4103" fmla="*/ 18494571 w 21052571"/>
              <a:gd name="connsiteY4103" fmla="*/ 3669140 h 8402012"/>
              <a:gd name="connsiteX4104" fmla="*/ 18770787 w 21052571"/>
              <a:gd name="connsiteY4104" fmla="*/ 3822821 h 8402012"/>
              <a:gd name="connsiteX4105" fmla="*/ 19058823 w 21052571"/>
              <a:gd name="connsiteY4105" fmla="*/ 3989399 h 8402012"/>
              <a:gd name="connsiteX4106" fmla="*/ 19194243 w 21052571"/>
              <a:gd name="connsiteY4106" fmla="*/ 4060333 h 8402012"/>
              <a:gd name="connsiteX4107" fmla="*/ 19469383 w 21052571"/>
              <a:gd name="connsiteY4107" fmla="*/ 4163505 h 8402012"/>
              <a:gd name="connsiteX4108" fmla="*/ 19566111 w 21052571"/>
              <a:gd name="connsiteY4108" fmla="*/ 4232189 h 8402012"/>
              <a:gd name="connsiteX4109" fmla="*/ 19611251 w 21052571"/>
              <a:gd name="connsiteY4109" fmla="*/ 4335361 h 8402012"/>
              <a:gd name="connsiteX4110" fmla="*/ 19027655 w 21052571"/>
              <a:gd name="connsiteY4110" fmla="*/ 4099024 h 8402012"/>
              <a:gd name="connsiteX4111" fmla="*/ 18777235 w 21052571"/>
              <a:gd name="connsiteY4111" fmla="*/ 3977580 h 8402012"/>
              <a:gd name="connsiteX4112" fmla="*/ 18664115 w 21052571"/>
              <a:gd name="connsiteY4112" fmla="*/ 3895366 h 8402012"/>
              <a:gd name="connsiteX4113" fmla="*/ 18615335 w 21052571"/>
              <a:gd name="connsiteY4113" fmla="*/ 3873366 h 8402012"/>
              <a:gd name="connsiteX4114" fmla="*/ 18546163 w 21052571"/>
              <a:gd name="connsiteY4114" fmla="*/ 3842168 h 8402012"/>
              <a:gd name="connsiteX4115" fmla="*/ 18604199 w 21052571"/>
              <a:gd name="connsiteY4115" fmla="*/ 3893754 h 8402012"/>
              <a:gd name="connsiteX4116" fmla="*/ 18712751 w 21052571"/>
              <a:gd name="connsiteY4116" fmla="*/ 3971132 h 8402012"/>
              <a:gd name="connsiteX4117" fmla="*/ 18774347 w 21052571"/>
              <a:gd name="connsiteY4117" fmla="*/ 4005068 h 8402012"/>
              <a:gd name="connsiteX4118" fmla="*/ 18788215 w 21052571"/>
              <a:gd name="connsiteY4118" fmla="*/ 4015151 h 8402012"/>
              <a:gd name="connsiteX4119" fmla="*/ 18783259 w 21052571"/>
              <a:gd name="connsiteY4119" fmla="*/ 4000079 h 8402012"/>
              <a:gd name="connsiteX4120" fmla="*/ 18801219 w 21052571"/>
              <a:gd name="connsiteY4120" fmla="*/ 4000079 h 8402012"/>
              <a:gd name="connsiteX4121" fmla="*/ 18792987 w 21052571"/>
              <a:gd name="connsiteY4121" fmla="*/ 4006367 h 8402012"/>
              <a:gd name="connsiteX4122" fmla="*/ 18789851 w 21052571"/>
              <a:gd name="connsiteY4122" fmla="*/ 4016339 h 8402012"/>
              <a:gd name="connsiteX4123" fmla="*/ 18833931 w 21052571"/>
              <a:gd name="connsiteY4123" fmla="*/ 4048377 h 8402012"/>
              <a:gd name="connsiteX4124" fmla="*/ 18950271 w 21052571"/>
              <a:gd name="connsiteY4124" fmla="*/ 4150608 h 8402012"/>
              <a:gd name="connsiteX4125" fmla="*/ 18898683 w 21052571"/>
              <a:gd name="connsiteY4125" fmla="*/ 4194574 h 8402012"/>
              <a:gd name="connsiteX4126" fmla="*/ 18879339 w 21052571"/>
              <a:gd name="connsiteY4126" fmla="*/ 4219292 h 8402012"/>
              <a:gd name="connsiteX4127" fmla="*/ 18809479 w 21052571"/>
              <a:gd name="connsiteY4127" fmla="*/ 4182849 h 8402012"/>
              <a:gd name="connsiteX4128" fmla="*/ 18823583 w 21052571"/>
              <a:gd name="connsiteY4128" fmla="*/ 4208277 h 8402012"/>
              <a:gd name="connsiteX4129" fmla="*/ 18835699 w 21052571"/>
              <a:gd name="connsiteY4129" fmla="*/ 4214809 h 8402012"/>
              <a:gd name="connsiteX4130" fmla="*/ 18847371 w 21052571"/>
              <a:gd name="connsiteY4130" fmla="*/ 4208674 h 8402012"/>
              <a:gd name="connsiteX4131" fmla="*/ 18853359 w 21052571"/>
              <a:gd name="connsiteY4131" fmla="*/ 4214969 h 8402012"/>
              <a:gd name="connsiteX4132" fmla="*/ 18847371 w 21052571"/>
              <a:gd name="connsiteY4132" fmla="*/ 4221635 h 8402012"/>
              <a:gd name="connsiteX4133" fmla="*/ 18837243 w 21052571"/>
              <a:gd name="connsiteY4133" fmla="*/ 4215997 h 8402012"/>
              <a:gd name="connsiteX4134" fmla="*/ 18848171 w 21052571"/>
              <a:gd name="connsiteY4134" fmla="*/ 4225741 h 8402012"/>
              <a:gd name="connsiteX4135" fmla="*/ 18777235 w 21052571"/>
              <a:gd name="connsiteY4135" fmla="*/ 4212844 h 8402012"/>
              <a:gd name="connsiteX4136" fmla="*/ 18680507 w 21052571"/>
              <a:gd name="connsiteY4136" fmla="*/ 4163505 h 8402012"/>
              <a:gd name="connsiteX4137" fmla="*/ 18468779 w 21052571"/>
              <a:gd name="connsiteY4137" fmla="*/ 4047437 h 8402012"/>
              <a:gd name="connsiteX4138" fmla="*/ 18038871 w 21052571"/>
              <a:gd name="connsiteY4138" fmla="*/ 3822821 h 8402012"/>
              <a:gd name="connsiteX4139" fmla="*/ 17602519 w 21052571"/>
              <a:gd name="connsiteY4139" fmla="*/ 3630451 h 8402012"/>
              <a:gd name="connsiteX4140" fmla="*/ 17500415 w 21052571"/>
              <a:gd name="connsiteY4140" fmla="*/ 3598206 h 8402012"/>
              <a:gd name="connsiteX4141" fmla="*/ 17448827 w 21052571"/>
              <a:gd name="connsiteY4141" fmla="*/ 3528353 h 8402012"/>
              <a:gd name="connsiteX4142" fmla="*/ 17397239 w 21052571"/>
              <a:gd name="connsiteY4142" fmla="*/ 3554146 h 8402012"/>
              <a:gd name="connsiteX4143" fmla="*/ 17031819 w 21052571"/>
              <a:gd name="connsiteY4143" fmla="*/ 3392942 h 8402012"/>
              <a:gd name="connsiteX4144" fmla="*/ 16961959 w 21052571"/>
              <a:gd name="connsiteY4144" fmla="*/ 3329530 h 8402012"/>
              <a:gd name="connsiteX4145" fmla="*/ 16923267 w 21052571"/>
              <a:gd name="connsiteY4145" fmla="*/ 3290841 h 8402012"/>
              <a:gd name="connsiteX4146" fmla="*/ 16989635 w 21052571"/>
              <a:gd name="connsiteY4146" fmla="*/ 3299710 h 8402012"/>
              <a:gd name="connsiteX4147" fmla="*/ 16998875 w 21052571"/>
              <a:gd name="connsiteY4147" fmla="*/ 3303219 h 8402012"/>
              <a:gd name="connsiteX4148" fmla="*/ 16995631 w 21052571"/>
              <a:gd name="connsiteY4148" fmla="*/ 3290157 h 8402012"/>
              <a:gd name="connsiteX4149" fmla="*/ 17004859 w 21052571"/>
              <a:gd name="connsiteY4149" fmla="*/ 3293569 h 8402012"/>
              <a:gd name="connsiteX4150" fmla="*/ 17000495 w 21052571"/>
              <a:gd name="connsiteY4150" fmla="*/ 3300395 h 8402012"/>
              <a:gd name="connsiteX4151" fmla="*/ 17000191 w 21052571"/>
              <a:gd name="connsiteY4151" fmla="*/ 3303718 h 8402012"/>
              <a:gd name="connsiteX4152" fmla="*/ 17051163 w 21052571"/>
              <a:gd name="connsiteY4152" fmla="*/ 3323082 h 8402012"/>
              <a:gd name="connsiteX4153" fmla="*/ 17018919 w 21052571"/>
              <a:gd name="connsiteY4153" fmla="*/ 3290841 h 8402012"/>
              <a:gd name="connsiteX4154" fmla="*/ 16961959 w 21052571"/>
              <a:gd name="connsiteY4154" fmla="*/ 3258601 h 8402012"/>
              <a:gd name="connsiteX4155" fmla="*/ 16897471 w 21052571"/>
              <a:gd name="connsiteY4155" fmla="*/ 3239254 h 8402012"/>
              <a:gd name="connsiteX4156" fmla="*/ 16884575 w 21052571"/>
              <a:gd name="connsiteY4156" fmla="*/ 3168325 h 8402012"/>
              <a:gd name="connsiteX4157" fmla="*/ 17141443 w 21052571"/>
              <a:gd name="connsiteY4157" fmla="*/ 3194117 h 8402012"/>
              <a:gd name="connsiteX4158" fmla="*/ 17012471 w 21052571"/>
              <a:gd name="connsiteY4158" fmla="*/ 3161879 h 8402012"/>
              <a:gd name="connsiteX4159" fmla="*/ 16936163 w 21052571"/>
              <a:gd name="connsiteY4159" fmla="*/ 3143608 h 8402012"/>
              <a:gd name="connsiteX4160" fmla="*/ 16916819 w 21052571"/>
              <a:gd name="connsiteY4160" fmla="*/ 3085574 h 8402012"/>
              <a:gd name="connsiteX4161" fmla="*/ 16884575 w 21052571"/>
              <a:gd name="connsiteY4161" fmla="*/ 3053332 h 8402012"/>
              <a:gd name="connsiteX4162" fmla="*/ 16787847 w 21052571"/>
              <a:gd name="connsiteY4162" fmla="*/ 3033986 h 8402012"/>
              <a:gd name="connsiteX4163" fmla="*/ 16441772 w 21052571"/>
              <a:gd name="connsiteY4163" fmla="*/ 2931889 h 8402012"/>
              <a:gd name="connsiteX4164" fmla="*/ 15877520 w 21052571"/>
              <a:gd name="connsiteY4164" fmla="*/ 2757784 h 8402012"/>
              <a:gd name="connsiteX4165" fmla="*/ 15806586 w 21052571"/>
              <a:gd name="connsiteY4165" fmla="*/ 2745966 h 8402012"/>
              <a:gd name="connsiteX4166" fmla="*/ 15787240 w 21052571"/>
              <a:gd name="connsiteY4166" fmla="*/ 2687931 h 8402012"/>
              <a:gd name="connsiteX4167" fmla="*/ 15710932 w 21052571"/>
              <a:gd name="connsiteY4167" fmla="*/ 2662135 h 8402012"/>
              <a:gd name="connsiteX4168" fmla="*/ 15620652 w 21052571"/>
              <a:gd name="connsiteY4168" fmla="*/ 2642793 h 8402012"/>
              <a:gd name="connsiteX4169" fmla="*/ 15434718 w 21052571"/>
              <a:gd name="connsiteY4169" fmla="*/ 2604104 h 8402012"/>
              <a:gd name="connsiteX4170" fmla="*/ 15056400 w 21052571"/>
              <a:gd name="connsiteY4170" fmla="*/ 2527799 h 8402012"/>
              <a:gd name="connsiteX4171" fmla="*/ 14985466 w 21052571"/>
              <a:gd name="connsiteY4171" fmla="*/ 2482665 h 8402012"/>
              <a:gd name="connsiteX4172" fmla="*/ 14902709 w 21052571"/>
              <a:gd name="connsiteY4172" fmla="*/ 2456869 h 8402012"/>
              <a:gd name="connsiteX4173" fmla="*/ 14716775 w 21052571"/>
              <a:gd name="connsiteY4173" fmla="*/ 2418183 h 8402012"/>
              <a:gd name="connsiteX4174" fmla="*/ 14337383 w 21052571"/>
              <a:gd name="connsiteY4174" fmla="*/ 2322530 h 8402012"/>
              <a:gd name="connsiteX4175" fmla="*/ 11757197 w 21052571"/>
              <a:gd name="connsiteY4175" fmla="*/ 2317683 h 8402012"/>
              <a:gd name="connsiteX4176" fmla="*/ 11712058 w 21052571"/>
              <a:gd name="connsiteY4176" fmla="*/ 2368190 h 8402012"/>
              <a:gd name="connsiteX4177" fmla="*/ 11770093 w 21052571"/>
              <a:gd name="connsiteY4177" fmla="*/ 2368190 h 8402012"/>
              <a:gd name="connsiteX4178" fmla="*/ 11757197 w 21052571"/>
              <a:gd name="connsiteY4178" fmla="*/ 2317683 h 8402012"/>
              <a:gd name="connsiteX4179" fmla="*/ 19052427 w 21052571"/>
              <a:gd name="connsiteY4179" fmla="*/ 2312984 h 8402012"/>
              <a:gd name="connsiteX4180" fmla="*/ 19034467 w 21052571"/>
              <a:gd name="connsiteY4180" fmla="*/ 2340284 h 8402012"/>
              <a:gd name="connsiteX4181" fmla="*/ 19052427 w 21052571"/>
              <a:gd name="connsiteY4181" fmla="*/ 2312984 h 8402012"/>
              <a:gd name="connsiteX4182" fmla="*/ 14280505 w 21052571"/>
              <a:gd name="connsiteY4182" fmla="*/ 2309654 h 8402012"/>
              <a:gd name="connsiteX4183" fmla="*/ 14317369 w 21052571"/>
              <a:gd name="connsiteY4183" fmla="*/ 2334248 h 8402012"/>
              <a:gd name="connsiteX4184" fmla="*/ 14280505 w 21052571"/>
              <a:gd name="connsiteY4184" fmla="*/ 2309654 h 8402012"/>
              <a:gd name="connsiteX4185" fmla="*/ 10449253 w 21052571"/>
              <a:gd name="connsiteY4185" fmla="*/ 2291889 h 8402012"/>
              <a:gd name="connsiteX4186" fmla="*/ 10167675 w 21052571"/>
              <a:gd name="connsiteY4186" fmla="*/ 2400427 h 8402012"/>
              <a:gd name="connsiteX4187" fmla="*/ 10449253 w 21052571"/>
              <a:gd name="connsiteY4187" fmla="*/ 2291889 h 8402012"/>
              <a:gd name="connsiteX4188" fmla="*/ 15292532 w 21052571"/>
              <a:gd name="connsiteY4188" fmla="*/ 2288812 h 8402012"/>
              <a:gd name="connsiteX4189" fmla="*/ 15303196 w 21052571"/>
              <a:gd name="connsiteY4189" fmla="*/ 2291371 h 8402012"/>
              <a:gd name="connsiteX4190" fmla="*/ 15296634 w 21052571"/>
              <a:gd name="connsiteY4190" fmla="*/ 2311846 h 8402012"/>
              <a:gd name="connsiteX4191" fmla="*/ 15292532 w 21052571"/>
              <a:gd name="connsiteY4191" fmla="*/ 2288812 h 8402012"/>
              <a:gd name="connsiteX4192" fmla="*/ 15242674 w 21052571"/>
              <a:gd name="connsiteY4192" fmla="*/ 2279804 h 8402012"/>
              <a:gd name="connsiteX4193" fmla="*/ 15260636 w 21052571"/>
              <a:gd name="connsiteY4193" fmla="*/ 2311914 h 8402012"/>
              <a:gd name="connsiteX4194" fmla="*/ 15242674 w 21052571"/>
              <a:gd name="connsiteY4194" fmla="*/ 2279804 h 8402012"/>
              <a:gd name="connsiteX4195" fmla="*/ 15152620 w 21052571"/>
              <a:gd name="connsiteY4195" fmla="*/ 2279804 h 8402012"/>
              <a:gd name="connsiteX4196" fmla="*/ 15165748 w 21052571"/>
              <a:gd name="connsiteY4196" fmla="*/ 2311914 h 8402012"/>
              <a:gd name="connsiteX4197" fmla="*/ 15152620 w 21052571"/>
              <a:gd name="connsiteY4197" fmla="*/ 2279804 h 8402012"/>
              <a:gd name="connsiteX4198" fmla="*/ 11828129 w 21052571"/>
              <a:gd name="connsiteY4198" fmla="*/ 2278994 h 8402012"/>
              <a:gd name="connsiteX4199" fmla="*/ 11865744 w 21052571"/>
              <a:gd name="connsiteY4199" fmla="*/ 2311236 h 8402012"/>
              <a:gd name="connsiteX4200" fmla="*/ 11828129 w 21052571"/>
              <a:gd name="connsiteY4200" fmla="*/ 2278994 h 8402012"/>
              <a:gd name="connsiteX4201" fmla="*/ 11789438 w 21052571"/>
              <a:gd name="connsiteY4201" fmla="*/ 2278994 h 8402012"/>
              <a:gd name="connsiteX4202" fmla="*/ 11808783 w 21052571"/>
              <a:gd name="connsiteY4202" fmla="*/ 2337027 h 8402012"/>
              <a:gd name="connsiteX4203" fmla="*/ 11789438 w 21052571"/>
              <a:gd name="connsiteY4203" fmla="*/ 2278994 h 8402012"/>
              <a:gd name="connsiteX4204" fmla="*/ 19014479 w 21052571"/>
              <a:gd name="connsiteY4204" fmla="*/ 2276473 h 8402012"/>
              <a:gd name="connsiteX4205" fmla="*/ 18977587 w 21052571"/>
              <a:gd name="connsiteY4205" fmla="*/ 2307217 h 8402012"/>
              <a:gd name="connsiteX4206" fmla="*/ 19014479 w 21052571"/>
              <a:gd name="connsiteY4206" fmla="*/ 2276473 h 8402012"/>
              <a:gd name="connsiteX4207" fmla="*/ 12830150 w 21052571"/>
              <a:gd name="connsiteY4207" fmla="*/ 2246625 h 8402012"/>
              <a:gd name="connsiteX4208" fmla="*/ 12862223 w 21052571"/>
              <a:gd name="connsiteY4208" fmla="*/ 2259680 h 8402012"/>
              <a:gd name="connsiteX4209" fmla="*/ 12830150 w 21052571"/>
              <a:gd name="connsiteY4209" fmla="*/ 2311896 h 8402012"/>
              <a:gd name="connsiteX4210" fmla="*/ 12830150 w 21052571"/>
              <a:gd name="connsiteY4210" fmla="*/ 2246625 h 8402012"/>
              <a:gd name="connsiteX4211" fmla="*/ 15057822 w 21052571"/>
              <a:gd name="connsiteY4211" fmla="*/ 2246624 h 8402012"/>
              <a:gd name="connsiteX4212" fmla="*/ 15075784 w 21052571"/>
              <a:gd name="connsiteY4212" fmla="*/ 2278730 h 8402012"/>
              <a:gd name="connsiteX4213" fmla="*/ 15057822 w 21052571"/>
              <a:gd name="connsiteY4213" fmla="*/ 2246624 h 8402012"/>
              <a:gd name="connsiteX4214" fmla="*/ 15000946 w 21052571"/>
              <a:gd name="connsiteY4214" fmla="*/ 2246624 h 8402012"/>
              <a:gd name="connsiteX4215" fmla="*/ 15018908 w 21052571"/>
              <a:gd name="connsiteY4215" fmla="*/ 2278730 h 8402012"/>
              <a:gd name="connsiteX4216" fmla="*/ 15000946 w 21052571"/>
              <a:gd name="connsiteY4216" fmla="*/ 2246624 h 8402012"/>
              <a:gd name="connsiteX4217" fmla="*/ 12939160 w 21052571"/>
              <a:gd name="connsiteY4217" fmla="*/ 2246624 h 8402012"/>
              <a:gd name="connsiteX4218" fmla="*/ 12957122 w 21052571"/>
              <a:gd name="connsiteY4218" fmla="*/ 2278730 h 8402012"/>
              <a:gd name="connsiteX4219" fmla="*/ 12939160 w 21052571"/>
              <a:gd name="connsiteY4219" fmla="*/ 2246624 h 8402012"/>
              <a:gd name="connsiteX4220" fmla="*/ 12887024 w 21052571"/>
              <a:gd name="connsiteY4220" fmla="*/ 2246624 h 8402012"/>
              <a:gd name="connsiteX4221" fmla="*/ 12900152 w 21052571"/>
              <a:gd name="connsiteY4221" fmla="*/ 2278730 h 8402012"/>
              <a:gd name="connsiteX4222" fmla="*/ 12887024 w 21052571"/>
              <a:gd name="connsiteY4222" fmla="*/ 2246624 h 8402012"/>
              <a:gd name="connsiteX4223" fmla="*/ 17244827 w 21052571"/>
              <a:gd name="connsiteY4223" fmla="*/ 2243584 h 8402012"/>
              <a:gd name="connsiteX4224" fmla="*/ 17279727 w 21052571"/>
              <a:gd name="connsiteY4224" fmla="*/ 2246766 h 8402012"/>
              <a:gd name="connsiteX4225" fmla="*/ 17223883 w 21052571"/>
              <a:gd name="connsiteY4225" fmla="*/ 2278600 h 8402012"/>
              <a:gd name="connsiteX4226" fmla="*/ 17244827 w 21052571"/>
              <a:gd name="connsiteY4226" fmla="*/ 2243584 h 8402012"/>
              <a:gd name="connsiteX4227" fmla="*/ 10504870 w 21052571"/>
              <a:gd name="connsiteY4227" fmla="*/ 2243531 h 8402012"/>
              <a:gd name="connsiteX4228" fmla="*/ 10468598 w 21052571"/>
              <a:gd name="connsiteY4228" fmla="*/ 2246753 h 8402012"/>
              <a:gd name="connsiteX4229" fmla="*/ 10526634 w 21052571"/>
              <a:gd name="connsiteY4229" fmla="*/ 2278994 h 8402012"/>
              <a:gd name="connsiteX4230" fmla="*/ 10504870 w 21052571"/>
              <a:gd name="connsiteY4230" fmla="*/ 2243531 h 8402012"/>
              <a:gd name="connsiteX4231" fmla="*/ 18934423 w 21052571"/>
              <a:gd name="connsiteY4231" fmla="*/ 2241230 h 8402012"/>
              <a:gd name="connsiteX4232" fmla="*/ 18957567 w 21052571"/>
              <a:gd name="connsiteY4232" fmla="*/ 2278736 h 8402012"/>
              <a:gd name="connsiteX4233" fmla="*/ 18906491 w 21052571"/>
              <a:gd name="connsiteY4233" fmla="*/ 2265969 h 8402012"/>
              <a:gd name="connsiteX4234" fmla="*/ 18934423 w 21052571"/>
              <a:gd name="connsiteY4234" fmla="*/ 2241230 h 8402012"/>
              <a:gd name="connsiteX4235" fmla="*/ 18874763 w 21052571"/>
              <a:gd name="connsiteY4235" fmla="*/ 2221773 h 8402012"/>
              <a:gd name="connsiteX4236" fmla="*/ 18905439 w 21052571"/>
              <a:gd name="connsiteY4236" fmla="*/ 2233302 h 8402012"/>
              <a:gd name="connsiteX4237" fmla="*/ 18892799 w 21052571"/>
              <a:gd name="connsiteY4237" fmla="*/ 2245599 h 8402012"/>
              <a:gd name="connsiteX4238" fmla="*/ 18849615 w 21052571"/>
              <a:gd name="connsiteY4238" fmla="*/ 2233302 h 8402012"/>
              <a:gd name="connsiteX4239" fmla="*/ 18874763 w 21052571"/>
              <a:gd name="connsiteY4239" fmla="*/ 2221773 h 8402012"/>
              <a:gd name="connsiteX4240" fmla="*/ 11641126 w 21052571"/>
              <a:gd name="connsiteY4240" fmla="*/ 2220961 h 8402012"/>
              <a:gd name="connsiteX4241" fmla="*/ 11564820 w 21052571"/>
              <a:gd name="connsiteY4241" fmla="*/ 2298334 h 8402012"/>
              <a:gd name="connsiteX4242" fmla="*/ 11654023 w 21052571"/>
              <a:gd name="connsiteY4242" fmla="*/ 2311236 h 8402012"/>
              <a:gd name="connsiteX4243" fmla="*/ 11641126 w 21052571"/>
              <a:gd name="connsiteY4243" fmla="*/ 2220961 h 8402012"/>
              <a:gd name="connsiteX4244" fmla="*/ 17184971 w 21052571"/>
              <a:gd name="connsiteY4244" fmla="*/ 2213445 h 8402012"/>
              <a:gd name="connsiteX4245" fmla="*/ 17167007 w 21052571"/>
              <a:gd name="connsiteY4245" fmla="*/ 2245554 h 8402012"/>
              <a:gd name="connsiteX4246" fmla="*/ 17184971 w 21052571"/>
              <a:gd name="connsiteY4246" fmla="*/ 2213445 h 8402012"/>
              <a:gd name="connsiteX4247" fmla="*/ 14957293 w 21052571"/>
              <a:gd name="connsiteY4247" fmla="*/ 2213445 h 8402012"/>
              <a:gd name="connsiteX4248" fmla="*/ 14939331 w 21052571"/>
              <a:gd name="connsiteY4248" fmla="*/ 2245554 h 8402012"/>
              <a:gd name="connsiteX4249" fmla="*/ 14957293 w 21052571"/>
              <a:gd name="connsiteY4249" fmla="*/ 2213445 h 8402012"/>
              <a:gd name="connsiteX4250" fmla="*/ 14906153 w 21052571"/>
              <a:gd name="connsiteY4250" fmla="*/ 2213445 h 8402012"/>
              <a:gd name="connsiteX4251" fmla="*/ 14924115 w 21052571"/>
              <a:gd name="connsiteY4251" fmla="*/ 2245554 h 8402012"/>
              <a:gd name="connsiteX4252" fmla="*/ 14906153 w 21052571"/>
              <a:gd name="connsiteY4252" fmla="*/ 2213445 h 8402012"/>
              <a:gd name="connsiteX4253" fmla="*/ 17242847 w 21052571"/>
              <a:gd name="connsiteY4253" fmla="*/ 2199234 h 8402012"/>
              <a:gd name="connsiteX4254" fmla="*/ 17673087 w 21052571"/>
              <a:gd name="connsiteY4254" fmla="*/ 2377508 h 8402012"/>
              <a:gd name="connsiteX4255" fmla="*/ 17616079 w 21052571"/>
              <a:gd name="connsiteY4255" fmla="*/ 2409533 h 8402012"/>
              <a:gd name="connsiteX4256" fmla="*/ 17532183 w 21052571"/>
              <a:gd name="connsiteY4256" fmla="*/ 2390317 h 8402012"/>
              <a:gd name="connsiteX4257" fmla="*/ 17487007 w 21052571"/>
              <a:gd name="connsiteY4257" fmla="*/ 2345482 h 8402012"/>
              <a:gd name="connsiteX4258" fmla="*/ 17428923 w 21052571"/>
              <a:gd name="connsiteY4258" fmla="*/ 2352955 h 8402012"/>
              <a:gd name="connsiteX4259" fmla="*/ 17448283 w 21052571"/>
              <a:gd name="connsiteY4259" fmla="*/ 2308120 h 8402012"/>
              <a:gd name="connsiteX4260" fmla="*/ 17422471 w 21052571"/>
              <a:gd name="connsiteY4260" fmla="*/ 2333740 h 8402012"/>
              <a:gd name="connsiteX4261" fmla="*/ 17352555 w 21052571"/>
              <a:gd name="connsiteY4261" fmla="*/ 2244070 h 8402012"/>
              <a:gd name="connsiteX4262" fmla="*/ 17242847 w 21052571"/>
              <a:gd name="connsiteY4262" fmla="*/ 2199234 h 8402012"/>
              <a:gd name="connsiteX4263" fmla="*/ 12282738 w 21052571"/>
              <a:gd name="connsiteY4263" fmla="*/ 2188728 h 8402012"/>
              <a:gd name="connsiteX4264" fmla="*/ 12238674 w 21052571"/>
              <a:gd name="connsiteY4264" fmla="*/ 2246753 h 8402012"/>
              <a:gd name="connsiteX4265" fmla="*/ 12295635 w 21052571"/>
              <a:gd name="connsiteY4265" fmla="*/ 2246753 h 8402012"/>
              <a:gd name="connsiteX4266" fmla="*/ 12282738 w 21052571"/>
              <a:gd name="connsiteY4266" fmla="*/ 2188728 h 8402012"/>
              <a:gd name="connsiteX4267" fmla="*/ 15280434 w 21052571"/>
              <a:gd name="connsiteY4267" fmla="*/ 2183365 h 8402012"/>
              <a:gd name="connsiteX4268" fmla="*/ 15286416 w 21052571"/>
              <a:gd name="connsiteY4268" fmla="*/ 2187014 h 8402012"/>
              <a:gd name="connsiteX4269" fmla="*/ 15280844 w 21052571"/>
              <a:gd name="connsiteY4269" fmla="*/ 2185551 h 8402012"/>
              <a:gd name="connsiteX4270" fmla="*/ 12468666 w 21052571"/>
              <a:gd name="connsiteY4270" fmla="*/ 2182276 h 8402012"/>
              <a:gd name="connsiteX4271" fmla="*/ 12488011 w 21052571"/>
              <a:gd name="connsiteY4271" fmla="*/ 2214516 h 8402012"/>
              <a:gd name="connsiteX4272" fmla="*/ 12468666 w 21052571"/>
              <a:gd name="connsiteY4272" fmla="*/ 2182276 h 8402012"/>
              <a:gd name="connsiteX4273" fmla="*/ 11846399 w 21052571"/>
              <a:gd name="connsiteY4273" fmla="*/ 2182276 h 8402012"/>
              <a:gd name="connsiteX4274" fmla="*/ 11865744 w 21052571"/>
              <a:gd name="connsiteY4274" fmla="*/ 2214516 h 8402012"/>
              <a:gd name="connsiteX4275" fmla="*/ 11846399 w 21052571"/>
              <a:gd name="connsiteY4275" fmla="*/ 2182276 h 8402012"/>
              <a:gd name="connsiteX4276" fmla="*/ 18661903 w 21052571"/>
              <a:gd name="connsiteY4276" fmla="*/ 2180635 h 8402012"/>
              <a:gd name="connsiteX4277" fmla="*/ 18706439 w 21052571"/>
              <a:gd name="connsiteY4277" fmla="*/ 2199959 h 8402012"/>
              <a:gd name="connsiteX4278" fmla="*/ 18809463 w 21052571"/>
              <a:gd name="connsiteY4278" fmla="*/ 2245047 h 8402012"/>
              <a:gd name="connsiteX4279" fmla="*/ 19014431 w 21052571"/>
              <a:gd name="connsiteY4279" fmla="*/ 2379238 h 8402012"/>
              <a:gd name="connsiteX4280" fmla="*/ 18950043 w 21052571"/>
              <a:gd name="connsiteY4280" fmla="*/ 2372798 h 8402012"/>
              <a:gd name="connsiteX4281" fmla="*/ 18848095 w 21052571"/>
              <a:gd name="connsiteY4281" fmla="*/ 2322341 h 8402012"/>
              <a:gd name="connsiteX4282" fmla="*/ 18751511 w 21052571"/>
              <a:gd name="connsiteY4282" fmla="*/ 2270812 h 8402012"/>
              <a:gd name="connsiteX4283" fmla="*/ 18674243 w 21052571"/>
              <a:gd name="connsiteY4283" fmla="*/ 2212842 h 8402012"/>
              <a:gd name="connsiteX4284" fmla="*/ 18617367 w 21052571"/>
              <a:gd name="connsiteY4284" fmla="*/ 2199959 h 8402012"/>
              <a:gd name="connsiteX4285" fmla="*/ 18661903 w 21052571"/>
              <a:gd name="connsiteY4285" fmla="*/ 2180635 h 8402012"/>
              <a:gd name="connsiteX4286" fmla="*/ 11247076 w 21052571"/>
              <a:gd name="connsiteY4286" fmla="*/ 2180269 h 8402012"/>
              <a:gd name="connsiteX4287" fmla="*/ 11260204 w 21052571"/>
              <a:gd name="connsiteY4287" fmla="*/ 2212375 h 8402012"/>
              <a:gd name="connsiteX4288" fmla="*/ 11247076 w 21052571"/>
              <a:gd name="connsiteY4288" fmla="*/ 2180269 h 8402012"/>
              <a:gd name="connsiteX4289" fmla="*/ 14754483 w 21052571"/>
              <a:gd name="connsiteY4289" fmla="*/ 2180268 h 8402012"/>
              <a:gd name="connsiteX4290" fmla="*/ 14786592 w 21052571"/>
              <a:gd name="connsiteY4290" fmla="*/ 2211011 h 8402012"/>
              <a:gd name="connsiteX4291" fmla="*/ 14754483 w 21052571"/>
              <a:gd name="connsiteY4291" fmla="*/ 2180268 h 8402012"/>
              <a:gd name="connsiteX4292" fmla="*/ 14697603 w 21052571"/>
              <a:gd name="connsiteY4292" fmla="*/ 2180268 h 8402012"/>
              <a:gd name="connsiteX4293" fmla="*/ 14715565 w 21052571"/>
              <a:gd name="connsiteY4293" fmla="*/ 2212374 h 8402012"/>
              <a:gd name="connsiteX4294" fmla="*/ 14697603 w 21052571"/>
              <a:gd name="connsiteY4294" fmla="*/ 2180268 h 8402012"/>
              <a:gd name="connsiteX4295" fmla="*/ 18811699 w 21052571"/>
              <a:gd name="connsiteY4295" fmla="*/ 2180268 h 8402012"/>
              <a:gd name="connsiteX4296" fmla="*/ 18848591 w 21052571"/>
              <a:gd name="connsiteY4296" fmla="*/ 2198714 h 8402012"/>
              <a:gd name="connsiteX4297" fmla="*/ 18811699 w 21052571"/>
              <a:gd name="connsiteY4297" fmla="*/ 2180268 h 8402012"/>
              <a:gd name="connsiteX4298" fmla="*/ 10695937 w 21052571"/>
              <a:gd name="connsiteY4298" fmla="*/ 2175627 h 8402012"/>
              <a:gd name="connsiteX4299" fmla="*/ 10577146 w 21052571"/>
              <a:gd name="connsiteY4299" fmla="*/ 2278994 h 8402012"/>
              <a:gd name="connsiteX4300" fmla="*/ 10743729 w 21052571"/>
              <a:gd name="connsiteY4300" fmla="*/ 2182276 h 8402012"/>
              <a:gd name="connsiteX4301" fmla="*/ 10695937 w 21052571"/>
              <a:gd name="connsiteY4301" fmla="*/ 2175627 h 8402012"/>
              <a:gd name="connsiteX4302" fmla="*/ 16337056 w 21052571"/>
              <a:gd name="connsiteY4302" fmla="*/ 2173999 h 8402012"/>
              <a:gd name="connsiteX4303" fmla="*/ 16346036 w 21052571"/>
              <a:gd name="connsiteY4303" fmla="*/ 2183630 h 8402012"/>
              <a:gd name="connsiteX4304" fmla="*/ 16339536 w 21052571"/>
              <a:gd name="connsiteY4304" fmla="*/ 2197569 h 8402012"/>
              <a:gd name="connsiteX4305" fmla="*/ 16341268 w 21052571"/>
              <a:gd name="connsiteY4305" fmla="*/ 2198879 h 8402012"/>
              <a:gd name="connsiteX4306" fmla="*/ 16304374 w 21052571"/>
              <a:gd name="connsiteY4306" fmla="*/ 2180265 h 8402012"/>
              <a:gd name="connsiteX4307" fmla="*/ 16322820 w 21052571"/>
              <a:gd name="connsiteY4307" fmla="*/ 2184919 h 8402012"/>
              <a:gd name="connsiteX4308" fmla="*/ 16338004 w 21052571"/>
              <a:gd name="connsiteY4308" fmla="*/ 2196409 h 8402012"/>
              <a:gd name="connsiteX4309" fmla="*/ 16328074 w 21052571"/>
              <a:gd name="connsiteY4309" fmla="*/ 2183630 h 8402012"/>
              <a:gd name="connsiteX4310" fmla="*/ 16337056 w 21052571"/>
              <a:gd name="connsiteY4310" fmla="*/ 2173999 h 8402012"/>
              <a:gd name="connsiteX4311" fmla="*/ 16457660 w 21052571"/>
              <a:gd name="connsiteY4311" fmla="*/ 2170178 h 8402012"/>
              <a:gd name="connsiteX4312" fmla="*/ 16473190 w 21052571"/>
              <a:gd name="connsiteY4312" fmla="*/ 2174357 h 8402012"/>
              <a:gd name="connsiteX4313" fmla="*/ 16575380 w 21052571"/>
              <a:gd name="connsiteY4313" fmla="*/ 2206970 h 8402012"/>
              <a:gd name="connsiteX4314" fmla="*/ 16685100 w 21052571"/>
              <a:gd name="connsiteY4314" fmla="*/ 2233059 h 8402012"/>
              <a:gd name="connsiteX4315" fmla="*/ 16710916 w 21052571"/>
              <a:gd name="connsiteY4315" fmla="*/ 2278716 h 8402012"/>
              <a:gd name="connsiteX4316" fmla="*/ 16408650 w 21052571"/>
              <a:gd name="connsiteY4316" fmla="*/ 2200446 h 8402012"/>
              <a:gd name="connsiteX4317" fmla="*/ 16457660 w 21052571"/>
              <a:gd name="connsiteY4317" fmla="*/ 2170178 h 8402012"/>
              <a:gd name="connsiteX4318" fmla="*/ 18613643 w 21052571"/>
              <a:gd name="connsiteY4318" fmla="*/ 2164301 h 8402012"/>
              <a:gd name="connsiteX4319" fmla="*/ 18620751 w 21052571"/>
              <a:gd name="connsiteY4319" fmla="*/ 2167294 h 8402012"/>
              <a:gd name="connsiteX4320" fmla="*/ 18612627 w 21052571"/>
              <a:gd name="connsiteY4320" fmla="*/ 2179269 h 8402012"/>
              <a:gd name="connsiteX4321" fmla="*/ 18613643 w 21052571"/>
              <a:gd name="connsiteY4321" fmla="*/ 2164301 h 8402012"/>
              <a:gd name="connsiteX4322" fmla="*/ 14522234 w 21052571"/>
              <a:gd name="connsiteY4322" fmla="*/ 2151829 h 8402012"/>
              <a:gd name="connsiteX4323" fmla="*/ 14559126 w 21052571"/>
              <a:gd name="connsiteY4323" fmla="*/ 2170631 h 8402012"/>
              <a:gd name="connsiteX4324" fmla="*/ 14522234 w 21052571"/>
              <a:gd name="connsiteY4324" fmla="*/ 2217080 h 8402012"/>
              <a:gd name="connsiteX4325" fmla="*/ 14522234 w 21052571"/>
              <a:gd name="connsiteY4325" fmla="*/ 2151829 h 8402012"/>
              <a:gd name="connsiteX4326" fmla="*/ 13697520 w 21052571"/>
              <a:gd name="connsiteY4326" fmla="*/ 2151828 h 8402012"/>
              <a:gd name="connsiteX4327" fmla="*/ 13715427 w 21052571"/>
              <a:gd name="connsiteY4327" fmla="*/ 2183898 h 8402012"/>
              <a:gd name="connsiteX4328" fmla="*/ 13697520 w 21052571"/>
              <a:gd name="connsiteY4328" fmla="*/ 2151828 h 8402012"/>
              <a:gd name="connsiteX4329" fmla="*/ 11318172 w 21052571"/>
              <a:gd name="connsiteY4329" fmla="*/ 2151828 h 8402012"/>
              <a:gd name="connsiteX4330" fmla="*/ 11336134 w 21052571"/>
              <a:gd name="connsiteY4330" fmla="*/ 2183898 h 8402012"/>
              <a:gd name="connsiteX4331" fmla="*/ 11318172 w 21052571"/>
              <a:gd name="connsiteY4331" fmla="*/ 2151828 h 8402012"/>
              <a:gd name="connsiteX4332" fmla="*/ 16147962 w 21052571"/>
              <a:gd name="connsiteY4332" fmla="*/ 2151828 h 8402012"/>
              <a:gd name="connsiteX4333" fmla="*/ 16165868 w 21052571"/>
              <a:gd name="connsiteY4333" fmla="*/ 2183897 h 8402012"/>
              <a:gd name="connsiteX4334" fmla="*/ 16147962 w 21052571"/>
              <a:gd name="connsiteY4334" fmla="*/ 2151828 h 8402012"/>
              <a:gd name="connsiteX4335" fmla="*/ 12500908 w 21052571"/>
              <a:gd name="connsiteY4335" fmla="*/ 2151111 h 8402012"/>
              <a:gd name="connsiteX4336" fmla="*/ 12546046 w 21052571"/>
              <a:gd name="connsiteY4336" fmla="*/ 2182276 h 8402012"/>
              <a:gd name="connsiteX4337" fmla="*/ 12500908 w 21052571"/>
              <a:gd name="connsiteY4337" fmla="*/ 2151111 h 8402012"/>
              <a:gd name="connsiteX4338" fmla="*/ 12014056 w 21052571"/>
              <a:gd name="connsiteY4338" fmla="*/ 2151111 h 8402012"/>
              <a:gd name="connsiteX4339" fmla="*/ 12014056 w 21052571"/>
              <a:gd name="connsiteY4339" fmla="*/ 2246753 h 8402012"/>
              <a:gd name="connsiteX4340" fmla="*/ 11956021 w 21052571"/>
              <a:gd name="connsiteY4340" fmla="*/ 2246753 h 8402012"/>
              <a:gd name="connsiteX4341" fmla="*/ 12014056 w 21052571"/>
              <a:gd name="connsiteY4341" fmla="*/ 2278994 h 8402012"/>
              <a:gd name="connsiteX4342" fmla="*/ 12122604 w 21052571"/>
              <a:gd name="connsiteY4342" fmla="*/ 2278994 h 8402012"/>
              <a:gd name="connsiteX4343" fmla="*/ 12116155 w 21052571"/>
              <a:gd name="connsiteY4343" fmla="*/ 2240307 h 8402012"/>
              <a:gd name="connsiteX4344" fmla="*/ 12077465 w 21052571"/>
              <a:gd name="connsiteY4344" fmla="*/ 2233859 h 8402012"/>
              <a:gd name="connsiteX4345" fmla="*/ 12014056 w 21052571"/>
              <a:gd name="connsiteY4345" fmla="*/ 2151111 h 8402012"/>
              <a:gd name="connsiteX4346" fmla="*/ 14635094 w 21052571"/>
              <a:gd name="connsiteY4346" fmla="*/ 2143357 h 8402012"/>
              <a:gd name="connsiteX4347" fmla="*/ 14682280 w 21052571"/>
              <a:gd name="connsiteY4347" fmla="*/ 2149120 h 8402012"/>
              <a:gd name="connsiteX4348" fmla="*/ 14602808 w 21052571"/>
              <a:gd name="connsiteY4348" fmla="*/ 2180210 h 8402012"/>
              <a:gd name="connsiteX4349" fmla="*/ 14635094 w 21052571"/>
              <a:gd name="connsiteY4349" fmla="*/ 2143357 h 8402012"/>
              <a:gd name="connsiteX4350" fmla="*/ 15190046 w 21052571"/>
              <a:gd name="connsiteY4350" fmla="*/ 2132885 h 8402012"/>
              <a:gd name="connsiteX4351" fmla="*/ 15233206 w 21052571"/>
              <a:gd name="connsiteY4351" fmla="*/ 2173044 h 8402012"/>
              <a:gd name="connsiteX4352" fmla="*/ 15280844 w 21052571"/>
              <a:gd name="connsiteY4352" fmla="*/ 2185551 h 8402012"/>
              <a:gd name="connsiteX4353" fmla="*/ 15285276 w 21052571"/>
              <a:gd name="connsiteY4353" fmla="*/ 2209141 h 8402012"/>
              <a:gd name="connsiteX4354" fmla="*/ 15299802 w 21052571"/>
              <a:gd name="connsiteY4354" fmla="*/ 2215586 h 8402012"/>
              <a:gd name="connsiteX4355" fmla="*/ 15294960 w 21052571"/>
              <a:gd name="connsiteY4355" fmla="*/ 2192225 h 8402012"/>
              <a:gd name="connsiteX4356" fmla="*/ 15286416 w 21052571"/>
              <a:gd name="connsiteY4356" fmla="*/ 2187014 h 8402012"/>
              <a:gd name="connsiteX4357" fmla="*/ 15288370 w 21052571"/>
              <a:gd name="connsiteY4357" fmla="*/ 2187525 h 8402012"/>
              <a:gd name="connsiteX4358" fmla="*/ 15395570 w 21052571"/>
              <a:gd name="connsiteY4358" fmla="*/ 2189810 h 8402012"/>
              <a:gd name="connsiteX4359" fmla="*/ 15652742 w 21052571"/>
              <a:gd name="connsiteY4359" fmla="*/ 2247805 h 8402012"/>
              <a:gd name="connsiteX4360" fmla="*/ 15906954 w 21052571"/>
              <a:gd name="connsiteY4360" fmla="*/ 2327420 h 8402012"/>
              <a:gd name="connsiteX4361" fmla="*/ 16083400 w 21052571"/>
              <a:gd name="connsiteY4361" fmla="*/ 2390971 h 8402012"/>
              <a:gd name="connsiteX4362" fmla="*/ 16078862 w 21052571"/>
              <a:gd name="connsiteY4362" fmla="*/ 2383508 h 8402012"/>
              <a:gd name="connsiteX4363" fmla="*/ 16090088 w 21052571"/>
              <a:gd name="connsiteY4363" fmla="*/ 2369862 h 8402012"/>
              <a:gd name="connsiteX4364" fmla="*/ 16090088 w 21052571"/>
              <a:gd name="connsiteY4364" fmla="*/ 2385915 h 8402012"/>
              <a:gd name="connsiteX4365" fmla="*/ 16090088 w 21052571"/>
              <a:gd name="connsiteY4365" fmla="*/ 2393380 h 8402012"/>
              <a:gd name="connsiteX4366" fmla="*/ 16166010 w 21052571"/>
              <a:gd name="connsiteY4366" fmla="*/ 2420726 h 8402012"/>
              <a:gd name="connsiteX4367" fmla="*/ 16416724 w 21052571"/>
              <a:gd name="connsiteY4367" fmla="*/ 2517388 h 8402012"/>
              <a:gd name="connsiteX4368" fmla="*/ 16539392 w 21052571"/>
              <a:gd name="connsiteY4368" fmla="*/ 2548535 h 8402012"/>
              <a:gd name="connsiteX4369" fmla="*/ 16571674 w 21052571"/>
              <a:gd name="connsiteY4369" fmla="*/ 2600090 h 8402012"/>
              <a:gd name="connsiteX4370" fmla="*/ 16641616 w 21052571"/>
              <a:gd name="connsiteY4370" fmla="*/ 2651642 h 8402012"/>
              <a:gd name="connsiteX4371" fmla="*/ 16751372 w 21052571"/>
              <a:gd name="connsiteY4371" fmla="*/ 2683863 h 8402012"/>
              <a:gd name="connsiteX4372" fmla="*/ 16814859 w 21052571"/>
              <a:gd name="connsiteY4372" fmla="*/ 2735416 h 8402012"/>
              <a:gd name="connsiteX4373" fmla="*/ 16905243 w 21052571"/>
              <a:gd name="connsiteY4373" fmla="*/ 2785893 h 8402012"/>
              <a:gd name="connsiteX4374" fmla="*/ 16449006 w 21052571"/>
              <a:gd name="connsiteY4374" fmla="*/ 2632309 h 8402012"/>
              <a:gd name="connsiteX4375" fmla="*/ 16507112 w 21052571"/>
              <a:gd name="connsiteY4375" fmla="*/ 2587200 h 8402012"/>
              <a:gd name="connsiteX4376" fmla="*/ 16410268 w 21052571"/>
              <a:gd name="connsiteY4376" fmla="*/ 2600090 h 8402012"/>
              <a:gd name="connsiteX4377" fmla="*/ 16429638 w 21052571"/>
              <a:gd name="connsiteY4377" fmla="*/ 2567868 h 8402012"/>
              <a:gd name="connsiteX4378" fmla="*/ 15614004 w 21052571"/>
              <a:gd name="connsiteY4378" fmla="*/ 2280027 h 8402012"/>
              <a:gd name="connsiteX4379" fmla="*/ 15421394 w 21052571"/>
              <a:gd name="connsiteY4379" fmla="*/ 2228474 h 8402012"/>
              <a:gd name="connsiteX4380" fmla="*/ 15356832 w 21052571"/>
              <a:gd name="connsiteY4380" fmla="*/ 2215586 h 8402012"/>
              <a:gd name="connsiteX4381" fmla="*/ 15324550 w 21052571"/>
              <a:gd name="connsiteY4381" fmla="*/ 2267140 h 8402012"/>
              <a:gd name="connsiteX4382" fmla="*/ 15138398 w 21052571"/>
              <a:gd name="connsiteY4382" fmla="*/ 2202698 h 8402012"/>
              <a:gd name="connsiteX4383" fmla="*/ 14939331 w 21052571"/>
              <a:gd name="connsiteY4383" fmla="*/ 2139329 h 8402012"/>
              <a:gd name="connsiteX4384" fmla="*/ 15190046 w 21052571"/>
              <a:gd name="connsiteY4384" fmla="*/ 2132885 h 8402012"/>
              <a:gd name="connsiteX4385" fmla="*/ 14919346 w 21052571"/>
              <a:gd name="connsiteY4385" fmla="*/ 2125419 h 8402012"/>
              <a:gd name="connsiteX4386" fmla="*/ 14882454 w 21052571"/>
              <a:gd name="connsiteY4386" fmla="*/ 2152503 h 8402012"/>
              <a:gd name="connsiteX4387" fmla="*/ 14919346 w 21052571"/>
              <a:gd name="connsiteY4387" fmla="*/ 2125419 h 8402012"/>
              <a:gd name="connsiteX4388" fmla="*/ 18508351 w 21052571"/>
              <a:gd name="connsiteY4388" fmla="*/ 2125419 h 8402012"/>
              <a:gd name="connsiteX4389" fmla="*/ 18545243 w 21052571"/>
              <a:gd name="connsiteY4389" fmla="*/ 2152502 h 8402012"/>
              <a:gd name="connsiteX4390" fmla="*/ 18508351 w 21052571"/>
              <a:gd name="connsiteY4390" fmla="*/ 2125419 h 8402012"/>
              <a:gd name="connsiteX4391" fmla="*/ 16261716 w 21052571"/>
              <a:gd name="connsiteY4391" fmla="*/ 2123390 h 8402012"/>
              <a:gd name="connsiteX4392" fmla="*/ 16279678 w 21052571"/>
              <a:gd name="connsiteY4392" fmla="*/ 2150689 h 8402012"/>
              <a:gd name="connsiteX4393" fmla="*/ 16261716 w 21052571"/>
              <a:gd name="connsiteY4393" fmla="*/ 2123390 h 8402012"/>
              <a:gd name="connsiteX4394" fmla="*/ 18693203 w 21052571"/>
              <a:gd name="connsiteY4394" fmla="*/ 2123389 h 8402012"/>
              <a:gd name="connsiteX4395" fmla="*/ 18711167 w 21052571"/>
              <a:gd name="connsiteY4395" fmla="*/ 2150689 h 8402012"/>
              <a:gd name="connsiteX4396" fmla="*/ 18693203 w 21052571"/>
              <a:gd name="connsiteY4396" fmla="*/ 2123389 h 8402012"/>
              <a:gd name="connsiteX4397" fmla="*/ 16123246 w 21052571"/>
              <a:gd name="connsiteY4397" fmla="*/ 2118775 h 8402012"/>
              <a:gd name="connsiteX4398" fmla="*/ 16125026 w 21052571"/>
              <a:gd name="connsiteY4398" fmla="*/ 2121793 h 8402012"/>
              <a:gd name="connsiteX4399" fmla="*/ 16126884 w 21052571"/>
              <a:gd name="connsiteY4399" fmla="*/ 2124947 h 8402012"/>
              <a:gd name="connsiteX4400" fmla="*/ 16122316 w 21052571"/>
              <a:gd name="connsiteY4400" fmla="*/ 2117209 h 8402012"/>
              <a:gd name="connsiteX4401" fmla="*/ 16122626 w 21052571"/>
              <a:gd name="connsiteY4401" fmla="*/ 2117724 h 8402012"/>
              <a:gd name="connsiteX4402" fmla="*/ 16123246 w 21052571"/>
              <a:gd name="connsiteY4402" fmla="*/ 2118775 h 8402012"/>
              <a:gd name="connsiteX4403" fmla="*/ 12411705 w 21052571"/>
              <a:gd name="connsiteY4403" fmla="*/ 2105976 h 8402012"/>
              <a:gd name="connsiteX4404" fmla="*/ 12314980 w 21052571"/>
              <a:gd name="connsiteY4404" fmla="*/ 2169380 h 8402012"/>
              <a:gd name="connsiteX4405" fmla="*/ 12373015 w 21052571"/>
              <a:gd name="connsiteY4405" fmla="*/ 2220961 h 8402012"/>
              <a:gd name="connsiteX4406" fmla="*/ 12449321 w 21052571"/>
              <a:gd name="connsiteY4406" fmla="*/ 2201616 h 8402012"/>
              <a:gd name="connsiteX4407" fmla="*/ 12392360 w 21052571"/>
              <a:gd name="connsiteY4407" fmla="*/ 2138215 h 8402012"/>
              <a:gd name="connsiteX4408" fmla="*/ 12411705 w 21052571"/>
              <a:gd name="connsiteY4408" fmla="*/ 2105976 h 8402012"/>
              <a:gd name="connsiteX4409" fmla="*/ 17981247 w 21052571"/>
              <a:gd name="connsiteY4409" fmla="*/ 2101373 h 8402012"/>
              <a:gd name="connsiteX4410" fmla="*/ 17963283 w 21052571"/>
              <a:gd name="connsiteY4410" fmla="*/ 2127057 h 8402012"/>
              <a:gd name="connsiteX4411" fmla="*/ 17981247 w 21052571"/>
              <a:gd name="connsiteY4411" fmla="*/ 2101373 h 8402012"/>
              <a:gd name="connsiteX4412" fmla="*/ 17104207 w 21052571"/>
              <a:gd name="connsiteY4412" fmla="*/ 2099691 h 8402012"/>
              <a:gd name="connsiteX4413" fmla="*/ 17136791 w 21052571"/>
              <a:gd name="connsiteY4413" fmla="*/ 2112489 h 8402012"/>
              <a:gd name="connsiteX4414" fmla="*/ 17194359 w 21052571"/>
              <a:gd name="connsiteY4414" fmla="*/ 2131685 h 8402012"/>
              <a:gd name="connsiteX4415" fmla="*/ 17220427 w 21052571"/>
              <a:gd name="connsiteY4415" fmla="*/ 2194605 h 8402012"/>
              <a:gd name="connsiteX4416" fmla="*/ 17091171 w 21052571"/>
              <a:gd name="connsiteY4416" fmla="*/ 2150880 h 8402012"/>
              <a:gd name="connsiteX4417" fmla="*/ 17104207 w 21052571"/>
              <a:gd name="connsiteY4417" fmla="*/ 2099691 h 8402012"/>
              <a:gd name="connsiteX4418" fmla="*/ 14260920 w 21052571"/>
              <a:gd name="connsiteY4418" fmla="*/ 2099689 h 8402012"/>
              <a:gd name="connsiteX4419" fmla="*/ 14292950 w 21052571"/>
              <a:gd name="connsiteY4419" fmla="*/ 2151828 h 8402012"/>
              <a:gd name="connsiteX4420" fmla="*/ 14362347 w 21052571"/>
              <a:gd name="connsiteY4420" fmla="*/ 2144225 h 8402012"/>
              <a:gd name="connsiteX4421" fmla="*/ 14502209 w 21052571"/>
              <a:gd name="connsiteY4421" fmla="*/ 2170292 h 8402012"/>
              <a:gd name="connsiteX4422" fmla="*/ 14190455 w 21052571"/>
              <a:gd name="connsiteY4422" fmla="*/ 2170292 h 8402012"/>
              <a:gd name="connsiteX4423" fmla="*/ 14260920 w 21052571"/>
              <a:gd name="connsiteY4423" fmla="*/ 2099689 h 8402012"/>
              <a:gd name="connsiteX4424" fmla="*/ 14133574 w 21052571"/>
              <a:gd name="connsiteY4424" fmla="*/ 2094952 h 8402012"/>
              <a:gd name="connsiteX4425" fmla="*/ 14146699 w 21052571"/>
              <a:gd name="connsiteY4425" fmla="*/ 2127058 h 8402012"/>
              <a:gd name="connsiteX4426" fmla="*/ 14133574 w 21052571"/>
              <a:gd name="connsiteY4426" fmla="*/ 2094952 h 8402012"/>
              <a:gd name="connsiteX4427" fmla="*/ 14190452 w 21052571"/>
              <a:gd name="connsiteY4427" fmla="*/ 2094952 h 8402012"/>
              <a:gd name="connsiteX4428" fmla="*/ 14203577 w 21052571"/>
              <a:gd name="connsiteY4428" fmla="*/ 2127058 h 8402012"/>
              <a:gd name="connsiteX4429" fmla="*/ 14190452 w 21052571"/>
              <a:gd name="connsiteY4429" fmla="*/ 2094952 h 8402012"/>
              <a:gd name="connsiteX4430" fmla="*/ 12431051 w 21052571"/>
              <a:gd name="connsiteY4430" fmla="*/ 2093081 h 8402012"/>
              <a:gd name="connsiteX4431" fmla="*/ 12449321 w 21052571"/>
              <a:gd name="connsiteY4431" fmla="*/ 2125320 h 8402012"/>
              <a:gd name="connsiteX4432" fmla="*/ 12431051 w 21052571"/>
              <a:gd name="connsiteY4432" fmla="*/ 2093081 h 8402012"/>
              <a:gd name="connsiteX4433" fmla="*/ 14837330 w 21052571"/>
              <a:gd name="connsiteY4433" fmla="*/ 2086762 h 8402012"/>
              <a:gd name="connsiteX4434" fmla="*/ 14867131 w 21052571"/>
              <a:gd name="connsiteY4434" fmla="*/ 2124830 h 8402012"/>
              <a:gd name="connsiteX4435" fmla="*/ 14787662 w 21052571"/>
              <a:gd name="connsiteY4435" fmla="*/ 2092433 h 8402012"/>
              <a:gd name="connsiteX4436" fmla="*/ 14837330 w 21052571"/>
              <a:gd name="connsiteY4436" fmla="*/ 2086762 h 8402012"/>
              <a:gd name="connsiteX4437" fmla="*/ 16969903 w 21052571"/>
              <a:gd name="connsiteY4437" fmla="*/ 2068083 h 8402012"/>
              <a:gd name="connsiteX4438" fmla="*/ 17075879 w 21052571"/>
              <a:gd name="connsiteY4438" fmla="*/ 2108129 h 8402012"/>
              <a:gd name="connsiteX4439" fmla="*/ 16922363 w 21052571"/>
              <a:gd name="connsiteY4439" fmla="*/ 2141243 h 8402012"/>
              <a:gd name="connsiteX4440" fmla="*/ 16961011 w 21052571"/>
              <a:gd name="connsiteY4440" fmla="*/ 2094884 h 8402012"/>
              <a:gd name="connsiteX4441" fmla="*/ 16909483 w 21052571"/>
              <a:gd name="connsiteY4441" fmla="*/ 2127997 h 8402012"/>
              <a:gd name="connsiteX4442" fmla="*/ 16825747 w 21052571"/>
              <a:gd name="connsiteY4442" fmla="*/ 2108129 h 8402012"/>
              <a:gd name="connsiteX4443" fmla="*/ 16905459 w 21052571"/>
              <a:gd name="connsiteY4443" fmla="*/ 2068083 h 8402012"/>
              <a:gd name="connsiteX4444" fmla="*/ 16935247 w 21052571"/>
              <a:gd name="connsiteY4444" fmla="*/ 2068393 h 8402012"/>
              <a:gd name="connsiteX4445" fmla="*/ 16969903 w 21052571"/>
              <a:gd name="connsiteY4445" fmla="*/ 2068083 h 8402012"/>
              <a:gd name="connsiteX4446" fmla="*/ 13882368 w 21052571"/>
              <a:gd name="connsiteY4446" fmla="*/ 2061772 h 8402012"/>
              <a:gd name="connsiteX4447" fmla="*/ 13900330 w 21052571"/>
              <a:gd name="connsiteY4447" fmla="*/ 2093881 h 8402012"/>
              <a:gd name="connsiteX4448" fmla="*/ 13882368 w 21052571"/>
              <a:gd name="connsiteY4448" fmla="*/ 2061772 h 8402012"/>
              <a:gd name="connsiteX4449" fmla="*/ 14602808 w 21052571"/>
              <a:gd name="connsiteY4449" fmla="*/ 2061772 h 8402012"/>
              <a:gd name="connsiteX4450" fmla="*/ 14620770 w 21052571"/>
              <a:gd name="connsiteY4450" fmla="*/ 2093881 h 8402012"/>
              <a:gd name="connsiteX4451" fmla="*/ 14602808 w 21052571"/>
              <a:gd name="connsiteY4451" fmla="*/ 2061772 h 8402012"/>
              <a:gd name="connsiteX4452" fmla="*/ 14640725 w 21052571"/>
              <a:gd name="connsiteY4452" fmla="*/ 2061772 h 8402012"/>
              <a:gd name="connsiteX4453" fmla="*/ 14658687 w 21052571"/>
              <a:gd name="connsiteY4453" fmla="*/ 2093880 h 8402012"/>
              <a:gd name="connsiteX4454" fmla="*/ 14640725 w 21052571"/>
              <a:gd name="connsiteY4454" fmla="*/ 2061772 h 8402012"/>
              <a:gd name="connsiteX4455" fmla="*/ 15787742 w 21052571"/>
              <a:gd name="connsiteY4455" fmla="*/ 2061771 h 8402012"/>
              <a:gd name="connsiteX4456" fmla="*/ 15805704 w 21052571"/>
              <a:gd name="connsiteY4456" fmla="*/ 2093880 h 8402012"/>
              <a:gd name="connsiteX4457" fmla="*/ 15787742 w 21052571"/>
              <a:gd name="connsiteY4457" fmla="*/ 2061771 h 8402012"/>
              <a:gd name="connsiteX4458" fmla="*/ 18584187 w 21052571"/>
              <a:gd name="connsiteY4458" fmla="*/ 2061771 h 8402012"/>
              <a:gd name="connsiteX4459" fmla="*/ 18602151 w 21052571"/>
              <a:gd name="connsiteY4459" fmla="*/ 2093880 h 8402012"/>
              <a:gd name="connsiteX4460" fmla="*/ 18584187 w 21052571"/>
              <a:gd name="connsiteY4460" fmla="*/ 2061771 h 8402012"/>
              <a:gd name="connsiteX4461" fmla="*/ 14076700 w 21052571"/>
              <a:gd name="connsiteY4461" fmla="*/ 2061769 h 8402012"/>
              <a:gd name="connsiteX4462" fmla="*/ 14113564 w 21052571"/>
              <a:gd name="connsiteY4462" fmla="*/ 2092513 h 8402012"/>
              <a:gd name="connsiteX4463" fmla="*/ 14076700 w 21052571"/>
              <a:gd name="connsiteY4463" fmla="*/ 2061769 h 8402012"/>
              <a:gd name="connsiteX4464" fmla="*/ 12597633 w 21052571"/>
              <a:gd name="connsiteY4464" fmla="*/ 2060841 h 8402012"/>
              <a:gd name="connsiteX4465" fmla="*/ 12616978 w 21052571"/>
              <a:gd name="connsiteY4465" fmla="*/ 2093081 h 8402012"/>
              <a:gd name="connsiteX4466" fmla="*/ 12597633 w 21052571"/>
              <a:gd name="connsiteY4466" fmla="*/ 2060841 h 8402012"/>
              <a:gd name="connsiteX4467" fmla="*/ 11089791 w 21052571"/>
              <a:gd name="connsiteY4467" fmla="*/ 2060841 h 8402012"/>
              <a:gd name="connsiteX4468" fmla="*/ 10994140 w 21052571"/>
              <a:gd name="connsiteY4468" fmla="*/ 2080184 h 8402012"/>
              <a:gd name="connsiteX4469" fmla="*/ 10910311 w 21052571"/>
              <a:gd name="connsiteY4469" fmla="*/ 2118874 h 8402012"/>
              <a:gd name="connsiteX4470" fmla="*/ 11000588 w 21052571"/>
              <a:gd name="connsiteY4470" fmla="*/ 2099528 h 8402012"/>
              <a:gd name="connsiteX4471" fmla="*/ 11089791 w 21052571"/>
              <a:gd name="connsiteY4471" fmla="*/ 2093081 h 8402012"/>
              <a:gd name="connsiteX4472" fmla="*/ 11089791 w 21052571"/>
              <a:gd name="connsiteY4472" fmla="*/ 2060841 h 8402012"/>
              <a:gd name="connsiteX4473" fmla="*/ 14582825 w 21052571"/>
              <a:gd name="connsiteY4473" fmla="*/ 2058905 h 8402012"/>
              <a:gd name="connsiteX4474" fmla="*/ 14545933 w 21052571"/>
              <a:gd name="connsiteY4474" fmla="*/ 2091973 h 8402012"/>
              <a:gd name="connsiteX4475" fmla="*/ 14582825 w 21052571"/>
              <a:gd name="connsiteY4475" fmla="*/ 2058905 h 8402012"/>
              <a:gd name="connsiteX4476" fmla="*/ 16127910 w 21052571"/>
              <a:gd name="connsiteY4476" fmla="*/ 2047554 h 8402012"/>
              <a:gd name="connsiteX4477" fmla="*/ 16122178 w 21052571"/>
              <a:gd name="connsiteY4477" fmla="*/ 2116971 h 8402012"/>
              <a:gd name="connsiteX4478" fmla="*/ 16121348 w 21052571"/>
              <a:gd name="connsiteY4478" fmla="*/ 2127023 h 8402012"/>
              <a:gd name="connsiteX4479" fmla="*/ 16120838 w 21052571"/>
              <a:gd name="connsiteY4479" fmla="*/ 2114693 h 8402012"/>
              <a:gd name="connsiteX4480" fmla="*/ 16114788 w 21052571"/>
              <a:gd name="connsiteY4480" fmla="*/ 2104432 h 8402012"/>
              <a:gd name="connsiteX4481" fmla="*/ 16118628 w 21052571"/>
              <a:gd name="connsiteY4481" fmla="*/ 2110942 h 8402012"/>
              <a:gd name="connsiteX4482" fmla="*/ 16120838 w 21052571"/>
              <a:gd name="connsiteY4482" fmla="*/ 2114693 h 8402012"/>
              <a:gd name="connsiteX4483" fmla="*/ 16119708 w 21052571"/>
              <a:gd name="connsiteY4483" fmla="*/ 2087288 h 8402012"/>
              <a:gd name="connsiteX4484" fmla="*/ 16127910 w 21052571"/>
              <a:gd name="connsiteY4484" fmla="*/ 2047554 h 8402012"/>
              <a:gd name="connsiteX4485" fmla="*/ 12841596 w 21052571"/>
              <a:gd name="connsiteY4485" fmla="*/ 2035049 h 8402012"/>
              <a:gd name="connsiteX4486" fmla="*/ 12859867 w 21052571"/>
              <a:gd name="connsiteY4486" fmla="*/ 2060841 h 8402012"/>
              <a:gd name="connsiteX4487" fmla="*/ 12841596 w 21052571"/>
              <a:gd name="connsiteY4487" fmla="*/ 2035049 h 8402012"/>
              <a:gd name="connsiteX4488" fmla="*/ 11109136 w 21052571"/>
              <a:gd name="connsiteY4488" fmla="*/ 2035049 h 8402012"/>
              <a:gd name="connsiteX4489" fmla="*/ 11128481 w 21052571"/>
              <a:gd name="connsiteY4489" fmla="*/ 2060841 h 8402012"/>
              <a:gd name="connsiteX4490" fmla="*/ 11109136 w 21052571"/>
              <a:gd name="connsiteY4490" fmla="*/ 2035049 h 8402012"/>
              <a:gd name="connsiteX4491" fmla="*/ 14394263 w 21052571"/>
              <a:gd name="connsiteY4491" fmla="*/ 2033332 h 8402012"/>
              <a:gd name="connsiteX4492" fmla="*/ 14426372 w 21052571"/>
              <a:gd name="connsiteY4492" fmla="*/ 2033332 h 8402012"/>
              <a:gd name="connsiteX4493" fmla="*/ 14426372 w 21052571"/>
              <a:gd name="connsiteY4493" fmla="*/ 2089176 h 8402012"/>
              <a:gd name="connsiteX4494" fmla="*/ 14394263 w 21052571"/>
              <a:gd name="connsiteY4494" fmla="*/ 2089176 h 8402012"/>
              <a:gd name="connsiteX4495" fmla="*/ 14394263 w 21052571"/>
              <a:gd name="connsiteY4495" fmla="*/ 2033332 h 8402012"/>
              <a:gd name="connsiteX4496" fmla="*/ 19829743 w 21052571"/>
              <a:gd name="connsiteY4496" fmla="*/ 2033331 h 8402012"/>
              <a:gd name="connsiteX4497" fmla="*/ 19811783 w 21052571"/>
              <a:gd name="connsiteY4497" fmla="*/ 2060630 h 8402012"/>
              <a:gd name="connsiteX4498" fmla="*/ 19829743 w 21052571"/>
              <a:gd name="connsiteY4498" fmla="*/ 2033331 h 8402012"/>
              <a:gd name="connsiteX4499" fmla="*/ 11178456 w 21052571"/>
              <a:gd name="connsiteY4499" fmla="*/ 2031019 h 8402012"/>
              <a:gd name="connsiteX4500" fmla="*/ 11147826 w 21052571"/>
              <a:gd name="connsiteY4500" fmla="*/ 2035049 h 8402012"/>
              <a:gd name="connsiteX4501" fmla="*/ 11199413 w 21052571"/>
              <a:gd name="connsiteY4501" fmla="*/ 2060841 h 8402012"/>
              <a:gd name="connsiteX4502" fmla="*/ 11178456 w 21052571"/>
              <a:gd name="connsiteY4502" fmla="*/ 2031019 h 8402012"/>
              <a:gd name="connsiteX4503" fmla="*/ 16039142 w 21052571"/>
              <a:gd name="connsiteY4503" fmla="*/ 2016016 h 8402012"/>
              <a:gd name="connsiteX4504" fmla="*/ 16071062 w 21052571"/>
              <a:gd name="connsiteY4504" fmla="*/ 2060704 h 8402012"/>
              <a:gd name="connsiteX4505" fmla="*/ 16019990 w 21052571"/>
              <a:gd name="connsiteY4505" fmla="*/ 2060704 h 8402012"/>
              <a:gd name="connsiteX4506" fmla="*/ 16039142 w 21052571"/>
              <a:gd name="connsiteY4506" fmla="*/ 2016016 h 8402012"/>
              <a:gd name="connsiteX4507" fmla="*/ 12188884 w 21052571"/>
              <a:gd name="connsiteY4507" fmla="*/ 2000155 h 8402012"/>
              <a:gd name="connsiteX4508" fmla="*/ 12208172 w 21052571"/>
              <a:gd name="connsiteY4508" fmla="*/ 2045305 h 8402012"/>
              <a:gd name="connsiteX4509" fmla="*/ 12092441 w 21052571"/>
              <a:gd name="connsiteY4509" fmla="*/ 2038855 h 8402012"/>
              <a:gd name="connsiteX4510" fmla="*/ 12188884 w 21052571"/>
              <a:gd name="connsiteY4510" fmla="*/ 2000155 h 8402012"/>
              <a:gd name="connsiteX4511" fmla="*/ 16166922 w 21052571"/>
              <a:gd name="connsiteY4511" fmla="*/ 2000155 h 8402012"/>
              <a:gd name="connsiteX4512" fmla="*/ 16184884 w 21052571"/>
              <a:gd name="connsiteY4512" fmla="*/ 2032260 h 8402012"/>
              <a:gd name="connsiteX4513" fmla="*/ 16166922 w 21052571"/>
              <a:gd name="connsiteY4513" fmla="*/ 2000155 h 8402012"/>
              <a:gd name="connsiteX4514" fmla="*/ 14299466 w 21052571"/>
              <a:gd name="connsiteY4514" fmla="*/ 2000155 h 8402012"/>
              <a:gd name="connsiteX4515" fmla="*/ 14317428 w 21052571"/>
              <a:gd name="connsiteY4515" fmla="*/ 2032260 h 8402012"/>
              <a:gd name="connsiteX4516" fmla="*/ 14299466 w 21052571"/>
              <a:gd name="connsiteY4516" fmla="*/ 2000155 h 8402012"/>
              <a:gd name="connsiteX4517" fmla="*/ 18451475 w 21052571"/>
              <a:gd name="connsiteY4517" fmla="*/ 2000154 h 8402012"/>
              <a:gd name="connsiteX4518" fmla="*/ 18469435 w 21052571"/>
              <a:gd name="connsiteY4518" fmla="*/ 2032260 h 8402012"/>
              <a:gd name="connsiteX4519" fmla="*/ 18451475 w 21052571"/>
              <a:gd name="connsiteY4519" fmla="*/ 2000154 h 8402012"/>
              <a:gd name="connsiteX4520" fmla="*/ 13031555 w 21052571"/>
              <a:gd name="connsiteY4520" fmla="*/ 1999585 h 8402012"/>
              <a:gd name="connsiteX4521" fmla="*/ 12995282 w 21052571"/>
              <a:gd name="connsiteY4521" fmla="*/ 2002809 h 8402012"/>
              <a:gd name="connsiteX4522" fmla="*/ 13053318 w 21052571"/>
              <a:gd name="connsiteY4522" fmla="*/ 2035049 h 8402012"/>
              <a:gd name="connsiteX4523" fmla="*/ 13031555 w 21052571"/>
              <a:gd name="connsiteY4523" fmla="*/ 1999585 h 8402012"/>
              <a:gd name="connsiteX4524" fmla="*/ 11286197 w 21052571"/>
              <a:gd name="connsiteY4524" fmla="*/ 1997167 h 8402012"/>
              <a:gd name="connsiteX4525" fmla="*/ 11243477 w 21052571"/>
              <a:gd name="connsiteY4525" fmla="*/ 2002809 h 8402012"/>
              <a:gd name="connsiteX4526" fmla="*/ 11314409 w 21052571"/>
              <a:gd name="connsiteY4526" fmla="*/ 2035049 h 8402012"/>
              <a:gd name="connsiteX4527" fmla="*/ 11286197 w 21052571"/>
              <a:gd name="connsiteY4527" fmla="*/ 1997167 h 8402012"/>
              <a:gd name="connsiteX4528" fmla="*/ 14236957 w 21052571"/>
              <a:gd name="connsiteY4528" fmla="*/ 1995551 h 8402012"/>
              <a:gd name="connsiteX4529" fmla="*/ 14284143 w 21052571"/>
              <a:gd name="connsiteY4529" fmla="*/ 2003497 h 8402012"/>
              <a:gd name="connsiteX4530" fmla="*/ 14204671 w 21052571"/>
              <a:gd name="connsiteY4530" fmla="*/ 2035280 h 8402012"/>
              <a:gd name="connsiteX4531" fmla="*/ 14236957 w 21052571"/>
              <a:gd name="connsiteY4531" fmla="*/ 1995551 h 8402012"/>
              <a:gd name="connsiteX4532" fmla="*/ 13735437 w 21052571"/>
              <a:gd name="connsiteY4532" fmla="*/ 1971717 h 8402012"/>
              <a:gd name="connsiteX4533" fmla="*/ 13979312 w 21052571"/>
              <a:gd name="connsiteY4533" fmla="*/ 1971717 h 8402012"/>
              <a:gd name="connsiteX4534" fmla="*/ 13947082 w 21052571"/>
              <a:gd name="connsiteY4534" fmla="*/ 2056220 h 8402012"/>
              <a:gd name="connsiteX4535" fmla="*/ 14056665 w 21052571"/>
              <a:gd name="connsiteY4535" fmla="*/ 2062720 h 8402012"/>
              <a:gd name="connsiteX4536" fmla="*/ 14056665 w 21052571"/>
              <a:gd name="connsiteY4536" fmla="*/ 2127722 h 8402012"/>
              <a:gd name="connsiteX4537" fmla="*/ 13979312 w 21052571"/>
              <a:gd name="connsiteY4537" fmla="*/ 2108222 h 8402012"/>
              <a:gd name="connsiteX4538" fmla="*/ 14056665 w 21052571"/>
              <a:gd name="connsiteY4538" fmla="*/ 2185141 h 8402012"/>
              <a:gd name="connsiteX4539" fmla="*/ 13927744 w 21052571"/>
              <a:gd name="connsiteY4539" fmla="*/ 2185141 h 8402012"/>
              <a:gd name="connsiteX4540" fmla="*/ 13864358 w 21052571"/>
              <a:gd name="connsiteY4540" fmla="*/ 2191641 h 8402012"/>
              <a:gd name="connsiteX4541" fmla="*/ 13877250 w 21052571"/>
              <a:gd name="connsiteY4541" fmla="*/ 2153723 h 8402012"/>
              <a:gd name="connsiteX4542" fmla="*/ 13927744 w 21052571"/>
              <a:gd name="connsiteY4542" fmla="*/ 2114722 h 8402012"/>
              <a:gd name="connsiteX4543" fmla="*/ 13914852 w 21052571"/>
              <a:gd name="connsiteY4543" fmla="*/ 2010719 h 8402012"/>
              <a:gd name="connsiteX4544" fmla="*/ 13838574 w 21052571"/>
              <a:gd name="connsiteY4544" fmla="*/ 2004218 h 8402012"/>
              <a:gd name="connsiteX4545" fmla="*/ 13735437 w 21052571"/>
              <a:gd name="connsiteY4545" fmla="*/ 1971717 h 8402012"/>
              <a:gd name="connsiteX4546" fmla="*/ 14019822 w 21052571"/>
              <a:gd name="connsiteY4546" fmla="*/ 1971714 h 8402012"/>
              <a:gd name="connsiteX4547" fmla="*/ 14056714 w 21052571"/>
              <a:gd name="connsiteY4547" fmla="*/ 1971714 h 8402012"/>
              <a:gd name="connsiteX4548" fmla="*/ 14056714 w 21052571"/>
              <a:gd name="connsiteY4548" fmla="*/ 2036984 h 8402012"/>
              <a:gd name="connsiteX4549" fmla="*/ 14019822 w 21052571"/>
              <a:gd name="connsiteY4549" fmla="*/ 2036984 h 8402012"/>
              <a:gd name="connsiteX4550" fmla="*/ 14019822 w 21052571"/>
              <a:gd name="connsiteY4550" fmla="*/ 1971714 h 8402012"/>
              <a:gd name="connsiteX4551" fmla="*/ 16619262 w 21052571"/>
              <a:gd name="connsiteY4551" fmla="*/ 1970570 h 8402012"/>
              <a:gd name="connsiteX4552" fmla="*/ 16657954 w 21052571"/>
              <a:gd name="connsiteY4552" fmla="*/ 2002809 h 8402012"/>
              <a:gd name="connsiteX4553" fmla="*/ 16619262 w 21052571"/>
              <a:gd name="connsiteY4553" fmla="*/ 1970570 h 8402012"/>
              <a:gd name="connsiteX4554" fmla="*/ 11333754 w 21052571"/>
              <a:gd name="connsiteY4554" fmla="*/ 1970570 h 8402012"/>
              <a:gd name="connsiteX4555" fmla="*/ 11333754 w 21052571"/>
              <a:gd name="connsiteY4555" fmla="*/ 2035049 h 8402012"/>
              <a:gd name="connsiteX4556" fmla="*/ 11391789 w 21052571"/>
              <a:gd name="connsiteY4556" fmla="*/ 1970570 h 8402012"/>
              <a:gd name="connsiteX4557" fmla="*/ 11333754 w 21052571"/>
              <a:gd name="connsiteY4557" fmla="*/ 1970570 h 8402012"/>
              <a:gd name="connsiteX4558" fmla="*/ 18202115 w 21052571"/>
              <a:gd name="connsiteY4558" fmla="*/ 1969073 h 8402012"/>
              <a:gd name="connsiteX4559" fmla="*/ 18222915 w 21052571"/>
              <a:gd name="connsiteY4559" fmla="*/ 2004972 h 8402012"/>
              <a:gd name="connsiteX4560" fmla="*/ 18167091 w 21052571"/>
              <a:gd name="connsiteY4560" fmla="*/ 1972337 h 8402012"/>
              <a:gd name="connsiteX4561" fmla="*/ 18202115 w 21052571"/>
              <a:gd name="connsiteY4561" fmla="*/ 1969073 h 8402012"/>
              <a:gd name="connsiteX4562" fmla="*/ 11696783 w 21052571"/>
              <a:gd name="connsiteY4562" fmla="*/ 1960705 h 8402012"/>
              <a:gd name="connsiteX4563" fmla="*/ 11710433 w 21052571"/>
              <a:gd name="connsiteY4563" fmla="*/ 1970338 h 8402012"/>
              <a:gd name="connsiteX4564" fmla="*/ 11696783 w 21052571"/>
              <a:gd name="connsiteY4564" fmla="*/ 1989603 h 8402012"/>
              <a:gd name="connsiteX4565" fmla="*/ 11683133 w 21052571"/>
              <a:gd name="connsiteY4565" fmla="*/ 1970338 h 8402012"/>
              <a:gd name="connsiteX4566" fmla="*/ 11696783 w 21052571"/>
              <a:gd name="connsiteY4566" fmla="*/ 1960705 h 8402012"/>
              <a:gd name="connsiteX4567" fmla="*/ 12365153 w 21052571"/>
              <a:gd name="connsiteY4567" fmla="*/ 1943012 h 8402012"/>
              <a:gd name="connsiteX4568" fmla="*/ 12374134 w 21052571"/>
              <a:gd name="connsiteY4568" fmla="*/ 1951702 h 8402012"/>
              <a:gd name="connsiteX4569" fmla="*/ 12356172 w 21052571"/>
              <a:gd name="connsiteY4569" fmla="*/ 1951702 h 8402012"/>
              <a:gd name="connsiteX4570" fmla="*/ 12365153 w 21052571"/>
              <a:gd name="connsiteY4570" fmla="*/ 1943012 h 8402012"/>
              <a:gd name="connsiteX4571" fmla="*/ 12421964 w 21052571"/>
              <a:gd name="connsiteY4571" fmla="*/ 1938535 h 8402012"/>
              <a:gd name="connsiteX4572" fmla="*/ 12435614 w 21052571"/>
              <a:gd name="connsiteY4572" fmla="*/ 2003805 h 8402012"/>
              <a:gd name="connsiteX4573" fmla="*/ 12421964 w 21052571"/>
              <a:gd name="connsiteY4573" fmla="*/ 1938535 h 8402012"/>
              <a:gd name="connsiteX4574" fmla="*/ 13318343 w 21052571"/>
              <a:gd name="connsiteY4574" fmla="*/ 1938535 h 8402012"/>
              <a:gd name="connsiteX4575" fmla="*/ 13364638 w 21052571"/>
              <a:gd name="connsiteY4575" fmla="*/ 1971170 h 8402012"/>
              <a:gd name="connsiteX4576" fmla="*/ 13318343 w 21052571"/>
              <a:gd name="connsiteY4576" fmla="*/ 2003805 h 8402012"/>
              <a:gd name="connsiteX4577" fmla="*/ 13318343 w 21052571"/>
              <a:gd name="connsiteY4577" fmla="*/ 1938535 h 8402012"/>
              <a:gd name="connsiteX4578" fmla="*/ 18110215 w 21052571"/>
              <a:gd name="connsiteY4578" fmla="*/ 1938534 h 8402012"/>
              <a:gd name="connsiteX4579" fmla="*/ 18128179 w 21052571"/>
              <a:gd name="connsiteY4579" fmla="*/ 1970643 h 8402012"/>
              <a:gd name="connsiteX4580" fmla="*/ 18110215 w 21052571"/>
              <a:gd name="connsiteY4580" fmla="*/ 1938534 h 8402012"/>
              <a:gd name="connsiteX4581" fmla="*/ 12383475 w 21052571"/>
              <a:gd name="connsiteY4581" fmla="*/ 1938533 h 8402012"/>
              <a:gd name="connsiteX4582" fmla="*/ 12383475 w 21052571"/>
              <a:gd name="connsiteY4582" fmla="*/ 1938533 h 8402012"/>
              <a:gd name="connsiteX4583" fmla="*/ 16540538 w 21052571"/>
              <a:gd name="connsiteY4583" fmla="*/ 1935509 h 8402012"/>
              <a:gd name="connsiteX4584" fmla="*/ 16504266 w 21052571"/>
              <a:gd name="connsiteY4584" fmla="*/ 1938330 h 8402012"/>
              <a:gd name="connsiteX4585" fmla="*/ 16562302 w 21052571"/>
              <a:gd name="connsiteY4585" fmla="*/ 1970570 h 8402012"/>
              <a:gd name="connsiteX4586" fmla="*/ 16540538 w 21052571"/>
              <a:gd name="connsiteY4586" fmla="*/ 1935509 h 8402012"/>
              <a:gd name="connsiteX4587" fmla="*/ 13512141 w 21052571"/>
              <a:gd name="connsiteY4587" fmla="*/ 1934663 h 8402012"/>
              <a:gd name="connsiteX4588" fmla="*/ 13540053 w 21052571"/>
              <a:gd name="connsiteY4588" fmla="*/ 1972809 h 8402012"/>
              <a:gd name="connsiteX4589" fmla="*/ 13465271 w 21052571"/>
              <a:gd name="connsiteY4589" fmla="*/ 1939995 h 8402012"/>
              <a:gd name="connsiteX4590" fmla="*/ 13512141 w 21052571"/>
              <a:gd name="connsiteY4590" fmla="*/ 1934663 h 8402012"/>
              <a:gd name="connsiteX4591" fmla="*/ 17463407 w 21052571"/>
              <a:gd name="connsiteY4591" fmla="*/ 1927584 h 8402012"/>
              <a:gd name="connsiteX4592" fmla="*/ 17462719 w 21052571"/>
              <a:gd name="connsiteY4592" fmla="*/ 1930268 h 8402012"/>
              <a:gd name="connsiteX4593" fmla="*/ 17460871 w 21052571"/>
              <a:gd name="connsiteY4593" fmla="*/ 1937447 h 8402012"/>
              <a:gd name="connsiteX4594" fmla="*/ 11635483 w 21052571"/>
              <a:gd name="connsiteY4594" fmla="*/ 1919987 h 8402012"/>
              <a:gd name="connsiteX4595" fmla="*/ 11632840 w 21052571"/>
              <a:gd name="connsiteY4595" fmla="*/ 1930269 h 8402012"/>
              <a:gd name="connsiteX4596" fmla="*/ 11630994 w 21052571"/>
              <a:gd name="connsiteY4596" fmla="*/ 1937447 h 8402012"/>
              <a:gd name="connsiteX4597" fmla="*/ 11634762 w 21052571"/>
              <a:gd name="connsiteY4597" fmla="*/ 1922791 h 8402012"/>
              <a:gd name="connsiteX4598" fmla="*/ 12375132 w 21052571"/>
              <a:gd name="connsiteY4598" fmla="*/ 1919572 h 8402012"/>
              <a:gd name="connsiteX4599" fmla="*/ 12412024 w 21052571"/>
              <a:gd name="connsiteY4599" fmla="*/ 1919572 h 8402012"/>
              <a:gd name="connsiteX4600" fmla="*/ 12405876 w 21052571"/>
              <a:gd name="connsiteY4600" fmla="*/ 1937479 h 8402012"/>
              <a:gd name="connsiteX4601" fmla="*/ 12375132 w 21052571"/>
              <a:gd name="connsiteY4601" fmla="*/ 1919572 h 8402012"/>
              <a:gd name="connsiteX4602" fmla="*/ 11526130 w 21052571"/>
              <a:gd name="connsiteY4602" fmla="*/ 1913613 h 8402012"/>
              <a:gd name="connsiteX4603" fmla="*/ 11448750 w 21052571"/>
              <a:gd name="connsiteY4603" fmla="*/ 1989913 h 8402012"/>
              <a:gd name="connsiteX4604" fmla="*/ 11526130 w 21052571"/>
              <a:gd name="connsiteY4604" fmla="*/ 1970570 h 8402012"/>
              <a:gd name="connsiteX4605" fmla="*/ 11526130 w 21052571"/>
              <a:gd name="connsiteY4605" fmla="*/ 1913613 h 8402012"/>
              <a:gd name="connsiteX4606" fmla="*/ 17427459 w 21052571"/>
              <a:gd name="connsiteY4606" fmla="*/ 1907166 h 8402012"/>
              <a:gd name="connsiteX4607" fmla="*/ 17466151 w 21052571"/>
              <a:gd name="connsiteY4607" fmla="*/ 1951226 h 8402012"/>
              <a:gd name="connsiteX4608" fmla="*/ 17472799 w 21052571"/>
              <a:gd name="connsiteY4608" fmla="*/ 1932101 h 8402012"/>
              <a:gd name="connsiteX4609" fmla="*/ 17464507 w 21052571"/>
              <a:gd name="connsiteY4609" fmla="*/ 1923313 h 8402012"/>
              <a:gd name="connsiteX4610" fmla="*/ 17461311 w 21052571"/>
              <a:gd name="connsiteY4610" fmla="*/ 1919928 h 8402012"/>
              <a:gd name="connsiteX4611" fmla="*/ 17427459 w 21052571"/>
              <a:gd name="connsiteY4611" fmla="*/ 1907166 h 8402012"/>
              <a:gd name="connsiteX4612" fmla="*/ 12468929 w 21052571"/>
              <a:gd name="connsiteY4612" fmla="*/ 1905357 h 8402012"/>
              <a:gd name="connsiteX4613" fmla="*/ 12450967 w 21052571"/>
              <a:gd name="connsiteY4613" fmla="*/ 1937427 h 8402012"/>
              <a:gd name="connsiteX4614" fmla="*/ 12468929 w 21052571"/>
              <a:gd name="connsiteY4614" fmla="*/ 1905357 h 8402012"/>
              <a:gd name="connsiteX4615" fmla="*/ 13639647 w 21052571"/>
              <a:gd name="connsiteY4615" fmla="*/ 1905357 h 8402012"/>
              <a:gd name="connsiteX4616" fmla="*/ 13621685 w 21052571"/>
              <a:gd name="connsiteY4616" fmla="*/ 1937427 h 8402012"/>
              <a:gd name="connsiteX4617" fmla="*/ 13639647 w 21052571"/>
              <a:gd name="connsiteY4617" fmla="*/ 1905357 h 8402012"/>
              <a:gd name="connsiteX4618" fmla="*/ 16455904 w 21052571"/>
              <a:gd name="connsiteY4618" fmla="*/ 1901389 h 8402012"/>
              <a:gd name="connsiteX4619" fmla="*/ 16407542 w 21052571"/>
              <a:gd name="connsiteY4619" fmla="*/ 1907166 h 8402012"/>
              <a:gd name="connsiteX4620" fmla="*/ 16484922 w 21052571"/>
              <a:gd name="connsiteY4620" fmla="*/ 1938330 h 8402012"/>
              <a:gd name="connsiteX4621" fmla="*/ 16455904 w 21052571"/>
              <a:gd name="connsiteY4621" fmla="*/ 1901389 h 8402012"/>
              <a:gd name="connsiteX4622" fmla="*/ 11958362 w 21052571"/>
              <a:gd name="connsiteY4622" fmla="*/ 1872181 h 8402012"/>
              <a:gd name="connsiteX4623" fmla="*/ 11939124 w 21052571"/>
              <a:gd name="connsiteY4623" fmla="*/ 1943277 h 8402012"/>
              <a:gd name="connsiteX4624" fmla="*/ 11926299 w 21052571"/>
              <a:gd name="connsiteY4624" fmla="*/ 2000369 h 8402012"/>
              <a:gd name="connsiteX4625" fmla="*/ 11844005 w 21052571"/>
              <a:gd name="connsiteY4625" fmla="*/ 1980979 h 8402012"/>
              <a:gd name="connsiteX4626" fmla="*/ 11773467 w 21052571"/>
              <a:gd name="connsiteY4626" fmla="*/ 2013295 h 8402012"/>
              <a:gd name="connsiteX4627" fmla="*/ 11792704 w 21052571"/>
              <a:gd name="connsiteY4627" fmla="*/ 1980979 h 8402012"/>
              <a:gd name="connsiteX4628" fmla="*/ 11754229 w 21052571"/>
              <a:gd name="connsiteY4628" fmla="*/ 1968052 h 8402012"/>
              <a:gd name="connsiteX4629" fmla="*/ 11824767 w 21052571"/>
              <a:gd name="connsiteY4629" fmla="*/ 1898034 h 8402012"/>
              <a:gd name="connsiteX4630" fmla="*/ 11958362 w 21052571"/>
              <a:gd name="connsiteY4630" fmla="*/ 1872181 h 8402012"/>
              <a:gd name="connsiteX4631" fmla="*/ 16363748 w 21052571"/>
              <a:gd name="connsiteY4631" fmla="*/ 1869283 h 8402012"/>
              <a:gd name="connsiteX4632" fmla="*/ 16318338 w 21052571"/>
              <a:gd name="connsiteY4632" fmla="*/ 1874926 h 8402012"/>
              <a:gd name="connsiteX4633" fmla="*/ 16394646 w 21052571"/>
              <a:gd name="connsiteY4633" fmla="*/ 1907166 h 8402012"/>
              <a:gd name="connsiteX4634" fmla="*/ 16363748 w 21052571"/>
              <a:gd name="connsiteY4634" fmla="*/ 1869283 h 8402012"/>
              <a:gd name="connsiteX4635" fmla="*/ 19033467 w 21052571"/>
              <a:gd name="connsiteY4635" fmla="*/ 1848478 h 8402012"/>
              <a:gd name="connsiteX4636" fmla="*/ 19015507 w 21052571"/>
              <a:gd name="connsiteY4636" fmla="*/ 1875778 h 8402012"/>
              <a:gd name="connsiteX4637" fmla="*/ 19033467 w 21052571"/>
              <a:gd name="connsiteY4637" fmla="*/ 1848478 h 8402012"/>
              <a:gd name="connsiteX4638" fmla="*/ 12029867 w 21052571"/>
              <a:gd name="connsiteY4638" fmla="*/ 1846457 h 8402012"/>
              <a:gd name="connsiteX4639" fmla="*/ 12113368 w 21052571"/>
              <a:gd name="connsiteY4639" fmla="*/ 1890055 h 8402012"/>
              <a:gd name="connsiteX4640" fmla="*/ 11991217 w 21052571"/>
              <a:gd name="connsiteY4640" fmla="*/ 1877096 h 8402012"/>
              <a:gd name="connsiteX4641" fmla="*/ 12029867 w 21052571"/>
              <a:gd name="connsiteY4641" fmla="*/ 1846457 h 8402012"/>
              <a:gd name="connsiteX4642" fmla="*/ 16267558 w 21052571"/>
              <a:gd name="connsiteY4642" fmla="*/ 1842686 h 8402012"/>
              <a:gd name="connsiteX4643" fmla="*/ 16221614 w 21052571"/>
              <a:gd name="connsiteY4643" fmla="*/ 1849134 h 8402012"/>
              <a:gd name="connsiteX4644" fmla="*/ 16298994 w 21052571"/>
              <a:gd name="connsiteY4644" fmla="*/ 1874926 h 8402012"/>
              <a:gd name="connsiteX4645" fmla="*/ 16267558 w 21052571"/>
              <a:gd name="connsiteY4645" fmla="*/ 1842686 h 8402012"/>
              <a:gd name="connsiteX4646" fmla="*/ 12897459 w 21052571"/>
              <a:gd name="connsiteY4646" fmla="*/ 1819784 h 8402012"/>
              <a:gd name="connsiteX4647" fmla="*/ 12919133 w 21052571"/>
              <a:gd name="connsiteY4647" fmla="*/ 1847453 h 8402012"/>
              <a:gd name="connsiteX4648" fmla="*/ 12887024 w 21052571"/>
              <a:gd name="connsiteY4648" fmla="*/ 1829007 h 8402012"/>
              <a:gd name="connsiteX4649" fmla="*/ 12897459 w 21052571"/>
              <a:gd name="connsiteY4649" fmla="*/ 1819784 h 8402012"/>
              <a:gd name="connsiteX4650" fmla="*/ 16163578 w 21052571"/>
              <a:gd name="connsiteY4650" fmla="*/ 1816895 h 8402012"/>
              <a:gd name="connsiteX4651" fmla="*/ 16202270 w 21052571"/>
              <a:gd name="connsiteY4651" fmla="*/ 1849134 h 8402012"/>
              <a:gd name="connsiteX4652" fmla="*/ 16163578 w 21052571"/>
              <a:gd name="connsiteY4652" fmla="*/ 1816895 h 8402012"/>
              <a:gd name="connsiteX4653" fmla="*/ 16125962 w 21052571"/>
              <a:gd name="connsiteY4653" fmla="*/ 1816895 h 8402012"/>
              <a:gd name="connsiteX4654" fmla="*/ 16145308 w 21052571"/>
              <a:gd name="connsiteY4654" fmla="*/ 1849134 h 8402012"/>
              <a:gd name="connsiteX4655" fmla="*/ 16125962 w 21052571"/>
              <a:gd name="connsiteY4655" fmla="*/ 1816895 h 8402012"/>
              <a:gd name="connsiteX4656" fmla="*/ 18976519 w 21052571"/>
              <a:gd name="connsiteY4656" fmla="*/ 1816710 h 8402012"/>
              <a:gd name="connsiteX4657" fmla="*/ 18944411 w 21052571"/>
              <a:gd name="connsiteY4657" fmla="*/ 1847453 h 8402012"/>
              <a:gd name="connsiteX4658" fmla="*/ 18976519 w 21052571"/>
              <a:gd name="connsiteY4658" fmla="*/ 1816710 h 8402012"/>
              <a:gd name="connsiteX4659" fmla="*/ 12468929 w 21052571"/>
              <a:gd name="connsiteY4659" fmla="*/ 1815299 h 8402012"/>
              <a:gd name="connsiteX4660" fmla="*/ 12450967 w 21052571"/>
              <a:gd name="connsiteY4660" fmla="*/ 1847408 h 8402012"/>
              <a:gd name="connsiteX4661" fmla="*/ 12468929 w 21052571"/>
              <a:gd name="connsiteY4661" fmla="*/ 1815299 h 8402012"/>
              <a:gd name="connsiteX4662" fmla="*/ 17792655 w 21052571"/>
              <a:gd name="connsiteY4662" fmla="*/ 1815299 h 8402012"/>
              <a:gd name="connsiteX4663" fmla="*/ 17810559 w 21052571"/>
              <a:gd name="connsiteY4663" fmla="*/ 1847408 h 8402012"/>
              <a:gd name="connsiteX4664" fmla="*/ 17792655 w 21052571"/>
              <a:gd name="connsiteY4664" fmla="*/ 1815299 h 8402012"/>
              <a:gd name="connsiteX4665" fmla="*/ 18039119 w 21052571"/>
              <a:gd name="connsiteY4665" fmla="*/ 1815299 h 8402012"/>
              <a:gd name="connsiteX4666" fmla="*/ 18052243 w 21052571"/>
              <a:gd name="connsiteY4666" fmla="*/ 1847407 h 8402012"/>
              <a:gd name="connsiteX4667" fmla="*/ 18039119 w 21052571"/>
              <a:gd name="connsiteY4667" fmla="*/ 1815299 h 8402012"/>
              <a:gd name="connsiteX4668" fmla="*/ 12866517 w 21052571"/>
              <a:gd name="connsiteY4668" fmla="*/ 1813923 h 8402012"/>
              <a:gd name="connsiteX4669" fmla="*/ 12863851 w 21052571"/>
              <a:gd name="connsiteY4669" fmla="*/ 1833118 h 8402012"/>
              <a:gd name="connsiteX4670" fmla="*/ 12863193 w 21052571"/>
              <a:gd name="connsiteY4670" fmla="*/ 1826293 h 8402012"/>
              <a:gd name="connsiteX4671" fmla="*/ 12861645 w 21052571"/>
              <a:gd name="connsiteY4671" fmla="*/ 1824001 h 8402012"/>
              <a:gd name="connsiteX4672" fmla="*/ 12862144 w 21052571"/>
              <a:gd name="connsiteY4672" fmla="*/ 1828427 h 8402012"/>
              <a:gd name="connsiteX4673" fmla="*/ 12856218 w 21052571"/>
              <a:gd name="connsiteY4673" fmla="*/ 1815299 h 8402012"/>
              <a:gd name="connsiteX4674" fmla="*/ 12859182 w 21052571"/>
              <a:gd name="connsiteY4674" fmla="*/ 1819051 h 8402012"/>
              <a:gd name="connsiteX4675" fmla="*/ 18908283 w 21052571"/>
              <a:gd name="connsiteY4675" fmla="*/ 1787523 h 8402012"/>
              <a:gd name="connsiteX4676" fmla="*/ 18924423 w 21052571"/>
              <a:gd name="connsiteY4676" fmla="*/ 1818937 h 8402012"/>
              <a:gd name="connsiteX4677" fmla="*/ 18887531 w 21052571"/>
              <a:gd name="connsiteY4677" fmla="*/ 1805710 h 8402012"/>
              <a:gd name="connsiteX4678" fmla="*/ 18908283 w 21052571"/>
              <a:gd name="connsiteY4678" fmla="*/ 1787523 h 8402012"/>
              <a:gd name="connsiteX4679" fmla="*/ 16055030 w 21052571"/>
              <a:gd name="connsiteY4679" fmla="*/ 1784655 h 8402012"/>
              <a:gd name="connsiteX4680" fmla="*/ 16087274 w 21052571"/>
              <a:gd name="connsiteY4680" fmla="*/ 1816895 h 8402012"/>
              <a:gd name="connsiteX4681" fmla="*/ 16055030 w 21052571"/>
              <a:gd name="connsiteY4681" fmla="*/ 1784655 h 8402012"/>
              <a:gd name="connsiteX4682" fmla="*/ 19450567 w 21052571"/>
              <a:gd name="connsiteY4682" fmla="*/ 1782119 h 8402012"/>
              <a:gd name="connsiteX4683" fmla="*/ 19432603 w 21052571"/>
              <a:gd name="connsiteY4683" fmla="*/ 1814225 h 8402012"/>
              <a:gd name="connsiteX4684" fmla="*/ 19450567 w 21052571"/>
              <a:gd name="connsiteY4684" fmla="*/ 1782119 h 8402012"/>
              <a:gd name="connsiteX4685" fmla="*/ 13695273 w 21052571"/>
              <a:gd name="connsiteY4685" fmla="*/ 1778260 h 8402012"/>
              <a:gd name="connsiteX4686" fmla="*/ 13701260 w 21052571"/>
              <a:gd name="connsiteY4686" fmla="*/ 1785484 h 8402012"/>
              <a:gd name="connsiteX4687" fmla="*/ 13696271 w 21052571"/>
              <a:gd name="connsiteY4687" fmla="*/ 1804748 h 8402012"/>
              <a:gd name="connsiteX4688" fmla="*/ 13683298 w 21052571"/>
              <a:gd name="connsiteY4688" fmla="*/ 1785484 h 8402012"/>
              <a:gd name="connsiteX4689" fmla="*/ 13695273 w 21052571"/>
              <a:gd name="connsiteY4689" fmla="*/ 1778260 h 8402012"/>
              <a:gd name="connsiteX4690" fmla="*/ 15920690 w 21052571"/>
              <a:gd name="connsiteY4690" fmla="*/ 1758863 h 8402012"/>
              <a:gd name="connsiteX4691" fmla="*/ 15940034 w 21052571"/>
              <a:gd name="connsiteY4691" fmla="*/ 1784655 h 8402012"/>
              <a:gd name="connsiteX4692" fmla="*/ 15920690 w 21052571"/>
              <a:gd name="connsiteY4692" fmla="*/ 1758863 h 8402012"/>
              <a:gd name="connsiteX4693" fmla="*/ 17674159 w 21052571"/>
              <a:gd name="connsiteY4693" fmla="*/ 1758421 h 8402012"/>
              <a:gd name="connsiteX4694" fmla="*/ 17701459 w 21052571"/>
              <a:gd name="connsiteY4694" fmla="*/ 1785720 h 8402012"/>
              <a:gd name="connsiteX4695" fmla="*/ 17674159 w 21052571"/>
              <a:gd name="connsiteY4695" fmla="*/ 1758421 h 8402012"/>
              <a:gd name="connsiteX4696" fmla="*/ 18855803 w 21052571"/>
              <a:gd name="connsiteY4696" fmla="*/ 1757267 h 8402012"/>
              <a:gd name="connsiteX4697" fmla="*/ 18886479 w 21052571"/>
              <a:gd name="connsiteY4697" fmla="*/ 1768796 h 8402012"/>
              <a:gd name="connsiteX4698" fmla="*/ 18873839 w 21052571"/>
              <a:gd name="connsiteY4698" fmla="*/ 1781094 h 8402012"/>
              <a:gd name="connsiteX4699" fmla="*/ 18830655 w 21052571"/>
              <a:gd name="connsiteY4699" fmla="*/ 1768796 h 8402012"/>
              <a:gd name="connsiteX4700" fmla="*/ 18855803 w 21052571"/>
              <a:gd name="connsiteY4700" fmla="*/ 1757267 h 8402012"/>
              <a:gd name="connsiteX4701" fmla="*/ 13497861 w 21052571"/>
              <a:gd name="connsiteY4701" fmla="*/ 1747265 h 8402012"/>
              <a:gd name="connsiteX4702" fmla="*/ 13630100 w 21052571"/>
              <a:gd name="connsiteY4702" fmla="*/ 1786368 h 8402012"/>
              <a:gd name="connsiteX4703" fmla="*/ 13375221 w 21052571"/>
              <a:gd name="connsiteY4703" fmla="*/ 1818954 h 8402012"/>
              <a:gd name="connsiteX4704" fmla="*/ 13497861 w 21052571"/>
              <a:gd name="connsiteY4704" fmla="*/ 1747265 h 8402012"/>
              <a:gd name="connsiteX4705" fmla="*/ 18801699 w 21052571"/>
              <a:gd name="connsiteY4705" fmla="*/ 1728798 h 8402012"/>
              <a:gd name="connsiteX4706" fmla="*/ 18829619 w 21052571"/>
              <a:gd name="connsiteY4706" fmla="*/ 1741042 h 8402012"/>
              <a:gd name="connsiteX4707" fmla="*/ 18773779 w 21052571"/>
              <a:gd name="connsiteY4707" fmla="*/ 1741042 h 8402012"/>
              <a:gd name="connsiteX4708" fmla="*/ 18801699 w 21052571"/>
              <a:gd name="connsiteY4708" fmla="*/ 1728798 h 8402012"/>
              <a:gd name="connsiteX4709" fmla="*/ 14094163 w 21052571"/>
              <a:gd name="connsiteY4709" fmla="*/ 1728691 h 8402012"/>
              <a:gd name="connsiteX4710" fmla="*/ 14113540 w 21052571"/>
              <a:gd name="connsiteY4710" fmla="*/ 1785780 h 8402012"/>
              <a:gd name="connsiteX4711" fmla="*/ 13773355 w 21052571"/>
              <a:gd name="connsiteY4711" fmla="*/ 1785780 h 8402012"/>
              <a:gd name="connsiteX4712" fmla="*/ 13883162 w 21052571"/>
              <a:gd name="connsiteY4712" fmla="*/ 1741617 h 8402012"/>
              <a:gd name="connsiteX4713" fmla="*/ 14094163 w 21052571"/>
              <a:gd name="connsiteY4713" fmla="*/ 1728691 h 8402012"/>
              <a:gd name="connsiteX4714" fmla="*/ 13095574 w 21052571"/>
              <a:gd name="connsiteY4714" fmla="*/ 1726822 h 8402012"/>
              <a:gd name="connsiteX4715" fmla="*/ 13127683 w 21052571"/>
              <a:gd name="connsiteY4715" fmla="*/ 1757366 h 8402012"/>
              <a:gd name="connsiteX4716" fmla="*/ 13095574 w 21052571"/>
              <a:gd name="connsiteY4716" fmla="*/ 1726822 h 8402012"/>
              <a:gd name="connsiteX4717" fmla="*/ 17849531 w 21052571"/>
              <a:gd name="connsiteY4717" fmla="*/ 1725244 h 8402012"/>
              <a:gd name="connsiteX4718" fmla="*/ 17905371 w 21052571"/>
              <a:gd name="connsiteY4718" fmla="*/ 1737883 h 8402012"/>
              <a:gd name="connsiteX4719" fmla="*/ 17849531 w 21052571"/>
              <a:gd name="connsiteY4719" fmla="*/ 1755788 h 8402012"/>
              <a:gd name="connsiteX4720" fmla="*/ 17849531 w 21052571"/>
              <a:gd name="connsiteY4720" fmla="*/ 1725244 h 8402012"/>
              <a:gd name="connsiteX4721" fmla="*/ 12799195 w 21052571"/>
              <a:gd name="connsiteY4721" fmla="*/ 1725244 h 8402012"/>
              <a:gd name="connsiteX4722" fmla="*/ 13061326 w 21052571"/>
              <a:gd name="connsiteY4722" fmla="*/ 1749732 h 8402012"/>
              <a:gd name="connsiteX4723" fmla="*/ 12900838 w 21052571"/>
              <a:gd name="connsiteY4723" fmla="*/ 1794450 h 8402012"/>
              <a:gd name="connsiteX4724" fmla="*/ 12773517 w 21052571"/>
              <a:gd name="connsiteY4724" fmla="*/ 1794450 h 8402012"/>
              <a:gd name="connsiteX4725" fmla="*/ 12709322 w 21052571"/>
              <a:gd name="connsiteY4725" fmla="*/ 1839168 h 8402012"/>
              <a:gd name="connsiteX4726" fmla="*/ 12652616 w 21052571"/>
              <a:gd name="connsiteY4726" fmla="*/ 1864722 h 8402012"/>
              <a:gd name="connsiteX4727" fmla="*/ 12588421 w 21052571"/>
              <a:gd name="connsiteY4727" fmla="*/ 1807227 h 8402012"/>
              <a:gd name="connsiteX4728" fmla="*/ 12696483 w 21052571"/>
              <a:gd name="connsiteY4728" fmla="*/ 1749732 h 8402012"/>
              <a:gd name="connsiteX4729" fmla="*/ 12760678 w 21052571"/>
              <a:gd name="connsiteY4729" fmla="*/ 1738020 h 8402012"/>
              <a:gd name="connsiteX4730" fmla="*/ 12799195 w 21052571"/>
              <a:gd name="connsiteY4730" fmla="*/ 1725244 h 8402012"/>
              <a:gd name="connsiteX4731" fmla="*/ 13704364 w 21052571"/>
              <a:gd name="connsiteY4731" fmla="*/ 1725242 h 8402012"/>
              <a:gd name="connsiteX4732" fmla="*/ 13729642 w 21052571"/>
              <a:gd name="connsiteY4732" fmla="*/ 1755787 h 8402012"/>
              <a:gd name="connsiteX4733" fmla="*/ 13704364 w 21052571"/>
              <a:gd name="connsiteY4733" fmla="*/ 1781066 h 8402012"/>
              <a:gd name="connsiteX4734" fmla="*/ 13704364 w 21052571"/>
              <a:gd name="connsiteY4734" fmla="*/ 1725242 h 8402012"/>
              <a:gd name="connsiteX4735" fmla="*/ 19272751 w 21052571"/>
              <a:gd name="connsiteY4735" fmla="*/ 1696806 h 8402012"/>
              <a:gd name="connsiteX4736" fmla="*/ 19324211 w 21052571"/>
              <a:gd name="connsiteY4736" fmla="*/ 1715970 h 8402012"/>
              <a:gd name="connsiteX4737" fmla="*/ 19407831 w 21052571"/>
              <a:gd name="connsiteY4737" fmla="*/ 1797954 h 8402012"/>
              <a:gd name="connsiteX4738" fmla="*/ 19382103 w 21052571"/>
              <a:gd name="connsiteY4738" fmla="*/ 1842672 h 8402012"/>
              <a:gd name="connsiteX4739" fmla="*/ 19228795 w 21052571"/>
              <a:gd name="connsiteY4739" fmla="*/ 1741524 h 8402012"/>
              <a:gd name="connsiteX4740" fmla="*/ 19272751 w 21052571"/>
              <a:gd name="connsiteY4740" fmla="*/ 1696806 h 8402012"/>
              <a:gd name="connsiteX4741" fmla="*/ 13413135 w 21052571"/>
              <a:gd name="connsiteY4741" fmla="*/ 1696804 h 8402012"/>
              <a:gd name="connsiteX4742" fmla="*/ 13431097 w 21052571"/>
              <a:gd name="connsiteY4742" fmla="*/ 1728910 h 8402012"/>
              <a:gd name="connsiteX4743" fmla="*/ 13413135 w 21052571"/>
              <a:gd name="connsiteY4743" fmla="*/ 1696804 h 8402012"/>
              <a:gd name="connsiteX4744" fmla="*/ 13541106 w 21052571"/>
              <a:gd name="connsiteY4744" fmla="*/ 1696804 h 8402012"/>
              <a:gd name="connsiteX4745" fmla="*/ 13559068 w 21052571"/>
              <a:gd name="connsiteY4745" fmla="*/ 1728909 h 8402012"/>
              <a:gd name="connsiteX4746" fmla="*/ 13541106 w 21052571"/>
              <a:gd name="connsiteY4746" fmla="*/ 1696804 h 8402012"/>
              <a:gd name="connsiteX4747" fmla="*/ 18724571 w 21052571"/>
              <a:gd name="connsiteY4747" fmla="*/ 1696803 h 8402012"/>
              <a:gd name="connsiteX4748" fmla="*/ 18768007 w 21052571"/>
              <a:gd name="connsiteY4748" fmla="*/ 1709646 h 8402012"/>
              <a:gd name="connsiteX4749" fmla="*/ 18712163 w 21052571"/>
              <a:gd name="connsiteY4749" fmla="*/ 1709646 h 8402012"/>
              <a:gd name="connsiteX4750" fmla="*/ 18724571 w 21052571"/>
              <a:gd name="connsiteY4750" fmla="*/ 1696803 h 8402012"/>
              <a:gd name="connsiteX4751" fmla="*/ 17799911 w 21052571"/>
              <a:gd name="connsiteY4751" fmla="*/ 1693674 h 8402012"/>
              <a:gd name="connsiteX4752" fmla="*/ 17810559 w 21052571"/>
              <a:gd name="connsiteY4752" fmla="*/ 1694097 h 8402012"/>
              <a:gd name="connsiteX4753" fmla="*/ 17773695 w 21052571"/>
              <a:gd name="connsiteY4753" fmla="*/ 1727953 h 8402012"/>
              <a:gd name="connsiteX4754" fmla="*/ 17799911 w 21052571"/>
              <a:gd name="connsiteY4754" fmla="*/ 1693674 h 8402012"/>
              <a:gd name="connsiteX4755" fmla="*/ 14430369 w 21052571"/>
              <a:gd name="connsiteY4755" fmla="*/ 1677843 h 8402012"/>
              <a:gd name="connsiteX4756" fmla="*/ 14473803 w 21052571"/>
              <a:gd name="connsiteY4756" fmla="*/ 1728915 h 8402012"/>
              <a:gd name="connsiteX4757" fmla="*/ 14417959 w 21052571"/>
              <a:gd name="connsiteY4757" fmla="*/ 1728915 h 8402012"/>
              <a:gd name="connsiteX4758" fmla="*/ 14430369 w 21052571"/>
              <a:gd name="connsiteY4758" fmla="*/ 1677843 h 8402012"/>
              <a:gd name="connsiteX4759" fmla="*/ 19265619 w 21052571"/>
              <a:gd name="connsiteY4759" fmla="*/ 1677842 h 8402012"/>
              <a:gd name="connsiteX4760" fmla="*/ 19252495 w 21052571"/>
              <a:gd name="connsiteY4760" fmla="*/ 1695804 h 8402012"/>
              <a:gd name="connsiteX4761" fmla="*/ 19265619 w 21052571"/>
              <a:gd name="connsiteY4761" fmla="*/ 1677842 h 8402012"/>
              <a:gd name="connsiteX4762" fmla="*/ 14361488 w 21052571"/>
              <a:gd name="connsiteY4762" fmla="*/ 1671350 h 8402012"/>
              <a:gd name="connsiteX4763" fmla="*/ 14362330 w 21052571"/>
              <a:gd name="connsiteY4763" fmla="*/ 1695733 h 8402012"/>
              <a:gd name="connsiteX4764" fmla="*/ 14356343 w 21052571"/>
              <a:gd name="connsiteY4764" fmla="*/ 1676468 h 8402012"/>
              <a:gd name="connsiteX4765" fmla="*/ 14361488 w 21052571"/>
              <a:gd name="connsiteY4765" fmla="*/ 1671350 h 8402012"/>
              <a:gd name="connsiteX4766" fmla="*/ 18664767 w 21052571"/>
              <a:gd name="connsiteY4766" fmla="*/ 1663624 h 8402012"/>
              <a:gd name="connsiteX4767" fmla="*/ 18715839 w 21052571"/>
              <a:gd name="connsiteY4767" fmla="*/ 1676393 h 8402012"/>
              <a:gd name="connsiteX4768" fmla="*/ 18664767 w 21052571"/>
              <a:gd name="connsiteY4768" fmla="*/ 1663624 h 8402012"/>
              <a:gd name="connsiteX4769" fmla="*/ 18635275 w 21052571"/>
              <a:gd name="connsiteY4769" fmla="*/ 1630447 h 8402012"/>
              <a:gd name="connsiteX4770" fmla="*/ 18617367 w 21052571"/>
              <a:gd name="connsiteY4770" fmla="*/ 1662553 h 8402012"/>
              <a:gd name="connsiteX4771" fmla="*/ 18635275 w 21052571"/>
              <a:gd name="connsiteY4771" fmla="*/ 1630447 h 8402012"/>
              <a:gd name="connsiteX4772" fmla="*/ 17361339 w 21052571"/>
              <a:gd name="connsiteY4772" fmla="*/ 1630447 h 8402012"/>
              <a:gd name="connsiteX4773" fmla="*/ 17374467 w 21052571"/>
              <a:gd name="connsiteY4773" fmla="*/ 1662553 h 8402012"/>
              <a:gd name="connsiteX4774" fmla="*/ 17361339 w 21052571"/>
              <a:gd name="connsiteY4774" fmla="*/ 1630447 h 8402012"/>
              <a:gd name="connsiteX4775" fmla="*/ 14316122 w 21052571"/>
              <a:gd name="connsiteY4775" fmla="*/ 1598740 h 8402012"/>
              <a:gd name="connsiteX4776" fmla="*/ 14335467 w 21052571"/>
              <a:gd name="connsiteY4776" fmla="*/ 1630979 h 8402012"/>
              <a:gd name="connsiteX4777" fmla="*/ 14316122 w 21052571"/>
              <a:gd name="connsiteY4777" fmla="*/ 1598740 h 8402012"/>
              <a:gd name="connsiteX4778" fmla="*/ 13299383 w 21052571"/>
              <a:gd name="connsiteY4778" fmla="*/ 1597266 h 8402012"/>
              <a:gd name="connsiteX4779" fmla="*/ 13620611 w 21052571"/>
              <a:gd name="connsiteY4779" fmla="*/ 1630080 h 8402012"/>
              <a:gd name="connsiteX4780" fmla="*/ 13466980 w 21052571"/>
              <a:gd name="connsiteY4780" fmla="*/ 1662894 h 8402012"/>
              <a:gd name="connsiteX4781" fmla="*/ 13363843 w 21052571"/>
              <a:gd name="connsiteY4781" fmla="*/ 1662894 h 8402012"/>
              <a:gd name="connsiteX4782" fmla="*/ 13299383 w 21052571"/>
              <a:gd name="connsiteY4782" fmla="*/ 1662894 h 8402012"/>
              <a:gd name="connsiteX4783" fmla="*/ 13299383 w 21052571"/>
              <a:gd name="connsiteY4783" fmla="*/ 1597266 h 8402012"/>
              <a:gd name="connsiteX4784" fmla="*/ 17529707 w 21052571"/>
              <a:gd name="connsiteY4784" fmla="*/ 1596145 h 8402012"/>
              <a:gd name="connsiteX4785" fmla="*/ 17579795 w 21052571"/>
              <a:gd name="connsiteY4785" fmla="*/ 1612270 h 8402012"/>
              <a:gd name="connsiteX4786" fmla="*/ 17701519 w 21052571"/>
              <a:gd name="connsiteY4786" fmla="*/ 1676770 h 8402012"/>
              <a:gd name="connsiteX4787" fmla="*/ 17489311 w 21052571"/>
              <a:gd name="connsiteY4787" fmla="*/ 1618720 h 8402012"/>
              <a:gd name="connsiteX4788" fmla="*/ 17529707 w 21052571"/>
              <a:gd name="connsiteY4788" fmla="*/ 1596145 h 8402012"/>
              <a:gd name="connsiteX4789" fmla="*/ 16853975 w 21052571"/>
              <a:gd name="connsiteY4789" fmla="*/ 1593818 h 8402012"/>
              <a:gd name="connsiteX4790" fmla="*/ 16886259 w 21052571"/>
              <a:gd name="connsiteY4790" fmla="*/ 1631886 h 8402012"/>
              <a:gd name="connsiteX4791" fmla="*/ 16806791 w 21052571"/>
              <a:gd name="connsiteY4791" fmla="*/ 1599488 h 8402012"/>
              <a:gd name="connsiteX4792" fmla="*/ 16853975 w 21052571"/>
              <a:gd name="connsiteY4792" fmla="*/ 1593818 h 8402012"/>
              <a:gd name="connsiteX4793" fmla="*/ 9923617 w 21052571"/>
              <a:gd name="connsiteY4793" fmla="*/ 1577913 h 8402012"/>
              <a:gd name="connsiteX4794" fmla="*/ 9885021 w 21052571"/>
              <a:gd name="connsiteY4794" fmla="*/ 1598740 h 8402012"/>
              <a:gd name="connsiteX4795" fmla="*/ 9826986 w 21052571"/>
              <a:gd name="connsiteY4795" fmla="*/ 1630979 h 8402012"/>
              <a:gd name="connsiteX4796" fmla="*/ 9904367 w 21052571"/>
              <a:gd name="connsiteY4796" fmla="*/ 1618084 h 8402012"/>
              <a:gd name="connsiteX4797" fmla="*/ 9943057 w 21052571"/>
              <a:gd name="connsiteY4797" fmla="*/ 1598740 h 8402012"/>
              <a:gd name="connsiteX4798" fmla="*/ 9935803 w 21052571"/>
              <a:gd name="connsiteY4798" fmla="*/ 1578791 h 8402012"/>
              <a:gd name="connsiteX4799" fmla="*/ 9923617 w 21052571"/>
              <a:gd name="connsiteY4799" fmla="*/ 1577913 h 8402012"/>
              <a:gd name="connsiteX4800" fmla="*/ 13185628 w 21052571"/>
              <a:gd name="connsiteY4800" fmla="*/ 1573569 h 8402012"/>
              <a:gd name="connsiteX4801" fmla="*/ 13203590 w 21052571"/>
              <a:gd name="connsiteY4801" fmla="*/ 1600868 h 8402012"/>
              <a:gd name="connsiteX4802" fmla="*/ 13185628 w 21052571"/>
              <a:gd name="connsiteY4802" fmla="*/ 1573569 h 8402012"/>
              <a:gd name="connsiteX4803" fmla="*/ 17451391 w 21052571"/>
              <a:gd name="connsiteY4803" fmla="*/ 1573569 h 8402012"/>
              <a:gd name="connsiteX4804" fmla="*/ 17488283 w 21052571"/>
              <a:gd name="connsiteY4804" fmla="*/ 1587219 h 8402012"/>
              <a:gd name="connsiteX4805" fmla="*/ 17482135 w 21052571"/>
              <a:gd name="connsiteY4805" fmla="*/ 1600868 h 8402012"/>
              <a:gd name="connsiteX4806" fmla="*/ 17451391 w 21052571"/>
              <a:gd name="connsiteY4806" fmla="*/ 1573569 h 8402012"/>
              <a:gd name="connsiteX4807" fmla="*/ 13113024 w 21052571"/>
              <a:gd name="connsiteY4807" fmla="*/ 1542860 h 8402012"/>
              <a:gd name="connsiteX4808" fmla="*/ 13151469 w 21052571"/>
              <a:gd name="connsiteY4808" fmla="*/ 1575445 h 8402012"/>
              <a:gd name="connsiteX4809" fmla="*/ 13113024 w 21052571"/>
              <a:gd name="connsiteY4809" fmla="*/ 1542860 h 8402012"/>
              <a:gd name="connsiteX4810" fmla="*/ 14842739 w 21052571"/>
              <a:gd name="connsiteY4810" fmla="*/ 1540708 h 8402012"/>
              <a:gd name="connsiteX4811" fmla="*/ 14842739 w 21052571"/>
              <a:gd name="connsiteY4811" fmla="*/ 1572949 h 8402012"/>
              <a:gd name="connsiteX4812" fmla="*/ 14842739 w 21052571"/>
              <a:gd name="connsiteY4812" fmla="*/ 1540708 h 8402012"/>
              <a:gd name="connsiteX4813" fmla="*/ 10012914 w 21052571"/>
              <a:gd name="connsiteY4813" fmla="*/ 1540708 h 8402012"/>
              <a:gd name="connsiteX4814" fmla="*/ 10032259 w 21052571"/>
              <a:gd name="connsiteY4814" fmla="*/ 1572949 h 8402012"/>
              <a:gd name="connsiteX4815" fmla="*/ 10012914 w 21052571"/>
              <a:gd name="connsiteY4815" fmla="*/ 1540708 h 8402012"/>
              <a:gd name="connsiteX4816" fmla="*/ 18977591 w 21052571"/>
              <a:gd name="connsiteY4816" fmla="*/ 1540388 h 8402012"/>
              <a:gd name="connsiteX4817" fmla="*/ 19057059 w 21052571"/>
              <a:gd name="connsiteY4817" fmla="*/ 1540388 h 8402012"/>
              <a:gd name="connsiteX4818" fmla="*/ 19037191 w 21052571"/>
              <a:gd name="connsiteY4818" fmla="*/ 1596231 h 8402012"/>
              <a:gd name="connsiteX4819" fmla="*/ 18977591 w 21052571"/>
              <a:gd name="connsiteY4819" fmla="*/ 1540388 h 8402012"/>
              <a:gd name="connsiteX4820" fmla="*/ 16678428 w 21052571"/>
              <a:gd name="connsiteY4820" fmla="*/ 1521110 h 8402012"/>
              <a:gd name="connsiteX4821" fmla="*/ 16711168 w 21052571"/>
              <a:gd name="connsiteY4821" fmla="*/ 1551811 h 8402012"/>
              <a:gd name="connsiteX4822" fmla="*/ 16786767 w 21052571"/>
              <a:gd name="connsiteY4822" fmla="*/ 1571200 h 8402012"/>
              <a:gd name="connsiteX4823" fmla="*/ 16743110 w 21052571"/>
              <a:gd name="connsiteY4823" fmla="*/ 1616443 h 8402012"/>
              <a:gd name="connsiteX4824" fmla="*/ 16640896 w 21052571"/>
              <a:gd name="connsiteY4824" fmla="*/ 1551811 h 8402012"/>
              <a:gd name="connsiteX4825" fmla="*/ 16678428 w 21052571"/>
              <a:gd name="connsiteY4825" fmla="*/ 1521110 h 8402012"/>
              <a:gd name="connsiteX4826" fmla="*/ 12450967 w 21052571"/>
              <a:gd name="connsiteY4826" fmla="*/ 1507211 h 8402012"/>
              <a:gd name="connsiteX4827" fmla="*/ 12468929 w 21052571"/>
              <a:gd name="connsiteY4827" fmla="*/ 1539281 h 8402012"/>
              <a:gd name="connsiteX4828" fmla="*/ 12450967 w 21052571"/>
              <a:gd name="connsiteY4828" fmla="*/ 1507211 h 8402012"/>
              <a:gd name="connsiteX4829" fmla="*/ 14462017 w 21052571"/>
              <a:gd name="connsiteY4829" fmla="*/ 1506186 h 8402012"/>
              <a:gd name="connsiteX4830" fmla="*/ 14425745 w 21052571"/>
              <a:gd name="connsiteY4830" fmla="*/ 1509543 h 8402012"/>
              <a:gd name="connsiteX4831" fmla="*/ 14483780 w 21052571"/>
              <a:gd name="connsiteY4831" fmla="*/ 1540708 h 8402012"/>
              <a:gd name="connsiteX4832" fmla="*/ 14462017 w 21052571"/>
              <a:gd name="connsiteY4832" fmla="*/ 1506186 h 8402012"/>
              <a:gd name="connsiteX4833" fmla="*/ 16585860 w 21052571"/>
              <a:gd name="connsiteY4833" fmla="*/ 1504277 h 8402012"/>
              <a:gd name="connsiteX4834" fmla="*/ 16620882 w 21052571"/>
              <a:gd name="connsiteY4834" fmla="*/ 1507643 h 8402012"/>
              <a:gd name="connsiteX4835" fmla="*/ 16565058 w 21052571"/>
              <a:gd name="connsiteY4835" fmla="*/ 1538881 h 8402012"/>
              <a:gd name="connsiteX4836" fmla="*/ 16585860 w 21052571"/>
              <a:gd name="connsiteY4836" fmla="*/ 1504277 h 8402012"/>
              <a:gd name="connsiteX4837" fmla="*/ 12443410 w 21052571"/>
              <a:gd name="connsiteY4837" fmla="*/ 1503902 h 8402012"/>
              <a:gd name="connsiteX4838" fmla="*/ 12334325 w 21052571"/>
              <a:gd name="connsiteY4838" fmla="*/ 1522439 h 8402012"/>
              <a:gd name="connsiteX4839" fmla="*/ 12353670 w 21052571"/>
              <a:gd name="connsiteY4839" fmla="*/ 1553604 h 8402012"/>
              <a:gd name="connsiteX4840" fmla="*/ 12289187 w 21052571"/>
              <a:gd name="connsiteY4840" fmla="*/ 1592292 h 8402012"/>
              <a:gd name="connsiteX4841" fmla="*/ 12321428 w 21052571"/>
              <a:gd name="connsiteY4841" fmla="*/ 1643876 h 8402012"/>
              <a:gd name="connsiteX4842" fmla="*/ 12385912 w 21052571"/>
              <a:gd name="connsiteY4842" fmla="*/ 1663219 h 8402012"/>
              <a:gd name="connsiteX4843" fmla="*/ 12475114 w 21052571"/>
              <a:gd name="connsiteY4843" fmla="*/ 1676115 h 8402012"/>
              <a:gd name="connsiteX4844" fmla="*/ 12558943 w 21052571"/>
              <a:gd name="connsiteY4844" fmla="*/ 1598740 h 8402012"/>
              <a:gd name="connsiteX4845" fmla="*/ 12449321 w 21052571"/>
              <a:gd name="connsiteY4845" fmla="*/ 1598740 h 8402012"/>
              <a:gd name="connsiteX4846" fmla="*/ 12552495 w 21052571"/>
              <a:gd name="connsiteY4846" fmla="*/ 1509543 h 8402012"/>
              <a:gd name="connsiteX4847" fmla="*/ 12443410 w 21052571"/>
              <a:gd name="connsiteY4847" fmla="*/ 1503902 h 8402012"/>
              <a:gd name="connsiteX4848" fmla="*/ 14306988 w 21052571"/>
              <a:gd name="connsiteY4848" fmla="*/ 1503096 h 8402012"/>
              <a:gd name="connsiteX4849" fmla="*/ 14201127 w 21052571"/>
              <a:gd name="connsiteY4849" fmla="*/ 1522439 h 8402012"/>
              <a:gd name="connsiteX4850" fmla="*/ 14310749 w 21052571"/>
              <a:gd name="connsiteY4850" fmla="*/ 1566500 h 8402012"/>
              <a:gd name="connsiteX4851" fmla="*/ 14412848 w 21052571"/>
              <a:gd name="connsiteY4851" fmla="*/ 1522439 h 8402012"/>
              <a:gd name="connsiteX4852" fmla="*/ 14306988 w 21052571"/>
              <a:gd name="connsiteY4852" fmla="*/ 1503096 h 8402012"/>
              <a:gd name="connsiteX4853" fmla="*/ 14147122 w 21052571"/>
              <a:gd name="connsiteY4853" fmla="*/ 1501350 h 8402012"/>
              <a:gd name="connsiteX4854" fmla="*/ 14091504 w 21052571"/>
              <a:gd name="connsiteY4854" fmla="*/ 1509543 h 8402012"/>
              <a:gd name="connsiteX4855" fmla="*/ 14188230 w 21052571"/>
              <a:gd name="connsiteY4855" fmla="*/ 1540708 h 8402012"/>
              <a:gd name="connsiteX4856" fmla="*/ 14147122 w 21052571"/>
              <a:gd name="connsiteY4856" fmla="*/ 1501350 h 8402012"/>
              <a:gd name="connsiteX4857" fmla="*/ 13906114 w 21052571"/>
              <a:gd name="connsiteY4857" fmla="*/ 1492618 h 8402012"/>
              <a:gd name="connsiteX4858" fmla="*/ 13874409 w 21052571"/>
              <a:gd name="connsiteY4858" fmla="*/ 1509543 h 8402012"/>
              <a:gd name="connsiteX4859" fmla="*/ 13937818 w 21052571"/>
              <a:gd name="connsiteY4859" fmla="*/ 1509543 h 8402012"/>
              <a:gd name="connsiteX4860" fmla="*/ 13906114 w 21052571"/>
              <a:gd name="connsiteY4860" fmla="*/ 1492618 h 8402012"/>
              <a:gd name="connsiteX4861" fmla="*/ 14521395 w 21052571"/>
              <a:gd name="connsiteY4861" fmla="*/ 1483753 h 8402012"/>
              <a:gd name="connsiteX4862" fmla="*/ 14502050 w 21052571"/>
              <a:gd name="connsiteY4862" fmla="*/ 1540708 h 8402012"/>
              <a:gd name="connsiteX4863" fmla="*/ 14656811 w 21052571"/>
              <a:gd name="connsiteY4863" fmla="*/ 1540708 h 8402012"/>
              <a:gd name="connsiteX4864" fmla="*/ 14721295 w 21052571"/>
              <a:gd name="connsiteY4864" fmla="*/ 1515992 h 8402012"/>
              <a:gd name="connsiteX4865" fmla="*/ 14521395 w 21052571"/>
              <a:gd name="connsiteY4865" fmla="*/ 1483753 h 8402012"/>
              <a:gd name="connsiteX4866" fmla="*/ 13260395 w 21052571"/>
              <a:gd name="connsiteY4866" fmla="*/ 1478775 h 8402012"/>
              <a:gd name="connsiteX4867" fmla="*/ 13241173 w 21052571"/>
              <a:gd name="connsiteY4867" fmla="*/ 1562411 h 8402012"/>
              <a:gd name="connsiteX4868" fmla="*/ 13189913 w 21052571"/>
              <a:gd name="connsiteY4868" fmla="*/ 1542860 h 8402012"/>
              <a:gd name="connsiteX4869" fmla="*/ 13151469 w 21052571"/>
              <a:gd name="connsiteY4869" fmla="*/ 1601514 h 8402012"/>
              <a:gd name="connsiteX4870" fmla="*/ 13137853 w 21052571"/>
              <a:gd name="connsiteY4870" fmla="*/ 1622694 h 8402012"/>
              <a:gd name="connsiteX4871" fmla="*/ 13131159 w 21052571"/>
              <a:gd name="connsiteY4871" fmla="*/ 1624684 h 8402012"/>
              <a:gd name="connsiteX4872" fmla="*/ 13137235 w 21052571"/>
              <a:gd name="connsiteY4872" fmla="*/ 1629878 h 8402012"/>
              <a:gd name="connsiteX4873" fmla="*/ 13123763 w 21052571"/>
              <a:gd name="connsiteY4873" fmla="*/ 1636596 h 8402012"/>
              <a:gd name="connsiteX4874" fmla="*/ 13121080 w 21052571"/>
              <a:gd name="connsiteY4874" fmla="*/ 1632582 h 8402012"/>
              <a:gd name="connsiteX4875" fmla="*/ 13119432 w 21052571"/>
              <a:gd name="connsiteY4875" fmla="*/ 1634099 h 8402012"/>
              <a:gd name="connsiteX4876" fmla="*/ 13125839 w 21052571"/>
              <a:gd name="connsiteY4876" fmla="*/ 1647133 h 8402012"/>
              <a:gd name="connsiteX4877" fmla="*/ 13011573 w 21052571"/>
              <a:gd name="connsiteY4877" fmla="*/ 1679719 h 8402012"/>
              <a:gd name="connsiteX4878" fmla="*/ 12960314 w 21052571"/>
              <a:gd name="connsiteY4878" fmla="*/ 1640616 h 8402012"/>
              <a:gd name="connsiteX4879" fmla="*/ 13082055 w 21052571"/>
              <a:gd name="connsiteY4879" fmla="*/ 1601514 h 8402012"/>
              <a:gd name="connsiteX4880" fmla="*/ 12921869 w 21052571"/>
              <a:gd name="connsiteY4880" fmla="*/ 1575445 h 8402012"/>
              <a:gd name="connsiteX4881" fmla="*/ 12941092 w 21052571"/>
              <a:gd name="connsiteY4881" fmla="*/ 1511361 h 8402012"/>
              <a:gd name="connsiteX4882" fmla="*/ 13050018 w 21052571"/>
              <a:gd name="connsiteY4882" fmla="*/ 1498326 h 8402012"/>
              <a:gd name="connsiteX4883" fmla="*/ 13260395 w 21052571"/>
              <a:gd name="connsiteY4883" fmla="*/ 1478775 h 8402012"/>
              <a:gd name="connsiteX4884" fmla="*/ 18304543 w 21052571"/>
              <a:gd name="connsiteY4884" fmla="*/ 1478773 h 8402012"/>
              <a:gd name="connsiteX4885" fmla="*/ 18322507 w 21052571"/>
              <a:gd name="connsiteY4885" fmla="*/ 1510879 h 8402012"/>
              <a:gd name="connsiteX4886" fmla="*/ 18304543 w 21052571"/>
              <a:gd name="connsiteY4886" fmla="*/ 1478773 h 8402012"/>
              <a:gd name="connsiteX4887" fmla="*/ 13957163 w 21052571"/>
              <a:gd name="connsiteY4887" fmla="*/ 1477304 h 8402012"/>
              <a:gd name="connsiteX4888" fmla="*/ 13957163 w 21052571"/>
              <a:gd name="connsiteY4888" fmla="*/ 1540708 h 8402012"/>
              <a:gd name="connsiteX4889" fmla="*/ 14002302 w 21052571"/>
              <a:gd name="connsiteY4889" fmla="*/ 1540708 h 8402012"/>
              <a:gd name="connsiteX4890" fmla="*/ 14073234 w 21052571"/>
              <a:gd name="connsiteY4890" fmla="*/ 1540708 h 8402012"/>
              <a:gd name="connsiteX4891" fmla="*/ 13957163 w 21052571"/>
              <a:gd name="connsiteY4891" fmla="*/ 1477304 h 8402012"/>
              <a:gd name="connsiteX4892" fmla="*/ 18830659 w 21052571"/>
              <a:gd name="connsiteY4892" fmla="*/ 1445595 h 8402012"/>
              <a:gd name="connsiteX4893" fmla="*/ 18957563 w 21052571"/>
              <a:gd name="connsiteY4893" fmla="*/ 1509164 h 8402012"/>
              <a:gd name="connsiteX4894" fmla="*/ 18830659 w 21052571"/>
              <a:gd name="connsiteY4894" fmla="*/ 1445595 h 8402012"/>
              <a:gd name="connsiteX4895" fmla="*/ 16584018 w 21052571"/>
              <a:gd name="connsiteY4895" fmla="*/ 1445595 h 8402012"/>
              <a:gd name="connsiteX4896" fmla="*/ 16601982 w 21052571"/>
              <a:gd name="connsiteY4896" fmla="*/ 1477704 h 8402012"/>
              <a:gd name="connsiteX4897" fmla="*/ 16584018 w 21052571"/>
              <a:gd name="connsiteY4897" fmla="*/ 1445595 h 8402012"/>
              <a:gd name="connsiteX4898" fmla="*/ 18247671 w 21052571"/>
              <a:gd name="connsiteY4898" fmla="*/ 1445595 h 8402012"/>
              <a:gd name="connsiteX4899" fmla="*/ 18265631 w 21052571"/>
              <a:gd name="connsiteY4899" fmla="*/ 1477703 h 8402012"/>
              <a:gd name="connsiteX4900" fmla="*/ 18247671 w 21052571"/>
              <a:gd name="connsiteY4900" fmla="*/ 1445595 h 8402012"/>
              <a:gd name="connsiteX4901" fmla="*/ 9737784 w 21052571"/>
              <a:gd name="connsiteY4901" fmla="*/ 1406377 h 8402012"/>
              <a:gd name="connsiteX4902" fmla="*/ 9621713 w 21052571"/>
              <a:gd name="connsiteY4902" fmla="*/ 1503096 h 8402012"/>
              <a:gd name="connsiteX4903" fmla="*/ 9500269 w 21052571"/>
              <a:gd name="connsiteY4903" fmla="*/ 1527813 h 8402012"/>
              <a:gd name="connsiteX4904" fmla="*/ 9435785 w 21052571"/>
              <a:gd name="connsiteY4904" fmla="*/ 1579396 h 8402012"/>
              <a:gd name="connsiteX4905" fmla="*/ 9371302 w 21052571"/>
              <a:gd name="connsiteY4905" fmla="*/ 1598740 h 8402012"/>
              <a:gd name="connsiteX4906" fmla="*/ 9282099 w 21052571"/>
              <a:gd name="connsiteY4906" fmla="*/ 1643876 h 8402012"/>
              <a:gd name="connsiteX4907" fmla="*/ 9333686 w 21052571"/>
              <a:gd name="connsiteY4907" fmla="*/ 1669667 h 8402012"/>
              <a:gd name="connsiteX4908" fmla="*/ 9378825 w 21052571"/>
              <a:gd name="connsiteY4908" fmla="*/ 1637427 h 8402012"/>
              <a:gd name="connsiteX4909" fmla="*/ 9435785 w 21052571"/>
              <a:gd name="connsiteY4909" fmla="*/ 1618084 h 8402012"/>
              <a:gd name="connsiteX4910" fmla="*/ 9737784 w 21052571"/>
              <a:gd name="connsiteY4910" fmla="*/ 1483753 h 8402012"/>
              <a:gd name="connsiteX4911" fmla="*/ 9737784 w 21052571"/>
              <a:gd name="connsiteY4911" fmla="*/ 1406377 h 8402012"/>
              <a:gd name="connsiteX4912" fmla="*/ 16351776 w 21052571"/>
              <a:gd name="connsiteY4912" fmla="*/ 1388716 h 8402012"/>
              <a:gd name="connsiteX4913" fmla="*/ 16374484 w 21052571"/>
              <a:gd name="connsiteY4913" fmla="*/ 1416016 h 8402012"/>
              <a:gd name="connsiteX4914" fmla="*/ 16351776 w 21052571"/>
              <a:gd name="connsiteY4914" fmla="*/ 1388716 h 8402012"/>
              <a:gd name="connsiteX4915" fmla="*/ 9904367 w 21052571"/>
              <a:gd name="connsiteY4915" fmla="*/ 1387034 h 8402012"/>
              <a:gd name="connsiteX4916" fmla="*/ 9807641 w 21052571"/>
              <a:gd name="connsiteY4916" fmla="*/ 1406377 h 8402012"/>
              <a:gd name="connsiteX4917" fmla="*/ 9878573 w 21052571"/>
              <a:gd name="connsiteY4917" fmla="*/ 1445064 h 8402012"/>
              <a:gd name="connsiteX4918" fmla="*/ 9904367 w 21052571"/>
              <a:gd name="connsiteY4918" fmla="*/ 1387034 h 8402012"/>
              <a:gd name="connsiteX4919" fmla="*/ 16242756 w 21052571"/>
              <a:gd name="connsiteY4919" fmla="*/ 1355540 h 8402012"/>
              <a:gd name="connsiteX4920" fmla="*/ 16260718 w 21052571"/>
              <a:gd name="connsiteY4920" fmla="*/ 1387645 h 8402012"/>
              <a:gd name="connsiteX4921" fmla="*/ 16242756 w 21052571"/>
              <a:gd name="connsiteY4921" fmla="*/ 1355540 h 8402012"/>
              <a:gd name="connsiteX4922" fmla="*/ 16000036 w 21052571"/>
              <a:gd name="connsiteY4922" fmla="*/ 1355540 h 8402012"/>
              <a:gd name="connsiteX4923" fmla="*/ 15982074 w 21052571"/>
              <a:gd name="connsiteY4923" fmla="*/ 1387646 h 8402012"/>
              <a:gd name="connsiteX4924" fmla="*/ 16000036 w 21052571"/>
              <a:gd name="connsiteY4924" fmla="*/ 1355540 h 8402012"/>
              <a:gd name="connsiteX4925" fmla="*/ 17261807 w 21052571"/>
              <a:gd name="connsiteY4925" fmla="*/ 1355537 h 8402012"/>
              <a:gd name="connsiteX4926" fmla="*/ 17341275 w 21052571"/>
              <a:gd name="connsiteY4926" fmla="*/ 1398971 h 8402012"/>
              <a:gd name="connsiteX4927" fmla="*/ 17261807 w 21052571"/>
              <a:gd name="connsiteY4927" fmla="*/ 1355537 h 8402012"/>
              <a:gd name="connsiteX4928" fmla="*/ 18042939 w 21052571"/>
              <a:gd name="connsiteY4928" fmla="*/ 1347424 h 8402012"/>
              <a:gd name="connsiteX4929" fmla="*/ 18132827 w 21052571"/>
              <a:gd name="connsiteY4929" fmla="*/ 1386083 h 8402012"/>
              <a:gd name="connsiteX4930" fmla="*/ 18132827 w 21052571"/>
              <a:gd name="connsiteY4930" fmla="*/ 1411362 h 8402012"/>
              <a:gd name="connsiteX4931" fmla="*/ 18015419 w 21052571"/>
              <a:gd name="connsiteY4931" fmla="*/ 1367124 h 8402012"/>
              <a:gd name="connsiteX4932" fmla="*/ 18042939 w 21052571"/>
              <a:gd name="connsiteY4932" fmla="*/ 1347424 h 8402012"/>
              <a:gd name="connsiteX4933" fmla="*/ 17167011 w 21052571"/>
              <a:gd name="connsiteY4933" fmla="*/ 1332460 h 8402012"/>
              <a:gd name="connsiteX4934" fmla="*/ 17241791 w 21052571"/>
              <a:gd name="connsiteY4934" fmla="*/ 1383919 h 8402012"/>
              <a:gd name="connsiteX4935" fmla="*/ 17167011 w 21052571"/>
              <a:gd name="connsiteY4935" fmla="*/ 1332460 h 8402012"/>
              <a:gd name="connsiteX4936" fmla="*/ 17076955 w 21052571"/>
              <a:gd name="connsiteY4936" fmla="*/ 1322361 h 8402012"/>
              <a:gd name="connsiteX4937" fmla="*/ 17090083 w 21052571"/>
              <a:gd name="connsiteY4937" fmla="*/ 1354469 h 8402012"/>
              <a:gd name="connsiteX4938" fmla="*/ 17076955 w 21052571"/>
              <a:gd name="connsiteY4938" fmla="*/ 1322361 h 8402012"/>
              <a:gd name="connsiteX4939" fmla="*/ 17508271 w 21052571"/>
              <a:gd name="connsiteY4939" fmla="*/ 1322360 h 8402012"/>
              <a:gd name="connsiteX4940" fmla="*/ 17526231 w 21052571"/>
              <a:gd name="connsiteY4940" fmla="*/ 1354469 h 8402012"/>
              <a:gd name="connsiteX4941" fmla="*/ 17508271 w 21052571"/>
              <a:gd name="connsiteY4941" fmla="*/ 1322360 h 8402012"/>
              <a:gd name="connsiteX4942" fmla="*/ 17982243 w 21052571"/>
              <a:gd name="connsiteY4942" fmla="*/ 1322357 h 8402012"/>
              <a:gd name="connsiteX4943" fmla="*/ 18014315 w 21052571"/>
              <a:gd name="connsiteY4943" fmla="*/ 1340803 h 8402012"/>
              <a:gd name="connsiteX4944" fmla="*/ 17982243 w 21052571"/>
              <a:gd name="connsiteY4944" fmla="*/ 1322357 h 8402012"/>
              <a:gd name="connsiteX4945" fmla="*/ 14316122 w 21052571"/>
              <a:gd name="connsiteY4945" fmla="*/ 1297837 h 8402012"/>
              <a:gd name="connsiteX4946" fmla="*/ 14354813 w 21052571"/>
              <a:gd name="connsiteY4946" fmla="*/ 1322555 h 8402012"/>
              <a:gd name="connsiteX4947" fmla="*/ 14316122 w 21052571"/>
              <a:gd name="connsiteY4947" fmla="*/ 1297837 h 8402012"/>
              <a:gd name="connsiteX4948" fmla="*/ 15944156 w 21052571"/>
              <a:gd name="connsiteY4948" fmla="*/ 1265483 h 8402012"/>
              <a:gd name="connsiteX4949" fmla="*/ 15962062 w 21052571"/>
              <a:gd name="connsiteY4949" fmla="*/ 1297592 h 8402012"/>
              <a:gd name="connsiteX4950" fmla="*/ 15944156 w 21052571"/>
              <a:gd name="connsiteY4950" fmla="*/ 1265483 h 8402012"/>
              <a:gd name="connsiteX4951" fmla="*/ 16000036 w 21052571"/>
              <a:gd name="connsiteY4951" fmla="*/ 1265483 h 8402012"/>
              <a:gd name="connsiteX4952" fmla="*/ 15982074 w 21052571"/>
              <a:gd name="connsiteY4952" fmla="*/ 1297592 h 8402012"/>
              <a:gd name="connsiteX4953" fmla="*/ 16000036 w 21052571"/>
              <a:gd name="connsiteY4953" fmla="*/ 1265483 h 8402012"/>
              <a:gd name="connsiteX4954" fmla="*/ 16166922 w 21052571"/>
              <a:gd name="connsiteY4954" fmla="*/ 1265483 h 8402012"/>
              <a:gd name="connsiteX4955" fmla="*/ 16184884 w 21052571"/>
              <a:gd name="connsiteY4955" fmla="*/ 1297591 h 8402012"/>
              <a:gd name="connsiteX4956" fmla="*/ 16166922 w 21052571"/>
              <a:gd name="connsiteY4956" fmla="*/ 1265483 h 8402012"/>
              <a:gd name="connsiteX4957" fmla="*/ 17148051 w 21052571"/>
              <a:gd name="connsiteY4957" fmla="*/ 1265483 h 8402012"/>
              <a:gd name="connsiteX4958" fmla="*/ 17184943 w 21052571"/>
              <a:gd name="connsiteY4958" fmla="*/ 1265483 h 8402012"/>
              <a:gd name="connsiteX4959" fmla="*/ 17184943 w 21052571"/>
              <a:gd name="connsiteY4959" fmla="*/ 1297591 h 8402012"/>
              <a:gd name="connsiteX4960" fmla="*/ 17148051 w 21052571"/>
              <a:gd name="connsiteY4960" fmla="*/ 1297591 h 8402012"/>
              <a:gd name="connsiteX4961" fmla="*/ 17148051 w 21052571"/>
              <a:gd name="connsiteY4961" fmla="*/ 1265483 h 8402012"/>
              <a:gd name="connsiteX4962" fmla="*/ 15773526 w 21052571"/>
              <a:gd name="connsiteY4962" fmla="*/ 1246523 h 8402012"/>
              <a:gd name="connsiteX4963" fmla="*/ 15924108 w 21052571"/>
              <a:gd name="connsiteY4963" fmla="*/ 1278921 h 8402012"/>
              <a:gd name="connsiteX4964" fmla="*/ 15858638 w 21052571"/>
              <a:gd name="connsiteY4964" fmla="*/ 1317799 h 8402012"/>
              <a:gd name="connsiteX4965" fmla="*/ 15806262 w 21052571"/>
              <a:gd name="connsiteY4965" fmla="*/ 1311320 h 8402012"/>
              <a:gd name="connsiteX4966" fmla="*/ 15825902 w 21052571"/>
              <a:gd name="connsiteY4966" fmla="*/ 1278921 h 8402012"/>
              <a:gd name="connsiteX4967" fmla="*/ 15773526 w 21052571"/>
              <a:gd name="connsiteY4967" fmla="*/ 1246523 h 8402012"/>
              <a:gd name="connsiteX4968" fmla="*/ 17810559 w 21052571"/>
              <a:gd name="connsiteY4968" fmla="*/ 1200999 h 8402012"/>
              <a:gd name="connsiteX4969" fmla="*/ 17773695 w 21052571"/>
              <a:gd name="connsiteY4969" fmla="*/ 1234067 h 8402012"/>
              <a:gd name="connsiteX4970" fmla="*/ 17810559 w 21052571"/>
              <a:gd name="connsiteY4970" fmla="*/ 1200999 h 8402012"/>
              <a:gd name="connsiteX4971" fmla="*/ 15678730 w 21052571"/>
              <a:gd name="connsiteY4971" fmla="*/ 1199127 h 8402012"/>
              <a:gd name="connsiteX4972" fmla="*/ 15696694 w 21052571"/>
              <a:gd name="connsiteY4972" fmla="*/ 1231236 h 8402012"/>
              <a:gd name="connsiteX4973" fmla="*/ 15678730 w 21052571"/>
              <a:gd name="connsiteY4973" fmla="*/ 1199127 h 8402012"/>
              <a:gd name="connsiteX4974" fmla="*/ 16824751 w 21052571"/>
              <a:gd name="connsiteY4974" fmla="*/ 1199127 h 8402012"/>
              <a:gd name="connsiteX4975" fmla="*/ 16806787 w 21052571"/>
              <a:gd name="connsiteY4975" fmla="*/ 1231236 h 8402012"/>
              <a:gd name="connsiteX4976" fmla="*/ 16824751 w 21052571"/>
              <a:gd name="connsiteY4976" fmla="*/ 1199127 h 8402012"/>
              <a:gd name="connsiteX4977" fmla="*/ 15526532 w 21052571"/>
              <a:gd name="connsiteY4977" fmla="*/ 1161698 h 8402012"/>
              <a:gd name="connsiteX4978" fmla="*/ 15582882 w 21052571"/>
              <a:gd name="connsiteY4978" fmla="*/ 1169761 h 8402012"/>
              <a:gd name="connsiteX4979" fmla="*/ 15489142 w 21052571"/>
              <a:gd name="connsiteY4979" fmla="*/ 1202011 h 8402012"/>
              <a:gd name="connsiteX4980" fmla="*/ 15526532 w 21052571"/>
              <a:gd name="connsiteY4980" fmla="*/ 1161698 h 8402012"/>
              <a:gd name="connsiteX4981" fmla="*/ 15342210 w 21052571"/>
              <a:gd name="connsiteY4981" fmla="*/ 1137507 h 8402012"/>
              <a:gd name="connsiteX4982" fmla="*/ 15405268 w 21052571"/>
              <a:gd name="connsiteY4982" fmla="*/ 1137507 h 8402012"/>
              <a:gd name="connsiteX4983" fmla="*/ 15450158 w 21052571"/>
              <a:gd name="connsiteY4983" fmla="*/ 1137507 h 8402012"/>
              <a:gd name="connsiteX4984" fmla="*/ 15450158 w 21052571"/>
              <a:gd name="connsiteY4984" fmla="*/ 1169613 h 8402012"/>
              <a:gd name="connsiteX4985" fmla="*/ 15379618 w 21052571"/>
              <a:gd name="connsiteY4985" fmla="*/ 1169613 h 8402012"/>
              <a:gd name="connsiteX4986" fmla="*/ 15342210 w 21052571"/>
              <a:gd name="connsiteY4986" fmla="*/ 1169613 h 8402012"/>
              <a:gd name="connsiteX4987" fmla="*/ 15342210 w 21052571"/>
              <a:gd name="connsiteY4987" fmla="*/ 1137507 h 8402012"/>
              <a:gd name="connsiteX4988" fmla="*/ 16824751 w 21052571"/>
              <a:gd name="connsiteY4988" fmla="*/ 1137507 h 8402012"/>
              <a:gd name="connsiteX4989" fmla="*/ 16806787 w 21052571"/>
              <a:gd name="connsiteY4989" fmla="*/ 1169613 h 8402012"/>
              <a:gd name="connsiteX4990" fmla="*/ 16824751 w 21052571"/>
              <a:gd name="connsiteY4990" fmla="*/ 1137507 h 8402012"/>
              <a:gd name="connsiteX4991" fmla="*/ 10314912 w 21052571"/>
              <a:gd name="connsiteY4991" fmla="*/ 1136639 h 8402012"/>
              <a:gd name="connsiteX4992" fmla="*/ 10334257 w 21052571"/>
              <a:gd name="connsiteY4992" fmla="*/ 1168880 h 8402012"/>
              <a:gd name="connsiteX4993" fmla="*/ 10314912 w 21052571"/>
              <a:gd name="connsiteY4993" fmla="*/ 1136639 h 8402012"/>
              <a:gd name="connsiteX4994" fmla="*/ 10372948 w 21052571"/>
              <a:gd name="connsiteY4994" fmla="*/ 1111922 h 8402012"/>
              <a:gd name="connsiteX4995" fmla="*/ 10392293 w 21052571"/>
              <a:gd name="connsiteY4995" fmla="*/ 1136639 h 8402012"/>
              <a:gd name="connsiteX4996" fmla="*/ 10372948 w 21052571"/>
              <a:gd name="connsiteY4996" fmla="*/ 1111922 h 8402012"/>
              <a:gd name="connsiteX4997" fmla="*/ 15848742 w 21052571"/>
              <a:gd name="connsiteY4997" fmla="*/ 1111643 h 8402012"/>
              <a:gd name="connsiteX4998" fmla="*/ 15868094 w 21052571"/>
              <a:gd name="connsiteY4998" fmla="*/ 1136372 h 8402012"/>
              <a:gd name="connsiteX4999" fmla="*/ 15848742 w 21052571"/>
              <a:gd name="connsiteY4999" fmla="*/ 1111643 h 8402012"/>
              <a:gd name="connsiteX5000" fmla="*/ 17584747 w 21052571"/>
              <a:gd name="connsiteY5000" fmla="*/ 1108531 h 8402012"/>
              <a:gd name="connsiteX5001" fmla="*/ 17606195 w 21052571"/>
              <a:gd name="connsiteY5001" fmla="*/ 1137320 h 8402012"/>
              <a:gd name="connsiteX5002" fmla="*/ 17568307 w 21052571"/>
              <a:gd name="connsiteY5002" fmla="*/ 1170048 h 8402012"/>
              <a:gd name="connsiteX5003" fmla="*/ 17619455 w 21052571"/>
              <a:gd name="connsiteY5003" fmla="*/ 1178332 h 8402012"/>
              <a:gd name="connsiteX5004" fmla="*/ 17624883 w 21052571"/>
              <a:gd name="connsiteY5004" fmla="*/ 1199651 h 8402012"/>
              <a:gd name="connsiteX5005" fmla="*/ 17642891 w 21052571"/>
              <a:gd name="connsiteY5005" fmla="*/ 1202967 h 8402012"/>
              <a:gd name="connsiteX5006" fmla="*/ 17654131 w 21052571"/>
              <a:gd name="connsiteY5006" fmla="*/ 1229868 h 8402012"/>
              <a:gd name="connsiteX5007" fmla="*/ 17625235 w 21052571"/>
              <a:gd name="connsiteY5007" fmla="*/ 1219492 h 8402012"/>
              <a:gd name="connsiteX5008" fmla="*/ 17622539 w 21052571"/>
              <a:gd name="connsiteY5008" fmla="*/ 1202380 h 8402012"/>
              <a:gd name="connsiteX5009" fmla="*/ 17582463 w 21052571"/>
              <a:gd name="connsiteY5009" fmla="*/ 1197354 h 8402012"/>
              <a:gd name="connsiteX5010" fmla="*/ 17451395 w 21052571"/>
              <a:gd name="connsiteY5010" fmla="*/ 1150411 h 8402012"/>
              <a:gd name="connsiteX5011" fmla="*/ 17584747 w 21052571"/>
              <a:gd name="connsiteY5011" fmla="*/ 1108531 h 8402012"/>
              <a:gd name="connsiteX5012" fmla="*/ 15265552 w 21052571"/>
              <a:gd name="connsiteY5012" fmla="*/ 1103815 h 8402012"/>
              <a:gd name="connsiteX5013" fmla="*/ 15322156 w 21052571"/>
              <a:gd name="connsiteY5013" fmla="*/ 1112794 h 8402012"/>
              <a:gd name="connsiteX5014" fmla="*/ 15223716 w 21052571"/>
              <a:gd name="connsiteY5014" fmla="*/ 1137451 h 8402012"/>
              <a:gd name="connsiteX5015" fmla="*/ 15265552 w 21052571"/>
              <a:gd name="connsiteY5015" fmla="*/ 1103815 h 8402012"/>
              <a:gd name="connsiteX5016" fmla="*/ 16408650 w 21052571"/>
              <a:gd name="connsiteY5016" fmla="*/ 1080632 h 8402012"/>
              <a:gd name="connsiteX5017" fmla="*/ 16426612 w 21052571"/>
              <a:gd name="connsiteY5017" fmla="*/ 1112737 h 8402012"/>
              <a:gd name="connsiteX5018" fmla="*/ 16408650 w 21052571"/>
              <a:gd name="connsiteY5018" fmla="*/ 1080632 h 8402012"/>
              <a:gd name="connsiteX5019" fmla="*/ 17304463 w 21052571"/>
              <a:gd name="connsiteY5019" fmla="*/ 1080632 h 8402012"/>
              <a:gd name="connsiteX5020" fmla="*/ 17317591 w 21052571"/>
              <a:gd name="connsiteY5020" fmla="*/ 1112737 h 8402012"/>
              <a:gd name="connsiteX5021" fmla="*/ 17304463 w 21052571"/>
              <a:gd name="connsiteY5021" fmla="*/ 1080632 h 8402012"/>
              <a:gd name="connsiteX5022" fmla="*/ 15073768 w 21052571"/>
              <a:gd name="connsiteY5022" fmla="*/ 1077829 h 8402012"/>
              <a:gd name="connsiteX5023" fmla="*/ 15094708 w 21052571"/>
              <a:gd name="connsiteY5023" fmla="*/ 1113376 h 8402012"/>
              <a:gd name="connsiteX5024" fmla="*/ 15038866 w 21052571"/>
              <a:gd name="connsiteY5024" fmla="*/ 1081061 h 8402012"/>
              <a:gd name="connsiteX5025" fmla="*/ 15073768 w 21052571"/>
              <a:gd name="connsiteY5025" fmla="*/ 1077829 h 8402012"/>
              <a:gd name="connsiteX5026" fmla="*/ 15472422 w 21052571"/>
              <a:gd name="connsiteY5026" fmla="*/ 1077500 h 8402012"/>
              <a:gd name="connsiteX5027" fmla="*/ 15483374 w 21052571"/>
              <a:gd name="connsiteY5027" fmla="*/ 1077923 h 8402012"/>
              <a:gd name="connsiteX5028" fmla="*/ 15446482 w 21052571"/>
              <a:gd name="connsiteY5028" fmla="*/ 1111778 h 8402012"/>
              <a:gd name="connsiteX5029" fmla="*/ 15472422 w 21052571"/>
              <a:gd name="connsiteY5029" fmla="*/ 1077500 h 8402012"/>
              <a:gd name="connsiteX5030" fmla="*/ 17496291 w 21052571"/>
              <a:gd name="connsiteY5030" fmla="*/ 1077499 h 8402012"/>
              <a:gd name="connsiteX5031" fmla="*/ 17507243 w 21052571"/>
              <a:gd name="connsiteY5031" fmla="*/ 1077922 h 8402012"/>
              <a:gd name="connsiteX5032" fmla="*/ 17470351 w 21052571"/>
              <a:gd name="connsiteY5032" fmla="*/ 1111778 h 8402012"/>
              <a:gd name="connsiteX5033" fmla="*/ 17496291 w 21052571"/>
              <a:gd name="connsiteY5033" fmla="*/ 1077499 h 8402012"/>
              <a:gd name="connsiteX5034" fmla="*/ 17033203 w 21052571"/>
              <a:gd name="connsiteY5034" fmla="*/ 1047453 h 8402012"/>
              <a:gd name="connsiteX5035" fmla="*/ 17020075 w 21052571"/>
              <a:gd name="connsiteY5035" fmla="*/ 1079562 h 8402012"/>
              <a:gd name="connsiteX5036" fmla="*/ 17033203 w 21052571"/>
              <a:gd name="connsiteY5036" fmla="*/ 1047453 h 8402012"/>
              <a:gd name="connsiteX5037" fmla="*/ 16280676 w 21052571"/>
              <a:gd name="connsiteY5037" fmla="*/ 1047453 h 8402012"/>
              <a:gd name="connsiteX5038" fmla="*/ 16298638 w 21052571"/>
              <a:gd name="connsiteY5038" fmla="*/ 1079562 h 8402012"/>
              <a:gd name="connsiteX5039" fmla="*/ 16280676 w 21052571"/>
              <a:gd name="connsiteY5039" fmla="*/ 1047453 h 8402012"/>
              <a:gd name="connsiteX5040" fmla="*/ 16223798 w 21052571"/>
              <a:gd name="connsiteY5040" fmla="*/ 1044121 h 8402012"/>
              <a:gd name="connsiteX5041" fmla="*/ 16260692 w 21052571"/>
              <a:gd name="connsiteY5041" fmla="*/ 1074864 h 8402012"/>
              <a:gd name="connsiteX5042" fmla="*/ 16223798 w 21052571"/>
              <a:gd name="connsiteY5042" fmla="*/ 1044121 h 8402012"/>
              <a:gd name="connsiteX5043" fmla="*/ 17431379 w 21052571"/>
              <a:gd name="connsiteY5043" fmla="*/ 1044120 h 8402012"/>
              <a:gd name="connsiteX5044" fmla="*/ 17394519 w 21052571"/>
              <a:gd name="connsiteY5044" fmla="*/ 1074864 h 8402012"/>
              <a:gd name="connsiteX5045" fmla="*/ 17431379 w 21052571"/>
              <a:gd name="connsiteY5045" fmla="*/ 1044120 h 8402012"/>
              <a:gd name="connsiteX5046" fmla="*/ 11093277 w 21052571"/>
              <a:gd name="connsiteY5046" fmla="*/ 1043667 h 8402012"/>
              <a:gd name="connsiteX5047" fmla="*/ 11109384 w 21052571"/>
              <a:gd name="connsiteY5047" fmla="*/ 1046077 h 8402012"/>
              <a:gd name="connsiteX5048" fmla="*/ 11090615 w 21052571"/>
              <a:gd name="connsiteY5048" fmla="*/ 1044067 h 8402012"/>
              <a:gd name="connsiteX5049" fmla="*/ 16165868 w 21052571"/>
              <a:gd name="connsiteY5049" fmla="*/ 1022268 h 8402012"/>
              <a:gd name="connsiteX5050" fmla="*/ 16165868 w 21052571"/>
              <a:gd name="connsiteY5050" fmla="*/ 1079570 h 8402012"/>
              <a:gd name="connsiteX5051" fmla="*/ 16072126 w 21052571"/>
              <a:gd name="connsiteY5051" fmla="*/ 1066836 h 8402012"/>
              <a:gd name="connsiteX5052" fmla="*/ 16165868 w 21052571"/>
              <a:gd name="connsiteY5052" fmla="*/ 1022268 h 8402012"/>
              <a:gd name="connsiteX5053" fmla="*/ 15263666 w 21052571"/>
              <a:gd name="connsiteY5053" fmla="*/ 1016154 h 8402012"/>
              <a:gd name="connsiteX5054" fmla="*/ 15321558 w 21052571"/>
              <a:gd name="connsiteY5054" fmla="*/ 1022776 h 8402012"/>
              <a:gd name="connsiteX5055" fmla="*/ 15302260 w 21052571"/>
              <a:gd name="connsiteY5055" fmla="*/ 1082382 h 8402012"/>
              <a:gd name="connsiteX5056" fmla="*/ 15244368 w 21052571"/>
              <a:gd name="connsiteY5056" fmla="*/ 1082382 h 8402012"/>
              <a:gd name="connsiteX5057" fmla="*/ 15263666 w 21052571"/>
              <a:gd name="connsiteY5057" fmla="*/ 1016154 h 8402012"/>
              <a:gd name="connsiteX5058" fmla="*/ 10865077 w 21052571"/>
              <a:gd name="connsiteY5058" fmla="*/ 986522 h 8402012"/>
              <a:gd name="connsiteX5059" fmla="*/ 10885828 w 21052571"/>
              <a:gd name="connsiteY5059" fmla="*/ 987298 h 8402012"/>
              <a:gd name="connsiteX5060" fmla="*/ 10848936 w 21052571"/>
              <a:gd name="connsiteY5060" fmla="*/ 999708 h 8402012"/>
              <a:gd name="connsiteX5061" fmla="*/ 10865077 w 21052571"/>
              <a:gd name="connsiteY5061" fmla="*/ 986522 h 8402012"/>
              <a:gd name="connsiteX5062" fmla="*/ 17138571 w 21052571"/>
              <a:gd name="connsiteY5062" fmla="*/ 977964 h 8402012"/>
              <a:gd name="connsiteX5063" fmla="*/ 17346031 w 21052571"/>
              <a:gd name="connsiteY5063" fmla="*/ 1035119 h 8402012"/>
              <a:gd name="connsiteX5064" fmla="*/ 17267827 w 21052571"/>
              <a:gd name="connsiteY5064" fmla="*/ 1079573 h 8402012"/>
              <a:gd name="connsiteX5065" fmla="*/ 17267827 w 21052571"/>
              <a:gd name="connsiteY5065" fmla="*/ 1022418 h 8402012"/>
              <a:gd name="connsiteX5066" fmla="*/ 17184191 w 21052571"/>
              <a:gd name="connsiteY5066" fmla="*/ 1035119 h 8402012"/>
              <a:gd name="connsiteX5067" fmla="*/ 17138571 w 21052571"/>
              <a:gd name="connsiteY5067" fmla="*/ 977964 h 8402012"/>
              <a:gd name="connsiteX5068" fmla="*/ 15863578 w 21052571"/>
              <a:gd name="connsiteY5068" fmla="*/ 957394 h 8402012"/>
              <a:gd name="connsiteX5069" fmla="*/ 15881542 w 21052571"/>
              <a:gd name="connsiteY5069" fmla="*/ 989500 h 8402012"/>
              <a:gd name="connsiteX5070" fmla="*/ 15863578 w 21052571"/>
              <a:gd name="connsiteY5070" fmla="*/ 957394 h 8402012"/>
              <a:gd name="connsiteX5071" fmla="*/ 16129004 w 21052571"/>
              <a:gd name="connsiteY5071" fmla="*/ 957394 h 8402012"/>
              <a:gd name="connsiteX5072" fmla="*/ 16146966 w 21052571"/>
              <a:gd name="connsiteY5072" fmla="*/ 989500 h 8402012"/>
              <a:gd name="connsiteX5073" fmla="*/ 16129004 w 21052571"/>
              <a:gd name="connsiteY5073" fmla="*/ 957394 h 8402012"/>
              <a:gd name="connsiteX5074" fmla="*/ 16740434 w 21052571"/>
              <a:gd name="connsiteY5074" fmla="*/ 957394 h 8402012"/>
              <a:gd name="connsiteX5075" fmla="*/ 16753558 w 21052571"/>
              <a:gd name="connsiteY5075" fmla="*/ 989500 h 8402012"/>
              <a:gd name="connsiteX5076" fmla="*/ 16740434 w 21052571"/>
              <a:gd name="connsiteY5076" fmla="*/ 957394 h 8402012"/>
              <a:gd name="connsiteX5077" fmla="*/ 17033191 w 21052571"/>
              <a:gd name="connsiteY5077" fmla="*/ 925119 h 8402012"/>
              <a:gd name="connsiteX5078" fmla="*/ 17001119 w 21052571"/>
              <a:gd name="connsiteY5078" fmla="*/ 958974 h 8402012"/>
              <a:gd name="connsiteX5079" fmla="*/ 17033191 w 21052571"/>
              <a:gd name="connsiteY5079" fmla="*/ 925119 h 8402012"/>
              <a:gd name="connsiteX5080" fmla="*/ 11341645 w 21052571"/>
              <a:gd name="connsiteY5080" fmla="*/ 915543 h 8402012"/>
              <a:gd name="connsiteX5081" fmla="*/ 11506688 w 21052571"/>
              <a:gd name="connsiteY5081" fmla="*/ 1046077 h 8402012"/>
              <a:gd name="connsiteX5082" fmla="*/ 11398235 w 21052571"/>
              <a:gd name="connsiteY5082" fmla="*/ 1046077 h 8402012"/>
              <a:gd name="connsiteX5083" fmla="*/ 11391792 w 21052571"/>
              <a:gd name="connsiteY5083" fmla="*/ 969016 h 8402012"/>
              <a:gd name="connsiteX5084" fmla="*/ 11333807 w 21052571"/>
              <a:gd name="connsiteY5084" fmla="*/ 956173 h 8402012"/>
              <a:gd name="connsiteX5085" fmla="*/ 11346692 w 21052571"/>
              <a:gd name="connsiteY5085" fmla="*/ 1052499 h 8402012"/>
              <a:gd name="connsiteX5086" fmla="*/ 10770064 w 21052571"/>
              <a:gd name="connsiteY5086" fmla="*/ 1231233 h 8402012"/>
              <a:gd name="connsiteX5087" fmla="*/ 10795835 w 21052571"/>
              <a:gd name="connsiteY5087" fmla="*/ 1115644 h 8402012"/>
              <a:gd name="connsiteX5088" fmla="*/ 10897846 w 21052571"/>
              <a:gd name="connsiteY5088" fmla="*/ 1078185 h 8402012"/>
              <a:gd name="connsiteX5089" fmla="*/ 11000930 w 21052571"/>
              <a:gd name="connsiteY5089" fmla="*/ 1046077 h 8402012"/>
              <a:gd name="connsiteX5090" fmla="*/ 11020258 w 21052571"/>
              <a:gd name="connsiteY5090" fmla="*/ 1071764 h 8402012"/>
              <a:gd name="connsiteX5091" fmla="*/ 11051398 w 21052571"/>
              <a:gd name="connsiteY5091" fmla="*/ 1078185 h 8402012"/>
              <a:gd name="connsiteX5092" fmla="*/ 11020258 w 21052571"/>
              <a:gd name="connsiteY5092" fmla="*/ 1046077 h 8402012"/>
              <a:gd name="connsiteX5093" fmla="*/ 11064418 w 21052571"/>
              <a:gd name="connsiteY5093" fmla="*/ 1041259 h 8402012"/>
              <a:gd name="connsiteX5094" fmla="*/ 11090615 w 21052571"/>
              <a:gd name="connsiteY5094" fmla="*/ 1044067 h 8402012"/>
              <a:gd name="connsiteX5095" fmla="*/ 11077170 w 21052571"/>
              <a:gd name="connsiteY5095" fmla="*/ 1046077 h 8402012"/>
              <a:gd name="connsiteX5096" fmla="*/ 11077170 w 21052571"/>
              <a:gd name="connsiteY5096" fmla="*/ 1078185 h 8402012"/>
              <a:gd name="connsiteX5097" fmla="*/ 11122269 w 21052571"/>
              <a:gd name="connsiteY5097" fmla="*/ 1046077 h 8402012"/>
              <a:gd name="connsiteX5098" fmla="*/ 11206025 w 21052571"/>
              <a:gd name="connsiteY5098" fmla="*/ 1039654 h 8402012"/>
              <a:gd name="connsiteX5099" fmla="*/ 11225354 w 21052571"/>
              <a:gd name="connsiteY5099" fmla="*/ 924065 h 8402012"/>
              <a:gd name="connsiteX5100" fmla="*/ 11341645 w 21052571"/>
              <a:gd name="connsiteY5100" fmla="*/ 915543 h 8402012"/>
              <a:gd name="connsiteX5101" fmla="*/ 11568284 w 21052571"/>
              <a:gd name="connsiteY5101" fmla="*/ 905254 h 8402012"/>
              <a:gd name="connsiteX5102" fmla="*/ 11555159 w 21052571"/>
              <a:gd name="connsiteY5102" fmla="*/ 923161 h 8402012"/>
              <a:gd name="connsiteX5103" fmla="*/ 11568284 w 21052571"/>
              <a:gd name="connsiteY5103" fmla="*/ 905254 h 8402012"/>
              <a:gd name="connsiteX5104" fmla="*/ 11506728 w 21052571"/>
              <a:gd name="connsiteY5104" fmla="*/ 891038 h 8402012"/>
              <a:gd name="connsiteX5105" fmla="*/ 11506728 w 21052571"/>
              <a:gd name="connsiteY5105" fmla="*/ 921583 h 8402012"/>
              <a:gd name="connsiteX5106" fmla="*/ 11462227 w 21052571"/>
              <a:gd name="connsiteY5106" fmla="*/ 916695 h 8402012"/>
              <a:gd name="connsiteX5107" fmla="*/ 11452907 w 21052571"/>
              <a:gd name="connsiteY5107" fmla="*/ 905999 h 8402012"/>
              <a:gd name="connsiteX5108" fmla="*/ 11457633 w 21052571"/>
              <a:gd name="connsiteY5108" fmla="*/ 923783 h 8402012"/>
              <a:gd name="connsiteX5109" fmla="*/ 11452710 w 21052571"/>
              <a:gd name="connsiteY5109" fmla="*/ 937331 h 8402012"/>
              <a:gd name="connsiteX5110" fmla="*/ 11447787 w 21052571"/>
              <a:gd name="connsiteY5110" fmla="*/ 923783 h 8402012"/>
              <a:gd name="connsiteX5111" fmla="*/ 11452605 w 21052571"/>
              <a:gd name="connsiteY5111" fmla="*/ 905652 h 8402012"/>
              <a:gd name="connsiteX5112" fmla="*/ 11450884 w 21052571"/>
              <a:gd name="connsiteY5112" fmla="*/ 903677 h 8402012"/>
              <a:gd name="connsiteX5113" fmla="*/ 11506728 w 21052571"/>
              <a:gd name="connsiteY5113" fmla="*/ 891038 h 8402012"/>
              <a:gd name="connsiteX5114" fmla="*/ 15678730 w 21052571"/>
              <a:gd name="connsiteY5114" fmla="*/ 891038 h 8402012"/>
              <a:gd name="connsiteX5115" fmla="*/ 15696694 w 21052571"/>
              <a:gd name="connsiteY5115" fmla="*/ 923108 h 8402012"/>
              <a:gd name="connsiteX5116" fmla="*/ 15678730 w 21052571"/>
              <a:gd name="connsiteY5116" fmla="*/ 891038 h 8402012"/>
              <a:gd name="connsiteX5117" fmla="*/ 15469696 w 21052571"/>
              <a:gd name="connsiteY5117" fmla="*/ 886905 h 8402012"/>
              <a:gd name="connsiteX5118" fmla="*/ 15507042 w 21052571"/>
              <a:gd name="connsiteY5118" fmla="*/ 926687 h 8402012"/>
              <a:gd name="connsiteX5119" fmla="*/ 15418046 w 21052571"/>
              <a:gd name="connsiteY5119" fmla="*/ 895187 h 8402012"/>
              <a:gd name="connsiteX5120" fmla="*/ 15469696 w 21052571"/>
              <a:gd name="connsiteY5120" fmla="*/ 886905 h 8402012"/>
              <a:gd name="connsiteX5121" fmla="*/ 16787831 w 21052571"/>
              <a:gd name="connsiteY5121" fmla="*/ 862601 h 8402012"/>
              <a:gd name="connsiteX5122" fmla="*/ 16962123 w 21052571"/>
              <a:gd name="connsiteY5122" fmla="*/ 908896 h 8402012"/>
              <a:gd name="connsiteX5123" fmla="*/ 16787831 w 21052571"/>
              <a:gd name="connsiteY5123" fmla="*/ 862601 h 8402012"/>
              <a:gd name="connsiteX5124" fmla="*/ 11623835 w 21052571"/>
              <a:gd name="connsiteY5124" fmla="*/ 857110 h 8402012"/>
              <a:gd name="connsiteX5125" fmla="*/ 11654776 w 21052571"/>
              <a:gd name="connsiteY5125" fmla="*/ 859503 h 8402012"/>
              <a:gd name="connsiteX5126" fmla="*/ 11617594 w 21052571"/>
              <a:gd name="connsiteY5126" fmla="*/ 922242 h 8402012"/>
              <a:gd name="connsiteX5127" fmla="*/ 11661150 w 21052571"/>
              <a:gd name="connsiteY5127" fmla="*/ 973284 h 8402012"/>
              <a:gd name="connsiteX5128" fmla="*/ 11528355 w 21052571"/>
              <a:gd name="connsiteY5128" fmla="*/ 1017947 h 8402012"/>
              <a:gd name="connsiteX5129" fmla="*/ 11534729 w 21052571"/>
              <a:gd name="connsiteY5129" fmla="*/ 947763 h 8402012"/>
              <a:gd name="connsiteX5130" fmla="*/ 11572974 w 21052571"/>
              <a:gd name="connsiteY5130" fmla="*/ 916925 h 8402012"/>
              <a:gd name="connsiteX5131" fmla="*/ 11592097 w 21052571"/>
              <a:gd name="connsiteY5131" fmla="*/ 859503 h 8402012"/>
              <a:gd name="connsiteX5132" fmla="*/ 11623835 w 21052571"/>
              <a:gd name="connsiteY5132" fmla="*/ 857110 h 8402012"/>
              <a:gd name="connsiteX5133" fmla="*/ 11225206 w 21052571"/>
              <a:gd name="connsiteY5133" fmla="*/ 835722 h 8402012"/>
              <a:gd name="connsiteX5134" fmla="*/ 11256374 w 21052571"/>
              <a:gd name="connsiteY5134" fmla="*/ 861514 h 8402012"/>
              <a:gd name="connsiteX5135" fmla="*/ 11225206 w 21052571"/>
              <a:gd name="connsiteY5135" fmla="*/ 835722 h 8402012"/>
              <a:gd name="connsiteX5136" fmla="*/ 16736772 w 21052571"/>
              <a:gd name="connsiteY5136" fmla="*/ 835129 h 8402012"/>
              <a:gd name="connsiteX5137" fmla="*/ 16770790 w 21052571"/>
              <a:gd name="connsiteY5137" fmla="*/ 848999 h 8402012"/>
              <a:gd name="connsiteX5138" fmla="*/ 16693034 w 21052571"/>
              <a:gd name="connsiteY5138" fmla="*/ 835945 h 8402012"/>
              <a:gd name="connsiteX5139" fmla="*/ 16736772 w 21052571"/>
              <a:gd name="connsiteY5139" fmla="*/ 835129 h 8402012"/>
              <a:gd name="connsiteX5140" fmla="*/ 15582938 w 21052571"/>
              <a:gd name="connsiteY5140" fmla="*/ 834163 h 8402012"/>
              <a:gd name="connsiteX5141" fmla="*/ 15564976 w 21052571"/>
              <a:gd name="connsiteY5141" fmla="*/ 861463 h 8402012"/>
              <a:gd name="connsiteX5142" fmla="*/ 15582938 w 21052571"/>
              <a:gd name="connsiteY5142" fmla="*/ 834163 h 8402012"/>
              <a:gd name="connsiteX5143" fmla="*/ 17568159 w 21052571"/>
              <a:gd name="connsiteY5143" fmla="*/ 831207 h 8402012"/>
              <a:gd name="connsiteX5144" fmla="*/ 17641459 w 21052571"/>
              <a:gd name="connsiteY5144" fmla="*/ 852116 h 8402012"/>
              <a:gd name="connsiteX5145" fmla="*/ 17706015 w 21052571"/>
              <a:gd name="connsiteY5145" fmla="*/ 903585 h 8402012"/>
              <a:gd name="connsiteX5146" fmla="*/ 17796399 w 21052571"/>
              <a:gd name="connsiteY5146" fmla="*/ 934681 h 8402012"/>
              <a:gd name="connsiteX5147" fmla="*/ 18136403 w 21052571"/>
              <a:gd name="connsiteY5147" fmla="*/ 1076222 h 8402012"/>
              <a:gd name="connsiteX5148" fmla="*/ 18482863 w 21052571"/>
              <a:gd name="connsiteY5148" fmla="*/ 1235990 h 8402012"/>
              <a:gd name="connsiteX5149" fmla="*/ 18656091 w 21052571"/>
              <a:gd name="connsiteY5149" fmla="*/ 1318555 h 8402012"/>
              <a:gd name="connsiteX5150" fmla="*/ 18746475 w 21052571"/>
              <a:gd name="connsiteY5150" fmla="*/ 1363591 h 8402012"/>
              <a:gd name="connsiteX5151" fmla="*/ 18791663 w 21052571"/>
              <a:gd name="connsiteY5151" fmla="*/ 1382891 h 8402012"/>
              <a:gd name="connsiteX5152" fmla="*/ 18791663 w 21052571"/>
              <a:gd name="connsiteY5152" fmla="*/ 1427927 h 8402012"/>
              <a:gd name="connsiteX5153" fmla="*/ 18681915 w 21052571"/>
              <a:gd name="connsiteY5153" fmla="*/ 1402192 h 8402012"/>
              <a:gd name="connsiteX5154" fmla="*/ 18528051 w 21052571"/>
              <a:gd name="connsiteY5154" fmla="*/ 1326061 h 8402012"/>
              <a:gd name="connsiteX5155" fmla="*/ 18181591 w 21052571"/>
              <a:gd name="connsiteY5155" fmla="*/ 1171654 h 8402012"/>
              <a:gd name="connsiteX5156" fmla="*/ 17494051 w 21052571"/>
              <a:gd name="connsiteY5156" fmla="*/ 858550 h 8402012"/>
              <a:gd name="connsiteX5157" fmla="*/ 17568159 w 21052571"/>
              <a:gd name="connsiteY5157" fmla="*/ 831207 h 8402012"/>
              <a:gd name="connsiteX5158" fmla="*/ 12382469 w 21052571"/>
              <a:gd name="connsiteY5158" fmla="*/ 827846 h 8402012"/>
              <a:gd name="connsiteX5159" fmla="*/ 12416704 w 21052571"/>
              <a:gd name="connsiteY5159" fmla="*/ 863443 h 8402012"/>
              <a:gd name="connsiteX5160" fmla="*/ 12273245 w 21052571"/>
              <a:gd name="connsiteY5160" fmla="*/ 889934 h 8402012"/>
              <a:gd name="connsiteX5161" fmla="*/ 12338453 w 21052571"/>
              <a:gd name="connsiteY5161" fmla="*/ 836953 h 8402012"/>
              <a:gd name="connsiteX5162" fmla="*/ 12382469 w 21052571"/>
              <a:gd name="connsiteY5162" fmla="*/ 827846 h 8402012"/>
              <a:gd name="connsiteX5163" fmla="*/ 12084950 w 21052571"/>
              <a:gd name="connsiteY5163" fmla="*/ 822623 h 8402012"/>
              <a:gd name="connsiteX5164" fmla="*/ 12083793 w 21052571"/>
              <a:gd name="connsiteY5164" fmla="*/ 825913 h 8402012"/>
              <a:gd name="connsiteX5165" fmla="*/ 12081267 w 21052571"/>
              <a:gd name="connsiteY5165" fmla="*/ 833096 h 8402012"/>
              <a:gd name="connsiteX5166" fmla="*/ 17391355 w 21052571"/>
              <a:gd name="connsiteY5166" fmla="*/ 815200 h 8402012"/>
              <a:gd name="connsiteX5167" fmla="*/ 17402939 w 21052571"/>
              <a:gd name="connsiteY5167" fmla="*/ 834463 h 8402012"/>
              <a:gd name="connsiteX5168" fmla="*/ 17391355 w 21052571"/>
              <a:gd name="connsiteY5168" fmla="*/ 847305 h 8402012"/>
              <a:gd name="connsiteX5169" fmla="*/ 17390975 w 21052571"/>
              <a:gd name="connsiteY5169" fmla="*/ 846016 h 8402012"/>
              <a:gd name="connsiteX5170" fmla="*/ 17380087 w 21052571"/>
              <a:gd name="connsiteY5170" fmla="*/ 851544 h 8402012"/>
              <a:gd name="connsiteX5171" fmla="*/ 17342379 w 21052571"/>
              <a:gd name="connsiteY5171" fmla="*/ 832348 h 8402012"/>
              <a:gd name="connsiteX5172" fmla="*/ 17367915 w 21052571"/>
              <a:gd name="connsiteY5172" fmla="*/ 829245 h 8402012"/>
              <a:gd name="connsiteX5173" fmla="*/ 17381883 w 21052571"/>
              <a:gd name="connsiteY5173" fmla="*/ 832348 h 8402012"/>
              <a:gd name="connsiteX5174" fmla="*/ 17389279 w 21052571"/>
              <a:gd name="connsiteY5174" fmla="*/ 840284 h 8402012"/>
              <a:gd name="connsiteX5175" fmla="*/ 17386615 w 21052571"/>
              <a:gd name="connsiteY5175" fmla="*/ 831253 h 8402012"/>
              <a:gd name="connsiteX5176" fmla="*/ 17391355 w 21052571"/>
              <a:gd name="connsiteY5176" fmla="*/ 815200 h 8402012"/>
              <a:gd name="connsiteX5177" fmla="*/ 13682197 w 21052571"/>
              <a:gd name="connsiteY5177" fmla="*/ 813388 h 8402012"/>
              <a:gd name="connsiteX5178" fmla="*/ 13602728 w 21052571"/>
              <a:gd name="connsiteY5178" fmla="*/ 856822 h 8402012"/>
              <a:gd name="connsiteX5179" fmla="*/ 13682197 w 21052571"/>
              <a:gd name="connsiteY5179" fmla="*/ 813388 h 8402012"/>
              <a:gd name="connsiteX5180" fmla="*/ 11450884 w 21052571"/>
              <a:gd name="connsiteY5180" fmla="*/ 800980 h 8402012"/>
              <a:gd name="connsiteX5181" fmla="*/ 11468846 w 21052571"/>
              <a:gd name="connsiteY5181" fmla="*/ 833089 h 8402012"/>
              <a:gd name="connsiteX5182" fmla="*/ 11450884 w 21052571"/>
              <a:gd name="connsiteY5182" fmla="*/ 800980 h 8402012"/>
              <a:gd name="connsiteX5183" fmla="*/ 17431379 w 21052571"/>
              <a:gd name="connsiteY5183" fmla="*/ 800980 h 8402012"/>
              <a:gd name="connsiteX5184" fmla="*/ 17394519 w 21052571"/>
              <a:gd name="connsiteY5184" fmla="*/ 813824 h 8402012"/>
              <a:gd name="connsiteX5185" fmla="*/ 17431379 w 21052571"/>
              <a:gd name="connsiteY5185" fmla="*/ 800980 h 8402012"/>
              <a:gd name="connsiteX5186" fmla="*/ 16628722 w 21052571"/>
              <a:gd name="connsiteY5186" fmla="*/ 793569 h 8402012"/>
              <a:gd name="connsiteX5187" fmla="*/ 16663492 w 21052571"/>
              <a:gd name="connsiteY5187" fmla="*/ 833125 h 8402012"/>
              <a:gd name="connsiteX5188" fmla="*/ 16584018 w 21052571"/>
              <a:gd name="connsiteY5188" fmla="*/ 814510 h 8402012"/>
              <a:gd name="connsiteX5189" fmla="*/ 16628722 w 21052571"/>
              <a:gd name="connsiteY5189" fmla="*/ 793569 h 8402012"/>
              <a:gd name="connsiteX5190" fmla="*/ 12113375 w 21052571"/>
              <a:gd name="connsiteY5190" fmla="*/ 772545 h 8402012"/>
              <a:gd name="connsiteX5191" fmla="*/ 12100485 w 21052571"/>
              <a:gd name="connsiteY5191" fmla="*/ 837178 h 8402012"/>
              <a:gd name="connsiteX5192" fmla="*/ 12089727 w 21052571"/>
              <a:gd name="connsiteY5192" fmla="*/ 819808 h 8402012"/>
              <a:gd name="connsiteX5193" fmla="*/ 12085398 w 21052571"/>
              <a:gd name="connsiteY5193" fmla="*/ 821350 h 8402012"/>
              <a:gd name="connsiteX5194" fmla="*/ 12077256 w 21052571"/>
              <a:gd name="connsiteY5194" fmla="*/ 824251 h 8402012"/>
              <a:gd name="connsiteX5195" fmla="*/ 12049999 w 21052571"/>
              <a:gd name="connsiteY5195" fmla="*/ 830715 h 8402012"/>
              <a:gd name="connsiteX5196" fmla="*/ 12037109 w 21052571"/>
              <a:gd name="connsiteY5196" fmla="*/ 850104 h 8402012"/>
              <a:gd name="connsiteX5197" fmla="*/ 11735269 w 21052571"/>
              <a:gd name="connsiteY5197" fmla="*/ 901810 h 8402012"/>
              <a:gd name="connsiteX5198" fmla="*/ 11888874 w 21052571"/>
              <a:gd name="connsiteY5198" fmla="*/ 791935 h 8402012"/>
              <a:gd name="connsiteX5199" fmla="*/ 12113375 w 21052571"/>
              <a:gd name="connsiteY5199" fmla="*/ 772545 h 8402012"/>
              <a:gd name="connsiteX5200" fmla="*/ 15318510 w 21052571"/>
              <a:gd name="connsiteY5200" fmla="*/ 772543 h 8402012"/>
              <a:gd name="connsiteX5201" fmla="*/ 15336474 w 21052571"/>
              <a:gd name="connsiteY5201" fmla="*/ 804652 h 8402012"/>
              <a:gd name="connsiteX5202" fmla="*/ 15318510 w 21052571"/>
              <a:gd name="connsiteY5202" fmla="*/ 772543 h 8402012"/>
              <a:gd name="connsiteX5203" fmla="*/ 14811358 w 21052571"/>
              <a:gd name="connsiteY5203" fmla="*/ 772540 h 8402012"/>
              <a:gd name="connsiteX5204" fmla="*/ 14843467 w 21052571"/>
              <a:gd name="connsiteY5204" fmla="*/ 790986 h 8402012"/>
              <a:gd name="connsiteX5205" fmla="*/ 14811358 w 21052571"/>
              <a:gd name="connsiteY5205" fmla="*/ 772540 h 8402012"/>
              <a:gd name="connsiteX5206" fmla="*/ 16489224 w 21052571"/>
              <a:gd name="connsiteY5206" fmla="*/ 772540 h 8402012"/>
              <a:gd name="connsiteX5207" fmla="*/ 16582966 w 21052571"/>
              <a:gd name="connsiteY5207" fmla="*/ 791154 h 8402012"/>
              <a:gd name="connsiteX5208" fmla="*/ 16489224 w 21052571"/>
              <a:gd name="connsiteY5208" fmla="*/ 772540 h 8402012"/>
              <a:gd name="connsiteX5209" fmla="*/ 13019098 w 21052571"/>
              <a:gd name="connsiteY5209" fmla="*/ 745785 h 8402012"/>
              <a:gd name="connsiteX5210" fmla="*/ 13032933 w 21052571"/>
              <a:gd name="connsiteY5210" fmla="*/ 771469 h 8402012"/>
              <a:gd name="connsiteX5211" fmla="*/ 12996041 w 21052571"/>
              <a:gd name="connsiteY5211" fmla="*/ 758627 h 8402012"/>
              <a:gd name="connsiteX5212" fmla="*/ 13019098 w 21052571"/>
              <a:gd name="connsiteY5212" fmla="*/ 745785 h 8402012"/>
              <a:gd name="connsiteX5213" fmla="*/ 13493756 w 21052571"/>
              <a:gd name="connsiteY5213" fmla="*/ 739366 h 8402012"/>
              <a:gd name="connsiteX5214" fmla="*/ 13524975 w 21052571"/>
              <a:gd name="connsiteY5214" fmla="*/ 828888 h 8402012"/>
              <a:gd name="connsiteX5215" fmla="*/ 13563730 w 21052571"/>
              <a:gd name="connsiteY5215" fmla="*/ 860860 h 8402012"/>
              <a:gd name="connsiteX5216" fmla="*/ 13223545 w 21052571"/>
              <a:gd name="connsiteY5216" fmla="*/ 835282 h 8402012"/>
              <a:gd name="connsiteX5217" fmla="*/ 13262300 w 21052571"/>
              <a:gd name="connsiteY5217" fmla="*/ 835282 h 8402012"/>
              <a:gd name="connsiteX5218" fmla="*/ 13262300 w 21052571"/>
              <a:gd name="connsiteY5218" fmla="*/ 771338 h 8402012"/>
              <a:gd name="connsiteX5219" fmla="*/ 13319357 w 21052571"/>
              <a:gd name="connsiteY5219" fmla="*/ 784127 h 8402012"/>
              <a:gd name="connsiteX5220" fmla="*/ 13299979 w 21052571"/>
              <a:gd name="connsiteY5220" fmla="*/ 816099 h 8402012"/>
              <a:gd name="connsiteX5221" fmla="*/ 13435623 w 21052571"/>
              <a:gd name="connsiteY5221" fmla="*/ 816099 h 8402012"/>
              <a:gd name="connsiteX5222" fmla="*/ 13416245 w 21052571"/>
              <a:gd name="connsiteY5222" fmla="*/ 784127 h 8402012"/>
              <a:gd name="connsiteX5223" fmla="*/ 13493756 w 21052571"/>
              <a:gd name="connsiteY5223" fmla="*/ 739366 h 8402012"/>
              <a:gd name="connsiteX5224" fmla="*/ 15075758 w 21052571"/>
              <a:gd name="connsiteY5224" fmla="*/ 736500 h 8402012"/>
              <a:gd name="connsiteX5225" fmla="*/ 15038866 w 21052571"/>
              <a:gd name="connsiteY5225" fmla="*/ 769567 h 8402012"/>
              <a:gd name="connsiteX5226" fmla="*/ 15075758 w 21052571"/>
              <a:gd name="connsiteY5226" fmla="*/ 736500 h 8402012"/>
              <a:gd name="connsiteX5227" fmla="*/ 11568850 w 21052571"/>
              <a:gd name="connsiteY5227" fmla="*/ 733767 h 8402012"/>
              <a:gd name="connsiteX5228" fmla="*/ 11526130 w 21052571"/>
              <a:gd name="connsiteY5228" fmla="*/ 739005 h 8402012"/>
              <a:gd name="connsiteX5229" fmla="*/ 11597062 w 21052571"/>
              <a:gd name="connsiteY5229" fmla="*/ 771244 h 8402012"/>
              <a:gd name="connsiteX5230" fmla="*/ 11568850 w 21052571"/>
              <a:gd name="connsiteY5230" fmla="*/ 733767 h 8402012"/>
              <a:gd name="connsiteX5231" fmla="*/ 11744314 w 21052571"/>
              <a:gd name="connsiteY5231" fmla="*/ 726040 h 8402012"/>
              <a:gd name="connsiteX5232" fmla="*/ 11742534 w 21052571"/>
              <a:gd name="connsiteY5232" fmla="*/ 731101 h 8402012"/>
              <a:gd name="connsiteX5233" fmla="*/ 11740008 w 21052571"/>
              <a:gd name="connsiteY5233" fmla="*/ 738280 h 8402012"/>
              <a:gd name="connsiteX5234" fmla="*/ 13443216 w 21052571"/>
              <a:gd name="connsiteY5234" fmla="*/ 723397 h 8402012"/>
              <a:gd name="connsiteX5235" fmla="*/ 13454700 w 21052571"/>
              <a:gd name="connsiteY5235" fmla="*/ 726390 h 8402012"/>
              <a:gd name="connsiteX5236" fmla="*/ 13441575 w 21052571"/>
              <a:gd name="connsiteY5236" fmla="*/ 738365 h 8402012"/>
              <a:gd name="connsiteX5237" fmla="*/ 13443216 w 21052571"/>
              <a:gd name="connsiteY5237" fmla="*/ 723397 h 8402012"/>
              <a:gd name="connsiteX5238" fmla="*/ 11745513 w 21052571"/>
              <a:gd name="connsiteY5238" fmla="*/ 722634 h 8402012"/>
              <a:gd name="connsiteX5239" fmla="*/ 11744314 w 21052571"/>
              <a:gd name="connsiteY5239" fmla="*/ 726040 h 8402012"/>
              <a:gd name="connsiteX5240" fmla="*/ 11745165 w 21052571"/>
              <a:gd name="connsiteY5240" fmla="*/ 723622 h 8402012"/>
              <a:gd name="connsiteX5241" fmla="*/ 13946986 w 21052571"/>
              <a:gd name="connsiteY5241" fmla="*/ 715666 h 8402012"/>
              <a:gd name="connsiteX5242" fmla="*/ 13959889 w 21052571"/>
              <a:gd name="connsiteY5242" fmla="*/ 804040 h 8402012"/>
              <a:gd name="connsiteX5243" fmla="*/ 14005051 w 21052571"/>
              <a:gd name="connsiteY5243" fmla="*/ 804040 h 8402012"/>
              <a:gd name="connsiteX5244" fmla="*/ 14056665 w 21052571"/>
              <a:gd name="connsiteY5244" fmla="*/ 804040 h 8402012"/>
              <a:gd name="connsiteX5245" fmla="*/ 14056665 w 21052571"/>
              <a:gd name="connsiteY5245" fmla="*/ 861535 h 8402012"/>
              <a:gd name="connsiteX5246" fmla="*/ 13902899 w 21052571"/>
              <a:gd name="connsiteY5246" fmla="*/ 835982 h 8402012"/>
              <a:gd name="connsiteX5247" fmla="*/ 13697520 w 21052571"/>
              <a:gd name="connsiteY5247" fmla="*/ 861535 h 8402012"/>
              <a:gd name="connsiteX5248" fmla="*/ 13799672 w 21052571"/>
              <a:gd name="connsiteY5248" fmla="*/ 797651 h 8402012"/>
              <a:gd name="connsiteX5249" fmla="*/ 13946986 w 21052571"/>
              <a:gd name="connsiteY5249" fmla="*/ 715666 h 8402012"/>
              <a:gd name="connsiteX5250" fmla="*/ 12397752 w 21052571"/>
              <a:gd name="connsiteY5250" fmla="*/ 706185 h 8402012"/>
              <a:gd name="connsiteX5251" fmla="*/ 12320067 w 21052571"/>
              <a:gd name="connsiteY5251" fmla="*/ 738921 h 8402012"/>
              <a:gd name="connsiteX5252" fmla="*/ 12300645 w 21052571"/>
              <a:gd name="connsiteY5252" fmla="*/ 810938 h 8402012"/>
              <a:gd name="connsiteX5253" fmla="*/ 12236986 w 21052571"/>
              <a:gd name="connsiteY5253" fmla="*/ 837126 h 8402012"/>
              <a:gd name="connsiteX5254" fmla="*/ 12152827 w 21052571"/>
              <a:gd name="connsiteY5254" fmla="*/ 810938 h 8402012"/>
              <a:gd name="connsiteX5255" fmla="*/ 12224039 w 21052571"/>
              <a:gd name="connsiteY5255" fmla="*/ 725827 h 8402012"/>
              <a:gd name="connsiteX5256" fmla="*/ 12397752 w 21052571"/>
              <a:gd name="connsiteY5256" fmla="*/ 706185 h 8402012"/>
              <a:gd name="connsiteX5257" fmla="*/ 14768702 w 21052571"/>
              <a:gd name="connsiteY5257" fmla="*/ 706184 h 8402012"/>
              <a:gd name="connsiteX5258" fmla="*/ 14789177 w 21052571"/>
              <a:gd name="connsiteY5258" fmla="*/ 771455 h 8402012"/>
              <a:gd name="connsiteX5259" fmla="*/ 14768702 w 21052571"/>
              <a:gd name="connsiteY5259" fmla="*/ 706184 h 8402012"/>
              <a:gd name="connsiteX5260" fmla="*/ 13849192 w 21052571"/>
              <a:gd name="connsiteY5260" fmla="*/ 706184 h 8402012"/>
              <a:gd name="connsiteX5261" fmla="*/ 13862317 w 21052571"/>
              <a:gd name="connsiteY5261" fmla="*/ 738292 h 8402012"/>
              <a:gd name="connsiteX5262" fmla="*/ 13849192 w 21052571"/>
              <a:gd name="connsiteY5262" fmla="*/ 706184 h 8402012"/>
              <a:gd name="connsiteX5263" fmla="*/ 14056741 w 21052571"/>
              <a:gd name="connsiteY5263" fmla="*/ 706184 h 8402012"/>
              <a:gd name="connsiteX5264" fmla="*/ 14038779 w 21052571"/>
              <a:gd name="connsiteY5264" fmla="*/ 738292 h 8402012"/>
              <a:gd name="connsiteX5265" fmla="*/ 14056741 w 21052571"/>
              <a:gd name="connsiteY5265" fmla="*/ 706184 h 8402012"/>
              <a:gd name="connsiteX5266" fmla="*/ 14882454 w 21052571"/>
              <a:gd name="connsiteY5266" fmla="*/ 706183 h 8402012"/>
              <a:gd name="connsiteX5267" fmla="*/ 14900416 w 21052571"/>
              <a:gd name="connsiteY5267" fmla="*/ 738292 h 8402012"/>
              <a:gd name="connsiteX5268" fmla="*/ 14882454 w 21052571"/>
              <a:gd name="connsiteY5268" fmla="*/ 706183 h 8402012"/>
              <a:gd name="connsiteX5269" fmla="*/ 14602811 w 21052571"/>
              <a:gd name="connsiteY5269" fmla="*/ 673007 h 8402012"/>
              <a:gd name="connsiteX5270" fmla="*/ 14674560 w 21052571"/>
              <a:gd name="connsiteY5270" fmla="*/ 673007 h 8402012"/>
              <a:gd name="connsiteX5271" fmla="*/ 14720218 w 21052571"/>
              <a:gd name="connsiteY5271" fmla="*/ 673007 h 8402012"/>
              <a:gd name="connsiteX5272" fmla="*/ 14720218 w 21052571"/>
              <a:gd name="connsiteY5272" fmla="*/ 705077 h 8402012"/>
              <a:gd name="connsiteX5273" fmla="*/ 14648469 w 21052571"/>
              <a:gd name="connsiteY5273" fmla="*/ 705077 h 8402012"/>
              <a:gd name="connsiteX5274" fmla="*/ 14602811 w 21052571"/>
              <a:gd name="connsiteY5274" fmla="*/ 705077 h 8402012"/>
              <a:gd name="connsiteX5275" fmla="*/ 14602811 w 21052571"/>
              <a:gd name="connsiteY5275" fmla="*/ 673007 h 8402012"/>
              <a:gd name="connsiteX5276" fmla="*/ 13223548 w 21052571"/>
              <a:gd name="connsiteY5276" fmla="*/ 673006 h 8402012"/>
              <a:gd name="connsiteX5277" fmla="*/ 13260440 w 21052571"/>
              <a:gd name="connsiteY5277" fmla="*/ 673006 h 8402012"/>
              <a:gd name="connsiteX5278" fmla="*/ 13223548 w 21052571"/>
              <a:gd name="connsiteY5278" fmla="*/ 766747 h 8402012"/>
              <a:gd name="connsiteX5279" fmla="*/ 13223548 w 21052571"/>
              <a:gd name="connsiteY5279" fmla="*/ 673006 h 8402012"/>
              <a:gd name="connsiteX5280" fmla="*/ 14414802 w 21052571"/>
              <a:gd name="connsiteY5280" fmla="*/ 673004 h 8402012"/>
              <a:gd name="connsiteX5281" fmla="*/ 14502224 w 21052571"/>
              <a:gd name="connsiteY5281" fmla="*/ 673004 h 8402012"/>
              <a:gd name="connsiteX5282" fmla="*/ 14465359 w 21052571"/>
              <a:gd name="connsiteY5282" fmla="*/ 716959 h 8402012"/>
              <a:gd name="connsiteX5283" fmla="*/ 14421121 w 21052571"/>
              <a:gd name="connsiteY5283" fmla="*/ 736256 h 8402012"/>
              <a:gd name="connsiteX5284" fmla="*/ 14414802 w 21052571"/>
              <a:gd name="connsiteY5284" fmla="*/ 673004 h 8402012"/>
              <a:gd name="connsiteX5285" fmla="*/ 16178126 w 21052571"/>
              <a:gd name="connsiteY5285" fmla="*/ 671295 h 8402012"/>
              <a:gd name="connsiteX5286" fmla="*/ 16450238 w 21052571"/>
              <a:gd name="connsiteY5286" fmla="*/ 758286 h 8402012"/>
              <a:gd name="connsiteX5287" fmla="*/ 16252242 w 21052571"/>
              <a:gd name="connsiteY5287" fmla="*/ 771062 h 8402012"/>
              <a:gd name="connsiteX5288" fmla="*/ 16086350 w 21052571"/>
              <a:gd name="connsiteY5288" fmla="*/ 676302 h 8402012"/>
              <a:gd name="connsiteX5289" fmla="*/ 16178126 w 21052571"/>
              <a:gd name="connsiteY5289" fmla="*/ 671295 h 8402012"/>
              <a:gd name="connsiteX5290" fmla="*/ 13732922 w 21052571"/>
              <a:gd name="connsiteY5290" fmla="*/ 660993 h 8402012"/>
              <a:gd name="connsiteX5291" fmla="*/ 13805450 w 21052571"/>
              <a:gd name="connsiteY5291" fmla="*/ 739400 h 8402012"/>
              <a:gd name="connsiteX5292" fmla="*/ 13708024 w 21052571"/>
              <a:gd name="connsiteY5292" fmla="*/ 739400 h 8402012"/>
              <a:gd name="connsiteX5293" fmla="*/ 13631165 w 21052571"/>
              <a:gd name="connsiteY5293" fmla="*/ 675038 h 8402012"/>
              <a:gd name="connsiteX5294" fmla="*/ 13732922 w 21052571"/>
              <a:gd name="connsiteY5294" fmla="*/ 660993 h 8402012"/>
              <a:gd name="connsiteX5295" fmla="*/ 14270365 w 21052571"/>
              <a:gd name="connsiteY5295" fmla="*/ 655771 h 8402012"/>
              <a:gd name="connsiteX5296" fmla="*/ 14289718 w 21052571"/>
              <a:gd name="connsiteY5296" fmla="*/ 668673 h 8402012"/>
              <a:gd name="connsiteX5297" fmla="*/ 14251011 w 21052571"/>
              <a:gd name="connsiteY5297" fmla="*/ 681575 h 8402012"/>
              <a:gd name="connsiteX5298" fmla="*/ 14289718 w 21052571"/>
              <a:gd name="connsiteY5298" fmla="*/ 713830 h 8402012"/>
              <a:gd name="connsiteX5299" fmla="*/ 14340252 w 21052571"/>
              <a:gd name="connsiteY5299" fmla="*/ 725657 h 8402012"/>
              <a:gd name="connsiteX5300" fmla="*/ 14309071 w 21052571"/>
              <a:gd name="connsiteY5300" fmla="*/ 738559 h 8402012"/>
              <a:gd name="connsiteX5301" fmla="*/ 14263913 w 21052571"/>
              <a:gd name="connsiteY5301" fmla="*/ 738559 h 8402012"/>
              <a:gd name="connsiteX5302" fmla="*/ 14251011 w 21052571"/>
              <a:gd name="connsiteY5302" fmla="*/ 809520 h 8402012"/>
              <a:gd name="connsiteX5303" fmla="*/ 14320898 w 21052571"/>
              <a:gd name="connsiteY5303" fmla="*/ 835324 h 8402012"/>
              <a:gd name="connsiteX5304" fmla="*/ 14327350 w 21052571"/>
              <a:gd name="connsiteY5304" fmla="*/ 770814 h 8402012"/>
              <a:gd name="connsiteX5305" fmla="*/ 14359605 w 21052571"/>
              <a:gd name="connsiteY5305" fmla="*/ 770814 h 8402012"/>
              <a:gd name="connsiteX5306" fmla="*/ 14359605 w 21052571"/>
              <a:gd name="connsiteY5306" fmla="*/ 828873 h 8402012"/>
              <a:gd name="connsiteX5307" fmla="*/ 14398312 w 21052571"/>
              <a:gd name="connsiteY5307" fmla="*/ 835324 h 8402012"/>
              <a:gd name="connsiteX5308" fmla="*/ 14456372 w 21052571"/>
              <a:gd name="connsiteY5308" fmla="*/ 751461 h 8402012"/>
              <a:gd name="connsiteX5309" fmla="*/ 14506906 w 21052571"/>
              <a:gd name="connsiteY5309" fmla="*/ 783716 h 8402012"/>
              <a:gd name="connsiteX5310" fmla="*/ 14488628 w 21052571"/>
              <a:gd name="connsiteY5310" fmla="*/ 815971 h 8402012"/>
              <a:gd name="connsiteX5311" fmla="*/ 14545613 w 21052571"/>
              <a:gd name="connsiteY5311" fmla="*/ 835324 h 8402012"/>
              <a:gd name="connsiteX5312" fmla="*/ 14571417 w 21052571"/>
              <a:gd name="connsiteY5312" fmla="*/ 764363 h 8402012"/>
              <a:gd name="connsiteX5313" fmla="*/ 14635929 w 21052571"/>
              <a:gd name="connsiteY5313" fmla="*/ 757912 h 8402012"/>
              <a:gd name="connsiteX5314" fmla="*/ 14712267 w 21052571"/>
              <a:gd name="connsiteY5314" fmla="*/ 764363 h 8402012"/>
              <a:gd name="connsiteX5315" fmla="*/ 14681087 w 21052571"/>
              <a:gd name="connsiteY5315" fmla="*/ 777265 h 8402012"/>
              <a:gd name="connsiteX5316" fmla="*/ 14661733 w 21052571"/>
              <a:gd name="connsiteY5316" fmla="*/ 841775 h 8402012"/>
              <a:gd name="connsiteX5317" fmla="*/ 14847741 w 21052571"/>
              <a:gd name="connsiteY5317" fmla="*/ 861128 h 8402012"/>
              <a:gd name="connsiteX5318" fmla="*/ 14860643 w 21052571"/>
              <a:gd name="connsiteY5318" fmla="*/ 803069 h 8402012"/>
              <a:gd name="connsiteX5319" fmla="*/ 14925154 w 21052571"/>
              <a:gd name="connsiteY5319" fmla="*/ 815971 h 8402012"/>
              <a:gd name="connsiteX5320" fmla="*/ 14912252 w 21052571"/>
              <a:gd name="connsiteY5320" fmla="*/ 861128 h 8402012"/>
              <a:gd name="connsiteX5321" fmla="*/ 14988590 w 21052571"/>
              <a:gd name="connsiteY5321" fmla="*/ 893383 h 8402012"/>
              <a:gd name="connsiteX5322" fmla="*/ 15026692 w 21052571"/>
              <a:gd name="connsiteY5322" fmla="*/ 867982 h 8402012"/>
              <a:gd name="connsiteX5323" fmla="*/ 15031764 w 21052571"/>
              <a:gd name="connsiteY5323" fmla="*/ 872674 h 8402012"/>
              <a:gd name="connsiteX5324" fmla="*/ 15024646 w 21052571"/>
              <a:gd name="connsiteY5324" fmla="*/ 861223 h 8402012"/>
              <a:gd name="connsiteX5325" fmla="*/ 15042608 w 21052571"/>
              <a:gd name="connsiteY5325" fmla="*/ 861223 h 8402012"/>
              <a:gd name="connsiteX5326" fmla="*/ 15037422 w 21052571"/>
              <a:gd name="connsiteY5326" fmla="*/ 877910 h 8402012"/>
              <a:gd name="connsiteX5327" fmla="*/ 15040200 w 21052571"/>
              <a:gd name="connsiteY5327" fmla="*/ 880481 h 8402012"/>
              <a:gd name="connsiteX5328" fmla="*/ 15040200 w 21052571"/>
              <a:gd name="connsiteY5328" fmla="*/ 848226 h 8402012"/>
              <a:gd name="connsiteX5329" fmla="*/ 15091808 w 21052571"/>
              <a:gd name="connsiteY5329" fmla="*/ 848226 h 8402012"/>
              <a:gd name="connsiteX5330" fmla="*/ 15122990 w 21052571"/>
              <a:gd name="connsiteY5330" fmla="*/ 886932 h 8402012"/>
              <a:gd name="connsiteX5331" fmla="*/ 15277816 w 21052571"/>
              <a:gd name="connsiteY5331" fmla="*/ 899834 h 8402012"/>
              <a:gd name="connsiteX5332" fmla="*/ 15277816 w 21052571"/>
              <a:gd name="connsiteY5332" fmla="*/ 841775 h 8402012"/>
              <a:gd name="connsiteX5333" fmla="*/ 15328350 w 21052571"/>
              <a:gd name="connsiteY5333" fmla="*/ 854677 h 8402012"/>
              <a:gd name="connsiteX5334" fmla="*/ 15335876 w 21052571"/>
              <a:gd name="connsiteY5334" fmla="*/ 937465 h 8402012"/>
              <a:gd name="connsiteX5335" fmla="*/ 15476726 w 21052571"/>
              <a:gd name="connsiteY5335" fmla="*/ 969720 h 8402012"/>
              <a:gd name="connsiteX5336" fmla="*/ 15578870 w 21052571"/>
              <a:gd name="connsiteY5336" fmla="*/ 982622 h 8402012"/>
              <a:gd name="connsiteX5337" fmla="*/ 15636930 w 21052571"/>
              <a:gd name="connsiteY5337" fmla="*/ 1014876 h 8402012"/>
              <a:gd name="connsiteX5338" fmla="*/ 15764876 w 21052571"/>
              <a:gd name="connsiteY5338" fmla="*/ 989073 h 8402012"/>
              <a:gd name="connsiteX5339" fmla="*/ 15803584 w 21052571"/>
              <a:gd name="connsiteY5339" fmla="*/ 1040681 h 8402012"/>
              <a:gd name="connsiteX5340" fmla="*/ 15880998 w 21052571"/>
              <a:gd name="connsiteY5340" fmla="*/ 1014876 h 8402012"/>
              <a:gd name="connsiteX5341" fmla="*/ 15958410 w 21052571"/>
              <a:gd name="connsiteY5341" fmla="*/ 1014876 h 8402012"/>
              <a:gd name="connsiteX5342" fmla="*/ 16015396 w 21052571"/>
              <a:gd name="connsiteY5342" fmla="*/ 1085839 h 8402012"/>
              <a:gd name="connsiteX5343" fmla="*/ 16343328 w 21052571"/>
              <a:gd name="connsiteY5343" fmla="*/ 1168627 h 8402012"/>
              <a:gd name="connsiteX5344" fmla="*/ 16356230 w 21052571"/>
              <a:gd name="connsiteY5344" fmla="*/ 1111643 h 8402012"/>
              <a:gd name="connsiteX5345" fmla="*/ 16356230 w 21052571"/>
              <a:gd name="connsiteY5345" fmla="*/ 1168627 h 8402012"/>
              <a:gd name="connsiteX5346" fmla="*/ 16400314 w 21052571"/>
              <a:gd name="connsiteY5346" fmla="*/ 1168627 h 8402012"/>
              <a:gd name="connsiteX5347" fmla="*/ 16432568 w 21052571"/>
              <a:gd name="connsiteY5347" fmla="*/ 1200882 h 8402012"/>
              <a:gd name="connsiteX5348" fmla="*/ 16484178 w 21052571"/>
              <a:gd name="connsiteY5348" fmla="*/ 1175078 h 8402012"/>
              <a:gd name="connsiteX5349" fmla="*/ 16490630 w 21052571"/>
              <a:gd name="connsiteY5349" fmla="*/ 1124546 h 8402012"/>
              <a:gd name="connsiteX5350" fmla="*/ 16509982 w 21052571"/>
              <a:gd name="connsiteY5350" fmla="*/ 1200882 h 8402012"/>
              <a:gd name="connsiteX5351" fmla="*/ 16555140 w 21052571"/>
              <a:gd name="connsiteY5351" fmla="*/ 1213784 h 8402012"/>
              <a:gd name="connsiteX5352" fmla="*/ 16605674 w 21052571"/>
              <a:gd name="connsiteY5352" fmla="*/ 1233137 h 8402012"/>
              <a:gd name="connsiteX5353" fmla="*/ 16612126 w 21052571"/>
              <a:gd name="connsiteY5353" fmla="*/ 1168627 h 8402012"/>
              <a:gd name="connsiteX5354" fmla="*/ 16644382 w 21052571"/>
              <a:gd name="connsiteY5354" fmla="*/ 1258942 h 8402012"/>
              <a:gd name="connsiteX5355" fmla="*/ 16741148 w 21052571"/>
              <a:gd name="connsiteY5355" fmla="*/ 1200882 h 8402012"/>
              <a:gd name="connsiteX5356" fmla="*/ 16734696 w 21052571"/>
              <a:gd name="connsiteY5356" fmla="*/ 1265392 h 8402012"/>
              <a:gd name="connsiteX5357" fmla="*/ 16811035 w 21052571"/>
              <a:gd name="connsiteY5357" fmla="*/ 1291197 h 8402012"/>
              <a:gd name="connsiteX5358" fmla="*/ 16907803 w 21052571"/>
              <a:gd name="connsiteY5358" fmla="*/ 1317000 h 8402012"/>
              <a:gd name="connsiteX5359" fmla="*/ 16990591 w 21052571"/>
              <a:gd name="connsiteY5359" fmla="*/ 1322376 h 8402012"/>
              <a:gd name="connsiteX5360" fmla="*/ 17048651 w 21052571"/>
              <a:gd name="connsiteY5360" fmla="*/ 1393337 h 8402012"/>
              <a:gd name="connsiteX5361" fmla="*/ 17158323 w 21052571"/>
              <a:gd name="connsiteY5361" fmla="*/ 1425592 h 8402012"/>
              <a:gd name="connsiteX5362" fmla="*/ 17350779 w 21052571"/>
              <a:gd name="connsiteY5362" fmla="*/ 1509455 h 8402012"/>
              <a:gd name="connsiteX5363" fmla="*/ 17331427 w 21052571"/>
              <a:gd name="connsiteY5363" fmla="*/ 1553537 h 8402012"/>
              <a:gd name="connsiteX5364" fmla="*/ 17286267 w 21052571"/>
              <a:gd name="connsiteY5364" fmla="*/ 1540635 h 8402012"/>
              <a:gd name="connsiteX5365" fmla="*/ 17195951 w 21052571"/>
              <a:gd name="connsiteY5365" fmla="*/ 1515907 h 8402012"/>
              <a:gd name="connsiteX5366" fmla="*/ 17022847 w 21052571"/>
              <a:gd name="connsiteY5366" fmla="*/ 1464298 h 8402012"/>
              <a:gd name="connsiteX5367" fmla="*/ 16676636 w 21052571"/>
              <a:gd name="connsiteY5367" fmla="*/ 1367533 h 8402012"/>
              <a:gd name="connsiteX5368" fmla="*/ 16317524 w 21052571"/>
              <a:gd name="connsiteY5368" fmla="*/ 1278294 h 8402012"/>
              <a:gd name="connsiteX5369" fmla="*/ 16137968 w 21052571"/>
              <a:gd name="connsiteY5369" fmla="*/ 1239589 h 8402012"/>
              <a:gd name="connsiteX5370" fmla="*/ 16079906 w 21052571"/>
              <a:gd name="connsiteY5370" fmla="*/ 1200882 h 8402012"/>
              <a:gd name="connsiteX5371" fmla="*/ 16021846 w 21052571"/>
              <a:gd name="connsiteY5371" fmla="*/ 1181529 h 8402012"/>
              <a:gd name="connsiteX5372" fmla="*/ 16041200 w 21052571"/>
              <a:gd name="connsiteY5372" fmla="*/ 1149274 h 8402012"/>
              <a:gd name="connsiteX5373" fmla="*/ 15822936 w 21052571"/>
              <a:gd name="connsiteY5373" fmla="*/ 1136372 h 8402012"/>
              <a:gd name="connsiteX5374" fmla="*/ 15829388 w 21052571"/>
              <a:gd name="connsiteY5374" fmla="*/ 1092290 h 8402012"/>
              <a:gd name="connsiteX5375" fmla="*/ 15682088 w 21052571"/>
              <a:gd name="connsiteY5375" fmla="*/ 1092290 h 8402012"/>
              <a:gd name="connsiteX5376" fmla="*/ 15701440 w 21052571"/>
              <a:gd name="connsiteY5376" fmla="*/ 1124546 h 8402012"/>
              <a:gd name="connsiteX5377" fmla="*/ 15604674 w 21052571"/>
              <a:gd name="connsiteY5377" fmla="*/ 1136372 h 8402012"/>
              <a:gd name="connsiteX5378" fmla="*/ 15604674 w 21052571"/>
              <a:gd name="connsiteY5378" fmla="*/ 1079389 h 8402012"/>
              <a:gd name="connsiteX5379" fmla="*/ 15643380 w 21052571"/>
              <a:gd name="connsiteY5379" fmla="*/ 1105192 h 8402012"/>
              <a:gd name="connsiteX5380" fmla="*/ 15662734 w 21052571"/>
              <a:gd name="connsiteY5380" fmla="*/ 1047134 h 8402012"/>
              <a:gd name="connsiteX5381" fmla="*/ 15547688 w 21052571"/>
              <a:gd name="connsiteY5381" fmla="*/ 1047134 h 8402012"/>
              <a:gd name="connsiteX5382" fmla="*/ 15585320 w 21052571"/>
              <a:gd name="connsiteY5382" fmla="*/ 1079389 h 8402012"/>
              <a:gd name="connsiteX5383" fmla="*/ 15547688 w 21052571"/>
              <a:gd name="connsiteY5383" fmla="*/ 1111643 h 8402012"/>
              <a:gd name="connsiteX5384" fmla="*/ 15515432 w 21052571"/>
              <a:gd name="connsiteY5384" fmla="*/ 1047134 h 8402012"/>
              <a:gd name="connsiteX5385" fmla="*/ 14828387 w 21052571"/>
              <a:gd name="connsiteY5385" fmla="*/ 931014 h 8402012"/>
              <a:gd name="connsiteX5386" fmla="*/ 14775770 w 21052571"/>
              <a:gd name="connsiteY5386" fmla="*/ 910149 h 8402012"/>
              <a:gd name="connsiteX5387" fmla="*/ 14770946 w 21052571"/>
              <a:gd name="connsiteY5387" fmla="*/ 909133 h 8402012"/>
              <a:gd name="connsiteX5388" fmla="*/ 14781783 w 21052571"/>
              <a:gd name="connsiteY5388" fmla="*/ 924059 h 8402012"/>
              <a:gd name="connsiteX5389" fmla="*/ 14767280 w 21052571"/>
              <a:gd name="connsiteY5389" fmla="*/ 926686 h 8402012"/>
              <a:gd name="connsiteX5390" fmla="*/ 14768003 w 21052571"/>
              <a:gd name="connsiteY5390" fmla="*/ 908513 h 8402012"/>
              <a:gd name="connsiteX5391" fmla="*/ 14757425 w 21052571"/>
              <a:gd name="connsiteY5391" fmla="*/ 906285 h 8402012"/>
              <a:gd name="connsiteX5392" fmla="*/ 14668184 w 21052571"/>
              <a:gd name="connsiteY5392" fmla="*/ 899834 h 8402012"/>
              <a:gd name="connsiteX5393" fmla="*/ 14501530 w 21052571"/>
              <a:gd name="connsiteY5393" fmla="*/ 886932 h 8402012"/>
              <a:gd name="connsiteX5394" fmla="*/ 14147793 w 21052571"/>
              <a:gd name="connsiteY5394" fmla="*/ 861128 h 8402012"/>
              <a:gd name="connsiteX5395" fmla="*/ 14192951 w 21052571"/>
              <a:gd name="connsiteY5395" fmla="*/ 783716 h 8402012"/>
              <a:gd name="connsiteX5396" fmla="*/ 14225207 w 21052571"/>
              <a:gd name="connsiteY5396" fmla="*/ 738559 h 8402012"/>
              <a:gd name="connsiteX5397" fmla="*/ 14167146 w 21052571"/>
              <a:gd name="connsiteY5397" fmla="*/ 738559 h 8402012"/>
              <a:gd name="connsiteX5398" fmla="*/ 14251011 w 21052571"/>
              <a:gd name="connsiteY5398" fmla="*/ 662222 h 8402012"/>
              <a:gd name="connsiteX5399" fmla="*/ 14270365 w 21052571"/>
              <a:gd name="connsiteY5399" fmla="*/ 655771 h 8402012"/>
              <a:gd name="connsiteX5400" fmla="*/ 12014056 w 21052571"/>
              <a:gd name="connsiteY5400" fmla="*/ 649811 h 8402012"/>
              <a:gd name="connsiteX5401" fmla="*/ 12033401 w 21052571"/>
              <a:gd name="connsiteY5401" fmla="*/ 675602 h 8402012"/>
              <a:gd name="connsiteX5402" fmla="*/ 12014056 w 21052571"/>
              <a:gd name="connsiteY5402" fmla="*/ 649811 h 8402012"/>
              <a:gd name="connsiteX5403" fmla="*/ 11897986 w 21052571"/>
              <a:gd name="connsiteY5403" fmla="*/ 649811 h 8402012"/>
              <a:gd name="connsiteX5404" fmla="*/ 11923779 w 21052571"/>
              <a:gd name="connsiteY5404" fmla="*/ 675602 h 8402012"/>
              <a:gd name="connsiteX5405" fmla="*/ 11897986 w 21052571"/>
              <a:gd name="connsiteY5405" fmla="*/ 649811 h 8402012"/>
              <a:gd name="connsiteX5406" fmla="*/ 14113619 w 21052571"/>
              <a:gd name="connsiteY5406" fmla="*/ 649309 h 8402012"/>
              <a:gd name="connsiteX5407" fmla="*/ 14095657 w 21052571"/>
              <a:gd name="connsiteY5407" fmla="*/ 676608 h 8402012"/>
              <a:gd name="connsiteX5408" fmla="*/ 14113619 w 21052571"/>
              <a:gd name="connsiteY5408" fmla="*/ 649309 h 8402012"/>
              <a:gd name="connsiteX5409" fmla="*/ 13988245 w 21052571"/>
              <a:gd name="connsiteY5409" fmla="*/ 638642 h 8402012"/>
              <a:gd name="connsiteX5410" fmla="*/ 14075621 w 21052571"/>
              <a:gd name="connsiteY5410" fmla="*/ 649865 h 8402012"/>
              <a:gd name="connsiteX5411" fmla="*/ 13920286 w 21052571"/>
              <a:gd name="connsiteY5411" fmla="*/ 675516 h 8402012"/>
              <a:gd name="connsiteX5412" fmla="*/ 13988245 w 21052571"/>
              <a:gd name="connsiteY5412" fmla="*/ 638642 h 8402012"/>
              <a:gd name="connsiteX5413" fmla="*/ 14966848 w 21052571"/>
              <a:gd name="connsiteY5413" fmla="*/ 632600 h 8402012"/>
              <a:gd name="connsiteX5414" fmla="*/ 15018854 w 21052571"/>
              <a:gd name="connsiteY5414" fmla="*/ 676658 h 8402012"/>
              <a:gd name="connsiteX5415" fmla="*/ 14906153 w 21052571"/>
              <a:gd name="connsiteY5415" fmla="*/ 676658 h 8402012"/>
              <a:gd name="connsiteX5416" fmla="*/ 14966848 w 21052571"/>
              <a:gd name="connsiteY5416" fmla="*/ 632600 h 8402012"/>
              <a:gd name="connsiteX5417" fmla="*/ 13454765 w 21052571"/>
              <a:gd name="connsiteY5417" fmla="*/ 625642 h 8402012"/>
              <a:gd name="connsiteX5418" fmla="*/ 13521084 w 21052571"/>
              <a:gd name="connsiteY5418" fmla="*/ 673754 h 8402012"/>
              <a:gd name="connsiteX5419" fmla="*/ 13349640 w 21052571"/>
              <a:gd name="connsiteY5419" fmla="*/ 705102 h 8402012"/>
              <a:gd name="connsiteX5420" fmla="*/ 13280423 w 21052571"/>
              <a:gd name="connsiteY5420" fmla="*/ 647810 h 8402012"/>
              <a:gd name="connsiteX5421" fmla="*/ 13454765 w 21052571"/>
              <a:gd name="connsiteY5421" fmla="*/ 625642 h 8402012"/>
              <a:gd name="connsiteX5422" fmla="*/ 12167742 w 21052571"/>
              <a:gd name="connsiteY5422" fmla="*/ 617572 h 8402012"/>
              <a:gd name="connsiteX5423" fmla="*/ 12187087 w 21052571"/>
              <a:gd name="connsiteY5423" fmla="*/ 649811 h 8402012"/>
              <a:gd name="connsiteX5424" fmla="*/ 12167742 w 21052571"/>
              <a:gd name="connsiteY5424" fmla="*/ 617572 h 8402012"/>
              <a:gd name="connsiteX5425" fmla="*/ 15944156 w 21052571"/>
              <a:gd name="connsiteY5425" fmla="*/ 616130 h 8402012"/>
              <a:gd name="connsiteX5426" fmla="*/ 16037898 w 21052571"/>
              <a:gd name="connsiteY5426" fmla="*/ 648292 h 8402012"/>
              <a:gd name="connsiteX5427" fmla="*/ 15981020 w 21052571"/>
              <a:gd name="connsiteY5427" fmla="*/ 705111 h 8402012"/>
              <a:gd name="connsiteX5428" fmla="*/ 15944156 w 21052571"/>
              <a:gd name="connsiteY5428" fmla="*/ 674021 h 8402012"/>
              <a:gd name="connsiteX5429" fmla="*/ 15944156 w 21052571"/>
              <a:gd name="connsiteY5429" fmla="*/ 616130 h 8402012"/>
              <a:gd name="connsiteX5430" fmla="*/ 14844536 w 21052571"/>
              <a:gd name="connsiteY5430" fmla="*/ 616129 h 8402012"/>
              <a:gd name="connsiteX5431" fmla="*/ 14862498 w 21052571"/>
              <a:gd name="connsiteY5431" fmla="*/ 648235 h 8402012"/>
              <a:gd name="connsiteX5432" fmla="*/ 14844536 w 21052571"/>
              <a:gd name="connsiteY5432" fmla="*/ 616129 h 8402012"/>
              <a:gd name="connsiteX5433" fmla="*/ 14474837 w 21052571"/>
              <a:gd name="connsiteY5433" fmla="*/ 582950 h 8402012"/>
              <a:gd name="connsiteX5434" fmla="*/ 14487962 w 21052571"/>
              <a:gd name="connsiteY5434" fmla="*/ 615059 h 8402012"/>
              <a:gd name="connsiteX5435" fmla="*/ 14474837 w 21052571"/>
              <a:gd name="connsiteY5435" fmla="*/ 582950 h 8402012"/>
              <a:gd name="connsiteX5436" fmla="*/ 12242167 w 21052571"/>
              <a:gd name="connsiteY5436" fmla="*/ 582109 h 8402012"/>
              <a:gd name="connsiteX5437" fmla="*/ 12206433 w 21052571"/>
              <a:gd name="connsiteY5437" fmla="*/ 585333 h 8402012"/>
              <a:gd name="connsiteX5438" fmla="*/ 12263393 w 21052571"/>
              <a:gd name="connsiteY5438" fmla="*/ 617572 h 8402012"/>
              <a:gd name="connsiteX5439" fmla="*/ 12242167 w 21052571"/>
              <a:gd name="connsiteY5439" fmla="*/ 582109 h 8402012"/>
              <a:gd name="connsiteX5440" fmla="*/ 14199329 w 21052571"/>
              <a:gd name="connsiteY5440" fmla="*/ 577557 h 8402012"/>
              <a:gd name="connsiteX5441" fmla="*/ 14222597 w 21052571"/>
              <a:gd name="connsiteY5441" fmla="*/ 615065 h 8402012"/>
              <a:gd name="connsiteX5442" fmla="*/ 14166753 w 21052571"/>
              <a:gd name="connsiteY5442" fmla="*/ 602296 h 8402012"/>
              <a:gd name="connsiteX5443" fmla="*/ 14199329 w 21052571"/>
              <a:gd name="connsiteY5443" fmla="*/ 577557 h 8402012"/>
              <a:gd name="connsiteX5444" fmla="*/ 13668243 w 21052571"/>
              <a:gd name="connsiteY5444" fmla="*/ 571593 h 8402012"/>
              <a:gd name="connsiteX5445" fmla="*/ 13688143 w 21052571"/>
              <a:gd name="connsiteY5445" fmla="*/ 572052 h 8402012"/>
              <a:gd name="connsiteX5446" fmla="*/ 13711239 w 21052571"/>
              <a:gd name="connsiteY5446" fmla="*/ 574091 h 8402012"/>
              <a:gd name="connsiteX5447" fmla="*/ 13886031 w 21052571"/>
              <a:gd name="connsiteY5447" fmla="*/ 574091 h 8402012"/>
              <a:gd name="connsiteX5448" fmla="*/ 13621685 w 21052571"/>
              <a:gd name="connsiteY5448" fmla="*/ 619780 h 8402012"/>
              <a:gd name="connsiteX5449" fmla="*/ 13668243 w 21052571"/>
              <a:gd name="connsiteY5449" fmla="*/ 571593 h 8402012"/>
              <a:gd name="connsiteX5450" fmla="*/ 14158289 w 21052571"/>
              <a:gd name="connsiteY5450" fmla="*/ 566983 h 8402012"/>
              <a:gd name="connsiteX5451" fmla="*/ 14165399 w 21052571"/>
              <a:gd name="connsiteY5451" fmla="*/ 569977 h 8402012"/>
              <a:gd name="connsiteX5452" fmla="*/ 14157273 w 21052571"/>
              <a:gd name="connsiteY5452" fmla="*/ 581951 h 8402012"/>
              <a:gd name="connsiteX5453" fmla="*/ 14158289 w 21052571"/>
              <a:gd name="connsiteY5453" fmla="*/ 566983 h 8402012"/>
              <a:gd name="connsiteX5454" fmla="*/ 11506785 w 21052571"/>
              <a:gd name="connsiteY5454" fmla="*/ 559541 h 8402012"/>
              <a:gd name="connsiteX5455" fmla="*/ 11526130 w 21052571"/>
              <a:gd name="connsiteY5455" fmla="*/ 585333 h 8402012"/>
              <a:gd name="connsiteX5456" fmla="*/ 11506785 w 21052571"/>
              <a:gd name="connsiteY5456" fmla="*/ 559541 h 8402012"/>
              <a:gd name="connsiteX5457" fmla="*/ 13920286 w 21052571"/>
              <a:gd name="connsiteY5457" fmla="*/ 559254 h 8402012"/>
              <a:gd name="connsiteX5458" fmla="*/ 13938248 w 21052571"/>
              <a:gd name="connsiteY5458" fmla="*/ 586553 h 8402012"/>
              <a:gd name="connsiteX5459" fmla="*/ 13920286 w 21052571"/>
              <a:gd name="connsiteY5459" fmla="*/ 559254 h 8402012"/>
              <a:gd name="connsiteX5460" fmla="*/ 15604568 w 21052571"/>
              <a:gd name="connsiteY5460" fmla="*/ 559251 h 8402012"/>
              <a:gd name="connsiteX5461" fmla="*/ 15924130 w 21052571"/>
              <a:gd name="connsiteY5461" fmla="*/ 616362 h 8402012"/>
              <a:gd name="connsiteX5462" fmla="*/ 15802290 w 21052571"/>
              <a:gd name="connsiteY5462" fmla="*/ 648091 h 8402012"/>
              <a:gd name="connsiteX5463" fmla="*/ 15662282 w 21052571"/>
              <a:gd name="connsiteY5463" fmla="*/ 622708 h 8402012"/>
              <a:gd name="connsiteX5464" fmla="*/ 15610980 w 21052571"/>
              <a:gd name="connsiteY5464" fmla="*/ 622708 h 8402012"/>
              <a:gd name="connsiteX5465" fmla="*/ 15604568 w 21052571"/>
              <a:gd name="connsiteY5465" fmla="*/ 559251 h 8402012"/>
              <a:gd name="connsiteX5466" fmla="*/ 14308592 w 21052571"/>
              <a:gd name="connsiteY5466" fmla="*/ 558611 h 8402012"/>
              <a:gd name="connsiteX5467" fmla="*/ 14402667 w 21052571"/>
              <a:gd name="connsiteY5467" fmla="*/ 581883 h 8402012"/>
              <a:gd name="connsiteX5468" fmla="*/ 14242591 w 21052571"/>
              <a:gd name="connsiteY5468" fmla="*/ 581883 h 8402012"/>
              <a:gd name="connsiteX5469" fmla="*/ 14275761 w 21052571"/>
              <a:gd name="connsiteY5469" fmla="*/ 559439 h 8402012"/>
              <a:gd name="connsiteX5470" fmla="*/ 14308592 w 21052571"/>
              <a:gd name="connsiteY5470" fmla="*/ 558611 h 8402012"/>
              <a:gd name="connsiteX5471" fmla="*/ 14038648 w 21052571"/>
              <a:gd name="connsiteY5471" fmla="*/ 548746 h 8402012"/>
              <a:gd name="connsiteX5472" fmla="*/ 14094604 w 21052571"/>
              <a:gd name="connsiteY5472" fmla="*/ 560033 h 8402012"/>
              <a:gd name="connsiteX5473" fmla="*/ 14000862 w 21052571"/>
              <a:gd name="connsiteY5473" fmla="*/ 585833 h 8402012"/>
              <a:gd name="connsiteX5474" fmla="*/ 14038648 w 21052571"/>
              <a:gd name="connsiteY5474" fmla="*/ 548746 h 8402012"/>
              <a:gd name="connsiteX5475" fmla="*/ 13957208 w 21052571"/>
              <a:gd name="connsiteY5475" fmla="*/ 497634 h 8402012"/>
              <a:gd name="connsiteX5476" fmla="*/ 13939246 w 21052571"/>
              <a:gd name="connsiteY5476" fmla="*/ 529707 h 8402012"/>
              <a:gd name="connsiteX5477" fmla="*/ 13957208 w 21052571"/>
              <a:gd name="connsiteY5477" fmla="*/ 497634 h 8402012"/>
              <a:gd name="connsiteX5478" fmla="*/ 13563987 w 21052571"/>
              <a:gd name="connsiteY5478" fmla="*/ 483352 h 8402012"/>
              <a:gd name="connsiteX5479" fmla="*/ 13620591 w 21052571"/>
              <a:gd name="connsiteY5479" fmla="*/ 494078 h 8402012"/>
              <a:gd name="connsiteX5480" fmla="*/ 13522149 w 21052571"/>
              <a:gd name="connsiteY5480" fmla="*/ 525578 h 8402012"/>
              <a:gd name="connsiteX5481" fmla="*/ 13563987 w 21052571"/>
              <a:gd name="connsiteY5481" fmla="*/ 483352 h 8402012"/>
              <a:gd name="connsiteX5482" fmla="*/ 13394797 w 21052571"/>
              <a:gd name="connsiteY5482" fmla="*/ 464807 h 8402012"/>
              <a:gd name="connsiteX5483" fmla="*/ 13427727 w 21052571"/>
              <a:gd name="connsiteY5483" fmla="*/ 467969 h 8402012"/>
              <a:gd name="connsiteX5484" fmla="*/ 13503531 w 21052571"/>
              <a:gd name="connsiteY5484" fmla="*/ 493950 h 8402012"/>
              <a:gd name="connsiteX5485" fmla="*/ 13503531 w 21052571"/>
              <a:gd name="connsiteY5485" fmla="*/ 557819 h 8402012"/>
              <a:gd name="connsiteX5486" fmla="*/ 13382886 w 21052571"/>
              <a:gd name="connsiteY5486" fmla="*/ 603284 h 8402012"/>
              <a:gd name="connsiteX5487" fmla="*/ 13204588 w 21052571"/>
              <a:gd name="connsiteY5487" fmla="*/ 616274 h 8402012"/>
              <a:gd name="connsiteX5488" fmla="*/ 13338044 w 21052571"/>
              <a:gd name="connsiteY5488" fmla="*/ 557819 h 8402012"/>
              <a:gd name="connsiteX5489" fmla="*/ 13394797 w 21052571"/>
              <a:gd name="connsiteY5489" fmla="*/ 464807 h 8402012"/>
              <a:gd name="connsiteX5490" fmla="*/ 15519158 w 21052571"/>
              <a:gd name="connsiteY5490" fmla="*/ 464455 h 8402012"/>
              <a:gd name="connsiteX5491" fmla="*/ 15525636 w 21052571"/>
              <a:gd name="connsiteY5491" fmla="*/ 527512 h 8402012"/>
              <a:gd name="connsiteX5492" fmla="*/ 15582856 w 21052571"/>
              <a:gd name="connsiteY5492" fmla="*/ 527512 h 8402012"/>
              <a:gd name="connsiteX5493" fmla="*/ 15556944 w 21052571"/>
              <a:gd name="connsiteY5493" fmla="*/ 572400 h 8402012"/>
              <a:gd name="connsiteX5494" fmla="*/ 15506202 w 21052571"/>
              <a:gd name="connsiteY5494" fmla="*/ 565988 h 8402012"/>
              <a:gd name="connsiteX5495" fmla="*/ 15389604 w 21052571"/>
              <a:gd name="connsiteY5495" fmla="*/ 509343 h 8402012"/>
              <a:gd name="connsiteX5496" fmla="*/ 15467336 w 21052571"/>
              <a:gd name="connsiteY5496" fmla="*/ 509343 h 8402012"/>
              <a:gd name="connsiteX5497" fmla="*/ 15519158 w 21052571"/>
              <a:gd name="connsiteY5497" fmla="*/ 464455 h 8402012"/>
              <a:gd name="connsiteX5498" fmla="*/ 13765350 w 21052571"/>
              <a:gd name="connsiteY5498" fmla="*/ 461326 h 8402012"/>
              <a:gd name="connsiteX5499" fmla="*/ 13791290 w 21052571"/>
              <a:gd name="connsiteY5499" fmla="*/ 495604 h 8402012"/>
              <a:gd name="connsiteX5500" fmla="*/ 13754398 w 21052571"/>
              <a:gd name="connsiteY5500" fmla="*/ 461749 h 8402012"/>
              <a:gd name="connsiteX5501" fmla="*/ 13765350 w 21052571"/>
              <a:gd name="connsiteY5501" fmla="*/ 461326 h 8402012"/>
              <a:gd name="connsiteX5502" fmla="*/ 15318510 w 21052571"/>
              <a:gd name="connsiteY5502" fmla="*/ 398101 h 8402012"/>
              <a:gd name="connsiteX5503" fmla="*/ 15336474 w 21052571"/>
              <a:gd name="connsiteY5503" fmla="*/ 430207 h 8402012"/>
              <a:gd name="connsiteX5504" fmla="*/ 15318510 w 21052571"/>
              <a:gd name="connsiteY5504" fmla="*/ 398101 h 8402012"/>
              <a:gd name="connsiteX5505" fmla="*/ 12650983 w 21052571"/>
              <a:gd name="connsiteY5505" fmla="*/ 396298 h 8402012"/>
              <a:gd name="connsiteX5506" fmla="*/ 12558943 w 21052571"/>
              <a:gd name="connsiteY5506" fmla="*/ 431660 h 8402012"/>
              <a:gd name="connsiteX5507" fmla="*/ 12699732 w 21052571"/>
              <a:gd name="connsiteY5507" fmla="*/ 399421 h 8402012"/>
              <a:gd name="connsiteX5508" fmla="*/ 12650983 w 21052571"/>
              <a:gd name="connsiteY5508" fmla="*/ 396298 h 8402012"/>
              <a:gd name="connsiteX5509" fmla="*/ 12437499 w 21052571"/>
              <a:gd name="connsiteY5509" fmla="*/ 386525 h 8402012"/>
              <a:gd name="connsiteX5510" fmla="*/ 12398809 w 21052571"/>
              <a:gd name="connsiteY5510" fmla="*/ 438108 h 8402012"/>
              <a:gd name="connsiteX5511" fmla="*/ 12295635 w 21052571"/>
              <a:gd name="connsiteY5511" fmla="*/ 431660 h 8402012"/>
              <a:gd name="connsiteX5512" fmla="*/ 12295635 w 21052571"/>
              <a:gd name="connsiteY5512" fmla="*/ 463899 h 8402012"/>
              <a:gd name="connsiteX5513" fmla="*/ 12500908 w 21052571"/>
              <a:gd name="connsiteY5513" fmla="*/ 412316 h 8402012"/>
              <a:gd name="connsiteX5514" fmla="*/ 12437499 w 21052571"/>
              <a:gd name="connsiteY5514" fmla="*/ 386525 h 8402012"/>
              <a:gd name="connsiteX5515" fmla="*/ 12353670 w 21052571"/>
              <a:gd name="connsiteY5515" fmla="*/ 373629 h 8402012"/>
              <a:gd name="connsiteX5516" fmla="*/ 12392360 w 21052571"/>
              <a:gd name="connsiteY5516" fmla="*/ 399421 h 8402012"/>
              <a:gd name="connsiteX5517" fmla="*/ 12353670 w 21052571"/>
              <a:gd name="connsiteY5517" fmla="*/ 373629 h 8402012"/>
              <a:gd name="connsiteX5518" fmla="*/ 12558943 w 21052571"/>
              <a:gd name="connsiteY5518" fmla="*/ 341390 h 8402012"/>
              <a:gd name="connsiteX5519" fmla="*/ 12578288 w 21052571"/>
              <a:gd name="connsiteY5519" fmla="*/ 373629 h 8402012"/>
              <a:gd name="connsiteX5520" fmla="*/ 12558943 w 21052571"/>
              <a:gd name="connsiteY5520" fmla="*/ 341390 h 8402012"/>
              <a:gd name="connsiteX5521" fmla="*/ 14713667 w 21052571"/>
              <a:gd name="connsiteY5521" fmla="*/ 304568 h 8402012"/>
              <a:gd name="connsiteX5522" fmla="*/ 14734470 w 21052571"/>
              <a:gd name="connsiteY5522" fmla="*/ 339712 h 8402012"/>
              <a:gd name="connsiteX5523" fmla="*/ 14678645 w 21052571"/>
              <a:gd name="connsiteY5523" fmla="*/ 307396 h 8402012"/>
              <a:gd name="connsiteX5524" fmla="*/ 14713667 w 21052571"/>
              <a:gd name="connsiteY5524" fmla="*/ 304568 h 8402012"/>
              <a:gd name="connsiteX5525" fmla="*/ 13436834 w 21052571"/>
              <a:gd name="connsiteY5525" fmla="*/ 284347 h 8402012"/>
              <a:gd name="connsiteX5526" fmla="*/ 13454796 w 21052571"/>
              <a:gd name="connsiteY5526" fmla="*/ 307056 h 8402012"/>
              <a:gd name="connsiteX5527" fmla="*/ 13436834 w 21052571"/>
              <a:gd name="connsiteY5527" fmla="*/ 284347 h 8402012"/>
              <a:gd name="connsiteX5528" fmla="*/ 14337383 w 21052571"/>
              <a:gd name="connsiteY5528" fmla="*/ 284347 h 8402012"/>
              <a:gd name="connsiteX5529" fmla="*/ 14409132 w 21052571"/>
              <a:gd name="connsiteY5529" fmla="*/ 284347 h 8402012"/>
              <a:gd name="connsiteX5530" fmla="*/ 14454790 w 21052571"/>
              <a:gd name="connsiteY5530" fmla="*/ 284347 h 8402012"/>
              <a:gd name="connsiteX5531" fmla="*/ 14454790 w 21052571"/>
              <a:gd name="connsiteY5531" fmla="*/ 307056 h 8402012"/>
              <a:gd name="connsiteX5532" fmla="*/ 14383041 w 21052571"/>
              <a:gd name="connsiteY5532" fmla="*/ 307056 h 8402012"/>
              <a:gd name="connsiteX5533" fmla="*/ 14337383 w 21052571"/>
              <a:gd name="connsiteY5533" fmla="*/ 307056 h 8402012"/>
              <a:gd name="connsiteX5534" fmla="*/ 14337383 w 21052571"/>
              <a:gd name="connsiteY5534" fmla="*/ 284347 h 8402012"/>
              <a:gd name="connsiteX5535" fmla="*/ 13691975 w 21052571"/>
              <a:gd name="connsiteY5535" fmla="*/ 240912 h 8402012"/>
              <a:gd name="connsiteX5536" fmla="*/ 13687810 w 21052571"/>
              <a:gd name="connsiteY5536" fmla="*/ 245748 h 8402012"/>
              <a:gd name="connsiteX5537" fmla="*/ 13688089 w 21052571"/>
              <a:gd name="connsiteY5537" fmla="*/ 246505 h 8402012"/>
              <a:gd name="connsiteX5538" fmla="*/ 13694072 w 21052571"/>
              <a:gd name="connsiteY5538" fmla="*/ 241390 h 8402012"/>
              <a:gd name="connsiteX5539" fmla="*/ 13855064 w 21052571"/>
              <a:gd name="connsiteY5539" fmla="*/ 1806 h 8402012"/>
              <a:gd name="connsiteX5540" fmla="*/ 13880858 w 21052571"/>
              <a:gd name="connsiteY5540" fmla="*/ 34045 h 8402012"/>
              <a:gd name="connsiteX5541" fmla="*/ 13931370 w 21052571"/>
              <a:gd name="connsiteY5541" fmla="*/ 34045 h 8402012"/>
              <a:gd name="connsiteX5542" fmla="*/ 14021647 w 21052571"/>
              <a:gd name="connsiteY5542" fmla="*/ 34045 h 8402012"/>
              <a:gd name="connsiteX5543" fmla="*/ 14393503 w 21052571"/>
              <a:gd name="connsiteY5543" fmla="*/ 98523 h 8402012"/>
              <a:gd name="connsiteX5544" fmla="*/ 14393503 w 21052571"/>
              <a:gd name="connsiteY5544" fmla="*/ 34045 h 8402012"/>
              <a:gd name="connsiteX5545" fmla="*/ 14451538 w 21052571"/>
              <a:gd name="connsiteY5545" fmla="*/ 40493 h 8402012"/>
              <a:gd name="connsiteX5546" fmla="*/ 14836290 w 21052571"/>
              <a:gd name="connsiteY5546" fmla="*/ 72732 h 8402012"/>
              <a:gd name="connsiteX5547" fmla="*/ 15022218 w 21052571"/>
              <a:gd name="connsiteY5547" fmla="*/ 116792 h 8402012"/>
              <a:gd name="connsiteX5548" fmla="*/ 15188802 w 21052571"/>
              <a:gd name="connsiteY5548" fmla="*/ 187718 h 8402012"/>
              <a:gd name="connsiteX5549" fmla="*/ 15567106 w 21052571"/>
              <a:gd name="connsiteY5549" fmla="*/ 252196 h 8402012"/>
              <a:gd name="connsiteX5550" fmla="*/ 15946484 w 21052571"/>
              <a:gd name="connsiteY5550" fmla="*/ 334943 h 8402012"/>
              <a:gd name="connsiteX5551" fmla="*/ 16331236 w 21052571"/>
              <a:gd name="connsiteY5551" fmla="*/ 425212 h 8402012"/>
              <a:gd name="connsiteX5552" fmla="*/ 16703092 w 21052571"/>
              <a:gd name="connsiteY5552" fmla="*/ 520854 h 8402012"/>
              <a:gd name="connsiteX5553" fmla="*/ 17074947 w 21052571"/>
              <a:gd name="connsiteY5553" fmla="*/ 675602 h 8402012"/>
              <a:gd name="connsiteX5554" fmla="*/ 17260875 w 21052571"/>
              <a:gd name="connsiteY5554" fmla="*/ 751901 h 8402012"/>
              <a:gd name="connsiteX5555" fmla="*/ 17338255 w 21052571"/>
              <a:gd name="connsiteY5555" fmla="*/ 835722 h 8402012"/>
              <a:gd name="connsiteX5556" fmla="*/ 17139431 w 21052571"/>
              <a:gd name="connsiteY5556" fmla="*/ 777692 h 8402012"/>
              <a:gd name="connsiteX5557" fmla="*/ 15605794 w 21052571"/>
              <a:gd name="connsiteY5557" fmla="*/ 392973 h 8402012"/>
              <a:gd name="connsiteX5558" fmla="*/ 14053889 w 21052571"/>
              <a:gd name="connsiteY5558" fmla="*/ 219957 h 8402012"/>
              <a:gd name="connsiteX5559" fmla="*/ 14040992 w 21052571"/>
              <a:gd name="connsiteY5559" fmla="*/ 284435 h 8402012"/>
              <a:gd name="connsiteX5560" fmla="*/ 14021647 w 21052571"/>
              <a:gd name="connsiteY5560" fmla="*/ 219957 h 8402012"/>
              <a:gd name="connsiteX5561" fmla="*/ 13809926 w 21052571"/>
              <a:gd name="connsiteY5561" fmla="*/ 219957 h 8402012"/>
              <a:gd name="connsiteX5562" fmla="*/ 13713200 w 21052571"/>
              <a:gd name="connsiteY5562" fmla="*/ 245748 h 8402012"/>
              <a:gd name="connsiteX5563" fmla="*/ 13696151 w 21052571"/>
              <a:gd name="connsiteY5563" fmla="*/ 241864 h 8402012"/>
              <a:gd name="connsiteX5564" fmla="*/ 13701260 w 21052571"/>
              <a:gd name="connsiteY5564" fmla="*/ 250600 h 8402012"/>
              <a:gd name="connsiteX5565" fmla="*/ 13695273 w 21052571"/>
              <a:gd name="connsiteY5565" fmla="*/ 258278 h 8402012"/>
              <a:gd name="connsiteX5566" fmla="*/ 13692173 w 21052571"/>
              <a:gd name="connsiteY5566" fmla="*/ 257601 h 8402012"/>
              <a:gd name="connsiteX5567" fmla="*/ 13694930 w 21052571"/>
              <a:gd name="connsiteY5567" fmla="*/ 265091 h 8402012"/>
              <a:gd name="connsiteX5568" fmla="*/ 13412277 w 21052571"/>
              <a:gd name="connsiteY5568" fmla="*/ 252196 h 8402012"/>
              <a:gd name="connsiteX5569" fmla="*/ 13412277 w 21052571"/>
              <a:gd name="connsiteY5569" fmla="*/ 303778 h 8402012"/>
              <a:gd name="connsiteX5570" fmla="*/ 13360690 w 21052571"/>
              <a:gd name="connsiteY5570" fmla="*/ 315599 h 8402012"/>
              <a:gd name="connsiteX5571" fmla="*/ 13322000 w 21052571"/>
              <a:gd name="connsiteY5571" fmla="*/ 258644 h 8402012"/>
              <a:gd name="connsiteX5572" fmla="*/ 13277936 w 21052571"/>
              <a:gd name="connsiteY5572" fmla="*/ 284435 h 8402012"/>
              <a:gd name="connsiteX5573" fmla="*/ 13315551 w 21052571"/>
              <a:gd name="connsiteY5573" fmla="*/ 284435 h 8402012"/>
              <a:gd name="connsiteX5574" fmla="*/ 13270413 w 21052571"/>
              <a:gd name="connsiteY5574" fmla="*/ 309151 h 8402012"/>
              <a:gd name="connsiteX5575" fmla="*/ 13258591 w 21052571"/>
              <a:gd name="connsiteY5575" fmla="*/ 252196 h 8402012"/>
              <a:gd name="connsiteX5576" fmla="*/ 13116727 w 21052571"/>
              <a:gd name="connsiteY5576" fmla="*/ 290883 h 8402012"/>
              <a:gd name="connsiteX5577" fmla="*/ 13079111 w 21052571"/>
              <a:gd name="connsiteY5577" fmla="*/ 303778 h 8402012"/>
              <a:gd name="connsiteX5578" fmla="*/ 13046869 w 21052571"/>
              <a:gd name="connsiteY5578" fmla="*/ 347838 h 8402012"/>
              <a:gd name="connsiteX5579" fmla="*/ 12924350 w 21052571"/>
              <a:gd name="connsiteY5579" fmla="*/ 360734 h 8402012"/>
              <a:gd name="connsiteX5580" fmla="*/ 12770664 w 21052571"/>
              <a:gd name="connsiteY5580" fmla="*/ 386525 h 8402012"/>
              <a:gd name="connsiteX5581" fmla="*/ 13148968 w 21052571"/>
              <a:gd name="connsiteY5581" fmla="*/ 373629 h 8402012"/>
              <a:gd name="connsiteX5582" fmla="*/ 13252142 w 21052571"/>
              <a:gd name="connsiteY5582" fmla="*/ 380077 h 8402012"/>
              <a:gd name="connsiteX5583" fmla="*/ 13322000 w 21052571"/>
              <a:gd name="connsiteY5583" fmla="*/ 347838 h 8402012"/>
              <a:gd name="connsiteX5584" fmla="*/ 13470312 w 21052571"/>
              <a:gd name="connsiteY5584" fmla="*/ 341390 h 8402012"/>
              <a:gd name="connsiteX5585" fmla="*/ 13855064 w 21052571"/>
              <a:gd name="connsiteY5585" fmla="*/ 347838 h 8402012"/>
              <a:gd name="connsiteX5586" fmla="*/ 14175333 w 21052571"/>
              <a:gd name="connsiteY5586" fmla="*/ 373629 h 8402012"/>
              <a:gd name="connsiteX5587" fmla="*/ 14226920 w 21052571"/>
              <a:gd name="connsiteY5587" fmla="*/ 360734 h 8402012"/>
              <a:gd name="connsiteX5588" fmla="*/ 14252713 w 21052571"/>
              <a:gd name="connsiteY5588" fmla="*/ 322047 h 8402012"/>
              <a:gd name="connsiteX5589" fmla="*/ 14361261 w 21052571"/>
              <a:gd name="connsiteY5589" fmla="*/ 373629 h 8402012"/>
              <a:gd name="connsiteX5590" fmla="*/ 14540740 w 21052571"/>
              <a:gd name="connsiteY5590" fmla="*/ 392973 h 8402012"/>
              <a:gd name="connsiteX5591" fmla="*/ 14726668 w 21052571"/>
              <a:gd name="connsiteY5591" fmla="*/ 412316 h 8402012"/>
              <a:gd name="connsiteX5592" fmla="*/ 15117870 w 21052571"/>
              <a:gd name="connsiteY5592" fmla="*/ 463899 h 8402012"/>
              <a:gd name="connsiteX5593" fmla="*/ 15266182 w 21052571"/>
              <a:gd name="connsiteY5593" fmla="*/ 476794 h 8402012"/>
              <a:gd name="connsiteX5594" fmla="*/ 15337114 w 21052571"/>
              <a:gd name="connsiteY5594" fmla="*/ 527302 h 8402012"/>
              <a:gd name="connsiteX5595" fmla="*/ 14977080 w 21052571"/>
              <a:gd name="connsiteY5595" fmla="*/ 509033 h 8402012"/>
              <a:gd name="connsiteX5596" fmla="*/ 14926568 w 21052571"/>
              <a:gd name="connsiteY5596" fmla="*/ 496138 h 8402012"/>
              <a:gd name="connsiteX5597" fmla="*/ 14874981 w 21052571"/>
              <a:gd name="connsiteY5597" fmla="*/ 470347 h 8402012"/>
              <a:gd name="connsiteX5598" fmla="*/ 14701950 w 21052571"/>
              <a:gd name="connsiteY5598" fmla="*/ 476794 h 8402012"/>
              <a:gd name="connsiteX5599" fmla="*/ 13931370 w 21052571"/>
              <a:gd name="connsiteY5599" fmla="*/ 438108 h 8402012"/>
              <a:gd name="connsiteX5600" fmla="*/ 13540169 w 21052571"/>
              <a:gd name="connsiteY5600" fmla="*/ 438108 h 8402012"/>
              <a:gd name="connsiteX5601" fmla="*/ 13380035 w 21052571"/>
              <a:gd name="connsiteY5601" fmla="*/ 438108 h 8402012"/>
              <a:gd name="connsiteX5602" fmla="*/ 13334896 w 21052571"/>
              <a:gd name="connsiteY5602" fmla="*/ 463899 h 8402012"/>
              <a:gd name="connsiteX5603" fmla="*/ 13289758 w 21052571"/>
              <a:gd name="connsiteY5603" fmla="*/ 457451 h 8402012"/>
              <a:gd name="connsiteX5604" fmla="*/ 12956592 w 21052571"/>
              <a:gd name="connsiteY5604" fmla="*/ 501511 h 8402012"/>
              <a:gd name="connsiteX5605" fmla="*/ 12571840 w 21052571"/>
              <a:gd name="connsiteY5605" fmla="*/ 546646 h 8402012"/>
              <a:gd name="connsiteX5606" fmla="*/ 12373015 w 21052571"/>
              <a:gd name="connsiteY5606" fmla="*/ 572437 h 8402012"/>
              <a:gd name="connsiteX5607" fmla="*/ 12302083 w 21052571"/>
              <a:gd name="connsiteY5607" fmla="*/ 585333 h 8402012"/>
              <a:gd name="connsiteX5608" fmla="*/ 12295635 w 21052571"/>
              <a:gd name="connsiteY5608" fmla="*/ 636915 h 8402012"/>
              <a:gd name="connsiteX5609" fmla="*/ 12148397 w 21052571"/>
              <a:gd name="connsiteY5609" fmla="*/ 675602 h 8402012"/>
              <a:gd name="connsiteX5610" fmla="*/ 12129052 w 21052571"/>
              <a:gd name="connsiteY5610" fmla="*/ 617572 h 8402012"/>
              <a:gd name="connsiteX5611" fmla="*/ 12071017 w 21052571"/>
              <a:gd name="connsiteY5611" fmla="*/ 617572 h 8402012"/>
              <a:gd name="connsiteX5612" fmla="*/ 12109707 w 21052571"/>
              <a:gd name="connsiteY5612" fmla="*/ 675602 h 8402012"/>
              <a:gd name="connsiteX5613" fmla="*/ 11994711 w 21052571"/>
              <a:gd name="connsiteY5613" fmla="*/ 706766 h 8402012"/>
              <a:gd name="connsiteX5614" fmla="*/ 11994711 w 21052571"/>
              <a:gd name="connsiteY5614" fmla="*/ 649811 h 8402012"/>
              <a:gd name="connsiteX5615" fmla="*/ 11897986 w 21052571"/>
              <a:gd name="connsiteY5615" fmla="*/ 732557 h 8402012"/>
              <a:gd name="connsiteX5616" fmla="*/ 11782990 w 21052571"/>
              <a:gd name="connsiteY5616" fmla="*/ 675602 h 8402012"/>
              <a:gd name="connsiteX5617" fmla="*/ 11776542 w 21052571"/>
              <a:gd name="connsiteY5617" fmla="*/ 706766 h 8402012"/>
              <a:gd name="connsiteX5618" fmla="*/ 11841025 w 21052571"/>
              <a:gd name="connsiteY5618" fmla="*/ 706766 h 8402012"/>
              <a:gd name="connsiteX5619" fmla="*/ 11865744 w 21052571"/>
              <a:gd name="connsiteY5619" fmla="*/ 739005 h 8402012"/>
              <a:gd name="connsiteX5620" fmla="*/ 11795887 w 21052571"/>
              <a:gd name="connsiteY5620" fmla="*/ 739005 h 8402012"/>
              <a:gd name="connsiteX5621" fmla="*/ 11757197 w 21052571"/>
              <a:gd name="connsiteY5621" fmla="*/ 726244 h 8402012"/>
              <a:gd name="connsiteX5622" fmla="*/ 11745513 w 21052571"/>
              <a:gd name="connsiteY5622" fmla="*/ 722634 h 8402012"/>
              <a:gd name="connsiteX5623" fmla="*/ 11718506 w 21052571"/>
              <a:gd name="connsiteY5623" fmla="*/ 714289 h 8402012"/>
              <a:gd name="connsiteX5624" fmla="*/ 11635752 w 21052571"/>
              <a:gd name="connsiteY5624" fmla="*/ 706766 h 8402012"/>
              <a:gd name="connsiteX5625" fmla="*/ 11673368 w 21052571"/>
              <a:gd name="connsiteY5625" fmla="*/ 803483 h 8402012"/>
              <a:gd name="connsiteX5626" fmla="*/ 11603510 w 21052571"/>
              <a:gd name="connsiteY5626" fmla="*/ 809931 h 8402012"/>
              <a:gd name="connsiteX5627" fmla="*/ 11519682 w 21052571"/>
              <a:gd name="connsiteY5627" fmla="*/ 822827 h 8402012"/>
              <a:gd name="connsiteX5628" fmla="*/ 11468095 w 21052571"/>
              <a:gd name="connsiteY5628" fmla="*/ 771244 h 8402012"/>
              <a:gd name="connsiteX5629" fmla="*/ 11417583 w 21052571"/>
              <a:gd name="connsiteY5629" fmla="*/ 809931 h 8402012"/>
              <a:gd name="connsiteX5630" fmla="*/ 11327306 w 21052571"/>
              <a:gd name="connsiteY5630" fmla="*/ 848618 h 8402012"/>
              <a:gd name="connsiteX5631" fmla="*/ 11314409 w 21052571"/>
              <a:gd name="connsiteY5631" fmla="*/ 803483 h 8402012"/>
              <a:gd name="connsiteX5632" fmla="*/ 11275719 w 21052571"/>
              <a:gd name="connsiteY5632" fmla="*/ 816379 h 8402012"/>
              <a:gd name="connsiteX5633" fmla="*/ 11288615 w 21052571"/>
              <a:gd name="connsiteY5633" fmla="*/ 861514 h 8402012"/>
              <a:gd name="connsiteX5634" fmla="*/ 11051101 w 21052571"/>
              <a:gd name="connsiteY5634" fmla="*/ 937813 h 8402012"/>
              <a:gd name="connsiteX5635" fmla="*/ 11147826 w 21052571"/>
              <a:gd name="connsiteY5635" fmla="*/ 874409 h 8402012"/>
              <a:gd name="connsiteX5636" fmla="*/ 11012410 w 21052571"/>
              <a:gd name="connsiteY5636" fmla="*/ 900201 h 8402012"/>
              <a:gd name="connsiteX5637" fmla="*/ 10890966 w 21052571"/>
              <a:gd name="connsiteY5637" fmla="*/ 957156 h 8402012"/>
              <a:gd name="connsiteX5638" fmla="*/ 10756625 w 21052571"/>
              <a:gd name="connsiteY5638" fmla="*/ 1015186 h 8402012"/>
              <a:gd name="connsiteX5639" fmla="*/ 10653451 w 21052571"/>
              <a:gd name="connsiteY5639" fmla="*/ 1079682 h 8402012"/>
              <a:gd name="connsiteX5640" fmla="*/ 10640555 w 21052571"/>
              <a:gd name="connsiteY5640" fmla="*/ 1021634 h 8402012"/>
              <a:gd name="connsiteX5641" fmla="*/ 10544904 w 21052571"/>
              <a:gd name="connsiteY5641" fmla="*/ 1092579 h 8402012"/>
              <a:gd name="connsiteX5642" fmla="*/ 10475047 w 21052571"/>
              <a:gd name="connsiteY5642" fmla="*/ 1124818 h 8402012"/>
              <a:gd name="connsiteX5643" fmla="*/ 10327809 w 21052571"/>
              <a:gd name="connsiteY5643" fmla="*/ 1214014 h 8402012"/>
              <a:gd name="connsiteX5644" fmla="*/ 10231084 w 21052571"/>
              <a:gd name="connsiteY5644" fmla="*/ 1259150 h 8402012"/>
              <a:gd name="connsiteX5645" fmla="*/ 10135433 w 21052571"/>
              <a:gd name="connsiteY5645" fmla="*/ 1278493 h 8402012"/>
              <a:gd name="connsiteX5646" fmla="*/ 9943057 w 21052571"/>
              <a:gd name="connsiteY5646" fmla="*/ 1367690 h 8402012"/>
              <a:gd name="connsiteX5647" fmla="*/ 10174123 w 21052571"/>
              <a:gd name="connsiteY5647" fmla="*/ 1335450 h 8402012"/>
              <a:gd name="connsiteX5648" fmla="*/ 10237532 w 21052571"/>
              <a:gd name="connsiteY5648" fmla="*/ 1317181 h 8402012"/>
              <a:gd name="connsiteX5649" fmla="*/ 10263325 w 21052571"/>
              <a:gd name="connsiteY5649" fmla="*/ 1265598 h 8402012"/>
              <a:gd name="connsiteX5650" fmla="*/ 10372948 w 21052571"/>
              <a:gd name="connsiteY5650" fmla="*/ 1259150 h 8402012"/>
              <a:gd name="connsiteX5651" fmla="*/ 10475047 w 21052571"/>
              <a:gd name="connsiteY5651" fmla="*/ 1233358 h 8402012"/>
              <a:gd name="connsiteX5652" fmla="*/ 10583594 w 21052571"/>
              <a:gd name="connsiteY5652" fmla="*/ 1214014 h 8402012"/>
              <a:gd name="connsiteX5653" fmla="*/ 10621210 w 21052571"/>
              <a:gd name="connsiteY5653" fmla="*/ 1201118 h 8402012"/>
              <a:gd name="connsiteX5654" fmla="*/ 10596760 w 21052571"/>
              <a:gd name="connsiteY5654" fmla="*/ 1198700 h 8402012"/>
              <a:gd name="connsiteX5655" fmla="*/ 10582800 w 21052571"/>
              <a:gd name="connsiteY5655" fmla="*/ 1186653 h 8402012"/>
              <a:gd name="connsiteX5656" fmla="*/ 10591854 w 21052571"/>
              <a:gd name="connsiteY5656" fmla="*/ 1199432 h 8402012"/>
              <a:gd name="connsiteX5657" fmla="*/ 10577351 w 21052571"/>
              <a:gd name="connsiteY5657" fmla="*/ 1204248 h 8402012"/>
              <a:gd name="connsiteX5658" fmla="*/ 10578117 w 21052571"/>
              <a:gd name="connsiteY5658" fmla="*/ 1182613 h 8402012"/>
              <a:gd name="connsiteX5659" fmla="*/ 10577146 w 21052571"/>
              <a:gd name="connsiteY5659" fmla="*/ 1181774 h 8402012"/>
              <a:gd name="connsiteX5660" fmla="*/ 10578145 w 21052571"/>
              <a:gd name="connsiteY5660" fmla="*/ 1181822 h 8402012"/>
              <a:gd name="connsiteX5661" fmla="*/ 10578204 w 21052571"/>
              <a:gd name="connsiteY5661" fmla="*/ 1180167 h 8402012"/>
              <a:gd name="connsiteX5662" fmla="*/ 10579420 w 21052571"/>
              <a:gd name="connsiteY5662" fmla="*/ 1181883 h 8402012"/>
              <a:gd name="connsiteX5663" fmla="*/ 10610866 w 21052571"/>
              <a:gd name="connsiteY5663" fmla="*/ 1183386 h 8402012"/>
              <a:gd name="connsiteX5664" fmla="*/ 10640555 w 21052571"/>
              <a:gd name="connsiteY5664" fmla="*/ 1175327 h 8402012"/>
              <a:gd name="connsiteX5665" fmla="*/ 10653451 w 21052571"/>
              <a:gd name="connsiteY5665" fmla="*/ 1111922 h 8402012"/>
              <a:gd name="connsiteX5666" fmla="*/ 10692142 w 21052571"/>
              <a:gd name="connsiteY5666" fmla="*/ 1259150 h 8402012"/>
              <a:gd name="connsiteX5667" fmla="*/ 10526634 w 21052571"/>
              <a:gd name="connsiteY5667" fmla="*/ 1322555 h 8402012"/>
              <a:gd name="connsiteX5668" fmla="*/ 10507289 w 21052571"/>
              <a:gd name="connsiteY5668" fmla="*/ 1265598 h 8402012"/>
              <a:gd name="connsiteX5669" fmla="*/ 10507289 w 21052571"/>
              <a:gd name="connsiteY5669" fmla="*/ 1341898 h 8402012"/>
              <a:gd name="connsiteX5670" fmla="*/ 10442805 w 21052571"/>
              <a:gd name="connsiteY5670" fmla="*/ 1354794 h 8402012"/>
              <a:gd name="connsiteX5671" fmla="*/ 10353603 w 21052571"/>
              <a:gd name="connsiteY5671" fmla="*/ 1354794 h 8402012"/>
              <a:gd name="connsiteX5672" fmla="*/ 10314912 w 21052571"/>
              <a:gd name="connsiteY5672" fmla="*/ 1419273 h 8402012"/>
              <a:gd name="connsiteX5673" fmla="*/ 10250429 w 21052571"/>
              <a:gd name="connsiteY5673" fmla="*/ 1451512 h 8402012"/>
              <a:gd name="connsiteX5674" fmla="*/ 10174123 w 21052571"/>
              <a:gd name="connsiteY5674" fmla="*/ 1490200 h 8402012"/>
              <a:gd name="connsiteX5675" fmla="*/ 10090294 w 21052571"/>
              <a:gd name="connsiteY5675" fmla="*/ 1509543 h 8402012"/>
              <a:gd name="connsiteX5676" fmla="*/ 10051604 w 21052571"/>
              <a:gd name="connsiteY5676" fmla="*/ 1540708 h 8402012"/>
              <a:gd name="connsiteX5677" fmla="*/ 10379396 w 21052571"/>
              <a:gd name="connsiteY5677" fmla="*/ 1457960 h 8402012"/>
              <a:gd name="connsiteX5678" fmla="*/ 10717935 w 21052571"/>
              <a:gd name="connsiteY5678" fmla="*/ 1361242 h 8402012"/>
              <a:gd name="connsiteX5679" fmla="*/ 10795316 w 21052571"/>
              <a:gd name="connsiteY5679" fmla="*/ 1317181 h 8402012"/>
              <a:gd name="connsiteX5680" fmla="*/ 10878070 w 21052571"/>
              <a:gd name="connsiteY5680" fmla="*/ 1297837 h 8402012"/>
              <a:gd name="connsiteX5681" fmla="*/ 11044652 w 21052571"/>
              <a:gd name="connsiteY5681" fmla="*/ 1252702 h 8402012"/>
              <a:gd name="connsiteX5682" fmla="*/ 11378892 w 21052571"/>
              <a:gd name="connsiteY5682" fmla="*/ 1168880 h 8402012"/>
              <a:gd name="connsiteX5683" fmla="*/ 12790010 w 21052571"/>
              <a:gd name="connsiteY5683" fmla="*/ 893753 h 8402012"/>
              <a:gd name="connsiteX5684" fmla="*/ 12751319 w 21052571"/>
              <a:gd name="connsiteY5684" fmla="*/ 957156 h 8402012"/>
              <a:gd name="connsiteX5685" fmla="*/ 12809355 w 21052571"/>
              <a:gd name="connsiteY5685" fmla="*/ 957156 h 8402012"/>
              <a:gd name="connsiteX5686" fmla="*/ 12809355 w 21052571"/>
              <a:gd name="connsiteY5686" fmla="*/ 893753 h 8402012"/>
              <a:gd name="connsiteX5687" fmla="*/ 12885660 w 21052571"/>
              <a:gd name="connsiteY5687" fmla="*/ 919544 h 8402012"/>
              <a:gd name="connsiteX5688" fmla="*/ 12885660 w 21052571"/>
              <a:gd name="connsiteY5688" fmla="*/ 822827 h 8402012"/>
              <a:gd name="connsiteX5689" fmla="*/ 12917902 w 21052571"/>
              <a:gd name="connsiteY5689" fmla="*/ 784140 h 8402012"/>
              <a:gd name="connsiteX5690" fmla="*/ 12859867 w 21052571"/>
              <a:gd name="connsiteY5690" fmla="*/ 726110 h 8402012"/>
              <a:gd name="connsiteX5691" fmla="*/ 12917902 w 21052571"/>
              <a:gd name="connsiteY5691" fmla="*/ 675602 h 8402012"/>
              <a:gd name="connsiteX5692" fmla="*/ 12809355 w 21052571"/>
              <a:gd name="connsiteY5692" fmla="*/ 701393 h 8402012"/>
              <a:gd name="connsiteX5693" fmla="*/ 12719078 w 21052571"/>
              <a:gd name="connsiteY5693" fmla="*/ 784140 h 8402012"/>
              <a:gd name="connsiteX5694" fmla="*/ 12431051 w 21052571"/>
              <a:gd name="connsiteY5694" fmla="*/ 861514 h 8402012"/>
              <a:gd name="connsiteX5695" fmla="*/ 12437499 w 21052571"/>
              <a:gd name="connsiteY5695" fmla="*/ 719662 h 8402012"/>
              <a:gd name="connsiteX5696" fmla="*/ 12500908 w 21052571"/>
              <a:gd name="connsiteY5696" fmla="*/ 682050 h 8402012"/>
              <a:gd name="connsiteX5697" fmla="*/ 12578288 w 21052571"/>
              <a:gd name="connsiteY5697" fmla="*/ 662706 h 8402012"/>
              <a:gd name="connsiteX5698" fmla="*/ 12905005 w 21052571"/>
              <a:gd name="connsiteY5698" fmla="*/ 598228 h 8402012"/>
              <a:gd name="connsiteX5699" fmla="*/ 13065140 w 21052571"/>
              <a:gd name="connsiteY5699" fmla="*/ 611124 h 8402012"/>
              <a:gd name="connsiteX5700" fmla="*/ 13123175 w 21052571"/>
              <a:gd name="connsiteY5700" fmla="*/ 630467 h 8402012"/>
              <a:gd name="connsiteX5701" fmla="*/ 13097382 w 21052571"/>
              <a:gd name="connsiteY5701" fmla="*/ 656258 h 8402012"/>
              <a:gd name="connsiteX5702" fmla="*/ 12995282 w 21052571"/>
              <a:gd name="connsiteY5702" fmla="*/ 706766 h 8402012"/>
              <a:gd name="connsiteX5703" fmla="*/ 12956592 w 21052571"/>
              <a:gd name="connsiteY5703" fmla="*/ 739005 h 8402012"/>
              <a:gd name="connsiteX5704" fmla="*/ 12943696 w 21052571"/>
              <a:gd name="connsiteY5704" fmla="*/ 842170 h 8402012"/>
              <a:gd name="connsiteX5705" fmla="*/ 13027524 w 21052571"/>
              <a:gd name="connsiteY5705" fmla="*/ 848618 h 8402012"/>
              <a:gd name="connsiteX5706" fmla="*/ 13103830 w 21052571"/>
              <a:gd name="connsiteY5706" fmla="*/ 861514 h 8402012"/>
              <a:gd name="connsiteX5707" fmla="*/ 13079111 w 21052571"/>
              <a:gd name="connsiteY5707" fmla="*/ 900201 h 8402012"/>
              <a:gd name="connsiteX5708" fmla="*/ 13001731 w 21052571"/>
              <a:gd name="connsiteY5708" fmla="*/ 893753 h 8402012"/>
              <a:gd name="connsiteX5709" fmla="*/ 12937247 w 21052571"/>
              <a:gd name="connsiteY5709" fmla="*/ 906648 h 8402012"/>
              <a:gd name="connsiteX5710" fmla="*/ 12975937 w 21052571"/>
              <a:gd name="connsiteY5710" fmla="*/ 931365 h 8402012"/>
              <a:gd name="connsiteX5711" fmla="*/ 13142520 w 21052571"/>
              <a:gd name="connsiteY5711" fmla="*/ 924917 h 8402012"/>
              <a:gd name="connsiteX5712" fmla="*/ 13855064 w 21052571"/>
              <a:gd name="connsiteY5712" fmla="*/ 912021 h 8402012"/>
              <a:gd name="connsiteX5713" fmla="*/ 14585879 w 21052571"/>
              <a:gd name="connsiteY5713" fmla="*/ 919544 h 8402012"/>
              <a:gd name="connsiteX5714" fmla="*/ 14739565 w 21052571"/>
              <a:gd name="connsiteY5714" fmla="*/ 924917 h 8402012"/>
              <a:gd name="connsiteX5715" fmla="*/ 14810497 w 21052571"/>
              <a:gd name="connsiteY5715" fmla="*/ 950708 h 8402012"/>
              <a:gd name="connsiteX5716" fmla="*/ 14874981 w 21052571"/>
              <a:gd name="connsiteY5716" fmla="*/ 944261 h 8402012"/>
              <a:gd name="connsiteX5717" fmla="*/ 14944838 w 21052571"/>
              <a:gd name="connsiteY5717" fmla="*/ 982947 h 8402012"/>
              <a:gd name="connsiteX5718" fmla="*/ 15028666 w 21052571"/>
              <a:gd name="connsiteY5718" fmla="*/ 995843 h 8402012"/>
              <a:gd name="connsiteX5719" fmla="*/ 15150110 w 21052571"/>
              <a:gd name="connsiteY5719" fmla="*/ 1034530 h 8402012"/>
              <a:gd name="connsiteX5720" fmla="*/ 14220472 w 21052571"/>
              <a:gd name="connsiteY5720" fmla="*/ 1002291 h 8402012"/>
              <a:gd name="connsiteX5721" fmla="*/ 14669708 w 21052571"/>
              <a:gd name="connsiteY5721" fmla="*/ 1079682 h 8402012"/>
              <a:gd name="connsiteX5722" fmla="*/ 14887877 w 21052571"/>
              <a:gd name="connsiteY5722" fmla="*/ 1124818 h 8402012"/>
              <a:gd name="connsiteX5723" fmla="*/ 15080254 w 21052571"/>
              <a:gd name="connsiteY5723" fmla="*/ 1188223 h 8402012"/>
              <a:gd name="connsiteX5724" fmla="*/ 15528414 w 21052571"/>
              <a:gd name="connsiteY5724" fmla="*/ 1272046 h 8402012"/>
              <a:gd name="connsiteX5725" fmla="*/ 15747658 w 21052571"/>
              <a:gd name="connsiteY5725" fmla="*/ 1317181 h 8402012"/>
              <a:gd name="connsiteX5726" fmla="*/ 15849758 w 21052571"/>
              <a:gd name="connsiteY5726" fmla="*/ 1341898 h 8402012"/>
              <a:gd name="connsiteX5727" fmla="*/ 15882000 w 21052571"/>
              <a:gd name="connsiteY5727" fmla="*/ 1322555 h 8402012"/>
              <a:gd name="connsiteX5728" fmla="*/ 15920690 w 21052571"/>
              <a:gd name="connsiteY5728" fmla="*/ 1322555 h 8402012"/>
              <a:gd name="connsiteX5729" fmla="*/ 15882000 w 21052571"/>
              <a:gd name="connsiteY5729" fmla="*/ 1387034 h 8402012"/>
              <a:gd name="connsiteX5730" fmla="*/ 16439784 w 21052571"/>
              <a:gd name="connsiteY5730" fmla="*/ 1547156 h 8402012"/>
              <a:gd name="connsiteX5731" fmla="*/ 16709540 w 21052571"/>
              <a:gd name="connsiteY5731" fmla="*/ 1637427 h 8402012"/>
              <a:gd name="connsiteX5732" fmla="*/ 16830987 w 21052571"/>
              <a:gd name="connsiteY5732" fmla="*/ 1689010 h 8402012"/>
              <a:gd name="connsiteX5733" fmla="*/ 16863227 w 21052571"/>
              <a:gd name="connsiteY5733" fmla="*/ 1758863 h 8402012"/>
              <a:gd name="connsiteX5734" fmla="*/ 16882571 w 21052571"/>
              <a:gd name="connsiteY5734" fmla="*/ 1689010 h 8402012"/>
              <a:gd name="connsiteX5735" fmla="*/ 16901919 w 21052571"/>
              <a:gd name="connsiteY5735" fmla="*/ 1630979 h 8402012"/>
              <a:gd name="connsiteX5736" fmla="*/ 17254427 w 21052571"/>
              <a:gd name="connsiteY5736" fmla="*/ 1695459 h 8402012"/>
              <a:gd name="connsiteX5737" fmla="*/ 17409187 w 21052571"/>
              <a:gd name="connsiteY5737" fmla="*/ 1784655 h 8402012"/>
              <a:gd name="connsiteX5738" fmla="*/ 17562875 w 21052571"/>
              <a:gd name="connsiteY5738" fmla="*/ 1816895 h 8402012"/>
              <a:gd name="connsiteX5739" fmla="*/ 18248551 w 21052571"/>
              <a:gd name="connsiteY5739" fmla="*/ 2054393 h 8402012"/>
              <a:gd name="connsiteX5740" fmla="*/ 19576915 w 21052571"/>
              <a:gd name="connsiteY5740" fmla="*/ 2843195 h 8402012"/>
              <a:gd name="connsiteX5741" fmla="*/ 19551119 w 21052571"/>
              <a:gd name="connsiteY5741" fmla="*/ 2888327 h 8402012"/>
              <a:gd name="connsiteX5742" fmla="*/ 19550419 w 21052571"/>
              <a:gd name="connsiteY5742" fmla="*/ 2888216 h 8402012"/>
              <a:gd name="connsiteX5743" fmla="*/ 19551099 w 21052571"/>
              <a:gd name="connsiteY5743" fmla="*/ 2893081 h 8402012"/>
              <a:gd name="connsiteX5744" fmla="*/ 19548851 w 21052571"/>
              <a:gd name="connsiteY5744" fmla="*/ 2909137 h 8402012"/>
              <a:gd name="connsiteX5745" fmla="*/ 19542119 w 21052571"/>
              <a:gd name="connsiteY5745" fmla="*/ 2893081 h 8402012"/>
              <a:gd name="connsiteX5746" fmla="*/ 19544547 w 21052571"/>
              <a:gd name="connsiteY5746" fmla="*/ 2887289 h 8402012"/>
              <a:gd name="connsiteX5747" fmla="*/ 19535803 w 21052571"/>
              <a:gd name="connsiteY5747" fmla="*/ 2885909 h 8402012"/>
              <a:gd name="connsiteX5748" fmla="*/ 19525327 w 21052571"/>
              <a:gd name="connsiteY5748" fmla="*/ 2888327 h 8402012"/>
              <a:gd name="connsiteX5749" fmla="*/ 19583363 w 21052571"/>
              <a:gd name="connsiteY5749" fmla="*/ 2946355 h 8402012"/>
              <a:gd name="connsiteX5750" fmla="*/ 19654295 w 21052571"/>
              <a:gd name="connsiteY5750" fmla="*/ 3003312 h 8402012"/>
              <a:gd name="connsiteX5751" fmla="*/ 19564019 w 21052571"/>
              <a:gd name="connsiteY5751" fmla="*/ 2958175 h 8402012"/>
              <a:gd name="connsiteX5752" fmla="*/ 19436123 w 21052571"/>
              <a:gd name="connsiteY5752" fmla="*/ 2888327 h 8402012"/>
              <a:gd name="connsiteX5753" fmla="*/ 19423227 w 21052571"/>
              <a:gd name="connsiteY5753" fmla="*/ 2810946 h 8402012"/>
              <a:gd name="connsiteX5754" fmla="*/ 19384539 w 21052571"/>
              <a:gd name="connsiteY5754" fmla="*/ 2759362 h 8402012"/>
              <a:gd name="connsiteX5755" fmla="*/ 19243747 w 21052571"/>
              <a:gd name="connsiteY5755" fmla="*/ 2695958 h 8402012"/>
              <a:gd name="connsiteX5756" fmla="*/ 19088987 w 21052571"/>
              <a:gd name="connsiteY5756" fmla="*/ 2631480 h 8402012"/>
              <a:gd name="connsiteX5757" fmla="*/ 18961095 w 21052571"/>
              <a:gd name="connsiteY5757" fmla="*/ 2547657 h 8402012"/>
              <a:gd name="connsiteX5758" fmla="*/ 18883715 w 21052571"/>
              <a:gd name="connsiteY5758" fmla="*/ 2510046 h 8402012"/>
              <a:gd name="connsiteX5759" fmla="*/ 18775167 w 21052571"/>
              <a:gd name="connsiteY5759" fmla="*/ 2445566 h 8402012"/>
              <a:gd name="connsiteX5760" fmla="*/ 18127107 w 21052571"/>
              <a:gd name="connsiteY5760" fmla="*/ 2162932 h 8402012"/>
              <a:gd name="connsiteX5761" fmla="*/ 17978275 w 21052571"/>
              <a:gd name="connsiteY5761" fmla="*/ 2099225 h 8402012"/>
              <a:gd name="connsiteX5762" fmla="*/ 17977047 w 21052571"/>
              <a:gd name="connsiteY5762" fmla="*/ 2101046 h 8402012"/>
              <a:gd name="connsiteX5763" fmla="*/ 17968023 w 21052571"/>
              <a:gd name="connsiteY5763" fmla="*/ 2094952 h 8402012"/>
              <a:gd name="connsiteX5764" fmla="*/ 17968335 w 21052571"/>
              <a:gd name="connsiteY5764" fmla="*/ 2094952 h 8402012"/>
              <a:gd name="connsiteX5765" fmla="*/ 17805763 w 21052571"/>
              <a:gd name="connsiteY5765" fmla="*/ 2022153 h 8402012"/>
              <a:gd name="connsiteX5766" fmla="*/ 17658527 w 21052571"/>
              <a:gd name="connsiteY5766" fmla="*/ 1957674 h 8402012"/>
              <a:gd name="connsiteX5767" fmla="*/ 17511287 w 21052571"/>
              <a:gd name="connsiteY5767" fmla="*/ 1970570 h 8402012"/>
              <a:gd name="connsiteX5768" fmla="*/ 17934731 w 21052571"/>
              <a:gd name="connsiteY5768" fmla="*/ 2156485 h 8402012"/>
              <a:gd name="connsiteX5769" fmla="*/ 18127107 w 21052571"/>
              <a:gd name="connsiteY5769" fmla="*/ 2253207 h 8402012"/>
              <a:gd name="connsiteX5770" fmla="*/ 18165795 w 21052571"/>
              <a:gd name="connsiteY5770" fmla="*/ 2285443 h 8402012"/>
              <a:gd name="connsiteX5771" fmla="*/ 18127107 w 21052571"/>
              <a:gd name="connsiteY5771" fmla="*/ 2337027 h 8402012"/>
              <a:gd name="connsiteX5772" fmla="*/ 18185143 w 21052571"/>
              <a:gd name="connsiteY5772" fmla="*/ 2361740 h 8402012"/>
              <a:gd name="connsiteX5773" fmla="*/ 18191591 w 21052571"/>
              <a:gd name="connsiteY5773" fmla="*/ 2304791 h 8402012"/>
              <a:gd name="connsiteX5774" fmla="*/ 18242103 w 21052571"/>
              <a:gd name="connsiteY5774" fmla="*/ 2291889 h 8402012"/>
              <a:gd name="connsiteX5775" fmla="*/ 18238071 w 21052571"/>
              <a:gd name="connsiteY5775" fmla="*/ 2335818 h 8402012"/>
              <a:gd name="connsiteX5776" fmla="*/ 18239139 w 21052571"/>
              <a:gd name="connsiteY5776" fmla="*/ 2336553 h 8402012"/>
              <a:gd name="connsiteX5777" fmla="*/ 18245035 w 21052571"/>
              <a:gd name="connsiteY5777" fmla="*/ 2322465 h 8402012"/>
              <a:gd name="connsiteX5778" fmla="*/ 18247403 w 21052571"/>
              <a:gd name="connsiteY5778" fmla="*/ 2338518 h 8402012"/>
              <a:gd name="connsiteX5779" fmla="*/ 18246903 w 21052571"/>
              <a:gd name="connsiteY5779" fmla="*/ 2341904 h 8402012"/>
              <a:gd name="connsiteX5780" fmla="*/ 18267895 w 21052571"/>
              <a:gd name="connsiteY5780" fmla="*/ 2356369 h 8402012"/>
              <a:gd name="connsiteX5781" fmla="*/ 18306587 w 21052571"/>
              <a:gd name="connsiteY5781" fmla="*/ 2343474 h 8402012"/>
              <a:gd name="connsiteX5782" fmla="*/ 18351723 w 21052571"/>
              <a:gd name="connsiteY5782" fmla="*/ 2356369 h 8402012"/>
              <a:gd name="connsiteX5783" fmla="*/ 18300139 w 21052571"/>
              <a:gd name="connsiteY5783" fmla="*/ 2413338 h 8402012"/>
              <a:gd name="connsiteX5784" fmla="*/ 18371071 w 21052571"/>
              <a:gd name="connsiteY5784" fmla="*/ 2477804 h 8402012"/>
              <a:gd name="connsiteX5785" fmla="*/ 18293691 w 21052571"/>
              <a:gd name="connsiteY5785" fmla="*/ 2458463 h 8402012"/>
              <a:gd name="connsiteX5786" fmla="*/ 18204487 w 21052571"/>
              <a:gd name="connsiteY5786" fmla="*/ 2413338 h 8402012"/>
              <a:gd name="connsiteX5787" fmla="*/ 18005663 w 21052571"/>
              <a:gd name="connsiteY5787" fmla="*/ 2311236 h 8402012"/>
              <a:gd name="connsiteX5788" fmla="*/ 17838007 w 21052571"/>
              <a:gd name="connsiteY5788" fmla="*/ 2220961 h 8402012"/>
              <a:gd name="connsiteX5789" fmla="*/ 17652079 w 21052571"/>
              <a:gd name="connsiteY5789" fmla="*/ 2162932 h 8402012"/>
              <a:gd name="connsiteX5790" fmla="*/ 16811639 w 21052571"/>
              <a:gd name="connsiteY5790" fmla="*/ 1894269 h 8402012"/>
              <a:gd name="connsiteX5791" fmla="*/ 16055030 w 21052571"/>
              <a:gd name="connsiteY5791" fmla="*/ 1663219 h 8402012"/>
              <a:gd name="connsiteX5792" fmla="*/ 15683176 w 21052571"/>
              <a:gd name="connsiteY5792" fmla="*/ 1560052 h 8402012"/>
              <a:gd name="connsiteX5793" fmla="*/ 15503696 w 21052571"/>
              <a:gd name="connsiteY5793" fmla="*/ 1503096 h 8402012"/>
              <a:gd name="connsiteX5794" fmla="*/ 15355384 w 21052571"/>
              <a:gd name="connsiteY5794" fmla="*/ 1451512 h 8402012"/>
              <a:gd name="connsiteX5795" fmla="*/ 15201698 w 21052571"/>
              <a:gd name="connsiteY5795" fmla="*/ 1432169 h 8402012"/>
              <a:gd name="connsiteX5796" fmla="*/ 15035114 w 21052571"/>
              <a:gd name="connsiteY5796" fmla="*/ 1380585 h 8402012"/>
              <a:gd name="connsiteX5797" fmla="*/ 14682604 w 21052571"/>
              <a:gd name="connsiteY5797" fmla="*/ 1335450 h 8402012"/>
              <a:gd name="connsiteX5798" fmla="*/ 14393503 w 21052571"/>
              <a:gd name="connsiteY5798" fmla="*/ 1322555 h 8402012"/>
              <a:gd name="connsiteX5799" fmla="*/ 14553637 w 21052571"/>
              <a:gd name="connsiteY5799" fmla="*/ 1322555 h 8402012"/>
              <a:gd name="connsiteX5800" fmla="*/ 14578113 w 21052571"/>
              <a:gd name="connsiteY5800" fmla="*/ 1332752 h 8402012"/>
              <a:gd name="connsiteX5801" fmla="*/ 14574370 w 21052571"/>
              <a:gd name="connsiteY5801" fmla="*/ 1320307 h 8402012"/>
              <a:gd name="connsiteX5802" fmla="*/ 14592332 w 21052571"/>
              <a:gd name="connsiteY5802" fmla="*/ 1320307 h 8402012"/>
              <a:gd name="connsiteX5803" fmla="*/ 14583496 w 21052571"/>
              <a:gd name="connsiteY5803" fmla="*/ 1334995 h 8402012"/>
              <a:gd name="connsiteX5804" fmla="*/ 14621345 w 21052571"/>
              <a:gd name="connsiteY5804" fmla="*/ 1350764 h 8402012"/>
              <a:gd name="connsiteX5805" fmla="*/ 14689053 w 21052571"/>
              <a:gd name="connsiteY5805" fmla="*/ 1374138 h 8402012"/>
              <a:gd name="connsiteX5806" fmla="*/ 15009322 w 21052571"/>
              <a:gd name="connsiteY5806" fmla="*/ 1457960 h 8402012"/>
              <a:gd name="connsiteX5807" fmla="*/ 15644486 w 21052571"/>
              <a:gd name="connsiteY5807" fmla="*/ 1637427 h 8402012"/>
              <a:gd name="connsiteX5808" fmla="*/ 16273202 w 21052571"/>
              <a:gd name="connsiteY5808" fmla="*/ 1823342 h 8402012"/>
              <a:gd name="connsiteX5809" fmla="*/ 16599918 w 21052571"/>
              <a:gd name="connsiteY5809" fmla="*/ 1920063 h 8402012"/>
              <a:gd name="connsiteX5810" fmla="*/ 16741782 w 21052571"/>
              <a:gd name="connsiteY5810" fmla="*/ 1957674 h 8402012"/>
              <a:gd name="connsiteX5811" fmla="*/ 16767576 w 21052571"/>
              <a:gd name="connsiteY5811" fmla="*/ 2060841 h 8402012"/>
              <a:gd name="connsiteX5812" fmla="*/ 16811639 w 21052571"/>
              <a:gd name="connsiteY5812" fmla="*/ 2060841 h 8402012"/>
              <a:gd name="connsiteX5813" fmla="*/ 16818087 w 21052571"/>
              <a:gd name="connsiteY5813" fmla="*/ 2093081 h 8402012"/>
              <a:gd name="connsiteX5814" fmla="*/ 16696644 w 21052571"/>
              <a:gd name="connsiteY5814" fmla="*/ 2060841 h 8402012"/>
              <a:gd name="connsiteX5815" fmla="*/ 16350582 w 21052571"/>
              <a:gd name="connsiteY5815" fmla="*/ 1957674 h 8402012"/>
              <a:gd name="connsiteX5816" fmla="*/ 15657382 w 21052571"/>
              <a:gd name="connsiteY5816" fmla="*/ 1816895 h 8402012"/>
              <a:gd name="connsiteX5817" fmla="*/ 15644486 w 21052571"/>
              <a:gd name="connsiteY5817" fmla="*/ 1874926 h 8402012"/>
              <a:gd name="connsiteX5818" fmla="*/ 15599346 w 21052571"/>
              <a:gd name="connsiteY5818" fmla="*/ 1797550 h 8402012"/>
              <a:gd name="connsiteX5819" fmla="*/ 15542386 w 21052571"/>
              <a:gd name="connsiteY5819" fmla="*/ 1784655 h 8402012"/>
              <a:gd name="connsiteX5820" fmla="*/ 15368280 w 21052571"/>
              <a:gd name="connsiteY5820" fmla="*/ 1771759 h 8402012"/>
              <a:gd name="connsiteX5821" fmla="*/ 15035114 w 21052571"/>
              <a:gd name="connsiteY5821" fmla="*/ 1727698 h 8402012"/>
              <a:gd name="connsiteX5822" fmla="*/ 14354813 w 21052571"/>
              <a:gd name="connsiteY5822" fmla="*/ 1598740 h 8402012"/>
              <a:gd name="connsiteX5823" fmla="*/ 14259162 w 21052571"/>
              <a:gd name="connsiteY5823" fmla="*/ 1708354 h 8402012"/>
              <a:gd name="connsiteX5824" fmla="*/ 14445090 w 21052571"/>
              <a:gd name="connsiteY5824" fmla="*/ 1752415 h 8402012"/>
              <a:gd name="connsiteX5825" fmla="*/ 14509573 w 21052571"/>
              <a:gd name="connsiteY5825" fmla="*/ 1758863 h 8402012"/>
              <a:gd name="connsiteX5826" fmla="*/ 14534292 w 21052571"/>
              <a:gd name="connsiteY5826" fmla="*/ 1701906 h 8402012"/>
              <a:gd name="connsiteX5827" fmla="*/ 14689053 w 21052571"/>
              <a:gd name="connsiteY5827" fmla="*/ 1740594 h 8402012"/>
              <a:gd name="connsiteX5828" fmla="*/ 14778255 w 21052571"/>
              <a:gd name="connsiteY5828" fmla="*/ 1778207 h 8402012"/>
              <a:gd name="connsiteX5829" fmla="*/ 14804049 w 21052571"/>
              <a:gd name="connsiteY5829" fmla="*/ 1727698 h 8402012"/>
              <a:gd name="connsiteX5830" fmla="*/ 15240388 w 21052571"/>
              <a:gd name="connsiteY5830" fmla="*/ 1862030 h 8402012"/>
              <a:gd name="connsiteX5831" fmla="*/ 15374730 w 21052571"/>
              <a:gd name="connsiteY5831" fmla="*/ 1855581 h 8402012"/>
              <a:gd name="connsiteX5832" fmla="*/ 15432764 w 21052571"/>
              <a:gd name="connsiteY5832" fmla="*/ 1849134 h 8402012"/>
              <a:gd name="connsiteX5833" fmla="*/ 15471454 w 21052571"/>
              <a:gd name="connsiteY5833" fmla="*/ 1881373 h 8402012"/>
              <a:gd name="connsiteX5834" fmla="*/ 15586450 w 21052571"/>
              <a:gd name="connsiteY5834" fmla="*/ 1887821 h 8402012"/>
              <a:gd name="connsiteX5835" fmla="*/ 15663830 w 21052571"/>
              <a:gd name="connsiteY5835" fmla="*/ 1874926 h 8402012"/>
              <a:gd name="connsiteX5836" fmla="*/ 15676726 w 21052571"/>
              <a:gd name="connsiteY5836" fmla="*/ 1938330 h 8402012"/>
              <a:gd name="connsiteX5837" fmla="*/ 15702522 w 21052571"/>
              <a:gd name="connsiteY5837" fmla="*/ 1945853 h 8402012"/>
              <a:gd name="connsiteX5838" fmla="*/ 15778826 w 21052571"/>
              <a:gd name="connsiteY5838" fmla="*/ 1964122 h 8402012"/>
              <a:gd name="connsiteX5839" fmla="*/ 15901346 w 21052571"/>
              <a:gd name="connsiteY5839" fmla="*/ 2015705 h 8402012"/>
              <a:gd name="connsiteX5840" fmla="*/ 15573554 w 21052571"/>
              <a:gd name="connsiteY5840" fmla="*/ 1977018 h 8402012"/>
              <a:gd name="connsiteX5841" fmla="*/ 15439212 w 21052571"/>
              <a:gd name="connsiteY5841" fmla="*/ 1964122 h 8402012"/>
              <a:gd name="connsiteX5842" fmla="*/ 15435056 w 21052571"/>
              <a:gd name="connsiteY5842" fmla="*/ 1958224 h 8402012"/>
              <a:gd name="connsiteX5843" fmla="*/ 15436004 w 21052571"/>
              <a:gd name="connsiteY5843" fmla="*/ 1965833 h 8402012"/>
              <a:gd name="connsiteX5844" fmla="*/ 15432090 w 21052571"/>
              <a:gd name="connsiteY5844" fmla="*/ 1964842 h 8402012"/>
              <a:gd name="connsiteX5845" fmla="*/ 15436004 w 21052571"/>
              <a:gd name="connsiteY5845" fmla="*/ 1970714 h 8402012"/>
              <a:gd name="connsiteX5846" fmla="*/ 15418042 w 21052571"/>
              <a:gd name="connsiteY5846" fmla="*/ 1970714 h 8402012"/>
              <a:gd name="connsiteX5847" fmla="*/ 15423422 w 21052571"/>
              <a:gd name="connsiteY5847" fmla="*/ 1962646 h 8402012"/>
              <a:gd name="connsiteX5848" fmla="*/ 15422532 w 21052571"/>
              <a:gd name="connsiteY5848" fmla="*/ 1962421 h 8402012"/>
              <a:gd name="connsiteX5849" fmla="*/ 15419164 w 21052571"/>
              <a:gd name="connsiteY5849" fmla="*/ 1954316 h 8402012"/>
              <a:gd name="connsiteX5850" fmla="*/ 15418200 w 21052571"/>
              <a:gd name="connsiteY5850" fmla="*/ 1940768 h 8402012"/>
              <a:gd name="connsiteX5851" fmla="*/ 15413418 w 21052571"/>
              <a:gd name="connsiteY5851" fmla="*/ 1945853 h 8402012"/>
              <a:gd name="connsiteX5852" fmla="*/ 15374730 w 21052571"/>
              <a:gd name="connsiteY5852" fmla="*/ 1957674 h 8402012"/>
              <a:gd name="connsiteX5853" fmla="*/ 15285526 w 21052571"/>
              <a:gd name="connsiteY5853" fmla="*/ 1951226 h 8402012"/>
              <a:gd name="connsiteX5854" fmla="*/ 15259734 w 21052571"/>
              <a:gd name="connsiteY5854" fmla="*/ 1894269 h 8402012"/>
              <a:gd name="connsiteX5855" fmla="*/ 15221042 w 21052571"/>
              <a:gd name="connsiteY5855" fmla="*/ 1868478 h 8402012"/>
              <a:gd name="connsiteX5856" fmla="*/ 15163008 w 21052571"/>
              <a:gd name="connsiteY5856" fmla="*/ 1907166 h 8402012"/>
              <a:gd name="connsiteX5857" fmla="*/ 15221042 w 21052571"/>
              <a:gd name="connsiteY5857" fmla="*/ 1938330 h 8402012"/>
              <a:gd name="connsiteX5858" fmla="*/ 14194678 w 21052571"/>
              <a:gd name="connsiteY5858" fmla="*/ 1791103 h 8402012"/>
              <a:gd name="connsiteX5859" fmla="*/ 14233368 w 21052571"/>
              <a:gd name="connsiteY5859" fmla="*/ 1714803 h 8402012"/>
              <a:gd name="connsiteX5860" fmla="*/ 13803477 w 21052571"/>
              <a:gd name="connsiteY5860" fmla="*/ 1663219 h 8402012"/>
              <a:gd name="connsiteX5861" fmla="*/ 13848616 w 21052571"/>
              <a:gd name="connsiteY5861" fmla="*/ 1598740 h 8402012"/>
              <a:gd name="connsiteX5862" fmla="*/ 13738994 w 21052571"/>
              <a:gd name="connsiteY5862" fmla="*/ 1598740 h 8402012"/>
              <a:gd name="connsiteX5863" fmla="*/ 13719649 w 21052571"/>
              <a:gd name="connsiteY5863" fmla="*/ 1535335 h 8402012"/>
              <a:gd name="connsiteX5864" fmla="*/ 13643343 w 21052571"/>
              <a:gd name="connsiteY5864" fmla="*/ 1496648 h 8402012"/>
              <a:gd name="connsiteX5865" fmla="*/ 13603847 w 21052571"/>
              <a:gd name="connsiteY5865" fmla="*/ 1470856 h 8402012"/>
              <a:gd name="connsiteX5866" fmla="*/ 13600816 w 21052571"/>
              <a:gd name="connsiteY5866" fmla="*/ 1469093 h 8402012"/>
              <a:gd name="connsiteX5867" fmla="*/ 13603909 w 21052571"/>
              <a:gd name="connsiteY5867" fmla="*/ 1483018 h 8402012"/>
              <a:gd name="connsiteX5868" fmla="*/ 13593245 w 21052571"/>
              <a:gd name="connsiteY5868" fmla="*/ 1477398 h 8402012"/>
              <a:gd name="connsiteX5869" fmla="*/ 13596527 w 21052571"/>
              <a:gd name="connsiteY5869" fmla="*/ 1468569 h 8402012"/>
              <a:gd name="connsiteX5870" fmla="*/ 13597619 w 21052571"/>
              <a:gd name="connsiteY5870" fmla="*/ 1467233 h 8402012"/>
              <a:gd name="connsiteX5871" fmla="*/ 13559514 w 21052571"/>
              <a:gd name="connsiteY5871" fmla="*/ 1445064 h 8402012"/>
              <a:gd name="connsiteX5872" fmla="*/ 13572411 w 21052571"/>
              <a:gd name="connsiteY5872" fmla="*/ 1477304 h 8402012"/>
              <a:gd name="connsiteX5873" fmla="*/ 13598205 w 21052571"/>
              <a:gd name="connsiteY5873" fmla="*/ 1483753 h 8402012"/>
              <a:gd name="connsiteX5874" fmla="*/ 13598205 w 21052571"/>
              <a:gd name="connsiteY5874" fmla="*/ 1540708 h 8402012"/>
              <a:gd name="connsiteX5875" fmla="*/ 13302654 w 21052571"/>
              <a:gd name="connsiteY5875" fmla="*/ 1509543 h 8402012"/>
              <a:gd name="connsiteX5876" fmla="*/ 13520824 w 21052571"/>
              <a:gd name="connsiteY5876" fmla="*/ 1477304 h 8402012"/>
              <a:gd name="connsiteX5877" fmla="*/ 13540169 w 21052571"/>
              <a:gd name="connsiteY5877" fmla="*/ 1412826 h 8402012"/>
              <a:gd name="connsiteX5878" fmla="*/ 13591756 w 21052571"/>
              <a:gd name="connsiteY5878" fmla="*/ 1419273 h 8402012"/>
              <a:gd name="connsiteX5879" fmla="*/ 13656240 w 21052571"/>
              <a:gd name="connsiteY5879" fmla="*/ 1387034 h 8402012"/>
              <a:gd name="connsiteX5880" fmla="*/ 13200555 w 21052571"/>
              <a:gd name="connsiteY5880" fmla="*/ 1374138 h 8402012"/>
              <a:gd name="connsiteX5881" fmla="*/ 12777113 w 21052571"/>
              <a:gd name="connsiteY5881" fmla="*/ 1477304 h 8402012"/>
              <a:gd name="connsiteX5882" fmla="*/ 12898557 w 21052571"/>
              <a:gd name="connsiteY5882" fmla="*/ 1509543 h 8402012"/>
              <a:gd name="connsiteX5883" fmla="*/ 12892109 w 21052571"/>
              <a:gd name="connsiteY5883" fmla="*/ 1572949 h 8402012"/>
              <a:gd name="connsiteX5884" fmla="*/ 12848045 w 21052571"/>
              <a:gd name="connsiteY5884" fmla="*/ 1579396 h 8402012"/>
              <a:gd name="connsiteX5885" fmla="*/ 12898557 w 21052571"/>
              <a:gd name="connsiteY5885" fmla="*/ 1669667 h 8402012"/>
              <a:gd name="connsiteX5886" fmla="*/ 12822251 w 21052571"/>
              <a:gd name="connsiteY5886" fmla="*/ 1689010 h 8402012"/>
              <a:gd name="connsiteX5887" fmla="*/ 12744871 w 21052571"/>
              <a:gd name="connsiteY5887" fmla="*/ 1727698 h 8402012"/>
              <a:gd name="connsiteX5888" fmla="*/ 12629875 w 21052571"/>
              <a:gd name="connsiteY5888" fmla="*/ 1740594 h 8402012"/>
              <a:gd name="connsiteX5889" fmla="*/ 12526701 w 21052571"/>
              <a:gd name="connsiteY5889" fmla="*/ 1745967 h 8402012"/>
              <a:gd name="connsiteX5890" fmla="*/ 12302083 w 21052571"/>
              <a:gd name="connsiteY5890" fmla="*/ 1778207 h 8402012"/>
              <a:gd name="connsiteX5891" fmla="*/ 12077465 w 21052571"/>
              <a:gd name="connsiteY5891" fmla="*/ 1816895 h 8402012"/>
              <a:gd name="connsiteX5892" fmla="*/ 11988263 w 21052571"/>
              <a:gd name="connsiteY5892" fmla="*/ 1849134 h 8402012"/>
              <a:gd name="connsiteX5893" fmla="*/ 11897986 w 21052571"/>
              <a:gd name="connsiteY5893" fmla="*/ 1862030 h 8402012"/>
              <a:gd name="connsiteX5894" fmla="*/ 11699161 w 21052571"/>
              <a:gd name="connsiteY5894" fmla="*/ 1920063 h 8402012"/>
              <a:gd name="connsiteX5895" fmla="*/ 11635752 w 21052571"/>
              <a:gd name="connsiteY5895" fmla="*/ 1920063 h 8402012"/>
              <a:gd name="connsiteX5896" fmla="*/ 11635483 w 21052571"/>
              <a:gd name="connsiteY5896" fmla="*/ 1919987 h 8402012"/>
              <a:gd name="connsiteX5897" fmla="*/ 11616508 w 21052571"/>
              <a:gd name="connsiteY5897" fmla="*/ 1914622 h 8402012"/>
              <a:gd name="connsiteX5898" fmla="*/ 11564820 w 21052571"/>
              <a:gd name="connsiteY5898" fmla="*/ 1920063 h 8402012"/>
              <a:gd name="connsiteX5899" fmla="*/ 11692713 w 21052571"/>
              <a:gd name="connsiteY5899" fmla="*/ 1989913 h 8402012"/>
              <a:gd name="connsiteX5900" fmla="*/ 11019934 w 21052571"/>
              <a:gd name="connsiteY5900" fmla="*/ 2195172 h 8402012"/>
              <a:gd name="connsiteX5901" fmla="*/ 10692142 w 21052571"/>
              <a:gd name="connsiteY5901" fmla="*/ 2311236 h 8402012"/>
              <a:gd name="connsiteX5902" fmla="*/ 10538456 w 21052571"/>
              <a:gd name="connsiteY5902" fmla="*/ 2393980 h 8402012"/>
              <a:gd name="connsiteX5903" fmla="*/ 10468598 w 21052571"/>
              <a:gd name="connsiteY5903" fmla="*/ 2406870 h 8402012"/>
              <a:gd name="connsiteX5904" fmla="*/ 10449253 w 21052571"/>
              <a:gd name="connsiteY5904" fmla="*/ 2464911 h 8402012"/>
              <a:gd name="connsiteX5905" fmla="*/ 11070446 w 21052571"/>
              <a:gd name="connsiteY5905" fmla="*/ 2246753 h 8402012"/>
              <a:gd name="connsiteX5906" fmla="*/ 11070446 w 21052571"/>
              <a:gd name="connsiteY5906" fmla="*/ 2311236 h 8402012"/>
              <a:gd name="connsiteX5907" fmla="*/ 11545475 w 21052571"/>
              <a:gd name="connsiteY5907" fmla="*/ 2169380 h 8402012"/>
              <a:gd name="connsiteX5908" fmla="*/ 11763645 w 21052571"/>
              <a:gd name="connsiteY5908" fmla="*/ 2156485 h 8402012"/>
              <a:gd name="connsiteX5909" fmla="*/ 11815232 w 21052571"/>
              <a:gd name="connsiteY5909" fmla="*/ 2125320 h 8402012"/>
              <a:gd name="connsiteX5910" fmla="*/ 11846399 w 21052571"/>
              <a:gd name="connsiteY5910" fmla="*/ 2080184 h 8402012"/>
              <a:gd name="connsiteX5911" fmla="*/ 11943124 w 21052571"/>
              <a:gd name="connsiteY5911" fmla="*/ 2099528 h 8402012"/>
              <a:gd name="connsiteX5912" fmla="*/ 11968918 w 21052571"/>
              <a:gd name="connsiteY5912" fmla="*/ 2125320 h 8402012"/>
              <a:gd name="connsiteX5913" fmla="*/ 12026953 w 21052571"/>
              <a:gd name="connsiteY5913" fmla="*/ 2125320 h 8402012"/>
              <a:gd name="connsiteX5914" fmla="*/ 12033401 w 21052571"/>
              <a:gd name="connsiteY5914" fmla="*/ 2099528 h 8402012"/>
              <a:gd name="connsiteX5915" fmla="*/ 12058120 w 21052571"/>
              <a:gd name="connsiteY5915" fmla="*/ 2086632 h 8402012"/>
              <a:gd name="connsiteX5916" fmla="*/ 12116155 w 21052571"/>
              <a:gd name="connsiteY5916" fmla="*/ 2086632 h 8402012"/>
              <a:gd name="connsiteX5917" fmla="*/ 12212881 w 21052571"/>
              <a:gd name="connsiteY5917" fmla="*/ 2035049 h 8402012"/>
              <a:gd name="connsiteX5918" fmla="*/ 12135501 w 21052571"/>
              <a:gd name="connsiteY5918" fmla="*/ 1907166 h 8402012"/>
              <a:gd name="connsiteX5919" fmla="*/ 12129052 w 21052571"/>
              <a:gd name="connsiteY5919" fmla="*/ 1849134 h 8402012"/>
              <a:gd name="connsiteX5920" fmla="*/ 12431051 w 21052571"/>
              <a:gd name="connsiteY5920" fmla="*/ 1829790 h 8402012"/>
              <a:gd name="connsiteX5921" fmla="*/ 12276290 w 21052571"/>
              <a:gd name="connsiteY5921" fmla="*/ 1868478 h 8402012"/>
              <a:gd name="connsiteX5922" fmla="*/ 12353670 w 21052571"/>
              <a:gd name="connsiteY5922" fmla="*/ 1920063 h 8402012"/>
              <a:gd name="connsiteX5923" fmla="*/ 12276290 w 21052571"/>
              <a:gd name="connsiteY5923" fmla="*/ 1983465 h 8402012"/>
              <a:gd name="connsiteX5924" fmla="*/ 12327877 w 21052571"/>
              <a:gd name="connsiteY5924" fmla="*/ 2041497 h 8402012"/>
              <a:gd name="connsiteX5925" fmla="*/ 12623427 w 21052571"/>
              <a:gd name="connsiteY5925" fmla="*/ 2002809 h 8402012"/>
              <a:gd name="connsiteX5926" fmla="*/ 12802906 w 21052571"/>
              <a:gd name="connsiteY5926" fmla="*/ 1989913 h 8402012"/>
              <a:gd name="connsiteX5927" fmla="*/ 13001731 w 21052571"/>
              <a:gd name="connsiteY5927" fmla="*/ 1977018 h 8402012"/>
              <a:gd name="connsiteX5928" fmla="*/ 13103830 w 21052571"/>
              <a:gd name="connsiteY5928" fmla="*/ 1977018 h 8402012"/>
              <a:gd name="connsiteX5929" fmla="*/ 13168314 w 21052571"/>
              <a:gd name="connsiteY5929" fmla="*/ 1970570 h 8402012"/>
              <a:gd name="connsiteX5930" fmla="*/ 13174762 w 21052571"/>
              <a:gd name="connsiteY5930" fmla="*/ 2002809 h 8402012"/>
              <a:gd name="connsiteX5931" fmla="*/ 13123175 w 21052571"/>
              <a:gd name="connsiteY5931" fmla="*/ 2002809 h 8402012"/>
              <a:gd name="connsiteX5932" fmla="*/ 13213452 w 21052571"/>
              <a:gd name="connsiteY5932" fmla="*/ 2054393 h 8402012"/>
              <a:gd name="connsiteX5933" fmla="*/ 13252142 w 21052571"/>
              <a:gd name="connsiteY5933" fmla="*/ 2073737 h 8402012"/>
              <a:gd name="connsiteX5934" fmla="*/ 13309103 w 21052571"/>
              <a:gd name="connsiteY5934" fmla="*/ 2086632 h 8402012"/>
              <a:gd name="connsiteX5935" fmla="*/ 13399380 w 21052571"/>
              <a:gd name="connsiteY5935" fmla="*/ 2067288 h 8402012"/>
              <a:gd name="connsiteX5936" fmla="*/ 13470312 w 21052571"/>
              <a:gd name="connsiteY5936" fmla="*/ 2054393 h 8402012"/>
              <a:gd name="connsiteX5937" fmla="*/ 13617550 w 21052571"/>
              <a:gd name="connsiteY5937" fmla="*/ 2035049 h 8402012"/>
              <a:gd name="connsiteX5938" fmla="*/ 13572411 w 21052571"/>
              <a:gd name="connsiteY5938" fmla="*/ 1970570 h 8402012"/>
              <a:gd name="connsiteX5939" fmla="*/ 13675585 w 21052571"/>
              <a:gd name="connsiteY5939" fmla="*/ 1983465 h 8402012"/>
              <a:gd name="connsiteX5940" fmla="*/ 13636895 w 21052571"/>
              <a:gd name="connsiteY5940" fmla="*/ 2015705 h 8402012"/>
              <a:gd name="connsiteX5941" fmla="*/ 13675585 w 21052571"/>
              <a:gd name="connsiteY5941" fmla="*/ 2060841 h 8402012"/>
              <a:gd name="connsiteX5942" fmla="*/ 13713200 w 21052571"/>
              <a:gd name="connsiteY5942" fmla="*/ 2035049 h 8402012"/>
              <a:gd name="connsiteX5943" fmla="*/ 13751891 w 21052571"/>
              <a:gd name="connsiteY5943" fmla="*/ 2060841 h 8402012"/>
              <a:gd name="connsiteX5944" fmla="*/ 13797029 w 21052571"/>
              <a:gd name="connsiteY5944" fmla="*/ 2067288 h 8402012"/>
              <a:gd name="connsiteX5945" fmla="*/ 13777684 w 21052571"/>
              <a:gd name="connsiteY5945" fmla="*/ 2093081 h 8402012"/>
              <a:gd name="connsiteX5946" fmla="*/ 13680959 w 21052571"/>
              <a:gd name="connsiteY5946" fmla="*/ 2099528 h 8402012"/>
              <a:gd name="connsiteX5947" fmla="*/ 13444518 w 21052571"/>
              <a:gd name="connsiteY5947" fmla="*/ 2112430 h 8402012"/>
              <a:gd name="connsiteX5948" fmla="*/ 13328448 w 21052571"/>
              <a:gd name="connsiteY5948" fmla="*/ 2118874 h 8402012"/>
              <a:gd name="connsiteX5949" fmla="*/ 13239246 w 21052571"/>
              <a:gd name="connsiteY5949" fmla="*/ 2151111 h 8402012"/>
              <a:gd name="connsiteX5950" fmla="*/ 13322000 w 21052571"/>
              <a:gd name="connsiteY5950" fmla="*/ 2195172 h 8402012"/>
              <a:gd name="connsiteX5951" fmla="*/ 13284384 w 21052571"/>
              <a:gd name="connsiteY5951" fmla="*/ 2220961 h 8402012"/>
              <a:gd name="connsiteX5952" fmla="*/ 13207004 w 21052571"/>
              <a:gd name="connsiteY5952" fmla="*/ 2220961 h 8402012"/>
              <a:gd name="connsiteX5953" fmla="*/ 13181210 w 21052571"/>
              <a:gd name="connsiteY5953" fmla="*/ 2151111 h 8402012"/>
              <a:gd name="connsiteX5954" fmla="*/ 12859867 w 21052571"/>
              <a:gd name="connsiteY5954" fmla="*/ 2188728 h 8402012"/>
              <a:gd name="connsiteX5955" fmla="*/ 12693284 w 21052571"/>
              <a:gd name="connsiteY5955" fmla="*/ 2208069 h 8402012"/>
              <a:gd name="connsiteX5956" fmla="*/ 12597633 w 21052571"/>
              <a:gd name="connsiteY5956" fmla="*/ 2240307 h 8402012"/>
              <a:gd name="connsiteX5957" fmla="*/ 12591185 w 21052571"/>
              <a:gd name="connsiteY5957" fmla="*/ 2311236 h 8402012"/>
              <a:gd name="connsiteX5958" fmla="*/ 12546046 w 21052571"/>
              <a:gd name="connsiteY5958" fmla="*/ 2324131 h 8402012"/>
              <a:gd name="connsiteX5959" fmla="*/ 12385912 w 21052571"/>
              <a:gd name="connsiteY5959" fmla="*/ 2343474 h 8402012"/>
              <a:gd name="connsiteX5960" fmla="*/ 12071017 w 21052571"/>
              <a:gd name="connsiteY5960" fmla="*/ 2406870 h 8402012"/>
              <a:gd name="connsiteX5961" fmla="*/ 11430479 w 21052571"/>
              <a:gd name="connsiteY5961" fmla="*/ 2561628 h 8402012"/>
              <a:gd name="connsiteX5962" fmla="*/ 11141378 w 21052571"/>
              <a:gd name="connsiteY5962" fmla="*/ 2618587 h 8402012"/>
              <a:gd name="connsiteX5963" fmla="*/ 11089791 w 21052571"/>
              <a:gd name="connsiteY5963" fmla="*/ 2631480 h 8402012"/>
              <a:gd name="connsiteX5964" fmla="*/ 11070446 w 21052571"/>
              <a:gd name="connsiteY5964" fmla="*/ 2689511 h 8402012"/>
              <a:gd name="connsiteX5965" fmla="*/ 10961898 w 21052571"/>
              <a:gd name="connsiteY5965" fmla="*/ 2676615 h 8402012"/>
              <a:gd name="connsiteX5966" fmla="*/ 10961898 w 21052571"/>
              <a:gd name="connsiteY5966" fmla="*/ 2741094 h 8402012"/>
              <a:gd name="connsiteX5967" fmla="*/ 10750177 w 21052571"/>
              <a:gd name="connsiteY5967" fmla="*/ 2785149 h 8402012"/>
              <a:gd name="connsiteX5968" fmla="*/ 10916760 w 21052571"/>
              <a:gd name="connsiteY5968" fmla="*/ 2752914 h 8402012"/>
              <a:gd name="connsiteX5969" fmla="*/ 11070446 w 21052571"/>
              <a:gd name="connsiteY5969" fmla="*/ 2715302 h 8402012"/>
              <a:gd name="connsiteX5970" fmla="*/ 11398238 w 21052571"/>
              <a:gd name="connsiteY5970" fmla="*/ 2650824 h 8402012"/>
              <a:gd name="connsiteX5971" fmla="*/ 12071017 w 21052571"/>
              <a:gd name="connsiteY5971" fmla="*/ 2497149 h 8402012"/>
              <a:gd name="connsiteX5972" fmla="*/ 12090362 w 21052571"/>
              <a:gd name="connsiteY5972" fmla="*/ 2554106 h 8402012"/>
              <a:gd name="connsiteX5973" fmla="*/ 12090362 w 21052571"/>
              <a:gd name="connsiteY5973" fmla="*/ 2497149 h 8402012"/>
              <a:gd name="connsiteX5974" fmla="*/ 12135501 w 21052571"/>
              <a:gd name="connsiteY5974" fmla="*/ 2484256 h 8402012"/>
              <a:gd name="connsiteX5975" fmla="*/ 12206433 w 21052571"/>
              <a:gd name="connsiteY5975" fmla="*/ 2477804 h 8402012"/>
              <a:gd name="connsiteX5976" fmla="*/ 12187087 w 21052571"/>
              <a:gd name="connsiteY5976" fmla="*/ 2510046 h 8402012"/>
              <a:gd name="connsiteX5977" fmla="*/ 12219329 w 21052571"/>
              <a:gd name="connsiteY5977" fmla="*/ 2522941 h 8402012"/>
              <a:gd name="connsiteX5978" fmla="*/ 12340773 w 21052571"/>
              <a:gd name="connsiteY5978" fmla="*/ 2432672 h 8402012"/>
              <a:gd name="connsiteX5979" fmla="*/ 12565391 w 21052571"/>
              <a:gd name="connsiteY5979" fmla="*/ 2387533 h 8402012"/>
              <a:gd name="connsiteX5980" fmla="*/ 12654594 w 21052571"/>
              <a:gd name="connsiteY5980" fmla="*/ 2374638 h 8402012"/>
              <a:gd name="connsiteX5981" fmla="*/ 12719078 w 21052571"/>
              <a:gd name="connsiteY5981" fmla="*/ 2400427 h 8402012"/>
              <a:gd name="connsiteX5982" fmla="*/ 12950144 w 21052571"/>
              <a:gd name="connsiteY5982" fmla="*/ 2374638 h 8402012"/>
              <a:gd name="connsiteX5983" fmla="*/ 13880858 w 21052571"/>
              <a:gd name="connsiteY5983" fmla="*/ 2337027 h 8402012"/>
              <a:gd name="connsiteX5984" fmla="*/ 13803477 w 21052571"/>
              <a:gd name="connsiteY5984" fmla="*/ 2348847 h 8402012"/>
              <a:gd name="connsiteX5985" fmla="*/ 13822823 w 21052571"/>
              <a:gd name="connsiteY5985" fmla="*/ 2381086 h 8402012"/>
              <a:gd name="connsiteX5986" fmla="*/ 13732545 w 21052571"/>
              <a:gd name="connsiteY5986" fmla="*/ 2445566 h 8402012"/>
              <a:gd name="connsiteX5987" fmla="*/ 13694930 w 21052571"/>
              <a:gd name="connsiteY5987" fmla="*/ 2497149 h 8402012"/>
              <a:gd name="connsiteX5988" fmla="*/ 13738994 w 21052571"/>
              <a:gd name="connsiteY5988" fmla="*/ 2471358 h 8402012"/>
              <a:gd name="connsiteX5989" fmla="*/ 13784132 w 21052571"/>
              <a:gd name="connsiteY5989" fmla="*/ 2497149 h 8402012"/>
              <a:gd name="connsiteX5990" fmla="*/ 13848616 w 21052571"/>
              <a:gd name="connsiteY5990" fmla="*/ 2471358 h 8402012"/>
              <a:gd name="connsiteX5991" fmla="*/ 13867961 w 21052571"/>
              <a:gd name="connsiteY5991" fmla="*/ 2381086 h 8402012"/>
              <a:gd name="connsiteX5992" fmla="*/ 13893755 w 21052571"/>
              <a:gd name="connsiteY5992" fmla="*/ 2361740 h 8402012"/>
              <a:gd name="connsiteX5993" fmla="*/ 13905577 w 21052571"/>
              <a:gd name="connsiteY5993" fmla="*/ 2317683 h 8402012"/>
              <a:gd name="connsiteX5994" fmla="*/ 13976509 w 21052571"/>
              <a:gd name="connsiteY5994" fmla="*/ 2304791 h 8402012"/>
              <a:gd name="connsiteX5995" fmla="*/ 14099027 w 21052571"/>
              <a:gd name="connsiteY5995" fmla="*/ 2291889 h 8402012"/>
              <a:gd name="connsiteX5996" fmla="*/ 14201127 w 21052571"/>
              <a:gd name="connsiteY5996" fmla="*/ 2285443 h 8402012"/>
              <a:gd name="connsiteX5997" fmla="*/ 14212411 w 21052571"/>
              <a:gd name="connsiteY5997" fmla="*/ 2324803 h 8402012"/>
              <a:gd name="connsiteX5998" fmla="*/ 14213855 w 21052571"/>
              <a:gd name="connsiteY5998" fmla="*/ 2363672 h 8402012"/>
              <a:gd name="connsiteX5999" fmla="*/ 14217894 w 21052571"/>
              <a:gd name="connsiteY5999" fmla="*/ 2366503 h 8402012"/>
              <a:gd name="connsiteX6000" fmla="*/ 14199932 w 21052571"/>
              <a:gd name="connsiteY6000" fmla="*/ 2366503 h 8402012"/>
              <a:gd name="connsiteX6001" fmla="*/ 14204446 w 21052571"/>
              <a:gd name="connsiteY6001" fmla="*/ 2363340 h 8402012"/>
              <a:gd name="connsiteX6002" fmla="*/ 14169506 w 21052571"/>
              <a:gd name="connsiteY6002" fmla="*/ 2345640 h 8402012"/>
              <a:gd name="connsiteX6003" fmla="*/ 14034544 w 21052571"/>
              <a:gd name="connsiteY6003" fmla="*/ 2337027 h 8402012"/>
              <a:gd name="connsiteX6004" fmla="*/ 14110849 w 21052571"/>
              <a:gd name="connsiteY6004" fmla="*/ 2368190 h 8402012"/>
              <a:gd name="connsiteX6005" fmla="*/ 14073234 w 21052571"/>
              <a:gd name="connsiteY6005" fmla="*/ 2419778 h 8402012"/>
              <a:gd name="connsiteX6006" fmla="*/ 14015199 w 21052571"/>
              <a:gd name="connsiteY6006" fmla="*/ 2497149 h 8402012"/>
              <a:gd name="connsiteX6007" fmla="*/ 14073234 w 21052571"/>
              <a:gd name="connsiteY6007" fmla="*/ 2522941 h 8402012"/>
              <a:gd name="connsiteX6008" fmla="*/ 14091504 w 21052571"/>
              <a:gd name="connsiteY6008" fmla="*/ 2464911 h 8402012"/>
              <a:gd name="connsiteX6009" fmla="*/ 14130195 w 21052571"/>
              <a:gd name="connsiteY6009" fmla="*/ 2529389 h 8402012"/>
              <a:gd name="connsiteX6010" fmla="*/ 14188230 w 21052571"/>
              <a:gd name="connsiteY6010" fmla="*/ 2497149 h 8402012"/>
              <a:gd name="connsiteX6011" fmla="*/ 14143091 w 21052571"/>
              <a:gd name="connsiteY6011" fmla="*/ 2497149 h 8402012"/>
              <a:gd name="connsiteX6012" fmla="*/ 14143091 w 21052571"/>
              <a:gd name="connsiteY6012" fmla="*/ 2432672 h 8402012"/>
              <a:gd name="connsiteX6013" fmla="*/ 14259162 w 21052571"/>
              <a:gd name="connsiteY6013" fmla="*/ 2477804 h 8402012"/>
              <a:gd name="connsiteX6014" fmla="*/ 14233368 w 21052571"/>
              <a:gd name="connsiteY6014" fmla="*/ 2522941 h 8402012"/>
              <a:gd name="connsiteX6015" fmla="*/ 14278507 w 21052571"/>
              <a:gd name="connsiteY6015" fmla="*/ 2542284 h 8402012"/>
              <a:gd name="connsiteX6016" fmla="*/ 14284955 w 21052571"/>
              <a:gd name="connsiteY6016" fmla="*/ 2464911 h 8402012"/>
              <a:gd name="connsiteX6017" fmla="*/ 14348364 w 21052571"/>
              <a:gd name="connsiteY6017" fmla="*/ 2458463 h 8402012"/>
              <a:gd name="connsiteX6018" fmla="*/ 14374158 w 21052571"/>
              <a:gd name="connsiteY6018" fmla="*/ 2484256 h 8402012"/>
              <a:gd name="connsiteX6019" fmla="*/ 14316122 w 21052571"/>
              <a:gd name="connsiteY6019" fmla="*/ 2497149 h 8402012"/>
              <a:gd name="connsiteX6020" fmla="*/ 14322571 w 21052571"/>
              <a:gd name="connsiteY6020" fmla="*/ 2554106 h 8402012"/>
              <a:gd name="connsiteX6021" fmla="*/ 14534292 w 21052571"/>
              <a:gd name="connsiteY6021" fmla="*/ 2547657 h 8402012"/>
              <a:gd name="connsiteX6022" fmla="*/ 14393503 w 21052571"/>
              <a:gd name="connsiteY6022" fmla="*/ 2510046 h 8402012"/>
              <a:gd name="connsiteX6023" fmla="*/ 14637466 w 21052571"/>
              <a:gd name="connsiteY6023" fmla="*/ 2510046 h 8402012"/>
              <a:gd name="connsiteX6024" fmla="*/ 14579431 w 21052571"/>
              <a:gd name="connsiteY6024" fmla="*/ 2605690 h 8402012"/>
              <a:gd name="connsiteX6025" fmla="*/ 14637466 w 21052571"/>
              <a:gd name="connsiteY6025" fmla="*/ 2644376 h 8402012"/>
              <a:gd name="connsiteX6026" fmla="*/ 14079682 w 21052571"/>
              <a:gd name="connsiteY6026" fmla="*/ 2561628 h 8402012"/>
              <a:gd name="connsiteX6027" fmla="*/ 13809926 w 21052571"/>
              <a:gd name="connsiteY6027" fmla="*/ 2535836 h 8402012"/>
              <a:gd name="connsiteX6028" fmla="*/ 13700304 w 21052571"/>
              <a:gd name="connsiteY6028" fmla="*/ 2535836 h 8402012"/>
              <a:gd name="connsiteX6029" fmla="*/ 13688482 w 21052571"/>
              <a:gd name="connsiteY6029" fmla="*/ 2419778 h 8402012"/>
              <a:gd name="connsiteX6030" fmla="*/ 13438070 w 21052571"/>
              <a:gd name="connsiteY6030" fmla="*/ 2432672 h 8402012"/>
              <a:gd name="connsiteX6031" fmla="*/ 13499431 w 21052571"/>
              <a:gd name="connsiteY6031" fmla="*/ 2462859 h 8402012"/>
              <a:gd name="connsiteX6032" fmla="*/ 13505185 w 21052571"/>
              <a:gd name="connsiteY6032" fmla="*/ 2450516 h 8402012"/>
              <a:gd name="connsiteX6033" fmla="*/ 13516412 w 21052571"/>
              <a:gd name="connsiteY6033" fmla="*/ 2464962 h 8402012"/>
              <a:gd name="connsiteX6034" fmla="*/ 13512292 w 21052571"/>
              <a:gd name="connsiteY6034" fmla="*/ 2468496 h 8402012"/>
              <a:gd name="connsiteX6035" fmla="*/ 13538725 w 21052571"/>
              <a:gd name="connsiteY6035" fmla="*/ 2478915 h 8402012"/>
              <a:gd name="connsiteX6036" fmla="*/ 13572411 w 21052571"/>
              <a:gd name="connsiteY6036" fmla="*/ 2484256 h 8402012"/>
              <a:gd name="connsiteX6037" fmla="*/ 13636895 w 21052571"/>
              <a:gd name="connsiteY6037" fmla="*/ 2522941 h 8402012"/>
              <a:gd name="connsiteX6038" fmla="*/ 13392932 w 21052571"/>
              <a:gd name="connsiteY6038" fmla="*/ 2522941 h 8402012"/>
              <a:gd name="connsiteX6039" fmla="*/ 13399380 w 21052571"/>
              <a:gd name="connsiteY6039" fmla="*/ 2464911 h 8402012"/>
              <a:gd name="connsiteX6040" fmla="*/ 13403724 w 21052571"/>
              <a:gd name="connsiteY6040" fmla="*/ 2467517 h 8402012"/>
              <a:gd name="connsiteX6041" fmla="*/ 13403655 w 21052571"/>
              <a:gd name="connsiteY6041" fmla="*/ 2467412 h 8402012"/>
              <a:gd name="connsiteX6042" fmla="*/ 13412636 w 21052571"/>
              <a:gd name="connsiteY6042" fmla="*/ 2452532 h 8402012"/>
              <a:gd name="connsiteX6043" fmla="*/ 13413461 w 21052571"/>
              <a:gd name="connsiteY6043" fmla="*/ 2453899 h 8402012"/>
              <a:gd name="connsiteX6044" fmla="*/ 13409959 w 21052571"/>
              <a:gd name="connsiteY6044" fmla="*/ 2446573 h 8402012"/>
              <a:gd name="connsiteX6045" fmla="*/ 13380035 w 21052571"/>
              <a:gd name="connsiteY6045" fmla="*/ 2393980 h 8402012"/>
              <a:gd name="connsiteX6046" fmla="*/ 13302654 w 21052571"/>
              <a:gd name="connsiteY6046" fmla="*/ 2400427 h 8402012"/>
              <a:gd name="connsiteX6047" fmla="*/ 13252142 w 21052571"/>
              <a:gd name="connsiteY6047" fmla="*/ 2400427 h 8402012"/>
              <a:gd name="connsiteX6048" fmla="*/ 13239246 w 21052571"/>
              <a:gd name="connsiteY6048" fmla="*/ 2497149 h 8402012"/>
              <a:gd name="connsiteX6049" fmla="*/ 13284384 w 21052571"/>
              <a:gd name="connsiteY6049" fmla="*/ 2464911 h 8402012"/>
              <a:gd name="connsiteX6050" fmla="*/ 13296206 w 21052571"/>
              <a:gd name="connsiteY6050" fmla="*/ 2522941 h 8402012"/>
              <a:gd name="connsiteX6051" fmla="*/ 13200555 w 21052571"/>
              <a:gd name="connsiteY6051" fmla="*/ 2510046 h 8402012"/>
              <a:gd name="connsiteX6052" fmla="*/ 13213452 w 21052571"/>
              <a:gd name="connsiteY6052" fmla="*/ 2452014 h 8402012"/>
              <a:gd name="connsiteX6053" fmla="*/ 13174762 w 21052571"/>
              <a:gd name="connsiteY6053" fmla="*/ 2406870 h 8402012"/>
              <a:gd name="connsiteX6054" fmla="*/ 13090933 w 21052571"/>
              <a:gd name="connsiteY6054" fmla="*/ 2426225 h 8402012"/>
              <a:gd name="connsiteX6055" fmla="*/ 12892109 w 21052571"/>
              <a:gd name="connsiteY6055" fmla="*/ 2464911 h 8402012"/>
              <a:gd name="connsiteX6056" fmla="*/ 12680387 w 21052571"/>
              <a:gd name="connsiteY6056" fmla="*/ 2484256 h 8402012"/>
              <a:gd name="connsiteX6057" fmla="*/ 12500908 w 21052571"/>
              <a:gd name="connsiteY6057" fmla="*/ 2535836 h 8402012"/>
              <a:gd name="connsiteX6058" fmla="*/ 12546046 w 21052571"/>
              <a:gd name="connsiteY6058" fmla="*/ 2566999 h 8402012"/>
              <a:gd name="connsiteX6059" fmla="*/ 12526701 w 21052571"/>
              <a:gd name="connsiteY6059" fmla="*/ 2599243 h 8402012"/>
              <a:gd name="connsiteX6060" fmla="*/ 13675585 w 21052571"/>
              <a:gd name="connsiteY6060" fmla="*/ 2612137 h 8402012"/>
              <a:gd name="connsiteX6061" fmla="*/ 13483209 w 21052571"/>
              <a:gd name="connsiteY6061" fmla="*/ 2631480 h 8402012"/>
              <a:gd name="connsiteX6062" fmla="*/ 13405828 w 21052571"/>
              <a:gd name="connsiteY6062" fmla="*/ 2644376 h 8402012"/>
              <a:gd name="connsiteX6063" fmla="*/ 13392932 w 21052571"/>
              <a:gd name="connsiteY6063" fmla="*/ 2708855 h 8402012"/>
              <a:gd name="connsiteX6064" fmla="*/ 13598205 w 21052571"/>
              <a:gd name="connsiteY6064" fmla="*/ 2689511 h 8402012"/>
              <a:gd name="connsiteX6065" fmla="*/ 13675585 w 21052571"/>
              <a:gd name="connsiteY6065" fmla="*/ 2657271 h 8402012"/>
              <a:gd name="connsiteX6066" fmla="*/ 13764787 w 21052571"/>
              <a:gd name="connsiteY6066" fmla="*/ 2612137 h 8402012"/>
              <a:gd name="connsiteX6067" fmla="*/ 13867961 w 21052571"/>
              <a:gd name="connsiteY6067" fmla="*/ 2605690 h 8402012"/>
              <a:gd name="connsiteX6068" fmla="*/ 13950715 w 21052571"/>
              <a:gd name="connsiteY6068" fmla="*/ 2618587 h 8402012"/>
              <a:gd name="connsiteX6069" fmla="*/ 13893755 w 21052571"/>
              <a:gd name="connsiteY6069" fmla="*/ 2644376 h 8402012"/>
              <a:gd name="connsiteX6070" fmla="*/ 13829271 w 21052571"/>
              <a:gd name="connsiteY6070" fmla="*/ 2644376 h 8402012"/>
              <a:gd name="connsiteX6071" fmla="*/ 13732545 w 21052571"/>
              <a:gd name="connsiteY6071" fmla="*/ 2670168 h 8402012"/>
              <a:gd name="connsiteX6072" fmla="*/ 13764787 w 21052571"/>
              <a:gd name="connsiteY6072" fmla="*/ 2702408 h 8402012"/>
              <a:gd name="connsiteX6073" fmla="*/ 13874409 w 21052571"/>
              <a:gd name="connsiteY6073" fmla="*/ 2695958 h 8402012"/>
              <a:gd name="connsiteX6074" fmla="*/ 14110849 w 21052571"/>
              <a:gd name="connsiteY6074" fmla="*/ 2676615 h 8402012"/>
              <a:gd name="connsiteX6075" fmla="*/ 14110849 w 21052571"/>
              <a:gd name="connsiteY6075" fmla="*/ 2741094 h 8402012"/>
              <a:gd name="connsiteX6076" fmla="*/ 14155988 w 21052571"/>
              <a:gd name="connsiteY6076" fmla="*/ 2741094 h 8402012"/>
              <a:gd name="connsiteX6077" fmla="*/ 14246265 w 21052571"/>
              <a:gd name="connsiteY6077" fmla="*/ 2747539 h 8402012"/>
              <a:gd name="connsiteX6078" fmla="*/ 14425745 w 21052571"/>
              <a:gd name="connsiteY6078" fmla="*/ 2752914 h 8402012"/>
              <a:gd name="connsiteX6079" fmla="*/ 14592327 w 21052571"/>
              <a:gd name="connsiteY6079" fmla="*/ 2766883 h 8402012"/>
              <a:gd name="connsiteX6080" fmla="*/ 14637466 w 21052571"/>
              <a:gd name="connsiteY6080" fmla="*/ 2830301 h 8402012"/>
              <a:gd name="connsiteX6081" fmla="*/ 14326333 w 21052571"/>
              <a:gd name="connsiteY6081" fmla="*/ 2801257 h 8402012"/>
              <a:gd name="connsiteX6082" fmla="*/ 14262063 w 21052571"/>
              <a:gd name="connsiteY6082" fmla="*/ 2796778 h 8402012"/>
              <a:gd name="connsiteX6083" fmla="*/ 14275019 w 21052571"/>
              <a:gd name="connsiteY6083" fmla="*/ 2805263 h 8402012"/>
              <a:gd name="connsiteX6084" fmla="*/ 14279510 w 21052571"/>
              <a:gd name="connsiteY6084" fmla="*/ 2828558 h 8402012"/>
              <a:gd name="connsiteX6085" fmla="*/ 14266038 w 21052571"/>
              <a:gd name="connsiteY6085" fmla="*/ 2819735 h 8402012"/>
              <a:gd name="connsiteX6086" fmla="*/ 14261607 w 21052571"/>
              <a:gd name="connsiteY6086" fmla="*/ 2796747 h 8402012"/>
              <a:gd name="connsiteX6087" fmla="*/ 14170161 w 21052571"/>
              <a:gd name="connsiteY6087" fmla="*/ 2790378 h 8402012"/>
              <a:gd name="connsiteX6088" fmla="*/ 14015199 w 21052571"/>
              <a:gd name="connsiteY6088" fmla="*/ 2772256 h 8402012"/>
              <a:gd name="connsiteX6089" fmla="*/ 13758339 w 21052571"/>
              <a:gd name="connsiteY6089" fmla="*/ 2785149 h 8402012"/>
              <a:gd name="connsiteX6090" fmla="*/ 13713200 w 21052571"/>
              <a:gd name="connsiteY6090" fmla="*/ 2766883 h 8402012"/>
              <a:gd name="connsiteX6091" fmla="*/ 13662688 w 21052571"/>
              <a:gd name="connsiteY6091" fmla="*/ 2752914 h 8402012"/>
              <a:gd name="connsiteX6092" fmla="*/ 13598205 w 21052571"/>
              <a:gd name="connsiteY6092" fmla="*/ 2798035 h 8402012"/>
              <a:gd name="connsiteX6093" fmla="*/ 13572411 w 21052571"/>
              <a:gd name="connsiteY6093" fmla="*/ 2741094 h 8402012"/>
              <a:gd name="connsiteX6094" fmla="*/ 13431622 w 21052571"/>
              <a:gd name="connsiteY6094" fmla="*/ 2798035 h 8402012"/>
              <a:gd name="connsiteX6095" fmla="*/ 13239246 w 21052571"/>
              <a:gd name="connsiteY6095" fmla="*/ 2785149 h 8402012"/>
              <a:gd name="connsiteX6096" fmla="*/ 13252142 w 21052571"/>
              <a:gd name="connsiteY6096" fmla="*/ 2772256 h 8402012"/>
              <a:gd name="connsiteX6097" fmla="*/ 13194107 w 21052571"/>
              <a:gd name="connsiteY6097" fmla="*/ 2766883 h 8402012"/>
              <a:gd name="connsiteX6098" fmla="*/ 13103830 w 21052571"/>
              <a:gd name="connsiteY6098" fmla="*/ 2772256 h 8402012"/>
              <a:gd name="connsiteX6099" fmla="*/ 12982386 w 21052571"/>
              <a:gd name="connsiteY6099" fmla="*/ 2830301 h 8402012"/>
              <a:gd name="connsiteX6100" fmla="*/ 12790010 w 21052571"/>
              <a:gd name="connsiteY6100" fmla="*/ 2791595 h 8402012"/>
              <a:gd name="connsiteX6101" fmla="*/ 12654594 w 21052571"/>
              <a:gd name="connsiteY6101" fmla="*/ 2862535 h 8402012"/>
              <a:gd name="connsiteX6102" fmla="*/ 12546046 w 21052571"/>
              <a:gd name="connsiteY6102" fmla="*/ 2836748 h 8402012"/>
              <a:gd name="connsiteX6103" fmla="*/ 12456844 w 21052571"/>
              <a:gd name="connsiteY6103" fmla="*/ 2894774 h 8402012"/>
              <a:gd name="connsiteX6104" fmla="*/ 12340773 w 21052571"/>
              <a:gd name="connsiteY6104" fmla="*/ 2901221 h 8402012"/>
              <a:gd name="connsiteX6105" fmla="*/ 12219329 w 21052571"/>
              <a:gd name="connsiteY6105" fmla="*/ 2907666 h 8402012"/>
              <a:gd name="connsiteX6106" fmla="*/ 12232226 w 21052571"/>
              <a:gd name="connsiteY6106" fmla="*/ 2888327 h 8402012"/>
              <a:gd name="connsiteX6107" fmla="*/ 12090362 w 21052571"/>
              <a:gd name="connsiteY6107" fmla="*/ 2888327 h 8402012"/>
              <a:gd name="connsiteX6108" fmla="*/ 12058120 w 21052571"/>
              <a:gd name="connsiteY6108" fmla="*/ 2958175 h 8402012"/>
              <a:gd name="connsiteX6109" fmla="*/ 11981815 w 21052571"/>
              <a:gd name="connsiteY6109" fmla="*/ 2964624 h 8402012"/>
              <a:gd name="connsiteX6110" fmla="*/ 11808783 w 21052571"/>
              <a:gd name="connsiteY6110" fmla="*/ 3029103 h 8402012"/>
              <a:gd name="connsiteX6111" fmla="*/ 12167742 w 21052571"/>
              <a:gd name="connsiteY6111" fmla="*/ 3048447 h 8402012"/>
              <a:gd name="connsiteX6112" fmla="*/ 12174191 w 21052571"/>
              <a:gd name="connsiteY6112" fmla="*/ 2983968 h 8402012"/>
              <a:gd name="connsiteX6113" fmla="*/ 12238674 w 21052571"/>
              <a:gd name="connsiteY6113" fmla="*/ 2983968 h 8402012"/>
              <a:gd name="connsiteX6114" fmla="*/ 12219329 w 21052571"/>
              <a:gd name="connsiteY6114" fmla="*/ 3067798 h 8402012"/>
              <a:gd name="connsiteX6115" fmla="*/ 12295635 w 21052571"/>
              <a:gd name="connsiteY6115" fmla="*/ 3061340 h 8402012"/>
              <a:gd name="connsiteX6116" fmla="*/ 12539598 w 21052571"/>
              <a:gd name="connsiteY6116" fmla="*/ 2983968 h 8402012"/>
              <a:gd name="connsiteX6117" fmla="*/ 12662117 w 21052571"/>
              <a:gd name="connsiteY6117" fmla="*/ 2977523 h 8402012"/>
              <a:gd name="connsiteX6118" fmla="*/ 12764216 w 21052571"/>
              <a:gd name="connsiteY6118" fmla="*/ 3022655 h 8402012"/>
              <a:gd name="connsiteX6119" fmla="*/ 12769727 w 21052571"/>
              <a:gd name="connsiteY6119" fmla="*/ 3023950 h 8402012"/>
              <a:gd name="connsiteX6120" fmla="*/ 12759050 w 21052571"/>
              <a:gd name="connsiteY6120" fmla="*/ 3014790 h 8402012"/>
              <a:gd name="connsiteX6121" fmla="*/ 12777012 w 21052571"/>
              <a:gd name="connsiteY6121" fmla="*/ 3014790 h 8402012"/>
              <a:gd name="connsiteX6122" fmla="*/ 12770482 w 21052571"/>
              <a:gd name="connsiteY6122" fmla="*/ 3024128 h 8402012"/>
              <a:gd name="connsiteX6123" fmla="*/ 12794225 w 21052571"/>
              <a:gd name="connsiteY6123" fmla="*/ 3029707 h 8402012"/>
              <a:gd name="connsiteX6124" fmla="*/ 12885660 w 21052571"/>
              <a:gd name="connsiteY6124" fmla="*/ 3009759 h 8402012"/>
              <a:gd name="connsiteX6125" fmla="*/ 12956592 w 21052571"/>
              <a:gd name="connsiteY6125" fmla="*/ 2983968 h 8402012"/>
              <a:gd name="connsiteX6126" fmla="*/ 13001731 w 21052571"/>
              <a:gd name="connsiteY6126" fmla="*/ 2977523 h 8402012"/>
              <a:gd name="connsiteX6127" fmla="*/ 13021076 w 21052571"/>
              <a:gd name="connsiteY6127" fmla="*/ 2946355 h 8402012"/>
              <a:gd name="connsiteX6128" fmla="*/ 13052814 w 21052571"/>
              <a:gd name="connsiteY6128" fmla="*/ 2962222 h 8402012"/>
              <a:gd name="connsiteX6129" fmla="*/ 13056973 w 21052571"/>
              <a:gd name="connsiteY6129" fmla="*/ 2968159 h 8402012"/>
              <a:gd name="connsiteX6130" fmla="*/ 13059766 w 21052571"/>
              <a:gd name="connsiteY6130" fmla="*/ 2972146 h 8402012"/>
              <a:gd name="connsiteX6131" fmla="*/ 13110278 w 21052571"/>
              <a:gd name="connsiteY6131" fmla="*/ 2972146 h 8402012"/>
              <a:gd name="connsiteX6132" fmla="*/ 13373586 w 21052571"/>
              <a:gd name="connsiteY6132" fmla="*/ 2914116 h 8402012"/>
              <a:gd name="connsiteX6133" fmla="*/ 13636895 w 21052571"/>
              <a:gd name="connsiteY6133" fmla="*/ 2907666 h 8402012"/>
              <a:gd name="connsiteX6134" fmla="*/ 13676487 w 21052571"/>
              <a:gd name="connsiteY6134" fmla="*/ 2893083 h 8402012"/>
              <a:gd name="connsiteX6135" fmla="*/ 13680018 w 21052571"/>
              <a:gd name="connsiteY6135" fmla="*/ 2911699 h 8402012"/>
              <a:gd name="connsiteX6136" fmla="*/ 13694930 w 21052571"/>
              <a:gd name="connsiteY6136" fmla="*/ 2920566 h 8402012"/>
              <a:gd name="connsiteX6137" fmla="*/ 13690094 w 21052571"/>
              <a:gd name="connsiteY6137" fmla="*/ 2897191 h 8402012"/>
              <a:gd name="connsiteX6138" fmla="*/ 13680782 w 21052571"/>
              <a:gd name="connsiteY6138" fmla="*/ 2891501 h 8402012"/>
              <a:gd name="connsiteX6139" fmla="*/ 13695417 w 21052571"/>
              <a:gd name="connsiteY6139" fmla="*/ 2886110 h 8402012"/>
              <a:gd name="connsiteX6140" fmla="*/ 13880858 w 21052571"/>
              <a:gd name="connsiteY6140" fmla="*/ 2862535 h 8402012"/>
              <a:gd name="connsiteX6141" fmla="*/ 13880858 w 21052571"/>
              <a:gd name="connsiteY6141" fmla="*/ 2920566 h 8402012"/>
              <a:gd name="connsiteX6142" fmla="*/ 14393503 w 21052571"/>
              <a:gd name="connsiteY6142" fmla="*/ 2952806 h 8402012"/>
              <a:gd name="connsiteX6143" fmla="*/ 14335467 w 21052571"/>
              <a:gd name="connsiteY6143" fmla="*/ 2888327 h 8402012"/>
              <a:gd name="connsiteX6144" fmla="*/ 14432193 w 21052571"/>
              <a:gd name="connsiteY6144" fmla="*/ 2888327 h 8402012"/>
              <a:gd name="connsiteX6145" fmla="*/ 14470883 w 21052571"/>
              <a:gd name="connsiteY6145" fmla="*/ 2952806 h 8402012"/>
              <a:gd name="connsiteX6146" fmla="*/ 14553637 w 21052571"/>
              <a:gd name="connsiteY6146" fmla="*/ 2972146 h 8402012"/>
              <a:gd name="connsiteX6147" fmla="*/ 14701950 w 21052571"/>
              <a:gd name="connsiteY6147" fmla="*/ 2983968 h 8402012"/>
              <a:gd name="connsiteX6148" fmla="*/ 14938390 w 21052571"/>
              <a:gd name="connsiteY6148" fmla="*/ 3061340 h 8402012"/>
              <a:gd name="connsiteX6149" fmla="*/ 14374158 w 21052571"/>
              <a:gd name="connsiteY6149" fmla="*/ 3029103 h 8402012"/>
              <a:gd name="connsiteX6150" fmla="*/ 14399951 w 21052571"/>
              <a:gd name="connsiteY6150" fmla="*/ 3074240 h 8402012"/>
              <a:gd name="connsiteX6151" fmla="*/ 14220472 w 21052571"/>
              <a:gd name="connsiteY6151" fmla="*/ 3106481 h 8402012"/>
              <a:gd name="connsiteX6152" fmla="*/ 14278507 w 21052571"/>
              <a:gd name="connsiteY6152" fmla="*/ 3074240 h 8402012"/>
              <a:gd name="connsiteX6153" fmla="*/ 14259162 w 21052571"/>
              <a:gd name="connsiteY6153" fmla="*/ 3009759 h 8402012"/>
              <a:gd name="connsiteX6154" fmla="*/ 14194678 w 21052571"/>
              <a:gd name="connsiteY6154" fmla="*/ 3009759 h 8402012"/>
              <a:gd name="connsiteX6155" fmla="*/ 14040992 w 21052571"/>
              <a:gd name="connsiteY6155" fmla="*/ 3003312 h 8402012"/>
              <a:gd name="connsiteX6156" fmla="*/ 13993733 w 21052571"/>
              <a:gd name="connsiteY6156" fmla="*/ 3009219 h 8402012"/>
              <a:gd name="connsiteX6157" fmla="*/ 13976509 w 21052571"/>
              <a:gd name="connsiteY6157" fmla="*/ 3011371 h 8402012"/>
              <a:gd name="connsiteX6158" fmla="*/ 13912025 w 21052571"/>
              <a:gd name="connsiteY6158" fmla="*/ 3009759 h 8402012"/>
              <a:gd name="connsiteX6159" fmla="*/ 13880858 w 21052571"/>
              <a:gd name="connsiteY6159" fmla="*/ 3029103 h 8402012"/>
              <a:gd name="connsiteX6160" fmla="*/ 13816374 w 21052571"/>
              <a:gd name="connsiteY6160" fmla="*/ 3074240 h 8402012"/>
              <a:gd name="connsiteX6161" fmla="*/ 13784132 w 21052571"/>
              <a:gd name="connsiteY6161" fmla="*/ 3048447 h 8402012"/>
              <a:gd name="connsiteX6162" fmla="*/ 13758339 w 21052571"/>
              <a:gd name="connsiteY6162" fmla="*/ 3048447 h 8402012"/>
              <a:gd name="connsiteX6163" fmla="*/ 13662688 w 21052571"/>
              <a:gd name="connsiteY6163" fmla="*/ 3048447 h 8402012"/>
              <a:gd name="connsiteX6164" fmla="*/ 13656240 w 21052571"/>
              <a:gd name="connsiteY6164" fmla="*/ 2983968 h 8402012"/>
              <a:gd name="connsiteX6165" fmla="*/ 13598205 w 21052571"/>
              <a:gd name="connsiteY6165" fmla="*/ 3048447 h 8402012"/>
              <a:gd name="connsiteX6166" fmla="*/ 13598205 w 21052571"/>
              <a:gd name="connsiteY6166" fmla="*/ 2983968 h 8402012"/>
              <a:gd name="connsiteX6167" fmla="*/ 13252142 w 21052571"/>
              <a:gd name="connsiteY6167" fmla="*/ 3042000 h 8402012"/>
              <a:gd name="connsiteX6168" fmla="*/ 12905005 w 21052571"/>
              <a:gd name="connsiteY6168" fmla="*/ 3087134 h 8402012"/>
              <a:gd name="connsiteX6169" fmla="*/ 12263393 w 21052571"/>
              <a:gd name="connsiteY6169" fmla="*/ 3169883 h 8402012"/>
              <a:gd name="connsiteX6170" fmla="*/ 11750748 w 21052571"/>
              <a:gd name="connsiteY6170" fmla="*/ 3234361 h 8402012"/>
              <a:gd name="connsiteX6171" fmla="*/ 11770093 w 21052571"/>
              <a:gd name="connsiteY6171" fmla="*/ 3215019 h 8402012"/>
              <a:gd name="connsiteX6172" fmla="*/ 11737851 w 21052571"/>
              <a:gd name="connsiteY6172" fmla="*/ 3195674 h 8402012"/>
              <a:gd name="connsiteX6173" fmla="*/ 11686264 w 21052571"/>
              <a:gd name="connsiteY6173" fmla="*/ 3273049 h 8402012"/>
              <a:gd name="connsiteX6174" fmla="*/ 11597062 w 21052571"/>
              <a:gd name="connsiteY6174" fmla="*/ 3279496 h 8402012"/>
              <a:gd name="connsiteX6175" fmla="*/ 11564820 w 21052571"/>
              <a:gd name="connsiteY6175" fmla="*/ 3350421 h 8402012"/>
              <a:gd name="connsiteX6176" fmla="*/ 11564820 w 21052571"/>
              <a:gd name="connsiteY6176" fmla="*/ 3260153 h 8402012"/>
              <a:gd name="connsiteX6177" fmla="*/ 11295064 w 21052571"/>
              <a:gd name="connsiteY6177" fmla="*/ 3382670 h 8402012"/>
              <a:gd name="connsiteX6178" fmla="*/ 11199413 w 21052571"/>
              <a:gd name="connsiteY6178" fmla="*/ 3413830 h 8402012"/>
              <a:gd name="connsiteX6179" fmla="*/ 11160723 w 21052571"/>
              <a:gd name="connsiteY6179" fmla="*/ 3388041 h 8402012"/>
              <a:gd name="connsiteX6180" fmla="*/ 11147826 w 21052571"/>
              <a:gd name="connsiteY6180" fmla="*/ 3446069 h 8402012"/>
              <a:gd name="connsiteX6181" fmla="*/ 11083342 w 21052571"/>
              <a:gd name="connsiteY6181" fmla="*/ 3458965 h 8402012"/>
              <a:gd name="connsiteX6182" fmla="*/ 10942553 w 21052571"/>
              <a:gd name="connsiteY6182" fmla="*/ 3510547 h 8402012"/>
              <a:gd name="connsiteX6183" fmla="*/ 10659900 w 21052571"/>
              <a:gd name="connsiteY6183" fmla="*/ 3625537 h 8402012"/>
              <a:gd name="connsiteX6184" fmla="*/ 10058053 w 21052571"/>
              <a:gd name="connsiteY6184" fmla="*/ 3908169 h 8402012"/>
              <a:gd name="connsiteX6185" fmla="*/ 9448682 w 21052571"/>
              <a:gd name="connsiteY6185" fmla="*/ 4196035 h 8402012"/>
              <a:gd name="connsiteX6186" fmla="*/ 9147758 w 21052571"/>
              <a:gd name="connsiteY6186" fmla="*/ 4336814 h 8402012"/>
              <a:gd name="connsiteX6187" fmla="*/ 9025240 w 21052571"/>
              <a:gd name="connsiteY6187" fmla="*/ 4393771 h 8402012"/>
              <a:gd name="connsiteX6188" fmla="*/ 8968279 w 21052571"/>
              <a:gd name="connsiteY6188" fmla="*/ 4426011 h 8402012"/>
              <a:gd name="connsiteX6189" fmla="*/ 8941411 w 21052571"/>
              <a:gd name="connsiteY6189" fmla="*/ 4458250 h 8402012"/>
              <a:gd name="connsiteX6190" fmla="*/ 9243409 w 21052571"/>
              <a:gd name="connsiteY6190" fmla="*/ 4426011 h 8402012"/>
              <a:gd name="connsiteX6191" fmla="*/ 9185374 w 21052571"/>
              <a:gd name="connsiteY6191" fmla="*/ 4381950 h 8402012"/>
              <a:gd name="connsiteX6192" fmla="*/ 9307893 w 21052571"/>
              <a:gd name="connsiteY6192" fmla="*/ 4317471 h 8402012"/>
              <a:gd name="connsiteX6193" fmla="*/ 9435785 w 21052571"/>
              <a:gd name="connsiteY6193" fmla="*/ 4291679 h 8402012"/>
              <a:gd name="connsiteX6194" fmla="*/ 9422889 w 21052571"/>
              <a:gd name="connsiteY6194" fmla="*/ 4304575 h 8402012"/>
              <a:gd name="connsiteX6195" fmla="*/ 9487372 w 21052571"/>
              <a:gd name="connsiteY6195" fmla="*/ 4291679 h 8402012"/>
              <a:gd name="connsiteX6196" fmla="*/ 9584098 w 21052571"/>
              <a:gd name="connsiteY6196" fmla="*/ 4272335 h 8402012"/>
              <a:gd name="connsiteX6197" fmla="*/ 9564753 w 21052571"/>
              <a:gd name="connsiteY6197" fmla="*/ 4214304 h 8402012"/>
              <a:gd name="connsiteX6198" fmla="*/ 9526062 w 21052571"/>
              <a:gd name="connsiteY6198" fmla="*/ 4246544 h 8402012"/>
              <a:gd name="connsiteX6199" fmla="*/ 9551856 w 21052571"/>
              <a:gd name="connsiteY6199" fmla="*/ 4184354 h 8402012"/>
              <a:gd name="connsiteX6200" fmla="*/ 9628162 w 21052571"/>
              <a:gd name="connsiteY6200" fmla="*/ 4177906 h 8402012"/>
              <a:gd name="connsiteX6201" fmla="*/ 9686197 w 21052571"/>
              <a:gd name="connsiteY6201" fmla="*/ 4152114 h 8402012"/>
              <a:gd name="connsiteX6202" fmla="*/ 9705542 w 21052571"/>
              <a:gd name="connsiteY6202" fmla="*/ 4189587 h 8402012"/>
              <a:gd name="connsiteX6203" fmla="*/ 9776474 w 21052571"/>
              <a:gd name="connsiteY6203" fmla="*/ 4177906 h 8402012"/>
              <a:gd name="connsiteX6204" fmla="*/ 9865676 w 21052571"/>
              <a:gd name="connsiteY6204" fmla="*/ 4132769 h 8402012"/>
              <a:gd name="connsiteX6205" fmla="*/ 9904367 w 21052571"/>
              <a:gd name="connsiteY6205" fmla="*/ 4036052 h 8402012"/>
              <a:gd name="connsiteX6206" fmla="*/ 9930340 w 21052571"/>
              <a:gd name="connsiteY6206" fmla="*/ 4033882 h 8402012"/>
              <a:gd name="connsiteX6207" fmla="*/ 9952595 w 21052571"/>
              <a:gd name="connsiteY6207" fmla="*/ 4032023 h 8402012"/>
              <a:gd name="connsiteX6208" fmla="*/ 10000017 w 21052571"/>
              <a:gd name="connsiteY6208" fmla="*/ 4003812 h 8402012"/>
              <a:gd name="connsiteX6209" fmla="*/ 10103191 w 21052571"/>
              <a:gd name="connsiteY6209" fmla="*/ 3990915 h 8402012"/>
              <a:gd name="connsiteX6210" fmla="*/ 10174123 w 21052571"/>
              <a:gd name="connsiteY6210" fmla="*/ 4003812 h 8402012"/>
              <a:gd name="connsiteX6211" fmla="*/ 10462150 w 21052571"/>
              <a:gd name="connsiteY6211" fmla="*/ 3895275 h 8402012"/>
              <a:gd name="connsiteX6212" fmla="*/ 10289119 w 21052571"/>
              <a:gd name="connsiteY6212" fmla="*/ 3998439 h 8402012"/>
              <a:gd name="connsiteX6213" fmla="*/ 10224635 w 21052571"/>
              <a:gd name="connsiteY6213" fmla="*/ 4068293 h 8402012"/>
              <a:gd name="connsiteX6214" fmla="*/ 10148330 w 21052571"/>
              <a:gd name="connsiteY6214" fmla="*/ 4074739 h 8402012"/>
              <a:gd name="connsiteX6215" fmla="*/ 10077398 w 21052571"/>
              <a:gd name="connsiteY6215" fmla="*/ 4145668 h 8402012"/>
              <a:gd name="connsiteX6216" fmla="*/ 9975299 w 21052571"/>
              <a:gd name="connsiteY6216" fmla="*/ 4165011 h 8402012"/>
              <a:gd name="connsiteX6217" fmla="*/ 9904367 w 21052571"/>
              <a:gd name="connsiteY6217" fmla="*/ 4207856 h 8402012"/>
              <a:gd name="connsiteX6218" fmla="*/ 9876156 w 21052571"/>
              <a:gd name="connsiteY6218" fmla="*/ 4212020 h 8402012"/>
              <a:gd name="connsiteX6219" fmla="*/ 9865805 w 21052571"/>
              <a:gd name="connsiteY6219" fmla="*/ 4207797 h 8402012"/>
              <a:gd name="connsiteX6220" fmla="*/ 9866316 w 21052571"/>
              <a:gd name="connsiteY6220" fmla="*/ 4208037 h 8402012"/>
              <a:gd name="connsiteX6221" fmla="*/ 9865567 w 21052571"/>
              <a:gd name="connsiteY6221" fmla="*/ 4226700 h 8402012"/>
              <a:gd name="connsiteX6222" fmla="*/ 9864944 w 21052571"/>
              <a:gd name="connsiteY6222" fmla="*/ 4225750 h 8402012"/>
              <a:gd name="connsiteX6223" fmla="*/ 9865676 w 21052571"/>
              <a:gd name="connsiteY6223" fmla="*/ 4227200 h 8402012"/>
              <a:gd name="connsiteX6224" fmla="*/ 9794744 w 21052571"/>
              <a:gd name="connsiteY6224" fmla="*/ 4246544 h 8402012"/>
              <a:gd name="connsiteX6225" fmla="*/ 9781848 w 21052571"/>
              <a:gd name="connsiteY6225" fmla="*/ 4278783 h 8402012"/>
              <a:gd name="connsiteX6226" fmla="*/ 9653955 w 21052571"/>
              <a:gd name="connsiteY6226" fmla="*/ 4330366 h 8402012"/>
              <a:gd name="connsiteX6227" fmla="*/ 9397095 w 21052571"/>
              <a:gd name="connsiteY6227" fmla="*/ 4413115 h 8402012"/>
              <a:gd name="connsiteX6228" fmla="*/ 9416440 w 21052571"/>
              <a:gd name="connsiteY6228" fmla="*/ 4445354 h 8402012"/>
              <a:gd name="connsiteX6229" fmla="*/ 9353031 w 21052571"/>
              <a:gd name="connsiteY6229" fmla="*/ 4445354 h 8402012"/>
              <a:gd name="connsiteX6230" fmla="*/ 9294996 w 21052571"/>
              <a:gd name="connsiteY6230" fmla="*/ 4496938 h 8402012"/>
              <a:gd name="connsiteX6231" fmla="*/ 9173552 w 21052571"/>
              <a:gd name="connsiteY6231" fmla="*/ 4561417 h 8402012"/>
              <a:gd name="connsiteX6232" fmla="*/ 8916692 w 21052571"/>
              <a:gd name="connsiteY6232" fmla="*/ 4708644 h 8402012"/>
              <a:gd name="connsiteX6233" fmla="*/ 8390076 w 21052571"/>
              <a:gd name="connsiteY6233" fmla="*/ 4990203 h 8402012"/>
              <a:gd name="connsiteX6234" fmla="*/ 8133216 w 21052571"/>
              <a:gd name="connsiteY6234" fmla="*/ 5132057 h 8402012"/>
              <a:gd name="connsiteX6235" fmla="*/ 8011772 w 21052571"/>
              <a:gd name="connsiteY6235" fmla="*/ 5195462 h 8402012"/>
              <a:gd name="connsiteX6236" fmla="*/ 7909672 w 21052571"/>
              <a:gd name="connsiteY6236" fmla="*/ 5259941 h 8402012"/>
              <a:gd name="connsiteX6237" fmla="*/ 7966633 w 21052571"/>
              <a:gd name="connsiteY6237" fmla="*/ 5292180 h 8402012"/>
              <a:gd name="connsiteX6238" fmla="*/ 7979530 w 21052571"/>
              <a:gd name="connsiteY6238" fmla="*/ 5337316 h 8402012"/>
              <a:gd name="connsiteX6239" fmla="*/ 7992426 w 21052571"/>
              <a:gd name="connsiteY6239" fmla="*/ 5388899 h 8402012"/>
              <a:gd name="connsiteX6240" fmla="*/ 7934391 w 21052571"/>
              <a:gd name="connsiteY6240" fmla="*/ 5478095 h 8402012"/>
              <a:gd name="connsiteX6241" fmla="*/ 7864534 w 21052571"/>
              <a:gd name="connsiteY6241" fmla="*/ 5542574 h 8402012"/>
              <a:gd name="connsiteX6242" fmla="*/ 7909672 w 21052571"/>
              <a:gd name="connsiteY6242" fmla="*/ 5516783 h 8402012"/>
              <a:gd name="connsiteX6243" fmla="*/ 7973082 w 21052571"/>
              <a:gd name="connsiteY6243" fmla="*/ 5490991 h 8402012"/>
              <a:gd name="connsiteX6244" fmla="*/ 8031116 w 21052571"/>
              <a:gd name="connsiteY6244" fmla="*/ 5452304 h 8402012"/>
              <a:gd name="connsiteX6245" fmla="*/ 8069807 w 21052571"/>
              <a:gd name="connsiteY6245" fmla="*/ 5414691 h 8402012"/>
              <a:gd name="connsiteX6246" fmla="*/ 8089152 w 21052571"/>
              <a:gd name="connsiteY6246" fmla="*/ 5420064 h 8402012"/>
              <a:gd name="connsiteX6247" fmla="*/ 8121394 w 21052571"/>
              <a:gd name="connsiteY6247" fmla="*/ 5388899 h 8402012"/>
              <a:gd name="connsiteX6248" fmla="*/ 8184802 w 21052571"/>
              <a:gd name="connsiteY6248" fmla="*/ 5382451 h 8402012"/>
              <a:gd name="connsiteX6249" fmla="*/ 8281528 w 21052571"/>
              <a:gd name="connsiteY6249" fmla="*/ 5285733 h 8402012"/>
              <a:gd name="connsiteX6250" fmla="*/ 8182700 w 21052571"/>
              <a:gd name="connsiteY6250" fmla="*/ 5319320 h 8402012"/>
              <a:gd name="connsiteX6251" fmla="*/ 8173922 w 21052571"/>
              <a:gd name="connsiteY6251" fmla="*/ 5307736 h 8402012"/>
              <a:gd name="connsiteX6252" fmla="*/ 8174231 w 21052571"/>
              <a:gd name="connsiteY6252" fmla="*/ 5310551 h 8402012"/>
              <a:gd name="connsiteX6253" fmla="*/ 8179469 w 21052571"/>
              <a:gd name="connsiteY6253" fmla="*/ 5317376 h 8402012"/>
              <a:gd name="connsiteX6254" fmla="*/ 8167495 w 21052571"/>
              <a:gd name="connsiteY6254" fmla="*/ 5320789 h 8402012"/>
              <a:gd name="connsiteX6255" fmla="*/ 8172660 w 21052571"/>
              <a:gd name="connsiteY6255" fmla="*/ 5306070 h 8402012"/>
              <a:gd name="connsiteX6256" fmla="*/ 8171906 w 21052571"/>
              <a:gd name="connsiteY6256" fmla="*/ 5305076 h 8402012"/>
              <a:gd name="connsiteX6257" fmla="*/ 8320218 w 21052571"/>
              <a:gd name="connsiteY6257" fmla="*/ 5157849 h 8402012"/>
              <a:gd name="connsiteX6258" fmla="*/ 8396524 w 21052571"/>
              <a:gd name="connsiteY6258" fmla="*/ 5119161 h 8402012"/>
              <a:gd name="connsiteX6259" fmla="*/ 8398315 w 21052571"/>
              <a:gd name="connsiteY6259" fmla="*/ 5105641 h 8402012"/>
              <a:gd name="connsiteX6260" fmla="*/ 8397856 w 21052571"/>
              <a:gd name="connsiteY6260" fmla="*/ 5102556 h 8402012"/>
              <a:gd name="connsiteX6261" fmla="*/ 8397548 w 21052571"/>
              <a:gd name="connsiteY6261" fmla="*/ 5093425 h 8402012"/>
              <a:gd name="connsiteX6262" fmla="*/ 8398918 w 21052571"/>
              <a:gd name="connsiteY6262" fmla="*/ 5092780 h 8402012"/>
              <a:gd name="connsiteX6263" fmla="*/ 8409421 w 21052571"/>
              <a:gd name="connsiteY6263" fmla="*/ 5074026 h 8402012"/>
              <a:gd name="connsiteX6264" fmla="*/ 8441663 w 21052571"/>
              <a:gd name="connsiteY6264" fmla="*/ 5041786 h 8402012"/>
              <a:gd name="connsiteX6265" fmla="*/ 8530865 w 21052571"/>
              <a:gd name="connsiteY6265" fmla="*/ 4984830 h 8402012"/>
              <a:gd name="connsiteX6266" fmla="*/ 8530865 w 21052571"/>
              <a:gd name="connsiteY6266" fmla="*/ 5041786 h 8402012"/>
              <a:gd name="connsiteX6267" fmla="*/ 8486801 w 21052571"/>
              <a:gd name="connsiteY6267" fmla="*/ 5074026 h 8402012"/>
              <a:gd name="connsiteX6268" fmla="*/ 8543762 w 21052571"/>
              <a:gd name="connsiteY6268" fmla="*/ 5074026 h 8402012"/>
              <a:gd name="connsiteX6269" fmla="*/ 8563107 w 21052571"/>
              <a:gd name="connsiteY6269" fmla="*/ 4997726 h 8402012"/>
              <a:gd name="connsiteX6270" fmla="*/ 8595349 w 21052571"/>
              <a:gd name="connsiteY6270" fmla="*/ 5041786 h 8402012"/>
              <a:gd name="connsiteX6271" fmla="*/ 8679177 w 21052571"/>
              <a:gd name="connsiteY6271" fmla="*/ 4952590 h 8402012"/>
              <a:gd name="connsiteX6272" fmla="*/ 8685626 w 21052571"/>
              <a:gd name="connsiteY6272" fmla="*/ 5041786 h 8402012"/>
              <a:gd name="connsiteX6273" fmla="*/ 8698522 w 21052571"/>
              <a:gd name="connsiteY6273" fmla="*/ 5028891 h 8402012"/>
              <a:gd name="connsiteX6274" fmla="*/ 8698522 w 21052571"/>
              <a:gd name="connsiteY6274" fmla="*/ 4965486 h 8402012"/>
              <a:gd name="connsiteX6275" fmla="*/ 8749035 w 21052571"/>
              <a:gd name="connsiteY6275" fmla="*/ 4868767 h 8402012"/>
              <a:gd name="connsiteX6276" fmla="*/ 8871553 w 21052571"/>
              <a:gd name="connsiteY6276" fmla="*/ 4868767 h 8402012"/>
              <a:gd name="connsiteX6277" fmla="*/ 8813518 w 21052571"/>
              <a:gd name="connsiteY6277" fmla="*/ 4907455 h 8402012"/>
              <a:gd name="connsiteX6278" fmla="*/ 8960756 w 21052571"/>
              <a:gd name="connsiteY6278" fmla="*/ 4888111 h 8402012"/>
              <a:gd name="connsiteX6279" fmla="*/ 8960756 w 21052571"/>
              <a:gd name="connsiteY6279" fmla="*/ 4798915 h 8402012"/>
              <a:gd name="connsiteX6280" fmla="*/ 8929589 w 21052571"/>
              <a:gd name="connsiteY6280" fmla="*/ 4792467 h 8402012"/>
              <a:gd name="connsiteX6281" fmla="*/ 8948934 w 21052571"/>
              <a:gd name="connsiteY6281" fmla="*/ 4747332 h 8402012"/>
              <a:gd name="connsiteX6282" fmla="*/ 9063930 w 21052571"/>
              <a:gd name="connsiteY6282" fmla="*/ 4734436 h 8402012"/>
              <a:gd name="connsiteX6283" fmla="*/ 9076826 w 21052571"/>
              <a:gd name="connsiteY6283" fmla="*/ 4888111 h 8402012"/>
              <a:gd name="connsiteX6284" fmla="*/ 8903795 w 21052571"/>
              <a:gd name="connsiteY6284" fmla="*/ 4959038 h 8402012"/>
              <a:gd name="connsiteX6285" fmla="*/ 8832863 w 21052571"/>
              <a:gd name="connsiteY6285" fmla="*/ 5004174 h 8402012"/>
              <a:gd name="connsiteX6286" fmla="*/ 8781276 w 21052571"/>
              <a:gd name="connsiteY6286" fmla="*/ 5035338 h 8402012"/>
              <a:gd name="connsiteX6287" fmla="*/ 8773438 w 21052571"/>
              <a:gd name="connsiteY6287" fmla="*/ 5035965 h 8402012"/>
              <a:gd name="connsiteX6288" fmla="*/ 8781360 w 21052571"/>
              <a:gd name="connsiteY6288" fmla="*/ 5042472 h 8402012"/>
              <a:gd name="connsiteX6289" fmla="*/ 8772012 w 21052571"/>
              <a:gd name="connsiteY6289" fmla="*/ 5050150 h 8402012"/>
              <a:gd name="connsiteX6290" fmla="*/ 8767963 w 21052571"/>
              <a:gd name="connsiteY6290" fmla="*/ 5049272 h 8402012"/>
              <a:gd name="connsiteX6291" fmla="*/ 8770472 w 21052571"/>
              <a:gd name="connsiteY6291" fmla="*/ 5059093 h 8402012"/>
              <a:gd name="connsiteX6292" fmla="*/ 8766370 w 21052571"/>
              <a:gd name="connsiteY6292" fmla="*/ 5075146 h 8402012"/>
              <a:gd name="connsiteX6293" fmla="*/ 8758714 w 21052571"/>
              <a:gd name="connsiteY6293" fmla="*/ 5055883 h 8402012"/>
              <a:gd name="connsiteX6294" fmla="*/ 8762542 w 21052571"/>
              <a:gd name="connsiteY6294" fmla="*/ 5051869 h 8402012"/>
              <a:gd name="connsiteX6295" fmla="*/ 8765308 w 21052571"/>
              <a:gd name="connsiteY6295" fmla="*/ 5045489 h 8402012"/>
              <a:gd name="connsiteX6296" fmla="*/ 8763453 w 21052571"/>
              <a:gd name="connsiteY6296" fmla="*/ 5042472 h 8402012"/>
              <a:gd name="connsiteX6297" fmla="*/ 8767145 w 21052571"/>
              <a:gd name="connsiteY6297" fmla="*/ 5036469 h 8402012"/>
              <a:gd name="connsiteX6298" fmla="*/ 8761126 w 21052571"/>
              <a:gd name="connsiteY6298" fmla="*/ 5036950 h 8402012"/>
              <a:gd name="connsiteX6299" fmla="*/ 8736138 w 21052571"/>
              <a:gd name="connsiteY6299" fmla="*/ 5048234 h 8402012"/>
              <a:gd name="connsiteX6300" fmla="*/ 8736138 w 21052571"/>
              <a:gd name="connsiteY6300" fmla="*/ 5093370 h 8402012"/>
              <a:gd name="connsiteX6301" fmla="*/ 8794173 w 21052571"/>
              <a:gd name="connsiteY6301" fmla="*/ 5074026 h 8402012"/>
              <a:gd name="connsiteX6302" fmla="*/ 8852208 w 21052571"/>
              <a:gd name="connsiteY6302" fmla="*/ 5054682 h 8402012"/>
              <a:gd name="connsiteX6303" fmla="*/ 8923140 w 21052571"/>
              <a:gd name="connsiteY6303" fmla="*/ 5028891 h 8402012"/>
              <a:gd name="connsiteX6304" fmla="*/ 8980101 w 21052571"/>
              <a:gd name="connsiteY6304" fmla="*/ 4990203 h 8402012"/>
              <a:gd name="connsiteX6305" fmla="*/ 9089723 w 21052571"/>
              <a:gd name="connsiteY6305" fmla="*/ 4933247 h 8402012"/>
              <a:gd name="connsiteX6306" fmla="*/ 9134862 w 21052571"/>
              <a:gd name="connsiteY6306" fmla="*/ 4894559 h 8402012"/>
              <a:gd name="connsiteX6307" fmla="*/ 9128413 w 21052571"/>
              <a:gd name="connsiteY6307" fmla="*/ 4823632 h 8402012"/>
              <a:gd name="connsiteX6308" fmla="*/ 9166029 w 21052571"/>
              <a:gd name="connsiteY6308" fmla="*/ 4792467 h 8402012"/>
              <a:gd name="connsiteX6309" fmla="*/ 9178926 w 21052571"/>
              <a:gd name="connsiteY6309" fmla="*/ 4734436 h 8402012"/>
              <a:gd name="connsiteX6310" fmla="*/ 9198271 w 21052571"/>
              <a:gd name="connsiteY6310" fmla="*/ 4855872 h 8402012"/>
              <a:gd name="connsiteX6311" fmla="*/ 9288548 w 21052571"/>
              <a:gd name="connsiteY6311" fmla="*/ 4823632 h 8402012"/>
              <a:gd name="connsiteX6312" fmla="*/ 9448682 w 21052571"/>
              <a:gd name="connsiteY6312" fmla="*/ 4753780 h 8402012"/>
              <a:gd name="connsiteX6313" fmla="*/ 9589471 w 21052571"/>
              <a:gd name="connsiteY6313" fmla="*/ 4650613 h 8402012"/>
              <a:gd name="connsiteX6314" fmla="*/ 9718439 w 21052571"/>
              <a:gd name="connsiteY6314" fmla="*/ 4605477 h 8402012"/>
              <a:gd name="connsiteX6315" fmla="*/ 9852780 w 21052571"/>
              <a:gd name="connsiteY6315" fmla="*/ 4548521 h 8402012"/>
              <a:gd name="connsiteX6316" fmla="*/ 9833435 w 21052571"/>
              <a:gd name="connsiteY6316" fmla="*/ 4484042 h 8402012"/>
              <a:gd name="connsiteX6317" fmla="*/ 9826986 w 21052571"/>
              <a:gd name="connsiteY6317" fmla="*/ 4400219 h 8402012"/>
              <a:gd name="connsiteX6318" fmla="*/ 9846331 w 21052571"/>
              <a:gd name="connsiteY6318" fmla="*/ 4330366 h 8402012"/>
              <a:gd name="connsiteX6319" fmla="*/ 9910815 w 21052571"/>
              <a:gd name="connsiteY6319" fmla="*/ 4330366 h 8402012"/>
              <a:gd name="connsiteX6320" fmla="*/ 10038707 w 21052571"/>
              <a:gd name="connsiteY6320" fmla="*/ 4246544 h 8402012"/>
              <a:gd name="connsiteX6321" fmla="*/ 10025811 w 21052571"/>
              <a:gd name="connsiteY6321" fmla="*/ 4381950 h 8402012"/>
              <a:gd name="connsiteX6322" fmla="*/ 9962402 w 21052571"/>
              <a:gd name="connsiteY6322" fmla="*/ 4393771 h 8402012"/>
              <a:gd name="connsiteX6323" fmla="*/ 9943057 w 21052571"/>
              <a:gd name="connsiteY6323" fmla="*/ 4438906 h 8402012"/>
              <a:gd name="connsiteX6324" fmla="*/ 9917263 w 21052571"/>
              <a:gd name="connsiteY6324" fmla="*/ 4451802 h 8402012"/>
              <a:gd name="connsiteX6325" fmla="*/ 9904367 w 21052571"/>
              <a:gd name="connsiteY6325" fmla="*/ 4548521 h 8402012"/>
              <a:gd name="connsiteX6326" fmla="*/ 10487943 w 21052571"/>
              <a:gd name="connsiteY6326" fmla="*/ 4298127 h 8402012"/>
              <a:gd name="connsiteX6327" fmla="*/ 10775970 w 21052571"/>
              <a:gd name="connsiteY6327" fmla="*/ 4189587 h 8402012"/>
              <a:gd name="connsiteX6328" fmla="*/ 10903863 w 21052571"/>
              <a:gd name="connsiteY6328" fmla="*/ 4139219 h 8402012"/>
              <a:gd name="connsiteX6329" fmla="*/ 11031756 w 21052571"/>
              <a:gd name="connsiteY6329" fmla="*/ 4100532 h 8402012"/>
              <a:gd name="connsiteX6330" fmla="*/ 10730832 w 21052571"/>
              <a:gd name="connsiteY6330" fmla="*/ 4265887 h 8402012"/>
              <a:gd name="connsiteX6331" fmla="*/ 10436357 w 21052571"/>
              <a:gd name="connsiteY6331" fmla="*/ 4381950 h 8402012"/>
              <a:gd name="connsiteX6332" fmla="*/ 10282671 w 21052571"/>
              <a:gd name="connsiteY6332" fmla="*/ 4458250 h 8402012"/>
              <a:gd name="connsiteX6333" fmla="*/ 10148330 w 21052571"/>
              <a:gd name="connsiteY6333" fmla="*/ 4490490 h 8402012"/>
              <a:gd name="connsiteX6334" fmla="*/ 9852780 w 21052571"/>
              <a:gd name="connsiteY6334" fmla="*/ 4618373 h 8402012"/>
              <a:gd name="connsiteX6335" fmla="*/ 9705542 w 21052571"/>
              <a:gd name="connsiteY6335" fmla="*/ 4715092 h 8402012"/>
              <a:gd name="connsiteX6336" fmla="*/ 9571201 w 21052571"/>
              <a:gd name="connsiteY6336" fmla="*/ 4798915 h 8402012"/>
              <a:gd name="connsiteX6337" fmla="*/ 9429337 w 21052571"/>
              <a:gd name="connsiteY6337" fmla="*/ 4830080 h 8402012"/>
              <a:gd name="connsiteX6338" fmla="*/ 9288548 w 21052571"/>
              <a:gd name="connsiteY6338" fmla="*/ 4888111 h 8402012"/>
              <a:gd name="connsiteX6339" fmla="*/ 8992998 w 21052571"/>
              <a:gd name="connsiteY6339" fmla="*/ 5061130 h 8402012"/>
              <a:gd name="connsiteX6340" fmla="*/ 8832863 w 21052571"/>
              <a:gd name="connsiteY6340" fmla="*/ 5144953 h 8402012"/>
              <a:gd name="connsiteX6341" fmla="*/ 8698522 w 21052571"/>
              <a:gd name="connsiteY6341" fmla="*/ 5195462 h 8402012"/>
              <a:gd name="connsiteX6342" fmla="*/ 8711419 w 21052571"/>
              <a:gd name="connsiteY6342" fmla="*/ 5324420 h 8402012"/>
              <a:gd name="connsiteX6343" fmla="*/ 8653384 w 21052571"/>
              <a:gd name="connsiteY6343" fmla="*/ 5343764 h 8402012"/>
              <a:gd name="connsiteX6344" fmla="*/ 8569555 w 21052571"/>
              <a:gd name="connsiteY6344" fmla="*/ 5388899 h 8402012"/>
              <a:gd name="connsiteX6345" fmla="*/ 8506146 w 21052571"/>
              <a:gd name="connsiteY6345" fmla="*/ 5445856 h 8402012"/>
              <a:gd name="connsiteX6346" fmla="*/ 8313770 w 21052571"/>
              <a:gd name="connsiteY6346" fmla="*/ 5549022 h 8402012"/>
              <a:gd name="connsiteX6347" fmla="*/ 8139664 w 21052571"/>
              <a:gd name="connsiteY6347" fmla="*/ 5683354 h 8402012"/>
              <a:gd name="connsiteX6348" fmla="*/ 8396524 w 21052571"/>
              <a:gd name="connsiteY6348" fmla="*/ 5605979 h 8402012"/>
              <a:gd name="connsiteX6349" fmla="*/ 8467456 w 21052571"/>
              <a:gd name="connsiteY6349" fmla="*/ 5549022 h 8402012"/>
              <a:gd name="connsiteX6350" fmla="*/ 8506146 w 21052571"/>
              <a:gd name="connsiteY6350" fmla="*/ 5484543 h 8402012"/>
              <a:gd name="connsiteX6351" fmla="*/ 8486801 w 21052571"/>
              <a:gd name="connsiteY6351" fmla="*/ 5516783 h 8402012"/>
              <a:gd name="connsiteX6352" fmla="*/ 8538388 w 21052571"/>
              <a:gd name="connsiteY6352" fmla="*/ 5510335 h 8402012"/>
              <a:gd name="connsiteX6353" fmla="*/ 8582452 w 21052571"/>
              <a:gd name="connsiteY6353" fmla="*/ 5458752 h 8402012"/>
              <a:gd name="connsiteX6354" fmla="*/ 8576003 w 21052571"/>
              <a:gd name="connsiteY6354" fmla="*/ 5471647 h 8402012"/>
              <a:gd name="connsiteX6355" fmla="*/ 8582452 w 21052571"/>
              <a:gd name="connsiteY6355" fmla="*/ 5490991 h 8402012"/>
              <a:gd name="connsiteX6356" fmla="*/ 8692074 w 21052571"/>
              <a:gd name="connsiteY6356" fmla="*/ 5426512 h 8402012"/>
              <a:gd name="connsiteX6357" fmla="*/ 8865105 w 21052571"/>
              <a:gd name="connsiteY6357" fmla="*/ 5343764 h 8402012"/>
              <a:gd name="connsiteX6358" fmla="*/ 9191822 w 21052571"/>
              <a:gd name="connsiteY6358" fmla="*/ 5170745 h 8402012"/>
              <a:gd name="connsiteX6359" fmla="*/ 9538959 w 21052571"/>
              <a:gd name="connsiteY6359" fmla="*/ 4990203 h 8402012"/>
              <a:gd name="connsiteX6360" fmla="*/ 9686197 w 21052571"/>
              <a:gd name="connsiteY6360" fmla="*/ 4894559 h 8402012"/>
              <a:gd name="connsiteX6361" fmla="*/ 9744232 w 21052571"/>
              <a:gd name="connsiteY6361" fmla="*/ 4894559 h 8402012"/>
              <a:gd name="connsiteX6362" fmla="*/ 9750680 w 21052571"/>
              <a:gd name="connsiteY6362" fmla="*/ 4823632 h 8402012"/>
              <a:gd name="connsiteX6363" fmla="*/ 9500269 w 21052571"/>
              <a:gd name="connsiteY6363" fmla="*/ 4946142 h 8402012"/>
              <a:gd name="connsiteX6364" fmla="*/ 9390647 w 21052571"/>
              <a:gd name="connsiteY6364" fmla="*/ 4997726 h 8402012"/>
              <a:gd name="connsiteX6365" fmla="*/ 9346583 w 21052571"/>
              <a:gd name="connsiteY6365" fmla="*/ 5067578 h 8402012"/>
              <a:gd name="connsiteX6366" fmla="*/ 9275651 w 21052571"/>
              <a:gd name="connsiteY6366" fmla="*/ 5080474 h 8402012"/>
              <a:gd name="connsiteX6367" fmla="*/ 9147758 w 21052571"/>
              <a:gd name="connsiteY6367" fmla="*/ 5125609 h 8402012"/>
              <a:gd name="connsiteX6368" fmla="*/ 8916692 w 21052571"/>
              <a:gd name="connsiteY6368" fmla="*/ 5195462 h 8402012"/>
              <a:gd name="connsiteX6369" fmla="*/ 9005894 w 21052571"/>
              <a:gd name="connsiteY6369" fmla="*/ 5119161 h 8402012"/>
              <a:gd name="connsiteX6370" fmla="*/ 9134862 w 21052571"/>
              <a:gd name="connsiteY6370" fmla="*/ 5041786 h 8402012"/>
              <a:gd name="connsiteX6371" fmla="*/ 9468027 w 21052571"/>
              <a:gd name="connsiteY6371" fmla="*/ 4875215 h 8402012"/>
              <a:gd name="connsiteX6372" fmla="*/ 9807641 w 21052571"/>
              <a:gd name="connsiteY6372" fmla="*/ 4721540 h 8402012"/>
              <a:gd name="connsiteX6373" fmla="*/ 10128985 w 21052571"/>
              <a:gd name="connsiteY6373" fmla="*/ 4580760 h 8402012"/>
              <a:gd name="connsiteX6374" fmla="*/ 10058053 w 21052571"/>
              <a:gd name="connsiteY6374" fmla="*/ 4663509 h 8402012"/>
              <a:gd name="connsiteX6375" fmla="*/ 9955953 w 21052571"/>
              <a:gd name="connsiteY6375" fmla="*/ 4715092 h 8402012"/>
              <a:gd name="connsiteX6376" fmla="*/ 9852780 w 21052571"/>
              <a:gd name="connsiteY6376" fmla="*/ 4760227 h 8402012"/>
              <a:gd name="connsiteX6377" fmla="*/ 9770026 w 21052571"/>
              <a:gd name="connsiteY6377" fmla="*/ 4823632 h 8402012"/>
              <a:gd name="connsiteX6378" fmla="*/ 9789371 w 21052571"/>
              <a:gd name="connsiteY6378" fmla="*/ 4894559 h 8402012"/>
              <a:gd name="connsiteX6379" fmla="*/ 9826986 w 21052571"/>
              <a:gd name="connsiteY6379" fmla="*/ 4849424 h 8402012"/>
              <a:gd name="connsiteX6380" fmla="*/ 9865676 w 21052571"/>
              <a:gd name="connsiteY6380" fmla="*/ 4842976 h 8402012"/>
              <a:gd name="connsiteX6381" fmla="*/ 9867618 w 21052571"/>
              <a:gd name="connsiteY6381" fmla="*/ 4830031 h 8402012"/>
              <a:gd name="connsiteX6382" fmla="*/ 9867175 w 21052571"/>
              <a:gd name="connsiteY6382" fmla="*/ 4826849 h 8402012"/>
              <a:gd name="connsiteX6383" fmla="*/ 9866965 w 21052571"/>
              <a:gd name="connsiteY6383" fmla="*/ 4819327 h 8402012"/>
              <a:gd name="connsiteX6384" fmla="*/ 9865676 w 21052571"/>
              <a:gd name="connsiteY6384" fmla="*/ 4810736 h 8402012"/>
              <a:gd name="connsiteX6385" fmla="*/ 9949505 w 21052571"/>
              <a:gd name="connsiteY6385" fmla="*/ 4786019 h 8402012"/>
              <a:gd name="connsiteX6386" fmla="*/ 9994644 w 21052571"/>
              <a:gd name="connsiteY6386" fmla="*/ 4760227 h 8402012"/>
              <a:gd name="connsiteX6387" fmla="*/ 9955953 w 21052571"/>
              <a:gd name="connsiteY6387" fmla="*/ 4868767 h 8402012"/>
              <a:gd name="connsiteX6388" fmla="*/ 10025811 w 21052571"/>
              <a:gd name="connsiteY6388" fmla="*/ 4920351 h 8402012"/>
              <a:gd name="connsiteX6389" fmla="*/ 9865676 w 21052571"/>
              <a:gd name="connsiteY6389" fmla="*/ 5015995 h 8402012"/>
              <a:gd name="connsiteX6390" fmla="*/ 9666852 w 21052571"/>
              <a:gd name="connsiteY6390" fmla="*/ 5106266 h 8402012"/>
              <a:gd name="connsiteX6391" fmla="*/ 9558304 w 21052571"/>
              <a:gd name="connsiteY6391" fmla="*/ 5151401 h 8402012"/>
              <a:gd name="connsiteX6392" fmla="*/ 9474476 w 21052571"/>
              <a:gd name="connsiteY6392" fmla="*/ 5157849 h 8402012"/>
              <a:gd name="connsiteX6393" fmla="*/ 9472484 w 21052571"/>
              <a:gd name="connsiteY6393" fmla="*/ 5156878 h 8402012"/>
              <a:gd name="connsiteX6394" fmla="*/ 9476907 w 21052571"/>
              <a:gd name="connsiteY6394" fmla="*/ 5170517 h 8402012"/>
              <a:gd name="connsiteX6395" fmla="*/ 9464932 w 21052571"/>
              <a:gd name="connsiteY6395" fmla="*/ 5164898 h 8402012"/>
              <a:gd name="connsiteX6396" fmla="*/ 9467926 w 21052571"/>
              <a:gd name="connsiteY6396" fmla="*/ 5156068 h 8402012"/>
              <a:gd name="connsiteX6397" fmla="*/ 9468697 w 21052571"/>
              <a:gd name="connsiteY6397" fmla="*/ 5155034 h 8402012"/>
              <a:gd name="connsiteX6398" fmla="*/ 9443040 w 21052571"/>
              <a:gd name="connsiteY6398" fmla="*/ 5142535 h 8402012"/>
              <a:gd name="connsiteX6399" fmla="*/ 9416440 w 21052571"/>
              <a:gd name="connsiteY6399" fmla="*/ 5151401 h 8402012"/>
              <a:gd name="connsiteX6400" fmla="*/ 9378825 w 21052571"/>
              <a:gd name="connsiteY6400" fmla="*/ 5195462 h 8402012"/>
              <a:gd name="connsiteX6401" fmla="*/ 9468027 w 21052571"/>
              <a:gd name="connsiteY6401" fmla="*/ 5183641 h 8402012"/>
              <a:gd name="connsiteX6402" fmla="*/ 9211167 w 21052571"/>
              <a:gd name="connsiteY6402" fmla="*/ 5343764 h 8402012"/>
              <a:gd name="connsiteX6403" fmla="*/ 9102620 w 21052571"/>
              <a:gd name="connsiteY6403" fmla="*/ 5400720 h 8402012"/>
              <a:gd name="connsiteX6404" fmla="*/ 9057481 w 21052571"/>
              <a:gd name="connsiteY6404" fmla="*/ 5414691 h 8402012"/>
              <a:gd name="connsiteX6405" fmla="*/ 9025240 w 21052571"/>
              <a:gd name="connsiteY6405" fmla="*/ 5395347 h 8402012"/>
              <a:gd name="connsiteX6406" fmla="*/ 9027860 w 21052571"/>
              <a:gd name="connsiteY6406" fmla="*/ 5405607 h 8402012"/>
              <a:gd name="connsiteX6407" fmla="*/ 9029904 w 21052571"/>
              <a:gd name="connsiteY6407" fmla="*/ 5415120 h 8402012"/>
              <a:gd name="connsiteX6408" fmla="*/ 9037858 w 21052571"/>
              <a:gd name="connsiteY6408" fmla="*/ 5406503 h 8402012"/>
              <a:gd name="connsiteX6409" fmla="*/ 9046839 w 21052571"/>
              <a:gd name="connsiteY6409" fmla="*/ 5416233 h 8402012"/>
              <a:gd name="connsiteX6410" fmla="*/ 9030144 w 21052571"/>
              <a:gd name="connsiteY6410" fmla="*/ 5416233 h 8402012"/>
              <a:gd name="connsiteX6411" fmla="*/ 9031689 w 21052571"/>
              <a:gd name="connsiteY6411" fmla="*/ 5423422 h 8402012"/>
              <a:gd name="connsiteX6412" fmla="*/ 9018791 w 21052571"/>
              <a:gd name="connsiteY6412" fmla="*/ 5452304 h 8402012"/>
              <a:gd name="connsiteX6413" fmla="*/ 8968279 w 21052571"/>
              <a:gd name="connsiteY6413" fmla="*/ 5439408 h 8402012"/>
              <a:gd name="connsiteX6414" fmla="*/ 8929589 w 21052571"/>
              <a:gd name="connsiteY6414" fmla="*/ 5426512 h 8402012"/>
              <a:gd name="connsiteX6415" fmla="*/ 8903795 w 21052571"/>
              <a:gd name="connsiteY6415" fmla="*/ 5458752 h 8402012"/>
              <a:gd name="connsiteX6416" fmla="*/ 8884450 w 21052571"/>
              <a:gd name="connsiteY6416" fmla="*/ 5490991 h 8402012"/>
              <a:gd name="connsiteX6417" fmla="*/ 8415869 w 21052571"/>
              <a:gd name="connsiteY6417" fmla="*/ 5741385 h 8402012"/>
              <a:gd name="connsiteX6418" fmla="*/ 8171906 w 21052571"/>
              <a:gd name="connsiteY6418" fmla="*/ 5856373 h 8402012"/>
              <a:gd name="connsiteX6419" fmla="*/ 7922569 w 21052571"/>
              <a:gd name="connsiteY6419" fmla="*/ 6011123 h 8402012"/>
              <a:gd name="connsiteX6420" fmla="*/ 8005323 w 21052571"/>
              <a:gd name="connsiteY6420" fmla="*/ 6030467 h 8402012"/>
              <a:gd name="connsiteX6421" fmla="*/ 8056910 w 21052571"/>
              <a:gd name="connsiteY6421" fmla="*/ 6042288 h 8402012"/>
              <a:gd name="connsiteX6422" fmla="*/ 8058033 w 21052571"/>
              <a:gd name="connsiteY6422" fmla="*/ 6038764 h 8402012"/>
              <a:gd name="connsiteX6423" fmla="*/ 8054135 w 21052571"/>
              <a:gd name="connsiteY6423" fmla="*/ 6026397 h 8402012"/>
              <a:gd name="connsiteX6424" fmla="*/ 8057813 w 21052571"/>
              <a:gd name="connsiteY6424" fmla="*/ 6014107 h 8402012"/>
              <a:gd name="connsiteX6425" fmla="*/ 8056910 w 21052571"/>
              <a:gd name="connsiteY6425" fmla="*/ 6011123 h 8402012"/>
              <a:gd name="connsiteX6426" fmla="*/ 8223493 w 21052571"/>
              <a:gd name="connsiteY6426" fmla="*/ 5914404 h 8402012"/>
              <a:gd name="connsiteX6427" fmla="*/ 8390076 w 21052571"/>
              <a:gd name="connsiteY6427" fmla="*/ 5830581 h 8402012"/>
              <a:gd name="connsiteX6428" fmla="*/ 8711419 w 21052571"/>
              <a:gd name="connsiteY6428" fmla="*/ 5638219 h 8402012"/>
              <a:gd name="connsiteX6429" fmla="*/ 8807070 w 21052571"/>
              <a:gd name="connsiteY6429" fmla="*/ 5600606 h 8402012"/>
              <a:gd name="connsiteX6430" fmla="*/ 8824041 w 21052571"/>
              <a:gd name="connsiteY6430" fmla="*/ 5601471 h 8402012"/>
              <a:gd name="connsiteX6431" fmla="*/ 8820327 w 21052571"/>
              <a:gd name="connsiteY6431" fmla="*/ 5593734 h 8402012"/>
              <a:gd name="connsiteX6432" fmla="*/ 8838289 w 21052571"/>
              <a:gd name="connsiteY6432" fmla="*/ 5593734 h 8402012"/>
              <a:gd name="connsiteX6433" fmla="*/ 8833196 w 21052571"/>
              <a:gd name="connsiteY6433" fmla="*/ 5601939 h 8402012"/>
              <a:gd name="connsiteX6434" fmla="*/ 8846567 w 21052571"/>
              <a:gd name="connsiteY6434" fmla="*/ 5602621 h 8402012"/>
              <a:gd name="connsiteX6435" fmla="*/ 8890899 w 21052571"/>
              <a:gd name="connsiteY6435" fmla="*/ 5600606 h 8402012"/>
              <a:gd name="connsiteX6436" fmla="*/ 9070378 w 21052571"/>
              <a:gd name="connsiteY6436" fmla="*/ 5510335 h 8402012"/>
              <a:gd name="connsiteX6437" fmla="*/ 9249858 w 21052571"/>
              <a:gd name="connsiteY6437" fmla="*/ 5395347 h 8402012"/>
              <a:gd name="connsiteX6438" fmla="*/ 9327238 w 21052571"/>
              <a:gd name="connsiteY6438" fmla="*/ 5343764 h 8402012"/>
              <a:gd name="connsiteX6439" fmla="*/ 9384198 w 21052571"/>
              <a:gd name="connsiteY6439" fmla="*/ 5382451 h 8402012"/>
              <a:gd name="connsiteX6440" fmla="*/ 9340135 w 21052571"/>
              <a:gd name="connsiteY6440" fmla="*/ 5432960 h 8402012"/>
              <a:gd name="connsiteX6441" fmla="*/ 9269203 w 21052571"/>
              <a:gd name="connsiteY6441" fmla="*/ 5471647 h 8402012"/>
              <a:gd name="connsiteX6442" fmla="*/ 9109068 w 21052571"/>
              <a:gd name="connsiteY6442" fmla="*/ 5549022 h 8402012"/>
              <a:gd name="connsiteX6443" fmla="*/ 8794173 w 21052571"/>
              <a:gd name="connsiteY6443" fmla="*/ 5709146 h 8402012"/>
              <a:gd name="connsiteX6444" fmla="*/ 8473904 w 21052571"/>
              <a:gd name="connsiteY6444" fmla="*/ 5869269 h 8402012"/>
              <a:gd name="connsiteX6445" fmla="*/ 8313770 w 21052571"/>
              <a:gd name="connsiteY6445" fmla="*/ 5959540 h 8402012"/>
              <a:gd name="connsiteX6446" fmla="*/ 8171906 w 21052571"/>
              <a:gd name="connsiteY6446" fmla="*/ 6042288 h 8402012"/>
              <a:gd name="connsiteX6447" fmla="*/ 8102048 w 21052571"/>
              <a:gd name="connsiteY6447" fmla="*/ 6061632 h 8402012"/>
              <a:gd name="connsiteX6448" fmla="*/ 8056910 w 21052571"/>
              <a:gd name="connsiteY6448" fmla="*/ 6087423 h 8402012"/>
              <a:gd name="connsiteX6449" fmla="*/ 7934391 w 21052571"/>
              <a:gd name="connsiteY6449" fmla="*/ 6158350 h 8402012"/>
              <a:gd name="connsiteX6450" fmla="*/ 7646364 w 21052571"/>
              <a:gd name="connsiteY6450" fmla="*/ 6305578 h 8402012"/>
              <a:gd name="connsiteX6451" fmla="*/ 7350814 w 21052571"/>
              <a:gd name="connsiteY6451" fmla="*/ 6446357 h 8402012"/>
              <a:gd name="connsiteX6452" fmla="*/ 7280957 w 21052571"/>
              <a:gd name="connsiteY6452" fmla="*/ 6478597 h 8402012"/>
              <a:gd name="connsiteX6453" fmla="*/ 7229370 w 21052571"/>
              <a:gd name="connsiteY6453" fmla="*/ 6523732 h 8402012"/>
              <a:gd name="connsiteX6454" fmla="*/ 7171335 w 21052571"/>
              <a:gd name="connsiteY6454" fmla="*/ 6555972 h 8402012"/>
              <a:gd name="connsiteX6455" fmla="*/ 7101478 w 21052571"/>
              <a:gd name="connsiteY6455" fmla="*/ 6575316 h 8402012"/>
              <a:gd name="connsiteX6456" fmla="*/ 7248715 w 21052571"/>
              <a:gd name="connsiteY6456" fmla="*/ 6530180 h 8402012"/>
              <a:gd name="connsiteX6457" fmla="*/ 7408850 w 21052571"/>
              <a:gd name="connsiteY6457" fmla="*/ 6452805 h 8402012"/>
              <a:gd name="connsiteX6458" fmla="*/ 7568984 w 21052571"/>
              <a:gd name="connsiteY6458" fmla="*/ 6370057 h 8402012"/>
              <a:gd name="connsiteX6459" fmla="*/ 7646364 w 21052571"/>
              <a:gd name="connsiteY6459" fmla="*/ 6331369 h 8402012"/>
              <a:gd name="connsiteX6460" fmla="*/ 7717296 w 21052571"/>
              <a:gd name="connsiteY6460" fmla="*/ 6279786 h 8402012"/>
              <a:gd name="connsiteX6461" fmla="*/ 7870982 w 21052571"/>
              <a:gd name="connsiteY6461" fmla="*/ 6209934 h 8402012"/>
              <a:gd name="connsiteX6462" fmla="*/ 8037565 w 21052571"/>
              <a:gd name="connsiteY6462" fmla="*/ 6119663 h 8402012"/>
              <a:gd name="connsiteX6463" fmla="*/ 8184802 w 21052571"/>
              <a:gd name="connsiteY6463" fmla="*/ 6048736 h 8402012"/>
              <a:gd name="connsiteX6464" fmla="*/ 8325592 w 21052571"/>
              <a:gd name="connsiteY6464" fmla="*/ 5998227 h 8402012"/>
              <a:gd name="connsiteX6465" fmla="*/ 8390076 w 21052571"/>
              <a:gd name="connsiteY6465" fmla="*/ 5946644 h 8402012"/>
              <a:gd name="connsiteX6466" fmla="*/ 8467456 w 21052571"/>
              <a:gd name="connsiteY6466" fmla="*/ 5907956 h 8402012"/>
              <a:gd name="connsiteX6467" fmla="*/ 8640487 w 21052571"/>
              <a:gd name="connsiteY6467" fmla="*/ 5825208 h 8402012"/>
              <a:gd name="connsiteX6468" fmla="*/ 8992998 w 21052571"/>
              <a:gd name="connsiteY6468" fmla="*/ 5664010 h 8402012"/>
              <a:gd name="connsiteX6469" fmla="*/ 9346583 w 21052571"/>
              <a:gd name="connsiteY6469" fmla="*/ 5490991 h 8402012"/>
              <a:gd name="connsiteX6470" fmla="*/ 9506717 w 21052571"/>
              <a:gd name="connsiteY6470" fmla="*/ 5414691 h 8402012"/>
              <a:gd name="connsiteX6471" fmla="*/ 9584098 w 21052571"/>
              <a:gd name="connsiteY6471" fmla="*/ 5395347 h 8402012"/>
              <a:gd name="connsiteX6472" fmla="*/ 8968279 w 21052571"/>
              <a:gd name="connsiteY6472" fmla="*/ 5728489 h 8402012"/>
              <a:gd name="connsiteX6473" fmla="*/ 8325592 w 21052571"/>
              <a:gd name="connsiteY6473" fmla="*/ 6061632 h 8402012"/>
              <a:gd name="connsiteX6474" fmla="*/ 7685054 w 21052571"/>
              <a:gd name="connsiteY6474" fmla="*/ 6395849 h 8402012"/>
              <a:gd name="connsiteX6475" fmla="*/ 7363711 w 21052571"/>
              <a:gd name="connsiteY6475" fmla="*/ 6555972 h 8402012"/>
              <a:gd name="connsiteX6476" fmla="*/ 7203576 w 21052571"/>
              <a:gd name="connsiteY6476" fmla="*/ 6638720 h 8402012"/>
              <a:gd name="connsiteX6477" fmla="*/ 7095029 w 21052571"/>
              <a:gd name="connsiteY6477" fmla="*/ 6716095 h 8402012"/>
              <a:gd name="connsiteX6478" fmla="*/ 7113300 w 21052571"/>
              <a:gd name="connsiteY6478" fmla="*/ 6748335 h 8402012"/>
              <a:gd name="connsiteX6479" fmla="*/ 7088447 w 21052571"/>
              <a:gd name="connsiteY6479" fmla="*/ 6754782 h 8402012"/>
              <a:gd name="connsiteX6480" fmla="*/ 7064365 w 21052571"/>
              <a:gd name="connsiteY6480" fmla="*/ 6760834 h 8402012"/>
              <a:gd name="connsiteX6481" fmla="*/ 7065628 w 21052571"/>
              <a:gd name="connsiteY6481" fmla="*/ 6762189 h 8402012"/>
              <a:gd name="connsiteX6482" fmla="*/ 7059641 w 21052571"/>
              <a:gd name="connsiteY6482" fmla="*/ 6781452 h 8402012"/>
              <a:gd name="connsiteX6483" fmla="*/ 7047666 w 21052571"/>
              <a:gd name="connsiteY6483" fmla="*/ 6762189 h 8402012"/>
              <a:gd name="connsiteX6484" fmla="*/ 7056647 w 21052571"/>
              <a:gd name="connsiteY6484" fmla="*/ 6752557 h 8402012"/>
              <a:gd name="connsiteX6485" fmla="*/ 7062228 w 21052571"/>
              <a:gd name="connsiteY6485" fmla="*/ 6758542 h 8402012"/>
              <a:gd name="connsiteX6486" fmla="*/ 7058758 w 21052571"/>
              <a:gd name="connsiteY6486" fmla="*/ 6741887 h 8402012"/>
              <a:gd name="connsiteX6487" fmla="*/ 7069236 w 21052571"/>
              <a:gd name="connsiteY6487" fmla="*/ 6722543 h 8402012"/>
              <a:gd name="connsiteX6488" fmla="*/ 6793031 w 21052571"/>
              <a:gd name="connsiteY6488" fmla="*/ 6889114 h 8402012"/>
              <a:gd name="connsiteX6489" fmla="*/ 6722098 w 21052571"/>
              <a:gd name="connsiteY6489" fmla="*/ 6882666 h 8402012"/>
              <a:gd name="connsiteX6490" fmla="*/ 6620000 w 21052571"/>
              <a:gd name="connsiteY6490" fmla="*/ 6934249 h 8402012"/>
              <a:gd name="connsiteX6491" fmla="*/ 6402328 w 21052571"/>
              <a:gd name="connsiteY6491" fmla="*/ 7042789 h 8402012"/>
              <a:gd name="connsiteX6492" fmla="*/ 6286252 w 21052571"/>
              <a:gd name="connsiteY6492" fmla="*/ 7094373 h 8402012"/>
              <a:gd name="connsiteX6493" fmla="*/ 6177698 w 21052571"/>
              <a:gd name="connsiteY6493" fmla="*/ 7126612 h 8402012"/>
              <a:gd name="connsiteX6494" fmla="*/ 6093865 w 21052571"/>
              <a:gd name="connsiteY6494" fmla="*/ 7191091 h 8402012"/>
              <a:gd name="connsiteX6495" fmla="*/ 6004658 w 21052571"/>
              <a:gd name="connsiteY6495" fmla="*/ 7216883 h 8402012"/>
              <a:gd name="connsiteX6496" fmla="*/ 5548951 w 21052571"/>
              <a:gd name="connsiteY6496" fmla="*/ 7377006 h 8402012"/>
              <a:gd name="connsiteX6497" fmla="*/ 5304973 w 21052571"/>
              <a:gd name="connsiteY6497" fmla="*/ 7466202 h 8402012"/>
              <a:gd name="connsiteX6498" fmla="*/ 5189970 w 21052571"/>
              <a:gd name="connsiteY6498" fmla="*/ 7498442 h 8402012"/>
              <a:gd name="connsiteX6499" fmla="*/ 5151276 w 21052571"/>
              <a:gd name="connsiteY6499" fmla="*/ 7530682 h 8402012"/>
              <a:gd name="connsiteX6500" fmla="*/ 5235114 w 21052571"/>
              <a:gd name="connsiteY6500" fmla="*/ 7517786 h 8402012"/>
              <a:gd name="connsiteX6501" fmla="*/ 5304973 w 21052571"/>
              <a:gd name="connsiteY6501" fmla="*/ 7485546 h 8402012"/>
              <a:gd name="connsiteX6502" fmla="*/ 5490908 w 21052571"/>
              <a:gd name="connsiteY6502" fmla="*/ 7428590 h 8402012"/>
              <a:gd name="connsiteX6503" fmla="*/ 5882127 w 21052571"/>
              <a:gd name="connsiteY6503" fmla="*/ 7299631 h 8402012"/>
              <a:gd name="connsiteX6504" fmla="*/ 6274430 w 21052571"/>
              <a:gd name="connsiteY6504" fmla="*/ 7165300 h 8402012"/>
              <a:gd name="connsiteX6505" fmla="*/ 6466813 w 21052571"/>
              <a:gd name="connsiteY6505" fmla="*/ 7094373 h 8402012"/>
              <a:gd name="connsiteX6506" fmla="*/ 6639344 w 21052571"/>
              <a:gd name="connsiteY6506" fmla="*/ 7055685 h 8402012"/>
              <a:gd name="connsiteX6507" fmla="*/ 6543125 w 21052571"/>
              <a:gd name="connsiteY6507" fmla="*/ 7120164 h 8402012"/>
              <a:gd name="connsiteX6508" fmla="*/ 6434572 w 21052571"/>
              <a:gd name="connsiteY6508" fmla="*/ 7171748 h 8402012"/>
              <a:gd name="connsiteX6509" fmla="*/ 6209943 w 21052571"/>
              <a:gd name="connsiteY6509" fmla="*/ 7267392 h 8402012"/>
              <a:gd name="connsiteX6510" fmla="*/ 5453293 w 21052571"/>
              <a:gd name="connsiteY6510" fmla="*/ 7517786 h 8402012"/>
              <a:gd name="connsiteX6511" fmla="*/ 4695573 w 21052571"/>
              <a:gd name="connsiteY6511" fmla="*/ 7729492 h 8402012"/>
              <a:gd name="connsiteX6512" fmla="*/ 3150021 w 21052571"/>
              <a:gd name="connsiteY6512" fmla="*/ 7915407 h 8402012"/>
              <a:gd name="connsiteX6513" fmla="*/ 3265023 w 21052571"/>
              <a:gd name="connsiteY6513" fmla="*/ 8025022 h 8402012"/>
              <a:gd name="connsiteX6514" fmla="*/ 3111328 w 21052571"/>
              <a:gd name="connsiteY6514" fmla="*/ 8050813 h 8402012"/>
              <a:gd name="connsiteX6515" fmla="*/ 3874433 w 21052571"/>
              <a:gd name="connsiteY6515" fmla="*/ 8094874 h 8402012"/>
              <a:gd name="connsiteX6516" fmla="*/ 4612814 w 21052571"/>
              <a:gd name="connsiteY6516" fmla="*/ 8069083 h 8402012"/>
              <a:gd name="connsiteX6517" fmla="*/ 4753610 w 21052571"/>
              <a:gd name="connsiteY6517" fmla="*/ 8018574 h 8402012"/>
              <a:gd name="connsiteX6518" fmla="*/ 4887959 w 21052571"/>
              <a:gd name="connsiteY6518" fmla="*/ 7986334 h 8402012"/>
              <a:gd name="connsiteX6519" fmla="*/ 5029830 w 21052571"/>
              <a:gd name="connsiteY6519" fmla="*/ 7960543 h 8402012"/>
              <a:gd name="connsiteX6520" fmla="*/ 5202869 w 21052571"/>
              <a:gd name="connsiteY6520" fmla="*/ 7928303 h 8402012"/>
              <a:gd name="connsiteX6521" fmla="*/ 5940167 w 21052571"/>
              <a:gd name="connsiteY6521" fmla="*/ 7716596 h 8402012"/>
              <a:gd name="connsiteX6522" fmla="*/ 5805820 w 21052571"/>
              <a:gd name="connsiteY6522" fmla="*/ 7819763 h 8402012"/>
              <a:gd name="connsiteX6523" fmla="*/ 5581194 w 21052571"/>
              <a:gd name="connsiteY6523" fmla="*/ 7883168 h 8402012"/>
              <a:gd name="connsiteX6524" fmla="*/ 5125486 w 21052571"/>
              <a:gd name="connsiteY6524" fmla="*/ 8005678 h 8402012"/>
              <a:gd name="connsiteX6525" fmla="*/ 4208695 w 21052571"/>
              <a:gd name="connsiteY6525" fmla="*/ 8191593 h 8402012"/>
              <a:gd name="connsiteX6526" fmla="*/ 4297902 w 21052571"/>
              <a:gd name="connsiteY6526" fmla="*/ 8256072 h 8402012"/>
              <a:gd name="connsiteX6527" fmla="*/ 2642716 w 21052571"/>
              <a:gd name="connsiteY6527" fmla="*/ 8281864 h 8402012"/>
              <a:gd name="connsiteX6528" fmla="*/ 1918385 w 21052571"/>
              <a:gd name="connsiteY6528" fmla="*/ 7992782 h 8402012"/>
              <a:gd name="connsiteX6529" fmla="*/ 1552977 w 21052571"/>
              <a:gd name="connsiteY6529" fmla="*/ 7793971 h 8402012"/>
              <a:gd name="connsiteX6530" fmla="*/ 1456250 w 21052571"/>
              <a:gd name="connsiteY6530" fmla="*/ 7735940 h 8402012"/>
              <a:gd name="connsiteX6531" fmla="*/ 1321914 w 21052571"/>
              <a:gd name="connsiteY6531" fmla="*/ 7684357 h 8402012"/>
              <a:gd name="connsiteX6532" fmla="*/ 1238084 w 21052571"/>
              <a:gd name="connsiteY6532" fmla="*/ 7653192 h 8402012"/>
              <a:gd name="connsiteX6533" fmla="*/ 1065052 w 21052571"/>
              <a:gd name="connsiteY6533" fmla="*/ 7562921 h 8402012"/>
              <a:gd name="connsiteX6534" fmla="*/ 885576 w 21052571"/>
              <a:gd name="connsiteY6534" fmla="*/ 7562921 h 8402012"/>
              <a:gd name="connsiteX6535" fmla="*/ 699644 w 21052571"/>
              <a:gd name="connsiteY6535" fmla="*/ 7550025 h 8402012"/>
              <a:gd name="connsiteX6536" fmla="*/ 756601 w 21052571"/>
              <a:gd name="connsiteY6536" fmla="*/ 7485546 h 8402012"/>
              <a:gd name="connsiteX6537" fmla="*/ 911364 w 21052571"/>
              <a:gd name="connsiteY6537" fmla="*/ 7459755 h 8402012"/>
              <a:gd name="connsiteX6538" fmla="*/ 955422 w 21052571"/>
              <a:gd name="connsiteY6538" fmla="*/ 7409246 h 8402012"/>
              <a:gd name="connsiteX6539" fmla="*/ 994116 w 21052571"/>
              <a:gd name="connsiteY6539" fmla="*/ 7383454 h 8402012"/>
              <a:gd name="connsiteX6540" fmla="*/ 1058602 w 21052571"/>
              <a:gd name="connsiteY6540" fmla="*/ 7383454 h 8402012"/>
              <a:gd name="connsiteX6541" fmla="*/ 1031593 w 21052571"/>
              <a:gd name="connsiteY6541" fmla="*/ 7376301 h 8402012"/>
              <a:gd name="connsiteX6542" fmla="*/ 1023024 w 21052571"/>
              <a:gd name="connsiteY6542" fmla="*/ 7370645 h 8402012"/>
              <a:gd name="connsiteX6543" fmla="*/ 1027510 w 21052571"/>
              <a:gd name="connsiteY6543" fmla="*/ 7385989 h 8402012"/>
              <a:gd name="connsiteX6544" fmla="*/ 1017780 w 21052571"/>
              <a:gd name="connsiteY6544" fmla="*/ 7385989 h 8402012"/>
              <a:gd name="connsiteX6545" fmla="*/ 1020847 w 21052571"/>
              <a:gd name="connsiteY6545" fmla="*/ 7369209 h 8402012"/>
              <a:gd name="connsiteX6546" fmla="*/ 1007013 w 21052571"/>
              <a:gd name="connsiteY6546" fmla="*/ 7360080 h 8402012"/>
              <a:gd name="connsiteX6547" fmla="*/ 955422 w 21052571"/>
              <a:gd name="connsiteY6547" fmla="*/ 7331871 h 8402012"/>
              <a:gd name="connsiteX6548" fmla="*/ 840431 w 21052571"/>
              <a:gd name="connsiteY6548" fmla="*/ 7318975 h 8402012"/>
              <a:gd name="connsiteX6549" fmla="*/ 737259 w 21052571"/>
              <a:gd name="connsiteY6549" fmla="*/ 7299631 h 8402012"/>
              <a:gd name="connsiteX6550" fmla="*/ 756601 w 21052571"/>
              <a:gd name="connsiteY6550" fmla="*/ 7210435 h 8402012"/>
              <a:gd name="connsiteX6551" fmla="*/ 827532 w 21052571"/>
              <a:gd name="connsiteY6551" fmla="*/ 7191091 h 8402012"/>
              <a:gd name="connsiteX6552" fmla="*/ 1058602 w 21052571"/>
              <a:gd name="connsiteY6552" fmla="*/ 7178196 h 8402012"/>
              <a:gd name="connsiteX6553" fmla="*/ 731887 w 21052571"/>
              <a:gd name="connsiteY6553" fmla="*/ 6843979 h 8402012"/>
              <a:gd name="connsiteX6554" fmla="*/ 570676 w 21052571"/>
              <a:gd name="connsiteY6554" fmla="*/ 6670960 h 8402012"/>
              <a:gd name="connsiteX6555" fmla="*/ 243959 w 21052571"/>
              <a:gd name="connsiteY6555" fmla="*/ 6376505 h 8402012"/>
              <a:gd name="connsiteX6556" fmla="*/ 192373 w 21052571"/>
              <a:gd name="connsiteY6556" fmla="*/ 6318474 h 8402012"/>
              <a:gd name="connsiteX6557" fmla="*/ 160132 w 21052571"/>
              <a:gd name="connsiteY6557" fmla="*/ 6247547 h 8402012"/>
              <a:gd name="connsiteX6558" fmla="*/ 58034 w 21052571"/>
              <a:gd name="connsiteY6558" fmla="*/ 6221755 h 8402012"/>
              <a:gd name="connsiteX6559" fmla="*/ 134339 w 21052571"/>
              <a:gd name="connsiteY6559" fmla="*/ 6197038 h 8402012"/>
              <a:gd name="connsiteX6560" fmla="*/ 160132 w 21052571"/>
              <a:gd name="connsiteY6560" fmla="*/ 6106767 h 8402012"/>
              <a:gd name="connsiteX6561" fmla="*/ 224614 w 21052571"/>
              <a:gd name="connsiteY6561" fmla="*/ 6061632 h 8402012"/>
              <a:gd name="connsiteX6562" fmla="*/ 185924 w 21052571"/>
              <a:gd name="connsiteY6562" fmla="*/ 5978883 h 8402012"/>
              <a:gd name="connsiteX6563" fmla="*/ 358957 w 21052571"/>
              <a:gd name="connsiteY6563" fmla="*/ 5998227 h 8402012"/>
              <a:gd name="connsiteX6564" fmla="*/ 500824 w 21052571"/>
              <a:gd name="connsiteY6564" fmla="*/ 5991779 h 8402012"/>
              <a:gd name="connsiteX6565" fmla="*/ 243959 w 21052571"/>
              <a:gd name="connsiteY6565" fmla="*/ 5728489 h 8402012"/>
              <a:gd name="connsiteX6566" fmla="*/ 185924 w 21052571"/>
              <a:gd name="connsiteY6566" fmla="*/ 5683354 h 8402012"/>
              <a:gd name="connsiteX6567" fmla="*/ 153683 w 21052571"/>
              <a:gd name="connsiteY6567" fmla="*/ 5651114 h 8402012"/>
              <a:gd name="connsiteX6568" fmla="*/ 153683 w 21052571"/>
              <a:gd name="connsiteY6568" fmla="*/ 5594158 h 8402012"/>
              <a:gd name="connsiteX6569" fmla="*/ 121442 w 21052571"/>
              <a:gd name="connsiteY6569" fmla="*/ 5581262 h 8402012"/>
              <a:gd name="connsiteX6570" fmla="*/ 64482 w 21052571"/>
              <a:gd name="connsiteY6570" fmla="*/ 5561918 h 8402012"/>
              <a:gd name="connsiteX6571" fmla="*/ 0 w 21052571"/>
              <a:gd name="connsiteY6571" fmla="*/ 5503887 h 8402012"/>
              <a:gd name="connsiteX6572" fmla="*/ 58034 w 21052571"/>
              <a:gd name="connsiteY6572" fmla="*/ 5452304 h 8402012"/>
              <a:gd name="connsiteX6573" fmla="*/ 295546 w 21052571"/>
              <a:gd name="connsiteY6573" fmla="*/ 5408243 h 8402012"/>
              <a:gd name="connsiteX6574" fmla="*/ 358957 w 21052571"/>
              <a:gd name="connsiteY6574" fmla="*/ 5458752 h 8402012"/>
              <a:gd name="connsiteX6575" fmla="*/ 384753 w 21052571"/>
              <a:gd name="connsiteY6575" fmla="*/ 5363108 h 8402012"/>
              <a:gd name="connsiteX6576" fmla="*/ 397647 w 21052571"/>
              <a:gd name="connsiteY6576" fmla="*/ 5484543 h 8402012"/>
              <a:gd name="connsiteX6577" fmla="*/ 866231 w 21052571"/>
              <a:gd name="connsiteY6577" fmla="*/ 5722041 h 8402012"/>
              <a:gd name="connsiteX6578" fmla="*/ 872681 w 21052571"/>
              <a:gd name="connsiteY6578" fmla="*/ 5657562 h 8402012"/>
              <a:gd name="connsiteX6579" fmla="*/ 924259 w 21052571"/>
              <a:gd name="connsiteY6579" fmla="*/ 5644666 h 8402012"/>
              <a:gd name="connsiteX6580" fmla="*/ 846884 w 21052571"/>
              <a:gd name="connsiteY6580" fmla="*/ 5561918 h 8402012"/>
              <a:gd name="connsiteX6581" fmla="*/ 775945 w 21052571"/>
              <a:gd name="connsiteY6581" fmla="*/ 5478095 h 8402012"/>
              <a:gd name="connsiteX6582" fmla="*/ 699644 w 21052571"/>
              <a:gd name="connsiteY6582" fmla="*/ 5400720 h 8402012"/>
              <a:gd name="connsiteX6583" fmla="*/ 622265 w 21052571"/>
              <a:gd name="connsiteY6583" fmla="*/ 5343764 h 8402012"/>
              <a:gd name="connsiteX6584" fmla="*/ 590021 w 21052571"/>
              <a:gd name="connsiteY6584" fmla="*/ 5272837 h 8402012"/>
              <a:gd name="connsiteX6585" fmla="*/ 481474 w 21052571"/>
              <a:gd name="connsiteY6585" fmla="*/ 5227701 h 8402012"/>
              <a:gd name="connsiteX6586" fmla="*/ 276200 w 21052571"/>
              <a:gd name="connsiteY6586" fmla="*/ 5099818 h 8402012"/>
              <a:gd name="connsiteX6587" fmla="*/ 321342 w 21052571"/>
              <a:gd name="connsiteY6587" fmla="*/ 5054682 h 8402012"/>
              <a:gd name="connsiteX6588" fmla="*/ 250408 w 21052571"/>
              <a:gd name="connsiteY6588" fmla="*/ 5022443 h 8402012"/>
              <a:gd name="connsiteX6589" fmla="*/ 218166 w 21052571"/>
              <a:gd name="connsiteY6589" fmla="*/ 4952590 h 8402012"/>
              <a:gd name="connsiteX6590" fmla="*/ 77379 w 21052571"/>
              <a:gd name="connsiteY6590" fmla="*/ 4849424 h 8402012"/>
              <a:gd name="connsiteX6591" fmla="*/ 218166 w 21052571"/>
              <a:gd name="connsiteY6591" fmla="*/ 4830080 h 8402012"/>
              <a:gd name="connsiteX6592" fmla="*/ 308442 w 21052571"/>
              <a:gd name="connsiteY6592" fmla="*/ 4939694 h 8402012"/>
              <a:gd name="connsiteX6593" fmla="*/ 481474 w 21052571"/>
              <a:gd name="connsiteY6593" fmla="*/ 4933247 h 8402012"/>
              <a:gd name="connsiteX6594" fmla="*/ 628715 w 21052571"/>
              <a:gd name="connsiteY6594" fmla="*/ 4901007 h 8402012"/>
              <a:gd name="connsiteX6595" fmla="*/ 622265 w 21052571"/>
              <a:gd name="connsiteY6595" fmla="*/ 4855872 h 8402012"/>
              <a:gd name="connsiteX6596" fmla="*/ 557782 w 21052571"/>
              <a:gd name="connsiteY6596" fmla="*/ 4836528 h 8402012"/>
              <a:gd name="connsiteX6597" fmla="*/ 494372 w 21052571"/>
              <a:gd name="connsiteY6597" fmla="*/ 4792467 h 8402012"/>
              <a:gd name="connsiteX6598" fmla="*/ 519093 w 21052571"/>
              <a:gd name="connsiteY6598" fmla="*/ 4727988 h 8402012"/>
              <a:gd name="connsiteX6599" fmla="*/ 795292 w 21052571"/>
              <a:gd name="connsiteY6599" fmla="*/ 4907455 h 8402012"/>
              <a:gd name="connsiteX6600" fmla="*/ 821085 w 21052571"/>
              <a:gd name="connsiteY6600" fmla="*/ 4855872 h 8402012"/>
              <a:gd name="connsiteX6601" fmla="*/ 840431 w 21052571"/>
              <a:gd name="connsiteY6601" fmla="*/ 4881663 h 8402012"/>
              <a:gd name="connsiteX6602" fmla="*/ 898470 w 21052571"/>
              <a:gd name="connsiteY6602" fmla="*/ 4907455 h 8402012"/>
              <a:gd name="connsiteX6603" fmla="*/ 942526 w 21052571"/>
              <a:gd name="connsiteY6603" fmla="*/ 4984830 h 8402012"/>
              <a:gd name="connsiteX6604" fmla="*/ 1097291 w 21052571"/>
              <a:gd name="connsiteY6604" fmla="*/ 4855872 h 8402012"/>
              <a:gd name="connsiteX6605" fmla="*/ 961871 w 21052571"/>
              <a:gd name="connsiteY6605" fmla="*/ 4830080 h 8402012"/>
              <a:gd name="connsiteX6606" fmla="*/ 846884 w 21052571"/>
              <a:gd name="connsiteY6606" fmla="*/ 4810736 h 8402012"/>
              <a:gd name="connsiteX6607" fmla="*/ 808190 w 21052571"/>
              <a:gd name="connsiteY6607" fmla="*/ 4721540 h 8402012"/>
              <a:gd name="connsiteX6608" fmla="*/ 750154 w 21052571"/>
              <a:gd name="connsiteY6608" fmla="*/ 4702196 h 8402012"/>
              <a:gd name="connsiteX6609" fmla="*/ 641609 w 21052571"/>
              <a:gd name="connsiteY6609" fmla="*/ 4644165 h 8402012"/>
              <a:gd name="connsiteX6610" fmla="*/ 577123 w 21052571"/>
              <a:gd name="connsiteY6610" fmla="*/ 4593656 h 8402012"/>
              <a:gd name="connsiteX6611" fmla="*/ 526613 w 21052571"/>
              <a:gd name="connsiteY6611" fmla="*/ 4496938 h 8402012"/>
              <a:gd name="connsiteX6612" fmla="*/ 449232 w 21052571"/>
              <a:gd name="connsiteY6612" fmla="*/ 4471146 h 8402012"/>
              <a:gd name="connsiteX6613" fmla="*/ 602922 w 21052571"/>
              <a:gd name="connsiteY6613" fmla="*/ 4272335 h 8402012"/>
              <a:gd name="connsiteX6614" fmla="*/ 449232 w 21052571"/>
              <a:gd name="connsiteY6614" fmla="*/ 4227200 h 8402012"/>
              <a:gd name="connsiteX6615" fmla="*/ 358957 w 21052571"/>
              <a:gd name="connsiteY6615" fmla="*/ 4196035 h 8402012"/>
              <a:gd name="connsiteX6616" fmla="*/ 462128 w 21052571"/>
              <a:gd name="connsiteY6616" fmla="*/ 4184354 h 8402012"/>
              <a:gd name="connsiteX6617" fmla="*/ 507270 w 21052571"/>
              <a:gd name="connsiteY6617" fmla="*/ 4158563 h 8402012"/>
              <a:gd name="connsiteX6618" fmla="*/ 410555 w 21052571"/>
              <a:gd name="connsiteY6618" fmla="*/ 4119876 h 8402012"/>
              <a:gd name="connsiteX6619" fmla="*/ 108546 w 21052571"/>
              <a:gd name="connsiteY6619" fmla="*/ 4087636 h 8402012"/>
              <a:gd name="connsiteX6620" fmla="*/ 282648 w 21052571"/>
              <a:gd name="connsiteY6620" fmla="*/ 4010258 h 8402012"/>
              <a:gd name="connsiteX6621" fmla="*/ 468577 w 21052571"/>
              <a:gd name="connsiteY6621" fmla="*/ 4023156 h 8402012"/>
              <a:gd name="connsiteX6622" fmla="*/ 564229 w 21052571"/>
              <a:gd name="connsiteY6622" fmla="*/ 3998439 h 8402012"/>
              <a:gd name="connsiteX6623" fmla="*/ 609368 w 21052571"/>
              <a:gd name="connsiteY6623" fmla="*/ 3984469 h 8402012"/>
              <a:gd name="connsiteX6624" fmla="*/ 622265 w 21052571"/>
              <a:gd name="connsiteY6624" fmla="*/ 3940409 h 8402012"/>
              <a:gd name="connsiteX6625" fmla="*/ 378306 w 21052571"/>
              <a:gd name="connsiteY6625" fmla="*/ 3888822 h 8402012"/>
              <a:gd name="connsiteX6626" fmla="*/ 699644 w 21052571"/>
              <a:gd name="connsiteY6626" fmla="*/ 3908169 h 8402012"/>
              <a:gd name="connsiteX6627" fmla="*/ 846884 w 21052571"/>
              <a:gd name="connsiteY6627" fmla="*/ 3979098 h 8402012"/>
              <a:gd name="connsiteX6628" fmla="*/ 929631 w 21052571"/>
              <a:gd name="connsiteY6628" fmla="*/ 3998439 h 8402012"/>
              <a:gd name="connsiteX6629" fmla="*/ 981220 w 21052571"/>
              <a:gd name="connsiteY6629" fmla="*/ 4029605 h 8402012"/>
              <a:gd name="connsiteX6630" fmla="*/ 862945 w 21052571"/>
              <a:gd name="connsiteY6630" fmla="*/ 3973605 h 8402012"/>
              <a:gd name="connsiteX6631" fmla="*/ 861166 w 21052571"/>
              <a:gd name="connsiteY6631" fmla="*/ 3973165 h 8402012"/>
              <a:gd name="connsiteX6632" fmla="*/ 861361 w 21052571"/>
              <a:gd name="connsiteY6632" fmla="*/ 3973462 h 8402012"/>
              <a:gd name="connsiteX6633" fmla="*/ 844300 w 21052571"/>
              <a:gd name="connsiteY6633" fmla="*/ 3973462 h 8402012"/>
              <a:gd name="connsiteX6634" fmla="*/ 845016 w 21052571"/>
              <a:gd name="connsiteY6634" fmla="*/ 3969164 h 8402012"/>
              <a:gd name="connsiteX6635" fmla="*/ 835225 w 21052571"/>
              <a:gd name="connsiteY6635" fmla="*/ 3966739 h 8402012"/>
              <a:gd name="connsiteX6636" fmla="*/ 808190 w 21052571"/>
              <a:gd name="connsiteY6636" fmla="*/ 3908169 h 8402012"/>
              <a:gd name="connsiteX6637" fmla="*/ 872681 w 21052571"/>
              <a:gd name="connsiteY6637" fmla="*/ 3901721 h 8402012"/>
              <a:gd name="connsiteX6638" fmla="*/ 872681 w 21052571"/>
              <a:gd name="connsiteY6638" fmla="*/ 3869481 h 8402012"/>
              <a:gd name="connsiteX6639" fmla="*/ 814638 w 21052571"/>
              <a:gd name="connsiteY6639" fmla="*/ 3843691 h 8402012"/>
              <a:gd name="connsiteX6640" fmla="*/ 775945 w 21052571"/>
              <a:gd name="connsiteY6640" fmla="*/ 3798554 h 8402012"/>
              <a:gd name="connsiteX6641" fmla="*/ 1000565 w 21052571"/>
              <a:gd name="connsiteY6641" fmla="*/ 3824343 h 8402012"/>
              <a:gd name="connsiteX6642" fmla="*/ 737259 w 21052571"/>
              <a:gd name="connsiteY6642" fmla="*/ 3644881 h 8402012"/>
              <a:gd name="connsiteX6643" fmla="*/ 840431 w 21052571"/>
              <a:gd name="connsiteY6643" fmla="*/ 3631983 h 8402012"/>
              <a:gd name="connsiteX6644" fmla="*/ 833981 w 21052571"/>
              <a:gd name="connsiteY6644" fmla="*/ 3516994 h 8402012"/>
              <a:gd name="connsiteX6645" fmla="*/ 782393 w 21052571"/>
              <a:gd name="connsiteY6645" fmla="*/ 3452516 h 8402012"/>
              <a:gd name="connsiteX6646" fmla="*/ 731887 w 21052571"/>
              <a:gd name="connsiteY6646" fmla="*/ 3260153 h 8402012"/>
              <a:gd name="connsiteX6647" fmla="*/ 641609 w 21052571"/>
              <a:gd name="connsiteY6647" fmla="*/ 3151613 h 8402012"/>
              <a:gd name="connsiteX6648" fmla="*/ 475027 w 21052571"/>
              <a:gd name="connsiteY6648" fmla="*/ 3029103 h 8402012"/>
              <a:gd name="connsiteX6649" fmla="*/ 564229 w 21052571"/>
              <a:gd name="connsiteY6649" fmla="*/ 3035555 h 8402012"/>
              <a:gd name="connsiteX6650" fmla="*/ 680297 w 21052571"/>
              <a:gd name="connsiteY6650" fmla="*/ 3054895 h 8402012"/>
              <a:gd name="connsiteX6651" fmla="*/ 859780 w 21052571"/>
              <a:gd name="connsiteY6651" fmla="*/ 2983968 h 8402012"/>
              <a:gd name="connsiteX6652" fmla="*/ 436338 w 21052571"/>
              <a:gd name="connsiteY6652" fmla="*/ 2752914 h 8402012"/>
              <a:gd name="connsiteX6653" fmla="*/ 904916 w 21052571"/>
              <a:gd name="connsiteY6653" fmla="*/ 2637928 h 8402012"/>
              <a:gd name="connsiteX6654" fmla="*/ 1147800 w 21052571"/>
              <a:gd name="connsiteY6654" fmla="*/ 2657271 h 8402012"/>
              <a:gd name="connsiteX6655" fmla="*/ 1263872 w 21052571"/>
              <a:gd name="connsiteY6655" fmla="*/ 2683064 h 8402012"/>
              <a:gd name="connsiteX6656" fmla="*/ 1378873 w 21052571"/>
              <a:gd name="connsiteY6656" fmla="*/ 2657271 h 8402012"/>
              <a:gd name="connsiteX6657" fmla="*/ 1359525 w 21052571"/>
              <a:gd name="connsiteY6657" fmla="*/ 2625034 h 8402012"/>
              <a:gd name="connsiteX6658" fmla="*/ 1597039 w 21052571"/>
              <a:gd name="connsiteY6658" fmla="*/ 2579897 h 8402012"/>
              <a:gd name="connsiteX6659" fmla="*/ 1828106 w 21052571"/>
              <a:gd name="connsiteY6659" fmla="*/ 2503598 h 8402012"/>
              <a:gd name="connsiteX6660" fmla="*/ 2316022 w 21052571"/>
              <a:gd name="connsiteY6660" fmla="*/ 2490703 h 8402012"/>
              <a:gd name="connsiteX6661" fmla="*/ 3079083 w 21052571"/>
              <a:gd name="connsiteY6661" fmla="*/ 2605690 h 8402012"/>
              <a:gd name="connsiteX6662" fmla="*/ 3855086 w 21052571"/>
              <a:gd name="connsiteY6662" fmla="*/ 2618587 h 8402012"/>
              <a:gd name="connsiteX6663" fmla="*/ 4638608 w 21052571"/>
              <a:gd name="connsiteY6663" fmla="*/ 2605690 h 8402012"/>
              <a:gd name="connsiteX6664" fmla="*/ 5388806 w 21052571"/>
              <a:gd name="connsiteY6664" fmla="*/ 2445566 h 8402012"/>
              <a:gd name="connsiteX6665" fmla="*/ 6896204 w 21052571"/>
              <a:gd name="connsiteY6665" fmla="*/ 1926509 h 8402012"/>
              <a:gd name="connsiteX6666" fmla="*/ 7652812 w 21052571"/>
              <a:gd name="connsiteY6666" fmla="*/ 1689010 h 8402012"/>
              <a:gd name="connsiteX6667" fmla="*/ 8024668 w 21052571"/>
              <a:gd name="connsiteY6667" fmla="*/ 1566500 h 8402012"/>
              <a:gd name="connsiteX6668" fmla="*/ 8530865 w 21052571"/>
              <a:gd name="connsiteY6668" fmla="*/ 1348346 h 8402012"/>
              <a:gd name="connsiteX6669" fmla="*/ 8711419 w 21052571"/>
              <a:gd name="connsiteY6669" fmla="*/ 1284941 h 8402012"/>
              <a:gd name="connsiteX6670" fmla="*/ 9089723 w 21052571"/>
              <a:gd name="connsiteY6670" fmla="*/ 1136639 h 8402012"/>
              <a:gd name="connsiteX6671" fmla="*/ 9846331 w 21052571"/>
              <a:gd name="connsiteY6671" fmla="*/ 848618 h 8402012"/>
              <a:gd name="connsiteX6672" fmla="*/ 11359547 w 21052571"/>
              <a:gd name="connsiteY6672" fmla="*/ 347838 h 8402012"/>
              <a:gd name="connsiteX6673" fmla="*/ 12122604 w 21052571"/>
              <a:gd name="connsiteY6673" fmla="*/ 174822 h 8402012"/>
              <a:gd name="connsiteX6674" fmla="*/ 12898557 w 21052571"/>
              <a:gd name="connsiteY6674" fmla="*/ 79180 h 8402012"/>
              <a:gd name="connsiteX6675" fmla="*/ 13675585 w 21052571"/>
              <a:gd name="connsiteY6675" fmla="*/ 14702 h 8402012"/>
              <a:gd name="connsiteX6676" fmla="*/ 13777684 w 21052571"/>
              <a:gd name="connsiteY6676" fmla="*/ 8254 h 8402012"/>
              <a:gd name="connsiteX6677" fmla="*/ 13855064 w 21052571"/>
              <a:gd name="connsiteY6677" fmla="*/ 1806 h 8402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Lst>
            <a:rect l="l" t="t" r="r" b="b"/>
            <a:pathLst>
              <a:path w="21052571" h="8402012">
                <a:moveTo>
                  <a:pt x="4359535" y="8270801"/>
                </a:moveTo>
                <a:cubicBezTo>
                  <a:pt x="4359535" y="8289603"/>
                  <a:pt x="4359535" y="8302874"/>
                  <a:pt x="4346406" y="8302874"/>
                </a:cubicBezTo>
                <a:cubicBezTo>
                  <a:pt x="4346406" y="8284073"/>
                  <a:pt x="4346406" y="8270801"/>
                  <a:pt x="4359535" y="8270801"/>
                </a:cubicBezTo>
                <a:close/>
                <a:moveTo>
                  <a:pt x="4550214" y="8202009"/>
                </a:moveTo>
                <a:cubicBezTo>
                  <a:pt x="4591016" y="8202197"/>
                  <a:pt x="4631781" y="8210614"/>
                  <a:pt x="4672394" y="8237067"/>
                </a:cubicBezTo>
                <a:cubicBezTo>
                  <a:pt x="4609127" y="8243479"/>
                  <a:pt x="4551224" y="8249892"/>
                  <a:pt x="4493316" y="8256305"/>
                </a:cubicBezTo>
                <a:cubicBezTo>
                  <a:pt x="4467582" y="8262718"/>
                  <a:pt x="4441846" y="8274474"/>
                  <a:pt x="4417181" y="8269130"/>
                </a:cubicBezTo>
                <a:cubicBezTo>
                  <a:pt x="4391446" y="8256305"/>
                  <a:pt x="4365710" y="8237067"/>
                  <a:pt x="4346406" y="8224241"/>
                </a:cubicBezTo>
                <a:cubicBezTo>
                  <a:pt x="4414098" y="8224241"/>
                  <a:pt x="4482209" y="8201696"/>
                  <a:pt x="4550214" y="8202009"/>
                </a:cubicBezTo>
                <a:close/>
                <a:moveTo>
                  <a:pt x="5056320" y="8161791"/>
                </a:moveTo>
                <a:cubicBezTo>
                  <a:pt x="4907890" y="8228016"/>
                  <a:pt x="4907890" y="8228016"/>
                  <a:pt x="4791963" y="8241261"/>
                </a:cubicBezTo>
                <a:cubicBezTo>
                  <a:pt x="4868889" y="8194903"/>
                  <a:pt x="4868889" y="8194903"/>
                  <a:pt x="5056320" y="8161791"/>
                </a:cubicBezTo>
                <a:close/>
                <a:moveTo>
                  <a:pt x="3625921" y="8024337"/>
                </a:moveTo>
                <a:cubicBezTo>
                  <a:pt x="3631909" y="8024337"/>
                  <a:pt x="3643884" y="8031162"/>
                  <a:pt x="3643884" y="8051637"/>
                </a:cubicBezTo>
                <a:cubicBezTo>
                  <a:pt x="3631909" y="8051637"/>
                  <a:pt x="3625921" y="8044812"/>
                  <a:pt x="3625921" y="8024337"/>
                </a:cubicBezTo>
                <a:close/>
                <a:moveTo>
                  <a:pt x="2886695" y="7992782"/>
                </a:moveTo>
                <a:cubicBezTo>
                  <a:pt x="2886695" y="8012126"/>
                  <a:pt x="2893143" y="8025022"/>
                  <a:pt x="2906042" y="8025022"/>
                </a:cubicBezTo>
                <a:cubicBezTo>
                  <a:pt x="2906042" y="8005678"/>
                  <a:pt x="2899594" y="7992782"/>
                  <a:pt x="2886695" y="7992782"/>
                </a:cubicBezTo>
                <a:close/>
                <a:moveTo>
                  <a:pt x="5678744" y="7989786"/>
                </a:moveTo>
                <a:cubicBezTo>
                  <a:pt x="5684077" y="7988506"/>
                  <a:pt x="5688571" y="7998744"/>
                  <a:pt x="5679589" y="8008981"/>
                </a:cubicBezTo>
                <a:cubicBezTo>
                  <a:pt x="5679589" y="8008981"/>
                  <a:pt x="5673597" y="8002156"/>
                  <a:pt x="5673597" y="7995331"/>
                </a:cubicBezTo>
                <a:cubicBezTo>
                  <a:pt x="5675094" y="7991919"/>
                  <a:pt x="5676966" y="7990212"/>
                  <a:pt x="5678744" y="7989786"/>
                </a:cubicBezTo>
                <a:close/>
                <a:moveTo>
                  <a:pt x="3008685" y="7984722"/>
                </a:moveTo>
                <a:cubicBezTo>
                  <a:pt x="2975099" y="7984722"/>
                  <a:pt x="2938285" y="7992782"/>
                  <a:pt x="2925388" y="7992782"/>
                </a:cubicBezTo>
                <a:cubicBezTo>
                  <a:pt x="2925388" y="8057261"/>
                  <a:pt x="3053288" y="8025022"/>
                  <a:pt x="3072634" y="8025022"/>
                </a:cubicBezTo>
                <a:cubicBezTo>
                  <a:pt x="3072634" y="7992782"/>
                  <a:pt x="3042273" y="7984722"/>
                  <a:pt x="3008685" y="7984722"/>
                </a:cubicBezTo>
                <a:close/>
                <a:moveTo>
                  <a:pt x="5645056" y="7982520"/>
                </a:moveTo>
                <a:cubicBezTo>
                  <a:pt x="5656983" y="7984752"/>
                  <a:pt x="5667962" y="7992463"/>
                  <a:pt x="5677278" y="8008698"/>
                </a:cubicBezTo>
                <a:cubicBezTo>
                  <a:pt x="5646401" y="8028179"/>
                  <a:pt x="5614459" y="8041166"/>
                  <a:pt x="5582515" y="8060648"/>
                </a:cubicBezTo>
                <a:cubicBezTo>
                  <a:pt x="5569737" y="8067141"/>
                  <a:pt x="5556960" y="8072553"/>
                  <a:pt x="5544182" y="8080129"/>
                </a:cubicBezTo>
                <a:cubicBezTo>
                  <a:pt x="5537791" y="8060648"/>
                  <a:pt x="5531403" y="8047660"/>
                  <a:pt x="5531403" y="8028179"/>
                </a:cubicBezTo>
                <a:cubicBezTo>
                  <a:pt x="5564946" y="8018438"/>
                  <a:pt x="5609269" y="7975823"/>
                  <a:pt x="5645056" y="7982520"/>
                </a:cubicBezTo>
                <a:close/>
                <a:moveTo>
                  <a:pt x="5813583" y="7956299"/>
                </a:moveTo>
                <a:cubicBezTo>
                  <a:pt x="5828511" y="7956401"/>
                  <a:pt x="5843186" y="7958439"/>
                  <a:pt x="5857390" y="7963331"/>
                </a:cubicBezTo>
                <a:cubicBezTo>
                  <a:pt x="5807002" y="7989420"/>
                  <a:pt x="5729802" y="8061167"/>
                  <a:pt x="5678342" y="7982898"/>
                </a:cubicBezTo>
                <a:cubicBezTo>
                  <a:pt x="5721764" y="7973114"/>
                  <a:pt x="5768803" y="7955993"/>
                  <a:pt x="5813583" y="7956299"/>
                </a:cubicBezTo>
                <a:close/>
                <a:moveTo>
                  <a:pt x="2780828" y="7954901"/>
                </a:moveTo>
                <a:cubicBezTo>
                  <a:pt x="2764974" y="7954095"/>
                  <a:pt x="2745896" y="7960543"/>
                  <a:pt x="2733001" y="7960543"/>
                </a:cubicBezTo>
                <a:cubicBezTo>
                  <a:pt x="2733001" y="8018574"/>
                  <a:pt x="2789962" y="7992782"/>
                  <a:pt x="2809310" y="7992782"/>
                </a:cubicBezTo>
                <a:cubicBezTo>
                  <a:pt x="2809310" y="7963766"/>
                  <a:pt x="2796682" y="7955707"/>
                  <a:pt x="2780828" y="7954901"/>
                </a:cubicBezTo>
                <a:close/>
                <a:moveTo>
                  <a:pt x="2659645" y="7930721"/>
                </a:moveTo>
                <a:cubicBezTo>
                  <a:pt x="2647553" y="7929915"/>
                  <a:pt x="2633044" y="7934751"/>
                  <a:pt x="2623371" y="7934751"/>
                </a:cubicBezTo>
                <a:cubicBezTo>
                  <a:pt x="2623371" y="7979886"/>
                  <a:pt x="2662064" y="7960543"/>
                  <a:pt x="2681409" y="7960543"/>
                </a:cubicBezTo>
                <a:cubicBezTo>
                  <a:pt x="2681409" y="7937975"/>
                  <a:pt x="2671738" y="7931527"/>
                  <a:pt x="2659645" y="7930721"/>
                </a:cubicBezTo>
                <a:close/>
                <a:moveTo>
                  <a:pt x="2508366" y="7902511"/>
                </a:moveTo>
                <a:cubicBezTo>
                  <a:pt x="2508366" y="7934751"/>
                  <a:pt x="2527714" y="7934751"/>
                  <a:pt x="2547060" y="7934751"/>
                </a:cubicBezTo>
                <a:cubicBezTo>
                  <a:pt x="2547060" y="7896063"/>
                  <a:pt x="2527714" y="7902511"/>
                  <a:pt x="2508366" y="7902511"/>
                </a:cubicBezTo>
                <a:close/>
                <a:moveTo>
                  <a:pt x="2421442" y="7863152"/>
                </a:moveTo>
                <a:cubicBezTo>
                  <a:pt x="2405491" y="7863286"/>
                  <a:pt x="2386415" y="7871346"/>
                  <a:pt x="2374056" y="7871346"/>
                </a:cubicBezTo>
                <a:cubicBezTo>
                  <a:pt x="2374056" y="7928303"/>
                  <a:pt x="2430983" y="7902511"/>
                  <a:pt x="2450329" y="7902511"/>
                </a:cubicBezTo>
                <a:cubicBezTo>
                  <a:pt x="2450329" y="7870809"/>
                  <a:pt x="2437431" y="7863018"/>
                  <a:pt x="2421442" y="7863152"/>
                </a:cubicBezTo>
                <a:close/>
                <a:moveTo>
                  <a:pt x="2320053" y="7835883"/>
                </a:moveTo>
                <a:cubicBezTo>
                  <a:pt x="2307963" y="7834271"/>
                  <a:pt x="2293452" y="7839107"/>
                  <a:pt x="2283781" y="7839107"/>
                </a:cubicBezTo>
                <a:cubicBezTo>
                  <a:pt x="2283781" y="7889616"/>
                  <a:pt x="2322470" y="7871346"/>
                  <a:pt x="2341814" y="7871346"/>
                </a:cubicBezTo>
                <a:cubicBezTo>
                  <a:pt x="2341814" y="7845555"/>
                  <a:pt x="2332143" y="7837495"/>
                  <a:pt x="2320053" y="7835883"/>
                </a:cubicBezTo>
                <a:close/>
                <a:moveTo>
                  <a:pt x="6285584" y="7782608"/>
                </a:moveTo>
                <a:cubicBezTo>
                  <a:pt x="6291902" y="7801678"/>
                  <a:pt x="6298222" y="7820748"/>
                  <a:pt x="6298222" y="7839818"/>
                </a:cubicBezTo>
                <a:cubicBezTo>
                  <a:pt x="6273998" y="7852532"/>
                  <a:pt x="6248718" y="7858888"/>
                  <a:pt x="6223439" y="7871602"/>
                </a:cubicBezTo>
                <a:cubicBezTo>
                  <a:pt x="6242399" y="7839818"/>
                  <a:pt x="6267676" y="7808035"/>
                  <a:pt x="6285584" y="7782608"/>
                </a:cubicBezTo>
                <a:close/>
                <a:moveTo>
                  <a:pt x="6359901" y="7773131"/>
                </a:moveTo>
                <a:cubicBezTo>
                  <a:pt x="6359901" y="7798816"/>
                  <a:pt x="6353913" y="7805237"/>
                  <a:pt x="6341937" y="7805237"/>
                </a:cubicBezTo>
                <a:cubicBezTo>
                  <a:pt x="6341937" y="7785974"/>
                  <a:pt x="6347926" y="7773131"/>
                  <a:pt x="6359901" y="7773131"/>
                </a:cubicBezTo>
                <a:close/>
                <a:moveTo>
                  <a:pt x="6492563" y="7716253"/>
                </a:moveTo>
                <a:cubicBezTo>
                  <a:pt x="6492563" y="7735517"/>
                  <a:pt x="6487296" y="7748359"/>
                  <a:pt x="6474654" y="7748359"/>
                </a:cubicBezTo>
                <a:cubicBezTo>
                  <a:pt x="6474654" y="7729096"/>
                  <a:pt x="6480977" y="7716253"/>
                  <a:pt x="6492563" y="7716253"/>
                </a:cubicBezTo>
                <a:close/>
                <a:moveTo>
                  <a:pt x="6023013" y="7713609"/>
                </a:moveTo>
                <a:cubicBezTo>
                  <a:pt x="6035430" y="7711956"/>
                  <a:pt x="6050332" y="7718569"/>
                  <a:pt x="6060265" y="7728489"/>
                </a:cubicBezTo>
                <a:cubicBezTo>
                  <a:pt x="6080132" y="7748330"/>
                  <a:pt x="6007281" y="7748330"/>
                  <a:pt x="6000662" y="7748330"/>
                </a:cubicBezTo>
                <a:cubicBezTo>
                  <a:pt x="6000662" y="7725183"/>
                  <a:pt x="6010595" y="7715262"/>
                  <a:pt x="6023013" y="7713609"/>
                </a:cubicBezTo>
                <a:close/>
                <a:moveTo>
                  <a:pt x="6132352" y="7684485"/>
                </a:moveTo>
                <a:cubicBezTo>
                  <a:pt x="6132352" y="7715228"/>
                  <a:pt x="6113906" y="7715228"/>
                  <a:pt x="6095460" y="7715228"/>
                </a:cubicBezTo>
                <a:cubicBezTo>
                  <a:pt x="6095460" y="7678336"/>
                  <a:pt x="6113906" y="7684485"/>
                  <a:pt x="6132352" y="7684485"/>
                </a:cubicBezTo>
                <a:close/>
                <a:moveTo>
                  <a:pt x="6611612" y="7659376"/>
                </a:moveTo>
                <a:cubicBezTo>
                  <a:pt x="6630765" y="7659376"/>
                  <a:pt x="6649918" y="7659376"/>
                  <a:pt x="6662687" y="7671786"/>
                </a:cubicBezTo>
                <a:cubicBezTo>
                  <a:pt x="6643534" y="7684196"/>
                  <a:pt x="6624381" y="7696605"/>
                  <a:pt x="6611612" y="7715220"/>
                </a:cubicBezTo>
                <a:cubicBezTo>
                  <a:pt x="6611612" y="7696605"/>
                  <a:pt x="6611612" y="7677991"/>
                  <a:pt x="6611612" y="7659376"/>
                </a:cubicBezTo>
                <a:close/>
                <a:moveTo>
                  <a:pt x="6656227" y="7650005"/>
                </a:moveTo>
                <a:lnTo>
                  <a:pt x="6654271" y="7658323"/>
                </a:lnTo>
                <a:cubicBezTo>
                  <a:pt x="6654271" y="7658323"/>
                  <a:pt x="6654733" y="7656360"/>
                  <a:pt x="6655396" y="7653539"/>
                </a:cubicBezTo>
                <a:close/>
                <a:moveTo>
                  <a:pt x="6659809" y="7634772"/>
                </a:moveTo>
                <a:cubicBezTo>
                  <a:pt x="6659501" y="7636080"/>
                  <a:pt x="6658937" y="7638479"/>
                  <a:pt x="6658040" y="7642295"/>
                </a:cubicBezTo>
                <a:lnTo>
                  <a:pt x="6656227" y="7650005"/>
                </a:lnTo>
                <a:lnTo>
                  <a:pt x="6657732" y="7643603"/>
                </a:lnTo>
                <a:cubicBezTo>
                  <a:pt x="6659347" y="7636734"/>
                  <a:pt x="6660732" y="7630846"/>
                  <a:pt x="6659809" y="7634772"/>
                </a:cubicBezTo>
                <a:close/>
                <a:moveTo>
                  <a:pt x="6695874" y="7626197"/>
                </a:moveTo>
                <a:cubicBezTo>
                  <a:pt x="6695874" y="7652740"/>
                  <a:pt x="6684288" y="7658270"/>
                  <a:pt x="6671649" y="7658270"/>
                </a:cubicBezTo>
                <a:cubicBezTo>
                  <a:pt x="6665330" y="7652740"/>
                  <a:pt x="6665330" y="7646105"/>
                  <a:pt x="6659010" y="7639469"/>
                </a:cubicBezTo>
                <a:cubicBezTo>
                  <a:pt x="6671649" y="7632833"/>
                  <a:pt x="6684288" y="7626197"/>
                  <a:pt x="6695874" y="7626197"/>
                </a:cubicBezTo>
                <a:close/>
                <a:moveTo>
                  <a:pt x="4731845" y="7624042"/>
                </a:moveTo>
                <a:cubicBezTo>
                  <a:pt x="4719754" y="7622564"/>
                  <a:pt x="4705245" y="7627400"/>
                  <a:pt x="4695573" y="7627400"/>
                </a:cubicBezTo>
                <a:cubicBezTo>
                  <a:pt x="4695573" y="7671461"/>
                  <a:pt x="4734263" y="7658565"/>
                  <a:pt x="4753610" y="7658565"/>
                </a:cubicBezTo>
                <a:cubicBezTo>
                  <a:pt x="4753610" y="7633311"/>
                  <a:pt x="4743938" y="7625520"/>
                  <a:pt x="4731845" y="7624042"/>
                </a:cubicBezTo>
                <a:close/>
                <a:moveTo>
                  <a:pt x="6736842" y="7622692"/>
                </a:moveTo>
                <a:cubicBezTo>
                  <a:pt x="6739087" y="7623545"/>
                  <a:pt x="6742081" y="7626958"/>
                  <a:pt x="6748068" y="7630370"/>
                </a:cubicBezTo>
                <a:cubicBezTo>
                  <a:pt x="6736093" y="7637195"/>
                  <a:pt x="6736093" y="7644020"/>
                  <a:pt x="6730106" y="7630370"/>
                </a:cubicBezTo>
                <a:cubicBezTo>
                  <a:pt x="6733100" y="7623545"/>
                  <a:pt x="6734596" y="7621839"/>
                  <a:pt x="6736842" y="7622692"/>
                </a:cubicBezTo>
                <a:close/>
                <a:moveTo>
                  <a:pt x="4772956" y="7595161"/>
                </a:moveTo>
                <a:cubicBezTo>
                  <a:pt x="4772956" y="7627400"/>
                  <a:pt x="4792303" y="7627400"/>
                  <a:pt x="4811647" y="7627400"/>
                </a:cubicBezTo>
                <a:cubicBezTo>
                  <a:pt x="4811647" y="7588713"/>
                  <a:pt x="4792303" y="7595161"/>
                  <a:pt x="4772956" y="7595161"/>
                </a:cubicBezTo>
                <a:close/>
                <a:moveTo>
                  <a:pt x="6362875" y="7580021"/>
                </a:moveTo>
                <a:cubicBezTo>
                  <a:pt x="6385705" y="7576013"/>
                  <a:pt x="6406906" y="7579220"/>
                  <a:pt x="6416689" y="7608077"/>
                </a:cubicBezTo>
                <a:cubicBezTo>
                  <a:pt x="6377552" y="7627315"/>
                  <a:pt x="6338415" y="7640141"/>
                  <a:pt x="6299276" y="7658310"/>
                </a:cubicBezTo>
                <a:cubicBezTo>
                  <a:pt x="6299276" y="7633728"/>
                  <a:pt x="6299276" y="7614490"/>
                  <a:pt x="6299276" y="7595252"/>
                </a:cubicBezTo>
                <a:cubicBezTo>
                  <a:pt x="6315584" y="7595252"/>
                  <a:pt x="6340046" y="7584029"/>
                  <a:pt x="6362875" y="7580021"/>
                </a:cubicBezTo>
                <a:close/>
                <a:moveTo>
                  <a:pt x="6923436" y="7564581"/>
                </a:moveTo>
                <a:cubicBezTo>
                  <a:pt x="6923436" y="7590266"/>
                  <a:pt x="6917449" y="7596687"/>
                  <a:pt x="6905474" y="7596687"/>
                </a:cubicBezTo>
                <a:cubicBezTo>
                  <a:pt x="6905474" y="7571002"/>
                  <a:pt x="6917449" y="7564581"/>
                  <a:pt x="6923436" y="7564581"/>
                </a:cubicBezTo>
                <a:close/>
                <a:moveTo>
                  <a:pt x="6961258" y="7531402"/>
                </a:moveTo>
                <a:cubicBezTo>
                  <a:pt x="6961258" y="7550667"/>
                  <a:pt x="6961258" y="7563511"/>
                  <a:pt x="6948133" y="7563511"/>
                </a:cubicBezTo>
                <a:cubicBezTo>
                  <a:pt x="6948133" y="7544246"/>
                  <a:pt x="6948133" y="7531402"/>
                  <a:pt x="6961258" y="7531402"/>
                </a:cubicBezTo>
                <a:close/>
                <a:moveTo>
                  <a:pt x="6519027" y="7531284"/>
                </a:moveTo>
                <a:cubicBezTo>
                  <a:pt x="6530892" y="7532276"/>
                  <a:pt x="6542686" y="7536242"/>
                  <a:pt x="6554142" y="7544174"/>
                </a:cubicBezTo>
                <a:cubicBezTo>
                  <a:pt x="6519779" y="7571937"/>
                  <a:pt x="6471213" y="7623993"/>
                  <a:pt x="6433300" y="7594061"/>
                </a:cubicBezTo>
                <a:lnTo>
                  <a:pt x="6421498" y="7580258"/>
                </a:lnTo>
                <a:lnTo>
                  <a:pt x="6424521" y="7590114"/>
                </a:lnTo>
                <a:cubicBezTo>
                  <a:pt x="6424521" y="7594930"/>
                  <a:pt x="6422880" y="7599746"/>
                  <a:pt x="6419597" y="7606167"/>
                </a:cubicBezTo>
                <a:cubicBezTo>
                  <a:pt x="6419597" y="7599746"/>
                  <a:pt x="6413034" y="7593325"/>
                  <a:pt x="6413034" y="7593325"/>
                </a:cubicBezTo>
                <a:lnTo>
                  <a:pt x="6418629" y="7576903"/>
                </a:lnTo>
                <a:lnTo>
                  <a:pt x="6417775" y="7575903"/>
                </a:lnTo>
                <a:lnTo>
                  <a:pt x="6419363" y="7574751"/>
                </a:lnTo>
                <a:lnTo>
                  <a:pt x="6419597" y="7574061"/>
                </a:lnTo>
                <a:lnTo>
                  <a:pt x="6419729" y="7574486"/>
                </a:lnTo>
                <a:lnTo>
                  <a:pt x="6449207" y="7553098"/>
                </a:lnTo>
                <a:cubicBezTo>
                  <a:pt x="6471299" y="7539217"/>
                  <a:pt x="6495301" y="7529301"/>
                  <a:pt x="6519027" y="7531284"/>
                </a:cubicBezTo>
                <a:close/>
                <a:moveTo>
                  <a:pt x="5068791" y="7529070"/>
                </a:moveTo>
                <a:cubicBezTo>
                  <a:pt x="5047295" y="7529070"/>
                  <a:pt x="5026605" y="7533906"/>
                  <a:pt x="5010483" y="7556473"/>
                </a:cubicBezTo>
                <a:cubicBezTo>
                  <a:pt x="4991136" y="7582265"/>
                  <a:pt x="4958894" y="7575817"/>
                  <a:pt x="4939550" y="7582265"/>
                </a:cubicBezTo>
                <a:cubicBezTo>
                  <a:pt x="4913753" y="7588713"/>
                  <a:pt x="4887959" y="7595161"/>
                  <a:pt x="4868614" y="7595161"/>
                </a:cubicBezTo>
                <a:cubicBezTo>
                  <a:pt x="4868614" y="7627400"/>
                  <a:pt x="4887959" y="7633848"/>
                  <a:pt x="4900855" y="7620952"/>
                </a:cubicBezTo>
                <a:cubicBezTo>
                  <a:pt x="4926648" y="7601609"/>
                  <a:pt x="4939550" y="7588713"/>
                  <a:pt x="4965343" y="7588713"/>
                </a:cubicBezTo>
                <a:cubicBezTo>
                  <a:pt x="4984689" y="7582265"/>
                  <a:pt x="5004034" y="7582265"/>
                  <a:pt x="5023382" y="7575817"/>
                </a:cubicBezTo>
                <a:cubicBezTo>
                  <a:pt x="5023382" y="7569369"/>
                  <a:pt x="5035204" y="7562921"/>
                  <a:pt x="5042726" y="7562921"/>
                </a:cubicBezTo>
                <a:cubicBezTo>
                  <a:pt x="5073896" y="7562921"/>
                  <a:pt x="5099688" y="7562921"/>
                  <a:pt x="5131933" y="7562921"/>
                </a:cubicBezTo>
                <a:cubicBezTo>
                  <a:pt x="5131933" y="7556473"/>
                  <a:pt x="5131933" y="7543577"/>
                  <a:pt x="5131933" y="7530682"/>
                </a:cubicBezTo>
                <a:cubicBezTo>
                  <a:pt x="5112588" y="7533906"/>
                  <a:pt x="5090284" y="7529070"/>
                  <a:pt x="5068791" y="7529070"/>
                </a:cubicBezTo>
                <a:close/>
                <a:moveTo>
                  <a:pt x="6549994" y="7520599"/>
                </a:moveTo>
                <a:cubicBezTo>
                  <a:pt x="6552988" y="7520599"/>
                  <a:pt x="6555979" y="7524011"/>
                  <a:pt x="6558974" y="7530836"/>
                </a:cubicBezTo>
                <a:cubicBezTo>
                  <a:pt x="6552988" y="7544486"/>
                  <a:pt x="6546999" y="7544486"/>
                  <a:pt x="6541012" y="7530836"/>
                </a:cubicBezTo>
                <a:cubicBezTo>
                  <a:pt x="6544004" y="7524011"/>
                  <a:pt x="6546999" y="7520599"/>
                  <a:pt x="6549994" y="7520599"/>
                </a:cubicBezTo>
                <a:close/>
                <a:moveTo>
                  <a:pt x="7037161" y="7498226"/>
                </a:moveTo>
                <a:cubicBezTo>
                  <a:pt x="7037161" y="7535118"/>
                  <a:pt x="7018715" y="7528970"/>
                  <a:pt x="7000269" y="7528970"/>
                </a:cubicBezTo>
                <a:cubicBezTo>
                  <a:pt x="7000269" y="7498226"/>
                  <a:pt x="7024864" y="7498226"/>
                  <a:pt x="7037161" y="7498226"/>
                </a:cubicBezTo>
                <a:close/>
                <a:moveTo>
                  <a:pt x="6675160" y="7469436"/>
                </a:moveTo>
                <a:cubicBezTo>
                  <a:pt x="6688968" y="7469996"/>
                  <a:pt x="6702327" y="7474748"/>
                  <a:pt x="6714821" y="7485882"/>
                </a:cubicBezTo>
                <a:cubicBezTo>
                  <a:pt x="6664842" y="7511950"/>
                  <a:pt x="6595157" y="7596673"/>
                  <a:pt x="6550492" y="7518468"/>
                </a:cubicBezTo>
                <a:cubicBezTo>
                  <a:pt x="6588775" y="7503804"/>
                  <a:pt x="6633738" y="7467756"/>
                  <a:pt x="6675160" y="7469436"/>
                </a:cubicBezTo>
                <a:close/>
                <a:moveTo>
                  <a:pt x="6708736" y="7466812"/>
                </a:moveTo>
                <a:lnTo>
                  <a:pt x="6707944" y="7469064"/>
                </a:lnTo>
                <a:cubicBezTo>
                  <a:pt x="6707036" y="7471644"/>
                  <a:pt x="6706404" y="7473438"/>
                  <a:pt x="6706404" y="7473438"/>
                </a:cubicBezTo>
                <a:close/>
                <a:moveTo>
                  <a:pt x="6713340" y="7453728"/>
                </a:moveTo>
                <a:lnTo>
                  <a:pt x="6711562" y="7458781"/>
                </a:lnTo>
                <a:lnTo>
                  <a:pt x="6708736" y="7466812"/>
                </a:lnTo>
                <a:lnTo>
                  <a:pt x="6711140" y="7459978"/>
                </a:lnTo>
                <a:close/>
                <a:moveTo>
                  <a:pt x="6713982" y="7451902"/>
                </a:moveTo>
                <a:cubicBezTo>
                  <a:pt x="6714614" y="7450107"/>
                  <a:pt x="6714456" y="7450556"/>
                  <a:pt x="6713864" y="7452238"/>
                </a:cubicBezTo>
                <a:lnTo>
                  <a:pt x="6713340" y="7453728"/>
                </a:lnTo>
                <a:close/>
                <a:moveTo>
                  <a:pt x="7157576" y="7408170"/>
                </a:moveTo>
                <a:cubicBezTo>
                  <a:pt x="7163725" y="7428078"/>
                  <a:pt x="7163725" y="7453515"/>
                  <a:pt x="7169873" y="7473422"/>
                </a:cubicBezTo>
                <a:cubicBezTo>
                  <a:pt x="7157576" y="7473422"/>
                  <a:pt x="7145278" y="7473422"/>
                  <a:pt x="7132981" y="7473422"/>
                </a:cubicBezTo>
                <a:cubicBezTo>
                  <a:pt x="7139130" y="7447985"/>
                  <a:pt x="7145278" y="7428078"/>
                  <a:pt x="7157576" y="7408170"/>
                </a:cubicBezTo>
                <a:close/>
                <a:moveTo>
                  <a:pt x="6859755" y="7367654"/>
                </a:moveTo>
                <a:cubicBezTo>
                  <a:pt x="6875043" y="7368179"/>
                  <a:pt x="6888787" y="7376704"/>
                  <a:pt x="6899676" y="7397813"/>
                </a:cubicBezTo>
                <a:cubicBezTo>
                  <a:pt x="6862493" y="7410804"/>
                  <a:pt x="6830622" y="7423794"/>
                  <a:pt x="6792377" y="7443280"/>
                </a:cubicBezTo>
                <a:cubicBezTo>
                  <a:pt x="6766880" y="7455188"/>
                  <a:pt x="6735010" y="7487664"/>
                  <a:pt x="6715887" y="7455188"/>
                </a:cubicBezTo>
                <a:cubicBezTo>
                  <a:pt x="6754132" y="7436514"/>
                  <a:pt x="6813890" y="7366081"/>
                  <a:pt x="6859755" y="7367654"/>
                </a:cubicBezTo>
                <a:close/>
                <a:moveTo>
                  <a:pt x="6906002" y="7365514"/>
                </a:moveTo>
                <a:cubicBezTo>
                  <a:pt x="6912322" y="7371935"/>
                  <a:pt x="6918642" y="7378357"/>
                  <a:pt x="6918642" y="7384778"/>
                </a:cubicBezTo>
                <a:cubicBezTo>
                  <a:pt x="6912322" y="7391199"/>
                  <a:pt x="6906002" y="7397620"/>
                  <a:pt x="6900735" y="7384778"/>
                </a:cubicBezTo>
                <a:cubicBezTo>
                  <a:pt x="6900735" y="7371935"/>
                  <a:pt x="6906002" y="7365514"/>
                  <a:pt x="6906002" y="7365514"/>
                </a:cubicBezTo>
                <a:close/>
                <a:moveTo>
                  <a:pt x="6951772" y="7346553"/>
                </a:moveTo>
                <a:cubicBezTo>
                  <a:pt x="6951772" y="7383445"/>
                  <a:pt x="6918704" y="7383445"/>
                  <a:pt x="6905477" y="7364999"/>
                </a:cubicBezTo>
                <a:cubicBezTo>
                  <a:pt x="6918704" y="7358851"/>
                  <a:pt x="6931931" y="7352702"/>
                  <a:pt x="6951772" y="7346553"/>
                </a:cubicBezTo>
                <a:close/>
                <a:moveTo>
                  <a:pt x="7174557" y="7199619"/>
                </a:moveTo>
                <a:cubicBezTo>
                  <a:pt x="7174557" y="7249662"/>
                  <a:pt x="7155005" y="7268827"/>
                  <a:pt x="7128936" y="7287993"/>
                </a:cubicBezTo>
                <a:cubicBezTo>
                  <a:pt x="7090919" y="7307158"/>
                  <a:pt x="7058332" y="7326323"/>
                  <a:pt x="7019229" y="7345489"/>
                </a:cubicBezTo>
                <a:cubicBezTo>
                  <a:pt x="7051815" y="7256050"/>
                  <a:pt x="7122419" y="7244338"/>
                  <a:pt x="7174557" y="7199619"/>
                </a:cubicBezTo>
                <a:close/>
                <a:moveTo>
                  <a:pt x="7300454" y="7180662"/>
                </a:moveTo>
                <a:cubicBezTo>
                  <a:pt x="7306774" y="7187084"/>
                  <a:pt x="7306774" y="7193506"/>
                  <a:pt x="7312041" y="7199927"/>
                </a:cubicBezTo>
                <a:cubicBezTo>
                  <a:pt x="7306774" y="7206349"/>
                  <a:pt x="7300454" y="7212771"/>
                  <a:pt x="7294134" y="7199927"/>
                </a:cubicBezTo>
                <a:cubicBezTo>
                  <a:pt x="7294134" y="7193506"/>
                  <a:pt x="7300454" y="7187084"/>
                  <a:pt x="7300454" y="7180662"/>
                </a:cubicBezTo>
                <a:close/>
                <a:moveTo>
                  <a:pt x="7393171" y="7122257"/>
                </a:moveTo>
                <a:cubicBezTo>
                  <a:pt x="7396165" y="7122257"/>
                  <a:pt x="7399159" y="7125468"/>
                  <a:pt x="7402152" y="7131889"/>
                </a:cubicBezTo>
                <a:cubicBezTo>
                  <a:pt x="7402152" y="7135099"/>
                  <a:pt x="7400656" y="7136704"/>
                  <a:pt x="7399159" y="7139112"/>
                </a:cubicBezTo>
                <a:lnTo>
                  <a:pt x="7396276" y="7150706"/>
                </a:lnTo>
                <a:lnTo>
                  <a:pt x="7397356" y="7152336"/>
                </a:lnTo>
                <a:cubicBezTo>
                  <a:pt x="7372077" y="7165050"/>
                  <a:pt x="7327839" y="7222262"/>
                  <a:pt x="7303614" y="7177764"/>
                </a:cubicBezTo>
                <a:cubicBezTo>
                  <a:pt x="7327839" y="7158693"/>
                  <a:pt x="7359438" y="7145979"/>
                  <a:pt x="7384716" y="7133265"/>
                </a:cubicBezTo>
                <a:lnTo>
                  <a:pt x="7390024" y="7141273"/>
                </a:lnTo>
                <a:lnTo>
                  <a:pt x="7384190" y="7131889"/>
                </a:lnTo>
                <a:cubicBezTo>
                  <a:pt x="7387184" y="7125468"/>
                  <a:pt x="7390178" y="7122257"/>
                  <a:pt x="7393171" y="7122257"/>
                </a:cubicBezTo>
                <a:close/>
                <a:moveTo>
                  <a:pt x="5888581" y="7100821"/>
                </a:moveTo>
                <a:cubicBezTo>
                  <a:pt x="5888581" y="7126612"/>
                  <a:pt x="5895025" y="7133060"/>
                  <a:pt x="5907924" y="7133060"/>
                </a:cubicBezTo>
                <a:cubicBezTo>
                  <a:pt x="5907924" y="7107269"/>
                  <a:pt x="5895025" y="7100821"/>
                  <a:pt x="5888581" y="7100821"/>
                </a:cubicBezTo>
                <a:close/>
                <a:moveTo>
                  <a:pt x="7447974" y="7098071"/>
                </a:moveTo>
                <a:cubicBezTo>
                  <a:pt x="7453481" y="7098362"/>
                  <a:pt x="7458784" y="7099913"/>
                  <a:pt x="7463679" y="7103016"/>
                </a:cubicBezTo>
                <a:cubicBezTo>
                  <a:pt x="7444098" y="7109221"/>
                  <a:pt x="7417990" y="7146450"/>
                  <a:pt x="7398409" y="7121631"/>
                </a:cubicBezTo>
                <a:cubicBezTo>
                  <a:pt x="7413095" y="7107669"/>
                  <a:pt x="7431452" y="7097199"/>
                  <a:pt x="7447974" y="7098071"/>
                </a:cubicBezTo>
                <a:close/>
                <a:moveTo>
                  <a:pt x="6649030" y="7074116"/>
                </a:moveTo>
                <a:cubicBezTo>
                  <a:pt x="6650527" y="7075822"/>
                  <a:pt x="6652024" y="7082647"/>
                  <a:pt x="6658011" y="7089472"/>
                </a:cubicBezTo>
                <a:cubicBezTo>
                  <a:pt x="6652024" y="7089472"/>
                  <a:pt x="6646036" y="7089472"/>
                  <a:pt x="6640049" y="7089472"/>
                </a:cubicBezTo>
                <a:cubicBezTo>
                  <a:pt x="6646037" y="7075822"/>
                  <a:pt x="6647534" y="7072410"/>
                  <a:pt x="6649030" y="7074116"/>
                </a:cubicBezTo>
                <a:close/>
                <a:moveTo>
                  <a:pt x="6017553" y="7068581"/>
                </a:moveTo>
                <a:cubicBezTo>
                  <a:pt x="6017553" y="7094373"/>
                  <a:pt x="6024004" y="7100821"/>
                  <a:pt x="6036900" y="7100821"/>
                </a:cubicBezTo>
                <a:cubicBezTo>
                  <a:pt x="6036900" y="7081477"/>
                  <a:pt x="6030452" y="7068581"/>
                  <a:pt x="6017553" y="7068581"/>
                </a:cubicBezTo>
                <a:close/>
                <a:moveTo>
                  <a:pt x="7572643" y="7066910"/>
                </a:moveTo>
                <a:cubicBezTo>
                  <a:pt x="7572643" y="7092597"/>
                  <a:pt x="7565818" y="7099019"/>
                  <a:pt x="7545343" y="7099019"/>
                </a:cubicBezTo>
                <a:cubicBezTo>
                  <a:pt x="7545343" y="7079754"/>
                  <a:pt x="7552168" y="7066910"/>
                  <a:pt x="7572643" y="7066910"/>
                </a:cubicBezTo>
                <a:close/>
                <a:moveTo>
                  <a:pt x="7601219" y="7038470"/>
                </a:moveTo>
                <a:cubicBezTo>
                  <a:pt x="7601219" y="7063907"/>
                  <a:pt x="7595232" y="7070543"/>
                  <a:pt x="7583257" y="7070543"/>
                </a:cubicBezTo>
                <a:cubicBezTo>
                  <a:pt x="7583257" y="7050636"/>
                  <a:pt x="7589244" y="7038470"/>
                  <a:pt x="7601219" y="7038470"/>
                </a:cubicBezTo>
                <a:close/>
                <a:moveTo>
                  <a:pt x="5831615" y="6979385"/>
                </a:moveTo>
                <a:cubicBezTo>
                  <a:pt x="5831615" y="7018072"/>
                  <a:pt x="5850962" y="7011624"/>
                  <a:pt x="5870308" y="7011624"/>
                </a:cubicBezTo>
                <a:cubicBezTo>
                  <a:pt x="5870308" y="6972937"/>
                  <a:pt x="5844514" y="6979385"/>
                  <a:pt x="5831615" y="6979385"/>
                </a:cubicBezTo>
                <a:close/>
                <a:moveTo>
                  <a:pt x="7684776" y="6978552"/>
                </a:moveTo>
                <a:cubicBezTo>
                  <a:pt x="7696410" y="6976961"/>
                  <a:pt x="7710371" y="6981736"/>
                  <a:pt x="7719678" y="6981736"/>
                </a:cubicBezTo>
                <a:cubicBezTo>
                  <a:pt x="7719678" y="7032670"/>
                  <a:pt x="7682449" y="7013570"/>
                  <a:pt x="7663834" y="7013570"/>
                </a:cubicBezTo>
                <a:cubicBezTo>
                  <a:pt x="7663834" y="6988103"/>
                  <a:pt x="7673142" y="6980144"/>
                  <a:pt x="7684776" y="6978552"/>
                </a:cubicBezTo>
                <a:close/>
                <a:moveTo>
                  <a:pt x="5959516" y="6947145"/>
                </a:moveTo>
                <a:cubicBezTo>
                  <a:pt x="5940167" y="6953593"/>
                  <a:pt x="5927275" y="6972937"/>
                  <a:pt x="5907924" y="6979385"/>
                </a:cubicBezTo>
                <a:cubicBezTo>
                  <a:pt x="5895025" y="6985833"/>
                  <a:pt x="5888581" y="6992281"/>
                  <a:pt x="5888581" y="7011624"/>
                </a:cubicBezTo>
                <a:cubicBezTo>
                  <a:pt x="5901477" y="6998729"/>
                  <a:pt x="5920820" y="6998729"/>
                  <a:pt x="5933720" y="6979385"/>
                </a:cubicBezTo>
                <a:cubicBezTo>
                  <a:pt x="5946619" y="6979385"/>
                  <a:pt x="5959516" y="6972937"/>
                  <a:pt x="5959516" y="6947145"/>
                </a:cubicBezTo>
                <a:close/>
                <a:moveTo>
                  <a:pt x="6863995" y="6945961"/>
                </a:moveTo>
                <a:cubicBezTo>
                  <a:pt x="6874213" y="6945596"/>
                  <a:pt x="6884521" y="6946509"/>
                  <a:pt x="6894929" y="6948945"/>
                </a:cubicBezTo>
                <a:cubicBezTo>
                  <a:pt x="6862904" y="7007401"/>
                  <a:pt x="6811664" y="7013896"/>
                  <a:pt x="6766828" y="7033381"/>
                </a:cubicBezTo>
                <a:cubicBezTo>
                  <a:pt x="6742809" y="7042312"/>
                  <a:pt x="6712185" y="7077426"/>
                  <a:pt x="6684864" y="7075244"/>
                </a:cubicBezTo>
                <a:lnTo>
                  <a:pt x="6671792" y="7070841"/>
                </a:lnTo>
                <a:lnTo>
                  <a:pt x="6661007" y="7084722"/>
                </a:lnTo>
                <a:cubicBezTo>
                  <a:pt x="6658761" y="7084722"/>
                  <a:pt x="6657265" y="7079906"/>
                  <a:pt x="6654271" y="7070274"/>
                </a:cubicBezTo>
                <a:cubicBezTo>
                  <a:pt x="6657265" y="7063852"/>
                  <a:pt x="6658762" y="7060641"/>
                  <a:pt x="6661007" y="7060641"/>
                </a:cubicBezTo>
                <a:lnTo>
                  <a:pt x="6663692" y="7062945"/>
                </a:lnTo>
                <a:lnTo>
                  <a:pt x="6659010" y="7058279"/>
                </a:lnTo>
                <a:cubicBezTo>
                  <a:pt x="6725329" y="7013760"/>
                  <a:pt x="6792466" y="6948522"/>
                  <a:pt x="6863995" y="6945961"/>
                </a:cubicBezTo>
                <a:close/>
                <a:moveTo>
                  <a:pt x="6951737" y="6919979"/>
                </a:moveTo>
                <a:cubicBezTo>
                  <a:pt x="6951737" y="6940454"/>
                  <a:pt x="6938087" y="6947279"/>
                  <a:pt x="6924437" y="6947279"/>
                </a:cubicBezTo>
                <a:cubicBezTo>
                  <a:pt x="6924437" y="6926804"/>
                  <a:pt x="6938087" y="6919979"/>
                  <a:pt x="6951737" y="6919979"/>
                </a:cubicBezTo>
                <a:close/>
                <a:moveTo>
                  <a:pt x="6999271" y="6891539"/>
                </a:moveTo>
                <a:cubicBezTo>
                  <a:pt x="6999271" y="6910803"/>
                  <a:pt x="6993284" y="6923645"/>
                  <a:pt x="6981309" y="6923645"/>
                </a:cubicBezTo>
                <a:cubicBezTo>
                  <a:pt x="6981309" y="6897960"/>
                  <a:pt x="6987296" y="6891539"/>
                  <a:pt x="6999271" y="6891539"/>
                </a:cubicBezTo>
                <a:close/>
                <a:moveTo>
                  <a:pt x="6056249" y="6889114"/>
                </a:moveTo>
                <a:cubicBezTo>
                  <a:pt x="6056249" y="6927802"/>
                  <a:pt x="6080968" y="6921354"/>
                  <a:pt x="6093865" y="6921354"/>
                </a:cubicBezTo>
                <a:cubicBezTo>
                  <a:pt x="6093865" y="6882666"/>
                  <a:pt x="6075587" y="6889114"/>
                  <a:pt x="6056249" y="6889114"/>
                </a:cubicBezTo>
                <a:close/>
                <a:moveTo>
                  <a:pt x="7913961" y="6858360"/>
                </a:moveTo>
                <a:cubicBezTo>
                  <a:pt x="7913961" y="6909960"/>
                  <a:pt x="7901017" y="6929310"/>
                  <a:pt x="7868655" y="6935760"/>
                </a:cubicBezTo>
                <a:cubicBezTo>
                  <a:pt x="7829821" y="6948660"/>
                  <a:pt x="7790988" y="6961560"/>
                  <a:pt x="7758626" y="6948660"/>
                </a:cubicBezTo>
                <a:cubicBezTo>
                  <a:pt x="7797460" y="6884160"/>
                  <a:pt x="7855711" y="6877710"/>
                  <a:pt x="7913961" y="6858360"/>
                </a:cubicBezTo>
                <a:close/>
                <a:moveTo>
                  <a:pt x="7040171" y="6855718"/>
                </a:moveTo>
                <a:cubicBezTo>
                  <a:pt x="7051805" y="6854086"/>
                  <a:pt x="7065766" y="6858981"/>
                  <a:pt x="7075073" y="6858981"/>
                </a:cubicBezTo>
                <a:cubicBezTo>
                  <a:pt x="7075073" y="6904670"/>
                  <a:pt x="7037844" y="6891616"/>
                  <a:pt x="7019229" y="6891616"/>
                </a:cubicBezTo>
                <a:cubicBezTo>
                  <a:pt x="7019229" y="6865508"/>
                  <a:pt x="7028536" y="6857349"/>
                  <a:pt x="7040171" y="6855718"/>
                </a:cubicBezTo>
                <a:close/>
                <a:moveTo>
                  <a:pt x="8302674" y="6855494"/>
                </a:moveTo>
                <a:cubicBezTo>
                  <a:pt x="8302674" y="6895175"/>
                  <a:pt x="8284228" y="6888561"/>
                  <a:pt x="8265782" y="6888561"/>
                </a:cubicBezTo>
                <a:cubicBezTo>
                  <a:pt x="8265782" y="6848880"/>
                  <a:pt x="8290377" y="6855494"/>
                  <a:pt x="8302674" y="6855494"/>
                </a:cubicBezTo>
                <a:close/>
                <a:moveTo>
                  <a:pt x="7151945" y="6792002"/>
                </a:moveTo>
                <a:cubicBezTo>
                  <a:pt x="7158770" y="6805274"/>
                  <a:pt x="7172420" y="6811910"/>
                  <a:pt x="7179245" y="6825181"/>
                </a:cubicBezTo>
                <a:cubicBezTo>
                  <a:pt x="7172420" y="6831817"/>
                  <a:pt x="7158770" y="6837347"/>
                  <a:pt x="7151945" y="6857254"/>
                </a:cubicBezTo>
                <a:cubicBezTo>
                  <a:pt x="7151945" y="6831817"/>
                  <a:pt x="7151945" y="6811910"/>
                  <a:pt x="7151945" y="6792002"/>
                </a:cubicBezTo>
                <a:close/>
                <a:moveTo>
                  <a:pt x="7321499" y="6749346"/>
                </a:moveTo>
                <a:cubicBezTo>
                  <a:pt x="7290409" y="6775836"/>
                  <a:pt x="7258247" y="6802326"/>
                  <a:pt x="7232518" y="6828816"/>
                </a:cubicBezTo>
                <a:cubicBezTo>
                  <a:pt x="7232518" y="6808948"/>
                  <a:pt x="7232518" y="6789081"/>
                  <a:pt x="7232518" y="6762591"/>
                </a:cubicBezTo>
                <a:cubicBezTo>
                  <a:pt x="7258247" y="6755969"/>
                  <a:pt x="7290409" y="6755969"/>
                  <a:pt x="7321499" y="6749346"/>
                </a:cubicBezTo>
                <a:close/>
                <a:moveTo>
                  <a:pt x="6793031" y="6735439"/>
                </a:moveTo>
                <a:cubicBezTo>
                  <a:pt x="6793031" y="6754782"/>
                  <a:pt x="6799479" y="6761230"/>
                  <a:pt x="6812376" y="6761230"/>
                </a:cubicBezTo>
                <a:cubicBezTo>
                  <a:pt x="6812376" y="6741887"/>
                  <a:pt x="6805928" y="6735439"/>
                  <a:pt x="6793031" y="6735439"/>
                </a:cubicBezTo>
                <a:close/>
                <a:moveTo>
                  <a:pt x="8137805" y="6735125"/>
                </a:moveTo>
                <a:cubicBezTo>
                  <a:pt x="8151127" y="6735125"/>
                  <a:pt x="8162400" y="6735125"/>
                  <a:pt x="8174697" y="6735125"/>
                </a:cubicBezTo>
                <a:cubicBezTo>
                  <a:pt x="8174697" y="6753740"/>
                  <a:pt x="8174697" y="6772354"/>
                  <a:pt x="8174697" y="6790969"/>
                </a:cubicBezTo>
                <a:cubicBezTo>
                  <a:pt x="8162400" y="6790969"/>
                  <a:pt x="8151127" y="6790969"/>
                  <a:pt x="8137805" y="6790969"/>
                </a:cubicBezTo>
                <a:cubicBezTo>
                  <a:pt x="8137805" y="6772354"/>
                  <a:pt x="8137805" y="6753740"/>
                  <a:pt x="8137805" y="6735125"/>
                </a:cubicBezTo>
                <a:close/>
                <a:moveTo>
                  <a:pt x="7184054" y="6703356"/>
                </a:moveTo>
                <a:cubicBezTo>
                  <a:pt x="7184054" y="6734099"/>
                  <a:pt x="7164788" y="6734099"/>
                  <a:pt x="7151945" y="6734099"/>
                </a:cubicBezTo>
                <a:cubicBezTo>
                  <a:pt x="7151945" y="6697207"/>
                  <a:pt x="7171210" y="6703356"/>
                  <a:pt x="7184054" y="6703356"/>
                </a:cubicBezTo>
                <a:close/>
                <a:moveTo>
                  <a:pt x="6831721" y="6703199"/>
                </a:moveTo>
                <a:cubicBezTo>
                  <a:pt x="6831721" y="6735439"/>
                  <a:pt x="6851066" y="6735439"/>
                  <a:pt x="6870411" y="6735439"/>
                </a:cubicBezTo>
                <a:cubicBezTo>
                  <a:pt x="6870411" y="6696751"/>
                  <a:pt x="6844618" y="6703199"/>
                  <a:pt x="6831721" y="6703199"/>
                </a:cubicBezTo>
                <a:close/>
                <a:moveTo>
                  <a:pt x="6434572" y="6703199"/>
                </a:moveTo>
                <a:cubicBezTo>
                  <a:pt x="6434572" y="6735439"/>
                  <a:pt x="6453917" y="6735439"/>
                  <a:pt x="6473263" y="6735439"/>
                </a:cubicBezTo>
                <a:cubicBezTo>
                  <a:pt x="6473263" y="6696751"/>
                  <a:pt x="6453917" y="6703199"/>
                  <a:pt x="6434572" y="6703199"/>
                </a:cubicBezTo>
                <a:close/>
                <a:moveTo>
                  <a:pt x="8265779" y="6701949"/>
                </a:moveTo>
                <a:cubicBezTo>
                  <a:pt x="8277754" y="6701949"/>
                  <a:pt x="8283741" y="6708370"/>
                  <a:pt x="8283741" y="6734055"/>
                </a:cubicBezTo>
                <a:cubicBezTo>
                  <a:pt x="8271766" y="6734055"/>
                  <a:pt x="8265779" y="6721213"/>
                  <a:pt x="8265779" y="6701949"/>
                </a:cubicBezTo>
                <a:close/>
                <a:moveTo>
                  <a:pt x="7378379" y="6701949"/>
                </a:moveTo>
                <a:cubicBezTo>
                  <a:pt x="7371958" y="6720564"/>
                  <a:pt x="7365536" y="6739178"/>
                  <a:pt x="7359115" y="6757793"/>
                </a:cubicBezTo>
                <a:cubicBezTo>
                  <a:pt x="7352694" y="6745383"/>
                  <a:pt x="7346273" y="6732974"/>
                  <a:pt x="7346273" y="6720564"/>
                </a:cubicBezTo>
                <a:cubicBezTo>
                  <a:pt x="7352694" y="6714359"/>
                  <a:pt x="7365536" y="6708154"/>
                  <a:pt x="7378379" y="6701949"/>
                </a:cubicBezTo>
                <a:close/>
                <a:moveTo>
                  <a:pt x="8227862" y="6673512"/>
                </a:moveTo>
                <a:cubicBezTo>
                  <a:pt x="8233849" y="6673512"/>
                  <a:pt x="8239837" y="6673512"/>
                  <a:pt x="8245824" y="6673512"/>
                </a:cubicBezTo>
                <a:cubicBezTo>
                  <a:pt x="8245824" y="6693093"/>
                  <a:pt x="8245824" y="6712674"/>
                  <a:pt x="8245824" y="6738782"/>
                </a:cubicBezTo>
                <a:cubicBezTo>
                  <a:pt x="8239837" y="6738782"/>
                  <a:pt x="8233849" y="6738782"/>
                  <a:pt x="8227862" y="6738782"/>
                </a:cubicBezTo>
                <a:cubicBezTo>
                  <a:pt x="8227862" y="6712674"/>
                  <a:pt x="8227862" y="6693093"/>
                  <a:pt x="8227862" y="6673512"/>
                </a:cubicBezTo>
                <a:close/>
                <a:moveTo>
                  <a:pt x="7417366" y="6673512"/>
                </a:moveTo>
                <a:cubicBezTo>
                  <a:pt x="7429341" y="6673512"/>
                  <a:pt x="7435328" y="6679933"/>
                  <a:pt x="7435328" y="6705618"/>
                </a:cubicBezTo>
                <a:cubicBezTo>
                  <a:pt x="7423353" y="6705618"/>
                  <a:pt x="7417366" y="6692776"/>
                  <a:pt x="7417366" y="6673512"/>
                </a:cubicBezTo>
                <a:close/>
                <a:moveTo>
                  <a:pt x="6901578" y="6670960"/>
                </a:moveTo>
                <a:cubicBezTo>
                  <a:pt x="6901578" y="6690303"/>
                  <a:pt x="6908026" y="6703199"/>
                  <a:pt x="6920924" y="6703199"/>
                </a:cubicBezTo>
                <a:cubicBezTo>
                  <a:pt x="6920924" y="6677408"/>
                  <a:pt x="6914475" y="6670960"/>
                  <a:pt x="6901578" y="6670960"/>
                </a:cubicBezTo>
                <a:close/>
                <a:moveTo>
                  <a:pt x="6530226" y="6670960"/>
                </a:moveTo>
                <a:cubicBezTo>
                  <a:pt x="6530226" y="6703199"/>
                  <a:pt x="6549573" y="6703199"/>
                  <a:pt x="6562470" y="6703199"/>
                </a:cubicBezTo>
                <a:cubicBezTo>
                  <a:pt x="6562470" y="6664512"/>
                  <a:pt x="6543125" y="6670960"/>
                  <a:pt x="6530226" y="6670960"/>
                </a:cubicBezTo>
                <a:close/>
                <a:moveTo>
                  <a:pt x="7473745" y="6664909"/>
                </a:moveTo>
                <a:cubicBezTo>
                  <a:pt x="7476739" y="6665712"/>
                  <a:pt x="7479733" y="6668923"/>
                  <a:pt x="7482726" y="6672134"/>
                </a:cubicBezTo>
                <a:cubicBezTo>
                  <a:pt x="7482726" y="6672134"/>
                  <a:pt x="7476739" y="6678555"/>
                  <a:pt x="7476739" y="6691399"/>
                </a:cubicBezTo>
                <a:cubicBezTo>
                  <a:pt x="7470751" y="6684977"/>
                  <a:pt x="7470751" y="6678555"/>
                  <a:pt x="7464764" y="6672134"/>
                </a:cubicBezTo>
                <a:cubicBezTo>
                  <a:pt x="7467758" y="6665712"/>
                  <a:pt x="7470752" y="6664106"/>
                  <a:pt x="7473745" y="6664909"/>
                </a:cubicBezTo>
                <a:close/>
                <a:moveTo>
                  <a:pt x="7492690" y="6650186"/>
                </a:moveTo>
                <a:cubicBezTo>
                  <a:pt x="7498839" y="6649495"/>
                  <a:pt x="7504988" y="6651153"/>
                  <a:pt x="7511136" y="6657236"/>
                </a:cubicBezTo>
                <a:cubicBezTo>
                  <a:pt x="7498839" y="6657236"/>
                  <a:pt x="7480393" y="6677141"/>
                  <a:pt x="7474244" y="6657236"/>
                </a:cubicBezTo>
                <a:cubicBezTo>
                  <a:pt x="7480393" y="6653918"/>
                  <a:pt x="7486542" y="6650877"/>
                  <a:pt x="7492690" y="6650186"/>
                </a:cubicBezTo>
                <a:close/>
                <a:moveTo>
                  <a:pt x="6959614" y="6638720"/>
                </a:moveTo>
                <a:cubicBezTo>
                  <a:pt x="6959614" y="6677408"/>
                  <a:pt x="6985407" y="6670960"/>
                  <a:pt x="6998304" y="6670960"/>
                </a:cubicBezTo>
                <a:cubicBezTo>
                  <a:pt x="6998304" y="6632272"/>
                  <a:pt x="6972510" y="6638720"/>
                  <a:pt x="6959614" y="6638720"/>
                </a:cubicBezTo>
                <a:close/>
                <a:moveTo>
                  <a:pt x="7507300" y="6626078"/>
                </a:moveTo>
                <a:lnTo>
                  <a:pt x="7504216" y="6634870"/>
                </a:lnTo>
                <a:cubicBezTo>
                  <a:pt x="7503311" y="6637449"/>
                  <a:pt x="7502681" y="6639244"/>
                  <a:pt x="7502681" y="6639244"/>
                </a:cubicBezTo>
                <a:close/>
                <a:moveTo>
                  <a:pt x="7507470" y="6625594"/>
                </a:moveTo>
                <a:lnTo>
                  <a:pt x="7507300" y="6626078"/>
                </a:lnTo>
                <a:lnTo>
                  <a:pt x="7507403" y="6625784"/>
                </a:lnTo>
                <a:close/>
                <a:moveTo>
                  <a:pt x="7509878" y="6618728"/>
                </a:moveTo>
                <a:lnTo>
                  <a:pt x="7507470" y="6625594"/>
                </a:lnTo>
                <a:lnTo>
                  <a:pt x="7507823" y="6624587"/>
                </a:lnTo>
                <a:close/>
                <a:moveTo>
                  <a:pt x="7510236" y="6617708"/>
                </a:moveTo>
                <a:cubicBezTo>
                  <a:pt x="7510866" y="6615913"/>
                  <a:pt x="7510708" y="6616362"/>
                  <a:pt x="7510118" y="6618044"/>
                </a:cubicBezTo>
                <a:lnTo>
                  <a:pt x="7509878" y="6618728"/>
                </a:lnTo>
                <a:close/>
                <a:moveTo>
                  <a:pt x="7601148" y="6592935"/>
                </a:moveTo>
                <a:cubicBezTo>
                  <a:pt x="7581850" y="6626790"/>
                  <a:pt x="7549687" y="6632433"/>
                  <a:pt x="7517524" y="6639204"/>
                </a:cubicBezTo>
                <a:cubicBezTo>
                  <a:pt x="7517524" y="6632433"/>
                  <a:pt x="7512164" y="6626790"/>
                  <a:pt x="7512164" y="6626790"/>
                </a:cubicBezTo>
                <a:cubicBezTo>
                  <a:pt x="7543255" y="6613248"/>
                  <a:pt x="7568985" y="6599706"/>
                  <a:pt x="7601148" y="6592935"/>
                </a:cubicBezTo>
                <a:close/>
                <a:moveTo>
                  <a:pt x="6171250" y="6517284"/>
                </a:moveTo>
                <a:cubicBezTo>
                  <a:pt x="6171250" y="6555972"/>
                  <a:pt x="6190595" y="6549524"/>
                  <a:pt x="6209943" y="6549524"/>
                </a:cubicBezTo>
                <a:cubicBezTo>
                  <a:pt x="6209943" y="6510836"/>
                  <a:pt x="6184148" y="6517284"/>
                  <a:pt x="6171250" y="6517284"/>
                </a:cubicBezTo>
                <a:close/>
                <a:moveTo>
                  <a:pt x="7718890" y="6517098"/>
                </a:moveTo>
                <a:cubicBezTo>
                  <a:pt x="7718890" y="6548851"/>
                  <a:pt x="7738578" y="6612356"/>
                  <a:pt x="7705765" y="6618706"/>
                </a:cubicBezTo>
                <a:cubicBezTo>
                  <a:pt x="7679514" y="6625057"/>
                  <a:pt x="7659826" y="6606005"/>
                  <a:pt x="7640138" y="6606005"/>
                </a:cubicBezTo>
                <a:cubicBezTo>
                  <a:pt x="7659826" y="6567902"/>
                  <a:pt x="7686077" y="6536150"/>
                  <a:pt x="7718890" y="6517098"/>
                </a:cubicBezTo>
                <a:close/>
                <a:moveTo>
                  <a:pt x="7804924" y="6512359"/>
                </a:moveTo>
                <a:cubicBezTo>
                  <a:pt x="7791697" y="6524657"/>
                  <a:pt x="7771856" y="6536954"/>
                  <a:pt x="7758629" y="6549251"/>
                </a:cubicBezTo>
                <a:cubicBezTo>
                  <a:pt x="7771856" y="6512359"/>
                  <a:pt x="7771856" y="6512359"/>
                  <a:pt x="7804924" y="6512359"/>
                </a:cubicBezTo>
                <a:close/>
                <a:moveTo>
                  <a:pt x="8643876" y="6498140"/>
                </a:moveTo>
                <a:cubicBezTo>
                  <a:pt x="8624375" y="6530457"/>
                  <a:pt x="8624375" y="6530457"/>
                  <a:pt x="8417452" y="6639255"/>
                </a:cubicBezTo>
                <a:cubicBezTo>
                  <a:pt x="8449953" y="6530457"/>
                  <a:pt x="8578874" y="6523993"/>
                  <a:pt x="8643876" y="6498140"/>
                </a:cubicBezTo>
                <a:close/>
                <a:moveTo>
                  <a:pt x="6998304" y="6497941"/>
                </a:moveTo>
                <a:cubicBezTo>
                  <a:pt x="6857514" y="6497941"/>
                  <a:pt x="6799479" y="6523732"/>
                  <a:pt x="6678035" y="6638720"/>
                </a:cubicBezTo>
                <a:cubicBezTo>
                  <a:pt x="6786582" y="6594659"/>
                  <a:pt x="6896204" y="6543076"/>
                  <a:pt x="6998304" y="6497941"/>
                </a:cubicBezTo>
                <a:close/>
                <a:moveTo>
                  <a:pt x="6434572" y="6485045"/>
                </a:moveTo>
                <a:cubicBezTo>
                  <a:pt x="6434572" y="6523732"/>
                  <a:pt x="6453917" y="6517284"/>
                  <a:pt x="6473263" y="6517284"/>
                </a:cubicBezTo>
                <a:cubicBezTo>
                  <a:pt x="6473263" y="6485045"/>
                  <a:pt x="6453917" y="6485045"/>
                  <a:pt x="6434572" y="6485045"/>
                </a:cubicBezTo>
                <a:close/>
                <a:moveTo>
                  <a:pt x="7834466" y="6461630"/>
                </a:moveTo>
                <a:cubicBezTo>
                  <a:pt x="7847309" y="6461630"/>
                  <a:pt x="7866575" y="6455481"/>
                  <a:pt x="7866575" y="6486225"/>
                </a:cubicBezTo>
                <a:cubicBezTo>
                  <a:pt x="7853731" y="6486225"/>
                  <a:pt x="7834466" y="6492373"/>
                  <a:pt x="7834466" y="6461630"/>
                </a:cubicBezTo>
                <a:close/>
                <a:moveTo>
                  <a:pt x="6527809" y="6455626"/>
                </a:moveTo>
                <a:cubicBezTo>
                  <a:pt x="6515718" y="6454686"/>
                  <a:pt x="6501208" y="6459253"/>
                  <a:pt x="6491535" y="6459253"/>
                </a:cubicBezTo>
                <a:cubicBezTo>
                  <a:pt x="6491535" y="6504388"/>
                  <a:pt x="6530226" y="6485045"/>
                  <a:pt x="6549573" y="6485045"/>
                </a:cubicBezTo>
                <a:cubicBezTo>
                  <a:pt x="6549573" y="6463014"/>
                  <a:pt x="6539899" y="6456566"/>
                  <a:pt x="6527809" y="6455626"/>
                </a:cubicBezTo>
                <a:close/>
                <a:moveTo>
                  <a:pt x="8689650" y="6452844"/>
                </a:moveTo>
                <a:lnTo>
                  <a:pt x="8689155" y="6454383"/>
                </a:lnTo>
                <a:cubicBezTo>
                  <a:pt x="8688247" y="6457204"/>
                  <a:pt x="8687615" y="6459167"/>
                  <a:pt x="8687615" y="6459167"/>
                </a:cubicBezTo>
                <a:close/>
                <a:moveTo>
                  <a:pt x="8694544" y="6437633"/>
                </a:moveTo>
                <a:lnTo>
                  <a:pt x="8692773" y="6443139"/>
                </a:lnTo>
                <a:lnTo>
                  <a:pt x="8689650" y="6452844"/>
                </a:lnTo>
                <a:lnTo>
                  <a:pt x="8692351" y="6444447"/>
                </a:lnTo>
                <a:close/>
                <a:moveTo>
                  <a:pt x="8695193" y="6435616"/>
                </a:moveTo>
                <a:cubicBezTo>
                  <a:pt x="8695825" y="6433653"/>
                  <a:pt x="8695667" y="6434144"/>
                  <a:pt x="8695075" y="6435984"/>
                </a:cubicBezTo>
                <a:lnTo>
                  <a:pt x="8694544" y="6437633"/>
                </a:lnTo>
                <a:close/>
                <a:moveTo>
                  <a:pt x="8738701" y="6427044"/>
                </a:moveTo>
                <a:cubicBezTo>
                  <a:pt x="8738701" y="6452729"/>
                  <a:pt x="8720796" y="6459150"/>
                  <a:pt x="8708156" y="6459150"/>
                </a:cubicBezTo>
                <a:cubicBezTo>
                  <a:pt x="8708156" y="6452729"/>
                  <a:pt x="8708156" y="6446308"/>
                  <a:pt x="8701837" y="6440957"/>
                </a:cubicBezTo>
                <a:cubicBezTo>
                  <a:pt x="8714476" y="6433465"/>
                  <a:pt x="8727115" y="6427044"/>
                  <a:pt x="8738701" y="6427044"/>
                </a:cubicBezTo>
                <a:close/>
                <a:moveTo>
                  <a:pt x="6562470" y="6427013"/>
                </a:moveTo>
                <a:cubicBezTo>
                  <a:pt x="6562470" y="6446357"/>
                  <a:pt x="6568920" y="6459253"/>
                  <a:pt x="6581816" y="6459253"/>
                </a:cubicBezTo>
                <a:cubicBezTo>
                  <a:pt x="6581816" y="6433461"/>
                  <a:pt x="6575366" y="6427013"/>
                  <a:pt x="6562470" y="6427013"/>
                </a:cubicBezTo>
                <a:close/>
                <a:moveTo>
                  <a:pt x="8829238" y="6396940"/>
                </a:moveTo>
                <a:cubicBezTo>
                  <a:pt x="8836461" y="6394542"/>
                  <a:pt x="8844488" y="6401313"/>
                  <a:pt x="8847698" y="6418240"/>
                </a:cubicBezTo>
                <a:cubicBezTo>
                  <a:pt x="8834855" y="6418240"/>
                  <a:pt x="8828434" y="6425011"/>
                  <a:pt x="8815592" y="6430654"/>
                </a:cubicBezTo>
                <a:cubicBezTo>
                  <a:pt x="8815592" y="6410905"/>
                  <a:pt x="8822014" y="6399338"/>
                  <a:pt x="8829238" y="6396940"/>
                </a:cubicBezTo>
                <a:close/>
                <a:moveTo>
                  <a:pt x="6620000" y="6395849"/>
                </a:moveTo>
                <a:cubicBezTo>
                  <a:pt x="6620000" y="6415192"/>
                  <a:pt x="6626448" y="6427013"/>
                  <a:pt x="6639344" y="6427013"/>
                </a:cubicBezTo>
                <a:cubicBezTo>
                  <a:pt x="6639344" y="6402296"/>
                  <a:pt x="6632896" y="6395849"/>
                  <a:pt x="6620000" y="6395849"/>
                </a:cubicBezTo>
                <a:close/>
                <a:moveTo>
                  <a:pt x="7943480" y="6393865"/>
                </a:moveTo>
                <a:cubicBezTo>
                  <a:pt x="7955645" y="6400501"/>
                  <a:pt x="7962280" y="6413773"/>
                  <a:pt x="7975550" y="6420408"/>
                </a:cubicBezTo>
                <a:cubicBezTo>
                  <a:pt x="7962280" y="6425938"/>
                  <a:pt x="7955645" y="6445846"/>
                  <a:pt x="7943480" y="6459117"/>
                </a:cubicBezTo>
                <a:cubicBezTo>
                  <a:pt x="7943480" y="6432574"/>
                  <a:pt x="7943480" y="6413773"/>
                  <a:pt x="7943480" y="6393865"/>
                </a:cubicBezTo>
                <a:close/>
                <a:moveTo>
                  <a:pt x="8879017" y="6369515"/>
                </a:moveTo>
                <a:cubicBezTo>
                  <a:pt x="8889100" y="6367121"/>
                  <a:pt x="8898407" y="6368717"/>
                  <a:pt x="8904612" y="6381486"/>
                </a:cubicBezTo>
                <a:cubicBezTo>
                  <a:pt x="8890651" y="6381486"/>
                  <a:pt x="8876690" y="6395851"/>
                  <a:pt x="8862729" y="6392259"/>
                </a:cubicBezTo>
                <a:lnTo>
                  <a:pt x="8853277" y="6384965"/>
                </a:lnTo>
                <a:lnTo>
                  <a:pt x="8853053" y="6391814"/>
                </a:lnTo>
                <a:cubicBezTo>
                  <a:pt x="8852233" y="6399500"/>
                  <a:pt x="8850592" y="6408723"/>
                  <a:pt x="8850592" y="6411797"/>
                </a:cubicBezTo>
                <a:cubicBezTo>
                  <a:pt x="8850592" y="6399500"/>
                  <a:pt x="8850592" y="6399500"/>
                  <a:pt x="8844029" y="6393351"/>
                </a:cubicBezTo>
                <a:cubicBezTo>
                  <a:pt x="8844029" y="6390277"/>
                  <a:pt x="8845670" y="6387203"/>
                  <a:pt x="8847311" y="6384897"/>
                </a:cubicBezTo>
                <a:lnTo>
                  <a:pt x="8849645" y="6382163"/>
                </a:lnTo>
                <a:lnTo>
                  <a:pt x="8848768" y="6381486"/>
                </a:lnTo>
                <a:cubicBezTo>
                  <a:pt x="8858076" y="6378293"/>
                  <a:pt x="8868934" y="6371909"/>
                  <a:pt x="8879017" y="6369515"/>
                </a:cubicBezTo>
                <a:close/>
                <a:moveTo>
                  <a:pt x="8056234" y="6365428"/>
                </a:moveTo>
                <a:cubicBezTo>
                  <a:pt x="8056234" y="6391115"/>
                  <a:pt x="8050247" y="6397537"/>
                  <a:pt x="8038272" y="6397537"/>
                </a:cubicBezTo>
                <a:cubicBezTo>
                  <a:pt x="8038272" y="6371850"/>
                  <a:pt x="8044259" y="6365428"/>
                  <a:pt x="8056234" y="6365428"/>
                </a:cubicBezTo>
                <a:close/>
                <a:moveTo>
                  <a:pt x="622265" y="6344265"/>
                </a:moveTo>
                <a:cubicBezTo>
                  <a:pt x="596471" y="6389401"/>
                  <a:pt x="673850" y="6452805"/>
                  <a:pt x="686749" y="6472149"/>
                </a:cubicBezTo>
                <a:cubicBezTo>
                  <a:pt x="699644" y="6459253"/>
                  <a:pt x="718991" y="6446357"/>
                  <a:pt x="737259" y="6440984"/>
                </a:cubicBezTo>
                <a:cubicBezTo>
                  <a:pt x="699644" y="6408744"/>
                  <a:pt x="654504" y="6395849"/>
                  <a:pt x="622265" y="6344265"/>
                </a:cubicBezTo>
                <a:close/>
                <a:moveTo>
                  <a:pt x="8999387" y="6313289"/>
                </a:moveTo>
                <a:cubicBezTo>
                  <a:pt x="8968842" y="6332441"/>
                  <a:pt x="8942510" y="6351593"/>
                  <a:pt x="8918284" y="6364361"/>
                </a:cubicBezTo>
                <a:lnTo>
                  <a:pt x="8907470" y="6347975"/>
                </a:lnTo>
                <a:lnTo>
                  <a:pt x="8907470" y="6383360"/>
                </a:lnTo>
                <a:cubicBezTo>
                  <a:pt x="8907470" y="6377212"/>
                  <a:pt x="8900907" y="6371063"/>
                  <a:pt x="8900907" y="6364914"/>
                </a:cubicBezTo>
                <a:lnTo>
                  <a:pt x="8907122" y="6347447"/>
                </a:lnTo>
                <a:lnTo>
                  <a:pt x="8905645" y="6345209"/>
                </a:lnTo>
                <a:cubicBezTo>
                  <a:pt x="8937243" y="6326057"/>
                  <a:pt x="8968842" y="6313289"/>
                  <a:pt x="8999387" y="6313289"/>
                </a:cubicBezTo>
                <a:close/>
                <a:moveTo>
                  <a:pt x="7415298" y="6299130"/>
                </a:moveTo>
                <a:cubicBezTo>
                  <a:pt x="7395953" y="6312026"/>
                  <a:pt x="7376608" y="6331369"/>
                  <a:pt x="7357262" y="6344265"/>
                </a:cubicBezTo>
                <a:cubicBezTo>
                  <a:pt x="7376608" y="6344265"/>
                  <a:pt x="7395953" y="6337817"/>
                  <a:pt x="7415298" y="6331369"/>
                </a:cubicBezTo>
                <a:cubicBezTo>
                  <a:pt x="7415298" y="6324921"/>
                  <a:pt x="7415298" y="6312026"/>
                  <a:pt x="7415298" y="6299130"/>
                </a:cubicBezTo>
                <a:close/>
                <a:moveTo>
                  <a:pt x="564229" y="6299130"/>
                </a:moveTo>
                <a:cubicBezTo>
                  <a:pt x="564229" y="6324921"/>
                  <a:pt x="570676" y="6331369"/>
                  <a:pt x="583570" y="6331369"/>
                </a:cubicBezTo>
                <a:cubicBezTo>
                  <a:pt x="583570" y="6312026"/>
                  <a:pt x="577123" y="6299130"/>
                  <a:pt x="564229" y="6299130"/>
                </a:cubicBezTo>
                <a:close/>
                <a:moveTo>
                  <a:pt x="6879379" y="6282003"/>
                </a:moveTo>
                <a:cubicBezTo>
                  <a:pt x="6839177" y="6283816"/>
                  <a:pt x="6757565" y="6334593"/>
                  <a:pt x="6747892" y="6363609"/>
                </a:cubicBezTo>
                <a:cubicBezTo>
                  <a:pt x="6728547" y="6363609"/>
                  <a:pt x="6715650" y="6363609"/>
                  <a:pt x="6696306" y="6363609"/>
                </a:cubicBezTo>
                <a:cubicBezTo>
                  <a:pt x="6696306" y="6421640"/>
                  <a:pt x="6754340" y="6376505"/>
                  <a:pt x="6767238" y="6363609"/>
                </a:cubicBezTo>
                <a:cubicBezTo>
                  <a:pt x="6805928" y="6331369"/>
                  <a:pt x="6857514" y="6299130"/>
                  <a:pt x="6901578" y="6299130"/>
                </a:cubicBezTo>
                <a:cubicBezTo>
                  <a:pt x="6901578" y="6286234"/>
                  <a:pt x="6892779" y="6281398"/>
                  <a:pt x="6879379" y="6282003"/>
                </a:cubicBezTo>
                <a:close/>
                <a:moveTo>
                  <a:pt x="8154840" y="6281133"/>
                </a:moveTo>
                <a:cubicBezTo>
                  <a:pt x="8159333" y="6280140"/>
                  <a:pt x="8163875" y="6280140"/>
                  <a:pt x="8168351" y="6281729"/>
                </a:cubicBezTo>
                <a:cubicBezTo>
                  <a:pt x="8187310" y="6288086"/>
                  <a:pt x="8187310" y="6319869"/>
                  <a:pt x="8193630" y="6332582"/>
                </a:cubicBezTo>
                <a:cubicBezTo>
                  <a:pt x="8168351" y="6332582"/>
                  <a:pt x="8150446" y="6338939"/>
                  <a:pt x="8136753" y="6364366"/>
                </a:cubicBezTo>
                <a:cubicBezTo>
                  <a:pt x="8131487" y="6345296"/>
                  <a:pt x="8125168" y="6326226"/>
                  <a:pt x="8118848" y="6300799"/>
                </a:cubicBezTo>
                <a:cubicBezTo>
                  <a:pt x="8128328" y="6296031"/>
                  <a:pt x="8141362" y="6284113"/>
                  <a:pt x="8154840" y="6281133"/>
                </a:cubicBezTo>
                <a:close/>
                <a:moveTo>
                  <a:pt x="7504366" y="6265278"/>
                </a:moveTo>
                <a:cubicBezTo>
                  <a:pt x="7492410" y="6266890"/>
                  <a:pt x="7476558" y="6273338"/>
                  <a:pt x="7473333" y="6273338"/>
                </a:cubicBezTo>
                <a:cubicBezTo>
                  <a:pt x="7473333" y="6312026"/>
                  <a:pt x="7499126" y="6292682"/>
                  <a:pt x="7512024" y="6286234"/>
                </a:cubicBezTo>
                <a:cubicBezTo>
                  <a:pt x="7524383" y="6266890"/>
                  <a:pt x="7516323" y="6263666"/>
                  <a:pt x="7504366" y="6265278"/>
                </a:cubicBezTo>
                <a:close/>
                <a:moveTo>
                  <a:pt x="9126779" y="6248991"/>
                </a:moveTo>
                <a:cubicBezTo>
                  <a:pt x="9130334" y="6249040"/>
                  <a:pt x="9133792" y="6250883"/>
                  <a:pt x="9136866" y="6255359"/>
                </a:cubicBezTo>
                <a:cubicBezTo>
                  <a:pt x="9124569" y="6261679"/>
                  <a:pt x="9112271" y="6267998"/>
                  <a:pt x="9099974" y="6274318"/>
                </a:cubicBezTo>
                <a:cubicBezTo>
                  <a:pt x="9104586" y="6264839"/>
                  <a:pt x="9116115" y="6248843"/>
                  <a:pt x="9126779" y="6248991"/>
                </a:cubicBezTo>
                <a:close/>
                <a:moveTo>
                  <a:pt x="6715650" y="6241099"/>
                </a:moveTo>
                <a:cubicBezTo>
                  <a:pt x="6715650" y="6260442"/>
                  <a:pt x="6722098" y="6273338"/>
                  <a:pt x="6734996" y="6273338"/>
                </a:cubicBezTo>
                <a:cubicBezTo>
                  <a:pt x="6734996" y="6253994"/>
                  <a:pt x="6728547" y="6241099"/>
                  <a:pt x="6715650" y="6241099"/>
                </a:cubicBezTo>
                <a:close/>
                <a:moveTo>
                  <a:pt x="9126317" y="6233591"/>
                </a:moveTo>
                <a:lnTo>
                  <a:pt x="9125212" y="6236733"/>
                </a:lnTo>
                <a:cubicBezTo>
                  <a:pt x="9124304" y="6239313"/>
                  <a:pt x="9123672" y="6241107"/>
                  <a:pt x="9123672" y="6241107"/>
                </a:cubicBezTo>
                <a:close/>
                <a:moveTo>
                  <a:pt x="9130440" y="6221873"/>
                </a:moveTo>
                <a:lnTo>
                  <a:pt x="9128830" y="6226450"/>
                </a:lnTo>
                <a:lnTo>
                  <a:pt x="9126317" y="6233591"/>
                </a:lnTo>
                <a:lnTo>
                  <a:pt x="9128408" y="6227647"/>
                </a:lnTo>
                <a:close/>
                <a:moveTo>
                  <a:pt x="9131250" y="6219571"/>
                </a:moveTo>
                <a:cubicBezTo>
                  <a:pt x="9131882" y="6217776"/>
                  <a:pt x="9131724" y="6218225"/>
                  <a:pt x="9131132" y="6219907"/>
                </a:cubicBezTo>
                <a:lnTo>
                  <a:pt x="9130440" y="6221873"/>
                </a:lnTo>
                <a:close/>
                <a:moveTo>
                  <a:pt x="7581880" y="6209934"/>
                </a:moveTo>
                <a:cubicBezTo>
                  <a:pt x="7581880" y="6229277"/>
                  <a:pt x="7588329" y="6241099"/>
                  <a:pt x="7601226" y="6241099"/>
                </a:cubicBezTo>
                <a:cubicBezTo>
                  <a:pt x="7601226" y="6221755"/>
                  <a:pt x="7594778" y="6209934"/>
                  <a:pt x="7581880" y="6209934"/>
                </a:cubicBezTo>
                <a:close/>
                <a:moveTo>
                  <a:pt x="9226875" y="6209017"/>
                </a:moveTo>
                <a:cubicBezTo>
                  <a:pt x="9226875" y="6228925"/>
                  <a:pt x="9226875" y="6254362"/>
                  <a:pt x="9226875" y="6274269"/>
                </a:cubicBezTo>
                <a:cubicBezTo>
                  <a:pt x="9201146" y="6260998"/>
                  <a:pt x="9168984" y="6247726"/>
                  <a:pt x="9144326" y="6241090"/>
                </a:cubicBezTo>
                <a:cubicBezTo>
                  <a:pt x="9137894" y="6235560"/>
                  <a:pt x="9137894" y="6235560"/>
                  <a:pt x="9137894" y="6228925"/>
                </a:cubicBezTo>
                <a:cubicBezTo>
                  <a:pt x="9162551" y="6215653"/>
                  <a:pt x="9194713" y="6215653"/>
                  <a:pt x="9226875" y="6209017"/>
                </a:cubicBezTo>
                <a:close/>
                <a:moveTo>
                  <a:pt x="8340564" y="6209017"/>
                </a:moveTo>
                <a:cubicBezTo>
                  <a:pt x="8340564" y="6228923"/>
                  <a:pt x="8335297" y="6241087"/>
                  <a:pt x="8322657" y="6241087"/>
                </a:cubicBezTo>
                <a:cubicBezTo>
                  <a:pt x="8322657" y="6221182"/>
                  <a:pt x="8327924" y="6209017"/>
                  <a:pt x="8340564" y="6209017"/>
                </a:cubicBezTo>
                <a:close/>
                <a:moveTo>
                  <a:pt x="6920924" y="6164798"/>
                </a:moveTo>
                <a:cubicBezTo>
                  <a:pt x="6831721" y="6197038"/>
                  <a:pt x="6831721" y="6197038"/>
                  <a:pt x="6793031" y="6241099"/>
                </a:cubicBezTo>
                <a:cubicBezTo>
                  <a:pt x="6831721" y="6216382"/>
                  <a:pt x="6876860" y="6184142"/>
                  <a:pt x="6920924" y="6164798"/>
                </a:cubicBezTo>
                <a:close/>
                <a:moveTo>
                  <a:pt x="7774257" y="6119663"/>
                </a:moveTo>
                <a:cubicBezTo>
                  <a:pt x="7748464" y="6119663"/>
                  <a:pt x="7678606" y="6119663"/>
                  <a:pt x="7678606" y="6184142"/>
                </a:cubicBezTo>
                <a:cubicBezTo>
                  <a:pt x="7710848" y="6158350"/>
                  <a:pt x="7742015" y="6151902"/>
                  <a:pt x="7774257" y="6151902"/>
                </a:cubicBezTo>
                <a:cubicBezTo>
                  <a:pt x="7774257" y="6139007"/>
                  <a:pt x="7774257" y="6126111"/>
                  <a:pt x="7774257" y="6119663"/>
                </a:cubicBezTo>
                <a:close/>
                <a:moveTo>
                  <a:pt x="8455372" y="6118961"/>
                </a:moveTo>
                <a:cubicBezTo>
                  <a:pt x="8462197" y="6125488"/>
                  <a:pt x="8475847" y="6138542"/>
                  <a:pt x="8482672" y="6145069"/>
                </a:cubicBezTo>
                <a:cubicBezTo>
                  <a:pt x="8469022" y="6151596"/>
                  <a:pt x="8462197" y="6164650"/>
                  <a:pt x="8455372" y="6184231"/>
                </a:cubicBezTo>
                <a:cubicBezTo>
                  <a:pt x="8455372" y="6158123"/>
                  <a:pt x="8455372" y="6138542"/>
                  <a:pt x="8455372" y="6118961"/>
                </a:cubicBezTo>
                <a:close/>
                <a:moveTo>
                  <a:pt x="8545423" y="6085782"/>
                </a:moveTo>
                <a:cubicBezTo>
                  <a:pt x="8558396" y="6085782"/>
                  <a:pt x="8563385" y="6092203"/>
                  <a:pt x="8563385" y="6117888"/>
                </a:cubicBezTo>
                <a:cubicBezTo>
                  <a:pt x="8551410" y="6117888"/>
                  <a:pt x="8545423" y="6111467"/>
                  <a:pt x="8545423" y="6085782"/>
                </a:cubicBezTo>
                <a:close/>
                <a:moveTo>
                  <a:pt x="7033386" y="6084385"/>
                </a:moveTo>
                <a:cubicBezTo>
                  <a:pt x="7029816" y="6083356"/>
                  <a:pt x="7026416" y="6083545"/>
                  <a:pt x="7023695" y="6085207"/>
                </a:cubicBezTo>
                <a:cubicBezTo>
                  <a:pt x="7020067" y="6087423"/>
                  <a:pt x="7017649" y="6092259"/>
                  <a:pt x="7017649" y="6100319"/>
                </a:cubicBezTo>
                <a:cubicBezTo>
                  <a:pt x="7017649" y="6139007"/>
                  <a:pt x="6978958" y="6119663"/>
                  <a:pt x="6966062" y="6119663"/>
                </a:cubicBezTo>
                <a:cubicBezTo>
                  <a:pt x="6933820" y="6113215"/>
                  <a:pt x="6946717" y="6158350"/>
                  <a:pt x="6972510" y="6151902"/>
                </a:cubicBezTo>
                <a:cubicBezTo>
                  <a:pt x="6985407" y="6145455"/>
                  <a:pt x="6998304" y="6139007"/>
                  <a:pt x="7011200" y="6126111"/>
                </a:cubicBezTo>
                <a:cubicBezTo>
                  <a:pt x="7024097" y="6113215"/>
                  <a:pt x="7043442" y="6119663"/>
                  <a:pt x="7056339" y="6119663"/>
                </a:cubicBezTo>
                <a:cubicBezTo>
                  <a:pt x="7056339" y="6101528"/>
                  <a:pt x="7044098" y="6087474"/>
                  <a:pt x="7033386" y="6084385"/>
                </a:cubicBezTo>
                <a:close/>
                <a:moveTo>
                  <a:pt x="9496976" y="6057344"/>
                </a:moveTo>
                <a:cubicBezTo>
                  <a:pt x="9496976" y="6083029"/>
                  <a:pt x="9490151" y="6089450"/>
                  <a:pt x="9469676" y="6089450"/>
                </a:cubicBezTo>
                <a:cubicBezTo>
                  <a:pt x="9469676" y="6070187"/>
                  <a:pt x="9476501" y="6057344"/>
                  <a:pt x="9496976" y="6057344"/>
                </a:cubicBezTo>
                <a:close/>
                <a:moveTo>
                  <a:pt x="8602300" y="6057344"/>
                </a:moveTo>
                <a:cubicBezTo>
                  <a:pt x="8614275" y="6057344"/>
                  <a:pt x="8620262" y="6070187"/>
                  <a:pt x="8620262" y="6089450"/>
                </a:cubicBezTo>
                <a:cubicBezTo>
                  <a:pt x="8608287" y="6089450"/>
                  <a:pt x="8602300" y="6083029"/>
                  <a:pt x="8602300" y="6057344"/>
                </a:cubicBezTo>
                <a:close/>
                <a:moveTo>
                  <a:pt x="7909672" y="6035840"/>
                </a:moveTo>
                <a:cubicBezTo>
                  <a:pt x="7870982" y="6035840"/>
                  <a:pt x="7832292" y="6055184"/>
                  <a:pt x="7800050" y="6087423"/>
                </a:cubicBezTo>
                <a:cubicBezTo>
                  <a:pt x="7825844" y="6087423"/>
                  <a:pt x="7851637" y="6087423"/>
                  <a:pt x="7870982" y="6087423"/>
                </a:cubicBezTo>
                <a:cubicBezTo>
                  <a:pt x="7883879" y="6087423"/>
                  <a:pt x="7896776" y="6068080"/>
                  <a:pt x="7909672" y="6055184"/>
                </a:cubicBezTo>
                <a:cubicBezTo>
                  <a:pt x="7909672" y="6048736"/>
                  <a:pt x="7909672" y="6042288"/>
                  <a:pt x="7909672" y="6035840"/>
                </a:cubicBezTo>
                <a:close/>
                <a:moveTo>
                  <a:pt x="564229" y="6024019"/>
                </a:moveTo>
                <a:cubicBezTo>
                  <a:pt x="544887" y="6024019"/>
                  <a:pt x="551334" y="6068080"/>
                  <a:pt x="557782" y="6087423"/>
                </a:cubicBezTo>
                <a:cubicBezTo>
                  <a:pt x="570676" y="6113215"/>
                  <a:pt x="551334" y="6151902"/>
                  <a:pt x="544887" y="6184142"/>
                </a:cubicBezTo>
                <a:cubicBezTo>
                  <a:pt x="628715" y="6229277"/>
                  <a:pt x="699644" y="6318474"/>
                  <a:pt x="775945" y="6382953"/>
                </a:cubicBezTo>
                <a:cubicBezTo>
                  <a:pt x="795292" y="6350713"/>
                  <a:pt x="756601" y="6337817"/>
                  <a:pt x="743708" y="6331369"/>
                </a:cubicBezTo>
                <a:cubicBezTo>
                  <a:pt x="712539" y="6305578"/>
                  <a:pt x="693198" y="6260442"/>
                  <a:pt x="667405" y="6235725"/>
                </a:cubicBezTo>
                <a:cubicBezTo>
                  <a:pt x="622265" y="6190590"/>
                  <a:pt x="564229" y="6126111"/>
                  <a:pt x="564229" y="6024019"/>
                </a:cubicBezTo>
                <a:close/>
                <a:moveTo>
                  <a:pt x="8696596" y="6013265"/>
                </a:moveTo>
                <a:cubicBezTo>
                  <a:pt x="8699590" y="6013265"/>
                  <a:pt x="8702584" y="6016582"/>
                  <a:pt x="8705577" y="6023218"/>
                </a:cubicBezTo>
                <a:cubicBezTo>
                  <a:pt x="8705577" y="6029853"/>
                  <a:pt x="8699590" y="6035382"/>
                  <a:pt x="8699590" y="6042017"/>
                </a:cubicBezTo>
                <a:cubicBezTo>
                  <a:pt x="8693602" y="6035382"/>
                  <a:pt x="8693602" y="6029853"/>
                  <a:pt x="8687615" y="6023218"/>
                </a:cubicBezTo>
                <a:cubicBezTo>
                  <a:pt x="8690609" y="6016582"/>
                  <a:pt x="8693603" y="6013265"/>
                  <a:pt x="8696596" y="6013265"/>
                </a:cubicBezTo>
                <a:close/>
                <a:moveTo>
                  <a:pt x="7232998" y="6003264"/>
                </a:moveTo>
                <a:cubicBezTo>
                  <a:pt x="7216071" y="5997824"/>
                  <a:pt x="7181008" y="6030467"/>
                  <a:pt x="7171335" y="6030467"/>
                </a:cubicBezTo>
                <a:cubicBezTo>
                  <a:pt x="7145542" y="6035840"/>
                  <a:pt x="7095029" y="6035840"/>
                  <a:pt x="7095029" y="6087423"/>
                </a:cubicBezTo>
                <a:cubicBezTo>
                  <a:pt x="7113300" y="6068080"/>
                  <a:pt x="7139093" y="6055184"/>
                  <a:pt x="7164886" y="6048736"/>
                </a:cubicBezTo>
                <a:cubicBezTo>
                  <a:pt x="7184232" y="6048736"/>
                  <a:pt x="7203576" y="6048736"/>
                  <a:pt x="7216474" y="6024019"/>
                </a:cubicBezTo>
                <a:cubicBezTo>
                  <a:pt x="7222922" y="6024019"/>
                  <a:pt x="7235818" y="6024019"/>
                  <a:pt x="7242267" y="6024019"/>
                </a:cubicBezTo>
                <a:cubicBezTo>
                  <a:pt x="7242267" y="6011123"/>
                  <a:pt x="7238640" y="6005078"/>
                  <a:pt x="7232998" y="6003264"/>
                </a:cubicBezTo>
                <a:close/>
                <a:moveTo>
                  <a:pt x="8725009" y="6001748"/>
                </a:moveTo>
                <a:cubicBezTo>
                  <a:pt x="8732645" y="6001748"/>
                  <a:pt x="8738701" y="6006359"/>
                  <a:pt x="8738701" y="6021731"/>
                </a:cubicBezTo>
                <a:cubicBezTo>
                  <a:pt x="8727115" y="6021731"/>
                  <a:pt x="8714476" y="6027879"/>
                  <a:pt x="8701837" y="6009433"/>
                </a:cubicBezTo>
                <a:cubicBezTo>
                  <a:pt x="8708157" y="6006359"/>
                  <a:pt x="8717373" y="6001748"/>
                  <a:pt x="8725009" y="6001748"/>
                </a:cubicBezTo>
                <a:close/>
                <a:moveTo>
                  <a:pt x="9696114" y="5963957"/>
                </a:moveTo>
                <a:cubicBezTo>
                  <a:pt x="9696114" y="5994700"/>
                  <a:pt x="9676848" y="5994700"/>
                  <a:pt x="9664005" y="5994700"/>
                </a:cubicBezTo>
                <a:cubicBezTo>
                  <a:pt x="9664005" y="5957808"/>
                  <a:pt x="9683270" y="5963957"/>
                  <a:pt x="9696114" y="5963957"/>
                </a:cubicBezTo>
                <a:close/>
                <a:moveTo>
                  <a:pt x="19597495" y="5934112"/>
                </a:moveTo>
                <a:cubicBezTo>
                  <a:pt x="19597495" y="5953376"/>
                  <a:pt x="19591507" y="5966218"/>
                  <a:pt x="19579535" y="5966218"/>
                </a:cubicBezTo>
                <a:cubicBezTo>
                  <a:pt x="19579535" y="5940533"/>
                  <a:pt x="19585523" y="5934112"/>
                  <a:pt x="19597495" y="5934112"/>
                </a:cubicBezTo>
                <a:close/>
                <a:moveTo>
                  <a:pt x="19488483" y="5934112"/>
                </a:moveTo>
                <a:cubicBezTo>
                  <a:pt x="19488483" y="5953376"/>
                  <a:pt x="19482495" y="5966218"/>
                  <a:pt x="19470519" y="5966218"/>
                </a:cubicBezTo>
                <a:cubicBezTo>
                  <a:pt x="19470519" y="5940533"/>
                  <a:pt x="19476507" y="5934112"/>
                  <a:pt x="19488483" y="5934112"/>
                </a:cubicBezTo>
                <a:close/>
                <a:moveTo>
                  <a:pt x="9753060" y="5934112"/>
                </a:moveTo>
                <a:cubicBezTo>
                  <a:pt x="9753060" y="5953376"/>
                  <a:pt x="9747073" y="5966218"/>
                  <a:pt x="9735098" y="5966218"/>
                </a:cubicBezTo>
                <a:cubicBezTo>
                  <a:pt x="9735098" y="5940533"/>
                  <a:pt x="9741085" y="5934112"/>
                  <a:pt x="9753060" y="5934112"/>
                </a:cubicBezTo>
                <a:close/>
                <a:moveTo>
                  <a:pt x="19450567" y="5900933"/>
                </a:moveTo>
                <a:cubicBezTo>
                  <a:pt x="19450567" y="5926620"/>
                  <a:pt x="19444579" y="5933042"/>
                  <a:pt x="19432603" y="5933042"/>
                </a:cubicBezTo>
                <a:cubicBezTo>
                  <a:pt x="19432603" y="5907355"/>
                  <a:pt x="19438591" y="5900933"/>
                  <a:pt x="19450567" y="5900933"/>
                </a:cubicBezTo>
                <a:close/>
                <a:moveTo>
                  <a:pt x="7661679" y="5898284"/>
                </a:moveTo>
                <a:cubicBezTo>
                  <a:pt x="7649589" y="5899896"/>
                  <a:pt x="7639916" y="5907956"/>
                  <a:pt x="7639916" y="5933748"/>
                </a:cubicBezTo>
                <a:cubicBezTo>
                  <a:pt x="7659261" y="5933748"/>
                  <a:pt x="7697951" y="5953092"/>
                  <a:pt x="7697951" y="5901508"/>
                </a:cubicBezTo>
                <a:cubicBezTo>
                  <a:pt x="7688279" y="5901508"/>
                  <a:pt x="7673770" y="5896672"/>
                  <a:pt x="7661679" y="5898284"/>
                </a:cubicBezTo>
                <a:close/>
                <a:moveTo>
                  <a:pt x="7492678" y="5869269"/>
                </a:moveTo>
                <a:cubicBezTo>
                  <a:pt x="7479782" y="5869269"/>
                  <a:pt x="7473333" y="5882165"/>
                  <a:pt x="7473333" y="5901508"/>
                </a:cubicBezTo>
                <a:cubicBezTo>
                  <a:pt x="7486230" y="5901508"/>
                  <a:pt x="7492678" y="5895060"/>
                  <a:pt x="7492678" y="5869269"/>
                </a:cubicBezTo>
                <a:close/>
                <a:moveTo>
                  <a:pt x="7434643" y="5869269"/>
                </a:moveTo>
                <a:cubicBezTo>
                  <a:pt x="7395953" y="5888613"/>
                  <a:pt x="7363711" y="5901508"/>
                  <a:pt x="7331469" y="5927300"/>
                </a:cubicBezTo>
                <a:cubicBezTo>
                  <a:pt x="7312124" y="5946644"/>
                  <a:pt x="7300302" y="5959540"/>
                  <a:pt x="7280957" y="5959540"/>
                </a:cubicBezTo>
                <a:cubicBezTo>
                  <a:pt x="7268060" y="5959540"/>
                  <a:pt x="7255164" y="5972435"/>
                  <a:pt x="7268060" y="5991779"/>
                </a:cubicBezTo>
                <a:cubicBezTo>
                  <a:pt x="7287406" y="6030467"/>
                  <a:pt x="7306750" y="5959540"/>
                  <a:pt x="7325021" y="5959540"/>
                </a:cubicBezTo>
                <a:cubicBezTo>
                  <a:pt x="7357262" y="5953092"/>
                  <a:pt x="7395953" y="5940196"/>
                  <a:pt x="7434643" y="5933748"/>
                </a:cubicBezTo>
                <a:cubicBezTo>
                  <a:pt x="7434643" y="5914404"/>
                  <a:pt x="7434643" y="5895060"/>
                  <a:pt x="7434643" y="5869269"/>
                </a:cubicBezTo>
                <a:close/>
                <a:moveTo>
                  <a:pt x="19526399" y="5867755"/>
                </a:moveTo>
                <a:cubicBezTo>
                  <a:pt x="19526399" y="5887019"/>
                  <a:pt x="19520411" y="5899861"/>
                  <a:pt x="19508439" y="5899861"/>
                </a:cubicBezTo>
                <a:cubicBezTo>
                  <a:pt x="19508439" y="5880598"/>
                  <a:pt x="19514423" y="5867755"/>
                  <a:pt x="19526399" y="5867755"/>
                </a:cubicBezTo>
                <a:close/>
                <a:moveTo>
                  <a:pt x="19412647" y="5867755"/>
                </a:moveTo>
                <a:cubicBezTo>
                  <a:pt x="19412647" y="5887019"/>
                  <a:pt x="19406659" y="5899861"/>
                  <a:pt x="19394687" y="5899861"/>
                </a:cubicBezTo>
                <a:cubicBezTo>
                  <a:pt x="19394687" y="5880598"/>
                  <a:pt x="19400671" y="5867755"/>
                  <a:pt x="19412647" y="5867755"/>
                </a:cubicBezTo>
                <a:close/>
                <a:moveTo>
                  <a:pt x="9847855" y="5867755"/>
                </a:moveTo>
                <a:cubicBezTo>
                  <a:pt x="9847855" y="5887019"/>
                  <a:pt x="9841868" y="5899861"/>
                  <a:pt x="9829893" y="5899861"/>
                </a:cubicBezTo>
                <a:cubicBezTo>
                  <a:pt x="9829893" y="5880598"/>
                  <a:pt x="9835880" y="5867755"/>
                  <a:pt x="9847855" y="5867755"/>
                </a:cubicBezTo>
                <a:close/>
                <a:moveTo>
                  <a:pt x="7753417" y="5863425"/>
                </a:moveTo>
                <a:cubicBezTo>
                  <a:pt x="7739262" y="5861612"/>
                  <a:pt x="7726163" y="5887001"/>
                  <a:pt x="7717296" y="5901508"/>
                </a:cubicBezTo>
                <a:cubicBezTo>
                  <a:pt x="7736642" y="5895060"/>
                  <a:pt x="7748464" y="5888613"/>
                  <a:pt x="7767808" y="5875717"/>
                </a:cubicBezTo>
                <a:cubicBezTo>
                  <a:pt x="7762972" y="5867657"/>
                  <a:pt x="7758136" y="5864030"/>
                  <a:pt x="7753417" y="5863425"/>
                </a:cubicBezTo>
                <a:close/>
                <a:moveTo>
                  <a:pt x="9904733" y="5839317"/>
                </a:moveTo>
                <a:cubicBezTo>
                  <a:pt x="9904733" y="5858581"/>
                  <a:pt x="9898746" y="5871423"/>
                  <a:pt x="9886771" y="5871423"/>
                </a:cubicBezTo>
                <a:cubicBezTo>
                  <a:pt x="9886771" y="5852160"/>
                  <a:pt x="9892758" y="5839317"/>
                  <a:pt x="9904733" y="5839317"/>
                </a:cubicBezTo>
                <a:close/>
                <a:moveTo>
                  <a:pt x="7512024" y="5837029"/>
                </a:moveTo>
                <a:cubicBezTo>
                  <a:pt x="7512024" y="5875717"/>
                  <a:pt x="7531368" y="5869269"/>
                  <a:pt x="7543190" y="5869269"/>
                </a:cubicBezTo>
                <a:cubicBezTo>
                  <a:pt x="7543190" y="5837029"/>
                  <a:pt x="7523846" y="5837029"/>
                  <a:pt x="7512024" y="5837029"/>
                </a:cubicBezTo>
                <a:close/>
                <a:moveTo>
                  <a:pt x="7568984" y="5811238"/>
                </a:moveTo>
                <a:cubicBezTo>
                  <a:pt x="7568984" y="5849925"/>
                  <a:pt x="7588329" y="5837029"/>
                  <a:pt x="7601226" y="5837029"/>
                </a:cubicBezTo>
                <a:cubicBezTo>
                  <a:pt x="7601226" y="5805864"/>
                  <a:pt x="7581880" y="5811238"/>
                  <a:pt x="7568984" y="5811238"/>
                </a:cubicBezTo>
                <a:close/>
                <a:moveTo>
                  <a:pt x="7318572" y="5811238"/>
                </a:moveTo>
                <a:cubicBezTo>
                  <a:pt x="7318572" y="5830581"/>
                  <a:pt x="7325021" y="5837029"/>
                  <a:pt x="7337918" y="5837029"/>
                </a:cubicBezTo>
                <a:cubicBezTo>
                  <a:pt x="7337918" y="5818760"/>
                  <a:pt x="7331469" y="5811238"/>
                  <a:pt x="7318572" y="5811238"/>
                </a:cubicBezTo>
                <a:close/>
                <a:moveTo>
                  <a:pt x="507270" y="5811238"/>
                </a:moveTo>
                <a:cubicBezTo>
                  <a:pt x="507270" y="5830581"/>
                  <a:pt x="513723" y="5837029"/>
                  <a:pt x="526613" y="5837029"/>
                </a:cubicBezTo>
                <a:cubicBezTo>
                  <a:pt x="526613" y="5818760"/>
                  <a:pt x="519093" y="5811238"/>
                  <a:pt x="507270" y="5811238"/>
                </a:cubicBezTo>
                <a:close/>
                <a:moveTo>
                  <a:pt x="9975826" y="5810880"/>
                </a:moveTo>
                <a:cubicBezTo>
                  <a:pt x="9975826" y="5831355"/>
                  <a:pt x="9969839" y="5838180"/>
                  <a:pt x="9957864" y="5838180"/>
                </a:cubicBezTo>
                <a:cubicBezTo>
                  <a:pt x="9957864" y="5818843"/>
                  <a:pt x="9969839" y="5810880"/>
                  <a:pt x="9975826" y="5810880"/>
                </a:cubicBezTo>
                <a:close/>
                <a:moveTo>
                  <a:pt x="19331147" y="5810877"/>
                </a:moveTo>
                <a:cubicBezTo>
                  <a:pt x="19337299" y="5818369"/>
                  <a:pt x="19349595" y="5824790"/>
                  <a:pt x="19355743" y="5824790"/>
                </a:cubicBezTo>
                <a:cubicBezTo>
                  <a:pt x="19343447" y="5842983"/>
                  <a:pt x="19331147" y="5830141"/>
                  <a:pt x="19318851" y="5824790"/>
                </a:cubicBezTo>
                <a:cubicBezTo>
                  <a:pt x="19324999" y="5824790"/>
                  <a:pt x="19324999" y="5818369"/>
                  <a:pt x="19331147" y="5810877"/>
                </a:cubicBezTo>
                <a:close/>
                <a:moveTo>
                  <a:pt x="19412647" y="5782440"/>
                </a:moveTo>
                <a:cubicBezTo>
                  <a:pt x="19412647" y="5802346"/>
                  <a:pt x="19406659" y="5814510"/>
                  <a:pt x="19394687" y="5814510"/>
                </a:cubicBezTo>
                <a:cubicBezTo>
                  <a:pt x="19394687" y="5795711"/>
                  <a:pt x="19400671" y="5782440"/>
                  <a:pt x="19412647" y="5782440"/>
                </a:cubicBezTo>
                <a:close/>
                <a:moveTo>
                  <a:pt x="19285671" y="5782440"/>
                </a:moveTo>
                <a:cubicBezTo>
                  <a:pt x="19298515" y="5788589"/>
                  <a:pt x="19304939" y="5794738"/>
                  <a:pt x="19317779" y="5794738"/>
                </a:cubicBezTo>
                <a:cubicBezTo>
                  <a:pt x="19304939" y="5812159"/>
                  <a:pt x="19285671" y="5819332"/>
                  <a:pt x="19285671" y="5782440"/>
                </a:cubicBezTo>
                <a:close/>
                <a:moveTo>
                  <a:pt x="7922569" y="5780073"/>
                </a:moveTo>
                <a:cubicBezTo>
                  <a:pt x="7922569" y="5799416"/>
                  <a:pt x="7927943" y="5811238"/>
                  <a:pt x="7941914" y="5811238"/>
                </a:cubicBezTo>
                <a:cubicBezTo>
                  <a:pt x="7941914" y="5792969"/>
                  <a:pt x="7934391" y="5780073"/>
                  <a:pt x="7922569" y="5780073"/>
                </a:cubicBezTo>
                <a:close/>
                <a:moveTo>
                  <a:pt x="7639916" y="5780073"/>
                </a:moveTo>
                <a:cubicBezTo>
                  <a:pt x="7639916" y="5792969"/>
                  <a:pt x="7639916" y="5799416"/>
                  <a:pt x="7639916" y="5811238"/>
                </a:cubicBezTo>
                <a:cubicBezTo>
                  <a:pt x="7652812" y="5811238"/>
                  <a:pt x="7665710" y="5811238"/>
                  <a:pt x="7678606" y="5811238"/>
                </a:cubicBezTo>
                <a:cubicBezTo>
                  <a:pt x="7678606" y="5799416"/>
                  <a:pt x="7678606" y="5792969"/>
                  <a:pt x="7678606" y="5780073"/>
                </a:cubicBezTo>
                <a:cubicBezTo>
                  <a:pt x="7665710" y="5780073"/>
                  <a:pt x="7652812" y="5780073"/>
                  <a:pt x="7639916" y="5780073"/>
                </a:cubicBezTo>
                <a:close/>
                <a:moveTo>
                  <a:pt x="7376608" y="5780073"/>
                </a:moveTo>
                <a:cubicBezTo>
                  <a:pt x="7363711" y="5780073"/>
                  <a:pt x="7357262" y="5792969"/>
                  <a:pt x="7357262" y="5811238"/>
                </a:cubicBezTo>
                <a:cubicBezTo>
                  <a:pt x="7370160" y="5811238"/>
                  <a:pt x="7376608" y="5799416"/>
                  <a:pt x="7376608" y="5780073"/>
                </a:cubicBezTo>
                <a:close/>
                <a:moveTo>
                  <a:pt x="833981" y="5780073"/>
                </a:moveTo>
                <a:cubicBezTo>
                  <a:pt x="833981" y="5799416"/>
                  <a:pt x="833981" y="5811238"/>
                  <a:pt x="846884" y="5811238"/>
                </a:cubicBezTo>
                <a:cubicBezTo>
                  <a:pt x="846884" y="5792969"/>
                  <a:pt x="846884" y="5780073"/>
                  <a:pt x="833981" y="5780073"/>
                </a:cubicBezTo>
                <a:close/>
                <a:moveTo>
                  <a:pt x="9258384" y="5749261"/>
                </a:moveTo>
                <a:cubicBezTo>
                  <a:pt x="9258384" y="5755694"/>
                  <a:pt x="9264796" y="5762126"/>
                  <a:pt x="9264796" y="5768559"/>
                </a:cubicBezTo>
                <a:cubicBezTo>
                  <a:pt x="9226321" y="5787857"/>
                  <a:pt x="9187845" y="5812515"/>
                  <a:pt x="9156851" y="5838245"/>
                </a:cubicBezTo>
                <a:cubicBezTo>
                  <a:pt x="9156851" y="5820020"/>
                  <a:pt x="9156851" y="5800722"/>
                  <a:pt x="9156851" y="5781424"/>
                </a:cubicBezTo>
                <a:cubicBezTo>
                  <a:pt x="9162195" y="5774992"/>
                  <a:pt x="9176089" y="5774992"/>
                  <a:pt x="9181433" y="5768559"/>
                </a:cubicBezTo>
                <a:cubicBezTo>
                  <a:pt x="9207083" y="5762126"/>
                  <a:pt x="9232733" y="5755694"/>
                  <a:pt x="9258384" y="5749261"/>
                </a:cubicBezTo>
                <a:close/>
                <a:moveTo>
                  <a:pt x="19215983" y="5722699"/>
                </a:moveTo>
                <a:cubicBezTo>
                  <a:pt x="19222131" y="5722699"/>
                  <a:pt x="19246727" y="5716085"/>
                  <a:pt x="19240579" y="5742539"/>
                </a:cubicBezTo>
                <a:cubicBezTo>
                  <a:pt x="19240579" y="5762380"/>
                  <a:pt x="19215983" y="5735926"/>
                  <a:pt x="19209835" y="5735926"/>
                </a:cubicBezTo>
                <a:cubicBezTo>
                  <a:pt x="19209835" y="5729312"/>
                  <a:pt x="19215983" y="5722699"/>
                  <a:pt x="19215983" y="5722699"/>
                </a:cubicBezTo>
                <a:close/>
                <a:moveTo>
                  <a:pt x="7979530" y="5722041"/>
                </a:moveTo>
                <a:cubicBezTo>
                  <a:pt x="7979530" y="5741385"/>
                  <a:pt x="7979530" y="5760729"/>
                  <a:pt x="7979530" y="5780073"/>
                </a:cubicBezTo>
                <a:cubicBezTo>
                  <a:pt x="7992426" y="5767177"/>
                  <a:pt x="8011772" y="5754281"/>
                  <a:pt x="8024668" y="5747833"/>
                </a:cubicBezTo>
                <a:cubicBezTo>
                  <a:pt x="8011772" y="5741385"/>
                  <a:pt x="7992426" y="5728489"/>
                  <a:pt x="7979530" y="5722041"/>
                </a:cubicBezTo>
                <a:close/>
                <a:moveTo>
                  <a:pt x="19322947" y="5721336"/>
                </a:moveTo>
                <a:cubicBezTo>
                  <a:pt x="19330635" y="5722104"/>
                  <a:pt x="19336783" y="5729790"/>
                  <a:pt x="19336783" y="5748236"/>
                </a:cubicBezTo>
                <a:cubicBezTo>
                  <a:pt x="19324483" y="5742088"/>
                  <a:pt x="19312187" y="5742088"/>
                  <a:pt x="19299891" y="5735939"/>
                </a:cubicBezTo>
                <a:cubicBezTo>
                  <a:pt x="19306039" y="5726716"/>
                  <a:pt x="19315263" y="5720567"/>
                  <a:pt x="19322947" y="5721336"/>
                </a:cubicBezTo>
                <a:close/>
                <a:moveTo>
                  <a:pt x="20507471" y="5720824"/>
                </a:moveTo>
                <a:cubicBezTo>
                  <a:pt x="20507471" y="5741299"/>
                  <a:pt x="20494831" y="5748124"/>
                  <a:pt x="20489563" y="5748124"/>
                </a:cubicBezTo>
                <a:cubicBezTo>
                  <a:pt x="20489563" y="5727649"/>
                  <a:pt x="20494831" y="5720824"/>
                  <a:pt x="20507471" y="5720824"/>
                </a:cubicBezTo>
                <a:close/>
                <a:moveTo>
                  <a:pt x="18929051" y="5720821"/>
                </a:moveTo>
                <a:cubicBezTo>
                  <a:pt x="18929051" y="5745641"/>
                  <a:pt x="18929051" y="5776665"/>
                  <a:pt x="18908579" y="5776665"/>
                </a:cubicBezTo>
                <a:cubicBezTo>
                  <a:pt x="18908579" y="5751846"/>
                  <a:pt x="18901755" y="5720821"/>
                  <a:pt x="18929051" y="5720821"/>
                </a:cubicBezTo>
                <a:close/>
                <a:moveTo>
                  <a:pt x="9383272" y="5701863"/>
                </a:moveTo>
                <a:cubicBezTo>
                  <a:pt x="9363704" y="5708477"/>
                  <a:pt x="9345767" y="5715090"/>
                  <a:pt x="9328645" y="5722530"/>
                </a:cubicBezTo>
                <a:lnTo>
                  <a:pt x="9278922" y="5748152"/>
                </a:lnTo>
                <a:lnTo>
                  <a:pt x="9267113" y="5767148"/>
                </a:lnTo>
                <a:cubicBezTo>
                  <a:pt x="9267113" y="5760727"/>
                  <a:pt x="9261126" y="5754306"/>
                  <a:pt x="9261126" y="5747885"/>
                </a:cubicBezTo>
                <a:lnTo>
                  <a:pt x="9269638" y="5738756"/>
                </a:lnTo>
                <a:lnTo>
                  <a:pt x="9265865" y="5734931"/>
                </a:lnTo>
                <a:cubicBezTo>
                  <a:pt x="9305001" y="5721704"/>
                  <a:pt x="9344136" y="5708477"/>
                  <a:pt x="9383272" y="5701863"/>
                </a:cubicBezTo>
                <a:close/>
                <a:moveTo>
                  <a:pt x="19197255" y="5701391"/>
                </a:moveTo>
                <a:cubicBezTo>
                  <a:pt x="19198895" y="5698831"/>
                  <a:pt x="19202179" y="5700538"/>
                  <a:pt x="19208739" y="5703950"/>
                </a:cubicBezTo>
                <a:cubicBezTo>
                  <a:pt x="19202179" y="5710775"/>
                  <a:pt x="19202179" y="5710775"/>
                  <a:pt x="19195615" y="5724425"/>
                </a:cubicBezTo>
                <a:cubicBezTo>
                  <a:pt x="19195615" y="5710775"/>
                  <a:pt x="19195615" y="5703950"/>
                  <a:pt x="19197255" y="5701391"/>
                </a:cubicBezTo>
                <a:close/>
                <a:moveTo>
                  <a:pt x="19886619" y="5692386"/>
                </a:moveTo>
                <a:cubicBezTo>
                  <a:pt x="19886619" y="5711651"/>
                  <a:pt x="19880631" y="5724495"/>
                  <a:pt x="19868659" y="5724495"/>
                </a:cubicBezTo>
                <a:cubicBezTo>
                  <a:pt x="19868659" y="5698808"/>
                  <a:pt x="19874643" y="5692386"/>
                  <a:pt x="19886619" y="5692386"/>
                </a:cubicBezTo>
                <a:close/>
                <a:moveTo>
                  <a:pt x="8056910" y="5689802"/>
                </a:moveTo>
                <a:cubicBezTo>
                  <a:pt x="8056910" y="5709146"/>
                  <a:pt x="8056910" y="5728489"/>
                  <a:pt x="8056910" y="5747833"/>
                </a:cubicBezTo>
                <a:cubicBezTo>
                  <a:pt x="8076255" y="5741385"/>
                  <a:pt x="8095600" y="5741385"/>
                  <a:pt x="8114946" y="5734937"/>
                </a:cubicBezTo>
                <a:cubicBezTo>
                  <a:pt x="8095600" y="5715594"/>
                  <a:pt x="8076255" y="5702698"/>
                  <a:pt x="8056910" y="5689802"/>
                </a:cubicBezTo>
                <a:close/>
                <a:moveTo>
                  <a:pt x="321342" y="5689802"/>
                </a:moveTo>
                <a:cubicBezTo>
                  <a:pt x="321342" y="5722041"/>
                  <a:pt x="346059" y="5715594"/>
                  <a:pt x="358957" y="5734937"/>
                </a:cubicBezTo>
                <a:cubicBezTo>
                  <a:pt x="371854" y="5741385"/>
                  <a:pt x="384753" y="5741385"/>
                  <a:pt x="397647" y="5747833"/>
                </a:cubicBezTo>
                <a:cubicBezTo>
                  <a:pt x="397647" y="5709146"/>
                  <a:pt x="339610" y="5696250"/>
                  <a:pt x="321342" y="5689802"/>
                </a:cubicBezTo>
                <a:close/>
                <a:moveTo>
                  <a:pt x="10273257" y="5681344"/>
                </a:moveTo>
                <a:lnTo>
                  <a:pt x="10270689" y="5686619"/>
                </a:lnTo>
                <a:cubicBezTo>
                  <a:pt x="10270689" y="5686619"/>
                  <a:pt x="10271320" y="5685322"/>
                  <a:pt x="10272228" y="5683458"/>
                </a:cubicBezTo>
                <a:close/>
                <a:moveTo>
                  <a:pt x="19249731" y="5676443"/>
                </a:moveTo>
                <a:cubicBezTo>
                  <a:pt x="19267911" y="5676749"/>
                  <a:pt x="19293967" y="5700001"/>
                  <a:pt x="19298811" y="5704896"/>
                </a:cubicBezTo>
                <a:cubicBezTo>
                  <a:pt x="19298811" y="5711423"/>
                  <a:pt x="19292351" y="5717950"/>
                  <a:pt x="19292351" y="5724477"/>
                </a:cubicBezTo>
                <a:cubicBezTo>
                  <a:pt x="19285887" y="5724477"/>
                  <a:pt x="19269999" y="5722846"/>
                  <a:pt x="19256531" y="5717134"/>
                </a:cubicBezTo>
                <a:lnTo>
                  <a:pt x="19244083" y="5708343"/>
                </a:lnTo>
                <a:lnTo>
                  <a:pt x="19251507" y="5722338"/>
                </a:lnTo>
                <a:cubicBezTo>
                  <a:pt x="19249039" y="5725750"/>
                  <a:pt x="19243359" y="5725750"/>
                  <a:pt x="19239779" y="5722338"/>
                </a:cubicBezTo>
                <a:lnTo>
                  <a:pt x="19240479" y="5705798"/>
                </a:lnTo>
                <a:lnTo>
                  <a:pt x="19239635" y="5705202"/>
                </a:lnTo>
                <a:cubicBezTo>
                  <a:pt x="19235595" y="5700001"/>
                  <a:pt x="19233643" y="5693474"/>
                  <a:pt x="19235259" y="5685315"/>
                </a:cubicBezTo>
                <a:cubicBezTo>
                  <a:pt x="19238491" y="5678788"/>
                  <a:pt x="19243675" y="5676341"/>
                  <a:pt x="19249731" y="5676443"/>
                </a:cubicBezTo>
                <a:close/>
                <a:moveTo>
                  <a:pt x="10275971" y="5675771"/>
                </a:moveTo>
                <a:lnTo>
                  <a:pt x="10275425" y="5676892"/>
                </a:lnTo>
                <a:lnTo>
                  <a:pt x="10273257" y="5681344"/>
                </a:lnTo>
                <a:close/>
                <a:moveTo>
                  <a:pt x="10278267" y="5671055"/>
                </a:moveTo>
                <a:lnTo>
                  <a:pt x="10275971" y="5675771"/>
                </a:lnTo>
                <a:lnTo>
                  <a:pt x="10278148" y="5671298"/>
                </a:lnTo>
                <a:cubicBezTo>
                  <a:pt x="10278741" y="5670082"/>
                  <a:pt x="10278898" y="5669758"/>
                  <a:pt x="10278267" y="5671055"/>
                </a:cubicBezTo>
                <a:close/>
                <a:moveTo>
                  <a:pt x="8415869" y="5657562"/>
                </a:moveTo>
                <a:cubicBezTo>
                  <a:pt x="8415869" y="5676906"/>
                  <a:pt x="8422317" y="5689802"/>
                  <a:pt x="8435214" y="5689802"/>
                </a:cubicBezTo>
                <a:cubicBezTo>
                  <a:pt x="8435214" y="5670458"/>
                  <a:pt x="8428766" y="5657562"/>
                  <a:pt x="8415869" y="5657562"/>
                </a:cubicBezTo>
                <a:close/>
                <a:moveTo>
                  <a:pt x="7581880" y="5657562"/>
                </a:moveTo>
                <a:cubicBezTo>
                  <a:pt x="7581880" y="5676906"/>
                  <a:pt x="7588329" y="5689802"/>
                  <a:pt x="7601226" y="5689802"/>
                </a:cubicBezTo>
                <a:cubicBezTo>
                  <a:pt x="7601226" y="5664010"/>
                  <a:pt x="7594778" y="5657562"/>
                  <a:pt x="7581880" y="5657562"/>
                </a:cubicBezTo>
                <a:close/>
                <a:moveTo>
                  <a:pt x="9454956" y="5650608"/>
                </a:moveTo>
                <a:cubicBezTo>
                  <a:pt x="9457950" y="5651411"/>
                  <a:pt x="9460944" y="5654622"/>
                  <a:pt x="9463937" y="5657833"/>
                </a:cubicBezTo>
                <a:cubicBezTo>
                  <a:pt x="9457950" y="5657833"/>
                  <a:pt x="9457950" y="5664254"/>
                  <a:pt x="9451962" y="5677098"/>
                </a:cubicBezTo>
                <a:cubicBezTo>
                  <a:pt x="9451962" y="5664254"/>
                  <a:pt x="9451962" y="5657833"/>
                  <a:pt x="9445975" y="5657833"/>
                </a:cubicBezTo>
                <a:cubicBezTo>
                  <a:pt x="9448969" y="5651411"/>
                  <a:pt x="9451963" y="5649806"/>
                  <a:pt x="9454956" y="5650608"/>
                </a:cubicBezTo>
                <a:close/>
                <a:moveTo>
                  <a:pt x="10297753" y="5644986"/>
                </a:moveTo>
                <a:cubicBezTo>
                  <a:pt x="10304174" y="5658213"/>
                  <a:pt x="10310596" y="5671440"/>
                  <a:pt x="10317017" y="5691281"/>
                </a:cubicBezTo>
                <a:cubicBezTo>
                  <a:pt x="10304174" y="5691281"/>
                  <a:pt x="10291332" y="5691281"/>
                  <a:pt x="10284911" y="5678054"/>
                </a:cubicBezTo>
                <a:cubicBezTo>
                  <a:pt x="10284911" y="5664827"/>
                  <a:pt x="10291332" y="5651600"/>
                  <a:pt x="10297753" y="5644986"/>
                </a:cubicBezTo>
                <a:close/>
                <a:moveTo>
                  <a:pt x="9473864" y="5634183"/>
                </a:moveTo>
                <a:cubicBezTo>
                  <a:pt x="9482131" y="5634183"/>
                  <a:pt x="9490398" y="5637595"/>
                  <a:pt x="9497011" y="5644420"/>
                </a:cubicBezTo>
                <a:cubicBezTo>
                  <a:pt x="9483784" y="5644420"/>
                  <a:pt x="9463943" y="5658070"/>
                  <a:pt x="9450716" y="5644420"/>
                </a:cubicBezTo>
                <a:cubicBezTo>
                  <a:pt x="9457330" y="5637595"/>
                  <a:pt x="9465597" y="5634183"/>
                  <a:pt x="9473864" y="5634183"/>
                </a:cubicBezTo>
                <a:close/>
                <a:moveTo>
                  <a:pt x="7261612" y="5625323"/>
                </a:moveTo>
                <a:cubicBezTo>
                  <a:pt x="7255164" y="5625323"/>
                  <a:pt x="7242267" y="5631771"/>
                  <a:pt x="7242267" y="5657562"/>
                </a:cubicBezTo>
                <a:cubicBezTo>
                  <a:pt x="7255164" y="5657562"/>
                  <a:pt x="7261612" y="5651114"/>
                  <a:pt x="7261612" y="5625323"/>
                </a:cubicBezTo>
                <a:close/>
                <a:moveTo>
                  <a:pt x="9486616" y="5614347"/>
                </a:moveTo>
                <a:lnTo>
                  <a:pt x="9483892" y="5624940"/>
                </a:lnTo>
                <a:cubicBezTo>
                  <a:pt x="9483892" y="5624940"/>
                  <a:pt x="9484713" y="5621750"/>
                  <a:pt x="9485738" y="5617761"/>
                </a:cubicBezTo>
                <a:close/>
                <a:moveTo>
                  <a:pt x="9488543" y="5606855"/>
                </a:moveTo>
                <a:lnTo>
                  <a:pt x="9486616" y="5614347"/>
                </a:lnTo>
                <a:lnTo>
                  <a:pt x="9487661" y="5610283"/>
                </a:lnTo>
                <a:close/>
                <a:moveTo>
                  <a:pt x="9489431" y="5603404"/>
                </a:moveTo>
                <a:lnTo>
                  <a:pt x="9488543" y="5606855"/>
                </a:lnTo>
                <a:lnTo>
                  <a:pt x="9488815" y="5605797"/>
                </a:lnTo>
                <a:cubicBezTo>
                  <a:pt x="9489636" y="5602606"/>
                  <a:pt x="9490046" y="5601011"/>
                  <a:pt x="9489431" y="5603404"/>
                </a:cubicBezTo>
                <a:close/>
                <a:moveTo>
                  <a:pt x="7678606" y="5594158"/>
                </a:moveTo>
                <a:cubicBezTo>
                  <a:pt x="7665710" y="5594158"/>
                  <a:pt x="7659261" y="5605979"/>
                  <a:pt x="7659261" y="5625323"/>
                </a:cubicBezTo>
                <a:cubicBezTo>
                  <a:pt x="7672158" y="5625323"/>
                  <a:pt x="7678606" y="5619949"/>
                  <a:pt x="7678606" y="5594158"/>
                </a:cubicBezTo>
                <a:close/>
                <a:moveTo>
                  <a:pt x="19090347" y="5592850"/>
                </a:moveTo>
                <a:cubicBezTo>
                  <a:pt x="19090347" y="5619391"/>
                  <a:pt x="19084359" y="5624920"/>
                  <a:pt x="19072383" y="5624920"/>
                </a:cubicBezTo>
                <a:cubicBezTo>
                  <a:pt x="19072383" y="5605015"/>
                  <a:pt x="19078371" y="5592850"/>
                  <a:pt x="19090347" y="5592850"/>
                </a:cubicBezTo>
                <a:close/>
                <a:moveTo>
                  <a:pt x="20374811" y="5564413"/>
                </a:moveTo>
                <a:cubicBezTo>
                  <a:pt x="20374811" y="5583677"/>
                  <a:pt x="20368823" y="5596519"/>
                  <a:pt x="20356851" y="5596519"/>
                </a:cubicBezTo>
                <a:cubicBezTo>
                  <a:pt x="20356851" y="5577256"/>
                  <a:pt x="20362839" y="5564413"/>
                  <a:pt x="20374811" y="5564413"/>
                </a:cubicBezTo>
                <a:close/>
                <a:moveTo>
                  <a:pt x="19810783" y="5564413"/>
                </a:moveTo>
                <a:cubicBezTo>
                  <a:pt x="19810783" y="5583677"/>
                  <a:pt x="19804795" y="5596519"/>
                  <a:pt x="19792823" y="5596519"/>
                </a:cubicBezTo>
                <a:cubicBezTo>
                  <a:pt x="19792823" y="5577256"/>
                  <a:pt x="19798811" y="5564413"/>
                  <a:pt x="19810783" y="5564413"/>
                </a:cubicBezTo>
                <a:close/>
                <a:moveTo>
                  <a:pt x="10828980" y="5564413"/>
                </a:moveTo>
                <a:cubicBezTo>
                  <a:pt x="10828980" y="5590098"/>
                  <a:pt x="10822993" y="5596519"/>
                  <a:pt x="10811018" y="5596519"/>
                </a:cubicBezTo>
                <a:cubicBezTo>
                  <a:pt x="10811018" y="5577256"/>
                  <a:pt x="10818003" y="5564413"/>
                  <a:pt x="10828980" y="5564413"/>
                </a:cubicBezTo>
                <a:close/>
                <a:moveTo>
                  <a:pt x="7774257" y="5561918"/>
                </a:moveTo>
                <a:cubicBezTo>
                  <a:pt x="7761360" y="5561918"/>
                  <a:pt x="7754912" y="5574814"/>
                  <a:pt x="7754912" y="5594158"/>
                </a:cubicBezTo>
                <a:cubicBezTo>
                  <a:pt x="7767808" y="5594158"/>
                  <a:pt x="7774257" y="5587710"/>
                  <a:pt x="7774257" y="5561918"/>
                </a:cubicBezTo>
                <a:close/>
                <a:moveTo>
                  <a:pt x="9600691" y="5555468"/>
                </a:moveTo>
                <a:cubicBezTo>
                  <a:pt x="9606090" y="5556433"/>
                  <a:pt x="9610973" y="5558930"/>
                  <a:pt x="9615105" y="5563402"/>
                </a:cubicBezTo>
                <a:lnTo>
                  <a:pt x="9619348" y="5571868"/>
                </a:lnTo>
                <a:lnTo>
                  <a:pt x="9616604" y="5563038"/>
                </a:lnTo>
                <a:cubicBezTo>
                  <a:pt x="9622591" y="5550194"/>
                  <a:pt x="9622591" y="5556616"/>
                  <a:pt x="9634566" y="5563038"/>
                </a:cubicBezTo>
                <a:lnTo>
                  <a:pt x="9623691" y="5580533"/>
                </a:lnTo>
                <a:lnTo>
                  <a:pt x="9625019" y="5583182"/>
                </a:lnTo>
                <a:cubicBezTo>
                  <a:pt x="9587694" y="5607892"/>
                  <a:pt x="9530107" y="5672352"/>
                  <a:pt x="9498114" y="5607892"/>
                </a:cubicBezTo>
                <a:cubicBezTo>
                  <a:pt x="9517310" y="5599029"/>
                  <a:pt x="9568298" y="5549676"/>
                  <a:pt x="9600691" y="5555468"/>
                </a:cubicBezTo>
                <a:close/>
                <a:moveTo>
                  <a:pt x="9649142" y="5541994"/>
                </a:moveTo>
                <a:cubicBezTo>
                  <a:pt x="9656828" y="5541995"/>
                  <a:pt x="9662976" y="5546606"/>
                  <a:pt x="9662976" y="5561978"/>
                </a:cubicBezTo>
                <a:cubicBezTo>
                  <a:pt x="9650679" y="5561978"/>
                  <a:pt x="9632233" y="5568126"/>
                  <a:pt x="9626084" y="5549680"/>
                </a:cubicBezTo>
                <a:cubicBezTo>
                  <a:pt x="9632233" y="5546606"/>
                  <a:pt x="9641456" y="5541994"/>
                  <a:pt x="9649142" y="5541994"/>
                </a:cubicBezTo>
                <a:close/>
                <a:moveTo>
                  <a:pt x="904916" y="5536127"/>
                </a:moveTo>
                <a:cubicBezTo>
                  <a:pt x="904916" y="5555470"/>
                  <a:pt x="911364" y="5561918"/>
                  <a:pt x="924259" y="5561918"/>
                </a:cubicBezTo>
                <a:cubicBezTo>
                  <a:pt x="924259" y="5542574"/>
                  <a:pt x="917812" y="5536127"/>
                  <a:pt x="904916" y="5536127"/>
                </a:cubicBezTo>
                <a:close/>
                <a:moveTo>
                  <a:pt x="20336891" y="5535975"/>
                </a:moveTo>
                <a:cubicBezTo>
                  <a:pt x="20336891" y="5556450"/>
                  <a:pt x="20330903" y="5563275"/>
                  <a:pt x="20318931" y="5563275"/>
                </a:cubicBezTo>
                <a:cubicBezTo>
                  <a:pt x="20318931" y="5542800"/>
                  <a:pt x="20324919" y="5535975"/>
                  <a:pt x="20336891" y="5535975"/>
                </a:cubicBezTo>
                <a:close/>
                <a:moveTo>
                  <a:pt x="20298975" y="5502796"/>
                </a:moveTo>
                <a:cubicBezTo>
                  <a:pt x="20298975" y="5522061"/>
                  <a:pt x="20292987" y="5534905"/>
                  <a:pt x="20281015" y="5534905"/>
                </a:cubicBezTo>
                <a:cubicBezTo>
                  <a:pt x="20281015" y="5515640"/>
                  <a:pt x="20286999" y="5502796"/>
                  <a:pt x="20298975" y="5502796"/>
                </a:cubicBezTo>
                <a:close/>
                <a:moveTo>
                  <a:pt x="18451479" y="5502793"/>
                </a:moveTo>
                <a:cubicBezTo>
                  <a:pt x="18458099" y="5502793"/>
                  <a:pt x="18464723" y="5502793"/>
                  <a:pt x="18471347" y="5502793"/>
                </a:cubicBezTo>
                <a:cubicBezTo>
                  <a:pt x="18491215" y="5509178"/>
                  <a:pt x="18511083" y="5509178"/>
                  <a:pt x="18530951" y="5515562"/>
                </a:cubicBezTo>
                <a:cubicBezTo>
                  <a:pt x="18504459" y="5553868"/>
                  <a:pt x="18471347" y="5509178"/>
                  <a:pt x="18451479" y="5502793"/>
                </a:cubicBezTo>
                <a:close/>
                <a:moveTo>
                  <a:pt x="8200538" y="5493610"/>
                </a:moveTo>
                <a:cubicBezTo>
                  <a:pt x="8182452" y="5491797"/>
                  <a:pt x="8160890" y="5528067"/>
                  <a:pt x="8147187" y="5542574"/>
                </a:cubicBezTo>
                <a:cubicBezTo>
                  <a:pt x="8114946" y="5568366"/>
                  <a:pt x="8082704" y="5568366"/>
                  <a:pt x="8056910" y="5587710"/>
                </a:cubicBezTo>
                <a:cubicBezTo>
                  <a:pt x="8024668" y="5600606"/>
                  <a:pt x="7992426" y="5600606"/>
                  <a:pt x="7960184" y="5631771"/>
                </a:cubicBezTo>
                <a:cubicBezTo>
                  <a:pt x="7934391" y="5657562"/>
                  <a:pt x="7896776" y="5657562"/>
                  <a:pt x="7864534" y="5676906"/>
                </a:cubicBezTo>
                <a:cubicBezTo>
                  <a:pt x="7858086" y="5689802"/>
                  <a:pt x="7845189" y="5689802"/>
                  <a:pt x="7832292" y="5689802"/>
                </a:cubicBezTo>
                <a:cubicBezTo>
                  <a:pt x="7819396" y="5702698"/>
                  <a:pt x="7806498" y="5722041"/>
                  <a:pt x="7793602" y="5728489"/>
                </a:cubicBezTo>
                <a:cubicBezTo>
                  <a:pt x="7761360" y="5734937"/>
                  <a:pt x="7729118" y="5747833"/>
                  <a:pt x="7697951" y="5760729"/>
                </a:cubicBezTo>
                <a:cubicBezTo>
                  <a:pt x="7787154" y="5760729"/>
                  <a:pt x="7883879" y="5696250"/>
                  <a:pt x="7966633" y="5644666"/>
                </a:cubicBezTo>
                <a:cubicBezTo>
                  <a:pt x="8050462" y="5594158"/>
                  <a:pt x="8133216" y="5561918"/>
                  <a:pt x="8217044" y="5510335"/>
                </a:cubicBezTo>
                <a:cubicBezTo>
                  <a:pt x="8212208" y="5499051"/>
                  <a:pt x="8206566" y="5494215"/>
                  <a:pt x="8200538" y="5493610"/>
                </a:cubicBezTo>
                <a:close/>
                <a:moveTo>
                  <a:pt x="7531368" y="5478095"/>
                </a:moveTo>
                <a:cubicBezTo>
                  <a:pt x="7517397" y="5484543"/>
                  <a:pt x="7505575" y="5497439"/>
                  <a:pt x="7486230" y="5503887"/>
                </a:cubicBezTo>
                <a:cubicBezTo>
                  <a:pt x="7466885" y="5523231"/>
                  <a:pt x="7447540" y="5536127"/>
                  <a:pt x="7428194" y="5555470"/>
                </a:cubicBezTo>
                <a:cubicBezTo>
                  <a:pt x="7389504" y="5587710"/>
                  <a:pt x="7357262" y="5625323"/>
                  <a:pt x="7318572" y="5625323"/>
                </a:cubicBezTo>
                <a:cubicBezTo>
                  <a:pt x="7318572" y="5670458"/>
                  <a:pt x="7357262" y="5638219"/>
                  <a:pt x="7370160" y="5625323"/>
                </a:cubicBezTo>
                <a:cubicBezTo>
                  <a:pt x="7428194" y="5594158"/>
                  <a:pt x="7486230" y="5561918"/>
                  <a:pt x="7543190" y="5536127"/>
                </a:cubicBezTo>
                <a:cubicBezTo>
                  <a:pt x="7543190" y="5516783"/>
                  <a:pt x="7536742" y="5497439"/>
                  <a:pt x="7531368" y="5478095"/>
                </a:cubicBezTo>
                <a:close/>
                <a:moveTo>
                  <a:pt x="10653612" y="5469618"/>
                </a:moveTo>
                <a:cubicBezTo>
                  <a:pt x="10653612" y="5488882"/>
                  <a:pt x="10647625" y="5501724"/>
                  <a:pt x="10635650" y="5501724"/>
                </a:cubicBezTo>
                <a:cubicBezTo>
                  <a:pt x="10635650" y="5482461"/>
                  <a:pt x="10641637" y="5469618"/>
                  <a:pt x="10653612" y="5469618"/>
                </a:cubicBezTo>
                <a:close/>
                <a:moveTo>
                  <a:pt x="8890927" y="5465756"/>
                </a:moveTo>
                <a:cubicBezTo>
                  <a:pt x="8893921" y="5466558"/>
                  <a:pt x="8896915" y="5469769"/>
                  <a:pt x="8899908" y="5472980"/>
                </a:cubicBezTo>
                <a:cubicBezTo>
                  <a:pt x="8893921" y="5479401"/>
                  <a:pt x="8893921" y="5479401"/>
                  <a:pt x="8887933" y="5492243"/>
                </a:cubicBezTo>
                <a:cubicBezTo>
                  <a:pt x="8887933" y="5485822"/>
                  <a:pt x="8881946" y="5479401"/>
                  <a:pt x="8881946" y="5472980"/>
                </a:cubicBezTo>
                <a:cubicBezTo>
                  <a:pt x="8884940" y="5466558"/>
                  <a:pt x="8887934" y="5464953"/>
                  <a:pt x="8890927" y="5465756"/>
                </a:cubicBezTo>
                <a:close/>
                <a:moveTo>
                  <a:pt x="8594024" y="5442358"/>
                </a:moveTo>
                <a:lnTo>
                  <a:pt x="8596889" y="5446490"/>
                </a:lnTo>
                <a:cubicBezTo>
                  <a:pt x="8598394" y="5448660"/>
                  <a:pt x="8597391" y="5447213"/>
                  <a:pt x="8595384" y="5444320"/>
                </a:cubicBezTo>
                <a:close/>
                <a:moveTo>
                  <a:pt x="8583343" y="5426959"/>
                </a:moveTo>
                <a:cubicBezTo>
                  <a:pt x="8583343" y="5426959"/>
                  <a:pt x="8585350" y="5429853"/>
                  <a:pt x="8587859" y="5433469"/>
                </a:cubicBezTo>
                <a:lnTo>
                  <a:pt x="8594024" y="5442358"/>
                </a:lnTo>
                <a:lnTo>
                  <a:pt x="8592562" y="5440251"/>
                </a:lnTo>
                <a:cubicBezTo>
                  <a:pt x="8590367" y="5437086"/>
                  <a:pt x="8587357" y="5432746"/>
                  <a:pt x="8583343" y="5426959"/>
                </a:cubicBezTo>
                <a:close/>
                <a:moveTo>
                  <a:pt x="18830935" y="5411343"/>
                </a:moveTo>
                <a:cubicBezTo>
                  <a:pt x="18850931" y="5407556"/>
                  <a:pt x="18872259" y="5434823"/>
                  <a:pt x="18886479" y="5459060"/>
                </a:cubicBezTo>
                <a:cubicBezTo>
                  <a:pt x="18861199" y="5446133"/>
                  <a:pt x="18835923" y="5433207"/>
                  <a:pt x="18811699" y="5426744"/>
                </a:cubicBezTo>
                <a:cubicBezTo>
                  <a:pt x="18817755" y="5417318"/>
                  <a:pt x="18824271" y="5412605"/>
                  <a:pt x="18830935" y="5411343"/>
                </a:cubicBezTo>
                <a:close/>
                <a:moveTo>
                  <a:pt x="18799939" y="5393307"/>
                </a:moveTo>
                <a:cubicBezTo>
                  <a:pt x="18800759" y="5390747"/>
                  <a:pt x="18804039" y="5392454"/>
                  <a:pt x="18810603" y="5395866"/>
                </a:cubicBezTo>
                <a:cubicBezTo>
                  <a:pt x="18810603" y="5401554"/>
                  <a:pt x="18804039" y="5409516"/>
                  <a:pt x="18804039" y="5416341"/>
                </a:cubicBezTo>
                <a:cubicBezTo>
                  <a:pt x="18800759" y="5402691"/>
                  <a:pt x="18799119" y="5395866"/>
                  <a:pt x="18799939" y="5393307"/>
                </a:cubicBezTo>
                <a:close/>
                <a:moveTo>
                  <a:pt x="8700838" y="5384303"/>
                </a:moveTo>
                <a:cubicBezTo>
                  <a:pt x="8700838" y="5402497"/>
                  <a:pt x="8694851" y="5416409"/>
                  <a:pt x="8682876" y="5416409"/>
                </a:cubicBezTo>
                <a:cubicBezTo>
                  <a:pt x="8682876" y="5390724"/>
                  <a:pt x="8688863" y="5384303"/>
                  <a:pt x="8700838" y="5384303"/>
                </a:cubicBezTo>
                <a:close/>
                <a:moveTo>
                  <a:pt x="18245035" y="5365343"/>
                </a:moveTo>
                <a:cubicBezTo>
                  <a:pt x="18248195" y="5371764"/>
                  <a:pt x="18248195" y="5376580"/>
                  <a:pt x="18247403" y="5381396"/>
                </a:cubicBezTo>
                <a:lnTo>
                  <a:pt x="18245399" y="5394978"/>
                </a:lnTo>
                <a:lnTo>
                  <a:pt x="18246615" y="5396535"/>
                </a:lnTo>
                <a:lnTo>
                  <a:pt x="18245043" y="5397380"/>
                </a:lnTo>
                <a:lnTo>
                  <a:pt x="18245035" y="5397449"/>
                </a:lnTo>
                <a:lnTo>
                  <a:pt x="18245003" y="5397403"/>
                </a:lnTo>
                <a:lnTo>
                  <a:pt x="18209751" y="5416376"/>
                </a:lnTo>
                <a:cubicBezTo>
                  <a:pt x="18209751" y="5396535"/>
                  <a:pt x="18216071" y="5384962"/>
                  <a:pt x="18223839" y="5381655"/>
                </a:cubicBezTo>
                <a:lnTo>
                  <a:pt x="18234563" y="5382751"/>
                </a:lnTo>
                <a:close/>
                <a:moveTo>
                  <a:pt x="9586345" y="5365343"/>
                </a:moveTo>
                <a:cubicBezTo>
                  <a:pt x="9591815" y="5371764"/>
                  <a:pt x="9591815" y="5378186"/>
                  <a:pt x="9591815" y="5384607"/>
                </a:cubicBezTo>
                <a:cubicBezTo>
                  <a:pt x="9591815" y="5384607"/>
                  <a:pt x="9586345" y="5391028"/>
                  <a:pt x="9586345" y="5397449"/>
                </a:cubicBezTo>
                <a:cubicBezTo>
                  <a:pt x="9578687" y="5384607"/>
                  <a:pt x="9578687" y="5378186"/>
                  <a:pt x="9586345" y="5365343"/>
                </a:cubicBezTo>
                <a:close/>
                <a:moveTo>
                  <a:pt x="8002180" y="5365343"/>
                </a:moveTo>
                <a:cubicBezTo>
                  <a:pt x="8008744" y="5371764"/>
                  <a:pt x="8008744" y="5378186"/>
                  <a:pt x="8008744" y="5384607"/>
                </a:cubicBezTo>
                <a:cubicBezTo>
                  <a:pt x="8008744" y="5384607"/>
                  <a:pt x="8002180" y="5391028"/>
                  <a:pt x="8002180" y="5397449"/>
                </a:cubicBezTo>
                <a:cubicBezTo>
                  <a:pt x="7995616" y="5384607"/>
                  <a:pt x="7995616" y="5378186"/>
                  <a:pt x="8002180" y="5365343"/>
                </a:cubicBezTo>
                <a:close/>
                <a:moveTo>
                  <a:pt x="9618055" y="5351565"/>
                </a:moveTo>
                <a:cubicBezTo>
                  <a:pt x="9628193" y="5349911"/>
                  <a:pt x="9637672" y="5351565"/>
                  <a:pt x="9643992" y="5361485"/>
                </a:cubicBezTo>
                <a:cubicBezTo>
                  <a:pt x="9625032" y="5368098"/>
                  <a:pt x="9599753" y="5387939"/>
                  <a:pt x="9588167" y="5361485"/>
                </a:cubicBezTo>
                <a:cubicBezTo>
                  <a:pt x="9597120" y="5358178"/>
                  <a:pt x="9607917" y="5353218"/>
                  <a:pt x="9618055" y="5351565"/>
                </a:cubicBezTo>
                <a:close/>
                <a:moveTo>
                  <a:pt x="20116531" y="5351124"/>
                </a:moveTo>
                <a:cubicBezTo>
                  <a:pt x="20128831" y="5357546"/>
                  <a:pt x="20134979" y="5363968"/>
                  <a:pt x="20147275" y="5363968"/>
                </a:cubicBezTo>
                <a:cubicBezTo>
                  <a:pt x="20134979" y="5383233"/>
                  <a:pt x="20122679" y="5370389"/>
                  <a:pt x="20110383" y="5363968"/>
                </a:cubicBezTo>
                <a:cubicBezTo>
                  <a:pt x="20110383" y="5363968"/>
                  <a:pt x="20116531" y="5357546"/>
                  <a:pt x="20116531" y="5351124"/>
                </a:cubicBezTo>
                <a:close/>
                <a:moveTo>
                  <a:pt x="18772783" y="5351124"/>
                </a:moveTo>
                <a:cubicBezTo>
                  <a:pt x="18772783" y="5376811"/>
                  <a:pt x="18766795" y="5383233"/>
                  <a:pt x="18754819" y="5383233"/>
                </a:cubicBezTo>
                <a:cubicBezTo>
                  <a:pt x="18754819" y="5357546"/>
                  <a:pt x="18760807" y="5351124"/>
                  <a:pt x="18772783" y="5351124"/>
                </a:cubicBezTo>
                <a:close/>
                <a:moveTo>
                  <a:pt x="9642129" y="5332164"/>
                </a:moveTo>
                <a:cubicBezTo>
                  <a:pt x="9648693" y="5338313"/>
                  <a:pt x="9648693" y="5344462"/>
                  <a:pt x="9648693" y="5350610"/>
                </a:cubicBezTo>
                <a:cubicBezTo>
                  <a:pt x="9635565" y="5369056"/>
                  <a:pt x="9635565" y="5344462"/>
                  <a:pt x="9642129" y="5332164"/>
                </a:cubicBezTo>
                <a:close/>
                <a:moveTo>
                  <a:pt x="7806498" y="5330868"/>
                </a:moveTo>
                <a:cubicBezTo>
                  <a:pt x="7787154" y="5330868"/>
                  <a:pt x="7761360" y="5369555"/>
                  <a:pt x="7742015" y="5382451"/>
                </a:cubicBezTo>
                <a:cubicBezTo>
                  <a:pt x="7691503" y="5420064"/>
                  <a:pt x="7633468" y="5426512"/>
                  <a:pt x="7581880" y="5445856"/>
                </a:cubicBezTo>
                <a:cubicBezTo>
                  <a:pt x="7588329" y="5471647"/>
                  <a:pt x="7594778" y="5503887"/>
                  <a:pt x="7601226" y="5536127"/>
                </a:cubicBezTo>
                <a:cubicBezTo>
                  <a:pt x="7685054" y="5484543"/>
                  <a:pt x="7761360" y="5432960"/>
                  <a:pt x="7845189" y="5382451"/>
                </a:cubicBezTo>
                <a:cubicBezTo>
                  <a:pt x="7832292" y="5363108"/>
                  <a:pt x="7825844" y="5330868"/>
                  <a:pt x="7806498" y="5330868"/>
                </a:cubicBezTo>
                <a:close/>
                <a:moveTo>
                  <a:pt x="7922569" y="5317972"/>
                </a:moveTo>
                <a:cubicBezTo>
                  <a:pt x="7922569" y="5343764"/>
                  <a:pt x="7927943" y="5350212"/>
                  <a:pt x="7941914" y="5350212"/>
                </a:cubicBezTo>
                <a:cubicBezTo>
                  <a:pt x="7941914" y="5330868"/>
                  <a:pt x="7934391" y="5317972"/>
                  <a:pt x="7922569" y="5317972"/>
                </a:cubicBezTo>
                <a:close/>
                <a:moveTo>
                  <a:pt x="7864534" y="5317972"/>
                </a:moveTo>
                <a:cubicBezTo>
                  <a:pt x="7864534" y="5343764"/>
                  <a:pt x="7870982" y="5350212"/>
                  <a:pt x="7883879" y="5350212"/>
                </a:cubicBezTo>
                <a:cubicBezTo>
                  <a:pt x="7883879" y="5330868"/>
                  <a:pt x="7877430" y="5317972"/>
                  <a:pt x="7864534" y="5317972"/>
                </a:cubicBezTo>
                <a:close/>
                <a:moveTo>
                  <a:pt x="20848783" y="5317945"/>
                </a:moveTo>
                <a:cubicBezTo>
                  <a:pt x="20848783" y="5343630"/>
                  <a:pt x="20842795" y="5350051"/>
                  <a:pt x="20830823" y="5350051"/>
                </a:cubicBezTo>
                <a:cubicBezTo>
                  <a:pt x="20830823" y="5330788"/>
                  <a:pt x="20836811" y="5317945"/>
                  <a:pt x="20848783" y="5317945"/>
                </a:cubicBezTo>
                <a:close/>
                <a:moveTo>
                  <a:pt x="20079639" y="5317945"/>
                </a:moveTo>
                <a:cubicBezTo>
                  <a:pt x="20090911" y="5324366"/>
                  <a:pt x="20097059" y="5330788"/>
                  <a:pt x="20109359" y="5330788"/>
                </a:cubicBezTo>
                <a:cubicBezTo>
                  <a:pt x="20097059" y="5350051"/>
                  <a:pt x="20084763" y="5337209"/>
                  <a:pt x="20072467" y="5330788"/>
                </a:cubicBezTo>
                <a:cubicBezTo>
                  <a:pt x="20079639" y="5330788"/>
                  <a:pt x="20079639" y="5324366"/>
                  <a:pt x="20079639" y="5317945"/>
                </a:cubicBezTo>
                <a:close/>
                <a:moveTo>
                  <a:pt x="18692207" y="5317945"/>
                </a:moveTo>
                <a:cubicBezTo>
                  <a:pt x="18692207" y="5343630"/>
                  <a:pt x="18686219" y="5350051"/>
                  <a:pt x="18674243" y="5350051"/>
                </a:cubicBezTo>
                <a:cubicBezTo>
                  <a:pt x="18674243" y="5330788"/>
                  <a:pt x="18680231" y="5317945"/>
                  <a:pt x="18692207" y="5317945"/>
                </a:cubicBezTo>
                <a:close/>
                <a:moveTo>
                  <a:pt x="9706095" y="5307543"/>
                </a:moveTo>
                <a:cubicBezTo>
                  <a:pt x="9713486" y="5307344"/>
                  <a:pt x="9721181" y="5308538"/>
                  <a:pt x="9729280" y="5311721"/>
                </a:cubicBezTo>
                <a:cubicBezTo>
                  <a:pt x="9703362" y="5324454"/>
                  <a:pt x="9670963" y="5369020"/>
                  <a:pt x="9645045" y="5330821"/>
                </a:cubicBezTo>
                <a:cubicBezTo>
                  <a:pt x="9664484" y="5321271"/>
                  <a:pt x="9683923" y="5308140"/>
                  <a:pt x="9706095" y="5307543"/>
                </a:cubicBezTo>
                <a:close/>
                <a:moveTo>
                  <a:pt x="20810867" y="5284766"/>
                </a:moveTo>
                <a:cubicBezTo>
                  <a:pt x="20810867" y="5310453"/>
                  <a:pt x="20804879" y="5316875"/>
                  <a:pt x="20792907" y="5316875"/>
                </a:cubicBezTo>
                <a:cubicBezTo>
                  <a:pt x="20792907" y="5297610"/>
                  <a:pt x="20798891" y="5284766"/>
                  <a:pt x="20810867" y="5284766"/>
                </a:cubicBezTo>
                <a:close/>
                <a:moveTo>
                  <a:pt x="8102340" y="5284766"/>
                </a:moveTo>
                <a:cubicBezTo>
                  <a:pt x="8108714" y="5297458"/>
                  <a:pt x="8184141" y="5316495"/>
                  <a:pt x="8165018" y="5348224"/>
                </a:cubicBezTo>
                <a:cubicBezTo>
                  <a:pt x="8133148" y="5397933"/>
                  <a:pt x="8083218" y="5354570"/>
                  <a:pt x="8051348" y="5411683"/>
                </a:cubicBezTo>
                <a:cubicBezTo>
                  <a:pt x="8032225" y="5392645"/>
                  <a:pt x="8013103" y="5386299"/>
                  <a:pt x="8000355" y="5360916"/>
                </a:cubicBezTo>
                <a:cubicBezTo>
                  <a:pt x="8025851" y="5360916"/>
                  <a:pt x="8051348" y="5360916"/>
                  <a:pt x="8076844" y="5354570"/>
                </a:cubicBezTo>
                <a:cubicBezTo>
                  <a:pt x="8095966" y="5348224"/>
                  <a:pt x="8095966" y="5316495"/>
                  <a:pt x="8102340" y="5284766"/>
                </a:cubicBezTo>
                <a:close/>
                <a:moveTo>
                  <a:pt x="8584081" y="5279889"/>
                </a:moveTo>
                <a:cubicBezTo>
                  <a:pt x="8559950" y="5281703"/>
                  <a:pt x="8535970" y="5303464"/>
                  <a:pt x="8512595" y="5317972"/>
                </a:cubicBezTo>
                <a:cubicBezTo>
                  <a:pt x="8486801" y="5337316"/>
                  <a:pt x="8454559" y="5350212"/>
                  <a:pt x="8428766" y="5369555"/>
                </a:cubicBezTo>
                <a:cubicBezTo>
                  <a:pt x="8409421" y="5382451"/>
                  <a:pt x="8396524" y="5395347"/>
                  <a:pt x="8390076" y="5414691"/>
                </a:cubicBezTo>
                <a:cubicBezTo>
                  <a:pt x="8370730" y="5400720"/>
                  <a:pt x="8352460" y="5400720"/>
                  <a:pt x="8333115" y="5408243"/>
                </a:cubicBezTo>
                <a:cubicBezTo>
                  <a:pt x="8307322" y="5414691"/>
                  <a:pt x="8275080" y="5432960"/>
                  <a:pt x="8242838" y="5445856"/>
                </a:cubicBezTo>
                <a:cubicBezTo>
                  <a:pt x="8242838" y="5465199"/>
                  <a:pt x="8242838" y="5484543"/>
                  <a:pt x="8242838" y="5503887"/>
                </a:cubicBezTo>
                <a:cubicBezTo>
                  <a:pt x="8307322" y="5465199"/>
                  <a:pt x="8377179" y="5439408"/>
                  <a:pt x="8435214" y="5388899"/>
                </a:cubicBezTo>
                <a:cubicBezTo>
                  <a:pt x="8493249" y="5343764"/>
                  <a:pt x="8550210" y="5317972"/>
                  <a:pt x="8608245" y="5285733"/>
                </a:cubicBezTo>
                <a:cubicBezTo>
                  <a:pt x="8600185" y="5280897"/>
                  <a:pt x="8592124" y="5279285"/>
                  <a:pt x="8584081" y="5279889"/>
                </a:cubicBezTo>
                <a:close/>
                <a:moveTo>
                  <a:pt x="9449896" y="5275286"/>
                </a:moveTo>
                <a:cubicBezTo>
                  <a:pt x="9469312" y="5319740"/>
                  <a:pt x="9495202" y="5307039"/>
                  <a:pt x="9521091" y="5287987"/>
                </a:cubicBezTo>
                <a:cubicBezTo>
                  <a:pt x="9534035" y="5287987"/>
                  <a:pt x="9553452" y="5275286"/>
                  <a:pt x="9566397" y="5294338"/>
                </a:cubicBezTo>
                <a:cubicBezTo>
                  <a:pt x="9572869" y="5313389"/>
                  <a:pt x="9559925" y="5326090"/>
                  <a:pt x="9546980" y="5332441"/>
                </a:cubicBezTo>
                <a:cubicBezTo>
                  <a:pt x="9501674" y="5345142"/>
                  <a:pt x="9456368" y="5357843"/>
                  <a:pt x="9417534" y="5383245"/>
                </a:cubicBezTo>
                <a:cubicBezTo>
                  <a:pt x="9424006" y="5338791"/>
                  <a:pt x="9436951" y="5307039"/>
                  <a:pt x="9449896" y="5275286"/>
                </a:cubicBezTo>
                <a:close/>
                <a:moveTo>
                  <a:pt x="9629789" y="5262125"/>
                </a:moveTo>
                <a:cubicBezTo>
                  <a:pt x="9634512" y="5262605"/>
                  <a:pt x="9639252" y="5265296"/>
                  <a:pt x="9643992" y="5271444"/>
                </a:cubicBezTo>
                <a:cubicBezTo>
                  <a:pt x="9625032" y="5277593"/>
                  <a:pt x="9606073" y="5277593"/>
                  <a:pt x="9588167" y="5283741"/>
                </a:cubicBezTo>
                <a:cubicBezTo>
                  <a:pt x="9601597" y="5279130"/>
                  <a:pt x="9615619" y="5260684"/>
                  <a:pt x="9629789" y="5262125"/>
                </a:cubicBezTo>
                <a:close/>
                <a:moveTo>
                  <a:pt x="18583191" y="5261070"/>
                </a:moveTo>
                <a:cubicBezTo>
                  <a:pt x="18583191" y="5281545"/>
                  <a:pt x="18571215" y="5288370"/>
                  <a:pt x="18565231" y="5288370"/>
                </a:cubicBezTo>
                <a:cubicBezTo>
                  <a:pt x="18565231" y="5267895"/>
                  <a:pt x="18571215" y="5261070"/>
                  <a:pt x="18583191" y="5261070"/>
                </a:cubicBezTo>
                <a:close/>
                <a:moveTo>
                  <a:pt x="8365316" y="5261070"/>
                </a:moveTo>
                <a:cubicBezTo>
                  <a:pt x="8378444" y="5267895"/>
                  <a:pt x="8378444" y="5281545"/>
                  <a:pt x="8365316" y="5288370"/>
                </a:cubicBezTo>
                <a:cubicBezTo>
                  <a:pt x="8365316" y="5281545"/>
                  <a:pt x="8365316" y="5267895"/>
                  <a:pt x="8365316" y="5261070"/>
                </a:cubicBezTo>
                <a:close/>
                <a:moveTo>
                  <a:pt x="19977671" y="5242110"/>
                </a:moveTo>
                <a:cubicBezTo>
                  <a:pt x="20015591" y="5242110"/>
                  <a:pt x="20047187" y="5273894"/>
                  <a:pt x="20071411" y="5305677"/>
                </a:cubicBezTo>
                <a:cubicBezTo>
                  <a:pt x="20040867" y="5331104"/>
                  <a:pt x="20002951" y="5261180"/>
                  <a:pt x="19977671" y="5242110"/>
                </a:cubicBezTo>
                <a:close/>
                <a:moveTo>
                  <a:pt x="9642129" y="5242110"/>
                </a:moveTo>
                <a:cubicBezTo>
                  <a:pt x="9648693" y="5254408"/>
                  <a:pt x="9642129" y="5279002"/>
                  <a:pt x="9635565" y="5260556"/>
                </a:cubicBezTo>
                <a:cubicBezTo>
                  <a:pt x="9635565" y="5254408"/>
                  <a:pt x="9635565" y="5248259"/>
                  <a:pt x="9642129" y="5242110"/>
                </a:cubicBezTo>
                <a:close/>
                <a:moveTo>
                  <a:pt x="8718550" y="5242110"/>
                </a:moveTo>
                <a:cubicBezTo>
                  <a:pt x="8718550" y="5248935"/>
                  <a:pt x="8724537" y="5255760"/>
                  <a:pt x="8724537" y="5262585"/>
                </a:cubicBezTo>
                <a:cubicBezTo>
                  <a:pt x="8718550" y="5269410"/>
                  <a:pt x="8706575" y="5262585"/>
                  <a:pt x="8718550" y="5242110"/>
                </a:cubicBezTo>
                <a:close/>
                <a:moveTo>
                  <a:pt x="18905495" y="5227892"/>
                </a:moveTo>
                <a:cubicBezTo>
                  <a:pt x="18905495" y="5247157"/>
                  <a:pt x="18899507" y="5260001"/>
                  <a:pt x="18887531" y="5260001"/>
                </a:cubicBezTo>
                <a:cubicBezTo>
                  <a:pt x="18887531" y="5240736"/>
                  <a:pt x="18887531" y="5227892"/>
                  <a:pt x="18905495" y="5227892"/>
                </a:cubicBezTo>
                <a:close/>
                <a:moveTo>
                  <a:pt x="18507355" y="5227892"/>
                </a:moveTo>
                <a:cubicBezTo>
                  <a:pt x="18507355" y="5247157"/>
                  <a:pt x="18501367" y="5260001"/>
                  <a:pt x="18489391" y="5260001"/>
                </a:cubicBezTo>
                <a:cubicBezTo>
                  <a:pt x="18489391" y="5240736"/>
                  <a:pt x="18495379" y="5227892"/>
                  <a:pt x="18507355" y="5227892"/>
                </a:cubicBezTo>
                <a:close/>
                <a:moveTo>
                  <a:pt x="9262754" y="5227701"/>
                </a:moveTo>
                <a:cubicBezTo>
                  <a:pt x="9262754" y="5259941"/>
                  <a:pt x="9288548" y="5259941"/>
                  <a:pt x="9301444" y="5259941"/>
                </a:cubicBezTo>
                <a:cubicBezTo>
                  <a:pt x="9301444" y="5221253"/>
                  <a:pt x="9282099" y="5227701"/>
                  <a:pt x="9262754" y="5227701"/>
                </a:cubicBezTo>
                <a:close/>
                <a:moveTo>
                  <a:pt x="8640487" y="5227701"/>
                </a:moveTo>
                <a:cubicBezTo>
                  <a:pt x="8640487" y="5259941"/>
                  <a:pt x="8659832" y="5259941"/>
                  <a:pt x="8679177" y="5259941"/>
                </a:cubicBezTo>
                <a:cubicBezTo>
                  <a:pt x="8679177" y="5221253"/>
                  <a:pt x="8659832" y="5227701"/>
                  <a:pt x="8640487" y="5227701"/>
                </a:cubicBezTo>
                <a:close/>
                <a:moveTo>
                  <a:pt x="8444887" y="5213596"/>
                </a:moveTo>
                <a:cubicBezTo>
                  <a:pt x="8436826" y="5213731"/>
                  <a:pt x="8428766" y="5215343"/>
                  <a:pt x="8422317" y="5221253"/>
                </a:cubicBezTo>
                <a:cubicBezTo>
                  <a:pt x="8409421" y="5227701"/>
                  <a:pt x="8402972" y="5247045"/>
                  <a:pt x="8390076" y="5253493"/>
                </a:cubicBezTo>
                <a:lnTo>
                  <a:pt x="8387050" y="5252196"/>
                </a:lnTo>
                <a:lnTo>
                  <a:pt x="8392755" y="5261374"/>
                </a:lnTo>
                <a:cubicBezTo>
                  <a:pt x="8386768" y="5261374"/>
                  <a:pt x="8380780" y="5267795"/>
                  <a:pt x="8380780" y="5274216"/>
                </a:cubicBezTo>
                <a:cubicBezTo>
                  <a:pt x="8377787" y="5267795"/>
                  <a:pt x="8376290" y="5262979"/>
                  <a:pt x="8376290" y="5258163"/>
                </a:cubicBezTo>
                <a:lnTo>
                  <a:pt x="8378932" y="5248717"/>
                </a:lnTo>
                <a:lnTo>
                  <a:pt x="8367506" y="5243821"/>
                </a:lnTo>
                <a:cubicBezTo>
                  <a:pt x="8361058" y="5238985"/>
                  <a:pt x="8354610" y="5234149"/>
                  <a:pt x="8344937" y="5234149"/>
                </a:cubicBezTo>
                <a:cubicBezTo>
                  <a:pt x="8333115" y="5227701"/>
                  <a:pt x="8320218" y="5227701"/>
                  <a:pt x="8300874" y="5227701"/>
                </a:cubicBezTo>
                <a:cubicBezTo>
                  <a:pt x="8300874" y="5247045"/>
                  <a:pt x="8300874" y="5266389"/>
                  <a:pt x="8300874" y="5285733"/>
                </a:cubicBezTo>
                <a:cubicBezTo>
                  <a:pt x="8313770" y="5285733"/>
                  <a:pt x="8320218" y="5292180"/>
                  <a:pt x="8333115" y="5292180"/>
                </a:cubicBezTo>
                <a:cubicBezTo>
                  <a:pt x="8344937" y="5298628"/>
                  <a:pt x="8357834" y="5311524"/>
                  <a:pt x="8370730" y="5298628"/>
                </a:cubicBezTo>
                <a:cubicBezTo>
                  <a:pt x="8409421" y="5285733"/>
                  <a:pt x="8441663" y="5259941"/>
                  <a:pt x="8467456" y="5214805"/>
                </a:cubicBezTo>
                <a:cubicBezTo>
                  <a:pt x="8461008" y="5214805"/>
                  <a:pt x="8452947" y="5213462"/>
                  <a:pt x="8444887" y="5213596"/>
                </a:cubicBezTo>
                <a:close/>
                <a:moveTo>
                  <a:pt x="9340135" y="5195462"/>
                </a:moveTo>
                <a:cubicBezTo>
                  <a:pt x="9340135" y="5214805"/>
                  <a:pt x="9346583" y="5227701"/>
                  <a:pt x="9359480" y="5227701"/>
                </a:cubicBezTo>
                <a:cubicBezTo>
                  <a:pt x="9359480" y="5202984"/>
                  <a:pt x="9353031" y="5195462"/>
                  <a:pt x="9340135" y="5195462"/>
                </a:cubicBezTo>
                <a:close/>
                <a:moveTo>
                  <a:pt x="8768815" y="5195360"/>
                </a:moveTo>
                <a:cubicBezTo>
                  <a:pt x="8788396" y="5202901"/>
                  <a:pt x="8814504" y="5227677"/>
                  <a:pt x="8814504" y="5259993"/>
                </a:cubicBezTo>
                <a:cubicBezTo>
                  <a:pt x="8794923" y="5259993"/>
                  <a:pt x="8775342" y="5259993"/>
                  <a:pt x="8755761" y="5259993"/>
                </a:cubicBezTo>
                <a:cubicBezTo>
                  <a:pt x="8755761" y="5240603"/>
                  <a:pt x="8749234" y="5189974"/>
                  <a:pt x="8768815" y="5195360"/>
                </a:cubicBezTo>
                <a:close/>
                <a:moveTo>
                  <a:pt x="19166179" y="5194713"/>
                </a:moveTo>
                <a:cubicBezTo>
                  <a:pt x="19166179" y="5213977"/>
                  <a:pt x="19160191" y="5226819"/>
                  <a:pt x="19148219" y="5226819"/>
                </a:cubicBezTo>
                <a:cubicBezTo>
                  <a:pt x="19148219" y="5202205"/>
                  <a:pt x="19154207" y="5194713"/>
                  <a:pt x="19166179" y="5194713"/>
                </a:cubicBezTo>
                <a:close/>
                <a:moveTo>
                  <a:pt x="8876071" y="5194713"/>
                </a:moveTo>
                <a:cubicBezTo>
                  <a:pt x="8876071" y="5213977"/>
                  <a:pt x="8869246" y="5226819"/>
                  <a:pt x="8848771" y="5226819"/>
                </a:cubicBezTo>
                <a:cubicBezTo>
                  <a:pt x="8848771" y="5202205"/>
                  <a:pt x="8855596" y="5194713"/>
                  <a:pt x="8876071" y="5194713"/>
                </a:cubicBezTo>
                <a:close/>
                <a:moveTo>
                  <a:pt x="8175723" y="5194713"/>
                </a:moveTo>
                <a:cubicBezTo>
                  <a:pt x="8187698" y="5194713"/>
                  <a:pt x="8193685" y="5202205"/>
                  <a:pt x="8193685" y="5226819"/>
                </a:cubicBezTo>
                <a:cubicBezTo>
                  <a:pt x="8181710" y="5226819"/>
                  <a:pt x="8175723" y="5213977"/>
                  <a:pt x="8175723" y="5194713"/>
                </a:cubicBezTo>
                <a:close/>
                <a:moveTo>
                  <a:pt x="20714899" y="5166276"/>
                </a:moveTo>
                <a:cubicBezTo>
                  <a:pt x="20714899" y="5192819"/>
                  <a:pt x="20720823" y="5231528"/>
                  <a:pt x="20698115" y="5231528"/>
                </a:cubicBezTo>
                <a:cubicBezTo>
                  <a:pt x="20698115" y="5206091"/>
                  <a:pt x="20698115" y="5166276"/>
                  <a:pt x="20714899" y="5166276"/>
                </a:cubicBezTo>
                <a:close/>
                <a:moveTo>
                  <a:pt x="9875939" y="5166276"/>
                </a:moveTo>
                <a:cubicBezTo>
                  <a:pt x="9875939" y="5179547"/>
                  <a:pt x="9875939" y="5186182"/>
                  <a:pt x="9875939" y="5198346"/>
                </a:cubicBezTo>
                <a:cubicBezTo>
                  <a:pt x="9867813" y="5192817"/>
                  <a:pt x="9867813" y="5179547"/>
                  <a:pt x="9875939" y="5166276"/>
                </a:cubicBezTo>
                <a:close/>
                <a:moveTo>
                  <a:pt x="8486801" y="5164297"/>
                </a:moveTo>
                <a:cubicBezTo>
                  <a:pt x="8486801" y="5190088"/>
                  <a:pt x="8499698" y="5195462"/>
                  <a:pt x="8506146" y="5195462"/>
                </a:cubicBezTo>
                <a:cubicBezTo>
                  <a:pt x="8506146" y="5177193"/>
                  <a:pt x="8499698" y="5164297"/>
                  <a:pt x="8486801" y="5164297"/>
                </a:cubicBezTo>
                <a:close/>
                <a:moveTo>
                  <a:pt x="9707680" y="5150309"/>
                </a:moveTo>
                <a:cubicBezTo>
                  <a:pt x="9708696" y="5148812"/>
                  <a:pt x="9710727" y="5150309"/>
                  <a:pt x="9714790" y="5153303"/>
                </a:cubicBezTo>
                <a:cubicBezTo>
                  <a:pt x="9714790" y="5153303"/>
                  <a:pt x="9706664" y="5159290"/>
                  <a:pt x="9706664" y="5165277"/>
                </a:cubicBezTo>
                <a:cubicBezTo>
                  <a:pt x="9706664" y="5156296"/>
                  <a:pt x="9706664" y="5151806"/>
                  <a:pt x="9707680" y="5150309"/>
                </a:cubicBezTo>
                <a:close/>
                <a:moveTo>
                  <a:pt x="19071331" y="5133097"/>
                </a:moveTo>
                <a:cubicBezTo>
                  <a:pt x="19071331" y="5152362"/>
                  <a:pt x="19065011" y="5165206"/>
                  <a:pt x="19053423" y="5165206"/>
                </a:cubicBezTo>
                <a:cubicBezTo>
                  <a:pt x="19053423" y="5145941"/>
                  <a:pt x="19058691" y="5133097"/>
                  <a:pt x="19071331" y="5133097"/>
                </a:cubicBezTo>
                <a:close/>
                <a:moveTo>
                  <a:pt x="18355683" y="5133097"/>
                </a:moveTo>
                <a:cubicBezTo>
                  <a:pt x="18355683" y="5158784"/>
                  <a:pt x="18349695" y="5165206"/>
                  <a:pt x="18337723" y="5165206"/>
                </a:cubicBezTo>
                <a:cubicBezTo>
                  <a:pt x="18337723" y="5145941"/>
                  <a:pt x="18343711" y="5133097"/>
                  <a:pt x="18355683" y="5133097"/>
                </a:cubicBezTo>
                <a:close/>
                <a:moveTo>
                  <a:pt x="17848535" y="5133094"/>
                </a:moveTo>
                <a:cubicBezTo>
                  <a:pt x="17848535" y="5159637"/>
                  <a:pt x="17848535" y="5198346"/>
                  <a:pt x="17830571" y="5198346"/>
                </a:cubicBezTo>
                <a:cubicBezTo>
                  <a:pt x="17830571" y="5172909"/>
                  <a:pt x="17830571" y="5133094"/>
                  <a:pt x="17848535" y="5133094"/>
                </a:cubicBezTo>
                <a:close/>
                <a:moveTo>
                  <a:pt x="8530865" y="5132057"/>
                </a:moveTo>
                <a:cubicBezTo>
                  <a:pt x="8530865" y="5170745"/>
                  <a:pt x="8550210" y="5164297"/>
                  <a:pt x="8563107" y="5164297"/>
                </a:cubicBezTo>
                <a:cubicBezTo>
                  <a:pt x="8563107" y="5132057"/>
                  <a:pt x="8543762" y="5132057"/>
                  <a:pt x="8530865" y="5132057"/>
                </a:cubicBezTo>
                <a:close/>
                <a:moveTo>
                  <a:pt x="10132162" y="5118878"/>
                </a:moveTo>
                <a:cubicBezTo>
                  <a:pt x="10022145" y="5177177"/>
                  <a:pt x="9913206" y="5247351"/>
                  <a:pt x="9803189" y="5312127"/>
                </a:cubicBezTo>
                <a:cubicBezTo>
                  <a:pt x="9798335" y="5268403"/>
                  <a:pt x="9811683" y="5224679"/>
                  <a:pt x="9832311" y="5205550"/>
                </a:cubicBezTo>
                <a:lnTo>
                  <a:pt x="9854815" y="5195595"/>
                </a:lnTo>
                <a:lnTo>
                  <a:pt x="9853592" y="5193658"/>
                </a:lnTo>
                <a:cubicBezTo>
                  <a:pt x="9859579" y="5188392"/>
                  <a:pt x="9859579" y="5188392"/>
                  <a:pt x="9859579" y="5182073"/>
                </a:cubicBezTo>
                <a:cubicBezTo>
                  <a:pt x="9865567" y="5178913"/>
                  <a:pt x="9867064" y="5186549"/>
                  <a:pt x="9867064" y="5194975"/>
                </a:cubicBezTo>
                <a:lnTo>
                  <a:pt x="9866331" y="5206713"/>
                </a:lnTo>
                <a:lnTo>
                  <a:pt x="9867640" y="5208000"/>
                </a:lnTo>
                <a:cubicBezTo>
                  <a:pt x="9898342" y="5227159"/>
                  <a:pt x="9935857" y="5181225"/>
                  <a:pt x="9958507" y="5164221"/>
                </a:cubicBezTo>
                <a:cubicBezTo>
                  <a:pt x="10015673" y="5131833"/>
                  <a:pt x="10073918" y="5131833"/>
                  <a:pt x="10132162" y="5118878"/>
                </a:cubicBezTo>
                <a:close/>
                <a:moveTo>
                  <a:pt x="19597495" y="5099918"/>
                </a:moveTo>
                <a:cubicBezTo>
                  <a:pt x="19597495" y="5125603"/>
                  <a:pt x="19591507" y="5132024"/>
                  <a:pt x="19579535" y="5132024"/>
                </a:cubicBezTo>
                <a:cubicBezTo>
                  <a:pt x="19579535" y="5112761"/>
                  <a:pt x="19585523" y="5099918"/>
                  <a:pt x="19597495" y="5099918"/>
                </a:cubicBezTo>
                <a:close/>
                <a:moveTo>
                  <a:pt x="17810559" y="5099918"/>
                </a:moveTo>
                <a:cubicBezTo>
                  <a:pt x="17810559" y="5125603"/>
                  <a:pt x="17805295" y="5132024"/>
                  <a:pt x="17792655" y="5132024"/>
                </a:cubicBezTo>
                <a:cubicBezTo>
                  <a:pt x="17792655" y="5112761"/>
                  <a:pt x="17798975" y="5099918"/>
                  <a:pt x="17810559" y="5099918"/>
                </a:cubicBezTo>
                <a:close/>
                <a:moveTo>
                  <a:pt x="9894469" y="5094662"/>
                </a:moveTo>
                <a:cubicBezTo>
                  <a:pt x="9907276" y="5093952"/>
                  <a:pt x="9920184" y="5095575"/>
                  <a:pt x="9933092" y="5100447"/>
                </a:cubicBezTo>
                <a:cubicBezTo>
                  <a:pt x="9907276" y="5119932"/>
                  <a:pt x="9875006" y="5126427"/>
                  <a:pt x="9855643" y="5165398"/>
                </a:cubicBezTo>
                <a:cubicBezTo>
                  <a:pt x="9797557" y="5191378"/>
                  <a:pt x="9740545" y="5229266"/>
                  <a:pt x="9682459" y="5248752"/>
                </a:cubicBezTo>
                <a:cubicBezTo>
                  <a:pt x="9669551" y="5248752"/>
                  <a:pt x="9650188" y="5255247"/>
                  <a:pt x="9643734" y="5242257"/>
                </a:cubicBezTo>
                <a:cubicBezTo>
                  <a:pt x="9630826" y="5222771"/>
                  <a:pt x="9650188" y="5191378"/>
                  <a:pt x="9656642" y="5184883"/>
                </a:cubicBezTo>
                <a:cubicBezTo>
                  <a:pt x="9676005" y="5178388"/>
                  <a:pt x="9695367" y="5184883"/>
                  <a:pt x="9714729" y="5178388"/>
                </a:cubicBezTo>
                <a:cubicBezTo>
                  <a:pt x="9740545" y="5171893"/>
                  <a:pt x="9766362" y="5152407"/>
                  <a:pt x="9784648" y="5139417"/>
                </a:cubicBezTo>
                <a:cubicBezTo>
                  <a:pt x="9818533" y="5119932"/>
                  <a:pt x="9856047" y="5096793"/>
                  <a:pt x="9894469" y="5094662"/>
                </a:cubicBezTo>
                <a:close/>
                <a:moveTo>
                  <a:pt x="10170157" y="5076219"/>
                </a:moveTo>
                <a:cubicBezTo>
                  <a:pt x="10170157" y="5096694"/>
                  <a:pt x="10164170" y="5103519"/>
                  <a:pt x="10152195" y="5103519"/>
                </a:cubicBezTo>
                <a:cubicBezTo>
                  <a:pt x="10152195" y="5083044"/>
                  <a:pt x="10158182" y="5076219"/>
                  <a:pt x="10170157" y="5076219"/>
                </a:cubicBezTo>
                <a:close/>
                <a:moveTo>
                  <a:pt x="8640487" y="5074026"/>
                </a:moveTo>
                <a:cubicBezTo>
                  <a:pt x="8634039" y="5106266"/>
                  <a:pt x="8627590" y="5138505"/>
                  <a:pt x="8621142" y="5164297"/>
                </a:cubicBezTo>
                <a:cubicBezTo>
                  <a:pt x="8653384" y="5151401"/>
                  <a:pt x="8685626" y="5132057"/>
                  <a:pt x="8717867" y="5119161"/>
                </a:cubicBezTo>
                <a:cubicBezTo>
                  <a:pt x="8692074" y="5099818"/>
                  <a:pt x="8666281" y="5086922"/>
                  <a:pt x="8640487" y="5074026"/>
                </a:cubicBezTo>
                <a:close/>
                <a:moveTo>
                  <a:pt x="8454559" y="5074026"/>
                </a:moveTo>
                <a:cubicBezTo>
                  <a:pt x="8454559" y="5093370"/>
                  <a:pt x="8461008" y="5099818"/>
                  <a:pt x="8473904" y="5099818"/>
                </a:cubicBezTo>
                <a:cubicBezTo>
                  <a:pt x="8473904" y="5080474"/>
                  <a:pt x="8467456" y="5074026"/>
                  <a:pt x="8454559" y="5074026"/>
                </a:cubicBezTo>
                <a:close/>
                <a:moveTo>
                  <a:pt x="19004927" y="5073353"/>
                </a:moveTo>
                <a:cubicBezTo>
                  <a:pt x="19004927" y="5113034"/>
                  <a:pt x="18978471" y="5099807"/>
                  <a:pt x="18958631" y="5099807"/>
                </a:cubicBezTo>
                <a:cubicBezTo>
                  <a:pt x="18958631" y="5066739"/>
                  <a:pt x="18985087" y="5073353"/>
                  <a:pt x="19004927" y="5073353"/>
                </a:cubicBezTo>
                <a:close/>
                <a:moveTo>
                  <a:pt x="564229" y="5054682"/>
                </a:moveTo>
                <a:cubicBezTo>
                  <a:pt x="557782" y="5067578"/>
                  <a:pt x="557782" y="5080474"/>
                  <a:pt x="564229" y="5086922"/>
                </a:cubicBezTo>
                <a:cubicBezTo>
                  <a:pt x="596471" y="5099818"/>
                  <a:pt x="628715" y="5106266"/>
                  <a:pt x="660959" y="5119161"/>
                </a:cubicBezTo>
                <a:cubicBezTo>
                  <a:pt x="636772" y="5104654"/>
                  <a:pt x="608966" y="5101027"/>
                  <a:pt x="585687" y="5081078"/>
                </a:cubicBezTo>
                <a:lnTo>
                  <a:pt x="579117" y="5072998"/>
                </a:lnTo>
                <a:lnTo>
                  <a:pt x="564732" y="5072998"/>
                </a:lnTo>
                <a:lnTo>
                  <a:pt x="567180" y="5058312"/>
                </a:lnTo>
                <a:close/>
                <a:moveTo>
                  <a:pt x="10246302" y="5014603"/>
                </a:moveTo>
                <a:cubicBezTo>
                  <a:pt x="10258712" y="5020808"/>
                  <a:pt x="10258712" y="5051832"/>
                  <a:pt x="10264917" y="5070447"/>
                </a:cubicBezTo>
                <a:cubicBezTo>
                  <a:pt x="10246302" y="5070447"/>
                  <a:pt x="10227688" y="5070447"/>
                  <a:pt x="10209073" y="5070447"/>
                </a:cubicBezTo>
                <a:cubicBezTo>
                  <a:pt x="10209073" y="5045628"/>
                  <a:pt x="10227688" y="5014603"/>
                  <a:pt x="10246302" y="5014603"/>
                </a:cubicBezTo>
                <a:close/>
                <a:moveTo>
                  <a:pt x="19470519" y="5009861"/>
                </a:moveTo>
                <a:cubicBezTo>
                  <a:pt x="19482819" y="5016010"/>
                  <a:pt x="19495115" y="5022159"/>
                  <a:pt x="19507411" y="5028307"/>
                </a:cubicBezTo>
                <a:cubicBezTo>
                  <a:pt x="19495115" y="5040605"/>
                  <a:pt x="19470519" y="5046753"/>
                  <a:pt x="19470519" y="5009861"/>
                </a:cubicBezTo>
                <a:close/>
                <a:moveTo>
                  <a:pt x="756601" y="5009547"/>
                </a:moveTo>
                <a:cubicBezTo>
                  <a:pt x="756601" y="5028891"/>
                  <a:pt x="763047" y="5041786"/>
                  <a:pt x="775945" y="5041786"/>
                </a:cubicBezTo>
                <a:cubicBezTo>
                  <a:pt x="775945" y="5022443"/>
                  <a:pt x="769495" y="5009547"/>
                  <a:pt x="756601" y="5009547"/>
                </a:cubicBezTo>
                <a:close/>
                <a:moveTo>
                  <a:pt x="20526483" y="4986166"/>
                </a:moveTo>
                <a:cubicBezTo>
                  <a:pt x="20526483" y="5003938"/>
                  <a:pt x="20520495" y="5008875"/>
                  <a:pt x="20508519" y="5008875"/>
                </a:cubicBezTo>
                <a:cubicBezTo>
                  <a:pt x="20508519" y="4991103"/>
                  <a:pt x="20514507" y="4986166"/>
                  <a:pt x="20526483" y="4986166"/>
                </a:cubicBezTo>
                <a:close/>
                <a:moveTo>
                  <a:pt x="10620430" y="4986166"/>
                </a:moveTo>
                <a:cubicBezTo>
                  <a:pt x="10620430" y="5003938"/>
                  <a:pt x="10609453" y="5008875"/>
                  <a:pt x="10602468" y="5008875"/>
                </a:cubicBezTo>
                <a:cubicBezTo>
                  <a:pt x="10602468" y="4991103"/>
                  <a:pt x="10609453" y="4986166"/>
                  <a:pt x="10620430" y="4986166"/>
                </a:cubicBezTo>
                <a:close/>
                <a:moveTo>
                  <a:pt x="18511955" y="4986163"/>
                </a:moveTo>
                <a:cubicBezTo>
                  <a:pt x="18511955" y="5005123"/>
                  <a:pt x="18511955" y="5041988"/>
                  <a:pt x="18491479" y="5041988"/>
                </a:cubicBezTo>
                <a:cubicBezTo>
                  <a:pt x="18491479" y="5016709"/>
                  <a:pt x="18484655" y="4986163"/>
                  <a:pt x="18511955" y="4986163"/>
                </a:cubicBezTo>
                <a:close/>
                <a:moveTo>
                  <a:pt x="10471575" y="4953900"/>
                </a:moveTo>
                <a:cubicBezTo>
                  <a:pt x="10484820" y="4954708"/>
                  <a:pt x="10498065" y="4957940"/>
                  <a:pt x="10511311" y="4967634"/>
                </a:cubicBezTo>
                <a:cubicBezTo>
                  <a:pt x="10484820" y="4980560"/>
                  <a:pt x="10445084" y="5018261"/>
                  <a:pt x="10431839" y="4954708"/>
                </a:cubicBezTo>
                <a:cubicBezTo>
                  <a:pt x="10445085" y="4954708"/>
                  <a:pt x="10458330" y="4953092"/>
                  <a:pt x="10471575" y="4953900"/>
                </a:cubicBezTo>
                <a:close/>
                <a:moveTo>
                  <a:pt x="20071411" y="4952987"/>
                </a:moveTo>
                <a:cubicBezTo>
                  <a:pt x="20071411" y="4972252"/>
                  <a:pt x="20066147" y="4985096"/>
                  <a:pt x="20053507" y="4985096"/>
                </a:cubicBezTo>
                <a:cubicBezTo>
                  <a:pt x="20053507" y="4959409"/>
                  <a:pt x="20059827" y="4952987"/>
                  <a:pt x="20071411" y="4952987"/>
                </a:cubicBezTo>
                <a:close/>
                <a:moveTo>
                  <a:pt x="10507348" y="4939596"/>
                </a:moveTo>
                <a:lnTo>
                  <a:pt x="10498199" y="4951959"/>
                </a:lnTo>
                <a:cubicBezTo>
                  <a:pt x="10498199" y="4951959"/>
                  <a:pt x="10502038" y="4946771"/>
                  <a:pt x="10505397" y="4942232"/>
                </a:cubicBezTo>
                <a:close/>
                <a:moveTo>
                  <a:pt x="9030624" y="4938515"/>
                </a:moveTo>
                <a:cubicBezTo>
                  <a:pt x="9032869" y="4938515"/>
                  <a:pt x="9034366" y="4943005"/>
                  <a:pt x="9037359" y="4951986"/>
                </a:cubicBezTo>
                <a:cubicBezTo>
                  <a:pt x="9031372" y="4951986"/>
                  <a:pt x="9025384" y="4951986"/>
                  <a:pt x="9019397" y="4951986"/>
                </a:cubicBezTo>
                <a:cubicBezTo>
                  <a:pt x="9025385" y="4943005"/>
                  <a:pt x="9028378" y="4938515"/>
                  <a:pt x="9030624" y="4938515"/>
                </a:cubicBezTo>
                <a:close/>
                <a:moveTo>
                  <a:pt x="10509716" y="4936395"/>
                </a:moveTo>
                <a:cubicBezTo>
                  <a:pt x="10510676" y="4935098"/>
                  <a:pt x="10510436" y="4935423"/>
                  <a:pt x="10509536" y="4936639"/>
                </a:cubicBezTo>
                <a:lnTo>
                  <a:pt x="10507348" y="4939596"/>
                </a:lnTo>
                <a:close/>
                <a:moveTo>
                  <a:pt x="20469607" y="4919808"/>
                </a:moveTo>
                <a:cubicBezTo>
                  <a:pt x="20469607" y="4939072"/>
                  <a:pt x="20463619" y="4951914"/>
                  <a:pt x="20451647" y="4951914"/>
                </a:cubicBezTo>
                <a:cubicBezTo>
                  <a:pt x="20451647" y="4926229"/>
                  <a:pt x="20457631" y="4919808"/>
                  <a:pt x="20469607" y="4919808"/>
                </a:cubicBezTo>
                <a:close/>
                <a:moveTo>
                  <a:pt x="20033551" y="4919808"/>
                </a:moveTo>
                <a:cubicBezTo>
                  <a:pt x="20033551" y="4939072"/>
                  <a:pt x="20027563" y="4951914"/>
                  <a:pt x="20015587" y="4951914"/>
                </a:cubicBezTo>
                <a:cubicBezTo>
                  <a:pt x="20015587" y="4932651"/>
                  <a:pt x="20021575" y="4919808"/>
                  <a:pt x="20033551" y="4919808"/>
                </a:cubicBezTo>
                <a:close/>
                <a:moveTo>
                  <a:pt x="19318851" y="4919808"/>
                </a:moveTo>
                <a:cubicBezTo>
                  <a:pt x="19331147" y="4919808"/>
                  <a:pt x="19343447" y="4925957"/>
                  <a:pt x="19355743" y="4938254"/>
                </a:cubicBezTo>
                <a:cubicBezTo>
                  <a:pt x="19343447" y="4956700"/>
                  <a:pt x="19318851" y="4950552"/>
                  <a:pt x="19318851" y="4919808"/>
                </a:cubicBezTo>
                <a:close/>
                <a:moveTo>
                  <a:pt x="18811699" y="4919808"/>
                </a:moveTo>
                <a:cubicBezTo>
                  <a:pt x="18817623" y="4926335"/>
                  <a:pt x="18829471" y="4939389"/>
                  <a:pt x="18834407" y="4945916"/>
                </a:cubicBezTo>
                <a:cubicBezTo>
                  <a:pt x="18829471" y="4952443"/>
                  <a:pt x="18817623" y="4972024"/>
                  <a:pt x="18811699" y="4985078"/>
                </a:cubicBezTo>
                <a:cubicBezTo>
                  <a:pt x="18811699" y="4958970"/>
                  <a:pt x="18811699" y="4939389"/>
                  <a:pt x="18811699" y="4919808"/>
                </a:cubicBezTo>
                <a:close/>
                <a:moveTo>
                  <a:pt x="10360246" y="4911208"/>
                </a:moveTo>
                <a:cubicBezTo>
                  <a:pt x="10363240" y="4912011"/>
                  <a:pt x="10366234" y="4915222"/>
                  <a:pt x="10369227" y="4918433"/>
                </a:cubicBezTo>
                <a:cubicBezTo>
                  <a:pt x="10363240" y="4918433"/>
                  <a:pt x="10357252" y="4924854"/>
                  <a:pt x="10357252" y="4937698"/>
                </a:cubicBezTo>
                <a:cubicBezTo>
                  <a:pt x="10357252" y="4924854"/>
                  <a:pt x="10351265" y="4918433"/>
                  <a:pt x="10351265" y="4918433"/>
                </a:cubicBezTo>
                <a:cubicBezTo>
                  <a:pt x="10354259" y="4912011"/>
                  <a:pt x="10357252" y="4910406"/>
                  <a:pt x="10360246" y="4911208"/>
                </a:cubicBezTo>
                <a:close/>
                <a:moveTo>
                  <a:pt x="8774828" y="4907455"/>
                </a:moveTo>
                <a:cubicBezTo>
                  <a:pt x="8768380" y="4920351"/>
                  <a:pt x="8763006" y="4933247"/>
                  <a:pt x="8755483" y="4952590"/>
                </a:cubicBezTo>
                <a:cubicBezTo>
                  <a:pt x="8768380" y="4952590"/>
                  <a:pt x="8781276" y="4952590"/>
                  <a:pt x="8794173" y="4952590"/>
                </a:cubicBezTo>
                <a:cubicBezTo>
                  <a:pt x="8787725" y="4933247"/>
                  <a:pt x="8781276" y="4920351"/>
                  <a:pt x="8774828" y="4907455"/>
                </a:cubicBezTo>
                <a:close/>
                <a:moveTo>
                  <a:pt x="10303105" y="4893974"/>
                </a:moveTo>
                <a:cubicBezTo>
                  <a:pt x="10310996" y="4895284"/>
                  <a:pt x="10316662" y="4901736"/>
                  <a:pt x="10318280" y="4916251"/>
                </a:cubicBezTo>
                <a:cubicBezTo>
                  <a:pt x="10331229" y="4987216"/>
                  <a:pt x="10195265" y="5000119"/>
                  <a:pt x="10170446" y="5011947"/>
                </a:cubicBezTo>
                <a:cubicBezTo>
                  <a:pt x="10099227" y="5037752"/>
                  <a:pt x="10028007" y="5063558"/>
                  <a:pt x="9957867" y="5089363"/>
                </a:cubicBezTo>
                <a:cubicBezTo>
                  <a:pt x="9977290" y="5063558"/>
                  <a:pt x="9996714" y="5044203"/>
                  <a:pt x="10015058" y="5044203"/>
                </a:cubicBezTo>
                <a:cubicBezTo>
                  <a:pt x="10086278" y="5011947"/>
                  <a:pt x="10151022" y="4980765"/>
                  <a:pt x="10221163" y="4942057"/>
                </a:cubicBezTo>
                <a:cubicBezTo>
                  <a:pt x="10235730" y="4932380"/>
                  <a:pt x="10279433" y="4890043"/>
                  <a:pt x="10303105" y="4893974"/>
                </a:cubicBezTo>
                <a:close/>
                <a:moveTo>
                  <a:pt x="18749055" y="4888505"/>
                </a:moveTo>
                <a:cubicBezTo>
                  <a:pt x="18749055" y="4928186"/>
                  <a:pt x="18730611" y="4921572"/>
                  <a:pt x="18712163" y="4921572"/>
                </a:cubicBezTo>
                <a:cubicBezTo>
                  <a:pt x="18712163" y="4881891"/>
                  <a:pt x="18736759" y="4888505"/>
                  <a:pt x="18749055" y="4888505"/>
                </a:cubicBezTo>
                <a:close/>
                <a:moveTo>
                  <a:pt x="18673219" y="4888505"/>
                </a:moveTo>
                <a:cubicBezTo>
                  <a:pt x="18673219" y="4928186"/>
                  <a:pt x="18654771" y="4921572"/>
                  <a:pt x="18636327" y="4921572"/>
                </a:cubicBezTo>
                <a:cubicBezTo>
                  <a:pt x="18636327" y="4881891"/>
                  <a:pt x="18660919" y="4888505"/>
                  <a:pt x="18673219" y="4888505"/>
                </a:cubicBezTo>
                <a:close/>
                <a:moveTo>
                  <a:pt x="10319911" y="4867669"/>
                </a:moveTo>
                <a:cubicBezTo>
                  <a:pt x="10326473" y="4879967"/>
                  <a:pt x="10326473" y="4892264"/>
                  <a:pt x="10319911" y="4904561"/>
                </a:cubicBezTo>
                <a:cubicBezTo>
                  <a:pt x="10319911" y="4898413"/>
                  <a:pt x="10319911" y="4892264"/>
                  <a:pt x="10313348" y="4886115"/>
                </a:cubicBezTo>
                <a:cubicBezTo>
                  <a:pt x="10313348" y="4879967"/>
                  <a:pt x="10319911" y="4873818"/>
                  <a:pt x="10319911" y="4867669"/>
                </a:cubicBezTo>
                <a:close/>
                <a:moveTo>
                  <a:pt x="17791655" y="4858192"/>
                </a:moveTo>
                <a:cubicBezTo>
                  <a:pt x="17791655" y="4883879"/>
                  <a:pt x="17785667" y="4890301"/>
                  <a:pt x="17773695" y="4890301"/>
                </a:cubicBezTo>
                <a:cubicBezTo>
                  <a:pt x="17773695" y="4871036"/>
                  <a:pt x="17779683" y="4858192"/>
                  <a:pt x="17791655" y="4858192"/>
                </a:cubicBezTo>
                <a:close/>
                <a:moveTo>
                  <a:pt x="10473929" y="4849945"/>
                </a:moveTo>
                <a:cubicBezTo>
                  <a:pt x="10477341" y="4850798"/>
                  <a:pt x="10480754" y="4854211"/>
                  <a:pt x="10487579" y="4857623"/>
                </a:cubicBezTo>
                <a:cubicBezTo>
                  <a:pt x="10473929" y="4864448"/>
                  <a:pt x="10473929" y="4871273"/>
                  <a:pt x="10460279" y="4857623"/>
                </a:cubicBezTo>
                <a:cubicBezTo>
                  <a:pt x="10467104" y="4850798"/>
                  <a:pt x="10470516" y="4849092"/>
                  <a:pt x="10473929" y="4849945"/>
                </a:cubicBezTo>
                <a:close/>
                <a:moveTo>
                  <a:pt x="10433287" y="4848262"/>
                </a:moveTo>
                <a:cubicBezTo>
                  <a:pt x="10446584" y="4847453"/>
                  <a:pt x="10459224" y="4850692"/>
                  <a:pt x="10468703" y="4866891"/>
                </a:cubicBezTo>
                <a:cubicBezTo>
                  <a:pt x="10443424" y="4886330"/>
                  <a:pt x="10418146" y="4899289"/>
                  <a:pt x="10393921" y="4918728"/>
                </a:cubicBezTo>
                <a:cubicBezTo>
                  <a:pt x="10393921" y="4899289"/>
                  <a:pt x="10393921" y="4873371"/>
                  <a:pt x="10393921" y="4853932"/>
                </a:cubicBezTo>
                <a:cubicBezTo>
                  <a:pt x="10406034" y="4853932"/>
                  <a:pt x="10419989" y="4849072"/>
                  <a:pt x="10433287" y="4848262"/>
                </a:cubicBezTo>
                <a:close/>
                <a:moveTo>
                  <a:pt x="18692207" y="4825013"/>
                </a:moveTo>
                <a:cubicBezTo>
                  <a:pt x="18692207" y="4850698"/>
                  <a:pt x="18686219" y="4857119"/>
                  <a:pt x="18674243" y="4857119"/>
                </a:cubicBezTo>
                <a:cubicBezTo>
                  <a:pt x="18674243" y="4837856"/>
                  <a:pt x="18680231" y="4825013"/>
                  <a:pt x="18692207" y="4825013"/>
                </a:cubicBezTo>
                <a:close/>
                <a:moveTo>
                  <a:pt x="17034299" y="4825013"/>
                </a:moveTo>
                <a:cubicBezTo>
                  <a:pt x="17060787" y="4825013"/>
                  <a:pt x="17087279" y="4825013"/>
                  <a:pt x="17113767" y="4825013"/>
                </a:cubicBezTo>
                <a:cubicBezTo>
                  <a:pt x="17107143" y="4844594"/>
                  <a:pt x="17100523" y="4870702"/>
                  <a:pt x="17093899" y="4890283"/>
                </a:cubicBezTo>
                <a:cubicBezTo>
                  <a:pt x="17074031" y="4883756"/>
                  <a:pt x="17034299" y="4877229"/>
                  <a:pt x="17034299" y="4825013"/>
                </a:cubicBezTo>
                <a:close/>
                <a:moveTo>
                  <a:pt x="18128179" y="4801314"/>
                </a:moveTo>
                <a:cubicBezTo>
                  <a:pt x="18128179" y="4818101"/>
                  <a:pt x="18122191" y="4824026"/>
                  <a:pt x="18110215" y="4824026"/>
                </a:cubicBezTo>
                <a:cubicBezTo>
                  <a:pt x="18110215" y="4806252"/>
                  <a:pt x="18116203" y="4801314"/>
                  <a:pt x="18128179" y="4801314"/>
                </a:cubicBezTo>
                <a:close/>
                <a:moveTo>
                  <a:pt x="10792058" y="4801314"/>
                </a:moveTo>
                <a:cubicBezTo>
                  <a:pt x="10809964" y="4801314"/>
                  <a:pt x="10828923" y="4801314"/>
                  <a:pt x="10847883" y="4813728"/>
                </a:cubicBezTo>
                <a:cubicBezTo>
                  <a:pt x="10835243" y="4820499"/>
                  <a:pt x="10792058" y="4847583"/>
                  <a:pt x="10792058" y="4801314"/>
                </a:cubicBezTo>
                <a:close/>
                <a:moveTo>
                  <a:pt x="16981131" y="4798154"/>
                </a:moveTo>
                <a:cubicBezTo>
                  <a:pt x="16981131" y="4828698"/>
                  <a:pt x="16956535" y="4822378"/>
                  <a:pt x="16944239" y="4822378"/>
                </a:cubicBezTo>
                <a:cubicBezTo>
                  <a:pt x="16944239" y="4791834"/>
                  <a:pt x="16962683" y="4798154"/>
                  <a:pt x="16981131" y="4798154"/>
                </a:cubicBezTo>
                <a:close/>
                <a:moveTo>
                  <a:pt x="10836717" y="4794560"/>
                </a:moveTo>
                <a:lnTo>
                  <a:pt x="10836256" y="4795871"/>
                </a:lnTo>
                <a:cubicBezTo>
                  <a:pt x="10835348" y="4798452"/>
                  <a:pt x="10834717" y="4800247"/>
                  <a:pt x="10834717" y="4800247"/>
                </a:cubicBezTo>
                <a:close/>
                <a:moveTo>
                  <a:pt x="10839455" y="4786775"/>
                </a:moveTo>
                <a:lnTo>
                  <a:pt x="10839453" y="4786781"/>
                </a:lnTo>
                <a:lnTo>
                  <a:pt x="10836717" y="4794560"/>
                </a:lnTo>
                <a:close/>
                <a:moveTo>
                  <a:pt x="10841932" y="4779733"/>
                </a:moveTo>
                <a:lnTo>
                  <a:pt x="10839874" y="4785584"/>
                </a:lnTo>
                <a:lnTo>
                  <a:pt x="10839455" y="4786775"/>
                </a:lnTo>
                <a:close/>
                <a:moveTo>
                  <a:pt x="18546271" y="4779392"/>
                </a:moveTo>
                <a:cubicBezTo>
                  <a:pt x="18578435" y="4779392"/>
                  <a:pt x="18617031" y="4772874"/>
                  <a:pt x="18635255" y="4810892"/>
                </a:cubicBezTo>
                <a:cubicBezTo>
                  <a:pt x="18623463" y="4817410"/>
                  <a:pt x="18604167" y="4823927"/>
                  <a:pt x="18584867" y="4823927"/>
                </a:cubicBezTo>
                <a:cubicBezTo>
                  <a:pt x="18572003" y="4810892"/>
                  <a:pt x="18559139" y="4792426"/>
                  <a:pt x="18546271" y="4779392"/>
                </a:cubicBezTo>
                <a:close/>
                <a:moveTo>
                  <a:pt x="10842295" y="4778701"/>
                </a:moveTo>
                <a:cubicBezTo>
                  <a:pt x="10842926" y="4776906"/>
                  <a:pt x="10842769" y="4777355"/>
                  <a:pt x="10842177" y="4779038"/>
                </a:cubicBezTo>
                <a:lnTo>
                  <a:pt x="10841932" y="4779733"/>
                </a:lnTo>
                <a:close/>
                <a:moveTo>
                  <a:pt x="10137816" y="4777406"/>
                </a:moveTo>
                <a:cubicBezTo>
                  <a:pt x="10141947" y="4777106"/>
                  <a:pt x="10146559" y="4777953"/>
                  <a:pt x="10151170" y="4779645"/>
                </a:cubicBezTo>
                <a:cubicBezTo>
                  <a:pt x="10138873" y="4793187"/>
                  <a:pt x="10132724" y="4805601"/>
                  <a:pt x="10126575" y="4819143"/>
                </a:cubicBezTo>
                <a:cubicBezTo>
                  <a:pt x="10117353" y="4789520"/>
                  <a:pt x="10125423" y="4778305"/>
                  <a:pt x="10137816" y="4777406"/>
                </a:cubicBezTo>
                <a:close/>
                <a:moveTo>
                  <a:pt x="9125313" y="4777143"/>
                </a:moveTo>
                <a:cubicBezTo>
                  <a:pt x="9126954" y="4774583"/>
                  <a:pt x="9130236" y="4776290"/>
                  <a:pt x="9136800" y="4779702"/>
                </a:cubicBezTo>
                <a:cubicBezTo>
                  <a:pt x="9130236" y="4786527"/>
                  <a:pt x="9130236" y="4793352"/>
                  <a:pt x="9123672" y="4800177"/>
                </a:cubicBezTo>
                <a:cubicBezTo>
                  <a:pt x="9123672" y="4786527"/>
                  <a:pt x="9123672" y="4779702"/>
                  <a:pt x="9125313" y="4777143"/>
                </a:cubicBezTo>
                <a:close/>
                <a:moveTo>
                  <a:pt x="10876858" y="4773666"/>
                </a:moveTo>
                <a:cubicBezTo>
                  <a:pt x="10886165" y="4772876"/>
                  <a:pt x="10895472" y="4774456"/>
                  <a:pt x="10904780" y="4780775"/>
                </a:cubicBezTo>
                <a:cubicBezTo>
                  <a:pt x="10886165" y="4805000"/>
                  <a:pt x="10861346" y="4805000"/>
                  <a:pt x="10848936" y="4780775"/>
                </a:cubicBezTo>
                <a:cubicBezTo>
                  <a:pt x="10858244" y="4777615"/>
                  <a:pt x="10867551" y="4774456"/>
                  <a:pt x="10876858" y="4773666"/>
                </a:cubicBezTo>
                <a:close/>
                <a:moveTo>
                  <a:pt x="10603896" y="4772874"/>
                </a:moveTo>
                <a:cubicBezTo>
                  <a:pt x="10611443" y="4792172"/>
                  <a:pt x="10616834" y="4803965"/>
                  <a:pt x="10623303" y="4823262"/>
                </a:cubicBezTo>
                <a:cubicBezTo>
                  <a:pt x="10603896" y="4823262"/>
                  <a:pt x="10585568" y="4823262"/>
                  <a:pt x="10566161" y="4823262"/>
                </a:cubicBezTo>
                <a:cubicBezTo>
                  <a:pt x="10566161" y="4881155"/>
                  <a:pt x="10611443" y="4861857"/>
                  <a:pt x="10629772" y="4861857"/>
                </a:cubicBezTo>
                <a:cubicBezTo>
                  <a:pt x="10649179" y="4855425"/>
                  <a:pt x="10668585" y="4842560"/>
                  <a:pt x="10687992" y="4855425"/>
                </a:cubicBezTo>
                <a:cubicBezTo>
                  <a:pt x="10700930" y="4861857"/>
                  <a:pt x="10694461" y="4887587"/>
                  <a:pt x="10681523" y="4894020"/>
                </a:cubicBezTo>
                <a:cubicBezTo>
                  <a:pt x="10629772" y="4913317"/>
                  <a:pt x="10579099" y="4939047"/>
                  <a:pt x="10528426" y="4945480"/>
                </a:cubicBezTo>
                <a:cubicBezTo>
                  <a:pt x="10502550" y="4951912"/>
                  <a:pt x="10533817" y="4894020"/>
                  <a:pt x="10540285" y="4881155"/>
                </a:cubicBezTo>
                <a:cubicBezTo>
                  <a:pt x="10527348" y="4874722"/>
                  <a:pt x="10450799" y="4861857"/>
                  <a:pt x="10483144" y="4816830"/>
                </a:cubicBezTo>
                <a:cubicBezTo>
                  <a:pt x="10502550" y="4792172"/>
                  <a:pt x="10533817" y="4792172"/>
                  <a:pt x="10553223" y="4785739"/>
                </a:cubicBezTo>
                <a:cubicBezTo>
                  <a:pt x="10572630" y="4779307"/>
                  <a:pt x="10592037" y="4779307"/>
                  <a:pt x="10603896" y="4772874"/>
                </a:cubicBezTo>
                <a:close/>
                <a:moveTo>
                  <a:pt x="18469435" y="4768136"/>
                </a:moveTo>
                <a:cubicBezTo>
                  <a:pt x="18469435" y="4787400"/>
                  <a:pt x="18463447" y="4800242"/>
                  <a:pt x="18451475" y="4800242"/>
                </a:cubicBezTo>
                <a:cubicBezTo>
                  <a:pt x="18451475" y="4780979"/>
                  <a:pt x="18457463" y="4768136"/>
                  <a:pt x="18469435" y="4768136"/>
                </a:cubicBezTo>
                <a:close/>
                <a:moveTo>
                  <a:pt x="18052243" y="4768136"/>
                </a:moveTo>
                <a:cubicBezTo>
                  <a:pt x="18052243" y="4787400"/>
                  <a:pt x="18052243" y="4800242"/>
                  <a:pt x="18039119" y="4800242"/>
                </a:cubicBezTo>
                <a:cubicBezTo>
                  <a:pt x="18039119" y="4780979"/>
                  <a:pt x="18039119" y="4768136"/>
                  <a:pt x="18052243" y="4768136"/>
                </a:cubicBezTo>
                <a:close/>
                <a:moveTo>
                  <a:pt x="17791655" y="4768136"/>
                </a:moveTo>
                <a:cubicBezTo>
                  <a:pt x="17791655" y="4787400"/>
                  <a:pt x="17785667" y="4800242"/>
                  <a:pt x="17773695" y="4800242"/>
                </a:cubicBezTo>
                <a:cubicBezTo>
                  <a:pt x="17773695" y="4780979"/>
                  <a:pt x="17779683" y="4768136"/>
                  <a:pt x="17791655" y="4768136"/>
                </a:cubicBezTo>
                <a:close/>
                <a:moveTo>
                  <a:pt x="10635650" y="4768136"/>
                </a:moveTo>
                <a:cubicBezTo>
                  <a:pt x="10647947" y="4768136"/>
                  <a:pt x="10660245" y="4768136"/>
                  <a:pt x="10672542" y="4768136"/>
                </a:cubicBezTo>
                <a:cubicBezTo>
                  <a:pt x="10672542" y="4780979"/>
                  <a:pt x="10672542" y="4787400"/>
                  <a:pt x="10672542" y="4800242"/>
                </a:cubicBezTo>
                <a:cubicBezTo>
                  <a:pt x="10660245" y="4800242"/>
                  <a:pt x="10647947" y="4800242"/>
                  <a:pt x="10635650" y="4800242"/>
                </a:cubicBezTo>
                <a:cubicBezTo>
                  <a:pt x="10635650" y="4787400"/>
                  <a:pt x="10635650" y="4780979"/>
                  <a:pt x="10635650" y="4768136"/>
                </a:cubicBezTo>
                <a:close/>
                <a:moveTo>
                  <a:pt x="10949944" y="4767878"/>
                </a:moveTo>
                <a:cubicBezTo>
                  <a:pt x="10962049" y="4763267"/>
                  <a:pt x="10975884" y="4772490"/>
                  <a:pt x="10975884" y="4795547"/>
                </a:cubicBezTo>
                <a:cubicBezTo>
                  <a:pt x="10963587" y="4789399"/>
                  <a:pt x="10951289" y="4783250"/>
                  <a:pt x="10938992" y="4777101"/>
                </a:cubicBezTo>
                <a:cubicBezTo>
                  <a:pt x="10942066" y="4772490"/>
                  <a:pt x="10945909" y="4769415"/>
                  <a:pt x="10949944" y="4767878"/>
                </a:cubicBezTo>
                <a:close/>
                <a:moveTo>
                  <a:pt x="10185638" y="4763302"/>
                </a:moveTo>
                <a:cubicBezTo>
                  <a:pt x="10189325" y="4764155"/>
                  <a:pt x="10193801" y="4767567"/>
                  <a:pt x="10193801" y="4767567"/>
                </a:cubicBezTo>
                <a:cubicBezTo>
                  <a:pt x="10193801" y="4767567"/>
                  <a:pt x="10188534" y="4774392"/>
                  <a:pt x="10188534" y="4781217"/>
                </a:cubicBezTo>
                <a:cubicBezTo>
                  <a:pt x="10182214" y="4781217"/>
                  <a:pt x="10182214" y="4774392"/>
                  <a:pt x="10182214" y="4774392"/>
                </a:cubicBezTo>
                <a:cubicBezTo>
                  <a:pt x="10179054" y="4764155"/>
                  <a:pt x="10181951" y="4762448"/>
                  <a:pt x="10185638" y="4763302"/>
                </a:cubicBezTo>
                <a:close/>
                <a:moveTo>
                  <a:pt x="10895156" y="4759796"/>
                </a:moveTo>
                <a:lnTo>
                  <a:pt x="10894121" y="4761922"/>
                </a:lnTo>
                <a:cubicBezTo>
                  <a:pt x="10892718" y="4764805"/>
                  <a:pt x="10891595" y="4767110"/>
                  <a:pt x="10891595" y="4767110"/>
                </a:cubicBezTo>
                <a:close/>
                <a:moveTo>
                  <a:pt x="10899173" y="4751546"/>
                </a:moveTo>
                <a:cubicBezTo>
                  <a:pt x="10900015" y="4749817"/>
                  <a:pt x="10899453" y="4750970"/>
                  <a:pt x="10898331" y="4753276"/>
                </a:cubicBezTo>
                <a:lnTo>
                  <a:pt x="10895156" y="4759796"/>
                </a:lnTo>
                <a:close/>
                <a:moveTo>
                  <a:pt x="16830587" y="4734957"/>
                </a:moveTo>
                <a:cubicBezTo>
                  <a:pt x="16830587" y="4753916"/>
                  <a:pt x="16843623" y="4785514"/>
                  <a:pt x="16824071" y="4798153"/>
                </a:cubicBezTo>
                <a:cubicBezTo>
                  <a:pt x="16804519" y="4809739"/>
                  <a:pt x="16779535" y="4798153"/>
                  <a:pt x="16753468" y="4798153"/>
                </a:cubicBezTo>
                <a:cubicBezTo>
                  <a:pt x="16746950" y="4785514"/>
                  <a:pt x="16746950" y="4772875"/>
                  <a:pt x="16740434" y="4760236"/>
                </a:cubicBezTo>
                <a:cubicBezTo>
                  <a:pt x="16773018" y="4747596"/>
                  <a:pt x="16799087" y="4741277"/>
                  <a:pt x="16830587" y="4734957"/>
                </a:cubicBezTo>
                <a:close/>
                <a:moveTo>
                  <a:pt x="10772103" y="4734957"/>
                </a:moveTo>
                <a:cubicBezTo>
                  <a:pt x="10772103" y="4754222"/>
                  <a:pt x="10766116" y="4767066"/>
                  <a:pt x="10754141" y="4767066"/>
                </a:cubicBezTo>
                <a:cubicBezTo>
                  <a:pt x="10754141" y="4747801"/>
                  <a:pt x="10760128" y="4734957"/>
                  <a:pt x="10772103" y="4734957"/>
                </a:cubicBezTo>
                <a:close/>
                <a:moveTo>
                  <a:pt x="17720955" y="4731916"/>
                </a:moveTo>
                <a:cubicBezTo>
                  <a:pt x="17731327" y="4730325"/>
                  <a:pt x="17744095" y="4735100"/>
                  <a:pt x="17753671" y="4735100"/>
                </a:cubicBezTo>
                <a:cubicBezTo>
                  <a:pt x="17753671" y="4786034"/>
                  <a:pt x="17721751" y="4766934"/>
                  <a:pt x="17702599" y="4766934"/>
                </a:cubicBezTo>
                <a:cubicBezTo>
                  <a:pt x="17702599" y="4741466"/>
                  <a:pt x="17710579" y="4733508"/>
                  <a:pt x="17720955" y="4731916"/>
                </a:cubicBezTo>
                <a:close/>
                <a:moveTo>
                  <a:pt x="10073497" y="4706519"/>
                </a:moveTo>
                <a:cubicBezTo>
                  <a:pt x="10086724" y="4706519"/>
                  <a:pt x="10099951" y="4706519"/>
                  <a:pt x="10113178" y="4706519"/>
                </a:cubicBezTo>
                <a:cubicBezTo>
                  <a:pt x="10113178" y="4719345"/>
                  <a:pt x="10113178" y="4732170"/>
                  <a:pt x="10113178" y="4751409"/>
                </a:cubicBezTo>
                <a:cubicBezTo>
                  <a:pt x="10093337" y="4764234"/>
                  <a:pt x="10080110" y="4789885"/>
                  <a:pt x="10066883" y="4814467"/>
                </a:cubicBezTo>
                <a:cubicBezTo>
                  <a:pt x="10066883" y="4777060"/>
                  <a:pt x="10073497" y="4738583"/>
                  <a:pt x="10073497" y="4706519"/>
                </a:cubicBezTo>
                <a:close/>
                <a:moveTo>
                  <a:pt x="11170162" y="4687559"/>
                </a:moveTo>
                <a:cubicBezTo>
                  <a:pt x="11150746" y="4720673"/>
                  <a:pt x="11150746" y="4720673"/>
                  <a:pt x="11014830" y="4767031"/>
                </a:cubicBezTo>
                <a:cubicBezTo>
                  <a:pt x="11079552" y="4687559"/>
                  <a:pt x="11086024" y="4687559"/>
                  <a:pt x="11170162" y="4687559"/>
                </a:cubicBezTo>
                <a:close/>
                <a:moveTo>
                  <a:pt x="18254091" y="4678082"/>
                </a:moveTo>
                <a:cubicBezTo>
                  <a:pt x="18266931" y="4678082"/>
                  <a:pt x="18279775" y="4678082"/>
                  <a:pt x="18279775" y="4710191"/>
                </a:cubicBezTo>
                <a:cubicBezTo>
                  <a:pt x="18273355" y="4697347"/>
                  <a:pt x="18260511" y="4697347"/>
                  <a:pt x="18247671" y="4690926"/>
                </a:cubicBezTo>
                <a:cubicBezTo>
                  <a:pt x="18247671" y="4684504"/>
                  <a:pt x="18254091" y="4678082"/>
                  <a:pt x="18254091" y="4678082"/>
                </a:cubicBezTo>
                <a:close/>
                <a:moveTo>
                  <a:pt x="15943158" y="4678082"/>
                </a:moveTo>
                <a:cubicBezTo>
                  <a:pt x="15943158" y="4697347"/>
                  <a:pt x="15937170" y="4710191"/>
                  <a:pt x="15925194" y="4710191"/>
                </a:cubicBezTo>
                <a:cubicBezTo>
                  <a:pt x="15925194" y="4684504"/>
                  <a:pt x="15931182" y="4678082"/>
                  <a:pt x="15943158" y="4678082"/>
                </a:cubicBezTo>
                <a:close/>
                <a:moveTo>
                  <a:pt x="9137891" y="4678082"/>
                </a:moveTo>
                <a:cubicBezTo>
                  <a:pt x="9149866" y="4678082"/>
                  <a:pt x="9155853" y="4684504"/>
                  <a:pt x="9155853" y="4710191"/>
                </a:cubicBezTo>
                <a:cubicBezTo>
                  <a:pt x="9143878" y="4710191"/>
                  <a:pt x="9137891" y="4697347"/>
                  <a:pt x="9137891" y="4678082"/>
                </a:cubicBezTo>
                <a:close/>
                <a:moveTo>
                  <a:pt x="10144541" y="4678079"/>
                </a:moveTo>
                <a:cubicBezTo>
                  <a:pt x="10144541" y="4678079"/>
                  <a:pt x="10144541" y="4684643"/>
                  <a:pt x="10151105" y="4691207"/>
                </a:cubicBezTo>
                <a:cubicBezTo>
                  <a:pt x="10137977" y="4691207"/>
                  <a:pt x="10137977" y="4691207"/>
                  <a:pt x="10144541" y="4678079"/>
                </a:cubicBezTo>
                <a:close/>
                <a:moveTo>
                  <a:pt x="18415403" y="4675440"/>
                </a:moveTo>
                <a:cubicBezTo>
                  <a:pt x="18426991" y="4673808"/>
                  <a:pt x="18440947" y="4678703"/>
                  <a:pt x="18450423" y="4678703"/>
                </a:cubicBezTo>
                <a:cubicBezTo>
                  <a:pt x="18450423" y="4724392"/>
                  <a:pt x="18413559" y="4711338"/>
                  <a:pt x="18394599" y="4711338"/>
                </a:cubicBezTo>
                <a:cubicBezTo>
                  <a:pt x="18394599" y="4685230"/>
                  <a:pt x="18403815" y="4677071"/>
                  <a:pt x="18415403" y="4675440"/>
                </a:cubicBezTo>
                <a:close/>
                <a:moveTo>
                  <a:pt x="17583079" y="4675216"/>
                </a:moveTo>
                <a:cubicBezTo>
                  <a:pt x="17583079" y="4714897"/>
                  <a:pt x="17558483" y="4708283"/>
                  <a:pt x="17546187" y="4708283"/>
                </a:cubicBezTo>
                <a:cubicBezTo>
                  <a:pt x="17546187" y="4668602"/>
                  <a:pt x="17564635" y="4675216"/>
                  <a:pt x="17583079" y="4675216"/>
                </a:cubicBezTo>
                <a:close/>
                <a:moveTo>
                  <a:pt x="10144937" y="4662858"/>
                </a:moveTo>
                <a:lnTo>
                  <a:pt x="10142715" y="4672307"/>
                </a:lnTo>
                <a:cubicBezTo>
                  <a:pt x="10142715" y="4672307"/>
                  <a:pt x="10143536" y="4668817"/>
                  <a:pt x="10144561" y="4664454"/>
                </a:cubicBezTo>
                <a:close/>
                <a:moveTo>
                  <a:pt x="11203470" y="4659122"/>
                </a:moveTo>
                <a:cubicBezTo>
                  <a:pt x="11210105" y="4665507"/>
                  <a:pt x="11216741" y="4671891"/>
                  <a:pt x="11222271" y="4678275"/>
                </a:cubicBezTo>
                <a:cubicBezTo>
                  <a:pt x="11210105" y="4691044"/>
                  <a:pt x="11196834" y="4697428"/>
                  <a:pt x="11190198" y="4710197"/>
                </a:cubicBezTo>
                <a:cubicBezTo>
                  <a:pt x="11196834" y="4691044"/>
                  <a:pt x="11196834" y="4671891"/>
                  <a:pt x="11203470" y="4659122"/>
                </a:cubicBezTo>
                <a:close/>
                <a:moveTo>
                  <a:pt x="10152195" y="4659122"/>
                </a:moveTo>
                <a:cubicBezTo>
                  <a:pt x="10171154" y="4659122"/>
                  <a:pt x="10190114" y="4659122"/>
                  <a:pt x="10208020" y="4659122"/>
                </a:cubicBezTo>
                <a:cubicBezTo>
                  <a:pt x="10190114" y="4678387"/>
                  <a:pt x="10171154" y="4691231"/>
                  <a:pt x="10152195" y="4659122"/>
                </a:cubicBezTo>
                <a:close/>
                <a:moveTo>
                  <a:pt x="10146747" y="4655152"/>
                </a:moveTo>
                <a:lnTo>
                  <a:pt x="10146484" y="4656274"/>
                </a:lnTo>
                <a:lnTo>
                  <a:pt x="10144937" y="4662858"/>
                </a:lnTo>
                <a:close/>
                <a:moveTo>
                  <a:pt x="10148253" y="4648748"/>
                </a:moveTo>
                <a:lnTo>
                  <a:pt x="10146747" y="4655152"/>
                </a:lnTo>
                <a:lnTo>
                  <a:pt x="10147637" y="4651366"/>
                </a:lnTo>
                <a:cubicBezTo>
                  <a:pt x="10148458" y="4647875"/>
                  <a:pt x="10148868" y="4646130"/>
                  <a:pt x="10148253" y="4648748"/>
                </a:cubicBezTo>
                <a:close/>
                <a:moveTo>
                  <a:pt x="11273693" y="4647442"/>
                </a:moveTo>
                <a:lnTo>
                  <a:pt x="11276244" y="4651947"/>
                </a:lnTo>
                <a:lnTo>
                  <a:pt x="11276013" y="4649220"/>
                </a:lnTo>
                <a:close/>
                <a:moveTo>
                  <a:pt x="18209751" y="4644903"/>
                </a:moveTo>
                <a:cubicBezTo>
                  <a:pt x="18221335" y="4644903"/>
                  <a:pt x="18235031" y="4651052"/>
                  <a:pt x="18246615" y="4657201"/>
                </a:cubicBezTo>
                <a:cubicBezTo>
                  <a:pt x="18235031" y="4681795"/>
                  <a:pt x="18209751" y="4675647"/>
                  <a:pt x="18209751" y="4644903"/>
                </a:cubicBezTo>
                <a:close/>
                <a:moveTo>
                  <a:pt x="17488315" y="4644903"/>
                </a:moveTo>
                <a:cubicBezTo>
                  <a:pt x="17488315" y="4664167"/>
                  <a:pt x="17482327" y="4677009"/>
                  <a:pt x="17470351" y="4677009"/>
                </a:cubicBezTo>
                <a:cubicBezTo>
                  <a:pt x="17470351" y="4657746"/>
                  <a:pt x="17476339" y="4644903"/>
                  <a:pt x="17488315" y="4644903"/>
                </a:cubicBezTo>
                <a:close/>
                <a:moveTo>
                  <a:pt x="9178628" y="4644903"/>
                </a:moveTo>
                <a:cubicBezTo>
                  <a:pt x="9184777" y="4651430"/>
                  <a:pt x="9190926" y="4664484"/>
                  <a:pt x="9203223" y="4677538"/>
                </a:cubicBezTo>
                <a:cubicBezTo>
                  <a:pt x="9190926" y="4690592"/>
                  <a:pt x="9178628" y="4697119"/>
                  <a:pt x="9166331" y="4710173"/>
                </a:cubicBezTo>
                <a:cubicBezTo>
                  <a:pt x="9173504" y="4684065"/>
                  <a:pt x="9173504" y="4664484"/>
                  <a:pt x="9178628" y="4644903"/>
                </a:cubicBezTo>
                <a:close/>
                <a:moveTo>
                  <a:pt x="8530865" y="4644165"/>
                </a:moveTo>
                <a:cubicBezTo>
                  <a:pt x="8530865" y="4663509"/>
                  <a:pt x="8530865" y="4676405"/>
                  <a:pt x="8543762" y="4676405"/>
                </a:cubicBezTo>
                <a:cubicBezTo>
                  <a:pt x="8543762" y="4657061"/>
                  <a:pt x="8543762" y="4644165"/>
                  <a:pt x="8530865" y="4644165"/>
                </a:cubicBezTo>
                <a:close/>
                <a:moveTo>
                  <a:pt x="10433502" y="4642838"/>
                </a:moveTo>
                <a:cubicBezTo>
                  <a:pt x="10433502" y="4674957"/>
                  <a:pt x="10452805" y="4674957"/>
                  <a:pt x="10472107" y="4674957"/>
                </a:cubicBezTo>
                <a:cubicBezTo>
                  <a:pt x="10472107" y="4636415"/>
                  <a:pt x="10446370" y="4642838"/>
                  <a:pt x="10433502" y="4642838"/>
                </a:cubicBezTo>
                <a:close/>
                <a:moveTo>
                  <a:pt x="10395969" y="4642838"/>
                </a:moveTo>
                <a:cubicBezTo>
                  <a:pt x="10395969" y="4662110"/>
                  <a:pt x="10401331" y="4674957"/>
                  <a:pt x="10414199" y="4674957"/>
                </a:cubicBezTo>
                <a:cubicBezTo>
                  <a:pt x="10414199" y="4655686"/>
                  <a:pt x="10408837" y="4642838"/>
                  <a:pt x="10395969" y="4642838"/>
                </a:cubicBezTo>
                <a:close/>
                <a:moveTo>
                  <a:pt x="18906391" y="4640853"/>
                </a:moveTo>
                <a:cubicBezTo>
                  <a:pt x="18932711" y="4641454"/>
                  <a:pt x="18976275" y="4687143"/>
                  <a:pt x="18990799" y="4696762"/>
                </a:cubicBezTo>
                <a:cubicBezTo>
                  <a:pt x="19055339" y="4754475"/>
                  <a:pt x="19118803" y="4786538"/>
                  <a:pt x="19189799" y="4823944"/>
                </a:cubicBezTo>
                <a:cubicBezTo>
                  <a:pt x="19080079" y="4823944"/>
                  <a:pt x="18984343" y="4728825"/>
                  <a:pt x="18887531" y="4658287"/>
                </a:cubicBezTo>
                <a:cubicBezTo>
                  <a:pt x="18890759" y="4645462"/>
                  <a:pt x="18897615" y="4640652"/>
                  <a:pt x="18906391" y="4640853"/>
                </a:cubicBezTo>
                <a:close/>
                <a:moveTo>
                  <a:pt x="17702599" y="4625946"/>
                </a:moveTo>
                <a:cubicBezTo>
                  <a:pt x="17753999" y="4638934"/>
                  <a:pt x="17810751" y="4664909"/>
                  <a:pt x="17868579" y="4645427"/>
                </a:cubicBezTo>
                <a:cubicBezTo>
                  <a:pt x="17900703" y="4697377"/>
                  <a:pt x="17952103" y="4710365"/>
                  <a:pt x="17990655" y="4736340"/>
                </a:cubicBezTo>
                <a:cubicBezTo>
                  <a:pt x="17887851" y="4762315"/>
                  <a:pt x="17786123" y="4710365"/>
                  <a:pt x="17702599" y="4625946"/>
                </a:cubicBezTo>
                <a:close/>
                <a:moveTo>
                  <a:pt x="11276761" y="4625943"/>
                </a:moveTo>
                <a:cubicBezTo>
                  <a:pt x="11282749" y="4632364"/>
                  <a:pt x="11284246" y="4637180"/>
                  <a:pt x="11283497" y="4641996"/>
                </a:cubicBezTo>
                <a:lnTo>
                  <a:pt x="11278012" y="4655068"/>
                </a:lnTo>
                <a:lnTo>
                  <a:pt x="11279185" y="4657139"/>
                </a:lnTo>
                <a:cubicBezTo>
                  <a:pt x="11266341" y="4663753"/>
                  <a:pt x="11259919" y="4670366"/>
                  <a:pt x="11247076" y="4676980"/>
                </a:cubicBezTo>
                <a:cubicBezTo>
                  <a:pt x="11247076" y="4657139"/>
                  <a:pt x="11253498" y="4645566"/>
                  <a:pt x="11260722" y="4642259"/>
                </a:cubicBezTo>
                <a:lnTo>
                  <a:pt x="11271310" y="4643482"/>
                </a:lnTo>
                <a:close/>
                <a:moveTo>
                  <a:pt x="9296740" y="4618208"/>
                </a:moveTo>
                <a:cubicBezTo>
                  <a:pt x="9315955" y="4616605"/>
                  <a:pt x="9335170" y="4623018"/>
                  <a:pt x="9360790" y="4639049"/>
                </a:cubicBezTo>
                <a:cubicBezTo>
                  <a:pt x="9398153" y="4658287"/>
                  <a:pt x="9436583" y="4645462"/>
                  <a:pt x="9468608" y="4645462"/>
                </a:cubicBezTo>
                <a:cubicBezTo>
                  <a:pt x="9423773" y="4748063"/>
                  <a:pt x="9335170" y="4748063"/>
                  <a:pt x="9264714" y="4767300"/>
                </a:cubicBezTo>
                <a:cubicBezTo>
                  <a:pt x="9264714" y="4786538"/>
                  <a:pt x="9264714" y="4811119"/>
                  <a:pt x="9258309" y="4823944"/>
                </a:cubicBezTo>
                <a:cubicBezTo>
                  <a:pt x="9258309" y="4786538"/>
                  <a:pt x="9258309" y="4748063"/>
                  <a:pt x="9258309" y="4709587"/>
                </a:cubicBezTo>
                <a:cubicBezTo>
                  <a:pt x="9277524" y="4716000"/>
                  <a:pt x="9290334" y="4722412"/>
                  <a:pt x="9303145" y="4735237"/>
                </a:cubicBezTo>
                <a:cubicBezTo>
                  <a:pt x="9303145" y="4722412"/>
                  <a:pt x="9315955" y="4658287"/>
                  <a:pt x="9303145" y="4658287"/>
                </a:cubicBezTo>
                <a:cubicBezTo>
                  <a:pt x="9296740" y="4658287"/>
                  <a:pt x="9290334" y="4671112"/>
                  <a:pt x="9277524" y="4671112"/>
                </a:cubicBezTo>
                <a:cubicBezTo>
                  <a:pt x="9258309" y="4664699"/>
                  <a:pt x="9251904" y="4651874"/>
                  <a:pt x="9232689" y="4645462"/>
                </a:cubicBezTo>
                <a:cubicBezTo>
                  <a:pt x="9258309" y="4629430"/>
                  <a:pt x="9277525" y="4619811"/>
                  <a:pt x="9296740" y="4618208"/>
                </a:cubicBezTo>
                <a:close/>
                <a:moveTo>
                  <a:pt x="17431379" y="4613600"/>
                </a:moveTo>
                <a:cubicBezTo>
                  <a:pt x="17431379" y="4653281"/>
                  <a:pt x="17413475" y="4646667"/>
                  <a:pt x="17394519" y="4646667"/>
                </a:cubicBezTo>
                <a:cubicBezTo>
                  <a:pt x="17394519" y="4606986"/>
                  <a:pt x="17418743" y="4613600"/>
                  <a:pt x="17431379" y="4613600"/>
                </a:cubicBezTo>
                <a:close/>
                <a:moveTo>
                  <a:pt x="11298217" y="4611724"/>
                </a:moveTo>
                <a:cubicBezTo>
                  <a:pt x="11298217" y="4637411"/>
                  <a:pt x="11292230" y="4643833"/>
                  <a:pt x="11280255" y="4624568"/>
                </a:cubicBezTo>
                <a:cubicBezTo>
                  <a:pt x="11286242" y="4624568"/>
                  <a:pt x="11292230" y="4618146"/>
                  <a:pt x="11298217" y="4611724"/>
                </a:cubicBezTo>
                <a:close/>
                <a:moveTo>
                  <a:pt x="8777674" y="4578549"/>
                </a:moveTo>
                <a:cubicBezTo>
                  <a:pt x="8789971" y="4585320"/>
                  <a:pt x="8802269" y="4592091"/>
                  <a:pt x="8814566" y="4592091"/>
                </a:cubicBezTo>
                <a:cubicBezTo>
                  <a:pt x="8796120" y="4604505"/>
                  <a:pt x="8777674" y="4624818"/>
                  <a:pt x="8777674" y="4578549"/>
                </a:cubicBezTo>
                <a:close/>
                <a:moveTo>
                  <a:pt x="17673163" y="4578546"/>
                </a:moveTo>
                <a:cubicBezTo>
                  <a:pt x="17673163" y="4603981"/>
                  <a:pt x="17667175" y="4610616"/>
                  <a:pt x="17655199" y="4610616"/>
                </a:cubicBezTo>
                <a:cubicBezTo>
                  <a:pt x="17655199" y="4591817"/>
                  <a:pt x="17661187" y="4578546"/>
                  <a:pt x="17673163" y="4578546"/>
                </a:cubicBezTo>
                <a:close/>
                <a:moveTo>
                  <a:pt x="8738767" y="4578546"/>
                </a:moveTo>
                <a:cubicBezTo>
                  <a:pt x="8736298" y="4587947"/>
                  <a:pt x="8735064" y="4597624"/>
                  <a:pt x="8733706" y="4608269"/>
                </a:cubicBezTo>
                <a:lnTo>
                  <a:pt x="8728037" y="4642987"/>
                </a:lnTo>
                <a:lnTo>
                  <a:pt x="8729183" y="4644335"/>
                </a:lnTo>
                <a:cubicBezTo>
                  <a:pt x="8729183" y="4644335"/>
                  <a:pt x="8722619" y="4651160"/>
                  <a:pt x="8722619" y="4657985"/>
                </a:cubicBezTo>
                <a:cubicBezTo>
                  <a:pt x="8717696" y="4647748"/>
                  <a:pt x="8720158" y="4637510"/>
                  <a:pt x="8724465" y="4638790"/>
                </a:cubicBezTo>
                <a:lnTo>
                  <a:pt x="8727446" y="4642293"/>
                </a:lnTo>
                <a:lnTo>
                  <a:pt x="8722242" y="4625204"/>
                </a:lnTo>
                <a:cubicBezTo>
                  <a:pt x="8719697" y="4604053"/>
                  <a:pt x="8726177" y="4578546"/>
                  <a:pt x="8738767" y="4578546"/>
                </a:cubicBezTo>
                <a:close/>
                <a:moveTo>
                  <a:pt x="18831843" y="4554847"/>
                </a:moveTo>
                <a:cubicBezTo>
                  <a:pt x="18837271" y="4573807"/>
                  <a:pt x="18843791" y="4592766"/>
                  <a:pt x="18837271" y="4610672"/>
                </a:cubicBezTo>
                <a:cubicBezTo>
                  <a:pt x="18825323" y="4610672"/>
                  <a:pt x="18805771" y="4610672"/>
                  <a:pt x="18792739" y="4610672"/>
                </a:cubicBezTo>
                <a:cubicBezTo>
                  <a:pt x="18792739" y="4573807"/>
                  <a:pt x="18818807" y="4567487"/>
                  <a:pt x="18831843" y="4554847"/>
                </a:cubicBezTo>
                <a:close/>
                <a:moveTo>
                  <a:pt x="18886479" y="4550108"/>
                </a:moveTo>
                <a:cubicBezTo>
                  <a:pt x="18886479" y="4594346"/>
                  <a:pt x="18880159" y="4643850"/>
                  <a:pt x="18849615" y="4624891"/>
                </a:cubicBezTo>
                <a:cubicBezTo>
                  <a:pt x="18861199" y="4605932"/>
                  <a:pt x="18861199" y="4550108"/>
                  <a:pt x="18886479" y="4550108"/>
                </a:cubicBezTo>
                <a:close/>
                <a:moveTo>
                  <a:pt x="17242847" y="4550108"/>
                </a:moveTo>
                <a:cubicBezTo>
                  <a:pt x="17261459" y="4556625"/>
                  <a:pt x="17280075" y="4563142"/>
                  <a:pt x="17298687" y="4569659"/>
                </a:cubicBezTo>
                <a:cubicBezTo>
                  <a:pt x="17280075" y="4582693"/>
                  <a:pt x="17242847" y="4601158"/>
                  <a:pt x="17242847" y="4550108"/>
                </a:cubicBezTo>
                <a:close/>
                <a:moveTo>
                  <a:pt x="9398577" y="4550108"/>
                </a:moveTo>
                <a:cubicBezTo>
                  <a:pt x="9410552" y="4550108"/>
                  <a:pt x="9416539" y="4562951"/>
                  <a:pt x="9416539" y="4582214"/>
                </a:cubicBezTo>
                <a:cubicBezTo>
                  <a:pt x="9404564" y="4582214"/>
                  <a:pt x="9398577" y="4575793"/>
                  <a:pt x="9398577" y="4550108"/>
                </a:cubicBezTo>
                <a:close/>
                <a:moveTo>
                  <a:pt x="18211595" y="4547306"/>
                </a:moveTo>
                <a:cubicBezTo>
                  <a:pt x="18223179" y="4545690"/>
                  <a:pt x="18237135" y="4550537"/>
                  <a:pt x="18246615" y="4550537"/>
                </a:cubicBezTo>
                <a:cubicBezTo>
                  <a:pt x="18246615" y="4601164"/>
                  <a:pt x="18209751" y="4582852"/>
                  <a:pt x="18190791" y="4582852"/>
                </a:cubicBezTo>
                <a:cubicBezTo>
                  <a:pt x="18190791" y="4557000"/>
                  <a:pt x="18200007" y="4548921"/>
                  <a:pt x="18211595" y="4547306"/>
                </a:cubicBezTo>
                <a:close/>
                <a:moveTo>
                  <a:pt x="17521595" y="4541769"/>
                </a:moveTo>
                <a:cubicBezTo>
                  <a:pt x="17538979" y="4540965"/>
                  <a:pt x="17558847" y="4547398"/>
                  <a:pt x="17568783" y="4547398"/>
                </a:cubicBezTo>
                <a:cubicBezTo>
                  <a:pt x="17568783" y="4610649"/>
                  <a:pt x="17509179" y="4579559"/>
                  <a:pt x="17489311" y="4579559"/>
                </a:cubicBezTo>
                <a:cubicBezTo>
                  <a:pt x="17489311" y="4550614"/>
                  <a:pt x="17504211" y="4542573"/>
                  <a:pt x="17521595" y="4541769"/>
                </a:cubicBezTo>
                <a:close/>
                <a:moveTo>
                  <a:pt x="10380437" y="4534505"/>
                </a:moveTo>
                <a:cubicBezTo>
                  <a:pt x="10350126" y="4535107"/>
                  <a:pt x="10328410" y="4541129"/>
                  <a:pt x="10299456" y="4579672"/>
                </a:cubicBezTo>
                <a:cubicBezTo>
                  <a:pt x="10338061" y="4560400"/>
                  <a:pt x="10376666" y="4547553"/>
                  <a:pt x="10414199" y="4534705"/>
                </a:cubicBezTo>
                <a:cubicBezTo>
                  <a:pt x="10401599" y="4534705"/>
                  <a:pt x="10390540" y="4534304"/>
                  <a:pt x="10380437" y="4534505"/>
                </a:cubicBezTo>
                <a:close/>
                <a:moveTo>
                  <a:pt x="10828389" y="4522962"/>
                </a:moveTo>
                <a:cubicBezTo>
                  <a:pt x="10828389" y="4555279"/>
                  <a:pt x="10847746" y="4548816"/>
                  <a:pt x="10867104" y="4548816"/>
                </a:cubicBezTo>
                <a:cubicBezTo>
                  <a:pt x="10867104" y="4516499"/>
                  <a:pt x="10841294" y="4522962"/>
                  <a:pt x="10828389" y="4522962"/>
                </a:cubicBezTo>
                <a:close/>
                <a:moveTo>
                  <a:pt x="10433502" y="4521858"/>
                </a:moveTo>
                <a:cubicBezTo>
                  <a:pt x="10433502" y="4541129"/>
                  <a:pt x="10439936" y="4547553"/>
                  <a:pt x="10452805" y="4547553"/>
                </a:cubicBezTo>
                <a:cubicBezTo>
                  <a:pt x="10452805" y="4528282"/>
                  <a:pt x="10446370" y="4521858"/>
                  <a:pt x="10433502" y="4521858"/>
                </a:cubicBezTo>
                <a:close/>
                <a:moveTo>
                  <a:pt x="17469355" y="4521671"/>
                </a:moveTo>
                <a:cubicBezTo>
                  <a:pt x="17469355" y="4542146"/>
                  <a:pt x="17463367" y="4548971"/>
                  <a:pt x="17451391" y="4548971"/>
                </a:cubicBezTo>
                <a:cubicBezTo>
                  <a:pt x="17451391" y="4528496"/>
                  <a:pt x="17457379" y="4521671"/>
                  <a:pt x="17469355" y="4521671"/>
                </a:cubicBezTo>
                <a:close/>
                <a:moveTo>
                  <a:pt x="12132408" y="4521671"/>
                </a:moveTo>
                <a:cubicBezTo>
                  <a:pt x="12132408" y="4542146"/>
                  <a:pt x="12126421" y="4548971"/>
                  <a:pt x="12114446" y="4548971"/>
                </a:cubicBezTo>
                <a:cubicBezTo>
                  <a:pt x="12114446" y="4528496"/>
                  <a:pt x="12120433" y="4521671"/>
                  <a:pt x="12132408" y="4521671"/>
                </a:cubicBezTo>
                <a:close/>
                <a:moveTo>
                  <a:pt x="15988222" y="4521668"/>
                </a:moveTo>
                <a:cubicBezTo>
                  <a:pt x="16000520" y="4521668"/>
                  <a:pt x="16006668" y="4521668"/>
                  <a:pt x="16018966" y="4521668"/>
                </a:cubicBezTo>
                <a:cubicBezTo>
                  <a:pt x="16012816" y="4540283"/>
                  <a:pt x="16012816" y="4558897"/>
                  <a:pt x="16006668" y="4577512"/>
                </a:cubicBezTo>
                <a:cubicBezTo>
                  <a:pt x="16000520" y="4565102"/>
                  <a:pt x="15988222" y="4546488"/>
                  <a:pt x="15982074" y="4534078"/>
                </a:cubicBezTo>
                <a:cubicBezTo>
                  <a:pt x="15982074" y="4527873"/>
                  <a:pt x="15988222" y="4527873"/>
                  <a:pt x="15988222" y="4521668"/>
                </a:cubicBezTo>
                <a:close/>
                <a:moveTo>
                  <a:pt x="11593073" y="4513221"/>
                </a:moveTo>
                <a:cubicBezTo>
                  <a:pt x="11603005" y="4515503"/>
                  <a:pt x="11612329" y="4521853"/>
                  <a:pt x="11620436" y="4534554"/>
                </a:cubicBezTo>
                <a:cubicBezTo>
                  <a:pt x="11542604" y="4553605"/>
                  <a:pt x="11458287" y="4572656"/>
                  <a:pt x="11375050" y="4591707"/>
                </a:cubicBezTo>
                <a:cubicBezTo>
                  <a:pt x="11407480" y="4540904"/>
                  <a:pt x="11458287" y="4547255"/>
                  <a:pt x="11503688" y="4540904"/>
                </a:cubicBezTo>
                <a:cubicBezTo>
                  <a:pt x="11528011" y="4536141"/>
                  <a:pt x="11563278" y="4506374"/>
                  <a:pt x="11593073" y="4513221"/>
                </a:cubicBezTo>
                <a:close/>
                <a:moveTo>
                  <a:pt x="15504608" y="4502711"/>
                </a:moveTo>
                <a:cubicBezTo>
                  <a:pt x="15510596" y="4509132"/>
                  <a:pt x="15510596" y="4515554"/>
                  <a:pt x="15516584" y="4521975"/>
                </a:cubicBezTo>
                <a:cubicBezTo>
                  <a:pt x="15510596" y="4528396"/>
                  <a:pt x="15504608" y="4534817"/>
                  <a:pt x="15498622" y="4521975"/>
                </a:cubicBezTo>
                <a:cubicBezTo>
                  <a:pt x="15498622" y="4515554"/>
                  <a:pt x="15504608" y="4509132"/>
                  <a:pt x="15504608" y="4502711"/>
                </a:cubicBezTo>
                <a:close/>
                <a:moveTo>
                  <a:pt x="15969496" y="4502238"/>
                </a:moveTo>
                <a:cubicBezTo>
                  <a:pt x="15971136" y="4499679"/>
                  <a:pt x="15974418" y="4501385"/>
                  <a:pt x="15980982" y="4504797"/>
                </a:cubicBezTo>
                <a:cubicBezTo>
                  <a:pt x="15974418" y="4511622"/>
                  <a:pt x="15974418" y="4511622"/>
                  <a:pt x="15967854" y="4525272"/>
                </a:cubicBezTo>
                <a:cubicBezTo>
                  <a:pt x="15967854" y="4511622"/>
                  <a:pt x="15967854" y="4504797"/>
                  <a:pt x="15969496" y="4502238"/>
                </a:cubicBezTo>
                <a:close/>
                <a:moveTo>
                  <a:pt x="18128483" y="4497969"/>
                </a:moveTo>
                <a:cubicBezTo>
                  <a:pt x="18140895" y="4504354"/>
                  <a:pt x="18140895" y="4536275"/>
                  <a:pt x="18147099" y="4549044"/>
                </a:cubicBezTo>
                <a:cubicBezTo>
                  <a:pt x="18128483" y="4549044"/>
                  <a:pt x="18109871" y="4549044"/>
                  <a:pt x="18091255" y="4549044"/>
                </a:cubicBezTo>
                <a:cubicBezTo>
                  <a:pt x="18091255" y="4523507"/>
                  <a:pt x="18116075" y="4497969"/>
                  <a:pt x="18128483" y="4497969"/>
                </a:cubicBezTo>
                <a:close/>
                <a:moveTo>
                  <a:pt x="10605081" y="4496163"/>
                </a:moveTo>
                <a:cubicBezTo>
                  <a:pt x="10593285" y="4496163"/>
                  <a:pt x="10586851" y="4502587"/>
                  <a:pt x="10580417" y="4509010"/>
                </a:cubicBezTo>
                <a:cubicBezTo>
                  <a:pt x="10554680" y="4521858"/>
                  <a:pt x="10530015" y="4534705"/>
                  <a:pt x="10510713" y="4547553"/>
                </a:cubicBezTo>
                <a:cubicBezTo>
                  <a:pt x="10510713" y="4573248"/>
                  <a:pt x="10510713" y="4592519"/>
                  <a:pt x="10510713" y="4610720"/>
                </a:cubicBezTo>
                <a:cubicBezTo>
                  <a:pt x="10535377" y="4604296"/>
                  <a:pt x="10554680" y="4617143"/>
                  <a:pt x="10573983" y="4586095"/>
                </a:cubicBezTo>
                <a:cubicBezTo>
                  <a:pt x="10586851" y="4560400"/>
                  <a:pt x="10605081" y="4547553"/>
                  <a:pt x="10624384" y="4547553"/>
                </a:cubicBezTo>
                <a:cubicBezTo>
                  <a:pt x="10617950" y="4528282"/>
                  <a:pt x="10612588" y="4509010"/>
                  <a:pt x="10605081" y="4496163"/>
                </a:cubicBezTo>
                <a:close/>
                <a:moveTo>
                  <a:pt x="11329787" y="4494038"/>
                </a:moveTo>
                <a:cubicBezTo>
                  <a:pt x="11338533" y="4495148"/>
                  <a:pt x="11346978" y="4498375"/>
                  <a:pt x="11355020" y="4504829"/>
                </a:cubicBezTo>
                <a:cubicBezTo>
                  <a:pt x="11245645" y="4550007"/>
                  <a:pt x="11143776" y="4613472"/>
                  <a:pt x="11027968" y="4639289"/>
                </a:cubicBezTo>
                <a:cubicBezTo>
                  <a:pt x="10990437" y="4652197"/>
                  <a:pt x="10951834" y="4645743"/>
                  <a:pt x="10945400" y="4729646"/>
                </a:cubicBezTo>
                <a:cubicBezTo>
                  <a:pt x="10938966" y="4781279"/>
                  <a:pt x="10900364" y="4755462"/>
                  <a:pt x="10913231" y="4723192"/>
                </a:cubicBezTo>
                <a:cubicBezTo>
                  <a:pt x="10874628" y="4723192"/>
                  <a:pt x="10836025" y="4723192"/>
                  <a:pt x="10792061" y="4723192"/>
                </a:cubicBezTo>
                <a:cubicBezTo>
                  <a:pt x="10810290" y="4703830"/>
                  <a:pt x="10836025" y="4703830"/>
                  <a:pt x="10848893" y="4678013"/>
                </a:cubicBezTo>
                <a:cubicBezTo>
                  <a:pt x="10861761" y="4665105"/>
                  <a:pt x="10861761" y="4652197"/>
                  <a:pt x="10861761" y="4632835"/>
                </a:cubicBezTo>
                <a:cubicBezTo>
                  <a:pt x="10868194" y="4600564"/>
                  <a:pt x="10893930" y="4613472"/>
                  <a:pt x="10913231" y="4613472"/>
                </a:cubicBezTo>
                <a:cubicBezTo>
                  <a:pt x="10951834" y="4607018"/>
                  <a:pt x="10990437" y="4588732"/>
                  <a:pt x="11027968" y="4582278"/>
                </a:cubicBezTo>
                <a:cubicBezTo>
                  <a:pt x="11040835" y="4575824"/>
                  <a:pt x="11060137" y="4569369"/>
                  <a:pt x="11079438" y="4569369"/>
                </a:cubicBezTo>
                <a:cubicBezTo>
                  <a:pt x="11098739" y="4569369"/>
                  <a:pt x="11085872" y="4562915"/>
                  <a:pt x="11105173" y="4550007"/>
                </a:cubicBezTo>
                <a:cubicBezTo>
                  <a:pt x="11150210" y="4537099"/>
                  <a:pt x="11201680" y="4524191"/>
                  <a:pt x="11245645" y="4511283"/>
                </a:cubicBezTo>
                <a:cubicBezTo>
                  <a:pt x="11274597" y="4506442"/>
                  <a:pt x="11303550" y="4490710"/>
                  <a:pt x="11329787" y="4494038"/>
                </a:cubicBezTo>
                <a:close/>
                <a:moveTo>
                  <a:pt x="10886462" y="4490646"/>
                </a:moveTo>
                <a:cubicBezTo>
                  <a:pt x="10886462" y="4510036"/>
                  <a:pt x="10892915" y="4522962"/>
                  <a:pt x="10905820" y="4522962"/>
                </a:cubicBezTo>
                <a:cubicBezTo>
                  <a:pt x="10905820" y="4497109"/>
                  <a:pt x="10899367" y="4490646"/>
                  <a:pt x="10886462" y="4490646"/>
                </a:cubicBezTo>
                <a:close/>
                <a:moveTo>
                  <a:pt x="19298799" y="4488492"/>
                </a:moveTo>
                <a:cubicBezTo>
                  <a:pt x="19298799" y="4507757"/>
                  <a:pt x="19298799" y="4520601"/>
                  <a:pt x="19285671" y="4520601"/>
                </a:cubicBezTo>
                <a:cubicBezTo>
                  <a:pt x="19285671" y="4501336"/>
                  <a:pt x="19285671" y="4488492"/>
                  <a:pt x="19298799" y="4488492"/>
                </a:cubicBezTo>
                <a:close/>
                <a:moveTo>
                  <a:pt x="18045543" y="4488492"/>
                </a:moveTo>
                <a:cubicBezTo>
                  <a:pt x="18058387" y="4488492"/>
                  <a:pt x="18071227" y="4494914"/>
                  <a:pt x="18071227" y="4520601"/>
                </a:cubicBezTo>
                <a:cubicBezTo>
                  <a:pt x="18058387" y="4514179"/>
                  <a:pt x="18045543" y="4507757"/>
                  <a:pt x="18039123" y="4501336"/>
                </a:cubicBezTo>
                <a:cubicBezTo>
                  <a:pt x="18039123" y="4494914"/>
                  <a:pt x="18039123" y="4494914"/>
                  <a:pt x="18045543" y="4488492"/>
                </a:cubicBezTo>
                <a:close/>
                <a:moveTo>
                  <a:pt x="16786775" y="4488492"/>
                </a:moveTo>
                <a:cubicBezTo>
                  <a:pt x="16786775" y="4507757"/>
                  <a:pt x="16780455" y="4520601"/>
                  <a:pt x="16768870" y="4520601"/>
                </a:cubicBezTo>
                <a:cubicBezTo>
                  <a:pt x="16768870" y="4494914"/>
                  <a:pt x="16775190" y="4488492"/>
                  <a:pt x="16786775" y="4488492"/>
                </a:cubicBezTo>
                <a:close/>
                <a:moveTo>
                  <a:pt x="15824664" y="4488492"/>
                </a:moveTo>
                <a:cubicBezTo>
                  <a:pt x="15824664" y="4507757"/>
                  <a:pt x="15818676" y="4520601"/>
                  <a:pt x="15806702" y="4520601"/>
                </a:cubicBezTo>
                <a:cubicBezTo>
                  <a:pt x="15806702" y="4494914"/>
                  <a:pt x="15812690" y="4488492"/>
                  <a:pt x="15824664" y="4488492"/>
                </a:cubicBezTo>
                <a:close/>
                <a:moveTo>
                  <a:pt x="15203758" y="4488492"/>
                </a:moveTo>
                <a:cubicBezTo>
                  <a:pt x="15203758" y="4507757"/>
                  <a:pt x="15197770" y="4520601"/>
                  <a:pt x="15185796" y="4520601"/>
                </a:cubicBezTo>
                <a:cubicBezTo>
                  <a:pt x="15185796" y="4494914"/>
                  <a:pt x="15191784" y="4488492"/>
                  <a:pt x="15203758" y="4488492"/>
                </a:cubicBezTo>
                <a:close/>
                <a:moveTo>
                  <a:pt x="21021827" y="4488489"/>
                </a:moveTo>
                <a:cubicBezTo>
                  <a:pt x="21034123" y="4500899"/>
                  <a:pt x="21040271" y="4519514"/>
                  <a:pt x="21052571" y="4531923"/>
                </a:cubicBezTo>
                <a:cubicBezTo>
                  <a:pt x="21040271" y="4544333"/>
                  <a:pt x="21027975" y="4544333"/>
                  <a:pt x="21015679" y="4544333"/>
                </a:cubicBezTo>
                <a:cubicBezTo>
                  <a:pt x="21015679" y="4525718"/>
                  <a:pt x="21021827" y="4507104"/>
                  <a:pt x="21021827" y="4488489"/>
                </a:cubicBezTo>
                <a:close/>
                <a:moveTo>
                  <a:pt x="11356548" y="4476785"/>
                </a:moveTo>
                <a:lnTo>
                  <a:pt x="11351348" y="4487464"/>
                </a:lnTo>
                <a:cubicBezTo>
                  <a:pt x="11351348" y="4487464"/>
                  <a:pt x="11352471" y="4485158"/>
                  <a:pt x="11353874" y="4482276"/>
                </a:cubicBezTo>
                <a:close/>
                <a:moveTo>
                  <a:pt x="11358926" y="4471900"/>
                </a:moveTo>
                <a:lnTo>
                  <a:pt x="11356548" y="4476785"/>
                </a:lnTo>
                <a:lnTo>
                  <a:pt x="11358084" y="4473630"/>
                </a:lnTo>
                <a:cubicBezTo>
                  <a:pt x="11359206" y="4471324"/>
                  <a:pt x="11359768" y="4470171"/>
                  <a:pt x="11358926" y="4471900"/>
                </a:cubicBezTo>
                <a:close/>
                <a:moveTo>
                  <a:pt x="8903997" y="4461474"/>
                </a:moveTo>
                <a:cubicBezTo>
                  <a:pt x="8888883" y="4456638"/>
                  <a:pt x="8868329" y="4480818"/>
                  <a:pt x="8858657" y="4490490"/>
                </a:cubicBezTo>
                <a:cubicBezTo>
                  <a:pt x="8832863" y="4516281"/>
                  <a:pt x="8794173" y="4529177"/>
                  <a:pt x="8755483" y="4542073"/>
                </a:cubicBezTo>
                <a:cubicBezTo>
                  <a:pt x="8717867" y="4561417"/>
                  <a:pt x="8679177" y="4574313"/>
                  <a:pt x="8640487" y="4593656"/>
                </a:cubicBezTo>
                <a:cubicBezTo>
                  <a:pt x="8653384" y="4605477"/>
                  <a:pt x="8717867" y="4618373"/>
                  <a:pt x="8711419" y="4657061"/>
                </a:cubicBezTo>
                <a:cubicBezTo>
                  <a:pt x="8711419" y="4682852"/>
                  <a:pt x="8679177" y="4676405"/>
                  <a:pt x="8679177" y="4708644"/>
                </a:cubicBezTo>
                <a:cubicBezTo>
                  <a:pt x="8749035" y="4650613"/>
                  <a:pt x="8826415" y="4605477"/>
                  <a:pt x="8903795" y="4580760"/>
                </a:cubicBezTo>
                <a:cubicBezTo>
                  <a:pt x="8910244" y="4548521"/>
                  <a:pt x="8923140" y="4509833"/>
                  <a:pt x="8916692" y="4477594"/>
                </a:cubicBezTo>
                <a:cubicBezTo>
                  <a:pt x="8913468" y="4467922"/>
                  <a:pt x="8909035" y="4463086"/>
                  <a:pt x="8903997" y="4461474"/>
                </a:cubicBezTo>
                <a:close/>
                <a:moveTo>
                  <a:pt x="9096172" y="4458250"/>
                </a:moveTo>
                <a:cubicBezTo>
                  <a:pt x="9096172" y="4477594"/>
                  <a:pt x="9096172" y="4490490"/>
                  <a:pt x="9109068" y="4490490"/>
                </a:cubicBezTo>
                <a:cubicBezTo>
                  <a:pt x="9109068" y="4471146"/>
                  <a:pt x="9109068" y="4458250"/>
                  <a:pt x="9096172" y="4458250"/>
                </a:cubicBezTo>
                <a:close/>
                <a:moveTo>
                  <a:pt x="9018791" y="4458250"/>
                </a:moveTo>
                <a:cubicBezTo>
                  <a:pt x="9018791" y="4477594"/>
                  <a:pt x="9025240" y="4490490"/>
                  <a:pt x="9038136" y="4490490"/>
                </a:cubicBezTo>
                <a:cubicBezTo>
                  <a:pt x="9038136" y="4464698"/>
                  <a:pt x="9031688" y="4458250"/>
                  <a:pt x="9018791" y="4458250"/>
                </a:cubicBezTo>
                <a:close/>
                <a:moveTo>
                  <a:pt x="15336444" y="4456721"/>
                </a:moveTo>
                <a:cubicBezTo>
                  <a:pt x="15336444" y="4487464"/>
                  <a:pt x="15311848" y="4487464"/>
                  <a:pt x="15299550" y="4487464"/>
                </a:cubicBezTo>
                <a:cubicBezTo>
                  <a:pt x="15299550" y="4450572"/>
                  <a:pt x="15317998" y="4456721"/>
                  <a:pt x="15336444" y="4456721"/>
                </a:cubicBezTo>
                <a:close/>
                <a:moveTo>
                  <a:pt x="10955021" y="4455098"/>
                </a:moveTo>
                <a:cubicBezTo>
                  <a:pt x="10942922" y="4453482"/>
                  <a:pt x="10928404" y="4458330"/>
                  <a:pt x="10918725" y="4458330"/>
                </a:cubicBezTo>
                <a:cubicBezTo>
                  <a:pt x="10918725" y="4510036"/>
                  <a:pt x="10957441" y="4490646"/>
                  <a:pt x="10976799" y="4490646"/>
                </a:cubicBezTo>
                <a:cubicBezTo>
                  <a:pt x="10976799" y="4464793"/>
                  <a:pt x="10967120" y="4456714"/>
                  <a:pt x="10955021" y="4455098"/>
                </a:cubicBezTo>
                <a:close/>
                <a:moveTo>
                  <a:pt x="17957795" y="4453298"/>
                </a:moveTo>
                <a:cubicBezTo>
                  <a:pt x="17984547" y="4452426"/>
                  <a:pt x="18009195" y="4462897"/>
                  <a:pt x="18038055" y="4476858"/>
                </a:cubicBezTo>
                <a:cubicBezTo>
                  <a:pt x="17999575" y="4501677"/>
                  <a:pt x="17962167" y="4464448"/>
                  <a:pt x="17930107" y="4458243"/>
                </a:cubicBezTo>
                <a:cubicBezTo>
                  <a:pt x="17939723" y="4455140"/>
                  <a:pt x="17948875" y="4453589"/>
                  <a:pt x="17957795" y="4453298"/>
                </a:cubicBezTo>
                <a:close/>
                <a:moveTo>
                  <a:pt x="11464578" y="4452268"/>
                </a:moveTo>
                <a:cubicBezTo>
                  <a:pt x="11481694" y="4450672"/>
                  <a:pt x="11500389" y="4460248"/>
                  <a:pt x="11506709" y="4479401"/>
                </a:cubicBezTo>
                <a:cubicBezTo>
                  <a:pt x="11481430" y="4479401"/>
                  <a:pt x="11456152" y="4485786"/>
                  <a:pt x="11431927" y="4492170"/>
                </a:cubicBezTo>
                <a:cubicBezTo>
                  <a:pt x="11431927" y="4466633"/>
                  <a:pt x="11447463" y="4453864"/>
                  <a:pt x="11464578" y="4452268"/>
                </a:cubicBezTo>
                <a:close/>
                <a:moveTo>
                  <a:pt x="9374754" y="4449044"/>
                </a:moveTo>
                <a:cubicBezTo>
                  <a:pt x="9377872" y="4449044"/>
                  <a:pt x="9380866" y="4452254"/>
                  <a:pt x="9383360" y="4458676"/>
                </a:cubicBezTo>
                <a:lnTo>
                  <a:pt x="9378423" y="4477742"/>
                </a:lnTo>
                <a:lnTo>
                  <a:pt x="9378619" y="4478014"/>
                </a:lnTo>
                <a:cubicBezTo>
                  <a:pt x="9371634" y="4478014"/>
                  <a:pt x="9365646" y="4478014"/>
                  <a:pt x="9360657" y="4478014"/>
                </a:cubicBezTo>
                <a:cubicBezTo>
                  <a:pt x="9360657" y="4472027"/>
                  <a:pt x="9365646" y="4466040"/>
                  <a:pt x="9365646" y="4460052"/>
                </a:cubicBezTo>
                <a:lnTo>
                  <a:pt x="9375695" y="4473966"/>
                </a:lnTo>
                <a:lnTo>
                  <a:pt x="9365398" y="4458676"/>
                </a:lnTo>
                <a:cubicBezTo>
                  <a:pt x="9368392" y="4452254"/>
                  <a:pt x="9371635" y="4449044"/>
                  <a:pt x="9374754" y="4449044"/>
                </a:cubicBezTo>
                <a:close/>
                <a:moveTo>
                  <a:pt x="17366079" y="4445836"/>
                </a:moveTo>
                <a:cubicBezTo>
                  <a:pt x="17392619" y="4465704"/>
                  <a:pt x="17431331" y="4472326"/>
                  <a:pt x="17431331" y="4525306"/>
                </a:cubicBezTo>
                <a:cubicBezTo>
                  <a:pt x="17412527" y="4525306"/>
                  <a:pt x="17392619" y="4525306"/>
                  <a:pt x="17372711" y="4525306"/>
                </a:cubicBezTo>
                <a:cubicBezTo>
                  <a:pt x="17372711" y="4498816"/>
                  <a:pt x="17366079" y="4472326"/>
                  <a:pt x="17366079" y="4445836"/>
                </a:cubicBezTo>
                <a:close/>
                <a:moveTo>
                  <a:pt x="18455575" y="4433297"/>
                </a:moveTo>
                <a:cubicBezTo>
                  <a:pt x="18463263" y="4434903"/>
                  <a:pt x="18469411" y="4442929"/>
                  <a:pt x="18469411" y="4458982"/>
                </a:cubicBezTo>
                <a:cubicBezTo>
                  <a:pt x="18457111" y="4452561"/>
                  <a:pt x="18444815" y="4446140"/>
                  <a:pt x="18432519" y="4446140"/>
                </a:cubicBezTo>
                <a:cubicBezTo>
                  <a:pt x="18438667" y="4436508"/>
                  <a:pt x="18447891" y="4431692"/>
                  <a:pt x="18455575" y="4433297"/>
                </a:cubicBezTo>
                <a:close/>
                <a:moveTo>
                  <a:pt x="11540338" y="4431807"/>
                </a:moveTo>
                <a:cubicBezTo>
                  <a:pt x="11552747" y="4430211"/>
                  <a:pt x="11563606" y="4434999"/>
                  <a:pt x="11563606" y="4457345"/>
                </a:cubicBezTo>
                <a:cubicBezTo>
                  <a:pt x="11549645" y="4457345"/>
                  <a:pt x="11532194" y="4460936"/>
                  <a:pt x="11519105" y="4454652"/>
                </a:cubicBezTo>
                <a:lnTo>
                  <a:pt x="11512377" y="4448676"/>
                </a:lnTo>
                <a:lnTo>
                  <a:pt x="11513251" y="4449846"/>
                </a:lnTo>
                <a:cubicBezTo>
                  <a:pt x="11514747" y="4452254"/>
                  <a:pt x="11516244" y="4455465"/>
                  <a:pt x="11516244" y="4458676"/>
                </a:cubicBezTo>
                <a:cubicBezTo>
                  <a:pt x="11510257" y="4465097"/>
                  <a:pt x="11510257" y="4471518"/>
                  <a:pt x="11510257" y="4477939"/>
                </a:cubicBezTo>
                <a:cubicBezTo>
                  <a:pt x="11507263" y="4468308"/>
                  <a:pt x="11504269" y="4463492"/>
                  <a:pt x="11503521" y="4459478"/>
                </a:cubicBezTo>
                <a:lnTo>
                  <a:pt x="11509928" y="4446500"/>
                </a:lnTo>
                <a:lnTo>
                  <a:pt x="11507762" y="4444576"/>
                </a:lnTo>
                <a:cubicBezTo>
                  <a:pt x="11513967" y="4441384"/>
                  <a:pt x="11527928" y="4433403"/>
                  <a:pt x="11540338" y="4431807"/>
                </a:cubicBezTo>
                <a:close/>
                <a:moveTo>
                  <a:pt x="10716226" y="4426876"/>
                </a:moveTo>
                <a:cubicBezTo>
                  <a:pt x="10729069" y="4439930"/>
                  <a:pt x="10735491" y="4452984"/>
                  <a:pt x="10748335" y="4459511"/>
                </a:cubicBezTo>
                <a:cubicBezTo>
                  <a:pt x="10735491" y="4466038"/>
                  <a:pt x="10722648" y="4479092"/>
                  <a:pt x="10716226" y="4492146"/>
                </a:cubicBezTo>
                <a:cubicBezTo>
                  <a:pt x="10716226" y="4472565"/>
                  <a:pt x="10716226" y="4452984"/>
                  <a:pt x="10716226" y="4426876"/>
                </a:cubicBezTo>
                <a:close/>
                <a:moveTo>
                  <a:pt x="10014741" y="4426876"/>
                </a:moveTo>
                <a:cubicBezTo>
                  <a:pt x="10026716" y="4426876"/>
                  <a:pt x="10032703" y="4433297"/>
                  <a:pt x="10032703" y="4458982"/>
                </a:cubicBezTo>
                <a:cubicBezTo>
                  <a:pt x="10020728" y="4458982"/>
                  <a:pt x="10014741" y="4452561"/>
                  <a:pt x="10014741" y="4426876"/>
                </a:cubicBezTo>
                <a:close/>
                <a:moveTo>
                  <a:pt x="15539128" y="4421748"/>
                </a:moveTo>
                <a:cubicBezTo>
                  <a:pt x="15545894" y="4422574"/>
                  <a:pt x="15552694" y="4424228"/>
                  <a:pt x="15559156" y="4425881"/>
                </a:cubicBezTo>
                <a:cubicBezTo>
                  <a:pt x="15533304" y="4432495"/>
                  <a:pt x="15514994" y="4445722"/>
                  <a:pt x="15489142" y="4458949"/>
                </a:cubicBezTo>
                <a:cubicBezTo>
                  <a:pt x="15498834" y="4424228"/>
                  <a:pt x="15518830" y="4419268"/>
                  <a:pt x="15539128" y="4421748"/>
                </a:cubicBezTo>
                <a:close/>
                <a:moveTo>
                  <a:pt x="9661633" y="4419118"/>
                </a:moveTo>
                <a:cubicBezTo>
                  <a:pt x="9681023" y="4419118"/>
                  <a:pt x="9700413" y="4412654"/>
                  <a:pt x="9706876" y="4444971"/>
                </a:cubicBezTo>
                <a:cubicBezTo>
                  <a:pt x="9706876" y="4464361"/>
                  <a:pt x="9713339" y="4490214"/>
                  <a:pt x="9732729" y="4483750"/>
                </a:cubicBezTo>
                <a:cubicBezTo>
                  <a:pt x="9765046" y="4470824"/>
                  <a:pt x="9777972" y="4464361"/>
                  <a:pt x="9790899" y="4522530"/>
                </a:cubicBezTo>
                <a:cubicBezTo>
                  <a:pt x="9732729" y="4548383"/>
                  <a:pt x="9668096" y="4580700"/>
                  <a:pt x="9609927" y="4611939"/>
                </a:cubicBezTo>
                <a:cubicBezTo>
                  <a:pt x="9577610" y="4637792"/>
                  <a:pt x="9526981" y="4695962"/>
                  <a:pt x="9507591" y="4611939"/>
                </a:cubicBezTo>
                <a:cubicBezTo>
                  <a:pt x="9520518" y="4611939"/>
                  <a:pt x="9533444" y="4611939"/>
                  <a:pt x="9546371" y="4611939"/>
                </a:cubicBezTo>
                <a:cubicBezTo>
                  <a:pt x="9546371" y="4554847"/>
                  <a:pt x="9526981" y="4477287"/>
                  <a:pt x="9577610" y="4464361"/>
                </a:cubicBezTo>
                <a:cubicBezTo>
                  <a:pt x="9603463" y="4457897"/>
                  <a:pt x="9655170" y="4412654"/>
                  <a:pt x="9674559" y="4477287"/>
                </a:cubicBezTo>
                <a:lnTo>
                  <a:pt x="9674697" y="4476977"/>
                </a:lnTo>
                <a:lnTo>
                  <a:pt x="9673982" y="4456268"/>
                </a:lnTo>
                <a:cubicBezTo>
                  <a:pt x="9675105" y="4454261"/>
                  <a:pt x="9676789" y="4453258"/>
                  <a:pt x="9678940" y="4453559"/>
                </a:cubicBezTo>
                <a:lnTo>
                  <a:pt x="9686569" y="4458586"/>
                </a:lnTo>
                <a:lnTo>
                  <a:pt x="9687486" y="4457897"/>
                </a:lnTo>
                <a:cubicBezTo>
                  <a:pt x="9674559" y="4444971"/>
                  <a:pt x="9668096" y="4432044"/>
                  <a:pt x="9661633" y="4419118"/>
                </a:cubicBezTo>
                <a:close/>
                <a:moveTo>
                  <a:pt x="383018" y="4418305"/>
                </a:moveTo>
                <a:cubicBezTo>
                  <a:pt x="405162" y="4418305"/>
                  <a:pt x="429773" y="4426508"/>
                  <a:pt x="439616" y="4426508"/>
                </a:cubicBezTo>
                <a:cubicBezTo>
                  <a:pt x="439616" y="4492136"/>
                  <a:pt x="360865" y="4459322"/>
                  <a:pt x="341175" y="4459322"/>
                </a:cubicBezTo>
                <a:cubicBezTo>
                  <a:pt x="341175" y="4426508"/>
                  <a:pt x="360865" y="4418305"/>
                  <a:pt x="383018" y="4418305"/>
                </a:cubicBezTo>
                <a:close/>
                <a:moveTo>
                  <a:pt x="17280143" y="4416376"/>
                </a:moveTo>
                <a:cubicBezTo>
                  <a:pt x="17300527" y="4417996"/>
                  <a:pt x="17321723" y="4426095"/>
                  <a:pt x="17341291" y="4426095"/>
                </a:cubicBezTo>
                <a:cubicBezTo>
                  <a:pt x="17334767" y="4445534"/>
                  <a:pt x="17328247" y="4464973"/>
                  <a:pt x="17321723" y="4477932"/>
                </a:cubicBezTo>
                <a:cubicBezTo>
                  <a:pt x="17308679" y="4477932"/>
                  <a:pt x="17302155" y="4471453"/>
                  <a:pt x="17289111" y="4471453"/>
                </a:cubicBezTo>
                <a:cubicBezTo>
                  <a:pt x="17269543" y="4458493"/>
                  <a:pt x="17243455" y="4452014"/>
                  <a:pt x="17223887" y="4445534"/>
                </a:cubicBezTo>
                <a:cubicBezTo>
                  <a:pt x="17240195" y="4419616"/>
                  <a:pt x="17259759" y="4414756"/>
                  <a:pt x="17280143" y="4416376"/>
                </a:cubicBezTo>
                <a:close/>
                <a:moveTo>
                  <a:pt x="11931121" y="4412654"/>
                </a:moveTo>
                <a:cubicBezTo>
                  <a:pt x="11937580" y="4419177"/>
                  <a:pt x="11950498" y="4432222"/>
                  <a:pt x="11956957" y="4445267"/>
                </a:cubicBezTo>
                <a:cubicBezTo>
                  <a:pt x="11892365" y="4458312"/>
                  <a:pt x="11828850" y="4471358"/>
                  <a:pt x="11764257" y="4490926"/>
                </a:cubicBezTo>
                <a:cubicBezTo>
                  <a:pt x="11731961" y="4497448"/>
                  <a:pt x="11706125" y="4497448"/>
                  <a:pt x="11680288" y="4510493"/>
                </a:cubicBezTo>
                <a:cubicBezTo>
                  <a:pt x="11665754" y="4515385"/>
                  <a:pt x="11648194" y="4523946"/>
                  <a:pt x="11632146" y="4516914"/>
                </a:cubicBezTo>
                <a:lnTo>
                  <a:pt x="11619328" y="4506123"/>
                </a:lnTo>
                <a:lnTo>
                  <a:pt x="11624279" y="4523463"/>
                </a:lnTo>
                <a:cubicBezTo>
                  <a:pt x="11622831" y="4528843"/>
                  <a:pt x="11618354" y="4530380"/>
                  <a:pt x="11612034" y="4521157"/>
                </a:cubicBezTo>
                <a:lnTo>
                  <a:pt x="11617665" y="4504723"/>
                </a:lnTo>
                <a:lnTo>
                  <a:pt x="11616772" y="4503971"/>
                </a:lnTo>
                <a:lnTo>
                  <a:pt x="11618067" y="4503548"/>
                </a:lnTo>
                <a:lnTo>
                  <a:pt x="11618354" y="4502711"/>
                </a:lnTo>
                <a:lnTo>
                  <a:pt x="11618548" y="4503391"/>
                </a:lnTo>
                <a:lnTo>
                  <a:pt x="11796554" y="4445267"/>
                </a:lnTo>
                <a:cubicBezTo>
                  <a:pt x="11828850" y="4438745"/>
                  <a:pt x="11853610" y="4432222"/>
                  <a:pt x="11885906" y="4425699"/>
                </a:cubicBezTo>
                <a:cubicBezTo>
                  <a:pt x="11898824" y="4419177"/>
                  <a:pt x="11918202" y="4412654"/>
                  <a:pt x="11931121" y="4412654"/>
                </a:cubicBezTo>
                <a:close/>
                <a:moveTo>
                  <a:pt x="10624384" y="4412654"/>
                </a:moveTo>
                <a:cubicBezTo>
                  <a:pt x="10612588" y="4419078"/>
                  <a:pt x="10605081" y="4431925"/>
                  <a:pt x="10605081" y="4444773"/>
                </a:cubicBezTo>
                <a:cubicBezTo>
                  <a:pt x="10624384" y="4449591"/>
                  <a:pt x="10643687" y="4447182"/>
                  <a:pt x="10660275" y="4459226"/>
                </a:cubicBezTo>
                <a:lnTo>
                  <a:pt x="10673742" y="4474493"/>
                </a:lnTo>
                <a:lnTo>
                  <a:pt x="10668826" y="4458676"/>
                </a:lnTo>
                <a:cubicBezTo>
                  <a:pt x="10674813" y="4445833"/>
                  <a:pt x="10680801" y="4445833"/>
                  <a:pt x="10686788" y="4458676"/>
                </a:cubicBezTo>
                <a:lnTo>
                  <a:pt x="10675627" y="4476630"/>
                </a:lnTo>
                <a:lnTo>
                  <a:pt x="10675858" y="4476892"/>
                </a:lnTo>
                <a:lnTo>
                  <a:pt x="10675464" y="4476892"/>
                </a:lnTo>
                <a:lnTo>
                  <a:pt x="10674813" y="4477939"/>
                </a:lnTo>
                <a:lnTo>
                  <a:pt x="10674487" y="4476892"/>
                </a:lnTo>
                <a:lnTo>
                  <a:pt x="10659772" y="4476892"/>
                </a:lnTo>
                <a:cubicBezTo>
                  <a:pt x="10653338" y="4478497"/>
                  <a:pt x="10646904" y="4483315"/>
                  <a:pt x="10643687" y="4496163"/>
                </a:cubicBezTo>
                <a:cubicBezTo>
                  <a:pt x="10630818" y="4521858"/>
                  <a:pt x="10637253" y="4553977"/>
                  <a:pt x="10637253" y="4579672"/>
                </a:cubicBezTo>
                <a:cubicBezTo>
                  <a:pt x="10675858" y="4573248"/>
                  <a:pt x="10714463" y="4573248"/>
                  <a:pt x="10753069" y="4592519"/>
                </a:cubicBezTo>
                <a:cubicBezTo>
                  <a:pt x="10650121" y="4655686"/>
                  <a:pt x="10548246" y="4726347"/>
                  <a:pt x="10439936" y="4758466"/>
                </a:cubicBezTo>
                <a:cubicBezTo>
                  <a:pt x="10414199" y="4771313"/>
                  <a:pt x="10383101" y="4771313"/>
                  <a:pt x="10363798" y="4784161"/>
                </a:cubicBezTo>
                <a:cubicBezTo>
                  <a:pt x="10338061" y="4797008"/>
                  <a:pt x="10318758" y="4821632"/>
                  <a:pt x="10293021" y="4834480"/>
                </a:cubicBezTo>
                <a:cubicBezTo>
                  <a:pt x="10241548" y="4860175"/>
                  <a:pt x="10184712" y="4853751"/>
                  <a:pt x="10133238" y="4866599"/>
                </a:cubicBezTo>
                <a:cubicBezTo>
                  <a:pt x="10165409" y="4840904"/>
                  <a:pt x="10204015" y="4815209"/>
                  <a:pt x="10241548" y="4784161"/>
                </a:cubicBezTo>
                <a:cubicBezTo>
                  <a:pt x="10267284" y="4758466"/>
                  <a:pt x="10254416" y="4707076"/>
                  <a:pt x="10254416" y="4674957"/>
                </a:cubicBezTo>
                <a:cubicBezTo>
                  <a:pt x="10260850" y="4681381"/>
                  <a:pt x="10267284" y="4694228"/>
                  <a:pt x="10273719" y="4707076"/>
                </a:cubicBezTo>
                <a:cubicBezTo>
                  <a:pt x="10273719" y="4668533"/>
                  <a:pt x="10286587" y="4623567"/>
                  <a:pt x="10267284" y="4597872"/>
                </a:cubicBezTo>
                <a:cubicBezTo>
                  <a:pt x="10247982" y="4566824"/>
                  <a:pt x="10215811" y="4573248"/>
                  <a:pt x="10191146" y="4560400"/>
                </a:cubicBezTo>
                <a:cubicBezTo>
                  <a:pt x="10267284" y="4457620"/>
                  <a:pt x="10376666" y="4470468"/>
                  <a:pt x="10472107" y="4457620"/>
                </a:cubicBezTo>
                <a:cubicBezTo>
                  <a:pt x="10472107" y="4476892"/>
                  <a:pt x="10472107" y="4502587"/>
                  <a:pt x="10472107" y="4521858"/>
                </a:cubicBezTo>
                <a:cubicBezTo>
                  <a:pt x="10523581" y="4489739"/>
                  <a:pt x="10567548" y="4425502"/>
                  <a:pt x="10624384" y="4412654"/>
                </a:cubicBezTo>
                <a:close/>
                <a:moveTo>
                  <a:pt x="20902203" y="4396919"/>
                </a:moveTo>
                <a:cubicBezTo>
                  <a:pt x="20922199" y="4392184"/>
                  <a:pt x="20943527" y="4416013"/>
                  <a:pt x="20957747" y="4425789"/>
                </a:cubicBezTo>
                <a:cubicBezTo>
                  <a:pt x="20951427" y="4445340"/>
                  <a:pt x="20945107" y="4464892"/>
                  <a:pt x="20945107" y="4477926"/>
                </a:cubicBezTo>
                <a:cubicBezTo>
                  <a:pt x="20926147" y="4458374"/>
                  <a:pt x="20901923" y="4432306"/>
                  <a:pt x="20882963" y="4412754"/>
                </a:cubicBezTo>
                <a:cubicBezTo>
                  <a:pt x="20889019" y="4403250"/>
                  <a:pt x="20895539" y="4398498"/>
                  <a:pt x="20902203" y="4396919"/>
                </a:cubicBezTo>
                <a:close/>
                <a:moveTo>
                  <a:pt x="17149399" y="4395190"/>
                </a:moveTo>
                <a:cubicBezTo>
                  <a:pt x="17155507" y="4395622"/>
                  <a:pt x="17161323" y="4396383"/>
                  <a:pt x="17165975" y="4396383"/>
                </a:cubicBezTo>
                <a:cubicBezTo>
                  <a:pt x="17165975" y="4449469"/>
                  <a:pt x="17128747" y="4429562"/>
                  <a:pt x="17110131" y="4429562"/>
                </a:cubicBezTo>
                <a:cubicBezTo>
                  <a:pt x="17110131" y="4395553"/>
                  <a:pt x="17131075" y="4393894"/>
                  <a:pt x="17149399" y="4395190"/>
                </a:cubicBezTo>
                <a:close/>
                <a:moveTo>
                  <a:pt x="11655876" y="4395190"/>
                </a:moveTo>
                <a:cubicBezTo>
                  <a:pt x="11661998" y="4395622"/>
                  <a:pt x="11667857" y="4396383"/>
                  <a:pt x="11672597" y="4396383"/>
                </a:cubicBezTo>
                <a:cubicBezTo>
                  <a:pt x="11672597" y="4449469"/>
                  <a:pt x="11635731" y="4429562"/>
                  <a:pt x="11616772" y="4429562"/>
                </a:cubicBezTo>
                <a:cubicBezTo>
                  <a:pt x="11616772" y="4395553"/>
                  <a:pt x="11637509" y="4393894"/>
                  <a:pt x="11655876" y="4395190"/>
                </a:cubicBezTo>
                <a:close/>
                <a:moveTo>
                  <a:pt x="19189879" y="4393697"/>
                </a:moveTo>
                <a:cubicBezTo>
                  <a:pt x="19189879" y="4412962"/>
                  <a:pt x="19183891" y="4425806"/>
                  <a:pt x="19171919" y="4425806"/>
                </a:cubicBezTo>
                <a:cubicBezTo>
                  <a:pt x="19171919" y="4406541"/>
                  <a:pt x="19177903" y="4393697"/>
                  <a:pt x="19189879" y="4393697"/>
                </a:cubicBezTo>
                <a:close/>
                <a:moveTo>
                  <a:pt x="17848535" y="4393697"/>
                </a:moveTo>
                <a:cubicBezTo>
                  <a:pt x="17848535" y="4419384"/>
                  <a:pt x="17842547" y="4425806"/>
                  <a:pt x="17830571" y="4425806"/>
                </a:cubicBezTo>
                <a:cubicBezTo>
                  <a:pt x="17830571" y="4406541"/>
                  <a:pt x="17836559" y="4393697"/>
                  <a:pt x="17848535" y="4393697"/>
                </a:cubicBezTo>
                <a:close/>
                <a:moveTo>
                  <a:pt x="17185967" y="4393697"/>
                </a:moveTo>
                <a:cubicBezTo>
                  <a:pt x="17197551" y="4400082"/>
                  <a:pt x="17210191" y="4406466"/>
                  <a:pt x="17222831" y="4412850"/>
                </a:cubicBezTo>
                <a:cubicBezTo>
                  <a:pt x="17216511" y="4425619"/>
                  <a:pt x="17204927" y="4432003"/>
                  <a:pt x="17197551" y="4444772"/>
                </a:cubicBezTo>
                <a:cubicBezTo>
                  <a:pt x="17191235" y="4432003"/>
                  <a:pt x="17191235" y="4412850"/>
                  <a:pt x="17185967" y="4393697"/>
                </a:cubicBezTo>
                <a:close/>
                <a:moveTo>
                  <a:pt x="10828980" y="4393697"/>
                </a:moveTo>
                <a:cubicBezTo>
                  <a:pt x="10828980" y="4419384"/>
                  <a:pt x="10822993" y="4425806"/>
                  <a:pt x="10811018" y="4425806"/>
                </a:cubicBezTo>
                <a:cubicBezTo>
                  <a:pt x="10811018" y="4406541"/>
                  <a:pt x="10818003" y="4393697"/>
                  <a:pt x="10828980" y="4393697"/>
                </a:cubicBezTo>
                <a:close/>
                <a:moveTo>
                  <a:pt x="10450799" y="4393697"/>
                </a:moveTo>
                <a:cubicBezTo>
                  <a:pt x="10462774" y="4393697"/>
                  <a:pt x="10468761" y="4406541"/>
                  <a:pt x="10468761" y="4425806"/>
                </a:cubicBezTo>
                <a:cubicBezTo>
                  <a:pt x="10456786" y="4425806"/>
                  <a:pt x="10450799" y="4412962"/>
                  <a:pt x="10450799" y="4393697"/>
                </a:cubicBezTo>
                <a:close/>
                <a:moveTo>
                  <a:pt x="16602978" y="4393694"/>
                </a:moveTo>
                <a:cubicBezTo>
                  <a:pt x="16627798" y="4406820"/>
                  <a:pt x="16646414" y="4446197"/>
                  <a:pt x="16658822" y="4492136"/>
                </a:cubicBezTo>
                <a:cubicBezTo>
                  <a:pt x="16615388" y="4492136"/>
                  <a:pt x="16615388" y="4452760"/>
                  <a:pt x="16602978" y="4393694"/>
                </a:cubicBezTo>
                <a:close/>
                <a:moveTo>
                  <a:pt x="9189528" y="4387259"/>
                </a:moveTo>
                <a:cubicBezTo>
                  <a:pt x="9192522" y="4387259"/>
                  <a:pt x="9195516" y="4390300"/>
                  <a:pt x="9198509" y="4396383"/>
                </a:cubicBezTo>
                <a:cubicBezTo>
                  <a:pt x="9192522" y="4416290"/>
                  <a:pt x="9186534" y="4416290"/>
                  <a:pt x="9180547" y="4396383"/>
                </a:cubicBezTo>
                <a:cubicBezTo>
                  <a:pt x="9183541" y="4390300"/>
                  <a:pt x="9186535" y="4387259"/>
                  <a:pt x="9189528" y="4387259"/>
                </a:cubicBezTo>
                <a:close/>
                <a:moveTo>
                  <a:pt x="17062407" y="4365915"/>
                </a:moveTo>
                <a:cubicBezTo>
                  <a:pt x="17072327" y="4368153"/>
                  <a:pt x="17080591" y="4377369"/>
                  <a:pt x="17080591" y="4392641"/>
                </a:cubicBezTo>
                <a:cubicBezTo>
                  <a:pt x="17060751" y="4392641"/>
                  <a:pt x="17047527" y="4387375"/>
                  <a:pt x="17034299" y="4381055"/>
                </a:cubicBezTo>
                <a:cubicBezTo>
                  <a:pt x="17040911" y="4368416"/>
                  <a:pt x="17052487" y="4363677"/>
                  <a:pt x="17062407" y="4365915"/>
                </a:cubicBezTo>
                <a:close/>
                <a:moveTo>
                  <a:pt x="17638075" y="4362945"/>
                </a:moveTo>
                <a:cubicBezTo>
                  <a:pt x="17643763" y="4363480"/>
                  <a:pt x="17649347" y="4364310"/>
                  <a:pt x="17654135" y="4364310"/>
                </a:cubicBezTo>
                <a:cubicBezTo>
                  <a:pt x="17654135" y="4416290"/>
                  <a:pt x="17622215" y="4396383"/>
                  <a:pt x="17603063" y="4396383"/>
                </a:cubicBezTo>
                <a:cubicBezTo>
                  <a:pt x="17603063" y="4362374"/>
                  <a:pt x="17621019" y="4361338"/>
                  <a:pt x="17638075" y="4362945"/>
                </a:cubicBezTo>
                <a:close/>
                <a:moveTo>
                  <a:pt x="17754895" y="4361613"/>
                </a:moveTo>
                <a:cubicBezTo>
                  <a:pt x="17767027" y="4366165"/>
                  <a:pt x="17779899" y="4382570"/>
                  <a:pt x="17786879" y="4392642"/>
                </a:cubicBezTo>
                <a:cubicBezTo>
                  <a:pt x="17768263" y="4392642"/>
                  <a:pt x="17749651" y="4387375"/>
                  <a:pt x="17731035" y="4381056"/>
                </a:cubicBezTo>
                <a:cubicBezTo>
                  <a:pt x="17734135" y="4369996"/>
                  <a:pt x="17738403" y="4364071"/>
                  <a:pt x="17743251" y="4361685"/>
                </a:cubicBezTo>
                <a:cubicBezTo>
                  <a:pt x="17746887" y="4359895"/>
                  <a:pt x="17750851" y="4360096"/>
                  <a:pt x="17754895" y="4361613"/>
                </a:cubicBezTo>
                <a:close/>
                <a:moveTo>
                  <a:pt x="20033551" y="4360518"/>
                </a:moveTo>
                <a:cubicBezTo>
                  <a:pt x="20033551" y="4380424"/>
                  <a:pt x="20027563" y="4392588"/>
                  <a:pt x="20015587" y="4392588"/>
                </a:cubicBezTo>
                <a:cubicBezTo>
                  <a:pt x="20015587" y="4373789"/>
                  <a:pt x="20021575" y="4360518"/>
                  <a:pt x="20033551" y="4360518"/>
                </a:cubicBezTo>
                <a:close/>
                <a:moveTo>
                  <a:pt x="12070792" y="4360518"/>
                </a:moveTo>
                <a:cubicBezTo>
                  <a:pt x="12070792" y="4387059"/>
                  <a:pt x="12064805" y="4392588"/>
                  <a:pt x="12052830" y="4392588"/>
                </a:cubicBezTo>
                <a:cubicBezTo>
                  <a:pt x="12052830" y="4373789"/>
                  <a:pt x="12058817" y="4360518"/>
                  <a:pt x="12070792" y="4360518"/>
                </a:cubicBezTo>
                <a:close/>
                <a:moveTo>
                  <a:pt x="11506764" y="4360518"/>
                </a:moveTo>
                <a:cubicBezTo>
                  <a:pt x="11506764" y="4387059"/>
                  <a:pt x="11500777" y="4392588"/>
                  <a:pt x="11488802" y="4392588"/>
                </a:cubicBezTo>
                <a:cubicBezTo>
                  <a:pt x="11488802" y="4373789"/>
                  <a:pt x="11494789" y="4360518"/>
                  <a:pt x="11506764" y="4360518"/>
                </a:cubicBezTo>
                <a:close/>
                <a:moveTo>
                  <a:pt x="10710459" y="4360518"/>
                </a:moveTo>
                <a:cubicBezTo>
                  <a:pt x="10710459" y="4397382"/>
                  <a:pt x="10692013" y="4391062"/>
                  <a:pt x="10673567" y="4391062"/>
                </a:cubicBezTo>
                <a:cubicBezTo>
                  <a:pt x="10673567" y="4360518"/>
                  <a:pt x="10698162" y="4360518"/>
                  <a:pt x="10710459" y="4360518"/>
                </a:cubicBezTo>
                <a:close/>
                <a:moveTo>
                  <a:pt x="16412890" y="4356657"/>
                </a:moveTo>
                <a:cubicBezTo>
                  <a:pt x="16415884" y="4357459"/>
                  <a:pt x="16418878" y="4360670"/>
                  <a:pt x="16421872" y="4363881"/>
                </a:cubicBezTo>
                <a:cubicBezTo>
                  <a:pt x="16415884" y="4370302"/>
                  <a:pt x="16415884" y="4376723"/>
                  <a:pt x="16409896" y="4383144"/>
                </a:cubicBezTo>
                <a:lnTo>
                  <a:pt x="16408446" y="4378480"/>
                </a:lnTo>
                <a:lnTo>
                  <a:pt x="16399170" y="4378480"/>
                </a:lnTo>
                <a:lnTo>
                  <a:pt x="16404182" y="4364759"/>
                </a:lnTo>
                <a:lnTo>
                  <a:pt x="16403910" y="4363881"/>
                </a:lnTo>
                <a:lnTo>
                  <a:pt x="16404750" y="4363205"/>
                </a:lnTo>
                <a:lnTo>
                  <a:pt x="16405732" y="4360518"/>
                </a:lnTo>
                <a:lnTo>
                  <a:pt x="16406268" y="4361984"/>
                </a:lnTo>
                <a:close/>
                <a:moveTo>
                  <a:pt x="11772498" y="4341558"/>
                </a:moveTo>
                <a:cubicBezTo>
                  <a:pt x="11784908" y="4348075"/>
                  <a:pt x="11784908" y="4380660"/>
                  <a:pt x="11791113" y="4392608"/>
                </a:cubicBezTo>
                <a:cubicBezTo>
                  <a:pt x="11772498" y="4392608"/>
                  <a:pt x="11753884" y="4392608"/>
                  <a:pt x="11735269" y="4392608"/>
                </a:cubicBezTo>
                <a:cubicBezTo>
                  <a:pt x="11735269" y="4367626"/>
                  <a:pt x="11753884" y="4341558"/>
                  <a:pt x="11772498" y="4341558"/>
                </a:cubicBezTo>
                <a:close/>
                <a:moveTo>
                  <a:pt x="17531327" y="4338502"/>
                </a:moveTo>
                <a:cubicBezTo>
                  <a:pt x="17539011" y="4340108"/>
                  <a:pt x="17545163" y="4348134"/>
                  <a:pt x="17545163" y="4364187"/>
                </a:cubicBezTo>
                <a:cubicBezTo>
                  <a:pt x="17532863" y="4364187"/>
                  <a:pt x="17520567" y="4357766"/>
                  <a:pt x="17508271" y="4351345"/>
                </a:cubicBezTo>
                <a:cubicBezTo>
                  <a:pt x="17514419" y="4341713"/>
                  <a:pt x="17523643" y="4336897"/>
                  <a:pt x="17531327" y="4338502"/>
                </a:cubicBezTo>
                <a:close/>
                <a:moveTo>
                  <a:pt x="12468874" y="4338230"/>
                </a:moveTo>
                <a:cubicBezTo>
                  <a:pt x="12468874" y="4368973"/>
                  <a:pt x="12444649" y="4362825"/>
                  <a:pt x="12432010" y="4362825"/>
                </a:cubicBezTo>
                <a:cubicBezTo>
                  <a:pt x="12432010" y="4332081"/>
                  <a:pt x="12449915" y="4338230"/>
                  <a:pt x="12468874" y="4338230"/>
                </a:cubicBezTo>
                <a:close/>
                <a:moveTo>
                  <a:pt x="20837211" y="4336820"/>
                </a:moveTo>
                <a:cubicBezTo>
                  <a:pt x="20856363" y="4349459"/>
                  <a:pt x="20869131" y="4368418"/>
                  <a:pt x="20881899" y="4381057"/>
                </a:cubicBezTo>
                <a:cubicBezTo>
                  <a:pt x="20869131" y="4411602"/>
                  <a:pt x="20843595" y="4362099"/>
                  <a:pt x="20830827" y="4349459"/>
                </a:cubicBezTo>
                <a:cubicBezTo>
                  <a:pt x="20830827" y="4343140"/>
                  <a:pt x="20837211" y="4343140"/>
                  <a:pt x="20837211" y="4336820"/>
                </a:cubicBezTo>
                <a:close/>
                <a:moveTo>
                  <a:pt x="19686627" y="4336820"/>
                </a:moveTo>
                <a:cubicBezTo>
                  <a:pt x="19698923" y="4336820"/>
                  <a:pt x="19711223" y="4336820"/>
                  <a:pt x="19711223" y="4364120"/>
                </a:cubicBezTo>
                <a:cubicBezTo>
                  <a:pt x="19698923" y="4364120"/>
                  <a:pt x="19686627" y="4357295"/>
                  <a:pt x="19674331" y="4350470"/>
                </a:cubicBezTo>
                <a:cubicBezTo>
                  <a:pt x="19680479" y="4350470"/>
                  <a:pt x="19680479" y="4343645"/>
                  <a:pt x="19686627" y="4336820"/>
                </a:cubicBezTo>
                <a:close/>
                <a:moveTo>
                  <a:pt x="9975299" y="4336814"/>
                </a:moveTo>
                <a:cubicBezTo>
                  <a:pt x="9975299" y="4356158"/>
                  <a:pt x="9987121" y="4362606"/>
                  <a:pt x="10000017" y="4362606"/>
                </a:cubicBezTo>
                <a:cubicBezTo>
                  <a:pt x="10000017" y="4343262"/>
                  <a:pt x="9987121" y="4336814"/>
                  <a:pt x="9975299" y="4336814"/>
                </a:cubicBezTo>
                <a:close/>
                <a:moveTo>
                  <a:pt x="12145384" y="4332868"/>
                </a:moveTo>
                <a:cubicBezTo>
                  <a:pt x="12158629" y="4333658"/>
                  <a:pt x="12170219" y="4339978"/>
                  <a:pt x="12170219" y="4362097"/>
                </a:cubicBezTo>
                <a:cubicBezTo>
                  <a:pt x="12143728" y="4362097"/>
                  <a:pt x="12130483" y="4355778"/>
                  <a:pt x="12130483" y="4398962"/>
                </a:cubicBezTo>
                <a:cubicBezTo>
                  <a:pt x="12123860" y="4430561"/>
                  <a:pt x="12110615" y="4424241"/>
                  <a:pt x="12090747" y="4424241"/>
                </a:cubicBezTo>
                <a:cubicBezTo>
                  <a:pt x="12097370" y="4398962"/>
                  <a:pt x="12103992" y="4368417"/>
                  <a:pt x="12110615" y="4336818"/>
                </a:cubicBezTo>
                <a:cubicBezTo>
                  <a:pt x="12117237" y="4336818"/>
                  <a:pt x="12132138" y="4332078"/>
                  <a:pt x="12145384" y="4332868"/>
                </a:cubicBezTo>
                <a:close/>
                <a:moveTo>
                  <a:pt x="11874848" y="4313538"/>
                </a:moveTo>
                <a:cubicBezTo>
                  <a:pt x="11882156" y="4311931"/>
                  <a:pt x="11889257" y="4312099"/>
                  <a:pt x="11895870" y="4315004"/>
                </a:cubicBezTo>
                <a:cubicBezTo>
                  <a:pt x="11904688" y="4318878"/>
                  <a:pt x="11912636" y="4327619"/>
                  <a:pt x="11919049" y="4343511"/>
                </a:cubicBezTo>
                <a:cubicBezTo>
                  <a:pt x="11880574" y="4356225"/>
                  <a:pt x="11843167" y="4368939"/>
                  <a:pt x="11811104" y="4349868"/>
                </a:cubicBezTo>
                <a:cubicBezTo>
                  <a:pt x="11829139" y="4339141"/>
                  <a:pt x="11852924" y="4318357"/>
                  <a:pt x="11874848" y="4313538"/>
                </a:cubicBezTo>
                <a:close/>
                <a:moveTo>
                  <a:pt x="16957107" y="4313124"/>
                </a:moveTo>
                <a:cubicBezTo>
                  <a:pt x="16982835" y="4326250"/>
                  <a:pt x="17007495" y="4339375"/>
                  <a:pt x="17033223" y="4352500"/>
                </a:cubicBezTo>
                <a:cubicBezTo>
                  <a:pt x="17007495" y="4397345"/>
                  <a:pt x="16969971" y="4365626"/>
                  <a:pt x="16944243" y="4365626"/>
                </a:cubicBezTo>
                <a:cubicBezTo>
                  <a:pt x="16944243" y="4345938"/>
                  <a:pt x="16950675" y="4332812"/>
                  <a:pt x="16957107" y="4313124"/>
                </a:cubicBezTo>
                <a:close/>
                <a:moveTo>
                  <a:pt x="19636411" y="4303641"/>
                </a:moveTo>
                <a:cubicBezTo>
                  <a:pt x="19649051" y="4310062"/>
                  <a:pt x="19660635" y="4316484"/>
                  <a:pt x="19673275" y="4316484"/>
                </a:cubicBezTo>
                <a:cubicBezTo>
                  <a:pt x="19660635" y="4329326"/>
                  <a:pt x="19649051" y="4335747"/>
                  <a:pt x="19636411" y="4303641"/>
                </a:cubicBezTo>
                <a:close/>
                <a:moveTo>
                  <a:pt x="16298638" y="4303641"/>
                </a:moveTo>
                <a:cubicBezTo>
                  <a:pt x="16298638" y="4322905"/>
                  <a:pt x="16292650" y="4335747"/>
                  <a:pt x="16280676" y="4335747"/>
                </a:cubicBezTo>
                <a:cubicBezTo>
                  <a:pt x="16280676" y="4316484"/>
                  <a:pt x="16286664" y="4303641"/>
                  <a:pt x="16298638" y="4303641"/>
                </a:cubicBezTo>
                <a:close/>
                <a:moveTo>
                  <a:pt x="11958035" y="4303641"/>
                </a:moveTo>
                <a:cubicBezTo>
                  <a:pt x="11976481" y="4303641"/>
                  <a:pt x="11994927" y="4303641"/>
                  <a:pt x="11994927" y="4335747"/>
                </a:cubicBezTo>
                <a:cubicBezTo>
                  <a:pt x="11982630" y="4335747"/>
                  <a:pt x="11958035" y="4335747"/>
                  <a:pt x="11958035" y="4303641"/>
                </a:cubicBezTo>
                <a:close/>
                <a:moveTo>
                  <a:pt x="10835613" y="4303641"/>
                </a:moveTo>
                <a:cubicBezTo>
                  <a:pt x="10841762" y="4322256"/>
                  <a:pt x="10841762" y="4340870"/>
                  <a:pt x="10847910" y="4359485"/>
                </a:cubicBezTo>
                <a:cubicBezTo>
                  <a:pt x="10835613" y="4359485"/>
                  <a:pt x="10823315" y="4359485"/>
                  <a:pt x="10811018" y="4359485"/>
                </a:cubicBezTo>
                <a:cubicBezTo>
                  <a:pt x="10818191" y="4340870"/>
                  <a:pt x="10823315" y="4322256"/>
                  <a:pt x="10835613" y="4303641"/>
                </a:cubicBezTo>
                <a:close/>
                <a:moveTo>
                  <a:pt x="16846687" y="4300601"/>
                </a:moveTo>
                <a:cubicBezTo>
                  <a:pt x="16858323" y="4299009"/>
                  <a:pt x="16872283" y="4303784"/>
                  <a:pt x="16881591" y="4303784"/>
                </a:cubicBezTo>
                <a:cubicBezTo>
                  <a:pt x="16881591" y="4354716"/>
                  <a:pt x="16844363" y="4335617"/>
                  <a:pt x="16825747" y="4335617"/>
                </a:cubicBezTo>
                <a:cubicBezTo>
                  <a:pt x="16825747" y="4310150"/>
                  <a:pt x="16835055" y="4302192"/>
                  <a:pt x="16846687" y="4300601"/>
                </a:cubicBezTo>
                <a:close/>
                <a:moveTo>
                  <a:pt x="15149724" y="4300601"/>
                </a:moveTo>
                <a:cubicBezTo>
                  <a:pt x="15161310" y="4299009"/>
                  <a:pt x="15175266" y="4303784"/>
                  <a:pt x="15184746" y="4303784"/>
                </a:cubicBezTo>
                <a:cubicBezTo>
                  <a:pt x="15184746" y="4354716"/>
                  <a:pt x="15146828" y="4335617"/>
                  <a:pt x="15128922" y="4335617"/>
                </a:cubicBezTo>
                <a:cubicBezTo>
                  <a:pt x="15128922" y="4310150"/>
                  <a:pt x="15138138" y="4302192"/>
                  <a:pt x="15149724" y="4300601"/>
                </a:cubicBezTo>
                <a:close/>
                <a:moveTo>
                  <a:pt x="11661276" y="4300601"/>
                </a:moveTo>
                <a:cubicBezTo>
                  <a:pt x="11672863" y="4299009"/>
                  <a:pt x="11686819" y="4303784"/>
                  <a:pt x="11696299" y="4303784"/>
                </a:cubicBezTo>
                <a:cubicBezTo>
                  <a:pt x="11696299" y="4354716"/>
                  <a:pt x="11658380" y="4335617"/>
                  <a:pt x="11640474" y="4335617"/>
                </a:cubicBezTo>
                <a:cubicBezTo>
                  <a:pt x="11640474" y="4310150"/>
                  <a:pt x="11649690" y="4302192"/>
                  <a:pt x="11661276" y="4300601"/>
                </a:cubicBezTo>
                <a:close/>
                <a:moveTo>
                  <a:pt x="19015507" y="4284684"/>
                </a:moveTo>
                <a:cubicBezTo>
                  <a:pt x="19034463" y="4284684"/>
                  <a:pt x="19053423" y="4284684"/>
                  <a:pt x="19071327" y="4284684"/>
                </a:cubicBezTo>
                <a:cubicBezTo>
                  <a:pt x="19077647" y="4311174"/>
                  <a:pt x="19090287" y="4337664"/>
                  <a:pt x="19090287" y="4364154"/>
                </a:cubicBezTo>
                <a:cubicBezTo>
                  <a:pt x="19065007" y="4337664"/>
                  <a:pt x="19039731" y="4311174"/>
                  <a:pt x="19015507" y="4284684"/>
                </a:cubicBezTo>
                <a:close/>
                <a:moveTo>
                  <a:pt x="17375559" y="4284681"/>
                </a:moveTo>
                <a:cubicBezTo>
                  <a:pt x="17420283" y="4297091"/>
                  <a:pt x="17466099" y="4303296"/>
                  <a:pt x="17511919" y="4315706"/>
                </a:cubicBezTo>
                <a:cubicBezTo>
                  <a:pt x="17498827" y="4340525"/>
                  <a:pt x="17472647" y="4321910"/>
                  <a:pt x="17453011" y="4315706"/>
                </a:cubicBezTo>
                <a:cubicBezTo>
                  <a:pt x="17426827" y="4303296"/>
                  <a:pt x="17400647" y="4297091"/>
                  <a:pt x="17375559" y="4284681"/>
                </a:cubicBezTo>
                <a:close/>
                <a:moveTo>
                  <a:pt x="10128997" y="4272551"/>
                </a:moveTo>
                <a:cubicBezTo>
                  <a:pt x="10131242" y="4269139"/>
                  <a:pt x="10135733" y="4269139"/>
                  <a:pt x="10141720" y="4272551"/>
                </a:cubicBezTo>
                <a:cubicBezTo>
                  <a:pt x="10135733" y="4279376"/>
                  <a:pt x="10129745" y="4286201"/>
                  <a:pt x="10129745" y="4293026"/>
                </a:cubicBezTo>
                <a:cubicBezTo>
                  <a:pt x="10126752" y="4282788"/>
                  <a:pt x="10126752" y="4275964"/>
                  <a:pt x="10128997" y="4272551"/>
                </a:cubicBezTo>
                <a:close/>
                <a:moveTo>
                  <a:pt x="16582964" y="4270465"/>
                </a:moveTo>
                <a:cubicBezTo>
                  <a:pt x="16582964" y="4289730"/>
                  <a:pt x="16576644" y="4302574"/>
                  <a:pt x="16565058" y="4302574"/>
                </a:cubicBezTo>
                <a:cubicBezTo>
                  <a:pt x="16565058" y="4283309"/>
                  <a:pt x="16571378" y="4270465"/>
                  <a:pt x="16582964" y="4270465"/>
                </a:cubicBezTo>
                <a:close/>
                <a:moveTo>
                  <a:pt x="16222802" y="4270465"/>
                </a:moveTo>
                <a:cubicBezTo>
                  <a:pt x="16222802" y="4289730"/>
                  <a:pt x="16216814" y="4302574"/>
                  <a:pt x="16204838" y="4302574"/>
                </a:cubicBezTo>
                <a:cubicBezTo>
                  <a:pt x="16204838" y="4283309"/>
                  <a:pt x="16210826" y="4270465"/>
                  <a:pt x="16222802" y="4270465"/>
                </a:cubicBezTo>
                <a:close/>
                <a:moveTo>
                  <a:pt x="12114446" y="4270465"/>
                </a:moveTo>
                <a:cubicBezTo>
                  <a:pt x="12126421" y="4270465"/>
                  <a:pt x="12132408" y="4283309"/>
                  <a:pt x="12132408" y="4302574"/>
                </a:cubicBezTo>
                <a:cubicBezTo>
                  <a:pt x="12120433" y="4302574"/>
                  <a:pt x="12114446" y="4289730"/>
                  <a:pt x="12114446" y="4270465"/>
                </a:cubicBezTo>
                <a:close/>
                <a:moveTo>
                  <a:pt x="19875043" y="4270462"/>
                </a:moveTo>
                <a:cubicBezTo>
                  <a:pt x="19894195" y="4277076"/>
                  <a:pt x="19906963" y="4283689"/>
                  <a:pt x="19919731" y="4290303"/>
                </a:cubicBezTo>
                <a:cubicBezTo>
                  <a:pt x="19906963" y="4316757"/>
                  <a:pt x="19881427" y="4296916"/>
                  <a:pt x="19868659" y="4290303"/>
                </a:cubicBezTo>
                <a:cubicBezTo>
                  <a:pt x="19868659" y="4283689"/>
                  <a:pt x="19868659" y="4277076"/>
                  <a:pt x="19875043" y="4270462"/>
                </a:cubicBezTo>
                <a:close/>
                <a:moveTo>
                  <a:pt x="17622023" y="4270462"/>
                </a:moveTo>
                <a:cubicBezTo>
                  <a:pt x="17641663" y="4276819"/>
                  <a:pt x="17772603" y="4289533"/>
                  <a:pt x="17726775" y="4359459"/>
                </a:cubicBezTo>
                <a:cubicBezTo>
                  <a:pt x="17700587" y="4359459"/>
                  <a:pt x="17687491" y="4334031"/>
                  <a:pt x="17661303" y="4334031"/>
                </a:cubicBezTo>
                <a:cubicBezTo>
                  <a:pt x="17648211" y="4334031"/>
                  <a:pt x="17635115" y="4334031"/>
                  <a:pt x="17622023" y="4334031"/>
                </a:cubicBezTo>
                <a:cubicBezTo>
                  <a:pt x="17622023" y="4314961"/>
                  <a:pt x="17622023" y="4289533"/>
                  <a:pt x="17622023" y="4270462"/>
                </a:cubicBezTo>
                <a:close/>
                <a:moveTo>
                  <a:pt x="10190116" y="4270462"/>
                </a:moveTo>
                <a:cubicBezTo>
                  <a:pt x="10202755" y="4270462"/>
                  <a:pt x="10214341" y="4270462"/>
                  <a:pt x="10226980" y="4270462"/>
                </a:cubicBezTo>
                <a:cubicBezTo>
                  <a:pt x="10214341" y="4296953"/>
                  <a:pt x="10208021" y="4323444"/>
                  <a:pt x="10202755" y="4349934"/>
                </a:cubicBezTo>
                <a:cubicBezTo>
                  <a:pt x="10195382" y="4323444"/>
                  <a:pt x="10190116" y="4303576"/>
                  <a:pt x="10190116" y="4270462"/>
                </a:cubicBezTo>
                <a:close/>
                <a:moveTo>
                  <a:pt x="10124654" y="4270462"/>
                </a:moveTo>
                <a:cubicBezTo>
                  <a:pt x="10136951" y="4295890"/>
                  <a:pt x="10130803" y="4334031"/>
                  <a:pt x="10130803" y="4359459"/>
                </a:cubicBezTo>
                <a:cubicBezTo>
                  <a:pt x="10118505" y="4353102"/>
                  <a:pt x="10106208" y="4346745"/>
                  <a:pt x="10100059" y="4340388"/>
                </a:cubicBezTo>
                <a:cubicBezTo>
                  <a:pt x="10106208" y="4314961"/>
                  <a:pt x="10112356" y="4289533"/>
                  <a:pt x="10124654" y="4270462"/>
                </a:cubicBezTo>
                <a:close/>
                <a:moveTo>
                  <a:pt x="10092404" y="4257651"/>
                </a:moveTo>
                <a:cubicBezTo>
                  <a:pt x="10094045" y="4256114"/>
                  <a:pt x="10094865" y="4257267"/>
                  <a:pt x="10095172" y="4259861"/>
                </a:cubicBezTo>
                <a:lnTo>
                  <a:pt x="10095141" y="4260982"/>
                </a:lnTo>
                <a:lnTo>
                  <a:pt x="10108541" y="4260982"/>
                </a:lnTo>
                <a:cubicBezTo>
                  <a:pt x="10105548" y="4264264"/>
                  <a:pt x="10102554" y="4267546"/>
                  <a:pt x="10099560" y="4268367"/>
                </a:cubicBezTo>
                <a:lnTo>
                  <a:pt x="10095037" y="4264647"/>
                </a:lnTo>
                <a:lnTo>
                  <a:pt x="10094865" y="4270717"/>
                </a:lnTo>
                <a:cubicBezTo>
                  <a:pt x="10094045" y="4279171"/>
                  <a:pt x="10092404" y="4288394"/>
                  <a:pt x="10092404" y="4288394"/>
                </a:cubicBezTo>
                <a:cubicBezTo>
                  <a:pt x="10092404" y="4282246"/>
                  <a:pt x="10085841" y="4276097"/>
                  <a:pt x="10085841" y="4269948"/>
                </a:cubicBezTo>
                <a:cubicBezTo>
                  <a:pt x="10085841" y="4263800"/>
                  <a:pt x="10085841" y="4263800"/>
                  <a:pt x="10092404" y="4257651"/>
                </a:cubicBezTo>
                <a:close/>
                <a:moveTo>
                  <a:pt x="19830739" y="4246766"/>
                </a:moveTo>
                <a:cubicBezTo>
                  <a:pt x="19843379" y="4253187"/>
                  <a:pt x="19856019" y="4253187"/>
                  <a:pt x="19867603" y="4259609"/>
                </a:cubicBezTo>
                <a:cubicBezTo>
                  <a:pt x="19856019" y="4278872"/>
                  <a:pt x="19830739" y="4278872"/>
                  <a:pt x="19830739" y="4246766"/>
                </a:cubicBezTo>
                <a:close/>
                <a:moveTo>
                  <a:pt x="16767872" y="4246766"/>
                </a:moveTo>
                <a:cubicBezTo>
                  <a:pt x="16767872" y="4267241"/>
                  <a:pt x="16761884" y="4274066"/>
                  <a:pt x="16749910" y="4274066"/>
                </a:cubicBezTo>
                <a:cubicBezTo>
                  <a:pt x="16749910" y="4253591"/>
                  <a:pt x="16755898" y="4246766"/>
                  <a:pt x="16767872" y="4246766"/>
                </a:cubicBezTo>
                <a:close/>
                <a:moveTo>
                  <a:pt x="15981076" y="4246766"/>
                </a:moveTo>
                <a:cubicBezTo>
                  <a:pt x="15981076" y="4267241"/>
                  <a:pt x="15975088" y="4274066"/>
                  <a:pt x="15963114" y="4274066"/>
                </a:cubicBezTo>
                <a:cubicBezTo>
                  <a:pt x="15963114" y="4253591"/>
                  <a:pt x="15969100" y="4246766"/>
                  <a:pt x="15981076" y="4246766"/>
                </a:cubicBezTo>
                <a:close/>
                <a:moveTo>
                  <a:pt x="14786664" y="4246766"/>
                </a:moveTo>
                <a:cubicBezTo>
                  <a:pt x="14786664" y="4267241"/>
                  <a:pt x="14780677" y="4274066"/>
                  <a:pt x="14768702" y="4274066"/>
                </a:cubicBezTo>
                <a:cubicBezTo>
                  <a:pt x="14768702" y="4253591"/>
                  <a:pt x="14780677" y="4246766"/>
                  <a:pt x="14786664" y="4246766"/>
                </a:cubicBezTo>
                <a:close/>
                <a:moveTo>
                  <a:pt x="13279425" y="4246766"/>
                </a:moveTo>
                <a:cubicBezTo>
                  <a:pt x="13279425" y="4267241"/>
                  <a:pt x="13272440" y="4274066"/>
                  <a:pt x="13261463" y="4274066"/>
                </a:cubicBezTo>
                <a:cubicBezTo>
                  <a:pt x="13261463" y="4253591"/>
                  <a:pt x="13267450" y="4246766"/>
                  <a:pt x="13279425" y="4246766"/>
                </a:cubicBezTo>
                <a:close/>
                <a:moveTo>
                  <a:pt x="9469676" y="4246766"/>
                </a:moveTo>
                <a:cubicBezTo>
                  <a:pt x="9483326" y="4246766"/>
                  <a:pt x="9496976" y="4253591"/>
                  <a:pt x="9496976" y="4274066"/>
                </a:cubicBezTo>
                <a:cubicBezTo>
                  <a:pt x="9483326" y="4274066"/>
                  <a:pt x="9469676" y="4267241"/>
                  <a:pt x="9469676" y="4246766"/>
                </a:cubicBezTo>
                <a:close/>
                <a:moveTo>
                  <a:pt x="18870019" y="4242537"/>
                </a:moveTo>
                <a:cubicBezTo>
                  <a:pt x="18878579" y="4243305"/>
                  <a:pt x="18886479" y="4250991"/>
                  <a:pt x="18886479" y="4269437"/>
                </a:cubicBezTo>
                <a:cubicBezTo>
                  <a:pt x="18873839" y="4263289"/>
                  <a:pt x="18861199" y="4263289"/>
                  <a:pt x="18849615" y="4257140"/>
                </a:cubicBezTo>
                <a:cubicBezTo>
                  <a:pt x="18852247" y="4247917"/>
                  <a:pt x="18861463" y="4241768"/>
                  <a:pt x="18870019" y="4242537"/>
                </a:cubicBezTo>
                <a:close/>
                <a:moveTo>
                  <a:pt x="17335999" y="4242218"/>
                </a:moveTo>
                <a:cubicBezTo>
                  <a:pt x="17351727" y="4242218"/>
                  <a:pt x="17364975" y="4248603"/>
                  <a:pt x="17364975" y="4274140"/>
                </a:cubicBezTo>
                <a:cubicBezTo>
                  <a:pt x="17338483" y="4267756"/>
                  <a:pt x="17311991" y="4267756"/>
                  <a:pt x="17285503" y="4261371"/>
                </a:cubicBezTo>
                <a:cubicBezTo>
                  <a:pt x="17285503" y="4254987"/>
                  <a:pt x="17292123" y="4248603"/>
                  <a:pt x="17292123" y="4248603"/>
                </a:cubicBezTo>
                <a:cubicBezTo>
                  <a:pt x="17302059" y="4248603"/>
                  <a:pt x="17320271" y="4242218"/>
                  <a:pt x="17335999" y="4242218"/>
                </a:cubicBezTo>
                <a:close/>
                <a:moveTo>
                  <a:pt x="14599314" y="4227806"/>
                </a:moveTo>
                <a:cubicBezTo>
                  <a:pt x="14599314" y="4234227"/>
                  <a:pt x="14605302" y="4240649"/>
                  <a:pt x="14611289" y="4247070"/>
                </a:cubicBezTo>
                <a:cubicBezTo>
                  <a:pt x="14599314" y="4253491"/>
                  <a:pt x="14599314" y="4259912"/>
                  <a:pt x="14593327" y="4247070"/>
                </a:cubicBezTo>
                <a:cubicBezTo>
                  <a:pt x="14593327" y="4240649"/>
                  <a:pt x="14593327" y="4234227"/>
                  <a:pt x="14599314" y="4227806"/>
                </a:cubicBezTo>
                <a:close/>
                <a:moveTo>
                  <a:pt x="12754312" y="4214995"/>
                </a:moveTo>
                <a:cubicBezTo>
                  <a:pt x="12766609" y="4214995"/>
                  <a:pt x="12791204" y="4208846"/>
                  <a:pt x="12791204" y="4245738"/>
                </a:cubicBezTo>
                <a:cubicBezTo>
                  <a:pt x="12772758" y="4245738"/>
                  <a:pt x="12754312" y="4245738"/>
                  <a:pt x="12754312" y="4214995"/>
                </a:cubicBezTo>
                <a:close/>
                <a:moveTo>
                  <a:pt x="9621713" y="4214304"/>
                </a:moveTo>
                <a:cubicBezTo>
                  <a:pt x="9621713" y="4233648"/>
                  <a:pt x="9628162" y="4246544"/>
                  <a:pt x="9641058" y="4246544"/>
                </a:cubicBezTo>
                <a:cubicBezTo>
                  <a:pt x="9641058" y="4220752"/>
                  <a:pt x="9634610" y="4214304"/>
                  <a:pt x="9621713" y="4214304"/>
                </a:cubicBezTo>
                <a:close/>
                <a:moveTo>
                  <a:pt x="20260963" y="4213587"/>
                </a:moveTo>
                <a:cubicBezTo>
                  <a:pt x="20260963" y="4232852"/>
                  <a:pt x="20260963" y="4245696"/>
                  <a:pt x="20247839" y="4245696"/>
                </a:cubicBezTo>
                <a:cubicBezTo>
                  <a:pt x="20247839" y="4226431"/>
                  <a:pt x="20247839" y="4213587"/>
                  <a:pt x="20260963" y="4213587"/>
                </a:cubicBezTo>
                <a:close/>
                <a:moveTo>
                  <a:pt x="17242847" y="4213587"/>
                </a:moveTo>
                <a:cubicBezTo>
                  <a:pt x="17255143" y="4213587"/>
                  <a:pt x="17267439" y="4220009"/>
                  <a:pt x="17279739" y="4226431"/>
                </a:cubicBezTo>
                <a:cubicBezTo>
                  <a:pt x="17267439" y="4245696"/>
                  <a:pt x="17242847" y="4245696"/>
                  <a:pt x="17242847" y="4213587"/>
                </a:cubicBezTo>
                <a:close/>
                <a:moveTo>
                  <a:pt x="16090088" y="4213587"/>
                </a:moveTo>
                <a:cubicBezTo>
                  <a:pt x="16090088" y="4232852"/>
                  <a:pt x="16084100" y="4245696"/>
                  <a:pt x="16072126" y="4245696"/>
                </a:cubicBezTo>
                <a:cubicBezTo>
                  <a:pt x="16072126" y="4220009"/>
                  <a:pt x="16078114" y="4213587"/>
                  <a:pt x="16090088" y="4213587"/>
                </a:cubicBezTo>
                <a:close/>
                <a:moveTo>
                  <a:pt x="14639700" y="4213587"/>
                </a:moveTo>
                <a:cubicBezTo>
                  <a:pt x="14639700" y="4239274"/>
                  <a:pt x="14627403" y="4245696"/>
                  <a:pt x="14615105" y="4245696"/>
                </a:cubicBezTo>
                <a:cubicBezTo>
                  <a:pt x="14608957" y="4239274"/>
                  <a:pt x="14602808" y="4232852"/>
                  <a:pt x="14602808" y="4226431"/>
                </a:cubicBezTo>
                <a:cubicBezTo>
                  <a:pt x="14615105" y="4220009"/>
                  <a:pt x="14627403" y="4213587"/>
                  <a:pt x="14639700" y="4213587"/>
                </a:cubicBezTo>
                <a:close/>
                <a:moveTo>
                  <a:pt x="10920032" y="4213587"/>
                </a:moveTo>
                <a:cubicBezTo>
                  <a:pt x="10932007" y="4213587"/>
                  <a:pt x="10937994" y="4220009"/>
                  <a:pt x="10937994" y="4245696"/>
                </a:cubicBezTo>
                <a:cubicBezTo>
                  <a:pt x="10926019" y="4245696"/>
                  <a:pt x="10920032" y="4232852"/>
                  <a:pt x="10920032" y="4213587"/>
                </a:cubicBezTo>
                <a:close/>
                <a:moveTo>
                  <a:pt x="13204588" y="4213584"/>
                </a:moveTo>
                <a:cubicBezTo>
                  <a:pt x="13217430" y="4219789"/>
                  <a:pt x="13223851" y="4232199"/>
                  <a:pt x="13236694" y="4238404"/>
                </a:cubicBezTo>
                <a:cubicBezTo>
                  <a:pt x="13223851" y="4244609"/>
                  <a:pt x="13217430" y="4257018"/>
                  <a:pt x="13204588" y="4269428"/>
                </a:cubicBezTo>
                <a:cubicBezTo>
                  <a:pt x="13204588" y="4250813"/>
                  <a:pt x="13204588" y="4232199"/>
                  <a:pt x="13204588" y="4213584"/>
                </a:cubicBezTo>
                <a:close/>
                <a:moveTo>
                  <a:pt x="18923703" y="4212190"/>
                </a:moveTo>
                <a:cubicBezTo>
                  <a:pt x="18943103" y="4208403"/>
                  <a:pt x="18966979" y="4235669"/>
                  <a:pt x="18976527" y="4259905"/>
                </a:cubicBezTo>
                <a:cubicBezTo>
                  <a:pt x="18957427" y="4246979"/>
                  <a:pt x="18931959" y="4234053"/>
                  <a:pt x="18906491" y="4227590"/>
                </a:cubicBezTo>
                <a:cubicBezTo>
                  <a:pt x="18911267" y="4218165"/>
                  <a:pt x="18917235" y="4213452"/>
                  <a:pt x="18923703" y="4212190"/>
                </a:cubicBezTo>
                <a:close/>
                <a:moveTo>
                  <a:pt x="9852780" y="4202483"/>
                </a:moveTo>
                <a:lnTo>
                  <a:pt x="9856906" y="4210132"/>
                </a:lnTo>
                <a:lnTo>
                  <a:pt x="9861159" y="4205901"/>
                </a:lnTo>
                <a:close/>
                <a:moveTo>
                  <a:pt x="10206818" y="4198726"/>
                </a:moveTo>
                <a:cubicBezTo>
                  <a:pt x="10225290" y="4201050"/>
                  <a:pt x="10241183" y="4212820"/>
                  <a:pt x="10241183" y="4248399"/>
                </a:cubicBezTo>
                <a:cubicBezTo>
                  <a:pt x="10215533" y="4248399"/>
                  <a:pt x="10171714" y="4248399"/>
                  <a:pt x="10171714" y="4307289"/>
                </a:cubicBezTo>
                <a:cubicBezTo>
                  <a:pt x="10158888" y="4287659"/>
                  <a:pt x="10133238" y="4274572"/>
                  <a:pt x="10133238" y="4235312"/>
                </a:cubicBezTo>
                <a:cubicBezTo>
                  <a:pt x="10133238" y="4203687"/>
                  <a:pt x="10152476" y="4209139"/>
                  <a:pt x="10165301" y="4203687"/>
                </a:cubicBezTo>
                <a:cubicBezTo>
                  <a:pt x="10171714" y="4202051"/>
                  <a:pt x="10179663" y="4200074"/>
                  <a:pt x="10187979" y="4199018"/>
                </a:cubicBezTo>
                <a:cubicBezTo>
                  <a:pt x="10194217" y="4198226"/>
                  <a:pt x="10200660" y="4197951"/>
                  <a:pt x="10206818" y="4198726"/>
                </a:cubicBezTo>
                <a:close/>
                <a:moveTo>
                  <a:pt x="10395818" y="4185241"/>
                </a:moveTo>
                <a:cubicBezTo>
                  <a:pt x="10421253" y="4185241"/>
                  <a:pt x="10414618" y="4220657"/>
                  <a:pt x="10414618" y="4245722"/>
                </a:cubicBezTo>
                <a:cubicBezTo>
                  <a:pt x="10389183" y="4245722"/>
                  <a:pt x="10395818" y="4202902"/>
                  <a:pt x="10395818" y="4185241"/>
                </a:cubicBezTo>
                <a:close/>
                <a:moveTo>
                  <a:pt x="13616354" y="4185241"/>
                </a:moveTo>
                <a:cubicBezTo>
                  <a:pt x="13655456" y="4185241"/>
                  <a:pt x="13701076" y="4185241"/>
                  <a:pt x="13739093" y="4185241"/>
                </a:cubicBezTo>
                <a:cubicBezTo>
                  <a:pt x="13739093" y="4214390"/>
                  <a:pt x="13732576" y="4245722"/>
                  <a:pt x="13706507" y="4245722"/>
                </a:cubicBezTo>
                <a:cubicBezTo>
                  <a:pt x="13668491" y="4245722"/>
                  <a:pt x="13622871" y="4245722"/>
                  <a:pt x="13583768" y="4245722"/>
                </a:cubicBezTo>
                <a:cubicBezTo>
                  <a:pt x="13583768" y="4208124"/>
                  <a:pt x="13590285" y="4185241"/>
                  <a:pt x="13616354" y="4185241"/>
                </a:cubicBezTo>
                <a:close/>
                <a:moveTo>
                  <a:pt x="14146699" y="4185240"/>
                </a:moveTo>
                <a:cubicBezTo>
                  <a:pt x="14146699" y="4204597"/>
                  <a:pt x="14146699" y="4217182"/>
                  <a:pt x="14133574" y="4217182"/>
                </a:cubicBezTo>
                <a:cubicBezTo>
                  <a:pt x="14133574" y="4197732"/>
                  <a:pt x="14133574" y="4185240"/>
                  <a:pt x="14146699" y="4185240"/>
                </a:cubicBezTo>
                <a:close/>
                <a:moveTo>
                  <a:pt x="12862275" y="4185240"/>
                </a:moveTo>
                <a:cubicBezTo>
                  <a:pt x="12862275" y="4204597"/>
                  <a:pt x="12857008" y="4217182"/>
                  <a:pt x="12844368" y="4217182"/>
                </a:cubicBezTo>
                <a:cubicBezTo>
                  <a:pt x="12844368" y="4190868"/>
                  <a:pt x="12850688" y="4185240"/>
                  <a:pt x="12862275" y="4185240"/>
                </a:cubicBezTo>
                <a:close/>
                <a:moveTo>
                  <a:pt x="10320813" y="4184981"/>
                </a:moveTo>
                <a:cubicBezTo>
                  <a:pt x="10320813" y="4215141"/>
                  <a:pt x="10347002" y="4215141"/>
                  <a:pt x="10360096" y="4215141"/>
                </a:cubicBezTo>
                <a:cubicBezTo>
                  <a:pt x="10360096" y="4178497"/>
                  <a:pt x="10340455" y="4184981"/>
                  <a:pt x="10320813" y="4184981"/>
                </a:cubicBezTo>
                <a:close/>
                <a:moveTo>
                  <a:pt x="14358325" y="4182416"/>
                </a:moveTo>
                <a:cubicBezTo>
                  <a:pt x="14369959" y="4181049"/>
                  <a:pt x="14383920" y="4185971"/>
                  <a:pt x="14393227" y="4185971"/>
                </a:cubicBezTo>
                <a:cubicBezTo>
                  <a:pt x="14393227" y="4236192"/>
                  <a:pt x="14355998" y="4216504"/>
                  <a:pt x="14337383" y="4216504"/>
                </a:cubicBezTo>
                <a:cubicBezTo>
                  <a:pt x="14337383" y="4191347"/>
                  <a:pt x="14346690" y="4183783"/>
                  <a:pt x="14358325" y="4182416"/>
                </a:cubicBezTo>
                <a:close/>
                <a:moveTo>
                  <a:pt x="10962691" y="4182260"/>
                </a:moveTo>
                <a:cubicBezTo>
                  <a:pt x="10975534" y="4182260"/>
                  <a:pt x="10994800" y="4175760"/>
                  <a:pt x="10994800" y="4212501"/>
                </a:cubicBezTo>
                <a:cubicBezTo>
                  <a:pt x="10981956" y="4212501"/>
                  <a:pt x="10962691" y="4212501"/>
                  <a:pt x="10962691" y="4182260"/>
                </a:cubicBezTo>
                <a:close/>
                <a:moveTo>
                  <a:pt x="19772839" y="4182259"/>
                </a:moveTo>
                <a:cubicBezTo>
                  <a:pt x="19772839" y="4212501"/>
                  <a:pt x="19754395" y="4212501"/>
                  <a:pt x="19735947" y="4212501"/>
                </a:cubicBezTo>
                <a:cubicBezTo>
                  <a:pt x="19735947" y="4175759"/>
                  <a:pt x="19760543" y="4182259"/>
                  <a:pt x="19772839" y="4182259"/>
                </a:cubicBezTo>
                <a:close/>
                <a:moveTo>
                  <a:pt x="15924684" y="4171024"/>
                </a:moveTo>
                <a:cubicBezTo>
                  <a:pt x="15930832" y="4183508"/>
                  <a:pt x="15936982" y="4194860"/>
                  <a:pt x="15943130" y="4212547"/>
                </a:cubicBezTo>
                <a:cubicBezTo>
                  <a:pt x="15930832" y="4212547"/>
                  <a:pt x="15918536" y="4212547"/>
                  <a:pt x="15906238" y="4212547"/>
                </a:cubicBezTo>
                <a:cubicBezTo>
                  <a:pt x="15912386" y="4194860"/>
                  <a:pt x="15918536" y="4183508"/>
                  <a:pt x="15924684" y="4171024"/>
                </a:cubicBezTo>
                <a:close/>
                <a:moveTo>
                  <a:pt x="16609386" y="4161827"/>
                </a:moveTo>
                <a:cubicBezTo>
                  <a:pt x="16635564" y="4153148"/>
                  <a:pt x="16663570" y="4188276"/>
                  <a:pt x="16687922" y="4211054"/>
                </a:cubicBezTo>
                <a:cubicBezTo>
                  <a:pt x="16713896" y="4230661"/>
                  <a:pt x="16720390" y="4256803"/>
                  <a:pt x="16720390" y="4302552"/>
                </a:cubicBezTo>
                <a:cubicBezTo>
                  <a:pt x="16687922" y="4282945"/>
                  <a:pt x="16655452" y="4263339"/>
                  <a:pt x="16622982" y="4243732"/>
                </a:cubicBezTo>
                <a:cubicBezTo>
                  <a:pt x="16603500" y="4230661"/>
                  <a:pt x="16584018" y="4224125"/>
                  <a:pt x="16584018" y="4187187"/>
                </a:cubicBezTo>
                <a:cubicBezTo>
                  <a:pt x="16592136" y="4172481"/>
                  <a:pt x="16600658" y="4164720"/>
                  <a:pt x="16609386" y="4161827"/>
                </a:cubicBezTo>
                <a:close/>
                <a:moveTo>
                  <a:pt x="15824664" y="4152063"/>
                </a:moveTo>
                <a:cubicBezTo>
                  <a:pt x="15824664" y="4177748"/>
                  <a:pt x="15818676" y="4184169"/>
                  <a:pt x="15806702" y="4184169"/>
                </a:cubicBezTo>
                <a:cubicBezTo>
                  <a:pt x="15806702" y="4158484"/>
                  <a:pt x="15818676" y="4152063"/>
                  <a:pt x="15824664" y="4152063"/>
                </a:cubicBezTo>
                <a:close/>
                <a:moveTo>
                  <a:pt x="10457627" y="4152062"/>
                </a:moveTo>
                <a:cubicBezTo>
                  <a:pt x="10478102" y="4177624"/>
                  <a:pt x="10478102" y="4245698"/>
                  <a:pt x="10450802" y="4245698"/>
                </a:cubicBezTo>
                <a:cubicBezTo>
                  <a:pt x="10457627" y="4213745"/>
                  <a:pt x="10457627" y="4184015"/>
                  <a:pt x="10457627" y="4152062"/>
                </a:cubicBezTo>
                <a:close/>
                <a:moveTo>
                  <a:pt x="10392831" y="4146077"/>
                </a:moveTo>
                <a:cubicBezTo>
                  <a:pt x="10386284" y="4234593"/>
                  <a:pt x="10268437" y="4402094"/>
                  <a:pt x="10242249" y="4247560"/>
                </a:cubicBezTo>
                <a:cubicBezTo>
                  <a:pt x="10255343" y="4247560"/>
                  <a:pt x="10261890" y="4247560"/>
                  <a:pt x="10268437" y="4247560"/>
                </a:cubicBezTo>
                <a:cubicBezTo>
                  <a:pt x="10268437" y="4221625"/>
                  <a:pt x="10261890" y="4215141"/>
                  <a:pt x="10242249" y="4215141"/>
                </a:cubicBezTo>
                <a:cubicBezTo>
                  <a:pt x="10294625" y="4178497"/>
                  <a:pt x="10340455" y="4133110"/>
                  <a:pt x="10392831" y="4146077"/>
                </a:cubicBezTo>
                <a:close/>
                <a:moveTo>
                  <a:pt x="17223883" y="4133111"/>
                </a:moveTo>
                <a:cubicBezTo>
                  <a:pt x="17320723" y="4133111"/>
                  <a:pt x="17403571" y="4190744"/>
                  <a:pt x="17500407" y="4209261"/>
                </a:cubicBezTo>
                <a:cubicBezTo>
                  <a:pt x="17526231" y="4215797"/>
                  <a:pt x="17564967" y="4215797"/>
                  <a:pt x="17584335" y="4255009"/>
                </a:cubicBezTo>
                <a:cubicBezTo>
                  <a:pt x="17597247" y="4307293"/>
                  <a:pt x="17564967" y="4307293"/>
                  <a:pt x="17545599" y="4307293"/>
                </a:cubicBezTo>
                <a:cubicBezTo>
                  <a:pt x="17435851" y="4248474"/>
                  <a:pt x="17333635" y="4190744"/>
                  <a:pt x="17223883" y="4133111"/>
                </a:cubicBezTo>
                <a:close/>
                <a:moveTo>
                  <a:pt x="10507545" y="4123451"/>
                </a:moveTo>
                <a:cubicBezTo>
                  <a:pt x="10520053" y="4125002"/>
                  <a:pt x="10532429" y="4129655"/>
                  <a:pt x="10544541" y="4132757"/>
                </a:cubicBezTo>
                <a:cubicBezTo>
                  <a:pt x="10526372" y="4160680"/>
                  <a:pt x="10504057" y="4167660"/>
                  <a:pt x="10486036" y="4153699"/>
                </a:cubicBezTo>
                <a:lnTo>
                  <a:pt x="10485752" y="4153333"/>
                </a:lnTo>
                <a:lnTo>
                  <a:pt x="10473929" y="4159591"/>
                </a:lnTo>
                <a:cubicBezTo>
                  <a:pt x="10470517" y="4160393"/>
                  <a:pt x="10467104" y="4158787"/>
                  <a:pt x="10460279" y="4152366"/>
                </a:cubicBezTo>
                <a:lnTo>
                  <a:pt x="10472069" y="4135729"/>
                </a:lnTo>
                <a:lnTo>
                  <a:pt x="10469759" y="4132757"/>
                </a:lnTo>
                <a:cubicBezTo>
                  <a:pt x="10482398" y="4123451"/>
                  <a:pt x="10495038" y="4121900"/>
                  <a:pt x="10507545" y="4123451"/>
                </a:cubicBezTo>
                <a:close/>
                <a:moveTo>
                  <a:pt x="16355418" y="4118885"/>
                </a:moveTo>
                <a:cubicBezTo>
                  <a:pt x="16355418" y="4138147"/>
                  <a:pt x="16355418" y="4150990"/>
                  <a:pt x="16342294" y="4150990"/>
                </a:cubicBezTo>
                <a:cubicBezTo>
                  <a:pt x="16342294" y="4131726"/>
                  <a:pt x="16342294" y="4118885"/>
                  <a:pt x="16355418" y="4118885"/>
                </a:cubicBezTo>
                <a:close/>
                <a:moveTo>
                  <a:pt x="16317568" y="4118881"/>
                </a:moveTo>
                <a:cubicBezTo>
                  <a:pt x="16317568" y="4155772"/>
                  <a:pt x="16292974" y="4149624"/>
                  <a:pt x="16280676" y="4149624"/>
                </a:cubicBezTo>
                <a:cubicBezTo>
                  <a:pt x="16280676" y="4118881"/>
                  <a:pt x="16299122" y="4118881"/>
                  <a:pt x="16317568" y="4118881"/>
                </a:cubicBezTo>
                <a:close/>
                <a:moveTo>
                  <a:pt x="17915123" y="4113134"/>
                </a:moveTo>
                <a:lnTo>
                  <a:pt x="17911147" y="4117810"/>
                </a:lnTo>
                <a:cubicBezTo>
                  <a:pt x="17911147" y="4117810"/>
                  <a:pt x="17912855" y="4115804"/>
                  <a:pt x="17914987" y="4113295"/>
                </a:cubicBezTo>
                <a:close/>
                <a:moveTo>
                  <a:pt x="9809865" y="4112770"/>
                </a:moveTo>
                <a:cubicBezTo>
                  <a:pt x="9811300" y="4113196"/>
                  <a:pt x="9812941" y="4114903"/>
                  <a:pt x="9814581" y="4118314"/>
                </a:cubicBezTo>
                <a:cubicBezTo>
                  <a:pt x="9814581" y="4125140"/>
                  <a:pt x="9808019" y="4131964"/>
                  <a:pt x="9808019" y="4131964"/>
                </a:cubicBezTo>
                <a:cubicBezTo>
                  <a:pt x="9803097" y="4121727"/>
                  <a:pt x="9805558" y="4111490"/>
                  <a:pt x="9809865" y="4112770"/>
                </a:cubicBezTo>
                <a:close/>
                <a:moveTo>
                  <a:pt x="9760697" y="4109923"/>
                </a:moveTo>
                <a:cubicBezTo>
                  <a:pt x="9773427" y="4107595"/>
                  <a:pt x="9789240" y="4113799"/>
                  <a:pt x="9804785" y="4120006"/>
                </a:cubicBezTo>
                <a:cubicBezTo>
                  <a:pt x="9824082" y="4151029"/>
                  <a:pt x="9747966" y="4151029"/>
                  <a:pt x="9735101" y="4151029"/>
                </a:cubicBezTo>
                <a:cubicBezTo>
                  <a:pt x="9738317" y="4123108"/>
                  <a:pt x="9747966" y="4112250"/>
                  <a:pt x="9760697" y="4109923"/>
                </a:cubicBezTo>
                <a:close/>
                <a:moveTo>
                  <a:pt x="17922023" y="4105021"/>
                </a:moveTo>
                <a:lnTo>
                  <a:pt x="17921387" y="4105771"/>
                </a:lnTo>
                <a:lnTo>
                  <a:pt x="17915123" y="4113134"/>
                </a:lnTo>
                <a:close/>
                <a:moveTo>
                  <a:pt x="9821601" y="4102913"/>
                </a:moveTo>
                <a:cubicBezTo>
                  <a:pt x="9822421" y="4104411"/>
                  <a:pt x="9820780" y="4108900"/>
                  <a:pt x="9817499" y="4117882"/>
                </a:cubicBezTo>
                <a:cubicBezTo>
                  <a:pt x="9817499" y="4117882"/>
                  <a:pt x="9810936" y="4111895"/>
                  <a:pt x="9810936" y="4105908"/>
                </a:cubicBezTo>
                <a:cubicBezTo>
                  <a:pt x="9817499" y="4102913"/>
                  <a:pt x="9820780" y="4101417"/>
                  <a:pt x="9821601" y="4102913"/>
                </a:cubicBezTo>
                <a:close/>
                <a:moveTo>
                  <a:pt x="9885021" y="4087636"/>
                </a:moveTo>
                <a:cubicBezTo>
                  <a:pt x="9885021" y="4126322"/>
                  <a:pt x="9904367" y="4119876"/>
                  <a:pt x="9923712" y="4119876"/>
                </a:cubicBezTo>
                <a:cubicBezTo>
                  <a:pt x="9923712" y="4087636"/>
                  <a:pt x="9897918" y="4087636"/>
                  <a:pt x="9885021" y="4087636"/>
                </a:cubicBezTo>
                <a:close/>
                <a:moveTo>
                  <a:pt x="10623518" y="4085706"/>
                </a:moveTo>
                <a:cubicBezTo>
                  <a:pt x="10643993" y="4085706"/>
                  <a:pt x="10637168" y="4131395"/>
                  <a:pt x="10637168" y="4150975"/>
                </a:cubicBezTo>
                <a:cubicBezTo>
                  <a:pt x="10616693" y="4150975"/>
                  <a:pt x="10623518" y="4111813"/>
                  <a:pt x="10623518" y="4085706"/>
                </a:cubicBezTo>
                <a:close/>
                <a:moveTo>
                  <a:pt x="10412881" y="4085706"/>
                </a:moveTo>
                <a:cubicBezTo>
                  <a:pt x="10424856" y="4085706"/>
                  <a:pt x="10430843" y="4098546"/>
                  <a:pt x="10430843" y="4117810"/>
                </a:cubicBezTo>
                <a:cubicBezTo>
                  <a:pt x="10418868" y="4117810"/>
                  <a:pt x="10412881" y="4111390"/>
                  <a:pt x="10412881" y="4085706"/>
                </a:cubicBezTo>
                <a:close/>
                <a:moveTo>
                  <a:pt x="10673567" y="4085706"/>
                </a:moveTo>
                <a:cubicBezTo>
                  <a:pt x="10685542" y="4085706"/>
                  <a:pt x="10691529" y="4098546"/>
                  <a:pt x="10691529" y="4117810"/>
                </a:cubicBezTo>
                <a:cubicBezTo>
                  <a:pt x="10679554" y="4117810"/>
                  <a:pt x="10673567" y="4104969"/>
                  <a:pt x="10673567" y="4085706"/>
                </a:cubicBezTo>
                <a:close/>
                <a:moveTo>
                  <a:pt x="15981076" y="4085705"/>
                </a:moveTo>
                <a:cubicBezTo>
                  <a:pt x="15981076" y="4111389"/>
                  <a:pt x="15975088" y="4117809"/>
                  <a:pt x="15963114" y="4117809"/>
                </a:cubicBezTo>
                <a:cubicBezTo>
                  <a:pt x="15963114" y="4098546"/>
                  <a:pt x="15969100" y="4085705"/>
                  <a:pt x="15981076" y="4085705"/>
                </a:cubicBezTo>
                <a:close/>
                <a:moveTo>
                  <a:pt x="13204588" y="4085705"/>
                </a:moveTo>
                <a:cubicBezTo>
                  <a:pt x="13216563" y="4085705"/>
                  <a:pt x="13222550" y="4098546"/>
                  <a:pt x="13222550" y="4117810"/>
                </a:cubicBezTo>
                <a:cubicBezTo>
                  <a:pt x="13210575" y="4117810"/>
                  <a:pt x="13204588" y="4111389"/>
                  <a:pt x="13204588" y="4085705"/>
                </a:cubicBezTo>
                <a:close/>
                <a:moveTo>
                  <a:pt x="11070709" y="4085705"/>
                </a:moveTo>
                <a:cubicBezTo>
                  <a:pt x="11070709" y="4111389"/>
                  <a:pt x="11064722" y="4117810"/>
                  <a:pt x="11052747" y="4117810"/>
                </a:cubicBezTo>
                <a:cubicBezTo>
                  <a:pt x="11052747" y="4098546"/>
                  <a:pt x="11058734" y="4085705"/>
                  <a:pt x="11070709" y="4085705"/>
                </a:cubicBezTo>
                <a:close/>
                <a:moveTo>
                  <a:pt x="17791655" y="4085705"/>
                </a:moveTo>
                <a:cubicBezTo>
                  <a:pt x="17791655" y="4111388"/>
                  <a:pt x="17785667" y="4117809"/>
                  <a:pt x="17773695" y="4117809"/>
                </a:cubicBezTo>
                <a:cubicBezTo>
                  <a:pt x="17773695" y="4098546"/>
                  <a:pt x="17779683" y="4085705"/>
                  <a:pt x="17791655" y="4085705"/>
                </a:cubicBezTo>
                <a:close/>
                <a:moveTo>
                  <a:pt x="17165983" y="4085705"/>
                </a:moveTo>
                <a:cubicBezTo>
                  <a:pt x="17165983" y="4122594"/>
                  <a:pt x="17147535" y="4116447"/>
                  <a:pt x="17129091" y="4116447"/>
                </a:cubicBezTo>
                <a:cubicBezTo>
                  <a:pt x="17129091" y="4085705"/>
                  <a:pt x="17153683" y="4085705"/>
                  <a:pt x="17165983" y="4085705"/>
                </a:cubicBezTo>
                <a:close/>
                <a:moveTo>
                  <a:pt x="17887451" y="4076241"/>
                </a:moveTo>
                <a:cubicBezTo>
                  <a:pt x="18054043" y="4076241"/>
                  <a:pt x="18220639" y="4166982"/>
                  <a:pt x="18381859" y="4255454"/>
                </a:cubicBezTo>
                <a:cubicBezTo>
                  <a:pt x="18458171" y="4294342"/>
                  <a:pt x="18535559" y="4326748"/>
                  <a:pt x="18606495" y="4372118"/>
                </a:cubicBezTo>
                <a:cubicBezTo>
                  <a:pt x="18637663" y="4391562"/>
                  <a:pt x="18637663" y="4442332"/>
                  <a:pt x="18663459" y="4461776"/>
                </a:cubicBezTo>
                <a:cubicBezTo>
                  <a:pt x="18689255" y="4494183"/>
                  <a:pt x="18727947" y="4507145"/>
                  <a:pt x="18753743" y="4539552"/>
                </a:cubicBezTo>
                <a:cubicBezTo>
                  <a:pt x="18682807" y="4539552"/>
                  <a:pt x="18625843" y="4487701"/>
                  <a:pt x="18561355" y="4455295"/>
                </a:cubicBezTo>
                <a:cubicBezTo>
                  <a:pt x="18529111" y="4442332"/>
                  <a:pt x="18496867" y="4422888"/>
                  <a:pt x="18464619" y="4416407"/>
                </a:cubicBezTo>
                <a:cubicBezTo>
                  <a:pt x="18445275" y="4416407"/>
                  <a:pt x="18432375" y="4435851"/>
                  <a:pt x="18420555" y="4429369"/>
                </a:cubicBezTo>
                <a:cubicBezTo>
                  <a:pt x="18414103" y="4429369"/>
                  <a:pt x="18407655" y="4416407"/>
                  <a:pt x="18394759" y="4416407"/>
                </a:cubicBezTo>
                <a:cubicBezTo>
                  <a:pt x="18401207" y="4403444"/>
                  <a:pt x="18407655" y="4391562"/>
                  <a:pt x="18414103" y="4385080"/>
                </a:cubicBezTo>
                <a:cubicBezTo>
                  <a:pt x="18310923" y="4313786"/>
                  <a:pt x="18195919" y="4173463"/>
                  <a:pt x="18073391" y="4248973"/>
                </a:cubicBezTo>
                <a:cubicBezTo>
                  <a:pt x="18073391" y="4223047"/>
                  <a:pt x="18073391" y="4204684"/>
                  <a:pt x="18073391" y="4186426"/>
                </a:cubicBezTo>
                <a:cubicBezTo>
                  <a:pt x="18066943" y="4179945"/>
                  <a:pt x="18054043" y="4173463"/>
                  <a:pt x="18047595" y="4173463"/>
                </a:cubicBezTo>
                <a:cubicBezTo>
                  <a:pt x="18029323" y="4160501"/>
                  <a:pt x="18009979" y="4154019"/>
                  <a:pt x="17990631" y="4147538"/>
                </a:cubicBezTo>
                <a:cubicBezTo>
                  <a:pt x="17974507" y="4141057"/>
                  <a:pt x="17956775" y="4131335"/>
                  <a:pt x="17939039" y="4119183"/>
                </a:cubicBezTo>
                <a:lnTo>
                  <a:pt x="17922023" y="4105021"/>
                </a:lnTo>
                <a:close/>
                <a:moveTo>
                  <a:pt x="10450799" y="4062004"/>
                </a:moveTo>
                <a:cubicBezTo>
                  <a:pt x="10487691" y="4062004"/>
                  <a:pt x="10487691" y="4062004"/>
                  <a:pt x="10487691" y="4089304"/>
                </a:cubicBezTo>
                <a:cubicBezTo>
                  <a:pt x="10450799" y="4089304"/>
                  <a:pt x="10450799" y="4089304"/>
                  <a:pt x="10450799" y="4062004"/>
                </a:cubicBezTo>
                <a:close/>
                <a:moveTo>
                  <a:pt x="10570538" y="4062002"/>
                </a:moveTo>
                <a:cubicBezTo>
                  <a:pt x="10582513" y="4080617"/>
                  <a:pt x="10582513" y="4117846"/>
                  <a:pt x="10564551" y="4117846"/>
                </a:cubicBezTo>
                <a:cubicBezTo>
                  <a:pt x="10564551" y="4099233"/>
                  <a:pt x="10570538" y="4080617"/>
                  <a:pt x="10570538" y="4062002"/>
                </a:cubicBezTo>
                <a:close/>
                <a:moveTo>
                  <a:pt x="16121250" y="4062002"/>
                </a:moveTo>
                <a:cubicBezTo>
                  <a:pt x="16121250" y="4068208"/>
                  <a:pt x="16127714" y="4068208"/>
                  <a:pt x="16127714" y="4074411"/>
                </a:cubicBezTo>
                <a:cubicBezTo>
                  <a:pt x="16147102" y="4080616"/>
                  <a:pt x="16184804" y="4074411"/>
                  <a:pt x="16184804" y="4117846"/>
                </a:cubicBezTo>
                <a:cubicBezTo>
                  <a:pt x="16160030" y="4117846"/>
                  <a:pt x="16134178" y="4117846"/>
                  <a:pt x="16114788" y="4117846"/>
                </a:cubicBezTo>
                <a:cubicBezTo>
                  <a:pt x="16114788" y="4099231"/>
                  <a:pt x="16114788" y="4080616"/>
                  <a:pt x="16121250" y="4062002"/>
                </a:cubicBezTo>
                <a:close/>
                <a:moveTo>
                  <a:pt x="10716226" y="4062002"/>
                </a:moveTo>
                <a:cubicBezTo>
                  <a:pt x="10729069" y="4074412"/>
                  <a:pt x="10735491" y="4080617"/>
                  <a:pt x="10748335" y="4086822"/>
                </a:cubicBezTo>
                <a:cubicBezTo>
                  <a:pt x="10735491" y="4099233"/>
                  <a:pt x="10722648" y="4105437"/>
                  <a:pt x="10716226" y="4117846"/>
                </a:cubicBezTo>
                <a:cubicBezTo>
                  <a:pt x="10716226" y="4099233"/>
                  <a:pt x="10716226" y="4080617"/>
                  <a:pt x="10716226" y="4062002"/>
                </a:cubicBezTo>
                <a:close/>
                <a:moveTo>
                  <a:pt x="17053255" y="4062001"/>
                </a:moveTo>
                <a:cubicBezTo>
                  <a:pt x="17071871" y="4062001"/>
                  <a:pt x="17090483" y="4062001"/>
                  <a:pt x="17109099" y="4062001"/>
                </a:cubicBezTo>
                <a:cubicBezTo>
                  <a:pt x="17102895" y="4080616"/>
                  <a:pt x="17096691" y="4099231"/>
                  <a:pt x="17090483" y="4117846"/>
                </a:cubicBezTo>
                <a:cubicBezTo>
                  <a:pt x="17078075" y="4105436"/>
                  <a:pt x="17053255" y="4093026"/>
                  <a:pt x="17053255" y="4062001"/>
                </a:cubicBezTo>
                <a:close/>
                <a:moveTo>
                  <a:pt x="11111606" y="4058546"/>
                </a:moveTo>
                <a:cubicBezTo>
                  <a:pt x="11123240" y="4057731"/>
                  <a:pt x="11137201" y="4062625"/>
                  <a:pt x="11146509" y="4062625"/>
                </a:cubicBezTo>
                <a:cubicBezTo>
                  <a:pt x="11146509" y="4108314"/>
                  <a:pt x="11109280" y="4088734"/>
                  <a:pt x="11090665" y="4088734"/>
                </a:cubicBezTo>
                <a:cubicBezTo>
                  <a:pt x="11090665" y="4065888"/>
                  <a:pt x="11099972" y="4059361"/>
                  <a:pt x="11111606" y="4058546"/>
                </a:cubicBezTo>
                <a:close/>
                <a:moveTo>
                  <a:pt x="16128438" y="4043045"/>
                </a:moveTo>
                <a:cubicBezTo>
                  <a:pt x="16135262" y="4049871"/>
                  <a:pt x="16135262" y="4056698"/>
                  <a:pt x="16142088" y="4063520"/>
                </a:cubicBezTo>
                <a:cubicBezTo>
                  <a:pt x="16128438" y="4070346"/>
                  <a:pt x="16114788" y="4063520"/>
                  <a:pt x="16128438" y="4043045"/>
                </a:cubicBezTo>
                <a:close/>
                <a:moveTo>
                  <a:pt x="11317603" y="4043045"/>
                </a:moveTo>
                <a:cubicBezTo>
                  <a:pt x="11324428" y="4049871"/>
                  <a:pt x="11324428" y="4056698"/>
                  <a:pt x="11331253" y="4063520"/>
                </a:cubicBezTo>
                <a:cubicBezTo>
                  <a:pt x="11317603" y="4070346"/>
                  <a:pt x="11303953" y="4063520"/>
                  <a:pt x="11317603" y="4043045"/>
                </a:cubicBezTo>
                <a:close/>
                <a:moveTo>
                  <a:pt x="19837123" y="4042570"/>
                </a:moveTo>
                <a:cubicBezTo>
                  <a:pt x="19838763" y="4040012"/>
                  <a:pt x="19842047" y="4041719"/>
                  <a:pt x="19848611" y="4045133"/>
                </a:cubicBezTo>
                <a:cubicBezTo>
                  <a:pt x="19842047" y="4051955"/>
                  <a:pt x="19842047" y="4058781"/>
                  <a:pt x="19835483" y="4065605"/>
                </a:cubicBezTo>
                <a:cubicBezTo>
                  <a:pt x="19835483" y="4051955"/>
                  <a:pt x="19835483" y="4045132"/>
                  <a:pt x="19837123" y="4042570"/>
                </a:cubicBezTo>
                <a:close/>
                <a:moveTo>
                  <a:pt x="20064619" y="4042570"/>
                </a:moveTo>
                <a:cubicBezTo>
                  <a:pt x="20066247" y="4040012"/>
                  <a:pt x="20069507" y="4041718"/>
                  <a:pt x="20076027" y="4045132"/>
                </a:cubicBezTo>
                <a:cubicBezTo>
                  <a:pt x="20070099" y="4051955"/>
                  <a:pt x="20070099" y="4058781"/>
                  <a:pt x="20062991" y="4065605"/>
                </a:cubicBezTo>
                <a:cubicBezTo>
                  <a:pt x="20062991" y="4051955"/>
                  <a:pt x="20062991" y="4045132"/>
                  <a:pt x="20064619" y="4042570"/>
                </a:cubicBezTo>
                <a:close/>
                <a:moveTo>
                  <a:pt x="10051604" y="4029605"/>
                </a:moveTo>
                <a:cubicBezTo>
                  <a:pt x="10019362" y="4036052"/>
                  <a:pt x="9981747" y="4036052"/>
                  <a:pt x="9955953" y="4074739"/>
                </a:cubicBezTo>
                <a:cubicBezTo>
                  <a:pt x="9981747" y="4074739"/>
                  <a:pt x="10051604" y="4100532"/>
                  <a:pt x="10051604" y="4029605"/>
                </a:cubicBezTo>
                <a:close/>
                <a:moveTo>
                  <a:pt x="15490658" y="4028822"/>
                </a:moveTo>
                <a:cubicBezTo>
                  <a:pt x="15490658" y="4053644"/>
                  <a:pt x="15497484" y="4084667"/>
                  <a:pt x="15470184" y="4084667"/>
                </a:cubicBezTo>
                <a:cubicBezTo>
                  <a:pt x="15470184" y="4059849"/>
                  <a:pt x="15470184" y="4028822"/>
                  <a:pt x="15490658" y="4028822"/>
                </a:cubicBezTo>
                <a:close/>
                <a:moveTo>
                  <a:pt x="10975819" y="4028822"/>
                </a:moveTo>
                <a:cubicBezTo>
                  <a:pt x="10975819" y="4048087"/>
                  <a:pt x="10975819" y="4060930"/>
                  <a:pt x="10962691" y="4060930"/>
                </a:cubicBezTo>
                <a:cubicBezTo>
                  <a:pt x="10962691" y="4041666"/>
                  <a:pt x="10962691" y="4028822"/>
                  <a:pt x="10975819" y="4028822"/>
                </a:cubicBezTo>
                <a:close/>
                <a:moveTo>
                  <a:pt x="15374392" y="4028819"/>
                </a:moveTo>
                <a:cubicBezTo>
                  <a:pt x="15374392" y="4048087"/>
                  <a:pt x="15368404" y="4060930"/>
                  <a:pt x="15356430" y="4060930"/>
                </a:cubicBezTo>
                <a:cubicBezTo>
                  <a:pt x="15356430" y="4041666"/>
                  <a:pt x="15362416" y="4028819"/>
                  <a:pt x="15374392" y="4028819"/>
                </a:cubicBezTo>
                <a:close/>
                <a:moveTo>
                  <a:pt x="19228795" y="4028819"/>
                </a:moveTo>
                <a:cubicBezTo>
                  <a:pt x="19241923" y="4028819"/>
                  <a:pt x="19241923" y="4041665"/>
                  <a:pt x="19241923" y="4060929"/>
                </a:cubicBezTo>
                <a:cubicBezTo>
                  <a:pt x="19228795" y="4060929"/>
                  <a:pt x="19228795" y="4048087"/>
                  <a:pt x="19228795" y="4028819"/>
                </a:cubicBezTo>
                <a:close/>
                <a:moveTo>
                  <a:pt x="9933170" y="4028819"/>
                </a:moveTo>
                <a:lnTo>
                  <a:pt x="9930340" y="4033882"/>
                </a:lnTo>
                <a:lnTo>
                  <a:pt x="9930644" y="4033338"/>
                </a:lnTo>
                <a:cubicBezTo>
                  <a:pt x="9932048" y="4030831"/>
                  <a:pt x="9933170" y="4028819"/>
                  <a:pt x="9933170" y="4028819"/>
                </a:cubicBezTo>
                <a:close/>
                <a:moveTo>
                  <a:pt x="11260567" y="4025783"/>
                </a:moveTo>
                <a:cubicBezTo>
                  <a:pt x="11271022" y="4027374"/>
                  <a:pt x="11279169" y="4035333"/>
                  <a:pt x="11279169" y="4060799"/>
                </a:cubicBezTo>
                <a:cubicBezTo>
                  <a:pt x="11259617" y="4060799"/>
                  <a:pt x="11228116" y="4079899"/>
                  <a:pt x="11228116" y="4028965"/>
                </a:cubicBezTo>
                <a:cubicBezTo>
                  <a:pt x="11237349" y="4028965"/>
                  <a:pt x="11250112" y="4024192"/>
                  <a:pt x="11260567" y="4025783"/>
                </a:cubicBezTo>
                <a:close/>
                <a:moveTo>
                  <a:pt x="17012167" y="4025782"/>
                </a:moveTo>
                <a:cubicBezTo>
                  <a:pt x="17023435" y="4027374"/>
                  <a:pt x="17033211" y="4035333"/>
                  <a:pt x="17033211" y="4060799"/>
                </a:cubicBezTo>
                <a:cubicBezTo>
                  <a:pt x="17013659" y="4060799"/>
                  <a:pt x="16982159" y="4079898"/>
                  <a:pt x="16982159" y="4028962"/>
                </a:cubicBezTo>
                <a:cubicBezTo>
                  <a:pt x="16988135" y="4028962"/>
                  <a:pt x="17000895" y="4024191"/>
                  <a:pt x="17012167" y="4025782"/>
                </a:cubicBezTo>
                <a:close/>
                <a:moveTo>
                  <a:pt x="9924688" y="4014601"/>
                </a:moveTo>
                <a:cubicBezTo>
                  <a:pt x="9930675" y="4014601"/>
                  <a:pt x="9936663" y="4014601"/>
                  <a:pt x="9942650" y="4014601"/>
                </a:cubicBezTo>
                <a:cubicBezTo>
                  <a:pt x="9930675" y="4020588"/>
                  <a:pt x="9936663" y="4032563"/>
                  <a:pt x="9924688" y="4014601"/>
                </a:cubicBezTo>
                <a:close/>
                <a:moveTo>
                  <a:pt x="10691475" y="4009865"/>
                </a:moveTo>
                <a:cubicBezTo>
                  <a:pt x="10663826" y="4021206"/>
                  <a:pt x="10622468" y="4077196"/>
                  <a:pt x="10591392" y="4056286"/>
                </a:cubicBezTo>
                <a:lnTo>
                  <a:pt x="10581228" y="4044994"/>
                </a:lnTo>
                <a:lnTo>
                  <a:pt x="10591993" y="4062312"/>
                </a:lnTo>
                <a:cubicBezTo>
                  <a:pt x="10586006" y="4068734"/>
                  <a:pt x="10580018" y="4075154"/>
                  <a:pt x="10574031" y="4062312"/>
                </a:cubicBezTo>
                <a:lnTo>
                  <a:pt x="10579879" y="4043490"/>
                </a:lnTo>
                <a:lnTo>
                  <a:pt x="10578773" y="4042265"/>
                </a:lnTo>
                <a:cubicBezTo>
                  <a:pt x="10615638" y="4029305"/>
                  <a:pt x="10653556" y="4016347"/>
                  <a:pt x="10691475" y="4009865"/>
                </a:cubicBezTo>
                <a:close/>
                <a:moveTo>
                  <a:pt x="19192671" y="4001460"/>
                </a:moveTo>
                <a:cubicBezTo>
                  <a:pt x="19201123" y="4004904"/>
                  <a:pt x="19208811" y="4016478"/>
                  <a:pt x="19208811" y="4032461"/>
                </a:cubicBezTo>
                <a:cubicBezTo>
                  <a:pt x="19196511" y="4025847"/>
                  <a:pt x="19184215" y="4025847"/>
                  <a:pt x="19171919" y="4019234"/>
                </a:cubicBezTo>
                <a:cubicBezTo>
                  <a:pt x="19174991" y="4002701"/>
                  <a:pt x="19184215" y="3998015"/>
                  <a:pt x="19192671" y="4001460"/>
                </a:cubicBezTo>
                <a:close/>
                <a:moveTo>
                  <a:pt x="15773526" y="4000387"/>
                </a:moveTo>
                <a:cubicBezTo>
                  <a:pt x="15779948" y="4005653"/>
                  <a:pt x="15792790" y="4005653"/>
                  <a:pt x="15805632" y="4011972"/>
                </a:cubicBezTo>
                <a:cubicBezTo>
                  <a:pt x="15799210" y="4024612"/>
                  <a:pt x="15792790" y="4037253"/>
                  <a:pt x="15779948" y="4056211"/>
                </a:cubicBezTo>
                <a:cubicBezTo>
                  <a:pt x="15773526" y="4037253"/>
                  <a:pt x="15773526" y="4018293"/>
                  <a:pt x="15773526" y="4000387"/>
                </a:cubicBezTo>
                <a:close/>
                <a:moveTo>
                  <a:pt x="13336302" y="4000386"/>
                </a:moveTo>
                <a:cubicBezTo>
                  <a:pt x="13336302" y="4019185"/>
                  <a:pt x="13330315" y="4032456"/>
                  <a:pt x="13318340" y="4032456"/>
                </a:cubicBezTo>
                <a:cubicBezTo>
                  <a:pt x="13318340" y="4012553"/>
                  <a:pt x="13324327" y="4000386"/>
                  <a:pt x="13336302" y="4000386"/>
                </a:cubicBezTo>
                <a:close/>
                <a:moveTo>
                  <a:pt x="13241507" y="4000386"/>
                </a:moveTo>
                <a:cubicBezTo>
                  <a:pt x="13241507" y="4019186"/>
                  <a:pt x="13241507" y="4032456"/>
                  <a:pt x="13223545" y="4032456"/>
                </a:cubicBezTo>
                <a:cubicBezTo>
                  <a:pt x="13223545" y="4012554"/>
                  <a:pt x="13229532" y="4000386"/>
                  <a:pt x="13241507" y="4000386"/>
                </a:cubicBezTo>
                <a:close/>
                <a:moveTo>
                  <a:pt x="16962199" y="4000386"/>
                </a:moveTo>
                <a:cubicBezTo>
                  <a:pt x="16962199" y="4019185"/>
                  <a:pt x="16956211" y="4032456"/>
                  <a:pt x="16944239" y="4032456"/>
                </a:cubicBezTo>
                <a:cubicBezTo>
                  <a:pt x="16944239" y="4012553"/>
                  <a:pt x="16950227" y="4000386"/>
                  <a:pt x="16962199" y="4000386"/>
                </a:cubicBezTo>
                <a:close/>
                <a:moveTo>
                  <a:pt x="15303196" y="4000386"/>
                </a:moveTo>
                <a:cubicBezTo>
                  <a:pt x="15303196" y="4005914"/>
                  <a:pt x="15303196" y="4019185"/>
                  <a:pt x="15303196" y="4032456"/>
                </a:cubicBezTo>
                <a:cubicBezTo>
                  <a:pt x="15290070" y="4005914"/>
                  <a:pt x="15290070" y="4005914"/>
                  <a:pt x="15303196" y="4000386"/>
                </a:cubicBezTo>
                <a:close/>
                <a:moveTo>
                  <a:pt x="17702599" y="4000385"/>
                </a:moveTo>
                <a:cubicBezTo>
                  <a:pt x="17715727" y="4000385"/>
                  <a:pt x="17715727" y="4012553"/>
                  <a:pt x="17715727" y="4032456"/>
                </a:cubicBezTo>
                <a:cubicBezTo>
                  <a:pt x="17702599" y="4032456"/>
                  <a:pt x="17702599" y="4019185"/>
                  <a:pt x="17702599" y="4000385"/>
                </a:cubicBezTo>
                <a:close/>
                <a:moveTo>
                  <a:pt x="20033551" y="4000385"/>
                </a:moveTo>
                <a:cubicBezTo>
                  <a:pt x="20033551" y="4019185"/>
                  <a:pt x="20027563" y="4032455"/>
                  <a:pt x="20015587" y="4032455"/>
                </a:cubicBezTo>
                <a:cubicBezTo>
                  <a:pt x="20015587" y="4012553"/>
                  <a:pt x="20021575" y="4000385"/>
                  <a:pt x="20033551" y="4000385"/>
                </a:cubicBezTo>
                <a:close/>
                <a:moveTo>
                  <a:pt x="19578439" y="4000385"/>
                </a:moveTo>
                <a:cubicBezTo>
                  <a:pt x="19578439" y="4019185"/>
                  <a:pt x="19578439" y="4032455"/>
                  <a:pt x="19565315" y="4032455"/>
                </a:cubicBezTo>
                <a:cubicBezTo>
                  <a:pt x="19565315" y="4012553"/>
                  <a:pt x="19565315" y="4000385"/>
                  <a:pt x="19578439" y="4000385"/>
                </a:cubicBezTo>
                <a:close/>
                <a:moveTo>
                  <a:pt x="20602223" y="4000385"/>
                </a:moveTo>
                <a:cubicBezTo>
                  <a:pt x="20602223" y="4019185"/>
                  <a:pt x="20602223" y="4032455"/>
                  <a:pt x="20589099" y="4032455"/>
                </a:cubicBezTo>
                <a:cubicBezTo>
                  <a:pt x="20589099" y="4012553"/>
                  <a:pt x="20589099" y="4000385"/>
                  <a:pt x="20602223" y="4000385"/>
                </a:cubicBezTo>
                <a:close/>
                <a:moveTo>
                  <a:pt x="18617095" y="3982954"/>
                </a:moveTo>
                <a:cubicBezTo>
                  <a:pt x="18612259" y="3991014"/>
                  <a:pt x="18611791" y="3998672"/>
                  <a:pt x="18614007" y="4005724"/>
                </a:cubicBezTo>
                <a:lnTo>
                  <a:pt x="18617895" y="4011435"/>
                </a:lnTo>
                <a:lnTo>
                  <a:pt x="18618999" y="3997137"/>
                </a:lnTo>
                <a:cubicBezTo>
                  <a:pt x="18620627" y="3993124"/>
                  <a:pt x="18623883" y="3993124"/>
                  <a:pt x="18630403" y="4000079"/>
                </a:cubicBezTo>
                <a:cubicBezTo>
                  <a:pt x="18627439" y="4002756"/>
                  <a:pt x="18625959" y="4004093"/>
                  <a:pt x="18624331" y="4006367"/>
                </a:cubicBezTo>
                <a:lnTo>
                  <a:pt x="18619763" y="4014180"/>
                </a:lnTo>
                <a:lnTo>
                  <a:pt x="18627039" y="4024867"/>
                </a:lnTo>
                <a:cubicBezTo>
                  <a:pt x="18638859" y="4036152"/>
                  <a:pt x="18654711" y="4044213"/>
                  <a:pt x="18661159" y="4047437"/>
                </a:cubicBezTo>
                <a:cubicBezTo>
                  <a:pt x="18699851" y="4066777"/>
                  <a:pt x="18738543" y="4105471"/>
                  <a:pt x="18783683" y="4086126"/>
                </a:cubicBezTo>
                <a:cubicBezTo>
                  <a:pt x="18751443" y="4066777"/>
                  <a:pt x="18719199" y="4047437"/>
                  <a:pt x="18680507" y="4028090"/>
                </a:cubicBezTo>
                <a:cubicBezTo>
                  <a:pt x="18661159" y="4015196"/>
                  <a:pt x="18635367" y="4008746"/>
                  <a:pt x="18617095" y="3982954"/>
                </a:cubicBezTo>
                <a:close/>
                <a:moveTo>
                  <a:pt x="15127852" y="3973524"/>
                </a:moveTo>
                <a:cubicBezTo>
                  <a:pt x="15127852" y="4004068"/>
                  <a:pt x="15108586" y="3998802"/>
                  <a:pt x="15095742" y="3998802"/>
                </a:cubicBezTo>
                <a:cubicBezTo>
                  <a:pt x="15095742" y="3967206"/>
                  <a:pt x="15115008" y="3973524"/>
                  <a:pt x="15127852" y="3973524"/>
                </a:cubicBezTo>
                <a:close/>
                <a:moveTo>
                  <a:pt x="16825747" y="3973523"/>
                </a:moveTo>
                <a:cubicBezTo>
                  <a:pt x="16838043" y="3973523"/>
                  <a:pt x="16862639" y="3967206"/>
                  <a:pt x="16862639" y="3998802"/>
                </a:cubicBezTo>
                <a:cubicBezTo>
                  <a:pt x="16850343" y="3998802"/>
                  <a:pt x="16825747" y="4004067"/>
                  <a:pt x="16825747" y="3973523"/>
                </a:cubicBezTo>
                <a:close/>
                <a:moveTo>
                  <a:pt x="17828947" y="3971948"/>
                </a:moveTo>
                <a:cubicBezTo>
                  <a:pt x="17848183" y="4015602"/>
                  <a:pt x="17861011" y="4066705"/>
                  <a:pt x="17867423" y="4117814"/>
                </a:cubicBezTo>
                <a:cubicBezTo>
                  <a:pt x="17841771" y="4117814"/>
                  <a:pt x="17785127" y="4092263"/>
                  <a:pt x="17772299" y="4047544"/>
                </a:cubicBezTo>
                <a:cubicBezTo>
                  <a:pt x="17759475" y="3983660"/>
                  <a:pt x="17804363" y="3978336"/>
                  <a:pt x="17828947" y="3971948"/>
                </a:cubicBezTo>
                <a:close/>
                <a:moveTo>
                  <a:pt x="10976910" y="3971945"/>
                </a:moveTo>
                <a:cubicBezTo>
                  <a:pt x="10988885" y="3971945"/>
                  <a:pt x="10994872" y="3978771"/>
                  <a:pt x="10994872" y="3999245"/>
                </a:cubicBezTo>
                <a:cubicBezTo>
                  <a:pt x="10982897" y="3999245"/>
                  <a:pt x="10976910" y="3991286"/>
                  <a:pt x="10976910" y="3971945"/>
                </a:cubicBezTo>
                <a:close/>
                <a:moveTo>
                  <a:pt x="15925198" y="3971945"/>
                </a:moveTo>
                <a:cubicBezTo>
                  <a:pt x="15937838" y="3971945"/>
                  <a:pt x="15950476" y="3978580"/>
                  <a:pt x="15962062" y="3984110"/>
                </a:cubicBezTo>
                <a:cubicBezTo>
                  <a:pt x="15950476" y="4004015"/>
                  <a:pt x="15925198" y="4004015"/>
                  <a:pt x="15925198" y="3971945"/>
                </a:cubicBezTo>
                <a:close/>
                <a:moveTo>
                  <a:pt x="13601727" y="3971945"/>
                </a:moveTo>
                <a:cubicBezTo>
                  <a:pt x="13601727" y="3991286"/>
                  <a:pt x="13595740" y="3999245"/>
                  <a:pt x="13583765" y="3999245"/>
                </a:cubicBezTo>
                <a:cubicBezTo>
                  <a:pt x="13583765" y="3978771"/>
                  <a:pt x="13589752" y="3971945"/>
                  <a:pt x="13601727" y="3971945"/>
                </a:cubicBezTo>
                <a:close/>
                <a:moveTo>
                  <a:pt x="20541703" y="3971944"/>
                </a:moveTo>
                <a:cubicBezTo>
                  <a:pt x="20548263" y="3978769"/>
                  <a:pt x="20548263" y="3991282"/>
                  <a:pt x="20554827" y="3999245"/>
                </a:cubicBezTo>
                <a:cubicBezTo>
                  <a:pt x="20548263" y="3991282"/>
                  <a:pt x="20541703" y="3984457"/>
                  <a:pt x="20541703" y="3971944"/>
                </a:cubicBezTo>
                <a:close/>
                <a:moveTo>
                  <a:pt x="18565507" y="3971132"/>
                </a:moveTo>
                <a:cubicBezTo>
                  <a:pt x="18565507" y="3989399"/>
                  <a:pt x="18571955" y="3996927"/>
                  <a:pt x="18584851" y="3996927"/>
                </a:cubicBezTo>
                <a:cubicBezTo>
                  <a:pt x="18584851" y="3977580"/>
                  <a:pt x="18571955" y="3971132"/>
                  <a:pt x="18565507" y="3971132"/>
                </a:cubicBezTo>
                <a:close/>
                <a:moveTo>
                  <a:pt x="16566904" y="3967637"/>
                </a:moveTo>
                <a:cubicBezTo>
                  <a:pt x="16578490" y="3967637"/>
                  <a:pt x="16592446" y="3974099"/>
                  <a:pt x="16601926" y="3974099"/>
                </a:cubicBezTo>
                <a:cubicBezTo>
                  <a:pt x="16601926" y="4018266"/>
                  <a:pt x="16565060" y="3999954"/>
                  <a:pt x="16546102" y="3999954"/>
                </a:cubicBezTo>
                <a:cubicBezTo>
                  <a:pt x="16546102" y="3974100"/>
                  <a:pt x="16555318" y="3967637"/>
                  <a:pt x="16566904" y="3967637"/>
                </a:cubicBezTo>
                <a:close/>
                <a:moveTo>
                  <a:pt x="12227107" y="3941563"/>
                </a:moveTo>
                <a:lnTo>
                  <a:pt x="12213982" y="3947178"/>
                </a:lnTo>
                <a:cubicBezTo>
                  <a:pt x="12217214" y="3943976"/>
                  <a:pt x="12222063" y="3942375"/>
                  <a:pt x="12226912" y="3941576"/>
                </a:cubicBezTo>
                <a:close/>
                <a:moveTo>
                  <a:pt x="16526116" y="3940173"/>
                </a:moveTo>
                <a:cubicBezTo>
                  <a:pt x="16526116" y="3970916"/>
                  <a:pt x="16507670" y="3970916"/>
                  <a:pt x="16489224" y="3970916"/>
                </a:cubicBezTo>
                <a:cubicBezTo>
                  <a:pt x="16489224" y="3934026"/>
                  <a:pt x="16507670" y="3940173"/>
                  <a:pt x="16526116" y="3940173"/>
                </a:cubicBezTo>
                <a:close/>
                <a:moveTo>
                  <a:pt x="19526371" y="3940172"/>
                </a:moveTo>
                <a:cubicBezTo>
                  <a:pt x="19526371" y="3970916"/>
                  <a:pt x="19501779" y="3970916"/>
                  <a:pt x="19489479" y="3970916"/>
                </a:cubicBezTo>
                <a:cubicBezTo>
                  <a:pt x="19489479" y="3934025"/>
                  <a:pt x="19507927" y="3940172"/>
                  <a:pt x="19526371" y="3940172"/>
                </a:cubicBezTo>
                <a:close/>
                <a:moveTo>
                  <a:pt x="13460727" y="3938769"/>
                </a:moveTo>
                <a:cubicBezTo>
                  <a:pt x="13473495" y="3952310"/>
                  <a:pt x="13478815" y="3965856"/>
                  <a:pt x="13492647" y="3985036"/>
                </a:cubicBezTo>
                <a:cubicBezTo>
                  <a:pt x="13473495" y="3979396"/>
                  <a:pt x="13441575" y="3972623"/>
                  <a:pt x="13460727" y="3938769"/>
                </a:cubicBezTo>
                <a:close/>
                <a:moveTo>
                  <a:pt x="10133238" y="3938767"/>
                </a:moveTo>
                <a:cubicBezTo>
                  <a:pt x="10145213" y="3938767"/>
                  <a:pt x="10151200" y="3945188"/>
                  <a:pt x="10151200" y="3970875"/>
                </a:cubicBezTo>
                <a:cubicBezTo>
                  <a:pt x="10139225" y="3970875"/>
                  <a:pt x="10133238" y="3958031"/>
                  <a:pt x="10133238" y="3938767"/>
                </a:cubicBezTo>
                <a:close/>
                <a:moveTo>
                  <a:pt x="19735947" y="3938767"/>
                </a:moveTo>
                <a:cubicBezTo>
                  <a:pt x="19747919" y="3938767"/>
                  <a:pt x="19753907" y="3951608"/>
                  <a:pt x="19753907" y="3970875"/>
                </a:cubicBezTo>
                <a:cubicBezTo>
                  <a:pt x="19741931" y="3970875"/>
                  <a:pt x="19735947" y="3958031"/>
                  <a:pt x="19735947" y="3938767"/>
                </a:cubicBezTo>
                <a:close/>
                <a:moveTo>
                  <a:pt x="14881456" y="3938767"/>
                </a:moveTo>
                <a:cubicBezTo>
                  <a:pt x="14881456" y="3958031"/>
                  <a:pt x="14875469" y="3970875"/>
                  <a:pt x="14863494" y="3970875"/>
                </a:cubicBezTo>
                <a:cubicBezTo>
                  <a:pt x="14863494" y="3951608"/>
                  <a:pt x="14869481" y="3938767"/>
                  <a:pt x="14881456" y="3938767"/>
                </a:cubicBezTo>
                <a:close/>
                <a:moveTo>
                  <a:pt x="14925110" y="3938765"/>
                </a:moveTo>
                <a:cubicBezTo>
                  <a:pt x="14936696" y="3938765"/>
                  <a:pt x="14949335" y="3944969"/>
                  <a:pt x="14961974" y="3951175"/>
                </a:cubicBezTo>
                <a:cubicBezTo>
                  <a:pt x="14949335" y="3963581"/>
                  <a:pt x="14936696" y="3975994"/>
                  <a:pt x="14925110" y="3994609"/>
                </a:cubicBezTo>
                <a:cubicBezTo>
                  <a:pt x="14925110" y="3975994"/>
                  <a:pt x="14925110" y="3957378"/>
                  <a:pt x="14925110" y="3938765"/>
                </a:cubicBezTo>
                <a:close/>
                <a:moveTo>
                  <a:pt x="15625454" y="3938765"/>
                </a:moveTo>
                <a:cubicBezTo>
                  <a:pt x="15625454" y="3957378"/>
                  <a:pt x="15625454" y="3994609"/>
                  <a:pt x="15604980" y="3994609"/>
                </a:cubicBezTo>
                <a:cubicBezTo>
                  <a:pt x="15604980" y="3969789"/>
                  <a:pt x="15598154" y="3938765"/>
                  <a:pt x="15625454" y="3938765"/>
                </a:cubicBezTo>
                <a:close/>
                <a:moveTo>
                  <a:pt x="13941227" y="3936396"/>
                </a:moveTo>
                <a:cubicBezTo>
                  <a:pt x="13952861" y="3934737"/>
                  <a:pt x="13966822" y="3939713"/>
                  <a:pt x="13976130" y="3939713"/>
                </a:cubicBezTo>
                <a:cubicBezTo>
                  <a:pt x="13976130" y="3985057"/>
                  <a:pt x="13938901" y="3972892"/>
                  <a:pt x="13920286" y="3972892"/>
                </a:cubicBezTo>
                <a:cubicBezTo>
                  <a:pt x="13920286" y="3946349"/>
                  <a:pt x="13929593" y="3938054"/>
                  <a:pt x="13941227" y="3936396"/>
                </a:cubicBezTo>
                <a:close/>
                <a:moveTo>
                  <a:pt x="12242336" y="3936380"/>
                </a:moveTo>
                <a:lnTo>
                  <a:pt x="12239842" y="3940774"/>
                </a:lnTo>
                <a:lnTo>
                  <a:pt x="12227107" y="3941563"/>
                </a:lnTo>
                <a:lnTo>
                  <a:pt x="12237603" y="3937073"/>
                </a:lnTo>
                <a:close/>
                <a:moveTo>
                  <a:pt x="10939187" y="3929286"/>
                </a:moveTo>
                <a:cubicBezTo>
                  <a:pt x="10945571" y="3929286"/>
                  <a:pt x="10958339" y="3929286"/>
                  <a:pt x="10971107" y="3929286"/>
                </a:cubicBezTo>
                <a:cubicBezTo>
                  <a:pt x="10964723" y="3954755"/>
                  <a:pt x="10964723" y="3973855"/>
                  <a:pt x="10964723" y="3999323"/>
                </a:cubicBezTo>
                <a:cubicBezTo>
                  <a:pt x="10945571" y="3999323"/>
                  <a:pt x="10932803" y="3999323"/>
                  <a:pt x="10920035" y="3999323"/>
                </a:cubicBezTo>
                <a:cubicBezTo>
                  <a:pt x="10926419" y="3973855"/>
                  <a:pt x="10932803" y="3954755"/>
                  <a:pt x="10939187" y="3929286"/>
                </a:cubicBezTo>
                <a:close/>
                <a:moveTo>
                  <a:pt x="13184670" y="3919831"/>
                </a:moveTo>
                <a:cubicBezTo>
                  <a:pt x="13197575" y="3919831"/>
                  <a:pt x="13255648" y="3919831"/>
                  <a:pt x="13229838" y="3952146"/>
                </a:cubicBezTo>
                <a:cubicBezTo>
                  <a:pt x="13197575" y="3989846"/>
                  <a:pt x="13152407" y="3997390"/>
                  <a:pt x="13107238" y="4009238"/>
                </a:cubicBezTo>
                <a:cubicBezTo>
                  <a:pt x="12985714" y="4041556"/>
                  <a:pt x="12863114" y="4054482"/>
                  <a:pt x="12741590" y="4060945"/>
                </a:cubicBezTo>
                <a:cubicBezTo>
                  <a:pt x="12677064" y="4060945"/>
                  <a:pt x="12607160" y="4054482"/>
                  <a:pt x="12542634" y="4060945"/>
                </a:cubicBezTo>
                <a:cubicBezTo>
                  <a:pt x="12523276" y="4060945"/>
                  <a:pt x="12523276" y="4086799"/>
                  <a:pt x="12510371" y="4106189"/>
                </a:cubicBezTo>
                <a:cubicBezTo>
                  <a:pt x="12497466" y="4125578"/>
                  <a:pt x="12465203" y="4112651"/>
                  <a:pt x="12452298" y="4112651"/>
                </a:cubicBezTo>
                <a:cubicBezTo>
                  <a:pt x="12324321" y="4119116"/>
                  <a:pt x="12196344" y="4132041"/>
                  <a:pt x="12073744" y="4164358"/>
                </a:cubicBezTo>
                <a:cubicBezTo>
                  <a:pt x="11817790" y="4213802"/>
                  <a:pt x="11573666" y="4297825"/>
                  <a:pt x="11323089" y="4393697"/>
                </a:cubicBezTo>
                <a:cubicBezTo>
                  <a:pt x="11201565" y="4438940"/>
                  <a:pt x="11078965" y="4490646"/>
                  <a:pt x="10957441" y="4535889"/>
                </a:cubicBezTo>
                <a:cubicBezTo>
                  <a:pt x="10931630" y="4548816"/>
                  <a:pt x="10899367" y="4561742"/>
                  <a:pt x="10867104" y="4581132"/>
                </a:cubicBezTo>
                <a:cubicBezTo>
                  <a:pt x="10847746" y="4587595"/>
                  <a:pt x="10821936" y="4605908"/>
                  <a:pt x="10809031" y="4587595"/>
                </a:cubicBezTo>
                <a:cubicBezTo>
                  <a:pt x="10777843" y="4561742"/>
                  <a:pt x="10809031" y="4490646"/>
                  <a:pt x="10816559" y="4458330"/>
                </a:cubicBezTo>
                <a:cubicBezTo>
                  <a:pt x="10844789" y="4482567"/>
                  <a:pt x="10869994" y="4470448"/>
                  <a:pt x="10883555" y="4435607"/>
                </a:cubicBezTo>
                <a:lnTo>
                  <a:pt x="10892077" y="4397451"/>
                </a:lnTo>
                <a:lnTo>
                  <a:pt x="10891595" y="4396383"/>
                </a:lnTo>
                <a:lnTo>
                  <a:pt x="10892628" y="4394984"/>
                </a:lnTo>
                <a:lnTo>
                  <a:pt x="10892915" y="4393697"/>
                </a:lnTo>
                <a:lnTo>
                  <a:pt x="10893270" y="4394113"/>
                </a:lnTo>
                <a:lnTo>
                  <a:pt x="10898330" y="4387259"/>
                </a:lnTo>
                <a:cubicBezTo>
                  <a:pt x="10900576" y="4387259"/>
                  <a:pt x="10903570" y="4390300"/>
                  <a:pt x="10909557" y="4396383"/>
                </a:cubicBezTo>
                <a:lnTo>
                  <a:pt x="10902831" y="4405328"/>
                </a:lnTo>
                <a:lnTo>
                  <a:pt x="10904711" y="4407532"/>
                </a:lnTo>
                <a:cubicBezTo>
                  <a:pt x="10918322" y="4416318"/>
                  <a:pt x="10936469" y="4411471"/>
                  <a:pt x="10950988" y="4406623"/>
                </a:cubicBezTo>
                <a:cubicBezTo>
                  <a:pt x="10976799" y="4400160"/>
                  <a:pt x="11009062" y="4400160"/>
                  <a:pt x="11033797" y="4393697"/>
                </a:cubicBezTo>
                <a:cubicBezTo>
                  <a:pt x="11027344" y="4381847"/>
                  <a:pt x="11027344" y="4349531"/>
                  <a:pt x="11014439" y="4349531"/>
                </a:cubicBezTo>
                <a:cubicBezTo>
                  <a:pt x="10996157" y="4343068"/>
                  <a:pt x="10970346" y="4362457"/>
                  <a:pt x="10950988" y="4375384"/>
                </a:cubicBezTo>
                <a:cubicBezTo>
                  <a:pt x="10912273" y="4406623"/>
                  <a:pt x="10892915" y="4368921"/>
                  <a:pt x="10867104" y="4330141"/>
                </a:cubicBezTo>
                <a:cubicBezTo>
                  <a:pt x="11252110" y="4183748"/>
                  <a:pt x="11638192" y="4009238"/>
                  <a:pt x="12036104" y="4009238"/>
                </a:cubicBezTo>
                <a:cubicBezTo>
                  <a:pt x="11868336" y="4060945"/>
                  <a:pt x="11708096" y="4132041"/>
                  <a:pt x="11547856" y="4195489"/>
                </a:cubicBezTo>
                <a:cubicBezTo>
                  <a:pt x="11463971" y="4220265"/>
                  <a:pt x="11387615" y="4246118"/>
                  <a:pt x="11310184" y="4265508"/>
                </a:cubicBezTo>
                <a:cubicBezTo>
                  <a:pt x="11265016" y="4271971"/>
                  <a:pt x="11227375" y="4278435"/>
                  <a:pt x="11188660" y="4284898"/>
                </a:cubicBezTo>
                <a:cubicBezTo>
                  <a:pt x="11169302" y="4284898"/>
                  <a:pt x="11149944" y="4284898"/>
                  <a:pt x="11130586" y="4284898"/>
                </a:cubicBezTo>
                <a:cubicBezTo>
                  <a:pt x="11117681" y="4304288"/>
                  <a:pt x="11104776" y="4330141"/>
                  <a:pt x="11091870" y="4349531"/>
                </a:cubicBezTo>
                <a:cubicBezTo>
                  <a:pt x="11219847" y="4323678"/>
                  <a:pt x="11348900" y="4291361"/>
                  <a:pt x="11476877" y="4265508"/>
                </a:cubicBezTo>
                <a:cubicBezTo>
                  <a:pt x="11534950" y="4252582"/>
                  <a:pt x="11593024" y="4220265"/>
                  <a:pt x="11650022" y="4195489"/>
                </a:cubicBezTo>
                <a:cubicBezTo>
                  <a:pt x="11708096" y="4177284"/>
                  <a:pt x="11766169" y="4157895"/>
                  <a:pt x="11824243" y="4138506"/>
                </a:cubicBezTo>
                <a:cubicBezTo>
                  <a:pt x="11945767" y="4099726"/>
                  <a:pt x="12073744" y="4067409"/>
                  <a:pt x="12196344" y="4048019"/>
                </a:cubicBezTo>
                <a:cubicBezTo>
                  <a:pt x="12259794" y="4035093"/>
                  <a:pt x="12324321" y="4022165"/>
                  <a:pt x="12382394" y="4015703"/>
                </a:cubicBezTo>
                <a:cubicBezTo>
                  <a:pt x="12434015" y="4009238"/>
                  <a:pt x="12484561" y="4015703"/>
                  <a:pt x="12529729" y="3971537"/>
                </a:cubicBezTo>
                <a:cubicBezTo>
                  <a:pt x="12748043" y="3952146"/>
                  <a:pt x="12966356" y="3926293"/>
                  <a:pt x="13184670" y="3919831"/>
                </a:cubicBezTo>
                <a:close/>
                <a:moveTo>
                  <a:pt x="14203682" y="3919806"/>
                </a:moveTo>
                <a:cubicBezTo>
                  <a:pt x="14216909" y="3919806"/>
                  <a:pt x="14230136" y="3932578"/>
                  <a:pt x="14236750" y="3938958"/>
                </a:cubicBezTo>
                <a:cubicBezTo>
                  <a:pt x="14223523" y="3951727"/>
                  <a:pt x="14203682" y="3958111"/>
                  <a:pt x="14190455" y="3970880"/>
                </a:cubicBezTo>
                <a:cubicBezTo>
                  <a:pt x="14190455" y="3951727"/>
                  <a:pt x="14197069" y="3932578"/>
                  <a:pt x="14203682" y="3919806"/>
                </a:cubicBezTo>
                <a:close/>
                <a:moveTo>
                  <a:pt x="13443216" y="3919332"/>
                </a:moveTo>
                <a:cubicBezTo>
                  <a:pt x="13444856" y="3916772"/>
                  <a:pt x="13448138" y="3918477"/>
                  <a:pt x="13454700" y="3921891"/>
                </a:cubicBezTo>
                <a:cubicBezTo>
                  <a:pt x="13448138" y="3928714"/>
                  <a:pt x="13441575" y="3935542"/>
                  <a:pt x="13441575" y="3942365"/>
                </a:cubicBezTo>
                <a:cubicBezTo>
                  <a:pt x="13441575" y="3928714"/>
                  <a:pt x="13441575" y="3921891"/>
                  <a:pt x="13443216" y="3919332"/>
                </a:cubicBezTo>
                <a:close/>
                <a:moveTo>
                  <a:pt x="13860136" y="3910327"/>
                </a:moveTo>
                <a:cubicBezTo>
                  <a:pt x="13866610" y="3923040"/>
                  <a:pt x="13879557" y="3935754"/>
                  <a:pt x="13886031" y="3954824"/>
                </a:cubicBezTo>
                <a:cubicBezTo>
                  <a:pt x="13860136" y="3999323"/>
                  <a:pt x="13814819" y="3991909"/>
                  <a:pt x="13782451" y="3991909"/>
                </a:cubicBezTo>
                <a:cubicBezTo>
                  <a:pt x="13724187" y="3991909"/>
                  <a:pt x="13673475" y="3991909"/>
                  <a:pt x="13621685" y="3999323"/>
                </a:cubicBezTo>
                <a:cubicBezTo>
                  <a:pt x="13621685" y="3980253"/>
                  <a:pt x="13621685" y="3961181"/>
                  <a:pt x="13621685" y="3942111"/>
                </a:cubicBezTo>
                <a:cubicBezTo>
                  <a:pt x="13634633" y="3935754"/>
                  <a:pt x="13641106" y="3935754"/>
                  <a:pt x="13654054" y="3935754"/>
                </a:cubicBezTo>
                <a:cubicBezTo>
                  <a:pt x="13673475" y="3935754"/>
                  <a:pt x="13692897" y="3935754"/>
                  <a:pt x="13711239" y="3935754"/>
                </a:cubicBezTo>
                <a:cubicBezTo>
                  <a:pt x="13756555" y="3929396"/>
                  <a:pt x="13801872" y="3929396"/>
                  <a:pt x="13853662" y="3923040"/>
                </a:cubicBezTo>
                <a:cubicBezTo>
                  <a:pt x="13853662" y="3916684"/>
                  <a:pt x="13853662" y="3910327"/>
                  <a:pt x="13860136" y="3910327"/>
                </a:cubicBezTo>
                <a:close/>
                <a:moveTo>
                  <a:pt x="10171155" y="3910325"/>
                </a:moveTo>
                <a:cubicBezTo>
                  <a:pt x="10183130" y="3910325"/>
                  <a:pt x="10189117" y="3923168"/>
                  <a:pt x="10189117" y="3942433"/>
                </a:cubicBezTo>
                <a:cubicBezTo>
                  <a:pt x="10177142" y="3942433"/>
                  <a:pt x="10171155" y="3929588"/>
                  <a:pt x="10171155" y="3910325"/>
                </a:cubicBezTo>
                <a:close/>
                <a:moveTo>
                  <a:pt x="13298330" y="3910324"/>
                </a:moveTo>
                <a:cubicBezTo>
                  <a:pt x="13298330" y="3929587"/>
                  <a:pt x="13292010" y="3942433"/>
                  <a:pt x="13280423" y="3942433"/>
                </a:cubicBezTo>
                <a:cubicBezTo>
                  <a:pt x="13280423" y="3923167"/>
                  <a:pt x="13286743" y="3910324"/>
                  <a:pt x="13298330" y="3910324"/>
                </a:cubicBezTo>
                <a:close/>
                <a:moveTo>
                  <a:pt x="11734271" y="3910324"/>
                </a:moveTo>
                <a:cubicBezTo>
                  <a:pt x="11734271" y="3929588"/>
                  <a:pt x="11728284" y="3942433"/>
                  <a:pt x="11716309" y="3942433"/>
                </a:cubicBezTo>
                <a:cubicBezTo>
                  <a:pt x="11716309" y="3916746"/>
                  <a:pt x="11722296" y="3910324"/>
                  <a:pt x="11734271" y="3910324"/>
                </a:cubicBezTo>
                <a:close/>
                <a:moveTo>
                  <a:pt x="16710998" y="3910324"/>
                </a:moveTo>
                <a:cubicBezTo>
                  <a:pt x="16710998" y="3929586"/>
                  <a:pt x="16705010" y="3942432"/>
                  <a:pt x="16693034" y="3942432"/>
                </a:cubicBezTo>
                <a:cubicBezTo>
                  <a:pt x="16693034" y="3916745"/>
                  <a:pt x="16699022" y="3910324"/>
                  <a:pt x="16710998" y="3910324"/>
                </a:cubicBezTo>
                <a:close/>
                <a:moveTo>
                  <a:pt x="16659854" y="3910324"/>
                </a:moveTo>
                <a:cubicBezTo>
                  <a:pt x="16671828" y="3910324"/>
                  <a:pt x="16677816" y="3916745"/>
                  <a:pt x="16677816" y="3942432"/>
                </a:cubicBezTo>
                <a:cubicBezTo>
                  <a:pt x="16665840" y="3942432"/>
                  <a:pt x="16659854" y="3929586"/>
                  <a:pt x="16659854" y="3910324"/>
                </a:cubicBezTo>
                <a:close/>
                <a:moveTo>
                  <a:pt x="17375559" y="3910323"/>
                </a:moveTo>
                <a:cubicBezTo>
                  <a:pt x="17387855" y="3910323"/>
                  <a:pt x="17399127" y="3910323"/>
                  <a:pt x="17412451" y="3910323"/>
                </a:cubicBezTo>
                <a:cubicBezTo>
                  <a:pt x="17412451" y="3916745"/>
                  <a:pt x="17412451" y="3929586"/>
                  <a:pt x="17412451" y="3942432"/>
                </a:cubicBezTo>
                <a:cubicBezTo>
                  <a:pt x="17399127" y="3942432"/>
                  <a:pt x="17387855" y="3942432"/>
                  <a:pt x="17375559" y="3942432"/>
                </a:cubicBezTo>
                <a:cubicBezTo>
                  <a:pt x="17375559" y="3929586"/>
                  <a:pt x="17375559" y="3916745"/>
                  <a:pt x="17375559" y="3910323"/>
                </a:cubicBezTo>
                <a:close/>
                <a:moveTo>
                  <a:pt x="19579535" y="3910323"/>
                </a:moveTo>
                <a:cubicBezTo>
                  <a:pt x="19591507" y="3910323"/>
                  <a:pt x="19597495" y="3916744"/>
                  <a:pt x="19597495" y="3942431"/>
                </a:cubicBezTo>
                <a:cubicBezTo>
                  <a:pt x="19585523" y="3942431"/>
                  <a:pt x="19579535" y="3929586"/>
                  <a:pt x="19579535" y="3910323"/>
                </a:cubicBezTo>
                <a:close/>
                <a:moveTo>
                  <a:pt x="19451559" y="3910323"/>
                </a:moveTo>
                <a:cubicBezTo>
                  <a:pt x="19463147" y="3910323"/>
                  <a:pt x="19469467" y="3923166"/>
                  <a:pt x="19469467" y="3942431"/>
                </a:cubicBezTo>
                <a:cubicBezTo>
                  <a:pt x="19456827" y="3942431"/>
                  <a:pt x="19451559" y="3929586"/>
                  <a:pt x="19451559" y="3910323"/>
                </a:cubicBezTo>
                <a:close/>
                <a:moveTo>
                  <a:pt x="9711990" y="3908169"/>
                </a:moveTo>
                <a:cubicBezTo>
                  <a:pt x="9711990" y="3927511"/>
                  <a:pt x="9718439" y="3940409"/>
                  <a:pt x="9731335" y="3940409"/>
                </a:cubicBezTo>
                <a:cubicBezTo>
                  <a:pt x="9731335" y="3921065"/>
                  <a:pt x="9724887" y="3908169"/>
                  <a:pt x="9711990" y="3908169"/>
                </a:cubicBezTo>
                <a:close/>
                <a:moveTo>
                  <a:pt x="14696577" y="3907457"/>
                </a:moveTo>
                <a:cubicBezTo>
                  <a:pt x="14696577" y="3947139"/>
                  <a:pt x="14671982" y="3940525"/>
                  <a:pt x="14659685" y="3940525"/>
                </a:cubicBezTo>
                <a:cubicBezTo>
                  <a:pt x="14659685" y="3900843"/>
                  <a:pt x="14678131" y="3907457"/>
                  <a:pt x="14696577" y="3907457"/>
                </a:cubicBezTo>
                <a:close/>
                <a:moveTo>
                  <a:pt x="19034467" y="3906992"/>
                </a:moveTo>
                <a:cubicBezTo>
                  <a:pt x="19053423" y="3906992"/>
                  <a:pt x="19071331" y="3900843"/>
                  <a:pt x="19071331" y="3937736"/>
                </a:cubicBezTo>
                <a:cubicBezTo>
                  <a:pt x="19058691" y="3937736"/>
                  <a:pt x="19034467" y="3937736"/>
                  <a:pt x="19034467" y="3906992"/>
                </a:cubicBezTo>
                <a:close/>
                <a:moveTo>
                  <a:pt x="15364180" y="3890681"/>
                </a:moveTo>
                <a:cubicBezTo>
                  <a:pt x="15386718" y="3889888"/>
                  <a:pt x="15409256" y="3893067"/>
                  <a:pt x="15428808" y="3908982"/>
                </a:cubicBezTo>
                <a:cubicBezTo>
                  <a:pt x="15454876" y="3921714"/>
                  <a:pt x="15402738" y="3947181"/>
                  <a:pt x="15396222" y="3947181"/>
                </a:cubicBezTo>
                <a:cubicBezTo>
                  <a:pt x="15370154" y="3947181"/>
                  <a:pt x="15344084" y="3940814"/>
                  <a:pt x="15319102" y="3940814"/>
                </a:cubicBezTo>
                <a:cubicBezTo>
                  <a:pt x="15312586" y="3921714"/>
                  <a:pt x="15306068" y="3908982"/>
                  <a:pt x="15299550" y="3896249"/>
                </a:cubicBezTo>
                <a:cubicBezTo>
                  <a:pt x="15319102" y="3896249"/>
                  <a:pt x="15341640" y="3891475"/>
                  <a:pt x="15364180" y="3890681"/>
                </a:cubicBezTo>
                <a:close/>
                <a:moveTo>
                  <a:pt x="10209271" y="3877149"/>
                </a:moveTo>
                <a:cubicBezTo>
                  <a:pt x="10227046" y="3877149"/>
                  <a:pt x="10227046" y="3916312"/>
                  <a:pt x="10227046" y="3942420"/>
                </a:cubicBezTo>
                <a:cubicBezTo>
                  <a:pt x="10204334" y="3942420"/>
                  <a:pt x="10209271" y="3903258"/>
                  <a:pt x="10209271" y="3877149"/>
                </a:cubicBezTo>
                <a:close/>
                <a:moveTo>
                  <a:pt x="13393180" y="3877148"/>
                </a:moveTo>
                <a:cubicBezTo>
                  <a:pt x="13393180" y="3903258"/>
                  <a:pt x="13393180" y="3942419"/>
                  <a:pt x="13375218" y="3942419"/>
                </a:cubicBezTo>
                <a:cubicBezTo>
                  <a:pt x="13375218" y="3916311"/>
                  <a:pt x="13375218" y="3877148"/>
                  <a:pt x="13393180" y="3877148"/>
                </a:cubicBezTo>
                <a:close/>
                <a:moveTo>
                  <a:pt x="13806534" y="3877147"/>
                </a:moveTo>
                <a:cubicBezTo>
                  <a:pt x="13819761" y="3883296"/>
                  <a:pt x="13832988" y="3889449"/>
                  <a:pt x="13852829" y="3889449"/>
                </a:cubicBezTo>
                <a:cubicBezTo>
                  <a:pt x="13839602" y="3901742"/>
                  <a:pt x="13806534" y="3914039"/>
                  <a:pt x="13806534" y="3877147"/>
                </a:cubicBezTo>
                <a:close/>
                <a:moveTo>
                  <a:pt x="13659603" y="3877147"/>
                </a:moveTo>
                <a:cubicBezTo>
                  <a:pt x="13671578" y="3877147"/>
                  <a:pt x="13677565" y="3883567"/>
                  <a:pt x="13677565" y="3909253"/>
                </a:cubicBezTo>
                <a:cubicBezTo>
                  <a:pt x="13665590" y="3909253"/>
                  <a:pt x="13659603" y="3902832"/>
                  <a:pt x="13659603" y="3877147"/>
                </a:cubicBezTo>
                <a:close/>
                <a:moveTo>
                  <a:pt x="11792144" y="3877147"/>
                </a:moveTo>
                <a:cubicBezTo>
                  <a:pt x="11804119" y="3877147"/>
                  <a:pt x="11810106" y="3883567"/>
                  <a:pt x="11810106" y="3909253"/>
                </a:cubicBezTo>
                <a:cubicBezTo>
                  <a:pt x="11798131" y="3909253"/>
                  <a:pt x="11792144" y="3902832"/>
                  <a:pt x="11792144" y="3877147"/>
                </a:cubicBezTo>
                <a:close/>
                <a:moveTo>
                  <a:pt x="20014595" y="3877146"/>
                </a:moveTo>
                <a:cubicBezTo>
                  <a:pt x="20014595" y="3902831"/>
                  <a:pt x="20008607" y="3909252"/>
                  <a:pt x="19996631" y="3909252"/>
                </a:cubicBezTo>
                <a:cubicBezTo>
                  <a:pt x="19996631" y="3883566"/>
                  <a:pt x="20002619" y="3877146"/>
                  <a:pt x="20014595" y="3877146"/>
                </a:cubicBezTo>
                <a:close/>
                <a:moveTo>
                  <a:pt x="19564319" y="3877146"/>
                </a:moveTo>
                <a:cubicBezTo>
                  <a:pt x="19564319" y="3902831"/>
                  <a:pt x="19558331" y="3909253"/>
                  <a:pt x="19546355" y="3909253"/>
                </a:cubicBezTo>
                <a:cubicBezTo>
                  <a:pt x="19546355" y="3883566"/>
                  <a:pt x="19552343" y="3877146"/>
                  <a:pt x="19564319" y="3877146"/>
                </a:cubicBezTo>
                <a:close/>
                <a:moveTo>
                  <a:pt x="11051722" y="3874280"/>
                </a:moveTo>
                <a:cubicBezTo>
                  <a:pt x="11051722" y="3913961"/>
                  <a:pt x="11033276" y="3907348"/>
                  <a:pt x="11014830" y="3907348"/>
                </a:cubicBezTo>
                <a:cubicBezTo>
                  <a:pt x="11014830" y="3867666"/>
                  <a:pt x="11039425" y="3874280"/>
                  <a:pt x="11051722" y="3874280"/>
                </a:cubicBezTo>
                <a:close/>
                <a:moveTo>
                  <a:pt x="18615335" y="3873366"/>
                </a:moveTo>
                <a:lnTo>
                  <a:pt x="18616407" y="3875546"/>
                </a:lnTo>
                <a:cubicBezTo>
                  <a:pt x="18617827" y="3878439"/>
                  <a:pt x="18618535" y="3879886"/>
                  <a:pt x="18617471" y="3877715"/>
                </a:cubicBezTo>
                <a:close/>
                <a:moveTo>
                  <a:pt x="20396187" y="3864633"/>
                </a:moveTo>
                <a:cubicBezTo>
                  <a:pt x="20428571" y="3858203"/>
                  <a:pt x="20454483" y="3883920"/>
                  <a:pt x="20480391" y="3916069"/>
                </a:cubicBezTo>
                <a:cubicBezTo>
                  <a:pt x="20489567" y="3932144"/>
                  <a:pt x="20502251" y="3946610"/>
                  <a:pt x="20514263" y="3962547"/>
                </a:cubicBezTo>
                <a:lnTo>
                  <a:pt x="20542031" y="4014060"/>
                </a:lnTo>
                <a:lnTo>
                  <a:pt x="20543343" y="3997137"/>
                </a:lnTo>
                <a:cubicBezTo>
                  <a:pt x="20544983" y="3993123"/>
                  <a:pt x="20548263" y="3993123"/>
                  <a:pt x="20554827" y="4000079"/>
                </a:cubicBezTo>
                <a:cubicBezTo>
                  <a:pt x="20551547" y="4002756"/>
                  <a:pt x="20549907" y="4004093"/>
                  <a:pt x="20548263" y="4006367"/>
                </a:cubicBezTo>
                <a:lnTo>
                  <a:pt x="20543015" y="4015889"/>
                </a:lnTo>
                <a:lnTo>
                  <a:pt x="20544083" y="4017869"/>
                </a:lnTo>
                <a:cubicBezTo>
                  <a:pt x="20641243" y="4120742"/>
                  <a:pt x="20737323" y="4221376"/>
                  <a:pt x="20834483" y="4317819"/>
                </a:cubicBezTo>
                <a:cubicBezTo>
                  <a:pt x="20808575" y="4349967"/>
                  <a:pt x="20782667" y="4298530"/>
                  <a:pt x="20763235" y="4285671"/>
                </a:cubicBezTo>
                <a:cubicBezTo>
                  <a:pt x="20730847" y="4247094"/>
                  <a:pt x="20699539" y="4221376"/>
                  <a:pt x="20667155" y="4190300"/>
                </a:cubicBezTo>
                <a:cubicBezTo>
                  <a:pt x="20595903" y="4120742"/>
                  <a:pt x="20518175" y="4050018"/>
                  <a:pt x="20448003" y="3980365"/>
                </a:cubicBezTo>
                <a:cubicBezTo>
                  <a:pt x="20435051" y="3967506"/>
                  <a:pt x="20337891" y="3877492"/>
                  <a:pt x="20396187" y="3864633"/>
                </a:cubicBezTo>
                <a:close/>
                <a:moveTo>
                  <a:pt x="17478731" y="3848707"/>
                </a:moveTo>
                <a:cubicBezTo>
                  <a:pt x="17472115" y="3874134"/>
                  <a:pt x="17472115" y="3905917"/>
                  <a:pt x="17472115" y="3937701"/>
                </a:cubicBezTo>
                <a:cubicBezTo>
                  <a:pt x="17458891" y="3918629"/>
                  <a:pt x="17445663" y="3905917"/>
                  <a:pt x="17432435" y="3886845"/>
                </a:cubicBezTo>
                <a:cubicBezTo>
                  <a:pt x="17445663" y="3874134"/>
                  <a:pt x="17465503" y="3861420"/>
                  <a:pt x="17478731" y="3848707"/>
                </a:cubicBezTo>
                <a:close/>
                <a:moveTo>
                  <a:pt x="10507676" y="3843969"/>
                </a:moveTo>
                <a:cubicBezTo>
                  <a:pt x="10520457" y="3843969"/>
                  <a:pt x="10525783" y="3843969"/>
                  <a:pt x="10538564" y="3843969"/>
                </a:cubicBezTo>
                <a:cubicBezTo>
                  <a:pt x="10557736" y="3843969"/>
                  <a:pt x="10576908" y="3843969"/>
                  <a:pt x="10601406" y="3843969"/>
                </a:cubicBezTo>
                <a:cubicBezTo>
                  <a:pt x="10570518" y="3909239"/>
                  <a:pt x="10551346" y="3896185"/>
                  <a:pt x="10507676" y="3909239"/>
                </a:cubicBezTo>
                <a:cubicBezTo>
                  <a:pt x="10507676" y="3883129"/>
                  <a:pt x="10507676" y="3863550"/>
                  <a:pt x="10507676" y="3843969"/>
                </a:cubicBezTo>
                <a:close/>
                <a:moveTo>
                  <a:pt x="16710998" y="3843968"/>
                </a:moveTo>
                <a:cubicBezTo>
                  <a:pt x="16710998" y="3869654"/>
                  <a:pt x="16705010" y="3876075"/>
                  <a:pt x="16693034" y="3876075"/>
                </a:cubicBezTo>
                <a:cubicBezTo>
                  <a:pt x="16693034" y="3856811"/>
                  <a:pt x="16699022" y="3843968"/>
                  <a:pt x="16710998" y="3843968"/>
                </a:cubicBezTo>
                <a:close/>
                <a:moveTo>
                  <a:pt x="11090665" y="3843968"/>
                </a:moveTo>
                <a:cubicBezTo>
                  <a:pt x="11102962" y="3843968"/>
                  <a:pt x="11115260" y="3843968"/>
                  <a:pt x="11127557" y="3843968"/>
                </a:cubicBezTo>
                <a:cubicBezTo>
                  <a:pt x="11127557" y="3856811"/>
                  <a:pt x="11127557" y="3869654"/>
                  <a:pt x="11127557" y="3876075"/>
                </a:cubicBezTo>
                <a:cubicBezTo>
                  <a:pt x="11115260" y="3876075"/>
                  <a:pt x="11102962" y="3876075"/>
                  <a:pt x="11090665" y="3876075"/>
                </a:cubicBezTo>
                <a:cubicBezTo>
                  <a:pt x="11090665" y="3869654"/>
                  <a:pt x="11090665" y="3856811"/>
                  <a:pt x="11090665" y="3843968"/>
                </a:cubicBezTo>
                <a:close/>
                <a:moveTo>
                  <a:pt x="18924451" y="3843967"/>
                </a:moveTo>
                <a:cubicBezTo>
                  <a:pt x="18924451" y="3869654"/>
                  <a:pt x="18918463" y="3876075"/>
                  <a:pt x="18906491" y="3876075"/>
                </a:cubicBezTo>
                <a:cubicBezTo>
                  <a:pt x="18906491" y="3856811"/>
                  <a:pt x="18912475" y="3843967"/>
                  <a:pt x="18924451" y="3843967"/>
                </a:cubicBezTo>
                <a:close/>
                <a:moveTo>
                  <a:pt x="19110299" y="3843967"/>
                </a:moveTo>
                <a:cubicBezTo>
                  <a:pt x="19128915" y="3850388"/>
                  <a:pt x="19147531" y="3856810"/>
                  <a:pt x="19166143" y="3856810"/>
                </a:cubicBezTo>
                <a:cubicBezTo>
                  <a:pt x="19147531" y="3876075"/>
                  <a:pt x="19128915" y="3876075"/>
                  <a:pt x="19110299" y="3876075"/>
                </a:cubicBezTo>
                <a:cubicBezTo>
                  <a:pt x="19110299" y="3869653"/>
                  <a:pt x="19110299" y="3856810"/>
                  <a:pt x="19110299" y="3843967"/>
                </a:cubicBezTo>
                <a:close/>
                <a:moveTo>
                  <a:pt x="19477719" y="3827991"/>
                </a:moveTo>
                <a:cubicBezTo>
                  <a:pt x="19478539" y="3826496"/>
                  <a:pt x="19481823" y="3827991"/>
                  <a:pt x="19488387" y="3830993"/>
                </a:cubicBezTo>
                <a:cubicBezTo>
                  <a:pt x="19481823" y="3836978"/>
                  <a:pt x="19481823" y="3836978"/>
                  <a:pt x="19481823" y="3842965"/>
                </a:cubicBezTo>
                <a:cubicBezTo>
                  <a:pt x="19478539" y="3833985"/>
                  <a:pt x="19476899" y="3829490"/>
                  <a:pt x="19477719" y="3827991"/>
                </a:cubicBezTo>
                <a:close/>
                <a:moveTo>
                  <a:pt x="19294871" y="3820927"/>
                </a:moveTo>
                <a:cubicBezTo>
                  <a:pt x="19320943" y="3819253"/>
                  <a:pt x="19355707" y="3856933"/>
                  <a:pt x="19355707" y="3904526"/>
                </a:cubicBezTo>
                <a:cubicBezTo>
                  <a:pt x="19323923" y="3891836"/>
                  <a:pt x="19292139" y="3885488"/>
                  <a:pt x="19266711" y="3872797"/>
                </a:cubicBezTo>
                <a:cubicBezTo>
                  <a:pt x="19266711" y="3837102"/>
                  <a:pt x="19279227" y="3821930"/>
                  <a:pt x="19294871" y="3820927"/>
                </a:cubicBezTo>
                <a:close/>
                <a:moveTo>
                  <a:pt x="20298919" y="3812660"/>
                </a:moveTo>
                <a:cubicBezTo>
                  <a:pt x="20298919" y="3852342"/>
                  <a:pt x="20279963" y="3845728"/>
                  <a:pt x="20262055" y="3845728"/>
                </a:cubicBezTo>
                <a:cubicBezTo>
                  <a:pt x="20262055" y="3806049"/>
                  <a:pt x="20286279" y="3812660"/>
                  <a:pt x="20298919" y="3812660"/>
                </a:cubicBezTo>
                <a:close/>
                <a:moveTo>
                  <a:pt x="19906079" y="3811447"/>
                </a:moveTo>
                <a:cubicBezTo>
                  <a:pt x="19913299" y="3814753"/>
                  <a:pt x="19919723" y="3826325"/>
                  <a:pt x="19919723" y="3842863"/>
                </a:cubicBezTo>
                <a:cubicBezTo>
                  <a:pt x="19906879" y="3842863"/>
                  <a:pt x="19900459" y="3836249"/>
                  <a:pt x="19887619" y="3829633"/>
                </a:cubicBezTo>
                <a:cubicBezTo>
                  <a:pt x="19890827" y="3813101"/>
                  <a:pt x="19898855" y="3808141"/>
                  <a:pt x="19906079" y="3811447"/>
                </a:cubicBezTo>
                <a:close/>
                <a:moveTo>
                  <a:pt x="17342379" y="3810788"/>
                </a:moveTo>
                <a:cubicBezTo>
                  <a:pt x="17355147" y="3830373"/>
                  <a:pt x="17380683" y="3843424"/>
                  <a:pt x="17393451" y="3856477"/>
                </a:cubicBezTo>
                <a:cubicBezTo>
                  <a:pt x="17367915" y="3869531"/>
                  <a:pt x="17342379" y="3876057"/>
                  <a:pt x="17342379" y="3810788"/>
                </a:cubicBezTo>
                <a:close/>
                <a:moveTo>
                  <a:pt x="19020247" y="3810787"/>
                </a:moveTo>
                <a:cubicBezTo>
                  <a:pt x="19045023" y="3810787"/>
                  <a:pt x="19070875" y="3810787"/>
                  <a:pt x="19090267" y="3810787"/>
                </a:cubicBezTo>
                <a:cubicBezTo>
                  <a:pt x="19083803" y="3830373"/>
                  <a:pt x="19077339" y="3856477"/>
                  <a:pt x="19070875" y="3876057"/>
                </a:cubicBezTo>
                <a:cubicBezTo>
                  <a:pt x="19052563" y="3856477"/>
                  <a:pt x="19038559" y="3830373"/>
                  <a:pt x="19020247" y="3810787"/>
                </a:cubicBezTo>
                <a:close/>
                <a:moveTo>
                  <a:pt x="11189200" y="3810787"/>
                </a:moveTo>
                <a:cubicBezTo>
                  <a:pt x="11189200" y="3836473"/>
                  <a:pt x="11183213" y="3842894"/>
                  <a:pt x="11171238" y="3842894"/>
                </a:cubicBezTo>
                <a:cubicBezTo>
                  <a:pt x="11171238" y="3823628"/>
                  <a:pt x="11177225" y="3810787"/>
                  <a:pt x="11189200" y="3810787"/>
                </a:cubicBezTo>
                <a:close/>
                <a:moveTo>
                  <a:pt x="14204671" y="3810787"/>
                </a:moveTo>
                <a:cubicBezTo>
                  <a:pt x="14216646" y="3810787"/>
                  <a:pt x="14222633" y="3823628"/>
                  <a:pt x="14222633" y="3842894"/>
                </a:cubicBezTo>
                <a:cubicBezTo>
                  <a:pt x="14210658" y="3842894"/>
                  <a:pt x="14204671" y="3836473"/>
                  <a:pt x="14204671" y="3810787"/>
                </a:cubicBezTo>
                <a:close/>
                <a:moveTo>
                  <a:pt x="13862317" y="3810787"/>
                </a:moveTo>
                <a:cubicBezTo>
                  <a:pt x="13862317" y="3830053"/>
                  <a:pt x="13862317" y="3842894"/>
                  <a:pt x="13849192" y="3842894"/>
                </a:cubicBezTo>
                <a:cubicBezTo>
                  <a:pt x="13849192" y="3823628"/>
                  <a:pt x="13849192" y="3810787"/>
                  <a:pt x="13862317" y="3810787"/>
                </a:cubicBezTo>
                <a:close/>
                <a:moveTo>
                  <a:pt x="15108870" y="3810786"/>
                </a:moveTo>
                <a:cubicBezTo>
                  <a:pt x="15108870" y="3830053"/>
                  <a:pt x="15108870" y="3842893"/>
                  <a:pt x="15095742" y="3842893"/>
                </a:cubicBezTo>
                <a:cubicBezTo>
                  <a:pt x="15095742" y="3823627"/>
                  <a:pt x="15095742" y="3810786"/>
                  <a:pt x="15108870" y="3810786"/>
                </a:cubicBezTo>
                <a:close/>
                <a:moveTo>
                  <a:pt x="14811358" y="3806045"/>
                </a:moveTo>
                <a:cubicBezTo>
                  <a:pt x="14863496" y="3806045"/>
                  <a:pt x="14914548" y="3806045"/>
                  <a:pt x="14966686" y="3812193"/>
                </a:cubicBezTo>
                <a:cubicBezTo>
                  <a:pt x="14922151" y="3824490"/>
                  <a:pt x="14876530" y="3830644"/>
                  <a:pt x="14824392" y="3842937"/>
                </a:cubicBezTo>
                <a:cubicBezTo>
                  <a:pt x="14817875" y="3830644"/>
                  <a:pt x="14817875" y="3818342"/>
                  <a:pt x="14811358" y="3806045"/>
                </a:cubicBezTo>
                <a:close/>
                <a:moveTo>
                  <a:pt x="13142458" y="3804832"/>
                </a:moveTo>
                <a:cubicBezTo>
                  <a:pt x="13147069" y="3801528"/>
                  <a:pt x="13151681" y="3806489"/>
                  <a:pt x="13160904" y="3816408"/>
                </a:cubicBezTo>
                <a:cubicBezTo>
                  <a:pt x="13148607" y="3823022"/>
                  <a:pt x="13136309" y="3836250"/>
                  <a:pt x="13124012" y="3842863"/>
                </a:cubicBezTo>
                <a:cubicBezTo>
                  <a:pt x="13133235" y="3819715"/>
                  <a:pt x="13137846" y="3808142"/>
                  <a:pt x="13142458" y="3804832"/>
                </a:cubicBezTo>
                <a:close/>
                <a:moveTo>
                  <a:pt x="15147386" y="3796570"/>
                </a:moveTo>
                <a:cubicBezTo>
                  <a:pt x="15160420" y="3822227"/>
                  <a:pt x="15173456" y="3847888"/>
                  <a:pt x="15193006" y="3841474"/>
                </a:cubicBezTo>
                <a:cubicBezTo>
                  <a:pt x="15212558" y="3835060"/>
                  <a:pt x="15232110" y="3854302"/>
                  <a:pt x="15219076" y="3886373"/>
                </a:cubicBezTo>
                <a:cubicBezTo>
                  <a:pt x="15206042" y="3937694"/>
                  <a:pt x="15153904" y="3905620"/>
                  <a:pt x="15128922" y="3905620"/>
                </a:cubicBezTo>
                <a:cubicBezTo>
                  <a:pt x="15135438" y="3867130"/>
                  <a:pt x="15140870" y="3828636"/>
                  <a:pt x="15147386" y="3796570"/>
                </a:cubicBezTo>
                <a:close/>
                <a:moveTo>
                  <a:pt x="11317119" y="3796569"/>
                </a:moveTo>
                <a:cubicBezTo>
                  <a:pt x="11279200" y="3809796"/>
                  <a:pt x="11241282" y="3823022"/>
                  <a:pt x="11204417" y="3842863"/>
                </a:cubicBezTo>
                <a:cubicBezTo>
                  <a:pt x="11210737" y="3829633"/>
                  <a:pt x="11217056" y="3816408"/>
                  <a:pt x="11222323" y="3803181"/>
                </a:cubicBezTo>
                <a:cubicBezTo>
                  <a:pt x="11253921" y="3796569"/>
                  <a:pt x="11285520" y="3796569"/>
                  <a:pt x="11317119" y="3796569"/>
                </a:cubicBezTo>
                <a:close/>
                <a:moveTo>
                  <a:pt x="19875039" y="3794722"/>
                </a:moveTo>
                <a:cubicBezTo>
                  <a:pt x="19876679" y="3793143"/>
                  <a:pt x="19879963" y="3794459"/>
                  <a:pt x="19886527" y="3797092"/>
                </a:cubicBezTo>
                <a:cubicBezTo>
                  <a:pt x="19879963" y="3803411"/>
                  <a:pt x="19879963" y="3803411"/>
                  <a:pt x="19873399" y="3809732"/>
                </a:cubicBezTo>
                <a:cubicBezTo>
                  <a:pt x="19873399" y="3800778"/>
                  <a:pt x="19873399" y="3796301"/>
                  <a:pt x="19875039" y="3794722"/>
                </a:cubicBezTo>
                <a:close/>
                <a:moveTo>
                  <a:pt x="15032314" y="3791826"/>
                </a:moveTo>
                <a:cubicBezTo>
                  <a:pt x="15050930" y="3797257"/>
                  <a:pt x="15075748" y="3803773"/>
                  <a:pt x="15075748" y="3842876"/>
                </a:cubicBezTo>
                <a:cubicBezTo>
                  <a:pt x="15057134" y="3842876"/>
                  <a:pt x="15038520" y="3842876"/>
                  <a:pt x="15019906" y="3842876"/>
                </a:cubicBezTo>
                <a:cubicBezTo>
                  <a:pt x="15019906" y="3823324"/>
                  <a:pt x="15026110" y="3803773"/>
                  <a:pt x="15032314" y="3791826"/>
                </a:cubicBezTo>
                <a:close/>
                <a:moveTo>
                  <a:pt x="13056578" y="3787095"/>
                </a:moveTo>
                <a:cubicBezTo>
                  <a:pt x="13056578" y="3831922"/>
                  <a:pt x="13050114" y="3844725"/>
                  <a:pt x="13017789" y="3851127"/>
                </a:cubicBezTo>
                <a:cubicBezTo>
                  <a:pt x="12978999" y="3857532"/>
                  <a:pt x="12940210" y="3857532"/>
                  <a:pt x="12901420" y="3863935"/>
                </a:cubicBezTo>
                <a:cubicBezTo>
                  <a:pt x="12824918" y="3870337"/>
                  <a:pt x="12747339" y="3883144"/>
                  <a:pt x="12669760" y="3889551"/>
                </a:cubicBezTo>
                <a:cubicBezTo>
                  <a:pt x="12586793" y="3902355"/>
                  <a:pt x="12502749" y="3908758"/>
                  <a:pt x="12426247" y="3921564"/>
                </a:cubicBezTo>
                <a:cubicBezTo>
                  <a:pt x="12387458" y="3921564"/>
                  <a:pt x="12348668" y="3927966"/>
                  <a:pt x="12309879" y="3934373"/>
                </a:cubicBezTo>
                <a:cubicBezTo>
                  <a:pt x="12293716" y="3934373"/>
                  <a:pt x="12277554" y="3932775"/>
                  <a:pt x="12261526" y="3933574"/>
                </a:cubicBezTo>
                <a:lnTo>
                  <a:pt x="12242336" y="3936380"/>
                </a:lnTo>
                <a:lnTo>
                  <a:pt x="12252503" y="3918460"/>
                </a:lnTo>
                <a:cubicBezTo>
                  <a:pt x="12267655" y="3901954"/>
                  <a:pt x="12288868" y="3900753"/>
                  <a:pt x="12303414" y="3895951"/>
                </a:cubicBezTo>
                <a:cubicBezTo>
                  <a:pt x="12335738" y="3895951"/>
                  <a:pt x="12368063" y="3889551"/>
                  <a:pt x="12400388" y="3883144"/>
                </a:cubicBezTo>
                <a:cubicBezTo>
                  <a:pt x="12470424" y="3870337"/>
                  <a:pt x="12548004" y="3863935"/>
                  <a:pt x="12619118" y="3851127"/>
                </a:cubicBezTo>
                <a:cubicBezTo>
                  <a:pt x="12766734" y="3825512"/>
                  <a:pt x="12907885" y="3806306"/>
                  <a:pt x="13056578" y="3787095"/>
                </a:cubicBezTo>
                <a:close/>
                <a:moveTo>
                  <a:pt x="20109387" y="3787086"/>
                </a:moveTo>
                <a:cubicBezTo>
                  <a:pt x="20109387" y="3807560"/>
                  <a:pt x="20103399" y="3814385"/>
                  <a:pt x="20091423" y="3814385"/>
                </a:cubicBezTo>
                <a:cubicBezTo>
                  <a:pt x="20091423" y="3795048"/>
                  <a:pt x="20097411" y="3787086"/>
                  <a:pt x="20109387" y="3787086"/>
                </a:cubicBezTo>
                <a:close/>
                <a:moveTo>
                  <a:pt x="13090307" y="3783594"/>
                </a:moveTo>
                <a:cubicBezTo>
                  <a:pt x="13097943" y="3781829"/>
                  <a:pt x="13107159" y="3784816"/>
                  <a:pt x="13113478" y="3784816"/>
                </a:cubicBezTo>
                <a:cubicBezTo>
                  <a:pt x="13113478" y="3823915"/>
                  <a:pt x="13088200" y="3810883"/>
                  <a:pt x="13076614" y="3810883"/>
                </a:cubicBezTo>
                <a:cubicBezTo>
                  <a:pt x="13076614" y="3791875"/>
                  <a:pt x="13082670" y="3785358"/>
                  <a:pt x="13090307" y="3783594"/>
                </a:cubicBezTo>
                <a:close/>
                <a:moveTo>
                  <a:pt x="12255999" y="3775756"/>
                </a:moveTo>
                <a:cubicBezTo>
                  <a:pt x="12280581" y="3777226"/>
                  <a:pt x="12307567" y="3786578"/>
                  <a:pt x="12317186" y="3786578"/>
                </a:cubicBezTo>
                <a:cubicBezTo>
                  <a:pt x="12317186" y="3857118"/>
                  <a:pt x="12228479" y="3812228"/>
                  <a:pt x="12209241" y="3812228"/>
                </a:cubicBezTo>
                <a:cubicBezTo>
                  <a:pt x="12209241" y="3780699"/>
                  <a:pt x="12231418" y="3774286"/>
                  <a:pt x="12255999" y="3775756"/>
                </a:cubicBezTo>
                <a:close/>
                <a:moveTo>
                  <a:pt x="11753201" y="3755783"/>
                </a:moveTo>
                <a:cubicBezTo>
                  <a:pt x="11753201" y="3795463"/>
                  <a:pt x="11734755" y="3787748"/>
                  <a:pt x="11716309" y="3787748"/>
                </a:cubicBezTo>
                <a:cubicBezTo>
                  <a:pt x="11716309" y="3749170"/>
                  <a:pt x="11734755" y="3755783"/>
                  <a:pt x="11753201" y="3755783"/>
                </a:cubicBezTo>
                <a:close/>
                <a:moveTo>
                  <a:pt x="10051604" y="3754495"/>
                </a:moveTo>
                <a:cubicBezTo>
                  <a:pt x="10051604" y="3773837"/>
                  <a:pt x="10058053" y="3785658"/>
                  <a:pt x="10070949" y="3785658"/>
                </a:cubicBezTo>
                <a:cubicBezTo>
                  <a:pt x="10070949" y="3767389"/>
                  <a:pt x="10064501" y="3754495"/>
                  <a:pt x="10051604" y="3754495"/>
                </a:cubicBezTo>
                <a:close/>
                <a:moveTo>
                  <a:pt x="9904367" y="3754495"/>
                </a:moveTo>
                <a:cubicBezTo>
                  <a:pt x="9897918" y="3767389"/>
                  <a:pt x="9891470" y="3785658"/>
                  <a:pt x="9885021" y="3804998"/>
                </a:cubicBezTo>
                <a:cubicBezTo>
                  <a:pt x="9878573" y="3798554"/>
                  <a:pt x="9865676" y="3798554"/>
                  <a:pt x="9852780" y="3798554"/>
                </a:cubicBezTo>
                <a:cubicBezTo>
                  <a:pt x="9814089" y="3798554"/>
                  <a:pt x="9770026" y="3817897"/>
                  <a:pt x="9750680" y="3875928"/>
                </a:cubicBezTo>
                <a:cubicBezTo>
                  <a:pt x="9807641" y="3863039"/>
                  <a:pt x="10000017" y="3908169"/>
                  <a:pt x="10000017" y="3754495"/>
                </a:cubicBezTo>
                <a:cubicBezTo>
                  <a:pt x="9968850" y="3754495"/>
                  <a:pt x="9936608" y="3754495"/>
                  <a:pt x="9904367" y="3754495"/>
                </a:cubicBezTo>
                <a:close/>
                <a:moveTo>
                  <a:pt x="14659685" y="3753910"/>
                </a:moveTo>
                <a:cubicBezTo>
                  <a:pt x="14698162" y="3753910"/>
                  <a:pt x="14729157" y="3753910"/>
                  <a:pt x="14767633" y="3753910"/>
                </a:cubicBezTo>
                <a:cubicBezTo>
                  <a:pt x="14767633" y="3804294"/>
                  <a:pt x="14729157" y="3804294"/>
                  <a:pt x="14717400" y="3842889"/>
                </a:cubicBezTo>
                <a:cubicBezTo>
                  <a:pt x="14698162" y="3810728"/>
                  <a:pt x="14672511" y="3792503"/>
                  <a:pt x="14659685" y="3753910"/>
                </a:cubicBezTo>
                <a:close/>
                <a:moveTo>
                  <a:pt x="10527822" y="3753909"/>
                </a:moveTo>
                <a:cubicBezTo>
                  <a:pt x="10544607" y="3753909"/>
                  <a:pt x="10544607" y="3784453"/>
                  <a:pt x="10544607" y="3809732"/>
                </a:cubicBezTo>
                <a:cubicBezTo>
                  <a:pt x="10521898" y="3809732"/>
                  <a:pt x="10527822" y="3778134"/>
                  <a:pt x="10527822" y="3753909"/>
                </a:cubicBezTo>
                <a:close/>
                <a:moveTo>
                  <a:pt x="12413050" y="3753907"/>
                </a:moveTo>
                <a:cubicBezTo>
                  <a:pt x="12425025" y="3753907"/>
                  <a:pt x="12431012" y="3760542"/>
                  <a:pt x="12431012" y="3785977"/>
                </a:cubicBezTo>
                <a:cubicBezTo>
                  <a:pt x="12419037" y="3785977"/>
                  <a:pt x="12413050" y="3773812"/>
                  <a:pt x="12413050" y="3753907"/>
                </a:cubicBezTo>
                <a:close/>
                <a:moveTo>
                  <a:pt x="13203590" y="3753907"/>
                </a:moveTo>
                <a:cubicBezTo>
                  <a:pt x="13203590" y="3773811"/>
                  <a:pt x="13197603" y="3785977"/>
                  <a:pt x="13185628" y="3785977"/>
                </a:cubicBezTo>
                <a:cubicBezTo>
                  <a:pt x="13185628" y="3760541"/>
                  <a:pt x="13191615" y="3753907"/>
                  <a:pt x="13203590" y="3753907"/>
                </a:cubicBezTo>
                <a:close/>
                <a:moveTo>
                  <a:pt x="20190963" y="3753906"/>
                </a:moveTo>
                <a:cubicBezTo>
                  <a:pt x="20203259" y="3760541"/>
                  <a:pt x="20215555" y="3760541"/>
                  <a:pt x="20227855" y="3767177"/>
                </a:cubicBezTo>
                <a:cubicBezTo>
                  <a:pt x="20215555" y="3785976"/>
                  <a:pt x="20190963" y="3785976"/>
                  <a:pt x="20190963" y="3753906"/>
                </a:cubicBezTo>
                <a:close/>
                <a:moveTo>
                  <a:pt x="14578219" y="3744712"/>
                </a:moveTo>
                <a:cubicBezTo>
                  <a:pt x="14595603" y="3744851"/>
                  <a:pt x="14615471" y="3752891"/>
                  <a:pt x="14625405" y="3752891"/>
                </a:cubicBezTo>
                <a:cubicBezTo>
                  <a:pt x="14625405" y="3809711"/>
                  <a:pt x="14565801" y="3783981"/>
                  <a:pt x="14545933" y="3783981"/>
                </a:cubicBezTo>
                <a:cubicBezTo>
                  <a:pt x="14545933" y="3752355"/>
                  <a:pt x="14560834" y="3744581"/>
                  <a:pt x="14578219" y="3744712"/>
                </a:cubicBezTo>
                <a:close/>
                <a:moveTo>
                  <a:pt x="10862658" y="3741860"/>
                </a:moveTo>
                <a:cubicBezTo>
                  <a:pt x="10864155" y="3742629"/>
                  <a:pt x="10865651" y="3747250"/>
                  <a:pt x="10871639" y="3753396"/>
                </a:cubicBezTo>
                <a:cubicBezTo>
                  <a:pt x="10865651" y="3756469"/>
                  <a:pt x="10864155" y="3761081"/>
                  <a:pt x="10862658" y="3762618"/>
                </a:cubicBezTo>
                <a:lnTo>
                  <a:pt x="10861546" y="3762390"/>
                </a:lnTo>
                <a:lnTo>
                  <a:pt x="10866815" y="3766549"/>
                </a:lnTo>
                <a:cubicBezTo>
                  <a:pt x="10866815" y="3841332"/>
                  <a:pt x="10796641" y="3822372"/>
                  <a:pt x="10757776" y="3828686"/>
                </a:cubicBezTo>
                <a:cubicBezTo>
                  <a:pt x="10738343" y="3835014"/>
                  <a:pt x="10725388" y="3847652"/>
                  <a:pt x="10705955" y="3847652"/>
                </a:cubicBezTo>
                <a:cubicBezTo>
                  <a:pt x="10680045" y="3847652"/>
                  <a:pt x="10680045" y="3809734"/>
                  <a:pt x="10673567" y="3784455"/>
                </a:cubicBezTo>
                <a:cubicBezTo>
                  <a:pt x="10712433" y="3778136"/>
                  <a:pt x="10751298" y="3772868"/>
                  <a:pt x="10790164" y="3760229"/>
                </a:cubicBezTo>
                <a:cubicBezTo>
                  <a:pt x="10803119" y="3757070"/>
                  <a:pt x="10815804" y="3750751"/>
                  <a:pt x="10828490" y="3749173"/>
                </a:cubicBezTo>
                <a:cubicBezTo>
                  <a:pt x="10834833" y="3748383"/>
                  <a:pt x="10841175" y="3748777"/>
                  <a:pt x="10847551" y="3751343"/>
                </a:cubicBezTo>
                <a:lnTo>
                  <a:pt x="10858232" y="3759773"/>
                </a:lnTo>
                <a:lnTo>
                  <a:pt x="10853677" y="3753396"/>
                </a:lnTo>
                <a:cubicBezTo>
                  <a:pt x="10859665" y="3744163"/>
                  <a:pt x="10861161" y="3741094"/>
                  <a:pt x="10862658" y="3741860"/>
                </a:cubicBezTo>
                <a:close/>
                <a:moveTo>
                  <a:pt x="12579528" y="3737177"/>
                </a:moveTo>
                <a:cubicBezTo>
                  <a:pt x="12595653" y="3733998"/>
                  <a:pt x="12615003" y="3740631"/>
                  <a:pt x="12627903" y="3747276"/>
                </a:cubicBezTo>
                <a:cubicBezTo>
                  <a:pt x="12634353" y="3747276"/>
                  <a:pt x="12653703" y="3779344"/>
                  <a:pt x="12634353" y="3785980"/>
                </a:cubicBezTo>
                <a:cubicBezTo>
                  <a:pt x="12608553" y="3785980"/>
                  <a:pt x="12576303" y="3785980"/>
                  <a:pt x="12550503" y="3785980"/>
                </a:cubicBezTo>
                <a:cubicBezTo>
                  <a:pt x="12550503" y="3753354"/>
                  <a:pt x="12563403" y="3740354"/>
                  <a:pt x="12579528" y="3737177"/>
                </a:cubicBezTo>
                <a:close/>
                <a:moveTo>
                  <a:pt x="12489276" y="3730208"/>
                </a:moveTo>
                <a:cubicBezTo>
                  <a:pt x="12495661" y="3749169"/>
                  <a:pt x="12502045" y="3768127"/>
                  <a:pt x="12502045" y="3786033"/>
                </a:cubicBezTo>
                <a:cubicBezTo>
                  <a:pt x="12482892" y="3786033"/>
                  <a:pt x="12470123" y="3786033"/>
                  <a:pt x="12450970" y="3786033"/>
                </a:cubicBezTo>
                <a:cubicBezTo>
                  <a:pt x="12450970" y="3749169"/>
                  <a:pt x="12476507" y="3736528"/>
                  <a:pt x="12489276" y="3730208"/>
                </a:cubicBezTo>
                <a:close/>
                <a:moveTo>
                  <a:pt x="20472399" y="3726129"/>
                </a:moveTo>
                <a:cubicBezTo>
                  <a:pt x="20480851" y="3729434"/>
                  <a:pt x="20488539" y="3741006"/>
                  <a:pt x="20488539" y="3757544"/>
                </a:cubicBezTo>
                <a:cubicBezTo>
                  <a:pt x="20476239" y="3750932"/>
                  <a:pt x="20463943" y="3744311"/>
                  <a:pt x="20451647" y="3744311"/>
                </a:cubicBezTo>
                <a:cubicBezTo>
                  <a:pt x="20454719" y="3727782"/>
                  <a:pt x="20463943" y="3722821"/>
                  <a:pt x="20472399" y="3726129"/>
                </a:cubicBezTo>
                <a:close/>
                <a:moveTo>
                  <a:pt x="17167871" y="3720734"/>
                </a:moveTo>
                <a:cubicBezTo>
                  <a:pt x="17187259" y="3727115"/>
                  <a:pt x="17224963" y="3720734"/>
                  <a:pt x="17237891" y="3752638"/>
                </a:cubicBezTo>
                <a:cubicBezTo>
                  <a:pt x="17244351" y="3771779"/>
                  <a:pt x="17244351" y="3808997"/>
                  <a:pt x="17263743" y="3808997"/>
                </a:cubicBezTo>
                <a:cubicBezTo>
                  <a:pt x="17263743" y="3796236"/>
                  <a:pt x="17270207" y="3727115"/>
                  <a:pt x="17283131" y="3759018"/>
                </a:cubicBezTo>
                <a:cubicBezTo>
                  <a:pt x="17292827" y="3777628"/>
                  <a:pt x="17300907" y="3799692"/>
                  <a:pt x="17309791" y="3821890"/>
                </a:cubicBezTo>
                <a:lnTo>
                  <a:pt x="17335575" y="3873991"/>
                </a:lnTo>
                <a:lnTo>
                  <a:pt x="17340135" y="3858185"/>
                </a:lnTo>
                <a:cubicBezTo>
                  <a:pt x="17340135" y="3864334"/>
                  <a:pt x="17346123" y="3870482"/>
                  <a:pt x="17346123" y="3876632"/>
                </a:cubicBezTo>
                <a:lnTo>
                  <a:pt x="17339647" y="3882224"/>
                </a:lnTo>
                <a:lnTo>
                  <a:pt x="17341299" y="3885561"/>
                </a:lnTo>
                <a:cubicBezTo>
                  <a:pt x="17270207" y="3885561"/>
                  <a:pt x="17199111" y="3847282"/>
                  <a:pt x="17129091" y="3828133"/>
                </a:cubicBezTo>
                <a:cubicBezTo>
                  <a:pt x="17135555" y="3802616"/>
                  <a:pt x="17154943" y="3808997"/>
                  <a:pt x="17167871" y="3808997"/>
                </a:cubicBezTo>
                <a:cubicBezTo>
                  <a:pt x="17167871" y="3777093"/>
                  <a:pt x="17167871" y="3752638"/>
                  <a:pt x="17167871" y="3720734"/>
                </a:cubicBezTo>
                <a:close/>
                <a:moveTo>
                  <a:pt x="19412647" y="3720728"/>
                </a:moveTo>
                <a:cubicBezTo>
                  <a:pt x="19412647" y="3739992"/>
                  <a:pt x="19406659" y="3752839"/>
                  <a:pt x="19394687" y="3752839"/>
                </a:cubicBezTo>
                <a:cubicBezTo>
                  <a:pt x="19394687" y="3733571"/>
                  <a:pt x="19400671" y="3720728"/>
                  <a:pt x="19412647" y="3720728"/>
                </a:cubicBezTo>
                <a:close/>
                <a:moveTo>
                  <a:pt x="17304463" y="3720728"/>
                </a:moveTo>
                <a:cubicBezTo>
                  <a:pt x="17317591" y="3720728"/>
                  <a:pt x="17317591" y="3733571"/>
                  <a:pt x="17317591" y="3752840"/>
                </a:cubicBezTo>
                <a:cubicBezTo>
                  <a:pt x="17304463" y="3752840"/>
                  <a:pt x="17304463" y="3739992"/>
                  <a:pt x="17304463" y="3720728"/>
                </a:cubicBezTo>
                <a:close/>
                <a:moveTo>
                  <a:pt x="12715339" y="3720728"/>
                </a:moveTo>
                <a:cubicBezTo>
                  <a:pt x="12715339" y="3727151"/>
                  <a:pt x="12715339" y="3739992"/>
                  <a:pt x="12715339" y="3752840"/>
                </a:cubicBezTo>
                <a:cubicBezTo>
                  <a:pt x="12690060" y="3752840"/>
                  <a:pt x="12665835" y="3752840"/>
                  <a:pt x="12640557" y="3752840"/>
                </a:cubicBezTo>
                <a:cubicBezTo>
                  <a:pt x="12665835" y="3739992"/>
                  <a:pt x="12690060" y="3727151"/>
                  <a:pt x="12715339" y="3720728"/>
                </a:cubicBezTo>
                <a:close/>
                <a:moveTo>
                  <a:pt x="11511512" y="3720728"/>
                </a:moveTo>
                <a:cubicBezTo>
                  <a:pt x="11544580" y="3720728"/>
                  <a:pt x="11531353" y="3777550"/>
                  <a:pt x="11531353" y="3809713"/>
                </a:cubicBezTo>
                <a:cubicBezTo>
                  <a:pt x="11498285" y="3809713"/>
                  <a:pt x="11511512" y="3752893"/>
                  <a:pt x="11511512" y="3720728"/>
                </a:cubicBezTo>
                <a:close/>
                <a:moveTo>
                  <a:pt x="19110299" y="3720727"/>
                </a:moveTo>
                <a:cubicBezTo>
                  <a:pt x="19162439" y="3746801"/>
                  <a:pt x="19214575" y="3772865"/>
                  <a:pt x="19265623" y="3797848"/>
                </a:cubicBezTo>
                <a:cubicBezTo>
                  <a:pt x="19247159" y="3823915"/>
                  <a:pt x="19221091" y="3810883"/>
                  <a:pt x="19201539" y="3804364"/>
                </a:cubicBezTo>
                <a:cubicBezTo>
                  <a:pt x="19168955" y="3792417"/>
                  <a:pt x="19142887" y="3792417"/>
                  <a:pt x="19110299" y="3784814"/>
                </a:cubicBezTo>
                <a:cubicBezTo>
                  <a:pt x="19110299" y="3766349"/>
                  <a:pt x="19110299" y="3740276"/>
                  <a:pt x="19110299" y="3720727"/>
                </a:cubicBezTo>
                <a:close/>
                <a:moveTo>
                  <a:pt x="14456004" y="3720727"/>
                </a:moveTo>
                <a:cubicBezTo>
                  <a:pt x="14475359" y="3752794"/>
                  <a:pt x="14501166" y="3752794"/>
                  <a:pt x="14525898" y="3752794"/>
                </a:cubicBezTo>
                <a:cubicBezTo>
                  <a:pt x="14525898" y="3828672"/>
                  <a:pt x="14430197" y="3791268"/>
                  <a:pt x="14404391" y="3783788"/>
                </a:cubicBezTo>
                <a:cubicBezTo>
                  <a:pt x="14359229" y="3772030"/>
                  <a:pt x="14320519" y="3772030"/>
                  <a:pt x="14276432" y="3765618"/>
                </a:cubicBezTo>
                <a:cubicBezTo>
                  <a:pt x="14237722" y="3765618"/>
                  <a:pt x="14199012" y="3777374"/>
                  <a:pt x="14166753" y="3733553"/>
                </a:cubicBezTo>
                <a:cubicBezTo>
                  <a:pt x="14263529" y="3727140"/>
                  <a:pt x="14359229" y="3720727"/>
                  <a:pt x="14456004" y="3720727"/>
                </a:cubicBezTo>
                <a:close/>
                <a:moveTo>
                  <a:pt x="10937934" y="3720725"/>
                </a:moveTo>
                <a:cubicBezTo>
                  <a:pt x="10937934" y="3727110"/>
                  <a:pt x="10937934" y="3739877"/>
                  <a:pt x="10937934" y="3752649"/>
                </a:cubicBezTo>
                <a:cubicBezTo>
                  <a:pt x="10918833" y="3752649"/>
                  <a:pt x="10886999" y="3771802"/>
                  <a:pt x="10867899" y="3739877"/>
                </a:cubicBezTo>
                <a:cubicBezTo>
                  <a:pt x="10886999" y="3727110"/>
                  <a:pt x="10912467" y="3727110"/>
                  <a:pt x="10937934" y="3720725"/>
                </a:cubicBezTo>
                <a:close/>
                <a:moveTo>
                  <a:pt x="11603274" y="3718975"/>
                </a:moveTo>
                <a:cubicBezTo>
                  <a:pt x="11605426" y="3719276"/>
                  <a:pt x="11608045" y="3720881"/>
                  <a:pt x="11611039" y="3724092"/>
                </a:cubicBezTo>
                <a:cubicBezTo>
                  <a:pt x="11608046" y="3724092"/>
                  <a:pt x="11606549" y="3725697"/>
                  <a:pt x="11605052" y="3728908"/>
                </a:cubicBezTo>
                <a:lnTo>
                  <a:pt x="11600859" y="3739025"/>
                </a:lnTo>
                <a:lnTo>
                  <a:pt x="11600964" y="3739320"/>
                </a:lnTo>
                <a:cubicBezTo>
                  <a:pt x="11605174" y="3760474"/>
                  <a:pt x="11601806" y="3785980"/>
                  <a:pt x="11588335" y="3785980"/>
                </a:cubicBezTo>
                <a:cubicBezTo>
                  <a:pt x="11588335" y="3767179"/>
                  <a:pt x="11588335" y="3740632"/>
                  <a:pt x="11594322" y="3720727"/>
                </a:cubicBezTo>
                <a:lnTo>
                  <a:pt x="11598706" y="3733000"/>
                </a:lnTo>
                <a:lnTo>
                  <a:pt x="11598316" y="3721684"/>
                </a:lnTo>
                <a:cubicBezTo>
                  <a:pt x="11599438" y="3719677"/>
                  <a:pt x="11601122" y="3718674"/>
                  <a:pt x="11603274" y="3718975"/>
                </a:cubicBezTo>
                <a:close/>
                <a:moveTo>
                  <a:pt x="20432175" y="3697181"/>
                </a:moveTo>
                <a:cubicBezTo>
                  <a:pt x="20438323" y="3698786"/>
                  <a:pt x="20444471" y="3703602"/>
                  <a:pt x="20450619" y="3706811"/>
                </a:cubicBezTo>
                <a:cubicBezTo>
                  <a:pt x="20444471" y="3706811"/>
                  <a:pt x="20444471" y="3713233"/>
                  <a:pt x="20444471" y="3719654"/>
                </a:cubicBezTo>
                <a:cubicBezTo>
                  <a:pt x="20432175" y="3713233"/>
                  <a:pt x="20426027" y="3706811"/>
                  <a:pt x="20413727" y="3706811"/>
                </a:cubicBezTo>
                <a:cubicBezTo>
                  <a:pt x="20419879" y="3697181"/>
                  <a:pt x="20426027" y="3695575"/>
                  <a:pt x="20432175" y="3697181"/>
                </a:cubicBezTo>
                <a:close/>
                <a:moveTo>
                  <a:pt x="19753879" y="3689422"/>
                </a:moveTo>
                <a:cubicBezTo>
                  <a:pt x="19753879" y="3729102"/>
                  <a:pt x="19729287" y="3722488"/>
                  <a:pt x="19716987" y="3722488"/>
                </a:cubicBezTo>
                <a:cubicBezTo>
                  <a:pt x="19716987" y="3682808"/>
                  <a:pt x="19741583" y="3689422"/>
                  <a:pt x="19753879" y="3689422"/>
                </a:cubicBezTo>
                <a:close/>
                <a:moveTo>
                  <a:pt x="19265723" y="3687553"/>
                </a:moveTo>
                <a:cubicBezTo>
                  <a:pt x="19265723" y="3713233"/>
                  <a:pt x="19253875" y="3719655"/>
                  <a:pt x="19243015" y="3719655"/>
                </a:cubicBezTo>
                <a:cubicBezTo>
                  <a:pt x="19243015" y="3693972"/>
                  <a:pt x="19253875" y="3687553"/>
                  <a:pt x="19265723" y="3687553"/>
                </a:cubicBezTo>
                <a:close/>
                <a:moveTo>
                  <a:pt x="17076871" y="3687553"/>
                </a:moveTo>
                <a:cubicBezTo>
                  <a:pt x="17076871" y="3719982"/>
                  <a:pt x="17070495" y="3752414"/>
                  <a:pt x="17076871" y="3777274"/>
                </a:cubicBezTo>
                <a:cubicBezTo>
                  <a:pt x="17089619" y="3809704"/>
                  <a:pt x="17102367" y="3700525"/>
                  <a:pt x="17102367" y="3694039"/>
                </a:cubicBezTo>
                <a:cubicBezTo>
                  <a:pt x="17121491" y="3707009"/>
                  <a:pt x="17134239" y="3719982"/>
                  <a:pt x="17146987" y="3732953"/>
                </a:cubicBezTo>
                <a:cubicBezTo>
                  <a:pt x="17140611" y="3745931"/>
                  <a:pt x="17127863" y="3752414"/>
                  <a:pt x="17127863" y="3771870"/>
                </a:cubicBezTo>
                <a:cubicBezTo>
                  <a:pt x="17121491" y="3791327"/>
                  <a:pt x="17127863" y="3791327"/>
                  <a:pt x="17121491" y="3809704"/>
                </a:cubicBezTo>
                <a:cubicBezTo>
                  <a:pt x="17064123" y="3791327"/>
                  <a:pt x="17013131" y="3777274"/>
                  <a:pt x="16963199" y="3765385"/>
                </a:cubicBezTo>
                <a:cubicBezTo>
                  <a:pt x="16982319" y="3726468"/>
                  <a:pt x="17013131" y="3771870"/>
                  <a:pt x="17038627" y="3758899"/>
                </a:cubicBezTo>
                <a:cubicBezTo>
                  <a:pt x="17064123" y="3745931"/>
                  <a:pt x="17051375" y="3687553"/>
                  <a:pt x="17076871" y="3687553"/>
                </a:cubicBezTo>
                <a:close/>
                <a:moveTo>
                  <a:pt x="10161226" y="3683566"/>
                </a:moveTo>
                <a:cubicBezTo>
                  <a:pt x="10122536" y="3677117"/>
                  <a:pt x="10090294" y="3690015"/>
                  <a:pt x="10051604" y="3709359"/>
                </a:cubicBezTo>
                <a:cubicBezTo>
                  <a:pt x="10083846" y="3728701"/>
                  <a:pt x="10116088" y="3754495"/>
                  <a:pt x="10148330" y="3754495"/>
                </a:cubicBezTo>
                <a:cubicBezTo>
                  <a:pt x="10148330" y="3728701"/>
                  <a:pt x="10154778" y="3709359"/>
                  <a:pt x="10161226" y="3683566"/>
                </a:cubicBezTo>
                <a:close/>
                <a:moveTo>
                  <a:pt x="20091427" y="3678070"/>
                </a:moveTo>
                <a:cubicBezTo>
                  <a:pt x="20104159" y="3678070"/>
                  <a:pt x="20161459" y="3684683"/>
                  <a:pt x="20135995" y="3724364"/>
                </a:cubicBezTo>
                <a:cubicBezTo>
                  <a:pt x="20123259" y="3704524"/>
                  <a:pt x="20104159" y="3691296"/>
                  <a:pt x="20091427" y="3678070"/>
                </a:cubicBezTo>
                <a:close/>
                <a:moveTo>
                  <a:pt x="20394255" y="3668739"/>
                </a:moveTo>
                <a:cubicBezTo>
                  <a:pt x="20400407" y="3670345"/>
                  <a:pt x="20406555" y="3675160"/>
                  <a:pt x="20412703" y="3678371"/>
                </a:cubicBezTo>
                <a:cubicBezTo>
                  <a:pt x="20406555" y="3678371"/>
                  <a:pt x="20406555" y="3684792"/>
                  <a:pt x="20400407" y="3691213"/>
                </a:cubicBezTo>
                <a:cubicBezTo>
                  <a:pt x="20394259" y="3684792"/>
                  <a:pt x="20381959" y="3678371"/>
                  <a:pt x="20375811" y="3678371"/>
                </a:cubicBezTo>
                <a:cubicBezTo>
                  <a:pt x="20381959" y="3668739"/>
                  <a:pt x="20388107" y="3667134"/>
                  <a:pt x="20394255" y="3668739"/>
                </a:cubicBezTo>
                <a:close/>
                <a:moveTo>
                  <a:pt x="14038279" y="3659114"/>
                </a:moveTo>
                <a:cubicBezTo>
                  <a:pt x="14076932" y="3678681"/>
                  <a:pt x="14109143" y="3698248"/>
                  <a:pt x="14146722" y="3724339"/>
                </a:cubicBezTo>
                <a:cubicBezTo>
                  <a:pt x="14140280" y="3743902"/>
                  <a:pt x="14140280" y="3756951"/>
                  <a:pt x="14133838" y="3776516"/>
                </a:cubicBezTo>
                <a:cubicBezTo>
                  <a:pt x="14120954" y="3776516"/>
                  <a:pt x="14114511" y="3776516"/>
                  <a:pt x="14102701" y="3776516"/>
                </a:cubicBezTo>
                <a:cubicBezTo>
                  <a:pt x="14083374" y="3776516"/>
                  <a:pt x="14064048" y="3776516"/>
                  <a:pt x="14038279" y="3769997"/>
                </a:cubicBezTo>
                <a:cubicBezTo>
                  <a:pt x="13993184" y="3769997"/>
                  <a:pt x="13948089" y="3763473"/>
                  <a:pt x="13904067" y="3756951"/>
                </a:cubicBezTo>
                <a:cubicBezTo>
                  <a:pt x="13807434" y="3750430"/>
                  <a:pt x="13717244" y="3743902"/>
                  <a:pt x="13621685" y="3737382"/>
                </a:cubicBezTo>
                <a:cubicBezTo>
                  <a:pt x="13710802" y="3724339"/>
                  <a:pt x="13794550" y="3711293"/>
                  <a:pt x="13878298" y="3704770"/>
                </a:cubicBezTo>
                <a:cubicBezTo>
                  <a:pt x="13928762" y="3698248"/>
                  <a:pt x="13973857" y="3691726"/>
                  <a:pt x="14018952" y="3698248"/>
                </a:cubicBezTo>
                <a:cubicBezTo>
                  <a:pt x="14025395" y="3698248"/>
                  <a:pt x="14057606" y="3691726"/>
                  <a:pt x="14064048" y="3704770"/>
                </a:cubicBezTo>
                <a:cubicBezTo>
                  <a:pt x="14057606" y="3685204"/>
                  <a:pt x="14044721" y="3691726"/>
                  <a:pt x="14038279" y="3691726"/>
                </a:cubicBezTo>
                <a:cubicBezTo>
                  <a:pt x="14038279" y="3685204"/>
                  <a:pt x="14038279" y="3672158"/>
                  <a:pt x="14038279" y="3659114"/>
                </a:cubicBezTo>
                <a:close/>
                <a:moveTo>
                  <a:pt x="15905100" y="3659108"/>
                </a:moveTo>
                <a:cubicBezTo>
                  <a:pt x="15905100" y="3671951"/>
                  <a:pt x="15905100" y="3684792"/>
                  <a:pt x="15905100" y="3691214"/>
                </a:cubicBezTo>
                <a:cubicBezTo>
                  <a:pt x="15877802" y="3691214"/>
                  <a:pt x="15891450" y="3671951"/>
                  <a:pt x="15905100" y="3659108"/>
                </a:cubicBezTo>
                <a:close/>
                <a:moveTo>
                  <a:pt x="14165755" y="3659108"/>
                </a:moveTo>
                <a:cubicBezTo>
                  <a:pt x="14165755" y="3684793"/>
                  <a:pt x="14159768" y="3691214"/>
                  <a:pt x="14147793" y="3691214"/>
                </a:cubicBezTo>
                <a:cubicBezTo>
                  <a:pt x="14147793" y="3671951"/>
                  <a:pt x="14153780" y="3659108"/>
                  <a:pt x="14165755" y="3659108"/>
                </a:cubicBezTo>
                <a:close/>
                <a:moveTo>
                  <a:pt x="13602725" y="3659108"/>
                </a:moveTo>
                <a:cubicBezTo>
                  <a:pt x="13614700" y="3659108"/>
                  <a:pt x="13620687" y="3671951"/>
                  <a:pt x="13620687" y="3691214"/>
                </a:cubicBezTo>
                <a:cubicBezTo>
                  <a:pt x="13608712" y="3691214"/>
                  <a:pt x="13602725" y="3684793"/>
                  <a:pt x="13602725" y="3659108"/>
                </a:cubicBezTo>
                <a:close/>
                <a:moveTo>
                  <a:pt x="19995635" y="3659107"/>
                </a:moveTo>
                <a:cubicBezTo>
                  <a:pt x="19995635" y="3684792"/>
                  <a:pt x="19989647" y="3691213"/>
                  <a:pt x="19977671" y="3691213"/>
                </a:cubicBezTo>
                <a:cubicBezTo>
                  <a:pt x="19977671" y="3671950"/>
                  <a:pt x="19983659" y="3659107"/>
                  <a:pt x="19995635" y="3659107"/>
                </a:cubicBezTo>
                <a:close/>
                <a:moveTo>
                  <a:pt x="19227767" y="3656244"/>
                </a:moveTo>
                <a:cubicBezTo>
                  <a:pt x="19227767" y="3695925"/>
                  <a:pt x="19203171" y="3689312"/>
                  <a:pt x="19190875" y="3689312"/>
                </a:cubicBezTo>
                <a:cubicBezTo>
                  <a:pt x="19190875" y="3649631"/>
                  <a:pt x="19209319" y="3656244"/>
                  <a:pt x="19227767" y="3656244"/>
                </a:cubicBezTo>
                <a:close/>
                <a:moveTo>
                  <a:pt x="10199917" y="3651326"/>
                </a:moveTo>
                <a:cubicBezTo>
                  <a:pt x="10192393" y="3677117"/>
                  <a:pt x="10187020" y="3696463"/>
                  <a:pt x="10187020" y="3722252"/>
                </a:cubicBezTo>
                <a:cubicBezTo>
                  <a:pt x="10205290" y="3722252"/>
                  <a:pt x="10224635" y="3722252"/>
                  <a:pt x="10237532" y="3722252"/>
                </a:cubicBezTo>
                <a:cubicBezTo>
                  <a:pt x="10243980" y="3696463"/>
                  <a:pt x="10250429" y="3677117"/>
                  <a:pt x="10256877" y="3651326"/>
                </a:cubicBezTo>
                <a:cubicBezTo>
                  <a:pt x="10237532" y="3651326"/>
                  <a:pt x="10218187" y="3651326"/>
                  <a:pt x="10199917" y="3651326"/>
                </a:cubicBezTo>
                <a:close/>
                <a:moveTo>
                  <a:pt x="17125367" y="3643141"/>
                </a:moveTo>
                <a:cubicBezTo>
                  <a:pt x="17126383" y="3641644"/>
                  <a:pt x="17128415" y="3643141"/>
                  <a:pt x="17132475" y="3646135"/>
                </a:cubicBezTo>
                <a:cubicBezTo>
                  <a:pt x="17124351" y="3652124"/>
                  <a:pt x="17124351" y="3658110"/>
                  <a:pt x="17124351" y="3658110"/>
                </a:cubicBezTo>
                <a:cubicBezTo>
                  <a:pt x="17124351" y="3649129"/>
                  <a:pt x="17124351" y="3644639"/>
                  <a:pt x="17125367" y="3643141"/>
                </a:cubicBezTo>
                <a:close/>
                <a:moveTo>
                  <a:pt x="20055351" y="3626594"/>
                </a:moveTo>
                <a:cubicBezTo>
                  <a:pt x="20063775" y="3629901"/>
                  <a:pt x="20071411" y="3641474"/>
                  <a:pt x="20071411" y="3658008"/>
                </a:cubicBezTo>
                <a:cubicBezTo>
                  <a:pt x="20059827" y="3658008"/>
                  <a:pt x="20047187" y="3651394"/>
                  <a:pt x="20034547" y="3644781"/>
                </a:cubicBezTo>
                <a:cubicBezTo>
                  <a:pt x="20037707" y="3628247"/>
                  <a:pt x="20046923" y="3623287"/>
                  <a:pt x="20055351" y="3626594"/>
                </a:cubicBezTo>
                <a:close/>
                <a:moveTo>
                  <a:pt x="11255487" y="3625935"/>
                </a:moveTo>
                <a:cubicBezTo>
                  <a:pt x="11255487" y="3690730"/>
                  <a:pt x="11179617" y="3684251"/>
                  <a:pt x="11160382" y="3690730"/>
                </a:cubicBezTo>
                <a:cubicBezTo>
                  <a:pt x="11089854" y="3697210"/>
                  <a:pt x="11025738" y="3710169"/>
                  <a:pt x="10962691" y="3710169"/>
                </a:cubicBezTo>
                <a:cubicBezTo>
                  <a:pt x="11057796" y="3677772"/>
                  <a:pt x="11160382" y="3651852"/>
                  <a:pt x="11255487" y="3625935"/>
                </a:cubicBezTo>
                <a:close/>
                <a:moveTo>
                  <a:pt x="19266711" y="3625930"/>
                </a:moveTo>
                <a:cubicBezTo>
                  <a:pt x="19273135" y="3632079"/>
                  <a:pt x="19285979" y="3638227"/>
                  <a:pt x="19298819" y="3644376"/>
                </a:cubicBezTo>
                <a:cubicBezTo>
                  <a:pt x="19285979" y="3662820"/>
                  <a:pt x="19266711" y="3662820"/>
                  <a:pt x="19266711" y="3625930"/>
                </a:cubicBezTo>
                <a:close/>
                <a:moveTo>
                  <a:pt x="20337891" y="3625930"/>
                </a:moveTo>
                <a:cubicBezTo>
                  <a:pt x="20350187" y="3632078"/>
                  <a:pt x="20362483" y="3638227"/>
                  <a:pt x="20374783" y="3644376"/>
                </a:cubicBezTo>
                <a:cubicBezTo>
                  <a:pt x="20362483" y="3662819"/>
                  <a:pt x="20337891" y="3662819"/>
                  <a:pt x="20337891" y="3625930"/>
                </a:cubicBezTo>
                <a:close/>
                <a:moveTo>
                  <a:pt x="20015079" y="3603459"/>
                </a:moveTo>
                <a:cubicBezTo>
                  <a:pt x="20021227" y="3604313"/>
                  <a:pt x="20027375" y="3607721"/>
                  <a:pt x="20033523" y="3611141"/>
                </a:cubicBezTo>
                <a:cubicBezTo>
                  <a:pt x="20033523" y="3617967"/>
                  <a:pt x="20027375" y="3624791"/>
                  <a:pt x="20027375" y="3624791"/>
                </a:cubicBezTo>
                <a:cubicBezTo>
                  <a:pt x="20015079" y="3624791"/>
                  <a:pt x="20008927" y="3617967"/>
                  <a:pt x="19996631" y="3611141"/>
                </a:cubicBezTo>
                <a:cubicBezTo>
                  <a:pt x="20002779" y="3604313"/>
                  <a:pt x="20008927" y="3602607"/>
                  <a:pt x="20015079" y="3603459"/>
                </a:cubicBezTo>
                <a:close/>
                <a:moveTo>
                  <a:pt x="10429908" y="3599741"/>
                </a:moveTo>
                <a:cubicBezTo>
                  <a:pt x="10429908" y="3619092"/>
                  <a:pt x="10436357" y="3625537"/>
                  <a:pt x="10449253" y="3625537"/>
                </a:cubicBezTo>
                <a:cubicBezTo>
                  <a:pt x="10449253" y="3606185"/>
                  <a:pt x="10442805" y="3599741"/>
                  <a:pt x="10429908" y="3599741"/>
                </a:cubicBezTo>
                <a:close/>
                <a:moveTo>
                  <a:pt x="10295567" y="3599741"/>
                </a:moveTo>
                <a:cubicBezTo>
                  <a:pt x="10295567" y="3638431"/>
                  <a:pt x="10321361" y="3625537"/>
                  <a:pt x="10334257" y="3625537"/>
                </a:cubicBezTo>
                <a:cubicBezTo>
                  <a:pt x="10334257" y="3593294"/>
                  <a:pt x="10314912" y="3599741"/>
                  <a:pt x="10295567" y="3599741"/>
                </a:cubicBezTo>
                <a:close/>
                <a:moveTo>
                  <a:pt x="682360" y="3597489"/>
                </a:moveTo>
                <a:cubicBezTo>
                  <a:pt x="701322" y="3604102"/>
                  <a:pt x="720282" y="3610716"/>
                  <a:pt x="738186" y="3610716"/>
                </a:cubicBezTo>
                <a:cubicBezTo>
                  <a:pt x="720282" y="3637172"/>
                  <a:pt x="682360" y="3643784"/>
                  <a:pt x="682360" y="3597489"/>
                </a:cubicBezTo>
                <a:close/>
                <a:moveTo>
                  <a:pt x="15696664" y="3597488"/>
                </a:moveTo>
                <a:cubicBezTo>
                  <a:pt x="15684366" y="3616107"/>
                  <a:pt x="15678218" y="3634719"/>
                  <a:pt x="15678218" y="3653332"/>
                </a:cubicBezTo>
                <a:cubicBezTo>
                  <a:pt x="15672068" y="3640922"/>
                  <a:pt x="15665920" y="3628513"/>
                  <a:pt x="15659770" y="3616107"/>
                </a:cubicBezTo>
                <a:cubicBezTo>
                  <a:pt x="15672068" y="3609888"/>
                  <a:pt x="15684366" y="3603690"/>
                  <a:pt x="15696664" y="3597488"/>
                </a:cubicBezTo>
                <a:close/>
                <a:moveTo>
                  <a:pt x="19958663" y="3582900"/>
                </a:moveTo>
                <a:lnTo>
                  <a:pt x="19956463" y="3591463"/>
                </a:lnTo>
                <a:lnTo>
                  <a:pt x="19957743" y="3586488"/>
                </a:lnTo>
                <a:close/>
                <a:moveTo>
                  <a:pt x="19959511" y="3579607"/>
                </a:moveTo>
                <a:cubicBezTo>
                  <a:pt x="19960127" y="3577215"/>
                  <a:pt x="19959715" y="3578810"/>
                  <a:pt x="19958895" y="3582000"/>
                </a:cubicBezTo>
                <a:lnTo>
                  <a:pt x="19958663" y="3582900"/>
                </a:lnTo>
                <a:close/>
                <a:moveTo>
                  <a:pt x="19972935" y="3574315"/>
                </a:moveTo>
                <a:cubicBezTo>
                  <a:pt x="19979759" y="3569048"/>
                  <a:pt x="19993411" y="3580635"/>
                  <a:pt x="20000235" y="3580635"/>
                </a:cubicBezTo>
                <a:cubicBezTo>
                  <a:pt x="19986583" y="3605910"/>
                  <a:pt x="19972935" y="3569048"/>
                  <a:pt x="19972935" y="3574315"/>
                </a:cubicBezTo>
                <a:close/>
                <a:moveTo>
                  <a:pt x="20260963" y="3569051"/>
                </a:moveTo>
                <a:cubicBezTo>
                  <a:pt x="20260963" y="3588959"/>
                  <a:pt x="20260963" y="3601124"/>
                  <a:pt x="20247839" y="3601124"/>
                </a:cubicBezTo>
                <a:cubicBezTo>
                  <a:pt x="20247839" y="3581218"/>
                  <a:pt x="20247839" y="3569051"/>
                  <a:pt x="20260963" y="3569051"/>
                </a:cubicBezTo>
                <a:close/>
                <a:moveTo>
                  <a:pt x="11334144" y="3569049"/>
                </a:moveTo>
                <a:cubicBezTo>
                  <a:pt x="11334144" y="3588010"/>
                  <a:pt x="11340766" y="3605914"/>
                  <a:pt x="11340766" y="3624876"/>
                </a:cubicBezTo>
                <a:cubicBezTo>
                  <a:pt x="11314277" y="3624876"/>
                  <a:pt x="11287787" y="3624876"/>
                  <a:pt x="11261297" y="3624876"/>
                </a:cubicBezTo>
                <a:cubicBezTo>
                  <a:pt x="11261297" y="3605914"/>
                  <a:pt x="11281164" y="3605914"/>
                  <a:pt x="11294409" y="3599594"/>
                </a:cubicBezTo>
                <a:cubicBezTo>
                  <a:pt x="11307654" y="3593275"/>
                  <a:pt x="11320899" y="3580637"/>
                  <a:pt x="11334144" y="3569049"/>
                </a:cubicBezTo>
                <a:close/>
                <a:moveTo>
                  <a:pt x="12290792" y="3566250"/>
                </a:moveTo>
                <a:cubicBezTo>
                  <a:pt x="12304321" y="3564757"/>
                  <a:pt x="12320237" y="3569645"/>
                  <a:pt x="12329787" y="3569645"/>
                </a:cubicBezTo>
                <a:cubicBezTo>
                  <a:pt x="12329787" y="3575076"/>
                  <a:pt x="12336154" y="3581593"/>
                  <a:pt x="12336154" y="3581593"/>
                </a:cubicBezTo>
                <a:cubicBezTo>
                  <a:pt x="12310688" y="3589196"/>
                  <a:pt x="12285222" y="3594627"/>
                  <a:pt x="12266122" y="3601144"/>
                </a:cubicBezTo>
                <a:cubicBezTo>
                  <a:pt x="12266122" y="3575620"/>
                  <a:pt x="12277263" y="3567743"/>
                  <a:pt x="12290792" y="3566250"/>
                </a:cubicBezTo>
                <a:close/>
                <a:moveTo>
                  <a:pt x="16472248" y="3566116"/>
                </a:moveTo>
                <a:cubicBezTo>
                  <a:pt x="16483882" y="3564635"/>
                  <a:pt x="16497842" y="3569482"/>
                  <a:pt x="16507150" y="3569482"/>
                </a:cubicBezTo>
                <a:cubicBezTo>
                  <a:pt x="16507150" y="3620114"/>
                  <a:pt x="16469920" y="3600720"/>
                  <a:pt x="16451306" y="3600720"/>
                </a:cubicBezTo>
                <a:cubicBezTo>
                  <a:pt x="16451306" y="3575408"/>
                  <a:pt x="16460614" y="3567597"/>
                  <a:pt x="16472248" y="3566116"/>
                </a:cubicBezTo>
                <a:close/>
                <a:moveTo>
                  <a:pt x="11415205" y="3566116"/>
                </a:moveTo>
                <a:cubicBezTo>
                  <a:pt x="11426923" y="3564635"/>
                  <a:pt x="11440879" y="3569483"/>
                  <a:pt x="11449832" y="3569483"/>
                </a:cubicBezTo>
                <a:cubicBezTo>
                  <a:pt x="11449832" y="3620114"/>
                  <a:pt x="11412966" y="3600721"/>
                  <a:pt x="11394007" y="3600721"/>
                </a:cubicBezTo>
                <a:cubicBezTo>
                  <a:pt x="11394007" y="3575408"/>
                  <a:pt x="11403487" y="3567597"/>
                  <a:pt x="11415205" y="3566116"/>
                </a:cubicBezTo>
                <a:close/>
                <a:moveTo>
                  <a:pt x="10389337" y="3565219"/>
                </a:moveTo>
                <a:cubicBezTo>
                  <a:pt x="10377516" y="3563742"/>
                  <a:pt x="10363276" y="3568578"/>
                  <a:pt x="10353603" y="3568578"/>
                </a:cubicBezTo>
                <a:cubicBezTo>
                  <a:pt x="10353603" y="3619092"/>
                  <a:pt x="10392293" y="3599741"/>
                  <a:pt x="10410563" y="3599741"/>
                </a:cubicBezTo>
                <a:cubicBezTo>
                  <a:pt x="10410563" y="3574486"/>
                  <a:pt x="10401159" y="3566697"/>
                  <a:pt x="10389337" y="3565219"/>
                </a:cubicBezTo>
                <a:close/>
                <a:moveTo>
                  <a:pt x="12158264" y="3564306"/>
                </a:moveTo>
                <a:cubicBezTo>
                  <a:pt x="12189536" y="3566430"/>
                  <a:pt x="12219529" y="3578039"/>
                  <a:pt x="12241343" y="3613971"/>
                </a:cubicBezTo>
                <a:cubicBezTo>
                  <a:pt x="12170247" y="3613971"/>
                  <a:pt x="12092688" y="3626956"/>
                  <a:pt x="12022670" y="3659432"/>
                </a:cubicBezTo>
                <a:cubicBezTo>
                  <a:pt x="11983891" y="3672422"/>
                  <a:pt x="11912795" y="3724384"/>
                  <a:pt x="11886942" y="3652937"/>
                </a:cubicBezTo>
                <a:cubicBezTo>
                  <a:pt x="11945111" y="3594478"/>
                  <a:pt x="12016207" y="3581489"/>
                  <a:pt x="12086225" y="3569581"/>
                </a:cubicBezTo>
                <a:cubicBezTo>
                  <a:pt x="12099151" y="3567957"/>
                  <a:pt x="12112886" y="3565927"/>
                  <a:pt x="12126822" y="3564794"/>
                </a:cubicBezTo>
                <a:cubicBezTo>
                  <a:pt x="12137274" y="3563944"/>
                  <a:pt x="12147840" y="3563599"/>
                  <a:pt x="12158264" y="3564306"/>
                </a:cubicBezTo>
                <a:close/>
                <a:moveTo>
                  <a:pt x="12341457" y="3557009"/>
                </a:moveTo>
                <a:lnTo>
                  <a:pt x="12347116" y="3564273"/>
                </a:lnTo>
                <a:lnTo>
                  <a:pt x="12350438" y="3568538"/>
                </a:lnTo>
                <a:cubicBezTo>
                  <a:pt x="12338463" y="3579811"/>
                  <a:pt x="12344451" y="3586984"/>
                  <a:pt x="12332476" y="3568538"/>
                </a:cubicBezTo>
                <a:cubicBezTo>
                  <a:pt x="12335470" y="3563927"/>
                  <a:pt x="12337341" y="3560852"/>
                  <a:pt x="12338650" y="3559027"/>
                </a:cubicBezTo>
                <a:lnTo>
                  <a:pt x="12340249" y="3557877"/>
                </a:lnTo>
                <a:close/>
                <a:moveTo>
                  <a:pt x="10468598" y="3536339"/>
                </a:moveTo>
                <a:cubicBezTo>
                  <a:pt x="10449253" y="3536339"/>
                  <a:pt x="10429908" y="3536339"/>
                  <a:pt x="10429908" y="3568578"/>
                </a:cubicBezTo>
                <a:cubicBezTo>
                  <a:pt x="10442805" y="3568578"/>
                  <a:pt x="10468598" y="3573950"/>
                  <a:pt x="10468598" y="3536339"/>
                </a:cubicBezTo>
                <a:close/>
                <a:moveTo>
                  <a:pt x="12497286" y="3535873"/>
                </a:moveTo>
                <a:cubicBezTo>
                  <a:pt x="12451885" y="3542294"/>
                  <a:pt x="12414050" y="3555136"/>
                  <a:pt x="12375135" y="3567978"/>
                </a:cubicBezTo>
                <a:cubicBezTo>
                  <a:pt x="12375135" y="3548716"/>
                  <a:pt x="12375135" y="3548716"/>
                  <a:pt x="12497286" y="3535873"/>
                </a:cubicBezTo>
                <a:close/>
                <a:moveTo>
                  <a:pt x="15464444" y="3535873"/>
                </a:moveTo>
                <a:cubicBezTo>
                  <a:pt x="15464444" y="3555136"/>
                  <a:pt x="15458456" y="3567978"/>
                  <a:pt x="15446482" y="3567978"/>
                </a:cubicBezTo>
                <a:cubicBezTo>
                  <a:pt x="15446482" y="3548716"/>
                  <a:pt x="15452470" y="3535873"/>
                  <a:pt x="15464444" y="3535873"/>
                </a:cubicBezTo>
                <a:close/>
                <a:moveTo>
                  <a:pt x="18583191" y="3535872"/>
                </a:moveTo>
                <a:cubicBezTo>
                  <a:pt x="18583191" y="3555136"/>
                  <a:pt x="18577203" y="3567978"/>
                  <a:pt x="18565231" y="3567978"/>
                </a:cubicBezTo>
                <a:cubicBezTo>
                  <a:pt x="18565231" y="3548716"/>
                  <a:pt x="18571215" y="3535872"/>
                  <a:pt x="18583191" y="3535872"/>
                </a:cubicBezTo>
                <a:close/>
                <a:moveTo>
                  <a:pt x="16827727" y="3532831"/>
                </a:moveTo>
                <a:cubicBezTo>
                  <a:pt x="16839363" y="3531240"/>
                  <a:pt x="16853323" y="3536015"/>
                  <a:pt x="16862631" y="3536015"/>
                </a:cubicBezTo>
                <a:cubicBezTo>
                  <a:pt x="16862631" y="3586947"/>
                  <a:pt x="16825403" y="3567848"/>
                  <a:pt x="16806787" y="3567848"/>
                </a:cubicBezTo>
                <a:cubicBezTo>
                  <a:pt x="16806787" y="3542382"/>
                  <a:pt x="16816095" y="3534423"/>
                  <a:pt x="16827727" y="3532831"/>
                </a:cubicBezTo>
                <a:close/>
                <a:moveTo>
                  <a:pt x="16767872" y="3512172"/>
                </a:moveTo>
                <a:cubicBezTo>
                  <a:pt x="16767872" y="3532647"/>
                  <a:pt x="16761884" y="3539472"/>
                  <a:pt x="16749910" y="3539472"/>
                </a:cubicBezTo>
                <a:cubicBezTo>
                  <a:pt x="16749910" y="3518997"/>
                  <a:pt x="16755898" y="3512172"/>
                  <a:pt x="16767872" y="3512172"/>
                </a:cubicBezTo>
                <a:close/>
                <a:moveTo>
                  <a:pt x="20171003" y="3512172"/>
                </a:moveTo>
                <a:cubicBezTo>
                  <a:pt x="20171003" y="3532647"/>
                  <a:pt x="20159031" y="3539472"/>
                  <a:pt x="20153043" y="3539472"/>
                </a:cubicBezTo>
                <a:cubicBezTo>
                  <a:pt x="20153043" y="3518997"/>
                  <a:pt x="20159031" y="3512172"/>
                  <a:pt x="20171003" y="3512172"/>
                </a:cubicBezTo>
                <a:close/>
                <a:moveTo>
                  <a:pt x="15320598" y="3512171"/>
                </a:moveTo>
                <a:cubicBezTo>
                  <a:pt x="15341072" y="3512171"/>
                  <a:pt x="15341072" y="3543195"/>
                  <a:pt x="15341072" y="3568014"/>
                </a:cubicBezTo>
                <a:cubicBezTo>
                  <a:pt x="15313774" y="3568014"/>
                  <a:pt x="15320598" y="3530785"/>
                  <a:pt x="15320598" y="3512171"/>
                </a:cubicBezTo>
                <a:close/>
                <a:moveTo>
                  <a:pt x="11315420" y="3478996"/>
                </a:moveTo>
                <a:cubicBezTo>
                  <a:pt x="11315420" y="3504423"/>
                  <a:pt x="11321841" y="3542562"/>
                  <a:pt x="11308998" y="3567989"/>
                </a:cubicBezTo>
                <a:cubicBezTo>
                  <a:pt x="11302577" y="3542562"/>
                  <a:pt x="11289735" y="3478996"/>
                  <a:pt x="11315420" y="3478996"/>
                </a:cubicBezTo>
                <a:close/>
                <a:moveTo>
                  <a:pt x="12773269" y="3478995"/>
                </a:moveTo>
                <a:cubicBezTo>
                  <a:pt x="12785244" y="3478995"/>
                  <a:pt x="12791231" y="3491838"/>
                  <a:pt x="12791231" y="3511099"/>
                </a:cubicBezTo>
                <a:cubicBezTo>
                  <a:pt x="12779256" y="3511099"/>
                  <a:pt x="12773269" y="3498257"/>
                  <a:pt x="12773269" y="3478995"/>
                </a:cubicBezTo>
                <a:close/>
                <a:moveTo>
                  <a:pt x="16489224" y="3478994"/>
                </a:moveTo>
                <a:cubicBezTo>
                  <a:pt x="16501198" y="3478994"/>
                  <a:pt x="16507186" y="3485415"/>
                  <a:pt x="16507186" y="3511099"/>
                </a:cubicBezTo>
                <a:cubicBezTo>
                  <a:pt x="16495212" y="3511099"/>
                  <a:pt x="16489224" y="3498257"/>
                  <a:pt x="16489224" y="3478994"/>
                </a:cubicBezTo>
                <a:close/>
                <a:moveTo>
                  <a:pt x="16444646" y="3478994"/>
                </a:moveTo>
                <a:cubicBezTo>
                  <a:pt x="16456944" y="3478994"/>
                  <a:pt x="16469242" y="3485415"/>
                  <a:pt x="16469242" y="3511099"/>
                </a:cubicBezTo>
                <a:cubicBezTo>
                  <a:pt x="16456944" y="3504679"/>
                  <a:pt x="16444646" y="3498257"/>
                  <a:pt x="16432350" y="3491837"/>
                </a:cubicBezTo>
                <a:cubicBezTo>
                  <a:pt x="16438498" y="3485415"/>
                  <a:pt x="16438498" y="3478994"/>
                  <a:pt x="16444646" y="3478994"/>
                </a:cubicBezTo>
                <a:close/>
                <a:moveTo>
                  <a:pt x="18265631" y="3478994"/>
                </a:moveTo>
                <a:cubicBezTo>
                  <a:pt x="18265631" y="3498257"/>
                  <a:pt x="18259643" y="3511099"/>
                  <a:pt x="18247671" y="3511099"/>
                </a:cubicBezTo>
                <a:cubicBezTo>
                  <a:pt x="18247671" y="3485415"/>
                  <a:pt x="18253655" y="3478994"/>
                  <a:pt x="18265631" y="3478994"/>
                </a:cubicBezTo>
                <a:close/>
                <a:moveTo>
                  <a:pt x="10781176" y="3471639"/>
                </a:moveTo>
                <a:lnTo>
                  <a:pt x="10785145" y="3475012"/>
                </a:lnTo>
                <a:cubicBezTo>
                  <a:pt x="10787152" y="3476718"/>
                  <a:pt x="10788155" y="3477571"/>
                  <a:pt x="10786650" y="3476291"/>
                </a:cubicBezTo>
                <a:close/>
                <a:moveTo>
                  <a:pt x="15057826" y="3464774"/>
                </a:moveTo>
                <a:cubicBezTo>
                  <a:pt x="15071052" y="3464774"/>
                  <a:pt x="15090892" y="3464774"/>
                  <a:pt x="15104120" y="3471390"/>
                </a:cubicBezTo>
                <a:cubicBezTo>
                  <a:pt x="15090892" y="3478002"/>
                  <a:pt x="15084280" y="3497842"/>
                  <a:pt x="15077666" y="3511070"/>
                </a:cubicBezTo>
                <a:cubicBezTo>
                  <a:pt x="15071052" y="3497842"/>
                  <a:pt x="15064438" y="3478002"/>
                  <a:pt x="15057826" y="3464774"/>
                </a:cubicBezTo>
                <a:close/>
                <a:moveTo>
                  <a:pt x="10780211" y="3455674"/>
                </a:moveTo>
                <a:cubicBezTo>
                  <a:pt x="10780719" y="3456526"/>
                  <a:pt x="10780973" y="3458660"/>
                  <a:pt x="10781100" y="3462286"/>
                </a:cubicBezTo>
                <a:lnTo>
                  <a:pt x="10781176" y="3471639"/>
                </a:lnTo>
                <a:lnTo>
                  <a:pt x="10781227" y="3477854"/>
                </a:lnTo>
                <a:cubicBezTo>
                  <a:pt x="10781227" y="3474443"/>
                  <a:pt x="10779195" y="3471032"/>
                  <a:pt x="10777164" y="3468470"/>
                </a:cubicBezTo>
                <a:lnTo>
                  <a:pt x="10775940" y="3467185"/>
                </a:lnTo>
                <a:lnTo>
                  <a:pt x="10773104" y="3464774"/>
                </a:lnTo>
                <a:lnTo>
                  <a:pt x="10775940" y="3467185"/>
                </a:lnTo>
                <a:lnTo>
                  <a:pt x="10773101" y="3464205"/>
                </a:lnTo>
                <a:cubicBezTo>
                  <a:pt x="10777164" y="3457379"/>
                  <a:pt x="10779195" y="3453967"/>
                  <a:pt x="10780211" y="3455674"/>
                </a:cubicBezTo>
                <a:close/>
                <a:moveTo>
                  <a:pt x="16678674" y="3448507"/>
                </a:moveTo>
                <a:cubicBezTo>
                  <a:pt x="16693902" y="3449312"/>
                  <a:pt x="16709932" y="3457357"/>
                  <a:pt x="16719550" y="3463798"/>
                </a:cubicBezTo>
                <a:cubicBezTo>
                  <a:pt x="16745198" y="3489554"/>
                  <a:pt x="16732374" y="3502431"/>
                  <a:pt x="16706726" y="3508869"/>
                </a:cubicBezTo>
                <a:cubicBezTo>
                  <a:pt x="16700314" y="3508869"/>
                  <a:pt x="16642608" y="3508869"/>
                  <a:pt x="16668256" y="3534628"/>
                </a:cubicBezTo>
                <a:cubicBezTo>
                  <a:pt x="16706726" y="3572186"/>
                  <a:pt x="16751608" y="3572186"/>
                  <a:pt x="16789011" y="3586137"/>
                </a:cubicBezTo>
                <a:cubicBezTo>
                  <a:pt x="16827483" y="3604378"/>
                  <a:pt x="16872363" y="3623698"/>
                  <a:pt x="16917247" y="3636575"/>
                </a:cubicBezTo>
                <a:cubicBezTo>
                  <a:pt x="16949307" y="3655891"/>
                  <a:pt x="16962131" y="3675208"/>
                  <a:pt x="16962131" y="3739595"/>
                </a:cubicBezTo>
                <a:cubicBezTo>
                  <a:pt x="16917247" y="3771792"/>
                  <a:pt x="16865955" y="3739595"/>
                  <a:pt x="16821071" y="3726719"/>
                </a:cubicBezTo>
                <a:cubicBezTo>
                  <a:pt x="16758020" y="3707400"/>
                  <a:pt x="16700314" y="3707400"/>
                  <a:pt x="16642608" y="3720280"/>
                </a:cubicBezTo>
                <a:cubicBezTo>
                  <a:pt x="16642608" y="3700964"/>
                  <a:pt x="16642608" y="3681648"/>
                  <a:pt x="16642608" y="3655891"/>
                </a:cubicBezTo>
                <a:cubicBezTo>
                  <a:pt x="16616960" y="3668769"/>
                  <a:pt x="16592382" y="3675208"/>
                  <a:pt x="16566734" y="3688091"/>
                </a:cubicBezTo>
                <a:cubicBezTo>
                  <a:pt x="16566734" y="3636575"/>
                  <a:pt x="16560322" y="3597940"/>
                  <a:pt x="16597726" y="3578624"/>
                </a:cubicBezTo>
                <a:cubicBezTo>
                  <a:pt x="16636196" y="3566820"/>
                  <a:pt x="16629784" y="3528188"/>
                  <a:pt x="16642608" y="3476676"/>
                </a:cubicBezTo>
                <a:cubicBezTo>
                  <a:pt x="16649020" y="3454140"/>
                  <a:pt x="16663446" y="3447700"/>
                  <a:pt x="16678674" y="3448507"/>
                </a:cubicBezTo>
                <a:close/>
                <a:moveTo>
                  <a:pt x="13075589" y="3447224"/>
                </a:moveTo>
                <a:cubicBezTo>
                  <a:pt x="13075589" y="3477967"/>
                  <a:pt x="13050994" y="3477967"/>
                  <a:pt x="13038697" y="3477967"/>
                </a:cubicBezTo>
                <a:cubicBezTo>
                  <a:pt x="13038697" y="3441075"/>
                  <a:pt x="13057143" y="3447224"/>
                  <a:pt x="13075589" y="3447224"/>
                </a:cubicBezTo>
                <a:close/>
                <a:moveTo>
                  <a:pt x="18583191" y="3445817"/>
                </a:moveTo>
                <a:cubicBezTo>
                  <a:pt x="18583191" y="3465082"/>
                  <a:pt x="18577203" y="3477925"/>
                  <a:pt x="18565231" y="3477925"/>
                </a:cubicBezTo>
                <a:cubicBezTo>
                  <a:pt x="18565231" y="3452238"/>
                  <a:pt x="18571215" y="3445817"/>
                  <a:pt x="18583191" y="3445817"/>
                </a:cubicBezTo>
                <a:close/>
                <a:moveTo>
                  <a:pt x="19033467" y="3445816"/>
                </a:moveTo>
                <a:cubicBezTo>
                  <a:pt x="19033467" y="3465082"/>
                  <a:pt x="19027479" y="3477925"/>
                  <a:pt x="19015507" y="3477925"/>
                </a:cubicBezTo>
                <a:cubicBezTo>
                  <a:pt x="19015507" y="3452238"/>
                  <a:pt x="19021491" y="3445816"/>
                  <a:pt x="19033467" y="3445816"/>
                </a:cubicBezTo>
                <a:close/>
                <a:moveTo>
                  <a:pt x="11394007" y="3445815"/>
                </a:moveTo>
                <a:cubicBezTo>
                  <a:pt x="11406304" y="3445815"/>
                  <a:pt x="11418602" y="3445815"/>
                  <a:pt x="11430899" y="3445815"/>
                </a:cubicBezTo>
                <a:cubicBezTo>
                  <a:pt x="11430899" y="3465396"/>
                  <a:pt x="11430899" y="3484977"/>
                  <a:pt x="11430899" y="3511085"/>
                </a:cubicBezTo>
                <a:cubicBezTo>
                  <a:pt x="11418602" y="3511085"/>
                  <a:pt x="11406304" y="3511085"/>
                  <a:pt x="11394007" y="3511085"/>
                </a:cubicBezTo>
                <a:cubicBezTo>
                  <a:pt x="11394007" y="3484977"/>
                  <a:pt x="11394007" y="3465396"/>
                  <a:pt x="11394007" y="3445815"/>
                </a:cubicBezTo>
                <a:close/>
                <a:moveTo>
                  <a:pt x="12959638" y="3445815"/>
                </a:moveTo>
                <a:cubicBezTo>
                  <a:pt x="12959638" y="3465396"/>
                  <a:pt x="12966463" y="3511085"/>
                  <a:pt x="12939163" y="3511085"/>
                </a:cubicBezTo>
                <a:cubicBezTo>
                  <a:pt x="12939163" y="3484977"/>
                  <a:pt x="12939163" y="3445815"/>
                  <a:pt x="12959638" y="3445815"/>
                </a:cubicBezTo>
                <a:close/>
                <a:moveTo>
                  <a:pt x="20037643" y="3437353"/>
                </a:moveTo>
                <a:cubicBezTo>
                  <a:pt x="20066079" y="3432584"/>
                  <a:pt x="20109331" y="3477877"/>
                  <a:pt x="20128291" y="3487412"/>
                </a:cubicBezTo>
                <a:cubicBezTo>
                  <a:pt x="20090371" y="3474700"/>
                  <a:pt x="20053507" y="3468341"/>
                  <a:pt x="20015587" y="3461985"/>
                </a:cubicBezTo>
                <a:cubicBezTo>
                  <a:pt x="20020327" y="3446094"/>
                  <a:pt x="20028163" y="3438942"/>
                  <a:pt x="20037643" y="3437353"/>
                </a:cubicBezTo>
                <a:close/>
                <a:moveTo>
                  <a:pt x="18401799" y="3429847"/>
                </a:moveTo>
                <a:cubicBezTo>
                  <a:pt x="18402619" y="3428349"/>
                  <a:pt x="18405903" y="3429847"/>
                  <a:pt x="18412463" y="3432839"/>
                </a:cubicBezTo>
                <a:cubicBezTo>
                  <a:pt x="18412463" y="3432839"/>
                  <a:pt x="18405899" y="3438828"/>
                  <a:pt x="18405899" y="3444815"/>
                </a:cubicBezTo>
                <a:cubicBezTo>
                  <a:pt x="18402619" y="3435835"/>
                  <a:pt x="18400979" y="3431344"/>
                  <a:pt x="18401799" y="3429847"/>
                </a:cubicBezTo>
                <a:close/>
                <a:moveTo>
                  <a:pt x="19004927" y="3414509"/>
                </a:moveTo>
                <a:cubicBezTo>
                  <a:pt x="19004927" y="3454189"/>
                  <a:pt x="18978471" y="3447576"/>
                  <a:pt x="18958631" y="3447576"/>
                </a:cubicBezTo>
                <a:cubicBezTo>
                  <a:pt x="18958631" y="3407895"/>
                  <a:pt x="18985087" y="3414509"/>
                  <a:pt x="19004927" y="3414509"/>
                </a:cubicBezTo>
                <a:close/>
                <a:moveTo>
                  <a:pt x="14862471" y="3414509"/>
                </a:moveTo>
                <a:cubicBezTo>
                  <a:pt x="14862471" y="3454189"/>
                  <a:pt x="14844025" y="3447576"/>
                  <a:pt x="14825579" y="3447576"/>
                </a:cubicBezTo>
                <a:cubicBezTo>
                  <a:pt x="14825579" y="3407896"/>
                  <a:pt x="14850174" y="3414509"/>
                  <a:pt x="14862471" y="3414509"/>
                </a:cubicBezTo>
                <a:close/>
                <a:moveTo>
                  <a:pt x="10487943" y="3413830"/>
                </a:moveTo>
                <a:cubicBezTo>
                  <a:pt x="10487943" y="3452516"/>
                  <a:pt x="10507289" y="3446069"/>
                  <a:pt x="10526634" y="3446069"/>
                </a:cubicBezTo>
                <a:cubicBezTo>
                  <a:pt x="10526634" y="3407382"/>
                  <a:pt x="10500840" y="3413830"/>
                  <a:pt x="10487943" y="3413830"/>
                </a:cubicBezTo>
                <a:close/>
                <a:moveTo>
                  <a:pt x="16268100" y="3412639"/>
                </a:moveTo>
                <a:cubicBezTo>
                  <a:pt x="16325524" y="3432076"/>
                  <a:pt x="16375504" y="3445036"/>
                  <a:pt x="16426546" y="3464475"/>
                </a:cubicBezTo>
                <a:cubicBezTo>
                  <a:pt x="16407406" y="3496874"/>
                  <a:pt x="16375504" y="3464475"/>
                  <a:pt x="16357426" y="3457996"/>
                </a:cubicBezTo>
                <a:cubicBezTo>
                  <a:pt x="16325524" y="3445036"/>
                  <a:pt x="16293622" y="3438557"/>
                  <a:pt x="16261718" y="3432076"/>
                </a:cubicBezTo>
                <a:cubicBezTo>
                  <a:pt x="16261718" y="3425598"/>
                  <a:pt x="16268100" y="3419118"/>
                  <a:pt x="16268100" y="3412639"/>
                </a:cubicBezTo>
                <a:close/>
                <a:moveTo>
                  <a:pt x="14906153" y="3412639"/>
                </a:moveTo>
                <a:cubicBezTo>
                  <a:pt x="14931431" y="3419166"/>
                  <a:pt x="14955656" y="3425693"/>
                  <a:pt x="14980935" y="3432218"/>
                </a:cubicBezTo>
                <a:cubicBezTo>
                  <a:pt x="14961976" y="3445273"/>
                  <a:pt x="14961976" y="3477909"/>
                  <a:pt x="14936698" y="3477909"/>
                </a:cubicBezTo>
                <a:cubicBezTo>
                  <a:pt x="14925112" y="3477909"/>
                  <a:pt x="14917739" y="3477909"/>
                  <a:pt x="14906153" y="3477909"/>
                </a:cubicBezTo>
                <a:cubicBezTo>
                  <a:pt x="14906153" y="3458327"/>
                  <a:pt x="14906153" y="3432218"/>
                  <a:pt x="14906153" y="3412639"/>
                </a:cubicBezTo>
                <a:close/>
                <a:moveTo>
                  <a:pt x="10944622" y="3405079"/>
                </a:moveTo>
                <a:lnTo>
                  <a:pt x="10949219" y="3412066"/>
                </a:lnTo>
                <a:lnTo>
                  <a:pt x="10945985" y="3418713"/>
                </a:lnTo>
                <a:lnTo>
                  <a:pt x="10984719" y="3433376"/>
                </a:lnTo>
                <a:cubicBezTo>
                  <a:pt x="10997565" y="3439219"/>
                  <a:pt x="11007842" y="3444457"/>
                  <a:pt x="11012410" y="3446069"/>
                </a:cubicBezTo>
                <a:cubicBezTo>
                  <a:pt x="11012410" y="3402548"/>
                  <a:pt x="10980370" y="3413428"/>
                  <a:pt x="10956189" y="3410707"/>
                </a:cubicBezTo>
                <a:close/>
                <a:moveTo>
                  <a:pt x="11899418" y="3388176"/>
                </a:moveTo>
                <a:cubicBezTo>
                  <a:pt x="11892974" y="3407441"/>
                  <a:pt x="11886531" y="3426704"/>
                  <a:pt x="11880087" y="3445969"/>
                </a:cubicBezTo>
                <a:cubicBezTo>
                  <a:pt x="11899418" y="3445969"/>
                  <a:pt x="11918749" y="3445969"/>
                  <a:pt x="11938080" y="3445969"/>
                </a:cubicBezTo>
                <a:cubicBezTo>
                  <a:pt x="11938080" y="3407441"/>
                  <a:pt x="11912305" y="3401019"/>
                  <a:pt x="11899418" y="3388176"/>
                </a:cubicBezTo>
                <a:close/>
                <a:moveTo>
                  <a:pt x="13416739" y="3384202"/>
                </a:moveTo>
                <a:cubicBezTo>
                  <a:pt x="13416739" y="3409638"/>
                  <a:pt x="13416739" y="3449453"/>
                  <a:pt x="13396264" y="3449453"/>
                </a:cubicBezTo>
                <a:cubicBezTo>
                  <a:pt x="13396264" y="3422909"/>
                  <a:pt x="13389439" y="3384202"/>
                  <a:pt x="13416739" y="3384202"/>
                </a:cubicBezTo>
                <a:close/>
                <a:moveTo>
                  <a:pt x="14697606" y="3384202"/>
                </a:moveTo>
                <a:cubicBezTo>
                  <a:pt x="14728697" y="3389732"/>
                  <a:pt x="14767292" y="3389732"/>
                  <a:pt x="14786590" y="3436181"/>
                </a:cubicBezTo>
                <a:cubicBezTo>
                  <a:pt x="14760860" y="3436181"/>
                  <a:pt x="14728697" y="3442817"/>
                  <a:pt x="14697606" y="3449453"/>
                </a:cubicBezTo>
                <a:cubicBezTo>
                  <a:pt x="14697606" y="3429545"/>
                  <a:pt x="14697606" y="3403003"/>
                  <a:pt x="14697606" y="3384202"/>
                </a:cubicBezTo>
                <a:close/>
                <a:moveTo>
                  <a:pt x="16185882" y="3384201"/>
                </a:moveTo>
                <a:cubicBezTo>
                  <a:pt x="16212372" y="3389731"/>
                  <a:pt x="16238862" y="3396365"/>
                  <a:pt x="16265354" y="3403001"/>
                </a:cubicBezTo>
                <a:cubicBezTo>
                  <a:pt x="16245486" y="3429543"/>
                  <a:pt x="16185882" y="3449452"/>
                  <a:pt x="16185882" y="3384201"/>
                </a:cubicBezTo>
                <a:close/>
                <a:moveTo>
                  <a:pt x="13185628" y="3384200"/>
                </a:moveTo>
                <a:cubicBezTo>
                  <a:pt x="13217530" y="3384200"/>
                  <a:pt x="13255811" y="3389584"/>
                  <a:pt x="13287713" y="3384200"/>
                </a:cubicBezTo>
                <a:cubicBezTo>
                  <a:pt x="13293030" y="3384200"/>
                  <a:pt x="13350453" y="3384200"/>
                  <a:pt x="13337692" y="3408973"/>
                </a:cubicBezTo>
                <a:cubicBezTo>
                  <a:pt x="13318551" y="3454214"/>
                  <a:pt x="13255811" y="3441288"/>
                  <a:pt x="13223910" y="3447749"/>
                </a:cubicBezTo>
                <a:cubicBezTo>
                  <a:pt x="13211149" y="3434825"/>
                  <a:pt x="13185628" y="3421898"/>
                  <a:pt x="13185628" y="3384200"/>
                </a:cubicBezTo>
                <a:close/>
                <a:moveTo>
                  <a:pt x="15723070" y="3384199"/>
                </a:moveTo>
                <a:cubicBezTo>
                  <a:pt x="15735912" y="3384199"/>
                  <a:pt x="15748754" y="3389726"/>
                  <a:pt x="15748754" y="3416266"/>
                </a:cubicBezTo>
                <a:cubicBezTo>
                  <a:pt x="15742332" y="3409633"/>
                  <a:pt x="15729490" y="3402996"/>
                  <a:pt x="15716648" y="3402996"/>
                </a:cubicBezTo>
                <a:cubicBezTo>
                  <a:pt x="15716648" y="3396362"/>
                  <a:pt x="15723070" y="3389726"/>
                  <a:pt x="15723070" y="3384199"/>
                </a:cubicBezTo>
                <a:close/>
                <a:moveTo>
                  <a:pt x="13540111" y="3384199"/>
                </a:moveTo>
                <a:cubicBezTo>
                  <a:pt x="13540111" y="3409633"/>
                  <a:pt x="13534124" y="3416266"/>
                  <a:pt x="13522149" y="3416266"/>
                </a:cubicBezTo>
                <a:cubicBezTo>
                  <a:pt x="13522149" y="3396362"/>
                  <a:pt x="13528136" y="3384199"/>
                  <a:pt x="13540111" y="3384199"/>
                </a:cubicBezTo>
                <a:close/>
                <a:moveTo>
                  <a:pt x="18925451" y="3384199"/>
                </a:moveTo>
                <a:cubicBezTo>
                  <a:pt x="18937423" y="3384199"/>
                  <a:pt x="18943411" y="3396361"/>
                  <a:pt x="18943411" y="3416266"/>
                </a:cubicBezTo>
                <a:cubicBezTo>
                  <a:pt x="18931435" y="3416266"/>
                  <a:pt x="18925451" y="3409632"/>
                  <a:pt x="18925451" y="3384199"/>
                </a:cubicBezTo>
                <a:close/>
                <a:moveTo>
                  <a:pt x="14638347" y="3382625"/>
                </a:moveTo>
                <a:cubicBezTo>
                  <a:pt x="14656671" y="3380789"/>
                  <a:pt x="14677612" y="3381401"/>
                  <a:pt x="14677612" y="3415667"/>
                </a:cubicBezTo>
                <a:cubicBezTo>
                  <a:pt x="14658997" y="3415667"/>
                  <a:pt x="14621768" y="3435247"/>
                  <a:pt x="14621768" y="3384122"/>
                </a:cubicBezTo>
                <a:cubicBezTo>
                  <a:pt x="14626422" y="3384122"/>
                  <a:pt x="14632239" y="3383236"/>
                  <a:pt x="14638347" y="3382625"/>
                </a:cubicBezTo>
                <a:close/>
                <a:moveTo>
                  <a:pt x="17205931" y="3381122"/>
                </a:moveTo>
                <a:cubicBezTo>
                  <a:pt x="17205931" y="3405838"/>
                  <a:pt x="17211303" y="3412286"/>
                  <a:pt x="17224199" y="3412286"/>
                </a:cubicBezTo>
                <a:cubicBezTo>
                  <a:pt x="17224199" y="3392942"/>
                  <a:pt x="17217751" y="3381122"/>
                  <a:pt x="17205931" y="3381122"/>
                </a:cubicBezTo>
                <a:close/>
                <a:moveTo>
                  <a:pt x="13616195" y="3380910"/>
                </a:moveTo>
                <a:cubicBezTo>
                  <a:pt x="13634031" y="3379460"/>
                  <a:pt x="13655111" y="3384200"/>
                  <a:pt x="13668083" y="3384200"/>
                </a:cubicBezTo>
                <a:cubicBezTo>
                  <a:pt x="13718889" y="3389465"/>
                  <a:pt x="13777263" y="3384200"/>
                  <a:pt x="13829151" y="3384200"/>
                </a:cubicBezTo>
                <a:cubicBezTo>
                  <a:pt x="13829151" y="3440020"/>
                  <a:pt x="13770777" y="3421061"/>
                  <a:pt x="13751319" y="3421061"/>
                </a:cubicBezTo>
                <a:cubicBezTo>
                  <a:pt x="13694027" y="3408422"/>
                  <a:pt x="13642139" y="3414742"/>
                  <a:pt x="13583765" y="3414742"/>
                </a:cubicBezTo>
                <a:cubicBezTo>
                  <a:pt x="13583765" y="3389991"/>
                  <a:pt x="13598358" y="3382357"/>
                  <a:pt x="13616195" y="3380910"/>
                </a:cubicBezTo>
                <a:close/>
                <a:moveTo>
                  <a:pt x="11707587" y="3376606"/>
                </a:moveTo>
                <a:cubicBezTo>
                  <a:pt x="11739603" y="3376606"/>
                  <a:pt x="11778023" y="3369978"/>
                  <a:pt x="11810040" y="3403092"/>
                </a:cubicBezTo>
                <a:cubicBezTo>
                  <a:pt x="11806838" y="3409715"/>
                  <a:pt x="11805237" y="3416336"/>
                  <a:pt x="11803636" y="3423788"/>
                </a:cubicBezTo>
                <a:lnTo>
                  <a:pt x="11799155" y="3441749"/>
                </a:lnTo>
                <a:lnTo>
                  <a:pt x="11800533" y="3445300"/>
                </a:lnTo>
                <a:cubicBezTo>
                  <a:pt x="11800533" y="3451448"/>
                  <a:pt x="11793969" y="3451448"/>
                  <a:pt x="11793969" y="3463746"/>
                </a:cubicBezTo>
                <a:cubicBezTo>
                  <a:pt x="11793969" y="3460671"/>
                  <a:pt x="11792328" y="3451448"/>
                  <a:pt x="11791508" y="3443763"/>
                </a:cubicBezTo>
                <a:lnTo>
                  <a:pt x="11791459" y="3442265"/>
                </a:lnTo>
                <a:lnTo>
                  <a:pt x="11781988" y="3430482"/>
                </a:lnTo>
                <a:cubicBezTo>
                  <a:pt x="11744606" y="3398143"/>
                  <a:pt x="11695580" y="3443656"/>
                  <a:pt x="11656360" y="3449452"/>
                </a:cubicBezTo>
                <a:cubicBezTo>
                  <a:pt x="11656360" y="3429582"/>
                  <a:pt x="11649957" y="3396471"/>
                  <a:pt x="11662764" y="3389847"/>
                </a:cubicBezTo>
                <a:cubicBezTo>
                  <a:pt x="11675570" y="3376606"/>
                  <a:pt x="11694780" y="3376606"/>
                  <a:pt x="11707587" y="3376606"/>
                </a:cubicBezTo>
                <a:close/>
                <a:moveTo>
                  <a:pt x="14076568" y="3375332"/>
                </a:moveTo>
                <a:cubicBezTo>
                  <a:pt x="14096975" y="3375464"/>
                  <a:pt x="14120411" y="3383606"/>
                  <a:pt x="14132524" y="3383606"/>
                </a:cubicBezTo>
                <a:cubicBezTo>
                  <a:pt x="14132524" y="3454206"/>
                  <a:pt x="14057741" y="3415104"/>
                  <a:pt x="14038782" y="3415104"/>
                </a:cubicBezTo>
                <a:cubicBezTo>
                  <a:pt x="14038782" y="3383062"/>
                  <a:pt x="14056161" y="3375192"/>
                  <a:pt x="14076568" y="3375332"/>
                </a:cubicBezTo>
                <a:close/>
                <a:moveTo>
                  <a:pt x="12091787" y="3374676"/>
                </a:moveTo>
                <a:cubicBezTo>
                  <a:pt x="12070979" y="3374803"/>
                  <a:pt x="12047084" y="3382825"/>
                  <a:pt x="12034734" y="3382825"/>
                </a:cubicBezTo>
                <a:cubicBezTo>
                  <a:pt x="12034734" y="3452390"/>
                  <a:pt x="12104540" y="3413862"/>
                  <a:pt x="12130314" y="3413862"/>
                </a:cubicBezTo>
                <a:cubicBezTo>
                  <a:pt x="12130314" y="3382292"/>
                  <a:pt x="12112594" y="3374536"/>
                  <a:pt x="12091787" y="3374676"/>
                </a:cubicBezTo>
                <a:close/>
                <a:moveTo>
                  <a:pt x="11808108" y="3373457"/>
                </a:moveTo>
                <a:cubicBezTo>
                  <a:pt x="11810354" y="3373457"/>
                  <a:pt x="11811850" y="3376935"/>
                  <a:pt x="11814844" y="3383891"/>
                </a:cubicBezTo>
                <a:cubicBezTo>
                  <a:pt x="11808857" y="3402086"/>
                  <a:pt x="11808857" y="3402086"/>
                  <a:pt x="11796882" y="3383891"/>
                </a:cubicBezTo>
                <a:cubicBezTo>
                  <a:pt x="11802869" y="3376935"/>
                  <a:pt x="11805863" y="3373457"/>
                  <a:pt x="11808108" y="3373457"/>
                </a:cubicBezTo>
                <a:close/>
                <a:moveTo>
                  <a:pt x="15708808" y="3368091"/>
                </a:moveTo>
                <a:cubicBezTo>
                  <a:pt x="15710450" y="3366474"/>
                  <a:pt x="15713730" y="3367722"/>
                  <a:pt x="15720294" y="3370213"/>
                </a:cubicBezTo>
                <a:cubicBezTo>
                  <a:pt x="15713730" y="3376218"/>
                  <a:pt x="15707168" y="3383199"/>
                  <a:pt x="15707168" y="3383199"/>
                </a:cubicBezTo>
                <a:cubicBezTo>
                  <a:pt x="15707168" y="3374224"/>
                  <a:pt x="15707168" y="3369711"/>
                  <a:pt x="15708808" y="3368091"/>
                </a:cubicBezTo>
                <a:close/>
                <a:moveTo>
                  <a:pt x="14583850" y="3351018"/>
                </a:moveTo>
                <a:cubicBezTo>
                  <a:pt x="14595825" y="3351018"/>
                  <a:pt x="14601812" y="3363858"/>
                  <a:pt x="14601812" y="3383130"/>
                </a:cubicBezTo>
                <a:cubicBezTo>
                  <a:pt x="14589837" y="3383130"/>
                  <a:pt x="14583850" y="3369210"/>
                  <a:pt x="14583850" y="3351018"/>
                </a:cubicBezTo>
                <a:close/>
                <a:moveTo>
                  <a:pt x="14242588" y="3351018"/>
                </a:moveTo>
                <a:cubicBezTo>
                  <a:pt x="14254563" y="3351018"/>
                  <a:pt x="14260550" y="3363858"/>
                  <a:pt x="14260550" y="3383130"/>
                </a:cubicBezTo>
                <a:cubicBezTo>
                  <a:pt x="14248575" y="3383130"/>
                  <a:pt x="14242588" y="3369210"/>
                  <a:pt x="14242588" y="3351018"/>
                </a:cubicBezTo>
                <a:close/>
                <a:moveTo>
                  <a:pt x="12394092" y="3351018"/>
                </a:moveTo>
                <a:cubicBezTo>
                  <a:pt x="12406389" y="3351018"/>
                  <a:pt x="12418687" y="3351018"/>
                  <a:pt x="12430984" y="3351018"/>
                </a:cubicBezTo>
                <a:cubicBezTo>
                  <a:pt x="12430984" y="3363858"/>
                  <a:pt x="12430984" y="3375644"/>
                  <a:pt x="12430984" y="3383130"/>
                </a:cubicBezTo>
                <a:cubicBezTo>
                  <a:pt x="12418687" y="3383130"/>
                  <a:pt x="12406389" y="3383130"/>
                  <a:pt x="12394092" y="3383130"/>
                </a:cubicBezTo>
                <a:cubicBezTo>
                  <a:pt x="12394092" y="3375644"/>
                  <a:pt x="12394092" y="3363858"/>
                  <a:pt x="12394092" y="3351018"/>
                </a:cubicBezTo>
                <a:close/>
                <a:moveTo>
                  <a:pt x="18905495" y="3351017"/>
                </a:moveTo>
                <a:cubicBezTo>
                  <a:pt x="18905495" y="3369210"/>
                  <a:pt x="18899507" y="3383128"/>
                  <a:pt x="18887531" y="3383128"/>
                </a:cubicBezTo>
                <a:cubicBezTo>
                  <a:pt x="18887531" y="3363857"/>
                  <a:pt x="18887531" y="3351017"/>
                  <a:pt x="18905495" y="3351017"/>
                </a:cubicBezTo>
                <a:close/>
                <a:moveTo>
                  <a:pt x="16323334" y="3351017"/>
                </a:moveTo>
                <a:cubicBezTo>
                  <a:pt x="16335310" y="3351017"/>
                  <a:pt x="16341298" y="3363857"/>
                  <a:pt x="16341298" y="3383128"/>
                </a:cubicBezTo>
                <a:cubicBezTo>
                  <a:pt x="16329322" y="3383128"/>
                  <a:pt x="16323334" y="3375644"/>
                  <a:pt x="16323334" y="3351017"/>
                </a:cubicBezTo>
                <a:close/>
                <a:moveTo>
                  <a:pt x="14503274" y="3351016"/>
                </a:moveTo>
                <a:cubicBezTo>
                  <a:pt x="14510259" y="3351016"/>
                  <a:pt x="14516247" y="3351016"/>
                  <a:pt x="14521236" y="3351016"/>
                </a:cubicBezTo>
                <a:cubicBezTo>
                  <a:pt x="14521236" y="3376461"/>
                  <a:pt x="14521236" y="3396363"/>
                  <a:pt x="14521236" y="3416268"/>
                </a:cubicBezTo>
                <a:cubicBezTo>
                  <a:pt x="14516247" y="3416268"/>
                  <a:pt x="14510259" y="3416268"/>
                  <a:pt x="14503274" y="3416268"/>
                </a:cubicBezTo>
                <a:cubicBezTo>
                  <a:pt x="14503274" y="3396363"/>
                  <a:pt x="14503274" y="3376461"/>
                  <a:pt x="14503274" y="3351016"/>
                </a:cubicBezTo>
                <a:close/>
                <a:moveTo>
                  <a:pt x="14394263" y="3351015"/>
                </a:moveTo>
                <a:cubicBezTo>
                  <a:pt x="14407106" y="3351015"/>
                  <a:pt x="14419950" y="3351015"/>
                  <a:pt x="14426372" y="3351015"/>
                </a:cubicBezTo>
                <a:cubicBezTo>
                  <a:pt x="14426372" y="3402069"/>
                  <a:pt x="14394263" y="3395552"/>
                  <a:pt x="14394263" y="3351015"/>
                </a:cubicBezTo>
                <a:close/>
                <a:moveTo>
                  <a:pt x="12480769" y="3342679"/>
                </a:moveTo>
                <a:cubicBezTo>
                  <a:pt x="12497325" y="3341873"/>
                  <a:pt x="12517194" y="3348307"/>
                  <a:pt x="12530439" y="3348307"/>
                </a:cubicBezTo>
                <a:cubicBezTo>
                  <a:pt x="12530439" y="3411562"/>
                  <a:pt x="12470835" y="3380474"/>
                  <a:pt x="12450967" y="3380474"/>
                </a:cubicBezTo>
                <a:cubicBezTo>
                  <a:pt x="12450967" y="3351524"/>
                  <a:pt x="12464212" y="3343483"/>
                  <a:pt x="12480769" y="3342679"/>
                </a:cubicBezTo>
                <a:close/>
                <a:moveTo>
                  <a:pt x="16095256" y="3342278"/>
                </a:moveTo>
                <a:cubicBezTo>
                  <a:pt x="16115120" y="3342278"/>
                  <a:pt x="16137368" y="3350424"/>
                  <a:pt x="16146904" y="3350424"/>
                </a:cubicBezTo>
                <a:cubicBezTo>
                  <a:pt x="16146904" y="3421028"/>
                  <a:pt x="16076982" y="3383014"/>
                  <a:pt x="16057910" y="3383014"/>
                </a:cubicBezTo>
                <a:cubicBezTo>
                  <a:pt x="16057910" y="3350424"/>
                  <a:pt x="16075392" y="3342278"/>
                  <a:pt x="16095256" y="3342278"/>
                </a:cubicBezTo>
                <a:close/>
                <a:moveTo>
                  <a:pt x="17132035" y="3340947"/>
                </a:moveTo>
                <a:lnTo>
                  <a:pt x="17137071" y="3353244"/>
                </a:lnTo>
                <a:lnTo>
                  <a:pt x="17132671" y="3363445"/>
                </a:lnTo>
                <a:lnTo>
                  <a:pt x="17147891" y="3373613"/>
                </a:lnTo>
                <a:cubicBezTo>
                  <a:pt x="17160791" y="3373613"/>
                  <a:pt x="17173687" y="3381122"/>
                  <a:pt x="17186583" y="3381122"/>
                </a:cubicBezTo>
                <a:cubicBezTo>
                  <a:pt x="17186583" y="3342428"/>
                  <a:pt x="17160791" y="3348874"/>
                  <a:pt x="17147891" y="3348874"/>
                </a:cubicBezTo>
                <a:close/>
                <a:moveTo>
                  <a:pt x="15902792" y="3325880"/>
                </a:moveTo>
                <a:cubicBezTo>
                  <a:pt x="15876938" y="3325880"/>
                  <a:pt x="15864012" y="3345235"/>
                  <a:pt x="15864012" y="3383949"/>
                </a:cubicBezTo>
                <a:cubicBezTo>
                  <a:pt x="15889866" y="3369962"/>
                  <a:pt x="15915718" y="3376427"/>
                  <a:pt x="15941572" y="3383949"/>
                </a:cubicBezTo>
                <a:cubicBezTo>
                  <a:pt x="15941572" y="3338783"/>
                  <a:pt x="15928646" y="3325880"/>
                  <a:pt x="15902792" y="3325880"/>
                </a:cubicBezTo>
                <a:close/>
                <a:moveTo>
                  <a:pt x="14190455" y="3323987"/>
                </a:moveTo>
                <a:cubicBezTo>
                  <a:pt x="14203297" y="3323987"/>
                  <a:pt x="14222561" y="3317838"/>
                  <a:pt x="14222561" y="3348580"/>
                </a:cubicBezTo>
                <a:cubicBezTo>
                  <a:pt x="14209718" y="3348580"/>
                  <a:pt x="14190455" y="3354729"/>
                  <a:pt x="14190455" y="3323987"/>
                </a:cubicBezTo>
                <a:close/>
                <a:moveTo>
                  <a:pt x="17076959" y="3323082"/>
                </a:moveTo>
                <a:cubicBezTo>
                  <a:pt x="17076959" y="3355321"/>
                  <a:pt x="17096303" y="3348874"/>
                  <a:pt x="17115651" y="3348874"/>
                </a:cubicBezTo>
                <a:lnTo>
                  <a:pt x="17127323" y="3359402"/>
                </a:lnTo>
                <a:lnTo>
                  <a:pt x="17124347" y="3350065"/>
                </a:lnTo>
                <a:cubicBezTo>
                  <a:pt x="17124347" y="3346748"/>
                  <a:pt x="17125847" y="3345088"/>
                  <a:pt x="17127343" y="3343431"/>
                </a:cubicBezTo>
                <a:lnTo>
                  <a:pt x="17129119" y="3339489"/>
                </a:lnTo>
                <a:lnTo>
                  <a:pt x="17128547" y="3339202"/>
                </a:lnTo>
                <a:cubicBezTo>
                  <a:pt x="17122099" y="3334366"/>
                  <a:pt x="17115651" y="3329530"/>
                  <a:pt x="17109199" y="3329530"/>
                </a:cubicBezTo>
                <a:cubicBezTo>
                  <a:pt x="17096303" y="3323082"/>
                  <a:pt x="17083407" y="3323082"/>
                  <a:pt x="17076959" y="3323082"/>
                </a:cubicBezTo>
                <a:close/>
                <a:moveTo>
                  <a:pt x="16767872" y="3322576"/>
                </a:moveTo>
                <a:cubicBezTo>
                  <a:pt x="16767872" y="3343050"/>
                  <a:pt x="16761884" y="3349875"/>
                  <a:pt x="16749910" y="3349875"/>
                </a:cubicBezTo>
                <a:cubicBezTo>
                  <a:pt x="16749910" y="3329400"/>
                  <a:pt x="16755898" y="3322576"/>
                  <a:pt x="16767872" y="3322576"/>
                </a:cubicBezTo>
                <a:close/>
                <a:moveTo>
                  <a:pt x="16037952" y="3322576"/>
                </a:moveTo>
                <a:cubicBezTo>
                  <a:pt x="16037952" y="3343051"/>
                  <a:pt x="16025978" y="3349875"/>
                  <a:pt x="16019990" y="3349875"/>
                </a:cubicBezTo>
                <a:cubicBezTo>
                  <a:pt x="16019990" y="3329401"/>
                  <a:pt x="16025978" y="3322576"/>
                  <a:pt x="16037952" y="3322576"/>
                </a:cubicBezTo>
                <a:close/>
                <a:moveTo>
                  <a:pt x="885576" y="3305285"/>
                </a:moveTo>
                <a:cubicBezTo>
                  <a:pt x="872681" y="3298846"/>
                  <a:pt x="879127" y="3331078"/>
                  <a:pt x="885576" y="3337527"/>
                </a:cubicBezTo>
                <a:cubicBezTo>
                  <a:pt x="911364" y="3343974"/>
                  <a:pt x="929631" y="3350421"/>
                  <a:pt x="955422" y="3350421"/>
                </a:cubicBezTo>
                <a:cubicBezTo>
                  <a:pt x="929631" y="3343974"/>
                  <a:pt x="904916" y="3337527"/>
                  <a:pt x="885576" y="3305285"/>
                </a:cubicBezTo>
                <a:close/>
                <a:moveTo>
                  <a:pt x="16211220" y="3303146"/>
                </a:moveTo>
                <a:cubicBezTo>
                  <a:pt x="16212862" y="3300588"/>
                  <a:pt x="16216144" y="3302293"/>
                  <a:pt x="16222706" y="3305706"/>
                </a:cubicBezTo>
                <a:cubicBezTo>
                  <a:pt x="16216142" y="3312530"/>
                  <a:pt x="16216142" y="3319354"/>
                  <a:pt x="16209580" y="3326180"/>
                </a:cubicBezTo>
                <a:cubicBezTo>
                  <a:pt x="16209580" y="3312530"/>
                  <a:pt x="16209580" y="3305706"/>
                  <a:pt x="16211220" y="3303146"/>
                </a:cubicBezTo>
                <a:close/>
                <a:moveTo>
                  <a:pt x="18424055" y="3303145"/>
                </a:moveTo>
                <a:cubicBezTo>
                  <a:pt x="18425071" y="3300587"/>
                  <a:pt x="18427099" y="3302293"/>
                  <a:pt x="18431163" y="3305706"/>
                </a:cubicBezTo>
                <a:cubicBezTo>
                  <a:pt x="18423039" y="3312530"/>
                  <a:pt x="18423039" y="3319354"/>
                  <a:pt x="18423039" y="3326179"/>
                </a:cubicBezTo>
                <a:cubicBezTo>
                  <a:pt x="18423039" y="3312530"/>
                  <a:pt x="18423039" y="3305706"/>
                  <a:pt x="18424055" y="3303145"/>
                </a:cubicBezTo>
                <a:close/>
                <a:moveTo>
                  <a:pt x="16129004" y="3294139"/>
                </a:moveTo>
                <a:cubicBezTo>
                  <a:pt x="16140978" y="3294139"/>
                  <a:pt x="16146966" y="3306982"/>
                  <a:pt x="16146966" y="3326247"/>
                </a:cubicBezTo>
                <a:cubicBezTo>
                  <a:pt x="16134992" y="3326247"/>
                  <a:pt x="16129004" y="3313403"/>
                  <a:pt x="16129004" y="3294139"/>
                </a:cubicBezTo>
                <a:close/>
                <a:moveTo>
                  <a:pt x="13185628" y="3294139"/>
                </a:moveTo>
                <a:cubicBezTo>
                  <a:pt x="13197603" y="3294139"/>
                  <a:pt x="13203590" y="3306982"/>
                  <a:pt x="13203590" y="3326248"/>
                </a:cubicBezTo>
                <a:cubicBezTo>
                  <a:pt x="13191615" y="3326248"/>
                  <a:pt x="13185628" y="3313404"/>
                  <a:pt x="13185628" y="3294139"/>
                </a:cubicBezTo>
                <a:close/>
                <a:moveTo>
                  <a:pt x="14132588" y="3294136"/>
                </a:moveTo>
                <a:cubicBezTo>
                  <a:pt x="14132588" y="3318956"/>
                  <a:pt x="14132588" y="3349980"/>
                  <a:pt x="14114813" y="3349980"/>
                </a:cubicBezTo>
                <a:cubicBezTo>
                  <a:pt x="14114813" y="3325161"/>
                  <a:pt x="14109876" y="3294136"/>
                  <a:pt x="14132588" y="3294136"/>
                </a:cubicBezTo>
                <a:close/>
                <a:moveTo>
                  <a:pt x="13298330" y="3290807"/>
                </a:moveTo>
                <a:cubicBezTo>
                  <a:pt x="13298330" y="3321551"/>
                  <a:pt x="13280424" y="3321551"/>
                  <a:pt x="13261466" y="3321551"/>
                </a:cubicBezTo>
                <a:cubicBezTo>
                  <a:pt x="13261466" y="3284659"/>
                  <a:pt x="13286744" y="3290807"/>
                  <a:pt x="13298330" y="3290807"/>
                </a:cubicBezTo>
                <a:close/>
                <a:moveTo>
                  <a:pt x="15466530" y="3262042"/>
                </a:moveTo>
                <a:cubicBezTo>
                  <a:pt x="15466530" y="3281517"/>
                  <a:pt x="15472960" y="3294499"/>
                  <a:pt x="15485820" y="3294499"/>
                </a:cubicBezTo>
                <a:cubicBezTo>
                  <a:pt x="15485820" y="3275027"/>
                  <a:pt x="15479390" y="3262042"/>
                  <a:pt x="15466530" y="3262042"/>
                </a:cubicBezTo>
                <a:close/>
                <a:moveTo>
                  <a:pt x="13602725" y="3260959"/>
                </a:moveTo>
                <a:cubicBezTo>
                  <a:pt x="13614700" y="3260959"/>
                  <a:pt x="13620687" y="3273801"/>
                  <a:pt x="13620687" y="3293065"/>
                </a:cubicBezTo>
                <a:cubicBezTo>
                  <a:pt x="13608712" y="3293065"/>
                  <a:pt x="13602725" y="3280223"/>
                  <a:pt x="13602725" y="3260959"/>
                </a:cubicBezTo>
                <a:close/>
                <a:moveTo>
                  <a:pt x="13454796" y="3260959"/>
                </a:moveTo>
                <a:cubicBezTo>
                  <a:pt x="13454796" y="3280223"/>
                  <a:pt x="13448809" y="3293065"/>
                  <a:pt x="13436834" y="3293065"/>
                </a:cubicBezTo>
                <a:cubicBezTo>
                  <a:pt x="13436834" y="3273801"/>
                  <a:pt x="13442821" y="3260959"/>
                  <a:pt x="13454796" y="3260959"/>
                </a:cubicBezTo>
                <a:close/>
                <a:moveTo>
                  <a:pt x="16767872" y="3260958"/>
                </a:moveTo>
                <a:cubicBezTo>
                  <a:pt x="16767872" y="3280222"/>
                  <a:pt x="16761884" y="3293064"/>
                  <a:pt x="16749910" y="3293064"/>
                </a:cubicBezTo>
                <a:cubicBezTo>
                  <a:pt x="16749910" y="3273801"/>
                  <a:pt x="16755898" y="3260958"/>
                  <a:pt x="16767872" y="3260958"/>
                </a:cubicBezTo>
                <a:close/>
                <a:moveTo>
                  <a:pt x="13659603" y="3260958"/>
                </a:moveTo>
                <a:cubicBezTo>
                  <a:pt x="13671578" y="3260958"/>
                  <a:pt x="13677565" y="3273801"/>
                  <a:pt x="13677565" y="3293065"/>
                </a:cubicBezTo>
                <a:cubicBezTo>
                  <a:pt x="13665590" y="3293065"/>
                  <a:pt x="13659603" y="3280222"/>
                  <a:pt x="13659603" y="3260958"/>
                </a:cubicBezTo>
                <a:close/>
                <a:moveTo>
                  <a:pt x="15800996" y="3257333"/>
                </a:moveTo>
                <a:cubicBezTo>
                  <a:pt x="15813922" y="3258137"/>
                  <a:pt x="15828464" y="3264590"/>
                  <a:pt x="15838158" y="3267815"/>
                </a:cubicBezTo>
                <a:cubicBezTo>
                  <a:pt x="15876938" y="3280718"/>
                  <a:pt x="15922182" y="3287170"/>
                  <a:pt x="15959884" y="3293621"/>
                </a:cubicBezTo>
                <a:cubicBezTo>
                  <a:pt x="15966348" y="3345235"/>
                  <a:pt x="15972810" y="3415130"/>
                  <a:pt x="16011590" y="3428033"/>
                </a:cubicBezTo>
                <a:cubicBezTo>
                  <a:pt x="16069760" y="3447387"/>
                  <a:pt x="16127930" y="3453839"/>
                  <a:pt x="16191486" y="3473196"/>
                </a:cubicBezTo>
                <a:cubicBezTo>
                  <a:pt x="16243192" y="3486097"/>
                  <a:pt x="16301362" y="3511905"/>
                  <a:pt x="16359532" y="3518357"/>
                </a:cubicBezTo>
                <a:cubicBezTo>
                  <a:pt x="16377844" y="3518357"/>
                  <a:pt x="16397234" y="3518357"/>
                  <a:pt x="16416624" y="3531260"/>
                </a:cubicBezTo>
                <a:cubicBezTo>
                  <a:pt x="16436014" y="3544163"/>
                  <a:pt x="16429550" y="3575347"/>
                  <a:pt x="16429550" y="3601152"/>
                </a:cubicBezTo>
                <a:cubicBezTo>
                  <a:pt x="16217338" y="3550616"/>
                  <a:pt x="15998664" y="3492550"/>
                  <a:pt x="15779990" y="3434486"/>
                </a:cubicBezTo>
                <a:cubicBezTo>
                  <a:pt x="15792916" y="3389324"/>
                  <a:pt x="15799380" y="3338783"/>
                  <a:pt x="15805842" y="3293621"/>
                </a:cubicBezTo>
                <a:cubicBezTo>
                  <a:pt x="15792916" y="3287170"/>
                  <a:pt x="15779990" y="3287170"/>
                  <a:pt x="15773526" y="3280718"/>
                </a:cubicBezTo>
                <a:cubicBezTo>
                  <a:pt x="15776758" y="3261364"/>
                  <a:pt x="15788068" y="3256525"/>
                  <a:pt x="15800996" y="3257333"/>
                </a:cubicBezTo>
                <a:close/>
                <a:moveTo>
                  <a:pt x="18247671" y="3246739"/>
                </a:moveTo>
                <a:cubicBezTo>
                  <a:pt x="18273919" y="3246739"/>
                  <a:pt x="18300171" y="3246739"/>
                  <a:pt x="18326423" y="3253360"/>
                </a:cubicBezTo>
                <a:cubicBezTo>
                  <a:pt x="18346111" y="3266607"/>
                  <a:pt x="18339547" y="3299720"/>
                  <a:pt x="18339547" y="3326211"/>
                </a:cubicBezTo>
                <a:cubicBezTo>
                  <a:pt x="18300171" y="3326211"/>
                  <a:pt x="18273919" y="3279852"/>
                  <a:pt x="18247671" y="3246739"/>
                </a:cubicBezTo>
                <a:close/>
                <a:moveTo>
                  <a:pt x="12501896" y="3235127"/>
                </a:moveTo>
                <a:cubicBezTo>
                  <a:pt x="12501896" y="3254393"/>
                  <a:pt x="12514783" y="3260813"/>
                  <a:pt x="12527670" y="3260813"/>
                </a:cubicBezTo>
                <a:cubicBezTo>
                  <a:pt x="12527670" y="3241549"/>
                  <a:pt x="12514783" y="3235127"/>
                  <a:pt x="12501896" y="3235127"/>
                </a:cubicBezTo>
                <a:close/>
                <a:moveTo>
                  <a:pt x="20109359" y="3233928"/>
                </a:moveTo>
                <a:cubicBezTo>
                  <a:pt x="20109359" y="3264673"/>
                  <a:pt x="20084763" y="3258524"/>
                  <a:pt x="20072467" y="3258524"/>
                </a:cubicBezTo>
                <a:cubicBezTo>
                  <a:pt x="20072467" y="3227780"/>
                  <a:pt x="20097059" y="3233928"/>
                  <a:pt x="20109359" y="3233928"/>
                </a:cubicBezTo>
                <a:close/>
                <a:moveTo>
                  <a:pt x="12586468" y="3233522"/>
                </a:moveTo>
                <a:cubicBezTo>
                  <a:pt x="12579219" y="3231916"/>
                  <a:pt x="12569553" y="3235127"/>
                  <a:pt x="12559888" y="3235127"/>
                </a:cubicBezTo>
                <a:cubicBezTo>
                  <a:pt x="12559888" y="3267236"/>
                  <a:pt x="12585663" y="3260813"/>
                  <a:pt x="12598550" y="3260813"/>
                </a:cubicBezTo>
                <a:cubicBezTo>
                  <a:pt x="12598550" y="3241549"/>
                  <a:pt x="12593717" y="3235126"/>
                  <a:pt x="12586468" y="3233522"/>
                </a:cubicBezTo>
                <a:close/>
                <a:moveTo>
                  <a:pt x="18090191" y="3213562"/>
                </a:moveTo>
                <a:cubicBezTo>
                  <a:pt x="18071039" y="3226788"/>
                  <a:pt x="18051887" y="3240013"/>
                  <a:pt x="18039119" y="3259856"/>
                </a:cubicBezTo>
                <a:cubicBezTo>
                  <a:pt x="18045503" y="3220175"/>
                  <a:pt x="18045503" y="3220175"/>
                  <a:pt x="18090191" y="3213562"/>
                </a:cubicBezTo>
                <a:close/>
                <a:moveTo>
                  <a:pt x="15644776" y="3205553"/>
                </a:moveTo>
                <a:cubicBezTo>
                  <a:pt x="15649430" y="3206129"/>
                  <a:pt x="15654082" y="3208435"/>
                  <a:pt x="15658736" y="3213048"/>
                </a:cubicBezTo>
                <a:cubicBezTo>
                  <a:pt x="15640122" y="3219195"/>
                  <a:pt x="15621508" y="3231492"/>
                  <a:pt x="15602894" y="3231492"/>
                </a:cubicBezTo>
                <a:cubicBezTo>
                  <a:pt x="15616854" y="3217658"/>
                  <a:pt x="15630816" y="3203824"/>
                  <a:pt x="15644776" y="3205553"/>
                </a:cubicBezTo>
                <a:close/>
                <a:moveTo>
                  <a:pt x="12830147" y="3204081"/>
                </a:moveTo>
                <a:cubicBezTo>
                  <a:pt x="12843275" y="3204081"/>
                  <a:pt x="12843275" y="3216924"/>
                  <a:pt x="12843275" y="3236186"/>
                </a:cubicBezTo>
                <a:cubicBezTo>
                  <a:pt x="12830147" y="3236186"/>
                  <a:pt x="12830147" y="3223345"/>
                  <a:pt x="12830147" y="3204081"/>
                </a:cubicBezTo>
                <a:close/>
                <a:moveTo>
                  <a:pt x="15963116" y="3204080"/>
                </a:moveTo>
                <a:cubicBezTo>
                  <a:pt x="15975414" y="3204080"/>
                  <a:pt x="15987710" y="3204080"/>
                  <a:pt x="16000008" y="3204080"/>
                </a:cubicBezTo>
                <a:cubicBezTo>
                  <a:pt x="16000008" y="3210500"/>
                  <a:pt x="16000008" y="3223344"/>
                  <a:pt x="16000008" y="3236186"/>
                </a:cubicBezTo>
                <a:cubicBezTo>
                  <a:pt x="15987710" y="3236186"/>
                  <a:pt x="15975414" y="3236186"/>
                  <a:pt x="15963116" y="3236186"/>
                </a:cubicBezTo>
                <a:cubicBezTo>
                  <a:pt x="15963116" y="3223344"/>
                  <a:pt x="15963116" y="3210500"/>
                  <a:pt x="15963116" y="3204080"/>
                </a:cubicBezTo>
                <a:close/>
                <a:moveTo>
                  <a:pt x="12996038" y="3204080"/>
                </a:moveTo>
                <a:cubicBezTo>
                  <a:pt x="13008013" y="3204080"/>
                  <a:pt x="13014000" y="3216923"/>
                  <a:pt x="13014000" y="3236186"/>
                </a:cubicBezTo>
                <a:cubicBezTo>
                  <a:pt x="13002025" y="3236186"/>
                  <a:pt x="12996038" y="3223344"/>
                  <a:pt x="12996038" y="3204080"/>
                </a:cubicBezTo>
                <a:close/>
                <a:moveTo>
                  <a:pt x="12957122" y="3204080"/>
                </a:moveTo>
                <a:cubicBezTo>
                  <a:pt x="12957122" y="3223344"/>
                  <a:pt x="12951135" y="3236186"/>
                  <a:pt x="12939160" y="3236186"/>
                </a:cubicBezTo>
                <a:cubicBezTo>
                  <a:pt x="12939160" y="3216923"/>
                  <a:pt x="12945147" y="3204080"/>
                  <a:pt x="12957122" y="3204080"/>
                </a:cubicBezTo>
                <a:close/>
                <a:moveTo>
                  <a:pt x="16056886" y="3201217"/>
                </a:moveTo>
                <a:cubicBezTo>
                  <a:pt x="16056886" y="3240893"/>
                  <a:pt x="16032290" y="3234284"/>
                  <a:pt x="16019994" y="3234284"/>
                </a:cubicBezTo>
                <a:cubicBezTo>
                  <a:pt x="16019994" y="3194603"/>
                  <a:pt x="16038440" y="3201217"/>
                  <a:pt x="16056886" y="3201217"/>
                </a:cubicBezTo>
                <a:close/>
                <a:moveTo>
                  <a:pt x="17167239" y="3200567"/>
                </a:moveTo>
                <a:cubicBezTo>
                  <a:pt x="17167239" y="3219911"/>
                  <a:pt x="17167239" y="3239254"/>
                  <a:pt x="17167239" y="3258601"/>
                </a:cubicBezTo>
                <a:cubicBezTo>
                  <a:pt x="17173687" y="3258601"/>
                  <a:pt x="17186583" y="3258601"/>
                  <a:pt x="17191959" y="3258601"/>
                </a:cubicBezTo>
                <a:cubicBezTo>
                  <a:pt x="17211303" y="3258601"/>
                  <a:pt x="17224199" y="3258601"/>
                  <a:pt x="17243547" y="3258601"/>
                </a:cubicBezTo>
                <a:cubicBezTo>
                  <a:pt x="17301583" y="3284394"/>
                  <a:pt x="17353171" y="3303739"/>
                  <a:pt x="17411211" y="3303739"/>
                </a:cubicBezTo>
                <a:cubicBezTo>
                  <a:pt x="17385415" y="3258601"/>
                  <a:pt x="17346723" y="3258601"/>
                  <a:pt x="17308031" y="3245706"/>
                </a:cubicBezTo>
                <a:cubicBezTo>
                  <a:pt x="17262891" y="3239254"/>
                  <a:pt x="17211303" y="3226360"/>
                  <a:pt x="17167239" y="3200567"/>
                </a:cubicBezTo>
                <a:close/>
                <a:moveTo>
                  <a:pt x="12898229" y="3196698"/>
                </a:moveTo>
                <a:cubicBezTo>
                  <a:pt x="12909863" y="3198332"/>
                  <a:pt x="12919170" y="3206490"/>
                  <a:pt x="12919170" y="3232598"/>
                </a:cubicBezTo>
                <a:cubicBezTo>
                  <a:pt x="12900555" y="3232598"/>
                  <a:pt x="12863326" y="3245653"/>
                  <a:pt x="12863326" y="3199963"/>
                </a:cubicBezTo>
                <a:cubicBezTo>
                  <a:pt x="12872634" y="3199963"/>
                  <a:pt x="12886595" y="3195067"/>
                  <a:pt x="12898229" y="3196698"/>
                </a:cubicBezTo>
                <a:close/>
                <a:moveTo>
                  <a:pt x="18188291" y="3196697"/>
                </a:moveTo>
                <a:cubicBezTo>
                  <a:pt x="18200007" y="3195067"/>
                  <a:pt x="18213963" y="3199962"/>
                  <a:pt x="18222915" y="3199962"/>
                </a:cubicBezTo>
                <a:cubicBezTo>
                  <a:pt x="18222915" y="3245653"/>
                  <a:pt x="18186051" y="3232596"/>
                  <a:pt x="18167091" y="3232596"/>
                </a:cubicBezTo>
                <a:cubicBezTo>
                  <a:pt x="18167091" y="3206489"/>
                  <a:pt x="18176571" y="3198332"/>
                  <a:pt x="18188291" y="3196697"/>
                </a:cubicBezTo>
                <a:close/>
                <a:moveTo>
                  <a:pt x="11401461" y="3194061"/>
                </a:moveTo>
                <a:cubicBezTo>
                  <a:pt x="11385340" y="3194061"/>
                  <a:pt x="11365996" y="3202121"/>
                  <a:pt x="11353099" y="3202121"/>
                </a:cubicBezTo>
                <a:cubicBezTo>
                  <a:pt x="11353099" y="3260153"/>
                  <a:pt x="11411134" y="3234361"/>
                  <a:pt x="11430479" y="3234361"/>
                </a:cubicBezTo>
                <a:cubicBezTo>
                  <a:pt x="11430479" y="3202121"/>
                  <a:pt x="11417582" y="3194061"/>
                  <a:pt x="11401461" y="3194061"/>
                </a:cubicBezTo>
                <a:close/>
                <a:moveTo>
                  <a:pt x="15654530" y="3192852"/>
                </a:moveTo>
                <a:cubicBezTo>
                  <a:pt x="15657524" y="3192852"/>
                  <a:pt x="15660518" y="3195845"/>
                  <a:pt x="15663512" y="3201833"/>
                </a:cubicBezTo>
                <a:cubicBezTo>
                  <a:pt x="15657524" y="3207820"/>
                  <a:pt x="15651536" y="3207820"/>
                  <a:pt x="15645550" y="3201833"/>
                </a:cubicBezTo>
                <a:cubicBezTo>
                  <a:pt x="15648542" y="3195845"/>
                  <a:pt x="15651536" y="3192852"/>
                  <a:pt x="15654530" y="3192852"/>
                </a:cubicBezTo>
                <a:close/>
                <a:moveTo>
                  <a:pt x="12674799" y="3170912"/>
                </a:moveTo>
                <a:cubicBezTo>
                  <a:pt x="12674799" y="3190177"/>
                  <a:pt x="12674799" y="3209441"/>
                  <a:pt x="12674799" y="3235127"/>
                </a:cubicBezTo>
                <a:cubicBezTo>
                  <a:pt x="12681243" y="3235127"/>
                  <a:pt x="12694130" y="3235127"/>
                  <a:pt x="12700574" y="3235127"/>
                </a:cubicBezTo>
                <a:cubicBezTo>
                  <a:pt x="12719904" y="3235127"/>
                  <a:pt x="12745679" y="3228706"/>
                  <a:pt x="12765010" y="3235127"/>
                </a:cubicBezTo>
                <a:cubicBezTo>
                  <a:pt x="12771453" y="3235127"/>
                  <a:pt x="12797228" y="3241549"/>
                  <a:pt x="12803672" y="3254393"/>
                </a:cubicBezTo>
                <a:cubicBezTo>
                  <a:pt x="12810115" y="3267236"/>
                  <a:pt x="12726348" y="3280078"/>
                  <a:pt x="12719904" y="3280078"/>
                </a:cubicBezTo>
                <a:cubicBezTo>
                  <a:pt x="12681243" y="3280078"/>
                  <a:pt x="12643655" y="3286500"/>
                  <a:pt x="12604994" y="3286500"/>
                </a:cubicBezTo>
                <a:cubicBezTo>
                  <a:pt x="12514783" y="3299343"/>
                  <a:pt x="12425646" y="3312186"/>
                  <a:pt x="12335436" y="3325029"/>
                </a:cubicBezTo>
                <a:cubicBezTo>
                  <a:pt x="12303218" y="3331450"/>
                  <a:pt x="12271000" y="3337872"/>
                  <a:pt x="12239856" y="3337872"/>
                </a:cubicBezTo>
                <a:cubicBezTo>
                  <a:pt x="12220525" y="3337872"/>
                  <a:pt x="12194750" y="3331450"/>
                  <a:pt x="12175419" y="3350714"/>
                </a:cubicBezTo>
                <a:cubicBezTo>
                  <a:pt x="12149645" y="3368897"/>
                  <a:pt x="12175419" y="3388176"/>
                  <a:pt x="12188307" y="3388176"/>
                </a:cubicBezTo>
                <a:cubicBezTo>
                  <a:pt x="12207637" y="3388176"/>
                  <a:pt x="12220525" y="3382825"/>
                  <a:pt x="12239856" y="3375345"/>
                </a:cubicBezTo>
                <a:cubicBezTo>
                  <a:pt x="12258112" y="3375345"/>
                  <a:pt x="12290330" y="3363555"/>
                  <a:pt x="12309661" y="3382825"/>
                </a:cubicBezTo>
                <a:cubicBezTo>
                  <a:pt x="12335436" y="3407441"/>
                  <a:pt x="12290330" y="3420283"/>
                  <a:pt x="12283887" y="3426704"/>
                </a:cubicBezTo>
                <a:cubicBezTo>
                  <a:pt x="12194750" y="3445969"/>
                  <a:pt x="12110983" y="3452390"/>
                  <a:pt x="12028290" y="3471657"/>
                </a:cubicBezTo>
                <a:cubicBezTo>
                  <a:pt x="11847869" y="3503763"/>
                  <a:pt x="11668522" y="3535871"/>
                  <a:pt x="11489175" y="3567978"/>
                </a:cubicBezTo>
                <a:cubicBezTo>
                  <a:pt x="11489175" y="3516607"/>
                  <a:pt x="11527836" y="3548716"/>
                  <a:pt x="11540724" y="3529449"/>
                </a:cubicBezTo>
                <a:cubicBezTo>
                  <a:pt x="11560055" y="3510185"/>
                  <a:pt x="11476288" y="3484498"/>
                  <a:pt x="11469844" y="3478076"/>
                </a:cubicBezTo>
                <a:cubicBezTo>
                  <a:pt x="11476288" y="3458813"/>
                  <a:pt x="11482731" y="3439547"/>
                  <a:pt x="11489175" y="3413862"/>
                </a:cubicBezTo>
                <a:cubicBezTo>
                  <a:pt x="11502062" y="3413862"/>
                  <a:pt x="11514949" y="3407441"/>
                  <a:pt x="11527836" y="3407441"/>
                </a:cubicBezTo>
                <a:cubicBezTo>
                  <a:pt x="11560055" y="3401019"/>
                  <a:pt x="11592273" y="3401019"/>
                  <a:pt x="11618047" y="3401019"/>
                </a:cubicBezTo>
                <a:cubicBezTo>
                  <a:pt x="11629860" y="3445969"/>
                  <a:pt x="11605160" y="3465234"/>
                  <a:pt x="11585829" y="3490920"/>
                </a:cubicBezTo>
                <a:cubicBezTo>
                  <a:pt x="11637378" y="3478076"/>
                  <a:pt x="11694296" y="3471657"/>
                  <a:pt x="11745845" y="3452390"/>
                </a:cubicBezTo>
                <a:cubicBezTo>
                  <a:pt x="11758733" y="3445969"/>
                  <a:pt x="11778063" y="3433123"/>
                  <a:pt x="11790951" y="3465234"/>
                </a:cubicBezTo>
                <a:cubicBezTo>
                  <a:pt x="11810281" y="3452390"/>
                  <a:pt x="11834982" y="3445969"/>
                  <a:pt x="11854313" y="3445969"/>
                </a:cubicBezTo>
                <a:cubicBezTo>
                  <a:pt x="11847869" y="3407441"/>
                  <a:pt x="11823169" y="3394597"/>
                  <a:pt x="11810281" y="3368897"/>
                </a:cubicBezTo>
                <a:cubicBezTo>
                  <a:pt x="11867200" y="3318608"/>
                  <a:pt x="11944523" y="3318608"/>
                  <a:pt x="12008959" y="3305765"/>
                </a:cubicBezTo>
                <a:cubicBezTo>
                  <a:pt x="12085209" y="3292921"/>
                  <a:pt x="12156089" y="3273657"/>
                  <a:pt x="12233412" y="3260813"/>
                </a:cubicBezTo>
                <a:cubicBezTo>
                  <a:pt x="12380541" y="3228706"/>
                  <a:pt x="12527670" y="3196597"/>
                  <a:pt x="12674799" y="3170912"/>
                </a:cubicBezTo>
                <a:close/>
                <a:moveTo>
                  <a:pt x="14980989" y="3170904"/>
                </a:moveTo>
                <a:cubicBezTo>
                  <a:pt x="14980989" y="3190170"/>
                  <a:pt x="14975002" y="3203012"/>
                  <a:pt x="14963027" y="3203012"/>
                </a:cubicBezTo>
                <a:cubicBezTo>
                  <a:pt x="14963027" y="3178395"/>
                  <a:pt x="14969014" y="3170904"/>
                  <a:pt x="14980989" y="3170904"/>
                </a:cubicBezTo>
                <a:close/>
                <a:moveTo>
                  <a:pt x="12810191" y="3170904"/>
                </a:moveTo>
                <a:cubicBezTo>
                  <a:pt x="12810191" y="3190171"/>
                  <a:pt x="12804204" y="3203013"/>
                  <a:pt x="12792229" y="3203013"/>
                </a:cubicBezTo>
                <a:cubicBezTo>
                  <a:pt x="12792229" y="3178396"/>
                  <a:pt x="12798216" y="3170904"/>
                  <a:pt x="12810191" y="3170904"/>
                </a:cubicBezTo>
                <a:close/>
                <a:moveTo>
                  <a:pt x="20014595" y="3170903"/>
                </a:moveTo>
                <a:cubicBezTo>
                  <a:pt x="20014595" y="3190169"/>
                  <a:pt x="20008607" y="3203011"/>
                  <a:pt x="19996631" y="3203011"/>
                </a:cubicBezTo>
                <a:cubicBezTo>
                  <a:pt x="19996631" y="3178395"/>
                  <a:pt x="20002619" y="3170903"/>
                  <a:pt x="20014595" y="3170903"/>
                </a:cubicBezTo>
                <a:close/>
                <a:moveTo>
                  <a:pt x="15943158" y="3170903"/>
                </a:moveTo>
                <a:cubicBezTo>
                  <a:pt x="15943158" y="3190169"/>
                  <a:pt x="15937170" y="3203012"/>
                  <a:pt x="15925194" y="3203012"/>
                </a:cubicBezTo>
                <a:cubicBezTo>
                  <a:pt x="15925194" y="3178395"/>
                  <a:pt x="15931182" y="3170903"/>
                  <a:pt x="15943158" y="3170903"/>
                </a:cubicBezTo>
                <a:close/>
                <a:moveTo>
                  <a:pt x="19185111" y="3167569"/>
                </a:moveTo>
                <a:cubicBezTo>
                  <a:pt x="19185111" y="3198313"/>
                  <a:pt x="19160515" y="3198313"/>
                  <a:pt x="19148219" y="3198313"/>
                </a:cubicBezTo>
                <a:cubicBezTo>
                  <a:pt x="19148219" y="3161420"/>
                  <a:pt x="19166663" y="3167569"/>
                  <a:pt x="19185111" y="3167569"/>
                </a:cubicBezTo>
                <a:close/>
                <a:moveTo>
                  <a:pt x="11504367" y="3167062"/>
                </a:moveTo>
                <a:cubicBezTo>
                  <a:pt x="11492276" y="3165318"/>
                  <a:pt x="11477767" y="3169883"/>
                  <a:pt x="11468095" y="3169883"/>
                </a:cubicBezTo>
                <a:cubicBezTo>
                  <a:pt x="11468095" y="3215019"/>
                  <a:pt x="11506785" y="3202121"/>
                  <a:pt x="11526130" y="3202121"/>
                </a:cubicBezTo>
                <a:cubicBezTo>
                  <a:pt x="11526130" y="3176868"/>
                  <a:pt x="11516457" y="3168808"/>
                  <a:pt x="11504367" y="3167062"/>
                </a:cubicBezTo>
                <a:close/>
                <a:moveTo>
                  <a:pt x="13156298" y="3161176"/>
                </a:moveTo>
                <a:cubicBezTo>
                  <a:pt x="13173682" y="3161042"/>
                  <a:pt x="13193550" y="3168815"/>
                  <a:pt x="13203484" y="3168815"/>
                </a:cubicBezTo>
                <a:cubicBezTo>
                  <a:pt x="13203484" y="3226706"/>
                  <a:pt x="13150503" y="3200975"/>
                  <a:pt x="13124012" y="3200975"/>
                </a:cubicBezTo>
                <a:cubicBezTo>
                  <a:pt x="13124012" y="3169351"/>
                  <a:pt x="13138913" y="3161310"/>
                  <a:pt x="13156298" y="3161176"/>
                </a:cubicBezTo>
                <a:close/>
                <a:moveTo>
                  <a:pt x="14881790" y="3159429"/>
                </a:moveTo>
                <a:cubicBezTo>
                  <a:pt x="14897519" y="3161781"/>
                  <a:pt x="14914075" y="3169798"/>
                  <a:pt x="14924008" y="3169798"/>
                </a:cubicBezTo>
                <a:cubicBezTo>
                  <a:pt x="14924008" y="3177539"/>
                  <a:pt x="14924008" y="3189706"/>
                  <a:pt x="14924008" y="3202976"/>
                </a:cubicBezTo>
                <a:cubicBezTo>
                  <a:pt x="14897519" y="3196340"/>
                  <a:pt x="14871029" y="3189706"/>
                  <a:pt x="14844539" y="3183070"/>
                </a:cubicBezTo>
                <a:cubicBezTo>
                  <a:pt x="14851161" y="3160397"/>
                  <a:pt x="14866062" y="3157079"/>
                  <a:pt x="14881790" y="3159429"/>
                </a:cubicBezTo>
                <a:close/>
                <a:moveTo>
                  <a:pt x="17943299" y="3139596"/>
                </a:moveTo>
                <a:cubicBezTo>
                  <a:pt x="17943299" y="3179277"/>
                  <a:pt x="17918703" y="3171561"/>
                  <a:pt x="17906407" y="3171561"/>
                </a:cubicBezTo>
                <a:cubicBezTo>
                  <a:pt x="17906407" y="3132983"/>
                  <a:pt x="17924851" y="3139596"/>
                  <a:pt x="17943299" y="3139596"/>
                </a:cubicBezTo>
                <a:close/>
                <a:moveTo>
                  <a:pt x="19673719" y="3139159"/>
                </a:moveTo>
                <a:cubicBezTo>
                  <a:pt x="19687495" y="3135351"/>
                  <a:pt x="19701715" y="3150585"/>
                  <a:pt x="19715935" y="3150585"/>
                </a:cubicBezTo>
                <a:cubicBezTo>
                  <a:pt x="19715935" y="3157356"/>
                  <a:pt x="19709615" y="3163005"/>
                  <a:pt x="19709615" y="3169770"/>
                </a:cubicBezTo>
                <a:cubicBezTo>
                  <a:pt x="19690655" y="3163005"/>
                  <a:pt x="19678015" y="3157356"/>
                  <a:pt x="19660111" y="3150585"/>
                </a:cubicBezTo>
                <a:cubicBezTo>
                  <a:pt x="19664587" y="3143814"/>
                  <a:pt x="19669127" y="3140427"/>
                  <a:pt x="19673719" y="3139159"/>
                </a:cubicBezTo>
                <a:close/>
                <a:moveTo>
                  <a:pt x="11616407" y="3138718"/>
                </a:moveTo>
                <a:cubicBezTo>
                  <a:pt x="11616407" y="3177405"/>
                  <a:pt x="11641126" y="3169883"/>
                  <a:pt x="11654023" y="3169883"/>
                </a:cubicBezTo>
                <a:cubicBezTo>
                  <a:pt x="11654023" y="3132271"/>
                  <a:pt x="11635752" y="3138718"/>
                  <a:pt x="11616407" y="3138718"/>
                </a:cubicBezTo>
                <a:close/>
                <a:moveTo>
                  <a:pt x="11314409" y="3138718"/>
                </a:moveTo>
                <a:cubicBezTo>
                  <a:pt x="11243477" y="3151613"/>
                  <a:pt x="11167171" y="3169883"/>
                  <a:pt x="11089791" y="3182777"/>
                </a:cubicBezTo>
                <a:cubicBezTo>
                  <a:pt x="11076894" y="3189223"/>
                  <a:pt x="11057549" y="3189223"/>
                  <a:pt x="11044652" y="3195674"/>
                </a:cubicBezTo>
                <a:cubicBezTo>
                  <a:pt x="11025307" y="3202121"/>
                  <a:pt x="11019934" y="3221465"/>
                  <a:pt x="11007037" y="3234361"/>
                </a:cubicBezTo>
                <a:cubicBezTo>
                  <a:pt x="10981243" y="3247260"/>
                  <a:pt x="10949002" y="3247260"/>
                  <a:pt x="10916760" y="3253706"/>
                </a:cubicBezTo>
                <a:cubicBezTo>
                  <a:pt x="10845828" y="3273049"/>
                  <a:pt x="10775970" y="3305285"/>
                  <a:pt x="10705038" y="3337527"/>
                </a:cubicBezTo>
                <a:cubicBezTo>
                  <a:pt x="10666348" y="3350421"/>
                  <a:pt x="10634106" y="3375162"/>
                  <a:pt x="10601865" y="3382670"/>
                </a:cubicBezTo>
                <a:cubicBezTo>
                  <a:pt x="10583594" y="3382670"/>
                  <a:pt x="10564249" y="3382670"/>
                  <a:pt x="10564249" y="3413830"/>
                </a:cubicBezTo>
                <a:cubicBezTo>
                  <a:pt x="10634106" y="3375162"/>
                  <a:pt x="10711487" y="3363310"/>
                  <a:pt x="10788867" y="3350421"/>
                </a:cubicBezTo>
                <a:cubicBezTo>
                  <a:pt x="10788867" y="3382670"/>
                  <a:pt x="10756625" y="3394488"/>
                  <a:pt x="10743729" y="3407382"/>
                </a:cubicBezTo>
                <a:cubicBezTo>
                  <a:pt x="10717935" y="3433170"/>
                  <a:pt x="10705038" y="3446069"/>
                  <a:pt x="10679245" y="3452516"/>
                </a:cubicBezTo>
                <a:cubicBezTo>
                  <a:pt x="10653451" y="3458965"/>
                  <a:pt x="10621210" y="3471864"/>
                  <a:pt x="10596491" y="3478308"/>
                </a:cubicBezTo>
                <a:cubicBezTo>
                  <a:pt x="10583594" y="3478308"/>
                  <a:pt x="10557801" y="3484756"/>
                  <a:pt x="10551352" y="3510547"/>
                </a:cubicBezTo>
                <a:cubicBezTo>
                  <a:pt x="10532007" y="3510547"/>
                  <a:pt x="10507289" y="3510547"/>
                  <a:pt x="10487943" y="3510547"/>
                </a:cubicBezTo>
                <a:cubicBezTo>
                  <a:pt x="10487943" y="3555685"/>
                  <a:pt x="10583594" y="3516994"/>
                  <a:pt x="10601865" y="3510547"/>
                </a:cubicBezTo>
                <a:cubicBezTo>
                  <a:pt x="10634106" y="3497652"/>
                  <a:pt x="10666348" y="3484756"/>
                  <a:pt x="10705038" y="3478308"/>
                </a:cubicBezTo>
                <a:cubicBezTo>
                  <a:pt x="10724383" y="3478308"/>
                  <a:pt x="10743729" y="3465411"/>
                  <a:pt x="10763074" y="3478308"/>
                </a:cubicBezTo>
                <a:cubicBezTo>
                  <a:pt x="10775970" y="3491204"/>
                  <a:pt x="10788867" y="3510547"/>
                  <a:pt x="10807138" y="3510547"/>
                </a:cubicBezTo>
                <a:cubicBezTo>
                  <a:pt x="10807138" y="3484756"/>
                  <a:pt x="10807138" y="3465411"/>
                  <a:pt x="10807138" y="3446069"/>
                </a:cubicBezTo>
                <a:cubicBezTo>
                  <a:pt x="10845828" y="3452516"/>
                  <a:pt x="10884518" y="3465411"/>
                  <a:pt x="10916760" y="3478308"/>
                </a:cubicBezTo>
                <a:cubicBezTo>
                  <a:pt x="10916760" y="3446069"/>
                  <a:pt x="10897415" y="3446069"/>
                  <a:pt x="10884518" y="3446069"/>
                </a:cubicBezTo>
                <a:cubicBezTo>
                  <a:pt x="10884518" y="3419477"/>
                  <a:pt x="10899933" y="3411924"/>
                  <a:pt x="10920167" y="3413206"/>
                </a:cubicBezTo>
                <a:lnTo>
                  <a:pt x="10936750" y="3416184"/>
                </a:lnTo>
                <a:lnTo>
                  <a:pt x="10935748" y="3412066"/>
                </a:lnTo>
                <a:lnTo>
                  <a:pt x="10938954" y="3402320"/>
                </a:lnTo>
                <a:lnTo>
                  <a:pt x="10936105" y="3400935"/>
                </a:lnTo>
                <a:lnTo>
                  <a:pt x="10939921" y="3399383"/>
                </a:lnTo>
                <a:lnTo>
                  <a:pt x="10940238" y="3398418"/>
                </a:lnTo>
                <a:lnTo>
                  <a:pt x="10940672" y="3399077"/>
                </a:lnTo>
                <a:lnTo>
                  <a:pt x="11066550" y="3347869"/>
                </a:lnTo>
                <a:cubicBezTo>
                  <a:pt x="11109136" y="3331078"/>
                  <a:pt x="11151051" y="3314961"/>
                  <a:pt x="11192965" y="3298846"/>
                </a:cubicBezTo>
                <a:cubicBezTo>
                  <a:pt x="11217683" y="3285943"/>
                  <a:pt x="11249925" y="3292393"/>
                  <a:pt x="11269270" y="3266602"/>
                </a:cubicBezTo>
                <a:cubicBezTo>
                  <a:pt x="11301512" y="3240801"/>
                  <a:pt x="11301512" y="3182777"/>
                  <a:pt x="11314409" y="3138718"/>
                </a:cubicBezTo>
                <a:close/>
                <a:moveTo>
                  <a:pt x="15828898" y="3138563"/>
                </a:moveTo>
                <a:cubicBezTo>
                  <a:pt x="15837512" y="3139503"/>
                  <a:pt x="15845716" y="3143193"/>
                  <a:pt x="15852278" y="3149757"/>
                </a:cubicBezTo>
                <a:cubicBezTo>
                  <a:pt x="15858840" y="3161787"/>
                  <a:pt x="15871966" y="3188039"/>
                  <a:pt x="15852278" y="3194601"/>
                </a:cubicBezTo>
                <a:cubicBezTo>
                  <a:pt x="15826028" y="3207727"/>
                  <a:pt x="15799776" y="3201164"/>
                  <a:pt x="15773526" y="3201164"/>
                </a:cubicBezTo>
                <a:cubicBezTo>
                  <a:pt x="15773526" y="3157686"/>
                  <a:pt x="15803058" y="3135742"/>
                  <a:pt x="15828898" y="3138563"/>
                </a:cubicBezTo>
                <a:close/>
                <a:moveTo>
                  <a:pt x="14038779" y="3137724"/>
                </a:moveTo>
                <a:cubicBezTo>
                  <a:pt x="14050754" y="3137724"/>
                  <a:pt x="14056741" y="3144359"/>
                  <a:pt x="14056741" y="3169794"/>
                </a:cubicBezTo>
                <a:cubicBezTo>
                  <a:pt x="14044766" y="3169794"/>
                  <a:pt x="14038779" y="3163162"/>
                  <a:pt x="14038779" y="3137724"/>
                </a:cubicBezTo>
                <a:close/>
                <a:moveTo>
                  <a:pt x="13393180" y="3137724"/>
                </a:moveTo>
                <a:cubicBezTo>
                  <a:pt x="13393180" y="3163162"/>
                  <a:pt x="13387193" y="3169794"/>
                  <a:pt x="13375218" y="3169794"/>
                </a:cubicBezTo>
                <a:cubicBezTo>
                  <a:pt x="13375218" y="3144359"/>
                  <a:pt x="13381205" y="3137724"/>
                  <a:pt x="13393180" y="3137724"/>
                </a:cubicBezTo>
                <a:close/>
                <a:moveTo>
                  <a:pt x="14754483" y="3137724"/>
                </a:moveTo>
                <a:cubicBezTo>
                  <a:pt x="14786267" y="3144360"/>
                  <a:pt x="14811695" y="3150995"/>
                  <a:pt x="14843480" y="3150995"/>
                </a:cubicBezTo>
                <a:cubicBezTo>
                  <a:pt x="14830766" y="3183068"/>
                  <a:pt x="14754483" y="3202975"/>
                  <a:pt x="14754483" y="3137724"/>
                </a:cubicBezTo>
                <a:close/>
                <a:moveTo>
                  <a:pt x="20128347" y="3137724"/>
                </a:moveTo>
                <a:cubicBezTo>
                  <a:pt x="20128347" y="3163162"/>
                  <a:pt x="20122359" y="3169793"/>
                  <a:pt x="20110383" y="3169793"/>
                </a:cubicBezTo>
                <a:cubicBezTo>
                  <a:pt x="20110383" y="3144359"/>
                  <a:pt x="20116371" y="3137724"/>
                  <a:pt x="20128347" y="3137724"/>
                </a:cubicBezTo>
                <a:close/>
                <a:moveTo>
                  <a:pt x="19848703" y="3137724"/>
                </a:moveTo>
                <a:cubicBezTo>
                  <a:pt x="19848703" y="3163162"/>
                  <a:pt x="19842715" y="3169793"/>
                  <a:pt x="19830739" y="3169793"/>
                </a:cubicBezTo>
                <a:cubicBezTo>
                  <a:pt x="19830739" y="3144359"/>
                  <a:pt x="19836727" y="3137724"/>
                  <a:pt x="19848703" y="3137724"/>
                </a:cubicBezTo>
                <a:close/>
                <a:moveTo>
                  <a:pt x="19615151" y="3127169"/>
                </a:moveTo>
                <a:lnTo>
                  <a:pt x="19614559" y="3129476"/>
                </a:lnTo>
                <a:cubicBezTo>
                  <a:pt x="19613531" y="3133467"/>
                  <a:pt x="19612711" y="3136659"/>
                  <a:pt x="19612711" y="3136659"/>
                </a:cubicBezTo>
                <a:close/>
                <a:moveTo>
                  <a:pt x="19617111" y="3119540"/>
                </a:moveTo>
                <a:lnTo>
                  <a:pt x="19615151" y="3127169"/>
                </a:lnTo>
                <a:lnTo>
                  <a:pt x="19616479" y="3121992"/>
                </a:lnTo>
                <a:close/>
                <a:moveTo>
                  <a:pt x="18432519" y="3118767"/>
                </a:moveTo>
                <a:cubicBezTo>
                  <a:pt x="18484295" y="3118767"/>
                  <a:pt x="18536075" y="3125330"/>
                  <a:pt x="18587851" y="3151581"/>
                </a:cubicBezTo>
                <a:cubicBezTo>
                  <a:pt x="18568435" y="3163612"/>
                  <a:pt x="18549019" y="3183300"/>
                  <a:pt x="18529603" y="3202988"/>
                </a:cubicBezTo>
                <a:cubicBezTo>
                  <a:pt x="18510183" y="3151581"/>
                  <a:pt x="18464879" y="3138456"/>
                  <a:pt x="18432519" y="3118767"/>
                </a:cubicBezTo>
                <a:close/>
                <a:moveTo>
                  <a:pt x="16711994" y="3118764"/>
                </a:moveTo>
                <a:cubicBezTo>
                  <a:pt x="16764132" y="3125084"/>
                  <a:pt x="16815183" y="3131405"/>
                  <a:pt x="16867319" y="3137724"/>
                </a:cubicBezTo>
                <a:cubicBezTo>
                  <a:pt x="16834735" y="3231466"/>
                  <a:pt x="16757614" y="3144043"/>
                  <a:pt x="16711994" y="3118764"/>
                </a:cubicBezTo>
                <a:close/>
                <a:moveTo>
                  <a:pt x="19618251" y="3115111"/>
                </a:moveTo>
                <a:lnTo>
                  <a:pt x="19617111" y="3119540"/>
                </a:lnTo>
                <a:lnTo>
                  <a:pt x="19617635" y="3117506"/>
                </a:lnTo>
                <a:cubicBezTo>
                  <a:pt x="19618455" y="3114314"/>
                  <a:pt x="19618863" y="3112718"/>
                  <a:pt x="19618251" y="3115111"/>
                </a:cubicBezTo>
                <a:close/>
                <a:moveTo>
                  <a:pt x="19635127" y="3114978"/>
                </a:moveTo>
                <a:cubicBezTo>
                  <a:pt x="19642047" y="3114175"/>
                  <a:pt x="19651267" y="3117386"/>
                  <a:pt x="19654343" y="3117386"/>
                </a:cubicBezTo>
                <a:cubicBezTo>
                  <a:pt x="19648195" y="3130230"/>
                  <a:pt x="19642047" y="3136652"/>
                  <a:pt x="19629747" y="3136652"/>
                </a:cubicBezTo>
                <a:cubicBezTo>
                  <a:pt x="19623599" y="3120597"/>
                  <a:pt x="19628211" y="3115781"/>
                  <a:pt x="19635127" y="3114978"/>
                </a:cubicBezTo>
                <a:close/>
                <a:moveTo>
                  <a:pt x="11994711" y="3106481"/>
                </a:moveTo>
                <a:cubicBezTo>
                  <a:pt x="11994711" y="3132271"/>
                  <a:pt x="11994711" y="3169883"/>
                  <a:pt x="12014056" y="3169883"/>
                </a:cubicBezTo>
                <a:cubicBezTo>
                  <a:pt x="12014056" y="3145166"/>
                  <a:pt x="12014056" y="3106481"/>
                  <a:pt x="11994711" y="3106481"/>
                </a:cubicBezTo>
                <a:close/>
                <a:moveTo>
                  <a:pt x="19967091" y="3106419"/>
                </a:moveTo>
                <a:cubicBezTo>
                  <a:pt x="19967091" y="3146099"/>
                  <a:pt x="19940635" y="3139486"/>
                  <a:pt x="19920795" y="3139486"/>
                </a:cubicBezTo>
                <a:cubicBezTo>
                  <a:pt x="19920795" y="3099805"/>
                  <a:pt x="19947251" y="3106419"/>
                  <a:pt x="19967091" y="3106419"/>
                </a:cubicBezTo>
                <a:close/>
                <a:moveTo>
                  <a:pt x="19338523" y="3105569"/>
                </a:moveTo>
                <a:cubicBezTo>
                  <a:pt x="19338523" y="3124908"/>
                  <a:pt x="19344975" y="3137801"/>
                  <a:pt x="19357879" y="3137801"/>
                </a:cubicBezTo>
                <a:cubicBezTo>
                  <a:pt x="19357879" y="3118462"/>
                  <a:pt x="19351427" y="3105569"/>
                  <a:pt x="19338523" y="3105569"/>
                </a:cubicBezTo>
                <a:close/>
                <a:moveTo>
                  <a:pt x="12958120" y="3104543"/>
                </a:moveTo>
                <a:cubicBezTo>
                  <a:pt x="12970095" y="3104543"/>
                  <a:pt x="12976082" y="3117387"/>
                  <a:pt x="12976082" y="3136652"/>
                </a:cubicBezTo>
                <a:cubicBezTo>
                  <a:pt x="12964107" y="3136652"/>
                  <a:pt x="12958120" y="3130231"/>
                  <a:pt x="12958120" y="3104543"/>
                </a:cubicBezTo>
                <a:close/>
                <a:moveTo>
                  <a:pt x="18039119" y="3104542"/>
                </a:moveTo>
                <a:cubicBezTo>
                  <a:pt x="18052243" y="3104542"/>
                  <a:pt x="18052243" y="3117386"/>
                  <a:pt x="18052243" y="3136652"/>
                </a:cubicBezTo>
                <a:cubicBezTo>
                  <a:pt x="18039119" y="3136652"/>
                  <a:pt x="18039119" y="3123809"/>
                  <a:pt x="18039119" y="3104542"/>
                </a:cubicBezTo>
                <a:close/>
                <a:moveTo>
                  <a:pt x="13849192" y="3104542"/>
                </a:moveTo>
                <a:cubicBezTo>
                  <a:pt x="13862317" y="3104542"/>
                  <a:pt x="13862317" y="3117387"/>
                  <a:pt x="13862317" y="3136652"/>
                </a:cubicBezTo>
                <a:cubicBezTo>
                  <a:pt x="13849192" y="3136652"/>
                  <a:pt x="13849192" y="3123809"/>
                  <a:pt x="13849192" y="3104542"/>
                </a:cubicBezTo>
                <a:close/>
                <a:moveTo>
                  <a:pt x="13203590" y="3104542"/>
                </a:moveTo>
                <a:cubicBezTo>
                  <a:pt x="13203590" y="3130230"/>
                  <a:pt x="13197603" y="3136652"/>
                  <a:pt x="13185628" y="3136652"/>
                </a:cubicBezTo>
                <a:cubicBezTo>
                  <a:pt x="13185628" y="3117387"/>
                  <a:pt x="13191615" y="3104542"/>
                  <a:pt x="13203590" y="3104542"/>
                </a:cubicBezTo>
                <a:close/>
                <a:moveTo>
                  <a:pt x="13124012" y="3104542"/>
                </a:moveTo>
                <a:cubicBezTo>
                  <a:pt x="13143853" y="3104542"/>
                  <a:pt x="13157080" y="3104542"/>
                  <a:pt x="13170307" y="3104542"/>
                </a:cubicBezTo>
                <a:cubicBezTo>
                  <a:pt x="13170307" y="3117387"/>
                  <a:pt x="13170307" y="3130231"/>
                  <a:pt x="13170307" y="3136652"/>
                </a:cubicBezTo>
                <a:cubicBezTo>
                  <a:pt x="13157080" y="3136652"/>
                  <a:pt x="13143853" y="3136652"/>
                  <a:pt x="13124012" y="3136652"/>
                </a:cubicBezTo>
                <a:cubicBezTo>
                  <a:pt x="13124012" y="3130231"/>
                  <a:pt x="13124012" y="3117387"/>
                  <a:pt x="13124012" y="3104542"/>
                </a:cubicBezTo>
                <a:close/>
                <a:moveTo>
                  <a:pt x="20431687" y="3104541"/>
                </a:moveTo>
                <a:cubicBezTo>
                  <a:pt x="20431687" y="3123808"/>
                  <a:pt x="20425699" y="3136650"/>
                  <a:pt x="20413727" y="3136650"/>
                </a:cubicBezTo>
                <a:cubicBezTo>
                  <a:pt x="20413727" y="3117386"/>
                  <a:pt x="20419711" y="3104541"/>
                  <a:pt x="20431687" y="3104541"/>
                </a:cubicBezTo>
                <a:close/>
                <a:moveTo>
                  <a:pt x="20090427" y="3104541"/>
                </a:moveTo>
                <a:cubicBezTo>
                  <a:pt x="20090427" y="3123808"/>
                  <a:pt x="20084439" y="3136652"/>
                  <a:pt x="20072467" y="3136652"/>
                </a:cubicBezTo>
                <a:cubicBezTo>
                  <a:pt x="20072467" y="3117386"/>
                  <a:pt x="20079451" y="3104541"/>
                  <a:pt x="20090427" y="3104541"/>
                </a:cubicBezTo>
                <a:close/>
                <a:moveTo>
                  <a:pt x="19810783" y="3104541"/>
                </a:moveTo>
                <a:cubicBezTo>
                  <a:pt x="19810783" y="3123809"/>
                  <a:pt x="19804795" y="3136652"/>
                  <a:pt x="19792823" y="3136652"/>
                </a:cubicBezTo>
                <a:cubicBezTo>
                  <a:pt x="19792823" y="3117386"/>
                  <a:pt x="19798811" y="3104541"/>
                  <a:pt x="19810783" y="3104541"/>
                </a:cubicBezTo>
                <a:close/>
                <a:moveTo>
                  <a:pt x="17749991" y="3085585"/>
                </a:moveTo>
                <a:cubicBezTo>
                  <a:pt x="17787911" y="3098710"/>
                  <a:pt x="17824775" y="3105269"/>
                  <a:pt x="17862695" y="3118398"/>
                </a:cubicBezTo>
                <a:cubicBezTo>
                  <a:pt x="17831095" y="3131523"/>
                  <a:pt x="17800551" y="3151211"/>
                  <a:pt x="17768951" y="3169805"/>
                </a:cubicBezTo>
                <a:cubicBezTo>
                  <a:pt x="17775271" y="3151211"/>
                  <a:pt x="17775271" y="3138086"/>
                  <a:pt x="17781591" y="3131523"/>
                </a:cubicBezTo>
                <a:cubicBezTo>
                  <a:pt x="17775271" y="3118398"/>
                  <a:pt x="17762631" y="3105269"/>
                  <a:pt x="17749991" y="3085585"/>
                </a:cubicBezTo>
                <a:close/>
                <a:moveTo>
                  <a:pt x="14427442" y="3085584"/>
                </a:moveTo>
                <a:cubicBezTo>
                  <a:pt x="14522746" y="3092148"/>
                  <a:pt x="14619120" y="3098708"/>
                  <a:pt x="14715494" y="3105268"/>
                </a:cubicBezTo>
                <a:cubicBezTo>
                  <a:pt x="14715494" y="3169804"/>
                  <a:pt x="14644820" y="3144648"/>
                  <a:pt x="14619120" y="3144648"/>
                </a:cubicBezTo>
                <a:cubicBezTo>
                  <a:pt x="14586995" y="3138085"/>
                  <a:pt x="14554870" y="3151210"/>
                  <a:pt x="14522746" y="3138085"/>
                </a:cubicBezTo>
                <a:cubicBezTo>
                  <a:pt x="14491692" y="3131523"/>
                  <a:pt x="14459567" y="3105268"/>
                  <a:pt x="14427442" y="3085584"/>
                </a:cubicBezTo>
                <a:close/>
                <a:moveTo>
                  <a:pt x="19759007" y="3076766"/>
                </a:moveTo>
                <a:cubicBezTo>
                  <a:pt x="19766691" y="3080073"/>
                  <a:pt x="19772839" y="3091648"/>
                  <a:pt x="19772839" y="3108181"/>
                </a:cubicBezTo>
                <a:cubicBezTo>
                  <a:pt x="19760543" y="3108181"/>
                  <a:pt x="19748247" y="3101566"/>
                  <a:pt x="19735947" y="3094954"/>
                </a:cubicBezTo>
                <a:cubicBezTo>
                  <a:pt x="19742095" y="3078419"/>
                  <a:pt x="19751319" y="3073460"/>
                  <a:pt x="19759007" y="3076766"/>
                </a:cubicBezTo>
                <a:close/>
                <a:moveTo>
                  <a:pt x="19905579" y="3076105"/>
                </a:moveTo>
                <a:cubicBezTo>
                  <a:pt x="19905579" y="3101791"/>
                  <a:pt x="19899591" y="3108214"/>
                  <a:pt x="19887619" y="3108214"/>
                </a:cubicBezTo>
                <a:cubicBezTo>
                  <a:pt x="19887619" y="3088948"/>
                  <a:pt x="19893603" y="3076105"/>
                  <a:pt x="19905579" y="3076105"/>
                </a:cubicBezTo>
                <a:close/>
                <a:moveTo>
                  <a:pt x="13260440" y="3076102"/>
                </a:moveTo>
                <a:cubicBezTo>
                  <a:pt x="13260440" y="3112995"/>
                  <a:pt x="13241994" y="3106847"/>
                  <a:pt x="13223548" y="3106847"/>
                </a:cubicBezTo>
                <a:cubicBezTo>
                  <a:pt x="13223548" y="3076102"/>
                  <a:pt x="13248143" y="3076102"/>
                  <a:pt x="13260440" y="3076102"/>
                </a:cubicBezTo>
                <a:close/>
                <a:moveTo>
                  <a:pt x="15044272" y="3074878"/>
                </a:moveTo>
                <a:cubicBezTo>
                  <a:pt x="15069992" y="3074878"/>
                  <a:pt x="15102144" y="3087860"/>
                  <a:pt x="15127866" y="3094351"/>
                </a:cubicBezTo>
                <a:cubicBezTo>
                  <a:pt x="15210388" y="3120316"/>
                  <a:pt x="15306844" y="3133300"/>
                  <a:pt x="15389366" y="3152773"/>
                </a:cubicBezTo>
                <a:cubicBezTo>
                  <a:pt x="15344354" y="3229587"/>
                  <a:pt x="15229680" y="3061892"/>
                  <a:pt x="15203958" y="3203621"/>
                </a:cubicBezTo>
                <a:cubicBezTo>
                  <a:pt x="15242540" y="3210111"/>
                  <a:pt x="15485820" y="3313974"/>
                  <a:pt x="15485820" y="3203621"/>
                </a:cubicBezTo>
                <a:cubicBezTo>
                  <a:pt x="15466530" y="3203621"/>
                  <a:pt x="15434378" y="3216604"/>
                  <a:pt x="15434378" y="3171165"/>
                </a:cubicBezTo>
                <a:cubicBezTo>
                  <a:pt x="15460100" y="3171165"/>
                  <a:pt x="15492252" y="3178739"/>
                  <a:pt x="15524402" y="3184146"/>
                </a:cubicBezTo>
                <a:cubicBezTo>
                  <a:pt x="15479390" y="3229587"/>
                  <a:pt x="15581204" y="3249062"/>
                  <a:pt x="15581204" y="3294499"/>
                </a:cubicBezTo>
                <a:cubicBezTo>
                  <a:pt x="15574774" y="3294499"/>
                  <a:pt x="15543694" y="3288008"/>
                  <a:pt x="15543694" y="3307482"/>
                </a:cubicBezTo>
                <a:cubicBezTo>
                  <a:pt x="15543694" y="3333448"/>
                  <a:pt x="15568344" y="3333448"/>
                  <a:pt x="15574774" y="3333448"/>
                </a:cubicBezTo>
                <a:cubicBezTo>
                  <a:pt x="15606926" y="3333448"/>
                  <a:pt x="15639078" y="3313974"/>
                  <a:pt x="15677660" y="3294499"/>
                </a:cubicBezTo>
                <a:cubicBezTo>
                  <a:pt x="15671228" y="3313974"/>
                  <a:pt x="15664798" y="3339940"/>
                  <a:pt x="15658368" y="3359411"/>
                </a:cubicBezTo>
                <a:cubicBezTo>
                  <a:pt x="15645508" y="3359411"/>
                  <a:pt x="15632646" y="3359411"/>
                  <a:pt x="15613356" y="3359411"/>
                </a:cubicBezTo>
                <a:cubicBezTo>
                  <a:pt x="15587634" y="3352919"/>
                  <a:pt x="15555482" y="3352919"/>
                  <a:pt x="15524402" y="3352919"/>
                </a:cubicBezTo>
                <a:cubicBezTo>
                  <a:pt x="15466530" y="3352919"/>
                  <a:pt x="15415088" y="3339940"/>
                  <a:pt x="15357214" y="3326957"/>
                </a:cubicBezTo>
                <a:cubicBezTo>
                  <a:pt x="15242540" y="3300991"/>
                  <a:pt x="15134296" y="3268534"/>
                  <a:pt x="15018550" y="3262042"/>
                </a:cubicBezTo>
                <a:cubicBezTo>
                  <a:pt x="15024980" y="3216604"/>
                  <a:pt x="15037840" y="3171165"/>
                  <a:pt x="15063562" y="3152773"/>
                </a:cubicBezTo>
                <a:cubicBezTo>
                  <a:pt x="15095714" y="3120316"/>
                  <a:pt x="15134296" y="3146282"/>
                  <a:pt x="15165376" y="3152773"/>
                </a:cubicBezTo>
                <a:cubicBezTo>
                  <a:pt x="15139654" y="3139790"/>
                  <a:pt x="15120364" y="3126808"/>
                  <a:pt x="15095714" y="3107335"/>
                </a:cubicBezTo>
                <a:cubicBezTo>
                  <a:pt x="15082854" y="3120316"/>
                  <a:pt x="15076422" y="3126808"/>
                  <a:pt x="15076422" y="3139790"/>
                </a:cubicBezTo>
                <a:cubicBezTo>
                  <a:pt x="15063562" y="3133300"/>
                  <a:pt x="15057132" y="3120316"/>
                  <a:pt x="15050702" y="3113825"/>
                </a:cubicBezTo>
                <a:cubicBezTo>
                  <a:pt x="15037840" y="3133300"/>
                  <a:pt x="15037840" y="3152773"/>
                  <a:pt x="15024980" y="3171165"/>
                </a:cubicBezTo>
                <a:cubicBezTo>
                  <a:pt x="15018550" y="3126808"/>
                  <a:pt x="15005690" y="3074878"/>
                  <a:pt x="15044272" y="3074878"/>
                </a:cubicBezTo>
                <a:close/>
                <a:moveTo>
                  <a:pt x="14143552" y="3073450"/>
                </a:moveTo>
                <a:cubicBezTo>
                  <a:pt x="14145797" y="3070037"/>
                  <a:pt x="14150287" y="3070037"/>
                  <a:pt x="14156275" y="3073450"/>
                </a:cubicBezTo>
                <a:lnTo>
                  <a:pt x="14145745" y="3091452"/>
                </a:lnTo>
                <a:lnTo>
                  <a:pt x="14146699" y="3094064"/>
                </a:lnTo>
                <a:cubicBezTo>
                  <a:pt x="14140137" y="3094064"/>
                  <a:pt x="14140137" y="3094064"/>
                  <a:pt x="14133574" y="3094064"/>
                </a:cubicBezTo>
                <a:cubicBezTo>
                  <a:pt x="14133574" y="3088077"/>
                  <a:pt x="14133574" y="3082089"/>
                  <a:pt x="14140137" y="3076102"/>
                </a:cubicBezTo>
                <a:lnTo>
                  <a:pt x="14144039" y="3086783"/>
                </a:lnTo>
                <a:close/>
                <a:moveTo>
                  <a:pt x="19491303" y="3061880"/>
                </a:moveTo>
                <a:cubicBezTo>
                  <a:pt x="19497867" y="3074725"/>
                  <a:pt x="19497867" y="3081146"/>
                  <a:pt x="19491303" y="3093988"/>
                </a:cubicBezTo>
                <a:cubicBezTo>
                  <a:pt x="19484739" y="3081146"/>
                  <a:pt x="19484739" y="3074725"/>
                  <a:pt x="19491303" y="3061880"/>
                </a:cubicBezTo>
                <a:close/>
                <a:moveTo>
                  <a:pt x="15613966" y="3061376"/>
                </a:moveTo>
                <a:cubicBezTo>
                  <a:pt x="15665232" y="3066958"/>
                  <a:pt x="15713420" y="3089263"/>
                  <a:pt x="15748756" y="3149818"/>
                </a:cubicBezTo>
                <a:cubicBezTo>
                  <a:pt x="15729482" y="3161504"/>
                  <a:pt x="15690932" y="3212499"/>
                  <a:pt x="15665232" y="3187000"/>
                </a:cubicBezTo>
                <a:cubicBezTo>
                  <a:pt x="15652382" y="3167878"/>
                  <a:pt x="15658806" y="3143444"/>
                  <a:pt x="15633106" y="3130693"/>
                </a:cubicBezTo>
                <a:cubicBezTo>
                  <a:pt x="15607408" y="3117947"/>
                  <a:pt x="15575282" y="3117947"/>
                  <a:pt x="15549582" y="3111573"/>
                </a:cubicBezTo>
                <a:cubicBezTo>
                  <a:pt x="15518528" y="3098824"/>
                  <a:pt x="15486404" y="3092452"/>
                  <a:pt x="15460704" y="3073328"/>
                </a:cubicBezTo>
                <a:cubicBezTo>
                  <a:pt x="15508356" y="3066958"/>
                  <a:pt x="15562700" y="3055798"/>
                  <a:pt x="15613966" y="3061376"/>
                </a:cubicBezTo>
                <a:close/>
                <a:moveTo>
                  <a:pt x="14137225" y="3058554"/>
                </a:moveTo>
                <a:cubicBezTo>
                  <a:pt x="14092499" y="3089298"/>
                  <a:pt x="14046682" y="3077001"/>
                  <a:pt x="14000865" y="3083149"/>
                </a:cubicBezTo>
                <a:cubicBezTo>
                  <a:pt x="14040137" y="3052405"/>
                  <a:pt x="14092499" y="3058554"/>
                  <a:pt x="14137225" y="3058554"/>
                </a:cubicBezTo>
                <a:close/>
                <a:moveTo>
                  <a:pt x="19725971" y="3053635"/>
                </a:moveTo>
                <a:cubicBezTo>
                  <a:pt x="19728963" y="3054488"/>
                  <a:pt x="19731955" y="3057901"/>
                  <a:pt x="19734951" y="3061312"/>
                </a:cubicBezTo>
                <a:cubicBezTo>
                  <a:pt x="19734951" y="3068140"/>
                  <a:pt x="19728963" y="3068140"/>
                  <a:pt x="19722975" y="3074963"/>
                </a:cubicBezTo>
                <a:cubicBezTo>
                  <a:pt x="19722975" y="3068140"/>
                  <a:pt x="19722975" y="3068140"/>
                  <a:pt x="19716987" y="3061312"/>
                </a:cubicBezTo>
                <a:cubicBezTo>
                  <a:pt x="19719983" y="3054488"/>
                  <a:pt x="19722975" y="3052782"/>
                  <a:pt x="19725971" y="3053635"/>
                </a:cubicBezTo>
                <a:close/>
                <a:moveTo>
                  <a:pt x="15374890" y="3049345"/>
                </a:moveTo>
                <a:cubicBezTo>
                  <a:pt x="15382114" y="3050952"/>
                  <a:pt x="15388534" y="3058977"/>
                  <a:pt x="15388534" y="3075031"/>
                </a:cubicBezTo>
                <a:cubicBezTo>
                  <a:pt x="15382114" y="3075031"/>
                  <a:pt x="15369272" y="3068612"/>
                  <a:pt x="15356430" y="3062187"/>
                </a:cubicBezTo>
                <a:cubicBezTo>
                  <a:pt x="15359640" y="3052556"/>
                  <a:pt x="15367666" y="3047741"/>
                  <a:pt x="15374890" y="3049345"/>
                </a:cubicBezTo>
                <a:close/>
                <a:moveTo>
                  <a:pt x="19867603" y="3049072"/>
                </a:moveTo>
                <a:cubicBezTo>
                  <a:pt x="19867603" y="3079816"/>
                  <a:pt x="19843379" y="3073668"/>
                  <a:pt x="19830739" y="3073668"/>
                </a:cubicBezTo>
                <a:cubicBezTo>
                  <a:pt x="19830739" y="3042924"/>
                  <a:pt x="19849699" y="3049072"/>
                  <a:pt x="19867603" y="3049072"/>
                </a:cubicBezTo>
                <a:close/>
                <a:moveTo>
                  <a:pt x="14981987" y="3047664"/>
                </a:moveTo>
                <a:cubicBezTo>
                  <a:pt x="14994284" y="3054085"/>
                  <a:pt x="15006582" y="3054085"/>
                  <a:pt x="15018880" y="3060507"/>
                </a:cubicBezTo>
                <a:cubicBezTo>
                  <a:pt x="15006582" y="3079773"/>
                  <a:pt x="14981987" y="3079773"/>
                  <a:pt x="14981987" y="3047664"/>
                </a:cubicBezTo>
                <a:close/>
                <a:moveTo>
                  <a:pt x="15436004" y="3047664"/>
                </a:moveTo>
                <a:cubicBezTo>
                  <a:pt x="15436004" y="3068141"/>
                  <a:pt x="15424030" y="3074964"/>
                  <a:pt x="15418042" y="3074964"/>
                </a:cubicBezTo>
                <a:cubicBezTo>
                  <a:pt x="15418042" y="3054488"/>
                  <a:pt x="15424030" y="3047664"/>
                  <a:pt x="15436004" y="3047664"/>
                </a:cubicBezTo>
                <a:close/>
                <a:moveTo>
                  <a:pt x="18958627" y="3047664"/>
                </a:moveTo>
                <a:cubicBezTo>
                  <a:pt x="18970603" y="3047664"/>
                  <a:pt x="18976591" y="3054488"/>
                  <a:pt x="18976591" y="3074964"/>
                </a:cubicBezTo>
                <a:cubicBezTo>
                  <a:pt x="18970603" y="3074964"/>
                  <a:pt x="18958627" y="3068141"/>
                  <a:pt x="18958627" y="3047664"/>
                </a:cubicBezTo>
                <a:close/>
                <a:moveTo>
                  <a:pt x="16471316" y="3045891"/>
                </a:moveTo>
                <a:cubicBezTo>
                  <a:pt x="16471316" y="3065080"/>
                  <a:pt x="16477790" y="3071485"/>
                  <a:pt x="16490736" y="3071485"/>
                </a:cubicBezTo>
                <a:cubicBezTo>
                  <a:pt x="16490736" y="3052289"/>
                  <a:pt x="16484264" y="3045891"/>
                  <a:pt x="16471316" y="3045891"/>
                </a:cubicBezTo>
                <a:close/>
                <a:moveTo>
                  <a:pt x="14333049" y="3044416"/>
                </a:moveTo>
                <a:cubicBezTo>
                  <a:pt x="14320958" y="3043611"/>
                  <a:pt x="14306449" y="3048447"/>
                  <a:pt x="14296777" y="3048447"/>
                </a:cubicBezTo>
                <a:cubicBezTo>
                  <a:pt x="14296777" y="3093583"/>
                  <a:pt x="14335467" y="3074240"/>
                  <a:pt x="14354813" y="3074240"/>
                </a:cubicBezTo>
                <a:cubicBezTo>
                  <a:pt x="14354813" y="3051671"/>
                  <a:pt x="14345140" y="3045227"/>
                  <a:pt x="14333049" y="3044416"/>
                </a:cubicBezTo>
                <a:close/>
                <a:moveTo>
                  <a:pt x="11750748" y="3029103"/>
                </a:moveTo>
                <a:cubicBezTo>
                  <a:pt x="11609959" y="3054895"/>
                  <a:pt x="11474543" y="3080688"/>
                  <a:pt x="11333754" y="3106481"/>
                </a:cubicBezTo>
                <a:cubicBezTo>
                  <a:pt x="11346651" y="3158061"/>
                  <a:pt x="11378892" y="3158061"/>
                  <a:pt x="11404686" y="3151613"/>
                </a:cubicBezTo>
                <a:cubicBezTo>
                  <a:pt x="11448750" y="3138718"/>
                  <a:pt x="11487440" y="3132271"/>
                  <a:pt x="11532578" y="3132271"/>
                </a:cubicBezTo>
                <a:cubicBezTo>
                  <a:pt x="11571269" y="3125822"/>
                  <a:pt x="11616407" y="3100031"/>
                  <a:pt x="11660471" y="3112926"/>
                </a:cubicBezTo>
                <a:lnTo>
                  <a:pt x="11687347" y="3112926"/>
                </a:lnTo>
                <a:lnTo>
                  <a:pt x="11683133" y="3108712"/>
                </a:lnTo>
                <a:cubicBezTo>
                  <a:pt x="11686545" y="3105297"/>
                  <a:pt x="11689958" y="3103166"/>
                  <a:pt x="11692944" y="3102206"/>
                </a:cubicBezTo>
                <a:lnTo>
                  <a:pt x="11695851" y="3102420"/>
                </a:lnTo>
                <a:lnTo>
                  <a:pt x="11692713" y="3093583"/>
                </a:lnTo>
                <a:cubicBezTo>
                  <a:pt x="11712058" y="3067798"/>
                  <a:pt x="11731403" y="3048447"/>
                  <a:pt x="11750748" y="3029103"/>
                </a:cubicBezTo>
                <a:close/>
                <a:moveTo>
                  <a:pt x="15348590" y="3028233"/>
                </a:moveTo>
                <a:cubicBezTo>
                  <a:pt x="15350232" y="3025673"/>
                  <a:pt x="15353512" y="3027380"/>
                  <a:pt x="15360074" y="3030792"/>
                </a:cubicBezTo>
                <a:cubicBezTo>
                  <a:pt x="15353512" y="3037617"/>
                  <a:pt x="15353512" y="3037617"/>
                  <a:pt x="15346950" y="3051267"/>
                </a:cubicBezTo>
                <a:cubicBezTo>
                  <a:pt x="15346950" y="3037617"/>
                  <a:pt x="15346950" y="3030792"/>
                  <a:pt x="15348590" y="3028233"/>
                </a:cubicBezTo>
                <a:close/>
                <a:moveTo>
                  <a:pt x="19687627" y="3019060"/>
                </a:moveTo>
                <a:cubicBezTo>
                  <a:pt x="19696975" y="3021541"/>
                  <a:pt x="19706455" y="3028154"/>
                  <a:pt x="19715935" y="3031460"/>
                </a:cubicBezTo>
                <a:cubicBezTo>
                  <a:pt x="19715935" y="3038074"/>
                  <a:pt x="19709615" y="3044688"/>
                  <a:pt x="19709615" y="3051301"/>
                </a:cubicBezTo>
                <a:cubicBezTo>
                  <a:pt x="19690655" y="3044688"/>
                  <a:pt x="19678015" y="3038074"/>
                  <a:pt x="19660111" y="3031460"/>
                </a:cubicBezTo>
                <a:cubicBezTo>
                  <a:pt x="19669063" y="3018234"/>
                  <a:pt x="19678279" y="3016580"/>
                  <a:pt x="19687627" y="3019060"/>
                </a:cubicBezTo>
                <a:close/>
                <a:moveTo>
                  <a:pt x="18886479" y="3016359"/>
                </a:moveTo>
                <a:cubicBezTo>
                  <a:pt x="18886479" y="3056040"/>
                  <a:pt x="18861199" y="3049425"/>
                  <a:pt x="18849615" y="3049425"/>
                </a:cubicBezTo>
                <a:cubicBezTo>
                  <a:pt x="18849615" y="3009745"/>
                  <a:pt x="18867519" y="3016359"/>
                  <a:pt x="18886479" y="3016359"/>
                </a:cubicBezTo>
                <a:close/>
                <a:moveTo>
                  <a:pt x="11770093" y="3016207"/>
                </a:moveTo>
                <a:cubicBezTo>
                  <a:pt x="11770093" y="3035555"/>
                  <a:pt x="11776542" y="3048447"/>
                  <a:pt x="11789438" y="3048447"/>
                </a:cubicBezTo>
                <a:cubicBezTo>
                  <a:pt x="11789438" y="3022655"/>
                  <a:pt x="11782990" y="3016207"/>
                  <a:pt x="11770093" y="3016207"/>
                </a:cubicBezTo>
                <a:close/>
                <a:moveTo>
                  <a:pt x="10653451" y="3016207"/>
                </a:moveTo>
                <a:cubicBezTo>
                  <a:pt x="10653451" y="3035555"/>
                  <a:pt x="10659900" y="3048447"/>
                  <a:pt x="10672797" y="3048447"/>
                </a:cubicBezTo>
                <a:cubicBezTo>
                  <a:pt x="10672797" y="3022655"/>
                  <a:pt x="10666348" y="3016207"/>
                  <a:pt x="10653451" y="3016207"/>
                </a:cubicBezTo>
                <a:close/>
                <a:moveTo>
                  <a:pt x="10634106" y="3016207"/>
                </a:moveTo>
                <a:cubicBezTo>
                  <a:pt x="10621210" y="3016207"/>
                  <a:pt x="10621210" y="3029103"/>
                  <a:pt x="10621210" y="3048447"/>
                </a:cubicBezTo>
                <a:cubicBezTo>
                  <a:pt x="10634106" y="3048447"/>
                  <a:pt x="10634106" y="3035555"/>
                  <a:pt x="10634106" y="3016207"/>
                </a:cubicBezTo>
                <a:close/>
                <a:moveTo>
                  <a:pt x="18564231" y="3014484"/>
                </a:moveTo>
                <a:cubicBezTo>
                  <a:pt x="18564231" y="3033747"/>
                  <a:pt x="18558243" y="3046590"/>
                  <a:pt x="18546271" y="3046590"/>
                </a:cubicBezTo>
                <a:cubicBezTo>
                  <a:pt x="18546271" y="3027326"/>
                  <a:pt x="18552255" y="3014484"/>
                  <a:pt x="18564231" y="3014484"/>
                </a:cubicBezTo>
                <a:close/>
                <a:moveTo>
                  <a:pt x="15640814" y="3014484"/>
                </a:moveTo>
                <a:cubicBezTo>
                  <a:pt x="15652788" y="3014484"/>
                  <a:pt x="15658776" y="3020905"/>
                  <a:pt x="15658776" y="3046590"/>
                </a:cubicBezTo>
                <a:cubicBezTo>
                  <a:pt x="15646800" y="3046590"/>
                  <a:pt x="15640814" y="3033747"/>
                  <a:pt x="15640814" y="3014484"/>
                </a:cubicBezTo>
                <a:close/>
                <a:moveTo>
                  <a:pt x="13993207" y="3014484"/>
                </a:moveTo>
                <a:cubicBezTo>
                  <a:pt x="13993207" y="3021047"/>
                  <a:pt x="13999771" y="3021047"/>
                  <a:pt x="13999771" y="3027609"/>
                </a:cubicBezTo>
                <a:cubicBezTo>
                  <a:pt x="13986643" y="3027609"/>
                  <a:pt x="13986643" y="3027609"/>
                  <a:pt x="13993207" y="3014484"/>
                </a:cubicBezTo>
                <a:close/>
                <a:moveTo>
                  <a:pt x="19976579" y="3014484"/>
                </a:moveTo>
                <a:cubicBezTo>
                  <a:pt x="19976579" y="3033747"/>
                  <a:pt x="19976579" y="3046589"/>
                  <a:pt x="19963451" y="3046589"/>
                </a:cubicBezTo>
                <a:cubicBezTo>
                  <a:pt x="19963451" y="3027326"/>
                  <a:pt x="19963451" y="3014484"/>
                  <a:pt x="19976579" y="3014484"/>
                </a:cubicBezTo>
                <a:close/>
                <a:moveTo>
                  <a:pt x="13883617" y="3005006"/>
                </a:moveTo>
                <a:cubicBezTo>
                  <a:pt x="13895592" y="3018656"/>
                  <a:pt x="13883617" y="3032306"/>
                  <a:pt x="13877630" y="3018656"/>
                </a:cubicBezTo>
                <a:cubicBezTo>
                  <a:pt x="13877630" y="3011832"/>
                  <a:pt x="13883617" y="3005006"/>
                  <a:pt x="13883617" y="3005006"/>
                </a:cubicBezTo>
                <a:close/>
                <a:moveTo>
                  <a:pt x="10730832" y="2983968"/>
                </a:moveTo>
                <a:cubicBezTo>
                  <a:pt x="10730832" y="3022655"/>
                  <a:pt x="10769522" y="3029103"/>
                  <a:pt x="10769522" y="2983968"/>
                </a:cubicBezTo>
                <a:cubicBezTo>
                  <a:pt x="10756625" y="2983968"/>
                  <a:pt x="10743729" y="2983968"/>
                  <a:pt x="10730832" y="2983968"/>
                </a:cubicBezTo>
                <a:close/>
                <a:moveTo>
                  <a:pt x="15489142" y="2982714"/>
                </a:moveTo>
                <a:cubicBezTo>
                  <a:pt x="15507588" y="2982714"/>
                  <a:pt x="15526034" y="2976568"/>
                  <a:pt x="15526034" y="3013459"/>
                </a:cubicBezTo>
                <a:cubicBezTo>
                  <a:pt x="15513736" y="3013459"/>
                  <a:pt x="15489142" y="3013459"/>
                  <a:pt x="15489142" y="2982714"/>
                </a:cubicBezTo>
                <a:close/>
                <a:moveTo>
                  <a:pt x="17905383" y="2982714"/>
                </a:moveTo>
                <a:cubicBezTo>
                  <a:pt x="17905383" y="3013458"/>
                  <a:pt x="17880787" y="3013458"/>
                  <a:pt x="17868491" y="3013458"/>
                </a:cubicBezTo>
                <a:cubicBezTo>
                  <a:pt x="17868491" y="2976565"/>
                  <a:pt x="17886935" y="2982714"/>
                  <a:pt x="17905383" y="2982714"/>
                </a:cubicBezTo>
                <a:close/>
                <a:moveTo>
                  <a:pt x="18266627" y="2981307"/>
                </a:moveTo>
                <a:cubicBezTo>
                  <a:pt x="18279751" y="2981307"/>
                  <a:pt x="18279751" y="2994150"/>
                  <a:pt x="18279751" y="3013415"/>
                </a:cubicBezTo>
                <a:cubicBezTo>
                  <a:pt x="18266627" y="3013415"/>
                  <a:pt x="18266627" y="3000572"/>
                  <a:pt x="18266627" y="2981307"/>
                </a:cubicBezTo>
                <a:close/>
                <a:moveTo>
                  <a:pt x="416893" y="2981307"/>
                </a:moveTo>
                <a:cubicBezTo>
                  <a:pt x="435506" y="2987920"/>
                  <a:pt x="454120" y="2987920"/>
                  <a:pt x="472736" y="3001148"/>
                </a:cubicBezTo>
                <a:cubicBezTo>
                  <a:pt x="454120" y="3020988"/>
                  <a:pt x="416893" y="3027602"/>
                  <a:pt x="416893" y="2981307"/>
                </a:cubicBezTo>
                <a:close/>
                <a:moveTo>
                  <a:pt x="955961" y="2967983"/>
                </a:moveTo>
                <a:cubicBezTo>
                  <a:pt x="932050" y="2965699"/>
                  <a:pt x="904916" y="2972146"/>
                  <a:pt x="892023" y="2972146"/>
                </a:cubicBezTo>
                <a:cubicBezTo>
                  <a:pt x="904916" y="3048447"/>
                  <a:pt x="968322" y="3016207"/>
                  <a:pt x="1000565" y="3016207"/>
                </a:cubicBezTo>
                <a:cubicBezTo>
                  <a:pt x="1000565" y="2981283"/>
                  <a:pt x="979874" y="2970265"/>
                  <a:pt x="955961" y="2967983"/>
                </a:cubicBezTo>
                <a:close/>
                <a:moveTo>
                  <a:pt x="13060079" y="2962897"/>
                </a:moveTo>
                <a:lnTo>
                  <a:pt x="13058159" y="2966150"/>
                </a:lnTo>
                <a:lnTo>
                  <a:pt x="13057472" y="2967312"/>
                </a:lnTo>
                <a:close/>
                <a:moveTo>
                  <a:pt x="18448223" y="2957672"/>
                </a:moveTo>
                <a:cubicBezTo>
                  <a:pt x="18464743" y="2953650"/>
                  <a:pt x="18483103" y="2974218"/>
                  <a:pt x="18497787" y="2983181"/>
                </a:cubicBezTo>
                <a:cubicBezTo>
                  <a:pt x="18478207" y="2989697"/>
                  <a:pt x="18452099" y="2983181"/>
                  <a:pt x="18432519" y="2971232"/>
                </a:cubicBezTo>
                <a:cubicBezTo>
                  <a:pt x="18437415" y="2963087"/>
                  <a:pt x="18442715" y="2959013"/>
                  <a:pt x="18448223" y="2957672"/>
                </a:cubicBezTo>
                <a:close/>
                <a:moveTo>
                  <a:pt x="15436004" y="2952867"/>
                </a:moveTo>
                <a:cubicBezTo>
                  <a:pt x="15436004" y="2978305"/>
                  <a:pt x="15424030" y="2984939"/>
                  <a:pt x="15418042" y="2984939"/>
                </a:cubicBezTo>
                <a:cubicBezTo>
                  <a:pt x="15418042" y="2958395"/>
                  <a:pt x="15424030" y="2952867"/>
                  <a:pt x="15436004" y="2952867"/>
                </a:cubicBezTo>
                <a:close/>
                <a:moveTo>
                  <a:pt x="19886619" y="2952866"/>
                </a:moveTo>
                <a:cubicBezTo>
                  <a:pt x="19886619" y="2978304"/>
                  <a:pt x="19874643" y="2984939"/>
                  <a:pt x="19868659" y="2984939"/>
                </a:cubicBezTo>
                <a:cubicBezTo>
                  <a:pt x="19868659" y="2958395"/>
                  <a:pt x="19874643" y="2952866"/>
                  <a:pt x="19886619" y="2952866"/>
                </a:cubicBezTo>
                <a:close/>
                <a:moveTo>
                  <a:pt x="13065997" y="2952866"/>
                </a:moveTo>
                <a:lnTo>
                  <a:pt x="13060079" y="2962897"/>
                </a:lnTo>
                <a:lnTo>
                  <a:pt x="13062158" y="2959372"/>
                </a:lnTo>
                <a:cubicBezTo>
                  <a:pt x="13064291" y="2955758"/>
                  <a:pt x="13065997" y="2952866"/>
                  <a:pt x="13065997" y="2952866"/>
                </a:cubicBezTo>
                <a:close/>
                <a:moveTo>
                  <a:pt x="15351162" y="2951202"/>
                </a:moveTo>
                <a:cubicBezTo>
                  <a:pt x="15363540" y="2951907"/>
                  <a:pt x="15374336" y="2961780"/>
                  <a:pt x="15374336" y="2984916"/>
                </a:cubicBezTo>
                <a:cubicBezTo>
                  <a:pt x="15355376" y="2978145"/>
                  <a:pt x="15337470" y="2972502"/>
                  <a:pt x="15318510" y="2972502"/>
                </a:cubicBezTo>
                <a:cubicBezTo>
                  <a:pt x="15324830" y="2958961"/>
                  <a:pt x="15338786" y="2950496"/>
                  <a:pt x="15351162" y="2951202"/>
                </a:cubicBezTo>
                <a:close/>
                <a:moveTo>
                  <a:pt x="10882100" y="2949445"/>
                </a:moveTo>
                <a:cubicBezTo>
                  <a:pt x="10870009" y="2947968"/>
                  <a:pt x="10855500" y="2952806"/>
                  <a:pt x="10845828" y="2952806"/>
                </a:cubicBezTo>
                <a:cubicBezTo>
                  <a:pt x="10845828" y="3003312"/>
                  <a:pt x="10884518" y="2983968"/>
                  <a:pt x="10903863" y="2983968"/>
                </a:cubicBezTo>
                <a:cubicBezTo>
                  <a:pt x="10903863" y="2958714"/>
                  <a:pt x="10894191" y="2950922"/>
                  <a:pt x="10882100" y="2949445"/>
                </a:cubicBezTo>
                <a:close/>
                <a:moveTo>
                  <a:pt x="15301378" y="2938647"/>
                </a:moveTo>
                <a:cubicBezTo>
                  <a:pt x="15306302" y="2948278"/>
                  <a:pt x="15303840" y="2961522"/>
                  <a:pt x="15299532" y="2959415"/>
                </a:cubicBezTo>
                <a:lnTo>
                  <a:pt x="15298226" y="2957220"/>
                </a:lnTo>
                <a:lnTo>
                  <a:pt x="15303196" y="2970825"/>
                </a:lnTo>
                <a:cubicBezTo>
                  <a:pt x="15296634" y="2970825"/>
                  <a:pt x="15293352" y="2970825"/>
                  <a:pt x="15292532" y="2968580"/>
                </a:cubicBezTo>
                <a:lnTo>
                  <a:pt x="15296328" y="2954034"/>
                </a:lnTo>
                <a:lnTo>
                  <a:pt x="15294814" y="2951488"/>
                </a:lnTo>
                <a:cubicBezTo>
                  <a:pt x="15294814" y="2945068"/>
                  <a:pt x="15294814" y="2938647"/>
                  <a:pt x="15301378" y="2938647"/>
                </a:cubicBezTo>
                <a:close/>
                <a:moveTo>
                  <a:pt x="19834839" y="2924938"/>
                </a:moveTo>
                <a:cubicBezTo>
                  <a:pt x="19842527" y="2927243"/>
                  <a:pt x="19848675" y="2936467"/>
                  <a:pt x="19848675" y="2951840"/>
                </a:cubicBezTo>
                <a:cubicBezTo>
                  <a:pt x="19836375" y="2945690"/>
                  <a:pt x="19824079" y="2939541"/>
                  <a:pt x="19811783" y="2939541"/>
                </a:cubicBezTo>
                <a:cubicBezTo>
                  <a:pt x="19817931" y="2927243"/>
                  <a:pt x="19827155" y="2922632"/>
                  <a:pt x="19834839" y="2924938"/>
                </a:cubicBezTo>
                <a:close/>
                <a:moveTo>
                  <a:pt x="17397799" y="2924426"/>
                </a:moveTo>
                <a:cubicBezTo>
                  <a:pt x="17404363" y="2954971"/>
                  <a:pt x="17417487" y="2980249"/>
                  <a:pt x="17443739" y="2980249"/>
                </a:cubicBezTo>
                <a:lnTo>
                  <a:pt x="17445823" y="2986272"/>
                </a:lnTo>
                <a:lnTo>
                  <a:pt x="17447899" y="2971826"/>
                </a:lnTo>
                <a:lnTo>
                  <a:pt x="17451619" y="2974059"/>
                </a:lnTo>
                <a:lnTo>
                  <a:pt x="17485319" y="2953747"/>
                </a:lnTo>
                <a:cubicBezTo>
                  <a:pt x="17496607" y="2949707"/>
                  <a:pt x="17507867" y="2948265"/>
                  <a:pt x="17519095" y="2948875"/>
                </a:cubicBezTo>
                <a:cubicBezTo>
                  <a:pt x="17586463" y="2952544"/>
                  <a:pt x="17652619" y="3030135"/>
                  <a:pt x="17715739" y="3064347"/>
                </a:cubicBezTo>
                <a:cubicBezTo>
                  <a:pt x="17676895" y="3057832"/>
                  <a:pt x="17619711" y="3038282"/>
                  <a:pt x="17587343" y="3103452"/>
                </a:cubicBezTo>
                <a:cubicBezTo>
                  <a:pt x="17564683" y="3090419"/>
                  <a:pt x="17540407" y="3072497"/>
                  <a:pt x="17516939" y="3050637"/>
                </a:cubicBezTo>
                <a:lnTo>
                  <a:pt x="17459839" y="2984049"/>
                </a:lnTo>
                <a:lnTo>
                  <a:pt x="17447899" y="3003900"/>
                </a:lnTo>
                <a:lnTo>
                  <a:pt x="17447139" y="2998318"/>
                </a:lnTo>
                <a:lnTo>
                  <a:pt x="17408191" y="2987359"/>
                </a:lnTo>
                <a:cubicBezTo>
                  <a:pt x="17393699" y="2984988"/>
                  <a:pt x="17379207" y="2983409"/>
                  <a:pt x="17366079" y="2980249"/>
                </a:cubicBezTo>
                <a:cubicBezTo>
                  <a:pt x="17372643" y="2961290"/>
                  <a:pt x="17385767" y="2943385"/>
                  <a:pt x="17397799" y="2924426"/>
                </a:cubicBezTo>
                <a:close/>
                <a:moveTo>
                  <a:pt x="18394599" y="2919691"/>
                </a:moveTo>
                <a:cubicBezTo>
                  <a:pt x="18407239" y="2926459"/>
                  <a:pt x="18419879" y="2933231"/>
                  <a:pt x="18431463" y="2940002"/>
                </a:cubicBezTo>
                <a:cubicBezTo>
                  <a:pt x="18419879" y="2946773"/>
                  <a:pt x="18394599" y="2965956"/>
                  <a:pt x="18394599" y="2919691"/>
                </a:cubicBezTo>
                <a:close/>
                <a:moveTo>
                  <a:pt x="17242847" y="2919691"/>
                </a:moveTo>
                <a:cubicBezTo>
                  <a:pt x="17268311" y="2926324"/>
                  <a:pt x="17293779" y="2932962"/>
                  <a:pt x="17312875" y="2939596"/>
                </a:cubicBezTo>
                <a:cubicBezTo>
                  <a:pt x="17300143" y="2965034"/>
                  <a:pt x="17242847" y="2984940"/>
                  <a:pt x="17242847" y="2919691"/>
                </a:cubicBezTo>
                <a:close/>
                <a:moveTo>
                  <a:pt x="19711223" y="2919688"/>
                </a:moveTo>
                <a:cubicBezTo>
                  <a:pt x="19711223" y="2956549"/>
                  <a:pt x="19692775" y="2951282"/>
                  <a:pt x="19674331" y="2951282"/>
                </a:cubicBezTo>
                <a:cubicBezTo>
                  <a:pt x="19674331" y="2919688"/>
                  <a:pt x="19698923" y="2919688"/>
                  <a:pt x="19711223" y="2919688"/>
                </a:cubicBezTo>
                <a:close/>
                <a:moveTo>
                  <a:pt x="18693203" y="2919688"/>
                </a:moveTo>
                <a:cubicBezTo>
                  <a:pt x="18705499" y="2926005"/>
                  <a:pt x="18717799" y="2932322"/>
                  <a:pt x="18730095" y="2938645"/>
                </a:cubicBezTo>
                <a:cubicBezTo>
                  <a:pt x="18717799" y="2956549"/>
                  <a:pt x="18693203" y="2956549"/>
                  <a:pt x="18693203" y="2919688"/>
                </a:cubicBezTo>
                <a:close/>
                <a:moveTo>
                  <a:pt x="17767927" y="2919688"/>
                </a:moveTo>
                <a:cubicBezTo>
                  <a:pt x="17767927" y="2956549"/>
                  <a:pt x="17749483" y="2951284"/>
                  <a:pt x="17731035" y="2951284"/>
                </a:cubicBezTo>
                <a:cubicBezTo>
                  <a:pt x="17731035" y="2919688"/>
                  <a:pt x="17755631" y="2919688"/>
                  <a:pt x="17767927" y="2919688"/>
                </a:cubicBezTo>
                <a:close/>
                <a:moveTo>
                  <a:pt x="14564890" y="2919688"/>
                </a:moveTo>
                <a:cubicBezTo>
                  <a:pt x="14583336" y="2919688"/>
                  <a:pt x="14601782" y="2919688"/>
                  <a:pt x="14601782" y="2951284"/>
                </a:cubicBezTo>
                <a:cubicBezTo>
                  <a:pt x="14583336" y="2951284"/>
                  <a:pt x="14564890" y="2956550"/>
                  <a:pt x="14564890" y="2919688"/>
                </a:cubicBezTo>
                <a:close/>
                <a:moveTo>
                  <a:pt x="15973320" y="2893469"/>
                </a:moveTo>
                <a:cubicBezTo>
                  <a:pt x="15985762" y="2894683"/>
                  <a:pt x="15999980" y="2932345"/>
                  <a:pt x="15999980" y="2951785"/>
                </a:cubicBezTo>
                <a:cubicBezTo>
                  <a:pt x="15993660" y="2951785"/>
                  <a:pt x="15944156" y="2932345"/>
                  <a:pt x="15962062" y="2906428"/>
                </a:cubicBezTo>
                <a:cubicBezTo>
                  <a:pt x="15965222" y="2896708"/>
                  <a:pt x="15969172" y="2893064"/>
                  <a:pt x="15973320" y="2893469"/>
                </a:cubicBezTo>
                <a:close/>
                <a:moveTo>
                  <a:pt x="17529023" y="2891759"/>
                </a:moveTo>
                <a:cubicBezTo>
                  <a:pt x="17537475" y="2894065"/>
                  <a:pt x="17545163" y="2903288"/>
                  <a:pt x="17545163" y="2918658"/>
                </a:cubicBezTo>
                <a:cubicBezTo>
                  <a:pt x="17532863" y="2918658"/>
                  <a:pt x="17520567" y="2912511"/>
                  <a:pt x="17508271" y="2906362"/>
                </a:cubicBezTo>
                <a:cubicBezTo>
                  <a:pt x="17511343" y="2894065"/>
                  <a:pt x="17520567" y="2889453"/>
                  <a:pt x="17529023" y="2891759"/>
                </a:cubicBezTo>
                <a:close/>
                <a:moveTo>
                  <a:pt x="15059170" y="2888758"/>
                </a:moveTo>
                <a:cubicBezTo>
                  <a:pt x="15065278" y="2889267"/>
                  <a:pt x="15071094" y="2890082"/>
                  <a:pt x="15075748" y="2890082"/>
                </a:cubicBezTo>
                <a:cubicBezTo>
                  <a:pt x="15075748" y="2942299"/>
                  <a:pt x="15038520" y="2922718"/>
                  <a:pt x="15019906" y="2922718"/>
                </a:cubicBezTo>
                <a:cubicBezTo>
                  <a:pt x="15019906" y="2888452"/>
                  <a:pt x="15040846" y="2887228"/>
                  <a:pt x="15059170" y="2888758"/>
                </a:cubicBezTo>
                <a:close/>
                <a:moveTo>
                  <a:pt x="13732545" y="2888327"/>
                </a:moveTo>
                <a:cubicBezTo>
                  <a:pt x="13719649" y="2894774"/>
                  <a:pt x="13719649" y="2894774"/>
                  <a:pt x="13732545" y="2920566"/>
                </a:cubicBezTo>
                <a:cubicBezTo>
                  <a:pt x="13732545" y="2907666"/>
                  <a:pt x="13732545" y="2901221"/>
                  <a:pt x="13732545" y="2888327"/>
                </a:cubicBezTo>
                <a:close/>
                <a:moveTo>
                  <a:pt x="13675585" y="2888327"/>
                </a:moveTo>
                <a:lnTo>
                  <a:pt x="13680782" y="2891501"/>
                </a:lnTo>
                <a:lnTo>
                  <a:pt x="13676487" y="2893083"/>
                </a:lnTo>
                <a:close/>
                <a:moveTo>
                  <a:pt x="14787662" y="2886509"/>
                </a:moveTo>
                <a:cubicBezTo>
                  <a:pt x="14808137" y="2886509"/>
                  <a:pt x="14814962" y="2899355"/>
                  <a:pt x="14814962" y="2918618"/>
                </a:cubicBezTo>
                <a:cubicBezTo>
                  <a:pt x="14794487" y="2918618"/>
                  <a:pt x="14787662" y="2912196"/>
                  <a:pt x="14787662" y="2886509"/>
                </a:cubicBezTo>
                <a:close/>
                <a:moveTo>
                  <a:pt x="18905495" y="2886509"/>
                </a:moveTo>
                <a:cubicBezTo>
                  <a:pt x="18905495" y="2905773"/>
                  <a:pt x="18899507" y="2918616"/>
                  <a:pt x="18887531" y="2918616"/>
                </a:cubicBezTo>
                <a:cubicBezTo>
                  <a:pt x="18887531" y="2899352"/>
                  <a:pt x="18887531" y="2886509"/>
                  <a:pt x="18905495" y="2886509"/>
                </a:cubicBezTo>
                <a:close/>
                <a:moveTo>
                  <a:pt x="15824664" y="2886509"/>
                </a:moveTo>
                <a:cubicBezTo>
                  <a:pt x="15824664" y="2912196"/>
                  <a:pt x="15818676" y="2918617"/>
                  <a:pt x="15806702" y="2918617"/>
                </a:cubicBezTo>
                <a:cubicBezTo>
                  <a:pt x="15806702" y="2899352"/>
                  <a:pt x="15812690" y="2886509"/>
                  <a:pt x="15824664" y="2886509"/>
                </a:cubicBezTo>
                <a:close/>
                <a:moveTo>
                  <a:pt x="20540611" y="2886508"/>
                </a:moveTo>
                <a:cubicBezTo>
                  <a:pt x="20540611" y="2905773"/>
                  <a:pt x="20540611" y="2918616"/>
                  <a:pt x="20527483" y="2918616"/>
                </a:cubicBezTo>
                <a:cubicBezTo>
                  <a:pt x="20527483" y="2899352"/>
                  <a:pt x="20527483" y="2886508"/>
                  <a:pt x="20540611" y="2886508"/>
                </a:cubicBezTo>
                <a:close/>
                <a:moveTo>
                  <a:pt x="19773867" y="2886508"/>
                </a:moveTo>
                <a:cubicBezTo>
                  <a:pt x="19786163" y="2892929"/>
                  <a:pt x="19798459" y="2899352"/>
                  <a:pt x="19810759" y="2905773"/>
                </a:cubicBezTo>
                <a:cubicBezTo>
                  <a:pt x="19804607" y="2912195"/>
                  <a:pt x="19804607" y="2918616"/>
                  <a:pt x="19798459" y="2918616"/>
                </a:cubicBezTo>
                <a:cubicBezTo>
                  <a:pt x="19786163" y="2918616"/>
                  <a:pt x="19773867" y="2918616"/>
                  <a:pt x="19773867" y="2886508"/>
                </a:cubicBezTo>
                <a:close/>
                <a:moveTo>
                  <a:pt x="15322112" y="2886507"/>
                </a:moveTo>
                <a:cubicBezTo>
                  <a:pt x="15322112" y="2906088"/>
                  <a:pt x="15322112" y="2919143"/>
                  <a:pt x="15322112" y="2938724"/>
                </a:cubicBezTo>
                <a:cubicBezTo>
                  <a:pt x="15315288" y="2938724"/>
                  <a:pt x="15315288" y="2945251"/>
                  <a:pt x="15308462" y="2951777"/>
                </a:cubicBezTo>
                <a:cubicBezTo>
                  <a:pt x="15301638" y="2932196"/>
                  <a:pt x="15294814" y="2886507"/>
                  <a:pt x="15322112" y="2886507"/>
                </a:cubicBezTo>
                <a:close/>
                <a:moveTo>
                  <a:pt x="18636327" y="2886505"/>
                </a:moveTo>
                <a:cubicBezTo>
                  <a:pt x="18654771" y="2886505"/>
                  <a:pt x="18673219" y="2886505"/>
                  <a:pt x="18673219" y="2917249"/>
                </a:cubicBezTo>
                <a:cubicBezTo>
                  <a:pt x="18660919" y="2917249"/>
                  <a:pt x="18636327" y="2923397"/>
                  <a:pt x="18636327" y="2886505"/>
                </a:cubicBezTo>
                <a:close/>
                <a:moveTo>
                  <a:pt x="16195902" y="2880282"/>
                </a:moveTo>
                <a:cubicBezTo>
                  <a:pt x="16250164" y="2886567"/>
                  <a:pt x="16304896" y="2910186"/>
                  <a:pt x="16355874" y="2931780"/>
                </a:cubicBezTo>
                <a:cubicBezTo>
                  <a:pt x="16445422" y="2970173"/>
                  <a:pt x="16536050" y="3013897"/>
                  <a:pt x="16625598" y="3045891"/>
                </a:cubicBezTo>
                <a:cubicBezTo>
                  <a:pt x="16619124" y="3065080"/>
                  <a:pt x="16612652" y="3097079"/>
                  <a:pt x="16599704" y="3097079"/>
                </a:cubicBezTo>
                <a:cubicBezTo>
                  <a:pt x="16580284" y="3103477"/>
                  <a:pt x="16561944" y="3103477"/>
                  <a:pt x="16542524" y="3103477"/>
                </a:cubicBezTo>
                <a:cubicBezTo>
                  <a:pt x="16503684" y="3103477"/>
                  <a:pt x="16464844" y="3097079"/>
                  <a:pt x="16426002" y="3077884"/>
                </a:cubicBezTo>
                <a:cubicBezTo>
                  <a:pt x="16406582" y="3065080"/>
                  <a:pt x="16393636" y="3045891"/>
                  <a:pt x="16380690" y="3026695"/>
                </a:cubicBezTo>
                <a:cubicBezTo>
                  <a:pt x="16355874" y="3026695"/>
                  <a:pt x="16336454" y="3026695"/>
                  <a:pt x="16317034" y="3026695"/>
                </a:cubicBezTo>
                <a:cubicBezTo>
                  <a:pt x="16271722" y="3026695"/>
                  <a:pt x="16232882" y="3020296"/>
                  <a:pt x="16187568" y="3001100"/>
                </a:cubicBezTo>
                <a:cubicBezTo>
                  <a:pt x="16187568" y="2988303"/>
                  <a:pt x="16194040" y="2981904"/>
                  <a:pt x="16200514" y="2981904"/>
                </a:cubicBezTo>
                <a:cubicBezTo>
                  <a:pt x="16174620" y="2962709"/>
                  <a:pt x="16156280" y="2981904"/>
                  <a:pt x="16130386" y="2970173"/>
                </a:cubicBezTo>
                <a:cubicBezTo>
                  <a:pt x="16110966" y="2956310"/>
                  <a:pt x="16091546" y="2931780"/>
                  <a:pt x="16072126" y="2906187"/>
                </a:cubicBezTo>
                <a:cubicBezTo>
                  <a:pt x="16094782" y="2891791"/>
                  <a:pt x="16118182" y="2883792"/>
                  <a:pt x="16141950" y="2880492"/>
                </a:cubicBezTo>
                <a:cubicBezTo>
                  <a:pt x="16159778" y="2878019"/>
                  <a:pt x="16177814" y="2878188"/>
                  <a:pt x="16195902" y="2880282"/>
                </a:cubicBezTo>
                <a:close/>
                <a:moveTo>
                  <a:pt x="19605003" y="2872561"/>
                </a:moveTo>
                <a:cubicBezTo>
                  <a:pt x="19619331" y="2875021"/>
                  <a:pt x="19636839" y="2886506"/>
                  <a:pt x="19649571" y="2889788"/>
                </a:cubicBezTo>
                <a:cubicBezTo>
                  <a:pt x="19635247" y="2899633"/>
                  <a:pt x="19613759" y="2924241"/>
                  <a:pt x="19595851" y="2922088"/>
                </a:cubicBezTo>
                <a:lnTo>
                  <a:pt x="19592455" y="2919462"/>
                </a:lnTo>
                <a:lnTo>
                  <a:pt x="19583775" y="2929354"/>
                </a:lnTo>
                <a:cubicBezTo>
                  <a:pt x="19580783" y="2929354"/>
                  <a:pt x="19577787" y="2925941"/>
                  <a:pt x="19574795" y="2919115"/>
                </a:cubicBezTo>
                <a:cubicBezTo>
                  <a:pt x="19576291" y="2915703"/>
                  <a:pt x="19577787" y="2913571"/>
                  <a:pt x="19579283" y="2912398"/>
                </a:cubicBezTo>
                <a:lnTo>
                  <a:pt x="19582447" y="2911723"/>
                </a:lnTo>
                <a:lnTo>
                  <a:pt x="19579539" y="2909476"/>
                </a:lnTo>
                <a:cubicBezTo>
                  <a:pt x="19579539" y="2876662"/>
                  <a:pt x="19590679" y="2870099"/>
                  <a:pt x="19605003" y="2872561"/>
                </a:cubicBezTo>
                <a:close/>
                <a:moveTo>
                  <a:pt x="15218912" y="2867551"/>
                </a:moveTo>
                <a:cubicBezTo>
                  <a:pt x="15238778" y="2874031"/>
                  <a:pt x="15252024" y="2880511"/>
                  <a:pt x="15265268" y="2886990"/>
                </a:cubicBezTo>
                <a:cubicBezTo>
                  <a:pt x="15258646" y="2912908"/>
                  <a:pt x="15258646" y="2932345"/>
                  <a:pt x="15252024" y="2951785"/>
                </a:cubicBezTo>
                <a:cubicBezTo>
                  <a:pt x="15232156" y="2932345"/>
                  <a:pt x="15212288" y="2932345"/>
                  <a:pt x="15185798" y="2938827"/>
                </a:cubicBezTo>
                <a:cubicBezTo>
                  <a:pt x="15199044" y="2912908"/>
                  <a:pt x="15205666" y="2886990"/>
                  <a:pt x="15218912" y="2867551"/>
                </a:cubicBezTo>
                <a:close/>
                <a:moveTo>
                  <a:pt x="18602123" y="2864682"/>
                </a:moveTo>
                <a:cubicBezTo>
                  <a:pt x="18602123" y="2904360"/>
                  <a:pt x="18577527" y="2891134"/>
                  <a:pt x="18565231" y="2891134"/>
                </a:cubicBezTo>
                <a:cubicBezTo>
                  <a:pt x="18565231" y="2858067"/>
                  <a:pt x="18583675" y="2864682"/>
                  <a:pt x="18602123" y="2864682"/>
                </a:cubicBezTo>
                <a:close/>
                <a:moveTo>
                  <a:pt x="14076700" y="2864216"/>
                </a:moveTo>
                <a:cubicBezTo>
                  <a:pt x="14089339" y="2864216"/>
                  <a:pt x="14113564" y="2858067"/>
                  <a:pt x="14113564" y="2888811"/>
                </a:cubicBezTo>
                <a:cubicBezTo>
                  <a:pt x="14094605" y="2888811"/>
                  <a:pt x="14076700" y="2894959"/>
                  <a:pt x="14076700" y="2864216"/>
                </a:cubicBezTo>
                <a:close/>
                <a:moveTo>
                  <a:pt x="13578001" y="2864216"/>
                </a:moveTo>
                <a:cubicBezTo>
                  <a:pt x="13578001" y="2894959"/>
                  <a:pt x="13559555" y="2888811"/>
                  <a:pt x="13541109" y="2888811"/>
                </a:cubicBezTo>
                <a:cubicBezTo>
                  <a:pt x="13541109" y="2858068"/>
                  <a:pt x="13565704" y="2864216"/>
                  <a:pt x="13578001" y="2864216"/>
                </a:cubicBezTo>
                <a:close/>
                <a:moveTo>
                  <a:pt x="16056876" y="2862810"/>
                </a:moveTo>
                <a:cubicBezTo>
                  <a:pt x="16056876" y="2882392"/>
                  <a:pt x="16056876" y="2921552"/>
                  <a:pt x="16044468" y="2921552"/>
                </a:cubicBezTo>
                <a:cubicBezTo>
                  <a:pt x="16025852" y="2928080"/>
                  <a:pt x="16007238" y="2908499"/>
                  <a:pt x="16001034" y="2882392"/>
                </a:cubicBezTo>
                <a:cubicBezTo>
                  <a:pt x="16019648" y="2869337"/>
                  <a:pt x="16038262" y="2869337"/>
                  <a:pt x="16056876" y="2862810"/>
                </a:cubicBezTo>
                <a:close/>
                <a:moveTo>
                  <a:pt x="17451391" y="2862808"/>
                </a:moveTo>
                <a:cubicBezTo>
                  <a:pt x="17470007" y="2869421"/>
                  <a:pt x="17488623" y="2876034"/>
                  <a:pt x="17507235" y="2876034"/>
                </a:cubicBezTo>
                <a:cubicBezTo>
                  <a:pt x="17494827" y="2902488"/>
                  <a:pt x="17451391" y="2909102"/>
                  <a:pt x="17451391" y="2862808"/>
                </a:cubicBezTo>
                <a:close/>
                <a:moveTo>
                  <a:pt x="15697688" y="2862808"/>
                </a:moveTo>
                <a:cubicBezTo>
                  <a:pt x="15703676" y="2862808"/>
                  <a:pt x="15715650" y="2869632"/>
                  <a:pt x="15715650" y="2890107"/>
                </a:cubicBezTo>
                <a:cubicBezTo>
                  <a:pt x="15703676" y="2890107"/>
                  <a:pt x="15697688" y="2883283"/>
                  <a:pt x="15697688" y="2862808"/>
                </a:cubicBezTo>
                <a:close/>
                <a:moveTo>
                  <a:pt x="11828129" y="2862535"/>
                </a:moveTo>
                <a:cubicBezTo>
                  <a:pt x="11828129" y="2881878"/>
                  <a:pt x="11833502" y="2888327"/>
                  <a:pt x="11846399" y="2888327"/>
                </a:cubicBezTo>
                <a:cubicBezTo>
                  <a:pt x="11846399" y="2868983"/>
                  <a:pt x="11833502" y="2862535"/>
                  <a:pt x="11828129" y="2862535"/>
                </a:cubicBezTo>
                <a:close/>
                <a:moveTo>
                  <a:pt x="19230975" y="2859636"/>
                </a:moveTo>
                <a:cubicBezTo>
                  <a:pt x="19253587" y="2860233"/>
                  <a:pt x="19279519" y="2894851"/>
                  <a:pt x="19298819" y="2904400"/>
                </a:cubicBezTo>
                <a:cubicBezTo>
                  <a:pt x="19266655" y="2904400"/>
                  <a:pt x="19235563" y="2898034"/>
                  <a:pt x="19209835" y="2872568"/>
                </a:cubicBezTo>
                <a:cubicBezTo>
                  <a:pt x="19216267" y="2863018"/>
                  <a:pt x="19223435" y="2859439"/>
                  <a:pt x="19230975" y="2859636"/>
                </a:cubicBezTo>
                <a:close/>
                <a:moveTo>
                  <a:pt x="15155756" y="2857099"/>
                </a:moveTo>
                <a:cubicBezTo>
                  <a:pt x="15167976" y="2855443"/>
                  <a:pt x="15179382" y="2857099"/>
                  <a:pt x="15185898" y="2870343"/>
                </a:cubicBezTo>
                <a:cubicBezTo>
                  <a:pt x="15198932" y="2896833"/>
                  <a:pt x="15185898" y="2923322"/>
                  <a:pt x="15166346" y="2916699"/>
                </a:cubicBezTo>
                <a:cubicBezTo>
                  <a:pt x="15140278" y="2916699"/>
                  <a:pt x="15120726" y="2916699"/>
                  <a:pt x="15095742" y="2923322"/>
                </a:cubicBezTo>
                <a:cubicBezTo>
                  <a:pt x="15095742" y="2890210"/>
                  <a:pt x="15095742" y="2863721"/>
                  <a:pt x="15120726" y="2863721"/>
                </a:cubicBezTo>
                <a:cubicBezTo>
                  <a:pt x="15130502" y="2863721"/>
                  <a:pt x="15143536" y="2858754"/>
                  <a:pt x="15155756" y="2857099"/>
                </a:cubicBezTo>
                <a:close/>
                <a:moveTo>
                  <a:pt x="14905535" y="2855416"/>
                </a:moveTo>
                <a:cubicBezTo>
                  <a:pt x="14914225" y="2852003"/>
                  <a:pt x="14923729" y="2852003"/>
                  <a:pt x="14933504" y="2855416"/>
                </a:cubicBezTo>
                <a:cubicBezTo>
                  <a:pt x="14913953" y="2862239"/>
                  <a:pt x="14895488" y="2869065"/>
                  <a:pt x="14882454" y="2875890"/>
                </a:cubicBezTo>
                <a:cubicBezTo>
                  <a:pt x="14888971" y="2865652"/>
                  <a:pt x="14896846" y="2858827"/>
                  <a:pt x="14905535" y="2855416"/>
                </a:cubicBezTo>
                <a:close/>
                <a:moveTo>
                  <a:pt x="13028326" y="2853810"/>
                </a:moveTo>
                <a:cubicBezTo>
                  <a:pt x="13045709" y="2853810"/>
                  <a:pt x="13065577" y="2860290"/>
                  <a:pt x="13075510" y="2860290"/>
                </a:cubicBezTo>
                <a:cubicBezTo>
                  <a:pt x="13075510" y="2918606"/>
                  <a:pt x="13015908" y="2886208"/>
                  <a:pt x="12996041" y="2886208"/>
                </a:cubicBezTo>
                <a:cubicBezTo>
                  <a:pt x="12996041" y="2860290"/>
                  <a:pt x="13010942" y="2853810"/>
                  <a:pt x="13028326" y="2853810"/>
                </a:cubicBezTo>
                <a:close/>
                <a:moveTo>
                  <a:pt x="15960480" y="2843852"/>
                </a:moveTo>
                <a:cubicBezTo>
                  <a:pt x="15960480" y="2850677"/>
                  <a:pt x="15966800" y="2857501"/>
                  <a:pt x="15966800" y="2864325"/>
                </a:cubicBezTo>
                <a:cubicBezTo>
                  <a:pt x="15960480" y="2871149"/>
                  <a:pt x="15948894" y="2864325"/>
                  <a:pt x="15960480" y="2843852"/>
                </a:cubicBezTo>
                <a:close/>
                <a:moveTo>
                  <a:pt x="17972311" y="2843851"/>
                </a:moveTo>
                <a:cubicBezTo>
                  <a:pt x="18003947" y="2843851"/>
                  <a:pt x="18043219" y="2875449"/>
                  <a:pt x="18075947" y="2888087"/>
                </a:cubicBezTo>
                <a:cubicBezTo>
                  <a:pt x="18075947" y="2956551"/>
                  <a:pt x="17991947" y="2919688"/>
                  <a:pt x="17965767" y="2907045"/>
                </a:cubicBezTo>
                <a:cubicBezTo>
                  <a:pt x="17939587" y="2894407"/>
                  <a:pt x="17939587" y="2843851"/>
                  <a:pt x="17972311" y="2843851"/>
                </a:cubicBezTo>
                <a:close/>
                <a:moveTo>
                  <a:pt x="19208739" y="2843848"/>
                </a:moveTo>
                <a:cubicBezTo>
                  <a:pt x="19202179" y="2849834"/>
                  <a:pt x="19202179" y="2855822"/>
                  <a:pt x="19195615" y="2861809"/>
                </a:cubicBezTo>
                <a:cubicBezTo>
                  <a:pt x="19195615" y="2843848"/>
                  <a:pt x="19195615" y="2843848"/>
                  <a:pt x="19208739" y="2843848"/>
                </a:cubicBezTo>
                <a:close/>
                <a:moveTo>
                  <a:pt x="12033401" y="2830301"/>
                </a:moveTo>
                <a:cubicBezTo>
                  <a:pt x="12033401" y="2849642"/>
                  <a:pt x="12038775" y="2862535"/>
                  <a:pt x="12051672" y="2862535"/>
                </a:cubicBezTo>
                <a:cubicBezTo>
                  <a:pt x="12051672" y="2843195"/>
                  <a:pt x="12046298" y="2830301"/>
                  <a:pt x="12033401" y="2830301"/>
                </a:cubicBezTo>
                <a:close/>
                <a:moveTo>
                  <a:pt x="17110131" y="2829636"/>
                </a:moveTo>
                <a:cubicBezTo>
                  <a:pt x="17142447" y="2835991"/>
                  <a:pt x="17168303" y="2829636"/>
                  <a:pt x="17193079" y="2842347"/>
                </a:cubicBezTo>
                <a:cubicBezTo>
                  <a:pt x="17251247" y="2867773"/>
                  <a:pt x="17161839" y="2912272"/>
                  <a:pt x="17148911" y="2918627"/>
                </a:cubicBezTo>
                <a:cubicBezTo>
                  <a:pt x="17135987" y="2893201"/>
                  <a:pt x="17123059" y="2861418"/>
                  <a:pt x="17110131" y="2829636"/>
                </a:cubicBezTo>
                <a:close/>
                <a:moveTo>
                  <a:pt x="19711247" y="2829631"/>
                </a:moveTo>
                <a:cubicBezTo>
                  <a:pt x="19711247" y="2848893"/>
                  <a:pt x="19705259" y="2861738"/>
                  <a:pt x="19693287" y="2861738"/>
                </a:cubicBezTo>
                <a:cubicBezTo>
                  <a:pt x="19693287" y="2842473"/>
                  <a:pt x="19699275" y="2829631"/>
                  <a:pt x="19711247" y="2829631"/>
                </a:cubicBezTo>
                <a:close/>
                <a:moveTo>
                  <a:pt x="20488539" y="2829626"/>
                </a:moveTo>
                <a:cubicBezTo>
                  <a:pt x="20488539" y="2866517"/>
                  <a:pt x="20463943" y="2860369"/>
                  <a:pt x="20451647" y="2860369"/>
                </a:cubicBezTo>
                <a:cubicBezTo>
                  <a:pt x="20451647" y="2829626"/>
                  <a:pt x="20470091" y="2829626"/>
                  <a:pt x="20488539" y="2829626"/>
                </a:cubicBezTo>
                <a:close/>
                <a:moveTo>
                  <a:pt x="10620404" y="2827080"/>
                </a:moveTo>
                <a:cubicBezTo>
                  <a:pt x="10609925" y="2828694"/>
                  <a:pt x="10601865" y="2836747"/>
                  <a:pt x="10601865" y="2862535"/>
                </a:cubicBezTo>
                <a:cubicBezTo>
                  <a:pt x="10621210" y="2862535"/>
                  <a:pt x="10653451" y="2881878"/>
                  <a:pt x="10653451" y="2830301"/>
                </a:cubicBezTo>
                <a:cubicBezTo>
                  <a:pt x="10643779" y="2830301"/>
                  <a:pt x="10630882" y="2825468"/>
                  <a:pt x="10620404" y="2827080"/>
                </a:cubicBezTo>
                <a:close/>
                <a:moveTo>
                  <a:pt x="17386475" y="2825331"/>
                </a:moveTo>
                <a:cubicBezTo>
                  <a:pt x="17395919" y="2825331"/>
                  <a:pt x="17405495" y="2828639"/>
                  <a:pt x="17412411" y="2828639"/>
                </a:cubicBezTo>
                <a:cubicBezTo>
                  <a:pt x="17412411" y="2841864"/>
                  <a:pt x="17412411" y="2848477"/>
                  <a:pt x="17412411" y="2861705"/>
                </a:cubicBezTo>
                <a:cubicBezTo>
                  <a:pt x="17398579" y="2855091"/>
                  <a:pt x="17380491" y="2848477"/>
                  <a:pt x="17361339" y="2841864"/>
                </a:cubicBezTo>
                <a:cubicBezTo>
                  <a:pt x="17367723" y="2828640"/>
                  <a:pt x="17377031" y="2825331"/>
                  <a:pt x="17386475" y="2825331"/>
                </a:cubicBezTo>
                <a:close/>
                <a:moveTo>
                  <a:pt x="11956021" y="2822248"/>
                </a:moveTo>
                <a:cubicBezTo>
                  <a:pt x="11935064" y="2822248"/>
                  <a:pt x="11910883" y="2830301"/>
                  <a:pt x="11897986" y="2830301"/>
                </a:cubicBezTo>
                <a:cubicBezTo>
                  <a:pt x="11897986" y="2901221"/>
                  <a:pt x="11968918" y="2862535"/>
                  <a:pt x="11994711" y="2862535"/>
                </a:cubicBezTo>
                <a:cubicBezTo>
                  <a:pt x="11994711" y="2830301"/>
                  <a:pt x="11976978" y="2822248"/>
                  <a:pt x="11956021" y="2822248"/>
                </a:cubicBezTo>
                <a:close/>
                <a:moveTo>
                  <a:pt x="15870978" y="2820033"/>
                </a:moveTo>
                <a:cubicBezTo>
                  <a:pt x="15903458" y="2821572"/>
                  <a:pt x="15938522" y="2835103"/>
                  <a:pt x="15962034" y="2874477"/>
                </a:cubicBezTo>
                <a:cubicBezTo>
                  <a:pt x="15943388" y="2904009"/>
                  <a:pt x="15916836" y="2867094"/>
                  <a:pt x="15915670" y="2877247"/>
                </a:cubicBezTo>
                <a:lnTo>
                  <a:pt x="15917266" y="2886254"/>
                </a:lnTo>
                <a:lnTo>
                  <a:pt x="15922280" y="2883449"/>
                </a:lnTo>
                <a:cubicBezTo>
                  <a:pt x="15927202" y="2878633"/>
                  <a:pt x="15924742" y="2895490"/>
                  <a:pt x="15923202" y="2904219"/>
                </a:cubicBezTo>
                <a:lnTo>
                  <a:pt x="15923194" y="2904270"/>
                </a:lnTo>
                <a:lnTo>
                  <a:pt x="15924200" y="2907288"/>
                </a:lnTo>
                <a:lnTo>
                  <a:pt x="15922796" y="2906383"/>
                </a:lnTo>
                <a:lnTo>
                  <a:pt x="15922280" y="2909137"/>
                </a:lnTo>
                <a:lnTo>
                  <a:pt x="15920932" y="2905181"/>
                </a:lnTo>
                <a:lnTo>
                  <a:pt x="15877176" y="2876938"/>
                </a:lnTo>
                <a:cubicBezTo>
                  <a:pt x="15862584" y="2862992"/>
                  <a:pt x="15849612" y="2844946"/>
                  <a:pt x="15839882" y="2821983"/>
                </a:cubicBezTo>
                <a:cubicBezTo>
                  <a:pt x="15849610" y="2820341"/>
                  <a:pt x="15860150" y="2819526"/>
                  <a:pt x="15870978" y="2820033"/>
                </a:cubicBezTo>
                <a:close/>
                <a:moveTo>
                  <a:pt x="17348759" y="2811050"/>
                </a:moveTo>
                <a:cubicBezTo>
                  <a:pt x="17350399" y="2809329"/>
                  <a:pt x="17353679" y="2812769"/>
                  <a:pt x="17360243" y="2819586"/>
                </a:cubicBezTo>
                <a:cubicBezTo>
                  <a:pt x="17353679" y="2826408"/>
                  <a:pt x="17347119" y="2826408"/>
                  <a:pt x="17347119" y="2833234"/>
                </a:cubicBezTo>
                <a:cubicBezTo>
                  <a:pt x="17347119" y="2819585"/>
                  <a:pt x="17347119" y="2812769"/>
                  <a:pt x="17348759" y="2811050"/>
                </a:cubicBezTo>
                <a:close/>
                <a:moveTo>
                  <a:pt x="14763053" y="2801454"/>
                </a:moveTo>
                <a:cubicBezTo>
                  <a:pt x="14792430" y="2800636"/>
                  <a:pt x="14821142" y="2808831"/>
                  <a:pt x="14843473" y="2844944"/>
                </a:cubicBezTo>
                <a:cubicBezTo>
                  <a:pt x="14817951" y="2851506"/>
                  <a:pt x="14786049" y="2871193"/>
                  <a:pt x="14754147" y="2858068"/>
                </a:cubicBezTo>
                <a:cubicBezTo>
                  <a:pt x="14728625" y="2844944"/>
                  <a:pt x="14704167" y="2825255"/>
                  <a:pt x="14678645" y="2812121"/>
                </a:cubicBezTo>
                <a:cubicBezTo>
                  <a:pt x="14703635" y="2812121"/>
                  <a:pt x="14733676" y="2802277"/>
                  <a:pt x="14763053" y="2801454"/>
                </a:cubicBezTo>
                <a:close/>
                <a:moveTo>
                  <a:pt x="10692142" y="2798035"/>
                </a:moveTo>
                <a:cubicBezTo>
                  <a:pt x="10679245" y="2798035"/>
                  <a:pt x="10672797" y="2810946"/>
                  <a:pt x="10672797" y="2830301"/>
                </a:cubicBezTo>
                <a:cubicBezTo>
                  <a:pt x="10685693" y="2830301"/>
                  <a:pt x="10692142" y="2817421"/>
                  <a:pt x="10692142" y="2798035"/>
                </a:cubicBezTo>
                <a:close/>
                <a:moveTo>
                  <a:pt x="17052179" y="2796444"/>
                </a:moveTo>
                <a:cubicBezTo>
                  <a:pt x="17052179" y="2815563"/>
                  <a:pt x="17052179" y="2841018"/>
                  <a:pt x="17052179" y="2860116"/>
                </a:cubicBezTo>
                <a:cubicBezTo>
                  <a:pt x="17039251" y="2860116"/>
                  <a:pt x="17019863" y="2866482"/>
                  <a:pt x="17001547" y="2853749"/>
                </a:cubicBezTo>
                <a:cubicBezTo>
                  <a:pt x="16982159" y="2841018"/>
                  <a:pt x="17052179" y="2796444"/>
                  <a:pt x="17052179" y="2796444"/>
                </a:cubicBezTo>
                <a:close/>
                <a:moveTo>
                  <a:pt x="19654371" y="2796442"/>
                </a:moveTo>
                <a:cubicBezTo>
                  <a:pt x="19654371" y="2815725"/>
                  <a:pt x="19648383" y="2828557"/>
                  <a:pt x="19636407" y="2828557"/>
                </a:cubicBezTo>
                <a:cubicBezTo>
                  <a:pt x="19636407" y="2809275"/>
                  <a:pt x="19642395" y="2796442"/>
                  <a:pt x="19654371" y="2796442"/>
                </a:cubicBezTo>
                <a:close/>
                <a:moveTo>
                  <a:pt x="19228795" y="2796442"/>
                </a:moveTo>
                <a:cubicBezTo>
                  <a:pt x="19241923" y="2796442"/>
                  <a:pt x="19241923" y="2809275"/>
                  <a:pt x="19241923" y="2828557"/>
                </a:cubicBezTo>
                <a:cubicBezTo>
                  <a:pt x="19228795" y="2828557"/>
                  <a:pt x="19228795" y="2815725"/>
                  <a:pt x="19228795" y="2796442"/>
                </a:cubicBezTo>
                <a:close/>
                <a:moveTo>
                  <a:pt x="17317611" y="2796442"/>
                </a:moveTo>
                <a:cubicBezTo>
                  <a:pt x="17317611" y="2833344"/>
                  <a:pt x="17298347" y="2827196"/>
                  <a:pt x="17285503" y="2827196"/>
                </a:cubicBezTo>
                <a:cubicBezTo>
                  <a:pt x="17285503" y="2796442"/>
                  <a:pt x="17304771" y="2796442"/>
                  <a:pt x="17317611" y="2796442"/>
                </a:cubicBezTo>
                <a:close/>
                <a:moveTo>
                  <a:pt x="15356430" y="2786970"/>
                </a:moveTo>
                <a:cubicBezTo>
                  <a:pt x="15427336" y="2786970"/>
                  <a:pt x="15504688" y="2806825"/>
                  <a:pt x="15580966" y="2806825"/>
                </a:cubicBezTo>
                <a:cubicBezTo>
                  <a:pt x="15606750" y="2806825"/>
                  <a:pt x="15677656" y="2800212"/>
                  <a:pt x="15677656" y="2866442"/>
                </a:cubicBezTo>
                <a:cubicBezTo>
                  <a:pt x="15638980" y="2866442"/>
                  <a:pt x="15600304" y="2866442"/>
                  <a:pt x="15561628" y="2866442"/>
                </a:cubicBezTo>
                <a:cubicBezTo>
                  <a:pt x="15491796" y="2839954"/>
                  <a:pt x="15427336" y="2813476"/>
                  <a:pt x="15356430" y="2786970"/>
                </a:cubicBezTo>
                <a:close/>
                <a:moveTo>
                  <a:pt x="16981959" y="2778778"/>
                </a:moveTo>
                <a:cubicBezTo>
                  <a:pt x="16987263" y="2779181"/>
                  <a:pt x="16991907" y="2782825"/>
                  <a:pt x="16994871" y="2790923"/>
                </a:cubicBezTo>
                <a:cubicBezTo>
                  <a:pt x="17014259" y="2842768"/>
                  <a:pt x="16957167" y="2829808"/>
                  <a:pt x="16944243" y="2829808"/>
                </a:cubicBezTo>
                <a:cubicBezTo>
                  <a:pt x="16944243" y="2805493"/>
                  <a:pt x="16966055" y="2777562"/>
                  <a:pt x="16981959" y="2778778"/>
                </a:cubicBezTo>
                <a:close/>
                <a:moveTo>
                  <a:pt x="19129259" y="2772745"/>
                </a:moveTo>
                <a:cubicBezTo>
                  <a:pt x="19141231" y="2772745"/>
                  <a:pt x="19147219" y="2779570"/>
                  <a:pt x="19147219" y="2800041"/>
                </a:cubicBezTo>
                <a:cubicBezTo>
                  <a:pt x="19135247" y="2800041"/>
                  <a:pt x="19129259" y="2793219"/>
                  <a:pt x="19129259" y="2772745"/>
                </a:cubicBezTo>
                <a:close/>
                <a:moveTo>
                  <a:pt x="17260751" y="2772744"/>
                </a:moveTo>
                <a:cubicBezTo>
                  <a:pt x="17260751" y="2791359"/>
                  <a:pt x="17260751" y="2809980"/>
                  <a:pt x="17260751" y="2828593"/>
                </a:cubicBezTo>
                <a:cubicBezTo>
                  <a:pt x="17248111" y="2828593"/>
                  <a:pt x="17235471" y="2828593"/>
                  <a:pt x="17222835" y="2828593"/>
                </a:cubicBezTo>
                <a:cubicBezTo>
                  <a:pt x="17216515" y="2816193"/>
                  <a:pt x="17210195" y="2803766"/>
                  <a:pt x="17204927" y="2791359"/>
                </a:cubicBezTo>
                <a:cubicBezTo>
                  <a:pt x="17222835" y="2778948"/>
                  <a:pt x="17241791" y="2772744"/>
                  <a:pt x="17260751" y="2772744"/>
                </a:cubicBezTo>
                <a:close/>
                <a:moveTo>
                  <a:pt x="15730866" y="2772744"/>
                </a:moveTo>
                <a:cubicBezTo>
                  <a:pt x="15761958" y="2778949"/>
                  <a:pt x="15787688" y="2791359"/>
                  <a:pt x="15819850" y="2797558"/>
                </a:cubicBezTo>
                <a:cubicBezTo>
                  <a:pt x="15787688" y="2803766"/>
                  <a:pt x="15761958" y="2816193"/>
                  <a:pt x="15730866" y="2828593"/>
                </a:cubicBezTo>
                <a:cubicBezTo>
                  <a:pt x="15730866" y="2809980"/>
                  <a:pt x="15730866" y="2791359"/>
                  <a:pt x="15730866" y="2772744"/>
                </a:cubicBezTo>
                <a:close/>
                <a:moveTo>
                  <a:pt x="19090347" y="2772744"/>
                </a:moveTo>
                <a:cubicBezTo>
                  <a:pt x="19090347" y="2797558"/>
                  <a:pt x="19090347" y="2828593"/>
                  <a:pt x="19072383" y="2828593"/>
                </a:cubicBezTo>
                <a:cubicBezTo>
                  <a:pt x="19072383" y="2803766"/>
                  <a:pt x="19072383" y="2772744"/>
                  <a:pt x="19090347" y="2772744"/>
                </a:cubicBezTo>
                <a:close/>
                <a:moveTo>
                  <a:pt x="19595243" y="2770102"/>
                </a:moveTo>
                <a:cubicBezTo>
                  <a:pt x="19604335" y="2768447"/>
                  <a:pt x="19615907" y="2771753"/>
                  <a:pt x="19625827" y="2771753"/>
                </a:cubicBezTo>
                <a:cubicBezTo>
                  <a:pt x="19625827" y="2804813"/>
                  <a:pt x="19599375" y="2798205"/>
                  <a:pt x="19579535" y="2798205"/>
                </a:cubicBezTo>
                <a:cubicBezTo>
                  <a:pt x="19579535" y="2778367"/>
                  <a:pt x="19586147" y="2771754"/>
                  <a:pt x="19595243" y="2770102"/>
                </a:cubicBezTo>
                <a:close/>
                <a:moveTo>
                  <a:pt x="17184943" y="2741601"/>
                </a:moveTo>
                <a:cubicBezTo>
                  <a:pt x="17184943" y="2781097"/>
                  <a:pt x="17166495" y="2774327"/>
                  <a:pt x="17148051" y="2774327"/>
                </a:cubicBezTo>
                <a:cubicBezTo>
                  <a:pt x="17148051" y="2734829"/>
                  <a:pt x="17172643" y="2741601"/>
                  <a:pt x="17184943" y="2741601"/>
                </a:cubicBezTo>
                <a:close/>
                <a:moveTo>
                  <a:pt x="15184802" y="2739568"/>
                </a:moveTo>
                <a:cubicBezTo>
                  <a:pt x="15184802" y="2758368"/>
                  <a:pt x="15178814" y="2771638"/>
                  <a:pt x="15166838" y="2771638"/>
                </a:cubicBezTo>
                <a:cubicBezTo>
                  <a:pt x="15166838" y="2746204"/>
                  <a:pt x="15172826" y="2739568"/>
                  <a:pt x="15184802" y="2739568"/>
                </a:cubicBezTo>
                <a:close/>
                <a:moveTo>
                  <a:pt x="17730039" y="2739568"/>
                </a:moveTo>
                <a:cubicBezTo>
                  <a:pt x="17730039" y="2758367"/>
                  <a:pt x="17724051" y="2771638"/>
                  <a:pt x="17712075" y="2771638"/>
                </a:cubicBezTo>
                <a:cubicBezTo>
                  <a:pt x="17712075" y="2746203"/>
                  <a:pt x="17718063" y="2739568"/>
                  <a:pt x="17730039" y="2739568"/>
                </a:cubicBezTo>
                <a:close/>
                <a:moveTo>
                  <a:pt x="12595215" y="2737736"/>
                </a:moveTo>
                <a:cubicBezTo>
                  <a:pt x="12583124" y="2736259"/>
                  <a:pt x="12568615" y="2741094"/>
                  <a:pt x="12558943" y="2741094"/>
                </a:cubicBezTo>
                <a:cubicBezTo>
                  <a:pt x="12558943" y="2785149"/>
                  <a:pt x="12597633" y="2772256"/>
                  <a:pt x="12616978" y="2772256"/>
                </a:cubicBezTo>
                <a:cubicBezTo>
                  <a:pt x="12616978" y="2747005"/>
                  <a:pt x="12607305" y="2739212"/>
                  <a:pt x="12595215" y="2737736"/>
                </a:cubicBezTo>
                <a:close/>
                <a:moveTo>
                  <a:pt x="19019643" y="2736633"/>
                </a:moveTo>
                <a:cubicBezTo>
                  <a:pt x="19030015" y="2735153"/>
                  <a:pt x="19042783" y="2739999"/>
                  <a:pt x="19052363" y="2739999"/>
                </a:cubicBezTo>
                <a:cubicBezTo>
                  <a:pt x="19052363" y="2790626"/>
                  <a:pt x="19020439" y="2771235"/>
                  <a:pt x="19001287" y="2771235"/>
                </a:cubicBezTo>
                <a:cubicBezTo>
                  <a:pt x="19001287" y="2745923"/>
                  <a:pt x="19009267" y="2738113"/>
                  <a:pt x="19019643" y="2736633"/>
                </a:cubicBezTo>
                <a:close/>
                <a:moveTo>
                  <a:pt x="19515075" y="2706584"/>
                </a:moveTo>
                <a:cubicBezTo>
                  <a:pt x="19525159" y="2709775"/>
                  <a:pt x="19536019" y="2719353"/>
                  <a:pt x="19545323" y="2725737"/>
                </a:cubicBezTo>
                <a:cubicBezTo>
                  <a:pt x="19539119" y="2725737"/>
                  <a:pt x="19539119" y="2732121"/>
                  <a:pt x="19532915" y="2738505"/>
                </a:cubicBezTo>
                <a:cubicBezTo>
                  <a:pt x="19520503" y="2732121"/>
                  <a:pt x="19501891" y="2725737"/>
                  <a:pt x="19489479" y="2725737"/>
                </a:cubicBezTo>
                <a:cubicBezTo>
                  <a:pt x="19495687" y="2706584"/>
                  <a:pt x="19504991" y="2703392"/>
                  <a:pt x="19515075" y="2706584"/>
                </a:cubicBezTo>
                <a:close/>
                <a:moveTo>
                  <a:pt x="17654107" y="2706391"/>
                </a:moveTo>
                <a:cubicBezTo>
                  <a:pt x="17654107" y="2725656"/>
                  <a:pt x="17654107" y="2738499"/>
                  <a:pt x="17640983" y="2738499"/>
                </a:cubicBezTo>
                <a:cubicBezTo>
                  <a:pt x="17640983" y="2719234"/>
                  <a:pt x="17640983" y="2706391"/>
                  <a:pt x="17654107" y="2706391"/>
                </a:cubicBezTo>
                <a:close/>
                <a:moveTo>
                  <a:pt x="19938755" y="2706391"/>
                </a:moveTo>
                <a:cubicBezTo>
                  <a:pt x="19938755" y="2725656"/>
                  <a:pt x="19932767" y="2738499"/>
                  <a:pt x="19920795" y="2738499"/>
                </a:cubicBezTo>
                <a:cubicBezTo>
                  <a:pt x="19920795" y="2712813"/>
                  <a:pt x="19926779" y="2706391"/>
                  <a:pt x="19938755" y="2706391"/>
                </a:cubicBezTo>
                <a:close/>
                <a:moveTo>
                  <a:pt x="20317935" y="2706391"/>
                </a:moveTo>
                <a:cubicBezTo>
                  <a:pt x="20317935" y="2725656"/>
                  <a:pt x="20311947" y="2738499"/>
                  <a:pt x="20299975" y="2738499"/>
                </a:cubicBezTo>
                <a:cubicBezTo>
                  <a:pt x="20299975" y="2719233"/>
                  <a:pt x="20305959" y="2706391"/>
                  <a:pt x="20317935" y="2706391"/>
                </a:cubicBezTo>
                <a:close/>
                <a:moveTo>
                  <a:pt x="15557604" y="2706390"/>
                </a:moveTo>
                <a:cubicBezTo>
                  <a:pt x="15582882" y="2719660"/>
                  <a:pt x="15639760" y="2706390"/>
                  <a:pt x="15639760" y="2771641"/>
                </a:cubicBezTo>
                <a:cubicBezTo>
                  <a:pt x="15601842" y="2771641"/>
                  <a:pt x="15563924" y="2771641"/>
                  <a:pt x="15527058" y="2771641"/>
                </a:cubicBezTo>
                <a:cubicBezTo>
                  <a:pt x="15532324" y="2746204"/>
                  <a:pt x="15546018" y="2726296"/>
                  <a:pt x="15557604" y="2706390"/>
                </a:cubicBezTo>
                <a:close/>
                <a:moveTo>
                  <a:pt x="17071415" y="2704216"/>
                </a:moveTo>
                <a:cubicBezTo>
                  <a:pt x="17085791" y="2702439"/>
                  <a:pt x="17099255" y="2709548"/>
                  <a:pt x="17109047" y="2709548"/>
                </a:cubicBezTo>
                <a:cubicBezTo>
                  <a:pt x="17109047" y="2752732"/>
                  <a:pt x="17076411" y="2759051"/>
                  <a:pt x="17050303" y="2771691"/>
                </a:cubicBezTo>
                <a:cubicBezTo>
                  <a:pt x="17050303" y="2752732"/>
                  <a:pt x="17043775" y="2722187"/>
                  <a:pt x="17056831" y="2709548"/>
                </a:cubicBezTo>
                <a:cubicBezTo>
                  <a:pt x="17061727" y="2706389"/>
                  <a:pt x="17066619" y="2704809"/>
                  <a:pt x="17071415" y="2704216"/>
                </a:cubicBezTo>
                <a:close/>
                <a:moveTo>
                  <a:pt x="19477719" y="2690421"/>
                </a:moveTo>
                <a:cubicBezTo>
                  <a:pt x="19478539" y="2688924"/>
                  <a:pt x="19481823" y="2690421"/>
                  <a:pt x="19488387" y="2693415"/>
                </a:cubicBezTo>
                <a:cubicBezTo>
                  <a:pt x="19481823" y="2693415"/>
                  <a:pt x="19481823" y="2699402"/>
                  <a:pt x="19481823" y="2705389"/>
                </a:cubicBezTo>
                <a:cubicBezTo>
                  <a:pt x="19478539" y="2696408"/>
                  <a:pt x="19476899" y="2691919"/>
                  <a:pt x="19477719" y="2690421"/>
                </a:cubicBezTo>
                <a:close/>
                <a:moveTo>
                  <a:pt x="12790010" y="2683064"/>
                </a:moveTo>
                <a:cubicBezTo>
                  <a:pt x="12738423" y="2695958"/>
                  <a:pt x="12686836" y="2708855"/>
                  <a:pt x="12636324" y="2721752"/>
                </a:cubicBezTo>
                <a:cubicBezTo>
                  <a:pt x="12649220" y="2734643"/>
                  <a:pt x="12662117" y="2752914"/>
                  <a:pt x="12673939" y="2772256"/>
                </a:cubicBezTo>
                <a:cubicBezTo>
                  <a:pt x="12686836" y="2766883"/>
                  <a:pt x="12699732" y="2759362"/>
                  <a:pt x="12719078" y="2759362"/>
                </a:cubicBezTo>
                <a:cubicBezTo>
                  <a:pt x="12744871" y="2752914"/>
                  <a:pt x="12777113" y="2747539"/>
                  <a:pt x="12809355" y="2741094"/>
                </a:cubicBezTo>
                <a:cubicBezTo>
                  <a:pt x="12802906" y="2721752"/>
                  <a:pt x="12796458" y="2702408"/>
                  <a:pt x="12790010" y="2683064"/>
                </a:cubicBezTo>
                <a:close/>
                <a:moveTo>
                  <a:pt x="15389606" y="2677952"/>
                </a:moveTo>
                <a:cubicBezTo>
                  <a:pt x="15402450" y="2691005"/>
                  <a:pt x="15408872" y="2697532"/>
                  <a:pt x="15421716" y="2710586"/>
                </a:cubicBezTo>
                <a:cubicBezTo>
                  <a:pt x="15408872" y="2717113"/>
                  <a:pt x="15402450" y="2730168"/>
                  <a:pt x="15389606" y="2743221"/>
                </a:cubicBezTo>
                <a:cubicBezTo>
                  <a:pt x="15389606" y="2723640"/>
                  <a:pt x="15389606" y="2697532"/>
                  <a:pt x="15389606" y="2677952"/>
                </a:cubicBezTo>
                <a:close/>
                <a:moveTo>
                  <a:pt x="15358514" y="2677952"/>
                </a:moveTo>
                <a:cubicBezTo>
                  <a:pt x="15378990" y="2677952"/>
                  <a:pt x="15378990" y="2717113"/>
                  <a:pt x="15378990" y="2743221"/>
                </a:cubicBezTo>
                <a:cubicBezTo>
                  <a:pt x="15351690" y="2743221"/>
                  <a:pt x="15358514" y="2704060"/>
                  <a:pt x="15358514" y="2677952"/>
                </a:cubicBezTo>
                <a:close/>
                <a:moveTo>
                  <a:pt x="19090347" y="2677951"/>
                </a:moveTo>
                <a:cubicBezTo>
                  <a:pt x="19090347" y="2703637"/>
                  <a:pt x="19084359" y="2710058"/>
                  <a:pt x="19072383" y="2710058"/>
                </a:cubicBezTo>
                <a:cubicBezTo>
                  <a:pt x="19072383" y="2684372"/>
                  <a:pt x="19078371" y="2677951"/>
                  <a:pt x="19090347" y="2677951"/>
                </a:cubicBezTo>
                <a:close/>
                <a:moveTo>
                  <a:pt x="20279963" y="2677950"/>
                </a:moveTo>
                <a:cubicBezTo>
                  <a:pt x="20279963" y="2703637"/>
                  <a:pt x="20274695" y="2710058"/>
                  <a:pt x="20262055" y="2710058"/>
                </a:cubicBezTo>
                <a:cubicBezTo>
                  <a:pt x="20262055" y="2684372"/>
                  <a:pt x="20274695" y="2677950"/>
                  <a:pt x="20279963" y="2677950"/>
                </a:cubicBezTo>
                <a:close/>
                <a:moveTo>
                  <a:pt x="15317486" y="2675084"/>
                </a:moveTo>
                <a:cubicBezTo>
                  <a:pt x="15317486" y="2714765"/>
                  <a:pt x="15292892" y="2708152"/>
                  <a:pt x="15280594" y="2708152"/>
                </a:cubicBezTo>
                <a:cubicBezTo>
                  <a:pt x="15280594" y="2668471"/>
                  <a:pt x="15305188" y="2675084"/>
                  <a:pt x="15317486" y="2675084"/>
                </a:cubicBezTo>
                <a:close/>
                <a:moveTo>
                  <a:pt x="15066042" y="2650925"/>
                </a:moveTo>
                <a:cubicBezTo>
                  <a:pt x="15093454" y="2643406"/>
                  <a:pt x="15151552" y="2703541"/>
                  <a:pt x="15151552" y="2743630"/>
                </a:cubicBezTo>
                <a:cubicBezTo>
                  <a:pt x="15126970" y="2743630"/>
                  <a:pt x="15082082" y="2762173"/>
                  <a:pt x="15062844" y="2743630"/>
                </a:cubicBezTo>
                <a:cubicBezTo>
                  <a:pt x="15043606" y="2723995"/>
                  <a:pt x="15056432" y="2684723"/>
                  <a:pt x="15056432" y="2658542"/>
                </a:cubicBezTo>
                <a:cubicBezTo>
                  <a:pt x="15058836" y="2654451"/>
                  <a:pt x="15062126" y="2651997"/>
                  <a:pt x="15066042" y="2650925"/>
                </a:cubicBezTo>
                <a:close/>
                <a:moveTo>
                  <a:pt x="15203688" y="2644775"/>
                </a:moveTo>
                <a:cubicBezTo>
                  <a:pt x="15197266" y="2664356"/>
                  <a:pt x="15190846" y="2683937"/>
                  <a:pt x="15184424" y="2710044"/>
                </a:cubicBezTo>
                <a:cubicBezTo>
                  <a:pt x="15178002" y="2696990"/>
                  <a:pt x="15178002" y="2683937"/>
                  <a:pt x="15171580" y="2670883"/>
                </a:cubicBezTo>
                <a:cubicBezTo>
                  <a:pt x="15178002" y="2657828"/>
                  <a:pt x="15190846" y="2651302"/>
                  <a:pt x="15203688" y="2644775"/>
                </a:cubicBezTo>
                <a:close/>
                <a:moveTo>
                  <a:pt x="16426612" y="2644774"/>
                </a:moveTo>
                <a:cubicBezTo>
                  <a:pt x="16426612" y="2670459"/>
                  <a:pt x="16420624" y="2676880"/>
                  <a:pt x="16408650" y="2676880"/>
                </a:cubicBezTo>
                <a:cubicBezTo>
                  <a:pt x="16408650" y="2657616"/>
                  <a:pt x="16414638" y="2644774"/>
                  <a:pt x="16426612" y="2644774"/>
                </a:cubicBezTo>
                <a:close/>
                <a:moveTo>
                  <a:pt x="14223628" y="2644774"/>
                </a:moveTo>
                <a:cubicBezTo>
                  <a:pt x="14235603" y="2644774"/>
                  <a:pt x="14241590" y="2657617"/>
                  <a:pt x="14241590" y="2676880"/>
                </a:cubicBezTo>
                <a:cubicBezTo>
                  <a:pt x="14229615" y="2676880"/>
                  <a:pt x="14223628" y="2670459"/>
                  <a:pt x="14223628" y="2644774"/>
                </a:cubicBezTo>
                <a:close/>
                <a:moveTo>
                  <a:pt x="18110215" y="2644773"/>
                </a:moveTo>
                <a:cubicBezTo>
                  <a:pt x="18122191" y="2644773"/>
                  <a:pt x="18128179" y="2657616"/>
                  <a:pt x="18128179" y="2676880"/>
                </a:cubicBezTo>
                <a:cubicBezTo>
                  <a:pt x="18116203" y="2676880"/>
                  <a:pt x="18110215" y="2670459"/>
                  <a:pt x="18110215" y="2644773"/>
                </a:cubicBezTo>
                <a:close/>
                <a:moveTo>
                  <a:pt x="20246839" y="2644773"/>
                </a:moveTo>
                <a:cubicBezTo>
                  <a:pt x="20246839" y="2670458"/>
                  <a:pt x="20240851" y="2676879"/>
                  <a:pt x="20228879" y="2676879"/>
                </a:cubicBezTo>
                <a:cubicBezTo>
                  <a:pt x="20228879" y="2657615"/>
                  <a:pt x="20234863" y="2644773"/>
                  <a:pt x="20246839" y="2644773"/>
                </a:cubicBezTo>
                <a:close/>
                <a:moveTo>
                  <a:pt x="19867607" y="2644773"/>
                </a:moveTo>
                <a:cubicBezTo>
                  <a:pt x="19867607" y="2664038"/>
                  <a:pt x="19862339" y="2676879"/>
                  <a:pt x="19849699" y="2676879"/>
                </a:cubicBezTo>
                <a:cubicBezTo>
                  <a:pt x="19849699" y="2657615"/>
                  <a:pt x="19849699" y="2644773"/>
                  <a:pt x="19867607" y="2644773"/>
                </a:cubicBezTo>
                <a:close/>
                <a:moveTo>
                  <a:pt x="18064291" y="2644517"/>
                </a:moveTo>
                <a:cubicBezTo>
                  <a:pt x="18076395" y="2639905"/>
                  <a:pt x="18090231" y="2649128"/>
                  <a:pt x="18090231" y="2672186"/>
                </a:cubicBezTo>
                <a:cubicBezTo>
                  <a:pt x="18077931" y="2666037"/>
                  <a:pt x="18065635" y="2659888"/>
                  <a:pt x="18053339" y="2653740"/>
                </a:cubicBezTo>
                <a:cubicBezTo>
                  <a:pt x="18056411" y="2649128"/>
                  <a:pt x="18060255" y="2646054"/>
                  <a:pt x="18064291" y="2644517"/>
                </a:cubicBezTo>
                <a:close/>
                <a:moveTo>
                  <a:pt x="13694930" y="2644376"/>
                </a:moveTo>
                <a:cubicBezTo>
                  <a:pt x="13694930" y="2670168"/>
                  <a:pt x="13700304" y="2676615"/>
                  <a:pt x="13713200" y="2676615"/>
                </a:cubicBezTo>
                <a:cubicBezTo>
                  <a:pt x="13713200" y="2657271"/>
                  <a:pt x="13706752" y="2644376"/>
                  <a:pt x="13694930" y="2644376"/>
                </a:cubicBezTo>
                <a:close/>
                <a:moveTo>
                  <a:pt x="12956592" y="2644376"/>
                </a:moveTo>
                <a:cubicBezTo>
                  <a:pt x="12956592" y="2663721"/>
                  <a:pt x="12950144" y="2702408"/>
                  <a:pt x="12969489" y="2708855"/>
                </a:cubicBezTo>
                <a:cubicBezTo>
                  <a:pt x="12988834" y="2715302"/>
                  <a:pt x="13014628" y="2708855"/>
                  <a:pt x="13040421" y="2708855"/>
                </a:cubicBezTo>
                <a:cubicBezTo>
                  <a:pt x="13084485" y="2708855"/>
                  <a:pt x="13129623" y="2708855"/>
                  <a:pt x="13174762" y="2715302"/>
                </a:cubicBezTo>
                <a:cubicBezTo>
                  <a:pt x="13239246" y="2721752"/>
                  <a:pt x="13322000" y="2747539"/>
                  <a:pt x="13373586" y="2657271"/>
                </a:cubicBezTo>
                <a:cubicBezTo>
                  <a:pt x="13232797" y="2657271"/>
                  <a:pt x="13097382" y="2650824"/>
                  <a:pt x="12956592" y="2644376"/>
                </a:cubicBezTo>
                <a:close/>
                <a:moveTo>
                  <a:pt x="12148397" y="2644376"/>
                </a:moveTo>
                <a:cubicBezTo>
                  <a:pt x="12148397" y="2663721"/>
                  <a:pt x="12148397" y="2676615"/>
                  <a:pt x="12167742" y="2676615"/>
                </a:cubicBezTo>
                <a:cubicBezTo>
                  <a:pt x="12167742" y="2657271"/>
                  <a:pt x="12161294" y="2644376"/>
                  <a:pt x="12148397" y="2644376"/>
                </a:cubicBezTo>
                <a:close/>
                <a:moveTo>
                  <a:pt x="18793295" y="2643603"/>
                </a:moveTo>
                <a:cubicBezTo>
                  <a:pt x="18793295" y="2669388"/>
                  <a:pt x="18799747" y="2675834"/>
                  <a:pt x="18812651" y="2675834"/>
                </a:cubicBezTo>
                <a:cubicBezTo>
                  <a:pt x="18812651" y="2656495"/>
                  <a:pt x="18806199" y="2643603"/>
                  <a:pt x="18793295" y="2643603"/>
                </a:cubicBezTo>
                <a:close/>
                <a:moveTo>
                  <a:pt x="19036299" y="2642281"/>
                </a:moveTo>
                <a:cubicBezTo>
                  <a:pt x="19041987" y="2642791"/>
                  <a:pt x="19047575" y="2643606"/>
                  <a:pt x="19052363" y="2643606"/>
                </a:cubicBezTo>
                <a:cubicBezTo>
                  <a:pt x="19052363" y="2695822"/>
                  <a:pt x="19020439" y="2676241"/>
                  <a:pt x="19001287" y="2676241"/>
                </a:cubicBezTo>
                <a:cubicBezTo>
                  <a:pt x="19001287" y="2641974"/>
                  <a:pt x="19019243" y="2640750"/>
                  <a:pt x="19036299" y="2642281"/>
                </a:cubicBezTo>
                <a:close/>
                <a:moveTo>
                  <a:pt x="16888707" y="2642281"/>
                </a:moveTo>
                <a:cubicBezTo>
                  <a:pt x="16894815" y="2642791"/>
                  <a:pt x="16900631" y="2643608"/>
                  <a:pt x="16905287" y="2643608"/>
                </a:cubicBezTo>
                <a:cubicBezTo>
                  <a:pt x="16905287" y="2695823"/>
                  <a:pt x="16868059" y="2676242"/>
                  <a:pt x="16849443" y="2676242"/>
                </a:cubicBezTo>
                <a:cubicBezTo>
                  <a:pt x="16849443" y="2641974"/>
                  <a:pt x="16870383" y="2640751"/>
                  <a:pt x="16888707" y="2642281"/>
                </a:cubicBezTo>
                <a:close/>
                <a:moveTo>
                  <a:pt x="15084454" y="2637070"/>
                </a:moveTo>
                <a:lnTo>
                  <a:pt x="15090332" y="2642069"/>
                </a:lnTo>
                <a:cubicBezTo>
                  <a:pt x="15091838" y="2643348"/>
                  <a:pt x="15090834" y="2642496"/>
                  <a:pt x="15088826" y="2640789"/>
                </a:cubicBezTo>
                <a:close/>
                <a:moveTo>
                  <a:pt x="12238943" y="2636316"/>
                </a:moveTo>
                <a:cubicBezTo>
                  <a:pt x="12219061" y="2636316"/>
                  <a:pt x="12196760" y="2644376"/>
                  <a:pt x="12187087" y="2644376"/>
                </a:cubicBezTo>
                <a:cubicBezTo>
                  <a:pt x="12187087" y="2715302"/>
                  <a:pt x="12256945" y="2676615"/>
                  <a:pt x="12276290" y="2676615"/>
                </a:cubicBezTo>
                <a:cubicBezTo>
                  <a:pt x="12276290" y="2644376"/>
                  <a:pt x="12258826" y="2636316"/>
                  <a:pt x="12238943" y="2636316"/>
                </a:cubicBezTo>
                <a:close/>
                <a:moveTo>
                  <a:pt x="15083892" y="2628806"/>
                </a:moveTo>
                <a:lnTo>
                  <a:pt x="15084454" y="2637070"/>
                </a:lnTo>
                <a:lnTo>
                  <a:pt x="15084908" y="2643775"/>
                </a:lnTo>
                <a:cubicBezTo>
                  <a:pt x="15076782" y="2643775"/>
                  <a:pt x="15076782" y="2637787"/>
                  <a:pt x="15076782" y="2631800"/>
                </a:cubicBezTo>
                <a:cubicBezTo>
                  <a:pt x="15080844" y="2628806"/>
                  <a:pt x="15082876" y="2627310"/>
                  <a:pt x="15083892" y="2628806"/>
                </a:cubicBezTo>
                <a:close/>
                <a:moveTo>
                  <a:pt x="18245871" y="2616338"/>
                </a:moveTo>
                <a:cubicBezTo>
                  <a:pt x="18271839" y="2687841"/>
                  <a:pt x="18317287" y="2720342"/>
                  <a:pt x="18362735" y="2751760"/>
                </a:cubicBezTo>
                <a:cubicBezTo>
                  <a:pt x="18426575" y="2784258"/>
                  <a:pt x="18485007" y="2810267"/>
                  <a:pt x="18549931" y="2842765"/>
                </a:cubicBezTo>
                <a:cubicBezTo>
                  <a:pt x="18478515" y="2823268"/>
                  <a:pt x="18408179" y="2810267"/>
                  <a:pt x="18336763" y="2816767"/>
                </a:cubicBezTo>
                <a:cubicBezTo>
                  <a:pt x="18343255" y="2810267"/>
                  <a:pt x="18343255" y="2803747"/>
                  <a:pt x="18349747" y="2797259"/>
                </a:cubicBezTo>
                <a:cubicBezTo>
                  <a:pt x="18330271" y="2784258"/>
                  <a:pt x="18310795" y="2810267"/>
                  <a:pt x="18297811" y="2790759"/>
                </a:cubicBezTo>
                <a:cubicBezTo>
                  <a:pt x="18284823" y="2771259"/>
                  <a:pt x="18284823" y="2739841"/>
                  <a:pt x="18278331" y="2720342"/>
                </a:cubicBezTo>
                <a:cubicBezTo>
                  <a:pt x="18278331" y="2733341"/>
                  <a:pt x="18271839" y="2765843"/>
                  <a:pt x="18258855" y="2765843"/>
                </a:cubicBezTo>
                <a:cubicBezTo>
                  <a:pt x="18245871" y="2765843"/>
                  <a:pt x="18226391" y="2758259"/>
                  <a:pt x="18226391" y="2733341"/>
                </a:cubicBezTo>
                <a:cubicBezTo>
                  <a:pt x="18226391" y="2707342"/>
                  <a:pt x="18214491" y="2681341"/>
                  <a:pt x="18219899" y="2655340"/>
                </a:cubicBezTo>
                <a:cubicBezTo>
                  <a:pt x="18226391" y="2642340"/>
                  <a:pt x="18239379" y="2629340"/>
                  <a:pt x="18245871" y="2616338"/>
                </a:cubicBezTo>
                <a:close/>
                <a:moveTo>
                  <a:pt x="18020335" y="2613509"/>
                </a:moveTo>
                <a:cubicBezTo>
                  <a:pt x="18032399" y="2615526"/>
                  <a:pt x="18045175" y="2624907"/>
                  <a:pt x="18052283" y="2628397"/>
                </a:cubicBezTo>
                <a:cubicBezTo>
                  <a:pt x="18039647" y="2653216"/>
                  <a:pt x="18014367" y="2634602"/>
                  <a:pt x="17996459" y="2628397"/>
                </a:cubicBezTo>
                <a:cubicBezTo>
                  <a:pt x="17999619" y="2620641"/>
                  <a:pt x="18003899" y="2616374"/>
                  <a:pt x="18008739" y="2614436"/>
                </a:cubicBezTo>
                <a:cubicBezTo>
                  <a:pt x="18012367" y="2612981"/>
                  <a:pt x="18016311" y="2612836"/>
                  <a:pt x="18020335" y="2613509"/>
                </a:cubicBezTo>
                <a:close/>
                <a:moveTo>
                  <a:pt x="17683307" y="2612256"/>
                </a:moveTo>
                <a:cubicBezTo>
                  <a:pt x="17693227" y="2615562"/>
                  <a:pt x="17701495" y="2627136"/>
                  <a:pt x="17701495" y="2643671"/>
                </a:cubicBezTo>
                <a:cubicBezTo>
                  <a:pt x="17688267" y="2643671"/>
                  <a:pt x="17668427" y="2637057"/>
                  <a:pt x="17655199" y="2630443"/>
                </a:cubicBezTo>
                <a:cubicBezTo>
                  <a:pt x="17661815" y="2613909"/>
                  <a:pt x="17673387" y="2608950"/>
                  <a:pt x="17683307" y="2612256"/>
                </a:cubicBezTo>
                <a:close/>
                <a:moveTo>
                  <a:pt x="12488011" y="2612137"/>
                </a:moveTo>
                <a:cubicBezTo>
                  <a:pt x="12488011" y="2631480"/>
                  <a:pt x="12488011" y="2644376"/>
                  <a:pt x="12500908" y="2644376"/>
                </a:cubicBezTo>
                <a:cubicBezTo>
                  <a:pt x="12500908" y="2625034"/>
                  <a:pt x="12500908" y="2612137"/>
                  <a:pt x="12488011" y="2612137"/>
                </a:cubicBezTo>
                <a:close/>
                <a:moveTo>
                  <a:pt x="12411705" y="2612137"/>
                </a:moveTo>
                <a:cubicBezTo>
                  <a:pt x="12411705" y="2650824"/>
                  <a:pt x="12431051" y="2644376"/>
                  <a:pt x="12449321" y="2644376"/>
                </a:cubicBezTo>
                <a:cubicBezTo>
                  <a:pt x="12449321" y="2612137"/>
                  <a:pt x="12424602" y="2612137"/>
                  <a:pt x="12411705" y="2612137"/>
                </a:cubicBezTo>
                <a:close/>
                <a:moveTo>
                  <a:pt x="11975366" y="2612137"/>
                </a:moveTo>
                <a:cubicBezTo>
                  <a:pt x="11789438" y="2676615"/>
                  <a:pt x="11603510" y="2715302"/>
                  <a:pt x="11411134" y="2759362"/>
                </a:cubicBezTo>
                <a:cubicBezTo>
                  <a:pt x="11372444" y="2766883"/>
                  <a:pt x="11327306" y="2766883"/>
                  <a:pt x="11282167" y="2778702"/>
                </a:cubicBezTo>
                <a:cubicBezTo>
                  <a:pt x="11243477" y="2791595"/>
                  <a:pt x="11212310" y="2836748"/>
                  <a:pt x="11173620" y="2843195"/>
                </a:cubicBezTo>
                <a:cubicBezTo>
                  <a:pt x="11089791" y="2875432"/>
                  <a:pt x="11007037" y="2920566"/>
                  <a:pt x="10916760" y="2920566"/>
                </a:cubicBezTo>
                <a:cubicBezTo>
                  <a:pt x="10916760" y="2933464"/>
                  <a:pt x="10916760" y="2946355"/>
                  <a:pt x="10916760" y="2952806"/>
                </a:cubicBezTo>
                <a:cubicBezTo>
                  <a:pt x="11122033" y="2881878"/>
                  <a:pt x="11333754" y="2849642"/>
                  <a:pt x="11539027" y="2804473"/>
                </a:cubicBezTo>
                <a:cubicBezTo>
                  <a:pt x="11590614" y="2798035"/>
                  <a:pt x="11647574" y="2804473"/>
                  <a:pt x="11692713" y="2778702"/>
                </a:cubicBezTo>
                <a:cubicBezTo>
                  <a:pt x="11712058" y="2766883"/>
                  <a:pt x="11724955" y="2741094"/>
                  <a:pt x="11744300" y="2734643"/>
                </a:cubicBezTo>
                <a:cubicBezTo>
                  <a:pt x="11770093" y="2734643"/>
                  <a:pt x="11795887" y="2728196"/>
                  <a:pt x="11821680" y="2721752"/>
                </a:cubicBezTo>
                <a:cubicBezTo>
                  <a:pt x="11923779" y="2708855"/>
                  <a:pt x="12026953" y="2695958"/>
                  <a:pt x="12129052" y="2676615"/>
                </a:cubicBezTo>
                <a:cubicBezTo>
                  <a:pt x="12103259" y="2579897"/>
                  <a:pt x="12020505" y="2657271"/>
                  <a:pt x="11975366" y="2676615"/>
                </a:cubicBezTo>
                <a:cubicBezTo>
                  <a:pt x="11975366" y="2657271"/>
                  <a:pt x="11975366" y="2637928"/>
                  <a:pt x="11975366" y="2612137"/>
                </a:cubicBezTo>
                <a:close/>
                <a:moveTo>
                  <a:pt x="15279596" y="2611594"/>
                </a:moveTo>
                <a:cubicBezTo>
                  <a:pt x="15279596" y="2630859"/>
                  <a:pt x="15273608" y="2643702"/>
                  <a:pt x="15261634" y="2643702"/>
                </a:cubicBezTo>
                <a:cubicBezTo>
                  <a:pt x="15261634" y="2624438"/>
                  <a:pt x="15267622" y="2611594"/>
                  <a:pt x="15279596" y="2611594"/>
                </a:cubicBezTo>
                <a:close/>
                <a:moveTo>
                  <a:pt x="18154279" y="2611593"/>
                </a:moveTo>
                <a:cubicBezTo>
                  <a:pt x="18172727" y="2611593"/>
                  <a:pt x="18185023" y="2618016"/>
                  <a:pt x="18185023" y="2643702"/>
                </a:cubicBezTo>
                <a:cubicBezTo>
                  <a:pt x="18172727" y="2643702"/>
                  <a:pt x="18160431" y="2637280"/>
                  <a:pt x="18148131" y="2630858"/>
                </a:cubicBezTo>
                <a:cubicBezTo>
                  <a:pt x="18148131" y="2624438"/>
                  <a:pt x="18154279" y="2618016"/>
                  <a:pt x="18154279" y="2611593"/>
                </a:cubicBezTo>
                <a:close/>
                <a:moveTo>
                  <a:pt x="15019906" y="2611591"/>
                </a:moveTo>
                <a:cubicBezTo>
                  <a:pt x="15026054" y="2611591"/>
                  <a:pt x="15032202" y="2611591"/>
                  <a:pt x="15038352" y="2611591"/>
                </a:cubicBezTo>
                <a:cubicBezTo>
                  <a:pt x="15044500" y="2617738"/>
                  <a:pt x="15050648" y="2623888"/>
                  <a:pt x="15056798" y="2630037"/>
                </a:cubicBezTo>
                <a:cubicBezTo>
                  <a:pt x="15038352" y="2648483"/>
                  <a:pt x="15026054" y="2623888"/>
                  <a:pt x="15019906" y="2611591"/>
                </a:cubicBezTo>
                <a:close/>
                <a:moveTo>
                  <a:pt x="19375703" y="2610389"/>
                </a:moveTo>
                <a:cubicBezTo>
                  <a:pt x="19397743" y="2605733"/>
                  <a:pt x="19426303" y="2642984"/>
                  <a:pt x="19436239" y="2657884"/>
                </a:cubicBezTo>
                <a:cubicBezTo>
                  <a:pt x="19409747" y="2651263"/>
                  <a:pt x="19383259" y="2644640"/>
                  <a:pt x="19356767" y="2631394"/>
                </a:cubicBezTo>
                <a:cubicBezTo>
                  <a:pt x="19361735" y="2618151"/>
                  <a:pt x="19368359" y="2611941"/>
                  <a:pt x="19375703" y="2610389"/>
                </a:cubicBezTo>
                <a:close/>
                <a:moveTo>
                  <a:pt x="14057213" y="2602603"/>
                </a:moveTo>
                <a:cubicBezTo>
                  <a:pt x="14077488" y="2602603"/>
                  <a:pt x="14094604" y="2610665"/>
                  <a:pt x="14094604" y="2642914"/>
                </a:cubicBezTo>
                <a:cubicBezTo>
                  <a:pt x="14070378" y="2642914"/>
                  <a:pt x="14000862" y="2681614"/>
                  <a:pt x="14000862" y="2610665"/>
                </a:cubicBezTo>
                <a:cubicBezTo>
                  <a:pt x="14013502" y="2610665"/>
                  <a:pt x="14036937" y="2602603"/>
                  <a:pt x="14057213" y="2602603"/>
                </a:cubicBezTo>
                <a:close/>
                <a:moveTo>
                  <a:pt x="18522575" y="2597378"/>
                </a:moveTo>
                <a:cubicBezTo>
                  <a:pt x="18535699" y="2597378"/>
                  <a:pt x="18529135" y="2629481"/>
                  <a:pt x="18529135" y="2629481"/>
                </a:cubicBezTo>
                <a:cubicBezTo>
                  <a:pt x="18529135" y="2623060"/>
                  <a:pt x="18522575" y="2616638"/>
                  <a:pt x="18522575" y="2610217"/>
                </a:cubicBezTo>
                <a:cubicBezTo>
                  <a:pt x="18522575" y="2610217"/>
                  <a:pt x="18522575" y="2603797"/>
                  <a:pt x="18522575" y="2597378"/>
                </a:cubicBezTo>
                <a:close/>
                <a:moveTo>
                  <a:pt x="19318851" y="2587894"/>
                </a:moveTo>
                <a:cubicBezTo>
                  <a:pt x="19331147" y="2594716"/>
                  <a:pt x="19343447" y="2601543"/>
                  <a:pt x="19355743" y="2601543"/>
                </a:cubicBezTo>
                <a:cubicBezTo>
                  <a:pt x="19355743" y="2608369"/>
                  <a:pt x="19349595" y="2615194"/>
                  <a:pt x="19349595" y="2615194"/>
                </a:cubicBezTo>
                <a:cubicBezTo>
                  <a:pt x="19337299" y="2615194"/>
                  <a:pt x="19318851" y="2615194"/>
                  <a:pt x="19318851" y="2587894"/>
                </a:cubicBezTo>
                <a:close/>
                <a:moveTo>
                  <a:pt x="18091255" y="2587894"/>
                </a:moveTo>
                <a:cubicBezTo>
                  <a:pt x="18109871" y="2594505"/>
                  <a:pt x="18128483" y="2594505"/>
                  <a:pt x="18147099" y="2601122"/>
                </a:cubicBezTo>
                <a:cubicBezTo>
                  <a:pt x="18134691" y="2614348"/>
                  <a:pt x="18091255" y="2634189"/>
                  <a:pt x="18091255" y="2587894"/>
                </a:cubicBezTo>
                <a:close/>
                <a:moveTo>
                  <a:pt x="17622023" y="2587894"/>
                </a:moveTo>
                <a:cubicBezTo>
                  <a:pt x="17634867" y="2594313"/>
                  <a:pt x="17641287" y="2600737"/>
                  <a:pt x="17654131" y="2600737"/>
                </a:cubicBezTo>
                <a:cubicBezTo>
                  <a:pt x="17647707" y="2620001"/>
                  <a:pt x="17622023" y="2620001"/>
                  <a:pt x="17622023" y="2587894"/>
                </a:cubicBezTo>
                <a:close/>
                <a:moveTo>
                  <a:pt x="10773452" y="2587654"/>
                </a:moveTo>
                <a:cubicBezTo>
                  <a:pt x="10745341" y="2579494"/>
                  <a:pt x="10687306" y="2612137"/>
                  <a:pt x="10672797" y="2612137"/>
                </a:cubicBezTo>
                <a:cubicBezTo>
                  <a:pt x="10634106" y="2618587"/>
                  <a:pt x="10596491" y="2631480"/>
                  <a:pt x="10564249" y="2657271"/>
                </a:cubicBezTo>
                <a:cubicBezTo>
                  <a:pt x="10609388" y="2657271"/>
                  <a:pt x="10647003" y="2644376"/>
                  <a:pt x="10692142" y="2644376"/>
                </a:cubicBezTo>
                <a:cubicBezTo>
                  <a:pt x="10705038" y="2637928"/>
                  <a:pt x="10717935" y="2612137"/>
                  <a:pt x="10737280" y="2612137"/>
                </a:cubicBezTo>
                <a:cubicBezTo>
                  <a:pt x="10750177" y="2612137"/>
                  <a:pt x="10769522" y="2612137"/>
                  <a:pt x="10788867" y="2612137"/>
                </a:cubicBezTo>
                <a:cubicBezTo>
                  <a:pt x="10788867" y="2597635"/>
                  <a:pt x="10782822" y="2590373"/>
                  <a:pt x="10773452" y="2587654"/>
                </a:cubicBezTo>
                <a:close/>
                <a:moveTo>
                  <a:pt x="1340057" y="2585027"/>
                </a:moveTo>
                <a:cubicBezTo>
                  <a:pt x="1340057" y="2624709"/>
                  <a:pt x="1315831" y="2611482"/>
                  <a:pt x="1303190" y="2611482"/>
                </a:cubicBezTo>
                <a:cubicBezTo>
                  <a:pt x="1303190" y="2578414"/>
                  <a:pt x="1328469" y="2585027"/>
                  <a:pt x="1340057" y="2585027"/>
                </a:cubicBezTo>
                <a:close/>
                <a:moveTo>
                  <a:pt x="14844536" y="2584562"/>
                </a:moveTo>
                <a:cubicBezTo>
                  <a:pt x="14862982" y="2584562"/>
                  <a:pt x="14881428" y="2578414"/>
                  <a:pt x="14881428" y="2609157"/>
                </a:cubicBezTo>
                <a:cubicBezTo>
                  <a:pt x="14869131" y="2609157"/>
                  <a:pt x="14844536" y="2615305"/>
                  <a:pt x="14844536" y="2584562"/>
                </a:cubicBezTo>
                <a:close/>
                <a:moveTo>
                  <a:pt x="17995895" y="2568937"/>
                </a:moveTo>
                <a:cubicBezTo>
                  <a:pt x="18001583" y="2575761"/>
                  <a:pt x="18009543" y="2582585"/>
                  <a:pt x="18009543" y="2589410"/>
                </a:cubicBezTo>
                <a:cubicBezTo>
                  <a:pt x="18001583" y="2596235"/>
                  <a:pt x="17982243" y="2589410"/>
                  <a:pt x="17995895" y="2568937"/>
                </a:cubicBezTo>
                <a:close/>
                <a:moveTo>
                  <a:pt x="10564249" y="2554106"/>
                </a:moveTo>
                <a:cubicBezTo>
                  <a:pt x="10564249" y="2573448"/>
                  <a:pt x="10564249" y="2586345"/>
                  <a:pt x="10577146" y="2586345"/>
                </a:cubicBezTo>
                <a:cubicBezTo>
                  <a:pt x="10577146" y="2566999"/>
                  <a:pt x="10577146" y="2554106"/>
                  <a:pt x="10564249" y="2554106"/>
                </a:cubicBezTo>
                <a:close/>
                <a:moveTo>
                  <a:pt x="18878459" y="2546713"/>
                </a:moveTo>
                <a:lnTo>
                  <a:pt x="18875655" y="2550499"/>
                </a:lnTo>
                <a:cubicBezTo>
                  <a:pt x="18874275" y="2552361"/>
                  <a:pt x="18873315" y="2553657"/>
                  <a:pt x="18873315" y="2553657"/>
                </a:cubicBezTo>
                <a:close/>
                <a:moveTo>
                  <a:pt x="18829075" y="2540496"/>
                </a:moveTo>
                <a:cubicBezTo>
                  <a:pt x="18829075" y="2545432"/>
                  <a:pt x="18834343" y="2545432"/>
                  <a:pt x="18834343" y="2551357"/>
                </a:cubicBezTo>
                <a:lnTo>
                  <a:pt x="18831111" y="2554711"/>
                </a:lnTo>
                <a:lnTo>
                  <a:pt x="18825783" y="2560242"/>
                </a:lnTo>
                <a:cubicBezTo>
                  <a:pt x="18822755" y="2560242"/>
                  <a:pt x="18819595" y="2557281"/>
                  <a:pt x="18816435" y="2551357"/>
                </a:cubicBezTo>
                <a:cubicBezTo>
                  <a:pt x="18822755" y="2545432"/>
                  <a:pt x="18822755" y="2540496"/>
                  <a:pt x="18829075" y="2540496"/>
                </a:cubicBezTo>
                <a:close/>
                <a:moveTo>
                  <a:pt x="18883139" y="2540395"/>
                </a:moveTo>
                <a:lnTo>
                  <a:pt x="18880515" y="2543938"/>
                </a:lnTo>
                <a:lnTo>
                  <a:pt x="18878459" y="2546713"/>
                </a:lnTo>
                <a:close/>
                <a:moveTo>
                  <a:pt x="18884835" y="2538105"/>
                </a:moveTo>
                <a:cubicBezTo>
                  <a:pt x="18885795" y="2536809"/>
                  <a:pt x="18885555" y="2537134"/>
                  <a:pt x="18884655" y="2538349"/>
                </a:cubicBezTo>
                <a:lnTo>
                  <a:pt x="18883139" y="2540395"/>
                </a:lnTo>
                <a:close/>
                <a:moveTo>
                  <a:pt x="12449321" y="2522941"/>
                </a:moveTo>
                <a:cubicBezTo>
                  <a:pt x="12449321" y="2561628"/>
                  <a:pt x="12468666" y="2554106"/>
                  <a:pt x="12488011" y="2554106"/>
                </a:cubicBezTo>
                <a:cubicBezTo>
                  <a:pt x="12488011" y="2516495"/>
                  <a:pt x="12462218" y="2522941"/>
                  <a:pt x="12449321" y="2522941"/>
                </a:cubicBezTo>
                <a:close/>
                <a:moveTo>
                  <a:pt x="10601865" y="2522941"/>
                </a:moveTo>
                <a:cubicBezTo>
                  <a:pt x="10601865" y="2542284"/>
                  <a:pt x="10601865" y="2566999"/>
                  <a:pt x="10601865" y="2586345"/>
                </a:cubicBezTo>
                <a:cubicBezTo>
                  <a:pt x="10621210" y="2573448"/>
                  <a:pt x="10672797" y="2579897"/>
                  <a:pt x="10672797" y="2522941"/>
                </a:cubicBezTo>
                <a:cubicBezTo>
                  <a:pt x="10647003" y="2522941"/>
                  <a:pt x="10621210" y="2522941"/>
                  <a:pt x="10601865" y="2522941"/>
                </a:cubicBezTo>
                <a:close/>
                <a:moveTo>
                  <a:pt x="9789371" y="2522941"/>
                </a:moveTo>
                <a:cubicBezTo>
                  <a:pt x="9789371" y="2561628"/>
                  <a:pt x="9807641" y="2554106"/>
                  <a:pt x="9826986" y="2554106"/>
                </a:cubicBezTo>
                <a:cubicBezTo>
                  <a:pt x="9826986" y="2516495"/>
                  <a:pt x="9801193" y="2522941"/>
                  <a:pt x="9789371" y="2522941"/>
                </a:cubicBezTo>
                <a:close/>
                <a:moveTo>
                  <a:pt x="17848535" y="2521536"/>
                </a:moveTo>
                <a:cubicBezTo>
                  <a:pt x="17848535" y="2541441"/>
                  <a:pt x="17842547" y="2553605"/>
                  <a:pt x="17830571" y="2553605"/>
                </a:cubicBezTo>
                <a:cubicBezTo>
                  <a:pt x="17830571" y="2534806"/>
                  <a:pt x="17836559" y="2521536"/>
                  <a:pt x="17848535" y="2521536"/>
                </a:cubicBezTo>
                <a:close/>
                <a:moveTo>
                  <a:pt x="14695029" y="2510960"/>
                </a:moveTo>
                <a:cubicBezTo>
                  <a:pt x="14718913" y="2512710"/>
                  <a:pt x="14744408" y="2522405"/>
                  <a:pt x="14757289" y="2522405"/>
                </a:cubicBezTo>
                <a:cubicBezTo>
                  <a:pt x="14744408" y="2579497"/>
                  <a:pt x="14744408" y="2598887"/>
                  <a:pt x="14776611" y="2637665"/>
                </a:cubicBezTo>
                <a:cubicBezTo>
                  <a:pt x="14783052" y="2605350"/>
                  <a:pt x="14783052" y="2553644"/>
                  <a:pt x="14815256" y="2553644"/>
                </a:cubicBezTo>
                <a:cubicBezTo>
                  <a:pt x="14815256" y="2585960"/>
                  <a:pt x="14815256" y="2618278"/>
                  <a:pt x="14815256" y="2644129"/>
                </a:cubicBezTo>
                <a:cubicBezTo>
                  <a:pt x="14828137" y="2650591"/>
                  <a:pt x="14841019" y="2657055"/>
                  <a:pt x="14853900" y="2657055"/>
                </a:cubicBezTo>
                <a:cubicBezTo>
                  <a:pt x="14886104" y="2669982"/>
                  <a:pt x="14911866" y="2682908"/>
                  <a:pt x="14942997" y="2695834"/>
                </a:cubicBezTo>
                <a:cubicBezTo>
                  <a:pt x="14853900" y="2676445"/>
                  <a:pt x="14770171" y="2669982"/>
                  <a:pt x="14681074" y="2657055"/>
                </a:cubicBezTo>
                <a:cubicBezTo>
                  <a:pt x="14668193" y="2631203"/>
                  <a:pt x="14635989" y="2585960"/>
                  <a:pt x="14642430" y="2547181"/>
                </a:cubicBezTo>
                <a:cubicBezTo>
                  <a:pt x="14648870" y="2515403"/>
                  <a:pt x="14671145" y="2509210"/>
                  <a:pt x="14695029" y="2510960"/>
                </a:cubicBezTo>
                <a:close/>
                <a:moveTo>
                  <a:pt x="19171919" y="2497837"/>
                </a:moveTo>
                <a:cubicBezTo>
                  <a:pt x="19198027" y="2497837"/>
                  <a:pt x="19217607" y="2510134"/>
                  <a:pt x="19237187" y="2522431"/>
                </a:cubicBezTo>
                <a:cubicBezTo>
                  <a:pt x="19211079" y="2534728"/>
                  <a:pt x="19191499" y="2516283"/>
                  <a:pt x="19171919" y="2497837"/>
                </a:cubicBezTo>
                <a:close/>
                <a:moveTo>
                  <a:pt x="9860840" y="2495538"/>
                </a:moveTo>
                <a:cubicBezTo>
                  <a:pt x="9852780" y="2497149"/>
                  <a:pt x="9846331" y="2503598"/>
                  <a:pt x="9846331" y="2522941"/>
                </a:cubicBezTo>
                <a:cubicBezTo>
                  <a:pt x="9859228" y="2522941"/>
                  <a:pt x="9885021" y="2529389"/>
                  <a:pt x="9885021" y="2497149"/>
                </a:cubicBezTo>
                <a:cubicBezTo>
                  <a:pt x="9878573" y="2497149"/>
                  <a:pt x="9868901" y="2493927"/>
                  <a:pt x="9860840" y="2495538"/>
                </a:cubicBezTo>
                <a:close/>
                <a:moveTo>
                  <a:pt x="18479443" y="2483534"/>
                </a:moveTo>
                <a:lnTo>
                  <a:pt x="18477703" y="2488949"/>
                </a:lnTo>
                <a:lnTo>
                  <a:pt x="18475335" y="2496308"/>
                </a:lnTo>
                <a:close/>
                <a:moveTo>
                  <a:pt x="18425671" y="2478984"/>
                </a:moveTo>
                <a:cubicBezTo>
                  <a:pt x="18434231" y="2478984"/>
                  <a:pt x="18442787" y="2480974"/>
                  <a:pt x="18451183" y="2484158"/>
                </a:cubicBezTo>
                <a:lnTo>
                  <a:pt x="18475335" y="2496308"/>
                </a:lnTo>
                <a:lnTo>
                  <a:pt x="18475703" y="2496493"/>
                </a:lnTo>
                <a:cubicBezTo>
                  <a:pt x="18482023" y="2502860"/>
                  <a:pt x="18482023" y="2502860"/>
                  <a:pt x="18488343" y="2509226"/>
                </a:cubicBezTo>
                <a:cubicBezTo>
                  <a:pt x="18456743" y="2534692"/>
                  <a:pt x="18413559" y="2521959"/>
                  <a:pt x="18375639" y="2509226"/>
                </a:cubicBezTo>
                <a:cubicBezTo>
                  <a:pt x="18391439" y="2486943"/>
                  <a:pt x="18408555" y="2478984"/>
                  <a:pt x="18425671" y="2478984"/>
                </a:cubicBezTo>
                <a:close/>
                <a:moveTo>
                  <a:pt x="18481899" y="2475899"/>
                </a:moveTo>
                <a:lnTo>
                  <a:pt x="18479443" y="2483534"/>
                </a:lnTo>
                <a:lnTo>
                  <a:pt x="18480335" y="2480767"/>
                </a:lnTo>
                <a:close/>
                <a:moveTo>
                  <a:pt x="18482755" y="2473243"/>
                </a:moveTo>
                <a:lnTo>
                  <a:pt x="18481899" y="2475899"/>
                </a:lnTo>
                <a:lnTo>
                  <a:pt x="18481911" y="2475861"/>
                </a:lnTo>
                <a:cubicBezTo>
                  <a:pt x="18483035" y="2472371"/>
                  <a:pt x="18483595" y="2470625"/>
                  <a:pt x="18482755" y="2473243"/>
                </a:cubicBezTo>
                <a:close/>
                <a:moveTo>
                  <a:pt x="10826483" y="2464911"/>
                </a:moveTo>
                <a:cubicBezTo>
                  <a:pt x="10814661" y="2464911"/>
                  <a:pt x="10814661" y="2464911"/>
                  <a:pt x="10826483" y="2497149"/>
                </a:cubicBezTo>
                <a:cubicBezTo>
                  <a:pt x="10826483" y="2477804"/>
                  <a:pt x="10826483" y="2471358"/>
                  <a:pt x="10826483" y="2464911"/>
                </a:cubicBezTo>
                <a:close/>
                <a:moveTo>
                  <a:pt x="17001115" y="2464657"/>
                </a:moveTo>
                <a:cubicBezTo>
                  <a:pt x="17012703" y="2464657"/>
                  <a:pt x="17019023" y="2471077"/>
                  <a:pt x="17019023" y="2496762"/>
                </a:cubicBezTo>
                <a:cubicBezTo>
                  <a:pt x="17006383" y="2496762"/>
                  <a:pt x="17001115" y="2483920"/>
                  <a:pt x="17001115" y="2464657"/>
                </a:cubicBezTo>
                <a:close/>
                <a:moveTo>
                  <a:pt x="19170823" y="2464657"/>
                </a:moveTo>
                <a:cubicBezTo>
                  <a:pt x="19170823" y="2471077"/>
                  <a:pt x="19170823" y="2477499"/>
                  <a:pt x="19170823" y="2496762"/>
                </a:cubicBezTo>
                <a:cubicBezTo>
                  <a:pt x="19157699" y="2464657"/>
                  <a:pt x="19157699" y="2464657"/>
                  <a:pt x="19170823" y="2464657"/>
                </a:cubicBezTo>
                <a:close/>
                <a:moveTo>
                  <a:pt x="19625795" y="2464656"/>
                </a:moveTo>
                <a:cubicBezTo>
                  <a:pt x="19625795" y="2483920"/>
                  <a:pt x="19618967" y="2496762"/>
                  <a:pt x="19598495" y="2496762"/>
                </a:cubicBezTo>
                <a:cubicBezTo>
                  <a:pt x="19598495" y="2471077"/>
                  <a:pt x="19605319" y="2464656"/>
                  <a:pt x="19625795" y="2464656"/>
                </a:cubicBezTo>
                <a:close/>
                <a:moveTo>
                  <a:pt x="17704407" y="2460359"/>
                </a:moveTo>
                <a:cubicBezTo>
                  <a:pt x="17714491" y="2460359"/>
                  <a:pt x="17723795" y="2463666"/>
                  <a:pt x="17729999" y="2476892"/>
                </a:cubicBezTo>
                <a:cubicBezTo>
                  <a:pt x="17711387" y="2476892"/>
                  <a:pt x="17692771" y="2483507"/>
                  <a:pt x="17674159" y="2496733"/>
                </a:cubicBezTo>
                <a:cubicBezTo>
                  <a:pt x="17674159" y="2483507"/>
                  <a:pt x="17674159" y="2470279"/>
                  <a:pt x="17674159" y="2463666"/>
                </a:cubicBezTo>
                <a:cubicBezTo>
                  <a:pt x="17683467" y="2463666"/>
                  <a:pt x="17694323" y="2460359"/>
                  <a:pt x="17704407" y="2460359"/>
                </a:cubicBezTo>
                <a:close/>
                <a:moveTo>
                  <a:pt x="13332893" y="2457583"/>
                </a:moveTo>
                <a:cubicBezTo>
                  <a:pt x="13341851" y="2454704"/>
                  <a:pt x="13346970" y="2462382"/>
                  <a:pt x="13336732" y="2477737"/>
                </a:cubicBezTo>
                <a:cubicBezTo>
                  <a:pt x="13329907" y="2470913"/>
                  <a:pt x="13329907" y="2464088"/>
                  <a:pt x="13323082" y="2464088"/>
                </a:cubicBezTo>
                <a:cubicBezTo>
                  <a:pt x="13326494" y="2460675"/>
                  <a:pt x="13329907" y="2458543"/>
                  <a:pt x="13332893" y="2457583"/>
                </a:cubicBezTo>
                <a:close/>
                <a:moveTo>
                  <a:pt x="17730567" y="2450355"/>
                </a:moveTo>
                <a:lnTo>
                  <a:pt x="17728823" y="2455770"/>
                </a:lnTo>
                <a:cubicBezTo>
                  <a:pt x="17727419" y="2460132"/>
                  <a:pt x="17726299" y="2463623"/>
                  <a:pt x="17726299" y="2463623"/>
                </a:cubicBezTo>
                <a:close/>
                <a:moveTo>
                  <a:pt x="17733875" y="2440064"/>
                </a:moveTo>
                <a:lnTo>
                  <a:pt x="17732003" y="2445888"/>
                </a:lnTo>
                <a:lnTo>
                  <a:pt x="17742519" y="2447943"/>
                </a:lnTo>
                <a:cubicBezTo>
                  <a:pt x="17744163" y="2450189"/>
                  <a:pt x="17744163" y="2454680"/>
                  <a:pt x="17744163" y="2463660"/>
                </a:cubicBezTo>
                <a:lnTo>
                  <a:pt x="17731751" y="2446677"/>
                </a:lnTo>
                <a:lnTo>
                  <a:pt x="17731455" y="2447589"/>
                </a:lnTo>
                <a:lnTo>
                  <a:pt x="17730567" y="2450355"/>
                </a:lnTo>
                <a:lnTo>
                  <a:pt x="17731747" y="2446677"/>
                </a:lnTo>
                <a:lnTo>
                  <a:pt x="17731035" y="2445698"/>
                </a:lnTo>
                <a:lnTo>
                  <a:pt x="17732003" y="2445888"/>
                </a:lnTo>
                <a:lnTo>
                  <a:pt x="17733035" y="2442682"/>
                </a:lnTo>
                <a:cubicBezTo>
                  <a:pt x="17734155" y="2439191"/>
                  <a:pt x="17734719" y="2437446"/>
                  <a:pt x="17733875" y="2440064"/>
                </a:cubicBezTo>
                <a:close/>
                <a:moveTo>
                  <a:pt x="10916760" y="2432672"/>
                </a:moveTo>
                <a:cubicBezTo>
                  <a:pt x="10916760" y="2452014"/>
                  <a:pt x="10923208" y="2464911"/>
                  <a:pt x="10936105" y="2464911"/>
                </a:cubicBezTo>
                <a:cubicBezTo>
                  <a:pt x="10936105" y="2439119"/>
                  <a:pt x="10929656" y="2432672"/>
                  <a:pt x="10916760" y="2432672"/>
                </a:cubicBezTo>
                <a:close/>
                <a:moveTo>
                  <a:pt x="10429908" y="2432672"/>
                </a:moveTo>
                <a:cubicBezTo>
                  <a:pt x="10340706" y="2452014"/>
                  <a:pt x="10263325" y="2522941"/>
                  <a:pt x="10174123" y="2547657"/>
                </a:cubicBezTo>
                <a:cubicBezTo>
                  <a:pt x="10154778" y="2547657"/>
                  <a:pt x="10096743" y="2547657"/>
                  <a:pt x="10109639" y="2599243"/>
                </a:cubicBezTo>
                <a:cubicBezTo>
                  <a:pt x="10122536" y="2650824"/>
                  <a:pt x="10167675" y="2605690"/>
                  <a:pt x="10167675" y="2566999"/>
                </a:cubicBezTo>
                <a:cubicBezTo>
                  <a:pt x="10187020" y="2542284"/>
                  <a:pt x="10205290" y="2561628"/>
                  <a:pt x="10224635" y="2554106"/>
                </a:cubicBezTo>
                <a:cubicBezTo>
                  <a:pt x="10256877" y="2554106"/>
                  <a:pt x="10282671" y="2542284"/>
                  <a:pt x="10308464" y="2535836"/>
                </a:cubicBezTo>
                <a:cubicBezTo>
                  <a:pt x="10334257" y="2529389"/>
                  <a:pt x="10360051" y="2516495"/>
                  <a:pt x="10385844" y="2510046"/>
                </a:cubicBezTo>
                <a:cubicBezTo>
                  <a:pt x="10405189" y="2503598"/>
                  <a:pt x="10417011" y="2497149"/>
                  <a:pt x="10429908" y="2497149"/>
                </a:cubicBezTo>
                <a:cubicBezTo>
                  <a:pt x="10429908" y="2471358"/>
                  <a:pt x="10429908" y="2452014"/>
                  <a:pt x="10429908" y="2432672"/>
                </a:cubicBezTo>
                <a:close/>
                <a:moveTo>
                  <a:pt x="10032259" y="2432672"/>
                </a:moveTo>
                <a:cubicBezTo>
                  <a:pt x="10032259" y="2452014"/>
                  <a:pt x="10038707" y="2464911"/>
                  <a:pt x="10051604" y="2464911"/>
                </a:cubicBezTo>
                <a:cubicBezTo>
                  <a:pt x="10051604" y="2439119"/>
                  <a:pt x="10045156" y="2432672"/>
                  <a:pt x="10032259" y="2432672"/>
                </a:cubicBezTo>
                <a:close/>
                <a:moveTo>
                  <a:pt x="17843543" y="2431480"/>
                </a:moveTo>
                <a:cubicBezTo>
                  <a:pt x="17856515" y="2437997"/>
                  <a:pt x="17875975" y="2444514"/>
                  <a:pt x="17888947" y="2457549"/>
                </a:cubicBezTo>
                <a:cubicBezTo>
                  <a:pt x="17914891" y="2464066"/>
                  <a:pt x="17934347" y="2477100"/>
                  <a:pt x="17960291" y="2490135"/>
                </a:cubicBezTo>
                <a:cubicBezTo>
                  <a:pt x="17986235" y="2503170"/>
                  <a:pt x="18012179" y="2516204"/>
                  <a:pt x="18031639" y="2529239"/>
                </a:cubicBezTo>
                <a:cubicBezTo>
                  <a:pt x="18050015" y="2542273"/>
                  <a:pt x="18062987" y="2547704"/>
                  <a:pt x="18075959" y="2554221"/>
                </a:cubicBezTo>
                <a:cubicBezTo>
                  <a:pt x="18075959" y="2567255"/>
                  <a:pt x="18075959" y="2573773"/>
                  <a:pt x="18075959" y="2586807"/>
                </a:cubicBezTo>
                <a:cubicBezTo>
                  <a:pt x="18056499" y="2586807"/>
                  <a:pt x="18031639" y="2586807"/>
                  <a:pt x="18012179" y="2586807"/>
                </a:cubicBezTo>
                <a:cubicBezTo>
                  <a:pt x="17999207" y="2561824"/>
                  <a:pt x="17979751" y="2554221"/>
                  <a:pt x="17960291" y="2547704"/>
                </a:cubicBezTo>
                <a:cubicBezTo>
                  <a:pt x="17914891" y="2529239"/>
                  <a:pt x="17875975" y="2509687"/>
                  <a:pt x="17830571" y="2496652"/>
                </a:cubicBezTo>
                <a:cubicBezTo>
                  <a:pt x="17830571" y="2470584"/>
                  <a:pt x="17837059" y="2451032"/>
                  <a:pt x="17843543" y="2431480"/>
                </a:cubicBezTo>
                <a:close/>
                <a:moveTo>
                  <a:pt x="17147051" y="2431480"/>
                </a:moveTo>
                <a:cubicBezTo>
                  <a:pt x="17147051" y="2450745"/>
                  <a:pt x="17141063" y="2463588"/>
                  <a:pt x="17129091" y="2463588"/>
                </a:cubicBezTo>
                <a:cubicBezTo>
                  <a:pt x="17129091" y="2444323"/>
                  <a:pt x="17135075" y="2431480"/>
                  <a:pt x="17147051" y="2431480"/>
                </a:cubicBezTo>
                <a:close/>
                <a:moveTo>
                  <a:pt x="16322338" y="2431480"/>
                </a:moveTo>
                <a:cubicBezTo>
                  <a:pt x="16322338" y="2450745"/>
                  <a:pt x="16316350" y="2463588"/>
                  <a:pt x="16304374" y="2463588"/>
                </a:cubicBezTo>
                <a:cubicBezTo>
                  <a:pt x="16304374" y="2437902"/>
                  <a:pt x="16310362" y="2431480"/>
                  <a:pt x="16322338" y="2431480"/>
                </a:cubicBezTo>
                <a:close/>
                <a:moveTo>
                  <a:pt x="13824427" y="2431480"/>
                </a:moveTo>
                <a:cubicBezTo>
                  <a:pt x="13824427" y="2477774"/>
                  <a:pt x="13786123" y="2464547"/>
                  <a:pt x="13773355" y="2464547"/>
                </a:cubicBezTo>
                <a:cubicBezTo>
                  <a:pt x="13786123" y="2444707"/>
                  <a:pt x="13805275" y="2438093"/>
                  <a:pt x="13824427" y="2431480"/>
                </a:cubicBezTo>
                <a:close/>
                <a:moveTo>
                  <a:pt x="845494" y="2427183"/>
                </a:moveTo>
                <a:cubicBezTo>
                  <a:pt x="909640" y="2432309"/>
                  <a:pt x="974391" y="2467285"/>
                  <a:pt x="1032486" y="2491407"/>
                </a:cubicBezTo>
                <a:cubicBezTo>
                  <a:pt x="1116400" y="2523569"/>
                  <a:pt x="1199239" y="2554659"/>
                  <a:pt x="1283154" y="2586821"/>
                </a:cubicBezTo>
                <a:cubicBezTo>
                  <a:pt x="1283154" y="2676876"/>
                  <a:pt x="1142219" y="2567524"/>
                  <a:pt x="1122855" y="2554659"/>
                </a:cubicBezTo>
                <a:cubicBezTo>
                  <a:pt x="1013120" y="2478542"/>
                  <a:pt x="885099" y="2530001"/>
                  <a:pt x="781817" y="2433515"/>
                </a:cubicBezTo>
                <a:cubicBezTo>
                  <a:pt x="802796" y="2427083"/>
                  <a:pt x="824111" y="2425475"/>
                  <a:pt x="845494" y="2427183"/>
                </a:cubicBezTo>
                <a:close/>
                <a:moveTo>
                  <a:pt x="11472595" y="2422901"/>
                </a:moveTo>
                <a:cubicBezTo>
                  <a:pt x="11449623" y="2421390"/>
                  <a:pt x="11422419" y="2440731"/>
                  <a:pt x="11398238" y="2445566"/>
                </a:cubicBezTo>
                <a:cubicBezTo>
                  <a:pt x="11365996" y="2458463"/>
                  <a:pt x="11333754" y="2471358"/>
                  <a:pt x="11301512" y="2484256"/>
                </a:cubicBezTo>
                <a:cubicBezTo>
                  <a:pt x="11262822" y="2497149"/>
                  <a:pt x="11230580" y="2516495"/>
                  <a:pt x="11192965" y="2522941"/>
                </a:cubicBezTo>
                <a:cubicBezTo>
                  <a:pt x="11167171" y="2529389"/>
                  <a:pt x="11134929" y="2522941"/>
                  <a:pt x="11115584" y="2554106"/>
                </a:cubicBezTo>
                <a:cubicBezTo>
                  <a:pt x="11051101" y="2522941"/>
                  <a:pt x="10981243" y="2573448"/>
                  <a:pt x="10916760" y="2599243"/>
                </a:cubicBezTo>
                <a:cubicBezTo>
                  <a:pt x="10974795" y="2599243"/>
                  <a:pt x="11025307" y="2599243"/>
                  <a:pt x="11076894" y="2586345"/>
                </a:cubicBezTo>
                <a:cubicBezTo>
                  <a:pt x="11122033" y="2573448"/>
                  <a:pt x="11173620" y="2547657"/>
                  <a:pt x="11217683" y="2542284"/>
                </a:cubicBezTo>
                <a:cubicBezTo>
                  <a:pt x="11314409" y="2529389"/>
                  <a:pt x="11411134" y="2497149"/>
                  <a:pt x="11493888" y="2432672"/>
                </a:cubicBezTo>
                <a:cubicBezTo>
                  <a:pt x="11487440" y="2426225"/>
                  <a:pt x="11480253" y="2423404"/>
                  <a:pt x="11472595" y="2422901"/>
                </a:cubicBezTo>
                <a:close/>
                <a:moveTo>
                  <a:pt x="13900203" y="2400427"/>
                </a:moveTo>
                <a:cubicBezTo>
                  <a:pt x="13900203" y="2419778"/>
                  <a:pt x="13900203" y="2439119"/>
                  <a:pt x="13900203" y="2464911"/>
                </a:cubicBezTo>
                <a:cubicBezTo>
                  <a:pt x="13893755" y="2464911"/>
                  <a:pt x="13874409" y="2452014"/>
                  <a:pt x="13861513" y="2471358"/>
                </a:cubicBezTo>
                <a:cubicBezTo>
                  <a:pt x="13855064" y="2497149"/>
                  <a:pt x="13886231" y="2497149"/>
                  <a:pt x="13893755" y="2503598"/>
                </a:cubicBezTo>
                <a:cubicBezTo>
                  <a:pt x="13924922" y="2503598"/>
                  <a:pt x="13963612" y="2510046"/>
                  <a:pt x="13995854" y="2477804"/>
                </a:cubicBezTo>
                <a:cubicBezTo>
                  <a:pt x="13982957" y="2471358"/>
                  <a:pt x="13970060" y="2464911"/>
                  <a:pt x="13963612" y="2452014"/>
                </a:cubicBezTo>
                <a:cubicBezTo>
                  <a:pt x="13963612" y="2439119"/>
                  <a:pt x="13963612" y="2426225"/>
                  <a:pt x="13963612" y="2419778"/>
                </a:cubicBezTo>
                <a:cubicBezTo>
                  <a:pt x="13957163" y="2406870"/>
                  <a:pt x="13944267" y="2419778"/>
                  <a:pt x="13937818" y="2419778"/>
                </a:cubicBezTo>
                <a:cubicBezTo>
                  <a:pt x="13924922" y="2419778"/>
                  <a:pt x="13912025" y="2406870"/>
                  <a:pt x="13900203" y="2400427"/>
                </a:cubicBezTo>
                <a:close/>
                <a:moveTo>
                  <a:pt x="19041559" y="2393591"/>
                </a:moveTo>
                <a:cubicBezTo>
                  <a:pt x="19070143" y="2392376"/>
                  <a:pt x="19104507" y="2434899"/>
                  <a:pt x="19128207" y="2444618"/>
                </a:cubicBezTo>
                <a:cubicBezTo>
                  <a:pt x="19090287" y="2444618"/>
                  <a:pt x="19053423" y="2438139"/>
                  <a:pt x="19015507" y="2412219"/>
                </a:cubicBezTo>
                <a:cubicBezTo>
                  <a:pt x="19023143" y="2399260"/>
                  <a:pt x="19032027" y="2393995"/>
                  <a:pt x="19041559" y="2393591"/>
                </a:cubicBezTo>
                <a:close/>
                <a:moveTo>
                  <a:pt x="11128481" y="2381086"/>
                </a:moveTo>
                <a:cubicBezTo>
                  <a:pt x="11051101" y="2381086"/>
                  <a:pt x="11051101" y="2381086"/>
                  <a:pt x="10961898" y="2432672"/>
                </a:cubicBezTo>
                <a:cubicBezTo>
                  <a:pt x="11089791" y="2413338"/>
                  <a:pt x="11089791" y="2413338"/>
                  <a:pt x="11128481" y="2381086"/>
                </a:cubicBezTo>
                <a:close/>
                <a:moveTo>
                  <a:pt x="16987427" y="2369862"/>
                </a:moveTo>
                <a:cubicBezTo>
                  <a:pt x="17001119" y="2369862"/>
                  <a:pt x="17019023" y="2376283"/>
                  <a:pt x="17019023" y="2401967"/>
                </a:cubicBezTo>
                <a:cubicBezTo>
                  <a:pt x="17006383" y="2395546"/>
                  <a:pt x="16993743" y="2389125"/>
                  <a:pt x="16982159" y="2382704"/>
                </a:cubicBezTo>
                <a:cubicBezTo>
                  <a:pt x="16982159" y="2376283"/>
                  <a:pt x="16987427" y="2376283"/>
                  <a:pt x="16987427" y="2369862"/>
                </a:cubicBezTo>
                <a:close/>
                <a:moveTo>
                  <a:pt x="18534659" y="2366944"/>
                </a:moveTo>
                <a:cubicBezTo>
                  <a:pt x="18543127" y="2373742"/>
                  <a:pt x="18544339" y="2399727"/>
                  <a:pt x="18549179" y="2419067"/>
                </a:cubicBezTo>
                <a:cubicBezTo>
                  <a:pt x="18568535" y="2464188"/>
                  <a:pt x="18620155" y="2425513"/>
                  <a:pt x="18620155" y="2496418"/>
                </a:cubicBezTo>
                <a:cubicBezTo>
                  <a:pt x="18607247" y="2496418"/>
                  <a:pt x="18587891" y="2489973"/>
                  <a:pt x="18587891" y="2522203"/>
                </a:cubicBezTo>
                <a:cubicBezTo>
                  <a:pt x="18594343" y="2522203"/>
                  <a:pt x="18620155" y="2509311"/>
                  <a:pt x="18620155" y="2541541"/>
                </a:cubicBezTo>
                <a:cubicBezTo>
                  <a:pt x="18613703" y="2566250"/>
                  <a:pt x="18620155" y="2560878"/>
                  <a:pt x="18631983" y="2546914"/>
                </a:cubicBezTo>
                <a:cubicBezTo>
                  <a:pt x="18664247" y="2515755"/>
                  <a:pt x="18702959" y="2509311"/>
                  <a:pt x="18748127" y="2522203"/>
                </a:cubicBezTo>
                <a:lnTo>
                  <a:pt x="18765595" y="2529864"/>
                </a:lnTo>
                <a:lnTo>
                  <a:pt x="18759563" y="2520160"/>
                </a:lnTo>
                <a:cubicBezTo>
                  <a:pt x="18765547" y="2513738"/>
                  <a:pt x="18771535" y="2507316"/>
                  <a:pt x="18771535" y="2507316"/>
                </a:cubicBezTo>
                <a:cubicBezTo>
                  <a:pt x="18774531" y="2513738"/>
                  <a:pt x="18776027" y="2518554"/>
                  <a:pt x="18776027" y="2523370"/>
                </a:cubicBezTo>
                <a:lnTo>
                  <a:pt x="18773267" y="2533230"/>
                </a:lnTo>
                <a:lnTo>
                  <a:pt x="18781195" y="2536706"/>
                </a:lnTo>
                <a:cubicBezTo>
                  <a:pt x="18793295" y="2543152"/>
                  <a:pt x="18806199" y="2551210"/>
                  <a:pt x="18819103" y="2560878"/>
                </a:cubicBezTo>
                <a:cubicBezTo>
                  <a:pt x="18832007" y="2572696"/>
                  <a:pt x="18851367" y="2585588"/>
                  <a:pt x="18863195" y="2572696"/>
                </a:cubicBezTo>
                <a:cubicBezTo>
                  <a:pt x="18901911" y="2541541"/>
                  <a:pt x="18947075" y="2604927"/>
                  <a:pt x="18979339" y="2624266"/>
                </a:cubicBezTo>
                <a:cubicBezTo>
                  <a:pt x="18947075" y="2650048"/>
                  <a:pt x="18908363" y="2675834"/>
                  <a:pt x="18876099" y="2708063"/>
                </a:cubicBezTo>
                <a:cubicBezTo>
                  <a:pt x="18953527" y="2771448"/>
                  <a:pt x="19030959" y="2842360"/>
                  <a:pt x="19107311" y="2906818"/>
                </a:cubicBezTo>
                <a:cubicBezTo>
                  <a:pt x="19146027" y="2939048"/>
                  <a:pt x="19184739" y="2971278"/>
                  <a:pt x="19229907" y="3008879"/>
                </a:cubicBezTo>
                <a:cubicBezTo>
                  <a:pt x="19254643" y="3028218"/>
                  <a:pt x="19286903" y="3060446"/>
                  <a:pt x="19319167" y="3060446"/>
                </a:cubicBezTo>
                <a:cubicBezTo>
                  <a:pt x="19306263" y="3028218"/>
                  <a:pt x="19299807" y="2989542"/>
                  <a:pt x="19286903" y="2951942"/>
                </a:cubicBezTo>
                <a:cubicBezTo>
                  <a:pt x="19306263" y="2939048"/>
                  <a:pt x="19332071" y="2932601"/>
                  <a:pt x="19357879" y="2919712"/>
                </a:cubicBezTo>
                <a:cubicBezTo>
                  <a:pt x="19357879" y="2951942"/>
                  <a:pt x="19357879" y="2983096"/>
                  <a:pt x="19357879" y="3015325"/>
                </a:cubicBezTo>
                <a:cubicBezTo>
                  <a:pt x="19377239" y="3015325"/>
                  <a:pt x="19390143" y="2976653"/>
                  <a:pt x="19409499" y="2976653"/>
                </a:cubicBezTo>
                <a:cubicBezTo>
                  <a:pt x="19441763" y="2976653"/>
                  <a:pt x="19466495" y="3015325"/>
                  <a:pt x="19492307" y="3028218"/>
                </a:cubicBezTo>
                <a:cubicBezTo>
                  <a:pt x="19448215" y="3099124"/>
                  <a:pt x="19550379" y="3162515"/>
                  <a:pt x="19550379" y="3073341"/>
                </a:cubicBezTo>
                <a:cubicBezTo>
                  <a:pt x="19531019" y="3073341"/>
                  <a:pt x="19505211" y="3086232"/>
                  <a:pt x="19492307" y="3060446"/>
                </a:cubicBezTo>
                <a:cubicBezTo>
                  <a:pt x="19524567" y="3002434"/>
                  <a:pt x="19589091" y="3079786"/>
                  <a:pt x="19627807" y="3092678"/>
                </a:cubicBezTo>
                <a:cubicBezTo>
                  <a:pt x="19608451" y="3105569"/>
                  <a:pt x="19582639" y="3105569"/>
                  <a:pt x="19582639" y="3137801"/>
                </a:cubicBezTo>
                <a:cubicBezTo>
                  <a:pt x="19621355" y="3137801"/>
                  <a:pt x="19634259" y="3194740"/>
                  <a:pt x="19660067" y="3226970"/>
                </a:cubicBezTo>
                <a:cubicBezTo>
                  <a:pt x="19684803" y="3265647"/>
                  <a:pt x="19717067" y="3291431"/>
                  <a:pt x="19755779" y="3310769"/>
                </a:cubicBezTo>
                <a:cubicBezTo>
                  <a:pt x="19839663" y="3362334"/>
                  <a:pt x="19935371" y="3381680"/>
                  <a:pt x="20019255" y="3432170"/>
                </a:cubicBezTo>
                <a:cubicBezTo>
                  <a:pt x="20006347" y="3445062"/>
                  <a:pt x="20012803" y="3483739"/>
                  <a:pt x="19999895" y="3503076"/>
                </a:cubicBezTo>
                <a:cubicBezTo>
                  <a:pt x="19986991" y="3522414"/>
                  <a:pt x="19967635" y="3522414"/>
                  <a:pt x="19954731" y="3528860"/>
                </a:cubicBezTo>
                <a:cubicBezTo>
                  <a:pt x="19954731" y="3541751"/>
                  <a:pt x="19961183" y="3548197"/>
                  <a:pt x="19967635" y="3554644"/>
                </a:cubicBezTo>
                <a:cubicBezTo>
                  <a:pt x="19961183" y="3554644"/>
                  <a:pt x="19954731" y="3561091"/>
                  <a:pt x="19954731" y="3567536"/>
                </a:cubicBezTo>
                <a:lnTo>
                  <a:pt x="19956223" y="3592397"/>
                </a:lnTo>
                <a:lnTo>
                  <a:pt x="19956343" y="3594395"/>
                </a:lnTo>
                <a:cubicBezTo>
                  <a:pt x="19957955" y="3602182"/>
                  <a:pt x="19961183" y="3608356"/>
                  <a:pt x="19967635" y="3611589"/>
                </a:cubicBezTo>
                <a:cubicBezTo>
                  <a:pt x="19948279" y="3624478"/>
                  <a:pt x="19935371" y="3630923"/>
                  <a:pt x="19922467" y="3643813"/>
                </a:cubicBezTo>
                <a:cubicBezTo>
                  <a:pt x="19922467" y="3618033"/>
                  <a:pt x="19916015" y="3598691"/>
                  <a:pt x="19909563" y="3579354"/>
                </a:cubicBezTo>
                <a:cubicBezTo>
                  <a:pt x="19909563" y="3572907"/>
                  <a:pt x="19916015" y="3567536"/>
                  <a:pt x="19916015" y="3561091"/>
                </a:cubicBezTo>
                <a:cubicBezTo>
                  <a:pt x="19922467" y="3541751"/>
                  <a:pt x="19909563" y="3554644"/>
                  <a:pt x="19903111" y="3554644"/>
                </a:cubicBezTo>
                <a:cubicBezTo>
                  <a:pt x="19883751" y="3579354"/>
                  <a:pt x="19852567" y="3554644"/>
                  <a:pt x="19833207" y="3535307"/>
                </a:cubicBezTo>
                <a:cubicBezTo>
                  <a:pt x="19762231" y="3470848"/>
                  <a:pt x="19684803" y="3425725"/>
                  <a:pt x="19608451" y="3367695"/>
                </a:cubicBezTo>
                <a:cubicBezTo>
                  <a:pt x="19531019" y="3310769"/>
                  <a:pt x="19454667" y="3252754"/>
                  <a:pt x="19370787" y="3194740"/>
                </a:cubicBezTo>
                <a:cubicBezTo>
                  <a:pt x="19332071" y="3168956"/>
                  <a:pt x="19299807" y="3144246"/>
                  <a:pt x="19262171" y="3118462"/>
                </a:cubicBezTo>
                <a:cubicBezTo>
                  <a:pt x="19242811" y="3105569"/>
                  <a:pt x="19223455" y="3092678"/>
                  <a:pt x="19204099" y="3086232"/>
                </a:cubicBezTo>
                <a:cubicBezTo>
                  <a:pt x="19178287" y="3066896"/>
                  <a:pt x="19197647" y="3060446"/>
                  <a:pt x="19191195" y="3028218"/>
                </a:cubicBezTo>
                <a:cubicBezTo>
                  <a:pt x="19178287" y="2983096"/>
                  <a:pt x="19126667" y="2971278"/>
                  <a:pt x="19100859" y="2957311"/>
                </a:cubicBezTo>
                <a:cubicBezTo>
                  <a:pt x="19068599" y="2945494"/>
                  <a:pt x="19037411" y="2919712"/>
                  <a:pt x="18998695" y="2900372"/>
                </a:cubicBezTo>
                <a:cubicBezTo>
                  <a:pt x="18921267" y="2848806"/>
                  <a:pt x="18837387" y="2797226"/>
                  <a:pt x="18754579" y="2752111"/>
                </a:cubicBezTo>
                <a:cubicBezTo>
                  <a:pt x="18683603" y="2708063"/>
                  <a:pt x="18607247" y="2662938"/>
                  <a:pt x="18536271" y="2604927"/>
                </a:cubicBezTo>
                <a:cubicBezTo>
                  <a:pt x="18523367" y="2592034"/>
                  <a:pt x="18484655" y="2566250"/>
                  <a:pt x="18491107" y="2535095"/>
                </a:cubicBezTo>
                <a:cubicBezTo>
                  <a:pt x="18497559" y="2509311"/>
                  <a:pt x="18529819" y="2528649"/>
                  <a:pt x="18529819" y="2496418"/>
                </a:cubicBezTo>
                <a:cubicBezTo>
                  <a:pt x="18516915" y="2496418"/>
                  <a:pt x="18504011" y="2489973"/>
                  <a:pt x="18491107" y="2477081"/>
                </a:cubicBezTo>
                <a:cubicBezTo>
                  <a:pt x="18504011" y="2470634"/>
                  <a:pt x="18516915" y="2464188"/>
                  <a:pt x="18529819" y="2464188"/>
                </a:cubicBezTo>
                <a:cubicBezTo>
                  <a:pt x="18523367" y="2438405"/>
                  <a:pt x="18497559" y="2386835"/>
                  <a:pt x="18523367" y="2367497"/>
                </a:cubicBezTo>
                <a:cubicBezTo>
                  <a:pt x="18528207" y="2364544"/>
                  <a:pt x="18531835" y="2364678"/>
                  <a:pt x="18534659" y="2366944"/>
                </a:cubicBezTo>
                <a:close/>
                <a:moveTo>
                  <a:pt x="14178042" y="2365763"/>
                </a:moveTo>
                <a:cubicBezTo>
                  <a:pt x="14188125" y="2366531"/>
                  <a:pt x="14197432" y="2369606"/>
                  <a:pt x="14203637" y="2378829"/>
                </a:cubicBezTo>
                <a:cubicBezTo>
                  <a:pt x="14185022" y="2384977"/>
                  <a:pt x="14166408" y="2391126"/>
                  <a:pt x="14147793" y="2397274"/>
                </a:cubicBezTo>
                <a:cubicBezTo>
                  <a:pt x="14147793" y="2391126"/>
                  <a:pt x="14147793" y="2378829"/>
                  <a:pt x="14147793" y="2366531"/>
                </a:cubicBezTo>
                <a:cubicBezTo>
                  <a:pt x="14157101" y="2366531"/>
                  <a:pt x="14167959" y="2364994"/>
                  <a:pt x="14178042" y="2365763"/>
                </a:cubicBezTo>
                <a:close/>
                <a:moveTo>
                  <a:pt x="15749418" y="2360442"/>
                </a:moveTo>
                <a:cubicBezTo>
                  <a:pt x="15769250" y="2360578"/>
                  <a:pt x="15786672" y="2368725"/>
                  <a:pt x="15786672" y="2400767"/>
                </a:cubicBezTo>
                <a:cubicBezTo>
                  <a:pt x="15767374" y="2400767"/>
                  <a:pt x="15697690" y="2439870"/>
                  <a:pt x="15697690" y="2368181"/>
                </a:cubicBezTo>
                <a:cubicBezTo>
                  <a:pt x="15707338" y="2368181"/>
                  <a:pt x="15729584" y="2360306"/>
                  <a:pt x="15749418" y="2360442"/>
                </a:cubicBezTo>
                <a:close/>
                <a:moveTo>
                  <a:pt x="18389035" y="2358528"/>
                </a:moveTo>
                <a:cubicBezTo>
                  <a:pt x="18423703" y="2356568"/>
                  <a:pt x="18463591" y="2401794"/>
                  <a:pt x="18493047" y="2411447"/>
                </a:cubicBezTo>
                <a:cubicBezTo>
                  <a:pt x="18447227" y="2411447"/>
                  <a:pt x="18402499" y="2405010"/>
                  <a:pt x="18356683" y="2379282"/>
                </a:cubicBezTo>
                <a:cubicBezTo>
                  <a:pt x="18366499" y="2365077"/>
                  <a:pt x="18377479" y="2359181"/>
                  <a:pt x="18389035" y="2358528"/>
                </a:cubicBezTo>
                <a:close/>
                <a:moveTo>
                  <a:pt x="18495775" y="2349279"/>
                </a:moveTo>
                <a:cubicBezTo>
                  <a:pt x="18497415" y="2347907"/>
                  <a:pt x="18500695" y="2349653"/>
                  <a:pt x="18507259" y="2353146"/>
                </a:cubicBezTo>
                <a:cubicBezTo>
                  <a:pt x="18500695" y="2358135"/>
                  <a:pt x="18500695" y="2358135"/>
                  <a:pt x="18494135" y="2364123"/>
                </a:cubicBezTo>
                <a:cubicBezTo>
                  <a:pt x="18494135" y="2355142"/>
                  <a:pt x="18494135" y="2350651"/>
                  <a:pt x="18495775" y="2349279"/>
                </a:cubicBezTo>
                <a:close/>
                <a:moveTo>
                  <a:pt x="16969579" y="2349279"/>
                </a:moveTo>
                <a:cubicBezTo>
                  <a:pt x="16971223" y="2347907"/>
                  <a:pt x="16974503" y="2349653"/>
                  <a:pt x="16981067" y="2353146"/>
                </a:cubicBezTo>
                <a:cubicBezTo>
                  <a:pt x="16974503" y="2358135"/>
                  <a:pt x="16974503" y="2358135"/>
                  <a:pt x="16967939" y="2364123"/>
                </a:cubicBezTo>
                <a:cubicBezTo>
                  <a:pt x="16967939" y="2355142"/>
                  <a:pt x="16967939" y="2350651"/>
                  <a:pt x="16969579" y="2349279"/>
                </a:cubicBezTo>
                <a:close/>
                <a:moveTo>
                  <a:pt x="11692713" y="2348847"/>
                </a:moveTo>
                <a:cubicBezTo>
                  <a:pt x="11660471" y="2356369"/>
                  <a:pt x="11609959" y="2337027"/>
                  <a:pt x="11597062" y="2400427"/>
                </a:cubicBezTo>
                <a:cubicBezTo>
                  <a:pt x="11673368" y="2381086"/>
                  <a:pt x="11673368" y="2381086"/>
                  <a:pt x="11692713" y="2348847"/>
                </a:cubicBezTo>
                <a:close/>
                <a:moveTo>
                  <a:pt x="13918473" y="2337027"/>
                </a:moveTo>
                <a:cubicBezTo>
                  <a:pt x="13918473" y="2361740"/>
                  <a:pt x="13924922" y="2368190"/>
                  <a:pt x="13937818" y="2368190"/>
                </a:cubicBezTo>
                <a:cubicBezTo>
                  <a:pt x="13937818" y="2348847"/>
                  <a:pt x="13931370" y="2337027"/>
                  <a:pt x="13918473" y="2337027"/>
                </a:cubicBezTo>
                <a:close/>
                <a:moveTo>
                  <a:pt x="15583936" y="2336684"/>
                </a:moveTo>
                <a:cubicBezTo>
                  <a:pt x="15595910" y="2336684"/>
                  <a:pt x="15601898" y="2348849"/>
                  <a:pt x="15601898" y="2368757"/>
                </a:cubicBezTo>
                <a:cubicBezTo>
                  <a:pt x="15589924" y="2368757"/>
                  <a:pt x="15583936" y="2362120"/>
                  <a:pt x="15583936" y="2336684"/>
                </a:cubicBezTo>
                <a:close/>
                <a:moveTo>
                  <a:pt x="18265899" y="2322616"/>
                </a:moveTo>
                <a:cubicBezTo>
                  <a:pt x="18279499" y="2322616"/>
                  <a:pt x="18297003" y="2325826"/>
                  <a:pt x="18303467" y="2325826"/>
                </a:cubicBezTo>
                <a:cubicBezTo>
                  <a:pt x="18290543" y="2345090"/>
                  <a:pt x="18271151" y="2338669"/>
                  <a:pt x="18251763" y="2338669"/>
                </a:cubicBezTo>
                <a:cubicBezTo>
                  <a:pt x="18242607" y="2325826"/>
                  <a:pt x="18252303" y="2322616"/>
                  <a:pt x="18265899" y="2322616"/>
                </a:cubicBezTo>
                <a:close/>
                <a:moveTo>
                  <a:pt x="14337383" y="2322530"/>
                </a:moveTo>
                <a:cubicBezTo>
                  <a:pt x="14587803" y="2347248"/>
                  <a:pt x="14844672" y="2398834"/>
                  <a:pt x="15095092" y="2431077"/>
                </a:cubicBezTo>
                <a:cubicBezTo>
                  <a:pt x="15216540" y="2450421"/>
                  <a:pt x="15332614" y="2463317"/>
                  <a:pt x="15447614" y="2502007"/>
                </a:cubicBezTo>
                <a:cubicBezTo>
                  <a:pt x="15562614" y="2540695"/>
                  <a:pt x="15685138" y="2546069"/>
                  <a:pt x="15800138" y="2578310"/>
                </a:cubicBezTo>
                <a:cubicBezTo>
                  <a:pt x="15929110" y="2610551"/>
                  <a:pt x="16050558" y="2649240"/>
                  <a:pt x="16178454" y="2694378"/>
                </a:cubicBezTo>
                <a:cubicBezTo>
                  <a:pt x="16236492" y="2713722"/>
                  <a:pt x="16486912" y="2783576"/>
                  <a:pt x="16506258" y="2802908"/>
                </a:cubicBezTo>
                <a:cubicBezTo>
                  <a:pt x="16551398" y="2848065"/>
                  <a:pt x="16608360" y="2841618"/>
                  <a:pt x="16653500" y="2854514"/>
                </a:cubicBezTo>
                <a:cubicBezTo>
                  <a:pt x="16711538" y="2873857"/>
                  <a:pt x="16769574" y="2893202"/>
                  <a:pt x="16826539" y="2918995"/>
                </a:cubicBezTo>
                <a:cubicBezTo>
                  <a:pt x="16884575" y="2944787"/>
                  <a:pt x="16942611" y="2963057"/>
                  <a:pt x="17000651" y="2988849"/>
                </a:cubicBezTo>
                <a:cubicBezTo>
                  <a:pt x="17044715" y="3008194"/>
                  <a:pt x="17180135" y="3059779"/>
                  <a:pt x="17237099" y="3066234"/>
                </a:cubicBezTo>
                <a:cubicBezTo>
                  <a:pt x="17256443" y="3066234"/>
                  <a:pt x="17275791" y="3059779"/>
                  <a:pt x="17295135" y="3079125"/>
                </a:cubicBezTo>
                <a:cubicBezTo>
                  <a:pt x="17308031" y="3092026"/>
                  <a:pt x="17506863" y="3143608"/>
                  <a:pt x="17558451" y="3175848"/>
                </a:cubicBezTo>
                <a:cubicBezTo>
                  <a:pt x="17584247" y="3187669"/>
                  <a:pt x="17602519" y="3213464"/>
                  <a:pt x="17628311" y="3226360"/>
                </a:cubicBezTo>
                <a:cubicBezTo>
                  <a:pt x="17647659" y="3232807"/>
                  <a:pt x="17910975" y="3355321"/>
                  <a:pt x="17930319" y="3348874"/>
                </a:cubicBezTo>
                <a:cubicBezTo>
                  <a:pt x="17949667" y="3348874"/>
                  <a:pt x="17975463" y="3348874"/>
                  <a:pt x="17994807" y="3373613"/>
                </a:cubicBezTo>
                <a:cubicBezTo>
                  <a:pt x="18032423" y="3425183"/>
                  <a:pt x="18077563" y="3457419"/>
                  <a:pt x="18122703" y="3476768"/>
                </a:cubicBezTo>
                <a:cubicBezTo>
                  <a:pt x="18174291" y="3496111"/>
                  <a:pt x="18455879" y="3649795"/>
                  <a:pt x="18494571" y="3669140"/>
                </a:cubicBezTo>
                <a:cubicBezTo>
                  <a:pt x="18584851" y="3720724"/>
                  <a:pt x="18680507" y="3772311"/>
                  <a:pt x="18770787" y="3822821"/>
                </a:cubicBezTo>
                <a:cubicBezTo>
                  <a:pt x="18866439" y="3880855"/>
                  <a:pt x="18963171" y="3932447"/>
                  <a:pt x="19058823" y="3989399"/>
                </a:cubicBezTo>
                <a:cubicBezTo>
                  <a:pt x="19103963" y="4015196"/>
                  <a:pt x="19149103" y="4040988"/>
                  <a:pt x="19194243" y="4060333"/>
                </a:cubicBezTo>
                <a:cubicBezTo>
                  <a:pt x="19226487" y="4079678"/>
                  <a:pt x="19405971" y="4118365"/>
                  <a:pt x="19469383" y="4163505"/>
                </a:cubicBezTo>
                <a:cubicBezTo>
                  <a:pt x="19501627" y="4188223"/>
                  <a:pt x="19533871" y="4206396"/>
                  <a:pt x="19566111" y="4232189"/>
                </a:cubicBezTo>
                <a:cubicBezTo>
                  <a:pt x="19585459" y="4245085"/>
                  <a:pt x="19630599" y="4354705"/>
                  <a:pt x="19611251" y="4335361"/>
                </a:cubicBezTo>
                <a:cubicBezTo>
                  <a:pt x="19591907" y="4316016"/>
                  <a:pt x="19226487" y="4176401"/>
                  <a:pt x="19027655" y="4099024"/>
                </a:cubicBezTo>
                <a:cubicBezTo>
                  <a:pt x="18943823" y="4060333"/>
                  <a:pt x="18853543" y="4040988"/>
                  <a:pt x="18777235" y="3977580"/>
                </a:cubicBezTo>
                <a:cubicBezTo>
                  <a:pt x="18741767" y="3945339"/>
                  <a:pt x="18703347" y="3917933"/>
                  <a:pt x="18664115" y="3895366"/>
                </a:cubicBezTo>
                <a:lnTo>
                  <a:pt x="18615335" y="3873366"/>
                </a:lnTo>
                <a:lnTo>
                  <a:pt x="18546163" y="3842168"/>
                </a:lnTo>
                <a:cubicBezTo>
                  <a:pt x="18546163" y="3887300"/>
                  <a:pt x="18584851" y="3880855"/>
                  <a:pt x="18604199" y="3893754"/>
                </a:cubicBezTo>
                <a:cubicBezTo>
                  <a:pt x="18642891" y="3913099"/>
                  <a:pt x="18674059" y="3951788"/>
                  <a:pt x="18712751" y="3971132"/>
                </a:cubicBezTo>
                <a:cubicBezTo>
                  <a:pt x="18733707" y="3980536"/>
                  <a:pt x="18754195" y="3992024"/>
                  <a:pt x="18774347" y="4005068"/>
                </a:cubicBezTo>
                <a:lnTo>
                  <a:pt x="18788215" y="4015151"/>
                </a:lnTo>
                <a:lnTo>
                  <a:pt x="18783259" y="4000079"/>
                </a:lnTo>
                <a:cubicBezTo>
                  <a:pt x="18789243" y="3986165"/>
                  <a:pt x="18789243" y="3992589"/>
                  <a:pt x="18801219" y="4000079"/>
                </a:cubicBezTo>
                <a:cubicBezTo>
                  <a:pt x="18798227" y="4002756"/>
                  <a:pt x="18795231" y="4004093"/>
                  <a:pt x="18792987" y="4006367"/>
                </a:cubicBezTo>
                <a:lnTo>
                  <a:pt x="18789851" y="4016339"/>
                </a:lnTo>
                <a:lnTo>
                  <a:pt x="18833931" y="4048377"/>
                </a:lnTo>
                <a:cubicBezTo>
                  <a:pt x="18873159" y="4079678"/>
                  <a:pt x="18911583" y="4115143"/>
                  <a:pt x="18950271" y="4150608"/>
                </a:cubicBezTo>
                <a:cubicBezTo>
                  <a:pt x="18930927" y="4157057"/>
                  <a:pt x="18905131" y="4150608"/>
                  <a:pt x="18898683" y="4194574"/>
                </a:cubicBezTo>
                <a:cubicBezTo>
                  <a:pt x="18898683" y="4212844"/>
                  <a:pt x="18892235" y="4219292"/>
                  <a:pt x="18879339" y="4219292"/>
                </a:cubicBezTo>
                <a:cubicBezTo>
                  <a:pt x="18853543" y="4219292"/>
                  <a:pt x="18834199" y="4188223"/>
                  <a:pt x="18809479" y="4182849"/>
                </a:cubicBezTo>
                <a:cubicBezTo>
                  <a:pt x="18809479" y="4197800"/>
                  <a:pt x="18815659" y="4203710"/>
                  <a:pt x="18823583" y="4208277"/>
                </a:cubicBezTo>
                <a:lnTo>
                  <a:pt x="18835699" y="4214809"/>
                </a:lnTo>
                <a:lnTo>
                  <a:pt x="18847371" y="4208674"/>
                </a:lnTo>
                <a:cubicBezTo>
                  <a:pt x="18849615" y="4209291"/>
                  <a:pt x="18850863" y="4212007"/>
                  <a:pt x="18853359" y="4214969"/>
                </a:cubicBezTo>
                <a:cubicBezTo>
                  <a:pt x="18850863" y="4217932"/>
                  <a:pt x="18849615" y="4220894"/>
                  <a:pt x="18847371" y="4221635"/>
                </a:cubicBezTo>
                <a:lnTo>
                  <a:pt x="18837243" y="4215997"/>
                </a:lnTo>
                <a:lnTo>
                  <a:pt x="18848171" y="4225741"/>
                </a:lnTo>
                <a:cubicBezTo>
                  <a:pt x="18828823" y="4257982"/>
                  <a:pt x="18796583" y="4225741"/>
                  <a:pt x="18777235" y="4212844"/>
                </a:cubicBezTo>
                <a:cubicBezTo>
                  <a:pt x="18744991" y="4194574"/>
                  <a:pt x="18712751" y="4182849"/>
                  <a:pt x="18680507" y="4163505"/>
                </a:cubicBezTo>
                <a:cubicBezTo>
                  <a:pt x="18610647" y="4124816"/>
                  <a:pt x="18539711" y="4086126"/>
                  <a:pt x="18468779" y="4047437"/>
                </a:cubicBezTo>
                <a:cubicBezTo>
                  <a:pt x="18327983" y="3971132"/>
                  <a:pt x="18187191" y="3893754"/>
                  <a:pt x="18038871" y="3822821"/>
                </a:cubicBezTo>
                <a:cubicBezTo>
                  <a:pt x="17898079" y="3752968"/>
                  <a:pt x="17750835" y="3669140"/>
                  <a:pt x="17602519" y="3630451"/>
                </a:cubicBezTo>
                <a:cubicBezTo>
                  <a:pt x="17571351" y="3617555"/>
                  <a:pt x="17532659" y="3624002"/>
                  <a:pt x="17500415" y="3598206"/>
                </a:cubicBezTo>
                <a:cubicBezTo>
                  <a:pt x="17474619" y="3586387"/>
                  <a:pt x="17468171" y="3541249"/>
                  <a:pt x="17448827" y="3528353"/>
                </a:cubicBezTo>
                <a:cubicBezTo>
                  <a:pt x="17429479" y="3502559"/>
                  <a:pt x="17416583" y="3547694"/>
                  <a:pt x="17397239" y="3554146"/>
                </a:cubicBezTo>
                <a:cubicBezTo>
                  <a:pt x="17378967" y="3560593"/>
                  <a:pt x="17076959" y="3418733"/>
                  <a:pt x="17031819" y="3392942"/>
                </a:cubicBezTo>
                <a:cubicBezTo>
                  <a:pt x="17006023" y="3381122"/>
                  <a:pt x="16986679" y="3348874"/>
                  <a:pt x="16961959" y="3329530"/>
                </a:cubicBezTo>
                <a:cubicBezTo>
                  <a:pt x="16949059" y="3323082"/>
                  <a:pt x="16923267" y="3329530"/>
                  <a:pt x="16923267" y="3290841"/>
                </a:cubicBezTo>
                <a:cubicBezTo>
                  <a:pt x="16945835" y="3290841"/>
                  <a:pt x="16968139" y="3294066"/>
                  <a:pt x="16989635" y="3299710"/>
                </a:cubicBezTo>
                <a:lnTo>
                  <a:pt x="16998875" y="3303219"/>
                </a:lnTo>
                <a:lnTo>
                  <a:pt x="16995631" y="3290157"/>
                </a:lnTo>
                <a:cubicBezTo>
                  <a:pt x="16997875" y="3286745"/>
                  <a:pt x="17002363" y="3286745"/>
                  <a:pt x="17004859" y="3293569"/>
                </a:cubicBezTo>
                <a:cubicBezTo>
                  <a:pt x="17002363" y="3296981"/>
                  <a:pt x="17001119" y="3298689"/>
                  <a:pt x="17000495" y="3300395"/>
                </a:cubicBezTo>
                <a:lnTo>
                  <a:pt x="17000191" y="3303718"/>
                </a:lnTo>
                <a:lnTo>
                  <a:pt x="17051163" y="3323082"/>
                </a:lnTo>
                <a:cubicBezTo>
                  <a:pt x="17051163" y="3290841"/>
                  <a:pt x="17038267" y="3290841"/>
                  <a:pt x="17018919" y="3290841"/>
                </a:cubicBezTo>
                <a:cubicBezTo>
                  <a:pt x="17000651" y="3284394"/>
                  <a:pt x="16981303" y="3265049"/>
                  <a:pt x="16961959" y="3258601"/>
                </a:cubicBezTo>
                <a:cubicBezTo>
                  <a:pt x="16936163" y="3252153"/>
                  <a:pt x="16916819" y="3252153"/>
                  <a:pt x="16897471" y="3239254"/>
                </a:cubicBezTo>
                <a:cubicBezTo>
                  <a:pt x="16878127" y="3219911"/>
                  <a:pt x="16884575" y="3194117"/>
                  <a:pt x="16884575" y="3168325"/>
                </a:cubicBezTo>
                <a:cubicBezTo>
                  <a:pt x="16968407" y="3187669"/>
                  <a:pt x="17051163" y="3219911"/>
                  <a:pt x="17141443" y="3194117"/>
                </a:cubicBezTo>
                <a:cubicBezTo>
                  <a:pt x="17096303" y="3181222"/>
                  <a:pt x="17051163" y="3175848"/>
                  <a:pt x="17012471" y="3161879"/>
                </a:cubicBezTo>
                <a:cubicBezTo>
                  <a:pt x="16986679" y="3156504"/>
                  <a:pt x="16961959" y="3156504"/>
                  <a:pt x="16936163" y="3143608"/>
                </a:cubicBezTo>
                <a:cubicBezTo>
                  <a:pt x="16916819" y="3130709"/>
                  <a:pt x="16929715" y="3111367"/>
                  <a:pt x="16916819" y="3085574"/>
                </a:cubicBezTo>
                <a:cubicBezTo>
                  <a:pt x="16910371" y="3072677"/>
                  <a:pt x="16897471" y="3059779"/>
                  <a:pt x="16884575" y="3053332"/>
                </a:cubicBezTo>
                <a:cubicBezTo>
                  <a:pt x="16852331" y="3040434"/>
                  <a:pt x="16820091" y="3040434"/>
                  <a:pt x="16787847" y="3033986"/>
                </a:cubicBezTo>
                <a:cubicBezTo>
                  <a:pt x="16672846" y="3021090"/>
                  <a:pt x="16557846" y="2963057"/>
                  <a:pt x="16441772" y="2931889"/>
                </a:cubicBezTo>
                <a:cubicBezTo>
                  <a:pt x="16320324" y="2886754"/>
                  <a:pt x="15942006" y="2770680"/>
                  <a:pt x="15877520" y="2757784"/>
                </a:cubicBezTo>
                <a:cubicBezTo>
                  <a:pt x="15851726" y="2751337"/>
                  <a:pt x="15832380" y="2757784"/>
                  <a:pt x="15806586" y="2745966"/>
                </a:cubicBezTo>
                <a:cubicBezTo>
                  <a:pt x="15780792" y="2739515"/>
                  <a:pt x="15787240" y="2720168"/>
                  <a:pt x="15787240" y="2687931"/>
                </a:cubicBezTo>
                <a:cubicBezTo>
                  <a:pt x="15780792" y="2649240"/>
                  <a:pt x="15730278" y="2662135"/>
                  <a:pt x="15710932" y="2662135"/>
                </a:cubicBezTo>
                <a:cubicBezTo>
                  <a:pt x="15678690" y="2655689"/>
                  <a:pt x="15652894" y="2649240"/>
                  <a:pt x="15620652" y="2642793"/>
                </a:cubicBezTo>
                <a:cubicBezTo>
                  <a:pt x="15556166" y="2629896"/>
                  <a:pt x="15499204" y="2616998"/>
                  <a:pt x="15434718" y="2604104"/>
                </a:cubicBezTo>
                <a:cubicBezTo>
                  <a:pt x="15306820" y="2578310"/>
                  <a:pt x="15184298" y="2565413"/>
                  <a:pt x="15056400" y="2527799"/>
                </a:cubicBezTo>
                <a:cubicBezTo>
                  <a:pt x="15030606" y="2521352"/>
                  <a:pt x="15011260" y="2489110"/>
                  <a:pt x="14985466" y="2482665"/>
                </a:cubicBezTo>
                <a:cubicBezTo>
                  <a:pt x="14959672" y="2476213"/>
                  <a:pt x="14928504" y="2463317"/>
                  <a:pt x="14902709" y="2456869"/>
                </a:cubicBezTo>
                <a:cubicBezTo>
                  <a:pt x="14838223" y="2443973"/>
                  <a:pt x="14780186" y="2431077"/>
                  <a:pt x="14716775" y="2418183"/>
                </a:cubicBezTo>
                <a:cubicBezTo>
                  <a:pt x="14587803" y="2392385"/>
                  <a:pt x="14466355" y="2360144"/>
                  <a:pt x="14337383" y="2322530"/>
                </a:cubicBezTo>
                <a:close/>
                <a:moveTo>
                  <a:pt x="11757197" y="2317683"/>
                </a:moveTo>
                <a:cubicBezTo>
                  <a:pt x="11737851" y="2324131"/>
                  <a:pt x="11712058" y="2330579"/>
                  <a:pt x="11712058" y="2368190"/>
                </a:cubicBezTo>
                <a:cubicBezTo>
                  <a:pt x="11731403" y="2368190"/>
                  <a:pt x="11750748" y="2368190"/>
                  <a:pt x="11770093" y="2368190"/>
                </a:cubicBezTo>
                <a:cubicBezTo>
                  <a:pt x="11763645" y="2348847"/>
                  <a:pt x="11757197" y="2337027"/>
                  <a:pt x="11757197" y="2317683"/>
                </a:cubicBezTo>
                <a:close/>
                <a:moveTo>
                  <a:pt x="19052427" y="2312984"/>
                </a:moveTo>
                <a:cubicBezTo>
                  <a:pt x="19052427" y="2333459"/>
                  <a:pt x="19045443" y="2340284"/>
                  <a:pt x="19034467" y="2340284"/>
                </a:cubicBezTo>
                <a:cubicBezTo>
                  <a:pt x="19034467" y="2319809"/>
                  <a:pt x="19039455" y="2312984"/>
                  <a:pt x="19052427" y="2312984"/>
                </a:cubicBezTo>
                <a:close/>
                <a:moveTo>
                  <a:pt x="14280505" y="2309654"/>
                </a:moveTo>
                <a:cubicBezTo>
                  <a:pt x="14293144" y="2309654"/>
                  <a:pt x="14317369" y="2303505"/>
                  <a:pt x="14317369" y="2334248"/>
                </a:cubicBezTo>
                <a:cubicBezTo>
                  <a:pt x="14305783" y="2334248"/>
                  <a:pt x="14280505" y="2340396"/>
                  <a:pt x="14280505" y="2309654"/>
                </a:cubicBezTo>
                <a:close/>
                <a:moveTo>
                  <a:pt x="10449253" y="2291889"/>
                </a:moveTo>
                <a:cubicBezTo>
                  <a:pt x="10295567" y="2324131"/>
                  <a:pt x="10167675" y="2381086"/>
                  <a:pt x="10167675" y="2400427"/>
                </a:cubicBezTo>
                <a:cubicBezTo>
                  <a:pt x="10263325" y="2361740"/>
                  <a:pt x="10353603" y="2330579"/>
                  <a:pt x="10449253" y="2291889"/>
                </a:cubicBezTo>
                <a:close/>
                <a:moveTo>
                  <a:pt x="15292532" y="2288812"/>
                </a:moveTo>
                <a:cubicBezTo>
                  <a:pt x="15293352" y="2286253"/>
                  <a:pt x="15296634" y="2287959"/>
                  <a:pt x="15303196" y="2291371"/>
                </a:cubicBezTo>
                <a:cubicBezTo>
                  <a:pt x="15296634" y="2298195"/>
                  <a:pt x="15296634" y="2298195"/>
                  <a:pt x="15296634" y="2311846"/>
                </a:cubicBezTo>
                <a:cubicBezTo>
                  <a:pt x="15293352" y="2298195"/>
                  <a:pt x="15291710" y="2291371"/>
                  <a:pt x="15292532" y="2288812"/>
                </a:cubicBezTo>
                <a:close/>
                <a:moveTo>
                  <a:pt x="15242674" y="2279804"/>
                </a:moveTo>
                <a:cubicBezTo>
                  <a:pt x="15254648" y="2279804"/>
                  <a:pt x="15260636" y="2286226"/>
                  <a:pt x="15260636" y="2311914"/>
                </a:cubicBezTo>
                <a:cubicBezTo>
                  <a:pt x="15248660" y="2311914"/>
                  <a:pt x="15242674" y="2299068"/>
                  <a:pt x="15242674" y="2279804"/>
                </a:cubicBezTo>
                <a:close/>
                <a:moveTo>
                  <a:pt x="15152620" y="2279804"/>
                </a:moveTo>
                <a:cubicBezTo>
                  <a:pt x="15165748" y="2279804"/>
                  <a:pt x="15165748" y="2292648"/>
                  <a:pt x="15165748" y="2311914"/>
                </a:cubicBezTo>
                <a:cubicBezTo>
                  <a:pt x="15152620" y="2311914"/>
                  <a:pt x="15152620" y="2299069"/>
                  <a:pt x="15152620" y="2279804"/>
                </a:cubicBezTo>
                <a:close/>
                <a:moveTo>
                  <a:pt x="11828129" y="2278994"/>
                </a:moveTo>
                <a:cubicBezTo>
                  <a:pt x="11828129" y="2317683"/>
                  <a:pt x="11846399" y="2311236"/>
                  <a:pt x="11865744" y="2311236"/>
                </a:cubicBezTo>
                <a:cubicBezTo>
                  <a:pt x="11865744" y="2272546"/>
                  <a:pt x="11841025" y="2278994"/>
                  <a:pt x="11828129" y="2278994"/>
                </a:cubicBezTo>
                <a:close/>
                <a:moveTo>
                  <a:pt x="11789438" y="2278994"/>
                </a:moveTo>
                <a:cubicBezTo>
                  <a:pt x="11789438" y="2304791"/>
                  <a:pt x="11789438" y="2337027"/>
                  <a:pt x="11808783" y="2337027"/>
                </a:cubicBezTo>
                <a:cubicBezTo>
                  <a:pt x="11808783" y="2311236"/>
                  <a:pt x="11808783" y="2278994"/>
                  <a:pt x="11789438" y="2278994"/>
                </a:cubicBezTo>
                <a:close/>
                <a:moveTo>
                  <a:pt x="19014479" y="2276473"/>
                </a:moveTo>
                <a:cubicBezTo>
                  <a:pt x="19014479" y="2307217"/>
                  <a:pt x="18996035" y="2307217"/>
                  <a:pt x="18977587" y="2307217"/>
                </a:cubicBezTo>
                <a:cubicBezTo>
                  <a:pt x="18977587" y="2270324"/>
                  <a:pt x="19002183" y="2276473"/>
                  <a:pt x="19014479" y="2276473"/>
                </a:cubicBezTo>
                <a:close/>
                <a:moveTo>
                  <a:pt x="12830150" y="2246625"/>
                </a:moveTo>
                <a:cubicBezTo>
                  <a:pt x="12843422" y="2253153"/>
                  <a:pt x="12856693" y="2253153"/>
                  <a:pt x="12862223" y="2259680"/>
                </a:cubicBezTo>
                <a:cubicBezTo>
                  <a:pt x="12850057" y="2272734"/>
                  <a:pt x="12836786" y="2292315"/>
                  <a:pt x="12830150" y="2311896"/>
                </a:cubicBezTo>
                <a:cubicBezTo>
                  <a:pt x="12830150" y="2292315"/>
                  <a:pt x="12830150" y="2266207"/>
                  <a:pt x="12830150" y="2246625"/>
                </a:cubicBezTo>
                <a:close/>
                <a:moveTo>
                  <a:pt x="15057822" y="2246624"/>
                </a:moveTo>
                <a:cubicBezTo>
                  <a:pt x="15069796" y="2246624"/>
                  <a:pt x="15075784" y="2253047"/>
                  <a:pt x="15075784" y="2278730"/>
                </a:cubicBezTo>
                <a:cubicBezTo>
                  <a:pt x="15063810" y="2278730"/>
                  <a:pt x="15057822" y="2265888"/>
                  <a:pt x="15057822" y="2246624"/>
                </a:cubicBezTo>
                <a:close/>
                <a:moveTo>
                  <a:pt x="15000946" y="2246624"/>
                </a:moveTo>
                <a:cubicBezTo>
                  <a:pt x="15012920" y="2246624"/>
                  <a:pt x="15018908" y="2253047"/>
                  <a:pt x="15018908" y="2278730"/>
                </a:cubicBezTo>
                <a:cubicBezTo>
                  <a:pt x="15006932" y="2278730"/>
                  <a:pt x="15000946" y="2265888"/>
                  <a:pt x="15000946" y="2246624"/>
                </a:cubicBezTo>
                <a:close/>
                <a:moveTo>
                  <a:pt x="12939160" y="2246624"/>
                </a:moveTo>
                <a:cubicBezTo>
                  <a:pt x="12951135" y="2246624"/>
                  <a:pt x="12957122" y="2259467"/>
                  <a:pt x="12957122" y="2278730"/>
                </a:cubicBezTo>
                <a:cubicBezTo>
                  <a:pt x="12945147" y="2278730"/>
                  <a:pt x="12939160" y="2265889"/>
                  <a:pt x="12939160" y="2246624"/>
                </a:cubicBezTo>
                <a:close/>
                <a:moveTo>
                  <a:pt x="12887024" y="2246624"/>
                </a:moveTo>
                <a:cubicBezTo>
                  <a:pt x="12900152" y="2246624"/>
                  <a:pt x="12900152" y="2259467"/>
                  <a:pt x="12900152" y="2278730"/>
                </a:cubicBezTo>
                <a:cubicBezTo>
                  <a:pt x="12887024" y="2278730"/>
                  <a:pt x="12887024" y="2265889"/>
                  <a:pt x="12887024" y="2246624"/>
                </a:cubicBezTo>
                <a:close/>
                <a:moveTo>
                  <a:pt x="17244827" y="2243584"/>
                </a:moveTo>
                <a:cubicBezTo>
                  <a:pt x="17256459" y="2241992"/>
                  <a:pt x="17270423" y="2246766"/>
                  <a:pt x="17279727" y="2246766"/>
                </a:cubicBezTo>
                <a:cubicBezTo>
                  <a:pt x="17279727" y="2297699"/>
                  <a:pt x="17242499" y="2278600"/>
                  <a:pt x="17223883" y="2278600"/>
                </a:cubicBezTo>
                <a:cubicBezTo>
                  <a:pt x="17223883" y="2253134"/>
                  <a:pt x="17233191" y="2245175"/>
                  <a:pt x="17244827" y="2243584"/>
                </a:cubicBezTo>
                <a:close/>
                <a:moveTo>
                  <a:pt x="10504870" y="2243531"/>
                </a:moveTo>
                <a:cubicBezTo>
                  <a:pt x="10492779" y="2241919"/>
                  <a:pt x="10478270" y="2246753"/>
                  <a:pt x="10468598" y="2246753"/>
                </a:cubicBezTo>
                <a:cubicBezTo>
                  <a:pt x="10468598" y="2298334"/>
                  <a:pt x="10507289" y="2278994"/>
                  <a:pt x="10526634" y="2278994"/>
                </a:cubicBezTo>
                <a:cubicBezTo>
                  <a:pt x="10526634" y="2253207"/>
                  <a:pt x="10516961" y="2245142"/>
                  <a:pt x="10504870" y="2243531"/>
                </a:cubicBezTo>
                <a:close/>
                <a:moveTo>
                  <a:pt x="18934423" y="2241230"/>
                </a:moveTo>
                <a:cubicBezTo>
                  <a:pt x="18946395" y="2243624"/>
                  <a:pt x="18957567" y="2256393"/>
                  <a:pt x="18957567" y="2278736"/>
                </a:cubicBezTo>
                <a:cubicBezTo>
                  <a:pt x="18938415" y="2272352"/>
                  <a:pt x="18919259" y="2265969"/>
                  <a:pt x="18906491" y="2265969"/>
                </a:cubicBezTo>
                <a:cubicBezTo>
                  <a:pt x="18909683" y="2246816"/>
                  <a:pt x="18922451" y="2238836"/>
                  <a:pt x="18934423" y="2241230"/>
                </a:cubicBezTo>
                <a:close/>
                <a:moveTo>
                  <a:pt x="18874763" y="2221773"/>
                </a:moveTo>
                <a:cubicBezTo>
                  <a:pt x="18884899" y="2224079"/>
                  <a:pt x="18895959" y="2230227"/>
                  <a:pt x="18905439" y="2233302"/>
                </a:cubicBezTo>
                <a:cubicBezTo>
                  <a:pt x="18899119" y="2233302"/>
                  <a:pt x="18899119" y="2239451"/>
                  <a:pt x="18892799" y="2245599"/>
                </a:cubicBezTo>
                <a:cubicBezTo>
                  <a:pt x="18880159" y="2239451"/>
                  <a:pt x="18861199" y="2233302"/>
                  <a:pt x="18849615" y="2233302"/>
                </a:cubicBezTo>
                <a:cubicBezTo>
                  <a:pt x="18855407" y="2221003"/>
                  <a:pt x="18864623" y="2219466"/>
                  <a:pt x="18874763" y="2221773"/>
                </a:cubicBezTo>
                <a:close/>
                <a:moveTo>
                  <a:pt x="11641126" y="2220961"/>
                </a:moveTo>
                <a:cubicBezTo>
                  <a:pt x="11616407" y="2246753"/>
                  <a:pt x="11590614" y="2272546"/>
                  <a:pt x="11564820" y="2298334"/>
                </a:cubicBezTo>
                <a:cubicBezTo>
                  <a:pt x="11590614" y="2348847"/>
                  <a:pt x="11622856" y="2324131"/>
                  <a:pt x="11654023" y="2311236"/>
                </a:cubicBezTo>
                <a:cubicBezTo>
                  <a:pt x="11647574" y="2278994"/>
                  <a:pt x="11641126" y="2253207"/>
                  <a:pt x="11641126" y="2220961"/>
                </a:cubicBezTo>
                <a:close/>
                <a:moveTo>
                  <a:pt x="17184971" y="2213445"/>
                </a:moveTo>
                <a:cubicBezTo>
                  <a:pt x="17184971" y="2239131"/>
                  <a:pt x="17178983" y="2245554"/>
                  <a:pt x="17167007" y="2245554"/>
                </a:cubicBezTo>
                <a:cubicBezTo>
                  <a:pt x="17167007" y="2219865"/>
                  <a:pt x="17172995" y="2213445"/>
                  <a:pt x="17184971" y="2213445"/>
                </a:cubicBezTo>
                <a:close/>
                <a:moveTo>
                  <a:pt x="14957293" y="2213445"/>
                </a:moveTo>
                <a:cubicBezTo>
                  <a:pt x="14957293" y="2239133"/>
                  <a:pt x="14951306" y="2245554"/>
                  <a:pt x="14939331" y="2245554"/>
                </a:cubicBezTo>
                <a:cubicBezTo>
                  <a:pt x="14939331" y="2219865"/>
                  <a:pt x="14945318" y="2213445"/>
                  <a:pt x="14957293" y="2213445"/>
                </a:cubicBezTo>
                <a:close/>
                <a:moveTo>
                  <a:pt x="14906153" y="2213445"/>
                </a:moveTo>
                <a:cubicBezTo>
                  <a:pt x="14917130" y="2213445"/>
                  <a:pt x="14924115" y="2219865"/>
                  <a:pt x="14924115" y="2245554"/>
                </a:cubicBezTo>
                <a:cubicBezTo>
                  <a:pt x="14912140" y="2245554"/>
                  <a:pt x="14906153" y="2239133"/>
                  <a:pt x="14906153" y="2213445"/>
                </a:cubicBezTo>
                <a:close/>
                <a:moveTo>
                  <a:pt x="17242847" y="2199234"/>
                </a:moveTo>
                <a:cubicBezTo>
                  <a:pt x="17396655" y="2199234"/>
                  <a:pt x="17538635" y="2301716"/>
                  <a:pt x="17673087" y="2377508"/>
                </a:cubicBezTo>
                <a:cubicBezTo>
                  <a:pt x="17666631" y="2396722"/>
                  <a:pt x="17634363" y="2435154"/>
                  <a:pt x="17616079" y="2409533"/>
                </a:cubicBezTo>
                <a:cubicBezTo>
                  <a:pt x="17596719" y="2377508"/>
                  <a:pt x="17564451" y="2383913"/>
                  <a:pt x="17532183" y="2390317"/>
                </a:cubicBezTo>
                <a:cubicBezTo>
                  <a:pt x="17506367" y="2396722"/>
                  <a:pt x="17512819" y="2364698"/>
                  <a:pt x="17487007" y="2345482"/>
                </a:cubicBezTo>
                <a:cubicBezTo>
                  <a:pt x="17474099" y="2327334"/>
                  <a:pt x="17448283" y="2345482"/>
                  <a:pt x="17428923" y="2352955"/>
                </a:cubicBezTo>
                <a:cubicBezTo>
                  <a:pt x="17435379" y="2333740"/>
                  <a:pt x="17448283" y="2327334"/>
                  <a:pt x="17448283" y="2308120"/>
                </a:cubicBezTo>
                <a:cubicBezTo>
                  <a:pt x="17441831" y="2314525"/>
                  <a:pt x="17428923" y="2320931"/>
                  <a:pt x="17422471" y="2333740"/>
                </a:cubicBezTo>
                <a:cubicBezTo>
                  <a:pt x="17416015" y="2276095"/>
                  <a:pt x="17384823" y="2263284"/>
                  <a:pt x="17352555" y="2244070"/>
                </a:cubicBezTo>
                <a:cubicBezTo>
                  <a:pt x="17313835" y="2231259"/>
                  <a:pt x="17281567" y="2212043"/>
                  <a:pt x="17242847" y="2199234"/>
                </a:cubicBezTo>
                <a:close/>
                <a:moveTo>
                  <a:pt x="12282738" y="2188728"/>
                </a:moveTo>
                <a:cubicBezTo>
                  <a:pt x="12263393" y="2201616"/>
                  <a:pt x="12238674" y="2208069"/>
                  <a:pt x="12238674" y="2246753"/>
                </a:cubicBezTo>
                <a:cubicBezTo>
                  <a:pt x="12256945" y="2246753"/>
                  <a:pt x="12276290" y="2246753"/>
                  <a:pt x="12295635" y="2246753"/>
                </a:cubicBezTo>
                <a:cubicBezTo>
                  <a:pt x="12289187" y="2227413"/>
                  <a:pt x="12282738" y="2208069"/>
                  <a:pt x="12282738" y="2188728"/>
                </a:cubicBezTo>
                <a:close/>
                <a:moveTo>
                  <a:pt x="15280434" y="2183365"/>
                </a:moveTo>
                <a:lnTo>
                  <a:pt x="15286416" y="2187014"/>
                </a:lnTo>
                <a:lnTo>
                  <a:pt x="15280844" y="2185551"/>
                </a:lnTo>
                <a:close/>
                <a:moveTo>
                  <a:pt x="12468666" y="2182276"/>
                </a:moveTo>
                <a:cubicBezTo>
                  <a:pt x="12468666" y="2208069"/>
                  <a:pt x="12475114" y="2214516"/>
                  <a:pt x="12488011" y="2214516"/>
                </a:cubicBezTo>
                <a:cubicBezTo>
                  <a:pt x="12488011" y="2195172"/>
                  <a:pt x="12481563" y="2182276"/>
                  <a:pt x="12468666" y="2182276"/>
                </a:cubicBezTo>
                <a:close/>
                <a:moveTo>
                  <a:pt x="11846399" y="2182276"/>
                </a:moveTo>
                <a:cubicBezTo>
                  <a:pt x="11846399" y="2208069"/>
                  <a:pt x="11852847" y="2214516"/>
                  <a:pt x="11865744" y="2214516"/>
                </a:cubicBezTo>
                <a:cubicBezTo>
                  <a:pt x="11865744" y="2195172"/>
                  <a:pt x="11859296" y="2182276"/>
                  <a:pt x="11846399" y="2182276"/>
                </a:cubicBezTo>
                <a:close/>
                <a:moveTo>
                  <a:pt x="18661903" y="2180635"/>
                </a:moveTo>
                <a:cubicBezTo>
                  <a:pt x="18677731" y="2183857"/>
                  <a:pt x="18693563" y="2193518"/>
                  <a:pt x="18706439" y="2199959"/>
                </a:cubicBezTo>
                <a:cubicBezTo>
                  <a:pt x="18738635" y="2212842"/>
                  <a:pt x="18770827" y="2232165"/>
                  <a:pt x="18809463" y="2245047"/>
                </a:cubicBezTo>
                <a:cubicBezTo>
                  <a:pt x="18879215" y="2290136"/>
                  <a:pt x="18943603" y="2335224"/>
                  <a:pt x="19014431" y="2379238"/>
                </a:cubicBezTo>
                <a:cubicBezTo>
                  <a:pt x="18995115" y="2411447"/>
                  <a:pt x="18969359" y="2379238"/>
                  <a:pt x="18950043" y="2372798"/>
                </a:cubicBezTo>
                <a:cubicBezTo>
                  <a:pt x="18917847" y="2354548"/>
                  <a:pt x="18885655" y="2335224"/>
                  <a:pt x="18848095" y="2322341"/>
                </a:cubicBezTo>
                <a:cubicBezTo>
                  <a:pt x="18815899" y="2303019"/>
                  <a:pt x="18783707" y="2290136"/>
                  <a:pt x="18751511" y="2270812"/>
                </a:cubicBezTo>
                <a:cubicBezTo>
                  <a:pt x="18725755" y="2257930"/>
                  <a:pt x="18693563" y="2251491"/>
                  <a:pt x="18674243" y="2212842"/>
                </a:cubicBezTo>
                <a:cubicBezTo>
                  <a:pt x="18654927" y="2206400"/>
                  <a:pt x="18635611" y="2199959"/>
                  <a:pt x="18617367" y="2199959"/>
                </a:cubicBezTo>
                <a:cubicBezTo>
                  <a:pt x="18630247" y="2180635"/>
                  <a:pt x="18646075" y="2177414"/>
                  <a:pt x="18661903" y="2180635"/>
                </a:cubicBezTo>
                <a:close/>
                <a:moveTo>
                  <a:pt x="11247076" y="2180269"/>
                </a:moveTo>
                <a:cubicBezTo>
                  <a:pt x="11260204" y="2180269"/>
                  <a:pt x="11260204" y="2193111"/>
                  <a:pt x="11260204" y="2212375"/>
                </a:cubicBezTo>
                <a:cubicBezTo>
                  <a:pt x="11247076" y="2212375"/>
                  <a:pt x="11247076" y="2199532"/>
                  <a:pt x="11247076" y="2180269"/>
                </a:cubicBezTo>
                <a:close/>
                <a:moveTo>
                  <a:pt x="14754483" y="2180268"/>
                </a:moveTo>
                <a:cubicBezTo>
                  <a:pt x="14767326" y="2180268"/>
                  <a:pt x="14786592" y="2180268"/>
                  <a:pt x="14786592" y="2211011"/>
                </a:cubicBezTo>
                <a:cubicBezTo>
                  <a:pt x="14773748" y="2211011"/>
                  <a:pt x="14754483" y="2217160"/>
                  <a:pt x="14754483" y="2180268"/>
                </a:cubicBezTo>
                <a:close/>
                <a:moveTo>
                  <a:pt x="14697603" y="2180268"/>
                </a:moveTo>
                <a:cubicBezTo>
                  <a:pt x="14708580" y="2180268"/>
                  <a:pt x="14715565" y="2193111"/>
                  <a:pt x="14715565" y="2212374"/>
                </a:cubicBezTo>
                <a:cubicBezTo>
                  <a:pt x="14703590" y="2212374"/>
                  <a:pt x="14697603" y="2199532"/>
                  <a:pt x="14697603" y="2180268"/>
                </a:cubicBezTo>
                <a:close/>
                <a:moveTo>
                  <a:pt x="18811699" y="2180268"/>
                </a:moveTo>
                <a:cubicBezTo>
                  <a:pt x="18823995" y="2186416"/>
                  <a:pt x="18835267" y="2192565"/>
                  <a:pt x="18848591" y="2198714"/>
                </a:cubicBezTo>
                <a:cubicBezTo>
                  <a:pt x="18835267" y="2217160"/>
                  <a:pt x="18811699" y="2217160"/>
                  <a:pt x="18811699" y="2180268"/>
                </a:cubicBezTo>
                <a:close/>
                <a:moveTo>
                  <a:pt x="10695937" y="2175627"/>
                </a:moveTo>
                <a:cubicBezTo>
                  <a:pt x="10645458" y="2173813"/>
                  <a:pt x="10591655" y="2191949"/>
                  <a:pt x="10577146" y="2278994"/>
                </a:cubicBezTo>
                <a:cubicBezTo>
                  <a:pt x="10634106" y="2246753"/>
                  <a:pt x="10685693" y="2214516"/>
                  <a:pt x="10743729" y="2182276"/>
                </a:cubicBezTo>
                <a:cubicBezTo>
                  <a:pt x="10729220" y="2179054"/>
                  <a:pt x="10712763" y="2176230"/>
                  <a:pt x="10695937" y="2175627"/>
                </a:cubicBezTo>
                <a:close/>
                <a:moveTo>
                  <a:pt x="16337056" y="2173999"/>
                </a:moveTo>
                <a:cubicBezTo>
                  <a:pt x="16340048" y="2173999"/>
                  <a:pt x="16343042" y="2177208"/>
                  <a:pt x="16346036" y="2183630"/>
                </a:cubicBezTo>
                <a:lnTo>
                  <a:pt x="16339536" y="2197569"/>
                </a:lnTo>
                <a:lnTo>
                  <a:pt x="16341268" y="2198879"/>
                </a:lnTo>
                <a:cubicBezTo>
                  <a:pt x="16341268" y="2236109"/>
                  <a:pt x="16304374" y="2211289"/>
                  <a:pt x="16304374" y="2180265"/>
                </a:cubicBezTo>
                <a:cubicBezTo>
                  <a:pt x="16310522" y="2180265"/>
                  <a:pt x="16316672" y="2181817"/>
                  <a:pt x="16322820" y="2184919"/>
                </a:cubicBezTo>
                <a:lnTo>
                  <a:pt x="16338004" y="2196409"/>
                </a:lnTo>
                <a:lnTo>
                  <a:pt x="16328074" y="2183630"/>
                </a:lnTo>
                <a:cubicBezTo>
                  <a:pt x="16331068" y="2177208"/>
                  <a:pt x="16334062" y="2173999"/>
                  <a:pt x="16337056" y="2173999"/>
                </a:cubicBezTo>
                <a:close/>
                <a:moveTo>
                  <a:pt x="16457660" y="2170178"/>
                </a:moveTo>
                <a:cubicBezTo>
                  <a:pt x="16463106" y="2171096"/>
                  <a:pt x="16468350" y="2172727"/>
                  <a:pt x="16473190" y="2174357"/>
                </a:cubicBezTo>
                <a:cubicBezTo>
                  <a:pt x="16511916" y="2187403"/>
                  <a:pt x="16544186" y="2193925"/>
                  <a:pt x="16575380" y="2206970"/>
                </a:cubicBezTo>
                <a:cubicBezTo>
                  <a:pt x="16614106" y="2213492"/>
                  <a:pt x="16646376" y="2226537"/>
                  <a:pt x="16685100" y="2233059"/>
                </a:cubicBezTo>
                <a:cubicBezTo>
                  <a:pt x="16698008" y="2239582"/>
                  <a:pt x="16710916" y="2246104"/>
                  <a:pt x="16710916" y="2278716"/>
                </a:cubicBezTo>
                <a:cubicBezTo>
                  <a:pt x="16607650" y="2278716"/>
                  <a:pt x="16511916" y="2233059"/>
                  <a:pt x="16408650" y="2200446"/>
                </a:cubicBezTo>
                <a:cubicBezTo>
                  <a:pt x="16423172" y="2171096"/>
                  <a:pt x="16441324" y="2167428"/>
                  <a:pt x="16457660" y="2170178"/>
                </a:cubicBezTo>
                <a:close/>
                <a:moveTo>
                  <a:pt x="18613643" y="2164301"/>
                </a:moveTo>
                <a:cubicBezTo>
                  <a:pt x="18614659" y="2162804"/>
                  <a:pt x="18616687" y="2164301"/>
                  <a:pt x="18620751" y="2167294"/>
                </a:cubicBezTo>
                <a:cubicBezTo>
                  <a:pt x="18620751" y="2173282"/>
                  <a:pt x="18620751" y="2179269"/>
                  <a:pt x="18612627" y="2179269"/>
                </a:cubicBezTo>
                <a:cubicBezTo>
                  <a:pt x="18612627" y="2170288"/>
                  <a:pt x="18612627" y="2165797"/>
                  <a:pt x="18613643" y="2164301"/>
                </a:cubicBezTo>
                <a:close/>
                <a:moveTo>
                  <a:pt x="14522234" y="2151829"/>
                </a:moveTo>
                <a:cubicBezTo>
                  <a:pt x="14534531" y="2157358"/>
                  <a:pt x="14546829" y="2163994"/>
                  <a:pt x="14559126" y="2170631"/>
                </a:cubicBezTo>
                <a:cubicBezTo>
                  <a:pt x="14546829" y="2183902"/>
                  <a:pt x="14534531" y="2203809"/>
                  <a:pt x="14522234" y="2217080"/>
                </a:cubicBezTo>
                <a:cubicBezTo>
                  <a:pt x="14522234" y="2197173"/>
                  <a:pt x="14522234" y="2177265"/>
                  <a:pt x="14522234" y="2151829"/>
                </a:cubicBezTo>
                <a:close/>
                <a:moveTo>
                  <a:pt x="13697520" y="2151828"/>
                </a:moveTo>
                <a:cubicBezTo>
                  <a:pt x="13709107" y="2151828"/>
                  <a:pt x="13715427" y="2163992"/>
                  <a:pt x="13715427" y="2183898"/>
                </a:cubicBezTo>
                <a:cubicBezTo>
                  <a:pt x="13702787" y="2183898"/>
                  <a:pt x="13697520" y="2177262"/>
                  <a:pt x="13697520" y="2151828"/>
                </a:cubicBezTo>
                <a:close/>
                <a:moveTo>
                  <a:pt x="11318172" y="2151828"/>
                </a:moveTo>
                <a:cubicBezTo>
                  <a:pt x="11330147" y="2151828"/>
                  <a:pt x="11336134" y="2163992"/>
                  <a:pt x="11336134" y="2183898"/>
                </a:cubicBezTo>
                <a:cubicBezTo>
                  <a:pt x="11324159" y="2183898"/>
                  <a:pt x="11318172" y="2177262"/>
                  <a:pt x="11318172" y="2151828"/>
                </a:cubicBezTo>
                <a:close/>
                <a:moveTo>
                  <a:pt x="16147962" y="2151828"/>
                </a:moveTo>
                <a:cubicBezTo>
                  <a:pt x="16160602" y="2151828"/>
                  <a:pt x="16165868" y="2163992"/>
                  <a:pt x="16165868" y="2183897"/>
                </a:cubicBezTo>
                <a:cubicBezTo>
                  <a:pt x="16154282" y="2183897"/>
                  <a:pt x="16147962" y="2177261"/>
                  <a:pt x="16147962" y="2151828"/>
                </a:cubicBezTo>
                <a:close/>
                <a:moveTo>
                  <a:pt x="12500908" y="2151111"/>
                </a:moveTo>
                <a:cubicBezTo>
                  <a:pt x="12500908" y="2188728"/>
                  <a:pt x="12526701" y="2182276"/>
                  <a:pt x="12546046" y="2182276"/>
                </a:cubicBezTo>
                <a:cubicBezTo>
                  <a:pt x="12546046" y="2143586"/>
                  <a:pt x="12520253" y="2151111"/>
                  <a:pt x="12500908" y="2151111"/>
                </a:cubicBezTo>
                <a:close/>
                <a:moveTo>
                  <a:pt x="12014056" y="2151111"/>
                </a:moveTo>
                <a:cubicBezTo>
                  <a:pt x="12014056" y="2182276"/>
                  <a:pt x="12014056" y="2214516"/>
                  <a:pt x="12014056" y="2246753"/>
                </a:cubicBezTo>
                <a:cubicBezTo>
                  <a:pt x="11994711" y="2246753"/>
                  <a:pt x="11975366" y="2246753"/>
                  <a:pt x="11956021" y="2246753"/>
                </a:cubicBezTo>
                <a:cubicBezTo>
                  <a:pt x="11956021" y="2291889"/>
                  <a:pt x="11994711" y="2285443"/>
                  <a:pt x="12014056" y="2278994"/>
                </a:cubicBezTo>
                <a:cubicBezTo>
                  <a:pt x="12046298" y="2272546"/>
                  <a:pt x="12083914" y="2298334"/>
                  <a:pt x="12122604" y="2278994"/>
                </a:cubicBezTo>
                <a:cubicBezTo>
                  <a:pt x="12135501" y="2266099"/>
                  <a:pt x="12129052" y="2246753"/>
                  <a:pt x="12116155" y="2240307"/>
                </a:cubicBezTo>
                <a:cubicBezTo>
                  <a:pt x="12103259" y="2233859"/>
                  <a:pt x="12090362" y="2233859"/>
                  <a:pt x="12077465" y="2233859"/>
                </a:cubicBezTo>
                <a:cubicBezTo>
                  <a:pt x="12046298" y="2233859"/>
                  <a:pt x="12038775" y="2175828"/>
                  <a:pt x="12014056" y="2151111"/>
                </a:cubicBezTo>
                <a:close/>
                <a:moveTo>
                  <a:pt x="14635094" y="2143357"/>
                </a:moveTo>
                <a:cubicBezTo>
                  <a:pt x="14652478" y="2142687"/>
                  <a:pt x="14672346" y="2149120"/>
                  <a:pt x="14682280" y="2149120"/>
                </a:cubicBezTo>
                <a:cubicBezTo>
                  <a:pt x="14682280" y="2212371"/>
                  <a:pt x="14622676" y="2180210"/>
                  <a:pt x="14602808" y="2180210"/>
                </a:cubicBezTo>
                <a:cubicBezTo>
                  <a:pt x="14602808" y="2151800"/>
                  <a:pt x="14617709" y="2144027"/>
                  <a:pt x="14635094" y="2143357"/>
                </a:cubicBezTo>
                <a:close/>
                <a:moveTo>
                  <a:pt x="15190046" y="2132885"/>
                </a:moveTo>
                <a:cubicBezTo>
                  <a:pt x="15201344" y="2151950"/>
                  <a:pt x="15216274" y="2164637"/>
                  <a:pt x="15233206" y="2173044"/>
                </a:cubicBezTo>
                <a:lnTo>
                  <a:pt x="15280844" y="2185551"/>
                </a:lnTo>
                <a:lnTo>
                  <a:pt x="15285276" y="2209141"/>
                </a:lnTo>
                <a:cubicBezTo>
                  <a:pt x="15288504" y="2213975"/>
                  <a:pt x="15293346" y="2215586"/>
                  <a:pt x="15299802" y="2215586"/>
                </a:cubicBezTo>
                <a:cubicBezTo>
                  <a:pt x="15299802" y="2205919"/>
                  <a:pt x="15298188" y="2197864"/>
                  <a:pt x="15294960" y="2192225"/>
                </a:cubicBezTo>
                <a:lnTo>
                  <a:pt x="15286416" y="2187014"/>
                </a:lnTo>
                <a:lnTo>
                  <a:pt x="15288370" y="2187525"/>
                </a:lnTo>
                <a:cubicBezTo>
                  <a:pt x="15326972" y="2191420"/>
                  <a:pt x="15367056" y="2186586"/>
                  <a:pt x="15395570" y="2189810"/>
                </a:cubicBezTo>
                <a:cubicBezTo>
                  <a:pt x="15479500" y="2202698"/>
                  <a:pt x="15562354" y="2222032"/>
                  <a:pt x="15652742" y="2247805"/>
                </a:cubicBezTo>
                <a:cubicBezTo>
                  <a:pt x="15736134" y="2270361"/>
                  <a:pt x="15821140" y="2297748"/>
                  <a:pt x="15906954" y="2327420"/>
                </a:cubicBezTo>
                <a:lnTo>
                  <a:pt x="16083400" y="2390971"/>
                </a:lnTo>
                <a:lnTo>
                  <a:pt x="16078862" y="2383508"/>
                </a:lnTo>
                <a:cubicBezTo>
                  <a:pt x="16078114" y="2376283"/>
                  <a:pt x="16081106" y="2369862"/>
                  <a:pt x="16090088" y="2369862"/>
                </a:cubicBezTo>
                <a:cubicBezTo>
                  <a:pt x="16090088" y="2376283"/>
                  <a:pt x="16090088" y="2381100"/>
                  <a:pt x="16090088" y="2385915"/>
                </a:cubicBezTo>
                <a:lnTo>
                  <a:pt x="16090088" y="2393380"/>
                </a:lnTo>
                <a:lnTo>
                  <a:pt x="16166010" y="2420726"/>
                </a:lnTo>
                <a:cubicBezTo>
                  <a:pt x="16249940" y="2452947"/>
                  <a:pt x="16333870" y="2485168"/>
                  <a:pt x="16416724" y="2517388"/>
                </a:cubicBezTo>
                <a:cubicBezTo>
                  <a:pt x="16455462" y="2536721"/>
                  <a:pt x="16494200" y="2548535"/>
                  <a:pt x="16539392" y="2548535"/>
                </a:cubicBezTo>
                <a:cubicBezTo>
                  <a:pt x="16558762" y="2554979"/>
                  <a:pt x="16558762" y="2574312"/>
                  <a:pt x="16571674" y="2600090"/>
                </a:cubicBezTo>
                <a:cubicBezTo>
                  <a:pt x="16583510" y="2645198"/>
                  <a:pt x="16615790" y="2645198"/>
                  <a:pt x="16641616" y="2651642"/>
                </a:cubicBezTo>
                <a:cubicBezTo>
                  <a:pt x="16680354" y="2664532"/>
                  <a:pt x="16712634" y="2683863"/>
                  <a:pt x="16751372" y="2683863"/>
                </a:cubicBezTo>
                <a:cubicBezTo>
                  <a:pt x="16782575" y="2683863"/>
                  <a:pt x="16796563" y="2709639"/>
                  <a:pt x="16814859" y="2735416"/>
                </a:cubicBezTo>
                <a:cubicBezTo>
                  <a:pt x="16840683" y="2773006"/>
                  <a:pt x="16872963" y="2767637"/>
                  <a:pt x="16905243" y="2785893"/>
                </a:cubicBezTo>
                <a:cubicBezTo>
                  <a:pt x="16751372" y="2785893"/>
                  <a:pt x="16602878" y="2690308"/>
                  <a:pt x="16449006" y="2632309"/>
                </a:cubicBezTo>
                <a:cubicBezTo>
                  <a:pt x="16461918" y="2600090"/>
                  <a:pt x="16507112" y="2638754"/>
                  <a:pt x="16507112" y="2587200"/>
                </a:cubicBezTo>
                <a:cubicBezTo>
                  <a:pt x="16474830" y="2593644"/>
                  <a:pt x="16442550" y="2619421"/>
                  <a:pt x="16410268" y="2600090"/>
                </a:cubicBezTo>
                <a:cubicBezTo>
                  <a:pt x="16416724" y="2587200"/>
                  <a:pt x="16423182" y="2574312"/>
                  <a:pt x="16429638" y="2567868"/>
                </a:cubicBezTo>
                <a:cubicBezTo>
                  <a:pt x="16160628" y="2478722"/>
                  <a:pt x="15890544" y="2357358"/>
                  <a:pt x="15614004" y="2280027"/>
                </a:cubicBezTo>
                <a:cubicBezTo>
                  <a:pt x="15549442" y="2267140"/>
                  <a:pt x="15479500" y="2260695"/>
                  <a:pt x="15421394" y="2228474"/>
                </a:cubicBezTo>
                <a:cubicBezTo>
                  <a:pt x="15402026" y="2222032"/>
                  <a:pt x="15376200" y="2202698"/>
                  <a:pt x="15356832" y="2215586"/>
                </a:cubicBezTo>
                <a:cubicBezTo>
                  <a:pt x="15343920" y="2228474"/>
                  <a:pt x="15343920" y="2267140"/>
                  <a:pt x="15324550" y="2267140"/>
                </a:cubicBezTo>
                <a:cubicBezTo>
                  <a:pt x="15267522" y="2267140"/>
                  <a:pt x="15196502" y="2222032"/>
                  <a:pt x="15138398" y="2202698"/>
                </a:cubicBezTo>
                <a:cubicBezTo>
                  <a:pt x="15074912" y="2183365"/>
                  <a:pt x="15003894" y="2164033"/>
                  <a:pt x="14939331" y="2139329"/>
                </a:cubicBezTo>
                <a:cubicBezTo>
                  <a:pt x="15023262" y="2139329"/>
                  <a:pt x="15107192" y="2132885"/>
                  <a:pt x="15190046" y="2132885"/>
                </a:cubicBezTo>
                <a:close/>
                <a:moveTo>
                  <a:pt x="14919346" y="2125419"/>
                </a:moveTo>
                <a:cubicBezTo>
                  <a:pt x="14919346" y="2164916"/>
                  <a:pt x="14894751" y="2152503"/>
                  <a:pt x="14882454" y="2152503"/>
                </a:cubicBezTo>
                <a:cubicBezTo>
                  <a:pt x="14882454" y="2118648"/>
                  <a:pt x="14907049" y="2125419"/>
                  <a:pt x="14919346" y="2125419"/>
                </a:cubicBezTo>
                <a:close/>
                <a:moveTo>
                  <a:pt x="18508351" y="2125419"/>
                </a:moveTo>
                <a:cubicBezTo>
                  <a:pt x="18520651" y="2125419"/>
                  <a:pt x="18545243" y="2118648"/>
                  <a:pt x="18545243" y="2152502"/>
                </a:cubicBezTo>
                <a:cubicBezTo>
                  <a:pt x="18532947" y="2152502"/>
                  <a:pt x="18508351" y="2164916"/>
                  <a:pt x="18508351" y="2125419"/>
                </a:cubicBezTo>
                <a:close/>
                <a:moveTo>
                  <a:pt x="16261716" y="2123390"/>
                </a:moveTo>
                <a:cubicBezTo>
                  <a:pt x="16273690" y="2123390"/>
                  <a:pt x="16279678" y="2130215"/>
                  <a:pt x="16279678" y="2150689"/>
                </a:cubicBezTo>
                <a:cubicBezTo>
                  <a:pt x="16267704" y="2150689"/>
                  <a:pt x="16261716" y="2142727"/>
                  <a:pt x="16261716" y="2123390"/>
                </a:cubicBezTo>
                <a:close/>
                <a:moveTo>
                  <a:pt x="18693203" y="2123389"/>
                </a:moveTo>
                <a:cubicBezTo>
                  <a:pt x="18705179" y="2123389"/>
                  <a:pt x="18711167" y="2130215"/>
                  <a:pt x="18711167" y="2150689"/>
                </a:cubicBezTo>
                <a:cubicBezTo>
                  <a:pt x="18705179" y="2150689"/>
                  <a:pt x="18693203" y="2142727"/>
                  <a:pt x="18693203" y="2123389"/>
                </a:cubicBezTo>
                <a:close/>
                <a:moveTo>
                  <a:pt x="16123246" y="2118775"/>
                </a:moveTo>
                <a:lnTo>
                  <a:pt x="16125026" y="2121793"/>
                </a:lnTo>
                <a:cubicBezTo>
                  <a:pt x="16126304" y="2123963"/>
                  <a:pt x="16127104" y="2125319"/>
                  <a:pt x="16126884" y="2124947"/>
                </a:cubicBezTo>
                <a:close/>
                <a:moveTo>
                  <a:pt x="16122316" y="2117209"/>
                </a:moveTo>
                <a:lnTo>
                  <a:pt x="16122626" y="2117724"/>
                </a:lnTo>
                <a:lnTo>
                  <a:pt x="16123246" y="2118775"/>
                </a:lnTo>
                <a:close/>
                <a:moveTo>
                  <a:pt x="12411705" y="2105976"/>
                </a:moveTo>
                <a:cubicBezTo>
                  <a:pt x="12385912" y="2112430"/>
                  <a:pt x="12308532" y="2093081"/>
                  <a:pt x="12314980" y="2169380"/>
                </a:cubicBezTo>
                <a:cubicBezTo>
                  <a:pt x="12321428" y="2220961"/>
                  <a:pt x="12347222" y="2220961"/>
                  <a:pt x="12373015" y="2220961"/>
                </a:cubicBezTo>
                <a:cubicBezTo>
                  <a:pt x="12392360" y="2220961"/>
                  <a:pt x="12437499" y="2233859"/>
                  <a:pt x="12449321" y="2201616"/>
                </a:cubicBezTo>
                <a:cubicBezTo>
                  <a:pt x="12468666" y="2151111"/>
                  <a:pt x="12405257" y="2143586"/>
                  <a:pt x="12392360" y="2138215"/>
                </a:cubicBezTo>
                <a:cubicBezTo>
                  <a:pt x="12398809" y="2125320"/>
                  <a:pt x="12405257" y="2118874"/>
                  <a:pt x="12411705" y="2105976"/>
                </a:cubicBezTo>
                <a:close/>
                <a:moveTo>
                  <a:pt x="17981247" y="2101373"/>
                </a:moveTo>
                <a:cubicBezTo>
                  <a:pt x="17981247" y="2120637"/>
                  <a:pt x="17969271" y="2127057"/>
                  <a:pt x="17963283" y="2127057"/>
                </a:cubicBezTo>
                <a:cubicBezTo>
                  <a:pt x="17963283" y="2107794"/>
                  <a:pt x="17969271" y="2094952"/>
                  <a:pt x="17981247" y="2101373"/>
                </a:cubicBezTo>
                <a:close/>
                <a:moveTo>
                  <a:pt x="17104207" y="2099691"/>
                </a:moveTo>
                <a:cubicBezTo>
                  <a:pt x="17117239" y="2099691"/>
                  <a:pt x="17123759" y="2106090"/>
                  <a:pt x="17136791" y="2112489"/>
                </a:cubicBezTo>
                <a:cubicBezTo>
                  <a:pt x="17156343" y="2118887"/>
                  <a:pt x="17175895" y="2125286"/>
                  <a:pt x="17194359" y="2131685"/>
                </a:cubicBezTo>
                <a:cubicBezTo>
                  <a:pt x="17208479" y="2138083"/>
                  <a:pt x="17246495" y="2162611"/>
                  <a:pt x="17220427" y="2194605"/>
                </a:cubicBezTo>
                <a:cubicBezTo>
                  <a:pt x="17188927" y="2226598"/>
                  <a:pt x="17123759" y="2169010"/>
                  <a:pt x="17091171" y="2150880"/>
                </a:cubicBezTo>
                <a:cubicBezTo>
                  <a:pt x="17097691" y="2131685"/>
                  <a:pt x="17104207" y="2118887"/>
                  <a:pt x="17104207" y="2099691"/>
                </a:cubicBezTo>
                <a:close/>
                <a:moveTo>
                  <a:pt x="14260920" y="2099689"/>
                </a:moveTo>
                <a:cubicBezTo>
                  <a:pt x="14267326" y="2119242"/>
                  <a:pt x="14273732" y="2157259"/>
                  <a:pt x="14292950" y="2151828"/>
                </a:cubicBezTo>
                <a:cubicBezTo>
                  <a:pt x="14317506" y="2151828"/>
                  <a:pt x="14336723" y="2144225"/>
                  <a:pt x="14362347" y="2144225"/>
                </a:cubicBezTo>
                <a:cubicBezTo>
                  <a:pt x="14413594" y="2144225"/>
                  <a:pt x="14458436" y="2157259"/>
                  <a:pt x="14502209" y="2170292"/>
                </a:cubicBezTo>
                <a:cubicBezTo>
                  <a:pt x="14407188" y="2255018"/>
                  <a:pt x="14292950" y="2189845"/>
                  <a:pt x="14190455" y="2170292"/>
                </a:cubicBezTo>
                <a:cubicBezTo>
                  <a:pt x="14209673" y="2144225"/>
                  <a:pt x="14235296" y="2119242"/>
                  <a:pt x="14260920" y="2099689"/>
                </a:cubicBezTo>
                <a:close/>
                <a:moveTo>
                  <a:pt x="14133574" y="2094952"/>
                </a:moveTo>
                <a:cubicBezTo>
                  <a:pt x="14146699" y="2094952"/>
                  <a:pt x="14146699" y="2107794"/>
                  <a:pt x="14146699" y="2127058"/>
                </a:cubicBezTo>
                <a:cubicBezTo>
                  <a:pt x="14133574" y="2127058"/>
                  <a:pt x="14133574" y="2114216"/>
                  <a:pt x="14133574" y="2094952"/>
                </a:cubicBezTo>
                <a:close/>
                <a:moveTo>
                  <a:pt x="14190452" y="2094952"/>
                </a:moveTo>
                <a:cubicBezTo>
                  <a:pt x="14203577" y="2094952"/>
                  <a:pt x="14203577" y="2107794"/>
                  <a:pt x="14203577" y="2127058"/>
                </a:cubicBezTo>
                <a:cubicBezTo>
                  <a:pt x="14190452" y="2127058"/>
                  <a:pt x="14190452" y="2114216"/>
                  <a:pt x="14190452" y="2094952"/>
                </a:cubicBezTo>
                <a:close/>
                <a:moveTo>
                  <a:pt x="12431051" y="2093081"/>
                </a:moveTo>
                <a:cubicBezTo>
                  <a:pt x="12431051" y="2112430"/>
                  <a:pt x="12437499" y="2125320"/>
                  <a:pt x="12449321" y="2125320"/>
                </a:cubicBezTo>
                <a:cubicBezTo>
                  <a:pt x="12449321" y="2105976"/>
                  <a:pt x="12443947" y="2093081"/>
                  <a:pt x="12431051" y="2093081"/>
                </a:cubicBezTo>
                <a:close/>
                <a:moveTo>
                  <a:pt x="14837330" y="2086762"/>
                </a:moveTo>
                <a:cubicBezTo>
                  <a:pt x="14853886" y="2087572"/>
                  <a:pt x="14867131" y="2095672"/>
                  <a:pt x="14867131" y="2124830"/>
                </a:cubicBezTo>
                <a:cubicBezTo>
                  <a:pt x="14847264" y="2124830"/>
                  <a:pt x="14787662" y="2150749"/>
                  <a:pt x="14787662" y="2092433"/>
                </a:cubicBezTo>
                <a:cubicBezTo>
                  <a:pt x="14800907" y="2092433"/>
                  <a:pt x="14820774" y="2085953"/>
                  <a:pt x="14837330" y="2086762"/>
                </a:cubicBezTo>
                <a:close/>
                <a:moveTo>
                  <a:pt x="16969903" y="2068083"/>
                </a:moveTo>
                <a:cubicBezTo>
                  <a:pt x="17005227" y="2072118"/>
                  <a:pt x="17042063" y="2088261"/>
                  <a:pt x="17075879" y="2108129"/>
                </a:cubicBezTo>
                <a:cubicBezTo>
                  <a:pt x="17024351" y="2121375"/>
                  <a:pt x="16973895" y="2127997"/>
                  <a:pt x="16922363" y="2141243"/>
                </a:cubicBezTo>
                <a:cubicBezTo>
                  <a:pt x="16935247" y="2121375"/>
                  <a:pt x="16961011" y="2134620"/>
                  <a:pt x="16961011" y="2094884"/>
                </a:cubicBezTo>
                <a:cubicBezTo>
                  <a:pt x="16941687" y="2101507"/>
                  <a:pt x="16922363" y="2101507"/>
                  <a:pt x="16909483" y="2127997"/>
                </a:cubicBezTo>
                <a:cubicBezTo>
                  <a:pt x="16883719" y="2121375"/>
                  <a:pt x="16857951" y="2114752"/>
                  <a:pt x="16825747" y="2108129"/>
                </a:cubicBezTo>
                <a:cubicBezTo>
                  <a:pt x="16845071" y="2073360"/>
                  <a:pt x="16875263" y="2068393"/>
                  <a:pt x="16905459" y="2068083"/>
                </a:cubicBezTo>
                <a:cubicBezTo>
                  <a:pt x="16915523" y="2067979"/>
                  <a:pt x="16925587" y="2068393"/>
                  <a:pt x="16935247" y="2068393"/>
                </a:cubicBezTo>
                <a:cubicBezTo>
                  <a:pt x="16946519" y="2066737"/>
                  <a:pt x="16958127" y="2066737"/>
                  <a:pt x="16969903" y="2068083"/>
                </a:cubicBezTo>
                <a:close/>
                <a:moveTo>
                  <a:pt x="13882368" y="2061772"/>
                </a:moveTo>
                <a:cubicBezTo>
                  <a:pt x="13894343" y="2061772"/>
                  <a:pt x="13900330" y="2074616"/>
                  <a:pt x="13900330" y="2093881"/>
                </a:cubicBezTo>
                <a:cubicBezTo>
                  <a:pt x="13887357" y="2093881"/>
                  <a:pt x="13882368" y="2081038"/>
                  <a:pt x="13882368" y="2061772"/>
                </a:cubicBezTo>
                <a:close/>
                <a:moveTo>
                  <a:pt x="14602808" y="2061772"/>
                </a:moveTo>
                <a:cubicBezTo>
                  <a:pt x="14614783" y="2061772"/>
                  <a:pt x="14620770" y="2074615"/>
                  <a:pt x="14620770" y="2093881"/>
                </a:cubicBezTo>
                <a:cubicBezTo>
                  <a:pt x="14608795" y="2093881"/>
                  <a:pt x="14602808" y="2081037"/>
                  <a:pt x="14602808" y="2061772"/>
                </a:cubicBezTo>
                <a:close/>
                <a:moveTo>
                  <a:pt x="14640725" y="2061772"/>
                </a:moveTo>
                <a:cubicBezTo>
                  <a:pt x="14652700" y="2061772"/>
                  <a:pt x="14658687" y="2074615"/>
                  <a:pt x="14658687" y="2093880"/>
                </a:cubicBezTo>
                <a:cubicBezTo>
                  <a:pt x="14646712" y="2093880"/>
                  <a:pt x="14640725" y="2081037"/>
                  <a:pt x="14640725" y="2061772"/>
                </a:cubicBezTo>
                <a:close/>
                <a:moveTo>
                  <a:pt x="15787742" y="2061771"/>
                </a:moveTo>
                <a:cubicBezTo>
                  <a:pt x="15799716" y="2061771"/>
                  <a:pt x="15805704" y="2074615"/>
                  <a:pt x="15805704" y="2093880"/>
                </a:cubicBezTo>
                <a:cubicBezTo>
                  <a:pt x="15793728" y="2093880"/>
                  <a:pt x="15787742" y="2081037"/>
                  <a:pt x="15787742" y="2061771"/>
                </a:cubicBezTo>
                <a:close/>
                <a:moveTo>
                  <a:pt x="18584187" y="2061771"/>
                </a:moveTo>
                <a:cubicBezTo>
                  <a:pt x="18596163" y="2061771"/>
                  <a:pt x="18602151" y="2074615"/>
                  <a:pt x="18602151" y="2093880"/>
                </a:cubicBezTo>
                <a:cubicBezTo>
                  <a:pt x="18590175" y="2093880"/>
                  <a:pt x="18584187" y="2081037"/>
                  <a:pt x="18584187" y="2061771"/>
                </a:cubicBezTo>
                <a:close/>
                <a:moveTo>
                  <a:pt x="14076700" y="2061769"/>
                </a:moveTo>
                <a:cubicBezTo>
                  <a:pt x="14089339" y="2061769"/>
                  <a:pt x="14113564" y="2061769"/>
                  <a:pt x="14113564" y="2092513"/>
                </a:cubicBezTo>
                <a:cubicBezTo>
                  <a:pt x="14094605" y="2092513"/>
                  <a:pt x="14076700" y="2098661"/>
                  <a:pt x="14076700" y="2061769"/>
                </a:cubicBezTo>
                <a:close/>
                <a:moveTo>
                  <a:pt x="12597633" y="2060841"/>
                </a:moveTo>
                <a:cubicBezTo>
                  <a:pt x="12597633" y="2080184"/>
                  <a:pt x="12604082" y="2093081"/>
                  <a:pt x="12616978" y="2093081"/>
                </a:cubicBezTo>
                <a:cubicBezTo>
                  <a:pt x="12616978" y="2073737"/>
                  <a:pt x="12610530" y="2060841"/>
                  <a:pt x="12597633" y="2060841"/>
                </a:cubicBezTo>
                <a:close/>
                <a:moveTo>
                  <a:pt x="11089791" y="2060841"/>
                </a:moveTo>
                <a:cubicBezTo>
                  <a:pt x="11057549" y="2067288"/>
                  <a:pt x="11025307" y="2060841"/>
                  <a:pt x="10994140" y="2080184"/>
                </a:cubicBezTo>
                <a:cubicBezTo>
                  <a:pt x="10968347" y="2099528"/>
                  <a:pt x="10942553" y="2112430"/>
                  <a:pt x="10910311" y="2118874"/>
                </a:cubicBezTo>
                <a:cubicBezTo>
                  <a:pt x="10942553" y="2138215"/>
                  <a:pt x="10974795" y="2118874"/>
                  <a:pt x="11000588" y="2099528"/>
                </a:cubicBezTo>
                <a:cubicBezTo>
                  <a:pt x="11031756" y="2086632"/>
                  <a:pt x="11057549" y="2093081"/>
                  <a:pt x="11089791" y="2093081"/>
                </a:cubicBezTo>
                <a:cubicBezTo>
                  <a:pt x="11089791" y="2080184"/>
                  <a:pt x="11089791" y="2073737"/>
                  <a:pt x="11089791" y="2060841"/>
                </a:cubicBezTo>
                <a:close/>
                <a:moveTo>
                  <a:pt x="14582825" y="2058905"/>
                </a:moveTo>
                <a:cubicBezTo>
                  <a:pt x="14582825" y="2098587"/>
                  <a:pt x="14564379" y="2091973"/>
                  <a:pt x="14545933" y="2091973"/>
                </a:cubicBezTo>
                <a:cubicBezTo>
                  <a:pt x="14545933" y="2052292"/>
                  <a:pt x="14570528" y="2058905"/>
                  <a:pt x="14582825" y="2058905"/>
                </a:cubicBezTo>
                <a:close/>
                <a:moveTo>
                  <a:pt x="16127910" y="2047554"/>
                </a:moveTo>
                <a:lnTo>
                  <a:pt x="16122178" y="2116971"/>
                </a:lnTo>
                <a:lnTo>
                  <a:pt x="16121348" y="2127023"/>
                </a:lnTo>
                <a:lnTo>
                  <a:pt x="16120838" y="2114693"/>
                </a:lnTo>
                <a:lnTo>
                  <a:pt x="16114788" y="2104432"/>
                </a:lnTo>
                <a:cubicBezTo>
                  <a:pt x="16114788" y="2104432"/>
                  <a:pt x="16116494" y="2107326"/>
                  <a:pt x="16118628" y="2110942"/>
                </a:cubicBezTo>
                <a:lnTo>
                  <a:pt x="16120838" y="2114693"/>
                </a:lnTo>
                <a:lnTo>
                  <a:pt x="16119708" y="2087288"/>
                </a:lnTo>
                <a:cubicBezTo>
                  <a:pt x="16121348" y="2074043"/>
                  <a:pt x="16124630" y="2060799"/>
                  <a:pt x="16127910" y="2047554"/>
                </a:cubicBezTo>
                <a:close/>
                <a:moveTo>
                  <a:pt x="12841596" y="2035049"/>
                </a:moveTo>
                <a:cubicBezTo>
                  <a:pt x="12841596" y="2054393"/>
                  <a:pt x="12854493" y="2060841"/>
                  <a:pt x="12859867" y="2060841"/>
                </a:cubicBezTo>
                <a:cubicBezTo>
                  <a:pt x="12859867" y="2041497"/>
                  <a:pt x="12854493" y="2035049"/>
                  <a:pt x="12841596" y="2035049"/>
                </a:cubicBezTo>
                <a:close/>
                <a:moveTo>
                  <a:pt x="11109136" y="2035049"/>
                </a:moveTo>
                <a:cubicBezTo>
                  <a:pt x="11109136" y="2054393"/>
                  <a:pt x="11115584" y="2060841"/>
                  <a:pt x="11128481" y="2060841"/>
                </a:cubicBezTo>
                <a:cubicBezTo>
                  <a:pt x="11128481" y="2041497"/>
                  <a:pt x="11122033" y="2035049"/>
                  <a:pt x="11109136" y="2035049"/>
                </a:cubicBezTo>
                <a:close/>
                <a:moveTo>
                  <a:pt x="14394263" y="2033332"/>
                </a:moveTo>
                <a:cubicBezTo>
                  <a:pt x="14407106" y="2033332"/>
                  <a:pt x="14419950" y="2033332"/>
                  <a:pt x="14426372" y="2033332"/>
                </a:cubicBezTo>
                <a:cubicBezTo>
                  <a:pt x="14426372" y="2051947"/>
                  <a:pt x="14426372" y="2070561"/>
                  <a:pt x="14426372" y="2089176"/>
                </a:cubicBezTo>
                <a:cubicBezTo>
                  <a:pt x="14419950" y="2089176"/>
                  <a:pt x="14407106" y="2089176"/>
                  <a:pt x="14394263" y="2089176"/>
                </a:cubicBezTo>
                <a:cubicBezTo>
                  <a:pt x="14394263" y="2070561"/>
                  <a:pt x="14394263" y="2051947"/>
                  <a:pt x="14394263" y="2033332"/>
                </a:cubicBezTo>
                <a:close/>
                <a:moveTo>
                  <a:pt x="19829743" y="2033331"/>
                </a:moveTo>
                <a:cubicBezTo>
                  <a:pt x="19829743" y="2053805"/>
                  <a:pt x="19823755" y="2060630"/>
                  <a:pt x="19811783" y="2060630"/>
                </a:cubicBezTo>
                <a:cubicBezTo>
                  <a:pt x="19811783" y="2040156"/>
                  <a:pt x="19817771" y="2033331"/>
                  <a:pt x="19829743" y="2033331"/>
                </a:cubicBezTo>
                <a:close/>
                <a:moveTo>
                  <a:pt x="11178456" y="2031019"/>
                </a:moveTo>
                <a:cubicBezTo>
                  <a:pt x="11167171" y="2030213"/>
                  <a:pt x="11154275" y="2035049"/>
                  <a:pt x="11147826" y="2035049"/>
                </a:cubicBezTo>
                <a:cubicBezTo>
                  <a:pt x="11147826" y="2080184"/>
                  <a:pt x="11186516" y="2060841"/>
                  <a:pt x="11199413" y="2060841"/>
                </a:cubicBezTo>
                <a:cubicBezTo>
                  <a:pt x="11199413" y="2038273"/>
                  <a:pt x="11189741" y="2031825"/>
                  <a:pt x="11178456" y="2031019"/>
                </a:cubicBezTo>
                <a:close/>
                <a:moveTo>
                  <a:pt x="16039142" y="2016016"/>
                </a:moveTo>
                <a:cubicBezTo>
                  <a:pt x="16058294" y="2016016"/>
                  <a:pt x="16071062" y="2035168"/>
                  <a:pt x="16071062" y="2060704"/>
                </a:cubicBezTo>
                <a:cubicBezTo>
                  <a:pt x="16051910" y="2060704"/>
                  <a:pt x="16032758" y="2060704"/>
                  <a:pt x="16019990" y="2060704"/>
                </a:cubicBezTo>
                <a:cubicBezTo>
                  <a:pt x="16019990" y="2041552"/>
                  <a:pt x="16026374" y="2009632"/>
                  <a:pt x="16039142" y="2016016"/>
                </a:cubicBezTo>
                <a:close/>
                <a:moveTo>
                  <a:pt x="12188884" y="2000155"/>
                </a:moveTo>
                <a:cubicBezTo>
                  <a:pt x="12195313" y="2019505"/>
                  <a:pt x="12201743" y="2032405"/>
                  <a:pt x="12208172" y="2045305"/>
                </a:cubicBezTo>
                <a:cubicBezTo>
                  <a:pt x="12182454" y="2064655"/>
                  <a:pt x="12098871" y="2103355"/>
                  <a:pt x="12092441" y="2038855"/>
                </a:cubicBezTo>
                <a:cubicBezTo>
                  <a:pt x="12086012" y="2013055"/>
                  <a:pt x="12176025" y="2006605"/>
                  <a:pt x="12188884" y="2000155"/>
                </a:cubicBezTo>
                <a:close/>
                <a:moveTo>
                  <a:pt x="16166922" y="2000155"/>
                </a:moveTo>
                <a:cubicBezTo>
                  <a:pt x="16178896" y="2000155"/>
                  <a:pt x="16184884" y="2012997"/>
                  <a:pt x="16184884" y="2032260"/>
                </a:cubicBezTo>
                <a:cubicBezTo>
                  <a:pt x="16172908" y="2032260"/>
                  <a:pt x="16166922" y="2019418"/>
                  <a:pt x="16166922" y="2000155"/>
                </a:cubicBezTo>
                <a:close/>
                <a:moveTo>
                  <a:pt x="14299466" y="2000155"/>
                </a:moveTo>
                <a:cubicBezTo>
                  <a:pt x="14312439" y="2000155"/>
                  <a:pt x="14317428" y="2012997"/>
                  <a:pt x="14317428" y="2032260"/>
                </a:cubicBezTo>
                <a:cubicBezTo>
                  <a:pt x="14306451" y="2032260"/>
                  <a:pt x="14299466" y="2019418"/>
                  <a:pt x="14299466" y="2000155"/>
                </a:cubicBezTo>
                <a:close/>
                <a:moveTo>
                  <a:pt x="18451475" y="2000154"/>
                </a:moveTo>
                <a:cubicBezTo>
                  <a:pt x="18463447" y="2000154"/>
                  <a:pt x="18469435" y="2006575"/>
                  <a:pt x="18469435" y="2032260"/>
                </a:cubicBezTo>
                <a:cubicBezTo>
                  <a:pt x="18457463" y="2032260"/>
                  <a:pt x="18451475" y="2019417"/>
                  <a:pt x="18451475" y="2000154"/>
                </a:cubicBezTo>
                <a:close/>
                <a:moveTo>
                  <a:pt x="13031555" y="1999585"/>
                </a:moveTo>
                <a:cubicBezTo>
                  <a:pt x="13019464" y="1997973"/>
                  <a:pt x="13004955" y="2002809"/>
                  <a:pt x="12995282" y="2002809"/>
                </a:cubicBezTo>
                <a:cubicBezTo>
                  <a:pt x="12995282" y="2047945"/>
                  <a:pt x="13033973" y="2035049"/>
                  <a:pt x="13053318" y="2035049"/>
                </a:cubicBezTo>
                <a:cubicBezTo>
                  <a:pt x="13053318" y="2009257"/>
                  <a:pt x="13043646" y="2001197"/>
                  <a:pt x="13031555" y="1999585"/>
                </a:cubicBezTo>
                <a:close/>
                <a:moveTo>
                  <a:pt x="11286197" y="1997167"/>
                </a:moveTo>
                <a:cubicBezTo>
                  <a:pt x="11270882" y="1996361"/>
                  <a:pt x="11253149" y="2002809"/>
                  <a:pt x="11243477" y="2002809"/>
                </a:cubicBezTo>
                <a:cubicBezTo>
                  <a:pt x="11243477" y="2060841"/>
                  <a:pt x="11295064" y="2035049"/>
                  <a:pt x="11314409" y="2035049"/>
                </a:cubicBezTo>
                <a:cubicBezTo>
                  <a:pt x="11314409" y="2006033"/>
                  <a:pt x="11301512" y="1997973"/>
                  <a:pt x="11286197" y="1997167"/>
                </a:cubicBezTo>
                <a:close/>
                <a:moveTo>
                  <a:pt x="14236957" y="1995551"/>
                </a:moveTo>
                <a:cubicBezTo>
                  <a:pt x="14254341" y="1995551"/>
                  <a:pt x="14274209" y="2003497"/>
                  <a:pt x="14284143" y="2003497"/>
                </a:cubicBezTo>
                <a:cubicBezTo>
                  <a:pt x="14284143" y="2060707"/>
                  <a:pt x="14224539" y="2035280"/>
                  <a:pt x="14204671" y="2035280"/>
                </a:cubicBezTo>
                <a:cubicBezTo>
                  <a:pt x="14204671" y="2003497"/>
                  <a:pt x="14219572" y="1995551"/>
                  <a:pt x="14236957" y="1995551"/>
                </a:cubicBezTo>
                <a:close/>
                <a:moveTo>
                  <a:pt x="13735437" y="1971717"/>
                </a:moveTo>
                <a:cubicBezTo>
                  <a:pt x="13819236" y="1971717"/>
                  <a:pt x="13896588" y="1971717"/>
                  <a:pt x="13979312" y="1971717"/>
                </a:cubicBezTo>
                <a:cubicBezTo>
                  <a:pt x="13979312" y="2004218"/>
                  <a:pt x="13921298" y="2017219"/>
                  <a:pt x="13947082" y="2056220"/>
                </a:cubicBezTo>
                <a:cubicBezTo>
                  <a:pt x="13966420" y="2101721"/>
                  <a:pt x="14024434" y="2062720"/>
                  <a:pt x="14056665" y="2062720"/>
                </a:cubicBezTo>
                <a:cubicBezTo>
                  <a:pt x="14056665" y="2082221"/>
                  <a:pt x="14056665" y="2108222"/>
                  <a:pt x="14056665" y="2127722"/>
                </a:cubicBezTo>
                <a:cubicBezTo>
                  <a:pt x="14030880" y="2121222"/>
                  <a:pt x="14005096" y="2114722"/>
                  <a:pt x="13979312" y="2108222"/>
                </a:cubicBezTo>
                <a:cubicBezTo>
                  <a:pt x="13998650" y="2140723"/>
                  <a:pt x="14056665" y="2127722"/>
                  <a:pt x="14056665" y="2185141"/>
                </a:cubicBezTo>
                <a:cubicBezTo>
                  <a:pt x="14011542" y="2185141"/>
                  <a:pt x="13966420" y="2185141"/>
                  <a:pt x="13927744" y="2185141"/>
                </a:cubicBezTo>
                <a:cubicBezTo>
                  <a:pt x="13903034" y="2191641"/>
                  <a:pt x="13883696" y="2198141"/>
                  <a:pt x="13864358" y="2191641"/>
                </a:cubicBezTo>
                <a:cubicBezTo>
                  <a:pt x="13832128" y="2178641"/>
                  <a:pt x="13857912" y="2159139"/>
                  <a:pt x="13877250" y="2153723"/>
                </a:cubicBezTo>
                <a:cubicBezTo>
                  <a:pt x="13896588" y="2146140"/>
                  <a:pt x="13914852" y="2146140"/>
                  <a:pt x="13927744" y="2114722"/>
                </a:cubicBezTo>
                <a:cubicBezTo>
                  <a:pt x="13934190" y="2088721"/>
                  <a:pt x="13934190" y="2030219"/>
                  <a:pt x="13914852" y="2010719"/>
                </a:cubicBezTo>
                <a:cubicBezTo>
                  <a:pt x="13903034" y="1984718"/>
                  <a:pt x="13857912" y="2004218"/>
                  <a:pt x="13838574" y="2004218"/>
                </a:cubicBezTo>
                <a:cubicBezTo>
                  <a:pt x="13812789" y="2010719"/>
                  <a:pt x="13735437" y="2030219"/>
                  <a:pt x="13735437" y="1971717"/>
                </a:cubicBezTo>
                <a:close/>
                <a:moveTo>
                  <a:pt x="14019822" y="1971714"/>
                </a:moveTo>
                <a:cubicBezTo>
                  <a:pt x="14032119" y="1971714"/>
                  <a:pt x="14044417" y="1971714"/>
                  <a:pt x="14056714" y="1971714"/>
                </a:cubicBezTo>
                <a:cubicBezTo>
                  <a:pt x="14056714" y="1991295"/>
                  <a:pt x="14056714" y="2010876"/>
                  <a:pt x="14056714" y="2036984"/>
                </a:cubicBezTo>
                <a:cubicBezTo>
                  <a:pt x="14044417" y="2036984"/>
                  <a:pt x="14032119" y="2036984"/>
                  <a:pt x="14019822" y="2036984"/>
                </a:cubicBezTo>
                <a:cubicBezTo>
                  <a:pt x="14019822" y="2010876"/>
                  <a:pt x="14019822" y="1991295"/>
                  <a:pt x="14019822" y="1971714"/>
                </a:cubicBezTo>
                <a:close/>
                <a:moveTo>
                  <a:pt x="16619262" y="1970570"/>
                </a:moveTo>
                <a:cubicBezTo>
                  <a:pt x="16619262" y="2002809"/>
                  <a:pt x="16638608" y="2002809"/>
                  <a:pt x="16657954" y="2002809"/>
                </a:cubicBezTo>
                <a:cubicBezTo>
                  <a:pt x="16657954" y="1964122"/>
                  <a:pt x="16632160" y="1970570"/>
                  <a:pt x="16619262" y="1970570"/>
                </a:cubicBezTo>
                <a:close/>
                <a:moveTo>
                  <a:pt x="11333754" y="1970570"/>
                </a:moveTo>
                <a:cubicBezTo>
                  <a:pt x="11333754" y="1989913"/>
                  <a:pt x="11333754" y="2009257"/>
                  <a:pt x="11333754" y="2035049"/>
                </a:cubicBezTo>
                <a:cubicBezTo>
                  <a:pt x="11353099" y="2022153"/>
                  <a:pt x="11391789" y="2015705"/>
                  <a:pt x="11391789" y="1970570"/>
                </a:cubicBezTo>
                <a:cubicBezTo>
                  <a:pt x="11372444" y="1970570"/>
                  <a:pt x="11353099" y="1970570"/>
                  <a:pt x="11333754" y="1970570"/>
                </a:cubicBezTo>
                <a:close/>
                <a:moveTo>
                  <a:pt x="18202115" y="1969073"/>
                </a:moveTo>
                <a:cubicBezTo>
                  <a:pt x="18213699" y="1970705"/>
                  <a:pt x="18222915" y="1978864"/>
                  <a:pt x="18222915" y="2004972"/>
                </a:cubicBezTo>
                <a:cubicBezTo>
                  <a:pt x="18205011" y="2004972"/>
                  <a:pt x="18167091" y="2018026"/>
                  <a:pt x="18167091" y="1972337"/>
                </a:cubicBezTo>
                <a:cubicBezTo>
                  <a:pt x="18176571" y="1972337"/>
                  <a:pt x="18190527" y="1967441"/>
                  <a:pt x="18202115" y="1969073"/>
                </a:cubicBezTo>
                <a:close/>
                <a:moveTo>
                  <a:pt x="11696783" y="1960705"/>
                </a:moveTo>
                <a:cubicBezTo>
                  <a:pt x="11700195" y="1960705"/>
                  <a:pt x="11703608" y="1963916"/>
                  <a:pt x="11710433" y="1970338"/>
                </a:cubicBezTo>
                <a:cubicBezTo>
                  <a:pt x="11703608" y="1970338"/>
                  <a:pt x="11703608" y="1976760"/>
                  <a:pt x="11696783" y="1989603"/>
                </a:cubicBezTo>
                <a:cubicBezTo>
                  <a:pt x="11696783" y="1983182"/>
                  <a:pt x="11689958" y="1976760"/>
                  <a:pt x="11683133" y="1970338"/>
                </a:cubicBezTo>
                <a:cubicBezTo>
                  <a:pt x="11689958" y="1963916"/>
                  <a:pt x="11693370" y="1960705"/>
                  <a:pt x="11696783" y="1960705"/>
                </a:cubicBezTo>
                <a:close/>
                <a:moveTo>
                  <a:pt x="12365153" y="1943012"/>
                </a:moveTo>
                <a:cubicBezTo>
                  <a:pt x="12366650" y="1944592"/>
                  <a:pt x="12368146" y="1949069"/>
                  <a:pt x="12374134" y="1951702"/>
                </a:cubicBezTo>
                <a:cubicBezTo>
                  <a:pt x="12368147" y="1951702"/>
                  <a:pt x="12362159" y="1951702"/>
                  <a:pt x="12356172" y="1951702"/>
                </a:cubicBezTo>
                <a:cubicBezTo>
                  <a:pt x="12362159" y="1942749"/>
                  <a:pt x="12363656" y="1941432"/>
                  <a:pt x="12365153" y="1943012"/>
                </a:cubicBezTo>
                <a:close/>
                <a:moveTo>
                  <a:pt x="12421964" y="1938535"/>
                </a:moveTo>
                <a:cubicBezTo>
                  <a:pt x="12428789" y="1964643"/>
                  <a:pt x="12428789" y="1984224"/>
                  <a:pt x="12435614" y="2003805"/>
                </a:cubicBezTo>
                <a:cubicBezTo>
                  <a:pt x="12415139" y="2003805"/>
                  <a:pt x="12408314" y="1964643"/>
                  <a:pt x="12421964" y="1938535"/>
                </a:cubicBezTo>
                <a:close/>
                <a:moveTo>
                  <a:pt x="13318343" y="1938535"/>
                </a:moveTo>
                <a:cubicBezTo>
                  <a:pt x="13331570" y="1951589"/>
                  <a:pt x="13351411" y="1958116"/>
                  <a:pt x="13364638" y="1971170"/>
                </a:cubicBezTo>
                <a:cubicBezTo>
                  <a:pt x="13351411" y="1977697"/>
                  <a:pt x="13331570" y="1990751"/>
                  <a:pt x="13318343" y="2003805"/>
                </a:cubicBezTo>
                <a:cubicBezTo>
                  <a:pt x="13318343" y="1984224"/>
                  <a:pt x="13318343" y="1958116"/>
                  <a:pt x="13318343" y="1938535"/>
                </a:cubicBezTo>
                <a:close/>
                <a:moveTo>
                  <a:pt x="18110215" y="1938534"/>
                </a:moveTo>
                <a:cubicBezTo>
                  <a:pt x="18122191" y="1938534"/>
                  <a:pt x="18128179" y="1946026"/>
                  <a:pt x="18128179" y="1970643"/>
                </a:cubicBezTo>
                <a:cubicBezTo>
                  <a:pt x="18116203" y="1970643"/>
                  <a:pt x="18110215" y="1964221"/>
                  <a:pt x="18110215" y="1938534"/>
                </a:cubicBezTo>
                <a:close/>
                <a:moveTo>
                  <a:pt x="12383475" y="1938533"/>
                </a:moveTo>
                <a:cubicBezTo>
                  <a:pt x="12356175" y="1984828"/>
                  <a:pt x="12383475" y="1938533"/>
                  <a:pt x="12383475" y="1938533"/>
                </a:cubicBezTo>
                <a:close/>
                <a:moveTo>
                  <a:pt x="16540538" y="1935509"/>
                </a:moveTo>
                <a:cubicBezTo>
                  <a:pt x="16528448" y="1933763"/>
                  <a:pt x="16513940" y="1938330"/>
                  <a:pt x="16504266" y="1938330"/>
                </a:cubicBezTo>
                <a:cubicBezTo>
                  <a:pt x="16504266" y="1989913"/>
                  <a:pt x="16542958" y="1970570"/>
                  <a:pt x="16562302" y="1970570"/>
                </a:cubicBezTo>
                <a:cubicBezTo>
                  <a:pt x="16562302" y="1945315"/>
                  <a:pt x="16552630" y="1937255"/>
                  <a:pt x="16540538" y="1935509"/>
                </a:cubicBezTo>
                <a:close/>
                <a:moveTo>
                  <a:pt x="13512141" y="1934663"/>
                </a:moveTo>
                <a:cubicBezTo>
                  <a:pt x="13527677" y="1935620"/>
                  <a:pt x="13540053" y="1943823"/>
                  <a:pt x="13540053" y="1972809"/>
                </a:cubicBezTo>
                <a:cubicBezTo>
                  <a:pt x="13521094" y="1972809"/>
                  <a:pt x="13465271" y="1999059"/>
                  <a:pt x="13465271" y="1939995"/>
                </a:cubicBezTo>
                <a:cubicBezTo>
                  <a:pt x="13477910" y="1939995"/>
                  <a:pt x="13496605" y="1933706"/>
                  <a:pt x="13512141" y="1934663"/>
                </a:cubicBezTo>
                <a:close/>
                <a:moveTo>
                  <a:pt x="17463407" y="1927584"/>
                </a:moveTo>
                <a:lnTo>
                  <a:pt x="17462719" y="1930268"/>
                </a:lnTo>
                <a:cubicBezTo>
                  <a:pt x="17461691" y="1934257"/>
                  <a:pt x="17460871" y="1937447"/>
                  <a:pt x="17460871" y="1937447"/>
                </a:cubicBezTo>
                <a:close/>
                <a:moveTo>
                  <a:pt x="11635483" y="1919987"/>
                </a:moveTo>
                <a:lnTo>
                  <a:pt x="11632840" y="1930269"/>
                </a:lnTo>
                <a:cubicBezTo>
                  <a:pt x="11631814" y="1934257"/>
                  <a:pt x="11630994" y="1937447"/>
                  <a:pt x="11630994" y="1937447"/>
                </a:cubicBezTo>
                <a:cubicBezTo>
                  <a:pt x="11632635" y="1931066"/>
                  <a:pt x="11633865" y="1926280"/>
                  <a:pt x="11634762" y="1922791"/>
                </a:cubicBezTo>
                <a:close/>
                <a:moveTo>
                  <a:pt x="12375132" y="1919572"/>
                </a:moveTo>
                <a:cubicBezTo>
                  <a:pt x="12387429" y="1919572"/>
                  <a:pt x="12399727" y="1919572"/>
                  <a:pt x="12412024" y="1919572"/>
                </a:cubicBezTo>
                <a:cubicBezTo>
                  <a:pt x="12405876" y="1925892"/>
                  <a:pt x="12405876" y="1932212"/>
                  <a:pt x="12405876" y="1937479"/>
                </a:cubicBezTo>
                <a:cubicBezTo>
                  <a:pt x="12393578" y="1937479"/>
                  <a:pt x="12381281" y="1932212"/>
                  <a:pt x="12375132" y="1919572"/>
                </a:cubicBezTo>
                <a:close/>
                <a:moveTo>
                  <a:pt x="11526130" y="1913613"/>
                </a:moveTo>
                <a:cubicBezTo>
                  <a:pt x="11506785" y="1920063"/>
                  <a:pt x="11430479" y="1932957"/>
                  <a:pt x="11448750" y="1989913"/>
                </a:cubicBezTo>
                <a:cubicBezTo>
                  <a:pt x="11461646" y="1938330"/>
                  <a:pt x="11506785" y="1970570"/>
                  <a:pt x="11526130" y="1970570"/>
                </a:cubicBezTo>
                <a:cubicBezTo>
                  <a:pt x="11526130" y="1951226"/>
                  <a:pt x="11526130" y="1932957"/>
                  <a:pt x="11526130" y="1913613"/>
                </a:cubicBezTo>
                <a:close/>
                <a:moveTo>
                  <a:pt x="17427459" y="1907166"/>
                </a:moveTo>
                <a:cubicBezTo>
                  <a:pt x="17427459" y="1945853"/>
                  <a:pt x="17453251" y="1945853"/>
                  <a:pt x="17466151" y="1951226"/>
                </a:cubicBezTo>
                <a:cubicBezTo>
                  <a:pt x="17472599" y="1943435"/>
                  <a:pt x="17474211" y="1937189"/>
                  <a:pt x="17472799" y="1932101"/>
                </a:cubicBezTo>
                <a:lnTo>
                  <a:pt x="17464507" y="1923313"/>
                </a:lnTo>
                <a:lnTo>
                  <a:pt x="17461311" y="1919928"/>
                </a:lnTo>
                <a:cubicBezTo>
                  <a:pt x="17450027" y="1913614"/>
                  <a:pt x="17433907" y="1910390"/>
                  <a:pt x="17427459" y="1907166"/>
                </a:cubicBezTo>
                <a:close/>
                <a:moveTo>
                  <a:pt x="12468929" y="1905357"/>
                </a:moveTo>
                <a:cubicBezTo>
                  <a:pt x="12468929" y="1931898"/>
                  <a:pt x="12462942" y="1937427"/>
                  <a:pt x="12450967" y="1937427"/>
                </a:cubicBezTo>
                <a:cubicBezTo>
                  <a:pt x="12450967" y="1918627"/>
                  <a:pt x="12457952" y="1905357"/>
                  <a:pt x="12468929" y="1905357"/>
                </a:cubicBezTo>
                <a:close/>
                <a:moveTo>
                  <a:pt x="13639647" y="1905357"/>
                </a:moveTo>
                <a:cubicBezTo>
                  <a:pt x="13639647" y="1925263"/>
                  <a:pt x="13633660" y="1937427"/>
                  <a:pt x="13621685" y="1937427"/>
                </a:cubicBezTo>
                <a:cubicBezTo>
                  <a:pt x="13621685" y="1918627"/>
                  <a:pt x="13627672" y="1905357"/>
                  <a:pt x="13639647" y="1905357"/>
                </a:cubicBezTo>
                <a:close/>
                <a:moveTo>
                  <a:pt x="16455904" y="1901389"/>
                </a:moveTo>
                <a:cubicBezTo>
                  <a:pt x="16439782" y="1900718"/>
                  <a:pt x="16420438" y="1907166"/>
                  <a:pt x="16407542" y="1907166"/>
                </a:cubicBezTo>
                <a:cubicBezTo>
                  <a:pt x="16407542" y="1970570"/>
                  <a:pt x="16465578" y="1938330"/>
                  <a:pt x="16484922" y="1938330"/>
                </a:cubicBezTo>
                <a:cubicBezTo>
                  <a:pt x="16484922" y="1909852"/>
                  <a:pt x="16472024" y="1902061"/>
                  <a:pt x="16455904" y="1901389"/>
                </a:cubicBezTo>
                <a:close/>
                <a:moveTo>
                  <a:pt x="11958362" y="1872181"/>
                </a:moveTo>
                <a:cubicBezTo>
                  <a:pt x="11958362" y="1910960"/>
                  <a:pt x="11971187" y="1935736"/>
                  <a:pt x="11939124" y="1943277"/>
                </a:cubicBezTo>
                <a:cubicBezTo>
                  <a:pt x="11919887" y="1943277"/>
                  <a:pt x="11926299" y="1974516"/>
                  <a:pt x="11926299" y="2000369"/>
                </a:cubicBezTo>
                <a:cubicBezTo>
                  <a:pt x="11900649" y="1974516"/>
                  <a:pt x="11868586" y="1955126"/>
                  <a:pt x="11844005" y="1980979"/>
                </a:cubicBezTo>
                <a:cubicBezTo>
                  <a:pt x="11824767" y="1993906"/>
                  <a:pt x="11799117" y="2013295"/>
                  <a:pt x="11773467" y="2013295"/>
                </a:cubicBezTo>
                <a:cubicBezTo>
                  <a:pt x="11779879" y="2000369"/>
                  <a:pt x="11786292" y="1987443"/>
                  <a:pt x="11792704" y="1980979"/>
                </a:cubicBezTo>
                <a:cubicBezTo>
                  <a:pt x="11779879" y="1974516"/>
                  <a:pt x="11767054" y="1968052"/>
                  <a:pt x="11754229" y="1968052"/>
                </a:cubicBezTo>
                <a:cubicBezTo>
                  <a:pt x="11754229" y="1904497"/>
                  <a:pt x="11792704" y="1898034"/>
                  <a:pt x="11824767" y="1898034"/>
                </a:cubicBezTo>
                <a:cubicBezTo>
                  <a:pt x="11868586" y="1885107"/>
                  <a:pt x="11913474" y="1878644"/>
                  <a:pt x="11958362" y="1872181"/>
                </a:cubicBezTo>
                <a:close/>
                <a:moveTo>
                  <a:pt x="16363748" y="1869283"/>
                </a:moveTo>
                <a:cubicBezTo>
                  <a:pt x="16347090" y="1868478"/>
                  <a:pt x="16328012" y="1874926"/>
                  <a:pt x="16318338" y="1874926"/>
                </a:cubicBezTo>
                <a:cubicBezTo>
                  <a:pt x="16318338" y="1938330"/>
                  <a:pt x="16368852" y="1907166"/>
                  <a:pt x="16394646" y="1907166"/>
                </a:cubicBezTo>
                <a:cubicBezTo>
                  <a:pt x="16394646" y="1878155"/>
                  <a:pt x="16380406" y="1870090"/>
                  <a:pt x="16363748" y="1869283"/>
                </a:cubicBezTo>
                <a:close/>
                <a:moveTo>
                  <a:pt x="19033467" y="1848478"/>
                </a:moveTo>
                <a:cubicBezTo>
                  <a:pt x="19033467" y="1868953"/>
                  <a:pt x="19027479" y="1875778"/>
                  <a:pt x="19015507" y="1875778"/>
                </a:cubicBezTo>
                <a:cubicBezTo>
                  <a:pt x="19015507" y="1855303"/>
                  <a:pt x="19021491" y="1848478"/>
                  <a:pt x="19033467" y="1848478"/>
                </a:cubicBezTo>
                <a:close/>
                <a:moveTo>
                  <a:pt x="12029867" y="1846457"/>
                </a:moveTo>
                <a:cubicBezTo>
                  <a:pt x="12058053" y="1851076"/>
                  <a:pt x="12093100" y="1881955"/>
                  <a:pt x="12113368" y="1890055"/>
                </a:cubicBezTo>
                <a:cubicBezTo>
                  <a:pt x="12067967" y="1890055"/>
                  <a:pt x="12030132" y="1883575"/>
                  <a:pt x="11991217" y="1877096"/>
                </a:cubicBezTo>
                <a:cubicBezTo>
                  <a:pt x="11998514" y="1850367"/>
                  <a:pt x="12012955" y="1843685"/>
                  <a:pt x="12029867" y="1846457"/>
                </a:cubicBezTo>
                <a:close/>
                <a:moveTo>
                  <a:pt x="16267558" y="1842686"/>
                </a:moveTo>
                <a:cubicBezTo>
                  <a:pt x="16250632" y="1842686"/>
                  <a:pt x="16231286" y="1849134"/>
                  <a:pt x="16221614" y="1849134"/>
                </a:cubicBezTo>
                <a:cubicBezTo>
                  <a:pt x="16221614" y="1907166"/>
                  <a:pt x="16279650" y="1874926"/>
                  <a:pt x="16298994" y="1874926"/>
                </a:cubicBezTo>
                <a:cubicBezTo>
                  <a:pt x="16298994" y="1849134"/>
                  <a:pt x="16284484" y="1842686"/>
                  <a:pt x="16267558" y="1842686"/>
                </a:cubicBezTo>
                <a:close/>
                <a:moveTo>
                  <a:pt x="12897459" y="1819784"/>
                </a:moveTo>
                <a:cubicBezTo>
                  <a:pt x="12908296" y="1815173"/>
                  <a:pt x="12919133" y="1824396"/>
                  <a:pt x="12919133" y="1847453"/>
                </a:cubicBezTo>
                <a:cubicBezTo>
                  <a:pt x="12906289" y="1841304"/>
                  <a:pt x="12893446" y="1835156"/>
                  <a:pt x="12887024" y="1829007"/>
                </a:cubicBezTo>
                <a:cubicBezTo>
                  <a:pt x="12890235" y="1824396"/>
                  <a:pt x="12893847" y="1821321"/>
                  <a:pt x="12897459" y="1819784"/>
                </a:cubicBezTo>
                <a:close/>
                <a:moveTo>
                  <a:pt x="16163578" y="1816895"/>
                </a:moveTo>
                <a:cubicBezTo>
                  <a:pt x="16163578" y="1849134"/>
                  <a:pt x="16189372" y="1849134"/>
                  <a:pt x="16202270" y="1849134"/>
                </a:cubicBezTo>
                <a:cubicBezTo>
                  <a:pt x="16202270" y="1810447"/>
                  <a:pt x="16182924" y="1816895"/>
                  <a:pt x="16163578" y="1816895"/>
                </a:cubicBezTo>
                <a:close/>
                <a:moveTo>
                  <a:pt x="16125962" y="1816895"/>
                </a:moveTo>
                <a:cubicBezTo>
                  <a:pt x="16125962" y="1836238"/>
                  <a:pt x="16132412" y="1849134"/>
                  <a:pt x="16145308" y="1849134"/>
                </a:cubicBezTo>
                <a:cubicBezTo>
                  <a:pt x="16145308" y="1829790"/>
                  <a:pt x="16138860" y="1816895"/>
                  <a:pt x="16125962" y="1816895"/>
                </a:cubicBezTo>
                <a:close/>
                <a:moveTo>
                  <a:pt x="18976519" y="1816710"/>
                </a:moveTo>
                <a:cubicBezTo>
                  <a:pt x="18976519" y="1847453"/>
                  <a:pt x="18957251" y="1847453"/>
                  <a:pt x="18944411" y="1847453"/>
                </a:cubicBezTo>
                <a:cubicBezTo>
                  <a:pt x="18944411" y="1810561"/>
                  <a:pt x="18963675" y="1816710"/>
                  <a:pt x="18976519" y="1816710"/>
                </a:cubicBezTo>
                <a:close/>
                <a:moveTo>
                  <a:pt x="12468929" y="1815299"/>
                </a:moveTo>
                <a:cubicBezTo>
                  <a:pt x="12468929" y="1834565"/>
                  <a:pt x="12462942" y="1847408"/>
                  <a:pt x="12450967" y="1847408"/>
                </a:cubicBezTo>
                <a:cubicBezTo>
                  <a:pt x="12450967" y="1828143"/>
                  <a:pt x="12457952" y="1815299"/>
                  <a:pt x="12468929" y="1815299"/>
                </a:cubicBezTo>
                <a:close/>
                <a:moveTo>
                  <a:pt x="17792655" y="1815299"/>
                </a:moveTo>
                <a:cubicBezTo>
                  <a:pt x="17805295" y="1815299"/>
                  <a:pt x="17810559" y="1828143"/>
                  <a:pt x="17810559" y="1847408"/>
                </a:cubicBezTo>
                <a:cubicBezTo>
                  <a:pt x="17798975" y="1847408"/>
                  <a:pt x="17792655" y="1834564"/>
                  <a:pt x="17792655" y="1815299"/>
                </a:cubicBezTo>
                <a:close/>
                <a:moveTo>
                  <a:pt x="18039119" y="1815299"/>
                </a:moveTo>
                <a:cubicBezTo>
                  <a:pt x="18052243" y="1815299"/>
                  <a:pt x="18052243" y="1828142"/>
                  <a:pt x="18052243" y="1847407"/>
                </a:cubicBezTo>
                <a:cubicBezTo>
                  <a:pt x="18039119" y="1847407"/>
                  <a:pt x="18039119" y="1834564"/>
                  <a:pt x="18039119" y="1815299"/>
                </a:cubicBezTo>
                <a:close/>
                <a:moveTo>
                  <a:pt x="12866517" y="1813923"/>
                </a:moveTo>
                <a:cubicBezTo>
                  <a:pt x="12872738" y="1812643"/>
                  <a:pt x="12873331" y="1822881"/>
                  <a:pt x="12863851" y="1833118"/>
                </a:cubicBezTo>
                <a:cubicBezTo>
                  <a:pt x="12863851" y="1829705"/>
                  <a:pt x="12863851" y="1827999"/>
                  <a:pt x="12863193" y="1826293"/>
                </a:cubicBezTo>
                <a:lnTo>
                  <a:pt x="12861645" y="1824001"/>
                </a:lnTo>
                <a:lnTo>
                  <a:pt x="12862144" y="1828427"/>
                </a:lnTo>
                <a:cubicBezTo>
                  <a:pt x="12849107" y="1828427"/>
                  <a:pt x="12849107" y="1828427"/>
                  <a:pt x="12856218" y="1815299"/>
                </a:cubicBezTo>
                <a:lnTo>
                  <a:pt x="12859182" y="1819051"/>
                </a:lnTo>
                <a:close/>
                <a:moveTo>
                  <a:pt x="18908283" y="1787523"/>
                </a:moveTo>
                <a:cubicBezTo>
                  <a:pt x="18916739" y="1790829"/>
                  <a:pt x="18924423" y="1802403"/>
                  <a:pt x="18924423" y="1818937"/>
                </a:cubicBezTo>
                <a:cubicBezTo>
                  <a:pt x="18912127" y="1812323"/>
                  <a:pt x="18899831" y="1812323"/>
                  <a:pt x="18887531" y="1805710"/>
                </a:cubicBezTo>
                <a:cubicBezTo>
                  <a:pt x="18890607" y="1789176"/>
                  <a:pt x="18899827" y="1784216"/>
                  <a:pt x="18908283" y="1787523"/>
                </a:cubicBezTo>
                <a:close/>
                <a:moveTo>
                  <a:pt x="16055030" y="1784655"/>
                </a:moveTo>
                <a:cubicBezTo>
                  <a:pt x="16055030" y="1816895"/>
                  <a:pt x="16074376" y="1816895"/>
                  <a:pt x="16087274" y="1816895"/>
                </a:cubicBezTo>
                <a:cubicBezTo>
                  <a:pt x="16087274" y="1778207"/>
                  <a:pt x="16067928" y="1784655"/>
                  <a:pt x="16055030" y="1784655"/>
                </a:cubicBezTo>
                <a:close/>
                <a:moveTo>
                  <a:pt x="19450567" y="1782119"/>
                </a:moveTo>
                <a:cubicBezTo>
                  <a:pt x="19450567" y="1801382"/>
                  <a:pt x="19444579" y="1814225"/>
                  <a:pt x="19432603" y="1814225"/>
                </a:cubicBezTo>
                <a:cubicBezTo>
                  <a:pt x="19432603" y="1794961"/>
                  <a:pt x="19438591" y="1782119"/>
                  <a:pt x="19450567" y="1782119"/>
                </a:cubicBezTo>
                <a:close/>
                <a:moveTo>
                  <a:pt x="13695273" y="1778260"/>
                </a:moveTo>
                <a:cubicBezTo>
                  <a:pt x="13697518" y="1779063"/>
                  <a:pt x="13698765" y="1782274"/>
                  <a:pt x="13701260" y="1785484"/>
                </a:cubicBezTo>
                <a:cubicBezTo>
                  <a:pt x="13701260" y="1785484"/>
                  <a:pt x="13696271" y="1791905"/>
                  <a:pt x="13696271" y="1804748"/>
                </a:cubicBezTo>
                <a:cubicBezTo>
                  <a:pt x="13690283" y="1798327"/>
                  <a:pt x="13690283" y="1791905"/>
                  <a:pt x="13683298" y="1785484"/>
                </a:cubicBezTo>
                <a:cubicBezTo>
                  <a:pt x="13689784" y="1779063"/>
                  <a:pt x="13693028" y="1777458"/>
                  <a:pt x="13695273" y="1778260"/>
                </a:cubicBezTo>
                <a:close/>
                <a:moveTo>
                  <a:pt x="15920690" y="1758863"/>
                </a:moveTo>
                <a:cubicBezTo>
                  <a:pt x="15920690" y="1778207"/>
                  <a:pt x="15927138" y="1784655"/>
                  <a:pt x="15940034" y="1784655"/>
                </a:cubicBezTo>
                <a:cubicBezTo>
                  <a:pt x="15940034" y="1765311"/>
                  <a:pt x="15933586" y="1758863"/>
                  <a:pt x="15920690" y="1758863"/>
                </a:cubicBezTo>
                <a:close/>
                <a:moveTo>
                  <a:pt x="17674159" y="1758421"/>
                </a:moveTo>
                <a:cubicBezTo>
                  <a:pt x="17687811" y="1758421"/>
                  <a:pt x="17701459" y="1765245"/>
                  <a:pt x="17701459" y="1785720"/>
                </a:cubicBezTo>
                <a:cubicBezTo>
                  <a:pt x="17687811" y="1785720"/>
                  <a:pt x="17674159" y="1778895"/>
                  <a:pt x="17674159" y="1758421"/>
                </a:cubicBezTo>
                <a:close/>
                <a:moveTo>
                  <a:pt x="18855803" y="1757267"/>
                </a:moveTo>
                <a:cubicBezTo>
                  <a:pt x="18865939" y="1759573"/>
                  <a:pt x="18876999" y="1765722"/>
                  <a:pt x="18886479" y="1768796"/>
                </a:cubicBezTo>
                <a:cubicBezTo>
                  <a:pt x="18880159" y="1768796"/>
                  <a:pt x="18880159" y="1774945"/>
                  <a:pt x="18873839" y="1781094"/>
                </a:cubicBezTo>
                <a:cubicBezTo>
                  <a:pt x="18861199" y="1774945"/>
                  <a:pt x="18842239" y="1774945"/>
                  <a:pt x="18830655" y="1768796"/>
                </a:cubicBezTo>
                <a:cubicBezTo>
                  <a:pt x="18836447" y="1756499"/>
                  <a:pt x="18845663" y="1754962"/>
                  <a:pt x="18855803" y="1757267"/>
                </a:cubicBezTo>
                <a:close/>
                <a:moveTo>
                  <a:pt x="13497861" y="1747265"/>
                </a:moveTo>
                <a:cubicBezTo>
                  <a:pt x="13539186" y="1746450"/>
                  <a:pt x="13582110" y="1764101"/>
                  <a:pt x="13630100" y="1786368"/>
                </a:cubicBezTo>
                <a:cubicBezTo>
                  <a:pt x="13540519" y="1792885"/>
                  <a:pt x="13458403" y="1805920"/>
                  <a:pt x="13375221" y="1818954"/>
                </a:cubicBezTo>
                <a:cubicBezTo>
                  <a:pt x="13416812" y="1767360"/>
                  <a:pt x="13456537" y="1748080"/>
                  <a:pt x="13497861" y="1747265"/>
                </a:cubicBezTo>
                <a:close/>
                <a:moveTo>
                  <a:pt x="18801699" y="1728798"/>
                </a:moveTo>
                <a:cubicBezTo>
                  <a:pt x="18811007" y="1731036"/>
                  <a:pt x="18820311" y="1737356"/>
                  <a:pt x="18829619" y="1741042"/>
                </a:cubicBezTo>
                <a:cubicBezTo>
                  <a:pt x="18811007" y="1752628"/>
                  <a:pt x="18792391" y="1746308"/>
                  <a:pt x="18773779" y="1741042"/>
                </a:cubicBezTo>
                <a:cubicBezTo>
                  <a:pt x="18783083" y="1728403"/>
                  <a:pt x="18792391" y="1726560"/>
                  <a:pt x="18801699" y="1728798"/>
                </a:cubicBezTo>
                <a:close/>
                <a:moveTo>
                  <a:pt x="14094163" y="1728691"/>
                </a:moveTo>
                <a:cubicBezTo>
                  <a:pt x="14101699" y="1747002"/>
                  <a:pt x="14108158" y="1766391"/>
                  <a:pt x="14113540" y="1785780"/>
                </a:cubicBezTo>
                <a:cubicBezTo>
                  <a:pt x="13998351" y="1785780"/>
                  <a:pt x="13883162" y="1785780"/>
                  <a:pt x="13773355" y="1785780"/>
                </a:cubicBezTo>
                <a:cubicBezTo>
                  <a:pt x="13786273" y="1715765"/>
                  <a:pt x="13850866" y="1734076"/>
                  <a:pt x="13883162" y="1741617"/>
                </a:cubicBezTo>
                <a:cubicBezTo>
                  <a:pt x="13953137" y="1747002"/>
                  <a:pt x="14024188" y="1734076"/>
                  <a:pt x="14094163" y="1728691"/>
                </a:cubicBezTo>
                <a:close/>
                <a:moveTo>
                  <a:pt x="13095574" y="1726822"/>
                </a:moveTo>
                <a:cubicBezTo>
                  <a:pt x="13108417" y="1726822"/>
                  <a:pt x="13127683" y="1720502"/>
                  <a:pt x="13127683" y="1757366"/>
                </a:cubicBezTo>
                <a:cubicBezTo>
                  <a:pt x="13114839" y="1757366"/>
                  <a:pt x="13095574" y="1757366"/>
                  <a:pt x="13095574" y="1726822"/>
                </a:cubicBezTo>
                <a:close/>
                <a:moveTo>
                  <a:pt x="17849531" y="1725244"/>
                </a:moveTo>
                <a:cubicBezTo>
                  <a:pt x="17868143" y="1725244"/>
                  <a:pt x="17886759" y="1730510"/>
                  <a:pt x="17905371" y="1737883"/>
                </a:cubicBezTo>
                <a:cubicBezTo>
                  <a:pt x="17886759" y="1762108"/>
                  <a:pt x="17868143" y="1755788"/>
                  <a:pt x="17849531" y="1755788"/>
                </a:cubicBezTo>
                <a:cubicBezTo>
                  <a:pt x="17849531" y="1743149"/>
                  <a:pt x="17849531" y="1730510"/>
                  <a:pt x="17849531" y="1725244"/>
                </a:cubicBezTo>
                <a:close/>
                <a:moveTo>
                  <a:pt x="12799195" y="1725244"/>
                </a:moveTo>
                <a:cubicBezTo>
                  <a:pt x="12881579" y="1730567"/>
                  <a:pt x="12971453" y="1743344"/>
                  <a:pt x="13061326" y="1749732"/>
                </a:cubicBezTo>
                <a:cubicBezTo>
                  <a:pt x="13009970" y="1762509"/>
                  <a:pt x="12958614" y="1768897"/>
                  <a:pt x="12900838" y="1794450"/>
                </a:cubicBezTo>
                <a:cubicBezTo>
                  <a:pt x="12862321" y="1820003"/>
                  <a:pt x="12818454" y="1781674"/>
                  <a:pt x="12773517" y="1794450"/>
                </a:cubicBezTo>
                <a:cubicBezTo>
                  <a:pt x="12747839" y="1794450"/>
                  <a:pt x="12735000" y="1820003"/>
                  <a:pt x="12709322" y="1839168"/>
                </a:cubicBezTo>
                <a:cubicBezTo>
                  <a:pt x="12690063" y="1851945"/>
                  <a:pt x="12670805" y="1858333"/>
                  <a:pt x="12652616" y="1864722"/>
                </a:cubicBezTo>
                <a:cubicBezTo>
                  <a:pt x="12614099" y="1871110"/>
                  <a:pt x="12601260" y="1858333"/>
                  <a:pt x="12588421" y="1807227"/>
                </a:cubicBezTo>
                <a:cubicBezTo>
                  <a:pt x="12620519" y="1768897"/>
                  <a:pt x="12657966" y="1762509"/>
                  <a:pt x="12696483" y="1749732"/>
                </a:cubicBezTo>
                <a:cubicBezTo>
                  <a:pt x="12715742" y="1749732"/>
                  <a:pt x="12735000" y="1743344"/>
                  <a:pt x="12760678" y="1738020"/>
                </a:cubicBezTo>
                <a:cubicBezTo>
                  <a:pt x="12773517" y="1738020"/>
                  <a:pt x="12779937" y="1725244"/>
                  <a:pt x="12799195" y="1725244"/>
                </a:cubicBezTo>
                <a:close/>
                <a:moveTo>
                  <a:pt x="13704364" y="1725242"/>
                </a:moveTo>
                <a:cubicBezTo>
                  <a:pt x="13717003" y="1730508"/>
                  <a:pt x="13723322" y="1743148"/>
                  <a:pt x="13729642" y="1755787"/>
                </a:cubicBezTo>
                <a:cubicBezTo>
                  <a:pt x="13723322" y="1762107"/>
                  <a:pt x="13710683" y="1768427"/>
                  <a:pt x="13704364" y="1781066"/>
                </a:cubicBezTo>
                <a:cubicBezTo>
                  <a:pt x="13692778" y="1768427"/>
                  <a:pt x="13699098" y="1743148"/>
                  <a:pt x="13704364" y="1725242"/>
                </a:cubicBezTo>
                <a:close/>
                <a:moveTo>
                  <a:pt x="19272751" y="1696806"/>
                </a:moveTo>
                <a:cubicBezTo>
                  <a:pt x="19292047" y="1696806"/>
                  <a:pt x="19304911" y="1703194"/>
                  <a:pt x="19324211" y="1715970"/>
                </a:cubicBezTo>
                <a:cubicBezTo>
                  <a:pt x="19356371" y="1728747"/>
                  <a:pt x="19382103" y="1759624"/>
                  <a:pt x="19407831" y="1797954"/>
                </a:cubicBezTo>
                <a:cubicBezTo>
                  <a:pt x="19394967" y="1810730"/>
                  <a:pt x="19388535" y="1823507"/>
                  <a:pt x="19382103" y="1842672"/>
                </a:cubicBezTo>
                <a:cubicBezTo>
                  <a:pt x="19330643" y="1804342"/>
                  <a:pt x="19279183" y="1772401"/>
                  <a:pt x="19228795" y="1741524"/>
                </a:cubicBezTo>
                <a:cubicBezTo>
                  <a:pt x="19241659" y="1728747"/>
                  <a:pt x="19260955" y="1715970"/>
                  <a:pt x="19272751" y="1696806"/>
                </a:cubicBezTo>
                <a:close/>
                <a:moveTo>
                  <a:pt x="13413135" y="1696804"/>
                </a:moveTo>
                <a:cubicBezTo>
                  <a:pt x="13425110" y="1696804"/>
                  <a:pt x="13431097" y="1703225"/>
                  <a:pt x="13431097" y="1728910"/>
                </a:cubicBezTo>
                <a:cubicBezTo>
                  <a:pt x="13419122" y="1728910"/>
                  <a:pt x="13413135" y="1716067"/>
                  <a:pt x="13413135" y="1696804"/>
                </a:cubicBezTo>
                <a:close/>
                <a:moveTo>
                  <a:pt x="13541106" y="1696804"/>
                </a:moveTo>
                <a:cubicBezTo>
                  <a:pt x="13553081" y="1696804"/>
                  <a:pt x="13559068" y="1703225"/>
                  <a:pt x="13559068" y="1728909"/>
                </a:cubicBezTo>
                <a:cubicBezTo>
                  <a:pt x="13547093" y="1728909"/>
                  <a:pt x="13541106" y="1716067"/>
                  <a:pt x="13541106" y="1696804"/>
                </a:cubicBezTo>
                <a:close/>
                <a:moveTo>
                  <a:pt x="18724571" y="1696803"/>
                </a:moveTo>
                <a:cubicBezTo>
                  <a:pt x="18736983" y="1696803"/>
                  <a:pt x="18755599" y="1703225"/>
                  <a:pt x="18768007" y="1709646"/>
                </a:cubicBezTo>
                <a:cubicBezTo>
                  <a:pt x="18749391" y="1728909"/>
                  <a:pt x="18730779" y="1716067"/>
                  <a:pt x="18712163" y="1709646"/>
                </a:cubicBezTo>
                <a:cubicBezTo>
                  <a:pt x="18718367" y="1703225"/>
                  <a:pt x="18718367" y="1696803"/>
                  <a:pt x="18724571" y="1696803"/>
                </a:cubicBezTo>
                <a:close/>
                <a:moveTo>
                  <a:pt x="17799911" y="1693674"/>
                </a:moveTo>
                <a:cubicBezTo>
                  <a:pt x="17803911" y="1693674"/>
                  <a:pt x="17807663" y="1694097"/>
                  <a:pt x="17810559" y="1694097"/>
                </a:cubicBezTo>
                <a:cubicBezTo>
                  <a:pt x="17810559" y="1733595"/>
                  <a:pt x="17792651" y="1727953"/>
                  <a:pt x="17773695" y="1727953"/>
                </a:cubicBezTo>
                <a:cubicBezTo>
                  <a:pt x="17773695" y="1697483"/>
                  <a:pt x="17787911" y="1693674"/>
                  <a:pt x="17799911" y="1693674"/>
                </a:cubicBezTo>
                <a:close/>
                <a:moveTo>
                  <a:pt x="14430369" y="1677843"/>
                </a:moveTo>
                <a:cubicBezTo>
                  <a:pt x="14442778" y="1696995"/>
                  <a:pt x="14461393" y="1709763"/>
                  <a:pt x="14473803" y="1728915"/>
                </a:cubicBezTo>
                <a:cubicBezTo>
                  <a:pt x="14455188" y="1728915"/>
                  <a:pt x="14436574" y="1728915"/>
                  <a:pt x="14417959" y="1728915"/>
                </a:cubicBezTo>
                <a:cubicBezTo>
                  <a:pt x="14424164" y="1709763"/>
                  <a:pt x="14424164" y="1696995"/>
                  <a:pt x="14430369" y="1677843"/>
                </a:cubicBezTo>
                <a:close/>
                <a:moveTo>
                  <a:pt x="19265619" y="1677842"/>
                </a:moveTo>
                <a:cubicBezTo>
                  <a:pt x="19260151" y="1683829"/>
                  <a:pt x="19260151" y="1689816"/>
                  <a:pt x="19252495" y="1695804"/>
                </a:cubicBezTo>
                <a:cubicBezTo>
                  <a:pt x="19252495" y="1677842"/>
                  <a:pt x="19252495" y="1677842"/>
                  <a:pt x="19265619" y="1677842"/>
                </a:cubicBezTo>
                <a:close/>
                <a:moveTo>
                  <a:pt x="14361488" y="1671350"/>
                </a:moveTo>
                <a:cubicBezTo>
                  <a:pt x="14366821" y="1670447"/>
                  <a:pt x="14371311" y="1681284"/>
                  <a:pt x="14362330" y="1695733"/>
                </a:cubicBezTo>
                <a:cubicBezTo>
                  <a:pt x="14362330" y="1689311"/>
                  <a:pt x="14356343" y="1682889"/>
                  <a:pt x="14356343" y="1676468"/>
                </a:cubicBezTo>
                <a:cubicBezTo>
                  <a:pt x="14357840" y="1673257"/>
                  <a:pt x="14359711" y="1671651"/>
                  <a:pt x="14361488" y="1671350"/>
                </a:cubicBezTo>
                <a:close/>
                <a:moveTo>
                  <a:pt x="18664767" y="1663624"/>
                </a:moveTo>
                <a:cubicBezTo>
                  <a:pt x="18683919" y="1670008"/>
                  <a:pt x="18696687" y="1676393"/>
                  <a:pt x="18715839" y="1676393"/>
                </a:cubicBezTo>
                <a:cubicBezTo>
                  <a:pt x="18703071" y="1689161"/>
                  <a:pt x="18664767" y="1714699"/>
                  <a:pt x="18664767" y="1663624"/>
                </a:cubicBezTo>
                <a:close/>
                <a:moveTo>
                  <a:pt x="18635275" y="1630447"/>
                </a:moveTo>
                <a:cubicBezTo>
                  <a:pt x="18635275" y="1656132"/>
                  <a:pt x="18628955" y="1662553"/>
                  <a:pt x="18617367" y="1662553"/>
                </a:cubicBezTo>
                <a:cubicBezTo>
                  <a:pt x="18617367" y="1643290"/>
                  <a:pt x="18623687" y="1630447"/>
                  <a:pt x="18635275" y="1630447"/>
                </a:cubicBezTo>
                <a:close/>
                <a:moveTo>
                  <a:pt x="17361339" y="1630447"/>
                </a:moveTo>
                <a:cubicBezTo>
                  <a:pt x="17374467" y="1630447"/>
                  <a:pt x="17374467" y="1643290"/>
                  <a:pt x="17374467" y="1662553"/>
                </a:cubicBezTo>
                <a:cubicBezTo>
                  <a:pt x="17361339" y="1662553"/>
                  <a:pt x="17361339" y="1649711"/>
                  <a:pt x="17361339" y="1630447"/>
                </a:cubicBezTo>
                <a:close/>
                <a:moveTo>
                  <a:pt x="14316122" y="1598740"/>
                </a:moveTo>
                <a:cubicBezTo>
                  <a:pt x="14316122" y="1624531"/>
                  <a:pt x="14322571" y="1630979"/>
                  <a:pt x="14335467" y="1630979"/>
                </a:cubicBezTo>
                <a:cubicBezTo>
                  <a:pt x="14335467" y="1611636"/>
                  <a:pt x="14329019" y="1598740"/>
                  <a:pt x="14316122" y="1598740"/>
                </a:cubicBezTo>
                <a:close/>
                <a:moveTo>
                  <a:pt x="13299383" y="1597266"/>
                </a:moveTo>
                <a:cubicBezTo>
                  <a:pt x="13408966" y="1610391"/>
                  <a:pt x="13517474" y="1616954"/>
                  <a:pt x="13620611" y="1630080"/>
                </a:cubicBezTo>
                <a:cubicBezTo>
                  <a:pt x="13620611" y="1695708"/>
                  <a:pt x="13492764" y="1662894"/>
                  <a:pt x="13466980" y="1662894"/>
                </a:cubicBezTo>
                <a:cubicBezTo>
                  <a:pt x="13434750" y="1662894"/>
                  <a:pt x="13396074" y="1662894"/>
                  <a:pt x="13363843" y="1662894"/>
                </a:cubicBezTo>
                <a:cubicBezTo>
                  <a:pt x="13338059" y="1662894"/>
                  <a:pt x="13318721" y="1662894"/>
                  <a:pt x="13299383" y="1662894"/>
                </a:cubicBezTo>
                <a:cubicBezTo>
                  <a:pt x="13299383" y="1643205"/>
                  <a:pt x="13299383" y="1623517"/>
                  <a:pt x="13299383" y="1597266"/>
                </a:cubicBezTo>
                <a:close/>
                <a:moveTo>
                  <a:pt x="17529707" y="1596145"/>
                </a:moveTo>
                <a:cubicBezTo>
                  <a:pt x="17547479" y="1599370"/>
                  <a:pt x="17566871" y="1609045"/>
                  <a:pt x="17579795" y="1612270"/>
                </a:cubicBezTo>
                <a:cubicBezTo>
                  <a:pt x="17618575" y="1631620"/>
                  <a:pt x="17669203" y="1625170"/>
                  <a:pt x="17701519" y="1676770"/>
                </a:cubicBezTo>
                <a:cubicBezTo>
                  <a:pt x="17630427" y="1657420"/>
                  <a:pt x="17560407" y="1638070"/>
                  <a:pt x="17489311" y="1618720"/>
                </a:cubicBezTo>
                <a:cubicBezTo>
                  <a:pt x="17495775" y="1596145"/>
                  <a:pt x="17511935" y="1592920"/>
                  <a:pt x="17529707" y="1596145"/>
                </a:cubicBezTo>
                <a:close/>
                <a:moveTo>
                  <a:pt x="16853975" y="1593818"/>
                </a:moveTo>
                <a:cubicBezTo>
                  <a:pt x="16871359" y="1594628"/>
                  <a:pt x="16886259" y="1602727"/>
                  <a:pt x="16886259" y="1631886"/>
                </a:cubicBezTo>
                <a:cubicBezTo>
                  <a:pt x="16866391" y="1631886"/>
                  <a:pt x="16806791" y="1657804"/>
                  <a:pt x="16806791" y="1599488"/>
                </a:cubicBezTo>
                <a:cubicBezTo>
                  <a:pt x="16816723" y="1599488"/>
                  <a:pt x="16836591" y="1593008"/>
                  <a:pt x="16853975" y="1593818"/>
                </a:cubicBezTo>
                <a:close/>
                <a:moveTo>
                  <a:pt x="9923617" y="1577913"/>
                </a:moveTo>
                <a:cubicBezTo>
                  <a:pt x="9909732" y="1581285"/>
                  <a:pt x="9892276" y="1595113"/>
                  <a:pt x="9885021" y="1598740"/>
                </a:cubicBezTo>
                <a:cubicBezTo>
                  <a:pt x="9865676" y="1605189"/>
                  <a:pt x="9826986" y="1579396"/>
                  <a:pt x="9826986" y="1630979"/>
                </a:cubicBezTo>
                <a:cubicBezTo>
                  <a:pt x="9852780" y="1624531"/>
                  <a:pt x="9878573" y="1624531"/>
                  <a:pt x="9904367" y="1618084"/>
                </a:cubicBezTo>
                <a:cubicBezTo>
                  <a:pt x="9910815" y="1592292"/>
                  <a:pt x="9930160" y="1598740"/>
                  <a:pt x="9943057" y="1598740"/>
                </a:cubicBezTo>
                <a:cubicBezTo>
                  <a:pt x="9943057" y="1587456"/>
                  <a:pt x="9940236" y="1581411"/>
                  <a:pt x="9935803" y="1578791"/>
                </a:cubicBezTo>
                <a:cubicBezTo>
                  <a:pt x="9932478" y="1576827"/>
                  <a:pt x="9928246" y="1576789"/>
                  <a:pt x="9923617" y="1577913"/>
                </a:cubicBezTo>
                <a:close/>
                <a:moveTo>
                  <a:pt x="13185628" y="1573569"/>
                </a:moveTo>
                <a:cubicBezTo>
                  <a:pt x="13197603" y="1573569"/>
                  <a:pt x="13203590" y="1580394"/>
                  <a:pt x="13203590" y="1600868"/>
                </a:cubicBezTo>
                <a:cubicBezTo>
                  <a:pt x="13197603" y="1600868"/>
                  <a:pt x="13185628" y="1594044"/>
                  <a:pt x="13185628" y="1573569"/>
                </a:cubicBezTo>
                <a:close/>
                <a:moveTo>
                  <a:pt x="17451391" y="1573569"/>
                </a:moveTo>
                <a:cubicBezTo>
                  <a:pt x="17463691" y="1580394"/>
                  <a:pt x="17475987" y="1580394"/>
                  <a:pt x="17488283" y="1587219"/>
                </a:cubicBezTo>
                <a:cubicBezTo>
                  <a:pt x="17482135" y="1594043"/>
                  <a:pt x="17482135" y="1594043"/>
                  <a:pt x="17482135" y="1600868"/>
                </a:cubicBezTo>
                <a:cubicBezTo>
                  <a:pt x="17469839" y="1600868"/>
                  <a:pt x="17451391" y="1600868"/>
                  <a:pt x="17451391" y="1573569"/>
                </a:cubicBezTo>
                <a:close/>
                <a:moveTo>
                  <a:pt x="13113024" y="1542860"/>
                </a:moveTo>
                <a:cubicBezTo>
                  <a:pt x="13113024" y="1575445"/>
                  <a:pt x="13132247" y="1575445"/>
                  <a:pt x="13151469" y="1575445"/>
                </a:cubicBezTo>
                <a:cubicBezTo>
                  <a:pt x="13151469" y="1537429"/>
                  <a:pt x="13125839" y="1542860"/>
                  <a:pt x="13113024" y="1542860"/>
                </a:cubicBezTo>
                <a:close/>
                <a:moveTo>
                  <a:pt x="14842739" y="1540708"/>
                </a:moveTo>
                <a:cubicBezTo>
                  <a:pt x="14836290" y="1547156"/>
                  <a:pt x="14836290" y="1547156"/>
                  <a:pt x="14842739" y="1572949"/>
                </a:cubicBezTo>
                <a:cubicBezTo>
                  <a:pt x="14842739" y="1560052"/>
                  <a:pt x="14842739" y="1547156"/>
                  <a:pt x="14842739" y="1540708"/>
                </a:cubicBezTo>
                <a:close/>
                <a:moveTo>
                  <a:pt x="10012914" y="1540708"/>
                </a:moveTo>
                <a:cubicBezTo>
                  <a:pt x="10012914" y="1560052"/>
                  <a:pt x="10019362" y="1572949"/>
                  <a:pt x="10032259" y="1572949"/>
                </a:cubicBezTo>
                <a:cubicBezTo>
                  <a:pt x="10032259" y="1547156"/>
                  <a:pt x="10025811" y="1540708"/>
                  <a:pt x="10012914" y="1540708"/>
                </a:cubicBezTo>
                <a:close/>
                <a:moveTo>
                  <a:pt x="18977591" y="1540388"/>
                </a:moveTo>
                <a:cubicBezTo>
                  <a:pt x="19004079" y="1540388"/>
                  <a:pt x="19030571" y="1540388"/>
                  <a:pt x="19057059" y="1540388"/>
                </a:cubicBezTo>
                <a:cubicBezTo>
                  <a:pt x="19049335" y="1559002"/>
                  <a:pt x="19042711" y="1577617"/>
                  <a:pt x="19037191" y="1596231"/>
                </a:cubicBezTo>
                <a:cubicBezTo>
                  <a:pt x="19017327" y="1590027"/>
                  <a:pt x="18977591" y="1583822"/>
                  <a:pt x="18977591" y="1540388"/>
                </a:cubicBezTo>
                <a:close/>
                <a:moveTo>
                  <a:pt x="16678428" y="1521110"/>
                </a:moveTo>
                <a:cubicBezTo>
                  <a:pt x="16690406" y="1515455"/>
                  <a:pt x="16701586" y="1520033"/>
                  <a:pt x="16711168" y="1551811"/>
                </a:cubicBezTo>
                <a:cubicBezTo>
                  <a:pt x="16723946" y="1597054"/>
                  <a:pt x="16768664" y="1571200"/>
                  <a:pt x="16786767" y="1571200"/>
                </a:cubicBezTo>
                <a:cubicBezTo>
                  <a:pt x="16775054" y="1603517"/>
                  <a:pt x="16768664" y="1629370"/>
                  <a:pt x="16743110" y="1616443"/>
                </a:cubicBezTo>
                <a:cubicBezTo>
                  <a:pt x="16711168" y="1590590"/>
                  <a:pt x="16672838" y="1571200"/>
                  <a:pt x="16640896" y="1551811"/>
                </a:cubicBezTo>
                <a:cubicBezTo>
                  <a:pt x="16653672" y="1542654"/>
                  <a:pt x="16666450" y="1526765"/>
                  <a:pt x="16678428" y="1521110"/>
                </a:cubicBezTo>
                <a:close/>
                <a:moveTo>
                  <a:pt x="12450967" y="1507211"/>
                </a:moveTo>
                <a:cubicBezTo>
                  <a:pt x="12462942" y="1507211"/>
                  <a:pt x="12468929" y="1513847"/>
                  <a:pt x="12468929" y="1539281"/>
                </a:cubicBezTo>
                <a:cubicBezTo>
                  <a:pt x="12457952" y="1539281"/>
                  <a:pt x="12450967" y="1526011"/>
                  <a:pt x="12450967" y="1507211"/>
                </a:cubicBezTo>
                <a:close/>
                <a:moveTo>
                  <a:pt x="14462017" y="1506186"/>
                </a:moveTo>
                <a:cubicBezTo>
                  <a:pt x="14449926" y="1504708"/>
                  <a:pt x="14435418" y="1509543"/>
                  <a:pt x="14425745" y="1509543"/>
                </a:cubicBezTo>
                <a:cubicBezTo>
                  <a:pt x="14425745" y="1560052"/>
                  <a:pt x="14464435" y="1540708"/>
                  <a:pt x="14483780" y="1540708"/>
                </a:cubicBezTo>
                <a:cubicBezTo>
                  <a:pt x="14483780" y="1515454"/>
                  <a:pt x="14474107" y="1507663"/>
                  <a:pt x="14462017" y="1506186"/>
                </a:cubicBezTo>
                <a:close/>
                <a:moveTo>
                  <a:pt x="16585860" y="1504277"/>
                </a:moveTo>
                <a:cubicBezTo>
                  <a:pt x="16597446" y="1502796"/>
                  <a:pt x="16611402" y="1507643"/>
                  <a:pt x="16620882" y="1507643"/>
                </a:cubicBezTo>
                <a:cubicBezTo>
                  <a:pt x="16620882" y="1558270"/>
                  <a:pt x="16582964" y="1538881"/>
                  <a:pt x="16565058" y="1538881"/>
                </a:cubicBezTo>
                <a:cubicBezTo>
                  <a:pt x="16565058" y="1513568"/>
                  <a:pt x="16574274" y="1505758"/>
                  <a:pt x="16585860" y="1504277"/>
                </a:cubicBezTo>
                <a:close/>
                <a:moveTo>
                  <a:pt x="12443410" y="1503902"/>
                </a:moveTo>
                <a:cubicBezTo>
                  <a:pt x="12406601" y="1503096"/>
                  <a:pt x="12369791" y="1506320"/>
                  <a:pt x="12334325" y="1522439"/>
                </a:cubicBezTo>
                <a:cubicBezTo>
                  <a:pt x="12340773" y="1535335"/>
                  <a:pt x="12347222" y="1540708"/>
                  <a:pt x="12353670" y="1553604"/>
                </a:cubicBezTo>
                <a:cubicBezTo>
                  <a:pt x="12347222" y="1553604"/>
                  <a:pt x="12269841" y="1572949"/>
                  <a:pt x="12289187" y="1592292"/>
                </a:cubicBezTo>
                <a:cubicBezTo>
                  <a:pt x="12308532" y="1605189"/>
                  <a:pt x="12314980" y="1605189"/>
                  <a:pt x="12321428" y="1643876"/>
                </a:cubicBezTo>
                <a:cubicBezTo>
                  <a:pt x="12334325" y="1682563"/>
                  <a:pt x="12373015" y="1663219"/>
                  <a:pt x="12385912" y="1663219"/>
                </a:cubicBezTo>
                <a:cubicBezTo>
                  <a:pt x="12418154" y="1656771"/>
                  <a:pt x="12449321" y="1656771"/>
                  <a:pt x="12475114" y="1676115"/>
                </a:cubicBezTo>
                <a:cubicBezTo>
                  <a:pt x="12500908" y="1663219"/>
                  <a:pt x="12558943" y="1663219"/>
                  <a:pt x="12558943" y="1598740"/>
                </a:cubicBezTo>
                <a:cubicBezTo>
                  <a:pt x="12520253" y="1598740"/>
                  <a:pt x="12481563" y="1598740"/>
                  <a:pt x="12449321" y="1598740"/>
                </a:cubicBezTo>
                <a:cubicBezTo>
                  <a:pt x="12449321" y="1527813"/>
                  <a:pt x="12526701" y="1547156"/>
                  <a:pt x="12552495" y="1509543"/>
                </a:cubicBezTo>
                <a:cubicBezTo>
                  <a:pt x="12517029" y="1509543"/>
                  <a:pt x="12480219" y="1504708"/>
                  <a:pt x="12443410" y="1503902"/>
                </a:cubicBezTo>
                <a:close/>
                <a:moveTo>
                  <a:pt x="14306988" y="1503096"/>
                </a:moveTo>
                <a:cubicBezTo>
                  <a:pt x="14271790" y="1506320"/>
                  <a:pt x="14236593" y="1515992"/>
                  <a:pt x="14201127" y="1522439"/>
                </a:cubicBezTo>
                <a:cubicBezTo>
                  <a:pt x="14233368" y="1540708"/>
                  <a:pt x="14272059" y="1572949"/>
                  <a:pt x="14310749" y="1566500"/>
                </a:cubicBezTo>
                <a:cubicBezTo>
                  <a:pt x="14341916" y="1560052"/>
                  <a:pt x="14380606" y="1547156"/>
                  <a:pt x="14412848" y="1522439"/>
                </a:cubicBezTo>
                <a:cubicBezTo>
                  <a:pt x="14377382" y="1503096"/>
                  <a:pt x="14342185" y="1499872"/>
                  <a:pt x="14306988" y="1503096"/>
                </a:cubicBezTo>
                <a:close/>
                <a:moveTo>
                  <a:pt x="14147122" y="1501350"/>
                </a:moveTo>
                <a:cubicBezTo>
                  <a:pt x="14125358" y="1501484"/>
                  <a:pt x="14101177" y="1509543"/>
                  <a:pt x="14091504" y="1509543"/>
                </a:cubicBezTo>
                <a:cubicBezTo>
                  <a:pt x="14091504" y="1572949"/>
                  <a:pt x="14162436" y="1540708"/>
                  <a:pt x="14188230" y="1540708"/>
                </a:cubicBezTo>
                <a:cubicBezTo>
                  <a:pt x="14188230" y="1509006"/>
                  <a:pt x="14168885" y="1501215"/>
                  <a:pt x="14147122" y="1501350"/>
                </a:cubicBezTo>
                <a:close/>
                <a:moveTo>
                  <a:pt x="13906114" y="1492618"/>
                </a:moveTo>
                <a:cubicBezTo>
                  <a:pt x="13895098" y="1493424"/>
                  <a:pt x="13884082" y="1499872"/>
                  <a:pt x="13874409" y="1509543"/>
                </a:cubicBezTo>
                <a:cubicBezTo>
                  <a:pt x="13893755" y="1509543"/>
                  <a:pt x="13918473" y="1509543"/>
                  <a:pt x="13937818" y="1509543"/>
                </a:cubicBezTo>
                <a:cubicBezTo>
                  <a:pt x="13928145" y="1496648"/>
                  <a:pt x="13917130" y="1491812"/>
                  <a:pt x="13906114" y="1492618"/>
                </a:cubicBezTo>
                <a:close/>
                <a:moveTo>
                  <a:pt x="14521395" y="1483753"/>
                </a:moveTo>
                <a:cubicBezTo>
                  <a:pt x="14516022" y="1503096"/>
                  <a:pt x="14509573" y="1522439"/>
                  <a:pt x="14502050" y="1540708"/>
                </a:cubicBezTo>
                <a:cubicBezTo>
                  <a:pt x="14553637" y="1540708"/>
                  <a:pt x="14605224" y="1535335"/>
                  <a:pt x="14656811" y="1540708"/>
                </a:cubicBezTo>
                <a:cubicBezTo>
                  <a:pt x="14669708" y="1540708"/>
                  <a:pt x="14746013" y="1535335"/>
                  <a:pt x="14721295" y="1515992"/>
                </a:cubicBezTo>
                <a:cubicBezTo>
                  <a:pt x="14663259" y="1470856"/>
                  <a:pt x="14585879" y="1490200"/>
                  <a:pt x="14521395" y="1483753"/>
                </a:cubicBezTo>
                <a:close/>
                <a:moveTo>
                  <a:pt x="13260395" y="1478775"/>
                </a:moveTo>
                <a:cubicBezTo>
                  <a:pt x="13253988" y="1504844"/>
                  <a:pt x="13260395" y="1542860"/>
                  <a:pt x="13241173" y="1562411"/>
                </a:cubicBezTo>
                <a:cubicBezTo>
                  <a:pt x="13228358" y="1575445"/>
                  <a:pt x="13209136" y="1549377"/>
                  <a:pt x="13189913" y="1542860"/>
                </a:cubicBezTo>
                <a:cubicBezTo>
                  <a:pt x="13164284" y="1537429"/>
                  <a:pt x="13164284" y="1568928"/>
                  <a:pt x="13151469" y="1601514"/>
                </a:cubicBezTo>
                <a:cubicBezTo>
                  <a:pt x="13148265" y="1617807"/>
                  <a:pt x="13143459" y="1621065"/>
                  <a:pt x="13137853" y="1622694"/>
                </a:cubicBezTo>
                <a:lnTo>
                  <a:pt x="13131159" y="1624684"/>
                </a:lnTo>
                <a:lnTo>
                  <a:pt x="13137235" y="1629878"/>
                </a:lnTo>
                <a:cubicBezTo>
                  <a:pt x="13132745" y="1634997"/>
                  <a:pt x="13128254" y="1640115"/>
                  <a:pt x="13123763" y="1636596"/>
                </a:cubicBezTo>
                <a:lnTo>
                  <a:pt x="13121080" y="1632582"/>
                </a:lnTo>
                <a:lnTo>
                  <a:pt x="13119432" y="1634099"/>
                </a:lnTo>
                <a:cubicBezTo>
                  <a:pt x="13119432" y="1640616"/>
                  <a:pt x="13125839" y="1647133"/>
                  <a:pt x="13125839" y="1647133"/>
                </a:cubicBezTo>
                <a:cubicBezTo>
                  <a:pt x="13087395" y="1666685"/>
                  <a:pt x="13050018" y="1679719"/>
                  <a:pt x="13011573" y="1679719"/>
                </a:cubicBezTo>
                <a:cubicBezTo>
                  <a:pt x="13005166" y="1686236"/>
                  <a:pt x="12941092" y="1673202"/>
                  <a:pt x="12960314" y="1640616"/>
                </a:cubicBezTo>
                <a:cubicBezTo>
                  <a:pt x="12992351" y="1601514"/>
                  <a:pt x="13050018" y="1608031"/>
                  <a:pt x="13082055" y="1601514"/>
                </a:cubicBezTo>
                <a:cubicBezTo>
                  <a:pt x="13043611" y="1529826"/>
                  <a:pt x="12973129" y="1555894"/>
                  <a:pt x="12921869" y="1575445"/>
                </a:cubicBezTo>
                <a:cubicBezTo>
                  <a:pt x="12921869" y="1549377"/>
                  <a:pt x="12915462" y="1511361"/>
                  <a:pt x="12941092" y="1511361"/>
                </a:cubicBezTo>
                <a:cubicBezTo>
                  <a:pt x="12973129" y="1504844"/>
                  <a:pt x="13011573" y="1504844"/>
                  <a:pt x="13050018" y="1498326"/>
                </a:cubicBezTo>
                <a:cubicBezTo>
                  <a:pt x="13119432" y="1491809"/>
                  <a:pt x="13189913" y="1485292"/>
                  <a:pt x="13260395" y="1478775"/>
                </a:cubicBezTo>
                <a:close/>
                <a:moveTo>
                  <a:pt x="18304543" y="1478773"/>
                </a:moveTo>
                <a:cubicBezTo>
                  <a:pt x="18310531" y="1478773"/>
                  <a:pt x="18322507" y="1485194"/>
                  <a:pt x="18322507" y="1510879"/>
                </a:cubicBezTo>
                <a:cubicBezTo>
                  <a:pt x="18310531" y="1510879"/>
                  <a:pt x="18304543" y="1504458"/>
                  <a:pt x="18304543" y="1478773"/>
                </a:cubicBezTo>
                <a:close/>
                <a:moveTo>
                  <a:pt x="13957163" y="1477304"/>
                </a:moveTo>
                <a:cubicBezTo>
                  <a:pt x="13957163" y="1503096"/>
                  <a:pt x="13957163" y="1522439"/>
                  <a:pt x="13957163" y="1540708"/>
                </a:cubicBezTo>
                <a:cubicBezTo>
                  <a:pt x="13970060" y="1540708"/>
                  <a:pt x="13989405" y="1540708"/>
                  <a:pt x="14002302" y="1540708"/>
                </a:cubicBezTo>
                <a:cubicBezTo>
                  <a:pt x="14021647" y="1540708"/>
                  <a:pt x="14047441" y="1540708"/>
                  <a:pt x="14073234" y="1540708"/>
                </a:cubicBezTo>
                <a:cubicBezTo>
                  <a:pt x="14073234" y="1464408"/>
                  <a:pt x="13982957" y="1490200"/>
                  <a:pt x="13957163" y="1477304"/>
                </a:cubicBezTo>
                <a:close/>
                <a:moveTo>
                  <a:pt x="18830659" y="1445595"/>
                </a:moveTo>
                <a:cubicBezTo>
                  <a:pt x="18874383" y="1458309"/>
                  <a:pt x="18925571" y="1451952"/>
                  <a:pt x="18957563" y="1509164"/>
                </a:cubicBezTo>
                <a:cubicBezTo>
                  <a:pt x="18919171" y="1515521"/>
                  <a:pt x="18849855" y="1534592"/>
                  <a:pt x="18830659" y="1445595"/>
                </a:cubicBezTo>
                <a:close/>
                <a:moveTo>
                  <a:pt x="16584018" y="1445595"/>
                </a:moveTo>
                <a:cubicBezTo>
                  <a:pt x="16595994" y="1445595"/>
                  <a:pt x="16601982" y="1458438"/>
                  <a:pt x="16601982" y="1477704"/>
                </a:cubicBezTo>
                <a:cubicBezTo>
                  <a:pt x="16591004" y="1477704"/>
                  <a:pt x="16584018" y="1471282"/>
                  <a:pt x="16584018" y="1445595"/>
                </a:cubicBezTo>
                <a:close/>
                <a:moveTo>
                  <a:pt x="18247671" y="1445595"/>
                </a:moveTo>
                <a:cubicBezTo>
                  <a:pt x="18259643" y="1445595"/>
                  <a:pt x="18265631" y="1458438"/>
                  <a:pt x="18265631" y="1477703"/>
                </a:cubicBezTo>
                <a:cubicBezTo>
                  <a:pt x="18253655" y="1477703"/>
                  <a:pt x="18247671" y="1471282"/>
                  <a:pt x="18247671" y="1445595"/>
                </a:cubicBezTo>
                <a:close/>
                <a:moveTo>
                  <a:pt x="9737784" y="1406377"/>
                </a:moveTo>
                <a:cubicBezTo>
                  <a:pt x="9692645" y="1419273"/>
                  <a:pt x="9660403" y="1477304"/>
                  <a:pt x="9621713" y="1503096"/>
                </a:cubicBezTo>
                <a:cubicBezTo>
                  <a:pt x="9584098" y="1522439"/>
                  <a:pt x="9538959" y="1515992"/>
                  <a:pt x="9500269" y="1527813"/>
                </a:cubicBezTo>
                <a:cubicBezTo>
                  <a:pt x="9474476" y="1535335"/>
                  <a:pt x="9461579" y="1566500"/>
                  <a:pt x="9435785" y="1579396"/>
                </a:cubicBezTo>
                <a:cubicBezTo>
                  <a:pt x="9416440" y="1585848"/>
                  <a:pt x="9390647" y="1592292"/>
                  <a:pt x="9371302" y="1598740"/>
                </a:cubicBezTo>
                <a:cubicBezTo>
                  <a:pt x="9353031" y="1605189"/>
                  <a:pt x="9288548" y="1605189"/>
                  <a:pt x="9282099" y="1643876"/>
                </a:cubicBezTo>
                <a:cubicBezTo>
                  <a:pt x="9275651" y="1669667"/>
                  <a:pt x="9327238" y="1669667"/>
                  <a:pt x="9333686" y="1669667"/>
                </a:cubicBezTo>
                <a:cubicBezTo>
                  <a:pt x="9359480" y="1663219"/>
                  <a:pt x="9364853" y="1643876"/>
                  <a:pt x="9378825" y="1637427"/>
                </a:cubicBezTo>
                <a:cubicBezTo>
                  <a:pt x="9397095" y="1624531"/>
                  <a:pt x="9416440" y="1624531"/>
                  <a:pt x="9435785" y="1618084"/>
                </a:cubicBezTo>
                <a:cubicBezTo>
                  <a:pt x="9538959" y="1585848"/>
                  <a:pt x="9634610" y="1535335"/>
                  <a:pt x="9737784" y="1483753"/>
                </a:cubicBezTo>
                <a:cubicBezTo>
                  <a:pt x="9737784" y="1457960"/>
                  <a:pt x="9737784" y="1432169"/>
                  <a:pt x="9737784" y="1406377"/>
                </a:cubicBezTo>
                <a:close/>
                <a:moveTo>
                  <a:pt x="16351776" y="1388716"/>
                </a:moveTo>
                <a:cubicBezTo>
                  <a:pt x="16363624" y="1388716"/>
                  <a:pt x="16374484" y="1395541"/>
                  <a:pt x="16374484" y="1416016"/>
                </a:cubicBezTo>
                <a:cubicBezTo>
                  <a:pt x="16363624" y="1416016"/>
                  <a:pt x="16351776" y="1409191"/>
                  <a:pt x="16351776" y="1388716"/>
                </a:cubicBezTo>
                <a:close/>
                <a:moveTo>
                  <a:pt x="9904367" y="1387034"/>
                </a:moveTo>
                <a:cubicBezTo>
                  <a:pt x="9872125" y="1393482"/>
                  <a:pt x="9839883" y="1393482"/>
                  <a:pt x="9807641" y="1406377"/>
                </a:cubicBezTo>
                <a:cubicBezTo>
                  <a:pt x="9826986" y="1445064"/>
                  <a:pt x="9852780" y="1451512"/>
                  <a:pt x="9878573" y="1445064"/>
                </a:cubicBezTo>
                <a:cubicBezTo>
                  <a:pt x="9897918" y="1445064"/>
                  <a:pt x="9904367" y="1419273"/>
                  <a:pt x="9904367" y="1387034"/>
                </a:cubicBezTo>
                <a:close/>
                <a:moveTo>
                  <a:pt x="16242756" y="1355540"/>
                </a:moveTo>
                <a:cubicBezTo>
                  <a:pt x="16254730" y="1355540"/>
                  <a:pt x="16260718" y="1368382"/>
                  <a:pt x="16260718" y="1387645"/>
                </a:cubicBezTo>
                <a:cubicBezTo>
                  <a:pt x="16248744" y="1387645"/>
                  <a:pt x="16242756" y="1374803"/>
                  <a:pt x="16242756" y="1355540"/>
                </a:cubicBezTo>
                <a:close/>
                <a:moveTo>
                  <a:pt x="16000036" y="1355540"/>
                </a:moveTo>
                <a:cubicBezTo>
                  <a:pt x="16000036" y="1374804"/>
                  <a:pt x="15994048" y="1387646"/>
                  <a:pt x="15982074" y="1387646"/>
                </a:cubicBezTo>
                <a:cubicBezTo>
                  <a:pt x="15982074" y="1368382"/>
                  <a:pt x="15988060" y="1355540"/>
                  <a:pt x="16000036" y="1355540"/>
                </a:cubicBezTo>
                <a:close/>
                <a:moveTo>
                  <a:pt x="17261807" y="1355537"/>
                </a:moveTo>
                <a:cubicBezTo>
                  <a:pt x="17288295" y="1361742"/>
                  <a:pt x="17314783" y="1367947"/>
                  <a:pt x="17341275" y="1398971"/>
                </a:cubicBezTo>
                <a:cubicBezTo>
                  <a:pt x="17314783" y="1398971"/>
                  <a:pt x="17261807" y="1411381"/>
                  <a:pt x="17261807" y="1355537"/>
                </a:cubicBezTo>
                <a:close/>
                <a:moveTo>
                  <a:pt x="18042939" y="1347424"/>
                </a:moveTo>
                <a:cubicBezTo>
                  <a:pt x="18072903" y="1342833"/>
                  <a:pt x="18108367" y="1376603"/>
                  <a:pt x="18132827" y="1386083"/>
                </a:cubicBezTo>
                <a:cubicBezTo>
                  <a:pt x="18132827" y="1398722"/>
                  <a:pt x="18132827" y="1405042"/>
                  <a:pt x="18132827" y="1411362"/>
                </a:cubicBezTo>
                <a:cubicBezTo>
                  <a:pt x="18093691" y="1398722"/>
                  <a:pt x="18054555" y="1379763"/>
                  <a:pt x="18015419" y="1367124"/>
                </a:cubicBezTo>
                <a:cubicBezTo>
                  <a:pt x="18023575" y="1354748"/>
                  <a:pt x="18032951" y="1348955"/>
                  <a:pt x="18042939" y="1347424"/>
                </a:cubicBezTo>
                <a:close/>
                <a:moveTo>
                  <a:pt x="17167011" y="1332460"/>
                </a:moveTo>
                <a:cubicBezTo>
                  <a:pt x="17191235" y="1338893"/>
                  <a:pt x="17241791" y="1327100"/>
                  <a:pt x="17241791" y="1383919"/>
                </a:cubicBezTo>
                <a:cubicBezTo>
                  <a:pt x="17216515" y="1416081"/>
                  <a:pt x="17185967" y="1358190"/>
                  <a:pt x="17167011" y="1332460"/>
                </a:cubicBezTo>
                <a:close/>
                <a:moveTo>
                  <a:pt x="17076955" y="1322361"/>
                </a:moveTo>
                <a:cubicBezTo>
                  <a:pt x="17090083" y="1322361"/>
                  <a:pt x="17090083" y="1335204"/>
                  <a:pt x="17090083" y="1354469"/>
                </a:cubicBezTo>
                <a:cubicBezTo>
                  <a:pt x="17076955" y="1354469"/>
                  <a:pt x="17076955" y="1341626"/>
                  <a:pt x="17076955" y="1322361"/>
                </a:cubicBezTo>
                <a:close/>
                <a:moveTo>
                  <a:pt x="17508271" y="1322360"/>
                </a:moveTo>
                <a:cubicBezTo>
                  <a:pt x="17520243" y="1322360"/>
                  <a:pt x="17526231" y="1335204"/>
                  <a:pt x="17526231" y="1354469"/>
                </a:cubicBezTo>
                <a:cubicBezTo>
                  <a:pt x="17514255" y="1354469"/>
                  <a:pt x="17508271" y="1341626"/>
                  <a:pt x="17508271" y="1322360"/>
                </a:cubicBezTo>
                <a:close/>
                <a:moveTo>
                  <a:pt x="17982243" y="1322357"/>
                </a:moveTo>
                <a:cubicBezTo>
                  <a:pt x="17995515" y="1329531"/>
                  <a:pt x="18008783" y="1334655"/>
                  <a:pt x="18014315" y="1340803"/>
                </a:cubicBezTo>
                <a:cubicBezTo>
                  <a:pt x="18001043" y="1359250"/>
                  <a:pt x="17982243" y="1353101"/>
                  <a:pt x="17982243" y="1322357"/>
                </a:cubicBezTo>
                <a:close/>
                <a:moveTo>
                  <a:pt x="14316122" y="1297837"/>
                </a:moveTo>
                <a:cubicBezTo>
                  <a:pt x="14316122" y="1330077"/>
                  <a:pt x="14341916" y="1322555"/>
                  <a:pt x="14354813" y="1322555"/>
                </a:cubicBezTo>
                <a:cubicBezTo>
                  <a:pt x="14354813" y="1291390"/>
                  <a:pt x="14329019" y="1297837"/>
                  <a:pt x="14316122" y="1297837"/>
                </a:cubicBezTo>
                <a:close/>
                <a:moveTo>
                  <a:pt x="15944156" y="1265483"/>
                </a:moveTo>
                <a:cubicBezTo>
                  <a:pt x="15956796" y="1265483"/>
                  <a:pt x="15962062" y="1278326"/>
                  <a:pt x="15962062" y="1297592"/>
                </a:cubicBezTo>
                <a:cubicBezTo>
                  <a:pt x="15950476" y="1297592"/>
                  <a:pt x="15944156" y="1284748"/>
                  <a:pt x="15944156" y="1265483"/>
                </a:cubicBezTo>
                <a:close/>
                <a:moveTo>
                  <a:pt x="16000036" y="1265483"/>
                </a:moveTo>
                <a:cubicBezTo>
                  <a:pt x="16000036" y="1284748"/>
                  <a:pt x="15994048" y="1297592"/>
                  <a:pt x="15982074" y="1297592"/>
                </a:cubicBezTo>
                <a:cubicBezTo>
                  <a:pt x="15982074" y="1271905"/>
                  <a:pt x="15988060" y="1265483"/>
                  <a:pt x="16000036" y="1265483"/>
                </a:cubicBezTo>
                <a:close/>
                <a:moveTo>
                  <a:pt x="16166922" y="1265483"/>
                </a:moveTo>
                <a:cubicBezTo>
                  <a:pt x="16178896" y="1265483"/>
                  <a:pt x="16184884" y="1278326"/>
                  <a:pt x="16184884" y="1297591"/>
                </a:cubicBezTo>
                <a:cubicBezTo>
                  <a:pt x="16172908" y="1297591"/>
                  <a:pt x="16166922" y="1284748"/>
                  <a:pt x="16166922" y="1265483"/>
                </a:cubicBezTo>
                <a:close/>
                <a:moveTo>
                  <a:pt x="17148051" y="1265483"/>
                </a:moveTo>
                <a:cubicBezTo>
                  <a:pt x="17160347" y="1265483"/>
                  <a:pt x="17172643" y="1265483"/>
                  <a:pt x="17184943" y="1265483"/>
                </a:cubicBezTo>
                <a:cubicBezTo>
                  <a:pt x="17184943" y="1271904"/>
                  <a:pt x="17184943" y="1284748"/>
                  <a:pt x="17184943" y="1297591"/>
                </a:cubicBezTo>
                <a:cubicBezTo>
                  <a:pt x="17172643" y="1297591"/>
                  <a:pt x="17160347" y="1297591"/>
                  <a:pt x="17148051" y="1297591"/>
                </a:cubicBezTo>
                <a:cubicBezTo>
                  <a:pt x="17148051" y="1284748"/>
                  <a:pt x="17148051" y="1271904"/>
                  <a:pt x="17148051" y="1265483"/>
                </a:cubicBezTo>
                <a:close/>
                <a:moveTo>
                  <a:pt x="15773526" y="1246523"/>
                </a:moveTo>
                <a:cubicBezTo>
                  <a:pt x="15819356" y="1246523"/>
                  <a:pt x="15871732" y="1253003"/>
                  <a:pt x="15924108" y="1278921"/>
                </a:cubicBezTo>
                <a:cubicBezTo>
                  <a:pt x="15897920" y="1285401"/>
                  <a:pt x="15878278" y="1304840"/>
                  <a:pt x="15858638" y="1317799"/>
                </a:cubicBezTo>
                <a:cubicBezTo>
                  <a:pt x="15838996" y="1330758"/>
                  <a:pt x="15825902" y="1317799"/>
                  <a:pt x="15806262" y="1311320"/>
                </a:cubicBezTo>
                <a:cubicBezTo>
                  <a:pt x="15812808" y="1298360"/>
                  <a:pt x="15819356" y="1285401"/>
                  <a:pt x="15825902" y="1278921"/>
                </a:cubicBezTo>
                <a:cubicBezTo>
                  <a:pt x="15812808" y="1265962"/>
                  <a:pt x="15793168" y="1253003"/>
                  <a:pt x="15773526" y="1246523"/>
                </a:cubicBezTo>
                <a:close/>
                <a:moveTo>
                  <a:pt x="17810559" y="1200999"/>
                </a:moveTo>
                <a:cubicBezTo>
                  <a:pt x="17810559" y="1240681"/>
                  <a:pt x="17786335" y="1234067"/>
                  <a:pt x="17773695" y="1234067"/>
                </a:cubicBezTo>
                <a:cubicBezTo>
                  <a:pt x="17773695" y="1194386"/>
                  <a:pt x="17798971" y="1200999"/>
                  <a:pt x="17810559" y="1200999"/>
                </a:cubicBezTo>
                <a:close/>
                <a:moveTo>
                  <a:pt x="15678730" y="1199127"/>
                </a:moveTo>
                <a:cubicBezTo>
                  <a:pt x="15684718" y="1199127"/>
                  <a:pt x="15696694" y="1205549"/>
                  <a:pt x="15696694" y="1231236"/>
                </a:cubicBezTo>
                <a:cubicBezTo>
                  <a:pt x="15684718" y="1231236"/>
                  <a:pt x="15678730" y="1224814"/>
                  <a:pt x="15678730" y="1199127"/>
                </a:cubicBezTo>
                <a:close/>
                <a:moveTo>
                  <a:pt x="16824751" y="1199127"/>
                </a:moveTo>
                <a:cubicBezTo>
                  <a:pt x="16824751" y="1224814"/>
                  <a:pt x="16818763" y="1231236"/>
                  <a:pt x="16806787" y="1231236"/>
                </a:cubicBezTo>
                <a:cubicBezTo>
                  <a:pt x="16806787" y="1205549"/>
                  <a:pt x="16812775" y="1199127"/>
                  <a:pt x="16824751" y="1199127"/>
                </a:cubicBezTo>
                <a:close/>
                <a:moveTo>
                  <a:pt x="15526532" y="1161698"/>
                </a:moveTo>
                <a:cubicBezTo>
                  <a:pt x="15546808" y="1161698"/>
                  <a:pt x="15570242" y="1169761"/>
                  <a:pt x="15582882" y="1169761"/>
                </a:cubicBezTo>
                <a:cubicBezTo>
                  <a:pt x="15582882" y="1240711"/>
                  <a:pt x="15514420" y="1202011"/>
                  <a:pt x="15489142" y="1202011"/>
                </a:cubicBezTo>
                <a:cubicBezTo>
                  <a:pt x="15489142" y="1169761"/>
                  <a:pt x="15506258" y="1161698"/>
                  <a:pt x="15526532" y="1161698"/>
                </a:cubicBezTo>
                <a:close/>
                <a:moveTo>
                  <a:pt x="15342210" y="1137507"/>
                </a:moveTo>
                <a:cubicBezTo>
                  <a:pt x="15360380" y="1137507"/>
                  <a:pt x="15386030" y="1137507"/>
                  <a:pt x="15405268" y="1137507"/>
                </a:cubicBezTo>
                <a:cubicBezTo>
                  <a:pt x="15424508" y="1137507"/>
                  <a:pt x="15437332" y="1137507"/>
                  <a:pt x="15450158" y="1137507"/>
                </a:cubicBezTo>
                <a:cubicBezTo>
                  <a:pt x="15450158" y="1150350"/>
                  <a:pt x="15450158" y="1163192"/>
                  <a:pt x="15450158" y="1169613"/>
                </a:cubicBezTo>
                <a:cubicBezTo>
                  <a:pt x="15430920" y="1169613"/>
                  <a:pt x="15405268" y="1169613"/>
                  <a:pt x="15379618" y="1169613"/>
                </a:cubicBezTo>
                <a:cubicBezTo>
                  <a:pt x="15366792" y="1169613"/>
                  <a:pt x="15353966" y="1169613"/>
                  <a:pt x="15342210" y="1169613"/>
                </a:cubicBezTo>
                <a:cubicBezTo>
                  <a:pt x="15342210" y="1163192"/>
                  <a:pt x="15342210" y="1150350"/>
                  <a:pt x="15342210" y="1137507"/>
                </a:cubicBezTo>
                <a:close/>
                <a:moveTo>
                  <a:pt x="16824751" y="1137507"/>
                </a:moveTo>
                <a:cubicBezTo>
                  <a:pt x="16824751" y="1163192"/>
                  <a:pt x="16818763" y="1169613"/>
                  <a:pt x="16806787" y="1169613"/>
                </a:cubicBezTo>
                <a:cubicBezTo>
                  <a:pt x="16806787" y="1150350"/>
                  <a:pt x="16812775" y="1137507"/>
                  <a:pt x="16824751" y="1137507"/>
                </a:cubicBezTo>
                <a:close/>
                <a:moveTo>
                  <a:pt x="10314912" y="1136639"/>
                </a:moveTo>
                <a:cubicBezTo>
                  <a:pt x="10314912" y="1162431"/>
                  <a:pt x="10321361" y="1168880"/>
                  <a:pt x="10334257" y="1168880"/>
                </a:cubicBezTo>
                <a:cubicBezTo>
                  <a:pt x="10334257" y="1149535"/>
                  <a:pt x="10327809" y="1136639"/>
                  <a:pt x="10314912" y="1136639"/>
                </a:cubicBezTo>
                <a:close/>
                <a:moveTo>
                  <a:pt x="10372948" y="1111922"/>
                </a:moveTo>
                <a:cubicBezTo>
                  <a:pt x="10372948" y="1130193"/>
                  <a:pt x="10379396" y="1136639"/>
                  <a:pt x="10392293" y="1136639"/>
                </a:cubicBezTo>
                <a:cubicBezTo>
                  <a:pt x="10392293" y="1117295"/>
                  <a:pt x="10385844" y="1111922"/>
                  <a:pt x="10372948" y="1111922"/>
                </a:cubicBezTo>
                <a:close/>
                <a:moveTo>
                  <a:pt x="15848742" y="1111643"/>
                </a:moveTo>
                <a:cubicBezTo>
                  <a:pt x="15848742" y="1129922"/>
                  <a:pt x="15855192" y="1136372"/>
                  <a:pt x="15868094" y="1136372"/>
                </a:cubicBezTo>
                <a:cubicBezTo>
                  <a:pt x="15868094" y="1117019"/>
                  <a:pt x="15861644" y="1111643"/>
                  <a:pt x="15848742" y="1111643"/>
                </a:cubicBezTo>
                <a:close/>
                <a:moveTo>
                  <a:pt x="17584747" y="1108531"/>
                </a:moveTo>
                <a:cubicBezTo>
                  <a:pt x="17597739" y="1111139"/>
                  <a:pt x="17606195" y="1119593"/>
                  <a:pt x="17606195" y="1137320"/>
                </a:cubicBezTo>
                <a:cubicBezTo>
                  <a:pt x="17587791" y="1137320"/>
                  <a:pt x="17568307" y="1137320"/>
                  <a:pt x="17568307" y="1170048"/>
                </a:cubicBezTo>
                <a:cubicBezTo>
                  <a:pt x="17582919" y="1170048"/>
                  <a:pt x="17607887" y="1162684"/>
                  <a:pt x="17619455" y="1178332"/>
                </a:cubicBezTo>
                <a:lnTo>
                  <a:pt x="17624883" y="1199651"/>
                </a:lnTo>
                <a:lnTo>
                  <a:pt x="17642891" y="1202967"/>
                </a:lnTo>
                <a:cubicBezTo>
                  <a:pt x="17649315" y="1206810"/>
                  <a:pt x="17654131" y="1214496"/>
                  <a:pt x="17654131" y="1229868"/>
                </a:cubicBezTo>
                <a:cubicBezTo>
                  <a:pt x="17644499" y="1229868"/>
                  <a:pt x="17631255" y="1233326"/>
                  <a:pt x="17625235" y="1219492"/>
                </a:cubicBezTo>
                <a:lnTo>
                  <a:pt x="17622539" y="1202380"/>
                </a:lnTo>
                <a:lnTo>
                  <a:pt x="17582463" y="1197354"/>
                </a:lnTo>
                <a:cubicBezTo>
                  <a:pt x="17539079" y="1187229"/>
                  <a:pt x="17495235" y="1165138"/>
                  <a:pt x="17451395" y="1150411"/>
                </a:cubicBezTo>
                <a:cubicBezTo>
                  <a:pt x="17466007" y="1145502"/>
                  <a:pt x="17545779" y="1100707"/>
                  <a:pt x="17584747" y="1108531"/>
                </a:cubicBezTo>
                <a:close/>
                <a:moveTo>
                  <a:pt x="15265552" y="1103815"/>
                </a:moveTo>
                <a:cubicBezTo>
                  <a:pt x="15287702" y="1104753"/>
                  <a:pt x="15312312" y="1112794"/>
                  <a:pt x="15322156" y="1112794"/>
                </a:cubicBezTo>
                <a:cubicBezTo>
                  <a:pt x="15322156" y="1169613"/>
                  <a:pt x="15243404" y="1137451"/>
                  <a:pt x="15223716" y="1137451"/>
                </a:cubicBezTo>
                <a:cubicBezTo>
                  <a:pt x="15223716" y="1109042"/>
                  <a:pt x="15243404" y="1102877"/>
                  <a:pt x="15265552" y="1103815"/>
                </a:cubicBezTo>
                <a:close/>
                <a:moveTo>
                  <a:pt x="16408650" y="1080632"/>
                </a:moveTo>
                <a:cubicBezTo>
                  <a:pt x="16420624" y="1080632"/>
                  <a:pt x="16426612" y="1093474"/>
                  <a:pt x="16426612" y="1112737"/>
                </a:cubicBezTo>
                <a:cubicBezTo>
                  <a:pt x="16414638" y="1112737"/>
                  <a:pt x="16408650" y="1099895"/>
                  <a:pt x="16408650" y="1080632"/>
                </a:cubicBezTo>
                <a:close/>
                <a:moveTo>
                  <a:pt x="17304463" y="1080632"/>
                </a:moveTo>
                <a:cubicBezTo>
                  <a:pt x="17317591" y="1080632"/>
                  <a:pt x="17317591" y="1093474"/>
                  <a:pt x="17317591" y="1112737"/>
                </a:cubicBezTo>
                <a:cubicBezTo>
                  <a:pt x="17304463" y="1112737"/>
                  <a:pt x="17304463" y="1099895"/>
                  <a:pt x="17304463" y="1080632"/>
                </a:cubicBezTo>
                <a:close/>
                <a:moveTo>
                  <a:pt x="15073768" y="1077829"/>
                </a:moveTo>
                <a:cubicBezTo>
                  <a:pt x="15085400" y="1079445"/>
                  <a:pt x="15094708" y="1087524"/>
                  <a:pt x="15094708" y="1113376"/>
                </a:cubicBezTo>
                <a:cubicBezTo>
                  <a:pt x="15076094" y="1113376"/>
                  <a:pt x="15038866" y="1131688"/>
                  <a:pt x="15038866" y="1081061"/>
                </a:cubicBezTo>
                <a:cubicBezTo>
                  <a:pt x="15048174" y="1081061"/>
                  <a:pt x="15062134" y="1076214"/>
                  <a:pt x="15073768" y="1077829"/>
                </a:cubicBezTo>
                <a:close/>
                <a:moveTo>
                  <a:pt x="15472422" y="1077500"/>
                </a:moveTo>
                <a:cubicBezTo>
                  <a:pt x="15476456" y="1077500"/>
                  <a:pt x="15480300" y="1077923"/>
                  <a:pt x="15483374" y="1077923"/>
                </a:cubicBezTo>
                <a:cubicBezTo>
                  <a:pt x="15483374" y="1117420"/>
                  <a:pt x="15464928" y="1111778"/>
                  <a:pt x="15446482" y="1111778"/>
                </a:cubicBezTo>
                <a:cubicBezTo>
                  <a:pt x="15446482" y="1081308"/>
                  <a:pt x="15460316" y="1077500"/>
                  <a:pt x="15472422" y="1077500"/>
                </a:cubicBezTo>
                <a:close/>
                <a:moveTo>
                  <a:pt x="17496291" y="1077499"/>
                </a:moveTo>
                <a:cubicBezTo>
                  <a:pt x="17500327" y="1077499"/>
                  <a:pt x="17504171" y="1077922"/>
                  <a:pt x="17507243" y="1077922"/>
                </a:cubicBezTo>
                <a:cubicBezTo>
                  <a:pt x="17507243" y="1117420"/>
                  <a:pt x="17488799" y="1111778"/>
                  <a:pt x="17470351" y="1111778"/>
                </a:cubicBezTo>
                <a:cubicBezTo>
                  <a:pt x="17470351" y="1081308"/>
                  <a:pt x="17484187" y="1077499"/>
                  <a:pt x="17496291" y="1077499"/>
                </a:cubicBezTo>
                <a:close/>
                <a:moveTo>
                  <a:pt x="17033203" y="1047453"/>
                </a:moveTo>
                <a:cubicBezTo>
                  <a:pt x="17033203" y="1066718"/>
                  <a:pt x="17033203" y="1079562"/>
                  <a:pt x="17020075" y="1079562"/>
                </a:cubicBezTo>
                <a:cubicBezTo>
                  <a:pt x="17020075" y="1060296"/>
                  <a:pt x="17020075" y="1047453"/>
                  <a:pt x="17033203" y="1047453"/>
                </a:cubicBezTo>
                <a:close/>
                <a:moveTo>
                  <a:pt x="16280676" y="1047453"/>
                </a:moveTo>
                <a:cubicBezTo>
                  <a:pt x="16292650" y="1047453"/>
                  <a:pt x="16298638" y="1060296"/>
                  <a:pt x="16298638" y="1079562"/>
                </a:cubicBezTo>
                <a:cubicBezTo>
                  <a:pt x="16286664" y="1079562"/>
                  <a:pt x="16280676" y="1066718"/>
                  <a:pt x="16280676" y="1047453"/>
                </a:cubicBezTo>
                <a:close/>
                <a:moveTo>
                  <a:pt x="16223798" y="1044121"/>
                </a:moveTo>
                <a:cubicBezTo>
                  <a:pt x="16242246" y="1044121"/>
                  <a:pt x="16260692" y="1037971"/>
                  <a:pt x="16260692" y="1074864"/>
                </a:cubicBezTo>
                <a:cubicBezTo>
                  <a:pt x="16242246" y="1074864"/>
                  <a:pt x="16223798" y="1074864"/>
                  <a:pt x="16223798" y="1044121"/>
                </a:cubicBezTo>
                <a:close/>
                <a:moveTo>
                  <a:pt x="17431379" y="1044120"/>
                </a:moveTo>
                <a:cubicBezTo>
                  <a:pt x="17431379" y="1074864"/>
                  <a:pt x="17413475" y="1074864"/>
                  <a:pt x="17394519" y="1074864"/>
                </a:cubicBezTo>
                <a:cubicBezTo>
                  <a:pt x="17394519" y="1037970"/>
                  <a:pt x="17418743" y="1044120"/>
                  <a:pt x="17431379" y="1044120"/>
                </a:cubicBezTo>
                <a:close/>
                <a:moveTo>
                  <a:pt x="11093277" y="1043667"/>
                </a:moveTo>
                <a:cubicBezTo>
                  <a:pt x="11098109" y="1044472"/>
                  <a:pt x="11102941" y="1046077"/>
                  <a:pt x="11109384" y="1046077"/>
                </a:cubicBezTo>
                <a:lnTo>
                  <a:pt x="11090615" y="1044067"/>
                </a:lnTo>
                <a:close/>
                <a:moveTo>
                  <a:pt x="16165868" y="1022268"/>
                </a:moveTo>
                <a:cubicBezTo>
                  <a:pt x="16165868" y="1041368"/>
                  <a:pt x="16165868" y="1060470"/>
                  <a:pt x="16165868" y="1079570"/>
                </a:cubicBezTo>
                <a:cubicBezTo>
                  <a:pt x="16135322" y="1073203"/>
                  <a:pt x="16103724" y="1073203"/>
                  <a:pt x="16072126" y="1066836"/>
                </a:cubicBezTo>
                <a:cubicBezTo>
                  <a:pt x="16091086" y="1009534"/>
                  <a:pt x="16141642" y="1028634"/>
                  <a:pt x="16165868" y="1022268"/>
                </a:cubicBezTo>
                <a:close/>
                <a:moveTo>
                  <a:pt x="15263666" y="1016154"/>
                </a:moveTo>
                <a:cubicBezTo>
                  <a:pt x="15282962" y="1009531"/>
                  <a:pt x="15302260" y="1022776"/>
                  <a:pt x="15321558" y="1022776"/>
                </a:cubicBezTo>
                <a:cubicBezTo>
                  <a:pt x="15321558" y="1049268"/>
                  <a:pt x="15326918" y="1075759"/>
                  <a:pt x="15302260" y="1082382"/>
                </a:cubicBezTo>
                <a:cubicBezTo>
                  <a:pt x="15282962" y="1089005"/>
                  <a:pt x="15263666" y="1082382"/>
                  <a:pt x="15244368" y="1082382"/>
                </a:cubicBezTo>
                <a:cubicBezTo>
                  <a:pt x="15244368" y="1049268"/>
                  <a:pt x="15237934" y="1022776"/>
                  <a:pt x="15263666" y="1016154"/>
                </a:cubicBezTo>
                <a:close/>
                <a:moveTo>
                  <a:pt x="10865077" y="986522"/>
                </a:moveTo>
                <a:cubicBezTo>
                  <a:pt x="10871994" y="985747"/>
                  <a:pt x="10879680" y="987298"/>
                  <a:pt x="10885828" y="987298"/>
                </a:cubicBezTo>
                <a:cubicBezTo>
                  <a:pt x="10885828" y="1012118"/>
                  <a:pt x="10848936" y="1036937"/>
                  <a:pt x="10848936" y="999708"/>
                </a:cubicBezTo>
                <a:cubicBezTo>
                  <a:pt x="10852010" y="990400"/>
                  <a:pt x="10858159" y="987298"/>
                  <a:pt x="10865077" y="986522"/>
                </a:cubicBezTo>
                <a:close/>
                <a:moveTo>
                  <a:pt x="17138571" y="977964"/>
                </a:moveTo>
                <a:cubicBezTo>
                  <a:pt x="17210259" y="971614"/>
                  <a:pt x="17274343" y="1003366"/>
                  <a:pt x="17346031" y="1035119"/>
                </a:cubicBezTo>
                <a:cubicBezTo>
                  <a:pt x="17319963" y="1047821"/>
                  <a:pt x="17287375" y="1060522"/>
                  <a:pt x="17267827" y="1079573"/>
                </a:cubicBezTo>
                <a:cubicBezTo>
                  <a:pt x="17267827" y="1060522"/>
                  <a:pt x="17267827" y="1041469"/>
                  <a:pt x="17267827" y="1022418"/>
                </a:cubicBezTo>
                <a:cubicBezTo>
                  <a:pt x="17235239" y="1022418"/>
                  <a:pt x="17210259" y="1041469"/>
                  <a:pt x="17184191" y="1035119"/>
                </a:cubicBezTo>
                <a:cubicBezTo>
                  <a:pt x="17158123" y="1035119"/>
                  <a:pt x="17151603" y="1003366"/>
                  <a:pt x="17138571" y="977964"/>
                </a:cubicBezTo>
                <a:close/>
                <a:moveTo>
                  <a:pt x="15863578" y="957394"/>
                </a:moveTo>
                <a:cubicBezTo>
                  <a:pt x="15875554" y="957394"/>
                  <a:pt x="15881542" y="963815"/>
                  <a:pt x="15881542" y="989500"/>
                </a:cubicBezTo>
                <a:cubicBezTo>
                  <a:pt x="15869566" y="989500"/>
                  <a:pt x="15863578" y="976658"/>
                  <a:pt x="15863578" y="957394"/>
                </a:cubicBezTo>
                <a:close/>
                <a:moveTo>
                  <a:pt x="16129004" y="957394"/>
                </a:moveTo>
                <a:cubicBezTo>
                  <a:pt x="16140978" y="957394"/>
                  <a:pt x="16146966" y="963815"/>
                  <a:pt x="16146966" y="989500"/>
                </a:cubicBezTo>
                <a:cubicBezTo>
                  <a:pt x="16134992" y="989500"/>
                  <a:pt x="16129004" y="976657"/>
                  <a:pt x="16129004" y="957394"/>
                </a:cubicBezTo>
                <a:close/>
                <a:moveTo>
                  <a:pt x="16740434" y="957394"/>
                </a:moveTo>
                <a:cubicBezTo>
                  <a:pt x="16753558" y="957394"/>
                  <a:pt x="16753558" y="970236"/>
                  <a:pt x="16753558" y="989500"/>
                </a:cubicBezTo>
                <a:cubicBezTo>
                  <a:pt x="16740434" y="989500"/>
                  <a:pt x="16740434" y="976657"/>
                  <a:pt x="16740434" y="957394"/>
                </a:cubicBezTo>
                <a:close/>
                <a:moveTo>
                  <a:pt x="17033191" y="925119"/>
                </a:moveTo>
                <a:cubicBezTo>
                  <a:pt x="17033191" y="965745"/>
                  <a:pt x="17013283" y="958974"/>
                  <a:pt x="17001119" y="958974"/>
                </a:cubicBezTo>
                <a:cubicBezTo>
                  <a:pt x="17001119" y="919477"/>
                  <a:pt x="17019919" y="925119"/>
                  <a:pt x="17033191" y="925119"/>
                </a:cubicBezTo>
                <a:close/>
                <a:moveTo>
                  <a:pt x="11341645" y="915543"/>
                </a:moveTo>
                <a:cubicBezTo>
                  <a:pt x="11410466" y="914633"/>
                  <a:pt x="11478501" y="934366"/>
                  <a:pt x="11506688" y="1046077"/>
                </a:cubicBezTo>
                <a:cubicBezTo>
                  <a:pt x="11468032" y="1046077"/>
                  <a:pt x="11435818" y="1046077"/>
                  <a:pt x="11398235" y="1046077"/>
                </a:cubicBezTo>
                <a:cubicBezTo>
                  <a:pt x="11385349" y="1020389"/>
                  <a:pt x="11372464" y="994703"/>
                  <a:pt x="11391792" y="969016"/>
                </a:cubicBezTo>
                <a:cubicBezTo>
                  <a:pt x="11372464" y="962595"/>
                  <a:pt x="11353135" y="956173"/>
                  <a:pt x="11333807" y="956173"/>
                </a:cubicBezTo>
                <a:cubicBezTo>
                  <a:pt x="11340250" y="988281"/>
                  <a:pt x="11346692" y="1020389"/>
                  <a:pt x="11346692" y="1052499"/>
                </a:cubicBezTo>
                <a:cubicBezTo>
                  <a:pt x="11154483" y="1115644"/>
                  <a:pt x="10962273" y="1186282"/>
                  <a:pt x="10770064" y="1231233"/>
                </a:cubicBezTo>
                <a:cubicBezTo>
                  <a:pt x="10770064" y="1186282"/>
                  <a:pt x="10763621" y="1128488"/>
                  <a:pt x="10795835" y="1115644"/>
                </a:cubicBezTo>
                <a:cubicBezTo>
                  <a:pt x="10826975" y="1097450"/>
                  <a:pt x="10865632" y="1091028"/>
                  <a:pt x="10897846" y="1078185"/>
                </a:cubicBezTo>
                <a:cubicBezTo>
                  <a:pt x="10930059" y="1065342"/>
                  <a:pt x="10968716" y="1052499"/>
                  <a:pt x="11000930" y="1046077"/>
                </a:cubicBezTo>
                <a:cubicBezTo>
                  <a:pt x="11020258" y="1046077"/>
                  <a:pt x="11007373" y="1052499"/>
                  <a:pt x="11020258" y="1071764"/>
                </a:cubicBezTo>
                <a:cubicBezTo>
                  <a:pt x="11025627" y="1084607"/>
                  <a:pt x="11038513" y="1078185"/>
                  <a:pt x="11051398" y="1078185"/>
                </a:cubicBezTo>
                <a:cubicBezTo>
                  <a:pt x="11051398" y="1046077"/>
                  <a:pt x="11032070" y="1046077"/>
                  <a:pt x="11020258" y="1046077"/>
                </a:cubicBezTo>
                <a:cubicBezTo>
                  <a:pt x="11035828" y="1042865"/>
                  <a:pt x="11050056" y="1041259"/>
                  <a:pt x="11064418" y="1041259"/>
                </a:cubicBezTo>
                <a:lnTo>
                  <a:pt x="11090615" y="1044067"/>
                </a:lnTo>
                <a:lnTo>
                  <a:pt x="11077170" y="1046077"/>
                </a:lnTo>
                <a:cubicBezTo>
                  <a:pt x="11070727" y="1052499"/>
                  <a:pt x="11064284" y="1071764"/>
                  <a:pt x="11077170" y="1078185"/>
                </a:cubicBezTo>
                <a:cubicBezTo>
                  <a:pt x="11102941" y="1084607"/>
                  <a:pt x="11102941" y="1046077"/>
                  <a:pt x="11122269" y="1046077"/>
                </a:cubicBezTo>
                <a:cubicBezTo>
                  <a:pt x="11148040" y="1039654"/>
                  <a:pt x="11180254" y="1078185"/>
                  <a:pt x="11206025" y="1039654"/>
                </a:cubicBezTo>
                <a:cubicBezTo>
                  <a:pt x="11217837" y="1007546"/>
                  <a:pt x="11212468" y="962595"/>
                  <a:pt x="11225354" y="924065"/>
                </a:cubicBezTo>
                <a:cubicBezTo>
                  <a:pt x="11258776" y="924065"/>
                  <a:pt x="11300352" y="916088"/>
                  <a:pt x="11341645" y="915543"/>
                </a:cubicBezTo>
                <a:close/>
                <a:moveTo>
                  <a:pt x="11568284" y="905254"/>
                </a:moveTo>
                <a:cubicBezTo>
                  <a:pt x="11561722" y="910521"/>
                  <a:pt x="11561722" y="917894"/>
                  <a:pt x="11555159" y="923161"/>
                </a:cubicBezTo>
                <a:cubicBezTo>
                  <a:pt x="11555159" y="905254"/>
                  <a:pt x="11555159" y="905254"/>
                  <a:pt x="11568284" y="905254"/>
                </a:cubicBezTo>
                <a:close/>
                <a:moveTo>
                  <a:pt x="11506728" y="891038"/>
                </a:moveTo>
                <a:cubicBezTo>
                  <a:pt x="11506728" y="903677"/>
                  <a:pt x="11506728" y="916316"/>
                  <a:pt x="11506728" y="921583"/>
                </a:cubicBezTo>
                <a:cubicBezTo>
                  <a:pt x="11492767" y="921583"/>
                  <a:pt x="11475316" y="925137"/>
                  <a:pt x="11462227" y="916695"/>
                </a:cubicBezTo>
                <a:lnTo>
                  <a:pt x="11452907" y="905999"/>
                </a:lnTo>
                <a:lnTo>
                  <a:pt x="11457633" y="923783"/>
                </a:lnTo>
                <a:cubicBezTo>
                  <a:pt x="11457633" y="929312"/>
                  <a:pt x="11455992" y="934013"/>
                  <a:pt x="11452710" y="937331"/>
                </a:cubicBezTo>
                <a:cubicBezTo>
                  <a:pt x="11449428" y="934013"/>
                  <a:pt x="11447787" y="929312"/>
                  <a:pt x="11447787" y="923783"/>
                </a:cubicBezTo>
                <a:lnTo>
                  <a:pt x="11452605" y="905652"/>
                </a:lnTo>
                <a:lnTo>
                  <a:pt x="11450884" y="903677"/>
                </a:lnTo>
                <a:cubicBezTo>
                  <a:pt x="11469499" y="903677"/>
                  <a:pt x="11488113" y="897358"/>
                  <a:pt x="11506728" y="891038"/>
                </a:cubicBezTo>
                <a:close/>
                <a:moveTo>
                  <a:pt x="15678730" y="891038"/>
                </a:moveTo>
                <a:cubicBezTo>
                  <a:pt x="15690706" y="891038"/>
                  <a:pt x="15696694" y="904308"/>
                  <a:pt x="15696694" y="923108"/>
                </a:cubicBezTo>
                <a:cubicBezTo>
                  <a:pt x="15684718" y="923108"/>
                  <a:pt x="15678730" y="917579"/>
                  <a:pt x="15678730" y="891038"/>
                </a:cubicBezTo>
                <a:close/>
                <a:moveTo>
                  <a:pt x="15469696" y="886905"/>
                </a:moveTo>
                <a:cubicBezTo>
                  <a:pt x="15489560" y="886769"/>
                  <a:pt x="15507042" y="894644"/>
                  <a:pt x="15507042" y="926687"/>
                </a:cubicBezTo>
                <a:cubicBezTo>
                  <a:pt x="15481614" y="926687"/>
                  <a:pt x="15418046" y="965790"/>
                  <a:pt x="15418046" y="895187"/>
                </a:cubicBezTo>
                <a:cubicBezTo>
                  <a:pt x="15427580" y="895187"/>
                  <a:pt x="15449830" y="887040"/>
                  <a:pt x="15469696" y="886905"/>
                </a:cubicBezTo>
                <a:close/>
                <a:moveTo>
                  <a:pt x="16787831" y="862601"/>
                </a:moveTo>
                <a:cubicBezTo>
                  <a:pt x="16904023" y="875828"/>
                  <a:pt x="16904023" y="875828"/>
                  <a:pt x="16962123" y="908896"/>
                </a:cubicBezTo>
                <a:cubicBezTo>
                  <a:pt x="16904023" y="889055"/>
                  <a:pt x="16845927" y="875828"/>
                  <a:pt x="16787831" y="862601"/>
                </a:cubicBezTo>
                <a:close/>
                <a:moveTo>
                  <a:pt x="11623835" y="857110"/>
                </a:moveTo>
                <a:cubicBezTo>
                  <a:pt x="11634857" y="857908"/>
                  <a:pt x="11645746" y="859503"/>
                  <a:pt x="11654776" y="859503"/>
                </a:cubicBezTo>
                <a:cubicBezTo>
                  <a:pt x="11654776" y="897784"/>
                  <a:pt x="11617594" y="885024"/>
                  <a:pt x="11617594" y="922242"/>
                </a:cubicBezTo>
                <a:cubicBezTo>
                  <a:pt x="11642028" y="922242"/>
                  <a:pt x="11705770" y="922242"/>
                  <a:pt x="11661150" y="973284"/>
                </a:cubicBezTo>
                <a:cubicBezTo>
                  <a:pt x="11623968" y="1017947"/>
                  <a:pt x="11566600" y="998806"/>
                  <a:pt x="11528355" y="1017947"/>
                </a:cubicBezTo>
                <a:cubicBezTo>
                  <a:pt x="11528355" y="992426"/>
                  <a:pt x="11521981" y="960524"/>
                  <a:pt x="11534729" y="947763"/>
                </a:cubicBezTo>
                <a:cubicBezTo>
                  <a:pt x="11547478" y="935003"/>
                  <a:pt x="11566600" y="941383"/>
                  <a:pt x="11572974" y="916925"/>
                </a:cubicBezTo>
                <a:cubicBezTo>
                  <a:pt x="11579349" y="897784"/>
                  <a:pt x="11572974" y="865883"/>
                  <a:pt x="11592097" y="859503"/>
                </a:cubicBezTo>
                <a:cubicBezTo>
                  <a:pt x="11601658" y="856312"/>
                  <a:pt x="11612813" y="856312"/>
                  <a:pt x="11623835" y="857110"/>
                </a:cubicBezTo>
                <a:close/>
                <a:moveTo>
                  <a:pt x="11225206" y="835722"/>
                </a:moveTo>
                <a:cubicBezTo>
                  <a:pt x="11225206" y="867961"/>
                  <a:pt x="11243477" y="861514"/>
                  <a:pt x="11256374" y="861514"/>
                </a:cubicBezTo>
                <a:cubicBezTo>
                  <a:pt x="11256374" y="829275"/>
                  <a:pt x="11237028" y="835722"/>
                  <a:pt x="11225206" y="835722"/>
                </a:cubicBezTo>
                <a:close/>
                <a:moveTo>
                  <a:pt x="16736772" y="835129"/>
                </a:moveTo>
                <a:cubicBezTo>
                  <a:pt x="16754590" y="835945"/>
                  <a:pt x="16770790" y="839208"/>
                  <a:pt x="16770790" y="848999"/>
                </a:cubicBezTo>
                <a:cubicBezTo>
                  <a:pt x="16777271" y="868580"/>
                  <a:pt x="16693034" y="894688"/>
                  <a:pt x="16693034" y="835945"/>
                </a:cubicBezTo>
                <a:cubicBezTo>
                  <a:pt x="16699514" y="835945"/>
                  <a:pt x="16718954" y="834313"/>
                  <a:pt x="16736772" y="835129"/>
                </a:cubicBezTo>
                <a:close/>
                <a:moveTo>
                  <a:pt x="15582938" y="834163"/>
                </a:moveTo>
                <a:cubicBezTo>
                  <a:pt x="15582938" y="854638"/>
                  <a:pt x="15576950" y="861463"/>
                  <a:pt x="15564976" y="861463"/>
                </a:cubicBezTo>
                <a:cubicBezTo>
                  <a:pt x="15564976" y="840988"/>
                  <a:pt x="15570964" y="834163"/>
                  <a:pt x="15582938" y="834163"/>
                </a:cubicBezTo>
                <a:close/>
                <a:moveTo>
                  <a:pt x="17568159" y="831207"/>
                </a:moveTo>
                <a:cubicBezTo>
                  <a:pt x="17593847" y="829599"/>
                  <a:pt x="17619403" y="836032"/>
                  <a:pt x="17641459" y="852116"/>
                </a:cubicBezTo>
                <a:cubicBezTo>
                  <a:pt x="17660827" y="864983"/>
                  <a:pt x="17680191" y="890718"/>
                  <a:pt x="17706015" y="903585"/>
                </a:cubicBezTo>
                <a:cubicBezTo>
                  <a:pt x="17738295" y="916452"/>
                  <a:pt x="17764119" y="921814"/>
                  <a:pt x="17796399" y="934681"/>
                </a:cubicBezTo>
                <a:cubicBezTo>
                  <a:pt x="17911527" y="979716"/>
                  <a:pt x="18020199" y="1024751"/>
                  <a:pt x="18136403" y="1076222"/>
                </a:cubicBezTo>
                <a:cubicBezTo>
                  <a:pt x="18251531" y="1126619"/>
                  <a:pt x="18367735" y="1178088"/>
                  <a:pt x="18482863" y="1235990"/>
                </a:cubicBezTo>
                <a:cubicBezTo>
                  <a:pt x="18540963" y="1261725"/>
                  <a:pt x="18599067" y="1287459"/>
                  <a:pt x="18656091" y="1318555"/>
                </a:cubicBezTo>
                <a:cubicBezTo>
                  <a:pt x="18688371" y="1331422"/>
                  <a:pt x="18720651" y="1344290"/>
                  <a:pt x="18746475" y="1363591"/>
                </a:cubicBezTo>
                <a:cubicBezTo>
                  <a:pt x="18759387" y="1370024"/>
                  <a:pt x="18778751" y="1376458"/>
                  <a:pt x="18791663" y="1382891"/>
                </a:cubicBezTo>
                <a:cubicBezTo>
                  <a:pt x="18791663" y="1395759"/>
                  <a:pt x="18791663" y="1415060"/>
                  <a:pt x="18791663" y="1427927"/>
                </a:cubicBezTo>
                <a:cubicBezTo>
                  <a:pt x="18765839" y="1472962"/>
                  <a:pt x="18707739" y="1415060"/>
                  <a:pt x="18681915" y="1402192"/>
                </a:cubicBezTo>
                <a:cubicBezTo>
                  <a:pt x="18630271" y="1370024"/>
                  <a:pt x="18579699" y="1350723"/>
                  <a:pt x="18528051" y="1326061"/>
                </a:cubicBezTo>
                <a:cubicBezTo>
                  <a:pt x="18412923" y="1274592"/>
                  <a:pt x="18296719" y="1223123"/>
                  <a:pt x="18181591" y="1171654"/>
                </a:cubicBezTo>
                <a:cubicBezTo>
                  <a:pt x="17956715" y="1063355"/>
                  <a:pt x="17725383" y="960415"/>
                  <a:pt x="17494051" y="858550"/>
                </a:cubicBezTo>
                <a:cubicBezTo>
                  <a:pt x="17516647" y="842466"/>
                  <a:pt x="17542471" y="832815"/>
                  <a:pt x="17568159" y="831207"/>
                </a:cubicBezTo>
                <a:close/>
                <a:moveTo>
                  <a:pt x="12382469" y="827846"/>
                </a:moveTo>
                <a:cubicBezTo>
                  <a:pt x="12400402" y="828674"/>
                  <a:pt x="12416704" y="836953"/>
                  <a:pt x="12416704" y="863443"/>
                </a:cubicBezTo>
                <a:cubicBezTo>
                  <a:pt x="12371058" y="870066"/>
                  <a:pt x="12318891" y="876689"/>
                  <a:pt x="12273245" y="889934"/>
                </a:cubicBezTo>
                <a:cubicBezTo>
                  <a:pt x="12247161" y="823707"/>
                  <a:pt x="12318891" y="836953"/>
                  <a:pt x="12338453" y="836953"/>
                </a:cubicBezTo>
                <a:cubicBezTo>
                  <a:pt x="12344974" y="833641"/>
                  <a:pt x="12364537" y="827018"/>
                  <a:pt x="12382469" y="827846"/>
                </a:cubicBezTo>
                <a:close/>
                <a:moveTo>
                  <a:pt x="12084950" y="822623"/>
                </a:moveTo>
                <a:lnTo>
                  <a:pt x="12083793" y="825913"/>
                </a:lnTo>
                <a:cubicBezTo>
                  <a:pt x="12082390" y="829904"/>
                  <a:pt x="12081267" y="833096"/>
                  <a:pt x="12081267" y="833096"/>
                </a:cubicBezTo>
                <a:close/>
                <a:moveTo>
                  <a:pt x="17391355" y="815200"/>
                </a:moveTo>
                <a:cubicBezTo>
                  <a:pt x="17396619" y="821621"/>
                  <a:pt x="17396619" y="828042"/>
                  <a:pt x="17402939" y="834463"/>
                </a:cubicBezTo>
                <a:cubicBezTo>
                  <a:pt x="17396619" y="840884"/>
                  <a:pt x="17396619" y="840884"/>
                  <a:pt x="17391355" y="847305"/>
                </a:cubicBezTo>
                <a:lnTo>
                  <a:pt x="17390975" y="846016"/>
                </a:lnTo>
                <a:lnTo>
                  <a:pt x="17380087" y="851544"/>
                </a:lnTo>
                <a:cubicBezTo>
                  <a:pt x="17363927" y="859106"/>
                  <a:pt x="17342379" y="864923"/>
                  <a:pt x="17342379" y="832348"/>
                </a:cubicBezTo>
                <a:cubicBezTo>
                  <a:pt x="17348763" y="832348"/>
                  <a:pt x="17358339" y="829245"/>
                  <a:pt x="17367915" y="829245"/>
                </a:cubicBezTo>
                <a:cubicBezTo>
                  <a:pt x="17372703" y="829245"/>
                  <a:pt x="17377491" y="830021"/>
                  <a:pt x="17381883" y="832348"/>
                </a:cubicBezTo>
                <a:lnTo>
                  <a:pt x="17389279" y="840284"/>
                </a:lnTo>
                <a:lnTo>
                  <a:pt x="17386615" y="831253"/>
                </a:lnTo>
                <a:cubicBezTo>
                  <a:pt x="17386615" y="826437"/>
                  <a:pt x="17388195" y="821621"/>
                  <a:pt x="17391355" y="815200"/>
                </a:cubicBezTo>
                <a:close/>
                <a:moveTo>
                  <a:pt x="13682197" y="813388"/>
                </a:moveTo>
                <a:cubicBezTo>
                  <a:pt x="13655708" y="825798"/>
                  <a:pt x="13629218" y="838208"/>
                  <a:pt x="13602728" y="856822"/>
                </a:cubicBezTo>
                <a:cubicBezTo>
                  <a:pt x="13602728" y="800978"/>
                  <a:pt x="13662330" y="819593"/>
                  <a:pt x="13682197" y="813388"/>
                </a:cubicBezTo>
                <a:close/>
                <a:moveTo>
                  <a:pt x="11450884" y="800980"/>
                </a:moveTo>
                <a:cubicBezTo>
                  <a:pt x="11462859" y="800980"/>
                  <a:pt x="11468846" y="807402"/>
                  <a:pt x="11468846" y="833089"/>
                </a:cubicBezTo>
                <a:cubicBezTo>
                  <a:pt x="11456871" y="833089"/>
                  <a:pt x="11450884" y="820246"/>
                  <a:pt x="11450884" y="800980"/>
                </a:cubicBezTo>
                <a:close/>
                <a:moveTo>
                  <a:pt x="17431379" y="800980"/>
                </a:moveTo>
                <a:cubicBezTo>
                  <a:pt x="17431379" y="833089"/>
                  <a:pt x="17406103" y="833089"/>
                  <a:pt x="17394519" y="813824"/>
                </a:cubicBezTo>
                <a:cubicBezTo>
                  <a:pt x="17406103" y="807402"/>
                  <a:pt x="17418743" y="800980"/>
                  <a:pt x="17431379" y="800980"/>
                </a:cubicBezTo>
                <a:close/>
                <a:moveTo>
                  <a:pt x="16628722" y="793569"/>
                </a:moveTo>
                <a:cubicBezTo>
                  <a:pt x="16646934" y="794345"/>
                  <a:pt x="16663492" y="805203"/>
                  <a:pt x="16663492" y="833125"/>
                </a:cubicBezTo>
                <a:cubicBezTo>
                  <a:pt x="16637000" y="820715"/>
                  <a:pt x="16610510" y="820715"/>
                  <a:pt x="16584018" y="814510"/>
                </a:cubicBezTo>
                <a:cubicBezTo>
                  <a:pt x="16590642" y="802101"/>
                  <a:pt x="16610510" y="792793"/>
                  <a:pt x="16628722" y="793569"/>
                </a:cubicBezTo>
                <a:close/>
                <a:moveTo>
                  <a:pt x="12113375" y="772545"/>
                </a:moveTo>
                <a:cubicBezTo>
                  <a:pt x="12106930" y="791935"/>
                  <a:pt x="12106930" y="811325"/>
                  <a:pt x="12100485" y="837178"/>
                </a:cubicBezTo>
                <a:cubicBezTo>
                  <a:pt x="12097263" y="825867"/>
                  <a:pt x="12093637" y="821020"/>
                  <a:pt x="12089727" y="819808"/>
                </a:cubicBezTo>
                <a:lnTo>
                  <a:pt x="12085398" y="821350"/>
                </a:lnTo>
                <a:lnTo>
                  <a:pt x="12077256" y="824251"/>
                </a:lnTo>
                <a:cubicBezTo>
                  <a:pt x="12068529" y="830715"/>
                  <a:pt x="12059130" y="840409"/>
                  <a:pt x="12049999" y="830715"/>
                </a:cubicBezTo>
                <a:cubicBezTo>
                  <a:pt x="12030664" y="811325"/>
                  <a:pt x="12017774" y="830715"/>
                  <a:pt x="12037109" y="850104"/>
                </a:cubicBezTo>
                <a:cubicBezTo>
                  <a:pt x="11940434" y="895347"/>
                  <a:pt x="11837315" y="913660"/>
                  <a:pt x="11735269" y="901810"/>
                </a:cubicBezTo>
                <a:cubicBezTo>
                  <a:pt x="11761049" y="804862"/>
                  <a:pt x="11831944" y="804862"/>
                  <a:pt x="11888874" y="791935"/>
                </a:cubicBezTo>
                <a:cubicBezTo>
                  <a:pt x="11966214" y="779008"/>
                  <a:pt x="12037109" y="779008"/>
                  <a:pt x="12113375" y="772545"/>
                </a:cubicBezTo>
                <a:close/>
                <a:moveTo>
                  <a:pt x="15318510" y="772543"/>
                </a:moveTo>
                <a:cubicBezTo>
                  <a:pt x="15330486" y="772543"/>
                  <a:pt x="15336474" y="785386"/>
                  <a:pt x="15336474" y="804652"/>
                </a:cubicBezTo>
                <a:cubicBezTo>
                  <a:pt x="15323500" y="804652"/>
                  <a:pt x="15318510" y="791808"/>
                  <a:pt x="15318510" y="772543"/>
                </a:cubicBezTo>
                <a:close/>
                <a:moveTo>
                  <a:pt x="14811358" y="772540"/>
                </a:moveTo>
                <a:cubicBezTo>
                  <a:pt x="14817780" y="778689"/>
                  <a:pt x="14830623" y="778689"/>
                  <a:pt x="14843467" y="790986"/>
                </a:cubicBezTo>
                <a:cubicBezTo>
                  <a:pt x="14830623" y="809432"/>
                  <a:pt x="14811358" y="803284"/>
                  <a:pt x="14811358" y="772540"/>
                </a:cubicBezTo>
                <a:close/>
                <a:moveTo>
                  <a:pt x="16489224" y="772540"/>
                </a:moveTo>
                <a:cubicBezTo>
                  <a:pt x="16520822" y="772540"/>
                  <a:pt x="16552420" y="778745"/>
                  <a:pt x="16582966" y="791154"/>
                </a:cubicBezTo>
                <a:cubicBezTo>
                  <a:pt x="16565060" y="815974"/>
                  <a:pt x="16489224" y="828384"/>
                  <a:pt x="16489224" y="772540"/>
                </a:cubicBezTo>
                <a:close/>
                <a:moveTo>
                  <a:pt x="13019098" y="745785"/>
                </a:moveTo>
                <a:cubicBezTo>
                  <a:pt x="13026784" y="747390"/>
                  <a:pt x="13032933" y="755416"/>
                  <a:pt x="13032933" y="771469"/>
                </a:cubicBezTo>
                <a:cubicBezTo>
                  <a:pt x="13020636" y="765048"/>
                  <a:pt x="13008338" y="758627"/>
                  <a:pt x="12996041" y="758627"/>
                </a:cubicBezTo>
                <a:cubicBezTo>
                  <a:pt x="13002189" y="748995"/>
                  <a:pt x="13011412" y="744179"/>
                  <a:pt x="13019098" y="745785"/>
                </a:cubicBezTo>
                <a:close/>
                <a:moveTo>
                  <a:pt x="13493756" y="739366"/>
                </a:moveTo>
                <a:cubicBezTo>
                  <a:pt x="13493756" y="784127"/>
                  <a:pt x="13505598" y="809704"/>
                  <a:pt x="13524975" y="828888"/>
                </a:cubicBezTo>
                <a:cubicBezTo>
                  <a:pt x="13537894" y="841676"/>
                  <a:pt x="13563730" y="822493"/>
                  <a:pt x="13563730" y="860860"/>
                </a:cubicBezTo>
                <a:cubicBezTo>
                  <a:pt x="13524975" y="860860"/>
                  <a:pt x="13223545" y="918410"/>
                  <a:pt x="13223545" y="835282"/>
                </a:cubicBezTo>
                <a:cubicBezTo>
                  <a:pt x="13236463" y="835282"/>
                  <a:pt x="13249382" y="835282"/>
                  <a:pt x="13262300" y="835282"/>
                </a:cubicBezTo>
                <a:cubicBezTo>
                  <a:pt x="13262300" y="809704"/>
                  <a:pt x="13262300" y="790521"/>
                  <a:pt x="13262300" y="771338"/>
                </a:cubicBezTo>
                <a:cubicBezTo>
                  <a:pt x="13281678" y="777732"/>
                  <a:pt x="13299979" y="777732"/>
                  <a:pt x="13319357" y="784127"/>
                </a:cubicBezTo>
                <a:cubicBezTo>
                  <a:pt x="13312898" y="790521"/>
                  <a:pt x="13306438" y="803310"/>
                  <a:pt x="13299979" y="816099"/>
                </a:cubicBezTo>
                <a:cubicBezTo>
                  <a:pt x="13345194" y="816099"/>
                  <a:pt x="13390408" y="816099"/>
                  <a:pt x="13435623" y="816099"/>
                </a:cubicBezTo>
                <a:cubicBezTo>
                  <a:pt x="13429163" y="803310"/>
                  <a:pt x="13422704" y="796915"/>
                  <a:pt x="13416245" y="784127"/>
                </a:cubicBezTo>
                <a:cubicBezTo>
                  <a:pt x="13435623" y="764943"/>
                  <a:pt x="13461460" y="739366"/>
                  <a:pt x="13493756" y="739366"/>
                </a:cubicBezTo>
                <a:close/>
                <a:moveTo>
                  <a:pt x="15075758" y="736500"/>
                </a:moveTo>
                <a:cubicBezTo>
                  <a:pt x="15075758" y="776181"/>
                  <a:pt x="15051162" y="769567"/>
                  <a:pt x="15038866" y="769567"/>
                </a:cubicBezTo>
                <a:cubicBezTo>
                  <a:pt x="15038866" y="729886"/>
                  <a:pt x="15057312" y="736500"/>
                  <a:pt x="15075758" y="736500"/>
                </a:cubicBezTo>
                <a:close/>
                <a:moveTo>
                  <a:pt x="11568850" y="733767"/>
                </a:moveTo>
                <a:cubicBezTo>
                  <a:pt x="11553536" y="732826"/>
                  <a:pt x="11535803" y="739005"/>
                  <a:pt x="11526130" y="739005"/>
                </a:cubicBezTo>
                <a:cubicBezTo>
                  <a:pt x="11526130" y="797036"/>
                  <a:pt x="11577717" y="771244"/>
                  <a:pt x="11597062" y="771244"/>
                </a:cubicBezTo>
                <a:cubicBezTo>
                  <a:pt x="11597062" y="742766"/>
                  <a:pt x="11584165" y="734707"/>
                  <a:pt x="11568850" y="733767"/>
                </a:cubicBezTo>
                <a:close/>
                <a:moveTo>
                  <a:pt x="11744314" y="726040"/>
                </a:moveTo>
                <a:lnTo>
                  <a:pt x="11742534" y="731101"/>
                </a:lnTo>
                <a:cubicBezTo>
                  <a:pt x="11741131" y="735089"/>
                  <a:pt x="11740008" y="738280"/>
                  <a:pt x="11740008" y="738280"/>
                </a:cubicBezTo>
                <a:close/>
                <a:moveTo>
                  <a:pt x="13443216" y="723397"/>
                </a:moveTo>
                <a:cubicBezTo>
                  <a:pt x="13444856" y="721900"/>
                  <a:pt x="13448138" y="723397"/>
                  <a:pt x="13454700" y="726390"/>
                </a:cubicBezTo>
                <a:cubicBezTo>
                  <a:pt x="13448138" y="726390"/>
                  <a:pt x="13441575" y="732378"/>
                  <a:pt x="13441575" y="738365"/>
                </a:cubicBezTo>
                <a:cubicBezTo>
                  <a:pt x="13441575" y="729384"/>
                  <a:pt x="13441575" y="724893"/>
                  <a:pt x="13443216" y="723397"/>
                </a:cubicBezTo>
                <a:close/>
                <a:moveTo>
                  <a:pt x="11745513" y="722634"/>
                </a:moveTo>
                <a:lnTo>
                  <a:pt x="11744314" y="726040"/>
                </a:lnTo>
                <a:lnTo>
                  <a:pt x="11745165" y="723622"/>
                </a:lnTo>
                <a:close/>
                <a:moveTo>
                  <a:pt x="13946986" y="715666"/>
                </a:moveTo>
                <a:cubicBezTo>
                  <a:pt x="13946986" y="746544"/>
                  <a:pt x="13953438" y="772098"/>
                  <a:pt x="13959889" y="804040"/>
                </a:cubicBezTo>
                <a:cubicBezTo>
                  <a:pt x="13979244" y="804040"/>
                  <a:pt x="13992148" y="804040"/>
                  <a:pt x="14005051" y="804040"/>
                </a:cubicBezTo>
                <a:cubicBezTo>
                  <a:pt x="14024406" y="804040"/>
                  <a:pt x="14037310" y="804040"/>
                  <a:pt x="14056665" y="804040"/>
                </a:cubicBezTo>
                <a:cubicBezTo>
                  <a:pt x="14056665" y="823205"/>
                  <a:pt x="14056665" y="842370"/>
                  <a:pt x="14056665" y="861535"/>
                </a:cubicBezTo>
                <a:cubicBezTo>
                  <a:pt x="14005051" y="855147"/>
                  <a:pt x="13953438" y="842370"/>
                  <a:pt x="13902899" y="835982"/>
                </a:cubicBezTo>
                <a:cubicBezTo>
                  <a:pt x="13831930" y="835982"/>
                  <a:pt x="13767413" y="855147"/>
                  <a:pt x="13697520" y="861535"/>
                </a:cubicBezTo>
                <a:cubicBezTo>
                  <a:pt x="13697520" y="772098"/>
                  <a:pt x="13760962" y="804040"/>
                  <a:pt x="13799672" y="797651"/>
                </a:cubicBezTo>
                <a:cubicBezTo>
                  <a:pt x="13851286" y="784874"/>
                  <a:pt x="13902899" y="765709"/>
                  <a:pt x="13946986" y="715666"/>
                </a:cubicBezTo>
                <a:close/>
                <a:moveTo>
                  <a:pt x="12397752" y="706185"/>
                </a:moveTo>
                <a:cubicBezTo>
                  <a:pt x="12397752" y="771656"/>
                  <a:pt x="12345962" y="738921"/>
                  <a:pt x="12320067" y="738921"/>
                </a:cubicBezTo>
                <a:cubicBezTo>
                  <a:pt x="12320067" y="784750"/>
                  <a:pt x="12326540" y="804391"/>
                  <a:pt x="12300645" y="810938"/>
                </a:cubicBezTo>
                <a:cubicBezTo>
                  <a:pt x="12274750" y="810938"/>
                  <a:pt x="12256408" y="830579"/>
                  <a:pt x="12236986" y="837126"/>
                </a:cubicBezTo>
                <a:cubicBezTo>
                  <a:pt x="12217565" y="843673"/>
                  <a:pt x="12159301" y="856767"/>
                  <a:pt x="12152827" y="810938"/>
                </a:cubicBezTo>
                <a:cubicBezTo>
                  <a:pt x="12133406" y="725827"/>
                  <a:pt x="12191670" y="725827"/>
                  <a:pt x="12224039" y="725827"/>
                </a:cubicBezTo>
                <a:cubicBezTo>
                  <a:pt x="12281224" y="732374"/>
                  <a:pt x="12339488" y="713824"/>
                  <a:pt x="12397752" y="706185"/>
                </a:cubicBezTo>
                <a:close/>
                <a:moveTo>
                  <a:pt x="14768702" y="706184"/>
                </a:moveTo>
                <a:cubicBezTo>
                  <a:pt x="14796002" y="706184"/>
                  <a:pt x="14789177" y="745346"/>
                  <a:pt x="14789177" y="771455"/>
                </a:cubicBezTo>
                <a:cubicBezTo>
                  <a:pt x="14768702" y="771455"/>
                  <a:pt x="14768702" y="732292"/>
                  <a:pt x="14768702" y="706184"/>
                </a:cubicBezTo>
                <a:close/>
                <a:moveTo>
                  <a:pt x="13849192" y="706184"/>
                </a:moveTo>
                <a:cubicBezTo>
                  <a:pt x="13862317" y="706184"/>
                  <a:pt x="13862317" y="719027"/>
                  <a:pt x="13862317" y="738292"/>
                </a:cubicBezTo>
                <a:cubicBezTo>
                  <a:pt x="13849192" y="738292"/>
                  <a:pt x="13849192" y="725449"/>
                  <a:pt x="13849192" y="706184"/>
                </a:cubicBezTo>
                <a:close/>
                <a:moveTo>
                  <a:pt x="14056741" y="706184"/>
                </a:moveTo>
                <a:cubicBezTo>
                  <a:pt x="14056741" y="731870"/>
                  <a:pt x="14050754" y="738292"/>
                  <a:pt x="14038779" y="738292"/>
                </a:cubicBezTo>
                <a:cubicBezTo>
                  <a:pt x="14038779" y="719027"/>
                  <a:pt x="14044766" y="706184"/>
                  <a:pt x="14056741" y="706184"/>
                </a:cubicBezTo>
                <a:close/>
                <a:moveTo>
                  <a:pt x="14882454" y="706183"/>
                </a:moveTo>
                <a:cubicBezTo>
                  <a:pt x="14894429" y="706183"/>
                  <a:pt x="14900416" y="719027"/>
                  <a:pt x="14900416" y="738292"/>
                </a:cubicBezTo>
                <a:cubicBezTo>
                  <a:pt x="14888441" y="738292"/>
                  <a:pt x="14882454" y="731870"/>
                  <a:pt x="14882454" y="706183"/>
                </a:cubicBezTo>
                <a:close/>
                <a:moveTo>
                  <a:pt x="14602811" y="673007"/>
                </a:moveTo>
                <a:cubicBezTo>
                  <a:pt x="14628901" y="673007"/>
                  <a:pt x="14648469" y="673007"/>
                  <a:pt x="14674560" y="673007"/>
                </a:cubicBezTo>
                <a:cubicBezTo>
                  <a:pt x="14687605" y="673007"/>
                  <a:pt x="14700650" y="673007"/>
                  <a:pt x="14720218" y="673007"/>
                </a:cubicBezTo>
                <a:cubicBezTo>
                  <a:pt x="14720218" y="686278"/>
                  <a:pt x="14720218" y="699548"/>
                  <a:pt x="14720218" y="705077"/>
                </a:cubicBezTo>
                <a:cubicBezTo>
                  <a:pt x="14694127" y="705077"/>
                  <a:pt x="14668037" y="705077"/>
                  <a:pt x="14648469" y="705077"/>
                </a:cubicBezTo>
                <a:cubicBezTo>
                  <a:pt x="14628901" y="705077"/>
                  <a:pt x="14615856" y="705077"/>
                  <a:pt x="14602811" y="705077"/>
                </a:cubicBezTo>
                <a:cubicBezTo>
                  <a:pt x="14602811" y="699548"/>
                  <a:pt x="14602811" y="686278"/>
                  <a:pt x="14602811" y="673007"/>
                </a:cubicBezTo>
                <a:close/>
                <a:moveTo>
                  <a:pt x="13223548" y="673006"/>
                </a:moveTo>
                <a:cubicBezTo>
                  <a:pt x="13235845" y="673006"/>
                  <a:pt x="13248143" y="673006"/>
                  <a:pt x="13260440" y="673006"/>
                </a:cubicBezTo>
                <a:cubicBezTo>
                  <a:pt x="13248143" y="703551"/>
                  <a:pt x="13235845" y="735149"/>
                  <a:pt x="13223548" y="766747"/>
                </a:cubicBezTo>
                <a:cubicBezTo>
                  <a:pt x="13223548" y="735149"/>
                  <a:pt x="13223548" y="703551"/>
                  <a:pt x="13223548" y="673006"/>
                </a:cubicBezTo>
                <a:close/>
                <a:moveTo>
                  <a:pt x="14414802" y="673004"/>
                </a:moveTo>
                <a:cubicBezTo>
                  <a:pt x="14446400" y="673004"/>
                  <a:pt x="14477998" y="673004"/>
                  <a:pt x="14502224" y="673004"/>
                </a:cubicBezTo>
                <a:cubicBezTo>
                  <a:pt x="14502224" y="711599"/>
                  <a:pt x="14477998" y="711599"/>
                  <a:pt x="14465359" y="716959"/>
                </a:cubicBezTo>
                <a:cubicBezTo>
                  <a:pt x="14452720" y="723391"/>
                  <a:pt x="14433761" y="761985"/>
                  <a:pt x="14421121" y="736256"/>
                </a:cubicBezTo>
                <a:cubicBezTo>
                  <a:pt x="14408482" y="723391"/>
                  <a:pt x="14414802" y="692302"/>
                  <a:pt x="14414802" y="673004"/>
                </a:cubicBezTo>
                <a:close/>
                <a:moveTo>
                  <a:pt x="16178126" y="671295"/>
                </a:moveTo>
                <a:cubicBezTo>
                  <a:pt x="16270636" y="671844"/>
                  <a:pt x="16364350" y="692007"/>
                  <a:pt x="16450238" y="758286"/>
                </a:cubicBezTo>
                <a:cubicBezTo>
                  <a:pt x="16392444" y="809392"/>
                  <a:pt x="16316456" y="783839"/>
                  <a:pt x="16252242" y="771062"/>
                </a:cubicBezTo>
                <a:cubicBezTo>
                  <a:pt x="16194448" y="758286"/>
                  <a:pt x="16124880" y="745509"/>
                  <a:pt x="16086350" y="676302"/>
                </a:cubicBezTo>
                <a:cubicBezTo>
                  <a:pt x="16116584" y="673108"/>
                  <a:pt x="16147288" y="671112"/>
                  <a:pt x="16178126" y="671295"/>
                </a:cubicBezTo>
                <a:close/>
                <a:moveTo>
                  <a:pt x="13732922" y="660993"/>
                </a:moveTo>
                <a:cubicBezTo>
                  <a:pt x="13771622" y="661675"/>
                  <a:pt x="13805450" y="677766"/>
                  <a:pt x="13805450" y="739400"/>
                </a:cubicBezTo>
                <a:cubicBezTo>
                  <a:pt x="13772975" y="739400"/>
                  <a:pt x="13740499" y="752491"/>
                  <a:pt x="13708024" y="739400"/>
                </a:cubicBezTo>
                <a:cubicBezTo>
                  <a:pt x="13682043" y="726310"/>
                  <a:pt x="13657145" y="694674"/>
                  <a:pt x="13631165" y="675038"/>
                </a:cubicBezTo>
                <a:cubicBezTo>
                  <a:pt x="13650650" y="675038"/>
                  <a:pt x="13694222" y="660312"/>
                  <a:pt x="13732922" y="660993"/>
                </a:cubicBezTo>
                <a:close/>
                <a:moveTo>
                  <a:pt x="14270365" y="655771"/>
                </a:moveTo>
                <a:cubicBezTo>
                  <a:pt x="14278429" y="655771"/>
                  <a:pt x="14286492" y="658997"/>
                  <a:pt x="14289718" y="668673"/>
                </a:cubicBezTo>
                <a:cubicBezTo>
                  <a:pt x="14289718" y="681575"/>
                  <a:pt x="14257462" y="675124"/>
                  <a:pt x="14251011" y="681575"/>
                </a:cubicBezTo>
                <a:cubicBezTo>
                  <a:pt x="14231658" y="706304"/>
                  <a:pt x="14289718" y="713830"/>
                  <a:pt x="14289718" y="713830"/>
                </a:cubicBezTo>
                <a:cubicBezTo>
                  <a:pt x="14296169" y="706304"/>
                  <a:pt x="14340252" y="700928"/>
                  <a:pt x="14340252" y="725657"/>
                </a:cubicBezTo>
                <a:cubicBezTo>
                  <a:pt x="14340252" y="738559"/>
                  <a:pt x="14315522" y="738559"/>
                  <a:pt x="14309071" y="738559"/>
                </a:cubicBezTo>
                <a:cubicBezTo>
                  <a:pt x="14296169" y="738559"/>
                  <a:pt x="14276816" y="738559"/>
                  <a:pt x="14263913" y="738559"/>
                </a:cubicBezTo>
                <a:cubicBezTo>
                  <a:pt x="14257462" y="764363"/>
                  <a:pt x="14251011" y="783716"/>
                  <a:pt x="14251011" y="809520"/>
                </a:cubicBezTo>
                <a:cubicBezTo>
                  <a:pt x="14270364" y="815971"/>
                  <a:pt x="14296169" y="828873"/>
                  <a:pt x="14320898" y="835324"/>
                </a:cubicBezTo>
                <a:cubicBezTo>
                  <a:pt x="14320898" y="815971"/>
                  <a:pt x="14309071" y="783716"/>
                  <a:pt x="14327350" y="770814"/>
                </a:cubicBezTo>
                <a:cubicBezTo>
                  <a:pt x="14333801" y="764363"/>
                  <a:pt x="14346703" y="757912"/>
                  <a:pt x="14359605" y="770814"/>
                </a:cubicBezTo>
                <a:cubicBezTo>
                  <a:pt x="14366056" y="783716"/>
                  <a:pt x="14353154" y="809520"/>
                  <a:pt x="14359605" y="828873"/>
                </a:cubicBezTo>
                <a:cubicBezTo>
                  <a:pt x="14366056" y="841775"/>
                  <a:pt x="14385410" y="835324"/>
                  <a:pt x="14398312" y="835324"/>
                </a:cubicBezTo>
                <a:cubicBezTo>
                  <a:pt x="14437019" y="828873"/>
                  <a:pt x="14430568" y="790167"/>
                  <a:pt x="14456372" y="751461"/>
                </a:cubicBezTo>
                <a:cubicBezTo>
                  <a:pt x="14469274" y="732108"/>
                  <a:pt x="14495079" y="770814"/>
                  <a:pt x="14506906" y="783716"/>
                </a:cubicBezTo>
                <a:cubicBezTo>
                  <a:pt x="14501530" y="790167"/>
                  <a:pt x="14495079" y="803069"/>
                  <a:pt x="14488628" y="815971"/>
                </a:cubicBezTo>
                <a:cubicBezTo>
                  <a:pt x="14506906" y="822422"/>
                  <a:pt x="14526259" y="828873"/>
                  <a:pt x="14545613" y="835324"/>
                </a:cubicBezTo>
                <a:cubicBezTo>
                  <a:pt x="14545613" y="796618"/>
                  <a:pt x="14545613" y="770814"/>
                  <a:pt x="14571417" y="764363"/>
                </a:cubicBezTo>
                <a:cubicBezTo>
                  <a:pt x="14597222" y="757912"/>
                  <a:pt x="14616575" y="757912"/>
                  <a:pt x="14635929" y="757912"/>
                </a:cubicBezTo>
                <a:cubicBezTo>
                  <a:pt x="14642380" y="757912"/>
                  <a:pt x="14712267" y="751461"/>
                  <a:pt x="14712267" y="764363"/>
                </a:cubicBezTo>
                <a:cubicBezTo>
                  <a:pt x="14712267" y="770814"/>
                  <a:pt x="14687538" y="770814"/>
                  <a:pt x="14681087" y="777265"/>
                </a:cubicBezTo>
                <a:cubicBezTo>
                  <a:pt x="14668184" y="783716"/>
                  <a:pt x="14668184" y="822422"/>
                  <a:pt x="14661733" y="841775"/>
                </a:cubicBezTo>
                <a:cubicBezTo>
                  <a:pt x="14726244" y="841775"/>
                  <a:pt x="14789681" y="854677"/>
                  <a:pt x="14847741" y="861128"/>
                </a:cubicBezTo>
                <a:cubicBezTo>
                  <a:pt x="14847741" y="841775"/>
                  <a:pt x="14847741" y="809520"/>
                  <a:pt x="14860643" y="803069"/>
                </a:cubicBezTo>
                <a:cubicBezTo>
                  <a:pt x="14886448" y="796618"/>
                  <a:pt x="14905801" y="809520"/>
                  <a:pt x="14925154" y="815971"/>
                </a:cubicBezTo>
                <a:cubicBezTo>
                  <a:pt x="14917628" y="828873"/>
                  <a:pt x="14917628" y="848226"/>
                  <a:pt x="14912252" y="861128"/>
                </a:cubicBezTo>
                <a:cubicBezTo>
                  <a:pt x="14936981" y="867579"/>
                  <a:pt x="14962786" y="899834"/>
                  <a:pt x="14988590" y="893383"/>
                </a:cubicBezTo>
                <a:cubicBezTo>
                  <a:pt x="15003106" y="888545"/>
                  <a:pt x="15013992" y="865563"/>
                  <a:pt x="15026692" y="867982"/>
                </a:cubicBezTo>
                <a:lnTo>
                  <a:pt x="15031764" y="872674"/>
                </a:lnTo>
                <a:lnTo>
                  <a:pt x="15024646" y="861223"/>
                </a:lnTo>
                <a:cubicBezTo>
                  <a:pt x="15030634" y="848380"/>
                  <a:pt x="15036620" y="848380"/>
                  <a:pt x="15042608" y="861223"/>
                </a:cubicBezTo>
                <a:lnTo>
                  <a:pt x="15037422" y="877910"/>
                </a:lnTo>
                <a:lnTo>
                  <a:pt x="15040200" y="880481"/>
                </a:lnTo>
                <a:cubicBezTo>
                  <a:pt x="15046650" y="867579"/>
                  <a:pt x="15046650" y="861128"/>
                  <a:pt x="15040200" y="848226"/>
                </a:cubicBezTo>
                <a:cubicBezTo>
                  <a:pt x="15053102" y="835324"/>
                  <a:pt x="15078906" y="828873"/>
                  <a:pt x="15091808" y="848226"/>
                </a:cubicBezTo>
                <a:cubicBezTo>
                  <a:pt x="15104710" y="867579"/>
                  <a:pt x="15111162" y="886932"/>
                  <a:pt x="15122990" y="886932"/>
                </a:cubicBezTo>
                <a:cubicBezTo>
                  <a:pt x="15174598" y="893383"/>
                  <a:pt x="15226208" y="893383"/>
                  <a:pt x="15277816" y="899834"/>
                </a:cubicBezTo>
                <a:cubicBezTo>
                  <a:pt x="15277816" y="880481"/>
                  <a:pt x="15277816" y="861128"/>
                  <a:pt x="15277816" y="841775"/>
                </a:cubicBezTo>
                <a:cubicBezTo>
                  <a:pt x="15297170" y="841775"/>
                  <a:pt x="15316522" y="841775"/>
                  <a:pt x="15328350" y="854677"/>
                </a:cubicBezTo>
                <a:cubicBezTo>
                  <a:pt x="15347704" y="874030"/>
                  <a:pt x="15335876" y="906285"/>
                  <a:pt x="15335876" y="937465"/>
                </a:cubicBezTo>
                <a:cubicBezTo>
                  <a:pt x="15342328" y="995523"/>
                  <a:pt x="15450922" y="969720"/>
                  <a:pt x="15476726" y="969720"/>
                </a:cubicBezTo>
                <a:cubicBezTo>
                  <a:pt x="15508982" y="969720"/>
                  <a:pt x="15547688" y="976170"/>
                  <a:pt x="15578870" y="982622"/>
                </a:cubicBezTo>
                <a:cubicBezTo>
                  <a:pt x="15604674" y="982622"/>
                  <a:pt x="15617576" y="1001975"/>
                  <a:pt x="15636930" y="1014876"/>
                </a:cubicBezTo>
                <a:cubicBezTo>
                  <a:pt x="15682088" y="1040681"/>
                  <a:pt x="15727246" y="969720"/>
                  <a:pt x="15764876" y="989073"/>
                </a:cubicBezTo>
                <a:cubicBezTo>
                  <a:pt x="15784230" y="995523"/>
                  <a:pt x="15784230" y="1040681"/>
                  <a:pt x="15803584" y="1040681"/>
                </a:cubicBezTo>
                <a:cubicBezTo>
                  <a:pt x="15835840" y="1040681"/>
                  <a:pt x="15855192" y="1027778"/>
                  <a:pt x="15880998" y="1014876"/>
                </a:cubicBezTo>
                <a:cubicBezTo>
                  <a:pt x="15906802" y="1008426"/>
                  <a:pt x="15939058" y="995523"/>
                  <a:pt x="15958410" y="1014876"/>
                </a:cubicBezTo>
                <a:cubicBezTo>
                  <a:pt x="15983140" y="1034229"/>
                  <a:pt x="15996042" y="1066486"/>
                  <a:pt x="16015396" y="1085839"/>
                </a:cubicBezTo>
                <a:cubicBezTo>
                  <a:pt x="16118614" y="1175078"/>
                  <a:pt x="16233658" y="1149274"/>
                  <a:pt x="16343328" y="1168627"/>
                </a:cubicBezTo>
                <a:cubicBezTo>
                  <a:pt x="16343328" y="1149274"/>
                  <a:pt x="16336878" y="1111643"/>
                  <a:pt x="16356230" y="1111643"/>
                </a:cubicBezTo>
                <a:cubicBezTo>
                  <a:pt x="16356230" y="1129922"/>
                  <a:pt x="16356230" y="1149274"/>
                  <a:pt x="16356230" y="1168627"/>
                </a:cubicBezTo>
                <a:cubicBezTo>
                  <a:pt x="16374508" y="1168627"/>
                  <a:pt x="16387410" y="1168627"/>
                  <a:pt x="16400314" y="1168627"/>
                </a:cubicBezTo>
                <a:cubicBezTo>
                  <a:pt x="16413216" y="1175078"/>
                  <a:pt x="16426118" y="1194431"/>
                  <a:pt x="16432568" y="1200882"/>
                </a:cubicBezTo>
                <a:cubicBezTo>
                  <a:pt x="16451922" y="1207334"/>
                  <a:pt x="16471276" y="1187980"/>
                  <a:pt x="16484178" y="1175078"/>
                </a:cubicBezTo>
                <a:cubicBezTo>
                  <a:pt x="16490630" y="1162176"/>
                  <a:pt x="16484178" y="1142823"/>
                  <a:pt x="16490630" y="1124546"/>
                </a:cubicBezTo>
                <a:cubicBezTo>
                  <a:pt x="16497080" y="1149274"/>
                  <a:pt x="16503532" y="1175078"/>
                  <a:pt x="16509982" y="1200882"/>
                </a:cubicBezTo>
                <a:cubicBezTo>
                  <a:pt x="16522884" y="1207334"/>
                  <a:pt x="16535786" y="1213784"/>
                  <a:pt x="16555140" y="1213784"/>
                </a:cubicBezTo>
                <a:cubicBezTo>
                  <a:pt x="16568042" y="1220235"/>
                  <a:pt x="16586320" y="1226686"/>
                  <a:pt x="16605674" y="1233137"/>
                </a:cubicBezTo>
                <a:cubicBezTo>
                  <a:pt x="16605674" y="1213784"/>
                  <a:pt x="16612126" y="1187980"/>
                  <a:pt x="16612126" y="1168627"/>
                </a:cubicBezTo>
                <a:cubicBezTo>
                  <a:pt x="16618576" y="1194431"/>
                  <a:pt x="16625028" y="1252490"/>
                  <a:pt x="16644382" y="1258942"/>
                </a:cubicBezTo>
                <a:cubicBezTo>
                  <a:pt x="16676636" y="1265392"/>
                  <a:pt x="16708892" y="1220235"/>
                  <a:pt x="16741148" y="1200882"/>
                </a:cubicBezTo>
                <a:cubicBezTo>
                  <a:pt x="16741148" y="1220235"/>
                  <a:pt x="16721794" y="1265392"/>
                  <a:pt x="16734696" y="1265392"/>
                </a:cubicBezTo>
                <a:cubicBezTo>
                  <a:pt x="16760502" y="1278294"/>
                  <a:pt x="16785231" y="1278294"/>
                  <a:pt x="16811035" y="1291197"/>
                </a:cubicBezTo>
                <a:cubicBezTo>
                  <a:pt x="16843291" y="1310550"/>
                  <a:pt x="16875547" y="1317000"/>
                  <a:pt x="16907803" y="1317000"/>
                </a:cubicBezTo>
                <a:cubicBezTo>
                  <a:pt x="16933607" y="1322376"/>
                  <a:pt x="16965863" y="1310550"/>
                  <a:pt x="16990591" y="1322376"/>
                </a:cubicBezTo>
                <a:cubicBezTo>
                  <a:pt x="17016395" y="1329902"/>
                  <a:pt x="17022847" y="1386886"/>
                  <a:pt x="17048651" y="1393337"/>
                </a:cubicBezTo>
                <a:cubicBezTo>
                  <a:pt x="17087359" y="1406239"/>
                  <a:pt x="17119615" y="1419141"/>
                  <a:pt x="17158323" y="1425592"/>
                </a:cubicBezTo>
                <a:cubicBezTo>
                  <a:pt x="17221759" y="1444946"/>
                  <a:pt x="17286267" y="1464298"/>
                  <a:pt x="17350779" y="1509455"/>
                </a:cubicBezTo>
                <a:cubicBezTo>
                  <a:pt x="17344327" y="1522358"/>
                  <a:pt x="17337879" y="1535259"/>
                  <a:pt x="17331427" y="1553537"/>
                </a:cubicBezTo>
                <a:cubicBezTo>
                  <a:pt x="17312075" y="1547086"/>
                  <a:pt x="17299171" y="1547086"/>
                  <a:pt x="17286267" y="1540635"/>
                </a:cubicBezTo>
                <a:cubicBezTo>
                  <a:pt x="17254011" y="1535259"/>
                  <a:pt x="17228207" y="1522358"/>
                  <a:pt x="17195951" y="1515907"/>
                </a:cubicBezTo>
                <a:cubicBezTo>
                  <a:pt x="17138967" y="1503004"/>
                  <a:pt x="17080907" y="1483651"/>
                  <a:pt x="17022847" y="1464298"/>
                </a:cubicBezTo>
                <a:cubicBezTo>
                  <a:pt x="16907803" y="1432043"/>
                  <a:pt x="16791683" y="1399788"/>
                  <a:pt x="16676636" y="1367533"/>
                </a:cubicBezTo>
                <a:cubicBezTo>
                  <a:pt x="16555140" y="1335278"/>
                  <a:pt x="16432568" y="1304099"/>
                  <a:pt x="16317524" y="1278294"/>
                </a:cubicBezTo>
                <a:cubicBezTo>
                  <a:pt x="16259464" y="1258942"/>
                  <a:pt x="16194952" y="1246039"/>
                  <a:pt x="16137968" y="1239589"/>
                </a:cubicBezTo>
                <a:cubicBezTo>
                  <a:pt x="16118614" y="1233137"/>
                  <a:pt x="16105712" y="1207334"/>
                  <a:pt x="16079906" y="1200882"/>
                </a:cubicBezTo>
                <a:cubicBezTo>
                  <a:pt x="16060554" y="1194431"/>
                  <a:pt x="16041200" y="1187980"/>
                  <a:pt x="16021846" y="1181529"/>
                </a:cubicBezTo>
                <a:cubicBezTo>
                  <a:pt x="16021846" y="1168627"/>
                  <a:pt x="16028298" y="1162176"/>
                  <a:pt x="16041200" y="1149274"/>
                </a:cubicBezTo>
                <a:cubicBezTo>
                  <a:pt x="15963786" y="1149274"/>
                  <a:pt x="15893900" y="1142823"/>
                  <a:pt x="15822936" y="1136372"/>
                </a:cubicBezTo>
                <a:cubicBezTo>
                  <a:pt x="15822936" y="1124546"/>
                  <a:pt x="15822936" y="1105192"/>
                  <a:pt x="15829388" y="1092290"/>
                </a:cubicBezTo>
                <a:cubicBezTo>
                  <a:pt x="15777778" y="1092290"/>
                  <a:pt x="15733696" y="1092290"/>
                  <a:pt x="15682088" y="1092290"/>
                </a:cubicBezTo>
                <a:cubicBezTo>
                  <a:pt x="15688538" y="1105192"/>
                  <a:pt x="15694990" y="1111643"/>
                  <a:pt x="15701440" y="1124546"/>
                </a:cubicBezTo>
                <a:cubicBezTo>
                  <a:pt x="15669184" y="1129922"/>
                  <a:pt x="15636930" y="1136372"/>
                  <a:pt x="15604674" y="1136372"/>
                </a:cubicBezTo>
                <a:cubicBezTo>
                  <a:pt x="15604674" y="1117019"/>
                  <a:pt x="15604674" y="1098741"/>
                  <a:pt x="15604674" y="1079389"/>
                </a:cubicBezTo>
                <a:cubicBezTo>
                  <a:pt x="15617576" y="1085839"/>
                  <a:pt x="15630478" y="1092290"/>
                  <a:pt x="15643380" y="1105192"/>
                </a:cubicBezTo>
                <a:cubicBezTo>
                  <a:pt x="15649832" y="1085839"/>
                  <a:pt x="15656282" y="1066486"/>
                  <a:pt x="15662734" y="1047134"/>
                </a:cubicBezTo>
                <a:cubicBezTo>
                  <a:pt x="15624026" y="1047134"/>
                  <a:pt x="15585320" y="1047134"/>
                  <a:pt x="15547688" y="1047134"/>
                </a:cubicBezTo>
                <a:cubicBezTo>
                  <a:pt x="15547688" y="1079389"/>
                  <a:pt x="15572418" y="1079389"/>
                  <a:pt x="15585320" y="1079389"/>
                </a:cubicBezTo>
                <a:cubicBezTo>
                  <a:pt x="15572418" y="1105192"/>
                  <a:pt x="15565966" y="1124546"/>
                  <a:pt x="15547688" y="1111643"/>
                </a:cubicBezTo>
                <a:cubicBezTo>
                  <a:pt x="15528336" y="1105192"/>
                  <a:pt x="15508982" y="1085839"/>
                  <a:pt x="15515432" y="1047134"/>
                </a:cubicBezTo>
                <a:cubicBezTo>
                  <a:pt x="15290718" y="956818"/>
                  <a:pt x="15059552" y="956818"/>
                  <a:pt x="14828387" y="931014"/>
                </a:cubicBezTo>
                <a:cubicBezTo>
                  <a:pt x="14809034" y="931014"/>
                  <a:pt x="14793309" y="917104"/>
                  <a:pt x="14775770" y="910149"/>
                </a:cubicBezTo>
                <a:lnTo>
                  <a:pt x="14770946" y="909133"/>
                </a:lnTo>
                <a:lnTo>
                  <a:pt x="14781783" y="924059"/>
                </a:lnTo>
                <a:cubicBezTo>
                  <a:pt x="14778370" y="930695"/>
                  <a:pt x="14771545" y="930695"/>
                  <a:pt x="14767280" y="926686"/>
                </a:cubicBezTo>
                <a:lnTo>
                  <a:pt x="14768003" y="908513"/>
                </a:lnTo>
                <a:lnTo>
                  <a:pt x="14757425" y="906285"/>
                </a:lnTo>
                <a:cubicBezTo>
                  <a:pt x="14726244" y="906285"/>
                  <a:pt x="14693989" y="899834"/>
                  <a:pt x="14668184" y="899834"/>
                </a:cubicBezTo>
                <a:cubicBezTo>
                  <a:pt x="14610124" y="893383"/>
                  <a:pt x="14552064" y="893383"/>
                  <a:pt x="14501530" y="886932"/>
                </a:cubicBezTo>
                <a:cubicBezTo>
                  <a:pt x="14385410" y="880481"/>
                  <a:pt x="14263913" y="867579"/>
                  <a:pt x="14147793" y="861128"/>
                </a:cubicBezTo>
                <a:cubicBezTo>
                  <a:pt x="14154244" y="828873"/>
                  <a:pt x="14173598" y="796618"/>
                  <a:pt x="14192951" y="783716"/>
                </a:cubicBezTo>
                <a:cubicBezTo>
                  <a:pt x="14205853" y="777265"/>
                  <a:pt x="14225207" y="770814"/>
                  <a:pt x="14225207" y="738559"/>
                </a:cubicBezTo>
                <a:cubicBezTo>
                  <a:pt x="14205853" y="738559"/>
                  <a:pt x="14186500" y="738559"/>
                  <a:pt x="14167146" y="738559"/>
                </a:cubicBezTo>
                <a:cubicBezTo>
                  <a:pt x="14167146" y="681575"/>
                  <a:pt x="14225207" y="662222"/>
                  <a:pt x="14251011" y="662222"/>
                </a:cubicBezTo>
                <a:cubicBezTo>
                  <a:pt x="14254237" y="658997"/>
                  <a:pt x="14262301" y="655771"/>
                  <a:pt x="14270365" y="655771"/>
                </a:cubicBezTo>
                <a:close/>
                <a:moveTo>
                  <a:pt x="12014056" y="649811"/>
                </a:moveTo>
                <a:cubicBezTo>
                  <a:pt x="12014056" y="669154"/>
                  <a:pt x="12020505" y="675602"/>
                  <a:pt x="12033401" y="675602"/>
                </a:cubicBezTo>
                <a:cubicBezTo>
                  <a:pt x="12033401" y="656258"/>
                  <a:pt x="12026953" y="649811"/>
                  <a:pt x="12014056" y="649811"/>
                </a:cubicBezTo>
                <a:close/>
                <a:moveTo>
                  <a:pt x="11897986" y="649811"/>
                </a:moveTo>
                <a:cubicBezTo>
                  <a:pt x="11897986" y="669154"/>
                  <a:pt x="11910883" y="675602"/>
                  <a:pt x="11923779" y="675602"/>
                </a:cubicBezTo>
                <a:cubicBezTo>
                  <a:pt x="11923779" y="656258"/>
                  <a:pt x="11910883" y="649811"/>
                  <a:pt x="11897986" y="649811"/>
                </a:cubicBezTo>
                <a:close/>
                <a:moveTo>
                  <a:pt x="14113619" y="649309"/>
                </a:moveTo>
                <a:cubicBezTo>
                  <a:pt x="14113619" y="669783"/>
                  <a:pt x="14102642" y="676608"/>
                  <a:pt x="14095657" y="676608"/>
                </a:cubicBezTo>
                <a:cubicBezTo>
                  <a:pt x="14095657" y="656134"/>
                  <a:pt x="14102642" y="649309"/>
                  <a:pt x="14113619" y="649309"/>
                </a:cubicBezTo>
                <a:close/>
                <a:moveTo>
                  <a:pt x="13988245" y="638642"/>
                </a:moveTo>
                <a:cubicBezTo>
                  <a:pt x="14023843" y="640245"/>
                  <a:pt x="14062676" y="649865"/>
                  <a:pt x="14075621" y="649865"/>
                </a:cubicBezTo>
                <a:cubicBezTo>
                  <a:pt x="14075621" y="719336"/>
                  <a:pt x="13946175" y="675516"/>
                  <a:pt x="13920286" y="675516"/>
                </a:cubicBezTo>
                <a:cubicBezTo>
                  <a:pt x="13920286" y="643452"/>
                  <a:pt x="13952648" y="637039"/>
                  <a:pt x="13988245" y="638642"/>
                </a:cubicBezTo>
                <a:close/>
                <a:moveTo>
                  <a:pt x="14966848" y="632600"/>
                </a:moveTo>
                <a:cubicBezTo>
                  <a:pt x="14993576" y="630969"/>
                  <a:pt x="15018854" y="644023"/>
                  <a:pt x="15018854" y="676658"/>
                </a:cubicBezTo>
                <a:cubicBezTo>
                  <a:pt x="14980936" y="676658"/>
                  <a:pt x="14943018" y="676658"/>
                  <a:pt x="14906153" y="676658"/>
                </a:cubicBezTo>
                <a:cubicBezTo>
                  <a:pt x="14911946" y="650550"/>
                  <a:pt x="14940121" y="634232"/>
                  <a:pt x="14966848" y="632600"/>
                </a:cubicBezTo>
                <a:close/>
                <a:moveTo>
                  <a:pt x="13454765" y="625642"/>
                </a:moveTo>
                <a:cubicBezTo>
                  <a:pt x="13492482" y="627542"/>
                  <a:pt x="13521084" y="639703"/>
                  <a:pt x="13521084" y="673754"/>
                </a:cubicBezTo>
                <a:cubicBezTo>
                  <a:pt x="13464646" y="686726"/>
                  <a:pt x="13407143" y="693211"/>
                  <a:pt x="13349640" y="705102"/>
                </a:cubicBezTo>
                <a:cubicBezTo>
                  <a:pt x="13324083" y="705102"/>
                  <a:pt x="13280423" y="705102"/>
                  <a:pt x="13280423" y="647810"/>
                </a:cubicBezTo>
                <a:cubicBezTo>
                  <a:pt x="13303717" y="647810"/>
                  <a:pt x="13391902" y="622475"/>
                  <a:pt x="13454765" y="625642"/>
                </a:cubicBezTo>
                <a:close/>
                <a:moveTo>
                  <a:pt x="12167742" y="617572"/>
                </a:moveTo>
                <a:cubicBezTo>
                  <a:pt x="12167742" y="636915"/>
                  <a:pt x="12174191" y="649811"/>
                  <a:pt x="12187087" y="649811"/>
                </a:cubicBezTo>
                <a:cubicBezTo>
                  <a:pt x="12187087" y="630467"/>
                  <a:pt x="12180639" y="617572"/>
                  <a:pt x="12167742" y="617572"/>
                </a:cubicBezTo>
                <a:close/>
                <a:moveTo>
                  <a:pt x="15944156" y="616130"/>
                </a:moveTo>
                <a:cubicBezTo>
                  <a:pt x="15974702" y="628995"/>
                  <a:pt x="16006300" y="635427"/>
                  <a:pt x="16037898" y="648292"/>
                </a:cubicBezTo>
                <a:cubicBezTo>
                  <a:pt x="16018938" y="667589"/>
                  <a:pt x="15993660" y="686886"/>
                  <a:pt x="15981020" y="705111"/>
                </a:cubicBezTo>
                <a:cubicBezTo>
                  <a:pt x="15968382" y="699751"/>
                  <a:pt x="15956796" y="686886"/>
                  <a:pt x="15944156" y="674021"/>
                </a:cubicBezTo>
                <a:cubicBezTo>
                  <a:pt x="15944156" y="654724"/>
                  <a:pt x="15944156" y="635427"/>
                  <a:pt x="15944156" y="616130"/>
                </a:cubicBezTo>
                <a:close/>
                <a:moveTo>
                  <a:pt x="14844536" y="616129"/>
                </a:moveTo>
                <a:cubicBezTo>
                  <a:pt x="14856511" y="616129"/>
                  <a:pt x="14862498" y="628972"/>
                  <a:pt x="14862498" y="648235"/>
                </a:cubicBezTo>
                <a:cubicBezTo>
                  <a:pt x="14850523" y="648235"/>
                  <a:pt x="14844536" y="635393"/>
                  <a:pt x="14844536" y="616129"/>
                </a:cubicBezTo>
                <a:close/>
                <a:moveTo>
                  <a:pt x="14474837" y="582950"/>
                </a:moveTo>
                <a:cubicBezTo>
                  <a:pt x="14487962" y="582950"/>
                  <a:pt x="14487962" y="595793"/>
                  <a:pt x="14487962" y="615059"/>
                </a:cubicBezTo>
                <a:cubicBezTo>
                  <a:pt x="14474837" y="615059"/>
                  <a:pt x="14474837" y="602215"/>
                  <a:pt x="14474837" y="582950"/>
                </a:cubicBezTo>
                <a:close/>
                <a:moveTo>
                  <a:pt x="12242167" y="582109"/>
                </a:moveTo>
                <a:cubicBezTo>
                  <a:pt x="12230345" y="580497"/>
                  <a:pt x="12216106" y="585333"/>
                  <a:pt x="12206433" y="585333"/>
                </a:cubicBezTo>
                <a:cubicBezTo>
                  <a:pt x="12206433" y="636915"/>
                  <a:pt x="12244048" y="617572"/>
                  <a:pt x="12263393" y="617572"/>
                </a:cubicBezTo>
                <a:cubicBezTo>
                  <a:pt x="12263393" y="591780"/>
                  <a:pt x="12253989" y="583721"/>
                  <a:pt x="12242167" y="582109"/>
                </a:cubicBezTo>
                <a:close/>
                <a:moveTo>
                  <a:pt x="14199329" y="577557"/>
                </a:moveTo>
                <a:cubicBezTo>
                  <a:pt x="14211739" y="579951"/>
                  <a:pt x="14222597" y="592720"/>
                  <a:pt x="14222597" y="615065"/>
                </a:cubicBezTo>
                <a:cubicBezTo>
                  <a:pt x="14203982" y="608681"/>
                  <a:pt x="14185368" y="608681"/>
                  <a:pt x="14166753" y="602296"/>
                </a:cubicBezTo>
                <a:cubicBezTo>
                  <a:pt x="14172958" y="583143"/>
                  <a:pt x="14186919" y="575163"/>
                  <a:pt x="14199329" y="577557"/>
                </a:cubicBezTo>
                <a:close/>
                <a:moveTo>
                  <a:pt x="13668243" y="571593"/>
                </a:moveTo>
                <a:cubicBezTo>
                  <a:pt x="13674924" y="571057"/>
                  <a:pt x="13681695" y="571440"/>
                  <a:pt x="13688143" y="572052"/>
                </a:cubicBezTo>
                <a:cubicBezTo>
                  <a:pt x="13696741" y="572867"/>
                  <a:pt x="13704765" y="574091"/>
                  <a:pt x="13711239" y="574091"/>
                </a:cubicBezTo>
                <a:cubicBezTo>
                  <a:pt x="13769503" y="580618"/>
                  <a:pt x="13827767" y="574091"/>
                  <a:pt x="13886031" y="574091"/>
                </a:cubicBezTo>
                <a:cubicBezTo>
                  <a:pt x="13801872" y="587145"/>
                  <a:pt x="13711239" y="600199"/>
                  <a:pt x="13621685" y="619780"/>
                </a:cubicBezTo>
                <a:cubicBezTo>
                  <a:pt x="13628968" y="583066"/>
                  <a:pt x="13648200" y="573199"/>
                  <a:pt x="13668243" y="571593"/>
                </a:cubicBezTo>
                <a:close/>
                <a:moveTo>
                  <a:pt x="14158289" y="566983"/>
                </a:moveTo>
                <a:cubicBezTo>
                  <a:pt x="14159304" y="565486"/>
                  <a:pt x="14161336" y="566983"/>
                  <a:pt x="14165399" y="569977"/>
                </a:cubicBezTo>
                <a:cubicBezTo>
                  <a:pt x="14165399" y="575964"/>
                  <a:pt x="14165399" y="575964"/>
                  <a:pt x="14157273" y="581951"/>
                </a:cubicBezTo>
                <a:cubicBezTo>
                  <a:pt x="14157273" y="572970"/>
                  <a:pt x="14157273" y="568480"/>
                  <a:pt x="14158289" y="566983"/>
                </a:cubicBezTo>
                <a:close/>
                <a:moveTo>
                  <a:pt x="11506785" y="559541"/>
                </a:moveTo>
                <a:cubicBezTo>
                  <a:pt x="11506785" y="578885"/>
                  <a:pt x="11513233" y="585333"/>
                  <a:pt x="11526130" y="585333"/>
                </a:cubicBezTo>
                <a:cubicBezTo>
                  <a:pt x="11526130" y="565989"/>
                  <a:pt x="11519682" y="559541"/>
                  <a:pt x="11506785" y="559541"/>
                </a:cubicBezTo>
                <a:close/>
                <a:moveTo>
                  <a:pt x="13920286" y="559254"/>
                </a:moveTo>
                <a:cubicBezTo>
                  <a:pt x="13932261" y="559254"/>
                  <a:pt x="13938248" y="566078"/>
                  <a:pt x="13938248" y="586553"/>
                </a:cubicBezTo>
                <a:cubicBezTo>
                  <a:pt x="13926273" y="586553"/>
                  <a:pt x="13920286" y="579728"/>
                  <a:pt x="13920286" y="559254"/>
                </a:cubicBezTo>
                <a:close/>
                <a:moveTo>
                  <a:pt x="15604568" y="559251"/>
                </a:moveTo>
                <a:cubicBezTo>
                  <a:pt x="15713582" y="578288"/>
                  <a:pt x="15815116" y="597325"/>
                  <a:pt x="15924130" y="616362"/>
                </a:cubicBezTo>
                <a:cubicBezTo>
                  <a:pt x="15924130" y="686165"/>
                  <a:pt x="15821528" y="654436"/>
                  <a:pt x="15802290" y="648091"/>
                </a:cubicBezTo>
                <a:cubicBezTo>
                  <a:pt x="15752058" y="635399"/>
                  <a:pt x="15707170" y="629054"/>
                  <a:pt x="15662282" y="622708"/>
                </a:cubicBezTo>
                <a:cubicBezTo>
                  <a:pt x="15649456" y="622708"/>
                  <a:pt x="15630218" y="622708"/>
                  <a:pt x="15610980" y="622708"/>
                </a:cubicBezTo>
                <a:cubicBezTo>
                  <a:pt x="15598154" y="616362"/>
                  <a:pt x="15604568" y="571943"/>
                  <a:pt x="15604568" y="559251"/>
                </a:cubicBezTo>
                <a:close/>
                <a:moveTo>
                  <a:pt x="14308592" y="558611"/>
                </a:moveTo>
                <a:cubicBezTo>
                  <a:pt x="14343180" y="562581"/>
                  <a:pt x="14380912" y="578292"/>
                  <a:pt x="14402667" y="581883"/>
                </a:cubicBezTo>
                <a:cubicBezTo>
                  <a:pt x="14351099" y="581883"/>
                  <a:pt x="14299531" y="581883"/>
                  <a:pt x="14242591" y="581883"/>
                </a:cubicBezTo>
                <a:cubicBezTo>
                  <a:pt x="14250648" y="569115"/>
                  <a:pt x="14262265" y="562332"/>
                  <a:pt x="14275761" y="559439"/>
                </a:cubicBezTo>
                <a:cubicBezTo>
                  <a:pt x="14285883" y="557270"/>
                  <a:pt x="14297063" y="557288"/>
                  <a:pt x="14308592" y="558611"/>
                </a:cubicBezTo>
                <a:close/>
                <a:moveTo>
                  <a:pt x="14038648" y="548746"/>
                </a:moveTo>
                <a:cubicBezTo>
                  <a:pt x="14059056" y="550359"/>
                  <a:pt x="14082491" y="560033"/>
                  <a:pt x="14094604" y="560033"/>
                </a:cubicBezTo>
                <a:cubicBezTo>
                  <a:pt x="14094604" y="624533"/>
                  <a:pt x="14019821" y="585833"/>
                  <a:pt x="14000862" y="585833"/>
                </a:cubicBezTo>
                <a:cubicBezTo>
                  <a:pt x="14000862" y="553583"/>
                  <a:pt x="14018241" y="547133"/>
                  <a:pt x="14038648" y="548746"/>
                </a:cubicBezTo>
                <a:close/>
                <a:moveTo>
                  <a:pt x="13957208" y="497634"/>
                </a:moveTo>
                <a:cubicBezTo>
                  <a:pt x="13957208" y="516435"/>
                  <a:pt x="13951221" y="529707"/>
                  <a:pt x="13939246" y="529707"/>
                </a:cubicBezTo>
                <a:cubicBezTo>
                  <a:pt x="13939246" y="503164"/>
                  <a:pt x="13945233" y="497634"/>
                  <a:pt x="13957208" y="497634"/>
                </a:cubicBezTo>
                <a:close/>
                <a:moveTo>
                  <a:pt x="13563987" y="483352"/>
                </a:moveTo>
                <a:cubicBezTo>
                  <a:pt x="13586136" y="484303"/>
                  <a:pt x="13610747" y="494078"/>
                  <a:pt x="13620591" y="494078"/>
                </a:cubicBezTo>
                <a:cubicBezTo>
                  <a:pt x="13620591" y="558164"/>
                  <a:pt x="13548400" y="525578"/>
                  <a:pt x="13522149" y="525578"/>
                </a:cubicBezTo>
                <a:cubicBezTo>
                  <a:pt x="13522149" y="490277"/>
                  <a:pt x="13541837" y="482402"/>
                  <a:pt x="13563987" y="483352"/>
                </a:cubicBezTo>
                <a:close/>
                <a:moveTo>
                  <a:pt x="13394797" y="464807"/>
                </a:moveTo>
                <a:cubicBezTo>
                  <a:pt x="13404105" y="463504"/>
                  <a:pt x="13414915" y="464722"/>
                  <a:pt x="13427727" y="467969"/>
                </a:cubicBezTo>
                <a:cubicBezTo>
                  <a:pt x="13453351" y="474465"/>
                  <a:pt x="13485380" y="474465"/>
                  <a:pt x="13503531" y="493950"/>
                </a:cubicBezTo>
                <a:cubicBezTo>
                  <a:pt x="13516342" y="499363"/>
                  <a:pt x="13503531" y="538333"/>
                  <a:pt x="13503531" y="557819"/>
                </a:cubicBezTo>
                <a:cubicBezTo>
                  <a:pt x="13497125" y="629265"/>
                  <a:pt x="13414915" y="596789"/>
                  <a:pt x="13382886" y="603284"/>
                </a:cubicBezTo>
                <a:cubicBezTo>
                  <a:pt x="13325233" y="603284"/>
                  <a:pt x="13268647" y="609779"/>
                  <a:pt x="13204588" y="616274"/>
                </a:cubicBezTo>
                <a:cubicBezTo>
                  <a:pt x="13204588" y="551323"/>
                  <a:pt x="13312421" y="564314"/>
                  <a:pt x="13338044" y="557819"/>
                </a:cubicBezTo>
                <a:cubicBezTo>
                  <a:pt x="13352458" y="495303"/>
                  <a:pt x="13366871" y="468714"/>
                  <a:pt x="13394797" y="464807"/>
                </a:cubicBezTo>
                <a:close/>
                <a:moveTo>
                  <a:pt x="15519158" y="464455"/>
                </a:moveTo>
                <a:cubicBezTo>
                  <a:pt x="15519158" y="483693"/>
                  <a:pt x="15525636" y="509343"/>
                  <a:pt x="15525636" y="527512"/>
                </a:cubicBezTo>
                <a:cubicBezTo>
                  <a:pt x="15545068" y="527512"/>
                  <a:pt x="15563422" y="527512"/>
                  <a:pt x="15582856" y="527512"/>
                </a:cubicBezTo>
                <a:cubicBezTo>
                  <a:pt x="15576378" y="540338"/>
                  <a:pt x="15569900" y="572400"/>
                  <a:pt x="15556944" y="572400"/>
                </a:cubicBezTo>
                <a:cubicBezTo>
                  <a:pt x="15538592" y="572400"/>
                  <a:pt x="15525636" y="572400"/>
                  <a:pt x="15506202" y="565988"/>
                </a:cubicBezTo>
                <a:cubicBezTo>
                  <a:pt x="15467336" y="553163"/>
                  <a:pt x="15428470" y="527512"/>
                  <a:pt x="15389604" y="509343"/>
                </a:cubicBezTo>
                <a:cubicBezTo>
                  <a:pt x="15415514" y="509343"/>
                  <a:pt x="15441426" y="509343"/>
                  <a:pt x="15467336" y="509343"/>
                </a:cubicBezTo>
                <a:cubicBezTo>
                  <a:pt x="15486770" y="501862"/>
                  <a:pt x="15499724" y="483693"/>
                  <a:pt x="15519158" y="464455"/>
                </a:cubicBezTo>
                <a:close/>
                <a:moveTo>
                  <a:pt x="13765350" y="461326"/>
                </a:moveTo>
                <a:cubicBezTo>
                  <a:pt x="13777455" y="461326"/>
                  <a:pt x="13791290" y="465134"/>
                  <a:pt x="13791290" y="495604"/>
                </a:cubicBezTo>
                <a:cubicBezTo>
                  <a:pt x="13772844" y="495604"/>
                  <a:pt x="13754398" y="501246"/>
                  <a:pt x="13754398" y="461749"/>
                </a:cubicBezTo>
                <a:cubicBezTo>
                  <a:pt x="13757472" y="461749"/>
                  <a:pt x="13761315" y="461326"/>
                  <a:pt x="13765350" y="461326"/>
                </a:cubicBezTo>
                <a:close/>
                <a:moveTo>
                  <a:pt x="15318510" y="398101"/>
                </a:moveTo>
                <a:cubicBezTo>
                  <a:pt x="15330486" y="398101"/>
                  <a:pt x="15336474" y="410943"/>
                  <a:pt x="15336474" y="430207"/>
                </a:cubicBezTo>
                <a:cubicBezTo>
                  <a:pt x="15323500" y="430207"/>
                  <a:pt x="15318510" y="417364"/>
                  <a:pt x="15318510" y="398101"/>
                </a:cubicBezTo>
                <a:close/>
                <a:moveTo>
                  <a:pt x="12650983" y="396298"/>
                </a:moveTo>
                <a:cubicBezTo>
                  <a:pt x="12602470" y="399018"/>
                  <a:pt x="12558943" y="417152"/>
                  <a:pt x="12558943" y="431660"/>
                </a:cubicBezTo>
                <a:cubicBezTo>
                  <a:pt x="12604082" y="418764"/>
                  <a:pt x="12654594" y="412316"/>
                  <a:pt x="12699732" y="399421"/>
                </a:cubicBezTo>
                <a:cubicBezTo>
                  <a:pt x="12683880" y="396197"/>
                  <a:pt x="12667155" y="395391"/>
                  <a:pt x="12650983" y="396298"/>
                </a:cubicBezTo>
                <a:close/>
                <a:moveTo>
                  <a:pt x="12437499" y="386525"/>
                </a:moveTo>
                <a:cubicBezTo>
                  <a:pt x="12418154" y="392973"/>
                  <a:pt x="12411705" y="425212"/>
                  <a:pt x="12398809" y="438108"/>
                </a:cubicBezTo>
                <a:cubicBezTo>
                  <a:pt x="12366567" y="457451"/>
                  <a:pt x="12327877" y="431660"/>
                  <a:pt x="12295635" y="431660"/>
                </a:cubicBezTo>
                <a:cubicBezTo>
                  <a:pt x="12295635" y="444555"/>
                  <a:pt x="12295635" y="457451"/>
                  <a:pt x="12295635" y="463899"/>
                </a:cubicBezTo>
                <a:cubicBezTo>
                  <a:pt x="12366567" y="457451"/>
                  <a:pt x="12443947" y="470347"/>
                  <a:pt x="12500908" y="412316"/>
                </a:cubicBezTo>
                <a:cubicBezTo>
                  <a:pt x="12481563" y="405869"/>
                  <a:pt x="12462218" y="380077"/>
                  <a:pt x="12437499" y="386525"/>
                </a:cubicBezTo>
                <a:close/>
                <a:moveTo>
                  <a:pt x="12353670" y="373629"/>
                </a:moveTo>
                <a:cubicBezTo>
                  <a:pt x="12353670" y="405869"/>
                  <a:pt x="12379464" y="399421"/>
                  <a:pt x="12392360" y="399421"/>
                </a:cubicBezTo>
                <a:cubicBezTo>
                  <a:pt x="12392360" y="367182"/>
                  <a:pt x="12366567" y="373629"/>
                  <a:pt x="12353670" y="373629"/>
                </a:cubicBezTo>
                <a:close/>
                <a:moveTo>
                  <a:pt x="12558943" y="341390"/>
                </a:moveTo>
                <a:cubicBezTo>
                  <a:pt x="12558943" y="360734"/>
                  <a:pt x="12565391" y="373629"/>
                  <a:pt x="12578288" y="373629"/>
                </a:cubicBezTo>
                <a:cubicBezTo>
                  <a:pt x="12578288" y="354286"/>
                  <a:pt x="12571840" y="341390"/>
                  <a:pt x="12558943" y="341390"/>
                </a:cubicBezTo>
                <a:close/>
                <a:moveTo>
                  <a:pt x="14713667" y="304568"/>
                </a:moveTo>
                <a:cubicBezTo>
                  <a:pt x="14725253" y="306319"/>
                  <a:pt x="14734470" y="314398"/>
                  <a:pt x="14734470" y="339712"/>
                </a:cubicBezTo>
                <a:cubicBezTo>
                  <a:pt x="14716564" y="339712"/>
                  <a:pt x="14678645" y="359102"/>
                  <a:pt x="14678645" y="307396"/>
                </a:cubicBezTo>
                <a:cubicBezTo>
                  <a:pt x="14688124" y="307396"/>
                  <a:pt x="14702081" y="302818"/>
                  <a:pt x="14713667" y="304568"/>
                </a:cubicBezTo>
                <a:close/>
                <a:moveTo>
                  <a:pt x="13436834" y="284347"/>
                </a:moveTo>
                <a:cubicBezTo>
                  <a:pt x="13448809" y="284347"/>
                  <a:pt x="13454796" y="290271"/>
                  <a:pt x="13454796" y="307056"/>
                </a:cubicBezTo>
                <a:cubicBezTo>
                  <a:pt x="13442821" y="307056"/>
                  <a:pt x="13436834" y="302119"/>
                  <a:pt x="13436834" y="284347"/>
                </a:cubicBezTo>
                <a:close/>
                <a:moveTo>
                  <a:pt x="14337383" y="284347"/>
                </a:moveTo>
                <a:cubicBezTo>
                  <a:pt x="14356951" y="284347"/>
                  <a:pt x="14383041" y="284347"/>
                  <a:pt x="14409132" y="284347"/>
                </a:cubicBezTo>
                <a:cubicBezTo>
                  <a:pt x="14422177" y="284347"/>
                  <a:pt x="14435222" y="284347"/>
                  <a:pt x="14454790" y="284347"/>
                </a:cubicBezTo>
                <a:cubicBezTo>
                  <a:pt x="14454790" y="290271"/>
                  <a:pt x="14454790" y="295208"/>
                  <a:pt x="14454790" y="307056"/>
                </a:cubicBezTo>
                <a:cubicBezTo>
                  <a:pt x="14428699" y="307056"/>
                  <a:pt x="14402609" y="307056"/>
                  <a:pt x="14383041" y="307056"/>
                </a:cubicBezTo>
                <a:cubicBezTo>
                  <a:pt x="14363473" y="307056"/>
                  <a:pt x="14350428" y="307056"/>
                  <a:pt x="14337383" y="307056"/>
                </a:cubicBezTo>
                <a:cubicBezTo>
                  <a:pt x="14337383" y="295208"/>
                  <a:pt x="14337383" y="290271"/>
                  <a:pt x="14337383" y="284347"/>
                </a:cubicBezTo>
                <a:close/>
                <a:moveTo>
                  <a:pt x="13691975" y="240912"/>
                </a:moveTo>
                <a:cubicBezTo>
                  <a:pt x="13689288" y="240912"/>
                  <a:pt x="13687609" y="242121"/>
                  <a:pt x="13687810" y="245748"/>
                </a:cubicBezTo>
                <a:lnTo>
                  <a:pt x="13688089" y="246505"/>
                </a:lnTo>
                <a:lnTo>
                  <a:pt x="13694072" y="241390"/>
                </a:lnTo>
                <a:close/>
                <a:moveTo>
                  <a:pt x="13855064" y="1806"/>
                </a:moveTo>
                <a:cubicBezTo>
                  <a:pt x="13867961" y="8254"/>
                  <a:pt x="13874409" y="21149"/>
                  <a:pt x="13880858" y="34045"/>
                </a:cubicBezTo>
                <a:cubicBezTo>
                  <a:pt x="13900203" y="34045"/>
                  <a:pt x="13912025" y="34045"/>
                  <a:pt x="13931370" y="34045"/>
                </a:cubicBezTo>
                <a:cubicBezTo>
                  <a:pt x="13957163" y="34045"/>
                  <a:pt x="13989405" y="27597"/>
                  <a:pt x="14021647" y="34045"/>
                </a:cubicBezTo>
                <a:cubicBezTo>
                  <a:pt x="14143091" y="34045"/>
                  <a:pt x="14272059" y="53388"/>
                  <a:pt x="14393503" y="98523"/>
                </a:cubicBezTo>
                <a:cubicBezTo>
                  <a:pt x="14393503" y="72732"/>
                  <a:pt x="14393503" y="53388"/>
                  <a:pt x="14393503" y="34045"/>
                </a:cubicBezTo>
                <a:cubicBezTo>
                  <a:pt x="14412848" y="34045"/>
                  <a:pt x="14432193" y="34045"/>
                  <a:pt x="14451538" y="40493"/>
                </a:cubicBezTo>
                <a:cubicBezTo>
                  <a:pt x="14579431" y="46941"/>
                  <a:pt x="14707323" y="53388"/>
                  <a:pt x="14836290" y="72732"/>
                </a:cubicBezTo>
                <a:cubicBezTo>
                  <a:pt x="14900774" y="85627"/>
                  <a:pt x="14964183" y="98523"/>
                  <a:pt x="15022218" y="116792"/>
                </a:cubicBezTo>
                <a:cubicBezTo>
                  <a:pt x="15080254" y="136135"/>
                  <a:pt x="15131840" y="168374"/>
                  <a:pt x="15188802" y="187718"/>
                </a:cubicBezTo>
                <a:cubicBezTo>
                  <a:pt x="15317768" y="219957"/>
                  <a:pt x="15439212" y="226405"/>
                  <a:pt x="15567106" y="252196"/>
                </a:cubicBezTo>
                <a:cubicBezTo>
                  <a:pt x="15689624" y="277987"/>
                  <a:pt x="15817518" y="309151"/>
                  <a:pt x="15946484" y="334943"/>
                </a:cubicBezTo>
                <a:cubicBezTo>
                  <a:pt x="16074376" y="367182"/>
                  <a:pt x="16202270" y="399421"/>
                  <a:pt x="16331236" y="425212"/>
                </a:cubicBezTo>
                <a:cubicBezTo>
                  <a:pt x="16452680" y="451003"/>
                  <a:pt x="16580574" y="470347"/>
                  <a:pt x="16703092" y="520854"/>
                </a:cubicBezTo>
                <a:cubicBezTo>
                  <a:pt x="16830987" y="565989"/>
                  <a:pt x="16953503" y="624019"/>
                  <a:pt x="17074947" y="675602"/>
                </a:cubicBezTo>
                <a:cubicBezTo>
                  <a:pt x="17139431" y="701393"/>
                  <a:pt x="17196391" y="726110"/>
                  <a:pt x="17260875" y="751901"/>
                </a:cubicBezTo>
                <a:cubicBezTo>
                  <a:pt x="17286671" y="764797"/>
                  <a:pt x="17338255" y="777692"/>
                  <a:pt x="17338255" y="835722"/>
                </a:cubicBezTo>
                <a:cubicBezTo>
                  <a:pt x="17267323" y="816379"/>
                  <a:pt x="17203915" y="797036"/>
                  <a:pt x="17139431" y="777692"/>
                </a:cubicBezTo>
                <a:cubicBezTo>
                  <a:pt x="16632160" y="624019"/>
                  <a:pt x="16119514" y="489690"/>
                  <a:pt x="15605794" y="392973"/>
                </a:cubicBezTo>
                <a:cubicBezTo>
                  <a:pt x="15093150" y="296256"/>
                  <a:pt x="14572982" y="258644"/>
                  <a:pt x="14053889" y="219957"/>
                </a:cubicBezTo>
                <a:cubicBezTo>
                  <a:pt x="14053889" y="239300"/>
                  <a:pt x="14060337" y="284435"/>
                  <a:pt x="14040992" y="284435"/>
                </a:cubicBezTo>
                <a:cubicBezTo>
                  <a:pt x="14021647" y="284435"/>
                  <a:pt x="14028095" y="232852"/>
                  <a:pt x="14021647" y="219957"/>
                </a:cubicBezTo>
                <a:cubicBezTo>
                  <a:pt x="13957163" y="277987"/>
                  <a:pt x="13880858" y="194166"/>
                  <a:pt x="13809926" y="219957"/>
                </a:cubicBezTo>
                <a:cubicBezTo>
                  <a:pt x="13777684" y="232852"/>
                  <a:pt x="13745442" y="258644"/>
                  <a:pt x="13713200" y="245748"/>
                </a:cubicBezTo>
                <a:lnTo>
                  <a:pt x="13696151" y="241864"/>
                </a:lnTo>
                <a:lnTo>
                  <a:pt x="13701260" y="250600"/>
                </a:lnTo>
                <a:cubicBezTo>
                  <a:pt x="13698765" y="254012"/>
                  <a:pt x="13697518" y="257425"/>
                  <a:pt x="13695273" y="258278"/>
                </a:cubicBezTo>
                <a:lnTo>
                  <a:pt x="13692173" y="257601"/>
                </a:lnTo>
                <a:lnTo>
                  <a:pt x="13694930" y="265091"/>
                </a:lnTo>
                <a:cubicBezTo>
                  <a:pt x="13598205" y="258644"/>
                  <a:pt x="13501479" y="252196"/>
                  <a:pt x="13412277" y="252196"/>
                </a:cubicBezTo>
                <a:cubicBezTo>
                  <a:pt x="13412277" y="265091"/>
                  <a:pt x="13418725" y="290883"/>
                  <a:pt x="13412277" y="303778"/>
                </a:cubicBezTo>
                <a:cubicBezTo>
                  <a:pt x="13405828" y="315599"/>
                  <a:pt x="13367138" y="315599"/>
                  <a:pt x="13360690" y="315599"/>
                </a:cubicBezTo>
                <a:cubicBezTo>
                  <a:pt x="13334896" y="309151"/>
                  <a:pt x="13334896" y="277987"/>
                  <a:pt x="13322000" y="258644"/>
                </a:cubicBezTo>
                <a:cubicBezTo>
                  <a:pt x="13309103" y="239300"/>
                  <a:pt x="13277936" y="245748"/>
                  <a:pt x="13277936" y="284435"/>
                </a:cubicBezTo>
                <a:cubicBezTo>
                  <a:pt x="13289758" y="284435"/>
                  <a:pt x="13302654" y="284435"/>
                  <a:pt x="13315551" y="284435"/>
                </a:cubicBezTo>
                <a:cubicBezTo>
                  <a:pt x="13315551" y="315599"/>
                  <a:pt x="13284384" y="315599"/>
                  <a:pt x="13270413" y="309151"/>
                </a:cubicBezTo>
                <a:cubicBezTo>
                  <a:pt x="13252142" y="303778"/>
                  <a:pt x="13258591" y="271539"/>
                  <a:pt x="13258591" y="252196"/>
                </a:cubicBezTo>
                <a:cubicBezTo>
                  <a:pt x="13213452" y="277987"/>
                  <a:pt x="13161865" y="290883"/>
                  <a:pt x="13116727" y="290883"/>
                </a:cubicBezTo>
                <a:cubicBezTo>
                  <a:pt x="13103830" y="290883"/>
                  <a:pt x="13084485" y="277987"/>
                  <a:pt x="13079111" y="303778"/>
                </a:cubicBezTo>
                <a:cubicBezTo>
                  <a:pt x="13072663" y="328495"/>
                  <a:pt x="13065140" y="341390"/>
                  <a:pt x="13046869" y="347838"/>
                </a:cubicBezTo>
                <a:cubicBezTo>
                  <a:pt x="13008179" y="360734"/>
                  <a:pt x="12963041" y="354286"/>
                  <a:pt x="12924350" y="360734"/>
                </a:cubicBezTo>
                <a:cubicBezTo>
                  <a:pt x="12872764" y="367182"/>
                  <a:pt x="12822251" y="380077"/>
                  <a:pt x="12770664" y="386525"/>
                </a:cubicBezTo>
                <a:cubicBezTo>
                  <a:pt x="12898557" y="386525"/>
                  <a:pt x="13021076" y="380077"/>
                  <a:pt x="13148968" y="373629"/>
                </a:cubicBezTo>
                <a:cubicBezTo>
                  <a:pt x="13181210" y="373629"/>
                  <a:pt x="13219900" y="373629"/>
                  <a:pt x="13252142" y="380077"/>
                </a:cubicBezTo>
                <a:cubicBezTo>
                  <a:pt x="13277936" y="380077"/>
                  <a:pt x="13296206" y="360734"/>
                  <a:pt x="13322000" y="347838"/>
                </a:cubicBezTo>
                <a:cubicBezTo>
                  <a:pt x="13367138" y="322047"/>
                  <a:pt x="13425173" y="341390"/>
                  <a:pt x="13470312" y="341390"/>
                </a:cubicBezTo>
                <a:cubicBezTo>
                  <a:pt x="13598205" y="347838"/>
                  <a:pt x="13726097" y="354286"/>
                  <a:pt x="13855064" y="347838"/>
                </a:cubicBezTo>
                <a:cubicBezTo>
                  <a:pt x="13963612" y="347838"/>
                  <a:pt x="14073234" y="341390"/>
                  <a:pt x="14175333" y="373629"/>
                </a:cubicBezTo>
                <a:cubicBezTo>
                  <a:pt x="14194678" y="380077"/>
                  <a:pt x="14214023" y="386525"/>
                  <a:pt x="14226920" y="360734"/>
                </a:cubicBezTo>
                <a:cubicBezTo>
                  <a:pt x="14233368" y="341390"/>
                  <a:pt x="14233368" y="315599"/>
                  <a:pt x="14252713" y="322047"/>
                </a:cubicBezTo>
                <a:cubicBezTo>
                  <a:pt x="14284955" y="322047"/>
                  <a:pt x="14322571" y="367182"/>
                  <a:pt x="14361261" y="373629"/>
                </a:cubicBezTo>
                <a:cubicBezTo>
                  <a:pt x="14419296" y="386525"/>
                  <a:pt x="14477331" y="386525"/>
                  <a:pt x="14540740" y="392973"/>
                </a:cubicBezTo>
                <a:cubicBezTo>
                  <a:pt x="14598776" y="399421"/>
                  <a:pt x="14663259" y="405869"/>
                  <a:pt x="14726668" y="412316"/>
                </a:cubicBezTo>
                <a:cubicBezTo>
                  <a:pt x="14855636" y="431660"/>
                  <a:pt x="14983528" y="451003"/>
                  <a:pt x="15117870" y="463899"/>
                </a:cubicBezTo>
                <a:cubicBezTo>
                  <a:pt x="15163008" y="470347"/>
                  <a:pt x="15214594" y="476794"/>
                  <a:pt x="15266182" y="476794"/>
                </a:cubicBezTo>
                <a:cubicBezTo>
                  <a:pt x="15285526" y="476794"/>
                  <a:pt x="15337114" y="476794"/>
                  <a:pt x="15337114" y="527302"/>
                </a:cubicBezTo>
                <a:cubicBezTo>
                  <a:pt x="15214594" y="540198"/>
                  <a:pt x="15099598" y="476794"/>
                  <a:pt x="14977080" y="509033"/>
                </a:cubicBezTo>
                <a:cubicBezTo>
                  <a:pt x="14957735" y="514407"/>
                  <a:pt x="14938390" y="540198"/>
                  <a:pt x="14926568" y="496138"/>
                </a:cubicBezTo>
                <a:cubicBezTo>
                  <a:pt x="14920119" y="463899"/>
                  <a:pt x="14894326" y="463899"/>
                  <a:pt x="14874981" y="470347"/>
                </a:cubicBezTo>
                <a:cubicBezTo>
                  <a:pt x="14816945" y="476794"/>
                  <a:pt x="14758910" y="476794"/>
                  <a:pt x="14701950" y="476794"/>
                </a:cubicBezTo>
                <a:cubicBezTo>
                  <a:pt x="14445090" y="476794"/>
                  <a:pt x="14188230" y="451003"/>
                  <a:pt x="13931370" y="438108"/>
                </a:cubicBezTo>
                <a:cubicBezTo>
                  <a:pt x="13797029" y="438108"/>
                  <a:pt x="13669137" y="431660"/>
                  <a:pt x="13540169" y="438108"/>
                </a:cubicBezTo>
                <a:cubicBezTo>
                  <a:pt x="13489657" y="438108"/>
                  <a:pt x="13431622" y="425212"/>
                  <a:pt x="13380035" y="438108"/>
                </a:cubicBezTo>
                <a:cubicBezTo>
                  <a:pt x="13367138" y="444555"/>
                  <a:pt x="13354241" y="463899"/>
                  <a:pt x="13334896" y="463899"/>
                </a:cubicBezTo>
                <a:cubicBezTo>
                  <a:pt x="13322000" y="470347"/>
                  <a:pt x="13302654" y="463899"/>
                  <a:pt x="13289758" y="457451"/>
                </a:cubicBezTo>
                <a:cubicBezTo>
                  <a:pt x="13181210" y="431660"/>
                  <a:pt x="13065140" y="483242"/>
                  <a:pt x="12956592" y="501511"/>
                </a:cubicBezTo>
                <a:cubicBezTo>
                  <a:pt x="12828700" y="520854"/>
                  <a:pt x="12699732" y="527302"/>
                  <a:pt x="12571840" y="546646"/>
                </a:cubicBezTo>
                <a:cubicBezTo>
                  <a:pt x="12507356" y="553094"/>
                  <a:pt x="12443947" y="565989"/>
                  <a:pt x="12373015" y="572437"/>
                </a:cubicBezTo>
                <a:cubicBezTo>
                  <a:pt x="12353670" y="572437"/>
                  <a:pt x="12321428" y="565989"/>
                  <a:pt x="12302083" y="585333"/>
                </a:cubicBezTo>
                <a:cubicBezTo>
                  <a:pt x="12295635" y="598228"/>
                  <a:pt x="12302083" y="617572"/>
                  <a:pt x="12295635" y="636915"/>
                </a:cubicBezTo>
                <a:cubicBezTo>
                  <a:pt x="12289187" y="706766"/>
                  <a:pt x="12174191" y="675602"/>
                  <a:pt x="12148397" y="675602"/>
                </a:cubicBezTo>
                <a:cubicBezTo>
                  <a:pt x="12148397" y="649811"/>
                  <a:pt x="12154846" y="624019"/>
                  <a:pt x="12129052" y="617572"/>
                </a:cubicBezTo>
                <a:cubicBezTo>
                  <a:pt x="12109707" y="611124"/>
                  <a:pt x="12090362" y="617572"/>
                  <a:pt x="12071017" y="617572"/>
                </a:cubicBezTo>
                <a:cubicBezTo>
                  <a:pt x="12071017" y="656258"/>
                  <a:pt x="12109707" y="643363"/>
                  <a:pt x="12109707" y="675602"/>
                </a:cubicBezTo>
                <a:cubicBezTo>
                  <a:pt x="12071017" y="688497"/>
                  <a:pt x="12033401" y="694945"/>
                  <a:pt x="11994711" y="706766"/>
                </a:cubicBezTo>
                <a:cubicBezTo>
                  <a:pt x="11994711" y="688497"/>
                  <a:pt x="11994711" y="669154"/>
                  <a:pt x="11994711" y="649811"/>
                </a:cubicBezTo>
                <a:cubicBezTo>
                  <a:pt x="11962469" y="675602"/>
                  <a:pt x="11930228" y="706766"/>
                  <a:pt x="11897986" y="732557"/>
                </a:cubicBezTo>
                <a:cubicBezTo>
                  <a:pt x="11872192" y="669154"/>
                  <a:pt x="11828129" y="662706"/>
                  <a:pt x="11782990" y="675602"/>
                </a:cubicBezTo>
                <a:cubicBezTo>
                  <a:pt x="11770093" y="675602"/>
                  <a:pt x="11757197" y="694945"/>
                  <a:pt x="11776542" y="706766"/>
                </a:cubicBezTo>
                <a:cubicBezTo>
                  <a:pt x="11795887" y="719662"/>
                  <a:pt x="11821680" y="706766"/>
                  <a:pt x="11841025" y="706766"/>
                </a:cubicBezTo>
                <a:cubicBezTo>
                  <a:pt x="11846399" y="706766"/>
                  <a:pt x="11872192" y="719662"/>
                  <a:pt x="11865744" y="739005"/>
                </a:cubicBezTo>
                <a:cubicBezTo>
                  <a:pt x="11852847" y="758349"/>
                  <a:pt x="11808783" y="745453"/>
                  <a:pt x="11795887" y="739005"/>
                </a:cubicBezTo>
                <a:cubicBezTo>
                  <a:pt x="11782990" y="735781"/>
                  <a:pt x="11770093" y="730946"/>
                  <a:pt x="11757197" y="726244"/>
                </a:cubicBezTo>
                <a:lnTo>
                  <a:pt x="11745513" y="722634"/>
                </a:lnTo>
                <a:lnTo>
                  <a:pt x="11718506" y="714289"/>
                </a:lnTo>
                <a:cubicBezTo>
                  <a:pt x="11692713" y="706766"/>
                  <a:pt x="11666919" y="714289"/>
                  <a:pt x="11635752" y="706766"/>
                </a:cubicBezTo>
                <a:cubicBezTo>
                  <a:pt x="11635752" y="758349"/>
                  <a:pt x="11705610" y="739005"/>
                  <a:pt x="11673368" y="803483"/>
                </a:cubicBezTo>
                <a:cubicBezTo>
                  <a:pt x="11654023" y="829275"/>
                  <a:pt x="11622856" y="809931"/>
                  <a:pt x="11603510" y="809931"/>
                </a:cubicBezTo>
                <a:cubicBezTo>
                  <a:pt x="11571269" y="816379"/>
                  <a:pt x="11545475" y="829275"/>
                  <a:pt x="11519682" y="822827"/>
                </a:cubicBezTo>
                <a:cubicBezTo>
                  <a:pt x="11493888" y="822827"/>
                  <a:pt x="11493888" y="771244"/>
                  <a:pt x="11468095" y="771244"/>
                </a:cubicBezTo>
                <a:cubicBezTo>
                  <a:pt x="11448750" y="777692"/>
                  <a:pt x="11435853" y="797036"/>
                  <a:pt x="11417583" y="809931"/>
                </a:cubicBezTo>
                <a:cubicBezTo>
                  <a:pt x="11398238" y="829275"/>
                  <a:pt x="11346651" y="867961"/>
                  <a:pt x="11327306" y="848618"/>
                </a:cubicBezTo>
                <a:cubicBezTo>
                  <a:pt x="11320857" y="835722"/>
                  <a:pt x="11320857" y="816379"/>
                  <a:pt x="11314409" y="803483"/>
                </a:cubicBezTo>
                <a:cubicBezTo>
                  <a:pt x="11301512" y="803483"/>
                  <a:pt x="11288615" y="809931"/>
                  <a:pt x="11275719" y="816379"/>
                </a:cubicBezTo>
                <a:cubicBezTo>
                  <a:pt x="11282167" y="829275"/>
                  <a:pt x="11282167" y="848618"/>
                  <a:pt x="11288615" y="861514"/>
                </a:cubicBezTo>
                <a:cubicBezTo>
                  <a:pt x="11212310" y="893753"/>
                  <a:pt x="11134929" y="937813"/>
                  <a:pt x="11051101" y="937813"/>
                </a:cubicBezTo>
                <a:cubicBezTo>
                  <a:pt x="11083342" y="919544"/>
                  <a:pt x="11115584" y="893753"/>
                  <a:pt x="11147826" y="874409"/>
                </a:cubicBezTo>
                <a:cubicBezTo>
                  <a:pt x="11102688" y="880857"/>
                  <a:pt x="11057549" y="874409"/>
                  <a:pt x="11012410" y="900201"/>
                </a:cubicBezTo>
                <a:cubicBezTo>
                  <a:pt x="10974795" y="924917"/>
                  <a:pt x="10936105" y="944261"/>
                  <a:pt x="10890966" y="957156"/>
                </a:cubicBezTo>
                <a:cubicBezTo>
                  <a:pt x="10845828" y="970052"/>
                  <a:pt x="10801764" y="995843"/>
                  <a:pt x="10756625" y="1015186"/>
                </a:cubicBezTo>
                <a:cubicBezTo>
                  <a:pt x="10724383" y="1028082"/>
                  <a:pt x="10685693" y="1040978"/>
                  <a:pt x="10653451" y="1079682"/>
                </a:cubicBezTo>
                <a:cubicBezTo>
                  <a:pt x="10647003" y="1060339"/>
                  <a:pt x="10647003" y="1040978"/>
                  <a:pt x="10640555" y="1021634"/>
                </a:cubicBezTo>
                <a:cubicBezTo>
                  <a:pt x="10609388" y="1053891"/>
                  <a:pt x="10583594" y="1086131"/>
                  <a:pt x="10544904" y="1092579"/>
                </a:cubicBezTo>
                <a:cubicBezTo>
                  <a:pt x="10520185" y="1099026"/>
                  <a:pt x="10500840" y="1086131"/>
                  <a:pt x="10475047" y="1124818"/>
                </a:cubicBezTo>
                <a:cubicBezTo>
                  <a:pt x="10436357" y="1181774"/>
                  <a:pt x="10379396" y="1201118"/>
                  <a:pt x="10327809" y="1214014"/>
                </a:cubicBezTo>
                <a:cubicBezTo>
                  <a:pt x="10295567" y="1226910"/>
                  <a:pt x="10263325" y="1239806"/>
                  <a:pt x="10231084" y="1259150"/>
                </a:cubicBezTo>
                <a:cubicBezTo>
                  <a:pt x="10199917" y="1278493"/>
                  <a:pt x="10167675" y="1272046"/>
                  <a:pt x="10135433" y="1278493"/>
                </a:cubicBezTo>
                <a:cubicBezTo>
                  <a:pt x="10070949" y="1291390"/>
                  <a:pt x="10006466" y="1335450"/>
                  <a:pt x="9943057" y="1367690"/>
                </a:cubicBezTo>
                <a:cubicBezTo>
                  <a:pt x="10019362" y="1354794"/>
                  <a:pt x="10096743" y="1330077"/>
                  <a:pt x="10174123" y="1335450"/>
                </a:cubicBezTo>
                <a:cubicBezTo>
                  <a:pt x="10192393" y="1335450"/>
                  <a:pt x="10224635" y="1348346"/>
                  <a:pt x="10237532" y="1317181"/>
                </a:cubicBezTo>
                <a:cubicBezTo>
                  <a:pt x="10250429" y="1304285"/>
                  <a:pt x="10250429" y="1272046"/>
                  <a:pt x="10263325" y="1265598"/>
                </a:cubicBezTo>
                <a:cubicBezTo>
                  <a:pt x="10302016" y="1259150"/>
                  <a:pt x="10340706" y="1265598"/>
                  <a:pt x="10372948" y="1259150"/>
                </a:cubicBezTo>
                <a:cubicBezTo>
                  <a:pt x="10405189" y="1259150"/>
                  <a:pt x="10442805" y="1246254"/>
                  <a:pt x="10475047" y="1233358"/>
                </a:cubicBezTo>
                <a:cubicBezTo>
                  <a:pt x="10507289" y="1220462"/>
                  <a:pt x="10544904" y="1188223"/>
                  <a:pt x="10583594" y="1214014"/>
                </a:cubicBezTo>
                <a:cubicBezTo>
                  <a:pt x="10596491" y="1220462"/>
                  <a:pt x="10621210" y="1239806"/>
                  <a:pt x="10621210" y="1201118"/>
                </a:cubicBezTo>
                <a:cubicBezTo>
                  <a:pt x="10611538" y="1201118"/>
                  <a:pt x="10603746" y="1201118"/>
                  <a:pt x="10596760" y="1198700"/>
                </a:cubicBezTo>
                <a:lnTo>
                  <a:pt x="10582800" y="1186653"/>
                </a:lnTo>
                <a:lnTo>
                  <a:pt x="10591854" y="1199432"/>
                </a:lnTo>
                <a:cubicBezTo>
                  <a:pt x="10588442" y="1205854"/>
                  <a:pt x="10581617" y="1207459"/>
                  <a:pt x="10577351" y="1204248"/>
                </a:cubicBezTo>
                <a:lnTo>
                  <a:pt x="10578117" y="1182613"/>
                </a:lnTo>
                <a:lnTo>
                  <a:pt x="10577146" y="1181774"/>
                </a:lnTo>
                <a:lnTo>
                  <a:pt x="10578145" y="1181822"/>
                </a:lnTo>
                <a:lnTo>
                  <a:pt x="10578204" y="1180167"/>
                </a:lnTo>
                <a:lnTo>
                  <a:pt x="10579420" y="1181883"/>
                </a:lnTo>
                <a:lnTo>
                  <a:pt x="10610866" y="1183386"/>
                </a:lnTo>
                <a:cubicBezTo>
                  <a:pt x="10621210" y="1183386"/>
                  <a:pt x="10630882" y="1181775"/>
                  <a:pt x="10640555" y="1175327"/>
                </a:cubicBezTo>
                <a:cubicBezTo>
                  <a:pt x="10659900" y="1162431"/>
                  <a:pt x="10653451" y="1136639"/>
                  <a:pt x="10653451" y="1111922"/>
                </a:cubicBezTo>
                <a:cubicBezTo>
                  <a:pt x="10692142" y="1136639"/>
                  <a:pt x="10743729" y="1207566"/>
                  <a:pt x="10692142" y="1259150"/>
                </a:cubicBezTo>
                <a:cubicBezTo>
                  <a:pt x="10640555" y="1310733"/>
                  <a:pt x="10583594" y="1317181"/>
                  <a:pt x="10526634" y="1322555"/>
                </a:cubicBezTo>
                <a:cubicBezTo>
                  <a:pt x="10526634" y="1304285"/>
                  <a:pt x="10526634" y="1265598"/>
                  <a:pt x="10507289" y="1265598"/>
                </a:cubicBezTo>
                <a:cubicBezTo>
                  <a:pt x="10507289" y="1291390"/>
                  <a:pt x="10513737" y="1317181"/>
                  <a:pt x="10507289" y="1341898"/>
                </a:cubicBezTo>
                <a:cubicBezTo>
                  <a:pt x="10500840" y="1380585"/>
                  <a:pt x="10455702" y="1361242"/>
                  <a:pt x="10442805" y="1354794"/>
                </a:cubicBezTo>
                <a:cubicBezTo>
                  <a:pt x="10410563" y="1354794"/>
                  <a:pt x="10385844" y="1348346"/>
                  <a:pt x="10353603" y="1354794"/>
                </a:cubicBezTo>
                <a:cubicBezTo>
                  <a:pt x="10327809" y="1361242"/>
                  <a:pt x="10334257" y="1393482"/>
                  <a:pt x="10314912" y="1419273"/>
                </a:cubicBezTo>
                <a:cubicBezTo>
                  <a:pt x="10295567" y="1445064"/>
                  <a:pt x="10269774" y="1445064"/>
                  <a:pt x="10250429" y="1451512"/>
                </a:cubicBezTo>
                <a:cubicBezTo>
                  <a:pt x="10224635" y="1457960"/>
                  <a:pt x="10199917" y="1470856"/>
                  <a:pt x="10174123" y="1490200"/>
                </a:cubicBezTo>
                <a:cubicBezTo>
                  <a:pt x="10148330" y="1515992"/>
                  <a:pt x="10122536" y="1515992"/>
                  <a:pt x="10090294" y="1509543"/>
                </a:cubicBezTo>
                <a:cubicBezTo>
                  <a:pt x="10070949" y="1509543"/>
                  <a:pt x="10051604" y="1496648"/>
                  <a:pt x="10051604" y="1540708"/>
                </a:cubicBezTo>
                <a:cubicBezTo>
                  <a:pt x="10161226" y="1527813"/>
                  <a:pt x="10269774" y="1496648"/>
                  <a:pt x="10379396" y="1457960"/>
                </a:cubicBezTo>
                <a:cubicBezTo>
                  <a:pt x="10494392" y="1425721"/>
                  <a:pt x="10609388" y="1393482"/>
                  <a:pt x="10717935" y="1361242"/>
                </a:cubicBezTo>
                <a:cubicBezTo>
                  <a:pt x="10750177" y="1354794"/>
                  <a:pt x="10769522" y="1322555"/>
                  <a:pt x="10795316" y="1317181"/>
                </a:cubicBezTo>
                <a:cubicBezTo>
                  <a:pt x="10820034" y="1304285"/>
                  <a:pt x="10845828" y="1304285"/>
                  <a:pt x="10878070" y="1297837"/>
                </a:cubicBezTo>
                <a:cubicBezTo>
                  <a:pt x="10929656" y="1284941"/>
                  <a:pt x="10987692" y="1265598"/>
                  <a:pt x="11044652" y="1252702"/>
                </a:cubicBezTo>
                <a:cubicBezTo>
                  <a:pt x="11154274" y="1226910"/>
                  <a:pt x="11269270" y="1201118"/>
                  <a:pt x="11378892" y="1168880"/>
                </a:cubicBezTo>
                <a:cubicBezTo>
                  <a:pt x="11846399" y="1060339"/>
                  <a:pt x="12314980" y="963604"/>
                  <a:pt x="12790010" y="893753"/>
                </a:cubicBezTo>
                <a:cubicBezTo>
                  <a:pt x="12790010" y="931365"/>
                  <a:pt x="12751319" y="919544"/>
                  <a:pt x="12751319" y="957156"/>
                </a:cubicBezTo>
                <a:cubicBezTo>
                  <a:pt x="12770664" y="957156"/>
                  <a:pt x="12790010" y="957156"/>
                  <a:pt x="12809355" y="957156"/>
                </a:cubicBezTo>
                <a:cubicBezTo>
                  <a:pt x="12809355" y="931365"/>
                  <a:pt x="12809355" y="912021"/>
                  <a:pt x="12809355" y="893753"/>
                </a:cubicBezTo>
                <a:cubicBezTo>
                  <a:pt x="12835148" y="893753"/>
                  <a:pt x="12859867" y="893753"/>
                  <a:pt x="12885660" y="919544"/>
                </a:cubicBezTo>
                <a:cubicBezTo>
                  <a:pt x="12885660" y="887305"/>
                  <a:pt x="12885660" y="855066"/>
                  <a:pt x="12885660" y="822827"/>
                </a:cubicBezTo>
                <a:cubicBezTo>
                  <a:pt x="12898557" y="809931"/>
                  <a:pt x="12911454" y="797036"/>
                  <a:pt x="12917902" y="784140"/>
                </a:cubicBezTo>
                <a:cubicBezTo>
                  <a:pt x="12898557" y="764797"/>
                  <a:pt x="12879212" y="745453"/>
                  <a:pt x="12859867" y="726110"/>
                </a:cubicBezTo>
                <a:cubicBezTo>
                  <a:pt x="12879212" y="719662"/>
                  <a:pt x="12917902" y="726110"/>
                  <a:pt x="12917902" y="675602"/>
                </a:cubicBezTo>
                <a:cubicBezTo>
                  <a:pt x="12898557" y="675602"/>
                  <a:pt x="12815803" y="643363"/>
                  <a:pt x="12809355" y="701393"/>
                </a:cubicBezTo>
                <a:cubicBezTo>
                  <a:pt x="12796458" y="771244"/>
                  <a:pt x="12757768" y="771244"/>
                  <a:pt x="12719078" y="784140"/>
                </a:cubicBezTo>
                <a:cubicBezTo>
                  <a:pt x="12623427" y="816379"/>
                  <a:pt x="12526701" y="842170"/>
                  <a:pt x="12431051" y="861514"/>
                </a:cubicBezTo>
                <a:cubicBezTo>
                  <a:pt x="12431051" y="816379"/>
                  <a:pt x="12418154" y="758349"/>
                  <a:pt x="12437499" y="719662"/>
                </a:cubicBezTo>
                <a:cubicBezTo>
                  <a:pt x="12449321" y="694945"/>
                  <a:pt x="12481563" y="688497"/>
                  <a:pt x="12500908" y="682050"/>
                </a:cubicBezTo>
                <a:cubicBezTo>
                  <a:pt x="12526701" y="675602"/>
                  <a:pt x="12552495" y="669154"/>
                  <a:pt x="12578288" y="662706"/>
                </a:cubicBezTo>
                <a:cubicBezTo>
                  <a:pt x="12680387" y="624019"/>
                  <a:pt x="12796458" y="604676"/>
                  <a:pt x="12905005" y="598228"/>
                </a:cubicBezTo>
                <a:cubicBezTo>
                  <a:pt x="12956592" y="598228"/>
                  <a:pt x="13008179" y="604676"/>
                  <a:pt x="13065140" y="611124"/>
                </a:cubicBezTo>
                <a:cubicBezTo>
                  <a:pt x="13079111" y="611124"/>
                  <a:pt x="13116727" y="604676"/>
                  <a:pt x="13123175" y="630467"/>
                </a:cubicBezTo>
                <a:cubicBezTo>
                  <a:pt x="13136072" y="649811"/>
                  <a:pt x="13103830" y="656258"/>
                  <a:pt x="13097382" y="656258"/>
                </a:cubicBezTo>
                <a:cubicBezTo>
                  <a:pt x="13053318" y="656258"/>
                  <a:pt x="13021076" y="624019"/>
                  <a:pt x="12995282" y="706766"/>
                </a:cubicBezTo>
                <a:cubicBezTo>
                  <a:pt x="12988834" y="732557"/>
                  <a:pt x="12975937" y="739005"/>
                  <a:pt x="12956592" y="739005"/>
                </a:cubicBezTo>
                <a:cubicBezTo>
                  <a:pt x="12950144" y="771244"/>
                  <a:pt x="12943696" y="803483"/>
                  <a:pt x="12943696" y="842170"/>
                </a:cubicBezTo>
                <a:cubicBezTo>
                  <a:pt x="12969489" y="842170"/>
                  <a:pt x="13001731" y="848618"/>
                  <a:pt x="13027524" y="848618"/>
                </a:cubicBezTo>
                <a:cubicBezTo>
                  <a:pt x="13053318" y="855066"/>
                  <a:pt x="13084485" y="842170"/>
                  <a:pt x="13103830" y="861514"/>
                </a:cubicBezTo>
                <a:cubicBezTo>
                  <a:pt x="13129623" y="887305"/>
                  <a:pt x="13084485" y="900201"/>
                  <a:pt x="13079111" y="900201"/>
                </a:cubicBezTo>
                <a:cubicBezTo>
                  <a:pt x="13053318" y="900201"/>
                  <a:pt x="13027524" y="893753"/>
                  <a:pt x="13001731" y="893753"/>
                </a:cubicBezTo>
                <a:cubicBezTo>
                  <a:pt x="12988834" y="893753"/>
                  <a:pt x="12950144" y="880857"/>
                  <a:pt x="12937247" y="906648"/>
                </a:cubicBezTo>
                <a:cubicBezTo>
                  <a:pt x="12930799" y="937813"/>
                  <a:pt x="12969489" y="931365"/>
                  <a:pt x="12975937" y="931365"/>
                </a:cubicBezTo>
                <a:cubicBezTo>
                  <a:pt x="13033973" y="931365"/>
                  <a:pt x="13084485" y="924917"/>
                  <a:pt x="13142520" y="924917"/>
                </a:cubicBezTo>
                <a:cubicBezTo>
                  <a:pt x="13380035" y="919544"/>
                  <a:pt x="13617550" y="919544"/>
                  <a:pt x="13855064" y="912021"/>
                </a:cubicBezTo>
                <a:cubicBezTo>
                  <a:pt x="14099027" y="912021"/>
                  <a:pt x="14341916" y="924917"/>
                  <a:pt x="14585879" y="919544"/>
                </a:cubicBezTo>
                <a:cubicBezTo>
                  <a:pt x="14637466" y="919544"/>
                  <a:pt x="14689053" y="906648"/>
                  <a:pt x="14739565" y="924917"/>
                </a:cubicBezTo>
                <a:cubicBezTo>
                  <a:pt x="14765358" y="931365"/>
                  <a:pt x="14784704" y="950708"/>
                  <a:pt x="14810497" y="950708"/>
                </a:cubicBezTo>
                <a:cubicBezTo>
                  <a:pt x="14829842" y="950708"/>
                  <a:pt x="14855636" y="944261"/>
                  <a:pt x="14874981" y="944261"/>
                </a:cubicBezTo>
                <a:cubicBezTo>
                  <a:pt x="14900774" y="944261"/>
                  <a:pt x="14920119" y="963604"/>
                  <a:pt x="14944838" y="982947"/>
                </a:cubicBezTo>
                <a:cubicBezTo>
                  <a:pt x="14970631" y="1002291"/>
                  <a:pt x="14996426" y="995843"/>
                  <a:pt x="15028666" y="995843"/>
                </a:cubicBezTo>
                <a:cubicBezTo>
                  <a:pt x="15067358" y="989395"/>
                  <a:pt x="15117870" y="982947"/>
                  <a:pt x="15150110" y="1034530"/>
                </a:cubicBezTo>
                <a:cubicBezTo>
                  <a:pt x="14836290" y="1008739"/>
                  <a:pt x="14527844" y="1002291"/>
                  <a:pt x="14220472" y="1002291"/>
                </a:cubicBezTo>
                <a:cubicBezTo>
                  <a:pt x="14367709" y="1028082"/>
                  <a:pt x="14521395" y="1053891"/>
                  <a:pt x="14669708" y="1079682"/>
                </a:cubicBezTo>
                <a:cubicBezTo>
                  <a:pt x="14739565" y="1099026"/>
                  <a:pt x="14816945" y="1111922"/>
                  <a:pt x="14887877" y="1124818"/>
                </a:cubicBezTo>
                <a:cubicBezTo>
                  <a:pt x="14957735" y="1130193"/>
                  <a:pt x="15015770" y="1181774"/>
                  <a:pt x="15080254" y="1188223"/>
                </a:cubicBezTo>
                <a:cubicBezTo>
                  <a:pt x="15227490" y="1207566"/>
                  <a:pt x="15374730" y="1246254"/>
                  <a:pt x="15528414" y="1272046"/>
                </a:cubicBezTo>
                <a:cubicBezTo>
                  <a:pt x="15599346" y="1291390"/>
                  <a:pt x="15676726" y="1297837"/>
                  <a:pt x="15747658" y="1317181"/>
                </a:cubicBezTo>
                <a:cubicBezTo>
                  <a:pt x="15778826" y="1330077"/>
                  <a:pt x="15811068" y="1341898"/>
                  <a:pt x="15849758" y="1341898"/>
                </a:cubicBezTo>
                <a:cubicBezTo>
                  <a:pt x="15862654" y="1341898"/>
                  <a:pt x="15869102" y="1322555"/>
                  <a:pt x="15882000" y="1322555"/>
                </a:cubicBezTo>
                <a:cubicBezTo>
                  <a:pt x="15894898" y="1322555"/>
                  <a:pt x="15907794" y="1322555"/>
                  <a:pt x="15920690" y="1322555"/>
                </a:cubicBezTo>
                <a:cubicBezTo>
                  <a:pt x="15920690" y="1361242"/>
                  <a:pt x="15882000" y="1348346"/>
                  <a:pt x="15882000" y="1387034"/>
                </a:cubicBezTo>
                <a:cubicBezTo>
                  <a:pt x="16067928" y="1438617"/>
                  <a:pt x="16253856" y="1490200"/>
                  <a:pt x="16439784" y="1547156"/>
                </a:cubicBezTo>
                <a:cubicBezTo>
                  <a:pt x="16530062" y="1572949"/>
                  <a:pt x="16619262" y="1605189"/>
                  <a:pt x="16709540" y="1637427"/>
                </a:cubicBezTo>
                <a:cubicBezTo>
                  <a:pt x="16748230" y="1656771"/>
                  <a:pt x="16793371" y="1663219"/>
                  <a:pt x="16830987" y="1689010"/>
                </a:cubicBezTo>
                <a:cubicBezTo>
                  <a:pt x="16856779" y="1695459"/>
                  <a:pt x="16837435" y="1758863"/>
                  <a:pt x="16863227" y="1758863"/>
                </a:cubicBezTo>
                <a:cubicBezTo>
                  <a:pt x="16863227" y="1721250"/>
                  <a:pt x="16856779" y="1695459"/>
                  <a:pt x="16882571" y="1689010"/>
                </a:cubicBezTo>
                <a:cubicBezTo>
                  <a:pt x="16901919" y="1689010"/>
                  <a:pt x="16901919" y="1656771"/>
                  <a:pt x="16901919" y="1630979"/>
                </a:cubicBezTo>
                <a:cubicBezTo>
                  <a:pt x="17023363" y="1637427"/>
                  <a:pt x="17139431" y="1650323"/>
                  <a:pt x="17254427" y="1695459"/>
                </a:cubicBezTo>
                <a:cubicBezTo>
                  <a:pt x="17312463" y="1714803"/>
                  <a:pt x="17357603" y="1752415"/>
                  <a:pt x="17409187" y="1784655"/>
                </a:cubicBezTo>
                <a:cubicBezTo>
                  <a:pt x="17459699" y="1816895"/>
                  <a:pt x="17511287" y="1810447"/>
                  <a:pt x="17562875" y="1816895"/>
                </a:cubicBezTo>
                <a:cubicBezTo>
                  <a:pt x="17793943" y="1849134"/>
                  <a:pt x="18025007" y="1951226"/>
                  <a:pt x="18248551" y="2054393"/>
                </a:cubicBezTo>
                <a:cubicBezTo>
                  <a:pt x="18704235" y="2272546"/>
                  <a:pt x="19134127" y="2579897"/>
                  <a:pt x="19576915" y="2843195"/>
                </a:cubicBezTo>
                <a:cubicBezTo>
                  <a:pt x="19570467" y="2856089"/>
                  <a:pt x="19564019" y="2888327"/>
                  <a:pt x="19551119" y="2888327"/>
                </a:cubicBezTo>
                <a:lnTo>
                  <a:pt x="19550419" y="2888216"/>
                </a:lnTo>
                <a:lnTo>
                  <a:pt x="19551099" y="2893081"/>
                </a:lnTo>
                <a:cubicBezTo>
                  <a:pt x="19550351" y="2897898"/>
                  <a:pt x="19548851" y="2902714"/>
                  <a:pt x="19548851" y="2909137"/>
                </a:cubicBezTo>
                <a:cubicBezTo>
                  <a:pt x="19545859" y="2902714"/>
                  <a:pt x="19542867" y="2897898"/>
                  <a:pt x="19542119" y="2893081"/>
                </a:cubicBezTo>
                <a:lnTo>
                  <a:pt x="19544547" y="2887289"/>
                </a:lnTo>
                <a:lnTo>
                  <a:pt x="19535803" y="2885909"/>
                </a:lnTo>
                <a:cubicBezTo>
                  <a:pt x="19530163" y="2885103"/>
                  <a:pt x="19525327" y="2885103"/>
                  <a:pt x="19525327" y="2888327"/>
                </a:cubicBezTo>
                <a:cubicBezTo>
                  <a:pt x="19531775" y="2914116"/>
                  <a:pt x="19570467" y="2933464"/>
                  <a:pt x="19583363" y="2946355"/>
                </a:cubicBezTo>
                <a:cubicBezTo>
                  <a:pt x="19609155" y="2964624"/>
                  <a:pt x="19634951" y="2977523"/>
                  <a:pt x="19654295" y="3003312"/>
                </a:cubicBezTo>
                <a:cubicBezTo>
                  <a:pt x="19634951" y="3042000"/>
                  <a:pt x="19589811" y="2977523"/>
                  <a:pt x="19564019" y="2958175"/>
                </a:cubicBezTo>
                <a:cubicBezTo>
                  <a:pt x="19531775" y="2933464"/>
                  <a:pt x="19460843" y="2933464"/>
                  <a:pt x="19436123" y="2888327"/>
                </a:cubicBezTo>
                <a:cubicBezTo>
                  <a:pt x="19423227" y="2868983"/>
                  <a:pt x="19429675" y="2836748"/>
                  <a:pt x="19423227" y="2810946"/>
                </a:cubicBezTo>
                <a:cubicBezTo>
                  <a:pt x="19423227" y="2785149"/>
                  <a:pt x="19403883" y="2772256"/>
                  <a:pt x="19384539" y="2759362"/>
                </a:cubicBezTo>
                <a:cubicBezTo>
                  <a:pt x="19339399" y="2728196"/>
                  <a:pt x="19287811" y="2715302"/>
                  <a:pt x="19243747" y="2695958"/>
                </a:cubicBezTo>
                <a:cubicBezTo>
                  <a:pt x="19192163" y="2670168"/>
                  <a:pt x="19140575" y="2650824"/>
                  <a:pt x="19088987" y="2631480"/>
                </a:cubicBezTo>
                <a:cubicBezTo>
                  <a:pt x="19043851" y="2612137"/>
                  <a:pt x="19006235" y="2566999"/>
                  <a:pt x="18961095" y="2547657"/>
                </a:cubicBezTo>
                <a:cubicBezTo>
                  <a:pt x="18928855" y="2535836"/>
                  <a:pt x="18883715" y="2573448"/>
                  <a:pt x="18883715" y="2510046"/>
                </a:cubicBezTo>
                <a:cubicBezTo>
                  <a:pt x="18877267" y="2471358"/>
                  <a:pt x="18794511" y="2458463"/>
                  <a:pt x="18775167" y="2445566"/>
                </a:cubicBezTo>
                <a:cubicBezTo>
                  <a:pt x="18563447" y="2356369"/>
                  <a:pt x="18345275" y="2259652"/>
                  <a:pt x="18127107" y="2162932"/>
                </a:cubicBezTo>
                <a:lnTo>
                  <a:pt x="17978275" y="2099225"/>
                </a:lnTo>
                <a:lnTo>
                  <a:pt x="17977047" y="2101046"/>
                </a:lnTo>
                <a:cubicBezTo>
                  <a:pt x="17974587" y="2101046"/>
                  <a:pt x="17971303" y="2099015"/>
                  <a:pt x="17968023" y="2094952"/>
                </a:cubicBezTo>
                <a:lnTo>
                  <a:pt x="17968335" y="2094952"/>
                </a:lnTo>
                <a:lnTo>
                  <a:pt x="17805763" y="2022153"/>
                </a:lnTo>
                <a:cubicBezTo>
                  <a:pt x="17755251" y="1996361"/>
                  <a:pt x="17710111" y="1970570"/>
                  <a:pt x="17658527" y="1957674"/>
                </a:cubicBezTo>
                <a:cubicBezTo>
                  <a:pt x="17606939" y="1951226"/>
                  <a:pt x="17562875" y="1964122"/>
                  <a:pt x="17511287" y="1970570"/>
                </a:cubicBezTo>
                <a:cubicBezTo>
                  <a:pt x="17652079" y="2041497"/>
                  <a:pt x="17793943" y="2093081"/>
                  <a:pt x="17934731" y="2156485"/>
                </a:cubicBezTo>
                <a:cubicBezTo>
                  <a:pt x="17998139" y="2188728"/>
                  <a:pt x="18062623" y="2220961"/>
                  <a:pt x="18127107" y="2253207"/>
                </a:cubicBezTo>
                <a:cubicBezTo>
                  <a:pt x="18133555" y="2259652"/>
                  <a:pt x="18165795" y="2272546"/>
                  <a:pt x="18165795" y="2285443"/>
                </a:cubicBezTo>
                <a:cubicBezTo>
                  <a:pt x="18152899" y="2311236"/>
                  <a:pt x="18127107" y="2304791"/>
                  <a:pt x="18127107" y="2337027"/>
                </a:cubicBezTo>
                <a:cubicBezTo>
                  <a:pt x="18146451" y="2343474"/>
                  <a:pt x="18165795" y="2348847"/>
                  <a:pt x="18185143" y="2361740"/>
                </a:cubicBezTo>
                <a:cubicBezTo>
                  <a:pt x="18185143" y="2343474"/>
                  <a:pt x="18178695" y="2317683"/>
                  <a:pt x="18191591" y="2304791"/>
                </a:cubicBezTo>
                <a:cubicBezTo>
                  <a:pt x="18204487" y="2285443"/>
                  <a:pt x="18222759" y="2291889"/>
                  <a:pt x="18242103" y="2291889"/>
                </a:cubicBezTo>
                <a:cubicBezTo>
                  <a:pt x="18229207" y="2311235"/>
                  <a:pt x="18230819" y="2325474"/>
                  <a:pt x="18238071" y="2335818"/>
                </a:cubicBezTo>
                <a:lnTo>
                  <a:pt x="18239139" y="2336553"/>
                </a:lnTo>
                <a:lnTo>
                  <a:pt x="18245035" y="2322465"/>
                </a:lnTo>
                <a:cubicBezTo>
                  <a:pt x="18248195" y="2328886"/>
                  <a:pt x="18248195" y="2333701"/>
                  <a:pt x="18247403" y="2338518"/>
                </a:cubicBezTo>
                <a:lnTo>
                  <a:pt x="18246903" y="2341904"/>
                </a:lnTo>
                <a:lnTo>
                  <a:pt x="18267895" y="2356369"/>
                </a:lnTo>
                <a:cubicBezTo>
                  <a:pt x="18287243" y="2356369"/>
                  <a:pt x="18293691" y="2343474"/>
                  <a:pt x="18306587" y="2343474"/>
                </a:cubicBezTo>
                <a:cubicBezTo>
                  <a:pt x="18325931" y="2337027"/>
                  <a:pt x="18338827" y="2348847"/>
                  <a:pt x="18351723" y="2356369"/>
                </a:cubicBezTo>
                <a:cubicBezTo>
                  <a:pt x="18338827" y="2381086"/>
                  <a:pt x="18313035" y="2393980"/>
                  <a:pt x="18300139" y="2413338"/>
                </a:cubicBezTo>
                <a:cubicBezTo>
                  <a:pt x="18325931" y="2432672"/>
                  <a:pt x="18351723" y="2452014"/>
                  <a:pt x="18371071" y="2477804"/>
                </a:cubicBezTo>
                <a:cubicBezTo>
                  <a:pt x="18351723" y="2497149"/>
                  <a:pt x="18319483" y="2477804"/>
                  <a:pt x="18293691" y="2458463"/>
                </a:cubicBezTo>
                <a:cubicBezTo>
                  <a:pt x="18261447" y="2439119"/>
                  <a:pt x="18235655" y="2426225"/>
                  <a:pt x="18204487" y="2413338"/>
                </a:cubicBezTo>
                <a:cubicBezTo>
                  <a:pt x="18133555" y="2374638"/>
                  <a:pt x="18069071" y="2343474"/>
                  <a:pt x="18005663" y="2311236"/>
                </a:cubicBezTo>
                <a:cubicBezTo>
                  <a:pt x="17947627" y="2278994"/>
                  <a:pt x="17902487" y="2233859"/>
                  <a:pt x="17838007" y="2220961"/>
                </a:cubicBezTo>
                <a:cubicBezTo>
                  <a:pt x="17774595" y="2208069"/>
                  <a:pt x="17710111" y="2182276"/>
                  <a:pt x="17652079" y="2162932"/>
                </a:cubicBezTo>
                <a:cubicBezTo>
                  <a:pt x="17370499" y="2067288"/>
                  <a:pt x="17094295" y="1977018"/>
                  <a:pt x="16811639" y="1894269"/>
                </a:cubicBezTo>
                <a:cubicBezTo>
                  <a:pt x="16562302" y="1816895"/>
                  <a:pt x="16305442" y="1733071"/>
                  <a:pt x="16055030" y="1663219"/>
                </a:cubicBezTo>
                <a:cubicBezTo>
                  <a:pt x="15933586" y="1624531"/>
                  <a:pt x="15804620" y="1592292"/>
                  <a:pt x="15683176" y="1560052"/>
                </a:cubicBezTo>
                <a:cubicBezTo>
                  <a:pt x="15618692" y="1547156"/>
                  <a:pt x="15560658" y="1535335"/>
                  <a:pt x="15503696" y="1503096"/>
                </a:cubicBezTo>
                <a:cubicBezTo>
                  <a:pt x="15458558" y="1477304"/>
                  <a:pt x="15400522" y="1412826"/>
                  <a:pt x="15355384" y="1451512"/>
                </a:cubicBezTo>
                <a:cubicBezTo>
                  <a:pt x="15304872" y="1496648"/>
                  <a:pt x="15259734" y="1457960"/>
                  <a:pt x="15201698" y="1432169"/>
                </a:cubicBezTo>
                <a:cubicBezTo>
                  <a:pt x="15143662" y="1406377"/>
                  <a:pt x="15093150" y="1393482"/>
                  <a:pt x="15035114" y="1380585"/>
                </a:cubicBezTo>
                <a:cubicBezTo>
                  <a:pt x="14920119" y="1354794"/>
                  <a:pt x="14797600" y="1354794"/>
                  <a:pt x="14682604" y="1335450"/>
                </a:cubicBezTo>
                <a:cubicBezTo>
                  <a:pt x="14650363" y="1322555"/>
                  <a:pt x="14393503" y="1252702"/>
                  <a:pt x="14393503" y="1322555"/>
                </a:cubicBezTo>
                <a:cubicBezTo>
                  <a:pt x="14445090" y="1322555"/>
                  <a:pt x="14502050" y="1304285"/>
                  <a:pt x="14553637" y="1322555"/>
                </a:cubicBezTo>
                <a:lnTo>
                  <a:pt x="14578113" y="1332752"/>
                </a:lnTo>
                <a:lnTo>
                  <a:pt x="14574370" y="1320307"/>
                </a:lnTo>
                <a:cubicBezTo>
                  <a:pt x="14580357" y="1308142"/>
                  <a:pt x="14586345" y="1308142"/>
                  <a:pt x="14592332" y="1320307"/>
                </a:cubicBezTo>
                <a:lnTo>
                  <a:pt x="14583496" y="1334995"/>
                </a:lnTo>
                <a:lnTo>
                  <a:pt x="14621345" y="1350764"/>
                </a:lnTo>
                <a:cubicBezTo>
                  <a:pt x="14643914" y="1359630"/>
                  <a:pt x="14666484" y="1367690"/>
                  <a:pt x="14689053" y="1374138"/>
                </a:cubicBezTo>
                <a:cubicBezTo>
                  <a:pt x="14797600" y="1399929"/>
                  <a:pt x="14907222" y="1432169"/>
                  <a:pt x="15009322" y="1457960"/>
                </a:cubicBezTo>
                <a:cubicBezTo>
                  <a:pt x="15221042" y="1515992"/>
                  <a:pt x="15432764" y="1579396"/>
                  <a:pt x="15644486" y="1637427"/>
                </a:cubicBezTo>
                <a:cubicBezTo>
                  <a:pt x="15856206" y="1695459"/>
                  <a:pt x="16067928" y="1758863"/>
                  <a:pt x="16273202" y="1823342"/>
                </a:cubicBezTo>
                <a:cubicBezTo>
                  <a:pt x="16381748" y="1855581"/>
                  <a:pt x="16491370" y="1887821"/>
                  <a:pt x="16599918" y="1920063"/>
                </a:cubicBezTo>
                <a:cubicBezTo>
                  <a:pt x="16645058" y="1932957"/>
                  <a:pt x="16696644" y="1951226"/>
                  <a:pt x="16741782" y="1957674"/>
                </a:cubicBezTo>
                <a:cubicBezTo>
                  <a:pt x="16779399" y="1964122"/>
                  <a:pt x="16767576" y="2022153"/>
                  <a:pt x="16767576" y="2060841"/>
                </a:cubicBezTo>
                <a:cubicBezTo>
                  <a:pt x="16785847" y="2060841"/>
                  <a:pt x="16798743" y="2054393"/>
                  <a:pt x="16811639" y="2060841"/>
                </a:cubicBezTo>
                <a:cubicBezTo>
                  <a:pt x="16824539" y="2060841"/>
                  <a:pt x="16830987" y="2086632"/>
                  <a:pt x="16818087" y="2093081"/>
                </a:cubicBezTo>
                <a:cubicBezTo>
                  <a:pt x="16779399" y="2099528"/>
                  <a:pt x="16735334" y="2073737"/>
                  <a:pt x="16696644" y="2060841"/>
                </a:cubicBezTo>
                <a:cubicBezTo>
                  <a:pt x="16580574" y="2022153"/>
                  <a:pt x="16465578" y="1989913"/>
                  <a:pt x="16350582" y="1957674"/>
                </a:cubicBezTo>
                <a:cubicBezTo>
                  <a:pt x="16119514" y="1894269"/>
                  <a:pt x="15888450" y="1836238"/>
                  <a:pt x="15657382" y="1816895"/>
                </a:cubicBezTo>
                <a:cubicBezTo>
                  <a:pt x="15657382" y="1836238"/>
                  <a:pt x="15657382" y="1862030"/>
                  <a:pt x="15644486" y="1874926"/>
                </a:cubicBezTo>
                <a:cubicBezTo>
                  <a:pt x="15631590" y="1849134"/>
                  <a:pt x="15625140" y="1810447"/>
                  <a:pt x="15599346" y="1797550"/>
                </a:cubicBezTo>
                <a:cubicBezTo>
                  <a:pt x="15580002" y="1778207"/>
                  <a:pt x="15560658" y="1784655"/>
                  <a:pt x="15542386" y="1784655"/>
                </a:cubicBezTo>
                <a:cubicBezTo>
                  <a:pt x="15484350" y="1784655"/>
                  <a:pt x="15426316" y="1778207"/>
                  <a:pt x="15368280" y="1771759"/>
                </a:cubicBezTo>
                <a:cubicBezTo>
                  <a:pt x="15259734" y="1758863"/>
                  <a:pt x="15143662" y="1745967"/>
                  <a:pt x="15035114" y="1727698"/>
                </a:cubicBezTo>
                <a:cubicBezTo>
                  <a:pt x="14804049" y="1689010"/>
                  <a:pt x="14579431" y="1643876"/>
                  <a:pt x="14354813" y="1598740"/>
                </a:cubicBezTo>
                <a:cubicBezTo>
                  <a:pt x="14354813" y="1682563"/>
                  <a:pt x="14296777" y="1689010"/>
                  <a:pt x="14259162" y="1708354"/>
                </a:cubicBezTo>
                <a:cubicBezTo>
                  <a:pt x="14316122" y="1752415"/>
                  <a:pt x="14380606" y="1740594"/>
                  <a:pt x="14445090" y="1752415"/>
                </a:cubicBezTo>
                <a:cubicBezTo>
                  <a:pt x="14464435" y="1752415"/>
                  <a:pt x="14490228" y="1765311"/>
                  <a:pt x="14509573" y="1758863"/>
                </a:cubicBezTo>
                <a:cubicBezTo>
                  <a:pt x="14527844" y="1752415"/>
                  <a:pt x="14527844" y="1727698"/>
                  <a:pt x="14534292" y="1701906"/>
                </a:cubicBezTo>
                <a:cubicBezTo>
                  <a:pt x="14553637" y="1637427"/>
                  <a:pt x="14663259" y="1727698"/>
                  <a:pt x="14689053" y="1740594"/>
                </a:cubicBezTo>
                <a:cubicBezTo>
                  <a:pt x="14714846" y="1752415"/>
                  <a:pt x="14752462" y="1778207"/>
                  <a:pt x="14778255" y="1778207"/>
                </a:cubicBezTo>
                <a:cubicBezTo>
                  <a:pt x="14791152" y="1778207"/>
                  <a:pt x="14797600" y="1745967"/>
                  <a:pt x="14804049" y="1727698"/>
                </a:cubicBezTo>
                <a:cubicBezTo>
                  <a:pt x="14931941" y="1855581"/>
                  <a:pt x="15093150" y="1855581"/>
                  <a:pt x="15240388" y="1862030"/>
                </a:cubicBezTo>
                <a:cubicBezTo>
                  <a:pt x="15285526" y="1862030"/>
                  <a:pt x="15330666" y="1862030"/>
                  <a:pt x="15374730" y="1855581"/>
                </a:cubicBezTo>
                <a:cubicBezTo>
                  <a:pt x="15394074" y="1855581"/>
                  <a:pt x="15413418" y="1849134"/>
                  <a:pt x="15432764" y="1849134"/>
                </a:cubicBezTo>
                <a:cubicBezTo>
                  <a:pt x="15439212" y="1868478"/>
                  <a:pt x="15452110" y="1874926"/>
                  <a:pt x="15471454" y="1881373"/>
                </a:cubicBezTo>
                <a:cubicBezTo>
                  <a:pt x="15510146" y="1894269"/>
                  <a:pt x="15547760" y="1881373"/>
                  <a:pt x="15586450" y="1887821"/>
                </a:cubicBezTo>
                <a:cubicBezTo>
                  <a:pt x="15612244" y="1894269"/>
                  <a:pt x="15644486" y="1907166"/>
                  <a:pt x="15663830" y="1874926"/>
                </a:cubicBezTo>
                <a:cubicBezTo>
                  <a:pt x="15670278" y="1900718"/>
                  <a:pt x="15670278" y="1920063"/>
                  <a:pt x="15676726" y="1938330"/>
                </a:cubicBezTo>
                <a:cubicBezTo>
                  <a:pt x="15683176" y="1945853"/>
                  <a:pt x="15696072" y="1945853"/>
                  <a:pt x="15702522" y="1945853"/>
                </a:cubicBezTo>
                <a:cubicBezTo>
                  <a:pt x="15728314" y="1951226"/>
                  <a:pt x="15753034" y="1957674"/>
                  <a:pt x="15778826" y="1964122"/>
                </a:cubicBezTo>
                <a:cubicBezTo>
                  <a:pt x="15817518" y="1970570"/>
                  <a:pt x="15862654" y="1983465"/>
                  <a:pt x="15901346" y="2015705"/>
                </a:cubicBezTo>
                <a:cubicBezTo>
                  <a:pt x="15791722" y="2002809"/>
                  <a:pt x="15683176" y="1989913"/>
                  <a:pt x="15573554" y="1977018"/>
                </a:cubicBezTo>
                <a:cubicBezTo>
                  <a:pt x="15535938" y="1977018"/>
                  <a:pt x="15465006" y="1996361"/>
                  <a:pt x="15439212" y="1964122"/>
                </a:cubicBezTo>
                <a:lnTo>
                  <a:pt x="15435056" y="1958224"/>
                </a:lnTo>
                <a:lnTo>
                  <a:pt x="15436004" y="1965833"/>
                </a:lnTo>
                <a:lnTo>
                  <a:pt x="15432090" y="1964842"/>
                </a:lnTo>
                <a:lnTo>
                  <a:pt x="15436004" y="1970714"/>
                </a:lnTo>
                <a:cubicBezTo>
                  <a:pt x="15430016" y="1970714"/>
                  <a:pt x="15424030" y="1970714"/>
                  <a:pt x="15418042" y="1970714"/>
                </a:cubicBezTo>
                <a:lnTo>
                  <a:pt x="15423422" y="1962646"/>
                </a:lnTo>
                <a:lnTo>
                  <a:pt x="15422532" y="1962421"/>
                </a:lnTo>
                <a:cubicBezTo>
                  <a:pt x="15421036" y="1960715"/>
                  <a:pt x="15419914" y="1958156"/>
                  <a:pt x="15419164" y="1954316"/>
                </a:cubicBezTo>
                <a:lnTo>
                  <a:pt x="15418200" y="1940768"/>
                </a:lnTo>
                <a:lnTo>
                  <a:pt x="15413418" y="1945853"/>
                </a:lnTo>
                <a:cubicBezTo>
                  <a:pt x="15406970" y="1964122"/>
                  <a:pt x="15387626" y="1964122"/>
                  <a:pt x="15374730" y="1957674"/>
                </a:cubicBezTo>
                <a:cubicBezTo>
                  <a:pt x="15348934" y="1957674"/>
                  <a:pt x="15311320" y="1970570"/>
                  <a:pt x="15285526" y="1951226"/>
                </a:cubicBezTo>
                <a:cubicBezTo>
                  <a:pt x="15272630" y="1938330"/>
                  <a:pt x="15272630" y="1913613"/>
                  <a:pt x="15259734" y="1894269"/>
                </a:cubicBezTo>
                <a:cubicBezTo>
                  <a:pt x="15253286" y="1874926"/>
                  <a:pt x="15233940" y="1868478"/>
                  <a:pt x="15221042" y="1868478"/>
                </a:cubicBezTo>
                <a:cubicBezTo>
                  <a:pt x="15214594" y="1868478"/>
                  <a:pt x="15156558" y="1881373"/>
                  <a:pt x="15163008" y="1907166"/>
                </a:cubicBezTo>
                <a:cubicBezTo>
                  <a:pt x="15175904" y="1932957"/>
                  <a:pt x="15221042" y="1881373"/>
                  <a:pt x="15221042" y="1938330"/>
                </a:cubicBezTo>
                <a:cubicBezTo>
                  <a:pt x="14881429" y="1862030"/>
                  <a:pt x="14540740" y="1810447"/>
                  <a:pt x="14194678" y="1791103"/>
                </a:cubicBezTo>
                <a:cubicBezTo>
                  <a:pt x="14201127" y="1752415"/>
                  <a:pt x="14214023" y="1727698"/>
                  <a:pt x="14233368" y="1714803"/>
                </a:cubicBezTo>
                <a:cubicBezTo>
                  <a:pt x="14105476" y="1605189"/>
                  <a:pt x="13950715" y="1637427"/>
                  <a:pt x="13803477" y="1663219"/>
                </a:cubicBezTo>
                <a:cubicBezTo>
                  <a:pt x="13803477" y="1624531"/>
                  <a:pt x="13848616" y="1637427"/>
                  <a:pt x="13848616" y="1598740"/>
                </a:cubicBezTo>
                <a:cubicBezTo>
                  <a:pt x="13809926" y="1598740"/>
                  <a:pt x="13771236" y="1611636"/>
                  <a:pt x="13738994" y="1598740"/>
                </a:cubicBezTo>
                <a:cubicBezTo>
                  <a:pt x="13726097" y="1592292"/>
                  <a:pt x="13726097" y="1547156"/>
                  <a:pt x="13719649" y="1535335"/>
                </a:cubicBezTo>
                <a:cubicBezTo>
                  <a:pt x="13706752" y="1503096"/>
                  <a:pt x="13662688" y="1503096"/>
                  <a:pt x="13643343" y="1496648"/>
                </a:cubicBezTo>
                <a:cubicBezTo>
                  <a:pt x="13630447" y="1490200"/>
                  <a:pt x="13617550" y="1480528"/>
                  <a:pt x="13603847" y="1470856"/>
                </a:cubicBezTo>
                <a:lnTo>
                  <a:pt x="13600816" y="1469093"/>
                </a:lnTo>
                <a:lnTo>
                  <a:pt x="13603909" y="1483018"/>
                </a:lnTo>
                <a:cubicBezTo>
                  <a:pt x="13603089" y="1487031"/>
                  <a:pt x="13599807" y="1487031"/>
                  <a:pt x="13593245" y="1477398"/>
                </a:cubicBezTo>
                <a:cubicBezTo>
                  <a:pt x="13593245" y="1474187"/>
                  <a:pt x="13594886" y="1470977"/>
                  <a:pt x="13596527" y="1468569"/>
                </a:cubicBezTo>
                <a:lnTo>
                  <a:pt x="13597619" y="1467233"/>
                </a:lnTo>
                <a:lnTo>
                  <a:pt x="13559514" y="1445064"/>
                </a:lnTo>
                <a:cubicBezTo>
                  <a:pt x="13565963" y="1457960"/>
                  <a:pt x="13565963" y="1470856"/>
                  <a:pt x="13572411" y="1477304"/>
                </a:cubicBezTo>
                <a:cubicBezTo>
                  <a:pt x="13578859" y="1490200"/>
                  <a:pt x="13591756" y="1477304"/>
                  <a:pt x="13598205" y="1483753"/>
                </a:cubicBezTo>
                <a:cubicBezTo>
                  <a:pt x="13604653" y="1496648"/>
                  <a:pt x="13598205" y="1522439"/>
                  <a:pt x="13598205" y="1540708"/>
                </a:cubicBezTo>
                <a:cubicBezTo>
                  <a:pt x="13501479" y="1527813"/>
                  <a:pt x="13405828" y="1515992"/>
                  <a:pt x="13302654" y="1509543"/>
                </a:cubicBezTo>
                <a:cubicBezTo>
                  <a:pt x="13367138" y="1432169"/>
                  <a:pt x="13450967" y="1470856"/>
                  <a:pt x="13520824" y="1477304"/>
                </a:cubicBezTo>
                <a:cubicBezTo>
                  <a:pt x="13520824" y="1451512"/>
                  <a:pt x="13514376" y="1419273"/>
                  <a:pt x="13540169" y="1412826"/>
                </a:cubicBezTo>
                <a:cubicBezTo>
                  <a:pt x="13559514" y="1406377"/>
                  <a:pt x="13572411" y="1412826"/>
                  <a:pt x="13591756" y="1419273"/>
                </a:cubicBezTo>
                <a:cubicBezTo>
                  <a:pt x="13611101" y="1419273"/>
                  <a:pt x="13656240" y="1432169"/>
                  <a:pt x="13656240" y="1387034"/>
                </a:cubicBezTo>
                <a:cubicBezTo>
                  <a:pt x="13501479" y="1393482"/>
                  <a:pt x="13354241" y="1374138"/>
                  <a:pt x="13200555" y="1374138"/>
                </a:cubicBezTo>
                <a:cubicBezTo>
                  <a:pt x="13059766" y="1380585"/>
                  <a:pt x="12911454" y="1387034"/>
                  <a:pt x="12777113" y="1477304"/>
                </a:cubicBezTo>
                <a:cubicBezTo>
                  <a:pt x="12822251" y="1483753"/>
                  <a:pt x="12859867" y="1496648"/>
                  <a:pt x="12898557" y="1509543"/>
                </a:cubicBezTo>
                <a:cubicBezTo>
                  <a:pt x="12898557" y="1527813"/>
                  <a:pt x="12892109" y="1547156"/>
                  <a:pt x="12892109" y="1572949"/>
                </a:cubicBezTo>
                <a:cubicBezTo>
                  <a:pt x="12872764" y="1547156"/>
                  <a:pt x="12859867" y="1547156"/>
                  <a:pt x="12848045" y="1579396"/>
                </a:cubicBezTo>
                <a:cubicBezTo>
                  <a:pt x="12879212" y="1592292"/>
                  <a:pt x="12924350" y="1598740"/>
                  <a:pt x="12898557" y="1669667"/>
                </a:cubicBezTo>
                <a:cubicBezTo>
                  <a:pt x="12885660" y="1708354"/>
                  <a:pt x="12841596" y="1689010"/>
                  <a:pt x="12822251" y="1689010"/>
                </a:cubicBezTo>
                <a:cubicBezTo>
                  <a:pt x="12790010" y="1689010"/>
                  <a:pt x="12770664" y="1708354"/>
                  <a:pt x="12744871" y="1727698"/>
                </a:cubicBezTo>
                <a:cubicBezTo>
                  <a:pt x="12712629" y="1745967"/>
                  <a:pt x="12667491" y="1740594"/>
                  <a:pt x="12629875" y="1740594"/>
                </a:cubicBezTo>
                <a:cubicBezTo>
                  <a:pt x="12597633" y="1740594"/>
                  <a:pt x="12565391" y="1740594"/>
                  <a:pt x="12526701" y="1745967"/>
                </a:cubicBezTo>
                <a:cubicBezTo>
                  <a:pt x="12456844" y="1752415"/>
                  <a:pt x="12379464" y="1765311"/>
                  <a:pt x="12302083" y="1778207"/>
                </a:cubicBezTo>
                <a:cubicBezTo>
                  <a:pt x="12225778" y="1797550"/>
                  <a:pt x="12154846" y="1816895"/>
                  <a:pt x="12077465" y="1816895"/>
                </a:cubicBezTo>
                <a:cubicBezTo>
                  <a:pt x="12038775" y="1816895"/>
                  <a:pt x="12020505" y="1829790"/>
                  <a:pt x="11988263" y="1849134"/>
                </a:cubicBezTo>
                <a:cubicBezTo>
                  <a:pt x="11962469" y="1868478"/>
                  <a:pt x="11930228" y="1862030"/>
                  <a:pt x="11897986" y="1862030"/>
                </a:cubicBezTo>
                <a:cubicBezTo>
                  <a:pt x="11833502" y="1868478"/>
                  <a:pt x="11763645" y="1881373"/>
                  <a:pt x="11699161" y="1920063"/>
                </a:cubicBezTo>
                <a:cubicBezTo>
                  <a:pt x="11673368" y="1938330"/>
                  <a:pt x="11660471" y="1938330"/>
                  <a:pt x="11635752" y="1920063"/>
                </a:cubicBezTo>
                <a:lnTo>
                  <a:pt x="11635483" y="1919987"/>
                </a:lnTo>
                <a:lnTo>
                  <a:pt x="11616508" y="1914622"/>
                </a:lnTo>
                <a:cubicBezTo>
                  <a:pt x="11597465" y="1912808"/>
                  <a:pt x="11579329" y="1920063"/>
                  <a:pt x="11564820" y="1920063"/>
                </a:cubicBezTo>
                <a:cubicBezTo>
                  <a:pt x="11603510" y="1964122"/>
                  <a:pt x="11660471" y="1932957"/>
                  <a:pt x="11692713" y="1989913"/>
                </a:cubicBezTo>
                <a:cubicBezTo>
                  <a:pt x="11468095" y="2041497"/>
                  <a:pt x="11243477" y="2112430"/>
                  <a:pt x="11019934" y="2195172"/>
                </a:cubicBezTo>
                <a:cubicBezTo>
                  <a:pt x="10910311" y="2233859"/>
                  <a:pt x="10801764" y="2266099"/>
                  <a:pt x="10692142" y="2311236"/>
                </a:cubicBezTo>
                <a:cubicBezTo>
                  <a:pt x="10640555" y="2330579"/>
                  <a:pt x="10590043" y="2361740"/>
                  <a:pt x="10538456" y="2393980"/>
                </a:cubicBezTo>
                <a:cubicBezTo>
                  <a:pt x="10513737" y="2406870"/>
                  <a:pt x="10487943" y="2400427"/>
                  <a:pt x="10468598" y="2406870"/>
                </a:cubicBezTo>
                <a:cubicBezTo>
                  <a:pt x="10449253" y="2413338"/>
                  <a:pt x="10455702" y="2445566"/>
                  <a:pt x="10449253" y="2464911"/>
                </a:cubicBezTo>
                <a:cubicBezTo>
                  <a:pt x="10653451" y="2387533"/>
                  <a:pt x="10865173" y="2311236"/>
                  <a:pt x="11070446" y="2246753"/>
                </a:cubicBezTo>
                <a:cubicBezTo>
                  <a:pt x="11070446" y="2266099"/>
                  <a:pt x="11070446" y="2291889"/>
                  <a:pt x="11070446" y="2311236"/>
                </a:cubicBezTo>
                <a:cubicBezTo>
                  <a:pt x="11230580" y="2259652"/>
                  <a:pt x="11385341" y="2201616"/>
                  <a:pt x="11545475" y="2169380"/>
                </a:cubicBezTo>
                <a:cubicBezTo>
                  <a:pt x="11616407" y="2151111"/>
                  <a:pt x="11686264" y="2143586"/>
                  <a:pt x="11763645" y="2156485"/>
                </a:cubicBezTo>
                <a:cubicBezTo>
                  <a:pt x="11776542" y="2162932"/>
                  <a:pt x="11808783" y="2162932"/>
                  <a:pt x="11815232" y="2125320"/>
                </a:cubicBezTo>
                <a:cubicBezTo>
                  <a:pt x="11821680" y="2099528"/>
                  <a:pt x="11828129" y="2080184"/>
                  <a:pt x="11846399" y="2080184"/>
                </a:cubicBezTo>
                <a:cubicBezTo>
                  <a:pt x="11878641" y="2086632"/>
                  <a:pt x="11910883" y="2099528"/>
                  <a:pt x="11943124" y="2099528"/>
                </a:cubicBezTo>
                <a:cubicBezTo>
                  <a:pt x="11968918" y="2099528"/>
                  <a:pt x="11949573" y="2125320"/>
                  <a:pt x="11968918" y="2125320"/>
                </a:cubicBezTo>
                <a:cubicBezTo>
                  <a:pt x="11988263" y="2125320"/>
                  <a:pt x="12007608" y="2131768"/>
                  <a:pt x="12026953" y="2125320"/>
                </a:cubicBezTo>
                <a:cubicBezTo>
                  <a:pt x="12038775" y="2125320"/>
                  <a:pt x="12033401" y="2112430"/>
                  <a:pt x="12033401" y="2099528"/>
                </a:cubicBezTo>
                <a:cubicBezTo>
                  <a:pt x="12038775" y="2086632"/>
                  <a:pt x="12051672" y="2086632"/>
                  <a:pt x="12058120" y="2086632"/>
                </a:cubicBezTo>
                <a:cubicBezTo>
                  <a:pt x="12077465" y="2086632"/>
                  <a:pt x="12096810" y="2086632"/>
                  <a:pt x="12116155" y="2086632"/>
                </a:cubicBezTo>
                <a:cubicBezTo>
                  <a:pt x="12148397" y="2086632"/>
                  <a:pt x="12212881" y="2099528"/>
                  <a:pt x="12212881" y="2035049"/>
                </a:cubicBezTo>
                <a:cubicBezTo>
                  <a:pt x="12212881" y="1977018"/>
                  <a:pt x="12174191" y="1862030"/>
                  <a:pt x="12135501" y="1907166"/>
                </a:cubicBezTo>
                <a:cubicBezTo>
                  <a:pt x="12135501" y="1887821"/>
                  <a:pt x="12129052" y="1868478"/>
                  <a:pt x="12129052" y="1849134"/>
                </a:cubicBezTo>
                <a:cubicBezTo>
                  <a:pt x="12225778" y="1842686"/>
                  <a:pt x="12327877" y="1836238"/>
                  <a:pt x="12431051" y="1829790"/>
                </a:cubicBezTo>
                <a:cubicBezTo>
                  <a:pt x="12379464" y="1842686"/>
                  <a:pt x="12321428" y="1829790"/>
                  <a:pt x="12276290" y="1868478"/>
                </a:cubicBezTo>
                <a:cubicBezTo>
                  <a:pt x="12219329" y="1913613"/>
                  <a:pt x="12340773" y="1920063"/>
                  <a:pt x="12353670" y="1920063"/>
                </a:cubicBezTo>
                <a:cubicBezTo>
                  <a:pt x="12334325" y="1951226"/>
                  <a:pt x="12295635" y="1957674"/>
                  <a:pt x="12276290" y="1983465"/>
                </a:cubicBezTo>
                <a:cubicBezTo>
                  <a:pt x="12244048" y="2035049"/>
                  <a:pt x="12308532" y="2041497"/>
                  <a:pt x="12327877" y="2041497"/>
                </a:cubicBezTo>
                <a:cubicBezTo>
                  <a:pt x="12424602" y="2041497"/>
                  <a:pt x="12533150" y="2073737"/>
                  <a:pt x="12623427" y="2002809"/>
                </a:cubicBezTo>
                <a:cubicBezTo>
                  <a:pt x="12673939" y="1964122"/>
                  <a:pt x="12751319" y="1989913"/>
                  <a:pt x="12802906" y="1989913"/>
                </a:cubicBezTo>
                <a:cubicBezTo>
                  <a:pt x="12867390" y="1983465"/>
                  <a:pt x="12930799" y="1977018"/>
                  <a:pt x="13001731" y="1977018"/>
                </a:cubicBezTo>
                <a:cubicBezTo>
                  <a:pt x="13033973" y="1977018"/>
                  <a:pt x="13065140" y="1977018"/>
                  <a:pt x="13103830" y="1977018"/>
                </a:cubicBezTo>
                <a:cubicBezTo>
                  <a:pt x="13123175" y="1977018"/>
                  <a:pt x="13148968" y="1964122"/>
                  <a:pt x="13168314" y="1970570"/>
                </a:cubicBezTo>
                <a:cubicBezTo>
                  <a:pt x="13181210" y="1977018"/>
                  <a:pt x="13194107" y="1996361"/>
                  <a:pt x="13174762" y="2002809"/>
                </a:cubicBezTo>
                <a:cubicBezTo>
                  <a:pt x="13161865" y="2009257"/>
                  <a:pt x="13142520" y="2002809"/>
                  <a:pt x="13123175" y="2002809"/>
                </a:cubicBezTo>
                <a:cubicBezTo>
                  <a:pt x="13136072" y="2093081"/>
                  <a:pt x="13161865" y="2086632"/>
                  <a:pt x="13213452" y="2054393"/>
                </a:cubicBezTo>
                <a:cubicBezTo>
                  <a:pt x="13232797" y="2035049"/>
                  <a:pt x="13239246" y="2047945"/>
                  <a:pt x="13252142" y="2073737"/>
                </a:cubicBezTo>
                <a:cubicBezTo>
                  <a:pt x="13270413" y="2105976"/>
                  <a:pt x="13289758" y="2093081"/>
                  <a:pt x="13309103" y="2086632"/>
                </a:cubicBezTo>
                <a:cubicBezTo>
                  <a:pt x="13341345" y="2073737"/>
                  <a:pt x="13373586" y="2073737"/>
                  <a:pt x="13399380" y="2067288"/>
                </a:cubicBezTo>
                <a:cubicBezTo>
                  <a:pt x="13425173" y="2067288"/>
                  <a:pt x="13444518" y="2073737"/>
                  <a:pt x="13470312" y="2054393"/>
                </a:cubicBezTo>
                <a:cubicBezTo>
                  <a:pt x="13514376" y="2015705"/>
                  <a:pt x="13565963" y="2035049"/>
                  <a:pt x="13617550" y="2035049"/>
                </a:cubicBezTo>
                <a:cubicBezTo>
                  <a:pt x="13617550" y="1989913"/>
                  <a:pt x="13591756" y="1983465"/>
                  <a:pt x="13572411" y="1970570"/>
                </a:cubicBezTo>
                <a:cubicBezTo>
                  <a:pt x="13604653" y="1970570"/>
                  <a:pt x="13643343" y="1977018"/>
                  <a:pt x="13675585" y="1983465"/>
                </a:cubicBezTo>
                <a:cubicBezTo>
                  <a:pt x="13662688" y="1989913"/>
                  <a:pt x="13649791" y="2002809"/>
                  <a:pt x="13636895" y="2015705"/>
                </a:cubicBezTo>
                <a:cubicBezTo>
                  <a:pt x="13649791" y="2028601"/>
                  <a:pt x="13662688" y="2041497"/>
                  <a:pt x="13675585" y="2060841"/>
                </a:cubicBezTo>
                <a:cubicBezTo>
                  <a:pt x="13688482" y="2047945"/>
                  <a:pt x="13694930" y="2028601"/>
                  <a:pt x="13713200" y="2035049"/>
                </a:cubicBezTo>
                <a:cubicBezTo>
                  <a:pt x="13726097" y="2047945"/>
                  <a:pt x="13738994" y="2060841"/>
                  <a:pt x="13751891" y="2060841"/>
                </a:cubicBezTo>
                <a:cubicBezTo>
                  <a:pt x="13764787" y="2060841"/>
                  <a:pt x="13784132" y="2060841"/>
                  <a:pt x="13797029" y="2067288"/>
                </a:cubicBezTo>
                <a:cubicBezTo>
                  <a:pt x="13816374" y="2073737"/>
                  <a:pt x="13777684" y="2086632"/>
                  <a:pt x="13777684" y="2093081"/>
                </a:cubicBezTo>
                <a:cubicBezTo>
                  <a:pt x="13745442" y="2105976"/>
                  <a:pt x="13713200" y="2099528"/>
                  <a:pt x="13680959" y="2099528"/>
                </a:cubicBezTo>
                <a:cubicBezTo>
                  <a:pt x="13604653" y="2105976"/>
                  <a:pt x="13520824" y="2105976"/>
                  <a:pt x="13444518" y="2112430"/>
                </a:cubicBezTo>
                <a:cubicBezTo>
                  <a:pt x="13405828" y="2118874"/>
                  <a:pt x="13367138" y="2118874"/>
                  <a:pt x="13328448" y="2118874"/>
                </a:cubicBezTo>
                <a:cubicBezTo>
                  <a:pt x="13296206" y="2125320"/>
                  <a:pt x="13265039" y="2118874"/>
                  <a:pt x="13239246" y="2151111"/>
                </a:cubicBezTo>
                <a:cubicBezTo>
                  <a:pt x="13258591" y="2156485"/>
                  <a:pt x="13315551" y="2156485"/>
                  <a:pt x="13322000" y="2195172"/>
                </a:cubicBezTo>
                <a:cubicBezTo>
                  <a:pt x="13322000" y="2214516"/>
                  <a:pt x="13289758" y="2220961"/>
                  <a:pt x="13284384" y="2220961"/>
                </a:cubicBezTo>
                <a:cubicBezTo>
                  <a:pt x="13258591" y="2220961"/>
                  <a:pt x="13232797" y="2227413"/>
                  <a:pt x="13207004" y="2220961"/>
                </a:cubicBezTo>
                <a:cubicBezTo>
                  <a:pt x="13181210" y="2214516"/>
                  <a:pt x="13181210" y="2188728"/>
                  <a:pt x="13181210" y="2151111"/>
                </a:cubicBezTo>
                <a:cubicBezTo>
                  <a:pt x="13079111" y="2162932"/>
                  <a:pt x="12969489" y="2175828"/>
                  <a:pt x="12859867" y="2188728"/>
                </a:cubicBezTo>
                <a:cubicBezTo>
                  <a:pt x="12802906" y="2195172"/>
                  <a:pt x="12751319" y="2208069"/>
                  <a:pt x="12693284" y="2208069"/>
                </a:cubicBezTo>
                <a:cubicBezTo>
                  <a:pt x="12673939" y="2208069"/>
                  <a:pt x="12604082" y="2188728"/>
                  <a:pt x="12597633" y="2240307"/>
                </a:cubicBezTo>
                <a:cubicBezTo>
                  <a:pt x="12597633" y="2266099"/>
                  <a:pt x="12610530" y="2298334"/>
                  <a:pt x="12591185" y="2311236"/>
                </a:cubicBezTo>
                <a:cubicBezTo>
                  <a:pt x="12578288" y="2324131"/>
                  <a:pt x="12558943" y="2317683"/>
                  <a:pt x="12546046" y="2324131"/>
                </a:cubicBezTo>
                <a:cubicBezTo>
                  <a:pt x="12494459" y="2330579"/>
                  <a:pt x="12443947" y="2337027"/>
                  <a:pt x="12385912" y="2343474"/>
                </a:cubicBezTo>
                <a:cubicBezTo>
                  <a:pt x="12282738" y="2361740"/>
                  <a:pt x="12180639" y="2387533"/>
                  <a:pt x="12071017" y="2406870"/>
                </a:cubicBezTo>
                <a:cubicBezTo>
                  <a:pt x="11859296" y="2464911"/>
                  <a:pt x="11641126" y="2510046"/>
                  <a:pt x="11430479" y="2561628"/>
                </a:cubicBezTo>
                <a:cubicBezTo>
                  <a:pt x="11333754" y="2579897"/>
                  <a:pt x="11237028" y="2605690"/>
                  <a:pt x="11141378" y="2618587"/>
                </a:cubicBezTo>
                <a:cubicBezTo>
                  <a:pt x="11122033" y="2618587"/>
                  <a:pt x="11109136" y="2625034"/>
                  <a:pt x="11089791" y="2631480"/>
                </a:cubicBezTo>
                <a:cubicBezTo>
                  <a:pt x="11076894" y="2644376"/>
                  <a:pt x="11076894" y="2670168"/>
                  <a:pt x="11070446" y="2689511"/>
                </a:cubicBezTo>
                <a:cubicBezTo>
                  <a:pt x="11051101" y="2734643"/>
                  <a:pt x="10981243" y="2683064"/>
                  <a:pt x="10961898" y="2676615"/>
                </a:cubicBezTo>
                <a:cubicBezTo>
                  <a:pt x="10961898" y="2695958"/>
                  <a:pt x="10961898" y="2721752"/>
                  <a:pt x="10961898" y="2741094"/>
                </a:cubicBezTo>
                <a:cubicBezTo>
                  <a:pt x="10884518" y="2728196"/>
                  <a:pt x="10814661" y="2752914"/>
                  <a:pt x="10750177" y="2785149"/>
                </a:cubicBezTo>
                <a:cubicBezTo>
                  <a:pt x="10807138" y="2772256"/>
                  <a:pt x="10858724" y="2759362"/>
                  <a:pt x="10916760" y="2752914"/>
                </a:cubicBezTo>
                <a:cubicBezTo>
                  <a:pt x="10968347" y="2747539"/>
                  <a:pt x="11019934" y="2741094"/>
                  <a:pt x="11070446" y="2715302"/>
                </a:cubicBezTo>
                <a:cubicBezTo>
                  <a:pt x="11173620" y="2670168"/>
                  <a:pt x="11288615" y="2670168"/>
                  <a:pt x="11398238" y="2650824"/>
                </a:cubicBezTo>
                <a:cubicBezTo>
                  <a:pt x="11622856" y="2612137"/>
                  <a:pt x="11846399" y="2561628"/>
                  <a:pt x="12071017" y="2497149"/>
                </a:cubicBezTo>
                <a:cubicBezTo>
                  <a:pt x="12071017" y="2516495"/>
                  <a:pt x="12071017" y="2554106"/>
                  <a:pt x="12090362" y="2554106"/>
                </a:cubicBezTo>
                <a:cubicBezTo>
                  <a:pt x="12090362" y="2535836"/>
                  <a:pt x="12090362" y="2516495"/>
                  <a:pt x="12090362" y="2497149"/>
                </a:cubicBezTo>
                <a:cubicBezTo>
                  <a:pt x="12103259" y="2490703"/>
                  <a:pt x="12116155" y="2490703"/>
                  <a:pt x="12135501" y="2484256"/>
                </a:cubicBezTo>
                <a:cubicBezTo>
                  <a:pt x="12154846" y="2484256"/>
                  <a:pt x="12180639" y="2477804"/>
                  <a:pt x="12206433" y="2477804"/>
                </a:cubicBezTo>
                <a:cubicBezTo>
                  <a:pt x="12193536" y="2484256"/>
                  <a:pt x="12187087" y="2497149"/>
                  <a:pt x="12187087" y="2510046"/>
                </a:cubicBezTo>
                <a:cubicBezTo>
                  <a:pt x="12193536" y="2516495"/>
                  <a:pt x="12206433" y="2516495"/>
                  <a:pt x="12219329" y="2522941"/>
                </a:cubicBezTo>
                <a:cubicBezTo>
                  <a:pt x="12219329" y="2432672"/>
                  <a:pt x="12302083" y="2445566"/>
                  <a:pt x="12340773" y="2432672"/>
                </a:cubicBezTo>
                <a:cubicBezTo>
                  <a:pt x="12418154" y="2419778"/>
                  <a:pt x="12488011" y="2406870"/>
                  <a:pt x="12565391" y="2387533"/>
                </a:cubicBezTo>
                <a:cubicBezTo>
                  <a:pt x="12591185" y="2381086"/>
                  <a:pt x="12629875" y="2348847"/>
                  <a:pt x="12654594" y="2374638"/>
                </a:cubicBezTo>
                <a:cubicBezTo>
                  <a:pt x="12680387" y="2393980"/>
                  <a:pt x="12693284" y="2406870"/>
                  <a:pt x="12719078" y="2400427"/>
                </a:cubicBezTo>
                <a:cubicBezTo>
                  <a:pt x="12796458" y="2387533"/>
                  <a:pt x="12872764" y="2381086"/>
                  <a:pt x="12950144" y="2374638"/>
                </a:cubicBezTo>
                <a:cubicBezTo>
                  <a:pt x="13265039" y="2348847"/>
                  <a:pt x="13572411" y="2330579"/>
                  <a:pt x="13880858" y="2337027"/>
                </a:cubicBezTo>
                <a:cubicBezTo>
                  <a:pt x="13855064" y="2337027"/>
                  <a:pt x="13829271" y="2343474"/>
                  <a:pt x="13803477" y="2348847"/>
                </a:cubicBezTo>
                <a:cubicBezTo>
                  <a:pt x="13809926" y="2361740"/>
                  <a:pt x="13816374" y="2374638"/>
                  <a:pt x="13822823" y="2381086"/>
                </a:cubicBezTo>
                <a:cubicBezTo>
                  <a:pt x="13797029" y="2400427"/>
                  <a:pt x="13764787" y="2413338"/>
                  <a:pt x="13732545" y="2445566"/>
                </a:cubicBezTo>
                <a:cubicBezTo>
                  <a:pt x="13719649" y="2458463"/>
                  <a:pt x="13694930" y="2458463"/>
                  <a:pt x="13694930" y="2497149"/>
                </a:cubicBezTo>
                <a:cubicBezTo>
                  <a:pt x="13706752" y="2484256"/>
                  <a:pt x="13726097" y="2471358"/>
                  <a:pt x="13738994" y="2471358"/>
                </a:cubicBezTo>
                <a:cubicBezTo>
                  <a:pt x="13758339" y="2471358"/>
                  <a:pt x="13771236" y="2490703"/>
                  <a:pt x="13784132" y="2497149"/>
                </a:cubicBezTo>
                <a:cubicBezTo>
                  <a:pt x="13803477" y="2503598"/>
                  <a:pt x="13842168" y="2510046"/>
                  <a:pt x="13848616" y="2471358"/>
                </a:cubicBezTo>
                <a:cubicBezTo>
                  <a:pt x="13855064" y="2445566"/>
                  <a:pt x="13848616" y="2393980"/>
                  <a:pt x="13867961" y="2381086"/>
                </a:cubicBezTo>
                <a:cubicBezTo>
                  <a:pt x="13874409" y="2374638"/>
                  <a:pt x="13886231" y="2374638"/>
                  <a:pt x="13893755" y="2361740"/>
                </a:cubicBezTo>
                <a:cubicBezTo>
                  <a:pt x="13900203" y="2356369"/>
                  <a:pt x="13900203" y="2330579"/>
                  <a:pt x="13905577" y="2317683"/>
                </a:cubicBezTo>
                <a:cubicBezTo>
                  <a:pt x="13918473" y="2285443"/>
                  <a:pt x="13957163" y="2304791"/>
                  <a:pt x="13976509" y="2304791"/>
                </a:cubicBezTo>
                <a:cubicBezTo>
                  <a:pt x="14015199" y="2304791"/>
                  <a:pt x="14060337" y="2298334"/>
                  <a:pt x="14099027" y="2291889"/>
                </a:cubicBezTo>
                <a:cubicBezTo>
                  <a:pt x="14123746" y="2285443"/>
                  <a:pt x="14175333" y="2266099"/>
                  <a:pt x="14201127" y="2285443"/>
                </a:cubicBezTo>
                <a:cubicBezTo>
                  <a:pt x="14207575" y="2295116"/>
                  <a:pt x="14210799" y="2309625"/>
                  <a:pt x="14212411" y="2324803"/>
                </a:cubicBezTo>
                <a:lnTo>
                  <a:pt x="14213855" y="2363672"/>
                </a:lnTo>
                <a:lnTo>
                  <a:pt x="14217894" y="2366503"/>
                </a:lnTo>
                <a:cubicBezTo>
                  <a:pt x="14211907" y="2372428"/>
                  <a:pt x="14205919" y="2378352"/>
                  <a:pt x="14199932" y="2366503"/>
                </a:cubicBezTo>
                <a:lnTo>
                  <a:pt x="14204446" y="2363340"/>
                </a:lnTo>
                <a:lnTo>
                  <a:pt x="14169506" y="2345640"/>
                </a:lnTo>
                <a:cubicBezTo>
                  <a:pt x="14124216" y="2332190"/>
                  <a:pt x="14077264" y="2341862"/>
                  <a:pt x="14034544" y="2337027"/>
                </a:cubicBezTo>
                <a:cubicBezTo>
                  <a:pt x="14034544" y="2400427"/>
                  <a:pt x="14086131" y="2368190"/>
                  <a:pt x="14110849" y="2368190"/>
                </a:cubicBezTo>
                <a:cubicBezTo>
                  <a:pt x="14110849" y="2400427"/>
                  <a:pt x="14086131" y="2406870"/>
                  <a:pt x="14073234" y="2419778"/>
                </a:cubicBezTo>
                <a:cubicBezTo>
                  <a:pt x="14053889" y="2439119"/>
                  <a:pt x="14028095" y="2464911"/>
                  <a:pt x="14015199" y="2497149"/>
                </a:cubicBezTo>
                <a:cubicBezTo>
                  <a:pt x="14034544" y="2503598"/>
                  <a:pt x="14053889" y="2516495"/>
                  <a:pt x="14073234" y="2522941"/>
                </a:cubicBezTo>
                <a:cubicBezTo>
                  <a:pt x="14073234" y="2503598"/>
                  <a:pt x="14066786" y="2464911"/>
                  <a:pt x="14091504" y="2464911"/>
                </a:cubicBezTo>
                <a:cubicBezTo>
                  <a:pt x="14091504" y="2516495"/>
                  <a:pt x="14105476" y="2522941"/>
                  <a:pt x="14130195" y="2529389"/>
                </a:cubicBezTo>
                <a:cubicBezTo>
                  <a:pt x="14149540" y="2529389"/>
                  <a:pt x="14188230" y="2535836"/>
                  <a:pt x="14188230" y="2497149"/>
                </a:cubicBezTo>
                <a:cubicBezTo>
                  <a:pt x="14168885" y="2497149"/>
                  <a:pt x="14155988" y="2497149"/>
                  <a:pt x="14143091" y="2497149"/>
                </a:cubicBezTo>
                <a:cubicBezTo>
                  <a:pt x="14143091" y="2471358"/>
                  <a:pt x="14143091" y="2452014"/>
                  <a:pt x="14143091" y="2432672"/>
                </a:cubicBezTo>
                <a:cubicBezTo>
                  <a:pt x="14181781" y="2445566"/>
                  <a:pt x="14220472" y="2458463"/>
                  <a:pt x="14259162" y="2477804"/>
                </a:cubicBezTo>
                <a:cubicBezTo>
                  <a:pt x="14246265" y="2490703"/>
                  <a:pt x="14239817" y="2503598"/>
                  <a:pt x="14233368" y="2522941"/>
                </a:cubicBezTo>
                <a:cubicBezTo>
                  <a:pt x="14246265" y="2522941"/>
                  <a:pt x="14272059" y="2510046"/>
                  <a:pt x="14278507" y="2542284"/>
                </a:cubicBezTo>
                <a:cubicBezTo>
                  <a:pt x="14284955" y="2516495"/>
                  <a:pt x="14272059" y="2484256"/>
                  <a:pt x="14284955" y="2464911"/>
                </a:cubicBezTo>
                <a:cubicBezTo>
                  <a:pt x="14296777" y="2445566"/>
                  <a:pt x="14329019" y="2458463"/>
                  <a:pt x="14348364" y="2458463"/>
                </a:cubicBezTo>
                <a:cubicBezTo>
                  <a:pt x="14348364" y="2458463"/>
                  <a:pt x="14380606" y="2471358"/>
                  <a:pt x="14374158" y="2484256"/>
                </a:cubicBezTo>
                <a:cubicBezTo>
                  <a:pt x="14361261" y="2510046"/>
                  <a:pt x="14335467" y="2497149"/>
                  <a:pt x="14316122" y="2497149"/>
                </a:cubicBezTo>
                <a:cubicBezTo>
                  <a:pt x="14316122" y="2516495"/>
                  <a:pt x="14322571" y="2535836"/>
                  <a:pt x="14322571" y="2554106"/>
                </a:cubicBezTo>
                <a:cubicBezTo>
                  <a:pt x="14387054" y="2484256"/>
                  <a:pt x="14464435" y="2566999"/>
                  <a:pt x="14534292" y="2547657"/>
                </a:cubicBezTo>
                <a:cubicBezTo>
                  <a:pt x="14483780" y="2535836"/>
                  <a:pt x="14438641" y="2522941"/>
                  <a:pt x="14393503" y="2510046"/>
                </a:cubicBezTo>
                <a:cubicBezTo>
                  <a:pt x="14470883" y="2445566"/>
                  <a:pt x="14553637" y="2497149"/>
                  <a:pt x="14637466" y="2510046"/>
                </a:cubicBezTo>
                <a:cubicBezTo>
                  <a:pt x="14611672" y="2529389"/>
                  <a:pt x="14566534" y="2547657"/>
                  <a:pt x="14579431" y="2605690"/>
                </a:cubicBezTo>
                <a:cubicBezTo>
                  <a:pt x="14592327" y="2644376"/>
                  <a:pt x="14637466" y="2586345"/>
                  <a:pt x="14637466" y="2644376"/>
                </a:cubicBezTo>
                <a:cubicBezTo>
                  <a:pt x="14451538" y="2612137"/>
                  <a:pt x="14265610" y="2579897"/>
                  <a:pt x="14079682" y="2561628"/>
                </a:cubicBezTo>
                <a:cubicBezTo>
                  <a:pt x="13989405" y="2554106"/>
                  <a:pt x="13900203" y="2535836"/>
                  <a:pt x="13809926" y="2535836"/>
                </a:cubicBezTo>
                <a:cubicBezTo>
                  <a:pt x="13777684" y="2535836"/>
                  <a:pt x="13732545" y="2554106"/>
                  <a:pt x="13700304" y="2535836"/>
                </a:cubicBezTo>
                <a:cubicBezTo>
                  <a:pt x="13669137" y="2516495"/>
                  <a:pt x="13688482" y="2452014"/>
                  <a:pt x="13688482" y="2419778"/>
                </a:cubicBezTo>
                <a:cubicBezTo>
                  <a:pt x="13604653" y="2419778"/>
                  <a:pt x="13520824" y="2426225"/>
                  <a:pt x="13438070" y="2432672"/>
                </a:cubicBezTo>
                <a:lnTo>
                  <a:pt x="13499431" y="2462859"/>
                </a:lnTo>
                <a:lnTo>
                  <a:pt x="13505185" y="2450516"/>
                </a:lnTo>
                <a:cubicBezTo>
                  <a:pt x="13507431" y="2450516"/>
                  <a:pt x="13510424" y="2455331"/>
                  <a:pt x="13516412" y="2464962"/>
                </a:cubicBezTo>
                <a:lnTo>
                  <a:pt x="13512292" y="2468496"/>
                </a:lnTo>
                <a:lnTo>
                  <a:pt x="13538725" y="2478915"/>
                </a:lnTo>
                <a:cubicBezTo>
                  <a:pt x="13549909" y="2482241"/>
                  <a:pt x="13561126" y="2484256"/>
                  <a:pt x="13572411" y="2484256"/>
                </a:cubicBezTo>
                <a:cubicBezTo>
                  <a:pt x="13591756" y="2484256"/>
                  <a:pt x="13636895" y="2477804"/>
                  <a:pt x="13636895" y="2522941"/>
                </a:cubicBezTo>
                <a:cubicBezTo>
                  <a:pt x="13553066" y="2522941"/>
                  <a:pt x="13475686" y="2522941"/>
                  <a:pt x="13392932" y="2522941"/>
                </a:cubicBezTo>
                <a:cubicBezTo>
                  <a:pt x="13392932" y="2503598"/>
                  <a:pt x="13399380" y="2484256"/>
                  <a:pt x="13399380" y="2464911"/>
                </a:cubicBezTo>
                <a:lnTo>
                  <a:pt x="13403724" y="2467517"/>
                </a:lnTo>
                <a:lnTo>
                  <a:pt x="13403655" y="2467412"/>
                </a:lnTo>
                <a:cubicBezTo>
                  <a:pt x="13409642" y="2454185"/>
                  <a:pt x="13411139" y="2450878"/>
                  <a:pt x="13412636" y="2452532"/>
                </a:cubicBezTo>
                <a:lnTo>
                  <a:pt x="13413461" y="2453899"/>
                </a:lnTo>
                <a:lnTo>
                  <a:pt x="13409959" y="2446573"/>
                </a:lnTo>
                <a:cubicBezTo>
                  <a:pt x="13405425" y="2425415"/>
                  <a:pt x="13409052" y="2398815"/>
                  <a:pt x="13380035" y="2393980"/>
                </a:cubicBezTo>
                <a:cubicBezTo>
                  <a:pt x="13354241" y="2393980"/>
                  <a:pt x="13328448" y="2406870"/>
                  <a:pt x="13302654" y="2400427"/>
                </a:cubicBezTo>
                <a:cubicBezTo>
                  <a:pt x="13289758" y="2393980"/>
                  <a:pt x="13270413" y="2393980"/>
                  <a:pt x="13252142" y="2400427"/>
                </a:cubicBezTo>
                <a:cubicBezTo>
                  <a:pt x="13226349" y="2406870"/>
                  <a:pt x="13239246" y="2464911"/>
                  <a:pt x="13239246" y="2497149"/>
                </a:cubicBezTo>
                <a:cubicBezTo>
                  <a:pt x="13252142" y="2484256"/>
                  <a:pt x="13270413" y="2477804"/>
                  <a:pt x="13284384" y="2464911"/>
                </a:cubicBezTo>
                <a:cubicBezTo>
                  <a:pt x="13284384" y="2484256"/>
                  <a:pt x="13289758" y="2503598"/>
                  <a:pt x="13296206" y="2522941"/>
                </a:cubicBezTo>
                <a:cubicBezTo>
                  <a:pt x="13265039" y="2516495"/>
                  <a:pt x="13232797" y="2510046"/>
                  <a:pt x="13200555" y="2510046"/>
                </a:cubicBezTo>
                <a:cubicBezTo>
                  <a:pt x="13207004" y="2490703"/>
                  <a:pt x="13219900" y="2471358"/>
                  <a:pt x="13213452" y="2452014"/>
                </a:cubicBezTo>
                <a:cubicBezTo>
                  <a:pt x="13200555" y="2432672"/>
                  <a:pt x="13194107" y="2413338"/>
                  <a:pt x="13174762" y="2406870"/>
                </a:cubicBezTo>
                <a:cubicBezTo>
                  <a:pt x="13148968" y="2400427"/>
                  <a:pt x="13123175" y="2419778"/>
                  <a:pt x="13090933" y="2426225"/>
                </a:cubicBezTo>
                <a:cubicBezTo>
                  <a:pt x="13027524" y="2439119"/>
                  <a:pt x="12956592" y="2445566"/>
                  <a:pt x="12892109" y="2464911"/>
                </a:cubicBezTo>
                <a:cubicBezTo>
                  <a:pt x="12822251" y="2490703"/>
                  <a:pt x="12751319" y="2477804"/>
                  <a:pt x="12680387" y="2484256"/>
                </a:cubicBezTo>
                <a:cubicBezTo>
                  <a:pt x="12623427" y="2490703"/>
                  <a:pt x="12558943" y="2484256"/>
                  <a:pt x="12500908" y="2535836"/>
                </a:cubicBezTo>
                <a:cubicBezTo>
                  <a:pt x="12513805" y="2547657"/>
                  <a:pt x="12533150" y="2554106"/>
                  <a:pt x="12546046" y="2566999"/>
                </a:cubicBezTo>
                <a:cubicBezTo>
                  <a:pt x="12533150" y="2573448"/>
                  <a:pt x="12526701" y="2586345"/>
                  <a:pt x="12526701" y="2599243"/>
                </a:cubicBezTo>
                <a:cubicBezTo>
                  <a:pt x="12905005" y="2612137"/>
                  <a:pt x="13289758" y="2612137"/>
                  <a:pt x="13675585" y="2612137"/>
                </a:cubicBezTo>
                <a:cubicBezTo>
                  <a:pt x="13611101" y="2618587"/>
                  <a:pt x="13546618" y="2625034"/>
                  <a:pt x="13483209" y="2631480"/>
                </a:cubicBezTo>
                <a:cubicBezTo>
                  <a:pt x="13457415" y="2637928"/>
                  <a:pt x="13431622" y="2631480"/>
                  <a:pt x="13405828" y="2644376"/>
                </a:cubicBezTo>
                <a:cubicBezTo>
                  <a:pt x="13386483" y="2650824"/>
                  <a:pt x="13392932" y="2689511"/>
                  <a:pt x="13392932" y="2708855"/>
                </a:cubicBezTo>
                <a:cubicBezTo>
                  <a:pt x="13457415" y="2695958"/>
                  <a:pt x="13533721" y="2657271"/>
                  <a:pt x="13598205" y="2689511"/>
                </a:cubicBezTo>
                <a:cubicBezTo>
                  <a:pt x="13636895" y="2708855"/>
                  <a:pt x="13669137" y="2734643"/>
                  <a:pt x="13675585" y="2657271"/>
                </a:cubicBezTo>
                <a:cubicBezTo>
                  <a:pt x="13675585" y="2586345"/>
                  <a:pt x="13738994" y="2612137"/>
                  <a:pt x="13764787" y="2612137"/>
                </a:cubicBezTo>
                <a:cubicBezTo>
                  <a:pt x="13797029" y="2618587"/>
                  <a:pt x="13835719" y="2612137"/>
                  <a:pt x="13867961" y="2605690"/>
                </a:cubicBezTo>
                <a:cubicBezTo>
                  <a:pt x="13886231" y="2605690"/>
                  <a:pt x="13937818" y="2592790"/>
                  <a:pt x="13950715" y="2618587"/>
                </a:cubicBezTo>
                <a:cubicBezTo>
                  <a:pt x="13970060" y="2644376"/>
                  <a:pt x="13900203" y="2650824"/>
                  <a:pt x="13893755" y="2644376"/>
                </a:cubicBezTo>
                <a:cubicBezTo>
                  <a:pt x="13874409" y="2644376"/>
                  <a:pt x="13855064" y="2644376"/>
                  <a:pt x="13829271" y="2644376"/>
                </a:cubicBezTo>
                <a:cubicBezTo>
                  <a:pt x="13809926" y="2637928"/>
                  <a:pt x="13745442" y="2625034"/>
                  <a:pt x="13732545" y="2670168"/>
                </a:cubicBezTo>
                <a:cubicBezTo>
                  <a:pt x="13719649" y="2708855"/>
                  <a:pt x="13751891" y="2702408"/>
                  <a:pt x="13764787" y="2702408"/>
                </a:cubicBezTo>
                <a:cubicBezTo>
                  <a:pt x="13797029" y="2702408"/>
                  <a:pt x="13835719" y="2695958"/>
                  <a:pt x="13874409" y="2695958"/>
                </a:cubicBezTo>
                <a:cubicBezTo>
                  <a:pt x="13950715" y="2689511"/>
                  <a:pt x="14028095" y="2683064"/>
                  <a:pt x="14110849" y="2676615"/>
                </a:cubicBezTo>
                <a:cubicBezTo>
                  <a:pt x="14110849" y="2695958"/>
                  <a:pt x="14110849" y="2721752"/>
                  <a:pt x="14110849" y="2741094"/>
                </a:cubicBezTo>
                <a:cubicBezTo>
                  <a:pt x="14123746" y="2741094"/>
                  <a:pt x="14136643" y="2741094"/>
                  <a:pt x="14155988" y="2741094"/>
                </a:cubicBezTo>
                <a:cubicBezTo>
                  <a:pt x="14181781" y="2741094"/>
                  <a:pt x="14214023" y="2747539"/>
                  <a:pt x="14246265" y="2747539"/>
                </a:cubicBezTo>
                <a:cubicBezTo>
                  <a:pt x="14304300" y="2747539"/>
                  <a:pt x="14361261" y="2752914"/>
                  <a:pt x="14425745" y="2752914"/>
                </a:cubicBezTo>
                <a:cubicBezTo>
                  <a:pt x="14477331" y="2759362"/>
                  <a:pt x="14534292" y="2772256"/>
                  <a:pt x="14592327" y="2766883"/>
                </a:cubicBezTo>
                <a:cubicBezTo>
                  <a:pt x="14624569" y="2759362"/>
                  <a:pt x="14637466" y="2772256"/>
                  <a:pt x="14637466" y="2830301"/>
                </a:cubicBezTo>
                <a:cubicBezTo>
                  <a:pt x="14534830" y="2814184"/>
                  <a:pt x="14430581" y="2807707"/>
                  <a:pt x="14326333" y="2801257"/>
                </a:cubicBezTo>
                <a:lnTo>
                  <a:pt x="14262063" y="2796778"/>
                </a:lnTo>
                <a:lnTo>
                  <a:pt x="14275019" y="2805263"/>
                </a:lnTo>
                <a:cubicBezTo>
                  <a:pt x="14278013" y="2810894"/>
                  <a:pt x="14279510" y="2818930"/>
                  <a:pt x="14279510" y="2828558"/>
                </a:cubicBezTo>
                <a:cubicBezTo>
                  <a:pt x="14273522" y="2828558"/>
                  <a:pt x="14269032" y="2825351"/>
                  <a:pt x="14266038" y="2819735"/>
                </a:cubicBezTo>
                <a:lnTo>
                  <a:pt x="14261607" y="2796747"/>
                </a:lnTo>
                <a:lnTo>
                  <a:pt x="14170161" y="2790378"/>
                </a:lnTo>
                <a:cubicBezTo>
                  <a:pt x="14118238" y="2785949"/>
                  <a:pt x="14066517" y="2780312"/>
                  <a:pt x="14015199" y="2772256"/>
                </a:cubicBezTo>
                <a:cubicBezTo>
                  <a:pt x="13931370" y="2759362"/>
                  <a:pt x="13835719" y="2721752"/>
                  <a:pt x="13758339" y="2785149"/>
                </a:cubicBezTo>
                <a:cubicBezTo>
                  <a:pt x="13738994" y="2804473"/>
                  <a:pt x="13726097" y="2778702"/>
                  <a:pt x="13713200" y="2766883"/>
                </a:cubicBezTo>
                <a:cubicBezTo>
                  <a:pt x="13700304" y="2759362"/>
                  <a:pt x="13675585" y="2759362"/>
                  <a:pt x="13662688" y="2752914"/>
                </a:cubicBezTo>
                <a:cubicBezTo>
                  <a:pt x="13636895" y="2741094"/>
                  <a:pt x="13598205" y="2747539"/>
                  <a:pt x="13598205" y="2798035"/>
                </a:cubicBezTo>
                <a:cubicBezTo>
                  <a:pt x="13591756" y="2778702"/>
                  <a:pt x="13578859" y="2759362"/>
                  <a:pt x="13572411" y="2741094"/>
                </a:cubicBezTo>
                <a:cubicBezTo>
                  <a:pt x="13533721" y="2798035"/>
                  <a:pt x="13483209" y="2798035"/>
                  <a:pt x="13431622" y="2798035"/>
                </a:cubicBezTo>
                <a:cubicBezTo>
                  <a:pt x="13367138" y="2798035"/>
                  <a:pt x="13302654" y="2785149"/>
                  <a:pt x="13239246" y="2785149"/>
                </a:cubicBezTo>
                <a:cubicBezTo>
                  <a:pt x="13245694" y="2778702"/>
                  <a:pt x="13245694" y="2772256"/>
                  <a:pt x="13252142" y="2772256"/>
                </a:cubicBezTo>
                <a:cubicBezTo>
                  <a:pt x="13239246" y="2747539"/>
                  <a:pt x="13207004" y="2759362"/>
                  <a:pt x="13194107" y="2766883"/>
                </a:cubicBezTo>
                <a:cubicBezTo>
                  <a:pt x="13161865" y="2772256"/>
                  <a:pt x="13136072" y="2772256"/>
                  <a:pt x="13103830" y="2772256"/>
                </a:cubicBezTo>
                <a:cubicBezTo>
                  <a:pt x="13065140" y="2772256"/>
                  <a:pt x="13008179" y="2759362"/>
                  <a:pt x="12982386" y="2830301"/>
                </a:cubicBezTo>
                <a:cubicBezTo>
                  <a:pt x="12937247" y="2747539"/>
                  <a:pt x="12854493" y="2778702"/>
                  <a:pt x="12790010" y="2791595"/>
                </a:cubicBezTo>
                <a:cubicBezTo>
                  <a:pt x="12751319" y="2791595"/>
                  <a:pt x="12654594" y="2759362"/>
                  <a:pt x="12654594" y="2862535"/>
                </a:cubicBezTo>
                <a:cubicBezTo>
                  <a:pt x="12623427" y="2836748"/>
                  <a:pt x="12584737" y="2823864"/>
                  <a:pt x="12546046" y="2836748"/>
                </a:cubicBezTo>
                <a:cubicBezTo>
                  <a:pt x="12513805" y="2843195"/>
                  <a:pt x="12488011" y="2881878"/>
                  <a:pt x="12456844" y="2894774"/>
                </a:cubicBezTo>
                <a:cubicBezTo>
                  <a:pt x="12418154" y="2907666"/>
                  <a:pt x="12379464" y="2901221"/>
                  <a:pt x="12340773" y="2901221"/>
                </a:cubicBezTo>
                <a:cubicBezTo>
                  <a:pt x="12302083" y="2901221"/>
                  <a:pt x="12263393" y="2907666"/>
                  <a:pt x="12219329" y="2907666"/>
                </a:cubicBezTo>
                <a:cubicBezTo>
                  <a:pt x="12225778" y="2901221"/>
                  <a:pt x="12225778" y="2894774"/>
                  <a:pt x="12232226" y="2888327"/>
                </a:cubicBezTo>
                <a:cubicBezTo>
                  <a:pt x="12187087" y="2856089"/>
                  <a:pt x="12135501" y="2920566"/>
                  <a:pt x="12090362" y="2888327"/>
                </a:cubicBezTo>
                <a:cubicBezTo>
                  <a:pt x="12090362" y="2933464"/>
                  <a:pt x="12090362" y="2958175"/>
                  <a:pt x="12058120" y="2958175"/>
                </a:cubicBezTo>
                <a:cubicBezTo>
                  <a:pt x="12033401" y="2958175"/>
                  <a:pt x="12007608" y="2952806"/>
                  <a:pt x="11981815" y="2964624"/>
                </a:cubicBezTo>
                <a:cubicBezTo>
                  <a:pt x="11923779" y="2983968"/>
                  <a:pt x="11859296" y="2983968"/>
                  <a:pt x="11808783" y="3029103"/>
                </a:cubicBezTo>
                <a:cubicBezTo>
                  <a:pt x="11923779" y="3035555"/>
                  <a:pt x="12046298" y="3035555"/>
                  <a:pt x="12167742" y="3048447"/>
                </a:cubicBezTo>
                <a:cubicBezTo>
                  <a:pt x="12167742" y="3029103"/>
                  <a:pt x="12154846" y="2990416"/>
                  <a:pt x="12174191" y="2983968"/>
                </a:cubicBezTo>
                <a:cubicBezTo>
                  <a:pt x="12193536" y="2972146"/>
                  <a:pt x="12219329" y="2983968"/>
                  <a:pt x="12238674" y="2983968"/>
                </a:cubicBezTo>
                <a:cubicBezTo>
                  <a:pt x="12238674" y="3016207"/>
                  <a:pt x="12187087" y="3035555"/>
                  <a:pt x="12219329" y="3067798"/>
                </a:cubicBezTo>
                <a:cubicBezTo>
                  <a:pt x="12238674" y="3093583"/>
                  <a:pt x="12276290" y="3067798"/>
                  <a:pt x="12295635" y="3061340"/>
                </a:cubicBezTo>
                <a:cubicBezTo>
                  <a:pt x="12379464" y="3029103"/>
                  <a:pt x="12462218" y="3003312"/>
                  <a:pt x="12539598" y="2983968"/>
                </a:cubicBezTo>
                <a:cubicBezTo>
                  <a:pt x="12584737" y="2977523"/>
                  <a:pt x="12623427" y="2972146"/>
                  <a:pt x="12662117" y="2977523"/>
                </a:cubicBezTo>
                <a:cubicBezTo>
                  <a:pt x="12699732" y="2983968"/>
                  <a:pt x="12731974" y="3003312"/>
                  <a:pt x="12764216" y="3022655"/>
                </a:cubicBezTo>
                <a:lnTo>
                  <a:pt x="12769727" y="3023950"/>
                </a:lnTo>
                <a:lnTo>
                  <a:pt x="12759050" y="3014790"/>
                </a:lnTo>
                <a:cubicBezTo>
                  <a:pt x="12771025" y="2995527"/>
                  <a:pt x="12771025" y="2995527"/>
                  <a:pt x="12777012" y="3014790"/>
                </a:cubicBezTo>
                <a:lnTo>
                  <a:pt x="12770482" y="3024128"/>
                </a:lnTo>
                <a:lnTo>
                  <a:pt x="12794225" y="3029707"/>
                </a:lnTo>
                <a:cubicBezTo>
                  <a:pt x="12825005" y="3030313"/>
                  <a:pt x="12857449" y="3014596"/>
                  <a:pt x="12885660" y="3009759"/>
                </a:cubicBezTo>
                <a:cubicBezTo>
                  <a:pt x="12917902" y="3009759"/>
                  <a:pt x="12937247" y="3035555"/>
                  <a:pt x="12956592" y="2983968"/>
                </a:cubicBezTo>
                <a:cubicBezTo>
                  <a:pt x="12969489" y="2952806"/>
                  <a:pt x="12982386" y="2964624"/>
                  <a:pt x="13001731" y="2977523"/>
                </a:cubicBezTo>
                <a:cubicBezTo>
                  <a:pt x="13014628" y="2983968"/>
                  <a:pt x="13014628" y="2964624"/>
                  <a:pt x="13021076" y="2946355"/>
                </a:cubicBezTo>
                <a:cubicBezTo>
                  <a:pt x="13030749" y="2931845"/>
                  <a:pt x="13044049" y="2949377"/>
                  <a:pt x="13052814" y="2962222"/>
                </a:cubicBezTo>
                <a:lnTo>
                  <a:pt x="13056973" y="2968159"/>
                </a:lnTo>
                <a:lnTo>
                  <a:pt x="13059766" y="2972146"/>
                </a:lnTo>
                <a:cubicBezTo>
                  <a:pt x="13079111" y="2977523"/>
                  <a:pt x="13090933" y="2977523"/>
                  <a:pt x="13110278" y="2972146"/>
                </a:cubicBezTo>
                <a:cubicBezTo>
                  <a:pt x="13200555" y="2958175"/>
                  <a:pt x="13284384" y="2907666"/>
                  <a:pt x="13373586" y="2914116"/>
                </a:cubicBezTo>
                <a:cubicBezTo>
                  <a:pt x="13463864" y="2927011"/>
                  <a:pt x="13546618" y="2946355"/>
                  <a:pt x="13636895" y="2907666"/>
                </a:cubicBezTo>
                <a:lnTo>
                  <a:pt x="13676487" y="2893083"/>
                </a:lnTo>
                <a:lnTo>
                  <a:pt x="13680018" y="2911699"/>
                </a:lnTo>
                <a:cubicBezTo>
                  <a:pt x="13683108" y="2917341"/>
                  <a:pt x="13687945" y="2920566"/>
                  <a:pt x="13694930" y="2920566"/>
                </a:cubicBezTo>
                <a:cubicBezTo>
                  <a:pt x="13694930" y="2910893"/>
                  <a:pt x="13693318" y="2902833"/>
                  <a:pt x="13690094" y="2897191"/>
                </a:cubicBezTo>
                <a:lnTo>
                  <a:pt x="13680782" y="2891501"/>
                </a:lnTo>
                <a:lnTo>
                  <a:pt x="13695417" y="2886110"/>
                </a:lnTo>
                <a:cubicBezTo>
                  <a:pt x="13755114" y="2870998"/>
                  <a:pt x="13817986" y="2872207"/>
                  <a:pt x="13880858" y="2862535"/>
                </a:cubicBezTo>
                <a:cubicBezTo>
                  <a:pt x="13880858" y="2881878"/>
                  <a:pt x="13880858" y="2901221"/>
                  <a:pt x="13880858" y="2920566"/>
                </a:cubicBezTo>
                <a:cubicBezTo>
                  <a:pt x="14053889" y="2894774"/>
                  <a:pt x="14220472" y="2927011"/>
                  <a:pt x="14393503" y="2952806"/>
                </a:cubicBezTo>
                <a:cubicBezTo>
                  <a:pt x="14393503" y="2894774"/>
                  <a:pt x="14335467" y="2952806"/>
                  <a:pt x="14335467" y="2888327"/>
                </a:cubicBezTo>
                <a:cubicBezTo>
                  <a:pt x="14367709" y="2888327"/>
                  <a:pt x="14399951" y="2888327"/>
                  <a:pt x="14432193" y="2888327"/>
                </a:cubicBezTo>
                <a:cubicBezTo>
                  <a:pt x="14457986" y="2888327"/>
                  <a:pt x="14457986" y="2933464"/>
                  <a:pt x="14470883" y="2952806"/>
                </a:cubicBezTo>
                <a:cubicBezTo>
                  <a:pt x="14490228" y="2901221"/>
                  <a:pt x="14527844" y="2958175"/>
                  <a:pt x="14553637" y="2972146"/>
                </a:cubicBezTo>
                <a:cubicBezTo>
                  <a:pt x="14605224" y="2983968"/>
                  <a:pt x="14650363" y="2983968"/>
                  <a:pt x="14701950" y="2983968"/>
                </a:cubicBezTo>
                <a:cubicBezTo>
                  <a:pt x="14778255" y="2983968"/>
                  <a:pt x="14868532" y="2983968"/>
                  <a:pt x="14938390" y="3061340"/>
                </a:cubicBezTo>
                <a:cubicBezTo>
                  <a:pt x="14746013" y="3048447"/>
                  <a:pt x="14560086" y="3035555"/>
                  <a:pt x="14374158" y="3029103"/>
                </a:cubicBezTo>
                <a:cubicBezTo>
                  <a:pt x="14380606" y="3042000"/>
                  <a:pt x="14393503" y="3061340"/>
                  <a:pt x="14399951" y="3074240"/>
                </a:cubicBezTo>
                <a:cubicBezTo>
                  <a:pt x="14341916" y="3087134"/>
                  <a:pt x="14278507" y="3093583"/>
                  <a:pt x="14220472" y="3106481"/>
                </a:cubicBezTo>
                <a:cubicBezTo>
                  <a:pt x="14226920" y="3054895"/>
                  <a:pt x="14252713" y="3061340"/>
                  <a:pt x="14278507" y="3074240"/>
                </a:cubicBezTo>
                <a:cubicBezTo>
                  <a:pt x="14278507" y="3042000"/>
                  <a:pt x="14284955" y="3016207"/>
                  <a:pt x="14259162" y="3009759"/>
                </a:cubicBezTo>
                <a:cubicBezTo>
                  <a:pt x="14233368" y="3003312"/>
                  <a:pt x="14214023" y="3009759"/>
                  <a:pt x="14194678" y="3009759"/>
                </a:cubicBezTo>
                <a:cubicBezTo>
                  <a:pt x="14143091" y="3009759"/>
                  <a:pt x="14091504" y="2996864"/>
                  <a:pt x="14040992" y="3003312"/>
                </a:cubicBezTo>
                <a:lnTo>
                  <a:pt x="13993733" y="3009219"/>
                </a:lnTo>
                <a:lnTo>
                  <a:pt x="13976509" y="3011371"/>
                </a:lnTo>
                <a:cubicBezTo>
                  <a:pt x="13953939" y="3014596"/>
                  <a:pt x="13931370" y="3016207"/>
                  <a:pt x="13912025" y="3009759"/>
                </a:cubicBezTo>
                <a:cubicBezTo>
                  <a:pt x="13893755" y="3003312"/>
                  <a:pt x="13855064" y="2983968"/>
                  <a:pt x="13880858" y="3029103"/>
                </a:cubicBezTo>
                <a:cubicBezTo>
                  <a:pt x="13861513" y="3042000"/>
                  <a:pt x="13842168" y="3074240"/>
                  <a:pt x="13816374" y="3074240"/>
                </a:cubicBezTo>
                <a:cubicBezTo>
                  <a:pt x="13803477" y="3074240"/>
                  <a:pt x="13797029" y="3061340"/>
                  <a:pt x="13784132" y="3048447"/>
                </a:cubicBezTo>
                <a:cubicBezTo>
                  <a:pt x="13777684" y="3042000"/>
                  <a:pt x="13764787" y="3048447"/>
                  <a:pt x="13758339" y="3048447"/>
                </a:cubicBezTo>
                <a:cubicBezTo>
                  <a:pt x="13732545" y="3048447"/>
                  <a:pt x="13680959" y="3067798"/>
                  <a:pt x="13662688" y="3048447"/>
                </a:cubicBezTo>
                <a:cubicBezTo>
                  <a:pt x="13649791" y="3035555"/>
                  <a:pt x="13656240" y="3003312"/>
                  <a:pt x="13656240" y="2983968"/>
                </a:cubicBezTo>
                <a:cubicBezTo>
                  <a:pt x="13636895" y="3003312"/>
                  <a:pt x="13617550" y="3022655"/>
                  <a:pt x="13598205" y="3048447"/>
                </a:cubicBezTo>
                <a:cubicBezTo>
                  <a:pt x="13598205" y="3022655"/>
                  <a:pt x="13598205" y="3003312"/>
                  <a:pt x="13598205" y="2983968"/>
                </a:cubicBezTo>
                <a:cubicBezTo>
                  <a:pt x="13483209" y="3016207"/>
                  <a:pt x="13367138" y="3022655"/>
                  <a:pt x="13252142" y="3042000"/>
                </a:cubicBezTo>
                <a:cubicBezTo>
                  <a:pt x="13136072" y="3054895"/>
                  <a:pt x="13021076" y="3067798"/>
                  <a:pt x="12905005" y="3087134"/>
                </a:cubicBezTo>
                <a:cubicBezTo>
                  <a:pt x="12693284" y="3112926"/>
                  <a:pt x="12475114" y="3132271"/>
                  <a:pt x="12263393" y="3169883"/>
                </a:cubicBezTo>
                <a:cubicBezTo>
                  <a:pt x="12212881" y="3177405"/>
                  <a:pt x="11750748" y="3279496"/>
                  <a:pt x="11750748" y="3234361"/>
                </a:cubicBezTo>
                <a:cubicBezTo>
                  <a:pt x="11750748" y="3234361"/>
                  <a:pt x="11770093" y="3221465"/>
                  <a:pt x="11770093" y="3215019"/>
                </a:cubicBezTo>
                <a:cubicBezTo>
                  <a:pt x="11776542" y="3195674"/>
                  <a:pt x="11744300" y="3195674"/>
                  <a:pt x="11737851" y="3195674"/>
                </a:cubicBezTo>
                <a:cubicBezTo>
                  <a:pt x="11699161" y="3195674"/>
                  <a:pt x="11724955" y="3260153"/>
                  <a:pt x="11686264" y="3273049"/>
                </a:cubicBezTo>
                <a:cubicBezTo>
                  <a:pt x="11660471" y="3273049"/>
                  <a:pt x="11609959" y="3234361"/>
                  <a:pt x="11597062" y="3279496"/>
                </a:cubicBezTo>
                <a:cubicBezTo>
                  <a:pt x="11590614" y="3305285"/>
                  <a:pt x="11584165" y="3350421"/>
                  <a:pt x="11564820" y="3350421"/>
                </a:cubicBezTo>
                <a:cubicBezTo>
                  <a:pt x="11564820" y="3318183"/>
                  <a:pt x="11564820" y="3292393"/>
                  <a:pt x="11564820" y="3260153"/>
                </a:cubicBezTo>
                <a:cubicBezTo>
                  <a:pt x="11474543" y="3311735"/>
                  <a:pt x="11391789" y="3368664"/>
                  <a:pt x="11295064" y="3382670"/>
                </a:cubicBezTo>
                <a:cubicBezTo>
                  <a:pt x="11295064" y="3305285"/>
                  <a:pt x="11199413" y="3356866"/>
                  <a:pt x="11199413" y="3413830"/>
                </a:cubicBezTo>
                <a:cubicBezTo>
                  <a:pt x="11186516" y="3407382"/>
                  <a:pt x="11173620" y="3400935"/>
                  <a:pt x="11160723" y="3388041"/>
                </a:cubicBezTo>
                <a:cubicBezTo>
                  <a:pt x="11154274" y="3407382"/>
                  <a:pt x="11147826" y="3426726"/>
                  <a:pt x="11147826" y="3446069"/>
                </a:cubicBezTo>
                <a:cubicBezTo>
                  <a:pt x="11122033" y="3446069"/>
                  <a:pt x="11102688" y="3452516"/>
                  <a:pt x="11083342" y="3458965"/>
                </a:cubicBezTo>
                <a:cubicBezTo>
                  <a:pt x="11038204" y="3478308"/>
                  <a:pt x="10994140" y="3497652"/>
                  <a:pt x="10942553" y="3510547"/>
                </a:cubicBezTo>
                <a:cubicBezTo>
                  <a:pt x="10845828" y="3536339"/>
                  <a:pt x="10750177" y="3580399"/>
                  <a:pt x="10659900" y="3625537"/>
                </a:cubicBezTo>
                <a:cubicBezTo>
                  <a:pt x="10455702" y="3722252"/>
                  <a:pt x="10256877" y="3817897"/>
                  <a:pt x="10058053" y="3908169"/>
                </a:cubicBezTo>
                <a:cubicBezTo>
                  <a:pt x="9852780" y="4003812"/>
                  <a:pt x="9653955" y="4100532"/>
                  <a:pt x="9448682" y="4196035"/>
                </a:cubicBezTo>
                <a:cubicBezTo>
                  <a:pt x="9346583" y="4246544"/>
                  <a:pt x="9249858" y="4291679"/>
                  <a:pt x="9147758" y="4336814"/>
                </a:cubicBezTo>
                <a:cubicBezTo>
                  <a:pt x="9109068" y="4362606"/>
                  <a:pt x="9063930" y="4369054"/>
                  <a:pt x="9025240" y="4393771"/>
                </a:cubicBezTo>
                <a:cubicBezTo>
                  <a:pt x="9005894" y="4406667"/>
                  <a:pt x="8986549" y="4426011"/>
                  <a:pt x="8968279" y="4426011"/>
                </a:cubicBezTo>
                <a:cubicBezTo>
                  <a:pt x="8954308" y="4426011"/>
                  <a:pt x="8941411" y="4432458"/>
                  <a:pt x="8941411" y="4458250"/>
                </a:cubicBezTo>
                <a:cubicBezTo>
                  <a:pt x="9044585" y="4432458"/>
                  <a:pt x="9141310" y="4381950"/>
                  <a:pt x="9243409" y="4426011"/>
                </a:cubicBezTo>
                <a:cubicBezTo>
                  <a:pt x="9243409" y="4375502"/>
                  <a:pt x="9204719" y="4406667"/>
                  <a:pt x="9185374" y="4381950"/>
                </a:cubicBezTo>
                <a:cubicBezTo>
                  <a:pt x="9217616" y="4330366"/>
                  <a:pt x="9269203" y="4356158"/>
                  <a:pt x="9307893" y="4317471"/>
                </a:cubicBezTo>
                <a:cubicBezTo>
                  <a:pt x="9340135" y="4272335"/>
                  <a:pt x="9390647" y="4291679"/>
                  <a:pt x="9435785" y="4291679"/>
                </a:cubicBezTo>
                <a:cubicBezTo>
                  <a:pt x="9429337" y="4291679"/>
                  <a:pt x="9422889" y="4298127"/>
                  <a:pt x="9422889" y="4304575"/>
                </a:cubicBezTo>
                <a:cubicBezTo>
                  <a:pt x="9442234" y="4330366"/>
                  <a:pt x="9468027" y="4298127"/>
                  <a:pt x="9487372" y="4291679"/>
                </a:cubicBezTo>
                <a:cubicBezTo>
                  <a:pt x="9519614" y="4285231"/>
                  <a:pt x="9551856" y="4278783"/>
                  <a:pt x="9584098" y="4272335"/>
                </a:cubicBezTo>
                <a:cubicBezTo>
                  <a:pt x="9576575" y="4252991"/>
                  <a:pt x="9571201" y="4233648"/>
                  <a:pt x="9564753" y="4214304"/>
                </a:cubicBezTo>
                <a:cubicBezTo>
                  <a:pt x="9551856" y="4227200"/>
                  <a:pt x="9538959" y="4233648"/>
                  <a:pt x="9526062" y="4246544"/>
                </a:cubicBezTo>
                <a:cubicBezTo>
                  <a:pt x="9526062" y="4214304"/>
                  <a:pt x="9526062" y="4184354"/>
                  <a:pt x="9551856" y="4184354"/>
                </a:cubicBezTo>
                <a:cubicBezTo>
                  <a:pt x="9576575" y="4177906"/>
                  <a:pt x="9602368" y="4196035"/>
                  <a:pt x="9628162" y="4177906"/>
                </a:cubicBezTo>
                <a:cubicBezTo>
                  <a:pt x="9647507" y="4171458"/>
                  <a:pt x="9666852" y="4145668"/>
                  <a:pt x="9686197" y="4152114"/>
                </a:cubicBezTo>
                <a:cubicBezTo>
                  <a:pt x="9699094" y="4158563"/>
                  <a:pt x="9711990" y="4165011"/>
                  <a:pt x="9705542" y="4189587"/>
                </a:cubicBezTo>
                <a:cubicBezTo>
                  <a:pt x="9705542" y="4184354"/>
                  <a:pt x="9763577" y="4184354"/>
                  <a:pt x="9776474" y="4177906"/>
                </a:cubicBezTo>
                <a:cubicBezTo>
                  <a:pt x="9794744" y="4171458"/>
                  <a:pt x="9859228" y="4177906"/>
                  <a:pt x="9865676" y="4132769"/>
                </a:cubicBezTo>
                <a:cubicBezTo>
                  <a:pt x="9872125" y="4087636"/>
                  <a:pt x="9859228" y="4036052"/>
                  <a:pt x="9904367" y="4036052"/>
                </a:cubicBezTo>
                <a:lnTo>
                  <a:pt x="9930340" y="4033882"/>
                </a:lnTo>
                <a:lnTo>
                  <a:pt x="9952595" y="4032023"/>
                </a:lnTo>
                <a:cubicBezTo>
                  <a:pt x="9966970" y="4026380"/>
                  <a:pt x="9981210" y="4016708"/>
                  <a:pt x="10000017" y="4003812"/>
                </a:cubicBezTo>
                <a:cubicBezTo>
                  <a:pt x="10012914" y="3984469"/>
                  <a:pt x="10096743" y="3914616"/>
                  <a:pt x="10103191" y="3990915"/>
                </a:cubicBezTo>
                <a:cubicBezTo>
                  <a:pt x="10109639" y="4048948"/>
                  <a:pt x="10148330" y="4016708"/>
                  <a:pt x="10174123" y="4003812"/>
                </a:cubicBezTo>
                <a:cubicBezTo>
                  <a:pt x="10269774" y="3959751"/>
                  <a:pt x="10366499" y="3914616"/>
                  <a:pt x="10462150" y="3895275"/>
                </a:cubicBezTo>
                <a:cubicBezTo>
                  <a:pt x="10417011" y="3990915"/>
                  <a:pt x="10347154" y="3953304"/>
                  <a:pt x="10289119" y="3998439"/>
                </a:cubicBezTo>
                <a:cubicBezTo>
                  <a:pt x="10263325" y="4016708"/>
                  <a:pt x="10263325" y="4068293"/>
                  <a:pt x="10224635" y="4068293"/>
                </a:cubicBezTo>
                <a:cubicBezTo>
                  <a:pt x="10199917" y="4068293"/>
                  <a:pt x="10167675" y="4042499"/>
                  <a:pt x="10148330" y="4074739"/>
                </a:cubicBezTo>
                <a:cubicBezTo>
                  <a:pt x="10122536" y="4113427"/>
                  <a:pt x="10109639" y="4132769"/>
                  <a:pt x="10077398" y="4145668"/>
                </a:cubicBezTo>
                <a:cubicBezTo>
                  <a:pt x="10045156" y="4152114"/>
                  <a:pt x="10006466" y="4152114"/>
                  <a:pt x="9975299" y="4165011"/>
                </a:cubicBezTo>
                <a:cubicBezTo>
                  <a:pt x="9949505" y="4177906"/>
                  <a:pt x="9930160" y="4207856"/>
                  <a:pt x="9904367" y="4207856"/>
                </a:cubicBezTo>
                <a:cubicBezTo>
                  <a:pt x="9901143" y="4211080"/>
                  <a:pt x="9888246" y="4212692"/>
                  <a:pt x="9876156" y="4212020"/>
                </a:cubicBezTo>
                <a:lnTo>
                  <a:pt x="9865805" y="4207797"/>
                </a:lnTo>
                <a:lnTo>
                  <a:pt x="9866316" y="4208037"/>
                </a:lnTo>
                <a:cubicBezTo>
                  <a:pt x="9868561" y="4212046"/>
                  <a:pt x="9868561" y="4220065"/>
                  <a:pt x="9865567" y="4226700"/>
                </a:cubicBezTo>
                <a:lnTo>
                  <a:pt x="9864944" y="4225750"/>
                </a:lnTo>
                <a:lnTo>
                  <a:pt x="9865676" y="4227200"/>
                </a:lnTo>
                <a:cubicBezTo>
                  <a:pt x="9839883" y="4233648"/>
                  <a:pt x="9820538" y="4246544"/>
                  <a:pt x="9794744" y="4246544"/>
                </a:cubicBezTo>
                <a:cubicBezTo>
                  <a:pt x="9781848" y="4246544"/>
                  <a:pt x="9794744" y="4278783"/>
                  <a:pt x="9781848" y="4278783"/>
                </a:cubicBezTo>
                <a:cubicBezTo>
                  <a:pt x="9737784" y="4291679"/>
                  <a:pt x="9699094" y="4317471"/>
                  <a:pt x="9653955" y="4330366"/>
                </a:cubicBezTo>
                <a:cubicBezTo>
                  <a:pt x="9571201" y="4369054"/>
                  <a:pt x="9480924" y="4393771"/>
                  <a:pt x="9397095" y="4413115"/>
                </a:cubicBezTo>
                <a:cubicBezTo>
                  <a:pt x="9403544" y="4419563"/>
                  <a:pt x="9409992" y="4432458"/>
                  <a:pt x="9416440" y="4445354"/>
                </a:cubicBezTo>
                <a:cubicBezTo>
                  <a:pt x="9390647" y="4451802"/>
                  <a:pt x="9371302" y="4432458"/>
                  <a:pt x="9353031" y="4445354"/>
                </a:cubicBezTo>
                <a:cubicBezTo>
                  <a:pt x="9333686" y="4464698"/>
                  <a:pt x="9314341" y="4484042"/>
                  <a:pt x="9294996" y="4496938"/>
                </a:cubicBezTo>
                <a:cubicBezTo>
                  <a:pt x="9256306" y="4522729"/>
                  <a:pt x="9211167" y="4542073"/>
                  <a:pt x="9173552" y="4561417"/>
                </a:cubicBezTo>
                <a:cubicBezTo>
                  <a:pt x="9089723" y="4611925"/>
                  <a:pt x="8999446" y="4663509"/>
                  <a:pt x="8916692" y="4708644"/>
                </a:cubicBezTo>
                <a:cubicBezTo>
                  <a:pt x="8736138" y="4804288"/>
                  <a:pt x="8563107" y="4894559"/>
                  <a:pt x="8390076" y="4990203"/>
                </a:cubicBezTo>
                <a:cubicBezTo>
                  <a:pt x="8307322" y="5035338"/>
                  <a:pt x="8217044" y="5086922"/>
                  <a:pt x="8133216" y="5132057"/>
                </a:cubicBezTo>
                <a:cubicBezTo>
                  <a:pt x="8095600" y="5157849"/>
                  <a:pt x="8050462" y="5177193"/>
                  <a:pt x="8011772" y="5195462"/>
                </a:cubicBezTo>
                <a:cubicBezTo>
                  <a:pt x="7992426" y="5202984"/>
                  <a:pt x="7916121" y="5227701"/>
                  <a:pt x="7909672" y="5259941"/>
                </a:cubicBezTo>
                <a:cubicBezTo>
                  <a:pt x="7903224" y="5285733"/>
                  <a:pt x="7960184" y="5292180"/>
                  <a:pt x="7966633" y="5292180"/>
                </a:cubicBezTo>
                <a:cubicBezTo>
                  <a:pt x="7979530" y="5298628"/>
                  <a:pt x="7979530" y="5317972"/>
                  <a:pt x="7979530" y="5337316"/>
                </a:cubicBezTo>
                <a:cubicBezTo>
                  <a:pt x="7979530" y="5356660"/>
                  <a:pt x="7985978" y="5369555"/>
                  <a:pt x="7992426" y="5388899"/>
                </a:cubicBezTo>
                <a:cubicBezTo>
                  <a:pt x="8011772" y="5439408"/>
                  <a:pt x="7960184" y="5471647"/>
                  <a:pt x="7934391" y="5478095"/>
                </a:cubicBezTo>
                <a:cubicBezTo>
                  <a:pt x="7927943" y="5484543"/>
                  <a:pt x="7851637" y="5523231"/>
                  <a:pt x="7864534" y="5542574"/>
                </a:cubicBezTo>
                <a:cubicBezTo>
                  <a:pt x="7870982" y="5555470"/>
                  <a:pt x="7903224" y="5523231"/>
                  <a:pt x="7909672" y="5516783"/>
                </a:cubicBezTo>
                <a:cubicBezTo>
                  <a:pt x="7927943" y="5503887"/>
                  <a:pt x="7953736" y="5503887"/>
                  <a:pt x="7973082" y="5490991"/>
                </a:cubicBezTo>
                <a:cubicBezTo>
                  <a:pt x="7992426" y="5478095"/>
                  <a:pt x="8011772" y="5465199"/>
                  <a:pt x="8031116" y="5452304"/>
                </a:cubicBezTo>
                <a:cubicBezTo>
                  <a:pt x="8044014" y="5445856"/>
                  <a:pt x="8056910" y="5414691"/>
                  <a:pt x="8069807" y="5414691"/>
                </a:cubicBezTo>
                <a:cubicBezTo>
                  <a:pt x="8076255" y="5414691"/>
                  <a:pt x="8082704" y="5426512"/>
                  <a:pt x="8089152" y="5420064"/>
                </a:cubicBezTo>
                <a:cubicBezTo>
                  <a:pt x="8102048" y="5420064"/>
                  <a:pt x="8108497" y="5400720"/>
                  <a:pt x="8121394" y="5388899"/>
                </a:cubicBezTo>
                <a:cubicBezTo>
                  <a:pt x="8139664" y="5376003"/>
                  <a:pt x="8159009" y="5382451"/>
                  <a:pt x="8184802" y="5382451"/>
                </a:cubicBezTo>
                <a:cubicBezTo>
                  <a:pt x="8223493" y="5376003"/>
                  <a:pt x="8262183" y="5350212"/>
                  <a:pt x="8281528" y="5285733"/>
                </a:cubicBezTo>
                <a:cubicBezTo>
                  <a:pt x="8253317" y="5291374"/>
                  <a:pt x="8210295" y="5341447"/>
                  <a:pt x="8182700" y="5319320"/>
                </a:cubicBezTo>
                <a:lnTo>
                  <a:pt x="8173922" y="5307736"/>
                </a:lnTo>
                <a:lnTo>
                  <a:pt x="8174231" y="5310551"/>
                </a:lnTo>
                <a:cubicBezTo>
                  <a:pt x="8174979" y="5312257"/>
                  <a:pt x="8176476" y="5313964"/>
                  <a:pt x="8179469" y="5317376"/>
                </a:cubicBezTo>
                <a:cubicBezTo>
                  <a:pt x="8173482" y="5324201"/>
                  <a:pt x="8168991" y="5324201"/>
                  <a:pt x="8167495" y="5320789"/>
                </a:cubicBezTo>
                <a:lnTo>
                  <a:pt x="8172660" y="5306070"/>
                </a:lnTo>
                <a:lnTo>
                  <a:pt x="8171906" y="5305076"/>
                </a:lnTo>
                <a:cubicBezTo>
                  <a:pt x="8223493" y="5259941"/>
                  <a:pt x="8268632" y="5209432"/>
                  <a:pt x="8320218" y="5157849"/>
                </a:cubicBezTo>
                <a:cubicBezTo>
                  <a:pt x="8333115" y="5138505"/>
                  <a:pt x="8377179" y="5074026"/>
                  <a:pt x="8396524" y="5119161"/>
                </a:cubicBezTo>
                <a:lnTo>
                  <a:pt x="8398315" y="5105641"/>
                </a:lnTo>
                <a:lnTo>
                  <a:pt x="8397856" y="5102556"/>
                </a:lnTo>
                <a:cubicBezTo>
                  <a:pt x="8397446" y="5098944"/>
                  <a:pt x="8397240" y="5095532"/>
                  <a:pt x="8397548" y="5093425"/>
                </a:cubicBezTo>
                <a:lnTo>
                  <a:pt x="8398918" y="5092780"/>
                </a:lnTo>
                <a:lnTo>
                  <a:pt x="8409421" y="5074026"/>
                </a:lnTo>
                <a:cubicBezTo>
                  <a:pt x="8415869" y="5061130"/>
                  <a:pt x="8428766" y="5048234"/>
                  <a:pt x="8441663" y="5041786"/>
                </a:cubicBezTo>
                <a:cubicBezTo>
                  <a:pt x="8467456" y="5015995"/>
                  <a:pt x="8499698" y="4997726"/>
                  <a:pt x="8530865" y="4984830"/>
                </a:cubicBezTo>
                <a:cubicBezTo>
                  <a:pt x="8530865" y="5004174"/>
                  <a:pt x="8530865" y="5022443"/>
                  <a:pt x="8530865" y="5041786"/>
                </a:cubicBezTo>
                <a:cubicBezTo>
                  <a:pt x="8512595" y="5041786"/>
                  <a:pt x="8486801" y="5041786"/>
                  <a:pt x="8486801" y="5074026"/>
                </a:cubicBezTo>
                <a:cubicBezTo>
                  <a:pt x="8506146" y="5074026"/>
                  <a:pt x="8525491" y="5074026"/>
                  <a:pt x="8543762" y="5074026"/>
                </a:cubicBezTo>
                <a:cubicBezTo>
                  <a:pt x="8550210" y="5048234"/>
                  <a:pt x="8557733" y="5022443"/>
                  <a:pt x="8563107" y="4997726"/>
                </a:cubicBezTo>
                <a:cubicBezTo>
                  <a:pt x="8569555" y="5009547"/>
                  <a:pt x="8582452" y="5028891"/>
                  <a:pt x="8595349" y="5041786"/>
                </a:cubicBezTo>
                <a:cubicBezTo>
                  <a:pt x="8614694" y="4997726"/>
                  <a:pt x="8646935" y="4971934"/>
                  <a:pt x="8679177" y="4952590"/>
                </a:cubicBezTo>
                <a:cubicBezTo>
                  <a:pt x="8679177" y="4978382"/>
                  <a:pt x="8672729" y="5015995"/>
                  <a:pt x="8685626" y="5041786"/>
                </a:cubicBezTo>
                <a:cubicBezTo>
                  <a:pt x="8685626" y="5054682"/>
                  <a:pt x="8698522" y="5041786"/>
                  <a:pt x="8698522" y="5028891"/>
                </a:cubicBezTo>
                <a:cubicBezTo>
                  <a:pt x="8704971" y="5009547"/>
                  <a:pt x="8698522" y="4984830"/>
                  <a:pt x="8698522" y="4965486"/>
                </a:cubicBezTo>
                <a:cubicBezTo>
                  <a:pt x="8692074" y="4901007"/>
                  <a:pt x="8711419" y="4875215"/>
                  <a:pt x="8749035" y="4868767"/>
                </a:cubicBezTo>
                <a:cubicBezTo>
                  <a:pt x="8787725" y="4855872"/>
                  <a:pt x="8832863" y="4830080"/>
                  <a:pt x="8871553" y="4868767"/>
                </a:cubicBezTo>
                <a:cubicBezTo>
                  <a:pt x="8852208" y="4881663"/>
                  <a:pt x="8826415" y="4888111"/>
                  <a:pt x="8813518" y="4907455"/>
                </a:cubicBezTo>
                <a:cubicBezTo>
                  <a:pt x="8865105" y="4907455"/>
                  <a:pt x="8910244" y="4868767"/>
                  <a:pt x="8960756" y="4888111"/>
                </a:cubicBezTo>
                <a:cubicBezTo>
                  <a:pt x="8960756" y="4868767"/>
                  <a:pt x="8973653" y="4817184"/>
                  <a:pt x="8960756" y="4798915"/>
                </a:cubicBezTo>
                <a:cubicBezTo>
                  <a:pt x="8948934" y="4792467"/>
                  <a:pt x="8936037" y="4804288"/>
                  <a:pt x="8929589" y="4792467"/>
                </a:cubicBezTo>
                <a:cubicBezTo>
                  <a:pt x="8916692" y="4773123"/>
                  <a:pt x="8941411" y="4753780"/>
                  <a:pt x="8948934" y="4747332"/>
                </a:cubicBezTo>
                <a:cubicBezTo>
                  <a:pt x="8980101" y="4727988"/>
                  <a:pt x="9031688" y="4715092"/>
                  <a:pt x="9063930" y="4734436"/>
                </a:cubicBezTo>
                <a:cubicBezTo>
                  <a:pt x="9044585" y="4786019"/>
                  <a:pt x="9057481" y="4842976"/>
                  <a:pt x="9076826" y="4888111"/>
                </a:cubicBezTo>
                <a:cubicBezTo>
                  <a:pt x="9018791" y="4907455"/>
                  <a:pt x="8960756" y="4926799"/>
                  <a:pt x="8903795" y="4959038"/>
                </a:cubicBezTo>
                <a:cubicBezTo>
                  <a:pt x="8878002" y="4971934"/>
                  <a:pt x="8858657" y="4984830"/>
                  <a:pt x="8832863" y="5004174"/>
                </a:cubicBezTo>
                <a:cubicBezTo>
                  <a:pt x="8819967" y="5015995"/>
                  <a:pt x="8800621" y="5035338"/>
                  <a:pt x="8781276" y="5035338"/>
                </a:cubicBezTo>
                <a:lnTo>
                  <a:pt x="8773438" y="5035965"/>
                </a:lnTo>
                <a:lnTo>
                  <a:pt x="8781360" y="5042472"/>
                </a:lnTo>
                <a:cubicBezTo>
                  <a:pt x="8778200" y="5045884"/>
                  <a:pt x="8775040" y="5049297"/>
                  <a:pt x="8772012" y="5050150"/>
                </a:cubicBezTo>
                <a:lnTo>
                  <a:pt x="8767963" y="5049272"/>
                </a:lnTo>
                <a:lnTo>
                  <a:pt x="8770472" y="5059093"/>
                </a:lnTo>
                <a:cubicBezTo>
                  <a:pt x="8770472" y="5063909"/>
                  <a:pt x="8769105" y="5068725"/>
                  <a:pt x="8766370" y="5075146"/>
                </a:cubicBezTo>
                <a:cubicBezTo>
                  <a:pt x="8766370" y="5068725"/>
                  <a:pt x="8758714" y="5062304"/>
                  <a:pt x="8758714" y="5055883"/>
                </a:cubicBezTo>
                <a:cubicBezTo>
                  <a:pt x="8758714" y="5055883"/>
                  <a:pt x="8760628" y="5054277"/>
                  <a:pt x="8762542" y="5051869"/>
                </a:cubicBezTo>
                <a:lnTo>
                  <a:pt x="8765308" y="5045489"/>
                </a:lnTo>
                <a:lnTo>
                  <a:pt x="8763453" y="5042472"/>
                </a:lnTo>
                <a:lnTo>
                  <a:pt x="8767145" y="5036469"/>
                </a:lnTo>
                <a:lnTo>
                  <a:pt x="8761126" y="5036950"/>
                </a:lnTo>
                <a:cubicBezTo>
                  <a:pt x="8753871" y="5036950"/>
                  <a:pt x="8745811" y="5038562"/>
                  <a:pt x="8736138" y="5048234"/>
                </a:cubicBezTo>
                <a:cubicBezTo>
                  <a:pt x="8730764" y="5061130"/>
                  <a:pt x="8724316" y="5086922"/>
                  <a:pt x="8736138" y="5093370"/>
                </a:cubicBezTo>
                <a:cubicBezTo>
                  <a:pt x="8755483" y="5106266"/>
                  <a:pt x="8781276" y="5080474"/>
                  <a:pt x="8794173" y="5074026"/>
                </a:cubicBezTo>
                <a:cubicBezTo>
                  <a:pt x="8813518" y="5054682"/>
                  <a:pt x="8832863" y="5054682"/>
                  <a:pt x="8852208" y="5054682"/>
                </a:cubicBezTo>
                <a:cubicBezTo>
                  <a:pt x="8878002" y="5054682"/>
                  <a:pt x="8903795" y="5054682"/>
                  <a:pt x="8923140" y="5028891"/>
                </a:cubicBezTo>
                <a:cubicBezTo>
                  <a:pt x="8941411" y="5009547"/>
                  <a:pt x="8954308" y="4990203"/>
                  <a:pt x="8980101" y="4990203"/>
                </a:cubicBezTo>
                <a:cubicBezTo>
                  <a:pt x="9018791" y="4990203"/>
                  <a:pt x="9044585" y="4939694"/>
                  <a:pt x="9089723" y="4933247"/>
                </a:cubicBezTo>
                <a:cubicBezTo>
                  <a:pt x="9102620" y="4926799"/>
                  <a:pt x="9128413" y="4926799"/>
                  <a:pt x="9134862" y="4894559"/>
                </a:cubicBezTo>
                <a:cubicBezTo>
                  <a:pt x="9134862" y="4868767"/>
                  <a:pt x="9128413" y="4849424"/>
                  <a:pt x="9128413" y="4823632"/>
                </a:cubicBezTo>
                <a:cubicBezTo>
                  <a:pt x="9134862" y="4798915"/>
                  <a:pt x="9154207" y="4804288"/>
                  <a:pt x="9166029" y="4792467"/>
                </a:cubicBezTo>
                <a:cubicBezTo>
                  <a:pt x="9178926" y="4779571"/>
                  <a:pt x="9173552" y="4753780"/>
                  <a:pt x="9178926" y="4734436"/>
                </a:cubicBezTo>
                <a:cubicBezTo>
                  <a:pt x="9191822" y="4766675"/>
                  <a:pt x="9224064" y="4817184"/>
                  <a:pt x="9198271" y="4855872"/>
                </a:cubicBezTo>
                <a:cubicBezTo>
                  <a:pt x="9217616" y="4894559"/>
                  <a:pt x="9269203" y="4836528"/>
                  <a:pt x="9288548" y="4823632"/>
                </a:cubicBezTo>
                <a:cubicBezTo>
                  <a:pt x="9340135" y="4786019"/>
                  <a:pt x="9390647" y="4773123"/>
                  <a:pt x="9448682" y="4753780"/>
                </a:cubicBezTo>
                <a:cubicBezTo>
                  <a:pt x="9500269" y="4727988"/>
                  <a:pt x="9545408" y="4695748"/>
                  <a:pt x="9589471" y="4650613"/>
                </a:cubicBezTo>
                <a:cubicBezTo>
                  <a:pt x="9628162" y="4611925"/>
                  <a:pt x="9679748" y="4611925"/>
                  <a:pt x="9718439" y="4605477"/>
                </a:cubicBezTo>
                <a:cubicBezTo>
                  <a:pt x="9750680" y="4605477"/>
                  <a:pt x="9846331" y="4611925"/>
                  <a:pt x="9852780" y="4548521"/>
                </a:cubicBezTo>
                <a:cubicBezTo>
                  <a:pt x="9859228" y="4516281"/>
                  <a:pt x="9839883" y="4509833"/>
                  <a:pt x="9833435" y="4484042"/>
                </a:cubicBezTo>
                <a:cubicBezTo>
                  <a:pt x="9820538" y="4464698"/>
                  <a:pt x="9826986" y="4426011"/>
                  <a:pt x="9826986" y="4400219"/>
                </a:cubicBezTo>
                <a:cubicBezTo>
                  <a:pt x="9826986" y="4369054"/>
                  <a:pt x="9820538" y="4336814"/>
                  <a:pt x="9846331" y="4330366"/>
                </a:cubicBezTo>
                <a:cubicBezTo>
                  <a:pt x="9865676" y="4330366"/>
                  <a:pt x="9885021" y="4336814"/>
                  <a:pt x="9910815" y="4330366"/>
                </a:cubicBezTo>
                <a:cubicBezTo>
                  <a:pt x="9955953" y="4317471"/>
                  <a:pt x="9994644" y="4278783"/>
                  <a:pt x="10038707" y="4246544"/>
                </a:cubicBezTo>
                <a:cubicBezTo>
                  <a:pt x="10038707" y="4291679"/>
                  <a:pt x="10058053" y="4356158"/>
                  <a:pt x="10025811" y="4381950"/>
                </a:cubicBezTo>
                <a:cubicBezTo>
                  <a:pt x="10006466" y="4393771"/>
                  <a:pt x="9981747" y="4388398"/>
                  <a:pt x="9962402" y="4393771"/>
                </a:cubicBezTo>
                <a:cubicBezTo>
                  <a:pt x="9949505" y="4400219"/>
                  <a:pt x="9949505" y="4419563"/>
                  <a:pt x="9943057" y="4438906"/>
                </a:cubicBezTo>
                <a:cubicBezTo>
                  <a:pt x="9936608" y="4464698"/>
                  <a:pt x="9930160" y="4451802"/>
                  <a:pt x="9917263" y="4451802"/>
                </a:cubicBezTo>
                <a:cubicBezTo>
                  <a:pt x="9885021" y="4458250"/>
                  <a:pt x="9904367" y="4522729"/>
                  <a:pt x="9904367" y="4548521"/>
                </a:cubicBezTo>
                <a:cubicBezTo>
                  <a:pt x="10096743" y="4464698"/>
                  <a:pt x="10295567" y="4381950"/>
                  <a:pt x="10487943" y="4298127"/>
                </a:cubicBezTo>
                <a:cubicBezTo>
                  <a:pt x="10583594" y="4259439"/>
                  <a:pt x="10679245" y="4214304"/>
                  <a:pt x="10775970" y="4189587"/>
                </a:cubicBezTo>
                <a:cubicBezTo>
                  <a:pt x="10820034" y="4184354"/>
                  <a:pt x="10858724" y="4152114"/>
                  <a:pt x="10903863" y="4139219"/>
                </a:cubicBezTo>
                <a:cubicBezTo>
                  <a:pt x="10949002" y="4126322"/>
                  <a:pt x="10987692" y="4113427"/>
                  <a:pt x="11031756" y="4100532"/>
                </a:cubicBezTo>
                <a:cubicBezTo>
                  <a:pt x="10929656" y="4152114"/>
                  <a:pt x="10832931" y="4214304"/>
                  <a:pt x="10730832" y="4265887"/>
                </a:cubicBezTo>
                <a:cubicBezTo>
                  <a:pt x="10634106" y="4317471"/>
                  <a:pt x="10532007" y="4343262"/>
                  <a:pt x="10436357" y="4381950"/>
                </a:cubicBezTo>
                <a:cubicBezTo>
                  <a:pt x="10385844" y="4400219"/>
                  <a:pt x="10334257" y="4432458"/>
                  <a:pt x="10282671" y="4458250"/>
                </a:cubicBezTo>
                <a:cubicBezTo>
                  <a:pt x="10237532" y="4477594"/>
                  <a:pt x="10192393" y="4484042"/>
                  <a:pt x="10148330" y="4490490"/>
                </a:cubicBezTo>
                <a:cubicBezTo>
                  <a:pt x="10045156" y="4496938"/>
                  <a:pt x="9949505" y="4554969"/>
                  <a:pt x="9852780" y="4618373"/>
                </a:cubicBezTo>
                <a:cubicBezTo>
                  <a:pt x="9801193" y="4650613"/>
                  <a:pt x="9757129" y="4682852"/>
                  <a:pt x="9705542" y="4715092"/>
                </a:cubicBezTo>
                <a:cubicBezTo>
                  <a:pt x="9660403" y="4740884"/>
                  <a:pt x="9615265" y="4766675"/>
                  <a:pt x="9571201" y="4798915"/>
                </a:cubicBezTo>
                <a:cubicBezTo>
                  <a:pt x="9526062" y="4836528"/>
                  <a:pt x="9474476" y="4823632"/>
                  <a:pt x="9429337" y="4830080"/>
                </a:cubicBezTo>
                <a:cubicBezTo>
                  <a:pt x="9378825" y="4842976"/>
                  <a:pt x="9333686" y="4868767"/>
                  <a:pt x="9288548" y="4888111"/>
                </a:cubicBezTo>
                <a:cubicBezTo>
                  <a:pt x="9185374" y="4939694"/>
                  <a:pt x="9089723" y="5009547"/>
                  <a:pt x="8992998" y="5061130"/>
                </a:cubicBezTo>
                <a:cubicBezTo>
                  <a:pt x="8936037" y="5086922"/>
                  <a:pt x="8884450" y="5112713"/>
                  <a:pt x="8832863" y="5144953"/>
                </a:cubicBezTo>
                <a:cubicBezTo>
                  <a:pt x="8787725" y="5164297"/>
                  <a:pt x="8743661" y="5195462"/>
                  <a:pt x="8698522" y="5195462"/>
                </a:cubicBezTo>
                <a:cubicBezTo>
                  <a:pt x="8704971" y="5227701"/>
                  <a:pt x="8730764" y="5285733"/>
                  <a:pt x="8711419" y="5324420"/>
                </a:cubicBezTo>
                <a:cubicBezTo>
                  <a:pt x="8698522" y="5343764"/>
                  <a:pt x="8672729" y="5337316"/>
                  <a:pt x="8653384" y="5343764"/>
                </a:cubicBezTo>
                <a:cubicBezTo>
                  <a:pt x="8627590" y="5356660"/>
                  <a:pt x="8595349" y="5369555"/>
                  <a:pt x="8569555" y="5388899"/>
                </a:cubicBezTo>
                <a:cubicBezTo>
                  <a:pt x="8550210" y="5408243"/>
                  <a:pt x="8530865" y="5432960"/>
                  <a:pt x="8506146" y="5445856"/>
                </a:cubicBezTo>
                <a:cubicBezTo>
                  <a:pt x="8441663" y="5478095"/>
                  <a:pt x="8377179" y="5503887"/>
                  <a:pt x="8313770" y="5549022"/>
                </a:cubicBezTo>
                <a:cubicBezTo>
                  <a:pt x="8255734" y="5587710"/>
                  <a:pt x="8197700" y="5638219"/>
                  <a:pt x="8139664" y="5683354"/>
                </a:cubicBezTo>
                <a:cubicBezTo>
                  <a:pt x="8229942" y="5709146"/>
                  <a:pt x="8313770" y="5651114"/>
                  <a:pt x="8396524" y="5605979"/>
                </a:cubicBezTo>
                <a:cubicBezTo>
                  <a:pt x="8415869" y="5594158"/>
                  <a:pt x="8461008" y="5594158"/>
                  <a:pt x="8467456" y="5549022"/>
                </a:cubicBezTo>
                <a:cubicBezTo>
                  <a:pt x="8473904" y="5503887"/>
                  <a:pt x="8473904" y="5471647"/>
                  <a:pt x="8506146" y="5484543"/>
                </a:cubicBezTo>
                <a:cubicBezTo>
                  <a:pt x="8499698" y="5490991"/>
                  <a:pt x="8493249" y="5503887"/>
                  <a:pt x="8486801" y="5516783"/>
                </a:cubicBezTo>
                <a:cubicBezTo>
                  <a:pt x="8506146" y="5510335"/>
                  <a:pt x="8525491" y="5510335"/>
                  <a:pt x="8538388" y="5510335"/>
                </a:cubicBezTo>
                <a:cubicBezTo>
                  <a:pt x="8525491" y="5452304"/>
                  <a:pt x="8557733" y="5432960"/>
                  <a:pt x="8582452" y="5458752"/>
                </a:cubicBezTo>
                <a:cubicBezTo>
                  <a:pt x="8582452" y="5458752"/>
                  <a:pt x="8576003" y="5465199"/>
                  <a:pt x="8576003" y="5471647"/>
                </a:cubicBezTo>
                <a:cubicBezTo>
                  <a:pt x="8576003" y="5478095"/>
                  <a:pt x="8582452" y="5484543"/>
                  <a:pt x="8582452" y="5490991"/>
                </a:cubicBezTo>
                <a:cubicBezTo>
                  <a:pt x="8601797" y="5426512"/>
                  <a:pt x="8659832" y="5432960"/>
                  <a:pt x="8692074" y="5426512"/>
                </a:cubicBezTo>
                <a:cubicBezTo>
                  <a:pt x="8749035" y="5400720"/>
                  <a:pt x="8807070" y="5369555"/>
                  <a:pt x="8865105" y="5343764"/>
                </a:cubicBezTo>
                <a:cubicBezTo>
                  <a:pt x="8973653" y="5292180"/>
                  <a:pt x="9083275" y="5221253"/>
                  <a:pt x="9191822" y="5170745"/>
                </a:cubicBezTo>
                <a:cubicBezTo>
                  <a:pt x="9307893" y="5119161"/>
                  <a:pt x="9422889" y="5061130"/>
                  <a:pt x="9538959" y="4990203"/>
                </a:cubicBezTo>
                <a:cubicBezTo>
                  <a:pt x="9589471" y="4965486"/>
                  <a:pt x="9634610" y="4907455"/>
                  <a:pt x="9686197" y="4894559"/>
                </a:cubicBezTo>
                <a:cubicBezTo>
                  <a:pt x="9705542" y="4888111"/>
                  <a:pt x="9724887" y="4894559"/>
                  <a:pt x="9744232" y="4894559"/>
                </a:cubicBezTo>
                <a:cubicBezTo>
                  <a:pt x="9757129" y="4888111"/>
                  <a:pt x="9750680" y="4836528"/>
                  <a:pt x="9750680" y="4823632"/>
                </a:cubicBezTo>
                <a:cubicBezTo>
                  <a:pt x="9666852" y="4862319"/>
                  <a:pt x="9584098" y="4913903"/>
                  <a:pt x="9500269" y="4946142"/>
                </a:cubicBezTo>
                <a:cubicBezTo>
                  <a:pt x="9461579" y="4965486"/>
                  <a:pt x="9429337" y="4978382"/>
                  <a:pt x="9390647" y="4997726"/>
                </a:cubicBezTo>
                <a:cubicBezTo>
                  <a:pt x="9359480" y="5009547"/>
                  <a:pt x="9364853" y="5048234"/>
                  <a:pt x="9346583" y="5067578"/>
                </a:cubicBezTo>
                <a:cubicBezTo>
                  <a:pt x="9327238" y="5086922"/>
                  <a:pt x="9301444" y="5080474"/>
                  <a:pt x="9275651" y="5080474"/>
                </a:cubicBezTo>
                <a:cubicBezTo>
                  <a:pt x="9230512" y="5080474"/>
                  <a:pt x="9191822" y="5106266"/>
                  <a:pt x="9147758" y="5125609"/>
                </a:cubicBezTo>
                <a:cubicBezTo>
                  <a:pt x="9070378" y="5164297"/>
                  <a:pt x="8992998" y="5209432"/>
                  <a:pt x="8916692" y="5195462"/>
                </a:cubicBezTo>
                <a:cubicBezTo>
                  <a:pt x="8929589" y="5144953"/>
                  <a:pt x="8980101" y="5132057"/>
                  <a:pt x="9005894" y="5119161"/>
                </a:cubicBezTo>
                <a:cubicBezTo>
                  <a:pt x="9051033" y="5099818"/>
                  <a:pt x="9096172" y="5067578"/>
                  <a:pt x="9134862" y="5041786"/>
                </a:cubicBezTo>
                <a:cubicBezTo>
                  <a:pt x="9243409" y="4978382"/>
                  <a:pt x="9359480" y="4926799"/>
                  <a:pt x="9468027" y="4875215"/>
                </a:cubicBezTo>
                <a:cubicBezTo>
                  <a:pt x="9584098" y="4823632"/>
                  <a:pt x="9692645" y="4773123"/>
                  <a:pt x="9807641" y="4721540"/>
                </a:cubicBezTo>
                <a:cubicBezTo>
                  <a:pt x="9910815" y="4676405"/>
                  <a:pt x="10019362" y="4599030"/>
                  <a:pt x="10128985" y="4580760"/>
                </a:cubicBezTo>
                <a:cubicBezTo>
                  <a:pt x="10128985" y="4663509"/>
                  <a:pt x="10090294" y="4624821"/>
                  <a:pt x="10058053" y="4663509"/>
                </a:cubicBezTo>
                <a:cubicBezTo>
                  <a:pt x="10025811" y="4695748"/>
                  <a:pt x="9987121" y="4702196"/>
                  <a:pt x="9955953" y="4715092"/>
                </a:cubicBezTo>
                <a:cubicBezTo>
                  <a:pt x="9917263" y="4727988"/>
                  <a:pt x="9885021" y="4740884"/>
                  <a:pt x="9852780" y="4760227"/>
                </a:cubicBezTo>
                <a:cubicBezTo>
                  <a:pt x="9833435" y="4766675"/>
                  <a:pt x="9776474" y="4779571"/>
                  <a:pt x="9770026" y="4823632"/>
                </a:cubicBezTo>
                <a:cubicBezTo>
                  <a:pt x="9770026" y="4849424"/>
                  <a:pt x="9763577" y="4888111"/>
                  <a:pt x="9789371" y="4894559"/>
                </a:cubicBezTo>
                <a:cubicBezTo>
                  <a:pt x="9814089" y="4894559"/>
                  <a:pt x="9820538" y="4888111"/>
                  <a:pt x="9826986" y="4849424"/>
                </a:cubicBezTo>
                <a:cubicBezTo>
                  <a:pt x="9826986" y="4817184"/>
                  <a:pt x="9852780" y="4817184"/>
                  <a:pt x="9865676" y="4842976"/>
                </a:cubicBezTo>
                <a:lnTo>
                  <a:pt x="9867618" y="4830031"/>
                </a:lnTo>
                <a:lnTo>
                  <a:pt x="9867175" y="4826849"/>
                </a:lnTo>
                <a:lnTo>
                  <a:pt x="9866965" y="4819327"/>
                </a:lnTo>
                <a:lnTo>
                  <a:pt x="9865676" y="4810736"/>
                </a:lnTo>
                <a:cubicBezTo>
                  <a:pt x="9891470" y="4804288"/>
                  <a:pt x="9930160" y="4823632"/>
                  <a:pt x="9949505" y="4786019"/>
                </a:cubicBezTo>
                <a:cubicBezTo>
                  <a:pt x="9962402" y="4753780"/>
                  <a:pt x="9968850" y="4740884"/>
                  <a:pt x="9994644" y="4760227"/>
                </a:cubicBezTo>
                <a:cubicBezTo>
                  <a:pt x="10045156" y="4798915"/>
                  <a:pt x="9981747" y="4849424"/>
                  <a:pt x="9955953" y="4868767"/>
                </a:cubicBezTo>
                <a:cubicBezTo>
                  <a:pt x="9981747" y="4888111"/>
                  <a:pt x="10000017" y="4901007"/>
                  <a:pt x="10025811" y="4920351"/>
                </a:cubicBezTo>
                <a:cubicBezTo>
                  <a:pt x="9981747" y="4984830"/>
                  <a:pt x="9923712" y="4990203"/>
                  <a:pt x="9865676" y="5015995"/>
                </a:cubicBezTo>
                <a:cubicBezTo>
                  <a:pt x="9801193" y="5054682"/>
                  <a:pt x="9737784" y="5080474"/>
                  <a:pt x="9666852" y="5106266"/>
                </a:cubicBezTo>
                <a:cubicBezTo>
                  <a:pt x="9628162" y="5125609"/>
                  <a:pt x="9589471" y="5138505"/>
                  <a:pt x="9558304" y="5151401"/>
                </a:cubicBezTo>
                <a:cubicBezTo>
                  <a:pt x="9526062" y="5164297"/>
                  <a:pt x="9500269" y="5177193"/>
                  <a:pt x="9474476" y="5157849"/>
                </a:cubicBezTo>
                <a:lnTo>
                  <a:pt x="9472484" y="5156878"/>
                </a:lnTo>
                <a:lnTo>
                  <a:pt x="9476907" y="5170517"/>
                </a:lnTo>
                <a:cubicBezTo>
                  <a:pt x="9475410" y="5174530"/>
                  <a:pt x="9470920" y="5174530"/>
                  <a:pt x="9464932" y="5164898"/>
                </a:cubicBezTo>
                <a:cubicBezTo>
                  <a:pt x="9464932" y="5161687"/>
                  <a:pt x="9466429" y="5158476"/>
                  <a:pt x="9467926" y="5156068"/>
                </a:cubicBezTo>
                <a:lnTo>
                  <a:pt x="9468697" y="5155034"/>
                </a:lnTo>
                <a:lnTo>
                  <a:pt x="9443040" y="5142535"/>
                </a:lnTo>
                <a:cubicBezTo>
                  <a:pt x="9432561" y="5140117"/>
                  <a:pt x="9422889" y="5141729"/>
                  <a:pt x="9416440" y="5151401"/>
                </a:cubicBezTo>
                <a:cubicBezTo>
                  <a:pt x="9403544" y="5157849"/>
                  <a:pt x="9378825" y="5170745"/>
                  <a:pt x="9378825" y="5195462"/>
                </a:cubicBezTo>
                <a:cubicBezTo>
                  <a:pt x="9403544" y="5183641"/>
                  <a:pt x="9442234" y="5138505"/>
                  <a:pt x="9468027" y="5183641"/>
                </a:cubicBezTo>
                <a:cubicBezTo>
                  <a:pt x="9384198" y="5240597"/>
                  <a:pt x="9301444" y="5292180"/>
                  <a:pt x="9211167" y="5343764"/>
                </a:cubicBezTo>
                <a:cubicBezTo>
                  <a:pt x="9173552" y="5363108"/>
                  <a:pt x="9141310" y="5376003"/>
                  <a:pt x="9102620" y="5400720"/>
                </a:cubicBezTo>
                <a:cubicBezTo>
                  <a:pt x="9089723" y="5408243"/>
                  <a:pt x="9070378" y="5420064"/>
                  <a:pt x="9057481" y="5414691"/>
                </a:cubicBezTo>
                <a:cubicBezTo>
                  <a:pt x="9051033" y="5414691"/>
                  <a:pt x="9038136" y="5388899"/>
                  <a:pt x="9025240" y="5395347"/>
                </a:cubicBezTo>
                <a:cubicBezTo>
                  <a:pt x="9025240" y="5396690"/>
                  <a:pt x="9026449" y="5400519"/>
                  <a:pt x="9027860" y="5405607"/>
                </a:cubicBezTo>
                <a:lnTo>
                  <a:pt x="9029904" y="5415120"/>
                </a:lnTo>
                <a:lnTo>
                  <a:pt x="9037858" y="5406503"/>
                </a:lnTo>
                <a:cubicBezTo>
                  <a:pt x="9040852" y="5406503"/>
                  <a:pt x="9043846" y="5409746"/>
                  <a:pt x="9046839" y="5416233"/>
                </a:cubicBezTo>
                <a:lnTo>
                  <a:pt x="9030144" y="5416233"/>
                </a:lnTo>
                <a:lnTo>
                  <a:pt x="9031689" y="5423422"/>
                </a:lnTo>
                <a:cubicBezTo>
                  <a:pt x="9033301" y="5436184"/>
                  <a:pt x="9031688" y="5449080"/>
                  <a:pt x="9018791" y="5452304"/>
                </a:cubicBezTo>
                <a:cubicBezTo>
                  <a:pt x="9005894" y="5452304"/>
                  <a:pt x="8986549" y="5452304"/>
                  <a:pt x="8968279" y="5439408"/>
                </a:cubicBezTo>
                <a:cubicBezTo>
                  <a:pt x="8954308" y="5432960"/>
                  <a:pt x="8941411" y="5426512"/>
                  <a:pt x="8929589" y="5426512"/>
                </a:cubicBezTo>
                <a:cubicBezTo>
                  <a:pt x="8916692" y="5432960"/>
                  <a:pt x="8916692" y="5452304"/>
                  <a:pt x="8903795" y="5458752"/>
                </a:cubicBezTo>
                <a:cubicBezTo>
                  <a:pt x="8890899" y="5471647"/>
                  <a:pt x="8871553" y="5445856"/>
                  <a:pt x="8884450" y="5490991"/>
                </a:cubicBezTo>
                <a:cubicBezTo>
                  <a:pt x="8730764" y="5594158"/>
                  <a:pt x="8582452" y="5715594"/>
                  <a:pt x="8415869" y="5741385"/>
                </a:cubicBezTo>
                <a:cubicBezTo>
                  <a:pt x="8325592" y="5754281"/>
                  <a:pt x="8249286" y="5805864"/>
                  <a:pt x="8171906" y="5856373"/>
                </a:cubicBezTo>
                <a:cubicBezTo>
                  <a:pt x="8089152" y="5907956"/>
                  <a:pt x="8005323" y="5959540"/>
                  <a:pt x="7922569" y="6011123"/>
                </a:cubicBezTo>
                <a:cubicBezTo>
                  <a:pt x="7947288" y="6024019"/>
                  <a:pt x="7979530" y="6042288"/>
                  <a:pt x="8005323" y="6030467"/>
                </a:cubicBezTo>
                <a:cubicBezTo>
                  <a:pt x="8024668" y="6030467"/>
                  <a:pt x="8044014" y="6011123"/>
                  <a:pt x="8056910" y="6042288"/>
                </a:cubicBezTo>
                <a:lnTo>
                  <a:pt x="8058033" y="6038764"/>
                </a:lnTo>
                <a:lnTo>
                  <a:pt x="8054135" y="6026397"/>
                </a:lnTo>
                <a:lnTo>
                  <a:pt x="8057813" y="6014107"/>
                </a:lnTo>
                <a:lnTo>
                  <a:pt x="8056910" y="6011123"/>
                </a:lnTo>
                <a:cubicBezTo>
                  <a:pt x="8108497" y="5959540"/>
                  <a:pt x="8165458" y="5946644"/>
                  <a:pt x="8223493" y="5914404"/>
                </a:cubicBezTo>
                <a:cubicBezTo>
                  <a:pt x="8281528" y="5888613"/>
                  <a:pt x="8333115" y="5849925"/>
                  <a:pt x="8390076" y="5830581"/>
                </a:cubicBezTo>
                <a:cubicBezTo>
                  <a:pt x="8506146" y="5792969"/>
                  <a:pt x="8601797" y="5689802"/>
                  <a:pt x="8711419" y="5638219"/>
                </a:cubicBezTo>
                <a:cubicBezTo>
                  <a:pt x="8743661" y="5625323"/>
                  <a:pt x="8774828" y="5605979"/>
                  <a:pt x="8807070" y="5600606"/>
                </a:cubicBezTo>
                <a:lnTo>
                  <a:pt x="8824041" y="5601471"/>
                </a:lnTo>
                <a:lnTo>
                  <a:pt x="8820327" y="5593734"/>
                </a:lnTo>
                <a:cubicBezTo>
                  <a:pt x="8832302" y="5573893"/>
                  <a:pt x="8826314" y="5587120"/>
                  <a:pt x="8838289" y="5593734"/>
                </a:cubicBezTo>
                <a:lnTo>
                  <a:pt x="8833196" y="5601939"/>
                </a:lnTo>
                <a:lnTo>
                  <a:pt x="8846567" y="5602621"/>
                </a:lnTo>
                <a:cubicBezTo>
                  <a:pt x="8860269" y="5603292"/>
                  <a:pt x="8874778" y="5603292"/>
                  <a:pt x="8890899" y="5600606"/>
                </a:cubicBezTo>
                <a:cubicBezTo>
                  <a:pt x="8948934" y="5581262"/>
                  <a:pt x="9012343" y="5542574"/>
                  <a:pt x="9070378" y="5510335"/>
                </a:cubicBezTo>
                <a:cubicBezTo>
                  <a:pt x="9128413" y="5471647"/>
                  <a:pt x="9185374" y="5432960"/>
                  <a:pt x="9249858" y="5395347"/>
                </a:cubicBezTo>
                <a:cubicBezTo>
                  <a:pt x="9275651" y="5376003"/>
                  <a:pt x="9301444" y="5356660"/>
                  <a:pt x="9327238" y="5343764"/>
                </a:cubicBezTo>
                <a:cubicBezTo>
                  <a:pt x="9353031" y="5330868"/>
                  <a:pt x="9371302" y="5356660"/>
                  <a:pt x="9384198" y="5382451"/>
                </a:cubicBezTo>
                <a:cubicBezTo>
                  <a:pt x="9371302" y="5400720"/>
                  <a:pt x="9359480" y="5426512"/>
                  <a:pt x="9340135" y="5432960"/>
                </a:cubicBezTo>
                <a:cubicBezTo>
                  <a:pt x="9314341" y="5445856"/>
                  <a:pt x="9294996" y="5458752"/>
                  <a:pt x="9269203" y="5471647"/>
                </a:cubicBezTo>
                <a:cubicBezTo>
                  <a:pt x="9217616" y="5497439"/>
                  <a:pt x="9159580" y="5523231"/>
                  <a:pt x="9109068" y="5549022"/>
                </a:cubicBezTo>
                <a:cubicBezTo>
                  <a:pt x="8999446" y="5605979"/>
                  <a:pt x="8897347" y="5657562"/>
                  <a:pt x="8794173" y="5709146"/>
                </a:cubicBezTo>
                <a:cubicBezTo>
                  <a:pt x="8685626" y="5760729"/>
                  <a:pt x="8582452" y="5818760"/>
                  <a:pt x="8473904" y="5869269"/>
                </a:cubicBezTo>
                <a:cubicBezTo>
                  <a:pt x="8422317" y="5901508"/>
                  <a:pt x="8364282" y="5927300"/>
                  <a:pt x="8313770" y="5959540"/>
                </a:cubicBezTo>
                <a:cubicBezTo>
                  <a:pt x="8268632" y="5985331"/>
                  <a:pt x="8217044" y="6024019"/>
                  <a:pt x="8171906" y="6042288"/>
                </a:cubicBezTo>
                <a:cubicBezTo>
                  <a:pt x="8147187" y="6048736"/>
                  <a:pt x="8114946" y="6035840"/>
                  <a:pt x="8102048" y="6061632"/>
                </a:cubicBezTo>
                <a:cubicBezTo>
                  <a:pt x="8082704" y="6087423"/>
                  <a:pt x="8076255" y="6087423"/>
                  <a:pt x="8056910" y="6087423"/>
                </a:cubicBezTo>
                <a:cubicBezTo>
                  <a:pt x="8011772" y="6080975"/>
                  <a:pt x="7973082" y="6132559"/>
                  <a:pt x="7934391" y="6158350"/>
                </a:cubicBezTo>
                <a:cubicBezTo>
                  <a:pt x="7838740" y="6216382"/>
                  <a:pt x="7742015" y="6253994"/>
                  <a:pt x="7646364" y="6305578"/>
                </a:cubicBezTo>
                <a:cubicBezTo>
                  <a:pt x="7549639" y="6357161"/>
                  <a:pt x="7453988" y="6408744"/>
                  <a:pt x="7350814" y="6446357"/>
                </a:cubicBezTo>
                <a:cubicBezTo>
                  <a:pt x="7325021" y="6459253"/>
                  <a:pt x="7300302" y="6465701"/>
                  <a:pt x="7280957" y="6478597"/>
                </a:cubicBezTo>
                <a:cubicBezTo>
                  <a:pt x="7261612" y="6491493"/>
                  <a:pt x="7248715" y="6517284"/>
                  <a:pt x="7229370" y="6523732"/>
                </a:cubicBezTo>
                <a:cubicBezTo>
                  <a:pt x="7210025" y="6530180"/>
                  <a:pt x="7190680" y="6549524"/>
                  <a:pt x="7171335" y="6555972"/>
                </a:cubicBezTo>
                <a:cubicBezTo>
                  <a:pt x="7145542" y="6562420"/>
                  <a:pt x="7126196" y="6568868"/>
                  <a:pt x="7101478" y="6575316"/>
                </a:cubicBezTo>
                <a:cubicBezTo>
                  <a:pt x="7151990" y="6601107"/>
                  <a:pt x="7203576" y="6562420"/>
                  <a:pt x="7248715" y="6530180"/>
                </a:cubicBezTo>
                <a:cubicBezTo>
                  <a:pt x="7300302" y="6491493"/>
                  <a:pt x="7357262" y="6478597"/>
                  <a:pt x="7408850" y="6452805"/>
                </a:cubicBezTo>
                <a:cubicBezTo>
                  <a:pt x="7460436" y="6427013"/>
                  <a:pt x="7517397" y="6402296"/>
                  <a:pt x="7568984" y="6370057"/>
                </a:cubicBezTo>
                <a:cubicBezTo>
                  <a:pt x="7594778" y="6357161"/>
                  <a:pt x="7620571" y="6344265"/>
                  <a:pt x="7646364" y="6331369"/>
                </a:cubicBezTo>
                <a:cubicBezTo>
                  <a:pt x="7672158" y="6318474"/>
                  <a:pt x="7691503" y="6292682"/>
                  <a:pt x="7717296" y="6279786"/>
                </a:cubicBezTo>
                <a:cubicBezTo>
                  <a:pt x="7767808" y="6247547"/>
                  <a:pt x="7819396" y="6235725"/>
                  <a:pt x="7870982" y="6209934"/>
                </a:cubicBezTo>
                <a:cubicBezTo>
                  <a:pt x="7927943" y="6177694"/>
                  <a:pt x="7979530" y="6145455"/>
                  <a:pt x="8037565" y="6119663"/>
                </a:cubicBezTo>
                <a:cubicBezTo>
                  <a:pt x="8089152" y="6106767"/>
                  <a:pt x="8133216" y="6087423"/>
                  <a:pt x="8184802" y="6048736"/>
                </a:cubicBezTo>
                <a:cubicBezTo>
                  <a:pt x="8223493" y="6016496"/>
                  <a:pt x="8275080" y="6030467"/>
                  <a:pt x="8325592" y="5998227"/>
                </a:cubicBezTo>
                <a:cubicBezTo>
                  <a:pt x="8344937" y="5985331"/>
                  <a:pt x="8364282" y="5959540"/>
                  <a:pt x="8390076" y="5946644"/>
                </a:cubicBezTo>
                <a:cubicBezTo>
                  <a:pt x="8415869" y="5933748"/>
                  <a:pt x="8441663" y="5920852"/>
                  <a:pt x="8467456" y="5907956"/>
                </a:cubicBezTo>
                <a:cubicBezTo>
                  <a:pt x="8525491" y="5882165"/>
                  <a:pt x="8582452" y="5849925"/>
                  <a:pt x="8640487" y="5825208"/>
                </a:cubicBezTo>
                <a:cubicBezTo>
                  <a:pt x="8755483" y="5767177"/>
                  <a:pt x="8878002" y="5715594"/>
                  <a:pt x="8992998" y="5664010"/>
                </a:cubicBezTo>
                <a:cubicBezTo>
                  <a:pt x="9109068" y="5605979"/>
                  <a:pt x="9230512" y="5549022"/>
                  <a:pt x="9346583" y="5490991"/>
                </a:cubicBezTo>
                <a:cubicBezTo>
                  <a:pt x="9397095" y="5465199"/>
                  <a:pt x="9448682" y="5445856"/>
                  <a:pt x="9506717" y="5414691"/>
                </a:cubicBezTo>
                <a:cubicBezTo>
                  <a:pt x="9519614" y="5400720"/>
                  <a:pt x="9571201" y="5356660"/>
                  <a:pt x="9584098" y="5395347"/>
                </a:cubicBezTo>
                <a:cubicBezTo>
                  <a:pt x="9384198" y="5523231"/>
                  <a:pt x="9173552" y="5619949"/>
                  <a:pt x="8968279" y="5728489"/>
                </a:cubicBezTo>
                <a:cubicBezTo>
                  <a:pt x="8755483" y="5837029"/>
                  <a:pt x="8538388" y="5953092"/>
                  <a:pt x="8325592" y="6061632"/>
                </a:cubicBezTo>
                <a:cubicBezTo>
                  <a:pt x="8114946" y="6171246"/>
                  <a:pt x="7896776" y="6279786"/>
                  <a:pt x="7685054" y="6395849"/>
                </a:cubicBezTo>
                <a:cubicBezTo>
                  <a:pt x="7575432" y="6446357"/>
                  <a:pt x="7466885" y="6504388"/>
                  <a:pt x="7363711" y="6555972"/>
                </a:cubicBezTo>
                <a:cubicBezTo>
                  <a:pt x="7312124" y="6588211"/>
                  <a:pt x="7261612" y="6614003"/>
                  <a:pt x="7203576" y="6638720"/>
                </a:cubicBezTo>
                <a:cubicBezTo>
                  <a:pt x="7171335" y="6658064"/>
                  <a:pt x="7119748" y="6670960"/>
                  <a:pt x="7095029" y="6716095"/>
                </a:cubicBezTo>
                <a:cubicBezTo>
                  <a:pt x="7101478" y="6728991"/>
                  <a:pt x="7106851" y="6735439"/>
                  <a:pt x="7113300" y="6748335"/>
                </a:cubicBezTo>
                <a:cubicBezTo>
                  <a:pt x="7104165" y="6751558"/>
                  <a:pt x="7096373" y="6753170"/>
                  <a:pt x="7088447" y="6754782"/>
                </a:cubicBezTo>
                <a:lnTo>
                  <a:pt x="7064365" y="6760834"/>
                </a:lnTo>
                <a:lnTo>
                  <a:pt x="7065628" y="6762189"/>
                </a:lnTo>
                <a:cubicBezTo>
                  <a:pt x="7065628" y="6768610"/>
                  <a:pt x="7059641" y="6775031"/>
                  <a:pt x="7059641" y="6781452"/>
                </a:cubicBezTo>
                <a:cubicBezTo>
                  <a:pt x="7059641" y="6775031"/>
                  <a:pt x="7053653" y="6768610"/>
                  <a:pt x="7047666" y="6762189"/>
                </a:cubicBezTo>
                <a:cubicBezTo>
                  <a:pt x="7050660" y="6755767"/>
                  <a:pt x="7053654" y="6752557"/>
                  <a:pt x="7056647" y="6752557"/>
                </a:cubicBezTo>
                <a:lnTo>
                  <a:pt x="7062228" y="6758542"/>
                </a:lnTo>
                <a:lnTo>
                  <a:pt x="7058758" y="6741887"/>
                </a:lnTo>
                <a:cubicBezTo>
                  <a:pt x="7059564" y="6735439"/>
                  <a:pt x="7062788" y="6728991"/>
                  <a:pt x="7069236" y="6722543"/>
                </a:cubicBezTo>
                <a:cubicBezTo>
                  <a:pt x="6966062" y="6696751"/>
                  <a:pt x="6863963" y="6774126"/>
                  <a:pt x="6793031" y="6889114"/>
                </a:cubicBezTo>
                <a:cubicBezTo>
                  <a:pt x="6773686" y="6843979"/>
                  <a:pt x="6741444" y="6863322"/>
                  <a:pt x="6722098" y="6882666"/>
                </a:cubicBezTo>
                <a:cubicBezTo>
                  <a:pt x="6690932" y="6902010"/>
                  <a:pt x="6652242" y="6914906"/>
                  <a:pt x="6620000" y="6934249"/>
                </a:cubicBezTo>
                <a:cubicBezTo>
                  <a:pt x="6549573" y="6966489"/>
                  <a:pt x="6473263" y="7005177"/>
                  <a:pt x="6402328" y="7042789"/>
                </a:cubicBezTo>
                <a:cubicBezTo>
                  <a:pt x="6363637" y="7062133"/>
                  <a:pt x="6324943" y="7081477"/>
                  <a:pt x="6286252" y="7094373"/>
                </a:cubicBezTo>
                <a:cubicBezTo>
                  <a:pt x="6248635" y="7113716"/>
                  <a:pt x="6209943" y="7107269"/>
                  <a:pt x="6177698" y="7126612"/>
                </a:cubicBezTo>
                <a:cubicBezTo>
                  <a:pt x="6151904" y="7145956"/>
                  <a:pt x="6126108" y="7178196"/>
                  <a:pt x="6093865" y="7191091"/>
                </a:cubicBezTo>
                <a:cubicBezTo>
                  <a:pt x="6062696" y="7203987"/>
                  <a:pt x="6030452" y="7210435"/>
                  <a:pt x="6004658" y="7216883"/>
                </a:cubicBezTo>
                <a:cubicBezTo>
                  <a:pt x="5850962" y="7254496"/>
                  <a:pt x="5696190" y="7318975"/>
                  <a:pt x="5548951" y="7377006"/>
                </a:cubicBezTo>
                <a:cubicBezTo>
                  <a:pt x="5465116" y="7409246"/>
                  <a:pt x="5388806" y="7435038"/>
                  <a:pt x="5304973" y="7466202"/>
                </a:cubicBezTo>
                <a:cubicBezTo>
                  <a:pt x="5266283" y="7479098"/>
                  <a:pt x="5228667" y="7498442"/>
                  <a:pt x="5189970" y="7498442"/>
                </a:cubicBezTo>
                <a:cubicBezTo>
                  <a:pt x="5170627" y="7498442"/>
                  <a:pt x="5151276" y="7491994"/>
                  <a:pt x="5151276" y="7530682"/>
                </a:cubicBezTo>
                <a:cubicBezTo>
                  <a:pt x="5177073" y="7530682"/>
                  <a:pt x="5209320" y="7537130"/>
                  <a:pt x="5235114" y="7517786"/>
                </a:cubicBezTo>
                <a:cubicBezTo>
                  <a:pt x="5259833" y="7504890"/>
                  <a:pt x="5279178" y="7491994"/>
                  <a:pt x="5304973" y="7485546"/>
                </a:cubicBezTo>
                <a:cubicBezTo>
                  <a:pt x="5369460" y="7459755"/>
                  <a:pt x="5427499" y="7447933"/>
                  <a:pt x="5490908" y="7428590"/>
                </a:cubicBezTo>
                <a:cubicBezTo>
                  <a:pt x="5619886" y="7383454"/>
                  <a:pt x="5754231" y="7344767"/>
                  <a:pt x="5882127" y="7299631"/>
                </a:cubicBezTo>
                <a:cubicBezTo>
                  <a:pt x="6011105" y="7254496"/>
                  <a:pt x="6145454" y="7210435"/>
                  <a:pt x="6274430" y="7165300"/>
                </a:cubicBezTo>
                <a:cubicBezTo>
                  <a:pt x="6337842" y="7139508"/>
                  <a:pt x="6402328" y="7120164"/>
                  <a:pt x="6466813" y="7094373"/>
                </a:cubicBezTo>
                <a:cubicBezTo>
                  <a:pt x="6523777" y="7075029"/>
                  <a:pt x="6581816" y="7042789"/>
                  <a:pt x="6639344" y="7055685"/>
                </a:cubicBezTo>
                <a:cubicBezTo>
                  <a:pt x="6613552" y="7100821"/>
                  <a:pt x="6581816" y="7107269"/>
                  <a:pt x="6543125" y="7120164"/>
                </a:cubicBezTo>
                <a:cubicBezTo>
                  <a:pt x="6510880" y="7133060"/>
                  <a:pt x="6473263" y="7152404"/>
                  <a:pt x="6434572" y="7171748"/>
                </a:cubicBezTo>
                <a:cubicBezTo>
                  <a:pt x="6357188" y="7203987"/>
                  <a:pt x="6286252" y="7242675"/>
                  <a:pt x="6209943" y="7267392"/>
                </a:cubicBezTo>
                <a:cubicBezTo>
                  <a:pt x="5959516" y="7364110"/>
                  <a:pt x="5709088" y="7441485"/>
                  <a:pt x="5453293" y="7517786"/>
                </a:cubicBezTo>
                <a:cubicBezTo>
                  <a:pt x="5202869" y="7595161"/>
                  <a:pt x="4945995" y="7671461"/>
                  <a:pt x="4695573" y="7729492"/>
                </a:cubicBezTo>
                <a:cubicBezTo>
                  <a:pt x="4182899" y="7845555"/>
                  <a:pt x="3669147" y="7915407"/>
                  <a:pt x="3150021" y="7915407"/>
                </a:cubicBezTo>
                <a:cubicBezTo>
                  <a:pt x="3187638" y="7941199"/>
                  <a:pt x="3265023" y="7941199"/>
                  <a:pt x="3265023" y="8025022"/>
                </a:cubicBezTo>
                <a:cubicBezTo>
                  <a:pt x="3239229" y="8025022"/>
                  <a:pt x="3111328" y="7979886"/>
                  <a:pt x="3111328" y="8050813"/>
                </a:cubicBezTo>
                <a:cubicBezTo>
                  <a:pt x="3368204" y="8076605"/>
                  <a:pt x="3624006" y="8088426"/>
                  <a:pt x="3874433" y="8094874"/>
                </a:cubicBezTo>
                <a:cubicBezTo>
                  <a:pt x="4118411" y="8094874"/>
                  <a:pt x="4368838" y="8081978"/>
                  <a:pt x="4612814" y="8069083"/>
                </a:cubicBezTo>
                <a:cubicBezTo>
                  <a:pt x="4663330" y="8063709"/>
                  <a:pt x="4702021" y="8044366"/>
                  <a:pt x="4753610" y="8018574"/>
                </a:cubicBezTo>
                <a:cubicBezTo>
                  <a:pt x="4798751" y="7992782"/>
                  <a:pt x="4849266" y="8025022"/>
                  <a:pt x="4887959" y="7986334"/>
                </a:cubicBezTo>
                <a:cubicBezTo>
                  <a:pt x="4933101" y="7941199"/>
                  <a:pt x="4984689" y="7960543"/>
                  <a:pt x="5029830" y="7960543"/>
                </a:cubicBezTo>
                <a:cubicBezTo>
                  <a:pt x="5086793" y="7960543"/>
                  <a:pt x="5144827" y="7941199"/>
                  <a:pt x="5202869" y="7928303"/>
                </a:cubicBezTo>
                <a:cubicBezTo>
                  <a:pt x="5453293" y="7863824"/>
                  <a:pt x="5696190" y="7787524"/>
                  <a:pt x="5940167" y="7716596"/>
                </a:cubicBezTo>
                <a:cubicBezTo>
                  <a:pt x="5940167" y="7813315"/>
                  <a:pt x="5844514" y="7806867"/>
                  <a:pt x="5805820" y="7819763"/>
                </a:cubicBezTo>
                <a:cubicBezTo>
                  <a:pt x="5728433" y="7839107"/>
                  <a:pt x="5651055" y="7858451"/>
                  <a:pt x="5581194" y="7883168"/>
                </a:cubicBezTo>
                <a:cubicBezTo>
                  <a:pt x="5427499" y="7921855"/>
                  <a:pt x="5272731" y="7966991"/>
                  <a:pt x="5125486" y="8005678"/>
                </a:cubicBezTo>
                <a:cubicBezTo>
                  <a:pt x="4818096" y="8081978"/>
                  <a:pt x="4516084" y="8146457"/>
                  <a:pt x="4208695" y="8191593"/>
                </a:cubicBezTo>
                <a:cubicBezTo>
                  <a:pt x="4239863" y="8204489"/>
                  <a:pt x="4285004" y="8198041"/>
                  <a:pt x="4297902" y="8256072"/>
                </a:cubicBezTo>
                <a:cubicBezTo>
                  <a:pt x="3765879" y="8492495"/>
                  <a:pt x="3187638" y="8396851"/>
                  <a:pt x="2642716" y="8281864"/>
                </a:cubicBezTo>
                <a:cubicBezTo>
                  <a:pt x="2392326" y="8230280"/>
                  <a:pt x="2155892" y="8120666"/>
                  <a:pt x="1918385" y="7992782"/>
                </a:cubicBezTo>
                <a:cubicBezTo>
                  <a:pt x="1795863" y="7928303"/>
                  <a:pt x="1674418" y="7863824"/>
                  <a:pt x="1552977" y="7793971"/>
                </a:cubicBezTo>
                <a:cubicBezTo>
                  <a:pt x="1527182" y="7774628"/>
                  <a:pt x="1488492" y="7735940"/>
                  <a:pt x="1456250" y="7735940"/>
                </a:cubicBezTo>
                <a:cubicBezTo>
                  <a:pt x="1436911" y="7735940"/>
                  <a:pt x="1353076" y="7697253"/>
                  <a:pt x="1321914" y="7684357"/>
                </a:cubicBezTo>
                <a:cubicBezTo>
                  <a:pt x="1296116" y="7677909"/>
                  <a:pt x="1270323" y="7666088"/>
                  <a:pt x="1238084" y="7653192"/>
                </a:cubicBezTo>
                <a:cubicBezTo>
                  <a:pt x="1180048" y="7627400"/>
                  <a:pt x="1123086" y="7582265"/>
                  <a:pt x="1065052" y="7562921"/>
                </a:cubicBezTo>
                <a:cubicBezTo>
                  <a:pt x="1007013" y="7537130"/>
                  <a:pt x="942526" y="7550025"/>
                  <a:pt x="885576" y="7562921"/>
                </a:cubicBezTo>
                <a:cubicBezTo>
                  <a:pt x="846884" y="7562921"/>
                  <a:pt x="724364" y="7614505"/>
                  <a:pt x="699644" y="7550025"/>
                </a:cubicBezTo>
                <a:cubicBezTo>
                  <a:pt x="673850" y="7498442"/>
                  <a:pt x="737259" y="7485546"/>
                  <a:pt x="756601" y="7485546"/>
                </a:cubicBezTo>
                <a:cubicBezTo>
                  <a:pt x="808190" y="7479098"/>
                  <a:pt x="859780" y="7472650"/>
                  <a:pt x="911364" y="7459755"/>
                </a:cubicBezTo>
                <a:cubicBezTo>
                  <a:pt x="937152" y="7453307"/>
                  <a:pt x="942526" y="7441485"/>
                  <a:pt x="955422" y="7409246"/>
                </a:cubicBezTo>
                <a:cubicBezTo>
                  <a:pt x="961871" y="7389902"/>
                  <a:pt x="974769" y="7377006"/>
                  <a:pt x="994116" y="7383454"/>
                </a:cubicBezTo>
                <a:cubicBezTo>
                  <a:pt x="1007013" y="7389902"/>
                  <a:pt x="1058602" y="7428590"/>
                  <a:pt x="1058602" y="7383454"/>
                </a:cubicBezTo>
                <a:cubicBezTo>
                  <a:pt x="1048929" y="7383454"/>
                  <a:pt x="1040064" y="7380633"/>
                  <a:pt x="1031593" y="7376301"/>
                </a:cubicBezTo>
                <a:lnTo>
                  <a:pt x="1023024" y="7370645"/>
                </a:lnTo>
                <a:lnTo>
                  <a:pt x="1027510" y="7385989"/>
                </a:lnTo>
                <a:cubicBezTo>
                  <a:pt x="1024515" y="7389401"/>
                  <a:pt x="1020025" y="7389401"/>
                  <a:pt x="1017780" y="7385989"/>
                </a:cubicBezTo>
                <a:lnTo>
                  <a:pt x="1020847" y="7369209"/>
                </a:lnTo>
                <a:lnTo>
                  <a:pt x="1007013" y="7360080"/>
                </a:lnTo>
                <a:cubicBezTo>
                  <a:pt x="990891" y="7347991"/>
                  <a:pt x="974769" y="7335095"/>
                  <a:pt x="955422" y="7331871"/>
                </a:cubicBezTo>
                <a:cubicBezTo>
                  <a:pt x="917812" y="7325423"/>
                  <a:pt x="879127" y="7325423"/>
                  <a:pt x="840431" y="7318975"/>
                </a:cubicBezTo>
                <a:cubicBezTo>
                  <a:pt x="808190" y="7318975"/>
                  <a:pt x="756601" y="7344767"/>
                  <a:pt x="737259" y="7299631"/>
                </a:cubicBezTo>
                <a:cubicBezTo>
                  <a:pt x="724364" y="7267392"/>
                  <a:pt x="737259" y="7223331"/>
                  <a:pt x="756601" y="7210435"/>
                </a:cubicBezTo>
                <a:cubicBezTo>
                  <a:pt x="775945" y="7191091"/>
                  <a:pt x="801740" y="7191091"/>
                  <a:pt x="827532" y="7191091"/>
                </a:cubicBezTo>
                <a:cubicBezTo>
                  <a:pt x="904916" y="7184644"/>
                  <a:pt x="981220" y="7178196"/>
                  <a:pt x="1058602" y="7178196"/>
                </a:cubicBezTo>
                <a:cubicBezTo>
                  <a:pt x="1000565" y="7133060"/>
                  <a:pt x="750154" y="6863322"/>
                  <a:pt x="731887" y="6843979"/>
                </a:cubicBezTo>
                <a:cubicBezTo>
                  <a:pt x="680297" y="6787022"/>
                  <a:pt x="628715" y="6728991"/>
                  <a:pt x="570676" y="6670960"/>
                </a:cubicBezTo>
                <a:cubicBezTo>
                  <a:pt x="468577" y="6555972"/>
                  <a:pt x="358957" y="6440984"/>
                  <a:pt x="243959" y="6376505"/>
                </a:cubicBezTo>
                <a:cubicBezTo>
                  <a:pt x="224614" y="6370057"/>
                  <a:pt x="198821" y="6350713"/>
                  <a:pt x="192373" y="6318474"/>
                </a:cubicBezTo>
                <a:cubicBezTo>
                  <a:pt x="185924" y="6286234"/>
                  <a:pt x="179477" y="6266890"/>
                  <a:pt x="160132" y="6247547"/>
                </a:cubicBezTo>
                <a:cubicBezTo>
                  <a:pt x="127890" y="6221755"/>
                  <a:pt x="90276" y="6235725"/>
                  <a:pt x="58034" y="6221755"/>
                </a:cubicBezTo>
                <a:cubicBezTo>
                  <a:pt x="83827" y="6209934"/>
                  <a:pt x="108546" y="6216382"/>
                  <a:pt x="134339" y="6197038"/>
                </a:cubicBezTo>
                <a:cubicBezTo>
                  <a:pt x="160132" y="6177694"/>
                  <a:pt x="147235" y="6139007"/>
                  <a:pt x="160132" y="6106767"/>
                </a:cubicBezTo>
                <a:cubicBezTo>
                  <a:pt x="173028" y="6074527"/>
                  <a:pt x="211718" y="6093871"/>
                  <a:pt x="224614" y="6061632"/>
                </a:cubicBezTo>
                <a:cubicBezTo>
                  <a:pt x="250408" y="6024019"/>
                  <a:pt x="205270" y="5991779"/>
                  <a:pt x="185924" y="5978883"/>
                </a:cubicBezTo>
                <a:cubicBezTo>
                  <a:pt x="243959" y="5985331"/>
                  <a:pt x="301994" y="5991779"/>
                  <a:pt x="358957" y="5998227"/>
                </a:cubicBezTo>
                <a:cubicBezTo>
                  <a:pt x="404095" y="6004675"/>
                  <a:pt x="455681" y="6030467"/>
                  <a:pt x="500824" y="5991779"/>
                </a:cubicBezTo>
                <a:cubicBezTo>
                  <a:pt x="416998" y="5895060"/>
                  <a:pt x="333164" y="5805864"/>
                  <a:pt x="243959" y="5728489"/>
                </a:cubicBezTo>
                <a:cubicBezTo>
                  <a:pt x="224614" y="5709146"/>
                  <a:pt x="205270" y="5696250"/>
                  <a:pt x="185924" y="5683354"/>
                </a:cubicBezTo>
                <a:cubicBezTo>
                  <a:pt x="173028" y="5676906"/>
                  <a:pt x="153683" y="5670458"/>
                  <a:pt x="153683" y="5651114"/>
                </a:cubicBezTo>
                <a:cubicBezTo>
                  <a:pt x="147235" y="5631771"/>
                  <a:pt x="153683" y="5613502"/>
                  <a:pt x="153683" y="5594158"/>
                </a:cubicBezTo>
                <a:cubicBezTo>
                  <a:pt x="140787" y="5594158"/>
                  <a:pt x="134339" y="5587710"/>
                  <a:pt x="121442" y="5581262"/>
                </a:cubicBezTo>
                <a:cubicBezTo>
                  <a:pt x="103172" y="5574814"/>
                  <a:pt x="83827" y="5568366"/>
                  <a:pt x="64482" y="5561918"/>
                </a:cubicBezTo>
                <a:cubicBezTo>
                  <a:pt x="38690" y="5555470"/>
                  <a:pt x="0" y="5555470"/>
                  <a:pt x="0" y="5503887"/>
                </a:cubicBezTo>
                <a:cubicBezTo>
                  <a:pt x="0" y="5452304"/>
                  <a:pt x="38690" y="5465199"/>
                  <a:pt x="58034" y="5452304"/>
                </a:cubicBezTo>
                <a:cubicBezTo>
                  <a:pt x="140787" y="5414691"/>
                  <a:pt x="269753" y="5388899"/>
                  <a:pt x="295546" y="5408243"/>
                </a:cubicBezTo>
                <a:cubicBezTo>
                  <a:pt x="326717" y="5426512"/>
                  <a:pt x="346059" y="5439408"/>
                  <a:pt x="358957" y="5458752"/>
                </a:cubicBezTo>
                <a:cubicBezTo>
                  <a:pt x="371854" y="5432960"/>
                  <a:pt x="365403" y="5376003"/>
                  <a:pt x="384753" y="5363108"/>
                </a:cubicBezTo>
                <a:cubicBezTo>
                  <a:pt x="423439" y="5350212"/>
                  <a:pt x="436338" y="5484543"/>
                  <a:pt x="397647" y="5484543"/>
                </a:cubicBezTo>
                <a:cubicBezTo>
                  <a:pt x="531990" y="5631771"/>
                  <a:pt x="706092" y="5696250"/>
                  <a:pt x="866231" y="5722041"/>
                </a:cubicBezTo>
                <a:cubicBezTo>
                  <a:pt x="866231" y="5702698"/>
                  <a:pt x="859780" y="5670458"/>
                  <a:pt x="872681" y="5657562"/>
                </a:cubicBezTo>
                <a:cubicBezTo>
                  <a:pt x="885576" y="5638219"/>
                  <a:pt x="904916" y="5644666"/>
                  <a:pt x="924259" y="5644666"/>
                </a:cubicBezTo>
                <a:cubicBezTo>
                  <a:pt x="898470" y="5613502"/>
                  <a:pt x="879127" y="5574814"/>
                  <a:pt x="846884" y="5561918"/>
                </a:cubicBezTo>
                <a:cubicBezTo>
                  <a:pt x="821085" y="5536127"/>
                  <a:pt x="795292" y="5516783"/>
                  <a:pt x="775945" y="5478095"/>
                </a:cubicBezTo>
                <a:cubicBezTo>
                  <a:pt x="756601" y="5439408"/>
                  <a:pt x="731887" y="5414691"/>
                  <a:pt x="699644" y="5400720"/>
                </a:cubicBezTo>
                <a:cubicBezTo>
                  <a:pt x="680297" y="5388899"/>
                  <a:pt x="635162" y="5382451"/>
                  <a:pt x="622265" y="5343764"/>
                </a:cubicBezTo>
                <a:cubicBezTo>
                  <a:pt x="615815" y="5305076"/>
                  <a:pt x="622265" y="5285733"/>
                  <a:pt x="590021" y="5272837"/>
                </a:cubicBezTo>
                <a:cubicBezTo>
                  <a:pt x="551334" y="5259941"/>
                  <a:pt x="519093" y="5247045"/>
                  <a:pt x="481474" y="5227701"/>
                </a:cubicBezTo>
                <a:cubicBezTo>
                  <a:pt x="410555" y="5190088"/>
                  <a:pt x="339610" y="5144953"/>
                  <a:pt x="276200" y="5099818"/>
                </a:cubicBezTo>
                <a:cubicBezTo>
                  <a:pt x="289097" y="5080474"/>
                  <a:pt x="308442" y="5067578"/>
                  <a:pt x="321342" y="5054682"/>
                </a:cubicBezTo>
                <a:cubicBezTo>
                  <a:pt x="295546" y="5041786"/>
                  <a:pt x="269753" y="5041786"/>
                  <a:pt x="250408" y="5022443"/>
                </a:cubicBezTo>
                <a:cubicBezTo>
                  <a:pt x="231062" y="5004174"/>
                  <a:pt x="237511" y="4959038"/>
                  <a:pt x="218166" y="4952590"/>
                </a:cubicBezTo>
                <a:cubicBezTo>
                  <a:pt x="166580" y="4913903"/>
                  <a:pt x="116069" y="4933247"/>
                  <a:pt x="77379" y="4849424"/>
                </a:cubicBezTo>
                <a:cubicBezTo>
                  <a:pt x="121442" y="4842976"/>
                  <a:pt x="166580" y="4823632"/>
                  <a:pt x="218166" y="4830080"/>
                </a:cubicBezTo>
                <a:cubicBezTo>
                  <a:pt x="263304" y="4842976"/>
                  <a:pt x="269753" y="4901007"/>
                  <a:pt x="308442" y="4939694"/>
                </a:cubicBezTo>
                <a:cubicBezTo>
                  <a:pt x="352508" y="4990203"/>
                  <a:pt x="429889" y="4959038"/>
                  <a:pt x="481474" y="4933247"/>
                </a:cubicBezTo>
                <a:cubicBezTo>
                  <a:pt x="526613" y="4913903"/>
                  <a:pt x="583570" y="4868767"/>
                  <a:pt x="628715" y="4901007"/>
                </a:cubicBezTo>
                <a:cubicBezTo>
                  <a:pt x="660959" y="4913903"/>
                  <a:pt x="641609" y="4868767"/>
                  <a:pt x="622265" y="4855872"/>
                </a:cubicBezTo>
                <a:cubicBezTo>
                  <a:pt x="602922" y="4849424"/>
                  <a:pt x="583570" y="4842976"/>
                  <a:pt x="557782" y="4836528"/>
                </a:cubicBezTo>
                <a:cubicBezTo>
                  <a:pt x="538440" y="4830080"/>
                  <a:pt x="513723" y="4823632"/>
                  <a:pt x="494372" y="4792467"/>
                </a:cubicBezTo>
                <a:cubicBezTo>
                  <a:pt x="481474" y="4766675"/>
                  <a:pt x="500824" y="4734436"/>
                  <a:pt x="519093" y="4727988"/>
                </a:cubicBezTo>
                <a:cubicBezTo>
                  <a:pt x="609368" y="4682852"/>
                  <a:pt x="731887" y="4817184"/>
                  <a:pt x="795292" y="4907455"/>
                </a:cubicBezTo>
                <a:cubicBezTo>
                  <a:pt x="801740" y="4888111"/>
                  <a:pt x="808190" y="4875215"/>
                  <a:pt x="821085" y="4855872"/>
                </a:cubicBezTo>
                <a:cubicBezTo>
                  <a:pt x="827532" y="4868767"/>
                  <a:pt x="833981" y="4875215"/>
                  <a:pt x="840431" y="4881663"/>
                </a:cubicBezTo>
                <a:cubicBezTo>
                  <a:pt x="859780" y="4894559"/>
                  <a:pt x="879127" y="4888111"/>
                  <a:pt x="898470" y="4907455"/>
                </a:cubicBezTo>
                <a:cubicBezTo>
                  <a:pt x="917812" y="4933247"/>
                  <a:pt x="911364" y="4978382"/>
                  <a:pt x="942526" y="4984830"/>
                </a:cubicBezTo>
                <a:cubicBezTo>
                  <a:pt x="1000565" y="4990203"/>
                  <a:pt x="1071500" y="4946142"/>
                  <a:pt x="1097291" y="4855872"/>
                </a:cubicBezTo>
                <a:cubicBezTo>
                  <a:pt x="1052150" y="4842976"/>
                  <a:pt x="1007013" y="4830080"/>
                  <a:pt x="961871" y="4830080"/>
                </a:cubicBezTo>
                <a:cubicBezTo>
                  <a:pt x="924259" y="4830080"/>
                  <a:pt x="879127" y="4836528"/>
                  <a:pt x="846884" y="4810736"/>
                </a:cubicBezTo>
                <a:cubicBezTo>
                  <a:pt x="821085" y="4792467"/>
                  <a:pt x="840431" y="4740884"/>
                  <a:pt x="808190" y="4721540"/>
                </a:cubicBezTo>
                <a:cubicBezTo>
                  <a:pt x="788844" y="4708644"/>
                  <a:pt x="769495" y="4708644"/>
                  <a:pt x="750154" y="4702196"/>
                </a:cubicBezTo>
                <a:cubicBezTo>
                  <a:pt x="712539" y="4689300"/>
                  <a:pt x="680297" y="4663509"/>
                  <a:pt x="641609" y="4644165"/>
                </a:cubicBezTo>
                <a:cubicBezTo>
                  <a:pt x="622265" y="4631269"/>
                  <a:pt x="596471" y="4618373"/>
                  <a:pt x="577123" y="4593656"/>
                </a:cubicBezTo>
                <a:cubicBezTo>
                  <a:pt x="557782" y="4554969"/>
                  <a:pt x="557782" y="4516281"/>
                  <a:pt x="526613" y="4496938"/>
                </a:cubicBezTo>
                <a:cubicBezTo>
                  <a:pt x="500824" y="4484042"/>
                  <a:pt x="475027" y="4477594"/>
                  <a:pt x="449232" y="4471146"/>
                </a:cubicBezTo>
                <a:cubicBezTo>
                  <a:pt x="507270" y="4419563"/>
                  <a:pt x="577123" y="4375502"/>
                  <a:pt x="602922" y="4272335"/>
                </a:cubicBezTo>
                <a:cubicBezTo>
                  <a:pt x="551334" y="4259439"/>
                  <a:pt x="500824" y="4240096"/>
                  <a:pt x="449232" y="4227200"/>
                </a:cubicBezTo>
                <a:cubicBezTo>
                  <a:pt x="442785" y="4227200"/>
                  <a:pt x="352508" y="4220752"/>
                  <a:pt x="358957" y="4196035"/>
                </a:cubicBezTo>
                <a:cubicBezTo>
                  <a:pt x="371854" y="4165011"/>
                  <a:pt x="442785" y="4184354"/>
                  <a:pt x="462128" y="4184354"/>
                </a:cubicBezTo>
                <a:cubicBezTo>
                  <a:pt x="468577" y="4184354"/>
                  <a:pt x="513723" y="4177906"/>
                  <a:pt x="507270" y="4158563"/>
                </a:cubicBezTo>
                <a:cubicBezTo>
                  <a:pt x="487921" y="4126322"/>
                  <a:pt x="436338" y="4126322"/>
                  <a:pt x="410555" y="4119876"/>
                </a:cubicBezTo>
                <a:cubicBezTo>
                  <a:pt x="308442" y="4106979"/>
                  <a:pt x="211718" y="4094084"/>
                  <a:pt x="108546" y="4087636"/>
                </a:cubicBezTo>
                <a:cubicBezTo>
                  <a:pt x="127890" y="3966206"/>
                  <a:pt x="231062" y="3990915"/>
                  <a:pt x="282648" y="4010258"/>
                </a:cubicBezTo>
                <a:cubicBezTo>
                  <a:pt x="346059" y="4029605"/>
                  <a:pt x="410555" y="4042499"/>
                  <a:pt x="468577" y="4023156"/>
                </a:cubicBezTo>
                <a:cubicBezTo>
                  <a:pt x="500824" y="4016708"/>
                  <a:pt x="531990" y="4010258"/>
                  <a:pt x="564229" y="3998439"/>
                </a:cubicBezTo>
                <a:cubicBezTo>
                  <a:pt x="577123" y="3998439"/>
                  <a:pt x="590021" y="3990915"/>
                  <a:pt x="609368" y="3984469"/>
                </a:cubicBezTo>
                <a:cubicBezTo>
                  <a:pt x="609368" y="3972648"/>
                  <a:pt x="615815" y="3953304"/>
                  <a:pt x="622265" y="3940409"/>
                </a:cubicBezTo>
                <a:cubicBezTo>
                  <a:pt x="538440" y="3921065"/>
                  <a:pt x="462128" y="3908169"/>
                  <a:pt x="378306" y="3888822"/>
                </a:cubicBezTo>
                <a:cubicBezTo>
                  <a:pt x="481474" y="3837243"/>
                  <a:pt x="590021" y="3863039"/>
                  <a:pt x="699644" y="3908169"/>
                </a:cubicBezTo>
                <a:cubicBezTo>
                  <a:pt x="743708" y="3927511"/>
                  <a:pt x="795292" y="3946857"/>
                  <a:pt x="846884" y="3979098"/>
                </a:cubicBezTo>
                <a:cubicBezTo>
                  <a:pt x="872681" y="3998439"/>
                  <a:pt x="898470" y="3990915"/>
                  <a:pt x="929631" y="3998439"/>
                </a:cubicBezTo>
                <a:cubicBezTo>
                  <a:pt x="948971" y="4003812"/>
                  <a:pt x="961871" y="4023156"/>
                  <a:pt x="981220" y="4029605"/>
                </a:cubicBezTo>
                <a:cubicBezTo>
                  <a:pt x="981220" y="3953706"/>
                  <a:pt x="913630" y="3977719"/>
                  <a:pt x="862945" y="3973605"/>
                </a:cubicBezTo>
                <a:lnTo>
                  <a:pt x="861166" y="3973165"/>
                </a:lnTo>
                <a:lnTo>
                  <a:pt x="861361" y="3973462"/>
                </a:lnTo>
                <a:cubicBezTo>
                  <a:pt x="854540" y="3976875"/>
                  <a:pt x="847713" y="3976875"/>
                  <a:pt x="844300" y="3973462"/>
                </a:cubicBezTo>
                <a:lnTo>
                  <a:pt x="845016" y="3969164"/>
                </a:lnTo>
                <a:lnTo>
                  <a:pt x="835225" y="3966739"/>
                </a:lnTo>
                <a:cubicBezTo>
                  <a:pt x="819004" y="3958542"/>
                  <a:pt x="808190" y="3941752"/>
                  <a:pt x="808190" y="3908169"/>
                </a:cubicBezTo>
                <a:cubicBezTo>
                  <a:pt x="833981" y="3908169"/>
                  <a:pt x="853333" y="3914616"/>
                  <a:pt x="872681" y="3901721"/>
                </a:cubicBezTo>
                <a:cubicBezTo>
                  <a:pt x="885576" y="3895275"/>
                  <a:pt x="892023" y="3882376"/>
                  <a:pt x="872681" y="3869481"/>
                </a:cubicBezTo>
                <a:cubicBezTo>
                  <a:pt x="853333" y="3856586"/>
                  <a:pt x="833981" y="3856586"/>
                  <a:pt x="814638" y="3843691"/>
                </a:cubicBezTo>
                <a:cubicBezTo>
                  <a:pt x="801740" y="3830801"/>
                  <a:pt x="788844" y="3811449"/>
                  <a:pt x="775945" y="3798554"/>
                </a:cubicBezTo>
                <a:cubicBezTo>
                  <a:pt x="846884" y="3817897"/>
                  <a:pt x="929631" y="3908169"/>
                  <a:pt x="1000565" y="3824343"/>
                </a:cubicBezTo>
                <a:cubicBezTo>
                  <a:pt x="911364" y="3767389"/>
                  <a:pt x="821085" y="3709359"/>
                  <a:pt x="737259" y="3644881"/>
                </a:cubicBezTo>
                <a:cubicBezTo>
                  <a:pt x="750154" y="3587921"/>
                  <a:pt x="814638" y="3631983"/>
                  <a:pt x="840431" y="3631983"/>
                </a:cubicBezTo>
                <a:cubicBezTo>
                  <a:pt x="840431" y="3593294"/>
                  <a:pt x="846884" y="3555685"/>
                  <a:pt x="833981" y="3516994"/>
                </a:cubicBezTo>
                <a:cubicBezTo>
                  <a:pt x="827532" y="3484756"/>
                  <a:pt x="801740" y="3465411"/>
                  <a:pt x="782393" y="3452516"/>
                </a:cubicBezTo>
                <a:cubicBezTo>
                  <a:pt x="731887" y="3407382"/>
                  <a:pt x="743708" y="3337527"/>
                  <a:pt x="731887" y="3260153"/>
                </a:cubicBezTo>
                <a:cubicBezTo>
                  <a:pt x="724364" y="3195674"/>
                  <a:pt x="680297" y="3169883"/>
                  <a:pt x="641609" y="3151613"/>
                </a:cubicBezTo>
                <a:cubicBezTo>
                  <a:pt x="583570" y="3119374"/>
                  <a:pt x="526613" y="3074240"/>
                  <a:pt x="475027" y="3029103"/>
                </a:cubicBezTo>
                <a:cubicBezTo>
                  <a:pt x="494372" y="2990416"/>
                  <a:pt x="538440" y="3022655"/>
                  <a:pt x="564229" y="3035555"/>
                </a:cubicBezTo>
                <a:cubicBezTo>
                  <a:pt x="602922" y="3048447"/>
                  <a:pt x="641609" y="3054895"/>
                  <a:pt x="680297" y="3054895"/>
                </a:cubicBezTo>
                <a:cubicBezTo>
                  <a:pt x="737259" y="3061340"/>
                  <a:pt x="814638" y="3061340"/>
                  <a:pt x="859780" y="2983968"/>
                </a:cubicBezTo>
                <a:cubicBezTo>
                  <a:pt x="718991" y="2894774"/>
                  <a:pt x="577123" y="2817421"/>
                  <a:pt x="436338" y="2752914"/>
                </a:cubicBezTo>
                <a:cubicBezTo>
                  <a:pt x="590021" y="2689511"/>
                  <a:pt x="743708" y="2644376"/>
                  <a:pt x="904916" y="2637928"/>
                </a:cubicBezTo>
                <a:cubicBezTo>
                  <a:pt x="981220" y="2637928"/>
                  <a:pt x="1065052" y="2644376"/>
                  <a:pt x="1147800" y="2657271"/>
                </a:cubicBezTo>
                <a:cubicBezTo>
                  <a:pt x="1186493" y="2663721"/>
                  <a:pt x="1225190" y="2676615"/>
                  <a:pt x="1263872" y="2683064"/>
                </a:cubicBezTo>
                <a:cubicBezTo>
                  <a:pt x="1302562" y="2695958"/>
                  <a:pt x="1340180" y="2670168"/>
                  <a:pt x="1378873" y="2657271"/>
                </a:cubicBezTo>
                <a:cubicBezTo>
                  <a:pt x="1372423" y="2650824"/>
                  <a:pt x="1365974" y="2637928"/>
                  <a:pt x="1359525" y="2625034"/>
                </a:cubicBezTo>
                <a:cubicBezTo>
                  <a:pt x="1436911" y="2618587"/>
                  <a:pt x="1520743" y="2612137"/>
                  <a:pt x="1597039" y="2579897"/>
                </a:cubicBezTo>
                <a:cubicBezTo>
                  <a:pt x="1674418" y="2547657"/>
                  <a:pt x="1750721" y="2516495"/>
                  <a:pt x="1828106" y="2503598"/>
                </a:cubicBezTo>
                <a:cubicBezTo>
                  <a:pt x="1988239" y="2471358"/>
                  <a:pt x="2155892" y="2471358"/>
                  <a:pt x="2316022" y="2490703"/>
                </a:cubicBezTo>
                <a:cubicBezTo>
                  <a:pt x="2571781" y="2510046"/>
                  <a:pt x="2828656" y="2573448"/>
                  <a:pt x="3079083" y="2605690"/>
                </a:cubicBezTo>
                <a:cubicBezTo>
                  <a:pt x="3342408" y="2644376"/>
                  <a:pt x="3598209" y="2625034"/>
                  <a:pt x="3855086" y="2618587"/>
                </a:cubicBezTo>
                <a:cubicBezTo>
                  <a:pt x="4118411" y="2612137"/>
                  <a:pt x="4375286" y="2605690"/>
                  <a:pt x="4638608" y="2605690"/>
                </a:cubicBezTo>
                <a:cubicBezTo>
                  <a:pt x="4894407" y="2599243"/>
                  <a:pt x="5138381" y="2522941"/>
                  <a:pt x="5388806" y="2445566"/>
                </a:cubicBezTo>
                <a:cubicBezTo>
                  <a:pt x="5895025" y="2298334"/>
                  <a:pt x="6395880" y="2131768"/>
                  <a:pt x="6896204" y="1926509"/>
                </a:cubicBezTo>
                <a:cubicBezTo>
                  <a:pt x="7145542" y="1823342"/>
                  <a:pt x="7395953" y="1765311"/>
                  <a:pt x="7652812" y="1689010"/>
                </a:cubicBezTo>
                <a:cubicBezTo>
                  <a:pt x="7774257" y="1650323"/>
                  <a:pt x="7903224" y="1611636"/>
                  <a:pt x="8024668" y="1566500"/>
                </a:cubicBezTo>
                <a:cubicBezTo>
                  <a:pt x="8139664" y="1522439"/>
                  <a:pt x="8480353" y="1367690"/>
                  <a:pt x="8530865" y="1348346"/>
                </a:cubicBezTo>
                <a:cubicBezTo>
                  <a:pt x="8588900" y="1330077"/>
                  <a:pt x="8653384" y="1304285"/>
                  <a:pt x="8711419" y="1284941"/>
                </a:cubicBezTo>
                <a:cubicBezTo>
                  <a:pt x="8839312" y="1233358"/>
                  <a:pt x="8960756" y="1188223"/>
                  <a:pt x="9089723" y="1136639"/>
                </a:cubicBezTo>
                <a:cubicBezTo>
                  <a:pt x="9340135" y="1040978"/>
                  <a:pt x="9595920" y="937813"/>
                  <a:pt x="9846331" y="848618"/>
                </a:cubicBezTo>
                <a:cubicBezTo>
                  <a:pt x="10347154" y="662706"/>
                  <a:pt x="10852276" y="489690"/>
                  <a:pt x="11359547" y="347838"/>
                </a:cubicBezTo>
                <a:cubicBezTo>
                  <a:pt x="11609959" y="277987"/>
                  <a:pt x="11865744" y="213509"/>
                  <a:pt x="12122604" y="174822"/>
                </a:cubicBezTo>
                <a:cubicBezTo>
                  <a:pt x="12379464" y="136135"/>
                  <a:pt x="12642772" y="110344"/>
                  <a:pt x="12898557" y="79180"/>
                </a:cubicBezTo>
                <a:cubicBezTo>
                  <a:pt x="13155417" y="53388"/>
                  <a:pt x="13418725" y="27597"/>
                  <a:pt x="13675585" y="14702"/>
                </a:cubicBezTo>
                <a:cubicBezTo>
                  <a:pt x="13706752" y="14702"/>
                  <a:pt x="13745442" y="14702"/>
                  <a:pt x="13777684" y="8254"/>
                </a:cubicBezTo>
                <a:cubicBezTo>
                  <a:pt x="13803477" y="8254"/>
                  <a:pt x="13829271" y="-4642"/>
                  <a:pt x="13855064" y="1806"/>
                </a:cubicBezTo>
                <a:close/>
              </a:path>
            </a:pathLst>
          </a:custGeom>
          <a:solidFill>
            <a:schemeClr val="bg1">
              <a:lumMod val="95000"/>
            </a:schemeClr>
          </a:solidFill>
          <a:ln>
            <a:noFill/>
          </a:ln>
          <a:effectLst/>
        </p:spPr>
        <p:txBody>
          <a:bodyPr wrap="square" anchor="ctr">
            <a:noAutofit/>
          </a:bodyPr>
          <a:lstStyle/>
          <a:p>
            <a:endParaRPr lang="en-US" dirty="0">
              <a:latin typeface="Poppins Light" charset="0"/>
            </a:endParaRPr>
          </a:p>
        </p:txBody>
      </p:sp>
      <p:sp>
        <p:nvSpPr>
          <p:cNvPr id="2252" name="Rectangle 2251"/>
          <p:cNvSpPr>
            <a:spLocks/>
          </p:cNvSpPr>
          <p:nvPr/>
        </p:nvSpPr>
        <p:spPr bwMode="auto">
          <a:xfrm>
            <a:off x="13436936" y="6455634"/>
            <a:ext cx="9118265" cy="320600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r" defTabSz="4572000">
              <a:lnSpc>
                <a:spcPts val="12500"/>
              </a:lnSpc>
            </a:pPr>
            <a:r>
              <a:rPr lang="en-US" sz="11000" b="1" spc="500" dirty="0">
                <a:solidFill>
                  <a:schemeClr val="tx2"/>
                </a:solidFill>
                <a:latin typeface="Montserrat Semi" charset="0"/>
                <a:ea typeface="Montserrat Semi" charset="0"/>
                <a:cs typeface="Montserrat Semi" charset="0"/>
                <a:sym typeface="Bebas Neue" charset="0"/>
              </a:rPr>
              <a:t>CREATIVE</a:t>
            </a:r>
          </a:p>
          <a:p>
            <a:pPr algn="r" defTabSz="4572000">
              <a:lnSpc>
                <a:spcPts val="12500"/>
              </a:lnSpc>
            </a:pPr>
            <a:r>
              <a:rPr lang="en-US" sz="11000" b="1" spc="500" dirty="0">
                <a:solidFill>
                  <a:schemeClr val="tx2"/>
                </a:solidFill>
                <a:latin typeface="Montserrat Semi Bold" charset="0"/>
                <a:ea typeface="Montserrat Semi Bold" charset="0"/>
                <a:cs typeface="Montserrat Semi Bold" charset="0"/>
                <a:sym typeface="Bebas Neue" charset="0"/>
              </a:rPr>
              <a:t>BRUSH IMAGE</a:t>
            </a:r>
          </a:p>
        </p:txBody>
      </p:sp>
      <p:cxnSp>
        <p:nvCxnSpPr>
          <p:cNvPr id="2253" name="Straight Connector 2252"/>
          <p:cNvCxnSpPr/>
          <p:nvPr/>
        </p:nvCxnSpPr>
        <p:spPr>
          <a:xfrm flipV="1">
            <a:off x="15153758" y="10402272"/>
            <a:ext cx="7401442" cy="4296"/>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sp>
        <p:nvSpPr>
          <p:cNvPr id="2254" name="Subtitle 2"/>
          <p:cNvSpPr txBox="1">
            <a:spLocks/>
          </p:cNvSpPr>
          <p:nvPr/>
        </p:nvSpPr>
        <p:spPr>
          <a:xfrm>
            <a:off x="4807410" y="11061490"/>
            <a:ext cx="17983810" cy="1147753"/>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3790"/>
              </a:lnSpc>
            </a:pPr>
            <a:r>
              <a:rPr lang="en-US" sz="2500" dirty="0">
                <a:solidFill>
                  <a:schemeClr val="tx1"/>
                </a:solidFill>
                <a:latin typeface="+mn-lt"/>
                <a:ea typeface="Poppins Light" charset="0"/>
                <a:cs typeface="Poppins Light" charset="0"/>
              </a:rPr>
              <a:t>Frequently, your initial font choice is taken out of your hands; companies often specify a typeface, or even a set of fonts, as part of their brand guidelines. Occasionally you’ll find a job has specific requirements. </a:t>
            </a:r>
          </a:p>
        </p:txBody>
      </p:sp>
      <p:sp>
        <p:nvSpPr>
          <p:cNvPr id="2255" name="Freeform 2254"/>
          <p:cNvSpPr>
            <a:spLocks noChangeArrowheads="1"/>
          </p:cNvSpPr>
          <p:nvPr/>
        </p:nvSpPr>
        <p:spPr bwMode="auto">
          <a:xfrm>
            <a:off x="1791022" y="4782"/>
            <a:ext cx="21052571" cy="8402012"/>
          </a:xfrm>
          <a:custGeom>
            <a:avLst/>
            <a:gdLst>
              <a:gd name="connsiteX0" fmla="*/ 4359535 w 21052571"/>
              <a:gd name="connsiteY0" fmla="*/ 8270801 h 8402012"/>
              <a:gd name="connsiteX1" fmla="*/ 4346406 w 21052571"/>
              <a:gd name="connsiteY1" fmla="*/ 8302874 h 8402012"/>
              <a:gd name="connsiteX2" fmla="*/ 4359535 w 21052571"/>
              <a:gd name="connsiteY2" fmla="*/ 8270801 h 8402012"/>
              <a:gd name="connsiteX3" fmla="*/ 4550214 w 21052571"/>
              <a:gd name="connsiteY3" fmla="*/ 8202009 h 8402012"/>
              <a:gd name="connsiteX4" fmla="*/ 4672394 w 21052571"/>
              <a:gd name="connsiteY4" fmla="*/ 8237067 h 8402012"/>
              <a:gd name="connsiteX5" fmla="*/ 4493316 w 21052571"/>
              <a:gd name="connsiteY5" fmla="*/ 8256305 h 8402012"/>
              <a:gd name="connsiteX6" fmla="*/ 4417181 w 21052571"/>
              <a:gd name="connsiteY6" fmla="*/ 8269130 h 8402012"/>
              <a:gd name="connsiteX7" fmla="*/ 4346406 w 21052571"/>
              <a:gd name="connsiteY7" fmla="*/ 8224241 h 8402012"/>
              <a:gd name="connsiteX8" fmla="*/ 4550214 w 21052571"/>
              <a:gd name="connsiteY8" fmla="*/ 8202009 h 8402012"/>
              <a:gd name="connsiteX9" fmla="*/ 5056320 w 21052571"/>
              <a:gd name="connsiteY9" fmla="*/ 8161791 h 8402012"/>
              <a:gd name="connsiteX10" fmla="*/ 4791963 w 21052571"/>
              <a:gd name="connsiteY10" fmla="*/ 8241261 h 8402012"/>
              <a:gd name="connsiteX11" fmla="*/ 5056320 w 21052571"/>
              <a:gd name="connsiteY11" fmla="*/ 8161791 h 8402012"/>
              <a:gd name="connsiteX12" fmla="*/ 3625921 w 21052571"/>
              <a:gd name="connsiteY12" fmla="*/ 8024337 h 8402012"/>
              <a:gd name="connsiteX13" fmla="*/ 3643884 w 21052571"/>
              <a:gd name="connsiteY13" fmla="*/ 8051637 h 8402012"/>
              <a:gd name="connsiteX14" fmla="*/ 3625921 w 21052571"/>
              <a:gd name="connsiteY14" fmla="*/ 8024337 h 8402012"/>
              <a:gd name="connsiteX15" fmla="*/ 2886695 w 21052571"/>
              <a:gd name="connsiteY15" fmla="*/ 7992782 h 8402012"/>
              <a:gd name="connsiteX16" fmla="*/ 2906042 w 21052571"/>
              <a:gd name="connsiteY16" fmla="*/ 8025022 h 8402012"/>
              <a:gd name="connsiteX17" fmla="*/ 2886695 w 21052571"/>
              <a:gd name="connsiteY17" fmla="*/ 7992782 h 8402012"/>
              <a:gd name="connsiteX18" fmla="*/ 5678744 w 21052571"/>
              <a:gd name="connsiteY18" fmla="*/ 7989786 h 8402012"/>
              <a:gd name="connsiteX19" fmla="*/ 5679589 w 21052571"/>
              <a:gd name="connsiteY19" fmla="*/ 8008981 h 8402012"/>
              <a:gd name="connsiteX20" fmla="*/ 5673597 w 21052571"/>
              <a:gd name="connsiteY20" fmla="*/ 7995331 h 8402012"/>
              <a:gd name="connsiteX21" fmla="*/ 5678744 w 21052571"/>
              <a:gd name="connsiteY21" fmla="*/ 7989786 h 8402012"/>
              <a:gd name="connsiteX22" fmla="*/ 3008685 w 21052571"/>
              <a:gd name="connsiteY22" fmla="*/ 7984722 h 8402012"/>
              <a:gd name="connsiteX23" fmla="*/ 2925388 w 21052571"/>
              <a:gd name="connsiteY23" fmla="*/ 7992782 h 8402012"/>
              <a:gd name="connsiteX24" fmla="*/ 3072634 w 21052571"/>
              <a:gd name="connsiteY24" fmla="*/ 8025022 h 8402012"/>
              <a:gd name="connsiteX25" fmla="*/ 3008685 w 21052571"/>
              <a:gd name="connsiteY25" fmla="*/ 7984722 h 8402012"/>
              <a:gd name="connsiteX26" fmla="*/ 5645056 w 21052571"/>
              <a:gd name="connsiteY26" fmla="*/ 7982520 h 8402012"/>
              <a:gd name="connsiteX27" fmla="*/ 5677278 w 21052571"/>
              <a:gd name="connsiteY27" fmla="*/ 8008698 h 8402012"/>
              <a:gd name="connsiteX28" fmla="*/ 5582515 w 21052571"/>
              <a:gd name="connsiteY28" fmla="*/ 8060648 h 8402012"/>
              <a:gd name="connsiteX29" fmla="*/ 5544182 w 21052571"/>
              <a:gd name="connsiteY29" fmla="*/ 8080129 h 8402012"/>
              <a:gd name="connsiteX30" fmla="*/ 5531403 w 21052571"/>
              <a:gd name="connsiteY30" fmla="*/ 8028179 h 8402012"/>
              <a:gd name="connsiteX31" fmla="*/ 5645056 w 21052571"/>
              <a:gd name="connsiteY31" fmla="*/ 7982520 h 8402012"/>
              <a:gd name="connsiteX32" fmla="*/ 5813583 w 21052571"/>
              <a:gd name="connsiteY32" fmla="*/ 7956299 h 8402012"/>
              <a:gd name="connsiteX33" fmla="*/ 5857390 w 21052571"/>
              <a:gd name="connsiteY33" fmla="*/ 7963331 h 8402012"/>
              <a:gd name="connsiteX34" fmla="*/ 5678342 w 21052571"/>
              <a:gd name="connsiteY34" fmla="*/ 7982898 h 8402012"/>
              <a:gd name="connsiteX35" fmla="*/ 5813583 w 21052571"/>
              <a:gd name="connsiteY35" fmla="*/ 7956299 h 8402012"/>
              <a:gd name="connsiteX36" fmla="*/ 2780828 w 21052571"/>
              <a:gd name="connsiteY36" fmla="*/ 7954901 h 8402012"/>
              <a:gd name="connsiteX37" fmla="*/ 2733001 w 21052571"/>
              <a:gd name="connsiteY37" fmla="*/ 7960543 h 8402012"/>
              <a:gd name="connsiteX38" fmla="*/ 2809310 w 21052571"/>
              <a:gd name="connsiteY38" fmla="*/ 7992782 h 8402012"/>
              <a:gd name="connsiteX39" fmla="*/ 2780828 w 21052571"/>
              <a:gd name="connsiteY39" fmla="*/ 7954901 h 8402012"/>
              <a:gd name="connsiteX40" fmla="*/ 2659645 w 21052571"/>
              <a:gd name="connsiteY40" fmla="*/ 7930721 h 8402012"/>
              <a:gd name="connsiteX41" fmla="*/ 2623371 w 21052571"/>
              <a:gd name="connsiteY41" fmla="*/ 7934751 h 8402012"/>
              <a:gd name="connsiteX42" fmla="*/ 2681409 w 21052571"/>
              <a:gd name="connsiteY42" fmla="*/ 7960543 h 8402012"/>
              <a:gd name="connsiteX43" fmla="*/ 2659645 w 21052571"/>
              <a:gd name="connsiteY43" fmla="*/ 7930721 h 8402012"/>
              <a:gd name="connsiteX44" fmla="*/ 2508366 w 21052571"/>
              <a:gd name="connsiteY44" fmla="*/ 7902511 h 8402012"/>
              <a:gd name="connsiteX45" fmla="*/ 2547060 w 21052571"/>
              <a:gd name="connsiteY45" fmla="*/ 7934751 h 8402012"/>
              <a:gd name="connsiteX46" fmla="*/ 2508366 w 21052571"/>
              <a:gd name="connsiteY46" fmla="*/ 7902511 h 8402012"/>
              <a:gd name="connsiteX47" fmla="*/ 2421442 w 21052571"/>
              <a:gd name="connsiteY47" fmla="*/ 7863152 h 8402012"/>
              <a:gd name="connsiteX48" fmla="*/ 2374056 w 21052571"/>
              <a:gd name="connsiteY48" fmla="*/ 7871346 h 8402012"/>
              <a:gd name="connsiteX49" fmla="*/ 2450329 w 21052571"/>
              <a:gd name="connsiteY49" fmla="*/ 7902511 h 8402012"/>
              <a:gd name="connsiteX50" fmla="*/ 2421442 w 21052571"/>
              <a:gd name="connsiteY50" fmla="*/ 7863152 h 8402012"/>
              <a:gd name="connsiteX51" fmla="*/ 2320053 w 21052571"/>
              <a:gd name="connsiteY51" fmla="*/ 7835883 h 8402012"/>
              <a:gd name="connsiteX52" fmla="*/ 2283781 w 21052571"/>
              <a:gd name="connsiteY52" fmla="*/ 7839107 h 8402012"/>
              <a:gd name="connsiteX53" fmla="*/ 2341814 w 21052571"/>
              <a:gd name="connsiteY53" fmla="*/ 7871346 h 8402012"/>
              <a:gd name="connsiteX54" fmla="*/ 2320053 w 21052571"/>
              <a:gd name="connsiteY54" fmla="*/ 7835883 h 8402012"/>
              <a:gd name="connsiteX55" fmla="*/ 6285584 w 21052571"/>
              <a:gd name="connsiteY55" fmla="*/ 7782608 h 8402012"/>
              <a:gd name="connsiteX56" fmla="*/ 6298222 w 21052571"/>
              <a:gd name="connsiteY56" fmla="*/ 7839818 h 8402012"/>
              <a:gd name="connsiteX57" fmla="*/ 6223439 w 21052571"/>
              <a:gd name="connsiteY57" fmla="*/ 7871602 h 8402012"/>
              <a:gd name="connsiteX58" fmla="*/ 6285584 w 21052571"/>
              <a:gd name="connsiteY58" fmla="*/ 7782608 h 8402012"/>
              <a:gd name="connsiteX59" fmla="*/ 6359901 w 21052571"/>
              <a:gd name="connsiteY59" fmla="*/ 7773131 h 8402012"/>
              <a:gd name="connsiteX60" fmla="*/ 6341937 w 21052571"/>
              <a:gd name="connsiteY60" fmla="*/ 7805237 h 8402012"/>
              <a:gd name="connsiteX61" fmla="*/ 6359901 w 21052571"/>
              <a:gd name="connsiteY61" fmla="*/ 7773131 h 8402012"/>
              <a:gd name="connsiteX62" fmla="*/ 6492563 w 21052571"/>
              <a:gd name="connsiteY62" fmla="*/ 7716253 h 8402012"/>
              <a:gd name="connsiteX63" fmla="*/ 6474654 w 21052571"/>
              <a:gd name="connsiteY63" fmla="*/ 7748359 h 8402012"/>
              <a:gd name="connsiteX64" fmla="*/ 6492563 w 21052571"/>
              <a:gd name="connsiteY64" fmla="*/ 7716253 h 8402012"/>
              <a:gd name="connsiteX65" fmla="*/ 6023013 w 21052571"/>
              <a:gd name="connsiteY65" fmla="*/ 7713609 h 8402012"/>
              <a:gd name="connsiteX66" fmla="*/ 6060265 w 21052571"/>
              <a:gd name="connsiteY66" fmla="*/ 7728489 h 8402012"/>
              <a:gd name="connsiteX67" fmla="*/ 6000662 w 21052571"/>
              <a:gd name="connsiteY67" fmla="*/ 7748330 h 8402012"/>
              <a:gd name="connsiteX68" fmla="*/ 6023013 w 21052571"/>
              <a:gd name="connsiteY68" fmla="*/ 7713609 h 8402012"/>
              <a:gd name="connsiteX69" fmla="*/ 6132352 w 21052571"/>
              <a:gd name="connsiteY69" fmla="*/ 7684485 h 8402012"/>
              <a:gd name="connsiteX70" fmla="*/ 6095460 w 21052571"/>
              <a:gd name="connsiteY70" fmla="*/ 7715228 h 8402012"/>
              <a:gd name="connsiteX71" fmla="*/ 6132352 w 21052571"/>
              <a:gd name="connsiteY71" fmla="*/ 7684485 h 8402012"/>
              <a:gd name="connsiteX72" fmla="*/ 6611612 w 21052571"/>
              <a:gd name="connsiteY72" fmla="*/ 7659376 h 8402012"/>
              <a:gd name="connsiteX73" fmla="*/ 6662687 w 21052571"/>
              <a:gd name="connsiteY73" fmla="*/ 7671786 h 8402012"/>
              <a:gd name="connsiteX74" fmla="*/ 6611612 w 21052571"/>
              <a:gd name="connsiteY74" fmla="*/ 7715220 h 8402012"/>
              <a:gd name="connsiteX75" fmla="*/ 6611612 w 21052571"/>
              <a:gd name="connsiteY75" fmla="*/ 7659376 h 8402012"/>
              <a:gd name="connsiteX76" fmla="*/ 6656227 w 21052571"/>
              <a:gd name="connsiteY76" fmla="*/ 7650005 h 8402012"/>
              <a:gd name="connsiteX77" fmla="*/ 6654271 w 21052571"/>
              <a:gd name="connsiteY77" fmla="*/ 7658323 h 8402012"/>
              <a:gd name="connsiteX78" fmla="*/ 6655396 w 21052571"/>
              <a:gd name="connsiteY78" fmla="*/ 7653539 h 8402012"/>
              <a:gd name="connsiteX79" fmla="*/ 6659809 w 21052571"/>
              <a:gd name="connsiteY79" fmla="*/ 7634772 h 8402012"/>
              <a:gd name="connsiteX80" fmla="*/ 6658040 w 21052571"/>
              <a:gd name="connsiteY80" fmla="*/ 7642295 h 8402012"/>
              <a:gd name="connsiteX81" fmla="*/ 6656227 w 21052571"/>
              <a:gd name="connsiteY81" fmla="*/ 7650005 h 8402012"/>
              <a:gd name="connsiteX82" fmla="*/ 6657732 w 21052571"/>
              <a:gd name="connsiteY82" fmla="*/ 7643603 h 8402012"/>
              <a:gd name="connsiteX83" fmla="*/ 6659809 w 21052571"/>
              <a:gd name="connsiteY83" fmla="*/ 7634772 h 8402012"/>
              <a:gd name="connsiteX84" fmla="*/ 6695874 w 21052571"/>
              <a:gd name="connsiteY84" fmla="*/ 7626197 h 8402012"/>
              <a:gd name="connsiteX85" fmla="*/ 6671649 w 21052571"/>
              <a:gd name="connsiteY85" fmla="*/ 7658270 h 8402012"/>
              <a:gd name="connsiteX86" fmla="*/ 6659010 w 21052571"/>
              <a:gd name="connsiteY86" fmla="*/ 7639469 h 8402012"/>
              <a:gd name="connsiteX87" fmla="*/ 6695874 w 21052571"/>
              <a:gd name="connsiteY87" fmla="*/ 7626197 h 8402012"/>
              <a:gd name="connsiteX88" fmla="*/ 4731845 w 21052571"/>
              <a:gd name="connsiteY88" fmla="*/ 7624042 h 8402012"/>
              <a:gd name="connsiteX89" fmla="*/ 4695573 w 21052571"/>
              <a:gd name="connsiteY89" fmla="*/ 7627400 h 8402012"/>
              <a:gd name="connsiteX90" fmla="*/ 4753610 w 21052571"/>
              <a:gd name="connsiteY90" fmla="*/ 7658565 h 8402012"/>
              <a:gd name="connsiteX91" fmla="*/ 4731845 w 21052571"/>
              <a:gd name="connsiteY91" fmla="*/ 7624042 h 8402012"/>
              <a:gd name="connsiteX92" fmla="*/ 6736842 w 21052571"/>
              <a:gd name="connsiteY92" fmla="*/ 7622692 h 8402012"/>
              <a:gd name="connsiteX93" fmla="*/ 6748068 w 21052571"/>
              <a:gd name="connsiteY93" fmla="*/ 7630370 h 8402012"/>
              <a:gd name="connsiteX94" fmla="*/ 6730106 w 21052571"/>
              <a:gd name="connsiteY94" fmla="*/ 7630370 h 8402012"/>
              <a:gd name="connsiteX95" fmla="*/ 6736842 w 21052571"/>
              <a:gd name="connsiteY95" fmla="*/ 7622692 h 8402012"/>
              <a:gd name="connsiteX96" fmla="*/ 4772956 w 21052571"/>
              <a:gd name="connsiteY96" fmla="*/ 7595161 h 8402012"/>
              <a:gd name="connsiteX97" fmla="*/ 4811647 w 21052571"/>
              <a:gd name="connsiteY97" fmla="*/ 7627400 h 8402012"/>
              <a:gd name="connsiteX98" fmla="*/ 4772956 w 21052571"/>
              <a:gd name="connsiteY98" fmla="*/ 7595161 h 8402012"/>
              <a:gd name="connsiteX99" fmla="*/ 6362875 w 21052571"/>
              <a:gd name="connsiteY99" fmla="*/ 7580021 h 8402012"/>
              <a:gd name="connsiteX100" fmla="*/ 6416689 w 21052571"/>
              <a:gd name="connsiteY100" fmla="*/ 7608077 h 8402012"/>
              <a:gd name="connsiteX101" fmla="*/ 6299276 w 21052571"/>
              <a:gd name="connsiteY101" fmla="*/ 7658310 h 8402012"/>
              <a:gd name="connsiteX102" fmla="*/ 6299276 w 21052571"/>
              <a:gd name="connsiteY102" fmla="*/ 7595252 h 8402012"/>
              <a:gd name="connsiteX103" fmla="*/ 6362875 w 21052571"/>
              <a:gd name="connsiteY103" fmla="*/ 7580021 h 8402012"/>
              <a:gd name="connsiteX104" fmla="*/ 6923436 w 21052571"/>
              <a:gd name="connsiteY104" fmla="*/ 7564581 h 8402012"/>
              <a:gd name="connsiteX105" fmla="*/ 6905474 w 21052571"/>
              <a:gd name="connsiteY105" fmla="*/ 7596687 h 8402012"/>
              <a:gd name="connsiteX106" fmla="*/ 6923436 w 21052571"/>
              <a:gd name="connsiteY106" fmla="*/ 7564581 h 8402012"/>
              <a:gd name="connsiteX107" fmla="*/ 6961258 w 21052571"/>
              <a:gd name="connsiteY107" fmla="*/ 7531402 h 8402012"/>
              <a:gd name="connsiteX108" fmla="*/ 6948133 w 21052571"/>
              <a:gd name="connsiteY108" fmla="*/ 7563511 h 8402012"/>
              <a:gd name="connsiteX109" fmla="*/ 6961258 w 21052571"/>
              <a:gd name="connsiteY109" fmla="*/ 7531402 h 8402012"/>
              <a:gd name="connsiteX110" fmla="*/ 6519027 w 21052571"/>
              <a:gd name="connsiteY110" fmla="*/ 7531284 h 8402012"/>
              <a:gd name="connsiteX111" fmla="*/ 6554142 w 21052571"/>
              <a:gd name="connsiteY111" fmla="*/ 7544174 h 8402012"/>
              <a:gd name="connsiteX112" fmla="*/ 6433300 w 21052571"/>
              <a:gd name="connsiteY112" fmla="*/ 7594061 h 8402012"/>
              <a:gd name="connsiteX113" fmla="*/ 6421498 w 21052571"/>
              <a:gd name="connsiteY113" fmla="*/ 7580258 h 8402012"/>
              <a:gd name="connsiteX114" fmla="*/ 6424521 w 21052571"/>
              <a:gd name="connsiteY114" fmla="*/ 7590114 h 8402012"/>
              <a:gd name="connsiteX115" fmla="*/ 6419597 w 21052571"/>
              <a:gd name="connsiteY115" fmla="*/ 7606167 h 8402012"/>
              <a:gd name="connsiteX116" fmla="*/ 6413034 w 21052571"/>
              <a:gd name="connsiteY116" fmla="*/ 7593325 h 8402012"/>
              <a:gd name="connsiteX117" fmla="*/ 6418629 w 21052571"/>
              <a:gd name="connsiteY117" fmla="*/ 7576903 h 8402012"/>
              <a:gd name="connsiteX118" fmla="*/ 6417775 w 21052571"/>
              <a:gd name="connsiteY118" fmla="*/ 7575903 h 8402012"/>
              <a:gd name="connsiteX119" fmla="*/ 6419363 w 21052571"/>
              <a:gd name="connsiteY119" fmla="*/ 7574751 h 8402012"/>
              <a:gd name="connsiteX120" fmla="*/ 6419597 w 21052571"/>
              <a:gd name="connsiteY120" fmla="*/ 7574061 h 8402012"/>
              <a:gd name="connsiteX121" fmla="*/ 6419729 w 21052571"/>
              <a:gd name="connsiteY121" fmla="*/ 7574486 h 8402012"/>
              <a:gd name="connsiteX122" fmla="*/ 6449207 w 21052571"/>
              <a:gd name="connsiteY122" fmla="*/ 7553098 h 8402012"/>
              <a:gd name="connsiteX123" fmla="*/ 6519027 w 21052571"/>
              <a:gd name="connsiteY123" fmla="*/ 7531284 h 8402012"/>
              <a:gd name="connsiteX124" fmla="*/ 5068791 w 21052571"/>
              <a:gd name="connsiteY124" fmla="*/ 7529070 h 8402012"/>
              <a:gd name="connsiteX125" fmla="*/ 5010483 w 21052571"/>
              <a:gd name="connsiteY125" fmla="*/ 7556473 h 8402012"/>
              <a:gd name="connsiteX126" fmla="*/ 4939550 w 21052571"/>
              <a:gd name="connsiteY126" fmla="*/ 7582265 h 8402012"/>
              <a:gd name="connsiteX127" fmla="*/ 4868614 w 21052571"/>
              <a:gd name="connsiteY127" fmla="*/ 7595161 h 8402012"/>
              <a:gd name="connsiteX128" fmla="*/ 4900855 w 21052571"/>
              <a:gd name="connsiteY128" fmla="*/ 7620952 h 8402012"/>
              <a:gd name="connsiteX129" fmla="*/ 4965343 w 21052571"/>
              <a:gd name="connsiteY129" fmla="*/ 7588713 h 8402012"/>
              <a:gd name="connsiteX130" fmla="*/ 5023382 w 21052571"/>
              <a:gd name="connsiteY130" fmla="*/ 7575817 h 8402012"/>
              <a:gd name="connsiteX131" fmla="*/ 5042726 w 21052571"/>
              <a:gd name="connsiteY131" fmla="*/ 7562921 h 8402012"/>
              <a:gd name="connsiteX132" fmla="*/ 5131933 w 21052571"/>
              <a:gd name="connsiteY132" fmla="*/ 7562921 h 8402012"/>
              <a:gd name="connsiteX133" fmla="*/ 5131933 w 21052571"/>
              <a:gd name="connsiteY133" fmla="*/ 7530682 h 8402012"/>
              <a:gd name="connsiteX134" fmla="*/ 5068791 w 21052571"/>
              <a:gd name="connsiteY134" fmla="*/ 7529070 h 8402012"/>
              <a:gd name="connsiteX135" fmla="*/ 6549994 w 21052571"/>
              <a:gd name="connsiteY135" fmla="*/ 7520599 h 8402012"/>
              <a:gd name="connsiteX136" fmla="*/ 6558974 w 21052571"/>
              <a:gd name="connsiteY136" fmla="*/ 7530836 h 8402012"/>
              <a:gd name="connsiteX137" fmla="*/ 6541012 w 21052571"/>
              <a:gd name="connsiteY137" fmla="*/ 7530836 h 8402012"/>
              <a:gd name="connsiteX138" fmla="*/ 6549994 w 21052571"/>
              <a:gd name="connsiteY138" fmla="*/ 7520599 h 8402012"/>
              <a:gd name="connsiteX139" fmla="*/ 7037161 w 21052571"/>
              <a:gd name="connsiteY139" fmla="*/ 7498226 h 8402012"/>
              <a:gd name="connsiteX140" fmla="*/ 7000269 w 21052571"/>
              <a:gd name="connsiteY140" fmla="*/ 7528970 h 8402012"/>
              <a:gd name="connsiteX141" fmla="*/ 7037161 w 21052571"/>
              <a:gd name="connsiteY141" fmla="*/ 7498226 h 8402012"/>
              <a:gd name="connsiteX142" fmla="*/ 6675160 w 21052571"/>
              <a:gd name="connsiteY142" fmla="*/ 7469436 h 8402012"/>
              <a:gd name="connsiteX143" fmla="*/ 6714821 w 21052571"/>
              <a:gd name="connsiteY143" fmla="*/ 7485882 h 8402012"/>
              <a:gd name="connsiteX144" fmla="*/ 6550492 w 21052571"/>
              <a:gd name="connsiteY144" fmla="*/ 7518468 h 8402012"/>
              <a:gd name="connsiteX145" fmla="*/ 6675160 w 21052571"/>
              <a:gd name="connsiteY145" fmla="*/ 7469436 h 8402012"/>
              <a:gd name="connsiteX146" fmla="*/ 6708736 w 21052571"/>
              <a:gd name="connsiteY146" fmla="*/ 7466812 h 8402012"/>
              <a:gd name="connsiteX147" fmla="*/ 6707944 w 21052571"/>
              <a:gd name="connsiteY147" fmla="*/ 7469064 h 8402012"/>
              <a:gd name="connsiteX148" fmla="*/ 6706404 w 21052571"/>
              <a:gd name="connsiteY148" fmla="*/ 7473438 h 8402012"/>
              <a:gd name="connsiteX149" fmla="*/ 6713340 w 21052571"/>
              <a:gd name="connsiteY149" fmla="*/ 7453728 h 8402012"/>
              <a:gd name="connsiteX150" fmla="*/ 6711562 w 21052571"/>
              <a:gd name="connsiteY150" fmla="*/ 7458781 h 8402012"/>
              <a:gd name="connsiteX151" fmla="*/ 6708736 w 21052571"/>
              <a:gd name="connsiteY151" fmla="*/ 7466812 h 8402012"/>
              <a:gd name="connsiteX152" fmla="*/ 6711140 w 21052571"/>
              <a:gd name="connsiteY152" fmla="*/ 7459978 h 8402012"/>
              <a:gd name="connsiteX153" fmla="*/ 6713982 w 21052571"/>
              <a:gd name="connsiteY153" fmla="*/ 7451902 h 8402012"/>
              <a:gd name="connsiteX154" fmla="*/ 6713864 w 21052571"/>
              <a:gd name="connsiteY154" fmla="*/ 7452238 h 8402012"/>
              <a:gd name="connsiteX155" fmla="*/ 6713340 w 21052571"/>
              <a:gd name="connsiteY155" fmla="*/ 7453728 h 8402012"/>
              <a:gd name="connsiteX156" fmla="*/ 7157576 w 21052571"/>
              <a:gd name="connsiteY156" fmla="*/ 7408170 h 8402012"/>
              <a:gd name="connsiteX157" fmla="*/ 7169873 w 21052571"/>
              <a:gd name="connsiteY157" fmla="*/ 7473422 h 8402012"/>
              <a:gd name="connsiteX158" fmla="*/ 7132981 w 21052571"/>
              <a:gd name="connsiteY158" fmla="*/ 7473422 h 8402012"/>
              <a:gd name="connsiteX159" fmla="*/ 7157576 w 21052571"/>
              <a:gd name="connsiteY159" fmla="*/ 7408170 h 8402012"/>
              <a:gd name="connsiteX160" fmla="*/ 6859755 w 21052571"/>
              <a:gd name="connsiteY160" fmla="*/ 7367654 h 8402012"/>
              <a:gd name="connsiteX161" fmla="*/ 6899676 w 21052571"/>
              <a:gd name="connsiteY161" fmla="*/ 7397813 h 8402012"/>
              <a:gd name="connsiteX162" fmla="*/ 6792377 w 21052571"/>
              <a:gd name="connsiteY162" fmla="*/ 7443280 h 8402012"/>
              <a:gd name="connsiteX163" fmla="*/ 6715887 w 21052571"/>
              <a:gd name="connsiteY163" fmla="*/ 7455188 h 8402012"/>
              <a:gd name="connsiteX164" fmla="*/ 6859755 w 21052571"/>
              <a:gd name="connsiteY164" fmla="*/ 7367654 h 8402012"/>
              <a:gd name="connsiteX165" fmla="*/ 6906002 w 21052571"/>
              <a:gd name="connsiteY165" fmla="*/ 7365514 h 8402012"/>
              <a:gd name="connsiteX166" fmla="*/ 6918642 w 21052571"/>
              <a:gd name="connsiteY166" fmla="*/ 7384778 h 8402012"/>
              <a:gd name="connsiteX167" fmla="*/ 6900735 w 21052571"/>
              <a:gd name="connsiteY167" fmla="*/ 7384778 h 8402012"/>
              <a:gd name="connsiteX168" fmla="*/ 6906002 w 21052571"/>
              <a:gd name="connsiteY168" fmla="*/ 7365514 h 8402012"/>
              <a:gd name="connsiteX169" fmla="*/ 6951772 w 21052571"/>
              <a:gd name="connsiteY169" fmla="*/ 7346553 h 8402012"/>
              <a:gd name="connsiteX170" fmla="*/ 6905477 w 21052571"/>
              <a:gd name="connsiteY170" fmla="*/ 7364999 h 8402012"/>
              <a:gd name="connsiteX171" fmla="*/ 6951772 w 21052571"/>
              <a:gd name="connsiteY171" fmla="*/ 7346553 h 8402012"/>
              <a:gd name="connsiteX172" fmla="*/ 7174557 w 21052571"/>
              <a:gd name="connsiteY172" fmla="*/ 7199619 h 8402012"/>
              <a:gd name="connsiteX173" fmla="*/ 7128936 w 21052571"/>
              <a:gd name="connsiteY173" fmla="*/ 7287993 h 8402012"/>
              <a:gd name="connsiteX174" fmla="*/ 7019229 w 21052571"/>
              <a:gd name="connsiteY174" fmla="*/ 7345489 h 8402012"/>
              <a:gd name="connsiteX175" fmla="*/ 7174557 w 21052571"/>
              <a:gd name="connsiteY175" fmla="*/ 7199619 h 8402012"/>
              <a:gd name="connsiteX176" fmla="*/ 7300454 w 21052571"/>
              <a:gd name="connsiteY176" fmla="*/ 7180662 h 8402012"/>
              <a:gd name="connsiteX177" fmla="*/ 7312041 w 21052571"/>
              <a:gd name="connsiteY177" fmla="*/ 7199927 h 8402012"/>
              <a:gd name="connsiteX178" fmla="*/ 7294134 w 21052571"/>
              <a:gd name="connsiteY178" fmla="*/ 7199927 h 8402012"/>
              <a:gd name="connsiteX179" fmla="*/ 7300454 w 21052571"/>
              <a:gd name="connsiteY179" fmla="*/ 7180662 h 8402012"/>
              <a:gd name="connsiteX180" fmla="*/ 7393171 w 21052571"/>
              <a:gd name="connsiteY180" fmla="*/ 7122257 h 8402012"/>
              <a:gd name="connsiteX181" fmla="*/ 7402152 w 21052571"/>
              <a:gd name="connsiteY181" fmla="*/ 7131889 h 8402012"/>
              <a:gd name="connsiteX182" fmla="*/ 7399159 w 21052571"/>
              <a:gd name="connsiteY182" fmla="*/ 7139112 h 8402012"/>
              <a:gd name="connsiteX183" fmla="*/ 7396276 w 21052571"/>
              <a:gd name="connsiteY183" fmla="*/ 7150706 h 8402012"/>
              <a:gd name="connsiteX184" fmla="*/ 7397356 w 21052571"/>
              <a:gd name="connsiteY184" fmla="*/ 7152336 h 8402012"/>
              <a:gd name="connsiteX185" fmla="*/ 7303614 w 21052571"/>
              <a:gd name="connsiteY185" fmla="*/ 7177764 h 8402012"/>
              <a:gd name="connsiteX186" fmla="*/ 7384716 w 21052571"/>
              <a:gd name="connsiteY186" fmla="*/ 7133265 h 8402012"/>
              <a:gd name="connsiteX187" fmla="*/ 7390024 w 21052571"/>
              <a:gd name="connsiteY187" fmla="*/ 7141273 h 8402012"/>
              <a:gd name="connsiteX188" fmla="*/ 7384190 w 21052571"/>
              <a:gd name="connsiteY188" fmla="*/ 7131889 h 8402012"/>
              <a:gd name="connsiteX189" fmla="*/ 7393171 w 21052571"/>
              <a:gd name="connsiteY189" fmla="*/ 7122257 h 8402012"/>
              <a:gd name="connsiteX190" fmla="*/ 5888581 w 21052571"/>
              <a:gd name="connsiteY190" fmla="*/ 7100821 h 8402012"/>
              <a:gd name="connsiteX191" fmla="*/ 5907924 w 21052571"/>
              <a:gd name="connsiteY191" fmla="*/ 7133060 h 8402012"/>
              <a:gd name="connsiteX192" fmla="*/ 5888581 w 21052571"/>
              <a:gd name="connsiteY192" fmla="*/ 7100821 h 8402012"/>
              <a:gd name="connsiteX193" fmla="*/ 7447974 w 21052571"/>
              <a:gd name="connsiteY193" fmla="*/ 7098071 h 8402012"/>
              <a:gd name="connsiteX194" fmla="*/ 7463679 w 21052571"/>
              <a:gd name="connsiteY194" fmla="*/ 7103016 h 8402012"/>
              <a:gd name="connsiteX195" fmla="*/ 7398409 w 21052571"/>
              <a:gd name="connsiteY195" fmla="*/ 7121631 h 8402012"/>
              <a:gd name="connsiteX196" fmla="*/ 7447974 w 21052571"/>
              <a:gd name="connsiteY196" fmla="*/ 7098071 h 8402012"/>
              <a:gd name="connsiteX197" fmla="*/ 6649030 w 21052571"/>
              <a:gd name="connsiteY197" fmla="*/ 7074116 h 8402012"/>
              <a:gd name="connsiteX198" fmla="*/ 6658011 w 21052571"/>
              <a:gd name="connsiteY198" fmla="*/ 7089472 h 8402012"/>
              <a:gd name="connsiteX199" fmla="*/ 6640049 w 21052571"/>
              <a:gd name="connsiteY199" fmla="*/ 7089472 h 8402012"/>
              <a:gd name="connsiteX200" fmla="*/ 6649030 w 21052571"/>
              <a:gd name="connsiteY200" fmla="*/ 7074116 h 8402012"/>
              <a:gd name="connsiteX201" fmla="*/ 6017553 w 21052571"/>
              <a:gd name="connsiteY201" fmla="*/ 7068581 h 8402012"/>
              <a:gd name="connsiteX202" fmla="*/ 6036900 w 21052571"/>
              <a:gd name="connsiteY202" fmla="*/ 7100821 h 8402012"/>
              <a:gd name="connsiteX203" fmla="*/ 6017553 w 21052571"/>
              <a:gd name="connsiteY203" fmla="*/ 7068581 h 8402012"/>
              <a:gd name="connsiteX204" fmla="*/ 7572643 w 21052571"/>
              <a:gd name="connsiteY204" fmla="*/ 7066910 h 8402012"/>
              <a:gd name="connsiteX205" fmla="*/ 7545343 w 21052571"/>
              <a:gd name="connsiteY205" fmla="*/ 7099019 h 8402012"/>
              <a:gd name="connsiteX206" fmla="*/ 7572643 w 21052571"/>
              <a:gd name="connsiteY206" fmla="*/ 7066910 h 8402012"/>
              <a:gd name="connsiteX207" fmla="*/ 7601219 w 21052571"/>
              <a:gd name="connsiteY207" fmla="*/ 7038470 h 8402012"/>
              <a:gd name="connsiteX208" fmla="*/ 7583257 w 21052571"/>
              <a:gd name="connsiteY208" fmla="*/ 7070543 h 8402012"/>
              <a:gd name="connsiteX209" fmla="*/ 7601219 w 21052571"/>
              <a:gd name="connsiteY209" fmla="*/ 7038470 h 8402012"/>
              <a:gd name="connsiteX210" fmla="*/ 5831615 w 21052571"/>
              <a:gd name="connsiteY210" fmla="*/ 6979385 h 8402012"/>
              <a:gd name="connsiteX211" fmla="*/ 5870308 w 21052571"/>
              <a:gd name="connsiteY211" fmla="*/ 7011624 h 8402012"/>
              <a:gd name="connsiteX212" fmla="*/ 5831615 w 21052571"/>
              <a:gd name="connsiteY212" fmla="*/ 6979385 h 8402012"/>
              <a:gd name="connsiteX213" fmla="*/ 7684776 w 21052571"/>
              <a:gd name="connsiteY213" fmla="*/ 6978552 h 8402012"/>
              <a:gd name="connsiteX214" fmla="*/ 7719678 w 21052571"/>
              <a:gd name="connsiteY214" fmla="*/ 6981736 h 8402012"/>
              <a:gd name="connsiteX215" fmla="*/ 7663834 w 21052571"/>
              <a:gd name="connsiteY215" fmla="*/ 7013570 h 8402012"/>
              <a:gd name="connsiteX216" fmla="*/ 7684776 w 21052571"/>
              <a:gd name="connsiteY216" fmla="*/ 6978552 h 8402012"/>
              <a:gd name="connsiteX217" fmla="*/ 5959516 w 21052571"/>
              <a:gd name="connsiteY217" fmla="*/ 6947145 h 8402012"/>
              <a:gd name="connsiteX218" fmla="*/ 5907924 w 21052571"/>
              <a:gd name="connsiteY218" fmla="*/ 6979385 h 8402012"/>
              <a:gd name="connsiteX219" fmla="*/ 5888581 w 21052571"/>
              <a:gd name="connsiteY219" fmla="*/ 7011624 h 8402012"/>
              <a:gd name="connsiteX220" fmla="*/ 5933720 w 21052571"/>
              <a:gd name="connsiteY220" fmla="*/ 6979385 h 8402012"/>
              <a:gd name="connsiteX221" fmla="*/ 5959516 w 21052571"/>
              <a:gd name="connsiteY221" fmla="*/ 6947145 h 8402012"/>
              <a:gd name="connsiteX222" fmla="*/ 6863995 w 21052571"/>
              <a:gd name="connsiteY222" fmla="*/ 6945961 h 8402012"/>
              <a:gd name="connsiteX223" fmla="*/ 6894929 w 21052571"/>
              <a:gd name="connsiteY223" fmla="*/ 6948945 h 8402012"/>
              <a:gd name="connsiteX224" fmla="*/ 6766828 w 21052571"/>
              <a:gd name="connsiteY224" fmla="*/ 7033381 h 8402012"/>
              <a:gd name="connsiteX225" fmla="*/ 6684864 w 21052571"/>
              <a:gd name="connsiteY225" fmla="*/ 7075244 h 8402012"/>
              <a:gd name="connsiteX226" fmla="*/ 6671792 w 21052571"/>
              <a:gd name="connsiteY226" fmla="*/ 7070841 h 8402012"/>
              <a:gd name="connsiteX227" fmla="*/ 6661007 w 21052571"/>
              <a:gd name="connsiteY227" fmla="*/ 7084722 h 8402012"/>
              <a:gd name="connsiteX228" fmla="*/ 6654271 w 21052571"/>
              <a:gd name="connsiteY228" fmla="*/ 7070274 h 8402012"/>
              <a:gd name="connsiteX229" fmla="*/ 6661007 w 21052571"/>
              <a:gd name="connsiteY229" fmla="*/ 7060641 h 8402012"/>
              <a:gd name="connsiteX230" fmla="*/ 6663692 w 21052571"/>
              <a:gd name="connsiteY230" fmla="*/ 7062945 h 8402012"/>
              <a:gd name="connsiteX231" fmla="*/ 6659010 w 21052571"/>
              <a:gd name="connsiteY231" fmla="*/ 7058279 h 8402012"/>
              <a:gd name="connsiteX232" fmla="*/ 6863995 w 21052571"/>
              <a:gd name="connsiteY232" fmla="*/ 6945961 h 8402012"/>
              <a:gd name="connsiteX233" fmla="*/ 6951737 w 21052571"/>
              <a:gd name="connsiteY233" fmla="*/ 6919979 h 8402012"/>
              <a:gd name="connsiteX234" fmla="*/ 6924437 w 21052571"/>
              <a:gd name="connsiteY234" fmla="*/ 6947279 h 8402012"/>
              <a:gd name="connsiteX235" fmla="*/ 6951737 w 21052571"/>
              <a:gd name="connsiteY235" fmla="*/ 6919979 h 8402012"/>
              <a:gd name="connsiteX236" fmla="*/ 6999271 w 21052571"/>
              <a:gd name="connsiteY236" fmla="*/ 6891539 h 8402012"/>
              <a:gd name="connsiteX237" fmla="*/ 6981309 w 21052571"/>
              <a:gd name="connsiteY237" fmla="*/ 6923645 h 8402012"/>
              <a:gd name="connsiteX238" fmla="*/ 6999271 w 21052571"/>
              <a:gd name="connsiteY238" fmla="*/ 6891539 h 8402012"/>
              <a:gd name="connsiteX239" fmla="*/ 6056249 w 21052571"/>
              <a:gd name="connsiteY239" fmla="*/ 6889114 h 8402012"/>
              <a:gd name="connsiteX240" fmla="*/ 6093865 w 21052571"/>
              <a:gd name="connsiteY240" fmla="*/ 6921354 h 8402012"/>
              <a:gd name="connsiteX241" fmla="*/ 6056249 w 21052571"/>
              <a:gd name="connsiteY241" fmla="*/ 6889114 h 8402012"/>
              <a:gd name="connsiteX242" fmla="*/ 7913961 w 21052571"/>
              <a:gd name="connsiteY242" fmla="*/ 6858360 h 8402012"/>
              <a:gd name="connsiteX243" fmla="*/ 7868655 w 21052571"/>
              <a:gd name="connsiteY243" fmla="*/ 6935760 h 8402012"/>
              <a:gd name="connsiteX244" fmla="*/ 7758626 w 21052571"/>
              <a:gd name="connsiteY244" fmla="*/ 6948660 h 8402012"/>
              <a:gd name="connsiteX245" fmla="*/ 7913961 w 21052571"/>
              <a:gd name="connsiteY245" fmla="*/ 6858360 h 8402012"/>
              <a:gd name="connsiteX246" fmla="*/ 7040171 w 21052571"/>
              <a:gd name="connsiteY246" fmla="*/ 6855718 h 8402012"/>
              <a:gd name="connsiteX247" fmla="*/ 7075073 w 21052571"/>
              <a:gd name="connsiteY247" fmla="*/ 6858981 h 8402012"/>
              <a:gd name="connsiteX248" fmla="*/ 7019229 w 21052571"/>
              <a:gd name="connsiteY248" fmla="*/ 6891616 h 8402012"/>
              <a:gd name="connsiteX249" fmla="*/ 7040171 w 21052571"/>
              <a:gd name="connsiteY249" fmla="*/ 6855718 h 8402012"/>
              <a:gd name="connsiteX250" fmla="*/ 8302674 w 21052571"/>
              <a:gd name="connsiteY250" fmla="*/ 6855494 h 8402012"/>
              <a:gd name="connsiteX251" fmla="*/ 8265782 w 21052571"/>
              <a:gd name="connsiteY251" fmla="*/ 6888561 h 8402012"/>
              <a:gd name="connsiteX252" fmla="*/ 8302674 w 21052571"/>
              <a:gd name="connsiteY252" fmla="*/ 6855494 h 8402012"/>
              <a:gd name="connsiteX253" fmla="*/ 7151945 w 21052571"/>
              <a:gd name="connsiteY253" fmla="*/ 6792002 h 8402012"/>
              <a:gd name="connsiteX254" fmla="*/ 7179245 w 21052571"/>
              <a:gd name="connsiteY254" fmla="*/ 6825181 h 8402012"/>
              <a:gd name="connsiteX255" fmla="*/ 7151945 w 21052571"/>
              <a:gd name="connsiteY255" fmla="*/ 6857254 h 8402012"/>
              <a:gd name="connsiteX256" fmla="*/ 7151945 w 21052571"/>
              <a:gd name="connsiteY256" fmla="*/ 6792002 h 8402012"/>
              <a:gd name="connsiteX257" fmla="*/ 7321499 w 21052571"/>
              <a:gd name="connsiteY257" fmla="*/ 6749346 h 8402012"/>
              <a:gd name="connsiteX258" fmla="*/ 7232518 w 21052571"/>
              <a:gd name="connsiteY258" fmla="*/ 6828816 h 8402012"/>
              <a:gd name="connsiteX259" fmla="*/ 7232518 w 21052571"/>
              <a:gd name="connsiteY259" fmla="*/ 6762591 h 8402012"/>
              <a:gd name="connsiteX260" fmla="*/ 7321499 w 21052571"/>
              <a:gd name="connsiteY260" fmla="*/ 6749346 h 8402012"/>
              <a:gd name="connsiteX261" fmla="*/ 6793031 w 21052571"/>
              <a:gd name="connsiteY261" fmla="*/ 6735439 h 8402012"/>
              <a:gd name="connsiteX262" fmla="*/ 6812376 w 21052571"/>
              <a:gd name="connsiteY262" fmla="*/ 6761230 h 8402012"/>
              <a:gd name="connsiteX263" fmla="*/ 6793031 w 21052571"/>
              <a:gd name="connsiteY263" fmla="*/ 6735439 h 8402012"/>
              <a:gd name="connsiteX264" fmla="*/ 8137805 w 21052571"/>
              <a:gd name="connsiteY264" fmla="*/ 6735125 h 8402012"/>
              <a:gd name="connsiteX265" fmla="*/ 8174697 w 21052571"/>
              <a:gd name="connsiteY265" fmla="*/ 6735125 h 8402012"/>
              <a:gd name="connsiteX266" fmla="*/ 8174697 w 21052571"/>
              <a:gd name="connsiteY266" fmla="*/ 6790969 h 8402012"/>
              <a:gd name="connsiteX267" fmla="*/ 8137805 w 21052571"/>
              <a:gd name="connsiteY267" fmla="*/ 6790969 h 8402012"/>
              <a:gd name="connsiteX268" fmla="*/ 8137805 w 21052571"/>
              <a:gd name="connsiteY268" fmla="*/ 6735125 h 8402012"/>
              <a:gd name="connsiteX269" fmla="*/ 7184054 w 21052571"/>
              <a:gd name="connsiteY269" fmla="*/ 6703356 h 8402012"/>
              <a:gd name="connsiteX270" fmla="*/ 7151945 w 21052571"/>
              <a:gd name="connsiteY270" fmla="*/ 6734099 h 8402012"/>
              <a:gd name="connsiteX271" fmla="*/ 7184054 w 21052571"/>
              <a:gd name="connsiteY271" fmla="*/ 6703356 h 8402012"/>
              <a:gd name="connsiteX272" fmla="*/ 6831721 w 21052571"/>
              <a:gd name="connsiteY272" fmla="*/ 6703199 h 8402012"/>
              <a:gd name="connsiteX273" fmla="*/ 6870411 w 21052571"/>
              <a:gd name="connsiteY273" fmla="*/ 6735439 h 8402012"/>
              <a:gd name="connsiteX274" fmla="*/ 6831721 w 21052571"/>
              <a:gd name="connsiteY274" fmla="*/ 6703199 h 8402012"/>
              <a:gd name="connsiteX275" fmla="*/ 6434572 w 21052571"/>
              <a:gd name="connsiteY275" fmla="*/ 6703199 h 8402012"/>
              <a:gd name="connsiteX276" fmla="*/ 6473263 w 21052571"/>
              <a:gd name="connsiteY276" fmla="*/ 6735439 h 8402012"/>
              <a:gd name="connsiteX277" fmla="*/ 6434572 w 21052571"/>
              <a:gd name="connsiteY277" fmla="*/ 6703199 h 8402012"/>
              <a:gd name="connsiteX278" fmla="*/ 8265779 w 21052571"/>
              <a:gd name="connsiteY278" fmla="*/ 6701949 h 8402012"/>
              <a:gd name="connsiteX279" fmla="*/ 8283741 w 21052571"/>
              <a:gd name="connsiteY279" fmla="*/ 6734055 h 8402012"/>
              <a:gd name="connsiteX280" fmla="*/ 8265779 w 21052571"/>
              <a:gd name="connsiteY280" fmla="*/ 6701949 h 8402012"/>
              <a:gd name="connsiteX281" fmla="*/ 7378379 w 21052571"/>
              <a:gd name="connsiteY281" fmla="*/ 6701949 h 8402012"/>
              <a:gd name="connsiteX282" fmla="*/ 7359115 w 21052571"/>
              <a:gd name="connsiteY282" fmla="*/ 6757793 h 8402012"/>
              <a:gd name="connsiteX283" fmla="*/ 7346273 w 21052571"/>
              <a:gd name="connsiteY283" fmla="*/ 6720564 h 8402012"/>
              <a:gd name="connsiteX284" fmla="*/ 7378379 w 21052571"/>
              <a:gd name="connsiteY284" fmla="*/ 6701949 h 8402012"/>
              <a:gd name="connsiteX285" fmla="*/ 8227862 w 21052571"/>
              <a:gd name="connsiteY285" fmla="*/ 6673512 h 8402012"/>
              <a:gd name="connsiteX286" fmla="*/ 8245824 w 21052571"/>
              <a:gd name="connsiteY286" fmla="*/ 6673512 h 8402012"/>
              <a:gd name="connsiteX287" fmla="*/ 8245824 w 21052571"/>
              <a:gd name="connsiteY287" fmla="*/ 6738782 h 8402012"/>
              <a:gd name="connsiteX288" fmla="*/ 8227862 w 21052571"/>
              <a:gd name="connsiteY288" fmla="*/ 6738782 h 8402012"/>
              <a:gd name="connsiteX289" fmla="*/ 8227862 w 21052571"/>
              <a:gd name="connsiteY289" fmla="*/ 6673512 h 8402012"/>
              <a:gd name="connsiteX290" fmla="*/ 7417366 w 21052571"/>
              <a:gd name="connsiteY290" fmla="*/ 6673512 h 8402012"/>
              <a:gd name="connsiteX291" fmla="*/ 7435328 w 21052571"/>
              <a:gd name="connsiteY291" fmla="*/ 6705618 h 8402012"/>
              <a:gd name="connsiteX292" fmla="*/ 7417366 w 21052571"/>
              <a:gd name="connsiteY292" fmla="*/ 6673512 h 8402012"/>
              <a:gd name="connsiteX293" fmla="*/ 6901578 w 21052571"/>
              <a:gd name="connsiteY293" fmla="*/ 6670960 h 8402012"/>
              <a:gd name="connsiteX294" fmla="*/ 6920924 w 21052571"/>
              <a:gd name="connsiteY294" fmla="*/ 6703199 h 8402012"/>
              <a:gd name="connsiteX295" fmla="*/ 6901578 w 21052571"/>
              <a:gd name="connsiteY295" fmla="*/ 6670960 h 8402012"/>
              <a:gd name="connsiteX296" fmla="*/ 6530226 w 21052571"/>
              <a:gd name="connsiteY296" fmla="*/ 6670960 h 8402012"/>
              <a:gd name="connsiteX297" fmla="*/ 6562470 w 21052571"/>
              <a:gd name="connsiteY297" fmla="*/ 6703199 h 8402012"/>
              <a:gd name="connsiteX298" fmla="*/ 6530226 w 21052571"/>
              <a:gd name="connsiteY298" fmla="*/ 6670960 h 8402012"/>
              <a:gd name="connsiteX299" fmla="*/ 7473745 w 21052571"/>
              <a:gd name="connsiteY299" fmla="*/ 6664909 h 8402012"/>
              <a:gd name="connsiteX300" fmla="*/ 7482726 w 21052571"/>
              <a:gd name="connsiteY300" fmla="*/ 6672134 h 8402012"/>
              <a:gd name="connsiteX301" fmla="*/ 7476739 w 21052571"/>
              <a:gd name="connsiteY301" fmla="*/ 6691399 h 8402012"/>
              <a:gd name="connsiteX302" fmla="*/ 7464764 w 21052571"/>
              <a:gd name="connsiteY302" fmla="*/ 6672134 h 8402012"/>
              <a:gd name="connsiteX303" fmla="*/ 7473745 w 21052571"/>
              <a:gd name="connsiteY303" fmla="*/ 6664909 h 8402012"/>
              <a:gd name="connsiteX304" fmla="*/ 7492690 w 21052571"/>
              <a:gd name="connsiteY304" fmla="*/ 6650186 h 8402012"/>
              <a:gd name="connsiteX305" fmla="*/ 7511136 w 21052571"/>
              <a:gd name="connsiteY305" fmla="*/ 6657236 h 8402012"/>
              <a:gd name="connsiteX306" fmla="*/ 7474244 w 21052571"/>
              <a:gd name="connsiteY306" fmla="*/ 6657236 h 8402012"/>
              <a:gd name="connsiteX307" fmla="*/ 7492690 w 21052571"/>
              <a:gd name="connsiteY307" fmla="*/ 6650186 h 8402012"/>
              <a:gd name="connsiteX308" fmla="*/ 6959614 w 21052571"/>
              <a:gd name="connsiteY308" fmla="*/ 6638720 h 8402012"/>
              <a:gd name="connsiteX309" fmla="*/ 6998304 w 21052571"/>
              <a:gd name="connsiteY309" fmla="*/ 6670960 h 8402012"/>
              <a:gd name="connsiteX310" fmla="*/ 6959614 w 21052571"/>
              <a:gd name="connsiteY310" fmla="*/ 6638720 h 8402012"/>
              <a:gd name="connsiteX311" fmla="*/ 7507300 w 21052571"/>
              <a:gd name="connsiteY311" fmla="*/ 6626078 h 8402012"/>
              <a:gd name="connsiteX312" fmla="*/ 7504216 w 21052571"/>
              <a:gd name="connsiteY312" fmla="*/ 6634870 h 8402012"/>
              <a:gd name="connsiteX313" fmla="*/ 7502681 w 21052571"/>
              <a:gd name="connsiteY313" fmla="*/ 6639244 h 8402012"/>
              <a:gd name="connsiteX314" fmla="*/ 7507470 w 21052571"/>
              <a:gd name="connsiteY314" fmla="*/ 6625594 h 8402012"/>
              <a:gd name="connsiteX315" fmla="*/ 7507300 w 21052571"/>
              <a:gd name="connsiteY315" fmla="*/ 6626078 h 8402012"/>
              <a:gd name="connsiteX316" fmla="*/ 7507403 w 21052571"/>
              <a:gd name="connsiteY316" fmla="*/ 6625784 h 8402012"/>
              <a:gd name="connsiteX317" fmla="*/ 7509878 w 21052571"/>
              <a:gd name="connsiteY317" fmla="*/ 6618728 h 8402012"/>
              <a:gd name="connsiteX318" fmla="*/ 7507470 w 21052571"/>
              <a:gd name="connsiteY318" fmla="*/ 6625594 h 8402012"/>
              <a:gd name="connsiteX319" fmla="*/ 7507823 w 21052571"/>
              <a:gd name="connsiteY319" fmla="*/ 6624587 h 8402012"/>
              <a:gd name="connsiteX320" fmla="*/ 7510236 w 21052571"/>
              <a:gd name="connsiteY320" fmla="*/ 6617708 h 8402012"/>
              <a:gd name="connsiteX321" fmla="*/ 7510118 w 21052571"/>
              <a:gd name="connsiteY321" fmla="*/ 6618044 h 8402012"/>
              <a:gd name="connsiteX322" fmla="*/ 7509878 w 21052571"/>
              <a:gd name="connsiteY322" fmla="*/ 6618728 h 8402012"/>
              <a:gd name="connsiteX323" fmla="*/ 7601148 w 21052571"/>
              <a:gd name="connsiteY323" fmla="*/ 6592935 h 8402012"/>
              <a:gd name="connsiteX324" fmla="*/ 7517524 w 21052571"/>
              <a:gd name="connsiteY324" fmla="*/ 6639204 h 8402012"/>
              <a:gd name="connsiteX325" fmla="*/ 7512164 w 21052571"/>
              <a:gd name="connsiteY325" fmla="*/ 6626790 h 8402012"/>
              <a:gd name="connsiteX326" fmla="*/ 7601148 w 21052571"/>
              <a:gd name="connsiteY326" fmla="*/ 6592935 h 8402012"/>
              <a:gd name="connsiteX327" fmla="*/ 6171250 w 21052571"/>
              <a:gd name="connsiteY327" fmla="*/ 6517284 h 8402012"/>
              <a:gd name="connsiteX328" fmla="*/ 6209943 w 21052571"/>
              <a:gd name="connsiteY328" fmla="*/ 6549524 h 8402012"/>
              <a:gd name="connsiteX329" fmla="*/ 6171250 w 21052571"/>
              <a:gd name="connsiteY329" fmla="*/ 6517284 h 8402012"/>
              <a:gd name="connsiteX330" fmla="*/ 7718890 w 21052571"/>
              <a:gd name="connsiteY330" fmla="*/ 6517098 h 8402012"/>
              <a:gd name="connsiteX331" fmla="*/ 7705765 w 21052571"/>
              <a:gd name="connsiteY331" fmla="*/ 6618706 h 8402012"/>
              <a:gd name="connsiteX332" fmla="*/ 7640138 w 21052571"/>
              <a:gd name="connsiteY332" fmla="*/ 6606005 h 8402012"/>
              <a:gd name="connsiteX333" fmla="*/ 7718890 w 21052571"/>
              <a:gd name="connsiteY333" fmla="*/ 6517098 h 8402012"/>
              <a:gd name="connsiteX334" fmla="*/ 7804924 w 21052571"/>
              <a:gd name="connsiteY334" fmla="*/ 6512359 h 8402012"/>
              <a:gd name="connsiteX335" fmla="*/ 7758629 w 21052571"/>
              <a:gd name="connsiteY335" fmla="*/ 6549251 h 8402012"/>
              <a:gd name="connsiteX336" fmla="*/ 7804924 w 21052571"/>
              <a:gd name="connsiteY336" fmla="*/ 6512359 h 8402012"/>
              <a:gd name="connsiteX337" fmla="*/ 8643876 w 21052571"/>
              <a:gd name="connsiteY337" fmla="*/ 6498140 h 8402012"/>
              <a:gd name="connsiteX338" fmla="*/ 8417452 w 21052571"/>
              <a:gd name="connsiteY338" fmla="*/ 6639255 h 8402012"/>
              <a:gd name="connsiteX339" fmla="*/ 8643876 w 21052571"/>
              <a:gd name="connsiteY339" fmla="*/ 6498140 h 8402012"/>
              <a:gd name="connsiteX340" fmla="*/ 6998304 w 21052571"/>
              <a:gd name="connsiteY340" fmla="*/ 6497941 h 8402012"/>
              <a:gd name="connsiteX341" fmla="*/ 6678035 w 21052571"/>
              <a:gd name="connsiteY341" fmla="*/ 6638720 h 8402012"/>
              <a:gd name="connsiteX342" fmla="*/ 6998304 w 21052571"/>
              <a:gd name="connsiteY342" fmla="*/ 6497941 h 8402012"/>
              <a:gd name="connsiteX343" fmla="*/ 6434572 w 21052571"/>
              <a:gd name="connsiteY343" fmla="*/ 6485045 h 8402012"/>
              <a:gd name="connsiteX344" fmla="*/ 6473263 w 21052571"/>
              <a:gd name="connsiteY344" fmla="*/ 6517284 h 8402012"/>
              <a:gd name="connsiteX345" fmla="*/ 6434572 w 21052571"/>
              <a:gd name="connsiteY345" fmla="*/ 6485045 h 8402012"/>
              <a:gd name="connsiteX346" fmla="*/ 7834466 w 21052571"/>
              <a:gd name="connsiteY346" fmla="*/ 6461630 h 8402012"/>
              <a:gd name="connsiteX347" fmla="*/ 7866575 w 21052571"/>
              <a:gd name="connsiteY347" fmla="*/ 6486225 h 8402012"/>
              <a:gd name="connsiteX348" fmla="*/ 7834466 w 21052571"/>
              <a:gd name="connsiteY348" fmla="*/ 6461630 h 8402012"/>
              <a:gd name="connsiteX349" fmla="*/ 6527809 w 21052571"/>
              <a:gd name="connsiteY349" fmla="*/ 6455626 h 8402012"/>
              <a:gd name="connsiteX350" fmla="*/ 6491535 w 21052571"/>
              <a:gd name="connsiteY350" fmla="*/ 6459253 h 8402012"/>
              <a:gd name="connsiteX351" fmla="*/ 6549573 w 21052571"/>
              <a:gd name="connsiteY351" fmla="*/ 6485045 h 8402012"/>
              <a:gd name="connsiteX352" fmla="*/ 6527809 w 21052571"/>
              <a:gd name="connsiteY352" fmla="*/ 6455626 h 8402012"/>
              <a:gd name="connsiteX353" fmla="*/ 8689650 w 21052571"/>
              <a:gd name="connsiteY353" fmla="*/ 6452844 h 8402012"/>
              <a:gd name="connsiteX354" fmla="*/ 8689155 w 21052571"/>
              <a:gd name="connsiteY354" fmla="*/ 6454383 h 8402012"/>
              <a:gd name="connsiteX355" fmla="*/ 8687615 w 21052571"/>
              <a:gd name="connsiteY355" fmla="*/ 6459167 h 8402012"/>
              <a:gd name="connsiteX356" fmla="*/ 8694544 w 21052571"/>
              <a:gd name="connsiteY356" fmla="*/ 6437633 h 8402012"/>
              <a:gd name="connsiteX357" fmla="*/ 8692773 w 21052571"/>
              <a:gd name="connsiteY357" fmla="*/ 6443139 h 8402012"/>
              <a:gd name="connsiteX358" fmla="*/ 8689650 w 21052571"/>
              <a:gd name="connsiteY358" fmla="*/ 6452844 h 8402012"/>
              <a:gd name="connsiteX359" fmla="*/ 8692351 w 21052571"/>
              <a:gd name="connsiteY359" fmla="*/ 6444447 h 8402012"/>
              <a:gd name="connsiteX360" fmla="*/ 8695193 w 21052571"/>
              <a:gd name="connsiteY360" fmla="*/ 6435616 h 8402012"/>
              <a:gd name="connsiteX361" fmla="*/ 8695075 w 21052571"/>
              <a:gd name="connsiteY361" fmla="*/ 6435984 h 8402012"/>
              <a:gd name="connsiteX362" fmla="*/ 8694544 w 21052571"/>
              <a:gd name="connsiteY362" fmla="*/ 6437633 h 8402012"/>
              <a:gd name="connsiteX363" fmla="*/ 8738701 w 21052571"/>
              <a:gd name="connsiteY363" fmla="*/ 6427044 h 8402012"/>
              <a:gd name="connsiteX364" fmla="*/ 8708156 w 21052571"/>
              <a:gd name="connsiteY364" fmla="*/ 6459150 h 8402012"/>
              <a:gd name="connsiteX365" fmla="*/ 8701837 w 21052571"/>
              <a:gd name="connsiteY365" fmla="*/ 6440957 h 8402012"/>
              <a:gd name="connsiteX366" fmla="*/ 8738701 w 21052571"/>
              <a:gd name="connsiteY366" fmla="*/ 6427044 h 8402012"/>
              <a:gd name="connsiteX367" fmla="*/ 6562470 w 21052571"/>
              <a:gd name="connsiteY367" fmla="*/ 6427013 h 8402012"/>
              <a:gd name="connsiteX368" fmla="*/ 6581816 w 21052571"/>
              <a:gd name="connsiteY368" fmla="*/ 6459253 h 8402012"/>
              <a:gd name="connsiteX369" fmla="*/ 6562470 w 21052571"/>
              <a:gd name="connsiteY369" fmla="*/ 6427013 h 8402012"/>
              <a:gd name="connsiteX370" fmla="*/ 8829238 w 21052571"/>
              <a:gd name="connsiteY370" fmla="*/ 6396940 h 8402012"/>
              <a:gd name="connsiteX371" fmla="*/ 8847698 w 21052571"/>
              <a:gd name="connsiteY371" fmla="*/ 6418240 h 8402012"/>
              <a:gd name="connsiteX372" fmla="*/ 8815592 w 21052571"/>
              <a:gd name="connsiteY372" fmla="*/ 6430654 h 8402012"/>
              <a:gd name="connsiteX373" fmla="*/ 8829238 w 21052571"/>
              <a:gd name="connsiteY373" fmla="*/ 6396940 h 8402012"/>
              <a:gd name="connsiteX374" fmla="*/ 6620000 w 21052571"/>
              <a:gd name="connsiteY374" fmla="*/ 6395849 h 8402012"/>
              <a:gd name="connsiteX375" fmla="*/ 6639344 w 21052571"/>
              <a:gd name="connsiteY375" fmla="*/ 6427013 h 8402012"/>
              <a:gd name="connsiteX376" fmla="*/ 6620000 w 21052571"/>
              <a:gd name="connsiteY376" fmla="*/ 6395849 h 8402012"/>
              <a:gd name="connsiteX377" fmla="*/ 7943480 w 21052571"/>
              <a:gd name="connsiteY377" fmla="*/ 6393865 h 8402012"/>
              <a:gd name="connsiteX378" fmla="*/ 7975550 w 21052571"/>
              <a:gd name="connsiteY378" fmla="*/ 6420408 h 8402012"/>
              <a:gd name="connsiteX379" fmla="*/ 7943480 w 21052571"/>
              <a:gd name="connsiteY379" fmla="*/ 6459117 h 8402012"/>
              <a:gd name="connsiteX380" fmla="*/ 7943480 w 21052571"/>
              <a:gd name="connsiteY380" fmla="*/ 6393865 h 8402012"/>
              <a:gd name="connsiteX381" fmla="*/ 8879017 w 21052571"/>
              <a:gd name="connsiteY381" fmla="*/ 6369515 h 8402012"/>
              <a:gd name="connsiteX382" fmla="*/ 8904612 w 21052571"/>
              <a:gd name="connsiteY382" fmla="*/ 6381486 h 8402012"/>
              <a:gd name="connsiteX383" fmla="*/ 8862729 w 21052571"/>
              <a:gd name="connsiteY383" fmla="*/ 6392259 h 8402012"/>
              <a:gd name="connsiteX384" fmla="*/ 8853277 w 21052571"/>
              <a:gd name="connsiteY384" fmla="*/ 6384965 h 8402012"/>
              <a:gd name="connsiteX385" fmla="*/ 8853053 w 21052571"/>
              <a:gd name="connsiteY385" fmla="*/ 6391814 h 8402012"/>
              <a:gd name="connsiteX386" fmla="*/ 8850592 w 21052571"/>
              <a:gd name="connsiteY386" fmla="*/ 6411797 h 8402012"/>
              <a:gd name="connsiteX387" fmla="*/ 8844029 w 21052571"/>
              <a:gd name="connsiteY387" fmla="*/ 6393351 h 8402012"/>
              <a:gd name="connsiteX388" fmla="*/ 8847311 w 21052571"/>
              <a:gd name="connsiteY388" fmla="*/ 6384897 h 8402012"/>
              <a:gd name="connsiteX389" fmla="*/ 8849645 w 21052571"/>
              <a:gd name="connsiteY389" fmla="*/ 6382163 h 8402012"/>
              <a:gd name="connsiteX390" fmla="*/ 8848768 w 21052571"/>
              <a:gd name="connsiteY390" fmla="*/ 6381486 h 8402012"/>
              <a:gd name="connsiteX391" fmla="*/ 8879017 w 21052571"/>
              <a:gd name="connsiteY391" fmla="*/ 6369515 h 8402012"/>
              <a:gd name="connsiteX392" fmla="*/ 8056234 w 21052571"/>
              <a:gd name="connsiteY392" fmla="*/ 6365428 h 8402012"/>
              <a:gd name="connsiteX393" fmla="*/ 8038272 w 21052571"/>
              <a:gd name="connsiteY393" fmla="*/ 6397537 h 8402012"/>
              <a:gd name="connsiteX394" fmla="*/ 8056234 w 21052571"/>
              <a:gd name="connsiteY394" fmla="*/ 6365428 h 8402012"/>
              <a:gd name="connsiteX395" fmla="*/ 622265 w 21052571"/>
              <a:gd name="connsiteY395" fmla="*/ 6344265 h 8402012"/>
              <a:gd name="connsiteX396" fmla="*/ 686749 w 21052571"/>
              <a:gd name="connsiteY396" fmla="*/ 6472149 h 8402012"/>
              <a:gd name="connsiteX397" fmla="*/ 737259 w 21052571"/>
              <a:gd name="connsiteY397" fmla="*/ 6440984 h 8402012"/>
              <a:gd name="connsiteX398" fmla="*/ 622265 w 21052571"/>
              <a:gd name="connsiteY398" fmla="*/ 6344265 h 8402012"/>
              <a:gd name="connsiteX399" fmla="*/ 8999387 w 21052571"/>
              <a:gd name="connsiteY399" fmla="*/ 6313289 h 8402012"/>
              <a:gd name="connsiteX400" fmla="*/ 8918284 w 21052571"/>
              <a:gd name="connsiteY400" fmla="*/ 6364361 h 8402012"/>
              <a:gd name="connsiteX401" fmla="*/ 8907470 w 21052571"/>
              <a:gd name="connsiteY401" fmla="*/ 6347975 h 8402012"/>
              <a:gd name="connsiteX402" fmla="*/ 8907470 w 21052571"/>
              <a:gd name="connsiteY402" fmla="*/ 6383360 h 8402012"/>
              <a:gd name="connsiteX403" fmla="*/ 8900907 w 21052571"/>
              <a:gd name="connsiteY403" fmla="*/ 6364914 h 8402012"/>
              <a:gd name="connsiteX404" fmla="*/ 8907122 w 21052571"/>
              <a:gd name="connsiteY404" fmla="*/ 6347447 h 8402012"/>
              <a:gd name="connsiteX405" fmla="*/ 8905645 w 21052571"/>
              <a:gd name="connsiteY405" fmla="*/ 6345209 h 8402012"/>
              <a:gd name="connsiteX406" fmla="*/ 8999387 w 21052571"/>
              <a:gd name="connsiteY406" fmla="*/ 6313289 h 8402012"/>
              <a:gd name="connsiteX407" fmla="*/ 7415298 w 21052571"/>
              <a:gd name="connsiteY407" fmla="*/ 6299130 h 8402012"/>
              <a:gd name="connsiteX408" fmla="*/ 7357262 w 21052571"/>
              <a:gd name="connsiteY408" fmla="*/ 6344265 h 8402012"/>
              <a:gd name="connsiteX409" fmla="*/ 7415298 w 21052571"/>
              <a:gd name="connsiteY409" fmla="*/ 6331369 h 8402012"/>
              <a:gd name="connsiteX410" fmla="*/ 7415298 w 21052571"/>
              <a:gd name="connsiteY410" fmla="*/ 6299130 h 8402012"/>
              <a:gd name="connsiteX411" fmla="*/ 564229 w 21052571"/>
              <a:gd name="connsiteY411" fmla="*/ 6299130 h 8402012"/>
              <a:gd name="connsiteX412" fmla="*/ 583570 w 21052571"/>
              <a:gd name="connsiteY412" fmla="*/ 6331369 h 8402012"/>
              <a:gd name="connsiteX413" fmla="*/ 564229 w 21052571"/>
              <a:gd name="connsiteY413" fmla="*/ 6299130 h 8402012"/>
              <a:gd name="connsiteX414" fmla="*/ 6879379 w 21052571"/>
              <a:gd name="connsiteY414" fmla="*/ 6282003 h 8402012"/>
              <a:gd name="connsiteX415" fmla="*/ 6747892 w 21052571"/>
              <a:gd name="connsiteY415" fmla="*/ 6363609 h 8402012"/>
              <a:gd name="connsiteX416" fmla="*/ 6696306 w 21052571"/>
              <a:gd name="connsiteY416" fmla="*/ 6363609 h 8402012"/>
              <a:gd name="connsiteX417" fmla="*/ 6767238 w 21052571"/>
              <a:gd name="connsiteY417" fmla="*/ 6363609 h 8402012"/>
              <a:gd name="connsiteX418" fmla="*/ 6901578 w 21052571"/>
              <a:gd name="connsiteY418" fmla="*/ 6299130 h 8402012"/>
              <a:gd name="connsiteX419" fmla="*/ 6879379 w 21052571"/>
              <a:gd name="connsiteY419" fmla="*/ 6282003 h 8402012"/>
              <a:gd name="connsiteX420" fmla="*/ 8154840 w 21052571"/>
              <a:gd name="connsiteY420" fmla="*/ 6281133 h 8402012"/>
              <a:gd name="connsiteX421" fmla="*/ 8168351 w 21052571"/>
              <a:gd name="connsiteY421" fmla="*/ 6281729 h 8402012"/>
              <a:gd name="connsiteX422" fmla="*/ 8193630 w 21052571"/>
              <a:gd name="connsiteY422" fmla="*/ 6332582 h 8402012"/>
              <a:gd name="connsiteX423" fmla="*/ 8136753 w 21052571"/>
              <a:gd name="connsiteY423" fmla="*/ 6364366 h 8402012"/>
              <a:gd name="connsiteX424" fmla="*/ 8118848 w 21052571"/>
              <a:gd name="connsiteY424" fmla="*/ 6300799 h 8402012"/>
              <a:gd name="connsiteX425" fmla="*/ 8154840 w 21052571"/>
              <a:gd name="connsiteY425" fmla="*/ 6281133 h 8402012"/>
              <a:gd name="connsiteX426" fmla="*/ 7504366 w 21052571"/>
              <a:gd name="connsiteY426" fmla="*/ 6265278 h 8402012"/>
              <a:gd name="connsiteX427" fmla="*/ 7473333 w 21052571"/>
              <a:gd name="connsiteY427" fmla="*/ 6273338 h 8402012"/>
              <a:gd name="connsiteX428" fmla="*/ 7512024 w 21052571"/>
              <a:gd name="connsiteY428" fmla="*/ 6286234 h 8402012"/>
              <a:gd name="connsiteX429" fmla="*/ 7504366 w 21052571"/>
              <a:gd name="connsiteY429" fmla="*/ 6265278 h 8402012"/>
              <a:gd name="connsiteX430" fmla="*/ 9126779 w 21052571"/>
              <a:gd name="connsiteY430" fmla="*/ 6248991 h 8402012"/>
              <a:gd name="connsiteX431" fmla="*/ 9136866 w 21052571"/>
              <a:gd name="connsiteY431" fmla="*/ 6255359 h 8402012"/>
              <a:gd name="connsiteX432" fmla="*/ 9099974 w 21052571"/>
              <a:gd name="connsiteY432" fmla="*/ 6274318 h 8402012"/>
              <a:gd name="connsiteX433" fmla="*/ 9126779 w 21052571"/>
              <a:gd name="connsiteY433" fmla="*/ 6248991 h 8402012"/>
              <a:gd name="connsiteX434" fmla="*/ 6715650 w 21052571"/>
              <a:gd name="connsiteY434" fmla="*/ 6241099 h 8402012"/>
              <a:gd name="connsiteX435" fmla="*/ 6734996 w 21052571"/>
              <a:gd name="connsiteY435" fmla="*/ 6273338 h 8402012"/>
              <a:gd name="connsiteX436" fmla="*/ 6715650 w 21052571"/>
              <a:gd name="connsiteY436" fmla="*/ 6241099 h 8402012"/>
              <a:gd name="connsiteX437" fmla="*/ 9126317 w 21052571"/>
              <a:gd name="connsiteY437" fmla="*/ 6233591 h 8402012"/>
              <a:gd name="connsiteX438" fmla="*/ 9125212 w 21052571"/>
              <a:gd name="connsiteY438" fmla="*/ 6236733 h 8402012"/>
              <a:gd name="connsiteX439" fmla="*/ 9123672 w 21052571"/>
              <a:gd name="connsiteY439" fmla="*/ 6241107 h 8402012"/>
              <a:gd name="connsiteX440" fmla="*/ 9130440 w 21052571"/>
              <a:gd name="connsiteY440" fmla="*/ 6221873 h 8402012"/>
              <a:gd name="connsiteX441" fmla="*/ 9128830 w 21052571"/>
              <a:gd name="connsiteY441" fmla="*/ 6226450 h 8402012"/>
              <a:gd name="connsiteX442" fmla="*/ 9126317 w 21052571"/>
              <a:gd name="connsiteY442" fmla="*/ 6233591 h 8402012"/>
              <a:gd name="connsiteX443" fmla="*/ 9128408 w 21052571"/>
              <a:gd name="connsiteY443" fmla="*/ 6227647 h 8402012"/>
              <a:gd name="connsiteX444" fmla="*/ 9131250 w 21052571"/>
              <a:gd name="connsiteY444" fmla="*/ 6219571 h 8402012"/>
              <a:gd name="connsiteX445" fmla="*/ 9131132 w 21052571"/>
              <a:gd name="connsiteY445" fmla="*/ 6219907 h 8402012"/>
              <a:gd name="connsiteX446" fmla="*/ 9130440 w 21052571"/>
              <a:gd name="connsiteY446" fmla="*/ 6221873 h 8402012"/>
              <a:gd name="connsiteX447" fmla="*/ 7581880 w 21052571"/>
              <a:gd name="connsiteY447" fmla="*/ 6209934 h 8402012"/>
              <a:gd name="connsiteX448" fmla="*/ 7601226 w 21052571"/>
              <a:gd name="connsiteY448" fmla="*/ 6241099 h 8402012"/>
              <a:gd name="connsiteX449" fmla="*/ 7581880 w 21052571"/>
              <a:gd name="connsiteY449" fmla="*/ 6209934 h 8402012"/>
              <a:gd name="connsiteX450" fmla="*/ 9226875 w 21052571"/>
              <a:gd name="connsiteY450" fmla="*/ 6209017 h 8402012"/>
              <a:gd name="connsiteX451" fmla="*/ 9226875 w 21052571"/>
              <a:gd name="connsiteY451" fmla="*/ 6274269 h 8402012"/>
              <a:gd name="connsiteX452" fmla="*/ 9144326 w 21052571"/>
              <a:gd name="connsiteY452" fmla="*/ 6241090 h 8402012"/>
              <a:gd name="connsiteX453" fmla="*/ 9137894 w 21052571"/>
              <a:gd name="connsiteY453" fmla="*/ 6228925 h 8402012"/>
              <a:gd name="connsiteX454" fmla="*/ 9226875 w 21052571"/>
              <a:gd name="connsiteY454" fmla="*/ 6209017 h 8402012"/>
              <a:gd name="connsiteX455" fmla="*/ 8340564 w 21052571"/>
              <a:gd name="connsiteY455" fmla="*/ 6209017 h 8402012"/>
              <a:gd name="connsiteX456" fmla="*/ 8322657 w 21052571"/>
              <a:gd name="connsiteY456" fmla="*/ 6241087 h 8402012"/>
              <a:gd name="connsiteX457" fmla="*/ 8340564 w 21052571"/>
              <a:gd name="connsiteY457" fmla="*/ 6209017 h 8402012"/>
              <a:gd name="connsiteX458" fmla="*/ 6920924 w 21052571"/>
              <a:gd name="connsiteY458" fmla="*/ 6164798 h 8402012"/>
              <a:gd name="connsiteX459" fmla="*/ 6793031 w 21052571"/>
              <a:gd name="connsiteY459" fmla="*/ 6241099 h 8402012"/>
              <a:gd name="connsiteX460" fmla="*/ 6920924 w 21052571"/>
              <a:gd name="connsiteY460" fmla="*/ 6164798 h 8402012"/>
              <a:gd name="connsiteX461" fmla="*/ 7774257 w 21052571"/>
              <a:gd name="connsiteY461" fmla="*/ 6119663 h 8402012"/>
              <a:gd name="connsiteX462" fmla="*/ 7678606 w 21052571"/>
              <a:gd name="connsiteY462" fmla="*/ 6184142 h 8402012"/>
              <a:gd name="connsiteX463" fmla="*/ 7774257 w 21052571"/>
              <a:gd name="connsiteY463" fmla="*/ 6151902 h 8402012"/>
              <a:gd name="connsiteX464" fmla="*/ 7774257 w 21052571"/>
              <a:gd name="connsiteY464" fmla="*/ 6119663 h 8402012"/>
              <a:gd name="connsiteX465" fmla="*/ 8455372 w 21052571"/>
              <a:gd name="connsiteY465" fmla="*/ 6118961 h 8402012"/>
              <a:gd name="connsiteX466" fmla="*/ 8482672 w 21052571"/>
              <a:gd name="connsiteY466" fmla="*/ 6145069 h 8402012"/>
              <a:gd name="connsiteX467" fmla="*/ 8455372 w 21052571"/>
              <a:gd name="connsiteY467" fmla="*/ 6184231 h 8402012"/>
              <a:gd name="connsiteX468" fmla="*/ 8455372 w 21052571"/>
              <a:gd name="connsiteY468" fmla="*/ 6118961 h 8402012"/>
              <a:gd name="connsiteX469" fmla="*/ 8545423 w 21052571"/>
              <a:gd name="connsiteY469" fmla="*/ 6085782 h 8402012"/>
              <a:gd name="connsiteX470" fmla="*/ 8563385 w 21052571"/>
              <a:gd name="connsiteY470" fmla="*/ 6117888 h 8402012"/>
              <a:gd name="connsiteX471" fmla="*/ 8545423 w 21052571"/>
              <a:gd name="connsiteY471" fmla="*/ 6085782 h 8402012"/>
              <a:gd name="connsiteX472" fmla="*/ 7033386 w 21052571"/>
              <a:gd name="connsiteY472" fmla="*/ 6084385 h 8402012"/>
              <a:gd name="connsiteX473" fmla="*/ 7023695 w 21052571"/>
              <a:gd name="connsiteY473" fmla="*/ 6085207 h 8402012"/>
              <a:gd name="connsiteX474" fmla="*/ 7017649 w 21052571"/>
              <a:gd name="connsiteY474" fmla="*/ 6100319 h 8402012"/>
              <a:gd name="connsiteX475" fmla="*/ 6966062 w 21052571"/>
              <a:gd name="connsiteY475" fmla="*/ 6119663 h 8402012"/>
              <a:gd name="connsiteX476" fmla="*/ 6972510 w 21052571"/>
              <a:gd name="connsiteY476" fmla="*/ 6151902 h 8402012"/>
              <a:gd name="connsiteX477" fmla="*/ 7011200 w 21052571"/>
              <a:gd name="connsiteY477" fmla="*/ 6126111 h 8402012"/>
              <a:gd name="connsiteX478" fmla="*/ 7056339 w 21052571"/>
              <a:gd name="connsiteY478" fmla="*/ 6119663 h 8402012"/>
              <a:gd name="connsiteX479" fmla="*/ 7033386 w 21052571"/>
              <a:gd name="connsiteY479" fmla="*/ 6084385 h 8402012"/>
              <a:gd name="connsiteX480" fmla="*/ 9496976 w 21052571"/>
              <a:gd name="connsiteY480" fmla="*/ 6057344 h 8402012"/>
              <a:gd name="connsiteX481" fmla="*/ 9469676 w 21052571"/>
              <a:gd name="connsiteY481" fmla="*/ 6089450 h 8402012"/>
              <a:gd name="connsiteX482" fmla="*/ 9496976 w 21052571"/>
              <a:gd name="connsiteY482" fmla="*/ 6057344 h 8402012"/>
              <a:gd name="connsiteX483" fmla="*/ 8602300 w 21052571"/>
              <a:gd name="connsiteY483" fmla="*/ 6057344 h 8402012"/>
              <a:gd name="connsiteX484" fmla="*/ 8620262 w 21052571"/>
              <a:gd name="connsiteY484" fmla="*/ 6089450 h 8402012"/>
              <a:gd name="connsiteX485" fmla="*/ 8602300 w 21052571"/>
              <a:gd name="connsiteY485" fmla="*/ 6057344 h 8402012"/>
              <a:gd name="connsiteX486" fmla="*/ 7909672 w 21052571"/>
              <a:gd name="connsiteY486" fmla="*/ 6035840 h 8402012"/>
              <a:gd name="connsiteX487" fmla="*/ 7800050 w 21052571"/>
              <a:gd name="connsiteY487" fmla="*/ 6087423 h 8402012"/>
              <a:gd name="connsiteX488" fmla="*/ 7870982 w 21052571"/>
              <a:gd name="connsiteY488" fmla="*/ 6087423 h 8402012"/>
              <a:gd name="connsiteX489" fmla="*/ 7909672 w 21052571"/>
              <a:gd name="connsiteY489" fmla="*/ 6055184 h 8402012"/>
              <a:gd name="connsiteX490" fmla="*/ 7909672 w 21052571"/>
              <a:gd name="connsiteY490" fmla="*/ 6035840 h 8402012"/>
              <a:gd name="connsiteX491" fmla="*/ 564229 w 21052571"/>
              <a:gd name="connsiteY491" fmla="*/ 6024019 h 8402012"/>
              <a:gd name="connsiteX492" fmla="*/ 557782 w 21052571"/>
              <a:gd name="connsiteY492" fmla="*/ 6087423 h 8402012"/>
              <a:gd name="connsiteX493" fmla="*/ 544887 w 21052571"/>
              <a:gd name="connsiteY493" fmla="*/ 6184142 h 8402012"/>
              <a:gd name="connsiteX494" fmla="*/ 775945 w 21052571"/>
              <a:gd name="connsiteY494" fmla="*/ 6382953 h 8402012"/>
              <a:gd name="connsiteX495" fmla="*/ 743708 w 21052571"/>
              <a:gd name="connsiteY495" fmla="*/ 6331369 h 8402012"/>
              <a:gd name="connsiteX496" fmla="*/ 667405 w 21052571"/>
              <a:gd name="connsiteY496" fmla="*/ 6235725 h 8402012"/>
              <a:gd name="connsiteX497" fmla="*/ 564229 w 21052571"/>
              <a:gd name="connsiteY497" fmla="*/ 6024019 h 8402012"/>
              <a:gd name="connsiteX498" fmla="*/ 8696596 w 21052571"/>
              <a:gd name="connsiteY498" fmla="*/ 6013265 h 8402012"/>
              <a:gd name="connsiteX499" fmla="*/ 8705577 w 21052571"/>
              <a:gd name="connsiteY499" fmla="*/ 6023218 h 8402012"/>
              <a:gd name="connsiteX500" fmla="*/ 8699590 w 21052571"/>
              <a:gd name="connsiteY500" fmla="*/ 6042017 h 8402012"/>
              <a:gd name="connsiteX501" fmla="*/ 8687615 w 21052571"/>
              <a:gd name="connsiteY501" fmla="*/ 6023218 h 8402012"/>
              <a:gd name="connsiteX502" fmla="*/ 8696596 w 21052571"/>
              <a:gd name="connsiteY502" fmla="*/ 6013265 h 8402012"/>
              <a:gd name="connsiteX503" fmla="*/ 7232998 w 21052571"/>
              <a:gd name="connsiteY503" fmla="*/ 6003264 h 8402012"/>
              <a:gd name="connsiteX504" fmla="*/ 7171335 w 21052571"/>
              <a:gd name="connsiteY504" fmla="*/ 6030467 h 8402012"/>
              <a:gd name="connsiteX505" fmla="*/ 7095029 w 21052571"/>
              <a:gd name="connsiteY505" fmla="*/ 6087423 h 8402012"/>
              <a:gd name="connsiteX506" fmla="*/ 7164886 w 21052571"/>
              <a:gd name="connsiteY506" fmla="*/ 6048736 h 8402012"/>
              <a:gd name="connsiteX507" fmla="*/ 7216474 w 21052571"/>
              <a:gd name="connsiteY507" fmla="*/ 6024019 h 8402012"/>
              <a:gd name="connsiteX508" fmla="*/ 7242267 w 21052571"/>
              <a:gd name="connsiteY508" fmla="*/ 6024019 h 8402012"/>
              <a:gd name="connsiteX509" fmla="*/ 7232998 w 21052571"/>
              <a:gd name="connsiteY509" fmla="*/ 6003264 h 8402012"/>
              <a:gd name="connsiteX510" fmla="*/ 8725009 w 21052571"/>
              <a:gd name="connsiteY510" fmla="*/ 6001748 h 8402012"/>
              <a:gd name="connsiteX511" fmla="*/ 8738701 w 21052571"/>
              <a:gd name="connsiteY511" fmla="*/ 6021731 h 8402012"/>
              <a:gd name="connsiteX512" fmla="*/ 8701837 w 21052571"/>
              <a:gd name="connsiteY512" fmla="*/ 6009433 h 8402012"/>
              <a:gd name="connsiteX513" fmla="*/ 8725009 w 21052571"/>
              <a:gd name="connsiteY513" fmla="*/ 6001748 h 8402012"/>
              <a:gd name="connsiteX514" fmla="*/ 9696114 w 21052571"/>
              <a:gd name="connsiteY514" fmla="*/ 5963957 h 8402012"/>
              <a:gd name="connsiteX515" fmla="*/ 9664005 w 21052571"/>
              <a:gd name="connsiteY515" fmla="*/ 5994700 h 8402012"/>
              <a:gd name="connsiteX516" fmla="*/ 9696114 w 21052571"/>
              <a:gd name="connsiteY516" fmla="*/ 5963957 h 8402012"/>
              <a:gd name="connsiteX517" fmla="*/ 19597495 w 21052571"/>
              <a:gd name="connsiteY517" fmla="*/ 5934112 h 8402012"/>
              <a:gd name="connsiteX518" fmla="*/ 19579535 w 21052571"/>
              <a:gd name="connsiteY518" fmla="*/ 5966218 h 8402012"/>
              <a:gd name="connsiteX519" fmla="*/ 19597495 w 21052571"/>
              <a:gd name="connsiteY519" fmla="*/ 5934112 h 8402012"/>
              <a:gd name="connsiteX520" fmla="*/ 19488483 w 21052571"/>
              <a:gd name="connsiteY520" fmla="*/ 5934112 h 8402012"/>
              <a:gd name="connsiteX521" fmla="*/ 19470519 w 21052571"/>
              <a:gd name="connsiteY521" fmla="*/ 5966218 h 8402012"/>
              <a:gd name="connsiteX522" fmla="*/ 19488483 w 21052571"/>
              <a:gd name="connsiteY522" fmla="*/ 5934112 h 8402012"/>
              <a:gd name="connsiteX523" fmla="*/ 9753060 w 21052571"/>
              <a:gd name="connsiteY523" fmla="*/ 5934112 h 8402012"/>
              <a:gd name="connsiteX524" fmla="*/ 9735098 w 21052571"/>
              <a:gd name="connsiteY524" fmla="*/ 5966218 h 8402012"/>
              <a:gd name="connsiteX525" fmla="*/ 9753060 w 21052571"/>
              <a:gd name="connsiteY525" fmla="*/ 5934112 h 8402012"/>
              <a:gd name="connsiteX526" fmla="*/ 19450567 w 21052571"/>
              <a:gd name="connsiteY526" fmla="*/ 5900933 h 8402012"/>
              <a:gd name="connsiteX527" fmla="*/ 19432603 w 21052571"/>
              <a:gd name="connsiteY527" fmla="*/ 5933042 h 8402012"/>
              <a:gd name="connsiteX528" fmla="*/ 19450567 w 21052571"/>
              <a:gd name="connsiteY528" fmla="*/ 5900933 h 8402012"/>
              <a:gd name="connsiteX529" fmla="*/ 7661679 w 21052571"/>
              <a:gd name="connsiteY529" fmla="*/ 5898284 h 8402012"/>
              <a:gd name="connsiteX530" fmla="*/ 7639916 w 21052571"/>
              <a:gd name="connsiteY530" fmla="*/ 5933748 h 8402012"/>
              <a:gd name="connsiteX531" fmla="*/ 7697951 w 21052571"/>
              <a:gd name="connsiteY531" fmla="*/ 5901508 h 8402012"/>
              <a:gd name="connsiteX532" fmla="*/ 7661679 w 21052571"/>
              <a:gd name="connsiteY532" fmla="*/ 5898284 h 8402012"/>
              <a:gd name="connsiteX533" fmla="*/ 7492678 w 21052571"/>
              <a:gd name="connsiteY533" fmla="*/ 5869269 h 8402012"/>
              <a:gd name="connsiteX534" fmla="*/ 7473333 w 21052571"/>
              <a:gd name="connsiteY534" fmla="*/ 5901508 h 8402012"/>
              <a:gd name="connsiteX535" fmla="*/ 7492678 w 21052571"/>
              <a:gd name="connsiteY535" fmla="*/ 5869269 h 8402012"/>
              <a:gd name="connsiteX536" fmla="*/ 7434643 w 21052571"/>
              <a:gd name="connsiteY536" fmla="*/ 5869269 h 8402012"/>
              <a:gd name="connsiteX537" fmla="*/ 7331469 w 21052571"/>
              <a:gd name="connsiteY537" fmla="*/ 5927300 h 8402012"/>
              <a:gd name="connsiteX538" fmla="*/ 7280957 w 21052571"/>
              <a:gd name="connsiteY538" fmla="*/ 5959540 h 8402012"/>
              <a:gd name="connsiteX539" fmla="*/ 7268060 w 21052571"/>
              <a:gd name="connsiteY539" fmla="*/ 5991779 h 8402012"/>
              <a:gd name="connsiteX540" fmla="*/ 7325021 w 21052571"/>
              <a:gd name="connsiteY540" fmla="*/ 5959540 h 8402012"/>
              <a:gd name="connsiteX541" fmla="*/ 7434643 w 21052571"/>
              <a:gd name="connsiteY541" fmla="*/ 5933748 h 8402012"/>
              <a:gd name="connsiteX542" fmla="*/ 7434643 w 21052571"/>
              <a:gd name="connsiteY542" fmla="*/ 5869269 h 8402012"/>
              <a:gd name="connsiteX543" fmla="*/ 19526399 w 21052571"/>
              <a:gd name="connsiteY543" fmla="*/ 5867755 h 8402012"/>
              <a:gd name="connsiteX544" fmla="*/ 19508439 w 21052571"/>
              <a:gd name="connsiteY544" fmla="*/ 5899861 h 8402012"/>
              <a:gd name="connsiteX545" fmla="*/ 19526399 w 21052571"/>
              <a:gd name="connsiteY545" fmla="*/ 5867755 h 8402012"/>
              <a:gd name="connsiteX546" fmla="*/ 19412647 w 21052571"/>
              <a:gd name="connsiteY546" fmla="*/ 5867755 h 8402012"/>
              <a:gd name="connsiteX547" fmla="*/ 19394687 w 21052571"/>
              <a:gd name="connsiteY547" fmla="*/ 5899861 h 8402012"/>
              <a:gd name="connsiteX548" fmla="*/ 19412647 w 21052571"/>
              <a:gd name="connsiteY548" fmla="*/ 5867755 h 8402012"/>
              <a:gd name="connsiteX549" fmla="*/ 9847855 w 21052571"/>
              <a:gd name="connsiteY549" fmla="*/ 5867755 h 8402012"/>
              <a:gd name="connsiteX550" fmla="*/ 9829893 w 21052571"/>
              <a:gd name="connsiteY550" fmla="*/ 5899861 h 8402012"/>
              <a:gd name="connsiteX551" fmla="*/ 9847855 w 21052571"/>
              <a:gd name="connsiteY551" fmla="*/ 5867755 h 8402012"/>
              <a:gd name="connsiteX552" fmla="*/ 7753417 w 21052571"/>
              <a:gd name="connsiteY552" fmla="*/ 5863425 h 8402012"/>
              <a:gd name="connsiteX553" fmla="*/ 7717296 w 21052571"/>
              <a:gd name="connsiteY553" fmla="*/ 5901508 h 8402012"/>
              <a:gd name="connsiteX554" fmla="*/ 7767808 w 21052571"/>
              <a:gd name="connsiteY554" fmla="*/ 5875717 h 8402012"/>
              <a:gd name="connsiteX555" fmla="*/ 7753417 w 21052571"/>
              <a:gd name="connsiteY555" fmla="*/ 5863425 h 8402012"/>
              <a:gd name="connsiteX556" fmla="*/ 9904733 w 21052571"/>
              <a:gd name="connsiteY556" fmla="*/ 5839317 h 8402012"/>
              <a:gd name="connsiteX557" fmla="*/ 9886771 w 21052571"/>
              <a:gd name="connsiteY557" fmla="*/ 5871423 h 8402012"/>
              <a:gd name="connsiteX558" fmla="*/ 9904733 w 21052571"/>
              <a:gd name="connsiteY558" fmla="*/ 5839317 h 8402012"/>
              <a:gd name="connsiteX559" fmla="*/ 7512024 w 21052571"/>
              <a:gd name="connsiteY559" fmla="*/ 5837029 h 8402012"/>
              <a:gd name="connsiteX560" fmla="*/ 7543190 w 21052571"/>
              <a:gd name="connsiteY560" fmla="*/ 5869269 h 8402012"/>
              <a:gd name="connsiteX561" fmla="*/ 7512024 w 21052571"/>
              <a:gd name="connsiteY561" fmla="*/ 5837029 h 8402012"/>
              <a:gd name="connsiteX562" fmla="*/ 7568984 w 21052571"/>
              <a:gd name="connsiteY562" fmla="*/ 5811238 h 8402012"/>
              <a:gd name="connsiteX563" fmla="*/ 7601226 w 21052571"/>
              <a:gd name="connsiteY563" fmla="*/ 5837029 h 8402012"/>
              <a:gd name="connsiteX564" fmla="*/ 7568984 w 21052571"/>
              <a:gd name="connsiteY564" fmla="*/ 5811238 h 8402012"/>
              <a:gd name="connsiteX565" fmla="*/ 7318572 w 21052571"/>
              <a:gd name="connsiteY565" fmla="*/ 5811238 h 8402012"/>
              <a:gd name="connsiteX566" fmla="*/ 7337918 w 21052571"/>
              <a:gd name="connsiteY566" fmla="*/ 5837029 h 8402012"/>
              <a:gd name="connsiteX567" fmla="*/ 7318572 w 21052571"/>
              <a:gd name="connsiteY567" fmla="*/ 5811238 h 8402012"/>
              <a:gd name="connsiteX568" fmla="*/ 507270 w 21052571"/>
              <a:gd name="connsiteY568" fmla="*/ 5811238 h 8402012"/>
              <a:gd name="connsiteX569" fmla="*/ 526613 w 21052571"/>
              <a:gd name="connsiteY569" fmla="*/ 5837029 h 8402012"/>
              <a:gd name="connsiteX570" fmla="*/ 507270 w 21052571"/>
              <a:gd name="connsiteY570" fmla="*/ 5811238 h 8402012"/>
              <a:gd name="connsiteX571" fmla="*/ 9975826 w 21052571"/>
              <a:gd name="connsiteY571" fmla="*/ 5810880 h 8402012"/>
              <a:gd name="connsiteX572" fmla="*/ 9957864 w 21052571"/>
              <a:gd name="connsiteY572" fmla="*/ 5838180 h 8402012"/>
              <a:gd name="connsiteX573" fmla="*/ 9975826 w 21052571"/>
              <a:gd name="connsiteY573" fmla="*/ 5810880 h 8402012"/>
              <a:gd name="connsiteX574" fmla="*/ 19331147 w 21052571"/>
              <a:gd name="connsiteY574" fmla="*/ 5810877 h 8402012"/>
              <a:gd name="connsiteX575" fmla="*/ 19355743 w 21052571"/>
              <a:gd name="connsiteY575" fmla="*/ 5824790 h 8402012"/>
              <a:gd name="connsiteX576" fmla="*/ 19318851 w 21052571"/>
              <a:gd name="connsiteY576" fmla="*/ 5824790 h 8402012"/>
              <a:gd name="connsiteX577" fmla="*/ 19331147 w 21052571"/>
              <a:gd name="connsiteY577" fmla="*/ 5810877 h 8402012"/>
              <a:gd name="connsiteX578" fmla="*/ 19412647 w 21052571"/>
              <a:gd name="connsiteY578" fmla="*/ 5782440 h 8402012"/>
              <a:gd name="connsiteX579" fmla="*/ 19394687 w 21052571"/>
              <a:gd name="connsiteY579" fmla="*/ 5814510 h 8402012"/>
              <a:gd name="connsiteX580" fmla="*/ 19412647 w 21052571"/>
              <a:gd name="connsiteY580" fmla="*/ 5782440 h 8402012"/>
              <a:gd name="connsiteX581" fmla="*/ 19285671 w 21052571"/>
              <a:gd name="connsiteY581" fmla="*/ 5782440 h 8402012"/>
              <a:gd name="connsiteX582" fmla="*/ 19317779 w 21052571"/>
              <a:gd name="connsiteY582" fmla="*/ 5794738 h 8402012"/>
              <a:gd name="connsiteX583" fmla="*/ 19285671 w 21052571"/>
              <a:gd name="connsiteY583" fmla="*/ 5782440 h 8402012"/>
              <a:gd name="connsiteX584" fmla="*/ 7922569 w 21052571"/>
              <a:gd name="connsiteY584" fmla="*/ 5780073 h 8402012"/>
              <a:gd name="connsiteX585" fmla="*/ 7941914 w 21052571"/>
              <a:gd name="connsiteY585" fmla="*/ 5811238 h 8402012"/>
              <a:gd name="connsiteX586" fmla="*/ 7922569 w 21052571"/>
              <a:gd name="connsiteY586" fmla="*/ 5780073 h 8402012"/>
              <a:gd name="connsiteX587" fmla="*/ 7639916 w 21052571"/>
              <a:gd name="connsiteY587" fmla="*/ 5780073 h 8402012"/>
              <a:gd name="connsiteX588" fmla="*/ 7639916 w 21052571"/>
              <a:gd name="connsiteY588" fmla="*/ 5811238 h 8402012"/>
              <a:gd name="connsiteX589" fmla="*/ 7678606 w 21052571"/>
              <a:gd name="connsiteY589" fmla="*/ 5811238 h 8402012"/>
              <a:gd name="connsiteX590" fmla="*/ 7678606 w 21052571"/>
              <a:gd name="connsiteY590" fmla="*/ 5780073 h 8402012"/>
              <a:gd name="connsiteX591" fmla="*/ 7639916 w 21052571"/>
              <a:gd name="connsiteY591" fmla="*/ 5780073 h 8402012"/>
              <a:gd name="connsiteX592" fmla="*/ 7376608 w 21052571"/>
              <a:gd name="connsiteY592" fmla="*/ 5780073 h 8402012"/>
              <a:gd name="connsiteX593" fmla="*/ 7357262 w 21052571"/>
              <a:gd name="connsiteY593" fmla="*/ 5811238 h 8402012"/>
              <a:gd name="connsiteX594" fmla="*/ 7376608 w 21052571"/>
              <a:gd name="connsiteY594" fmla="*/ 5780073 h 8402012"/>
              <a:gd name="connsiteX595" fmla="*/ 833981 w 21052571"/>
              <a:gd name="connsiteY595" fmla="*/ 5780073 h 8402012"/>
              <a:gd name="connsiteX596" fmla="*/ 846884 w 21052571"/>
              <a:gd name="connsiteY596" fmla="*/ 5811238 h 8402012"/>
              <a:gd name="connsiteX597" fmla="*/ 833981 w 21052571"/>
              <a:gd name="connsiteY597" fmla="*/ 5780073 h 8402012"/>
              <a:gd name="connsiteX598" fmla="*/ 9258384 w 21052571"/>
              <a:gd name="connsiteY598" fmla="*/ 5749261 h 8402012"/>
              <a:gd name="connsiteX599" fmla="*/ 9264796 w 21052571"/>
              <a:gd name="connsiteY599" fmla="*/ 5768559 h 8402012"/>
              <a:gd name="connsiteX600" fmla="*/ 9156851 w 21052571"/>
              <a:gd name="connsiteY600" fmla="*/ 5838245 h 8402012"/>
              <a:gd name="connsiteX601" fmla="*/ 9156851 w 21052571"/>
              <a:gd name="connsiteY601" fmla="*/ 5781424 h 8402012"/>
              <a:gd name="connsiteX602" fmla="*/ 9181433 w 21052571"/>
              <a:gd name="connsiteY602" fmla="*/ 5768559 h 8402012"/>
              <a:gd name="connsiteX603" fmla="*/ 9258384 w 21052571"/>
              <a:gd name="connsiteY603" fmla="*/ 5749261 h 8402012"/>
              <a:gd name="connsiteX604" fmla="*/ 19215983 w 21052571"/>
              <a:gd name="connsiteY604" fmla="*/ 5722699 h 8402012"/>
              <a:gd name="connsiteX605" fmla="*/ 19240579 w 21052571"/>
              <a:gd name="connsiteY605" fmla="*/ 5742539 h 8402012"/>
              <a:gd name="connsiteX606" fmla="*/ 19209835 w 21052571"/>
              <a:gd name="connsiteY606" fmla="*/ 5735926 h 8402012"/>
              <a:gd name="connsiteX607" fmla="*/ 19215983 w 21052571"/>
              <a:gd name="connsiteY607" fmla="*/ 5722699 h 8402012"/>
              <a:gd name="connsiteX608" fmla="*/ 7979530 w 21052571"/>
              <a:gd name="connsiteY608" fmla="*/ 5722041 h 8402012"/>
              <a:gd name="connsiteX609" fmla="*/ 7979530 w 21052571"/>
              <a:gd name="connsiteY609" fmla="*/ 5780073 h 8402012"/>
              <a:gd name="connsiteX610" fmla="*/ 8024668 w 21052571"/>
              <a:gd name="connsiteY610" fmla="*/ 5747833 h 8402012"/>
              <a:gd name="connsiteX611" fmla="*/ 7979530 w 21052571"/>
              <a:gd name="connsiteY611" fmla="*/ 5722041 h 8402012"/>
              <a:gd name="connsiteX612" fmla="*/ 19322947 w 21052571"/>
              <a:gd name="connsiteY612" fmla="*/ 5721336 h 8402012"/>
              <a:gd name="connsiteX613" fmla="*/ 19336783 w 21052571"/>
              <a:gd name="connsiteY613" fmla="*/ 5748236 h 8402012"/>
              <a:gd name="connsiteX614" fmla="*/ 19299891 w 21052571"/>
              <a:gd name="connsiteY614" fmla="*/ 5735939 h 8402012"/>
              <a:gd name="connsiteX615" fmla="*/ 19322947 w 21052571"/>
              <a:gd name="connsiteY615" fmla="*/ 5721336 h 8402012"/>
              <a:gd name="connsiteX616" fmla="*/ 20507471 w 21052571"/>
              <a:gd name="connsiteY616" fmla="*/ 5720824 h 8402012"/>
              <a:gd name="connsiteX617" fmla="*/ 20489563 w 21052571"/>
              <a:gd name="connsiteY617" fmla="*/ 5748124 h 8402012"/>
              <a:gd name="connsiteX618" fmla="*/ 20507471 w 21052571"/>
              <a:gd name="connsiteY618" fmla="*/ 5720824 h 8402012"/>
              <a:gd name="connsiteX619" fmla="*/ 18929051 w 21052571"/>
              <a:gd name="connsiteY619" fmla="*/ 5720821 h 8402012"/>
              <a:gd name="connsiteX620" fmla="*/ 18908579 w 21052571"/>
              <a:gd name="connsiteY620" fmla="*/ 5776665 h 8402012"/>
              <a:gd name="connsiteX621" fmla="*/ 18929051 w 21052571"/>
              <a:gd name="connsiteY621" fmla="*/ 5720821 h 8402012"/>
              <a:gd name="connsiteX622" fmla="*/ 9383272 w 21052571"/>
              <a:gd name="connsiteY622" fmla="*/ 5701863 h 8402012"/>
              <a:gd name="connsiteX623" fmla="*/ 9328645 w 21052571"/>
              <a:gd name="connsiteY623" fmla="*/ 5722530 h 8402012"/>
              <a:gd name="connsiteX624" fmla="*/ 9278922 w 21052571"/>
              <a:gd name="connsiteY624" fmla="*/ 5748152 h 8402012"/>
              <a:gd name="connsiteX625" fmla="*/ 9267113 w 21052571"/>
              <a:gd name="connsiteY625" fmla="*/ 5767148 h 8402012"/>
              <a:gd name="connsiteX626" fmla="*/ 9261126 w 21052571"/>
              <a:gd name="connsiteY626" fmla="*/ 5747885 h 8402012"/>
              <a:gd name="connsiteX627" fmla="*/ 9269638 w 21052571"/>
              <a:gd name="connsiteY627" fmla="*/ 5738756 h 8402012"/>
              <a:gd name="connsiteX628" fmla="*/ 9265865 w 21052571"/>
              <a:gd name="connsiteY628" fmla="*/ 5734931 h 8402012"/>
              <a:gd name="connsiteX629" fmla="*/ 9383272 w 21052571"/>
              <a:gd name="connsiteY629" fmla="*/ 5701863 h 8402012"/>
              <a:gd name="connsiteX630" fmla="*/ 19197255 w 21052571"/>
              <a:gd name="connsiteY630" fmla="*/ 5701391 h 8402012"/>
              <a:gd name="connsiteX631" fmla="*/ 19208739 w 21052571"/>
              <a:gd name="connsiteY631" fmla="*/ 5703950 h 8402012"/>
              <a:gd name="connsiteX632" fmla="*/ 19195615 w 21052571"/>
              <a:gd name="connsiteY632" fmla="*/ 5724425 h 8402012"/>
              <a:gd name="connsiteX633" fmla="*/ 19197255 w 21052571"/>
              <a:gd name="connsiteY633" fmla="*/ 5701391 h 8402012"/>
              <a:gd name="connsiteX634" fmla="*/ 19886619 w 21052571"/>
              <a:gd name="connsiteY634" fmla="*/ 5692386 h 8402012"/>
              <a:gd name="connsiteX635" fmla="*/ 19868659 w 21052571"/>
              <a:gd name="connsiteY635" fmla="*/ 5724495 h 8402012"/>
              <a:gd name="connsiteX636" fmla="*/ 19886619 w 21052571"/>
              <a:gd name="connsiteY636" fmla="*/ 5692386 h 8402012"/>
              <a:gd name="connsiteX637" fmla="*/ 8056910 w 21052571"/>
              <a:gd name="connsiteY637" fmla="*/ 5689802 h 8402012"/>
              <a:gd name="connsiteX638" fmla="*/ 8056910 w 21052571"/>
              <a:gd name="connsiteY638" fmla="*/ 5747833 h 8402012"/>
              <a:gd name="connsiteX639" fmla="*/ 8114946 w 21052571"/>
              <a:gd name="connsiteY639" fmla="*/ 5734937 h 8402012"/>
              <a:gd name="connsiteX640" fmla="*/ 8056910 w 21052571"/>
              <a:gd name="connsiteY640" fmla="*/ 5689802 h 8402012"/>
              <a:gd name="connsiteX641" fmla="*/ 321342 w 21052571"/>
              <a:gd name="connsiteY641" fmla="*/ 5689802 h 8402012"/>
              <a:gd name="connsiteX642" fmla="*/ 358957 w 21052571"/>
              <a:gd name="connsiteY642" fmla="*/ 5734937 h 8402012"/>
              <a:gd name="connsiteX643" fmla="*/ 397647 w 21052571"/>
              <a:gd name="connsiteY643" fmla="*/ 5747833 h 8402012"/>
              <a:gd name="connsiteX644" fmla="*/ 321342 w 21052571"/>
              <a:gd name="connsiteY644" fmla="*/ 5689802 h 8402012"/>
              <a:gd name="connsiteX645" fmla="*/ 10273257 w 21052571"/>
              <a:gd name="connsiteY645" fmla="*/ 5681344 h 8402012"/>
              <a:gd name="connsiteX646" fmla="*/ 10270689 w 21052571"/>
              <a:gd name="connsiteY646" fmla="*/ 5686619 h 8402012"/>
              <a:gd name="connsiteX647" fmla="*/ 10272228 w 21052571"/>
              <a:gd name="connsiteY647" fmla="*/ 5683458 h 8402012"/>
              <a:gd name="connsiteX648" fmla="*/ 19249731 w 21052571"/>
              <a:gd name="connsiteY648" fmla="*/ 5676443 h 8402012"/>
              <a:gd name="connsiteX649" fmla="*/ 19298811 w 21052571"/>
              <a:gd name="connsiteY649" fmla="*/ 5704896 h 8402012"/>
              <a:gd name="connsiteX650" fmla="*/ 19292351 w 21052571"/>
              <a:gd name="connsiteY650" fmla="*/ 5724477 h 8402012"/>
              <a:gd name="connsiteX651" fmla="*/ 19256531 w 21052571"/>
              <a:gd name="connsiteY651" fmla="*/ 5717134 h 8402012"/>
              <a:gd name="connsiteX652" fmla="*/ 19244083 w 21052571"/>
              <a:gd name="connsiteY652" fmla="*/ 5708343 h 8402012"/>
              <a:gd name="connsiteX653" fmla="*/ 19251507 w 21052571"/>
              <a:gd name="connsiteY653" fmla="*/ 5722338 h 8402012"/>
              <a:gd name="connsiteX654" fmla="*/ 19239779 w 21052571"/>
              <a:gd name="connsiteY654" fmla="*/ 5722338 h 8402012"/>
              <a:gd name="connsiteX655" fmla="*/ 19240479 w 21052571"/>
              <a:gd name="connsiteY655" fmla="*/ 5705798 h 8402012"/>
              <a:gd name="connsiteX656" fmla="*/ 19239635 w 21052571"/>
              <a:gd name="connsiteY656" fmla="*/ 5705202 h 8402012"/>
              <a:gd name="connsiteX657" fmla="*/ 19235259 w 21052571"/>
              <a:gd name="connsiteY657" fmla="*/ 5685315 h 8402012"/>
              <a:gd name="connsiteX658" fmla="*/ 19249731 w 21052571"/>
              <a:gd name="connsiteY658" fmla="*/ 5676443 h 8402012"/>
              <a:gd name="connsiteX659" fmla="*/ 10275971 w 21052571"/>
              <a:gd name="connsiteY659" fmla="*/ 5675771 h 8402012"/>
              <a:gd name="connsiteX660" fmla="*/ 10275425 w 21052571"/>
              <a:gd name="connsiteY660" fmla="*/ 5676892 h 8402012"/>
              <a:gd name="connsiteX661" fmla="*/ 10273257 w 21052571"/>
              <a:gd name="connsiteY661" fmla="*/ 5681344 h 8402012"/>
              <a:gd name="connsiteX662" fmla="*/ 10278267 w 21052571"/>
              <a:gd name="connsiteY662" fmla="*/ 5671055 h 8402012"/>
              <a:gd name="connsiteX663" fmla="*/ 10275971 w 21052571"/>
              <a:gd name="connsiteY663" fmla="*/ 5675771 h 8402012"/>
              <a:gd name="connsiteX664" fmla="*/ 10278148 w 21052571"/>
              <a:gd name="connsiteY664" fmla="*/ 5671298 h 8402012"/>
              <a:gd name="connsiteX665" fmla="*/ 10278267 w 21052571"/>
              <a:gd name="connsiteY665" fmla="*/ 5671055 h 8402012"/>
              <a:gd name="connsiteX666" fmla="*/ 8415869 w 21052571"/>
              <a:gd name="connsiteY666" fmla="*/ 5657562 h 8402012"/>
              <a:gd name="connsiteX667" fmla="*/ 8435214 w 21052571"/>
              <a:gd name="connsiteY667" fmla="*/ 5689802 h 8402012"/>
              <a:gd name="connsiteX668" fmla="*/ 8415869 w 21052571"/>
              <a:gd name="connsiteY668" fmla="*/ 5657562 h 8402012"/>
              <a:gd name="connsiteX669" fmla="*/ 7581880 w 21052571"/>
              <a:gd name="connsiteY669" fmla="*/ 5657562 h 8402012"/>
              <a:gd name="connsiteX670" fmla="*/ 7601226 w 21052571"/>
              <a:gd name="connsiteY670" fmla="*/ 5689802 h 8402012"/>
              <a:gd name="connsiteX671" fmla="*/ 7581880 w 21052571"/>
              <a:gd name="connsiteY671" fmla="*/ 5657562 h 8402012"/>
              <a:gd name="connsiteX672" fmla="*/ 9454956 w 21052571"/>
              <a:gd name="connsiteY672" fmla="*/ 5650608 h 8402012"/>
              <a:gd name="connsiteX673" fmla="*/ 9463937 w 21052571"/>
              <a:gd name="connsiteY673" fmla="*/ 5657833 h 8402012"/>
              <a:gd name="connsiteX674" fmla="*/ 9451962 w 21052571"/>
              <a:gd name="connsiteY674" fmla="*/ 5677098 h 8402012"/>
              <a:gd name="connsiteX675" fmla="*/ 9445975 w 21052571"/>
              <a:gd name="connsiteY675" fmla="*/ 5657833 h 8402012"/>
              <a:gd name="connsiteX676" fmla="*/ 9454956 w 21052571"/>
              <a:gd name="connsiteY676" fmla="*/ 5650608 h 8402012"/>
              <a:gd name="connsiteX677" fmla="*/ 10297753 w 21052571"/>
              <a:gd name="connsiteY677" fmla="*/ 5644986 h 8402012"/>
              <a:gd name="connsiteX678" fmla="*/ 10317017 w 21052571"/>
              <a:gd name="connsiteY678" fmla="*/ 5691281 h 8402012"/>
              <a:gd name="connsiteX679" fmla="*/ 10284911 w 21052571"/>
              <a:gd name="connsiteY679" fmla="*/ 5678054 h 8402012"/>
              <a:gd name="connsiteX680" fmla="*/ 10297753 w 21052571"/>
              <a:gd name="connsiteY680" fmla="*/ 5644986 h 8402012"/>
              <a:gd name="connsiteX681" fmla="*/ 9473864 w 21052571"/>
              <a:gd name="connsiteY681" fmla="*/ 5634183 h 8402012"/>
              <a:gd name="connsiteX682" fmla="*/ 9497011 w 21052571"/>
              <a:gd name="connsiteY682" fmla="*/ 5644420 h 8402012"/>
              <a:gd name="connsiteX683" fmla="*/ 9450716 w 21052571"/>
              <a:gd name="connsiteY683" fmla="*/ 5644420 h 8402012"/>
              <a:gd name="connsiteX684" fmla="*/ 9473864 w 21052571"/>
              <a:gd name="connsiteY684" fmla="*/ 5634183 h 8402012"/>
              <a:gd name="connsiteX685" fmla="*/ 7261612 w 21052571"/>
              <a:gd name="connsiteY685" fmla="*/ 5625323 h 8402012"/>
              <a:gd name="connsiteX686" fmla="*/ 7242267 w 21052571"/>
              <a:gd name="connsiteY686" fmla="*/ 5657562 h 8402012"/>
              <a:gd name="connsiteX687" fmla="*/ 7261612 w 21052571"/>
              <a:gd name="connsiteY687" fmla="*/ 5625323 h 8402012"/>
              <a:gd name="connsiteX688" fmla="*/ 9486616 w 21052571"/>
              <a:gd name="connsiteY688" fmla="*/ 5614347 h 8402012"/>
              <a:gd name="connsiteX689" fmla="*/ 9483892 w 21052571"/>
              <a:gd name="connsiteY689" fmla="*/ 5624940 h 8402012"/>
              <a:gd name="connsiteX690" fmla="*/ 9485738 w 21052571"/>
              <a:gd name="connsiteY690" fmla="*/ 5617761 h 8402012"/>
              <a:gd name="connsiteX691" fmla="*/ 9488543 w 21052571"/>
              <a:gd name="connsiteY691" fmla="*/ 5606855 h 8402012"/>
              <a:gd name="connsiteX692" fmla="*/ 9486616 w 21052571"/>
              <a:gd name="connsiteY692" fmla="*/ 5614347 h 8402012"/>
              <a:gd name="connsiteX693" fmla="*/ 9487661 w 21052571"/>
              <a:gd name="connsiteY693" fmla="*/ 5610283 h 8402012"/>
              <a:gd name="connsiteX694" fmla="*/ 9489431 w 21052571"/>
              <a:gd name="connsiteY694" fmla="*/ 5603404 h 8402012"/>
              <a:gd name="connsiteX695" fmla="*/ 9488543 w 21052571"/>
              <a:gd name="connsiteY695" fmla="*/ 5606855 h 8402012"/>
              <a:gd name="connsiteX696" fmla="*/ 9488815 w 21052571"/>
              <a:gd name="connsiteY696" fmla="*/ 5605797 h 8402012"/>
              <a:gd name="connsiteX697" fmla="*/ 9489431 w 21052571"/>
              <a:gd name="connsiteY697" fmla="*/ 5603404 h 8402012"/>
              <a:gd name="connsiteX698" fmla="*/ 7678606 w 21052571"/>
              <a:gd name="connsiteY698" fmla="*/ 5594158 h 8402012"/>
              <a:gd name="connsiteX699" fmla="*/ 7659261 w 21052571"/>
              <a:gd name="connsiteY699" fmla="*/ 5625323 h 8402012"/>
              <a:gd name="connsiteX700" fmla="*/ 7678606 w 21052571"/>
              <a:gd name="connsiteY700" fmla="*/ 5594158 h 8402012"/>
              <a:gd name="connsiteX701" fmla="*/ 19090347 w 21052571"/>
              <a:gd name="connsiteY701" fmla="*/ 5592850 h 8402012"/>
              <a:gd name="connsiteX702" fmla="*/ 19072383 w 21052571"/>
              <a:gd name="connsiteY702" fmla="*/ 5624920 h 8402012"/>
              <a:gd name="connsiteX703" fmla="*/ 19090347 w 21052571"/>
              <a:gd name="connsiteY703" fmla="*/ 5592850 h 8402012"/>
              <a:gd name="connsiteX704" fmla="*/ 20374811 w 21052571"/>
              <a:gd name="connsiteY704" fmla="*/ 5564413 h 8402012"/>
              <a:gd name="connsiteX705" fmla="*/ 20356851 w 21052571"/>
              <a:gd name="connsiteY705" fmla="*/ 5596519 h 8402012"/>
              <a:gd name="connsiteX706" fmla="*/ 20374811 w 21052571"/>
              <a:gd name="connsiteY706" fmla="*/ 5564413 h 8402012"/>
              <a:gd name="connsiteX707" fmla="*/ 19810783 w 21052571"/>
              <a:gd name="connsiteY707" fmla="*/ 5564413 h 8402012"/>
              <a:gd name="connsiteX708" fmla="*/ 19792823 w 21052571"/>
              <a:gd name="connsiteY708" fmla="*/ 5596519 h 8402012"/>
              <a:gd name="connsiteX709" fmla="*/ 19810783 w 21052571"/>
              <a:gd name="connsiteY709" fmla="*/ 5564413 h 8402012"/>
              <a:gd name="connsiteX710" fmla="*/ 10828980 w 21052571"/>
              <a:gd name="connsiteY710" fmla="*/ 5564413 h 8402012"/>
              <a:gd name="connsiteX711" fmla="*/ 10811018 w 21052571"/>
              <a:gd name="connsiteY711" fmla="*/ 5596519 h 8402012"/>
              <a:gd name="connsiteX712" fmla="*/ 10828980 w 21052571"/>
              <a:gd name="connsiteY712" fmla="*/ 5564413 h 8402012"/>
              <a:gd name="connsiteX713" fmla="*/ 7774257 w 21052571"/>
              <a:gd name="connsiteY713" fmla="*/ 5561918 h 8402012"/>
              <a:gd name="connsiteX714" fmla="*/ 7754912 w 21052571"/>
              <a:gd name="connsiteY714" fmla="*/ 5594158 h 8402012"/>
              <a:gd name="connsiteX715" fmla="*/ 7774257 w 21052571"/>
              <a:gd name="connsiteY715" fmla="*/ 5561918 h 8402012"/>
              <a:gd name="connsiteX716" fmla="*/ 9600691 w 21052571"/>
              <a:gd name="connsiteY716" fmla="*/ 5555468 h 8402012"/>
              <a:gd name="connsiteX717" fmla="*/ 9615105 w 21052571"/>
              <a:gd name="connsiteY717" fmla="*/ 5563402 h 8402012"/>
              <a:gd name="connsiteX718" fmla="*/ 9619348 w 21052571"/>
              <a:gd name="connsiteY718" fmla="*/ 5571868 h 8402012"/>
              <a:gd name="connsiteX719" fmla="*/ 9616604 w 21052571"/>
              <a:gd name="connsiteY719" fmla="*/ 5563038 h 8402012"/>
              <a:gd name="connsiteX720" fmla="*/ 9634566 w 21052571"/>
              <a:gd name="connsiteY720" fmla="*/ 5563038 h 8402012"/>
              <a:gd name="connsiteX721" fmla="*/ 9623691 w 21052571"/>
              <a:gd name="connsiteY721" fmla="*/ 5580533 h 8402012"/>
              <a:gd name="connsiteX722" fmla="*/ 9625019 w 21052571"/>
              <a:gd name="connsiteY722" fmla="*/ 5583182 h 8402012"/>
              <a:gd name="connsiteX723" fmla="*/ 9498114 w 21052571"/>
              <a:gd name="connsiteY723" fmla="*/ 5607892 h 8402012"/>
              <a:gd name="connsiteX724" fmla="*/ 9600691 w 21052571"/>
              <a:gd name="connsiteY724" fmla="*/ 5555468 h 8402012"/>
              <a:gd name="connsiteX725" fmla="*/ 9649142 w 21052571"/>
              <a:gd name="connsiteY725" fmla="*/ 5541994 h 8402012"/>
              <a:gd name="connsiteX726" fmla="*/ 9662976 w 21052571"/>
              <a:gd name="connsiteY726" fmla="*/ 5561978 h 8402012"/>
              <a:gd name="connsiteX727" fmla="*/ 9626084 w 21052571"/>
              <a:gd name="connsiteY727" fmla="*/ 5549680 h 8402012"/>
              <a:gd name="connsiteX728" fmla="*/ 9649142 w 21052571"/>
              <a:gd name="connsiteY728" fmla="*/ 5541994 h 8402012"/>
              <a:gd name="connsiteX729" fmla="*/ 904916 w 21052571"/>
              <a:gd name="connsiteY729" fmla="*/ 5536127 h 8402012"/>
              <a:gd name="connsiteX730" fmla="*/ 924259 w 21052571"/>
              <a:gd name="connsiteY730" fmla="*/ 5561918 h 8402012"/>
              <a:gd name="connsiteX731" fmla="*/ 904916 w 21052571"/>
              <a:gd name="connsiteY731" fmla="*/ 5536127 h 8402012"/>
              <a:gd name="connsiteX732" fmla="*/ 20336891 w 21052571"/>
              <a:gd name="connsiteY732" fmla="*/ 5535975 h 8402012"/>
              <a:gd name="connsiteX733" fmla="*/ 20318931 w 21052571"/>
              <a:gd name="connsiteY733" fmla="*/ 5563275 h 8402012"/>
              <a:gd name="connsiteX734" fmla="*/ 20336891 w 21052571"/>
              <a:gd name="connsiteY734" fmla="*/ 5535975 h 8402012"/>
              <a:gd name="connsiteX735" fmla="*/ 20298975 w 21052571"/>
              <a:gd name="connsiteY735" fmla="*/ 5502796 h 8402012"/>
              <a:gd name="connsiteX736" fmla="*/ 20281015 w 21052571"/>
              <a:gd name="connsiteY736" fmla="*/ 5534905 h 8402012"/>
              <a:gd name="connsiteX737" fmla="*/ 20298975 w 21052571"/>
              <a:gd name="connsiteY737" fmla="*/ 5502796 h 8402012"/>
              <a:gd name="connsiteX738" fmla="*/ 18451479 w 21052571"/>
              <a:gd name="connsiteY738" fmla="*/ 5502793 h 8402012"/>
              <a:gd name="connsiteX739" fmla="*/ 18471347 w 21052571"/>
              <a:gd name="connsiteY739" fmla="*/ 5502793 h 8402012"/>
              <a:gd name="connsiteX740" fmla="*/ 18530951 w 21052571"/>
              <a:gd name="connsiteY740" fmla="*/ 5515562 h 8402012"/>
              <a:gd name="connsiteX741" fmla="*/ 18451479 w 21052571"/>
              <a:gd name="connsiteY741" fmla="*/ 5502793 h 8402012"/>
              <a:gd name="connsiteX742" fmla="*/ 8200538 w 21052571"/>
              <a:gd name="connsiteY742" fmla="*/ 5493610 h 8402012"/>
              <a:gd name="connsiteX743" fmla="*/ 8147187 w 21052571"/>
              <a:gd name="connsiteY743" fmla="*/ 5542574 h 8402012"/>
              <a:gd name="connsiteX744" fmla="*/ 8056910 w 21052571"/>
              <a:gd name="connsiteY744" fmla="*/ 5587710 h 8402012"/>
              <a:gd name="connsiteX745" fmla="*/ 7960184 w 21052571"/>
              <a:gd name="connsiteY745" fmla="*/ 5631771 h 8402012"/>
              <a:gd name="connsiteX746" fmla="*/ 7864534 w 21052571"/>
              <a:gd name="connsiteY746" fmla="*/ 5676906 h 8402012"/>
              <a:gd name="connsiteX747" fmla="*/ 7832292 w 21052571"/>
              <a:gd name="connsiteY747" fmla="*/ 5689802 h 8402012"/>
              <a:gd name="connsiteX748" fmla="*/ 7793602 w 21052571"/>
              <a:gd name="connsiteY748" fmla="*/ 5728489 h 8402012"/>
              <a:gd name="connsiteX749" fmla="*/ 7697951 w 21052571"/>
              <a:gd name="connsiteY749" fmla="*/ 5760729 h 8402012"/>
              <a:gd name="connsiteX750" fmla="*/ 7966633 w 21052571"/>
              <a:gd name="connsiteY750" fmla="*/ 5644666 h 8402012"/>
              <a:gd name="connsiteX751" fmla="*/ 8217044 w 21052571"/>
              <a:gd name="connsiteY751" fmla="*/ 5510335 h 8402012"/>
              <a:gd name="connsiteX752" fmla="*/ 8200538 w 21052571"/>
              <a:gd name="connsiteY752" fmla="*/ 5493610 h 8402012"/>
              <a:gd name="connsiteX753" fmla="*/ 7531368 w 21052571"/>
              <a:gd name="connsiteY753" fmla="*/ 5478095 h 8402012"/>
              <a:gd name="connsiteX754" fmla="*/ 7486230 w 21052571"/>
              <a:gd name="connsiteY754" fmla="*/ 5503887 h 8402012"/>
              <a:gd name="connsiteX755" fmla="*/ 7428194 w 21052571"/>
              <a:gd name="connsiteY755" fmla="*/ 5555470 h 8402012"/>
              <a:gd name="connsiteX756" fmla="*/ 7318572 w 21052571"/>
              <a:gd name="connsiteY756" fmla="*/ 5625323 h 8402012"/>
              <a:gd name="connsiteX757" fmla="*/ 7370160 w 21052571"/>
              <a:gd name="connsiteY757" fmla="*/ 5625323 h 8402012"/>
              <a:gd name="connsiteX758" fmla="*/ 7543190 w 21052571"/>
              <a:gd name="connsiteY758" fmla="*/ 5536127 h 8402012"/>
              <a:gd name="connsiteX759" fmla="*/ 7531368 w 21052571"/>
              <a:gd name="connsiteY759" fmla="*/ 5478095 h 8402012"/>
              <a:gd name="connsiteX760" fmla="*/ 10653612 w 21052571"/>
              <a:gd name="connsiteY760" fmla="*/ 5469618 h 8402012"/>
              <a:gd name="connsiteX761" fmla="*/ 10635650 w 21052571"/>
              <a:gd name="connsiteY761" fmla="*/ 5501724 h 8402012"/>
              <a:gd name="connsiteX762" fmla="*/ 10653612 w 21052571"/>
              <a:gd name="connsiteY762" fmla="*/ 5469618 h 8402012"/>
              <a:gd name="connsiteX763" fmla="*/ 8890927 w 21052571"/>
              <a:gd name="connsiteY763" fmla="*/ 5465756 h 8402012"/>
              <a:gd name="connsiteX764" fmla="*/ 8899908 w 21052571"/>
              <a:gd name="connsiteY764" fmla="*/ 5472980 h 8402012"/>
              <a:gd name="connsiteX765" fmla="*/ 8887933 w 21052571"/>
              <a:gd name="connsiteY765" fmla="*/ 5492243 h 8402012"/>
              <a:gd name="connsiteX766" fmla="*/ 8881946 w 21052571"/>
              <a:gd name="connsiteY766" fmla="*/ 5472980 h 8402012"/>
              <a:gd name="connsiteX767" fmla="*/ 8890927 w 21052571"/>
              <a:gd name="connsiteY767" fmla="*/ 5465756 h 8402012"/>
              <a:gd name="connsiteX768" fmla="*/ 8594024 w 21052571"/>
              <a:gd name="connsiteY768" fmla="*/ 5442358 h 8402012"/>
              <a:gd name="connsiteX769" fmla="*/ 8596889 w 21052571"/>
              <a:gd name="connsiteY769" fmla="*/ 5446490 h 8402012"/>
              <a:gd name="connsiteX770" fmla="*/ 8595384 w 21052571"/>
              <a:gd name="connsiteY770" fmla="*/ 5444320 h 8402012"/>
              <a:gd name="connsiteX771" fmla="*/ 8583343 w 21052571"/>
              <a:gd name="connsiteY771" fmla="*/ 5426959 h 8402012"/>
              <a:gd name="connsiteX772" fmla="*/ 8587859 w 21052571"/>
              <a:gd name="connsiteY772" fmla="*/ 5433469 h 8402012"/>
              <a:gd name="connsiteX773" fmla="*/ 8594024 w 21052571"/>
              <a:gd name="connsiteY773" fmla="*/ 5442358 h 8402012"/>
              <a:gd name="connsiteX774" fmla="*/ 8592562 w 21052571"/>
              <a:gd name="connsiteY774" fmla="*/ 5440251 h 8402012"/>
              <a:gd name="connsiteX775" fmla="*/ 8583343 w 21052571"/>
              <a:gd name="connsiteY775" fmla="*/ 5426959 h 8402012"/>
              <a:gd name="connsiteX776" fmla="*/ 18830935 w 21052571"/>
              <a:gd name="connsiteY776" fmla="*/ 5411343 h 8402012"/>
              <a:gd name="connsiteX777" fmla="*/ 18886479 w 21052571"/>
              <a:gd name="connsiteY777" fmla="*/ 5459060 h 8402012"/>
              <a:gd name="connsiteX778" fmla="*/ 18811699 w 21052571"/>
              <a:gd name="connsiteY778" fmla="*/ 5426744 h 8402012"/>
              <a:gd name="connsiteX779" fmla="*/ 18830935 w 21052571"/>
              <a:gd name="connsiteY779" fmla="*/ 5411343 h 8402012"/>
              <a:gd name="connsiteX780" fmla="*/ 18799939 w 21052571"/>
              <a:gd name="connsiteY780" fmla="*/ 5393307 h 8402012"/>
              <a:gd name="connsiteX781" fmla="*/ 18810603 w 21052571"/>
              <a:gd name="connsiteY781" fmla="*/ 5395866 h 8402012"/>
              <a:gd name="connsiteX782" fmla="*/ 18804039 w 21052571"/>
              <a:gd name="connsiteY782" fmla="*/ 5416341 h 8402012"/>
              <a:gd name="connsiteX783" fmla="*/ 18799939 w 21052571"/>
              <a:gd name="connsiteY783" fmla="*/ 5393307 h 8402012"/>
              <a:gd name="connsiteX784" fmla="*/ 8700838 w 21052571"/>
              <a:gd name="connsiteY784" fmla="*/ 5384303 h 8402012"/>
              <a:gd name="connsiteX785" fmla="*/ 8682876 w 21052571"/>
              <a:gd name="connsiteY785" fmla="*/ 5416409 h 8402012"/>
              <a:gd name="connsiteX786" fmla="*/ 8700838 w 21052571"/>
              <a:gd name="connsiteY786" fmla="*/ 5384303 h 8402012"/>
              <a:gd name="connsiteX787" fmla="*/ 18245035 w 21052571"/>
              <a:gd name="connsiteY787" fmla="*/ 5365343 h 8402012"/>
              <a:gd name="connsiteX788" fmla="*/ 18247403 w 21052571"/>
              <a:gd name="connsiteY788" fmla="*/ 5381396 h 8402012"/>
              <a:gd name="connsiteX789" fmla="*/ 18245399 w 21052571"/>
              <a:gd name="connsiteY789" fmla="*/ 5394978 h 8402012"/>
              <a:gd name="connsiteX790" fmla="*/ 18246615 w 21052571"/>
              <a:gd name="connsiteY790" fmla="*/ 5396535 h 8402012"/>
              <a:gd name="connsiteX791" fmla="*/ 18245043 w 21052571"/>
              <a:gd name="connsiteY791" fmla="*/ 5397380 h 8402012"/>
              <a:gd name="connsiteX792" fmla="*/ 18245035 w 21052571"/>
              <a:gd name="connsiteY792" fmla="*/ 5397449 h 8402012"/>
              <a:gd name="connsiteX793" fmla="*/ 18245003 w 21052571"/>
              <a:gd name="connsiteY793" fmla="*/ 5397403 h 8402012"/>
              <a:gd name="connsiteX794" fmla="*/ 18209751 w 21052571"/>
              <a:gd name="connsiteY794" fmla="*/ 5416376 h 8402012"/>
              <a:gd name="connsiteX795" fmla="*/ 18223839 w 21052571"/>
              <a:gd name="connsiteY795" fmla="*/ 5381655 h 8402012"/>
              <a:gd name="connsiteX796" fmla="*/ 18234563 w 21052571"/>
              <a:gd name="connsiteY796" fmla="*/ 5382751 h 8402012"/>
              <a:gd name="connsiteX797" fmla="*/ 9586345 w 21052571"/>
              <a:gd name="connsiteY797" fmla="*/ 5365343 h 8402012"/>
              <a:gd name="connsiteX798" fmla="*/ 9591815 w 21052571"/>
              <a:gd name="connsiteY798" fmla="*/ 5384607 h 8402012"/>
              <a:gd name="connsiteX799" fmla="*/ 9586345 w 21052571"/>
              <a:gd name="connsiteY799" fmla="*/ 5397449 h 8402012"/>
              <a:gd name="connsiteX800" fmla="*/ 9586345 w 21052571"/>
              <a:gd name="connsiteY800" fmla="*/ 5365343 h 8402012"/>
              <a:gd name="connsiteX801" fmla="*/ 8002180 w 21052571"/>
              <a:gd name="connsiteY801" fmla="*/ 5365343 h 8402012"/>
              <a:gd name="connsiteX802" fmla="*/ 8008744 w 21052571"/>
              <a:gd name="connsiteY802" fmla="*/ 5384607 h 8402012"/>
              <a:gd name="connsiteX803" fmla="*/ 8002180 w 21052571"/>
              <a:gd name="connsiteY803" fmla="*/ 5397449 h 8402012"/>
              <a:gd name="connsiteX804" fmla="*/ 8002180 w 21052571"/>
              <a:gd name="connsiteY804" fmla="*/ 5365343 h 8402012"/>
              <a:gd name="connsiteX805" fmla="*/ 9618055 w 21052571"/>
              <a:gd name="connsiteY805" fmla="*/ 5351565 h 8402012"/>
              <a:gd name="connsiteX806" fmla="*/ 9643992 w 21052571"/>
              <a:gd name="connsiteY806" fmla="*/ 5361485 h 8402012"/>
              <a:gd name="connsiteX807" fmla="*/ 9588167 w 21052571"/>
              <a:gd name="connsiteY807" fmla="*/ 5361485 h 8402012"/>
              <a:gd name="connsiteX808" fmla="*/ 9618055 w 21052571"/>
              <a:gd name="connsiteY808" fmla="*/ 5351565 h 8402012"/>
              <a:gd name="connsiteX809" fmla="*/ 20116531 w 21052571"/>
              <a:gd name="connsiteY809" fmla="*/ 5351124 h 8402012"/>
              <a:gd name="connsiteX810" fmla="*/ 20147275 w 21052571"/>
              <a:gd name="connsiteY810" fmla="*/ 5363968 h 8402012"/>
              <a:gd name="connsiteX811" fmla="*/ 20110383 w 21052571"/>
              <a:gd name="connsiteY811" fmla="*/ 5363968 h 8402012"/>
              <a:gd name="connsiteX812" fmla="*/ 20116531 w 21052571"/>
              <a:gd name="connsiteY812" fmla="*/ 5351124 h 8402012"/>
              <a:gd name="connsiteX813" fmla="*/ 18772783 w 21052571"/>
              <a:gd name="connsiteY813" fmla="*/ 5351124 h 8402012"/>
              <a:gd name="connsiteX814" fmla="*/ 18754819 w 21052571"/>
              <a:gd name="connsiteY814" fmla="*/ 5383233 h 8402012"/>
              <a:gd name="connsiteX815" fmla="*/ 18772783 w 21052571"/>
              <a:gd name="connsiteY815" fmla="*/ 5351124 h 8402012"/>
              <a:gd name="connsiteX816" fmla="*/ 9642129 w 21052571"/>
              <a:gd name="connsiteY816" fmla="*/ 5332164 h 8402012"/>
              <a:gd name="connsiteX817" fmla="*/ 9648693 w 21052571"/>
              <a:gd name="connsiteY817" fmla="*/ 5350610 h 8402012"/>
              <a:gd name="connsiteX818" fmla="*/ 9642129 w 21052571"/>
              <a:gd name="connsiteY818" fmla="*/ 5332164 h 8402012"/>
              <a:gd name="connsiteX819" fmla="*/ 7806498 w 21052571"/>
              <a:gd name="connsiteY819" fmla="*/ 5330868 h 8402012"/>
              <a:gd name="connsiteX820" fmla="*/ 7742015 w 21052571"/>
              <a:gd name="connsiteY820" fmla="*/ 5382451 h 8402012"/>
              <a:gd name="connsiteX821" fmla="*/ 7581880 w 21052571"/>
              <a:gd name="connsiteY821" fmla="*/ 5445856 h 8402012"/>
              <a:gd name="connsiteX822" fmla="*/ 7601226 w 21052571"/>
              <a:gd name="connsiteY822" fmla="*/ 5536127 h 8402012"/>
              <a:gd name="connsiteX823" fmla="*/ 7845189 w 21052571"/>
              <a:gd name="connsiteY823" fmla="*/ 5382451 h 8402012"/>
              <a:gd name="connsiteX824" fmla="*/ 7806498 w 21052571"/>
              <a:gd name="connsiteY824" fmla="*/ 5330868 h 8402012"/>
              <a:gd name="connsiteX825" fmla="*/ 7922569 w 21052571"/>
              <a:gd name="connsiteY825" fmla="*/ 5317972 h 8402012"/>
              <a:gd name="connsiteX826" fmla="*/ 7941914 w 21052571"/>
              <a:gd name="connsiteY826" fmla="*/ 5350212 h 8402012"/>
              <a:gd name="connsiteX827" fmla="*/ 7922569 w 21052571"/>
              <a:gd name="connsiteY827" fmla="*/ 5317972 h 8402012"/>
              <a:gd name="connsiteX828" fmla="*/ 7864534 w 21052571"/>
              <a:gd name="connsiteY828" fmla="*/ 5317972 h 8402012"/>
              <a:gd name="connsiteX829" fmla="*/ 7883879 w 21052571"/>
              <a:gd name="connsiteY829" fmla="*/ 5350212 h 8402012"/>
              <a:gd name="connsiteX830" fmla="*/ 7864534 w 21052571"/>
              <a:gd name="connsiteY830" fmla="*/ 5317972 h 8402012"/>
              <a:gd name="connsiteX831" fmla="*/ 20848783 w 21052571"/>
              <a:gd name="connsiteY831" fmla="*/ 5317945 h 8402012"/>
              <a:gd name="connsiteX832" fmla="*/ 20830823 w 21052571"/>
              <a:gd name="connsiteY832" fmla="*/ 5350051 h 8402012"/>
              <a:gd name="connsiteX833" fmla="*/ 20848783 w 21052571"/>
              <a:gd name="connsiteY833" fmla="*/ 5317945 h 8402012"/>
              <a:gd name="connsiteX834" fmla="*/ 20079639 w 21052571"/>
              <a:gd name="connsiteY834" fmla="*/ 5317945 h 8402012"/>
              <a:gd name="connsiteX835" fmla="*/ 20109359 w 21052571"/>
              <a:gd name="connsiteY835" fmla="*/ 5330788 h 8402012"/>
              <a:gd name="connsiteX836" fmla="*/ 20072467 w 21052571"/>
              <a:gd name="connsiteY836" fmla="*/ 5330788 h 8402012"/>
              <a:gd name="connsiteX837" fmla="*/ 20079639 w 21052571"/>
              <a:gd name="connsiteY837" fmla="*/ 5317945 h 8402012"/>
              <a:gd name="connsiteX838" fmla="*/ 18692207 w 21052571"/>
              <a:gd name="connsiteY838" fmla="*/ 5317945 h 8402012"/>
              <a:gd name="connsiteX839" fmla="*/ 18674243 w 21052571"/>
              <a:gd name="connsiteY839" fmla="*/ 5350051 h 8402012"/>
              <a:gd name="connsiteX840" fmla="*/ 18692207 w 21052571"/>
              <a:gd name="connsiteY840" fmla="*/ 5317945 h 8402012"/>
              <a:gd name="connsiteX841" fmla="*/ 9706095 w 21052571"/>
              <a:gd name="connsiteY841" fmla="*/ 5307543 h 8402012"/>
              <a:gd name="connsiteX842" fmla="*/ 9729280 w 21052571"/>
              <a:gd name="connsiteY842" fmla="*/ 5311721 h 8402012"/>
              <a:gd name="connsiteX843" fmla="*/ 9645045 w 21052571"/>
              <a:gd name="connsiteY843" fmla="*/ 5330821 h 8402012"/>
              <a:gd name="connsiteX844" fmla="*/ 9706095 w 21052571"/>
              <a:gd name="connsiteY844" fmla="*/ 5307543 h 8402012"/>
              <a:gd name="connsiteX845" fmla="*/ 20810867 w 21052571"/>
              <a:gd name="connsiteY845" fmla="*/ 5284766 h 8402012"/>
              <a:gd name="connsiteX846" fmla="*/ 20792907 w 21052571"/>
              <a:gd name="connsiteY846" fmla="*/ 5316875 h 8402012"/>
              <a:gd name="connsiteX847" fmla="*/ 20810867 w 21052571"/>
              <a:gd name="connsiteY847" fmla="*/ 5284766 h 8402012"/>
              <a:gd name="connsiteX848" fmla="*/ 8102340 w 21052571"/>
              <a:gd name="connsiteY848" fmla="*/ 5284766 h 8402012"/>
              <a:gd name="connsiteX849" fmla="*/ 8165018 w 21052571"/>
              <a:gd name="connsiteY849" fmla="*/ 5348224 h 8402012"/>
              <a:gd name="connsiteX850" fmla="*/ 8051348 w 21052571"/>
              <a:gd name="connsiteY850" fmla="*/ 5411683 h 8402012"/>
              <a:gd name="connsiteX851" fmla="*/ 8000355 w 21052571"/>
              <a:gd name="connsiteY851" fmla="*/ 5360916 h 8402012"/>
              <a:gd name="connsiteX852" fmla="*/ 8076844 w 21052571"/>
              <a:gd name="connsiteY852" fmla="*/ 5354570 h 8402012"/>
              <a:gd name="connsiteX853" fmla="*/ 8102340 w 21052571"/>
              <a:gd name="connsiteY853" fmla="*/ 5284766 h 8402012"/>
              <a:gd name="connsiteX854" fmla="*/ 8584081 w 21052571"/>
              <a:gd name="connsiteY854" fmla="*/ 5279889 h 8402012"/>
              <a:gd name="connsiteX855" fmla="*/ 8512595 w 21052571"/>
              <a:gd name="connsiteY855" fmla="*/ 5317972 h 8402012"/>
              <a:gd name="connsiteX856" fmla="*/ 8428766 w 21052571"/>
              <a:gd name="connsiteY856" fmla="*/ 5369555 h 8402012"/>
              <a:gd name="connsiteX857" fmla="*/ 8390076 w 21052571"/>
              <a:gd name="connsiteY857" fmla="*/ 5414691 h 8402012"/>
              <a:gd name="connsiteX858" fmla="*/ 8333115 w 21052571"/>
              <a:gd name="connsiteY858" fmla="*/ 5408243 h 8402012"/>
              <a:gd name="connsiteX859" fmla="*/ 8242838 w 21052571"/>
              <a:gd name="connsiteY859" fmla="*/ 5445856 h 8402012"/>
              <a:gd name="connsiteX860" fmla="*/ 8242838 w 21052571"/>
              <a:gd name="connsiteY860" fmla="*/ 5503887 h 8402012"/>
              <a:gd name="connsiteX861" fmla="*/ 8435214 w 21052571"/>
              <a:gd name="connsiteY861" fmla="*/ 5388899 h 8402012"/>
              <a:gd name="connsiteX862" fmla="*/ 8608245 w 21052571"/>
              <a:gd name="connsiteY862" fmla="*/ 5285733 h 8402012"/>
              <a:gd name="connsiteX863" fmla="*/ 8584081 w 21052571"/>
              <a:gd name="connsiteY863" fmla="*/ 5279889 h 8402012"/>
              <a:gd name="connsiteX864" fmla="*/ 9449896 w 21052571"/>
              <a:gd name="connsiteY864" fmla="*/ 5275286 h 8402012"/>
              <a:gd name="connsiteX865" fmla="*/ 9521091 w 21052571"/>
              <a:gd name="connsiteY865" fmla="*/ 5287987 h 8402012"/>
              <a:gd name="connsiteX866" fmla="*/ 9566397 w 21052571"/>
              <a:gd name="connsiteY866" fmla="*/ 5294338 h 8402012"/>
              <a:gd name="connsiteX867" fmla="*/ 9546980 w 21052571"/>
              <a:gd name="connsiteY867" fmla="*/ 5332441 h 8402012"/>
              <a:gd name="connsiteX868" fmla="*/ 9417534 w 21052571"/>
              <a:gd name="connsiteY868" fmla="*/ 5383245 h 8402012"/>
              <a:gd name="connsiteX869" fmla="*/ 9449896 w 21052571"/>
              <a:gd name="connsiteY869" fmla="*/ 5275286 h 8402012"/>
              <a:gd name="connsiteX870" fmla="*/ 9629789 w 21052571"/>
              <a:gd name="connsiteY870" fmla="*/ 5262125 h 8402012"/>
              <a:gd name="connsiteX871" fmla="*/ 9643992 w 21052571"/>
              <a:gd name="connsiteY871" fmla="*/ 5271444 h 8402012"/>
              <a:gd name="connsiteX872" fmla="*/ 9588167 w 21052571"/>
              <a:gd name="connsiteY872" fmla="*/ 5283741 h 8402012"/>
              <a:gd name="connsiteX873" fmla="*/ 9629789 w 21052571"/>
              <a:gd name="connsiteY873" fmla="*/ 5262125 h 8402012"/>
              <a:gd name="connsiteX874" fmla="*/ 18583191 w 21052571"/>
              <a:gd name="connsiteY874" fmla="*/ 5261070 h 8402012"/>
              <a:gd name="connsiteX875" fmla="*/ 18565231 w 21052571"/>
              <a:gd name="connsiteY875" fmla="*/ 5288370 h 8402012"/>
              <a:gd name="connsiteX876" fmla="*/ 18583191 w 21052571"/>
              <a:gd name="connsiteY876" fmla="*/ 5261070 h 8402012"/>
              <a:gd name="connsiteX877" fmla="*/ 8365316 w 21052571"/>
              <a:gd name="connsiteY877" fmla="*/ 5261070 h 8402012"/>
              <a:gd name="connsiteX878" fmla="*/ 8365316 w 21052571"/>
              <a:gd name="connsiteY878" fmla="*/ 5288370 h 8402012"/>
              <a:gd name="connsiteX879" fmla="*/ 8365316 w 21052571"/>
              <a:gd name="connsiteY879" fmla="*/ 5261070 h 8402012"/>
              <a:gd name="connsiteX880" fmla="*/ 19977671 w 21052571"/>
              <a:gd name="connsiteY880" fmla="*/ 5242110 h 8402012"/>
              <a:gd name="connsiteX881" fmla="*/ 20071411 w 21052571"/>
              <a:gd name="connsiteY881" fmla="*/ 5305677 h 8402012"/>
              <a:gd name="connsiteX882" fmla="*/ 19977671 w 21052571"/>
              <a:gd name="connsiteY882" fmla="*/ 5242110 h 8402012"/>
              <a:gd name="connsiteX883" fmla="*/ 9642129 w 21052571"/>
              <a:gd name="connsiteY883" fmla="*/ 5242110 h 8402012"/>
              <a:gd name="connsiteX884" fmla="*/ 9635565 w 21052571"/>
              <a:gd name="connsiteY884" fmla="*/ 5260556 h 8402012"/>
              <a:gd name="connsiteX885" fmla="*/ 9642129 w 21052571"/>
              <a:gd name="connsiteY885" fmla="*/ 5242110 h 8402012"/>
              <a:gd name="connsiteX886" fmla="*/ 8718550 w 21052571"/>
              <a:gd name="connsiteY886" fmla="*/ 5242110 h 8402012"/>
              <a:gd name="connsiteX887" fmla="*/ 8724537 w 21052571"/>
              <a:gd name="connsiteY887" fmla="*/ 5262585 h 8402012"/>
              <a:gd name="connsiteX888" fmla="*/ 8718550 w 21052571"/>
              <a:gd name="connsiteY888" fmla="*/ 5242110 h 8402012"/>
              <a:gd name="connsiteX889" fmla="*/ 18905495 w 21052571"/>
              <a:gd name="connsiteY889" fmla="*/ 5227892 h 8402012"/>
              <a:gd name="connsiteX890" fmla="*/ 18887531 w 21052571"/>
              <a:gd name="connsiteY890" fmla="*/ 5260001 h 8402012"/>
              <a:gd name="connsiteX891" fmla="*/ 18905495 w 21052571"/>
              <a:gd name="connsiteY891" fmla="*/ 5227892 h 8402012"/>
              <a:gd name="connsiteX892" fmla="*/ 18507355 w 21052571"/>
              <a:gd name="connsiteY892" fmla="*/ 5227892 h 8402012"/>
              <a:gd name="connsiteX893" fmla="*/ 18489391 w 21052571"/>
              <a:gd name="connsiteY893" fmla="*/ 5260001 h 8402012"/>
              <a:gd name="connsiteX894" fmla="*/ 18507355 w 21052571"/>
              <a:gd name="connsiteY894" fmla="*/ 5227892 h 8402012"/>
              <a:gd name="connsiteX895" fmla="*/ 9262754 w 21052571"/>
              <a:gd name="connsiteY895" fmla="*/ 5227701 h 8402012"/>
              <a:gd name="connsiteX896" fmla="*/ 9301444 w 21052571"/>
              <a:gd name="connsiteY896" fmla="*/ 5259941 h 8402012"/>
              <a:gd name="connsiteX897" fmla="*/ 9262754 w 21052571"/>
              <a:gd name="connsiteY897" fmla="*/ 5227701 h 8402012"/>
              <a:gd name="connsiteX898" fmla="*/ 8640487 w 21052571"/>
              <a:gd name="connsiteY898" fmla="*/ 5227701 h 8402012"/>
              <a:gd name="connsiteX899" fmla="*/ 8679177 w 21052571"/>
              <a:gd name="connsiteY899" fmla="*/ 5259941 h 8402012"/>
              <a:gd name="connsiteX900" fmla="*/ 8640487 w 21052571"/>
              <a:gd name="connsiteY900" fmla="*/ 5227701 h 8402012"/>
              <a:gd name="connsiteX901" fmla="*/ 8444887 w 21052571"/>
              <a:gd name="connsiteY901" fmla="*/ 5213596 h 8402012"/>
              <a:gd name="connsiteX902" fmla="*/ 8422317 w 21052571"/>
              <a:gd name="connsiteY902" fmla="*/ 5221253 h 8402012"/>
              <a:gd name="connsiteX903" fmla="*/ 8390076 w 21052571"/>
              <a:gd name="connsiteY903" fmla="*/ 5253493 h 8402012"/>
              <a:gd name="connsiteX904" fmla="*/ 8387050 w 21052571"/>
              <a:gd name="connsiteY904" fmla="*/ 5252196 h 8402012"/>
              <a:gd name="connsiteX905" fmla="*/ 8392755 w 21052571"/>
              <a:gd name="connsiteY905" fmla="*/ 5261374 h 8402012"/>
              <a:gd name="connsiteX906" fmla="*/ 8380780 w 21052571"/>
              <a:gd name="connsiteY906" fmla="*/ 5274216 h 8402012"/>
              <a:gd name="connsiteX907" fmla="*/ 8376290 w 21052571"/>
              <a:gd name="connsiteY907" fmla="*/ 5258163 h 8402012"/>
              <a:gd name="connsiteX908" fmla="*/ 8378932 w 21052571"/>
              <a:gd name="connsiteY908" fmla="*/ 5248717 h 8402012"/>
              <a:gd name="connsiteX909" fmla="*/ 8367506 w 21052571"/>
              <a:gd name="connsiteY909" fmla="*/ 5243821 h 8402012"/>
              <a:gd name="connsiteX910" fmla="*/ 8344937 w 21052571"/>
              <a:gd name="connsiteY910" fmla="*/ 5234149 h 8402012"/>
              <a:gd name="connsiteX911" fmla="*/ 8300874 w 21052571"/>
              <a:gd name="connsiteY911" fmla="*/ 5227701 h 8402012"/>
              <a:gd name="connsiteX912" fmla="*/ 8300874 w 21052571"/>
              <a:gd name="connsiteY912" fmla="*/ 5285733 h 8402012"/>
              <a:gd name="connsiteX913" fmla="*/ 8333115 w 21052571"/>
              <a:gd name="connsiteY913" fmla="*/ 5292180 h 8402012"/>
              <a:gd name="connsiteX914" fmla="*/ 8370730 w 21052571"/>
              <a:gd name="connsiteY914" fmla="*/ 5298628 h 8402012"/>
              <a:gd name="connsiteX915" fmla="*/ 8467456 w 21052571"/>
              <a:gd name="connsiteY915" fmla="*/ 5214805 h 8402012"/>
              <a:gd name="connsiteX916" fmla="*/ 8444887 w 21052571"/>
              <a:gd name="connsiteY916" fmla="*/ 5213596 h 8402012"/>
              <a:gd name="connsiteX917" fmla="*/ 9340135 w 21052571"/>
              <a:gd name="connsiteY917" fmla="*/ 5195462 h 8402012"/>
              <a:gd name="connsiteX918" fmla="*/ 9359480 w 21052571"/>
              <a:gd name="connsiteY918" fmla="*/ 5227701 h 8402012"/>
              <a:gd name="connsiteX919" fmla="*/ 9340135 w 21052571"/>
              <a:gd name="connsiteY919" fmla="*/ 5195462 h 8402012"/>
              <a:gd name="connsiteX920" fmla="*/ 8768815 w 21052571"/>
              <a:gd name="connsiteY920" fmla="*/ 5195360 h 8402012"/>
              <a:gd name="connsiteX921" fmla="*/ 8814504 w 21052571"/>
              <a:gd name="connsiteY921" fmla="*/ 5259993 h 8402012"/>
              <a:gd name="connsiteX922" fmla="*/ 8755761 w 21052571"/>
              <a:gd name="connsiteY922" fmla="*/ 5259993 h 8402012"/>
              <a:gd name="connsiteX923" fmla="*/ 8768815 w 21052571"/>
              <a:gd name="connsiteY923" fmla="*/ 5195360 h 8402012"/>
              <a:gd name="connsiteX924" fmla="*/ 19166179 w 21052571"/>
              <a:gd name="connsiteY924" fmla="*/ 5194713 h 8402012"/>
              <a:gd name="connsiteX925" fmla="*/ 19148219 w 21052571"/>
              <a:gd name="connsiteY925" fmla="*/ 5226819 h 8402012"/>
              <a:gd name="connsiteX926" fmla="*/ 19166179 w 21052571"/>
              <a:gd name="connsiteY926" fmla="*/ 5194713 h 8402012"/>
              <a:gd name="connsiteX927" fmla="*/ 8876071 w 21052571"/>
              <a:gd name="connsiteY927" fmla="*/ 5194713 h 8402012"/>
              <a:gd name="connsiteX928" fmla="*/ 8848771 w 21052571"/>
              <a:gd name="connsiteY928" fmla="*/ 5226819 h 8402012"/>
              <a:gd name="connsiteX929" fmla="*/ 8876071 w 21052571"/>
              <a:gd name="connsiteY929" fmla="*/ 5194713 h 8402012"/>
              <a:gd name="connsiteX930" fmla="*/ 8175723 w 21052571"/>
              <a:gd name="connsiteY930" fmla="*/ 5194713 h 8402012"/>
              <a:gd name="connsiteX931" fmla="*/ 8193685 w 21052571"/>
              <a:gd name="connsiteY931" fmla="*/ 5226819 h 8402012"/>
              <a:gd name="connsiteX932" fmla="*/ 8175723 w 21052571"/>
              <a:gd name="connsiteY932" fmla="*/ 5194713 h 8402012"/>
              <a:gd name="connsiteX933" fmla="*/ 20714899 w 21052571"/>
              <a:gd name="connsiteY933" fmla="*/ 5166276 h 8402012"/>
              <a:gd name="connsiteX934" fmla="*/ 20698115 w 21052571"/>
              <a:gd name="connsiteY934" fmla="*/ 5231528 h 8402012"/>
              <a:gd name="connsiteX935" fmla="*/ 20714899 w 21052571"/>
              <a:gd name="connsiteY935" fmla="*/ 5166276 h 8402012"/>
              <a:gd name="connsiteX936" fmla="*/ 9875939 w 21052571"/>
              <a:gd name="connsiteY936" fmla="*/ 5166276 h 8402012"/>
              <a:gd name="connsiteX937" fmla="*/ 9875939 w 21052571"/>
              <a:gd name="connsiteY937" fmla="*/ 5198346 h 8402012"/>
              <a:gd name="connsiteX938" fmla="*/ 9875939 w 21052571"/>
              <a:gd name="connsiteY938" fmla="*/ 5166276 h 8402012"/>
              <a:gd name="connsiteX939" fmla="*/ 8486801 w 21052571"/>
              <a:gd name="connsiteY939" fmla="*/ 5164297 h 8402012"/>
              <a:gd name="connsiteX940" fmla="*/ 8506146 w 21052571"/>
              <a:gd name="connsiteY940" fmla="*/ 5195462 h 8402012"/>
              <a:gd name="connsiteX941" fmla="*/ 8486801 w 21052571"/>
              <a:gd name="connsiteY941" fmla="*/ 5164297 h 8402012"/>
              <a:gd name="connsiteX942" fmla="*/ 9707680 w 21052571"/>
              <a:gd name="connsiteY942" fmla="*/ 5150309 h 8402012"/>
              <a:gd name="connsiteX943" fmla="*/ 9714790 w 21052571"/>
              <a:gd name="connsiteY943" fmla="*/ 5153303 h 8402012"/>
              <a:gd name="connsiteX944" fmla="*/ 9706664 w 21052571"/>
              <a:gd name="connsiteY944" fmla="*/ 5165277 h 8402012"/>
              <a:gd name="connsiteX945" fmla="*/ 9707680 w 21052571"/>
              <a:gd name="connsiteY945" fmla="*/ 5150309 h 8402012"/>
              <a:gd name="connsiteX946" fmla="*/ 19071331 w 21052571"/>
              <a:gd name="connsiteY946" fmla="*/ 5133097 h 8402012"/>
              <a:gd name="connsiteX947" fmla="*/ 19053423 w 21052571"/>
              <a:gd name="connsiteY947" fmla="*/ 5165206 h 8402012"/>
              <a:gd name="connsiteX948" fmla="*/ 19071331 w 21052571"/>
              <a:gd name="connsiteY948" fmla="*/ 5133097 h 8402012"/>
              <a:gd name="connsiteX949" fmla="*/ 18355683 w 21052571"/>
              <a:gd name="connsiteY949" fmla="*/ 5133097 h 8402012"/>
              <a:gd name="connsiteX950" fmla="*/ 18337723 w 21052571"/>
              <a:gd name="connsiteY950" fmla="*/ 5165206 h 8402012"/>
              <a:gd name="connsiteX951" fmla="*/ 18355683 w 21052571"/>
              <a:gd name="connsiteY951" fmla="*/ 5133097 h 8402012"/>
              <a:gd name="connsiteX952" fmla="*/ 17848535 w 21052571"/>
              <a:gd name="connsiteY952" fmla="*/ 5133094 h 8402012"/>
              <a:gd name="connsiteX953" fmla="*/ 17830571 w 21052571"/>
              <a:gd name="connsiteY953" fmla="*/ 5198346 h 8402012"/>
              <a:gd name="connsiteX954" fmla="*/ 17848535 w 21052571"/>
              <a:gd name="connsiteY954" fmla="*/ 5133094 h 8402012"/>
              <a:gd name="connsiteX955" fmla="*/ 8530865 w 21052571"/>
              <a:gd name="connsiteY955" fmla="*/ 5132057 h 8402012"/>
              <a:gd name="connsiteX956" fmla="*/ 8563107 w 21052571"/>
              <a:gd name="connsiteY956" fmla="*/ 5164297 h 8402012"/>
              <a:gd name="connsiteX957" fmla="*/ 8530865 w 21052571"/>
              <a:gd name="connsiteY957" fmla="*/ 5132057 h 8402012"/>
              <a:gd name="connsiteX958" fmla="*/ 10132162 w 21052571"/>
              <a:gd name="connsiteY958" fmla="*/ 5118878 h 8402012"/>
              <a:gd name="connsiteX959" fmla="*/ 9803189 w 21052571"/>
              <a:gd name="connsiteY959" fmla="*/ 5312127 h 8402012"/>
              <a:gd name="connsiteX960" fmla="*/ 9832311 w 21052571"/>
              <a:gd name="connsiteY960" fmla="*/ 5205550 h 8402012"/>
              <a:gd name="connsiteX961" fmla="*/ 9854815 w 21052571"/>
              <a:gd name="connsiteY961" fmla="*/ 5195595 h 8402012"/>
              <a:gd name="connsiteX962" fmla="*/ 9853592 w 21052571"/>
              <a:gd name="connsiteY962" fmla="*/ 5193658 h 8402012"/>
              <a:gd name="connsiteX963" fmla="*/ 9859579 w 21052571"/>
              <a:gd name="connsiteY963" fmla="*/ 5182073 h 8402012"/>
              <a:gd name="connsiteX964" fmla="*/ 9867064 w 21052571"/>
              <a:gd name="connsiteY964" fmla="*/ 5194975 h 8402012"/>
              <a:gd name="connsiteX965" fmla="*/ 9866331 w 21052571"/>
              <a:gd name="connsiteY965" fmla="*/ 5206713 h 8402012"/>
              <a:gd name="connsiteX966" fmla="*/ 9867640 w 21052571"/>
              <a:gd name="connsiteY966" fmla="*/ 5208000 h 8402012"/>
              <a:gd name="connsiteX967" fmla="*/ 9958507 w 21052571"/>
              <a:gd name="connsiteY967" fmla="*/ 5164221 h 8402012"/>
              <a:gd name="connsiteX968" fmla="*/ 10132162 w 21052571"/>
              <a:gd name="connsiteY968" fmla="*/ 5118878 h 8402012"/>
              <a:gd name="connsiteX969" fmla="*/ 19597495 w 21052571"/>
              <a:gd name="connsiteY969" fmla="*/ 5099918 h 8402012"/>
              <a:gd name="connsiteX970" fmla="*/ 19579535 w 21052571"/>
              <a:gd name="connsiteY970" fmla="*/ 5132024 h 8402012"/>
              <a:gd name="connsiteX971" fmla="*/ 19597495 w 21052571"/>
              <a:gd name="connsiteY971" fmla="*/ 5099918 h 8402012"/>
              <a:gd name="connsiteX972" fmla="*/ 17810559 w 21052571"/>
              <a:gd name="connsiteY972" fmla="*/ 5099918 h 8402012"/>
              <a:gd name="connsiteX973" fmla="*/ 17792655 w 21052571"/>
              <a:gd name="connsiteY973" fmla="*/ 5132024 h 8402012"/>
              <a:gd name="connsiteX974" fmla="*/ 17810559 w 21052571"/>
              <a:gd name="connsiteY974" fmla="*/ 5099918 h 8402012"/>
              <a:gd name="connsiteX975" fmla="*/ 9894469 w 21052571"/>
              <a:gd name="connsiteY975" fmla="*/ 5094662 h 8402012"/>
              <a:gd name="connsiteX976" fmla="*/ 9933092 w 21052571"/>
              <a:gd name="connsiteY976" fmla="*/ 5100447 h 8402012"/>
              <a:gd name="connsiteX977" fmla="*/ 9855643 w 21052571"/>
              <a:gd name="connsiteY977" fmla="*/ 5165398 h 8402012"/>
              <a:gd name="connsiteX978" fmla="*/ 9682459 w 21052571"/>
              <a:gd name="connsiteY978" fmla="*/ 5248752 h 8402012"/>
              <a:gd name="connsiteX979" fmla="*/ 9643734 w 21052571"/>
              <a:gd name="connsiteY979" fmla="*/ 5242257 h 8402012"/>
              <a:gd name="connsiteX980" fmla="*/ 9656642 w 21052571"/>
              <a:gd name="connsiteY980" fmla="*/ 5184883 h 8402012"/>
              <a:gd name="connsiteX981" fmla="*/ 9714729 w 21052571"/>
              <a:gd name="connsiteY981" fmla="*/ 5178388 h 8402012"/>
              <a:gd name="connsiteX982" fmla="*/ 9784648 w 21052571"/>
              <a:gd name="connsiteY982" fmla="*/ 5139417 h 8402012"/>
              <a:gd name="connsiteX983" fmla="*/ 9894469 w 21052571"/>
              <a:gd name="connsiteY983" fmla="*/ 5094662 h 8402012"/>
              <a:gd name="connsiteX984" fmla="*/ 10170157 w 21052571"/>
              <a:gd name="connsiteY984" fmla="*/ 5076219 h 8402012"/>
              <a:gd name="connsiteX985" fmla="*/ 10152195 w 21052571"/>
              <a:gd name="connsiteY985" fmla="*/ 5103519 h 8402012"/>
              <a:gd name="connsiteX986" fmla="*/ 10170157 w 21052571"/>
              <a:gd name="connsiteY986" fmla="*/ 5076219 h 8402012"/>
              <a:gd name="connsiteX987" fmla="*/ 8640487 w 21052571"/>
              <a:gd name="connsiteY987" fmla="*/ 5074026 h 8402012"/>
              <a:gd name="connsiteX988" fmla="*/ 8621142 w 21052571"/>
              <a:gd name="connsiteY988" fmla="*/ 5164297 h 8402012"/>
              <a:gd name="connsiteX989" fmla="*/ 8717867 w 21052571"/>
              <a:gd name="connsiteY989" fmla="*/ 5119161 h 8402012"/>
              <a:gd name="connsiteX990" fmla="*/ 8640487 w 21052571"/>
              <a:gd name="connsiteY990" fmla="*/ 5074026 h 8402012"/>
              <a:gd name="connsiteX991" fmla="*/ 8454559 w 21052571"/>
              <a:gd name="connsiteY991" fmla="*/ 5074026 h 8402012"/>
              <a:gd name="connsiteX992" fmla="*/ 8473904 w 21052571"/>
              <a:gd name="connsiteY992" fmla="*/ 5099818 h 8402012"/>
              <a:gd name="connsiteX993" fmla="*/ 8454559 w 21052571"/>
              <a:gd name="connsiteY993" fmla="*/ 5074026 h 8402012"/>
              <a:gd name="connsiteX994" fmla="*/ 19004927 w 21052571"/>
              <a:gd name="connsiteY994" fmla="*/ 5073353 h 8402012"/>
              <a:gd name="connsiteX995" fmla="*/ 18958631 w 21052571"/>
              <a:gd name="connsiteY995" fmla="*/ 5099807 h 8402012"/>
              <a:gd name="connsiteX996" fmla="*/ 19004927 w 21052571"/>
              <a:gd name="connsiteY996" fmla="*/ 5073353 h 8402012"/>
              <a:gd name="connsiteX997" fmla="*/ 564229 w 21052571"/>
              <a:gd name="connsiteY997" fmla="*/ 5054682 h 8402012"/>
              <a:gd name="connsiteX998" fmla="*/ 564229 w 21052571"/>
              <a:gd name="connsiteY998" fmla="*/ 5086922 h 8402012"/>
              <a:gd name="connsiteX999" fmla="*/ 660959 w 21052571"/>
              <a:gd name="connsiteY999" fmla="*/ 5119161 h 8402012"/>
              <a:gd name="connsiteX1000" fmla="*/ 585687 w 21052571"/>
              <a:gd name="connsiteY1000" fmla="*/ 5081078 h 8402012"/>
              <a:gd name="connsiteX1001" fmla="*/ 579117 w 21052571"/>
              <a:gd name="connsiteY1001" fmla="*/ 5072998 h 8402012"/>
              <a:gd name="connsiteX1002" fmla="*/ 564732 w 21052571"/>
              <a:gd name="connsiteY1002" fmla="*/ 5072998 h 8402012"/>
              <a:gd name="connsiteX1003" fmla="*/ 567180 w 21052571"/>
              <a:gd name="connsiteY1003" fmla="*/ 5058312 h 8402012"/>
              <a:gd name="connsiteX1004" fmla="*/ 10246302 w 21052571"/>
              <a:gd name="connsiteY1004" fmla="*/ 5014603 h 8402012"/>
              <a:gd name="connsiteX1005" fmla="*/ 10264917 w 21052571"/>
              <a:gd name="connsiteY1005" fmla="*/ 5070447 h 8402012"/>
              <a:gd name="connsiteX1006" fmla="*/ 10209073 w 21052571"/>
              <a:gd name="connsiteY1006" fmla="*/ 5070447 h 8402012"/>
              <a:gd name="connsiteX1007" fmla="*/ 10246302 w 21052571"/>
              <a:gd name="connsiteY1007" fmla="*/ 5014603 h 8402012"/>
              <a:gd name="connsiteX1008" fmla="*/ 19470519 w 21052571"/>
              <a:gd name="connsiteY1008" fmla="*/ 5009861 h 8402012"/>
              <a:gd name="connsiteX1009" fmla="*/ 19507411 w 21052571"/>
              <a:gd name="connsiteY1009" fmla="*/ 5028307 h 8402012"/>
              <a:gd name="connsiteX1010" fmla="*/ 19470519 w 21052571"/>
              <a:gd name="connsiteY1010" fmla="*/ 5009861 h 8402012"/>
              <a:gd name="connsiteX1011" fmla="*/ 756601 w 21052571"/>
              <a:gd name="connsiteY1011" fmla="*/ 5009547 h 8402012"/>
              <a:gd name="connsiteX1012" fmla="*/ 775945 w 21052571"/>
              <a:gd name="connsiteY1012" fmla="*/ 5041786 h 8402012"/>
              <a:gd name="connsiteX1013" fmla="*/ 756601 w 21052571"/>
              <a:gd name="connsiteY1013" fmla="*/ 5009547 h 8402012"/>
              <a:gd name="connsiteX1014" fmla="*/ 20526483 w 21052571"/>
              <a:gd name="connsiteY1014" fmla="*/ 4986166 h 8402012"/>
              <a:gd name="connsiteX1015" fmla="*/ 20508519 w 21052571"/>
              <a:gd name="connsiteY1015" fmla="*/ 5008875 h 8402012"/>
              <a:gd name="connsiteX1016" fmla="*/ 20526483 w 21052571"/>
              <a:gd name="connsiteY1016" fmla="*/ 4986166 h 8402012"/>
              <a:gd name="connsiteX1017" fmla="*/ 10620430 w 21052571"/>
              <a:gd name="connsiteY1017" fmla="*/ 4986166 h 8402012"/>
              <a:gd name="connsiteX1018" fmla="*/ 10602468 w 21052571"/>
              <a:gd name="connsiteY1018" fmla="*/ 5008875 h 8402012"/>
              <a:gd name="connsiteX1019" fmla="*/ 10620430 w 21052571"/>
              <a:gd name="connsiteY1019" fmla="*/ 4986166 h 8402012"/>
              <a:gd name="connsiteX1020" fmla="*/ 18511955 w 21052571"/>
              <a:gd name="connsiteY1020" fmla="*/ 4986163 h 8402012"/>
              <a:gd name="connsiteX1021" fmla="*/ 18491479 w 21052571"/>
              <a:gd name="connsiteY1021" fmla="*/ 5041988 h 8402012"/>
              <a:gd name="connsiteX1022" fmla="*/ 18511955 w 21052571"/>
              <a:gd name="connsiteY1022" fmla="*/ 4986163 h 8402012"/>
              <a:gd name="connsiteX1023" fmla="*/ 10471575 w 21052571"/>
              <a:gd name="connsiteY1023" fmla="*/ 4953900 h 8402012"/>
              <a:gd name="connsiteX1024" fmla="*/ 10511311 w 21052571"/>
              <a:gd name="connsiteY1024" fmla="*/ 4967634 h 8402012"/>
              <a:gd name="connsiteX1025" fmla="*/ 10431839 w 21052571"/>
              <a:gd name="connsiteY1025" fmla="*/ 4954708 h 8402012"/>
              <a:gd name="connsiteX1026" fmla="*/ 10471575 w 21052571"/>
              <a:gd name="connsiteY1026" fmla="*/ 4953900 h 8402012"/>
              <a:gd name="connsiteX1027" fmla="*/ 20071411 w 21052571"/>
              <a:gd name="connsiteY1027" fmla="*/ 4952987 h 8402012"/>
              <a:gd name="connsiteX1028" fmla="*/ 20053507 w 21052571"/>
              <a:gd name="connsiteY1028" fmla="*/ 4985096 h 8402012"/>
              <a:gd name="connsiteX1029" fmla="*/ 20071411 w 21052571"/>
              <a:gd name="connsiteY1029" fmla="*/ 4952987 h 8402012"/>
              <a:gd name="connsiteX1030" fmla="*/ 10507348 w 21052571"/>
              <a:gd name="connsiteY1030" fmla="*/ 4939596 h 8402012"/>
              <a:gd name="connsiteX1031" fmla="*/ 10498199 w 21052571"/>
              <a:gd name="connsiteY1031" fmla="*/ 4951959 h 8402012"/>
              <a:gd name="connsiteX1032" fmla="*/ 10505397 w 21052571"/>
              <a:gd name="connsiteY1032" fmla="*/ 4942232 h 8402012"/>
              <a:gd name="connsiteX1033" fmla="*/ 9030624 w 21052571"/>
              <a:gd name="connsiteY1033" fmla="*/ 4938515 h 8402012"/>
              <a:gd name="connsiteX1034" fmla="*/ 9037359 w 21052571"/>
              <a:gd name="connsiteY1034" fmla="*/ 4951986 h 8402012"/>
              <a:gd name="connsiteX1035" fmla="*/ 9019397 w 21052571"/>
              <a:gd name="connsiteY1035" fmla="*/ 4951986 h 8402012"/>
              <a:gd name="connsiteX1036" fmla="*/ 9030624 w 21052571"/>
              <a:gd name="connsiteY1036" fmla="*/ 4938515 h 8402012"/>
              <a:gd name="connsiteX1037" fmla="*/ 10509716 w 21052571"/>
              <a:gd name="connsiteY1037" fmla="*/ 4936395 h 8402012"/>
              <a:gd name="connsiteX1038" fmla="*/ 10509536 w 21052571"/>
              <a:gd name="connsiteY1038" fmla="*/ 4936639 h 8402012"/>
              <a:gd name="connsiteX1039" fmla="*/ 10507348 w 21052571"/>
              <a:gd name="connsiteY1039" fmla="*/ 4939596 h 8402012"/>
              <a:gd name="connsiteX1040" fmla="*/ 20469607 w 21052571"/>
              <a:gd name="connsiteY1040" fmla="*/ 4919808 h 8402012"/>
              <a:gd name="connsiteX1041" fmla="*/ 20451647 w 21052571"/>
              <a:gd name="connsiteY1041" fmla="*/ 4951914 h 8402012"/>
              <a:gd name="connsiteX1042" fmla="*/ 20469607 w 21052571"/>
              <a:gd name="connsiteY1042" fmla="*/ 4919808 h 8402012"/>
              <a:gd name="connsiteX1043" fmla="*/ 20033551 w 21052571"/>
              <a:gd name="connsiteY1043" fmla="*/ 4919808 h 8402012"/>
              <a:gd name="connsiteX1044" fmla="*/ 20015587 w 21052571"/>
              <a:gd name="connsiteY1044" fmla="*/ 4951914 h 8402012"/>
              <a:gd name="connsiteX1045" fmla="*/ 20033551 w 21052571"/>
              <a:gd name="connsiteY1045" fmla="*/ 4919808 h 8402012"/>
              <a:gd name="connsiteX1046" fmla="*/ 19318851 w 21052571"/>
              <a:gd name="connsiteY1046" fmla="*/ 4919808 h 8402012"/>
              <a:gd name="connsiteX1047" fmla="*/ 19355743 w 21052571"/>
              <a:gd name="connsiteY1047" fmla="*/ 4938254 h 8402012"/>
              <a:gd name="connsiteX1048" fmla="*/ 19318851 w 21052571"/>
              <a:gd name="connsiteY1048" fmla="*/ 4919808 h 8402012"/>
              <a:gd name="connsiteX1049" fmla="*/ 18811699 w 21052571"/>
              <a:gd name="connsiteY1049" fmla="*/ 4919808 h 8402012"/>
              <a:gd name="connsiteX1050" fmla="*/ 18834407 w 21052571"/>
              <a:gd name="connsiteY1050" fmla="*/ 4945916 h 8402012"/>
              <a:gd name="connsiteX1051" fmla="*/ 18811699 w 21052571"/>
              <a:gd name="connsiteY1051" fmla="*/ 4985078 h 8402012"/>
              <a:gd name="connsiteX1052" fmla="*/ 18811699 w 21052571"/>
              <a:gd name="connsiteY1052" fmla="*/ 4919808 h 8402012"/>
              <a:gd name="connsiteX1053" fmla="*/ 10360246 w 21052571"/>
              <a:gd name="connsiteY1053" fmla="*/ 4911208 h 8402012"/>
              <a:gd name="connsiteX1054" fmla="*/ 10369227 w 21052571"/>
              <a:gd name="connsiteY1054" fmla="*/ 4918433 h 8402012"/>
              <a:gd name="connsiteX1055" fmla="*/ 10357252 w 21052571"/>
              <a:gd name="connsiteY1055" fmla="*/ 4937698 h 8402012"/>
              <a:gd name="connsiteX1056" fmla="*/ 10351265 w 21052571"/>
              <a:gd name="connsiteY1056" fmla="*/ 4918433 h 8402012"/>
              <a:gd name="connsiteX1057" fmla="*/ 10360246 w 21052571"/>
              <a:gd name="connsiteY1057" fmla="*/ 4911208 h 8402012"/>
              <a:gd name="connsiteX1058" fmla="*/ 8774828 w 21052571"/>
              <a:gd name="connsiteY1058" fmla="*/ 4907455 h 8402012"/>
              <a:gd name="connsiteX1059" fmla="*/ 8755483 w 21052571"/>
              <a:gd name="connsiteY1059" fmla="*/ 4952590 h 8402012"/>
              <a:gd name="connsiteX1060" fmla="*/ 8794173 w 21052571"/>
              <a:gd name="connsiteY1060" fmla="*/ 4952590 h 8402012"/>
              <a:gd name="connsiteX1061" fmla="*/ 8774828 w 21052571"/>
              <a:gd name="connsiteY1061" fmla="*/ 4907455 h 8402012"/>
              <a:gd name="connsiteX1062" fmla="*/ 10303105 w 21052571"/>
              <a:gd name="connsiteY1062" fmla="*/ 4893974 h 8402012"/>
              <a:gd name="connsiteX1063" fmla="*/ 10318280 w 21052571"/>
              <a:gd name="connsiteY1063" fmla="*/ 4916251 h 8402012"/>
              <a:gd name="connsiteX1064" fmla="*/ 10170446 w 21052571"/>
              <a:gd name="connsiteY1064" fmla="*/ 5011947 h 8402012"/>
              <a:gd name="connsiteX1065" fmla="*/ 9957867 w 21052571"/>
              <a:gd name="connsiteY1065" fmla="*/ 5089363 h 8402012"/>
              <a:gd name="connsiteX1066" fmla="*/ 10015058 w 21052571"/>
              <a:gd name="connsiteY1066" fmla="*/ 5044203 h 8402012"/>
              <a:gd name="connsiteX1067" fmla="*/ 10221163 w 21052571"/>
              <a:gd name="connsiteY1067" fmla="*/ 4942057 h 8402012"/>
              <a:gd name="connsiteX1068" fmla="*/ 10303105 w 21052571"/>
              <a:gd name="connsiteY1068" fmla="*/ 4893974 h 8402012"/>
              <a:gd name="connsiteX1069" fmla="*/ 18749055 w 21052571"/>
              <a:gd name="connsiteY1069" fmla="*/ 4888505 h 8402012"/>
              <a:gd name="connsiteX1070" fmla="*/ 18712163 w 21052571"/>
              <a:gd name="connsiteY1070" fmla="*/ 4921572 h 8402012"/>
              <a:gd name="connsiteX1071" fmla="*/ 18749055 w 21052571"/>
              <a:gd name="connsiteY1071" fmla="*/ 4888505 h 8402012"/>
              <a:gd name="connsiteX1072" fmla="*/ 18673219 w 21052571"/>
              <a:gd name="connsiteY1072" fmla="*/ 4888505 h 8402012"/>
              <a:gd name="connsiteX1073" fmla="*/ 18636327 w 21052571"/>
              <a:gd name="connsiteY1073" fmla="*/ 4921572 h 8402012"/>
              <a:gd name="connsiteX1074" fmla="*/ 18673219 w 21052571"/>
              <a:gd name="connsiteY1074" fmla="*/ 4888505 h 8402012"/>
              <a:gd name="connsiteX1075" fmla="*/ 10319911 w 21052571"/>
              <a:gd name="connsiteY1075" fmla="*/ 4867669 h 8402012"/>
              <a:gd name="connsiteX1076" fmla="*/ 10319911 w 21052571"/>
              <a:gd name="connsiteY1076" fmla="*/ 4904561 h 8402012"/>
              <a:gd name="connsiteX1077" fmla="*/ 10313348 w 21052571"/>
              <a:gd name="connsiteY1077" fmla="*/ 4886115 h 8402012"/>
              <a:gd name="connsiteX1078" fmla="*/ 10319911 w 21052571"/>
              <a:gd name="connsiteY1078" fmla="*/ 4867669 h 8402012"/>
              <a:gd name="connsiteX1079" fmla="*/ 17791655 w 21052571"/>
              <a:gd name="connsiteY1079" fmla="*/ 4858192 h 8402012"/>
              <a:gd name="connsiteX1080" fmla="*/ 17773695 w 21052571"/>
              <a:gd name="connsiteY1080" fmla="*/ 4890301 h 8402012"/>
              <a:gd name="connsiteX1081" fmla="*/ 17791655 w 21052571"/>
              <a:gd name="connsiteY1081" fmla="*/ 4858192 h 8402012"/>
              <a:gd name="connsiteX1082" fmla="*/ 10473929 w 21052571"/>
              <a:gd name="connsiteY1082" fmla="*/ 4849945 h 8402012"/>
              <a:gd name="connsiteX1083" fmla="*/ 10487579 w 21052571"/>
              <a:gd name="connsiteY1083" fmla="*/ 4857623 h 8402012"/>
              <a:gd name="connsiteX1084" fmla="*/ 10460279 w 21052571"/>
              <a:gd name="connsiteY1084" fmla="*/ 4857623 h 8402012"/>
              <a:gd name="connsiteX1085" fmla="*/ 10473929 w 21052571"/>
              <a:gd name="connsiteY1085" fmla="*/ 4849945 h 8402012"/>
              <a:gd name="connsiteX1086" fmla="*/ 10433287 w 21052571"/>
              <a:gd name="connsiteY1086" fmla="*/ 4848262 h 8402012"/>
              <a:gd name="connsiteX1087" fmla="*/ 10468703 w 21052571"/>
              <a:gd name="connsiteY1087" fmla="*/ 4866891 h 8402012"/>
              <a:gd name="connsiteX1088" fmla="*/ 10393921 w 21052571"/>
              <a:gd name="connsiteY1088" fmla="*/ 4918728 h 8402012"/>
              <a:gd name="connsiteX1089" fmla="*/ 10393921 w 21052571"/>
              <a:gd name="connsiteY1089" fmla="*/ 4853932 h 8402012"/>
              <a:gd name="connsiteX1090" fmla="*/ 10433287 w 21052571"/>
              <a:gd name="connsiteY1090" fmla="*/ 4848262 h 8402012"/>
              <a:gd name="connsiteX1091" fmla="*/ 18692207 w 21052571"/>
              <a:gd name="connsiteY1091" fmla="*/ 4825013 h 8402012"/>
              <a:gd name="connsiteX1092" fmla="*/ 18674243 w 21052571"/>
              <a:gd name="connsiteY1092" fmla="*/ 4857119 h 8402012"/>
              <a:gd name="connsiteX1093" fmla="*/ 18692207 w 21052571"/>
              <a:gd name="connsiteY1093" fmla="*/ 4825013 h 8402012"/>
              <a:gd name="connsiteX1094" fmla="*/ 17034299 w 21052571"/>
              <a:gd name="connsiteY1094" fmla="*/ 4825013 h 8402012"/>
              <a:gd name="connsiteX1095" fmla="*/ 17113767 w 21052571"/>
              <a:gd name="connsiteY1095" fmla="*/ 4825013 h 8402012"/>
              <a:gd name="connsiteX1096" fmla="*/ 17093899 w 21052571"/>
              <a:gd name="connsiteY1096" fmla="*/ 4890283 h 8402012"/>
              <a:gd name="connsiteX1097" fmla="*/ 17034299 w 21052571"/>
              <a:gd name="connsiteY1097" fmla="*/ 4825013 h 8402012"/>
              <a:gd name="connsiteX1098" fmla="*/ 18128179 w 21052571"/>
              <a:gd name="connsiteY1098" fmla="*/ 4801314 h 8402012"/>
              <a:gd name="connsiteX1099" fmla="*/ 18110215 w 21052571"/>
              <a:gd name="connsiteY1099" fmla="*/ 4824026 h 8402012"/>
              <a:gd name="connsiteX1100" fmla="*/ 18128179 w 21052571"/>
              <a:gd name="connsiteY1100" fmla="*/ 4801314 h 8402012"/>
              <a:gd name="connsiteX1101" fmla="*/ 10792058 w 21052571"/>
              <a:gd name="connsiteY1101" fmla="*/ 4801314 h 8402012"/>
              <a:gd name="connsiteX1102" fmla="*/ 10847883 w 21052571"/>
              <a:gd name="connsiteY1102" fmla="*/ 4813728 h 8402012"/>
              <a:gd name="connsiteX1103" fmla="*/ 10792058 w 21052571"/>
              <a:gd name="connsiteY1103" fmla="*/ 4801314 h 8402012"/>
              <a:gd name="connsiteX1104" fmla="*/ 16981131 w 21052571"/>
              <a:gd name="connsiteY1104" fmla="*/ 4798154 h 8402012"/>
              <a:gd name="connsiteX1105" fmla="*/ 16944239 w 21052571"/>
              <a:gd name="connsiteY1105" fmla="*/ 4822378 h 8402012"/>
              <a:gd name="connsiteX1106" fmla="*/ 16981131 w 21052571"/>
              <a:gd name="connsiteY1106" fmla="*/ 4798154 h 8402012"/>
              <a:gd name="connsiteX1107" fmla="*/ 10836717 w 21052571"/>
              <a:gd name="connsiteY1107" fmla="*/ 4794560 h 8402012"/>
              <a:gd name="connsiteX1108" fmla="*/ 10836256 w 21052571"/>
              <a:gd name="connsiteY1108" fmla="*/ 4795871 h 8402012"/>
              <a:gd name="connsiteX1109" fmla="*/ 10834717 w 21052571"/>
              <a:gd name="connsiteY1109" fmla="*/ 4800247 h 8402012"/>
              <a:gd name="connsiteX1110" fmla="*/ 10839455 w 21052571"/>
              <a:gd name="connsiteY1110" fmla="*/ 4786775 h 8402012"/>
              <a:gd name="connsiteX1111" fmla="*/ 10839453 w 21052571"/>
              <a:gd name="connsiteY1111" fmla="*/ 4786781 h 8402012"/>
              <a:gd name="connsiteX1112" fmla="*/ 10836717 w 21052571"/>
              <a:gd name="connsiteY1112" fmla="*/ 4794560 h 8402012"/>
              <a:gd name="connsiteX1113" fmla="*/ 10841932 w 21052571"/>
              <a:gd name="connsiteY1113" fmla="*/ 4779733 h 8402012"/>
              <a:gd name="connsiteX1114" fmla="*/ 10839874 w 21052571"/>
              <a:gd name="connsiteY1114" fmla="*/ 4785584 h 8402012"/>
              <a:gd name="connsiteX1115" fmla="*/ 10839455 w 21052571"/>
              <a:gd name="connsiteY1115" fmla="*/ 4786775 h 8402012"/>
              <a:gd name="connsiteX1116" fmla="*/ 18546271 w 21052571"/>
              <a:gd name="connsiteY1116" fmla="*/ 4779392 h 8402012"/>
              <a:gd name="connsiteX1117" fmla="*/ 18635255 w 21052571"/>
              <a:gd name="connsiteY1117" fmla="*/ 4810892 h 8402012"/>
              <a:gd name="connsiteX1118" fmla="*/ 18584867 w 21052571"/>
              <a:gd name="connsiteY1118" fmla="*/ 4823927 h 8402012"/>
              <a:gd name="connsiteX1119" fmla="*/ 18546271 w 21052571"/>
              <a:gd name="connsiteY1119" fmla="*/ 4779392 h 8402012"/>
              <a:gd name="connsiteX1120" fmla="*/ 10842295 w 21052571"/>
              <a:gd name="connsiteY1120" fmla="*/ 4778701 h 8402012"/>
              <a:gd name="connsiteX1121" fmla="*/ 10842177 w 21052571"/>
              <a:gd name="connsiteY1121" fmla="*/ 4779038 h 8402012"/>
              <a:gd name="connsiteX1122" fmla="*/ 10841932 w 21052571"/>
              <a:gd name="connsiteY1122" fmla="*/ 4779733 h 8402012"/>
              <a:gd name="connsiteX1123" fmla="*/ 10137816 w 21052571"/>
              <a:gd name="connsiteY1123" fmla="*/ 4777406 h 8402012"/>
              <a:gd name="connsiteX1124" fmla="*/ 10151170 w 21052571"/>
              <a:gd name="connsiteY1124" fmla="*/ 4779645 h 8402012"/>
              <a:gd name="connsiteX1125" fmla="*/ 10126575 w 21052571"/>
              <a:gd name="connsiteY1125" fmla="*/ 4819143 h 8402012"/>
              <a:gd name="connsiteX1126" fmla="*/ 10137816 w 21052571"/>
              <a:gd name="connsiteY1126" fmla="*/ 4777406 h 8402012"/>
              <a:gd name="connsiteX1127" fmla="*/ 9125313 w 21052571"/>
              <a:gd name="connsiteY1127" fmla="*/ 4777143 h 8402012"/>
              <a:gd name="connsiteX1128" fmla="*/ 9136800 w 21052571"/>
              <a:gd name="connsiteY1128" fmla="*/ 4779702 h 8402012"/>
              <a:gd name="connsiteX1129" fmla="*/ 9123672 w 21052571"/>
              <a:gd name="connsiteY1129" fmla="*/ 4800177 h 8402012"/>
              <a:gd name="connsiteX1130" fmla="*/ 9125313 w 21052571"/>
              <a:gd name="connsiteY1130" fmla="*/ 4777143 h 8402012"/>
              <a:gd name="connsiteX1131" fmla="*/ 10876858 w 21052571"/>
              <a:gd name="connsiteY1131" fmla="*/ 4773666 h 8402012"/>
              <a:gd name="connsiteX1132" fmla="*/ 10904780 w 21052571"/>
              <a:gd name="connsiteY1132" fmla="*/ 4780775 h 8402012"/>
              <a:gd name="connsiteX1133" fmla="*/ 10848936 w 21052571"/>
              <a:gd name="connsiteY1133" fmla="*/ 4780775 h 8402012"/>
              <a:gd name="connsiteX1134" fmla="*/ 10876858 w 21052571"/>
              <a:gd name="connsiteY1134" fmla="*/ 4773666 h 8402012"/>
              <a:gd name="connsiteX1135" fmla="*/ 10603896 w 21052571"/>
              <a:gd name="connsiteY1135" fmla="*/ 4772874 h 8402012"/>
              <a:gd name="connsiteX1136" fmla="*/ 10623303 w 21052571"/>
              <a:gd name="connsiteY1136" fmla="*/ 4823262 h 8402012"/>
              <a:gd name="connsiteX1137" fmla="*/ 10566161 w 21052571"/>
              <a:gd name="connsiteY1137" fmla="*/ 4823262 h 8402012"/>
              <a:gd name="connsiteX1138" fmla="*/ 10629772 w 21052571"/>
              <a:gd name="connsiteY1138" fmla="*/ 4861857 h 8402012"/>
              <a:gd name="connsiteX1139" fmla="*/ 10687992 w 21052571"/>
              <a:gd name="connsiteY1139" fmla="*/ 4855425 h 8402012"/>
              <a:gd name="connsiteX1140" fmla="*/ 10681523 w 21052571"/>
              <a:gd name="connsiteY1140" fmla="*/ 4894020 h 8402012"/>
              <a:gd name="connsiteX1141" fmla="*/ 10528426 w 21052571"/>
              <a:gd name="connsiteY1141" fmla="*/ 4945480 h 8402012"/>
              <a:gd name="connsiteX1142" fmla="*/ 10540285 w 21052571"/>
              <a:gd name="connsiteY1142" fmla="*/ 4881155 h 8402012"/>
              <a:gd name="connsiteX1143" fmla="*/ 10483144 w 21052571"/>
              <a:gd name="connsiteY1143" fmla="*/ 4816830 h 8402012"/>
              <a:gd name="connsiteX1144" fmla="*/ 10553223 w 21052571"/>
              <a:gd name="connsiteY1144" fmla="*/ 4785739 h 8402012"/>
              <a:gd name="connsiteX1145" fmla="*/ 10603896 w 21052571"/>
              <a:gd name="connsiteY1145" fmla="*/ 4772874 h 8402012"/>
              <a:gd name="connsiteX1146" fmla="*/ 18469435 w 21052571"/>
              <a:gd name="connsiteY1146" fmla="*/ 4768136 h 8402012"/>
              <a:gd name="connsiteX1147" fmla="*/ 18451475 w 21052571"/>
              <a:gd name="connsiteY1147" fmla="*/ 4800242 h 8402012"/>
              <a:gd name="connsiteX1148" fmla="*/ 18469435 w 21052571"/>
              <a:gd name="connsiteY1148" fmla="*/ 4768136 h 8402012"/>
              <a:gd name="connsiteX1149" fmla="*/ 18052243 w 21052571"/>
              <a:gd name="connsiteY1149" fmla="*/ 4768136 h 8402012"/>
              <a:gd name="connsiteX1150" fmla="*/ 18039119 w 21052571"/>
              <a:gd name="connsiteY1150" fmla="*/ 4800242 h 8402012"/>
              <a:gd name="connsiteX1151" fmla="*/ 18052243 w 21052571"/>
              <a:gd name="connsiteY1151" fmla="*/ 4768136 h 8402012"/>
              <a:gd name="connsiteX1152" fmla="*/ 17791655 w 21052571"/>
              <a:gd name="connsiteY1152" fmla="*/ 4768136 h 8402012"/>
              <a:gd name="connsiteX1153" fmla="*/ 17773695 w 21052571"/>
              <a:gd name="connsiteY1153" fmla="*/ 4800242 h 8402012"/>
              <a:gd name="connsiteX1154" fmla="*/ 17791655 w 21052571"/>
              <a:gd name="connsiteY1154" fmla="*/ 4768136 h 8402012"/>
              <a:gd name="connsiteX1155" fmla="*/ 10635650 w 21052571"/>
              <a:gd name="connsiteY1155" fmla="*/ 4768136 h 8402012"/>
              <a:gd name="connsiteX1156" fmla="*/ 10672542 w 21052571"/>
              <a:gd name="connsiteY1156" fmla="*/ 4768136 h 8402012"/>
              <a:gd name="connsiteX1157" fmla="*/ 10672542 w 21052571"/>
              <a:gd name="connsiteY1157" fmla="*/ 4800242 h 8402012"/>
              <a:gd name="connsiteX1158" fmla="*/ 10635650 w 21052571"/>
              <a:gd name="connsiteY1158" fmla="*/ 4800242 h 8402012"/>
              <a:gd name="connsiteX1159" fmla="*/ 10635650 w 21052571"/>
              <a:gd name="connsiteY1159" fmla="*/ 4768136 h 8402012"/>
              <a:gd name="connsiteX1160" fmla="*/ 10949944 w 21052571"/>
              <a:gd name="connsiteY1160" fmla="*/ 4767878 h 8402012"/>
              <a:gd name="connsiteX1161" fmla="*/ 10975884 w 21052571"/>
              <a:gd name="connsiteY1161" fmla="*/ 4795547 h 8402012"/>
              <a:gd name="connsiteX1162" fmla="*/ 10938992 w 21052571"/>
              <a:gd name="connsiteY1162" fmla="*/ 4777101 h 8402012"/>
              <a:gd name="connsiteX1163" fmla="*/ 10949944 w 21052571"/>
              <a:gd name="connsiteY1163" fmla="*/ 4767878 h 8402012"/>
              <a:gd name="connsiteX1164" fmla="*/ 10185638 w 21052571"/>
              <a:gd name="connsiteY1164" fmla="*/ 4763302 h 8402012"/>
              <a:gd name="connsiteX1165" fmla="*/ 10193801 w 21052571"/>
              <a:gd name="connsiteY1165" fmla="*/ 4767567 h 8402012"/>
              <a:gd name="connsiteX1166" fmla="*/ 10188534 w 21052571"/>
              <a:gd name="connsiteY1166" fmla="*/ 4781217 h 8402012"/>
              <a:gd name="connsiteX1167" fmla="*/ 10182214 w 21052571"/>
              <a:gd name="connsiteY1167" fmla="*/ 4774392 h 8402012"/>
              <a:gd name="connsiteX1168" fmla="*/ 10185638 w 21052571"/>
              <a:gd name="connsiteY1168" fmla="*/ 4763302 h 8402012"/>
              <a:gd name="connsiteX1169" fmla="*/ 10895156 w 21052571"/>
              <a:gd name="connsiteY1169" fmla="*/ 4759796 h 8402012"/>
              <a:gd name="connsiteX1170" fmla="*/ 10894121 w 21052571"/>
              <a:gd name="connsiteY1170" fmla="*/ 4761922 h 8402012"/>
              <a:gd name="connsiteX1171" fmla="*/ 10891595 w 21052571"/>
              <a:gd name="connsiteY1171" fmla="*/ 4767110 h 8402012"/>
              <a:gd name="connsiteX1172" fmla="*/ 10899173 w 21052571"/>
              <a:gd name="connsiteY1172" fmla="*/ 4751546 h 8402012"/>
              <a:gd name="connsiteX1173" fmla="*/ 10898331 w 21052571"/>
              <a:gd name="connsiteY1173" fmla="*/ 4753276 h 8402012"/>
              <a:gd name="connsiteX1174" fmla="*/ 10895156 w 21052571"/>
              <a:gd name="connsiteY1174" fmla="*/ 4759796 h 8402012"/>
              <a:gd name="connsiteX1175" fmla="*/ 16830587 w 21052571"/>
              <a:gd name="connsiteY1175" fmla="*/ 4734957 h 8402012"/>
              <a:gd name="connsiteX1176" fmla="*/ 16824071 w 21052571"/>
              <a:gd name="connsiteY1176" fmla="*/ 4798153 h 8402012"/>
              <a:gd name="connsiteX1177" fmla="*/ 16753468 w 21052571"/>
              <a:gd name="connsiteY1177" fmla="*/ 4798153 h 8402012"/>
              <a:gd name="connsiteX1178" fmla="*/ 16740434 w 21052571"/>
              <a:gd name="connsiteY1178" fmla="*/ 4760236 h 8402012"/>
              <a:gd name="connsiteX1179" fmla="*/ 16830587 w 21052571"/>
              <a:gd name="connsiteY1179" fmla="*/ 4734957 h 8402012"/>
              <a:gd name="connsiteX1180" fmla="*/ 10772103 w 21052571"/>
              <a:gd name="connsiteY1180" fmla="*/ 4734957 h 8402012"/>
              <a:gd name="connsiteX1181" fmla="*/ 10754141 w 21052571"/>
              <a:gd name="connsiteY1181" fmla="*/ 4767066 h 8402012"/>
              <a:gd name="connsiteX1182" fmla="*/ 10772103 w 21052571"/>
              <a:gd name="connsiteY1182" fmla="*/ 4734957 h 8402012"/>
              <a:gd name="connsiteX1183" fmla="*/ 17720955 w 21052571"/>
              <a:gd name="connsiteY1183" fmla="*/ 4731916 h 8402012"/>
              <a:gd name="connsiteX1184" fmla="*/ 17753671 w 21052571"/>
              <a:gd name="connsiteY1184" fmla="*/ 4735100 h 8402012"/>
              <a:gd name="connsiteX1185" fmla="*/ 17702599 w 21052571"/>
              <a:gd name="connsiteY1185" fmla="*/ 4766934 h 8402012"/>
              <a:gd name="connsiteX1186" fmla="*/ 17720955 w 21052571"/>
              <a:gd name="connsiteY1186" fmla="*/ 4731916 h 8402012"/>
              <a:gd name="connsiteX1187" fmla="*/ 10073497 w 21052571"/>
              <a:gd name="connsiteY1187" fmla="*/ 4706519 h 8402012"/>
              <a:gd name="connsiteX1188" fmla="*/ 10113178 w 21052571"/>
              <a:gd name="connsiteY1188" fmla="*/ 4706519 h 8402012"/>
              <a:gd name="connsiteX1189" fmla="*/ 10113178 w 21052571"/>
              <a:gd name="connsiteY1189" fmla="*/ 4751409 h 8402012"/>
              <a:gd name="connsiteX1190" fmla="*/ 10066883 w 21052571"/>
              <a:gd name="connsiteY1190" fmla="*/ 4814467 h 8402012"/>
              <a:gd name="connsiteX1191" fmla="*/ 10073497 w 21052571"/>
              <a:gd name="connsiteY1191" fmla="*/ 4706519 h 8402012"/>
              <a:gd name="connsiteX1192" fmla="*/ 11170162 w 21052571"/>
              <a:gd name="connsiteY1192" fmla="*/ 4687559 h 8402012"/>
              <a:gd name="connsiteX1193" fmla="*/ 11014830 w 21052571"/>
              <a:gd name="connsiteY1193" fmla="*/ 4767031 h 8402012"/>
              <a:gd name="connsiteX1194" fmla="*/ 11170162 w 21052571"/>
              <a:gd name="connsiteY1194" fmla="*/ 4687559 h 8402012"/>
              <a:gd name="connsiteX1195" fmla="*/ 18254091 w 21052571"/>
              <a:gd name="connsiteY1195" fmla="*/ 4678082 h 8402012"/>
              <a:gd name="connsiteX1196" fmla="*/ 18279775 w 21052571"/>
              <a:gd name="connsiteY1196" fmla="*/ 4710191 h 8402012"/>
              <a:gd name="connsiteX1197" fmla="*/ 18247671 w 21052571"/>
              <a:gd name="connsiteY1197" fmla="*/ 4690926 h 8402012"/>
              <a:gd name="connsiteX1198" fmla="*/ 18254091 w 21052571"/>
              <a:gd name="connsiteY1198" fmla="*/ 4678082 h 8402012"/>
              <a:gd name="connsiteX1199" fmla="*/ 15943158 w 21052571"/>
              <a:gd name="connsiteY1199" fmla="*/ 4678082 h 8402012"/>
              <a:gd name="connsiteX1200" fmla="*/ 15925194 w 21052571"/>
              <a:gd name="connsiteY1200" fmla="*/ 4710191 h 8402012"/>
              <a:gd name="connsiteX1201" fmla="*/ 15943158 w 21052571"/>
              <a:gd name="connsiteY1201" fmla="*/ 4678082 h 8402012"/>
              <a:gd name="connsiteX1202" fmla="*/ 9137891 w 21052571"/>
              <a:gd name="connsiteY1202" fmla="*/ 4678082 h 8402012"/>
              <a:gd name="connsiteX1203" fmla="*/ 9155853 w 21052571"/>
              <a:gd name="connsiteY1203" fmla="*/ 4710191 h 8402012"/>
              <a:gd name="connsiteX1204" fmla="*/ 9137891 w 21052571"/>
              <a:gd name="connsiteY1204" fmla="*/ 4678082 h 8402012"/>
              <a:gd name="connsiteX1205" fmla="*/ 10144541 w 21052571"/>
              <a:gd name="connsiteY1205" fmla="*/ 4678079 h 8402012"/>
              <a:gd name="connsiteX1206" fmla="*/ 10151105 w 21052571"/>
              <a:gd name="connsiteY1206" fmla="*/ 4691207 h 8402012"/>
              <a:gd name="connsiteX1207" fmla="*/ 10144541 w 21052571"/>
              <a:gd name="connsiteY1207" fmla="*/ 4678079 h 8402012"/>
              <a:gd name="connsiteX1208" fmla="*/ 18415403 w 21052571"/>
              <a:gd name="connsiteY1208" fmla="*/ 4675440 h 8402012"/>
              <a:gd name="connsiteX1209" fmla="*/ 18450423 w 21052571"/>
              <a:gd name="connsiteY1209" fmla="*/ 4678703 h 8402012"/>
              <a:gd name="connsiteX1210" fmla="*/ 18394599 w 21052571"/>
              <a:gd name="connsiteY1210" fmla="*/ 4711338 h 8402012"/>
              <a:gd name="connsiteX1211" fmla="*/ 18415403 w 21052571"/>
              <a:gd name="connsiteY1211" fmla="*/ 4675440 h 8402012"/>
              <a:gd name="connsiteX1212" fmla="*/ 17583079 w 21052571"/>
              <a:gd name="connsiteY1212" fmla="*/ 4675216 h 8402012"/>
              <a:gd name="connsiteX1213" fmla="*/ 17546187 w 21052571"/>
              <a:gd name="connsiteY1213" fmla="*/ 4708283 h 8402012"/>
              <a:gd name="connsiteX1214" fmla="*/ 17583079 w 21052571"/>
              <a:gd name="connsiteY1214" fmla="*/ 4675216 h 8402012"/>
              <a:gd name="connsiteX1215" fmla="*/ 10144937 w 21052571"/>
              <a:gd name="connsiteY1215" fmla="*/ 4662858 h 8402012"/>
              <a:gd name="connsiteX1216" fmla="*/ 10142715 w 21052571"/>
              <a:gd name="connsiteY1216" fmla="*/ 4672307 h 8402012"/>
              <a:gd name="connsiteX1217" fmla="*/ 10144561 w 21052571"/>
              <a:gd name="connsiteY1217" fmla="*/ 4664454 h 8402012"/>
              <a:gd name="connsiteX1218" fmla="*/ 11203470 w 21052571"/>
              <a:gd name="connsiteY1218" fmla="*/ 4659122 h 8402012"/>
              <a:gd name="connsiteX1219" fmla="*/ 11222271 w 21052571"/>
              <a:gd name="connsiteY1219" fmla="*/ 4678275 h 8402012"/>
              <a:gd name="connsiteX1220" fmla="*/ 11190198 w 21052571"/>
              <a:gd name="connsiteY1220" fmla="*/ 4710197 h 8402012"/>
              <a:gd name="connsiteX1221" fmla="*/ 11203470 w 21052571"/>
              <a:gd name="connsiteY1221" fmla="*/ 4659122 h 8402012"/>
              <a:gd name="connsiteX1222" fmla="*/ 10152195 w 21052571"/>
              <a:gd name="connsiteY1222" fmla="*/ 4659122 h 8402012"/>
              <a:gd name="connsiteX1223" fmla="*/ 10208020 w 21052571"/>
              <a:gd name="connsiteY1223" fmla="*/ 4659122 h 8402012"/>
              <a:gd name="connsiteX1224" fmla="*/ 10152195 w 21052571"/>
              <a:gd name="connsiteY1224" fmla="*/ 4659122 h 8402012"/>
              <a:gd name="connsiteX1225" fmla="*/ 10146747 w 21052571"/>
              <a:gd name="connsiteY1225" fmla="*/ 4655152 h 8402012"/>
              <a:gd name="connsiteX1226" fmla="*/ 10146484 w 21052571"/>
              <a:gd name="connsiteY1226" fmla="*/ 4656274 h 8402012"/>
              <a:gd name="connsiteX1227" fmla="*/ 10144937 w 21052571"/>
              <a:gd name="connsiteY1227" fmla="*/ 4662858 h 8402012"/>
              <a:gd name="connsiteX1228" fmla="*/ 10148253 w 21052571"/>
              <a:gd name="connsiteY1228" fmla="*/ 4648748 h 8402012"/>
              <a:gd name="connsiteX1229" fmla="*/ 10146747 w 21052571"/>
              <a:gd name="connsiteY1229" fmla="*/ 4655152 h 8402012"/>
              <a:gd name="connsiteX1230" fmla="*/ 10147637 w 21052571"/>
              <a:gd name="connsiteY1230" fmla="*/ 4651366 h 8402012"/>
              <a:gd name="connsiteX1231" fmla="*/ 10148253 w 21052571"/>
              <a:gd name="connsiteY1231" fmla="*/ 4648748 h 8402012"/>
              <a:gd name="connsiteX1232" fmla="*/ 11273693 w 21052571"/>
              <a:gd name="connsiteY1232" fmla="*/ 4647442 h 8402012"/>
              <a:gd name="connsiteX1233" fmla="*/ 11276244 w 21052571"/>
              <a:gd name="connsiteY1233" fmla="*/ 4651947 h 8402012"/>
              <a:gd name="connsiteX1234" fmla="*/ 11276013 w 21052571"/>
              <a:gd name="connsiteY1234" fmla="*/ 4649220 h 8402012"/>
              <a:gd name="connsiteX1235" fmla="*/ 18209751 w 21052571"/>
              <a:gd name="connsiteY1235" fmla="*/ 4644903 h 8402012"/>
              <a:gd name="connsiteX1236" fmla="*/ 18246615 w 21052571"/>
              <a:gd name="connsiteY1236" fmla="*/ 4657201 h 8402012"/>
              <a:gd name="connsiteX1237" fmla="*/ 18209751 w 21052571"/>
              <a:gd name="connsiteY1237" fmla="*/ 4644903 h 8402012"/>
              <a:gd name="connsiteX1238" fmla="*/ 17488315 w 21052571"/>
              <a:gd name="connsiteY1238" fmla="*/ 4644903 h 8402012"/>
              <a:gd name="connsiteX1239" fmla="*/ 17470351 w 21052571"/>
              <a:gd name="connsiteY1239" fmla="*/ 4677009 h 8402012"/>
              <a:gd name="connsiteX1240" fmla="*/ 17488315 w 21052571"/>
              <a:gd name="connsiteY1240" fmla="*/ 4644903 h 8402012"/>
              <a:gd name="connsiteX1241" fmla="*/ 9178628 w 21052571"/>
              <a:gd name="connsiteY1241" fmla="*/ 4644903 h 8402012"/>
              <a:gd name="connsiteX1242" fmla="*/ 9203223 w 21052571"/>
              <a:gd name="connsiteY1242" fmla="*/ 4677538 h 8402012"/>
              <a:gd name="connsiteX1243" fmla="*/ 9166331 w 21052571"/>
              <a:gd name="connsiteY1243" fmla="*/ 4710173 h 8402012"/>
              <a:gd name="connsiteX1244" fmla="*/ 9178628 w 21052571"/>
              <a:gd name="connsiteY1244" fmla="*/ 4644903 h 8402012"/>
              <a:gd name="connsiteX1245" fmla="*/ 8530865 w 21052571"/>
              <a:gd name="connsiteY1245" fmla="*/ 4644165 h 8402012"/>
              <a:gd name="connsiteX1246" fmla="*/ 8543762 w 21052571"/>
              <a:gd name="connsiteY1246" fmla="*/ 4676405 h 8402012"/>
              <a:gd name="connsiteX1247" fmla="*/ 8530865 w 21052571"/>
              <a:gd name="connsiteY1247" fmla="*/ 4644165 h 8402012"/>
              <a:gd name="connsiteX1248" fmla="*/ 10433502 w 21052571"/>
              <a:gd name="connsiteY1248" fmla="*/ 4642838 h 8402012"/>
              <a:gd name="connsiteX1249" fmla="*/ 10472107 w 21052571"/>
              <a:gd name="connsiteY1249" fmla="*/ 4674957 h 8402012"/>
              <a:gd name="connsiteX1250" fmla="*/ 10433502 w 21052571"/>
              <a:gd name="connsiteY1250" fmla="*/ 4642838 h 8402012"/>
              <a:gd name="connsiteX1251" fmla="*/ 10395969 w 21052571"/>
              <a:gd name="connsiteY1251" fmla="*/ 4642838 h 8402012"/>
              <a:gd name="connsiteX1252" fmla="*/ 10414199 w 21052571"/>
              <a:gd name="connsiteY1252" fmla="*/ 4674957 h 8402012"/>
              <a:gd name="connsiteX1253" fmla="*/ 10395969 w 21052571"/>
              <a:gd name="connsiteY1253" fmla="*/ 4642838 h 8402012"/>
              <a:gd name="connsiteX1254" fmla="*/ 18906391 w 21052571"/>
              <a:gd name="connsiteY1254" fmla="*/ 4640853 h 8402012"/>
              <a:gd name="connsiteX1255" fmla="*/ 18990799 w 21052571"/>
              <a:gd name="connsiteY1255" fmla="*/ 4696762 h 8402012"/>
              <a:gd name="connsiteX1256" fmla="*/ 19189799 w 21052571"/>
              <a:gd name="connsiteY1256" fmla="*/ 4823944 h 8402012"/>
              <a:gd name="connsiteX1257" fmla="*/ 18887531 w 21052571"/>
              <a:gd name="connsiteY1257" fmla="*/ 4658287 h 8402012"/>
              <a:gd name="connsiteX1258" fmla="*/ 18906391 w 21052571"/>
              <a:gd name="connsiteY1258" fmla="*/ 4640853 h 8402012"/>
              <a:gd name="connsiteX1259" fmla="*/ 17702599 w 21052571"/>
              <a:gd name="connsiteY1259" fmla="*/ 4625946 h 8402012"/>
              <a:gd name="connsiteX1260" fmla="*/ 17868579 w 21052571"/>
              <a:gd name="connsiteY1260" fmla="*/ 4645427 h 8402012"/>
              <a:gd name="connsiteX1261" fmla="*/ 17990655 w 21052571"/>
              <a:gd name="connsiteY1261" fmla="*/ 4736340 h 8402012"/>
              <a:gd name="connsiteX1262" fmla="*/ 17702599 w 21052571"/>
              <a:gd name="connsiteY1262" fmla="*/ 4625946 h 8402012"/>
              <a:gd name="connsiteX1263" fmla="*/ 11276761 w 21052571"/>
              <a:gd name="connsiteY1263" fmla="*/ 4625943 h 8402012"/>
              <a:gd name="connsiteX1264" fmla="*/ 11283497 w 21052571"/>
              <a:gd name="connsiteY1264" fmla="*/ 4641996 h 8402012"/>
              <a:gd name="connsiteX1265" fmla="*/ 11278012 w 21052571"/>
              <a:gd name="connsiteY1265" fmla="*/ 4655068 h 8402012"/>
              <a:gd name="connsiteX1266" fmla="*/ 11279185 w 21052571"/>
              <a:gd name="connsiteY1266" fmla="*/ 4657139 h 8402012"/>
              <a:gd name="connsiteX1267" fmla="*/ 11247076 w 21052571"/>
              <a:gd name="connsiteY1267" fmla="*/ 4676980 h 8402012"/>
              <a:gd name="connsiteX1268" fmla="*/ 11260722 w 21052571"/>
              <a:gd name="connsiteY1268" fmla="*/ 4642259 h 8402012"/>
              <a:gd name="connsiteX1269" fmla="*/ 11271310 w 21052571"/>
              <a:gd name="connsiteY1269" fmla="*/ 4643482 h 8402012"/>
              <a:gd name="connsiteX1270" fmla="*/ 9296740 w 21052571"/>
              <a:gd name="connsiteY1270" fmla="*/ 4618208 h 8402012"/>
              <a:gd name="connsiteX1271" fmla="*/ 9360790 w 21052571"/>
              <a:gd name="connsiteY1271" fmla="*/ 4639049 h 8402012"/>
              <a:gd name="connsiteX1272" fmla="*/ 9468608 w 21052571"/>
              <a:gd name="connsiteY1272" fmla="*/ 4645462 h 8402012"/>
              <a:gd name="connsiteX1273" fmla="*/ 9264714 w 21052571"/>
              <a:gd name="connsiteY1273" fmla="*/ 4767300 h 8402012"/>
              <a:gd name="connsiteX1274" fmla="*/ 9258309 w 21052571"/>
              <a:gd name="connsiteY1274" fmla="*/ 4823944 h 8402012"/>
              <a:gd name="connsiteX1275" fmla="*/ 9258309 w 21052571"/>
              <a:gd name="connsiteY1275" fmla="*/ 4709587 h 8402012"/>
              <a:gd name="connsiteX1276" fmla="*/ 9303145 w 21052571"/>
              <a:gd name="connsiteY1276" fmla="*/ 4735237 h 8402012"/>
              <a:gd name="connsiteX1277" fmla="*/ 9303145 w 21052571"/>
              <a:gd name="connsiteY1277" fmla="*/ 4658287 h 8402012"/>
              <a:gd name="connsiteX1278" fmla="*/ 9277524 w 21052571"/>
              <a:gd name="connsiteY1278" fmla="*/ 4671112 h 8402012"/>
              <a:gd name="connsiteX1279" fmla="*/ 9232689 w 21052571"/>
              <a:gd name="connsiteY1279" fmla="*/ 4645462 h 8402012"/>
              <a:gd name="connsiteX1280" fmla="*/ 9296740 w 21052571"/>
              <a:gd name="connsiteY1280" fmla="*/ 4618208 h 8402012"/>
              <a:gd name="connsiteX1281" fmla="*/ 17431379 w 21052571"/>
              <a:gd name="connsiteY1281" fmla="*/ 4613600 h 8402012"/>
              <a:gd name="connsiteX1282" fmla="*/ 17394519 w 21052571"/>
              <a:gd name="connsiteY1282" fmla="*/ 4646667 h 8402012"/>
              <a:gd name="connsiteX1283" fmla="*/ 17431379 w 21052571"/>
              <a:gd name="connsiteY1283" fmla="*/ 4613600 h 8402012"/>
              <a:gd name="connsiteX1284" fmla="*/ 11298217 w 21052571"/>
              <a:gd name="connsiteY1284" fmla="*/ 4611724 h 8402012"/>
              <a:gd name="connsiteX1285" fmla="*/ 11280255 w 21052571"/>
              <a:gd name="connsiteY1285" fmla="*/ 4624568 h 8402012"/>
              <a:gd name="connsiteX1286" fmla="*/ 11298217 w 21052571"/>
              <a:gd name="connsiteY1286" fmla="*/ 4611724 h 8402012"/>
              <a:gd name="connsiteX1287" fmla="*/ 8777674 w 21052571"/>
              <a:gd name="connsiteY1287" fmla="*/ 4578549 h 8402012"/>
              <a:gd name="connsiteX1288" fmla="*/ 8814566 w 21052571"/>
              <a:gd name="connsiteY1288" fmla="*/ 4592091 h 8402012"/>
              <a:gd name="connsiteX1289" fmla="*/ 8777674 w 21052571"/>
              <a:gd name="connsiteY1289" fmla="*/ 4578549 h 8402012"/>
              <a:gd name="connsiteX1290" fmla="*/ 17673163 w 21052571"/>
              <a:gd name="connsiteY1290" fmla="*/ 4578546 h 8402012"/>
              <a:gd name="connsiteX1291" fmla="*/ 17655199 w 21052571"/>
              <a:gd name="connsiteY1291" fmla="*/ 4610616 h 8402012"/>
              <a:gd name="connsiteX1292" fmla="*/ 17673163 w 21052571"/>
              <a:gd name="connsiteY1292" fmla="*/ 4578546 h 8402012"/>
              <a:gd name="connsiteX1293" fmla="*/ 8738767 w 21052571"/>
              <a:gd name="connsiteY1293" fmla="*/ 4578546 h 8402012"/>
              <a:gd name="connsiteX1294" fmla="*/ 8733706 w 21052571"/>
              <a:gd name="connsiteY1294" fmla="*/ 4608269 h 8402012"/>
              <a:gd name="connsiteX1295" fmla="*/ 8728037 w 21052571"/>
              <a:gd name="connsiteY1295" fmla="*/ 4642987 h 8402012"/>
              <a:gd name="connsiteX1296" fmla="*/ 8729183 w 21052571"/>
              <a:gd name="connsiteY1296" fmla="*/ 4644335 h 8402012"/>
              <a:gd name="connsiteX1297" fmla="*/ 8722619 w 21052571"/>
              <a:gd name="connsiteY1297" fmla="*/ 4657985 h 8402012"/>
              <a:gd name="connsiteX1298" fmla="*/ 8724465 w 21052571"/>
              <a:gd name="connsiteY1298" fmla="*/ 4638790 h 8402012"/>
              <a:gd name="connsiteX1299" fmla="*/ 8727446 w 21052571"/>
              <a:gd name="connsiteY1299" fmla="*/ 4642293 h 8402012"/>
              <a:gd name="connsiteX1300" fmla="*/ 8722242 w 21052571"/>
              <a:gd name="connsiteY1300" fmla="*/ 4625204 h 8402012"/>
              <a:gd name="connsiteX1301" fmla="*/ 8738767 w 21052571"/>
              <a:gd name="connsiteY1301" fmla="*/ 4578546 h 8402012"/>
              <a:gd name="connsiteX1302" fmla="*/ 18831843 w 21052571"/>
              <a:gd name="connsiteY1302" fmla="*/ 4554847 h 8402012"/>
              <a:gd name="connsiteX1303" fmla="*/ 18837271 w 21052571"/>
              <a:gd name="connsiteY1303" fmla="*/ 4610672 h 8402012"/>
              <a:gd name="connsiteX1304" fmla="*/ 18792739 w 21052571"/>
              <a:gd name="connsiteY1304" fmla="*/ 4610672 h 8402012"/>
              <a:gd name="connsiteX1305" fmla="*/ 18831843 w 21052571"/>
              <a:gd name="connsiteY1305" fmla="*/ 4554847 h 8402012"/>
              <a:gd name="connsiteX1306" fmla="*/ 18886479 w 21052571"/>
              <a:gd name="connsiteY1306" fmla="*/ 4550108 h 8402012"/>
              <a:gd name="connsiteX1307" fmla="*/ 18849615 w 21052571"/>
              <a:gd name="connsiteY1307" fmla="*/ 4624891 h 8402012"/>
              <a:gd name="connsiteX1308" fmla="*/ 18886479 w 21052571"/>
              <a:gd name="connsiteY1308" fmla="*/ 4550108 h 8402012"/>
              <a:gd name="connsiteX1309" fmla="*/ 17242847 w 21052571"/>
              <a:gd name="connsiteY1309" fmla="*/ 4550108 h 8402012"/>
              <a:gd name="connsiteX1310" fmla="*/ 17298687 w 21052571"/>
              <a:gd name="connsiteY1310" fmla="*/ 4569659 h 8402012"/>
              <a:gd name="connsiteX1311" fmla="*/ 17242847 w 21052571"/>
              <a:gd name="connsiteY1311" fmla="*/ 4550108 h 8402012"/>
              <a:gd name="connsiteX1312" fmla="*/ 9398577 w 21052571"/>
              <a:gd name="connsiteY1312" fmla="*/ 4550108 h 8402012"/>
              <a:gd name="connsiteX1313" fmla="*/ 9416539 w 21052571"/>
              <a:gd name="connsiteY1313" fmla="*/ 4582214 h 8402012"/>
              <a:gd name="connsiteX1314" fmla="*/ 9398577 w 21052571"/>
              <a:gd name="connsiteY1314" fmla="*/ 4550108 h 8402012"/>
              <a:gd name="connsiteX1315" fmla="*/ 18211595 w 21052571"/>
              <a:gd name="connsiteY1315" fmla="*/ 4547306 h 8402012"/>
              <a:gd name="connsiteX1316" fmla="*/ 18246615 w 21052571"/>
              <a:gd name="connsiteY1316" fmla="*/ 4550537 h 8402012"/>
              <a:gd name="connsiteX1317" fmla="*/ 18190791 w 21052571"/>
              <a:gd name="connsiteY1317" fmla="*/ 4582852 h 8402012"/>
              <a:gd name="connsiteX1318" fmla="*/ 18211595 w 21052571"/>
              <a:gd name="connsiteY1318" fmla="*/ 4547306 h 8402012"/>
              <a:gd name="connsiteX1319" fmla="*/ 17521595 w 21052571"/>
              <a:gd name="connsiteY1319" fmla="*/ 4541769 h 8402012"/>
              <a:gd name="connsiteX1320" fmla="*/ 17568783 w 21052571"/>
              <a:gd name="connsiteY1320" fmla="*/ 4547398 h 8402012"/>
              <a:gd name="connsiteX1321" fmla="*/ 17489311 w 21052571"/>
              <a:gd name="connsiteY1321" fmla="*/ 4579559 h 8402012"/>
              <a:gd name="connsiteX1322" fmla="*/ 17521595 w 21052571"/>
              <a:gd name="connsiteY1322" fmla="*/ 4541769 h 8402012"/>
              <a:gd name="connsiteX1323" fmla="*/ 10380437 w 21052571"/>
              <a:gd name="connsiteY1323" fmla="*/ 4534505 h 8402012"/>
              <a:gd name="connsiteX1324" fmla="*/ 10299456 w 21052571"/>
              <a:gd name="connsiteY1324" fmla="*/ 4579672 h 8402012"/>
              <a:gd name="connsiteX1325" fmla="*/ 10414199 w 21052571"/>
              <a:gd name="connsiteY1325" fmla="*/ 4534705 h 8402012"/>
              <a:gd name="connsiteX1326" fmla="*/ 10380437 w 21052571"/>
              <a:gd name="connsiteY1326" fmla="*/ 4534505 h 8402012"/>
              <a:gd name="connsiteX1327" fmla="*/ 10828389 w 21052571"/>
              <a:gd name="connsiteY1327" fmla="*/ 4522962 h 8402012"/>
              <a:gd name="connsiteX1328" fmla="*/ 10867104 w 21052571"/>
              <a:gd name="connsiteY1328" fmla="*/ 4548816 h 8402012"/>
              <a:gd name="connsiteX1329" fmla="*/ 10828389 w 21052571"/>
              <a:gd name="connsiteY1329" fmla="*/ 4522962 h 8402012"/>
              <a:gd name="connsiteX1330" fmla="*/ 10433502 w 21052571"/>
              <a:gd name="connsiteY1330" fmla="*/ 4521858 h 8402012"/>
              <a:gd name="connsiteX1331" fmla="*/ 10452805 w 21052571"/>
              <a:gd name="connsiteY1331" fmla="*/ 4547553 h 8402012"/>
              <a:gd name="connsiteX1332" fmla="*/ 10433502 w 21052571"/>
              <a:gd name="connsiteY1332" fmla="*/ 4521858 h 8402012"/>
              <a:gd name="connsiteX1333" fmla="*/ 17469355 w 21052571"/>
              <a:gd name="connsiteY1333" fmla="*/ 4521671 h 8402012"/>
              <a:gd name="connsiteX1334" fmla="*/ 17451391 w 21052571"/>
              <a:gd name="connsiteY1334" fmla="*/ 4548971 h 8402012"/>
              <a:gd name="connsiteX1335" fmla="*/ 17469355 w 21052571"/>
              <a:gd name="connsiteY1335" fmla="*/ 4521671 h 8402012"/>
              <a:gd name="connsiteX1336" fmla="*/ 12132408 w 21052571"/>
              <a:gd name="connsiteY1336" fmla="*/ 4521671 h 8402012"/>
              <a:gd name="connsiteX1337" fmla="*/ 12114446 w 21052571"/>
              <a:gd name="connsiteY1337" fmla="*/ 4548971 h 8402012"/>
              <a:gd name="connsiteX1338" fmla="*/ 12132408 w 21052571"/>
              <a:gd name="connsiteY1338" fmla="*/ 4521671 h 8402012"/>
              <a:gd name="connsiteX1339" fmla="*/ 15988222 w 21052571"/>
              <a:gd name="connsiteY1339" fmla="*/ 4521668 h 8402012"/>
              <a:gd name="connsiteX1340" fmla="*/ 16018966 w 21052571"/>
              <a:gd name="connsiteY1340" fmla="*/ 4521668 h 8402012"/>
              <a:gd name="connsiteX1341" fmla="*/ 16006668 w 21052571"/>
              <a:gd name="connsiteY1341" fmla="*/ 4577512 h 8402012"/>
              <a:gd name="connsiteX1342" fmla="*/ 15982074 w 21052571"/>
              <a:gd name="connsiteY1342" fmla="*/ 4534078 h 8402012"/>
              <a:gd name="connsiteX1343" fmla="*/ 15988222 w 21052571"/>
              <a:gd name="connsiteY1343" fmla="*/ 4521668 h 8402012"/>
              <a:gd name="connsiteX1344" fmla="*/ 11593073 w 21052571"/>
              <a:gd name="connsiteY1344" fmla="*/ 4513221 h 8402012"/>
              <a:gd name="connsiteX1345" fmla="*/ 11620436 w 21052571"/>
              <a:gd name="connsiteY1345" fmla="*/ 4534554 h 8402012"/>
              <a:gd name="connsiteX1346" fmla="*/ 11375050 w 21052571"/>
              <a:gd name="connsiteY1346" fmla="*/ 4591707 h 8402012"/>
              <a:gd name="connsiteX1347" fmla="*/ 11503688 w 21052571"/>
              <a:gd name="connsiteY1347" fmla="*/ 4540904 h 8402012"/>
              <a:gd name="connsiteX1348" fmla="*/ 11593073 w 21052571"/>
              <a:gd name="connsiteY1348" fmla="*/ 4513221 h 8402012"/>
              <a:gd name="connsiteX1349" fmla="*/ 15504608 w 21052571"/>
              <a:gd name="connsiteY1349" fmla="*/ 4502711 h 8402012"/>
              <a:gd name="connsiteX1350" fmla="*/ 15516584 w 21052571"/>
              <a:gd name="connsiteY1350" fmla="*/ 4521975 h 8402012"/>
              <a:gd name="connsiteX1351" fmla="*/ 15498622 w 21052571"/>
              <a:gd name="connsiteY1351" fmla="*/ 4521975 h 8402012"/>
              <a:gd name="connsiteX1352" fmla="*/ 15504608 w 21052571"/>
              <a:gd name="connsiteY1352" fmla="*/ 4502711 h 8402012"/>
              <a:gd name="connsiteX1353" fmla="*/ 15969496 w 21052571"/>
              <a:gd name="connsiteY1353" fmla="*/ 4502238 h 8402012"/>
              <a:gd name="connsiteX1354" fmla="*/ 15980982 w 21052571"/>
              <a:gd name="connsiteY1354" fmla="*/ 4504797 h 8402012"/>
              <a:gd name="connsiteX1355" fmla="*/ 15967854 w 21052571"/>
              <a:gd name="connsiteY1355" fmla="*/ 4525272 h 8402012"/>
              <a:gd name="connsiteX1356" fmla="*/ 15969496 w 21052571"/>
              <a:gd name="connsiteY1356" fmla="*/ 4502238 h 8402012"/>
              <a:gd name="connsiteX1357" fmla="*/ 18128483 w 21052571"/>
              <a:gd name="connsiteY1357" fmla="*/ 4497969 h 8402012"/>
              <a:gd name="connsiteX1358" fmla="*/ 18147099 w 21052571"/>
              <a:gd name="connsiteY1358" fmla="*/ 4549044 h 8402012"/>
              <a:gd name="connsiteX1359" fmla="*/ 18091255 w 21052571"/>
              <a:gd name="connsiteY1359" fmla="*/ 4549044 h 8402012"/>
              <a:gd name="connsiteX1360" fmla="*/ 18128483 w 21052571"/>
              <a:gd name="connsiteY1360" fmla="*/ 4497969 h 8402012"/>
              <a:gd name="connsiteX1361" fmla="*/ 10605081 w 21052571"/>
              <a:gd name="connsiteY1361" fmla="*/ 4496163 h 8402012"/>
              <a:gd name="connsiteX1362" fmla="*/ 10580417 w 21052571"/>
              <a:gd name="connsiteY1362" fmla="*/ 4509010 h 8402012"/>
              <a:gd name="connsiteX1363" fmla="*/ 10510713 w 21052571"/>
              <a:gd name="connsiteY1363" fmla="*/ 4547553 h 8402012"/>
              <a:gd name="connsiteX1364" fmla="*/ 10510713 w 21052571"/>
              <a:gd name="connsiteY1364" fmla="*/ 4610720 h 8402012"/>
              <a:gd name="connsiteX1365" fmla="*/ 10573983 w 21052571"/>
              <a:gd name="connsiteY1365" fmla="*/ 4586095 h 8402012"/>
              <a:gd name="connsiteX1366" fmla="*/ 10624384 w 21052571"/>
              <a:gd name="connsiteY1366" fmla="*/ 4547553 h 8402012"/>
              <a:gd name="connsiteX1367" fmla="*/ 10605081 w 21052571"/>
              <a:gd name="connsiteY1367" fmla="*/ 4496163 h 8402012"/>
              <a:gd name="connsiteX1368" fmla="*/ 11329787 w 21052571"/>
              <a:gd name="connsiteY1368" fmla="*/ 4494038 h 8402012"/>
              <a:gd name="connsiteX1369" fmla="*/ 11355020 w 21052571"/>
              <a:gd name="connsiteY1369" fmla="*/ 4504829 h 8402012"/>
              <a:gd name="connsiteX1370" fmla="*/ 11027968 w 21052571"/>
              <a:gd name="connsiteY1370" fmla="*/ 4639289 h 8402012"/>
              <a:gd name="connsiteX1371" fmla="*/ 10945400 w 21052571"/>
              <a:gd name="connsiteY1371" fmla="*/ 4729646 h 8402012"/>
              <a:gd name="connsiteX1372" fmla="*/ 10913231 w 21052571"/>
              <a:gd name="connsiteY1372" fmla="*/ 4723192 h 8402012"/>
              <a:gd name="connsiteX1373" fmla="*/ 10792061 w 21052571"/>
              <a:gd name="connsiteY1373" fmla="*/ 4723192 h 8402012"/>
              <a:gd name="connsiteX1374" fmla="*/ 10848893 w 21052571"/>
              <a:gd name="connsiteY1374" fmla="*/ 4678013 h 8402012"/>
              <a:gd name="connsiteX1375" fmla="*/ 10861761 w 21052571"/>
              <a:gd name="connsiteY1375" fmla="*/ 4632835 h 8402012"/>
              <a:gd name="connsiteX1376" fmla="*/ 10913231 w 21052571"/>
              <a:gd name="connsiteY1376" fmla="*/ 4613472 h 8402012"/>
              <a:gd name="connsiteX1377" fmla="*/ 11027968 w 21052571"/>
              <a:gd name="connsiteY1377" fmla="*/ 4582278 h 8402012"/>
              <a:gd name="connsiteX1378" fmla="*/ 11079438 w 21052571"/>
              <a:gd name="connsiteY1378" fmla="*/ 4569369 h 8402012"/>
              <a:gd name="connsiteX1379" fmla="*/ 11105173 w 21052571"/>
              <a:gd name="connsiteY1379" fmla="*/ 4550007 h 8402012"/>
              <a:gd name="connsiteX1380" fmla="*/ 11245645 w 21052571"/>
              <a:gd name="connsiteY1380" fmla="*/ 4511283 h 8402012"/>
              <a:gd name="connsiteX1381" fmla="*/ 11329787 w 21052571"/>
              <a:gd name="connsiteY1381" fmla="*/ 4494038 h 8402012"/>
              <a:gd name="connsiteX1382" fmla="*/ 10886462 w 21052571"/>
              <a:gd name="connsiteY1382" fmla="*/ 4490646 h 8402012"/>
              <a:gd name="connsiteX1383" fmla="*/ 10905820 w 21052571"/>
              <a:gd name="connsiteY1383" fmla="*/ 4522962 h 8402012"/>
              <a:gd name="connsiteX1384" fmla="*/ 10886462 w 21052571"/>
              <a:gd name="connsiteY1384" fmla="*/ 4490646 h 8402012"/>
              <a:gd name="connsiteX1385" fmla="*/ 19298799 w 21052571"/>
              <a:gd name="connsiteY1385" fmla="*/ 4488492 h 8402012"/>
              <a:gd name="connsiteX1386" fmla="*/ 19285671 w 21052571"/>
              <a:gd name="connsiteY1386" fmla="*/ 4520601 h 8402012"/>
              <a:gd name="connsiteX1387" fmla="*/ 19298799 w 21052571"/>
              <a:gd name="connsiteY1387" fmla="*/ 4488492 h 8402012"/>
              <a:gd name="connsiteX1388" fmla="*/ 18045543 w 21052571"/>
              <a:gd name="connsiteY1388" fmla="*/ 4488492 h 8402012"/>
              <a:gd name="connsiteX1389" fmla="*/ 18071227 w 21052571"/>
              <a:gd name="connsiteY1389" fmla="*/ 4520601 h 8402012"/>
              <a:gd name="connsiteX1390" fmla="*/ 18039123 w 21052571"/>
              <a:gd name="connsiteY1390" fmla="*/ 4501336 h 8402012"/>
              <a:gd name="connsiteX1391" fmla="*/ 18045543 w 21052571"/>
              <a:gd name="connsiteY1391" fmla="*/ 4488492 h 8402012"/>
              <a:gd name="connsiteX1392" fmla="*/ 16786775 w 21052571"/>
              <a:gd name="connsiteY1392" fmla="*/ 4488492 h 8402012"/>
              <a:gd name="connsiteX1393" fmla="*/ 16768870 w 21052571"/>
              <a:gd name="connsiteY1393" fmla="*/ 4520601 h 8402012"/>
              <a:gd name="connsiteX1394" fmla="*/ 16786775 w 21052571"/>
              <a:gd name="connsiteY1394" fmla="*/ 4488492 h 8402012"/>
              <a:gd name="connsiteX1395" fmla="*/ 15824664 w 21052571"/>
              <a:gd name="connsiteY1395" fmla="*/ 4488492 h 8402012"/>
              <a:gd name="connsiteX1396" fmla="*/ 15806702 w 21052571"/>
              <a:gd name="connsiteY1396" fmla="*/ 4520601 h 8402012"/>
              <a:gd name="connsiteX1397" fmla="*/ 15824664 w 21052571"/>
              <a:gd name="connsiteY1397" fmla="*/ 4488492 h 8402012"/>
              <a:gd name="connsiteX1398" fmla="*/ 15203758 w 21052571"/>
              <a:gd name="connsiteY1398" fmla="*/ 4488492 h 8402012"/>
              <a:gd name="connsiteX1399" fmla="*/ 15185796 w 21052571"/>
              <a:gd name="connsiteY1399" fmla="*/ 4520601 h 8402012"/>
              <a:gd name="connsiteX1400" fmla="*/ 15203758 w 21052571"/>
              <a:gd name="connsiteY1400" fmla="*/ 4488492 h 8402012"/>
              <a:gd name="connsiteX1401" fmla="*/ 21021827 w 21052571"/>
              <a:gd name="connsiteY1401" fmla="*/ 4488489 h 8402012"/>
              <a:gd name="connsiteX1402" fmla="*/ 21052571 w 21052571"/>
              <a:gd name="connsiteY1402" fmla="*/ 4531923 h 8402012"/>
              <a:gd name="connsiteX1403" fmla="*/ 21015679 w 21052571"/>
              <a:gd name="connsiteY1403" fmla="*/ 4544333 h 8402012"/>
              <a:gd name="connsiteX1404" fmla="*/ 21021827 w 21052571"/>
              <a:gd name="connsiteY1404" fmla="*/ 4488489 h 8402012"/>
              <a:gd name="connsiteX1405" fmla="*/ 11356548 w 21052571"/>
              <a:gd name="connsiteY1405" fmla="*/ 4476785 h 8402012"/>
              <a:gd name="connsiteX1406" fmla="*/ 11351348 w 21052571"/>
              <a:gd name="connsiteY1406" fmla="*/ 4487464 h 8402012"/>
              <a:gd name="connsiteX1407" fmla="*/ 11353874 w 21052571"/>
              <a:gd name="connsiteY1407" fmla="*/ 4482276 h 8402012"/>
              <a:gd name="connsiteX1408" fmla="*/ 11358926 w 21052571"/>
              <a:gd name="connsiteY1408" fmla="*/ 4471900 h 8402012"/>
              <a:gd name="connsiteX1409" fmla="*/ 11356548 w 21052571"/>
              <a:gd name="connsiteY1409" fmla="*/ 4476785 h 8402012"/>
              <a:gd name="connsiteX1410" fmla="*/ 11358084 w 21052571"/>
              <a:gd name="connsiteY1410" fmla="*/ 4473630 h 8402012"/>
              <a:gd name="connsiteX1411" fmla="*/ 11358926 w 21052571"/>
              <a:gd name="connsiteY1411" fmla="*/ 4471900 h 8402012"/>
              <a:gd name="connsiteX1412" fmla="*/ 8903997 w 21052571"/>
              <a:gd name="connsiteY1412" fmla="*/ 4461474 h 8402012"/>
              <a:gd name="connsiteX1413" fmla="*/ 8858657 w 21052571"/>
              <a:gd name="connsiteY1413" fmla="*/ 4490490 h 8402012"/>
              <a:gd name="connsiteX1414" fmla="*/ 8755483 w 21052571"/>
              <a:gd name="connsiteY1414" fmla="*/ 4542073 h 8402012"/>
              <a:gd name="connsiteX1415" fmla="*/ 8640487 w 21052571"/>
              <a:gd name="connsiteY1415" fmla="*/ 4593656 h 8402012"/>
              <a:gd name="connsiteX1416" fmla="*/ 8711419 w 21052571"/>
              <a:gd name="connsiteY1416" fmla="*/ 4657061 h 8402012"/>
              <a:gd name="connsiteX1417" fmla="*/ 8679177 w 21052571"/>
              <a:gd name="connsiteY1417" fmla="*/ 4708644 h 8402012"/>
              <a:gd name="connsiteX1418" fmla="*/ 8903795 w 21052571"/>
              <a:gd name="connsiteY1418" fmla="*/ 4580760 h 8402012"/>
              <a:gd name="connsiteX1419" fmla="*/ 8916692 w 21052571"/>
              <a:gd name="connsiteY1419" fmla="*/ 4477594 h 8402012"/>
              <a:gd name="connsiteX1420" fmla="*/ 8903997 w 21052571"/>
              <a:gd name="connsiteY1420" fmla="*/ 4461474 h 8402012"/>
              <a:gd name="connsiteX1421" fmla="*/ 9096172 w 21052571"/>
              <a:gd name="connsiteY1421" fmla="*/ 4458250 h 8402012"/>
              <a:gd name="connsiteX1422" fmla="*/ 9109068 w 21052571"/>
              <a:gd name="connsiteY1422" fmla="*/ 4490490 h 8402012"/>
              <a:gd name="connsiteX1423" fmla="*/ 9096172 w 21052571"/>
              <a:gd name="connsiteY1423" fmla="*/ 4458250 h 8402012"/>
              <a:gd name="connsiteX1424" fmla="*/ 9018791 w 21052571"/>
              <a:gd name="connsiteY1424" fmla="*/ 4458250 h 8402012"/>
              <a:gd name="connsiteX1425" fmla="*/ 9038136 w 21052571"/>
              <a:gd name="connsiteY1425" fmla="*/ 4490490 h 8402012"/>
              <a:gd name="connsiteX1426" fmla="*/ 9018791 w 21052571"/>
              <a:gd name="connsiteY1426" fmla="*/ 4458250 h 8402012"/>
              <a:gd name="connsiteX1427" fmla="*/ 15336444 w 21052571"/>
              <a:gd name="connsiteY1427" fmla="*/ 4456721 h 8402012"/>
              <a:gd name="connsiteX1428" fmla="*/ 15299550 w 21052571"/>
              <a:gd name="connsiteY1428" fmla="*/ 4487464 h 8402012"/>
              <a:gd name="connsiteX1429" fmla="*/ 15336444 w 21052571"/>
              <a:gd name="connsiteY1429" fmla="*/ 4456721 h 8402012"/>
              <a:gd name="connsiteX1430" fmla="*/ 10955021 w 21052571"/>
              <a:gd name="connsiteY1430" fmla="*/ 4455098 h 8402012"/>
              <a:gd name="connsiteX1431" fmla="*/ 10918725 w 21052571"/>
              <a:gd name="connsiteY1431" fmla="*/ 4458330 h 8402012"/>
              <a:gd name="connsiteX1432" fmla="*/ 10976799 w 21052571"/>
              <a:gd name="connsiteY1432" fmla="*/ 4490646 h 8402012"/>
              <a:gd name="connsiteX1433" fmla="*/ 10955021 w 21052571"/>
              <a:gd name="connsiteY1433" fmla="*/ 4455098 h 8402012"/>
              <a:gd name="connsiteX1434" fmla="*/ 17957795 w 21052571"/>
              <a:gd name="connsiteY1434" fmla="*/ 4453298 h 8402012"/>
              <a:gd name="connsiteX1435" fmla="*/ 18038055 w 21052571"/>
              <a:gd name="connsiteY1435" fmla="*/ 4476858 h 8402012"/>
              <a:gd name="connsiteX1436" fmla="*/ 17930107 w 21052571"/>
              <a:gd name="connsiteY1436" fmla="*/ 4458243 h 8402012"/>
              <a:gd name="connsiteX1437" fmla="*/ 17957795 w 21052571"/>
              <a:gd name="connsiteY1437" fmla="*/ 4453298 h 8402012"/>
              <a:gd name="connsiteX1438" fmla="*/ 11464578 w 21052571"/>
              <a:gd name="connsiteY1438" fmla="*/ 4452268 h 8402012"/>
              <a:gd name="connsiteX1439" fmla="*/ 11506709 w 21052571"/>
              <a:gd name="connsiteY1439" fmla="*/ 4479401 h 8402012"/>
              <a:gd name="connsiteX1440" fmla="*/ 11431927 w 21052571"/>
              <a:gd name="connsiteY1440" fmla="*/ 4492170 h 8402012"/>
              <a:gd name="connsiteX1441" fmla="*/ 11464578 w 21052571"/>
              <a:gd name="connsiteY1441" fmla="*/ 4452268 h 8402012"/>
              <a:gd name="connsiteX1442" fmla="*/ 9374754 w 21052571"/>
              <a:gd name="connsiteY1442" fmla="*/ 4449044 h 8402012"/>
              <a:gd name="connsiteX1443" fmla="*/ 9383360 w 21052571"/>
              <a:gd name="connsiteY1443" fmla="*/ 4458676 h 8402012"/>
              <a:gd name="connsiteX1444" fmla="*/ 9378423 w 21052571"/>
              <a:gd name="connsiteY1444" fmla="*/ 4477742 h 8402012"/>
              <a:gd name="connsiteX1445" fmla="*/ 9378619 w 21052571"/>
              <a:gd name="connsiteY1445" fmla="*/ 4478014 h 8402012"/>
              <a:gd name="connsiteX1446" fmla="*/ 9360657 w 21052571"/>
              <a:gd name="connsiteY1446" fmla="*/ 4478014 h 8402012"/>
              <a:gd name="connsiteX1447" fmla="*/ 9365646 w 21052571"/>
              <a:gd name="connsiteY1447" fmla="*/ 4460052 h 8402012"/>
              <a:gd name="connsiteX1448" fmla="*/ 9375695 w 21052571"/>
              <a:gd name="connsiteY1448" fmla="*/ 4473966 h 8402012"/>
              <a:gd name="connsiteX1449" fmla="*/ 9365398 w 21052571"/>
              <a:gd name="connsiteY1449" fmla="*/ 4458676 h 8402012"/>
              <a:gd name="connsiteX1450" fmla="*/ 9374754 w 21052571"/>
              <a:gd name="connsiteY1450" fmla="*/ 4449044 h 8402012"/>
              <a:gd name="connsiteX1451" fmla="*/ 17366079 w 21052571"/>
              <a:gd name="connsiteY1451" fmla="*/ 4445836 h 8402012"/>
              <a:gd name="connsiteX1452" fmla="*/ 17431331 w 21052571"/>
              <a:gd name="connsiteY1452" fmla="*/ 4525306 h 8402012"/>
              <a:gd name="connsiteX1453" fmla="*/ 17372711 w 21052571"/>
              <a:gd name="connsiteY1453" fmla="*/ 4525306 h 8402012"/>
              <a:gd name="connsiteX1454" fmla="*/ 17366079 w 21052571"/>
              <a:gd name="connsiteY1454" fmla="*/ 4445836 h 8402012"/>
              <a:gd name="connsiteX1455" fmla="*/ 18455575 w 21052571"/>
              <a:gd name="connsiteY1455" fmla="*/ 4433297 h 8402012"/>
              <a:gd name="connsiteX1456" fmla="*/ 18469411 w 21052571"/>
              <a:gd name="connsiteY1456" fmla="*/ 4458982 h 8402012"/>
              <a:gd name="connsiteX1457" fmla="*/ 18432519 w 21052571"/>
              <a:gd name="connsiteY1457" fmla="*/ 4446140 h 8402012"/>
              <a:gd name="connsiteX1458" fmla="*/ 18455575 w 21052571"/>
              <a:gd name="connsiteY1458" fmla="*/ 4433297 h 8402012"/>
              <a:gd name="connsiteX1459" fmla="*/ 11540338 w 21052571"/>
              <a:gd name="connsiteY1459" fmla="*/ 4431807 h 8402012"/>
              <a:gd name="connsiteX1460" fmla="*/ 11563606 w 21052571"/>
              <a:gd name="connsiteY1460" fmla="*/ 4457345 h 8402012"/>
              <a:gd name="connsiteX1461" fmla="*/ 11519105 w 21052571"/>
              <a:gd name="connsiteY1461" fmla="*/ 4454652 h 8402012"/>
              <a:gd name="connsiteX1462" fmla="*/ 11512377 w 21052571"/>
              <a:gd name="connsiteY1462" fmla="*/ 4448676 h 8402012"/>
              <a:gd name="connsiteX1463" fmla="*/ 11513251 w 21052571"/>
              <a:gd name="connsiteY1463" fmla="*/ 4449846 h 8402012"/>
              <a:gd name="connsiteX1464" fmla="*/ 11516244 w 21052571"/>
              <a:gd name="connsiteY1464" fmla="*/ 4458676 h 8402012"/>
              <a:gd name="connsiteX1465" fmla="*/ 11510257 w 21052571"/>
              <a:gd name="connsiteY1465" fmla="*/ 4477939 h 8402012"/>
              <a:gd name="connsiteX1466" fmla="*/ 11503521 w 21052571"/>
              <a:gd name="connsiteY1466" fmla="*/ 4459478 h 8402012"/>
              <a:gd name="connsiteX1467" fmla="*/ 11509928 w 21052571"/>
              <a:gd name="connsiteY1467" fmla="*/ 4446500 h 8402012"/>
              <a:gd name="connsiteX1468" fmla="*/ 11507762 w 21052571"/>
              <a:gd name="connsiteY1468" fmla="*/ 4444576 h 8402012"/>
              <a:gd name="connsiteX1469" fmla="*/ 11540338 w 21052571"/>
              <a:gd name="connsiteY1469" fmla="*/ 4431807 h 8402012"/>
              <a:gd name="connsiteX1470" fmla="*/ 10716226 w 21052571"/>
              <a:gd name="connsiteY1470" fmla="*/ 4426876 h 8402012"/>
              <a:gd name="connsiteX1471" fmla="*/ 10748335 w 21052571"/>
              <a:gd name="connsiteY1471" fmla="*/ 4459511 h 8402012"/>
              <a:gd name="connsiteX1472" fmla="*/ 10716226 w 21052571"/>
              <a:gd name="connsiteY1472" fmla="*/ 4492146 h 8402012"/>
              <a:gd name="connsiteX1473" fmla="*/ 10716226 w 21052571"/>
              <a:gd name="connsiteY1473" fmla="*/ 4426876 h 8402012"/>
              <a:gd name="connsiteX1474" fmla="*/ 10014741 w 21052571"/>
              <a:gd name="connsiteY1474" fmla="*/ 4426876 h 8402012"/>
              <a:gd name="connsiteX1475" fmla="*/ 10032703 w 21052571"/>
              <a:gd name="connsiteY1475" fmla="*/ 4458982 h 8402012"/>
              <a:gd name="connsiteX1476" fmla="*/ 10014741 w 21052571"/>
              <a:gd name="connsiteY1476" fmla="*/ 4426876 h 8402012"/>
              <a:gd name="connsiteX1477" fmla="*/ 15539128 w 21052571"/>
              <a:gd name="connsiteY1477" fmla="*/ 4421748 h 8402012"/>
              <a:gd name="connsiteX1478" fmla="*/ 15559156 w 21052571"/>
              <a:gd name="connsiteY1478" fmla="*/ 4425881 h 8402012"/>
              <a:gd name="connsiteX1479" fmla="*/ 15489142 w 21052571"/>
              <a:gd name="connsiteY1479" fmla="*/ 4458949 h 8402012"/>
              <a:gd name="connsiteX1480" fmla="*/ 15539128 w 21052571"/>
              <a:gd name="connsiteY1480" fmla="*/ 4421748 h 8402012"/>
              <a:gd name="connsiteX1481" fmla="*/ 9661633 w 21052571"/>
              <a:gd name="connsiteY1481" fmla="*/ 4419118 h 8402012"/>
              <a:gd name="connsiteX1482" fmla="*/ 9706876 w 21052571"/>
              <a:gd name="connsiteY1482" fmla="*/ 4444971 h 8402012"/>
              <a:gd name="connsiteX1483" fmla="*/ 9732729 w 21052571"/>
              <a:gd name="connsiteY1483" fmla="*/ 4483750 h 8402012"/>
              <a:gd name="connsiteX1484" fmla="*/ 9790899 w 21052571"/>
              <a:gd name="connsiteY1484" fmla="*/ 4522530 h 8402012"/>
              <a:gd name="connsiteX1485" fmla="*/ 9609927 w 21052571"/>
              <a:gd name="connsiteY1485" fmla="*/ 4611939 h 8402012"/>
              <a:gd name="connsiteX1486" fmla="*/ 9507591 w 21052571"/>
              <a:gd name="connsiteY1486" fmla="*/ 4611939 h 8402012"/>
              <a:gd name="connsiteX1487" fmla="*/ 9546371 w 21052571"/>
              <a:gd name="connsiteY1487" fmla="*/ 4611939 h 8402012"/>
              <a:gd name="connsiteX1488" fmla="*/ 9577610 w 21052571"/>
              <a:gd name="connsiteY1488" fmla="*/ 4464361 h 8402012"/>
              <a:gd name="connsiteX1489" fmla="*/ 9674559 w 21052571"/>
              <a:gd name="connsiteY1489" fmla="*/ 4477287 h 8402012"/>
              <a:gd name="connsiteX1490" fmla="*/ 9674697 w 21052571"/>
              <a:gd name="connsiteY1490" fmla="*/ 4476977 h 8402012"/>
              <a:gd name="connsiteX1491" fmla="*/ 9673982 w 21052571"/>
              <a:gd name="connsiteY1491" fmla="*/ 4456268 h 8402012"/>
              <a:gd name="connsiteX1492" fmla="*/ 9678940 w 21052571"/>
              <a:gd name="connsiteY1492" fmla="*/ 4453559 h 8402012"/>
              <a:gd name="connsiteX1493" fmla="*/ 9686569 w 21052571"/>
              <a:gd name="connsiteY1493" fmla="*/ 4458586 h 8402012"/>
              <a:gd name="connsiteX1494" fmla="*/ 9687486 w 21052571"/>
              <a:gd name="connsiteY1494" fmla="*/ 4457897 h 8402012"/>
              <a:gd name="connsiteX1495" fmla="*/ 9661633 w 21052571"/>
              <a:gd name="connsiteY1495" fmla="*/ 4419118 h 8402012"/>
              <a:gd name="connsiteX1496" fmla="*/ 383018 w 21052571"/>
              <a:gd name="connsiteY1496" fmla="*/ 4418305 h 8402012"/>
              <a:gd name="connsiteX1497" fmla="*/ 439616 w 21052571"/>
              <a:gd name="connsiteY1497" fmla="*/ 4426508 h 8402012"/>
              <a:gd name="connsiteX1498" fmla="*/ 341175 w 21052571"/>
              <a:gd name="connsiteY1498" fmla="*/ 4459322 h 8402012"/>
              <a:gd name="connsiteX1499" fmla="*/ 383018 w 21052571"/>
              <a:gd name="connsiteY1499" fmla="*/ 4418305 h 8402012"/>
              <a:gd name="connsiteX1500" fmla="*/ 17280143 w 21052571"/>
              <a:gd name="connsiteY1500" fmla="*/ 4416376 h 8402012"/>
              <a:gd name="connsiteX1501" fmla="*/ 17341291 w 21052571"/>
              <a:gd name="connsiteY1501" fmla="*/ 4426095 h 8402012"/>
              <a:gd name="connsiteX1502" fmla="*/ 17321723 w 21052571"/>
              <a:gd name="connsiteY1502" fmla="*/ 4477932 h 8402012"/>
              <a:gd name="connsiteX1503" fmla="*/ 17289111 w 21052571"/>
              <a:gd name="connsiteY1503" fmla="*/ 4471453 h 8402012"/>
              <a:gd name="connsiteX1504" fmla="*/ 17223887 w 21052571"/>
              <a:gd name="connsiteY1504" fmla="*/ 4445534 h 8402012"/>
              <a:gd name="connsiteX1505" fmla="*/ 17280143 w 21052571"/>
              <a:gd name="connsiteY1505" fmla="*/ 4416376 h 8402012"/>
              <a:gd name="connsiteX1506" fmla="*/ 11931121 w 21052571"/>
              <a:gd name="connsiteY1506" fmla="*/ 4412654 h 8402012"/>
              <a:gd name="connsiteX1507" fmla="*/ 11956957 w 21052571"/>
              <a:gd name="connsiteY1507" fmla="*/ 4445267 h 8402012"/>
              <a:gd name="connsiteX1508" fmla="*/ 11764257 w 21052571"/>
              <a:gd name="connsiteY1508" fmla="*/ 4490926 h 8402012"/>
              <a:gd name="connsiteX1509" fmla="*/ 11680288 w 21052571"/>
              <a:gd name="connsiteY1509" fmla="*/ 4510493 h 8402012"/>
              <a:gd name="connsiteX1510" fmla="*/ 11632146 w 21052571"/>
              <a:gd name="connsiteY1510" fmla="*/ 4516914 h 8402012"/>
              <a:gd name="connsiteX1511" fmla="*/ 11619328 w 21052571"/>
              <a:gd name="connsiteY1511" fmla="*/ 4506123 h 8402012"/>
              <a:gd name="connsiteX1512" fmla="*/ 11624279 w 21052571"/>
              <a:gd name="connsiteY1512" fmla="*/ 4523463 h 8402012"/>
              <a:gd name="connsiteX1513" fmla="*/ 11612034 w 21052571"/>
              <a:gd name="connsiteY1513" fmla="*/ 4521157 h 8402012"/>
              <a:gd name="connsiteX1514" fmla="*/ 11617665 w 21052571"/>
              <a:gd name="connsiteY1514" fmla="*/ 4504723 h 8402012"/>
              <a:gd name="connsiteX1515" fmla="*/ 11616772 w 21052571"/>
              <a:gd name="connsiteY1515" fmla="*/ 4503971 h 8402012"/>
              <a:gd name="connsiteX1516" fmla="*/ 11618067 w 21052571"/>
              <a:gd name="connsiteY1516" fmla="*/ 4503548 h 8402012"/>
              <a:gd name="connsiteX1517" fmla="*/ 11618354 w 21052571"/>
              <a:gd name="connsiteY1517" fmla="*/ 4502711 h 8402012"/>
              <a:gd name="connsiteX1518" fmla="*/ 11618548 w 21052571"/>
              <a:gd name="connsiteY1518" fmla="*/ 4503391 h 8402012"/>
              <a:gd name="connsiteX1519" fmla="*/ 11796554 w 21052571"/>
              <a:gd name="connsiteY1519" fmla="*/ 4445267 h 8402012"/>
              <a:gd name="connsiteX1520" fmla="*/ 11885906 w 21052571"/>
              <a:gd name="connsiteY1520" fmla="*/ 4425699 h 8402012"/>
              <a:gd name="connsiteX1521" fmla="*/ 11931121 w 21052571"/>
              <a:gd name="connsiteY1521" fmla="*/ 4412654 h 8402012"/>
              <a:gd name="connsiteX1522" fmla="*/ 10624384 w 21052571"/>
              <a:gd name="connsiteY1522" fmla="*/ 4412654 h 8402012"/>
              <a:gd name="connsiteX1523" fmla="*/ 10605081 w 21052571"/>
              <a:gd name="connsiteY1523" fmla="*/ 4444773 h 8402012"/>
              <a:gd name="connsiteX1524" fmla="*/ 10660275 w 21052571"/>
              <a:gd name="connsiteY1524" fmla="*/ 4459226 h 8402012"/>
              <a:gd name="connsiteX1525" fmla="*/ 10673742 w 21052571"/>
              <a:gd name="connsiteY1525" fmla="*/ 4474493 h 8402012"/>
              <a:gd name="connsiteX1526" fmla="*/ 10668826 w 21052571"/>
              <a:gd name="connsiteY1526" fmla="*/ 4458676 h 8402012"/>
              <a:gd name="connsiteX1527" fmla="*/ 10686788 w 21052571"/>
              <a:gd name="connsiteY1527" fmla="*/ 4458676 h 8402012"/>
              <a:gd name="connsiteX1528" fmla="*/ 10675627 w 21052571"/>
              <a:gd name="connsiteY1528" fmla="*/ 4476630 h 8402012"/>
              <a:gd name="connsiteX1529" fmla="*/ 10675858 w 21052571"/>
              <a:gd name="connsiteY1529" fmla="*/ 4476892 h 8402012"/>
              <a:gd name="connsiteX1530" fmla="*/ 10675464 w 21052571"/>
              <a:gd name="connsiteY1530" fmla="*/ 4476892 h 8402012"/>
              <a:gd name="connsiteX1531" fmla="*/ 10674813 w 21052571"/>
              <a:gd name="connsiteY1531" fmla="*/ 4477939 h 8402012"/>
              <a:gd name="connsiteX1532" fmla="*/ 10674487 w 21052571"/>
              <a:gd name="connsiteY1532" fmla="*/ 4476892 h 8402012"/>
              <a:gd name="connsiteX1533" fmla="*/ 10659772 w 21052571"/>
              <a:gd name="connsiteY1533" fmla="*/ 4476892 h 8402012"/>
              <a:gd name="connsiteX1534" fmla="*/ 10643687 w 21052571"/>
              <a:gd name="connsiteY1534" fmla="*/ 4496163 h 8402012"/>
              <a:gd name="connsiteX1535" fmla="*/ 10637253 w 21052571"/>
              <a:gd name="connsiteY1535" fmla="*/ 4579672 h 8402012"/>
              <a:gd name="connsiteX1536" fmla="*/ 10753069 w 21052571"/>
              <a:gd name="connsiteY1536" fmla="*/ 4592519 h 8402012"/>
              <a:gd name="connsiteX1537" fmla="*/ 10439936 w 21052571"/>
              <a:gd name="connsiteY1537" fmla="*/ 4758466 h 8402012"/>
              <a:gd name="connsiteX1538" fmla="*/ 10363798 w 21052571"/>
              <a:gd name="connsiteY1538" fmla="*/ 4784161 h 8402012"/>
              <a:gd name="connsiteX1539" fmla="*/ 10293021 w 21052571"/>
              <a:gd name="connsiteY1539" fmla="*/ 4834480 h 8402012"/>
              <a:gd name="connsiteX1540" fmla="*/ 10133238 w 21052571"/>
              <a:gd name="connsiteY1540" fmla="*/ 4866599 h 8402012"/>
              <a:gd name="connsiteX1541" fmla="*/ 10241548 w 21052571"/>
              <a:gd name="connsiteY1541" fmla="*/ 4784161 h 8402012"/>
              <a:gd name="connsiteX1542" fmla="*/ 10254416 w 21052571"/>
              <a:gd name="connsiteY1542" fmla="*/ 4674957 h 8402012"/>
              <a:gd name="connsiteX1543" fmla="*/ 10273719 w 21052571"/>
              <a:gd name="connsiteY1543" fmla="*/ 4707076 h 8402012"/>
              <a:gd name="connsiteX1544" fmla="*/ 10267284 w 21052571"/>
              <a:gd name="connsiteY1544" fmla="*/ 4597872 h 8402012"/>
              <a:gd name="connsiteX1545" fmla="*/ 10191146 w 21052571"/>
              <a:gd name="connsiteY1545" fmla="*/ 4560400 h 8402012"/>
              <a:gd name="connsiteX1546" fmla="*/ 10472107 w 21052571"/>
              <a:gd name="connsiteY1546" fmla="*/ 4457620 h 8402012"/>
              <a:gd name="connsiteX1547" fmla="*/ 10472107 w 21052571"/>
              <a:gd name="connsiteY1547" fmla="*/ 4521858 h 8402012"/>
              <a:gd name="connsiteX1548" fmla="*/ 10624384 w 21052571"/>
              <a:gd name="connsiteY1548" fmla="*/ 4412654 h 8402012"/>
              <a:gd name="connsiteX1549" fmla="*/ 20902203 w 21052571"/>
              <a:gd name="connsiteY1549" fmla="*/ 4396919 h 8402012"/>
              <a:gd name="connsiteX1550" fmla="*/ 20957747 w 21052571"/>
              <a:gd name="connsiteY1550" fmla="*/ 4425789 h 8402012"/>
              <a:gd name="connsiteX1551" fmla="*/ 20945107 w 21052571"/>
              <a:gd name="connsiteY1551" fmla="*/ 4477926 h 8402012"/>
              <a:gd name="connsiteX1552" fmla="*/ 20882963 w 21052571"/>
              <a:gd name="connsiteY1552" fmla="*/ 4412754 h 8402012"/>
              <a:gd name="connsiteX1553" fmla="*/ 20902203 w 21052571"/>
              <a:gd name="connsiteY1553" fmla="*/ 4396919 h 8402012"/>
              <a:gd name="connsiteX1554" fmla="*/ 17149399 w 21052571"/>
              <a:gd name="connsiteY1554" fmla="*/ 4395190 h 8402012"/>
              <a:gd name="connsiteX1555" fmla="*/ 17165975 w 21052571"/>
              <a:gd name="connsiteY1555" fmla="*/ 4396383 h 8402012"/>
              <a:gd name="connsiteX1556" fmla="*/ 17110131 w 21052571"/>
              <a:gd name="connsiteY1556" fmla="*/ 4429562 h 8402012"/>
              <a:gd name="connsiteX1557" fmla="*/ 17149399 w 21052571"/>
              <a:gd name="connsiteY1557" fmla="*/ 4395190 h 8402012"/>
              <a:gd name="connsiteX1558" fmla="*/ 11655876 w 21052571"/>
              <a:gd name="connsiteY1558" fmla="*/ 4395190 h 8402012"/>
              <a:gd name="connsiteX1559" fmla="*/ 11672597 w 21052571"/>
              <a:gd name="connsiteY1559" fmla="*/ 4396383 h 8402012"/>
              <a:gd name="connsiteX1560" fmla="*/ 11616772 w 21052571"/>
              <a:gd name="connsiteY1560" fmla="*/ 4429562 h 8402012"/>
              <a:gd name="connsiteX1561" fmla="*/ 11655876 w 21052571"/>
              <a:gd name="connsiteY1561" fmla="*/ 4395190 h 8402012"/>
              <a:gd name="connsiteX1562" fmla="*/ 19189879 w 21052571"/>
              <a:gd name="connsiteY1562" fmla="*/ 4393697 h 8402012"/>
              <a:gd name="connsiteX1563" fmla="*/ 19171919 w 21052571"/>
              <a:gd name="connsiteY1563" fmla="*/ 4425806 h 8402012"/>
              <a:gd name="connsiteX1564" fmla="*/ 19189879 w 21052571"/>
              <a:gd name="connsiteY1564" fmla="*/ 4393697 h 8402012"/>
              <a:gd name="connsiteX1565" fmla="*/ 17848535 w 21052571"/>
              <a:gd name="connsiteY1565" fmla="*/ 4393697 h 8402012"/>
              <a:gd name="connsiteX1566" fmla="*/ 17830571 w 21052571"/>
              <a:gd name="connsiteY1566" fmla="*/ 4425806 h 8402012"/>
              <a:gd name="connsiteX1567" fmla="*/ 17848535 w 21052571"/>
              <a:gd name="connsiteY1567" fmla="*/ 4393697 h 8402012"/>
              <a:gd name="connsiteX1568" fmla="*/ 17185967 w 21052571"/>
              <a:gd name="connsiteY1568" fmla="*/ 4393697 h 8402012"/>
              <a:gd name="connsiteX1569" fmla="*/ 17222831 w 21052571"/>
              <a:gd name="connsiteY1569" fmla="*/ 4412850 h 8402012"/>
              <a:gd name="connsiteX1570" fmla="*/ 17197551 w 21052571"/>
              <a:gd name="connsiteY1570" fmla="*/ 4444772 h 8402012"/>
              <a:gd name="connsiteX1571" fmla="*/ 17185967 w 21052571"/>
              <a:gd name="connsiteY1571" fmla="*/ 4393697 h 8402012"/>
              <a:gd name="connsiteX1572" fmla="*/ 10828980 w 21052571"/>
              <a:gd name="connsiteY1572" fmla="*/ 4393697 h 8402012"/>
              <a:gd name="connsiteX1573" fmla="*/ 10811018 w 21052571"/>
              <a:gd name="connsiteY1573" fmla="*/ 4425806 h 8402012"/>
              <a:gd name="connsiteX1574" fmla="*/ 10828980 w 21052571"/>
              <a:gd name="connsiteY1574" fmla="*/ 4393697 h 8402012"/>
              <a:gd name="connsiteX1575" fmla="*/ 10450799 w 21052571"/>
              <a:gd name="connsiteY1575" fmla="*/ 4393697 h 8402012"/>
              <a:gd name="connsiteX1576" fmla="*/ 10468761 w 21052571"/>
              <a:gd name="connsiteY1576" fmla="*/ 4425806 h 8402012"/>
              <a:gd name="connsiteX1577" fmla="*/ 10450799 w 21052571"/>
              <a:gd name="connsiteY1577" fmla="*/ 4393697 h 8402012"/>
              <a:gd name="connsiteX1578" fmla="*/ 16602978 w 21052571"/>
              <a:gd name="connsiteY1578" fmla="*/ 4393694 h 8402012"/>
              <a:gd name="connsiteX1579" fmla="*/ 16658822 w 21052571"/>
              <a:gd name="connsiteY1579" fmla="*/ 4492136 h 8402012"/>
              <a:gd name="connsiteX1580" fmla="*/ 16602978 w 21052571"/>
              <a:gd name="connsiteY1580" fmla="*/ 4393694 h 8402012"/>
              <a:gd name="connsiteX1581" fmla="*/ 9189528 w 21052571"/>
              <a:gd name="connsiteY1581" fmla="*/ 4387259 h 8402012"/>
              <a:gd name="connsiteX1582" fmla="*/ 9198509 w 21052571"/>
              <a:gd name="connsiteY1582" fmla="*/ 4396383 h 8402012"/>
              <a:gd name="connsiteX1583" fmla="*/ 9180547 w 21052571"/>
              <a:gd name="connsiteY1583" fmla="*/ 4396383 h 8402012"/>
              <a:gd name="connsiteX1584" fmla="*/ 9189528 w 21052571"/>
              <a:gd name="connsiteY1584" fmla="*/ 4387259 h 8402012"/>
              <a:gd name="connsiteX1585" fmla="*/ 17062407 w 21052571"/>
              <a:gd name="connsiteY1585" fmla="*/ 4365915 h 8402012"/>
              <a:gd name="connsiteX1586" fmla="*/ 17080591 w 21052571"/>
              <a:gd name="connsiteY1586" fmla="*/ 4392641 h 8402012"/>
              <a:gd name="connsiteX1587" fmla="*/ 17034299 w 21052571"/>
              <a:gd name="connsiteY1587" fmla="*/ 4381055 h 8402012"/>
              <a:gd name="connsiteX1588" fmla="*/ 17062407 w 21052571"/>
              <a:gd name="connsiteY1588" fmla="*/ 4365915 h 8402012"/>
              <a:gd name="connsiteX1589" fmla="*/ 17638075 w 21052571"/>
              <a:gd name="connsiteY1589" fmla="*/ 4362945 h 8402012"/>
              <a:gd name="connsiteX1590" fmla="*/ 17654135 w 21052571"/>
              <a:gd name="connsiteY1590" fmla="*/ 4364310 h 8402012"/>
              <a:gd name="connsiteX1591" fmla="*/ 17603063 w 21052571"/>
              <a:gd name="connsiteY1591" fmla="*/ 4396383 h 8402012"/>
              <a:gd name="connsiteX1592" fmla="*/ 17638075 w 21052571"/>
              <a:gd name="connsiteY1592" fmla="*/ 4362945 h 8402012"/>
              <a:gd name="connsiteX1593" fmla="*/ 17754895 w 21052571"/>
              <a:gd name="connsiteY1593" fmla="*/ 4361613 h 8402012"/>
              <a:gd name="connsiteX1594" fmla="*/ 17786879 w 21052571"/>
              <a:gd name="connsiteY1594" fmla="*/ 4392642 h 8402012"/>
              <a:gd name="connsiteX1595" fmla="*/ 17731035 w 21052571"/>
              <a:gd name="connsiteY1595" fmla="*/ 4381056 h 8402012"/>
              <a:gd name="connsiteX1596" fmla="*/ 17743251 w 21052571"/>
              <a:gd name="connsiteY1596" fmla="*/ 4361685 h 8402012"/>
              <a:gd name="connsiteX1597" fmla="*/ 17754895 w 21052571"/>
              <a:gd name="connsiteY1597" fmla="*/ 4361613 h 8402012"/>
              <a:gd name="connsiteX1598" fmla="*/ 20033551 w 21052571"/>
              <a:gd name="connsiteY1598" fmla="*/ 4360518 h 8402012"/>
              <a:gd name="connsiteX1599" fmla="*/ 20015587 w 21052571"/>
              <a:gd name="connsiteY1599" fmla="*/ 4392588 h 8402012"/>
              <a:gd name="connsiteX1600" fmla="*/ 20033551 w 21052571"/>
              <a:gd name="connsiteY1600" fmla="*/ 4360518 h 8402012"/>
              <a:gd name="connsiteX1601" fmla="*/ 12070792 w 21052571"/>
              <a:gd name="connsiteY1601" fmla="*/ 4360518 h 8402012"/>
              <a:gd name="connsiteX1602" fmla="*/ 12052830 w 21052571"/>
              <a:gd name="connsiteY1602" fmla="*/ 4392588 h 8402012"/>
              <a:gd name="connsiteX1603" fmla="*/ 12070792 w 21052571"/>
              <a:gd name="connsiteY1603" fmla="*/ 4360518 h 8402012"/>
              <a:gd name="connsiteX1604" fmla="*/ 11506764 w 21052571"/>
              <a:gd name="connsiteY1604" fmla="*/ 4360518 h 8402012"/>
              <a:gd name="connsiteX1605" fmla="*/ 11488802 w 21052571"/>
              <a:gd name="connsiteY1605" fmla="*/ 4392588 h 8402012"/>
              <a:gd name="connsiteX1606" fmla="*/ 11506764 w 21052571"/>
              <a:gd name="connsiteY1606" fmla="*/ 4360518 h 8402012"/>
              <a:gd name="connsiteX1607" fmla="*/ 10710459 w 21052571"/>
              <a:gd name="connsiteY1607" fmla="*/ 4360518 h 8402012"/>
              <a:gd name="connsiteX1608" fmla="*/ 10673567 w 21052571"/>
              <a:gd name="connsiteY1608" fmla="*/ 4391062 h 8402012"/>
              <a:gd name="connsiteX1609" fmla="*/ 10710459 w 21052571"/>
              <a:gd name="connsiteY1609" fmla="*/ 4360518 h 8402012"/>
              <a:gd name="connsiteX1610" fmla="*/ 16412890 w 21052571"/>
              <a:gd name="connsiteY1610" fmla="*/ 4356657 h 8402012"/>
              <a:gd name="connsiteX1611" fmla="*/ 16421872 w 21052571"/>
              <a:gd name="connsiteY1611" fmla="*/ 4363881 h 8402012"/>
              <a:gd name="connsiteX1612" fmla="*/ 16409896 w 21052571"/>
              <a:gd name="connsiteY1612" fmla="*/ 4383144 h 8402012"/>
              <a:gd name="connsiteX1613" fmla="*/ 16408446 w 21052571"/>
              <a:gd name="connsiteY1613" fmla="*/ 4378480 h 8402012"/>
              <a:gd name="connsiteX1614" fmla="*/ 16399170 w 21052571"/>
              <a:gd name="connsiteY1614" fmla="*/ 4378480 h 8402012"/>
              <a:gd name="connsiteX1615" fmla="*/ 16404182 w 21052571"/>
              <a:gd name="connsiteY1615" fmla="*/ 4364759 h 8402012"/>
              <a:gd name="connsiteX1616" fmla="*/ 16403910 w 21052571"/>
              <a:gd name="connsiteY1616" fmla="*/ 4363881 h 8402012"/>
              <a:gd name="connsiteX1617" fmla="*/ 16404750 w 21052571"/>
              <a:gd name="connsiteY1617" fmla="*/ 4363205 h 8402012"/>
              <a:gd name="connsiteX1618" fmla="*/ 16405732 w 21052571"/>
              <a:gd name="connsiteY1618" fmla="*/ 4360518 h 8402012"/>
              <a:gd name="connsiteX1619" fmla="*/ 16406268 w 21052571"/>
              <a:gd name="connsiteY1619" fmla="*/ 4361984 h 8402012"/>
              <a:gd name="connsiteX1620" fmla="*/ 11772498 w 21052571"/>
              <a:gd name="connsiteY1620" fmla="*/ 4341558 h 8402012"/>
              <a:gd name="connsiteX1621" fmla="*/ 11791113 w 21052571"/>
              <a:gd name="connsiteY1621" fmla="*/ 4392608 h 8402012"/>
              <a:gd name="connsiteX1622" fmla="*/ 11735269 w 21052571"/>
              <a:gd name="connsiteY1622" fmla="*/ 4392608 h 8402012"/>
              <a:gd name="connsiteX1623" fmla="*/ 11772498 w 21052571"/>
              <a:gd name="connsiteY1623" fmla="*/ 4341558 h 8402012"/>
              <a:gd name="connsiteX1624" fmla="*/ 17531327 w 21052571"/>
              <a:gd name="connsiteY1624" fmla="*/ 4338502 h 8402012"/>
              <a:gd name="connsiteX1625" fmla="*/ 17545163 w 21052571"/>
              <a:gd name="connsiteY1625" fmla="*/ 4364187 h 8402012"/>
              <a:gd name="connsiteX1626" fmla="*/ 17508271 w 21052571"/>
              <a:gd name="connsiteY1626" fmla="*/ 4351345 h 8402012"/>
              <a:gd name="connsiteX1627" fmla="*/ 17531327 w 21052571"/>
              <a:gd name="connsiteY1627" fmla="*/ 4338502 h 8402012"/>
              <a:gd name="connsiteX1628" fmla="*/ 12468874 w 21052571"/>
              <a:gd name="connsiteY1628" fmla="*/ 4338230 h 8402012"/>
              <a:gd name="connsiteX1629" fmla="*/ 12432010 w 21052571"/>
              <a:gd name="connsiteY1629" fmla="*/ 4362825 h 8402012"/>
              <a:gd name="connsiteX1630" fmla="*/ 12468874 w 21052571"/>
              <a:gd name="connsiteY1630" fmla="*/ 4338230 h 8402012"/>
              <a:gd name="connsiteX1631" fmla="*/ 20837211 w 21052571"/>
              <a:gd name="connsiteY1631" fmla="*/ 4336820 h 8402012"/>
              <a:gd name="connsiteX1632" fmla="*/ 20881899 w 21052571"/>
              <a:gd name="connsiteY1632" fmla="*/ 4381057 h 8402012"/>
              <a:gd name="connsiteX1633" fmla="*/ 20830827 w 21052571"/>
              <a:gd name="connsiteY1633" fmla="*/ 4349459 h 8402012"/>
              <a:gd name="connsiteX1634" fmla="*/ 20837211 w 21052571"/>
              <a:gd name="connsiteY1634" fmla="*/ 4336820 h 8402012"/>
              <a:gd name="connsiteX1635" fmla="*/ 19686627 w 21052571"/>
              <a:gd name="connsiteY1635" fmla="*/ 4336820 h 8402012"/>
              <a:gd name="connsiteX1636" fmla="*/ 19711223 w 21052571"/>
              <a:gd name="connsiteY1636" fmla="*/ 4364120 h 8402012"/>
              <a:gd name="connsiteX1637" fmla="*/ 19674331 w 21052571"/>
              <a:gd name="connsiteY1637" fmla="*/ 4350470 h 8402012"/>
              <a:gd name="connsiteX1638" fmla="*/ 19686627 w 21052571"/>
              <a:gd name="connsiteY1638" fmla="*/ 4336820 h 8402012"/>
              <a:gd name="connsiteX1639" fmla="*/ 9975299 w 21052571"/>
              <a:gd name="connsiteY1639" fmla="*/ 4336814 h 8402012"/>
              <a:gd name="connsiteX1640" fmla="*/ 10000017 w 21052571"/>
              <a:gd name="connsiteY1640" fmla="*/ 4362606 h 8402012"/>
              <a:gd name="connsiteX1641" fmla="*/ 9975299 w 21052571"/>
              <a:gd name="connsiteY1641" fmla="*/ 4336814 h 8402012"/>
              <a:gd name="connsiteX1642" fmla="*/ 12145384 w 21052571"/>
              <a:gd name="connsiteY1642" fmla="*/ 4332868 h 8402012"/>
              <a:gd name="connsiteX1643" fmla="*/ 12170219 w 21052571"/>
              <a:gd name="connsiteY1643" fmla="*/ 4362097 h 8402012"/>
              <a:gd name="connsiteX1644" fmla="*/ 12130483 w 21052571"/>
              <a:gd name="connsiteY1644" fmla="*/ 4398962 h 8402012"/>
              <a:gd name="connsiteX1645" fmla="*/ 12090747 w 21052571"/>
              <a:gd name="connsiteY1645" fmla="*/ 4424241 h 8402012"/>
              <a:gd name="connsiteX1646" fmla="*/ 12110615 w 21052571"/>
              <a:gd name="connsiteY1646" fmla="*/ 4336818 h 8402012"/>
              <a:gd name="connsiteX1647" fmla="*/ 12145384 w 21052571"/>
              <a:gd name="connsiteY1647" fmla="*/ 4332868 h 8402012"/>
              <a:gd name="connsiteX1648" fmla="*/ 11874848 w 21052571"/>
              <a:gd name="connsiteY1648" fmla="*/ 4313538 h 8402012"/>
              <a:gd name="connsiteX1649" fmla="*/ 11895870 w 21052571"/>
              <a:gd name="connsiteY1649" fmla="*/ 4315004 h 8402012"/>
              <a:gd name="connsiteX1650" fmla="*/ 11919049 w 21052571"/>
              <a:gd name="connsiteY1650" fmla="*/ 4343511 h 8402012"/>
              <a:gd name="connsiteX1651" fmla="*/ 11811104 w 21052571"/>
              <a:gd name="connsiteY1651" fmla="*/ 4349868 h 8402012"/>
              <a:gd name="connsiteX1652" fmla="*/ 11874848 w 21052571"/>
              <a:gd name="connsiteY1652" fmla="*/ 4313538 h 8402012"/>
              <a:gd name="connsiteX1653" fmla="*/ 16957107 w 21052571"/>
              <a:gd name="connsiteY1653" fmla="*/ 4313124 h 8402012"/>
              <a:gd name="connsiteX1654" fmla="*/ 17033223 w 21052571"/>
              <a:gd name="connsiteY1654" fmla="*/ 4352500 h 8402012"/>
              <a:gd name="connsiteX1655" fmla="*/ 16944243 w 21052571"/>
              <a:gd name="connsiteY1655" fmla="*/ 4365626 h 8402012"/>
              <a:gd name="connsiteX1656" fmla="*/ 16957107 w 21052571"/>
              <a:gd name="connsiteY1656" fmla="*/ 4313124 h 8402012"/>
              <a:gd name="connsiteX1657" fmla="*/ 19636411 w 21052571"/>
              <a:gd name="connsiteY1657" fmla="*/ 4303641 h 8402012"/>
              <a:gd name="connsiteX1658" fmla="*/ 19673275 w 21052571"/>
              <a:gd name="connsiteY1658" fmla="*/ 4316484 h 8402012"/>
              <a:gd name="connsiteX1659" fmla="*/ 19636411 w 21052571"/>
              <a:gd name="connsiteY1659" fmla="*/ 4303641 h 8402012"/>
              <a:gd name="connsiteX1660" fmla="*/ 16298638 w 21052571"/>
              <a:gd name="connsiteY1660" fmla="*/ 4303641 h 8402012"/>
              <a:gd name="connsiteX1661" fmla="*/ 16280676 w 21052571"/>
              <a:gd name="connsiteY1661" fmla="*/ 4335747 h 8402012"/>
              <a:gd name="connsiteX1662" fmla="*/ 16298638 w 21052571"/>
              <a:gd name="connsiteY1662" fmla="*/ 4303641 h 8402012"/>
              <a:gd name="connsiteX1663" fmla="*/ 11958035 w 21052571"/>
              <a:gd name="connsiteY1663" fmla="*/ 4303641 h 8402012"/>
              <a:gd name="connsiteX1664" fmla="*/ 11994927 w 21052571"/>
              <a:gd name="connsiteY1664" fmla="*/ 4335747 h 8402012"/>
              <a:gd name="connsiteX1665" fmla="*/ 11958035 w 21052571"/>
              <a:gd name="connsiteY1665" fmla="*/ 4303641 h 8402012"/>
              <a:gd name="connsiteX1666" fmla="*/ 10835613 w 21052571"/>
              <a:gd name="connsiteY1666" fmla="*/ 4303641 h 8402012"/>
              <a:gd name="connsiteX1667" fmla="*/ 10847910 w 21052571"/>
              <a:gd name="connsiteY1667" fmla="*/ 4359485 h 8402012"/>
              <a:gd name="connsiteX1668" fmla="*/ 10811018 w 21052571"/>
              <a:gd name="connsiteY1668" fmla="*/ 4359485 h 8402012"/>
              <a:gd name="connsiteX1669" fmla="*/ 10835613 w 21052571"/>
              <a:gd name="connsiteY1669" fmla="*/ 4303641 h 8402012"/>
              <a:gd name="connsiteX1670" fmla="*/ 16846687 w 21052571"/>
              <a:gd name="connsiteY1670" fmla="*/ 4300601 h 8402012"/>
              <a:gd name="connsiteX1671" fmla="*/ 16881591 w 21052571"/>
              <a:gd name="connsiteY1671" fmla="*/ 4303784 h 8402012"/>
              <a:gd name="connsiteX1672" fmla="*/ 16825747 w 21052571"/>
              <a:gd name="connsiteY1672" fmla="*/ 4335617 h 8402012"/>
              <a:gd name="connsiteX1673" fmla="*/ 16846687 w 21052571"/>
              <a:gd name="connsiteY1673" fmla="*/ 4300601 h 8402012"/>
              <a:gd name="connsiteX1674" fmla="*/ 15149724 w 21052571"/>
              <a:gd name="connsiteY1674" fmla="*/ 4300601 h 8402012"/>
              <a:gd name="connsiteX1675" fmla="*/ 15184746 w 21052571"/>
              <a:gd name="connsiteY1675" fmla="*/ 4303784 h 8402012"/>
              <a:gd name="connsiteX1676" fmla="*/ 15128922 w 21052571"/>
              <a:gd name="connsiteY1676" fmla="*/ 4335617 h 8402012"/>
              <a:gd name="connsiteX1677" fmla="*/ 15149724 w 21052571"/>
              <a:gd name="connsiteY1677" fmla="*/ 4300601 h 8402012"/>
              <a:gd name="connsiteX1678" fmla="*/ 11661276 w 21052571"/>
              <a:gd name="connsiteY1678" fmla="*/ 4300601 h 8402012"/>
              <a:gd name="connsiteX1679" fmla="*/ 11696299 w 21052571"/>
              <a:gd name="connsiteY1679" fmla="*/ 4303784 h 8402012"/>
              <a:gd name="connsiteX1680" fmla="*/ 11640474 w 21052571"/>
              <a:gd name="connsiteY1680" fmla="*/ 4335617 h 8402012"/>
              <a:gd name="connsiteX1681" fmla="*/ 11661276 w 21052571"/>
              <a:gd name="connsiteY1681" fmla="*/ 4300601 h 8402012"/>
              <a:gd name="connsiteX1682" fmla="*/ 19015507 w 21052571"/>
              <a:gd name="connsiteY1682" fmla="*/ 4284684 h 8402012"/>
              <a:gd name="connsiteX1683" fmla="*/ 19071327 w 21052571"/>
              <a:gd name="connsiteY1683" fmla="*/ 4284684 h 8402012"/>
              <a:gd name="connsiteX1684" fmla="*/ 19090287 w 21052571"/>
              <a:gd name="connsiteY1684" fmla="*/ 4364154 h 8402012"/>
              <a:gd name="connsiteX1685" fmla="*/ 19015507 w 21052571"/>
              <a:gd name="connsiteY1685" fmla="*/ 4284684 h 8402012"/>
              <a:gd name="connsiteX1686" fmla="*/ 17375559 w 21052571"/>
              <a:gd name="connsiteY1686" fmla="*/ 4284681 h 8402012"/>
              <a:gd name="connsiteX1687" fmla="*/ 17511919 w 21052571"/>
              <a:gd name="connsiteY1687" fmla="*/ 4315706 h 8402012"/>
              <a:gd name="connsiteX1688" fmla="*/ 17453011 w 21052571"/>
              <a:gd name="connsiteY1688" fmla="*/ 4315706 h 8402012"/>
              <a:gd name="connsiteX1689" fmla="*/ 17375559 w 21052571"/>
              <a:gd name="connsiteY1689" fmla="*/ 4284681 h 8402012"/>
              <a:gd name="connsiteX1690" fmla="*/ 10128997 w 21052571"/>
              <a:gd name="connsiteY1690" fmla="*/ 4272551 h 8402012"/>
              <a:gd name="connsiteX1691" fmla="*/ 10141720 w 21052571"/>
              <a:gd name="connsiteY1691" fmla="*/ 4272551 h 8402012"/>
              <a:gd name="connsiteX1692" fmla="*/ 10129745 w 21052571"/>
              <a:gd name="connsiteY1692" fmla="*/ 4293026 h 8402012"/>
              <a:gd name="connsiteX1693" fmla="*/ 10128997 w 21052571"/>
              <a:gd name="connsiteY1693" fmla="*/ 4272551 h 8402012"/>
              <a:gd name="connsiteX1694" fmla="*/ 16582964 w 21052571"/>
              <a:gd name="connsiteY1694" fmla="*/ 4270465 h 8402012"/>
              <a:gd name="connsiteX1695" fmla="*/ 16565058 w 21052571"/>
              <a:gd name="connsiteY1695" fmla="*/ 4302574 h 8402012"/>
              <a:gd name="connsiteX1696" fmla="*/ 16582964 w 21052571"/>
              <a:gd name="connsiteY1696" fmla="*/ 4270465 h 8402012"/>
              <a:gd name="connsiteX1697" fmla="*/ 16222802 w 21052571"/>
              <a:gd name="connsiteY1697" fmla="*/ 4270465 h 8402012"/>
              <a:gd name="connsiteX1698" fmla="*/ 16204838 w 21052571"/>
              <a:gd name="connsiteY1698" fmla="*/ 4302574 h 8402012"/>
              <a:gd name="connsiteX1699" fmla="*/ 16222802 w 21052571"/>
              <a:gd name="connsiteY1699" fmla="*/ 4270465 h 8402012"/>
              <a:gd name="connsiteX1700" fmla="*/ 12114446 w 21052571"/>
              <a:gd name="connsiteY1700" fmla="*/ 4270465 h 8402012"/>
              <a:gd name="connsiteX1701" fmla="*/ 12132408 w 21052571"/>
              <a:gd name="connsiteY1701" fmla="*/ 4302574 h 8402012"/>
              <a:gd name="connsiteX1702" fmla="*/ 12114446 w 21052571"/>
              <a:gd name="connsiteY1702" fmla="*/ 4270465 h 8402012"/>
              <a:gd name="connsiteX1703" fmla="*/ 19875043 w 21052571"/>
              <a:gd name="connsiteY1703" fmla="*/ 4270462 h 8402012"/>
              <a:gd name="connsiteX1704" fmla="*/ 19919731 w 21052571"/>
              <a:gd name="connsiteY1704" fmla="*/ 4290303 h 8402012"/>
              <a:gd name="connsiteX1705" fmla="*/ 19868659 w 21052571"/>
              <a:gd name="connsiteY1705" fmla="*/ 4290303 h 8402012"/>
              <a:gd name="connsiteX1706" fmla="*/ 19875043 w 21052571"/>
              <a:gd name="connsiteY1706" fmla="*/ 4270462 h 8402012"/>
              <a:gd name="connsiteX1707" fmla="*/ 17622023 w 21052571"/>
              <a:gd name="connsiteY1707" fmla="*/ 4270462 h 8402012"/>
              <a:gd name="connsiteX1708" fmla="*/ 17726775 w 21052571"/>
              <a:gd name="connsiteY1708" fmla="*/ 4359459 h 8402012"/>
              <a:gd name="connsiteX1709" fmla="*/ 17661303 w 21052571"/>
              <a:gd name="connsiteY1709" fmla="*/ 4334031 h 8402012"/>
              <a:gd name="connsiteX1710" fmla="*/ 17622023 w 21052571"/>
              <a:gd name="connsiteY1710" fmla="*/ 4334031 h 8402012"/>
              <a:gd name="connsiteX1711" fmla="*/ 17622023 w 21052571"/>
              <a:gd name="connsiteY1711" fmla="*/ 4270462 h 8402012"/>
              <a:gd name="connsiteX1712" fmla="*/ 10190116 w 21052571"/>
              <a:gd name="connsiteY1712" fmla="*/ 4270462 h 8402012"/>
              <a:gd name="connsiteX1713" fmla="*/ 10226980 w 21052571"/>
              <a:gd name="connsiteY1713" fmla="*/ 4270462 h 8402012"/>
              <a:gd name="connsiteX1714" fmla="*/ 10202755 w 21052571"/>
              <a:gd name="connsiteY1714" fmla="*/ 4349934 h 8402012"/>
              <a:gd name="connsiteX1715" fmla="*/ 10190116 w 21052571"/>
              <a:gd name="connsiteY1715" fmla="*/ 4270462 h 8402012"/>
              <a:gd name="connsiteX1716" fmla="*/ 10124654 w 21052571"/>
              <a:gd name="connsiteY1716" fmla="*/ 4270462 h 8402012"/>
              <a:gd name="connsiteX1717" fmla="*/ 10130803 w 21052571"/>
              <a:gd name="connsiteY1717" fmla="*/ 4359459 h 8402012"/>
              <a:gd name="connsiteX1718" fmla="*/ 10100059 w 21052571"/>
              <a:gd name="connsiteY1718" fmla="*/ 4340388 h 8402012"/>
              <a:gd name="connsiteX1719" fmla="*/ 10124654 w 21052571"/>
              <a:gd name="connsiteY1719" fmla="*/ 4270462 h 8402012"/>
              <a:gd name="connsiteX1720" fmla="*/ 10092404 w 21052571"/>
              <a:gd name="connsiteY1720" fmla="*/ 4257651 h 8402012"/>
              <a:gd name="connsiteX1721" fmla="*/ 10095172 w 21052571"/>
              <a:gd name="connsiteY1721" fmla="*/ 4259861 h 8402012"/>
              <a:gd name="connsiteX1722" fmla="*/ 10095141 w 21052571"/>
              <a:gd name="connsiteY1722" fmla="*/ 4260982 h 8402012"/>
              <a:gd name="connsiteX1723" fmla="*/ 10108541 w 21052571"/>
              <a:gd name="connsiteY1723" fmla="*/ 4260982 h 8402012"/>
              <a:gd name="connsiteX1724" fmla="*/ 10099560 w 21052571"/>
              <a:gd name="connsiteY1724" fmla="*/ 4268367 h 8402012"/>
              <a:gd name="connsiteX1725" fmla="*/ 10095037 w 21052571"/>
              <a:gd name="connsiteY1725" fmla="*/ 4264647 h 8402012"/>
              <a:gd name="connsiteX1726" fmla="*/ 10094865 w 21052571"/>
              <a:gd name="connsiteY1726" fmla="*/ 4270717 h 8402012"/>
              <a:gd name="connsiteX1727" fmla="*/ 10092404 w 21052571"/>
              <a:gd name="connsiteY1727" fmla="*/ 4288394 h 8402012"/>
              <a:gd name="connsiteX1728" fmla="*/ 10085841 w 21052571"/>
              <a:gd name="connsiteY1728" fmla="*/ 4269948 h 8402012"/>
              <a:gd name="connsiteX1729" fmla="*/ 10092404 w 21052571"/>
              <a:gd name="connsiteY1729" fmla="*/ 4257651 h 8402012"/>
              <a:gd name="connsiteX1730" fmla="*/ 19830739 w 21052571"/>
              <a:gd name="connsiteY1730" fmla="*/ 4246766 h 8402012"/>
              <a:gd name="connsiteX1731" fmla="*/ 19867603 w 21052571"/>
              <a:gd name="connsiteY1731" fmla="*/ 4259609 h 8402012"/>
              <a:gd name="connsiteX1732" fmla="*/ 19830739 w 21052571"/>
              <a:gd name="connsiteY1732" fmla="*/ 4246766 h 8402012"/>
              <a:gd name="connsiteX1733" fmla="*/ 16767872 w 21052571"/>
              <a:gd name="connsiteY1733" fmla="*/ 4246766 h 8402012"/>
              <a:gd name="connsiteX1734" fmla="*/ 16749910 w 21052571"/>
              <a:gd name="connsiteY1734" fmla="*/ 4274066 h 8402012"/>
              <a:gd name="connsiteX1735" fmla="*/ 16767872 w 21052571"/>
              <a:gd name="connsiteY1735" fmla="*/ 4246766 h 8402012"/>
              <a:gd name="connsiteX1736" fmla="*/ 15981076 w 21052571"/>
              <a:gd name="connsiteY1736" fmla="*/ 4246766 h 8402012"/>
              <a:gd name="connsiteX1737" fmla="*/ 15963114 w 21052571"/>
              <a:gd name="connsiteY1737" fmla="*/ 4274066 h 8402012"/>
              <a:gd name="connsiteX1738" fmla="*/ 15981076 w 21052571"/>
              <a:gd name="connsiteY1738" fmla="*/ 4246766 h 8402012"/>
              <a:gd name="connsiteX1739" fmla="*/ 14786664 w 21052571"/>
              <a:gd name="connsiteY1739" fmla="*/ 4246766 h 8402012"/>
              <a:gd name="connsiteX1740" fmla="*/ 14768702 w 21052571"/>
              <a:gd name="connsiteY1740" fmla="*/ 4274066 h 8402012"/>
              <a:gd name="connsiteX1741" fmla="*/ 14786664 w 21052571"/>
              <a:gd name="connsiteY1741" fmla="*/ 4246766 h 8402012"/>
              <a:gd name="connsiteX1742" fmla="*/ 13279425 w 21052571"/>
              <a:gd name="connsiteY1742" fmla="*/ 4246766 h 8402012"/>
              <a:gd name="connsiteX1743" fmla="*/ 13261463 w 21052571"/>
              <a:gd name="connsiteY1743" fmla="*/ 4274066 h 8402012"/>
              <a:gd name="connsiteX1744" fmla="*/ 13279425 w 21052571"/>
              <a:gd name="connsiteY1744" fmla="*/ 4246766 h 8402012"/>
              <a:gd name="connsiteX1745" fmla="*/ 9469676 w 21052571"/>
              <a:gd name="connsiteY1745" fmla="*/ 4246766 h 8402012"/>
              <a:gd name="connsiteX1746" fmla="*/ 9496976 w 21052571"/>
              <a:gd name="connsiteY1746" fmla="*/ 4274066 h 8402012"/>
              <a:gd name="connsiteX1747" fmla="*/ 9469676 w 21052571"/>
              <a:gd name="connsiteY1747" fmla="*/ 4246766 h 8402012"/>
              <a:gd name="connsiteX1748" fmla="*/ 18870019 w 21052571"/>
              <a:gd name="connsiteY1748" fmla="*/ 4242537 h 8402012"/>
              <a:gd name="connsiteX1749" fmla="*/ 18886479 w 21052571"/>
              <a:gd name="connsiteY1749" fmla="*/ 4269437 h 8402012"/>
              <a:gd name="connsiteX1750" fmla="*/ 18849615 w 21052571"/>
              <a:gd name="connsiteY1750" fmla="*/ 4257140 h 8402012"/>
              <a:gd name="connsiteX1751" fmla="*/ 18870019 w 21052571"/>
              <a:gd name="connsiteY1751" fmla="*/ 4242537 h 8402012"/>
              <a:gd name="connsiteX1752" fmla="*/ 17335999 w 21052571"/>
              <a:gd name="connsiteY1752" fmla="*/ 4242218 h 8402012"/>
              <a:gd name="connsiteX1753" fmla="*/ 17364975 w 21052571"/>
              <a:gd name="connsiteY1753" fmla="*/ 4274140 h 8402012"/>
              <a:gd name="connsiteX1754" fmla="*/ 17285503 w 21052571"/>
              <a:gd name="connsiteY1754" fmla="*/ 4261371 h 8402012"/>
              <a:gd name="connsiteX1755" fmla="*/ 17292123 w 21052571"/>
              <a:gd name="connsiteY1755" fmla="*/ 4248603 h 8402012"/>
              <a:gd name="connsiteX1756" fmla="*/ 17335999 w 21052571"/>
              <a:gd name="connsiteY1756" fmla="*/ 4242218 h 8402012"/>
              <a:gd name="connsiteX1757" fmla="*/ 14599314 w 21052571"/>
              <a:gd name="connsiteY1757" fmla="*/ 4227806 h 8402012"/>
              <a:gd name="connsiteX1758" fmla="*/ 14611289 w 21052571"/>
              <a:gd name="connsiteY1758" fmla="*/ 4247070 h 8402012"/>
              <a:gd name="connsiteX1759" fmla="*/ 14593327 w 21052571"/>
              <a:gd name="connsiteY1759" fmla="*/ 4247070 h 8402012"/>
              <a:gd name="connsiteX1760" fmla="*/ 14599314 w 21052571"/>
              <a:gd name="connsiteY1760" fmla="*/ 4227806 h 8402012"/>
              <a:gd name="connsiteX1761" fmla="*/ 12754312 w 21052571"/>
              <a:gd name="connsiteY1761" fmla="*/ 4214995 h 8402012"/>
              <a:gd name="connsiteX1762" fmla="*/ 12791204 w 21052571"/>
              <a:gd name="connsiteY1762" fmla="*/ 4245738 h 8402012"/>
              <a:gd name="connsiteX1763" fmla="*/ 12754312 w 21052571"/>
              <a:gd name="connsiteY1763" fmla="*/ 4214995 h 8402012"/>
              <a:gd name="connsiteX1764" fmla="*/ 9621713 w 21052571"/>
              <a:gd name="connsiteY1764" fmla="*/ 4214304 h 8402012"/>
              <a:gd name="connsiteX1765" fmla="*/ 9641058 w 21052571"/>
              <a:gd name="connsiteY1765" fmla="*/ 4246544 h 8402012"/>
              <a:gd name="connsiteX1766" fmla="*/ 9621713 w 21052571"/>
              <a:gd name="connsiteY1766" fmla="*/ 4214304 h 8402012"/>
              <a:gd name="connsiteX1767" fmla="*/ 20260963 w 21052571"/>
              <a:gd name="connsiteY1767" fmla="*/ 4213587 h 8402012"/>
              <a:gd name="connsiteX1768" fmla="*/ 20247839 w 21052571"/>
              <a:gd name="connsiteY1768" fmla="*/ 4245696 h 8402012"/>
              <a:gd name="connsiteX1769" fmla="*/ 20260963 w 21052571"/>
              <a:gd name="connsiteY1769" fmla="*/ 4213587 h 8402012"/>
              <a:gd name="connsiteX1770" fmla="*/ 17242847 w 21052571"/>
              <a:gd name="connsiteY1770" fmla="*/ 4213587 h 8402012"/>
              <a:gd name="connsiteX1771" fmla="*/ 17279739 w 21052571"/>
              <a:gd name="connsiteY1771" fmla="*/ 4226431 h 8402012"/>
              <a:gd name="connsiteX1772" fmla="*/ 17242847 w 21052571"/>
              <a:gd name="connsiteY1772" fmla="*/ 4213587 h 8402012"/>
              <a:gd name="connsiteX1773" fmla="*/ 16090088 w 21052571"/>
              <a:gd name="connsiteY1773" fmla="*/ 4213587 h 8402012"/>
              <a:gd name="connsiteX1774" fmla="*/ 16072126 w 21052571"/>
              <a:gd name="connsiteY1774" fmla="*/ 4245696 h 8402012"/>
              <a:gd name="connsiteX1775" fmla="*/ 16090088 w 21052571"/>
              <a:gd name="connsiteY1775" fmla="*/ 4213587 h 8402012"/>
              <a:gd name="connsiteX1776" fmla="*/ 14639700 w 21052571"/>
              <a:gd name="connsiteY1776" fmla="*/ 4213587 h 8402012"/>
              <a:gd name="connsiteX1777" fmla="*/ 14615105 w 21052571"/>
              <a:gd name="connsiteY1777" fmla="*/ 4245696 h 8402012"/>
              <a:gd name="connsiteX1778" fmla="*/ 14602808 w 21052571"/>
              <a:gd name="connsiteY1778" fmla="*/ 4226431 h 8402012"/>
              <a:gd name="connsiteX1779" fmla="*/ 14639700 w 21052571"/>
              <a:gd name="connsiteY1779" fmla="*/ 4213587 h 8402012"/>
              <a:gd name="connsiteX1780" fmla="*/ 10920032 w 21052571"/>
              <a:gd name="connsiteY1780" fmla="*/ 4213587 h 8402012"/>
              <a:gd name="connsiteX1781" fmla="*/ 10937994 w 21052571"/>
              <a:gd name="connsiteY1781" fmla="*/ 4245696 h 8402012"/>
              <a:gd name="connsiteX1782" fmla="*/ 10920032 w 21052571"/>
              <a:gd name="connsiteY1782" fmla="*/ 4213587 h 8402012"/>
              <a:gd name="connsiteX1783" fmla="*/ 13204588 w 21052571"/>
              <a:gd name="connsiteY1783" fmla="*/ 4213584 h 8402012"/>
              <a:gd name="connsiteX1784" fmla="*/ 13236694 w 21052571"/>
              <a:gd name="connsiteY1784" fmla="*/ 4238404 h 8402012"/>
              <a:gd name="connsiteX1785" fmla="*/ 13204588 w 21052571"/>
              <a:gd name="connsiteY1785" fmla="*/ 4269428 h 8402012"/>
              <a:gd name="connsiteX1786" fmla="*/ 13204588 w 21052571"/>
              <a:gd name="connsiteY1786" fmla="*/ 4213584 h 8402012"/>
              <a:gd name="connsiteX1787" fmla="*/ 18923703 w 21052571"/>
              <a:gd name="connsiteY1787" fmla="*/ 4212190 h 8402012"/>
              <a:gd name="connsiteX1788" fmla="*/ 18976527 w 21052571"/>
              <a:gd name="connsiteY1788" fmla="*/ 4259905 h 8402012"/>
              <a:gd name="connsiteX1789" fmla="*/ 18906491 w 21052571"/>
              <a:gd name="connsiteY1789" fmla="*/ 4227590 h 8402012"/>
              <a:gd name="connsiteX1790" fmla="*/ 18923703 w 21052571"/>
              <a:gd name="connsiteY1790" fmla="*/ 4212190 h 8402012"/>
              <a:gd name="connsiteX1791" fmla="*/ 9852780 w 21052571"/>
              <a:gd name="connsiteY1791" fmla="*/ 4202483 h 8402012"/>
              <a:gd name="connsiteX1792" fmla="*/ 9856906 w 21052571"/>
              <a:gd name="connsiteY1792" fmla="*/ 4210132 h 8402012"/>
              <a:gd name="connsiteX1793" fmla="*/ 9861159 w 21052571"/>
              <a:gd name="connsiteY1793" fmla="*/ 4205901 h 8402012"/>
              <a:gd name="connsiteX1794" fmla="*/ 10206818 w 21052571"/>
              <a:gd name="connsiteY1794" fmla="*/ 4198726 h 8402012"/>
              <a:gd name="connsiteX1795" fmla="*/ 10241183 w 21052571"/>
              <a:gd name="connsiteY1795" fmla="*/ 4248399 h 8402012"/>
              <a:gd name="connsiteX1796" fmla="*/ 10171714 w 21052571"/>
              <a:gd name="connsiteY1796" fmla="*/ 4307289 h 8402012"/>
              <a:gd name="connsiteX1797" fmla="*/ 10133238 w 21052571"/>
              <a:gd name="connsiteY1797" fmla="*/ 4235312 h 8402012"/>
              <a:gd name="connsiteX1798" fmla="*/ 10165301 w 21052571"/>
              <a:gd name="connsiteY1798" fmla="*/ 4203687 h 8402012"/>
              <a:gd name="connsiteX1799" fmla="*/ 10187979 w 21052571"/>
              <a:gd name="connsiteY1799" fmla="*/ 4199018 h 8402012"/>
              <a:gd name="connsiteX1800" fmla="*/ 10206818 w 21052571"/>
              <a:gd name="connsiteY1800" fmla="*/ 4198726 h 8402012"/>
              <a:gd name="connsiteX1801" fmla="*/ 10395818 w 21052571"/>
              <a:gd name="connsiteY1801" fmla="*/ 4185241 h 8402012"/>
              <a:gd name="connsiteX1802" fmla="*/ 10414618 w 21052571"/>
              <a:gd name="connsiteY1802" fmla="*/ 4245722 h 8402012"/>
              <a:gd name="connsiteX1803" fmla="*/ 10395818 w 21052571"/>
              <a:gd name="connsiteY1803" fmla="*/ 4185241 h 8402012"/>
              <a:gd name="connsiteX1804" fmla="*/ 13616354 w 21052571"/>
              <a:gd name="connsiteY1804" fmla="*/ 4185241 h 8402012"/>
              <a:gd name="connsiteX1805" fmla="*/ 13739093 w 21052571"/>
              <a:gd name="connsiteY1805" fmla="*/ 4185241 h 8402012"/>
              <a:gd name="connsiteX1806" fmla="*/ 13706507 w 21052571"/>
              <a:gd name="connsiteY1806" fmla="*/ 4245722 h 8402012"/>
              <a:gd name="connsiteX1807" fmla="*/ 13583768 w 21052571"/>
              <a:gd name="connsiteY1807" fmla="*/ 4245722 h 8402012"/>
              <a:gd name="connsiteX1808" fmla="*/ 13616354 w 21052571"/>
              <a:gd name="connsiteY1808" fmla="*/ 4185241 h 8402012"/>
              <a:gd name="connsiteX1809" fmla="*/ 14146699 w 21052571"/>
              <a:gd name="connsiteY1809" fmla="*/ 4185240 h 8402012"/>
              <a:gd name="connsiteX1810" fmla="*/ 14133574 w 21052571"/>
              <a:gd name="connsiteY1810" fmla="*/ 4217182 h 8402012"/>
              <a:gd name="connsiteX1811" fmla="*/ 14146699 w 21052571"/>
              <a:gd name="connsiteY1811" fmla="*/ 4185240 h 8402012"/>
              <a:gd name="connsiteX1812" fmla="*/ 12862275 w 21052571"/>
              <a:gd name="connsiteY1812" fmla="*/ 4185240 h 8402012"/>
              <a:gd name="connsiteX1813" fmla="*/ 12844368 w 21052571"/>
              <a:gd name="connsiteY1813" fmla="*/ 4217182 h 8402012"/>
              <a:gd name="connsiteX1814" fmla="*/ 12862275 w 21052571"/>
              <a:gd name="connsiteY1814" fmla="*/ 4185240 h 8402012"/>
              <a:gd name="connsiteX1815" fmla="*/ 10320813 w 21052571"/>
              <a:gd name="connsiteY1815" fmla="*/ 4184981 h 8402012"/>
              <a:gd name="connsiteX1816" fmla="*/ 10360096 w 21052571"/>
              <a:gd name="connsiteY1816" fmla="*/ 4215141 h 8402012"/>
              <a:gd name="connsiteX1817" fmla="*/ 10320813 w 21052571"/>
              <a:gd name="connsiteY1817" fmla="*/ 4184981 h 8402012"/>
              <a:gd name="connsiteX1818" fmla="*/ 14358325 w 21052571"/>
              <a:gd name="connsiteY1818" fmla="*/ 4182416 h 8402012"/>
              <a:gd name="connsiteX1819" fmla="*/ 14393227 w 21052571"/>
              <a:gd name="connsiteY1819" fmla="*/ 4185971 h 8402012"/>
              <a:gd name="connsiteX1820" fmla="*/ 14337383 w 21052571"/>
              <a:gd name="connsiteY1820" fmla="*/ 4216504 h 8402012"/>
              <a:gd name="connsiteX1821" fmla="*/ 14358325 w 21052571"/>
              <a:gd name="connsiteY1821" fmla="*/ 4182416 h 8402012"/>
              <a:gd name="connsiteX1822" fmla="*/ 10962691 w 21052571"/>
              <a:gd name="connsiteY1822" fmla="*/ 4182260 h 8402012"/>
              <a:gd name="connsiteX1823" fmla="*/ 10994800 w 21052571"/>
              <a:gd name="connsiteY1823" fmla="*/ 4212501 h 8402012"/>
              <a:gd name="connsiteX1824" fmla="*/ 10962691 w 21052571"/>
              <a:gd name="connsiteY1824" fmla="*/ 4182260 h 8402012"/>
              <a:gd name="connsiteX1825" fmla="*/ 19772839 w 21052571"/>
              <a:gd name="connsiteY1825" fmla="*/ 4182259 h 8402012"/>
              <a:gd name="connsiteX1826" fmla="*/ 19735947 w 21052571"/>
              <a:gd name="connsiteY1826" fmla="*/ 4212501 h 8402012"/>
              <a:gd name="connsiteX1827" fmla="*/ 19772839 w 21052571"/>
              <a:gd name="connsiteY1827" fmla="*/ 4182259 h 8402012"/>
              <a:gd name="connsiteX1828" fmla="*/ 15924684 w 21052571"/>
              <a:gd name="connsiteY1828" fmla="*/ 4171024 h 8402012"/>
              <a:gd name="connsiteX1829" fmla="*/ 15943130 w 21052571"/>
              <a:gd name="connsiteY1829" fmla="*/ 4212547 h 8402012"/>
              <a:gd name="connsiteX1830" fmla="*/ 15906238 w 21052571"/>
              <a:gd name="connsiteY1830" fmla="*/ 4212547 h 8402012"/>
              <a:gd name="connsiteX1831" fmla="*/ 15924684 w 21052571"/>
              <a:gd name="connsiteY1831" fmla="*/ 4171024 h 8402012"/>
              <a:gd name="connsiteX1832" fmla="*/ 16609386 w 21052571"/>
              <a:gd name="connsiteY1832" fmla="*/ 4161827 h 8402012"/>
              <a:gd name="connsiteX1833" fmla="*/ 16687922 w 21052571"/>
              <a:gd name="connsiteY1833" fmla="*/ 4211054 h 8402012"/>
              <a:gd name="connsiteX1834" fmla="*/ 16720390 w 21052571"/>
              <a:gd name="connsiteY1834" fmla="*/ 4302552 h 8402012"/>
              <a:gd name="connsiteX1835" fmla="*/ 16622982 w 21052571"/>
              <a:gd name="connsiteY1835" fmla="*/ 4243732 h 8402012"/>
              <a:gd name="connsiteX1836" fmla="*/ 16584018 w 21052571"/>
              <a:gd name="connsiteY1836" fmla="*/ 4187187 h 8402012"/>
              <a:gd name="connsiteX1837" fmla="*/ 16609386 w 21052571"/>
              <a:gd name="connsiteY1837" fmla="*/ 4161827 h 8402012"/>
              <a:gd name="connsiteX1838" fmla="*/ 15824664 w 21052571"/>
              <a:gd name="connsiteY1838" fmla="*/ 4152063 h 8402012"/>
              <a:gd name="connsiteX1839" fmla="*/ 15806702 w 21052571"/>
              <a:gd name="connsiteY1839" fmla="*/ 4184169 h 8402012"/>
              <a:gd name="connsiteX1840" fmla="*/ 15824664 w 21052571"/>
              <a:gd name="connsiteY1840" fmla="*/ 4152063 h 8402012"/>
              <a:gd name="connsiteX1841" fmla="*/ 10457627 w 21052571"/>
              <a:gd name="connsiteY1841" fmla="*/ 4152062 h 8402012"/>
              <a:gd name="connsiteX1842" fmla="*/ 10450802 w 21052571"/>
              <a:gd name="connsiteY1842" fmla="*/ 4245698 h 8402012"/>
              <a:gd name="connsiteX1843" fmla="*/ 10457627 w 21052571"/>
              <a:gd name="connsiteY1843" fmla="*/ 4152062 h 8402012"/>
              <a:gd name="connsiteX1844" fmla="*/ 10392831 w 21052571"/>
              <a:gd name="connsiteY1844" fmla="*/ 4146077 h 8402012"/>
              <a:gd name="connsiteX1845" fmla="*/ 10242249 w 21052571"/>
              <a:gd name="connsiteY1845" fmla="*/ 4247560 h 8402012"/>
              <a:gd name="connsiteX1846" fmla="*/ 10268437 w 21052571"/>
              <a:gd name="connsiteY1846" fmla="*/ 4247560 h 8402012"/>
              <a:gd name="connsiteX1847" fmla="*/ 10242249 w 21052571"/>
              <a:gd name="connsiteY1847" fmla="*/ 4215141 h 8402012"/>
              <a:gd name="connsiteX1848" fmla="*/ 10392831 w 21052571"/>
              <a:gd name="connsiteY1848" fmla="*/ 4146077 h 8402012"/>
              <a:gd name="connsiteX1849" fmla="*/ 17223883 w 21052571"/>
              <a:gd name="connsiteY1849" fmla="*/ 4133111 h 8402012"/>
              <a:gd name="connsiteX1850" fmla="*/ 17500407 w 21052571"/>
              <a:gd name="connsiteY1850" fmla="*/ 4209261 h 8402012"/>
              <a:gd name="connsiteX1851" fmla="*/ 17584335 w 21052571"/>
              <a:gd name="connsiteY1851" fmla="*/ 4255009 h 8402012"/>
              <a:gd name="connsiteX1852" fmla="*/ 17545599 w 21052571"/>
              <a:gd name="connsiteY1852" fmla="*/ 4307293 h 8402012"/>
              <a:gd name="connsiteX1853" fmla="*/ 17223883 w 21052571"/>
              <a:gd name="connsiteY1853" fmla="*/ 4133111 h 8402012"/>
              <a:gd name="connsiteX1854" fmla="*/ 10507545 w 21052571"/>
              <a:gd name="connsiteY1854" fmla="*/ 4123451 h 8402012"/>
              <a:gd name="connsiteX1855" fmla="*/ 10544541 w 21052571"/>
              <a:gd name="connsiteY1855" fmla="*/ 4132757 h 8402012"/>
              <a:gd name="connsiteX1856" fmla="*/ 10486036 w 21052571"/>
              <a:gd name="connsiteY1856" fmla="*/ 4153699 h 8402012"/>
              <a:gd name="connsiteX1857" fmla="*/ 10485752 w 21052571"/>
              <a:gd name="connsiteY1857" fmla="*/ 4153333 h 8402012"/>
              <a:gd name="connsiteX1858" fmla="*/ 10473929 w 21052571"/>
              <a:gd name="connsiteY1858" fmla="*/ 4159591 h 8402012"/>
              <a:gd name="connsiteX1859" fmla="*/ 10460279 w 21052571"/>
              <a:gd name="connsiteY1859" fmla="*/ 4152366 h 8402012"/>
              <a:gd name="connsiteX1860" fmla="*/ 10472069 w 21052571"/>
              <a:gd name="connsiteY1860" fmla="*/ 4135729 h 8402012"/>
              <a:gd name="connsiteX1861" fmla="*/ 10469759 w 21052571"/>
              <a:gd name="connsiteY1861" fmla="*/ 4132757 h 8402012"/>
              <a:gd name="connsiteX1862" fmla="*/ 10507545 w 21052571"/>
              <a:gd name="connsiteY1862" fmla="*/ 4123451 h 8402012"/>
              <a:gd name="connsiteX1863" fmla="*/ 16355418 w 21052571"/>
              <a:gd name="connsiteY1863" fmla="*/ 4118885 h 8402012"/>
              <a:gd name="connsiteX1864" fmla="*/ 16342294 w 21052571"/>
              <a:gd name="connsiteY1864" fmla="*/ 4150990 h 8402012"/>
              <a:gd name="connsiteX1865" fmla="*/ 16355418 w 21052571"/>
              <a:gd name="connsiteY1865" fmla="*/ 4118885 h 8402012"/>
              <a:gd name="connsiteX1866" fmla="*/ 16317568 w 21052571"/>
              <a:gd name="connsiteY1866" fmla="*/ 4118881 h 8402012"/>
              <a:gd name="connsiteX1867" fmla="*/ 16280676 w 21052571"/>
              <a:gd name="connsiteY1867" fmla="*/ 4149624 h 8402012"/>
              <a:gd name="connsiteX1868" fmla="*/ 16317568 w 21052571"/>
              <a:gd name="connsiteY1868" fmla="*/ 4118881 h 8402012"/>
              <a:gd name="connsiteX1869" fmla="*/ 17915123 w 21052571"/>
              <a:gd name="connsiteY1869" fmla="*/ 4113134 h 8402012"/>
              <a:gd name="connsiteX1870" fmla="*/ 17911147 w 21052571"/>
              <a:gd name="connsiteY1870" fmla="*/ 4117810 h 8402012"/>
              <a:gd name="connsiteX1871" fmla="*/ 17914987 w 21052571"/>
              <a:gd name="connsiteY1871" fmla="*/ 4113295 h 8402012"/>
              <a:gd name="connsiteX1872" fmla="*/ 9809865 w 21052571"/>
              <a:gd name="connsiteY1872" fmla="*/ 4112770 h 8402012"/>
              <a:gd name="connsiteX1873" fmla="*/ 9814581 w 21052571"/>
              <a:gd name="connsiteY1873" fmla="*/ 4118314 h 8402012"/>
              <a:gd name="connsiteX1874" fmla="*/ 9808019 w 21052571"/>
              <a:gd name="connsiteY1874" fmla="*/ 4131964 h 8402012"/>
              <a:gd name="connsiteX1875" fmla="*/ 9809865 w 21052571"/>
              <a:gd name="connsiteY1875" fmla="*/ 4112770 h 8402012"/>
              <a:gd name="connsiteX1876" fmla="*/ 9760697 w 21052571"/>
              <a:gd name="connsiteY1876" fmla="*/ 4109923 h 8402012"/>
              <a:gd name="connsiteX1877" fmla="*/ 9804785 w 21052571"/>
              <a:gd name="connsiteY1877" fmla="*/ 4120006 h 8402012"/>
              <a:gd name="connsiteX1878" fmla="*/ 9735101 w 21052571"/>
              <a:gd name="connsiteY1878" fmla="*/ 4151029 h 8402012"/>
              <a:gd name="connsiteX1879" fmla="*/ 9760697 w 21052571"/>
              <a:gd name="connsiteY1879" fmla="*/ 4109923 h 8402012"/>
              <a:gd name="connsiteX1880" fmla="*/ 17922023 w 21052571"/>
              <a:gd name="connsiteY1880" fmla="*/ 4105021 h 8402012"/>
              <a:gd name="connsiteX1881" fmla="*/ 17921387 w 21052571"/>
              <a:gd name="connsiteY1881" fmla="*/ 4105771 h 8402012"/>
              <a:gd name="connsiteX1882" fmla="*/ 17915123 w 21052571"/>
              <a:gd name="connsiteY1882" fmla="*/ 4113134 h 8402012"/>
              <a:gd name="connsiteX1883" fmla="*/ 9821601 w 21052571"/>
              <a:gd name="connsiteY1883" fmla="*/ 4102913 h 8402012"/>
              <a:gd name="connsiteX1884" fmla="*/ 9817499 w 21052571"/>
              <a:gd name="connsiteY1884" fmla="*/ 4117882 h 8402012"/>
              <a:gd name="connsiteX1885" fmla="*/ 9810936 w 21052571"/>
              <a:gd name="connsiteY1885" fmla="*/ 4105908 h 8402012"/>
              <a:gd name="connsiteX1886" fmla="*/ 9821601 w 21052571"/>
              <a:gd name="connsiteY1886" fmla="*/ 4102913 h 8402012"/>
              <a:gd name="connsiteX1887" fmla="*/ 9885021 w 21052571"/>
              <a:gd name="connsiteY1887" fmla="*/ 4087636 h 8402012"/>
              <a:gd name="connsiteX1888" fmla="*/ 9923712 w 21052571"/>
              <a:gd name="connsiteY1888" fmla="*/ 4119876 h 8402012"/>
              <a:gd name="connsiteX1889" fmla="*/ 9885021 w 21052571"/>
              <a:gd name="connsiteY1889" fmla="*/ 4087636 h 8402012"/>
              <a:gd name="connsiteX1890" fmla="*/ 10623518 w 21052571"/>
              <a:gd name="connsiteY1890" fmla="*/ 4085706 h 8402012"/>
              <a:gd name="connsiteX1891" fmla="*/ 10637168 w 21052571"/>
              <a:gd name="connsiteY1891" fmla="*/ 4150975 h 8402012"/>
              <a:gd name="connsiteX1892" fmla="*/ 10623518 w 21052571"/>
              <a:gd name="connsiteY1892" fmla="*/ 4085706 h 8402012"/>
              <a:gd name="connsiteX1893" fmla="*/ 10412881 w 21052571"/>
              <a:gd name="connsiteY1893" fmla="*/ 4085706 h 8402012"/>
              <a:gd name="connsiteX1894" fmla="*/ 10430843 w 21052571"/>
              <a:gd name="connsiteY1894" fmla="*/ 4117810 h 8402012"/>
              <a:gd name="connsiteX1895" fmla="*/ 10412881 w 21052571"/>
              <a:gd name="connsiteY1895" fmla="*/ 4085706 h 8402012"/>
              <a:gd name="connsiteX1896" fmla="*/ 10673567 w 21052571"/>
              <a:gd name="connsiteY1896" fmla="*/ 4085706 h 8402012"/>
              <a:gd name="connsiteX1897" fmla="*/ 10691529 w 21052571"/>
              <a:gd name="connsiteY1897" fmla="*/ 4117810 h 8402012"/>
              <a:gd name="connsiteX1898" fmla="*/ 10673567 w 21052571"/>
              <a:gd name="connsiteY1898" fmla="*/ 4085706 h 8402012"/>
              <a:gd name="connsiteX1899" fmla="*/ 15981076 w 21052571"/>
              <a:gd name="connsiteY1899" fmla="*/ 4085705 h 8402012"/>
              <a:gd name="connsiteX1900" fmla="*/ 15963114 w 21052571"/>
              <a:gd name="connsiteY1900" fmla="*/ 4117809 h 8402012"/>
              <a:gd name="connsiteX1901" fmla="*/ 15981076 w 21052571"/>
              <a:gd name="connsiteY1901" fmla="*/ 4085705 h 8402012"/>
              <a:gd name="connsiteX1902" fmla="*/ 13204588 w 21052571"/>
              <a:gd name="connsiteY1902" fmla="*/ 4085705 h 8402012"/>
              <a:gd name="connsiteX1903" fmla="*/ 13222550 w 21052571"/>
              <a:gd name="connsiteY1903" fmla="*/ 4117810 h 8402012"/>
              <a:gd name="connsiteX1904" fmla="*/ 13204588 w 21052571"/>
              <a:gd name="connsiteY1904" fmla="*/ 4085705 h 8402012"/>
              <a:gd name="connsiteX1905" fmla="*/ 11070709 w 21052571"/>
              <a:gd name="connsiteY1905" fmla="*/ 4085705 h 8402012"/>
              <a:gd name="connsiteX1906" fmla="*/ 11052747 w 21052571"/>
              <a:gd name="connsiteY1906" fmla="*/ 4117810 h 8402012"/>
              <a:gd name="connsiteX1907" fmla="*/ 11070709 w 21052571"/>
              <a:gd name="connsiteY1907" fmla="*/ 4085705 h 8402012"/>
              <a:gd name="connsiteX1908" fmla="*/ 17791655 w 21052571"/>
              <a:gd name="connsiteY1908" fmla="*/ 4085705 h 8402012"/>
              <a:gd name="connsiteX1909" fmla="*/ 17773695 w 21052571"/>
              <a:gd name="connsiteY1909" fmla="*/ 4117809 h 8402012"/>
              <a:gd name="connsiteX1910" fmla="*/ 17791655 w 21052571"/>
              <a:gd name="connsiteY1910" fmla="*/ 4085705 h 8402012"/>
              <a:gd name="connsiteX1911" fmla="*/ 17165983 w 21052571"/>
              <a:gd name="connsiteY1911" fmla="*/ 4085705 h 8402012"/>
              <a:gd name="connsiteX1912" fmla="*/ 17129091 w 21052571"/>
              <a:gd name="connsiteY1912" fmla="*/ 4116447 h 8402012"/>
              <a:gd name="connsiteX1913" fmla="*/ 17165983 w 21052571"/>
              <a:gd name="connsiteY1913" fmla="*/ 4085705 h 8402012"/>
              <a:gd name="connsiteX1914" fmla="*/ 17887451 w 21052571"/>
              <a:gd name="connsiteY1914" fmla="*/ 4076241 h 8402012"/>
              <a:gd name="connsiteX1915" fmla="*/ 18381859 w 21052571"/>
              <a:gd name="connsiteY1915" fmla="*/ 4255454 h 8402012"/>
              <a:gd name="connsiteX1916" fmla="*/ 18606495 w 21052571"/>
              <a:gd name="connsiteY1916" fmla="*/ 4372118 h 8402012"/>
              <a:gd name="connsiteX1917" fmla="*/ 18663459 w 21052571"/>
              <a:gd name="connsiteY1917" fmla="*/ 4461776 h 8402012"/>
              <a:gd name="connsiteX1918" fmla="*/ 18753743 w 21052571"/>
              <a:gd name="connsiteY1918" fmla="*/ 4539552 h 8402012"/>
              <a:gd name="connsiteX1919" fmla="*/ 18561355 w 21052571"/>
              <a:gd name="connsiteY1919" fmla="*/ 4455295 h 8402012"/>
              <a:gd name="connsiteX1920" fmla="*/ 18464619 w 21052571"/>
              <a:gd name="connsiteY1920" fmla="*/ 4416407 h 8402012"/>
              <a:gd name="connsiteX1921" fmla="*/ 18420555 w 21052571"/>
              <a:gd name="connsiteY1921" fmla="*/ 4429369 h 8402012"/>
              <a:gd name="connsiteX1922" fmla="*/ 18394759 w 21052571"/>
              <a:gd name="connsiteY1922" fmla="*/ 4416407 h 8402012"/>
              <a:gd name="connsiteX1923" fmla="*/ 18414103 w 21052571"/>
              <a:gd name="connsiteY1923" fmla="*/ 4385080 h 8402012"/>
              <a:gd name="connsiteX1924" fmla="*/ 18073391 w 21052571"/>
              <a:gd name="connsiteY1924" fmla="*/ 4248973 h 8402012"/>
              <a:gd name="connsiteX1925" fmla="*/ 18073391 w 21052571"/>
              <a:gd name="connsiteY1925" fmla="*/ 4186426 h 8402012"/>
              <a:gd name="connsiteX1926" fmla="*/ 18047595 w 21052571"/>
              <a:gd name="connsiteY1926" fmla="*/ 4173463 h 8402012"/>
              <a:gd name="connsiteX1927" fmla="*/ 17990631 w 21052571"/>
              <a:gd name="connsiteY1927" fmla="*/ 4147538 h 8402012"/>
              <a:gd name="connsiteX1928" fmla="*/ 17939039 w 21052571"/>
              <a:gd name="connsiteY1928" fmla="*/ 4119183 h 8402012"/>
              <a:gd name="connsiteX1929" fmla="*/ 17922023 w 21052571"/>
              <a:gd name="connsiteY1929" fmla="*/ 4105021 h 8402012"/>
              <a:gd name="connsiteX1930" fmla="*/ 10450799 w 21052571"/>
              <a:gd name="connsiteY1930" fmla="*/ 4062004 h 8402012"/>
              <a:gd name="connsiteX1931" fmla="*/ 10487691 w 21052571"/>
              <a:gd name="connsiteY1931" fmla="*/ 4089304 h 8402012"/>
              <a:gd name="connsiteX1932" fmla="*/ 10450799 w 21052571"/>
              <a:gd name="connsiteY1932" fmla="*/ 4062004 h 8402012"/>
              <a:gd name="connsiteX1933" fmla="*/ 10570538 w 21052571"/>
              <a:gd name="connsiteY1933" fmla="*/ 4062002 h 8402012"/>
              <a:gd name="connsiteX1934" fmla="*/ 10564551 w 21052571"/>
              <a:gd name="connsiteY1934" fmla="*/ 4117846 h 8402012"/>
              <a:gd name="connsiteX1935" fmla="*/ 10570538 w 21052571"/>
              <a:gd name="connsiteY1935" fmla="*/ 4062002 h 8402012"/>
              <a:gd name="connsiteX1936" fmla="*/ 16121250 w 21052571"/>
              <a:gd name="connsiteY1936" fmla="*/ 4062002 h 8402012"/>
              <a:gd name="connsiteX1937" fmla="*/ 16127714 w 21052571"/>
              <a:gd name="connsiteY1937" fmla="*/ 4074411 h 8402012"/>
              <a:gd name="connsiteX1938" fmla="*/ 16184804 w 21052571"/>
              <a:gd name="connsiteY1938" fmla="*/ 4117846 h 8402012"/>
              <a:gd name="connsiteX1939" fmla="*/ 16114788 w 21052571"/>
              <a:gd name="connsiteY1939" fmla="*/ 4117846 h 8402012"/>
              <a:gd name="connsiteX1940" fmla="*/ 16121250 w 21052571"/>
              <a:gd name="connsiteY1940" fmla="*/ 4062002 h 8402012"/>
              <a:gd name="connsiteX1941" fmla="*/ 10716226 w 21052571"/>
              <a:gd name="connsiteY1941" fmla="*/ 4062002 h 8402012"/>
              <a:gd name="connsiteX1942" fmla="*/ 10748335 w 21052571"/>
              <a:gd name="connsiteY1942" fmla="*/ 4086822 h 8402012"/>
              <a:gd name="connsiteX1943" fmla="*/ 10716226 w 21052571"/>
              <a:gd name="connsiteY1943" fmla="*/ 4117846 h 8402012"/>
              <a:gd name="connsiteX1944" fmla="*/ 10716226 w 21052571"/>
              <a:gd name="connsiteY1944" fmla="*/ 4062002 h 8402012"/>
              <a:gd name="connsiteX1945" fmla="*/ 17053255 w 21052571"/>
              <a:gd name="connsiteY1945" fmla="*/ 4062001 h 8402012"/>
              <a:gd name="connsiteX1946" fmla="*/ 17109099 w 21052571"/>
              <a:gd name="connsiteY1946" fmla="*/ 4062001 h 8402012"/>
              <a:gd name="connsiteX1947" fmla="*/ 17090483 w 21052571"/>
              <a:gd name="connsiteY1947" fmla="*/ 4117846 h 8402012"/>
              <a:gd name="connsiteX1948" fmla="*/ 17053255 w 21052571"/>
              <a:gd name="connsiteY1948" fmla="*/ 4062001 h 8402012"/>
              <a:gd name="connsiteX1949" fmla="*/ 11111606 w 21052571"/>
              <a:gd name="connsiteY1949" fmla="*/ 4058546 h 8402012"/>
              <a:gd name="connsiteX1950" fmla="*/ 11146509 w 21052571"/>
              <a:gd name="connsiteY1950" fmla="*/ 4062625 h 8402012"/>
              <a:gd name="connsiteX1951" fmla="*/ 11090665 w 21052571"/>
              <a:gd name="connsiteY1951" fmla="*/ 4088734 h 8402012"/>
              <a:gd name="connsiteX1952" fmla="*/ 11111606 w 21052571"/>
              <a:gd name="connsiteY1952" fmla="*/ 4058546 h 8402012"/>
              <a:gd name="connsiteX1953" fmla="*/ 16128438 w 21052571"/>
              <a:gd name="connsiteY1953" fmla="*/ 4043045 h 8402012"/>
              <a:gd name="connsiteX1954" fmla="*/ 16142088 w 21052571"/>
              <a:gd name="connsiteY1954" fmla="*/ 4063520 h 8402012"/>
              <a:gd name="connsiteX1955" fmla="*/ 16128438 w 21052571"/>
              <a:gd name="connsiteY1955" fmla="*/ 4043045 h 8402012"/>
              <a:gd name="connsiteX1956" fmla="*/ 11317603 w 21052571"/>
              <a:gd name="connsiteY1956" fmla="*/ 4043045 h 8402012"/>
              <a:gd name="connsiteX1957" fmla="*/ 11331253 w 21052571"/>
              <a:gd name="connsiteY1957" fmla="*/ 4063520 h 8402012"/>
              <a:gd name="connsiteX1958" fmla="*/ 11317603 w 21052571"/>
              <a:gd name="connsiteY1958" fmla="*/ 4043045 h 8402012"/>
              <a:gd name="connsiteX1959" fmla="*/ 19837123 w 21052571"/>
              <a:gd name="connsiteY1959" fmla="*/ 4042570 h 8402012"/>
              <a:gd name="connsiteX1960" fmla="*/ 19848611 w 21052571"/>
              <a:gd name="connsiteY1960" fmla="*/ 4045133 h 8402012"/>
              <a:gd name="connsiteX1961" fmla="*/ 19835483 w 21052571"/>
              <a:gd name="connsiteY1961" fmla="*/ 4065605 h 8402012"/>
              <a:gd name="connsiteX1962" fmla="*/ 19837123 w 21052571"/>
              <a:gd name="connsiteY1962" fmla="*/ 4042570 h 8402012"/>
              <a:gd name="connsiteX1963" fmla="*/ 20064619 w 21052571"/>
              <a:gd name="connsiteY1963" fmla="*/ 4042570 h 8402012"/>
              <a:gd name="connsiteX1964" fmla="*/ 20076027 w 21052571"/>
              <a:gd name="connsiteY1964" fmla="*/ 4045132 h 8402012"/>
              <a:gd name="connsiteX1965" fmla="*/ 20062991 w 21052571"/>
              <a:gd name="connsiteY1965" fmla="*/ 4065605 h 8402012"/>
              <a:gd name="connsiteX1966" fmla="*/ 20064619 w 21052571"/>
              <a:gd name="connsiteY1966" fmla="*/ 4042570 h 8402012"/>
              <a:gd name="connsiteX1967" fmla="*/ 10051604 w 21052571"/>
              <a:gd name="connsiteY1967" fmla="*/ 4029605 h 8402012"/>
              <a:gd name="connsiteX1968" fmla="*/ 9955953 w 21052571"/>
              <a:gd name="connsiteY1968" fmla="*/ 4074739 h 8402012"/>
              <a:gd name="connsiteX1969" fmla="*/ 10051604 w 21052571"/>
              <a:gd name="connsiteY1969" fmla="*/ 4029605 h 8402012"/>
              <a:gd name="connsiteX1970" fmla="*/ 15490658 w 21052571"/>
              <a:gd name="connsiteY1970" fmla="*/ 4028822 h 8402012"/>
              <a:gd name="connsiteX1971" fmla="*/ 15470184 w 21052571"/>
              <a:gd name="connsiteY1971" fmla="*/ 4084667 h 8402012"/>
              <a:gd name="connsiteX1972" fmla="*/ 15490658 w 21052571"/>
              <a:gd name="connsiteY1972" fmla="*/ 4028822 h 8402012"/>
              <a:gd name="connsiteX1973" fmla="*/ 10975819 w 21052571"/>
              <a:gd name="connsiteY1973" fmla="*/ 4028822 h 8402012"/>
              <a:gd name="connsiteX1974" fmla="*/ 10962691 w 21052571"/>
              <a:gd name="connsiteY1974" fmla="*/ 4060930 h 8402012"/>
              <a:gd name="connsiteX1975" fmla="*/ 10975819 w 21052571"/>
              <a:gd name="connsiteY1975" fmla="*/ 4028822 h 8402012"/>
              <a:gd name="connsiteX1976" fmla="*/ 15374392 w 21052571"/>
              <a:gd name="connsiteY1976" fmla="*/ 4028819 h 8402012"/>
              <a:gd name="connsiteX1977" fmla="*/ 15356430 w 21052571"/>
              <a:gd name="connsiteY1977" fmla="*/ 4060930 h 8402012"/>
              <a:gd name="connsiteX1978" fmla="*/ 15374392 w 21052571"/>
              <a:gd name="connsiteY1978" fmla="*/ 4028819 h 8402012"/>
              <a:gd name="connsiteX1979" fmla="*/ 19228795 w 21052571"/>
              <a:gd name="connsiteY1979" fmla="*/ 4028819 h 8402012"/>
              <a:gd name="connsiteX1980" fmla="*/ 19241923 w 21052571"/>
              <a:gd name="connsiteY1980" fmla="*/ 4060929 h 8402012"/>
              <a:gd name="connsiteX1981" fmla="*/ 19228795 w 21052571"/>
              <a:gd name="connsiteY1981" fmla="*/ 4028819 h 8402012"/>
              <a:gd name="connsiteX1982" fmla="*/ 9933170 w 21052571"/>
              <a:gd name="connsiteY1982" fmla="*/ 4028819 h 8402012"/>
              <a:gd name="connsiteX1983" fmla="*/ 9930340 w 21052571"/>
              <a:gd name="connsiteY1983" fmla="*/ 4033882 h 8402012"/>
              <a:gd name="connsiteX1984" fmla="*/ 9930644 w 21052571"/>
              <a:gd name="connsiteY1984" fmla="*/ 4033338 h 8402012"/>
              <a:gd name="connsiteX1985" fmla="*/ 9933170 w 21052571"/>
              <a:gd name="connsiteY1985" fmla="*/ 4028819 h 8402012"/>
              <a:gd name="connsiteX1986" fmla="*/ 11260567 w 21052571"/>
              <a:gd name="connsiteY1986" fmla="*/ 4025783 h 8402012"/>
              <a:gd name="connsiteX1987" fmla="*/ 11279169 w 21052571"/>
              <a:gd name="connsiteY1987" fmla="*/ 4060799 h 8402012"/>
              <a:gd name="connsiteX1988" fmla="*/ 11228116 w 21052571"/>
              <a:gd name="connsiteY1988" fmla="*/ 4028965 h 8402012"/>
              <a:gd name="connsiteX1989" fmla="*/ 11260567 w 21052571"/>
              <a:gd name="connsiteY1989" fmla="*/ 4025783 h 8402012"/>
              <a:gd name="connsiteX1990" fmla="*/ 17012167 w 21052571"/>
              <a:gd name="connsiteY1990" fmla="*/ 4025782 h 8402012"/>
              <a:gd name="connsiteX1991" fmla="*/ 17033211 w 21052571"/>
              <a:gd name="connsiteY1991" fmla="*/ 4060799 h 8402012"/>
              <a:gd name="connsiteX1992" fmla="*/ 16982159 w 21052571"/>
              <a:gd name="connsiteY1992" fmla="*/ 4028962 h 8402012"/>
              <a:gd name="connsiteX1993" fmla="*/ 17012167 w 21052571"/>
              <a:gd name="connsiteY1993" fmla="*/ 4025782 h 8402012"/>
              <a:gd name="connsiteX1994" fmla="*/ 9924688 w 21052571"/>
              <a:gd name="connsiteY1994" fmla="*/ 4014601 h 8402012"/>
              <a:gd name="connsiteX1995" fmla="*/ 9942650 w 21052571"/>
              <a:gd name="connsiteY1995" fmla="*/ 4014601 h 8402012"/>
              <a:gd name="connsiteX1996" fmla="*/ 9924688 w 21052571"/>
              <a:gd name="connsiteY1996" fmla="*/ 4014601 h 8402012"/>
              <a:gd name="connsiteX1997" fmla="*/ 10691475 w 21052571"/>
              <a:gd name="connsiteY1997" fmla="*/ 4009865 h 8402012"/>
              <a:gd name="connsiteX1998" fmla="*/ 10591392 w 21052571"/>
              <a:gd name="connsiteY1998" fmla="*/ 4056286 h 8402012"/>
              <a:gd name="connsiteX1999" fmla="*/ 10581228 w 21052571"/>
              <a:gd name="connsiteY1999" fmla="*/ 4044994 h 8402012"/>
              <a:gd name="connsiteX2000" fmla="*/ 10591993 w 21052571"/>
              <a:gd name="connsiteY2000" fmla="*/ 4062312 h 8402012"/>
              <a:gd name="connsiteX2001" fmla="*/ 10574031 w 21052571"/>
              <a:gd name="connsiteY2001" fmla="*/ 4062312 h 8402012"/>
              <a:gd name="connsiteX2002" fmla="*/ 10579879 w 21052571"/>
              <a:gd name="connsiteY2002" fmla="*/ 4043490 h 8402012"/>
              <a:gd name="connsiteX2003" fmla="*/ 10578773 w 21052571"/>
              <a:gd name="connsiteY2003" fmla="*/ 4042265 h 8402012"/>
              <a:gd name="connsiteX2004" fmla="*/ 10691475 w 21052571"/>
              <a:gd name="connsiteY2004" fmla="*/ 4009865 h 8402012"/>
              <a:gd name="connsiteX2005" fmla="*/ 19192671 w 21052571"/>
              <a:gd name="connsiteY2005" fmla="*/ 4001460 h 8402012"/>
              <a:gd name="connsiteX2006" fmla="*/ 19208811 w 21052571"/>
              <a:gd name="connsiteY2006" fmla="*/ 4032461 h 8402012"/>
              <a:gd name="connsiteX2007" fmla="*/ 19171919 w 21052571"/>
              <a:gd name="connsiteY2007" fmla="*/ 4019234 h 8402012"/>
              <a:gd name="connsiteX2008" fmla="*/ 19192671 w 21052571"/>
              <a:gd name="connsiteY2008" fmla="*/ 4001460 h 8402012"/>
              <a:gd name="connsiteX2009" fmla="*/ 15773526 w 21052571"/>
              <a:gd name="connsiteY2009" fmla="*/ 4000387 h 8402012"/>
              <a:gd name="connsiteX2010" fmla="*/ 15805632 w 21052571"/>
              <a:gd name="connsiteY2010" fmla="*/ 4011972 h 8402012"/>
              <a:gd name="connsiteX2011" fmla="*/ 15779948 w 21052571"/>
              <a:gd name="connsiteY2011" fmla="*/ 4056211 h 8402012"/>
              <a:gd name="connsiteX2012" fmla="*/ 15773526 w 21052571"/>
              <a:gd name="connsiteY2012" fmla="*/ 4000387 h 8402012"/>
              <a:gd name="connsiteX2013" fmla="*/ 13336302 w 21052571"/>
              <a:gd name="connsiteY2013" fmla="*/ 4000386 h 8402012"/>
              <a:gd name="connsiteX2014" fmla="*/ 13318340 w 21052571"/>
              <a:gd name="connsiteY2014" fmla="*/ 4032456 h 8402012"/>
              <a:gd name="connsiteX2015" fmla="*/ 13336302 w 21052571"/>
              <a:gd name="connsiteY2015" fmla="*/ 4000386 h 8402012"/>
              <a:gd name="connsiteX2016" fmla="*/ 13241507 w 21052571"/>
              <a:gd name="connsiteY2016" fmla="*/ 4000386 h 8402012"/>
              <a:gd name="connsiteX2017" fmla="*/ 13223545 w 21052571"/>
              <a:gd name="connsiteY2017" fmla="*/ 4032456 h 8402012"/>
              <a:gd name="connsiteX2018" fmla="*/ 13241507 w 21052571"/>
              <a:gd name="connsiteY2018" fmla="*/ 4000386 h 8402012"/>
              <a:gd name="connsiteX2019" fmla="*/ 16962199 w 21052571"/>
              <a:gd name="connsiteY2019" fmla="*/ 4000386 h 8402012"/>
              <a:gd name="connsiteX2020" fmla="*/ 16944239 w 21052571"/>
              <a:gd name="connsiteY2020" fmla="*/ 4032456 h 8402012"/>
              <a:gd name="connsiteX2021" fmla="*/ 16962199 w 21052571"/>
              <a:gd name="connsiteY2021" fmla="*/ 4000386 h 8402012"/>
              <a:gd name="connsiteX2022" fmla="*/ 15303196 w 21052571"/>
              <a:gd name="connsiteY2022" fmla="*/ 4000386 h 8402012"/>
              <a:gd name="connsiteX2023" fmla="*/ 15303196 w 21052571"/>
              <a:gd name="connsiteY2023" fmla="*/ 4032456 h 8402012"/>
              <a:gd name="connsiteX2024" fmla="*/ 15303196 w 21052571"/>
              <a:gd name="connsiteY2024" fmla="*/ 4000386 h 8402012"/>
              <a:gd name="connsiteX2025" fmla="*/ 17702599 w 21052571"/>
              <a:gd name="connsiteY2025" fmla="*/ 4000385 h 8402012"/>
              <a:gd name="connsiteX2026" fmla="*/ 17715727 w 21052571"/>
              <a:gd name="connsiteY2026" fmla="*/ 4032456 h 8402012"/>
              <a:gd name="connsiteX2027" fmla="*/ 17702599 w 21052571"/>
              <a:gd name="connsiteY2027" fmla="*/ 4000385 h 8402012"/>
              <a:gd name="connsiteX2028" fmla="*/ 20033551 w 21052571"/>
              <a:gd name="connsiteY2028" fmla="*/ 4000385 h 8402012"/>
              <a:gd name="connsiteX2029" fmla="*/ 20015587 w 21052571"/>
              <a:gd name="connsiteY2029" fmla="*/ 4032455 h 8402012"/>
              <a:gd name="connsiteX2030" fmla="*/ 20033551 w 21052571"/>
              <a:gd name="connsiteY2030" fmla="*/ 4000385 h 8402012"/>
              <a:gd name="connsiteX2031" fmla="*/ 19578439 w 21052571"/>
              <a:gd name="connsiteY2031" fmla="*/ 4000385 h 8402012"/>
              <a:gd name="connsiteX2032" fmla="*/ 19565315 w 21052571"/>
              <a:gd name="connsiteY2032" fmla="*/ 4032455 h 8402012"/>
              <a:gd name="connsiteX2033" fmla="*/ 19578439 w 21052571"/>
              <a:gd name="connsiteY2033" fmla="*/ 4000385 h 8402012"/>
              <a:gd name="connsiteX2034" fmla="*/ 20602223 w 21052571"/>
              <a:gd name="connsiteY2034" fmla="*/ 4000385 h 8402012"/>
              <a:gd name="connsiteX2035" fmla="*/ 20589099 w 21052571"/>
              <a:gd name="connsiteY2035" fmla="*/ 4032455 h 8402012"/>
              <a:gd name="connsiteX2036" fmla="*/ 20602223 w 21052571"/>
              <a:gd name="connsiteY2036" fmla="*/ 4000385 h 8402012"/>
              <a:gd name="connsiteX2037" fmla="*/ 18617095 w 21052571"/>
              <a:gd name="connsiteY2037" fmla="*/ 3982954 h 8402012"/>
              <a:gd name="connsiteX2038" fmla="*/ 18614007 w 21052571"/>
              <a:gd name="connsiteY2038" fmla="*/ 4005724 h 8402012"/>
              <a:gd name="connsiteX2039" fmla="*/ 18617895 w 21052571"/>
              <a:gd name="connsiteY2039" fmla="*/ 4011435 h 8402012"/>
              <a:gd name="connsiteX2040" fmla="*/ 18618999 w 21052571"/>
              <a:gd name="connsiteY2040" fmla="*/ 3997137 h 8402012"/>
              <a:gd name="connsiteX2041" fmla="*/ 18630403 w 21052571"/>
              <a:gd name="connsiteY2041" fmla="*/ 4000079 h 8402012"/>
              <a:gd name="connsiteX2042" fmla="*/ 18624331 w 21052571"/>
              <a:gd name="connsiteY2042" fmla="*/ 4006367 h 8402012"/>
              <a:gd name="connsiteX2043" fmla="*/ 18619763 w 21052571"/>
              <a:gd name="connsiteY2043" fmla="*/ 4014180 h 8402012"/>
              <a:gd name="connsiteX2044" fmla="*/ 18627039 w 21052571"/>
              <a:gd name="connsiteY2044" fmla="*/ 4024867 h 8402012"/>
              <a:gd name="connsiteX2045" fmla="*/ 18661159 w 21052571"/>
              <a:gd name="connsiteY2045" fmla="*/ 4047437 h 8402012"/>
              <a:gd name="connsiteX2046" fmla="*/ 18783683 w 21052571"/>
              <a:gd name="connsiteY2046" fmla="*/ 4086126 h 8402012"/>
              <a:gd name="connsiteX2047" fmla="*/ 18680507 w 21052571"/>
              <a:gd name="connsiteY2047" fmla="*/ 4028090 h 8402012"/>
              <a:gd name="connsiteX2048" fmla="*/ 18617095 w 21052571"/>
              <a:gd name="connsiteY2048" fmla="*/ 3982954 h 8402012"/>
              <a:gd name="connsiteX2049" fmla="*/ 15127852 w 21052571"/>
              <a:gd name="connsiteY2049" fmla="*/ 3973524 h 8402012"/>
              <a:gd name="connsiteX2050" fmla="*/ 15095742 w 21052571"/>
              <a:gd name="connsiteY2050" fmla="*/ 3998802 h 8402012"/>
              <a:gd name="connsiteX2051" fmla="*/ 15127852 w 21052571"/>
              <a:gd name="connsiteY2051" fmla="*/ 3973524 h 8402012"/>
              <a:gd name="connsiteX2052" fmla="*/ 16825747 w 21052571"/>
              <a:gd name="connsiteY2052" fmla="*/ 3973523 h 8402012"/>
              <a:gd name="connsiteX2053" fmla="*/ 16862639 w 21052571"/>
              <a:gd name="connsiteY2053" fmla="*/ 3998802 h 8402012"/>
              <a:gd name="connsiteX2054" fmla="*/ 16825747 w 21052571"/>
              <a:gd name="connsiteY2054" fmla="*/ 3973523 h 8402012"/>
              <a:gd name="connsiteX2055" fmla="*/ 17828947 w 21052571"/>
              <a:gd name="connsiteY2055" fmla="*/ 3971948 h 8402012"/>
              <a:gd name="connsiteX2056" fmla="*/ 17867423 w 21052571"/>
              <a:gd name="connsiteY2056" fmla="*/ 4117814 h 8402012"/>
              <a:gd name="connsiteX2057" fmla="*/ 17772299 w 21052571"/>
              <a:gd name="connsiteY2057" fmla="*/ 4047544 h 8402012"/>
              <a:gd name="connsiteX2058" fmla="*/ 17828947 w 21052571"/>
              <a:gd name="connsiteY2058" fmla="*/ 3971948 h 8402012"/>
              <a:gd name="connsiteX2059" fmla="*/ 10976910 w 21052571"/>
              <a:gd name="connsiteY2059" fmla="*/ 3971945 h 8402012"/>
              <a:gd name="connsiteX2060" fmla="*/ 10994872 w 21052571"/>
              <a:gd name="connsiteY2060" fmla="*/ 3999245 h 8402012"/>
              <a:gd name="connsiteX2061" fmla="*/ 10976910 w 21052571"/>
              <a:gd name="connsiteY2061" fmla="*/ 3971945 h 8402012"/>
              <a:gd name="connsiteX2062" fmla="*/ 15925198 w 21052571"/>
              <a:gd name="connsiteY2062" fmla="*/ 3971945 h 8402012"/>
              <a:gd name="connsiteX2063" fmla="*/ 15962062 w 21052571"/>
              <a:gd name="connsiteY2063" fmla="*/ 3984110 h 8402012"/>
              <a:gd name="connsiteX2064" fmla="*/ 15925198 w 21052571"/>
              <a:gd name="connsiteY2064" fmla="*/ 3971945 h 8402012"/>
              <a:gd name="connsiteX2065" fmla="*/ 13601727 w 21052571"/>
              <a:gd name="connsiteY2065" fmla="*/ 3971945 h 8402012"/>
              <a:gd name="connsiteX2066" fmla="*/ 13583765 w 21052571"/>
              <a:gd name="connsiteY2066" fmla="*/ 3999245 h 8402012"/>
              <a:gd name="connsiteX2067" fmla="*/ 13601727 w 21052571"/>
              <a:gd name="connsiteY2067" fmla="*/ 3971945 h 8402012"/>
              <a:gd name="connsiteX2068" fmla="*/ 20541703 w 21052571"/>
              <a:gd name="connsiteY2068" fmla="*/ 3971944 h 8402012"/>
              <a:gd name="connsiteX2069" fmla="*/ 20554827 w 21052571"/>
              <a:gd name="connsiteY2069" fmla="*/ 3999245 h 8402012"/>
              <a:gd name="connsiteX2070" fmla="*/ 20541703 w 21052571"/>
              <a:gd name="connsiteY2070" fmla="*/ 3971944 h 8402012"/>
              <a:gd name="connsiteX2071" fmla="*/ 18565507 w 21052571"/>
              <a:gd name="connsiteY2071" fmla="*/ 3971132 h 8402012"/>
              <a:gd name="connsiteX2072" fmla="*/ 18584851 w 21052571"/>
              <a:gd name="connsiteY2072" fmla="*/ 3996927 h 8402012"/>
              <a:gd name="connsiteX2073" fmla="*/ 18565507 w 21052571"/>
              <a:gd name="connsiteY2073" fmla="*/ 3971132 h 8402012"/>
              <a:gd name="connsiteX2074" fmla="*/ 16566904 w 21052571"/>
              <a:gd name="connsiteY2074" fmla="*/ 3967637 h 8402012"/>
              <a:gd name="connsiteX2075" fmla="*/ 16601926 w 21052571"/>
              <a:gd name="connsiteY2075" fmla="*/ 3974099 h 8402012"/>
              <a:gd name="connsiteX2076" fmla="*/ 16546102 w 21052571"/>
              <a:gd name="connsiteY2076" fmla="*/ 3999954 h 8402012"/>
              <a:gd name="connsiteX2077" fmla="*/ 16566904 w 21052571"/>
              <a:gd name="connsiteY2077" fmla="*/ 3967637 h 8402012"/>
              <a:gd name="connsiteX2078" fmla="*/ 12227107 w 21052571"/>
              <a:gd name="connsiteY2078" fmla="*/ 3941563 h 8402012"/>
              <a:gd name="connsiteX2079" fmla="*/ 12213982 w 21052571"/>
              <a:gd name="connsiteY2079" fmla="*/ 3947178 h 8402012"/>
              <a:gd name="connsiteX2080" fmla="*/ 12226912 w 21052571"/>
              <a:gd name="connsiteY2080" fmla="*/ 3941576 h 8402012"/>
              <a:gd name="connsiteX2081" fmla="*/ 16526116 w 21052571"/>
              <a:gd name="connsiteY2081" fmla="*/ 3940173 h 8402012"/>
              <a:gd name="connsiteX2082" fmla="*/ 16489224 w 21052571"/>
              <a:gd name="connsiteY2082" fmla="*/ 3970916 h 8402012"/>
              <a:gd name="connsiteX2083" fmla="*/ 16526116 w 21052571"/>
              <a:gd name="connsiteY2083" fmla="*/ 3940173 h 8402012"/>
              <a:gd name="connsiteX2084" fmla="*/ 19526371 w 21052571"/>
              <a:gd name="connsiteY2084" fmla="*/ 3940172 h 8402012"/>
              <a:gd name="connsiteX2085" fmla="*/ 19489479 w 21052571"/>
              <a:gd name="connsiteY2085" fmla="*/ 3970916 h 8402012"/>
              <a:gd name="connsiteX2086" fmla="*/ 19526371 w 21052571"/>
              <a:gd name="connsiteY2086" fmla="*/ 3940172 h 8402012"/>
              <a:gd name="connsiteX2087" fmla="*/ 13460727 w 21052571"/>
              <a:gd name="connsiteY2087" fmla="*/ 3938769 h 8402012"/>
              <a:gd name="connsiteX2088" fmla="*/ 13492647 w 21052571"/>
              <a:gd name="connsiteY2088" fmla="*/ 3985036 h 8402012"/>
              <a:gd name="connsiteX2089" fmla="*/ 13460727 w 21052571"/>
              <a:gd name="connsiteY2089" fmla="*/ 3938769 h 8402012"/>
              <a:gd name="connsiteX2090" fmla="*/ 10133238 w 21052571"/>
              <a:gd name="connsiteY2090" fmla="*/ 3938767 h 8402012"/>
              <a:gd name="connsiteX2091" fmla="*/ 10151200 w 21052571"/>
              <a:gd name="connsiteY2091" fmla="*/ 3970875 h 8402012"/>
              <a:gd name="connsiteX2092" fmla="*/ 10133238 w 21052571"/>
              <a:gd name="connsiteY2092" fmla="*/ 3938767 h 8402012"/>
              <a:gd name="connsiteX2093" fmla="*/ 19735947 w 21052571"/>
              <a:gd name="connsiteY2093" fmla="*/ 3938767 h 8402012"/>
              <a:gd name="connsiteX2094" fmla="*/ 19753907 w 21052571"/>
              <a:gd name="connsiteY2094" fmla="*/ 3970875 h 8402012"/>
              <a:gd name="connsiteX2095" fmla="*/ 19735947 w 21052571"/>
              <a:gd name="connsiteY2095" fmla="*/ 3938767 h 8402012"/>
              <a:gd name="connsiteX2096" fmla="*/ 14881456 w 21052571"/>
              <a:gd name="connsiteY2096" fmla="*/ 3938767 h 8402012"/>
              <a:gd name="connsiteX2097" fmla="*/ 14863494 w 21052571"/>
              <a:gd name="connsiteY2097" fmla="*/ 3970875 h 8402012"/>
              <a:gd name="connsiteX2098" fmla="*/ 14881456 w 21052571"/>
              <a:gd name="connsiteY2098" fmla="*/ 3938767 h 8402012"/>
              <a:gd name="connsiteX2099" fmla="*/ 14925110 w 21052571"/>
              <a:gd name="connsiteY2099" fmla="*/ 3938765 h 8402012"/>
              <a:gd name="connsiteX2100" fmla="*/ 14961974 w 21052571"/>
              <a:gd name="connsiteY2100" fmla="*/ 3951175 h 8402012"/>
              <a:gd name="connsiteX2101" fmla="*/ 14925110 w 21052571"/>
              <a:gd name="connsiteY2101" fmla="*/ 3994609 h 8402012"/>
              <a:gd name="connsiteX2102" fmla="*/ 14925110 w 21052571"/>
              <a:gd name="connsiteY2102" fmla="*/ 3938765 h 8402012"/>
              <a:gd name="connsiteX2103" fmla="*/ 15625454 w 21052571"/>
              <a:gd name="connsiteY2103" fmla="*/ 3938765 h 8402012"/>
              <a:gd name="connsiteX2104" fmla="*/ 15604980 w 21052571"/>
              <a:gd name="connsiteY2104" fmla="*/ 3994609 h 8402012"/>
              <a:gd name="connsiteX2105" fmla="*/ 15625454 w 21052571"/>
              <a:gd name="connsiteY2105" fmla="*/ 3938765 h 8402012"/>
              <a:gd name="connsiteX2106" fmla="*/ 13941227 w 21052571"/>
              <a:gd name="connsiteY2106" fmla="*/ 3936396 h 8402012"/>
              <a:gd name="connsiteX2107" fmla="*/ 13976130 w 21052571"/>
              <a:gd name="connsiteY2107" fmla="*/ 3939713 h 8402012"/>
              <a:gd name="connsiteX2108" fmla="*/ 13920286 w 21052571"/>
              <a:gd name="connsiteY2108" fmla="*/ 3972892 h 8402012"/>
              <a:gd name="connsiteX2109" fmla="*/ 13941227 w 21052571"/>
              <a:gd name="connsiteY2109" fmla="*/ 3936396 h 8402012"/>
              <a:gd name="connsiteX2110" fmla="*/ 12242336 w 21052571"/>
              <a:gd name="connsiteY2110" fmla="*/ 3936380 h 8402012"/>
              <a:gd name="connsiteX2111" fmla="*/ 12239842 w 21052571"/>
              <a:gd name="connsiteY2111" fmla="*/ 3940774 h 8402012"/>
              <a:gd name="connsiteX2112" fmla="*/ 12227107 w 21052571"/>
              <a:gd name="connsiteY2112" fmla="*/ 3941563 h 8402012"/>
              <a:gd name="connsiteX2113" fmla="*/ 12237603 w 21052571"/>
              <a:gd name="connsiteY2113" fmla="*/ 3937073 h 8402012"/>
              <a:gd name="connsiteX2114" fmla="*/ 10939187 w 21052571"/>
              <a:gd name="connsiteY2114" fmla="*/ 3929286 h 8402012"/>
              <a:gd name="connsiteX2115" fmla="*/ 10971107 w 21052571"/>
              <a:gd name="connsiteY2115" fmla="*/ 3929286 h 8402012"/>
              <a:gd name="connsiteX2116" fmla="*/ 10964723 w 21052571"/>
              <a:gd name="connsiteY2116" fmla="*/ 3999323 h 8402012"/>
              <a:gd name="connsiteX2117" fmla="*/ 10920035 w 21052571"/>
              <a:gd name="connsiteY2117" fmla="*/ 3999323 h 8402012"/>
              <a:gd name="connsiteX2118" fmla="*/ 10939187 w 21052571"/>
              <a:gd name="connsiteY2118" fmla="*/ 3929286 h 8402012"/>
              <a:gd name="connsiteX2119" fmla="*/ 13184670 w 21052571"/>
              <a:gd name="connsiteY2119" fmla="*/ 3919831 h 8402012"/>
              <a:gd name="connsiteX2120" fmla="*/ 13229838 w 21052571"/>
              <a:gd name="connsiteY2120" fmla="*/ 3952146 h 8402012"/>
              <a:gd name="connsiteX2121" fmla="*/ 13107238 w 21052571"/>
              <a:gd name="connsiteY2121" fmla="*/ 4009238 h 8402012"/>
              <a:gd name="connsiteX2122" fmla="*/ 12741590 w 21052571"/>
              <a:gd name="connsiteY2122" fmla="*/ 4060945 h 8402012"/>
              <a:gd name="connsiteX2123" fmla="*/ 12542634 w 21052571"/>
              <a:gd name="connsiteY2123" fmla="*/ 4060945 h 8402012"/>
              <a:gd name="connsiteX2124" fmla="*/ 12510371 w 21052571"/>
              <a:gd name="connsiteY2124" fmla="*/ 4106189 h 8402012"/>
              <a:gd name="connsiteX2125" fmla="*/ 12452298 w 21052571"/>
              <a:gd name="connsiteY2125" fmla="*/ 4112651 h 8402012"/>
              <a:gd name="connsiteX2126" fmla="*/ 12073744 w 21052571"/>
              <a:gd name="connsiteY2126" fmla="*/ 4164358 h 8402012"/>
              <a:gd name="connsiteX2127" fmla="*/ 11323089 w 21052571"/>
              <a:gd name="connsiteY2127" fmla="*/ 4393697 h 8402012"/>
              <a:gd name="connsiteX2128" fmla="*/ 10957441 w 21052571"/>
              <a:gd name="connsiteY2128" fmla="*/ 4535889 h 8402012"/>
              <a:gd name="connsiteX2129" fmla="*/ 10867104 w 21052571"/>
              <a:gd name="connsiteY2129" fmla="*/ 4581132 h 8402012"/>
              <a:gd name="connsiteX2130" fmla="*/ 10809031 w 21052571"/>
              <a:gd name="connsiteY2130" fmla="*/ 4587595 h 8402012"/>
              <a:gd name="connsiteX2131" fmla="*/ 10816559 w 21052571"/>
              <a:gd name="connsiteY2131" fmla="*/ 4458330 h 8402012"/>
              <a:gd name="connsiteX2132" fmla="*/ 10883555 w 21052571"/>
              <a:gd name="connsiteY2132" fmla="*/ 4435607 h 8402012"/>
              <a:gd name="connsiteX2133" fmla="*/ 10892077 w 21052571"/>
              <a:gd name="connsiteY2133" fmla="*/ 4397451 h 8402012"/>
              <a:gd name="connsiteX2134" fmla="*/ 10891595 w 21052571"/>
              <a:gd name="connsiteY2134" fmla="*/ 4396383 h 8402012"/>
              <a:gd name="connsiteX2135" fmla="*/ 10892628 w 21052571"/>
              <a:gd name="connsiteY2135" fmla="*/ 4394984 h 8402012"/>
              <a:gd name="connsiteX2136" fmla="*/ 10892915 w 21052571"/>
              <a:gd name="connsiteY2136" fmla="*/ 4393697 h 8402012"/>
              <a:gd name="connsiteX2137" fmla="*/ 10893270 w 21052571"/>
              <a:gd name="connsiteY2137" fmla="*/ 4394113 h 8402012"/>
              <a:gd name="connsiteX2138" fmla="*/ 10898330 w 21052571"/>
              <a:gd name="connsiteY2138" fmla="*/ 4387259 h 8402012"/>
              <a:gd name="connsiteX2139" fmla="*/ 10909557 w 21052571"/>
              <a:gd name="connsiteY2139" fmla="*/ 4396383 h 8402012"/>
              <a:gd name="connsiteX2140" fmla="*/ 10902831 w 21052571"/>
              <a:gd name="connsiteY2140" fmla="*/ 4405328 h 8402012"/>
              <a:gd name="connsiteX2141" fmla="*/ 10904711 w 21052571"/>
              <a:gd name="connsiteY2141" fmla="*/ 4407532 h 8402012"/>
              <a:gd name="connsiteX2142" fmla="*/ 10950988 w 21052571"/>
              <a:gd name="connsiteY2142" fmla="*/ 4406623 h 8402012"/>
              <a:gd name="connsiteX2143" fmla="*/ 11033797 w 21052571"/>
              <a:gd name="connsiteY2143" fmla="*/ 4393697 h 8402012"/>
              <a:gd name="connsiteX2144" fmla="*/ 11014439 w 21052571"/>
              <a:gd name="connsiteY2144" fmla="*/ 4349531 h 8402012"/>
              <a:gd name="connsiteX2145" fmla="*/ 10950988 w 21052571"/>
              <a:gd name="connsiteY2145" fmla="*/ 4375384 h 8402012"/>
              <a:gd name="connsiteX2146" fmla="*/ 10867104 w 21052571"/>
              <a:gd name="connsiteY2146" fmla="*/ 4330141 h 8402012"/>
              <a:gd name="connsiteX2147" fmla="*/ 12036104 w 21052571"/>
              <a:gd name="connsiteY2147" fmla="*/ 4009238 h 8402012"/>
              <a:gd name="connsiteX2148" fmla="*/ 11547856 w 21052571"/>
              <a:gd name="connsiteY2148" fmla="*/ 4195489 h 8402012"/>
              <a:gd name="connsiteX2149" fmla="*/ 11310184 w 21052571"/>
              <a:gd name="connsiteY2149" fmla="*/ 4265508 h 8402012"/>
              <a:gd name="connsiteX2150" fmla="*/ 11188660 w 21052571"/>
              <a:gd name="connsiteY2150" fmla="*/ 4284898 h 8402012"/>
              <a:gd name="connsiteX2151" fmla="*/ 11130586 w 21052571"/>
              <a:gd name="connsiteY2151" fmla="*/ 4284898 h 8402012"/>
              <a:gd name="connsiteX2152" fmla="*/ 11091870 w 21052571"/>
              <a:gd name="connsiteY2152" fmla="*/ 4349531 h 8402012"/>
              <a:gd name="connsiteX2153" fmla="*/ 11476877 w 21052571"/>
              <a:gd name="connsiteY2153" fmla="*/ 4265508 h 8402012"/>
              <a:gd name="connsiteX2154" fmla="*/ 11650022 w 21052571"/>
              <a:gd name="connsiteY2154" fmla="*/ 4195489 h 8402012"/>
              <a:gd name="connsiteX2155" fmla="*/ 11824243 w 21052571"/>
              <a:gd name="connsiteY2155" fmla="*/ 4138506 h 8402012"/>
              <a:gd name="connsiteX2156" fmla="*/ 12196344 w 21052571"/>
              <a:gd name="connsiteY2156" fmla="*/ 4048019 h 8402012"/>
              <a:gd name="connsiteX2157" fmla="*/ 12382394 w 21052571"/>
              <a:gd name="connsiteY2157" fmla="*/ 4015703 h 8402012"/>
              <a:gd name="connsiteX2158" fmla="*/ 12529729 w 21052571"/>
              <a:gd name="connsiteY2158" fmla="*/ 3971537 h 8402012"/>
              <a:gd name="connsiteX2159" fmla="*/ 13184670 w 21052571"/>
              <a:gd name="connsiteY2159" fmla="*/ 3919831 h 8402012"/>
              <a:gd name="connsiteX2160" fmla="*/ 14203682 w 21052571"/>
              <a:gd name="connsiteY2160" fmla="*/ 3919806 h 8402012"/>
              <a:gd name="connsiteX2161" fmla="*/ 14236750 w 21052571"/>
              <a:gd name="connsiteY2161" fmla="*/ 3938958 h 8402012"/>
              <a:gd name="connsiteX2162" fmla="*/ 14190455 w 21052571"/>
              <a:gd name="connsiteY2162" fmla="*/ 3970880 h 8402012"/>
              <a:gd name="connsiteX2163" fmla="*/ 14203682 w 21052571"/>
              <a:gd name="connsiteY2163" fmla="*/ 3919806 h 8402012"/>
              <a:gd name="connsiteX2164" fmla="*/ 13443216 w 21052571"/>
              <a:gd name="connsiteY2164" fmla="*/ 3919332 h 8402012"/>
              <a:gd name="connsiteX2165" fmla="*/ 13454700 w 21052571"/>
              <a:gd name="connsiteY2165" fmla="*/ 3921891 h 8402012"/>
              <a:gd name="connsiteX2166" fmla="*/ 13441575 w 21052571"/>
              <a:gd name="connsiteY2166" fmla="*/ 3942365 h 8402012"/>
              <a:gd name="connsiteX2167" fmla="*/ 13443216 w 21052571"/>
              <a:gd name="connsiteY2167" fmla="*/ 3919332 h 8402012"/>
              <a:gd name="connsiteX2168" fmla="*/ 13860136 w 21052571"/>
              <a:gd name="connsiteY2168" fmla="*/ 3910327 h 8402012"/>
              <a:gd name="connsiteX2169" fmla="*/ 13886031 w 21052571"/>
              <a:gd name="connsiteY2169" fmla="*/ 3954824 h 8402012"/>
              <a:gd name="connsiteX2170" fmla="*/ 13782451 w 21052571"/>
              <a:gd name="connsiteY2170" fmla="*/ 3991909 h 8402012"/>
              <a:gd name="connsiteX2171" fmla="*/ 13621685 w 21052571"/>
              <a:gd name="connsiteY2171" fmla="*/ 3999323 h 8402012"/>
              <a:gd name="connsiteX2172" fmla="*/ 13621685 w 21052571"/>
              <a:gd name="connsiteY2172" fmla="*/ 3942111 h 8402012"/>
              <a:gd name="connsiteX2173" fmla="*/ 13654054 w 21052571"/>
              <a:gd name="connsiteY2173" fmla="*/ 3935754 h 8402012"/>
              <a:gd name="connsiteX2174" fmla="*/ 13711239 w 21052571"/>
              <a:gd name="connsiteY2174" fmla="*/ 3935754 h 8402012"/>
              <a:gd name="connsiteX2175" fmla="*/ 13853662 w 21052571"/>
              <a:gd name="connsiteY2175" fmla="*/ 3923040 h 8402012"/>
              <a:gd name="connsiteX2176" fmla="*/ 13860136 w 21052571"/>
              <a:gd name="connsiteY2176" fmla="*/ 3910327 h 8402012"/>
              <a:gd name="connsiteX2177" fmla="*/ 10171155 w 21052571"/>
              <a:gd name="connsiteY2177" fmla="*/ 3910325 h 8402012"/>
              <a:gd name="connsiteX2178" fmla="*/ 10189117 w 21052571"/>
              <a:gd name="connsiteY2178" fmla="*/ 3942433 h 8402012"/>
              <a:gd name="connsiteX2179" fmla="*/ 10171155 w 21052571"/>
              <a:gd name="connsiteY2179" fmla="*/ 3910325 h 8402012"/>
              <a:gd name="connsiteX2180" fmla="*/ 13298330 w 21052571"/>
              <a:gd name="connsiteY2180" fmla="*/ 3910324 h 8402012"/>
              <a:gd name="connsiteX2181" fmla="*/ 13280423 w 21052571"/>
              <a:gd name="connsiteY2181" fmla="*/ 3942433 h 8402012"/>
              <a:gd name="connsiteX2182" fmla="*/ 13298330 w 21052571"/>
              <a:gd name="connsiteY2182" fmla="*/ 3910324 h 8402012"/>
              <a:gd name="connsiteX2183" fmla="*/ 11734271 w 21052571"/>
              <a:gd name="connsiteY2183" fmla="*/ 3910324 h 8402012"/>
              <a:gd name="connsiteX2184" fmla="*/ 11716309 w 21052571"/>
              <a:gd name="connsiteY2184" fmla="*/ 3942433 h 8402012"/>
              <a:gd name="connsiteX2185" fmla="*/ 11734271 w 21052571"/>
              <a:gd name="connsiteY2185" fmla="*/ 3910324 h 8402012"/>
              <a:gd name="connsiteX2186" fmla="*/ 16710998 w 21052571"/>
              <a:gd name="connsiteY2186" fmla="*/ 3910324 h 8402012"/>
              <a:gd name="connsiteX2187" fmla="*/ 16693034 w 21052571"/>
              <a:gd name="connsiteY2187" fmla="*/ 3942432 h 8402012"/>
              <a:gd name="connsiteX2188" fmla="*/ 16710998 w 21052571"/>
              <a:gd name="connsiteY2188" fmla="*/ 3910324 h 8402012"/>
              <a:gd name="connsiteX2189" fmla="*/ 16659854 w 21052571"/>
              <a:gd name="connsiteY2189" fmla="*/ 3910324 h 8402012"/>
              <a:gd name="connsiteX2190" fmla="*/ 16677816 w 21052571"/>
              <a:gd name="connsiteY2190" fmla="*/ 3942432 h 8402012"/>
              <a:gd name="connsiteX2191" fmla="*/ 16659854 w 21052571"/>
              <a:gd name="connsiteY2191" fmla="*/ 3910324 h 8402012"/>
              <a:gd name="connsiteX2192" fmla="*/ 17375559 w 21052571"/>
              <a:gd name="connsiteY2192" fmla="*/ 3910323 h 8402012"/>
              <a:gd name="connsiteX2193" fmla="*/ 17412451 w 21052571"/>
              <a:gd name="connsiteY2193" fmla="*/ 3910323 h 8402012"/>
              <a:gd name="connsiteX2194" fmla="*/ 17412451 w 21052571"/>
              <a:gd name="connsiteY2194" fmla="*/ 3942432 h 8402012"/>
              <a:gd name="connsiteX2195" fmla="*/ 17375559 w 21052571"/>
              <a:gd name="connsiteY2195" fmla="*/ 3942432 h 8402012"/>
              <a:gd name="connsiteX2196" fmla="*/ 17375559 w 21052571"/>
              <a:gd name="connsiteY2196" fmla="*/ 3910323 h 8402012"/>
              <a:gd name="connsiteX2197" fmla="*/ 19579535 w 21052571"/>
              <a:gd name="connsiteY2197" fmla="*/ 3910323 h 8402012"/>
              <a:gd name="connsiteX2198" fmla="*/ 19597495 w 21052571"/>
              <a:gd name="connsiteY2198" fmla="*/ 3942431 h 8402012"/>
              <a:gd name="connsiteX2199" fmla="*/ 19579535 w 21052571"/>
              <a:gd name="connsiteY2199" fmla="*/ 3910323 h 8402012"/>
              <a:gd name="connsiteX2200" fmla="*/ 19451559 w 21052571"/>
              <a:gd name="connsiteY2200" fmla="*/ 3910323 h 8402012"/>
              <a:gd name="connsiteX2201" fmla="*/ 19469467 w 21052571"/>
              <a:gd name="connsiteY2201" fmla="*/ 3942431 h 8402012"/>
              <a:gd name="connsiteX2202" fmla="*/ 19451559 w 21052571"/>
              <a:gd name="connsiteY2202" fmla="*/ 3910323 h 8402012"/>
              <a:gd name="connsiteX2203" fmla="*/ 9711990 w 21052571"/>
              <a:gd name="connsiteY2203" fmla="*/ 3908169 h 8402012"/>
              <a:gd name="connsiteX2204" fmla="*/ 9731335 w 21052571"/>
              <a:gd name="connsiteY2204" fmla="*/ 3940409 h 8402012"/>
              <a:gd name="connsiteX2205" fmla="*/ 9711990 w 21052571"/>
              <a:gd name="connsiteY2205" fmla="*/ 3908169 h 8402012"/>
              <a:gd name="connsiteX2206" fmla="*/ 14696577 w 21052571"/>
              <a:gd name="connsiteY2206" fmla="*/ 3907457 h 8402012"/>
              <a:gd name="connsiteX2207" fmla="*/ 14659685 w 21052571"/>
              <a:gd name="connsiteY2207" fmla="*/ 3940525 h 8402012"/>
              <a:gd name="connsiteX2208" fmla="*/ 14696577 w 21052571"/>
              <a:gd name="connsiteY2208" fmla="*/ 3907457 h 8402012"/>
              <a:gd name="connsiteX2209" fmla="*/ 19034467 w 21052571"/>
              <a:gd name="connsiteY2209" fmla="*/ 3906992 h 8402012"/>
              <a:gd name="connsiteX2210" fmla="*/ 19071331 w 21052571"/>
              <a:gd name="connsiteY2210" fmla="*/ 3937736 h 8402012"/>
              <a:gd name="connsiteX2211" fmla="*/ 19034467 w 21052571"/>
              <a:gd name="connsiteY2211" fmla="*/ 3906992 h 8402012"/>
              <a:gd name="connsiteX2212" fmla="*/ 15364180 w 21052571"/>
              <a:gd name="connsiteY2212" fmla="*/ 3890681 h 8402012"/>
              <a:gd name="connsiteX2213" fmla="*/ 15428808 w 21052571"/>
              <a:gd name="connsiteY2213" fmla="*/ 3908982 h 8402012"/>
              <a:gd name="connsiteX2214" fmla="*/ 15396222 w 21052571"/>
              <a:gd name="connsiteY2214" fmla="*/ 3947181 h 8402012"/>
              <a:gd name="connsiteX2215" fmla="*/ 15319102 w 21052571"/>
              <a:gd name="connsiteY2215" fmla="*/ 3940814 h 8402012"/>
              <a:gd name="connsiteX2216" fmla="*/ 15299550 w 21052571"/>
              <a:gd name="connsiteY2216" fmla="*/ 3896249 h 8402012"/>
              <a:gd name="connsiteX2217" fmla="*/ 15364180 w 21052571"/>
              <a:gd name="connsiteY2217" fmla="*/ 3890681 h 8402012"/>
              <a:gd name="connsiteX2218" fmla="*/ 10209271 w 21052571"/>
              <a:gd name="connsiteY2218" fmla="*/ 3877149 h 8402012"/>
              <a:gd name="connsiteX2219" fmla="*/ 10227046 w 21052571"/>
              <a:gd name="connsiteY2219" fmla="*/ 3942420 h 8402012"/>
              <a:gd name="connsiteX2220" fmla="*/ 10209271 w 21052571"/>
              <a:gd name="connsiteY2220" fmla="*/ 3877149 h 8402012"/>
              <a:gd name="connsiteX2221" fmla="*/ 13393180 w 21052571"/>
              <a:gd name="connsiteY2221" fmla="*/ 3877148 h 8402012"/>
              <a:gd name="connsiteX2222" fmla="*/ 13375218 w 21052571"/>
              <a:gd name="connsiteY2222" fmla="*/ 3942419 h 8402012"/>
              <a:gd name="connsiteX2223" fmla="*/ 13393180 w 21052571"/>
              <a:gd name="connsiteY2223" fmla="*/ 3877148 h 8402012"/>
              <a:gd name="connsiteX2224" fmla="*/ 13806534 w 21052571"/>
              <a:gd name="connsiteY2224" fmla="*/ 3877147 h 8402012"/>
              <a:gd name="connsiteX2225" fmla="*/ 13852829 w 21052571"/>
              <a:gd name="connsiteY2225" fmla="*/ 3889449 h 8402012"/>
              <a:gd name="connsiteX2226" fmla="*/ 13806534 w 21052571"/>
              <a:gd name="connsiteY2226" fmla="*/ 3877147 h 8402012"/>
              <a:gd name="connsiteX2227" fmla="*/ 13659603 w 21052571"/>
              <a:gd name="connsiteY2227" fmla="*/ 3877147 h 8402012"/>
              <a:gd name="connsiteX2228" fmla="*/ 13677565 w 21052571"/>
              <a:gd name="connsiteY2228" fmla="*/ 3909253 h 8402012"/>
              <a:gd name="connsiteX2229" fmla="*/ 13659603 w 21052571"/>
              <a:gd name="connsiteY2229" fmla="*/ 3877147 h 8402012"/>
              <a:gd name="connsiteX2230" fmla="*/ 11792144 w 21052571"/>
              <a:gd name="connsiteY2230" fmla="*/ 3877147 h 8402012"/>
              <a:gd name="connsiteX2231" fmla="*/ 11810106 w 21052571"/>
              <a:gd name="connsiteY2231" fmla="*/ 3909253 h 8402012"/>
              <a:gd name="connsiteX2232" fmla="*/ 11792144 w 21052571"/>
              <a:gd name="connsiteY2232" fmla="*/ 3877147 h 8402012"/>
              <a:gd name="connsiteX2233" fmla="*/ 20014595 w 21052571"/>
              <a:gd name="connsiteY2233" fmla="*/ 3877146 h 8402012"/>
              <a:gd name="connsiteX2234" fmla="*/ 19996631 w 21052571"/>
              <a:gd name="connsiteY2234" fmla="*/ 3909252 h 8402012"/>
              <a:gd name="connsiteX2235" fmla="*/ 20014595 w 21052571"/>
              <a:gd name="connsiteY2235" fmla="*/ 3877146 h 8402012"/>
              <a:gd name="connsiteX2236" fmla="*/ 19564319 w 21052571"/>
              <a:gd name="connsiteY2236" fmla="*/ 3877146 h 8402012"/>
              <a:gd name="connsiteX2237" fmla="*/ 19546355 w 21052571"/>
              <a:gd name="connsiteY2237" fmla="*/ 3909253 h 8402012"/>
              <a:gd name="connsiteX2238" fmla="*/ 19564319 w 21052571"/>
              <a:gd name="connsiteY2238" fmla="*/ 3877146 h 8402012"/>
              <a:gd name="connsiteX2239" fmla="*/ 11051722 w 21052571"/>
              <a:gd name="connsiteY2239" fmla="*/ 3874280 h 8402012"/>
              <a:gd name="connsiteX2240" fmla="*/ 11014830 w 21052571"/>
              <a:gd name="connsiteY2240" fmla="*/ 3907348 h 8402012"/>
              <a:gd name="connsiteX2241" fmla="*/ 11051722 w 21052571"/>
              <a:gd name="connsiteY2241" fmla="*/ 3874280 h 8402012"/>
              <a:gd name="connsiteX2242" fmla="*/ 18615335 w 21052571"/>
              <a:gd name="connsiteY2242" fmla="*/ 3873366 h 8402012"/>
              <a:gd name="connsiteX2243" fmla="*/ 18616407 w 21052571"/>
              <a:gd name="connsiteY2243" fmla="*/ 3875546 h 8402012"/>
              <a:gd name="connsiteX2244" fmla="*/ 18617471 w 21052571"/>
              <a:gd name="connsiteY2244" fmla="*/ 3877715 h 8402012"/>
              <a:gd name="connsiteX2245" fmla="*/ 20396187 w 21052571"/>
              <a:gd name="connsiteY2245" fmla="*/ 3864633 h 8402012"/>
              <a:gd name="connsiteX2246" fmla="*/ 20480391 w 21052571"/>
              <a:gd name="connsiteY2246" fmla="*/ 3916069 h 8402012"/>
              <a:gd name="connsiteX2247" fmla="*/ 20514263 w 21052571"/>
              <a:gd name="connsiteY2247" fmla="*/ 3962547 h 8402012"/>
              <a:gd name="connsiteX2248" fmla="*/ 20542031 w 21052571"/>
              <a:gd name="connsiteY2248" fmla="*/ 4014060 h 8402012"/>
              <a:gd name="connsiteX2249" fmla="*/ 20543343 w 21052571"/>
              <a:gd name="connsiteY2249" fmla="*/ 3997137 h 8402012"/>
              <a:gd name="connsiteX2250" fmla="*/ 20554827 w 21052571"/>
              <a:gd name="connsiteY2250" fmla="*/ 4000079 h 8402012"/>
              <a:gd name="connsiteX2251" fmla="*/ 20548263 w 21052571"/>
              <a:gd name="connsiteY2251" fmla="*/ 4006367 h 8402012"/>
              <a:gd name="connsiteX2252" fmla="*/ 20543015 w 21052571"/>
              <a:gd name="connsiteY2252" fmla="*/ 4015889 h 8402012"/>
              <a:gd name="connsiteX2253" fmla="*/ 20544083 w 21052571"/>
              <a:gd name="connsiteY2253" fmla="*/ 4017869 h 8402012"/>
              <a:gd name="connsiteX2254" fmla="*/ 20834483 w 21052571"/>
              <a:gd name="connsiteY2254" fmla="*/ 4317819 h 8402012"/>
              <a:gd name="connsiteX2255" fmla="*/ 20763235 w 21052571"/>
              <a:gd name="connsiteY2255" fmla="*/ 4285671 h 8402012"/>
              <a:gd name="connsiteX2256" fmla="*/ 20667155 w 21052571"/>
              <a:gd name="connsiteY2256" fmla="*/ 4190300 h 8402012"/>
              <a:gd name="connsiteX2257" fmla="*/ 20448003 w 21052571"/>
              <a:gd name="connsiteY2257" fmla="*/ 3980365 h 8402012"/>
              <a:gd name="connsiteX2258" fmla="*/ 20396187 w 21052571"/>
              <a:gd name="connsiteY2258" fmla="*/ 3864633 h 8402012"/>
              <a:gd name="connsiteX2259" fmla="*/ 17478731 w 21052571"/>
              <a:gd name="connsiteY2259" fmla="*/ 3848707 h 8402012"/>
              <a:gd name="connsiteX2260" fmla="*/ 17472115 w 21052571"/>
              <a:gd name="connsiteY2260" fmla="*/ 3937701 h 8402012"/>
              <a:gd name="connsiteX2261" fmla="*/ 17432435 w 21052571"/>
              <a:gd name="connsiteY2261" fmla="*/ 3886845 h 8402012"/>
              <a:gd name="connsiteX2262" fmla="*/ 17478731 w 21052571"/>
              <a:gd name="connsiteY2262" fmla="*/ 3848707 h 8402012"/>
              <a:gd name="connsiteX2263" fmla="*/ 10507676 w 21052571"/>
              <a:gd name="connsiteY2263" fmla="*/ 3843969 h 8402012"/>
              <a:gd name="connsiteX2264" fmla="*/ 10538564 w 21052571"/>
              <a:gd name="connsiteY2264" fmla="*/ 3843969 h 8402012"/>
              <a:gd name="connsiteX2265" fmla="*/ 10601406 w 21052571"/>
              <a:gd name="connsiteY2265" fmla="*/ 3843969 h 8402012"/>
              <a:gd name="connsiteX2266" fmla="*/ 10507676 w 21052571"/>
              <a:gd name="connsiteY2266" fmla="*/ 3909239 h 8402012"/>
              <a:gd name="connsiteX2267" fmla="*/ 10507676 w 21052571"/>
              <a:gd name="connsiteY2267" fmla="*/ 3843969 h 8402012"/>
              <a:gd name="connsiteX2268" fmla="*/ 16710998 w 21052571"/>
              <a:gd name="connsiteY2268" fmla="*/ 3843968 h 8402012"/>
              <a:gd name="connsiteX2269" fmla="*/ 16693034 w 21052571"/>
              <a:gd name="connsiteY2269" fmla="*/ 3876075 h 8402012"/>
              <a:gd name="connsiteX2270" fmla="*/ 16710998 w 21052571"/>
              <a:gd name="connsiteY2270" fmla="*/ 3843968 h 8402012"/>
              <a:gd name="connsiteX2271" fmla="*/ 11090665 w 21052571"/>
              <a:gd name="connsiteY2271" fmla="*/ 3843968 h 8402012"/>
              <a:gd name="connsiteX2272" fmla="*/ 11127557 w 21052571"/>
              <a:gd name="connsiteY2272" fmla="*/ 3843968 h 8402012"/>
              <a:gd name="connsiteX2273" fmla="*/ 11127557 w 21052571"/>
              <a:gd name="connsiteY2273" fmla="*/ 3876075 h 8402012"/>
              <a:gd name="connsiteX2274" fmla="*/ 11090665 w 21052571"/>
              <a:gd name="connsiteY2274" fmla="*/ 3876075 h 8402012"/>
              <a:gd name="connsiteX2275" fmla="*/ 11090665 w 21052571"/>
              <a:gd name="connsiteY2275" fmla="*/ 3843968 h 8402012"/>
              <a:gd name="connsiteX2276" fmla="*/ 18924451 w 21052571"/>
              <a:gd name="connsiteY2276" fmla="*/ 3843967 h 8402012"/>
              <a:gd name="connsiteX2277" fmla="*/ 18906491 w 21052571"/>
              <a:gd name="connsiteY2277" fmla="*/ 3876075 h 8402012"/>
              <a:gd name="connsiteX2278" fmla="*/ 18924451 w 21052571"/>
              <a:gd name="connsiteY2278" fmla="*/ 3843967 h 8402012"/>
              <a:gd name="connsiteX2279" fmla="*/ 19110299 w 21052571"/>
              <a:gd name="connsiteY2279" fmla="*/ 3843967 h 8402012"/>
              <a:gd name="connsiteX2280" fmla="*/ 19166143 w 21052571"/>
              <a:gd name="connsiteY2280" fmla="*/ 3856810 h 8402012"/>
              <a:gd name="connsiteX2281" fmla="*/ 19110299 w 21052571"/>
              <a:gd name="connsiteY2281" fmla="*/ 3876075 h 8402012"/>
              <a:gd name="connsiteX2282" fmla="*/ 19110299 w 21052571"/>
              <a:gd name="connsiteY2282" fmla="*/ 3843967 h 8402012"/>
              <a:gd name="connsiteX2283" fmla="*/ 19477719 w 21052571"/>
              <a:gd name="connsiteY2283" fmla="*/ 3827991 h 8402012"/>
              <a:gd name="connsiteX2284" fmla="*/ 19488387 w 21052571"/>
              <a:gd name="connsiteY2284" fmla="*/ 3830993 h 8402012"/>
              <a:gd name="connsiteX2285" fmla="*/ 19481823 w 21052571"/>
              <a:gd name="connsiteY2285" fmla="*/ 3842965 h 8402012"/>
              <a:gd name="connsiteX2286" fmla="*/ 19477719 w 21052571"/>
              <a:gd name="connsiteY2286" fmla="*/ 3827991 h 8402012"/>
              <a:gd name="connsiteX2287" fmla="*/ 19294871 w 21052571"/>
              <a:gd name="connsiteY2287" fmla="*/ 3820927 h 8402012"/>
              <a:gd name="connsiteX2288" fmla="*/ 19355707 w 21052571"/>
              <a:gd name="connsiteY2288" fmla="*/ 3904526 h 8402012"/>
              <a:gd name="connsiteX2289" fmla="*/ 19266711 w 21052571"/>
              <a:gd name="connsiteY2289" fmla="*/ 3872797 h 8402012"/>
              <a:gd name="connsiteX2290" fmla="*/ 19294871 w 21052571"/>
              <a:gd name="connsiteY2290" fmla="*/ 3820927 h 8402012"/>
              <a:gd name="connsiteX2291" fmla="*/ 20298919 w 21052571"/>
              <a:gd name="connsiteY2291" fmla="*/ 3812660 h 8402012"/>
              <a:gd name="connsiteX2292" fmla="*/ 20262055 w 21052571"/>
              <a:gd name="connsiteY2292" fmla="*/ 3845728 h 8402012"/>
              <a:gd name="connsiteX2293" fmla="*/ 20298919 w 21052571"/>
              <a:gd name="connsiteY2293" fmla="*/ 3812660 h 8402012"/>
              <a:gd name="connsiteX2294" fmla="*/ 19906079 w 21052571"/>
              <a:gd name="connsiteY2294" fmla="*/ 3811447 h 8402012"/>
              <a:gd name="connsiteX2295" fmla="*/ 19919723 w 21052571"/>
              <a:gd name="connsiteY2295" fmla="*/ 3842863 h 8402012"/>
              <a:gd name="connsiteX2296" fmla="*/ 19887619 w 21052571"/>
              <a:gd name="connsiteY2296" fmla="*/ 3829633 h 8402012"/>
              <a:gd name="connsiteX2297" fmla="*/ 19906079 w 21052571"/>
              <a:gd name="connsiteY2297" fmla="*/ 3811447 h 8402012"/>
              <a:gd name="connsiteX2298" fmla="*/ 17342379 w 21052571"/>
              <a:gd name="connsiteY2298" fmla="*/ 3810788 h 8402012"/>
              <a:gd name="connsiteX2299" fmla="*/ 17393451 w 21052571"/>
              <a:gd name="connsiteY2299" fmla="*/ 3856477 h 8402012"/>
              <a:gd name="connsiteX2300" fmla="*/ 17342379 w 21052571"/>
              <a:gd name="connsiteY2300" fmla="*/ 3810788 h 8402012"/>
              <a:gd name="connsiteX2301" fmla="*/ 19020247 w 21052571"/>
              <a:gd name="connsiteY2301" fmla="*/ 3810787 h 8402012"/>
              <a:gd name="connsiteX2302" fmla="*/ 19090267 w 21052571"/>
              <a:gd name="connsiteY2302" fmla="*/ 3810787 h 8402012"/>
              <a:gd name="connsiteX2303" fmla="*/ 19070875 w 21052571"/>
              <a:gd name="connsiteY2303" fmla="*/ 3876057 h 8402012"/>
              <a:gd name="connsiteX2304" fmla="*/ 19020247 w 21052571"/>
              <a:gd name="connsiteY2304" fmla="*/ 3810787 h 8402012"/>
              <a:gd name="connsiteX2305" fmla="*/ 11189200 w 21052571"/>
              <a:gd name="connsiteY2305" fmla="*/ 3810787 h 8402012"/>
              <a:gd name="connsiteX2306" fmla="*/ 11171238 w 21052571"/>
              <a:gd name="connsiteY2306" fmla="*/ 3842894 h 8402012"/>
              <a:gd name="connsiteX2307" fmla="*/ 11189200 w 21052571"/>
              <a:gd name="connsiteY2307" fmla="*/ 3810787 h 8402012"/>
              <a:gd name="connsiteX2308" fmla="*/ 14204671 w 21052571"/>
              <a:gd name="connsiteY2308" fmla="*/ 3810787 h 8402012"/>
              <a:gd name="connsiteX2309" fmla="*/ 14222633 w 21052571"/>
              <a:gd name="connsiteY2309" fmla="*/ 3842894 h 8402012"/>
              <a:gd name="connsiteX2310" fmla="*/ 14204671 w 21052571"/>
              <a:gd name="connsiteY2310" fmla="*/ 3810787 h 8402012"/>
              <a:gd name="connsiteX2311" fmla="*/ 13862317 w 21052571"/>
              <a:gd name="connsiteY2311" fmla="*/ 3810787 h 8402012"/>
              <a:gd name="connsiteX2312" fmla="*/ 13849192 w 21052571"/>
              <a:gd name="connsiteY2312" fmla="*/ 3842894 h 8402012"/>
              <a:gd name="connsiteX2313" fmla="*/ 13862317 w 21052571"/>
              <a:gd name="connsiteY2313" fmla="*/ 3810787 h 8402012"/>
              <a:gd name="connsiteX2314" fmla="*/ 15108870 w 21052571"/>
              <a:gd name="connsiteY2314" fmla="*/ 3810786 h 8402012"/>
              <a:gd name="connsiteX2315" fmla="*/ 15095742 w 21052571"/>
              <a:gd name="connsiteY2315" fmla="*/ 3842893 h 8402012"/>
              <a:gd name="connsiteX2316" fmla="*/ 15108870 w 21052571"/>
              <a:gd name="connsiteY2316" fmla="*/ 3810786 h 8402012"/>
              <a:gd name="connsiteX2317" fmla="*/ 14811358 w 21052571"/>
              <a:gd name="connsiteY2317" fmla="*/ 3806045 h 8402012"/>
              <a:gd name="connsiteX2318" fmla="*/ 14966686 w 21052571"/>
              <a:gd name="connsiteY2318" fmla="*/ 3812193 h 8402012"/>
              <a:gd name="connsiteX2319" fmla="*/ 14824392 w 21052571"/>
              <a:gd name="connsiteY2319" fmla="*/ 3842937 h 8402012"/>
              <a:gd name="connsiteX2320" fmla="*/ 14811358 w 21052571"/>
              <a:gd name="connsiteY2320" fmla="*/ 3806045 h 8402012"/>
              <a:gd name="connsiteX2321" fmla="*/ 13142458 w 21052571"/>
              <a:gd name="connsiteY2321" fmla="*/ 3804832 h 8402012"/>
              <a:gd name="connsiteX2322" fmla="*/ 13160904 w 21052571"/>
              <a:gd name="connsiteY2322" fmla="*/ 3816408 h 8402012"/>
              <a:gd name="connsiteX2323" fmla="*/ 13124012 w 21052571"/>
              <a:gd name="connsiteY2323" fmla="*/ 3842863 h 8402012"/>
              <a:gd name="connsiteX2324" fmla="*/ 13142458 w 21052571"/>
              <a:gd name="connsiteY2324" fmla="*/ 3804832 h 8402012"/>
              <a:gd name="connsiteX2325" fmla="*/ 15147386 w 21052571"/>
              <a:gd name="connsiteY2325" fmla="*/ 3796570 h 8402012"/>
              <a:gd name="connsiteX2326" fmla="*/ 15193006 w 21052571"/>
              <a:gd name="connsiteY2326" fmla="*/ 3841474 h 8402012"/>
              <a:gd name="connsiteX2327" fmla="*/ 15219076 w 21052571"/>
              <a:gd name="connsiteY2327" fmla="*/ 3886373 h 8402012"/>
              <a:gd name="connsiteX2328" fmla="*/ 15128922 w 21052571"/>
              <a:gd name="connsiteY2328" fmla="*/ 3905620 h 8402012"/>
              <a:gd name="connsiteX2329" fmla="*/ 15147386 w 21052571"/>
              <a:gd name="connsiteY2329" fmla="*/ 3796570 h 8402012"/>
              <a:gd name="connsiteX2330" fmla="*/ 11317119 w 21052571"/>
              <a:gd name="connsiteY2330" fmla="*/ 3796569 h 8402012"/>
              <a:gd name="connsiteX2331" fmla="*/ 11204417 w 21052571"/>
              <a:gd name="connsiteY2331" fmla="*/ 3842863 h 8402012"/>
              <a:gd name="connsiteX2332" fmla="*/ 11222323 w 21052571"/>
              <a:gd name="connsiteY2332" fmla="*/ 3803181 h 8402012"/>
              <a:gd name="connsiteX2333" fmla="*/ 11317119 w 21052571"/>
              <a:gd name="connsiteY2333" fmla="*/ 3796569 h 8402012"/>
              <a:gd name="connsiteX2334" fmla="*/ 19875039 w 21052571"/>
              <a:gd name="connsiteY2334" fmla="*/ 3794722 h 8402012"/>
              <a:gd name="connsiteX2335" fmla="*/ 19886527 w 21052571"/>
              <a:gd name="connsiteY2335" fmla="*/ 3797092 h 8402012"/>
              <a:gd name="connsiteX2336" fmla="*/ 19873399 w 21052571"/>
              <a:gd name="connsiteY2336" fmla="*/ 3809732 h 8402012"/>
              <a:gd name="connsiteX2337" fmla="*/ 19875039 w 21052571"/>
              <a:gd name="connsiteY2337" fmla="*/ 3794722 h 8402012"/>
              <a:gd name="connsiteX2338" fmla="*/ 15032314 w 21052571"/>
              <a:gd name="connsiteY2338" fmla="*/ 3791826 h 8402012"/>
              <a:gd name="connsiteX2339" fmla="*/ 15075748 w 21052571"/>
              <a:gd name="connsiteY2339" fmla="*/ 3842876 h 8402012"/>
              <a:gd name="connsiteX2340" fmla="*/ 15019906 w 21052571"/>
              <a:gd name="connsiteY2340" fmla="*/ 3842876 h 8402012"/>
              <a:gd name="connsiteX2341" fmla="*/ 15032314 w 21052571"/>
              <a:gd name="connsiteY2341" fmla="*/ 3791826 h 8402012"/>
              <a:gd name="connsiteX2342" fmla="*/ 13056578 w 21052571"/>
              <a:gd name="connsiteY2342" fmla="*/ 3787095 h 8402012"/>
              <a:gd name="connsiteX2343" fmla="*/ 13017789 w 21052571"/>
              <a:gd name="connsiteY2343" fmla="*/ 3851127 h 8402012"/>
              <a:gd name="connsiteX2344" fmla="*/ 12901420 w 21052571"/>
              <a:gd name="connsiteY2344" fmla="*/ 3863935 h 8402012"/>
              <a:gd name="connsiteX2345" fmla="*/ 12669760 w 21052571"/>
              <a:gd name="connsiteY2345" fmla="*/ 3889551 h 8402012"/>
              <a:gd name="connsiteX2346" fmla="*/ 12426247 w 21052571"/>
              <a:gd name="connsiteY2346" fmla="*/ 3921564 h 8402012"/>
              <a:gd name="connsiteX2347" fmla="*/ 12309879 w 21052571"/>
              <a:gd name="connsiteY2347" fmla="*/ 3934373 h 8402012"/>
              <a:gd name="connsiteX2348" fmla="*/ 12261526 w 21052571"/>
              <a:gd name="connsiteY2348" fmla="*/ 3933574 h 8402012"/>
              <a:gd name="connsiteX2349" fmla="*/ 12242336 w 21052571"/>
              <a:gd name="connsiteY2349" fmla="*/ 3936380 h 8402012"/>
              <a:gd name="connsiteX2350" fmla="*/ 12252503 w 21052571"/>
              <a:gd name="connsiteY2350" fmla="*/ 3918460 h 8402012"/>
              <a:gd name="connsiteX2351" fmla="*/ 12303414 w 21052571"/>
              <a:gd name="connsiteY2351" fmla="*/ 3895951 h 8402012"/>
              <a:gd name="connsiteX2352" fmla="*/ 12400388 w 21052571"/>
              <a:gd name="connsiteY2352" fmla="*/ 3883144 h 8402012"/>
              <a:gd name="connsiteX2353" fmla="*/ 12619118 w 21052571"/>
              <a:gd name="connsiteY2353" fmla="*/ 3851127 h 8402012"/>
              <a:gd name="connsiteX2354" fmla="*/ 13056578 w 21052571"/>
              <a:gd name="connsiteY2354" fmla="*/ 3787095 h 8402012"/>
              <a:gd name="connsiteX2355" fmla="*/ 20109387 w 21052571"/>
              <a:gd name="connsiteY2355" fmla="*/ 3787086 h 8402012"/>
              <a:gd name="connsiteX2356" fmla="*/ 20091423 w 21052571"/>
              <a:gd name="connsiteY2356" fmla="*/ 3814385 h 8402012"/>
              <a:gd name="connsiteX2357" fmla="*/ 20109387 w 21052571"/>
              <a:gd name="connsiteY2357" fmla="*/ 3787086 h 8402012"/>
              <a:gd name="connsiteX2358" fmla="*/ 13090307 w 21052571"/>
              <a:gd name="connsiteY2358" fmla="*/ 3783594 h 8402012"/>
              <a:gd name="connsiteX2359" fmla="*/ 13113478 w 21052571"/>
              <a:gd name="connsiteY2359" fmla="*/ 3784816 h 8402012"/>
              <a:gd name="connsiteX2360" fmla="*/ 13076614 w 21052571"/>
              <a:gd name="connsiteY2360" fmla="*/ 3810883 h 8402012"/>
              <a:gd name="connsiteX2361" fmla="*/ 13090307 w 21052571"/>
              <a:gd name="connsiteY2361" fmla="*/ 3783594 h 8402012"/>
              <a:gd name="connsiteX2362" fmla="*/ 12255999 w 21052571"/>
              <a:gd name="connsiteY2362" fmla="*/ 3775756 h 8402012"/>
              <a:gd name="connsiteX2363" fmla="*/ 12317186 w 21052571"/>
              <a:gd name="connsiteY2363" fmla="*/ 3786578 h 8402012"/>
              <a:gd name="connsiteX2364" fmla="*/ 12209241 w 21052571"/>
              <a:gd name="connsiteY2364" fmla="*/ 3812228 h 8402012"/>
              <a:gd name="connsiteX2365" fmla="*/ 12255999 w 21052571"/>
              <a:gd name="connsiteY2365" fmla="*/ 3775756 h 8402012"/>
              <a:gd name="connsiteX2366" fmla="*/ 11753201 w 21052571"/>
              <a:gd name="connsiteY2366" fmla="*/ 3755783 h 8402012"/>
              <a:gd name="connsiteX2367" fmla="*/ 11716309 w 21052571"/>
              <a:gd name="connsiteY2367" fmla="*/ 3787748 h 8402012"/>
              <a:gd name="connsiteX2368" fmla="*/ 11753201 w 21052571"/>
              <a:gd name="connsiteY2368" fmla="*/ 3755783 h 8402012"/>
              <a:gd name="connsiteX2369" fmla="*/ 10051604 w 21052571"/>
              <a:gd name="connsiteY2369" fmla="*/ 3754495 h 8402012"/>
              <a:gd name="connsiteX2370" fmla="*/ 10070949 w 21052571"/>
              <a:gd name="connsiteY2370" fmla="*/ 3785658 h 8402012"/>
              <a:gd name="connsiteX2371" fmla="*/ 10051604 w 21052571"/>
              <a:gd name="connsiteY2371" fmla="*/ 3754495 h 8402012"/>
              <a:gd name="connsiteX2372" fmla="*/ 9904367 w 21052571"/>
              <a:gd name="connsiteY2372" fmla="*/ 3754495 h 8402012"/>
              <a:gd name="connsiteX2373" fmla="*/ 9885021 w 21052571"/>
              <a:gd name="connsiteY2373" fmla="*/ 3804998 h 8402012"/>
              <a:gd name="connsiteX2374" fmla="*/ 9852780 w 21052571"/>
              <a:gd name="connsiteY2374" fmla="*/ 3798554 h 8402012"/>
              <a:gd name="connsiteX2375" fmla="*/ 9750680 w 21052571"/>
              <a:gd name="connsiteY2375" fmla="*/ 3875928 h 8402012"/>
              <a:gd name="connsiteX2376" fmla="*/ 10000017 w 21052571"/>
              <a:gd name="connsiteY2376" fmla="*/ 3754495 h 8402012"/>
              <a:gd name="connsiteX2377" fmla="*/ 9904367 w 21052571"/>
              <a:gd name="connsiteY2377" fmla="*/ 3754495 h 8402012"/>
              <a:gd name="connsiteX2378" fmla="*/ 14659685 w 21052571"/>
              <a:gd name="connsiteY2378" fmla="*/ 3753910 h 8402012"/>
              <a:gd name="connsiteX2379" fmla="*/ 14767633 w 21052571"/>
              <a:gd name="connsiteY2379" fmla="*/ 3753910 h 8402012"/>
              <a:gd name="connsiteX2380" fmla="*/ 14717400 w 21052571"/>
              <a:gd name="connsiteY2380" fmla="*/ 3842889 h 8402012"/>
              <a:gd name="connsiteX2381" fmla="*/ 14659685 w 21052571"/>
              <a:gd name="connsiteY2381" fmla="*/ 3753910 h 8402012"/>
              <a:gd name="connsiteX2382" fmla="*/ 10527822 w 21052571"/>
              <a:gd name="connsiteY2382" fmla="*/ 3753909 h 8402012"/>
              <a:gd name="connsiteX2383" fmla="*/ 10544607 w 21052571"/>
              <a:gd name="connsiteY2383" fmla="*/ 3809732 h 8402012"/>
              <a:gd name="connsiteX2384" fmla="*/ 10527822 w 21052571"/>
              <a:gd name="connsiteY2384" fmla="*/ 3753909 h 8402012"/>
              <a:gd name="connsiteX2385" fmla="*/ 12413050 w 21052571"/>
              <a:gd name="connsiteY2385" fmla="*/ 3753907 h 8402012"/>
              <a:gd name="connsiteX2386" fmla="*/ 12431012 w 21052571"/>
              <a:gd name="connsiteY2386" fmla="*/ 3785977 h 8402012"/>
              <a:gd name="connsiteX2387" fmla="*/ 12413050 w 21052571"/>
              <a:gd name="connsiteY2387" fmla="*/ 3753907 h 8402012"/>
              <a:gd name="connsiteX2388" fmla="*/ 13203590 w 21052571"/>
              <a:gd name="connsiteY2388" fmla="*/ 3753907 h 8402012"/>
              <a:gd name="connsiteX2389" fmla="*/ 13185628 w 21052571"/>
              <a:gd name="connsiteY2389" fmla="*/ 3785977 h 8402012"/>
              <a:gd name="connsiteX2390" fmla="*/ 13203590 w 21052571"/>
              <a:gd name="connsiteY2390" fmla="*/ 3753907 h 8402012"/>
              <a:gd name="connsiteX2391" fmla="*/ 20190963 w 21052571"/>
              <a:gd name="connsiteY2391" fmla="*/ 3753906 h 8402012"/>
              <a:gd name="connsiteX2392" fmla="*/ 20227855 w 21052571"/>
              <a:gd name="connsiteY2392" fmla="*/ 3767177 h 8402012"/>
              <a:gd name="connsiteX2393" fmla="*/ 20190963 w 21052571"/>
              <a:gd name="connsiteY2393" fmla="*/ 3753906 h 8402012"/>
              <a:gd name="connsiteX2394" fmla="*/ 14578219 w 21052571"/>
              <a:gd name="connsiteY2394" fmla="*/ 3744712 h 8402012"/>
              <a:gd name="connsiteX2395" fmla="*/ 14625405 w 21052571"/>
              <a:gd name="connsiteY2395" fmla="*/ 3752891 h 8402012"/>
              <a:gd name="connsiteX2396" fmla="*/ 14545933 w 21052571"/>
              <a:gd name="connsiteY2396" fmla="*/ 3783981 h 8402012"/>
              <a:gd name="connsiteX2397" fmla="*/ 14578219 w 21052571"/>
              <a:gd name="connsiteY2397" fmla="*/ 3744712 h 8402012"/>
              <a:gd name="connsiteX2398" fmla="*/ 10862658 w 21052571"/>
              <a:gd name="connsiteY2398" fmla="*/ 3741860 h 8402012"/>
              <a:gd name="connsiteX2399" fmla="*/ 10871639 w 21052571"/>
              <a:gd name="connsiteY2399" fmla="*/ 3753396 h 8402012"/>
              <a:gd name="connsiteX2400" fmla="*/ 10862658 w 21052571"/>
              <a:gd name="connsiteY2400" fmla="*/ 3762618 h 8402012"/>
              <a:gd name="connsiteX2401" fmla="*/ 10861546 w 21052571"/>
              <a:gd name="connsiteY2401" fmla="*/ 3762390 h 8402012"/>
              <a:gd name="connsiteX2402" fmla="*/ 10866815 w 21052571"/>
              <a:gd name="connsiteY2402" fmla="*/ 3766549 h 8402012"/>
              <a:gd name="connsiteX2403" fmla="*/ 10757776 w 21052571"/>
              <a:gd name="connsiteY2403" fmla="*/ 3828686 h 8402012"/>
              <a:gd name="connsiteX2404" fmla="*/ 10705955 w 21052571"/>
              <a:gd name="connsiteY2404" fmla="*/ 3847652 h 8402012"/>
              <a:gd name="connsiteX2405" fmla="*/ 10673567 w 21052571"/>
              <a:gd name="connsiteY2405" fmla="*/ 3784455 h 8402012"/>
              <a:gd name="connsiteX2406" fmla="*/ 10790164 w 21052571"/>
              <a:gd name="connsiteY2406" fmla="*/ 3760229 h 8402012"/>
              <a:gd name="connsiteX2407" fmla="*/ 10828490 w 21052571"/>
              <a:gd name="connsiteY2407" fmla="*/ 3749173 h 8402012"/>
              <a:gd name="connsiteX2408" fmla="*/ 10847551 w 21052571"/>
              <a:gd name="connsiteY2408" fmla="*/ 3751343 h 8402012"/>
              <a:gd name="connsiteX2409" fmla="*/ 10858232 w 21052571"/>
              <a:gd name="connsiteY2409" fmla="*/ 3759773 h 8402012"/>
              <a:gd name="connsiteX2410" fmla="*/ 10853677 w 21052571"/>
              <a:gd name="connsiteY2410" fmla="*/ 3753396 h 8402012"/>
              <a:gd name="connsiteX2411" fmla="*/ 10862658 w 21052571"/>
              <a:gd name="connsiteY2411" fmla="*/ 3741860 h 8402012"/>
              <a:gd name="connsiteX2412" fmla="*/ 12579528 w 21052571"/>
              <a:gd name="connsiteY2412" fmla="*/ 3737177 h 8402012"/>
              <a:gd name="connsiteX2413" fmla="*/ 12627903 w 21052571"/>
              <a:gd name="connsiteY2413" fmla="*/ 3747276 h 8402012"/>
              <a:gd name="connsiteX2414" fmla="*/ 12634353 w 21052571"/>
              <a:gd name="connsiteY2414" fmla="*/ 3785980 h 8402012"/>
              <a:gd name="connsiteX2415" fmla="*/ 12550503 w 21052571"/>
              <a:gd name="connsiteY2415" fmla="*/ 3785980 h 8402012"/>
              <a:gd name="connsiteX2416" fmla="*/ 12579528 w 21052571"/>
              <a:gd name="connsiteY2416" fmla="*/ 3737177 h 8402012"/>
              <a:gd name="connsiteX2417" fmla="*/ 12489276 w 21052571"/>
              <a:gd name="connsiteY2417" fmla="*/ 3730208 h 8402012"/>
              <a:gd name="connsiteX2418" fmla="*/ 12502045 w 21052571"/>
              <a:gd name="connsiteY2418" fmla="*/ 3786033 h 8402012"/>
              <a:gd name="connsiteX2419" fmla="*/ 12450970 w 21052571"/>
              <a:gd name="connsiteY2419" fmla="*/ 3786033 h 8402012"/>
              <a:gd name="connsiteX2420" fmla="*/ 12489276 w 21052571"/>
              <a:gd name="connsiteY2420" fmla="*/ 3730208 h 8402012"/>
              <a:gd name="connsiteX2421" fmla="*/ 20472399 w 21052571"/>
              <a:gd name="connsiteY2421" fmla="*/ 3726129 h 8402012"/>
              <a:gd name="connsiteX2422" fmla="*/ 20488539 w 21052571"/>
              <a:gd name="connsiteY2422" fmla="*/ 3757544 h 8402012"/>
              <a:gd name="connsiteX2423" fmla="*/ 20451647 w 21052571"/>
              <a:gd name="connsiteY2423" fmla="*/ 3744311 h 8402012"/>
              <a:gd name="connsiteX2424" fmla="*/ 20472399 w 21052571"/>
              <a:gd name="connsiteY2424" fmla="*/ 3726129 h 8402012"/>
              <a:gd name="connsiteX2425" fmla="*/ 17167871 w 21052571"/>
              <a:gd name="connsiteY2425" fmla="*/ 3720734 h 8402012"/>
              <a:gd name="connsiteX2426" fmla="*/ 17237891 w 21052571"/>
              <a:gd name="connsiteY2426" fmla="*/ 3752638 h 8402012"/>
              <a:gd name="connsiteX2427" fmla="*/ 17263743 w 21052571"/>
              <a:gd name="connsiteY2427" fmla="*/ 3808997 h 8402012"/>
              <a:gd name="connsiteX2428" fmla="*/ 17283131 w 21052571"/>
              <a:gd name="connsiteY2428" fmla="*/ 3759018 h 8402012"/>
              <a:gd name="connsiteX2429" fmla="*/ 17309791 w 21052571"/>
              <a:gd name="connsiteY2429" fmla="*/ 3821890 h 8402012"/>
              <a:gd name="connsiteX2430" fmla="*/ 17335575 w 21052571"/>
              <a:gd name="connsiteY2430" fmla="*/ 3873991 h 8402012"/>
              <a:gd name="connsiteX2431" fmla="*/ 17340135 w 21052571"/>
              <a:gd name="connsiteY2431" fmla="*/ 3858185 h 8402012"/>
              <a:gd name="connsiteX2432" fmla="*/ 17346123 w 21052571"/>
              <a:gd name="connsiteY2432" fmla="*/ 3876632 h 8402012"/>
              <a:gd name="connsiteX2433" fmla="*/ 17339647 w 21052571"/>
              <a:gd name="connsiteY2433" fmla="*/ 3882224 h 8402012"/>
              <a:gd name="connsiteX2434" fmla="*/ 17341299 w 21052571"/>
              <a:gd name="connsiteY2434" fmla="*/ 3885561 h 8402012"/>
              <a:gd name="connsiteX2435" fmla="*/ 17129091 w 21052571"/>
              <a:gd name="connsiteY2435" fmla="*/ 3828133 h 8402012"/>
              <a:gd name="connsiteX2436" fmla="*/ 17167871 w 21052571"/>
              <a:gd name="connsiteY2436" fmla="*/ 3808997 h 8402012"/>
              <a:gd name="connsiteX2437" fmla="*/ 17167871 w 21052571"/>
              <a:gd name="connsiteY2437" fmla="*/ 3720734 h 8402012"/>
              <a:gd name="connsiteX2438" fmla="*/ 19412647 w 21052571"/>
              <a:gd name="connsiteY2438" fmla="*/ 3720728 h 8402012"/>
              <a:gd name="connsiteX2439" fmla="*/ 19394687 w 21052571"/>
              <a:gd name="connsiteY2439" fmla="*/ 3752839 h 8402012"/>
              <a:gd name="connsiteX2440" fmla="*/ 19412647 w 21052571"/>
              <a:gd name="connsiteY2440" fmla="*/ 3720728 h 8402012"/>
              <a:gd name="connsiteX2441" fmla="*/ 17304463 w 21052571"/>
              <a:gd name="connsiteY2441" fmla="*/ 3720728 h 8402012"/>
              <a:gd name="connsiteX2442" fmla="*/ 17317591 w 21052571"/>
              <a:gd name="connsiteY2442" fmla="*/ 3752840 h 8402012"/>
              <a:gd name="connsiteX2443" fmla="*/ 17304463 w 21052571"/>
              <a:gd name="connsiteY2443" fmla="*/ 3720728 h 8402012"/>
              <a:gd name="connsiteX2444" fmla="*/ 12715339 w 21052571"/>
              <a:gd name="connsiteY2444" fmla="*/ 3720728 h 8402012"/>
              <a:gd name="connsiteX2445" fmla="*/ 12715339 w 21052571"/>
              <a:gd name="connsiteY2445" fmla="*/ 3752840 h 8402012"/>
              <a:gd name="connsiteX2446" fmla="*/ 12640557 w 21052571"/>
              <a:gd name="connsiteY2446" fmla="*/ 3752840 h 8402012"/>
              <a:gd name="connsiteX2447" fmla="*/ 12715339 w 21052571"/>
              <a:gd name="connsiteY2447" fmla="*/ 3720728 h 8402012"/>
              <a:gd name="connsiteX2448" fmla="*/ 11511512 w 21052571"/>
              <a:gd name="connsiteY2448" fmla="*/ 3720728 h 8402012"/>
              <a:gd name="connsiteX2449" fmla="*/ 11531353 w 21052571"/>
              <a:gd name="connsiteY2449" fmla="*/ 3809713 h 8402012"/>
              <a:gd name="connsiteX2450" fmla="*/ 11511512 w 21052571"/>
              <a:gd name="connsiteY2450" fmla="*/ 3720728 h 8402012"/>
              <a:gd name="connsiteX2451" fmla="*/ 19110299 w 21052571"/>
              <a:gd name="connsiteY2451" fmla="*/ 3720727 h 8402012"/>
              <a:gd name="connsiteX2452" fmla="*/ 19265623 w 21052571"/>
              <a:gd name="connsiteY2452" fmla="*/ 3797848 h 8402012"/>
              <a:gd name="connsiteX2453" fmla="*/ 19201539 w 21052571"/>
              <a:gd name="connsiteY2453" fmla="*/ 3804364 h 8402012"/>
              <a:gd name="connsiteX2454" fmla="*/ 19110299 w 21052571"/>
              <a:gd name="connsiteY2454" fmla="*/ 3784814 h 8402012"/>
              <a:gd name="connsiteX2455" fmla="*/ 19110299 w 21052571"/>
              <a:gd name="connsiteY2455" fmla="*/ 3720727 h 8402012"/>
              <a:gd name="connsiteX2456" fmla="*/ 14456004 w 21052571"/>
              <a:gd name="connsiteY2456" fmla="*/ 3720727 h 8402012"/>
              <a:gd name="connsiteX2457" fmla="*/ 14525898 w 21052571"/>
              <a:gd name="connsiteY2457" fmla="*/ 3752794 h 8402012"/>
              <a:gd name="connsiteX2458" fmla="*/ 14404391 w 21052571"/>
              <a:gd name="connsiteY2458" fmla="*/ 3783788 h 8402012"/>
              <a:gd name="connsiteX2459" fmla="*/ 14276432 w 21052571"/>
              <a:gd name="connsiteY2459" fmla="*/ 3765618 h 8402012"/>
              <a:gd name="connsiteX2460" fmla="*/ 14166753 w 21052571"/>
              <a:gd name="connsiteY2460" fmla="*/ 3733553 h 8402012"/>
              <a:gd name="connsiteX2461" fmla="*/ 14456004 w 21052571"/>
              <a:gd name="connsiteY2461" fmla="*/ 3720727 h 8402012"/>
              <a:gd name="connsiteX2462" fmla="*/ 10937934 w 21052571"/>
              <a:gd name="connsiteY2462" fmla="*/ 3720725 h 8402012"/>
              <a:gd name="connsiteX2463" fmla="*/ 10937934 w 21052571"/>
              <a:gd name="connsiteY2463" fmla="*/ 3752649 h 8402012"/>
              <a:gd name="connsiteX2464" fmla="*/ 10867899 w 21052571"/>
              <a:gd name="connsiteY2464" fmla="*/ 3739877 h 8402012"/>
              <a:gd name="connsiteX2465" fmla="*/ 10937934 w 21052571"/>
              <a:gd name="connsiteY2465" fmla="*/ 3720725 h 8402012"/>
              <a:gd name="connsiteX2466" fmla="*/ 11603274 w 21052571"/>
              <a:gd name="connsiteY2466" fmla="*/ 3718975 h 8402012"/>
              <a:gd name="connsiteX2467" fmla="*/ 11611039 w 21052571"/>
              <a:gd name="connsiteY2467" fmla="*/ 3724092 h 8402012"/>
              <a:gd name="connsiteX2468" fmla="*/ 11605052 w 21052571"/>
              <a:gd name="connsiteY2468" fmla="*/ 3728908 h 8402012"/>
              <a:gd name="connsiteX2469" fmla="*/ 11600859 w 21052571"/>
              <a:gd name="connsiteY2469" fmla="*/ 3739025 h 8402012"/>
              <a:gd name="connsiteX2470" fmla="*/ 11600964 w 21052571"/>
              <a:gd name="connsiteY2470" fmla="*/ 3739320 h 8402012"/>
              <a:gd name="connsiteX2471" fmla="*/ 11588335 w 21052571"/>
              <a:gd name="connsiteY2471" fmla="*/ 3785980 h 8402012"/>
              <a:gd name="connsiteX2472" fmla="*/ 11594322 w 21052571"/>
              <a:gd name="connsiteY2472" fmla="*/ 3720727 h 8402012"/>
              <a:gd name="connsiteX2473" fmla="*/ 11598706 w 21052571"/>
              <a:gd name="connsiteY2473" fmla="*/ 3733000 h 8402012"/>
              <a:gd name="connsiteX2474" fmla="*/ 11598316 w 21052571"/>
              <a:gd name="connsiteY2474" fmla="*/ 3721684 h 8402012"/>
              <a:gd name="connsiteX2475" fmla="*/ 11603274 w 21052571"/>
              <a:gd name="connsiteY2475" fmla="*/ 3718975 h 8402012"/>
              <a:gd name="connsiteX2476" fmla="*/ 20432175 w 21052571"/>
              <a:gd name="connsiteY2476" fmla="*/ 3697181 h 8402012"/>
              <a:gd name="connsiteX2477" fmla="*/ 20450619 w 21052571"/>
              <a:gd name="connsiteY2477" fmla="*/ 3706811 h 8402012"/>
              <a:gd name="connsiteX2478" fmla="*/ 20444471 w 21052571"/>
              <a:gd name="connsiteY2478" fmla="*/ 3719654 h 8402012"/>
              <a:gd name="connsiteX2479" fmla="*/ 20413727 w 21052571"/>
              <a:gd name="connsiteY2479" fmla="*/ 3706811 h 8402012"/>
              <a:gd name="connsiteX2480" fmla="*/ 20432175 w 21052571"/>
              <a:gd name="connsiteY2480" fmla="*/ 3697181 h 8402012"/>
              <a:gd name="connsiteX2481" fmla="*/ 19753879 w 21052571"/>
              <a:gd name="connsiteY2481" fmla="*/ 3689422 h 8402012"/>
              <a:gd name="connsiteX2482" fmla="*/ 19716987 w 21052571"/>
              <a:gd name="connsiteY2482" fmla="*/ 3722488 h 8402012"/>
              <a:gd name="connsiteX2483" fmla="*/ 19753879 w 21052571"/>
              <a:gd name="connsiteY2483" fmla="*/ 3689422 h 8402012"/>
              <a:gd name="connsiteX2484" fmla="*/ 19265723 w 21052571"/>
              <a:gd name="connsiteY2484" fmla="*/ 3687553 h 8402012"/>
              <a:gd name="connsiteX2485" fmla="*/ 19243015 w 21052571"/>
              <a:gd name="connsiteY2485" fmla="*/ 3719655 h 8402012"/>
              <a:gd name="connsiteX2486" fmla="*/ 19265723 w 21052571"/>
              <a:gd name="connsiteY2486" fmla="*/ 3687553 h 8402012"/>
              <a:gd name="connsiteX2487" fmla="*/ 17076871 w 21052571"/>
              <a:gd name="connsiteY2487" fmla="*/ 3687553 h 8402012"/>
              <a:gd name="connsiteX2488" fmla="*/ 17076871 w 21052571"/>
              <a:gd name="connsiteY2488" fmla="*/ 3777274 h 8402012"/>
              <a:gd name="connsiteX2489" fmla="*/ 17102367 w 21052571"/>
              <a:gd name="connsiteY2489" fmla="*/ 3694039 h 8402012"/>
              <a:gd name="connsiteX2490" fmla="*/ 17146987 w 21052571"/>
              <a:gd name="connsiteY2490" fmla="*/ 3732953 h 8402012"/>
              <a:gd name="connsiteX2491" fmla="*/ 17127863 w 21052571"/>
              <a:gd name="connsiteY2491" fmla="*/ 3771870 h 8402012"/>
              <a:gd name="connsiteX2492" fmla="*/ 17121491 w 21052571"/>
              <a:gd name="connsiteY2492" fmla="*/ 3809704 h 8402012"/>
              <a:gd name="connsiteX2493" fmla="*/ 16963199 w 21052571"/>
              <a:gd name="connsiteY2493" fmla="*/ 3765385 h 8402012"/>
              <a:gd name="connsiteX2494" fmla="*/ 17038627 w 21052571"/>
              <a:gd name="connsiteY2494" fmla="*/ 3758899 h 8402012"/>
              <a:gd name="connsiteX2495" fmla="*/ 17076871 w 21052571"/>
              <a:gd name="connsiteY2495" fmla="*/ 3687553 h 8402012"/>
              <a:gd name="connsiteX2496" fmla="*/ 10161226 w 21052571"/>
              <a:gd name="connsiteY2496" fmla="*/ 3683566 h 8402012"/>
              <a:gd name="connsiteX2497" fmla="*/ 10051604 w 21052571"/>
              <a:gd name="connsiteY2497" fmla="*/ 3709359 h 8402012"/>
              <a:gd name="connsiteX2498" fmla="*/ 10148330 w 21052571"/>
              <a:gd name="connsiteY2498" fmla="*/ 3754495 h 8402012"/>
              <a:gd name="connsiteX2499" fmla="*/ 10161226 w 21052571"/>
              <a:gd name="connsiteY2499" fmla="*/ 3683566 h 8402012"/>
              <a:gd name="connsiteX2500" fmla="*/ 20091427 w 21052571"/>
              <a:gd name="connsiteY2500" fmla="*/ 3678070 h 8402012"/>
              <a:gd name="connsiteX2501" fmla="*/ 20135995 w 21052571"/>
              <a:gd name="connsiteY2501" fmla="*/ 3724364 h 8402012"/>
              <a:gd name="connsiteX2502" fmla="*/ 20091427 w 21052571"/>
              <a:gd name="connsiteY2502" fmla="*/ 3678070 h 8402012"/>
              <a:gd name="connsiteX2503" fmla="*/ 20394255 w 21052571"/>
              <a:gd name="connsiteY2503" fmla="*/ 3668739 h 8402012"/>
              <a:gd name="connsiteX2504" fmla="*/ 20412703 w 21052571"/>
              <a:gd name="connsiteY2504" fmla="*/ 3678371 h 8402012"/>
              <a:gd name="connsiteX2505" fmla="*/ 20400407 w 21052571"/>
              <a:gd name="connsiteY2505" fmla="*/ 3691213 h 8402012"/>
              <a:gd name="connsiteX2506" fmla="*/ 20375811 w 21052571"/>
              <a:gd name="connsiteY2506" fmla="*/ 3678371 h 8402012"/>
              <a:gd name="connsiteX2507" fmla="*/ 20394255 w 21052571"/>
              <a:gd name="connsiteY2507" fmla="*/ 3668739 h 8402012"/>
              <a:gd name="connsiteX2508" fmla="*/ 14038279 w 21052571"/>
              <a:gd name="connsiteY2508" fmla="*/ 3659114 h 8402012"/>
              <a:gd name="connsiteX2509" fmla="*/ 14146722 w 21052571"/>
              <a:gd name="connsiteY2509" fmla="*/ 3724339 h 8402012"/>
              <a:gd name="connsiteX2510" fmla="*/ 14133838 w 21052571"/>
              <a:gd name="connsiteY2510" fmla="*/ 3776516 h 8402012"/>
              <a:gd name="connsiteX2511" fmla="*/ 14102701 w 21052571"/>
              <a:gd name="connsiteY2511" fmla="*/ 3776516 h 8402012"/>
              <a:gd name="connsiteX2512" fmla="*/ 14038279 w 21052571"/>
              <a:gd name="connsiteY2512" fmla="*/ 3769997 h 8402012"/>
              <a:gd name="connsiteX2513" fmla="*/ 13904067 w 21052571"/>
              <a:gd name="connsiteY2513" fmla="*/ 3756951 h 8402012"/>
              <a:gd name="connsiteX2514" fmla="*/ 13621685 w 21052571"/>
              <a:gd name="connsiteY2514" fmla="*/ 3737382 h 8402012"/>
              <a:gd name="connsiteX2515" fmla="*/ 13878298 w 21052571"/>
              <a:gd name="connsiteY2515" fmla="*/ 3704770 h 8402012"/>
              <a:gd name="connsiteX2516" fmla="*/ 14018952 w 21052571"/>
              <a:gd name="connsiteY2516" fmla="*/ 3698248 h 8402012"/>
              <a:gd name="connsiteX2517" fmla="*/ 14064048 w 21052571"/>
              <a:gd name="connsiteY2517" fmla="*/ 3704770 h 8402012"/>
              <a:gd name="connsiteX2518" fmla="*/ 14038279 w 21052571"/>
              <a:gd name="connsiteY2518" fmla="*/ 3691726 h 8402012"/>
              <a:gd name="connsiteX2519" fmla="*/ 14038279 w 21052571"/>
              <a:gd name="connsiteY2519" fmla="*/ 3659114 h 8402012"/>
              <a:gd name="connsiteX2520" fmla="*/ 15905100 w 21052571"/>
              <a:gd name="connsiteY2520" fmla="*/ 3659108 h 8402012"/>
              <a:gd name="connsiteX2521" fmla="*/ 15905100 w 21052571"/>
              <a:gd name="connsiteY2521" fmla="*/ 3691214 h 8402012"/>
              <a:gd name="connsiteX2522" fmla="*/ 15905100 w 21052571"/>
              <a:gd name="connsiteY2522" fmla="*/ 3659108 h 8402012"/>
              <a:gd name="connsiteX2523" fmla="*/ 14165755 w 21052571"/>
              <a:gd name="connsiteY2523" fmla="*/ 3659108 h 8402012"/>
              <a:gd name="connsiteX2524" fmla="*/ 14147793 w 21052571"/>
              <a:gd name="connsiteY2524" fmla="*/ 3691214 h 8402012"/>
              <a:gd name="connsiteX2525" fmla="*/ 14165755 w 21052571"/>
              <a:gd name="connsiteY2525" fmla="*/ 3659108 h 8402012"/>
              <a:gd name="connsiteX2526" fmla="*/ 13602725 w 21052571"/>
              <a:gd name="connsiteY2526" fmla="*/ 3659108 h 8402012"/>
              <a:gd name="connsiteX2527" fmla="*/ 13620687 w 21052571"/>
              <a:gd name="connsiteY2527" fmla="*/ 3691214 h 8402012"/>
              <a:gd name="connsiteX2528" fmla="*/ 13602725 w 21052571"/>
              <a:gd name="connsiteY2528" fmla="*/ 3659108 h 8402012"/>
              <a:gd name="connsiteX2529" fmla="*/ 19995635 w 21052571"/>
              <a:gd name="connsiteY2529" fmla="*/ 3659107 h 8402012"/>
              <a:gd name="connsiteX2530" fmla="*/ 19977671 w 21052571"/>
              <a:gd name="connsiteY2530" fmla="*/ 3691213 h 8402012"/>
              <a:gd name="connsiteX2531" fmla="*/ 19995635 w 21052571"/>
              <a:gd name="connsiteY2531" fmla="*/ 3659107 h 8402012"/>
              <a:gd name="connsiteX2532" fmla="*/ 19227767 w 21052571"/>
              <a:gd name="connsiteY2532" fmla="*/ 3656244 h 8402012"/>
              <a:gd name="connsiteX2533" fmla="*/ 19190875 w 21052571"/>
              <a:gd name="connsiteY2533" fmla="*/ 3689312 h 8402012"/>
              <a:gd name="connsiteX2534" fmla="*/ 19227767 w 21052571"/>
              <a:gd name="connsiteY2534" fmla="*/ 3656244 h 8402012"/>
              <a:gd name="connsiteX2535" fmla="*/ 10199917 w 21052571"/>
              <a:gd name="connsiteY2535" fmla="*/ 3651326 h 8402012"/>
              <a:gd name="connsiteX2536" fmla="*/ 10187020 w 21052571"/>
              <a:gd name="connsiteY2536" fmla="*/ 3722252 h 8402012"/>
              <a:gd name="connsiteX2537" fmla="*/ 10237532 w 21052571"/>
              <a:gd name="connsiteY2537" fmla="*/ 3722252 h 8402012"/>
              <a:gd name="connsiteX2538" fmla="*/ 10256877 w 21052571"/>
              <a:gd name="connsiteY2538" fmla="*/ 3651326 h 8402012"/>
              <a:gd name="connsiteX2539" fmla="*/ 10199917 w 21052571"/>
              <a:gd name="connsiteY2539" fmla="*/ 3651326 h 8402012"/>
              <a:gd name="connsiteX2540" fmla="*/ 17125367 w 21052571"/>
              <a:gd name="connsiteY2540" fmla="*/ 3643141 h 8402012"/>
              <a:gd name="connsiteX2541" fmla="*/ 17132475 w 21052571"/>
              <a:gd name="connsiteY2541" fmla="*/ 3646135 h 8402012"/>
              <a:gd name="connsiteX2542" fmla="*/ 17124351 w 21052571"/>
              <a:gd name="connsiteY2542" fmla="*/ 3658110 h 8402012"/>
              <a:gd name="connsiteX2543" fmla="*/ 17125367 w 21052571"/>
              <a:gd name="connsiteY2543" fmla="*/ 3643141 h 8402012"/>
              <a:gd name="connsiteX2544" fmla="*/ 20055351 w 21052571"/>
              <a:gd name="connsiteY2544" fmla="*/ 3626594 h 8402012"/>
              <a:gd name="connsiteX2545" fmla="*/ 20071411 w 21052571"/>
              <a:gd name="connsiteY2545" fmla="*/ 3658008 h 8402012"/>
              <a:gd name="connsiteX2546" fmla="*/ 20034547 w 21052571"/>
              <a:gd name="connsiteY2546" fmla="*/ 3644781 h 8402012"/>
              <a:gd name="connsiteX2547" fmla="*/ 20055351 w 21052571"/>
              <a:gd name="connsiteY2547" fmla="*/ 3626594 h 8402012"/>
              <a:gd name="connsiteX2548" fmla="*/ 11255487 w 21052571"/>
              <a:gd name="connsiteY2548" fmla="*/ 3625935 h 8402012"/>
              <a:gd name="connsiteX2549" fmla="*/ 11160382 w 21052571"/>
              <a:gd name="connsiteY2549" fmla="*/ 3690730 h 8402012"/>
              <a:gd name="connsiteX2550" fmla="*/ 10962691 w 21052571"/>
              <a:gd name="connsiteY2550" fmla="*/ 3710169 h 8402012"/>
              <a:gd name="connsiteX2551" fmla="*/ 11255487 w 21052571"/>
              <a:gd name="connsiteY2551" fmla="*/ 3625935 h 8402012"/>
              <a:gd name="connsiteX2552" fmla="*/ 19266711 w 21052571"/>
              <a:gd name="connsiteY2552" fmla="*/ 3625930 h 8402012"/>
              <a:gd name="connsiteX2553" fmla="*/ 19298819 w 21052571"/>
              <a:gd name="connsiteY2553" fmla="*/ 3644376 h 8402012"/>
              <a:gd name="connsiteX2554" fmla="*/ 19266711 w 21052571"/>
              <a:gd name="connsiteY2554" fmla="*/ 3625930 h 8402012"/>
              <a:gd name="connsiteX2555" fmla="*/ 20337891 w 21052571"/>
              <a:gd name="connsiteY2555" fmla="*/ 3625930 h 8402012"/>
              <a:gd name="connsiteX2556" fmla="*/ 20374783 w 21052571"/>
              <a:gd name="connsiteY2556" fmla="*/ 3644376 h 8402012"/>
              <a:gd name="connsiteX2557" fmla="*/ 20337891 w 21052571"/>
              <a:gd name="connsiteY2557" fmla="*/ 3625930 h 8402012"/>
              <a:gd name="connsiteX2558" fmla="*/ 20015079 w 21052571"/>
              <a:gd name="connsiteY2558" fmla="*/ 3603459 h 8402012"/>
              <a:gd name="connsiteX2559" fmla="*/ 20033523 w 21052571"/>
              <a:gd name="connsiteY2559" fmla="*/ 3611141 h 8402012"/>
              <a:gd name="connsiteX2560" fmla="*/ 20027375 w 21052571"/>
              <a:gd name="connsiteY2560" fmla="*/ 3624791 h 8402012"/>
              <a:gd name="connsiteX2561" fmla="*/ 19996631 w 21052571"/>
              <a:gd name="connsiteY2561" fmla="*/ 3611141 h 8402012"/>
              <a:gd name="connsiteX2562" fmla="*/ 20015079 w 21052571"/>
              <a:gd name="connsiteY2562" fmla="*/ 3603459 h 8402012"/>
              <a:gd name="connsiteX2563" fmla="*/ 10429908 w 21052571"/>
              <a:gd name="connsiteY2563" fmla="*/ 3599741 h 8402012"/>
              <a:gd name="connsiteX2564" fmla="*/ 10449253 w 21052571"/>
              <a:gd name="connsiteY2564" fmla="*/ 3625537 h 8402012"/>
              <a:gd name="connsiteX2565" fmla="*/ 10429908 w 21052571"/>
              <a:gd name="connsiteY2565" fmla="*/ 3599741 h 8402012"/>
              <a:gd name="connsiteX2566" fmla="*/ 10295567 w 21052571"/>
              <a:gd name="connsiteY2566" fmla="*/ 3599741 h 8402012"/>
              <a:gd name="connsiteX2567" fmla="*/ 10334257 w 21052571"/>
              <a:gd name="connsiteY2567" fmla="*/ 3625537 h 8402012"/>
              <a:gd name="connsiteX2568" fmla="*/ 10295567 w 21052571"/>
              <a:gd name="connsiteY2568" fmla="*/ 3599741 h 8402012"/>
              <a:gd name="connsiteX2569" fmla="*/ 682360 w 21052571"/>
              <a:gd name="connsiteY2569" fmla="*/ 3597489 h 8402012"/>
              <a:gd name="connsiteX2570" fmla="*/ 738186 w 21052571"/>
              <a:gd name="connsiteY2570" fmla="*/ 3610716 h 8402012"/>
              <a:gd name="connsiteX2571" fmla="*/ 682360 w 21052571"/>
              <a:gd name="connsiteY2571" fmla="*/ 3597489 h 8402012"/>
              <a:gd name="connsiteX2572" fmla="*/ 15696664 w 21052571"/>
              <a:gd name="connsiteY2572" fmla="*/ 3597488 h 8402012"/>
              <a:gd name="connsiteX2573" fmla="*/ 15678218 w 21052571"/>
              <a:gd name="connsiteY2573" fmla="*/ 3653332 h 8402012"/>
              <a:gd name="connsiteX2574" fmla="*/ 15659770 w 21052571"/>
              <a:gd name="connsiteY2574" fmla="*/ 3616107 h 8402012"/>
              <a:gd name="connsiteX2575" fmla="*/ 15696664 w 21052571"/>
              <a:gd name="connsiteY2575" fmla="*/ 3597488 h 8402012"/>
              <a:gd name="connsiteX2576" fmla="*/ 19958663 w 21052571"/>
              <a:gd name="connsiteY2576" fmla="*/ 3582900 h 8402012"/>
              <a:gd name="connsiteX2577" fmla="*/ 19956463 w 21052571"/>
              <a:gd name="connsiteY2577" fmla="*/ 3591463 h 8402012"/>
              <a:gd name="connsiteX2578" fmla="*/ 19957743 w 21052571"/>
              <a:gd name="connsiteY2578" fmla="*/ 3586488 h 8402012"/>
              <a:gd name="connsiteX2579" fmla="*/ 19959511 w 21052571"/>
              <a:gd name="connsiteY2579" fmla="*/ 3579607 h 8402012"/>
              <a:gd name="connsiteX2580" fmla="*/ 19958895 w 21052571"/>
              <a:gd name="connsiteY2580" fmla="*/ 3582000 h 8402012"/>
              <a:gd name="connsiteX2581" fmla="*/ 19958663 w 21052571"/>
              <a:gd name="connsiteY2581" fmla="*/ 3582900 h 8402012"/>
              <a:gd name="connsiteX2582" fmla="*/ 19972935 w 21052571"/>
              <a:gd name="connsiteY2582" fmla="*/ 3574315 h 8402012"/>
              <a:gd name="connsiteX2583" fmla="*/ 20000235 w 21052571"/>
              <a:gd name="connsiteY2583" fmla="*/ 3580635 h 8402012"/>
              <a:gd name="connsiteX2584" fmla="*/ 19972935 w 21052571"/>
              <a:gd name="connsiteY2584" fmla="*/ 3574315 h 8402012"/>
              <a:gd name="connsiteX2585" fmla="*/ 20260963 w 21052571"/>
              <a:gd name="connsiteY2585" fmla="*/ 3569051 h 8402012"/>
              <a:gd name="connsiteX2586" fmla="*/ 20247839 w 21052571"/>
              <a:gd name="connsiteY2586" fmla="*/ 3601124 h 8402012"/>
              <a:gd name="connsiteX2587" fmla="*/ 20260963 w 21052571"/>
              <a:gd name="connsiteY2587" fmla="*/ 3569051 h 8402012"/>
              <a:gd name="connsiteX2588" fmla="*/ 11334144 w 21052571"/>
              <a:gd name="connsiteY2588" fmla="*/ 3569049 h 8402012"/>
              <a:gd name="connsiteX2589" fmla="*/ 11340766 w 21052571"/>
              <a:gd name="connsiteY2589" fmla="*/ 3624876 h 8402012"/>
              <a:gd name="connsiteX2590" fmla="*/ 11261297 w 21052571"/>
              <a:gd name="connsiteY2590" fmla="*/ 3624876 h 8402012"/>
              <a:gd name="connsiteX2591" fmla="*/ 11294409 w 21052571"/>
              <a:gd name="connsiteY2591" fmla="*/ 3599594 h 8402012"/>
              <a:gd name="connsiteX2592" fmla="*/ 11334144 w 21052571"/>
              <a:gd name="connsiteY2592" fmla="*/ 3569049 h 8402012"/>
              <a:gd name="connsiteX2593" fmla="*/ 12290792 w 21052571"/>
              <a:gd name="connsiteY2593" fmla="*/ 3566250 h 8402012"/>
              <a:gd name="connsiteX2594" fmla="*/ 12329787 w 21052571"/>
              <a:gd name="connsiteY2594" fmla="*/ 3569645 h 8402012"/>
              <a:gd name="connsiteX2595" fmla="*/ 12336154 w 21052571"/>
              <a:gd name="connsiteY2595" fmla="*/ 3581593 h 8402012"/>
              <a:gd name="connsiteX2596" fmla="*/ 12266122 w 21052571"/>
              <a:gd name="connsiteY2596" fmla="*/ 3601144 h 8402012"/>
              <a:gd name="connsiteX2597" fmla="*/ 12290792 w 21052571"/>
              <a:gd name="connsiteY2597" fmla="*/ 3566250 h 8402012"/>
              <a:gd name="connsiteX2598" fmla="*/ 16472248 w 21052571"/>
              <a:gd name="connsiteY2598" fmla="*/ 3566116 h 8402012"/>
              <a:gd name="connsiteX2599" fmla="*/ 16507150 w 21052571"/>
              <a:gd name="connsiteY2599" fmla="*/ 3569482 h 8402012"/>
              <a:gd name="connsiteX2600" fmla="*/ 16451306 w 21052571"/>
              <a:gd name="connsiteY2600" fmla="*/ 3600720 h 8402012"/>
              <a:gd name="connsiteX2601" fmla="*/ 16472248 w 21052571"/>
              <a:gd name="connsiteY2601" fmla="*/ 3566116 h 8402012"/>
              <a:gd name="connsiteX2602" fmla="*/ 11415205 w 21052571"/>
              <a:gd name="connsiteY2602" fmla="*/ 3566116 h 8402012"/>
              <a:gd name="connsiteX2603" fmla="*/ 11449832 w 21052571"/>
              <a:gd name="connsiteY2603" fmla="*/ 3569483 h 8402012"/>
              <a:gd name="connsiteX2604" fmla="*/ 11394007 w 21052571"/>
              <a:gd name="connsiteY2604" fmla="*/ 3600721 h 8402012"/>
              <a:gd name="connsiteX2605" fmla="*/ 11415205 w 21052571"/>
              <a:gd name="connsiteY2605" fmla="*/ 3566116 h 8402012"/>
              <a:gd name="connsiteX2606" fmla="*/ 10389337 w 21052571"/>
              <a:gd name="connsiteY2606" fmla="*/ 3565219 h 8402012"/>
              <a:gd name="connsiteX2607" fmla="*/ 10353603 w 21052571"/>
              <a:gd name="connsiteY2607" fmla="*/ 3568578 h 8402012"/>
              <a:gd name="connsiteX2608" fmla="*/ 10410563 w 21052571"/>
              <a:gd name="connsiteY2608" fmla="*/ 3599741 h 8402012"/>
              <a:gd name="connsiteX2609" fmla="*/ 10389337 w 21052571"/>
              <a:gd name="connsiteY2609" fmla="*/ 3565219 h 8402012"/>
              <a:gd name="connsiteX2610" fmla="*/ 12158264 w 21052571"/>
              <a:gd name="connsiteY2610" fmla="*/ 3564306 h 8402012"/>
              <a:gd name="connsiteX2611" fmla="*/ 12241343 w 21052571"/>
              <a:gd name="connsiteY2611" fmla="*/ 3613971 h 8402012"/>
              <a:gd name="connsiteX2612" fmla="*/ 12022670 w 21052571"/>
              <a:gd name="connsiteY2612" fmla="*/ 3659432 h 8402012"/>
              <a:gd name="connsiteX2613" fmla="*/ 11886942 w 21052571"/>
              <a:gd name="connsiteY2613" fmla="*/ 3652937 h 8402012"/>
              <a:gd name="connsiteX2614" fmla="*/ 12086225 w 21052571"/>
              <a:gd name="connsiteY2614" fmla="*/ 3569581 h 8402012"/>
              <a:gd name="connsiteX2615" fmla="*/ 12126822 w 21052571"/>
              <a:gd name="connsiteY2615" fmla="*/ 3564794 h 8402012"/>
              <a:gd name="connsiteX2616" fmla="*/ 12158264 w 21052571"/>
              <a:gd name="connsiteY2616" fmla="*/ 3564306 h 8402012"/>
              <a:gd name="connsiteX2617" fmla="*/ 12341457 w 21052571"/>
              <a:gd name="connsiteY2617" fmla="*/ 3557009 h 8402012"/>
              <a:gd name="connsiteX2618" fmla="*/ 12347116 w 21052571"/>
              <a:gd name="connsiteY2618" fmla="*/ 3564273 h 8402012"/>
              <a:gd name="connsiteX2619" fmla="*/ 12350438 w 21052571"/>
              <a:gd name="connsiteY2619" fmla="*/ 3568538 h 8402012"/>
              <a:gd name="connsiteX2620" fmla="*/ 12332476 w 21052571"/>
              <a:gd name="connsiteY2620" fmla="*/ 3568538 h 8402012"/>
              <a:gd name="connsiteX2621" fmla="*/ 12338650 w 21052571"/>
              <a:gd name="connsiteY2621" fmla="*/ 3559027 h 8402012"/>
              <a:gd name="connsiteX2622" fmla="*/ 12340249 w 21052571"/>
              <a:gd name="connsiteY2622" fmla="*/ 3557877 h 8402012"/>
              <a:gd name="connsiteX2623" fmla="*/ 10468598 w 21052571"/>
              <a:gd name="connsiteY2623" fmla="*/ 3536339 h 8402012"/>
              <a:gd name="connsiteX2624" fmla="*/ 10429908 w 21052571"/>
              <a:gd name="connsiteY2624" fmla="*/ 3568578 h 8402012"/>
              <a:gd name="connsiteX2625" fmla="*/ 10468598 w 21052571"/>
              <a:gd name="connsiteY2625" fmla="*/ 3536339 h 8402012"/>
              <a:gd name="connsiteX2626" fmla="*/ 12497286 w 21052571"/>
              <a:gd name="connsiteY2626" fmla="*/ 3535873 h 8402012"/>
              <a:gd name="connsiteX2627" fmla="*/ 12375135 w 21052571"/>
              <a:gd name="connsiteY2627" fmla="*/ 3567978 h 8402012"/>
              <a:gd name="connsiteX2628" fmla="*/ 12497286 w 21052571"/>
              <a:gd name="connsiteY2628" fmla="*/ 3535873 h 8402012"/>
              <a:gd name="connsiteX2629" fmla="*/ 15464444 w 21052571"/>
              <a:gd name="connsiteY2629" fmla="*/ 3535873 h 8402012"/>
              <a:gd name="connsiteX2630" fmla="*/ 15446482 w 21052571"/>
              <a:gd name="connsiteY2630" fmla="*/ 3567978 h 8402012"/>
              <a:gd name="connsiteX2631" fmla="*/ 15464444 w 21052571"/>
              <a:gd name="connsiteY2631" fmla="*/ 3535873 h 8402012"/>
              <a:gd name="connsiteX2632" fmla="*/ 18583191 w 21052571"/>
              <a:gd name="connsiteY2632" fmla="*/ 3535872 h 8402012"/>
              <a:gd name="connsiteX2633" fmla="*/ 18565231 w 21052571"/>
              <a:gd name="connsiteY2633" fmla="*/ 3567978 h 8402012"/>
              <a:gd name="connsiteX2634" fmla="*/ 18583191 w 21052571"/>
              <a:gd name="connsiteY2634" fmla="*/ 3535872 h 8402012"/>
              <a:gd name="connsiteX2635" fmla="*/ 16827727 w 21052571"/>
              <a:gd name="connsiteY2635" fmla="*/ 3532831 h 8402012"/>
              <a:gd name="connsiteX2636" fmla="*/ 16862631 w 21052571"/>
              <a:gd name="connsiteY2636" fmla="*/ 3536015 h 8402012"/>
              <a:gd name="connsiteX2637" fmla="*/ 16806787 w 21052571"/>
              <a:gd name="connsiteY2637" fmla="*/ 3567848 h 8402012"/>
              <a:gd name="connsiteX2638" fmla="*/ 16827727 w 21052571"/>
              <a:gd name="connsiteY2638" fmla="*/ 3532831 h 8402012"/>
              <a:gd name="connsiteX2639" fmla="*/ 16767872 w 21052571"/>
              <a:gd name="connsiteY2639" fmla="*/ 3512172 h 8402012"/>
              <a:gd name="connsiteX2640" fmla="*/ 16749910 w 21052571"/>
              <a:gd name="connsiteY2640" fmla="*/ 3539472 h 8402012"/>
              <a:gd name="connsiteX2641" fmla="*/ 16767872 w 21052571"/>
              <a:gd name="connsiteY2641" fmla="*/ 3512172 h 8402012"/>
              <a:gd name="connsiteX2642" fmla="*/ 20171003 w 21052571"/>
              <a:gd name="connsiteY2642" fmla="*/ 3512172 h 8402012"/>
              <a:gd name="connsiteX2643" fmla="*/ 20153043 w 21052571"/>
              <a:gd name="connsiteY2643" fmla="*/ 3539472 h 8402012"/>
              <a:gd name="connsiteX2644" fmla="*/ 20171003 w 21052571"/>
              <a:gd name="connsiteY2644" fmla="*/ 3512172 h 8402012"/>
              <a:gd name="connsiteX2645" fmla="*/ 15320598 w 21052571"/>
              <a:gd name="connsiteY2645" fmla="*/ 3512171 h 8402012"/>
              <a:gd name="connsiteX2646" fmla="*/ 15341072 w 21052571"/>
              <a:gd name="connsiteY2646" fmla="*/ 3568014 h 8402012"/>
              <a:gd name="connsiteX2647" fmla="*/ 15320598 w 21052571"/>
              <a:gd name="connsiteY2647" fmla="*/ 3512171 h 8402012"/>
              <a:gd name="connsiteX2648" fmla="*/ 11315420 w 21052571"/>
              <a:gd name="connsiteY2648" fmla="*/ 3478996 h 8402012"/>
              <a:gd name="connsiteX2649" fmla="*/ 11308998 w 21052571"/>
              <a:gd name="connsiteY2649" fmla="*/ 3567989 h 8402012"/>
              <a:gd name="connsiteX2650" fmla="*/ 11315420 w 21052571"/>
              <a:gd name="connsiteY2650" fmla="*/ 3478996 h 8402012"/>
              <a:gd name="connsiteX2651" fmla="*/ 12773269 w 21052571"/>
              <a:gd name="connsiteY2651" fmla="*/ 3478995 h 8402012"/>
              <a:gd name="connsiteX2652" fmla="*/ 12791231 w 21052571"/>
              <a:gd name="connsiteY2652" fmla="*/ 3511099 h 8402012"/>
              <a:gd name="connsiteX2653" fmla="*/ 12773269 w 21052571"/>
              <a:gd name="connsiteY2653" fmla="*/ 3478995 h 8402012"/>
              <a:gd name="connsiteX2654" fmla="*/ 16489224 w 21052571"/>
              <a:gd name="connsiteY2654" fmla="*/ 3478994 h 8402012"/>
              <a:gd name="connsiteX2655" fmla="*/ 16507186 w 21052571"/>
              <a:gd name="connsiteY2655" fmla="*/ 3511099 h 8402012"/>
              <a:gd name="connsiteX2656" fmla="*/ 16489224 w 21052571"/>
              <a:gd name="connsiteY2656" fmla="*/ 3478994 h 8402012"/>
              <a:gd name="connsiteX2657" fmla="*/ 16444646 w 21052571"/>
              <a:gd name="connsiteY2657" fmla="*/ 3478994 h 8402012"/>
              <a:gd name="connsiteX2658" fmla="*/ 16469242 w 21052571"/>
              <a:gd name="connsiteY2658" fmla="*/ 3511099 h 8402012"/>
              <a:gd name="connsiteX2659" fmla="*/ 16432350 w 21052571"/>
              <a:gd name="connsiteY2659" fmla="*/ 3491837 h 8402012"/>
              <a:gd name="connsiteX2660" fmla="*/ 16444646 w 21052571"/>
              <a:gd name="connsiteY2660" fmla="*/ 3478994 h 8402012"/>
              <a:gd name="connsiteX2661" fmla="*/ 18265631 w 21052571"/>
              <a:gd name="connsiteY2661" fmla="*/ 3478994 h 8402012"/>
              <a:gd name="connsiteX2662" fmla="*/ 18247671 w 21052571"/>
              <a:gd name="connsiteY2662" fmla="*/ 3511099 h 8402012"/>
              <a:gd name="connsiteX2663" fmla="*/ 18265631 w 21052571"/>
              <a:gd name="connsiteY2663" fmla="*/ 3478994 h 8402012"/>
              <a:gd name="connsiteX2664" fmla="*/ 10781176 w 21052571"/>
              <a:gd name="connsiteY2664" fmla="*/ 3471639 h 8402012"/>
              <a:gd name="connsiteX2665" fmla="*/ 10785145 w 21052571"/>
              <a:gd name="connsiteY2665" fmla="*/ 3475012 h 8402012"/>
              <a:gd name="connsiteX2666" fmla="*/ 10786650 w 21052571"/>
              <a:gd name="connsiteY2666" fmla="*/ 3476291 h 8402012"/>
              <a:gd name="connsiteX2667" fmla="*/ 15057826 w 21052571"/>
              <a:gd name="connsiteY2667" fmla="*/ 3464774 h 8402012"/>
              <a:gd name="connsiteX2668" fmla="*/ 15104120 w 21052571"/>
              <a:gd name="connsiteY2668" fmla="*/ 3471390 h 8402012"/>
              <a:gd name="connsiteX2669" fmla="*/ 15077666 w 21052571"/>
              <a:gd name="connsiteY2669" fmla="*/ 3511070 h 8402012"/>
              <a:gd name="connsiteX2670" fmla="*/ 15057826 w 21052571"/>
              <a:gd name="connsiteY2670" fmla="*/ 3464774 h 8402012"/>
              <a:gd name="connsiteX2671" fmla="*/ 10780211 w 21052571"/>
              <a:gd name="connsiteY2671" fmla="*/ 3455674 h 8402012"/>
              <a:gd name="connsiteX2672" fmla="*/ 10781100 w 21052571"/>
              <a:gd name="connsiteY2672" fmla="*/ 3462286 h 8402012"/>
              <a:gd name="connsiteX2673" fmla="*/ 10781176 w 21052571"/>
              <a:gd name="connsiteY2673" fmla="*/ 3471639 h 8402012"/>
              <a:gd name="connsiteX2674" fmla="*/ 10781227 w 21052571"/>
              <a:gd name="connsiteY2674" fmla="*/ 3477854 h 8402012"/>
              <a:gd name="connsiteX2675" fmla="*/ 10777164 w 21052571"/>
              <a:gd name="connsiteY2675" fmla="*/ 3468470 h 8402012"/>
              <a:gd name="connsiteX2676" fmla="*/ 10775940 w 21052571"/>
              <a:gd name="connsiteY2676" fmla="*/ 3467185 h 8402012"/>
              <a:gd name="connsiteX2677" fmla="*/ 10773104 w 21052571"/>
              <a:gd name="connsiteY2677" fmla="*/ 3464774 h 8402012"/>
              <a:gd name="connsiteX2678" fmla="*/ 10775940 w 21052571"/>
              <a:gd name="connsiteY2678" fmla="*/ 3467185 h 8402012"/>
              <a:gd name="connsiteX2679" fmla="*/ 10773101 w 21052571"/>
              <a:gd name="connsiteY2679" fmla="*/ 3464205 h 8402012"/>
              <a:gd name="connsiteX2680" fmla="*/ 10780211 w 21052571"/>
              <a:gd name="connsiteY2680" fmla="*/ 3455674 h 8402012"/>
              <a:gd name="connsiteX2681" fmla="*/ 16678674 w 21052571"/>
              <a:gd name="connsiteY2681" fmla="*/ 3448507 h 8402012"/>
              <a:gd name="connsiteX2682" fmla="*/ 16719550 w 21052571"/>
              <a:gd name="connsiteY2682" fmla="*/ 3463798 h 8402012"/>
              <a:gd name="connsiteX2683" fmla="*/ 16706726 w 21052571"/>
              <a:gd name="connsiteY2683" fmla="*/ 3508869 h 8402012"/>
              <a:gd name="connsiteX2684" fmla="*/ 16668256 w 21052571"/>
              <a:gd name="connsiteY2684" fmla="*/ 3534628 h 8402012"/>
              <a:gd name="connsiteX2685" fmla="*/ 16789011 w 21052571"/>
              <a:gd name="connsiteY2685" fmla="*/ 3586137 h 8402012"/>
              <a:gd name="connsiteX2686" fmla="*/ 16917247 w 21052571"/>
              <a:gd name="connsiteY2686" fmla="*/ 3636575 h 8402012"/>
              <a:gd name="connsiteX2687" fmla="*/ 16962131 w 21052571"/>
              <a:gd name="connsiteY2687" fmla="*/ 3739595 h 8402012"/>
              <a:gd name="connsiteX2688" fmla="*/ 16821071 w 21052571"/>
              <a:gd name="connsiteY2688" fmla="*/ 3726719 h 8402012"/>
              <a:gd name="connsiteX2689" fmla="*/ 16642608 w 21052571"/>
              <a:gd name="connsiteY2689" fmla="*/ 3720280 h 8402012"/>
              <a:gd name="connsiteX2690" fmla="*/ 16642608 w 21052571"/>
              <a:gd name="connsiteY2690" fmla="*/ 3655891 h 8402012"/>
              <a:gd name="connsiteX2691" fmla="*/ 16566734 w 21052571"/>
              <a:gd name="connsiteY2691" fmla="*/ 3688091 h 8402012"/>
              <a:gd name="connsiteX2692" fmla="*/ 16597726 w 21052571"/>
              <a:gd name="connsiteY2692" fmla="*/ 3578624 h 8402012"/>
              <a:gd name="connsiteX2693" fmla="*/ 16642608 w 21052571"/>
              <a:gd name="connsiteY2693" fmla="*/ 3476676 h 8402012"/>
              <a:gd name="connsiteX2694" fmla="*/ 16678674 w 21052571"/>
              <a:gd name="connsiteY2694" fmla="*/ 3448507 h 8402012"/>
              <a:gd name="connsiteX2695" fmla="*/ 13075589 w 21052571"/>
              <a:gd name="connsiteY2695" fmla="*/ 3447224 h 8402012"/>
              <a:gd name="connsiteX2696" fmla="*/ 13038697 w 21052571"/>
              <a:gd name="connsiteY2696" fmla="*/ 3477967 h 8402012"/>
              <a:gd name="connsiteX2697" fmla="*/ 13075589 w 21052571"/>
              <a:gd name="connsiteY2697" fmla="*/ 3447224 h 8402012"/>
              <a:gd name="connsiteX2698" fmla="*/ 18583191 w 21052571"/>
              <a:gd name="connsiteY2698" fmla="*/ 3445817 h 8402012"/>
              <a:gd name="connsiteX2699" fmla="*/ 18565231 w 21052571"/>
              <a:gd name="connsiteY2699" fmla="*/ 3477925 h 8402012"/>
              <a:gd name="connsiteX2700" fmla="*/ 18583191 w 21052571"/>
              <a:gd name="connsiteY2700" fmla="*/ 3445817 h 8402012"/>
              <a:gd name="connsiteX2701" fmla="*/ 19033467 w 21052571"/>
              <a:gd name="connsiteY2701" fmla="*/ 3445816 h 8402012"/>
              <a:gd name="connsiteX2702" fmla="*/ 19015507 w 21052571"/>
              <a:gd name="connsiteY2702" fmla="*/ 3477925 h 8402012"/>
              <a:gd name="connsiteX2703" fmla="*/ 19033467 w 21052571"/>
              <a:gd name="connsiteY2703" fmla="*/ 3445816 h 8402012"/>
              <a:gd name="connsiteX2704" fmla="*/ 11394007 w 21052571"/>
              <a:gd name="connsiteY2704" fmla="*/ 3445815 h 8402012"/>
              <a:gd name="connsiteX2705" fmla="*/ 11430899 w 21052571"/>
              <a:gd name="connsiteY2705" fmla="*/ 3445815 h 8402012"/>
              <a:gd name="connsiteX2706" fmla="*/ 11430899 w 21052571"/>
              <a:gd name="connsiteY2706" fmla="*/ 3511085 h 8402012"/>
              <a:gd name="connsiteX2707" fmla="*/ 11394007 w 21052571"/>
              <a:gd name="connsiteY2707" fmla="*/ 3511085 h 8402012"/>
              <a:gd name="connsiteX2708" fmla="*/ 11394007 w 21052571"/>
              <a:gd name="connsiteY2708" fmla="*/ 3445815 h 8402012"/>
              <a:gd name="connsiteX2709" fmla="*/ 12959638 w 21052571"/>
              <a:gd name="connsiteY2709" fmla="*/ 3445815 h 8402012"/>
              <a:gd name="connsiteX2710" fmla="*/ 12939163 w 21052571"/>
              <a:gd name="connsiteY2710" fmla="*/ 3511085 h 8402012"/>
              <a:gd name="connsiteX2711" fmla="*/ 12959638 w 21052571"/>
              <a:gd name="connsiteY2711" fmla="*/ 3445815 h 8402012"/>
              <a:gd name="connsiteX2712" fmla="*/ 20037643 w 21052571"/>
              <a:gd name="connsiteY2712" fmla="*/ 3437353 h 8402012"/>
              <a:gd name="connsiteX2713" fmla="*/ 20128291 w 21052571"/>
              <a:gd name="connsiteY2713" fmla="*/ 3487412 h 8402012"/>
              <a:gd name="connsiteX2714" fmla="*/ 20015587 w 21052571"/>
              <a:gd name="connsiteY2714" fmla="*/ 3461985 h 8402012"/>
              <a:gd name="connsiteX2715" fmla="*/ 20037643 w 21052571"/>
              <a:gd name="connsiteY2715" fmla="*/ 3437353 h 8402012"/>
              <a:gd name="connsiteX2716" fmla="*/ 18401799 w 21052571"/>
              <a:gd name="connsiteY2716" fmla="*/ 3429847 h 8402012"/>
              <a:gd name="connsiteX2717" fmla="*/ 18412463 w 21052571"/>
              <a:gd name="connsiteY2717" fmla="*/ 3432839 h 8402012"/>
              <a:gd name="connsiteX2718" fmla="*/ 18405899 w 21052571"/>
              <a:gd name="connsiteY2718" fmla="*/ 3444815 h 8402012"/>
              <a:gd name="connsiteX2719" fmla="*/ 18401799 w 21052571"/>
              <a:gd name="connsiteY2719" fmla="*/ 3429847 h 8402012"/>
              <a:gd name="connsiteX2720" fmla="*/ 19004927 w 21052571"/>
              <a:gd name="connsiteY2720" fmla="*/ 3414509 h 8402012"/>
              <a:gd name="connsiteX2721" fmla="*/ 18958631 w 21052571"/>
              <a:gd name="connsiteY2721" fmla="*/ 3447576 h 8402012"/>
              <a:gd name="connsiteX2722" fmla="*/ 19004927 w 21052571"/>
              <a:gd name="connsiteY2722" fmla="*/ 3414509 h 8402012"/>
              <a:gd name="connsiteX2723" fmla="*/ 14862471 w 21052571"/>
              <a:gd name="connsiteY2723" fmla="*/ 3414509 h 8402012"/>
              <a:gd name="connsiteX2724" fmla="*/ 14825579 w 21052571"/>
              <a:gd name="connsiteY2724" fmla="*/ 3447576 h 8402012"/>
              <a:gd name="connsiteX2725" fmla="*/ 14862471 w 21052571"/>
              <a:gd name="connsiteY2725" fmla="*/ 3414509 h 8402012"/>
              <a:gd name="connsiteX2726" fmla="*/ 10487943 w 21052571"/>
              <a:gd name="connsiteY2726" fmla="*/ 3413830 h 8402012"/>
              <a:gd name="connsiteX2727" fmla="*/ 10526634 w 21052571"/>
              <a:gd name="connsiteY2727" fmla="*/ 3446069 h 8402012"/>
              <a:gd name="connsiteX2728" fmla="*/ 10487943 w 21052571"/>
              <a:gd name="connsiteY2728" fmla="*/ 3413830 h 8402012"/>
              <a:gd name="connsiteX2729" fmla="*/ 16268100 w 21052571"/>
              <a:gd name="connsiteY2729" fmla="*/ 3412639 h 8402012"/>
              <a:gd name="connsiteX2730" fmla="*/ 16426546 w 21052571"/>
              <a:gd name="connsiteY2730" fmla="*/ 3464475 h 8402012"/>
              <a:gd name="connsiteX2731" fmla="*/ 16357426 w 21052571"/>
              <a:gd name="connsiteY2731" fmla="*/ 3457996 h 8402012"/>
              <a:gd name="connsiteX2732" fmla="*/ 16261718 w 21052571"/>
              <a:gd name="connsiteY2732" fmla="*/ 3432076 h 8402012"/>
              <a:gd name="connsiteX2733" fmla="*/ 16268100 w 21052571"/>
              <a:gd name="connsiteY2733" fmla="*/ 3412639 h 8402012"/>
              <a:gd name="connsiteX2734" fmla="*/ 14906153 w 21052571"/>
              <a:gd name="connsiteY2734" fmla="*/ 3412639 h 8402012"/>
              <a:gd name="connsiteX2735" fmla="*/ 14980935 w 21052571"/>
              <a:gd name="connsiteY2735" fmla="*/ 3432218 h 8402012"/>
              <a:gd name="connsiteX2736" fmla="*/ 14936698 w 21052571"/>
              <a:gd name="connsiteY2736" fmla="*/ 3477909 h 8402012"/>
              <a:gd name="connsiteX2737" fmla="*/ 14906153 w 21052571"/>
              <a:gd name="connsiteY2737" fmla="*/ 3477909 h 8402012"/>
              <a:gd name="connsiteX2738" fmla="*/ 14906153 w 21052571"/>
              <a:gd name="connsiteY2738" fmla="*/ 3412639 h 8402012"/>
              <a:gd name="connsiteX2739" fmla="*/ 10944622 w 21052571"/>
              <a:gd name="connsiteY2739" fmla="*/ 3405079 h 8402012"/>
              <a:gd name="connsiteX2740" fmla="*/ 10949219 w 21052571"/>
              <a:gd name="connsiteY2740" fmla="*/ 3412066 h 8402012"/>
              <a:gd name="connsiteX2741" fmla="*/ 10945985 w 21052571"/>
              <a:gd name="connsiteY2741" fmla="*/ 3418713 h 8402012"/>
              <a:gd name="connsiteX2742" fmla="*/ 10984719 w 21052571"/>
              <a:gd name="connsiteY2742" fmla="*/ 3433376 h 8402012"/>
              <a:gd name="connsiteX2743" fmla="*/ 11012410 w 21052571"/>
              <a:gd name="connsiteY2743" fmla="*/ 3446069 h 8402012"/>
              <a:gd name="connsiteX2744" fmla="*/ 10956189 w 21052571"/>
              <a:gd name="connsiteY2744" fmla="*/ 3410707 h 8402012"/>
              <a:gd name="connsiteX2745" fmla="*/ 11899418 w 21052571"/>
              <a:gd name="connsiteY2745" fmla="*/ 3388176 h 8402012"/>
              <a:gd name="connsiteX2746" fmla="*/ 11880087 w 21052571"/>
              <a:gd name="connsiteY2746" fmla="*/ 3445969 h 8402012"/>
              <a:gd name="connsiteX2747" fmla="*/ 11938080 w 21052571"/>
              <a:gd name="connsiteY2747" fmla="*/ 3445969 h 8402012"/>
              <a:gd name="connsiteX2748" fmla="*/ 11899418 w 21052571"/>
              <a:gd name="connsiteY2748" fmla="*/ 3388176 h 8402012"/>
              <a:gd name="connsiteX2749" fmla="*/ 13416739 w 21052571"/>
              <a:gd name="connsiteY2749" fmla="*/ 3384202 h 8402012"/>
              <a:gd name="connsiteX2750" fmla="*/ 13396264 w 21052571"/>
              <a:gd name="connsiteY2750" fmla="*/ 3449453 h 8402012"/>
              <a:gd name="connsiteX2751" fmla="*/ 13416739 w 21052571"/>
              <a:gd name="connsiteY2751" fmla="*/ 3384202 h 8402012"/>
              <a:gd name="connsiteX2752" fmla="*/ 14697606 w 21052571"/>
              <a:gd name="connsiteY2752" fmla="*/ 3384202 h 8402012"/>
              <a:gd name="connsiteX2753" fmla="*/ 14786590 w 21052571"/>
              <a:gd name="connsiteY2753" fmla="*/ 3436181 h 8402012"/>
              <a:gd name="connsiteX2754" fmla="*/ 14697606 w 21052571"/>
              <a:gd name="connsiteY2754" fmla="*/ 3449453 h 8402012"/>
              <a:gd name="connsiteX2755" fmla="*/ 14697606 w 21052571"/>
              <a:gd name="connsiteY2755" fmla="*/ 3384202 h 8402012"/>
              <a:gd name="connsiteX2756" fmla="*/ 16185882 w 21052571"/>
              <a:gd name="connsiteY2756" fmla="*/ 3384201 h 8402012"/>
              <a:gd name="connsiteX2757" fmla="*/ 16265354 w 21052571"/>
              <a:gd name="connsiteY2757" fmla="*/ 3403001 h 8402012"/>
              <a:gd name="connsiteX2758" fmla="*/ 16185882 w 21052571"/>
              <a:gd name="connsiteY2758" fmla="*/ 3384201 h 8402012"/>
              <a:gd name="connsiteX2759" fmla="*/ 13185628 w 21052571"/>
              <a:gd name="connsiteY2759" fmla="*/ 3384200 h 8402012"/>
              <a:gd name="connsiteX2760" fmla="*/ 13287713 w 21052571"/>
              <a:gd name="connsiteY2760" fmla="*/ 3384200 h 8402012"/>
              <a:gd name="connsiteX2761" fmla="*/ 13337692 w 21052571"/>
              <a:gd name="connsiteY2761" fmla="*/ 3408973 h 8402012"/>
              <a:gd name="connsiteX2762" fmla="*/ 13223910 w 21052571"/>
              <a:gd name="connsiteY2762" fmla="*/ 3447749 h 8402012"/>
              <a:gd name="connsiteX2763" fmla="*/ 13185628 w 21052571"/>
              <a:gd name="connsiteY2763" fmla="*/ 3384200 h 8402012"/>
              <a:gd name="connsiteX2764" fmla="*/ 15723070 w 21052571"/>
              <a:gd name="connsiteY2764" fmla="*/ 3384199 h 8402012"/>
              <a:gd name="connsiteX2765" fmla="*/ 15748754 w 21052571"/>
              <a:gd name="connsiteY2765" fmla="*/ 3416266 h 8402012"/>
              <a:gd name="connsiteX2766" fmla="*/ 15716648 w 21052571"/>
              <a:gd name="connsiteY2766" fmla="*/ 3402996 h 8402012"/>
              <a:gd name="connsiteX2767" fmla="*/ 15723070 w 21052571"/>
              <a:gd name="connsiteY2767" fmla="*/ 3384199 h 8402012"/>
              <a:gd name="connsiteX2768" fmla="*/ 13540111 w 21052571"/>
              <a:gd name="connsiteY2768" fmla="*/ 3384199 h 8402012"/>
              <a:gd name="connsiteX2769" fmla="*/ 13522149 w 21052571"/>
              <a:gd name="connsiteY2769" fmla="*/ 3416266 h 8402012"/>
              <a:gd name="connsiteX2770" fmla="*/ 13540111 w 21052571"/>
              <a:gd name="connsiteY2770" fmla="*/ 3384199 h 8402012"/>
              <a:gd name="connsiteX2771" fmla="*/ 18925451 w 21052571"/>
              <a:gd name="connsiteY2771" fmla="*/ 3384199 h 8402012"/>
              <a:gd name="connsiteX2772" fmla="*/ 18943411 w 21052571"/>
              <a:gd name="connsiteY2772" fmla="*/ 3416266 h 8402012"/>
              <a:gd name="connsiteX2773" fmla="*/ 18925451 w 21052571"/>
              <a:gd name="connsiteY2773" fmla="*/ 3384199 h 8402012"/>
              <a:gd name="connsiteX2774" fmla="*/ 14638347 w 21052571"/>
              <a:gd name="connsiteY2774" fmla="*/ 3382625 h 8402012"/>
              <a:gd name="connsiteX2775" fmla="*/ 14677612 w 21052571"/>
              <a:gd name="connsiteY2775" fmla="*/ 3415667 h 8402012"/>
              <a:gd name="connsiteX2776" fmla="*/ 14621768 w 21052571"/>
              <a:gd name="connsiteY2776" fmla="*/ 3384122 h 8402012"/>
              <a:gd name="connsiteX2777" fmla="*/ 14638347 w 21052571"/>
              <a:gd name="connsiteY2777" fmla="*/ 3382625 h 8402012"/>
              <a:gd name="connsiteX2778" fmla="*/ 17205931 w 21052571"/>
              <a:gd name="connsiteY2778" fmla="*/ 3381122 h 8402012"/>
              <a:gd name="connsiteX2779" fmla="*/ 17224199 w 21052571"/>
              <a:gd name="connsiteY2779" fmla="*/ 3412286 h 8402012"/>
              <a:gd name="connsiteX2780" fmla="*/ 17205931 w 21052571"/>
              <a:gd name="connsiteY2780" fmla="*/ 3381122 h 8402012"/>
              <a:gd name="connsiteX2781" fmla="*/ 13616195 w 21052571"/>
              <a:gd name="connsiteY2781" fmla="*/ 3380910 h 8402012"/>
              <a:gd name="connsiteX2782" fmla="*/ 13668083 w 21052571"/>
              <a:gd name="connsiteY2782" fmla="*/ 3384200 h 8402012"/>
              <a:gd name="connsiteX2783" fmla="*/ 13829151 w 21052571"/>
              <a:gd name="connsiteY2783" fmla="*/ 3384200 h 8402012"/>
              <a:gd name="connsiteX2784" fmla="*/ 13751319 w 21052571"/>
              <a:gd name="connsiteY2784" fmla="*/ 3421061 h 8402012"/>
              <a:gd name="connsiteX2785" fmla="*/ 13583765 w 21052571"/>
              <a:gd name="connsiteY2785" fmla="*/ 3414742 h 8402012"/>
              <a:gd name="connsiteX2786" fmla="*/ 13616195 w 21052571"/>
              <a:gd name="connsiteY2786" fmla="*/ 3380910 h 8402012"/>
              <a:gd name="connsiteX2787" fmla="*/ 11707587 w 21052571"/>
              <a:gd name="connsiteY2787" fmla="*/ 3376606 h 8402012"/>
              <a:gd name="connsiteX2788" fmla="*/ 11810040 w 21052571"/>
              <a:gd name="connsiteY2788" fmla="*/ 3403092 h 8402012"/>
              <a:gd name="connsiteX2789" fmla="*/ 11803636 w 21052571"/>
              <a:gd name="connsiteY2789" fmla="*/ 3423788 h 8402012"/>
              <a:gd name="connsiteX2790" fmla="*/ 11799155 w 21052571"/>
              <a:gd name="connsiteY2790" fmla="*/ 3441749 h 8402012"/>
              <a:gd name="connsiteX2791" fmla="*/ 11800533 w 21052571"/>
              <a:gd name="connsiteY2791" fmla="*/ 3445300 h 8402012"/>
              <a:gd name="connsiteX2792" fmla="*/ 11793969 w 21052571"/>
              <a:gd name="connsiteY2792" fmla="*/ 3463746 h 8402012"/>
              <a:gd name="connsiteX2793" fmla="*/ 11791508 w 21052571"/>
              <a:gd name="connsiteY2793" fmla="*/ 3443763 h 8402012"/>
              <a:gd name="connsiteX2794" fmla="*/ 11791459 w 21052571"/>
              <a:gd name="connsiteY2794" fmla="*/ 3442265 h 8402012"/>
              <a:gd name="connsiteX2795" fmla="*/ 11781988 w 21052571"/>
              <a:gd name="connsiteY2795" fmla="*/ 3430482 h 8402012"/>
              <a:gd name="connsiteX2796" fmla="*/ 11656360 w 21052571"/>
              <a:gd name="connsiteY2796" fmla="*/ 3449452 h 8402012"/>
              <a:gd name="connsiteX2797" fmla="*/ 11662764 w 21052571"/>
              <a:gd name="connsiteY2797" fmla="*/ 3389847 h 8402012"/>
              <a:gd name="connsiteX2798" fmla="*/ 11707587 w 21052571"/>
              <a:gd name="connsiteY2798" fmla="*/ 3376606 h 8402012"/>
              <a:gd name="connsiteX2799" fmla="*/ 14076568 w 21052571"/>
              <a:gd name="connsiteY2799" fmla="*/ 3375332 h 8402012"/>
              <a:gd name="connsiteX2800" fmla="*/ 14132524 w 21052571"/>
              <a:gd name="connsiteY2800" fmla="*/ 3383606 h 8402012"/>
              <a:gd name="connsiteX2801" fmla="*/ 14038782 w 21052571"/>
              <a:gd name="connsiteY2801" fmla="*/ 3415104 h 8402012"/>
              <a:gd name="connsiteX2802" fmla="*/ 14076568 w 21052571"/>
              <a:gd name="connsiteY2802" fmla="*/ 3375332 h 8402012"/>
              <a:gd name="connsiteX2803" fmla="*/ 12091787 w 21052571"/>
              <a:gd name="connsiteY2803" fmla="*/ 3374676 h 8402012"/>
              <a:gd name="connsiteX2804" fmla="*/ 12034734 w 21052571"/>
              <a:gd name="connsiteY2804" fmla="*/ 3382825 h 8402012"/>
              <a:gd name="connsiteX2805" fmla="*/ 12130314 w 21052571"/>
              <a:gd name="connsiteY2805" fmla="*/ 3413862 h 8402012"/>
              <a:gd name="connsiteX2806" fmla="*/ 12091787 w 21052571"/>
              <a:gd name="connsiteY2806" fmla="*/ 3374676 h 8402012"/>
              <a:gd name="connsiteX2807" fmla="*/ 11808108 w 21052571"/>
              <a:gd name="connsiteY2807" fmla="*/ 3373457 h 8402012"/>
              <a:gd name="connsiteX2808" fmla="*/ 11814844 w 21052571"/>
              <a:gd name="connsiteY2808" fmla="*/ 3383891 h 8402012"/>
              <a:gd name="connsiteX2809" fmla="*/ 11796882 w 21052571"/>
              <a:gd name="connsiteY2809" fmla="*/ 3383891 h 8402012"/>
              <a:gd name="connsiteX2810" fmla="*/ 11808108 w 21052571"/>
              <a:gd name="connsiteY2810" fmla="*/ 3373457 h 8402012"/>
              <a:gd name="connsiteX2811" fmla="*/ 15708808 w 21052571"/>
              <a:gd name="connsiteY2811" fmla="*/ 3368091 h 8402012"/>
              <a:gd name="connsiteX2812" fmla="*/ 15720294 w 21052571"/>
              <a:gd name="connsiteY2812" fmla="*/ 3370213 h 8402012"/>
              <a:gd name="connsiteX2813" fmla="*/ 15707168 w 21052571"/>
              <a:gd name="connsiteY2813" fmla="*/ 3383199 h 8402012"/>
              <a:gd name="connsiteX2814" fmla="*/ 15708808 w 21052571"/>
              <a:gd name="connsiteY2814" fmla="*/ 3368091 h 8402012"/>
              <a:gd name="connsiteX2815" fmla="*/ 14583850 w 21052571"/>
              <a:gd name="connsiteY2815" fmla="*/ 3351018 h 8402012"/>
              <a:gd name="connsiteX2816" fmla="*/ 14601812 w 21052571"/>
              <a:gd name="connsiteY2816" fmla="*/ 3383130 h 8402012"/>
              <a:gd name="connsiteX2817" fmla="*/ 14583850 w 21052571"/>
              <a:gd name="connsiteY2817" fmla="*/ 3351018 h 8402012"/>
              <a:gd name="connsiteX2818" fmla="*/ 14242588 w 21052571"/>
              <a:gd name="connsiteY2818" fmla="*/ 3351018 h 8402012"/>
              <a:gd name="connsiteX2819" fmla="*/ 14260550 w 21052571"/>
              <a:gd name="connsiteY2819" fmla="*/ 3383130 h 8402012"/>
              <a:gd name="connsiteX2820" fmla="*/ 14242588 w 21052571"/>
              <a:gd name="connsiteY2820" fmla="*/ 3351018 h 8402012"/>
              <a:gd name="connsiteX2821" fmla="*/ 12394092 w 21052571"/>
              <a:gd name="connsiteY2821" fmla="*/ 3351018 h 8402012"/>
              <a:gd name="connsiteX2822" fmla="*/ 12430984 w 21052571"/>
              <a:gd name="connsiteY2822" fmla="*/ 3351018 h 8402012"/>
              <a:gd name="connsiteX2823" fmla="*/ 12430984 w 21052571"/>
              <a:gd name="connsiteY2823" fmla="*/ 3383130 h 8402012"/>
              <a:gd name="connsiteX2824" fmla="*/ 12394092 w 21052571"/>
              <a:gd name="connsiteY2824" fmla="*/ 3383130 h 8402012"/>
              <a:gd name="connsiteX2825" fmla="*/ 12394092 w 21052571"/>
              <a:gd name="connsiteY2825" fmla="*/ 3351018 h 8402012"/>
              <a:gd name="connsiteX2826" fmla="*/ 18905495 w 21052571"/>
              <a:gd name="connsiteY2826" fmla="*/ 3351017 h 8402012"/>
              <a:gd name="connsiteX2827" fmla="*/ 18887531 w 21052571"/>
              <a:gd name="connsiteY2827" fmla="*/ 3383128 h 8402012"/>
              <a:gd name="connsiteX2828" fmla="*/ 18905495 w 21052571"/>
              <a:gd name="connsiteY2828" fmla="*/ 3351017 h 8402012"/>
              <a:gd name="connsiteX2829" fmla="*/ 16323334 w 21052571"/>
              <a:gd name="connsiteY2829" fmla="*/ 3351017 h 8402012"/>
              <a:gd name="connsiteX2830" fmla="*/ 16341298 w 21052571"/>
              <a:gd name="connsiteY2830" fmla="*/ 3383128 h 8402012"/>
              <a:gd name="connsiteX2831" fmla="*/ 16323334 w 21052571"/>
              <a:gd name="connsiteY2831" fmla="*/ 3351017 h 8402012"/>
              <a:gd name="connsiteX2832" fmla="*/ 14503274 w 21052571"/>
              <a:gd name="connsiteY2832" fmla="*/ 3351016 h 8402012"/>
              <a:gd name="connsiteX2833" fmla="*/ 14521236 w 21052571"/>
              <a:gd name="connsiteY2833" fmla="*/ 3351016 h 8402012"/>
              <a:gd name="connsiteX2834" fmla="*/ 14521236 w 21052571"/>
              <a:gd name="connsiteY2834" fmla="*/ 3416268 h 8402012"/>
              <a:gd name="connsiteX2835" fmla="*/ 14503274 w 21052571"/>
              <a:gd name="connsiteY2835" fmla="*/ 3416268 h 8402012"/>
              <a:gd name="connsiteX2836" fmla="*/ 14503274 w 21052571"/>
              <a:gd name="connsiteY2836" fmla="*/ 3351016 h 8402012"/>
              <a:gd name="connsiteX2837" fmla="*/ 14394263 w 21052571"/>
              <a:gd name="connsiteY2837" fmla="*/ 3351015 h 8402012"/>
              <a:gd name="connsiteX2838" fmla="*/ 14426372 w 21052571"/>
              <a:gd name="connsiteY2838" fmla="*/ 3351015 h 8402012"/>
              <a:gd name="connsiteX2839" fmla="*/ 14394263 w 21052571"/>
              <a:gd name="connsiteY2839" fmla="*/ 3351015 h 8402012"/>
              <a:gd name="connsiteX2840" fmla="*/ 12480769 w 21052571"/>
              <a:gd name="connsiteY2840" fmla="*/ 3342679 h 8402012"/>
              <a:gd name="connsiteX2841" fmla="*/ 12530439 w 21052571"/>
              <a:gd name="connsiteY2841" fmla="*/ 3348307 h 8402012"/>
              <a:gd name="connsiteX2842" fmla="*/ 12450967 w 21052571"/>
              <a:gd name="connsiteY2842" fmla="*/ 3380474 h 8402012"/>
              <a:gd name="connsiteX2843" fmla="*/ 12480769 w 21052571"/>
              <a:gd name="connsiteY2843" fmla="*/ 3342679 h 8402012"/>
              <a:gd name="connsiteX2844" fmla="*/ 16095256 w 21052571"/>
              <a:gd name="connsiteY2844" fmla="*/ 3342278 h 8402012"/>
              <a:gd name="connsiteX2845" fmla="*/ 16146904 w 21052571"/>
              <a:gd name="connsiteY2845" fmla="*/ 3350424 h 8402012"/>
              <a:gd name="connsiteX2846" fmla="*/ 16057910 w 21052571"/>
              <a:gd name="connsiteY2846" fmla="*/ 3383014 h 8402012"/>
              <a:gd name="connsiteX2847" fmla="*/ 16095256 w 21052571"/>
              <a:gd name="connsiteY2847" fmla="*/ 3342278 h 8402012"/>
              <a:gd name="connsiteX2848" fmla="*/ 17132035 w 21052571"/>
              <a:gd name="connsiteY2848" fmla="*/ 3340947 h 8402012"/>
              <a:gd name="connsiteX2849" fmla="*/ 17137071 w 21052571"/>
              <a:gd name="connsiteY2849" fmla="*/ 3353244 h 8402012"/>
              <a:gd name="connsiteX2850" fmla="*/ 17132671 w 21052571"/>
              <a:gd name="connsiteY2850" fmla="*/ 3363445 h 8402012"/>
              <a:gd name="connsiteX2851" fmla="*/ 17147891 w 21052571"/>
              <a:gd name="connsiteY2851" fmla="*/ 3373613 h 8402012"/>
              <a:gd name="connsiteX2852" fmla="*/ 17186583 w 21052571"/>
              <a:gd name="connsiteY2852" fmla="*/ 3381122 h 8402012"/>
              <a:gd name="connsiteX2853" fmla="*/ 17147891 w 21052571"/>
              <a:gd name="connsiteY2853" fmla="*/ 3348874 h 8402012"/>
              <a:gd name="connsiteX2854" fmla="*/ 15902792 w 21052571"/>
              <a:gd name="connsiteY2854" fmla="*/ 3325880 h 8402012"/>
              <a:gd name="connsiteX2855" fmla="*/ 15864012 w 21052571"/>
              <a:gd name="connsiteY2855" fmla="*/ 3383949 h 8402012"/>
              <a:gd name="connsiteX2856" fmla="*/ 15941572 w 21052571"/>
              <a:gd name="connsiteY2856" fmla="*/ 3383949 h 8402012"/>
              <a:gd name="connsiteX2857" fmla="*/ 15902792 w 21052571"/>
              <a:gd name="connsiteY2857" fmla="*/ 3325880 h 8402012"/>
              <a:gd name="connsiteX2858" fmla="*/ 14190455 w 21052571"/>
              <a:gd name="connsiteY2858" fmla="*/ 3323987 h 8402012"/>
              <a:gd name="connsiteX2859" fmla="*/ 14222561 w 21052571"/>
              <a:gd name="connsiteY2859" fmla="*/ 3348580 h 8402012"/>
              <a:gd name="connsiteX2860" fmla="*/ 14190455 w 21052571"/>
              <a:gd name="connsiteY2860" fmla="*/ 3323987 h 8402012"/>
              <a:gd name="connsiteX2861" fmla="*/ 17076959 w 21052571"/>
              <a:gd name="connsiteY2861" fmla="*/ 3323082 h 8402012"/>
              <a:gd name="connsiteX2862" fmla="*/ 17115651 w 21052571"/>
              <a:gd name="connsiteY2862" fmla="*/ 3348874 h 8402012"/>
              <a:gd name="connsiteX2863" fmla="*/ 17127323 w 21052571"/>
              <a:gd name="connsiteY2863" fmla="*/ 3359402 h 8402012"/>
              <a:gd name="connsiteX2864" fmla="*/ 17124347 w 21052571"/>
              <a:gd name="connsiteY2864" fmla="*/ 3350065 h 8402012"/>
              <a:gd name="connsiteX2865" fmla="*/ 17127343 w 21052571"/>
              <a:gd name="connsiteY2865" fmla="*/ 3343431 h 8402012"/>
              <a:gd name="connsiteX2866" fmla="*/ 17129119 w 21052571"/>
              <a:gd name="connsiteY2866" fmla="*/ 3339489 h 8402012"/>
              <a:gd name="connsiteX2867" fmla="*/ 17128547 w 21052571"/>
              <a:gd name="connsiteY2867" fmla="*/ 3339202 h 8402012"/>
              <a:gd name="connsiteX2868" fmla="*/ 17109199 w 21052571"/>
              <a:gd name="connsiteY2868" fmla="*/ 3329530 h 8402012"/>
              <a:gd name="connsiteX2869" fmla="*/ 17076959 w 21052571"/>
              <a:gd name="connsiteY2869" fmla="*/ 3323082 h 8402012"/>
              <a:gd name="connsiteX2870" fmla="*/ 16767872 w 21052571"/>
              <a:gd name="connsiteY2870" fmla="*/ 3322576 h 8402012"/>
              <a:gd name="connsiteX2871" fmla="*/ 16749910 w 21052571"/>
              <a:gd name="connsiteY2871" fmla="*/ 3349875 h 8402012"/>
              <a:gd name="connsiteX2872" fmla="*/ 16767872 w 21052571"/>
              <a:gd name="connsiteY2872" fmla="*/ 3322576 h 8402012"/>
              <a:gd name="connsiteX2873" fmla="*/ 16037952 w 21052571"/>
              <a:gd name="connsiteY2873" fmla="*/ 3322576 h 8402012"/>
              <a:gd name="connsiteX2874" fmla="*/ 16019990 w 21052571"/>
              <a:gd name="connsiteY2874" fmla="*/ 3349875 h 8402012"/>
              <a:gd name="connsiteX2875" fmla="*/ 16037952 w 21052571"/>
              <a:gd name="connsiteY2875" fmla="*/ 3322576 h 8402012"/>
              <a:gd name="connsiteX2876" fmla="*/ 885576 w 21052571"/>
              <a:gd name="connsiteY2876" fmla="*/ 3305285 h 8402012"/>
              <a:gd name="connsiteX2877" fmla="*/ 885576 w 21052571"/>
              <a:gd name="connsiteY2877" fmla="*/ 3337527 h 8402012"/>
              <a:gd name="connsiteX2878" fmla="*/ 955422 w 21052571"/>
              <a:gd name="connsiteY2878" fmla="*/ 3350421 h 8402012"/>
              <a:gd name="connsiteX2879" fmla="*/ 885576 w 21052571"/>
              <a:gd name="connsiteY2879" fmla="*/ 3305285 h 8402012"/>
              <a:gd name="connsiteX2880" fmla="*/ 16211220 w 21052571"/>
              <a:gd name="connsiteY2880" fmla="*/ 3303146 h 8402012"/>
              <a:gd name="connsiteX2881" fmla="*/ 16222706 w 21052571"/>
              <a:gd name="connsiteY2881" fmla="*/ 3305706 h 8402012"/>
              <a:gd name="connsiteX2882" fmla="*/ 16209580 w 21052571"/>
              <a:gd name="connsiteY2882" fmla="*/ 3326180 h 8402012"/>
              <a:gd name="connsiteX2883" fmla="*/ 16211220 w 21052571"/>
              <a:gd name="connsiteY2883" fmla="*/ 3303146 h 8402012"/>
              <a:gd name="connsiteX2884" fmla="*/ 18424055 w 21052571"/>
              <a:gd name="connsiteY2884" fmla="*/ 3303145 h 8402012"/>
              <a:gd name="connsiteX2885" fmla="*/ 18431163 w 21052571"/>
              <a:gd name="connsiteY2885" fmla="*/ 3305706 h 8402012"/>
              <a:gd name="connsiteX2886" fmla="*/ 18423039 w 21052571"/>
              <a:gd name="connsiteY2886" fmla="*/ 3326179 h 8402012"/>
              <a:gd name="connsiteX2887" fmla="*/ 18424055 w 21052571"/>
              <a:gd name="connsiteY2887" fmla="*/ 3303145 h 8402012"/>
              <a:gd name="connsiteX2888" fmla="*/ 16129004 w 21052571"/>
              <a:gd name="connsiteY2888" fmla="*/ 3294139 h 8402012"/>
              <a:gd name="connsiteX2889" fmla="*/ 16146966 w 21052571"/>
              <a:gd name="connsiteY2889" fmla="*/ 3326247 h 8402012"/>
              <a:gd name="connsiteX2890" fmla="*/ 16129004 w 21052571"/>
              <a:gd name="connsiteY2890" fmla="*/ 3294139 h 8402012"/>
              <a:gd name="connsiteX2891" fmla="*/ 13185628 w 21052571"/>
              <a:gd name="connsiteY2891" fmla="*/ 3294139 h 8402012"/>
              <a:gd name="connsiteX2892" fmla="*/ 13203590 w 21052571"/>
              <a:gd name="connsiteY2892" fmla="*/ 3326248 h 8402012"/>
              <a:gd name="connsiteX2893" fmla="*/ 13185628 w 21052571"/>
              <a:gd name="connsiteY2893" fmla="*/ 3294139 h 8402012"/>
              <a:gd name="connsiteX2894" fmla="*/ 14132588 w 21052571"/>
              <a:gd name="connsiteY2894" fmla="*/ 3294136 h 8402012"/>
              <a:gd name="connsiteX2895" fmla="*/ 14114813 w 21052571"/>
              <a:gd name="connsiteY2895" fmla="*/ 3349980 h 8402012"/>
              <a:gd name="connsiteX2896" fmla="*/ 14132588 w 21052571"/>
              <a:gd name="connsiteY2896" fmla="*/ 3294136 h 8402012"/>
              <a:gd name="connsiteX2897" fmla="*/ 13298330 w 21052571"/>
              <a:gd name="connsiteY2897" fmla="*/ 3290807 h 8402012"/>
              <a:gd name="connsiteX2898" fmla="*/ 13261466 w 21052571"/>
              <a:gd name="connsiteY2898" fmla="*/ 3321551 h 8402012"/>
              <a:gd name="connsiteX2899" fmla="*/ 13298330 w 21052571"/>
              <a:gd name="connsiteY2899" fmla="*/ 3290807 h 8402012"/>
              <a:gd name="connsiteX2900" fmla="*/ 15466530 w 21052571"/>
              <a:gd name="connsiteY2900" fmla="*/ 3262042 h 8402012"/>
              <a:gd name="connsiteX2901" fmla="*/ 15485820 w 21052571"/>
              <a:gd name="connsiteY2901" fmla="*/ 3294499 h 8402012"/>
              <a:gd name="connsiteX2902" fmla="*/ 15466530 w 21052571"/>
              <a:gd name="connsiteY2902" fmla="*/ 3262042 h 8402012"/>
              <a:gd name="connsiteX2903" fmla="*/ 13602725 w 21052571"/>
              <a:gd name="connsiteY2903" fmla="*/ 3260959 h 8402012"/>
              <a:gd name="connsiteX2904" fmla="*/ 13620687 w 21052571"/>
              <a:gd name="connsiteY2904" fmla="*/ 3293065 h 8402012"/>
              <a:gd name="connsiteX2905" fmla="*/ 13602725 w 21052571"/>
              <a:gd name="connsiteY2905" fmla="*/ 3260959 h 8402012"/>
              <a:gd name="connsiteX2906" fmla="*/ 13454796 w 21052571"/>
              <a:gd name="connsiteY2906" fmla="*/ 3260959 h 8402012"/>
              <a:gd name="connsiteX2907" fmla="*/ 13436834 w 21052571"/>
              <a:gd name="connsiteY2907" fmla="*/ 3293065 h 8402012"/>
              <a:gd name="connsiteX2908" fmla="*/ 13454796 w 21052571"/>
              <a:gd name="connsiteY2908" fmla="*/ 3260959 h 8402012"/>
              <a:gd name="connsiteX2909" fmla="*/ 16767872 w 21052571"/>
              <a:gd name="connsiteY2909" fmla="*/ 3260958 h 8402012"/>
              <a:gd name="connsiteX2910" fmla="*/ 16749910 w 21052571"/>
              <a:gd name="connsiteY2910" fmla="*/ 3293064 h 8402012"/>
              <a:gd name="connsiteX2911" fmla="*/ 16767872 w 21052571"/>
              <a:gd name="connsiteY2911" fmla="*/ 3260958 h 8402012"/>
              <a:gd name="connsiteX2912" fmla="*/ 13659603 w 21052571"/>
              <a:gd name="connsiteY2912" fmla="*/ 3260958 h 8402012"/>
              <a:gd name="connsiteX2913" fmla="*/ 13677565 w 21052571"/>
              <a:gd name="connsiteY2913" fmla="*/ 3293065 h 8402012"/>
              <a:gd name="connsiteX2914" fmla="*/ 13659603 w 21052571"/>
              <a:gd name="connsiteY2914" fmla="*/ 3260958 h 8402012"/>
              <a:gd name="connsiteX2915" fmla="*/ 15800996 w 21052571"/>
              <a:gd name="connsiteY2915" fmla="*/ 3257333 h 8402012"/>
              <a:gd name="connsiteX2916" fmla="*/ 15838158 w 21052571"/>
              <a:gd name="connsiteY2916" fmla="*/ 3267815 h 8402012"/>
              <a:gd name="connsiteX2917" fmla="*/ 15959884 w 21052571"/>
              <a:gd name="connsiteY2917" fmla="*/ 3293621 h 8402012"/>
              <a:gd name="connsiteX2918" fmla="*/ 16011590 w 21052571"/>
              <a:gd name="connsiteY2918" fmla="*/ 3428033 h 8402012"/>
              <a:gd name="connsiteX2919" fmla="*/ 16191486 w 21052571"/>
              <a:gd name="connsiteY2919" fmla="*/ 3473196 h 8402012"/>
              <a:gd name="connsiteX2920" fmla="*/ 16359532 w 21052571"/>
              <a:gd name="connsiteY2920" fmla="*/ 3518357 h 8402012"/>
              <a:gd name="connsiteX2921" fmla="*/ 16416624 w 21052571"/>
              <a:gd name="connsiteY2921" fmla="*/ 3531260 h 8402012"/>
              <a:gd name="connsiteX2922" fmla="*/ 16429550 w 21052571"/>
              <a:gd name="connsiteY2922" fmla="*/ 3601152 h 8402012"/>
              <a:gd name="connsiteX2923" fmla="*/ 15779990 w 21052571"/>
              <a:gd name="connsiteY2923" fmla="*/ 3434486 h 8402012"/>
              <a:gd name="connsiteX2924" fmla="*/ 15805842 w 21052571"/>
              <a:gd name="connsiteY2924" fmla="*/ 3293621 h 8402012"/>
              <a:gd name="connsiteX2925" fmla="*/ 15773526 w 21052571"/>
              <a:gd name="connsiteY2925" fmla="*/ 3280718 h 8402012"/>
              <a:gd name="connsiteX2926" fmla="*/ 15800996 w 21052571"/>
              <a:gd name="connsiteY2926" fmla="*/ 3257333 h 8402012"/>
              <a:gd name="connsiteX2927" fmla="*/ 18247671 w 21052571"/>
              <a:gd name="connsiteY2927" fmla="*/ 3246739 h 8402012"/>
              <a:gd name="connsiteX2928" fmla="*/ 18326423 w 21052571"/>
              <a:gd name="connsiteY2928" fmla="*/ 3253360 h 8402012"/>
              <a:gd name="connsiteX2929" fmla="*/ 18339547 w 21052571"/>
              <a:gd name="connsiteY2929" fmla="*/ 3326211 h 8402012"/>
              <a:gd name="connsiteX2930" fmla="*/ 18247671 w 21052571"/>
              <a:gd name="connsiteY2930" fmla="*/ 3246739 h 8402012"/>
              <a:gd name="connsiteX2931" fmla="*/ 12501896 w 21052571"/>
              <a:gd name="connsiteY2931" fmla="*/ 3235127 h 8402012"/>
              <a:gd name="connsiteX2932" fmla="*/ 12527670 w 21052571"/>
              <a:gd name="connsiteY2932" fmla="*/ 3260813 h 8402012"/>
              <a:gd name="connsiteX2933" fmla="*/ 12501896 w 21052571"/>
              <a:gd name="connsiteY2933" fmla="*/ 3235127 h 8402012"/>
              <a:gd name="connsiteX2934" fmla="*/ 20109359 w 21052571"/>
              <a:gd name="connsiteY2934" fmla="*/ 3233928 h 8402012"/>
              <a:gd name="connsiteX2935" fmla="*/ 20072467 w 21052571"/>
              <a:gd name="connsiteY2935" fmla="*/ 3258524 h 8402012"/>
              <a:gd name="connsiteX2936" fmla="*/ 20109359 w 21052571"/>
              <a:gd name="connsiteY2936" fmla="*/ 3233928 h 8402012"/>
              <a:gd name="connsiteX2937" fmla="*/ 12586468 w 21052571"/>
              <a:gd name="connsiteY2937" fmla="*/ 3233522 h 8402012"/>
              <a:gd name="connsiteX2938" fmla="*/ 12559888 w 21052571"/>
              <a:gd name="connsiteY2938" fmla="*/ 3235127 h 8402012"/>
              <a:gd name="connsiteX2939" fmla="*/ 12598550 w 21052571"/>
              <a:gd name="connsiteY2939" fmla="*/ 3260813 h 8402012"/>
              <a:gd name="connsiteX2940" fmla="*/ 12586468 w 21052571"/>
              <a:gd name="connsiteY2940" fmla="*/ 3233522 h 8402012"/>
              <a:gd name="connsiteX2941" fmla="*/ 18090191 w 21052571"/>
              <a:gd name="connsiteY2941" fmla="*/ 3213562 h 8402012"/>
              <a:gd name="connsiteX2942" fmla="*/ 18039119 w 21052571"/>
              <a:gd name="connsiteY2942" fmla="*/ 3259856 h 8402012"/>
              <a:gd name="connsiteX2943" fmla="*/ 18090191 w 21052571"/>
              <a:gd name="connsiteY2943" fmla="*/ 3213562 h 8402012"/>
              <a:gd name="connsiteX2944" fmla="*/ 15644776 w 21052571"/>
              <a:gd name="connsiteY2944" fmla="*/ 3205553 h 8402012"/>
              <a:gd name="connsiteX2945" fmla="*/ 15658736 w 21052571"/>
              <a:gd name="connsiteY2945" fmla="*/ 3213048 h 8402012"/>
              <a:gd name="connsiteX2946" fmla="*/ 15602894 w 21052571"/>
              <a:gd name="connsiteY2946" fmla="*/ 3231492 h 8402012"/>
              <a:gd name="connsiteX2947" fmla="*/ 15644776 w 21052571"/>
              <a:gd name="connsiteY2947" fmla="*/ 3205553 h 8402012"/>
              <a:gd name="connsiteX2948" fmla="*/ 12830147 w 21052571"/>
              <a:gd name="connsiteY2948" fmla="*/ 3204081 h 8402012"/>
              <a:gd name="connsiteX2949" fmla="*/ 12843275 w 21052571"/>
              <a:gd name="connsiteY2949" fmla="*/ 3236186 h 8402012"/>
              <a:gd name="connsiteX2950" fmla="*/ 12830147 w 21052571"/>
              <a:gd name="connsiteY2950" fmla="*/ 3204081 h 8402012"/>
              <a:gd name="connsiteX2951" fmla="*/ 15963116 w 21052571"/>
              <a:gd name="connsiteY2951" fmla="*/ 3204080 h 8402012"/>
              <a:gd name="connsiteX2952" fmla="*/ 16000008 w 21052571"/>
              <a:gd name="connsiteY2952" fmla="*/ 3204080 h 8402012"/>
              <a:gd name="connsiteX2953" fmla="*/ 16000008 w 21052571"/>
              <a:gd name="connsiteY2953" fmla="*/ 3236186 h 8402012"/>
              <a:gd name="connsiteX2954" fmla="*/ 15963116 w 21052571"/>
              <a:gd name="connsiteY2954" fmla="*/ 3236186 h 8402012"/>
              <a:gd name="connsiteX2955" fmla="*/ 15963116 w 21052571"/>
              <a:gd name="connsiteY2955" fmla="*/ 3204080 h 8402012"/>
              <a:gd name="connsiteX2956" fmla="*/ 12996038 w 21052571"/>
              <a:gd name="connsiteY2956" fmla="*/ 3204080 h 8402012"/>
              <a:gd name="connsiteX2957" fmla="*/ 13014000 w 21052571"/>
              <a:gd name="connsiteY2957" fmla="*/ 3236186 h 8402012"/>
              <a:gd name="connsiteX2958" fmla="*/ 12996038 w 21052571"/>
              <a:gd name="connsiteY2958" fmla="*/ 3204080 h 8402012"/>
              <a:gd name="connsiteX2959" fmla="*/ 12957122 w 21052571"/>
              <a:gd name="connsiteY2959" fmla="*/ 3204080 h 8402012"/>
              <a:gd name="connsiteX2960" fmla="*/ 12939160 w 21052571"/>
              <a:gd name="connsiteY2960" fmla="*/ 3236186 h 8402012"/>
              <a:gd name="connsiteX2961" fmla="*/ 12957122 w 21052571"/>
              <a:gd name="connsiteY2961" fmla="*/ 3204080 h 8402012"/>
              <a:gd name="connsiteX2962" fmla="*/ 16056886 w 21052571"/>
              <a:gd name="connsiteY2962" fmla="*/ 3201217 h 8402012"/>
              <a:gd name="connsiteX2963" fmla="*/ 16019994 w 21052571"/>
              <a:gd name="connsiteY2963" fmla="*/ 3234284 h 8402012"/>
              <a:gd name="connsiteX2964" fmla="*/ 16056886 w 21052571"/>
              <a:gd name="connsiteY2964" fmla="*/ 3201217 h 8402012"/>
              <a:gd name="connsiteX2965" fmla="*/ 17167239 w 21052571"/>
              <a:gd name="connsiteY2965" fmla="*/ 3200567 h 8402012"/>
              <a:gd name="connsiteX2966" fmla="*/ 17167239 w 21052571"/>
              <a:gd name="connsiteY2966" fmla="*/ 3258601 h 8402012"/>
              <a:gd name="connsiteX2967" fmla="*/ 17191959 w 21052571"/>
              <a:gd name="connsiteY2967" fmla="*/ 3258601 h 8402012"/>
              <a:gd name="connsiteX2968" fmla="*/ 17243547 w 21052571"/>
              <a:gd name="connsiteY2968" fmla="*/ 3258601 h 8402012"/>
              <a:gd name="connsiteX2969" fmla="*/ 17411211 w 21052571"/>
              <a:gd name="connsiteY2969" fmla="*/ 3303739 h 8402012"/>
              <a:gd name="connsiteX2970" fmla="*/ 17308031 w 21052571"/>
              <a:gd name="connsiteY2970" fmla="*/ 3245706 h 8402012"/>
              <a:gd name="connsiteX2971" fmla="*/ 17167239 w 21052571"/>
              <a:gd name="connsiteY2971" fmla="*/ 3200567 h 8402012"/>
              <a:gd name="connsiteX2972" fmla="*/ 12898229 w 21052571"/>
              <a:gd name="connsiteY2972" fmla="*/ 3196698 h 8402012"/>
              <a:gd name="connsiteX2973" fmla="*/ 12919170 w 21052571"/>
              <a:gd name="connsiteY2973" fmla="*/ 3232598 h 8402012"/>
              <a:gd name="connsiteX2974" fmla="*/ 12863326 w 21052571"/>
              <a:gd name="connsiteY2974" fmla="*/ 3199963 h 8402012"/>
              <a:gd name="connsiteX2975" fmla="*/ 12898229 w 21052571"/>
              <a:gd name="connsiteY2975" fmla="*/ 3196698 h 8402012"/>
              <a:gd name="connsiteX2976" fmla="*/ 18188291 w 21052571"/>
              <a:gd name="connsiteY2976" fmla="*/ 3196697 h 8402012"/>
              <a:gd name="connsiteX2977" fmla="*/ 18222915 w 21052571"/>
              <a:gd name="connsiteY2977" fmla="*/ 3199962 h 8402012"/>
              <a:gd name="connsiteX2978" fmla="*/ 18167091 w 21052571"/>
              <a:gd name="connsiteY2978" fmla="*/ 3232596 h 8402012"/>
              <a:gd name="connsiteX2979" fmla="*/ 18188291 w 21052571"/>
              <a:gd name="connsiteY2979" fmla="*/ 3196697 h 8402012"/>
              <a:gd name="connsiteX2980" fmla="*/ 11401461 w 21052571"/>
              <a:gd name="connsiteY2980" fmla="*/ 3194061 h 8402012"/>
              <a:gd name="connsiteX2981" fmla="*/ 11353099 w 21052571"/>
              <a:gd name="connsiteY2981" fmla="*/ 3202121 h 8402012"/>
              <a:gd name="connsiteX2982" fmla="*/ 11430479 w 21052571"/>
              <a:gd name="connsiteY2982" fmla="*/ 3234361 h 8402012"/>
              <a:gd name="connsiteX2983" fmla="*/ 11401461 w 21052571"/>
              <a:gd name="connsiteY2983" fmla="*/ 3194061 h 8402012"/>
              <a:gd name="connsiteX2984" fmla="*/ 15654530 w 21052571"/>
              <a:gd name="connsiteY2984" fmla="*/ 3192852 h 8402012"/>
              <a:gd name="connsiteX2985" fmla="*/ 15663512 w 21052571"/>
              <a:gd name="connsiteY2985" fmla="*/ 3201833 h 8402012"/>
              <a:gd name="connsiteX2986" fmla="*/ 15645550 w 21052571"/>
              <a:gd name="connsiteY2986" fmla="*/ 3201833 h 8402012"/>
              <a:gd name="connsiteX2987" fmla="*/ 15654530 w 21052571"/>
              <a:gd name="connsiteY2987" fmla="*/ 3192852 h 8402012"/>
              <a:gd name="connsiteX2988" fmla="*/ 12674799 w 21052571"/>
              <a:gd name="connsiteY2988" fmla="*/ 3170912 h 8402012"/>
              <a:gd name="connsiteX2989" fmla="*/ 12674799 w 21052571"/>
              <a:gd name="connsiteY2989" fmla="*/ 3235127 h 8402012"/>
              <a:gd name="connsiteX2990" fmla="*/ 12700574 w 21052571"/>
              <a:gd name="connsiteY2990" fmla="*/ 3235127 h 8402012"/>
              <a:gd name="connsiteX2991" fmla="*/ 12765010 w 21052571"/>
              <a:gd name="connsiteY2991" fmla="*/ 3235127 h 8402012"/>
              <a:gd name="connsiteX2992" fmla="*/ 12803672 w 21052571"/>
              <a:gd name="connsiteY2992" fmla="*/ 3254393 h 8402012"/>
              <a:gd name="connsiteX2993" fmla="*/ 12719904 w 21052571"/>
              <a:gd name="connsiteY2993" fmla="*/ 3280078 h 8402012"/>
              <a:gd name="connsiteX2994" fmla="*/ 12604994 w 21052571"/>
              <a:gd name="connsiteY2994" fmla="*/ 3286500 h 8402012"/>
              <a:gd name="connsiteX2995" fmla="*/ 12335436 w 21052571"/>
              <a:gd name="connsiteY2995" fmla="*/ 3325029 h 8402012"/>
              <a:gd name="connsiteX2996" fmla="*/ 12239856 w 21052571"/>
              <a:gd name="connsiteY2996" fmla="*/ 3337872 h 8402012"/>
              <a:gd name="connsiteX2997" fmla="*/ 12175419 w 21052571"/>
              <a:gd name="connsiteY2997" fmla="*/ 3350714 h 8402012"/>
              <a:gd name="connsiteX2998" fmla="*/ 12188307 w 21052571"/>
              <a:gd name="connsiteY2998" fmla="*/ 3388176 h 8402012"/>
              <a:gd name="connsiteX2999" fmla="*/ 12239856 w 21052571"/>
              <a:gd name="connsiteY2999" fmla="*/ 3375345 h 8402012"/>
              <a:gd name="connsiteX3000" fmla="*/ 12309661 w 21052571"/>
              <a:gd name="connsiteY3000" fmla="*/ 3382825 h 8402012"/>
              <a:gd name="connsiteX3001" fmla="*/ 12283887 w 21052571"/>
              <a:gd name="connsiteY3001" fmla="*/ 3426704 h 8402012"/>
              <a:gd name="connsiteX3002" fmla="*/ 12028290 w 21052571"/>
              <a:gd name="connsiteY3002" fmla="*/ 3471657 h 8402012"/>
              <a:gd name="connsiteX3003" fmla="*/ 11489175 w 21052571"/>
              <a:gd name="connsiteY3003" fmla="*/ 3567978 h 8402012"/>
              <a:gd name="connsiteX3004" fmla="*/ 11540724 w 21052571"/>
              <a:gd name="connsiteY3004" fmla="*/ 3529449 h 8402012"/>
              <a:gd name="connsiteX3005" fmla="*/ 11469844 w 21052571"/>
              <a:gd name="connsiteY3005" fmla="*/ 3478076 h 8402012"/>
              <a:gd name="connsiteX3006" fmla="*/ 11489175 w 21052571"/>
              <a:gd name="connsiteY3006" fmla="*/ 3413862 h 8402012"/>
              <a:gd name="connsiteX3007" fmla="*/ 11527836 w 21052571"/>
              <a:gd name="connsiteY3007" fmla="*/ 3407441 h 8402012"/>
              <a:gd name="connsiteX3008" fmla="*/ 11618047 w 21052571"/>
              <a:gd name="connsiteY3008" fmla="*/ 3401019 h 8402012"/>
              <a:gd name="connsiteX3009" fmla="*/ 11585829 w 21052571"/>
              <a:gd name="connsiteY3009" fmla="*/ 3490920 h 8402012"/>
              <a:gd name="connsiteX3010" fmla="*/ 11745845 w 21052571"/>
              <a:gd name="connsiteY3010" fmla="*/ 3452390 h 8402012"/>
              <a:gd name="connsiteX3011" fmla="*/ 11790951 w 21052571"/>
              <a:gd name="connsiteY3011" fmla="*/ 3465234 h 8402012"/>
              <a:gd name="connsiteX3012" fmla="*/ 11854313 w 21052571"/>
              <a:gd name="connsiteY3012" fmla="*/ 3445969 h 8402012"/>
              <a:gd name="connsiteX3013" fmla="*/ 11810281 w 21052571"/>
              <a:gd name="connsiteY3013" fmla="*/ 3368897 h 8402012"/>
              <a:gd name="connsiteX3014" fmla="*/ 12008959 w 21052571"/>
              <a:gd name="connsiteY3014" fmla="*/ 3305765 h 8402012"/>
              <a:gd name="connsiteX3015" fmla="*/ 12233412 w 21052571"/>
              <a:gd name="connsiteY3015" fmla="*/ 3260813 h 8402012"/>
              <a:gd name="connsiteX3016" fmla="*/ 12674799 w 21052571"/>
              <a:gd name="connsiteY3016" fmla="*/ 3170912 h 8402012"/>
              <a:gd name="connsiteX3017" fmla="*/ 14980989 w 21052571"/>
              <a:gd name="connsiteY3017" fmla="*/ 3170904 h 8402012"/>
              <a:gd name="connsiteX3018" fmla="*/ 14963027 w 21052571"/>
              <a:gd name="connsiteY3018" fmla="*/ 3203012 h 8402012"/>
              <a:gd name="connsiteX3019" fmla="*/ 14980989 w 21052571"/>
              <a:gd name="connsiteY3019" fmla="*/ 3170904 h 8402012"/>
              <a:gd name="connsiteX3020" fmla="*/ 12810191 w 21052571"/>
              <a:gd name="connsiteY3020" fmla="*/ 3170904 h 8402012"/>
              <a:gd name="connsiteX3021" fmla="*/ 12792229 w 21052571"/>
              <a:gd name="connsiteY3021" fmla="*/ 3203013 h 8402012"/>
              <a:gd name="connsiteX3022" fmla="*/ 12810191 w 21052571"/>
              <a:gd name="connsiteY3022" fmla="*/ 3170904 h 8402012"/>
              <a:gd name="connsiteX3023" fmla="*/ 20014595 w 21052571"/>
              <a:gd name="connsiteY3023" fmla="*/ 3170903 h 8402012"/>
              <a:gd name="connsiteX3024" fmla="*/ 19996631 w 21052571"/>
              <a:gd name="connsiteY3024" fmla="*/ 3203011 h 8402012"/>
              <a:gd name="connsiteX3025" fmla="*/ 20014595 w 21052571"/>
              <a:gd name="connsiteY3025" fmla="*/ 3170903 h 8402012"/>
              <a:gd name="connsiteX3026" fmla="*/ 15943158 w 21052571"/>
              <a:gd name="connsiteY3026" fmla="*/ 3170903 h 8402012"/>
              <a:gd name="connsiteX3027" fmla="*/ 15925194 w 21052571"/>
              <a:gd name="connsiteY3027" fmla="*/ 3203012 h 8402012"/>
              <a:gd name="connsiteX3028" fmla="*/ 15943158 w 21052571"/>
              <a:gd name="connsiteY3028" fmla="*/ 3170903 h 8402012"/>
              <a:gd name="connsiteX3029" fmla="*/ 19185111 w 21052571"/>
              <a:gd name="connsiteY3029" fmla="*/ 3167569 h 8402012"/>
              <a:gd name="connsiteX3030" fmla="*/ 19148219 w 21052571"/>
              <a:gd name="connsiteY3030" fmla="*/ 3198313 h 8402012"/>
              <a:gd name="connsiteX3031" fmla="*/ 19185111 w 21052571"/>
              <a:gd name="connsiteY3031" fmla="*/ 3167569 h 8402012"/>
              <a:gd name="connsiteX3032" fmla="*/ 11504367 w 21052571"/>
              <a:gd name="connsiteY3032" fmla="*/ 3167062 h 8402012"/>
              <a:gd name="connsiteX3033" fmla="*/ 11468095 w 21052571"/>
              <a:gd name="connsiteY3033" fmla="*/ 3169883 h 8402012"/>
              <a:gd name="connsiteX3034" fmla="*/ 11526130 w 21052571"/>
              <a:gd name="connsiteY3034" fmla="*/ 3202121 h 8402012"/>
              <a:gd name="connsiteX3035" fmla="*/ 11504367 w 21052571"/>
              <a:gd name="connsiteY3035" fmla="*/ 3167062 h 8402012"/>
              <a:gd name="connsiteX3036" fmla="*/ 13156298 w 21052571"/>
              <a:gd name="connsiteY3036" fmla="*/ 3161176 h 8402012"/>
              <a:gd name="connsiteX3037" fmla="*/ 13203484 w 21052571"/>
              <a:gd name="connsiteY3037" fmla="*/ 3168815 h 8402012"/>
              <a:gd name="connsiteX3038" fmla="*/ 13124012 w 21052571"/>
              <a:gd name="connsiteY3038" fmla="*/ 3200975 h 8402012"/>
              <a:gd name="connsiteX3039" fmla="*/ 13156298 w 21052571"/>
              <a:gd name="connsiteY3039" fmla="*/ 3161176 h 8402012"/>
              <a:gd name="connsiteX3040" fmla="*/ 14881790 w 21052571"/>
              <a:gd name="connsiteY3040" fmla="*/ 3159429 h 8402012"/>
              <a:gd name="connsiteX3041" fmla="*/ 14924008 w 21052571"/>
              <a:gd name="connsiteY3041" fmla="*/ 3169798 h 8402012"/>
              <a:gd name="connsiteX3042" fmla="*/ 14924008 w 21052571"/>
              <a:gd name="connsiteY3042" fmla="*/ 3202976 h 8402012"/>
              <a:gd name="connsiteX3043" fmla="*/ 14844539 w 21052571"/>
              <a:gd name="connsiteY3043" fmla="*/ 3183070 h 8402012"/>
              <a:gd name="connsiteX3044" fmla="*/ 14881790 w 21052571"/>
              <a:gd name="connsiteY3044" fmla="*/ 3159429 h 8402012"/>
              <a:gd name="connsiteX3045" fmla="*/ 17943299 w 21052571"/>
              <a:gd name="connsiteY3045" fmla="*/ 3139596 h 8402012"/>
              <a:gd name="connsiteX3046" fmla="*/ 17906407 w 21052571"/>
              <a:gd name="connsiteY3046" fmla="*/ 3171561 h 8402012"/>
              <a:gd name="connsiteX3047" fmla="*/ 17943299 w 21052571"/>
              <a:gd name="connsiteY3047" fmla="*/ 3139596 h 8402012"/>
              <a:gd name="connsiteX3048" fmla="*/ 19673719 w 21052571"/>
              <a:gd name="connsiteY3048" fmla="*/ 3139159 h 8402012"/>
              <a:gd name="connsiteX3049" fmla="*/ 19715935 w 21052571"/>
              <a:gd name="connsiteY3049" fmla="*/ 3150585 h 8402012"/>
              <a:gd name="connsiteX3050" fmla="*/ 19709615 w 21052571"/>
              <a:gd name="connsiteY3050" fmla="*/ 3169770 h 8402012"/>
              <a:gd name="connsiteX3051" fmla="*/ 19660111 w 21052571"/>
              <a:gd name="connsiteY3051" fmla="*/ 3150585 h 8402012"/>
              <a:gd name="connsiteX3052" fmla="*/ 19673719 w 21052571"/>
              <a:gd name="connsiteY3052" fmla="*/ 3139159 h 8402012"/>
              <a:gd name="connsiteX3053" fmla="*/ 11616407 w 21052571"/>
              <a:gd name="connsiteY3053" fmla="*/ 3138718 h 8402012"/>
              <a:gd name="connsiteX3054" fmla="*/ 11654023 w 21052571"/>
              <a:gd name="connsiteY3054" fmla="*/ 3169883 h 8402012"/>
              <a:gd name="connsiteX3055" fmla="*/ 11616407 w 21052571"/>
              <a:gd name="connsiteY3055" fmla="*/ 3138718 h 8402012"/>
              <a:gd name="connsiteX3056" fmla="*/ 11314409 w 21052571"/>
              <a:gd name="connsiteY3056" fmla="*/ 3138718 h 8402012"/>
              <a:gd name="connsiteX3057" fmla="*/ 11089791 w 21052571"/>
              <a:gd name="connsiteY3057" fmla="*/ 3182777 h 8402012"/>
              <a:gd name="connsiteX3058" fmla="*/ 11044652 w 21052571"/>
              <a:gd name="connsiteY3058" fmla="*/ 3195674 h 8402012"/>
              <a:gd name="connsiteX3059" fmla="*/ 11007037 w 21052571"/>
              <a:gd name="connsiteY3059" fmla="*/ 3234361 h 8402012"/>
              <a:gd name="connsiteX3060" fmla="*/ 10916760 w 21052571"/>
              <a:gd name="connsiteY3060" fmla="*/ 3253706 h 8402012"/>
              <a:gd name="connsiteX3061" fmla="*/ 10705038 w 21052571"/>
              <a:gd name="connsiteY3061" fmla="*/ 3337527 h 8402012"/>
              <a:gd name="connsiteX3062" fmla="*/ 10601865 w 21052571"/>
              <a:gd name="connsiteY3062" fmla="*/ 3382670 h 8402012"/>
              <a:gd name="connsiteX3063" fmla="*/ 10564249 w 21052571"/>
              <a:gd name="connsiteY3063" fmla="*/ 3413830 h 8402012"/>
              <a:gd name="connsiteX3064" fmla="*/ 10788867 w 21052571"/>
              <a:gd name="connsiteY3064" fmla="*/ 3350421 h 8402012"/>
              <a:gd name="connsiteX3065" fmla="*/ 10743729 w 21052571"/>
              <a:gd name="connsiteY3065" fmla="*/ 3407382 h 8402012"/>
              <a:gd name="connsiteX3066" fmla="*/ 10679245 w 21052571"/>
              <a:gd name="connsiteY3066" fmla="*/ 3452516 h 8402012"/>
              <a:gd name="connsiteX3067" fmla="*/ 10596491 w 21052571"/>
              <a:gd name="connsiteY3067" fmla="*/ 3478308 h 8402012"/>
              <a:gd name="connsiteX3068" fmla="*/ 10551352 w 21052571"/>
              <a:gd name="connsiteY3068" fmla="*/ 3510547 h 8402012"/>
              <a:gd name="connsiteX3069" fmla="*/ 10487943 w 21052571"/>
              <a:gd name="connsiteY3069" fmla="*/ 3510547 h 8402012"/>
              <a:gd name="connsiteX3070" fmla="*/ 10601865 w 21052571"/>
              <a:gd name="connsiteY3070" fmla="*/ 3510547 h 8402012"/>
              <a:gd name="connsiteX3071" fmla="*/ 10705038 w 21052571"/>
              <a:gd name="connsiteY3071" fmla="*/ 3478308 h 8402012"/>
              <a:gd name="connsiteX3072" fmla="*/ 10763074 w 21052571"/>
              <a:gd name="connsiteY3072" fmla="*/ 3478308 h 8402012"/>
              <a:gd name="connsiteX3073" fmla="*/ 10807138 w 21052571"/>
              <a:gd name="connsiteY3073" fmla="*/ 3510547 h 8402012"/>
              <a:gd name="connsiteX3074" fmla="*/ 10807138 w 21052571"/>
              <a:gd name="connsiteY3074" fmla="*/ 3446069 h 8402012"/>
              <a:gd name="connsiteX3075" fmla="*/ 10916760 w 21052571"/>
              <a:gd name="connsiteY3075" fmla="*/ 3478308 h 8402012"/>
              <a:gd name="connsiteX3076" fmla="*/ 10884518 w 21052571"/>
              <a:gd name="connsiteY3076" fmla="*/ 3446069 h 8402012"/>
              <a:gd name="connsiteX3077" fmla="*/ 10920167 w 21052571"/>
              <a:gd name="connsiteY3077" fmla="*/ 3413206 h 8402012"/>
              <a:gd name="connsiteX3078" fmla="*/ 10936750 w 21052571"/>
              <a:gd name="connsiteY3078" fmla="*/ 3416184 h 8402012"/>
              <a:gd name="connsiteX3079" fmla="*/ 10935748 w 21052571"/>
              <a:gd name="connsiteY3079" fmla="*/ 3412066 h 8402012"/>
              <a:gd name="connsiteX3080" fmla="*/ 10938954 w 21052571"/>
              <a:gd name="connsiteY3080" fmla="*/ 3402320 h 8402012"/>
              <a:gd name="connsiteX3081" fmla="*/ 10936105 w 21052571"/>
              <a:gd name="connsiteY3081" fmla="*/ 3400935 h 8402012"/>
              <a:gd name="connsiteX3082" fmla="*/ 10939921 w 21052571"/>
              <a:gd name="connsiteY3082" fmla="*/ 3399383 h 8402012"/>
              <a:gd name="connsiteX3083" fmla="*/ 10940238 w 21052571"/>
              <a:gd name="connsiteY3083" fmla="*/ 3398418 h 8402012"/>
              <a:gd name="connsiteX3084" fmla="*/ 10940672 w 21052571"/>
              <a:gd name="connsiteY3084" fmla="*/ 3399077 h 8402012"/>
              <a:gd name="connsiteX3085" fmla="*/ 11066550 w 21052571"/>
              <a:gd name="connsiteY3085" fmla="*/ 3347869 h 8402012"/>
              <a:gd name="connsiteX3086" fmla="*/ 11192965 w 21052571"/>
              <a:gd name="connsiteY3086" fmla="*/ 3298846 h 8402012"/>
              <a:gd name="connsiteX3087" fmla="*/ 11269270 w 21052571"/>
              <a:gd name="connsiteY3087" fmla="*/ 3266602 h 8402012"/>
              <a:gd name="connsiteX3088" fmla="*/ 11314409 w 21052571"/>
              <a:gd name="connsiteY3088" fmla="*/ 3138718 h 8402012"/>
              <a:gd name="connsiteX3089" fmla="*/ 15828898 w 21052571"/>
              <a:gd name="connsiteY3089" fmla="*/ 3138563 h 8402012"/>
              <a:gd name="connsiteX3090" fmla="*/ 15852278 w 21052571"/>
              <a:gd name="connsiteY3090" fmla="*/ 3149757 h 8402012"/>
              <a:gd name="connsiteX3091" fmla="*/ 15852278 w 21052571"/>
              <a:gd name="connsiteY3091" fmla="*/ 3194601 h 8402012"/>
              <a:gd name="connsiteX3092" fmla="*/ 15773526 w 21052571"/>
              <a:gd name="connsiteY3092" fmla="*/ 3201164 h 8402012"/>
              <a:gd name="connsiteX3093" fmla="*/ 15828898 w 21052571"/>
              <a:gd name="connsiteY3093" fmla="*/ 3138563 h 8402012"/>
              <a:gd name="connsiteX3094" fmla="*/ 14038779 w 21052571"/>
              <a:gd name="connsiteY3094" fmla="*/ 3137724 h 8402012"/>
              <a:gd name="connsiteX3095" fmla="*/ 14056741 w 21052571"/>
              <a:gd name="connsiteY3095" fmla="*/ 3169794 h 8402012"/>
              <a:gd name="connsiteX3096" fmla="*/ 14038779 w 21052571"/>
              <a:gd name="connsiteY3096" fmla="*/ 3137724 h 8402012"/>
              <a:gd name="connsiteX3097" fmla="*/ 13393180 w 21052571"/>
              <a:gd name="connsiteY3097" fmla="*/ 3137724 h 8402012"/>
              <a:gd name="connsiteX3098" fmla="*/ 13375218 w 21052571"/>
              <a:gd name="connsiteY3098" fmla="*/ 3169794 h 8402012"/>
              <a:gd name="connsiteX3099" fmla="*/ 13393180 w 21052571"/>
              <a:gd name="connsiteY3099" fmla="*/ 3137724 h 8402012"/>
              <a:gd name="connsiteX3100" fmla="*/ 14754483 w 21052571"/>
              <a:gd name="connsiteY3100" fmla="*/ 3137724 h 8402012"/>
              <a:gd name="connsiteX3101" fmla="*/ 14843480 w 21052571"/>
              <a:gd name="connsiteY3101" fmla="*/ 3150995 h 8402012"/>
              <a:gd name="connsiteX3102" fmla="*/ 14754483 w 21052571"/>
              <a:gd name="connsiteY3102" fmla="*/ 3137724 h 8402012"/>
              <a:gd name="connsiteX3103" fmla="*/ 20128347 w 21052571"/>
              <a:gd name="connsiteY3103" fmla="*/ 3137724 h 8402012"/>
              <a:gd name="connsiteX3104" fmla="*/ 20110383 w 21052571"/>
              <a:gd name="connsiteY3104" fmla="*/ 3169793 h 8402012"/>
              <a:gd name="connsiteX3105" fmla="*/ 20128347 w 21052571"/>
              <a:gd name="connsiteY3105" fmla="*/ 3137724 h 8402012"/>
              <a:gd name="connsiteX3106" fmla="*/ 19848703 w 21052571"/>
              <a:gd name="connsiteY3106" fmla="*/ 3137724 h 8402012"/>
              <a:gd name="connsiteX3107" fmla="*/ 19830739 w 21052571"/>
              <a:gd name="connsiteY3107" fmla="*/ 3169793 h 8402012"/>
              <a:gd name="connsiteX3108" fmla="*/ 19848703 w 21052571"/>
              <a:gd name="connsiteY3108" fmla="*/ 3137724 h 8402012"/>
              <a:gd name="connsiteX3109" fmla="*/ 19615151 w 21052571"/>
              <a:gd name="connsiteY3109" fmla="*/ 3127169 h 8402012"/>
              <a:gd name="connsiteX3110" fmla="*/ 19614559 w 21052571"/>
              <a:gd name="connsiteY3110" fmla="*/ 3129476 h 8402012"/>
              <a:gd name="connsiteX3111" fmla="*/ 19612711 w 21052571"/>
              <a:gd name="connsiteY3111" fmla="*/ 3136659 h 8402012"/>
              <a:gd name="connsiteX3112" fmla="*/ 19617111 w 21052571"/>
              <a:gd name="connsiteY3112" fmla="*/ 3119540 h 8402012"/>
              <a:gd name="connsiteX3113" fmla="*/ 19615151 w 21052571"/>
              <a:gd name="connsiteY3113" fmla="*/ 3127169 h 8402012"/>
              <a:gd name="connsiteX3114" fmla="*/ 19616479 w 21052571"/>
              <a:gd name="connsiteY3114" fmla="*/ 3121992 h 8402012"/>
              <a:gd name="connsiteX3115" fmla="*/ 18432519 w 21052571"/>
              <a:gd name="connsiteY3115" fmla="*/ 3118767 h 8402012"/>
              <a:gd name="connsiteX3116" fmla="*/ 18587851 w 21052571"/>
              <a:gd name="connsiteY3116" fmla="*/ 3151581 h 8402012"/>
              <a:gd name="connsiteX3117" fmla="*/ 18529603 w 21052571"/>
              <a:gd name="connsiteY3117" fmla="*/ 3202988 h 8402012"/>
              <a:gd name="connsiteX3118" fmla="*/ 18432519 w 21052571"/>
              <a:gd name="connsiteY3118" fmla="*/ 3118767 h 8402012"/>
              <a:gd name="connsiteX3119" fmla="*/ 16711994 w 21052571"/>
              <a:gd name="connsiteY3119" fmla="*/ 3118764 h 8402012"/>
              <a:gd name="connsiteX3120" fmla="*/ 16867319 w 21052571"/>
              <a:gd name="connsiteY3120" fmla="*/ 3137724 h 8402012"/>
              <a:gd name="connsiteX3121" fmla="*/ 16711994 w 21052571"/>
              <a:gd name="connsiteY3121" fmla="*/ 3118764 h 8402012"/>
              <a:gd name="connsiteX3122" fmla="*/ 19618251 w 21052571"/>
              <a:gd name="connsiteY3122" fmla="*/ 3115111 h 8402012"/>
              <a:gd name="connsiteX3123" fmla="*/ 19617111 w 21052571"/>
              <a:gd name="connsiteY3123" fmla="*/ 3119540 h 8402012"/>
              <a:gd name="connsiteX3124" fmla="*/ 19617635 w 21052571"/>
              <a:gd name="connsiteY3124" fmla="*/ 3117506 h 8402012"/>
              <a:gd name="connsiteX3125" fmla="*/ 19618251 w 21052571"/>
              <a:gd name="connsiteY3125" fmla="*/ 3115111 h 8402012"/>
              <a:gd name="connsiteX3126" fmla="*/ 19635127 w 21052571"/>
              <a:gd name="connsiteY3126" fmla="*/ 3114978 h 8402012"/>
              <a:gd name="connsiteX3127" fmla="*/ 19654343 w 21052571"/>
              <a:gd name="connsiteY3127" fmla="*/ 3117386 h 8402012"/>
              <a:gd name="connsiteX3128" fmla="*/ 19629747 w 21052571"/>
              <a:gd name="connsiteY3128" fmla="*/ 3136652 h 8402012"/>
              <a:gd name="connsiteX3129" fmla="*/ 19635127 w 21052571"/>
              <a:gd name="connsiteY3129" fmla="*/ 3114978 h 8402012"/>
              <a:gd name="connsiteX3130" fmla="*/ 11994711 w 21052571"/>
              <a:gd name="connsiteY3130" fmla="*/ 3106481 h 8402012"/>
              <a:gd name="connsiteX3131" fmla="*/ 12014056 w 21052571"/>
              <a:gd name="connsiteY3131" fmla="*/ 3169883 h 8402012"/>
              <a:gd name="connsiteX3132" fmla="*/ 11994711 w 21052571"/>
              <a:gd name="connsiteY3132" fmla="*/ 3106481 h 8402012"/>
              <a:gd name="connsiteX3133" fmla="*/ 19967091 w 21052571"/>
              <a:gd name="connsiteY3133" fmla="*/ 3106419 h 8402012"/>
              <a:gd name="connsiteX3134" fmla="*/ 19920795 w 21052571"/>
              <a:gd name="connsiteY3134" fmla="*/ 3139486 h 8402012"/>
              <a:gd name="connsiteX3135" fmla="*/ 19967091 w 21052571"/>
              <a:gd name="connsiteY3135" fmla="*/ 3106419 h 8402012"/>
              <a:gd name="connsiteX3136" fmla="*/ 19338523 w 21052571"/>
              <a:gd name="connsiteY3136" fmla="*/ 3105569 h 8402012"/>
              <a:gd name="connsiteX3137" fmla="*/ 19357879 w 21052571"/>
              <a:gd name="connsiteY3137" fmla="*/ 3137801 h 8402012"/>
              <a:gd name="connsiteX3138" fmla="*/ 19338523 w 21052571"/>
              <a:gd name="connsiteY3138" fmla="*/ 3105569 h 8402012"/>
              <a:gd name="connsiteX3139" fmla="*/ 12958120 w 21052571"/>
              <a:gd name="connsiteY3139" fmla="*/ 3104543 h 8402012"/>
              <a:gd name="connsiteX3140" fmla="*/ 12976082 w 21052571"/>
              <a:gd name="connsiteY3140" fmla="*/ 3136652 h 8402012"/>
              <a:gd name="connsiteX3141" fmla="*/ 12958120 w 21052571"/>
              <a:gd name="connsiteY3141" fmla="*/ 3104543 h 8402012"/>
              <a:gd name="connsiteX3142" fmla="*/ 18039119 w 21052571"/>
              <a:gd name="connsiteY3142" fmla="*/ 3104542 h 8402012"/>
              <a:gd name="connsiteX3143" fmla="*/ 18052243 w 21052571"/>
              <a:gd name="connsiteY3143" fmla="*/ 3136652 h 8402012"/>
              <a:gd name="connsiteX3144" fmla="*/ 18039119 w 21052571"/>
              <a:gd name="connsiteY3144" fmla="*/ 3104542 h 8402012"/>
              <a:gd name="connsiteX3145" fmla="*/ 13849192 w 21052571"/>
              <a:gd name="connsiteY3145" fmla="*/ 3104542 h 8402012"/>
              <a:gd name="connsiteX3146" fmla="*/ 13862317 w 21052571"/>
              <a:gd name="connsiteY3146" fmla="*/ 3136652 h 8402012"/>
              <a:gd name="connsiteX3147" fmla="*/ 13849192 w 21052571"/>
              <a:gd name="connsiteY3147" fmla="*/ 3104542 h 8402012"/>
              <a:gd name="connsiteX3148" fmla="*/ 13203590 w 21052571"/>
              <a:gd name="connsiteY3148" fmla="*/ 3104542 h 8402012"/>
              <a:gd name="connsiteX3149" fmla="*/ 13185628 w 21052571"/>
              <a:gd name="connsiteY3149" fmla="*/ 3136652 h 8402012"/>
              <a:gd name="connsiteX3150" fmla="*/ 13203590 w 21052571"/>
              <a:gd name="connsiteY3150" fmla="*/ 3104542 h 8402012"/>
              <a:gd name="connsiteX3151" fmla="*/ 13124012 w 21052571"/>
              <a:gd name="connsiteY3151" fmla="*/ 3104542 h 8402012"/>
              <a:gd name="connsiteX3152" fmla="*/ 13170307 w 21052571"/>
              <a:gd name="connsiteY3152" fmla="*/ 3104542 h 8402012"/>
              <a:gd name="connsiteX3153" fmla="*/ 13170307 w 21052571"/>
              <a:gd name="connsiteY3153" fmla="*/ 3136652 h 8402012"/>
              <a:gd name="connsiteX3154" fmla="*/ 13124012 w 21052571"/>
              <a:gd name="connsiteY3154" fmla="*/ 3136652 h 8402012"/>
              <a:gd name="connsiteX3155" fmla="*/ 13124012 w 21052571"/>
              <a:gd name="connsiteY3155" fmla="*/ 3104542 h 8402012"/>
              <a:gd name="connsiteX3156" fmla="*/ 20431687 w 21052571"/>
              <a:gd name="connsiteY3156" fmla="*/ 3104541 h 8402012"/>
              <a:gd name="connsiteX3157" fmla="*/ 20413727 w 21052571"/>
              <a:gd name="connsiteY3157" fmla="*/ 3136650 h 8402012"/>
              <a:gd name="connsiteX3158" fmla="*/ 20431687 w 21052571"/>
              <a:gd name="connsiteY3158" fmla="*/ 3104541 h 8402012"/>
              <a:gd name="connsiteX3159" fmla="*/ 20090427 w 21052571"/>
              <a:gd name="connsiteY3159" fmla="*/ 3104541 h 8402012"/>
              <a:gd name="connsiteX3160" fmla="*/ 20072467 w 21052571"/>
              <a:gd name="connsiteY3160" fmla="*/ 3136652 h 8402012"/>
              <a:gd name="connsiteX3161" fmla="*/ 20090427 w 21052571"/>
              <a:gd name="connsiteY3161" fmla="*/ 3104541 h 8402012"/>
              <a:gd name="connsiteX3162" fmla="*/ 19810783 w 21052571"/>
              <a:gd name="connsiteY3162" fmla="*/ 3104541 h 8402012"/>
              <a:gd name="connsiteX3163" fmla="*/ 19792823 w 21052571"/>
              <a:gd name="connsiteY3163" fmla="*/ 3136652 h 8402012"/>
              <a:gd name="connsiteX3164" fmla="*/ 19810783 w 21052571"/>
              <a:gd name="connsiteY3164" fmla="*/ 3104541 h 8402012"/>
              <a:gd name="connsiteX3165" fmla="*/ 17749991 w 21052571"/>
              <a:gd name="connsiteY3165" fmla="*/ 3085585 h 8402012"/>
              <a:gd name="connsiteX3166" fmla="*/ 17862695 w 21052571"/>
              <a:gd name="connsiteY3166" fmla="*/ 3118398 h 8402012"/>
              <a:gd name="connsiteX3167" fmla="*/ 17768951 w 21052571"/>
              <a:gd name="connsiteY3167" fmla="*/ 3169805 h 8402012"/>
              <a:gd name="connsiteX3168" fmla="*/ 17781591 w 21052571"/>
              <a:gd name="connsiteY3168" fmla="*/ 3131523 h 8402012"/>
              <a:gd name="connsiteX3169" fmla="*/ 17749991 w 21052571"/>
              <a:gd name="connsiteY3169" fmla="*/ 3085585 h 8402012"/>
              <a:gd name="connsiteX3170" fmla="*/ 14427442 w 21052571"/>
              <a:gd name="connsiteY3170" fmla="*/ 3085584 h 8402012"/>
              <a:gd name="connsiteX3171" fmla="*/ 14715494 w 21052571"/>
              <a:gd name="connsiteY3171" fmla="*/ 3105268 h 8402012"/>
              <a:gd name="connsiteX3172" fmla="*/ 14619120 w 21052571"/>
              <a:gd name="connsiteY3172" fmla="*/ 3144648 h 8402012"/>
              <a:gd name="connsiteX3173" fmla="*/ 14522746 w 21052571"/>
              <a:gd name="connsiteY3173" fmla="*/ 3138085 h 8402012"/>
              <a:gd name="connsiteX3174" fmla="*/ 14427442 w 21052571"/>
              <a:gd name="connsiteY3174" fmla="*/ 3085584 h 8402012"/>
              <a:gd name="connsiteX3175" fmla="*/ 19759007 w 21052571"/>
              <a:gd name="connsiteY3175" fmla="*/ 3076766 h 8402012"/>
              <a:gd name="connsiteX3176" fmla="*/ 19772839 w 21052571"/>
              <a:gd name="connsiteY3176" fmla="*/ 3108181 h 8402012"/>
              <a:gd name="connsiteX3177" fmla="*/ 19735947 w 21052571"/>
              <a:gd name="connsiteY3177" fmla="*/ 3094954 h 8402012"/>
              <a:gd name="connsiteX3178" fmla="*/ 19759007 w 21052571"/>
              <a:gd name="connsiteY3178" fmla="*/ 3076766 h 8402012"/>
              <a:gd name="connsiteX3179" fmla="*/ 19905579 w 21052571"/>
              <a:gd name="connsiteY3179" fmla="*/ 3076105 h 8402012"/>
              <a:gd name="connsiteX3180" fmla="*/ 19887619 w 21052571"/>
              <a:gd name="connsiteY3180" fmla="*/ 3108214 h 8402012"/>
              <a:gd name="connsiteX3181" fmla="*/ 19905579 w 21052571"/>
              <a:gd name="connsiteY3181" fmla="*/ 3076105 h 8402012"/>
              <a:gd name="connsiteX3182" fmla="*/ 13260440 w 21052571"/>
              <a:gd name="connsiteY3182" fmla="*/ 3076102 h 8402012"/>
              <a:gd name="connsiteX3183" fmla="*/ 13223548 w 21052571"/>
              <a:gd name="connsiteY3183" fmla="*/ 3106847 h 8402012"/>
              <a:gd name="connsiteX3184" fmla="*/ 13260440 w 21052571"/>
              <a:gd name="connsiteY3184" fmla="*/ 3076102 h 8402012"/>
              <a:gd name="connsiteX3185" fmla="*/ 15044272 w 21052571"/>
              <a:gd name="connsiteY3185" fmla="*/ 3074878 h 8402012"/>
              <a:gd name="connsiteX3186" fmla="*/ 15127866 w 21052571"/>
              <a:gd name="connsiteY3186" fmla="*/ 3094351 h 8402012"/>
              <a:gd name="connsiteX3187" fmla="*/ 15389366 w 21052571"/>
              <a:gd name="connsiteY3187" fmla="*/ 3152773 h 8402012"/>
              <a:gd name="connsiteX3188" fmla="*/ 15203958 w 21052571"/>
              <a:gd name="connsiteY3188" fmla="*/ 3203621 h 8402012"/>
              <a:gd name="connsiteX3189" fmla="*/ 15485820 w 21052571"/>
              <a:gd name="connsiteY3189" fmla="*/ 3203621 h 8402012"/>
              <a:gd name="connsiteX3190" fmla="*/ 15434378 w 21052571"/>
              <a:gd name="connsiteY3190" fmla="*/ 3171165 h 8402012"/>
              <a:gd name="connsiteX3191" fmla="*/ 15524402 w 21052571"/>
              <a:gd name="connsiteY3191" fmla="*/ 3184146 h 8402012"/>
              <a:gd name="connsiteX3192" fmla="*/ 15581204 w 21052571"/>
              <a:gd name="connsiteY3192" fmla="*/ 3294499 h 8402012"/>
              <a:gd name="connsiteX3193" fmla="*/ 15543694 w 21052571"/>
              <a:gd name="connsiteY3193" fmla="*/ 3307482 h 8402012"/>
              <a:gd name="connsiteX3194" fmla="*/ 15574774 w 21052571"/>
              <a:gd name="connsiteY3194" fmla="*/ 3333448 h 8402012"/>
              <a:gd name="connsiteX3195" fmla="*/ 15677660 w 21052571"/>
              <a:gd name="connsiteY3195" fmla="*/ 3294499 h 8402012"/>
              <a:gd name="connsiteX3196" fmla="*/ 15658368 w 21052571"/>
              <a:gd name="connsiteY3196" fmla="*/ 3359411 h 8402012"/>
              <a:gd name="connsiteX3197" fmla="*/ 15613356 w 21052571"/>
              <a:gd name="connsiteY3197" fmla="*/ 3359411 h 8402012"/>
              <a:gd name="connsiteX3198" fmla="*/ 15524402 w 21052571"/>
              <a:gd name="connsiteY3198" fmla="*/ 3352919 h 8402012"/>
              <a:gd name="connsiteX3199" fmla="*/ 15357214 w 21052571"/>
              <a:gd name="connsiteY3199" fmla="*/ 3326957 h 8402012"/>
              <a:gd name="connsiteX3200" fmla="*/ 15018550 w 21052571"/>
              <a:gd name="connsiteY3200" fmla="*/ 3262042 h 8402012"/>
              <a:gd name="connsiteX3201" fmla="*/ 15063562 w 21052571"/>
              <a:gd name="connsiteY3201" fmla="*/ 3152773 h 8402012"/>
              <a:gd name="connsiteX3202" fmla="*/ 15165376 w 21052571"/>
              <a:gd name="connsiteY3202" fmla="*/ 3152773 h 8402012"/>
              <a:gd name="connsiteX3203" fmla="*/ 15095714 w 21052571"/>
              <a:gd name="connsiteY3203" fmla="*/ 3107335 h 8402012"/>
              <a:gd name="connsiteX3204" fmla="*/ 15076422 w 21052571"/>
              <a:gd name="connsiteY3204" fmla="*/ 3139790 h 8402012"/>
              <a:gd name="connsiteX3205" fmla="*/ 15050702 w 21052571"/>
              <a:gd name="connsiteY3205" fmla="*/ 3113825 h 8402012"/>
              <a:gd name="connsiteX3206" fmla="*/ 15024980 w 21052571"/>
              <a:gd name="connsiteY3206" fmla="*/ 3171165 h 8402012"/>
              <a:gd name="connsiteX3207" fmla="*/ 15044272 w 21052571"/>
              <a:gd name="connsiteY3207" fmla="*/ 3074878 h 8402012"/>
              <a:gd name="connsiteX3208" fmla="*/ 14143552 w 21052571"/>
              <a:gd name="connsiteY3208" fmla="*/ 3073450 h 8402012"/>
              <a:gd name="connsiteX3209" fmla="*/ 14156275 w 21052571"/>
              <a:gd name="connsiteY3209" fmla="*/ 3073450 h 8402012"/>
              <a:gd name="connsiteX3210" fmla="*/ 14145745 w 21052571"/>
              <a:gd name="connsiteY3210" fmla="*/ 3091452 h 8402012"/>
              <a:gd name="connsiteX3211" fmla="*/ 14146699 w 21052571"/>
              <a:gd name="connsiteY3211" fmla="*/ 3094064 h 8402012"/>
              <a:gd name="connsiteX3212" fmla="*/ 14133574 w 21052571"/>
              <a:gd name="connsiteY3212" fmla="*/ 3094064 h 8402012"/>
              <a:gd name="connsiteX3213" fmla="*/ 14140137 w 21052571"/>
              <a:gd name="connsiteY3213" fmla="*/ 3076102 h 8402012"/>
              <a:gd name="connsiteX3214" fmla="*/ 14144039 w 21052571"/>
              <a:gd name="connsiteY3214" fmla="*/ 3086783 h 8402012"/>
              <a:gd name="connsiteX3215" fmla="*/ 19491303 w 21052571"/>
              <a:gd name="connsiteY3215" fmla="*/ 3061880 h 8402012"/>
              <a:gd name="connsiteX3216" fmla="*/ 19491303 w 21052571"/>
              <a:gd name="connsiteY3216" fmla="*/ 3093988 h 8402012"/>
              <a:gd name="connsiteX3217" fmla="*/ 19491303 w 21052571"/>
              <a:gd name="connsiteY3217" fmla="*/ 3061880 h 8402012"/>
              <a:gd name="connsiteX3218" fmla="*/ 15613966 w 21052571"/>
              <a:gd name="connsiteY3218" fmla="*/ 3061376 h 8402012"/>
              <a:gd name="connsiteX3219" fmla="*/ 15748756 w 21052571"/>
              <a:gd name="connsiteY3219" fmla="*/ 3149818 h 8402012"/>
              <a:gd name="connsiteX3220" fmla="*/ 15665232 w 21052571"/>
              <a:gd name="connsiteY3220" fmla="*/ 3187000 h 8402012"/>
              <a:gd name="connsiteX3221" fmla="*/ 15633106 w 21052571"/>
              <a:gd name="connsiteY3221" fmla="*/ 3130693 h 8402012"/>
              <a:gd name="connsiteX3222" fmla="*/ 15549582 w 21052571"/>
              <a:gd name="connsiteY3222" fmla="*/ 3111573 h 8402012"/>
              <a:gd name="connsiteX3223" fmla="*/ 15460704 w 21052571"/>
              <a:gd name="connsiteY3223" fmla="*/ 3073328 h 8402012"/>
              <a:gd name="connsiteX3224" fmla="*/ 15613966 w 21052571"/>
              <a:gd name="connsiteY3224" fmla="*/ 3061376 h 8402012"/>
              <a:gd name="connsiteX3225" fmla="*/ 14137225 w 21052571"/>
              <a:gd name="connsiteY3225" fmla="*/ 3058554 h 8402012"/>
              <a:gd name="connsiteX3226" fmla="*/ 14000865 w 21052571"/>
              <a:gd name="connsiteY3226" fmla="*/ 3083149 h 8402012"/>
              <a:gd name="connsiteX3227" fmla="*/ 14137225 w 21052571"/>
              <a:gd name="connsiteY3227" fmla="*/ 3058554 h 8402012"/>
              <a:gd name="connsiteX3228" fmla="*/ 19725971 w 21052571"/>
              <a:gd name="connsiteY3228" fmla="*/ 3053635 h 8402012"/>
              <a:gd name="connsiteX3229" fmla="*/ 19734951 w 21052571"/>
              <a:gd name="connsiteY3229" fmla="*/ 3061312 h 8402012"/>
              <a:gd name="connsiteX3230" fmla="*/ 19722975 w 21052571"/>
              <a:gd name="connsiteY3230" fmla="*/ 3074963 h 8402012"/>
              <a:gd name="connsiteX3231" fmla="*/ 19716987 w 21052571"/>
              <a:gd name="connsiteY3231" fmla="*/ 3061312 h 8402012"/>
              <a:gd name="connsiteX3232" fmla="*/ 19725971 w 21052571"/>
              <a:gd name="connsiteY3232" fmla="*/ 3053635 h 8402012"/>
              <a:gd name="connsiteX3233" fmla="*/ 15374890 w 21052571"/>
              <a:gd name="connsiteY3233" fmla="*/ 3049345 h 8402012"/>
              <a:gd name="connsiteX3234" fmla="*/ 15388534 w 21052571"/>
              <a:gd name="connsiteY3234" fmla="*/ 3075031 h 8402012"/>
              <a:gd name="connsiteX3235" fmla="*/ 15356430 w 21052571"/>
              <a:gd name="connsiteY3235" fmla="*/ 3062187 h 8402012"/>
              <a:gd name="connsiteX3236" fmla="*/ 15374890 w 21052571"/>
              <a:gd name="connsiteY3236" fmla="*/ 3049345 h 8402012"/>
              <a:gd name="connsiteX3237" fmla="*/ 19867603 w 21052571"/>
              <a:gd name="connsiteY3237" fmla="*/ 3049072 h 8402012"/>
              <a:gd name="connsiteX3238" fmla="*/ 19830739 w 21052571"/>
              <a:gd name="connsiteY3238" fmla="*/ 3073668 h 8402012"/>
              <a:gd name="connsiteX3239" fmla="*/ 19867603 w 21052571"/>
              <a:gd name="connsiteY3239" fmla="*/ 3049072 h 8402012"/>
              <a:gd name="connsiteX3240" fmla="*/ 14981987 w 21052571"/>
              <a:gd name="connsiteY3240" fmla="*/ 3047664 h 8402012"/>
              <a:gd name="connsiteX3241" fmla="*/ 15018880 w 21052571"/>
              <a:gd name="connsiteY3241" fmla="*/ 3060507 h 8402012"/>
              <a:gd name="connsiteX3242" fmla="*/ 14981987 w 21052571"/>
              <a:gd name="connsiteY3242" fmla="*/ 3047664 h 8402012"/>
              <a:gd name="connsiteX3243" fmla="*/ 15436004 w 21052571"/>
              <a:gd name="connsiteY3243" fmla="*/ 3047664 h 8402012"/>
              <a:gd name="connsiteX3244" fmla="*/ 15418042 w 21052571"/>
              <a:gd name="connsiteY3244" fmla="*/ 3074964 h 8402012"/>
              <a:gd name="connsiteX3245" fmla="*/ 15436004 w 21052571"/>
              <a:gd name="connsiteY3245" fmla="*/ 3047664 h 8402012"/>
              <a:gd name="connsiteX3246" fmla="*/ 18958627 w 21052571"/>
              <a:gd name="connsiteY3246" fmla="*/ 3047664 h 8402012"/>
              <a:gd name="connsiteX3247" fmla="*/ 18976591 w 21052571"/>
              <a:gd name="connsiteY3247" fmla="*/ 3074964 h 8402012"/>
              <a:gd name="connsiteX3248" fmla="*/ 18958627 w 21052571"/>
              <a:gd name="connsiteY3248" fmla="*/ 3047664 h 8402012"/>
              <a:gd name="connsiteX3249" fmla="*/ 16471316 w 21052571"/>
              <a:gd name="connsiteY3249" fmla="*/ 3045891 h 8402012"/>
              <a:gd name="connsiteX3250" fmla="*/ 16490736 w 21052571"/>
              <a:gd name="connsiteY3250" fmla="*/ 3071485 h 8402012"/>
              <a:gd name="connsiteX3251" fmla="*/ 16471316 w 21052571"/>
              <a:gd name="connsiteY3251" fmla="*/ 3045891 h 8402012"/>
              <a:gd name="connsiteX3252" fmla="*/ 14333049 w 21052571"/>
              <a:gd name="connsiteY3252" fmla="*/ 3044416 h 8402012"/>
              <a:gd name="connsiteX3253" fmla="*/ 14296777 w 21052571"/>
              <a:gd name="connsiteY3253" fmla="*/ 3048447 h 8402012"/>
              <a:gd name="connsiteX3254" fmla="*/ 14354813 w 21052571"/>
              <a:gd name="connsiteY3254" fmla="*/ 3074240 h 8402012"/>
              <a:gd name="connsiteX3255" fmla="*/ 14333049 w 21052571"/>
              <a:gd name="connsiteY3255" fmla="*/ 3044416 h 8402012"/>
              <a:gd name="connsiteX3256" fmla="*/ 11750748 w 21052571"/>
              <a:gd name="connsiteY3256" fmla="*/ 3029103 h 8402012"/>
              <a:gd name="connsiteX3257" fmla="*/ 11333754 w 21052571"/>
              <a:gd name="connsiteY3257" fmla="*/ 3106481 h 8402012"/>
              <a:gd name="connsiteX3258" fmla="*/ 11404686 w 21052571"/>
              <a:gd name="connsiteY3258" fmla="*/ 3151613 h 8402012"/>
              <a:gd name="connsiteX3259" fmla="*/ 11532578 w 21052571"/>
              <a:gd name="connsiteY3259" fmla="*/ 3132271 h 8402012"/>
              <a:gd name="connsiteX3260" fmla="*/ 11660471 w 21052571"/>
              <a:gd name="connsiteY3260" fmla="*/ 3112926 h 8402012"/>
              <a:gd name="connsiteX3261" fmla="*/ 11687347 w 21052571"/>
              <a:gd name="connsiteY3261" fmla="*/ 3112926 h 8402012"/>
              <a:gd name="connsiteX3262" fmla="*/ 11683133 w 21052571"/>
              <a:gd name="connsiteY3262" fmla="*/ 3108712 h 8402012"/>
              <a:gd name="connsiteX3263" fmla="*/ 11692944 w 21052571"/>
              <a:gd name="connsiteY3263" fmla="*/ 3102206 h 8402012"/>
              <a:gd name="connsiteX3264" fmla="*/ 11695851 w 21052571"/>
              <a:gd name="connsiteY3264" fmla="*/ 3102420 h 8402012"/>
              <a:gd name="connsiteX3265" fmla="*/ 11692713 w 21052571"/>
              <a:gd name="connsiteY3265" fmla="*/ 3093583 h 8402012"/>
              <a:gd name="connsiteX3266" fmla="*/ 11750748 w 21052571"/>
              <a:gd name="connsiteY3266" fmla="*/ 3029103 h 8402012"/>
              <a:gd name="connsiteX3267" fmla="*/ 15348590 w 21052571"/>
              <a:gd name="connsiteY3267" fmla="*/ 3028233 h 8402012"/>
              <a:gd name="connsiteX3268" fmla="*/ 15360074 w 21052571"/>
              <a:gd name="connsiteY3268" fmla="*/ 3030792 h 8402012"/>
              <a:gd name="connsiteX3269" fmla="*/ 15346950 w 21052571"/>
              <a:gd name="connsiteY3269" fmla="*/ 3051267 h 8402012"/>
              <a:gd name="connsiteX3270" fmla="*/ 15348590 w 21052571"/>
              <a:gd name="connsiteY3270" fmla="*/ 3028233 h 8402012"/>
              <a:gd name="connsiteX3271" fmla="*/ 19687627 w 21052571"/>
              <a:gd name="connsiteY3271" fmla="*/ 3019060 h 8402012"/>
              <a:gd name="connsiteX3272" fmla="*/ 19715935 w 21052571"/>
              <a:gd name="connsiteY3272" fmla="*/ 3031460 h 8402012"/>
              <a:gd name="connsiteX3273" fmla="*/ 19709615 w 21052571"/>
              <a:gd name="connsiteY3273" fmla="*/ 3051301 h 8402012"/>
              <a:gd name="connsiteX3274" fmla="*/ 19660111 w 21052571"/>
              <a:gd name="connsiteY3274" fmla="*/ 3031460 h 8402012"/>
              <a:gd name="connsiteX3275" fmla="*/ 19687627 w 21052571"/>
              <a:gd name="connsiteY3275" fmla="*/ 3019060 h 8402012"/>
              <a:gd name="connsiteX3276" fmla="*/ 18886479 w 21052571"/>
              <a:gd name="connsiteY3276" fmla="*/ 3016359 h 8402012"/>
              <a:gd name="connsiteX3277" fmla="*/ 18849615 w 21052571"/>
              <a:gd name="connsiteY3277" fmla="*/ 3049425 h 8402012"/>
              <a:gd name="connsiteX3278" fmla="*/ 18886479 w 21052571"/>
              <a:gd name="connsiteY3278" fmla="*/ 3016359 h 8402012"/>
              <a:gd name="connsiteX3279" fmla="*/ 11770093 w 21052571"/>
              <a:gd name="connsiteY3279" fmla="*/ 3016207 h 8402012"/>
              <a:gd name="connsiteX3280" fmla="*/ 11789438 w 21052571"/>
              <a:gd name="connsiteY3280" fmla="*/ 3048447 h 8402012"/>
              <a:gd name="connsiteX3281" fmla="*/ 11770093 w 21052571"/>
              <a:gd name="connsiteY3281" fmla="*/ 3016207 h 8402012"/>
              <a:gd name="connsiteX3282" fmla="*/ 10653451 w 21052571"/>
              <a:gd name="connsiteY3282" fmla="*/ 3016207 h 8402012"/>
              <a:gd name="connsiteX3283" fmla="*/ 10672797 w 21052571"/>
              <a:gd name="connsiteY3283" fmla="*/ 3048447 h 8402012"/>
              <a:gd name="connsiteX3284" fmla="*/ 10653451 w 21052571"/>
              <a:gd name="connsiteY3284" fmla="*/ 3016207 h 8402012"/>
              <a:gd name="connsiteX3285" fmla="*/ 10634106 w 21052571"/>
              <a:gd name="connsiteY3285" fmla="*/ 3016207 h 8402012"/>
              <a:gd name="connsiteX3286" fmla="*/ 10621210 w 21052571"/>
              <a:gd name="connsiteY3286" fmla="*/ 3048447 h 8402012"/>
              <a:gd name="connsiteX3287" fmla="*/ 10634106 w 21052571"/>
              <a:gd name="connsiteY3287" fmla="*/ 3016207 h 8402012"/>
              <a:gd name="connsiteX3288" fmla="*/ 18564231 w 21052571"/>
              <a:gd name="connsiteY3288" fmla="*/ 3014484 h 8402012"/>
              <a:gd name="connsiteX3289" fmla="*/ 18546271 w 21052571"/>
              <a:gd name="connsiteY3289" fmla="*/ 3046590 h 8402012"/>
              <a:gd name="connsiteX3290" fmla="*/ 18564231 w 21052571"/>
              <a:gd name="connsiteY3290" fmla="*/ 3014484 h 8402012"/>
              <a:gd name="connsiteX3291" fmla="*/ 15640814 w 21052571"/>
              <a:gd name="connsiteY3291" fmla="*/ 3014484 h 8402012"/>
              <a:gd name="connsiteX3292" fmla="*/ 15658776 w 21052571"/>
              <a:gd name="connsiteY3292" fmla="*/ 3046590 h 8402012"/>
              <a:gd name="connsiteX3293" fmla="*/ 15640814 w 21052571"/>
              <a:gd name="connsiteY3293" fmla="*/ 3014484 h 8402012"/>
              <a:gd name="connsiteX3294" fmla="*/ 13993207 w 21052571"/>
              <a:gd name="connsiteY3294" fmla="*/ 3014484 h 8402012"/>
              <a:gd name="connsiteX3295" fmla="*/ 13999771 w 21052571"/>
              <a:gd name="connsiteY3295" fmla="*/ 3027609 h 8402012"/>
              <a:gd name="connsiteX3296" fmla="*/ 13993207 w 21052571"/>
              <a:gd name="connsiteY3296" fmla="*/ 3014484 h 8402012"/>
              <a:gd name="connsiteX3297" fmla="*/ 19976579 w 21052571"/>
              <a:gd name="connsiteY3297" fmla="*/ 3014484 h 8402012"/>
              <a:gd name="connsiteX3298" fmla="*/ 19963451 w 21052571"/>
              <a:gd name="connsiteY3298" fmla="*/ 3046589 h 8402012"/>
              <a:gd name="connsiteX3299" fmla="*/ 19976579 w 21052571"/>
              <a:gd name="connsiteY3299" fmla="*/ 3014484 h 8402012"/>
              <a:gd name="connsiteX3300" fmla="*/ 13883617 w 21052571"/>
              <a:gd name="connsiteY3300" fmla="*/ 3005006 h 8402012"/>
              <a:gd name="connsiteX3301" fmla="*/ 13877630 w 21052571"/>
              <a:gd name="connsiteY3301" fmla="*/ 3018656 h 8402012"/>
              <a:gd name="connsiteX3302" fmla="*/ 13883617 w 21052571"/>
              <a:gd name="connsiteY3302" fmla="*/ 3005006 h 8402012"/>
              <a:gd name="connsiteX3303" fmla="*/ 10730832 w 21052571"/>
              <a:gd name="connsiteY3303" fmla="*/ 2983968 h 8402012"/>
              <a:gd name="connsiteX3304" fmla="*/ 10769522 w 21052571"/>
              <a:gd name="connsiteY3304" fmla="*/ 2983968 h 8402012"/>
              <a:gd name="connsiteX3305" fmla="*/ 10730832 w 21052571"/>
              <a:gd name="connsiteY3305" fmla="*/ 2983968 h 8402012"/>
              <a:gd name="connsiteX3306" fmla="*/ 15489142 w 21052571"/>
              <a:gd name="connsiteY3306" fmla="*/ 2982714 h 8402012"/>
              <a:gd name="connsiteX3307" fmla="*/ 15526034 w 21052571"/>
              <a:gd name="connsiteY3307" fmla="*/ 3013459 h 8402012"/>
              <a:gd name="connsiteX3308" fmla="*/ 15489142 w 21052571"/>
              <a:gd name="connsiteY3308" fmla="*/ 2982714 h 8402012"/>
              <a:gd name="connsiteX3309" fmla="*/ 17905383 w 21052571"/>
              <a:gd name="connsiteY3309" fmla="*/ 2982714 h 8402012"/>
              <a:gd name="connsiteX3310" fmla="*/ 17868491 w 21052571"/>
              <a:gd name="connsiteY3310" fmla="*/ 3013458 h 8402012"/>
              <a:gd name="connsiteX3311" fmla="*/ 17905383 w 21052571"/>
              <a:gd name="connsiteY3311" fmla="*/ 2982714 h 8402012"/>
              <a:gd name="connsiteX3312" fmla="*/ 18266627 w 21052571"/>
              <a:gd name="connsiteY3312" fmla="*/ 2981307 h 8402012"/>
              <a:gd name="connsiteX3313" fmla="*/ 18279751 w 21052571"/>
              <a:gd name="connsiteY3313" fmla="*/ 3013415 h 8402012"/>
              <a:gd name="connsiteX3314" fmla="*/ 18266627 w 21052571"/>
              <a:gd name="connsiteY3314" fmla="*/ 2981307 h 8402012"/>
              <a:gd name="connsiteX3315" fmla="*/ 416893 w 21052571"/>
              <a:gd name="connsiteY3315" fmla="*/ 2981307 h 8402012"/>
              <a:gd name="connsiteX3316" fmla="*/ 472736 w 21052571"/>
              <a:gd name="connsiteY3316" fmla="*/ 3001148 h 8402012"/>
              <a:gd name="connsiteX3317" fmla="*/ 416893 w 21052571"/>
              <a:gd name="connsiteY3317" fmla="*/ 2981307 h 8402012"/>
              <a:gd name="connsiteX3318" fmla="*/ 955961 w 21052571"/>
              <a:gd name="connsiteY3318" fmla="*/ 2967983 h 8402012"/>
              <a:gd name="connsiteX3319" fmla="*/ 892023 w 21052571"/>
              <a:gd name="connsiteY3319" fmla="*/ 2972146 h 8402012"/>
              <a:gd name="connsiteX3320" fmla="*/ 1000565 w 21052571"/>
              <a:gd name="connsiteY3320" fmla="*/ 3016207 h 8402012"/>
              <a:gd name="connsiteX3321" fmla="*/ 955961 w 21052571"/>
              <a:gd name="connsiteY3321" fmla="*/ 2967983 h 8402012"/>
              <a:gd name="connsiteX3322" fmla="*/ 13060079 w 21052571"/>
              <a:gd name="connsiteY3322" fmla="*/ 2962897 h 8402012"/>
              <a:gd name="connsiteX3323" fmla="*/ 13058159 w 21052571"/>
              <a:gd name="connsiteY3323" fmla="*/ 2966150 h 8402012"/>
              <a:gd name="connsiteX3324" fmla="*/ 13057472 w 21052571"/>
              <a:gd name="connsiteY3324" fmla="*/ 2967312 h 8402012"/>
              <a:gd name="connsiteX3325" fmla="*/ 18448223 w 21052571"/>
              <a:gd name="connsiteY3325" fmla="*/ 2957672 h 8402012"/>
              <a:gd name="connsiteX3326" fmla="*/ 18497787 w 21052571"/>
              <a:gd name="connsiteY3326" fmla="*/ 2983181 h 8402012"/>
              <a:gd name="connsiteX3327" fmla="*/ 18432519 w 21052571"/>
              <a:gd name="connsiteY3327" fmla="*/ 2971232 h 8402012"/>
              <a:gd name="connsiteX3328" fmla="*/ 18448223 w 21052571"/>
              <a:gd name="connsiteY3328" fmla="*/ 2957672 h 8402012"/>
              <a:gd name="connsiteX3329" fmla="*/ 15436004 w 21052571"/>
              <a:gd name="connsiteY3329" fmla="*/ 2952867 h 8402012"/>
              <a:gd name="connsiteX3330" fmla="*/ 15418042 w 21052571"/>
              <a:gd name="connsiteY3330" fmla="*/ 2984939 h 8402012"/>
              <a:gd name="connsiteX3331" fmla="*/ 15436004 w 21052571"/>
              <a:gd name="connsiteY3331" fmla="*/ 2952867 h 8402012"/>
              <a:gd name="connsiteX3332" fmla="*/ 19886619 w 21052571"/>
              <a:gd name="connsiteY3332" fmla="*/ 2952866 h 8402012"/>
              <a:gd name="connsiteX3333" fmla="*/ 19868659 w 21052571"/>
              <a:gd name="connsiteY3333" fmla="*/ 2984939 h 8402012"/>
              <a:gd name="connsiteX3334" fmla="*/ 19886619 w 21052571"/>
              <a:gd name="connsiteY3334" fmla="*/ 2952866 h 8402012"/>
              <a:gd name="connsiteX3335" fmla="*/ 13065997 w 21052571"/>
              <a:gd name="connsiteY3335" fmla="*/ 2952866 h 8402012"/>
              <a:gd name="connsiteX3336" fmla="*/ 13060079 w 21052571"/>
              <a:gd name="connsiteY3336" fmla="*/ 2962897 h 8402012"/>
              <a:gd name="connsiteX3337" fmla="*/ 13062158 w 21052571"/>
              <a:gd name="connsiteY3337" fmla="*/ 2959372 h 8402012"/>
              <a:gd name="connsiteX3338" fmla="*/ 13065997 w 21052571"/>
              <a:gd name="connsiteY3338" fmla="*/ 2952866 h 8402012"/>
              <a:gd name="connsiteX3339" fmla="*/ 15351162 w 21052571"/>
              <a:gd name="connsiteY3339" fmla="*/ 2951202 h 8402012"/>
              <a:gd name="connsiteX3340" fmla="*/ 15374336 w 21052571"/>
              <a:gd name="connsiteY3340" fmla="*/ 2984916 h 8402012"/>
              <a:gd name="connsiteX3341" fmla="*/ 15318510 w 21052571"/>
              <a:gd name="connsiteY3341" fmla="*/ 2972502 h 8402012"/>
              <a:gd name="connsiteX3342" fmla="*/ 15351162 w 21052571"/>
              <a:gd name="connsiteY3342" fmla="*/ 2951202 h 8402012"/>
              <a:gd name="connsiteX3343" fmla="*/ 10882100 w 21052571"/>
              <a:gd name="connsiteY3343" fmla="*/ 2949445 h 8402012"/>
              <a:gd name="connsiteX3344" fmla="*/ 10845828 w 21052571"/>
              <a:gd name="connsiteY3344" fmla="*/ 2952806 h 8402012"/>
              <a:gd name="connsiteX3345" fmla="*/ 10903863 w 21052571"/>
              <a:gd name="connsiteY3345" fmla="*/ 2983968 h 8402012"/>
              <a:gd name="connsiteX3346" fmla="*/ 10882100 w 21052571"/>
              <a:gd name="connsiteY3346" fmla="*/ 2949445 h 8402012"/>
              <a:gd name="connsiteX3347" fmla="*/ 15301378 w 21052571"/>
              <a:gd name="connsiteY3347" fmla="*/ 2938647 h 8402012"/>
              <a:gd name="connsiteX3348" fmla="*/ 15299532 w 21052571"/>
              <a:gd name="connsiteY3348" fmla="*/ 2959415 h 8402012"/>
              <a:gd name="connsiteX3349" fmla="*/ 15298226 w 21052571"/>
              <a:gd name="connsiteY3349" fmla="*/ 2957220 h 8402012"/>
              <a:gd name="connsiteX3350" fmla="*/ 15303196 w 21052571"/>
              <a:gd name="connsiteY3350" fmla="*/ 2970825 h 8402012"/>
              <a:gd name="connsiteX3351" fmla="*/ 15292532 w 21052571"/>
              <a:gd name="connsiteY3351" fmla="*/ 2968580 h 8402012"/>
              <a:gd name="connsiteX3352" fmla="*/ 15296328 w 21052571"/>
              <a:gd name="connsiteY3352" fmla="*/ 2954034 h 8402012"/>
              <a:gd name="connsiteX3353" fmla="*/ 15294814 w 21052571"/>
              <a:gd name="connsiteY3353" fmla="*/ 2951488 h 8402012"/>
              <a:gd name="connsiteX3354" fmla="*/ 15301378 w 21052571"/>
              <a:gd name="connsiteY3354" fmla="*/ 2938647 h 8402012"/>
              <a:gd name="connsiteX3355" fmla="*/ 19834839 w 21052571"/>
              <a:gd name="connsiteY3355" fmla="*/ 2924938 h 8402012"/>
              <a:gd name="connsiteX3356" fmla="*/ 19848675 w 21052571"/>
              <a:gd name="connsiteY3356" fmla="*/ 2951840 h 8402012"/>
              <a:gd name="connsiteX3357" fmla="*/ 19811783 w 21052571"/>
              <a:gd name="connsiteY3357" fmla="*/ 2939541 h 8402012"/>
              <a:gd name="connsiteX3358" fmla="*/ 19834839 w 21052571"/>
              <a:gd name="connsiteY3358" fmla="*/ 2924938 h 8402012"/>
              <a:gd name="connsiteX3359" fmla="*/ 17397799 w 21052571"/>
              <a:gd name="connsiteY3359" fmla="*/ 2924426 h 8402012"/>
              <a:gd name="connsiteX3360" fmla="*/ 17443739 w 21052571"/>
              <a:gd name="connsiteY3360" fmla="*/ 2980249 h 8402012"/>
              <a:gd name="connsiteX3361" fmla="*/ 17445823 w 21052571"/>
              <a:gd name="connsiteY3361" fmla="*/ 2986272 h 8402012"/>
              <a:gd name="connsiteX3362" fmla="*/ 17447899 w 21052571"/>
              <a:gd name="connsiteY3362" fmla="*/ 2971826 h 8402012"/>
              <a:gd name="connsiteX3363" fmla="*/ 17451619 w 21052571"/>
              <a:gd name="connsiteY3363" fmla="*/ 2974059 h 8402012"/>
              <a:gd name="connsiteX3364" fmla="*/ 17485319 w 21052571"/>
              <a:gd name="connsiteY3364" fmla="*/ 2953747 h 8402012"/>
              <a:gd name="connsiteX3365" fmla="*/ 17519095 w 21052571"/>
              <a:gd name="connsiteY3365" fmla="*/ 2948875 h 8402012"/>
              <a:gd name="connsiteX3366" fmla="*/ 17715739 w 21052571"/>
              <a:gd name="connsiteY3366" fmla="*/ 3064347 h 8402012"/>
              <a:gd name="connsiteX3367" fmla="*/ 17587343 w 21052571"/>
              <a:gd name="connsiteY3367" fmla="*/ 3103452 h 8402012"/>
              <a:gd name="connsiteX3368" fmla="*/ 17516939 w 21052571"/>
              <a:gd name="connsiteY3368" fmla="*/ 3050637 h 8402012"/>
              <a:gd name="connsiteX3369" fmla="*/ 17459839 w 21052571"/>
              <a:gd name="connsiteY3369" fmla="*/ 2984049 h 8402012"/>
              <a:gd name="connsiteX3370" fmla="*/ 17447899 w 21052571"/>
              <a:gd name="connsiteY3370" fmla="*/ 3003900 h 8402012"/>
              <a:gd name="connsiteX3371" fmla="*/ 17447139 w 21052571"/>
              <a:gd name="connsiteY3371" fmla="*/ 2998318 h 8402012"/>
              <a:gd name="connsiteX3372" fmla="*/ 17408191 w 21052571"/>
              <a:gd name="connsiteY3372" fmla="*/ 2987359 h 8402012"/>
              <a:gd name="connsiteX3373" fmla="*/ 17366079 w 21052571"/>
              <a:gd name="connsiteY3373" fmla="*/ 2980249 h 8402012"/>
              <a:gd name="connsiteX3374" fmla="*/ 17397799 w 21052571"/>
              <a:gd name="connsiteY3374" fmla="*/ 2924426 h 8402012"/>
              <a:gd name="connsiteX3375" fmla="*/ 18394599 w 21052571"/>
              <a:gd name="connsiteY3375" fmla="*/ 2919691 h 8402012"/>
              <a:gd name="connsiteX3376" fmla="*/ 18431463 w 21052571"/>
              <a:gd name="connsiteY3376" fmla="*/ 2940002 h 8402012"/>
              <a:gd name="connsiteX3377" fmla="*/ 18394599 w 21052571"/>
              <a:gd name="connsiteY3377" fmla="*/ 2919691 h 8402012"/>
              <a:gd name="connsiteX3378" fmla="*/ 17242847 w 21052571"/>
              <a:gd name="connsiteY3378" fmla="*/ 2919691 h 8402012"/>
              <a:gd name="connsiteX3379" fmla="*/ 17312875 w 21052571"/>
              <a:gd name="connsiteY3379" fmla="*/ 2939596 h 8402012"/>
              <a:gd name="connsiteX3380" fmla="*/ 17242847 w 21052571"/>
              <a:gd name="connsiteY3380" fmla="*/ 2919691 h 8402012"/>
              <a:gd name="connsiteX3381" fmla="*/ 19711223 w 21052571"/>
              <a:gd name="connsiteY3381" fmla="*/ 2919688 h 8402012"/>
              <a:gd name="connsiteX3382" fmla="*/ 19674331 w 21052571"/>
              <a:gd name="connsiteY3382" fmla="*/ 2951282 h 8402012"/>
              <a:gd name="connsiteX3383" fmla="*/ 19711223 w 21052571"/>
              <a:gd name="connsiteY3383" fmla="*/ 2919688 h 8402012"/>
              <a:gd name="connsiteX3384" fmla="*/ 18693203 w 21052571"/>
              <a:gd name="connsiteY3384" fmla="*/ 2919688 h 8402012"/>
              <a:gd name="connsiteX3385" fmla="*/ 18730095 w 21052571"/>
              <a:gd name="connsiteY3385" fmla="*/ 2938645 h 8402012"/>
              <a:gd name="connsiteX3386" fmla="*/ 18693203 w 21052571"/>
              <a:gd name="connsiteY3386" fmla="*/ 2919688 h 8402012"/>
              <a:gd name="connsiteX3387" fmla="*/ 17767927 w 21052571"/>
              <a:gd name="connsiteY3387" fmla="*/ 2919688 h 8402012"/>
              <a:gd name="connsiteX3388" fmla="*/ 17731035 w 21052571"/>
              <a:gd name="connsiteY3388" fmla="*/ 2951284 h 8402012"/>
              <a:gd name="connsiteX3389" fmla="*/ 17767927 w 21052571"/>
              <a:gd name="connsiteY3389" fmla="*/ 2919688 h 8402012"/>
              <a:gd name="connsiteX3390" fmla="*/ 14564890 w 21052571"/>
              <a:gd name="connsiteY3390" fmla="*/ 2919688 h 8402012"/>
              <a:gd name="connsiteX3391" fmla="*/ 14601782 w 21052571"/>
              <a:gd name="connsiteY3391" fmla="*/ 2951284 h 8402012"/>
              <a:gd name="connsiteX3392" fmla="*/ 14564890 w 21052571"/>
              <a:gd name="connsiteY3392" fmla="*/ 2919688 h 8402012"/>
              <a:gd name="connsiteX3393" fmla="*/ 15973320 w 21052571"/>
              <a:gd name="connsiteY3393" fmla="*/ 2893469 h 8402012"/>
              <a:gd name="connsiteX3394" fmla="*/ 15999980 w 21052571"/>
              <a:gd name="connsiteY3394" fmla="*/ 2951785 h 8402012"/>
              <a:gd name="connsiteX3395" fmla="*/ 15962062 w 21052571"/>
              <a:gd name="connsiteY3395" fmla="*/ 2906428 h 8402012"/>
              <a:gd name="connsiteX3396" fmla="*/ 15973320 w 21052571"/>
              <a:gd name="connsiteY3396" fmla="*/ 2893469 h 8402012"/>
              <a:gd name="connsiteX3397" fmla="*/ 17529023 w 21052571"/>
              <a:gd name="connsiteY3397" fmla="*/ 2891759 h 8402012"/>
              <a:gd name="connsiteX3398" fmla="*/ 17545163 w 21052571"/>
              <a:gd name="connsiteY3398" fmla="*/ 2918658 h 8402012"/>
              <a:gd name="connsiteX3399" fmla="*/ 17508271 w 21052571"/>
              <a:gd name="connsiteY3399" fmla="*/ 2906362 h 8402012"/>
              <a:gd name="connsiteX3400" fmla="*/ 17529023 w 21052571"/>
              <a:gd name="connsiteY3400" fmla="*/ 2891759 h 8402012"/>
              <a:gd name="connsiteX3401" fmla="*/ 15059170 w 21052571"/>
              <a:gd name="connsiteY3401" fmla="*/ 2888758 h 8402012"/>
              <a:gd name="connsiteX3402" fmla="*/ 15075748 w 21052571"/>
              <a:gd name="connsiteY3402" fmla="*/ 2890082 h 8402012"/>
              <a:gd name="connsiteX3403" fmla="*/ 15019906 w 21052571"/>
              <a:gd name="connsiteY3403" fmla="*/ 2922718 h 8402012"/>
              <a:gd name="connsiteX3404" fmla="*/ 15059170 w 21052571"/>
              <a:gd name="connsiteY3404" fmla="*/ 2888758 h 8402012"/>
              <a:gd name="connsiteX3405" fmla="*/ 13732545 w 21052571"/>
              <a:gd name="connsiteY3405" fmla="*/ 2888327 h 8402012"/>
              <a:gd name="connsiteX3406" fmla="*/ 13732545 w 21052571"/>
              <a:gd name="connsiteY3406" fmla="*/ 2920566 h 8402012"/>
              <a:gd name="connsiteX3407" fmla="*/ 13732545 w 21052571"/>
              <a:gd name="connsiteY3407" fmla="*/ 2888327 h 8402012"/>
              <a:gd name="connsiteX3408" fmla="*/ 13675585 w 21052571"/>
              <a:gd name="connsiteY3408" fmla="*/ 2888327 h 8402012"/>
              <a:gd name="connsiteX3409" fmla="*/ 13680782 w 21052571"/>
              <a:gd name="connsiteY3409" fmla="*/ 2891501 h 8402012"/>
              <a:gd name="connsiteX3410" fmla="*/ 13676487 w 21052571"/>
              <a:gd name="connsiteY3410" fmla="*/ 2893083 h 8402012"/>
              <a:gd name="connsiteX3411" fmla="*/ 14787662 w 21052571"/>
              <a:gd name="connsiteY3411" fmla="*/ 2886509 h 8402012"/>
              <a:gd name="connsiteX3412" fmla="*/ 14814962 w 21052571"/>
              <a:gd name="connsiteY3412" fmla="*/ 2918618 h 8402012"/>
              <a:gd name="connsiteX3413" fmla="*/ 14787662 w 21052571"/>
              <a:gd name="connsiteY3413" fmla="*/ 2886509 h 8402012"/>
              <a:gd name="connsiteX3414" fmla="*/ 18905495 w 21052571"/>
              <a:gd name="connsiteY3414" fmla="*/ 2886509 h 8402012"/>
              <a:gd name="connsiteX3415" fmla="*/ 18887531 w 21052571"/>
              <a:gd name="connsiteY3415" fmla="*/ 2918616 h 8402012"/>
              <a:gd name="connsiteX3416" fmla="*/ 18905495 w 21052571"/>
              <a:gd name="connsiteY3416" fmla="*/ 2886509 h 8402012"/>
              <a:gd name="connsiteX3417" fmla="*/ 15824664 w 21052571"/>
              <a:gd name="connsiteY3417" fmla="*/ 2886509 h 8402012"/>
              <a:gd name="connsiteX3418" fmla="*/ 15806702 w 21052571"/>
              <a:gd name="connsiteY3418" fmla="*/ 2918617 h 8402012"/>
              <a:gd name="connsiteX3419" fmla="*/ 15824664 w 21052571"/>
              <a:gd name="connsiteY3419" fmla="*/ 2886509 h 8402012"/>
              <a:gd name="connsiteX3420" fmla="*/ 20540611 w 21052571"/>
              <a:gd name="connsiteY3420" fmla="*/ 2886508 h 8402012"/>
              <a:gd name="connsiteX3421" fmla="*/ 20527483 w 21052571"/>
              <a:gd name="connsiteY3421" fmla="*/ 2918616 h 8402012"/>
              <a:gd name="connsiteX3422" fmla="*/ 20540611 w 21052571"/>
              <a:gd name="connsiteY3422" fmla="*/ 2886508 h 8402012"/>
              <a:gd name="connsiteX3423" fmla="*/ 19773867 w 21052571"/>
              <a:gd name="connsiteY3423" fmla="*/ 2886508 h 8402012"/>
              <a:gd name="connsiteX3424" fmla="*/ 19810759 w 21052571"/>
              <a:gd name="connsiteY3424" fmla="*/ 2905773 h 8402012"/>
              <a:gd name="connsiteX3425" fmla="*/ 19798459 w 21052571"/>
              <a:gd name="connsiteY3425" fmla="*/ 2918616 h 8402012"/>
              <a:gd name="connsiteX3426" fmla="*/ 19773867 w 21052571"/>
              <a:gd name="connsiteY3426" fmla="*/ 2886508 h 8402012"/>
              <a:gd name="connsiteX3427" fmla="*/ 15322112 w 21052571"/>
              <a:gd name="connsiteY3427" fmla="*/ 2886507 h 8402012"/>
              <a:gd name="connsiteX3428" fmla="*/ 15322112 w 21052571"/>
              <a:gd name="connsiteY3428" fmla="*/ 2938724 h 8402012"/>
              <a:gd name="connsiteX3429" fmla="*/ 15308462 w 21052571"/>
              <a:gd name="connsiteY3429" fmla="*/ 2951777 h 8402012"/>
              <a:gd name="connsiteX3430" fmla="*/ 15322112 w 21052571"/>
              <a:gd name="connsiteY3430" fmla="*/ 2886507 h 8402012"/>
              <a:gd name="connsiteX3431" fmla="*/ 18636327 w 21052571"/>
              <a:gd name="connsiteY3431" fmla="*/ 2886505 h 8402012"/>
              <a:gd name="connsiteX3432" fmla="*/ 18673219 w 21052571"/>
              <a:gd name="connsiteY3432" fmla="*/ 2917249 h 8402012"/>
              <a:gd name="connsiteX3433" fmla="*/ 18636327 w 21052571"/>
              <a:gd name="connsiteY3433" fmla="*/ 2886505 h 8402012"/>
              <a:gd name="connsiteX3434" fmla="*/ 16195902 w 21052571"/>
              <a:gd name="connsiteY3434" fmla="*/ 2880282 h 8402012"/>
              <a:gd name="connsiteX3435" fmla="*/ 16355874 w 21052571"/>
              <a:gd name="connsiteY3435" fmla="*/ 2931780 h 8402012"/>
              <a:gd name="connsiteX3436" fmla="*/ 16625598 w 21052571"/>
              <a:gd name="connsiteY3436" fmla="*/ 3045891 h 8402012"/>
              <a:gd name="connsiteX3437" fmla="*/ 16599704 w 21052571"/>
              <a:gd name="connsiteY3437" fmla="*/ 3097079 h 8402012"/>
              <a:gd name="connsiteX3438" fmla="*/ 16542524 w 21052571"/>
              <a:gd name="connsiteY3438" fmla="*/ 3103477 h 8402012"/>
              <a:gd name="connsiteX3439" fmla="*/ 16426002 w 21052571"/>
              <a:gd name="connsiteY3439" fmla="*/ 3077884 h 8402012"/>
              <a:gd name="connsiteX3440" fmla="*/ 16380690 w 21052571"/>
              <a:gd name="connsiteY3440" fmla="*/ 3026695 h 8402012"/>
              <a:gd name="connsiteX3441" fmla="*/ 16317034 w 21052571"/>
              <a:gd name="connsiteY3441" fmla="*/ 3026695 h 8402012"/>
              <a:gd name="connsiteX3442" fmla="*/ 16187568 w 21052571"/>
              <a:gd name="connsiteY3442" fmla="*/ 3001100 h 8402012"/>
              <a:gd name="connsiteX3443" fmla="*/ 16200514 w 21052571"/>
              <a:gd name="connsiteY3443" fmla="*/ 2981904 h 8402012"/>
              <a:gd name="connsiteX3444" fmla="*/ 16130386 w 21052571"/>
              <a:gd name="connsiteY3444" fmla="*/ 2970173 h 8402012"/>
              <a:gd name="connsiteX3445" fmla="*/ 16072126 w 21052571"/>
              <a:gd name="connsiteY3445" fmla="*/ 2906187 h 8402012"/>
              <a:gd name="connsiteX3446" fmla="*/ 16141950 w 21052571"/>
              <a:gd name="connsiteY3446" fmla="*/ 2880492 h 8402012"/>
              <a:gd name="connsiteX3447" fmla="*/ 16195902 w 21052571"/>
              <a:gd name="connsiteY3447" fmla="*/ 2880282 h 8402012"/>
              <a:gd name="connsiteX3448" fmla="*/ 19605003 w 21052571"/>
              <a:gd name="connsiteY3448" fmla="*/ 2872561 h 8402012"/>
              <a:gd name="connsiteX3449" fmla="*/ 19649571 w 21052571"/>
              <a:gd name="connsiteY3449" fmla="*/ 2889788 h 8402012"/>
              <a:gd name="connsiteX3450" fmla="*/ 19595851 w 21052571"/>
              <a:gd name="connsiteY3450" fmla="*/ 2922088 h 8402012"/>
              <a:gd name="connsiteX3451" fmla="*/ 19592455 w 21052571"/>
              <a:gd name="connsiteY3451" fmla="*/ 2919462 h 8402012"/>
              <a:gd name="connsiteX3452" fmla="*/ 19583775 w 21052571"/>
              <a:gd name="connsiteY3452" fmla="*/ 2929354 h 8402012"/>
              <a:gd name="connsiteX3453" fmla="*/ 19574795 w 21052571"/>
              <a:gd name="connsiteY3453" fmla="*/ 2919115 h 8402012"/>
              <a:gd name="connsiteX3454" fmla="*/ 19579283 w 21052571"/>
              <a:gd name="connsiteY3454" fmla="*/ 2912398 h 8402012"/>
              <a:gd name="connsiteX3455" fmla="*/ 19582447 w 21052571"/>
              <a:gd name="connsiteY3455" fmla="*/ 2911723 h 8402012"/>
              <a:gd name="connsiteX3456" fmla="*/ 19579539 w 21052571"/>
              <a:gd name="connsiteY3456" fmla="*/ 2909476 h 8402012"/>
              <a:gd name="connsiteX3457" fmla="*/ 19605003 w 21052571"/>
              <a:gd name="connsiteY3457" fmla="*/ 2872561 h 8402012"/>
              <a:gd name="connsiteX3458" fmla="*/ 15218912 w 21052571"/>
              <a:gd name="connsiteY3458" fmla="*/ 2867551 h 8402012"/>
              <a:gd name="connsiteX3459" fmla="*/ 15265268 w 21052571"/>
              <a:gd name="connsiteY3459" fmla="*/ 2886990 h 8402012"/>
              <a:gd name="connsiteX3460" fmla="*/ 15252024 w 21052571"/>
              <a:gd name="connsiteY3460" fmla="*/ 2951785 h 8402012"/>
              <a:gd name="connsiteX3461" fmla="*/ 15185798 w 21052571"/>
              <a:gd name="connsiteY3461" fmla="*/ 2938827 h 8402012"/>
              <a:gd name="connsiteX3462" fmla="*/ 15218912 w 21052571"/>
              <a:gd name="connsiteY3462" fmla="*/ 2867551 h 8402012"/>
              <a:gd name="connsiteX3463" fmla="*/ 18602123 w 21052571"/>
              <a:gd name="connsiteY3463" fmla="*/ 2864682 h 8402012"/>
              <a:gd name="connsiteX3464" fmla="*/ 18565231 w 21052571"/>
              <a:gd name="connsiteY3464" fmla="*/ 2891134 h 8402012"/>
              <a:gd name="connsiteX3465" fmla="*/ 18602123 w 21052571"/>
              <a:gd name="connsiteY3465" fmla="*/ 2864682 h 8402012"/>
              <a:gd name="connsiteX3466" fmla="*/ 14076700 w 21052571"/>
              <a:gd name="connsiteY3466" fmla="*/ 2864216 h 8402012"/>
              <a:gd name="connsiteX3467" fmla="*/ 14113564 w 21052571"/>
              <a:gd name="connsiteY3467" fmla="*/ 2888811 h 8402012"/>
              <a:gd name="connsiteX3468" fmla="*/ 14076700 w 21052571"/>
              <a:gd name="connsiteY3468" fmla="*/ 2864216 h 8402012"/>
              <a:gd name="connsiteX3469" fmla="*/ 13578001 w 21052571"/>
              <a:gd name="connsiteY3469" fmla="*/ 2864216 h 8402012"/>
              <a:gd name="connsiteX3470" fmla="*/ 13541109 w 21052571"/>
              <a:gd name="connsiteY3470" fmla="*/ 2888811 h 8402012"/>
              <a:gd name="connsiteX3471" fmla="*/ 13578001 w 21052571"/>
              <a:gd name="connsiteY3471" fmla="*/ 2864216 h 8402012"/>
              <a:gd name="connsiteX3472" fmla="*/ 16056876 w 21052571"/>
              <a:gd name="connsiteY3472" fmla="*/ 2862810 h 8402012"/>
              <a:gd name="connsiteX3473" fmla="*/ 16044468 w 21052571"/>
              <a:gd name="connsiteY3473" fmla="*/ 2921552 h 8402012"/>
              <a:gd name="connsiteX3474" fmla="*/ 16001034 w 21052571"/>
              <a:gd name="connsiteY3474" fmla="*/ 2882392 h 8402012"/>
              <a:gd name="connsiteX3475" fmla="*/ 16056876 w 21052571"/>
              <a:gd name="connsiteY3475" fmla="*/ 2862810 h 8402012"/>
              <a:gd name="connsiteX3476" fmla="*/ 17451391 w 21052571"/>
              <a:gd name="connsiteY3476" fmla="*/ 2862808 h 8402012"/>
              <a:gd name="connsiteX3477" fmla="*/ 17507235 w 21052571"/>
              <a:gd name="connsiteY3477" fmla="*/ 2876034 h 8402012"/>
              <a:gd name="connsiteX3478" fmla="*/ 17451391 w 21052571"/>
              <a:gd name="connsiteY3478" fmla="*/ 2862808 h 8402012"/>
              <a:gd name="connsiteX3479" fmla="*/ 15697688 w 21052571"/>
              <a:gd name="connsiteY3479" fmla="*/ 2862808 h 8402012"/>
              <a:gd name="connsiteX3480" fmla="*/ 15715650 w 21052571"/>
              <a:gd name="connsiteY3480" fmla="*/ 2890107 h 8402012"/>
              <a:gd name="connsiteX3481" fmla="*/ 15697688 w 21052571"/>
              <a:gd name="connsiteY3481" fmla="*/ 2862808 h 8402012"/>
              <a:gd name="connsiteX3482" fmla="*/ 11828129 w 21052571"/>
              <a:gd name="connsiteY3482" fmla="*/ 2862535 h 8402012"/>
              <a:gd name="connsiteX3483" fmla="*/ 11846399 w 21052571"/>
              <a:gd name="connsiteY3483" fmla="*/ 2888327 h 8402012"/>
              <a:gd name="connsiteX3484" fmla="*/ 11828129 w 21052571"/>
              <a:gd name="connsiteY3484" fmla="*/ 2862535 h 8402012"/>
              <a:gd name="connsiteX3485" fmla="*/ 19230975 w 21052571"/>
              <a:gd name="connsiteY3485" fmla="*/ 2859636 h 8402012"/>
              <a:gd name="connsiteX3486" fmla="*/ 19298819 w 21052571"/>
              <a:gd name="connsiteY3486" fmla="*/ 2904400 h 8402012"/>
              <a:gd name="connsiteX3487" fmla="*/ 19209835 w 21052571"/>
              <a:gd name="connsiteY3487" fmla="*/ 2872568 h 8402012"/>
              <a:gd name="connsiteX3488" fmla="*/ 19230975 w 21052571"/>
              <a:gd name="connsiteY3488" fmla="*/ 2859636 h 8402012"/>
              <a:gd name="connsiteX3489" fmla="*/ 15155756 w 21052571"/>
              <a:gd name="connsiteY3489" fmla="*/ 2857099 h 8402012"/>
              <a:gd name="connsiteX3490" fmla="*/ 15185898 w 21052571"/>
              <a:gd name="connsiteY3490" fmla="*/ 2870343 h 8402012"/>
              <a:gd name="connsiteX3491" fmla="*/ 15166346 w 21052571"/>
              <a:gd name="connsiteY3491" fmla="*/ 2916699 h 8402012"/>
              <a:gd name="connsiteX3492" fmla="*/ 15095742 w 21052571"/>
              <a:gd name="connsiteY3492" fmla="*/ 2923322 h 8402012"/>
              <a:gd name="connsiteX3493" fmla="*/ 15120726 w 21052571"/>
              <a:gd name="connsiteY3493" fmla="*/ 2863721 h 8402012"/>
              <a:gd name="connsiteX3494" fmla="*/ 15155756 w 21052571"/>
              <a:gd name="connsiteY3494" fmla="*/ 2857099 h 8402012"/>
              <a:gd name="connsiteX3495" fmla="*/ 14905535 w 21052571"/>
              <a:gd name="connsiteY3495" fmla="*/ 2855416 h 8402012"/>
              <a:gd name="connsiteX3496" fmla="*/ 14933504 w 21052571"/>
              <a:gd name="connsiteY3496" fmla="*/ 2855416 h 8402012"/>
              <a:gd name="connsiteX3497" fmla="*/ 14882454 w 21052571"/>
              <a:gd name="connsiteY3497" fmla="*/ 2875890 h 8402012"/>
              <a:gd name="connsiteX3498" fmla="*/ 14905535 w 21052571"/>
              <a:gd name="connsiteY3498" fmla="*/ 2855416 h 8402012"/>
              <a:gd name="connsiteX3499" fmla="*/ 13028326 w 21052571"/>
              <a:gd name="connsiteY3499" fmla="*/ 2853810 h 8402012"/>
              <a:gd name="connsiteX3500" fmla="*/ 13075510 w 21052571"/>
              <a:gd name="connsiteY3500" fmla="*/ 2860290 h 8402012"/>
              <a:gd name="connsiteX3501" fmla="*/ 12996041 w 21052571"/>
              <a:gd name="connsiteY3501" fmla="*/ 2886208 h 8402012"/>
              <a:gd name="connsiteX3502" fmla="*/ 13028326 w 21052571"/>
              <a:gd name="connsiteY3502" fmla="*/ 2853810 h 8402012"/>
              <a:gd name="connsiteX3503" fmla="*/ 15960480 w 21052571"/>
              <a:gd name="connsiteY3503" fmla="*/ 2843852 h 8402012"/>
              <a:gd name="connsiteX3504" fmla="*/ 15966800 w 21052571"/>
              <a:gd name="connsiteY3504" fmla="*/ 2864325 h 8402012"/>
              <a:gd name="connsiteX3505" fmla="*/ 15960480 w 21052571"/>
              <a:gd name="connsiteY3505" fmla="*/ 2843852 h 8402012"/>
              <a:gd name="connsiteX3506" fmla="*/ 17972311 w 21052571"/>
              <a:gd name="connsiteY3506" fmla="*/ 2843851 h 8402012"/>
              <a:gd name="connsiteX3507" fmla="*/ 18075947 w 21052571"/>
              <a:gd name="connsiteY3507" fmla="*/ 2888087 h 8402012"/>
              <a:gd name="connsiteX3508" fmla="*/ 17965767 w 21052571"/>
              <a:gd name="connsiteY3508" fmla="*/ 2907045 h 8402012"/>
              <a:gd name="connsiteX3509" fmla="*/ 17972311 w 21052571"/>
              <a:gd name="connsiteY3509" fmla="*/ 2843851 h 8402012"/>
              <a:gd name="connsiteX3510" fmla="*/ 19208739 w 21052571"/>
              <a:gd name="connsiteY3510" fmla="*/ 2843848 h 8402012"/>
              <a:gd name="connsiteX3511" fmla="*/ 19195615 w 21052571"/>
              <a:gd name="connsiteY3511" fmla="*/ 2861809 h 8402012"/>
              <a:gd name="connsiteX3512" fmla="*/ 19208739 w 21052571"/>
              <a:gd name="connsiteY3512" fmla="*/ 2843848 h 8402012"/>
              <a:gd name="connsiteX3513" fmla="*/ 12033401 w 21052571"/>
              <a:gd name="connsiteY3513" fmla="*/ 2830301 h 8402012"/>
              <a:gd name="connsiteX3514" fmla="*/ 12051672 w 21052571"/>
              <a:gd name="connsiteY3514" fmla="*/ 2862535 h 8402012"/>
              <a:gd name="connsiteX3515" fmla="*/ 12033401 w 21052571"/>
              <a:gd name="connsiteY3515" fmla="*/ 2830301 h 8402012"/>
              <a:gd name="connsiteX3516" fmla="*/ 17110131 w 21052571"/>
              <a:gd name="connsiteY3516" fmla="*/ 2829636 h 8402012"/>
              <a:gd name="connsiteX3517" fmla="*/ 17193079 w 21052571"/>
              <a:gd name="connsiteY3517" fmla="*/ 2842347 h 8402012"/>
              <a:gd name="connsiteX3518" fmla="*/ 17148911 w 21052571"/>
              <a:gd name="connsiteY3518" fmla="*/ 2918627 h 8402012"/>
              <a:gd name="connsiteX3519" fmla="*/ 17110131 w 21052571"/>
              <a:gd name="connsiteY3519" fmla="*/ 2829636 h 8402012"/>
              <a:gd name="connsiteX3520" fmla="*/ 19711247 w 21052571"/>
              <a:gd name="connsiteY3520" fmla="*/ 2829631 h 8402012"/>
              <a:gd name="connsiteX3521" fmla="*/ 19693287 w 21052571"/>
              <a:gd name="connsiteY3521" fmla="*/ 2861738 h 8402012"/>
              <a:gd name="connsiteX3522" fmla="*/ 19711247 w 21052571"/>
              <a:gd name="connsiteY3522" fmla="*/ 2829631 h 8402012"/>
              <a:gd name="connsiteX3523" fmla="*/ 20488539 w 21052571"/>
              <a:gd name="connsiteY3523" fmla="*/ 2829626 h 8402012"/>
              <a:gd name="connsiteX3524" fmla="*/ 20451647 w 21052571"/>
              <a:gd name="connsiteY3524" fmla="*/ 2860369 h 8402012"/>
              <a:gd name="connsiteX3525" fmla="*/ 20488539 w 21052571"/>
              <a:gd name="connsiteY3525" fmla="*/ 2829626 h 8402012"/>
              <a:gd name="connsiteX3526" fmla="*/ 10620404 w 21052571"/>
              <a:gd name="connsiteY3526" fmla="*/ 2827080 h 8402012"/>
              <a:gd name="connsiteX3527" fmla="*/ 10601865 w 21052571"/>
              <a:gd name="connsiteY3527" fmla="*/ 2862535 h 8402012"/>
              <a:gd name="connsiteX3528" fmla="*/ 10653451 w 21052571"/>
              <a:gd name="connsiteY3528" fmla="*/ 2830301 h 8402012"/>
              <a:gd name="connsiteX3529" fmla="*/ 10620404 w 21052571"/>
              <a:gd name="connsiteY3529" fmla="*/ 2827080 h 8402012"/>
              <a:gd name="connsiteX3530" fmla="*/ 17386475 w 21052571"/>
              <a:gd name="connsiteY3530" fmla="*/ 2825331 h 8402012"/>
              <a:gd name="connsiteX3531" fmla="*/ 17412411 w 21052571"/>
              <a:gd name="connsiteY3531" fmla="*/ 2828639 h 8402012"/>
              <a:gd name="connsiteX3532" fmla="*/ 17412411 w 21052571"/>
              <a:gd name="connsiteY3532" fmla="*/ 2861705 h 8402012"/>
              <a:gd name="connsiteX3533" fmla="*/ 17361339 w 21052571"/>
              <a:gd name="connsiteY3533" fmla="*/ 2841864 h 8402012"/>
              <a:gd name="connsiteX3534" fmla="*/ 17386475 w 21052571"/>
              <a:gd name="connsiteY3534" fmla="*/ 2825331 h 8402012"/>
              <a:gd name="connsiteX3535" fmla="*/ 11956021 w 21052571"/>
              <a:gd name="connsiteY3535" fmla="*/ 2822248 h 8402012"/>
              <a:gd name="connsiteX3536" fmla="*/ 11897986 w 21052571"/>
              <a:gd name="connsiteY3536" fmla="*/ 2830301 h 8402012"/>
              <a:gd name="connsiteX3537" fmla="*/ 11994711 w 21052571"/>
              <a:gd name="connsiteY3537" fmla="*/ 2862535 h 8402012"/>
              <a:gd name="connsiteX3538" fmla="*/ 11956021 w 21052571"/>
              <a:gd name="connsiteY3538" fmla="*/ 2822248 h 8402012"/>
              <a:gd name="connsiteX3539" fmla="*/ 15870978 w 21052571"/>
              <a:gd name="connsiteY3539" fmla="*/ 2820033 h 8402012"/>
              <a:gd name="connsiteX3540" fmla="*/ 15962034 w 21052571"/>
              <a:gd name="connsiteY3540" fmla="*/ 2874477 h 8402012"/>
              <a:gd name="connsiteX3541" fmla="*/ 15915670 w 21052571"/>
              <a:gd name="connsiteY3541" fmla="*/ 2877247 h 8402012"/>
              <a:gd name="connsiteX3542" fmla="*/ 15917266 w 21052571"/>
              <a:gd name="connsiteY3542" fmla="*/ 2886254 h 8402012"/>
              <a:gd name="connsiteX3543" fmla="*/ 15922280 w 21052571"/>
              <a:gd name="connsiteY3543" fmla="*/ 2883449 h 8402012"/>
              <a:gd name="connsiteX3544" fmla="*/ 15923202 w 21052571"/>
              <a:gd name="connsiteY3544" fmla="*/ 2904219 h 8402012"/>
              <a:gd name="connsiteX3545" fmla="*/ 15923194 w 21052571"/>
              <a:gd name="connsiteY3545" fmla="*/ 2904270 h 8402012"/>
              <a:gd name="connsiteX3546" fmla="*/ 15924200 w 21052571"/>
              <a:gd name="connsiteY3546" fmla="*/ 2907288 h 8402012"/>
              <a:gd name="connsiteX3547" fmla="*/ 15922796 w 21052571"/>
              <a:gd name="connsiteY3547" fmla="*/ 2906383 h 8402012"/>
              <a:gd name="connsiteX3548" fmla="*/ 15922280 w 21052571"/>
              <a:gd name="connsiteY3548" fmla="*/ 2909137 h 8402012"/>
              <a:gd name="connsiteX3549" fmla="*/ 15920932 w 21052571"/>
              <a:gd name="connsiteY3549" fmla="*/ 2905181 h 8402012"/>
              <a:gd name="connsiteX3550" fmla="*/ 15877176 w 21052571"/>
              <a:gd name="connsiteY3550" fmla="*/ 2876938 h 8402012"/>
              <a:gd name="connsiteX3551" fmla="*/ 15839882 w 21052571"/>
              <a:gd name="connsiteY3551" fmla="*/ 2821983 h 8402012"/>
              <a:gd name="connsiteX3552" fmla="*/ 15870978 w 21052571"/>
              <a:gd name="connsiteY3552" fmla="*/ 2820033 h 8402012"/>
              <a:gd name="connsiteX3553" fmla="*/ 17348759 w 21052571"/>
              <a:gd name="connsiteY3553" fmla="*/ 2811050 h 8402012"/>
              <a:gd name="connsiteX3554" fmla="*/ 17360243 w 21052571"/>
              <a:gd name="connsiteY3554" fmla="*/ 2819586 h 8402012"/>
              <a:gd name="connsiteX3555" fmla="*/ 17347119 w 21052571"/>
              <a:gd name="connsiteY3555" fmla="*/ 2833234 h 8402012"/>
              <a:gd name="connsiteX3556" fmla="*/ 17348759 w 21052571"/>
              <a:gd name="connsiteY3556" fmla="*/ 2811050 h 8402012"/>
              <a:gd name="connsiteX3557" fmla="*/ 14763053 w 21052571"/>
              <a:gd name="connsiteY3557" fmla="*/ 2801454 h 8402012"/>
              <a:gd name="connsiteX3558" fmla="*/ 14843473 w 21052571"/>
              <a:gd name="connsiteY3558" fmla="*/ 2844944 h 8402012"/>
              <a:gd name="connsiteX3559" fmla="*/ 14754147 w 21052571"/>
              <a:gd name="connsiteY3559" fmla="*/ 2858068 h 8402012"/>
              <a:gd name="connsiteX3560" fmla="*/ 14678645 w 21052571"/>
              <a:gd name="connsiteY3560" fmla="*/ 2812121 h 8402012"/>
              <a:gd name="connsiteX3561" fmla="*/ 14763053 w 21052571"/>
              <a:gd name="connsiteY3561" fmla="*/ 2801454 h 8402012"/>
              <a:gd name="connsiteX3562" fmla="*/ 10692142 w 21052571"/>
              <a:gd name="connsiteY3562" fmla="*/ 2798035 h 8402012"/>
              <a:gd name="connsiteX3563" fmla="*/ 10672797 w 21052571"/>
              <a:gd name="connsiteY3563" fmla="*/ 2830301 h 8402012"/>
              <a:gd name="connsiteX3564" fmla="*/ 10692142 w 21052571"/>
              <a:gd name="connsiteY3564" fmla="*/ 2798035 h 8402012"/>
              <a:gd name="connsiteX3565" fmla="*/ 17052179 w 21052571"/>
              <a:gd name="connsiteY3565" fmla="*/ 2796444 h 8402012"/>
              <a:gd name="connsiteX3566" fmla="*/ 17052179 w 21052571"/>
              <a:gd name="connsiteY3566" fmla="*/ 2860116 h 8402012"/>
              <a:gd name="connsiteX3567" fmla="*/ 17001547 w 21052571"/>
              <a:gd name="connsiteY3567" fmla="*/ 2853749 h 8402012"/>
              <a:gd name="connsiteX3568" fmla="*/ 17052179 w 21052571"/>
              <a:gd name="connsiteY3568" fmla="*/ 2796444 h 8402012"/>
              <a:gd name="connsiteX3569" fmla="*/ 19654371 w 21052571"/>
              <a:gd name="connsiteY3569" fmla="*/ 2796442 h 8402012"/>
              <a:gd name="connsiteX3570" fmla="*/ 19636407 w 21052571"/>
              <a:gd name="connsiteY3570" fmla="*/ 2828557 h 8402012"/>
              <a:gd name="connsiteX3571" fmla="*/ 19654371 w 21052571"/>
              <a:gd name="connsiteY3571" fmla="*/ 2796442 h 8402012"/>
              <a:gd name="connsiteX3572" fmla="*/ 19228795 w 21052571"/>
              <a:gd name="connsiteY3572" fmla="*/ 2796442 h 8402012"/>
              <a:gd name="connsiteX3573" fmla="*/ 19241923 w 21052571"/>
              <a:gd name="connsiteY3573" fmla="*/ 2828557 h 8402012"/>
              <a:gd name="connsiteX3574" fmla="*/ 19228795 w 21052571"/>
              <a:gd name="connsiteY3574" fmla="*/ 2796442 h 8402012"/>
              <a:gd name="connsiteX3575" fmla="*/ 17317611 w 21052571"/>
              <a:gd name="connsiteY3575" fmla="*/ 2796442 h 8402012"/>
              <a:gd name="connsiteX3576" fmla="*/ 17285503 w 21052571"/>
              <a:gd name="connsiteY3576" fmla="*/ 2827196 h 8402012"/>
              <a:gd name="connsiteX3577" fmla="*/ 17317611 w 21052571"/>
              <a:gd name="connsiteY3577" fmla="*/ 2796442 h 8402012"/>
              <a:gd name="connsiteX3578" fmla="*/ 15356430 w 21052571"/>
              <a:gd name="connsiteY3578" fmla="*/ 2786970 h 8402012"/>
              <a:gd name="connsiteX3579" fmla="*/ 15580966 w 21052571"/>
              <a:gd name="connsiteY3579" fmla="*/ 2806825 h 8402012"/>
              <a:gd name="connsiteX3580" fmla="*/ 15677656 w 21052571"/>
              <a:gd name="connsiteY3580" fmla="*/ 2866442 h 8402012"/>
              <a:gd name="connsiteX3581" fmla="*/ 15561628 w 21052571"/>
              <a:gd name="connsiteY3581" fmla="*/ 2866442 h 8402012"/>
              <a:gd name="connsiteX3582" fmla="*/ 15356430 w 21052571"/>
              <a:gd name="connsiteY3582" fmla="*/ 2786970 h 8402012"/>
              <a:gd name="connsiteX3583" fmla="*/ 16981959 w 21052571"/>
              <a:gd name="connsiteY3583" fmla="*/ 2778778 h 8402012"/>
              <a:gd name="connsiteX3584" fmla="*/ 16994871 w 21052571"/>
              <a:gd name="connsiteY3584" fmla="*/ 2790923 h 8402012"/>
              <a:gd name="connsiteX3585" fmla="*/ 16944243 w 21052571"/>
              <a:gd name="connsiteY3585" fmla="*/ 2829808 h 8402012"/>
              <a:gd name="connsiteX3586" fmla="*/ 16981959 w 21052571"/>
              <a:gd name="connsiteY3586" fmla="*/ 2778778 h 8402012"/>
              <a:gd name="connsiteX3587" fmla="*/ 19129259 w 21052571"/>
              <a:gd name="connsiteY3587" fmla="*/ 2772745 h 8402012"/>
              <a:gd name="connsiteX3588" fmla="*/ 19147219 w 21052571"/>
              <a:gd name="connsiteY3588" fmla="*/ 2800041 h 8402012"/>
              <a:gd name="connsiteX3589" fmla="*/ 19129259 w 21052571"/>
              <a:gd name="connsiteY3589" fmla="*/ 2772745 h 8402012"/>
              <a:gd name="connsiteX3590" fmla="*/ 17260751 w 21052571"/>
              <a:gd name="connsiteY3590" fmla="*/ 2772744 h 8402012"/>
              <a:gd name="connsiteX3591" fmla="*/ 17260751 w 21052571"/>
              <a:gd name="connsiteY3591" fmla="*/ 2828593 h 8402012"/>
              <a:gd name="connsiteX3592" fmla="*/ 17222835 w 21052571"/>
              <a:gd name="connsiteY3592" fmla="*/ 2828593 h 8402012"/>
              <a:gd name="connsiteX3593" fmla="*/ 17204927 w 21052571"/>
              <a:gd name="connsiteY3593" fmla="*/ 2791359 h 8402012"/>
              <a:gd name="connsiteX3594" fmla="*/ 17260751 w 21052571"/>
              <a:gd name="connsiteY3594" fmla="*/ 2772744 h 8402012"/>
              <a:gd name="connsiteX3595" fmla="*/ 15730866 w 21052571"/>
              <a:gd name="connsiteY3595" fmla="*/ 2772744 h 8402012"/>
              <a:gd name="connsiteX3596" fmla="*/ 15819850 w 21052571"/>
              <a:gd name="connsiteY3596" fmla="*/ 2797558 h 8402012"/>
              <a:gd name="connsiteX3597" fmla="*/ 15730866 w 21052571"/>
              <a:gd name="connsiteY3597" fmla="*/ 2828593 h 8402012"/>
              <a:gd name="connsiteX3598" fmla="*/ 15730866 w 21052571"/>
              <a:gd name="connsiteY3598" fmla="*/ 2772744 h 8402012"/>
              <a:gd name="connsiteX3599" fmla="*/ 19090347 w 21052571"/>
              <a:gd name="connsiteY3599" fmla="*/ 2772744 h 8402012"/>
              <a:gd name="connsiteX3600" fmla="*/ 19072383 w 21052571"/>
              <a:gd name="connsiteY3600" fmla="*/ 2828593 h 8402012"/>
              <a:gd name="connsiteX3601" fmla="*/ 19090347 w 21052571"/>
              <a:gd name="connsiteY3601" fmla="*/ 2772744 h 8402012"/>
              <a:gd name="connsiteX3602" fmla="*/ 19595243 w 21052571"/>
              <a:gd name="connsiteY3602" fmla="*/ 2770102 h 8402012"/>
              <a:gd name="connsiteX3603" fmla="*/ 19625827 w 21052571"/>
              <a:gd name="connsiteY3603" fmla="*/ 2771753 h 8402012"/>
              <a:gd name="connsiteX3604" fmla="*/ 19579535 w 21052571"/>
              <a:gd name="connsiteY3604" fmla="*/ 2798205 h 8402012"/>
              <a:gd name="connsiteX3605" fmla="*/ 19595243 w 21052571"/>
              <a:gd name="connsiteY3605" fmla="*/ 2770102 h 8402012"/>
              <a:gd name="connsiteX3606" fmla="*/ 17184943 w 21052571"/>
              <a:gd name="connsiteY3606" fmla="*/ 2741601 h 8402012"/>
              <a:gd name="connsiteX3607" fmla="*/ 17148051 w 21052571"/>
              <a:gd name="connsiteY3607" fmla="*/ 2774327 h 8402012"/>
              <a:gd name="connsiteX3608" fmla="*/ 17184943 w 21052571"/>
              <a:gd name="connsiteY3608" fmla="*/ 2741601 h 8402012"/>
              <a:gd name="connsiteX3609" fmla="*/ 15184802 w 21052571"/>
              <a:gd name="connsiteY3609" fmla="*/ 2739568 h 8402012"/>
              <a:gd name="connsiteX3610" fmla="*/ 15166838 w 21052571"/>
              <a:gd name="connsiteY3610" fmla="*/ 2771638 h 8402012"/>
              <a:gd name="connsiteX3611" fmla="*/ 15184802 w 21052571"/>
              <a:gd name="connsiteY3611" fmla="*/ 2739568 h 8402012"/>
              <a:gd name="connsiteX3612" fmla="*/ 17730039 w 21052571"/>
              <a:gd name="connsiteY3612" fmla="*/ 2739568 h 8402012"/>
              <a:gd name="connsiteX3613" fmla="*/ 17712075 w 21052571"/>
              <a:gd name="connsiteY3613" fmla="*/ 2771638 h 8402012"/>
              <a:gd name="connsiteX3614" fmla="*/ 17730039 w 21052571"/>
              <a:gd name="connsiteY3614" fmla="*/ 2739568 h 8402012"/>
              <a:gd name="connsiteX3615" fmla="*/ 12595215 w 21052571"/>
              <a:gd name="connsiteY3615" fmla="*/ 2737736 h 8402012"/>
              <a:gd name="connsiteX3616" fmla="*/ 12558943 w 21052571"/>
              <a:gd name="connsiteY3616" fmla="*/ 2741094 h 8402012"/>
              <a:gd name="connsiteX3617" fmla="*/ 12616978 w 21052571"/>
              <a:gd name="connsiteY3617" fmla="*/ 2772256 h 8402012"/>
              <a:gd name="connsiteX3618" fmla="*/ 12595215 w 21052571"/>
              <a:gd name="connsiteY3618" fmla="*/ 2737736 h 8402012"/>
              <a:gd name="connsiteX3619" fmla="*/ 19019643 w 21052571"/>
              <a:gd name="connsiteY3619" fmla="*/ 2736633 h 8402012"/>
              <a:gd name="connsiteX3620" fmla="*/ 19052363 w 21052571"/>
              <a:gd name="connsiteY3620" fmla="*/ 2739999 h 8402012"/>
              <a:gd name="connsiteX3621" fmla="*/ 19001287 w 21052571"/>
              <a:gd name="connsiteY3621" fmla="*/ 2771235 h 8402012"/>
              <a:gd name="connsiteX3622" fmla="*/ 19019643 w 21052571"/>
              <a:gd name="connsiteY3622" fmla="*/ 2736633 h 8402012"/>
              <a:gd name="connsiteX3623" fmla="*/ 19515075 w 21052571"/>
              <a:gd name="connsiteY3623" fmla="*/ 2706584 h 8402012"/>
              <a:gd name="connsiteX3624" fmla="*/ 19545323 w 21052571"/>
              <a:gd name="connsiteY3624" fmla="*/ 2725737 h 8402012"/>
              <a:gd name="connsiteX3625" fmla="*/ 19532915 w 21052571"/>
              <a:gd name="connsiteY3625" fmla="*/ 2738505 h 8402012"/>
              <a:gd name="connsiteX3626" fmla="*/ 19489479 w 21052571"/>
              <a:gd name="connsiteY3626" fmla="*/ 2725737 h 8402012"/>
              <a:gd name="connsiteX3627" fmla="*/ 19515075 w 21052571"/>
              <a:gd name="connsiteY3627" fmla="*/ 2706584 h 8402012"/>
              <a:gd name="connsiteX3628" fmla="*/ 17654107 w 21052571"/>
              <a:gd name="connsiteY3628" fmla="*/ 2706391 h 8402012"/>
              <a:gd name="connsiteX3629" fmla="*/ 17640983 w 21052571"/>
              <a:gd name="connsiteY3629" fmla="*/ 2738499 h 8402012"/>
              <a:gd name="connsiteX3630" fmla="*/ 17654107 w 21052571"/>
              <a:gd name="connsiteY3630" fmla="*/ 2706391 h 8402012"/>
              <a:gd name="connsiteX3631" fmla="*/ 19938755 w 21052571"/>
              <a:gd name="connsiteY3631" fmla="*/ 2706391 h 8402012"/>
              <a:gd name="connsiteX3632" fmla="*/ 19920795 w 21052571"/>
              <a:gd name="connsiteY3632" fmla="*/ 2738499 h 8402012"/>
              <a:gd name="connsiteX3633" fmla="*/ 19938755 w 21052571"/>
              <a:gd name="connsiteY3633" fmla="*/ 2706391 h 8402012"/>
              <a:gd name="connsiteX3634" fmla="*/ 20317935 w 21052571"/>
              <a:gd name="connsiteY3634" fmla="*/ 2706391 h 8402012"/>
              <a:gd name="connsiteX3635" fmla="*/ 20299975 w 21052571"/>
              <a:gd name="connsiteY3635" fmla="*/ 2738499 h 8402012"/>
              <a:gd name="connsiteX3636" fmla="*/ 20317935 w 21052571"/>
              <a:gd name="connsiteY3636" fmla="*/ 2706391 h 8402012"/>
              <a:gd name="connsiteX3637" fmla="*/ 15557604 w 21052571"/>
              <a:gd name="connsiteY3637" fmla="*/ 2706390 h 8402012"/>
              <a:gd name="connsiteX3638" fmla="*/ 15639760 w 21052571"/>
              <a:gd name="connsiteY3638" fmla="*/ 2771641 h 8402012"/>
              <a:gd name="connsiteX3639" fmla="*/ 15527058 w 21052571"/>
              <a:gd name="connsiteY3639" fmla="*/ 2771641 h 8402012"/>
              <a:gd name="connsiteX3640" fmla="*/ 15557604 w 21052571"/>
              <a:gd name="connsiteY3640" fmla="*/ 2706390 h 8402012"/>
              <a:gd name="connsiteX3641" fmla="*/ 17071415 w 21052571"/>
              <a:gd name="connsiteY3641" fmla="*/ 2704216 h 8402012"/>
              <a:gd name="connsiteX3642" fmla="*/ 17109047 w 21052571"/>
              <a:gd name="connsiteY3642" fmla="*/ 2709548 h 8402012"/>
              <a:gd name="connsiteX3643" fmla="*/ 17050303 w 21052571"/>
              <a:gd name="connsiteY3643" fmla="*/ 2771691 h 8402012"/>
              <a:gd name="connsiteX3644" fmla="*/ 17056831 w 21052571"/>
              <a:gd name="connsiteY3644" fmla="*/ 2709548 h 8402012"/>
              <a:gd name="connsiteX3645" fmla="*/ 17071415 w 21052571"/>
              <a:gd name="connsiteY3645" fmla="*/ 2704216 h 8402012"/>
              <a:gd name="connsiteX3646" fmla="*/ 19477719 w 21052571"/>
              <a:gd name="connsiteY3646" fmla="*/ 2690421 h 8402012"/>
              <a:gd name="connsiteX3647" fmla="*/ 19488387 w 21052571"/>
              <a:gd name="connsiteY3647" fmla="*/ 2693415 h 8402012"/>
              <a:gd name="connsiteX3648" fmla="*/ 19481823 w 21052571"/>
              <a:gd name="connsiteY3648" fmla="*/ 2705389 h 8402012"/>
              <a:gd name="connsiteX3649" fmla="*/ 19477719 w 21052571"/>
              <a:gd name="connsiteY3649" fmla="*/ 2690421 h 8402012"/>
              <a:gd name="connsiteX3650" fmla="*/ 12790010 w 21052571"/>
              <a:gd name="connsiteY3650" fmla="*/ 2683064 h 8402012"/>
              <a:gd name="connsiteX3651" fmla="*/ 12636324 w 21052571"/>
              <a:gd name="connsiteY3651" fmla="*/ 2721752 h 8402012"/>
              <a:gd name="connsiteX3652" fmla="*/ 12673939 w 21052571"/>
              <a:gd name="connsiteY3652" fmla="*/ 2772256 h 8402012"/>
              <a:gd name="connsiteX3653" fmla="*/ 12719078 w 21052571"/>
              <a:gd name="connsiteY3653" fmla="*/ 2759362 h 8402012"/>
              <a:gd name="connsiteX3654" fmla="*/ 12809355 w 21052571"/>
              <a:gd name="connsiteY3654" fmla="*/ 2741094 h 8402012"/>
              <a:gd name="connsiteX3655" fmla="*/ 12790010 w 21052571"/>
              <a:gd name="connsiteY3655" fmla="*/ 2683064 h 8402012"/>
              <a:gd name="connsiteX3656" fmla="*/ 15389606 w 21052571"/>
              <a:gd name="connsiteY3656" fmla="*/ 2677952 h 8402012"/>
              <a:gd name="connsiteX3657" fmla="*/ 15421716 w 21052571"/>
              <a:gd name="connsiteY3657" fmla="*/ 2710586 h 8402012"/>
              <a:gd name="connsiteX3658" fmla="*/ 15389606 w 21052571"/>
              <a:gd name="connsiteY3658" fmla="*/ 2743221 h 8402012"/>
              <a:gd name="connsiteX3659" fmla="*/ 15389606 w 21052571"/>
              <a:gd name="connsiteY3659" fmla="*/ 2677952 h 8402012"/>
              <a:gd name="connsiteX3660" fmla="*/ 15358514 w 21052571"/>
              <a:gd name="connsiteY3660" fmla="*/ 2677952 h 8402012"/>
              <a:gd name="connsiteX3661" fmla="*/ 15378990 w 21052571"/>
              <a:gd name="connsiteY3661" fmla="*/ 2743221 h 8402012"/>
              <a:gd name="connsiteX3662" fmla="*/ 15358514 w 21052571"/>
              <a:gd name="connsiteY3662" fmla="*/ 2677952 h 8402012"/>
              <a:gd name="connsiteX3663" fmla="*/ 19090347 w 21052571"/>
              <a:gd name="connsiteY3663" fmla="*/ 2677951 h 8402012"/>
              <a:gd name="connsiteX3664" fmla="*/ 19072383 w 21052571"/>
              <a:gd name="connsiteY3664" fmla="*/ 2710058 h 8402012"/>
              <a:gd name="connsiteX3665" fmla="*/ 19090347 w 21052571"/>
              <a:gd name="connsiteY3665" fmla="*/ 2677951 h 8402012"/>
              <a:gd name="connsiteX3666" fmla="*/ 20279963 w 21052571"/>
              <a:gd name="connsiteY3666" fmla="*/ 2677950 h 8402012"/>
              <a:gd name="connsiteX3667" fmla="*/ 20262055 w 21052571"/>
              <a:gd name="connsiteY3667" fmla="*/ 2710058 h 8402012"/>
              <a:gd name="connsiteX3668" fmla="*/ 20279963 w 21052571"/>
              <a:gd name="connsiteY3668" fmla="*/ 2677950 h 8402012"/>
              <a:gd name="connsiteX3669" fmla="*/ 15317486 w 21052571"/>
              <a:gd name="connsiteY3669" fmla="*/ 2675084 h 8402012"/>
              <a:gd name="connsiteX3670" fmla="*/ 15280594 w 21052571"/>
              <a:gd name="connsiteY3670" fmla="*/ 2708152 h 8402012"/>
              <a:gd name="connsiteX3671" fmla="*/ 15317486 w 21052571"/>
              <a:gd name="connsiteY3671" fmla="*/ 2675084 h 8402012"/>
              <a:gd name="connsiteX3672" fmla="*/ 15066042 w 21052571"/>
              <a:gd name="connsiteY3672" fmla="*/ 2650925 h 8402012"/>
              <a:gd name="connsiteX3673" fmla="*/ 15151552 w 21052571"/>
              <a:gd name="connsiteY3673" fmla="*/ 2743630 h 8402012"/>
              <a:gd name="connsiteX3674" fmla="*/ 15062844 w 21052571"/>
              <a:gd name="connsiteY3674" fmla="*/ 2743630 h 8402012"/>
              <a:gd name="connsiteX3675" fmla="*/ 15056432 w 21052571"/>
              <a:gd name="connsiteY3675" fmla="*/ 2658542 h 8402012"/>
              <a:gd name="connsiteX3676" fmla="*/ 15066042 w 21052571"/>
              <a:gd name="connsiteY3676" fmla="*/ 2650925 h 8402012"/>
              <a:gd name="connsiteX3677" fmla="*/ 15203688 w 21052571"/>
              <a:gd name="connsiteY3677" fmla="*/ 2644775 h 8402012"/>
              <a:gd name="connsiteX3678" fmla="*/ 15184424 w 21052571"/>
              <a:gd name="connsiteY3678" fmla="*/ 2710044 h 8402012"/>
              <a:gd name="connsiteX3679" fmla="*/ 15171580 w 21052571"/>
              <a:gd name="connsiteY3679" fmla="*/ 2670883 h 8402012"/>
              <a:gd name="connsiteX3680" fmla="*/ 15203688 w 21052571"/>
              <a:gd name="connsiteY3680" fmla="*/ 2644775 h 8402012"/>
              <a:gd name="connsiteX3681" fmla="*/ 16426612 w 21052571"/>
              <a:gd name="connsiteY3681" fmla="*/ 2644774 h 8402012"/>
              <a:gd name="connsiteX3682" fmla="*/ 16408650 w 21052571"/>
              <a:gd name="connsiteY3682" fmla="*/ 2676880 h 8402012"/>
              <a:gd name="connsiteX3683" fmla="*/ 16426612 w 21052571"/>
              <a:gd name="connsiteY3683" fmla="*/ 2644774 h 8402012"/>
              <a:gd name="connsiteX3684" fmla="*/ 14223628 w 21052571"/>
              <a:gd name="connsiteY3684" fmla="*/ 2644774 h 8402012"/>
              <a:gd name="connsiteX3685" fmla="*/ 14241590 w 21052571"/>
              <a:gd name="connsiteY3685" fmla="*/ 2676880 h 8402012"/>
              <a:gd name="connsiteX3686" fmla="*/ 14223628 w 21052571"/>
              <a:gd name="connsiteY3686" fmla="*/ 2644774 h 8402012"/>
              <a:gd name="connsiteX3687" fmla="*/ 18110215 w 21052571"/>
              <a:gd name="connsiteY3687" fmla="*/ 2644773 h 8402012"/>
              <a:gd name="connsiteX3688" fmla="*/ 18128179 w 21052571"/>
              <a:gd name="connsiteY3688" fmla="*/ 2676880 h 8402012"/>
              <a:gd name="connsiteX3689" fmla="*/ 18110215 w 21052571"/>
              <a:gd name="connsiteY3689" fmla="*/ 2644773 h 8402012"/>
              <a:gd name="connsiteX3690" fmla="*/ 20246839 w 21052571"/>
              <a:gd name="connsiteY3690" fmla="*/ 2644773 h 8402012"/>
              <a:gd name="connsiteX3691" fmla="*/ 20228879 w 21052571"/>
              <a:gd name="connsiteY3691" fmla="*/ 2676879 h 8402012"/>
              <a:gd name="connsiteX3692" fmla="*/ 20246839 w 21052571"/>
              <a:gd name="connsiteY3692" fmla="*/ 2644773 h 8402012"/>
              <a:gd name="connsiteX3693" fmla="*/ 19867607 w 21052571"/>
              <a:gd name="connsiteY3693" fmla="*/ 2644773 h 8402012"/>
              <a:gd name="connsiteX3694" fmla="*/ 19849699 w 21052571"/>
              <a:gd name="connsiteY3694" fmla="*/ 2676879 h 8402012"/>
              <a:gd name="connsiteX3695" fmla="*/ 19867607 w 21052571"/>
              <a:gd name="connsiteY3695" fmla="*/ 2644773 h 8402012"/>
              <a:gd name="connsiteX3696" fmla="*/ 18064291 w 21052571"/>
              <a:gd name="connsiteY3696" fmla="*/ 2644517 h 8402012"/>
              <a:gd name="connsiteX3697" fmla="*/ 18090231 w 21052571"/>
              <a:gd name="connsiteY3697" fmla="*/ 2672186 h 8402012"/>
              <a:gd name="connsiteX3698" fmla="*/ 18053339 w 21052571"/>
              <a:gd name="connsiteY3698" fmla="*/ 2653740 h 8402012"/>
              <a:gd name="connsiteX3699" fmla="*/ 18064291 w 21052571"/>
              <a:gd name="connsiteY3699" fmla="*/ 2644517 h 8402012"/>
              <a:gd name="connsiteX3700" fmla="*/ 13694930 w 21052571"/>
              <a:gd name="connsiteY3700" fmla="*/ 2644376 h 8402012"/>
              <a:gd name="connsiteX3701" fmla="*/ 13713200 w 21052571"/>
              <a:gd name="connsiteY3701" fmla="*/ 2676615 h 8402012"/>
              <a:gd name="connsiteX3702" fmla="*/ 13694930 w 21052571"/>
              <a:gd name="connsiteY3702" fmla="*/ 2644376 h 8402012"/>
              <a:gd name="connsiteX3703" fmla="*/ 12956592 w 21052571"/>
              <a:gd name="connsiteY3703" fmla="*/ 2644376 h 8402012"/>
              <a:gd name="connsiteX3704" fmla="*/ 12969489 w 21052571"/>
              <a:gd name="connsiteY3704" fmla="*/ 2708855 h 8402012"/>
              <a:gd name="connsiteX3705" fmla="*/ 13040421 w 21052571"/>
              <a:gd name="connsiteY3705" fmla="*/ 2708855 h 8402012"/>
              <a:gd name="connsiteX3706" fmla="*/ 13174762 w 21052571"/>
              <a:gd name="connsiteY3706" fmla="*/ 2715302 h 8402012"/>
              <a:gd name="connsiteX3707" fmla="*/ 13373586 w 21052571"/>
              <a:gd name="connsiteY3707" fmla="*/ 2657271 h 8402012"/>
              <a:gd name="connsiteX3708" fmla="*/ 12956592 w 21052571"/>
              <a:gd name="connsiteY3708" fmla="*/ 2644376 h 8402012"/>
              <a:gd name="connsiteX3709" fmla="*/ 12148397 w 21052571"/>
              <a:gd name="connsiteY3709" fmla="*/ 2644376 h 8402012"/>
              <a:gd name="connsiteX3710" fmla="*/ 12167742 w 21052571"/>
              <a:gd name="connsiteY3710" fmla="*/ 2676615 h 8402012"/>
              <a:gd name="connsiteX3711" fmla="*/ 12148397 w 21052571"/>
              <a:gd name="connsiteY3711" fmla="*/ 2644376 h 8402012"/>
              <a:gd name="connsiteX3712" fmla="*/ 18793295 w 21052571"/>
              <a:gd name="connsiteY3712" fmla="*/ 2643603 h 8402012"/>
              <a:gd name="connsiteX3713" fmla="*/ 18812651 w 21052571"/>
              <a:gd name="connsiteY3713" fmla="*/ 2675834 h 8402012"/>
              <a:gd name="connsiteX3714" fmla="*/ 18793295 w 21052571"/>
              <a:gd name="connsiteY3714" fmla="*/ 2643603 h 8402012"/>
              <a:gd name="connsiteX3715" fmla="*/ 19036299 w 21052571"/>
              <a:gd name="connsiteY3715" fmla="*/ 2642281 h 8402012"/>
              <a:gd name="connsiteX3716" fmla="*/ 19052363 w 21052571"/>
              <a:gd name="connsiteY3716" fmla="*/ 2643606 h 8402012"/>
              <a:gd name="connsiteX3717" fmla="*/ 19001287 w 21052571"/>
              <a:gd name="connsiteY3717" fmla="*/ 2676241 h 8402012"/>
              <a:gd name="connsiteX3718" fmla="*/ 19036299 w 21052571"/>
              <a:gd name="connsiteY3718" fmla="*/ 2642281 h 8402012"/>
              <a:gd name="connsiteX3719" fmla="*/ 16888707 w 21052571"/>
              <a:gd name="connsiteY3719" fmla="*/ 2642281 h 8402012"/>
              <a:gd name="connsiteX3720" fmla="*/ 16905287 w 21052571"/>
              <a:gd name="connsiteY3720" fmla="*/ 2643608 h 8402012"/>
              <a:gd name="connsiteX3721" fmla="*/ 16849443 w 21052571"/>
              <a:gd name="connsiteY3721" fmla="*/ 2676242 h 8402012"/>
              <a:gd name="connsiteX3722" fmla="*/ 16888707 w 21052571"/>
              <a:gd name="connsiteY3722" fmla="*/ 2642281 h 8402012"/>
              <a:gd name="connsiteX3723" fmla="*/ 15084454 w 21052571"/>
              <a:gd name="connsiteY3723" fmla="*/ 2637070 h 8402012"/>
              <a:gd name="connsiteX3724" fmla="*/ 15090332 w 21052571"/>
              <a:gd name="connsiteY3724" fmla="*/ 2642069 h 8402012"/>
              <a:gd name="connsiteX3725" fmla="*/ 15088826 w 21052571"/>
              <a:gd name="connsiteY3725" fmla="*/ 2640789 h 8402012"/>
              <a:gd name="connsiteX3726" fmla="*/ 12238943 w 21052571"/>
              <a:gd name="connsiteY3726" fmla="*/ 2636316 h 8402012"/>
              <a:gd name="connsiteX3727" fmla="*/ 12187087 w 21052571"/>
              <a:gd name="connsiteY3727" fmla="*/ 2644376 h 8402012"/>
              <a:gd name="connsiteX3728" fmla="*/ 12276290 w 21052571"/>
              <a:gd name="connsiteY3728" fmla="*/ 2676615 h 8402012"/>
              <a:gd name="connsiteX3729" fmla="*/ 12238943 w 21052571"/>
              <a:gd name="connsiteY3729" fmla="*/ 2636316 h 8402012"/>
              <a:gd name="connsiteX3730" fmla="*/ 15083892 w 21052571"/>
              <a:gd name="connsiteY3730" fmla="*/ 2628806 h 8402012"/>
              <a:gd name="connsiteX3731" fmla="*/ 15084454 w 21052571"/>
              <a:gd name="connsiteY3731" fmla="*/ 2637070 h 8402012"/>
              <a:gd name="connsiteX3732" fmla="*/ 15084908 w 21052571"/>
              <a:gd name="connsiteY3732" fmla="*/ 2643775 h 8402012"/>
              <a:gd name="connsiteX3733" fmla="*/ 15076782 w 21052571"/>
              <a:gd name="connsiteY3733" fmla="*/ 2631800 h 8402012"/>
              <a:gd name="connsiteX3734" fmla="*/ 15083892 w 21052571"/>
              <a:gd name="connsiteY3734" fmla="*/ 2628806 h 8402012"/>
              <a:gd name="connsiteX3735" fmla="*/ 18245871 w 21052571"/>
              <a:gd name="connsiteY3735" fmla="*/ 2616338 h 8402012"/>
              <a:gd name="connsiteX3736" fmla="*/ 18362735 w 21052571"/>
              <a:gd name="connsiteY3736" fmla="*/ 2751760 h 8402012"/>
              <a:gd name="connsiteX3737" fmla="*/ 18549931 w 21052571"/>
              <a:gd name="connsiteY3737" fmla="*/ 2842765 h 8402012"/>
              <a:gd name="connsiteX3738" fmla="*/ 18336763 w 21052571"/>
              <a:gd name="connsiteY3738" fmla="*/ 2816767 h 8402012"/>
              <a:gd name="connsiteX3739" fmla="*/ 18349747 w 21052571"/>
              <a:gd name="connsiteY3739" fmla="*/ 2797259 h 8402012"/>
              <a:gd name="connsiteX3740" fmla="*/ 18297811 w 21052571"/>
              <a:gd name="connsiteY3740" fmla="*/ 2790759 h 8402012"/>
              <a:gd name="connsiteX3741" fmla="*/ 18278331 w 21052571"/>
              <a:gd name="connsiteY3741" fmla="*/ 2720342 h 8402012"/>
              <a:gd name="connsiteX3742" fmla="*/ 18258855 w 21052571"/>
              <a:gd name="connsiteY3742" fmla="*/ 2765843 h 8402012"/>
              <a:gd name="connsiteX3743" fmla="*/ 18226391 w 21052571"/>
              <a:gd name="connsiteY3743" fmla="*/ 2733341 h 8402012"/>
              <a:gd name="connsiteX3744" fmla="*/ 18219899 w 21052571"/>
              <a:gd name="connsiteY3744" fmla="*/ 2655340 h 8402012"/>
              <a:gd name="connsiteX3745" fmla="*/ 18245871 w 21052571"/>
              <a:gd name="connsiteY3745" fmla="*/ 2616338 h 8402012"/>
              <a:gd name="connsiteX3746" fmla="*/ 18020335 w 21052571"/>
              <a:gd name="connsiteY3746" fmla="*/ 2613509 h 8402012"/>
              <a:gd name="connsiteX3747" fmla="*/ 18052283 w 21052571"/>
              <a:gd name="connsiteY3747" fmla="*/ 2628397 h 8402012"/>
              <a:gd name="connsiteX3748" fmla="*/ 17996459 w 21052571"/>
              <a:gd name="connsiteY3748" fmla="*/ 2628397 h 8402012"/>
              <a:gd name="connsiteX3749" fmla="*/ 18008739 w 21052571"/>
              <a:gd name="connsiteY3749" fmla="*/ 2614436 h 8402012"/>
              <a:gd name="connsiteX3750" fmla="*/ 18020335 w 21052571"/>
              <a:gd name="connsiteY3750" fmla="*/ 2613509 h 8402012"/>
              <a:gd name="connsiteX3751" fmla="*/ 17683307 w 21052571"/>
              <a:gd name="connsiteY3751" fmla="*/ 2612256 h 8402012"/>
              <a:gd name="connsiteX3752" fmla="*/ 17701495 w 21052571"/>
              <a:gd name="connsiteY3752" fmla="*/ 2643671 h 8402012"/>
              <a:gd name="connsiteX3753" fmla="*/ 17655199 w 21052571"/>
              <a:gd name="connsiteY3753" fmla="*/ 2630443 h 8402012"/>
              <a:gd name="connsiteX3754" fmla="*/ 17683307 w 21052571"/>
              <a:gd name="connsiteY3754" fmla="*/ 2612256 h 8402012"/>
              <a:gd name="connsiteX3755" fmla="*/ 12488011 w 21052571"/>
              <a:gd name="connsiteY3755" fmla="*/ 2612137 h 8402012"/>
              <a:gd name="connsiteX3756" fmla="*/ 12500908 w 21052571"/>
              <a:gd name="connsiteY3756" fmla="*/ 2644376 h 8402012"/>
              <a:gd name="connsiteX3757" fmla="*/ 12488011 w 21052571"/>
              <a:gd name="connsiteY3757" fmla="*/ 2612137 h 8402012"/>
              <a:gd name="connsiteX3758" fmla="*/ 12411705 w 21052571"/>
              <a:gd name="connsiteY3758" fmla="*/ 2612137 h 8402012"/>
              <a:gd name="connsiteX3759" fmla="*/ 12449321 w 21052571"/>
              <a:gd name="connsiteY3759" fmla="*/ 2644376 h 8402012"/>
              <a:gd name="connsiteX3760" fmla="*/ 12411705 w 21052571"/>
              <a:gd name="connsiteY3760" fmla="*/ 2612137 h 8402012"/>
              <a:gd name="connsiteX3761" fmla="*/ 11975366 w 21052571"/>
              <a:gd name="connsiteY3761" fmla="*/ 2612137 h 8402012"/>
              <a:gd name="connsiteX3762" fmla="*/ 11411134 w 21052571"/>
              <a:gd name="connsiteY3762" fmla="*/ 2759362 h 8402012"/>
              <a:gd name="connsiteX3763" fmla="*/ 11282167 w 21052571"/>
              <a:gd name="connsiteY3763" fmla="*/ 2778702 h 8402012"/>
              <a:gd name="connsiteX3764" fmla="*/ 11173620 w 21052571"/>
              <a:gd name="connsiteY3764" fmla="*/ 2843195 h 8402012"/>
              <a:gd name="connsiteX3765" fmla="*/ 10916760 w 21052571"/>
              <a:gd name="connsiteY3765" fmla="*/ 2920566 h 8402012"/>
              <a:gd name="connsiteX3766" fmla="*/ 10916760 w 21052571"/>
              <a:gd name="connsiteY3766" fmla="*/ 2952806 h 8402012"/>
              <a:gd name="connsiteX3767" fmla="*/ 11539027 w 21052571"/>
              <a:gd name="connsiteY3767" fmla="*/ 2804473 h 8402012"/>
              <a:gd name="connsiteX3768" fmla="*/ 11692713 w 21052571"/>
              <a:gd name="connsiteY3768" fmla="*/ 2778702 h 8402012"/>
              <a:gd name="connsiteX3769" fmla="*/ 11744300 w 21052571"/>
              <a:gd name="connsiteY3769" fmla="*/ 2734643 h 8402012"/>
              <a:gd name="connsiteX3770" fmla="*/ 11821680 w 21052571"/>
              <a:gd name="connsiteY3770" fmla="*/ 2721752 h 8402012"/>
              <a:gd name="connsiteX3771" fmla="*/ 12129052 w 21052571"/>
              <a:gd name="connsiteY3771" fmla="*/ 2676615 h 8402012"/>
              <a:gd name="connsiteX3772" fmla="*/ 11975366 w 21052571"/>
              <a:gd name="connsiteY3772" fmla="*/ 2676615 h 8402012"/>
              <a:gd name="connsiteX3773" fmla="*/ 11975366 w 21052571"/>
              <a:gd name="connsiteY3773" fmla="*/ 2612137 h 8402012"/>
              <a:gd name="connsiteX3774" fmla="*/ 15279596 w 21052571"/>
              <a:gd name="connsiteY3774" fmla="*/ 2611594 h 8402012"/>
              <a:gd name="connsiteX3775" fmla="*/ 15261634 w 21052571"/>
              <a:gd name="connsiteY3775" fmla="*/ 2643702 h 8402012"/>
              <a:gd name="connsiteX3776" fmla="*/ 15279596 w 21052571"/>
              <a:gd name="connsiteY3776" fmla="*/ 2611594 h 8402012"/>
              <a:gd name="connsiteX3777" fmla="*/ 18154279 w 21052571"/>
              <a:gd name="connsiteY3777" fmla="*/ 2611593 h 8402012"/>
              <a:gd name="connsiteX3778" fmla="*/ 18185023 w 21052571"/>
              <a:gd name="connsiteY3778" fmla="*/ 2643702 h 8402012"/>
              <a:gd name="connsiteX3779" fmla="*/ 18148131 w 21052571"/>
              <a:gd name="connsiteY3779" fmla="*/ 2630858 h 8402012"/>
              <a:gd name="connsiteX3780" fmla="*/ 18154279 w 21052571"/>
              <a:gd name="connsiteY3780" fmla="*/ 2611593 h 8402012"/>
              <a:gd name="connsiteX3781" fmla="*/ 15019906 w 21052571"/>
              <a:gd name="connsiteY3781" fmla="*/ 2611591 h 8402012"/>
              <a:gd name="connsiteX3782" fmla="*/ 15038352 w 21052571"/>
              <a:gd name="connsiteY3782" fmla="*/ 2611591 h 8402012"/>
              <a:gd name="connsiteX3783" fmla="*/ 15056798 w 21052571"/>
              <a:gd name="connsiteY3783" fmla="*/ 2630037 h 8402012"/>
              <a:gd name="connsiteX3784" fmla="*/ 15019906 w 21052571"/>
              <a:gd name="connsiteY3784" fmla="*/ 2611591 h 8402012"/>
              <a:gd name="connsiteX3785" fmla="*/ 19375703 w 21052571"/>
              <a:gd name="connsiteY3785" fmla="*/ 2610389 h 8402012"/>
              <a:gd name="connsiteX3786" fmla="*/ 19436239 w 21052571"/>
              <a:gd name="connsiteY3786" fmla="*/ 2657884 h 8402012"/>
              <a:gd name="connsiteX3787" fmla="*/ 19356767 w 21052571"/>
              <a:gd name="connsiteY3787" fmla="*/ 2631394 h 8402012"/>
              <a:gd name="connsiteX3788" fmla="*/ 19375703 w 21052571"/>
              <a:gd name="connsiteY3788" fmla="*/ 2610389 h 8402012"/>
              <a:gd name="connsiteX3789" fmla="*/ 14057213 w 21052571"/>
              <a:gd name="connsiteY3789" fmla="*/ 2602603 h 8402012"/>
              <a:gd name="connsiteX3790" fmla="*/ 14094604 w 21052571"/>
              <a:gd name="connsiteY3790" fmla="*/ 2642914 h 8402012"/>
              <a:gd name="connsiteX3791" fmla="*/ 14000862 w 21052571"/>
              <a:gd name="connsiteY3791" fmla="*/ 2610665 h 8402012"/>
              <a:gd name="connsiteX3792" fmla="*/ 14057213 w 21052571"/>
              <a:gd name="connsiteY3792" fmla="*/ 2602603 h 8402012"/>
              <a:gd name="connsiteX3793" fmla="*/ 18522575 w 21052571"/>
              <a:gd name="connsiteY3793" fmla="*/ 2597378 h 8402012"/>
              <a:gd name="connsiteX3794" fmla="*/ 18529135 w 21052571"/>
              <a:gd name="connsiteY3794" fmla="*/ 2629481 h 8402012"/>
              <a:gd name="connsiteX3795" fmla="*/ 18522575 w 21052571"/>
              <a:gd name="connsiteY3795" fmla="*/ 2610217 h 8402012"/>
              <a:gd name="connsiteX3796" fmla="*/ 18522575 w 21052571"/>
              <a:gd name="connsiteY3796" fmla="*/ 2597378 h 8402012"/>
              <a:gd name="connsiteX3797" fmla="*/ 19318851 w 21052571"/>
              <a:gd name="connsiteY3797" fmla="*/ 2587894 h 8402012"/>
              <a:gd name="connsiteX3798" fmla="*/ 19355743 w 21052571"/>
              <a:gd name="connsiteY3798" fmla="*/ 2601543 h 8402012"/>
              <a:gd name="connsiteX3799" fmla="*/ 19349595 w 21052571"/>
              <a:gd name="connsiteY3799" fmla="*/ 2615194 h 8402012"/>
              <a:gd name="connsiteX3800" fmla="*/ 19318851 w 21052571"/>
              <a:gd name="connsiteY3800" fmla="*/ 2587894 h 8402012"/>
              <a:gd name="connsiteX3801" fmla="*/ 18091255 w 21052571"/>
              <a:gd name="connsiteY3801" fmla="*/ 2587894 h 8402012"/>
              <a:gd name="connsiteX3802" fmla="*/ 18147099 w 21052571"/>
              <a:gd name="connsiteY3802" fmla="*/ 2601122 h 8402012"/>
              <a:gd name="connsiteX3803" fmla="*/ 18091255 w 21052571"/>
              <a:gd name="connsiteY3803" fmla="*/ 2587894 h 8402012"/>
              <a:gd name="connsiteX3804" fmla="*/ 17622023 w 21052571"/>
              <a:gd name="connsiteY3804" fmla="*/ 2587894 h 8402012"/>
              <a:gd name="connsiteX3805" fmla="*/ 17654131 w 21052571"/>
              <a:gd name="connsiteY3805" fmla="*/ 2600737 h 8402012"/>
              <a:gd name="connsiteX3806" fmla="*/ 17622023 w 21052571"/>
              <a:gd name="connsiteY3806" fmla="*/ 2587894 h 8402012"/>
              <a:gd name="connsiteX3807" fmla="*/ 10773452 w 21052571"/>
              <a:gd name="connsiteY3807" fmla="*/ 2587654 h 8402012"/>
              <a:gd name="connsiteX3808" fmla="*/ 10672797 w 21052571"/>
              <a:gd name="connsiteY3808" fmla="*/ 2612137 h 8402012"/>
              <a:gd name="connsiteX3809" fmla="*/ 10564249 w 21052571"/>
              <a:gd name="connsiteY3809" fmla="*/ 2657271 h 8402012"/>
              <a:gd name="connsiteX3810" fmla="*/ 10692142 w 21052571"/>
              <a:gd name="connsiteY3810" fmla="*/ 2644376 h 8402012"/>
              <a:gd name="connsiteX3811" fmla="*/ 10737280 w 21052571"/>
              <a:gd name="connsiteY3811" fmla="*/ 2612137 h 8402012"/>
              <a:gd name="connsiteX3812" fmla="*/ 10788867 w 21052571"/>
              <a:gd name="connsiteY3812" fmla="*/ 2612137 h 8402012"/>
              <a:gd name="connsiteX3813" fmla="*/ 10773452 w 21052571"/>
              <a:gd name="connsiteY3813" fmla="*/ 2587654 h 8402012"/>
              <a:gd name="connsiteX3814" fmla="*/ 1340057 w 21052571"/>
              <a:gd name="connsiteY3814" fmla="*/ 2585027 h 8402012"/>
              <a:gd name="connsiteX3815" fmla="*/ 1303190 w 21052571"/>
              <a:gd name="connsiteY3815" fmla="*/ 2611482 h 8402012"/>
              <a:gd name="connsiteX3816" fmla="*/ 1340057 w 21052571"/>
              <a:gd name="connsiteY3816" fmla="*/ 2585027 h 8402012"/>
              <a:gd name="connsiteX3817" fmla="*/ 14844536 w 21052571"/>
              <a:gd name="connsiteY3817" fmla="*/ 2584562 h 8402012"/>
              <a:gd name="connsiteX3818" fmla="*/ 14881428 w 21052571"/>
              <a:gd name="connsiteY3818" fmla="*/ 2609157 h 8402012"/>
              <a:gd name="connsiteX3819" fmla="*/ 14844536 w 21052571"/>
              <a:gd name="connsiteY3819" fmla="*/ 2584562 h 8402012"/>
              <a:gd name="connsiteX3820" fmla="*/ 17995895 w 21052571"/>
              <a:gd name="connsiteY3820" fmla="*/ 2568937 h 8402012"/>
              <a:gd name="connsiteX3821" fmla="*/ 18009543 w 21052571"/>
              <a:gd name="connsiteY3821" fmla="*/ 2589410 h 8402012"/>
              <a:gd name="connsiteX3822" fmla="*/ 17995895 w 21052571"/>
              <a:gd name="connsiteY3822" fmla="*/ 2568937 h 8402012"/>
              <a:gd name="connsiteX3823" fmla="*/ 10564249 w 21052571"/>
              <a:gd name="connsiteY3823" fmla="*/ 2554106 h 8402012"/>
              <a:gd name="connsiteX3824" fmla="*/ 10577146 w 21052571"/>
              <a:gd name="connsiteY3824" fmla="*/ 2586345 h 8402012"/>
              <a:gd name="connsiteX3825" fmla="*/ 10564249 w 21052571"/>
              <a:gd name="connsiteY3825" fmla="*/ 2554106 h 8402012"/>
              <a:gd name="connsiteX3826" fmla="*/ 18878459 w 21052571"/>
              <a:gd name="connsiteY3826" fmla="*/ 2546713 h 8402012"/>
              <a:gd name="connsiteX3827" fmla="*/ 18875655 w 21052571"/>
              <a:gd name="connsiteY3827" fmla="*/ 2550499 h 8402012"/>
              <a:gd name="connsiteX3828" fmla="*/ 18873315 w 21052571"/>
              <a:gd name="connsiteY3828" fmla="*/ 2553657 h 8402012"/>
              <a:gd name="connsiteX3829" fmla="*/ 18829075 w 21052571"/>
              <a:gd name="connsiteY3829" fmla="*/ 2540496 h 8402012"/>
              <a:gd name="connsiteX3830" fmla="*/ 18834343 w 21052571"/>
              <a:gd name="connsiteY3830" fmla="*/ 2551357 h 8402012"/>
              <a:gd name="connsiteX3831" fmla="*/ 18831111 w 21052571"/>
              <a:gd name="connsiteY3831" fmla="*/ 2554711 h 8402012"/>
              <a:gd name="connsiteX3832" fmla="*/ 18825783 w 21052571"/>
              <a:gd name="connsiteY3832" fmla="*/ 2560242 h 8402012"/>
              <a:gd name="connsiteX3833" fmla="*/ 18816435 w 21052571"/>
              <a:gd name="connsiteY3833" fmla="*/ 2551357 h 8402012"/>
              <a:gd name="connsiteX3834" fmla="*/ 18829075 w 21052571"/>
              <a:gd name="connsiteY3834" fmla="*/ 2540496 h 8402012"/>
              <a:gd name="connsiteX3835" fmla="*/ 18883139 w 21052571"/>
              <a:gd name="connsiteY3835" fmla="*/ 2540395 h 8402012"/>
              <a:gd name="connsiteX3836" fmla="*/ 18880515 w 21052571"/>
              <a:gd name="connsiteY3836" fmla="*/ 2543938 h 8402012"/>
              <a:gd name="connsiteX3837" fmla="*/ 18878459 w 21052571"/>
              <a:gd name="connsiteY3837" fmla="*/ 2546713 h 8402012"/>
              <a:gd name="connsiteX3838" fmla="*/ 18884835 w 21052571"/>
              <a:gd name="connsiteY3838" fmla="*/ 2538105 h 8402012"/>
              <a:gd name="connsiteX3839" fmla="*/ 18884655 w 21052571"/>
              <a:gd name="connsiteY3839" fmla="*/ 2538349 h 8402012"/>
              <a:gd name="connsiteX3840" fmla="*/ 18883139 w 21052571"/>
              <a:gd name="connsiteY3840" fmla="*/ 2540395 h 8402012"/>
              <a:gd name="connsiteX3841" fmla="*/ 12449321 w 21052571"/>
              <a:gd name="connsiteY3841" fmla="*/ 2522941 h 8402012"/>
              <a:gd name="connsiteX3842" fmla="*/ 12488011 w 21052571"/>
              <a:gd name="connsiteY3842" fmla="*/ 2554106 h 8402012"/>
              <a:gd name="connsiteX3843" fmla="*/ 12449321 w 21052571"/>
              <a:gd name="connsiteY3843" fmla="*/ 2522941 h 8402012"/>
              <a:gd name="connsiteX3844" fmla="*/ 10601865 w 21052571"/>
              <a:gd name="connsiteY3844" fmla="*/ 2522941 h 8402012"/>
              <a:gd name="connsiteX3845" fmla="*/ 10601865 w 21052571"/>
              <a:gd name="connsiteY3845" fmla="*/ 2586345 h 8402012"/>
              <a:gd name="connsiteX3846" fmla="*/ 10672797 w 21052571"/>
              <a:gd name="connsiteY3846" fmla="*/ 2522941 h 8402012"/>
              <a:gd name="connsiteX3847" fmla="*/ 10601865 w 21052571"/>
              <a:gd name="connsiteY3847" fmla="*/ 2522941 h 8402012"/>
              <a:gd name="connsiteX3848" fmla="*/ 9789371 w 21052571"/>
              <a:gd name="connsiteY3848" fmla="*/ 2522941 h 8402012"/>
              <a:gd name="connsiteX3849" fmla="*/ 9826986 w 21052571"/>
              <a:gd name="connsiteY3849" fmla="*/ 2554106 h 8402012"/>
              <a:gd name="connsiteX3850" fmla="*/ 9789371 w 21052571"/>
              <a:gd name="connsiteY3850" fmla="*/ 2522941 h 8402012"/>
              <a:gd name="connsiteX3851" fmla="*/ 17848535 w 21052571"/>
              <a:gd name="connsiteY3851" fmla="*/ 2521536 h 8402012"/>
              <a:gd name="connsiteX3852" fmla="*/ 17830571 w 21052571"/>
              <a:gd name="connsiteY3852" fmla="*/ 2553605 h 8402012"/>
              <a:gd name="connsiteX3853" fmla="*/ 17848535 w 21052571"/>
              <a:gd name="connsiteY3853" fmla="*/ 2521536 h 8402012"/>
              <a:gd name="connsiteX3854" fmla="*/ 14695029 w 21052571"/>
              <a:gd name="connsiteY3854" fmla="*/ 2510960 h 8402012"/>
              <a:gd name="connsiteX3855" fmla="*/ 14757289 w 21052571"/>
              <a:gd name="connsiteY3855" fmla="*/ 2522405 h 8402012"/>
              <a:gd name="connsiteX3856" fmla="*/ 14776611 w 21052571"/>
              <a:gd name="connsiteY3856" fmla="*/ 2637665 h 8402012"/>
              <a:gd name="connsiteX3857" fmla="*/ 14815256 w 21052571"/>
              <a:gd name="connsiteY3857" fmla="*/ 2553644 h 8402012"/>
              <a:gd name="connsiteX3858" fmla="*/ 14815256 w 21052571"/>
              <a:gd name="connsiteY3858" fmla="*/ 2644129 h 8402012"/>
              <a:gd name="connsiteX3859" fmla="*/ 14853900 w 21052571"/>
              <a:gd name="connsiteY3859" fmla="*/ 2657055 h 8402012"/>
              <a:gd name="connsiteX3860" fmla="*/ 14942997 w 21052571"/>
              <a:gd name="connsiteY3860" fmla="*/ 2695834 h 8402012"/>
              <a:gd name="connsiteX3861" fmla="*/ 14681074 w 21052571"/>
              <a:gd name="connsiteY3861" fmla="*/ 2657055 h 8402012"/>
              <a:gd name="connsiteX3862" fmla="*/ 14642430 w 21052571"/>
              <a:gd name="connsiteY3862" fmla="*/ 2547181 h 8402012"/>
              <a:gd name="connsiteX3863" fmla="*/ 14695029 w 21052571"/>
              <a:gd name="connsiteY3863" fmla="*/ 2510960 h 8402012"/>
              <a:gd name="connsiteX3864" fmla="*/ 19171919 w 21052571"/>
              <a:gd name="connsiteY3864" fmla="*/ 2497837 h 8402012"/>
              <a:gd name="connsiteX3865" fmla="*/ 19237187 w 21052571"/>
              <a:gd name="connsiteY3865" fmla="*/ 2522431 h 8402012"/>
              <a:gd name="connsiteX3866" fmla="*/ 19171919 w 21052571"/>
              <a:gd name="connsiteY3866" fmla="*/ 2497837 h 8402012"/>
              <a:gd name="connsiteX3867" fmla="*/ 9860840 w 21052571"/>
              <a:gd name="connsiteY3867" fmla="*/ 2495538 h 8402012"/>
              <a:gd name="connsiteX3868" fmla="*/ 9846331 w 21052571"/>
              <a:gd name="connsiteY3868" fmla="*/ 2522941 h 8402012"/>
              <a:gd name="connsiteX3869" fmla="*/ 9885021 w 21052571"/>
              <a:gd name="connsiteY3869" fmla="*/ 2497149 h 8402012"/>
              <a:gd name="connsiteX3870" fmla="*/ 9860840 w 21052571"/>
              <a:gd name="connsiteY3870" fmla="*/ 2495538 h 8402012"/>
              <a:gd name="connsiteX3871" fmla="*/ 18479443 w 21052571"/>
              <a:gd name="connsiteY3871" fmla="*/ 2483534 h 8402012"/>
              <a:gd name="connsiteX3872" fmla="*/ 18477703 w 21052571"/>
              <a:gd name="connsiteY3872" fmla="*/ 2488949 h 8402012"/>
              <a:gd name="connsiteX3873" fmla="*/ 18475335 w 21052571"/>
              <a:gd name="connsiteY3873" fmla="*/ 2496308 h 8402012"/>
              <a:gd name="connsiteX3874" fmla="*/ 18425671 w 21052571"/>
              <a:gd name="connsiteY3874" fmla="*/ 2478984 h 8402012"/>
              <a:gd name="connsiteX3875" fmla="*/ 18451183 w 21052571"/>
              <a:gd name="connsiteY3875" fmla="*/ 2484158 h 8402012"/>
              <a:gd name="connsiteX3876" fmla="*/ 18475335 w 21052571"/>
              <a:gd name="connsiteY3876" fmla="*/ 2496308 h 8402012"/>
              <a:gd name="connsiteX3877" fmla="*/ 18475703 w 21052571"/>
              <a:gd name="connsiteY3877" fmla="*/ 2496493 h 8402012"/>
              <a:gd name="connsiteX3878" fmla="*/ 18488343 w 21052571"/>
              <a:gd name="connsiteY3878" fmla="*/ 2509226 h 8402012"/>
              <a:gd name="connsiteX3879" fmla="*/ 18375639 w 21052571"/>
              <a:gd name="connsiteY3879" fmla="*/ 2509226 h 8402012"/>
              <a:gd name="connsiteX3880" fmla="*/ 18425671 w 21052571"/>
              <a:gd name="connsiteY3880" fmla="*/ 2478984 h 8402012"/>
              <a:gd name="connsiteX3881" fmla="*/ 18481899 w 21052571"/>
              <a:gd name="connsiteY3881" fmla="*/ 2475899 h 8402012"/>
              <a:gd name="connsiteX3882" fmla="*/ 18479443 w 21052571"/>
              <a:gd name="connsiteY3882" fmla="*/ 2483534 h 8402012"/>
              <a:gd name="connsiteX3883" fmla="*/ 18480335 w 21052571"/>
              <a:gd name="connsiteY3883" fmla="*/ 2480767 h 8402012"/>
              <a:gd name="connsiteX3884" fmla="*/ 18482755 w 21052571"/>
              <a:gd name="connsiteY3884" fmla="*/ 2473243 h 8402012"/>
              <a:gd name="connsiteX3885" fmla="*/ 18481899 w 21052571"/>
              <a:gd name="connsiteY3885" fmla="*/ 2475899 h 8402012"/>
              <a:gd name="connsiteX3886" fmla="*/ 18481911 w 21052571"/>
              <a:gd name="connsiteY3886" fmla="*/ 2475861 h 8402012"/>
              <a:gd name="connsiteX3887" fmla="*/ 18482755 w 21052571"/>
              <a:gd name="connsiteY3887" fmla="*/ 2473243 h 8402012"/>
              <a:gd name="connsiteX3888" fmla="*/ 10826483 w 21052571"/>
              <a:gd name="connsiteY3888" fmla="*/ 2464911 h 8402012"/>
              <a:gd name="connsiteX3889" fmla="*/ 10826483 w 21052571"/>
              <a:gd name="connsiteY3889" fmla="*/ 2497149 h 8402012"/>
              <a:gd name="connsiteX3890" fmla="*/ 10826483 w 21052571"/>
              <a:gd name="connsiteY3890" fmla="*/ 2464911 h 8402012"/>
              <a:gd name="connsiteX3891" fmla="*/ 17001115 w 21052571"/>
              <a:gd name="connsiteY3891" fmla="*/ 2464657 h 8402012"/>
              <a:gd name="connsiteX3892" fmla="*/ 17019023 w 21052571"/>
              <a:gd name="connsiteY3892" fmla="*/ 2496762 h 8402012"/>
              <a:gd name="connsiteX3893" fmla="*/ 17001115 w 21052571"/>
              <a:gd name="connsiteY3893" fmla="*/ 2464657 h 8402012"/>
              <a:gd name="connsiteX3894" fmla="*/ 19170823 w 21052571"/>
              <a:gd name="connsiteY3894" fmla="*/ 2464657 h 8402012"/>
              <a:gd name="connsiteX3895" fmla="*/ 19170823 w 21052571"/>
              <a:gd name="connsiteY3895" fmla="*/ 2496762 h 8402012"/>
              <a:gd name="connsiteX3896" fmla="*/ 19170823 w 21052571"/>
              <a:gd name="connsiteY3896" fmla="*/ 2464657 h 8402012"/>
              <a:gd name="connsiteX3897" fmla="*/ 19625795 w 21052571"/>
              <a:gd name="connsiteY3897" fmla="*/ 2464656 h 8402012"/>
              <a:gd name="connsiteX3898" fmla="*/ 19598495 w 21052571"/>
              <a:gd name="connsiteY3898" fmla="*/ 2496762 h 8402012"/>
              <a:gd name="connsiteX3899" fmla="*/ 19625795 w 21052571"/>
              <a:gd name="connsiteY3899" fmla="*/ 2464656 h 8402012"/>
              <a:gd name="connsiteX3900" fmla="*/ 17704407 w 21052571"/>
              <a:gd name="connsiteY3900" fmla="*/ 2460359 h 8402012"/>
              <a:gd name="connsiteX3901" fmla="*/ 17729999 w 21052571"/>
              <a:gd name="connsiteY3901" fmla="*/ 2476892 h 8402012"/>
              <a:gd name="connsiteX3902" fmla="*/ 17674159 w 21052571"/>
              <a:gd name="connsiteY3902" fmla="*/ 2496733 h 8402012"/>
              <a:gd name="connsiteX3903" fmla="*/ 17674159 w 21052571"/>
              <a:gd name="connsiteY3903" fmla="*/ 2463666 h 8402012"/>
              <a:gd name="connsiteX3904" fmla="*/ 17704407 w 21052571"/>
              <a:gd name="connsiteY3904" fmla="*/ 2460359 h 8402012"/>
              <a:gd name="connsiteX3905" fmla="*/ 13332893 w 21052571"/>
              <a:gd name="connsiteY3905" fmla="*/ 2457583 h 8402012"/>
              <a:gd name="connsiteX3906" fmla="*/ 13336732 w 21052571"/>
              <a:gd name="connsiteY3906" fmla="*/ 2477737 h 8402012"/>
              <a:gd name="connsiteX3907" fmla="*/ 13323082 w 21052571"/>
              <a:gd name="connsiteY3907" fmla="*/ 2464088 h 8402012"/>
              <a:gd name="connsiteX3908" fmla="*/ 13332893 w 21052571"/>
              <a:gd name="connsiteY3908" fmla="*/ 2457583 h 8402012"/>
              <a:gd name="connsiteX3909" fmla="*/ 17730567 w 21052571"/>
              <a:gd name="connsiteY3909" fmla="*/ 2450355 h 8402012"/>
              <a:gd name="connsiteX3910" fmla="*/ 17728823 w 21052571"/>
              <a:gd name="connsiteY3910" fmla="*/ 2455770 h 8402012"/>
              <a:gd name="connsiteX3911" fmla="*/ 17726299 w 21052571"/>
              <a:gd name="connsiteY3911" fmla="*/ 2463623 h 8402012"/>
              <a:gd name="connsiteX3912" fmla="*/ 17733875 w 21052571"/>
              <a:gd name="connsiteY3912" fmla="*/ 2440064 h 8402012"/>
              <a:gd name="connsiteX3913" fmla="*/ 17732003 w 21052571"/>
              <a:gd name="connsiteY3913" fmla="*/ 2445888 h 8402012"/>
              <a:gd name="connsiteX3914" fmla="*/ 17742519 w 21052571"/>
              <a:gd name="connsiteY3914" fmla="*/ 2447943 h 8402012"/>
              <a:gd name="connsiteX3915" fmla="*/ 17744163 w 21052571"/>
              <a:gd name="connsiteY3915" fmla="*/ 2463660 h 8402012"/>
              <a:gd name="connsiteX3916" fmla="*/ 17731751 w 21052571"/>
              <a:gd name="connsiteY3916" fmla="*/ 2446677 h 8402012"/>
              <a:gd name="connsiteX3917" fmla="*/ 17731455 w 21052571"/>
              <a:gd name="connsiteY3917" fmla="*/ 2447589 h 8402012"/>
              <a:gd name="connsiteX3918" fmla="*/ 17730567 w 21052571"/>
              <a:gd name="connsiteY3918" fmla="*/ 2450355 h 8402012"/>
              <a:gd name="connsiteX3919" fmla="*/ 17731747 w 21052571"/>
              <a:gd name="connsiteY3919" fmla="*/ 2446677 h 8402012"/>
              <a:gd name="connsiteX3920" fmla="*/ 17731035 w 21052571"/>
              <a:gd name="connsiteY3920" fmla="*/ 2445698 h 8402012"/>
              <a:gd name="connsiteX3921" fmla="*/ 17732003 w 21052571"/>
              <a:gd name="connsiteY3921" fmla="*/ 2445888 h 8402012"/>
              <a:gd name="connsiteX3922" fmla="*/ 17733035 w 21052571"/>
              <a:gd name="connsiteY3922" fmla="*/ 2442682 h 8402012"/>
              <a:gd name="connsiteX3923" fmla="*/ 17733875 w 21052571"/>
              <a:gd name="connsiteY3923" fmla="*/ 2440064 h 8402012"/>
              <a:gd name="connsiteX3924" fmla="*/ 10916760 w 21052571"/>
              <a:gd name="connsiteY3924" fmla="*/ 2432672 h 8402012"/>
              <a:gd name="connsiteX3925" fmla="*/ 10936105 w 21052571"/>
              <a:gd name="connsiteY3925" fmla="*/ 2464911 h 8402012"/>
              <a:gd name="connsiteX3926" fmla="*/ 10916760 w 21052571"/>
              <a:gd name="connsiteY3926" fmla="*/ 2432672 h 8402012"/>
              <a:gd name="connsiteX3927" fmla="*/ 10429908 w 21052571"/>
              <a:gd name="connsiteY3927" fmla="*/ 2432672 h 8402012"/>
              <a:gd name="connsiteX3928" fmla="*/ 10174123 w 21052571"/>
              <a:gd name="connsiteY3928" fmla="*/ 2547657 h 8402012"/>
              <a:gd name="connsiteX3929" fmla="*/ 10109639 w 21052571"/>
              <a:gd name="connsiteY3929" fmla="*/ 2599243 h 8402012"/>
              <a:gd name="connsiteX3930" fmla="*/ 10167675 w 21052571"/>
              <a:gd name="connsiteY3930" fmla="*/ 2566999 h 8402012"/>
              <a:gd name="connsiteX3931" fmla="*/ 10224635 w 21052571"/>
              <a:gd name="connsiteY3931" fmla="*/ 2554106 h 8402012"/>
              <a:gd name="connsiteX3932" fmla="*/ 10308464 w 21052571"/>
              <a:gd name="connsiteY3932" fmla="*/ 2535836 h 8402012"/>
              <a:gd name="connsiteX3933" fmla="*/ 10385844 w 21052571"/>
              <a:gd name="connsiteY3933" fmla="*/ 2510046 h 8402012"/>
              <a:gd name="connsiteX3934" fmla="*/ 10429908 w 21052571"/>
              <a:gd name="connsiteY3934" fmla="*/ 2497149 h 8402012"/>
              <a:gd name="connsiteX3935" fmla="*/ 10429908 w 21052571"/>
              <a:gd name="connsiteY3935" fmla="*/ 2432672 h 8402012"/>
              <a:gd name="connsiteX3936" fmla="*/ 10032259 w 21052571"/>
              <a:gd name="connsiteY3936" fmla="*/ 2432672 h 8402012"/>
              <a:gd name="connsiteX3937" fmla="*/ 10051604 w 21052571"/>
              <a:gd name="connsiteY3937" fmla="*/ 2464911 h 8402012"/>
              <a:gd name="connsiteX3938" fmla="*/ 10032259 w 21052571"/>
              <a:gd name="connsiteY3938" fmla="*/ 2432672 h 8402012"/>
              <a:gd name="connsiteX3939" fmla="*/ 17843543 w 21052571"/>
              <a:gd name="connsiteY3939" fmla="*/ 2431480 h 8402012"/>
              <a:gd name="connsiteX3940" fmla="*/ 17888947 w 21052571"/>
              <a:gd name="connsiteY3940" fmla="*/ 2457549 h 8402012"/>
              <a:gd name="connsiteX3941" fmla="*/ 17960291 w 21052571"/>
              <a:gd name="connsiteY3941" fmla="*/ 2490135 h 8402012"/>
              <a:gd name="connsiteX3942" fmla="*/ 18031639 w 21052571"/>
              <a:gd name="connsiteY3942" fmla="*/ 2529239 h 8402012"/>
              <a:gd name="connsiteX3943" fmla="*/ 18075959 w 21052571"/>
              <a:gd name="connsiteY3943" fmla="*/ 2554221 h 8402012"/>
              <a:gd name="connsiteX3944" fmla="*/ 18075959 w 21052571"/>
              <a:gd name="connsiteY3944" fmla="*/ 2586807 h 8402012"/>
              <a:gd name="connsiteX3945" fmla="*/ 18012179 w 21052571"/>
              <a:gd name="connsiteY3945" fmla="*/ 2586807 h 8402012"/>
              <a:gd name="connsiteX3946" fmla="*/ 17960291 w 21052571"/>
              <a:gd name="connsiteY3946" fmla="*/ 2547704 h 8402012"/>
              <a:gd name="connsiteX3947" fmla="*/ 17830571 w 21052571"/>
              <a:gd name="connsiteY3947" fmla="*/ 2496652 h 8402012"/>
              <a:gd name="connsiteX3948" fmla="*/ 17843543 w 21052571"/>
              <a:gd name="connsiteY3948" fmla="*/ 2431480 h 8402012"/>
              <a:gd name="connsiteX3949" fmla="*/ 17147051 w 21052571"/>
              <a:gd name="connsiteY3949" fmla="*/ 2431480 h 8402012"/>
              <a:gd name="connsiteX3950" fmla="*/ 17129091 w 21052571"/>
              <a:gd name="connsiteY3950" fmla="*/ 2463588 h 8402012"/>
              <a:gd name="connsiteX3951" fmla="*/ 17147051 w 21052571"/>
              <a:gd name="connsiteY3951" fmla="*/ 2431480 h 8402012"/>
              <a:gd name="connsiteX3952" fmla="*/ 16322338 w 21052571"/>
              <a:gd name="connsiteY3952" fmla="*/ 2431480 h 8402012"/>
              <a:gd name="connsiteX3953" fmla="*/ 16304374 w 21052571"/>
              <a:gd name="connsiteY3953" fmla="*/ 2463588 h 8402012"/>
              <a:gd name="connsiteX3954" fmla="*/ 16322338 w 21052571"/>
              <a:gd name="connsiteY3954" fmla="*/ 2431480 h 8402012"/>
              <a:gd name="connsiteX3955" fmla="*/ 13824427 w 21052571"/>
              <a:gd name="connsiteY3955" fmla="*/ 2431480 h 8402012"/>
              <a:gd name="connsiteX3956" fmla="*/ 13773355 w 21052571"/>
              <a:gd name="connsiteY3956" fmla="*/ 2464547 h 8402012"/>
              <a:gd name="connsiteX3957" fmla="*/ 13824427 w 21052571"/>
              <a:gd name="connsiteY3957" fmla="*/ 2431480 h 8402012"/>
              <a:gd name="connsiteX3958" fmla="*/ 845494 w 21052571"/>
              <a:gd name="connsiteY3958" fmla="*/ 2427183 h 8402012"/>
              <a:gd name="connsiteX3959" fmla="*/ 1032486 w 21052571"/>
              <a:gd name="connsiteY3959" fmla="*/ 2491407 h 8402012"/>
              <a:gd name="connsiteX3960" fmla="*/ 1283154 w 21052571"/>
              <a:gd name="connsiteY3960" fmla="*/ 2586821 h 8402012"/>
              <a:gd name="connsiteX3961" fmla="*/ 1122855 w 21052571"/>
              <a:gd name="connsiteY3961" fmla="*/ 2554659 h 8402012"/>
              <a:gd name="connsiteX3962" fmla="*/ 781817 w 21052571"/>
              <a:gd name="connsiteY3962" fmla="*/ 2433515 h 8402012"/>
              <a:gd name="connsiteX3963" fmla="*/ 845494 w 21052571"/>
              <a:gd name="connsiteY3963" fmla="*/ 2427183 h 8402012"/>
              <a:gd name="connsiteX3964" fmla="*/ 11472595 w 21052571"/>
              <a:gd name="connsiteY3964" fmla="*/ 2422901 h 8402012"/>
              <a:gd name="connsiteX3965" fmla="*/ 11398238 w 21052571"/>
              <a:gd name="connsiteY3965" fmla="*/ 2445566 h 8402012"/>
              <a:gd name="connsiteX3966" fmla="*/ 11301512 w 21052571"/>
              <a:gd name="connsiteY3966" fmla="*/ 2484256 h 8402012"/>
              <a:gd name="connsiteX3967" fmla="*/ 11192965 w 21052571"/>
              <a:gd name="connsiteY3967" fmla="*/ 2522941 h 8402012"/>
              <a:gd name="connsiteX3968" fmla="*/ 11115584 w 21052571"/>
              <a:gd name="connsiteY3968" fmla="*/ 2554106 h 8402012"/>
              <a:gd name="connsiteX3969" fmla="*/ 10916760 w 21052571"/>
              <a:gd name="connsiteY3969" fmla="*/ 2599243 h 8402012"/>
              <a:gd name="connsiteX3970" fmla="*/ 11076894 w 21052571"/>
              <a:gd name="connsiteY3970" fmla="*/ 2586345 h 8402012"/>
              <a:gd name="connsiteX3971" fmla="*/ 11217683 w 21052571"/>
              <a:gd name="connsiteY3971" fmla="*/ 2542284 h 8402012"/>
              <a:gd name="connsiteX3972" fmla="*/ 11493888 w 21052571"/>
              <a:gd name="connsiteY3972" fmla="*/ 2432672 h 8402012"/>
              <a:gd name="connsiteX3973" fmla="*/ 11472595 w 21052571"/>
              <a:gd name="connsiteY3973" fmla="*/ 2422901 h 8402012"/>
              <a:gd name="connsiteX3974" fmla="*/ 13900203 w 21052571"/>
              <a:gd name="connsiteY3974" fmla="*/ 2400427 h 8402012"/>
              <a:gd name="connsiteX3975" fmla="*/ 13900203 w 21052571"/>
              <a:gd name="connsiteY3975" fmla="*/ 2464911 h 8402012"/>
              <a:gd name="connsiteX3976" fmla="*/ 13861513 w 21052571"/>
              <a:gd name="connsiteY3976" fmla="*/ 2471358 h 8402012"/>
              <a:gd name="connsiteX3977" fmla="*/ 13893755 w 21052571"/>
              <a:gd name="connsiteY3977" fmla="*/ 2503598 h 8402012"/>
              <a:gd name="connsiteX3978" fmla="*/ 13995854 w 21052571"/>
              <a:gd name="connsiteY3978" fmla="*/ 2477804 h 8402012"/>
              <a:gd name="connsiteX3979" fmla="*/ 13963612 w 21052571"/>
              <a:gd name="connsiteY3979" fmla="*/ 2452014 h 8402012"/>
              <a:gd name="connsiteX3980" fmla="*/ 13963612 w 21052571"/>
              <a:gd name="connsiteY3980" fmla="*/ 2419778 h 8402012"/>
              <a:gd name="connsiteX3981" fmla="*/ 13937818 w 21052571"/>
              <a:gd name="connsiteY3981" fmla="*/ 2419778 h 8402012"/>
              <a:gd name="connsiteX3982" fmla="*/ 13900203 w 21052571"/>
              <a:gd name="connsiteY3982" fmla="*/ 2400427 h 8402012"/>
              <a:gd name="connsiteX3983" fmla="*/ 19041559 w 21052571"/>
              <a:gd name="connsiteY3983" fmla="*/ 2393591 h 8402012"/>
              <a:gd name="connsiteX3984" fmla="*/ 19128207 w 21052571"/>
              <a:gd name="connsiteY3984" fmla="*/ 2444618 h 8402012"/>
              <a:gd name="connsiteX3985" fmla="*/ 19015507 w 21052571"/>
              <a:gd name="connsiteY3985" fmla="*/ 2412219 h 8402012"/>
              <a:gd name="connsiteX3986" fmla="*/ 19041559 w 21052571"/>
              <a:gd name="connsiteY3986" fmla="*/ 2393591 h 8402012"/>
              <a:gd name="connsiteX3987" fmla="*/ 11128481 w 21052571"/>
              <a:gd name="connsiteY3987" fmla="*/ 2381086 h 8402012"/>
              <a:gd name="connsiteX3988" fmla="*/ 10961898 w 21052571"/>
              <a:gd name="connsiteY3988" fmla="*/ 2432672 h 8402012"/>
              <a:gd name="connsiteX3989" fmla="*/ 11128481 w 21052571"/>
              <a:gd name="connsiteY3989" fmla="*/ 2381086 h 8402012"/>
              <a:gd name="connsiteX3990" fmla="*/ 16987427 w 21052571"/>
              <a:gd name="connsiteY3990" fmla="*/ 2369862 h 8402012"/>
              <a:gd name="connsiteX3991" fmla="*/ 17019023 w 21052571"/>
              <a:gd name="connsiteY3991" fmla="*/ 2401967 h 8402012"/>
              <a:gd name="connsiteX3992" fmla="*/ 16982159 w 21052571"/>
              <a:gd name="connsiteY3992" fmla="*/ 2382704 h 8402012"/>
              <a:gd name="connsiteX3993" fmla="*/ 16987427 w 21052571"/>
              <a:gd name="connsiteY3993" fmla="*/ 2369862 h 8402012"/>
              <a:gd name="connsiteX3994" fmla="*/ 18534659 w 21052571"/>
              <a:gd name="connsiteY3994" fmla="*/ 2366944 h 8402012"/>
              <a:gd name="connsiteX3995" fmla="*/ 18549179 w 21052571"/>
              <a:gd name="connsiteY3995" fmla="*/ 2419067 h 8402012"/>
              <a:gd name="connsiteX3996" fmla="*/ 18620155 w 21052571"/>
              <a:gd name="connsiteY3996" fmla="*/ 2496418 h 8402012"/>
              <a:gd name="connsiteX3997" fmla="*/ 18587891 w 21052571"/>
              <a:gd name="connsiteY3997" fmla="*/ 2522203 h 8402012"/>
              <a:gd name="connsiteX3998" fmla="*/ 18620155 w 21052571"/>
              <a:gd name="connsiteY3998" fmla="*/ 2541541 h 8402012"/>
              <a:gd name="connsiteX3999" fmla="*/ 18631983 w 21052571"/>
              <a:gd name="connsiteY3999" fmla="*/ 2546914 h 8402012"/>
              <a:gd name="connsiteX4000" fmla="*/ 18748127 w 21052571"/>
              <a:gd name="connsiteY4000" fmla="*/ 2522203 h 8402012"/>
              <a:gd name="connsiteX4001" fmla="*/ 18765595 w 21052571"/>
              <a:gd name="connsiteY4001" fmla="*/ 2529864 h 8402012"/>
              <a:gd name="connsiteX4002" fmla="*/ 18759563 w 21052571"/>
              <a:gd name="connsiteY4002" fmla="*/ 2520160 h 8402012"/>
              <a:gd name="connsiteX4003" fmla="*/ 18771535 w 21052571"/>
              <a:gd name="connsiteY4003" fmla="*/ 2507316 h 8402012"/>
              <a:gd name="connsiteX4004" fmla="*/ 18776027 w 21052571"/>
              <a:gd name="connsiteY4004" fmla="*/ 2523370 h 8402012"/>
              <a:gd name="connsiteX4005" fmla="*/ 18773267 w 21052571"/>
              <a:gd name="connsiteY4005" fmla="*/ 2533230 h 8402012"/>
              <a:gd name="connsiteX4006" fmla="*/ 18781195 w 21052571"/>
              <a:gd name="connsiteY4006" fmla="*/ 2536706 h 8402012"/>
              <a:gd name="connsiteX4007" fmla="*/ 18819103 w 21052571"/>
              <a:gd name="connsiteY4007" fmla="*/ 2560878 h 8402012"/>
              <a:gd name="connsiteX4008" fmla="*/ 18863195 w 21052571"/>
              <a:gd name="connsiteY4008" fmla="*/ 2572696 h 8402012"/>
              <a:gd name="connsiteX4009" fmla="*/ 18979339 w 21052571"/>
              <a:gd name="connsiteY4009" fmla="*/ 2624266 h 8402012"/>
              <a:gd name="connsiteX4010" fmla="*/ 18876099 w 21052571"/>
              <a:gd name="connsiteY4010" fmla="*/ 2708063 h 8402012"/>
              <a:gd name="connsiteX4011" fmla="*/ 19107311 w 21052571"/>
              <a:gd name="connsiteY4011" fmla="*/ 2906818 h 8402012"/>
              <a:gd name="connsiteX4012" fmla="*/ 19229907 w 21052571"/>
              <a:gd name="connsiteY4012" fmla="*/ 3008879 h 8402012"/>
              <a:gd name="connsiteX4013" fmla="*/ 19319167 w 21052571"/>
              <a:gd name="connsiteY4013" fmla="*/ 3060446 h 8402012"/>
              <a:gd name="connsiteX4014" fmla="*/ 19286903 w 21052571"/>
              <a:gd name="connsiteY4014" fmla="*/ 2951942 h 8402012"/>
              <a:gd name="connsiteX4015" fmla="*/ 19357879 w 21052571"/>
              <a:gd name="connsiteY4015" fmla="*/ 2919712 h 8402012"/>
              <a:gd name="connsiteX4016" fmla="*/ 19357879 w 21052571"/>
              <a:gd name="connsiteY4016" fmla="*/ 3015325 h 8402012"/>
              <a:gd name="connsiteX4017" fmla="*/ 19409499 w 21052571"/>
              <a:gd name="connsiteY4017" fmla="*/ 2976653 h 8402012"/>
              <a:gd name="connsiteX4018" fmla="*/ 19492307 w 21052571"/>
              <a:gd name="connsiteY4018" fmla="*/ 3028218 h 8402012"/>
              <a:gd name="connsiteX4019" fmla="*/ 19550379 w 21052571"/>
              <a:gd name="connsiteY4019" fmla="*/ 3073341 h 8402012"/>
              <a:gd name="connsiteX4020" fmla="*/ 19492307 w 21052571"/>
              <a:gd name="connsiteY4020" fmla="*/ 3060446 h 8402012"/>
              <a:gd name="connsiteX4021" fmla="*/ 19627807 w 21052571"/>
              <a:gd name="connsiteY4021" fmla="*/ 3092678 h 8402012"/>
              <a:gd name="connsiteX4022" fmla="*/ 19582639 w 21052571"/>
              <a:gd name="connsiteY4022" fmla="*/ 3137801 h 8402012"/>
              <a:gd name="connsiteX4023" fmla="*/ 19660067 w 21052571"/>
              <a:gd name="connsiteY4023" fmla="*/ 3226970 h 8402012"/>
              <a:gd name="connsiteX4024" fmla="*/ 19755779 w 21052571"/>
              <a:gd name="connsiteY4024" fmla="*/ 3310769 h 8402012"/>
              <a:gd name="connsiteX4025" fmla="*/ 20019255 w 21052571"/>
              <a:gd name="connsiteY4025" fmla="*/ 3432170 h 8402012"/>
              <a:gd name="connsiteX4026" fmla="*/ 19999895 w 21052571"/>
              <a:gd name="connsiteY4026" fmla="*/ 3503076 h 8402012"/>
              <a:gd name="connsiteX4027" fmla="*/ 19954731 w 21052571"/>
              <a:gd name="connsiteY4027" fmla="*/ 3528860 h 8402012"/>
              <a:gd name="connsiteX4028" fmla="*/ 19967635 w 21052571"/>
              <a:gd name="connsiteY4028" fmla="*/ 3554644 h 8402012"/>
              <a:gd name="connsiteX4029" fmla="*/ 19954731 w 21052571"/>
              <a:gd name="connsiteY4029" fmla="*/ 3567536 h 8402012"/>
              <a:gd name="connsiteX4030" fmla="*/ 19956223 w 21052571"/>
              <a:gd name="connsiteY4030" fmla="*/ 3592397 h 8402012"/>
              <a:gd name="connsiteX4031" fmla="*/ 19956343 w 21052571"/>
              <a:gd name="connsiteY4031" fmla="*/ 3594395 h 8402012"/>
              <a:gd name="connsiteX4032" fmla="*/ 19967635 w 21052571"/>
              <a:gd name="connsiteY4032" fmla="*/ 3611589 h 8402012"/>
              <a:gd name="connsiteX4033" fmla="*/ 19922467 w 21052571"/>
              <a:gd name="connsiteY4033" fmla="*/ 3643813 h 8402012"/>
              <a:gd name="connsiteX4034" fmla="*/ 19909563 w 21052571"/>
              <a:gd name="connsiteY4034" fmla="*/ 3579354 h 8402012"/>
              <a:gd name="connsiteX4035" fmla="*/ 19916015 w 21052571"/>
              <a:gd name="connsiteY4035" fmla="*/ 3561091 h 8402012"/>
              <a:gd name="connsiteX4036" fmla="*/ 19903111 w 21052571"/>
              <a:gd name="connsiteY4036" fmla="*/ 3554644 h 8402012"/>
              <a:gd name="connsiteX4037" fmla="*/ 19833207 w 21052571"/>
              <a:gd name="connsiteY4037" fmla="*/ 3535307 h 8402012"/>
              <a:gd name="connsiteX4038" fmla="*/ 19608451 w 21052571"/>
              <a:gd name="connsiteY4038" fmla="*/ 3367695 h 8402012"/>
              <a:gd name="connsiteX4039" fmla="*/ 19370787 w 21052571"/>
              <a:gd name="connsiteY4039" fmla="*/ 3194740 h 8402012"/>
              <a:gd name="connsiteX4040" fmla="*/ 19262171 w 21052571"/>
              <a:gd name="connsiteY4040" fmla="*/ 3118462 h 8402012"/>
              <a:gd name="connsiteX4041" fmla="*/ 19204099 w 21052571"/>
              <a:gd name="connsiteY4041" fmla="*/ 3086232 h 8402012"/>
              <a:gd name="connsiteX4042" fmla="*/ 19191195 w 21052571"/>
              <a:gd name="connsiteY4042" fmla="*/ 3028218 h 8402012"/>
              <a:gd name="connsiteX4043" fmla="*/ 19100859 w 21052571"/>
              <a:gd name="connsiteY4043" fmla="*/ 2957311 h 8402012"/>
              <a:gd name="connsiteX4044" fmla="*/ 18998695 w 21052571"/>
              <a:gd name="connsiteY4044" fmla="*/ 2900372 h 8402012"/>
              <a:gd name="connsiteX4045" fmla="*/ 18754579 w 21052571"/>
              <a:gd name="connsiteY4045" fmla="*/ 2752111 h 8402012"/>
              <a:gd name="connsiteX4046" fmla="*/ 18536271 w 21052571"/>
              <a:gd name="connsiteY4046" fmla="*/ 2604927 h 8402012"/>
              <a:gd name="connsiteX4047" fmla="*/ 18491107 w 21052571"/>
              <a:gd name="connsiteY4047" fmla="*/ 2535095 h 8402012"/>
              <a:gd name="connsiteX4048" fmla="*/ 18529819 w 21052571"/>
              <a:gd name="connsiteY4048" fmla="*/ 2496418 h 8402012"/>
              <a:gd name="connsiteX4049" fmla="*/ 18491107 w 21052571"/>
              <a:gd name="connsiteY4049" fmla="*/ 2477081 h 8402012"/>
              <a:gd name="connsiteX4050" fmla="*/ 18529819 w 21052571"/>
              <a:gd name="connsiteY4050" fmla="*/ 2464188 h 8402012"/>
              <a:gd name="connsiteX4051" fmla="*/ 18523367 w 21052571"/>
              <a:gd name="connsiteY4051" fmla="*/ 2367497 h 8402012"/>
              <a:gd name="connsiteX4052" fmla="*/ 18534659 w 21052571"/>
              <a:gd name="connsiteY4052" fmla="*/ 2366944 h 8402012"/>
              <a:gd name="connsiteX4053" fmla="*/ 14178042 w 21052571"/>
              <a:gd name="connsiteY4053" fmla="*/ 2365763 h 8402012"/>
              <a:gd name="connsiteX4054" fmla="*/ 14203637 w 21052571"/>
              <a:gd name="connsiteY4054" fmla="*/ 2378829 h 8402012"/>
              <a:gd name="connsiteX4055" fmla="*/ 14147793 w 21052571"/>
              <a:gd name="connsiteY4055" fmla="*/ 2397274 h 8402012"/>
              <a:gd name="connsiteX4056" fmla="*/ 14147793 w 21052571"/>
              <a:gd name="connsiteY4056" fmla="*/ 2366531 h 8402012"/>
              <a:gd name="connsiteX4057" fmla="*/ 14178042 w 21052571"/>
              <a:gd name="connsiteY4057" fmla="*/ 2365763 h 8402012"/>
              <a:gd name="connsiteX4058" fmla="*/ 15749418 w 21052571"/>
              <a:gd name="connsiteY4058" fmla="*/ 2360442 h 8402012"/>
              <a:gd name="connsiteX4059" fmla="*/ 15786672 w 21052571"/>
              <a:gd name="connsiteY4059" fmla="*/ 2400767 h 8402012"/>
              <a:gd name="connsiteX4060" fmla="*/ 15697690 w 21052571"/>
              <a:gd name="connsiteY4060" fmla="*/ 2368181 h 8402012"/>
              <a:gd name="connsiteX4061" fmla="*/ 15749418 w 21052571"/>
              <a:gd name="connsiteY4061" fmla="*/ 2360442 h 8402012"/>
              <a:gd name="connsiteX4062" fmla="*/ 18389035 w 21052571"/>
              <a:gd name="connsiteY4062" fmla="*/ 2358528 h 8402012"/>
              <a:gd name="connsiteX4063" fmla="*/ 18493047 w 21052571"/>
              <a:gd name="connsiteY4063" fmla="*/ 2411447 h 8402012"/>
              <a:gd name="connsiteX4064" fmla="*/ 18356683 w 21052571"/>
              <a:gd name="connsiteY4064" fmla="*/ 2379282 h 8402012"/>
              <a:gd name="connsiteX4065" fmla="*/ 18389035 w 21052571"/>
              <a:gd name="connsiteY4065" fmla="*/ 2358528 h 8402012"/>
              <a:gd name="connsiteX4066" fmla="*/ 18495775 w 21052571"/>
              <a:gd name="connsiteY4066" fmla="*/ 2349279 h 8402012"/>
              <a:gd name="connsiteX4067" fmla="*/ 18507259 w 21052571"/>
              <a:gd name="connsiteY4067" fmla="*/ 2353146 h 8402012"/>
              <a:gd name="connsiteX4068" fmla="*/ 18494135 w 21052571"/>
              <a:gd name="connsiteY4068" fmla="*/ 2364123 h 8402012"/>
              <a:gd name="connsiteX4069" fmla="*/ 18495775 w 21052571"/>
              <a:gd name="connsiteY4069" fmla="*/ 2349279 h 8402012"/>
              <a:gd name="connsiteX4070" fmla="*/ 16969579 w 21052571"/>
              <a:gd name="connsiteY4070" fmla="*/ 2349279 h 8402012"/>
              <a:gd name="connsiteX4071" fmla="*/ 16981067 w 21052571"/>
              <a:gd name="connsiteY4071" fmla="*/ 2353146 h 8402012"/>
              <a:gd name="connsiteX4072" fmla="*/ 16967939 w 21052571"/>
              <a:gd name="connsiteY4072" fmla="*/ 2364123 h 8402012"/>
              <a:gd name="connsiteX4073" fmla="*/ 16969579 w 21052571"/>
              <a:gd name="connsiteY4073" fmla="*/ 2349279 h 8402012"/>
              <a:gd name="connsiteX4074" fmla="*/ 11692713 w 21052571"/>
              <a:gd name="connsiteY4074" fmla="*/ 2348847 h 8402012"/>
              <a:gd name="connsiteX4075" fmla="*/ 11597062 w 21052571"/>
              <a:gd name="connsiteY4075" fmla="*/ 2400427 h 8402012"/>
              <a:gd name="connsiteX4076" fmla="*/ 11692713 w 21052571"/>
              <a:gd name="connsiteY4076" fmla="*/ 2348847 h 8402012"/>
              <a:gd name="connsiteX4077" fmla="*/ 13918473 w 21052571"/>
              <a:gd name="connsiteY4077" fmla="*/ 2337027 h 8402012"/>
              <a:gd name="connsiteX4078" fmla="*/ 13937818 w 21052571"/>
              <a:gd name="connsiteY4078" fmla="*/ 2368190 h 8402012"/>
              <a:gd name="connsiteX4079" fmla="*/ 13918473 w 21052571"/>
              <a:gd name="connsiteY4079" fmla="*/ 2337027 h 8402012"/>
              <a:gd name="connsiteX4080" fmla="*/ 15583936 w 21052571"/>
              <a:gd name="connsiteY4080" fmla="*/ 2336684 h 8402012"/>
              <a:gd name="connsiteX4081" fmla="*/ 15601898 w 21052571"/>
              <a:gd name="connsiteY4081" fmla="*/ 2368757 h 8402012"/>
              <a:gd name="connsiteX4082" fmla="*/ 15583936 w 21052571"/>
              <a:gd name="connsiteY4082" fmla="*/ 2336684 h 8402012"/>
              <a:gd name="connsiteX4083" fmla="*/ 18265899 w 21052571"/>
              <a:gd name="connsiteY4083" fmla="*/ 2322616 h 8402012"/>
              <a:gd name="connsiteX4084" fmla="*/ 18303467 w 21052571"/>
              <a:gd name="connsiteY4084" fmla="*/ 2325826 h 8402012"/>
              <a:gd name="connsiteX4085" fmla="*/ 18251763 w 21052571"/>
              <a:gd name="connsiteY4085" fmla="*/ 2338669 h 8402012"/>
              <a:gd name="connsiteX4086" fmla="*/ 18265899 w 21052571"/>
              <a:gd name="connsiteY4086" fmla="*/ 2322616 h 8402012"/>
              <a:gd name="connsiteX4087" fmla="*/ 14337383 w 21052571"/>
              <a:gd name="connsiteY4087" fmla="*/ 2322530 h 8402012"/>
              <a:gd name="connsiteX4088" fmla="*/ 15095092 w 21052571"/>
              <a:gd name="connsiteY4088" fmla="*/ 2431077 h 8402012"/>
              <a:gd name="connsiteX4089" fmla="*/ 15447614 w 21052571"/>
              <a:gd name="connsiteY4089" fmla="*/ 2502007 h 8402012"/>
              <a:gd name="connsiteX4090" fmla="*/ 15800138 w 21052571"/>
              <a:gd name="connsiteY4090" fmla="*/ 2578310 h 8402012"/>
              <a:gd name="connsiteX4091" fmla="*/ 16178454 w 21052571"/>
              <a:gd name="connsiteY4091" fmla="*/ 2694378 h 8402012"/>
              <a:gd name="connsiteX4092" fmla="*/ 16506258 w 21052571"/>
              <a:gd name="connsiteY4092" fmla="*/ 2802908 h 8402012"/>
              <a:gd name="connsiteX4093" fmla="*/ 16653500 w 21052571"/>
              <a:gd name="connsiteY4093" fmla="*/ 2854514 h 8402012"/>
              <a:gd name="connsiteX4094" fmla="*/ 16826539 w 21052571"/>
              <a:gd name="connsiteY4094" fmla="*/ 2918995 h 8402012"/>
              <a:gd name="connsiteX4095" fmla="*/ 17000651 w 21052571"/>
              <a:gd name="connsiteY4095" fmla="*/ 2988849 h 8402012"/>
              <a:gd name="connsiteX4096" fmla="*/ 17237099 w 21052571"/>
              <a:gd name="connsiteY4096" fmla="*/ 3066234 h 8402012"/>
              <a:gd name="connsiteX4097" fmla="*/ 17295135 w 21052571"/>
              <a:gd name="connsiteY4097" fmla="*/ 3079125 h 8402012"/>
              <a:gd name="connsiteX4098" fmla="*/ 17558451 w 21052571"/>
              <a:gd name="connsiteY4098" fmla="*/ 3175848 h 8402012"/>
              <a:gd name="connsiteX4099" fmla="*/ 17628311 w 21052571"/>
              <a:gd name="connsiteY4099" fmla="*/ 3226360 h 8402012"/>
              <a:gd name="connsiteX4100" fmla="*/ 17930319 w 21052571"/>
              <a:gd name="connsiteY4100" fmla="*/ 3348874 h 8402012"/>
              <a:gd name="connsiteX4101" fmla="*/ 17994807 w 21052571"/>
              <a:gd name="connsiteY4101" fmla="*/ 3373613 h 8402012"/>
              <a:gd name="connsiteX4102" fmla="*/ 18122703 w 21052571"/>
              <a:gd name="connsiteY4102" fmla="*/ 3476768 h 8402012"/>
              <a:gd name="connsiteX4103" fmla="*/ 18494571 w 21052571"/>
              <a:gd name="connsiteY4103" fmla="*/ 3669140 h 8402012"/>
              <a:gd name="connsiteX4104" fmla="*/ 18770787 w 21052571"/>
              <a:gd name="connsiteY4104" fmla="*/ 3822821 h 8402012"/>
              <a:gd name="connsiteX4105" fmla="*/ 19058823 w 21052571"/>
              <a:gd name="connsiteY4105" fmla="*/ 3989399 h 8402012"/>
              <a:gd name="connsiteX4106" fmla="*/ 19194243 w 21052571"/>
              <a:gd name="connsiteY4106" fmla="*/ 4060333 h 8402012"/>
              <a:gd name="connsiteX4107" fmla="*/ 19469383 w 21052571"/>
              <a:gd name="connsiteY4107" fmla="*/ 4163505 h 8402012"/>
              <a:gd name="connsiteX4108" fmla="*/ 19566111 w 21052571"/>
              <a:gd name="connsiteY4108" fmla="*/ 4232189 h 8402012"/>
              <a:gd name="connsiteX4109" fmla="*/ 19611251 w 21052571"/>
              <a:gd name="connsiteY4109" fmla="*/ 4335361 h 8402012"/>
              <a:gd name="connsiteX4110" fmla="*/ 19027655 w 21052571"/>
              <a:gd name="connsiteY4110" fmla="*/ 4099024 h 8402012"/>
              <a:gd name="connsiteX4111" fmla="*/ 18777235 w 21052571"/>
              <a:gd name="connsiteY4111" fmla="*/ 3977580 h 8402012"/>
              <a:gd name="connsiteX4112" fmla="*/ 18664115 w 21052571"/>
              <a:gd name="connsiteY4112" fmla="*/ 3895366 h 8402012"/>
              <a:gd name="connsiteX4113" fmla="*/ 18615335 w 21052571"/>
              <a:gd name="connsiteY4113" fmla="*/ 3873366 h 8402012"/>
              <a:gd name="connsiteX4114" fmla="*/ 18546163 w 21052571"/>
              <a:gd name="connsiteY4114" fmla="*/ 3842168 h 8402012"/>
              <a:gd name="connsiteX4115" fmla="*/ 18604199 w 21052571"/>
              <a:gd name="connsiteY4115" fmla="*/ 3893754 h 8402012"/>
              <a:gd name="connsiteX4116" fmla="*/ 18712751 w 21052571"/>
              <a:gd name="connsiteY4116" fmla="*/ 3971132 h 8402012"/>
              <a:gd name="connsiteX4117" fmla="*/ 18774347 w 21052571"/>
              <a:gd name="connsiteY4117" fmla="*/ 4005068 h 8402012"/>
              <a:gd name="connsiteX4118" fmla="*/ 18788215 w 21052571"/>
              <a:gd name="connsiteY4118" fmla="*/ 4015151 h 8402012"/>
              <a:gd name="connsiteX4119" fmla="*/ 18783259 w 21052571"/>
              <a:gd name="connsiteY4119" fmla="*/ 4000079 h 8402012"/>
              <a:gd name="connsiteX4120" fmla="*/ 18801219 w 21052571"/>
              <a:gd name="connsiteY4120" fmla="*/ 4000079 h 8402012"/>
              <a:gd name="connsiteX4121" fmla="*/ 18792987 w 21052571"/>
              <a:gd name="connsiteY4121" fmla="*/ 4006367 h 8402012"/>
              <a:gd name="connsiteX4122" fmla="*/ 18789851 w 21052571"/>
              <a:gd name="connsiteY4122" fmla="*/ 4016339 h 8402012"/>
              <a:gd name="connsiteX4123" fmla="*/ 18833931 w 21052571"/>
              <a:gd name="connsiteY4123" fmla="*/ 4048377 h 8402012"/>
              <a:gd name="connsiteX4124" fmla="*/ 18950271 w 21052571"/>
              <a:gd name="connsiteY4124" fmla="*/ 4150608 h 8402012"/>
              <a:gd name="connsiteX4125" fmla="*/ 18898683 w 21052571"/>
              <a:gd name="connsiteY4125" fmla="*/ 4194574 h 8402012"/>
              <a:gd name="connsiteX4126" fmla="*/ 18879339 w 21052571"/>
              <a:gd name="connsiteY4126" fmla="*/ 4219292 h 8402012"/>
              <a:gd name="connsiteX4127" fmla="*/ 18809479 w 21052571"/>
              <a:gd name="connsiteY4127" fmla="*/ 4182849 h 8402012"/>
              <a:gd name="connsiteX4128" fmla="*/ 18823583 w 21052571"/>
              <a:gd name="connsiteY4128" fmla="*/ 4208277 h 8402012"/>
              <a:gd name="connsiteX4129" fmla="*/ 18835699 w 21052571"/>
              <a:gd name="connsiteY4129" fmla="*/ 4214809 h 8402012"/>
              <a:gd name="connsiteX4130" fmla="*/ 18847371 w 21052571"/>
              <a:gd name="connsiteY4130" fmla="*/ 4208674 h 8402012"/>
              <a:gd name="connsiteX4131" fmla="*/ 18853359 w 21052571"/>
              <a:gd name="connsiteY4131" fmla="*/ 4214969 h 8402012"/>
              <a:gd name="connsiteX4132" fmla="*/ 18847371 w 21052571"/>
              <a:gd name="connsiteY4132" fmla="*/ 4221635 h 8402012"/>
              <a:gd name="connsiteX4133" fmla="*/ 18837243 w 21052571"/>
              <a:gd name="connsiteY4133" fmla="*/ 4215997 h 8402012"/>
              <a:gd name="connsiteX4134" fmla="*/ 18848171 w 21052571"/>
              <a:gd name="connsiteY4134" fmla="*/ 4225741 h 8402012"/>
              <a:gd name="connsiteX4135" fmla="*/ 18777235 w 21052571"/>
              <a:gd name="connsiteY4135" fmla="*/ 4212844 h 8402012"/>
              <a:gd name="connsiteX4136" fmla="*/ 18680507 w 21052571"/>
              <a:gd name="connsiteY4136" fmla="*/ 4163505 h 8402012"/>
              <a:gd name="connsiteX4137" fmla="*/ 18468779 w 21052571"/>
              <a:gd name="connsiteY4137" fmla="*/ 4047437 h 8402012"/>
              <a:gd name="connsiteX4138" fmla="*/ 18038871 w 21052571"/>
              <a:gd name="connsiteY4138" fmla="*/ 3822821 h 8402012"/>
              <a:gd name="connsiteX4139" fmla="*/ 17602519 w 21052571"/>
              <a:gd name="connsiteY4139" fmla="*/ 3630451 h 8402012"/>
              <a:gd name="connsiteX4140" fmla="*/ 17500415 w 21052571"/>
              <a:gd name="connsiteY4140" fmla="*/ 3598206 h 8402012"/>
              <a:gd name="connsiteX4141" fmla="*/ 17448827 w 21052571"/>
              <a:gd name="connsiteY4141" fmla="*/ 3528353 h 8402012"/>
              <a:gd name="connsiteX4142" fmla="*/ 17397239 w 21052571"/>
              <a:gd name="connsiteY4142" fmla="*/ 3554146 h 8402012"/>
              <a:gd name="connsiteX4143" fmla="*/ 17031819 w 21052571"/>
              <a:gd name="connsiteY4143" fmla="*/ 3392942 h 8402012"/>
              <a:gd name="connsiteX4144" fmla="*/ 16961959 w 21052571"/>
              <a:gd name="connsiteY4144" fmla="*/ 3329530 h 8402012"/>
              <a:gd name="connsiteX4145" fmla="*/ 16923267 w 21052571"/>
              <a:gd name="connsiteY4145" fmla="*/ 3290841 h 8402012"/>
              <a:gd name="connsiteX4146" fmla="*/ 16989635 w 21052571"/>
              <a:gd name="connsiteY4146" fmla="*/ 3299710 h 8402012"/>
              <a:gd name="connsiteX4147" fmla="*/ 16998875 w 21052571"/>
              <a:gd name="connsiteY4147" fmla="*/ 3303219 h 8402012"/>
              <a:gd name="connsiteX4148" fmla="*/ 16995631 w 21052571"/>
              <a:gd name="connsiteY4148" fmla="*/ 3290157 h 8402012"/>
              <a:gd name="connsiteX4149" fmla="*/ 17004859 w 21052571"/>
              <a:gd name="connsiteY4149" fmla="*/ 3293569 h 8402012"/>
              <a:gd name="connsiteX4150" fmla="*/ 17000495 w 21052571"/>
              <a:gd name="connsiteY4150" fmla="*/ 3300395 h 8402012"/>
              <a:gd name="connsiteX4151" fmla="*/ 17000191 w 21052571"/>
              <a:gd name="connsiteY4151" fmla="*/ 3303718 h 8402012"/>
              <a:gd name="connsiteX4152" fmla="*/ 17051163 w 21052571"/>
              <a:gd name="connsiteY4152" fmla="*/ 3323082 h 8402012"/>
              <a:gd name="connsiteX4153" fmla="*/ 17018919 w 21052571"/>
              <a:gd name="connsiteY4153" fmla="*/ 3290841 h 8402012"/>
              <a:gd name="connsiteX4154" fmla="*/ 16961959 w 21052571"/>
              <a:gd name="connsiteY4154" fmla="*/ 3258601 h 8402012"/>
              <a:gd name="connsiteX4155" fmla="*/ 16897471 w 21052571"/>
              <a:gd name="connsiteY4155" fmla="*/ 3239254 h 8402012"/>
              <a:gd name="connsiteX4156" fmla="*/ 16884575 w 21052571"/>
              <a:gd name="connsiteY4156" fmla="*/ 3168325 h 8402012"/>
              <a:gd name="connsiteX4157" fmla="*/ 17141443 w 21052571"/>
              <a:gd name="connsiteY4157" fmla="*/ 3194117 h 8402012"/>
              <a:gd name="connsiteX4158" fmla="*/ 17012471 w 21052571"/>
              <a:gd name="connsiteY4158" fmla="*/ 3161879 h 8402012"/>
              <a:gd name="connsiteX4159" fmla="*/ 16936163 w 21052571"/>
              <a:gd name="connsiteY4159" fmla="*/ 3143608 h 8402012"/>
              <a:gd name="connsiteX4160" fmla="*/ 16916819 w 21052571"/>
              <a:gd name="connsiteY4160" fmla="*/ 3085574 h 8402012"/>
              <a:gd name="connsiteX4161" fmla="*/ 16884575 w 21052571"/>
              <a:gd name="connsiteY4161" fmla="*/ 3053332 h 8402012"/>
              <a:gd name="connsiteX4162" fmla="*/ 16787847 w 21052571"/>
              <a:gd name="connsiteY4162" fmla="*/ 3033986 h 8402012"/>
              <a:gd name="connsiteX4163" fmla="*/ 16441772 w 21052571"/>
              <a:gd name="connsiteY4163" fmla="*/ 2931889 h 8402012"/>
              <a:gd name="connsiteX4164" fmla="*/ 15877520 w 21052571"/>
              <a:gd name="connsiteY4164" fmla="*/ 2757784 h 8402012"/>
              <a:gd name="connsiteX4165" fmla="*/ 15806586 w 21052571"/>
              <a:gd name="connsiteY4165" fmla="*/ 2745966 h 8402012"/>
              <a:gd name="connsiteX4166" fmla="*/ 15787240 w 21052571"/>
              <a:gd name="connsiteY4166" fmla="*/ 2687931 h 8402012"/>
              <a:gd name="connsiteX4167" fmla="*/ 15710932 w 21052571"/>
              <a:gd name="connsiteY4167" fmla="*/ 2662135 h 8402012"/>
              <a:gd name="connsiteX4168" fmla="*/ 15620652 w 21052571"/>
              <a:gd name="connsiteY4168" fmla="*/ 2642793 h 8402012"/>
              <a:gd name="connsiteX4169" fmla="*/ 15434718 w 21052571"/>
              <a:gd name="connsiteY4169" fmla="*/ 2604104 h 8402012"/>
              <a:gd name="connsiteX4170" fmla="*/ 15056400 w 21052571"/>
              <a:gd name="connsiteY4170" fmla="*/ 2527799 h 8402012"/>
              <a:gd name="connsiteX4171" fmla="*/ 14985466 w 21052571"/>
              <a:gd name="connsiteY4171" fmla="*/ 2482665 h 8402012"/>
              <a:gd name="connsiteX4172" fmla="*/ 14902709 w 21052571"/>
              <a:gd name="connsiteY4172" fmla="*/ 2456869 h 8402012"/>
              <a:gd name="connsiteX4173" fmla="*/ 14716775 w 21052571"/>
              <a:gd name="connsiteY4173" fmla="*/ 2418183 h 8402012"/>
              <a:gd name="connsiteX4174" fmla="*/ 14337383 w 21052571"/>
              <a:gd name="connsiteY4174" fmla="*/ 2322530 h 8402012"/>
              <a:gd name="connsiteX4175" fmla="*/ 11757197 w 21052571"/>
              <a:gd name="connsiteY4175" fmla="*/ 2317683 h 8402012"/>
              <a:gd name="connsiteX4176" fmla="*/ 11712058 w 21052571"/>
              <a:gd name="connsiteY4176" fmla="*/ 2368190 h 8402012"/>
              <a:gd name="connsiteX4177" fmla="*/ 11770093 w 21052571"/>
              <a:gd name="connsiteY4177" fmla="*/ 2368190 h 8402012"/>
              <a:gd name="connsiteX4178" fmla="*/ 11757197 w 21052571"/>
              <a:gd name="connsiteY4178" fmla="*/ 2317683 h 8402012"/>
              <a:gd name="connsiteX4179" fmla="*/ 19052427 w 21052571"/>
              <a:gd name="connsiteY4179" fmla="*/ 2312984 h 8402012"/>
              <a:gd name="connsiteX4180" fmla="*/ 19034467 w 21052571"/>
              <a:gd name="connsiteY4180" fmla="*/ 2340284 h 8402012"/>
              <a:gd name="connsiteX4181" fmla="*/ 19052427 w 21052571"/>
              <a:gd name="connsiteY4181" fmla="*/ 2312984 h 8402012"/>
              <a:gd name="connsiteX4182" fmla="*/ 14280505 w 21052571"/>
              <a:gd name="connsiteY4182" fmla="*/ 2309654 h 8402012"/>
              <a:gd name="connsiteX4183" fmla="*/ 14317369 w 21052571"/>
              <a:gd name="connsiteY4183" fmla="*/ 2334248 h 8402012"/>
              <a:gd name="connsiteX4184" fmla="*/ 14280505 w 21052571"/>
              <a:gd name="connsiteY4184" fmla="*/ 2309654 h 8402012"/>
              <a:gd name="connsiteX4185" fmla="*/ 10449253 w 21052571"/>
              <a:gd name="connsiteY4185" fmla="*/ 2291889 h 8402012"/>
              <a:gd name="connsiteX4186" fmla="*/ 10167675 w 21052571"/>
              <a:gd name="connsiteY4186" fmla="*/ 2400427 h 8402012"/>
              <a:gd name="connsiteX4187" fmla="*/ 10449253 w 21052571"/>
              <a:gd name="connsiteY4187" fmla="*/ 2291889 h 8402012"/>
              <a:gd name="connsiteX4188" fmla="*/ 15292532 w 21052571"/>
              <a:gd name="connsiteY4188" fmla="*/ 2288812 h 8402012"/>
              <a:gd name="connsiteX4189" fmla="*/ 15303196 w 21052571"/>
              <a:gd name="connsiteY4189" fmla="*/ 2291371 h 8402012"/>
              <a:gd name="connsiteX4190" fmla="*/ 15296634 w 21052571"/>
              <a:gd name="connsiteY4190" fmla="*/ 2311846 h 8402012"/>
              <a:gd name="connsiteX4191" fmla="*/ 15292532 w 21052571"/>
              <a:gd name="connsiteY4191" fmla="*/ 2288812 h 8402012"/>
              <a:gd name="connsiteX4192" fmla="*/ 15242674 w 21052571"/>
              <a:gd name="connsiteY4192" fmla="*/ 2279804 h 8402012"/>
              <a:gd name="connsiteX4193" fmla="*/ 15260636 w 21052571"/>
              <a:gd name="connsiteY4193" fmla="*/ 2311914 h 8402012"/>
              <a:gd name="connsiteX4194" fmla="*/ 15242674 w 21052571"/>
              <a:gd name="connsiteY4194" fmla="*/ 2279804 h 8402012"/>
              <a:gd name="connsiteX4195" fmla="*/ 15152620 w 21052571"/>
              <a:gd name="connsiteY4195" fmla="*/ 2279804 h 8402012"/>
              <a:gd name="connsiteX4196" fmla="*/ 15165748 w 21052571"/>
              <a:gd name="connsiteY4196" fmla="*/ 2311914 h 8402012"/>
              <a:gd name="connsiteX4197" fmla="*/ 15152620 w 21052571"/>
              <a:gd name="connsiteY4197" fmla="*/ 2279804 h 8402012"/>
              <a:gd name="connsiteX4198" fmla="*/ 11828129 w 21052571"/>
              <a:gd name="connsiteY4198" fmla="*/ 2278994 h 8402012"/>
              <a:gd name="connsiteX4199" fmla="*/ 11865744 w 21052571"/>
              <a:gd name="connsiteY4199" fmla="*/ 2311236 h 8402012"/>
              <a:gd name="connsiteX4200" fmla="*/ 11828129 w 21052571"/>
              <a:gd name="connsiteY4200" fmla="*/ 2278994 h 8402012"/>
              <a:gd name="connsiteX4201" fmla="*/ 11789438 w 21052571"/>
              <a:gd name="connsiteY4201" fmla="*/ 2278994 h 8402012"/>
              <a:gd name="connsiteX4202" fmla="*/ 11808783 w 21052571"/>
              <a:gd name="connsiteY4202" fmla="*/ 2337027 h 8402012"/>
              <a:gd name="connsiteX4203" fmla="*/ 11789438 w 21052571"/>
              <a:gd name="connsiteY4203" fmla="*/ 2278994 h 8402012"/>
              <a:gd name="connsiteX4204" fmla="*/ 19014479 w 21052571"/>
              <a:gd name="connsiteY4204" fmla="*/ 2276473 h 8402012"/>
              <a:gd name="connsiteX4205" fmla="*/ 18977587 w 21052571"/>
              <a:gd name="connsiteY4205" fmla="*/ 2307217 h 8402012"/>
              <a:gd name="connsiteX4206" fmla="*/ 19014479 w 21052571"/>
              <a:gd name="connsiteY4206" fmla="*/ 2276473 h 8402012"/>
              <a:gd name="connsiteX4207" fmla="*/ 12830150 w 21052571"/>
              <a:gd name="connsiteY4207" fmla="*/ 2246625 h 8402012"/>
              <a:gd name="connsiteX4208" fmla="*/ 12862223 w 21052571"/>
              <a:gd name="connsiteY4208" fmla="*/ 2259680 h 8402012"/>
              <a:gd name="connsiteX4209" fmla="*/ 12830150 w 21052571"/>
              <a:gd name="connsiteY4209" fmla="*/ 2311896 h 8402012"/>
              <a:gd name="connsiteX4210" fmla="*/ 12830150 w 21052571"/>
              <a:gd name="connsiteY4210" fmla="*/ 2246625 h 8402012"/>
              <a:gd name="connsiteX4211" fmla="*/ 15057822 w 21052571"/>
              <a:gd name="connsiteY4211" fmla="*/ 2246624 h 8402012"/>
              <a:gd name="connsiteX4212" fmla="*/ 15075784 w 21052571"/>
              <a:gd name="connsiteY4212" fmla="*/ 2278730 h 8402012"/>
              <a:gd name="connsiteX4213" fmla="*/ 15057822 w 21052571"/>
              <a:gd name="connsiteY4213" fmla="*/ 2246624 h 8402012"/>
              <a:gd name="connsiteX4214" fmla="*/ 15000946 w 21052571"/>
              <a:gd name="connsiteY4214" fmla="*/ 2246624 h 8402012"/>
              <a:gd name="connsiteX4215" fmla="*/ 15018908 w 21052571"/>
              <a:gd name="connsiteY4215" fmla="*/ 2278730 h 8402012"/>
              <a:gd name="connsiteX4216" fmla="*/ 15000946 w 21052571"/>
              <a:gd name="connsiteY4216" fmla="*/ 2246624 h 8402012"/>
              <a:gd name="connsiteX4217" fmla="*/ 12939160 w 21052571"/>
              <a:gd name="connsiteY4217" fmla="*/ 2246624 h 8402012"/>
              <a:gd name="connsiteX4218" fmla="*/ 12957122 w 21052571"/>
              <a:gd name="connsiteY4218" fmla="*/ 2278730 h 8402012"/>
              <a:gd name="connsiteX4219" fmla="*/ 12939160 w 21052571"/>
              <a:gd name="connsiteY4219" fmla="*/ 2246624 h 8402012"/>
              <a:gd name="connsiteX4220" fmla="*/ 12887024 w 21052571"/>
              <a:gd name="connsiteY4220" fmla="*/ 2246624 h 8402012"/>
              <a:gd name="connsiteX4221" fmla="*/ 12900152 w 21052571"/>
              <a:gd name="connsiteY4221" fmla="*/ 2278730 h 8402012"/>
              <a:gd name="connsiteX4222" fmla="*/ 12887024 w 21052571"/>
              <a:gd name="connsiteY4222" fmla="*/ 2246624 h 8402012"/>
              <a:gd name="connsiteX4223" fmla="*/ 17244827 w 21052571"/>
              <a:gd name="connsiteY4223" fmla="*/ 2243584 h 8402012"/>
              <a:gd name="connsiteX4224" fmla="*/ 17279727 w 21052571"/>
              <a:gd name="connsiteY4224" fmla="*/ 2246766 h 8402012"/>
              <a:gd name="connsiteX4225" fmla="*/ 17223883 w 21052571"/>
              <a:gd name="connsiteY4225" fmla="*/ 2278600 h 8402012"/>
              <a:gd name="connsiteX4226" fmla="*/ 17244827 w 21052571"/>
              <a:gd name="connsiteY4226" fmla="*/ 2243584 h 8402012"/>
              <a:gd name="connsiteX4227" fmla="*/ 10504870 w 21052571"/>
              <a:gd name="connsiteY4227" fmla="*/ 2243531 h 8402012"/>
              <a:gd name="connsiteX4228" fmla="*/ 10468598 w 21052571"/>
              <a:gd name="connsiteY4228" fmla="*/ 2246753 h 8402012"/>
              <a:gd name="connsiteX4229" fmla="*/ 10526634 w 21052571"/>
              <a:gd name="connsiteY4229" fmla="*/ 2278994 h 8402012"/>
              <a:gd name="connsiteX4230" fmla="*/ 10504870 w 21052571"/>
              <a:gd name="connsiteY4230" fmla="*/ 2243531 h 8402012"/>
              <a:gd name="connsiteX4231" fmla="*/ 18934423 w 21052571"/>
              <a:gd name="connsiteY4231" fmla="*/ 2241230 h 8402012"/>
              <a:gd name="connsiteX4232" fmla="*/ 18957567 w 21052571"/>
              <a:gd name="connsiteY4232" fmla="*/ 2278736 h 8402012"/>
              <a:gd name="connsiteX4233" fmla="*/ 18906491 w 21052571"/>
              <a:gd name="connsiteY4233" fmla="*/ 2265969 h 8402012"/>
              <a:gd name="connsiteX4234" fmla="*/ 18934423 w 21052571"/>
              <a:gd name="connsiteY4234" fmla="*/ 2241230 h 8402012"/>
              <a:gd name="connsiteX4235" fmla="*/ 18874763 w 21052571"/>
              <a:gd name="connsiteY4235" fmla="*/ 2221773 h 8402012"/>
              <a:gd name="connsiteX4236" fmla="*/ 18905439 w 21052571"/>
              <a:gd name="connsiteY4236" fmla="*/ 2233302 h 8402012"/>
              <a:gd name="connsiteX4237" fmla="*/ 18892799 w 21052571"/>
              <a:gd name="connsiteY4237" fmla="*/ 2245599 h 8402012"/>
              <a:gd name="connsiteX4238" fmla="*/ 18849615 w 21052571"/>
              <a:gd name="connsiteY4238" fmla="*/ 2233302 h 8402012"/>
              <a:gd name="connsiteX4239" fmla="*/ 18874763 w 21052571"/>
              <a:gd name="connsiteY4239" fmla="*/ 2221773 h 8402012"/>
              <a:gd name="connsiteX4240" fmla="*/ 11641126 w 21052571"/>
              <a:gd name="connsiteY4240" fmla="*/ 2220961 h 8402012"/>
              <a:gd name="connsiteX4241" fmla="*/ 11564820 w 21052571"/>
              <a:gd name="connsiteY4241" fmla="*/ 2298334 h 8402012"/>
              <a:gd name="connsiteX4242" fmla="*/ 11654023 w 21052571"/>
              <a:gd name="connsiteY4242" fmla="*/ 2311236 h 8402012"/>
              <a:gd name="connsiteX4243" fmla="*/ 11641126 w 21052571"/>
              <a:gd name="connsiteY4243" fmla="*/ 2220961 h 8402012"/>
              <a:gd name="connsiteX4244" fmla="*/ 17184971 w 21052571"/>
              <a:gd name="connsiteY4244" fmla="*/ 2213445 h 8402012"/>
              <a:gd name="connsiteX4245" fmla="*/ 17167007 w 21052571"/>
              <a:gd name="connsiteY4245" fmla="*/ 2245554 h 8402012"/>
              <a:gd name="connsiteX4246" fmla="*/ 17184971 w 21052571"/>
              <a:gd name="connsiteY4246" fmla="*/ 2213445 h 8402012"/>
              <a:gd name="connsiteX4247" fmla="*/ 14957293 w 21052571"/>
              <a:gd name="connsiteY4247" fmla="*/ 2213445 h 8402012"/>
              <a:gd name="connsiteX4248" fmla="*/ 14939331 w 21052571"/>
              <a:gd name="connsiteY4248" fmla="*/ 2245554 h 8402012"/>
              <a:gd name="connsiteX4249" fmla="*/ 14957293 w 21052571"/>
              <a:gd name="connsiteY4249" fmla="*/ 2213445 h 8402012"/>
              <a:gd name="connsiteX4250" fmla="*/ 14906153 w 21052571"/>
              <a:gd name="connsiteY4250" fmla="*/ 2213445 h 8402012"/>
              <a:gd name="connsiteX4251" fmla="*/ 14924115 w 21052571"/>
              <a:gd name="connsiteY4251" fmla="*/ 2245554 h 8402012"/>
              <a:gd name="connsiteX4252" fmla="*/ 14906153 w 21052571"/>
              <a:gd name="connsiteY4252" fmla="*/ 2213445 h 8402012"/>
              <a:gd name="connsiteX4253" fmla="*/ 17242847 w 21052571"/>
              <a:gd name="connsiteY4253" fmla="*/ 2199234 h 8402012"/>
              <a:gd name="connsiteX4254" fmla="*/ 17673087 w 21052571"/>
              <a:gd name="connsiteY4254" fmla="*/ 2377508 h 8402012"/>
              <a:gd name="connsiteX4255" fmla="*/ 17616079 w 21052571"/>
              <a:gd name="connsiteY4255" fmla="*/ 2409533 h 8402012"/>
              <a:gd name="connsiteX4256" fmla="*/ 17532183 w 21052571"/>
              <a:gd name="connsiteY4256" fmla="*/ 2390317 h 8402012"/>
              <a:gd name="connsiteX4257" fmla="*/ 17487007 w 21052571"/>
              <a:gd name="connsiteY4257" fmla="*/ 2345482 h 8402012"/>
              <a:gd name="connsiteX4258" fmla="*/ 17428923 w 21052571"/>
              <a:gd name="connsiteY4258" fmla="*/ 2352955 h 8402012"/>
              <a:gd name="connsiteX4259" fmla="*/ 17448283 w 21052571"/>
              <a:gd name="connsiteY4259" fmla="*/ 2308120 h 8402012"/>
              <a:gd name="connsiteX4260" fmla="*/ 17422471 w 21052571"/>
              <a:gd name="connsiteY4260" fmla="*/ 2333740 h 8402012"/>
              <a:gd name="connsiteX4261" fmla="*/ 17352555 w 21052571"/>
              <a:gd name="connsiteY4261" fmla="*/ 2244070 h 8402012"/>
              <a:gd name="connsiteX4262" fmla="*/ 17242847 w 21052571"/>
              <a:gd name="connsiteY4262" fmla="*/ 2199234 h 8402012"/>
              <a:gd name="connsiteX4263" fmla="*/ 12282738 w 21052571"/>
              <a:gd name="connsiteY4263" fmla="*/ 2188728 h 8402012"/>
              <a:gd name="connsiteX4264" fmla="*/ 12238674 w 21052571"/>
              <a:gd name="connsiteY4264" fmla="*/ 2246753 h 8402012"/>
              <a:gd name="connsiteX4265" fmla="*/ 12295635 w 21052571"/>
              <a:gd name="connsiteY4265" fmla="*/ 2246753 h 8402012"/>
              <a:gd name="connsiteX4266" fmla="*/ 12282738 w 21052571"/>
              <a:gd name="connsiteY4266" fmla="*/ 2188728 h 8402012"/>
              <a:gd name="connsiteX4267" fmla="*/ 15280434 w 21052571"/>
              <a:gd name="connsiteY4267" fmla="*/ 2183365 h 8402012"/>
              <a:gd name="connsiteX4268" fmla="*/ 15286416 w 21052571"/>
              <a:gd name="connsiteY4268" fmla="*/ 2187014 h 8402012"/>
              <a:gd name="connsiteX4269" fmla="*/ 15280844 w 21052571"/>
              <a:gd name="connsiteY4269" fmla="*/ 2185551 h 8402012"/>
              <a:gd name="connsiteX4270" fmla="*/ 12468666 w 21052571"/>
              <a:gd name="connsiteY4270" fmla="*/ 2182276 h 8402012"/>
              <a:gd name="connsiteX4271" fmla="*/ 12488011 w 21052571"/>
              <a:gd name="connsiteY4271" fmla="*/ 2214516 h 8402012"/>
              <a:gd name="connsiteX4272" fmla="*/ 12468666 w 21052571"/>
              <a:gd name="connsiteY4272" fmla="*/ 2182276 h 8402012"/>
              <a:gd name="connsiteX4273" fmla="*/ 11846399 w 21052571"/>
              <a:gd name="connsiteY4273" fmla="*/ 2182276 h 8402012"/>
              <a:gd name="connsiteX4274" fmla="*/ 11865744 w 21052571"/>
              <a:gd name="connsiteY4274" fmla="*/ 2214516 h 8402012"/>
              <a:gd name="connsiteX4275" fmla="*/ 11846399 w 21052571"/>
              <a:gd name="connsiteY4275" fmla="*/ 2182276 h 8402012"/>
              <a:gd name="connsiteX4276" fmla="*/ 18661903 w 21052571"/>
              <a:gd name="connsiteY4276" fmla="*/ 2180635 h 8402012"/>
              <a:gd name="connsiteX4277" fmla="*/ 18706439 w 21052571"/>
              <a:gd name="connsiteY4277" fmla="*/ 2199959 h 8402012"/>
              <a:gd name="connsiteX4278" fmla="*/ 18809463 w 21052571"/>
              <a:gd name="connsiteY4278" fmla="*/ 2245047 h 8402012"/>
              <a:gd name="connsiteX4279" fmla="*/ 19014431 w 21052571"/>
              <a:gd name="connsiteY4279" fmla="*/ 2379238 h 8402012"/>
              <a:gd name="connsiteX4280" fmla="*/ 18950043 w 21052571"/>
              <a:gd name="connsiteY4280" fmla="*/ 2372798 h 8402012"/>
              <a:gd name="connsiteX4281" fmla="*/ 18848095 w 21052571"/>
              <a:gd name="connsiteY4281" fmla="*/ 2322341 h 8402012"/>
              <a:gd name="connsiteX4282" fmla="*/ 18751511 w 21052571"/>
              <a:gd name="connsiteY4282" fmla="*/ 2270812 h 8402012"/>
              <a:gd name="connsiteX4283" fmla="*/ 18674243 w 21052571"/>
              <a:gd name="connsiteY4283" fmla="*/ 2212842 h 8402012"/>
              <a:gd name="connsiteX4284" fmla="*/ 18617367 w 21052571"/>
              <a:gd name="connsiteY4284" fmla="*/ 2199959 h 8402012"/>
              <a:gd name="connsiteX4285" fmla="*/ 18661903 w 21052571"/>
              <a:gd name="connsiteY4285" fmla="*/ 2180635 h 8402012"/>
              <a:gd name="connsiteX4286" fmla="*/ 11247076 w 21052571"/>
              <a:gd name="connsiteY4286" fmla="*/ 2180269 h 8402012"/>
              <a:gd name="connsiteX4287" fmla="*/ 11260204 w 21052571"/>
              <a:gd name="connsiteY4287" fmla="*/ 2212375 h 8402012"/>
              <a:gd name="connsiteX4288" fmla="*/ 11247076 w 21052571"/>
              <a:gd name="connsiteY4288" fmla="*/ 2180269 h 8402012"/>
              <a:gd name="connsiteX4289" fmla="*/ 14754483 w 21052571"/>
              <a:gd name="connsiteY4289" fmla="*/ 2180268 h 8402012"/>
              <a:gd name="connsiteX4290" fmla="*/ 14786592 w 21052571"/>
              <a:gd name="connsiteY4290" fmla="*/ 2211011 h 8402012"/>
              <a:gd name="connsiteX4291" fmla="*/ 14754483 w 21052571"/>
              <a:gd name="connsiteY4291" fmla="*/ 2180268 h 8402012"/>
              <a:gd name="connsiteX4292" fmla="*/ 14697603 w 21052571"/>
              <a:gd name="connsiteY4292" fmla="*/ 2180268 h 8402012"/>
              <a:gd name="connsiteX4293" fmla="*/ 14715565 w 21052571"/>
              <a:gd name="connsiteY4293" fmla="*/ 2212374 h 8402012"/>
              <a:gd name="connsiteX4294" fmla="*/ 14697603 w 21052571"/>
              <a:gd name="connsiteY4294" fmla="*/ 2180268 h 8402012"/>
              <a:gd name="connsiteX4295" fmla="*/ 18811699 w 21052571"/>
              <a:gd name="connsiteY4295" fmla="*/ 2180268 h 8402012"/>
              <a:gd name="connsiteX4296" fmla="*/ 18848591 w 21052571"/>
              <a:gd name="connsiteY4296" fmla="*/ 2198714 h 8402012"/>
              <a:gd name="connsiteX4297" fmla="*/ 18811699 w 21052571"/>
              <a:gd name="connsiteY4297" fmla="*/ 2180268 h 8402012"/>
              <a:gd name="connsiteX4298" fmla="*/ 10695937 w 21052571"/>
              <a:gd name="connsiteY4298" fmla="*/ 2175627 h 8402012"/>
              <a:gd name="connsiteX4299" fmla="*/ 10577146 w 21052571"/>
              <a:gd name="connsiteY4299" fmla="*/ 2278994 h 8402012"/>
              <a:gd name="connsiteX4300" fmla="*/ 10743729 w 21052571"/>
              <a:gd name="connsiteY4300" fmla="*/ 2182276 h 8402012"/>
              <a:gd name="connsiteX4301" fmla="*/ 10695937 w 21052571"/>
              <a:gd name="connsiteY4301" fmla="*/ 2175627 h 8402012"/>
              <a:gd name="connsiteX4302" fmla="*/ 16337056 w 21052571"/>
              <a:gd name="connsiteY4302" fmla="*/ 2173999 h 8402012"/>
              <a:gd name="connsiteX4303" fmla="*/ 16346036 w 21052571"/>
              <a:gd name="connsiteY4303" fmla="*/ 2183630 h 8402012"/>
              <a:gd name="connsiteX4304" fmla="*/ 16339536 w 21052571"/>
              <a:gd name="connsiteY4304" fmla="*/ 2197569 h 8402012"/>
              <a:gd name="connsiteX4305" fmla="*/ 16341268 w 21052571"/>
              <a:gd name="connsiteY4305" fmla="*/ 2198879 h 8402012"/>
              <a:gd name="connsiteX4306" fmla="*/ 16304374 w 21052571"/>
              <a:gd name="connsiteY4306" fmla="*/ 2180265 h 8402012"/>
              <a:gd name="connsiteX4307" fmla="*/ 16322820 w 21052571"/>
              <a:gd name="connsiteY4307" fmla="*/ 2184919 h 8402012"/>
              <a:gd name="connsiteX4308" fmla="*/ 16338004 w 21052571"/>
              <a:gd name="connsiteY4308" fmla="*/ 2196409 h 8402012"/>
              <a:gd name="connsiteX4309" fmla="*/ 16328074 w 21052571"/>
              <a:gd name="connsiteY4309" fmla="*/ 2183630 h 8402012"/>
              <a:gd name="connsiteX4310" fmla="*/ 16337056 w 21052571"/>
              <a:gd name="connsiteY4310" fmla="*/ 2173999 h 8402012"/>
              <a:gd name="connsiteX4311" fmla="*/ 16457660 w 21052571"/>
              <a:gd name="connsiteY4311" fmla="*/ 2170178 h 8402012"/>
              <a:gd name="connsiteX4312" fmla="*/ 16473190 w 21052571"/>
              <a:gd name="connsiteY4312" fmla="*/ 2174357 h 8402012"/>
              <a:gd name="connsiteX4313" fmla="*/ 16575380 w 21052571"/>
              <a:gd name="connsiteY4313" fmla="*/ 2206970 h 8402012"/>
              <a:gd name="connsiteX4314" fmla="*/ 16685100 w 21052571"/>
              <a:gd name="connsiteY4314" fmla="*/ 2233059 h 8402012"/>
              <a:gd name="connsiteX4315" fmla="*/ 16710916 w 21052571"/>
              <a:gd name="connsiteY4315" fmla="*/ 2278716 h 8402012"/>
              <a:gd name="connsiteX4316" fmla="*/ 16408650 w 21052571"/>
              <a:gd name="connsiteY4316" fmla="*/ 2200446 h 8402012"/>
              <a:gd name="connsiteX4317" fmla="*/ 16457660 w 21052571"/>
              <a:gd name="connsiteY4317" fmla="*/ 2170178 h 8402012"/>
              <a:gd name="connsiteX4318" fmla="*/ 18613643 w 21052571"/>
              <a:gd name="connsiteY4318" fmla="*/ 2164301 h 8402012"/>
              <a:gd name="connsiteX4319" fmla="*/ 18620751 w 21052571"/>
              <a:gd name="connsiteY4319" fmla="*/ 2167294 h 8402012"/>
              <a:gd name="connsiteX4320" fmla="*/ 18612627 w 21052571"/>
              <a:gd name="connsiteY4320" fmla="*/ 2179269 h 8402012"/>
              <a:gd name="connsiteX4321" fmla="*/ 18613643 w 21052571"/>
              <a:gd name="connsiteY4321" fmla="*/ 2164301 h 8402012"/>
              <a:gd name="connsiteX4322" fmla="*/ 14522234 w 21052571"/>
              <a:gd name="connsiteY4322" fmla="*/ 2151829 h 8402012"/>
              <a:gd name="connsiteX4323" fmla="*/ 14559126 w 21052571"/>
              <a:gd name="connsiteY4323" fmla="*/ 2170631 h 8402012"/>
              <a:gd name="connsiteX4324" fmla="*/ 14522234 w 21052571"/>
              <a:gd name="connsiteY4324" fmla="*/ 2217080 h 8402012"/>
              <a:gd name="connsiteX4325" fmla="*/ 14522234 w 21052571"/>
              <a:gd name="connsiteY4325" fmla="*/ 2151829 h 8402012"/>
              <a:gd name="connsiteX4326" fmla="*/ 13697520 w 21052571"/>
              <a:gd name="connsiteY4326" fmla="*/ 2151828 h 8402012"/>
              <a:gd name="connsiteX4327" fmla="*/ 13715427 w 21052571"/>
              <a:gd name="connsiteY4327" fmla="*/ 2183898 h 8402012"/>
              <a:gd name="connsiteX4328" fmla="*/ 13697520 w 21052571"/>
              <a:gd name="connsiteY4328" fmla="*/ 2151828 h 8402012"/>
              <a:gd name="connsiteX4329" fmla="*/ 11318172 w 21052571"/>
              <a:gd name="connsiteY4329" fmla="*/ 2151828 h 8402012"/>
              <a:gd name="connsiteX4330" fmla="*/ 11336134 w 21052571"/>
              <a:gd name="connsiteY4330" fmla="*/ 2183898 h 8402012"/>
              <a:gd name="connsiteX4331" fmla="*/ 11318172 w 21052571"/>
              <a:gd name="connsiteY4331" fmla="*/ 2151828 h 8402012"/>
              <a:gd name="connsiteX4332" fmla="*/ 16147962 w 21052571"/>
              <a:gd name="connsiteY4332" fmla="*/ 2151828 h 8402012"/>
              <a:gd name="connsiteX4333" fmla="*/ 16165868 w 21052571"/>
              <a:gd name="connsiteY4333" fmla="*/ 2183897 h 8402012"/>
              <a:gd name="connsiteX4334" fmla="*/ 16147962 w 21052571"/>
              <a:gd name="connsiteY4334" fmla="*/ 2151828 h 8402012"/>
              <a:gd name="connsiteX4335" fmla="*/ 12500908 w 21052571"/>
              <a:gd name="connsiteY4335" fmla="*/ 2151111 h 8402012"/>
              <a:gd name="connsiteX4336" fmla="*/ 12546046 w 21052571"/>
              <a:gd name="connsiteY4336" fmla="*/ 2182276 h 8402012"/>
              <a:gd name="connsiteX4337" fmla="*/ 12500908 w 21052571"/>
              <a:gd name="connsiteY4337" fmla="*/ 2151111 h 8402012"/>
              <a:gd name="connsiteX4338" fmla="*/ 12014056 w 21052571"/>
              <a:gd name="connsiteY4338" fmla="*/ 2151111 h 8402012"/>
              <a:gd name="connsiteX4339" fmla="*/ 12014056 w 21052571"/>
              <a:gd name="connsiteY4339" fmla="*/ 2246753 h 8402012"/>
              <a:gd name="connsiteX4340" fmla="*/ 11956021 w 21052571"/>
              <a:gd name="connsiteY4340" fmla="*/ 2246753 h 8402012"/>
              <a:gd name="connsiteX4341" fmla="*/ 12014056 w 21052571"/>
              <a:gd name="connsiteY4341" fmla="*/ 2278994 h 8402012"/>
              <a:gd name="connsiteX4342" fmla="*/ 12122604 w 21052571"/>
              <a:gd name="connsiteY4342" fmla="*/ 2278994 h 8402012"/>
              <a:gd name="connsiteX4343" fmla="*/ 12116155 w 21052571"/>
              <a:gd name="connsiteY4343" fmla="*/ 2240307 h 8402012"/>
              <a:gd name="connsiteX4344" fmla="*/ 12077465 w 21052571"/>
              <a:gd name="connsiteY4344" fmla="*/ 2233859 h 8402012"/>
              <a:gd name="connsiteX4345" fmla="*/ 12014056 w 21052571"/>
              <a:gd name="connsiteY4345" fmla="*/ 2151111 h 8402012"/>
              <a:gd name="connsiteX4346" fmla="*/ 14635094 w 21052571"/>
              <a:gd name="connsiteY4346" fmla="*/ 2143357 h 8402012"/>
              <a:gd name="connsiteX4347" fmla="*/ 14682280 w 21052571"/>
              <a:gd name="connsiteY4347" fmla="*/ 2149120 h 8402012"/>
              <a:gd name="connsiteX4348" fmla="*/ 14602808 w 21052571"/>
              <a:gd name="connsiteY4348" fmla="*/ 2180210 h 8402012"/>
              <a:gd name="connsiteX4349" fmla="*/ 14635094 w 21052571"/>
              <a:gd name="connsiteY4349" fmla="*/ 2143357 h 8402012"/>
              <a:gd name="connsiteX4350" fmla="*/ 15190046 w 21052571"/>
              <a:gd name="connsiteY4350" fmla="*/ 2132885 h 8402012"/>
              <a:gd name="connsiteX4351" fmla="*/ 15233206 w 21052571"/>
              <a:gd name="connsiteY4351" fmla="*/ 2173044 h 8402012"/>
              <a:gd name="connsiteX4352" fmla="*/ 15280844 w 21052571"/>
              <a:gd name="connsiteY4352" fmla="*/ 2185551 h 8402012"/>
              <a:gd name="connsiteX4353" fmla="*/ 15285276 w 21052571"/>
              <a:gd name="connsiteY4353" fmla="*/ 2209141 h 8402012"/>
              <a:gd name="connsiteX4354" fmla="*/ 15299802 w 21052571"/>
              <a:gd name="connsiteY4354" fmla="*/ 2215586 h 8402012"/>
              <a:gd name="connsiteX4355" fmla="*/ 15294960 w 21052571"/>
              <a:gd name="connsiteY4355" fmla="*/ 2192225 h 8402012"/>
              <a:gd name="connsiteX4356" fmla="*/ 15286416 w 21052571"/>
              <a:gd name="connsiteY4356" fmla="*/ 2187014 h 8402012"/>
              <a:gd name="connsiteX4357" fmla="*/ 15288370 w 21052571"/>
              <a:gd name="connsiteY4357" fmla="*/ 2187525 h 8402012"/>
              <a:gd name="connsiteX4358" fmla="*/ 15395570 w 21052571"/>
              <a:gd name="connsiteY4358" fmla="*/ 2189810 h 8402012"/>
              <a:gd name="connsiteX4359" fmla="*/ 15652742 w 21052571"/>
              <a:gd name="connsiteY4359" fmla="*/ 2247805 h 8402012"/>
              <a:gd name="connsiteX4360" fmla="*/ 15906954 w 21052571"/>
              <a:gd name="connsiteY4360" fmla="*/ 2327420 h 8402012"/>
              <a:gd name="connsiteX4361" fmla="*/ 16083400 w 21052571"/>
              <a:gd name="connsiteY4361" fmla="*/ 2390971 h 8402012"/>
              <a:gd name="connsiteX4362" fmla="*/ 16078862 w 21052571"/>
              <a:gd name="connsiteY4362" fmla="*/ 2383508 h 8402012"/>
              <a:gd name="connsiteX4363" fmla="*/ 16090088 w 21052571"/>
              <a:gd name="connsiteY4363" fmla="*/ 2369862 h 8402012"/>
              <a:gd name="connsiteX4364" fmla="*/ 16090088 w 21052571"/>
              <a:gd name="connsiteY4364" fmla="*/ 2385915 h 8402012"/>
              <a:gd name="connsiteX4365" fmla="*/ 16090088 w 21052571"/>
              <a:gd name="connsiteY4365" fmla="*/ 2393380 h 8402012"/>
              <a:gd name="connsiteX4366" fmla="*/ 16166010 w 21052571"/>
              <a:gd name="connsiteY4366" fmla="*/ 2420726 h 8402012"/>
              <a:gd name="connsiteX4367" fmla="*/ 16416724 w 21052571"/>
              <a:gd name="connsiteY4367" fmla="*/ 2517388 h 8402012"/>
              <a:gd name="connsiteX4368" fmla="*/ 16539392 w 21052571"/>
              <a:gd name="connsiteY4368" fmla="*/ 2548535 h 8402012"/>
              <a:gd name="connsiteX4369" fmla="*/ 16571674 w 21052571"/>
              <a:gd name="connsiteY4369" fmla="*/ 2600090 h 8402012"/>
              <a:gd name="connsiteX4370" fmla="*/ 16641616 w 21052571"/>
              <a:gd name="connsiteY4370" fmla="*/ 2651642 h 8402012"/>
              <a:gd name="connsiteX4371" fmla="*/ 16751372 w 21052571"/>
              <a:gd name="connsiteY4371" fmla="*/ 2683863 h 8402012"/>
              <a:gd name="connsiteX4372" fmla="*/ 16814859 w 21052571"/>
              <a:gd name="connsiteY4372" fmla="*/ 2735416 h 8402012"/>
              <a:gd name="connsiteX4373" fmla="*/ 16905243 w 21052571"/>
              <a:gd name="connsiteY4373" fmla="*/ 2785893 h 8402012"/>
              <a:gd name="connsiteX4374" fmla="*/ 16449006 w 21052571"/>
              <a:gd name="connsiteY4374" fmla="*/ 2632309 h 8402012"/>
              <a:gd name="connsiteX4375" fmla="*/ 16507112 w 21052571"/>
              <a:gd name="connsiteY4375" fmla="*/ 2587200 h 8402012"/>
              <a:gd name="connsiteX4376" fmla="*/ 16410268 w 21052571"/>
              <a:gd name="connsiteY4376" fmla="*/ 2600090 h 8402012"/>
              <a:gd name="connsiteX4377" fmla="*/ 16429638 w 21052571"/>
              <a:gd name="connsiteY4377" fmla="*/ 2567868 h 8402012"/>
              <a:gd name="connsiteX4378" fmla="*/ 15614004 w 21052571"/>
              <a:gd name="connsiteY4378" fmla="*/ 2280027 h 8402012"/>
              <a:gd name="connsiteX4379" fmla="*/ 15421394 w 21052571"/>
              <a:gd name="connsiteY4379" fmla="*/ 2228474 h 8402012"/>
              <a:gd name="connsiteX4380" fmla="*/ 15356832 w 21052571"/>
              <a:gd name="connsiteY4380" fmla="*/ 2215586 h 8402012"/>
              <a:gd name="connsiteX4381" fmla="*/ 15324550 w 21052571"/>
              <a:gd name="connsiteY4381" fmla="*/ 2267140 h 8402012"/>
              <a:gd name="connsiteX4382" fmla="*/ 15138398 w 21052571"/>
              <a:gd name="connsiteY4382" fmla="*/ 2202698 h 8402012"/>
              <a:gd name="connsiteX4383" fmla="*/ 14939331 w 21052571"/>
              <a:gd name="connsiteY4383" fmla="*/ 2139329 h 8402012"/>
              <a:gd name="connsiteX4384" fmla="*/ 15190046 w 21052571"/>
              <a:gd name="connsiteY4384" fmla="*/ 2132885 h 8402012"/>
              <a:gd name="connsiteX4385" fmla="*/ 14919346 w 21052571"/>
              <a:gd name="connsiteY4385" fmla="*/ 2125419 h 8402012"/>
              <a:gd name="connsiteX4386" fmla="*/ 14882454 w 21052571"/>
              <a:gd name="connsiteY4386" fmla="*/ 2152503 h 8402012"/>
              <a:gd name="connsiteX4387" fmla="*/ 14919346 w 21052571"/>
              <a:gd name="connsiteY4387" fmla="*/ 2125419 h 8402012"/>
              <a:gd name="connsiteX4388" fmla="*/ 18508351 w 21052571"/>
              <a:gd name="connsiteY4388" fmla="*/ 2125419 h 8402012"/>
              <a:gd name="connsiteX4389" fmla="*/ 18545243 w 21052571"/>
              <a:gd name="connsiteY4389" fmla="*/ 2152502 h 8402012"/>
              <a:gd name="connsiteX4390" fmla="*/ 18508351 w 21052571"/>
              <a:gd name="connsiteY4390" fmla="*/ 2125419 h 8402012"/>
              <a:gd name="connsiteX4391" fmla="*/ 16261716 w 21052571"/>
              <a:gd name="connsiteY4391" fmla="*/ 2123390 h 8402012"/>
              <a:gd name="connsiteX4392" fmla="*/ 16279678 w 21052571"/>
              <a:gd name="connsiteY4392" fmla="*/ 2150689 h 8402012"/>
              <a:gd name="connsiteX4393" fmla="*/ 16261716 w 21052571"/>
              <a:gd name="connsiteY4393" fmla="*/ 2123390 h 8402012"/>
              <a:gd name="connsiteX4394" fmla="*/ 18693203 w 21052571"/>
              <a:gd name="connsiteY4394" fmla="*/ 2123389 h 8402012"/>
              <a:gd name="connsiteX4395" fmla="*/ 18711167 w 21052571"/>
              <a:gd name="connsiteY4395" fmla="*/ 2150689 h 8402012"/>
              <a:gd name="connsiteX4396" fmla="*/ 18693203 w 21052571"/>
              <a:gd name="connsiteY4396" fmla="*/ 2123389 h 8402012"/>
              <a:gd name="connsiteX4397" fmla="*/ 16123246 w 21052571"/>
              <a:gd name="connsiteY4397" fmla="*/ 2118775 h 8402012"/>
              <a:gd name="connsiteX4398" fmla="*/ 16125026 w 21052571"/>
              <a:gd name="connsiteY4398" fmla="*/ 2121793 h 8402012"/>
              <a:gd name="connsiteX4399" fmla="*/ 16126884 w 21052571"/>
              <a:gd name="connsiteY4399" fmla="*/ 2124947 h 8402012"/>
              <a:gd name="connsiteX4400" fmla="*/ 16122316 w 21052571"/>
              <a:gd name="connsiteY4400" fmla="*/ 2117209 h 8402012"/>
              <a:gd name="connsiteX4401" fmla="*/ 16122626 w 21052571"/>
              <a:gd name="connsiteY4401" fmla="*/ 2117724 h 8402012"/>
              <a:gd name="connsiteX4402" fmla="*/ 16123246 w 21052571"/>
              <a:gd name="connsiteY4402" fmla="*/ 2118775 h 8402012"/>
              <a:gd name="connsiteX4403" fmla="*/ 12411705 w 21052571"/>
              <a:gd name="connsiteY4403" fmla="*/ 2105976 h 8402012"/>
              <a:gd name="connsiteX4404" fmla="*/ 12314980 w 21052571"/>
              <a:gd name="connsiteY4404" fmla="*/ 2169380 h 8402012"/>
              <a:gd name="connsiteX4405" fmla="*/ 12373015 w 21052571"/>
              <a:gd name="connsiteY4405" fmla="*/ 2220961 h 8402012"/>
              <a:gd name="connsiteX4406" fmla="*/ 12449321 w 21052571"/>
              <a:gd name="connsiteY4406" fmla="*/ 2201616 h 8402012"/>
              <a:gd name="connsiteX4407" fmla="*/ 12392360 w 21052571"/>
              <a:gd name="connsiteY4407" fmla="*/ 2138215 h 8402012"/>
              <a:gd name="connsiteX4408" fmla="*/ 12411705 w 21052571"/>
              <a:gd name="connsiteY4408" fmla="*/ 2105976 h 8402012"/>
              <a:gd name="connsiteX4409" fmla="*/ 17981247 w 21052571"/>
              <a:gd name="connsiteY4409" fmla="*/ 2101373 h 8402012"/>
              <a:gd name="connsiteX4410" fmla="*/ 17963283 w 21052571"/>
              <a:gd name="connsiteY4410" fmla="*/ 2127057 h 8402012"/>
              <a:gd name="connsiteX4411" fmla="*/ 17981247 w 21052571"/>
              <a:gd name="connsiteY4411" fmla="*/ 2101373 h 8402012"/>
              <a:gd name="connsiteX4412" fmla="*/ 17104207 w 21052571"/>
              <a:gd name="connsiteY4412" fmla="*/ 2099691 h 8402012"/>
              <a:gd name="connsiteX4413" fmla="*/ 17136791 w 21052571"/>
              <a:gd name="connsiteY4413" fmla="*/ 2112489 h 8402012"/>
              <a:gd name="connsiteX4414" fmla="*/ 17194359 w 21052571"/>
              <a:gd name="connsiteY4414" fmla="*/ 2131685 h 8402012"/>
              <a:gd name="connsiteX4415" fmla="*/ 17220427 w 21052571"/>
              <a:gd name="connsiteY4415" fmla="*/ 2194605 h 8402012"/>
              <a:gd name="connsiteX4416" fmla="*/ 17091171 w 21052571"/>
              <a:gd name="connsiteY4416" fmla="*/ 2150880 h 8402012"/>
              <a:gd name="connsiteX4417" fmla="*/ 17104207 w 21052571"/>
              <a:gd name="connsiteY4417" fmla="*/ 2099691 h 8402012"/>
              <a:gd name="connsiteX4418" fmla="*/ 14260920 w 21052571"/>
              <a:gd name="connsiteY4418" fmla="*/ 2099689 h 8402012"/>
              <a:gd name="connsiteX4419" fmla="*/ 14292950 w 21052571"/>
              <a:gd name="connsiteY4419" fmla="*/ 2151828 h 8402012"/>
              <a:gd name="connsiteX4420" fmla="*/ 14362347 w 21052571"/>
              <a:gd name="connsiteY4420" fmla="*/ 2144225 h 8402012"/>
              <a:gd name="connsiteX4421" fmla="*/ 14502209 w 21052571"/>
              <a:gd name="connsiteY4421" fmla="*/ 2170292 h 8402012"/>
              <a:gd name="connsiteX4422" fmla="*/ 14190455 w 21052571"/>
              <a:gd name="connsiteY4422" fmla="*/ 2170292 h 8402012"/>
              <a:gd name="connsiteX4423" fmla="*/ 14260920 w 21052571"/>
              <a:gd name="connsiteY4423" fmla="*/ 2099689 h 8402012"/>
              <a:gd name="connsiteX4424" fmla="*/ 14133574 w 21052571"/>
              <a:gd name="connsiteY4424" fmla="*/ 2094952 h 8402012"/>
              <a:gd name="connsiteX4425" fmla="*/ 14146699 w 21052571"/>
              <a:gd name="connsiteY4425" fmla="*/ 2127058 h 8402012"/>
              <a:gd name="connsiteX4426" fmla="*/ 14133574 w 21052571"/>
              <a:gd name="connsiteY4426" fmla="*/ 2094952 h 8402012"/>
              <a:gd name="connsiteX4427" fmla="*/ 14190452 w 21052571"/>
              <a:gd name="connsiteY4427" fmla="*/ 2094952 h 8402012"/>
              <a:gd name="connsiteX4428" fmla="*/ 14203577 w 21052571"/>
              <a:gd name="connsiteY4428" fmla="*/ 2127058 h 8402012"/>
              <a:gd name="connsiteX4429" fmla="*/ 14190452 w 21052571"/>
              <a:gd name="connsiteY4429" fmla="*/ 2094952 h 8402012"/>
              <a:gd name="connsiteX4430" fmla="*/ 12431051 w 21052571"/>
              <a:gd name="connsiteY4430" fmla="*/ 2093081 h 8402012"/>
              <a:gd name="connsiteX4431" fmla="*/ 12449321 w 21052571"/>
              <a:gd name="connsiteY4431" fmla="*/ 2125320 h 8402012"/>
              <a:gd name="connsiteX4432" fmla="*/ 12431051 w 21052571"/>
              <a:gd name="connsiteY4432" fmla="*/ 2093081 h 8402012"/>
              <a:gd name="connsiteX4433" fmla="*/ 14837330 w 21052571"/>
              <a:gd name="connsiteY4433" fmla="*/ 2086762 h 8402012"/>
              <a:gd name="connsiteX4434" fmla="*/ 14867131 w 21052571"/>
              <a:gd name="connsiteY4434" fmla="*/ 2124830 h 8402012"/>
              <a:gd name="connsiteX4435" fmla="*/ 14787662 w 21052571"/>
              <a:gd name="connsiteY4435" fmla="*/ 2092433 h 8402012"/>
              <a:gd name="connsiteX4436" fmla="*/ 14837330 w 21052571"/>
              <a:gd name="connsiteY4436" fmla="*/ 2086762 h 8402012"/>
              <a:gd name="connsiteX4437" fmla="*/ 16969903 w 21052571"/>
              <a:gd name="connsiteY4437" fmla="*/ 2068083 h 8402012"/>
              <a:gd name="connsiteX4438" fmla="*/ 17075879 w 21052571"/>
              <a:gd name="connsiteY4438" fmla="*/ 2108129 h 8402012"/>
              <a:gd name="connsiteX4439" fmla="*/ 16922363 w 21052571"/>
              <a:gd name="connsiteY4439" fmla="*/ 2141243 h 8402012"/>
              <a:gd name="connsiteX4440" fmla="*/ 16961011 w 21052571"/>
              <a:gd name="connsiteY4440" fmla="*/ 2094884 h 8402012"/>
              <a:gd name="connsiteX4441" fmla="*/ 16909483 w 21052571"/>
              <a:gd name="connsiteY4441" fmla="*/ 2127997 h 8402012"/>
              <a:gd name="connsiteX4442" fmla="*/ 16825747 w 21052571"/>
              <a:gd name="connsiteY4442" fmla="*/ 2108129 h 8402012"/>
              <a:gd name="connsiteX4443" fmla="*/ 16905459 w 21052571"/>
              <a:gd name="connsiteY4443" fmla="*/ 2068083 h 8402012"/>
              <a:gd name="connsiteX4444" fmla="*/ 16935247 w 21052571"/>
              <a:gd name="connsiteY4444" fmla="*/ 2068393 h 8402012"/>
              <a:gd name="connsiteX4445" fmla="*/ 16969903 w 21052571"/>
              <a:gd name="connsiteY4445" fmla="*/ 2068083 h 8402012"/>
              <a:gd name="connsiteX4446" fmla="*/ 13882368 w 21052571"/>
              <a:gd name="connsiteY4446" fmla="*/ 2061772 h 8402012"/>
              <a:gd name="connsiteX4447" fmla="*/ 13900330 w 21052571"/>
              <a:gd name="connsiteY4447" fmla="*/ 2093881 h 8402012"/>
              <a:gd name="connsiteX4448" fmla="*/ 13882368 w 21052571"/>
              <a:gd name="connsiteY4448" fmla="*/ 2061772 h 8402012"/>
              <a:gd name="connsiteX4449" fmla="*/ 14602808 w 21052571"/>
              <a:gd name="connsiteY4449" fmla="*/ 2061772 h 8402012"/>
              <a:gd name="connsiteX4450" fmla="*/ 14620770 w 21052571"/>
              <a:gd name="connsiteY4450" fmla="*/ 2093881 h 8402012"/>
              <a:gd name="connsiteX4451" fmla="*/ 14602808 w 21052571"/>
              <a:gd name="connsiteY4451" fmla="*/ 2061772 h 8402012"/>
              <a:gd name="connsiteX4452" fmla="*/ 14640725 w 21052571"/>
              <a:gd name="connsiteY4452" fmla="*/ 2061772 h 8402012"/>
              <a:gd name="connsiteX4453" fmla="*/ 14658687 w 21052571"/>
              <a:gd name="connsiteY4453" fmla="*/ 2093880 h 8402012"/>
              <a:gd name="connsiteX4454" fmla="*/ 14640725 w 21052571"/>
              <a:gd name="connsiteY4454" fmla="*/ 2061772 h 8402012"/>
              <a:gd name="connsiteX4455" fmla="*/ 15787742 w 21052571"/>
              <a:gd name="connsiteY4455" fmla="*/ 2061771 h 8402012"/>
              <a:gd name="connsiteX4456" fmla="*/ 15805704 w 21052571"/>
              <a:gd name="connsiteY4456" fmla="*/ 2093880 h 8402012"/>
              <a:gd name="connsiteX4457" fmla="*/ 15787742 w 21052571"/>
              <a:gd name="connsiteY4457" fmla="*/ 2061771 h 8402012"/>
              <a:gd name="connsiteX4458" fmla="*/ 18584187 w 21052571"/>
              <a:gd name="connsiteY4458" fmla="*/ 2061771 h 8402012"/>
              <a:gd name="connsiteX4459" fmla="*/ 18602151 w 21052571"/>
              <a:gd name="connsiteY4459" fmla="*/ 2093880 h 8402012"/>
              <a:gd name="connsiteX4460" fmla="*/ 18584187 w 21052571"/>
              <a:gd name="connsiteY4460" fmla="*/ 2061771 h 8402012"/>
              <a:gd name="connsiteX4461" fmla="*/ 14076700 w 21052571"/>
              <a:gd name="connsiteY4461" fmla="*/ 2061769 h 8402012"/>
              <a:gd name="connsiteX4462" fmla="*/ 14113564 w 21052571"/>
              <a:gd name="connsiteY4462" fmla="*/ 2092513 h 8402012"/>
              <a:gd name="connsiteX4463" fmla="*/ 14076700 w 21052571"/>
              <a:gd name="connsiteY4463" fmla="*/ 2061769 h 8402012"/>
              <a:gd name="connsiteX4464" fmla="*/ 12597633 w 21052571"/>
              <a:gd name="connsiteY4464" fmla="*/ 2060841 h 8402012"/>
              <a:gd name="connsiteX4465" fmla="*/ 12616978 w 21052571"/>
              <a:gd name="connsiteY4465" fmla="*/ 2093081 h 8402012"/>
              <a:gd name="connsiteX4466" fmla="*/ 12597633 w 21052571"/>
              <a:gd name="connsiteY4466" fmla="*/ 2060841 h 8402012"/>
              <a:gd name="connsiteX4467" fmla="*/ 11089791 w 21052571"/>
              <a:gd name="connsiteY4467" fmla="*/ 2060841 h 8402012"/>
              <a:gd name="connsiteX4468" fmla="*/ 10994140 w 21052571"/>
              <a:gd name="connsiteY4468" fmla="*/ 2080184 h 8402012"/>
              <a:gd name="connsiteX4469" fmla="*/ 10910311 w 21052571"/>
              <a:gd name="connsiteY4469" fmla="*/ 2118874 h 8402012"/>
              <a:gd name="connsiteX4470" fmla="*/ 11000588 w 21052571"/>
              <a:gd name="connsiteY4470" fmla="*/ 2099528 h 8402012"/>
              <a:gd name="connsiteX4471" fmla="*/ 11089791 w 21052571"/>
              <a:gd name="connsiteY4471" fmla="*/ 2093081 h 8402012"/>
              <a:gd name="connsiteX4472" fmla="*/ 11089791 w 21052571"/>
              <a:gd name="connsiteY4472" fmla="*/ 2060841 h 8402012"/>
              <a:gd name="connsiteX4473" fmla="*/ 14582825 w 21052571"/>
              <a:gd name="connsiteY4473" fmla="*/ 2058905 h 8402012"/>
              <a:gd name="connsiteX4474" fmla="*/ 14545933 w 21052571"/>
              <a:gd name="connsiteY4474" fmla="*/ 2091973 h 8402012"/>
              <a:gd name="connsiteX4475" fmla="*/ 14582825 w 21052571"/>
              <a:gd name="connsiteY4475" fmla="*/ 2058905 h 8402012"/>
              <a:gd name="connsiteX4476" fmla="*/ 16127910 w 21052571"/>
              <a:gd name="connsiteY4476" fmla="*/ 2047554 h 8402012"/>
              <a:gd name="connsiteX4477" fmla="*/ 16122178 w 21052571"/>
              <a:gd name="connsiteY4477" fmla="*/ 2116971 h 8402012"/>
              <a:gd name="connsiteX4478" fmla="*/ 16121348 w 21052571"/>
              <a:gd name="connsiteY4478" fmla="*/ 2127023 h 8402012"/>
              <a:gd name="connsiteX4479" fmla="*/ 16120838 w 21052571"/>
              <a:gd name="connsiteY4479" fmla="*/ 2114693 h 8402012"/>
              <a:gd name="connsiteX4480" fmla="*/ 16114788 w 21052571"/>
              <a:gd name="connsiteY4480" fmla="*/ 2104432 h 8402012"/>
              <a:gd name="connsiteX4481" fmla="*/ 16118628 w 21052571"/>
              <a:gd name="connsiteY4481" fmla="*/ 2110942 h 8402012"/>
              <a:gd name="connsiteX4482" fmla="*/ 16120838 w 21052571"/>
              <a:gd name="connsiteY4482" fmla="*/ 2114693 h 8402012"/>
              <a:gd name="connsiteX4483" fmla="*/ 16119708 w 21052571"/>
              <a:gd name="connsiteY4483" fmla="*/ 2087288 h 8402012"/>
              <a:gd name="connsiteX4484" fmla="*/ 16127910 w 21052571"/>
              <a:gd name="connsiteY4484" fmla="*/ 2047554 h 8402012"/>
              <a:gd name="connsiteX4485" fmla="*/ 12841596 w 21052571"/>
              <a:gd name="connsiteY4485" fmla="*/ 2035049 h 8402012"/>
              <a:gd name="connsiteX4486" fmla="*/ 12859867 w 21052571"/>
              <a:gd name="connsiteY4486" fmla="*/ 2060841 h 8402012"/>
              <a:gd name="connsiteX4487" fmla="*/ 12841596 w 21052571"/>
              <a:gd name="connsiteY4487" fmla="*/ 2035049 h 8402012"/>
              <a:gd name="connsiteX4488" fmla="*/ 11109136 w 21052571"/>
              <a:gd name="connsiteY4488" fmla="*/ 2035049 h 8402012"/>
              <a:gd name="connsiteX4489" fmla="*/ 11128481 w 21052571"/>
              <a:gd name="connsiteY4489" fmla="*/ 2060841 h 8402012"/>
              <a:gd name="connsiteX4490" fmla="*/ 11109136 w 21052571"/>
              <a:gd name="connsiteY4490" fmla="*/ 2035049 h 8402012"/>
              <a:gd name="connsiteX4491" fmla="*/ 14394263 w 21052571"/>
              <a:gd name="connsiteY4491" fmla="*/ 2033332 h 8402012"/>
              <a:gd name="connsiteX4492" fmla="*/ 14426372 w 21052571"/>
              <a:gd name="connsiteY4492" fmla="*/ 2033332 h 8402012"/>
              <a:gd name="connsiteX4493" fmla="*/ 14426372 w 21052571"/>
              <a:gd name="connsiteY4493" fmla="*/ 2089176 h 8402012"/>
              <a:gd name="connsiteX4494" fmla="*/ 14394263 w 21052571"/>
              <a:gd name="connsiteY4494" fmla="*/ 2089176 h 8402012"/>
              <a:gd name="connsiteX4495" fmla="*/ 14394263 w 21052571"/>
              <a:gd name="connsiteY4495" fmla="*/ 2033332 h 8402012"/>
              <a:gd name="connsiteX4496" fmla="*/ 19829743 w 21052571"/>
              <a:gd name="connsiteY4496" fmla="*/ 2033331 h 8402012"/>
              <a:gd name="connsiteX4497" fmla="*/ 19811783 w 21052571"/>
              <a:gd name="connsiteY4497" fmla="*/ 2060630 h 8402012"/>
              <a:gd name="connsiteX4498" fmla="*/ 19829743 w 21052571"/>
              <a:gd name="connsiteY4498" fmla="*/ 2033331 h 8402012"/>
              <a:gd name="connsiteX4499" fmla="*/ 11178456 w 21052571"/>
              <a:gd name="connsiteY4499" fmla="*/ 2031019 h 8402012"/>
              <a:gd name="connsiteX4500" fmla="*/ 11147826 w 21052571"/>
              <a:gd name="connsiteY4500" fmla="*/ 2035049 h 8402012"/>
              <a:gd name="connsiteX4501" fmla="*/ 11199413 w 21052571"/>
              <a:gd name="connsiteY4501" fmla="*/ 2060841 h 8402012"/>
              <a:gd name="connsiteX4502" fmla="*/ 11178456 w 21052571"/>
              <a:gd name="connsiteY4502" fmla="*/ 2031019 h 8402012"/>
              <a:gd name="connsiteX4503" fmla="*/ 16039142 w 21052571"/>
              <a:gd name="connsiteY4503" fmla="*/ 2016016 h 8402012"/>
              <a:gd name="connsiteX4504" fmla="*/ 16071062 w 21052571"/>
              <a:gd name="connsiteY4504" fmla="*/ 2060704 h 8402012"/>
              <a:gd name="connsiteX4505" fmla="*/ 16019990 w 21052571"/>
              <a:gd name="connsiteY4505" fmla="*/ 2060704 h 8402012"/>
              <a:gd name="connsiteX4506" fmla="*/ 16039142 w 21052571"/>
              <a:gd name="connsiteY4506" fmla="*/ 2016016 h 8402012"/>
              <a:gd name="connsiteX4507" fmla="*/ 12188884 w 21052571"/>
              <a:gd name="connsiteY4507" fmla="*/ 2000155 h 8402012"/>
              <a:gd name="connsiteX4508" fmla="*/ 12208172 w 21052571"/>
              <a:gd name="connsiteY4508" fmla="*/ 2045305 h 8402012"/>
              <a:gd name="connsiteX4509" fmla="*/ 12092441 w 21052571"/>
              <a:gd name="connsiteY4509" fmla="*/ 2038855 h 8402012"/>
              <a:gd name="connsiteX4510" fmla="*/ 12188884 w 21052571"/>
              <a:gd name="connsiteY4510" fmla="*/ 2000155 h 8402012"/>
              <a:gd name="connsiteX4511" fmla="*/ 16166922 w 21052571"/>
              <a:gd name="connsiteY4511" fmla="*/ 2000155 h 8402012"/>
              <a:gd name="connsiteX4512" fmla="*/ 16184884 w 21052571"/>
              <a:gd name="connsiteY4512" fmla="*/ 2032260 h 8402012"/>
              <a:gd name="connsiteX4513" fmla="*/ 16166922 w 21052571"/>
              <a:gd name="connsiteY4513" fmla="*/ 2000155 h 8402012"/>
              <a:gd name="connsiteX4514" fmla="*/ 14299466 w 21052571"/>
              <a:gd name="connsiteY4514" fmla="*/ 2000155 h 8402012"/>
              <a:gd name="connsiteX4515" fmla="*/ 14317428 w 21052571"/>
              <a:gd name="connsiteY4515" fmla="*/ 2032260 h 8402012"/>
              <a:gd name="connsiteX4516" fmla="*/ 14299466 w 21052571"/>
              <a:gd name="connsiteY4516" fmla="*/ 2000155 h 8402012"/>
              <a:gd name="connsiteX4517" fmla="*/ 18451475 w 21052571"/>
              <a:gd name="connsiteY4517" fmla="*/ 2000154 h 8402012"/>
              <a:gd name="connsiteX4518" fmla="*/ 18469435 w 21052571"/>
              <a:gd name="connsiteY4518" fmla="*/ 2032260 h 8402012"/>
              <a:gd name="connsiteX4519" fmla="*/ 18451475 w 21052571"/>
              <a:gd name="connsiteY4519" fmla="*/ 2000154 h 8402012"/>
              <a:gd name="connsiteX4520" fmla="*/ 13031555 w 21052571"/>
              <a:gd name="connsiteY4520" fmla="*/ 1999585 h 8402012"/>
              <a:gd name="connsiteX4521" fmla="*/ 12995282 w 21052571"/>
              <a:gd name="connsiteY4521" fmla="*/ 2002809 h 8402012"/>
              <a:gd name="connsiteX4522" fmla="*/ 13053318 w 21052571"/>
              <a:gd name="connsiteY4522" fmla="*/ 2035049 h 8402012"/>
              <a:gd name="connsiteX4523" fmla="*/ 13031555 w 21052571"/>
              <a:gd name="connsiteY4523" fmla="*/ 1999585 h 8402012"/>
              <a:gd name="connsiteX4524" fmla="*/ 11286197 w 21052571"/>
              <a:gd name="connsiteY4524" fmla="*/ 1997167 h 8402012"/>
              <a:gd name="connsiteX4525" fmla="*/ 11243477 w 21052571"/>
              <a:gd name="connsiteY4525" fmla="*/ 2002809 h 8402012"/>
              <a:gd name="connsiteX4526" fmla="*/ 11314409 w 21052571"/>
              <a:gd name="connsiteY4526" fmla="*/ 2035049 h 8402012"/>
              <a:gd name="connsiteX4527" fmla="*/ 11286197 w 21052571"/>
              <a:gd name="connsiteY4527" fmla="*/ 1997167 h 8402012"/>
              <a:gd name="connsiteX4528" fmla="*/ 14236957 w 21052571"/>
              <a:gd name="connsiteY4528" fmla="*/ 1995551 h 8402012"/>
              <a:gd name="connsiteX4529" fmla="*/ 14284143 w 21052571"/>
              <a:gd name="connsiteY4529" fmla="*/ 2003497 h 8402012"/>
              <a:gd name="connsiteX4530" fmla="*/ 14204671 w 21052571"/>
              <a:gd name="connsiteY4530" fmla="*/ 2035280 h 8402012"/>
              <a:gd name="connsiteX4531" fmla="*/ 14236957 w 21052571"/>
              <a:gd name="connsiteY4531" fmla="*/ 1995551 h 8402012"/>
              <a:gd name="connsiteX4532" fmla="*/ 13735437 w 21052571"/>
              <a:gd name="connsiteY4532" fmla="*/ 1971717 h 8402012"/>
              <a:gd name="connsiteX4533" fmla="*/ 13979312 w 21052571"/>
              <a:gd name="connsiteY4533" fmla="*/ 1971717 h 8402012"/>
              <a:gd name="connsiteX4534" fmla="*/ 13947082 w 21052571"/>
              <a:gd name="connsiteY4534" fmla="*/ 2056220 h 8402012"/>
              <a:gd name="connsiteX4535" fmla="*/ 14056665 w 21052571"/>
              <a:gd name="connsiteY4535" fmla="*/ 2062720 h 8402012"/>
              <a:gd name="connsiteX4536" fmla="*/ 14056665 w 21052571"/>
              <a:gd name="connsiteY4536" fmla="*/ 2127722 h 8402012"/>
              <a:gd name="connsiteX4537" fmla="*/ 13979312 w 21052571"/>
              <a:gd name="connsiteY4537" fmla="*/ 2108222 h 8402012"/>
              <a:gd name="connsiteX4538" fmla="*/ 14056665 w 21052571"/>
              <a:gd name="connsiteY4538" fmla="*/ 2185141 h 8402012"/>
              <a:gd name="connsiteX4539" fmla="*/ 13927744 w 21052571"/>
              <a:gd name="connsiteY4539" fmla="*/ 2185141 h 8402012"/>
              <a:gd name="connsiteX4540" fmla="*/ 13864358 w 21052571"/>
              <a:gd name="connsiteY4540" fmla="*/ 2191641 h 8402012"/>
              <a:gd name="connsiteX4541" fmla="*/ 13877250 w 21052571"/>
              <a:gd name="connsiteY4541" fmla="*/ 2153723 h 8402012"/>
              <a:gd name="connsiteX4542" fmla="*/ 13927744 w 21052571"/>
              <a:gd name="connsiteY4542" fmla="*/ 2114722 h 8402012"/>
              <a:gd name="connsiteX4543" fmla="*/ 13914852 w 21052571"/>
              <a:gd name="connsiteY4543" fmla="*/ 2010719 h 8402012"/>
              <a:gd name="connsiteX4544" fmla="*/ 13838574 w 21052571"/>
              <a:gd name="connsiteY4544" fmla="*/ 2004218 h 8402012"/>
              <a:gd name="connsiteX4545" fmla="*/ 13735437 w 21052571"/>
              <a:gd name="connsiteY4545" fmla="*/ 1971717 h 8402012"/>
              <a:gd name="connsiteX4546" fmla="*/ 14019822 w 21052571"/>
              <a:gd name="connsiteY4546" fmla="*/ 1971714 h 8402012"/>
              <a:gd name="connsiteX4547" fmla="*/ 14056714 w 21052571"/>
              <a:gd name="connsiteY4547" fmla="*/ 1971714 h 8402012"/>
              <a:gd name="connsiteX4548" fmla="*/ 14056714 w 21052571"/>
              <a:gd name="connsiteY4548" fmla="*/ 2036984 h 8402012"/>
              <a:gd name="connsiteX4549" fmla="*/ 14019822 w 21052571"/>
              <a:gd name="connsiteY4549" fmla="*/ 2036984 h 8402012"/>
              <a:gd name="connsiteX4550" fmla="*/ 14019822 w 21052571"/>
              <a:gd name="connsiteY4550" fmla="*/ 1971714 h 8402012"/>
              <a:gd name="connsiteX4551" fmla="*/ 16619262 w 21052571"/>
              <a:gd name="connsiteY4551" fmla="*/ 1970570 h 8402012"/>
              <a:gd name="connsiteX4552" fmla="*/ 16657954 w 21052571"/>
              <a:gd name="connsiteY4552" fmla="*/ 2002809 h 8402012"/>
              <a:gd name="connsiteX4553" fmla="*/ 16619262 w 21052571"/>
              <a:gd name="connsiteY4553" fmla="*/ 1970570 h 8402012"/>
              <a:gd name="connsiteX4554" fmla="*/ 11333754 w 21052571"/>
              <a:gd name="connsiteY4554" fmla="*/ 1970570 h 8402012"/>
              <a:gd name="connsiteX4555" fmla="*/ 11333754 w 21052571"/>
              <a:gd name="connsiteY4555" fmla="*/ 2035049 h 8402012"/>
              <a:gd name="connsiteX4556" fmla="*/ 11391789 w 21052571"/>
              <a:gd name="connsiteY4556" fmla="*/ 1970570 h 8402012"/>
              <a:gd name="connsiteX4557" fmla="*/ 11333754 w 21052571"/>
              <a:gd name="connsiteY4557" fmla="*/ 1970570 h 8402012"/>
              <a:gd name="connsiteX4558" fmla="*/ 18202115 w 21052571"/>
              <a:gd name="connsiteY4558" fmla="*/ 1969073 h 8402012"/>
              <a:gd name="connsiteX4559" fmla="*/ 18222915 w 21052571"/>
              <a:gd name="connsiteY4559" fmla="*/ 2004972 h 8402012"/>
              <a:gd name="connsiteX4560" fmla="*/ 18167091 w 21052571"/>
              <a:gd name="connsiteY4560" fmla="*/ 1972337 h 8402012"/>
              <a:gd name="connsiteX4561" fmla="*/ 18202115 w 21052571"/>
              <a:gd name="connsiteY4561" fmla="*/ 1969073 h 8402012"/>
              <a:gd name="connsiteX4562" fmla="*/ 11696783 w 21052571"/>
              <a:gd name="connsiteY4562" fmla="*/ 1960705 h 8402012"/>
              <a:gd name="connsiteX4563" fmla="*/ 11710433 w 21052571"/>
              <a:gd name="connsiteY4563" fmla="*/ 1970338 h 8402012"/>
              <a:gd name="connsiteX4564" fmla="*/ 11696783 w 21052571"/>
              <a:gd name="connsiteY4564" fmla="*/ 1989603 h 8402012"/>
              <a:gd name="connsiteX4565" fmla="*/ 11683133 w 21052571"/>
              <a:gd name="connsiteY4565" fmla="*/ 1970338 h 8402012"/>
              <a:gd name="connsiteX4566" fmla="*/ 11696783 w 21052571"/>
              <a:gd name="connsiteY4566" fmla="*/ 1960705 h 8402012"/>
              <a:gd name="connsiteX4567" fmla="*/ 12365153 w 21052571"/>
              <a:gd name="connsiteY4567" fmla="*/ 1943012 h 8402012"/>
              <a:gd name="connsiteX4568" fmla="*/ 12374134 w 21052571"/>
              <a:gd name="connsiteY4568" fmla="*/ 1951702 h 8402012"/>
              <a:gd name="connsiteX4569" fmla="*/ 12356172 w 21052571"/>
              <a:gd name="connsiteY4569" fmla="*/ 1951702 h 8402012"/>
              <a:gd name="connsiteX4570" fmla="*/ 12365153 w 21052571"/>
              <a:gd name="connsiteY4570" fmla="*/ 1943012 h 8402012"/>
              <a:gd name="connsiteX4571" fmla="*/ 12421964 w 21052571"/>
              <a:gd name="connsiteY4571" fmla="*/ 1938535 h 8402012"/>
              <a:gd name="connsiteX4572" fmla="*/ 12435614 w 21052571"/>
              <a:gd name="connsiteY4572" fmla="*/ 2003805 h 8402012"/>
              <a:gd name="connsiteX4573" fmla="*/ 12421964 w 21052571"/>
              <a:gd name="connsiteY4573" fmla="*/ 1938535 h 8402012"/>
              <a:gd name="connsiteX4574" fmla="*/ 13318343 w 21052571"/>
              <a:gd name="connsiteY4574" fmla="*/ 1938535 h 8402012"/>
              <a:gd name="connsiteX4575" fmla="*/ 13364638 w 21052571"/>
              <a:gd name="connsiteY4575" fmla="*/ 1971170 h 8402012"/>
              <a:gd name="connsiteX4576" fmla="*/ 13318343 w 21052571"/>
              <a:gd name="connsiteY4576" fmla="*/ 2003805 h 8402012"/>
              <a:gd name="connsiteX4577" fmla="*/ 13318343 w 21052571"/>
              <a:gd name="connsiteY4577" fmla="*/ 1938535 h 8402012"/>
              <a:gd name="connsiteX4578" fmla="*/ 18110215 w 21052571"/>
              <a:gd name="connsiteY4578" fmla="*/ 1938534 h 8402012"/>
              <a:gd name="connsiteX4579" fmla="*/ 18128179 w 21052571"/>
              <a:gd name="connsiteY4579" fmla="*/ 1970643 h 8402012"/>
              <a:gd name="connsiteX4580" fmla="*/ 18110215 w 21052571"/>
              <a:gd name="connsiteY4580" fmla="*/ 1938534 h 8402012"/>
              <a:gd name="connsiteX4581" fmla="*/ 12383475 w 21052571"/>
              <a:gd name="connsiteY4581" fmla="*/ 1938533 h 8402012"/>
              <a:gd name="connsiteX4582" fmla="*/ 12383475 w 21052571"/>
              <a:gd name="connsiteY4582" fmla="*/ 1938533 h 8402012"/>
              <a:gd name="connsiteX4583" fmla="*/ 16540538 w 21052571"/>
              <a:gd name="connsiteY4583" fmla="*/ 1935509 h 8402012"/>
              <a:gd name="connsiteX4584" fmla="*/ 16504266 w 21052571"/>
              <a:gd name="connsiteY4584" fmla="*/ 1938330 h 8402012"/>
              <a:gd name="connsiteX4585" fmla="*/ 16562302 w 21052571"/>
              <a:gd name="connsiteY4585" fmla="*/ 1970570 h 8402012"/>
              <a:gd name="connsiteX4586" fmla="*/ 16540538 w 21052571"/>
              <a:gd name="connsiteY4586" fmla="*/ 1935509 h 8402012"/>
              <a:gd name="connsiteX4587" fmla="*/ 13512141 w 21052571"/>
              <a:gd name="connsiteY4587" fmla="*/ 1934663 h 8402012"/>
              <a:gd name="connsiteX4588" fmla="*/ 13540053 w 21052571"/>
              <a:gd name="connsiteY4588" fmla="*/ 1972809 h 8402012"/>
              <a:gd name="connsiteX4589" fmla="*/ 13465271 w 21052571"/>
              <a:gd name="connsiteY4589" fmla="*/ 1939995 h 8402012"/>
              <a:gd name="connsiteX4590" fmla="*/ 13512141 w 21052571"/>
              <a:gd name="connsiteY4590" fmla="*/ 1934663 h 8402012"/>
              <a:gd name="connsiteX4591" fmla="*/ 17463407 w 21052571"/>
              <a:gd name="connsiteY4591" fmla="*/ 1927584 h 8402012"/>
              <a:gd name="connsiteX4592" fmla="*/ 17462719 w 21052571"/>
              <a:gd name="connsiteY4592" fmla="*/ 1930268 h 8402012"/>
              <a:gd name="connsiteX4593" fmla="*/ 17460871 w 21052571"/>
              <a:gd name="connsiteY4593" fmla="*/ 1937447 h 8402012"/>
              <a:gd name="connsiteX4594" fmla="*/ 11635483 w 21052571"/>
              <a:gd name="connsiteY4594" fmla="*/ 1919987 h 8402012"/>
              <a:gd name="connsiteX4595" fmla="*/ 11632840 w 21052571"/>
              <a:gd name="connsiteY4595" fmla="*/ 1930269 h 8402012"/>
              <a:gd name="connsiteX4596" fmla="*/ 11630994 w 21052571"/>
              <a:gd name="connsiteY4596" fmla="*/ 1937447 h 8402012"/>
              <a:gd name="connsiteX4597" fmla="*/ 11634762 w 21052571"/>
              <a:gd name="connsiteY4597" fmla="*/ 1922791 h 8402012"/>
              <a:gd name="connsiteX4598" fmla="*/ 12375132 w 21052571"/>
              <a:gd name="connsiteY4598" fmla="*/ 1919572 h 8402012"/>
              <a:gd name="connsiteX4599" fmla="*/ 12412024 w 21052571"/>
              <a:gd name="connsiteY4599" fmla="*/ 1919572 h 8402012"/>
              <a:gd name="connsiteX4600" fmla="*/ 12405876 w 21052571"/>
              <a:gd name="connsiteY4600" fmla="*/ 1937479 h 8402012"/>
              <a:gd name="connsiteX4601" fmla="*/ 12375132 w 21052571"/>
              <a:gd name="connsiteY4601" fmla="*/ 1919572 h 8402012"/>
              <a:gd name="connsiteX4602" fmla="*/ 11526130 w 21052571"/>
              <a:gd name="connsiteY4602" fmla="*/ 1913613 h 8402012"/>
              <a:gd name="connsiteX4603" fmla="*/ 11448750 w 21052571"/>
              <a:gd name="connsiteY4603" fmla="*/ 1989913 h 8402012"/>
              <a:gd name="connsiteX4604" fmla="*/ 11526130 w 21052571"/>
              <a:gd name="connsiteY4604" fmla="*/ 1970570 h 8402012"/>
              <a:gd name="connsiteX4605" fmla="*/ 11526130 w 21052571"/>
              <a:gd name="connsiteY4605" fmla="*/ 1913613 h 8402012"/>
              <a:gd name="connsiteX4606" fmla="*/ 17427459 w 21052571"/>
              <a:gd name="connsiteY4606" fmla="*/ 1907166 h 8402012"/>
              <a:gd name="connsiteX4607" fmla="*/ 17466151 w 21052571"/>
              <a:gd name="connsiteY4607" fmla="*/ 1951226 h 8402012"/>
              <a:gd name="connsiteX4608" fmla="*/ 17472799 w 21052571"/>
              <a:gd name="connsiteY4608" fmla="*/ 1932101 h 8402012"/>
              <a:gd name="connsiteX4609" fmla="*/ 17464507 w 21052571"/>
              <a:gd name="connsiteY4609" fmla="*/ 1923313 h 8402012"/>
              <a:gd name="connsiteX4610" fmla="*/ 17461311 w 21052571"/>
              <a:gd name="connsiteY4610" fmla="*/ 1919928 h 8402012"/>
              <a:gd name="connsiteX4611" fmla="*/ 17427459 w 21052571"/>
              <a:gd name="connsiteY4611" fmla="*/ 1907166 h 8402012"/>
              <a:gd name="connsiteX4612" fmla="*/ 12468929 w 21052571"/>
              <a:gd name="connsiteY4612" fmla="*/ 1905357 h 8402012"/>
              <a:gd name="connsiteX4613" fmla="*/ 12450967 w 21052571"/>
              <a:gd name="connsiteY4613" fmla="*/ 1937427 h 8402012"/>
              <a:gd name="connsiteX4614" fmla="*/ 12468929 w 21052571"/>
              <a:gd name="connsiteY4614" fmla="*/ 1905357 h 8402012"/>
              <a:gd name="connsiteX4615" fmla="*/ 13639647 w 21052571"/>
              <a:gd name="connsiteY4615" fmla="*/ 1905357 h 8402012"/>
              <a:gd name="connsiteX4616" fmla="*/ 13621685 w 21052571"/>
              <a:gd name="connsiteY4616" fmla="*/ 1937427 h 8402012"/>
              <a:gd name="connsiteX4617" fmla="*/ 13639647 w 21052571"/>
              <a:gd name="connsiteY4617" fmla="*/ 1905357 h 8402012"/>
              <a:gd name="connsiteX4618" fmla="*/ 16455904 w 21052571"/>
              <a:gd name="connsiteY4618" fmla="*/ 1901389 h 8402012"/>
              <a:gd name="connsiteX4619" fmla="*/ 16407542 w 21052571"/>
              <a:gd name="connsiteY4619" fmla="*/ 1907166 h 8402012"/>
              <a:gd name="connsiteX4620" fmla="*/ 16484922 w 21052571"/>
              <a:gd name="connsiteY4620" fmla="*/ 1938330 h 8402012"/>
              <a:gd name="connsiteX4621" fmla="*/ 16455904 w 21052571"/>
              <a:gd name="connsiteY4621" fmla="*/ 1901389 h 8402012"/>
              <a:gd name="connsiteX4622" fmla="*/ 11958362 w 21052571"/>
              <a:gd name="connsiteY4622" fmla="*/ 1872181 h 8402012"/>
              <a:gd name="connsiteX4623" fmla="*/ 11939124 w 21052571"/>
              <a:gd name="connsiteY4623" fmla="*/ 1943277 h 8402012"/>
              <a:gd name="connsiteX4624" fmla="*/ 11926299 w 21052571"/>
              <a:gd name="connsiteY4624" fmla="*/ 2000369 h 8402012"/>
              <a:gd name="connsiteX4625" fmla="*/ 11844005 w 21052571"/>
              <a:gd name="connsiteY4625" fmla="*/ 1980979 h 8402012"/>
              <a:gd name="connsiteX4626" fmla="*/ 11773467 w 21052571"/>
              <a:gd name="connsiteY4626" fmla="*/ 2013295 h 8402012"/>
              <a:gd name="connsiteX4627" fmla="*/ 11792704 w 21052571"/>
              <a:gd name="connsiteY4627" fmla="*/ 1980979 h 8402012"/>
              <a:gd name="connsiteX4628" fmla="*/ 11754229 w 21052571"/>
              <a:gd name="connsiteY4628" fmla="*/ 1968052 h 8402012"/>
              <a:gd name="connsiteX4629" fmla="*/ 11824767 w 21052571"/>
              <a:gd name="connsiteY4629" fmla="*/ 1898034 h 8402012"/>
              <a:gd name="connsiteX4630" fmla="*/ 11958362 w 21052571"/>
              <a:gd name="connsiteY4630" fmla="*/ 1872181 h 8402012"/>
              <a:gd name="connsiteX4631" fmla="*/ 16363748 w 21052571"/>
              <a:gd name="connsiteY4631" fmla="*/ 1869283 h 8402012"/>
              <a:gd name="connsiteX4632" fmla="*/ 16318338 w 21052571"/>
              <a:gd name="connsiteY4632" fmla="*/ 1874926 h 8402012"/>
              <a:gd name="connsiteX4633" fmla="*/ 16394646 w 21052571"/>
              <a:gd name="connsiteY4633" fmla="*/ 1907166 h 8402012"/>
              <a:gd name="connsiteX4634" fmla="*/ 16363748 w 21052571"/>
              <a:gd name="connsiteY4634" fmla="*/ 1869283 h 8402012"/>
              <a:gd name="connsiteX4635" fmla="*/ 19033467 w 21052571"/>
              <a:gd name="connsiteY4635" fmla="*/ 1848478 h 8402012"/>
              <a:gd name="connsiteX4636" fmla="*/ 19015507 w 21052571"/>
              <a:gd name="connsiteY4636" fmla="*/ 1875778 h 8402012"/>
              <a:gd name="connsiteX4637" fmla="*/ 19033467 w 21052571"/>
              <a:gd name="connsiteY4637" fmla="*/ 1848478 h 8402012"/>
              <a:gd name="connsiteX4638" fmla="*/ 12029867 w 21052571"/>
              <a:gd name="connsiteY4638" fmla="*/ 1846457 h 8402012"/>
              <a:gd name="connsiteX4639" fmla="*/ 12113368 w 21052571"/>
              <a:gd name="connsiteY4639" fmla="*/ 1890055 h 8402012"/>
              <a:gd name="connsiteX4640" fmla="*/ 11991217 w 21052571"/>
              <a:gd name="connsiteY4640" fmla="*/ 1877096 h 8402012"/>
              <a:gd name="connsiteX4641" fmla="*/ 12029867 w 21052571"/>
              <a:gd name="connsiteY4641" fmla="*/ 1846457 h 8402012"/>
              <a:gd name="connsiteX4642" fmla="*/ 16267558 w 21052571"/>
              <a:gd name="connsiteY4642" fmla="*/ 1842686 h 8402012"/>
              <a:gd name="connsiteX4643" fmla="*/ 16221614 w 21052571"/>
              <a:gd name="connsiteY4643" fmla="*/ 1849134 h 8402012"/>
              <a:gd name="connsiteX4644" fmla="*/ 16298994 w 21052571"/>
              <a:gd name="connsiteY4644" fmla="*/ 1874926 h 8402012"/>
              <a:gd name="connsiteX4645" fmla="*/ 16267558 w 21052571"/>
              <a:gd name="connsiteY4645" fmla="*/ 1842686 h 8402012"/>
              <a:gd name="connsiteX4646" fmla="*/ 12897459 w 21052571"/>
              <a:gd name="connsiteY4646" fmla="*/ 1819784 h 8402012"/>
              <a:gd name="connsiteX4647" fmla="*/ 12919133 w 21052571"/>
              <a:gd name="connsiteY4647" fmla="*/ 1847453 h 8402012"/>
              <a:gd name="connsiteX4648" fmla="*/ 12887024 w 21052571"/>
              <a:gd name="connsiteY4648" fmla="*/ 1829007 h 8402012"/>
              <a:gd name="connsiteX4649" fmla="*/ 12897459 w 21052571"/>
              <a:gd name="connsiteY4649" fmla="*/ 1819784 h 8402012"/>
              <a:gd name="connsiteX4650" fmla="*/ 16163578 w 21052571"/>
              <a:gd name="connsiteY4650" fmla="*/ 1816895 h 8402012"/>
              <a:gd name="connsiteX4651" fmla="*/ 16202270 w 21052571"/>
              <a:gd name="connsiteY4651" fmla="*/ 1849134 h 8402012"/>
              <a:gd name="connsiteX4652" fmla="*/ 16163578 w 21052571"/>
              <a:gd name="connsiteY4652" fmla="*/ 1816895 h 8402012"/>
              <a:gd name="connsiteX4653" fmla="*/ 16125962 w 21052571"/>
              <a:gd name="connsiteY4653" fmla="*/ 1816895 h 8402012"/>
              <a:gd name="connsiteX4654" fmla="*/ 16145308 w 21052571"/>
              <a:gd name="connsiteY4654" fmla="*/ 1849134 h 8402012"/>
              <a:gd name="connsiteX4655" fmla="*/ 16125962 w 21052571"/>
              <a:gd name="connsiteY4655" fmla="*/ 1816895 h 8402012"/>
              <a:gd name="connsiteX4656" fmla="*/ 18976519 w 21052571"/>
              <a:gd name="connsiteY4656" fmla="*/ 1816710 h 8402012"/>
              <a:gd name="connsiteX4657" fmla="*/ 18944411 w 21052571"/>
              <a:gd name="connsiteY4657" fmla="*/ 1847453 h 8402012"/>
              <a:gd name="connsiteX4658" fmla="*/ 18976519 w 21052571"/>
              <a:gd name="connsiteY4658" fmla="*/ 1816710 h 8402012"/>
              <a:gd name="connsiteX4659" fmla="*/ 12468929 w 21052571"/>
              <a:gd name="connsiteY4659" fmla="*/ 1815299 h 8402012"/>
              <a:gd name="connsiteX4660" fmla="*/ 12450967 w 21052571"/>
              <a:gd name="connsiteY4660" fmla="*/ 1847408 h 8402012"/>
              <a:gd name="connsiteX4661" fmla="*/ 12468929 w 21052571"/>
              <a:gd name="connsiteY4661" fmla="*/ 1815299 h 8402012"/>
              <a:gd name="connsiteX4662" fmla="*/ 17792655 w 21052571"/>
              <a:gd name="connsiteY4662" fmla="*/ 1815299 h 8402012"/>
              <a:gd name="connsiteX4663" fmla="*/ 17810559 w 21052571"/>
              <a:gd name="connsiteY4663" fmla="*/ 1847408 h 8402012"/>
              <a:gd name="connsiteX4664" fmla="*/ 17792655 w 21052571"/>
              <a:gd name="connsiteY4664" fmla="*/ 1815299 h 8402012"/>
              <a:gd name="connsiteX4665" fmla="*/ 18039119 w 21052571"/>
              <a:gd name="connsiteY4665" fmla="*/ 1815299 h 8402012"/>
              <a:gd name="connsiteX4666" fmla="*/ 18052243 w 21052571"/>
              <a:gd name="connsiteY4666" fmla="*/ 1847407 h 8402012"/>
              <a:gd name="connsiteX4667" fmla="*/ 18039119 w 21052571"/>
              <a:gd name="connsiteY4667" fmla="*/ 1815299 h 8402012"/>
              <a:gd name="connsiteX4668" fmla="*/ 12866517 w 21052571"/>
              <a:gd name="connsiteY4668" fmla="*/ 1813923 h 8402012"/>
              <a:gd name="connsiteX4669" fmla="*/ 12863851 w 21052571"/>
              <a:gd name="connsiteY4669" fmla="*/ 1833118 h 8402012"/>
              <a:gd name="connsiteX4670" fmla="*/ 12863193 w 21052571"/>
              <a:gd name="connsiteY4670" fmla="*/ 1826293 h 8402012"/>
              <a:gd name="connsiteX4671" fmla="*/ 12861645 w 21052571"/>
              <a:gd name="connsiteY4671" fmla="*/ 1824001 h 8402012"/>
              <a:gd name="connsiteX4672" fmla="*/ 12862144 w 21052571"/>
              <a:gd name="connsiteY4672" fmla="*/ 1828427 h 8402012"/>
              <a:gd name="connsiteX4673" fmla="*/ 12856218 w 21052571"/>
              <a:gd name="connsiteY4673" fmla="*/ 1815299 h 8402012"/>
              <a:gd name="connsiteX4674" fmla="*/ 12859182 w 21052571"/>
              <a:gd name="connsiteY4674" fmla="*/ 1819051 h 8402012"/>
              <a:gd name="connsiteX4675" fmla="*/ 18908283 w 21052571"/>
              <a:gd name="connsiteY4675" fmla="*/ 1787523 h 8402012"/>
              <a:gd name="connsiteX4676" fmla="*/ 18924423 w 21052571"/>
              <a:gd name="connsiteY4676" fmla="*/ 1818937 h 8402012"/>
              <a:gd name="connsiteX4677" fmla="*/ 18887531 w 21052571"/>
              <a:gd name="connsiteY4677" fmla="*/ 1805710 h 8402012"/>
              <a:gd name="connsiteX4678" fmla="*/ 18908283 w 21052571"/>
              <a:gd name="connsiteY4678" fmla="*/ 1787523 h 8402012"/>
              <a:gd name="connsiteX4679" fmla="*/ 16055030 w 21052571"/>
              <a:gd name="connsiteY4679" fmla="*/ 1784655 h 8402012"/>
              <a:gd name="connsiteX4680" fmla="*/ 16087274 w 21052571"/>
              <a:gd name="connsiteY4680" fmla="*/ 1816895 h 8402012"/>
              <a:gd name="connsiteX4681" fmla="*/ 16055030 w 21052571"/>
              <a:gd name="connsiteY4681" fmla="*/ 1784655 h 8402012"/>
              <a:gd name="connsiteX4682" fmla="*/ 19450567 w 21052571"/>
              <a:gd name="connsiteY4682" fmla="*/ 1782119 h 8402012"/>
              <a:gd name="connsiteX4683" fmla="*/ 19432603 w 21052571"/>
              <a:gd name="connsiteY4683" fmla="*/ 1814225 h 8402012"/>
              <a:gd name="connsiteX4684" fmla="*/ 19450567 w 21052571"/>
              <a:gd name="connsiteY4684" fmla="*/ 1782119 h 8402012"/>
              <a:gd name="connsiteX4685" fmla="*/ 13695273 w 21052571"/>
              <a:gd name="connsiteY4685" fmla="*/ 1778260 h 8402012"/>
              <a:gd name="connsiteX4686" fmla="*/ 13701260 w 21052571"/>
              <a:gd name="connsiteY4686" fmla="*/ 1785484 h 8402012"/>
              <a:gd name="connsiteX4687" fmla="*/ 13696271 w 21052571"/>
              <a:gd name="connsiteY4687" fmla="*/ 1804748 h 8402012"/>
              <a:gd name="connsiteX4688" fmla="*/ 13683298 w 21052571"/>
              <a:gd name="connsiteY4688" fmla="*/ 1785484 h 8402012"/>
              <a:gd name="connsiteX4689" fmla="*/ 13695273 w 21052571"/>
              <a:gd name="connsiteY4689" fmla="*/ 1778260 h 8402012"/>
              <a:gd name="connsiteX4690" fmla="*/ 15920690 w 21052571"/>
              <a:gd name="connsiteY4690" fmla="*/ 1758863 h 8402012"/>
              <a:gd name="connsiteX4691" fmla="*/ 15940034 w 21052571"/>
              <a:gd name="connsiteY4691" fmla="*/ 1784655 h 8402012"/>
              <a:gd name="connsiteX4692" fmla="*/ 15920690 w 21052571"/>
              <a:gd name="connsiteY4692" fmla="*/ 1758863 h 8402012"/>
              <a:gd name="connsiteX4693" fmla="*/ 17674159 w 21052571"/>
              <a:gd name="connsiteY4693" fmla="*/ 1758421 h 8402012"/>
              <a:gd name="connsiteX4694" fmla="*/ 17701459 w 21052571"/>
              <a:gd name="connsiteY4694" fmla="*/ 1785720 h 8402012"/>
              <a:gd name="connsiteX4695" fmla="*/ 17674159 w 21052571"/>
              <a:gd name="connsiteY4695" fmla="*/ 1758421 h 8402012"/>
              <a:gd name="connsiteX4696" fmla="*/ 18855803 w 21052571"/>
              <a:gd name="connsiteY4696" fmla="*/ 1757267 h 8402012"/>
              <a:gd name="connsiteX4697" fmla="*/ 18886479 w 21052571"/>
              <a:gd name="connsiteY4697" fmla="*/ 1768796 h 8402012"/>
              <a:gd name="connsiteX4698" fmla="*/ 18873839 w 21052571"/>
              <a:gd name="connsiteY4698" fmla="*/ 1781094 h 8402012"/>
              <a:gd name="connsiteX4699" fmla="*/ 18830655 w 21052571"/>
              <a:gd name="connsiteY4699" fmla="*/ 1768796 h 8402012"/>
              <a:gd name="connsiteX4700" fmla="*/ 18855803 w 21052571"/>
              <a:gd name="connsiteY4700" fmla="*/ 1757267 h 8402012"/>
              <a:gd name="connsiteX4701" fmla="*/ 13497861 w 21052571"/>
              <a:gd name="connsiteY4701" fmla="*/ 1747265 h 8402012"/>
              <a:gd name="connsiteX4702" fmla="*/ 13630100 w 21052571"/>
              <a:gd name="connsiteY4702" fmla="*/ 1786368 h 8402012"/>
              <a:gd name="connsiteX4703" fmla="*/ 13375221 w 21052571"/>
              <a:gd name="connsiteY4703" fmla="*/ 1818954 h 8402012"/>
              <a:gd name="connsiteX4704" fmla="*/ 13497861 w 21052571"/>
              <a:gd name="connsiteY4704" fmla="*/ 1747265 h 8402012"/>
              <a:gd name="connsiteX4705" fmla="*/ 18801699 w 21052571"/>
              <a:gd name="connsiteY4705" fmla="*/ 1728798 h 8402012"/>
              <a:gd name="connsiteX4706" fmla="*/ 18829619 w 21052571"/>
              <a:gd name="connsiteY4706" fmla="*/ 1741042 h 8402012"/>
              <a:gd name="connsiteX4707" fmla="*/ 18773779 w 21052571"/>
              <a:gd name="connsiteY4707" fmla="*/ 1741042 h 8402012"/>
              <a:gd name="connsiteX4708" fmla="*/ 18801699 w 21052571"/>
              <a:gd name="connsiteY4708" fmla="*/ 1728798 h 8402012"/>
              <a:gd name="connsiteX4709" fmla="*/ 14094163 w 21052571"/>
              <a:gd name="connsiteY4709" fmla="*/ 1728691 h 8402012"/>
              <a:gd name="connsiteX4710" fmla="*/ 14113540 w 21052571"/>
              <a:gd name="connsiteY4710" fmla="*/ 1785780 h 8402012"/>
              <a:gd name="connsiteX4711" fmla="*/ 13773355 w 21052571"/>
              <a:gd name="connsiteY4711" fmla="*/ 1785780 h 8402012"/>
              <a:gd name="connsiteX4712" fmla="*/ 13883162 w 21052571"/>
              <a:gd name="connsiteY4712" fmla="*/ 1741617 h 8402012"/>
              <a:gd name="connsiteX4713" fmla="*/ 14094163 w 21052571"/>
              <a:gd name="connsiteY4713" fmla="*/ 1728691 h 8402012"/>
              <a:gd name="connsiteX4714" fmla="*/ 13095574 w 21052571"/>
              <a:gd name="connsiteY4714" fmla="*/ 1726822 h 8402012"/>
              <a:gd name="connsiteX4715" fmla="*/ 13127683 w 21052571"/>
              <a:gd name="connsiteY4715" fmla="*/ 1757366 h 8402012"/>
              <a:gd name="connsiteX4716" fmla="*/ 13095574 w 21052571"/>
              <a:gd name="connsiteY4716" fmla="*/ 1726822 h 8402012"/>
              <a:gd name="connsiteX4717" fmla="*/ 17849531 w 21052571"/>
              <a:gd name="connsiteY4717" fmla="*/ 1725244 h 8402012"/>
              <a:gd name="connsiteX4718" fmla="*/ 17905371 w 21052571"/>
              <a:gd name="connsiteY4718" fmla="*/ 1737883 h 8402012"/>
              <a:gd name="connsiteX4719" fmla="*/ 17849531 w 21052571"/>
              <a:gd name="connsiteY4719" fmla="*/ 1755788 h 8402012"/>
              <a:gd name="connsiteX4720" fmla="*/ 17849531 w 21052571"/>
              <a:gd name="connsiteY4720" fmla="*/ 1725244 h 8402012"/>
              <a:gd name="connsiteX4721" fmla="*/ 12799195 w 21052571"/>
              <a:gd name="connsiteY4721" fmla="*/ 1725244 h 8402012"/>
              <a:gd name="connsiteX4722" fmla="*/ 13061326 w 21052571"/>
              <a:gd name="connsiteY4722" fmla="*/ 1749732 h 8402012"/>
              <a:gd name="connsiteX4723" fmla="*/ 12900838 w 21052571"/>
              <a:gd name="connsiteY4723" fmla="*/ 1794450 h 8402012"/>
              <a:gd name="connsiteX4724" fmla="*/ 12773517 w 21052571"/>
              <a:gd name="connsiteY4724" fmla="*/ 1794450 h 8402012"/>
              <a:gd name="connsiteX4725" fmla="*/ 12709322 w 21052571"/>
              <a:gd name="connsiteY4725" fmla="*/ 1839168 h 8402012"/>
              <a:gd name="connsiteX4726" fmla="*/ 12652616 w 21052571"/>
              <a:gd name="connsiteY4726" fmla="*/ 1864722 h 8402012"/>
              <a:gd name="connsiteX4727" fmla="*/ 12588421 w 21052571"/>
              <a:gd name="connsiteY4727" fmla="*/ 1807227 h 8402012"/>
              <a:gd name="connsiteX4728" fmla="*/ 12696483 w 21052571"/>
              <a:gd name="connsiteY4728" fmla="*/ 1749732 h 8402012"/>
              <a:gd name="connsiteX4729" fmla="*/ 12760678 w 21052571"/>
              <a:gd name="connsiteY4729" fmla="*/ 1738020 h 8402012"/>
              <a:gd name="connsiteX4730" fmla="*/ 12799195 w 21052571"/>
              <a:gd name="connsiteY4730" fmla="*/ 1725244 h 8402012"/>
              <a:gd name="connsiteX4731" fmla="*/ 13704364 w 21052571"/>
              <a:gd name="connsiteY4731" fmla="*/ 1725242 h 8402012"/>
              <a:gd name="connsiteX4732" fmla="*/ 13729642 w 21052571"/>
              <a:gd name="connsiteY4732" fmla="*/ 1755787 h 8402012"/>
              <a:gd name="connsiteX4733" fmla="*/ 13704364 w 21052571"/>
              <a:gd name="connsiteY4733" fmla="*/ 1781066 h 8402012"/>
              <a:gd name="connsiteX4734" fmla="*/ 13704364 w 21052571"/>
              <a:gd name="connsiteY4734" fmla="*/ 1725242 h 8402012"/>
              <a:gd name="connsiteX4735" fmla="*/ 19272751 w 21052571"/>
              <a:gd name="connsiteY4735" fmla="*/ 1696806 h 8402012"/>
              <a:gd name="connsiteX4736" fmla="*/ 19324211 w 21052571"/>
              <a:gd name="connsiteY4736" fmla="*/ 1715970 h 8402012"/>
              <a:gd name="connsiteX4737" fmla="*/ 19407831 w 21052571"/>
              <a:gd name="connsiteY4737" fmla="*/ 1797954 h 8402012"/>
              <a:gd name="connsiteX4738" fmla="*/ 19382103 w 21052571"/>
              <a:gd name="connsiteY4738" fmla="*/ 1842672 h 8402012"/>
              <a:gd name="connsiteX4739" fmla="*/ 19228795 w 21052571"/>
              <a:gd name="connsiteY4739" fmla="*/ 1741524 h 8402012"/>
              <a:gd name="connsiteX4740" fmla="*/ 19272751 w 21052571"/>
              <a:gd name="connsiteY4740" fmla="*/ 1696806 h 8402012"/>
              <a:gd name="connsiteX4741" fmla="*/ 13413135 w 21052571"/>
              <a:gd name="connsiteY4741" fmla="*/ 1696804 h 8402012"/>
              <a:gd name="connsiteX4742" fmla="*/ 13431097 w 21052571"/>
              <a:gd name="connsiteY4742" fmla="*/ 1728910 h 8402012"/>
              <a:gd name="connsiteX4743" fmla="*/ 13413135 w 21052571"/>
              <a:gd name="connsiteY4743" fmla="*/ 1696804 h 8402012"/>
              <a:gd name="connsiteX4744" fmla="*/ 13541106 w 21052571"/>
              <a:gd name="connsiteY4744" fmla="*/ 1696804 h 8402012"/>
              <a:gd name="connsiteX4745" fmla="*/ 13559068 w 21052571"/>
              <a:gd name="connsiteY4745" fmla="*/ 1728909 h 8402012"/>
              <a:gd name="connsiteX4746" fmla="*/ 13541106 w 21052571"/>
              <a:gd name="connsiteY4746" fmla="*/ 1696804 h 8402012"/>
              <a:gd name="connsiteX4747" fmla="*/ 18724571 w 21052571"/>
              <a:gd name="connsiteY4747" fmla="*/ 1696803 h 8402012"/>
              <a:gd name="connsiteX4748" fmla="*/ 18768007 w 21052571"/>
              <a:gd name="connsiteY4748" fmla="*/ 1709646 h 8402012"/>
              <a:gd name="connsiteX4749" fmla="*/ 18712163 w 21052571"/>
              <a:gd name="connsiteY4749" fmla="*/ 1709646 h 8402012"/>
              <a:gd name="connsiteX4750" fmla="*/ 18724571 w 21052571"/>
              <a:gd name="connsiteY4750" fmla="*/ 1696803 h 8402012"/>
              <a:gd name="connsiteX4751" fmla="*/ 17799911 w 21052571"/>
              <a:gd name="connsiteY4751" fmla="*/ 1693674 h 8402012"/>
              <a:gd name="connsiteX4752" fmla="*/ 17810559 w 21052571"/>
              <a:gd name="connsiteY4752" fmla="*/ 1694097 h 8402012"/>
              <a:gd name="connsiteX4753" fmla="*/ 17773695 w 21052571"/>
              <a:gd name="connsiteY4753" fmla="*/ 1727953 h 8402012"/>
              <a:gd name="connsiteX4754" fmla="*/ 17799911 w 21052571"/>
              <a:gd name="connsiteY4754" fmla="*/ 1693674 h 8402012"/>
              <a:gd name="connsiteX4755" fmla="*/ 14430369 w 21052571"/>
              <a:gd name="connsiteY4755" fmla="*/ 1677843 h 8402012"/>
              <a:gd name="connsiteX4756" fmla="*/ 14473803 w 21052571"/>
              <a:gd name="connsiteY4756" fmla="*/ 1728915 h 8402012"/>
              <a:gd name="connsiteX4757" fmla="*/ 14417959 w 21052571"/>
              <a:gd name="connsiteY4757" fmla="*/ 1728915 h 8402012"/>
              <a:gd name="connsiteX4758" fmla="*/ 14430369 w 21052571"/>
              <a:gd name="connsiteY4758" fmla="*/ 1677843 h 8402012"/>
              <a:gd name="connsiteX4759" fmla="*/ 19265619 w 21052571"/>
              <a:gd name="connsiteY4759" fmla="*/ 1677842 h 8402012"/>
              <a:gd name="connsiteX4760" fmla="*/ 19252495 w 21052571"/>
              <a:gd name="connsiteY4760" fmla="*/ 1695804 h 8402012"/>
              <a:gd name="connsiteX4761" fmla="*/ 19265619 w 21052571"/>
              <a:gd name="connsiteY4761" fmla="*/ 1677842 h 8402012"/>
              <a:gd name="connsiteX4762" fmla="*/ 14361488 w 21052571"/>
              <a:gd name="connsiteY4762" fmla="*/ 1671350 h 8402012"/>
              <a:gd name="connsiteX4763" fmla="*/ 14362330 w 21052571"/>
              <a:gd name="connsiteY4763" fmla="*/ 1695733 h 8402012"/>
              <a:gd name="connsiteX4764" fmla="*/ 14356343 w 21052571"/>
              <a:gd name="connsiteY4764" fmla="*/ 1676468 h 8402012"/>
              <a:gd name="connsiteX4765" fmla="*/ 14361488 w 21052571"/>
              <a:gd name="connsiteY4765" fmla="*/ 1671350 h 8402012"/>
              <a:gd name="connsiteX4766" fmla="*/ 18664767 w 21052571"/>
              <a:gd name="connsiteY4766" fmla="*/ 1663624 h 8402012"/>
              <a:gd name="connsiteX4767" fmla="*/ 18715839 w 21052571"/>
              <a:gd name="connsiteY4767" fmla="*/ 1676393 h 8402012"/>
              <a:gd name="connsiteX4768" fmla="*/ 18664767 w 21052571"/>
              <a:gd name="connsiteY4768" fmla="*/ 1663624 h 8402012"/>
              <a:gd name="connsiteX4769" fmla="*/ 18635275 w 21052571"/>
              <a:gd name="connsiteY4769" fmla="*/ 1630447 h 8402012"/>
              <a:gd name="connsiteX4770" fmla="*/ 18617367 w 21052571"/>
              <a:gd name="connsiteY4770" fmla="*/ 1662553 h 8402012"/>
              <a:gd name="connsiteX4771" fmla="*/ 18635275 w 21052571"/>
              <a:gd name="connsiteY4771" fmla="*/ 1630447 h 8402012"/>
              <a:gd name="connsiteX4772" fmla="*/ 17361339 w 21052571"/>
              <a:gd name="connsiteY4772" fmla="*/ 1630447 h 8402012"/>
              <a:gd name="connsiteX4773" fmla="*/ 17374467 w 21052571"/>
              <a:gd name="connsiteY4773" fmla="*/ 1662553 h 8402012"/>
              <a:gd name="connsiteX4774" fmla="*/ 17361339 w 21052571"/>
              <a:gd name="connsiteY4774" fmla="*/ 1630447 h 8402012"/>
              <a:gd name="connsiteX4775" fmla="*/ 14316122 w 21052571"/>
              <a:gd name="connsiteY4775" fmla="*/ 1598740 h 8402012"/>
              <a:gd name="connsiteX4776" fmla="*/ 14335467 w 21052571"/>
              <a:gd name="connsiteY4776" fmla="*/ 1630979 h 8402012"/>
              <a:gd name="connsiteX4777" fmla="*/ 14316122 w 21052571"/>
              <a:gd name="connsiteY4777" fmla="*/ 1598740 h 8402012"/>
              <a:gd name="connsiteX4778" fmla="*/ 13299383 w 21052571"/>
              <a:gd name="connsiteY4778" fmla="*/ 1597266 h 8402012"/>
              <a:gd name="connsiteX4779" fmla="*/ 13620611 w 21052571"/>
              <a:gd name="connsiteY4779" fmla="*/ 1630080 h 8402012"/>
              <a:gd name="connsiteX4780" fmla="*/ 13466980 w 21052571"/>
              <a:gd name="connsiteY4780" fmla="*/ 1662894 h 8402012"/>
              <a:gd name="connsiteX4781" fmla="*/ 13363843 w 21052571"/>
              <a:gd name="connsiteY4781" fmla="*/ 1662894 h 8402012"/>
              <a:gd name="connsiteX4782" fmla="*/ 13299383 w 21052571"/>
              <a:gd name="connsiteY4782" fmla="*/ 1662894 h 8402012"/>
              <a:gd name="connsiteX4783" fmla="*/ 13299383 w 21052571"/>
              <a:gd name="connsiteY4783" fmla="*/ 1597266 h 8402012"/>
              <a:gd name="connsiteX4784" fmla="*/ 17529707 w 21052571"/>
              <a:gd name="connsiteY4784" fmla="*/ 1596145 h 8402012"/>
              <a:gd name="connsiteX4785" fmla="*/ 17579795 w 21052571"/>
              <a:gd name="connsiteY4785" fmla="*/ 1612270 h 8402012"/>
              <a:gd name="connsiteX4786" fmla="*/ 17701519 w 21052571"/>
              <a:gd name="connsiteY4786" fmla="*/ 1676770 h 8402012"/>
              <a:gd name="connsiteX4787" fmla="*/ 17489311 w 21052571"/>
              <a:gd name="connsiteY4787" fmla="*/ 1618720 h 8402012"/>
              <a:gd name="connsiteX4788" fmla="*/ 17529707 w 21052571"/>
              <a:gd name="connsiteY4788" fmla="*/ 1596145 h 8402012"/>
              <a:gd name="connsiteX4789" fmla="*/ 16853975 w 21052571"/>
              <a:gd name="connsiteY4789" fmla="*/ 1593818 h 8402012"/>
              <a:gd name="connsiteX4790" fmla="*/ 16886259 w 21052571"/>
              <a:gd name="connsiteY4790" fmla="*/ 1631886 h 8402012"/>
              <a:gd name="connsiteX4791" fmla="*/ 16806791 w 21052571"/>
              <a:gd name="connsiteY4791" fmla="*/ 1599488 h 8402012"/>
              <a:gd name="connsiteX4792" fmla="*/ 16853975 w 21052571"/>
              <a:gd name="connsiteY4792" fmla="*/ 1593818 h 8402012"/>
              <a:gd name="connsiteX4793" fmla="*/ 9923617 w 21052571"/>
              <a:gd name="connsiteY4793" fmla="*/ 1577913 h 8402012"/>
              <a:gd name="connsiteX4794" fmla="*/ 9885021 w 21052571"/>
              <a:gd name="connsiteY4794" fmla="*/ 1598740 h 8402012"/>
              <a:gd name="connsiteX4795" fmla="*/ 9826986 w 21052571"/>
              <a:gd name="connsiteY4795" fmla="*/ 1630979 h 8402012"/>
              <a:gd name="connsiteX4796" fmla="*/ 9904367 w 21052571"/>
              <a:gd name="connsiteY4796" fmla="*/ 1618084 h 8402012"/>
              <a:gd name="connsiteX4797" fmla="*/ 9943057 w 21052571"/>
              <a:gd name="connsiteY4797" fmla="*/ 1598740 h 8402012"/>
              <a:gd name="connsiteX4798" fmla="*/ 9935803 w 21052571"/>
              <a:gd name="connsiteY4798" fmla="*/ 1578791 h 8402012"/>
              <a:gd name="connsiteX4799" fmla="*/ 9923617 w 21052571"/>
              <a:gd name="connsiteY4799" fmla="*/ 1577913 h 8402012"/>
              <a:gd name="connsiteX4800" fmla="*/ 13185628 w 21052571"/>
              <a:gd name="connsiteY4800" fmla="*/ 1573569 h 8402012"/>
              <a:gd name="connsiteX4801" fmla="*/ 13203590 w 21052571"/>
              <a:gd name="connsiteY4801" fmla="*/ 1600868 h 8402012"/>
              <a:gd name="connsiteX4802" fmla="*/ 13185628 w 21052571"/>
              <a:gd name="connsiteY4802" fmla="*/ 1573569 h 8402012"/>
              <a:gd name="connsiteX4803" fmla="*/ 17451391 w 21052571"/>
              <a:gd name="connsiteY4803" fmla="*/ 1573569 h 8402012"/>
              <a:gd name="connsiteX4804" fmla="*/ 17488283 w 21052571"/>
              <a:gd name="connsiteY4804" fmla="*/ 1587219 h 8402012"/>
              <a:gd name="connsiteX4805" fmla="*/ 17482135 w 21052571"/>
              <a:gd name="connsiteY4805" fmla="*/ 1600868 h 8402012"/>
              <a:gd name="connsiteX4806" fmla="*/ 17451391 w 21052571"/>
              <a:gd name="connsiteY4806" fmla="*/ 1573569 h 8402012"/>
              <a:gd name="connsiteX4807" fmla="*/ 13113024 w 21052571"/>
              <a:gd name="connsiteY4807" fmla="*/ 1542860 h 8402012"/>
              <a:gd name="connsiteX4808" fmla="*/ 13151469 w 21052571"/>
              <a:gd name="connsiteY4808" fmla="*/ 1575445 h 8402012"/>
              <a:gd name="connsiteX4809" fmla="*/ 13113024 w 21052571"/>
              <a:gd name="connsiteY4809" fmla="*/ 1542860 h 8402012"/>
              <a:gd name="connsiteX4810" fmla="*/ 14842739 w 21052571"/>
              <a:gd name="connsiteY4810" fmla="*/ 1540708 h 8402012"/>
              <a:gd name="connsiteX4811" fmla="*/ 14842739 w 21052571"/>
              <a:gd name="connsiteY4811" fmla="*/ 1572949 h 8402012"/>
              <a:gd name="connsiteX4812" fmla="*/ 14842739 w 21052571"/>
              <a:gd name="connsiteY4812" fmla="*/ 1540708 h 8402012"/>
              <a:gd name="connsiteX4813" fmla="*/ 10012914 w 21052571"/>
              <a:gd name="connsiteY4813" fmla="*/ 1540708 h 8402012"/>
              <a:gd name="connsiteX4814" fmla="*/ 10032259 w 21052571"/>
              <a:gd name="connsiteY4814" fmla="*/ 1572949 h 8402012"/>
              <a:gd name="connsiteX4815" fmla="*/ 10012914 w 21052571"/>
              <a:gd name="connsiteY4815" fmla="*/ 1540708 h 8402012"/>
              <a:gd name="connsiteX4816" fmla="*/ 18977591 w 21052571"/>
              <a:gd name="connsiteY4816" fmla="*/ 1540388 h 8402012"/>
              <a:gd name="connsiteX4817" fmla="*/ 19057059 w 21052571"/>
              <a:gd name="connsiteY4817" fmla="*/ 1540388 h 8402012"/>
              <a:gd name="connsiteX4818" fmla="*/ 19037191 w 21052571"/>
              <a:gd name="connsiteY4818" fmla="*/ 1596231 h 8402012"/>
              <a:gd name="connsiteX4819" fmla="*/ 18977591 w 21052571"/>
              <a:gd name="connsiteY4819" fmla="*/ 1540388 h 8402012"/>
              <a:gd name="connsiteX4820" fmla="*/ 16678428 w 21052571"/>
              <a:gd name="connsiteY4820" fmla="*/ 1521110 h 8402012"/>
              <a:gd name="connsiteX4821" fmla="*/ 16711168 w 21052571"/>
              <a:gd name="connsiteY4821" fmla="*/ 1551811 h 8402012"/>
              <a:gd name="connsiteX4822" fmla="*/ 16786767 w 21052571"/>
              <a:gd name="connsiteY4822" fmla="*/ 1571200 h 8402012"/>
              <a:gd name="connsiteX4823" fmla="*/ 16743110 w 21052571"/>
              <a:gd name="connsiteY4823" fmla="*/ 1616443 h 8402012"/>
              <a:gd name="connsiteX4824" fmla="*/ 16640896 w 21052571"/>
              <a:gd name="connsiteY4824" fmla="*/ 1551811 h 8402012"/>
              <a:gd name="connsiteX4825" fmla="*/ 16678428 w 21052571"/>
              <a:gd name="connsiteY4825" fmla="*/ 1521110 h 8402012"/>
              <a:gd name="connsiteX4826" fmla="*/ 12450967 w 21052571"/>
              <a:gd name="connsiteY4826" fmla="*/ 1507211 h 8402012"/>
              <a:gd name="connsiteX4827" fmla="*/ 12468929 w 21052571"/>
              <a:gd name="connsiteY4827" fmla="*/ 1539281 h 8402012"/>
              <a:gd name="connsiteX4828" fmla="*/ 12450967 w 21052571"/>
              <a:gd name="connsiteY4828" fmla="*/ 1507211 h 8402012"/>
              <a:gd name="connsiteX4829" fmla="*/ 14462017 w 21052571"/>
              <a:gd name="connsiteY4829" fmla="*/ 1506186 h 8402012"/>
              <a:gd name="connsiteX4830" fmla="*/ 14425745 w 21052571"/>
              <a:gd name="connsiteY4830" fmla="*/ 1509543 h 8402012"/>
              <a:gd name="connsiteX4831" fmla="*/ 14483780 w 21052571"/>
              <a:gd name="connsiteY4831" fmla="*/ 1540708 h 8402012"/>
              <a:gd name="connsiteX4832" fmla="*/ 14462017 w 21052571"/>
              <a:gd name="connsiteY4832" fmla="*/ 1506186 h 8402012"/>
              <a:gd name="connsiteX4833" fmla="*/ 16585860 w 21052571"/>
              <a:gd name="connsiteY4833" fmla="*/ 1504277 h 8402012"/>
              <a:gd name="connsiteX4834" fmla="*/ 16620882 w 21052571"/>
              <a:gd name="connsiteY4834" fmla="*/ 1507643 h 8402012"/>
              <a:gd name="connsiteX4835" fmla="*/ 16565058 w 21052571"/>
              <a:gd name="connsiteY4835" fmla="*/ 1538881 h 8402012"/>
              <a:gd name="connsiteX4836" fmla="*/ 16585860 w 21052571"/>
              <a:gd name="connsiteY4836" fmla="*/ 1504277 h 8402012"/>
              <a:gd name="connsiteX4837" fmla="*/ 12443410 w 21052571"/>
              <a:gd name="connsiteY4837" fmla="*/ 1503902 h 8402012"/>
              <a:gd name="connsiteX4838" fmla="*/ 12334325 w 21052571"/>
              <a:gd name="connsiteY4838" fmla="*/ 1522439 h 8402012"/>
              <a:gd name="connsiteX4839" fmla="*/ 12353670 w 21052571"/>
              <a:gd name="connsiteY4839" fmla="*/ 1553604 h 8402012"/>
              <a:gd name="connsiteX4840" fmla="*/ 12289187 w 21052571"/>
              <a:gd name="connsiteY4840" fmla="*/ 1592292 h 8402012"/>
              <a:gd name="connsiteX4841" fmla="*/ 12321428 w 21052571"/>
              <a:gd name="connsiteY4841" fmla="*/ 1643876 h 8402012"/>
              <a:gd name="connsiteX4842" fmla="*/ 12385912 w 21052571"/>
              <a:gd name="connsiteY4842" fmla="*/ 1663219 h 8402012"/>
              <a:gd name="connsiteX4843" fmla="*/ 12475114 w 21052571"/>
              <a:gd name="connsiteY4843" fmla="*/ 1676115 h 8402012"/>
              <a:gd name="connsiteX4844" fmla="*/ 12558943 w 21052571"/>
              <a:gd name="connsiteY4844" fmla="*/ 1598740 h 8402012"/>
              <a:gd name="connsiteX4845" fmla="*/ 12449321 w 21052571"/>
              <a:gd name="connsiteY4845" fmla="*/ 1598740 h 8402012"/>
              <a:gd name="connsiteX4846" fmla="*/ 12552495 w 21052571"/>
              <a:gd name="connsiteY4846" fmla="*/ 1509543 h 8402012"/>
              <a:gd name="connsiteX4847" fmla="*/ 12443410 w 21052571"/>
              <a:gd name="connsiteY4847" fmla="*/ 1503902 h 8402012"/>
              <a:gd name="connsiteX4848" fmla="*/ 14306988 w 21052571"/>
              <a:gd name="connsiteY4848" fmla="*/ 1503096 h 8402012"/>
              <a:gd name="connsiteX4849" fmla="*/ 14201127 w 21052571"/>
              <a:gd name="connsiteY4849" fmla="*/ 1522439 h 8402012"/>
              <a:gd name="connsiteX4850" fmla="*/ 14310749 w 21052571"/>
              <a:gd name="connsiteY4850" fmla="*/ 1566500 h 8402012"/>
              <a:gd name="connsiteX4851" fmla="*/ 14412848 w 21052571"/>
              <a:gd name="connsiteY4851" fmla="*/ 1522439 h 8402012"/>
              <a:gd name="connsiteX4852" fmla="*/ 14306988 w 21052571"/>
              <a:gd name="connsiteY4852" fmla="*/ 1503096 h 8402012"/>
              <a:gd name="connsiteX4853" fmla="*/ 14147122 w 21052571"/>
              <a:gd name="connsiteY4853" fmla="*/ 1501350 h 8402012"/>
              <a:gd name="connsiteX4854" fmla="*/ 14091504 w 21052571"/>
              <a:gd name="connsiteY4854" fmla="*/ 1509543 h 8402012"/>
              <a:gd name="connsiteX4855" fmla="*/ 14188230 w 21052571"/>
              <a:gd name="connsiteY4855" fmla="*/ 1540708 h 8402012"/>
              <a:gd name="connsiteX4856" fmla="*/ 14147122 w 21052571"/>
              <a:gd name="connsiteY4856" fmla="*/ 1501350 h 8402012"/>
              <a:gd name="connsiteX4857" fmla="*/ 13906114 w 21052571"/>
              <a:gd name="connsiteY4857" fmla="*/ 1492618 h 8402012"/>
              <a:gd name="connsiteX4858" fmla="*/ 13874409 w 21052571"/>
              <a:gd name="connsiteY4858" fmla="*/ 1509543 h 8402012"/>
              <a:gd name="connsiteX4859" fmla="*/ 13937818 w 21052571"/>
              <a:gd name="connsiteY4859" fmla="*/ 1509543 h 8402012"/>
              <a:gd name="connsiteX4860" fmla="*/ 13906114 w 21052571"/>
              <a:gd name="connsiteY4860" fmla="*/ 1492618 h 8402012"/>
              <a:gd name="connsiteX4861" fmla="*/ 14521395 w 21052571"/>
              <a:gd name="connsiteY4861" fmla="*/ 1483753 h 8402012"/>
              <a:gd name="connsiteX4862" fmla="*/ 14502050 w 21052571"/>
              <a:gd name="connsiteY4862" fmla="*/ 1540708 h 8402012"/>
              <a:gd name="connsiteX4863" fmla="*/ 14656811 w 21052571"/>
              <a:gd name="connsiteY4863" fmla="*/ 1540708 h 8402012"/>
              <a:gd name="connsiteX4864" fmla="*/ 14721295 w 21052571"/>
              <a:gd name="connsiteY4864" fmla="*/ 1515992 h 8402012"/>
              <a:gd name="connsiteX4865" fmla="*/ 14521395 w 21052571"/>
              <a:gd name="connsiteY4865" fmla="*/ 1483753 h 8402012"/>
              <a:gd name="connsiteX4866" fmla="*/ 13260395 w 21052571"/>
              <a:gd name="connsiteY4866" fmla="*/ 1478775 h 8402012"/>
              <a:gd name="connsiteX4867" fmla="*/ 13241173 w 21052571"/>
              <a:gd name="connsiteY4867" fmla="*/ 1562411 h 8402012"/>
              <a:gd name="connsiteX4868" fmla="*/ 13189913 w 21052571"/>
              <a:gd name="connsiteY4868" fmla="*/ 1542860 h 8402012"/>
              <a:gd name="connsiteX4869" fmla="*/ 13151469 w 21052571"/>
              <a:gd name="connsiteY4869" fmla="*/ 1601514 h 8402012"/>
              <a:gd name="connsiteX4870" fmla="*/ 13137853 w 21052571"/>
              <a:gd name="connsiteY4870" fmla="*/ 1622694 h 8402012"/>
              <a:gd name="connsiteX4871" fmla="*/ 13131159 w 21052571"/>
              <a:gd name="connsiteY4871" fmla="*/ 1624684 h 8402012"/>
              <a:gd name="connsiteX4872" fmla="*/ 13137235 w 21052571"/>
              <a:gd name="connsiteY4872" fmla="*/ 1629878 h 8402012"/>
              <a:gd name="connsiteX4873" fmla="*/ 13123763 w 21052571"/>
              <a:gd name="connsiteY4873" fmla="*/ 1636596 h 8402012"/>
              <a:gd name="connsiteX4874" fmla="*/ 13121080 w 21052571"/>
              <a:gd name="connsiteY4874" fmla="*/ 1632582 h 8402012"/>
              <a:gd name="connsiteX4875" fmla="*/ 13119432 w 21052571"/>
              <a:gd name="connsiteY4875" fmla="*/ 1634099 h 8402012"/>
              <a:gd name="connsiteX4876" fmla="*/ 13125839 w 21052571"/>
              <a:gd name="connsiteY4876" fmla="*/ 1647133 h 8402012"/>
              <a:gd name="connsiteX4877" fmla="*/ 13011573 w 21052571"/>
              <a:gd name="connsiteY4877" fmla="*/ 1679719 h 8402012"/>
              <a:gd name="connsiteX4878" fmla="*/ 12960314 w 21052571"/>
              <a:gd name="connsiteY4878" fmla="*/ 1640616 h 8402012"/>
              <a:gd name="connsiteX4879" fmla="*/ 13082055 w 21052571"/>
              <a:gd name="connsiteY4879" fmla="*/ 1601514 h 8402012"/>
              <a:gd name="connsiteX4880" fmla="*/ 12921869 w 21052571"/>
              <a:gd name="connsiteY4880" fmla="*/ 1575445 h 8402012"/>
              <a:gd name="connsiteX4881" fmla="*/ 12941092 w 21052571"/>
              <a:gd name="connsiteY4881" fmla="*/ 1511361 h 8402012"/>
              <a:gd name="connsiteX4882" fmla="*/ 13050018 w 21052571"/>
              <a:gd name="connsiteY4882" fmla="*/ 1498326 h 8402012"/>
              <a:gd name="connsiteX4883" fmla="*/ 13260395 w 21052571"/>
              <a:gd name="connsiteY4883" fmla="*/ 1478775 h 8402012"/>
              <a:gd name="connsiteX4884" fmla="*/ 18304543 w 21052571"/>
              <a:gd name="connsiteY4884" fmla="*/ 1478773 h 8402012"/>
              <a:gd name="connsiteX4885" fmla="*/ 18322507 w 21052571"/>
              <a:gd name="connsiteY4885" fmla="*/ 1510879 h 8402012"/>
              <a:gd name="connsiteX4886" fmla="*/ 18304543 w 21052571"/>
              <a:gd name="connsiteY4886" fmla="*/ 1478773 h 8402012"/>
              <a:gd name="connsiteX4887" fmla="*/ 13957163 w 21052571"/>
              <a:gd name="connsiteY4887" fmla="*/ 1477304 h 8402012"/>
              <a:gd name="connsiteX4888" fmla="*/ 13957163 w 21052571"/>
              <a:gd name="connsiteY4888" fmla="*/ 1540708 h 8402012"/>
              <a:gd name="connsiteX4889" fmla="*/ 14002302 w 21052571"/>
              <a:gd name="connsiteY4889" fmla="*/ 1540708 h 8402012"/>
              <a:gd name="connsiteX4890" fmla="*/ 14073234 w 21052571"/>
              <a:gd name="connsiteY4890" fmla="*/ 1540708 h 8402012"/>
              <a:gd name="connsiteX4891" fmla="*/ 13957163 w 21052571"/>
              <a:gd name="connsiteY4891" fmla="*/ 1477304 h 8402012"/>
              <a:gd name="connsiteX4892" fmla="*/ 18830659 w 21052571"/>
              <a:gd name="connsiteY4892" fmla="*/ 1445595 h 8402012"/>
              <a:gd name="connsiteX4893" fmla="*/ 18957563 w 21052571"/>
              <a:gd name="connsiteY4893" fmla="*/ 1509164 h 8402012"/>
              <a:gd name="connsiteX4894" fmla="*/ 18830659 w 21052571"/>
              <a:gd name="connsiteY4894" fmla="*/ 1445595 h 8402012"/>
              <a:gd name="connsiteX4895" fmla="*/ 16584018 w 21052571"/>
              <a:gd name="connsiteY4895" fmla="*/ 1445595 h 8402012"/>
              <a:gd name="connsiteX4896" fmla="*/ 16601982 w 21052571"/>
              <a:gd name="connsiteY4896" fmla="*/ 1477704 h 8402012"/>
              <a:gd name="connsiteX4897" fmla="*/ 16584018 w 21052571"/>
              <a:gd name="connsiteY4897" fmla="*/ 1445595 h 8402012"/>
              <a:gd name="connsiteX4898" fmla="*/ 18247671 w 21052571"/>
              <a:gd name="connsiteY4898" fmla="*/ 1445595 h 8402012"/>
              <a:gd name="connsiteX4899" fmla="*/ 18265631 w 21052571"/>
              <a:gd name="connsiteY4899" fmla="*/ 1477703 h 8402012"/>
              <a:gd name="connsiteX4900" fmla="*/ 18247671 w 21052571"/>
              <a:gd name="connsiteY4900" fmla="*/ 1445595 h 8402012"/>
              <a:gd name="connsiteX4901" fmla="*/ 9737784 w 21052571"/>
              <a:gd name="connsiteY4901" fmla="*/ 1406377 h 8402012"/>
              <a:gd name="connsiteX4902" fmla="*/ 9621713 w 21052571"/>
              <a:gd name="connsiteY4902" fmla="*/ 1503096 h 8402012"/>
              <a:gd name="connsiteX4903" fmla="*/ 9500269 w 21052571"/>
              <a:gd name="connsiteY4903" fmla="*/ 1527813 h 8402012"/>
              <a:gd name="connsiteX4904" fmla="*/ 9435785 w 21052571"/>
              <a:gd name="connsiteY4904" fmla="*/ 1579396 h 8402012"/>
              <a:gd name="connsiteX4905" fmla="*/ 9371302 w 21052571"/>
              <a:gd name="connsiteY4905" fmla="*/ 1598740 h 8402012"/>
              <a:gd name="connsiteX4906" fmla="*/ 9282099 w 21052571"/>
              <a:gd name="connsiteY4906" fmla="*/ 1643876 h 8402012"/>
              <a:gd name="connsiteX4907" fmla="*/ 9333686 w 21052571"/>
              <a:gd name="connsiteY4907" fmla="*/ 1669667 h 8402012"/>
              <a:gd name="connsiteX4908" fmla="*/ 9378825 w 21052571"/>
              <a:gd name="connsiteY4908" fmla="*/ 1637427 h 8402012"/>
              <a:gd name="connsiteX4909" fmla="*/ 9435785 w 21052571"/>
              <a:gd name="connsiteY4909" fmla="*/ 1618084 h 8402012"/>
              <a:gd name="connsiteX4910" fmla="*/ 9737784 w 21052571"/>
              <a:gd name="connsiteY4910" fmla="*/ 1483753 h 8402012"/>
              <a:gd name="connsiteX4911" fmla="*/ 9737784 w 21052571"/>
              <a:gd name="connsiteY4911" fmla="*/ 1406377 h 8402012"/>
              <a:gd name="connsiteX4912" fmla="*/ 16351776 w 21052571"/>
              <a:gd name="connsiteY4912" fmla="*/ 1388716 h 8402012"/>
              <a:gd name="connsiteX4913" fmla="*/ 16374484 w 21052571"/>
              <a:gd name="connsiteY4913" fmla="*/ 1416016 h 8402012"/>
              <a:gd name="connsiteX4914" fmla="*/ 16351776 w 21052571"/>
              <a:gd name="connsiteY4914" fmla="*/ 1388716 h 8402012"/>
              <a:gd name="connsiteX4915" fmla="*/ 9904367 w 21052571"/>
              <a:gd name="connsiteY4915" fmla="*/ 1387034 h 8402012"/>
              <a:gd name="connsiteX4916" fmla="*/ 9807641 w 21052571"/>
              <a:gd name="connsiteY4916" fmla="*/ 1406377 h 8402012"/>
              <a:gd name="connsiteX4917" fmla="*/ 9878573 w 21052571"/>
              <a:gd name="connsiteY4917" fmla="*/ 1445064 h 8402012"/>
              <a:gd name="connsiteX4918" fmla="*/ 9904367 w 21052571"/>
              <a:gd name="connsiteY4918" fmla="*/ 1387034 h 8402012"/>
              <a:gd name="connsiteX4919" fmla="*/ 16242756 w 21052571"/>
              <a:gd name="connsiteY4919" fmla="*/ 1355540 h 8402012"/>
              <a:gd name="connsiteX4920" fmla="*/ 16260718 w 21052571"/>
              <a:gd name="connsiteY4920" fmla="*/ 1387645 h 8402012"/>
              <a:gd name="connsiteX4921" fmla="*/ 16242756 w 21052571"/>
              <a:gd name="connsiteY4921" fmla="*/ 1355540 h 8402012"/>
              <a:gd name="connsiteX4922" fmla="*/ 16000036 w 21052571"/>
              <a:gd name="connsiteY4922" fmla="*/ 1355540 h 8402012"/>
              <a:gd name="connsiteX4923" fmla="*/ 15982074 w 21052571"/>
              <a:gd name="connsiteY4923" fmla="*/ 1387646 h 8402012"/>
              <a:gd name="connsiteX4924" fmla="*/ 16000036 w 21052571"/>
              <a:gd name="connsiteY4924" fmla="*/ 1355540 h 8402012"/>
              <a:gd name="connsiteX4925" fmla="*/ 17261807 w 21052571"/>
              <a:gd name="connsiteY4925" fmla="*/ 1355537 h 8402012"/>
              <a:gd name="connsiteX4926" fmla="*/ 17341275 w 21052571"/>
              <a:gd name="connsiteY4926" fmla="*/ 1398971 h 8402012"/>
              <a:gd name="connsiteX4927" fmla="*/ 17261807 w 21052571"/>
              <a:gd name="connsiteY4927" fmla="*/ 1355537 h 8402012"/>
              <a:gd name="connsiteX4928" fmla="*/ 18042939 w 21052571"/>
              <a:gd name="connsiteY4928" fmla="*/ 1347424 h 8402012"/>
              <a:gd name="connsiteX4929" fmla="*/ 18132827 w 21052571"/>
              <a:gd name="connsiteY4929" fmla="*/ 1386083 h 8402012"/>
              <a:gd name="connsiteX4930" fmla="*/ 18132827 w 21052571"/>
              <a:gd name="connsiteY4930" fmla="*/ 1411362 h 8402012"/>
              <a:gd name="connsiteX4931" fmla="*/ 18015419 w 21052571"/>
              <a:gd name="connsiteY4931" fmla="*/ 1367124 h 8402012"/>
              <a:gd name="connsiteX4932" fmla="*/ 18042939 w 21052571"/>
              <a:gd name="connsiteY4932" fmla="*/ 1347424 h 8402012"/>
              <a:gd name="connsiteX4933" fmla="*/ 17167011 w 21052571"/>
              <a:gd name="connsiteY4933" fmla="*/ 1332460 h 8402012"/>
              <a:gd name="connsiteX4934" fmla="*/ 17241791 w 21052571"/>
              <a:gd name="connsiteY4934" fmla="*/ 1383919 h 8402012"/>
              <a:gd name="connsiteX4935" fmla="*/ 17167011 w 21052571"/>
              <a:gd name="connsiteY4935" fmla="*/ 1332460 h 8402012"/>
              <a:gd name="connsiteX4936" fmla="*/ 17076955 w 21052571"/>
              <a:gd name="connsiteY4936" fmla="*/ 1322361 h 8402012"/>
              <a:gd name="connsiteX4937" fmla="*/ 17090083 w 21052571"/>
              <a:gd name="connsiteY4937" fmla="*/ 1354469 h 8402012"/>
              <a:gd name="connsiteX4938" fmla="*/ 17076955 w 21052571"/>
              <a:gd name="connsiteY4938" fmla="*/ 1322361 h 8402012"/>
              <a:gd name="connsiteX4939" fmla="*/ 17508271 w 21052571"/>
              <a:gd name="connsiteY4939" fmla="*/ 1322360 h 8402012"/>
              <a:gd name="connsiteX4940" fmla="*/ 17526231 w 21052571"/>
              <a:gd name="connsiteY4940" fmla="*/ 1354469 h 8402012"/>
              <a:gd name="connsiteX4941" fmla="*/ 17508271 w 21052571"/>
              <a:gd name="connsiteY4941" fmla="*/ 1322360 h 8402012"/>
              <a:gd name="connsiteX4942" fmla="*/ 17982243 w 21052571"/>
              <a:gd name="connsiteY4942" fmla="*/ 1322357 h 8402012"/>
              <a:gd name="connsiteX4943" fmla="*/ 18014315 w 21052571"/>
              <a:gd name="connsiteY4943" fmla="*/ 1340803 h 8402012"/>
              <a:gd name="connsiteX4944" fmla="*/ 17982243 w 21052571"/>
              <a:gd name="connsiteY4944" fmla="*/ 1322357 h 8402012"/>
              <a:gd name="connsiteX4945" fmla="*/ 14316122 w 21052571"/>
              <a:gd name="connsiteY4945" fmla="*/ 1297837 h 8402012"/>
              <a:gd name="connsiteX4946" fmla="*/ 14354813 w 21052571"/>
              <a:gd name="connsiteY4946" fmla="*/ 1322555 h 8402012"/>
              <a:gd name="connsiteX4947" fmla="*/ 14316122 w 21052571"/>
              <a:gd name="connsiteY4947" fmla="*/ 1297837 h 8402012"/>
              <a:gd name="connsiteX4948" fmla="*/ 15944156 w 21052571"/>
              <a:gd name="connsiteY4948" fmla="*/ 1265483 h 8402012"/>
              <a:gd name="connsiteX4949" fmla="*/ 15962062 w 21052571"/>
              <a:gd name="connsiteY4949" fmla="*/ 1297592 h 8402012"/>
              <a:gd name="connsiteX4950" fmla="*/ 15944156 w 21052571"/>
              <a:gd name="connsiteY4950" fmla="*/ 1265483 h 8402012"/>
              <a:gd name="connsiteX4951" fmla="*/ 16000036 w 21052571"/>
              <a:gd name="connsiteY4951" fmla="*/ 1265483 h 8402012"/>
              <a:gd name="connsiteX4952" fmla="*/ 15982074 w 21052571"/>
              <a:gd name="connsiteY4952" fmla="*/ 1297592 h 8402012"/>
              <a:gd name="connsiteX4953" fmla="*/ 16000036 w 21052571"/>
              <a:gd name="connsiteY4953" fmla="*/ 1265483 h 8402012"/>
              <a:gd name="connsiteX4954" fmla="*/ 16166922 w 21052571"/>
              <a:gd name="connsiteY4954" fmla="*/ 1265483 h 8402012"/>
              <a:gd name="connsiteX4955" fmla="*/ 16184884 w 21052571"/>
              <a:gd name="connsiteY4955" fmla="*/ 1297591 h 8402012"/>
              <a:gd name="connsiteX4956" fmla="*/ 16166922 w 21052571"/>
              <a:gd name="connsiteY4956" fmla="*/ 1265483 h 8402012"/>
              <a:gd name="connsiteX4957" fmla="*/ 17148051 w 21052571"/>
              <a:gd name="connsiteY4957" fmla="*/ 1265483 h 8402012"/>
              <a:gd name="connsiteX4958" fmla="*/ 17184943 w 21052571"/>
              <a:gd name="connsiteY4958" fmla="*/ 1265483 h 8402012"/>
              <a:gd name="connsiteX4959" fmla="*/ 17184943 w 21052571"/>
              <a:gd name="connsiteY4959" fmla="*/ 1297591 h 8402012"/>
              <a:gd name="connsiteX4960" fmla="*/ 17148051 w 21052571"/>
              <a:gd name="connsiteY4960" fmla="*/ 1297591 h 8402012"/>
              <a:gd name="connsiteX4961" fmla="*/ 17148051 w 21052571"/>
              <a:gd name="connsiteY4961" fmla="*/ 1265483 h 8402012"/>
              <a:gd name="connsiteX4962" fmla="*/ 15773526 w 21052571"/>
              <a:gd name="connsiteY4962" fmla="*/ 1246523 h 8402012"/>
              <a:gd name="connsiteX4963" fmla="*/ 15924108 w 21052571"/>
              <a:gd name="connsiteY4963" fmla="*/ 1278921 h 8402012"/>
              <a:gd name="connsiteX4964" fmla="*/ 15858638 w 21052571"/>
              <a:gd name="connsiteY4964" fmla="*/ 1317799 h 8402012"/>
              <a:gd name="connsiteX4965" fmla="*/ 15806262 w 21052571"/>
              <a:gd name="connsiteY4965" fmla="*/ 1311320 h 8402012"/>
              <a:gd name="connsiteX4966" fmla="*/ 15825902 w 21052571"/>
              <a:gd name="connsiteY4966" fmla="*/ 1278921 h 8402012"/>
              <a:gd name="connsiteX4967" fmla="*/ 15773526 w 21052571"/>
              <a:gd name="connsiteY4967" fmla="*/ 1246523 h 8402012"/>
              <a:gd name="connsiteX4968" fmla="*/ 17810559 w 21052571"/>
              <a:gd name="connsiteY4968" fmla="*/ 1200999 h 8402012"/>
              <a:gd name="connsiteX4969" fmla="*/ 17773695 w 21052571"/>
              <a:gd name="connsiteY4969" fmla="*/ 1234067 h 8402012"/>
              <a:gd name="connsiteX4970" fmla="*/ 17810559 w 21052571"/>
              <a:gd name="connsiteY4970" fmla="*/ 1200999 h 8402012"/>
              <a:gd name="connsiteX4971" fmla="*/ 15678730 w 21052571"/>
              <a:gd name="connsiteY4971" fmla="*/ 1199127 h 8402012"/>
              <a:gd name="connsiteX4972" fmla="*/ 15696694 w 21052571"/>
              <a:gd name="connsiteY4972" fmla="*/ 1231236 h 8402012"/>
              <a:gd name="connsiteX4973" fmla="*/ 15678730 w 21052571"/>
              <a:gd name="connsiteY4973" fmla="*/ 1199127 h 8402012"/>
              <a:gd name="connsiteX4974" fmla="*/ 16824751 w 21052571"/>
              <a:gd name="connsiteY4974" fmla="*/ 1199127 h 8402012"/>
              <a:gd name="connsiteX4975" fmla="*/ 16806787 w 21052571"/>
              <a:gd name="connsiteY4975" fmla="*/ 1231236 h 8402012"/>
              <a:gd name="connsiteX4976" fmla="*/ 16824751 w 21052571"/>
              <a:gd name="connsiteY4976" fmla="*/ 1199127 h 8402012"/>
              <a:gd name="connsiteX4977" fmla="*/ 15526532 w 21052571"/>
              <a:gd name="connsiteY4977" fmla="*/ 1161698 h 8402012"/>
              <a:gd name="connsiteX4978" fmla="*/ 15582882 w 21052571"/>
              <a:gd name="connsiteY4978" fmla="*/ 1169761 h 8402012"/>
              <a:gd name="connsiteX4979" fmla="*/ 15489142 w 21052571"/>
              <a:gd name="connsiteY4979" fmla="*/ 1202011 h 8402012"/>
              <a:gd name="connsiteX4980" fmla="*/ 15526532 w 21052571"/>
              <a:gd name="connsiteY4980" fmla="*/ 1161698 h 8402012"/>
              <a:gd name="connsiteX4981" fmla="*/ 15342210 w 21052571"/>
              <a:gd name="connsiteY4981" fmla="*/ 1137507 h 8402012"/>
              <a:gd name="connsiteX4982" fmla="*/ 15405268 w 21052571"/>
              <a:gd name="connsiteY4982" fmla="*/ 1137507 h 8402012"/>
              <a:gd name="connsiteX4983" fmla="*/ 15450158 w 21052571"/>
              <a:gd name="connsiteY4983" fmla="*/ 1137507 h 8402012"/>
              <a:gd name="connsiteX4984" fmla="*/ 15450158 w 21052571"/>
              <a:gd name="connsiteY4984" fmla="*/ 1169613 h 8402012"/>
              <a:gd name="connsiteX4985" fmla="*/ 15379618 w 21052571"/>
              <a:gd name="connsiteY4985" fmla="*/ 1169613 h 8402012"/>
              <a:gd name="connsiteX4986" fmla="*/ 15342210 w 21052571"/>
              <a:gd name="connsiteY4986" fmla="*/ 1169613 h 8402012"/>
              <a:gd name="connsiteX4987" fmla="*/ 15342210 w 21052571"/>
              <a:gd name="connsiteY4987" fmla="*/ 1137507 h 8402012"/>
              <a:gd name="connsiteX4988" fmla="*/ 16824751 w 21052571"/>
              <a:gd name="connsiteY4988" fmla="*/ 1137507 h 8402012"/>
              <a:gd name="connsiteX4989" fmla="*/ 16806787 w 21052571"/>
              <a:gd name="connsiteY4989" fmla="*/ 1169613 h 8402012"/>
              <a:gd name="connsiteX4990" fmla="*/ 16824751 w 21052571"/>
              <a:gd name="connsiteY4990" fmla="*/ 1137507 h 8402012"/>
              <a:gd name="connsiteX4991" fmla="*/ 10314912 w 21052571"/>
              <a:gd name="connsiteY4991" fmla="*/ 1136639 h 8402012"/>
              <a:gd name="connsiteX4992" fmla="*/ 10334257 w 21052571"/>
              <a:gd name="connsiteY4992" fmla="*/ 1168880 h 8402012"/>
              <a:gd name="connsiteX4993" fmla="*/ 10314912 w 21052571"/>
              <a:gd name="connsiteY4993" fmla="*/ 1136639 h 8402012"/>
              <a:gd name="connsiteX4994" fmla="*/ 10372948 w 21052571"/>
              <a:gd name="connsiteY4994" fmla="*/ 1111922 h 8402012"/>
              <a:gd name="connsiteX4995" fmla="*/ 10392293 w 21052571"/>
              <a:gd name="connsiteY4995" fmla="*/ 1136639 h 8402012"/>
              <a:gd name="connsiteX4996" fmla="*/ 10372948 w 21052571"/>
              <a:gd name="connsiteY4996" fmla="*/ 1111922 h 8402012"/>
              <a:gd name="connsiteX4997" fmla="*/ 15848742 w 21052571"/>
              <a:gd name="connsiteY4997" fmla="*/ 1111643 h 8402012"/>
              <a:gd name="connsiteX4998" fmla="*/ 15868094 w 21052571"/>
              <a:gd name="connsiteY4998" fmla="*/ 1136372 h 8402012"/>
              <a:gd name="connsiteX4999" fmla="*/ 15848742 w 21052571"/>
              <a:gd name="connsiteY4999" fmla="*/ 1111643 h 8402012"/>
              <a:gd name="connsiteX5000" fmla="*/ 17584747 w 21052571"/>
              <a:gd name="connsiteY5000" fmla="*/ 1108531 h 8402012"/>
              <a:gd name="connsiteX5001" fmla="*/ 17606195 w 21052571"/>
              <a:gd name="connsiteY5001" fmla="*/ 1137320 h 8402012"/>
              <a:gd name="connsiteX5002" fmla="*/ 17568307 w 21052571"/>
              <a:gd name="connsiteY5002" fmla="*/ 1170048 h 8402012"/>
              <a:gd name="connsiteX5003" fmla="*/ 17619455 w 21052571"/>
              <a:gd name="connsiteY5003" fmla="*/ 1178332 h 8402012"/>
              <a:gd name="connsiteX5004" fmla="*/ 17624883 w 21052571"/>
              <a:gd name="connsiteY5004" fmla="*/ 1199651 h 8402012"/>
              <a:gd name="connsiteX5005" fmla="*/ 17642891 w 21052571"/>
              <a:gd name="connsiteY5005" fmla="*/ 1202967 h 8402012"/>
              <a:gd name="connsiteX5006" fmla="*/ 17654131 w 21052571"/>
              <a:gd name="connsiteY5006" fmla="*/ 1229868 h 8402012"/>
              <a:gd name="connsiteX5007" fmla="*/ 17625235 w 21052571"/>
              <a:gd name="connsiteY5007" fmla="*/ 1219492 h 8402012"/>
              <a:gd name="connsiteX5008" fmla="*/ 17622539 w 21052571"/>
              <a:gd name="connsiteY5008" fmla="*/ 1202380 h 8402012"/>
              <a:gd name="connsiteX5009" fmla="*/ 17582463 w 21052571"/>
              <a:gd name="connsiteY5009" fmla="*/ 1197354 h 8402012"/>
              <a:gd name="connsiteX5010" fmla="*/ 17451395 w 21052571"/>
              <a:gd name="connsiteY5010" fmla="*/ 1150411 h 8402012"/>
              <a:gd name="connsiteX5011" fmla="*/ 17584747 w 21052571"/>
              <a:gd name="connsiteY5011" fmla="*/ 1108531 h 8402012"/>
              <a:gd name="connsiteX5012" fmla="*/ 15265552 w 21052571"/>
              <a:gd name="connsiteY5012" fmla="*/ 1103815 h 8402012"/>
              <a:gd name="connsiteX5013" fmla="*/ 15322156 w 21052571"/>
              <a:gd name="connsiteY5013" fmla="*/ 1112794 h 8402012"/>
              <a:gd name="connsiteX5014" fmla="*/ 15223716 w 21052571"/>
              <a:gd name="connsiteY5014" fmla="*/ 1137451 h 8402012"/>
              <a:gd name="connsiteX5015" fmla="*/ 15265552 w 21052571"/>
              <a:gd name="connsiteY5015" fmla="*/ 1103815 h 8402012"/>
              <a:gd name="connsiteX5016" fmla="*/ 16408650 w 21052571"/>
              <a:gd name="connsiteY5016" fmla="*/ 1080632 h 8402012"/>
              <a:gd name="connsiteX5017" fmla="*/ 16426612 w 21052571"/>
              <a:gd name="connsiteY5017" fmla="*/ 1112737 h 8402012"/>
              <a:gd name="connsiteX5018" fmla="*/ 16408650 w 21052571"/>
              <a:gd name="connsiteY5018" fmla="*/ 1080632 h 8402012"/>
              <a:gd name="connsiteX5019" fmla="*/ 17304463 w 21052571"/>
              <a:gd name="connsiteY5019" fmla="*/ 1080632 h 8402012"/>
              <a:gd name="connsiteX5020" fmla="*/ 17317591 w 21052571"/>
              <a:gd name="connsiteY5020" fmla="*/ 1112737 h 8402012"/>
              <a:gd name="connsiteX5021" fmla="*/ 17304463 w 21052571"/>
              <a:gd name="connsiteY5021" fmla="*/ 1080632 h 8402012"/>
              <a:gd name="connsiteX5022" fmla="*/ 15073768 w 21052571"/>
              <a:gd name="connsiteY5022" fmla="*/ 1077829 h 8402012"/>
              <a:gd name="connsiteX5023" fmla="*/ 15094708 w 21052571"/>
              <a:gd name="connsiteY5023" fmla="*/ 1113376 h 8402012"/>
              <a:gd name="connsiteX5024" fmla="*/ 15038866 w 21052571"/>
              <a:gd name="connsiteY5024" fmla="*/ 1081061 h 8402012"/>
              <a:gd name="connsiteX5025" fmla="*/ 15073768 w 21052571"/>
              <a:gd name="connsiteY5025" fmla="*/ 1077829 h 8402012"/>
              <a:gd name="connsiteX5026" fmla="*/ 15472422 w 21052571"/>
              <a:gd name="connsiteY5026" fmla="*/ 1077500 h 8402012"/>
              <a:gd name="connsiteX5027" fmla="*/ 15483374 w 21052571"/>
              <a:gd name="connsiteY5027" fmla="*/ 1077923 h 8402012"/>
              <a:gd name="connsiteX5028" fmla="*/ 15446482 w 21052571"/>
              <a:gd name="connsiteY5028" fmla="*/ 1111778 h 8402012"/>
              <a:gd name="connsiteX5029" fmla="*/ 15472422 w 21052571"/>
              <a:gd name="connsiteY5029" fmla="*/ 1077500 h 8402012"/>
              <a:gd name="connsiteX5030" fmla="*/ 17496291 w 21052571"/>
              <a:gd name="connsiteY5030" fmla="*/ 1077499 h 8402012"/>
              <a:gd name="connsiteX5031" fmla="*/ 17507243 w 21052571"/>
              <a:gd name="connsiteY5031" fmla="*/ 1077922 h 8402012"/>
              <a:gd name="connsiteX5032" fmla="*/ 17470351 w 21052571"/>
              <a:gd name="connsiteY5032" fmla="*/ 1111778 h 8402012"/>
              <a:gd name="connsiteX5033" fmla="*/ 17496291 w 21052571"/>
              <a:gd name="connsiteY5033" fmla="*/ 1077499 h 8402012"/>
              <a:gd name="connsiteX5034" fmla="*/ 17033203 w 21052571"/>
              <a:gd name="connsiteY5034" fmla="*/ 1047453 h 8402012"/>
              <a:gd name="connsiteX5035" fmla="*/ 17020075 w 21052571"/>
              <a:gd name="connsiteY5035" fmla="*/ 1079562 h 8402012"/>
              <a:gd name="connsiteX5036" fmla="*/ 17033203 w 21052571"/>
              <a:gd name="connsiteY5036" fmla="*/ 1047453 h 8402012"/>
              <a:gd name="connsiteX5037" fmla="*/ 16280676 w 21052571"/>
              <a:gd name="connsiteY5037" fmla="*/ 1047453 h 8402012"/>
              <a:gd name="connsiteX5038" fmla="*/ 16298638 w 21052571"/>
              <a:gd name="connsiteY5038" fmla="*/ 1079562 h 8402012"/>
              <a:gd name="connsiteX5039" fmla="*/ 16280676 w 21052571"/>
              <a:gd name="connsiteY5039" fmla="*/ 1047453 h 8402012"/>
              <a:gd name="connsiteX5040" fmla="*/ 16223798 w 21052571"/>
              <a:gd name="connsiteY5040" fmla="*/ 1044121 h 8402012"/>
              <a:gd name="connsiteX5041" fmla="*/ 16260692 w 21052571"/>
              <a:gd name="connsiteY5041" fmla="*/ 1074864 h 8402012"/>
              <a:gd name="connsiteX5042" fmla="*/ 16223798 w 21052571"/>
              <a:gd name="connsiteY5042" fmla="*/ 1044121 h 8402012"/>
              <a:gd name="connsiteX5043" fmla="*/ 17431379 w 21052571"/>
              <a:gd name="connsiteY5043" fmla="*/ 1044120 h 8402012"/>
              <a:gd name="connsiteX5044" fmla="*/ 17394519 w 21052571"/>
              <a:gd name="connsiteY5044" fmla="*/ 1074864 h 8402012"/>
              <a:gd name="connsiteX5045" fmla="*/ 17431379 w 21052571"/>
              <a:gd name="connsiteY5045" fmla="*/ 1044120 h 8402012"/>
              <a:gd name="connsiteX5046" fmla="*/ 11093277 w 21052571"/>
              <a:gd name="connsiteY5046" fmla="*/ 1043667 h 8402012"/>
              <a:gd name="connsiteX5047" fmla="*/ 11109384 w 21052571"/>
              <a:gd name="connsiteY5047" fmla="*/ 1046077 h 8402012"/>
              <a:gd name="connsiteX5048" fmla="*/ 11090615 w 21052571"/>
              <a:gd name="connsiteY5048" fmla="*/ 1044067 h 8402012"/>
              <a:gd name="connsiteX5049" fmla="*/ 16165868 w 21052571"/>
              <a:gd name="connsiteY5049" fmla="*/ 1022268 h 8402012"/>
              <a:gd name="connsiteX5050" fmla="*/ 16165868 w 21052571"/>
              <a:gd name="connsiteY5050" fmla="*/ 1079570 h 8402012"/>
              <a:gd name="connsiteX5051" fmla="*/ 16072126 w 21052571"/>
              <a:gd name="connsiteY5051" fmla="*/ 1066836 h 8402012"/>
              <a:gd name="connsiteX5052" fmla="*/ 16165868 w 21052571"/>
              <a:gd name="connsiteY5052" fmla="*/ 1022268 h 8402012"/>
              <a:gd name="connsiteX5053" fmla="*/ 15263666 w 21052571"/>
              <a:gd name="connsiteY5053" fmla="*/ 1016154 h 8402012"/>
              <a:gd name="connsiteX5054" fmla="*/ 15321558 w 21052571"/>
              <a:gd name="connsiteY5054" fmla="*/ 1022776 h 8402012"/>
              <a:gd name="connsiteX5055" fmla="*/ 15302260 w 21052571"/>
              <a:gd name="connsiteY5055" fmla="*/ 1082382 h 8402012"/>
              <a:gd name="connsiteX5056" fmla="*/ 15244368 w 21052571"/>
              <a:gd name="connsiteY5056" fmla="*/ 1082382 h 8402012"/>
              <a:gd name="connsiteX5057" fmla="*/ 15263666 w 21052571"/>
              <a:gd name="connsiteY5057" fmla="*/ 1016154 h 8402012"/>
              <a:gd name="connsiteX5058" fmla="*/ 10865077 w 21052571"/>
              <a:gd name="connsiteY5058" fmla="*/ 986522 h 8402012"/>
              <a:gd name="connsiteX5059" fmla="*/ 10885828 w 21052571"/>
              <a:gd name="connsiteY5059" fmla="*/ 987298 h 8402012"/>
              <a:gd name="connsiteX5060" fmla="*/ 10848936 w 21052571"/>
              <a:gd name="connsiteY5060" fmla="*/ 999708 h 8402012"/>
              <a:gd name="connsiteX5061" fmla="*/ 10865077 w 21052571"/>
              <a:gd name="connsiteY5061" fmla="*/ 986522 h 8402012"/>
              <a:gd name="connsiteX5062" fmla="*/ 17138571 w 21052571"/>
              <a:gd name="connsiteY5062" fmla="*/ 977964 h 8402012"/>
              <a:gd name="connsiteX5063" fmla="*/ 17346031 w 21052571"/>
              <a:gd name="connsiteY5063" fmla="*/ 1035119 h 8402012"/>
              <a:gd name="connsiteX5064" fmla="*/ 17267827 w 21052571"/>
              <a:gd name="connsiteY5064" fmla="*/ 1079573 h 8402012"/>
              <a:gd name="connsiteX5065" fmla="*/ 17267827 w 21052571"/>
              <a:gd name="connsiteY5065" fmla="*/ 1022418 h 8402012"/>
              <a:gd name="connsiteX5066" fmla="*/ 17184191 w 21052571"/>
              <a:gd name="connsiteY5066" fmla="*/ 1035119 h 8402012"/>
              <a:gd name="connsiteX5067" fmla="*/ 17138571 w 21052571"/>
              <a:gd name="connsiteY5067" fmla="*/ 977964 h 8402012"/>
              <a:gd name="connsiteX5068" fmla="*/ 15863578 w 21052571"/>
              <a:gd name="connsiteY5068" fmla="*/ 957394 h 8402012"/>
              <a:gd name="connsiteX5069" fmla="*/ 15881542 w 21052571"/>
              <a:gd name="connsiteY5069" fmla="*/ 989500 h 8402012"/>
              <a:gd name="connsiteX5070" fmla="*/ 15863578 w 21052571"/>
              <a:gd name="connsiteY5070" fmla="*/ 957394 h 8402012"/>
              <a:gd name="connsiteX5071" fmla="*/ 16129004 w 21052571"/>
              <a:gd name="connsiteY5071" fmla="*/ 957394 h 8402012"/>
              <a:gd name="connsiteX5072" fmla="*/ 16146966 w 21052571"/>
              <a:gd name="connsiteY5072" fmla="*/ 989500 h 8402012"/>
              <a:gd name="connsiteX5073" fmla="*/ 16129004 w 21052571"/>
              <a:gd name="connsiteY5073" fmla="*/ 957394 h 8402012"/>
              <a:gd name="connsiteX5074" fmla="*/ 16740434 w 21052571"/>
              <a:gd name="connsiteY5074" fmla="*/ 957394 h 8402012"/>
              <a:gd name="connsiteX5075" fmla="*/ 16753558 w 21052571"/>
              <a:gd name="connsiteY5075" fmla="*/ 989500 h 8402012"/>
              <a:gd name="connsiteX5076" fmla="*/ 16740434 w 21052571"/>
              <a:gd name="connsiteY5076" fmla="*/ 957394 h 8402012"/>
              <a:gd name="connsiteX5077" fmla="*/ 17033191 w 21052571"/>
              <a:gd name="connsiteY5077" fmla="*/ 925119 h 8402012"/>
              <a:gd name="connsiteX5078" fmla="*/ 17001119 w 21052571"/>
              <a:gd name="connsiteY5078" fmla="*/ 958974 h 8402012"/>
              <a:gd name="connsiteX5079" fmla="*/ 17033191 w 21052571"/>
              <a:gd name="connsiteY5079" fmla="*/ 925119 h 8402012"/>
              <a:gd name="connsiteX5080" fmla="*/ 11341645 w 21052571"/>
              <a:gd name="connsiteY5080" fmla="*/ 915543 h 8402012"/>
              <a:gd name="connsiteX5081" fmla="*/ 11506688 w 21052571"/>
              <a:gd name="connsiteY5081" fmla="*/ 1046077 h 8402012"/>
              <a:gd name="connsiteX5082" fmla="*/ 11398235 w 21052571"/>
              <a:gd name="connsiteY5082" fmla="*/ 1046077 h 8402012"/>
              <a:gd name="connsiteX5083" fmla="*/ 11391792 w 21052571"/>
              <a:gd name="connsiteY5083" fmla="*/ 969016 h 8402012"/>
              <a:gd name="connsiteX5084" fmla="*/ 11333807 w 21052571"/>
              <a:gd name="connsiteY5084" fmla="*/ 956173 h 8402012"/>
              <a:gd name="connsiteX5085" fmla="*/ 11346692 w 21052571"/>
              <a:gd name="connsiteY5085" fmla="*/ 1052499 h 8402012"/>
              <a:gd name="connsiteX5086" fmla="*/ 10770064 w 21052571"/>
              <a:gd name="connsiteY5086" fmla="*/ 1231233 h 8402012"/>
              <a:gd name="connsiteX5087" fmla="*/ 10795835 w 21052571"/>
              <a:gd name="connsiteY5087" fmla="*/ 1115644 h 8402012"/>
              <a:gd name="connsiteX5088" fmla="*/ 10897846 w 21052571"/>
              <a:gd name="connsiteY5088" fmla="*/ 1078185 h 8402012"/>
              <a:gd name="connsiteX5089" fmla="*/ 11000930 w 21052571"/>
              <a:gd name="connsiteY5089" fmla="*/ 1046077 h 8402012"/>
              <a:gd name="connsiteX5090" fmla="*/ 11020258 w 21052571"/>
              <a:gd name="connsiteY5090" fmla="*/ 1071764 h 8402012"/>
              <a:gd name="connsiteX5091" fmla="*/ 11051398 w 21052571"/>
              <a:gd name="connsiteY5091" fmla="*/ 1078185 h 8402012"/>
              <a:gd name="connsiteX5092" fmla="*/ 11020258 w 21052571"/>
              <a:gd name="connsiteY5092" fmla="*/ 1046077 h 8402012"/>
              <a:gd name="connsiteX5093" fmla="*/ 11064418 w 21052571"/>
              <a:gd name="connsiteY5093" fmla="*/ 1041259 h 8402012"/>
              <a:gd name="connsiteX5094" fmla="*/ 11090615 w 21052571"/>
              <a:gd name="connsiteY5094" fmla="*/ 1044067 h 8402012"/>
              <a:gd name="connsiteX5095" fmla="*/ 11077170 w 21052571"/>
              <a:gd name="connsiteY5095" fmla="*/ 1046077 h 8402012"/>
              <a:gd name="connsiteX5096" fmla="*/ 11077170 w 21052571"/>
              <a:gd name="connsiteY5096" fmla="*/ 1078185 h 8402012"/>
              <a:gd name="connsiteX5097" fmla="*/ 11122269 w 21052571"/>
              <a:gd name="connsiteY5097" fmla="*/ 1046077 h 8402012"/>
              <a:gd name="connsiteX5098" fmla="*/ 11206025 w 21052571"/>
              <a:gd name="connsiteY5098" fmla="*/ 1039654 h 8402012"/>
              <a:gd name="connsiteX5099" fmla="*/ 11225354 w 21052571"/>
              <a:gd name="connsiteY5099" fmla="*/ 924065 h 8402012"/>
              <a:gd name="connsiteX5100" fmla="*/ 11341645 w 21052571"/>
              <a:gd name="connsiteY5100" fmla="*/ 915543 h 8402012"/>
              <a:gd name="connsiteX5101" fmla="*/ 11568284 w 21052571"/>
              <a:gd name="connsiteY5101" fmla="*/ 905254 h 8402012"/>
              <a:gd name="connsiteX5102" fmla="*/ 11555159 w 21052571"/>
              <a:gd name="connsiteY5102" fmla="*/ 923161 h 8402012"/>
              <a:gd name="connsiteX5103" fmla="*/ 11568284 w 21052571"/>
              <a:gd name="connsiteY5103" fmla="*/ 905254 h 8402012"/>
              <a:gd name="connsiteX5104" fmla="*/ 11506728 w 21052571"/>
              <a:gd name="connsiteY5104" fmla="*/ 891038 h 8402012"/>
              <a:gd name="connsiteX5105" fmla="*/ 11506728 w 21052571"/>
              <a:gd name="connsiteY5105" fmla="*/ 921583 h 8402012"/>
              <a:gd name="connsiteX5106" fmla="*/ 11462227 w 21052571"/>
              <a:gd name="connsiteY5106" fmla="*/ 916695 h 8402012"/>
              <a:gd name="connsiteX5107" fmla="*/ 11452907 w 21052571"/>
              <a:gd name="connsiteY5107" fmla="*/ 905999 h 8402012"/>
              <a:gd name="connsiteX5108" fmla="*/ 11457633 w 21052571"/>
              <a:gd name="connsiteY5108" fmla="*/ 923783 h 8402012"/>
              <a:gd name="connsiteX5109" fmla="*/ 11452710 w 21052571"/>
              <a:gd name="connsiteY5109" fmla="*/ 937331 h 8402012"/>
              <a:gd name="connsiteX5110" fmla="*/ 11447787 w 21052571"/>
              <a:gd name="connsiteY5110" fmla="*/ 923783 h 8402012"/>
              <a:gd name="connsiteX5111" fmla="*/ 11452605 w 21052571"/>
              <a:gd name="connsiteY5111" fmla="*/ 905652 h 8402012"/>
              <a:gd name="connsiteX5112" fmla="*/ 11450884 w 21052571"/>
              <a:gd name="connsiteY5112" fmla="*/ 903677 h 8402012"/>
              <a:gd name="connsiteX5113" fmla="*/ 11506728 w 21052571"/>
              <a:gd name="connsiteY5113" fmla="*/ 891038 h 8402012"/>
              <a:gd name="connsiteX5114" fmla="*/ 15678730 w 21052571"/>
              <a:gd name="connsiteY5114" fmla="*/ 891038 h 8402012"/>
              <a:gd name="connsiteX5115" fmla="*/ 15696694 w 21052571"/>
              <a:gd name="connsiteY5115" fmla="*/ 923108 h 8402012"/>
              <a:gd name="connsiteX5116" fmla="*/ 15678730 w 21052571"/>
              <a:gd name="connsiteY5116" fmla="*/ 891038 h 8402012"/>
              <a:gd name="connsiteX5117" fmla="*/ 15469696 w 21052571"/>
              <a:gd name="connsiteY5117" fmla="*/ 886905 h 8402012"/>
              <a:gd name="connsiteX5118" fmla="*/ 15507042 w 21052571"/>
              <a:gd name="connsiteY5118" fmla="*/ 926687 h 8402012"/>
              <a:gd name="connsiteX5119" fmla="*/ 15418046 w 21052571"/>
              <a:gd name="connsiteY5119" fmla="*/ 895187 h 8402012"/>
              <a:gd name="connsiteX5120" fmla="*/ 15469696 w 21052571"/>
              <a:gd name="connsiteY5120" fmla="*/ 886905 h 8402012"/>
              <a:gd name="connsiteX5121" fmla="*/ 16787831 w 21052571"/>
              <a:gd name="connsiteY5121" fmla="*/ 862601 h 8402012"/>
              <a:gd name="connsiteX5122" fmla="*/ 16962123 w 21052571"/>
              <a:gd name="connsiteY5122" fmla="*/ 908896 h 8402012"/>
              <a:gd name="connsiteX5123" fmla="*/ 16787831 w 21052571"/>
              <a:gd name="connsiteY5123" fmla="*/ 862601 h 8402012"/>
              <a:gd name="connsiteX5124" fmla="*/ 11623835 w 21052571"/>
              <a:gd name="connsiteY5124" fmla="*/ 857110 h 8402012"/>
              <a:gd name="connsiteX5125" fmla="*/ 11654776 w 21052571"/>
              <a:gd name="connsiteY5125" fmla="*/ 859503 h 8402012"/>
              <a:gd name="connsiteX5126" fmla="*/ 11617594 w 21052571"/>
              <a:gd name="connsiteY5126" fmla="*/ 922242 h 8402012"/>
              <a:gd name="connsiteX5127" fmla="*/ 11661150 w 21052571"/>
              <a:gd name="connsiteY5127" fmla="*/ 973284 h 8402012"/>
              <a:gd name="connsiteX5128" fmla="*/ 11528355 w 21052571"/>
              <a:gd name="connsiteY5128" fmla="*/ 1017947 h 8402012"/>
              <a:gd name="connsiteX5129" fmla="*/ 11534729 w 21052571"/>
              <a:gd name="connsiteY5129" fmla="*/ 947763 h 8402012"/>
              <a:gd name="connsiteX5130" fmla="*/ 11572974 w 21052571"/>
              <a:gd name="connsiteY5130" fmla="*/ 916925 h 8402012"/>
              <a:gd name="connsiteX5131" fmla="*/ 11592097 w 21052571"/>
              <a:gd name="connsiteY5131" fmla="*/ 859503 h 8402012"/>
              <a:gd name="connsiteX5132" fmla="*/ 11623835 w 21052571"/>
              <a:gd name="connsiteY5132" fmla="*/ 857110 h 8402012"/>
              <a:gd name="connsiteX5133" fmla="*/ 11225206 w 21052571"/>
              <a:gd name="connsiteY5133" fmla="*/ 835722 h 8402012"/>
              <a:gd name="connsiteX5134" fmla="*/ 11256374 w 21052571"/>
              <a:gd name="connsiteY5134" fmla="*/ 861514 h 8402012"/>
              <a:gd name="connsiteX5135" fmla="*/ 11225206 w 21052571"/>
              <a:gd name="connsiteY5135" fmla="*/ 835722 h 8402012"/>
              <a:gd name="connsiteX5136" fmla="*/ 16736772 w 21052571"/>
              <a:gd name="connsiteY5136" fmla="*/ 835129 h 8402012"/>
              <a:gd name="connsiteX5137" fmla="*/ 16770790 w 21052571"/>
              <a:gd name="connsiteY5137" fmla="*/ 848999 h 8402012"/>
              <a:gd name="connsiteX5138" fmla="*/ 16693034 w 21052571"/>
              <a:gd name="connsiteY5138" fmla="*/ 835945 h 8402012"/>
              <a:gd name="connsiteX5139" fmla="*/ 16736772 w 21052571"/>
              <a:gd name="connsiteY5139" fmla="*/ 835129 h 8402012"/>
              <a:gd name="connsiteX5140" fmla="*/ 15582938 w 21052571"/>
              <a:gd name="connsiteY5140" fmla="*/ 834163 h 8402012"/>
              <a:gd name="connsiteX5141" fmla="*/ 15564976 w 21052571"/>
              <a:gd name="connsiteY5141" fmla="*/ 861463 h 8402012"/>
              <a:gd name="connsiteX5142" fmla="*/ 15582938 w 21052571"/>
              <a:gd name="connsiteY5142" fmla="*/ 834163 h 8402012"/>
              <a:gd name="connsiteX5143" fmla="*/ 17568159 w 21052571"/>
              <a:gd name="connsiteY5143" fmla="*/ 831207 h 8402012"/>
              <a:gd name="connsiteX5144" fmla="*/ 17641459 w 21052571"/>
              <a:gd name="connsiteY5144" fmla="*/ 852116 h 8402012"/>
              <a:gd name="connsiteX5145" fmla="*/ 17706015 w 21052571"/>
              <a:gd name="connsiteY5145" fmla="*/ 903585 h 8402012"/>
              <a:gd name="connsiteX5146" fmla="*/ 17796399 w 21052571"/>
              <a:gd name="connsiteY5146" fmla="*/ 934681 h 8402012"/>
              <a:gd name="connsiteX5147" fmla="*/ 18136403 w 21052571"/>
              <a:gd name="connsiteY5147" fmla="*/ 1076222 h 8402012"/>
              <a:gd name="connsiteX5148" fmla="*/ 18482863 w 21052571"/>
              <a:gd name="connsiteY5148" fmla="*/ 1235990 h 8402012"/>
              <a:gd name="connsiteX5149" fmla="*/ 18656091 w 21052571"/>
              <a:gd name="connsiteY5149" fmla="*/ 1318555 h 8402012"/>
              <a:gd name="connsiteX5150" fmla="*/ 18746475 w 21052571"/>
              <a:gd name="connsiteY5150" fmla="*/ 1363591 h 8402012"/>
              <a:gd name="connsiteX5151" fmla="*/ 18791663 w 21052571"/>
              <a:gd name="connsiteY5151" fmla="*/ 1382891 h 8402012"/>
              <a:gd name="connsiteX5152" fmla="*/ 18791663 w 21052571"/>
              <a:gd name="connsiteY5152" fmla="*/ 1427927 h 8402012"/>
              <a:gd name="connsiteX5153" fmla="*/ 18681915 w 21052571"/>
              <a:gd name="connsiteY5153" fmla="*/ 1402192 h 8402012"/>
              <a:gd name="connsiteX5154" fmla="*/ 18528051 w 21052571"/>
              <a:gd name="connsiteY5154" fmla="*/ 1326061 h 8402012"/>
              <a:gd name="connsiteX5155" fmla="*/ 18181591 w 21052571"/>
              <a:gd name="connsiteY5155" fmla="*/ 1171654 h 8402012"/>
              <a:gd name="connsiteX5156" fmla="*/ 17494051 w 21052571"/>
              <a:gd name="connsiteY5156" fmla="*/ 858550 h 8402012"/>
              <a:gd name="connsiteX5157" fmla="*/ 17568159 w 21052571"/>
              <a:gd name="connsiteY5157" fmla="*/ 831207 h 8402012"/>
              <a:gd name="connsiteX5158" fmla="*/ 12382469 w 21052571"/>
              <a:gd name="connsiteY5158" fmla="*/ 827846 h 8402012"/>
              <a:gd name="connsiteX5159" fmla="*/ 12416704 w 21052571"/>
              <a:gd name="connsiteY5159" fmla="*/ 863443 h 8402012"/>
              <a:gd name="connsiteX5160" fmla="*/ 12273245 w 21052571"/>
              <a:gd name="connsiteY5160" fmla="*/ 889934 h 8402012"/>
              <a:gd name="connsiteX5161" fmla="*/ 12338453 w 21052571"/>
              <a:gd name="connsiteY5161" fmla="*/ 836953 h 8402012"/>
              <a:gd name="connsiteX5162" fmla="*/ 12382469 w 21052571"/>
              <a:gd name="connsiteY5162" fmla="*/ 827846 h 8402012"/>
              <a:gd name="connsiteX5163" fmla="*/ 12084950 w 21052571"/>
              <a:gd name="connsiteY5163" fmla="*/ 822623 h 8402012"/>
              <a:gd name="connsiteX5164" fmla="*/ 12083793 w 21052571"/>
              <a:gd name="connsiteY5164" fmla="*/ 825913 h 8402012"/>
              <a:gd name="connsiteX5165" fmla="*/ 12081267 w 21052571"/>
              <a:gd name="connsiteY5165" fmla="*/ 833096 h 8402012"/>
              <a:gd name="connsiteX5166" fmla="*/ 17391355 w 21052571"/>
              <a:gd name="connsiteY5166" fmla="*/ 815200 h 8402012"/>
              <a:gd name="connsiteX5167" fmla="*/ 17402939 w 21052571"/>
              <a:gd name="connsiteY5167" fmla="*/ 834463 h 8402012"/>
              <a:gd name="connsiteX5168" fmla="*/ 17391355 w 21052571"/>
              <a:gd name="connsiteY5168" fmla="*/ 847305 h 8402012"/>
              <a:gd name="connsiteX5169" fmla="*/ 17390975 w 21052571"/>
              <a:gd name="connsiteY5169" fmla="*/ 846016 h 8402012"/>
              <a:gd name="connsiteX5170" fmla="*/ 17380087 w 21052571"/>
              <a:gd name="connsiteY5170" fmla="*/ 851544 h 8402012"/>
              <a:gd name="connsiteX5171" fmla="*/ 17342379 w 21052571"/>
              <a:gd name="connsiteY5171" fmla="*/ 832348 h 8402012"/>
              <a:gd name="connsiteX5172" fmla="*/ 17367915 w 21052571"/>
              <a:gd name="connsiteY5172" fmla="*/ 829245 h 8402012"/>
              <a:gd name="connsiteX5173" fmla="*/ 17381883 w 21052571"/>
              <a:gd name="connsiteY5173" fmla="*/ 832348 h 8402012"/>
              <a:gd name="connsiteX5174" fmla="*/ 17389279 w 21052571"/>
              <a:gd name="connsiteY5174" fmla="*/ 840284 h 8402012"/>
              <a:gd name="connsiteX5175" fmla="*/ 17386615 w 21052571"/>
              <a:gd name="connsiteY5175" fmla="*/ 831253 h 8402012"/>
              <a:gd name="connsiteX5176" fmla="*/ 17391355 w 21052571"/>
              <a:gd name="connsiteY5176" fmla="*/ 815200 h 8402012"/>
              <a:gd name="connsiteX5177" fmla="*/ 13682197 w 21052571"/>
              <a:gd name="connsiteY5177" fmla="*/ 813388 h 8402012"/>
              <a:gd name="connsiteX5178" fmla="*/ 13602728 w 21052571"/>
              <a:gd name="connsiteY5178" fmla="*/ 856822 h 8402012"/>
              <a:gd name="connsiteX5179" fmla="*/ 13682197 w 21052571"/>
              <a:gd name="connsiteY5179" fmla="*/ 813388 h 8402012"/>
              <a:gd name="connsiteX5180" fmla="*/ 11450884 w 21052571"/>
              <a:gd name="connsiteY5180" fmla="*/ 800980 h 8402012"/>
              <a:gd name="connsiteX5181" fmla="*/ 11468846 w 21052571"/>
              <a:gd name="connsiteY5181" fmla="*/ 833089 h 8402012"/>
              <a:gd name="connsiteX5182" fmla="*/ 11450884 w 21052571"/>
              <a:gd name="connsiteY5182" fmla="*/ 800980 h 8402012"/>
              <a:gd name="connsiteX5183" fmla="*/ 17431379 w 21052571"/>
              <a:gd name="connsiteY5183" fmla="*/ 800980 h 8402012"/>
              <a:gd name="connsiteX5184" fmla="*/ 17394519 w 21052571"/>
              <a:gd name="connsiteY5184" fmla="*/ 813824 h 8402012"/>
              <a:gd name="connsiteX5185" fmla="*/ 17431379 w 21052571"/>
              <a:gd name="connsiteY5185" fmla="*/ 800980 h 8402012"/>
              <a:gd name="connsiteX5186" fmla="*/ 16628722 w 21052571"/>
              <a:gd name="connsiteY5186" fmla="*/ 793569 h 8402012"/>
              <a:gd name="connsiteX5187" fmla="*/ 16663492 w 21052571"/>
              <a:gd name="connsiteY5187" fmla="*/ 833125 h 8402012"/>
              <a:gd name="connsiteX5188" fmla="*/ 16584018 w 21052571"/>
              <a:gd name="connsiteY5188" fmla="*/ 814510 h 8402012"/>
              <a:gd name="connsiteX5189" fmla="*/ 16628722 w 21052571"/>
              <a:gd name="connsiteY5189" fmla="*/ 793569 h 8402012"/>
              <a:gd name="connsiteX5190" fmla="*/ 12113375 w 21052571"/>
              <a:gd name="connsiteY5190" fmla="*/ 772545 h 8402012"/>
              <a:gd name="connsiteX5191" fmla="*/ 12100485 w 21052571"/>
              <a:gd name="connsiteY5191" fmla="*/ 837178 h 8402012"/>
              <a:gd name="connsiteX5192" fmla="*/ 12089727 w 21052571"/>
              <a:gd name="connsiteY5192" fmla="*/ 819808 h 8402012"/>
              <a:gd name="connsiteX5193" fmla="*/ 12085398 w 21052571"/>
              <a:gd name="connsiteY5193" fmla="*/ 821350 h 8402012"/>
              <a:gd name="connsiteX5194" fmla="*/ 12077256 w 21052571"/>
              <a:gd name="connsiteY5194" fmla="*/ 824251 h 8402012"/>
              <a:gd name="connsiteX5195" fmla="*/ 12049999 w 21052571"/>
              <a:gd name="connsiteY5195" fmla="*/ 830715 h 8402012"/>
              <a:gd name="connsiteX5196" fmla="*/ 12037109 w 21052571"/>
              <a:gd name="connsiteY5196" fmla="*/ 850104 h 8402012"/>
              <a:gd name="connsiteX5197" fmla="*/ 11735269 w 21052571"/>
              <a:gd name="connsiteY5197" fmla="*/ 901810 h 8402012"/>
              <a:gd name="connsiteX5198" fmla="*/ 11888874 w 21052571"/>
              <a:gd name="connsiteY5198" fmla="*/ 791935 h 8402012"/>
              <a:gd name="connsiteX5199" fmla="*/ 12113375 w 21052571"/>
              <a:gd name="connsiteY5199" fmla="*/ 772545 h 8402012"/>
              <a:gd name="connsiteX5200" fmla="*/ 15318510 w 21052571"/>
              <a:gd name="connsiteY5200" fmla="*/ 772543 h 8402012"/>
              <a:gd name="connsiteX5201" fmla="*/ 15336474 w 21052571"/>
              <a:gd name="connsiteY5201" fmla="*/ 804652 h 8402012"/>
              <a:gd name="connsiteX5202" fmla="*/ 15318510 w 21052571"/>
              <a:gd name="connsiteY5202" fmla="*/ 772543 h 8402012"/>
              <a:gd name="connsiteX5203" fmla="*/ 14811358 w 21052571"/>
              <a:gd name="connsiteY5203" fmla="*/ 772540 h 8402012"/>
              <a:gd name="connsiteX5204" fmla="*/ 14843467 w 21052571"/>
              <a:gd name="connsiteY5204" fmla="*/ 790986 h 8402012"/>
              <a:gd name="connsiteX5205" fmla="*/ 14811358 w 21052571"/>
              <a:gd name="connsiteY5205" fmla="*/ 772540 h 8402012"/>
              <a:gd name="connsiteX5206" fmla="*/ 16489224 w 21052571"/>
              <a:gd name="connsiteY5206" fmla="*/ 772540 h 8402012"/>
              <a:gd name="connsiteX5207" fmla="*/ 16582966 w 21052571"/>
              <a:gd name="connsiteY5207" fmla="*/ 791154 h 8402012"/>
              <a:gd name="connsiteX5208" fmla="*/ 16489224 w 21052571"/>
              <a:gd name="connsiteY5208" fmla="*/ 772540 h 8402012"/>
              <a:gd name="connsiteX5209" fmla="*/ 13019098 w 21052571"/>
              <a:gd name="connsiteY5209" fmla="*/ 745785 h 8402012"/>
              <a:gd name="connsiteX5210" fmla="*/ 13032933 w 21052571"/>
              <a:gd name="connsiteY5210" fmla="*/ 771469 h 8402012"/>
              <a:gd name="connsiteX5211" fmla="*/ 12996041 w 21052571"/>
              <a:gd name="connsiteY5211" fmla="*/ 758627 h 8402012"/>
              <a:gd name="connsiteX5212" fmla="*/ 13019098 w 21052571"/>
              <a:gd name="connsiteY5212" fmla="*/ 745785 h 8402012"/>
              <a:gd name="connsiteX5213" fmla="*/ 13493756 w 21052571"/>
              <a:gd name="connsiteY5213" fmla="*/ 739366 h 8402012"/>
              <a:gd name="connsiteX5214" fmla="*/ 13524975 w 21052571"/>
              <a:gd name="connsiteY5214" fmla="*/ 828888 h 8402012"/>
              <a:gd name="connsiteX5215" fmla="*/ 13563730 w 21052571"/>
              <a:gd name="connsiteY5215" fmla="*/ 860860 h 8402012"/>
              <a:gd name="connsiteX5216" fmla="*/ 13223545 w 21052571"/>
              <a:gd name="connsiteY5216" fmla="*/ 835282 h 8402012"/>
              <a:gd name="connsiteX5217" fmla="*/ 13262300 w 21052571"/>
              <a:gd name="connsiteY5217" fmla="*/ 835282 h 8402012"/>
              <a:gd name="connsiteX5218" fmla="*/ 13262300 w 21052571"/>
              <a:gd name="connsiteY5218" fmla="*/ 771338 h 8402012"/>
              <a:gd name="connsiteX5219" fmla="*/ 13319357 w 21052571"/>
              <a:gd name="connsiteY5219" fmla="*/ 784127 h 8402012"/>
              <a:gd name="connsiteX5220" fmla="*/ 13299979 w 21052571"/>
              <a:gd name="connsiteY5220" fmla="*/ 816099 h 8402012"/>
              <a:gd name="connsiteX5221" fmla="*/ 13435623 w 21052571"/>
              <a:gd name="connsiteY5221" fmla="*/ 816099 h 8402012"/>
              <a:gd name="connsiteX5222" fmla="*/ 13416245 w 21052571"/>
              <a:gd name="connsiteY5222" fmla="*/ 784127 h 8402012"/>
              <a:gd name="connsiteX5223" fmla="*/ 13493756 w 21052571"/>
              <a:gd name="connsiteY5223" fmla="*/ 739366 h 8402012"/>
              <a:gd name="connsiteX5224" fmla="*/ 15075758 w 21052571"/>
              <a:gd name="connsiteY5224" fmla="*/ 736500 h 8402012"/>
              <a:gd name="connsiteX5225" fmla="*/ 15038866 w 21052571"/>
              <a:gd name="connsiteY5225" fmla="*/ 769567 h 8402012"/>
              <a:gd name="connsiteX5226" fmla="*/ 15075758 w 21052571"/>
              <a:gd name="connsiteY5226" fmla="*/ 736500 h 8402012"/>
              <a:gd name="connsiteX5227" fmla="*/ 11568850 w 21052571"/>
              <a:gd name="connsiteY5227" fmla="*/ 733767 h 8402012"/>
              <a:gd name="connsiteX5228" fmla="*/ 11526130 w 21052571"/>
              <a:gd name="connsiteY5228" fmla="*/ 739005 h 8402012"/>
              <a:gd name="connsiteX5229" fmla="*/ 11597062 w 21052571"/>
              <a:gd name="connsiteY5229" fmla="*/ 771244 h 8402012"/>
              <a:gd name="connsiteX5230" fmla="*/ 11568850 w 21052571"/>
              <a:gd name="connsiteY5230" fmla="*/ 733767 h 8402012"/>
              <a:gd name="connsiteX5231" fmla="*/ 11744314 w 21052571"/>
              <a:gd name="connsiteY5231" fmla="*/ 726040 h 8402012"/>
              <a:gd name="connsiteX5232" fmla="*/ 11742534 w 21052571"/>
              <a:gd name="connsiteY5232" fmla="*/ 731101 h 8402012"/>
              <a:gd name="connsiteX5233" fmla="*/ 11740008 w 21052571"/>
              <a:gd name="connsiteY5233" fmla="*/ 738280 h 8402012"/>
              <a:gd name="connsiteX5234" fmla="*/ 13443216 w 21052571"/>
              <a:gd name="connsiteY5234" fmla="*/ 723397 h 8402012"/>
              <a:gd name="connsiteX5235" fmla="*/ 13454700 w 21052571"/>
              <a:gd name="connsiteY5235" fmla="*/ 726390 h 8402012"/>
              <a:gd name="connsiteX5236" fmla="*/ 13441575 w 21052571"/>
              <a:gd name="connsiteY5236" fmla="*/ 738365 h 8402012"/>
              <a:gd name="connsiteX5237" fmla="*/ 13443216 w 21052571"/>
              <a:gd name="connsiteY5237" fmla="*/ 723397 h 8402012"/>
              <a:gd name="connsiteX5238" fmla="*/ 11745513 w 21052571"/>
              <a:gd name="connsiteY5238" fmla="*/ 722634 h 8402012"/>
              <a:gd name="connsiteX5239" fmla="*/ 11744314 w 21052571"/>
              <a:gd name="connsiteY5239" fmla="*/ 726040 h 8402012"/>
              <a:gd name="connsiteX5240" fmla="*/ 11745165 w 21052571"/>
              <a:gd name="connsiteY5240" fmla="*/ 723622 h 8402012"/>
              <a:gd name="connsiteX5241" fmla="*/ 13946986 w 21052571"/>
              <a:gd name="connsiteY5241" fmla="*/ 715666 h 8402012"/>
              <a:gd name="connsiteX5242" fmla="*/ 13959889 w 21052571"/>
              <a:gd name="connsiteY5242" fmla="*/ 804040 h 8402012"/>
              <a:gd name="connsiteX5243" fmla="*/ 14005051 w 21052571"/>
              <a:gd name="connsiteY5243" fmla="*/ 804040 h 8402012"/>
              <a:gd name="connsiteX5244" fmla="*/ 14056665 w 21052571"/>
              <a:gd name="connsiteY5244" fmla="*/ 804040 h 8402012"/>
              <a:gd name="connsiteX5245" fmla="*/ 14056665 w 21052571"/>
              <a:gd name="connsiteY5245" fmla="*/ 861535 h 8402012"/>
              <a:gd name="connsiteX5246" fmla="*/ 13902899 w 21052571"/>
              <a:gd name="connsiteY5246" fmla="*/ 835982 h 8402012"/>
              <a:gd name="connsiteX5247" fmla="*/ 13697520 w 21052571"/>
              <a:gd name="connsiteY5247" fmla="*/ 861535 h 8402012"/>
              <a:gd name="connsiteX5248" fmla="*/ 13799672 w 21052571"/>
              <a:gd name="connsiteY5248" fmla="*/ 797651 h 8402012"/>
              <a:gd name="connsiteX5249" fmla="*/ 13946986 w 21052571"/>
              <a:gd name="connsiteY5249" fmla="*/ 715666 h 8402012"/>
              <a:gd name="connsiteX5250" fmla="*/ 12397752 w 21052571"/>
              <a:gd name="connsiteY5250" fmla="*/ 706185 h 8402012"/>
              <a:gd name="connsiteX5251" fmla="*/ 12320067 w 21052571"/>
              <a:gd name="connsiteY5251" fmla="*/ 738921 h 8402012"/>
              <a:gd name="connsiteX5252" fmla="*/ 12300645 w 21052571"/>
              <a:gd name="connsiteY5252" fmla="*/ 810938 h 8402012"/>
              <a:gd name="connsiteX5253" fmla="*/ 12236986 w 21052571"/>
              <a:gd name="connsiteY5253" fmla="*/ 837126 h 8402012"/>
              <a:gd name="connsiteX5254" fmla="*/ 12152827 w 21052571"/>
              <a:gd name="connsiteY5254" fmla="*/ 810938 h 8402012"/>
              <a:gd name="connsiteX5255" fmla="*/ 12224039 w 21052571"/>
              <a:gd name="connsiteY5255" fmla="*/ 725827 h 8402012"/>
              <a:gd name="connsiteX5256" fmla="*/ 12397752 w 21052571"/>
              <a:gd name="connsiteY5256" fmla="*/ 706185 h 8402012"/>
              <a:gd name="connsiteX5257" fmla="*/ 14768702 w 21052571"/>
              <a:gd name="connsiteY5257" fmla="*/ 706184 h 8402012"/>
              <a:gd name="connsiteX5258" fmla="*/ 14789177 w 21052571"/>
              <a:gd name="connsiteY5258" fmla="*/ 771455 h 8402012"/>
              <a:gd name="connsiteX5259" fmla="*/ 14768702 w 21052571"/>
              <a:gd name="connsiteY5259" fmla="*/ 706184 h 8402012"/>
              <a:gd name="connsiteX5260" fmla="*/ 13849192 w 21052571"/>
              <a:gd name="connsiteY5260" fmla="*/ 706184 h 8402012"/>
              <a:gd name="connsiteX5261" fmla="*/ 13862317 w 21052571"/>
              <a:gd name="connsiteY5261" fmla="*/ 738292 h 8402012"/>
              <a:gd name="connsiteX5262" fmla="*/ 13849192 w 21052571"/>
              <a:gd name="connsiteY5262" fmla="*/ 706184 h 8402012"/>
              <a:gd name="connsiteX5263" fmla="*/ 14056741 w 21052571"/>
              <a:gd name="connsiteY5263" fmla="*/ 706184 h 8402012"/>
              <a:gd name="connsiteX5264" fmla="*/ 14038779 w 21052571"/>
              <a:gd name="connsiteY5264" fmla="*/ 738292 h 8402012"/>
              <a:gd name="connsiteX5265" fmla="*/ 14056741 w 21052571"/>
              <a:gd name="connsiteY5265" fmla="*/ 706184 h 8402012"/>
              <a:gd name="connsiteX5266" fmla="*/ 14882454 w 21052571"/>
              <a:gd name="connsiteY5266" fmla="*/ 706183 h 8402012"/>
              <a:gd name="connsiteX5267" fmla="*/ 14900416 w 21052571"/>
              <a:gd name="connsiteY5267" fmla="*/ 738292 h 8402012"/>
              <a:gd name="connsiteX5268" fmla="*/ 14882454 w 21052571"/>
              <a:gd name="connsiteY5268" fmla="*/ 706183 h 8402012"/>
              <a:gd name="connsiteX5269" fmla="*/ 14602811 w 21052571"/>
              <a:gd name="connsiteY5269" fmla="*/ 673007 h 8402012"/>
              <a:gd name="connsiteX5270" fmla="*/ 14674560 w 21052571"/>
              <a:gd name="connsiteY5270" fmla="*/ 673007 h 8402012"/>
              <a:gd name="connsiteX5271" fmla="*/ 14720218 w 21052571"/>
              <a:gd name="connsiteY5271" fmla="*/ 673007 h 8402012"/>
              <a:gd name="connsiteX5272" fmla="*/ 14720218 w 21052571"/>
              <a:gd name="connsiteY5272" fmla="*/ 705077 h 8402012"/>
              <a:gd name="connsiteX5273" fmla="*/ 14648469 w 21052571"/>
              <a:gd name="connsiteY5273" fmla="*/ 705077 h 8402012"/>
              <a:gd name="connsiteX5274" fmla="*/ 14602811 w 21052571"/>
              <a:gd name="connsiteY5274" fmla="*/ 705077 h 8402012"/>
              <a:gd name="connsiteX5275" fmla="*/ 14602811 w 21052571"/>
              <a:gd name="connsiteY5275" fmla="*/ 673007 h 8402012"/>
              <a:gd name="connsiteX5276" fmla="*/ 13223548 w 21052571"/>
              <a:gd name="connsiteY5276" fmla="*/ 673006 h 8402012"/>
              <a:gd name="connsiteX5277" fmla="*/ 13260440 w 21052571"/>
              <a:gd name="connsiteY5277" fmla="*/ 673006 h 8402012"/>
              <a:gd name="connsiteX5278" fmla="*/ 13223548 w 21052571"/>
              <a:gd name="connsiteY5278" fmla="*/ 766747 h 8402012"/>
              <a:gd name="connsiteX5279" fmla="*/ 13223548 w 21052571"/>
              <a:gd name="connsiteY5279" fmla="*/ 673006 h 8402012"/>
              <a:gd name="connsiteX5280" fmla="*/ 14414802 w 21052571"/>
              <a:gd name="connsiteY5280" fmla="*/ 673004 h 8402012"/>
              <a:gd name="connsiteX5281" fmla="*/ 14502224 w 21052571"/>
              <a:gd name="connsiteY5281" fmla="*/ 673004 h 8402012"/>
              <a:gd name="connsiteX5282" fmla="*/ 14465359 w 21052571"/>
              <a:gd name="connsiteY5282" fmla="*/ 716959 h 8402012"/>
              <a:gd name="connsiteX5283" fmla="*/ 14421121 w 21052571"/>
              <a:gd name="connsiteY5283" fmla="*/ 736256 h 8402012"/>
              <a:gd name="connsiteX5284" fmla="*/ 14414802 w 21052571"/>
              <a:gd name="connsiteY5284" fmla="*/ 673004 h 8402012"/>
              <a:gd name="connsiteX5285" fmla="*/ 16178126 w 21052571"/>
              <a:gd name="connsiteY5285" fmla="*/ 671295 h 8402012"/>
              <a:gd name="connsiteX5286" fmla="*/ 16450238 w 21052571"/>
              <a:gd name="connsiteY5286" fmla="*/ 758286 h 8402012"/>
              <a:gd name="connsiteX5287" fmla="*/ 16252242 w 21052571"/>
              <a:gd name="connsiteY5287" fmla="*/ 771062 h 8402012"/>
              <a:gd name="connsiteX5288" fmla="*/ 16086350 w 21052571"/>
              <a:gd name="connsiteY5288" fmla="*/ 676302 h 8402012"/>
              <a:gd name="connsiteX5289" fmla="*/ 16178126 w 21052571"/>
              <a:gd name="connsiteY5289" fmla="*/ 671295 h 8402012"/>
              <a:gd name="connsiteX5290" fmla="*/ 13732922 w 21052571"/>
              <a:gd name="connsiteY5290" fmla="*/ 660993 h 8402012"/>
              <a:gd name="connsiteX5291" fmla="*/ 13805450 w 21052571"/>
              <a:gd name="connsiteY5291" fmla="*/ 739400 h 8402012"/>
              <a:gd name="connsiteX5292" fmla="*/ 13708024 w 21052571"/>
              <a:gd name="connsiteY5292" fmla="*/ 739400 h 8402012"/>
              <a:gd name="connsiteX5293" fmla="*/ 13631165 w 21052571"/>
              <a:gd name="connsiteY5293" fmla="*/ 675038 h 8402012"/>
              <a:gd name="connsiteX5294" fmla="*/ 13732922 w 21052571"/>
              <a:gd name="connsiteY5294" fmla="*/ 660993 h 8402012"/>
              <a:gd name="connsiteX5295" fmla="*/ 14270365 w 21052571"/>
              <a:gd name="connsiteY5295" fmla="*/ 655771 h 8402012"/>
              <a:gd name="connsiteX5296" fmla="*/ 14289718 w 21052571"/>
              <a:gd name="connsiteY5296" fmla="*/ 668673 h 8402012"/>
              <a:gd name="connsiteX5297" fmla="*/ 14251011 w 21052571"/>
              <a:gd name="connsiteY5297" fmla="*/ 681575 h 8402012"/>
              <a:gd name="connsiteX5298" fmla="*/ 14289718 w 21052571"/>
              <a:gd name="connsiteY5298" fmla="*/ 713830 h 8402012"/>
              <a:gd name="connsiteX5299" fmla="*/ 14340252 w 21052571"/>
              <a:gd name="connsiteY5299" fmla="*/ 725657 h 8402012"/>
              <a:gd name="connsiteX5300" fmla="*/ 14309071 w 21052571"/>
              <a:gd name="connsiteY5300" fmla="*/ 738559 h 8402012"/>
              <a:gd name="connsiteX5301" fmla="*/ 14263913 w 21052571"/>
              <a:gd name="connsiteY5301" fmla="*/ 738559 h 8402012"/>
              <a:gd name="connsiteX5302" fmla="*/ 14251011 w 21052571"/>
              <a:gd name="connsiteY5302" fmla="*/ 809520 h 8402012"/>
              <a:gd name="connsiteX5303" fmla="*/ 14320898 w 21052571"/>
              <a:gd name="connsiteY5303" fmla="*/ 835324 h 8402012"/>
              <a:gd name="connsiteX5304" fmla="*/ 14327350 w 21052571"/>
              <a:gd name="connsiteY5304" fmla="*/ 770814 h 8402012"/>
              <a:gd name="connsiteX5305" fmla="*/ 14359605 w 21052571"/>
              <a:gd name="connsiteY5305" fmla="*/ 770814 h 8402012"/>
              <a:gd name="connsiteX5306" fmla="*/ 14359605 w 21052571"/>
              <a:gd name="connsiteY5306" fmla="*/ 828873 h 8402012"/>
              <a:gd name="connsiteX5307" fmla="*/ 14398312 w 21052571"/>
              <a:gd name="connsiteY5307" fmla="*/ 835324 h 8402012"/>
              <a:gd name="connsiteX5308" fmla="*/ 14456372 w 21052571"/>
              <a:gd name="connsiteY5308" fmla="*/ 751461 h 8402012"/>
              <a:gd name="connsiteX5309" fmla="*/ 14506906 w 21052571"/>
              <a:gd name="connsiteY5309" fmla="*/ 783716 h 8402012"/>
              <a:gd name="connsiteX5310" fmla="*/ 14488628 w 21052571"/>
              <a:gd name="connsiteY5310" fmla="*/ 815971 h 8402012"/>
              <a:gd name="connsiteX5311" fmla="*/ 14545613 w 21052571"/>
              <a:gd name="connsiteY5311" fmla="*/ 835324 h 8402012"/>
              <a:gd name="connsiteX5312" fmla="*/ 14571417 w 21052571"/>
              <a:gd name="connsiteY5312" fmla="*/ 764363 h 8402012"/>
              <a:gd name="connsiteX5313" fmla="*/ 14635929 w 21052571"/>
              <a:gd name="connsiteY5313" fmla="*/ 757912 h 8402012"/>
              <a:gd name="connsiteX5314" fmla="*/ 14712267 w 21052571"/>
              <a:gd name="connsiteY5314" fmla="*/ 764363 h 8402012"/>
              <a:gd name="connsiteX5315" fmla="*/ 14681087 w 21052571"/>
              <a:gd name="connsiteY5315" fmla="*/ 777265 h 8402012"/>
              <a:gd name="connsiteX5316" fmla="*/ 14661733 w 21052571"/>
              <a:gd name="connsiteY5316" fmla="*/ 841775 h 8402012"/>
              <a:gd name="connsiteX5317" fmla="*/ 14847741 w 21052571"/>
              <a:gd name="connsiteY5317" fmla="*/ 861128 h 8402012"/>
              <a:gd name="connsiteX5318" fmla="*/ 14860643 w 21052571"/>
              <a:gd name="connsiteY5318" fmla="*/ 803069 h 8402012"/>
              <a:gd name="connsiteX5319" fmla="*/ 14925154 w 21052571"/>
              <a:gd name="connsiteY5319" fmla="*/ 815971 h 8402012"/>
              <a:gd name="connsiteX5320" fmla="*/ 14912252 w 21052571"/>
              <a:gd name="connsiteY5320" fmla="*/ 861128 h 8402012"/>
              <a:gd name="connsiteX5321" fmla="*/ 14988590 w 21052571"/>
              <a:gd name="connsiteY5321" fmla="*/ 893383 h 8402012"/>
              <a:gd name="connsiteX5322" fmla="*/ 15026692 w 21052571"/>
              <a:gd name="connsiteY5322" fmla="*/ 867982 h 8402012"/>
              <a:gd name="connsiteX5323" fmla="*/ 15031764 w 21052571"/>
              <a:gd name="connsiteY5323" fmla="*/ 872674 h 8402012"/>
              <a:gd name="connsiteX5324" fmla="*/ 15024646 w 21052571"/>
              <a:gd name="connsiteY5324" fmla="*/ 861223 h 8402012"/>
              <a:gd name="connsiteX5325" fmla="*/ 15042608 w 21052571"/>
              <a:gd name="connsiteY5325" fmla="*/ 861223 h 8402012"/>
              <a:gd name="connsiteX5326" fmla="*/ 15037422 w 21052571"/>
              <a:gd name="connsiteY5326" fmla="*/ 877910 h 8402012"/>
              <a:gd name="connsiteX5327" fmla="*/ 15040200 w 21052571"/>
              <a:gd name="connsiteY5327" fmla="*/ 880481 h 8402012"/>
              <a:gd name="connsiteX5328" fmla="*/ 15040200 w 21052571"/>
              <a:gd name="connsiteY5328" fmla="*/ 848226 h 8402012"/>
              <a:gd name="connsiteX5329" fmla="*/ 15091808 w 21052571"/>
              <a:gd name="connsiteY5329" fmla="*/ 848226 h 8402012"/>
              <a:gd name="connsiteX5330" fmla="*/ 15122990 w 21052571"/>
              <a:gd name="connsiteY5330" fmla="*/ 886932 h 8402012"/>
              <a:gd name="connsiteX5331" fmla="*/ 15277816 w 21052571"/>
              <a:gd name="connsiteY5331" fmla="*/ 899834 h 8402012"/>
              <a:gd name="connsiteX5332" fmla="*/ 15277816 w 21052571"/>
              <a:gd name="connsiteY5332" fmla="*/ 841775 h 8402012"/>
              <a:gd name="connsiteX5333" fmla="*/ 15328350 w 21052571"/>
              <a:gd name="connsiteY5333" fmla="*/ 854677 h 8402012"/>
              <a:gd name="connsiteX5334" fmla="*/ 15335876 w 21052571"/>
              <a:gd name="connsiteY5334" fmla="*/ 937465 h 8402012"/>
              <a:gd name="connsiteX5335" fmla="*/ 15476726 w 21052571"/>
              <a:gd name="connsiteY5335" fmla="*/ 969720 h 8402012"/>
              <a:gd name="connsiteX5336" fmla="*/ 15578870 w 21052571"/>
              <a:gd name="connsiteY5336" fmla="*/ 982622 h 8402012"/>
              <a:gd name="connsiteX5337" fmla="*/ 15636930 w 21052571"/>
              <a:gd name="connsiteY5337" fmla="*/ 1014876 h 8402012"/>
              <a:gd name="connsiteX5338" fmla="*/ 15764876 w 21052571"/>
              <a:gd name="connsiteY5338" fmla="*/ 989073 h 8402012"/>
              <a:gd name="connsiteX5339" fmla="*/ 15803584 w 21052571"/>
              <a:gd name="connsiteY5339" fmla="*/ 1040681 h 8402012"/>
              <a:gd name="connsiteX5340" fmla="*/ 15880998 w 21052571"/>
              <a:gd name="connsiteY5340" fmla="*/ 1014876 h 8402012"/>
              <a:gd name="connsiteX5341" fmla="*/ 15958410 w 21052571"/>
              <a:gd name="connsiteY5341" fmla="*/ 1014876 h 8402012"/>
              <a:gd name="connsiteX5342" fmla="*/ 16015396 w 21052571"/>
              <a:gd name="connsiteY5342" fmla="*/ 1085839 h 8402012"/>
              <a:gd name="connsiteX5343" fmla="*/ 16343328 w 21052571"/>
              <a:gd name="connsiteY5343" fmla="*/ 1168627 h 8402012"/>
              <a:gd name="connsiteX5344" fmla="*/ 16356230 w 21052571"/>
              <a:gd name="connsiteY5344" fmla="*/ 1111643 h 8402012"/>
              <a:gd name="connsiteX5345" fmla="*/ 16356230 w 21052571"/>
              <a:gd name="connsiteY5345" fmla="*/ 1168627 h 8402012"/>
              <a:gd name="connsiteX5346" fmla="*/ 16400314 w 21052571"/>
              <a:gd name="connsiteY5346" fmla="*/ 1168627 h 8402012"/>
              <a:gd name="connsiteX5347" fmla="*/ 16432568 w 21052571"/>
              <a:gd name="connsiteY5347" fmla="*/ 1200882 h 8402012"/>
              <a:gd name="connsiteX5348" fmla="*/ 16484178 w 21052571"/>
              <a:gd name="connsiteY5348" fmla="*/ 1175078 h 8402012"/>
              <a:gd name="connsiteX5349" fmla="*/ 16490630 w 21052571"/>
              <a:gd name="connsiteY5349" fmla="*/ 1124546 h 8402012"/>
              <a:gd name="connsiteX5350" fmla="*/ 16509982 w 21052571"/>
              <a:gd name="connsiteY5350" fmla="*/ 1200882 h 8402012"/>
              <a:gd name="connsiteX5351" fmla="*/ 16555140 w 21052571"/>
              <a:gd name="connsiteY5351" fmla="*/ 1213784 h 8402012"/>
              <a:gd name="connsiteX5352" fmla="*/ 16605674 w 21052571"/>
              <a:gd name="connsiteY5352" fmla="*/ 1233137 h 8402012"/>
              <a:gd name="connsiteX5353" fmla="*/ 16612126 w 21052571"/>
              <a:gd name="connsiteY5353" fmla="*/ 1168627 h 8402012"/>
              <a:gd name="connsiteX5354" fmla="*/ 16644382 w 21052571"/>
              <a:gd name="connsiteY5354" fmla="*/ 1258942 h 8402012"/>
              <a:gd name="connsiteX5355" fmla="*/ 16741148 w 21052571"/>
              <a:gd name="connsiteY5355" fmla="*/ 1200882 h 8402012"/>
              <a:gd name="connsiteX5356" fmla="*/ 16734696 w 21052571"/>
              <a:gd name="connsiteY5356" fmla="*/ 1265392 h 8402012"/>
              <a:gd name="connsiteX5357" fmla="*/ 16811035 w 21052571"/>
              <a:gd name="connsiteY5357" fmla="*/ 1291197 h 8402012"/>
              <a:gd name="connsiteX5358" fmla="*/ 16907803 w 21052571"/>
              <a:gd name="connsiteY5358" fmla="*/ 1317000 h 8402012"/>
              <a:gd name="connsiteX5359" fmla="*/ 16990591 w 21052571"/>
              <a:gd name="connsiteY5359" fmla="*/ 1322376 h 8402012"/>
              <a:gd name="connsiteX5360" fmla="*/ 17048651 w 21052571"/>
              <a:gd name="connsiteY5360" fmla="*/ 1393337 h 8402012"/>
              <a:gd name="connsiteX5361" fmla="*/ 17158323 w 21052571"/>
              <a:gd name="connsiteY5361" fmla="*/ 1425592 h 8402012"/>
              <a:gd name="connsiteX5362" fmla="*/ 17350779 w 21052571"/>
              <a:gd name="connsiteY5362" fmla="*/ 1509455 h 8402012"/>
              <a:gd name="connsiteX5363" fmla="*/ 17331427 w 21052571"/>
              <a:gd name="connsiteY5363" fmla="*/ 1553537 h 8402012"/>
              <a:gd name="connsiteX5364" fmla="*/ 17286267 w 21052571"/>
              <a:gd name="connsiteY5364" fmla="*/ 1540635 h 8402012"/>
              <a:gd name="connsiteX5365" fmla="*/ 17195951 w 21052571"/>
              <a:gd name="connsiteY5365" fmla="*/ 1515907 h 8402012"/>
              <a:gd name="connsiteX5366" fmla="*/ 17022847 w 21052571"/>
              <a:gd name="connsiteY5366" fmla="*/ 1464298 h 8402012"/>
              <a:gd name="connsiteX5367" fmla="*/ 16676636 w 21052571"/>
              <a:gd name="connsiteY5367" fmla="*/ 1367533 h 8402012"/>
              <a:gd name="connsiteX5368" fmla="*/ 16317524 w 21052571"/>
              <a:gd name="connsiteY5368" fmla="*/ 1278294 h 8402012"/>
              <a:gd name="connsiteX5369" fmla="*/ 16137968 w 21052571"/>
              <a:gd name="connsiteY5369" fmla="*/ 1239589 h 8402012"/>
              <a:gd name="connsiteX5370" fmla="*/ 16079906 w 21052571"/>
              <a:gd name="connsiteY5370" fmla="*/ 1200882 h 8402012"/>
              <a:gd name="connsiteX5371" fmla="*/ 16021846 w 21052571"/>
              <a:gd name="connsiteY5371" fmla="*/ 1181529 h 8402012"/>
              <a:gd name="connsiteX5372" fmla="*/ 16041200 w 21052571"/>
              <a:gd name="connsiteY5372" fmla="*/ 1149274 h 8402012"/>
              <a:gd name="connsiteX5373" fmla="*/ 15822936 w 21052571"/>
              <a:gd name="connsiteY5373" fmla="*/ 1136372 h 8402012"/>
              <a:gd name="connsiteX5374" fmla="*/ 15829388 w 21052571"/>
              <a:gd name="connsiteY5374" fmla="*/ 1092290 h 8402012"/>
              <a:gd name="connsiteX5375" fmla="*/ 15682088 w 21052571"/>
              <a:gd name="connsiteY5375" fmla="*/ 1092290 h 8402012"/>
              <a:gd name="connsiteX5376" fmla="*/ 15701440 w 21052571"/>
              <a:gd name="connsiteY5376" fmla="*/ 1124546 h 8402012"/>
              <a:gd name="connsiteX5377" fmla="*/ 15604674 w 21052571"/>
              <a:gd name="connsiteY5377" fmla="*/ 1136372 h 8402012"/>
              <a:gd name="connsiteX5378" fmla="*/ 15604674 w 21052571"/>
              <a:gd name="connsiteY5378" fmla="*/ 1079389 h 8402012"/>
              <a:gd name="connsiteX5379" fmla="*/ 15643380 w 21052571"/>
              <a:gd name="connsiteY5379" fmla="*/ 1105192 h 8402012"/>
              <a:gd name="connsiteX5380" fmla="*/ 15662734 w 21052571"/>
              <a:gd name="connsiteY5380" fmla="*/ 1047134 h 8402012"/>
              <a:gd name="connsiteX5381" fmla="*/ 15547688 w 21052571"/>
              <a:gd name="connsiteY5381" fmla="*/ 1047134 h 8402012"/>
              <a:gd name="connsiteX5382" fmla="*/ 15585320 w 21052571"/>
              <a:gd name="connsiteY5382" fmla="*/ 1079389 h 8402012"/>
              <a:gd name="connsiteX5383" fmla="*/ 15547688 w 21052571"/>
              <a:gd name="connsiteY5383" fmla="*/ 1111643 h 8402012"/>
              <a:gd name="connsiteX5384" fmla="*/ 15515432 w 21052571"/>
              <a:gd name="connsiteY5384" fmla="*/ 1047134 h 8402012"/>
              <a:gd name="connsiteX5385" fmla="*/ 14828387 w 21052571"/>
              <a:gd name="connsiteY5385" fmla="*/ 931014 h 8402012"/>
              <a:gd name="connsiteX5386" fmla="*/ 14775770 w 21052571"/>
              <a:gd name="connsiteY5386" fmla="*/ 910149 h 8402012"/>
              <a:gd name="connsiteX5387" fmla="*/ 14770946 w 21052571"/>
              <a:gd name="connsiteY5387" fmla="*/ 909133 h 8402012"/>
              <a:gd name="connsiteX5388" fmla="*/ 14781783 w 21052571"/>
              <a:gd name="connsiteY5388" fmla="*/ 924059 h 8402012"/>
              <a:gd name="connsiteX5389" fmla="*/ 14767280 w 21052571"/>
              <a:gd name="connsiteY5389" fmla="*/ 926686 h 8402012"/>
              <a:gd name="connsiteX5390" fmla="*/ 14768003 w 21052571"/>
              <a:gd name="connsiteY5390" fmla="*/ 908513 h 8402012"/>
              <a:gd name="connsiteX5391" fmla="*/ 14757425 w 21052571"/>
              <a:gd name="connsiteY5391" fmla="*/ 906285 h 8402012"/>
              <a:gd name="connsiteX5392" fmla="*/ 14668184 w 21052571"/>
              <a:gd name="connsiteY5392" fmla="*/ 899834 h 8402012"/>
              <a:gd name="connsiteX5393" fmla="*/ 14501530 w 21052571"/>
              <a:gd name="connsiteY5393" fmla="*/ 886932 h 8402012"/>
              <a:gd name="connsiteX5394" fmla="*/ 14147793 w 21052571"/>
              <a:gd name="connsiteY5394" fmla="*/ 861128 h 8402012"/>
              <a:gd name="connsiteX5395" fmla="*/ 14192951 w 21052571"/>
              <a:gd name="connsiteY5395" fmla="*/ 783716 h 8402012"/>
              <a:gd name="connsiteX5396" fmla="*/ 14225207 w 21052571"/>
              <a:gd name="connsiteY5396" fmla="*/ 738559 h 8402012"/>
              <a:gd name="connsiteX5397" fmla="*/ 14167146 w 21052571"/>
              <a:gd name="connsiteY5397" fmla="*/ 738559 h 8402012"/>
              <a:gd name="connsiteX5398" fmla="*/ 14251011 w 21052571"/>
              <a:gd name="connsiteY5398" fmla="*/ 662222 h 8402012"/>
              <a:gd name="connsiteX5399" fmla="*/ 14270365 w 21052571"/>
              <a:gd name="connsiteY5399" fmla="*/ 655771 h 8402012"/>
              <a:gd name="connsiteX5400" fmla="*/ 12014056 w 21052571"/>
              <a:gd name="connsiteY5400" fmla="*/ 649811 h 8402012"/>
              <a:gd name="connsiteX5401" fmla="*/ 12033401 w 21052571"/>
              <a:gd name="connsiteY5401" fmla="*/ 675602 h 8402012"/>
              <a:gd name="connsiteX5402" fmla="*/ 12014056 w 21052571"/>
              <a:gd name="connsiteY5402" fmla="*/ 649811 h 8402012"/>
              <a:gd name="connsiteX5403" fmla="*/ 11897986 w 21052571"/>
              <a:gd name="connsiteY5403" fmla="*/ 649811 h 8402012"/>
              <a:gd name="connsiteX5404" fmla="*/ 11923779 w 21052571"/>
              <a:gd name="connsiteY5404" fmla="*/ 675602 h 8402012"/>
              <a:gd name="connsiteX5405" fmla="*/ 11897986 w 21052571"/>
              <a:gd name="connsiteY5405" fmla="*/ 649811 h 8402012"/>
              <a:gd name="connsiteX5406" fmla="*/ 14113619 w 21052571"/>
              <a:gd name="connsiteY5406" fmla="*/ 649309 h 8402012"/>
              <a:gd name="connsiteX5407" fmla="*/ 14095657 w 21052571"/>
              <a:gd name="connsiteY5407" fmla="*/ 676608 h 8402012"/>
              <a:gd name="connsiteX5408" fmla="*/ 14113619 w 21052571"/>
              <a:gd name="connsiteY5408" fmla="*/ 649309 h 8402012"/>
              <a:gd name="connsiteX5409" fmla="*/ 13988245 w 21052571"/>
              <a:gd name="connsiteY5409" fmla="*/ 638642 h 8402012"/>
              <a:gd name="connsiteX5410" fmla="*/ 14075621 w 21052571"/>
              <a:gd name="connsiteY5410" fmla="*/ 649865 h 8402012"/>
              <a:gd name="connsiteX5411" fmla="*/ 13920286 w 21052571"/>
              <a:gd name="connsiteY5411" fmla="*/ 675516 h 8402012"/>
              <a:gd name="connsiteX5412" fmla="*/ 13988245 w 21052571"/>
              <a:gd name="connsiteY5412" fmla="*/ 638642 h 8402012"/>
              <a:gd name="connsiteX5413" fmla="*/ 14966848 w 21052571"/>
              <a:gd name="connsiteY5413" fmla="*/ 632600 h 8402012"/>
              <a:gd name="connsiteX5414" fmla="*/ 15018854 w 21052571"/>
              <a:gd name="connsiteY5414" fmla="*/ 676658 h 8402012"/>
              <a:gd name="connsiteX5415" fmla="*/ 14906153 w 21052571"/>
              <a:gd name="connsiteY5415" fmla="*/ 676658 h 8402012"/>
              <a:gd name="connsiteX5416" fmla="*/ 14966848 w 21052571"/>
              <a:gd name="connsiteY5416" fmla="*/ 632600 h 8402012"/>
              <a:gd name="connsiteX5417" fmla="*/ 13454765 w 21052571"/>
              <a:gd name="connsiteY5417" fmla="*/ 625642 h 8402012"/>
              <a:gd name="connsiteX5418" fmla="*/ 13521084 w 21052571"/>
              <a:gd name="connsiteY5418" fmla="*/ 673754 h 8402012"/>
              <a:gd name="connsiteX5419" fmla="*/ 13349640 w 21052571"/>
              <a:gd name="connsiteY5419" fmla="*/ 705102 h 8402012"/>
              <a:gd name="connsiteX5420" fmla="*/ 13280423 w 21052571"/>
              <a:gd name="connsiteY5420" fmla="*/ 647810 h 8402012"/>
              <a:gd name="connsiteX5421" fmla="*/ 13454765 w 21052571"/>
              <a:gd name="connsiteY5421" fmla="*/ 625642 h 8402012"/>
              <a:gd name="connsiteX5422" fmla="*/ 12167742 w 21052571"/>
              <a:gd name="connsiteY5422" fmla="*/ 617572 h 8402012"/>
              <a:gd name="connsiteX5423" fmla="*/ 12187087 w 21052571"/>
              <a:gd name="connsiteY5423" fmla="*/ 649811 h 8402012"/>
              <a:gd name="connsiteX5424" fmla="*/ 12167742 w 21052571"/>
              <a:gd name="connsiteY5424" fmla="*/ 617572 h 8402012"/>
              <a:gd name="connsiteX5425" fmla="*/ 15944156 w 21052571"/>
              <a:gd name="connsiteY5425" fmla="*/ 616130 h 8402012"/>
              <a:gd name="connsiteX5426" fmla="*/ 16037898 w 21052571"/>
              <a:gd name="connsiteY5426" fmla="*/ 648292 h 8402012"/>
              <a:gd name="connsiteX5427" fmla="*/ 15981020 w 21052571"/>
              <a:gd name="connsiteY5427" fmla="*/ 705111 h 8402012"/>
              <a:gd name="connsiteX5428" fmla="*/ 15944156 w 21052571"/>
              <a:gd name="connsiteY5428" fmla="*/ 674021 h 8402012"/>
              <a:gd name="connsiteX5429" fmla="*/ 15944156 w 21052571"/>
              <a:gd name="connsiteY5429" fmla="*/ 616130 h 8402012"/>
              <a:gd name="connsiteX5430" fmla="*/ 14844536 w 21052571"/>
              <a:gd name="connsiteY5430" fmla="*/ 616129 h 8402012"/>
              <a:gd name="connsiteX5431" fmla="*/ 14862498 w 21052571"/>
              <a:gd name="connsiteY5431" fmla="*/ 648235 h 8402012"/>
              <a:gd name="connsiteX5432" fmla="*/ 14844536 w 21052571"/>
              <a:gd name="connsiteY5432" fmla="*/ 616129 h 8402012"/>
              <a:gd name="connsiteX5433" fmla="*/ 14474837 w 21052571"/>
              <a:gd name="connsiteY5433" fmla="*/ 582950 h 8402012"/>
              <a:gd name="connsiteX5434" fmla="*/ 14487962 w 21052571"/>
              <a:gd name="connsiteY5434" fmla="*/ 615059 h 8402012"/>
              <a:gd name="connsiteX5435" fmla="*/ 14474837 w 21052571"/>
              <a:gd name="connsiteY5435" fmla="*/ 582950 h 8402012"/>
              <a:gd name="connsiteX5436" fmla="*/ 12242167 w 21052571"/>
              <a:gd name="connsiteY5436" fmla="*/ 582109 h 8402012"/>
              <a:gd name="connsiteX5437" fmla="*/ 12206433 w 21052571"/>
              <a:gd name="connsiteY5437" fmla="*/ 585333 h 8402012"/>
              <a:gd name="connsiteX5438" fmla="*/ 12263393 w 21052571"/>
              <a:gd name="connsiteY5438" fmla="*/ 617572 h 8402012"/>
              <a:gd name="connsiteX5439" fmla="*/ 12242167 w 21052571"/>
              <a:gd name="connsiteY5439" fmla="*/ 582109 h 8402012"/>
              <a:gd name="connsiteX5440" fmla="*/ 14199329 w 21052571"/>
              <a:gd name="connsiteY5440" fmla="*/ 577557 h 8402012"/>
              <a:gd name="connsiteX5441" fmla="*/ 14222597 w 21052571"/>
              <a:gd name="connsiteY5441" fmla="*/ 615065 h 8402012"/>
              <a:gd name="connsiteX5442" fmla="*/ 14166753 w 21052571"/>
              <a:gd name="connsiteY5442" fmla="*/ 602296 h 8402012"/>
              <a:gd name="connsiteX5443" fmla="*/ 14199329 w 21052571"/>
              <a:gd name="connsiteY5443" fmla="*/ 577557 h 8402012"/>
              <a:gd name="connsiteX5444" fmla="*/ 13668243 w 21052571"/>
              <a:gd name="connsiteY5444" fmla="*/ 571593 h 8402012"/>
              <a:gd name="connsiteX5445" fmla="*/ 13688143 w 21052571"/>
              <a:gd name="connsiteY5445" fmla="*/ 572052 h 8402012"/>
              <a:gd name="connsiteX5446" fmla="*/ 13711239 w 21052571"/>
              <a:gd name="connsiteY5446" fmla="*/ 574091 h 8402012"/>
              <a:gd name="connsiteX5447" fmla="*/ 13886031 w 21052571"/>
              <a:gd name="connsiteY5447" fmla="*/ 574091 h 8402012"/>
              <a:gd name="connsiteX5448" fmla="*/ 13621685 w 21052571"/>
              <a:gd name="connsiteY5448" fmla="*/ 619780 h 8402012"/>
              <a:gd name="connsiteX5449" fmla="*/ 13668243 w 21052571"/>
              <a:gd name="connsiteY5449" fmla="*/ 571593 h 8402012"/>
              <a:gd name="connsiteX5450" fmla="*/ 14158289 w 21052571"/>
              <a:gd name="connsiteY5450" fmla="*/ 566983 h 8402012"/>
              <a:gd name="connsiteX5451" fmla="*/ 14165399 w 21052571"/>
              <a:gd name="connsiteY5451" fmla="*/ 569977 h 8402012"/>
              <a:gd name="connsiteX5452" fmla="*/ 14157273 w 21052571"/>
              <a:gd name="connsiteY5452" fmla="*/ 581951 h 8402012"/>
              <a:gd name="connsiteX5453" fmla="*/ 14158289 w 21052571"/>
              <a:gd name="connsiteY5453" fmla="*/ 566983 h 8402012"/>
              <a:gd name="connsiteX5454" fmla="*/ 11506785 w 21052571"/>
              <a:gd name="connsiteY5454" fmla="*/ 559541 h 8402012"/>
              <a:gd name="connsiteX5455" fmla="*/ 11526130 w 21052571"/>
              <a:gd name="connsiteY5455" fmla="*/ 585333 h 8402012"/>
              <a:gd name="connsiteX5456" fmla="*/ 11506785 w 21052571"/>
              <a:gd name="connsiteY5456" fmla="*/ 559541 h 8402012"/>
              <a:gd name="connsiteX5457" fmla="*/ 13920286 w 21052571"/>
              <a:gd name="connsiteY5457" fmla="*/ 559254 h 8402012"/>
              <a:gd name="connsiteX5458" fmla="*/ 13938248 w 21052571"/>
              <a:gd name="connsiteY5458" fmla="*/ 586553 h 8402012"/>
              <a:gd name="connsiteX5459" fmla="*/ 13920286 w 21052571"/>
              <a:gd name="connsiteY5459" fmla="*/ 559254 h 8402012"/>
              <a:gd name="connsiteX5460" fmla="*/ 15604568 w 21052571"/>
              <a:gd name="connsiteY5460" fmla="*/ 559251 h 8402012"/>
              <a:gd name="connsiteX5461" fmla="*/ 15924130 w 21052571"/>
              <a:gd name="connsiteY5461" fmla="*/ 616362 h 8402012"/>
              <a:gd name="connsiteX5462" fmla="*/ 15802290 w 21052571"/>
              <a:gd name="connsiteY5462" fmla="*/ 648091 h 8402012"/>
              <a:gd name="connsiteX5463" fmla="*/ 15662282 w 21052571"/>
              <a:gd name="connsiteY5463" fmla="*/ 622708 h 8402012"/>
              <a:gd name="connsiteX5464" fmla="*/ 15610980 w 21052571"/>
              <a:gd name="connsiteY5464" fmla="*/ 622708 h 8402012"/>
              <a:gd name="connsiteX5465" fmla="*/ 15604568 w 21052571"/>
              <a:gd name="connsiteY5465" fmla="*/ 559251 h 8402012"/>
              <a:gd name="connsiteX5466" fmla="*/ 14308592 w 21052571"/>
              <a:gd name="connsiteY5466" fmla="*/ 558611 h 8402012"/>
              <a:gd name="connsiteX5467" fmla="*/ 14402667 w 21052571"/>
              <a:gd name="connsiteY5467" fmla="*/ 581883 h 8402012"/>
              <a:gd name="connsiteX5468" fmla="*/ 14242591 w 21052571"/>
              <a:gd name="connsiteY5468" fmla="*/ 581883 h 8402012"/>
              <a:gd name="connsiteX5469" fmla="*/ 14275761 w 21052571"/>
              <a:gd name="connsiteY5469" fmla="*/ 559439 h 8402012"/>
              <a:gd name="connsiteX5470" fmla="*/ 14308592 w 21052571"/>
              <a:gd name="connsiteY5470" fmla="*/ 558611 h 8402012"/>
              <a:gd name="connsiteX5471" fmla="*/ 14038648 w 21052571"/>
              <a:gd name="connsiteY5471" fmla="*/ 548746 h 8402012"/>
              <a:gd name="connsiteX5472" fmla="*/ 14094604 w 21052571"/>
              <a:gd name="connsiteY5472" fmla="*/ 560033 h 8402012"/>
              <a:gd name="connsiteX5473" fmla="*/ 14000862 w 21052571"/>
              <a:gd name="connsiteY5473" fmla="*/ 585833 h 8402012"/>
              <a:gd name="connsiteX5474" fmla="*/ 14038648 w 21052571"/>
              <a:gd name="connsiteY5474" fmla="*/ 548746 h 8402012"/>
              <a:gd name="connsiteX5475" fmla="*/ 13957208 w 21052571"/>
              <a:gd name="connsiteY5475" fmla="*/ 497634 h 8402012"/>
              <a:gd name="connsiteX5476" fmla="*/ 13939246 w 21052571"/>
              <a:gd name="connsiteY5476" fmla="*/ 529707 h 8402012"/>
              <a:gd name="connsiteX5477" fmla="*/ 13957208 w 21052571"/>
              <a:gd name="connsiteY5477" fmla="*/ 497634 h 8402012"/>
              <a:gd name="connsiteX5478" fmla="*/ 13563987 w 21052571"/>
              <a:gd name="connsiteY5478" fmla="*/ 483352 h 8402012"/>
              <a:gd name="connsiteX5479" fmla="*/ 13620591 w 21052571"/>
              <a:gd name="connsiteY5479" fmla="*/ 494078 h 8402012"/>
              <a:gd name="connsiteX5480" fmla="*/ 13522149 w 21052571"/>
              <a:gd name="connsiteY5480" fmla="*/ 525578 h 8402012"/>
              <a:gd name="connsiteX5481" fmla="*/ 13563987 w 21052571"/>
              <a:gd name="connsiteY5481" fmla="*/ 483352 h 8402012"/>
              <a:gd name="connsiteX5482" fmla="*/ 13394797 w 21052571"/>
              <a:gd name="connsiteY5482" fmla="*/ 464807 h 8402012"/>
              <a:gd name="connsiteX5483" fmla="*/ 13427727 w 21052571"/>
              <a:gd name="connsiteY5483" fmla="*/ 467969 h 8402012"/>
              <a:gd name="connsiteX5484" fmla="*/ 13503531 w 21052571"/>
              <a:gd name="connsiteY5484" fmla="*/ 493950 h 8402012"/>
              <a:gd name="connsiteX5485" fmla="*/ 13503531 w 21052571"/>
              <a:gd name="connsiteY5485" fmla="*/ 557819 h 8402012"/>
              <a:gd name="connsiteX5486" fmla="*/ 13382886 w 21052571"/>
              <a:gd name="connsiteY5486" fmla="*/ 603284 h 8402012"/>
              <a:gd name="connsiteX5487" fmla="*/ 13204588 w 21052571"/>
              <a:gd name="connsiteY5487" fmla="*/ 616274 h 8402012"/>
              <a:gd name="connsiteX5488" fmla="*/ 13338044 w 21052571"/>
              <a:gd name="connsiteY5488" fmla="*/ 557819 h 8402012"/>
              <a:gd name="connsiteX5489" fmla="*/ 13394797 w 21052571"/>
              <a:gd name="connsiteY5489" fmla="*/ 464807 h 8402012"/>
              <a:gd name="connsiteX5490" fmla="*/ 15519158 w 21052571"/>
              <a:gd name="connsiteY5490" fmla="*/ 464455 h 8402012"/>
              <a:gd name="connsiteX5491" fmla="*/ 15525636 w 21052571"/>
              <a:gd name="connsiteY5491" fmla="*/ 527512 h 8402012"/>
              <a:gd name="connsiteX5492" fmla="*/ 15582856 w 21052571"/>
              <a:gd name="connsiteY5492" fmla="*/ 527512 h 8402012"/>
              <a:gd name="connsiteX5493" fmla="*/ 15556944 w 21052571"/>
              <a:gd name="connsiteY5493" fmla="*/ 572400 h 8402012"/>
              <a:gd name="connsiteX5494" fmla="*/ 15506202 w 21052571"/>
              <a:gd name="connsiteY5494" fmla="*/ 565988 h 8402012"/>
              <a:gd name="connsiteX5495" fmla="*/ 15389604 w 21052571"/>
              <a:gd name="connsiteY5495" fmla="*/ 509343 h 8402012"/>
              <a:gd name="connsiteX5496" fmla="*/ 15467336 w 21052571"/>
              <a:gd name="connsiteY5496" fmla="*/ 509343 h 8402012"/>
              <a:gd name="connsiteX5497" fmla="*/ 15519158 w 21052571"/>
              <a:gd name="connsiteY5497" fmla="*/ 464455 h 8402012"/>
              <a:gd name="connsiteX5498" fmla="*/ 13765350 w 21052571"/>
              <a:gd name="connsiteY5498" fmla="*/ 461326 h 8402012"/>
              <a:gd name="connsiteX5499" fmla="*/ 13791290 w 21052571"/>
              <a:gd name="connsiteY5499" fmla="*/ 495604 h 8402012"/>
              <a:gd name="connsiteX5500" fmla="*/ 13754398 w 21052571"/>
              <a:gd name="connsiteY5500" fmla="*/ 461749 h 8402012"/>
              <a:gd name="connsiteX5501" fmla="*/ 13765350 w 21052571"/>
              <a:gd name="connsiteY5501" fmla="*/ 461326 h 8402012"/>
              <a:gd name="connsiteX5502" fmla="*/ 15318510 w 21052571"/>
              <a:gd name="connsiteY5502" fmla="*/ 398101 h 8402012"/>
              <a:gd name="connsiteX5503" fmla="*/ 15336474 w 21052571"/>
              <a:gd name="connsiteY5503" fmla="*/ 430207 h 8402012"/>
              <a:gd name="connsiteX5504" fmla="*/ 15318510 w 21052571"/>
              <a:gd name="connsiteY5504" fmla="*/ 398101 h 8402012"/>
              <a:gd name="connsiteX5505" fmla="*/ 12650983 w 21052571"/>
              <a:gd name="connsiteY5505" fmla="*/ 396298 h 8402012"/>
              <a:gd name="connsiteX5506" fmla="*/ 12558943 w 21052571"/>
              <a:gd name="connsiteY5506" fmla="*/ 431660 h 8402012"/>
              <a:gd name="connsiteX5507" fmla="*/ 12699732 w 21052571"/>
              <a:gd name="connsiteY5507" fmla="*/ 399421 h 8402012"/>
              <a:gd name="connsiteX5508" fmla="*/ 12650983 w 21052571"/>
              <a:gd name="connsiteY5508" fmla="*/ 396298 h 8402012"/>
              <a:gd name="connsiteX5509" fmla="*/ 12437499 w 21052571"/>
              <a:gd name="connsiteY5509" fmla="*/ 386525 h 8402012"/>
              <a:gd name="connsiteX5510" fmla="*/ 12398809 w 21052571"/>
              <a:gd name="connsiteY5510" fmla="*/ 438108 h 8402012"/>
              <a:gd name="connsiteX5511" fmla="*/ 12295635 w 21052571"/>
              <a:gd name="connsiteY5511" fmla="*/ 431660 h 8402012"/>
              <a:gd name="connsiteX5512" fmla="*/ 12295635 w 21052571"/>
              <a:gd name="connsiteY5512" fmla="*/ 463899 h 8402012"/>
              <a:gd name="connsiteX5513" fmla="*/ 12500908 w 21052571"/>
              <a:gd name="connsiteY5513" fmla="*/ 412316 h 8402012"/>
              <a:gd name="connsiteX5514" fmla="*/ 12437499 w 21052571"/>
              <a:gd name="connsiteY5514" fmla="*/ 386525 h 8402012"/>
              <a:gd name="connsiteX5515" fmla="*/ 12353670 w 21052571"/>
              <a:gd name="connsiteY5515" fmla="*/ 373629 h 8402012"/>
              <a:gd name="connsiteX5516" fmla="*/ 12392360 w 21052571"/>
              <a:gd name="connsiteY5516" fmla="*/ 399421 h 8402012"/>
              <a:gd name="connsiteX5517" fmla="*/ 12353670 w 21052571"/>
              <a:gd name="connsiteY5517" fmla="*/ 373629 h 8402012"/>
              <a:gd name="connsiteX5518" fmla="*/ 12558943 w 21052571"/>
              <a:gd name="connsiteY5518" fmla="*/ 341390 h 8402012"/>
              <a:gd name="connsiteX5519" fmla="*/ 12578288 w 21052571"/>
              <a:gd name="connsiteY5519" fmla="*/ 373629 h 8402012"/>
              <a:gd name="connsiteX5520" fmla="*/ 12558943 w 21052571"/>
              <a:gd name="connsiteY5520" fmla="*/ 341390 h 8402012"/>
              <a:gd name="connsiteX5521" fmla="*/ 14713667 w 21052571"/>
              <a:gd name="connsiteY5521" fmla="*/ 304568 h 8402012"/>
              <a:gd name="connsiteX5522" fmla="*/ 14734470 w 21052571"/>
              <a:gd name="connsiteY5522" fmla="*/ 339712 h 8402012"/>
              <a:gd name="connsiteX5523" fmla="*/ 14678645 w 21052571"/>
              <a:gd name="connsiteY5523" fmla="*/ 307396 h 8402012"/>
              <a:gd name="connsiteX5524" fmla="*/ 14713667 w 21052571"/>
              <a:gd name="connsiteY5524" fmla="*/ 304568 h 8402012"/>
              <a:gd name="connsiteX5525" fmla="*/ 13436834 w 21052571"/>
              <a:gd name="connsiteY5525" fmla="*/ 284347 h 8402012"/>
              <a:gd name="connsiteX5526" fmla="*/ 13454796 w 21052571"/>
              <a:gd name="connsiteY5526" fmla="*/ 307056 h 8402012"/>
              <a:gd name="connsiteX5527" fmla="*/ 13436834 w 21052571"/>
              <a:gd name="connsiteY5527" fmla="*/ 284347 h 8402012"/>
              <a:gd name="connsiteX5528" fmla="*/ 14337383 w 21052571"/>
              <a:gd name="connsiteY5528" fmla="*/ 284347 h 8402012"/>
              <a:gd name="connsiteX5529" fmla="*/ 14409132 w 21052571"/>
              <a:gd name="connsiteY5529" fmla="*/ 284347 h 8402012"/>
              <a:gd name="connsiteX5530" fmla="*/ 14454790 w 21052571"/>
              <a:gd name="connsiteY5530" fmla="*/ 284347 h 8402012"/>
              <a:gd name="connsiteX5531" fmla="*/ 14454790 w 21052571"/>
              <a:gd name="connsiteY5531" fmla="*/ 307056 h 8402012"/>
              <a:gd name="connsiteX5532" fmla="*/ 14383041 w 21052571"/>
              <a:gd name="connsiteY5532" fmla="*/ 307056 h 8402012"/>
              <a:gd name="connsiteX5533" fmla="*/ 14337383 w 21052571"/>
              <a:gd name="connsiteY5533" fmla="*/ 307056 h 8402012"/>
              <a:gd name="connsiteX5534" fmla="*/ 14337383 w 21052571"/>
              <a:gd name="connsiteY5534" fmla="*/ 284347 h 8402012"/>
              <a:gd name="connsiteX5535" fmla="*/ 13691975 w 21052571"/>
              <a:gd name="connsiteY5535" fmla="*/ 240912 h 8402012"/>
              <a:gd name="connsiteX5536" fmla="*/ 13687810 w 21052571"/>
              <a:gd name="connsiteY5536" fmla="*/ 245748 h 8402012"/>
              <a:gd name="connsiteX5537" fmla="*/ 13688089 w 21052571"/>
              <a:gd name="connsiteY5537" fmla="*/ 246505 h 8402012"/>
              <a:gd name="connsiteX5538" fmla="*/ 13694072 w 21052571"/>
              <a:gd name="connsiteY5538" fmla="*/ 241390 h 8402012"/>
              <a:gd name="connsiteX5539" fmla="*/ 13855064 w 21052571"/>
              <a:gd name="connsiteY5539" fmla="*/ 1806 h 8402012"/>
              <a:gd name="connsiteX5540" fmla="*/ 13880858 w 21052571"/>
              <a:gd name="connsiteY5540" fmla="*/ 34045 h 8402012"/>
              <a:gd name="connsiteX5541" fmla="*/ 13931370 w 21052571"/>
              <a:gd name="connsiteY5541" fmla="*/ 34045 h 8402012"/>
              <a:gd name="connsiteX5542" fmla="*/ 14021647 w 21052571"/>
              <a:gd name="connsiteY5542" fmla="*/ 34045 h 8402012"/>
              <a:gd name="connsiteX5543" fmla="*/ 14393503 w 21052571"/>
              <a:gd name="connsiteY5543" fmla="*/ 98523 h 8402012"/>
              <a:gd name="connsiteX5544" fmla="*/ 14393503 w 21052571"/>
              <a:gd name="connsiteY5544" fmla="*/ 34045 h 8402012"/>
              <a:gd name="connsiteX5545" fmla="*/ 14451538 w 21052571"/>
              <a:gd name="connsiteY5545" fmla="*/ 40493 h 8402012"/>
              <a:gd name="connsiteX5546" fmla="*/ 14836290 w 21052571"/>
              <a:gd name="connsiteY5546" fmla="*/ 72732 h 8402012"/>
              <a:gd name="connsiteX5547" fmla="*/ 15022218 w 21052571"/>
              <a:gd name="connsiteY5547" fmla="*/ 116792 h 8402012"/>
              <a:gd name="connsiteX5548" fmla="*/ 15188802 w 21052571"/>
              <a:gd name="connsiteY5548" fmla="*/ 187718 h 8402012"/>
              <a:gd name="connsiteX5549" fmla="*/ 15567106 w 21052571"/>
              <a:gd name="connsiteY5549" fmla="*/ 252196 h 8402012"/>
              <a:gd name="connsiteX5550" fmla="*/ 15946484 w 21052571"/>
              <a:gd name="connsiteY5550" fmla="*/ 334943 h 8402012"/>
              <a:gd name="connsiteX5551" fmla="*/ 16331236 w 21052571"/>
              <a:gd name="connsiteY5551" fmla="*/ 425212 h 8402012"/>
              <a:gd name="connsiteX5552" fmla="*/ 16703092 w 21052571"/>
              <a:gd name="connsiteY5552" fmla="*/ 520854 h 8402012"/>
              <a:gd name="connsiteX5553" fmla="*/ 17074947 w 21052571"/>
              <a:gd name="connsiteY5553" fmla="*/ 675602 h 8402012"/>
              <a:gd name="connsiteX5554" fmla="*/ 17260875 w 21052571"/>
              <a:gd name="connsiteY5554" fmla="*/ 751901 h 8402012"/>
              <a:gd name="connsiteX5555" fmla="*/ 17338255 w 21052571"/>
              <a:gd name="connsiteY5555" fmla="*/ 835722 h 8402012"/>
              <a:gd name="connsiteX5556" fmla="*/ 17139431 w 21052571"/>
              <a:gd name="connsiteY5556" fmla="*/ 777692 h 8402012"/>
              <a:gd name="connsiteX5557" fmla="*/ 15605794 w 21052571"/>
              <a:gd name="connsiteY5557" fmla="*/ 392973 h 8402012"/>
              <a:gd name="connsiteX5558" fmla="*/ 14053889 w 21052571"/>
              <a:gd name="connsiteY5558" fmla="*/ 219957 h 8402012"/>
              <a:gd name="connsiteX5559" fmla="*/ 14040992 w 21052571"/>
              <a:gd name="connsiteY5559" fmla="*/ 284435 h 8402012"/>
              <a:gd name="connsiteX5560" fmla="*/ 14021647 w 21052571"/>
              <a:gd name="connsiteY5560" fmla="*/ 219957 h 8402012"/>
              <a:gd name="connsiteX5561" fmla="*/ 13809926 w 21052571"/>
              <a:gd name="connsiteY5561" fmla="*/ 219957 h 8402012"/>
              <a:gd name="connsiteX5562" fmla="*/ 13713200 w 21052571"/>
              <a:gd name="connsiteY5562" fmla="*/ 245748 h 8402012"/>
              <a:gd name="connsiteX5563" fmla="*/ 13696151 w 21052571"/>
              <a:gd name="connsiteY5563" fmla="*/ 241864 h 8402012"/>
              <a:gd name="connsiteX5564" fmla="*/ 13701260 w 21052571"/>
              <a:gd name="connsiteY5564" fmla="*/ 250600 h 8402012"/>
              <a:gd name="connsiteX5565" fmla="*/ 13695273 w 21052571"/>
              <a:gd name="connsiteY5565" fmla="*/ 258278 h 8402012"/>
              <a:gd name="connsiteX5566" fmla="*/ 13692173 w 21052571"/>
              <a:gd name="connsiteY5566" fmla="*/ 257601 h 8402012"/>
              <a:gd name="connsiteX5567" fmla="*/ 13694930 w 21052571"/>
              <a:gd name="connsiteY5567" fmla="*/ 265091 h 8402012"/>
              <a:gd name="connsiteX5568" fmla="*/ 13412277 w 21052571"/>
              <a:gd name="connsiteY5568" fmla="*/ 252196 h 8402012"/>
              <a:gd name="connsiteX5569" fmla="*/ 13412277 w 21052571"/>
              <a:gd name="connsiteY5569" fmla="*/ 303778 h 8402012"/>
              <a:gd name="connsiteX5570" fmla="*/ 13360690 w 21052571"/>
              <a:gd name="connsiteY5570" fmla="*/ 315599 h 8402012"/>
              <a:gd name="connsiteX5571" fmla="*/ 13322000 w 21052571"/>
              <a:gd name="connsiteY5571" fmla="*/ 258644 h 8402012"/>
              <a:gd name="connsiteX5572" fmla="*/ 13277936 w 21052571"/>
              <a:gd name="connsiteY5572" fmla="*/ 284435 h 8402012"/>
              <a:gd name="connsiteX5573" fmla="*/ 13315551 w 21052571"/>
              <a:gd name="connsiteY5573" fmla="*/ 284435 h 8402012"/>
              <a:gd name="connsiteX5574" fmla="*/ 13270413 w 21052571"/>
              <a:gd name="connsiteY5574" fmla="*/ 309151 h 8402012"/>
              <a:gd name="connsiteX5575" fmla="*/ 13258591 w 21052571"/>
              <a:gd name="connsiteY5575" fmla="*/ 252196 h 8402012"/>
              <a:gd name="connsiteX5576" fmla="*/ 13116727 w 21052571"/>
              <a:gd name="connsiteY5576" fmla="*/ 290883 h 8402012"/>
              <a:gd name="connsiteX5577" fmla="*/ 13079111 w 21052571"/>
              <a:gd name="connsiteY5577" fmla="*/ 303778 h 8402012"/>
              <a:gd name="connsiteX5578" fmla="*/ 13046869 w 21052571"/>
              <a:gd name="connsiteY5578" fmla="*/ 347838 h 8402012"/>
              <a:gd name="connsiteX5579" fmla="*/ 12924350 w 21052571"/>
              <a:gd name="connsiteY5579" fmla="*/ 360734 h 8402012"/>
              <a:gd name="connsiteX5580" fmla="*/ 12770664 w 21052571"/>
              <a:gd name="connsiteY5580" fmla="*/ 386525 h 8402012"/>
              <a:gd name="connsiteX5581" fmla="*/ 13148968 w 21052571"/>
              <a:gd name="connsiteY5581" fmla="*/ 373629 h 8402012"/>
              <a:gd name="connsiteX5582" fmla="*/ 13252142 w 21052571"/>
              <a:gd name="connsiteY5582" fmla="*/ 380077 h 8402012"/>
              <a:gd name="connsiteX5583" fmla="*/ 13322000 w 21052571"/>
              <a:gd name="connsiteY5583" fmla="*/ 347838 h 8402012"/>
              <a:gd name="connsiteX5584" fmla="*/ 13470312 w 21052571"/>
              <a:gd name="connsiteY5584" fmla="*/ 341390 h 8402012"/>
              <a:gd name="connsiteX5585" fmla="*/ 13855064 w 21052571"/>
              <a:gd name="connsiteY5585" fmla="*/ 347838 h 8402012"/>
              <a:gd name="connsiteX5586" fmla="*/ 14175333 w 21052571"/>
              <a:gd name="connsiteY5586" fmla="*/ 373629 h 8402012"/>
              <a:gd name="connsiteX5587" fmla="*/ 14226920 w 21052571"/>
              <a:gd name="connsiteY5587" fmla="*/ 360734 h 8402012"/>
              <a:gd name="connsiteX5588" fmla="*/ 14252713 w 21052571"/>
              <a:gd name="connsiteY5588" fmla="*/ 322047 h 8402012"/>
              <a:gd name="connsiteX5589" fmla="*/ 14361261 w 21052571"/>
              <a:gd name="connsiteY5589" fmla="*/ 373629 h 8402012"/>
              <a:gd name="connsiteX5590" fmla="*/ 14540740 w 21052571"/>
              <a:gd name="connsiteY5590" fmla="*/ 392973 h 8402012"/>
              <a:gd name="connsiteX5591" fmla="*/ 14726668 w 21052571"/>
              <a:gd name="connsiteY5591" fmla="*/ 412316 h 8402012"/>
              <a:gd name="connsiteX5592" fmla="*/ 15117870 w 21052571"/>
              <a:gd name="connsiteY5592" fmla="*/ 463899 h 8402012"/>
              <a:gd name="connsiteX5593" fmla="*/ 15266182 w 21052571"/>
              <a:gd name="connsiteY5593" fmla="*/ 476794 h 8402012"/>
              <a:gd name="connsiteX5594" fmla="*/ 15337114 w 21052571"/>
              <a:gd name="connsiteY5594" fmla="*/ 527302 h 8402012"/>
              <a:gd name="connsiteX5595" fmla="*/ 14977080 w 21052571"/>
              <a:gd name="connsiteY5595" fmla="*/ 509033 h 8402012"/>
              <a:gd name="connsiteX5596" fmla="*/ 14926568 w 21052571"/>
              <a:gd name="connsiteY5596" fmla="*/ 496138 h 8402012"/>
              <a:gd name="connsiteX5597" fmla="*/ 14874981 w 21052571"/>
              <a:gd name="connsiteY5597" fmla="*/ 470347 h 8402012"/>
              <a:gd name="connsiteX5598" fmla="*/ 14701950 w 21052571"/>
              <a:gd name="connsiteY5598" fmla="*/ 476794 h 8402012"/>
              <a:gd name="connsiteX5599" fmla="*/ 13931370 w 21052571"/>
              <a:gd name="connsiteY5599" fmla="*/ 438108 h 8402012"/>
              <a:gd name="connsiteX5600" fmla="*/ 13540169 w 21052571"/>
              <a:gd name="connsiteY5600" fmla="*/ 438108 h 8402012"/>
              <a:gd name="connsiteX5601" fmla="*/ 13380035 w 21052571"/>
              <a:gd name="connsiteY5601" fmla="*/ 438108 h 8402012"/>
              <a:gd name="connsiteX5602" fmla="*/ 13334896 w 21052571"/>
              <a:gd name="connsiteY5602" fmla="*/ 463899 h 8402012"/>
              <a:gd name="connsiteX5603" fmla="*/ 13289758 w 21052571"/>
              <a:gd name="connsiteY5603" fmla="*/ 457451 h 8402012"/>
              <a:gd name="connsiteX5604" fmla="*/ 12956592 w 21052571"/>
              <a:gd name="connsiteY5604" fmla="*/ 501511 h 8402012"/>
              <a:gd name="connsiteX5605" fmla="*/ 12571840 w 21052571"/>
              <a:gd name="connsiteY5605" fmla="*/ 546646 h 8402012"/>
              <a:gd name="connsiteX5606" fmla="*/ 12373015 w 21052571"/>
              <a:gd name="connsiteY5606" fmla="*/ 572437 h 8402012"/>
              <a:gd name="connsiteX5607" fmla="*/ 12302083 w 21052571"/>
              <a:gd name="connsiteY5607" fmla="*/ 585333 h 8402012"/>
              <a:gd name="connsiteX5608" fmla="*/ 12295635 w 21052571"/>
              <a:gd name="connsiteY5608" fmla="*/ 636915 h 8402012"/>
              <a:gd name="connsiteX5609" fmla="*/ 12148397 w 21052571"/>
              <a:gd name="connsiteY5609" fmla="*/ 675602 h 8402012"/>
              <a:gd name="connsiteX5610" fmla="*/ 12129052 w 21052571"/>
              <a:gd name="connsiteY5610" fmla="*/ 617572 h 8402012"/>
              <a:gd name="connsiteX5611" fmla="*/ 12071017 w 21052571"/>
              <a:gd name="connsiteY5611" fmla="*/ 617572 h 8402012"/>
              <a:gd name="connsiteX5612" fmla="*/ 12109707 w 21052571"/>
              <a:gd name="connsiteY5612" fmla="*/ 675602 h 8402012"/>
              <a:gd name="connsiteX5613" fmla="*/ 11994711 w 21052571"/>
              <a:gd name="connsiteY5613" fmla="*/ 706766 h 8402012"/>
              <a:gd name="connsiteX5614" fmla="*/ 11994711 w 21052571"/>
              <a:gd name="connsiteY5614" fmla="*/ 649811 h 8402012"/>
              <a:gd name="connsiteX5615" fmla="*/ 11897986 w 21052571"/>
              <a:gd name="connsiteY5615" fmla="*/ 732557 h 8402012"/>
              <a:gd name="connsiteX5616" fmla="*/ 11782990 w 21052571"/>
              <a:gd name="connsiteY5616" fmla="*/ 675602 h 8402012"/>
              <a:gd name="connsiteX5617" fmla="*/ 11776542 w 21052571"/>
              <a:gd name="connsiteY5617" fmla="*/ 706766 h 8402012"/>
              <a:gd name="connsiteX5618" fmla="*/ 11841025 w 21052571"/>
              <a:gd name="connsiteY5618" fmla="*/ 706766 h 8402012"/>
              <a:gd name="connsiteX5619" fmla="*/ 11865744 w 21052571"/>
              <a:gd name="connsiteY5619" fmla="*/ 739005 h 8402012"/>
              <a:gd name="connsiteX5620" fmla="*/ 11795887 w 21052571"/>
              <a:gd name="connsiteY5620" fmla="*/ 739005 h 8402012"/>
              <a:gd name="connsiteX5621" fmla="*/ 11757197 w 21052571"/>
              <a:gd name="connsiteY5621" fmla="*/ 726244 h 8402012"/>
              <a:gd name="connsiteX5622" fmla="*/ 11745513 w 21052571"/>
              <a:gd name="connsiteY5622" fmla="*/ 722634 h 8402012"/>
              <a:gd name="connsiteX5623" fmla="*/ 11718506 w 21052571"/>
              <a:gd name="connsiteY5623" fmla="*/ 714289 h 8402012"/>
              <a:gd name="connsiteX5624" fmla="*/ 11635752 w 21052571"/>
              <a:gd name="connsiteY5624" fmla="*/ 706766 h 8402012"/>
              <a:gd name="connsiteX5625" fmla="*/ 11673368 w 21052571"/>
              <a:gd name="connsiteY5625" fmla="*/ 803483 h 8402012"/>
              <a:gd name="connsiteX5626" fmla="*/ 11603510 w 21052571"/>
              <a:gd name="connsiteY5626" fmla="*/ 809931 h 8402012"/>
              <a:gd name="connsiteX5627" fmla="*/ 11519682 w 21052571"/>
              <a:gd name="connsiteY5627" fmla="*/ 822827 h 8402012"/>
              <a:gd name="connsiteX5628" fmla="*/ 11468095 w 21052571"/>
              <a:gd name="connsiteY5628" fmla="*/ 771244 h 8402012"/>
              <a:gd name="connsiteX5629" fmla="*/ 11417583 w 21052571"/>
              <a:gd name="connsiteY5629" fmla="*/ 809931 h 8402012"/>
              <a:gd name="connsiteX5630" fmla="*/ 11327306 w 21052571"/>
              <a:gd name="connsiteY5630" fmla="*/ 848618 h 8402012"/>
              <a:gd name="connsiteX5631" fmla="*/ 11314409 w 21052571"/>
              <a:gd name="connsiteY5631" fmla="*/ 803483 h 8402012"/>
              <a:gd name="connsiteX5632" fmla="*/ 11275719 w 21052571"/>
              <a:gd name="connsiteY5632" fmla="*/ 816379 h 8402012"/>
              <a:gd name="connsiteX5633" fmla="*/ 11288615 w 21052571"/>
              <a:gd name="connsiteY5633" fmla="*/ 861514 h 8402012"/>
              <a:gd name="connsiteX5634" fmla="*/ 11051101 w 21052571"/>
              <a:gd name="connsiteY5634" fmla="*/ 937813 h 8402012"/>
              <a:gd name="connsiteX5635" fmla="*/ 11147826 w 21052571"/>
              <a:gd name="connsiteY5635" fmla="*/ 874409 h 8402012"/>
              <a:gd name="connsiteX5636" fmla="*/ 11012410 w 21052571"/>
              <a:gd name="connsiteY5636" fmla="*/ 900201 h 8402012"/>
              <a:gd name="connsiteX5637" fmla="*/ 10890966 w 21052571"/>
              <a:gd name="connsiteY5637" fmla="*/ 957156 h 8402012"/>
              <a:gd name="connsiteX5638" fmla="*/ 10756625 w 21052571"/>
              <a:gd name="connsiteY5638" fmla="*/ 1015186 h 8402012"/>
              <a:gd name="connsiteX5639" fmla="*/ 10653451 w 21052571"/>
              <a:gd name="connsiteY5639" fmla="*/ 1079682 h 8402012"/>
              <a:gd name="connsiteX5640" fmla="*/ 10640555 w 21052571"/>
              <a:gd name="connsiteY5640" fmla="*/ 1021634 h 8402012"/>
              <a:gd name="connsiteX5641" fmla="*/ 10544904 w 21052571"/>
              <a:gd name="connsiteY5641" fmla="*/ 1092579 h 8402012"/>
              <a:gd name="connsiteX5642" fmla="*/ 10475047 w 21052571"/>
              <a:gd name="connsiteY5642" fmla="*/ 1124818 h 8402012"/>
              <a:gd name="connsiteX5643" fmla="*/ 10327809 w 21052571"/>
              <a:gd name="connsiteY5643" fmla="*/ 1214014 h 8402012"/>
              <a:gd name="connsiteX5644" fmla="*/ 10231084 w 21052571"/>
              <a:gd name="connsiteY5644" fmla="*/ 1259150 h 8402012"/>
              <a:gd name="connsiteX5645" fmla="*/ 10135433 w 21052571"/>
              <a:gd name="connsiteY5645" fmla="*/ 1278493 h 8402012"/>
              <a:gd name="connsiteX5646" fmla="*/ 9943057 w 21052571"/>
              <a:gd name="connsiteY5646" fmla="*/ 1367690 h 8402012"/>
              <a:gd name="connsiteX5647" fmla="*/ 10174123 w 21052571"/>
              <a:gd name="connsiteY5647" fmla="*/ 1335450 h 8402012"/>
              <a:gd name="connsiteX5648" fmla="*/ 10237532 w 21052571"/>
              <a:gd name="connsiteY5648" fmla="*/ 1317181 h 8402012"/>
              <a:gd name="connsiteX5649" fmla="*/ 10263325 w 21052571"/>
              <a:gd name="connsiteY5649" fmla="*/ 1265598 h 8402012"/>
              <a:gd name="connsiteX5650" fmla="*/ 10372948 w 21052571"/>
              <a:gd name="connsiteY5650" fmla="*/ 1259150 h 8402012"/>
              <a:gd name="connsiteX5651" fmla="*/ 10475047 w 21052571"/>
              <a:gd name="connsiteY5651" fmla="*/ 1233358 h 8402012"/>
              <a:gd name="connsiteX5652" fmla="*/ 10583594 w 21052571"/>
              <a:gd name="connsiteY5652" fmla="*/ 1214014 h 8402012"/>
              <a:gd name="connsiteX5653" fmla="*/ 10621210 w 21052571"/>
              <a:gd name="connsiteY5653" fmla="*/ 1201118 h 8402012"/>
              <a:gd name="connsiteX5654" fmla="*/ 10596760 w 21052571"/>
              <a:gd name="connsiteY5654" fmla="*/ 1198700 h 8402012"/>
              <a:gd name="connsiteX5655" fmla="*/ 10582800 w 21052571"/>
              <a:gd name="connsiteY5655" fmla="*/ 1186653 h 8402012"/>
              <a:gd name="connsiteX5656" fmla="*/ 10591854 w 21052571"/>
              <a:gd name="connsiteY5656" fmla="*/ 1199432 h 8402012"/>
              <a:gd name="connsiteX5657" fmla="*/ 10577351 w 21052571"/>
              <a:gd name="connsiteY5657" fmla="*/ 1204248 h 8402012"/>
              <a:gd name="connsiteX5658" fmla="*/ 10578117 w 21052571"/>
              <a:gd name="connsiteY5658" fmla="*/ 1182613 h 8402012"/>
              <a:gd name="connsiteX5659" fmla="*/ 10577146 w 21052571"/>
              <a:gd name="connsiteY5659" fmla="*/ 1181774 h 8402012"/>
              <a:gd name="connsiteX5660" fmla="*/ 10578145 w 21052571"/>
              <a:gd name="connsiteY5660" fmla="*/ 1181822 h 8402012"/>
              <a:gd name="connsiteX5661" fmla="*/ 10578204 w 21052571"/>
              <a:gd name="connsiteY5661" fmla="*/ 1180167 h 8402012"/>
              <a:gd name="connsiteX5662" fmla="*/ 10579420 w 21052571"/>
              <a:gd name="connsiteY5662" fmla="*/ 1181883 h 8402012"/>
              <a:gd name="connsiteX5663" fmla="*/ 10610866 w 21052571"/>
              <a:gd name="connsiteY5663" fmla="*/ 1183386 h 8402012"/>
              <a:gd name="connsiteX5664" fmla="*/ 10640555 w 21052571"/>
              <a:gd name="connsiteY5664" fmla="*/ 1175327 h 8402012"/>
              <a:gd name="connsiteX5665" fmla="*/ 10653451 w 21052571"/>
              <a:gd name="connsiteY5665" fmla="*/ 1111922 h 8402012"/>
              <a:gd name="connsiteX5666" fmla="*/ 10692142 w 21052571"/>
              <a:gd name="connsiteY5666" fmla="*/ 1259150 h 8402012"/>
              <a:gd name="connsiteX5667" fmla="*/ 10526634 w 21052571"/>
              <a:gd name="connsiteY5667" fmla="*/ 1322555 h 8402012"/>
              <a:gd name="connsiteX5668" fmla="*/ 10507289 w 21052571"/>
              <a:gd name="connsiteY5668" fmla="*/ 1265598 h 8402012"/>
              <a:gd name="connsiteX5669" fmla="*/ 10507289 w 21052571"/>
              <a:gd name="connsiteY5669" fmla="*/ 1341898 h 8402012"/>
              <a:gd name="connsiteX5670" fmla="*/ 10442805 w 21052571"/>
              <a:gd name="connsiteY5670" fmla="*/ 1354794 h 8402012"/>
              <a:gd name="connsiteX5671" fmla="*/ 10353603 w 21052571"/>
              <a:gd name="connsiteY5671" fmla="*/ 1354794 h 8402012"/>
              <a:gd name="connsiteX5672" fmla="*/ 10314912 w 21052571"/>
              <a:gd name="connsiteY5672" fmla="*/ 1419273 h 8402012"/>
              <a:gd name="connsiteX5673" fmla="*/ 10250429 w 21052571"/>
              <a:gd name="connsiteY5673" fmla="*/ 1451512 h 8402012"/>
              <a:gd name="connsiteX5674" fmla="*/ 10174123 w 21052571"/>
              <a:gd name="connsiteY5674" fmla="*/ 1490200 h 8402012"/>
              <a:gd name="connsiteX5675" fmla="*/ 10090294 w 21052571"/>
              <a:gd name="connsiteY5675" fmla="*/ 1509543 h 8402012"/>
              <a:gd name="connsiteX5676" fmla="*/ 10051604 w 21052571"/>
              <a:gd name="connsiteY5676" fmla="*/ 1540708 h 8402012"/>
              <a:gd name="connsiteX5677" fmla="*/ 10379396 w 21052571"/>
              <a:gd name="connsiteY5677" fmla="*/ 1457960 h 8402012"/>
              <a:gd name="connsiteX5678" fmla="*/ 10717935 w 21052571"/>
              <a:gd name="connsiteY5678" fmla="*/ 1361242 h 8402012"/>
              <a:gd name="connsiteX5679" fmla="*/ 10795316 w 21052571"/>
              <a:gd name="connsiteY5679" fmla="*/ 1317181 h 8402012"/>
              <a:gd name="connsiteX5680" fmla="*/ 10878070 w 21052571"/>
              <a:gd name="connsiteY5680" fmla="*/ 1297837 h 8402012"/>
              <a:gd name="connsiteX5681" fmla="*/ 11044652 w 21052571"/>
              <a:gd name="connsiteY5681" fmla="*/ 1252702 h 8402012"/>
              <a:gd name="connsiteX5682" fmla="*/ 11378892 w 21052571"/>
              <a:gd name="connsiteY5682" fmla="*/ 1168880 h 8402012"/>
              <a:gd name="connsiteX5683" fmla="*/ 12790010 w 21052571"/>
              <a:gd name="connsiteY5683" fmla="*/ 893753 h 8402012"/>
              <a:gd name="connsiteX5684" fmla="*/ 12751319 w 21052571"/>
              <a:gd name="connsiteY5684" fmla="*/ 957156 h 8402012"/>
              <a:gd name="connsiteX5685" fmla="*/ 12809355 w 21052571"/>
              <a:gd name="connsiteY5685" fmla="*/ 957156 h 8402012"/>
              <a:gd name="connsiteX5686" fmla="*/ 12809355 w 21052571"/>
              <a:gd name="connsiteY5686" fmla="*/ 893753 h 8402012"/>
              <a:gd name="connsiteX5687" fmla="*/ 12885660 w 21052571"/>
              <a:gd name="connsiteY5687" fmla="*/ 919544 h 8402012"/>
              <a:gd name="connsiteX5688" fmla="*/ 12885660 w 21052571"/>
              <a:gd name="connsiteY5688" fmla="*/ 822827 h 8402012"/>
              <a:gd name="connsiteX5689" fmla="*/ 12917902 w 21052571"/>
              <a:gd name="connsiteY5689" fmla="*/ 784140 h 8402012"/>
              <a:gd name="connsiteX5690" fmla="*/ 12859867 w 21052571"/>
              <a:gd name="connsiteY5690" fmla="*/ 726110 h 8402012"/>
              <a:gd name="connsiteX5691" fmla="*/ 12917902 w 21052571"/>
              <a:gd name="connsiteY5691" fmla="*/ 675602 h 8402012"/>
              <a:gd name="connsiteX5692" fmla="*/ 12809355 w 21052571"/>
              <a:gd name="connsiteY5692" fmla="*/ 701393 h 8402012"/>
              <a:gd name="connsiteX5693" fmla="*/ 12719078 w 21052571"/>
              <a:gd name="connsiteY5693" fmla="*/ 784140 h 8402012"/>
              <a:gd name="connsiteX5694" fmla="*/ 12431051 w 21052571"/>
              <a:gd name="connsiteY5694" fmla="*/ 861514 h 8402012"/>
              <a:gd name="connsiteX5695" fmla="*/ 12437499 w 21052571"/>
              <a:gd name="connsiteY5695" fmla="*/ 719662 h 8402012"/>
              <a:gd name="connsiteX5696" fmla="*/ 12500908 w 21052571"/>
              <a:gd name="connsiteY5696" fmla="*/ 682050 h 8402012"/>
              <a:gd name="connsiteX5697" fmla="*/ 12578288 w 21052571"/>
              <a:gd name="connsiteY5697" fmla="*/ 662706 h 8402012"/>
              <a:gd name="connsiteX5698" fmla="*/ 12905005 w 21052571"/>
              <a:gd name="connsiteY5698" fmla="*/ 598228 h 8402012"/>
              <a:gd name="connsiteX5699" fmla="*/ 13065140 w 21052571"/>
              <a:gd name="connsiteY5699" fmla="*/ 611124 h 8402012"/>
              <a:gd name="connsiteX5700" fmla="*/ 13123175 w 21052571"/>
              <a:gd name="connsiteY5700" fmla="*/ 630467 h 8402012"/>
              <a:gd name="connsiteX5701" fmla="*/ 13097382 w 21052571"/>
              <a:gd name="connsiteY5701" fmla="*/ 656258 h 8402012"/>
              <a:gd name="connsiteX5702" fmla="*/ 12995282 w 21052571"/>
              <a:gd name="connsiteY5702" fmla="*/ 706766 h 8402012"/>
              <a:gd name="connsiteX5703" fmla="*/ 12956592 w 21052571"/>
              <a:gd name="connsiteY5703" fmla="*/ 739005 h 8402012"/>
              <a:gd name="connsiteX5704" fmla="*/ 12943696 w 21052571"/>
              <a:gd name="connsiteY5704" fmla="*/ 842170 h 8402012"/>
              <a:gd name="connsiteX5705" fmla="*/ 13027524 w 21052571"/>
              <a:gd name="connsiteY5705" fmla="*/ 848618 h 8402012"/>
              <a:gd name="connsiteX5706" fmla="*/ 13103830 w 21052571"/>
              <a:gd name="connsiteY5706" fmla="*/ 861514 h 8402012"/>
              <a:gd name="connsiteX5707" fmla="*/ 13079111 w 21052571"/>
              <a:gd name="connsiteY5707" fmla="*/ 900201 h 8402012"/>
              <a:gd name="connsiteX5708" fmla="*/ 13001731 w 21052571"/>
              <a:gd name="connsiteY5708" fmla="*/ 893753 h 8402012"/>
              <a:gd name="connsiteX5709" fmla="*/ 12937247 w 21052571"/>
              <a:gd name="connsiteY5709" fmla="*/ 906648 h 8402012"/>
              <a:gd name="connsiteX5710" fmla="*/ 12975937 w 21052571"/>
              <a:gd name="connsiteY5710" fmla="*/ 931365 h 8402012"/>
              <a:gd name="connsiteX5711" fmla="*/ 13142520 w 21052571"/>
              <a:gd name="connsiteY5711" fmla="*/ 924917 h 8402012"/>
              <a:gd name="connsiteX5712" fmla="*/ 13855064 w 21052571"/>
              <a:gd name="connsiteY5712" fmla="*/ 912021 h 8402012"/>
              <a:gd name="connsiteX5713" fmla="*/ 14585879 w 21052571"/>
              <a:gd name="connsiteY5713" fmla="*/ 919544 h 8402012"/>
              <a:gd name="connsiteX5714" fmla="*/ 14739565 w 21052571"/>
              <a:gd name="connsiteY5714" fmla="*/ 924917 h 8402012"/>
              <a:gd name="connsiteX5715" fmla="*/ 14810497 w 21052571"/>
              <a:gd name="connsiteY5715" fmla="*/ 950708 h 8402012"/>
              <a:gd name="connsiteX5716" fmla="*/ 14874981 w 21052571"/>
              <a:gd name="connsiteY5716" fmla="*/ 944261 h 8402012"/>
              <a:gd name="connsiteX5717" fmla="*/ 14944838 w 21052571"/>
              <a:gd name="connsiteY5717" fmla="*/ 982947 h 8402012"/>
              <a:gd name="connsiteX5718" fmla="*/ 15028666 w 21052571"/>
              <a:gd name="connsiteY5718" fmla="*/ 995843 h 8402012"/>
              <a:gd name="connsiteX5719" fmla="*/ 15150110 w 21052571"/>
              <a:gd name="connsiteY5719" fmla="*/ 1034530 h 8402012"/>
              <a:gd name="connsiteX5720" fmla="*/ 14220472 w 21052571"/>
              <a:gd name="connsiteY5720" fmla="*/ 1002291 h 8402012"/>
              <a:gd name="connsiteX5721" fmla="*/ 14669708 w 21052571"/>
              <a:gd name="connsiteY5721" fmla="*/ 1079682 h 8402012"/>
              <a:gd name="connsiteX5722" fmla="*/ 14887877 w 21052571"/>
              <a:gd name="connsiteY5722" fmla="*/ 1124818 h 8402012"/>
              <a:gd name="connsiteX5723" fmla="*/ 15080254 w 21052571"/>
              <a:gd name="connsiteY5723" fmla="*/ 1188223 h 8402012"/>
              <a:gd name="connsiteX5724" fmla="*/ 15528414 w 21052571"/>
              <a:gd name="connsiteY5724" fmla="*/ 1272046 h 8402012"/>
              <a:gd name="connsiteX5725" fmla="*/ 15747658 w 21052571"/>
              <a:gd name="connsiteY5725" fmla="*/ 1317181 h 8402012"/>
              <a:gd name="connsiteX5726" fmla="*/ 15849758 w 21052571"/>
              <a:gd name="connsiteY5726" fmla="*/ 1341898 h 8402012"/>
              <a:gd name="connsiteX5727" fmla="*/ 15882000 w 21052571"/>
              <a:gd name="connsiteY5727" fmla="*/ 1322555 h 8402012"/>
              <a:gd name="connsiteX5728" fmla="*/ 15920690 w 21052571"/>
              <a:gd name="connsiteY5728" fmla="*/ 1322555 h 8402012"/>
              <a:gd name="connsiteX5729" fmla="*/ 15882000 w 21052571"/>
              <a:gd name="connsiteY5729" fmla="*/ 1387034 h 8402012"/>
              <a:gd name="connsiteX5730" fmla="*/ 16439784 w 21052571"/>
              <a:gd name="connsiteY5730" fmla="*/ 1547156 h 8402012"/>
              <a:gd name="connsiteX5731" fmla="*/ 16709540 w 21052571"/>
              <a:gd name="connsiteY5731" fmla="*/ 1637427 h 8402012"/>
              <a:gd name="connsiteX5732" fmla="*/ 16830987 w 21052571"/>
              <a:gd name="connsiteY5732" fmla="*/ 1689010 h 8402012"/>
              <a:gd name="connsiteX5733" fmla="*/ 16863227 w 21052571"/>
              <a:gd name="connsiteY5733" fmla="*/ 1758863 h 8402012"/>
              <a:gd name="connsiteX5734" fmla="*/ 16882571 w 21052571"/>
              <a:gd name="connsiteY5734" fmla="*/ 1689010 h 8402012"/>
              <a:gd name="connsiteX5735" fmla="*/ 16901919 w 21052571"/>
              <a:gd name="connsiteY5735" fmla="*/ 1630979 h 8402012"/>
              <a:gd name="connsiteX5736" fmla="*/ 17254427 w 21052571"/>
              <a:gd name="connsiteY5736" fmla="*/ 1695459 h 8402012"/>
              <a:gd name="connsiteX5737" fmla="*/ 17409187 w 21052571"/>
              <a:gd name="connsiteY5737" fmla="*/ 1784655 h 8402012"/>
              <a:gd name="connsiteX5738" fmla="*/ 17562875 w 21052571"/>
              <a:gd name="connsiteY5738" fmla="*/ 1816895 h 8402012"/>
              <a:gd name="connsiteX5739" fmla="*/ 18248551 w 21052571"/>
              <a:gd name="connsiteY5739" fmla="*/ 2054393 h 8402012"/>
              <a:gd name="connsiteX5740" fmla="*/ 19576915 w 21052571"/>
              <a:gd name="connsiteY5740" fmla="*/ 2843195 h 8402012"/>
              <a:gd name="connsiteX5741" fmla="*/ 19551119 w 21052571"/>
              <a:gd name="connsiteY5741" fmla="*/ 2888327 h 8402012"/>
              <a:gd name="connsiteX5742" fmla="*/ 19550419 w 21052571"/>
              <a:gd name="connsiteY5742" fmla="*/ 2888216 h 8402012"/>
              <a:gd name="connsiteX5743" fmla="*/ 19551099 w 21052571"/>
              <a:gd name="connsiteY5743" fmla="*/ 2893081 h 8402012"/>
              <a:gd name="connsiteX5744" fmla="*/ 19548851 w 21052571"/>
              <a:gd name="connsiteY5744" fmla="*/ 2909137 h 8402012"/>
              <a:gd name="connsiteX5745" fmla="*/ 19542119 w 21052571"/>
              <a:gd name="connsiteY5745" fmla="*/ 2893081 h 8402012"/>
              <a:gd name="connsiteX5746" fmla="*/ 19544547 w 21052571"/>
              <a:gd name="connsiteY5746" fmla="*/ 2887289 h 8402012"/>
              <a:gd name="connsiteX5747" fmla="*/ 19535803 w 21052571"/>
              <a:gd name="connsiteY5747" fmla="*/ 2885909 h 8402012"/>
              <a:gd name="connsiteX5748" fmla="*/ 19525327 w 21052571"/>
              <a:gd name="connsiteY5748" fmla="*/ 2888327 h 8402012"/>
              <a:gd name="connsiteX5749" fmla="*/ 19583363 w 21052571"/>
              <a:gd name="connsiteY5749" fmla="*/ 2946355 h 8402012"/>
              <a:gd name="connsiteX5750" fmla="*/ 19654295 w 21052571"/>
              <a:gd name="connsiteY5750" fmla="*/ 3003312 h 8402012"/>
              <a:gd name="connsiteX5751" fmla="*/ 19564019 w 21052571"/>
              <a:gd name="connsiteY5751" fmla="*/ 2958175 h 8402012"/>
              <a:gd name="connsiteX5752" fmla="*/ 19436123 w 21052571"/>
              <a:gd name="connsiteY5752" fmla="*/ 2888327 h 8402012"/>
              <a:gd name="connsiteX5753" fmla="*/ 19423227 w 21052571"/>
              <a:gd name="connsiteY5753" fmla="*/ 2810946 h 8402012"/>
              <a:gd name="connsiteX5754" fmla="*/ 19384539 w 21052571"/>
              <a:gd name="connsiteY5754" fmla="*/ 2759362 h 8402012"/>
              <a:gd name="connsiteX5755" fmla="*/ 19243747 w 21052571"/>
              <a:gd name="connsiteY5755" fmla="*/ 2695958 h 8402012"/>
              <a:gd name="connsiteX5756" fmla="*/ 19088987 w 21052571"/>
              <a:gd name="connsiteY5756" fmla="*/ 2631480 h 8402012"/>
              <a:gd name="connsiteX5757" fmla="*/ 18961095 w 21052571"/>
              <a:gd name="connsiteY5757" fmla="*/ 2547657 h 8402012"/>
              <a:gd name="connsiteX5758" fmla="*/ 18883715 w 21052571"/>
              <a:gd name="connsiteY5758" fmla="*/ 2510046 h 8402012"/>
              <a:gd name="connsiteX5759" fmla="*/ 18775167 w 21052571"/>
              <a:gd name="connsiteY5759" fmla="*/ 2445566 h 8402012"/>
              <a:gd name="connsiteX5760" fmla="*/ 18127107 w 21052571"/>
              <a:gd name="connsiteY5760" fmla="*/ 2162932 h 8402012"/>
              <a:gd name="connsiteX5761" fmla="*/ 17978275 w 21052571"/>
              <a:gd name="connsiteY5761" fmla="*/ 2099225 h 8402012"/>
              <a:gd name="connsiteX5762" fmla="*/ 17977047 w 21052571"/>
              <a:gd name="connsiteY5762" fmla="*/ 2101046 h 8402012"/>
              <a:gd name="connsiteX5763" fmla="*/ 17968023 w 21052571"/>
              <a:gd name="connsiteY5763" fmla="*/ 2094952 h 8402012"/>
              <a:gd name="connsiteX5764" fmla="*/ 17968335 w 21052571"/>
              <a:gd name="connsiteY5764" fmla="*/ 2094952 h 8402012"/>
              <a:gd name="connsiteX5765" fmla="*/ 17805763 w 21052571"/>
              <a:gd name="connsiteY5765" fmla="*/ 2022153 h 8402012"/>
              <a:gd name="connsiteX5766" fmla="*/ 17658527 w 21052571"/>
              <a:gd name="connsiteY5766" fmla="*/ 1957674 h 8402012"/>
              <a:gd name="connsiteX5767" fmla="*/ 17511287 w 21052571"/>
              <a:gd name="connsiteY5767" fmla="*/ 1970570 h 8402012"/>
              <a:gd name="connsiteX5768" fmla="*/ 17934731 w 21052571"/>
              <a:gd name="connsiteY5768" fmla="*/ 2156485 h 8402012"/>
              <a:gd name="connsiteX5769" fmla="*/ 18127107 w 21052571"/>
              <a:gd name="connsiteY5769" fmla="*/ 2253207 h 8402012"/>
              <a:gd name="connsiteX5770" fmla="*/ 18165795 w 21052571"/>
              <a:gd name="connsiteY5770" fmla="*/ 2285443 h 8402012"/>
              <a:gd name="connsiteX5771" fmla="*/ 18127107 w 21052571"/>
              <a:gd name="connsiteY5771" fmla="*/ 2337027 h 8402012"/>
              <a:gd name="connsiteX5772" fmla="*/ 18185143 w 21052571"/>
              <a:gd name="connsiteY5772" fmla="*/ 2361740 h 8402012"/>
              <a:gd name="connsiteX5773" fmla="*/ 18191591 w 21052571"/>
              <a:gd name="connsiteY5773" fmla="*/ 2304791 h 8402012"/>
              <a:gd name="connsiteX5774" fmla="*/ 18242103 w 21052571"/>
              <a:gd name="connsiteY5774" fmla="*/ 2291889 h 8402012"/>
              <a:gd name="connsiteX5775" fmla="*/ 18238071 w 21052571"/>
              <a:gd name="connsiteY5775" fmla="*/ 2335818 h 8402012"/>
              <a:gd name="connsiteX5776" fmla="*/ 18239139 w 21052571"/>
              <a:gd name="connsiteY5776" fmla="*/ 2336553 h 8402012"/>
              <a:gd name="connsiteX5777" fmla="*/ 18245035 w 21052571"/>
              <a:gd name="connsiteY5777" fmla="*/ 2322465 h 8402012"/>
              <a:gd name="connsiteX5778" fmla="*/ 18247403 w 21052571"/>
              <a:gd name="connsiteY5778" fmla="*/ 2338518 h 8402012"/>
              <a:gd name="connsiteX5779" fmla="*/ 18246903 w 21052571"/>
              <a:gd name="connsiteY5779" fmla="*/ 2341904 h 8402012"/>
              <a:gd name="connsiteX5780" fmla="*/ 18267895 w 21052571"/>
              <a:gd name="connsiteY5780" fmla="*/ 2356369 h 8402012"/>
              <a:gd name="connsiteX5781" fmla="*/ 18306587 w 21052571"/>
              <a:gd name="connsiteY5781" fmla="*/ 2343474 h 8402012"/>
              <a:gd name="connsiteX5782" fmla="*/ 18351723 w 21052571"/>
              <a:gd name="connsiteY5782" fmla="*/ 2356369 h 8402012"/>
              <a:gd name="connsiteX5783" fmla="*/ 18300139 w 21052571"/>
              <a:gd name="connsiteY5783" fmla="*/ 2413338 h 8402012"/>
              <a:gd name="connsiteX5784" fmla="*/ 18371071 w 21052571"/>
              <a:gd name="connsiteY5784" fmla="*/ 2477804 h 8402012"/>
              <a:gd name="connsiteX5785" fmla="*/ 18293691 w 21052571"/>
              <a:gd name="connsiteY5785" fmla="*/ 2458463 h 8402012"/>
              <a:gd name="connsiteX5786" fmla="*/ 18204487 w 21052571"/>
              <a:gd name="connsiteY5786" fmla="*/ 2413338 h 8402012"/>
              <a:gd name="connsiteX5787" fmla="*/ 18005663 w 21052571"/>
              <a:gd name="connsiteY5787" fmla="*/ 2311236 h 8402012"/>
              <a:gd name="connsiteX5788" fmla="*/ 17838007 w 21052571"/>
              <a:gd name="connsiteY5788" fmla="*/ 2220961 h 8402012"/>
              <a:gd name="connsiteX5789" fmla="*/ 17652079 w 21052571"/>
              <a:gd name="connsiteY5789" fmla="*/ 2162932 h 8402012"/>
              <a:gd name="connsiteX5790" fmla="*/ 16811639 w 21052571"/>
              <a:gd name="connsiteY5790" fmla="*/ 1894269 h 8402012"/>
              <a:gd name="connsiteX5791" fmla="*/ 16055030 w 21052571"/>
              <a:gd name="connsiteY5791" fmla="*/ 1663219 h 8402012"/>
              <a:gd name="connsiteX5792" fmla="*/ 15683176 w 21052571"/>
              <a:gd name="connsiteY5792" fmla="*/ 1560052 h 8402012"/>
              <a:gd name="connsiteX5793" fmla="*/ 15503696 w 21052571"/>
              <a:gd name="connsiteY5793" fmla="*/ 1503096 h 8402012"/>
              <a:gd name="connsiteX5794" fmla="*/ 15355384 w 21052571"/>
              <a:gd name="connsiteY5794" fmla="*/ 1451512 h 8402012"/>
              <a:gd name="connsiteX5795" fmla="*/ 15201698 w 21052571"/>
              <a:gd name="connsiteY5795" fmla="*/ 1432169 h 8402012"/>
              <a:gd name="connsiteX5796" fmla="*/ 15035114 w 21052571"/>
              <a:gd name="connsiteY5796" fmla="*/ 1380585 h 8402012"/>
              <a:gd name="connsiteX5797" fmla="*/ 14682604 w 21052571"/>
              <a:gd name="connsiteY5797" fmla="*/ 1335450 h 8402012"/>
              <a:gd name="connsiteX5798" fmla="*/ 14393503 w 21052571"/>
              <a:gd name="connsiteY5798" fmla="*/ 1322555 h 8402012"/>
              <a:gd name="connsiteX5799" fmla="*/ 14553637 w 21052571"/>
              <a:gd name="connsiteY5799" fmla="*/ 1322555 h 8402012"/>
              <a:gd name="connsiteX5800" fmla="*/ 14578113 w 21052571"/>
              <a:gd name="connsiteY5800" fmla="*/ 1332752 h 8402012"/>
              <a:gd name="connsiteX5801" fmla="*/ 14574370 w 21052571"/>
              <a:gd name="connsiteY5801" fmla="*/ 1320307 h 8402012"/>
              <a:gd name="connsiteX5802" fmla="*/ 14592332 w 21052571"/>
              <a:gd name="connsiteY5802" fmla="*/ 1320307 h 8402012"/>
              <a:gd name="connsiteX5803" fmla="*/ 14583496 w 21052571"/>
              <a:gd name="connsiteY5803" fmla="*/ 1334995 h 8402012"/>
              <a:gd name="connsiteX5804" fmla="*/ 14621345 w 21052571"/>
              <a:gd name="connsiteY5804" fmla="*/ 1350764 h 8402012"/>
              <a:gd name="connsiteX5805" fmla="*/ 14689053 w 21052571"/>
              <a:gd name="connsiteY5805" fmla="*/ 1374138 h 8402012"/>
              <a:gd name="connsiteX5806" fmla="*/ 15009322 w 21052571"/>
              <a:gd name="connsiteY5806" fmla="*/ 1457960 h 8402012"/>
              <a:gd name="connsiteX5807" fmla="*/ 15644486 w 21052571"/>
              <a:gd name="connsiteY5807" fmla="*/ 1637427 h 8402012"/>
              <a:gd name="connsiteX5808" fmla="*/ 16273202 w 21052571"/>
              <a:gd name="connsiteY5808" fmla="*/ 1823342 h 8402012"/>
              <a:gd name="connsiteX5809" fmla="*/ 16599918 w 21052571"/>
              <a:gd name="connsiteY5809" fmla="*/ 1920063 h 8402012"/>
              <a:gd name="connsiteX5810" fmla="*/ 16741782 w 21052571"/>
              <a:gd name="connsiteY5810" fmla="*/ 1957674 h 8402012"/>
              <a:gd name="connsiteX5811" fmla="*/ 16767576 w 21052571"/>
              <a:gd name="connsiteY5811" fmla="*/ 2060841 h 8402012"/>
              <a:gd name="connsiteX5812" fmla="*/ 16811639 w 21052571"/>
              <a:gd name="connsiteY5812" fmla="*/ 2060841 h 8402012"/>
              <a:gd name="connsiteX5813" fmla="*/ 16818087 w 21052571"/>
              <a:gd name="connsiteY5813" fmla="*/ 2093081 h 8402012"/>
              <a:gd name="connsiteX5814" fmla="*/ 16696644 w 21052571"/>
              <a:gd name="connsiteY5814" fmla="*/ 2060841 h 8402012"/>
              <a:gd name="connsiteX5815" fmla="*/ 16350582 w 21052571"/>
              <a:gd name="connsiteY5815" fmla="*/ 1957674 h 8402012"/>
              <a:gd name="connsiteX5816" fmla="*/ 15657382 w 21052571"/>
              <a:gd name="connsiteY5816" fmla="*/ 1816895 h 8402012"/>
              <a:gd name="connsiteX5817" fmla="*/ 15644486 w 21052571"/>
              <a:gd name="connsiteY5817" fmla="*/ 1874926 h 8402012"/>
              <a:gd name="connsiteX5818" fmla="*/ 15599346 w 21052571"/>
              <a:gd name="connsiteY5818" fmla="*/ 1797550 h 8402012"/>
              <a:gd name="connsiteX5819" fmla="*/ 15542386 w 21052571"/>
              <a:gd name="connsiteY5819" fmla="*/ 1784655 h 8402012"/>
              <a:gd name="connsiteX5820" fmla="*/ 15368280 w 21052571"/>
              <a:gd name="connsiteY5820" fmla="*/ 1771759 h 8402012"/>
              <a:gd name="connsiteX5821" fmla="*/ 15035114 w 21052571"/>
              <a:gd name="connsiteY5821" fmla="*/ 1727698 h 8402012"/>
              <a:gd name="connsiteX5822" fmla="*/ 14354813 w 21052571"/>
              <a:gd name="connsiteY5822" fmla="*/ 1598740 h 8402012"/>
              <a:gd name="connsiteX5823" fmla="*/ 14259162 w 21052571"/>
              <a:gd name="connsiteY5823" fmla="*/ 1708354 h 8402012"/>
              <a:gd name="connsiteX5824" fmla="*/ 14445090 w 21052571"/>
              <a:gd name="connsiteY5824" fmla="*/ 1752415 h 8402012"/>
              <a:gd name="connsiteX5825" fmla="*/ 14509573 w 21052571"/>
              <a:gd name="connsiteY5825" fmla="*/ 1758863 h 8402012"/>
              <a:gd name="connsiteX5826" fmla="*/ 14534292 w 21052571"/>
              <a:gd name="connsiteY5826" fmla="*/ 1701906 h 8402012"/>
              <a:gd name="connsiteX5827" fmla="*/ 14689053 w 21052571"/>
              <a:gd name="connsiteY5827" fmla="*/ 1740594 h 8402012"/>
              <a:gd name="connsiteX5828" fmla="*/ 14778255 w 21052571"/>
              <a:gd name="connsiteY5828" fmla="*/ 1778207 h 8402012"/>
              <a:gd name="connsiteX5829" fmla="*/ 14804049 w 21052571"/>
              <a:gd name="connsiteY5829" fmla="*/ 1727698 h 8402012"/>
              <a:gd name="connsiteX5830" fmla="*/ 15240388 w 21052571"/>
              <a:gd name="connsiteY5830" fmla="*/ 1862030 h 8402012"/>
              <a:gd name="connsiteX5831" fmla="*/ 15374730 w 21052571"/>
              <a:gd name="connsiteY5831" fmla="*/ 1855581 h 8402012"/>
              <a:gd name="connsiteX5832" fmla="*/ 15432764 w 21052571"/>
              <a:gd name="connsiteY5832" fmla="*/ 1849134 h 8402012"/>
              <a:gd name="connsiteX5833" fmla="*/ 15471454 w 21052571"/>
              <a:gd name="connsiteY5833" fmla="*/ 1881373 h 8402012"/>
              <a:gd name="connsiteX5834" fmla="*/ 15586450 w 21052571"/>
              <a:gd name="connsiteY5834" fmla="*/ 1887821 h 8402012"/>
              <a:gd name="connsiteX5835" fmla="*/ 15663830 w 21052571"/>
              <a:gd name="connsiteY5835" fmla="*/ 1874926 h 8402012"/>
              <a:gd name="connsiteX5836" fmla="*/ 15676726 w 21052571"/>
              <a:gd name="connsiteY5836" fmla="*/ 1938330 h 8402012"/>
              <a:gd name="connsiteX5837" fmla="*/ 15702522 w 21052571"/>
              <a:gd name="connsiteY5837" fmla="*/ 1945853 h 8402012"/>
              <a:gd name="connsiteX5838" fmla="*/ 15778826 w 21052571"/>
              <a:gd name="connsiteY5838" fmla="*/ 1964122 h 8402012"/>
              <a:gd name="connsiteX5839" fmla="*/ 15901346 w 21052571"/>
              <a:gd name="connsiteY5839" fmla="*/ 2015705 h 8402012"/>
              <a:gd name="connsiteX5840" fmla="*/ 15573554 w 21052571"/>
              <a:gd name="connsiteY5840" fmla="*/ 1977018 h 8402012"/>
              <a:gd name="connsiteX5841" fmla="*/ 15439212 w 21052571"/>
              <a:gd name="connsiteY5841" fmla="*/ 1964122 h 8402012"/>
              <a:gd name="connsiteX5842" fmla="*/ 15435056 w 21052571"/>
              <a:gd name="connsiteY5842" fmla="*/ 1958224 h 8402012"/>
              <a:gd name="connsiteX5843" fmla="*/ 15436004 w 21052571"/>
              <a:gd name="connsiteY5843" fmla="*/ 1965833 h 8402012"/>
              <a:gd name="connsiteX5844" fmla="*/ 15432090 w 21052571"/>
              <a:gd name="connsiteY5844" fmla="*/ 1964842 h 8402012"/>
              <a:gd name="connsiteX5845" fmla="*/ 15436004 w 21052571"/>
              <a:gd name="connsiteY5845" fmla="*/ 1970714 h 8402012"/>
              <a:gd name="connsiteX5846" fmla="*/ 15418042 w 21052571"/>
              <a:gd name="connsiteY5846" fmla="*/ 1970714 h 8402012"/>
              <a:gd name="connsiteX5847" fmla="*/ 15423422 w 21052571"/>
              <a:gd name="connsiteY5847" fmla="*/ 1962646 h 8402012"/>
              <a:gd name="connsiteX5848" fmla="*/ 15422532 w 21052571"/>
              <a:gd name="connsiteY5848" fmla="*/ 1962421 h 8402012"/>
              <a:gd name="connsiteX5849" fmla="*/ 15419164 w 21052571"/>
              <a:gd name="connsiteY5849" fmla="*/ 1954316 h 8402012"/>
              <a:gd name="connsiteX5850" fmla="*/ 15418200 w 21052571"/>
              <a:gd name="connsiteY5850" fmla="*/ 1940768 h 8402012"/>
              <a:gd name="connsiteX5851" fmla="*/ 15413418 w 21052571"/>
              <a:gd name="connsiteY5851" fmla="*/ 1945853 h 8402012"/>
              <a:gd name="connsiteX5852" fmla="*/ 15374730 w 21052571"/>
              <a:gd name="connsiteY5852" fmla="*/ 1957674 h 8402012"/>
              <a:gd name="connsiteX5853" fmla="*/ 15285526 w 21052571"/>
              <a:gd name="connsiteY5853" fmla="*/ 1951226 h 8402012"/>
              <a:gd name="connsiteX5854" fmla="*/ 15259734 w 21052571"/>
              <a:gd name="connsiteY5854" fmla="*/ 1894269 h 8402012"/>
              <a:gd name="connsiteX5855" fmla="*/ 15221042 w 21052571"/>
              <a:gd name="connsiteY5855" fmla="*/ 1868478 h 8402012"/>
              <a:gd name="connsiteX5856" fmla="*/ 15163008 w 21052571"/>
              <a:gd name="connsiteY5856" fmla="*/ 1907166 h 8402012"/>
              <a:gd name="connsiteX5857" fmla="*/ 15221042 w 21052571"/>
              <a:gd name="connsiteY5857" fmla="*/ 1938330 h 8402012"/>
              <a:gd name="connsiteX5858" fmla="*/ 14194678 w 21052571"/>
              <a:gd name="connsiteY5858" fmla="*/ 1791103 h 8402012"/>
              <a:gd name="connsiteX5859" fmla="*/ 14233368 w 21052571"/>
              <a:gd name="connsiteY5859" fmla="*/ 1714803 h 8402012"/>
              <a:gd name="connsiteX5860" fmla="*/ 13803477 w 21052571"/>
              <a:gd name="connsiteY5860" fmla="*/ 1663219 h 8402012"/>
              <a:gd name="connsiteX5861" fmla="*/ 13848616 w 21052571"/>
              <a:gd name="connsiteY5861" fmla="*/ 1598740 h 8402012"/>
              <a:gd name="connsiteX5862" fmla="*/ 13738994 w 21052571"/>
              <a:gd name="connsiteY5862" fmla="*/ 1598740 h 8402012"/>
              <a:gd name="connsiteX5863" fmla="*/ 13719649 w 21052571"/>
              <a:gd name="connsiteY5863" fmla="*/ 1535335 h 8402012"/>
              <a:gd name="connsiteX5864" fmla="*/ 13643343 w 21052571"/>
              <a:gd name="connsiteY5864" fmla="*/ 1496648 h 8402012"/>
              <a:gd name="connsiteX5865" fmla="*/ 13603847 w 21052571"/>
              <a:gd name="connsiteY5865" fmla="*/ 1470856 h 8402012"/>
              <a:gd name="connsiteX5866" fmla="*/ 13600816 w 21052571"/>
              <a:gd name="connsiteY5866" fmla="*/ 1469093 h 8402012"/>
              <a:gd name="connsiteX5867" fmla="*/ 13603909 w 21052571"/>
              <a:gd name="connsiteY5867" fmla="*/ 1483018 h 8402012"/>
              <a:gd name="connsiteX5868" fmla="*/ 13593245 w 21052571"/>
              <a:gd name="connsiteY5868" fmla="*/ 1477398 h 8402012"/>
              <a:gd name="connsiteX5869" fmla="*/ 13596527 w 21052571"/>
              <a:gd name="connsiteY5869" fmla="*/ 1468569 h 8402012"/>
              <a:gd name="connsiteX5870" fmla="*/ 13597619 w 21052571"/>
              <a:gd name="connsiteY5870" fmla="*/ 1467233 h 8402012"/>
              <a:gd name="connsiteX5871" fmla="*/ 13559514 w 21052571"/>
              <a:gd name="connsiteY5871" fmla="*/ 1445064 h 8402012"/>
              <a:gd name="connsiteX5872" fmla="*/ 13572411 w 21052571"/>
              <a:gd name="connsiteY5872" fmla="*/ 1477304 h 8402012"/>
              <a:gd name="connsiteX5873" fmla="*/ 13598205 w 21052571"/>
              <a:gd name="connsiteY5873" fmla="*/ 1483753 h 8402012"/>
              <a:gd name="connsiteX5874" fmla="*/ 13598205 w 21052571"/>
              <a:gd name="connsiteY5874" fmla="*/ 1540708 h 8402012"/>
              <a:gd name="connsiteX5875" fmla="*/ 13302654 w 21052571"/>
              <a:gd name="connsiteY5875" fmla="*/ 1509543 h 8402012"/>
              <a:gd name="connsiteX5876" fmla="*/ 13520824 w 21052571"/>
              <a:gd name="connsiteY5876" fmla="*/ 1477304 h 8402012"/>
              <a:gd name="connsiteX5877" fmla="*/ 13540169 w 21052571"/>
              <a:gd name="connsiteY5877" fmla="*/ 1412826 h 8402012"/>
              <a:gd name="connsiteX5878" fmla="*/ 13591756 w 21052571"/>
              <a:gd name="connsiteY5878" fmla="*/ 1419273 h 8402012"/>
              <a:gd name="connsiteX5879" fmla="*/ 13656240 w 21052571"/>
              <a:gd name="connsiteY5879" fmla="*/ 1387034 h 8402012"/>
              <a:gd name="connsiteX5880" fmla="*/ 13200555 w 21052571"/>
              <a:gd name="connsiteY5880" fmla="*/ 1374138 h 8402012"/>
              <a:gd name="connsiteX5881" fmla="*/ 12777113 w 21052571"/>
              <a:gd name="connsiteY5881" fmla="*/ 1477304 h 8402012"/>
              <a:gd name="connsiteX5882" fmla="*/ 12898557 w 21052571"/>
              <a:gd name="connsiteY5882" fmla="*/ 1509543 h 8402012"/>
              <a:gd name="connsiteX5883" fmla="*/ 12892109 w 21052571"/>
              <a:gd name="connsiteY5883" fmla="*/ 1572949 h 8402012"/>
              <a:gd name="connsiteX5884" fmla="*/ 12848045 w 21052571"/>
              <a:gd name="connsiteY5884" fmla="*/ 1579396 h 8402012"/>
              <a:gd name="connsiteX5885" fmla="*/ 12898557 w 21052571"/>
              <a:gd name="connsiteY5885" fmla="*/ 1669667 h 8402012"/>
              <a:gd name="connsiteX5886" fmla="*/ 12822251 w 21052571"/>
              <a:gd name="connsiteY5886" fmla="*/ 1689010 h 8402012"/>
              <a:gd name="connsiteX5887" fmla="*/ 12744871 w 21052571"/>
              <a:gd name="connsiteY5887" fmla="*/ 1727698 h 8402012"/>
              <a:gd name="connsiteX5888" fmla="*/ 12629875 w 21052571"/>
              <a:gd name="connsiteY5888" fmla="*/ 1740594 h 8402012"/>
              <a:gd name="connsiteX5889" fmla="*/ 12526701 w 21052571"/>
              <a:gd name="connsiteY5889" fmla="*/ 1745967 h 8402012"/>
              <a:gd name="connsiteX5890" fmla="*/ 12302083 w 21052571"/>
              <a:gd name="connsiteY5890" fmla="*/ 1778207 h 8402012"/>
              <a:gd name="connsiteX5891" fmla="*/ 12077465 w 21052571"/>
              <a:gd name="connsiteY5891" fmla="*/ 1816895 h 8402012"/>
              <a:gd name="connsiteX5892" fmla="*/ 11988263 w 21052571"/>
              <a:gd name="connsiteY5892" fmla="*/ 1849134 h 8402012"/>
              <a:gd name="connsiteX5893" fmla="*/ 11897986 w 21052571"/>
              <a:gd name="connsiteY5893" fmla="*/ 1862030 h 8402012"/>
              <a:gd name="connsiteX5894" fmla="*/ 11699161 w 21052571"/>
              <a:gd name="connsiteY5894" fmla="*/ 1920063 h 8402012"/>
              <a:gd name="connsiteX5895" fmla="*/ 11635752 w 21052571"/>
              <a:gd name="connsiteY5895" fmla="*/ 1920063 h 8402012"/>
              <a:gd name="connsiteX5896" fmla="*/ 11635483 w 21052571"/>
              <a:gd name="connsiteY5896" fmla="*/ 1919987 h 8402012"/>
              <a:gd name="connsiteX5897" fmla="*/ 11616508 w 21052571"/>
              <a:gd name="connsiteY5897" fmla="*/ 1914622 h 8402012"/>
              <a:gd name="connsiteX5898" fmla="*/ 11564820 w 21052571"/>
              <a:gd name="connsiteY5898" fmla="*/ 1920063 h 8402012"/>
              <a:gd name="connsiteX5899" fmla="*/ 11692713 w 21052571"/>
              <a:gd name="connsiteY5899" fmla="*/ 1989913 h 8402012"/>
              <a:gd name="connsiteX5900" fmla="*/ 11019934 w 21052571"/>
              <a:gd name="connsiteY5900" fmla="*/ 2195172 h 8402012"/>
              <a:gd name="connsiteX5901" fmla="*/ 10692142 w 21052571"/>
              <a:gd name="connsiteY5901" fmla="*/ 2311236 h 8402012"/>
              <a:gd name="connsiteX5902" fmla="*/ 10538456 w 21052571"/>
              <a:gd name="connsiteY5902" fmla="*/ 2393980 h 8402012"/>
              <a:gd name="connsiteX5903" fmla="*/ 10468598 w 21052571"/>
              <a:gd name="connsiteY5903" fmla="*/ 2406870 h 8402012"/>
              <a:gd name="connsiteX5904" fmla="*/ 10449253 w 21052571"/>
              <a:gd name="connsiteY5904" fmla="*/ 2464911 h 8402012"/>
              <a:gd name="connsiteX5905" fmla="*/ 11070446 w 21052571"/>
              <a:gd name="connsiteY5905" fmla="*/ 2246753 h 8402012"/>
              <a:gd name="connsiteX5906" fmla="*/ 11070446 w 21052571"/>
              <a:gd name="connsiteY5906" fmla="*/ 2311236 h 8402012"/>
              <a:gd name="connsiteX5907" fmla="*/ 11545475 w 21052571"/>
              <a:gd name="connsiteY5907" fmla="*/ 2169380 h 8402012"/>
              <a:gd name="connsiteX5908" fmla="*/ 11763645 w 21052571"/>
              <a:gd name="connsiteY5908" fmla="*/ 2156485 h 8402012"/>
              <a:gd name="connsiteX5909" fmla="*/ 11815232 w 21052571"/>
              <a:gd name="connsiteY5909" fmla="*/ 2125320 h 8402012"/>
              <a:gd name="connsiteX5910" fmla="*/ 11846399 w 21052571"/>
              <a:gd name="connsiteY5910" fmla="*/ 2080184 h 8402012"/>
              <a:gd name="connsiteX5911" fmla="*/ 11943124 w 21052571"/>
              <a:gd name="connsiteY5911" fmla="*/ 2099528 h 8402012"/>
              <a:gd name="connsiteX5912" fmla="*/ 11968918 w 21052571"/>
              <a:gd name="connsiteY5912" fmla="*/ 2125320 h 8402012"/>
              <a:gd name="connsiteX5913" fmla="*/ 12026953 w 21052571"/>
              <a:gd name="connsiteY5913" fmla="*/ 2125320 h 8402012"/>
              <a:gd name="connsiteX5914" fmla="*/ 12033401 w 21052571"/>
              <a:gd name="connsiteY5914" fmla="*/ 2099528 h 8402012"/>
              <a:gd name="connsiteX5915" fmla="*/ 12058120 w 21052571"/>
              <a:gd name="connsiteY5915" fmla="*/ 2086632 h 8402012"/>
              <a:gd name="connsiteX5916" fmla="*/ 12116155 w 21052571"/>
              <a:gd name="connsiteY5916" fmla="*/ 2086632 h 8402012"/>
              <a:gd name="connsiteX5917" fmla="*/ 12212881 w 21052571"/>
              <a:gd name="connsiteY5917" fmla="*/ 2035049 h 8402012"/>
              <a:gd name="connsiteX5918" fmla="*/ 12135501 w 21052571"/>
              <a:gd name="connsiteY5918" fmla="*/ 1907166 h 8402012"/>
              <a:gd name="connsiteX5919" fmla="*/ 12129052 w 21052571"/>
              <a:gd name="connsiteY5919" fmla="*/ 1849134 h 8402012"/>
              <a:gd name="connsiteX5920" fmla="*/ 12431051 w 21052571"/>
              <a:gd name="connsiteY5920" fmla="*/ 1829790 h 8402012"/>
              <a:gd name="connsiteX5921" fmla="*/ 12276290 w 21052571"/>
              <a:gd name="connsiteY5921" fmla="*/ 1868478 h 8402012"/>
              <a:gd name="connsiteX5922" fmla="*/ 12353670 w 21052571"/>
              <a:gd name="connsiteY5922" fmla="*/ 1920063 h 8402012"/>
              <a:gd name="connsiteX5923" fmla="*/ 12276290 w 21052571"/>
              <a:gd name="connsiteY5923" fmla="*/ 1983465 h 8402012"/>
              <a:gd name="connsiteX5924" fmla="*/ 12327877 w 21052571"/>
              <a:gd name="connsiteY5924" fmla="*/ 2041497 h 8402012"/>
              <a:gd name="connsiteX5925" fmla="*/ 12623427 w 21052571"/>
              <a:gd name="connsiteY5925" fmla="*/ 2002809 h 8402012"/>
              <a:gd name="connsiteX5926" fmla="*/ 12802906 w 21052571"/>
              <a:gd name="connsiteY5926" fmla="*/ 1989913 h 8402012"/>
              <a:gd name="connsiteX5927" fmla="*/ 13001731 w 21052571"/>
              <a:gd name="connsiteY5927" fmla="*/ 1977018 h 8402012"/>
              <a:gd name="connsiteX5928" fmla="*/ 13103830 w 21052571"/>
              <a:gd name="connsiteY5928" fmla="*/ 1977018 h 8402012"/>
              <a:gd name="connsiteX5929" fmla="*/ 13168314 w 21052571"/>
              <a:gd name="connsiteY5929" fmla="*/ 1970570 h 8402012"/>
              <a:gd name="connsiteX5930" fmla="*/ 13174762 w 21052571"/>
              <a:gd name="connsiteY5930" fmla="*/ 2002809 h 8402012"/>
              <a:gd name="connsiteX5931" fmla="*/ 13123175 w 21052571"/>
              <a:gd name="connsiteY5931" fmla="*/ 2002809 h 8402012"/>
              <a:gd name="connsiteX5932" fmla="*/ 13213452 w 21052571"/>
              <a:gd name="connsiteY5932" fmla="*/ 2054393 h 8402012"/>
              <a:gd name="connsiteX5933" fmla="*/ 13252142 w 21052571"/>
              <a:gd name="connsiteY5933" fmla="*/ 2073737 h 8402012"/>
              <a:gd name="connsiteX5934" fmla="*/ 13309103 w 21052571"/>
              <a:gd name="connsiteY5934" fmla="*/ 2086632 h 8402012"/>
              <a:gd name="connsiteX5935" fmla="*/ 13399380 w 21052571"/>
              <a:gd name="connsiteY5935" fmla="*/ 2067288 h 8402012"/>
              <a:gd name="connsiteX5936" fmla="*/ 13470312 w 21052571"/>
              <a:gd name="connsiteY5936" fmla="*/ 2054393 h 8402012"/>
              <a:gd name="connsiteX5937" fmla="*/ 13617550 w 21052571"/>
              <a:gd name="connsiteY5937" fmla="*/ 2035049 h 8402012"/>
              <a:gd name="connsiteX5938" fmla="*/ 13572411 w 21052571"/>
              <a:gd name="connsiteY5938" fmla="*/ 1970570 h 8402012"/>
              <a:gd name="connsiteX5939" fmla="*/ 13675585 w 21052571"/>
              <a:gd name="connsiteY5939" fmla="*/ 1983465 h 8402012"/>
              <a:gd name="connsiteX5940" fmla="*/ 13636895 w 21052571"/>
              <a:gd name="connsiteY5940" fmla="*/ 2015705 h 8402012"/>
              <a:gd name="connsiteX5941" fmla="*/ 13675585 w 21052571"/>
              <a:gd name="connsiteY5941" fmla="*/ 2060841 h 8402012"/>
              <a:gd name="connsiteX5942" fmla="*/ 13713200 w 21052571"/>
              <a:gd name="connsiteY5942" fmla="*/ 2035049 h 8402012"/>
              <a:gd name="connsiteX5943" fmla="*/ 13751891 w 21052571"/>
              <a:gd name="connsiteY5943" fmla="*/ 2060841 h 8402012"/>
              <a:gd name="connsiteX5944" fmla="*/ 13797029 w 21052571"/>
              <a:gd name="connsiteY5944" fmla="*/ 2067288 h 8402012"/>
              <a:gd name="connsiteX5945" fmla="*/ 13777684 w 21052571"/>
              <a:gd name="connsiteY5945" fmla="*/ 2093081 h 8402012"/>
              <a:gd name="connsiteX5946" fmla="*/ 13680959 w 21052571"/>
              <a:gd name="connsiteY5946" fmla="*/ 2099528 h 8402012"/>
              <a:gd name="connsiteX5947" fmla="*/ 13444518 w 21052571"/>
              <a:gd name="connsiteY5947" fmla="*/ 2112430 h 8402012"/>
              <a:gd name="connsiteX5948" fmla="*/ 13328448 w 21052571"/>
              <a:gd name="connsiteY5948" fmla="*/ 2118874 h 8402012"/>
              <a:gd name="connsiteX5949" fmla="*/ 13239246 w 21052571"/>
              <a:gd name="connsiteY5949" fmla="*/ 2151111 h 8402012"/>
              <a:gd name="connsiteX5950" fmla="*/ 13322000 w 21052571"/>
              <a:gd name="connsiteY5950" fmla="*/ 2195172 h 8402012"/>
              <a:gd name="connsiteX5951" fmla="*/ 13284384 w 21052571"/>
              <a:gd name="connsiteY5951" fmla="*/ 2220961 h 8402012"/>
              <a:gd name="connsiteX5952" fmla="*/ 13207004 w 21052571"/>
              <a:gd name="connsiteY5952" fmla="*/ 2220961 h 8402012"/>
              <a:gd name="connsiteX5953" fmla="*/ 13181210 w 21052571"/>
              <a:gd name="connsiteY5953" fmla="*/ 2151111 h 8402012"/>
              <a:gd name="connsiteX5954" fmla="*/ 12859867 w 21052571"/>
              <a:gd name="connsiteY5954" fmla="*/ 2188728 h 8402012"/>
              <a:gd name="connsiteX5955" fmla="*/ 12693284 w 21052571"/>
              <a:gd name="connsiteY5955" fmla="*/ 2208069 h 8402012"/>
              <a:gd name="connsiteX5956" fmla="*/ 12597633 w 21052571"/>
              <a:gd name="connsiteY5956" fmla="*/ 2240307 h 8402012"/>
              <a:gd name="connsiteX5957" fmla="*/ 12591185 w 21052571"/>
              <a:gd name="connsiteY5957" fmla="*/ 2311236 h 8402012"/>
              <a:gd name="connsiteX5958" fmla="*/ 12546046 w 21052571"/>
              <a:gd name="connsiteY5958" fmla="*/ 2324131 h 8402012"/>
              <a:gd name="connsiteX5959" fmla="*/ 12385912 w 21052571"/>
              <a:gd name="connsiteY5959" fmla="*/ 2343474 h 8402012"/>
              <a:gd name="connsiteX5960" fmla="*/ 12071017 w 21052571"/>
              <a:gd name="connsiteY5960" fmla="*/ 2406870 h 8402012"/>
              <a:gd name="connsiteX5961" fmla="*/ 11430479 w 21052571"/>
              <a:gd name="connsiteY5961" fmla="*/ 2561628 h 8402012"/>
              <a:gd name="connsiteX5962" fmla="*/ 11141378 w 21052571"/>
              <a:gd name="connsiteY5962" fmla="*/ 2618587 h 8402012"/>
              <a:gd name="connsiteX5963" fmla="*/ 11089791 w 21052571"/>
              <a:gd name="connsiteY5963" fmla="*/ 2631480 h 8402012"/>
              <a:gd name="connsiteX5964" fmla="*/ 11070446 w 21052571"/>
              <a:gd name="connsiteY5964" fmla="*/ 2689511 h 8402012"/>
              <a:gd name="connsiteX5965" fmla="*/ 10961898 w 21052571"/>
              <a:gd name="connsiteY5965" fmla="*/ 2676615 h 8402012"/>
              <a:gd name="connsiteX5966" fmla="*/ 10961898 w 21052571"/>
              <a:gd name="connsiteY5966" fmla="*/ 2741094 h 8402012"/>
              <a:gd name="connsiteX5967" fmla="*/ 10750177 w 21052571"/>
              <a:gd name="connsiteY5967" fmla="*/ 2785149 h 8402012"/>
              <a:gd name="connsiteX5968" fmla="*/ 10916760 w 21052571"/>
              <a:gd name="connsiteY5968" fmla="*/ 2752914 h 8402012"/>
              <a:gd name="connsiteX5969" fmla="*/ 11070446 w 21052571"/>
              <a:gd name="connsiteY5969" fmla="*/ 2715302 h 8402012"/>
              <a:gd name="connsiteX5970" fmla="*/ 11398238 w 21052571"/>
              <a:gd name="connsiteY5970" fmla="*/ 2650824 h 8402012"/>
              <a:gd name="connsiteX5971" fmla="*/ 12071017 w 21052571"/>
              <a:gd name="connsiteY5971" fmla="*/ 2497149 h 8402012"/>
              <a:gd name="connsiteX5972" fmla="*/ 12090362 w 21052571"/>
              <a:gd name="connsiteY5972" fmla="*/ 2554106 h 8402012"/>
              <a:gd name="connsiteX5973" fmla="*/ 12090362 w 21052571"/>
              <a:gd name="connsiteY5973" fmla="*/ 2497149 h 8402012"/>
              <a:gd name="connsiteX5974" fmla="*/ 12135501 w 21052571"/>
              <a:gd name="connsiteY5974" fmla="*/ 2484256 h 8402012"/>
              <a:gd name="connsiteX5975" fmla="*/ 12206433 w 21052571"/>
              <a:gd name="connsiteY5975" fmla="*/ 2477804 h 8402012"/>
              <a:gd name="connsiteX5976" fmla="*/ 12187087 w 21052571"/>
              <a:gd name="connsiteY5976" fmla="*/ 2510046 h 8402012"/>
              <a:gd name="connsiteX5977" fmla="*/ 12219329 w 21052571"/>
              <a:gd name="connsiteY5977" fmla="*/ 2522941 h 8402012"/>
              <a:gd name="connsiteX5978" fmla="*/ 12340773 w 21052571"/>
              <a:gd name="connsiteY5978" fmla="*/ 2432672 h 8402012"/>
              <a:gd name="connsiteX5979" fmla="*/ 12565391 w 21052571"/>
              <a:gd name="connsiteY5979" fmla="*/ 2387533 h 8402012"/>
              <a:gd name="connsiteX5980" fmla="*/ 12654594 w 21052571"/>
              <a:gd name="connsiteY5980" fmla="*/ 2374638 h 8402012"/>
              <a:gd name="connsiteX5981" fmla="*/ 12719078 w 21052571"/>
              <a:gd name="connsiteY5981" fmla="*/ 2400427 h 8402012"/>
              <a:gd name="connsiteX5982" fmla="*/ 12950144 w 21052571"/>
              <a:gd name="connsiteY5982" fmla="*/ 2374638 h 8402012"/>
              <a:gd name="connsiteX5983" fmla="*/ 13880858 w 21052571"/>
              <a:gd name="connsiteY5983" fmla="*/ 2337027 h 8402012"/>
              <a:gd name="connsiteX5984" fmla="*/ 13803477 w 21052571"/>
              <a:gd name="connsiteY5984" fmla="*/ 2348847 h 8402012"/>
              <a:gd name="connsiteX5985" fmla="*/ 13822823 w 21052571"/>
              <a:gd name="connsiteY5985" fmla="*/ 2381086 h 8402012"/>
              <a:gd name="connsiteX5986" fmla="*/ 13732545 w 21052571"/>
              <a:gd name="connsiteY5986" fmla="*/ 2445566 h 8402012"/>
              <a:gd name="connsiteX5987" fmla="*/ 13694930 w 21052571"/>
              <a:gd name="connsiteY5987" fmla="*/ 2497149 h 8402012"/>
              <a:gd name="connsiteX5988" fmla="*/ 13738994 w 21052571"/>
              <a:gd name="connsiteY5988" fmla="*/ 2471358 h 8402012"/>
              <a:gd name="connsiteX5989" fmla="*/ 13784132 w 21052571"/>
              <a:gd name="connsiteY5989" fmla="*/ 2497149 h 8402012"/>
              <a:gd name="connsiteX5990" fmla="*/ 13848616 w 21052571"/>
              <a:gd name="connsiteY5990" fmla="*/ 2471358 h 8402012"/>
              <a:gd name="connsiteX5991" fmla="*/ 13867961 w 21052571"/>
              <a:gd name="connsiteY5991" fmla="*/ 2381086 h 8402012"/>
              <a:gd name="connsiteX5992" fmla="*/ 13893755 w 21052571"/>
              <a:gd name="connsiteY5992" fmla="*/ 2361740 h 8402012"/>
              <a:gd name="connsiteX5993" fmla="*/ 13905577 w 21052571"/>
              <a:gd name="connsiteY5993" fmla="*/ 2317683 h 8402012"/>
              <a:gd name="connsiteX5994" fmla="*/ 13976509 w 21052571"/>
              <a:gd name="connsiteY5994" fmla="*/ 2304791 h 8402012"/>
              <a:gd name="connsiteX5995" fmla="*/ 14099027 w 21052571"/>
              <a:gd name="connsiteY5995" fmla="*/ 2291889 h 8402012"/>
              <a:gd name="connsiteX5996" fmla="*/ 14201127 w 21052571"/>
              <a:gd name="connsiteY5996" fmla="*/ 2285443 h 8402012"/>
              <a:gd name="connsiteX5997" fmla="*/ 14212411 w 21052571"/>
              <a:gd name="connsiteY5997" fmla="*/ 2324803 h 8402012"/>
              <a:gd name="connsiteX5998" fmla="*/ 14213855 w 21052571"/>
              <a:gd name="connsiteY5998" fmla="*/ 2363672 h 8402012"/>
              <a:gd name="connsiteX5999" fmla="*/ 14217894 w 21052571"/>
              <a:gd name="connsiteY5999" fmla="*/ 2366503 h 8402012"/>
              <a:gd name="connsiteX6000" fmla="*/ 14199932 w 21052571"/>
              <a:gd name="connsiteY6000" fmla="*/ 2366503 h 8402012"/>
              <a:gd name="connsiteX6001" fmla="*/ 14204446 w 21052571"/>
              <a:gd name="connsiteY6001" fmla="*/ 2363340 h 8402012"/>
              <a:gd name="connsiteX6002" fmla="*/ 14169506 w 21052571"/>
              <a:gd name="connsiteY6002" fmla="*/ 2345640 h 8402012"/>
              <a:gd name="connsiteX6003" fmla="*/ 14034544 w 21052571"/>
              <a:gd name="connsiteY6003" fmla="*/ 2337027 h 8402012"/>
              <a:gd name="connsiteX6004" fmla="*/ 14110849 w 21052571"/>
              <a:gd name="connsiteY6004" fmla="*/ 2368190 h 8402012"/>
              <a:gd name="connsiteX6005" fmla="*/ 14073234 w 21052571"/>
              <a:gd name="connsiteY6005" fmla="*/ 2419778 h 8402012"/>
              <a:gd name="connsiteX6006" fmla="*/ 14015199 w 21052571"/>
              <a:gd name="connsiteY6006" fmla="*/ 2497149 h 8402012"/>
              <a:gd name="connsiteX6007" fmla="*/ 14073234 w 21052571"/>
              <a:gd name="connsiteY6007" fmla="*/ 2522941 h 8402012"/>
              <a:gd name="connsiteX6008" fmla="*/ 14091504 w 21052571"/>
              <a:gd name="connsiteY6008" fmla="*/ 2464911 h 8402012"/>
              <a:gd name="connsiteX6009" fmla="*/ 14130195 w 21052571"/>
              <a:gd name="connsiteY6009" fmla="*/ 2529389 h 8402012"/>
              <a:gd name="connsiteX6010" fmla="*/ 14188230 w 21052571"/>
              <a:gd name="connsiteY6010" fmla="*/ 2497149 h 8402012"/>
              <a:gd name="connsiteX6011" fmla="*/ 14143091 w 21052571"/>
              <a:gd name="connsiteY6011" fmla="*/ 2497149 h 8402012"/>
              <a:gd name="connsiteX6012" fmla="*/ 14143091 w 21052571"/>
              <a:gd name="connsiteY6012" fmla="*/ 2432672 h 8402012"/>
              <a:gd name="connsiteX6013" fmla="*/ 14259162 w 21052571"/>
              <a:gd name="connsiteY6013" fmla="*/ 2477804 h 8402012"/>
              <a:gd name="connsiteX6014" fmla="*/ 14233368 w 21052571"/>
              <a:gd name="connsiteY6014" fmla="*/ 2522941 h 8402012"/>
              <a:gd name="connsiteX6015" fmla="*/ 14278507 w 21052571"/>
              <a:gd name="connsiteY6015" fmla="*/ 2542284 h 8402012"/>
              <a:gd name="connsiteX6016" fmla="*/ 14284955 w 21052571"/>
              <a:gd name="connsiteY6016" fmla="*/ 2464911 h 8402012"/>
              <a:gd name="connsiteX6017" fmla="*/ 14348364 w 21052571"/>
              <a:gd name="connsiteY6017" fmla="*/ 2458463 h 8402012"/>
              <a:gd name="connsiteX6018" fmla="*/ 14374158 w 21052571"/>
              <a:gd name="connsiteY6018" fmla="*/ 2484256 h 8402012"/>
              <a:gd name="connsiteX6019" fmla="*/ 14316122 w 21052571"/>
              <a:gd name="connsiteY6019" fmla="*/ 2497149 h 8402012"/>
              <a:gd name="connsiteX6020" fmla="*/ 14322571 w 21052571"/>
              <a:gd name="connsiteY6020" fmla="*/ 2554106 h 8402012"/>
              <a:gd name="connsiteX6021" fmla="*/ 14534292 w 21052571"/>
              <a:gd name="connsiteY6021" fmla="*/ 2547657 h 8402012"/>
              <a:gd name="connsiteX6022" fmla="*/ 14393503 w 21052571"/>
              <a:gd name="connsiteY6022" fmla="*/ 2510046 h 8402012"/>
              <a:gd name="connsiteX6023" fmla="*/ 14637466 w 21052571"/>
              <a:gd name="connsiteY6023" fmla="*/ 2510046 h 8402012"/>
              <a:gd name="connsiteX6024" fmla="*/ 14579431 w 21052571"/>
              <a:gd name="connsiteY6024" fmla="*/ 2605690 h 8402012"/>
              <a:gd name="connsiteX6025" fmla="*/ 14637466 w 21052571"/>
              <a:gd name="connsiteY6025" fmla="*/ 2644376 h 8402012"/>
              <a:gd name="connsiteX6026" fmla="*/ 14079682 w 21052571"/>
              <a:gd name="connsiteY6026" fmla="*/ 2561628 h 8402012"/>
              <a:gd name="connsiteX6027" fmla="*/ 13809926 w 21052571"/>
              <a:gd name="connsiteY6027" fmla="*/ 2535836 h 8402012"/>
              <a:gd name="connsiteX6028" fmla="*/ 13700304 w 21052571"/>
              <a:gd name="connsiteY6028" fmla="*/ 2535836 h 8402012"/>
              <a:gd name="connsiteX6029" fmla="*/ 13688482 w 21052571"/>
              <a:gd name="connsiteY6029" fmla="*/ 2419778 h 8402012"/>
              <a:gd name="connsiteX6030" fmla="*/ 13438070 w 21052571"/>
              <a:gd name="connsiteY6030" fmla="*/ 2432672 h 8402012"/>
              <a:gd name="connsiteX6031" fmla="*/ 13499431 w 21052571"/>
              <a:gd name="connsiteY6031" fmla="*/ 2462859 h 8402012"/>
              <a:gd name="connsiteX6032" fmla="*/ 13505185 w 21052571"/>
              <a:gd name="connsiteY6032" fmla="*/ 2450516 h 8402012"/>
              <a:gd name="connsiteX6033" fmla="*/ 13516412 w 21052571"/>
              <a:gd name="connsiteY6033" fmla="*/ 2464962 h 8402012"/>
              <a:gd name="connsiteX6034" fmla="*/ 13512292 w 21052571"/>
              <a:gd name="connsiteY6034" fmla="*/ 2468496 h 8402012"/>
              <a:gd name="connsiteX6035" fmla="*/ 13538725 w 21052571"/>
              <a:gd name="connsiteY6035" fmla="*/ 2478915 h 8402012"/>
              <a:gd name="connsiteX6036" fmla="*/ 13572411 w 21052571"/>
              <a:gd name="connsiteY6036" fmla="*/ 2484256 h 8402012"/>
              <a:gd name="connsiteX6037" fmla="*/ 13636895 w 21052571"/>
              <a:gd name="connsiteY6037" fmla="*/ 2522941 h 8402012"/>
              <a:gd name="connsiteX6038" fmla="*/ 13392932 w 21052571"/>
              <a:gd name="connsiteY6038" fmla="*/ 2522941 h 8402012"/>
              <a:gd name="connsiteX6039" fmla="*/ 13399380 w 21052571"/>
              <a:gd name="connsiteY6039" fmla="*/ 2464911 h 8402012"/>
              <a:gd name="connsiteX6040" fmla="*/ 13403724 w 21052571"/>
              <a:gd name="connsiteY6040" fmla="*/ 2467517 h 8402012"/>
              <a:gd name="connsiteX6041" fmla="*/ 13403655 w 21052571"/>
              <a:gd name="connsiteY6041" fmla="*/ 2467412 h 8402012"/>
              <a:gd name="connsiteX6042" fmla="*/ 13412636 w 21052571"/>
              <a:gd name="connsiteY6042" fmla="*/ 2452532 h 8402012"/>
              <a:gd name="connsiteX6043" fmla="*/ 13413461 w 21052571"/>
              <a:gd name="connsiteY6043" fmla="*/ 2453899 h 8402012"/>
              <a:gd name="connsiteX6044" fmla="*/ 13409959 w 21052571"/>
              <a:gd name="connsiteY6044" fmla="*/ 2446573 h 8402012"/>
              <a:gd name="connsiteX6045" fmla="*/ 13380035 w 21052571"/>
              <a:gd name="connsiteY6045" fmla="*/ 2393980 h 8402012"/>
              <a:gd name="connsiteX6046" fmla="*/ 13302654 w 21052571"/>
              <a:gd name="connsiteY6046" fmla="*/ 2400427 h 8402012"/>
              <a:gd name="connsiteX6047" fmla="*/ 13252142 w 21052571"/>
              <a:gd name="connsiteY6047" fmla="*/ 2400427 h 8402012"/>
              <a:gd name="connsiteX6048" fmla="*/ 13239246 w 21052571"/>
              <a:gd name="connsiteY6048" fmla="*/ 2497149 h 8402012"/>
              <a:gd name="connsiteX6049" fmla="*/ 13284384 w 21052571"/>
              <a:gd name="connsiteY6049" fmla="*/ 2464911 h 8402012"/>
              <a:gd name="connsiteX6050" fmla="*/ 13296206 w 21052571"/>
              <a:gd name="connsiteY6050" fmla="*/ 2522941 h 8402012"/>
              <a:gd name="connsiteX6051" fmla="*/ 13200555 w 21052571"/>
              <a:gd name="connsiteY6051" fmla="*/ 2510046 h 8402012"/>
              <a:gd name="connsiteX6052" fmla="*/ 13213452 w 21052571"/>
              <a:gd name="connsiteY6052" fmla="*/ 2452014 h 8402012"/>
              <a:gd name="connsiteX6053" fmla="*/ 13174762 w 21052571"/>
              <a:gd name="connsiteY6053" fmla="*/ 2406870 h 8402012"/>
              <a:gd name="connsiteX6054" fmla="*/ 13090933 w 21052571"/>
              <a:gd name="connsiteY6054" fmla="*/ 2426225 h 8402012"/>
              <a:gd name="connsiteX6055" fmla="*/ 12892109 w 21052571"/>
              <a:gd name="connsiteY6055" fmla="*/ 2464911 h 8402012"/>
              <a:gd name="connsiteX6056" fmla="*/ 12680387 w 21052571"/>
              <a:gd name="connsiteY6056" fmla="*/ 2484256 h 8402012"/>
              <a:gd name="connsiteX6057" fmla="*/ 12500908 w 21052571"/>
              <a:gd name="connsiteY6057" fmla="*/ 2535836 h 8402012"/>
              <a:gd name="connsiteX6058" fmla="*/ 12546046 w 21052571"/>
              <a:gd name="connsiteY6058" fmla="*/ 2566999 h 8402012"/>
              <a:gd name="connsiteX6059" fmla="*/ 12526701 w 21052571"/>
              <a:gd name="connsiteY6059" fmla="*/ 2599243 h 8402012"/>
              <a:gd name="connsiteX6060" fmla="*/ 13675585 w 21052571"/>
              <a:gd name="connsiteY6060" fmla="*/ 2612137 h 8402012"/>
              <a:gd name="connsiteX6061" fmla="*/ 13483209 w 21052571"/>
              <a:gd name="connsiteY6061" fmla="*/ 2631480 h 8402012"/>
              <a:gd name="connsiteX6062" fmla="*/ 13405828 w 21052571"/>
              <a:gd name="connsiteY6062" fmla="*/ 2644376 h 8402012"/>
              <a:gd name="connsiteX6063" fmla="*/ 13392932 w 21052571"/>
              <a:gd name="connsiteY6063" fmla="*/ 2708855 h 8402012"/>
              <a:gd name="connsiteX6064" fmla="*/ 13598205 w 21052571"/>
              <a:gd name="connsiteY6064" fmla="*/ 2689511 h 8402012"/>
              <a:gd name="connsiteX6065" fmla="*/ 13675585 w 21052571"/>
              <a:gd name="connsiteY6065" fmla="*/ 2657271 h 8402012"/>
              <a:gd name="connsiteX6066" fmla="*/ 13764787 w 21052571"/>
              <a:gd name="connsiteY6066" fmla="*/ 2612137 h 8402012"/>
              <a:gd name="connsiteX6067" fmla="*/ 13867961 w 21052571"/>
              <a:gd name="connsiteY6067" fmla="*/ 2605690 h 8402012"/>
              <a:gd name="connsiteX6068" fmla="*/ 13950715 w 21052571"/>
              <a:gd name="connsiteY6068" fmla="*/ 2618587 h 8402012"/>
              <a:gd name="connsiteX6069" fmla="*/ 13893755 w 21052571"/>
              <a:gd name="connsiteY6069" fmla="*/ 2644376 h 8402012"/>
              <a:gd name="connsiteX6070" fmla="*/ 13829271 w 21052571"/>
              <a:gd name="connsiteY6070" fmla="*/ 2644376 h 8402012"/>
              <a:gd name="connsiteX6071" fmla="*/ 13732545 w 21052571"/>
              <a:gd name="connsiteY6071" fmla="*/ 2670168 h 8402012"/>
              <a:gd name="connsiteX6072" fmla="*/ 13764787 w 21052571"/>
              <a:gd name="connsiteY6072" fmla="*/ 2702408 h 8402012"/>
              <a:gd name="connsiteX6073" fmla="*/ 13874409 w 21052571"/>
              <a:gd name="connsiteY6073" fmla="*/ 2695958 h 8402012"/>
              <a:gd name="connsiteX6074" fmla="*/ 14110849 w 21052571"/>
              <a:gd name="connsiteY6074" fmla="*/ 2676615 h 8402012"/>
              <a:gd name="connsiteX6075" fmla="*/ 14110849 w 21052571"/>
              <a:gd name="connsiteY6075" fmla="*/ 2741094 h 8402012"/>
              <a:gd name="connsiteX6076" fmla="*/ 14155988 w 21052571"/>
              <a:gd name="connsiteY6076" fmla="*/ 2741094 h 8402012"/>
              <a:gd name="connsiteX6077" fmla="*/ 14246265 w 21052571"/>
              <a:gd name="connsiteY6077" fmla="*/ 2747539 h 8402012"/>
              <a:gd name="connsiteX6078" fmla="*/ 14425745 w 21052571"/>
              <a:gd name="connsiteY6078" fmla="*/ 2752914 h 8402012"/>
              <a:gd name="connsiteX6079" fmla="*/ 14592327 w 21052571"/>
              <a:gd name="connsiteY6079" fmla="*/ 2766883 h 8402012"/>
              <a:gd name="connsiteX6080" fmla="*/ 14637466 w 21052571"/>
              <a:gd name="connsiteY6080" fmla="*/ 2830301 h 8402012"/>
              <a:gd name="connsiteX6081" fmla="*/ 14326333 w 21052571"/>
              <a:gd name="connsiteY6081" fmla="*/ 2801257 h 8402012"/>
              <a:gd name="connsiteX6082" fmla="*/ 14262063 w 21052571"/>
              <a:gd name="connsiteY6082" fmla="*/ 2796778 h 8402012"/>
              <a:gd name="connsiteX6083" fmla="*/ 14275019 w 21052571"/>
              <a:gd name="connsiteY6083" fmla="*/ 2805263 h 8402012"/>
              <a:gd name="connsiteX6084" fmla="*/ 14279510 w 21052571"/>
              <a:gd name="connsiteY6084" fmla="*/ 2828558 h 8402012"/>
              <a:gd name="connsiteX6085" fmla="*/ 14266038 w 21052571"/>
              <a:gd name="connsiteY6085" fmla="*/ 2819735 h 8402012"/>
              <a:gd name="connsiteX6086" fmla="*/ 14261607 w 21052571"/>
              <a:gd name="connsiteY6086" fmla="*/ 2796747 h 8402012"/>
              <a:gd name="connsiteX6087" fmla="*/ 14170161 w 21052571"/>
              <a:gd name="connsiteY6087" fmla="*/ 2790378 h 8402012"/>
              <a:gd name="connsiteX6088" fmla="*/ 14015199 w 21052571"/>
              <a:gd name="connsiteY6088" fmla="*/ 2772256 h 8402012"/>
              <a:gd name="connsiteX6089" fmla="*/ 13758339 w 21052571"/>
              <a:gd name="connsiteY6089" fmla="*/ 2785149 h 8402012"/>
              <a:gd name="connsiteX6090" fmla="*/ 13713200 w 21052571"/>
              <a:gd name="connsiteY6090" fmla="*/ 2766883 h 8402012"/>
              <a:gd name="connsiteX6091" fmla="*/ 13662688 w 21052571"/>
              <a:gd name="connsiteY6091" fmla="*/ 2752914 h 8402012"/>
              <a:gd name="connsiteX6092" fmla="*/ 13598205 w 21052571"/>
              <a:gd name="connsiteY6092" fmla="*/ 2798035 h 8402012"/>
              <a:gd name="connsiteX6093" fmla="*/ 13572411 w 21052571"/>
              <a:gd name="connsiteY6093" fmla="*/ 2741094 h 8402012"/>
              <a:gd name="connsiteX6094" fmla="*/ 13431622 w 21052571"/>
              <a:gd name="connsiteY6094" fmla="*/ 2798035 h 8402012"/>
              <a:gd name="connsiteX6095" fmla="*/ 13239246 w 21052571"/>
              <a:gd name="connsiteY6095" fmla="*/ 2785149 h 8402012"/>
              <a:gd name="connsiteX6096" fmla="*/ 13252142 w 21052571"/>
              <a:gd name="connsiteY6096" fmla="*/ 2772256 h 8402012"/>
              <a:gd name="connsiteX6097" fmla="*/ 13194107 w 21052571"/>
              <a:gd name="connsiteY6097" fmla="*/ 2766883 h 8402012"/>
              <a:gd name="connsiteX6098" fmla="*/ 13103830 w 21052571"/>
              <a:gd name="connsiteY6098" fmla="*/ 2772256 h 8402012"/>
              <a:gd name="connsiteX6099" fmla="*/ 12982386 w 21052571"/>
              <a:gd name="connsiteY6099" fmla="*/ 2830301 h 8402012"/>
              <a:gd name="connsiteX6100" fmla="*/ 12790010 w 21052571"/>
              <a:gd name="connsiteY6100" fmla="*/ 2791595 h 8402012"/>
              <a:gd name="connsiteX6101" fmla="*/ 12654594 w 21052571"/>
              <a:gd name="connsiteY6101" fmla="*/ 2862535 h 8402012"/>
              <a:gd name="connsiteX6102" fmla="*/ 12546046 w 21052571"/>
              <a:gd name="connsiteY6102" fmla="*/ 2836748 h 8402012"/>
              <a:gd name="connsiteX6103" fmla="*/ 12456844 w 21052571"/>
              <a:gd name="connsiteY6103" fmla="*/ 2894774 h 8402012"/>
              <a:gd name="connsiteX6104" fmla="*/ 12340773 w 21052571"/>
              <a:gd name="connsiteY6104" fmla="*/ 2901221 h 8402012"/>
              <a:gd name="connsiteX6105" fmla="*/ 12219329 w 21052571"/>
              <a:gd name="connsiteY6105" fmla="*/ 2907666 h 8402012"/>
              <a:gd name="connsiteX6106" fmla="*/ 12232226 w 21052571"/>
              <a:gd name="connsiteY6106" fmla="*/ 2888327 h 8402012"/>
              <a:gd name="connsiteX6107" fmla="*/ 12090362 w 21052571"/>
              <a:gd name="connsiteY6107" fmla="*/ 2888327 h 8402012"/>
              <a:gd name="connsiteX6108" fmla="*/ 12058120 w 21052571"/>
              <a:gd name="connsiteY6108" fmla="*/ 2958175 h 8402012"/>
              <a:gd name="connsiteX6109" fmla="*/ 11981815 w 21052571"/>
              <a:gd name="connsiteY6109" fmla="*/ 2964624 h 8402012"/>
              <a:gd name="connsiteX6110" fmla="*/ 11808783 w 21052571"/>
              <a:gd name="connsiteY6110" fmla="*/ 3029103 h 8402012"/>
              <a:gd name="connsiteX6111" fmla="*/ 12167742 w 21052571"/>
              <a:gd name="connsiteY6111" fmla="*/ 3048447 h 8402012"/>
              <a:gd name="connsiteX6112" fmla="*/ 12174191 w 21052571"/>
              <a:gd name="connsiteY6112" fmla="*/ 2983968 h 8402012"/>
              <a:gd name="connsiteX6113" fmla="*/ 12238674 w 21052571"/>
              <a:gd name="connsiteY6113" fmla="*/ 2983968 h 8402012"/>
              <a:gd name="connsiteX6114" fmla="*/ 12219329 w 21052571"/>
              <a:gd name="connsiteY6114" fmla="*/ 3067798 h 8402012"/>
              <a:gd name="connsiteX6115" fmla="*/ 12295635 w 21052571"/>
              <a:gd name="connsiteY6115" fmla="*/ 3061340 h 8402012"/>
              <a:gd name="connsiteX6116" fmla="*/ 12539598 w 21052571"/>
              <a:gd name="connsiteY6116" fmla="*/ 2983968 h 8402012"/>
              <a:gd name="connsiteX6117" fmla="*/ 12662117 w 21052571"/>
              <a:gd name="connsiteY6117" fmla="*/ 2977523 h 8402012"/>
              <a:gd name="connsiteX6118" fmla="*/ 12764216 w 21052571"/>
              <a:gd name="connsiteY6118" fmla="*/ 3022655 h 8402012"/>
              <a:gd name="connsiteX6119" fmla="*/ 12769727 w 21052571"/>
              <a:gd name="connsiteY6119" fmla="*/ 3023950 h 8402012"/>
              <a:gd name="connsiteX6120" fmla="*/ 12759050 w 21052571"/>
              <a:gd name="connsiteY6120" fmla="*/ 3014790 h 8402012"/>
              <a:gd name="connsiteX6121" fmla="*/ 12777012 w 21052571"/>
              <a:gd name="connsiteY6121" fmla="*/ 3014790 h 8402012"/>
              <a:gd name="connsiteX6122" fmla="*/ 12770482 w 21052571"/>
              <a:gd name="connsiteY6122" fmla="*/ 3024128 h 8402012"/>
              <a:gd name="connsiteX6123" fmla="*/ 12794225 w 21052571"/>
              <a:gd name="connsiteY6123" fmla="*/ 3029707 h 8402012"/>
              <a:gd name="connsiteX6124" fmla="*/ 12885660 w 21052571"/>
              <a:gd name="connsiteY6124" fmla="*/ 3009759 h 8402012"/>
              <a:gd name="connsiteX6125" fmla="*/ 12956592 w 21052571"/>
              <a:gd name="connsiteY6125" fmla="*/ 2983968 h 8402012"/>
              <a:gd name="connsiteX6126" fmla="*/ 13001731 w 21052571"/>
              <a:gd name="connsiteY6126" fmla="*/ 2977523 h 8402012"/>
              <a:gd name="connsiteX6127" fmla="*/ 13021076 w 21052571"/>
              <a:gd name="connsiteY6127" fmla="*/ 2946355 h 8402012"/>
              <a:gd name="connsiteX6128" fmla="*/ 13052814 w 21052571"/>
              <a:gd name="connsiteY6128" fmla="*/ 2962222 h 8402012"/>
              <a:gd name="connsiteX6129" fmla="*/ 13056973 w 21052571"/>
              <a:gd name="connsiteY6129" fmla="*/ 2968159 h 8402012"/>
              <a:gd name="connsiteX6130" fmla="*/ 13059766 w 21052571"/>
              <a:gd name="connsiteY6130" fmla="*/ 2972146 h 8402012"/>
              <a:gd name="connsiteX6131" fmla="*/ 13110278 w 21052571"/>
              <a:gd name="connsiteY6131" fmla="*/ 2972146 h 8402012"/>
              <a:gd name="connsiteX6132" fmla="*/ 13373586 w 21052571"/>
              <a:gd name="connsiteY6132" fmla="*/ 2914116 h 8402012"/>
              <a:gd name="connsiteX6133" fmla="*/ 13636895 w 21052571"/>
              <a:gd name="connsiteY6133" fmla="*/ 2907666 h 8402012"/>
              <a:gd name="connsiteX6134" fmla="*/ 13676487 w 21052571"/>
              <a:gd name="connsiteY6134" fmla="*/ 2893083 h 8402012"/>
              <a:gd name="connsiteX6135" fmla="*/ 13680018 w 21052571"/>
              <a:gd name="connsiteY6135" fmla="*/ 2911699 h 8402012"/>
              <a:gd name="connsiteX6136" fmla="*/ 13694930 w 21052571"/>
              <a:gd name="connsiteY6136" fmla="*/ 2920566 h 8402012"/>
              <a:gd name="connsiteX6137" fmla="*/ 13690094 w 21052571"/>
              <a:gd name="connsiteY6137" fmla="*/ 2897191 h 8402012"/>
              <a:gd name="connsiteX6138" fmla="*/ 13680782 w 21052571"/>
              <a:gd name="connsiteY6138" fmla="*/ 2891501 h 8402012"/>
              <a:gd name="connsiteX6139" fmla="*/ 13695417 w 21052571"/>
              <a:gd name="connsiteY6139" fmla="*/ 2886110 h 8402012"/>
              <a:gd name="connsiteX6140" fmla="*/ 13880858 w 21052571"/>
              <a:gd name="connsiteY6140" fmla="*/ 2862535 h 8402012"/>
              <a:gd name="connsiteX6141" fmla="*/ 13880858 w 21052571"/>
              <a:gd name="connsiteY6141" fmla="*/ 2920566 h 8402012"/>
              <a:gd name="connsiteX6142" fmla="*/ 14393503 w 21052571"/>
              <a:gd name="connsiteY6142" fmla="*/ 2952806 h 8402012"/>
              <a:gd name="connsiteX6143" fmla="*/ 14335467 w 21052571"/>
              <a:gd name="connsiteY6143" fmla="*/ 2888327 h 8402012"/>
              <a:gd name="connsiteX6144" fmla="*/ 14432193 w 21052571"/>
              <a:gd name="connsiteY6144" fmla="*/ 2888327 h 8402012"/>
              <a:gd name="connsiteX6145" fmla="*/ 14470883 w 21052571"/>
              <a:gd name="connsiteY6145" fmla="*/ 2952806 h 8402012"/>
              <a:gd name="connsiteX6146" fmla="*/ 14553637 w 21052571"/>
              <a:gd name="connsiteY6146" fmla="*/ 2972146 h 8402012"/>
              <a:gd name="connsiteX6147" fmla="*/ 14701950 w 21052571"/>
              <a:gd name="connsiteY6147" fmla="*/ 2983968 h 8402012"/>
              <a:gd name="connsiteX6148" fmla="*/ 14938390 w 21052571"/>
              <a:gd name="connsiteY6148" fmla="*/ 3061340 h 8402012"/>
              <a:gd name="connsiteX6149" fmla="*/ 14374158 w 21052571"/>
              <a:gd name="connsiteY6149" fmla="*/ 3029103 h 8402012"/>
              <a:gd name="connsiteX6150" fmla="*/ 14399951 w 21052571"/>
              <a:gd name="connsiteY6150" fmla="*/ 3074240 h 8402012"/>
              <a:gd name="connsiteX6151" fmla="*/ 14220472 w 21052571"/>
              <a:gd name="connsiteY6151" fmla="*/ 3106481 h 8402012"/>
              <a:gd name="connsiteX6152" fmla="*/ 14278507 w 21052571"/>
              <a:gd name="connsiteY6152" fmla="*/ 3074240 h 8402012"/>
              <a:gd name="connsiteX6153" fmla="*/ 14259162 w 21052571"/>
              <a:gd name="connsiteY6153" fmla="*/ 3009759 h 8402012"/>
              <a:gd name="connsiteX6154" fmla="*/ 14194678 w 21052571"/>
              <a:gd name="connsiteY6154" fmla="*/ 3009759 h 8402012"/>
              <a:gd name="connsiteX6155" fmla="*/ 14040992 w 21052571"/>
              <a:gd name="connsiteY6155" fmla="*/ 3003312 h 8402012"/>
              <a:gd name="connsiteX6156" fmla="*/ 13993733 w 21052571"/>
              <a:gd name="connsiteY6156" fmla="*/ 3009219 h 8402012"/>
              <a:gd name="connsiteX6157" fmla="*/ 13976509 w 21052571"/>
              <a:gd name="connsiteY6157" fmla="*/ 3011371 h 8402012"/>
              <a:gd name="connsiteX6158" fmla="*/ 13912025 w 21052571"/>
              <a:gd name="connsiteY6158" fmla="*/ 3009759 h 8402012"/>
              <a:gd name="connsiteX6159" fmla="*/ 13880858 w 21052571"/>
              <a:gd name="connsiteY6159" fmla="*/ 3029103 h 8402012"/>
              <a:gd name="connsiteX6160" fmla="*/ 13816374 w 21052571"/>
              <a:gd name="connsiteY6160" fmla="*/ 3074240 h 8402012"/>
              <a:gd name="connsiteX6161" fmla="*/ 13784132 w 21052571"/>
              <a:gd name="connsiteY6161" fmla="*/ 3048447 h 8402012"/>
              <a:gd name="connsiteX6162" fmla="*/ 13758339 w 21052571"/>
              <a:gd name="connsiteY6162" fmla="*/ 3048447 h 8402012"/>
              <a:gd name="connsiteX6163" fmla="*/ 13662688 w 21052571"/>
              <a:gd name="connsiteY6163" fmla="*/ 3048447 h 8402012"/>
              <a:gd name="connsiteX6164" fmla="*/ 13656240 w 21052571"/>
              <a:gd name="connsiteY6164" fmla="*/ 2983968 h 8402012"/>
              <a:gd name="connsiteX6165" fmla="*/ 13598205 w 21052571"/>
              <a:gd name="connsiteY6165" fmla="*/ 3048447 h 8402012"/>
              <a:gd name="connsiteX6166" fmla="*/ 13598205 w 21052571"/>
              <a:gd name="connsiteY6166" fmla="*/ 2983968 h 8402012"/>
              <a:gd name="connsiteX6167" fmla="*/ 13252142 w 21052571"/>
              <a:gd name="connsiteY6167" fmla="*/ 3042000 h 8402012"/>
              <a:gd name="connsiteX6168" fmla="*/ 12905005 w 21052571"/>
              <a:gd name="connsiteY6168" fmla="*/ 3087134 h 8402012"/>
              <a:gd name="connsiteX6169" fmla="*/ 12263393 w 21052571"/>
              <a:gd name="connsiteY6169" fmla="*/ 3169883 h 8402012"/>
              <a:gd name="connsiteX6170" fmla="*/ 11750748 w 21052571"/>
              <a:gd name="connsiteY6170" fmla="*/ 3234361 h 8402012"/>
              <a:gd name="connsiteX6171" fmla="*/ 11770093 w 21052571"/>
              <a:gd name="connsiteY6171" fmla="*/ 3215019 h 8402012"/>
              <a:gd name="connsiteX6172" fmla="*/ 11737851 w 21052571"/>
              <a:gd name="connsiteY6172" fmla="*/ 3195674 h 8402012"/>
              <a:gd name="connsiteX6173" fmla="*/ 11686264 w 21052571"/>
              <a:gd name="connsiteY6173" fmla="*/ 3273049 h 8402012"/>
              <a:gd name="connsiteX6174" fmla="*/ 11597062 w 21052571"/>
              <a:gd name="connsiteY6174" fmla="*/ 3279496 h 8402012"/>
              <a:gd name="connsiteX6175" fmla="*/ 11564820 w 21052571"/>
              <a:gd name="connsiteY6175" fmla="*/ 3350421 h 8402012"/>
              <a:gd name="connsiteX6176" fmla="*/ 11564820 w 21052571"/>
              <a:gd name="connsiteY6176" fmla="*/ 3260153 h 8402012"/>
              <a:gd name="connsiteX6177" fmla="*/ 11295064 w 21052571"/>
              <a:gd name="connsiteY6177" fmla="*/ 3382670 h 8402012"/>
              <a:gd name="connsiteX6178" fmla="*/ 11199413 w 21052571"/>
              <a:gd name="connsiteY6178" fmla="*/ 3413830 h 8402012"/>
              <a:gd name="connsiteX6179" fmla="*/ 11160723 w 21052571"/>
              <a:gd name="connsiteY6179" fmla="*/ 3388041 h 8402012"/>
              <a:gd name="connsiteX6180" fmla="*/ 11147826 w 21052571"/>
              <a:gd name="connsiteY6180" fmla="*/ 3446069 h 8402012"/>
              <a:gd name="connsiteX6181" fmla="*/ 11083342 w 21052571"/>
              <a:gd name="connsiteY6181" fmla="*/ 3458965 h 8402012"/>
              <a:gd name="connsiteX6182" fmla="*/ 10942553 w 21052571"/>
              <a:gd name="connsiteY6182" fmla="*/ 3510547 h 8402012"/>
              <a:gd name="connsiteX6183" fmla="*/ 10659900 w 21052571"/>
              <a:gd name="connsiteY6183" fmla="*/ 3625537 h 8402012"/>
              <a:gd name="connsiteX6184" fmla="*/ 10058053 w 21052571"/>
              <a:gd name="connsiteY6184" fmla="*/ 3908169 h 8402012"/>
              <a:gd name="connsiteX6185" fmla="*/ 9448682 w 21052571"/>
              <a:gd name="connsiteY6185" fmla="*/ 4196035 h 8402012"/>
              <a:gd name="connsiteX6186" fmla="*/ 9147758 w 21052571"/>
              <a:gd name="connsiteY6186" fmla="*/ 4336814 h 8402012"/>
              <a:gd name="connsiteX6187" fmla="*/ 9025240 w 21052571"/>
              <a:gd name="connsiteY6187" fmla="*/ 4393771 h 8402012"/>
              <a:gd name="connsiteX6188" fmla="*/ 8968279 w 21052571"/>
              <a:gd name="connsiteY6188" fmla="*/ 4426011 h 8402012"/>
              <a:gd name="connsiteX6189" fmla="*/ 8941411 w 21052571"/>
              <a:gd name="connsiteY6189" fmla="*/ 4458250 h 8402012"/>
              <a:gd name="connsiteX6190" fmla="*/ 9243409 w 21052571"/>
              <a:gd name="connsiteY6190" fmla="*/ 4426011 h 8402012"/>
              <a:gd name="connsiteX6191" fmla="*/ 9185374 w 21052571"/>
              <a:gd name="connsiteY6191" fmla="*/ 4381950 h 8402012"/>
              <a:gd name="connsiteX6192" fmla="*/ 9307893 w 21052571"/>
              <a:gd name="connsiteY6192" fmla="*/ 4317471 h 8402012"/>
              <a:gd name="connsiteX6193" fmla="*/ 9435785 w 21052571"/>
              <a:gd name="connsiteY6193" fmla="*/ 4291679 h 8402012"/>
              <a:gd name="connsiteX6194" fmla="*/ 9422889 w 21052571"/>
              <a:gd name="connsiteY6194" fmla="*/ 4304575 h 8402012"/>
              <a:gd name="connsiteX6195" fmla="*/ 9487372 w 21052571"/>
              <a:gd name="connsiteY6195" fmla="*/ 4291679 h 8402012"/>
              <a:gd name="connsiteX6196" fmla="*/ 9584098 w 21052571"/>
              <a:gd name="connsiteY6196" fmla="*/ 4272335 h 8402012"/>
              <a:gd name="connsiteX6197" fmla="*/ 9564753 w 21052571"/>
              <a:gd name="connsiteY6197" fmla="*/ 4214304 h 8402012"/>
              <a:gd name="connsiteX6198" fmla="*/ 9526062 w 21052571"/>
              <a:gd name="connsiteY6198" fmla="*/ 4246544 h 8402012"/>
              <a:gd name="connsiteX6199" fmla="*/ 9551856 w 21052571"/>
              <a:gd name="connsiteY6199" fmla="*/ 4184354 h 8402012"/>
              <a:gd name="connsiteX6200" fmla="*/ 9628162 w 21052571"/>
              <a:gd name="connsiteY6200" fmla="*/ 4177906 h 8402012"/>
              <a:gd name="connsiteX6201" fmla="*/ 9686197 w 21052571"/>
              <a:gd name="connsiteY6201" fmla="*/ 4152114 h 8402012"/>
              <a:gd name="connsiteX6202" fmla="*/ 9705542 w 21052571"/>
              <a:gd name="connsiteY6202" fmla="*/ 4189587 h 8402012"/>
              <a:gd name="connsiteX6203" fmla="*/ 9776474 w 21052571"/>
              <a:gd name="connsiteY6203" fmla="*/ 4177906 h 8402012"/>
              <a:gd name="connsiteX6204" fmla="*/ 9865676 w 21052571"/>
              <a:gd name="connsiteY6204" fmla="*/ 4132769 h 8402012"/>
              <a:gd name="connsiteX6205" fmla="*/ 9904367 w 21052571"/>
              <a:gd name="connsiteY6205" fmla="*/ 4036052 h 8402012"/>
              <a:gd name="connsiteX6206" fmla="*/ 9930340 w 21052571"/>
              <a:gd name="connsiteY6206" fmla="*/ 4033882 h 8402012"/>
              <a:gd name="connsiteX6207" fmla="*/ 9952595 w 21052571"/>
              <a:gd name="connsiteY6207" fmla="*/ 4032023 h 8402012"/>
              <a:gd name="connsiteX6208" fmla="*/ 10000017 w 21052571"/>
              <a:gd name="connsiteY6208" fmla="*/ 4003812 h 8402012"/>
              <a:gd name="connsiteX6209" fmla="*/ 10103191 w 21052571"/>
              <a:gd name="connsiteY6209" fmla="*/ 3990915 h 8402012"/>
              <a:gd name="connsiteX6210" fmla="*/ 10174123 w 21052571"/>
              <a:gd name="connsiteY6210" fmla="*/ 4003812 h 8402012"/>
              <a:gd name="connsiteX6211" fmla="*/ 10462150 w 21052571"/>
              <a:gd name="connsiteY6211" fmla="*/ 3895275 h 8402012"/>
              <a:gd name="connsiteX6212" fmla="*/ 10289119 w 21052571"/>
              <a:gd name="connsiteY6212" fmla="*/ 3998439 h 8402012"/>
              <a:gd name="connsiteX6213" fmla="*/ 10224635 w 21052571"/>
              <a:gd name="connsiteY6213" fmla="*/ 4068293 h 8402012"/>
              <a:gd name="connsiteX6214" fmla="*/ 10148330 w 21052571"/>
              <a:gd name="connsiteY6214" fmla="*/ 4074739 h 8402012"/>
              <a:gd name="connsiteX6215" fmla="*/ 10077398 w 21052571"/>
              <a:gd name="connsiteY6215" fmla="*/ 4145668 h 8402012"/>
              <a:gd name="connsiteX6216" fmla="*/ 9975299 w 21052571"/>
              <a:gd name="connsiteY6216" fmla="*/ 4165011 h 8402012"/>
              <a:gd name="connsiteX6217" fmla="*/ 9904367 w 21052571"/>
              <a:gd name="connsiteY6217" fmla="*/ 4207856 h 8402012"/>
              <a:gd name="connsiteX6218" fmla="*/ 9876156 w 21052571"/>
              <a:gd name="connsiteY6218" fmla="*/ 4212020 h 8402012"/>
              <a:gd name="connsiteX6219" fmla="*/ 9865805 w 21052571"/>
              <a:gd name="connsiteY6219" fmla="*/ 4207797 h 8402012"/>
              <a:gd name="connsiteX6220" fmla="*/ 9866316 w 21052571"/>
              <a:gd name="connsiteY6220" fmla="*/ 4208037 h 8402012"/>
              <a:gd name="connsiteX6221" fmla="*/ 9865567 w 21052571"/>
              <a:gd name="connsiteY6221" fmla="*/ 4226700 h 8402012"/>
              <a:gd name="connsiteX6222" fmla="*/ 9864944 w 21052571"/>
              <a:gd name="connsiteY6222" fmla="*/ 4225750 h 8402012"/>
              <a:gd name="connsiteX6223" fmla="*/ 9865676 w 21052571"/>
              <a:gd name="connsiteY6223" fmla="*/ 4227200 h 8402012"/>
              <a:gd name="connsiteX6224" fmla="*/ 9794744 w 21052571"/>
              <a:gd name="connsiteY6224" fmla="*/ 4246544 h 8402012"/>
              <a:gd name="connsiteX6225" fmla="*/ 9781848 w 21052571"/>
              <a:gd name="connsiteY6225" fmla="*/ 4278783 h 8402012"/>
              <a:gd name="connsiteX6226" fmla="*/ 9653955 w 21052571"/>
              <a:gd name="connsiteY6226" fmla="*/ 4330366 h 8402012"/>
              <a:gd name="connsiteX6227" fmla="*/ 9397095 w 21052571"/>
              <a:gd name="connsiteY6227" fmla="*/ 4413115 h 8402012"/>
              <a:gd name="connsiteX6228" fmla="*/ 9416440 w 21052571"/>
              <a:gd name="connsiteY6228" fmla="*/ 4445354 h 8402012"/>
              <a:gd name="connsiteX6229" fmla="*/ 9353031 w 21052571"/>
              <a:gd name="connsiteY6229" fmla="*/ 4445354 h 8402012"/>
              <a:gd name="connsiteX6230" fmla="*/ 9294996 w 21052571"/>
              <a:gd name="connsiteY6230" fmla="*/ 4496938 h 8402012"/>
              <a:gd name="connsiteX6231" fmla="*/ 9173552 w 21052571"/>
              <a:gd name="connsiteY6231" fmla="*/ 4561417 h 8402012"/>
              <a:gd name="connsiteX6232" fmla="*/ 8916692 w 21052571"/>
              <a:gd name="connsiteY6232" fmla="*/ 4708644 h 8402012"/>
              <a:gd name="connsiteX6233" fmla="*/ 8390076 w 21052571"/>
              <a:gd name="connsiteY6233" fmla="*/ 4990203 h 8402012"/>
              <a:gd name="connsiteX6234" fmla="*/ 8133216 w 21052571"/>
              <a:gd name="connsiteY6234" fmla="*/ 5132057 h 8402012"/>
              <a:gd name="connsiteX6235" fmla="*/ 8011772 w 21052571"/>
              <a:gd name="connsiteY6235" fmla="*/ 5195462 h 8402012"/>
              <a:gd name="connsiteX6236" fmla="*/ 7909672 w 21052571"/>
              <a:gd name="connsiteY6236" fmla="*/ 5259941 h 8402012"/>
              <a:gd name="connsiteX6237" fmla="*/ 7966633 w 21052571"/>
              <a:gd name="connsiteY6237" fmla="*/ 5292180 h 8402012"/>
              <a:gd name="connsiteX6238" fmla="*/ 7979530 w 21052571"/>
              <a:gd name="connsiteY6238" fmla="*/ 5337316 h 8402012"/>
              <a:gd name="connsiteX6239" fmla="*/ 7992426 w 21052571"/>
              <a:gd name="connsiteY6239" fmla="*/ 5388899 h 8402012"/>
              <a:gd name="connsiteX6240" fmla="*/ 7934391 w 21052571"/>
              <a:gd name="connsiteY6240" fmla="*/ 5478095 h 8402012"/>
              <a:gd name="connsiteX6241" fmla="*/ 7864534 w 21052571"/>
              <a:gd name="connsiteY6241" fmla="*/ 5542574 h 8402012"/>
              <a:gd name="connsiteX6242" fmla="*/ 7909672 w 21052571"/>
              <a:gd name="connsiteY6242" fmla="*/ 5516783 h 8402012"/>
              <a:gd name="connsiteX6243" fmla="*/ 7973082 w 21052571"/>
              <a:gd name="connsiteY6243" fmla="*/ 5490991 h 8402012"/>
              <a:gd name="connsiteX6244" fmla="*/ 8031116 w 21052571"/>
              <a:gd name="connsiteY6244" fmla="*/ 5452304 h 8402012"/>
              <a:gd name="connsiteX6245" fmla="*/ 8069807 w 21052571"/>
              <a:gd name="connsiteY6245" fmla="*/ 5414691 h 8402012"/>
              <a:gd name="connsiteX6246" fmla="*/ 8089152 w 21052571"/>
              <a:gd name="connsiteY6246" fmla="*/ 5420064 h 8402012"/>
              <a:gd name="connsiteX6247" fmla="*/ 8121394 w 21052571"/>
              <a:gd name="connsiteY6247" fmla="*/ 5388899 h 8402012"/>
              <a:gd name="connsiteX6248" fmla="*/ 8184802 w 21052571"/>
              <a:gd name="connsiteY6248" fmla="*/ 5382451 h 8402012"/>
              <a:gd name="connsiteX6249" fmla="*/ 8281528 w 21052571"/>
              <a:gd name="connsiteY6249" fmla="*/ 5285733 h 8402012"/>
              <a:gd name="connsiteX6250" fmla="*/ 8182700 w 21052571"/>
              <a:gd name="connsiteY6250" fmla="*/ 5319320 h 8402012"/>
              <a:gd name="connsiteX6251" fmla="*/ 8173922 w 21052571"/>
              <a:gd name="connsiteY6251" fmla="*/ 5307736 h 8402012"/>
              <a:gd name="connsiteX6252" fmla="*/ 8174231 w 21052571"/>
              <a:gd name="connsiteY6252" fmla="*/ 5310551 h 8402012"/>
              <a:gd name="connsiteX6253" fmla="*/ 8179469 w 21052571"/>
              <a:gd name="connsiteY6253" fmla="*/ 5317376 h 8402012"/>
              <a:gd name="connsiteX6254" fmla="*/ 8167495 w 21052571"/>
              <a:gd name="connsiteY6254" fmla="*/ 5320789 h 8402012"/>
              <a:gd name="connsiteX6255" fmla="*/ 8172660 w 21052571"/>
              <a:gd name="connsiteY6255" fmla="*/ 5306070 h 8402012"/>
              <a:gd name="connsiteX6256" fmla="*/ 8171906 w 21052571"/>
              <a:gd name="connsiteY6256" fmla="*/ 5305076 h 8402012"/>
              <a:gd name="connsiteX6257" fmla="*/ 8320218 w 21052571"/>
              <a:gd name="connsiteY6257" fmla="*/ 5157849 h 8402012"/>
              <a:gd name="connsiteX6258" fmla="*/ 8396524 w 21052571"/>
              <a:gd name="connsiteY6258" fmla="*/ 5119161 h 8402012"/>
              <a:gd name="connsiteX6259" fmla="*/ 8398315 w 21052571"/>
              <a:gd name="connsiteY6259" fmla="*/ 5105641 h 8402012"/>
              <a:gd name="connsiteX6260" fmla="*/ 8397856 w 21052571"/>
              <a:gd name="connsiteY6260" fmla="*/ 5102556 h 8402012"/>
              <a:gd name="connsiteX6261" fmla="*/ 8397548 w 21052571"/>
              <a:gd name="connsiteY6261" fmla="*/ 5093425 h 8402012"/>
              <a:gd name="connsiteX6262" fmla="*/ 8398918 w 21052571"/>
              <a:gd name="connsiteY6262" fmla="*/ 5092780 h 8402012"/>
              <a:gd name="connsiteX6263" fmla="*/ 8409421 w 21052571"/>
              <a:gd name="connsiteY6263" fmla="*/ 5074026 h 8402012"/>
              <a:gd name="connsiteX6264" fmla="*/ 8441663 w 21052571"/>
              <a:gd name="connsiteY6264" fmla="*/ 5041786 h 8402012"/>
              <a:gd name="connsiteX6265" fmla="*/ 8530865 w 21052571"/>
              <a:gd name="connsiteY6265" fmla="*/ 4984830 h 8402012"/>
              <a:gd name="connsiteX6266" fmla="*/ 8530865 w 21052571"/>
              <a:gd name="connsiteY6266" fmla="*/ 5041786 h 8402012"/>
              <a:gd name="connsiteX6267" fmla="*/ 8486801 w 21052571"/>
              <a:gd name="connsiteY6267" fmla="*/ 5074026 h 8402012"/>
              <a:gd name="connsiteX6268" fmla="*/ 8543762 w 21052571"/>
              <a:gd name="connsiteY6268" fmla="*/ 5074026 h 8402012"/>
              <a:gd name="connsiteX6269" fmla="*/ 8563107 w 21052571"/>
              <a:gd name="connsiteY6269" fmla="*/ 4997726 h 8402012"/>
              <a:gd name="connsiteX6270" fmla="*/ 8595349 w 21052571"/>
              <a:gd name="connsiteY6270" fmla="*/ 5041786 h 8402012"/>
              <a:gd name="connsiteX6271" fmla="*/ 8679177 w 21052571"/>
              <a:gd name="connsiteY6271" fmla="*/ 4952590 h 8402012"/>
              <a:gd name="connsiteX6272" fmla="*/ 8685626 w 21052571"/>
              <a:gd name="connsiteY6272" fmla="*/ 5041786 h 8402012"/>
              <a:gd name="connsiteX6273" fmla="*/ 8698522 w 21052571"/>
              <a:gd name="connsiteY6273" fmla="*/ 5028891 h 8402012"/>
              <a:gd name="connsiteX6274" fmla="*/ 8698522 w 21052571"/>
              <a:gd name="connsiteY6274" fmla="*/ 4965486 h 8402012"/>
              <a:gd name="connsiteX6275" fmla="*/ 8749035 w 21052571"/>
              <a:gd name="connsiteY6275" fmla="*/ 4868767 h 8402012"/>
              <a:gd name="connsiteX6276" fmla="*/ 8871553 w 21052571"/>
              <a:gd name="connsiteY6276" fmla="*/ 4868767 h 8402012"/>
              <a:gd name="connsiteX6277" fmla="*/ 8813518 w 21052571"/>
              <a:gd name="connsiteY6277" fmla="*/ 4907455 h 8402012"/>
              <a:gd name="connsiteX6278" fmla="*/ 8960756 w 21052571"/>
              <a:gd name="connsiteY6278" fmla="*/ 4888111 h 8402012"/>
              <a:gd name="connsiteX6279" fmla="*/ 8960756 w 21052571"/>
              <a:gd name="connsiteY6279" fmla="*/ 4798915 h 8402012"/>
              <a:gd name="connsiteX6280" fmla="*/ 8929589 w 21052571"/>
              <a:gd name="connsiteY6280" fmla="*/ 4792467 h 8402012"/>
              <a:gd name="connsiteX6281" fmla="*/ 8948934 w 21052571"/>
              <a:gd name="connsiteY6281" fmla="*/ 4747332 h 8402012"/>
              <a:gd name="connsiteX6282" fmla="*/ 9063930 w 21052571"/>
              <a:gd name="connsiteY6282" fmla="*/ 4734436 h 8402012"/>
              <a:gd name="connsiteX6283" fmla="*/ 9076826 w 21052571"/>
              <a:gd name="connsiteY6283" fmla="*/ 4888111 h 8402012"/>
              <a:gd name="connsiteX6284" fmla="*/ 8903795 w 21052571"/>
              <a:gd name="connsiteY6284" fmla="*/ 4959038 h 8402012"/>
              <a:gd name="connsiteX6285" fmla="*/ 8832863 w 21052571"/>
              <a:gd name="connsiteY6285" fmla="*/ 5004174 h 8402012"/>
              <a:gd name="connsiteX6286" fmla="*/ 8781276 w 21052571"/>
              <a:gd name="connsiteY6286" fmla="*/ 5035338 h 8402012"/>
              <a:gd name="connsiteX6287" fmla="*/ 8773438 w 21052571"/>
              <a:gd name="connsiteY6287" fmla="*/ 5035965 h 8402012"/>
              <a:gd name="connsiteX6288" fmla="*/ 8781360 w 21052571"/>
              <a:gd name="connsiteY6288" fmla="*/ 5042472 h 8402012"/>
              <a:gd name="connsiteX6289" fmla="*/ 8772012 w 21052571"/>
              <a:gd name="connsiteY6289" fmla="*/ 5050150 h 8402012"/>
              <a:gd name="connsiteX6290" fmla="*/ 8767963 w 21052571"/>
              <a:gd name="connsiteY6290" fmla="*/ 5049272 h 8402012"/>
              <a:gd name="connsiteX6291" fmla="*/ 8770472 w 21052571"/>
              <a:gd name="connsiteY6291" fmla="*/ 5059093 h 8402012"/>
              <a:gd name="connsiteX6292" fmla="*/ 8766370 w 21052571"/>
              <a:gd name="connsiteY6292" fmla="*/ 5075146 h 8402012"/>
              <a:gd name="connsiteX6293" fmla="*/ 8758714 w 21052571"/>
              <a:gd name="connsiteY6293" fmla="*/ 5055883 h 8402012"/>
              <a:gd name="connsiteX6294" fmla="*/ 8762542 w 21052571"/>
              <a:gd name="connsiteY6294" fmla="*/ 5051869 h 8402012"/>
              <a:gd name="connsiteX6295" fmla="*/ 8765308 w 21052571"/>
              <a:gd name="connsiteY6295" fmla="*/ 5045489 h 8402012"/>
              <a:gd name="connsiteX6296" fmla="*/ 8763453 w 21052571"/>
              <a:gd name="connsiteY6296" fmla="*/ 5042472 h 8402012"/>
              <a:gd name="connsiteX6297" fmla="*/ 8767145 w 21052571"/>
              <a:gd name="connsiteY6297" fmla="*/ 5036469 h 8402012"/>
              <a:gd name="connsiteX6298" fmla="*/ 8761126 w 21052571"/>
              <a:gd name="connsiteY6298" fmla="*/ 5036950 h 8402012"/>
              <a:gd name="connsiteX6299" fmla="*/ 8736138 w 21052571"/>
              <a:gd name="connsiteY6299" fmla="*/ 5048234 h 8402012"/>
              <a:gd name="connsiteX6300" fmla="*/ 8736138 w 21052571"/>
              <a:gd name="connsiteY6300" fmla="*/ 5093370 h 8402012"/>
              <a:gd name="connsiteX6301" fmla="*/ 8794173 w 21052571"/>
              <a:gd name="connsiteY6301" fmla="*/ 5074026 h 8402012"/>
              <a:gd name="connsiteX6302" fmla="*/ 8852208 w 21052571"/>
              <a:gd name="connsiteY6302" fmla="*/ 5054682 h 8402012"/>
              <a:gd name="connsiteX6303" fmla="*/ 8923140 w 21052571"/>
              <a:gd name="connsiteY6303" fmla="*/ 5028891 h 8402012"/>
              <a:gd name="connsiteX6304" fmla="*/ 8980101 w 21052571"/>
              <a:gd name="connsiteY6304" fmla="*/ 4990203 h 8402012"/>
              <a:gd name="connsiteX6305" fmla="*/ 9089723 w 21052571"/>
              <a:gd name="connsiteY6305" fmla="*/ 4933247 h 8402012"/>
              <a:gd name="connsiteX6306" fmla="*/ 9134862 w 21052571"/>
              <a:gd name="connsiteY6306" fmla="*/ 4894559 h 8402012"/>
              <a:gd name="connsiteX6307" fmla="*/ 9128413 w 21052571"/>
              <a:gd name="connsiteY6307" fmla="*/ 4823632 h 8402012"/>
              <a:gd name="connsiteX6308" fmla="*/ 9166029 w 21052571"/>
              <a:gd name="connsiteY6308" fmla="*/ 4792467 h 8402012"/>
              <a:gd name="connsiteX6309" fmla="*/ 9178926 w 21052571"/>
              <a:gd name="connsiteY6309" fmla="*/ 4734436 h 8402012"/>
              <a:gd name="connsiteX6310" fmla="*/ 9198271 w 21052571"/>
              <a:gd name="connsiteY6310" fmla="*/ 4855872 h 8402012"/>
              <a:gd name="connsiteX6311" fmla="*/ 9288548 w 21052571"/>
              <a:gd name="connsiteY6311" fmla="*/ 4823632 h 8402012"/>
              <a:gd name="connsiteX6312" fmla="*/ 9448682 w 21052571"/>
              <a:gd name="connsiteY6312" fmla="*/ 4753780 h 8402012"/>
              <a:gd name="connsiteX6313" fmla="*/ 9589471 w 21052571"/>
              <a:gd name="connsiteY6313" fmla="*/ 4650613 h 8402012"/>
              <a:gd name="connsiteX6314" fmla="*/ 9718439 w 21052571"/>
              <a:gd name="connsiteY6314" fmla="*/ 4605477 h 8402012"/>
              <a:gd name="connsiteX6315" fmla="*/ 9852780 w 21052571"/>
              <a:gd name="connsiteY6315" fmla="*/ 4548521 h 8402012"/>
              <a:gd name="connsiteX6316" fmla="*/ 9833435 w 21052571"/>
              <a:gd name="connsiteY6316" fmla="*/ 4484042 h 8402012"/>
              <a:gd name="connsiteX6317" fmla="*/ 9826986 w 21052571"/>
              <a:gd name="connsiteY6317" fmla="*/ 4400219 h 8402012"/>
              <a:gd name="connsiteX6318" fmla="*/ 9846331 w 21052571"/>
              <a:gd name="connsiteY6318" fmla="*/ 4330366 h 8402012"/>
              <a:gd name="connsiteX6319" fmla="*/ 9910815 w 21052571"/>
              <a:gd name="connsiteY6319" fmla="*/ 4330366 h 8402012"/>
              <a:gd name="connsiteX6320" fmla="*/ 10038707 w 21052571"/>
              <a:gd name="connsiteY6320" fmla="*/ 4246544 h 8402012"/>
              <a:gd name="connsiteX6321" fmla="*/ 10025811 w 21052571"/>
              <a:gd name="connsiteY6321" fmla="*/ 4381950 h 8402012"/>
              <a:gd name="connsiteX6322" fmla="*/ 9962402 w 21052571"/>
              <a:gd name="connsiteY6322" fmla="*/ 4393771 h 8402012"/>
              <a:gd name="connsiteX6323" fmla="*/ 9943057 w 21052571"/>
              <a:gd name="connsiteY6323" fmla="*/ 4438906 h 8402012"/>
              <a:gd name="connsiteX6324" fmla="*/ 9917263 w 21052571"/>
              <a:gd name="connsiteY6324" fmla="*/ 4451802 h 8402012"/>
              <a:gd name="connsiteX6325" fmla="*/ 9904367 w 21052571"/>
              <a:gd name="connsiteY6325" fmla="*/ 4548521 h 8402012"/>
              <a:gd name="connsiteX6326" fmla="*/ 10487943 w 21052571"/>
              <a:gd name="connsiteY6326" fmla="*/ 4298127 h 8402012"/>
              <a:gd name="connsiteX6327" fmla="*/ 10775970 w 21052571"/>
              <a:gd name="connsiteY6327" fmla="*/ 4189587 h 8402012"/>
              <a:gd name="connsiteX6328" fmla="*/ 10903863 w 21052571"/>
              <a:gd name="connsiteY6328" fmla="*/ 4139219 h 8402012"/>
              <a:gd name="connsiteX6329" fmla="*/ 11031756 w 21052571"/>
              <a:gd name="connsiteY6329" fmla="*/ 4100532 h 8402012"/>
              <a:gd name="connsiteX6330" fmla="*/ 10730832 w 21052571"/>
              <a:gd name="connsiteY6330" fmla="*/ 4265887 h 8402012"/>
              <a:gd name="connsiteX6331" fmla="*/ 10436357 w 21052571"/>
              <a:gd name="connsiteY6331" fmla="*/ 4381950 h 8402012"/>
              <a:gd name="connsiteX6332" fmla="*/ 10282671 w 21052571"/>
              <a:gd name="connsiteY6332" fmla="*/ 4458250 h 8402012"/>
              <a:gd name="connsiteX6333" fmla="*/ 10148330 w 21052571"/>
              <a:gd name="connsiteY6333" fmla="*/ 4490490 h 8402012"/>
              <a:gd name="connsiteX6334" fmla="*/ 9852780 w 21052571"/>
              <a:gd name="connsiteY6334" fmla="*/ 4618373 h 8402012"/>
              <a:gd name="connsiteX6335" fmla="*/ 9705542 w 21052571"/>
              <a:gd name="connsiteY6335" fmla="*/ 4715092 h 8402012"/>
              <a:gd name="connsiteX6336" fmla="*/ 9571201 w 21052571"/>
              <a:gd name="connsiteY6336" fmla="*/ 4798915 h 8402012"/>
              <a:gd name="connsiteX6337" fmla="*/ 9429337 w 21052571"/>
              <a:gd name="connsiteY6337" fmla="*/ 4830080 h 8402012"/>
              <a:gd name="connsiteX6338" fmla="*/ 9288548 w 21052571"/>
              <a:gd name="connsiteY6338" fmla="*/ 4888111 h 8402012"/>
              <a:gd name="connsiteX6339" fmla="*/ 8992998 w 21052571"/>
              <a:gd name="connsiteY6339" fmla="*/ 5061130 h 8402012"/>
              <a:gd name="connsiteX6340" fmla="*/ 8832863 w 21052571"/>
              <a:gd name="connsiteY6340" fmla="*/ 5144953 h 8402012"/>
              <a:gd name="connsiteX6341" fmla="*/ 8698522 w 21052571"/>
              <a:gd name="connsiteY6341" fmla="*/ 5195462 h 8402012"/>
              <a:gd name="connsiteX6342" fmla="*/ 8711419 w 21052571"/>
              <a:gd name="connsiteY6342" fmla="*/ 5324420 h 8402012"/>
              <a:gd name="connsiteX6343" fmla="*/ 8653384 w 21052571"/>
              <a:gd name="connsiteY6343" fmla="*/ 5343764 h 8402012"/>
              <a:gd name="connsiteX6344" fmla="*/ 8569555 w 21052571"/>
              <a:gd name="connsiteY6344" fmla="*/ 5388899 h 8402012"/>
              <a:gd name="connsiteX6345" fmla="*/ 8506146 w 21052571"/>
              <a:gd name="connsiteY6345" fmla="*/ 5445856 h 8402012"/>
              <a:gd name="connsiteX6346" fmla="*/ 8313770 w 21052571"/>
              <a:gd name="connsiteY6346" fmla="*/ 5549022 h 8402012"/>
              <a:gd name="connsiteX6347" fmla="*/ 8139664 w 21052571"/>
              <a:gd name="connsiteY6347" fmla="*/ 5683354 h 8402012"/>
              <a:gd name="connsiteX6348" fmla="*/ 8396524 w 21052571"/>
              <a:gd name="connsiteY6348" fmla="*/ 5605979 h 8402012"/>
              <a:gd name="connsiteX6349" fmla="*/ 8467456 w 21052571"/>
              <a:gd name="connsiteY6349" fmla="*/ 5549022 h 8402012"/>
              <a:gd name="connsiteX6350" fmla="*/ 8506146 w 21052571"/>
              <a:gd name="connsiteY6350" fmla="*/ 5484543 h 8402012"/>
              <a:gd name="connsiteX6351" fmla="*/ 8486801 w 21052571"/>
              <a:gd name="connsiteY6351" fmla="*/ 5516783 h 8402012"/>
              <a:gd name="connsiteX6352" fmla="*/ 8538388 w 21052571"/>
              <a:gd name="connsiteY6352" fmla="*/ 5510335 h 8402012"/>
              <a:gd name="connsiteX6353" fmla="*/ 8582452 w 21052571"/>
              <a:gd name="connsiteY6353" fmla="*/ 5458752 h 8402012"/>
              <a:gd name="connsiteX6354" fmla="*/ 8576003 w 21052571"/>
              <a:gd name="connsiteY6354" fmla="*/ 5471647 h 8402012"/>
              <a:gd name="connsiteX6355" fmla="*/ 8582452 w 21052571"/>
              <a:gd name="connsiteY6355" fmla="*/ 5490991 h 8402012"/>
              <a:gd name="connsiteX6356" fmla="*/ 8692074 w 21052571"/>
              <a:gd name="connsiteY6356" fmla="*/ 5426512 h 8402012"/>
              <a:gd name="connsiteX6357" fmla="*/ 8865105 w 21052571"/>
              <a:gd name="connsiteY6357" fmla="*/ 5343764 h 8402012"/>
              <a:gd name="connsiteX6358" fmla="*/ 9191822 w 21052571"/>
              <a:gd name="connsiteY6358" fmla="*/ 5170745 h 8402012"/>
              <a:gd name="connsiteX6359" fmla="*/ 9538959 w 21052571"/>
              <a:gd name="connsiteY6359" fmla="*/ 4990203 h 8402012"/>
              <a:gd name="connsiteX6360" fmla="*/ 9686197 w 21052571"/>
              <a:gd name="connsiteY6360" fmla="*/ 4894559 h 8402012"/>
              <a:gd name="connsiteX6361" fmla="*/ 9744232 w 21052571"/>
              <a:gd name="connsiteY6361" fmla="*/ 4894559 h 8402012"/>
              <a:gd name="connsiteX6362" fmla="*/ 9750680 w 21052571"/>
              <a:gd name="connsiteY6362" fmla="*/ 4823632 h 8402012"/>
              <a:gd name="connsiteX6363" fmla="*/ 9500269 w 21052571"/>
              <a:gd name="connsiteY6363" fmla="*/ 4946142 h 8402012"/>
              <a:gd name="connsiteX6364" fmla="*/ 9390647 w 21052571"/>
              <a:gd name="connsiteY6364" fmla="*/ 4997726 h 8402012"/>
              <a:gd name="connsiteX6365" fmla="*/ 9346583 w 21052571"/>
              <a:gd name="connsiteY6365" fmla="*/ 5067578 h 8402012"/>
              <a:gd name="connsiteX6366" fmla="*/ 9275651 w 21052571"/>
              <a:gd name="connsiteY6366" fmla="*/ 5080474 h 8402012"/>
              <a:gd name="connsiteX6367" fmla="*/ 9147758 w 21052571"/>
              <a:gd name="connsiteY6367" fmla="*/ 5125609 h 8402012"/>
              <a:gd name="connsiteX6368" fmla="*/ 8916692 w 21052571"/>
              <a:gd name="connsiteY6368" fmla="*/ 5195462 h 8402012"/>
              <a:gd name="connsiteX6369" fmla="*/ 9005894 w 21052571"/>
              <a:gd name="connsiteY6369" fmla="*/ 5119161 h 8402012"/>
              <a:gd name="connsiteX6370" fmla="*/ 9134862 w 21052571"/>
              <a:gd name="connsiteY6370" fmla="*/ 5041786 h 8402012"/>
              <a:gd name="connsiteX6371" fmla="*/ 9468027 w 21052571"/>
              <a:gd name="connsiteY6371" fmla="*/ 4875215 h 8402012"/>
              <a:gd name="connsiteX6372" fmla="*/ 9807641 w 21052571"/>
              <a:gd name="connsiteY6372" fmla="*/ 4721540 h 8402012"/>
              <a:gd name="connsiteX6373" fmla="*/ 10128985 w 21052571"/>
              <a:gd name="connsiteY6373" fmla="*/ 4580760 h 8402012"/>
              <a:gd name="connsiteX6374" fmla="*/ 10058053 w 21052571"/>
              <a:gd name="connsiteY6374" fmla="*/ 4663509 h 8402012"/>
              <a:gd name="connsiteX6375" fmla="*/ 9955953 w 21052571"/>
              <a:gd name="connsiteY6375" fmla="*/ 4715092 h 8402012"/>
              <a:gd name="connsiteX6376" fmla="*/ 9852780 w 21052571"/>
              <a:gd name="connsiteY6376" fmla="*/ 4760227 h 8402012"/>
              <a:gd name="connsiteX6377" fmla="*/ 9770026 w 21052571"/>
              <a:gd name="connsiteY6377" fmla="*/ 4823632 h 8402012"/>
              <a:gd name="connsiteX6378" fmla="*/ 9789371 w 21052571"/>
              <a:gd name="connsiteY6378" fmla="*/ 4894559 h 8402012"/>
              <a:gd name="connsiteX6379" fmla="*/ 9826986 w 21052571"/>
              <a:gd name="connsiteY6379" fmla="*/ 4849424 h 8402012"/>
              <a:gd name="connsiteX6380" fmla="*/ 9865676 w 21052571"/>
              <a:gd name="connsiteY6380" fmla="*/ 4842976 h 8402012"/>
              <a:gd name="connsiteX6381" fmla="*/ 9867618 w 21052571"/>
              <a:gd name="connsiteY6381" fmla="*/ 4830031 h 8402012"/>
              <a:gd name="connsiteX6382" fmla="*/ 9867175 w 21052571"/>
              <a:gd name="connsiteY6382" fmla="*/ 4826849 h 8402012"/>
              <a:gd name="connsiteX6383" fmla="*/ 9866965 w 21052571"/>
              <a:gd name="connsiteY6383" fmla="*/ 4819327 h 8402012"/>
              <a:gd name="connsiteX6384" fmla="*/ 9865676 w 21052571"/>
              <a:gd name="connsiteY6384" fmla="*/ 4810736 h 8402012"/>
              <a:gd name="connsiteX6385" fmla="*/ 9949505 w 21052571"/>
              <a:gd name="connsiteY6385" fmla="*/ 4786019 h 8402012"/>
              <a:gd name="connsiteX6386" fmla="*/ 9994644 w 21052571"/>
              <a:gd name="connsiteY6386" fmla="*/ 4760227 h 8402012"/>
              <a:gd name="connsiteX6387" fmla="*/ 9955953 w 21052571"/>
              <a:gd name="connsiteY6387" fmla="*/ 4868767 h 8402012"/>
              <a:gd name="connsiteX6388" fmla="*/ 10025811 w 21052571"/>
              <a:gd name="connsiteY6388" fmla="*/ 4920351 h 8402012"/>
              <a:gd name="connsiteX6389" fmla="*/ 9865676 w 21052571"/>
              <a:gd name="connsiteY6389" fmla="*/ 5015995 h 8402012"/>
              <a:gd name="connsiteX6390" fmla="*/ 9666852 w 21052571"/>
              <a:gd name="connsiteY6390" fmla="*/ 5106266 h 8402012"/>
              <a:gd name="connsiteX6391" fmla="*/ 9558304 w 21052571"/>
              <a:gd name="connsiteY6391" fmla="*/ 5151401 h 8402012"/>
              <a:gd name="connsiteX6392" fmla="*/ 9474476 w 21052571"/>
              <a:gd name="connsiteY6392" fmla="*/ 5157849 h 8402012"/>
              <a:gd name="connsiteX6393" fmla="*/ 9472484 w 21052571"/>
              <a:gd name="connsiteY6393" fmla="*/ 5156878 h 8402012"/>
              <a:gd name="connsiteX6394" fmla="*/ 9476907 w 21052571"/>
              <a:gd name="connsiteY6394" fmla="*/ 5170517 h 8402012"/>
              <a:gd name="connsiteX6395" fmla="*/ 9464932 w 21052571"/>
              <a:gd name="connsiteY6395" fmla="*/ 5164898 h 8402012"/>
              <a:gd name="connsiteX6396" fmla="*/ 9467926 w 21052571"/>
              <a:gd name="connsiteY6396" fmla="*/ 5156068 h 8402012"/>
              <a:gd name="connsiteX6397" fmla="*/ 9468697 w 21052571"/>
              <a:gd name="connsiteY6397" fmla="*/ 5155034 h 8402012"/>
              <a:gd name="connsiteX6398" fmla="*/ 9443040 w 21052571"/>
              <a:gd name="connsiteY6398" fmla="*/ 5142535 h 8402012"/>
              <a:gd name="connsiteX6399" fmla="*/ 9416440 w 21052571"/>
              <a:gd name="connsiteY6399" fmla="*/ 5151401 h 8402012"/>
              <a:gd name="connsiteX6400" fmla="*/ 9378825 w 21052571"/>
              <a:gd name="connsiteY6400" fmla="*/ 5195462 h 8402012"/>
              <a:gd name="connsiteX6401" fmla="*/ 9468027 w 21052571"/>
              <a:gd name="connsiteY6401" fmla="*/ 5183641 h 8402012"/>
              <a:gd name="connsiteX6402" fmla="*/ 9211167 w 21052571"/>
              <a:gd name="connsiteY6402" fmla="*/ 5343764 h 8402012"/>
              <a:gd name="connsiteX6403" fmla="*/ 9102620 w 21052571"/>
              <a:gd name="connsiteY6403" fmla="*/ 5400720 h 8402012"/>
              <a:gd name="connsiteX6404" fmla="*/ 9057481 w 21052571"/>
              <a:gd name="connsiteY6404" fmla="*/ 5414691 h 8402012"/>
              <a:gd name="connsiteX6405" fmla="*/ 9025240 w 21052571"/>
              <a:gd name="connsiteY6405" fmla="*/ 5395347 h 8402012"/>
              <a:gd name="connsiteX6406" fmla="*/ 9027860 w 21052571"/>
              <a:gd name="connsiteY6406" fmla="*/ 5405607 h 8402012"/>
              <a:gd name="connsiteX6407" fmla="*/ 9029904 w 21052571"/>
              <a:gd name="connsiteY6407" fmla="*/ 5415120 h 8402012"/>
              <a:gd name="connsiteX6408" fmla="*/ 9037858 w 21052571"/>
              <a:gd name="connsiteY6408" fmla="*/ 5406503 h 8402012"/>
              <a:gd name="connsiteX6409" fmla="*/ 9046839 w 21052571"/>
              <a:gd name="connsiteY6409" fmla="*/ 5416233 h 8402012"/>
              <a:gd name="connsiteX6410" fmla="*/ 9030144 w 21052571"/>
              <a:gd name="connsiteY6410" fmla="*/ 5416233 h 8402012"/>
              <a:gd name="connsiteX6411" fmla="*/ 9031689 w 21052571"/>
              <a:gd name="connsiteY6411" fmla="*/ 5423422 h 8402012"/>
              <a:gd name="connsiteX6412" fmla="*/ 9018791 w 21052571"/>
              <a:gd name="connsiteY6412" fmla="*/ 5452304 h 8402012"/>
              <a:gd name="connsiteX6413" fmla="*/ 8968279 w 21052571"/>
              <a:gd name="connsiteY6413" fmla="*/ 5439408 h 8402012"/>
              <a:gd name="connsiteX6414" fmla="*/ 8929589 w 21052571"/>
              <a:gd name="connsiteY6414" fmla="*/ 5426512 h 8402012"/>
              <a:gd name="connsiteX6415" fmla="*/ 8903795 w 21052571"/>
              <a:gd name="connsiteY6415" fmla="*/ 5458752 h 8402012"/>
              <a:gd name="connsiteX6416" fmla="*/ 8884450 w 21052571"/>
              <a:gd name="connsiteY6416" fmla="*/ 5490991 h 8402012"/>
              <a:gd name="connsiteX6417" fmla="*/ 8415869 w 21052571"/>
              <a:gd name="connsiteY6417" fmla="*/ 5741385 h 8402012"/>
              <a:gd name="connsiteX6418" fmla="*/ 8171906 w 21052571"/>
              <a:gd name="connsiteY6418" fmla="*/ 5856373 h 8402012"/>
              <a:gd name="connsiteX6419" fmla="*/ 7922569 w 21052571"/>
              <a:gd name="connsiteY6419" fmla="*/ 6011123 h 8402012"/>
              <a:gd name="connsiteX6420" fmla="*/ 8005323 w 21052571"/>
              <a:gd name="connsiteY6420" fmla="*/ 6030467 h 8402012"/>
              <a:gd name="connsiteX6421" fmla="*/ 8056910 w 21052571"/>
              <a:gd name="connsiteY6421" fmla="*/ 6042288 h 8402012"/>
              <a:gd name="connsiteX6422" fmla="*/ 8058033 w 21052571"/>
              <a:gd name="connsiteY6422" fmla="*/ 6038764 h 8402012"/>
              <a:gd name="connsiteX6423" fmla="*/ 8054135 w 21052571"/>
              <a:gd name="connsiteY6423" fmla="*/ 6026397 h 8402012"/>
              <a:gd name="connsiteX6424" fmla="*/ 8057813 w 21052571"/>
              <a:gd name="connsiteY6424" fmla="*/ 6014107 h 8402012"/>
              <a:gd name="connsiteX6425" fmla="*/ 8056910 w 21052571"/>
              <a:gd name="connsiteY6425" fmla="*/ 6011123 h 8402012"/>
              <a:gd name="connsiteX6426" fmla="*/ 8223493 w 21052571"/>
              <a:gd name="connsiteY6426" fmla="*/ 5914404 h 8402012"/>
              <a:gd name="connsiteX6427" fmla="*/ 8390076 w 21052571"/>
              <a:gd name="connsiteY6427" fmla="*/ 5830581 h 8402012"/>
              <a:gd name="connsiteX6428" fmla="*/ 8711419 w 21052571"/>
              <a:gd name="connsiteY6428" fmla="*/ 5638219 h 8402012"/>
              <a:gd name="connsiteX6429" fmla="*/ 8807070 w 21052571"/>
              <a:gd name="connsiteY6429" fmla="*/ 5600606 h 8402012"/>
              <a:gd name="connsiteX6430" fmla="*/ 8824041 w 21052571"/>
              <a:gd name="connsiteY6430" fmla="*/ 5601471 h 8402012"/>
              <a:gd name="connsiteX6431" fmla="*/ 8820327 w 21052571"/>
              <a:gd name="connsiteY6431" fmla="*/ 5593734 h 8402012"/>
              <a:gd name="connsiteX6432" fmla="*/ 8838289 w 21052571"/>
              <a:gd name="connsiteY6432" fmla="*/ 5593734 h 8402012"/>
              <a:gd name="connsiteX6433" fmla="*/ 8833196 w 21052571"/>
              <a:gd name="connsiteY6433" fmla="*/ 5601939 h 8402012"/>
              <a:gd name="connsiteX6434" fmla="*/ 8846567 w 21052571"/>
              <a:gd name="connsiteY6434" fmla="*/ 5602621 h 8402012"/>
              <a:gd name="connsiteX6435" fmla="*/ 8890899 w 21052571"/>
              <a:gd name="connsiteY6435" fmla="*/ 5600606 h 8402012"/>
              <a:gd name="connsiteX6436" fmla="*/ 9070378 w 21052571"/>
              <a:gd name="connsiteY6436" fmla="*/ 5510335 h 8402012"/>
              <a:gd name="connsiteX6437" fmla="*/ 9249858 w 21052571"/>
              <a:gd name="connsiteY6437" fmla="*/ 5395347 h 8402012"/>
              <a:gd name="connsiteX6438" fmla="*/ 9327238 w 21052571"/>
              <a:gd name="connsiteY6438" fmla="*/ 5343764 h 8402012"/>
              <a:gd name="connsiteX6439" fmla="*/ 9384198 w 21052571"/>
              <a:gd name="connsiteY6439" fmla="*/ 5382451 h 8402012"/>
              <a:gd name="connsiteX6440" fmla="*/ 9340135 w 21052571"/>
              <a:gd name="connsiteY6440" fmla="*/ 5432960 h 8402012"/>
              <a:gd name="connsiteX6441" fmla="*/ 9269203 w 21052571"/>
              <a:gd name="connsiteY6441" fmla="*/ 5471647 h 8402012"/>
              <a:gd name="connsiteX6442" fmla="*/ 9109068 w 21052571"/>
              <a:gd name="connsiteY6442" fmla="*/ 5549022 h 8402012"/>
              <a:gd name="connsiteX6443" fmla="*/ 8794173 w 21052571"/>
              <a:gd name="connsiteY6443" fmla="*/ 5709146 h 8402012"/>
              <a:gd name="connsiteX6444" fmla="*/ 8473904 w 21052571"/>
              <a:gd name="connsiteY6444" fmla="*/ 5869269 h 8402012"/>
              <a:gd name="connsiteX6445" fmla="*/ 8313770 w 21052571"/>
              <a:gd name="connsiteY6445" fmla="*/ 5959540 h 8402012"/>
              <a:gd name="connsiteX6446" fmla="*/ 8171906 w 21052571"/>
              <a:gd name="connsiteY6446" fmla="*/ 6042288 h 8402012"/>
              <a:gd name="connsiteX6447" fmla="*/ 8102048 w 21052571"/>
              <a:gd name="connsiteY6447" fmla="*/ 6061632 h 8402012"/>
              <a:gd name="connsiteX6448" fmla="*/ 8056910 w 21052571"/>
              <a:gd name="connsiteY6448" fmla="*/ 6087423 h 8402012"/>
              <a:gd name="connsiteX6449" fmla="*/ 7934391 w 21052571"/>
              <a:gd name="connsiteY6449" fmla="*/ 6158350 h 8402012"/>
              <a:gd name="connsiteX6450" fmla="*/ 7646364 w 21052571"/>
              <a:gd name="connsiteY6450" fmla="*/ 6305578 h 8402012"/>
              <a:gd name="connsiteX6451" fmla="*/ 7350814 w 21052571"/>
              <a:gd name="connsiteY6451" fmla="*/ 6446357 h 8402012"/>
              <a:gd name="connsiteX6452" fmla="*/ 7280957 w 21052571"/>
              <a:gd name="connsiteY6452" fmla="*/ 6478597 h 8402012"/>
              <a:gd name="connsiteX6453" fmla="*/ 7229370 w 21052571"/>
              <a:gd name="connsiteY6453" fmla="*/ 6523732 h 8402012"/>
              <a:gd name="connsiteX6454" fmla="*/ 7171335 w 21052571"/>
              <a:gd name="connsiteY6454" fmla="*/ 6555972 h 8402012"/>
              <a:gd name="connsiteX6455" fmla="*/ 7101478 w 21052571"/>
              <a:gd name="connsiteY6455" fmla="*/ 6575316 h 8402012"/>
              <a:gd name="connsiteX6456" fmla="*/ 7248715 w 21052571"/>
              <a:gd name="connsiteY6456" fmla="*/ 6530180 h 8402012"/>
              <a:gd name="connsiteX6457" fmla="*/ 7408850 w 21052571"/>
              <a:gd name="connsiteY6457" fmla="*/ 6452805 h 8402012"/>
              <a:gd name="connsiteX6458" fmla="*/ 7568984 w 21052571"/>
              <a:gd name="connsiteY6458" fmla="*/ 6370057 h 8402012"/>
              <a:gd name="connsiteX6459" fmla="*/ 7646364 w 21052571"/>
              <a:gd name="connsiteY6459" fmla="*/ 6331369 h 8402012"/>
              <a:gd name="connsiteX6460" fmla="*/ 7717296 w 21052571"/>
              <a:gd name="connsiteY6460" fmla="*/ 6279786 h 8402012"/>
              <a:gd name="connsiteX6461" fmla="*/ 7870982 w 21052571"/>
              <a:gd name="connsiteY6461" fmla="*/ 6209934 h 8402012"/>
              <a:gd name="connsiteX6462" fmla="*/ 8037565 w 21052571"/>
              <a:gd name="connsiteY6462" fmla="*/ 6119663 h 8402012"/>
              <a:gd name="connsiteX6463" fmla="*/ 8184802 w 21052571"/>
              <a:gd name="connsiteY6463" fmla="*/ 6048736 h 8402012"/>
              <a:gd name="connsiteX6464" fmla="*/ 8325592 w 21052571"/>
              <a:gd name="connsiteY6464" fmla="*/ 5998227 h 8402012"/>
              <a:gd name="connsiteX6465" fmla="*/ 8390076 w 21052571"/>
              <a:gd name="connsiteY6465" fmla="*/ 5946644 h 8402012"/>
              <a:gd name="connsiteX6466" fmla="*/ 8467456 w 21052571"/>
              <a:gd name="connsiteY6466" fmla="*/ 5907956 h 8402012"/>
              <a:gd name="connsiteX6467" fmla="*/ 8640487 w 21052571"/>
              <a:gd name="connsiteY6467" fmla="*/ 5825208 h 8402012"/>
              <a:gd name="connsiteX6468" fmla="*/ 8992998 w 21052571"/>
              <a:gd name="connsiteY6468" fmla="*/ 5664010 h 8402012"/>
              <a:gd name="connsiteX6469" fmla="*/ 9346583 w 21052571"/>
              <a:gd name="connsiteY6469" fmla="*/ 5490991 h 8402012"/>
              <a:gd name="connsiteX6470" fmla="*/ 9506717 w 21052571"/>
              <a:gd name="connsiteY6470" fmla="*/ 5414691 h 8402012"/>
              <a:gd name="connsiteX6471" fmla="*/ 9584098 w 21052571"/>
              <a:gd name="connsiteY6471" fmla="*/ 5395347 h 8402012"/>
              <a:gd name="connsiteX6472" fmla="*/ 8968279 w 21052571"/>
              <a:gd name="connsiteY6472" fmla="*/ 5728489 h 8402012"/>
              <a:gd name="connsiteX6473" fmla="*/ 8325592 w 21052571"/>
              <a:gd name="connsiteY6473" fmla="*/ 6061632 h 8402012"/>
              <a:gd name="connsiteX6474" fmla="*/ 7685054 w 21052571"/>
              <a:gd name="connsiteY6474" fmla="*/ 6395849 h 8402012"/>
              <a:gd name="connsiteX6475" fmla="*/ 7363711 w 21052571"/>
              <a:gd name="connsiteY6475" fmla="*/ 6555972 h 8402012"/>
              <a:gd name="connsiteX6476" fmla="*/ 7203576 w 21052571"/>
              <a:gd name="connsiteY6476" fmla="*/ 6638720 h 8402012"/>
              <a:gd name="connsiteX6477" fmla="*/ 7095029 w 21052571"/>
              <a:gd name="connsiteY6477" fmla="*/ 6716095 h 8402012"/>
              <a:gd name="connsiteX6478" fmla="*/ 7113300 w 21052571"/>
              <a:gd name="connsiteY6478" fmla="*/ 6748335 h 8402012"/>
              <a:gd name="connsiteX6479" fmla="*/ 7088447 w 21052571"/>
              <a:gd name="connsiteY6479" fmla="*/ 6754782 h 8402012"/>
              <a:gd name="connsiteX6480" fmla="*/ 7064365 w 21052571"/>
              <a:gd name="connsiteY6480" fmla="*/ 6760834 h 8402012"/>
              <a:gd name="connsiteX6481" fmla="*/ 7065628 w 21052571"/>
              <a:gd name="connsiteY6481" fmla="*/ 6762189 h 8402012"/>
              <a:gd name="connsiteX6482" fmla="*/ 7059641 w 21052571"/>
              <a:gd name="connsiteY6482" fmla="*/ 6781452 h 8402012"/>
              <a:gd name="connsiteX6483" fmla="*/ 7047666 w 21052571"/>
              <a:gd name="connsiteY6483" fmla="*/ 6762189 h 8402012"/>
              <a:gd name="connsiteX6484" fmla="*/ 7056647 w 21052571"/>
              <a:gd name="connsiteY6484" fmla="*/ 6752557 h 8402012"/>
              <a:gd name="connsiteX6485" fmla="*/ 7062228 w 21052571"/>
              <a:gd name="connsiteY6485" fmla="*/ 6758542 h 8402012"/>
              <a:gd name="connsiteX6486" fmla="*/ 7058758 w 21052571"/>
              <a:gd name="connsiteY6486" fmla="*/ 6741887 h 8402012"/>
              <a:gd name="connsiteX6487" fmla="*/ 7069236 w 21052571"/>
              <a:gd name="connsiteY6487" fmla="*/ 6722543 h 8402012"/>
              <a:gd name="connsiteX6488" fmla="*/ 6793031 w 21052571"/>
              <a:gd name="connsiteY6488" fmla="*/ 6889114 h 8402012"/>
              <a:gd name="connsiteX6489" fmla="*/ 6722098 w 21052571"/>
              <a:gd name="connsiteY6489" fmla="*/ 6882666 h 8402012"/>
              <a:gd name="connsiteX6490" fmla="*/ 6620000 w 21052571"/>
              <a:gd name="connsiteY6490" fmla="*/ 6934249 h 8402012"/>
              <a:gd name="connsiteX6491" fmla="*/ 6402328 w 21052571"/>
              <a:gd name="connsiteY6491" fmla="*/ 7042789 h 8402012"/>
              <a:gd name="connsiteX6492" fmla="*/ 6286252 w 21052571"/>
              <a:gd name="connsiteY6492" fmla="*/ 7094373 h 8402012"/>
              <a:gd name="connsiteX6493" fmla="*/ 6177698 w 21052571"/>
              <a:gd name="connsiteY6493" fmla="*/ 7126612 h 8402012"/>
              <a:gd name="connsiteX6494" fmla="*/ 6093865 w 21052571"/>
              <a:gd name="connsiteY6494" fmla="*/ 7191091 h 8402012"/>
              <a:gd name="connsiteX6495" fmla="*/ 6004658 w 21052571"/>
              <a:gd name="connsiteY6495" fmla="*/ 7216883 h 8402012"/>
              <a:gd name="connsiteX6496" fmla="*/ 5548951 w 21052571"/>
              <a:gd name="connsiteY6496" fmla="*/ 7377006 h 8402012"/>
              <a:gd name="connsiteX6497" fmla="*/ 5304973 w 21052571"/>
              <a:gd name="connsiteY6497" fmla="*/ 7466202 h 8402012"/>
              <a:gd name="connsiteX6498" fmla="*/ 5189970 w 21052571"/>
              <a:gd name="connsiteY6498" fmla="*/ 7498442 h 8402012"/>
              <a:gd name="connsiteX6499" fmla="*/ 5151276 w 21052571"/>
              <a:gd name="connsiteY6499" fmla="*/ 7530682 h 8402012"/>
              <a:gd name="connsiteX6500" fmla="*/ 5235114 w 21052571"/>
              <a:gd name="connsiteY6500" fmla="*/ 7517786 h 8402012"/>
              <a:gd name="connsiteX6501" fmla="*/ 5304973 w 21052571"/>
              <a:gd name="connsiteY6501" fmla="*/ 7485546 h 8402012"/>
              <a:gd name="connsiteX6502" fmla="*/ 5490908 w 21052571"/>
              <a:gd name="connsiteY6502" fmla="*/ 7428590 h 8402012"/>
              <a:gd name="connsiteX6503" fmla="*/ 5882127 w 21052571"/>
              <a:gd name="connsiteY6503" fmla="*/ 7299631 h 8402012"/>
              <a:gd name="connsiteX6504" fmla="*/ 6274430 w 21052571"/>
              <a:gd name="connsiteY6504" fmla="*/ 7165300 h 8402012"/>
              <a:gd name="connsiteX6505" fmla="*/ 6466813 w 21052571"/>
              <a:gd name="connsiteY6505" fmla="*/ 7094373 h 8402012"/>
              <a:gd name="connsiteX6506" fmla="*/ 6639344 w 21052571"/>
              <a:gd name="connsiteY6506" fmla="*/ 7055685 h 8402012"/>
              <a:gd name="connsiteX6507" fmla="*/ 6543125 w 21052571"/>
              <a:gd name="connsiteY6507" fmla="*/ 7120164 h 8402012"/>
              <a:gd name="connsiteX6508" fmla="*/ 6434572 w 21052571"/>
              <a:gd name="connsiteY6508" fmla="*/ 7171748 h 8402012"/>
              <a:gd name="connsiteX6509" fmla="*/ 6209943 w 21052571"/>
              <a:gd name="connsiteY6509" fmla="*/ 7267392 h 8402012"/>
              <a:gd name="connsiteX6510" fmla="*/ 5453293 w 21052571"/>
              <a:gd name="connsiteY6510" fmla="*/ 7517786 h 8402012"/>
              <a:gd name="connsiteX6511" fmla="*/ 4695573 w 21052571"/>
              <a:gd name="connsiteY6511" fmla="*/ 7729492 h 8402012"/>
              <a:gd name="connsiteX6512" fmla="*/ 3150021 w 21052571"/>
              <a:gd name="connsiteY6512" fmla="*/ 7915407 h 8402012"/>
              <a:gd name="connsiteX6513" fmla="*/ 3265023 w 21052571"/>
              <a:gd name="connsiteY6513" fmla="*/ 8025022 h 8402012"/>
              <a:gd name="connsiteX6514" fmla="*/ 3111328 w 21052571"/>
              <a:gd name="connsiteY6514" fmla="*/ 8050813 h 8402012"/>
              <a:gd name="connsiteX6515" fmla="*/ 3874433 w 21052571"/>
              <a:gd name="connsiteY6515" fmla="*/ 8094874 h 8402012"/>
              <a:gd name="connsiteX6516" fmla="*/ 4612814 w 21052571"/>
              <a:gd name="connsiteY6516" fmla="*/ 8069083 h 8402012"/>
              <a:gd name="connsiteX6517" fmla="*/ 4753610 w 21052571"/>
              <a:gd name="connsiteY6517" fmla="*/ 8018574 h 8402012"/>
              <a:gd name="connsiteX6518" fmla="*/ 4887959 w 21052571"/>
              <a:gd name="connsiteY6518" fmla="*/ 7986334 h 8402012"/>
              <a:gd name="connsiteX6519" fmla="*/ 5029830 w 21052571"/>
              <a:gd name="connsiteY6519" fmla="*/ 7960543 h 8402012"/>
              <a:gd name="connsiteX6520" fmla="*/ 5202869 w 21052571"/>
              <a:gd name="connsiteY6520" fmla="*/ 7928303 h 8402012"/>
              <a:gd name="connsiteX6521" fmla="*/ 5940167 w 21052571"/>
              <a:gd name="connsiteY6521" fmla="*/ 7716596 h 8402012"/>
              <a:gd name="connsiteX6522" fmla="*/ 5805820 w 21052571"/>
              <a:gd name="connsiteY6522" fmla="*/ 7819763 h 8402012"/>
              <a:gd name="connsiteX6523" fmla="*/ 5581194 w 21052571"/>
              <a:gd name="connsiteY6523" fmla="*/ 7883168 h 8402012"/>
              <a:gd name="connsiteX6524" fmla="*/ 5125486 w 21052571"/>
              <a:gd name="connsiteY6524" fmla="*/ 8005678 h 8402012"/>
              <a:gd name="connsiteX6525" fmla="*/ 4208695 w 21052571"/>
              <a:gd name="connsiteY6525" fmla="*/ 8191593 h 8402012"/>
              <a:gd name="connsiteX6526" fmla="*/ 4297902 w 21052571"/>
              <a:gd name="connsiteY6526" fmla="*/ 8256072 h 8402012"/>
              <a:gd name="connsiteX6527" fmla="*/ 2642716 w 21052571"/>
              <a:gd name="connsiteY6527" fmla="*/ 8281864 h 8402012"/>
              <a:gd name="connsiteX6528" fmla="*/ 1918385 w 21052571"/>
              <a:gd name="connsiteY6528" fmla="*/ 7992782 h 8402012"/>
              <a:gd name="connsiteX6529" fmla="*/ 1552977 w 21052571"/>
              <a:gd name="connsiteY6529" fmla="*/ 7793971 h 8402012"/>
              <a:gd name="connsiteX6530" fmla="*/ 1456250 w 21052571"/>
              <a:gd name="connsiteY6530" fmla="*/ 7735940 h 8402012"/>
              <a:gd name="connsiteX6531" fmla="*/ 1321914 w 21052571"/>
              <a:gd name="connsiteY6531" fmla="*/ 7684357 h 8402012"/>
              <a:gd name="connsiteX6532" fmla="*/ 1238084 w 21052571"/>
              <a:gd name="connsiteY6532" fmla="*/ 7653192 h 8402012"/>
              <a:gd name="connsiteX6533" fmla="*/ 1065052 w 21052571"/>
              <a:gd name="connsiteY6533" fmla="*/ 7562921 h 8402012"/>
              <a:gd name="connsiteX6534" fmla="*/ 885576 w 21052571"/>
              <a:gd name="connsiteY6534" fmla="*/ 7562921 h 8402012"/>
              <a:gd name="connsiteX6535" fmla="*/ 699644 w 21052571"/>
              <a:gd name="connsiteY6535" fmla="*/ 7550025 h 8402012"/>
              <a:gd name="connsiteX6536" fmla="*/ 756601 w 21052571"/>
              <a:gd name="connsiteY6536" fmla="*/ 7485546 h 8402012"/>
              <a:gd name="connsiteX6537" fmla="*/ 911364 w 21052571"/>
              <a:gd name="connsiteY6537" fmla="*/ 7459755 h 8402012"/>
              <a:gd name="connsiteX6538" fmla="*/ 955422 w 21052571"/>
              <a:gd name="connsiteY6538" fmla="*/ 7409246 h 8402012"/>
              <a:gd name="connsiteX6539" fmla="*/ 994116 w 21052571"/>
              <a:gd name="connsiteY6539" fmla="*/ 7383454 h 8402012"/>
              <a:gd name="connsiteX6540" fmla="*/ 1058602 w 21052571"/>
              <a:gd name="connsiteY6540" fmla="*/ 7383454 h 8402012"/>
              <a:gd name="connsiteX6541" fmla="*/ 1031593 w 21052571"/>
              <a:gd name="connsiteY6541" fmla="*/ 7376301 h 8402012"/>
              <a:gd name="connsiteX6542" fmla="*/ 1023024 w 21052571"/>
              <a:gd name="connsiteY6542" fmla="*/ 7370645 h 8402012"/>
              <a:gd name="connsiteX6543" fmla="*/ 1027510 w 21052571"/>
              <a:gd name="connsiteY6543" fmla="*/ 7385989 h 8402012"/>
              <a:gd name="connsiteX6544" fmla="*/ 1017780 w 21052571"/>
              <a:gd name="connsiteY6544" fmla="*/ 7385989 h 8402012"/>
              <a:gd name="connsiteX6545" fmla="*/ 1020847 w 21052571"/>
              <a:gd name="connsiteY6545" fmla="*/ 7369209 h 8402012"/>
              <a:gd name="connsiteX6546" fmla="*/ 1007013 w 21052571"/>
              <a:gd name="connsiteY6546" fmla="*/ 7360080 h 8402012"/>
              <a:gd name="connsiteX6547" fmla="*/ 955422 w 21052571"/>
              <a:gd name="connsiteY6547" fmla="*/ 7331871 h 8402012"/>
              <a:gd name="connsiteX6548" fmla="*/ 840431 w 21052571"/>
              <a:gd name="connsiteY6548" fmla="*/ 7318975 h 8402012"/>
              <a:gd name="connsiteX6549" fmla="*/ 737259 w 21052571"/>
              <a:gd name="connsiteY6549" fmla="*/ 7299631 h 8402012"/>
              <a:gd name="connsiteX6550" fmla="*/ 756601 w 21052571"/>
              <a:gd name="connsiteY6550" fmla="*/ 7210435 h 8402012"/>
              <a:gd name="connsiteX6551" fmla="*/ 827532 w 21052571"/>
              <a:gd name="connsiteY6551" fmla="*/ 7191091 h 8402012"/>
              <a:gd name="connsiteX6552" fmla="*/ 1058602 w 21052571"/>
              <a:gd name="connsiteY6552" fmla="*/ 7178196 h 8402012"/>
              <a:gd name="connsiteX6553" fmla="*/ 731887 w 21052571"/>
              <a:gd name="connsiteY6553" fmla="*/ 6843979 h 8402012"/>
              <a:gd name="connsiteX6554" fmla="*/ 570676 w 21052571"/>
              <a:gd name="connsiteY6554" fmla="*/ 6670960 h 8402012"/>
              <a:gd name="connsiteX6555" fmla="*/ 243959 w 21052571"/>
              <a:gd name="connsiteY6555" fmla="*/ 6376505 h 8402012"/>
              <a:gd name="connsiteX6556" fmla="*/ 192373 w 21052571"/>
              <a:gd name="connsiteY6556" fmla="*/ 6318474 h 8402012"/>
              <a:gd name="connsiteX6557" fmla="*/ 160132 w 21052571"/>
              <a:gd name="connsiteY6557" fmla="*/ 6247547 h 8402012"/>
              <a:gd name="connsiteX6558" fmla="*/ 58034 w 21052571"/>
              <a:gd name="connsiteY6558" fmla="*/ 6221755 h 8402012"/>
              <a:gd name="connsiteX6559" fmla="*/ 134339 w 21052571"/>
              <a:gd name="connsiteY6559" fmla="*/ 6197038 h 8402012"/>
              <a:gd name="connsiteX6560" fmla="*/ 160132 w 21052571"/>
              <a:gd name="connsiteY6560" fmla="*/ 6106767 h 8402012"/>
              <a:gd name="connsiteX6561" fmla="*/ 224614 w 21052571"/>
              <a:gd name="connsiteY6561" fmla="*/ 6061632 h 8402012"/>
              <a:gd name="connsiteX6562" fmla="*/ 185924 w 21052571"/>
              <a:gd name="connsiteY6562" fmla="*/ 5978883 h 8402012"/>
              <a:gd name="connsiteX6563" fmla="*/ 358957 w 21052571"/>
              <a:gd name="connsiteY6563" fmla="*/ 5998227 h 8402012"/>
              <a:gd name="connsiteX6564" fmla="*/ 500824 w 21052571"/>
              <a:gd name="connsiteY6564" fmla="*/ 5991779 h 8402012"/>
              <a:gd name="connsiteX6565" fmla="*/ 243959 w 21052571"/>
              <a:gd name="connsiteY6565" fmla="*/ 5728489 h 8402012"/>
              <a:gd name="connsiteX6566" fmla="*/ 185924 w 21052571"/>
              <a:gd name="connsiteY6566" fmla="*/ 5683354 h 8402012"/>
              <a:gd name="connsiteX6567" fmla="*/ 153683 w 21052571"/>
              <a:gd name="connsiteY6567" fmla="*/ 5651114 h 8402012"/>
              <a:gd name="connsiteX6568" fmla="*/ 153683 w 21052571"/>
              <a:gd name="connsiteY6568" fmla="*/ 5594158 h 8402012"/>
              <a:gd name="connsiteX6569" fmla="*/ 121442 w 21052571"/>
              <a:gd name="connsiteY6569" fmla="*/ 5581262 h 8402012"/>
              <a:gd name="connsiteX6570" fmla="*/ 64482 w 21052571"/>
              <a:gd name="connsiteY6570" fmla="*/ 5561918 h 8402012"/>
              <a:gd name="connsiteX6571" fmla="*/ 0 w 21052571"/>
              <a:gd name="connsiteY6571" fmla="*/ 5503887 h 8402012"/>
              <a:gd name="connsiteX6572" fmla="*/ 58034 w 21052571"/>
              <a:gd name="connsiteY6572" fmla="*/ 5452304 h 8402012"/>
              <a:gd name="connsiteX6573" fmla="*/ 295546 w 21052571"/>
              <a:gd name="connsiteY6573" fmla="*/ 5408243 h 8402012"/>
              <a:gd name="connsiteX6574" fmla="*/ 358957 w 21052571"/>
              <a:gd name="connsiteY6574" fmla="*/ 5458752 h 8402012"/>
              <a:gd name="connsiteX6575" fmla="*/ 384753 w 21052571"/>
              <a:gd name="connsiteY6575" fmla="*/ 5363108 h 8402012"/>
              <a:gd name="connsiteX6576" fmla="*/ 397647 w 21052571"/>
              <a:gd name="connsiteY6576" fmla="*/ 5484543 h 8402012"/>
              <a:gd name="connsiteX6577" fmla="*/ 866231 w 21052571"/>
              <a:gd name="connsiteY6577" fmla="*/ 5722041 h 8402012"/>
              <a:gd name="connsiteX6578" fmla="*/ 872681 w 21052571"/>
              <a:gd name="connsiteY6578" fmla="*/ 5657562 h 8402012"/>
              <a:gd name="connsiteX6579" fmla="*/ 924259 w 21052571"/>
              <a:gd name="connsiteY6579" fmla="*/ 5644666 h 8402012"/>
              <a:gd name="connsiteX6580" fmla="*/ 846884 w 21052571"/>
              <a:gd name="connsiteY6580" fmla="*/ 5561918 h 8402012"/>
              <a:gd name="connsiteX6581" fmla="*/ 775945 w 21052571"/>
              <a:gd name="connsiteY6581" fmla="*/ 5478095 h 8402012"/>
              <a:gd name="connsiteX6582" fmla="*/ 699644 w 21052571"/>
              <a:gd name="connsiteY6582" fmla="*/ 5400720 h 8402012"/>
              <a:gd name="connsiteX6583" fmla="*/ 622265 w 21052571"/>
              <a:gd name="connsiteY6583" fmla="*/ 5343764 h 8402012"/>
              <a:gd name="connsiteX6584" fmla="*/ 590021 w 21052571"/>
              <a:gd name="connsiteY6584" fmla="*/ 5272837 h 8402012"/>
              <a:gd name="connsiteX6585" fmla="*/ 481474 w 21052571"/>
              <a:gd name="connsiteY6585" fmla="*/ 5227701 h 8402012"/>
              <a:gd name="connsiteX6586" fmla="*/ 276200 w 21052571"/>
              <a:gd name="connsiteY6586" fmla="*/ 5099818 h 8402012"/>
              <a:gd name="connsiteX6587" fmla="*/ 321342 w 21052571"/>
              <a:gd name="connsiteY6587" fmla="*/ 5054682 h 8402012"/>
              <a:gd name="connsiteX6588" fmla="*/ 250408 w 21052571"/>
              <a:gd name="connsiteY6588" fmla="*/ 5022443 h 8402012"/>
              <a:gd name="connsiteX6589" fmla="*/ 218166 w 21052571"/>
              <a:gd name="connsiteY6589" fmla="*/ 4952590 h 8402012"/>
              <a:gd name="connsiteX6590" fmla="*/ 77379 w 21052571"/>
              <a:gd name="connsiteY6590" fmla="*/ 4849424 h 8402012"/>
              <a:gd name="connsiteX6591" fmla="*/ 218166 w 21052571"/>
              <a:gd name="connsiteY6591" fmla="*/ 4830080 h 8402012"/>
              <a:gd name="connsiteX6592" fmla="*/ 308442 w 21052571"/>
              <a:gd name="connsiteY6592" fmla="*/ 4939694 h 8402012"/>
              <a:gd name="connsiteX6593" fmla="*/ 481474 w 21052571"/>
              <a:gd name="connsiteY6593" fmla="*/ 4933247 h 8402012"/>
              <a:gd name="connsiteX6594" fmla="*/ 628715 w 21052571"/>
              <a:gd name="connsiteY6594" fmla="*/ 4901007 h 8402012"/>
              <a:gd name="connsiteX6595" fmla="*/ 622265 w 21052571"/>
              <a:gd name="connsiteY6595" fmla="*/ 4855872 h 8402012"/>
              <a:gd name="connsiteX6596" fmla="*/ 557782 w 21052571"/>
              <a:gd name="connsiteY6596" fmla="*/ 4836528 h 8402012"/>
              <a:gd name="connsiteX6597" fmla="*/ 494372 w 21052571"/>
              <a:gd name="connsiteY6597" fmla="*/ 4792467 h 8402012"/>
              <a:gd name="connsiteX6598" fmla="*/ 519093 w 21052571"/>
              <a:gd name="connsiteY6598" fmla="*/ 4727988 h 8402012"/>
              <a:gd name="connsiteX6599" fmla="*/ 795292 w 21052571"/>
              <a:gd name="connsiteY6599" fmla="*/ 4907455 h 8402012"/>
              <a:gd name="connsiteX6600" fmla="*/ 821085 w 21052571"/>
              <a:gd name="connsiteY6600" fmla="*/ 4855872 h 8402012"/>
              <a:gd name="connsiteX6601" fmla="*/ 840431 w 21052571"/>
              <a:gd name="connsiteY6601" fmla="*/ 4881663 h 8402012"/>
              <a:gd name="connsiteX6602" fmla="*/ 898470 w 21052571"/>
              <a:gd name="connsiteY6602" fmla="*/ 4907455 h 8402012"/>
              <a:gd name="connsiteX6603" fmla="*/ 942526 w 21052571"/>
              <a:gd name="connsiteY6603" fmla="*/ 4984830 h 8402012"/>
              <a:gd name="connsiteX6604" fmla="*/ 1097291 w 21052571"/>
              <a:gd name="connsiteY6604" fmla="*/ 4855872 h 8402012"/>
              <a:gd name="connsiteX6605" fmla="*/ 961871 w 21052571"/>
              <a:gd name="connsiteY6605" fmla="*/ 4830080 h 8402012"/>
              <a:gd name="connsiteX6606" fmla="*/ 846884 w 21052571"/>
              <a:gd name="connsiteY6606" fmla="*/ 4810736 h 8402012"/>
              <a:gd name="connsiteX6607" fmla="*/ 808190 w 21052571"/>
              <a:gd name="connsiteY6607" fmla="*/ 4721540 h 8402012"/>
              <a:gd name="connsiteX6608" fmla="*/ 750154 w 21052571"/>
              <a:gd name="connsiteY6608" fmla="*/ 4702196 h 8402012"/>
              <a:gd name="connsiteX6609" fmla="*/ 641609 w 21052571"/>
              <a:gd name="connsiteY6609" fmla="*/ 4644165 h 8402012"/>
              <a:gd name="connsiteX6610" fmla="*/ 577123 w 21052571"/>
              <a:gd name="connsiteY6610" fmla="*/ 4593656 h 8402012"/>
              <a:gd name="connsiteX6611" fmla="*/ 526613 w 21052571"/>
              <a:gd name="connsiteY6611" fmla="*/ 4496938 h 8402012"/>
              <a:gd name="connsiteX6612" fmla="*/ 449232 w 21052571"/>
              <a:gd name="connsiteY6612" fmla="*/ 4471146 h 8402012"/>
              <a:gd name="connsiteX6613" fmla="*/ 602922 w 21052571"/>
              <a:gd name="connsiteY6613" fmla="*/ 4272335 h 8402012"/>
              <a:gd name="connsiteX6614" fmla="*/ 449232 w 21052571"/>
              <a:gd name="connsiteY6614" fmla="*/ 4227200 h 8402012"/>
              <a:gd name="connsiteX6615" fmla="*/ 358957 w 21052571"/>
              <a:gd name="connsiteY6615" fmla="*/ 4196035 h 8402012"/>
              <a:gd name="connsiteX6616" fmla="*/ 462128 w 21052571"/>
              <a:gd name="connsiteY6616" fmla="*/ 4184354 h 8402012"/>
              <a:gd name="connsiteX6617" fmla="*/ 507270 w 21052571"/>
              <a:gd name="connsiteY6617" fmla="*/ 4158563 h 8402012"/>
              <a:gd name="connsiteX6618" fmla="*/ 410555 w 21052571"/>
              <a:gd name="connsiteY6618" fmla="*/ 4119876 h 8402012"/>
              <a:gd name="connsiteX6619" fmla="*/ 108546 w 21052571"/>
              <a:gd name="connsiteY6619" fmla="*/ 4087636 h 8402012"/>
              <a:gd name="connsiteX6620" fmla="*/ 282648 w 21052571"/>
              <a:gd name="connsiteY6620" fmla="*/ 4010258 h 8402012"/>
              <a:gd name="connsiteX6621" fmla="*/ 468577 w 21052571"/>
              <a:gd name="connsiteY6621" fmla="*/ 4023156 h 8402012"/>
              <a:gd name="connsiteX6622" fmla="*/ 564229 w 21052571"/>
              <a:gd name="connsiteY6622" fmla="*/ 3998439 h 8402012"/>
              <a:gd name="connsiteX6623" fmla="*/ 609368 w 21052571"/>
              <a:gd name="connsiteY6623" fmla="*/ 3984469 h 8402012"/>
              <a:gd name="connsiteX6624" fmla="*/ 622265 w 21052571"/>
              <a:gd name="connsiteY6624" fmla="*/ 3940409 h 8402012"/>
              <a:gd name="connsiteX6625" fmla="*/ 378306 w 21052571"/>
              <a:gd name="connsiteY6625" fmla="*/ 3888822 h 8402012"/>
              <a:gd name="connsiteX6626" fmla="*/ 699644 w 21052571"/>
              <a:gd name="connsiteY6626" fmla="*/ 3908169 h 8402012"/>
              <a:gd name="connsiteX6627" fmla="*/ 846884 w 21052571"/>
              <a:gd name="connsiteY6627" fmla="*/ 3979098 h 8402012"/>
              <a:gd name="connsiteX6628" fmla="*/ 929631 w 21052571"/>
              <a:gd name="connsiteY6628" fmla="*/ 3998439 h 8402012"/>
              <a:gd name="connsiteX6629" fmla="*/ 981220 w 21052571"/>
              <a:gd name="connsiteY6629" fmla="*/ 4029605 h 8402012"/>
              <a:gd name="connsiteX6630" fmla="*/ 862945 w 21052571"/>
              <a:gd name="connsiteY6630" fmla="*/ 3973605 h 8402012"/>
              <a:gd name="connsiteX6631" fmla="*/ 861166 w 21052571"/>
              <a:gd name="connsiteY6631" fmla="*/ 3973165 h 8402012"/>
              <a:gd name="connsiteX6632" fmla="*/ 861361 w 21052571"/>
              <a:gd name="connsiteY6632" fmla="*/ 3973462 h 8402012"/>
              <a:gd name="connsiteX6633" fmla="*/ 844300 w 21052571"/>
              <a:gd name="connsiteY6633" fmla="*/ 3973462 h 8402012"/>
              <a:gd name="connsiteX6634" fmla="*/ 845016 w 21052571"/>
              <a:gd name="connsiteY6634" fmla="*/ 3969164 h 8402012"/>
              <a:gd name="connsiteX6635" fmla="*/ 835225 w 21052571"/>
              <a:gd name="connsiteY6635" fmla="*/ 3966739 h 8402012"/>
              <a:gd name="connsiteX6636" fmla="*/ 808190 w 21052571"/>
              <a:gd name="connsiteY6636" fmla="*/ 3908169 h 8402012"/>
              <a:gd name="connsiteX6637" fmla="*/ 872681 w 21052571"/>
              <a:gd name="connsiteY6637" fmla="*/ 3901721 h 8402012"/>
              <a:gd name="connsiteX6638" fmla="*/ 872681 w 21052571"/>
              <a:gd name="connsiteY6638" fmla="*/ 3869481 h 8402012"/>
              <a:gd name="connsiteX6639" fmla="*/ 814638 w 21052571"/>
              <a:gd name="connsiteY6639" fmla="*/ 3843691 h 8402012"/>
              <a:gd name="connsiteX6640" fmla="*/ 775945 w 21052571"/>
              <a:gd name="connsiteY6640" fmla="*/ 3798554 h 8402012"/>
              <a:gd name="connsiteX6641" fmla="*/ 1000565 w 21052571"/>
              <a:gd name="connsiteY6641" fmla="*/ 3824343 h 8402012"/>
              <a:gd name="connsiteX6642" fmla="*/ 737259 w 21052571"/>
              <a:gd name="connsiteY6642" fmla="*/ 3644881 h 8402012"/>
              <a:gd name="connsiteX6643" fmla="*/ 840431 w 21052571"/>
              <a:gd name="connsiteY6643" fmla="*/ 3631983 h 8402012"/>
              <a:gd name="connsiteX6644" fmla="*/ 833981 w 21052571"/>
              <a:gd name="connsiteY6644" fmla="*/ 3516994 h 8402012"/>
              <a:gd name="connsiteX6645" fmla="*/ 782393 w 21052571"/>
              <a:gd name="connsiteY6645" fmla="*/ 3452516 h 8402012"/>
              <a:gd name="connsiteX6646" fmla="*/ 731887 w 21052571"/>
              <a:gd name="connsiteY6646" fmla="*/ 3260153 h 8402012"/>
              <a:gd name="connsiteX6647" fmla="*/ 641609 w 21052571"/>
              <a:gd name="connsiteY6647" fmla="*/ 3151613 h 8402012"/>
              <a:gd name="connsiteX6648" fmla="*/ 475027 w 21052571"/>
              <a:gd name="connsiteY6648" fmla="*/ 3029103 h 8402012"/>
              <a:gd name="connsiteX6649" fmla="*/ 564229 w 21052571"/>
              <a:gd name="connsiteY6649" fmla="*/ 3035555 h 8402012"/>
              <a:gd name="connsiteX6650" fmla="*/ 680297 w 21052571"/>
              <a:gd name="connsiteY6650" fmla="*/ 3054895 h 8402012"/>
              <a:gd name="connsiteX6651" fmla="*/ 859780 w 21052571"/>
              <a:gd name="connsiteY6651" fmla="*/ 2983968 h 8402012"/>
              <a:gd name="connsiteX6652" fmla="*/ 436338 w 21052571"/>
              <a:gd name="connsiteY6652" fmla="*/ 2752914 h 8402012"/>
              <a:gd name="connsiteX6653" fmla="*/ 904916 w 21052571"/>
              <a:gd name="connsiteY6653" fmla="*/ 2637928 h 8402012"/>
              <a:gd name="connsiteX6654" fmla="*/ 1147800 w 21052571"/>
              <a:gd name="connsiteY6654" fmla="*/ 2657271 h 8402012"/>
              <a:gd name="connsiteX6655" fmla="*/ 1263872 w 21052571"/>
              <a:gd name="connsiteY6655" fmla="*/ 2683064 h 8402012"/>
              <a:gd name="connsiteX6656" fmla="*/ 1378873 w 21052571"/>
              <a:gd name="connsiteY6656" fmla="*/ 2657271 h 8402012"/>
              <a:gd name="connsiteX6657" fmla="*/ 1359525 w 21052571"/>
              <a:gd name="connsiteY6657" fmla="*/ 2625034 h 8402012"/>
              <a:gd name="connsiteX6658" fmla="*/ 1597039 w 21052571"/>
              <a:gd name="connsiteY6658" fmla="*/ 2579897 h 8402012"/>
              <a:gd name="connsiteX6659" fmla="*/ 1828106 w 21052571"/>
              <a:gd name="connsiteY6659" fmla="*/ 2503598 h 8402012"/>
              <a:gd name="connsiteX6660" fmla="*/ 2316022 w 21052571"/>
              <a:gd name="connsiteY6660" fmla="*/ 2490703 h 8402012"/>
              <a:gd name="connsiteX6661" fmla="*/ 3079083 w 21052571"/>
              <a:gd name="connsiteY6661" fmla="*/ 2605690 h 8402012"/>
              <a:gd name="connsiteX6662" fmla="*/ 3855086 w 21052571"/>
              <a:gd name="connsiteY6662" fmla="*/ 2618587 h 8402012"/>
              <a:gd name="connsiteX6663" fmla="*/ 4638608 w 21052571"/>
              <a:gd name="connsiteY6663" fmla="*/ 2605690 h 8402012"/>
              <a:gd name="connsiteX6664" fmla="*/ 5388806 w 21052571"/>
              <a:gd name="connsiteY6664" fmla="*/ 2445566 h 8402012"/>
              <a:gd name="connsiteX6665" fmla="*/ 6896204 w 21052571"/>
              <a:gd name="connsiteY6665" fmla="*/ 1926509 h 8402012"/>
              <a:gd name="connsiteX6666" fmla="*/ 7652812 w 21052571"/>
              <a:gd name="connsiteY6666" fmla="*/ 1689010 h 8402012"/>
              <a:gd name="connsiteX6667" fmla="*/ 8024668 w 21052571"/>
              <a:gd name="connsiteY6667" fmla="*/ 1566500 h 8402012"/>
              <a:gd name="connsiteX6668" fmla="*/ 8530865 w 21052571"/>
              <a:gd name="connsiteY6668" fmla="*/ 1348346 h 8402012"/>
              <a:gd name="connsiteX6669" fmla="*/ 8711419 w 21052571"/>
              <a:gd name="connsiteY6669" fmla="*/ 1284941 h 8402012"/>
              <a:gd name="connsiteX6670" fmla="*/ 9089723 w 21052571"/>
              <a:gd name="connsiteY6670" fmla="*/ 1136639 h 8402012"/>
              <a:gd name="connsiteX6671" fmla="*/ 9846331 w 21052571"/>
              <a:gd name="connsiteY6671" fmla="*/ 848618 h 8402012"/>
              <a:gd name="connsiteX6672" fmla="*/ 11359547 w 21052571"/>
              <a:gd name="connsiteY6672" fmla="*/ 347838 h 8402012"/>
              <a:gd name="connsiteX6673" fmla="*/ 12122604 w 21052571"/>
              <a:gd name="connsiteY6673" fmla="*/ 174822 h 8402012"/>
              <a:gd name="connsiteX6674" fmla="*/ 12898557 w 21052571"/>
              <a:gd name="connsiteY6674" fmla="*/ 79180 h 8402012"/>
              <a:gd name="connsiteX6675" fmla="*/ 13675585 w 21052571"/>
              <a:gd name="connsiteY6675" fmla="*/ 14702 h 8402012"/>
              <a:gd name="connsiteX6676" fmla="*/ 13777684 w 21052571"/>
              <a:gd name="connsiteY6676" fmla="*/ 8254 h 8402012"/>
              <a:gd name="connsiteX6677" fmla="*/ 13855064 w 21052571"/>
              <a:gd name="connsiteY6677" fmla="*/ 1806 h 8402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Lst>
            <a:rect l="l" t="t" r="r" b="b"/>
            <a:pathLst>
              <a:path w="21052571" h="8402012">
                <a:moveTo>
                  <a:pt x="4359535" y="8270801"/>
                </a:moveTo>
                <a:cubicBezTo>
                  <a:pt x="4359535" y="8289603"/>
                  <a:pt x="4359535" y="8302874"/>
                  <a:pt x="4346406" y="8302874"/>
                </a:cubicBezTo>
                <a:cubicBezTo>
                  <a:pt x="4346406" y="8284073"/>
                  <a:pt x="4346406" y="8270801"/>
                  <a:pt x="4359535" y="8270801"/>
                </a:cubicBezTo>
                <a:close/>
                <a:moveTo>
                  <a:pt x="4550214" y="8202009"/>
                </a:moveTo>
                <a:cubicBezTo>
                  <a:pt x="4591016" y="8202197"/>
                  <a:pt x="4631781" y="8210614"/>
                  <a:pt x="4672394" y="8237067"/>
                </a:cubicBezTo>
                <a:cubicBezTo>
                  <a:pt x="4609127" y="8243479"/>
                  <a:pt x="4551224" y="8249892"/>
                  <a:pt x="4493316" y="8256305"/>
                </a:cubicBezTo>
                <a:cubicBezTo>
                  <a:pt x="4467582" y="8262718"/>
                  <a:pt x="4441846" y="8274474"/>
                  <a:pt x="4417181" y="8269130"/>
                </a:cubicBezTo>
                <a:cubicBezTo>
                  <a:pt x="4391446" y="8256305"/>
                  <a:pt x="4365710" y="8237067"/>
                  <a:pt x="4346406" y="8224241"/>
                </a:cubicBezTo>
                <a:cubicBezTo>
                  <a:pt x="4414098" y="8224241"/>
                  <a:pt x="4482209" y="8201696"/>
                  <a:pt x="4550214" y="8202009"/>
                </a:cubicBezTo>
                <a:close/>
                <a:moveTo>
                  <a:pt x="5056320" y="8161791"/>
                </a:moveTo>
                <a:cubicBezTo>
                  <a:pt x="4907890" y="8228016"/>
                  <a:pt x="4907890" y="8228016"/>
                  <a:pt x="4791963" y="8241261"/>
                </a:cubicBezTo>
                <a:cubicBezTo>
                  <a:pt x="4868889" y="8194903"/>
                  <a:pt x="4868889" y="8194903"/>
                  <a:pt x="5056320" y="8161791"/>
                </a:cubicBezTo>
                <a:close/>
                <a:moveTo>
                  <a:pt x="3625921" y="8024337"/>
                </a:moveTo>
                <a:cubicBezTo>
                  <a:pt x="3631909" y="8024337"/>
                  <a:pt x="3643884" y="8031162"/>
                  <a:pt x="3643884" y="8051637"/>
                </a:cubicBezTo>
                <a:cubicBezTo>
                  <a:pt x="3631909" y="8051637"/>
                  <a:pt x="3625921" y="8044812"/>
                  <a:pt x="3625921" y="8024337"/>
                </a:cubicBezTo>
                <a:close/>
                <a:moveTo>
                  <a:pt x="2886695" y="7992782"/>
                </a:moveTo>
                <a:cubicBezTo>
                  <a:pt x="2886695" y="8012126"/>
                  <a:pt x="2893143" y="8025022"/>
                  <a:pt x="2906042" y="8025022"/>
                </a:cubicBezTo>
                <a:cubicBezTo>
                  <a:pt x="2906042" y="8005678"/>
                  <a:pt x="2899594" y="7992782"/>
                  <a:pt x="2886695" y="7992782"/>
                </a:cubicBezTo>
                <a:close/>
                <a:moveTo>
                  <a:pt x="5678744" y="7989786"/>
                </a:moveTo>
                <a:cubicBezTo>
                  <a:pt x="5684077" y="7988506"/>
                  <a:pt x="5688571" y="7998744"/>
                  <a:pt x="5679589" y="8008981"/>
                </a:cubicBezTo>
                <a:cubicBezTo>
                  <a:pt x="5679589" y="8008981"/>
                  <a:pt x="5673597" y="8002156"/>
                  <a:pt x="5673597" y="7995331"/>
                </a:cubicBezTo>
                <a:cubicBezTo>
                  <a:pt x="5675094" y="7991919"/>
                  <a:pt x="5676966" y="7990212"/>
                  <a:pt x="5678744" y="7989786"/>
                </a:cubicBezTo>
                <a:close/>
                <a:moveTo>
                  <a:pt x="3008685" y="7984722"/>
                </a:moveTo>
                <a:cubicBezTo>
                  <a:pt x="2975099" y="7984722"/>
                  <a:pt x="2938285" y="7992782"/>
                  <a:pt x="2925388" y="7992782"/>
                </a:cubicBezTo>
                <a:cubicBezTo>
                  <a:pt x="2925388" y="8057261"/>
                  <a:pt x="3053288" y="8025022"/>
                  <a:pt x="3072634" y="8025022"/>
                </a:cubicBezTo>
                <a:cubicBezTo>
                  <a:pt x="3072634" y="7992782"/>
                  <a:pt x="3042273" y="7984722"/>
                  <a:pt x="3008685" y="7984722"/>
                </a:cubicBezTo>
                <a:close/>
                <a:moveTo>
                  <a:pt x="5645056" y="7982520"/>
                </a:moveTo>
                <a:cubicBezTo>
                  <a:pt x="5656983" y="7984752"/>
                  <a:pt x="5667962" y="7992463"/>
                  <a:pt x="5677278" y="8008698"/>
                </a:cubicBezTo>
                <a:cubicBezTo>
                  <a:pt x="5646401" y="8028179"/>
                  <a:pt x="5614459" y="8041166"/>
                  <a:pt x="5582515" y="8060648"/>
                </a:cubicBezTo>
                <a:cubicBezTo>
                  <a:pt x="5569737" y="8067141"/>
                  <a:pt x="5556960" y="8072553"/>
                  <a:pt x="5544182" y="8080129"/>
                </a:cubicBezTo>
                <a:cubicBezTo>
                  <a:pt x="5537791" y="8060648"/>
                  <a:pt x="5531403" y="8047660"/>
                  <a:pt x="5531403" y="8028179"/>
                </a:cubicBezTo>
                <a:cubicBezTo>
                  <a:pt x="5564946" y="8018438"/>
                  <a:pt x="5609269" y="7975823"/>
                  <a:pt x="5645056" y="7982520"/>
                </a:cubicBezTo>
                <a:close/>
                <a:moveTo>
                  <a:pt x="5813583" y="7956299"/>
                </a:moveTo>
                <a:cubicBezTo>
                  <a:pt x="5828511" y="7956401"/>
                  <a:pt x="5843186" y="7958439"/>
                  <a:pt x="5857390" y="7963331"/>
                </a:cubicBezTo>
                <a:cubicBezTo>
                  <a:pt x="5807002" y="7989420"/>
                  <a:pt x="5729802" y="8061167"/>
                  <a:pt x="5678342" y="7982898"/>
                </a:cubicBezTo>
                <a:cubicBezTo>
                  <a:pt x="5721764" y="7973114"/>
                  <a:pt x="5768803" y="7955993"/>
                  <a:pt x="5813583" y="7956299"/>
                </a:cubicBezTo>
                <a:close/>
                <a:moveTo>
                  <a:pt x="2780828" y="7954901"/>
                </a:moveTo>
                <a:cubicBezTo>
                  <a:pt x="2764974" y="7954095"/>
                  <a:pt x="2745896" y="7960543"/>
                  <a:pt x="2733001" y="7960543"/>
                </a:cubicBezTo>
                <a:cubicBezTo>
                  <a:pt x="2733001" y="8018574"/>
                  <a:pt x="2789962" y="7992782"/>
                  <a:pt x="2809310" y="7992782"/>
                </a:cubicBezTo>
                <a:cubicBezTo>
                  <a:pt x="2809310" y="7963766"/>
                  <a:pt x="2796682" y="7955707"/>
                  <a:pt x="2780828" y="7954901"/>
                </a:cubicBezTo>
                <a:close/>
                <a:moveTo>
                  <a:pt x="2659645" y="7930721"/>
                </a:moveTo>
                <a:cubicBezTo>
                  <a:pt x="2647553" y="7929915"/>
                  <a:pt x="2633044" y="7934751"/>
                  <a:pt x="2623371" y="7934751"/>
                </a:cubicBezTo>
                <a:cubicBezTo>
                  <a:pt x="2623371" y="7979886"/>
                  <a:pt x="2662064" y="7960543"/>
                  <a:pt x="2681409" y="7960543"/>
                </a:cubicBezTo>
                <a:cubicBezTo>
                  <a:pt x="2681409" y="7937975"/>
                  <a:pt x="2671738" y="7931527"/>
                  <a:pt x="2659645" y="7930721"/>
                </a:cubicBezTo>
                <a:close/>
                <a:moveTo>
                  <a:pt x="2508366" y="7902511"/>
                </a:moveTo>
                <a:cubicBezTo>
                  <a:pt x="2508366" y="7934751"/>
                  <a:pt x="2527714" y="7934751"/>
                  <a:pt x="2547060" y="7934751"/>
                </a:cubicBezTo>
                <a:cubicBezTo>
                  <a:pt x="2547060" y="7896063"/>
                  <a:pt x="2527714" y="7902511"/>
                  <a:pt x="2508366" y="7902511"/>
                </a:cubicBezTo>
                <a:close/>
                <a:moveTo>
                  <a:pt x="2421442" y="7863152"/>
                </a:moveTo>
                <a:cubicBezTo>
                  <a:pt x="2405491" y="7863286"/>
                  <a:pt x="2386415" y="7871346"/>
                  <a:pt x="2374056" y="7871346"/>
                </a:cubicBezTo>
                <a:cubicBezTo>
                  <a:pt x="2374056" y="7928303"/>
                  <a:pt x="2430983" y="7902511"/>
                  <a:pt x="2450329" y="7902511"/>
                </a:cubicBezTo>
                <a:cubicBezTo>
                  <a:pt x="2450329" y="7870809"/>
                  <a:pt x="2437431" y="7863018"/>
                  <a:pt x="2421442" y="7863152"/>
                </a:cubicBezTo>
                <a:close/>
                <a:moveTo>
                  <a:pt x="2320053" y="7835883"/>
                </a:moveTo>
                <a:cubicBezTo>
                  <a:pt x="2307963" y="7834271"/>
                  <a:pt x="2293452" y="7839107"/>
                  <a:pt x="2283781" y="7839107"/>
                </a:cubicBezTo>
                <a:cubicBezTo>
                  <a:pt x="2283781" y="7889616"/>
                  <a:pt x="2322470" y="7871346"/>
                  <a:pt x="2341814" y="7871346"/>
                </a:cubicBezTo>
                <a:cubicBezTo>
                  <a:pt x="2341814" y="7845555"/>
                  <a:pt x="2332143" y="7837495"/>
                  <a:pt x="2320053" y="7835883"/>
                </a:cubicBezTo>
                <a:close/>
                <a:moveTo>
                  <a:pt x="6285584" y="7782608"/>
                </a:moveTo>
                <a:cubicBezTo>
                  <a:pt x="6291902" y="7801678"/>
                  <a:pt x="6298222" y="7820748"/>
                  <a:pt x="6298222" y="7839818"/>
                </a:cubicBezTo>
                <a:cubicBezTo>
                  <a:pt x="6273998" y="7852532"/>
                  <a:pt x="6248718" y="7858888"/>
                  <a:pt x="6223439" y="7871602"/>
                </a:cubicBezTo>
                <a:cubicBezTo>
                  <a:pt x="6242399" y="7839818"/>
                  <a:pt x="6267676" y="7808035"/>
                  <a:pt x="6285584" y="7782608"/>
                </a:cubicBezTo>
                <a:close/>
                <a:moveTo>
                  <a:pt x="6359901" y="7773131"/>
                </a:moveTo>
                <a:cubicBezTo>
                  <a:pt x="6359901" y="7798816"/>
                  <a:pt x="6353913" y="7805237"/>
                  <a:pt x="6341937" y="7805237"/>
                </a:cubicBezTo>
                <a:cubicBezTo>
                  <a:pt x="6341937" y="7785974"/>
                  <a:pt x="6347926" y="7773131"/>
                  <a:pt x="6359901" y="7773131"/>
                </a:cubicBezTo>
                <a:close/>
                <a:moveTo>
                  <a:pt x="6492563" y="7716253"/>
                </a:moveTo>
                <a:cubicBezTo>
                  <a:pt x="6492563" y="7735517"/>
                  <a:pt x="6487296" y="7748359"/>
                  <a:pt x="6474654" y="7748359"/>
                </a:cubicBezTo>
                <a:cubicBezTo>
                  <a:pt x="6474654" y="7729096"/>
                  <a:pt x="6480977" y="7716253"/>
                  <a:pt x="6492563" y="7716253"/>
                </a:cubicBezTo>
                <a:close/>
                <a:moveTo>
                  <a:pt x="6023013" y="7713609"/>
                </a:moveTo>
                <a:cubicBezTo>
                  <a:pt x="6035430" y="7711956"/>
                  <a:pt x="6050332" y="7718569"/>
                  <a:pt x="6060265" y="7728489"/>
                </a:cubicBezTo>
                <a:cubicBezTo>
                  <a:pt x="6080132" y="7748330"/>
                  <a:pt x="6007281" y="7748330"/>
                  <a:pt x="6000662" y="7748330"/>
                </a:cubicBezTo>
                <a:cubicBezTo>
                  <a:pt x="6000662" y="7725183"/>
                  <a:pt x="6010595" y="7715262"/>
                  <a:pt x="6023013" y="7713609"/>
                </a:cubicBezTo>
                <a:close/>
                <a:moveTo>
                  <a:pt x="6132352" y="7684485"/>
                </a:moveTo>
                <a:cubicBezTo>
                  <a:pt x="6132352" y="7715228"/>
                  <a:pt x="6113906" y="7715228"/>
                  <a:pt x="6095460" y="7715228"/>
                </a:cubicBezTo>
                <a:cubicBezTo>
                  <a:pt x="6095460" y="7678336"/>
                  <a:pt x="6113906" y="7684485"/>
                  <a:pt x="6132352" y="7684485"/>
                </a:cubicBezTo>
                <a:close/>
                <a:moveTo>
                  <a:pt x="6611612" y="7659376"/>
                </a:moveTo>
                <a:cubicBezTo>
                  <a:pt x="6630765" y="7659376"/>
                  <a:pt x="6649918" y="7659376"/>
                  <a:pt x="6662687" y="7671786"/>
                </a:cubicBezTo>
                <a:cubicBezTo>
                  <a:pt x="6643534" y="7684196"/>
                  <a:pt x="6624381" y="7696605"/>
                  <a:pt x="6611612" y="7715220"/>
                </a:cubicBezTo>
                <a:cubicBezTo>
                  <a:pt x="6611612" y="7696605"/>
                  <a:pt x="6611612" y="7677991"/>
                  <a:pt x="6611612" y="7659376"/>
                </a:cubicBezTo>
                <a:close/>
                <a:moveTo>
                  <a:pt x="6656227" y="7650005"/>
                </a:moveTo>
                <a:lnTo>
                  <a:pt x="6654271" y="7658323"/>
                </a:lnTo>
                <a:cubicBezTo>
                  <a:pt x="6654271" y="7658323"/>
                  <a:pt x="6654733" y="7656360"/>
                  <a:pt x="6655396" y="7653539"/>
                </a:cubicBezTo>
                <a:close/>
                <a:moveTo>
                  <a:pt x="6659809" y="7634772"/>
                </a:moveTo>
                <a:cubicBezTo>
                  <a:pt x="6659501" y="7636080"/>
                  <a:pt x="6658937" y="7638479"/>
                  <a:pt x="6658040" y="7642295"/>
                </a:cubicBezTo>
                <a:lnTo>
                  <a:pt x="6656227" y="7650005"/>
                </a:lnTo>
                <a:lnTo>
                  <a:pt x="6657732" y="7643603"/>
                </a:lnTo>
                <a:cubicBezTo>
                  <a:pt x="6659347" y="7636734"/>
                  <a:pt x="6660732" y="7630846"/>
                  <a:pt x="6659809" y="7634772"/>
                </a:cubicBezTo>
                <a:close/>
                <a:moveTo>
                  <a:pt x="6695874" y="7626197"/>
                </a:moveTo>
                <a:cubicBezTo>
                  <a:pt x="6695874" y="7652740"/>
                  <a:pt x="6684288" y="7658270"/>
                  <a:pt x="6671649" y="7658270"/>
                </a:cubicBezTo>
                <a:cubicBezTo>
                  <a:pt x="6665330" y="7652740"/>
                  <a:pt x="6665330" y="7646105"/>
                  <a:pt x="6659010" y="7639469"/>
                </a:cubicBezTo>
                <a:cubicBezTo>
                  <a:pt x="6671649" y="7632833"/>
                  <a:pt x="6684288" y="7626197"/>
                  <a:pt x="6695874" y="7626197"/>
                </a:cubicBezTo>
                <a:close/>
                <a:moveTo>
                  <a:pt x="4731845" y="7624042"/>
                </a:moveTo>
                <a:cubicBezTo>
                  <a:pt x="4719754" y="7622564"/>
                  <a:pt x="4705245" y="7627400"/>
                  <a:pt x="4695573" y="7627400"/>
                </a:cubicBezTo>
                <a:cubicBezTo>
                  <a:pt x="4695573" y="7671461"/>
                  <a:pt x="4734263" y="7658565"/>
                  <a:pt x="4753610" y="7658565"/>
                </a:cubicBezTo>
                <a:cubicBezTo>
                  <a:pt x="4753610" y="7633311"/>
                  <a:pt x="4743938" y="7625520"/>
                  <a:pt x="4731845" y="7624042"/>
                </a:cubicBezTo>
                <a:close/>
                <a:moveTo>
                  <a:pt x="6736842" y="7622692"/>
                </a:moveTo>
                <a:cubicBezTo>
                  <a:pt x="6739087" y="7623545"/>
                  <a:pt x="6742081" y="7626958"/>
                  <a:pt x="6748068" y="7630370"/>
                </a:cubicBezTo>
                <a:cubicBezTo>
                  <a:pt x="6736093" y="7637195"/>
                  <a:pt x="6736093" y="7644020"/>
                  <a:pt x="6730106" y="7630370"/>
                </a:cubicBezTo>
                <a:cubicBezTo>
                  <a:pt x="6733100" y="7623545"/>
                  <a:pt x="6734596" y="7621839"/>
                  <a:pt x="6736842" y="7622692"/>
                </a:cubicBezTo>
                <a:close/>
                <a:moveTo>
                  <a:pt x="4772956" y="7595161"/>
                </a:moveTo>
                <a:cubicBezTo>
                  <a:pt x="4772956" y="7627400"/>
                  <a:pt x="4792303" y="7627400"/>
                  <a:pt x="4811647" y="7627400"/>
                </a:cubicBezTo>
                <a:cubicBezTo>
                  <a:pt x="4811647" y="7588713"/>
                  <a:pt x="4792303" y="7595161"/>
                  <a:pt x="4772956" y="7595161"/>
                </a:cubicBezTo>
                <a:close/>
                <a:moveTo>
                  <a:pt x="6362875" y="7580021"/>
                </a:moveTo>
                <a:cubicBezTo>
                  <a:pt x="6385705" y="7576013"/>
                  <a:pt x="6406906" y="7579220"/>
                  <a:pt x="6416689" y="7608077"/>
                </a:cubicBezTo>
                <a:cubicBezTo>
                  <a:pt x="6377552" y="7627315"/>
                  <a:pt x="6338415" y="7640141"/>
                  <a:pt x="6299276" y="7658310"/>
                </a:cubicBezTo>
                <a:cubicBezTo>
                  <a:pt x="6299276" y="7633728"/>
                  <a:pt x="6299276" y="7614490"/>
                  <a:pt x="6299276" y="7595252"/>
                </a:cubicBezTo>
                <a:cubicBezTo>
                  <a:pt x="6315584" y="7595252"/>
                  <a:pt x="6340046" y="7584029"/>
                  <a:pt x="6362875" y="7580021"/>
                </a:cubicBezTo>
                <a:close/>
                <a:moveTo>
                  <a:pt x="6923436" y="7564581"/>
                </a:moveTo>
                <a:cubicBezTo>
                  <a:pt x="6923436" y="7590266"/>
                  <a:pt x="6917449" y="7596687"/>
                  <a:pt x="6905474" y="7596687"/>
                </a:cubicBezTo>
                <a:cubicBezTo>
                  <a:pt x="6905474" y="7571002"/>
                  <a:pt x="6917449" y="7564581"/>
                  <a:pt x="6923436" y="7564581"/>
                </a:cubicBezTo>
                <a:close/>
                <a:moveTo>
                  <a:pt x="6961258" y="7531402"/>
                </a:moveTo>
                <a:cubicBezTo>
                  <a:pt x="6961258" y="7550667"/>
                  <a:pt x="6961258" y="7563511"/>
                  <a:pt x="6948133" y="7563511"/>
                </a:cubicBezTo>
                <a:cubicBezTo>
                  <a:pt x="6948133" y="7544246"/>
                  <a:pt x="6948133" y="7531402"/>
                  <a:pt x="6961258" y="7531402"/>
                </a:cubicBezTo>
                <a:close/>
                <a:moveTo>
                  <a:pt x="6519027" y="7531284"/>
                </a:moveTo>
                <a:cubicBezTo>
                  <a:pt x="6530892" y="7532276"/>
                  <a:pt x="6542686" y="7536242"/>
                  <a:pt x="6554142" y="7544174"/>
                </a:cubicBezTo>
                <a:cubicBezTo>
                  <a:pt x="6519779" y="7571937"/>
                  <a:pt x="6471213" y="7623993"/>
                  <a:pt x="6433300" y="7594061"/>
                </a:cubicBezTo>
                <a:lnTo>
                  <a:pt x="6421498" y="7580258"/>
                </a:lnTo>
                <a:lnTo>
                  <a:pt x="6424521" y="7590114"/>
                </a:lnTo>
                <a:cubicBezTo>
                  <a:pt x="6424521" y="7594930"/>
                  <a:pt x="6422880" y="7599746"/>
                  <a:pt x="6419597" y="7606167"/>
                </a:cubicBezTo>
                <a:cubicBezTo>
                  <a:pt x="6419597" y="7599746"/>
                  <a:pt x="6413034" y="7593325"/>
                  <a:pt x="6413034" y="7593325"/>
                </a:cubicBezTo>
                <a:lnTo>
                  <a:pt x="6418629" y="7576903"/>
                </a:lnTo>
                <a:lnTo>
                  <a:pt x="6417775" y="7575903"/>
                </a:lnTo>
                <a:lnTo>
                  <a:pt x="6419363" y="7574751"/>
                </a:lnTo>
                <a:lnTo>
                  <a:pt x="6419597" y="7574061"/>
                </a:lnTo>
                <a:lnTo>
                  <a:pt x="6419729" y="7574486"/>
                </a:lnTo>
                <a:lnTo>
                  <a:pt x="6449207" y="7553098"/>
                </a:lnTo>
                <a:cubicBezTo>
                  <a:pt x="6471299" y="7539217"/>
                  <a:pt x="6495301" y="7529301"/>
                  <a:pt x="6519027" y="7531284"/>
                </a:cubicBezTo>
                <a:close/>
                <a:moveTo>
                  <a:pt x="5068791" y="7529070"/>
                </a:moveTo>
                <a:cubicBezTo>
                  <a:pt x="5047295" y="7529070"/>
                  <a:pt x="5026605" y="7533906"/>
                  <a:pt x="5010483" y="7556473"/>
                </a:cubicBezTo>
                <a:cubicBezTo>
                  <a:pt x="4991136" y="7582265"/>
                  <a:pt x="4958894" y="7575817"/>
                  <a:pt x="4939550" y="7582265"/>
                </a:cubicBezTo>
                <a:cubicBezTo>
                  <a:pt x="4913753" y="7588713"/>
                  <a:pt x="4887959" y="7595161"/>
                  <a:pt x="4868614" y="7595161"/>
                </a:cubicBezTo>
                <a:cubicBezTo>
                  <a:pt x="4868614" y="7627400"/>
                  <a:pt x="4887959" y="7633848"/>
                  <a:pt x="4900855" y="7620952"/>
                </a:cubicBezTo>
                <a:cubicBezTo>
                  <a:pt x="4926648" y="7601609"/>
                  <a:pt x="4939550" y="7588713"/>
                  <a:pt x="4965343" y="7588713"/>
                </a:cubicBezTo>
                <a:cubicBezTo>
                  <a:pt x="4984689" y="7582265"/>
                  <a:pt x="5004034" y="7582265"/>
                  <a:pt x="5023382" y="7575817"/>
                </a:cubicBezTo>
                <a:cubicBezTo>
                  <a:pt x="5023382" y="7569369"/>
                  <a:pt x="5035204" y="7562921"/>
                  <a:pt x="5042726" y="7562921"/>
                </a:cubicBezTo>
                <a:cubicBezTo>
                  <a:pt x="5073896" y="7562921"/>
                  <a:pt x="5099688" y="7562921"/>
                  <a:pt x="5131933" y="7562921"/>
                </a:cubicBezTo>
                <a:cubicBezTo>
                  <a:pt x="5131933" y="7556473"/>
                  <a:pt x="5131933" y="7543577"/>
                  <a:pt x="5131933" y="7530682"/>
                </a:cubicBezTo>
                <a:cubicBezTo>
                  <a:pt x="5112588" y="7533906"/>
                  <a:pt x="5090284" y="7529070"/>
                  <a:pt x="5068791" y="7529070"/>
                </a:cubicBezTo>
                <a:close/>
                <a:moveTo>
                  <a:pt x="6549994" y="7520599"/>
                </a:moveTo>
                <a:cubicBezTo>
                  <a:pt x="6552988" y="7520599"/>
                  <a:pt x="6555979" y="7524011"/>
                  <a:pt x="6558974" y="7530836"/>
                </a:cubicBezTo>
                <a:cubicBezTo>
                  <a:pt x="6552988" y="7544486"/>
                  <a:pt x="6546999" y="7544486"/>
                  <a:pt x="6541012" y="7530836"/>
                </a:cubicBezTo>
                <a:cubicBezTo>
                  <a:pt x="6544004" y="7524011"/>
                  <a:pt x="6546999" y="7520599"/>
                  <a:pt x="6549994" y="7520599"/>
                </a:cubicBezTo>
                <a:close/>
                <a:moveTo>
                  <a:pt x="7037161" y="7498226"/>
                </a:moveTo>
                <a:cubicBezTo>
                  <a:pt x="7037161" y="7535118"/>
                  <a:pt x="7018715" y="7528970"/>
                  <a:pt x="7000269" y="7528970"/>
                </a:cubicBezTo>
                <a:cubicBezTo>
                  <a:pt x="7000269" y="7498226"/>
                  <a:pt x="7024864" y="7498226"/>
                  <a:pt x="7037161" y="7498226"/>
                </a:cubicBezTo>
                <a:close/>
                <a:moveTo>
                  <a:pt x="6675160" y="7469436"/>
                </a:moveTo>
                <a:cubicBezTo>
                  <a:pt x="6688968" y="7469996"/>
                  <a:pt x="6702327" y="7474748"/>
                  <a:pt x="6714821" y="7485882"/>
                </a:cubicBezTo>
                <a:cubicBezTo>
                  <a:pt x="6664842" y="7511950"/>
                  <a:pt x="6595157" y="7596673"/>
                  <a:pt x="6550492" y="7518468"/>
                </a:cubicBezTo>
                <a:cubicBezTo>
                  <a:pt x="6588775" y="7503804"/>
                  <a:pt x="6633738" y="7467756"/>
                  <a:pt x="6675160" y="7469436"/>
                </a:cubicBezTo>
                <a:close/>
                <a:moveTo>
                  <a:pt x="6708736" y="7466812"/>
                </a:moveTo>
                <a:lnTo>
                  <a:pt x="6707944" y="7469064"/>
                </a:lnTo>
                <a:cubicBezTo>
                  <a:pt x="6707036" y="7471644"/>
                  <a:pt x="6706404" y="7473438"/>
                  <a:pt x="6706404" y="7473438"/>
                </a:cubicBezTo>
                <a:close/>
                <a:moveTo>
                  <a:pt x="6713340" y="7453728"/>
                </a:moveTo>
                <a:lnTo>
                  <a:pt x="6711562" y="7458781"/>
                </a:lnTo>
                <a:lnTo>
                  <a:pt x="6708736" y="7466812"/>
                </a:lnTo>
                <a:lnTo>
                  <a:pt x="6711140" y="7459978"/>
                </a:lnTo>
                <a:close/>
                <a:moveTo>
                  <a:pt x="6713982" y="7451902"/>
                </a:moveTo>
                <a:cubicBezTo>
                  <a:pt x="6714614" y="7450107"/>
                  <a:pt x="6714456" y="7450556"/>
                  <a:pt x="6713864" y="7452238"/>
                </a:cubicBezTo>
                <a:lnTo>
                  <a:pt x="6713340" y="7453728"/>
                </a:lnTo>
                <a:close/>
                <a:moveTo>
                  <a:pt x="7157576" y="7408170"/>
                </a:moveTo>
                <a:cubicBezTo>
                  <a:pt x="7163725" y="7428078"/>
                  <a:pt x="7163725" y="7453515"/>
                  <a:pt x="7169873" y="7473422"/>
                </a:cubicBezTo>
                <a:cubicBezTo>
                  <a:pt x="7157576" y="7473422"/>
                  <a:pt x="7145278" y="7473422"/>
                  <a:pt x="7132981" y="7473422"/>
                </a:cubicBezTo>
                <a:cubicBezTo>
                  <a:pt x="7139130" y="7447985"/>
                  <a:pt x="7145278" y="7428078"/>
                  <a:pt x="7157576" y="7408170"/>
                </a:cubicBezTo>
                <a:close/>
                <a:moveTo>
                  <a:pt x="6859755" y="7367654"/>
                </a:moveTo>
                <a:cubicBezTo>
                  <a:pt x="6875043" y="7368179"/>
                  <a:pt x="6888787" y="7376704"/>
                  <a:pt x="6899676" y="7397813"/>
                </a:cubicBezTo>
                <a:cubicBezTo>
                  <a:pt x="6862493" y="7410804"/>
                  <a:pt x="6830622" y="7423794"/>
                  <a:pt x="6792377" y="7443280"/>
                </a:cubicBezTo>
                <a:cubicBezTo>
                  <a:pt x="6766880" y="7455188"/>
                  <a:pt x="6735010" y="7487664"/>
                  <a:pt x="6715887" y="7455188"/>
                </a:cubicBezTo>
                <a:cubicBezTo>
                  <a:pt x="6754132" y="7436514"/>
                  <a:pt x="6813890" y="7366081"/>
                  <a:pt x="6859755" y="7367654"/>
                </a:cubicBezTo>
                <a:close/>
                <a:moveTo>
                  <a:pt x="6906002" y="7365514"/>
                </a:moveTo>
                <a:cubicBezTo>
                  <a:pt x="6912322" y="7371935"/>
                  <a:pt x="6918642" y="7378357"/>
                  <a:pt x="6918642" y="7384778"/>
                </a:cubicBezTo>
                <a:cubicBezTo>
                  <a:pt x="6912322" y="7391199"/>
                  <a:pt x="6906002" y="7397620"/>
                  <a:pt x="6900735" y="7384778"/>
                </a:cubicBezTo>
                <a:cubicBezTo>
                  <a:pt x="6900735" y="7371935"/>
                  <a:pt x="6906002" y="7365514"/>
                  <a:pt x="6906002" y="7365514"/>
                </a:cubicBezTo>
                <a:close/>
                <a:moveTo>
                  <a:pt x="6951772" y="7346553"/>
                </a:moveTo>
                <a:cubicBezTo>
                  <a:pt x="6951772" y="7383445"/>
                  <a:pt x="6918704" y="7383445"/>
                  <a:pt x="6905477" y="7364999"/>
                </a:cubicBezTo>
                <a:cubicBezTo>
                  <a:pt x="6918704" y="7358851"/>
                  <a:pt x="6931931" y="7352702"/>
                  <a:pt x="6951772" y="7346553"/>
                </a:cubicBezTo>
                <a:close/>
                <a:moveTo>
                  <a:pt x="7174557" y="7199619"/>
                </a:moveTo>
                <a:cubicBezTo>
                  <a:pt x="7174557" y="7249662"/>
                  <a:pt x="7155005" y="7268827"/>
                  <a:pt x="7128936" y="7287993"/>
                </a:cubicBezTo>
                <a:cubicBezTo>
                  <a:pt x="7090919" y="7307158"/>
                  <a:pt x="7058332" y="7326323"/>
                  <a:pt x="7019229" y="7345489"/>
                </a:cubicBezTo>
                <a:cubicBezTo>
                  <a:pt x="7051815" y="7256050"/>
                  <a:pt x="7122419" y="7244338"/>
                  <a:pt x="7174557" y="7199619"/>
                </a:cubicBezTo>
                <a:close/>
                <a:moveTo>
                  <a:pt x="7300454" y="7180662"/>
                </a:moveTo>
                <a:cubicBezTo>
                  <a:pt x="7306774" y="7187084"/>
                  <a:pt x="7306774" y="7193506"/>
                  <a:pt x="7312041" y="7199927"/>
                </a:cubicBezTo>
                <a:cubicBezTo>
                  <a:pt x="7306774" y="7206349"/>
                  <a:pt x="7300454" y="7212771"/>
                  <a:pt x="7294134" y="7199927"/>
                </a:cubicBezTo>
                <a:cubicBezTo>
                  <a:pt x="7294134" y="7193506"/>
                  <a:pt x="7300454" y="7187084"/>
                  <a:pt x="7300454" y="7180662"/>
                </a:cubicBezTo>
                <a:close/>
                <a:moveTo>
                  <a:pt x="7393171" y="7122257"/>
                </a:moveTo>
                <a:cubicBezTo>
                  <a:pt x="7396165" y="7122257"/>
                  <a:pt x="7399159" y="7125468"/>
                  <a:pt x="7402152" y="7131889"/>
                </a:cubicBezTo>
                <a:cubicBezTo>
                  <a:pt x="7402152" y="7135099"/>
                  <a:pt x="7400656" y="7136704"/>
                  <a:pt x="7399159" y="7139112"/>
                </a:cubicBezTo>
                <a:lnTo>
                  <a:pt x="7396276" y="7150706"/>
                </a:lnTo>
                <a:lnTo>
                  <a:pt x="7397356" y="7152336"/>
                </a:lnTo>
                <a:cubicBezTo>
                  <a:pt x="7372077" y="7165050"/>
                  <a:pt x="7327839" y="7222262"/>
                  <a:pt x="7303614" y="7177764"/>
                </a:cubicBezTo>
                <a:cubicBezTo>
                  <a:pt x="7327839" y="7158693"/>
                  <a:pt x="7359438" y="7145979"/>
                  <a:pt x="7384716" y="7133265"/>
                </a:cubicBezTo>
                <a:lnTo>
                  <a:pt x="7390024" y="7141273"/>
                </a:lnTo>
                <a:lnTo>
                  <a:pt x="7384190" y="7131889"/>
                </a:lnTo>
                <a:cubicBezTo>
                  <a:pt x="7387184" y="7125468"/>
                  <a:pt x="7390178" y="7122257"/>
                  <a:pt x="7393171" y="7122257"/>
                </a:cubicBezTo>
                <a:close/>
                <a:moveTo>
                  <a:pt x="5888581" y="7100821"/>
                </a:moveTo>
                <a:cubicBezTo>
                  <a:pt x="5888581" y="7126612"/>
                  <a:pt x="5895025" y="7133060"/>
                  <a:pt x="5907924" y="7133060"/>
                </a:cubicBezTo>
                <a:cubicBezTo>
                  <a:pt x="5907924" y="7107269"/>
                  <a:pt x="5895025" y="7100821"/>
                  <a:pt x="5888581" y="7100821"/>
                </a:cubicBezTo>
                <a:close/>
                <a:moveTo>
                  <a:pt x="7447974" y="7098071"/>
                </a:moveTo>
                <a:cubicBezTo>
                  <a:pt x="7453481" y="7098362"/>
                  <a:pt x="7458784" y="7099913"/>
                  <a:pt x="7463679" y="7103016"/>
                </a:cubicBezTo>
                <a:cubicBezTo>
                  <a:pt x="7444098" y="7109221"/>
                  <a:pt x="7417990" y="7146450"/>
                  <a:pt x="7398409" y="7121631"/>
                </a:cubicBezTo>
                <a:cubicBezTo>
                  <a:pt x="7413095" y="7107669"/>
                  <a:pt x="7431452" y="7097199"/>
                  <a:pt x="7447974" y="7098071"/>
                </a:cubicBezTo>
                <a:close/>
                <a:moveTo>
                  <a:pt x="6649030" y="7074116"/>
                </a:moveTo>
                <a:cubicBezTo>
                  <a:pt x="6650527" y="7075822"/>
                  <a:pt x="6652024" y="7082647"/>
                  <a:pt x="6658011" y="7089472"/>
                </a:cubicBezTo>
                <a:cubicBezTo>
                  <a:pt x="6652024" y="7089472"/>
                  <a:pt x="6646036" y="7089472"/>
                  <a:pt x="6640049" y="7089472"/>
                </a:cubicBezTo>
                <a:cubicBezTo>
                  <a:pt x="6646037" y="7075822"/>
                  <a:pt x="6647534" y="7072410"/>
                  <a:pt x="6649030" y="7074116"/>
                </a:cubicBezTo>
                <a:close/>
                <a:moveTo>
                  <a:pt x="6017553" y="7068581"/>
                </a:moveTo>
                <a:cubicBezTo>
                  <a:pt x="6017553" y="7094373"/>
                  <a:pt x="6024004" y="7100821"/>
                  <a:pt x="6036900" y="7100821"/>
                </a:cubicBezTo>
                <a:cubicBezTo>
                  <a:pt x="6036900" y="7081477"/>
                  <a:pt x="6030452" y="7068581"/>
                  <a:pt x="6017553" y="7068581"/>
                </a:cubicBezTo>
                <a:close/>
                <a:moveTo>
                  <a:pt x="7572643" y="7066910"/>
                </a:moveTo>
                <a:cubicBezTo>
                  <a:pt x="7572643" y="7092597"/>
                  <a:pt x="7565818" y="7099019"/>
                  <a:pt x="7545343" y="7099019"/>
                </a:cubicBezTo>
                <a:cubicBezTo>
                  <a:pt x="7545343" y="7079754"/>
                  <a:pt x="7552168" y="7066910"/>
                  <a:pt x="7572643" y="7066910"/>
                </a:cubicBezTo>
                <a:close/>
                <a:moveTo>
                  <a:pt x="7601219" y="7038470"/>
                </a:moveTo>
                <a:cubicBezTo>
                  <a:pt x="7601219" y="7063907"/>
                  <a:pt x="7595232" y="7070543"/>
                  <a:pt x="7583257" y="7070543"/>
                </a:cubicBezTo>
                <a:cubicBezTo>
                  <a:pt x="7583257" y="7050636"/>
                  <a:pt x="7589244" y="7038470"/>
                  <a:pt x="7601219" y="7038470"/>
                </a:cubicBezTo>
                <a:close/>
                <a:moveTo>
                  <a:pt x="5831615" y="6979385"/>
                </a:moveTo>
                <a:cubicBezTo>
                  <a:pt x="5831615" y="7018072"/>
                  <a:pt x="5850962" y="7011624"/>
                  <a:pt x="5870308" y="7011624"/>
                </a:cubicBezTo>
                <a:cubicBezTo>
                  <a:pt x="5870308" y="6972937"/>
                  <a:pt x="5844514" y="6979385"/>
                  <a:pt x="5831615" y="6979385"/>
                </a:cubicBezTo>
                <a:close/>
                <a:moveTo>
                  <a:pt x="7684776" y="6978552"/>
                </a:moveTo>
                <a:cubicBezTo>
                  <a:pt x="7696410" y="6976961"/>
                  <a:pt x="7710371" y="6981736"/>
                  <a:pt x="7719678" y="6981736"/>
                </a:cubicBezTo>
                <a:cubicBezTo>
                  <a:pt x="7719678" y="7032670"/>
                  <a:pt x="7682449" y="7013570"/>
                  <a:pt x="7663834" y="7013570"/>
                </a:cubicBezTo>
                <a:cubicBezTo>
                  <a:pt x="7663834" y="6988103"/>
                  <a:pt x="7673142" y="6980144"/>
                  <a:pt x="7684776" y="6978552"/>
                </a:cubicBezTo>
                <a:close/>
                <a:moveTo>
                  <a:pt x="5959516" y="6947145"/>
                </a:moveTo>
                <a:cubicBezTo>
                  <a:pt x="5940167" y="6953593"/>
                  <a:pt x="5927275" y="6972937"/>
                  <a:pt x="5907924" y="6979385"/>
                </a:cubicBezTo>
                <a:cubicBezTo>
                  <a:pt x="5895025" y="6985833"/>
                  <a:pt x="5888581" y="6992281"/>
                  <a:pt x="5888581" y="7011624"/>
                </a:cubicBezTo>
                <a:cubicBezTo>
                  <a:pt x="5901477" y="6998729"/>
                  <a:pt x="5920820" y="6998729"/>
                  <a:pt x="5933720" y="6979385"/>
                </a:cubicBezTo>
                <a:cubicBezTo>
                  <a:pt x="5946619" y="6979385"/>
                  <a:pt x="5959516" y="6972937"/>
                  <a:pt x="5959516" y="6947145"/>
                </a:cubicBezTo>
                <a:close/>
                <a:moveTo>
                  <a:pt x="6863995" y="6945961"/>
                </a:moveTo>
                <a:cubicBezTo>
                  <a:pt x="6874213" y="6945596"/>
                  <a:pt x="6884521" y="6946509"/>
                  <a:pt x="6894929" y="6948945"/>
                </a:cubicBezTo>
                <a:cubicBezTo>
                  <a:pt x="6862904" y="7007401"/>
                  <a:pt x="6811664" y="7013896"/>
                  <a:pt x="6766828" y="7033381"/>
                </a:cubicBezTo>
                <a:cubicBezTo>
                  <a:pt x="6742809" y="7042312"/>
                  <a:pt x="6712185" y="7077426"/>
                  <a:pt x="6684864" y="7075244"/>
                </a:cubicBezTo>
                <a:lnTo>
                  <a:pt x="6671792" y="7070841"/>
                </a:lnTo>
                <a:lnTo>
                  <a:pt x="6661007" y="7084722"/>
                </a:lnTo>
                <a:cubicBezTo>
                  <a:pt x="6658761" y="7084722"/>
                  <a:pt x="6657265" y="7079906"/>
                  <a:pt x="6654271" y="7070274"/>
                </a:cubicBezTo>
                <a:cubicBezTo>
                  <a:pt x="6657265" y="7063852"/>
                  <a:pt x="6658762" y="7060641"/>
                  <a:pt x="6661007" y="7060641"/>
                </a:cubicBezTo>
                <a:lnTo>
                  <a:pt x="6663692" y="7062945"/>
                </a:lnTo>
                <a:lnTo>
                  <a:pt x="6659010" y="7058279"/>
                </a:lnTo>
                <a:cubicBezTo>
                  <a:pt x="6725329" y="7013760"/>
                  <a:pt x="6792466" y="6948522"/>
                  <a:pt x="6863995" y="6945961"/>
                </a:cubicBezTo>
                <a:close/>
                <a:moveTo>
                  <a:pt x="6951737" y="6919979"/>
                </a:moveTo>
                <a:cubicBezTo>
                  <a:pt x="6951737" y="6940454"/>
                  <a:pt x="6938087" y="6947279"/>
                  <a:pt x="6924437" y="6947279"/>
                </a:cubicBezTo>
                <a:cubicBezTo>
                  <a:pt x="6924437" y="6926804"/>
                  <a:pt x="6938087" y="6919979"/>
                  <a:pt x="6951737" y="6919979"/>
                </a:cubicBezTo>
                <a:close/>
                <a:moveTo>
                  <a:pt x="6999271" y="6891539"/>
                </a:moveTo>
                <a:cubicBezTo>
                  <a:pt x="6999271" y="6910803"/>
                  <a:pt x="6993284" y="6923645"/>
                  <a:pt x="6981309" y="6923645"/>
                </a:cubicBezTo>
                <a:cubicBezTo>
                  <a:pt x="6981309" y="6897960"/>
                  <a:pt x="6987296" y="6891539"/>
                  <a:pt x="6999271" y="6891539"/>
                </a:cubicBezTo>
                <a:close/>
                <a:moveTo>
                  <a:pt x="6056249" y="6889114"/>
                </a:moveTo>
                <a:cubicBezTo>
                  <a:pt x="6056249" y="6927802"/>
                  <a:pt x="6080968" y="6921354"/>
                  <a:pt x="6093865" y="6921354"/>
                </a:cubicBezTo>
                <a:cubicBezTo>
                  <a:pt x="6093865" y="6882666"/>
                  <a:pt x="6075587" y="6889114"/>
                  <a:pt x="6056249" y="6889114"/>
                </a:cubicBezTo>
                <a:close/>
                <a:moveTo>
                  <a:pt x="7913961" y="6858360"/>
                </a:moveTo>
                <a:cubicBezTo>
                  <a:pt x="7913961" y="6909960"/>
                  <a:pt x="7901017" y="6929310"/>
                  <a:pt x="7868655" y="6935760"/>
                </a:cubicBezTo>
                <a:cubicBezTo>
                  <a:pt x="7829821" y="6948660"/>
                  <a:pt x="7790988" y="6961560"/>
                  <a:pt x="7758626" y="6948660"/>
                </a:cubicBezTo>
                <a:cubicBezTo>
                  <a:pt x="7797460" y="6884160"/>
                  <a:pt x="7855711" y="6877710"/>
                  <a:pt x="7913961" y="6858360"/>
                </a:cubicBezTo>
                <a:close/>
                <a:moveTo>
                  <a:pt x="7040171" y="6855718"/>
                </a:moveTo>
                <a:cubicBezTo>
                  <a:pt x="7051805" y="6854086"/>
                  <a:pt x="7065766" y="6858981"/>
                  <a:pt x="7075073" y="6858981"/>
                </a:cubicBezTo>
                <a:cubicBezTo>
                  <a:pt x="7075073" y="6904670"/>
                  <a:pt x="7037844" y="6891616"/>
                  <a:pt x="7019229" y="6891616"/>
                </a:cubicBezTo>
                <a:cubicBezTo>
                  <a:pt x="7019229" y="6865508"/>
                  <a:pt x="7028536" y="6857349"/>
                  <a:pt x="7040171" y="6855718"/>
                </a:cubicBezTo>
                <a:close/>
                <a:moveTo>
                  <a:pt x="8302674" y="6855494"/>
                </a:moveTo>
                <a:cubicBezTo>
                  <a:pt x="8302674" y="6895175"/>
                  <a:pt x="8284228" y="6888561"/>
                  <a:pt x="8265782" y="6888561"/>
                </a:cubicBezTo>
                <a:cubicBezTo>
                  <a:pt x="8265782" y="6848880"/>
                  <a:pt x="8290377" y="6855494"/>
                  <a:pt x="8302674" y="6855494"/>
                </a:cubicBezTo>
                <a:close/>
                <a:moveTo>
                  <a:pt x="7151945" y="6792002"/>
                </a:moveTo>
                <a:cubicBezTo>
                  <a:pt x="7158770" y="6805274"/>
                  <a:pt x="7172420" y="6811910"/>
                  <a:pt x="7179245" y="6825181"/>
                </a:cubicBezTo>
                <a:cubicBezTo>
                  <a:pt x="7172420" y="6831817"/>
                  <a:pt x="7158770" y="6837347"/>
                  <a:pt x="7151945" y="6857254"/>
                </a:cubicBezTo>
                <a:cubicBezTo>
                  <a:pt x="7151945" y="6831817"/>
                  <a:pt x="7151945" y="6811910"/>
                  <a:pt x="7151945" y="6792002"/>
                </a:cubicBezTo>
                <a:close/>
                <a:moveTo>
                  <a:pt x="7321499" y="6749346"/>
                </a:moveTo>
                <a:cubicBezTo>
                  <a:pt x="7290409" y="6775836"/>
                  <a:pt x="7258247" y="6802326"/>
                  <a:pt x="7232518" y="6828816"/>
                </a:cubicBezTo>
                <a:cubicBezTo>
                  <a:pt x="7232518" y="6808948"/>
                  <a:pt x="7232518" y="6789081"/>
                  <a:pt x="7232518" y="6762591"/>
                </a:cubicBezTo>
                <a:cubicBezTo>
                  <a:pt x="7258247" y="6755969"/>
                  <a:pt x="7290409" y="6755969"/>
                  <a:pt x="7321499" y="6749346"/>
                </a:cubicBezTo>
                <a:close/>
                <a:moveTo>
                  <a:pt x="6793031" y="6735439"/>
                </a:moveTo>
                <a:cubicBezTo>
                  <a:pt x="6793031" y="6754782"/>
                  <a:pt x="6799479" y="6761230"/>
                  <a:pt x="6812376" y="6761230"/>
                </a:cubicBezTo>
                <a:cubicBezTo>
                  <a:pt x="6812376" y="6741887"/>
                  <a:pt x="6805928" y="6735439"/>
                  <a:pt x="6793031" y="6735439"/>
                </a:cubicBezTo>
                <a:close/>
                <a:moveTo>
                  <a:pt x="8137805" y="6735125"/>
                </a:moveTo>
                <a:cubicBezTo>
                  <a:pt x="8151127" y="6735125"/>
                  <a:pt x="8162400" y="6735125"/>
                  <a:pt x="8174697" y="6735125"/>
                </a:cubicBezTo>
                <a:cubicBezTo>
                  <a:pt x="8174697" y="6753740"/>
                  <a:pt x="8174697" y="6772354"/>
                  <a:pt x="8174697" y="6790969"/>
                </a:cubicBezTo>
                <a:cubicBezTo>
                  <a:pt x="8162400" y="6790969"/>
                  <a:pt x="8151127" y="6790969"/>
                  <a:pt x="8137805" y="6790969"/>
                </a:cubicBezTo>
                <a:cubicBezTo>
                  <a:pt x="8137805" y="6772354"/>
                  <a:pt x="8137805" y="6753740"/>
                  <a:pt x="8137805" y="6735125"/>
                </a:cubicBezTo>
                <a:close/>
                <a:moveTo>
                  <a:pt x="7184054" y="6703356"/>
                </a:moveTo>
                <a:cubicBezTo>
                  <a:pt x="7184054" y="6734099"/>
                  <a:pt x="7164788" y="6734099"/>
                  <a:pt x="7151945" y="6734099"/>
                </a:cubicBezTo>
                <a:cubicBezTo>
                  <a:pt x="7151945" y="6697207"/>
                  <a:pt x="7171210" y="6703356"/>
                  <a:pt x="7184054" y="6703356"/>
                </a:cubicBezTo>
                <a:close/>
                <a:moveTo>
                  <a:pt x="6831721" y="6703199"/>
                </a:moveTo>
                <a:cubicBezTo>
                  <a:pt x="6831721" y="6735439"/>
                  <a:pt x="6851066" y="6735439"/>
                  <a:pt x="6870411" y="6735439"/>
                </a:cubicBezTo>
                <a:cubicBezTo>
                  <a:pt x="6870411" y="6696751"/>
                  <a:pt x="6844618" y="6703199"/>
                  <a:pt x="6831721" y="6703199"/>
                </a:cubicBezTo>
                <a:close/>
                <a:moveTo>
                  <a:pt x="6434572" y="6703199"/>
                </a:moveTo>
                <a:cubicBezTo>
                  <a:pt x="6434572" y="6735439"/>
                  <a:pt x="6453917" y="6735439"/>
                  <a:pt x="6473263" y="6735439"/>
                </a:cubicBezTo>
                <a:cubicBezTo>
                  <a:pt x="6473263" y="6696751"/>
                  <a:pt x="6453917" y="6703199"/>
                  <a:pt x="6434572" y="6703199"/>
                </a:cubicBezTo>
                <a:close/>
                <a:moveTo>
                  <a:pt x="8265779" y="6701949"/>
                </a:moveTo>
                <a:cubicBezTo>
                  <a:pt x="8277754" y="6701949"/>
                  <a:pt x="8283741" y="6708370"/>
                  <a:pt x="8283741" y="6734055"/>
                </a:cubicBezTo>
                <a:cubicBezTo>
                  <a:pt x="8271766" y="6734055"/>
                  <a:pt x="8265779" y="6721213"/>
                  <a:pt x="8265779" y="6701949"/>
                </a:cubicBezTo>
                <a:close/>
                <a:moveTo>
                  <a:pt x="7378379" y="6701949"/>
                </a:moveTo>
                <a:cubicBezTo>
                  <a:pt x="7371958" y="6720564"/>
                  <a:pt x="7365536" y="6739178"/>
                  <a:pt x="7359115" y="6757793"/>
                </a:cubicBezTo>
                <a:cubicBezTo>
                  <a:pt x="7352694" y="6745383"/>
                  <a:pt x="7346273" y="6732974"/>
                  <a:pt x="7346273" y="6720564"/>
                </a:cubicBezTo>
                <a:cubicBezTo>
                  <a:pt x="7352694" y="6714359"/>
                  <a:pt x="7365536" y="6708154"/>
                  <a:pt x="7378379" y="6701949"/>
                </a:cubicBezTo>
                <a:close/>
                <a:moveTo>
                  <a:pt x="8227862" y="6673512"/>
                </a:moveTo>
                <a:cubicBezTo>
                  <a:pt x="8233849" y="6673512"/>
                  <a:pt x="8239837" y="6673512"/>
                  <a:pt x="8245824" y="6673512"/>
                </a:cubicBezTo>
                <a:cubicBezTo>
                  <a:pt x="8245824" y="6693093"/>
                  <a:pt x="8245824" y="6712674"/>
                  <a:pt x="8245824" y="6738782"/>
                </a:cubicBezTo>
                <a:cubicBezTo>
                  <a:pt x="8239837" y="6738782"/>
                  <a:pt x="8233849" y="6738782"/>
                  <a:pt x="8227862" y="6738782"/>
                </a:cubicBezTo>
                <a:cubicBezTo>
                  <a:pt x="8227862" y="6712674"/>
                  <a:pt x="8227862" y="6693093"/>
                  <a:pt x="8227862" y="6673512"/>
                </a:cubicBezTo>
                <a:close/>
                <a:moveTo>
                  <a:pt x="7417366" y="6673512"/>
                </a:moveTo>
                <a:cubicBezTo>
                  <a:pt x="7429341" y="6673512"/>
                  <a:pt x="7435328" y="6679933"/>
                  <a:pt x="7435328" y="6705618"/>
                </a:cubicBezTo>
                <a:cubicBezTo>
                  <a:pt x="7423353" y="6705618"/>
                  <a:pt x="7417366" y="6692776"/>
                  <a:pt x="7417366" y="6673512"/>
                </a:cubicBezTo>
                <a:close/>
                <a:moveTo>
                  <a:pt x="6901578" y="6670960"/>
                </a:moveTo>
                <a:cubicBezTo>
                  <a:pt x="6901578" y="6690303"/>
                  <a:pt x="6908026" y="6703199"/>
                  <a:pt x="6920924" y="6703199"/>
                </a:cubicBezTo>
                <a:cubicBezTo>
                  <a:pt x="6920924" y="6677408"/>
                  <a:pt x="6914475" y="6670960"/>
                  <a:pt x="6901578" y="6670960"/>
                </a:cubicBezTo>
                <a:close/>
                <a:moveTo>
                  <a:pt x="6530226" y="6670960"/>
                </a:moveTo>
                <a:cubicBezTo>
                  <a:pt x="6530226" y="6703199"/>
                  <a:pt x="6549573" y="6703199"/>
                  <a:pt x="6562470" y="6703199"/>
                </a:cubicBezTo>
                <a:cubicBezTo>
                  <a:pt x="6562470" y="6664512"/>
                  <a:pt x="6543125" y="6670960"/>
                  <a:pt x="6530226" y="6670960"/>
                </a:cubicBezTo>
                <a:close/>
                <a:moveTo>
                  <a:pt x="7473745" y="6664909"/>
                </a:moveTo>
                <a:cubicBezTo>
                  <a:pt x="7476739" y="6665712"/>
                  <a:pt x="7479733" y="6668923"/>
                  <a:pt x="7482726" y="6672134"/>
                </a:cubicBezTo>
                <a:cubicBezTo>
                  <a:pt x="7482726" y="6672134"/>
                  <a:pt x="7476739" y="6678555"/>
                  <a:pt x="7476739" y="6691399"/>
                </a:cubicBezTo>
                <a:cubicBezTo>
                  <a:pt x="7470751" y="6684977"/>
                  <a:pt x="7470751" y="6678555"/>
                  <a:pt x="7464764" y="6672134"/>
                </a:cubicBezTo>
                <a:cubicBezTo>
                  <a:pt x="7467758" y="6665712"/>
                  <a:pt x="7470752" y="6664106"/>
                  <a:pt x="7473745" y="6664909"/>
                </a:cubicBezTo>
                <a:close/>
                <a:moveTo>
                  <a:pt x="7492690" y="6650186"/>
                </a:moveTo>
                <a:cubicBezTo>
                  <a:pt x="7498839" y="6649495"/>
                  <a:pt x="7504988" y="6651153"/>
                  <a:pt x="7511136" y="6657236"/>
                </a:cubicBezTo>
                <a:cubicBezTo>
                  <a:pt x="7498839" y="6657236"/>
                  <a:pt x="7480393" y="6677141"/>
                  <a:pt x="7474244" y="6657236"/>
                </a:cubicBezTo>
                <a:cubicBezTo>
                  <a:pt x="7480393" y="6653918"/>
                  <a:pt x="7486542" y="6650877"/>
                  <a:pt x="7492690" y="6650186"/>
                </a:cubicBezTo>
                <a:close/>
                <a:moveTo>
                  <a:pt x="6959614" y="6638720"/>
                </a:moveTo>
                <a:cubicBezTo>
                  <a:pt x="6959614" y="6677408"/>
                  <a:pt x="6985407" y="6670960"/>
                  <a:pt x="6998304" y="6670960"/>
                </a:cubicBezTo>
                <a:cubicBezTo>
                  <a:pt x="6998304" y="6632272"/>
                  <a:pt x="6972510" y="6638720"/>
                  <a:pt x="6959614" y="6638720"/>
                </a:cubicBezTo>
                <a:close/>
                <a:moveTo>
                  <a:pt x="7507300" y="6626078"/>
                </a:moveTo>
                <a:lnTo>
                  <a:pt x="7504216" y="6634870"/>
                </a:lnTo>
                <a:cubicBezTo>
                  <a:pt x="7503311" y="6637449"/>
                  <a:pt x="7502681" y="6639244"/>
                  <a:pt x="7502681" y="6639244"/>
                </a:cubicBezTo>
                <a:close/>
                <a:moveTo>
                  <a:pt x="7507470" y="6625594"/>
                </a:moveTo>
                <a:lnTo>
                  <a:pt x="7507300" y="6626078"/>
                </a:lnTo>
                <a:lnTo>
                  <a:pt x="7507403" y="6625784"/>
                </a:lnTo>
                <a:close/>
                <a:moveTo>
                  <a:pt x="7509878" y="6618728"/>
                </a:moveTo>
                <a:lnTo>
                  <a:pt x="7507470" y="6625594"/>
                </a:lnTo>
                <a:lnTo>
                  <a:pt x="7507823" y="6624587"/>
                </a:lnTo>
                <a:close/>
                <a:moveTo>
                  <a:pt x="7510236" y="6617708"/>
                </a:moveTo>
                <a:cubicBezTo>
                  <a:pt x="7510866" y="6615913"/>
                  <a:pt x="7510708" y="6616362"/>
                  <a:pt x="7510118" y="6618044"/>
                </a:cubicBezTo>
                <a:lnTo>
                  <a:pt x="7509878" y="6618728"/>
                </a:lnTo>
                <a:close/>
                <a:moveTo>
                  <a:pt x="7601148" y="6592935"/>
                </a:moveTo>
                <a:cubicBezTo>
                  <a:pt x="7581850" y="6626790"/>
                  <a:pt x="7549687" y="6632433"/>
                  <a:pt x="7517524" y="6639204"/>
                </a:cubicBezTo>
                <a:cubicBezTo>
                  <a:pt x="7517524" y="6632433"/>
                  <a:pt x="7512164" y="6626790"/>
                  <a:pt x="7512164" y="6626790"/>
                </a:cubicBezTo>
                <a:cubicBezTo>
                  <a:pt x="7543255" y="6613248"/>
                  <a:pt x="7568985" y="6599706"/>
                  <a:pt x="7601148" y="6592935"/>
                </a:cubicBezTo>
                <a:close/>
                <a:moveTo>
                  <a:pt x="6171250" y="6517284"/>
                </a:moveTo>
                <a:cubicBezTo>
                  <a:pt x="6171250" y="6555972"/>
                  <a:pt x="6190595" y="6549524"/>
                  <a:pt x="6209943" y="6549524"/>
                </a:cubicBezTo>
                <a:cubicBezTo>
                  <a:pt x="6209943" y="6510836"/>
                  <a:pt x="6184148" y="6517284"/>
                  <a:pt x="6171250" y="6517284"/>
                </a:cubicBezTo>
                <a:close/>
                <a:moveTo>
                  <a:pt x="7718890" y="6517098"/>
                </a:moveTo>
                <a:cubicBezTo>
                  <a:pt x="7718890" y="6548851"/>
                  <a:pt x="7738578" y="6612356"/>
                  <a:pt x="7705765" y="6618706"/>
                </a:cubicBezTo>
                <a:cubicBezTo>
                  <a:pt x="7679514" y="6625057"/>
                  <a:pt x="7659826" y="6606005"/>
                  <a:pt x="7640138" y="6606005"/>
                </a:cubicBezTo>
                <a:cubicBezTo>
                  <a:pt x="7659826" y="6567902"/>
                  <a:pt x="7686077" y="6536150"/>
                  <a:pt x="7718890" y="6517098"/>
                </a:cubicBezTo>
                <a:close/>
                <a:moveTo>
                  <a:pt x="7804924" y="6512359"/>
                </a:moveTo>
                <a:cubicBezTo>
                  <a:pt x="7791697" y="6524657"/>
                  <a:pt x="7771856" y="6536954"/>
                  <a:pt x="7758629" y="6549251"/>
                </a:cubicBezTo>
                <a:cubicBezTo>
                  <a:pt x="7771856" y="6512359"/>
                  <a:pt x="7771856" y="6512359"/>
                  <a:pt x="7804924" y="6512359"/>
                </a:cubicBezTo>
                <a:close/>
                <a:moveTo>
                  <a:pt x="8643876" y="6498140"/>
                </a:moveTo>
                <a:cubicBezTo>
                  <a:pt x="8624375" y="6530457"/>
                  <a:pt x="8624375" y="6530457"/>
                  <a:pt x="8417452" y="6639255"/>
                </a:cubicBezTo>
                <a:cubicBezTo>
                  <a:pt x="8449953" y="6530457"/>
                  <a:pt x="8578874" y="6523993"/>
                  <a:pt x="8643876" y="6498140"/>
                </a:cubicBezTo>
                <a:close/>
                <a:moveTo>
                  <a:pt x="6998304" y="6497941"/>
                </a:moveTo>
                <a:cubicBezTo>
                  <a:pt x="6857514" y="6497941"/>
                  <a:pt x="6799479" y="6523732"/>
                  <a:pt x="6678035" y="6638720"/>
                </a:cubicBezTo>
                <a:cubicBezTo>
                  <a:pt x="6786582" y="6594659"/>
                  <a:pt x="6896204" y="6543076"/>
                  <a:pt x="6998304" y="6497941"/>
                </a:cubicBezTo>
                <a:close/>
                <a:moveTo>
                  <a:pt x="6434572" y="6485045"/>
                </a:moveTo>
                <a:cubicBezTo>
                  <a:pt x="6434572" y="6523732"/>
                  <a:pt x="6453917" y="6517284"/>
                  <a:pt x="6473263" y="6517284"/>
                </a:cubicBezTo>
                <a:cubicBezTo>
                  <a:pt x="6473263" y="6485045"/>
                  <a:pt x="6453917" y="6485045"/>
                  <a:pt x="6434572" y="6485045"/>
                </a:cubicBezTo>
                <a:close/>
                <a:moveTo>
                  <a:pt x="7834466" y="6461630"/>
                </a:moveTo>
                <a:cubicBezTo>
                  <a:pt x="7847309" y="6461630"/>
                  <a:pt x="7866575" y="6455481"/>
                  <a:pt x="7866575" y="6486225"/>
                </a:cubicBezTo>
                <a:cubicBezTo>
                  <a:pt x="7853731" y="6486225"/>
                  <a:pt x="7834466" y="6492373"/>
                  <a:pt x="7834466" y="6461630"/>
                </a:cubicBezTo>
                <a:close/>
                <a:moveTo>
                  <a:pt x="6527809" y="6455626"/>
                </a:moveTo>
                <a:cubicBezTo>
                  <a:pt x="6515718" y="6454686"/>
                  <a:pt x="6501208" y="6459253"/>
                  <a:pt x="6491535" y="6459253"/>
                </a:cubicBezTo>
                <a:cubicBezTo>
                  <a:pt x="6491535" y="6504388"/>
                  <a:pt x="6530226" y="6485045"/>
                  <a:pt x="6549573" y="6485045"/>
                </a:cubicBezTo>
                <a:cubicBezTo>
                  <a:pt x="6549573" y="6463014"/>
                  <a:pt x="6539899" y="6456566"/>
                  <a:pt x="6527809" y="6455626"/>
                </a:cubicBezTo>
                <a:close/>
                <a:moveTo>
                  <a:pt x="8689650" y="6452844"/>
                </a:moveTo>
                <a:lnTo>
                  <a:pt x="8689155" y="6454383"/>
                </a:lnTo>
                <a:cubicBezTo>
                  <a:pt x="8688247" y="6457204"/>
                  <a:pt x="8687615" y="6459167"/>
                  <a:pt x="8687615" y="6459167"/>
                </a:cubicBezTo>
                <a:close/>
                <a:moveTo>
                  <a:pt x="8694544" y="6437633"/>
                </a:moveTo>
                <a:lnTo>
                  <a:pt x="8692773" y="6443139"/>
                </a:lnTo>
                <a:lnTo>
                  <a:pt x="8689650" y="6452844"/>
                </a:lnTo>
                <a:lnTo>
                  <a:pt x="8692351" y="6444447"/>
                </a:lnTo>
                <a:close/>
                <a:moveTo>
                  <a:pt x="8695193" y="6435616"/>
                </a:moveTo>
                <a:cubicBezTo>
                  <a:pt x="8695825" y="6433653"/>
                  <a:pt x="8695667" y="6434144"/>
                  <a:pt x="8695075" y="6435984"/>
                </a:cubicBezTo>
                <a:lnTo>
                  <a:pt x="8694544" y="6437633"/>
                </a:lnTo>
                <a:close/>
                <a:moveTo>
                  <a:pt x="8738701" y="6427044"/>
                </a:moveTo>
                <a:cubicBezTo>
                  <a:pt x="8738701" y="6452729"/>
                  <a:pt x="8720796" y="6459150"/>
                  <a:pt x="8708156" y="6459150"/>
                </a:cubicBezTo>
                <a:cubicBezTo>
                  <a:pt x="8708156" y="6452729"/>
                  <a:pt x="8708156" y="6446308"/>
                  <a:pt x="8701837" y="6440957"/>
                </a:cubicBezTo>
                <a:cubicBezTo>
                  <a:pt x="8714476" y="6433465"/>
                  <a:pt x="8727115" y="6427044"/>
                  <a:pt x="8738701" y="6427044"/>
                </a:cubicBezTo>
                <a:close/>
                <a:moveTo>
                  <a:pt x="6562470" y="6427013"/>
                </a:moveTo>
                <a:cubicBezTo>
                  <a:pt x="6562470" y="6446357"/>
                  <a:pt x="6568920" y="6459253"/>
                  <a:pt x="6581816" y="6459253"/>
                </a:cubicBezTo>
                <a:cubicBezTo>
                  <a:pt x="6581816" y="6433461"/>
                  <a:pt x="6575366" y="6427013"/>
                  <a:pt x="6562470" y="6427013"/>
                </a:cubicBezTo>
                <a:close/>
                <a:moveTo>
                  <a:pt x="8829238" y="6396940"/>
                </a:moveTo>
                <a:cubicBezTo>
                  <a:pt x="8836461" y="6394542"/>
                  <a:pt x="8844488" y="6401313"/>
                  <a:pt x="8847698" y="6418240"/>
                </a:cubicBezTo>
                <a:cubicBezTo>
                  <a:pt x="8834855" y="6418240"/>
                  <a:pt x="8828434" y="6425011"/>
                  <a:pt x="8815592" y="6430654"/>
                </a:cubicBezTo>
                <a:cubicBezTo>
                  <a:pt x="8815592" y="6410905"/>
                  <a:pt x="8822014" y="6399338"/>
                  <a:pt x="8829238" y="6396940"/>
                </a:cubicBezTo>
                <a:close/>
                <a:moveTo>
                  <a:pt x="6620000" y="6395849"/>
                </a:moveTo>
                <a:cubicBezTo>
                  <a:pt x="6620000" y="6415192"/>
                  <a:pt x="6626448" y="6427013"/>
                  <a:pt x="6639344" y="6427013"/>
                </a:cubicBezTo>
                <a:cubicBezTo>
                  <a:pt x="6639344" y="6402296"/>
                  <a:pt x="6632896" y="6395849"/>
                  <a:pt x="6620000" y="6395849"/>
                </a:cubicBezTo>
                <a:close/>
                <a:moveTo>
                  <a:pt x="7943480" y="6393865"/>
                </a:moveTo>
                <a:cubicBezTo>
                  <a:pt x="7955645" y="6400501"/>
                  <a:pt x="7962280" y="6413773"/>
                  <a:pt x="7975550" y="6420408"/>
                </a:cubicBezTo>
                <a:cubicBezTo>
                  <a:pt x="7962280" y="6425938"/>
                  <a:pt x="7955645" y="6445846"/>
                  <a:pt x="7943480" y="6459117"/>
                </a:cubicBezTo>
                <a:cubicBezTo>
                  <a:pt x="7943480" y="6432574"/>
                  <a:pt x="7943480" y="6413773"/>
                  <a:pt x="7943480" y="6393865"/>
                </a:cubicBezTo>
                <a:close/>
                <a:moveTo>
                  <a:pt x="8879017" y="6369515"/>
                </a:moveTo>
                <a:cubicBezTo>
                  <a:pt x="8889100" y="6367121"/>
                  <a:pt x="8898407" y="6368717"/>
                  <a:pt x="8904612" y="6381486"/>
                </a:cubicBezTo>
                <a:cubicBezTo>
                  <a:pt x="8890651" y="6381486"/>
                  <a:pt x="8876690" y="6395851"/>
                  <a:pt x="8862729" y="6392259"/>
                </a:cubicBezTo>
                <a:lnTo>
                  <a:pt x="8853277" y="6384965"/>
                </a:lnTo>
                <a:lnTo>
                  <a:pt x="8853053" y="6391814"/>
                </a:lnTo>
                <a:cubicBezTo>
                  <a:pt x="8852233" y="6399500"/>
                  <a:pt x="8850592" y="6408723"/>
                  <a:pt x="8850592" y="6411797"/>
                </a:cubicBezTo>
                <a:cubicBezTo>
                  <a:pt x="8850592" y="6399500"/>
                  <a:pt x="8850592" y="6399500"/>
                  <a:pt x="8844029" y="6393351"/>
                </a:cubicBezTo>
                <a:cubicBezTo>
                  <a:pt x="8844029" y="6390277"/>
                  <a:pt x="8845670" y="6387203"/>
                  <a:pt x="8847311" y="6384897"/>
                </a:cubicBezTo>
                <a:lnTo>
                  <a:pt x="8849645" y="6382163"/>
                </a:lnTo>
                <a:lnTo>
                  <a:pt x="8848768" y="6381486"/>
                </a:lnTo>
                <a:cubicBezTo>
                  <a:pt x="8858076" y="6378293"/>
                  <a:pt x="8868934" y="6371909"/>
                  <a:pt x="8879017" y="6369515"/>
                </a:cubicBezTo>
                <a:close/>
                <a:moveTo>
                  <a:pt x="8056234" y="6365428"/>
                </a:moveTo>
                <a:cubicBezTo>
                  <a:pt x="8056234" y="6391115"/>
                  <a:pt x="8050247" y="6397537"/>
                  <a:pt x="8038272" y="6397537"/>
                </a:cubicBezTo>
                <a:cubicBezTo>
                  <a:pt x="8038272" y="6371850"/>
                  <a:pt x="8044259" y="6365428"/>
                  <a:pt x="8056234" y="6365428"/>
                </a:cubicBezTo>
                <a:close/>
                <a:moveTo>
                  <a:pt x="622265" y="6344265"/>
                </a:moveTo>
                <a:cubicBezTo>
                  <a:pt x="596471" y="6389401"/>
                  <a:pt x="673850" y="6452805"/>
                  <a:pt x="686749" y="6472149"/>
                </a:cubicBezTo>
                <a:cubicBezTo>
                  <a:pt x="699644" y="6459253"/>
                  <a:pt x="718991" y="6446357"/>
                  <a:pt x="737259" y="6440984"/>
                </a:cubicBezTo>
                <a:cubicBezTo>
                  <a:pt x="699644" y="6408744"/>
                  <a:pt x="654504" y="6395849"/>
                  <a:pt x="622265" y="6344265"/>
                </a:cubicBezTo>
                <a:close/>
                <a:moveTo>
                  <a:pt x="8999387" y="6313289"/>
                </a:moveTo>
                <a:cubicBezTo>
                  <a:pt x="8968842" y="6332441"/>
                  <a:pt x="8942510" y="6351593"/>
                  <a:pt x="8918284" y="6364361"/>
                </a:cubicBezTo>
                <a:lnTo>
                  <a:pt x="8907470" y="6347975"/>
                </a:lnTo>
                <a:lnTo>
                  <a:pt x="8907470" y="6383360"/>
                </a:lnTo>
                <a:cubicBezTo>
                  <a:pt x="8907470" y="6377212"/>
                  <a:pt x="8900907" y="6371063"/>
                  <a:pt x="8900907" y="6364914"/>
                </a:cubicBezTo>
                <a:lnTo>
                  <a:pt x="8907122" y="6347447"/>
                </a:lnTo>
                <a:lnTo>
                  <a:pt x="8905645" y="6345209"/>
                </a:lnTo>
                <a:cubicBezTo>
                  <a:pt x="8937243" y="6326057"/>
                  <a:pt x="8968842" y="6313289"/>
                  <a:pt x="8999387" y="6313289"/>
                </a:cubicBezTo>
                <a:close/>
                <a:moveTo>
                  <a:pt x="7415298" y="6299130"/>
                </a:moveTo>
                <a:cubicBezTo>
                  <a:pt x="7395953" y="6312026"/>
                  <a:pt x="7376608" y="6331369"/>
                  <a:pt x="7357262" y="6344265"/>
                </a:cubicBezTo>
                <a:cubicBezTo>
                  <a:pt x="7376608" y="6344265"/>
                  <a:pt x="7395953" y="6337817"/>
                  <a:pt x="7415298" y="6331369"/>
                </a:cubicBezTo>
                <a:cubicBezTo>
                  <a:pt x="7415298" y="6324921"/>
                  <a:pt x="7415298" y="6312026"/>
                  <a:pt x="7415298" y="6299130"/>
                </a:cubicBezTo>
                <a:close/>
                <a:moveTo>
                  <a:pt x="564229" y="6299130"/>
                </a:moveTo>
                <a:cubicBezTo>
                  <a:pt x="564229" y="6324921"/>
                  <a:pt x="570676" y="6331369"/>
                  <a:pt x="583570" y="6331369"/>
                </a:cubicBezTo>
                <a:cubicBezTo>
                  <a:pt x="583570" y="6312026"/>
                  <a:pt x="577123" y="6299130"/>
                  <a:pt x="564229" y="6299130"/>
                </a:cubicBezTo>
                <a:close/>
                <a:moveTo>
                  <a:pt x="6879379" y="6282003"/>
                </a:moveTo>
                <a:cubicBezTo>
                  <a:pt x="6839177" y="6283816"/>
                  <a:pt x="6757565" y="6334593"/>
                  <a:pt x="6747892" y="6363609"/>
                </a:cubicBezTo>
                <a:cubicBezTo>
                  <a:pt x="6728547" y="6363609"/>
                  <a:pt x="6715650" y="6363609"/>
                  <a:pt x="6696306" y="6363609"/>
                </a:cubicBezTo>
                <a:cubicBezTo>
                  <a:pt x="6696306" y="6421640"/>
                  <a:pt x="6754340" y="6376505"/>
                  <a:pt x="6767238" y="6363609"/>
                </a:cubicBezTo>
                <a:cubicBezTo>
                  <a:pt x="6805928" y="6331369"/>
                  <a:pt x="6857514" y="6299130"/>
                  <a:pt x="6901578" y="6299130"/>
                </a:cubicBezTo>
                <a:cubicBezTo>
                  <a:pt x="6901578" y="6286234"/>
                  <a:pt x="6892779" y="6281398"/>
                  <a:pt x="6879379" y="6282003"/>
                </a:cubicBezTo>
                <a:close/>
                <a:moveTo>
                  <a:pt x="8154840" y="6281133"/>
                </a:moveTo>
                <a:cubicBezTo>
                  <a:pt x="8159333" y="6280140"/>
                  <a:pt x="8163875" y="6280140"/>
                  <a:pt x="8168351" y="6281729"/>
                </a:cubicBezTo>
                <a:cubicBezTo>
                  <a:pt x="8187310" y="6288086"/>
                  <a:pt x="8187310" y="6319869"/>
                  <a:pt x="8193630" y="6332582"/>
                </a:cubicBezTo>
                <a:cubicBezTo>
                  <a:pt x="8168351" y="6332582"/>
                  <a:pt x="8150446" y="6338939"/>
                  <a:pt x="8136753" y="6364366"/>
                </a:cubicBezTo>
                <a:cubicBezTo>
                  <a:pt x="8131487" y="6345296"/>
                  <a:pt x="8125168" y="6326226"/>
                  <a:pt x="8118848" y="6300799"/>
                </a:cubicBezTo>
                <a:cubicBezTo>
                  <a:pt x="8128328" y="6296031"/>
                  <a:pt x="8141362" y="6284113"/>
                  <a:pt x="8154840" y="6281133"/>
                </a:cubicBezTo>
                <a:close/>
                <a:moveTo>
                  <a:pt x="7504366" y="6265278"/>
                </a:moveTo>
                <a:cubicBezTo>
                  <a:pt x="7492410" y="6266890"/>
                  <a:pt x="7476558" y="6273338"/>
                  <a:pt x="7473333" y="6273338"/>
                </a:cubicBezTo>
                <a:cubicBezTo>
                  <a:pt x="7473333" y="6312026"/>
                  <a:pt x="7499126" y="6292682"/>
                  <a:pt x="7512024" y="6286234"/>
                </a:cubicBezTo>
                <a:cubicBezTo>
                  <a:pt x="7524383" y="6266890"/>
                  <a:pt x="7516323" y="6263666"/>
                  <a:pt x="7504366" y="6265278"/>
                </a:cubicBezTo>
                <a:close/>
                <a:moveTo>
                  <a:pt x="9126779" y="6248991"/>
                </a:moveTo>
                <a:cubicBezTo>
                  <a:pt x="9130334" y="6249040"/>
                  <a:pt x="9133792" y="6250883"/>
                  <a:pt x="9136866" y="6255359"/>
                </a:cubicBezTo>
                <a:cubicBezTo>
                  <a:pt x="9124569" y="6261679"/>
                  <a:pt x="9112271" y="6267998"/>
                  <a:pt x="9099974" y="6274318"/>
                </a:cubicBezTo>
                <a:cubicBezTo>
                  <a:pt x="9104586" y="6264839"/>
                  <a:pt x="9116115" y="6248843"/>
                  <a:pt x="9126779" y="6248991"/>
                </a:cubicBezTo>
                <a:close/>
                <a:moveTo>
                  <a:pt x="6715650" y="6241099"/>
                </a:moveTo>
                <a:cubicBezTo>
                  <a:pt x="6715650" y="6260442"/>
                  <a:pt x="6722098" y="6273338"/>
                  <a:pt x="6734996" y="6273338"/>
                </a:cubicBezTo>
                <a:cubicBezTo>
                  <a:pt x="6734996" y="6253994"/>
                  <a:pt x="6728547" y="6241099"/>
                  <a:pt x="6715650" y="6241099"/>
                </a:cubicBezTo>
                <a:close/>
                <a:moveTo>
                  <a:pt x="9126317" y="6233591"/>
                </a:moveTo>
                <a:lnTo>
                  <a:pt x="9125212" y="6236733"/>
                </a:lnTo>
                <a:cubicBezTo>
                  <a:pt x="9124304" y="6239313"/>
                  <a:pt x="9123672" y="6241107"/>
                  <a:pt x="9123672" y="6241107"/>
                </a:cubicBezTo>
                <a:close/>
                <a:moveTo>
                  <a:pt x="9130440" y="6221873"/>
                </a:moveTo>
                <a:lnTo>
                  <a:pt x="9128830" y="6226450"/>
                </a:lnTo>
                <a:lnTo>
                  <a:pt x="9126317" y="6233591"/>
                </a:lnTo>
                <a:lnTo>
                  <a:pt x="9128408" y="6227647"/>
                </a:lnTo>
                <a:close/>
                <a:moveTo>
                  <a:pt x="9131250" y="6219571"/>
                </a:moveTo>
                <a:cubicBezTo>
                  <a:pt x="9131882" y="6217776"/>
                  <a:pt x="9131724" y="6218225"/>
                  <a:pt x="9131132" y="6219907"/>
                </a:cubicBezTo>
                <a:lnTo>
                  <a:pt x="9130440" y="6221873"/>
                </a:lnTo>
                <a:close/>
                <a:moveTo>
                  <a:pt x="7581880" y="6209934"/>
                </a:moveTo>
                <a:cubicBezTo>
                  <a:pt x="7581880" y="6229277"/>
                  <a:pt x="7588329" y="6241099"/>
                  <a:pt x="7601226" y="6241099"/>
                </a:cubicBezTo>
                <a:cubicBezTo>
                  <a:pt x="7601226" y="6221755"/>
                  <a:pt x="7594778" y="6209934"/>
                  <a:pt x="7581880" y="6209934"/>
                </a:cubicBezTo>
                <a:close/>
                <a:moveTo>
                  <a:pt x="9226875" y="6209017"/>
                </a:moveTo>
                <a:cubicBezTo>
                  <a:pt x="9226875" y="6228925"/>
                  <a:pt x="9226875" y="6254362"/>
                  <a:pt x="9226875" y="6274269"/>
                </a:cubicBezTo>
                <a:cubicBezTo>
                  <a:pt x="9201146" y="6260998"/>
                  <a:pt x="9168984" y="6247726"/>
                  <a:pt x="9144326" y="6241090"/>
                </a:cubicBezTo>
                <a:cubicBezTo>
                  <a:pt x="9137894" y="6235560"/>
                  <a:pt x="9137894" y="6235560"/>
                  <a:pt x="9137894" y="6228925"/>
                </a:cubicBezTo>
                <a:cubicBezTo>
                  <a:pt x="9162551" y="6215653"/>
                  <a:pt x="9194713" y="6215653"/>
                  <a:pt x="9226875" y="6209017"/>
                </a:cubicBezTo>
                <a:close/>
                <a:moveTo>
                  <a:pt x="8340564" y="6209017"/>
                </a:moveTo>
                <a:cubicBezTo>
                  <a:pt x="8340564" y="6228923"/>
                  <a:pt x="8335297" y="6241087"/>
                  <a:pt x="8322657" y="6241087"/>
                </a:cubicBezTo>
                <a:cubicBezTo>
                  <a:pt x="8322657" y="6221182"/>
                  <a:pt x="8327924" y="6209017"/>
                  <a:pt x="8340564" y="6209017"/>
                </a:cubicBezTo>
                <a:close/>
                <a:moveTo>
                  <a:pt x="6920924" y="6164798"/>
                </a:moveTo>
                <a:cubicBezTo>
                  <a:pt x="6831721" y="6197038"/>
                  <a:pt x="6831721" y="6197038"/>
                  <a:pt x="6793031" y="6241099"/>
                </a:cubicBezTo>
                <a:cubicBezTo>
                  <a:pt x="6831721" y="6216382"/>
                  <a:pt x="6876860" y="6184142"/>
                  <a:pt x="6920924" y="6164798"/>
                </a:cubicBezTo>
                <a:close/>
                <a:moveTo>
                  <a:pt x="7774257" y="6119663"/>
                </a:moveTo>
                <a:cubicBezTo>
                  <a:pt x="7748464" y="6119663"/>
                  <a:pt x="7678606" y="6119663"/>
                  <a:pt x="7678606" y="6184142"/>
                </a:cubicBezTo>
                <a:cubicBezTo>
                  <a:pt x="7710848" y="6158350"/>
                  <a:pt x="7742015" y="6151902"/>
                  <a:pt x="7774257" y="6151902"/>
                </a:cubicBezTo>
                <a:cubicBezTo>
                  <a:pt x="7774257" y="6139007"/>
                  <a:pt x="7774257" y="6126111"/>
                  <a:pt x="7774257" y="6119663"/>
                </a:cubicBezTo>
                <a:close/>
                <a:moveTo>
                  <a:pt x="8455372" y="6118961"/>
                </a:moveTo>
                <a:cubicBezTo>
                  <a:pt x="8462197" y="6125488"/>
                  <a:pt x="8475847" y="6138542"/>
                  <a:pt x="8482672" y="6145069"/>
                </a:cubicBezTo>
                <a:cubicBezTo>
                  <a:pt x="8469022" y="6151596"/>
                  <a:pt x="8462197" y="6164650"/>
                  <a:pt x="8455372" y="6184231"/>
                </a:cubicBezTo>
                <a:cubicBezTo>
                  <a:pt x="8455372" y="6158123"/>
                  <a:pt x="8455372" y="6138542"/>
                  <a:pt x="8455372" y="6118961"/>
                </a:cubicBezTo>
                <a:close/>
                <a:moveTo>
                  <a:pt x="8545423" y="6085782"/>
                </a:moveTo>
                <a:cubicBezTo>
                  <a:pt x="8558396" y="6085782"/>
                  <a:pt x="8563385" y="6092203"/>
                  <a:pt x="8563385" y="6117888"/>
                </a:cubicBezTo>
                <a:cubicBezTo>
                  <a:pt x="8551410" y="6117888"/>
                  <a:pt x="8545423" y="6111467"/>
                  <a:pt x="8545423" y="6085782"/>
                </a:cubicBezTo>
                <a:close/>
                <a:moveTo>
                  <a:pt x="7033386" y="6084385"/>
                </a:moveTo>
                <a:cubicBezTo>
                  <a:pt x="7029816" y="6083356"/>
                  <a:pt x="7026416" y="6083545"/>
                  <a:pt x="7023695" y="6085207"/>
                </a:cubicBezTo>
                <a:cubicBezTo>
                  <a:pt x="7020067" y="6087423"/>
                  <a:pt x="7017649" y="6092259"/>
                  <a:pt x="7017649" y="6100319"/>
                </a:cubicBezTo>
                <a:cubicBezTo>
                  <a:pt x="7017649" y="6139007"/>
                  <a:pt x="6978958" y="6119663"/>
                  <a:pt x="6966062" y="6119663"/>
                </a:cubicBezTo>
                <a:cubicBezTo>
                  <a:pt x="6933820" y="6113215"/>
                  <a:pt x="6946717" y="6158350"/>
                  <a:pt x="6972510" y="6151902"/>
                </a:cubicBezTo>
                <a:cubicBezTo>
                  <a:pt x="6985407" y="6145455"/>
                  <a:pt x="6998304" y="6139007"/>
                  <a:pt x="7011200" y="6126111"/>
                </a:cubicBezTo>
                <a:cubicBezTo>
                  <a:pt x="7024097" y="6113215"/>
                  <a:pt x="7043442" y="6119663"/>
                  <a:pt x="7056339" y="6119663"/>
                </a:cubicBezTo>
                <a:cubicBezTo>
                  <a:pt x="7056339" y="6101528"/>
                  <a:pt x="7044098" y="6087474"/>
                  <a:pt x="7033386" y="6084385"/>
                </a:cubicBezTo>
                <a:close/>
                <a:moveTo>
                  <a:pt x="9496976" y="6057344"/>
                </a:moveTo>
                <a:cubicBezTo>
                  <a:pt x="9496976" y="6083029"/>
                  <a:pt x="9490151" y="6089450"/>
                  <a:pt x="9469676" y="6089450"/>
                </a:cubicBezTo>
                <a:cubicBezTo>
                  <a:pt x="9469676" y="6070187"/>
                  <a:pt x="9476501" y="6057344"/>
                  <a:pt x="9496976" y="6057344"/>
                </a:cubicBezTo>
                <a:close/>
                <a:moveTo>
                  <a:pt x="8602300" y="6057344"/>
                </a:moveTo>
                <a:cubicBezTo>
                  <a:pt x="8614275" y="6057344"/>
                  <a:pt x="8620262" y="6070187"/>
                  <a:pt x="8620262" y="6089450"/>
                </a:cubicBezTo>
                <a:cubicBezTo>
                  <a:pt x="8608287" y="6089450"/>
                  <a:pt x="8602300" y="6083029"/>
                  <a:pt x="8602300" y="6057344"/>
                </a:cubicBezTo>
                <a:close/>
                <a:moveTo>
                  <a:pt x="7909672" y="6035840"/>
                </a:moveTo>
                <a:cubicBezTo>
                  <a:pt x="7870982" y="6035840"/>
                  <a:pt x="7832292" y="6055184"/>
                  <a:pt x="7800050" y="6087423"/>
                </a:cubicBezTo>
                <a:cubicBezTo>
                  <a:pt x="7825844" y="6087423"/>
                  <a:pt x="7851637" y="6087423"/>
                  <a:pt x="7870982" y="6087423"/>
                </a:cubicBezTo>
                <a:cubicBezTo>
                  <a:pt x="7883879" y="6087423"/>
                  <a:pt x="7896776" y="6068080"/>
                  <a:pt x="7909672" y="6055184"/>
                </a:cubicBezTo>
                <a:cubicBezTo>
                  <a:pt x="7909672" y="6048736"/>
                  <a:pt x="7909672" y="6042288"/>
                  <a:pt x="7909672" y="6035840"/>
                </a:cubicBezTo>
                <a:close/>
                <a:moveTo>
                  <a:pt x="564229" y="6024019"/>
                </a:moveTo>
                <a:cubicBezTo>
                  <a:pt x="544887" y="6024019"/>
                  <a:pt x="551334" y="6068080"/>
                  <a:pt x="557782" y="6087423"/>
                </a:cubicBezTo>
                <a:cubicBezTo>
                  <a:pt x="570676" y="6113215"/>
                  <a:pt x="551334" y="6151902"/>
                  <a:pt x="544887" y="6184142"/>
                </a:cubicBezTo>
                <a:cubicBezTo>
                  <a:pt x="628715" y="6229277"/>
                  <a:pt x="699644" y="6318474"/>
                  <a:pt x="775945" y="6382953"/>
                </a:cubicBezTo>
                <a:cubicBezTo>
                  <a:pt x="795292" y="6350713"/>
                  <a:pt x="756601" y="6337817"/>
                  <a:pt x="743708" y="6331369"/>
                </a:cubicBezTo>
                <a:cubicBezTo>
                  <a:pt x="712539" y="6305578"/>
                  <a:pt x="693198" y="6260442"/>
                  <a:pt x="667405" y="6235725"/>
                </a:cubicBezTo>
                <a:cubicBezTo>
                  <a:pt x="622265" y="6190590"/>
                  <a:pt x="564229" y="6126111"/>
                  <a:pt x="564229" y="6024019"/>
                </a:cubicBezTo>
                <a:close/>
                <a:moveTo>
                  <a:pt x="8696596" y="6013265"/>
                </a:moveTo>
                <a:cubicBezTo>
                  <a:pt x="8699590" y="6013265"/>
                  <a:pt x="8702584" y="6016582"/>
                  <a:pt x="8705577" y="6023218"/>
                </a:cubicBezTo>
                <a:cubicBezTo>
                  <a:pt x="8705577" y="6029853"/>
                  <a:pt x="8699590" y="6035382"/>
                  <a:pt x="8699590" y="6042017"/>
                </a:cubicBezTo>
                <a:cubicBezTo>
                  <a:pt x="8693602" y="6035382"/>
                  <a:pt x="8693602" y="6029853"/>
                  <a:pt x="8687615" y="6023218"/>
                </a:cubicBezTo>
                <a:cubicBezTo>
                  <a:pt x="8690609" y="6016582"/>
                  <a:pt x="8693603" y="6013265"/>
                  <a:pt x="8696596" y="6013265"/>
                </a:cubicBezTo>
                <a:close/>
                <a:moveTo>
                  <a:pt x="7232998" y="6003264"/>
                </a:moveTo>
                <a:cubicBezTo>
                  <a:pt x="7216071" y="5997824"/>
                  <a:pt x="7181008" y="6030467"/>
                  <a:pt x="7171335" y="6030467"/>
                </a:cubicBezTo>
                <a:cubicBezTo>
                  <a:pt x="7145542" y="6035840"/>
                  <a:pt x="7095029" y="6035840"/>
                  <a:pt x="7095029" y="6087423"/>
                </a:cubicBezTo>
                <a:cubicBezTo>
                  <a:pt x="7113300" y="6068080"/>
                  <a:pt x="7139093" y="6055184"/>
                  <a:pt x="7164886" y="6048736"/>
                </a:cubicBezTo>
                <a:cubicBezTo>
                  <a:pt x="7184232" y="6048736"/>
                  <a:pt x="7203576" y="6048736"/>
                  <a:pt x="7216474" y="6024019"/>
                </a:cubicBezTo>
                <a:cubicBezTo>
                  <a:pt x="7222922" y="6024019"/>
                  <a:pt x="7235818" y="6024019"/>
                  <a:pt x="7242267" y="6024019"/>
                </a:cubicBezTo>
                <a:cubicBezTo>
                  <a:pt x="7242267" y="6011123"/>
                  <a:pt x="7238640" y="6005078"/>
                  <a:pt x="7232998" y="6003264"/>
                </a:cubicBezTo>
                <a:close/>
                <a:moveTo>
                  <a:pt x="8725009" y="6001748"/>
                </a:moveTo>
                <a:cubicBezTo>
                  <a:pt x="8732645" y="6001748"/>
                  <a:pt x="8738701" y="6006359"/>
                  <a:pt x="8738701" y="6021731"/>
                </a:cubicBezTo>
                <a:cubicBezTo>
                  <a:pt x="8727115" y="6021731"/>
                  <a:pt x="8714476" y="6027879"/>
                  <a:pt x="8701837" y="6009433"/>
                </a:cubicBezTo>
                <a:cubicBezTo>
                  <a:pt x="8708157" y="6006359"/>
                  <a:pt x="8717373" y="6001748"/>
                  <a:pt x="8725009" y="6001748"/>
                </a:cubicBezTo>
                <a:close/>
                <a:moveTo>
                  <a:pt x="9696114" y="5963957"/>
                </a:moveTo>
                <a:cubicBezTo>
                  <a:pt x="9696114" y="5994700"/>
                  <a:pt x="9676848" y="5994700"/>
                  <a:pt x="9664005" y="5994700"/>
                </a:cubicBezTo>
                <a:cubicBezTo>
                  <a:pt x="9664005" y="5957808"/>
                  <a:pt x="9683270" y="5963957"/>
                  <a:pt x="9696114" y="5963957"/>
                </a:cubicBezTo>
                <a:close/>
                <a:moveTo>
                  <a:pt x="19597495" y="5934112"/>
                </a:moveTo>
                <a:cubicBezTo>
                  <a:pt x="19597495" y="5953376"/>
                  <a:pt x="19591507" y="5966218"/>
                  <a:pt x="19579535" y="5966218"/>
                </a:cubicBezTo>
                <a:cubicBezTo>
                  <a:pt x="19579535" y="5940533"/>
                  <a:pt x="19585523" y="5934112"/>
                  <a:pt x="19597495" y="5934112"/>
                </a:cubicBezTo>
                <a:close/>
                <a:moveTo>
                  <a:pt x="19488483" y="5934112"/>
                </a:moveTo>
                <a:cubicBezTo>
                  <a:pt x="19488483" y="5953376"/>
                  <a:pt x="19482495" y="5966218"/>
                  <a:pt x="19470519" y="5966218"/>
                </a:cubicBezTo>
                <a:cubicBezTo>
                  <a:pt x="19470519" y="5940533"/>
                  <a:pt x="19476507" y="5934112"/>
                  <a:pt x="19488483" y="5934112"/>
                </a:cubicBezTo>
                <a:close/>
                <a:moveTo>
                  <a:pt x="9753060" y="5934112"/>
                </a:moveTo>
                <a:cubicBezTo>
                  <a:pt x="9753060" y="5953376"/>
                  <a:pt x="9747073" y="5966218"/>
                  <a:pt x="9735098" y="5966218"/>
                </a:cubicBezTo>
                <a:cubicBezTo>
                  <a:pt x="9735098" y="5940533"/>
                  <a:pt x="9741085" y="5934112"/>
                  <a:pt x="9753060" y="5934112"/>
                </a:cubicBezTo>
                <a:close/>
                <a:moveTo>
                  <a:pt x="19450567" y="5900933"/>
                </a:moveTo>
                <a:cubicBezTo>
                  <a:pt x="19450567" y="5926620"/>
                  <a:pt x="19444579" y="5933042"/>
                  <a:pt x="19432603" y="5933042"/>
                </a:cubicBezTo>
                <a:cubicBezTo>
                  <a:pt x="19432603" y="5907355"/>
                  <a:pt x="19438591" y="5900933"/>
                  <a:pt x="19450567" y="5900933"/>
                </a:cubicBezTo>
                <a:close/>
                <a:moveTo>
                  <a:pt x="7661679" y="5898284"/>
                </a:moveTo>
                <a:cubicBezTo>
                  <a:pt x="7649589" y="5899896"/>
                  <a:pt x="7639916" y="5907956"/>
                  <a:pt x="7639916" y="5933748"/>
                </a:cubicBezTo>
                <a:cubicBezTo>
                  <a:pt x="7659261" y="5933748"/>
                  <a:pt x="7697951" y="5953092"/>
                  <a:pt x="7697951" y="5901508"/>
                </a:cubicBezTo>
                <a:cubicBezTo>
                  <a:pt x="7688279" y="5901508"/>
                  <a:pt x="7673770" y="5896672"/>
                  <a:pt x="7661679" y="5898284"/>
                </a:cubicBezTo>
                <a:close/>
                <a:moveTo>
                  <a:pt x="7492678" y="5869269"/>
                </a:moveTo>
                <a:cubicBezTo>
                  <a:pt x="7479782" y="5869269"/>
                  <a:pt x="7473333" y="5882165"/>
                  <a:pt x="7473333" y="5901508"/>
                </a:cubicBezTo>
                <a:cubicBezTo>
                  <a:pt x="7486230" y="5901508"/>
                  <a:pt x="7492678" y="5895060"/>
                  <a:pt x="7492678" y="5869269"/>
                </a:cubicBezTo>
                <a:close/>
                <a:moveTo>
                  <a:pt x="7434643" y="5869269"/>
                </a:moveTo>
                <a:cubicBezTo>
                  <a:pt x="7395953" y="5888613"/>
                  <a:pt x="7363711" y="5901508"/>
                  <a:pt x="7331469" y="5927300"/>
                </a:cubicBezTo>
                <a:cubicBezTo>
                  <a:pt x="7312124" y="5946644"/>
                  <a:pt x="7300302" y="5959540"/>
                  <a:pt x="7280957" y="5959540"/>
                </a:cubicBezTo>
                <a:cubicBezTo>
                  <a:pt x="7268060" y="5959540"/>
                  <a:pt x="7255164" y="5972435"/>
                  <a:pt x="7268060" y="5991779"/>
                </a:cubicBezTo>
                <a:cubicBezTo>
                  <a:pt x="7287406" y="6030467"/>
                  <a:pt x="7306750" y="5959540"/>
                  <a:pt x="7325021" y="5959540"/>
                </a:cubicBezTo>
                <a:cubicBezTo>
                  <a:pt x="7357262" y="5953092"/>
                  <a:pt x="7395953" y="5940196"/>
                  <a:pt x="7434643" y="5933748"/>
                </a:cubicBezTo>
                <a:cubicBezTo>
                  <a:pt x="7434643" y="5914404"/>
                  <a:pt x="7434643" y="5895060"/>
                  <a:pt x="7434643" y="5869269"/>
                </a:cubicBezTo>
                <a:close/>
                <a:moveTo>
                  <a:pt x="19526399" y="5867755"/>
                </a:moveTo>
                <a:cubicBezTo>
                  <a:pt x="19526399" y="5887019"/>
                  <a:pt x="19520411" y="5899861"/>
                  <a:pt x="19508439" y="5899861"/>
                </a:cubicBezTo>
                <a:cubicBezTo>
                  <a:pt x="19508439" y="5880598"/>
                  <a:pt x="19514423" y="5867755"/>
                  <a:pt x="19526399" y="5867755"/>
                </a:cubicBezTo>
                <a:close/>
                <a:moveTo>
                  <a:pt x="19412647" y="5867755"/>
                </a:moveTo>
                <a:cubicBezTo>
                  <a:pt x="19412647" y="5887019"/>
                  <a:pt x="19406659" y="5899861"/>
                  <a:pt x="19394687" y="5899861"/>
                </a:cubicBezTo>
                <a:cubicBezTo>
                  <a:pt x="19394687" y="5880598"/>
                  <a:pt x="19400671" y="5867755"/>
                  <a:pt x="19412647" y="5867755"/>
                </a:cubicBezTo>
                <a:close/>
                <a:moveTo>
                  <a:pt x="9847855" y="5867755"/>
                </a:moveTo>
                <a:cubicBezTo>
                  <a:pt x="9847855" y="5887019"/>
                  <a:pt x="9841868" y="5899861"/>
                  <a:pt x="9829893" y="5899861"/>
                </a:cubicBezTo>
                <a:cubicBezTo>
                  <a:pt x="9829893" y="5880598"/>
                  <a:pt x="9835880" y="5867755"/>
                  <a:pt x="9847855" y="5867755"/>
                </a:cubicBezTo>
                <a:close/>
                <a:moveTo>
                  <a:pt x="7753417" y="5863425"/>
                </a:moveTo>
                <a:cubicBezTo>
                  <a:pt x="7739262" y="5861612"/>
                  <a:pt x="7726163" y="5887001"/>
                  <a:pt x="7717296" y="5901508"/>
                </a:cubicBezTo>
                <a:cubicBezTo>
                  <a:pt x="7736642" y="5895060"/>
                  <a:pt x="7748464" y="5888613"/>
                  <a:pt x="7767808" y="5875717"/>
                </a:cubicBezTo>
                <a:cubicBezTo>
                  <a:pt x="7762972" y="5867657"/>
                  <a:pt x="7758136" y="5864030"/>
                  <a:pt x="7753417" y="5863425"/>
                </a:cubicBezTo>
                <a:close/>
                <a:moveTo>
                  <a:pt x="9904733" y="5839317"/>
                </a:moveTo>
                <a:cubicBezTo>
                  <a:pt x="9904733" y="5858581"/>
                  <a:pt x="9898746" y="5871423"/>
                  <a:pt x="9886771" y="5871423"/>
                </a:cubicBezTo>
                <a:cubicBezTo>
                  <a:pt x="9886771" y="5852160"/>
                  <a:pt x="9892758" y="5839317"/>
                  <a:pt x="9904733" y="5839317"/>
                </a:cubicBezTo>
                <a:close/>
                <a:moveTo>
                  <a:pt x="7512024" y="5837029"/>
                </a:moveTo>
                <a:cubicBezTo>
                  <a:pt x="7512024" y="5875717"/>
                  <a:pt x="7531368" y="5869269"/>
                  <a:pt x="7543190" y="5869269"/>
                </a:cubicBezTo>
                <a:cubicBezTo>
                  <a:pt x="7543190" y="5837029"/>
                  <a:pt x="7523846" y="5837029"/>
                  <a:pt x="7512024" y="5837029"/>
                </a:cubicBezTo>
                <a:close/>
                <a:moveTo>
                  <a:pt x="7568984" y="5811238"/>
                </a:moveTo>
                <a:cubicBezTo>
                  <a:pt x="7568984" y="5849925"/>
                  <a:pt x="7588329" y="5837029"/>
                  <a:pt x="7601226" y="5837029"/>
                </a:cubicBezTo>
                <a:cubicBezTo>
                  <a:pt x="7601226" y="5805864"/>
                  <a:pt x="7581880" y="5811238"/>
                  <a:pt x="7568984" y="5811238"/>
                </a:cubicBezTo>
                <a:close/>
                <a:moveTo>
                  <a:pt x="7318572" y="5811238"/>
                </a:moveTo>
                <a:cubicBezTo>
                  <a:pt x="7318572" y="5830581"/>
                  <a:pt x="7325021" y="5837029"/>
                  <a:pt x="7337918" y="5837029"/>
                </a:cubicBezTo>
                <a:cubicBezTo>
                  <a:pt x="7337918" y="5818760"/>
                  <a:pt x="7331469" y="5811238"/>
                  <a:pt x="7318572" y="5811238"/>
                </a:cubicBezTo>
                <a:close/>
                <a:moveTo>
                  <a:pt x="507270" y="5811238"/>
                </a:moveTo>
                <a:cubicBezTo>
                  <a:pt x="507270" y="5830581"/>
                  <a:pt x="513723" y="5837029"/>
                  <a:pt x="526613" y="5837029"/>
                </a:cubicBezTo>
                <a:cubicBezTo>
                  <a:pt x="526613" y="5818760"/>
                  <a:pt x="519093" y="5811238"/>
                  <a:pt x="507270" y="5811238"/>
                </a:cubicBezTo>
                <a:close/>
                <a:moveTo>
                  <a:pt x="9975826" y="5810880"/>
                </a:moveTo>
                <a:cubicBezTo>
                  <a:pt x="9975826" y="5831355"/>
                  <a:pt x="9969839" y="5838180"/>
                  <a:pt x="9957864" y="5838180"/>
                </a:cubicBezTo>
                <a:cubicBezTo>
                  <a:pt x="9957864" y="5818843"/>
                  <a:pt x="9969839" y="5810880"/>
                  <a:pt x="9975826" y="5810880"/>
                </a:cubicBezTo>
                <a:close/>
                <a:moveTo>
                  <a:pt x="19331147" y="5810877"/>
                </a:moveTo>
                <a:cubicBezTo>
                  <a:pt x="19337299" y="5818369"/>
                  <a:pt x="19349595" y="5824790"/>
                  <a:pt x="19355743" y="5824790"/>
                </a:cubicBezTo>
                <a:cubicBezTo>
                  <a:pt x="19343447" y="5842983"/>
                  <a:pt x="19331147" y="5830141"/>
                  <a:pt x="19318851" y="5824790"/>
                </a:cubicBezTo>
                <a:cubicBezTo>
                  <a:pt x="19324999" y="5824790"/>
                  <a:pt x="19324999" y="5818369"/>
                  <a:pt x="19331147" y="5810877"/>
                </a:cubicBezTo>
                <a:close/>
                <a:moveTo>
                  <a:pt x="19412647" y="5782440"/>
                </a:moveTo>
                <a:cubicBezTo>
                  <a:pt x="19412647" y="5802346"/>
                  <a:pt x="19406659" y="5814510"/>
                  <a:pt x="19394687" y="5814510"/>
                </a:cubicBezTo>
                <a:cubicBezTo>
                  <a:pt x="19394687" y="5795711"/>
                  <a:pt x="19400671" y="5782440"/>
                  <a:pt x="19412647" y="5782440"/>
                </a:cubicBezTo>
                <a:close/>
                <a:moveTo>
                  <a:pt x="19285671" y="5782440"/>
                </a:moveTo>
                <a:cubicBezTo>
                  <a:pt x="19298515" y="5788589"/>
                  <a:pt x="19304939" y="5794738"/>
                  <a:pt x="19317779" y="5794738"/>
                </a:cubicBezTo>
                <a:cubicBezTo>
                  <a:pt x="19304939" y="5812159"/>
                  <a:pt x="19285671" y="5819332"/>
                  <a:pt x="19285671" y="5782440"/>
                </a:cubicBezTo>
                <a:close/>
                <a:moveTo>
                  <a:pt x="7922569" y="5780073"/>
                </a:moveTo>
                <a:cubicBezTo>
                  <a:pt x="7922569" y="5799416"/>
                  <a:pt x="7927943" y="5811238"/>
                  <a:pt x="7941914" y="5811238"/>
                </a:cubicBezTo>
                <a:cubicBezTo>
                  <a:pt x="7941914" y="5792969"/>
                  <a:pt x="7934391" y="5780073"/>
                  <a:pt x="7922569" y="5780073"/>
                </a:cubicBezTo>
                <a:close/>
                <a:moveTo>
                  <a:pt x="7639916" y="5780073"/>
                </a:moveTo>
                <a:cubicBezTo>
                  <a:pt x="7639916" y="5792969"/>
                  <a:pt x="7639916" y="5799416"/>
                  <a:pt x="7639916" y="5811238"/>
                </a:cubicBezTo>
                <a:cubicBezTo>
                  <a:pt x="7652812" y="5811238"/>
                  <a:pt x="7665710" y="5811238"/>
                  <a:pt x="7678606" y="5811238"/>
                </a:cubicBezTo>
                <a:cubicBezTo>
                  <a:pt x="7678606" y="5799416"/>
                  <a:pt x="7678606" y="5792969"/>
                  <a:pt x="7678606" y="5780073"/>
                </a:cubicBezTo>
                <a:cubicBezTo>
                  <a:pt x="7665710" y="5780073"/>
                  <a:pt x="7652812" y="5780073"/>
                  <a:pt x="7639916" y="5780073"/>
                </a:cubicBezTo>
                <a:close/>
                <a:moveTo>
                  <a:pt x="7376608" y="5780073"/>
                </a:moveTo>
                <a:cubicBezTo>
                  <a:pt x="7363711" y="5780073"/>
                  <a:pt x="7357262" y="5792969"/>
                  <a:pt x="7357262" y="5811238"/>
                </a:cubicBezTo>
                <a:cubicBezTo>
                  <a:pt x="7370160" y="5811238"/>
                  <a:pt x="7376608" y="5799416"/>
                  <a:pt x="7376608" y="5780073"/>
                </a:cubicBezTo>
                <a:close/>
                <a:moveTo>
                  <a:pt x="833981" y="5780073"/>
                </a:moveTo>
                <a:cubicBezTo>
                  <a:pt x="833981" y="5799416"/>
                  <a:pt x="833981" y="5811238"/>
                  <a:pt x="846884" y="5811238"/>
                </a:cubicBezTo>
                <a:cubicBezTo>
                  <a:pt x="846884" y="5792969"/>
                  <a:pt x="846884" y="5780073"/>
                  <a:pt x="833981" y="5780073"/>
                </a:cubicBezTo>
                <a:close/>
                <a:moveTo>
                  <a:pt x="9258384" y="5749261"/>
                </a:moveTo>
                <a:cubicBezTo>
                  <a:pt x="9258384" y="5755694"/>
                  <a:pt x="9264796" y="5762126"/>
                  <a:pt x="9264796" y="5768559"/>
                </a:cubicBezTo>
                <a:cubicBezTo>
                  <a:pt x="9226321" y="5787857"/>
                  <a:pt x="9187845" y="5812515"/>
                  <a:pt x="9156851" y="5838245"/>
                </a:cubicBezTo>
                <a:cubicBezTo>
                  <a:pt x="9156851" y="5820020"/>
                  <a:pt x="9156851" y="5800722"/>
                  <a:pt x="9156851" y="5781424"/>
                </a:cubicBezTo>
                <a:cubicBezTo>
                  <a:pt x="9162195" y="5774992"/>
                  <a:pt x="9176089" y="5774992"/>
                  <a:pt x="9181433" y="5768559"/>
                </a:cubicBezTo>
                <a:cubicBezTo>
                  <a:pt x="9207083" y="5762126"/>
                  <a:pt x="9232733" y="5755694"/>
                  <a:pt x="9258384" y="5749261"/>
                </a:cubicBezTo>
                <a:close/>
                <a:moveTo>
                  <a:pt x="19215983" y="5722699"/>
                </a:moveTo>
                <a:cubicBezTo>
                  <a:pt x="19222131" y="5722699"/>
                  <a:pt x="19246727" y="5716085"/>
                  <a:pt x="19240579" y="5742539"/>
                </a:cubicBezTo>
                <a:cubicBezTo>
                  <a:pt x="19240579" y="5762380"/>
                  <a:pt x="19215983" y="5735926"/>
                  <a:pt x="19209835" y="5735926"/>
                </a:cubicBezTo>
                <a:cubicBezTo>
                  <a:pt x="19209835" y="5729312"/>
                  <a:pt x="19215983" y="5722699"/>
                  <a:pt x="19215983" y="5722699"/>
                </a:cubicBezTo>
                <a:close/>
                <a:moveTo>
                  <a:pt x="7979530" y="5722041"/>
                </a:moveTo>
                <a:cubicBezTo>
                  <a:pt x="7979530" y="5741385"/>
                  <a:pt x="7979530" y="5760729"/>
                  <a:pt x="7979530" y="5780073"/>
                </a:cubicBezTo>
                <a:cubicBezTo>
                  <a:pt x="7992426" y="5767177"/>
                  <a:pt x="8011772" y="5754281"/>
                  <a:pt x="8024668" y="5747833"/>
                </a:cubicBezTo>
                <a:cubicBezTo>
                  <a:pt x="8011772" y="5741385"/>
                  <a:pt x="7992426" y="5728489"/>
                  <a:pt x="7979530" y="5722041"/>
                </a:cubicBezTo>
                <a:close/>
                <a:moveTo>
                  <a:pt x="19322947" y="5721336"/>
                </a:moveTo>
                <a:cubicBezTo>
                  <a:pt x="19330635" y="5722104"/>
                  <a:pt x="19336783" y="5729790"/>
                  <a:pt x="19336783" y="5748236"/>
                </a:cubicBezTo>
                <a:cubicBezTo>
                  <a:pt x="19324483" y="5742088"/>
                  <a:pt x="19312187" y="5742088"/>
                  <a:pt x="19299891" y="5735939"/>
                </a:cubicBezTo>
                <a:cubicBezTo>
                  <a:pt x="19306039" y="5726716"/>
                  <a:pt x="19315263" y="5720567"/>
                  <a:pt x="19322947" y="5721336"/>
                </a:cubicBezTo>
                <a:close/>
                <a:moveTo>
                  <a:pt x="20507471" y="5720824"/>
                </a:moveTo>
                <a:cubicBezTo>
                  <a:pt x="20507471" y="5741299"/>
                  <a:pt x="20494831" y="5748124"/>
                  <a:pt x="20489563" y="5748124"/>
                </a:cubicBezTo>
                <a:cubicBezTo>
                  <a:pt x="20489563" y="5727649"/>
                  <a:pt x="20494831" y="5720824"/>
                  <a:pt x="20507471" y="5720824"/>
                </a:cubicBezTo>
                <a:close/>
                <a:moveTo>
                  <a:pt x="18929051" y="5720821"/>
                </a:moveTo>
                <a:cubicBezTo>
                  <a:pt x="18929051" y="5745641"/>
                  <a:pt x="18929051" y="5776665"/>
                  <a:pt x="18908579" y="5776665"/>
                </a:cubicBezTo>
                <a:cubicBezTo>
                  <a:pt x="18908579" y="5751846"/>
                  <a:pt x="18901755" y="5720821"/>
                  <a:pt x="18929051" y="5720821"/>
                </a:cubicBezTo>
                <a:close/>
                <a:moveTo>
                  <a:pt x="9383272" y="5701863"/>
                </a:moveTo>
                <a:cubicBezTo>
                  <a:pt x="9363704" y="5708477"/>
                  <a:pt x="9345767" y="5715090"/>
                  <a:pt x="9328645" y="5722530"/>
                </a:cubicBezTo>
                <a:lnTo>
                  <a:pt x="9278922" y="5748152"/>
                </a:lnTo>
                <a:lnTo>
                  <a:pt x="9267113" y="5767148"/>
                </a:lnTo>
                <a:cubicBezTo>
                  <a:pt x="9267113" y="5760727"/>
                  <a:pt x="9261126" y="5754306"/>
                  <a:pt x="9261126" y="5747885"/>
                </a:cubicBezTo>
                <a:lnTo>
                  <a:pt x="9269638" y="5738756"/>
                </a:lnTo>
                <a:lnTo>
                  <a:pt x="9265865" y="5734931"/>
                </a:lnTo>
                <a:cubicBezTo>
                  <a:pt x="9305001" y="5721704"/>
                  <a:pt x="9344136" y="5708477"/>
                  <a:pt x="9383272" y="5701863"/>
                </a:cubicBezTo>
                <a:close/>
                <a:moveTo>
                  <a:pt x="19197255" y="5701391"/>
                </a:moveTo>
                <a:cubicBezTo>
                  <a:pt x="19198895" y="5698831"/>
                  <a:pt x="19202179" y="5700538"/>
                  <a:pt x="19208739" y="5703950"/>
                </a:cubicBezTo>
                <a:cubicBezTo>
                  <a:pt x="19202179" y="5710775"/>
                  <a:pt x="19202179" y="5710775"/>
                  <a:pt x="19195615" y="5724425"/>
                </a:cubicBezTo>
                <a:cubicBezTo>
                  <a:pt x="19195615" y="5710775"/>
                  <a:pt x="19195615" y="5703950"/>
                  <a:pt x="19197255" y="5701391"/>
                </a:cubicBezTo>
                <a:close/>
                <a:moveTo>
                  <a:pt x="19886619" y="5692386"/>
                </a:moveTo>
                <a:cubicBezTo>
                  <a:pt x="19886619" y="5711651"/>
                  <a:pt x="19880631" y="5724495"/>
                  <a:pt x="19868659" y="5724495"/>
                </a:cubicBezTo>
                <a:cubicBezTo>
                  <a:pt x="19868659" y="5698808"/>
                  <a:pt x="19874643" y="5692386"/>
                  <a:pt x="19886619" y="5692386"/>
                </a:cubicBezTo>
                <a:close/>
                <a:moveTo>
                  <a:pt x="8056910" y="5689802"/>
                </a:moveTo>
                <a:cubicBezTo>
                  <a:pt x="8056910" y="5709146"/>
                  <a:pt x="8056910" y="5728489"/>
                  <a:pt x="8056910" y="5747833"/>
                </a:cubicBezTo>
                <a:cubicBezTo>
                  <a:pt x="8076255" y="5741385"/>
                  <a:pt x="8095600" y="5741385"/>
                  <a:pt x="8114946" y="5734937"/>
                </a:cubicBezTo>
                <a:cubicBezTo>
                  <a:pt x="8095600" y="5715594"/>
                  <a:pt x="8076255" y="5702698"/>
                  <a:pt x="8056910" y="5689802"/>
                </a:cubicBezTo>
                <a:close/>
                <a:moveTo>
                  <a:pt x="321342" y="5689802"/>
                </a:moveTo>
                <a:cubicBezTo>
                  <a:pt x="321342" y="5722041"/>
                  <a:pt x="346059" y="5715594"/>
                  <a:pt x="358957" y="5734937"/>
                </a:cubicBezTo>
                <a:cubicBezTo>
                  <a:pt x="371854" y="5741385"/>
                  <a:pt x="384753" y="5741385"/>
                  <a:pt x="397647" y="5747833"/>
                </a:cubicBezTo>
                <a:cubicBezTo>
                  <a:pt x="397647" y="5709146"/>
                  <a:pt x="339610" y="5696250"/>
                  <a:pt x="321342" y="5689802"/>
                </a:cubicBezTo>
                <a:close/>
                <a:moveTo>
                  <a:pt x="10273257" y="5681344"/>
                </a:moveTo>
                <a:lnTo>
                  <a:pt x="10270689" y="5686619"/>
                </a:lnTo>
                <a:cubicBezTo>
                  <a:pt x="10270689" y="5686619"/>
                  <a:pt x="10271320" y="5685322"/>
                  <a:pt x="10272228" y="5683458"/>
                </a:cubicBezTo>
                <a:close/>
                <a:moveTo>
                  <a:pt x="19249731" y="5676443"/>
                </a:moveTo>
                <a:cubicBezTo>
                  <a:pt x="19267911" y="5676749"/>
                  <a:pt x="19293967" y="5700001"/>
                  <a:pt x="19298811" y="5704896"/>
                </a:cubicBezTo>
                <a:cubicBezTo>
                  <a:pt x="19298811" y="5711423"/>
                  <a:pt x="19292351" y="5717950"/>
                  <a:pt x="19292351" y="5724477"/>
                </a:cubicBezTo>
                <a:cubicBezTo>
                  <a:pt x="19285887" y="5724477"/>
                  <a:pt x="19269999" y="5722846"/>
                  <a:pt x="19256531" y="5717134"/>
                </a:cubicBezTo>
                <a:lnTo>
                  <a:pt x="19244083" y="5708343"/>
                </a:lnTo>
                <a:lnTo>
                  <a:pt x="19251507" y="5722338"/>
                </a:lnTo>
                <a:cubicBezTo>
                  <a:pt x="19249039" y="5725750"/>
                  <a:pt x="19243359" y="5725750"/>
                  <a:pt x="19239779" y="5722338"/>
                </a:cubicBezTo>
                <a:lnTo>
                  <a:pt x="19240479" y="5705798"/>
                </a:lnTo>
                <a:lnTo>
                  <a:pt x="19239635" y="5705202"/>
                </a:lnTo>
                <a:cubicBezTo>
                  <a:pt x="19235595" y="5700001"/>
                  <a:pt x="19233643" y="5693474"/>
                  <a:pt x="19235259" y="5685315"/>
                </a:cubicBezTo>
                <a:cubicBezTo>
                  <a:pt x="19238491" y="5678788"/>
                  <a:pt x="19243675" y="5676341"/>
                  <a:pt x="19249731" y="5676443"/>
                </a:cubicBezTo>
                <a:close/>
                <a:moveTo>
                  <a:pt x="10275971" y="5675771"/>
                </a:moveTo>
                <a:lnTo>
                  <a:pt x="10275425" y="5676892"/>
                </a:lnTo>
                <a:lnTo>
                  <a:pt x="10273257" y="5681344"/>
                </a:lnTo>
                <a:close/>
                <a:moveTo>
                  <a:pt x="10278267" y="5671055"/>
                </a:moveTo>
                <a:lnTo>
                  <a:pt x="10275971" y="5675771"/>
                </a:lnTo>
                <a:lnTo>
                  <a:pt x="10278148" y="5671298"/>
                </a:lnTo>
                <a:cubicBezTo>
                  <a:pt x="10278741" y="5670082"/>
                  <a:pt x="10278898" y="5669758"/>
                  <a:pt x="10278267" y="5671055"/>
                </a:cubicBezTo>
                <a:close/>
                <a:moveTo>
                  <a:pt x="8415869" y="5657562"/>
                </a:moveTo>
                <a:cubicBezTo>
                  <a:pt x="8415869" y="5676906"/>
                  <a:pt x="8422317" y="5689802"/>
                  <a:pt x="8435214" y="5689802"/>
                </a:cubicBezTo>
                <a:cubicBezTo>
                  <a:pt x="8435214" y="5670458"/>
                  <a:pt x="8428766" y="5657562"/>
                  <a:pt x="8415869" y="5657562"/>
                </a:cubicBezTo>
                <a:close/>
                <a:moveTo>
                  <a:pt x="7581880" y="5657562"/>
                </a:moveTo>
                <a:cubicBezTo>
                  <a:pt x="7581880" y="5676906"/>
                  <a:pt x="7588329" y="5689802"/>
                  <a:pt x="7601226" y="5689802"/>
                </a:cubicBezTo>
                <a:cubicBezTo>
                  <a:pt x="7601226" y="5664010"/>
                  <a:pt x="7594778" y="5657562"/>
                  <a:pt x="7581880" y="5657562"/>
                </a:cubicBezTo>
                <a:close/>
                <a:moveTo>
                  <a:pt x="9454956" y="5650608"/>
                </a:moveTo>
                <a:cubicBezTo>
                  <a:pt x="9457950" y="5651411"/>
                  <a:pt x="9460944" y="5654622"/>
                  <a:pt x="9463937" y="5657833"/>
                </a:cubicBezTo>
                <a:cubicBezTo>
                  <a:pt x="9457950" y="5657833"/>
                  <a:pt x="9457950" y="5664254"/>
                  <a:pt x="9451962" y="5677098"/>
                </a:cubicBezTo>
                <a:cubicBezTo>
                  <a:pt x="9451962" y="5664254"/>
                  <a:pt x="9451962" y="5657833"/>
                  <a:pt x="9445975" y="5657833"/>
                </a:cubicBezTo>
                <a:cubicBezTo>
                  <a:pt x="9448969" y="5651411"/>
                  <a:pt x="9451963" y="5649806"/>
                  <a:pt x="9454956" y="5650608"/>
                </a:cubicBezTo>
                <a:close/>
                <a:moveTo>
                  <a:pt x="10297753" y="5644986"/>
                </a:moveTo>
                <a:cubicBezTo>
                  <a:pt x="10304174" y="5658213"/>
                  <a:pt x="10310596" y="5671440"/>
                  <a:pt x="10317017" y="5691281"/>
                </a:cubicBezTo>
                <a:cubicBezTo>
                  <a:pt x="10304174" y="5691281"/>
                  <a:pt x="10291332" y="5691281"/>
                  <a:pt x="10284911" y="5678054"/>
                </a:cubicBezTo>
                <a:cubicBezTo>
                  <a:pt x="10284911" y="5664827"/>
                  <a:pt x="10291332" y="5651600"/>
                  <a:pt x="10297753" y="5644986"/>
                </a:cubicBezTo>
                <a:close/>
                <a:moveTo>
                  <a:pt x="9473864" y="5634183"/>
                </a:moveTo>
                <a:cubicBezTo>
                  <a:pt x="9482131" y="5634183"/>
                  <a:pt x="9490398" y="5637595"/>
                  <a:pt x="9497011" y="5644420"/>
                </a:cubicBezTo>
                <a:cubicBezTo>
                  <a:pt x="9483784" y="5644420"/>
                  <a:pt x="9463943" y="5658070"/>
                  <a:pt x="9450716" y="5644420"/>
                </a:cubicBezTo>
                <a:cubicBezTo>
                  <a:pt x="9457330" y="5637595"/>
                  <a:pt x="9465597" y="5634183"/>
                  <a:pt x="9473864" y="5634183"/>
                </a:cubicBezTo>
                <a:close/>
                <a:moveTo>
                  <a:pt x="7261612" y="5625323"/>
                </a:moveTo>
                <a:cubicBezTo>
                  <a:pt x="7255164" y="5625323"/>
                  <a:pt x="7242267" y="5631771"/>
                  <a:pt x="7242267" y="5657562"/>
                </a:cubicBezTo>
                <a:cubicBezTo>
                  <a:pt x="7255164" y="5657562"/>
                  <a:pt x="7261612" y="5651114"/>
                  <a:pt x="7261612" y="5625323"/>
                </a:cubicBezTo>
                <a:close/>
                <a:moveTo>
                  <a:pt x="9486616" y="5614347"/>
                </a:moveTo>
                <a:lnTo>
                  <a:pt x="9483892" y="5624940"/>
                </a:lnTo>
                <a:cubicBezTo>
                  <a:pt x="9483892" y="5624940"/>
                  <a:pt x="9484713" y="5621750"/>
                  <a:pt x="9485738" y="5617761"/>
                </a:cubicBezTo>
                <a:close/>
                <a:moveTo>
                  <a:pt x="9488543" y="5606855"/>
                </a:moveTo>
                <a:lnTo>
                  <a:pt x="9486616" y="5614347"/>
                </a:lnTo>
                <a:lnTo>
                  <a:pt x="9487661" y="5610283"/>
                </a:lnTo>
                <a:close/>
                <a:moveTo>
                  <a:pt x="9489431" y="5603404"/>
                </a:moveTo>
                <a:lnTo>
                  <a:pt x="9488543" y="5606855"/>
                </a:lnTo>
                <a:lnTo>
                  <a:pt x="9488815" y="5605797"/>
                </a:lnTo>
                <a:cubicBezTo>
                  <a:pt x="9489636" y="5602606"/>
                  <a:pt x="9490046" y="5601011"/>
                  <a:pt x="9489431" y="5603404"/>
                </a:cubicBezTo>
                <a:close/>
                <a:moveTo>
                  <a:pt x="7678606" y="5594158"/>
                </a:moveTo>
                <a:cubicBezTo>
                  <a:pt x="7665710" y="5594158"/>
                  <a:pt x="7659261" y="5605979"/>
                  <a:pt x="7659261" y="5625323"/>
                </a:cubicBezTo>
                <a:cubicBezTo>
                  <a:pt x="7672158" y="5625323"/>
                  <a:pt x="7678606" y="5619949"/>
                  <a:pt x="7678606" y="5594158"/>
                </a:cubicBezTo>
                <a:close/>
                <a:moveTo>
                  <a:pt x="19090347" y="5592850"/>
                </a:moveTo>
                <a:cubicBezTo>
                  <a:pt x="19090347" y="5619391"/>
                  <a:pt x="19084359" y="5624920"/>
                  <a:pt x="19072383" y="5624920"/>
                </a:cubicBezTo>
                <a:cubicBezTo>
                  <a:pt x="19072383" y="5605015"/>
                  <a:pt x="19078371" y="5592850"/>
                  <a:pt x="19090347" y="5592850"/>
                </a:cubicBezTo>
                <a:close/>
                <a:moveTo>
                  <a:pt x="20374811" y="5564413"/>
                </a:moveTo>
                <a:cubicBezTo>
                  <a:pt x="20374811" y="5583677"/>
                  <a:pt x="20368823" y="5596519"/>
                  <a:pt x="20356851" y="5596519"/>
                </a:cubicBezTo>
                <a:cubicBezTo>
                  <a:pt x="20356851" y="5577256"/>
                  <a:pt x="20362839" y="5564413"/>
                  <a:pt x="20374811" y="5564413"/>
                </a:cubicBezTo>
                <a:close/>
                <a:moveTo>
                  <a:pt x="19810783" y="5564413"/>
                </a:moveTo>
                <a:cubicBezTo>
                  <a:pt x="19810783" y="5583677"/>
                  <a:pt x="19804795" y="5596519"/>
                  <a:pt x="19792823" y="5596519"/>
                </a:cubicBezTo>
                <a:cubicBezTo>
                  <a:pt x="19792823" y="5577256"/>
                  <a:pt x="19798811" y="5564413"/>
                  <a:pt x="19810783" y="5564413"/>
                </a:cubicBezTo>
                <a:close/>
                <a:moveTo>
                  <a:pt x="10828980" y="5564413"/>
                </a:moveTo>
                <a:cubicBezTo>
                  <a:pt x="10828980" y="5590098"/>
                  <a:pt x="10822993" y="5596519"/>
                  <a:pt x="10811018" y="5596519"/>
                </a:cubicBezTo>
                <a:cubicBezTo>
                  <a:pt x="10811018" y="5577256"/>
                  <a:pt x="10818003" y="5564413"/>
                  <a:pt x="10828980" y="5564413"/>
                </a:cubicBezTo>
                <a:close/>
                <a:moveTo>
                  <a:pt x="7774257" y="5561918"/>
                </a:moveTo>
                <a:cubicBezTo>
                  <a:pt x="7761360" y="5561918"/>
                  <a:pt x="7754912" y="5574814"/>
                  <a:pt x="7754912" y="5594158"/>
                </a:cubicBezTo>
                <a:cubicBezTo>
                  <a:pt x="7767808" y="5594158"/>
                  <a:pt x="7774257" y="5587710"/>
                  <a:pt x="7774257" y="5561918"/>
                </a:cubicBezTo>
                <a:close/>
                <a:moveTo>
                  <a:pt x="9600691" y="5555468"/>
                </a:moveTo>
                <a:cubicBezTo>
                  <a:pt x="9606090" y="5556433"/>
                  <a:pt x="9610973" y="5558930"/>
                  <a:pt x="9615105" y="5563402"/>
                </a:cubicBezTo>
                <a:lnTo>
                  <a:pt x="9619348" y="5571868"/>
                </a:lnTo>
                <a:lnTo>
                  <a:pt x="9616604" y="5563038"/>
                </a:lnTo>
                <a:cubicBezTo>
                  <a:pt x="9622591" y="5550194"/>
                  <a:pt x="9622591" y="5556616"/>
                  <a:pt x="9634566" y="5563038"/>
                </a:cubicBezTo>
                <a:lnTo>
                  <a:pt x="9623691" y="5580533"/>
                </a:lnTo>
                <a:lnTo>
                  <a:pt x="9625019" y="5583182"/>
                </a:lnTo>
                <a:cubicBezTo>
                  <a:pt x="9587694" y="5607892"/>
                  <a:pt x="9530107" y="5672352"/>
                  <a:pt x="9498114" y="5607892"/>
                </a:cubicBezTo>
                <a:cubicBezTo>
                  <a:pt x="9517310" y="5599029"/>
                  <a:pt x="9568298" y="5549676"/>
                  <a:pt x="9600691" y="5555468"/>
                </a:cubicBezTo>
                <a:close/>
                <a:moveTo>
                  <a:pt x="9649142" y="5541994"/>
                </a:moveTo>
                <a:cubicBezTo>
                  <a:pt x="9656828" y="5541995"/>
                  <a:pt x="9662976" y="5546606"/>
                  <a:pt x="9662976" y="5561978"/>
                </a:cubicBezTo>
                <a:cubicBezTo>
                  <a:pt x="9650679" y="5561978"/>
                  <a:pt x="9632233" y="5568126"/>
                  <a:pt x="9626084" y="5549680"/>
                </a:cubicBezTo>
                <a:cubicBezTo>
                  <a:pt x="9632233" y="5546606"/>
                  <a:pt x="9641456" y="5541994"/>
                  <a:pt x="9649142" y="5541994"/>
                </a:cubicBezTo>
                <a:close/>
                <a:moveTo>
                  <a:pt x="904916" y="5536127"/>
                </a:moveTo>
                <a:cubicBezTo>
                  <a:pt x="904916" y="5555470"/>
                  <a:pt x="911364" y="5561918"/>
                  <a:pt x="924259" y="5561918"/>
                </a:cubicBezTo>
                <a:cubicBezTo>
                  <a:pt x="924259" y="5542574"/>
                  <a:pt x="917812" y="5536127"/>
                  <a:pt x="904916" y="5536127"/>
                </a:cubicBezTo>
                <a:close/>
                <a:moveTo>
                  <a:pt x="20336891" y="5535975"/>
                </a:moveTo>
                <a:cubicBezTo>
                  <a:pt x="20336891" y="5556450"/>
                  <a:pt x="20330903" y="5563275"/>
                  <a:pt x="20318931" y="5563275"/>
                </a:cubicBezTo>
                <a:cubicBezTo>
                  <a:pt x="20318931" y="5542800"/>
                  <a:pt x="20324919" y="5535975"/>
                  <a:pt x="20336891" y="5535975"/>
                </a:cubicBezTo>
                <a:close/>
                <a:moveTo>
                  <a:pt x="20298975" y="5502796"/>
                </a:moveTo>
                <a:cubicBezTo>
                  <a:pt x="20298975" y="5522061"/>
                  <a:pt x="20292987" y="5534905"/>
                  <a:pt x="20281015" y="5534905"/>
                </a:cubicBezTo>
                <a:cubicBezTo>
                  <a:pt x="20281015" y="5515640"/>
                  <a:pt x="20286999" y="5502796"/>
                  <a:pt x="20298975" y="5502796"/>
                </a:cubicBezTo>
                <a:close/>
                <a:moveTo>
                  <a:pt x="18451479" y="5502793"/>
                </a:moveTo>
                <a:cubicBezTo>
                  <a:pt x="18458099" y="5502793"/>
                  <a:pt x="18464723" y="5502793"/>
                  <a:pt x="18471347" y="5502793"/>
                </a:cubicBezTo>
                <a:cubicBezTo>
                  <a:pt x="18491215" y="5509178"/>
                  <a:pt x="18511083" y="5509178"/>
                  <a:pt x="18530951" y="5515562"/>
                </a:cubicBezTo>
                <a:cubicBezTo>
                  <a:pt x="18504459" y="5553868"/>
                  <a:pt x="18471347" y="5509178"/>
                  <a:pt x="18451479" y="5502793"/>
                </a:cubicBezTo>
                <a:close/>
                <a:moveTo>
                  <a:pt x="8200538" y="5493610"/>
                </a:moveTo>
                <a:cubicBezTo>
                  <a:pt x="8182452" y="5491797"/>
                  <a:pt x="8160890" y="5528067"/>
                  <a:pt x="8147187" y="5542574"/>
                </a:cubicBezTo>
                <a:cubicBezTo>
                  <a:pt x="8114946" y="5568366"/>
                  <a:pt x="8082704" y="5568366"/>
                  <a:pt x="8056910" y="5587710"/>
                </a:cubicBezTo>
                <a:cubicBezTo>
                  <a:pt x="8024668" y="5600606"/>
                  <a:pt x="7992426" y="5600606"/>
                  <a:pt x="7960184" y="5631771"/>
                </a:cubicBezTo>
                <a:cubicBezTo>
                  <a:pt x="7934391" y="5657562"/>
                  <a:pt x="7896776" y="5657562"/>
                  <a:pt x="7864534" y="5676906"/>
                </a:cubicBezTo>
                <a:cubicBezTo>
                  <a:pt x="7858086" y="5689802"/>
                  <a:pt x="7845189" y="5689802"/>
                  <a:pt x="7832292" y="5689802"/>
                </a:cubicBezTo>
                <a:cubicBezTo>
                  <a:pt x="7819396" y="5702698"/>
                  <a:pt x="7806498" y="5722041"/>
                  <a:pt x="7793602" y="5728489"/>
                </a:cubicBezTo>
                <a:cubicBezTo>
                  <a:pt x="7761360" y="5734937"/>
                  <a:pt x="7729118" y="5747833"/>
                  <a:pt x="7697951" y="5760729"/>
                </a:cubicBezTo>
                <a:cubicBezTo>
                  <a:pt x="7787154" y="5760729"/>
                  <a:pt x="7883879" y="5696250"/>
                  <a:pt x="7966633" y="5644666"/>
                </a:cubicBezTo>
                <a:cubicBezTo>
                  <a:pt x="8050462" y="5594158"/>
                  <a:pt x="8133216" y="5561918"/>
                  <a:pt x="8217044" y="5510335"/>
                </a:cubicBezTo>
                <a:cubicBezTo>
                  <a:pt x="8212208" y="5499051"/>
                  <a:pt x="8206566" y="5494215"/>
                  <a:pt x="8200538" y="5493610"/>
                </a:cubicBezTo>
                <a:close/>
                <a:moveTo>
                  <a:pt x="7531368" y="5478095"/>
                </a:moveTo>
                <a:cubicBezTo>
                  <a:pt x="7517397" y="5484543"/>
                  <a:pt x="7505575" y="5497439"/>
                  <a:pt x="7486230" y="5503887"/>
                </a:cubicBezTo>
                <a:cubicBezTo>
                  <a:pt x="7466885" y="5523231"/>
                  <a:pt x="7447540" y="5536127"/>
                  <a:pt x="7428194" y="5555470"/>
                </a:cubicBezTo>
                <a:cubicBezTo>
                  <a:pt x="7389504" y="5587710"/>
                  <a:pt x="7357262" y="5625323"/>
                  <a:pt x="7318572" y="5625323"/>
                </a:cubicBezTo>
                <a:cubicBezTo>
                  <a:pt x="7318572" y="5670458"/>
                  <a:pt x="7357262" y="5638219"/>
                  <a:pt x="7370160" y="5625323"/>
                </a:cubicBezTo>
                <a:cubicBezTo>
                  <a:pt x="7428194" y="5594158"/>
                  <a:pt x="7486230" y="5561918"/>
                  <a:pt x="7543190" y="5536127"/>
                </a:cubicBezTo>
                <a:cubicBezTo>
                  <a:pt x="7543190" y="5516783"/>
                  <a:pt x="7536742" y="5497439"/>
                  <a:pt x="7531368" y="5478095"/>
                </a:cubicBezTo>
                <a:close/>
                <a:moveTo>
                  <a:pt x="10653612" y="5469618"/>
                </a:moveTo>
                <a:cubicBezTo>
                  <a:pt x="10653612" y="5488882"/>
                  <a:pt x="10647625" y="5501724"/>
                  <a:pt x="10635650" y="5501724"/>
                </a:cubicBezTo>
                <a:cubicBezTo>
                  <a:pt x="10635650" y="5482461"/>
                  <a:pt x="10641637" y="5469618"/>
                  <a:pt x="10653612" y="5469618"/>
                </a:cubicBezTo>
                <a:close/>
                <a:moveTo>
                  <a:pt x="8890927" y="5465756"/>
                </a:moveTo>
                <a:cubicBezTo>
                  <a:pt x="8893921" y="5466558"/>
                  <a:pt x="8896915" y="5469769"/>
                  <a:pt x="8899908" y="5472980"/>
                </a:cubicBezTo>
                <a:cubicBezTo>
                  <a:pt x="8893921" y="5479401"/>
                  <a:pt x="8893921" y="5479401"/>
                  <a:pt x="8887933" y="5492243"/>
                </a:cubicBezTo>
                <a:cubicBezTo>
                  <a:pt x="8887933" y="5485822"/>
                  <a:pt x="8881946" y="5479401"/>
                  <a:pt x="8881946" y="5472980"/>
                </a:cubicBezTo>
                <a:cubicBezTo>
                  <a:pt x="8884940" y="5466558"/>
                  <a:pt x="8887934" y="5464953"/>
                  <a:pt x="8890927" y="5465756"/>
                </a:cubicBezTo>
                <a:close/>
                <a:moveTo>
                  <a:pt x="8594024" y="5442358"/>
                </a:moveTo>
                <a:lnTo>
                  <a:pt x="8596889" y="5446490"/>
                </a:lnTo>
                <a:cubicBezTo>
                  <a:pt x="8598394" y="5448660"/>
                  <a:pt x="8597391" y="5447213"/>
                  <a:pt x="8595384" y="5444320"/>
                </a:cubicBezTo>
                <a:close/>
                <a:moveTo>
                  <a:pt x="8583343" y="5426959"/>
                </a:moveTo>
                <a:cubicBezTo>
                  <a:pt x="8583343" y="5426959"/>
                  <a:pt x="8585350" y="5429853"/>
                  <a:pt x="8587859" y="5433469"/>
                </a:cubicBezTo>
                <a:lnTo>
                  <a:pt x="8594024" y="5442358"/>
                </a:lnTo>
                <a:lnTo>
                  <a:pt x="8592562" y="5440251"/>
                </a:lnTo>
                <a:cubicBezTo>
                  <a:pt x="8590367" y="5437086"/>
                  <a:pt x="8587357" y="5432746"/>
                  <a:pt x="8583343" y="5426959"/>
                </a:cubicBezTo>
                <a:close/>
                <a:moveTo>
                  <a:pt x="18830935" y="5411343"/>
                </a:moveTo>
                <a:cubicBezTo>
                  <a:pt x="18850931" y="5407556"/>
                  <a:pt x="18872259" y="5434823"/>
                  <a:pt x="18886479" y="5459060"/>
                </a:cubicBezTo>
                <a:cubicBezTo>
                  <a:pt x="18861199" y="5446133"/>
                  <a:pt x="18835923" y="5433207"/>
                  <a:pt x="18811699" y="5426744"/>
                </a:cubicBezTo>
                <a:cubicBezTo>
                  <a:pt x="18817755" y="5417318"/>
                  <a:pt x="18824271" y="5412605"/>
                  <a:pt x="18830935" y="5411343"/>
                </a:cubicBezTo>
                <a:close/>
                <a:moveTo>
                  <a:pt x="18799939" y="5393307"/>
                </a:moveTo>
                <a:cubicBezTo>
                  <a:pt x="18800759" y="5390747"/>
                  <a:pt x="18804039" y="5392454"/>
                  <a:pt x="18810603" y="5395866"/>
                </a:cubicBezTo>
                <a:cubicBezTo>
                  <a:pt x="18810603" y="5401554"/>
                  <a:pt x="18804039" y="5409516"/>
                  <a:pt x="18804039" y="5416341"/>
                </a:cubicBezTo>
                <a:cubicBezTo>
                  <a:pt x="18800759" y="5402691"/>
                  <a:pt x="18799119" y="5395866"/>
                  <a:pt x="18799939" y="5393307"/>
                </a:cubicBezTo>
                <a:close/>
                <a:moveTo>
                  <a:pt x="8700838" y="5384303"/>
                </a:moveTo>
                <a:cubicBezTo>
                  <a:pt x="8700838" y="5402497"/>
                  <a:pt x="8694851" y="5416409"/>
                  <a:pt x="8682876" y="5416409"/>
                </a:cubicBezTo>
                <a:cubicBezTo>
                  <a:pt x="8682876" y="5390724"/>
                  <a:pt x="8688863" y="5384303"/>
                  <a:pt x="8700838" y="5384303"/>
                </a:cubicBezTo>
                <a:close/>
                <a:moveTo>
                  <a:pt x="18245035" y="5365343"/>
                </a:moveTo>
                <a:cubicBezTo>
                  <a:pt x="18248195" y="5371764"/>
                  <a:pt x="18248195" y="5376580"/>
                  <a:pt x="18247403" y="5381396"/>
                </a:cubicBezTo>
                <a:lnTo>
                  <a:pt x="18245399" y="5394978"/>
                </a:lnTo>
                <a:lnTo>
                  <a:pt x="18246615" y="5396535"/>
                </a:lnTo>
                <a:lnTo>
                  <a:pt x="18245043" y="5397380"/>
                </a:lnTo>
                <a:lnTo>
                  <a:pt x="18245035" y="5397449"/>
                </a:lnTo>
                <a:lnTo>
                  <a:pt x="18245003" y="5397403"/>
                </a:lnTo>
                <a:lnTo>
                  <a:pt x="18209751" y="5416376"/>
                </a:lnTo>
                <a:cubicBezTo>
                  <a:pt x="18209751" y="5396535"/>
                  <a:pt x="18216071" y="5384962"/>
                  <a:pt x="18223839" y="5381655"/>
                </a:cubicBezTo>
                <a:lnTo>
                  <a:pt x="18234563" y="5382751"/>
                </a:lnTo>
                <a:close/>
                <a:moveTo>
                  <a:pt x="9586345" y="5365343"/>
                </a:moveTo>
                <a:cubicBezTo>
                  <a:pt x="9591815" y="5371764"/>
                  <a:pt x="9591815" y="5378186"/>
                  <a:pt x="9591815" y="5384607"/>
                </a:cubicBezTo>
                <a:cubicBezTo>
                  <a:pt x="9591815" y="5384607"/>
                  <a:pt x="9586345" y="5391028"/>
                  <a:pt x="9586345" y="5397449"/>
                </a:cubicBezTo>
                <a:cubicBezTo>
                  <a:pt x="9578687" y="5384607"/>
                  <a:pt x="9578687" y="5378186"/>
                  <a:pt x="9586345" y="5365343"/>
                </a:cubicBezTo>
                <a:close/>
                <a:moveTo>
                  <a:pt x="8002180" y="5365343"/>
                </a:moveTo>
                <a:cubicBezTo>
                  <a:pt x="8008744" y="5371764"/>
                  <a:pt x="8008744" y="5378186"/>
                  <a:pt x="8008744" y="5384607"/>
                </a:cubicBezTo>
                <a:cubicBezTo>
                  <a:pt x="8008744" y="5384607"/>
                  <a:pt x="8002180" y="5391028"/>
                  <a:pt x="8002180" y="5397449"/>
                </a:cubicBezTo>
                <a:cubicBezTo>
                  <a:pt x="7995616" y="5384607"/>
                  <a:pt x="7995616" y="5378186"/>
                  <a:pt x="8002180" y="5365343"/>
                </a:cubicBezTo>
                <a:close/>
                <a:moveTo>
                  <a:pt x="9618055" y="5351565"/>
                </a:moveTo>
                <a:cubicBezTo>
                  <a:pt x="9628193" y="5349911"/>
                  <a:pt x="9637672" y="5351565"/>
                  <a:pt x="9643992" y="5361485"/>
                </a:cubicBezTo>
                <a:cubicBezTo>
                  <a:pt x="9625032" y="5368098"/>
                  <a:pt x="9599753" y="5387939"/>
                  <a:pt x="9588167" y="5361485"/>
                </a:cubicBezTo>
                <a:cubicBezTo>
                  <a:pt x="9597120" y="5358178"/>
                  <a:pt x="9607917" y="5353218"/>
                  <a:pt x="9618055" y="5351565"/>
                </a:cubicBezTo>
                <a:close/>
                <a:moveTo>
                  <a:pt x="20116531" y="5351124"/>
                </a:moveTo>
                <a:cubicBezTo>
                  <a:pt x="20128831" y="5357546"/>
                  <a:pt x="20134979" y="5363968"/>
                  <a:pt x="20147275" y="5363968"/>
                </a:cubicBezTo>
                <a:cubicBezTo>
                  <a:pt x="20134979" y="5383233"/>
                  <a:pt x="20122679" y="5370389"/>
                  <a:pt x="20110383" y="5363968"/>
                </a:cubicBezTo>
                <a:cubicBezTo>
                  <a:pt x="20110383" y="5363968"/>
                  <a:pt x="20116531" y="5357546"/>
                  <a:pt x="20116531" y="5351124"/>
                </a:cubicBezTo>
                <a:close/>
                <a:moveTo>
                  <a:pt x="18772783" y="5351124"/>
                </a:moveTo>
                <a:cubicBezTo>
                  <a:pt x="18772783" y="5376811"/>
                  <a:pt x="18766795" y="5383233"/>
                  <a:pt x="18754819" y="5383233"/>
                </a:cubicBezTo>
                <a:cubicBezTo>
                  <a:pt x="18754819" y="5357546"/>
                  <a:pt x="18760807" y="5351124"/>
                  <a:pt x="18772783" y="5351124"/>
                </a:cubicBezTo>
                <a:close/>
                <a:moveTo>
                  <a:pt x="9642129" y="5332164"/>
                </a:moveTo>
                <a:cubicBezTo>
                  <a:pt x="9648693" y="5338313"/>
                  <a:pt x="9648693" y="5344462"/>
                  <a:pt x="9648693" y="5350610"/>
                </a:cubicBezTo>
                <a:cubicBezTo>
                  <a:pt x="9635565" y="5369056"/>
                  <a:pt x="9635565" y="5344462"/>
                  <a:pt x="9642129" y="5332164"/>
                </a:cubicBezTo>
                <a:close/>
                <a:moveTo>
                  <a:pt x="7806498" y="5330868"/>
                </a:moveTo>
                <a:cubicBezTo>
                  <a:pt x="7787154" y="5330868"/>
                  <a:pt x="7761360" y="5369555"/>
                  <a:pt x="7742015" y="5382451"/>
                </a:cubicBezTo>
                <a:cubicBezTo>
                  <a:pt x="7691503" y="5420064"/>
                  <a:pt x="7633468" y="5426512"/>
                  <a:pt x="7581880" y="5445856"/>
                </a:cubicBezTo>
                <a:cubicBezTo>
                  <a:pt x="7588329" y="5471647"/>
                  <a:pt x="7594778" y="5503887"/>
                  <a:pt x="7601226" y="5536127"/>
                </a:cubicBezTo>
                <a:cubicBezTo>
                  <a:pt x="7685054" y="5484543"/>
                  <a:pt x="7761360" y="5432960"/>
                  <a:pt x="7845189" y="5382451"/>
                </a:cubicBezTo>
                <a:cubicBezTo>
                  <a:pt x="7832292" y="5363108"/>
                  <a:pt x="7825844" y="5330868"/>
                  <a:pt x="7806498" y="5330868"/>
                </a:cubicBezTo>
                <a:close/>
                <a:moveTo>
                  <a:pt x="7922569" y="5317972"/>
                </a:moveTo>
                <a:cubicBezTo>
                  <a:pt x="7922569" y="5343764"/>
                  <a:pt x="7927943" y="5350212"/>
                  <a:pt x="7941914" y="5350212"/>
                </a:cubicBezTo>
                <a:cubicBezTo>
                  <a:pt x="7941914" y="5330868"/>
                  <a:pt x="7934391" y="5317972"/>
                  <a:pt x="7922569" y="5317972"/>
                </a:cubicBezTo>
                <a:close/>
                <a:moveTo>
                  <a:pt x="7864534" y="5317972"/>
                </a:moveTo>
                <a:cubicBezTo>
                  <a:pt x="7864534" y="5343764"/>
                  <a:pt x="7870982" y="5350212"/>
                  <a:pt x="7883879" y="5350212"/>
                </a:cubicBezTo>
                <a:cubicBezTo>
                  <a:pt x="7883879" y="5330868"/>
                  <a:pt x="7877430" y="5317972"/>
                  <a:pt x="7864534" y="5317972"/>
                </a:cubicBezTo>
                <a:close/>
                <a:moveTo>
                  <a:pt x="20848783" y="5317945"/>
                </a:moveTo>
                <a:cubicBezTo>
                  <a:pt x="20848783" y="5343630"/>
                  <a:pt x="20842795" y="5350051"/>
                  <a:pt x="20830823" y="5350051"/>
                </a:cubicBezTo>
                <a:cubicBezTo>
                  <a:pt x="20830823" y="5330788"/>
                  <a:pt x="20836811" y="5317945"/>
                  <a:pt x="20848783" y="5317945"/>
                </a:cubicBezTo>
                <a:close/>
                <a:moveTo>
                  <a:pt x="20079639" y="5317945"/>
                </a:moveTo>
                <a:cubicBezTo>
                  <a:pt x="20090911" y="5324366"/>
                  <a:pt x="20097059" y="5330788"/>
                  <a:pt x="20109359" y="5330788"/>
                </a:cubicBezTo>
                <a:cubicBezTo>
                  <a:pt x="20097059" y="5350051"/>
                  <a:pt x="20084763" y="5337209"/>
                  <a:pt x="20072467" y="5330788"/>
                </a:cubicBezTo>
                <a:cubicBezTo>
                  <a:pt x="20079639" y="5330788"/>
                  <a:pt x="20079639" y="5324366"/>
                  <a:pt x="20079639" y="5317945"/>
                </a:cubicBezTo>
                <a:close/>
                <a:moveTo>
                  <a:pt x="18692207" y="5317945"/>
                </a:moveTo>
                <a:cubicBezTo>
                  <a:pt x="18692207" y="5343630"/>
                  <a:pt x="18686219" y="5350051"/>
                  <a:pt x="18674243" y="5350051"/>
                </a:cubicBezTo>
                <a:cubicBezTo>
                  <a:pt x="18674243" y="5330788"/>
                  <a:pt x="18680231" y="5317945"/>
                  <a:pt x="18692207" y="5317945"/>
                </a:cubicBezTo>
                <a:close/>
                <a:moveTo>
                  <a:pt x="9706095" y="5307543"/>
                </a:moveTo>
                <a:cubicBezTo>
                  <a:pt x="9713486" y="5307344"/>
                  <a:pt x="9721181" y="5308538"/>
                  <a:pt x="9729280" y="5311721"/>
                </a:cubicBezTo>
                <a:cubicBezTo>
                  <a:pt x="9703362" y="5324454"/>
                  <a:pt x="9670963" y="5369020"/>
                  <a:pt x="9645045" y="5330821"/>
                </a:cubicBezTo>
                <a:cubicBezTo>
                  <a:pt x="9664484" y="5321271"/>
                  <a:pt x="9683923" y="5308140"/>
                  <a:pt x="9706095" y="5307543"/>
                </a:cubicBezTo>
                <a:close/>
                <a:moveTo>
                  <a:pt x="20810867" y="5284766"/>
                </a:moveTo>
                <a:cubicBezTo>
                  <a:pt x="20810867" y="5310453"/>
                  <a:pt x="20804879" y="5316875"/>
                  <a:pt x="20792907" y="5316875"/>
                </a:cubicBezTo>
                <a:cubicBezTo>
                  <a:pt x="20792907" y="5297610"/>
                  <a:pt x="20798891" y="5284766"/>
                  <a:pt x="20810867" y="5284766"/>
                </a:cubicBezTo>
                <a:close/>
                <a:moveTo>
                  <a:pt x="8102340" y="5284766"/>
                </a:moveTo>
                <a:cubicBezTo>
                  <a:pt x="8108714" y="5297458"/>
                  <a:pt x="8184141" y="5316495"/>
                  <a:pt x="8165018" y="5348224"/>
                </a:cubicBezTo>
                <a:cubicBezTo>
                  <a:pt x="8133148" y="5397933"/>
                  <a:pt x="8083218" y="5354570"/>
                  <a:pt x="8051348" y="5411683"/>
                </a:cubicBezTo>
                <a:cubicBezTo>
                  <a:pt x="8032225" y="5392645"/>
                  <a:pt x="8013103" y="5386299"/>
                  <a:pt x="8000355" y="5360916"/>
                </a:cubicBezTo>
                <a:cubicBezTo>
                  <a:pt x="8025851" y="5360916"/>
                  <a:pt x="8051348" y="5360916"/>
                  <a:pt x="8076844" y="5354570"/>
                </a:cubicBezTo>
                <a:cubicBezTo>
                  <a:pt x="8095966" y="5348224"/>
                  <a:pt x="8095966" y="5316495"/>
                  <a:pt x="8102340" y="5284766"/>
                </a:cubicBezTo>
                <a:close/>
                <a:moveTo>
                  <a:pt x="8584081" y="5279889"/>
                </a:moveTo>
                <a:cubicBezTo>
                  <a:pt x="8559950" y="5281703"/>
                  <a:pt x="8535970" y="5303464"/>
                  <a:pt x="8512595" y="5317972"/>
                </a:cubicBezTo>
                <a:cubicBezTo>
                  <a:pt x="8486801" y="5337316"/>
                  <a:pt x="8454559" y="5350212"/>
                  <a:pt x="8428766" y="5369555"/>
                </a:cubicBezTo>
                <a:cubicBezTo>
                  <a:pt x="8409421" y="5382451"/>
                  <a:pt x="8396524" y="5395347"/>
                  <a:pt x="8390076" y="5414691"/>
                </a:cubicBezTo>
                <a:cubicBezTo>
                  <a:pt x="8370730" y="5400720"/>
                  <a:pt x="8352460" y="5400720"/>
                  <a:pt x="8333115" y="5408243"/>
                </a:cubicBezTo>
                <a:cubicBezTo>
                  <a:pt x="8307322" y="5414691"/>
                  <a:pt x="8275080" y="5432960"/>
                  <a:pt x="8242838" y="5445856"/>
                </a:cubicBezTo>
                <a:cubicBezTo>
                  <a:pt x="8242838" y="5465199"/>
                  <a:pt x="8242838" y="5484543"/>
                  <a:pt x="8242838" y="5503887"/>
                </a:cubicBezTo>
                <a:cubicBezTo>
                  <a:pt x="8307322" y="5465199"/>
                  <a:pt x="8377179" y="5439408"/>
                  <a:pt x="8435214" y="5388899"/>
                </a:cubicBezTo>
                <a:cubicBezTo>
                  <a:pt x="8493249" y="5343764"/>
                  <a:pt x="8550210" y="5317972"/>
                  <a:pt x="8608245" y="5285733"/>
                </a:cubicBezTo>
                <a:cubicBezTo>
                  <a:pt x="8600185" y="5280897"/>
                  <a:pt x="8592124" y="5279285"/>
                  <a:pt x="8584081" y="5279889"/>
                </a:cubicBezTo>
                <a:close/>
                <a:moveTo>
                  <a:pt x="9449896" y="5275286"/>
                </a:moveTo>
                <a:cubicBezTo>
                  <a:pt x="9469312" y="5319740"/>
                  <a:pt x="9495202" y="5307039"/>
                  <a:pt x="9521091" y="5287987"/>
                </a:cubicBezTo>
                <a:cubicBezTo>
                  <a:pt x="9534035" y="5287987"/>
                  <a:pt x="9553452" y="5275286"/>
                  <a:pt x="9566397" y="5294338"/>
                </a:cubicBezTo>
                <a:cubicBezTo>
                  <a:pt x="9572869" y="5313389"/>
                  <a:pt x="9559925" y="5326090"/>
                  <a:pt x="9546980" y="5332441"/>
                </a:cubicBezTo>
                <a:cubicBezTo>
                  <a:pt x="9501674" y="5345142"/>
                  <a:pt x="9456368" y="5357843"/>
                  <a:pt x="9417534" y="5383245"/>
                </a:cubicBezTo>
                <a:cubicBezTo>
                  <a:pt x="9424006" y="5338791"/>
                  <a:pt x="9436951" y="5307039"/>
                  <a:pt x="9449896" y="5275286"/>
                </a:cubicBezTo>
                <a:close/>
                <a:moveTo>
                  <a:pt x="9629789" y="5262125"/>
                </a:moveTo>
                <a:cubicBezTo>
                  <a:pt x="9634512" y="5262605"/>
                  <a:pt x="9639252" y="5265296"/>
                  <a:pt x="9643992" y="5271444"/>
                </a:cubicBezTo>
                <a:cubicBezTo>
                  <a:pt x="9625032" y="5277593"/>
                  <a:pt x="9606073" y="5277593"/>
                  <a:pt x="9588167" y="5283741"/>
                </a:cubicBezTo>
                <a:cubicBezTo>
                  <a:pt x="9601597" y="5279130"/>
                  <a:pt x="9615619" y="5260684"/>
                  <a:pt x="9629789" y="5262125"/>
                </a:cubicBezTo>
                <a:close/>
                <a:moveTo>
                  <a:pt x="18583191" y="5261070"/>
                </a:moveTo>
                <a:cubicBezTo>
                  <a:pt x="18583191" y="5281545"/>
                  <a:pt x="18571215" y="5288370"/>
                  <a:pt x="18565231" y="5288370"/>
                </a:cubicBezTo>
                <a:cubicBezTo>
                  <a:pt x="18565231" y="5267895"/>
                  <a:pt x="18571215" y="5261070"/>
                  <a:pt x="18583191" y="5261070"/>
                </a:cubicBezTo>
                <a:close/>
                <a:moveTo>
                  <a:pt x="8365316" y="5261070"/>
                </a:moveTo>
                <a:cubicBezTo>
                  <a:pt x="8378444" y="5267895"/>
                  <a:pt x="8378444" y="5281545"/>
                  <a:pt x="8365316" y="5288370"/>
                </a:cubicBezTo>
                <a:cubicBezTo>
                  <a:pt x="8365316" y="5281545"/>
                  <a:pt x="8365316" y="5267895"/>
                  <a:pt x="8365316" y="5261070"/>
                </a:cubicBezTo>
                <a:close/>
                <a:moveTo>
                  <a:pt x="19977671" y="5242110"/>
                </a:moveTo>
                <a:cubicBezTo>
                  <a:pt x="20015591" y="5242110"/>
                  <a:pt x="20047187" y="5273894"/>
                  <a:pt x="20071411" y="5305677"/>
                </a:cubicBezTo>
                <a:cubicBezTo>
                  <a:pt x="20040867" y="5331104"/>
                  <a:pt x="20002951" y="5261180"/>
                  <a:pt x="19977671" y="5242110"/>
                </a:cubicBezTo>
                <a:close/>
                <a:moveTo>
                  <a:pt x="9642129" y="5242110"/>
                </a:moveTo>
                <a:cubicBezTo>
                  <a:pt x="9648693" y="5254408"/>
                  <a:pt x="9642129" y="5279002"/>
                  <a:pt x="9635565" y="5260556"/>
                </a:cubicBezTo>
                <a:cubicBezTo>
                  <a:pt x="9635565" y="5254408"/>
                  <a:pt x="9635565" y="5248259"/>
                  <a:pt x="9642129" y="5242110"/>
                </a:cubicBezTo>
                <a:close/>
                <a:moveTo>
                  <a:pt x="8718550" y="5242110"/>
                </a:moveTo>
                <a:cubicBezTo>
                  <a:pt x="8718550" y="5248935"/>
                  <a:pt x="8724537" y="5255760"/>
                  <a:pt x="8724537" y="5262585"/>
                </a:cubicBezTo>
                <a:cubicBezTo>
                  <a:pt x="8718550" y="5269410"/>
                  <a:pt x="8706575" y="5262585"/>
                  <a:pt x="8718550" y="5242110"/>
                </a:cubicBezTo>
                <a:close/>
                <a:moveTo>
                  <a:pt x="18905495" y="5227892"/>
                </a:moveTo>
                <a:cubicBezTo>
                  <a:pt x="18905495" y="5247157"/>
                  <a:pt x="18899507" y="5260001"/>
                  <a:pt x="18887531" y="5260001"/>
                </a:cubicBezTo>
                <a:cubicBezTo>
                  <a:pt x="18887531" y="5240736"/>
                  <a:pt x="18887531" y="5227892"/>
                  <a:pt x="18905495" y="5227892"/>
                </a:cubicBezTo>
                <a:close/>
                <a:moveTo>
                  <a:pt x="18507355" y="5227892"/>
                </a:moveTo>
                <a:cubicBezTo>
                  <a:pt x="18507355" y="5247157"/>
                  <a:pt x="18501367" y="5260001"/>
                  <a:pt x="18489391" y="5260001"/>
                </a:cubicBezTo>
                <a:cubicBezTo>
                  <a:pt x="18489391" y="5240736"/>
                  <a:pt x="18495379" y="5227892"/>
                  <a:pt x="18507355" y="5227892"/>
                </a:cubicBezTo>
                <a:close/>
                <a:moveTo>
                  <a:pt x="9262754" y="5227701"/>
                </a:moveTo>
                <a:cubicBezTo>
                  <a:pt x="9262754" y="5259941"/>
                  <a:pt x="9288548" y="5259941"/>
                  <a:pt x="9301444" y="5259941"/>
                </a:cubicBezTo>
                <a:cubicBezTo>
                  <a:pt x="9301444" y="5221253"/>
                  <a:pt x="9282099" y="5227701"/>
                  <a:pt x="9262754" y="5227701"/>
                </a:cubicBezTo>
                <a:close/>
                <a:moveTo>
                  <a:pt x="8640487" y="5227701"/>
                </a:moveTo>
                <a:cubicBezTo>
                  <a:pt x="8640487" y="5259941"/>
                  <a:pt x="8659832" y="5259941"/>
                  <a:pt x="8679177" y="5259941"/>
                </a:cubicBezTo>
                <a:cubicBezTo>
                  <a:pt x="8679177" y="5221253"/>
                  <a:pt x="8659832" y="5227701"/>
                  <a:pt x="8640487" y="5227701"/>
                </a:cubicBezTo>
                <a:close/>
                <a:moveTo>
                  <a:pt x="8444887" y="5213596"/>
                </a:moveTo>
                <a:cubicBezTo>
                  <a:pt x="8436826" y="5213731"/>
                  <a:pt x="8428766" y="5215343"/>
                  <a:pt x="8422317" y="5221253"/>
                </a:cubicBezTo>
                <a:cubicBezTo>
                  <a:pt x="8409421" y="5227701"/>
                  <a:pt x="8402972" y="5247045"/>
                  <a:pt x="8390076" y="5253493"/>
                </a:cubicBezTo>
                <a:lnTo>
                  <a:pt x="8387050" y="5252196"/>
                </a:lnTo>
                <a:lnTo>
                  <a:pt x="8392755" y="5261374"/>
                </a:lnTo>
                <a:cubicBezTo>
                  <a:pt x="8386768" y="5261374"/>
                  <a:pt x="8380780" y="5267795"/>
                  <a:pt x="8380780" y="5274216"/>
                </a:cubicBezTo>
                <a:cubicBezTo>
                  <a:pt x="8377787" y="5267795"/>
                  <a:pt x="8376290" y="5262979"/>
                  <a:pt x="8376290" y="5258163"/>
                </a:cubicBezTo>
                <a:lnTo>
                  <a:pt x="8378932" y="5248717"/>
                </a:lnTo>
                <a:lnTo>
                  <a:pt x="8367506" y="5243821"/>
                </a:lnTo>
                <a:cubicBezTo>
                  <a:pt x="8361058" y="5238985"/>
                  <a:pt x="8354610" y="5234149"/>
                  <a:pt x="8344937" y="5234149"/>
                </a:cubicBezTo>
                <a:cubicBezTo>
                  <a:pt x="8333115" y="5227701"/>
                  <a:pt x="8320218" y="5227701"/>
                  <a:pt x="8300874" y="5227701"/>
                </a:cubicBezTo>
                <a:cubicBezTo>
                  <a:pt x="8300874" y="5247045"/>
                  <a:pt x="8300874" y="5266389"/>
                  <a:pt x="8300874" y="5285733"/>
                </a:cubicBezTo>
                <a:cubicBezTo>
                  <a:pt x="8313770" y="5285733"/>
                  <a:pt x="8320218" y="5292180"/>
                  <a:pt x="8333115" y="5292180"/>
                </a:cubicBezTo>
                <a:cubicBezTo>
                  <a:pt x="8344937" y="5298628"/>
                  <a:pt x="8357834" y="5311524"/>
                  <a:pt x="8370730" y="5298628"/>
                </a:cubicBezTo>
                <a:cubicBezTo>
                  <a:pt x="8409421" y="5285733"/>
                  <a:pt x="8441663" y="5259941"/>
                  <a:pt x="8467456" y="5214805"/>
                </a:cubicBezTo>
                <a:cubicBezTo>
                  <a:pt x="8461008" y="5214805"/>
                  <a:pt x="8452947" y="5213462"/>
                  <a:pt x="8444887" y="5213596"/>
                </a:cubicBezTo>
                <a:close/>
                <a:moveTo>
                  <a:pt x="9340135" y="5195462"/>
                </a:moveTo>
                <a:cubicBezTo>
                  <a:pt x="9340135" y="5214805"/>
                  <a:pt x="9346583" y="5227701"/>
                  <a:pt x="9359480" y="5227701"/>
                </a:cubicBezTo>
                <a:cubicBezTo>
                  <a:pt x="9359480" y="5202984"/>
                  <a:pt x="9353031" y="5195462"/>
                  <a:pt x="9340135" y="5195462"/>
                </a:cubicBezTo>
                <a:close/>
                <a:moveTo>
                  <a:pt x="8768815" y="5195360"/>
                </a:moveTo>
                <a:cubicBezTo>
                  <a:pt x="8788396" y="5202901"/>
                  <a:pt x="8814504" y="5227677"/>
                  <a:pt x="8814504" y="5259993"/>
                </a:cubicBezTo>
                <a:cubicBezTo>
                  <a:pt x="8794923" y="5259993"/>
                  <a:pt x="8775342" y="5259993"/>
                  <a:pt x="8755761" y="5259993"/>
                </a:cubicBezTo>
                <a:cubicBezTo>
                  <a:pt x="8755761" y="5240603"/>
                  <a:pt x="8749234" y="5189974"/>
                  <a:pt x="8768815" y="5195360"/>
                </a:cubicBezTo>
                <a:close/>
                <a:moveTo>
                  <a:pt x="19166179" y="5194713"/>
                </a:moveTo>
                <a:cubicBezTo>
                  <a:pt x="19166179" y="5213977"/>
                  <a:pt x="19160191" y="5226819"/>
                  <a:pt x="19148219" y="5226819"/>
                </a:cubicBezTo>
                <a:cubicBezTo>
                  <a:pt x="19148219" y="5202205"/>
                  <a:pt x="19154207" y="5194713"/>
                  <a:pt x="19166179" y="5194713"/>
                </a:cubicBezTo>
                <a:close/>
                <a:moveTo>
                  <a:pt x="8876071" y="5194713"/>
                </a:moveTo>
                <a:cubicBezTo>
                  <a:pt x="8876071" y="5213977"/>
                  <a:pt x="8869246" y="5226819"/>
                  <a:pt x="8848771" y="5226819"/>
                </a:cubicBezTo>
                <a:cubicBezTo>
                  <a:pt x="8848771" y="5202205"/>
                  <a:pt x="8855596" y="5194713"/>
                  <a:pt x="8876071" y="5194713"/>
                </a:cubicBezTo>
                <a:close/>
                <a:moveTo>
                  <a:pt x="8175723" y="5194713"/>
                </a:moveTo>
                <a:cubicBezTo>
                  <a:pt x="8187698" y="5194713"/>
                  <a:pt x="8193685" y="5202205"/>
                  <a:pt x="8193685" y="5226819"/>
                </a:cubicBezTo>
                <a:cubicBezTo>
                  <a:pt x="8181710" y="5226819"/>
                  <a:pt x="8175723" y="5213977"/>
                  <a:pt x="8175723" y="5194713"/>
                </a:cubicBezTo>
                <a:close/>
                <a:moveTo>
                  <a:pt x="20714899" y="5166276"/>
                </a:moveTo>
                <a:cubicBezTo>
                  <a:pt x="20714899" y="5192819"/>
                  <a:pt x="20720823" y="5231528"/>
                  <a:pt x="20698115" y="5231528"/>
                </a:cubicBezTo>
                <a:cubicBezTo>
                  <a:pt x="20698115" y="5206091"/>
                  <a:pt x="20698115" y="5166276"/>
                  <a:pt x="20714899" y="5166276"/>
                </a:cubicBezTo>
                <a:close/>
                <a:moveTo>
                  <a:pt x="9875939" y="5166276"/>
                </a:moveTo>
                <a:cubicBezTo>
                  <a:pt x="9875939" y="5179547"/>
                  <a:pt x="9875939" y="5186182"/>
                  <a:pt x="9875939" y="5198346"/>
                </a:cubicBezTo>
                <a:cubicBezTo>
                  <a:pt x="9867813" y="5192817"/>
                  <a:pt x="9867813" y="5179547"/>
                  <a:pt x="9875939" y="5166276"/>
                </a:cubicBezTo>
                <a:close/>
                <a:moveTo>
                  <a:pt x="8486801" y="5164297"/>
                </a:moveTo>
                <a:cubicBezTo>
                  <a:pt x="8486801" y="5190088"/>
                  <a:pt x="8499698" y="5195462"/>
                  <a:pt x="8506146" y="5195462"/>
                </a:cubicBezTo>
                <a:cubicBezTo>
                  <a:pt x="8506146" y="5177193"/>
                  <a:pt x="8499698" y="5164297"/>
                  <a:pt x="8486801" y="5164297"/>
                </a:cubicBezTo>
                <a:close/>
                <a:moveTo>
                  <a:pt x="9707680" y="5150309"/>
                </a:moveTo>
                <a:cubicBezTo>
                  <a:pt x="9708696" y="5148812"/>
                  <a:pt x="9710727" y="5150309"/>
                  <a:pt x="9714790" y="5153303"/>
                </a:cubicBezTo>
                <a:cubicBezTo>
                  <a:pt x="9714790" y="5153303"/>
                  <a:pt x="9706664" y="5159290"/>
                  <a:pt x="9706664" y="5165277"/>
                </a:cubicBezTo>
                <a:cubicBezTo>
                  <a:pt x="9706664" y="5156296"/>
                  <a:pt x="9706664" y="5151806"/>
                  <a:pt x="9707680" y="5150309"/>
                </a:cubicBezTo>
                <a:close/>
                <a:moveTo>
                  <a:pt x="19071331" y="5133097"/>
                </a:moveTo>
                <a:cubicBezTo>
                  <a:pt x="19071331" y="5152362"/>
                  <a:pt x="19065011" y="5165206"/>
                  <a:pt x="19053423" y="5165206"/>
                </a:cubicBezTo>
                <a:cubicBezTo>
                  <a:pt x="19053423" y="5145941"/>
                  <a:pt x="19058691" y="5133097"/>
                  <a:pt x="19071331" y="5133097"/>
                </a:cubicBezTo>
                <a:close/>
                <a:moveTo>
                  <a:pt x="18355683" y="5133097"/>
                </a:moveTo>
                <a:cubicBezTo>
                  <a:pt x="18355683" y="5158784"/>
                  <a:pt x="18349695" y="5165206"/>
                  <a:pt x="18337723" y="5165206"/>
                </a:cubicBezTo>
                <a:cubicBezTo>
                  <a:pt x="18337723" y="5145941"/>
                  <a:pt x="18343711" y="5133097"/>
                  <a:pt x="18355683" y="5133097"/>
                </a:cubicBezTo>
                <a:close/>
                <a:moveTo>
                  <a:pt x="17848535" y="5133094"/>
                </a:moveTo>
                <a:cubicBezTo>
                  <a:pt x="17848535" y="5159637"/>
                  <a:pt x="17848535" y="5198346"/>
                  <a:pt x="17830571" y="5198346"/>
                </a:cubicBezTo>
                <a:cubicBezTo>
                  <a:pt x="17830571" y="5172909"/>
                  <a:pt x="17830571" y="5133094"/>
                  <a:pt x="17848535" y="5133094"/>
                </a:cubicBezTo>
                <a:close/>
                <a:moveTo>
                  <a:pt x="8530865" y="5132057"/>
                </a:moveTo>
                <a:cubicBezTo>
                  <a:pt x="8530865" y="5170745"/>
                  <a:pt x="8550210" y="5164297"/>
                  <a:pt x="8563107" y="5164297"/>
                </a:cubicBezTo>
                <a:cubicBezTo>
                  <a:pt x="8563107" y="5132057"/>
                  <a:pt x="8543762" y="5132057"/>
                  <a:pt x="8530865" y="5132057"/>
                </a:cubicBezTo>
                <a:close/>
                <a:moveTo>
                  <a:pt x="10132162" y="5118878"/>
                </a:moveTo>
                <a:cubicBezTo>
                  <a:pt x="10022145" y="5177177"/>
                  <a:pt x="9913206" y="5247351"/>
                  <a:pt x="9803189" y="5312127"/>
                </a:cubicBezTo>
                <a:cubicBezTo>
                  <a:pt x="9798335" y="5268403"/>
                  <a:pt x="9811683" y="5224679"/>
                  <a:pt x="9832311" y="5205550"/>
                </a:cubicBezTo>
                <a:lnTo>
                  <a:pt x="9854815" y="5195595"/>
                </a:lnTo>
                <a:lnTo>
                  <a:pt x="9853592" y="5193658"/>
                </a:lnTo>
                <a:cubicBezTo>
                  <a:pt x="9859579" y="5188392"/>
                  <a:pt x="9859579" y="5188392"/>
                  <a:pt x="9859579" y="5182073"/>
                </a:cubicBezTo>
                <a:cubicBezTo>
                  <a:pt x="9865567" y="5178913"/>
                  <a:pt x="9867064" y="5186549"/>
                  <a:pt x="9867064" y="5194975"/>
                </a:cubicBezTo>
                <a:lnTo>
                  <a:pt x="9866331" y="5206713"/>
                </a:lnTo>
                <a:lnTo>
                  <a:pt x="9867640" y="5208000"/>
                </a:lnTo>
                <a:cubicBezTo>
                  <a:pt x="9898342" y="5227159"/>
                  <a:pt x="9935857" y="5181225"/>
                  <a:pt x="9958507" y="5164221"/>
                </a:cubicBezTo>
                <a:cubicBezTo>
                  <a:pt x="10015673" y="5131833"/>
                  <a:pt x="10073918" y="5131833"/>
                  <a:pt x="10132162" y="5118878"/>
                </a:cubicBezTo>
                <a:close/>
                <a:moveTo>
                  <a:pt x="19597495" y="5099918"/>
                </a:moveTo>
                <a:cubicBezTo>
                  <a:pt x="19597495" y="5125603"/>
                  <a:pt x="19591507" y="5132024"/>
                  <a:pt x="19579535" y="5132024"/>
                </a:cubicBezTo>
                <a:cubicBezTo>
                  <a:pt x="19579535" y="5112761"/>
                  <a:pt x="19585523" y="5099918"/>
                  <a:pt x="19597495" y="5099918"/>
                </a:cubicBezTo>
                <a:close/>
                <a:moveTo>
                  <a:pt x="17810559" y="5099918"/>
                </a:moveTo>
                <a:cubicBezTo>
                  <a:pt x="17810559" y="5125603"/>
                  <a:pt x="17805295" y="5132024"/>
                  <a:pt x="17792655" y="5132024"/>
                </a:cubicBezTo>
                <a:cubicBezTo>
                  <a:pt x="17792655" y="5112761"/>
                  <a:pt x="17798975" y="5099918"/>
                  <a:pt x="17810559" y="5099918"/>
                </a:cubicBezTo>
                <a:close/>
                <a:moveTo>
                  <a:pt x="9894469" y="5094662"/>
                </a:moveTo>
                <a:cubicBezTo>
                  <a:pt x="9907276" y="5093952"/>
                  <a:pt x="9920184" y="5095575"/>
                  <a:pt x="9933092" y="5100447"/>
                </a:cubicBezTo>
                <a:cubicBezTo>
                  <a:pt x="9907276" y="5119932"/>
                  <a:pt x="9875006" y="5126427"/>
                  <a:pt x="9855643" y="5165398"/>
                </a:cubicBezTo>
                <a:cubicBezTo>
                  <a:pt x="9797557" y="5191378"/>
                  <a:pt x="9740545" y="5229266"/>
                  <a:pt x="9682459" y="5248752"/>
                </a:cubicBezTo>
                <a:cubicBezTo>
                  <a:pt x="9669551" y="5248752"/>
                  <a:pt x="9650188" y="5255247"/>
                  <a:pt x="9643734" y="5242257"/>
                </a:cubicBezTo>
                <a:cubicBezTo>
                  <a:pt x="9630826" y="5222771"/>
                  <a:pt x="9650188" y="5191378"/>
                  <a:pt x="9656642" y="5184883"/>
                </a:cubicBezTo>
                <a:cubicBezTo>
                  <a:pt x="9676005" y="5178388"/>
                  <a:pt x="9695367" y="5184883"/>
                  <a:pt x="9714729" y="5178388"/>
                </a:cubicBezTo>
                <a:cubicBezTo>
                  <a:pt x="9740545" y="5171893"/>
                  <a:pt x="9766362" y="5152407"/>
                  <a:pt x="9784648" y="5139417"/>
                </a:cubicBezTo>
                <a:cubicBezTo>
                  <a:pt x="9818533" y="5119932"/>
                  <a:pt x="9856047" y="5096793"/>
                  <a:pt x="9894469" y="5094662"/>
                </a:cubicBezTo>
                <a:close/>
                <a:moveTo>
                  <a:pt x="10170157" y="5076219"/>
                </a:moveTo>
                <a:cubicBezTo>
                  <a:pt x="10170157" y="5096694"/>
                  <a:pt x="10164170" y="5103519"/>
                  <a:pt x="10152195" y="5103519"/>
                </a:cubicBezTo>
                <a:cubicBezTo>
                  <a:pt x="10152195" y="5083044"/>
                  <a:pt x="10158182" y="5076219"/>
                  <a:pt x="10170157" y="5076219"/>
                </a:cubicBezTo>
                <a:close/>
                <a:moveTo>
                  <a:pt x="8640487" y="5074026"/>
                </a:moveTo>
                <a:cubicBezTo>
                  <a:pt x="8634039" y="5106266"/>
                  <a:pt x="8627590" y="5138505"/>
                  <a:pt x="8621142" y="5164297"/>
                </a:cubicBezTo>
                <a:cubicBezTo>
                  <a:pt x="8653384" y="5151401"/>
                  <a:pt x="8685626" y="5132057"/>
                  <a:pt x="8717867" y="5119161"/>
                </a:cubicBezTo>
                <a:cubicBezTo>
                  <a:pt x="8692074" y="5099818"/>
                  <a:pt x="8666281" y="5086922"/>
                  <a:pt x="8640487" y="5074026"/>
                </a:cubicBezTo>
                <a:close/>
                <a:moveTo>
                  <a:pt x="8454559" y="5074026"/>
                </a:moveTo>
                <a:cubicBezTo>
                  <a:pt x="8454559" y="5093370"/>
                  <a:pt x="8461008" y="5099818"/>
                  <a:pt x="8473904" y="5099818"/>
                </a:cubicBezTo>
                <a:cubicBezTo>
                  <a:pt x="8473904" y="5080474"/>
                  <a:pt x="8467456" y="5074026"/>
                  <a:pt x="8454559" y="5074026"/>
                </a:cubicBezTo>
                <a:close/>
                <a:moveTo>
                  <a:pt x="19004927" y="5073353"/>
                </a:moveTo>
                <a:cubicBezTo>
                  <a:pt x="19004927" y="5113034"/>
                  <a:pt x="18978471" y="5099807"/>
                  <a:pt x="18958631" y="5099807"/>
                </a:cubicBezTo>
                <a:cubicBezTo>
                  <a:pt x="18958631" y="5066739"/>
                  <a:pt x="18985087" y="5073353"/>
                  <a:pt x="19004927" y="5073353"/>
                </a:cubicBezTo>
                <a:close/>
                <a:moveTo>
                  <a:pt x="564229" y="5054682"/>
                </a:moveTo>
                <a:cubicBezTo>
                  <a:pt x="557782" y="5067578"/>
                  <a:pt x="557782" y="5080474"/>
                  <a:pt x="564229" y="5086922"/>
                </a:cubicBezTo>
                <a:cubicBezTo>
                  <a:pt x="596471" y="5099818"/>
                  <a:pt x="628715" y="5106266"/>
                  <a:pt x="660959" y="5119161"/>
                </a:cubicBezTo>
                <a:cubicBezTo>
                  <a:pt x="636772" y="5104654"/>
                  <a:pt x="608966" y="5101027"/>
                  <a:pt x="585687" y="5081078"/>
                </a:cubicBezTo>
                <a:lnTo>
                  <a:pt x="579117" y="5072998"/>
                </a:lnTo>
                <a:lnTo>
                  <a:pt x="564732" y="5072998"/>
                </a:lnTo>
                <a:lnTo>
                  <a:pt x="567180" y="5058312"/>
                </a:lnTo>
                <a:close/>
                <a:moveTo>
                  <a:pt x="10246302" y="5014603"/>
                </a:moveTo>
                <a:cubicBezTo>
                  <a:pt x="10258712" y="5020808"/>
                  <a:pt x="10258712" y="5051832"/>
                  <a:pt x="10264917" y="5070447"/>
                </a:cubicBezTo>
                <a:cubicBezTo>
                  <a:pt x="10246302" y="5070447"/>
                  <a:pt x="10227688" y="5070447"/>
                  <a:pt x="10209073" y="5070447"/>
                </a:cubicBezTo>
                <a:cubicBezTo>
                  <a:pt x="10209073" y="5045628"/>
                  <a:pt x="10227688" y="5014603"/>
                  <a:pt x="10246302" y="5014603"/>
                </a:cubicBezTo>
                <a:close/>
                <a:moveTo>
                  <a:pt x="19470519" y="5009861"/>
                </a:moveTo>
                <a:cubicBezTo>
                  <a:pt x="19482819" y="5016010"/>
                  <a:pt x="19495115" y="5022159"/>
                  <a:pt x="19507411" y="5028307"/>
                </a:cubicBezTo>
                <a:cubicBezTo>
                  <a:pt x="19495115" y="5040605"/>
                  <a:pt x="19470519" y="5046753"/>
                  <a:pt x="19470519" y="5009861"/>
                </a:cubicBezTo>
                <a:close/>
                <a:moveTo>
                  <a:pt x="756601" y="5009547"/>
                </a:moveTo>
                <a:cubicBezTo>
                  <a:pt x="756601" y="5028891"/>
                  <a:pt x="763047" y="5041786"/>
                  <a:pt x="775945" y="5041786"/>
                </a:cubicBezTo>
                <a:cubicBezTo>
                  <a:pt x="775945" y="5022443"/>
                  <a:pt x="769495" y="5009547"/>
                  <a:pt x="756601" y="5009547"/>
                </a:cubicBezTo>
                <a:close/>
                <a:moveTo>
                  <a:pt x="20526483" y="4986166"/>
                </a:moveTo>
                <a:cubicBezTo>
                  <a:pt x="20526483" y="5003938"/>
                  <a:pt x="20520495" y="5008875"/>
                  <a:pt x="20508519" y="5008875"/>
                </a:cubicBezTo>
                <a:cubicBezTo>
                  <a:pt x="20508519" y="4991103"/>
                  <a:pt x="20514507" y="4986166"/>
                  <a:pt x="20526483" y="4986166"/>
                </a:cubicBezTo>
                <a:close/>
                <a:moveTo>
                  <a:pt x="10620430" y="4986166"/>
                </a:moveTo>
                <a:cubicBezTo>
                  <a:pt x="10620430" y="5003938"/>
                  <a:pt x="10609453" y="5008875"/>
                  <a:pt x="10602468" y="5008875"/>
                </a:cubicBezTo>
                <a:cubicBezTo>
                  <a:pt x="10602468" y="4991103"/>
                  <a:pt x="10609453" y="4986166"/>
                  <a:pt x="10620430" y="4986166"/>
                </a:cubicBezTo>
                <a:close/>
                <a:moveTo>
                  <a:pt x="18511955" y="4986163"/>
                </a:moveTo>
                <a:cubicBezTo>
                  <a:pt x="18511955" y="5005123"/>
                  <a:pt x="18511955" y="5041988"/>
                  <a:pt x="18491479" y="5041988"/>
                </a:cubicBezTo>
                <a:cubicBezTo>
                  <a:pt x="18491479" y="5016709"/>
                  <a:pt x="18484655" y="4986163"/>
                  <a:pt x="18511955" y="4986163"/>
                </a:cubicBezTo>
                <a:close/>
                <a:moveTo>
                  <a:pt x="10471575" y="4953900"/>
                </a:moveTo>
                <a:cubicBezTo>
                  <a:pt x="10484820" y="4954708"/>
                  <a:pt x="10498065" y="4957940"/>
                  <a:pt x="10511311" y="4967634"/>
                </a:cubicBezTo>
                <a:cubicBezTo>
                  <a:pt x="10484820" y="4980560"/>
                  <a:pt x="10445084" y="5018261"/>
                  <a:pt x="10431839" y="4954708"/>
                </a:cubicBezTo>
                <a:cubicBezTo>
                  <a:pt x="10445085" y="4954708"/>
                  <a:pt x="10458330" y="4953092"/>
                  <a:pt x="10471575" y="4953900"/>
                </a:cubicBezTo>
                <a:close/>
                <a:moveTo>
                  <a:pt x="20071411" y="4952987"/>
                </a:moveTo>
                <a:cubicBezTo>
                  <a:pt x="20071411" y="4972252"/>
                  <a:pt x="20066147" y="4985096"/>
                  <a:pt x="20053507" y="4985096"/>
                </a:cubicBezTo>
                <a:cubicBezTo>
                  <a:pt x="20053507" y="4959409"/>
                  <a:pt x="20059827" y="4952987"/>
                  <a:pt x="20071411" y="4952987"/>
                </a:cubicBezTo>
                <a:close/>
                <a:moveTo>
                  <a:pt x="10507348" y="4939596"/>
                </a:moveTo>
                <a:lnTo>
                  <a:pt x="10498199" y="4951959"/>
                </a:lnTo>
                <a:cubicBezTo>
                  <a:pt x="10498199" y="4951959"/>
                  <a:pt x="10502038" y="4946771"/>
                  <a:pt x="10505397" y="4942232"/>
                </a:cubicBezTo>
                <a:close/>
                <a:moveTo>
                  <a:pt x="9030624" y="4938515"/>
                </a:moveTo>
                <a:cubicBezTo>
                  <a:pt x="9032869" y="4938515"/>
                  <a:pt x="9034366" y="4943005"/>
                  <a:pt x="9037359" y="4951986"/>
                </a:cubicBezTo>
                <a:cubicBezTo>
                  <a:pt x="9031372" y="4951986"/>
                  <a:pt x="9025384" y="4951986"/>
                  <a:pt x="9019397" y="4951986"/>
                </a:cubicBezTo>
                <a:cubicBezTo>
                  <a:pt x="9025385" y="4943005"/>
                  <a:pt x="9028378" y="4938515"/>
                  <a:pt x="9030624" y="4938515"/>
                </a:cubicBezTo>
                <a:close/>
                <a:moveTo>
                  <a:pt x="10509716" y="4936395"/>
                </a:moveTo>
                <a:cubicBezTo>
                  <a:pt x="10510676" y="4935098"/>
                  <a:pt x="10510436" y="4935423"/>
                  <a:pt x="10509536" y="4936639"/>
                </a:cubicBezTo>
                <a:lnTo>
                  <a:pt x="10507348" y="4939596"/>
                </a:lnTo>
                <a:close/>
                <a:moveTo>
                  <a:pt x="20469607" y="4919808"/>
                </a:moveTo>
                <a:cubicBezTo>
                  <a:pt x="20469607" y="4939072"/>
                  <a:pt x="20463619" y="4951914"/>
                  <a:pt x="20451647" y="4951914"/>
                </a:cubicBezTo>
                <a:cubicBezTo>
                  <a:pt x="20451647" y="4926229"/>
                  <a:pt x="20457631" y="4919808"/>
                  <a:pt x="20469607" y="4919808"/>
                </a:cubicBezTo>
                <a:close/>
                <a:moveTo>
                  <a:pt x="20033551" y="4919808"/>
                </a:moveTo>
                <a:cubicBezTo>
                  <a:pt x="20033551" y="4939072"/>
                  <a:pt x="20027563" y="4951914"/>
                  <a:pt x="20015587" y="4951914"/>
                </a:cubicBezTo>
                <a:cubicBezTo>
                  <a:pt x="20015587" y="4932651"/>
                  <a:pt x="20021575" y="4919808"/>
                  <a:pt x="20033551" y="4919808"/>
                </a:cubicBezTo>
                <a:close/>
                <a:moveTo>
                  <a:pt x="19318851" y="4919808"/>
                </a:moveTo>
                <a:cubicBezTo>
                  <a:pt x="19331147" y="4919808"/>
                  <a:pt x="19343447" y="4925957"/>
                  <a:pt x="19355743" y="4938254"/>
                </a:cubicBezTo>
                <a:cubicBezTo>
                  <a:pt x="19343447" y="4956700"/>
                  <a:pt x="19318851" y="4950552"/>
                  <a:pt x="19318851" y="4919808"/>
                </a:cubicBezTo>
                <a:close/>
                <a:moveTo>
                  <a:pt x="18811699" y="4919808"/>
                </a:moveTo>
                <a:cubicBezTo>
                  <a:pt x="18817623" y="4926335"/>
                  <a:pt x="18829471" y="4939389"/>
                  <a:pt x="18834407" y="4945916"/>
                </a:cubicBezTo>
                <a:cubicBezTo>
                  <a:pt x="18829471" y="4952443"/>
                  <a:pt x="18817623" y="4972024"/>
                  <a:pt x="18811699" y="4985078"/>
                </a:cubicBezTo>
                <a:cubicBezTo>
                  <a:pt x="18811699" y="4958970"/>
                  <a:pt x="18811699" y="4939389"/>
                  <a:pt x="18811699" y="4919808"/>
                </a:cubicBezTo>
                <a:close/>
                <a:moveTo>
                  <a:pt x="10360246" y="4911208"/>
                </a:moveTo>
                <a:cubicBezTo>
                  <a:pt x="10363240" y="4912011"/>
                  <a:pt x="10366234" y="4915222"/>
                  <a:pt x="10369227" y="4918433"/>
                </a:cubicBezTo>
                <a:cubicBezTo>
                  <a:pt x="10363240" y="4918433"/>
                  <a:pt x="10357252" y="4924854"/>
                  <a:pt x="10357252" y="4937698"/>
                </a:cubicBezTo>
                <a:cubicBezTo>
                  <a:pt x="10357252" y="4924854"/>
                  <a:pt x="10351265" y="4918433"/>
                  <a:pt x="10351265" y="4918433"/>
                </a:cubicBezTo>
                <a:cubicBezTo>
                  <a:pt x="10354259" y="4912011"/>
                  <a:pt x="10357252" y="4910406"/>
                  <a:pt x="10360246" y="4911208"/>
                </a:cubicBezTo>
                <a:close/>
                <a:moveTo>
                  <a:pt x="8774828" y="4907455"/>
                </a:moveTo>
                <a:cubicBezTo>
                  <a:pt x="8768380" y="4920351"/>
                  <a:pt x="8763006" y="4933247"/>
                  <a:pt x="8755483" y="4952590"/>
                </a:cubicBezTo>
                <a:cubicBezTo>
                  <a:pt x="8768380" y="4952590"/>
                  <a:pt x="8781276" y="4952590"/>
                  <a:pt x="8794173" y="4952590"/>
                </a:cubicBezTo>
                <a:cubicBezTo>
                  <a:pt x="8787725" y="4933247"/>
                  <a:pt x="8781276" y="4920351"/>
                  <a:pt x="8774828" y="4907455"/>
                </a:cubicBezTo>
                <a:close/>
                <a:moveTo>
                  <a:pt x="10303105" y="4893974"/>
                </a:moveTo>
                <a:cubicBezTo>
                  <a:pt x="10310996" y="4895284"/>
                  <a:pt x="10316662" y="4901736"/>
                  <a:pt x="10318280" y="4916251"/>
                </a:cubicBezTo>
                <a:cubicBezTo>
                  <a:pt x="10331229" y="4987216"/>
                  <a:pt x="10195265" y="5000119"/>
                  <a:pt x="10170446" y="5011947"/>
                </a:cubicBezTo>
                <a:cubicBezTo>
                  <a:pt x="10099227" y="5037752"/>
                  <a:pt x="10028007" y="5063558"/>
                  <a:pt x="9957867" y="5089363"/>
                </a:cubicBezTo>
                <a:cubicBezTo>
                  <a:pt x="9977290" y="5063558"/>
                  <a:pt x="9996714" y="5044203"/>
                  <a:pt x="10015058" y="5044203"/>
                </a:cubicBezTo>
                <a:cubicBezTo>
                  <a:pt x="10086278" y="5011947"/>
                  <a:pt x="10151022" y="4980765"/>
                  <a:pt x="10221163" y="4942057"/>
                </a:cubicBezTo>
                <a:cubicBezTo>
                  <a:pt x="10235730" y="4932380"/>
                  <a:pt x="10279433" y="4890043"/>
                  <a:pt x="10303105" y="4893974"/>
                </a:cubicBezTo>
                <a:close/>
                <a:moveTo>
                  <a:pt x="18749055" y="4888505"/>
                </a:moveTo>
                <a:cubicBezTo>
                  <a:pt x="18749055" y="4928186"/>
                  <a:pt x="18730611" y="4921572"/>
                  <a:pt x="18712163" y="4921572"/>
                </a:cubicBezTo>
                <a:cubicBezTo>
                  <a:pt x="18712163" y="4881891"/>
                  <a:pt x="18736759" y="4888505"/>
                  <a:pt x="18749055" y="4888505"/>
                </a:cubicBezTo>
                <a:close/>
                <a:moveTo>
                  <a:pt x="18673219" y="4888505"/>
                </a:moveTo>
                <a:cubicBezTo>
                  <a:pt x="18673219" y="4928186"/>
                  <a:pt x="18654771" y="4921572"/>
                  <a:pt x="18636327" y="4921572"/>
                </a:cubicBezTo>
                <a:cubicBezTo>
                  <a:pt x="18636327" y="4881891"/>
                  <a:pt x="18660919" y="4888505"/>
                  <a:pt x="18673219" y="4888505"/>
                </a:cubicBezTo>
                <a:close/>
                <a:moveTo>
                  <a:pt x="10319911" y="4867669"/>
                </a:moveTo>
                <a:cubicBezTo>
                  <a:pt x="10326473" y="4879967"/>
                  <a:pt x="10326473" y="4892264"/>
                  <a:pt x="10319911" y="4904561"/>
                </a:cubicBezTo>
                <a:cubicBezTo>
                  <a:pt x="10319911" y="4898413"/>
                  <a:pt x="10319911" y="4892264"/>
                  <a:pt x="10313348" y="4886115"/>
                </a:cubicBezTo>
                <a:cubicBezTo>
                  <a:pt x="10313348" y="4879967"/>
                  <a:pt x="10319911" y="4873818"/>
                  <a:pt x="10319911" y="4867669"/>
                </a:cubicBezTo>
                <a:close/>
                <a:moveTo>
                  <a:pt x="17791655" y="4858192"/>
                </a:moveTo>
                <a:cubicBezTo>
                  <a:pt x="17791655" y="4883879"/>
                  <a:pt x="17785667" y="4890301"/>
                  <a:pt x="17773695" y="4890301"/>
                </a:cubicBezTo>
                <a:cubicBezTo>
                  <a:pt x="17773695" y="4871036"/>
                  <a:pt x="17779683" y="4858192"/>
                  <a:pt x="17791655" y="4858192"/>
                </a:cubicBezTo>
                <a:close/>
                <a:moveTo>
                  <a:pt x="10473929" y="4849945"/>
                </a:moveTo>
                <a:cubicBezTo>
                  <a:pt x="10477341" y="4850798"/>
                  <a:pt x="10480754" y="4854211"/>
                  <a:pt x="10487579" y="4857623"/>
                </a:cubicBezTo>
                <a:cubicBezTo>
                  <a:pt x="10473929" y="4864448"/>
                  <a:pt x="10473929" y="4871273"/>
                  <a:pt x="10460279" y="4857623"/>
                </a:cubicBezTo>
                <a:cubicBezTo>
                  <a:pt x="10467104" y="4850798"/>
                  <a:pt x="10470516" y="4849092"/>
                  <a:pt x="10473929" y="4849945"/>
                </a:cubicBezTo>
                <a:close/>
                <a:moveTo>
                  <a:pt x="10433287" y="4848262"/>
                </a:moveTo>
                <a:cubicBezTo>
                  <a:pt x="10446584" y="4847453"/>
                  <a:pt x="10459224" y="4850692"/>
                  <a:pt x="10468703" y="4866891"/>
                </a:cubicBezTo>
                <a:cubicBezTo>
                  <a:pt x="10443424" y="4886330"/>
                  <a:pt x="10418146" y="4899289"/>
                  <a:pt x="10393921" y="4918728"/>
                </a:cubicBezTo>
                <a:cubicBezTo>
                  <a:pt x="10393921" y="4899289"/>
                  <a:pt x="10393921" y="4873371"/>
                  <a:pt x="10393921" y="4853932"/>
                </a:cubicBezTo>
                <a:cubicBezTo>
                  <a:pt x="10406034" y="4853932"/>
                  <a:pt x="10419989" y="4849072"/>
                  <a:pt x="10433287" y="4848262"/>
                </a:cubicBezTo>
                <a:close/>
                <a:moveTo>
                  <a:pt x="18692207" y="4825013"/>
                </a:moveTo>
                <a:cubicBezTo>
                  <a:pt x="18692207" y="4850698"/>
                  <a:pt x="18686219" y="4857119"/>
                  <a:pt x="18674243" y="4857119"/>
                </a:cubicBezTo>
                <a:cubicBezTo>
                  <a:pt x="18674243" y="4837856"/>
                  <a:pt x="18680231" y="4825013"/>
                  <a:pt x="18692207" y="4825013"/>
                </a:cubicBezTo>
                <a:close/>
                <a:moveTo>
                  <a:pt x="17034299" y="4825013"/>
                </a:moveTo>
                <a:cubicBezTo>
                  <a:pt x="17060787" y="4825013"/>
                  <a:pt x="17087279" y="4825013"/>
                  <a:pt x="17113767" y="4825013"/>
                </a:cubicBezTo>
                <a:cubicBezTo>
                  <a:pt x="17107143" y="4844594"/>
                  <a:pt x="17100523" y="4870702"/>
                  <a:pt x="17093899" y="4890283"/>
                </a:cubicBezTo>
                <a:cubicBezTo>
                  <a:pt x="17074031" y="4883756"/>
                  <a:pt x="17034299" y="4877229"/>
                  <a:pt x="17034299" y="4825013"/>
                </a:cubicBezTo>
                <a:close/>
                <a:moveTo>
                  <a:pt x="18128179" y="4801314"/>
                </a:moveTo>
                <a:cubicBezTo>
                  <a:pt x="18128179" y="4818101"/>
                  <a:pt x="18122191" y="4824026"/>
                  <a:pt x="18110215" y="4824026"/>
                </a:cubicBezTo>
                <a:cubicBezTo>
                  <a:pt x="18110215" y="4806252"/>
                  <a:pt x="18116203" y="4801314"/>
                  <a:pt x="18128179" y="4801314"/>
                </a:cubicBezTo>
                <a:close/>
                <a:moveTo>
                  <a:pt x="10792058" y="4801314"/>
                </a:moveTo>
                <a:cubicBezTo>
                  <a:pt x="10809964" y="4801314"/>
                  <a:pt x="10828923" y="4801314"/>
                  <a:pt x="10847883" y="4813728"/>
                </a:cubicBezTo>
                <a:cubicBezTo>
                  <a:pt x="10835243" y="4820499"/>
                  <a:pt x="10792058" y="4847583"/>
                  <a:pt x="10792058" y="4801314"/>
                </a:cubicBezTo>
                <a:close/>
                <a:moveTo>
                  <a:pt x="16981131" y="4798154"/>
                </a:moveTo>
                <a:cubicBezTo>
                  <a:pt x="16981131" y="4828698"/>
                  <a:pt x="16956535" y="4822378"/>
                  <a:pt x="16944239" y="4822378"/>
                </a:cubicBezTo>
                <a:cubicBezTo>
                  <a:pt x="16944239" y="4791834"/>
                  <a:pt x="16962683" y="4798154"/>
                  <a:pt x="16981131" y="4798154"/>
                </a:cubicBezTo>
                <a:close/>
                <a:moveTo>
                  <a:pt x="10836717" y="4794560"/>
                </a:moveTo>
                <a:lnTo>
                  <a:pt x="10836256" y="4795871"/>
                </a:lnTo>
                <a:cubicBezTo>
                  <a:pt x="10835348" y="4798452"/>
                  <a:pt x="10834717" y="4800247"/>
                  <a:pt x="10834717" y="4800247"/>
                </a:cubicBezTo>
                <a:close/>
                <a:moveTo>
                  <a:pt x="10839455" y="4786775"/>
                </a:moveTo>
                <a:lnTo>
                  <a:pt x="10839453" y="4786781"/>
                </a:lnTo>
                <a:lnTo>
                  <a:pt x="10836717" y="4794560"/>
                </a:lnTo>
                <a:close/>
                <a:moveTo>
                  <a:pt x="10841932" y="4779733"/>
                </a:moveTo>
                <a:lnTo>
                  <a:pt x="10839874" y="4785584"/>
                </a:lnTo>
                <a:lnTo>
                  <a:pt x="10839455" y="4786775"/>
                </a:lnTo>
                <a:close/>
                <a:moveTo>
                  <a:pt x="18546271" y="4779392"/>
                </a:moveTo>
                <a:cubicBezTo>
                  <a:pt x="18578435" y="4779392"/>
                  <a:pt x="18617031" y="4772874"/>
                  <a:pt x="18635255" y="4810892"/>
                </a:cubicBezTo>
                <a:cubicBezTo>
                  <a:pt x="18623463" y="4817410"/>
                  <a:pt x="18604167" y="4823927"/>
                  <a:pt x="18584867" y="4823927"/>
                </a:cubicBezTo>
                <a:cubicBezTo>
                  <a:pt x="18572003" y="4810892"/>
                  <a:pt x="18559139" y="4792426"/>
                  <a:pt x="18546271" y="4779392"/>
                </a:cubicBezTo>
                <a:close/>
                <a:moveTo>
                  <a:pt x="10842295" y="4778701"/>
                </a:moveTo>
                <a:cubicBezTo>
                  <a:pt x="10842926" y="4776906"/>
                  <a:pt x="10842769" y="4777355"/>
                  <a:pt x="10842177" y="4779038"/>
                </a:cubicBezTo>
                <a:lnTo>
                  <a:pt x="10841932" y="4779733"/>
                </a:lnTo>
                <a:close/>
                <a:moveTo>
                  <a:pt x="10137816" y="4777406"/>
                </a:moveTo>
                <a:cubicBezTo>
                  <a:pt x="10141947" y="4777106"/>
                  <a:pt x="10146559" y="4777953"/>
                  <a:pt x="10151170" y="4779645"/>
                </a:cubicBezTo>
                <a:cubicBezTo>
                  <a:pt x="10138873" y="4793187"/>
                  <a:pt x="10132724" y="4805601"/>
                  <a:pt x="10126575" y="4819143"/>
                </a:cubicBezTo>
                <a:cubicBezTo>
                  <a:pt x="10117353" y="4789520"/>
                  <a:pt x="10125423" y="4778305"/>
                  <a:pt x="10137816" y="4777406"/>
                </a:cubicBezTo>
                <a:close/>
                <a:moveTo>
                  <a:pt x="9125313" y="4777143"/>
                </a:moveTo>
                <a:cubicBezTo>
                  <a:pt x="9126954" y="4774583"/>
                  <a:pt x="9130236" y="4776290"/>
                  <a:pt x="9136800" y="4779702"/>
                </a:cubicBezTo>
                <a:cubicBezTo>
                  <a:pt x="9130236" y="4786527"/>
                  <a:pt x="9130236" y="4793352"/>
                  <a:pt x="9123672" y="4800177"/>
                </a:cubicBezTo>
                <a:cubicBezTo>
                  <a:pt x="9123672" y="4786527"/>
                  <a:pt x="9123672" y="4779702"/>
                  <a:pt x="9125313" y="4777143"/>
                </a:cubicBezTo>
                <a:close/>
                <a:moveTo>
                  <a:pt x="10876858" y="4773666"/>
                </a:moveTo>
                <a:cubicBezTo>
                  <a:pt x="10886165" y="4772876"/>
                  <a:pt x="10895472" y="4774456"/>
                  <a:pt x="10904780" y="4780775"/>
                </a:cubicBezTo>
                <a:cubicBezTo>
                  <a:pt x="10886165" y="4805000"/>
                  <a:pt x="10861346" y="4805000"/>
                  <a:pt x="10848936" y="4780775"/>
                </a:cubicBezTo>
                <a:cubicBezTo>
                  <a:pt x="10858244" y="4777615"/>
                  <a:pt x="10867551" y="4774456"/>
                  <a:pt x="10876858" y="4773666"/>
                </a:cubicBezTo>
                <a:close/>
                <a:moveTo>
                  <a:pt x="10603896" y="4772874"/>
                </a:moveTo>
                <a:cubicBezTo>
                  <a:pt x="10611443" y="4792172"/>
                  <a:pt x="10616834" y="4803965"/>
                  <a:pt x="10623303" y="4823262"/>
                </a:cubicBezTo>
                <a:cubicBezTo>
                  <a:pt x="10603896" y="4823262"/>
                  <a:pt x="10585568" y="4823262"/>
                  <a:pt x="10566161" y="4823262"/>
                </a:cubicBezTo>
                <a:cubicBezTo>
                  <a:pt x="10566161" y="4881155"/>
                  <a:pt x="10611443" y="4861857"/>
                  <a:pt x="10629772" y="4861857"/>
                </a:cubicBezTo>
                <a:cubicBezTo>
                  <a:pt x="10649179" y="4855425"/>
                  <a:pt x="10668585" y="4842560"/>
                  <a:pt x="10687992" y="4855425"/>
                </a:cubicBezTo>
                <a:cubicBezTo>
                  <a:pt x="10700930" y="4861857"/>
                  <a:pt x="10694461" y="4887587"/>
                  <a:pt x="10681523" y="4894020"/>
                </a:cubicBezTo>
                <a:cubicBezTo>
                  <a:pt x="10629772" y="4913317"/>
                  <a:pt x="10579099" y="4939047"/>
                  <a:pt x="10528426" y="4945480"/>
                </a:cubicBezTo>
                <a:cubicBezTo>
                  <a:pt x="10502550" y="4951912"/>
                  <a:pt x="10533817" y="4894020"/>
                  <a:pt x="10540285" y="4881155"/>
                </a:cubicBezTo>
                <a:cubicBezTo>
                  <a:pt x="10527348" y="4874722"/>
                  <a:pt x="10450799" y="4861857"/>
                  <a:pt x="10483144" y="4816830"/>
                </a:cubicBezTo>
                <a:cubicBezTo>
                  <a:pt x="10502550" y="4792172"/>
                  <a:pt x="10533817" y="4792172"/>
                  <a:pt x="10553223" y="4785739"/>
                </a:cubicBezTo>
                <a:cubicBezTo>
                  <a:pt x="10572630" y="4779307"/>
                  <a:pt x="10592037" y="4779307"/>
                  <a:pt x="10603896" y="4772874"/>
                </a:cubicBezTo>
                <a:close/>
                <a:moveTo>
                  <a:pt x="18469435" y="4768136"/>
                </a:moveTo>
                <a:cubicBezTo>
                  <a:pt x="18469435" y="4787400"/>
                  <a:pt x="18463447" y="4800242"/>
                  <a:pt x="18451475" y="4800242"/>
                </a:cubicBezTo>
                <a:cubicBezTo>
                  <a:pt x="18451475" y="4780979"/>
                  <a:pt x="18457463" y="4768136"/>
                  <a:pt x="18469435" y="4768136"/>
                </a:cubicBezTo>
                <a:close/>
                <a:moveTo>
                  <a:pt x="18052243" y="4768136"/>
                </a:moveTo>
                <a:cubicBezTo>
                  <a:pt x="18052243" y="4787400"/>
                  <a:pt x="18052243" y="4800242"/>
                  <a:pt x="18039119" y="4800242"/>
                </a:cubicBezTo>
                <a:cubicBezTo>
                  <a:pt x="18039119" y="4780979"/>
                  <a:pt x="18039119" y="4768136"/>
                  <a:pt x="18052243" y="4768136"/>
                </a:cubicBezTo>
                <a:close/>
                <a:moveTo>
                  <a:pt x="17791655" y="4768136"/>
                </a:moveTo>
                <a:cubicBezTo>
                  <a:pt x="17791655" y="4787400"/>
                  <a:pt x="17785667" y="4800242"/>
                  <a:pt x="17773695" y="4800242"/>
                </a:cubicBezTo>
                <a:cubicBezTo>
                  <a:pt x="17773695" y="4780979"/>
                  <a:pt x="17779683" y="4768136"/>
                  <a:pt x="17791655" y="4768136"/>
                </a:cubicBezTo>
                <a:close/>
                <a:moveTo>
                  <a:pt x="10635650" y="4768136"/>
                </a:moveTo>
                <a:cubicBezTo>
                  <a:pt x="10647947" y="4768136"/>
                  <a:pt x="10660245" y="4768136"/>
                  <a:pt x="10672542" y="4768136"/>
                </a:cubicBezTo>
                <a:cubicBezTo>
                  <a:pt x="10672542" y="4780979"/>
                  <a:pt x="10672542" y="4787400"/>
                  <a:pt x="10672542" y="4800242"/>
                </a:cubicBezTo>
                <a:cubicBezTo>
                  <a:pt x="10660245" y="4800242"/>
                  <a:pt x="10647947" y="4800242"/>
                  <a:pt x="10635650" y="4800242"/>
                </a:cubicBezTo>
                <a:cubicBezTo>
                  <a:pt x="10635650" y="4787400"/>
                  <a:pt x="10635650" y="4780979"/>
                  <a:pt x="10635650" y="4768136"/>
                </a:cubicBezTo>
                <a:close/>
                <a:moveTo>
                  <a:pt x="10949944" y="4767878"/>
                </a:moveTo>
                <a:cubicBezTo>
                  <a:pt x="10962049" y="4763267"/>
                  <a:pt x="10975884" y="4772490"/>
                  <a:pt x="10975884" y="4795547"/>
                </a:cubicBezTo>
                <a:cubicBezTo>
                  <a:pt x="10963587" y="4789399"/>
                  <a:pt x="10951289" y="4783250"/>
                  <a:pt x="10938992" y="4777101"/>
                </a:cubicBezTo>
                <a:cubicBezTo>
                  <a:pt x="10942066" y="4772490"/>
                  <a:pt x="10945909" y="4769415"/>
                  <a:pt x="10949944" y="4767878"/>
                </a:cubicBezTo>
                <a:close/>
                <a:moveTo>
                  <a:pt x="10185638" y="4763302"/>
                </a:moveTo>
                <a:cubicBezTo>
                  <a:pt x="10189325" y="4764155"/>
                  <a:pt x="10193801" y="4767567"/>
                  <a:pt x="10193801" y="4767567"/>
                </a:cubicBezTo>
                <a:cubicBezTo>
                  <a:pt x="10193801" y="4767567"/>
                  <a:pt x="10188534" y="4774392"/>
                  <a:pt x="10188534" y="4781217"/>
                </a:cubicBezTo>
                <a:cubicBezTo>
                  <a:pt x="10182214" y="4781217"/>
                  <a:pt x="10182214" y="4774392"/>
                  <a:pt x="10182214" y="4774392"/>
                </a:cubicBezTo>
                <a:cubicBezTo>
                  <a:pt x="10179054" y="4764155"/>
                  <a:pt x="10181951" y="4762448"/>
                  <a:pt x="10185638" y="4763302"/>
                </a:cubicBezTo>
                <a:close/>
                <a:moveTo>
                  <a:pt x="10895156" y="4759796"/>
                </a:moveTo>
                <a:lnTo>
                  <a:pt x="10894121" y="4761922"/>
                </a:lnTo>
                <a:cubicBezTo>
                  <a:pt x="10892718" y="4764805"/>
                  <a:pt x="10891595" y="4767110"/>
                  <a:pt x="10891595" y="4767110"/>
                </a:cubicBezTo>
                <a:close/>
                <a:moveTo>
                  <a:pt x="10899173" y="4751546"/>
                </a:moveTo>
                <a:cubicBezTo>
                  <a:pt x="10900015" y="4749817"/>
                  <a:pt x="10899453" y="4750970"/>
                  <a:pt x="10898331" y="4753276"/>
                </a:cubicBezTo>
                <a:lnTo>
                  <a:pt x="10895156" y="4759796"/>
                </a:lnTo>
                <a:close/>
                <a:moveTo>
                  <a:pt x="16830587" y="4734957"/>
                </a:moveTo>
                <a:cubicBezTo>
                  <a:pt x="16830587" y="4753916"/>
                  <a:pt x="16843623" y="4785514"/>
                  <a:pt x="16824071" y="4798153"/>
                </a:cubicBezTo>
                <a:cubicBezTo>
                  <a:pt x="16804519" y="4809739"/>
                  <a:pt x="16779535" y="4798153"/>
                  <a:pt x="16753468" y="4798153"/>
                </a:cubicBezTo>
                <a:cubicBezTo>
                  <a:pt x="16746950" y="4785514"/>
                  <a:pt x="16746950" y="4772875"/>
                  <a:pt x="16740434" y="4760236"/>
                </a:cubicBezTo>
                <a:cubicBezTo>
                  <a:pt x="16773018" y="4747596"/>
                  <a:pt x="16799087" y="4741277"/>
                  <a:pt x="16830587" y="4734957"/>
                </a:cubicBezTo>
                <a:close/>
                <a:moveTo>
                  <a:pt x="10772103" y="4734957"/>
                </a:moveTo>
                <a:cubicBezTo>
                  <a:pt x="10772103" y="4754222"/>
                  <a:pt x="10766116" y="4767066"/>
                  <a:pt x="10754141" y="4767066"/>
                </a:cubicBezTo>
                <a:cubicBezTo>
                  <a:pt x="10754141" y="4747801"/>
                  <a:pt x="10760128" y="4734957"/>
                  <a:pt x="10772103" y="4734957"/>
                </a:cubicBezTo>
                <a:close/>
                <a:moveTo>
                  <a:pt x="17720955" y="4731916"/>
                </a:moveTo>
                <a:cubicBezTo>
                  <a:pt x="17731327" y="4730325"/>
                  <a:pt x="17744095" y="4735100"/>
                  <a:pt x="17753671" y="4735100"/>
                </a:cubicBezTo>
                <a:cubicBezTo>
                  <a:pt x="17753671" y="4786034"/>
                  <a:pt x="17721751" y="4766934"/>
                  <a:pt x="17702599" y="4766934"/>
                </a:cubicBezTo>
                <a:cubicBezTo>
                  <a:pt x="17702599" y="4741466"/>
                  <a:pt x="17710579" y="4733508"/>
                  <a:pt x="17720955" y="4731916"/>
                </a:cubicBezTo>
                <a:close/>
                <a:moveTo>
                  <a:pt x="10073497" y="4706519"/>
                </a:moveTo>
                <a:cubicBezTo>
                  <a:pt x="10086724" y="4706519"/>
                  <a:pt x="10099951" y="4706519"/>
                  <a:pt x="10113178" y="4706519"/>
                </a:cubicBezTo>
                <a:cubicBezTo>
                  <a:pt x="10113178" y="4719345"/>
                  <a:pt x="10113178" y="4732170"/>
                  <a:pt x="10113178" y="4751409"/>
                </a:cubicBezTo>
                <a:cubicBezTo>
                  <a:pt x="10093337" y="4764234"/>
                  <a:pt x="10080110" y="4789885"/>
                  <a:pt x="10066883" y="4814467"/>
                </a:cubicBezTo>
                <a:cubicBezTo>
                  <a:pt x="10066883" y="4777060"/>
                  <a:pt x="10073497" y="4738583"/>
                  <a:pt x="10073497" y="4706519"/>
                </a:cubicBezTo>
                <a:close/>
                <a:moveTo>
                  <a:pt x="11170162" y="4687559"/>
                </a:moveTo>
                <a:cubicBezTo>
                  <a:pt x="11150746" y="4720673"/>
                  <a:pt x="11150746" y="4720673"/>
                  <a:pt x="11014830" y="4767031"/>
                </a:cubicBezTo>
                <a:cubicBezTo>
                  <a:pt x="11079552" y="4687559"/>
                  <a:pt x="11086024" y="4687559"/>
                  <a:pt x="11170162" y="4687559"/>
                </a:cubicBezTo>
                <a:close/>
                <a:moveTo>
                  <a:pt x="18254091" y="4678082"/>
                </a:moveTo>
                <a:cubicBezTo>
                  <a:pt x="18266931" y="4678082"/>
                  <a:pt x="18279775" y="4678082"/>
                  <a:pt x="18279775" y="4710191"/>
                </a:cubicBezTo>
                <a:cubicBezTo>
                  <a:pt x="18273355" y="4697347"/>
                  <a:pt x="18260511" y="4697347"/>
                  <a:pt x="18247671" y="4690926"/>
                </a:cubicBezTo>
                <a:cubicBezTo>
                  <a:pt x="18247671" y="4684504"/>
                  <a:pt x="18254091" y="4678082"/>
                  <a:pt x="18254091" y="4678082"/>
                </a:cubicBezTo>
                <a:close/>
                <a:moveTo>
                  <a:pt x="15943158" y="4678082"/>
                </a:moveTo>
                <a:cubicBezTo>
                  <a:pt x="15943158" y="4697347"/>
                  <a:pt x="15937170" y="4710191"/>
                  <a:pt x="15925194" y="4710191"/>
                </a:cubicBezTo>
                <a:cubicBezTo>
                  <a:pt x="15925194" y="4684504"/>
                  <a:pt x="15931182" y="4678082"/>
                  <a:pt x="15943158" y="4678082"/>
                </a:cubicBezTo>
                <a:close/>
                <a:moveTo>
                  <a:pt x="9137891" y="4678082"/>
                </a:moveTo>
                <a:cubicBezTo>
                  <a:pt x="9149866" y="4678082"/>
                  <a:pt x="9155853" y="4684504"/>
                  <a:pt x="9155853" y="4710191"/>
                </a:cubicBezTo>
                <a:cubicBezTo>
                  <a:pt x="9143878" y="4710191"/>
                  <a:pt x="9137891" y="4697347"/>
                  <a:pt x="9137891" y="4678082"/>
                </a:cubicBezTo>
                <a:close/>
                <a:moveTo>
                  <a:pt x="10144541" y="4678079"/>
                </a:moveTo>
                <a:cubicBezTo>
                  <a:pt x="10144541" y="4678079"/>
                  <a:pt x="10144541" y="4684643"/>
                  <a:pt x="10151105" y="4691207"/>
                </a:cubicBezTo>
                <a:cubicBezTo>
                  <a:pt x="10137977" y="4691207"/>
                  <a:pt x="10137977" y="4691207"/>
                  <a:pt x="10144541" y="4678079"/>
                </a:cubicBezTo>
                <a:close/>
                <a:moveTo>
                  <a:pt x="18415403" y="4675440"/>
                </a:moveTo>
                <a:cubicBezTo>
                  <a:pt x="18426991" y="4673808"/>
                  <a:pt x="18440947" y="4678703"/>
                  <a:pt x="18450423" y="4678703"/>
                </a:cubicBezTo>
                <a:cubicBezTo>
                  <a:pt x="18450423" y="4724392"/>
                  <a:pt x="18413559" y="4711338"/>
                  <a:pt x="18394599" y="4711338"/>
                </a:cubicBezTo>
                <a:cubicBezTo>
                  <a:pt x="18394599" y="4685230"/>
                  <a:pt x="18403815" y="4677071"/>
                  <a:pt x="18415403" y="4675440"/>
                </a:cubicBezTo>
                <a:close/>
                <a:moveTo>
                  <a:pt x="17583079" y="4675216"/>
                </a:moveTo>
                <a:cubicBezTo>
                  <a:pt x="17583079" y="4714897"/>
                  <a:pt x="17558483" y="4708283"/>
                  <a:pt x="17546187" y="4708283"/>
                </a:cubicBezTo>
                <a:cubicBezTo>
                  <a:pt x="17546187" y="4668602"/>
                  <a:pt x="17564635" y="4675216"/>
                  <a:pt x="17583079" y="4675216"/>
                </a:cubicBezTo>
                <a:close/>
                <a:moveTo>
                  <a:pt x="10144937" y="4662858"/>
                </a:moveTo>
                <a:lnTo>
                  <a:pt x="10142715" y="4672307"/>
                </a:lnTo>
                <a:cubicBezTo>
                  <a:pt x="10142715" y="4672307"/>
                  <a:pt x="10143536" y="4668817"/>
                  <a:pt x="10144561" y="4664454"/>
                </a:cubicBezTo>
                <a:close/>
                <a:moveTo>
                  <a:pt x="11203470" y="4659122"/>
                </a:moveTo>
                <a:cubicBezTo>
                  <a:pt x="11210105" y="4665507"/>
                  <a:pt x="11216741" y="4671891"/>
                  <a:pt x="11222271" y="4678275"/>
                </a:cubicBezTo>
                <a:cubicBezTo>
                  <a:pt x="11210105" y="4691044"/>
                  <a:pt x="11196834" y="4697428"/>
                  <a:pt x="11190198" y="4710197"/>
                </a:cubicBezTo>
                <a:cubicBezTo>
                  <a:pt x="11196834" y="4691044"/>
                  <a:pt x="11196834" y="4671891"/>
                  <a:pt x="11203470" y="4659122"/>
                </a:cubicBezTo>
                <a:close/>
                <a:moveTo>
                  <a:pt x="10152195" y="4659122"/>
                </a:moveTo>
                <a:cubicBezTo>
                  <a:pt x="10171154" y="4659122"/>
                  <a:pt x="10190114" y="4659122"/>
                  <a:pt x="10208020" y="4659122"/>
                </a:cubicBezTo>
                <a:cubicBezTo>
                  <a:pt x="10190114" y="4678387"/>
                  <a:pt x="10171154" y="4691231"/>
                  <a:pt x="10152195" y="4659122"/>
                </a:cubicBezTo>
                <a:close/>
                <a:moveTo>
                  <a:pt x="10146747" y="4655152"/>
                </a:moveTo>
                <a:lnTo>
                  <a:pt x="10146484" y="4656274"/>
                </a:lnTo>
                <a:lnTo>
                  <a:pt x="10144937" y="4662858"/>
                </a:lnTo>
                <a:close/>
                <a:moveTo>
                  <a:pt x="10148253" y="4648748"/>
                </a:moveTo>
                <a:lnTo>
                  <a:pt x="10146747" y="4655152"/>
                </a:lnTo>
                <a:lnTo>
                  <a:pt x="10147637" y="4651366"/>
                </a:lnTo>
                <a:cubicBezTo>
                  <a:pt x="10148458" y="4647875"/>
                  <a:pt x="10148868" y="4646130"/>
                  <a:pt x="10148253" y="4648748"/>
                </a:cubicBezTo>
                <a:close/>
                <a:moveTo>
                  <a:pt x="11273693" y="4647442"/>
                </a:moveTo>
                <a:lnTo>
                  <a:pt x="11276244" y="4651947"/>
                </a:lnTo>
                <a:lnTo>
                  <a:pt x="11276013" y="4649220"/>
                </a:lnTo>
                <a:close/>
                <a:moveTo>
                  <a:pt x="18209751" y="4644903"/>
                </a:moveTo>
                <a:cubicBezTo>
                  <a:pt x="18221335" y="4644903"/>
                  <a:pt x="18235031" y="4651052"/>
                  <a:pt x="18246615" y="4657201"/>
                </a:cubicBezTo>
                <a:cubicBezTo>
                  <a:pt x="18235031" y="4681795"/>
                  <a:pt x="18209751" y="4675647"/>
                  <a:pt x="18209751" y="4644903"/>
                </a:cubicBezTo>
                <a:close/>
                <a:moveTo>
                  <a:pt x="17488315" y="4644903"/>
                </a:moveTo>
                <a:cubicBezTo>
                  <a:pt x="17488315" y="4664167"/>
                  <a:pt x="17482327" y="4677009"/>
                  <a:pt x="17470351" y="4677009"/>
                </a:cubicBezTo>
                <a:cubicBezTo>
                  <a:pt x="17470351" y="4657746"/>
                  <a:pt x="17476339" y="4644903"/>
                  <a:pt x="17488315" y="4644903"/>
                </a:cubicBezTo>
                <a:close/>
                <a:moveTo>
                  <a:pt x="9178628" y="4644903"/>
                </a:moveTo>
                <a:cubicBezTo>
                  <a:pt x="9184777" y="4651430"/>
                  <a:pt x="9190926" y="4664484"/>
                  <a:pt x="9203223" y="4677538"/>
                </a:cubicBezTo>
                <a:cubicBezTo>
                  <a:pt x="9190926" y="4690592"/>
                  <a:pt x="9178628" y="4697119"/>
                  <a:pt x="9166331" y="4710173"/>
                </a:cubicBezTo>
                <a:cubicBezTo>
                  <a:pt x="9173504" y="4684065"/>
                  <a:pt x="9173504" y="4664484"/>
                  <a:pt x="9178628" y="4644903"/>
                </a:cubicBezTo>
                <a:close/>
                <a:moveTo>
                  <a:pt x="8530865" y="4644165"/>
                </a:moveTo>
                <a:cubicBezTo>
                  <a:pt x="8530865" y="4663509"/>
                  <a:pt x="8530865" y="4676405"/>
                  <a:pt x="8543762" y="4676405"/>
                </a:cubicBezTo>
                <a:cubicBezTo>
                  <a:pt x="8543762" y="4657061"/>
                  <a:pt x="8543762" y="4644165"/>
                  <a:pt x="8530865" y="4644165"/>
                </a:cubicBezTo>
                <a:close/>
                <a:moveTo>
                  <a:pt x="10433502" y="4642838"/>
                </a:moveTo>
                <a:cubicBezTo>
                  <a:pt x="10433502" y="4674957"/>
                  <a:pt x="10452805" y="4674957"/>
                  <a:pt x="10472107" y="4674957"/>
                </a:cubicBezTo>
                <a:cubicBezTo>
                  <a:pt x="10472107" y="4636415"/>
                  <a:pt x="10446370" y="4642838"/>
                  <a:pt x="10433502" y="4642838"/>
                </a:cubicBezTo>
                <a:close/>
                <a:moveTo>
                  <a:pt x="10395969" y="4642838"/>
                </a:moveTo>
                <a:cubicBezTo>
                  <a:pt x="10395969" y="4662110"/>
                  <a:pt x="10401331" y="4674957"/>
                  <a:pt x="10414199" y="4674957"/>
                </a:cubicBezTo>
                <a:cubicBezTo>
                  <a:pt x="10414199" y="4655686"/>
                  <a:pt x="10408837" y="4642838"/>
                  <a:pt x="10395969" y="4642838"/>
                </a:cubicBezTo>
                <a:close/>
                <a:moveTo>
                  <a:pt x="18906391" y="4640853"/>
                </a:moveTo>
                <a:cubicBezTo>
                  <a:pt x="18932711" y="4641454"/>
                  <a:pt x="18976275" y="4687143"/>
                  <a:pt x="18990799" y="4696762"/>
                </a:cubicBezTo>
                <a:cubicBezTo>
                  <a:pt x="19055339" y="4754475"/>
                  <a:pt x="19118803" y="4786538"/>
                  <a:pt x="19189799" y="4823944"/>
                </a:cubicBezTo>
                <a:cubicBezTo>
                  <a:pt x="19080079" y="4823944"/>
                  <a:pt x="18984343" y="4728825"/>
                  <a:pt x="18887531" y="4658287"/>
                </a:cubicBezTo>
                <a:cubicBezTo>
                  <a:pt x="18890759" y="4645462"/>
                  <a:pt x="18897615" y="4640652"/>
                  <a:pt x="18906391" y="4640853"/>
                </a:cubicBezTo>
                <a:close/>
                <a:moveTo>
                  <a:pt x="17702599" y="4625946"/>
                </a:moveTo>
                <a:cubicBezTo>
                  <a:pt x="17753999" y="4638934"/>
                  <a:pt x="17810751" y="4664909"/>
                  <a:pt x="17868579" y="4645427"/>
                </a:cubicBezTo>
                <a:cubicBezTo>
                  <a:pt x="17900703" y="4697377"/>
                  <a:pt x="17952103" y="4710365"/>
                  <a:pt x="17990655" y="4736340"/>
                </a:cubicBezTo>
                <a:cubicBezTo>
                  <a:pt x="17887851" y="4762315"/>
                  <a:pt x="17786123" y="4710365"/>
                  <a:pt x="17702599" y="4625946"/>
                </a:cubicBezTo>
                <a:close/>
                <a:moveTo>
                  <a:pt x="11276761" y="4625943"/>
                </a:moveTo>
                <a:cubicBezTo>
                  <a:pt x="11282749" y="4632364"/>
                  <a:pt x="11284246" y="4637180"/>
                  <a:pt x="11283497" y="4641996"/>
                </a:cubicBezTo>
                <a:lnTo>
                  <a:pt x="11278012" y="4655068"/>
                </a:lnTo>
                <a:lnTo>
                  <a:pt x="11279185" y="4657139"/>
                </a:lnTo>
                <a:cubicBezTo>
                  <a:pt x="11266341" y="4663753"/>
                  <a:pt x="11259919" y="4670366"/>
                  <a:pt x="11247076" y="4676980"/>
                </a:cubicBezTo>
                <a:cubicBezTo>
                  <a:pt x="11247076" y="4657139"/>
                  <a:pt x="11253498" y="4645566"/>
                  <a:pt x="11260722" y="4642259"/>
                </a:cubicBezTo>
                <a:lnTo>
                  <a:pt x="11271310" y="4643482"/>
                </a:lnTo>
                <a:close/>
                <a:moveTo>
                  <a:pt x="9296740" y="4618208"/>
                </a:moveTo>
                <a:cubicBezTo>
                  <a:pt x="9315955" y="4616605"/>
                  <a:pt x="9335170" y="4623018"/>
                  <a:pt x="9360790" y="4639049"/>
                </a:cubicBezTo>
                <a:cubicBezTo>
                  <a:pt x="9398153" y="4658287"/>
                  <a:pt x="9436583" y="4645462"/>
                  <a:pt x="9468608" y="4645462"/>
                </a:cubicBezTo>
                <a:cubicBezTo>
                  <a:pt x="9423773" y="4748063"/>
                  <a:pt x="9335170" y="4748063"/>
                  <a:pt x="9264714" y="4767300"/>
                </a:cubicBezTo>
                <a:cubicBezTo>
                  <a:pt x="9264714" y="4786538"/>
                  <a:pt x="9264714" y="4811119"/>
                  <a:pt x="9258309" y="4823944"/>
                </a:cubicBezTo>
                <a:cubicBezTo>
                  <a:pt x="9258309" y="4786538"/>
                  <a:pt x="9258309" y="4748063"/>
                  <a:pt x="9258309" y="4709587"/>
                </a:cubicBezTo>
                <a:cubicBezTo>
                  <a:pt x="9277524" y="4716000"/>
                  <a:pt x="9290334" y="4722412"/>
                  <a:pt x="9303145" y="4735237"/>
                </a:cubicBezTo>
                <a:cubicBezTo>
                  <a:pt x="9303145" y="4722412"/>
                  <a:pt x="9315955" y="4658287"/>
                  <a:pt x="9303145" y="4658287"/>
                </a:cubicBezTo>
                <a:cubicBezTo>
                  <a:pt x="9296740" y="4658287"/>
                  <a:pt x="9290334" y="4671112"/>
                  <a:pt x="9277524" y="4671112"/>
                </a:cubicBezTo>
                <a:cubicBezTo>
                  <a:pt x="9258309" y="4664699"/>
                  <a:pt x="9251904" y="4651874"/>
                  <a:pt x="9232689" y="4645462"/>
                </a:cubicBezTo>
                <a:cubicBezTo>
                  <a:pt x="9258309" y="4629430"/>
                  <a:pt x="9277525" y="4619811"/>
                  <a:pt x="9296740" y="4618208"/>
                </a:cubicBezTo>
                <a:close/>
                <a:moveTo>
                  <a:pt x="17431379" y="4613600"/>
                </a:moveTo>
                <a:cubicBezTo>
                  <a:pt x="17431379" y="4653281"/>
                  <a:pt x="17413475" y="4646667"/>
                  <a:pt x="17394519" y="4646667"/>
                </a:cubicBezTo>
                <a:cubicBezTo>
                  <a:pt x="17394519" y="4606986"/>
                  <a:pt x="17418743" y="4613600"/>
                  <a:pt x="17431379" y="4613600"/>
                </a:cubicBezTo>
                <a:close/>
                <a:moveTo>
                  <a:pt x="11298217" y="4611724"/>
                </a:moveTo>
                <a:cubicBezTo>
                  <a:pt x="11298217" y="4637411"/>
                  <a:pt x="11292230" y="4643833"/>
                  <a:pt x="11280255" y="4624568"/>
                </a:cubicBezTo>
                <a:cubicBezTo>
                  <a:pt x="11286242" y="4624568"/>
                  <a:pt x="11292230" y="4618146"/>
                  <a:pt x="11298217" y="4611724"/>
                </a:cubicBezTo>
                <a:close/>
                <a:moveTo>
                  <a:pt x="8777674" y="4578549"/>
                </a:moveTo>
                <a:cubicBezTo>
                  <a:pt x="8789971" y="4585320"/>
                  <a:pt x="8802269" y="4592091"/>
                  <a:pt x="8814566" y="4592091"/>
                </a:cubicBezTo>
                <a:cubicBezTo>
                  <a:pt x="8796120" y="4604505"/>
                  <a:pt x="8777674" y="4624818"/>
                  <a:pt x="8777674" y="4578549"/>
                </a:cubicBezTo>
                <a:close/>
                <a:moveTo>
                  <a:pt x="17673163" y="4578546"/>
                </a:moveTo>
                <a:cubicBezTo>
                  <a:pt x="17673163" y="4603981"/>
                  <a:pt x="17667175" y="4610616"/>
                  <a:pt x="17655199" y="4610616"/>
                </a:cubicBezTo>
                <a:cubicBezTo>
                  <a:pt x="17655199" y="4591817"/>
                  <a:pt x="17661187" y="4578546"/>
                  <a:pt x="17673163" y="4578546"/>
                </a:cubicBezTo>
                <a:close/>
                <a:moveTo>
                  <a:pt x="8738767" y="4578546"/>
                </a:moveTo>
                <a:cubicBezTo>
                  <a:pt x="8736298" y="4587947"/>
                  <a:pt x="8735064" y="4597624"/>
                  <a:pt x="8733706" y="4608269"/>
                </a:cubicBezTo>
                <a:lnTo>
                  <a:pt x="8728037" y="4642987"/>
                </a:lnTo>
                <a:lnTo>
                  <a:pt x="8729183" y="4644335"/>
                </a:lnTo>
                <a:cubicBezTo>
                  <a:pt x="8729183" y="4644335"/>
                  <a:pt x="8722619" y="4651160"/>
                  <a:pt x="8722619" y="4657985"/>
                </a:cubicBezTo>
                <a:cubicBezTo>
                  <a:pt x="8717696" y="4647748"/>
                  <a:pt x="8720158" y="4637510"/>
                  <a:pt x="8724465" y="4638790"/>
                </a:cubicBezTo>
                <a:lnTo>
                  <a:pt x="8727446" y="4642293"/>
                </a:lnTo>
                <a:lnTo>
                  <a:pt x="8722242" y="4625204"/>
                </a:lnTo>
                <a:cubicBezTo>
                  <a:pt x="8719697" y="4604053"/>
                  <a:pt x="8726177" y="4578546"/>
                  <a:pt x="8738767" y="4578546"/>
                </a:cubicBezTo>
                <a:close/>
                <a:moveTo>
                  <a:pt x="18831843" y="4554847"/>
                </a:moveTo>
                <a:cubicBezTo>
                  <a:pt x="18837271" y="4573807"/>
                  <a:pt x="18843791" y="4592766"/>
                  <a:pt x="18837271" y="4610672"/>
                </a:cubicBezTo>
                <a:cubicBezTo>
                  <a:pt x="18825323" y="4610672"/>
                  <a:pt x="18805771" y="4610672"/>
                  <a:pt x="18792739" y="4610672"/>
                </a:cubicBezTo>
                <a:cubicBezTo>
                  <a:pt x="18792739" y="4573807"/>
                  <a:pt x="18818807" y="4567487"/>
                  <a:pt x="18831843" y="4554847"/>
                </a:cubicBezTo>
                <a:close/>
                <a:moveTo>
                  <a:pt x="18886479" y="4550108"/>
                </a:moveTo>
                <a:cubicBezTo>
                  <a:pt x="18886479" y="4594346"/>
                  <a:pt x="18880159" y="4643850"/>
                  <a:pt x="18849615" y="4624891"/>
                </a:cubicBezTo>
                <a:cubicBezTo>
                  <a:pt x="18861199" y="4605932"/>
                  <a:pt x="18861199" y="4550108"/>
                  <a:pt x="18886479" y="4550108"/>
                </a:cubicBezTo>
                <a:close/>
                <a:moveTo>
                  <a:pt x="17242847" y="4550108"/>
                </a:moveTo>
                <a:cubicBezTo>
                  <a:pt x="17261459" y="4556625"/>
                  <a:pt x="17280075" y="4563142"/>
                  <a:pt x="17298687" y="4569659"/>
                </a:cubicBezTo>
                <a:cubicBezTo>
                  <a:pt x="17280075" y="4582693"/>
                  <a:pt x="17242847" y="4601158"/>
                  <a:pt x="17242847" y="4550108"/>
                </a:cubicBezTo>
                <a:close/>
                <a:moveTo>
                  <a:pt x="9398577" y="4550108"/>
                </a:moveTo>
                <a:cubicBezTo>
                  <a:pt x="9410552" y="4550108"/>
                  <a:pt x="9416539" y="4562951"/>
                  <a:pt x="9416539" y="4582214"/>
                </a:cubicBezTo>
                <a:cubicBezTo>
                  <a:pt x="9404564" y="4582214"/>
                  <a:pt x="9398577" y="4575793"/>
                  <a:pt x="9398577" y="4550108"/>
                </a:cubicBezTo>
                <a:close/>
                <a:moveTo>
                  <a:pt x="18211595" y="4547306"/>
                </a:moveTo>
                <a:cubicBezTo>
                  <a:pt x="18223179" y="4545690"/>
                  <a:pt x="18237135" y="4550537"/>
                  <a:pt x="18246615" y="4550537"/>
                </a:cubicBezTo>
                <a:cubicBezTo>
                  <a:pt x="18246615" y="4601164"/>
                  <a:pt x="18209751" y="4582852"/>
                  <a:pt x="18190791" y="4582852"/>
                </a:cubicBezTo>
                <a:cubicBezTo>
                  <a:pt x="18190791" y="4557000"/>
                  <a:pt x="18200007" y="4548921"/>
                  <a:pt x="18211595" y="4547306"/>
                </a:cubicBezTo>
                <a:close/>
                <a:moveTo>
                  <a:pt x="17521595" y="4541769"/>
                </a:moveTo>
                <a:cubicBezTo>
                  <a:pt x="17538979" y="4540965"/>
                  <a:pt x="17558847" y="4547398"/>
                  <a:pt x="17568783" y="4547398"/>
                </a:cubicBezTo>
                <a:cubicBezTo>
                  <a:pt x="17568783" y="4610649"/>
                  <a:pt x="17509179" y="4579559"/>
                  <a:pt x="17489311" y="4579559"/>
                </a:cubicBezTo>
                <a:cubicBezTo>
                  <a:pt x="17489311" y="4550614"/>
                  <a:pt x="17504211" y="4542573"/>
                  <a:pt x="17521595" y="4541769"/>
                </a:cubicBezTo>
                <a:close/>
                <a:moveTo>
                  <a:pt x="10380437" y="4534505"/>
                </a:moveTo>
                <a:cubicBezTo>
                  <a:pt x="10350126" y="4535107"/>
                  <a:pt x="10328410" y="4541129"/>
                  <a:pt x="10299456" y="4579672"/>
                </a:cubicBezTo>
                <a:cubicBezTo>
                  <a:pt x="10338061" y="4560400"/>
                  <a:pt x="10376666" y="4547553"/>
                  <a:pt x="10414199" y="4534705"/>
                </a:cubicBezTo>
                <a:cubicBezTo>
                  <a:pt x="10401599" y="4534705"/>
                  <a:pt x="10390540" y="4534304"/>
                  <a:pt x="10380437" y="4534505"/>
                </a:cubicBezTo>
                <a:close/>
                <a:moveTo>
                  <a:pt x="10828389" y="4522962"/>
                </a:moveTo>
                <a:cubicBezTo>
                  <a:pt x="10828389" y="4555279"/>
                  <a:pt x="10847746" y="4548816"/>
                  <a:pt x="10867104" y="4548816"/>
                </a:cubicBezTo>
                <a:cubicBezTo>
                  <a:pt x="10867104" y="4516499"/>
                  <a:pt x="10841294" y="4522962"/>
                  <a:pt x="10828389" y="4522962"/>
                </a:cubicBezTo>
                <a:close/>
                <a:moveTo>
                  <a:pt x="10433502" y="4521858"/>
                </a:moveTo>
                <a:cubicBezTo>
                  <a:pt x="10433502" y="4541129"/>
                  <a:pt x="10439936" y="4547553"/>
                  <a:pt x="10452805" y="4547553"/>
                </a:cubicBezTo>
                <a:cubicBezTo>
                  <a:pt x="10452805" y="4528282"/>
                  <a:pt x="10446370" y="4521858"/>
                  <a:pt x="10433502" y="4521858"/>
                </a:cubicBezTo>
                <a:close/>
                <a:moveTo>
                  <a:pt x="17469355" y="4521671"/>
                </a:moveTo>
                <a:cubicBezTo>
                  <a:pt x="17469355" y="4542146"/>
                  <a:pt x="17463367" y="4548971"/>
                  <a:pt x="17451391" y="4548971"/>
                </a:cubicBezTo>
                <a:cubicBezTo>
                  <a:pt x="17451391" y="4528496"/>
                  <a:pt x="17457379" y="4521671"/>
                  <a:pt x="17469355" y="4521671"/>
                </a:cubicBezTo>
                <a:close/>
                <a:moveTo>
                  <a:pt x="12132408" y="4521671"/>
                </a:moveTo>
                <a:cubicBezTo>
                  <a:pt x="12132408" y="4542146"/>
                  <a:pt x="12126421" y="4548971"/>
                  <a:pt x="12114446" y="4548971"/>
                </a:cubicBezTo>
                <a:cubicBezTo>
                  <a:pt x="12114446" y="4528496"/>
                  <a:pt x="12120433" y="4521671"/>
                  <a:pt x="12132408" y="4521671"/>
                </a:cubicBezTo>
                <a:close/>
                <a:moveTo>
                  <a:pt x="15988222" y="4521668"/>
                </a:moveTo>
                <a:cubicBezTo>
                  <a:pt x="16000520" y="4521668"/>
                  <a:pt x="16006668" y="4521668"/>
                  <a:pt x="16018966" y="4521668"/>
                </a:cubicBezTo>
                <a:cubicBezTo>
                  <a:pt x="16012816" y="4540283"/>
                  <a:pt x="16012816" y="4558897"/>
                  <a:pt x="16006668" y="4577512"/>
                </a:cubicBezTo>
                <a:cubicBezTo>
                  <a:pt x="16000520" y="4565102"/>
                  <a:pt x="15988222" y="4546488"/>
                  <a:pt x="15982074" y="4534078"/>
                </a:cubicBezTo>
                <a:cubicBezTo>
                  <a:pt x="15982074" y="4527873"/>
                  <a:pt x="15988222" y="4527873"/>
                  <a:pt x="15988222" y="4521668"/>
                </a:cubicBezTo>
                <a:close/>
                <a:moveTo>
                  <a:pt x="11593073" y="4513221"/>
                </a:moveTo>
                <a:cubicBezTo>
                  <a:pt x="11603005" y="4515503"/>
                  <a:pt x="11612329" y="4521853"/>
                  <a:pt x="11620436" y="4534554"/>
                </a:cubicBezTo>
                <a:cubicBezTo>
                  <a:pt x="11542604" y="4553605"/>
                  <a:pt x="11458287" y="4572656"/>
                  <a:pt x="11375050" y="4591707"/>
                </a:cubicBezTo>
                <a:cubicBezTo>
                  <a:pt x="11407480" y="4540904"/>
                  <a:pt x="11458287" y="4547255"/>
                  <a:pt x="11503688" y="4540904"/>
                </a:cubicBezTo>
                <a:cubicBezTo>
                  <a:pt x="11528011" y="4536141"/>
                  <a:pt x="11563278" y="4506374"/>
                  <a:pt x="11593073" y="4513221"/>
                </a:cubicBezTo>
                <a:close/>
                <a:moveTo>
                  <a:pt x="15504608" y="4502711"/>
                </a:moveTo>
                <a:cubicBezTo>
                  <a:pt x="15510596" y="4509132"/>
                  <a:pt x="15510596" y="4515554"/>
                  <a:pt x="15516584" y="4521975"/>
                </a:cubicBezTo>
                <a:cubicBezTo>
                  <a:pt x="15510596" y="4528396"/>
                  <a:pt x="15504608" y="4534817"/>
                  <a:pt x="15498622" y="4521975"/>
                </a:cubicBezTo>
                <a:cubicBezTo>
                  <a:pt x="15498622" y="4515554"/>
                  <a:pt x="15504608" y="4509132"/>
                  <a:pt x="15504608" y="4502711"/>
                </a:cubicBezTo>
                <a:close/>
                <a:moveTo>
                  <a:pt x="15969496" y="4502238"/>
                </a:moveTo>
                <a:cubicBezTo>
                  <a:pt x="15971136" y="4499679"/>
                  <a:pt x="15974418" y="4501385"/>
                  <a:pt x="15980982" y="4504797"/>
                </a:cubicBezTo>
                <a:cubicBezTo>
                  <a:pt x="15974418" y="4511622"/>
                  <a:pt x="15974418" y="4511622"/>
                  <a:pt x="15967854" y="4525272"/>
                </a:cubicBezTo>
                <a:cubicBezTo>
                  <a:pt x="15967854" y="4511622"/>
                  <a:pt x="15967854" y="4504797"/>
                  <a:pt x="15969496" y="4502238"/>
                </a:cubicBezTo>
                <a:close/>
                <a:moveTo>
                  <a:pt x="18128483" y="4497969"/>
                </a:moveTo>
                <a:cubicBezTo>
                  <a:pt x="18140895" y="4504354"/>
                  <a:pt x="18140895" y="4536275"/>
                  <a:pt x="18147099" y="4549044"/>
                </a:cubicBezTo>
                <a:cubicBezTo>
                  <a:pt x="18128483" y="4549044"/>
                  <a:pt x="18109871" y="4549044"/>
                  <a:pt x="18091255" y="4549044"/>
                </a:cubicBezTo>
                <a:cubicBezTo>
                  <a:pt x="18091255" y="4523507"/>
                  <a:pt x="18116075" y="4497969"/>
                  <a:pt x="18128483" y="4497969"/>
                </a:cubicBezTo>
                <a:close/>
                <a:moveTo>
                  <a:pt x="10605081" y="4496163"/>
                </a:moveTo>
                <a:cubicBezTo>
                  <a:pt x="10593285" y="4496163"/>
                  <a:pt x="10586851" y="4502587"/>
                  <a:pt x="10580417" y="4509010"/>
                </a:cubicBezTo>
                <a:cubicBezTo>
                  <a:pt x="10554680" y="4521858"/>
                  <a:pt x="10530015" y="4534705"/>
                  <a:pt x="10510713" y="4547553"/>
                </a:cubicBezTo>
                <a:cubicBezTo>
                  <a:pt x="10510713" y="4573248"/>
                  <a:pt x="10510713" y="4592519"/>
                  <a:pt x="10510713" y="4610720"/>
                </a:cubicBezTo>
                <a:cubicBezTo>
                  <a:pt x="10535377" y="4604296"/>
                  <a:pt x="10554680" y="4617143"/>
                  <a:pt x="10573983" y="4586095"/>
                </a:cubicBezTo>
                <a:cubicBezTo>
                  <a:pt x="10586851" y="4560400"/>
                  <a:pt x="10605081" y="4547553"/>
                  <a:pt x="10624384" y="4547553"/>
                </a:cubicBezTo>
                <a:cubicBezTo>
                  <a:pt x="10617950" y="4528282"/>
                  <a:pt x="10612588" y="4509010"/>
                  <a:pt x="10605081" y="4496163"/>
                </a:cubicBezTo>
                <a:close/>
                <a:moveTo>
                  <a:pt x="11329787" y="4494038"/>
                </a:moveTo>
                <a:cubicBezTo>
                  <a:pt x="11338533" y="4495148"/>
                  <a:pt x="11346978" y="4498375"/>
                  <a:pt x="11355020" y="4504829"/>
                </a:cubicBezTo>
                <a:cubicBezTo>
                  <a:pt x="11245645" y="4550007"/>
                  <a:pt x="11143776" y="4613472"/>
                  <a:pt x="11027968" y="4639289"/>
                </a:cubicBezTo>
                <a:cubicBezTo>
                  <a:pt x="10990437" y="4652197"/>
                  <a:pt x="10951834" y="4645743"/>
                  <a:pt x="10945400" y="4729646"/>
                </a:cubicBezTo>
                <a:cubicBezTo>
                  <a:pt x="10938966" y="4781279"/>
                  <a:pt x="10900364" y="4755462"/>
                  <a:pt x="10913231" y="4723192"/>
                </a:cubicBezTo>
                <a:cubicBezTo>
                  <a:pt x="10874628" y="4723192"/>
                  <a:pt x="10836025" y="4723192"/>
                  <a:pt x="10792061" y="4723192"/>
                </a:cubicBezTo>
                <a:cubicBezTo>
                  <a:pt x="10810290" y="4703830"/>
                  <a:pt x="10836025" y="4703830"/>
                  <a:pt x="10848893" y="4678013"/>
                </a:cubicBezTo>
                <a:cubicBezTo>
                  <a:pt x="10861761" y="4665105"/>
                  <a:pt x="10861761" y="4652197"/>
                  <a:pt x="10861761" y="4632835"/>
                </a:cubicBezTo>
                <a:cubicBezTo>
                  <a:pt x="10868194" y="4600564"/>
                  <a:pt x="10893930" y="4613472"/>
                  <a:pt x="10913231" y="4613472"/>
                </a:cubicBezTo>
                <a:cubicBezTo>
                  <a:pt x="10951834" y="4607018"/>
                  <a:pt x="10990437" y="4588732"/>
                  <a:pt x="11027968" y="4582278"/>
                </a:cubicBezTo>
                <a:cubicBezTo>
                  <a:pt x="11040835" y="4575824"/>
                  <a:pt x="11060137" y="4569369"/>
                  <a:pt x="11079438" y="4569369"/>
                </a:cubicBezTo>
                <a:cubicBezTo>
                  <a:pt x="11098739" y="4569369"/>
                  <a:pt x="11085872" y="4562915"/>
                  <a:pt x="11105173" y="4550007"/>
                </a:cubicBezTo>
                <a:cubicBezTo>
                  <a:pt x="11150210" y="4537099"/>
                  <a:pt x="11201680" y="4524191"/>
                  <a:pt x="11245645" y="4511283"/>
                </a:cubicBezTo>
                <a:cubicBezTo>
                  <a:pt x="11274597" y="4506442"/>
                  <a:pt x="11303550" y="4490710"/>
                  <a:pt x="11329787" y="4494038"/>
                </a:cubicBezTo>
                <a:close/>
                <a:moveTo>
                  <a:pt x="10886462" y="4490646"/>
                </a:moveTo>
                <a:cubicBezTo>
                  <a:pt x="10886462" y="4510036"/>
                  <a:pt x="10892915" y="4522962"/>
                  <a:pt x="10905820" y="4522962"/>
                </a:cubicBezTo>
                <a:cubicBezTo>
                  <a:pt x="10905820" y="4497109"/>
                  <a:pt x="10899367" y="4490646"/>
                  <a:pt x="10886462" y="4490646"/>
                </a:cubicBezTo>
                <a:close/>
                <a:moveTo>
                  <a:pt x="19298799" y="4488492"/>
                </a:moveTo>
                <a:cubicBezTo>
                  <a:pt x="19298799" y="4507757"/>
                  <a:pt x="19298799" y="4520601"/>
                  <a:pt x="19285671" y="4520601"/>
                </a:cubicBezTo>
                <a:cubicBezTo>
                  <a:pt x="19285671" y="4501336"/>
                  <a:pt x="19285671" y="4488492"/>
                  <a:pt x="19298799" y="4488492"/>
                </a:cubicBezTo>
                <a:close/>
                <a:moveTo>
                  <a:pt x="18045543" y="4488492"/>
                </a:moveTo>
                <a:cubicBezTo>
                  <a:pt x="18058387" y="4488492"/>
                  <a:pt x="18071227" y="4494914"/>
                  <a:pt x="18071227" y="4520601"/>
                </a:cubicBezTo>
                <a:cubicBezTo>
                  <a:pt x="18058387" y="4514179"/>
                  <a:pt x="18045543" y="4507757"/>
                  <a:pt x="18039123" y="4501336"/>
                </a:cubicBezTo>
                <a:cubicBezTo>
                  <a:pt x="18039123" y="4494914"/>
                  <a:pt x="18039123" y="4494914"/>
                  <a:pt x="18045543" y="4488492"/>
                </a:cubicBezTo>
                <a:close/>
                <a:moveTo>
                  <a:pt x="16786775" y="4488492"/>
                </a:moveTo>
                <a:cubicBezTo>
                  <a:pt x="16786775" y="4507757"/>
                  <a:pt x="16780455" y="4520601"/>
                  <a:pt x="16768870" y="4520601"/>
                </a:cubicBezTo>
                <a:cubicBezTo>
                  <a:pt x="16768870" y="4494914"/>
                  <a:pt x="16775190" y="4488492"/>
                  <a:pt x="16786775" y="4488492"/>
                </a:cubicBezTo>
                <a:close/>
                <a:moveTo>
                  <a:pt x="15824664" y="4488492"/>
                </a:moveTo>
                <a:cubicBezTo>
                  <a:pt x="15824664" y="4507757"/>
                  <a:pt x="15818676" y="4520601"/>
                  <a:pt x="15806702" y="4520601"/>
                </a:cubicBezTo>
                <a:cubicBezTo>
                  <a:pt x="15806702" y="4494914"/>
                  <a:pt x="15812690" y="4488492"/>
                  <a:pt x="15824664" y="4488492"/>
                </a:cubicBezTo>
                <a:close/>
                <a:moveTo>
                  <a:pt x="15203758" y="4488492"/>
                </a:moveTo>
                <a:cubicBezTo>
                  <a:pt x="15203758" y="4507757"/>
                  <a:pt x="15197770" y="4520601"/>
                  <a:pt x="15185796" y="4520601"/>
                </a:cubicBezTo>
                <a:cubicBezTo>
                  <a:pt x="15185796" y="4494914"/>
                  <a:pt x="15191784" y="4488492"/>
                  <a:pt x="15203758" y="4488492"/>
                </a:cubicBezTo>
                <a:close/>
                <a:moveTo>
                  <a:pt x="21021827" y="4488489"/>
                </a:moveTo>
                <a:cubicBezTo>
                  <a:pt x="21034123" y="4500899"/>
                  <a:pt x="21040271" y="4519514"/>
                  <a:pt x="21052571" y="4531923"/>
                </a:cubicBezTo>
                <a:cubicBezTo>
                  <a:pt x="21040271" y="4544333"/>
                  <a:pt x="21027975" y="4544333"/>
                  <a:pt x="21015679" y="4544333"/>
                </a:cubicBezTo>
                <a:cubicBezTo>
                  <a:pt x="21015679" y="4525718"/>
                  <a:pt x="21021827" y="4507104"/>
                  <a:pt x="21021827" y="4488489"/>
                </a:cubicBezTo>
                <a:close/>
                <a:moveTo>
                  <a:pt x="11356548" y="4476785"/>
                </a:moveTo>
                <a:lnTo>
                  <a:pt x="11351348" y="4487464"/>
                </a:lnTo>
                <a:cubicBezTo>
                  <a:pt x="11351348" y="4487464"/>
                  <a:pt x="11352471" y="4485158"/>
                  <a:pt x="11353874" y="4482276"/>
                </a:cubicBezTo>
                <a:close/>
                <a:moveTo>
                  <a:pt x="11358926" y="4471900"/>
                </a:moveTo>
                <a:lnTo>
                  <a:pt x="11356548" y="4476785"/>
                </a:lnTo>
                <a:lnTo>
                  <a:pt x="11358084" y="4473630"/>
                </a:lnTo>
                <a:cubicBezTo>
                  <a:pt x="11359206" y="4471324"/>
                  <a:pt x="11359768" y="4470171"/>
                  <a:pt x="11358926" y="4471900"/>
                </a:cubicBezTo>
                <a:close/>
                <a:moveTo>
                  <a:pt x="8903997" y="4461474"/>
                </a:moveTo>
                <a:cubicBezTo>
                  <a:pt x="8888883" y="4456638"/>
                  <a:pt x="8868329" y="4480818"/>
                  <a:pt x="8858657" y="4490490"/>
                </a:cubicBezTo>
                <a:cubicBezTo>
                  <a:pt x="8832863" y="4516281"/>
                  <a:pt x="8794173" y="4529177"/>
                  <a:pt x="8755483" y="4542073"/>
                </a:cubicBezTo>
                <a:cubicBezTo>
                  <a:pt x="8717867" y="4561417"/>
                  <a:pt x="8679177" y="4574313"/>
                  <a:pt x="8640487" y="4593656"/>
                </a:cubicBezTo>
                <a:cubicBezTo>
                  <a:pt x="8653384" y="4605477"/>
                  <a:pt x="8717867" y="4618373"/>
                  <a:pt x="8711419" y="4657061"/>
                </a:cubicBezTo>
                <a:cubicBezTo>
                  <a:pt x="8711419" y="4682852"/>
                  <a:pt x="8679177" y="4676405"/>
                  <a:pt x="8679177" y="4708644"/>
                </a:cubicBezTo>
                <a:cubicBezTo>
                  <a:pt x="8749035" y="4650613"/>
                  <a:pt x="8826415" y="4605477"/>
                  <a:pt x="8903795" y="4580760"/>
                </a:cubicBezTo>
                <a:cubicBezTo>
                  <a:pt x="8910244" y="4548521"/>
                  <a:pt x="8923140" y="4509833"/>
                  <a:pt x="8916692" y="4477594"/>
                </a:cubicBezTo>
                <a:cubicBezTo>
                  <a:pt x="8913468" y="4467922"/>
                  <a:pt x="8909035" y="4463086"/>
                  <a:pt x="8903997" y="4461474"/>
                </a:cubicBezTo>
                <a:close/>
                <a:moveTo>
                  <a:pt x="9096172" y="4458250"/>
                </a:moveTo>
                <a:cubicBezTo>
                  <a:pt x="9096172" y="4477594"/>
                  <a:pt x="9096172" y="4490490"/>
                  <a:pt x="9109068" y="4490490"/>
                </a:cubicBezTo>
                <a:cubicBezTo>
                  <a:pt x="9109068" y="4471146"/>
                  <a:pt x="9109068" y="4458250"/>
                  <a:pt x="9096172" y="4458250"/>
                </a:cubicBezTo>
                <a:close/>
                <a:moveTo>
                  <a:pt x="9018791" y="4458250"/>
                </a:moveTo>
                <a:cubicBezTo>
                  <a:pt x="9018791" y="4477594"/>
                  <a:pt x="9025240" y="4490490"/>
                  <a:pt x="9038136" y="4490490"/>
                </a:cubicBezTo>
                <a:cubicBezTo>
                  <a:pt x="9038136" y="4464698"/>
                  <a:pt x="9031688" y="4458250"/>
                  <a:pt x="9018791" y="4458250"/>
                </a:cubicBezTo>
                <a:close/>
                <a:moveTo>
                  <a:pt x="15336444" y="4456721"/>
                </a:moveTo>
                <a:cubicBezTo>
                  <a:pt x="15336444" y="4487464"/>
                  <a:pt x="15311848" y="4487464"/>
                  <a:pt x="15299550" y="4487464"/>
                </a:cubicBezTo>
                <a:cubicBezTo>
                  <a:pt x="15299550" y="4450572"/>
                  <a:pt x="15317998" y="4456721"/>
                  <a:pt x="15336444" y="4456721"/>
                </a:cubicBezTo>
                <a:close/>
                <a:moveTo>
                  <a:pt x="10955021" y="4455098"/>
                </a:moveTo>
                <a:cubicBezTo>
                  <a:pt x="10942922" y="4453482"/>
                  <a:pt x="10928404" y="4458330"/>
                  <a:pt x="10918725" y="4458330"/>
                </a:cubicBezTo>
                <a:cubicBezTo>
                  <a:pt x="10918725" y="4510036"/>
                  <a:pt x="10957441" y="4490646"/>
                  <a:pt x="10976799" y="4490646"/>
                </a:cubicBezTo>
                <a:cubicBezTo>
                  <a:pt x="10976799" y="4464793"/>
                  <a:pt x="10967120" y="4456714"/>
                  <a:pt x="10955021" y="4455098"/>
                </a:cubicBezTo>
                <a:close/>
                <a:moveTo>
                  <a:pt x="17957795" y="4453298"/>
                </a:moveTo>
                <a:cubicBezTo>
                  <a:pt x="17984547" y="4452426"/>
                  <a:pt x="18009195" y="4462897"/>
                  <a:pt x="18038055" y="4476858"/>
                </a:cubicBezTo>
                <a:cubicBezTo>
                  <a:pt x="17999575" y="4501677"/>
                  <a:pt x="17962167" y="4464448"/>
                  <a:pt x="17930107" y="4458243"/>
                </a:cubicBezTo>
                <a:cubicBezTo>
                  <a:pt x="17939723" y="4455140"/>
                  <a:pt x="17948875" y="4453589"/>
                  <a:pt x="17957795" y="4453298"/>
                </a:cubicBezTo>
                <a:close/>
                <a:moveTo>
                  <a:pt x="11464578" y="4452268"/>
                </a:moveTo>
                <a:cubicBezTo>
                  <a:pt x="11481694" y="4450672"/>
                  <a:pt x="11500389" y="4460248"/>
                  <a:pt x="11506709" y="4479401"/>
                </a:cubicBezTo>
                <a:cubicBezTo>
                  <a:pt x="11481430" y="4479401"/>
                  <a:pt x="11456152" y="4485786"/>
                  <a:pt x="11431927" y="4492170"/>
                </a:cubicBezTo>
                <a:cubicBezTo>
                  <a:pt x="11431927" y="4466633"/>
                  <a:pt x="11447463" y="4453864"/>
                  <a:pt x="11464578" y="4452268"/>
                </a:cubicBezTo>
                <a:close/>
                <a:moveTo>
                  <a:pt x="9374754" y="4449044"/>
                </a:moveTo>
                <a:cubicBezTo>
                  <a:pt x="9377872" y="4449044"/>
                  <a:pt x="9380866" y="4452254"/>
                  <a:pt x="9383360" y="4458676"/>
                </a:cubicBezTo>
                <a:lnTo>
                  <a:pt x="9378423" y="4477742"/>
                </a:lnTo>
                <a:lnTo>
                  <a:pt x="9378619" y="4478014"/>
                </a:lnTo>
                <a:cubicBezTo>
                  <a:pt x="9371634" y="4478014"/>
                  <a:pt x="9365646" y="4478014"/>
                  <a:pt x="9360657" y="4478014"/>
                </a:cubicBezTo>
                <a:cubicBezTo>
                  <a:pt x="9360657" y="4472027"/>
                  <a:pt x="9365646" y="4466040"/>
                  <a:pt x="9365646" y="4460052"/>
                </a:cubicBezTo>
                <a:lnTo>
                  <a:pt x="9375695" y="4473966"/>
                </a:lnTo>
                <a:lnTo>
                  <a:pt x="9365398" y="4458676"/>
                </a:lnTo>
                <a:cubicBezTo>
                  <a:pt x="9368392" y="4452254"/>
                  <a:pt x="9371635" y="4449044"/>
                  <a:pt x="9374754" y="4449044"/>
                </a:cubicBezTo>
                <a:close/>
                <a:moveTo>
                  <a:pt x="17366079" y="4445836"/>
                </a:moveTo>
                <a:cubicBezTo>
                  <a:pt x="17392619" y="4465704"/>
                  <a:pt x="17431331" y="4472326"/>
                  <a:pt x="17431331" y="4525306"/>
                </a:cubicBezTo>
                <a:cubicBezTo>
                  <a:pt x="17412527" y="4525306"/>
                  <a:pt x="17392619" y="4525306"/>
                  <a:pt x="17372711" y="4525306"/>
                </a:cubicBezTo>
                <a:cubicBezTo>
                  <a:pt x="17372711" y="4498816"/>
                  <a:pt x="17366079" y="4472326"/>
                  <a:pt x="17366079" y="4445836"/>
                </a:cubicBezTo>
                <a:close/>
                <a:moveTo>
                  <a:pt x="18455575" y="4433297"/>
                </a:moveTo>
                <a:cubicBezTo>
                  <a:pt x="18463263" y="4434903"/>
                  <a:pt x="18469411" y="4442929"/>
                  <a:pt x="18469411" y="4458982"/>
                </a:cubicBezTo>
                <a:cubicBezTo>
                  <a:pt x="18457111" y="4452561"/>
                  <a:pt x="18444815" y="4446140"/>
                  <a:pt x="18432519" y="4446140"/>
                </a:cubicBezTo>
                <a:cubicBezTo>
                  <a:pt x="18438667" y="4436508"/>
                  <a:pt x="18447891" y="4431692"/>
                  <a:pt x="18455575" y="4433297"/>
                </a:cubicBezTo>
                <a:close/>
                <a:moveTo>
                  <a:pt x="11540338" y="4431807"/>
                </a:moveTo>
                <a:cubicBezTo>
                  <a:pt x="11552747" y="4430211"/>
                  <a:pt x="11563606" y="4434999"/>
                  <a:pt x="11563606" y="4457345"/>
                </a:cubicBezTo>
                <a:cubicBezTo>
                  <a:pt x="11549645" y="4457345"/>
                  <a:pt x="11532194" y="4460936"/>
                  <a:pt x="11519105" y="4454652"/>
                </a:cubicBezTo>
                <a:lnTo>
                  <a:pt x="11512377" y="4448676"/>
                </a:lnTo>
                <a:lnTo>
                  <a:pt x="11513251" y="4449846"/>
                </a:lnTo>
                <a:cubicBezTo>
                  <a:pt x="11514747" y="4452254"/>
                  <a:pt x="11516244" y="4455465"/>
                  <a:pt x="11516244" y="4458676"/>
                </a:cubicBezTo>
                <a:cubicBezTo>
                  <a:pt x="11510257" y="4465097"/>
                  <a:pt x="11510257" y="4471518"/>
                  <a:pt x="11510257" y="4477939"/>
                </a:cubicBezTo>
                <a:cubicBezTo>
                  <a:pt x="11507263" y="4468308"/>
                  <a:pt x="11504269" y="4463492"/>
                  <a:pt x="11503521" y="4459478"/>
                </a:cubicBezTo>
                <a:lnTo>
                  <a:pt x="11509928" y="4446500"/>
                </a:lnTo>
                <a:lnTo>
                  <a:pt x="11507762" y="4444576"/>
                </a:lnTo>
                <a:cubicBezTo>
                  <a:pt x="11513967" y="4441384"/>
                  <a:pt x="11527928" y="4433403"/>
                  <a:pt x="11540338" y="4431807"/>
                </a:cubicBezTo>
                <a:close/>
                <a:moveTo>
                  <a:pt x="10716226" y="4426876"/>
                </a:moveTo>
                <a:cubicBezTo>
                  <a:pt x="10729069" y="4439930"/>
                  <a:pt x="10735491" y="4452984"/>
                  <a:pt x="10748335" y="4459511"/>
                </a:cubicBezTo>
                <a:cubicBezTo>
                  <a:pt x="10735491" y="4466038"/>
                  <a:pt x="10722648" y="4479092"/>
                  <a:pt x="10716226" y="4492146"/>
                </a:cubicBezTo>
                <a:cubicBezTo>
                  <a:pt x="10716226" y="4472565"/>
                  <a:pt x="10716226" y="4452984"/>
                  <a:pt x="10716226" y="4426876"/>
                </a:cubicBezTo>
                <a:close/>
                <a:moveTo>
                  <a:pt x="10014741" y="4426876"/>
                </a:moveTo>
                <a:cubicBezTo>
                  <a:pt x="10026716" y="4426876"/>
                  <a:pt x="10032703" y="4433297"/>
                  <a:pt x="10032703" y="4458982"/>
                </a:cubicBezTo>
                <a:cubicBezTo>
                  <a:pt x="10020728" y="4458982"/>
                  <a:pt x="10014741" y="4452561"/>
                  <a:pt x="10014741" y="4426876"/>
                </a:cubicBezTo>
                <a:close/>
                <a:moveTo>
                  <a:pt x="15539128" y="4421748"/>
                </a:moveTo>
                <a:cubicBezTo>
                  <a:pt x="15545894" y="4422574"/>
                  <a:pt x="15552694" y="4424228"/>
                  <a:pt x="15559156" y="4425881"/>
                </a:cubicBezTo>
                <a:cubicBezTo>
                  <a:pt x="15533304" y="4432495"/>
                  <a:pt x="15514994" y="4445722"/>
                  <a:pt x="15489142" y="4458949"/>
                </a:cubicBezTo>
                <a:cubicBezTo>
                  <a:pt x="15498834" y="4424228"/>
                  <a:pt x="15518830" y="4419268"/>
                  <a:pt x="15539128" y="4421748"/>
                </a:cubicBezTo>
                <a:close/>
                <a:moveTo>
                  <a:pt x="9661633" y="4419118"/>
                </a:moveTo>
                <a:cubicBezTo>
                  <a:pt x="9681023" y="4419118"/>
                  <a:pt x="9700413" y="4412654"/>
                  <a:pt x="9706876" y="4444971"/>
                </a:cubicBezTo>
                <a:cubicBezTo>
                  <a:pt x="9706876" y="4464361"/>
                  <a:pt x="9713339" y="4490214"/>
                  <a:pt x="9732729" y="4483750"/>
                </a:cubicBezTo>
                <a:cubicBezTo>
                  <a:pt x="9765046" y="4470824"/>
                  <a:pt x="9777972" y="4464361"/>
                  <a:pt x="9790899" y="4522530"/>
                </a:cubicBezTo>
                <a:cubicBezTo>
                  <a:pt x="9732729" y="4548383"/>
                  <a:pt x="9668096" y="4580700"/>
                  <a:pt x="9609927" y="4611939"/>
                </a:cubicBezTo>
                <a:cubicBezTo>
                  <a:pt x="9577610" y="4637792"/>
                  <a:pt x="9526981" y="4695962"/>
                  <a:pt x="9507591" y="4611939"/>
                </a:cubicBezTo>
                <a:cubicBezTo>
                  <a:pt x="9520518" y="4611939"/>
                  <a:pt x="9533444" y="4611939"/>
                  <a:pt x="9546371" y="4611939"/>
                </a:cubicBezTo>
                <a:cubicBezTo>
                  <a:pt x="9546371" y="4554847"/>
                  <a:pt x="9526981" y="4477287"/>
                  <a:pt x="9577610" y="4464361"/>
                </a:cubicBezTo>
                <a:cubicBezTo>
                  <a:pt x="9603463" y="4457897"/>
                  <a:pt x="9655170" y="4412654"/>
                  <a:pt x="9674559" y="4477287"/>
                </a:cubicBezTo>
                <a:lnTo>
                  <a:pt x="9674697" y="4476977"/>
                </a:lnTo>
                <a:lnTo>
                  <a:pt x="9673982" y="4456268"/>
                </a:lnTo>
                <a:cubicBezTo>
                  <a:pt x="9675105" y="4454261"/>
                  <a:pt x="9676789" y="4453258"/>
                  <a:pt x="9678940" y="4453559"/>
                </a:cubicBezTo>
                <a:lnTo>
                  <a:pt x="9686569" y="4458586"/>
                </a:lnTo>
                <a:lnTo>
                  <a:pt x="9687486" y="4457897"/>
                </a:lnTo>
                <a:cubicBezTo>
                  <a:pt x="9674559" y="4444971"/>
                  <a:pt x="9668096" y="4432044"/>
                  <a:pt x="9661633" y="4419118"/>
                </a:cubicBezTo>
                <a:close/>
                <a:moveTo>
                  <a:pt x="383018" y="4418305"/>
                </a:moveTo>
                <a:cubicBezTo>
                  <a:pt x="405162" y="4418305"/>
                  <a:pt x="429773" y="4426508"/>
                  <a:pt x="439616" y="4426508"/>
                </a:cubicBezTo>
                <a:cubicBezTo>
                  <a:pt x="439616" y="4492136"/>
                  <a:pt x="360865" y="4459322"/>
                  <a:pt x="341175" y="4459322"/>
                </a:cubicBezTo>
                <a:cubicBezTo>
                  <a:pt x="341175" y="4426508"/>
                  <a:pt x="360865" y="4418305"/>
                  <a:pt x="383018" y="4418305"/>
                </a:cubicBezTo>
                <a:close/>
                <a:moveTo>
                  <a:pt x="17280143" y="4416376"/>
                </a:moveTo>
                <a:cubicBezTo>
                  <a:pt x="17300527" y="4417996"/>
                  <a:pt x="17321723" y="4426095"/>
                  <a:pt x="17341291" y="4426095"/>
                </a:cubicBezTo>
                <a:cubicBezTo>
                  <a:pt x="17334767" y="4445534"/>
                  <a:pt x="17328247" y="4464973"/>
                  <a:pt x="17321723" y="4477932"/>
                </a:cubicBezTo>
                <a:cubicBezTo>
                  <a:pt x="17308679" y="4477932"/>
                  <a:pt x="17302155" y="4471453"/>
                  <a:pt x="17289111" y="4471453"/>
                </a:cubicBezTo>
                <a:cubicBezTo>
                  <a:pt x="17269543" y="4458493"/>
                  <a:pt x="17243455" y="4452014"/>
                  <a:pt x="17223887" y="4445534"/>
                </a:cubicBezTo>
                <a:cubicBezTo>
                  <a:pt x="17240195" y="4419616"/>
                  <a:pt x="17259759" y="4414756"/>
                  <a:pt x="17280143" y="4416376"/>
                </a:cubicBezTo>
                <a:close/>
                <a:moveTo>
                  <a:pt x="11931121" y="4412654"/>
                </a:moveTo>
                <a:cubicBezTo>
                  <a:pt x="11937580" y="4419177"/>
                  <a:pt x="11950498" y="4432222"/>
                  <a:pt x="11956957" y="4445267"/>
                </a:cubicBezTo>
                <a:cubicBezTo>
                  <a:pt x="11892365" y="4458312"/>
                  <a:pt x="11828850" y="4471358"/>
                  <a:pt x="11764257" y="4490926"/>
                </a:cubicBezTo>
                <a:cubicBezTo>
                  <a:pt x="11731961" y="4497448"/>
                  <a:pt x="11706125" y="4497448"/>
                  <a:pt x="11680288" y="4510493"/>
                </a:cubicBezTo>
                <a:cubicBezTo>
                  <a:pt x="11665754" y="4515385"/>
                  <a:pt x="11648194" y="4523946"/>
                  <a:pt x="11632146" y="4516914"/>
                </a:cubicBezTo>
                <a:lnTo>
                  <a:pt x="11619328" y="4506123"/>
                </a:lnTo>
                <a:lnTo>
                  <a:pt x="11624279" y="4523463"/>
                </a:lnTo>
                <a:cubicBezTo>
                  <a:pt x="11622831" y="4528843"/>
                  <a:pt x="11618354" y="4530380"/>
                  <a:pt x="11612034" y="4521157"/>
                </a:cubicBezTo>
                <a:lnTo>
                  <a:pt x="11617665" y="4504723"/>
                </a:lnTo>
                <a:lnTo>
                  <a:pt x="11616772" y="4503971"/>
                </a:lnTo>
                <a:lnTo>
                  <a:pt x="11618067" y="4503548"/>
                </a:lnTo>
                <a:lnTo>
                  <a:pt x="11618354" y="4502711"/>
                </a:lnTo>
                <a:lnTo>
                  <a:pt x="11618548" y="4503391"/>
                </a:lnTo>
                <a:lnTo>
                  <a:pt x="11796554" y="4445267"/>
                </a:lnTo>
                <a:cubicBezTo>
                  <a:pt x="11828850" y="4438745"/>
                  <a:pt x="11853610" y="4432222"/>
                  <a:pt x="11885906" y="4425699"/>
                </a:cubicBezTo>
                <a:cubicBezTo>
                  <a:pt x="11898824" y="4419177"/>
                  <a:pt x="11918202" y="4412654"/>
                  <a:pt x="11931121" y="4412654"/>
                </a:cubicBezTo>
                <a:close/>
                <a:moveTo>
                  <a:pt x="10624384" y="4412654"/>
                </a:moveTo>
                <a:cubicBezTo>
                  <a:pt x="10612588" y="4419078"/>
                  <a:pt x="10605081" y="4431925"/>
                  <a:pt x="10605081" y="4444773"/>
                </a:cubicBezTo>
                <a:cubicBezTo>
                  <a:pt x="10624384" y="4449591"/>
                  <a:pt x="10643687" y="4447182"/>
                  <a:pt x="10660275" y="4459226"/>
                </a:cubicBezTo>
                <a:lnTo>
                  <a:pt x="10673742" y="4474493"/>
                </a:lnTo>
                <a:lnTo>
                  <a:pt x="10668826" y="4458676"/>
                </a:lnTo>
                <a:cubicBezTo>
                  <a:pt x="10674813" y="4445833"/>
                  <a:pt x="10680801" y="4445833"/>
                  <a:pt x="10686788" y="4458676"/>
                </a:cubicBezTo>
                <a:lnTo>
                  <a:pt x="10675627" y="4476630"/>
                </a:lnTo>
                <a:lnTo>
                  <a:pt x="10675858" y="4476892"/>
                </a:lnTo>
                <a:lnTo>
                  <a:pt x="10675464" y="4476892"/>
                </a:lnTo>
                <a:lnTo>
                  <a:pt x="10674813" y="4477939"/>
                </a:lnTo>
                <a:lnTo>
                  <a:pt x="10674487" y="4476892"/>
                </a:lnTo>
                <a:lnTo>
                  <a:pt x="10659772" y="4476892"/>
                </a:lnTo>
                <a:cubicBezTo>
                  <a:pt x="10653338" y="4478497"/>
                  <a:pt x="10646904" y="4483315"/>
                  <a:pt x="10643687" y="4496163"/>
                </a:cubicBezTo>
                <a:cubicBezTo>
                  <a:pt x="10630818" y="4521858"/>
                  <a:pt x="10637253" y="4553977"/>
                  <a:pt x="10637253" y="4579672"/>
                </a:cubicBezTo>
                <a:cubicBezTo>
                  <a:pt x="10675858" y="4573248"/>
                  <a:pt x="10714463" y="4573248"/>
                  <a:pt x="10753069" y="4592519"/>
                </a:cubicBezTo>
                <a:cubicBezTo>
                  <a:pt x="10650121" y="4655686"/>
                  <a:pt x="10548246" y="4726347"/>
                  <a:pt x="10439936" y="4758466"/>
                </a:cubicBezTo>
                <a:cubicBezTo>
                  <a:pt x="10414199" y="4771313"/>
                  <a:pt x="10383101" y="4771313"/>
                  <a:pt x="10363798" y="4784161"/>
                </a:cubicBezTo>
                <a:cubicBezTo>
                  <a:pt x="10338061" y="4797008"/>
                  <a:pt x="10318758" y="4821632"/>
                  <a:pt x="10293021" y="4834480"/>
                </a:cubicBezTo>
                <a:cubicBezTo>
                  <a:pt x="10241548" y="4860175"/>
                  <a:pt x="10184712" y="4853751"/>
                  <a:pt x="10133238" y="4866599"/>
                </a:cubicBezTo>
                <a:cubicBezTo>
                  <a:pt x="10165409" y="4840904"/>
                  <a:pt x="10204015" y="4815209"/>
                  <a:pt x="10241548" y="4784161"/>
                </a:cubicBezTo>
                <a:cubicBezTo>
                  <a:pt x="10267284" y="4758466"/>
                  <a:pt x="10254416" y="4707076"/>
                  <a:pt x="10254416" y="4674957"/>
                </a:cubicBezTo>
                <a:cubicBezTo>
                  <a:pt x="10260850" y="4681381"/>
                  <a:pt x="10267284" y="4694228"/>
                  <a:pt x="10273719" y="4707076"/>
                </a:cubicBezTo>
                <a:cubicBezTo>
                  <a:pt x="10273719" y="4668533"/>
                  <a:pt x="10286587" y="4623567"/>
                  <a:pt x="10267284" y="4597872"/>
                </a:cubicBezTo>
                <a:cubicBezTo>
                  <a:pt x="10247982" y="4566824"/>
                  <a:pt x="10215811" y="4573248"/>
                  <a:pt x="10191146" y="4560400"/>
                </a:cubicBezTo>
                <a:cubicBezTo>
                  <a:pt x="10267284" y="4457620"/>
                  <a:pt x="10376666" y="4470468"/>
                  <a:pt x="10472107" y="4457620"/>
                </a:cubicBezTo>
                <a:cubicBezTo>
                  <a:pt x="10472107" y="4476892"/>
                  <a:pt x="10472107" y="4502587"/>
                  <a:pt x="10472107" y="4521858"/>
                </a:cubicBezTo>
                <a:cubicBezTo>
                  <a:pt x="10523581" y="4489739"/>
                  <a:pt x="10567548" y="4425502"/>
                  <a:pt x="10624384" y="4412654"/>
                </a:cubicBezTo>
                <a:close/>
                <a:moveTo>
                  <a:pt x="20902203" y="4396919"/>
                </a:moveTo>
                <a:cubicBezTo>
                  <a:pt x="20922199" y="4392184"/>
                  <a:pt x="20943527" y="4416013"/>
                  <a:pt x="20957747" y="4425789"/>
                </a:cubicBezTo>
                <a:cubicBezTo>
                  <a:pt x="20951427" y="4445340"/>
                  <a:pt x="20945107" y="4464892"/>
                  <a:pt x="20945107" y="4477926"/>
                </a:cubicBezTo>
                <a:cubicBezTo>
                  <a:pt x="20926147" y="4458374"/>
                  <a:pt x="20901923" y="4432306"/>
                  <a:pt x="20882963" y="4412754"/>
                </a:cubicBezTo>
                <a:cubicBezTo>
                  <a:pt x="20889019" y="4403250"/>
                  <a:pt x="20895539" y="4398498"/>
                  <a:pt x="20902203" y="4396919"/>
                </a:cubicBezTo>
                <a:close/>
                <a:moveTo>
                  <a:pt x="17149399" y="4395190"/>
                </a:moveTo>
                <a:cubicBezTo>
                  <a:pt x="17155507" y="4395622"/>
                  <a:pt x="17161323" y="4396383"/>
                  <a:pt x="17165975" y="4396383"/>
                </a:cubicBezTo>
                <a:cubicBezTo>
                  <a:pt x="17165975" y="4449469"/>
                  <a:pt x="17128747" y="4429562"/>
                  <a:pt x="17110131" y="4429562"/>
                </a:cubicBezTo>
                <a:cubicBezTo>
                  <a:pt x="17110131" y="4395553"/>
                  <a:pt x="17131075" y="4393894"/>
                  <a:pt x="17149399" y="4395190"/>
                </a:cubicBezTo>
                <a:close/>
                <a:moveTo>
                  <a:pt x="11655876" y="4395190"/>
                </a:moveTo>
                <a:cubicBezTo>
                  <a:pt x="11661998" y="4395622"/>
                  <a:pt x="11667857" y="4396383"/>
                  <a:pt x="11672597" y="4396383"/>
                </a:cubicBezTo>
                <a:cubicBezTo>
                  <a:pt x="11672597" y="4449469"/>
                  <a:pt x="11635731" y="4429562"/>
                  <a:pt x="11616772" y="4429562"/>
                </a:cubicBezTo>
                <a:cubicBezTo>
                  <a:pt x="11616772" y="4395553"/>
                  <a:pt x="11637509" y="4393894"/>
                  <a:pt x="11655876" y="4395190"/>
                </a:cubicBezTo>
                <a:close/>
                <a:moveTo>
                  <a:pt x="19189879" y="4393697"/>
                </a:moveTo>
                <a:cubicBezTo>
                  <a:pt x="19189879" y="4412962"/>
                  <a:pt x="19183891" y="4425806"/>
                  <a:pt x="19171919" y="4425806"/>
                </a:cubicBezTo>
                <a:cubicBezTo>
                  <a:pt x="19171919" y="4406541"/>
                  <a:pt x="19177903" y="4393697"/>
                  <a:pt x="19189879" y="4393697"/>
                </a:cubicBezTo>
                <a:close/>
                <a:moveTo>
                  <a:pt x="17848535" y="4393697"/>
                </a:moveTo>
                <a:cubicBezTo>
                  <a:pt x="17848535" y="4419384"/>
                  <a:pt x="17842547" y="4425806"/>
                  <a:pt x="17830571" y="4425806"/>
                </a:cubicBezTo>
                <a:cubicBezTo>
                  <a:pt x="17830571" y="4406541"/>
                  <a:pt x="17836559" y="4393697"/>
                  <a:pt x="17848535" y="4393697"/>
                </a:cubicBezTo>
                <a:close/>
                <a:moveTo>
                  <a:pt x="17185967" y="4393697"/>
                </a:moveTo>
                <a:cubicBezTo>
                  <a:pt x="17197551" y="4400082"/>
                  <a:pt x="17210191" y="4406466"/>
                  <a:pt x="17222831" y="4412850"/>
                </a:cubicBezTo>
                <a:cubicBezTo>
                  <a:pt x="17216511" y="4425619"/>
                  <a:pt x="17204927" y="4432003"/>
                  <a:pt x="17197551" y="4444772"/>
                </a:cubicBezTo>
                <a:cubicBezTo>
                  <a:pt x="17191235" y="4432003"/>
                  <a:pt x="17191235" y="4412850"/>
                  <a:pt x="17185967" y="4393697"/>
                </a:cubicBezTo>
                <a:close/>
                <a:moveTo>
                  <a:pt x="10828980" y="4393697"/>
                </a:moveTo>
                <a:cubicBezTo>
                  <a:pt x="10828980" y="4419384"/>
                  <a:pt x="10822993" y="4425806"/>
                  <a:pt x="10811018" y="4425806"/>
                </a:cubicBezTo>
                <a:cubicBezTo>
                  <a:pt x="10811018" y="4406541"/>
                  <a:pt x="10818003" y="4393697"/>
                  <a:pt x="10828980" y="4393697"/>
                </a:cubicBezTo>
                <a:close/>
                <a:moveTo>
                  <a:pt x="10450799" y="4393697"/>
                </a:moveTo>
                <a:cubicBezTo>
                  <a:pt x="10462774" y="4393697"/>
                  <a:pt x="10468761" y="4406541"/>
                  <a:pt x="10468761" y="4425806"/>
                </a:cubicBezTo>
                <a:cubicBezTo>
                  <a:pt x="10456786" y="4425806"/>
                  <a:pt x="10450799" y="4412962"/>
                  <a:pt x="10450799" y="4393697"/>
                </a:cubicBezTo>
                <a:close/>
                <a:moveTo>
                  <a:pt x="16602978" y="4393694"/>
                </a:moveTo>
                <a:cubicBezTo>
                  <a:pt x="16627798" y="4406820"/>
                  <a:pt x="16646414" y="4446197"/>
                  <a:pt x="16658822" y="4492136"/>
                </a:cubicBezTo>
                <a:cubicBezTo>
                  <a:pt x="16615388" y="4492136"/>
                  <a:pt x="16615388" y="4452760"/>
                  <a:pt x="16602978" y="4393694"/>
                </a:cubicBezTo>
                <a:close/>
                <a:moveTo>
                  <a:pt x="9189528" y="4387259"/>
                </a:moveTo>
                <a:cubicBezTo>
                  <a:pt x="9192522" y="4387259"/>
                  <a:pt x="9195516" y="4390300"/>
                  <a:pt x="9198509" y="4396383"/>
                </a:cubicBezTo>
                <a:cubicBezTo>
                  <a:pt x="9192522" y="4416290"/>
                  <a:pt x="9186534" y="4416290"/>
                  <a:pt x="9180547" y="4396383"/>
                </a:cubicBezTo>
                <a:cubicBezTo>
                  <a:pt x="9183541" y="4390300"/>
                  <a:pt x="9186535" y="4387259"/>
                  <a:pt x="9189528" y="4387259"/>
                </a:cubicBezTo>
                <a:close/>
                <a:moveTo>
                  <a:pt x="17062407" y="4365915"/>
                </a:moveTo>
                <a:cubicBezTo>
                  <a:pt x="17072327" y="4368153"/>
                  <a:pt x="17080591" y="4377369"/>
                  <a:pt x="17080591" y="4392641"/>
                </a:cubicBezTo>
                <a:cubicBezTo>
                  <a:pt x="17060751" y="4392641"/>
                  <a:pt x="17047527" y="4387375"/>
                  <a:pt x="17034299" y="4381055"/>
                </a:cubicBezTo>
                <a:cubicBezTo>
                  <a:pt x="17040911" y="4368416"/>
                  <a:pt x="17052487" y="4363677"/>
                  <a:pt x="17062407" y="4365915"/>
                </a:cubicBezTo>
                <a:close/>
                <a:moveTo>
                  <a:pt x="17638075" y="4362945"/>
                </a:moveTo>
                <a:cubicBezTo>
                  <a:pt x="17643763" y="4363480"/>
                  <a:pt x="17649347" y="4364310"/>
                  <a:pt x="17654135" y="4364310"/>
                </a:cubicBezTo>
                <a:cubicBezTo>
                  <a:pt x="17654135" y="4416290"/>
                  <a:pt x="17622215" y="4396383"/>
                  <a:pt x="17603063" y="4396383"/>
                </a:cubicBezTo>
                <a:cubicBezTo>
                  <a:pt x="17603063" y="4362374"/>
                  <a:pt x="17621019" y="4361338"/>
                  <a:pt x="17638075" y="4362945"/>
                </a:cubicBezTo>
                <a:close/>
                <a:moveTo>
                  <a:pt x="17754895" y="4361613"/>
                </a:moveTo>
                <a:cubicBezTo>
                  <a:pt x="17767027" y="4366165"/>
                  <a:pt x="17779899" y="4382570"/>
                  <a:pt x="17786879" y="4392642"/>
                </a:cubicBezTo>
                <a:cubicBezTo>
                  <a:pt x="17768263" y="4392642"/>
                  <a:pt x="17749651" y="4387375"/>
                  <a:pt x="17731035" y="4381056"/>
                </a:cubicBezTo>
                <a:cubicBezTo>
                  <a:pt x="17734135" y="4369996"/>
                  <a:pt x="17738403" y="4364071"/>
                  <a:pt x="17743251" y="4361685"/>
                </a:cubicBezTo>
                <a:cubicBezTo>
                  <a:pt x="17746887" y="4359895"/>
                  <a:pt x="17750851" y="4360096"/>
                  <a:pt x="17754895" y="4361613"/>
                </a:cubicBezTo>
                <a:close/>
                <a:moveTo>
                  <a:pt x="20033551" y="4360518"/>
                </a:moveTo>
                <a:cubicBezTo>
                  <a:pt x="20033551" y="4380424"/>
                  <a:pt x="20027563" y="4392588"/>
                  <a:pt x="20015587" y="4392588"/>
                </a:cubicBezTo>
                <a:cubicBezTo>
                  <a:pt x="20015587" y="4373789"/>
                  <a:pt x="20021575" y="4360518"/>
                  <a:pt x="20033551" y="4360518"/>
                </a:cubicBezTo>
                <a:close/>
                <a:moveTo>
                  <a:pt x="12070792" y="4360518"/>
                </a:moveTo>
                <a:cubicBezTo>
                  <a:pt x="12070792" y="4387059"/>
                  <a:pt x="12064805" y="4392588"/>
                  <a:pt x="12052830" y="4392588"/>
                </a:cubicBezTo>
                <a:cubicBezTo>
                  <a:pt x="12052830" y="4373789"/>
                  <a:pt x="12058817" y="4360518"/>
                  <a:pt x="12070792" y="4360518"/>
                </a:cubicBezTo>
                <a:close/>
                <a:moveTo>
                  <a:pt x="11506764" y="4360518"/>
                </a:moveTo>
                <a:cubicBezTo>
                  <a:pt x="11506764" y="4387059"/>
                  <a:pt x="11500777" y="4392588"/>
                  <a:pt x="11488802" y="4392588"/>
                </a:cubicBezTo>
                <a:cubicBezTo>
                  <a:pt x="11488802" y="4373789"/>
                  <a:pt x="11494789" y="4360518"/>
                  <a:pt x="11506764" y="4360518"/>
                </a:cubicBezTo>
                <a:close/>
                <a:moveTo>
                  <a:pt x="10710459" y="4360518"/>
                </a:moveTo>
                <a:cubicBezTo>
                  <a:pt x="10710459" y="4397382"/>
                  <a:pt x="10692013" y="4391062"/>
                  <a:pt x="10673567" y="4391062"/>
                </a:cubicBezTo>
                <a:cubicBezTo>
                  <a:pt x="10673567" y="4360518"/>
                  <a:pt x="10698162" y="4360518"/>
                  <a:pt x="10710459" y="4360518"/>
                </a:cubicBezTo>
                <a:close/>
                <a:moveTo>
                  <a:pt x="16412890" y="4356657"/>
                </a:moveTo>
                <a:cubicBezTo>
                  <a:pt x="16415884" y="4357459"/>
                  <a:pt x="16418878" y="4360670"/>
                  <a:pt x="16421872" y="4363881"/>
                </a:cubicBezTo>
                <a:cubicBezTo>
                  <a:pt x="16415884" y="4370302"/>
                  <a:pt x="16415884" y="4376723"/>
                  <a:pt x="16409896" y="4383144"/>
                </a:cubicBezTo>
                <a:lnTo>
                  <a:pt x="16408446" y="4378480"/>
                </a:lnTo>
                <a:lnTo>
                  <a:pt x="16399170" y="4378480"/>
                </a:lnTo>
                <a:lnTo>
                  <a:pt x="16404182" y="4364759"/>
                </a:lnTo>
                <a:lnTo>
                  <a:pt x="16403910" y="4363881"/>
                </a:lnTo>
                <a:lnTo>
                  <a:pt x="16404750" y="4363205"/>
                </a:lnTo>
                <a:lnTo>
                  <a:pt x="16405732" y="4360518"/>
                </a:lnTo>
                <a:lnTo>
                  <a:pt x="16406268" y="4361984"/>
                </a:lnTo>
                <a:close/>
                <a:moveTo>
                  <a:pt x="11772498" y="4341558"/>
                </a:moveTo>
                <a:cubicBezTo>
                  <a:pt x="11784908" y="4348075"/>
                  <a:pt x="11784908" y="4380660"/>
                  <a:pt x="11791113" y="4392608"/>
                </a:cubicBezTo>
                <a:cubicBezTo>
                  <a:pt x="11772498" y="4392608"/>
                  <a:pt x="11753884" y="4392608"/>
                  <a:pt x="11735269" y="4392608"/>
                </a:cubicBezTo>
                <a:cubicBezTo>
                  <a:pt x="11735269" y="4367626"/>
                  <a:pt x="11753884" y="4341558"/>
                  <a:pt x="11772498" y="4341558"/>
                </a:cubicBezTo>
                <a:close/>
                <a:moveTo>
                  <a:pt x="17531327" y="4338502"/>
                </a:moveTo>
                <a:cubicBezTo>
                  <a:pt x="17539011" y="4340108"/>
                  <a:pt x="17545163" y="4348134"/>
                  <a:pt x="17545163" y="4364187"/>
                </a:cubicBezTo>
                <a:cubicBezTo>
                  <a:pt x="17532863" y="4364187"/>
                  <a:pt x="17520567" y="4357766"/>
                  <a:pt x="17508271" y="4351345"/>
                </a:cubicBezTo>
                <a:cubicBezTo>
                  <a:pt x="17514419" y="4341713"/>
                  <a:pt x="17523643" y="4336897"/>
                  <a:pt x="17531327" y="4338502"/>
                </a:cubicBezTo>
                <a:close/>
                <a:moveTo>
                  <a:pt x="12468874" y="4338230"/>
                </a:moveTo>
                <a:cubicBezTo>
                  <a:pt x="12468874" y="4368973"/>
                  <a:pt x="12444649" y="4362825"/>
                  <a:pt x="12432010" y="4362825"/>
                </a:cubicBezTo>
                <a:cubicBezTo>
                  <a:pt x="12432010" y="4332081"/>
                  <a:pt x="12449915" y="4338230"/>
                  <a:pt x="12468874" y="4338230"/>
                </a:cubicBezTo>
                <a:close/>
                <a:moveTo>
                  <a:pt x="20837211" y="4336820"/>
                </a:moveTo>
                <a:cubicBezTo>
                  <a:pt x="20856363" y="4349459"/>
                  <a:pt x="20869131" y="4368418"/>
                  <a:pt x="20881899" y="4381057"/>
                </a:cubicBezTo>
                <a:cubicBezTo>
                  <a:pt x="20869131" y="4411602"/>
                  <a:pt x="20843595" y="4362099"/>
                  <a:pt x="20830827" y="4349459"/>
                </a:cubicBezTo>
                <a:cubicBezTo>
                  <a:pt x="20830827" y="4343140"/>
                  <a:pt x="20837211" y="4343140"/>
                  <a:pt x="20837211" y="4336820"/>
                </a:cubicBezTo>
                <a:close/>
                <a:moveTo>
                  <a:pt x="19686627" y="4336820"/>
                </a:moveTo>
                <a:cubicBezTo>
                  <a:pt x="19698923" y="4336820"/>
                  <a:pt x="19711223" y="4336820"/>
                  <a:pt x="19711223" y="4364120"/>
                </a:cubicBezTo>
                <a:cubicBezTo>
                  <a:pt x="19698923" y="4364120"/>
                  <a:pt x="19686627" y="4357295"/>
                  <a:pt x="19674331" y="4350470"/>
                </a:cubicBezTo>
                <a:cubicBezTo>
                  <a:pt x="19680479" y="4350470"/>
                  <a:pt x="19680479" y="4343645"/>
                  <a:pt x="19686627" y="4336820"/>
                </a:cubicBezTo>
                <a:close/>
                <a:moveTo>
                  <a:pt x="9975299" y="4336814"/>
                </a:moveTo>
                <a:cubicBezTo>
                  <a:pt x="9975299" y="4356158"/>
                  <a:pt x="9987121" y="4362606"/>
                  <a:pt x="10000017" y="4362606"/>
                </a:cubicBezTo>
                <a:cubicBezTo>
                  <a:pt x="10000017" y="4343262"/>
                  <a:pt x="9987121" y="4336814"/>
                  <a:pt x="9975299" y="4336814"/>
                </a:cubicBezTo>
                <a:close/>
                <a:moveTo>
                  <a:pt x="12145384" y="4332868"/>
                </a:moveTo>
                <a:cubicBezTo>
                  <a:pt x="12158629" y="4333658"/>
                  <a:pt x="12170219" y="4339978"/>
                  <a:pt x="12170219" y="4362097"/>
                </a:cubicBezTo>
                <a:cubicBezTo>
                  <a:pt x="12143728" y="4362097"/>
                  <a:pt x="12130483" y="4355778"/>
                  <a:pt x="12130483" y="4398962"/>
                </a:cubicBezTo>
                <a:cubicBezTo>
                  <a:pt x="12123860" y="4430561"/>
                  <a:pt x="12110615" y="4424241"/>
                  <a:pt x="12090747" y="4424241"/>
                </a:cubicBezTo>
                <a:cubicBezTo>
                  <a:pt x="12097370" y="4398962"/>
                  <a:pt x="12103992" y="4368417"/>
                  <a:pt x="12110615" y="4336818"/>
                </a:cubicBezTo>
                <a:cubicBezTo>
                  <a:pt x="12117237" y="4336818"/>
                  <a:pt x="12132138" y="4332078"/>
                  <a:pt x="12145384" y="4332868"/>
                </a:cubicBezTo>
                <a:close/>
                <a:moveTo>
                  <a:pt x="11874848" y="4313538"/>
                </a:moveTo>
                <a:cubicBezTo>
                  <a:pt x="11882156" y="4311931"/>
                  <a:pt x="11889257" y="4312099"/>
                  <a:pt x="11895870" y="4315004"/>
                </a:cubicBezTo>
                <a:cubicBezTo>
                  <a:pt x="11904688" y="4318878"/>
                  <a:pt x="11912636" y="4327619"/>
                  <a:pt x="11919049" y="4343511"/>
                </a:cubicBezTo>
                <a:cubicBezTo>
                  <a:pt x="11880574" y="4356225"/>
                  <a:pt x="11843167" y="4368939"/>
                  <a:pt x="11811104" y="4349868"/>
                </a:cubicBezTo>
                <a:cubicBezTo>
                  <a:pt x="11829139" y="4339141"/>
                  <a:pt x="11852924" y="4318357"/>
                  <a:pt x="11874848" y="4313538"/>
                </a:cubicBezTo>
                <a:close/>
                <a:moveTo>
                  <a:pt x="16957107" y="4313124"/>
                </a:moveTo>
                <a:cubicBezTo>
                  <a:pt x="16982835" y="4326250"/>
                  <a:pt x="17007495" y="4339375"/>
                  <a:pt x="17033223" y="4352500"/>
                </a:cubicBezTo>
                <a:cubicBezTo>
                  <a:pt x="17007495" y="4397345"/>
                  <a:pt x="16969971" y="4365626"/>
                  <a:pt x="16944243" y="4365626"/>
                </a:cubicBezTo>
                <a:cubicBezTo>
                  <a:pt x="16944243" y="4345938"/>
                  <a:pt x="16950675" y="4332812"/>
                  <a:pt x="16957107" y="4313124"/>
                </a:cubicBezTo>
                <a:close/>
                <a:moveTo>
                  <a:pt x="19636411" y="4303641"/>
                </a:moveTo>
                <a:cubicBezTo>
                  <a:pt x="19649051" y="4310062"/>
                  <a:pt x="19660635" y="4316484"/>
                  <a:pt x="19673275" y="4316484"/>
                </a:cubicBezTo>
                <a:cubicBezTo>
                  <a:pt x="19660635" y="4329326"/>
                  <a:pt x="19649051" y="4335747"/>
                  <a:pt x="19636411" y="4303641"/>
                </a:cubicBezTo>
                <a:close/>
                <a:moveTo>
                  <a:pt x="16298638" y="4303641"/>
                </a:moveTo>
                <a:cubicBezTo>
                  <a:pt x="16298638" y="4322905"/>
                  <a:pt x="16292650" y="4335747"/>
                  <a:pt x="16280676" y="4335747"/>
                </a:cubicBezTo>
                <a:cubicBezTo>
                  <a:pt x="16280676" y="4316484"/>
                  <a:pt x="16286664" y="4303641"/>
                  <a:pt x="16298638" y="4303641"/>
                </a:cubicBezTo>
                <a:close/>
                <a:moveTo>
                  <a:pt x="11958035" y="4303641"/>
                </a:moveTo>
                <a:cubicBezTo>
                  <a:pt x="11976481" y="4303641"/>
                  <a:pt x="11994927" y="4303641"/>
                  <a:pt x="11994927" y="4335747"/>
                </a:cubicBezTo>
                <a:cubicBezTo>
                  <a:pt x="11982630" y="4335747"/>
                  <a:pt x="11958035" y="4335747"/>
                  <a:pt x="11958035" y="4303641"/>
                </a:cubicBezTo>
                <a:close/>
                <a:moveTo>
                  <a:pt x="10835613" y="4303641"/>
                </a:moveTo>
                <a:cubicBezTo>
                  <a:pt x="10841762" y="4322256"/>
                  <a:pt x="10841762" y="4340870"/>
                  <a:pt x="10847910" y="4359485"/>
                </a:cubicBezTo>
                <a:cubicBezTo>
                  <a:pt x="10835613" y="4359485"/>
                  <a:pt x="10823315" y="4359485"/>
                  <a:pt x="10811018" y="4359485"/>
                </a:cubicBezTo>
                <a:cubicBezTo>
                  <a:pt x="10818191" y="4340870"/>
                  <a:pt x="10823315" y="4322256"/>
                  <a:pt x="10835613" y="4303641"/>
                </a:cubicBezTo>
                <a:close/>
                <a:moveTo>
                  <a:pt x="16846687" y="4300601"/>
                </a:moveTo>
                <a:cubicBezTo>
                  <a:pt x="16858323" y="4299009"/>
                  <a:pt x="16872283" y="4303784"/>
                  <a:pt x="16881591" y="4303784"/>
                </a:cubicBezTo>
                <a:cubicBezTo>
                  <a:pt x="16881591" y="4354716"/>
                  <a:pt x="16844363" y="4335617"/>
                  <a:pt x="16825747" y="4335617"/>
                </a:cubicBezTo>
                <a:cubicBezTo>
                  <a:pt x="16825747" y="4310150"/>
                  <a:pt x="16835055" y="4302192"/>
                  <a:pt x="16846687" y="4300601"/>
                </a:cubicBezTo>
                <a:close/>
                <a:moveTo>
                  <a:pt x="15149724" y="4300601"/>
                </a:moveTo>
                <a:cubicBezTo>
                  <a:pt x="15161310" y="4299009"/>
                  <a:pt x="15175266" y="4303784"/>
                  <a:pt x="15184746" y="4303784"/>
                </a:cubicBezTo>
                <a:cubicBezTo>
                  <a:pt x="15184746" y="4354716"/>
                  <a:pt x="15146828" y="4335617"/>
                  <a:pt x="15128922" y="4335617"/>
                </a:cubicBezTo>
                <a:cubicBezTo>
                  <a:pt x="15128922" y="4310150"/>
                  <a:pt x="15138138" y="4302192"/>
                  <a:pt x="15149724" y="4300601"/>
                </a:cubicBezTo>
                <a:close/>
                <a:moveTo>
                  <a:pt x="11661276" y="4300601"/>
                </a:moveTo>
                <a:cubicBezTo>
                  <a:pt x="11672863" y="4299009"/>
                  <a:pt x="11686819" y="4303784"/>
                  <a:pt x="11696299" y="4303784"/>
                </a:cubicBezTo>
                <a:cubicBezTo>
                  <a:pt x="11696299" y="4354716"/>
                  <a:pt x="11658380" y="4335617"/>
                  <a:pt x="11640474" y="4335617"/>
                </a:cubicBezTo>
                <a:cubicBezTo>
                  <a:pt x="11640474" y="4310150"/>
                  <a:pt x="11649690" y="4302192"/>
                  <a:pt x="11661276" y="4300601"/>
                </a:cubicBezTo>
                <a:close/>
                <a:moveTo>
                  <a:pt x="19015507" y="4284684"/>
                </a:moveTo>
                <a:cubicBezTo>
                  <a:pt x="19034463" y="4284684"/>
                  <a:pt x="19053423" y="4284684"/>
                  <a:pt x="19071327" y="4284684"/>
                </a:cubicBezTo>
                <a:cubicBezTo>
                  <a:pt x="19077647" y="4311174"/>
                  <a:pt x="19090287" y="4337664"/>
                  <a:pt x="19090287" y="4364154"/>
                </a:cubicBezTo>
                <a:cubicBezTo>
                  <a:pt x="19065007" y="4337664"/>
                  <a:pt x="19039731" y="4311174"/>
                  <a:pt x="19015507" y="4284684"/>
                </a:cubicBezTo>
                <a:close/>
                <a:moveTo>
                  <a:pt x="17375559" y="4284681"/>
                </a:moveTo>
                <a:cubicBezTo>
                  <a:pt x="17420283" y="4297091"/>
                  <a:pt x="17466099" y="4303296"/>
                  <a:pt x="17511919" y="4315706"/>
                </a:cubicBezTo>
                <a:cubicBezTo>
                  <a:pt x="17498827" y="4340525"/>
                  <a:pt x="17472647" y="4321910"/>
                  <a:pt x="17453011" y="4315706"/>
                </a:cubicBezTo>
                <a:cubicBezTo>
                  <a:pt x="17426827" y="4303296"/>
                  <a:pt x="17400647" y="4297091"/>
                  <a:pt x="17375559" y="4284681"/>
                </a:cubicBezTo>
                <a:close/>
                <a:moveTo>
                  <a:pt x="10128997" y="4272551"/>
                </a:moveTo>
                <a:cubicBezTo>
                  <a:pt x="10131242" y="4269139"/>
                  <a:pt x="10135733" y="4269139"/>
                  <a:pt x="10141720" y="4272551"/>
                </a:cubicBezTo>
                <a:cubicBezTo>
                  <a:pt x="10135733" y="4279376"/>
                  <a:pt x="10129745" y="4286201"/>
                  <a:pt x="10129745" y="4293026"/>
                </a:cubicBezTo>
                <a:cubicBezTo>
                  <a:pt x="10126752" y="4282788"/>
                  <a:pt x="10126752" y="4275964"/>
                  <a:pt x="10128997" y="4272551"/>
                </a:cubicBezTo>
                <a:close/>
                <a:moveTo>
                  <a:pt x="16582964" y="4270465"/>
                </a:moveTo>
                <a:cubicBezTo>
                  <a:pt x="16582964" y="4289730"/>
                  <a:pt x="16576644" y="4302574"/>
                  <a:pt x="16565058" y="4302574"/>
                </a:cubicBezTo>
                <a:cubicBezTo>
                  <a:pt x="16565058" y="4283309"/>
                  <a:pt x="16571378" y="4270465"/>
                  <a:pt x="16582964" y="4270465"/>
                </a:cubicBezTo>
                <a:close/>
                <a:moveTo>
                  <a:pt x="16222802" y="4270465"/>
                </a:moveTo>
                <a:cubicBezTo>
                  <a:pt x="16222802" y="4289730"/>
                  <a:pt x="16216814" y="4302574"/>
                  <a:pt x="16204838" y="4302574"/>
                </a:cubicBezTo>
                <a:cubicBezTo>
                  <a:pt x="16204838" y="4283309"/>
                  <a:pt x="16210826" y="4270465"/>
                  <a:pt x="16222802" y="4270465"/>
                </a:cubicBezTo>
                <a:close/>
                <a:moveTo>
                  <a:pt x="12114446" y="4270465"/>
                </a:moveTo>
                <a:cubicBezTo>
                  <a:pt x="12126421" y="4270465"/>
                  <a:pt x="12132408" y="4283309"/>
                  <a:pt x="12132408" y="4302574"/>
                </a:cubicBezTo>
                <a:cubicBezTo>
                  <a:pt x="12120433" y="4302574"/>
                  <a:pt x="12114446" y="4289730"/>
                  <a:pt x="12114446" y="4270465"/>
                </a:cubicBezTo>
                <a:close/>
                <a:moveTo>
                  <a:pt x="19875043" y="4270462"/>
                </a:moveTo>
                <a:cubicBezTo>
                  <a:pt x="19894195" y="4277076"/>
                  <a:pt x="19906963" y="4283689"/>
                  <a:pt x="19919731" y="4290303"/>
                </a:cubicBezTo>
                <a:cubicBezTo>
                  <a:pt x="19906963" y="4316757"/>
                  <a:pt x="19881427" y="4296916"/>
                  <a:pt x="19868659" y="4290303"/>
                </a:cubicBezTo>
                <a:cubicBezTo>
                  <a:pt x="19868659" y="4283689"/>
                  <a:pt x="19868659" y="4277076"/>
                  <a:pt x="19875043" y="4270462"/>
                </a:cubicBezTo>
                <a:close/>
                <a:moveTo>
                  <a:pt x="17622023" y="4270462"/>
                </a:moveTo>
                <a:cubicBezTo>
                  <a:pt x="17641663" y="4276819"/>
                  <a:pt x="17772603" y="4289533"/>
                  <a:pt x="17726775" y="4359459"/>
                </a:cubicBezTo>
                <a:cubicBezTo>
                  <a:pt x="17700587" y="4359459"/>
                  <a:pt x="17687491" y="4334031"/>
                  <a:pt x="17661303" y="4334031"/>
                </a:cubicBezTo>
                <a:cubicBezTo>
                  <a:pt x="17648211" y="4334031"/>
                  <a:pt x="17635115" y="4334031"/>
                  <a:pt x="17622023" y="4334031"/>
                </a:cubicBezTo>
                <a:cubicBezTo>
                  <a:pt x="17622023" y="4314961"/>
                  <a:pt x="17622023" y="4289533"/>
                  <a:pt x="17622023" y="4270462"/>
                </a:cubicBezTo>
                <a:close/>
                <a:moveTo>
                  <a:pt x="10190116" y="4270462"/>
                </a:moveTo>
                <a:cubicBezTo>
                  <a:pt x="10202755" y="4270462"/>
                  <a:pt x="10214341" y="4270462"/>
                  <a:pt x="10226980" y="4270462"/>
                </a:cubicBezTo>
                <a:cubicBezTo>
                  <a:pt x="10214341" y="4296953"/>
                  <a:pt x="10208021" y="4323444"/>
                  <a:pt x="10202755" y="4349934"/>
                </a:cubicBezTo>
                <a:cubicBezTo>
                  <a:pt x="10195382" y="4323444"/>
                  <a:pt x="10190116" y="4303576"/>
                  <a:pt x="10190116" y="4270462"/>
                </a:cubicBezTo>
                <a:close/>
                <a:moveTo>
                  <a:pt x="10124654" y="4270462"/>
                </a:moveTo>
                <a:cubicBezTo>
                  <a:pt x="10136951" y="4295890"/>
                  <a:pt x="10130803" y="4334031"/>
                  <a:pt x="10130803" y="4359459"/>
                </a:cubicBezTo>
                <a:cubicBezTo>
                  <a:pt x="10118505" y="4353102"/>
                  <a:pt x="10106208" y="4346745"/>
                  <a:pt x="10100059" y="4340388"/>
                </a:cubicBezTo>
                <a:cubicBezTo>
                  <a:pt x="10106208" y="4314961"/>
                  <a:pt x="10112356" y="4289533"/>
                  <a:pt x="10124654" y="4270462"/>
                </a:cubicBezTo>
                <a:close/>
                <a:moveTo>
                  <a:pt x="10092404" y="4257651"/>
                </a:moveTo>
                <a:cubicBezTo>
                  <a:pt x="10094045" y="4256114"/>
                  <a:pt x="10094865" y="4257267"/>
                  <a:pt x="10095172" y="4259861"/>
                </a:cubicBezTo>
                <a:lnTo>
                  <a:pt x="10095141" y="4260982"/>
                </a:lnTo>
                <a:lnTo>
                  <a:pt x="10108541" y="4260982"/>
                </a:lnTo>
                <a:cubicBezTo>
                  <a:pt x="10105548" y="4264264"/>
                  <a:pt x="10102554" y="4267546"/>
                  <a:pt x="10099560" y="4268367"/>
                </a:cubicBezTo>
                <a:lnTo>
                  <a:pt x="10095037" y="4264647"/>
                </a:lnTo>
                <a:lnTo>
                  <a:pt x="10094865" y="4270717"/>
                </a:lnTo>
                <a:cubicBezTo>
                  <a:pt x="10094045" y="4279171"/>
                  <a:pt x="10092404" y="4288394"/>
                  <a:pt x="10092404" y="4288394"/>
                </a:cubicBezTo>
                <a:cubicBezTo>
                  <a:pt x="10092404" y="4282246"/>
                  <a:pt x="10085841" y="4276097"/>
                  <a:pt x="10085841" y="4269948"/>
                </a:cubicBezTo>
                <a:cubicBezTo>
                  <a:pt x="10085841" y="4263800"/>
                  <a:pt x="10085841" y="4263800"/>
                  <a:pt x="10092404" y="4257651"/>
                </a:cubicBezTo>
                <a:close/>
                <a:moveTo>
                  <a:pt x="19830739" y="4246766"/>
                </a:moveTo>
                <a:cubicBezTo>
                  <a:pt x="19843379" y="4253187"/>
                  <a:pt x="19856019" y="4253187"/>
                  <a:pt x="19867603" y="4259609"/>
                </a:cubicBezTo>
                <a:cubicBezTo>
                  <a:pt x="19856019" y="4278872"/>
                  <a:pt x="19830739" y="4278872"/>
                  <a:pt x="19830739" y="4246766"/>
                </a:cubicBezTo>
                <a:close/>
                <a:moveTo>
                  <a:pt x="16767872" y="4246766"/>
                </a:moveTo>
                <a:cubicBezTo>
                  <a:pt x="16767872" y="4267241"/>
                  <a:pt x="16761884" y="4274066"/>
                  <a:pt x="16749910" y="4274066"/>
                </a:cubicBezTo>
                <a:cubicBezTo>
                  <a:pt x="16749910" y="4253591"/>
                  <a:pt x="16755898" y="4246766"/>
                  <a:pt x="16767872" y="4246766"/>
                </a:cubicBezTo>
                <a:close/>
                <a:moveTo>
                  <a:pt x="15981076" y="4246766"/>
                </a:moveTo>
                <a:cubicBezTo>
                  <a:pt x="15981076" y="4267241"/>
                  <a:pt x="15975088" y="4274066"/>
                  <a:pt x="15963114" y="4274066"/>
                </a:cubicBezTo>
                <a:cubicBezTo>
                  <a:pt x="15963114" y="4253591"/>
                  <a:pt x="15969100" y="4246766"/>
                  <a:pt x="15981076" y="4246766"/>
                </a:cubicBezTo>
                <a:close/>
                <a:moveTo>
                  <a:pt x="14786664" y="4246766"/>
                </a:moveTo>
                <a:cubicBezTo>
                  <a:pt x="14786664" y="4267241"/>
                  <a:pt x="14780677" y="4274066"/>
                  <a:pt x="14768702" y="4274066"/>
                </a:cubicBezTo>
                <a:cubicBezTo>
                  <a:pt x="14768702" y="4253591"/>
                  <a:pt x="14780677" y="4246766"/>
                  <a:pt x="14786664" y="4246766"/>
                </a:cubicBezTo>
                <a:close/>
                <a:moveTo>
                  <a:pt x="13279425" y="4246766"/>
                </a:moveTo>
                <a:cubicBezTo>
                  <a:pt x="13279425" y="4267241"/>
                  <a:pt x="13272440" y="4274066"/>
                  <a:pt x="13261463" y="4274066"/>
                </a:cubicBezTo>
                <a:cubicBezTo>
                  <a:pt x="13261463" y="4253591"/>
                  <a:pt x="13267450" y="4246766"/>
                  <a:pt x="13279425" y="4246766"/>
                </a:cubicBezTo>
                <a:close/>
                <a:moveTo>
                  <a:pt x="9469676" y="4246766"/>
                </a:moveTo>
                <a:cubicBezTo>
                  <a:pt x="9483326" y="4246766"/>
                  <a:pt x="9496976" y="4253591"/>
                  <a:pt x="9496976" y="4274066"/>
                </a:cubicBezTo>
                <a:cubicBezTo>
                  <a:pt x="9483326" y="4274066"/>
                  <a:pt x="9469676" y="4267241"/>
                  <a:pt x="9469676" y="4246766"/>
                </a:cubicBezTo>
                <a:close/>
                <a:moveTo>
                  <a:pt x="18870019" y="4242537"/>
                </a:moveTo>
                <a:cubicBezTo>
                  <a:pt x="18878579" y="4243305"/>
                  <a:pt x="18886479" y="4250991"/>
                  <a:pt x="18886479" y="4269437"/>
                </a:cubicBezTo>
                <a:cubicBezTo>
                  <a:pt x="18873839" y="4263289"/>
                  <a:pt x="18861199" y="4263289"/>
                  <a:pt x="18849615" y="4257140"/>
                </a:cubicBezTo>
                <a:cubicBezTo>
                  <a:pt x="18852247" y="4247917"/>
                  <a:pt x="18861463" y="4241768"/>
                  <a:pt x="18870019" y="4242537"/>
                </a:cubicBezTo>
                <a:close/>
                <a:moveTo>
                  <a:pt x="17335999" y="4242218"/>
                </a:moveTo>
                <a:cubicBezTo>
                  <a:pt x="17351727" y="4242218"/>
                  <a:pt x="17364975" y="4248603"/>
                  <a:pt x="17364975" y="4274140"/>
                </a:cubicBezTo>
                <a:cubicBezTo>
                  <a:pt x="17338483" y="4267756"/>
                  <a:pt x="17311991" y="4267756"/>
                  <a:pt x="17285503" y="4261371"/>
                </a:cubicBezTo>
                <a:cubicBezTo>
                  <a:pt x="17285503" y="4254987"/>
                  <a:pt x="17292123" y="4248603"/>
                  <a:pt x="17292123" y="4248603"/>
                </a:cubicBezTo>
                <a:cubicBezTo>
                  <a:pt x="17302059" y="4248603"/>
                  <a:pt x="17320271" y="4242218"/>
                  <a:pt x="17335999" y="4242218"/>
                </a:cubicBezTo>
                <a:close/>
                <a:moveTo>
                  <a:pt x="14599314" y="4227806"/>
                </a:moveTo>
                <a:cubicBezTo>
                  <a:pt x="14599314" y="4234227"/>
                  <a:pt x="14605302" y="4240649"/>
                  <a:pt x="14611289" y="4247070"/>
                </a:cubicBezTo>
                <a:cubicBezTo>
                  <a:pt x="14599314" y="4253491"/>
                  <a:pt x="14599314" y="4259912"/>
                  <a:pt x="14593327" y="4247070"/>
                </a:cubicBezTo>
                <a:cubicBezTo>
                  <a:pt x="14593327" y="4240649"/>
                  <a:pt x="14593327" y="4234227"/>
                  <a:pt x="14599314" y="4227806"/>
                </a:cubicBezTo>
                <a:close/>
                <a:moveTo>
                  <a:pt x="12754312" y="4214995"/>
                </a:moveTo>
                <a:cubicBezTo>
                  <a:pt x="12766609" y="4214995"/>
                  <a:pt x="12791204" y="4208846"/>
                  <a:pt x="12791204" y="4245738"/>
                </a:cubicBezTo>
                <a:cubicBezTo>
                  <a:pt x="12772758" y="4245738"/>
                  <a:pt x="12754312" y="4245738"/>
                  <a:pt x="12754312" y="4214995"/>
                </a:cubicBezTo>
                <a:close/>
                <a:moveTo>
                  <a:pt x="9621713" y="4214304"/>
                </a:moveTo>
                <a:cubicBezTo>
                  <a:pt x="9621713" y="4233648"/>
                  <a:pt x="9628162" y="4246544"/>
                  <a:pt x="9641058" y="4246544"/>
                </a:cubicBezTo>
                <a:cubicBezTo>
                  <a:pt x="9641058" y="4220752"/>
                  <a:pt x="9634610" y="4214304"/>
                  <a:pt x="9621713" y="4214304"/>
                </a:cubicBezTo>
                <a:close/>
                <a:moveTo>
                  <a:pt x="20260963" y="4213587"/>
                </a:moveTo>
                <a:cubicBezTo>
                  <a:pt x="20260963" y="4232852"/>
                  <a:pt x="20260963" y="4245696"/>
                  <a:pt x="20247839" y="4245696"/>
                </a:cubicBezTo>
                <a:cubicBezTo>
                  <a:pt x="20247839" y="4226431"/>
                  <a:pt x="20247839" y="4213587"/>
                  <a:pt x="20260963" y="4213587"/>
                </a:cubicBezTo>
                <a:close/>
                <a:moveTo>
                  <a:pt x="17242847" y="4213587"/>
                </a:moveTo>
                <a:cubicBezTo>
                  <a:pt x="17255143" y="4213587"/>
                  <a:pt x="17267439" y="4220009"/>
                  <a:pt x="17279739" y="4226431"/>
                </a:cubicBezTo>
                <a:cubicBezTo>
                  <a:pt x="17267439" y="4245696"/>
                  <a:pt x="17242847" y="4245696"/>
                  <a:pt x="17242847" y="4213587"/>
                </a:cubicBezTo>
                <a:close/>
                <a:moveTo>
                  <a:pt x="16090088" y="4213587"/>
                </a:moveTo>
                <a:cubicBezTo>
                  <a:pt x="16090088" y="4232852"/>
                  <a:pt x="16084100" y="4245696"/>
                  <a:pt x="16072126" y="4245696"/>
                </a:cubicBezTo>
                <a:cubicBezTo>
                  <a:pt x="16072126" y="4220009"/>
                  <a:pt x="16078114" y="4213587"/>
                  <a:pt x="16090088" y="4213587"/>
                </a:cubicBezTo>
                <a:close/>
                <a:moveTo>
                  <a:pt x="14639700" y="4213587"/>
                </a:moveTo>
                <a:cubicBezTo>
                  <a:pt x="14639700" y="4239274"/>
                  <a:pt x="14627403" y="4245696"/>
                  <a:pt x="14615105" y="4245696"/>
                </a:cubicBezTo>
                <a:cubicBezTo>
                  <a:pt x="14608957" y="4239274"/>
                  <a:pt x="14602808" y="4232852"/>
                  <a:pt x="14602808" y="4226431"/>
                </a:cubicBezTo>
                <a:cubicBezTo>
                  <a:pt x="14615105" y="4220009"/>
                  <a:pt x="14627403" y="4213587"/>
                  <a:pt x="14639700" y="4213587"/>
                </a:cubicBezTo>
                <a:close/>
                <a:moveTo>
                  <a:pt x="10920032" y="4213587"/>
                </a:moveTo>
                <a:cubicBezTo>
                  <a:pt x="10932007" y="4213587"/>
                  <a:pt x="10937994" y="4220009"/>
                  <a:pt x="10937994" y="4245696"/>
                </a:cubicBezTo>
                <a:cubicBezTo>
                  <a:pt x="10926019" y="4245696"/>
                  <a:pt x="10920032" y="4232852"/>
                  <a:pt x="10920032" y="4213587"/>
                </a:cubicBezTo>
                <a:close/>
                <a:moveTo>
                  <a:pt x="13204588" y="4213584"/>
                </a:moveTo>
                <a:cubicBezTo>
                  <a:pt x="13217430" y="4219789"/>
                  <a:pt x="13223851" y="4232199"/>
                  <a:pt x="13236694" y="4238404"/>
                </a:cubicBezTo>
                <a:cubicBezTo>
                  <a:pt x="13223851" y="4244609"/>
                  <a:pt x="13217430" y="4257018"/>
                  <a:pt x="13204588" y="4269428"/>
                </a:cubicBezTo>
                <a:cubicBezTo>
                  <a:pt x="13204588" y="4250813"/>
                  <a:pt x="13204588" y="4232199"/>
                  <a:pt x="13204588" y="4213584"/>
                </a:cubicBezTo>
                <a:close/>
                <a:moveTo>
                  <a:pt x="18923703" y="4212190"/>
                </a:moveTo>
                <a:cubicBezTo>
                  <a:pt x="18943103" y="4208403"/>
                  <a:pt x="18966979" y="4235669"/>
                  <a:pt x="18976527" y="4259905"/>
                </a:cubicBezTo>
                <a:cubicBezTo>
                  <a:pt x="18957427" y="4246979"/>
                  <a:pt x="18931959" y="4234053"/>
                  <a:pt x="18906491" y="4227590"/>
                </a:cubicBezTo>
                <a:cubicBezTo>
                  <a:pt x="18911267" y="4218165"/>
                  <a:pt x="18917235" y="4213452"/>
                  <a:pt x="18923703" y="4212190"/>
                </a:cubicBezTo>
                <a:close/>
                <a:moveTo>
                  <a:pt x="9852780" y="4202483"/>
                </a:moveTo>
                <a:lnTo>
                  <a:pt x="9856906" y="4210132"/>
                </a:lnTo>
                <a:lnTo>
                  <a:pt x="9861159" y="4205901"/>
                </a:lnTo>
                <a:close/>
                <a:moveTo>
                  <a:pt x="10206818" y="4198726"/>
                </a:moveTo>
                <a:cubicBezTo>
                  <a:pt x="10225290" y="4201050"/>
                  <a:pt x="10241183" y="4212820"/>
                  <a:pt x="10241183" y="4248399"/>
                </a:cubicBezTo>
                <a:cubicBezTo>
                  <a:pt x="10215533" y="4248399"/>
                  <a:pt x="10171714" y="4248399"/>
                  <a:pt x="10171714" y="4307289"/>
                </a:cubicBezTo>
                <a:cubicBezTo>
                  <a:pt x="10158888" y="4287659"/>
                  <a:pt x="10133238" y="4274572"/>
                  <a:pt x="10133238" y="4235312"/>
                </a:cubicBezTo>
                <a:cubicBezTo>
                  <a:pt x="10133238" y="4203687"/>
                  <a:pt x="10152476" y="4209139"/>
                  <a:pt x="10165301" y="4203687"/>
                </a:cubicBezTo>
                <a:cubicBezTo>
                  <a:pt x="10171714" y="4202051"/>
                  <a:pt x="10179663" y="4200074"/>
                  <a:pt x="10187979" y="4199018"/>
                </a:cubicBezTo>
                <a:cubicBezTo>
                  <a:pt x="10194217" y="4198226"/>
                  <a:pt x="10200660" y="4197951"/>
                  <a:pt x="10206818" y="4198726"/>
                </a:cubicBezTo>
                <a:close/>
                <a:moveTo>
                  <a:pt x="10395818" y="4185241"/>
                </a:moveTo>
                <a:cubicBezTo>
                  <a:pt x="10421253" y="4185241"/>
                  <a:pt x="10414618" y="4220657"/>
                  <a:pt x="10414618" y="4245722"/>
                </a:cubicBezTo>
                <a:cubicBezTo>
                  <a:pt x="10389183" y="4245722"/>
                  <a:pt x="10395818" y="4202902"/>
                  <a:pt x="10395818" y="4185241"/>
                </a:cubicBezTo>
                <a:close/>
                <a:moveTo>
                  <a:pt x="13616354" y="4185241"/>
                </a:moveTo>
                <a:cubicBezTo>
                  <a:pt x="13655456" y="4185241"/>
                  <a:pt x="13701076" y="4185241"/>
                  <a:pt x="13739093" y="4185241"/>
                </a:cubicBezTo>
                <a:cubicBezTo>
                  <a:pt x="13739093" y="4214390"/>
                  <a:pt x="13732576" y="4245722"/>
                  <a:pt x="13706507" y="4245722"/>
                </a:cubicBezTo>
                <a:cubicBezTo>
                  <a:pt x="13668491" y="4245722"/>
                  <a:pt x="13622871" y="4245722"/>
                  <a:pt x="13583768" y="4245722"/>
                </a:cubicBezTo>
                <a:cubicBezTo>
                  <a:pt x="13583768" y="4208124"/>
                  <a:pt x="13590285" y="4185241"/>
                  <a:pt x="13616354" y="4185241"/>
                </a:cubicBezTo>
                <a:close/>
                <a:moveTo>
                  <a:pt x="14146699" y="4185240"/>
                </a:moveTo>
                <a:cubicBezTo>
                  <a:pt x="14146699" y="4204597"/>
                  <a:pt x="14146699" y="4217182"/>
                  <a:pt x="14133574" y="4217182"/>
                </a:cubicBezTo>
                <a:cubicBezTo>
                  <a:pt x="14133574" y="4197732"/>
                  <a:pt x="14133574" y="4185240"/>
                  <a:pt x="14146699" y="4185240"/>
                </a:cubicBezTo>
                <a:close/>
                <a:moveTo>
                  <a:pt x="12862275" y="4185240"/>
                </a:moveTo>
                <a:cubicBezTo>
                  <a:pt x="12862275" y="4204597"/>
                  <a:pt x="12857008" y="4217182"/>
                  <a:pt x="12844368" y="4217182"/>
                </a:cubicBezTo>
                <a:cubicBezTo>
                  <a:pt x="12844368" y="4190868"/>
                  <a:pt x="12850688" y="4185240"/>
                  <a:pt x="12862275" y="4185240"/>
                </a:cubicBezTo>
                <a:close/>
                <a:moveTo>
                  <a:pt x="10320813" y="4184981"/>
                </a:moveTo>
                <a:cubicBezTo>
                  <a:pt x="10320813" y="4215141"/>
                  <a:pt x="10347002" y="4215141"/>
                  <a:pt x="10360096" y="4215141"/>
                </a:cubicBezTo>
                <a:cubicBezTo>
                  <a:pt x="10360096" y="4178497"/>
                  <a:pt x="10340455" y="4184981"/>
                  <a:pt x="10320813" y="4184981"/>
                </a:cubicBezTo>
                <a:close/>
                <a:moveTo>
                  <a:pt x="14358325" y="4182416"/>
                </a:moveTo>
                <a:cubicBezTo>
                  <a:pt x="14369959" y="4181049"/>
                  <a:pt x="14383920" y="4185971"/>
                  <a:pt x="14393227" y="4185971"/>
                </a:cubicBezTo>
                <a:cubicBezTo>
                  <a:pt x="14393227" y="4236192"/>
                  <a:pt x="14355998" y="4216504"/>
                  <a:pt x="14337383" y="4216504"/>
                </a:cubicBezTo>
                <a:cubicBezTo>
                  <a:pt x="14337383" y="4191347"/>
                  <a:pt x="14346690" y="4183783"/>
                  <a:pt x="14358325" y="4182416"/>
                </a:cubicBezTo>
                <a:close/>
                <a:moveTo>
                  <a:pt x="10962691" y="4182260"/>
                </a:moveTo>
                <a:cubicBezTo>
                  <a:pt x="10975534" y="4182260"/>
                  <a:pt x="10994800" y="4175760"/>
                  <a:pt x="10994800" y="4212501"/>
                </a:cubicBezTo>
                <a:cubicBezTo>
                  <a:pt x="10981956" y="4212501"/>
                  <a:pt x="10962691" y="4212501"/>
                  <a:pt x="10962691" y="4182260"/>
                </a:cubicBezTo>
                <a:close/>
                <a:moveTo>
                  <a:pt x="19772839" y="4182259"/>
                </a:moveTo>
                <a:cubicBezTo>
                  <a:pt x="19772839" y="4212501"/>
                  <a:pt x="19754395" y="4212501"/>
                  <a:pt x="19735947" y="4212501"/>
                </a:cubicBezTo>
                <a:cubicBezTo>
                  <a:pt x="19735947" y="4175759"/>
                  <a:pt x="19760543" y="4182259"/>
                  <a:pt x="19772839" y="4182259"/>
                </a:cubicBezTo>
                <a:close/>
                <a:moveTo>
                  <a:pt x="15924684" y="4171024"/>
                </a:moveTo>
                <a:cubicBezTo>
                  <a:pt x="15930832" y="4183508"/>
                  <a:pt x="15936982" y="4194860"/>
                  <a:pt x="15943130" y="4212547"/>
                </a:cubicBezTo>
                <a:cubicBezTo>
                  <a:pt x="15930832" y="4212547"/>
                  <a:pt x="15918536" y="4212547"/>
                  <a:pt x="15906238" y="4212547"/>
                </a:cubicBezTo>
                <a:cubicBezTo>
                  <a:pt x="15912386" y="4194860"/>
                  <a:pt x="15918536" y="4183508"/>
                  <a:pt x="15924684" y="4171024"/>
                </a:cubicBezTo>
                <a:close/>
                <a:moveTo>
                  <a:pt x="16609386" y="4161827"/>
                </a:moveTo>
                <a:cubicBezTo>
                  <a:pt x="16635564" y="4153148"/>
                  <a:pt x="16663570" y="4188276"/>
                  <a:pt x="16687922" y="4211054"/>
                </a:cubicBezTo>
                <a:cubicBezTo>
                  <a:pt x="16713896" y="4230661"/>
                  <a:pt x="16720390" y="4256803"/>
                  <a:pt x="16720390" y="4302552"/>
                </a:cubicBezTo>
                <a:cubicBezTo>
                  <a:pt x="16687922" y="4282945"/>
                  <a:pt x="16655452" y="4263339"/>
                  <a:pt x="16622982" y="4243732"/>
                </a:cubicBezTo>
                <a:cubicBezTo>
                  <a:pt x="16603500" y="4230661"/>
                  <a:pt x="16584018" y="4224125"/>
                  <a:pt x="16584018" y="4187187"/>
                </a:cubicBezTo>
                <a:cubicBezTo>
                  <a:pt x="16592136" y="4172481"/>
                  <a:pt x="16600658" y="4164720"/>
                  <a:pt x="16609386" y="4161827"/>
                </a:cubicBezTo>
                <a:close/>
                <a:moveTo>
                  <a:pt x="15824664" y="4152063"/>
                </a:moveTo>
                <a:cubicBezTo>
                  <a:pt x="15824664" y="4177748"/>
                  <a:pt x="15818676" y="4184169"/>
                  <a:pt x="15806702" y="4184169"/>
                </a:cubicBezTo>
                <a:cubicBezTo>
                  <a:pt x="15806702" y="4158484"/>
                  <a:pt x="15818676" y="4152063"/>
                  <a:pt x="15824664" y="4152063"/>
                </a:cubicBezTo>
                <a:close/>
                <a:moveTo>
                  <a:pt x="10457627" y="4152062"/>
                </a:moveTo>
                <a:cubicBezTo>
                  <a:pt x="10478102" y="4177624"/>
                  <a:pt x="10478102" y="4245698"/>
                  <a:pt x="10450802" y="4245698"/>
                </a:cubicBezTo>
                <a:cubicBezTo>
                  <a:pt x="10457627" y="4213745"/>
                  <a:pt x="10457627" y="4184015"/>
                  <a:pt x="10457627" y="4152062"/>
                </a:cubicBezTo>
                <a:close/>
                <a:moveTo>
                  <a:pt x="10392831" y="4146077"/>
                </a:moveTo>
                <a:cubicBezTo>
                  <a:pt x="10386284" y="4234593"/>
                  <a:pt x="10268437" y="4402094"/>
                  <a:pt x="10242249" y="4247560"/>
                </a:cubicBezTo>
                <a:cubicBezTo>
                  <a:pt x="10255343" y="4247560"/>
                  <a:pt x="10261890" y="4247560"/>
                  <a:pt x="10268437" y="4247560"/>
                </a:cubicBezTo>
                <a:cubicBezTo>
                  <a:pt x="10268437" y="4221625"/>
                  <a:pt x="10261890" y="4215141"/>
                  <a:pt x="10242249" y="4215141"/>
                </a:cubicBezTo>
                <a:cubicBezTo>
                  <a:pt x="10294625" y="4178497"/>
                  <a:pt x="10340455" y="4133110"/>
                  <a:pt x="10392831" y="4146077"/>
                </a:cubicBezTo>
                <a:close/>
                <a:moveTo>
                  <a:pt x="17223883" y="4133111"/>
                </a:moveTo>
                <a:cubicBezTo>
                  <a:pt x="17320723" y="4133111"/>
                  <a:pt x="17403571" y="4190744"/>
                  <a:pt x="17500407" y="4209261"/>
                </a:cubicBezTo>
                <a:cubicBezTo>
                  <a:pt x="17526231" y="4215797"/>
                  <a:pt x="17564967" y="4215797"/>
                  <a:pt x="17584335" y="4255009"/>
                </a:cubicBezTo>
                <a:cubicBezTo>
                  <a:pt x="17597247" y="4307293"/>
                  <a:pt x="17564967" y="4307293"/>
                  <a:pt x="17545599" y="4307293"/>
                </a:cubicBezTo>
                <a:cubicBezTo>
                  <a:pt x="17435851" y="4248474"/>
                  <a:pt x="17333635" y="4190744"/>
                  <a:pt x="17223883" y="4133111"/>
                </a:cubicBezTo>
                <a:close/>
                <a:moveTo>
                  <a:pt x="10507545" y="4123451"/>
                </a:moveTo>
                <a:cubicBezTo>
                  <a:pt x="10520053" y="4125002"/>
                  <a:pt x="10532429" y="4129655"/>
                  <a:pt x="10544541" y="4132757"/>
                </a:cubicBezTo>
                <a:cubicBezTo>
                  <a:pt x="10526372" y="4160680"/>
                  <a:pt x="10504057" y="4167660"/>
                  <a:pt x="10486036" y="4153699"/>
                </a:cubicBezTo>
                <a:lnTo>
                  <a:pt x="10485752" y="4153333"/>
                </a:lnTo>
                <a:lnTo>
                  <a:pt x="10473929" y="4159591"/>
                </a:lnTo>
                <a:cubicBezTo>
                  <a:pt x="10470517" y="4160393"/>
                  <a:pt x="10467104" y="4158787"/>
                  <a:pt x="10460279" y="4152366"/>
                </a:cubicBezTo>
                <a:lnTo>
                  <a:pt x="10472069" y="4135729"/>
                </a:lnTo>
                <a:lnTo>
                  <a:pt x="10469759" y="4132757"/>
                </a:lnTo>
                <a:cubicBezTo>
                  <a:pt x="10482398" y="4123451"/>
                  <a:pt x="10495038" y="4121900"/>
                  <a:pt x="10507545" y="4123451"/>
                </a:cubicBezTo>
                <a:close/>
                <a:moveTo>
                  <a:pt x="16355418" y="4118885"/>
                </a:moveTo>
                <a:cubicBezTo>
                  <a:pt x="16355418" y="4138147"/>
                  <a:pt x="16355418" y="4150990"/>
                  <a:pt x="16342294" y="4150990"/>
                </a:cubicBezTo>
                <a:cubicBezTo>
                  <a:pt x="16342294" y="4131726"/>
                  <a:pt x="16342294" y="4118885"/>
                  <a:pt x="16355418" y="4118885"/>
                </a:cubicBezTo>
                <a:close/>
                <a:moveTo>
                  <a:pt x="16317568" y="4118881"/>
                </a:moveTo>
                <a:cubicBezTo>
                  <a:pt x="16317568" y="4155772"/>
                  <a:pt x="16292974" y="4149624"/>
                  <a:pt x="16280676" y="4149624"/>
                </a:cubicBezTo>
                <a:cubicBezTo>
                  <a:pt x="16280676" y="4118881"/>
                  <a:pt x="16299122" y="4118881"/>
                  <a:pt x="16317568" y="4118881"/>
                </a:cubicBezTo>
                <a:close/>
                <a:moveTo>
                  <a:pt x="17915123" y="4113134"/>
                </a:moveTo>
                <a:lnTo>
                  <a:pt x="17911147" y="4117810"/>
                </a:lnTo>
                <a:cubicBezTo>
                  <a:pt x="17911147" y="4117810"/>
                  <a:pt x="17912855" y="4115804"/>
                  <a:pt x="17914987" y="4113295"/>
                </a:cubicBezTo>
                <a:close/>
                <a:moveTo>
                  <a:pt x="9809865" y="4112770"/>
                </a:moveTo>
                <a:cubicBezTo>
                  <a:pt x="9811300" y="4113196"/>
                  <a:pt x="9812941" y="4114903"/>
                  <a:pt x="9814581" y="4118314"/>
                </a:cubicBezTo>
                <a:cubicBezTo>
                  <a:pt x="9814581" y="4125140"/>
                  <a:pt x="9808019" y="4131964"/>
                  <a:pt x="9808019" y="4131964"/>
                </a:cubicBezTo>
                <a:cubicBezTo>
                  <a:pt x="9803097" y="4121727"/>
                  <a:pt x="9805558" y="4111490"/>
                  <a:pt x="9809865" y="4112770"/>
                </a:cubicBezTo>
                <a:close/>
                <a:moveTo>
                  <a:pt x="9760697" y="4109923"/>
                </a:moveTo>
                <a:cubicBezTo>
                  <a:pt x="9773427" y="4107595"/>
                  <a:pt x="9789240" y="4113799"/>
                  <a:pt x="9804785" y="4120006"/>
                </a:cubicBezTo>
                <a:cubicBezTo>
                  <a:pt x="9824082" y="4151029"/>
                  <a:pt x="9747966" y="4151029"/>
                  <a:pt x="9735101" y="4151029"/>
                </a:cubicBezTo>
                <a:cubicBezTo>
                  <a:pt x="9738317" y="4123108"/>
                  <a:pt x="9747966" y="4112250"/>
                  <a:pt x="9760697" y="4109923"/>
                </a:cubicBezTo>
                <a:close/>
                <a:moveTo>
                  <a:pt x="17922023" y="4105021"/>
                </a:moveTo>
                <a:lnTo>
                  <a:pt x="17921387" y="4105771"/>
                </a:lnTo>
                <a:lnTo>
                  <a:pt x="17915123" y="4113134"/>
                </a:lnTo>
                <a:close/>
                <a:moveTo>
                  <a:pt x="9821601" y="4102913"/>
                </a:moveTo>
                <a:cubicBezTo>
                  <a:pt x="9822421" y="4104411"/>
                  <a:pt x="9820780" y="4108900"/>
                  <a:pt x="9817499" y="4117882"/>
                </a:cubicBezTo>
                <a:cubicBezTo>
                  <a:pt x="9817499" y="4117882"/>
                  <a:pt x="9810936" y="4111895"/>
                  <a:pt x="9810936" y="4105908"/>
                </a:cubicBezTo>
                <a:cubicBezTo>
                  <a:pt x="9817499" y="4102913"/>
                  <a:pt x="9820780" y="4101417"/>
                  <a:pt x="9821601" y="4102913"/>
                </a:cubicBezTo>
                <a:close/>
                <a:moveTo>
                  <a:pt x="9885021" y="4087636"/>
                </a:moveTo>
                <a:cubicBezTo>
                  <a:pt x="9885021" y="4126322"/>
                  <a:pt x="9904367" y="4119876"/>
                  <a:pt x="9923712" y="4119876"/>
                </a:cubicBezTo>
                <a:cubicBezTo>
                  <a:pt x="9923712" y="4087636"/>
                  <a:pt x="9897918" y="4087636"/>
                  <a:pt x="9885021" y="4087636"/>
                </a:cubicBezTo>
                <a:close/>
                <a:moveTo>
                  <a:pt x="10623518" y="4085706"/>
                </a:moveTo>
                <a:cubicBezTo>
                  <a:pt x="10643993" y="4085706"/>
                  <a:pt x="10637168" y="4131395"/>
                  <a:pt x="10637168" y="4150975"/>
                </a:cubicBezTo>
                <a:cubicBezTo>
                  <a:pt x="10616693" y="4150975"/>
                  <a:pt x="10623518" y="4111813"/>
                  <a:pt x="10623518" y="4085706"/>
                </a:cubicBezTo>
                <a:close/>
                <a:moveTo>
                  <a:pt x="10412881" y="4085706"/>
                </a:moveTo>
                <a:cubicBezTo>
                  <a:pt x="10424856" y="4085706"/>
                  <a:pt x="10430843" y="4098546"/>
                  <a:pt x="10430843" y="4117810"/>
                </a:cubicBezTo>
                <a:cubicBezTo>
                  <a:pt x="10418868" y="4117810"/>
                  <a:pt x="10412881" y="4111390"/>
                  <a:pt x="10412881" y="4085706"/>
                </a:cubicBezTo>
                <a:close/>
                <a:moveTo>
                  <a:pt x="10673567" y="4085706"/>
                </a:moveTo>
                <a:cubicBezTo>
                  <a:pt x="10685542" y="4085706"/>
                  <a:pt x="10691529" y="4098546"/>
                  <a:pt x="10691529" y="4117810"/>
                </a:cubicBezTo>
                <a:cubicBezTo>
                  <a:pt x="10679554" y="4117810"/>
                  <a:pt x="10673567" y="4104969"/>
                  <a:pt x="10673567" y="4085706"/>
                </a:cubicBezTo>
                <a:close/>
                <a:moveTo>
                  <a:pt x="15981076" y="4085705"/>
                </a:moveTo>
                <a:cubicBezTo>
                  <a:pt x="15981076" y="4111389"/>
                  <a:pt x="15975088" y="4117809"/>
                  <a:pt x="15963114" y="4117809"/>
                </a:cubicBezTo>
                <a:cubicBezTo>
                  <a:pt x="15963114" y="4098546"/>
                  <a:pt x="15969100" y="4085705"/>
                  <a:pt x="15981076" y="4085705"/>
                </a:cubicBezTo>
                <a:close/>
                <a:moveTo>
                  <a:pt x="13204588" y="4085705"/>
                </a:moveTo>
                <a:cubicBezTo>
                  <a:pt x="13216563" y="4085705"/>
                  <a:pt x="13222550" y="4098546"/>
                  <a:pt x="13222550" y="4117810"/>
                </a:cubicBezTo>
                <a:cubicBezTo>
                  <a:pt x="13210575" y="4117810"/>
                  <a:pt x="13204588" y="4111389"/>
                  <a:pt x="13204588" y="4085705"/>
                </a:cubicBezTo>
                <a:close/>
                <a:moveTo>
                  <a:pt x="11070709" y="4085705"/>
                </a:moveTo>
                <a:cubicBezTo>
                  <a:pt x="11070709" y="4111389"/>
                  <a:pt x="11064722" y="4117810"/>
                  <a:pt x="11052747" y="4117810"/>
                </a:cubicBezTo>
                <a:cubicBezTo>
                  <a:pt x="11052747" y="4098546"/>
                  <a:pt x="11058734" y="4085705"/>
                  <a:pt x="11070709" y="4085705"/>
                </a:cubicBezTo>
                <a:close/>
                <a:moveTo>
                  <a:pt x="17791655" y="4085705"/>
                </a:moveTo>
                <a:cubicBezTo>
                  <a:pt x="17791655" y="4111388"/>
                  <a:pt x="17785667" y="4117809"/>
                  <a:pt x="17773695" y="4117809"/>
                </a:cubicBezTo>
                <a:cubicBezTo>
                  <a:pt x="17773695" y="4098546"/>
                  <a:pt x="17779683" y="4085705"/>
                  <a:pt x="17791655" y="4085705"/>
                </a:cubicBezTo>
                <a:close/>
                <a:moveTo>
                  <a:pt x="17165983" y="4085705"/>
                </a:moveTo>
                <a:cubicBezTo>
                  <a:pt x="17165983" y="4122594"/>
                  <a:pt x="17147535" y="4116447"/>
                  <a:pt x="17129091" y="4116447"/>
                </a:cubicBezTo>
                <a:cubicBezTo>
                  <a:pt x="17129091" y="4085705"/>
                  <a:pt x="17153683" y="4085705"/>
                  <a:pt x="17165983" y="4085705"/>
                </a:cubicBezTo>
                <a:close/>
                <a:moveTo>
                  <a:pt x="17887451" y="4076241"/>
                </a:moveTo>
                <a:cubicBezTo>
                  <a:pt x="18054043" y="4076241"/>
                  <a:pt x="18220639" y="4166982"/>
                  <a:pt x="18381859" y="4255454"/>
                </a:cubicBezTo>
                <a:cubicBezTo>
                  <a:pt x="18458171" y="4294342"/>
                  <a:pt x="18535559" y="4326748"/>
                  <a:pt x="18606495" y="4372118"/>
                </a:cubicBezTo>
                <a:cubicBezTo>
                  <a:pt x="18637663" y="4391562"/>
                  <a:pt x="18637663" y="4442332"/>
                  <a:pt x="18663459" y="4461776"/>
                </a:cubicBezTo>
                <a:cubicBezTo>
                  <a:pt x="18689255" y="4494183"/>
                  <a:pt x="18727947" y="4507145"/>
                  <a:pt x="18753743" y="4539552"/>
                </a:cubicBezTo>
                <a:cubicBezTo>
                  <a:pt x="18682807" y="4539552"/>
                  <a:pt x="18625843" y="4487701"/>
                  <a:pt x="18561355" y="4455295"/>
                </a:cubicBezTo>
                <a:cubicBezTo>
                  <a:pt x="18529111" y="4442332"/>
                  <a:pt x="18496867" y="4422888"/>
                  <a:pt x="18464619" y="4416407"/>
                </a:cubicBezTo>
                <a:cubicBezTo>
                  <a:pt x="18445275" y="4416407"/>
                  <a:pt x="18432375" y="4435851"/>
                  <a:pt x="18420555" y="4429369"/>
                </a:cubicBezTo>
                <a:cubicBezTo>
                  <a:pt x="18414103" y="4429369"/>
                  <a:pt x="18407655" y="4416407"/>
                  <a:pt x="18394759" y="4416407"/>
                </a:cubicBezTo>
                <a:cubicBezTo>
                  <a:pt x="18401207" y="4403444"/>
                  <a:pt x="18407655" y="4391562"/>
                  <a:pt x="18414103" y="4385080"/>
                </a:cubicBezTo>
                <a:cubicBezTo>
                  <a:pt x="18310923" y="4313786"/>
                  <a:pt x="18195919" y="4173463"/>
                  <a:pt x="18073391" y="4248973"/>
                </a:cubicBezTo>
                <a:cubicBezTo>
                  <a:pt x="18073391" y="4223047"/>
                  <a:pt x="18073391" y="4204684"/>
                  <a:pt x="18073391" y="4186426"/>
                </a:cubicBezTo>
                <a:cubicBezTo>
                  <a:pt x="18066943" y="4179945"/>
                  <a:pt x="18054043" y="4173463"/>
                  <a:pt x="18047595" y="4173463"/>
                </a:cubicBezTo>
                <a:cubicBezTo>
                  <a:pt x="18029323" y="4160501"/>
                  <a:pt x="18009979" y="4154019"/>
                  <a:pt x="17990631" y="4147538"/>
                </a:cubicBezTo>
                <a:cubicBezTo>
                  <a:pt x="17974507" y="4141057"/>
                  <a:pt x="17956775" y="4131335"/>
                  <a:pt x="17939039" y="4119183"/>
                </a:cubicBezTo>
                <a:lnTo>
                  <a:pt x="17922023" y="4105021"/>
                </a:lnTo>
                <a:close/>
                <a:moveTo>
                  <a:pt x="10450799" y="4062004"/>
                </a:moveTo>
                <a:cubicBezTo>
                  <a:pt x="10487691" y="4062004"/>
                  <a:pt x="10487691" y="4062004"/>
                  <a:pt x="10487691" y="4089304"/>
                </a:cubicBezTo>
                <a:cubicBezTo>
                  <a:pt x="10450799" y="4089304"/>
                  <a:pt x="10450799" y="4089304"/>
                  <a:pt x="10450799" y="4062004"/>
                </a:cubicBezTo>
                <a:close/>
                <a:moveTo>
                  <a:pt x="10570538" y="4062002"/>
                </a:moveTo>
                <a:cubicBezTo>
                  <a:pt x="10582513" y="4080617"/>
                  <a:pt x="10582513" y="4117846"/>
                  <a:pt x="10564551" y="4117846"/>
                </a:cubicBezTo>
                <a:cubicBezTo>
                  <a:pt x="10564551" y="4099233"/>
                  <a:pt x="10570538" y="4080617"/>
                  <a:pt x="10570538" y="4062002"/>
                </a:cubicBezTo>
                <a:close/>
                <a:moveTo>
                  <a:pt x="16121250" y="4062002"/>
                </a:moveTo>
                <a:cubicBezTo>
                  <a:pt x="16121250" y="4068208"/>
                  <a:pt x="16127714" y="4068208"/>
                  <a:pt x="16127714" y="4074411"/>
                </a:cubicBezTo>
                <a:cubicBezTo>
                  <a:pt x="16147102" y="4080616"/>
                  <a:pt x="16184804" y="4074411"/>
                  <a:pt x="16184804" y="4117846"/>
                </a:cubicBezTo>
                <a:cubicBezTo>
                  <a:pt x="16160030" y="4117846"/>
                  <a:pt x="16134178" y="4117846"/>
                  <a:pt x="16114788" y="4117846"/>
                </a:cubicBezTo>
                <a:cubicBezTo>
                  <a:pt x="16114788" y="4099231"/>
                  <a:pt x="16114788" y="4080616"/>
                  <a:pt x="16121250" y="4062002"/>
                </a:cubicBezTo>
                <a:close/>
                <a:moveTo>
                  <a:pt x="10716226" y="4062002"/>
                </a:moveTo>
                <a:cubicBezTo>
                  <a:pt x="10729069" y="4074412"/>
                  <a:pt x="10735491" y="4080617"/>
                  <a:pt x="10748335" y="4086822"/>
                </a:cubicBezTo>
                <a:cubicBezTo>
                  <a:pt x="10735491" y="4099233"/>
                  <a:pt x="10722648" y="4105437"/>
                  <a:pt x="10716226" y="4117846"/>
                </a:cubicBezTo>
                <a:cubicBezTo>
                  <a:pt x="10716226" y="4099233"/>
                  <a:pt x="10716226" y="4080617"/>
                  <a:pt x="10716226" y="4062002"/>
                </a:cubicBezTo>
                <a:close/>
                <a:moveTo>
                  <a:pt x="17053255" y="4062001"/>
                </a:moveTo>
                <a:cubicBezTo>
                  <a:pt x="17071871" y="4062001"/>
                  <a:pt x="17090483" y="4062001"/>
                  <a:pt x="17109099" y="4062001"/>
                </a:cubicBezTo>
                <a:cubicBezTo>
                  <a:pt x="17102895" y="4080616"/>
                  <a:pt x="17096691" y="4099231"/>
                  <a:pt x="17090483" y="4117846"/>
                </a:cubicBezTo>
                <a:cubicBezTo>
                  <a:pt x="17078075" y="4105436"/>
                  <a:pt x="17053255" y="4093026"/>
                  <a:pt x="17053255" y="4062001"/>
                </a:cubicBezTo>
                <a:close/>
                <a:moveTo>
                  <a:pt x="11111606" y="4058546"/>
                </a:moveTo>
                <a:cubicBezTo>
                  <a:pt x="11123240" y="4057731"/>
                  <a:pt x="11137201" y="4062625"/>
                  <a:pt x="11146509" y="4062625"/>
                </a:cubicBezTo>
                <a:cubicBezTo>
                  <a:pt x="11146509" y="4108314"/>
                  <a:pt x="11109280" y="4088734"/>
                  <a:pt x="11090665" y="4088734"/>
                </a:cubicBezTo>
                <a:cubicBezTo>
                  <a:pt x="11090665" y="4065888"/>
                  <a:pt x="11099972" y="4059361"/>
                  <a:pt x="11111606" y="4058546"/>
                </a:cubicBezTo>
                <a:close/>
                <a:moveTo>
                  <a:pt x="16128438" y="4043045"/>
                </a:moveTo>
                <a:cubicBezTo>
                  <a:pt x="16135262" y="4049871"/>
                  <a:pt x="16135262" y="4056698"/>
                  <a:pt x="16142088" y="4063520"/>
                </a:cubicBezTo>
                <a:cubicBezTo>
                  <a:pt x="16128438" y="4070346"/>
                  <a:pt x="16114788" y="4063520"/>
                  <a:pt x="16128438" y="4043045"/>
                </a:cubicBezTo>
                <a:close/>
                <a:moveTo>
                  <a:pt x="11317603" y="4043045"/>
                </a:moveTo>
                <a:cubicBezTo>
                  <a:pt x="11324428" y="4049871"/>
                  <a:pt x="11324428" y="4056698"/>
                  <a:pt x="11331253" y="4063520"/>
                </a:cubicBezTo>
                <a:cubicBezTo>
                  <a:pt x="11317603" y="4070346"/>
                  <a:pt x="11303953" y="4063520"/>
                  <a:pt x="11317603" y="4043045"/>
                </a:cubicBezTo>
                <a:close/>
                <a:moveTo>
                  <a:pt x="19837123" y="4042570"/>
                </a:moveTo>
                <a:cubicBezTo>
                  <a:pt x="19838763" y="4040012"/>
                  <a:pt x="19842047" y="4041719"/>
                  <a:pt x="19848611" y="4045133"/>
                </a:cubicBezTo>
                <a:cubicBezTo>
                  <a:pt x="19842047" y="4051955"/>
                  <a:pt x="19842047" y="4058781"/>
                  <a:pt x="19835483" y="4065605"/>
                </a:cubicBezTo>
                <a:cubicBezTo>
                  <a:pt x="19835483" y="4051955"/>
                  <a:pt x="19835483" y="4045132"/>
                  <a:pt x="19837123" y="4042570"/>
                </a:cubicBezTo>
                <a:close/>
                <a:moveTo>
                  <a:pt x="20064619" y="4042570"/>
                </a:moveTo>
                <a:cubicBezTo>
                  <a:pt x="20066247" y="4040012"/>
                  <a:pt x="20069507" y="4041718"/>
                  <a:pt x="20076027" y="4045132"/>
                </a:cubicBezTo>
                <a:cubicBezTo>
                  <a:pt x="20070099" y="4051955"/>
                  <a:pt x="20070099" y="4058781"/>
                  <a:pt x="20062991" y="4065605"/>
                </a:cubicBezTo>
                <a:cubicBezTo>
                  <a:pt x="20062991" y="4051955"/>
                  <a:pt x="20062991" y="4045132"/>
                  <a:pt x="20064619" y="4042570"/>
                </a:cubicBezTo>
                <a:close/>
                <a:moveTo>
                  <a:pt x="10051604" y="4029605"/>
                </a:moveTo>
                <a:cubicBezTo>
                  <a:pt x="10019362" y="4036052"/>
                  <a:pt x="9981747" y="4036052"/>
                  <a:pt x="9955953" y="4074739"/>
                </a:cubicBezTo>
                <a:cubicBezTo>
                  <a:pt x="9981747" y="4074739"/>
                  <a:pt x="10051604" y="4100532"/>
                  <a:pt x="10051604" y="4029605"/>
                </a:cubicBezTo>
                <a:close/>
                <a:moveTo>
                  <a:pt x="15490658" y="4028822"/>
                </a:moveTo>
                <a:cubicBezTo>
                  <a:pt x="15490658" y="4053644"/>
                  <a:pt x="15497484" y="4084667"/>
                  <a:pt x="15470184" y="4084667"/>
                </a:cubicBezTo>
                <a:cubicBezTo>
                  <a:pt x="15470184" y="4059849"/>
                  <a:pt x="15470184" y="4028822"/>
                  <a:pt x="15490658" y="4028822"/>
                </a:cubicBezTo>
                <a:close/>
                <a:moveTo>
                  <a:pt x="10975819" y="4028822"/>
                </a:moveTo>
                <a:cubicBezTo>
                  <a:pt x="10975819" y="4048087"/>
                  <a:pt x="10975819" y="4060930"/>
                  <a:pt x="10962691" y="4060930"/>
                </a:cubicBezTo>
                <a:cubicBezTo>
                  <a:pt x="10962691" y="4041666"/>
                  <a:pt x="10962691" y="4028822"/>
                  <a:pt x="10975819" y="4028822"/>
                </a:cubicBezTo>
                <a:close/>
                <a:moveTo>
                  <a:pt x="15374392" y="4028819"/>
                </a:moveTo>
                <a:cubicBezTo>
                  <a:pt x="15374392" y="4048087"/>
                  <a:pt x="15368404" y="4060930"/>
                  <a:pt x="15356430" y="4060930"/>
                </a:cubicBezTo>
                <a:cubicBezTo>
                  <a:pt x="15356430" y="4041666"/>
                  <a:pt x="15362416" y="4028819"/>
                  <a:pt x="15374392" y="4028819"/>
                </a:cubicBezTo>
                <a:close/>
                <a:moveTo>
                  <a:pt x="19228795" y="4028819"/>
                </a:moveTo>
                <a:cubicBezTo>
                  <a:pt x="19241923" y="4028819"/>
                  <a:pt x="19241923" y="4041665"/>
                  <a:pt x="19241923" y="4060929"/>
                </a:cubicBezTo>
                <a:cubicBezTo>
                  <a:pt x="19228795" y="4060929"/>
                  <a:pt x="19228795" y="4048087"/>
                  <a:pt x="19228795" y="4028819"/>
                </a:cubicBezTo>
                <a:close/>
                <a:moveTo>
                  <a:pt x="9933170" y="4028819"/>
                </a:moveTo>
                <a:lnTo>
                  <a:pt x="9930340" y="4033882"/>
                </a:lnTo>
                <a:lnTo>
                  <a:pt x="9930644" y="4033338"/>
                </a:lnTo>
                <a:cubicBezTo>
                  <a:pt x="9932048" y="4030831"/>
                  <a:pt x="9933170" y="4028819"/>
                  <a:pt x="9933170" y="4028819"/>
                </a:cubicBezTo>
                <a:close/>
                <a:moveTo>
                  <a:pt x="11260567" y="4025783"/>
                </a:moveTo>
                <a:cubicBezTo>
                  <a:pt x="11271022" y="4027374"/>
                  <a:pt x="11279169" y="4035333"/>
                  <a:pt x="11279169" y="4060799"/>
                </a:cubicBezTo>
                <a:cubicBezTo>
                  <a:pt x="11259617" y="4060799"/>
                  <a:pt x="11228116" y="4079899"/>
                  <a:pt x="11228116" y="4028965"/>
                </a:cubicBezTo>
                <a:cubicBezTo>
                  <a:pt x="11237349" y="4028965"/>
                  <a:pt x="11250112" y="4024192"/>
                  <a:pt x="11260567" y="4025783"/>
                </a:cubicBezTo>
                <a:close/>
                <a:moveTo>
                  <a:pt x="17012167" y="4025782"/>
                </a:moveTo>
                <a:cubicBezTo>
                  <a:pt x="17023435" y="4027374"/>
                  <a:pt x="17033211" y="4035333"/>
                  <a:pt x="17033211" y="4060799"/>
                </a:cubicBezTo>
                <a:cubicBezTo>
                  <a:pt x="17013659" y="4060799"/>
                  <a:pt x="16982159" y="4079898"/>
                  <a:pt x="16982159" y="4028962"/>
                </a:cubicBezTo>
                <a:cubicBezTo>
                  <a:pt x="16988135" y="4028962"/>
                  <a:pt x="17000895" y="4024191"/>
                  <a:pt x="17012167" y="4025782"/>
                </a:cubicBezTo>
                <a:close/>
                <a:moveTo>
                  <a:pt x="9924688" y="4014601"/>
                </a:moveTo>
                <a:cubicBezTo>
                  <a:pt x="9930675" y="4014601"/>
                  <a:pt x="9936663" y="4014601"/>
                  <a:pt x="9942650" y="4014601"/>
                </a:cubicBezTo>
                <a:cubicBezTo>
                  <a:pt x="9930675" y="4020588"/>
                  <a:pt x="9936663" y="4032563"/>
                  <a:pt x="9924688" y="4014601"/>
                </a:cubicBezTo>
                <a:close/>
                <a:moveTo>
                  <a:pt x="10691475" y="4009865"/>
                </a:moveTo>
                <a:cubicBezTo>
                  <a:pt x="10663826" y="4021206"/>
                  <a:pt x="10622468" y="4077196"/>
                  <a:pt x="10591392" y="4056286"/>
                </a:cubicBezTo>
                <a:lnTo>
                  <a:pt x="10581228" y="4044994"/>
                </a:lnTo>
                <a:lnTo>
                  <a:pt x="10591993" y="4062312"/>
                </a:lnTo>
                <a:cubicBezTo>
                  <a:pt x="10586006" y="4068734"/>
                  <a:pt x="10580018" y="4075154"/>
                  <a:pt x="10574031" y="4062312"/>
                </a:cubicBezTo>
                <a:lnTo>
                  <a:pt x="10579879" y="4043490"/>
                </a:lnTo>
                <a:lnTo>
                  <a:pt x="10578773" y="4042265"/>
                </a:lnTo>
                <a:cubicBezTo>
                  <a:pt x="10615638" y="4029305"/>
                  <a:pt x="10653556" y="4016347"/>
                  <a:pt x="10691475" y="4009865"/>
                </a:cubicBezTo>
                <a:close/>
                <a:moveTo>
                  <a:pt x="19192671" y="4001460"/>
                </a:moveTo>
                <a:cubicBezTo>
                  <a:pt x="19201123" y="4004904"/>
                  <a:pt x="19208811" y="4016478"/>
                  <a:pt x="19208811" y="4032461"/>
                </a:cubicBezTo>
                <a:cubicBezTo>
                  <a:pt x="19196511" y="4025847"/>
                  <a:pt x="19184215" y="4025847"/>
                  <a:pt x="19171919" y="4019234"/>
                </a:cubicBezTo>
                <a:cubicBezTo>
                  <a:pt x="19174991" y="4002701"/>
                  <a:pt x="19184215" y="3998015"/>
                  <a:pt x="19192671" y="4001460"/>
                </a:cubicBezTo>
                <a:close/>
                <a:moveTo>
                  <a:pt x="15773526" y="4000387"/>
                </a:moveTo>
                <a:cubicBezTo>
                  <a:pt x="15779948" y="4005653"/>
                  <a:pt x="15792790" y="4005653"/>
                  <a:pt x="15805632" y="4011972"/>
                </a:cubicBezTo>
                <a:cubicBezTo>
                  <a:pt x="15799210" y="4024612"/>
                  <a:pt x="15792790" y="4037253"/>
                  <a:pt x="15779948" y="4056211"/>
                </a:cubicBezTo>
                <a:cubicBezTo>
                  <a:pt x="15773526" y="4037253"/>
                  <a:pt x="15773526" y="4018293"/>
                  <a:pt x="15773526" y="4000387"/>
                </a:cubicBezTo>
                <a:close/>
                <a:moveTo>
                  <a:pt x="13336302" y="4000386"/>
                </a:moveTo>
                <a:cubicBezTo>
                  <a:pt x="13336302" y="4019185"/>
                  <a:pt x="13330315" y="4032456"/>
                  <a:pt x="13318340" y="4032456"/>
                </a:cubicBezTo>
                <a:cubicBezTo>
                  <a:pt x="13318340" y="4012553"/>
                  <a:pt x="13324327" y="4000386"/>
                  <a:pt x="13336302" y="4000386"/>
                </a:cubicBezTo>
                <a:close/>
                <a:moveTo>
                  <a:pt x="13241507" y="4000386"/>
                </a:moveTo>
                <a:cubicBezTo>
                  <a:pt x="13241507" y="4019186"/>
                  <a:pt x="13241507" y="4032456"/>
                  <a:pt x="13223545" y="4032456"/>
                </a:cubicBezTo>
                <a:cubicBezTo>
                  <a:pt x="13223545" y="4012554"/>
                  <a:pt x="13229532" y="4000386"/>
                  <a:pt x="13241507" y="4000386"/>
                </a:cubicBezTo>
                <a:close/>
                <a:moveTo>
                  <a:pt x="16962199" y="4000386"/>
                </a:moveTo>
                <a:cubicBezTo>
                  <a:pt x="16962199" y="4019185"/>
                  <a:pt x="16956211" y="4032456"/>
                  <a:pt x="16944239" y="4032456"/>
                </a:cubicBezTo>
                <a:cubicBezTo>
                  <a:pt x="16944239" y="4012553"/>
                  <a:pt x="16950227" y="4000386"/>
                  <a:pt x="16962199" y="4000386"/>
                </a:cubicBezTo>
                <a:close/>
                <a:moveTo>
                  <a:pt x="15303196" y="4000386"/>
                </a:moveTo>
                <a:cubicBezTo>
                  <a:pt x="15303196" y="4005914"/>
                  <a:pt x="15303196" y="4019185"/>
                  <a:pt x="15303196" y="4032456"/>
                </a:cubicBezTo>
                <a:cubicBezTo>
                  <a:pt x="15290070" y="4005914"/>
                  <a:pt x="15290070" y="4005914"/>
                  <a:pt x="15303196" y="4000386"/>
                </a:cubicBezTo>
                <a:close/>
                <a:moveTo>
                  <a:pt x="17702599" y="4000385"/>
                </a:moveTo>
                <a:cubicBezTo>
                  <a:pt x="17715727" y="4000385"/>
                  <a:pt x="17715727" y="4012553"/>
                  <a:pt x="17715727" y="4032456"/>
                </a:cubicBezTo>
                <a:cubicBezTo>
                  <a:pt x="17702599" y="4032456"/>
                  <a:pt x="17702599" y="4019185"/>
                  <a:pt x="17702599" y="4000385"/>
                </a:cubicBezTo>
                <a:close/>
                <a:moveTo>
                  <a:pt x="20033551" y="4000385"/>
                </a:moveTo>
                <a:cubicBezTo>
                  <a:pt x="20033551" y="4019185"/>
                  <a:pt x="20027563" y="4032455"/>
                  <a:pt x="20015587" y="4032455"/>
                </a:cubicBezTo>
                <a:cubicBezTo>
                  <a:pt x="20015587" y="4012553"/>
                  <a:pt x="20021575" y="4000385"/>
                  <a:pt x="20033551" y="4000385"/>
                </a:cubicBezTo>
                <a:close/>
                <a:moveTo>
                  <a:pt x="19578439" y="4000385"/>
                </a:moveTo>
                <a:cubicBezTo>
                  <a:pt x="19578439" y="4019185"/>
                  <a:pt x="19578439" y="4032455"/>
                  <a:pt x="19565315" y="4032455"/>
                </a:cubicBezTo>
                <a:cubicBezTo>
                  <a:pt x="19565315" y="4012553"/>
                  <a:pt x="19565315" y="4000385"/>
                  <a:pt x="19578439" y="4000385"/>
                </a:cubicBezTo>
                <a:close/>
                <a:moveTo>
                  <a:pt x="20602223" y="4000385"/>
                </a:moveTo>
                <a:cubicBezTo>
                  <a:pt x="20602223" y="4019185"/>
                  <a:pt x="20602223" y="4032455"/>
                  <a:pt x="20589099" y="4032455"/>
                </a:cubicBezTo>
                <a:cubicBezTo>
                  <a:pt x="20589099" y="4012553"/>
                  <a:pt x="20589099" y="4000385"/>
                  <a:pt x="20602223" y="4000385"/>
                </a:cubicBezTo>
                <a:close/>
                <a:moveTo>
                  <a:pt x="18617095" y="3982954"/>
                </a:moveTo>
                <a:cubicBezTo>
                  <a:pt x="18612259" y="3991014"/>
                  <a:pt x="18611791" y="3998672"/>
                  <a:pt x="18614007" y="4005724"/>
                </a:cubicBezTo>
                <a:lnTo>
                  <a:pt x="18617895" y="4011435"/>
                </a:lnTo>
                <a:lnTo>
                  <a:pt x="18618999" y="3997137"/>
                </a:lnTo>
                <a:cubicBezTo>
                  <a:pt x="18620627" y="3993124"/>
                  <a:pt x="18623883" y="3993124"/>
                  <a:pt x="18630403" y="4000079"/>
                </a:cubicBezTo>
                <a:cubicBezTo>
                  <a:pt x="18627439" y="4002756"/>
                  <a:pt x="18625959" y="4004093"/>
                  <a:pt x="18624331" y="4006367"/>
                </a:cubicBezTo>
                <a:lnTo>
                  <a:pt x="18619763" y="4014180"/>
                </a:lnTo>
                <a:lnTo>
                  <a:pt x="18627039" y="4024867"/>
                </a:lnTo>
                <a:cubicBezTo>
                  <a:pt x="18638859" y="4036152"/>
                  <a:pt x="18654711" y="4044213"/>
                  <a:pt x="18661159" y="4047437"/>
                </a:cubicBezTo>
                <a:cubicBezTo>
                  <a:pt x="18699851" y="4066777"/>
                  <a:pt x="18738543" y="4105471"/>
                  <a:pt x="18783683" y="4086126"/>
                </a:cubicBezTo>
                <a:cubicBezTo>
                  <a:pt x="18751443" y="4066777"/>
                  <a:pt x="18719199" y="4047437"/>
                  <a:pt x="18680507" y="4028090"/>
                </a:cubicBezTo>
                <a:cubicBezTo>
                  <a:pt x="18661159" y="4015196"/>
                  <a:pt x="18635367" y="4008746"/>
                  <a:pt x="18617095" y="3982954"/>
                </a:cubicBezTo>
                <a:close/>
                <a:moveTo>
                  <a:pt x="15127852" y="3973524"/>
                </a:moveTo>
                <a:cubicBezTo>
                  <a:pt x="15127852" y="4004068"/>
                  <a:pt x="15108586" y="3998802"/>
                  <a:pt x="15095742" y="3998802"/>
                </a:cubicBezTo>
                <a:cubicBezTo>
                  <a:pt x="15095742" y="3967206"/>
                  <a:pt x="15115008" y="3973524"/>
                  <a:pt x="15127852" y="3973524"/>
                </a:cubicBezTo>
                <a:close/>
                <a:moveTo>
                  <a:pt x="16825747" y="3973523"/>
                </a:moveTo>
                <a:cubicBezTo>
                  <a:pt x="16838043" y="3973523"/>
                  <a:pt x="16862639" y="3967206"/>
                  <a:pt x="16862639" y="3998802"/>
                </a:cubicBezTo>
                <a:cubicBezTo>
                  <a:pt x="16850343" y="3998802"/>
                  <a:pt x="16825747" y="4004067"/>
                  <a:pt x="16825747" y="3973523"/>
                </a:cubicBezTo>
                <a:close/>
                <a:moveTo>
                  <a:pt x="17828947" y="3971948"/>
                </a:moveTo>
                <a:cubicBezTo>
                  <a:pt x="17848183" y="4015602"/>
                  <a:pt x="17861011" y="4066705"/>
                  <a:pt x="17867423" y="4117814"/>
                </a:cubicBezTo>
                <a:cubicBezTo>
                  <a:pt x="17841771" y="4117814"/>
                  <a:pt x="17785127" y="4092263"/>
                  <a:pt x="17772299" y="4047544"/>
                </a:cubicBezTo>
                <a:cubicBezTo>
                  <a:pt x="17759475" y="3983660"/>
                  <a:pt x="17804363" y="3978336"/>
                  <a:pt x="17828947" y="3971948"/>
                </a:cubicBezTo>
                <a:close/>
                <a:moveTo>
                  <a:pt x="10976910" y="3971945"/>
                </a:moveTo>
                <a:cubicBezTo>
                  <a:pt x="10988885" y="3971945"/>
                  <a:pt x="10994872" y="3978771"/>
                  <a:pt x="10994872" y="3999245"/>
                </a:cubicBezTo>
                <a:cubicBezTo>
                  <a:pt x="10982897" y="3999245"/>
                  <a:pt x="10976910" y="3991286"/>
                  <a:pt x="10976910" y="3971945"/>
                </a:cubicBezTo>
                <a:close/>
                <a:moveTo>
                  <a:pt x="15925198" y="3971945"/>
                </a:moveTo>
                <a:cubicBezTo>
                  <a:pt x="15937838" y="3971945"/>
                  <a:pt x="15950476" y="3978580"/>
                  <a:pt x="15962062" y="3984110"/>
                </a:cubicBezTo>
                <a:cubicBezTo>
                  <a:pt x="15950476" y="4004015"/>
                  <a:pt x="15925198" y="4004015"/>
                  <a:pt x="15925198" y="3971945"/>
                </a:cubicBezTo>
                <a:close/>
                <a:moveTo>
                  <a:pt x="13601727" y="3971945"/>
                </a:moveTo>
                <a:cubicBezTo>
                  <a:pt x="13601727" y="3991286"/>
                  <a:pt x="13595740" y="3999245"/>
                  <a:pt x="13583765" y="3999245"/>
                </a:cubicBezTo>
                <a:cubicBezTo>
                  <a:pt x="13583765" y="3978771"/>
                  <a:pt x="13589752" y="3971945"/>
                  <a:pt x="13601727" y="3971945"/>
                </a:cubicBezTo>
                <a:close/>
                <a:moveTo>
                  <a:pt x="20541703" y="3971944"/>
                </a:moveTo>
                <a:cubicBezTo>
                  <a:pt x="20548263" y="3978769"/>
                  <a:pt x="20548263" y="3991282"/>
                  <a:pt x="20554827" y="3999245"/>
                </a:cubicBezTo>
                <a:cubicBezTo>
                  <a:pt x="20548263" y="3991282"/>
                  <a:pt x="20541703" y="3984457"/>
                  <a:pt x="20541703" y="3971944"/>
                </a:cubicBezTo>
                <a:close/>
                <a:moveTo>
                  <a:pt x="18565507" y="3971132"/>
                </a:moveTo>
                <a:cubicBezTo>
                  <a:pt x="18565507" y="3989399"/>
                  <a:pt x="18571955" y="3996927"/>
                  <a:pt x="18584851" y="3996927"/>
                </a:cubicBezTo>
                <a:cubicBezTo>
                  <a:pt x="18584851" y="3977580"/>
                  <a:pt x="18571955" y="3971132"/>
                  <a:pt x="18565507" y="3971132"/>
                </a:cubicBezTo>
                <a:close/>
                <a:moveTo>
                  <a:pt x="16566904" y="3967637"/>
                </a:moveTo>
                <a:cubicBezTo>
                  <a:pt x="16578490" y="3967637"/>
                  <a:pt x="16592446" y="3974099"/>
                  <a:pt x="16601926" y="3974099"/>
                </a:cubicBezTo>
                <a:cubicBezTo>
                  <a:pt x="16601926" y="4018266"/>
                  <a:pt x="16565060" y="3999954"/>
                  <a:pt x="16546102" y="3999954"/>
                </a:cubicBezTo>
                <a:cubicBezTo>
                  <a:pt x="16546102" y="3974100"/>
                  <a:pt x="16555318" y="3967637"/>
                  <a:pt x="16566904" y="3967637"/>
                </a:cubicBezTo>
                <a:close/>
                <a:moveTo>
                  <a:pt x="12227107" y="3941563"/>
                </a:moveTo>
                <a:lnTo>
                  <a:pt x="12213982" y="3947178"/>
                </a:lnTo>
                <a:cubicBezTo>
                  <a:pt x="12217214" y="3943976"/>
                  <a:pt x="12222063" y="3942375"/>
                  <a:pt x="12226912" y="3941576"/>
                </a:cubicBezTo>
                <a:close/>
                <a:moveTo>
                  <a:pt x="16526116" y="3940173"/>
                </a:moveTo>
                <a:cubicBezTo>
                  <a:pt x="16526116" y="3970916"/>
                  <a:pt x="16507670" y="3970916"/>
                  <a:pt x="16489224" y="3970916"/>
                </a:cubicBezTo>
                <a:cubicBezTo>
                  <a:pt x="16489224" y="3934026"/>
                  <a:pt x="16507670" y="3940173"/>
                  <a:pt x="16526116" y="3940173"/>
                </a:cubicBezTo>
                <a:close/>
                <a:moveTo>
                  <a:pt x="19526371" y="3940172"/>
                </a:moveTo>
                <a:cubicBezTo>
                  <a:pt x="19526371" y="3970916"/>
                  <a:pt x="19501779" y="3970916"/>
                  <a:pt x="19489479" y="3970916"/>
                </a:cubicBezTo>
                <a:cubicBezTo>
                  <a:pt x="19489479" y="3934025"/>
                  <a:pt x="19507927" y="3940172"/>
                  <a:pt x="19526371" y="3940172"/>
                </a:cubicBezTo>
                <a:close/>
                <a:moveTo>
                  <a:pt x="13460727" y="3938769"/>
                </a:moveTo>
                <a:cubicBezTo>
                  <a:pt x="13473495" y="3952310"/>
                  <a:pt x="13478815" y="3965856"/>
                  <a:pt x="13492647" y="3985036"/>
                </a:cubicBezTo>
                <a:cubicBezTo>
                  <a:pt x="13473495" y="3979396"/>
                  <a:pt x="13441575" y="3972623"/>
                  <a:pt x="13460727" y="3938769"/>
                </a:cubicBezTo>
                <a:close/>
                <a:moveTo>
                  <a:pt x="10133238" y="3938767"/>
                </a:moveTo>
                <a:cubicBezTo>
                  <a:pt x="10145213" y="3938767"/>
                  <a:pt x="10151200" y="3945188"/>
                  <a:pt x="10151200" y="3970875"/>
                </a:cubicBezTo>
                <a:cubicBezTo>
                  <a:pt x="10139225" y="3970875"/>
                  <a:pt x="10133238" y="3958031"/>
                  <a:pt x="10133238" y="3938767"/>
                </a:cubicBezTo>
                <a:close/>
                <a:moveTo>
                  <a:pt x="19735947" y="3938767"/>
                </a:moveTo>
                <a:cubicBezTo>
                  <a:pt x="19747919" y="3938767"/>
                  <a:pt x="19753907" y="3951608"/>
                  <a:pt x="19753907" y="3970875"/>
                </a:cubicBezTo>
                <a:cubicBezTo>
                  <a:pt x="19741931" y="3970875"/>
                  <a:pt x="19735947" y="3958031"/>
                  <a:pt x="19735947" y="3938767"/>
                </a:cubicBezTo>
                <a:close/>
                <a:moveTo>
                  <a:pt x="14881456" y="3938767"/>
                </a:moveTo>
                <a:cubicBezTo>
                  <a:pt x="14881456" y="3958031"/>
                  <a:pt x="14875469" y="3970875"/>
                  <a:pt x="14863494" y="3970875"/>
                </a:cubicBezTo>
                <a:cubicBezTo>
                  <a:pt x="14863494" y="3951608"/>
                  <a:pt x="14869481" y="3938767"/>
                  <a:pt x="14881456" y="3938767"/>
                </a:cubicBezTo>
                <a:close/>
                <a:moveTo>
                  <a:pt x="14925110" y="3938765"/>
                </a:moveTo>
                <a:cubicBezTo>
                  <a:pt x="14936696" y="3938765"/>
                  <a:pt x="14949335" y="3944969"/>
                  <a:pt x="14961974" y="3951175"/>
                </a:cubicBezTo>
                <a:cubicBezTo>
                  <a:pt x="14949335" y="3963581"/>
                  <a:pt x="14936696" y="3975994"/>
                  <a:pt x="14925110" y="3994609"/>
                </a:cubicBezTo>
                <a:cubicBezTo>
                  <a:pt x="14925110" y="3975994"/>
                  <a:pt x="14925110" y="3957378"/>
                  <a:pt x="14925110" y="3938765"/>
                </a:cubicBezTo>
                <a:close/>
                <a:moveTo>
                  <a:pt x="15625454" y="3938765"/>
                </a:moveTo>
                <a:cubicBezTo>
                  <a:pt x="15625454" y="3957378"/>
                  <a:pt x="15625454" y="3994609"/>
                  <a:pt x="15604980" y="3994609"/>
                </a:cubicBezTo>
                <a:cubicBezTo>
                  <a:pt x="15604980" y="3969789"/>
                  <a:pt x="15598154" y="3938765"/>
                  <a:pt x="15625454" y="3938765"/>
                </a:cubicBezTo>
                <a:close/>
                <a:moveTo>
                  <a:pt x="13941227" y="3936396"/>
                </a:moveTo>
                <a:cubicBezTo>
                  <a:pt x="13952861" y="3934737"/>
                  <a:pt x="13966822" y="3939713"/>
                  <a:pt x="13976130" y="3939713"/>
                </a:cubicBezTo>
                <a:cubicBezTo>
                  <a:pt x="13976130" y="3985057"/>
                  <a:pt x="13938901" y="3972892"/>
                  <a:pt x="13920286" y="3972892"/>
                </a:cubicBezTo>
                <a:cubicBezTo>
                  <a:pt x="13920286" y="3946349"/>
                  <a:pt x="13929593" y="3938054"/>
                  <a:pt x="13941227" y="3936396"/>
                </a:cubicBezTo>
                <a:close/>
                <a:moveTo>
                  <a:pt x="12242336" y="3936380"/>
                </a:moveTo>
                <a:lnTo>
                  <a:pt x="12239842" y="3940774"/>
                </a:lnTo>
                <a:lnTo>
                  <a:pt x="12227107" y="3941563"/>
                </a:lnTo>
                <a:lnTo>
                  <a:pt x="12237603" y="3937073"/>
                </a:lnTo>
                <a:close/>
                <a:moveTo>
                  <a:pt x="10939187" y="3929286"/>
                </a:moveTo>
                <a:cubicBezTo>
                  <a:pt x="10945571" y="3929286"/>
                  <a:pt x="10958339" y="3929286"/>
                  <a:pt x="10971107" y="3929286"/>
                </a:cubicBezTo>
                <a:cubicBezTo>
                  <a:pt x="10964723" y="3954755"/>
                  <a:pt x="10964723" y="3973855"/>
                  <a:pt x="10964723" y="3999323"/>
                </a:cubicBezTo>
                <a:cubicBezTo>
                  <a:pt x="10945571" y="3999323"/>
                  <a:pt x="10932803" y="3999323"/>
                  <a:pt x="10920035" y="3999323"/>
                </a:cubicBezTo>
                <a:cubicBezTo>
                  <a:pt x="10926419" y="3973855"/>
                  <a:pt x="10932803" y="3954755"/>
                  <a:pt x="10939187" y="3929286"/>
                </a:cubicBezTo>
                <a:close/>
                <a:moveTo>
                  <a:pt x="13184670" y="3919831"/>
                </a:moveTo>
                <a:cubicBezTo>
                  <a:pt x="13197575" y="3919831"/>
                  <a:pt x="13255648" y="3919831"/>
                  <a:pt x="13229838" y="3952146"/>
                </a:cubicBezTo>
                <a:cubicBezTo>
                  <a:pt x="13197575" y="3989846"/>
                  <a:pt x="13152407" y="3997390"/>
                  <a:pt x="13107238" y="4009238"/>
                </a:cubicBezTo>
                <a:cubicBezTo>
                  <a:pt x="12985714" y="4041556"/>
                  <a:pt x="12863114" y="4054482"/>
                  <a:pt x="12741590" y="4060945"/>
                </a:cubicBezTo>
                <a:cubicBezTo>
                  <a:pt x="12677064" y="4060945"/>
                  <a:pt x="12607160" y="4054482"/>
                  <a:pt x="12542634" y="4060945"/>
                </a:cubicBezTo>
                <a:cubicBezTo>
                  <a:pt x="12523276" y="4060945"/>
                  <a:pt x="12523276" y="4086799"/>
                  <a:pt x="12510371" y="4106189"/>
                </a:cubicBezTo>
                <a:cubicBezTo>
                  <a:pt x="12497466" y="4125578"/>
                  <a:pt x="12465203" y="4112651"/>
                  <a:pt x="12452298" y="4112651"/>
                </a:cubicBezTo>
                <a:cubicBezTo>
                  <a:pt x="12324321" y="4119116"/>
                  <a:pt x="12196344" y="4132041"/>
                  <a:pt x="12073744" y="4164358"/>
                </a:cubicBezTo>
                <a:cubicBezTo>
                  <a:pt x="11817790" y="4213802"/>
                  <a:pt x="11573666" y="4297825"/>
                  <a:pt x="11323089" y="4393697"/>
                </a:cubicBezTo>
                <a:cubicBezTo>
                  <a:pt x="11201565" y="4438940"/>
                  <a:pt x="11078965" y="4490646"/>
                  <a:pt x="10957441" y="4535889"/>
                </a:cubicBezTo>
                <a:cubicBezTo>
                  <a:pt x="10931630" y="4548816"/>
                  <a:pt x="10899367" y="4561742"/>
                  <a:pt x="10867104" y="4581132"/>
                </a:cubicBezTo>
                <a:cubicBezTo>
                  <a:pt x="10847746" y="4587595"/>
                  <a:pt x="10821936" y="4605908"/>
                  <a:pt x="10809031" y="4587595"/>
                </a:cubicBezTo>
                <a:cubicBezTo>
                  <a:pt x="10777843" y="4561742"/>
                  <a:pt x="10809031" y="4490646"/>
                  <a:pt x="10816559" y="4458330"/>
                </a:cubicBezTo>
                <a:cubicBezTo>
                  <a:pt x="10844789" y="4482567"/>
                  <a:pt x="10869994" y="4470448"/>
                  <a:pt x="10883555" y="4435607"/>
                </a:cubicBezTo>
                <a:lnTo>
                  <a:pt x="10892077" y="4397451"/>
                </a:lnTo>
                <a:lnTo>
                  <a:pt x="10891595" y="4396383"/>
                </a:lnTo>
                <a:lnTo>
                  <a:pt x="10892628" y="4394984"/>
                </a:lnTo>
                <a:lnTo>
                  <a:pt x="10892915" y="4393697"/>
                </a:lnTo>
                <a:lnTo>
                  <a:pt x="10893270" y="4394113"/>
                </a:lnTo>
                <a:lnTo>
                  <a:pt x="10898330" y="4387259"/>
                </a:lnTo>
                <a:cubicBezTo>
                  <a:pt x="10900576" y="4387259"/>
                  <a:pt x="10903570" y="4390300"/>
                  <a:pt x="10909557" y="4396383"/>
                </a:cubicBezTo>
                <a:lnTo>
                  <a:pt x="10902831" y="4405328"/>
                </a:lnTo>
                <a:lnTo>
                  <a:pt x="10904711" y="4407532"/>
                </a:lnTo>
                <a:cubicBezTo>
                  <a:pt x="10918322" y="4416318"/>
                  <a:pt x="10936469" y="4411471"/>
                  <a:pt x="10950988" y="4406623"/>
                </a:cubicBezTo>
                <a:cubicBezTo>
                  <a:pt x="10976799" y="4400160"/>
                  <a:pt x="11009062" y="4400160"/>
                  <a:pt x="11033797" y="4393697"/>
                </a:cubicBezTo>
                <a:cubicBezTo>
                  <a:pt x="11027344" y="4381847"/>
                  <a:pt x="11027344" y="4349531"/>
                  <a:pt x="11014439" y="4349531"/>
                </a:cubicBezTo>
                <a:cubicBezTo>
                  <a:pt x="10996157" y="4343068"/>
                  <a:pt x="10970346" y="4362457"/>
                  <a:pt x="10950988" y="4375384"/>
                </a:cubicBezTo>
                <a:cubicBezTo>
                  <a:pt x="10912273" y="4406623"/>
                  <a:pt x="10892915" y="4368921"/>
                  <a:pt x="10867104" y="4330141"/>
                </a:cubicBezTo>
                <a:cubicBezTo>
                  <a:pt x="11252110" y="4183748"/>
                  <a:pt x="11638192" y="4009238"/>
                  <a:pt x="12036104" y="4009238"/>
                </a:cubicBezTo>
                <a:cubicBezTo>
                  <a:pt x="11868336" y="4060945"/>
                  <a:pt x="11708096" y="4132041"/>
                  <a:pt x="11547856" y="4195489"/>
                </a:cubicBezTo>
                <a:cubicBezTo>
                  <a:pt x="11463971" y="4220265"/>
                  <a:pt x="11387615" y="4246118"/>
                  <a:pt x="11310184" y="4265508"/>
                </a:cubicBezTo>
                <a:cubicBezTo>
                  <a:pt x="11265016" y="4271971"/>
                  <a:pt x="11227375" y="4278435"/>
                  <a:pt x="11188660" y="4284898"/>
                </a:cubicBezTo>
                <a:cubicBezTo>
                  <a:pt x="11169302" y="4284898"/>
                  <a:pt x="11149944" y="4284898"/>
                  <a:pt x="11130586" y="4284898"/>
                </a:cubicBezTo>
                <a:cubicBezTo>
                  <a:pt x="11117681" y="4304288"/>
                  <a:pt x="11104776" y="4330141"/>
                  <a:pt x="11091870" y="4349531"/>
                </a:cubicBezTo>
                <a:cubicBezTo>
                  <a:pt x="11219847" y="4323678"/>
                  <a:pt x="11348900" y="4291361"/>
                  <a:pt x="11476877" y="4265508"/>
                </a:cubicBezTo>
                <a:cubicBezTo>
                  <a:pt x="11534950" y="4252582"/>
                  <a:pt x="11593024" y="4220265"/>
                  <a:pt x="11650022" y="4195489"/>
                </a:cubicBezTo>
                <a:cubicBezTo>
                  <a:pt x="11708096" y="4177284"/>
                  <a:pt x="11766169" y="4157895"/>
                  <a:pt x="11824243" y="4138506"/>
                </a:cubicBezTo>
                <a:cubicBezTo>
                  <a:pt x="11945767" y="4099726"/>
                  <a:pt x="12073744" y="4067409"/>
                  <a:pt x="12196344" y="4048019"/>
                </a:cubicBezTo>
                <a:cubicBezTo>
                  <a:pt x="12259794" y="4035093"/>
                  <a:pt x="12324321" y="4022165"/>
                  <a:pt x="12382394" y="4015703"/>
                </a:cubicBezTo>
                <a:cubicBezTo>
                  <a:pt x="12434015" y="4009238"/>
                  <a:pt x="12484561" y="4015703"/>
                  <a:pt x="12529729" y="3971537"/>
                </a:cubicBezTo>
                <a:cubicBezTo>
                  <a:pt x="12748043" y="3952146"/>
                  <a:pt x="12966356" y="3926293"/>
                  <a:pt x="13184670" y="3919831"/>
                </a:cubicBezTo>
                <a:close/>
                <a:moveTo>
                  <a:pt x="14203682" y="3919806"/>
                </a:moveTo>
                <a:cubicBezTo>
                  <a:pt x="14216909" y="3919806"/>
                  <a:pt x="14230136" y="3932578"/>
                  <a:pt x="14236750" y="3938958"/>
                </a:cubicBezTo>
                <a:cubicBezTo>
                  <a:pt x="14223523" y="3951727"/>
                  <a:pt x="14203682" y="3958111"/>
                  <a:pt x="14190455" y="3970880"/>
                </a:cubicBezTo>
                <a:cubicBezTo>
                  <a:pt x="14190455" y="3951727"/>
                  <a:pt x="14197069" y="3932578"/>
                  <a:pt x="14203682" y="3919806"/>
                </a:cubicBezTo>
                <a:close/>
                <a:moveTo>
                  <a:pt x="13443216" y="3919332"/>
                </a:moveTo>
                <a:cubicBezTo>
                  <a:pt x="13444856" y="3916772"/>
                  <a:pt x="13448138" y="3918477"/>
                  <a:pt x="13454700" y="3921891"/>
                </a:cubicBezTo>
                <a:cubicBezTo>
                  <a:pt x="13448138" y="3928714"/>
                  <a:pt x="13441575" y="3935542"/>
                  <a:pt x="13441575" y="3942365"/>
                </a:cubicBezTo>
                <a:cubicBezTo>
                  <a:pt x="13441575" y="3928714"/>
                  <a:pt x="13441575" y="3921891"/>
                  <a:pt x="13443216" y="3919332"/>
                </a:cubicBezTo>
                <a:close/>
                <a:moveTo>
                  <a:pt x="13860136" y="3910327"/>
                </a:moveTo>
                <a:cubicBezTo>
                  <a:pt x="13866610" y="3923040"/>
                  <a:pt x="13879557" y="3935754"/>
                  <a:pt x="13886031" y="3954824"/>
                </a:cubicBezTo>
                <a:cubicBezTo>
                  <a:pt x="13860136" y="3999323"/>
                  <a:pt x="13814819" y="3991909"/>
                  <a:pt x="13782451" y="3991909"/>
                </a:cubicBezTo>
                <a:cubicBezTo>
                  <a:pt x="13724187" y="3991909"/>
                  <a:pt x="13673475" y="3991909"/>
                  <a:pt x="13621685" y="3999323"/>
                </a:cubicBezTo>
                <a:cubicBezTo>
                  <a:pt x="13621685" y="3980253"/>
                  <a:pt x="13621685" y="3961181"/>
                  <a:pt x="13621685" y="3942111"/>
                </a:cubicBezTo>
                <a:cubicBezTo>
                  <a:pt x="13634633" y="3935754"/>
                  <a:pt x="13641106" y="3935754"/>
                  <a:pt x="13654054" y="3935754"/>
                </a:cubicBezTo>
                <a:cubicBezTo>
                  <a:pt x="13673475" y="3935754"/>
                  <a:pt x="13692897" y="3935754"/>
                  <a:pt x="13711239" y="3935754"/>
                </a:cubicBezTo>
                <a:cubicBezTo>
                  <a:pt x="13756555" y="3929396"/>
                  <a:pt x="13801872" y="3929396"/>
                  <a:pt x="13853662" y="3923040"/>
                </a:cubicBezTo>
                <a:cubicBezTo>
                  <a:pt x="13853662" y="3916684"/>
                  <a:pt x="13853662" y="3910327"/>
                  <a:pt x="13860136" y="3910327"/>
                </a:cubicBezTo>
                <a:close/>
                <a:moveTo>
                  <a:pt x="10171155" y="3910325"/>
                </a:moveTo>
                <a:cubicBezTo>
                  <a:pt x="10183130" y="3910325"/>
                  <a:pt x="10189117" y="3923168"/>
                  <a:pt x="10189117" y="3942433"/>
                </a:cubicBezTo>
                <a:cubicBezTo>
                  <a:pt x="10177142" y="3942433"/>
                  <a:pt x="10171155" y="3929588"/>
                  <a:pt x="10171155" y="3910325"/>
                </a:cubicBezTo>
                <a:close/>
                <a:moveTo>
                  <a:pt x="13298330" y="3910324"/>
                </a:moveTo>
                <a:cubicBezTo>
                  <a:pt x="13298330" y="3929587"/>
                  <a:pt x="13292010" y="3942433"/>
                  <a:pt x="13280423" y="3942433"/>
                </a:cubicBezTo>
                <a:cubicBezTo>
                  <a:pt x="13280423" y="3923167"/>
                  <a:pt x="13286743" y="3910324"/>
                  <a:pt x="13298330" y="3910324"/>
                </a:cubicBezTo>
                <a:close/>
                <a:moveTo>
                  <a:pt x="11734271" y="3910324"/>
                </a:moveTo>
                <a:cubicBezTo>
                  <a:pt x="11734271" y="3929588"/>
                  <a:pt x="11728284" y="3942433"/>
                  <a:pt x="11716309" y="3942433"/>
                </a:cubicBezTo>
                <a:cubicBezTo>
                  <a:pt x="11716309" y="3916746"/>
                  <a:pt x="11722296" y="3910324"/>
                  <a:pt x="11734271" y="3910324"/>
                </a:cubicBezTo>
                <a:close/>
                <a:moveTo>
                  <a:pt x="16710998" y="3910324"/>
                </a:moveTo>
                <a:cubicBezTo>
                  <a:pt x="16710998" y="3929586"/>
                  <a:pt x="16705010" y="3942432"/>
                  <a:pt x="16693034" y="3942432"/>
                </a:cubicBezTo>
                <a:cubicBezTo>
                  <a:pt x="16693034" y="3916745"/>
                  <a:pt x="16699022" y="3910324"/>
                  <a:pt x="16710998" y="3910324"/>
                </a:cubicBezTo>
                <a:close/>
                <a:moveTo>
                  <a:pt x="16659854" y="3910324"/>
                </a:moveTo>
                <a:cubicBezTo>
                  <a:pt x="16671828" y="3910324"/>
                  <a:pt x="16677816" y="3916745"/>
                  <a:pt x="16677816" y="3942432"/>
                </a:cubicBezTo>
                <a:cubicBezTo>
                  <a:pt x="16665840" y="3942432"/>
                  <a:pt x="16659854" y="3929586"/>
                  <a:pt x="16659854" y="3910324"/>
                </a:cubicBezTo>
                <a:close/>
                <a:moveTo>
                  <a:pt x="17375559" y="3910323"/>
                </a:moveTo>
                <a:cubicBezTo>
                  <a:pt x="17387855" y="3910323"/>
                  <a:pt x="17399127" y="3910323"/>
                  <a:pt x="17412451" y="3910323"/>
                </a:cubicBezTo>
                <a:cubicBezTo>
                  <a:pt x="17412451" y="3916745"/>
                  <a:pt x="17412451" y="3929586"/>
                  <a:pt x="17412451" y="3942432"/>
                </a:cubicBezTo>
                <a:cubicBezTo>
                  <a:pt x="17399127" y="3942432"/>
                  <a:pt x="17387855" y="3942432"/>
                  <a:pt x="17375559" y="3942432"/>
                </a:cubicBezTo>
                <a:cubicBezTo>
                  <a:pt x="17375559" y="3929586"/>
                  <a:pt x="17375559" y="3916745"/>
                  <a:pt x="17375559" y="3910323"/>
                </a:cubicBezTo>
                <a:close/>
                <a:moveTo>
                  <a:pt x="19579535" y="3910323"/>
                </a:moveTo>
                <a:cubicBezTo>
                  <a:pt x="19591507" y="3910323"/>
                  <a:pt x="19597495" y="3916744"/>
                  <a:pt x="19597495" y="3942431"/>
                </a:cubicBezTo>
                <a:cubicBezTo>
                  <a:pt x="19585523" y="3942431"/>
                  <a:pt x="19579535" y="3929586"/>
                  <a:pt x="19579535" y="3910323"/>
                </a:cubicBezTo>
                <a:close/>
                <a:moveTo>
                  <a:pt x="19451559" y="3910323"/>
                </a:moveTo>
                <a:cubicBezTo>
                  <a:pt x="19463147" y="3910323"/>
                  <a:pt x="19469467" y="3923166"/>
                  <a:pt x="19469467" y="3942431"/>
                </a:cubicBezTo>
                <a:cubicBezTo>
                  <a:pt x="19456827" y="3942431"/>
                  <a:pt x="19451559" y="3929586"/>
                  <a:pt x="19451559" y="3910323"/>
                </a:cubicBezTo>
                <a:close/>
                <a:moveTo>
                  <a:pt x="9711990" y="3908169"/>
                </a:moveTo>
                <a:cubicBezTo>
                  <a:pt x="9711990" y="3927511"/>
                  <a:pt x="9718439" y="3940409"/>
                  <a:pt x="9731335" y="3940409"/>
                </a:cubicBezTo>
                <a:cubicBezTo>
                  <a:pt x="9731335" y="3921065"/>
                  <a:pt x="9724887" y="3908169"/>
                  <a:pt x="9711990" y="3908169"/>
                </a:cubicBezTo>
                <a:close/>
                <a:moveTo>
                  <a:pt x="14696577" y="3907457"/>
                </a:moveTo>
                <a:cubicBezTo>
                  <a:pt x="14696577" y="3947139"/>
                  <a:pt x="14671982" y="3940525"/>
                  <a:pt x="14659685" y="3940525"/>
                </a:cubicBezTo>
                <a:cubicBezTo>
                  <a:pt x="14659685" y="3900843"/>
                  <a:pt x="14678131" y="3907457"/>
                  <a:pt x="14696577" y="3907457"/>
                </a:cubicBezTo>
                <a:close/>
                <a:moveTo>
                  <a:pt x="19034467" y="3906992"/>
                </a:moveTo>
                <a:cubicBezTo>
                  <a:pt x="19053423" y="3906992"/>
                  <a:pt x="19071331" y="3900843"/>
                  <a:pt x="19071331" y="3937736"/>
                </a:cubicBezTo>
                <a:cubicBezTo>
                  <a:pt x="19058691" y="3937736"/>
                  <a:pt x="19034467" y="3937736"/>
                  <a:pt x="19034467" y="3906992"/>
                </a:cubicBezTo>
                <a:close/>
                <a:moveTo>
                  <a:pt x="15364180" y="3890681"/>
                </a:moveTo>
                <a:cubicBezTo>
                  <a:pt x="15386718" y="3889888"/>
                  <a:pt x="15409256" y="3893067"/>
                  <a:pt x="15428808" y="3908982"/>
                </a:cubicBezTo>
                <a:cubicBezTo>
                  <a:pt x="15454876" y="3921714"/>
                  <a:pt x="15402738" y="3947181"/>
                  <a:pt x="15396222" y="3947181"/>
                </a:cubicBezTo>
                <a:cubicBezTo>
                  <a:pt x="15370154" y="3947181"/>
                  <a:pt x="15344084" y="3940814"/>
                  <a:pt x="15319102" y="3940814"/>
                </a:cubicBezTo>
                <a:cubicBezTo>
                  <a:pt x="15312586" y="3921714"/>
                  <a:pt x="15306068" y="3908982"/>
                  <a:pt x="15299550" y="3896249"/>
                </a:cubicBezTo>
                <a:cubicBezTo>
                  <a:pt x="15319102" y="3896249"/>
                  <a:pt x="15341640" y="3891475"/>
                  <a:pt x="15364180" y="3890681"/>
                </a:cubicBezTo>
                <a:close/>
                <a:moveTo>
                  <a:pt x="10209271" y="3877149"/>
                </a:moveTo>
                <a:cubicBezTo>
                  <a:pt x="10227046" y="3877149"/>
                  <a:pt x="10227046" y="3916312"/>
                  <a:pt x="10227046" y="3942420"/>
                </a:cubicBezTo>
                <a:cubicBezTo>
                  <a:pt x="10204334" y="3942420"/>
                  <a:pt x="10209271" y="3903258"/>
                  <a:pt x="10209271" y="3877149"/>
                </a:cubicBezTo>
                <a:close/>
                <a:moveTo>
                  <a:pt x="13393180" y="3877148"/>
                </a:moveTo>
                <a:cubicBezTo>
                  <a:pt x="13393180" y="3903258"/>
                  <a:pt x="13393180" y="3942419"/>
                  <a:pt x="13375218" y="3942419"/>
                </a:cubicBezTo>
                <a:cubicBezTo>
                  <a:pt x="13375218" y="3916311"/>
                  <a:pt x="13375218" y="3877148"/>
                  <a:pt x="13393180" y="3877148"/>
                </a:cubicBezTo>
                <a:close/>
                <a:moveTo>
                  <a:pt x="13806534" y="3877147"/>
                </a:moveTo>
                <a:cubicBezTo>
                  <a:pt x="13819761" y="3883296"/>
                  <a:pt x="13832988" y="3889449"/>
                  <a:pt x="13852829" y="3889449"/>
                </a:cubicBezTo>
                <a:cubicBezTo>
                  <a:pt x="13839602" y="3901742"/>
                  <a:pt x="13806534" y="3914039"/>
                  <a:pt x="13806534" y="3877147"/>
                </a:cubicBezTo>
                <a:close/>
                <a:moveTo>
                  <a:pt x="13659603" y="3877147"/>
                </a:moveTo>
                <a:cubicBezTo>
                  <a:pt x="13671578" y="3877147"/>
                  <a:pt x="13677565" y="3883567"/>
                  <a:pt x="13677565" y="3909253"/>
                </a:cubicBezTo>
                <a:cubicBezTo>
                  <a:pt x="13665590" y="3909253"/>
                  <a:pt x="13659603" y="3902832"/>
                  <a:pt x="13659603" y="3877147"/>
                </a:cubicBezTo>
                <a:close/>
                <a:moveTo>
                  <a:pt x="11792144" y="3877147"/>
                </a:moveTo>
                <a:cubicBezTo>
                  <a:pt x="11804119" y="3877147"/>
                  <a:pt x="11810106" y="3883567"/>
                  <a:pt x="11810106" y="3909253"/>
                </a:cubicBezTo>
                <a:cubicBezTo>
                  <a:pt x="11798131" y="3909253"/>
                  <a:pt x="11792144" y="3902832"/>
                  <a:pt x="11792144" y="3877147"/>
                </a:cubicBezTo>
                <a:close/>
                <a:moveTo>
                  <a:pt x="20014595" y="3877146"/>
                </a:moveTo>
                <a:cubicBezTo>
                  <a:pt x="20014595" y="3902831"/>
                  <a:pt x="20008607" y="3909252"/>
                  <a:pt x="19996631" y="3909252"/>
                </a:cubicBezTo>
                <a:cubicBezTo>
                  <a:pt x="19996631" y="3883566"/>
                  <a:pt x="20002619" y="3877146"/>
                  <a:pt x="20014595" y="3877146"/>
                </a:cubicBezTo>
                <a:close/>
                <a:moveTo>
                  <a:pt x="19564319" y="3877146"/>
                </a:moveTo>
                <a:cubicBezTo>
                  <a:pt x="19564319" y="3902831"/>
                  <a:pt x="19558331" y="3909253"/>
                  <a:pt x="19546355" y="3909253"/>
                </a:cubicBezTo>
                <a:cubicBezTo>
                  <a:pt x="19546355" y="3883566"/>
                  <a:pt x="19552343" y="3877146"/>
                  <a:pt x="19564319" y="3877146"/>
                </a:cubicBezTo>
                <a:close/>
                <a:moveTo>
                  <a:pt x="11051722" y="3874280"/>
                </a:moveTo>
                <a:cubicBezTo>
                  <a:pt x="11051722" y="3913961"/>
                  <a:pt x="11033276" y="3907348"/>
                  <a:pt x="11014830" y="3907348"/>
                </a:cubicBezTo>
                <a:cubicBezTo>
                  <a:pt x="11014830" y="3867666"/>
                  <a:pt x="11039425" y="3874280"/>
                  <a:pt x="11051722" y="3874280"/>
                </a:cubicBezTo>
                <a:close/>
                <a:moveTo>
                  <a:pt x="18615335" y="3873366"/>
                </a:moveTo>
                <a:lnTo>
                  <a:pt x="18616407" y="3875546"/>
                </a:lnTo>
                <a:cubicBezTo>
                  <a:pt x="18617827" y="3878439"/>
                  <a:pt x="18618535" y="3879886"/>
                  <a:pt x="18617471" y="3877715"/>
                </a:cubicBezTo>
                <a:close/>
                <a:moveTo>
                  <a:pt x="20396187" y="3864633"/>
                </a:moveTo>
                <a:cubicBezTo>
                  <a:pt x="20428571" y="3858203"/>
                  <a:pt x="20454483" y="3883920"/>
                  <a:pt x="20480391" y="3916069"/>
                </a:cubicBezTo>
                <a:cubicBezTo>
                  <a:pt x="20489567" y="3932144"/>
                  <a:pt x="20502251" y="3946610"/>
                  <a:pt x="20514263" y="3962547"/>
                </a:cubicBezTo>
                <a:lnTo>
                  <a:pt x="20542031" y="4014060"/>
                </a:lnTo>
                <a:lnTo>
                  <a:pt x="20543343" y="3997137"/>
                </a:lnTo>
                <a:cubicBezTo>
                  <a:pt x="20544983" y="3993123"/>
                  <a:pt x="20548263" y="3993123"/>
                  <a:pt x="20554827" y="4000079"/>
                </a:cubicBezTo>
                <a:cubicBezTo>
                  <a:pt x="20551547" y="4002756"/>
                  <a:pt x="20549907" y="4004093"/>
                  <a:pt x="20548263" y="4006367"/>
                </a:cubicBezTo>
                <a:lnTo>
                  <a:pt x="20543015" y="4015889"/>
                </a:lnTo>
                <a:lnTo>
                  <a:pt x="20544083" y="4017869"/>
                </a:lnTo>
                <a:cubicBezTo>
                  <a:pt x="20641243" y="4120742"/>
                  <a:pt x="20737323" y="4221376"/>
                  <a:pt x="20834483" y="4317819"/>
                </a:cubicBezTo>
                <a:cubicBezTo>
                  <a:pt x="20808575" y="4349967"/>
                  <a:pt x="20782667" y="4298530"/>
                  <a:pt x="20763235" y="4285671"/>
                </a:cubicBezTo>
                <a:cubicBezTo>
                  <a:pt x="20730847" y="4247094"/>
                  <a:pt x="20699539" y="4221376"/>
                  <a:pt x="20667155" y="4190300"/>
                </a:cubicBezTo>
                <a:cubicBezTo>
                  <a:pt x="20595903" y="4120742"/>
                  <a:pt x="20518175" y="4050018"/>
                  <a:pt x="20448003" y="3980365"/>
                </a:cubicBezTo>
                <a:cubicBezTo>
                  <a:pt x="20435051" y="3967506"/>
                  <a:pt x="20337891" y="3877492"/>
                  <a:pt x="20396187" y="3864633"/>
                </a:cubicBezTo>
                <a:close/>
                <a:moveTo>
                  <a:pt x="17478731" y="3848707"/>
                </a:moveTo>
                <a:cubicBezTo>
                  <a:pt x="17472115" y="3874134"/>
                  <a:pt x="17472115" y="3905917"/>
                  <a:pt x="17472115" y="3937701"/>
                </a:cubicBezTo>
                <a:cubicBezTo>
                  <a:pt x="17458891" y="3918629"/>
                  <a:pt x="17445663" y="3905917"/>
                  <a:pt x="17432435" y="3886845"/>
                </a:cubicBezTo>
                <a:cubicBezTo>
                  <a:pt x="17445663" y="3874134"/>
                  <a:pt x="17465503" y="3861420"/>
                  <a:pt x="17478731" y="3848707"/>
                </a:cubicBezTo>
                <a:close/>
                <a:moveTo>
                  <a:pt x="10507676" y="3843969"/>
                </a:moveTo>
                <a:cubicBezTo>
                  <a:pt x="10520457" y="3843969"/>
                  <a:pt x="10525783" y="3843969"/>
                  <a:pt x="10538564" y="3843969"/>
                </a:cubicBezTo>
                <a:cubicBezTo>
                  <a:pt x="10557736" y="3843969"/>
                  <a:pt x="10576908" y="3843969"/>
                  <a:pt x="10601406" y="3843969"/>
                </a:cubicBezTo>
                <a:cubicBezTo>
                  <a:pt x="10570518" y="3909239"/>
                  <a:pt x="10551346" y="3896185"/>
                  <a:pt x="10507676" y="3909239"/>
                </a:cubicBezTo>
                <a:cubicBezTo>
                  <a:pt x="10507676" y="3883129"/>
                  <a:pt x="10507676" y="3863550"/>
                  <a:pt x="10507676" y="3843969"/>
                </a:cubicBezTo>
                <a:close/>
                <a:moveTo>
                  <a:pt x="16710998" y="3843968"/>
                </a:moveTo>
                <a:cubicBezTo>
                  <a:pt x="16710998" y="3869654"/>
                  <a:pt x="16705010" y="3876075"/>
                  <a:pt x="16693034" y="3876075"/>
                </a:cubicBezTo>
                <a:cubicBezTo>
                  <a:pt x="16693034" y="3856811"/>
                  <a:pt x="16699022" y="3843968"/>
                  <a:pt x="16710998" y="3843968"/>
                </a:cubicBezTo>
                <a:close/>
                <a:moveTo>
                  <a:pt x="11090665" y="3843968"/>
                </a:moveTo>
                <a:cubicBezTo>
                  <a:pt x="11102962" y="3843968"/>
                  <a:pt x="11115260" y="3843968"/>
                  <a:pt x="11127557" y="3843968"/>
                </a:cubicBezTo>
                <a:cubicBezTo>
                  <a:pt x="11127557" y="3856811"/>
                  <a:pt x="11127557" y="3869654"/>
                  <a:pt x="11127557" y="3876075"/>
                </a:cubicBezTo>
                <a:cubicBezTo>
                  <a:pt x="11115260" y="3876075"/>
                  <a:pt x="11102962" y="3876075"/>
                  <a:pt x="11090665" y="3876075"/>
                </a:cubicBezTo>
                <a:cubicBezTo>
                  <a:pt x="11090665" y="3869654"/>
                  <a:pt x="11090665" y="3856811"/>
                  <a:pt x="11090665" y="3843968"/>
                </a:cubicBezTo>
                <a:close/>
                <a:moveTo>
                  <a:pt x="18924451" y="3843967"/>
                </a:moveTo>
                <a:cubicBezTo>
                  <a:pt x="18924451" y="3869654"/>
                  <a:pt x="18918463" y="3876075"/>
                  <a:pt x="18906491" y="3876075"/>
                </a:cubicBezTo>
                <a:cubicBezTo>
                  <a:pt x="18906491" y="3856811"/>
                  <a:pt x="18912475" y="3843967"/>
                  <a:pt x="18924451" y="3843967"/>
                </a:cubicBezTo>
                <a:close/>
                <a:moveTo>
                  <a:pt x="19110299" y="3843967"/>
                </a:moveTo>
                <a:cubicBezTo>
                  <a:pt x="19128915" y="3850388"/>
                  <a:pt x="19147531" y="3856810"/>
                  <a:pt x="19166143" y="3856810"/>
                </a:cubicBezTo>
                <a:cubicBezTo>
                  <a:pt x="19147531" y="3876075"/>
                  <a:pt x="19128915" y="3876075"/>
                  <a:pt x="19110299" y="3876075"/>
                </a:cubicBezTo>
                <a:cubicBezTo>
                  <a:pt x="19110299" y="3869653"/>
                  <a:pt x="19110299" y="3856810"/>
                  <a:pt x="19110299" y="3843967"/>
                </a:cubicBezTo>
                <a:close/>
                <a:moveTo>
                  <a:pt x="19477719" y="3827991"/>
                </a:moveTo>
                <a:cubicBezTo>
                  <a:pt x="19478539" y="3826496"/>
                  <a:pt x="19481823" y="3827991"/>
                  <a:pt x="19488387" y="3830993"/>
                </a:cubicBezTo>
                <a:cubicBezTo>
                  <a:pt x="19481823" y="3836978"/>
                  <a:pt x="19481823" y="3836978"/>
                  <a:pt x="19481823" y="3842965"/>
                </a:cubicBezTo>
                <a:cubicBezTo>
                  <a:pt x="19478539" y="3833985"/>
                  <a:pt x="19476899" y="3829490"/>
                  <a:pt x="19477719" y="3827991"/>
                </a:cubicBezTo>
                <a:close/>
                <a:moveTo>
                  <a:pt x="19294871" y="3820927"/>
                </a:moveTo>
                <a:cubicBezTo>
                  <a:pt x="19320943" y="3819253"/>
                  <a:pt x="19355707" y="3856933"/>
                  <a:pt x="19355707" y="3904526"/>
                </a:cubicBezTo>
                <a:cubicBezTo>
                  <a:pt x="19323923" y="3891836"/>
                  <a:pt x="19292139" y="3885488"/>
                  <a:pt x="19266711" y="3872797"/>
                </a:cubicBezTo>
                <a:cubicBezTo>
                  <a:pt x="19266711" y="3837102"/>
                  <a:pt x="19279227" y="3821930"/>
                  <a:pt x="19294871" y="3820927"/>
                </a:cubicBezTo>
                <a:close/>
                <a:moveTo>
                  <a:pt x="20298919" y="3812660"/>
                </a:moveTo>
                <a:cubicBezTo>
                  <a:pt x="20298919" y="3852342"/>
                  <a:pt x="20279963" y="3845728"/>
                  <a:pt x="20262055" y="3845728"/>
                </a:cubicBezTo>
                <a:cubicBezTo>
                  <a:pt x="20262055" y="3806049"/>
                  <a:pt x="20286279" y="3812660"/>
                  <a:pt x="20298919" y="3812660"/>
                </a:cubicBezTo>
                <a:close/>
                <a:moveTo>
                  <a:pt x="19906079" y="3811447"/>
                </a:moveTo>
                <a:cubicBezTo>
                  <a:pt x="19913299" y="3814753"/>
                  <a:pt x="19919723" y="3826325"/>
                  <a:pt x="19919723" y="3842863"/>
                </a:cubicBezTo>
                <a:cubicBezTo>
                  <a:pt x="19906879" y="3842863"/>
                  <a:pt x="19900459" y="3836249"/>
                  <a:pt x="19887619" y="3829633"/>
                </a:cubicBezTo>
                <a:cubicBezTo>
                  <a:pt x="19890827" y="3813101"/>
                  <a:pt x="19898855" y="3808141"/>
                  <a:pt x="19906079" y="3811447"/>
                </a:cubicBezTo>
                <a:close/>
                <a:moveTo>
                  <a:pt x="17342379" y="3810788"/>
                </a:moveTo>
                <a:cubicBezTo>
                  <a:pt x="17355147" y="3830373"/>
                  <a:pt x="17380683" y="3843424"/>
                  <a:pt x="17393451" y="3856477"/>
                </a:cubicBezTo>
                <a:cubicBezTo>
                  <a:pt x="17367915" y="3869531"/>
                  <a:pt x="17342379" y="3876057"/>
                  <a:pt x="17342379" y="3810788"/>
                </a:cubicBezTo>
                <a:close/>
                <a:moveTo>
                  <a:pt x="19020247" y="3810787"/>
                </a:moveTo>
                <a:cubicBezTo>
                  <a:pt x="19045023" y="3810787"/>
                  <a:pt x="19070875" y="3810787"/>
                  <a:pt x="19090267" y="3810787"/>
                </a:cubicBezTo>
                <a:cubicBezTo>
                  <a:pt x="19083803" y="3830373"/>
                  <a:pt x="19077339" y="3856477"/>
                  <a:pt x="19070875" y="3876057"/>
                </a:cubicBezTo>
                <a:cubicBezTo>
                  <a:pt x="19052563" y="3856477"/>
                  <a:pt x="19038559" y="3830373"/>
                  <a:pt x="19020247" y="3810787"/>
                </a:cubicBezTo>
                <a:close/>
                <a:moveTo>
                  <a:pt x="11189200" y="3810787"/>
                </a:moveTo>
                <a:cubicBezTo>
                  <a:pt x="11189200" y="3836473"/>
                  <a:pt x="11183213" y="3842894"/>
                  <a:pt x="11171238" y="3842894"/>
                </a:cubicBezTo>
                <a:cubicBezTo>
                  <a:pt x="11171238" y="3823628"/>
                  <a:pt x="11177225" y="3810787"/>
                  <a:pt x="11189200" y="3810787"/>
                </a:cubicBezTo>
                <a:close/>
                <a:moveTo>
                  <a:pt x="14204671" y="3810787"/>
                </a:moveTo>
                <a:cubicBezTo>
                  <a:pt x="14216646" y="3810787"/>
                  <a:pt x="14222633" y="3823628"/>
                  <a:pt x="14222633" y="3842894"/>
                </a:cubicBezTo>
                <a:cubicBezTo>
                  <a:pt x="14210658" y="3842894"/>
                  <a:pt x="14204671" y="3836473"/>
                  <a:pt x="14204671" y="3810787"/>
                </a:cubicBezTo>
                <a:close/>
                <a:moveTo>
                  <a:pt x="13862317" y="3810787"/>
                </a:moveTo>
                <a:cubicBezTo>
                  <a:pt x="13862317" y="3830053"/>
                  <a:pt x="13862317" y="3842894"/>
                  <a:pt x="13849192" y="3842894"/>
                </a:cubicBezTo>
                <a:cubicBezTo>
                  <a:pt x="13849192" y="3823628"/>
                  <a:pt x="13849192" y="3810787"/>
                  <a:pt x="13862317" y="3810787"/>
                </a:cubicBezTo>
                <a:close/>
                <a:moveTo>
                  <a:pt x="15108870" y="3810786"/>
                </a:moveTo>
                <a:cubicBezTo>
                  <a:pt x="15108870" y="3830053"/>
                  <a:pt x="15108870" y="3842893"/>
                  <a:pt x="15095742" y="3842893"/>
                </a:cubicBezTo>
                <a:cubicBezTo>
                  <a:pt x="15095742" y="3823627"/>
                  <a:pt x="15095742" y="3810786"/>
                  <a:pt x="15108870" y="3810786"/>
                </a:cubicBezTo>
                <a:close/>
                <a:moveTo>
                  <a:pt x="14811358" y="3806045"/>
                </a:moveTo>
                <a:cubicBezTo>
                  <a:pt x="14863496" y="3806045"/>
                  <a:pt x="14914548" y="3806045"/>
                  <a:pt x="14966686" y="3812193"/>
                </a:cubicBezTo>
                <a:cubicBezTo>
                  <a:pt x="14922151" y="3824490"/>
                  <a:pt x="14876530" y="3830644"/>
                  <a:pt x="14824392" y="3842937"/>
                </a:cubicBezTo>
                <a:cubicBezTo>
                  <a:pt x="14817875" y="3830644"/>
                  <a:pt x="14817875" y="3818342"/>
                  <a:pt x="14811358" y="3806045"/>
                </a:cubicBezTo>
                <a:close/>
                <a:moveTo>
                  <a:pt x="13142458" y="3804832"/>
                </a:moveTo>
                <a:cubicBezTo>
                  <a:pt x="13147069" y="3801528"/>
                  <a:pt x="13151681" y="3806489"/>
                  <a:pt x="13160904" y="3816408"/>
                </a:cubicBezTo>
                <a:cubicBezTo>
                  <a:pt x="13148607" y="3823022"/>
                  <a:pt x="13136309" y="3836250"/>
                  <a:pt x="13124012" y="3842863"/>
                </a:cubicBezTo>
                <a:cubicBezTo>
                  <a:pt x="13133235" y="3819715"/>
                  <a:pt x="13137846" y="3808142"/>
                  <a:pt x="13142458" y="3804832"/>
                </a:cubicBezTo>
                <a:close/>
                <a:moveTo>
                  <a:pt x="15147386" y="3796570"/>
                </a:moveTo>
                <a:cubicBezTo>
                  <a:pt x="15160420" y="3822227"/>
                  <a:pt x="15173456" y="3847888"/>
                  <a:pt x="15193006" y="3841474"/>
                </a:cubicBezTo>
                <a:cubicBezTo>
                  <a:pt x="15212558" y="3835060"/>
                  <a:pt x="15232110" y="3854302"/>
                  <a:pt x="15219076" y="3886373"/>
                </a:cubicBezTo>
                <a:cubicBezTo>
                  <a:pt x="15206042" y="3937694"/>
                  <a:pt x="15153904" y="3905620"/>
                  <a:pt x="15128922" y="3905620"/>
                </a:cubicBezTo>
                <a:cubicBezTo>
                  <a:pt x="15135438" y="3867130"/>
                  <a:pt x="15140870" y="3828636"/>
                  <a:pt x="15147386" y="3796570"/>
                </a:cubicBezTo>
                <a:close/>
                <a:moveTo>
                  <a:pt x="11317119" y="3796569"/>
                </a:moveTo>
                <a:cubicBezTo>
                  <a:pt x="11279200" y="3809796"/>
                  <a:pt x="11241282" y="3823022"/>
                  <a:pt x="11204417" y="3842863"/>
                </a:cubicBezTo>
                <a:cubicBezTo>
                  <a:pt x="11210737" y="3829633"/>
                  <a:pt x="11217056" y="3816408"/>
                  <a:pt x="11222323" y="3803181"/>
                </a:cubicBezTo>
                <a:cubicBezTo>
                  <a:pt x="11253921" y="3796569"/>
                  <a:pt x="11285520" y="3796569"/>
                  <a:pt x="11317119" y="3796569"/>
                </a:cubicBezTo>
                <a:close/>
                <a:moveTo>
                  <a:pt x="19875039" y="3794722"/>
                </a:moveTo>
                <a:cubicBezTo>
                  <a:pt x="19876679" y="3793143"/>
                  <a:pt x="19879963" y="3794459"/>
                  <a:pt x="19886527" y="3797092"/>
                </a:cubicBezTo>
                <a:cubicBezTo>
                  <a:pt x="19879963" y="3803411"/>
                  <a:pt x="19879963" y="3803411"/>
                  <a:pt x="19873399" y="3809732"/>
                </a:cubicBezTo>
                <a:cubicBezTo>
                  <a:pt x="19873399" y="3800778"/>
                  <a:pt x="19873399" y="3796301"/>
                  <a:pt x="19875039" y="3794722"/>
                </a:cubicBezTo>
                <a:close/>
                <a:moveTo>
                  <a:pt x="15032314" y="3791826"/>
                </a:moveTo>
                <a:cubicBezTo>
                  <a:pt x="15050930" y="3797257"/>
                  <a:pt x="15075748" y="3803773"/>
                  <a:pt x="15075748" y="3842876"/>
                </a:cubicBezTo>
                <a:cubicBezTo>
                  <a:pt x="15057134" y="3842876"/>
                  <a:pt x="15038520" y="3842876"/>
                  <a:pt x="15019906" y="3842876"/>
                </a:cubicBezTo>
                <a:cubicBezTo>
                  <a:pt x="15019906" y="3823324"/>
                  <a:pt x="15026110" y="3803773"/>
                  <a:pt x="15032314" y="3791826"/>
                </a:cubicBezTo>
                <a:close/>
                <a:moveTo>
                  <a:pt x="13056578" y="3787095"/>
                </a:moveTo>
                <a:cubicBezTo>
                  <a:pt x="13056578" y="3831922"/>
                  <a:pt x="13050114" y="3844725"/>
                  <a:pt x="13017789" y="3851127"/>
                </a:cubicBezTo>
                <a:cubicBezTo>
                  <a:pt x="12978999" y="3857532"/>
                  <a:pt x="12940210" y="3857532"/>
                  <a:pt x="12901420" y="3863935"/>
                </a:cubicBezTo>
                <a:cubicBezTo>
                  <a:pt x="12824918" y="3870337"/>
                  <a:pt x="12747339" y="3883144"/>
                  <a:pt x="12669760" y="3889551"/>
                </a:cubicBezTo>
                <a:cubicBezTo>
                  <a:pt x="12586793" y="3902355"/>
                  <a:pt x="12502749" y="3908758"/>
                  <a:pt x="12426247" y="3921564"/>
                </a:cubicBezTo>
                <a:cubicBezTo>
                  <a:pt x="12387458" y="3921564"/>
                  <a:pt x="12348668" y="3927966"/>
                  <a:pt x="12309879" y="3934373"/>
                </a:cubicBezTo>
                <a:cubicBezTo>
                  <a:pt x="12293716" y="3934373"/>
                  <a:pt x="12277554" y="3932775"/>
                  <a:pt x="12261526" y="3933574"/>
                </a:cubicBezTo>
                <a:lnTo>
                  <a:pt x="12242336" y="3936380"/>
                </a:lnTo>
                <a:lnTo>
                  <a:pt x="12252503" y="3918460"/>
                </a:lnTo>
                <a:cubicBezTo>
                  <a:pt x="12267655" y="3901954"/>
                  <a:pt x="12288868" y="3900753"/>
                  <a:pt x="12303414" y="3895951"/>
                </a:cubicBezTo>
                <a:cubicBezTo>
                  <a:pt x="12335738" y="3895951"/>
                  <a:pt x="12368063" y="3889551"/>
                  <a:pt x="12400388" y="3883144"/>
                </a:cubicBezTo>
                <a:cubicBezTo>
                  <a:pt x="12470424" y="3870337"/>
                  <a:pt x="12548004" y="3863935"/>
                  <a:pt x="12619118" y="3851127"/>
                </a:cubicBezTo>
                <a:cubicBezTo>
                  <a:pt x="12766734" y="3825512"/>
                  <a:pt x="12907885" y="3806306"/>
                  <a:pt x="13056578" y="3787095"/>
                </a:cubicBezTo>
                <a:close/>
                <a:moveTo>
                  <a:pt x="20109387" y="3787086"/>
                </a:moveTo>
                <a:cubicBezTo>
                  <a:pt x="20109387" y="3807560"/>
                  <a:pt x="20103399" y="3814385"/>
                  <a:pt x="20091423" y="3814385"/>
                </a:cubicBezTo>
                <a:cubicBezTo>
                  <a:pt x="20091423" y="3795048"/>
                  <a:pt x="20097411" y="3787086"/>
                  <a:pt x="20109387" y="3787086"/>
                </a:cubicBezTo>
                <a:close/>
                <a:moveTo>
                  <a:pt x="13090307" y="3783594"/>
                </a:moveTo>
                <a:cubicBezTo>
                  <a:pt x="13097943" y="3781829"/>
                  <a:pt x="13107159" y="3784816"/>
                  <a:pt x="13113478" y="3784816"/>
                </a:cubicBezTo>
                <a:cubicBezTo>
                  <a:pt x="13113478" y="3823915"/>
                  <a:pt x="13088200" y="3810883"/>
                  <a:pt x="13076614" y="3810883"/>
                </a:cubicBezTo>
                <a:cubicBezTo>
                  <a:pt x="13076614" y="3791875"/>
                  <a:pt x="13082670" y="3785358"/>
                  <a:pt x="13090307" y="3783594"/>
                </a:cubicBezTo>
                <a:close/>
                <a:moveTo>
                  <a:pt x="12255999" y="3775756"/>
                </a:moveTo>
                <a:cubicBezTo>
                  <a:pt x="12280581" y="3777226"/>
                  <a:pt x="12307567" y="3786578"/>
                  <a:pt x="12317186" y="3786578"/>
                </a:cubicBezTo>
                <a:cubicBezTo>
                  <a:pt x="12317186" y="3857118"/>
                  <a:pt x="12228479" y="3812228"/>
                  <a:pt x="12209241" y="3812228"/>
                </a:cubicBezTo>
                <a:cubicBezTo>
                  <a:pt x="12209241" y="3780699"/>
                  <a:pt x="12231418" y="3774286"/>
                  <a:pt x="12255999" y="3775756"/>
                </a:cubicBezTo>
                <a:close/>
                <a:moveTo>
                  <a:pt x="11753201" y="3755783"/>
                </a:moveTo>
                <a:cubicBezTo>
                  <a:pt x="11753201" y="3795463"/>
                  <a:pt x="11734755" y="3787748"/>
                  <a:pt x="11716309" y="3787748"/>
                </a:cubicBezTo>
                <a:cubicBezTo>
                  <a:pt x="11716309" y="3749170"/>
                  <a:pt x="11734755" y="3755783"/>
                  <a:pt x="11753201" y="3755783"/>
                </a:cubicBezTo>
                <a:close/>
                <a:moveTo>
                  <a:pt x="10051604" y="3754495"/>
                </a:moveTo>
                <a:cubicBezTo>
                  <a:pt x="10051604" y="3773837"/>
                  <a:pt x="10058053" y="3785658"/>
                  <a:pt x="10070949" y="3785658"/>
                </a:cubicBezTo>
                <a:cubicBezTo>
                  <a:pt x="10070949" y="3767389"/>
                  <a:pt x="10064501" y="3754495"/>
                  <a:pt x="10051604" y="3754495"/>
                </a:cubicBezTo>
                <a:close/>
                <a:moveTo>
                  <a:pt x="9904367" y="3754495"/>
                </a:moveTo>
                <a:cubicBezTo>
                  <a:pt x="9897918" y="3767389"/>
                  <a:pt x="9891470" y="3785658"/>
                  <a:pt x="9885021" y="3804998"/>
                </a:cubicBezTo>
                <a:cubicBezTo>
                  <a:pt x="9878573" y="3798554"/>
                  <a:pt x="9865676" y="3798554"/>
                  <a:pt x="9852780" y="3798554"/>
                </a:cubicBezTo>
                <a:cubicBezTo>
                  <a:pt x="9814089" y="3798554"/>
                  <a:pt x="9770026" y="3817897"/>
                  <a:pt x="9750680" y="3875928"/>
                </a:cubicBezTo>
                <a:cubicBezTo>
                  <a:pt x="9807641" y="3863039"/>
                  <a:pt x="10000017" y="3908169"/>
                  <a:pt x="10000017" y="3754495"/>
                </a:cubicBezTo>
                <a:cubicBezTo>
                  <a:pt x="9968850" y="3754495"/>
                  <a:pt x="9936608" y="3754495"/>
                  <a:pt x="9904367" y="3754495"/>
                </a:cubicBezTo>
                <a:close/>
                <a:moveTo>
                  <a:pt x="14659685" y="3753910"/>
                </a:moveTo>
                <a:cubicBezTo>
                  <a:pt x="14698162" y="3753910"/>
                  <a:pt x="14729157" y="3753910"/>
                  <a:pt x="14767633" y="3753910"/>
                </a:cubicBezTo>
                <a:cubicBezTo>
                  <a:pt x="14767633" y="3804294"/>
                  <a:pt x="14729157" y="3804294"/>
                  <a:pt x="14717400" y="3842889"/>
                </a:cubicBezTo>
                <a:cubicBezTo>
                  <a:pt x="14698162" y="3810728"/>
                  <a:pt x="14672511" y="3792503"/>
                  <a:pt x="14659685" y="3753910"/>
                </a:cubicBezTo>
                <a:close/>
                <a:moveTo>
                  <a:pt x="10527822" y="3753909"/>
                </a:moveTo>
                <a:cubicBezTo>
                  <a:pt x="10544607" y="3753909"/>
                  <a:pt x="10544607" y="3784453"/>
                  <a:pt x="10544607" y="3809732"/>
                </a:cubicBezTo>
                <a:cubicBezTo>
                  <a:pt x="10521898" y="3809732"/>
                  <a:pt x="10527822" y="3778134"/>
                  <a:pt x="10527822" y="3753909"/>
                </a:cubicBezTo>
                <a:close/>
                <a:moveTo>
                  <a:pt x="12413050" y="3753907"/>
                </a:moveTo>
                <a:cubicBezTo>
                  <a:pt x="12425025" y="3753907"/>
                  <a:pt x="12431012" y="3760542"/>
                  <a:pt x="12431012" y="3785977"/>
                </a:cubicBezTo>
                <a:cubicBezTo>
                  <a:pt x="12419037" y="3785977"/>
                  <a:pt x="12413050" y="3773812"/>
                  <a:pt x="12413050" y="3753907"/>
                </a:cubicBezTo>
                <a:close/>
                <a:moveTo>
                  <a:pt x="13203590" y="3753907"/>
                </a:moveTo>
                <a:cubicBezTo>
                  <a:pt x="13203590" y="3773811"/>
                  <a:pt x="13197603" y="3785977"/>
                  <a:pt x="13185628" y="3785977"/>
                </a:cubicBezTo>
                <a:cubicBezTo>
                  <a:pt x="13185628" y="3760541"/>
                  <a:pt x="13191615" y="3753907"/>
                  <a:pt x="13203590" y="3753907"/>
                </a:cubicBezTo>
                <a:close/>
                <a:moveTo>
                  <a:pt x="20190963" y="3753906"/>
                </a:moveTo>
                <a:cubicBezTo>
                  <a:pt x="20203259" y="3760541"/>
                  <a:pt x="20215555" y="3760541"/>
                  <a:pt x="20227855" y="3767177"/>
                </a:cubicBezTo>
                <a:cubicBezTo>
                  <a:pt x="20215555" y="3785976"/>
                  <a:pt x="20190963" y="3785976"/>
                  <a:pt x="20190963" y="3753906"/>
                </a:cubicBezTo>
                <a:close/>
                <a:moveTo>
                  <a:pt x="14578219" y="3744712"/>
                </a:moveTo>
                <a:cubicBezTo>
                  <a:pt x="14595603" y="3744851"/>
                  <a:pt x="14615471" y="3752891"/>
                  <a:pt x="14625405" y="3752891"/>
                </a:cubicBezTo>
                <a:cubicBezTo>
                  <a:pt x="14625405" y="3809711"/>
                  <a:pt x="14565801" y="3783981"/>
                  <a:pt x="14545933" y="3783981"/>
                </a:cubicBezTo>
                <a:cubicBezTo>
                  <a:pt x="14545933" y="3752355"/>
                  <a:pt x="14560834" y="3744581"/>
                  <a:pt x="14578219" y="3744712"/>
                </a:cubicBezTo>
                <a:close/>
                <a:moveTo>
                  <a:pt x="10862658" y="3741860"/>
                </a:moveTo>
                <a:cubicBezTo>
                  <a:pt x="10864155" y="3742629"/>
                  <a:pt x="10865651" y="3747250"/>
                  <a:pt x="10871639" y="3753396"/>
                </a:cubicBezTo>
                <a:cubicBezTo>
                  <a:pt x="10865651" y="3756469"/>
                  <a:pt x="10864155" y="3761081"/>
                  <a:pt x="10862658" y="3762618"/>
                </a:cubicBezTo>
                <a:lnTo>
                  <a:pt x="10861546" y="3762390"/>
                </a:lnTo>
                <a:lnTo>
                  <a:pt x="10866815" y="3766549"/>
                </a:lnTo>
                <a:cubicBezTo>
                  <a:pt x="10866815" y="3841332"/>
                  <a:pt x="10796641" y="3822372"/>
                  <a:pt x="10757776" y="3828686"/>
                </a:cubicBezTo>
                <a:cubicBezTo>
                  <a:pt x="10738343" y="3835014"/>
                  <a:pt x="10725388" y="3847652"/>
                  <a:pt x="10705955" y="3847652"/>
                </a:cubicBezTo>
                <a:cubicBezTo>
                  <a:pt x="10680045" y="3847652"/>
                  <a:pt x="10680045" y="3809734"/>
                  <a:pt x="10673567" y="3784455"/>
                </a:cubicBezTo>
                <a:cubicBezTo>
                  <a:pt x="10712433" y="3778136"/>
                  <a:pt x="10751298" y="3772868"/>
                  <a:pt x="10790164" y="3760229"/>
                </a:cubicBezTo>
                <a:cubicBezTo>
                  <a:pt x="10803119" y="3757070"/>
                  <a:pt x="10815804" y="3750751"/>
                  <a:pt x="10828490" y="3749173"/>
                </a:cubicBezTo>
                <a:cubicBezTo>
                  <a:pt x="10834833" y="3748383"/>
                  <a:pt x="10841175" y="3748777"/>
                  <a:pt x="10847551" y="3751343"/>
                </a:cubicBezTo>
                <a:lnTo>
                  <a:pt x="10858232" y="3759773"/>
                </a:lnTo>
                <a:lnTo>
                  <a:pt x="10853677" y="3753396"/>
                </a:lnTo>
                <a:cubicBezTo>
                  <a:pt x="10859665" y="3744163"/>
                  <a:pt x="10861161" y="3741094"/>
                  <a:pt x="10862658" y="3741860"/>
                </a:cubicBezTo>
                <a:close/>
                <a:moveTo>
                  <a:pt x="12579528" y="3737177"/>
                </a:moveTo>
                <a:cubicBezTo>
                  <a:pt x="12595653" y="3733998"/>
                  <a:pt x="12615003" y="3740631"/>
                  <a:pt x="12627903" y="3747276"/>
                </a:cubicBezTo>
                <a:cubicBezTo>
                  <a:pt x="12634353" y="3747276"/>
                  <a:pt x="12653703" y="3779344"/>
                  <a:pt x="12634353" y="3785980"/>
                </a:cubicBezTo>
                <a:cubicBezTo>
                  <a:pt x="12608553" y="3785980"/>
                  <a:pt x="12576303" y="3785980"/>
                  <a:pt x="12550503" y="3785980"/>
                </a:cubicBezTo>
                <a:cubicBezTo>
                  <a:pt x="12550503" y="3753354"/>
                  <a:pt x="12563403" y="3740354"/>
                  <a:pt x="12579528" y="3737177"/>
                </a:cubicBezTo>
                <a:close/>
                <a:moveTo>
                  <a:pt x="12489276" y="3730208"/>
                </a:moveTo>
                <a:cubicBezTo>
                  <a:pt x="12495661" y="3749169"/>
                  <a:pt x="12502045" y="3768127"/>
                  <a:pt x="12502045" y="3786033"/>
                </a:cubicBezTo>
                <a:cubicBezTo>
                  <a:pt x="12482892" y="3786033"/>
                  <a:pt x="12470123" y="3786033"/>
                  <a:pt x="12450970" y="3786033"/>
                </a:cubicBezTo>
                <a:cubicBezTo>
                  <a:pt x="12450970" y="3749169"/>
                  <a:pt x="12476507" y="3736528"/>
                  <a:pt x="12489276" y="3730208"/>
                </a:cubicBezTo>
                <a:close/>
                <a:moveTo>
                  <a:pt x="20472399" y="3726129"/>
                </a:moveTo>
                <a:cubicBezTo>
                  <a:pt x="20480851" y="3729434"/>
                  <a:pt x="20488539" y="3741006"/>
                  <a:pt x="20488539" y="3757544"/>
                </a:cubicBezTo>
                <a:cubicBezTo>
                  <a:pt x="20476239" y="3750932"/>
                  <a:pt x="20463943" y="3744311"/>
                  <a:pt x="20451647" y="3744311"/>
                </a:cubicBezTo>
                <a:cubicBezTo>
                  <a:pt x="20454719" y="3727782"/>
                  <a:pt x="20463943" y="3722821"/>
                  <a:pt x="20472399" y="3726129"/>
                </a:cubicBezTo>
                <a:close/>
                <a:moveTo>
                  <a:pt x="17167871" y="3720734"/>
                </a:moveTo>
                <a:cubicBezTo>
                  <a:pt x="17187259" y="3727115"/>
                  <a:pt x="17224963" y="3720734"/>
                  <a:pt x="17237891" y="3752638"/>
                </a:cubicBezTo>
                <a:cubicBezTo>
                  <a:pt x="17244351" y="3771779"/>
                  <a:pt x="17244351" y="3808997"/>
                  <a:pt x="17263743" y="3808997"/>
                </a:cubicBezTo>
                <a:cubicBezTo>
                  <a:pt x="17263743" y="3796236"/>
                  <a:pt x="17270207" y="3727115"/>
                  <a:pt x="17283131" y="3759018"/>
                </a:cubicBezTo>
                <a:cubicBezTo>
                  <a:pt x="17292827" y="3777628"/>
                  <a:pt x="17300907" y="3799692"/>
                  <a:pt x="17309791" y="3821890"/>
                </a:cubicBezTo>
                <a:lnTo>
                  <a:pt x="17335575" y="3873991"/>
                </a:lnTo>
                <a:lnTo>
                  <a:pt x="17340135" y="3858185"/>
                </a:lnTo>
                <a:cubicBezTo>
                  <a:pt x="17340135" y="3864334"/>
                  <a:pt x="17346123" y="3870482"/>
                  <a:pt x="17346123" y="3876632"/>
                </a:cubicBezTo>
                <a:lnTo>
                  <a:pt x="17339647" y="3882224"/>
                </a:lnTo>
                <a:lnTo>
                  <a:pt x="17341299" y="3885561"/>
                </a:lnTo>
                <a:cubicBezTo>
                  <a:pt x="17270207" y="3885561"/>
                  <a:pt x="17199111" y="3847282"/>
                  <a:pt x="17129091" y="3828133"/>
                </a:cubicBezTo>
                <a:cubicBezTo>
                  <a:pt x="17135555" y="3802616"/>
                  <a:pt x="17154943" y="3808997"/>
                  <a:pt x="17167871" y="3808997"/>
                </a:cubicBezTo>
                <a:cubicBezTo>
                  <a:pt x="17167871" y="3777093"/>
                  <a:pt x="17167871" y="3752638"/>
                  <a:pt x="17167871" y="3720734"/>
                </a:cubicBezTo>
                <a:close/>
                <a:moveTo>
                  <a:pt x="19412647" y="3720728"/>
                </a:moveTo>
                <a:cubicBezTo>
                  <a:pt x="19412647" y="3739992"/>
                  <a:pt x="19406659" y="3752839"/>
                  <a:pt x="19394687" y="3752839"/>
                </a:cubicBezTo>
                <a:cubicBezTo>
                  <a:pt x="19394687" y="3733571"/>
                  <a:pt x="19400671" y="3720728"/>
                  <a:pt x="19412647" y="3720728"/>
                </a:cubicBezTo>
                <a:close/>
                <a:moveTo>
                  <a:pt x="17304463" y="3720728"/>
                </a:moveTo>
                <a:cubicBezTo>
                  <a:pt x="17317591" y="3720728"/>
                  <a:pt x="17317591" y="3733571"/>
                  <a:pt x="17317591" y="3752840"/>
                </a:cubicBezTo>
                <a:cubicBezTo>
                  <a:pt x="17304463" y="3752840"/>
                  <a:pt x="17304463" y="3739992"/>
                  <a:pt x="17304463" y="3720728"/>
                </a:cubicBezTo>
                <a:close/>
                <a:moveTo>
                  <a:pt x="12715339" y="3720728"/>
                </a:moveTo>
                <a:cubicBezTo>
                  <a:pt x="12715339" y="3727151"/>
                  <a:pt x="12715339" y="3739992"/>
                  <a:pt x="12715339" y="3752840"/>
                </a:cubicBezTo>
                <a:cubicBezTo>
                  <a:pt x="12690060" y="3752840"/>
                  <a:pt x="12665835" y="3752840"/>
                  <a:pt x="12640557" y="3752840"/>
                </a:cubicBezTo>
                <a:cubicBezTo>
                  <a:pt x="12665835" y="3739992"/>
                  <a:pt x="12690060" y="3727151"/>
                  <a:pt x="12715339" y="3720728"/>
                </a:cubicBezTo>
                <a:close/>
                <a:moveTo>
                  <a:pt x="11511512" y="3720728"/>
                </a:moveTo>
                <a:cubicBezTo>
                  <a:pt x="11544580" y="3720728"/>
                  <a:pt x="11531353" y="3777550"/>
                  <a:pt x="11531353" y="3809713"/>
                </a:cubicBezTo>
                <a:cubicBezTo>
                  <a:pt x="11498285" y="3809713"/>
                  <a:pt x="11511512" y="3752893"/>
                  <a:pt x="11511512" y="3720728"/>
                </a:cubicBezTo>
                <a:close/>
                <a:moveTo>
                  <a:pt x="19110299" y="3720727"/>
                </a:moveTo>
                <a:cubicBezTo>
                  <a:pt x="19162439" y="3746801"/>
                  <a:pt x="19214575" y="3772865"/>
                  <a:pt x="19265623" y="3797848"/>
                </a:cubicBezTo>
                <a:cubicBezTo>
                  <a:pt x="19247159" y="3823915"/>
                  <a:pt x="19221091" y="3810883"/>
                  <a:pt x="19201539" y="3804364"/>
                </a:cubicBezTo>
                <a:cubicBezTo>
                  <a:pt x="19168955" y="3792417"/>
                  <a:pt x="19142887" y="3792417"/>
                  <a:pt x="19110299" y="3784814"/>
                </a:cubicBezTo>
                <a:cubicBezTo>
                  <a:pt x="19110299" y="3766349"/>
                  <a:pt x="19110299" y="3740276"/>
                  <a:pt x="19110299" y="3720727"/>
                </a:cubicBezTo>
                <a:close/>
                <a:moveTo>
                  <a:pt x="14456004" y="3720727"/>
                </a:moveTo>
                <a:cubicBezTo>
                  <a:pt x="14475359" y="3752794"/>
                  <a:pt x="14501166" y="3752794"/>
                  <a:pt x="14525898" y="3752794"/>
                </a:cubicBezTo>
                <a:cubicBezTo>
                  <a:pt x="14525898" y="3828672"/>
                  <a:pt x="14430197" y="3791268"/>
                  <a:pt x="14404391" y="3783788"/>
                </a:cubicBezTo>
                <a:cubicBezTo>
                  <a:pt x="14359229" y="3772030"/>
                  <a:pt x="14320519" y="3772030"/>
                  <a:pt x="14276432" y="3765618"/>
                </a:cubicBezTo>
                <a:cubicBezTo>
                  <a:pt x="14237722" y="3765618"/>
                  <a:pt x="14199012" y="3777374"/>
                  <a:pt x="14166753" y="3733553"/>
                </a:cubicBezTo>
                <a:cubicBezTo>
                  <a:pt x="14263529" y="3727140"/>
                  <a:pt x="14359229" y="3720727"/>
                  <a:pt x="14456004" y="3720727"/>
                </a:cubicBezTo>
                <a:close/>
                <a:moveTo>
                  <a:pt x="10937934" y="3720725"/>
                </a:moveTo>
                <a:cubicBezTo>
                  <a:pt x="10937934" y="3727110"/>
                  <a:pt x="10937934" y="3739877"/>
                  <a:pt x="10937934" y="3752649"/>
                </a:cubicBezTo>
                <a:cubicBezTo>
                  <a:pt x="10918833" y="3752649"/>
                  <a:pt x="10886999" y="3771802"/>
                  <a:pt x="10867899" y="3739877"/>
                </a:cubicBezTo>
                <a:cubicBezTo>
                  <a:pt x="10886999" y="3727110"/>
                  <a:pt x="10912467" y="3727110"/>
                  <a:pt x="10937934" y="3720725"/>
                </a:cubicBezTo>
                <a:close/>
                <a:moveTo>
                  <a:pt x="11603274" y="3718975"/>
                </a:moveTo>
                <a:cubicBezTo>
                  <a:pt x="11605426" y="3719276"/>
                  <a:pt x="11608045" y="3720881"/>
                  <a:pt x="11611039" y="3724092"/>
                </a:cubicBezTo>
                <a:cubicBezTo>
                  <a:pt x="11608046" y="3724092"/>
                  <a:pt x="11606549" y="3725697"/>
                  <a:pt x="11605052" y="3728908"/>
                </a:cubicBezTo>
                <a:lnTo>
                  <a:pt x="11600859" y="3739025"/>
                </a:lnTo>
                <a:lnTo>
                  <a:pt x="11600964" y="3739320"/>
                </a:lnTo>
                <a:cubicBezTo>
                  <a:pt x="11605174" y="3760474"/>
                  <a:pt x="11601806" y="3785980"/>
                  <a:pt x="11588335" y="3785980"/>
                </a:cubicBezTo>
                <a:cubicBezTo>
                  <a:pt x="11588335" y="3767179"/>
                  <a:pt x="11588335" y="3740632"/>
                  <a:pt x="11594322" y="3720727"/>
                </a:cubicBezTo>
                <a:lnTo>
                  <a:pt x="11598706" y="3733000"/>
                </a:lnTo>
                <a:lnTo>
                  <a:pt x="11598316" y="3721684"/>
                </a:lnTo>
                <a:cubicBezTo>
                  <a:pt x="11599438" y="3719677"/>
                  <a:pt x="11601122" y="3718674"/>
                  <a:pt x="11603274" y="3718975"/>
                </a:cubicBezTo>
                <a:close/>
                <a:moveTo>
                  <a:pt x="20432175" y="3697181"/>
                </a:moveTo>
                <a:cubicBezTo>
                  <a:pt x="20438323" y="3698786"/>
                  <a:pt x="20444471" y="3703602"/>
                  <a:pt x="20450619" y="3706811"/>
                </a:cubicBezTo>
                <a:cubicBezTo>
                  <a:pt x="20444471" y="3706811"/>
                  <a:pt x="20444471" y="3713233"/>
                  <a:pt x="20444471" y="3719654"/>
                </a:cubicBezTo>
                <a:cubicBezTo>
                  <a:pt x="20432175" y="3713233"/>
                  <a:pt x="20426027" y="3706811"/>
                  <a:pt x="20413727" y="3706811"/>
                </a:cubicBezTo>
                <a:cubicBezTo>
                  <a:pt x="20419879" y="3697181"/>
                  <a:pt x="20426027" y="3695575"/>
                  <a:pt x="20432175" y="3697181"/>
                </a:cubicBezTo>
                <a:close/>
                <a:moveTo>
                  <a:pt x="19753879" y="3689422"/>
                </a:moveTo>
                <a:cubicBezTo>
                  <a:pt x="19753879" y="3729102"/>
                  <a:pt x="19729287" y="3722488"/>
                  <a:pt x="19716987" y="3722488"/>
                </a:cubicBezTo>
                <a:cubicBezTo>
                  <a:pt x="19716987" y="3682808"/>
                  <a:pt x="19741583" y="3689422"/>
                  <a:pt x="19753879" y="3689422"/>
                </a:cubicBezTo>
                <a:close/>
                <a:moveTo>
                  <a:pt x="19265723" y="3687553"/>
                </a:moveTo>
                <a:cubicBezTo>
                  <a:pt x="19265723" y="3713233"/>
                  <a:pt x="19253875" y="3719655"/>
                  <a:pt x="19243015" y="3719655"/>
                </a:cubicBezTo>
                <a:cubicBezTo>
                  <a:pt x="19243015" y="3693972"/>
                  <a:pt x="19253875" y="3687553"/>
                  <a:pt x="19265723" y="3687553"/>
                </a:cubicBezTo>
                <a:close/>
                <a:moveTo>
                  <a:pt x="17076871" y="3687553"/>
                </a:moveTo>
                <a:cubicBezTo>
                  <a:pt x="17076871" y="3719982"/>
                  <a:pt x="17070495" y="3752414"/>
                  <a:pt x="17076871" y="3777274"/>
                </a:cubicBezTo>
                <a:cubicBezTo>
                  <a:pt x="17089619" y="3809704"/>
                  <a:pt x="17102367" y="3700525"/>
                  <a:pt x="17102367" y="3694039"/>
                </a:cubicBezTo>
                <a:cubicBezTo>
                  <a:pt x="17121491" y="3707009"/>
                  <a:pt x="17134239" y="3719982"/>
                  <a:pt x="17146987" y="3732953"/>
                </a:cubicBezTo>
                <a:cubicBezTo>
                  <a:pt x="17140611" y="3745931"/>
                  <a:pt x="17127863" y="3752414"/>
                  <a:pt x="17127863" y="3771870"/>
                </a:cubicBezTo>
                <a:cubicBezTo>
                  <a:pt x="17121491" y="3791327"/>
                  <a:pt x="17127863" y="3791327"/>
                  <a:pt x="17121491" y="3809704"/>
                </a:cubicBezTo>
                <a:cubicBezTo>
                  <a:pt x="17064123" y="3791327"/>
                  <a:pt x="17013131" y="3777274"/>
                  <a:pt x="16963199" y="3765385"/>
                </a:cubicBezTo>
                <a:cubicBezTo>
                  <a:pt x="16982319" y="3726468"/>
                  <a:pt x="17013131" y="3771870"/>
                  <a:pt x="17038627" y="3758899"/>
                </a:cubicBezTo>
                <a:cubicBezTo>
                  <a:pt x="17064123" y="3745931"/>
                  <a:pt x="17051375" y="3687553"/>
                  <a:pt x="17076871" y="3687553"/>
                </a:cubicBezTo>
                <a:close/>
                <a:moveTo>
                  <a:pt x="10161226" y="3683566"/>
                </a:moveTo>
                <a:cubicBezTo>
                  <a:pt x="10122536" y="3677117"/>
                  <a:pt x="10090294" y="3690015"/>
                  <a:pt x="10051604" y="3709359"/>
                </a:cubicBezTo>
                <a:cubicBezTo>
                  <a:pt x="10083846" y="3728701"/>
                  <a:pt x="10116088" y="3754495"/>
                  <a:pt x="10148330" y="3754495"/>
                </a:cubicBezTo>
                <a:cubicBezTo>
                  <a:pt x="10148330" y="3728701"/>
                  <a:pt x="10154778" y="3709359"/>
                  <a:pt x="10161226" y="3683566"/>
                </a:cubicBezTo>
                <a:close/>
                <a:moveTo>
                  <a:pt x="20091427" y="3678070"/>
                </a:moveTo>
                <a:cubicBezTo>
                  <a:pt x="20104159" y="3678070"/>
                  <a:pt x="20161459" y="3684683"/>
                  <a:pt x="20135995" y="3724364"/>
                </a:cubicBezTo>
                <a:cubicBezTo>
                  <a:pt x="20123259" y="3704524"/>
                  <a:pt x="20104159" y="3691296"/>
                  <a:pt x="20091427" y="3678070"/>
                </a:cubicBezTo>
                <a:close/>
                <a:moveTo>
                  <a:pt x="20394255" y="3668739"/>
                </a:moveTo>
                <a:cubicBezTo>
                  <a:pt x="20400407" y="3670345"/>
                  <a:pt x="20406555" y="3675160"/>
                  <a:pt x="20412703" y="3678371"/>
                </a:cubicBezTo>
                <a:cubicBezTo>
                  <a:pt x="20406555" y="3678371"/>
                  <a:pt x="20406555" y="3684792"/>
                  <a:pt x="20400407" y="3691213"/>
                </a:cubicBezTo>
                <a:cubicBezTo>
                  <a:pt x="20394259" y="3684792"/>
                  <a:pt x="20381959" y="3678371"/>
                  <a:pt x="20375811" y="3678371"/>
                </a:cubicBezTo>
                <a:cubicBezTo>
                  <a:pt x="20381959" y="3668739"/>
                  <a:pt x="20388107" y="3667134"/>
                  <a:pt x="20394255" y="3668739"/>
                </a:cubicBezTo>
                <a:close/>
                <a:moveTo>
                  <a:pt x="14038279" y="3659114"/>
                </a:moveTo>
                <a:cubicBezTo>
                  <a:pt x="14076932" y="3678681"/>
                  <a:pt x="14109143" y="3698248"/>
                  <a:pt x="14146722" y="3724339"/>
                </a:cubicBezTo>
                <a:cubicBezTo>
                  <a:pt x="14140280" y="3743902"/>
                  <a:pt x="14140280" y="3756951"/>
                  <a:pt x="14133838" y="3776516"/>
                </a:cubicBezTo>
                <a:cubicBezTo>
                  <a:pt x="14120954" y="3776516"/>
                  <a:pt x="14114511" y="3776516"/>
                  <a:pt x="14102701" y="3776516"/>
                </a:cubicBezTo>
                <a:cubicBezTo>
                  <a:pt x="14083374" y="3776516"/>
                  <a:pt x="14064048" y="3776516"/>
                  <a:pt x="14038279" y="3769997"/>
                </a:cubicBezTo>
                <a:cubicBezTo>
                  <a:pt x="13993184" y="3769997"/>
                  <a:pt x="13948089" y="3763473"/>
                  <a:pt x="13904067" y="3756951"/>
                </a:cubicBezTo>
                <a:cubicBezTo>
                  <a:pt x="13807434" y="3750430"/>
                  <a:pt x="13717244" y="3743902"/>
                  <a:pt x="13621685" y="3737382"/>
                </a:cubicBezTo>
                <a:cubicBezTo>
                  <a:pt x="13710802" y="3724339"/>
                  <a:pt x="13794550" y="3711293"/>
                  <a:pt x="13878298" y="3704770"/>
                </a:cubicBezTo>
                <a:cubicBezTo>
                  <a:pt x="13928762" y="3698248"/>
                  <a:pt x="13973857" y="3691726"/>
                  <a:pt x="14018952" y="3698248"/>
                </a:cubicBezTo>
                <a:cubicBezTo>
                  <a:pt x="14025395" y="3698248"/>
                  <a:pt x="14057606" y="3691726"/>
                  <a:pt x="14064048" y="3704770"/>
                </a:cubicBezTo>
                <a:cubicBezTo>
                  <a:pt x="14057606" y="3685204"/>
                  <a:pt x="14044721" y="3691726"/>
                  <a:pt x="14038279" y="3691726"/>
                </a:cubicBezTo>
                <a:cubicBezTo>
                  <a:pt x="14038279" y="3685204"/>
                  <a:pt x="14038279" y="3672158"/>
                  <a:pt x="14038279" y="3659114"/>
                </a:cubicBezTo>
                <a:close/>
                <a:moveTo>
                  <a:pt x="15905100" y="3659108"/>
                </a:moveTo>
                <a:cubicBezTo>
                  <a:pt x="15905100" y="3671951"/>
                  <a:pt x="15905100" y="3684792"/>
                  <a:pt x="15905100" y="3691214"/>
                </a:cubicBezTo>
                <a:cubicBezTo>
                  <a:pt x="15877802" y="3691214"/>
                  <a:pt x="15891450" y="3671951"/>
                  <a:pt x="15905100" y="3659108"/>
                </a:cubicBezTo>
                <a:close/>
                <a:moveTo>
                  <a:pt x="14165755" y="3659108"/>
                </a:moveTo>
                <a:cubicBezTo>
                  <a:pt x="14165755" y="3684793"/>
                  <a:pt x="14159768" y="3691214"/>
                  <a:pt x="14147793" y="3691214"/>
                </a:cubicBezTo>
                <a:cubicBezTo>
                  <a:pt x="14147793" y="3671951"/>
                  <a:pt x="14153780" y="3659108"/>
                  <a:pt x="14165755" y="3659108"/>
                </a:cubicBezTo>
                <a:close/>
                <a:moveTo>
                  <a:pt x="13602725" y="3659108"/>
                </a:moveTo>
                <a:cubicBezTo>
                  <a:pt x="13614700" y="3659108"/>
                  <a:pt x="13620687" y="3671951"/>
                  <a:pt x="13620687" y="3691214"/>
                </a:cubicBezTo>
                <a:cubicBezTo>
                  <a:pt x="13608712" y="3691214"/>
                  <a:pt x="13602725" y="3684793"/>
                  <a:pt x="13602725" y="3659108"/>
                </a:cubicBezTo>
                <a:close/>
                <a:moveTo>
                  <a:pt x="19995635" y="3659107"/>
                </a:moveTo>
                <a:cubicBezTo>
                  <a:pt x="19995635" y="3684792"/>
                  <a:pt x="19989647" y="3691213"/>
                  <a:pt x="19977671" y="3691213"/>
                </a:cubicBezTo>
                <a:cubicBezTo>
                  <a:pt x="19977671" y="3671950"/>
                  <a:pt x="19983659" y="3659107"/>
                  <a:pt x="19995635" y="3659107"/>
                </a:cubicBezTo>
                <a:close/>
                <a:moveTo>
                  <a:pt x="19227767" y="3656244"/>
                </a:moveTo>
                <a:cubicBezTo>
                  <a:pt x="19227767" y="3695925"/>
                  <a:pt x="19203171" y="3689312"/>
                  <a:pt x="19190875" y="3689312"/>
                </a:cubicBezTo>
                <a:cubicBezTo>
                  <a:pt x="19190875" y="3649631"/>
                  <a:pt x="19209319" y="3656244"/>
                  <a:pt x="19227767" y="3656244"/>
                </a:cubicBezTo>
                <a:close/>
                <a:moveTo>
                  <a:pt x="10199917" y="3651326"/>
                </a:moveTo>
                <a:cubicBezTo>
                  <a:pt x="10192393" y="3677117"/>
                  <a:pt x="10187020" y="3696463"/>
                  <a:pt x="10187020" y="3722252"/>
                </a:cubicBezTo>
                <a:cubicBezTo>
                  <a:pt x="10205290" y="3722252"/>
                  <a:pt x="10224635" y="3722252"/>
                  <a:pt x="10237532" y="3722252"/>
                </a:cubicBezTo>
                <a:cubicBezTo>
                  <a:pt x="10243980" y="3696463"/>
                  <a:pt x="10250429" y="3677117"/>
                  <a:pt x="10256877" y="3651326"/>
                </a:cubicBezTo>
                <a:cubicBezTo>
                  <a:pt x="10237532" y="3651326"/>
                  <a:pt x="10218187" y="3651326"/>
                  <a:pt x="10199917" y="3651326"/>
                </a:cubicBezTo>
                <a:close/>
                <a:moveTo>
                  <a:pt x="17125367" y="3643141"/>
                </a:moveTo>
                <a:cubicBezTo>
                  <a:pt x="17126383" y="3641644"/>
                  <a:pt x="17128415" y="3643141"/>
                  <a:pt x="17132475" y="3646135"/>
                </a:cubicBezTo>
                <a:cubicBezTo>
                  <a:pt x="17124351" y="3652124"/>
                  <a:pt x="17124351" y="3658110"/>
                  <a:pt x="17124351" y="3658110"/>
                </a:cubicBezTo>
                <a:cubicBezTo>
                  <a:pt x="17124351" y="3649129"/>
                  <a:pt x="17124351" y="3644639"/>
                  <a:pt x="17125367" y="3643141"/>
                </a:cubicBezTo>
                <a:close/>
                <a:moveTo>
                  <a:pt x="20055351" y="3626594"/>
                </a:moveTo>
                <a:cubicBezTo>
                  <a:pt x="20063775" y="3629901"/>
                  <a:pt x="20071411" y="3641474"/>
                  <a:pt x="20071411" y="3658008"/>
                </a:cubicBezTo>
                <a:cubicBezTo>
                  <a:pt x="20059827" y="3658008"/>
                  <a:pt x="20047187" y="3651394"/>
                  <a:pt x="20034547" y="3644781"/>
                </a:cubicBezTo>
                <a:cubicBezTo>
                  <a:pt x="20037707" y="3628247"/>
                  <a:pt x="20046923" y="3623287"/>
                  <a:pt x="20055351" y="3626594"/>
                </a:cubicBezTo>
                <a:close/>
                <a:moveTo>
                  <a:pt x="11255487" y="3625935"/>
                </a:moveTo>
                <a:cubicBezTo>
                  <a:pt x="11255487" y="3690730"/>
                  <a:pt x="11179617" y="3684251"/>
                  <a:pt x="11160382" y="3690730"/>
                </a:cubicBezTo>
                <a:cubicBezTo>
                  <a:pt x="11089854" y="3697210"/>
                  <a:pt x="11025738" y="3710169"/>
                  <a:pt x="10962691" y="3710169"/>
                </a:cubicBezTo>
                <a:cubicBezTo>
                  <a:pt x="11057796" y="3677772"/>
                  <a:pt x="11160382" y="3651852"/>
                  <a:pt x="11255487" y="3625935"/>
                </a:cubicBezTo>
                <a:close/>
                <a:moveTo>
                  <a:pt x="19266711" y="3625930"/>
                </a:moveTo>
                <a:cubicBezTo>
                  <a:pt x="19273135" y="3632079"/>
                  <a:pt x="19285979" y="3638227"/>
                  <a:pt x="19298819" y="3644376"/>
                </a:cubicBezTo>
                <a:cubicBezTo>
                  <a:pt x="19285979" y="3662820"/>
                  <a:pt x="19266711" y="3662820"/>
                  <a:pt x="19266711" y="3625930"/>
                </a:cubicBezTo>
                <a:close/>
                <a:moveTo>
                  <a:pt x="20337891" y="3625930"/>
                </a:moveTo>
                <a:cubicBezTo>
                  <a:pt x="20350187" y="3632078"/>
                  <a:pt x="20362483" y="3638227"/>
                  <a:pt x="20374783" y="3644376"/>
                </a:cubicBezTo>
                <a:cubicBezTo>
                  <a:pt x="20362483" y="3662819"/>
                  <a:pt x="20337891" y="3662819"/>
                  <a:pt x="20337891" y="3625930"/>
                </a:cubicBezTo>
                <a:close/>
                <a:moveTo>
                  <a:pt x="20015079" y="3603459"/>
                </a:moveTo>
                <a:cubicBezTo>
                  <a:pt x="20021227" y="3604313"/>
                  <a:pt x="20027375" y="3607721"/>
                  <a:pt x="20033523" y="3611141"/>
                </a:cubicBezTo>
                <a:cubicBezTo>
                  <a:pt x="20033523" y="3617967"/>
                  <a:pt x="20027375" y="3624791"/>
                  <a:pt x="20027375" y="3624791"/>
                </a:cubicBezTo>
                <a:cubicBezTo>
                  <a:pt x="20015079" y="3624791"/>
                  <a:pt x="20008927" y="3617967"/>
                  <a:pt x="19996631" y="3611141"/>
                </a:cubicBezTo>
                <a:cubicBezTo>
                  <a:pt x="20002779" y="3604313"/>
                  <a:pt x="20008927" y="3602607"/>
                  <a:pt x="20015079" y="3603459"/>
                </a:cubicBezTo>
                <a:close/>
                <a:moveTo>
                  <a:pt x="10429908" y="3599741"/>
                </a:moveTo>
                <a:cubicBezTo>
                  <a:pt x="10429908" y="3619092"/>
                  <a:pt x="10436357" y="3625537"/>
                  <a:pt x="10449253" y="3625537"/>
                </a:cubicBezTo>
                <a:cubicBezTo>
                  <a:pt x="10449253" y="3606185"/>
                  <a:pt x="10442805" y="3599741"/>
                  <a:pt x="10429908" y="3599741"/>
                </a:cubicBezTo>
                <a:close/>
                <a:moveTo>
                  <a:pt x="10295567" y="3599741"/>
                </a:moveTo>
                <a:cubicBezTo>
                  <a:pt x="10295567" y="3638431"/>
                  <a:pt x="10321361" y="3625537"/>
                  <a:pt x="10334257" y="3625537"/>
                </a:cubicBezTo>
                <a:cubicBezTo>
                  <a:pt x="10334257" y="3593294"/>
                  <a:pt x="10314912" y="3599741"/>
                  <a:pt x="10295567" y="3599741"/>
                </a:cubicBezTo>
                <a:close/>
                <a:moveTo>
                  <a:pt x="682360" y="3597489"/>
                </a:moveTo>
                <a:cubicBezTo>
                  <a:pt x="701322" y="3604102"/>
                  <a:pt x="720282" y="3610716"/>
                  <a:pt x="738186" y="3610716"/>
                </a:cubicBezTo>
                <a:cubicBezTo>
                  <a:pt x="720282" y="3637172"/>
                  <a:pt x="682360" y="3643784"/>
                  <a:pt x="682360" y="3597489"/>
                </a:cubicBezTo>
                <a:close/>
                <a:moveTo>
                  <a:pt x="15696664" y="3597488"/>
                </a:moveTo>
                <a:cubicBezTo>
                  <a:pt x="15684366" y="3616107"/>
                  <a:pt x="15678218" y="3634719"/>
                  <a:pt x="15678218" y="3653332"/>
                </a:cubicBezTo>
                <a:cubicBezTo>
                  <a:pt x="15672068" y="3640922"/>
                  <a:pt x="15665920" y="3628513"/>
                  <a:pt x="15659770" y="3616107"/>
                </a:cubicBezTo>
                <a:cubicBezTo>
                  <a:pt x="15672068" y="3609888"/>
                  <a:pt x="15684366" y="3603690"/>
                  <a:pt x="15696664" y="3597488"/>
                </a:cubicBezTo>
                <a:close/>
                <a:moveTo>
                  <a:pt x="19958663" y="3582900"/>
                </a:moveTo>
                <a:lnTo>
                  <a:pt x="19956463" y="3591463"/>
                </a:lnTo>
                <a:lnTo>
                  <a:pt x="19957743" y="3586488"/>
                </a:lnTo>
                <a:close/>
                <a:moveTo>
                  <a:pt x="19959511" y="3579607"/>
                </a:moveTo>
                <a:cubicBezTo>
                  <a:pt x="19960127" y="3577215"/>
                  <a:pt x="19959715" y="3578810"/>
                  <a:pt x="19958895" y="3582000"/>
                </a:cubicBezTo>
                <a:lnTo>
                  <a:pt x="19958663" y="3582900"/>
                </a:lnTo>
                <a:close/>
                <a:moveTo>
                  <a:pt x="19972935" y="3574315"/>
                </a:moveTo>
                <a:cubicBezTo>
                  <a:pt x="19979759" y="3569048"/>
                  <a:pt x="19993411" y="3580635"/>
                  <a:pt x="20000235" y="3580635"/>
                </a:cubicBezTo>
                <a:cubicBezTo>
                  <a:pt x="19986583" y="3605910"/>
                  <a:pt x="19972935" y="3569048"/>
                  <a:pt x="19972935" y="3574315"/>
                </a:cubicBezTo>
                <a:close/>
                <a:moveTo>
                  <a:pt x="20260963" y="3569051"/>
                </a:moveTo>
                <a:cubicBezTo>
                  <a:pt x="20260963" y="3588959"/>
                  <a:pt x="20260963" y="3601124"/>
                  <a:pt x="20247839" y="3601124"/>
                </a:cubicBezTo>
                <a:cubicBezTo>
                  <a:pt x="20247839" y="3581218"/>
                  <a:pt x="20247839" y="3569051"/>
                  <a:pt x="20260963" y="3569051"/>
                </a:cubicBezTo>
                <a:close/>
                <a:moveTo>
                  <a:pt x="11334144" y="3569049"/>
                </a:moveTo>
                <a:cubicBezTo>
                  <a:pt x="11334144" y="3588010"/>
                  <a:pt x="11340766" y="3605914"/>
                  <a:pt x="11340766" y="3624876"/>
                </a:cubicBezTo>
                <a:cubicBezTo>
                  <a:pt x="11314277" y="3624876"/>
                  <a:pt x="11287787" y="3624876"/>
                  <a:pt x="11261297" y="3624876"/>
                </a:cubicBezTo>
                <a:cubicBezTo>
                  <a:pt x="11261297" y="3605914"/>
                  <a:pt x="11281164" y="3605914"/>
                  <a:pt x="11294409" y="3599594"/>
                </a:cubicBezTo>
                <a:cubicBezTo>
                  <a:pt x="11307654" y="3593275"/>
                  <a:pt x="11320899" y="3580637"/>
                  <a:pt x="11334144" y="3569049"/>
                </a:cubicBezTo>
                <a:close/>
                <a:moveTo>
                  <a:pt x="12290792" y="3566250"/>
                </a:moveTo>
                <a:cubicBezTo>
                  <a:pt x="12304321" y="3564757"/>
                  <a:pt x="12320237" y="3569645"/>
                  <a:pt x="12329787" y="3569645"/>
                </a:cubicBezTo>
                <a:cubicBezTo>
                  <a:pt x="12329787" y="3575076"/>
                  <a:pt x="12336154" y="3581593"/>
                  <a:pt x="12336154" y="3581593"/>
                </a:cubicBezTo>
                <a:cubicBezTo>
                  <a:pt x="12310688" y="3589196"/>
                  <a:pt x="12285222" y="3594627"/>
                  <a:pt x="12266122" y="3601144"/>
                </a:cubicBezTo>
                <a:cubicBezTo>
                  <a:pt x="12266122" y="3575620"/>
                  <a:pt x="12277263" y="3567743"/>
                  <a:pt x="12290792" y="3566250"/>
                </a:cubicBezTo>
                <a:close/>
                <a:moveTo>
                  <a:pt x="16472248" y="3566116"/>
                </a:moveTo>
                <a:cubicBezTo>
                  <a:pt x="16483882" y="3564635"/>
                  <a:pt x="16497842" y="3569482"/>
                  <a:pt x="16507150" y="3569482"/>
                </a:cubicBezTo>
                <a:cubicBezTo>
                  <a:pt x="16507150" y="3620114"/>
                  <a:pt x="16469920" y="3600720"/>
                  <a:pt x="16451306" y="3600720"/>
                </a:cubicBezTo>
                <a:cubicBezTo>
                  <a:pt x="16451306" y="3575408"/>
                  <a:pt x="16460614" y="3567597"/>
                  <a:pt x="16472248" y="3566116"/>
                </a:cubicBezTo>
                <a:close/>
                <a:moveTo>
                  <a:pt x="11415205" y="3566116"/>
                </a:moveTo>
                <a:cubicBezTo>
                  <a:pt x="11426923" y="3564635"/>
                  <a:pt x="11440879" y="3569483"/>
                  <a:pt x="11449832" y="3569483"/>
                </a:cubicBezTo>
                <a:cubicBezTo>
                  <a:pt x="11449832" y="3620114"/>
                  <a:pt x="11412966" y="3600721"/>
                  <a:pt x="11394007" y="3600721"/>
                </a:cubicBezTo>
                <a:cubicBezTo>
                  <a:pt x="11394007" y="3575408"/>
                  <a:pt x="11403487" y="3567597"/>
                  <a:pt x="11415205" y="3566116"/>
                </a:cubicBezTo>
                <a:close/>
                <a:moveTo>
                  <a:pt x="10389337" y="3565219"/>
                </a:moveTo>
                <a:cubicBezTo>
                  <a:pt x="10377516" y="3563742"/>
                  <a:pt x="10363276" y="3568578"/>
                  <a:pt x="10353603" y="3568578"/>
                </a:cubicBezTo>
                <a:cubicBezTo>
                  <a:pt x="10353603" y="3619092"/>
                  <a:pt x="10392293" y="3599741"/>
                  <a:pt x="10410563" y="3599741"/>
                </a:cubicBezTo>
                <a:cubicBezTo>
                  <a:pt x="10410563" y="3574486"/>
                  <a:pt x="10401159" y="3566697"/>
                  <a:pt x="10389337" y="3565219"/>
                </a:cubicBezTo>
                <a:close/>
                <a:moveTo>
                  <a:pt x="12158264" y="3564306"/>
                </a:moveTo>
                <a:cubicBezTo>
                  <a:pt x="12189536" y="3566430"/>
                  <a:pt x="12219529" y="3578039"/>
                  <a:pt x="12241343" y="3613971"/>
                </a:cubicBezTo>
                <a:cubicBezTo>
                  <a:pt x="12170247" y="3613971"/>
                  <a:pt x="12092688" y="3626956"/>
                  <a:pt x="12022670" y="3659432"/>
                </a:cubicBezTo>
                <a:cubicBezTo>
                  <a:pt x="11983891" y="3672422"/>
                  <a:pt x="11912795" y="3724384"/>
                  <a:pt x="11886942" y="3652937"/>
                </a:cubicBezTo>
                <a:cubicBezTo>
                  <a:pt x="11945111" y="3594478"/>
                  <a:pt x="12016207" y="3581489"/>
                  <a:pt x="12086225" y="3569581"/>
                </a:cubicBezTo>
                <a:cubicBezTo>
                  <a:pt x="12099151" y="3567957"/>
                  <a:pt x="12112886" y="3565927"/>
                  <a:pt x="12126822" y="3564794"/>
                </a:cubicBezTo>
                <a:cubicBezTo>
                  <a:pt x="12137274" y="3563944"/>
                  <a:pt x="12147840" y="3563599"/>
                  <a:pt x="12158264" y="3564306"/>
                </a:cubicBezTo>
                <a:close/>
                <a:moveTo>
                  <a:pt x="12341457" y="3557009"/>
                </a:moveTo>
                <a:lnTo>
                  <a:pt x="12347116" y="3564273"/>
                </a:lnTo>
                <a:lnTo>
                  <a:pt x="12350438" y="3568538"/>
                </a:lnTo>
                <a:cubicBezTo>
                  <a:pt x="12338463" y="3579811"/>
                  <a:pt x="12344451" y="3586984"/>
                  <a:pt x="12332476" y="3568538"/>
                </a:cubicBezTo>
                <a:cubicBezTo>
                  <a:pt x="12335470" y="3563927"/>
                  <a:pt x="12337341" y="3560852"/>
                  <a:pt x="12338650" y="3559027"/>
                </a:cubicBezTo>
                <a:lnTo>
                  <a:pt x="12340249" y="3557877"/>
                </a:lnTo>
                <a:close/>
                <a:moveTo>
                  <a:pt x="10468598" y="3536339"/>
                </a:moveTo>
                <a:cubicBezTo>
                  <a:pt x="10449253" y="3536339"/>
                  <a:pt x="10429908" y="3536339"/>
                  <a:pt x="10429908" y="3568578"/>
                </a:cubicBezTo>
                <a:cubicBezTo>
                  <a:pt x="10442805" y="3568578"/>
                  <a:pt x="10468598" y="3573950"/>
                  <a:pt x="10468598" y="3536339"/>
                </a:cubicBezTo>
                <a:close/>
                <a:moveTo>
                  <a:pt x="12497286" y="3535873"/>
                </a:moveTo>
                <a:cubicBezTo>
                  <a:pt x="12451885" y="3542294"/>
                  <a:pt x="12414050" y="3555136"/>
                  <a:pt x="12375135" y="3567978"/>
                </a:cubicBezTo>
                <a:cubicBezTo>
                  <a:pt x="12375135" y="3548716"/>
                  <a:pt x="12375135" y="3548716"/>
                  <a:pt x="12497286" y="3535873"/>
                </a:cubicBezTo>
                <a:close/>
                <a:moveTo>
                  <a:pt x="15464444" y="3535873"/>
                </a:moveTo>
                <a:cubicBezTo>
                  <a:pt x="15464444" y="3555136"/>
                  <a:pt x="15458456" y="3567978"/>
                  <a:pt x="15446482" y="3567978"/>
                </a:cubicBezTo>
                <a:cubicBezTo>
                  <a:pt x="15446482" y="3548716"/>
                  <a:pt x="15452470" y="3535873"/>
                  <a:pt x="15464444" y="3535873"/>
                </a:cubicBezTo>
                <a:close/>
                <a:moveTo>
                  <a:pt x="18583191" y="3535872"/>
                </a:moveTo>
                <a:cubicBezTo>
                  <a:pt x="18583191" y="3555136"/>
                  <a:pt x="18577203" y="3567978"/>
                  <a:pt x="18565231" y="3567978"/>
                </a:cubicBezTo>
                <a:cubicBezTo>
                  <a:pt x="18565231" y="3548716"/>
                  <a:pt x="18571215" y="3535872"/>
                  <a:pt x="18583191" y="3535872"/>
                </a:cubicBezTo>
                <a:close/>
                <a:moveTo>
                  <a:pt x="16827727" y="3532831"/>
                </a:moveTo>
                <a:cubicBezTo>
                  <a:pt x="16839363" y="3531240"/>
                  <a:pt x="16853323" y="3536015"/>
                  <a:pt x="16862631" y="3536015"/>
                </a:cubicBezTo>
                <a:cubicBezTo>
                  <a:pt x="16862631" y="3586947"/>
                  <a:pt x="16825403" y="3567848"/>
                  <a:pt x="16806787" y="3567848"/>
                </a:cubicBezTo>
                <a:cubicBezTo>
                  <a:pt x="16806787" y="3542382"/>
                  <a:pt x="16816095" y="3534423"/>
                  <a:pt x="16827727" y="3532831"/>
                </a:cubicBezTo>
                <a:close/>
                <a:moveTo>
                  <a:pt x="16767872" y="3512172"/>
                </a:moveTo>
                <a:cubicBezTo>
                  <a:pt x="16767872" y="3532647"/>
                  <a:pt x="16761884" y="3539472"/>
                  <a:pt x="16749910" y="3539472"/>
                </a:cubicBezTo>
                <a:cubicBezTo>
                  <a:pt x="16749910" y="3518997"/>
                  <a:pt x="16755898" y="3512172"/>
                  <a:pt x="16767872" y="3512172"/>
                </a:cubicBezTo>
                <a:close/>
                <a:moveTo>
                  <a:pt x="20171003" y="3512172"/>
                </a:moveTo>
                <a:cubicBezTo>
                  <a:pt x="20171003" y="3532647"/>
                  <a:pt x="20159031" y="3539472"/>
                  <a:pt x="20153043" y="3539472"/>
                </a:cubicBezTo>
                <a:cubicBezTo>
                  <a:pt x="20153043" y="3518997"/>
                  <a:pt x="20159031" y="3512172"/>
                  <a:pt x="20171003" y="3512172"/>
                </a:cubicBezTo>
                <a:close/>
                <a:moveTo>
                  <a:pt x="15320598" y="3512171"/>
                </a:moveTo>
                <a:cubicBezTo>
                  <a:pt x="15341072" y="3512171"/>
                  <a:pt x="15341072" y="3543195"/>
                  <a:pt x="15341072" y="3568014"/>
                </a:cubicBezTo>
                <a:cubicBezTo>
                  <a:pt x="15313774" y="3568014"/>
                  <a:pt x="15320598" y="3530785"/>
                  <a:pt x="15320598" y="3512171"/>
                </a:cubicBezTo>
                <a:close/>
                <a:moveTo>
                  <a:pt x="11315420" y="3478996"/>
                </a:moveTo>
                <a:cubicBezTo>
                  <a:pt x="11315420" y="3504423"/>
                  <a:pt x="11321841" y="3542562"/>
                  <a:pt x="11308998" y="3567989"/>
                </a:cubicBezTo>
                <a:cubicBezTo>
                  <a:pt x="11302577" y="3542562"/>
                  <a:pt x="11289735" y="3478996"/>
                  <a:pt x="11315420" y="3478996"/>
                </a:cubicBezTo>
                <a:close/>
                <a:moveTo>
                  <a:pt x="12773269" y="3478995"/>
                </a:moveTo>
                <a:cubicBezTo>
                  <a:pt x="12785244" y="3478995"/>
                  <a:pt x="12791231" y="3491838"/>
                  <a:pt x="12791231" y="3511099"/>
                </a:cubicBezTo>
                <a:cubicBezTo>
                  <a:pt x="12779256" y="3511099"/>
                  <a:pt x="12773269" y="3498257"/>
                  <a:pt x="12773269" y="3478995"/>
                </a:cubicBezTo>
                <a:close/>
                <a:moveTo>
                  <a:pt x="16489224" y="3478994"/>
                </a:moveTo>
                <a:cubicBezTo>
                  <a:pt x="16501198" y="3478994"/>
                  <a:pt x="16507186" y="3485415"/>
                  <a:pt x="16507186" y="3511099"/>
                </a:cubicBezTo>
                <a:cubicBezTo>
                  <a:pt x="16495212" y="3511099"/>
                  <a:pt x="16489224" y="3498257"/>
                  <a:pt x="16489224" y="3478994"/>
                </a:cubicBezTo>
                <a:close/>
                <a:moveTo>
                  <a:pt x="16444646" y="3478994"/>
                </a:moveTo>
                <a:cubicBezTo>
                  <a:pt x="16456944" y="3478994"/>
                  <a:pt x="16469242" y="3485415"/>
                  <a:pt x="16469242" y="3511099"/>
                </a:cubicBezTo>
                <a:cubicBezTo>
                  <a:pt x="16456944" y="3504679"/>
                  <a:pt x="16444646" y="3498257"/>
                  <a:pt x="16432350" y="3491837"/>
                </a:cubicBezTo>
                <a:cubicBezTo>
                  <a:pt x="16438498" y="3485415"/>
                  <a:pt x="16438498" y="3478994"/>
                  <a:pt x="16444646" y="3478994"/>
                </a:cubicBezTo>
                <a:close/>
                <a:moveTo>
                  <a:pt x="18265631" y="3478994"/>
                </a:moveTo>
                <a:cubicBezTo>
                  <a:pt x="18265631" y="3498257"/>
                  <a:pt x="18259643" y="3511099"/>
                  <a:pt x="18247671" y="3511099"/>
                </a:cubicBezTo>
                <a:cubicBezTo>
                  <a:pt x="18247671" y="3485415"/>
                  <a:pt x="18253655" y="3478994"/>
                  <a:pt x="18265631" y="3478994"/>
                </a:cubicBezTo>
                <a:close/>
                <a:moveTo>
                  <a:pt x="10781176" y="3471639"/>
                </a:moveTo>
                <a:lnTo>
                  <a:pt x="10785145" y="3475012"/>
                </a:lnTo>
                <a:cubicBezTo>
                  <a:pt x="10787152" y="3476718"/>
                  <a:pt x="10788155" y="3477571"/>
                  <a:pt x="10786650" y="3476291"/>
                </a:cubicBezTo>
                <a:close/>
                <a:moveTo>
                  <a:pt x="15057826" y="3464774"/>
                </a:moveTo>
                <a:cubicBezTo>
                  <a:pt x="15071052" y="3464774"/>
                  <a:pt x="15090892" y="3464774"/>
                  <a:pt x="15104120" y="3471390"/>
                </a:cubicBezTo>
                <a:cubicBezTo>
                  <a:pt x="15090892" y="3478002"/>
                  <a:pt x="15084280" y="3497842"/>
                  <a:pt x="15077666" y="3511070"/>
                </a:cubicBezTo>
                <a:cubicBezTo>
                  <a:pt x="15071052" y="3497842"/>
                  <a:pt x="15064438" y="3478002"/>
                  <a:pt x="15057826" y="3464774"/>
                </a:cubicBezTo>
                <a:close/>
                <a:moveTo>
                  <a:pt x="10780211" y="3455674"/>
                </a:moveTo>
                <a:cubicBezTo>
                  <a:pt x="10780719" y="3456526"/>
                  <a:pt x="10780973" y="3458660"/>
                  <a:pt x="10781100" y="3462286"/>
                </a:cubicBezTo>
                <a:lnTo>
                  <a:pt x="10781176" y="3471639"/>
                </a:lnTo>
                <a:lnTo>
                  <a:pt x="10781227" y="3477854"/>
                </a:lnTo>
                <a:cubicBezTo>
                  <a:pt x="10781227" y="3474443"/>
                  <a:pt x="10779195" y="3471032"/>
                  <a:pt x="10777164" y="3468470"/>
                </a:cubicBezTo>
                <a:lnTo>
                  <a:pt x="10775940" y="3467185"/>
                </a:lnTo>
                <a:lnTo>
                  <a:pt x="10773104" y="3464774"/>
                </a:lnTo>
                <a:lnTo>
                  <a:pt x="10775940" y="3467185"/>
                </a:lnTo>
                <a:lnTo>
                  <a:pt x="10773101" y="3464205"/>
                </a:lnTo>
                <a:cubicBezTo>
                  <a:pt x="10777164" y="3457379"/>
                  <a:pt x="10779195" y="3453967"/>
                  <a:pt x="10780211" y="3455674"/>
                </a:cubicBezTo>
                <a:close/>
                <a:moveTo>
                  <a:pt x="16678674" y="3448507"/>
                </a:moveTo>
                <a:cubicBezTo>
                  <a:pt x="16693902" y="3449312"/>
                  <a:pt x="16709932" y="3457357"/>
                  <a:pt x="16719550" y="3463798"/>
                </a:cubicBezTo>
                <a:cubicBezTo>
                  <a:pt x="16745198" y="3489554"/>
                  <a:pt x="16732374" y="3502431"/>
                  <a:pt x="16706726" y="3508869"/>
                </a:cubicBezTo>
                <a:cubicBezTo>
                  <a:pt x="16700314" y="3508869"/>
                  <a:pt x="16642608" y="3508869"/>
                  <a:pt x="16668256" y="3534628"/>
                </a:cubicBezTo>
                <a:cubicBezTo>
                  <a:pt x="16706726" y="3572186"/>
                  <a:pt x="16751608" y="3572186"/>
                  <a:pt x="16789011" y="3586137"/>
                </a:cubicBezTo>
                <a:cubicBezTo>
                  <a:pt x="16827483" y="3604378"/>
                  <a:pt x="16872363" y="3623698"/>
                  <a:pt x="16917247" y="3636575"/>
                </a:cubicBezTo>
                <a:cubicBezTo>
                  <a:pt x="16949307" y="3655891"/>
                  <a:pt x="16962131" y="3675208"/>
                  <a:pt x="16962131" y="3739595"/>
                </a:cubicBezTo>
                <a:cubicBezTo>
                  <a:pt x="16917247" y="3771792"/>
                  <a:pt x="16865955" y="3739595"/>
                  <a:pt x="16821071" y="3726719"/>
                </a:cubicBezTo>
                <a:cubicBezTo>
                  <a:pt x="16758020" y="3707400"/>
                  <a:pt x="16700314" y="3707400"/>
                  <a:pt x="16642608" y="3720280"/>
                </a:cubicBezTo>
                <a:cubicBezTo>
                  <a:pt x="16642608" y="3700964"/>
                  <a:pt x="16642608" y="3681648"/>
                  <a:pt x="16642608" y="3655891"/>
                </a:cubicBezTo>
                <a:cubicBezTo>
                  <a:pt x="16616960" y="3668769"/>
                  <a:pt x="16592382" y="3675208"/>
                  <a:pt x="16566734" y="3688091"/>
                </a:cubicBezTo>
                <a:cubicBezTo>
                  <a:pt x="16566734" y="3636575"/>
                  <a:pt x="16560322" y="3597940"/>
                  <a:pt x="16597726" y="3578624"/>
                </a:cubicBezTo>
                <a:cubicBezTo>
                  <a:pt x="16636196" y="3566820"/>
                  <a:pt x="16629784" y="3528188"/>
                  <a:pt x="16642608" y="3476676"/>
                </a:cubicBezTo>
                <a:cubicBezTo>
                  <a:pt x="16649020" y="3454140"/>
                  <a:pt x="16663446" y="3447700"/>
                  <a:pt x="16678674" y="3448507"/>
                </a:cubicBezTo>
                <a:close/>
                <a:moveTo>
                  <a:pt x="13075589" y="3447224"/>
                </a:moveTo>
                <a:cubicBezTo>
                  <a:pt x="13075589" y="3477967"/>
                  <a:pt x="13050994" y="3477967"/>
                  <a:pt x="13038697" y="3477967"/>
                </a:cubicBezTo>
                <a:cubicBezTo>
                  <a:pt x="13038697" y="3441075"/>
                  <a:pt x="13057143" y="3447224"/>
                  <a:pt x="13075589" y="3447224"/>
                </a:cubicBezTo>
                <a:close/>
                <a:moveTo>
                  <a:pt x="18583191" y="3445817"/>
                </a:moveTo>
                <a:cubicBezTo>
                  <a:pt x="18583191" y="3465082"/>
                  <a:pt x="18577203" y="3477925"/>
                  <a:pt x="18565231" y="3477925"/>
                </a:cubicBezTo>
                <a:cubicBezTo>
                  <a:pt x="18565231" y="3452238"/>
                  <a:pt x="18571215" y="3445817"/>
                  <a:pt x="18583191" y="3445817"/>
                </a:cubicBezTo>
                <a:close/>
                <a:moveTo>
                  <a:pt x="19033467" y="3445816"/>
                </a:moveTo>
                <a:cubicBezTo>
                  <a:pt x="19033467" y="3465082"/>
                  <a:pt x="19027479" y="3477925"/>
                  <a:pt x="19015507" y="3477925"/>
                </a:cubicBezTo>
                <a:cubicBezTo>
                  <a:pt x="19015507" y="3452238"/>
                  <a:pt x="19021491" y="3445816"/>
                  <a:pt x="19033467" y="3445816"/>
                </a:cubicBezTo>
                <a:close/>
                <a:moveTo>
                  <a:pt x="11394007" y="3445815"/>
                </a:moveTo>
                <a:cubicBezTo>
                  <a:pt x="11406304" y="3445815"/>
                  <a:pt x="11418602" y="3445815"/>
                  <a:pt x="11430899" y="3445815"/>
                </a:cubicBezTo>
                <a:cubicBezTo>
                  <a:pt x="11430899" y="3465396"/>
                  <a:pt x="11430899" y="3484977"/>
                  <a:pt x="11430899" y="3511085"/>
                </a:cubicBezTo>
                <a:cubicBezTo>
                  <a:pt x="11418602" y="3511085"/>
                  <a:pt x="11406304" y="3511085"/>
                  <a:pt x="11394007" y="3511085"/>
                </a:cubicBezTo>
                <a:cubicBezTo>
                  <a:pt x="11394007" y="3484977"/>
                  <a:pt x="11394007" y="3465396"/>
                  <a:pt x="11394007" y="3445815"/>
                </a:cubicBezTo>
                <a:close/>
                <a:moveTo>
                  <a:pt x="12959638" y="3445815"/>
                </a:moveTo>
                <a:cubicBezTo>
                  <a:pt x="12959638" y="3465396"/>
                  <a:pt x="12966463" y="3511085"/>
                  <a:pt x="12939163" y="3511085"/>
                </a:cubicBezTo>
                <a:cubicBezTo>
                  <a:pt x="12939163" y="3484977"/>
                  <a:pt x="12939163" y="3445815"/>
                  <a:pt x="12959638" y="3445815"/>
                </a:cubicBezTo>
                <a:close/>
                <a:moveTo>
                  <a:pt x="20037643" y="3437353"/>
                </a:moveTo>
                <a:cubicBezTo>
                  <a:pt x="20066079" y="3432584"/>
                  <a:pt x="20109331" y="3477877"/>
                  <a:pt x="20128291" y="3487412"/>
                </a:cubicBezTo>
                <a:cubicBezTo>
                  <a:pt x="20090371" y="3474700"/>
                  <a:pt x="20053507" y="3468341"/>
                  <a:pt x="20015587" y="3461985"/>
                </a:cubicBezTo>
                <a:cubicBezTo>
                  <a:pt x="20020327" y="3446094"/>
                  <a:pt x="20028163" y="3438942"/>
                  <a:pt x="20037643" y="3437353"/>
                </a:cubicBezTo>
                <a:close/>
                <a:moveTo>
                  <a:pt x="18401799" y="3429847"/>
                </a:moveTo>
                <a:cubicBezTo>
                  <a:pt x="18402619" y="3428349"/>
                  <a:pt x="18405903" y="3429847"/>
                  <a:pt x="18412463" y="3432839"/>
                </a:cubicBezTo>
                <a:cubicBezTo>
                  <a:pt x="18412463" y="3432839"/>
                  <a:pt x="18405899" y="3438828"/>
                  <a:pt x="18405899" y="3444815"/>
                </a:cubicBezTo>
                <a:cubicBezTo>
                  <a:pt x="18402619" y="3435835"/>
                  <a:pt x="18400979" y="3431344"/>
                  <a:pt x="18401799" y="3429847"/>
                </a:cubicBezTo>
                <a:close/>
                <a:moveTo>
                  <a:pt x="19004927" y="3414509"/>
                </a:moveTo>
                <a:cubicBezTo>
                  <a:pt x="19004927" y="3454189"/>
                  <a:pt x="18978471" y="3447576"/>
                  <a:pt x="18958631" y="3447576"/>
                </a:cubicBezTo>
                <a:cubicBezTo>
                  <a:pt x="18958631" y="3407895"/>
                  <a:pt x="18985087" y="3414509"/>
                  <a:pt x="19004927" y="3414509"/>
                </a:cubicBezTo>
                <a:close/>
                <a:moveTo>
                  <a:pt x="14862471" y="3414509"/>
                </a:moveTo>
                <a:cubicBezTo>
                  <a:pt x="14862471" y="3454189"/>
                  <a:pt x="14844025" y="3447576"/>
                  <a:pt x="14825579" y="3447576"/>
                </a:cubicBezTo>
                <a:cubicBezTo>
                  <a:pt x="14825579" y="3407896"/>
                  <a:pt x="14850174" y="3414509"/>
                  <a:pt x="14862471" y="3414509"/>
                </a:cubicBezTo>
                <a:close/>
                <a:moveTo>
                  <a:pt x="10487943" y="3413830"/>
                </a:moveTo>
                <a:cubicBezTo>
                  <a:pt x="10487943" y="3452516"/>
                  <a:pt x="10507289" y="3446069"/>
                  <a:pt x="10526634" y="3446069"/>
                </a:cubicBezTo>
                <a:cubicBezTo>
                  <a:pt x="10526634" y="3407382"/>
                  <a:pt x="10500840" y="3413830"/>
                  <a:pt x="10487943" y="3413830"/>
                </a:cubicBezTo>
                <a:close/>
                <a:moveTo>
                  <a:pt x="16268100" y="3412639"/>
                </a:moveTo>
                <a:cubicBezTo>
                  <a:pt x="16325524" y="3432076"/>
                  <a:pt x="16375504" y="3445036"/>
                  <a:pt x="16426546" y="3464475"/>
                </a:cubicBezTo>
                <a:cubicBezTo>
                  <a:pt x="16407406" y="3496874"/>
                  <a:pt x="16375504" y="3464475"/>
                  <a:pt x="16357426" y="3457996"/>
                </a:cubicBezTo>
                <a:cubicBezTo>
                  <a:pt x="16325524" y="3445036"/>
                  <a:pt x="16293622" y="3438557"/>
                  <a:pt x="16261718" y="3432076"/>
                </a:cubicBezTo>
                <a:cubicBezTo>
                  <a:pt x="16261718" y="3425598"/>
                  <a:pt x="16268100" y="3419118"/>
                  <a:pt x="16268100" y="3412639"/>
                </a:cubicBezTo>
                <a:close/>
                <a:moveTo>
                  <a:pt x="14906153" y="3412639"/>
                </a:moveTo>
                <a:cubicBezTo>
                  <a:pt x="14931431" y="3419166"/>
                  <a:pt x="14955656" y="3425693"/>
                  <a:pt x="14980935" y="3432218"/>
                </a:cubicBezTo>
                <a:cubicBezTo>
                  <a:pt x="14961976" y="3445273"/>
                  <a:pt x="14961976" y="3477909"/>
                  <a:pt x="14936698" y="3477909"/>
                </a:cubicBezTo>
                <a:cubicBezTo>
                  <a:pt x="14925112" y="3477909"/>
                  <a:pt x="14917739" y="3477909"/>
                  <a:pt x="14906153" y="3477909"/>
                </a:cubicBezTo>
                <a:cubicBezTo>
                  <a:pt x="14906153" y="3458327"/>
                  <a:pt x="14906153" y="3432218"/>
                  <a:pt x="14906153" y="3412639"/>
                </a:cubicBezTo>
                <a:close/>
                <a:moveTo>
                  <a:pt x="10944622" y="3405079"/>
                </a:moveTo>
                <a:lnTo>
                  <a:pt x="10949219" y="3412066"/>
                </a:lnTo>
                <a:lnTo>
                  <a:pt x="10945985" y="3418713"/>
                </a:lnTo>
                <a:lnTo>
                  <a:pt x="10984719" y="3433376"/>
                </a:lnTo>
                <a:cubicBezTo>
                  <a:pt x="10997565" y="3439219"/>
                  <a:pt x="11007842" y="3444457"/>
                  <a:pt x="11012410" y="3446069"/>
                </a:cubicBezTo>
                <a:cubicBezTo>
                  <a:pt x="11012410" y="3402548"/>
                  <a:pt x="10980370" y="3413428"/>
                  <a:pt x="10956189" y="3410707"/>
                </a:cubicBezTo>
                <a:close/>
                <a:moveTo>
                  <a:pt x="11899418" y="3388176"/>
                </a:moveTo>
                <a:cubicBezTo>
                  <a:pt x="11892974" y="3407441"/>
                  <a:pt x="11886531" y="3426704"/>
                  <a:pt x="11880087" y="3445969"/>
                </a:cubicBezTo>
                <a:cubicBezTo>
                  <a:pt x="11899418" y="3445969"/>
                  <a:pt x="11918749" y="3445969"/>
                  <a:pt x="11938080" y="3445969"/>
                </a:cubicBezTo>
                <a:cubicBezTo>
                  <a:pt x="11938080" y="3407441"/>
                  <a:pt x="11912305" y="3401019"/>
                  <a:pt x="11899418" y="3388176"/>
                </a:cubicBezTo>
                <a:close/>
                <a:moveTo>
                  <a:pt x="13416739" y="3384202"/>
                </a:moveTo>
                <a:cubicBezTo>
                  <a:pt x="13416739" y="3409638"/>
                  <a:pt x="13416739" y="3449453"/>
                  <a:pt x="13396264" y="3449453"/>
                </a:cubicBezTo>
                <a:cubicBezTo>
                  <a:pt x="13396264" y="3422909"/>
                  <a:pt x="13389439" y="3384202"/>
                  <a:pt x="13416739" y="3384202"/>
                </a:cubicBezTo>
                <a:close/>
                <a:moveTo>
                  <a:pt x="14697606" y="3384202"/>
                </a:moveTo>
                <a:cubicBezTo>
                  <a:pt x="14728697" y="3389732"/>
                  <a:pt x="14767292" y="3389732"/>
                  <a:pt x="14786590" y="3436181"/>
                </a:cubicBezTo>
                <a:cubicBezTo>
                  <a:pt x="14760860" y="3436181"/>
                  <a:pt x="14728697" y="3442817"/>
                  <a:pt x="14697606" y="3449453"/>
                </a:cubicBezTo>
                <a:cubicBezTo>
                  <a:pt x="14697606" y="3429545"/>
                  <a:pt x="14697606" y="3403003"/>
                  <a:pt x="14697606" y="3384202"/>
                </a:cubicBezTo>
                <a:close/>
                <a:moveTo>
                  <a:pt x="16185882" y="3384201"/>
                </a:moveTo>
                <a:cubicBezTo>
                  <a:pt x="16212372" y="3389731"/>
                  <a:pt x="16238862" y="3396365"/>
                  <a:pt x="16265354" y="3403001"/>
                </a:cubicBezTo>
                <a:cubicBezTo>
                  <a:pt x="16245486" y="3429543"/>
                  <a:pt x="16185882" y="3449452"/>
                  <a:pt x="16185882" y="3384201"/>
                </a:cubicBezTo>
                <a:close/>
                <a:moveTo>
                  <a:pt x="13185628" y="3384200"/>
                </a:moveTo>
                <a:cubicBezTo>
                  <a:pt x="13217530" y="3384200"/>
                  <a:pt x="13255811" y="3389584"/>
                  <a:pt x="13287713" y="3384200"/>
                </a:cubicBezTo>
                <a:cubicBezTo>
                  <a:pt x="13293030" y="3384200"/>
                  <a:pt x="13350453" y="3384200"/>
                  <a:pt x="13337692" y="3408973"/>
                </a:cubicBezTo>
                <a:cubicBezTo>
                  <a:pt x="13318551" y="3454214"/>
                  <a:pt x="13255811" y="3441288"/>
                  <a:pt x="13223910" y="3447749"/>
                </a:cubicBezTo>
                <a:cubicBezTo>
                  <a:pt x="13211149" y="3434825"/>
                  <a:pt x="13185628" y="3421898"/>
                  <a:pt x="13185628" y="3384200"/>
                </a:cubicBezTo>
                <a:close/>
                <a:moveTo>
                  <a:pt x="15723070" y="3384199"/>
                </a:moveTo>
                <a:cubicBezTo>
                  <a:pt x="15735912" y="3384199"/>
                  <a:pt x="15748754" y="3389726"/>
                  <a:pt x="15748754" y="3416266"/>
                </a:cubicBezTo>
                <a:cubicBezTo>
                  <a:pt x="15742332" y="3409633"/>
                  <a:pt x="15729490" y="3402996"/>
                  <a:pt x="15716648" y="3402996"/>
                </a:cubicBezTo>
                <a:cubicBezTo>
                  <a:pt x="15716648" y="3396362"/>
                  <a:pt x="15723070" y="3389726"/>
                  <a:pt x="15723070" y="3384199"/>
                </a:cubicBezTo>
                <a:close/>
                <a:moveTo>
                  <a:pt x="13540111" y="3384199"/>
                </a:moveTo>
                <a:cubicBezTo>
                  <a:pt x="13540111" y="3409633"/>
                  <a:pt x="13534124" y="3416266"/>
                  <a:pt x="13522149" y="3416266"/>
                </a:cubicBezTo>
                <a:cubicBezTo>
                  <a:pt x="13522149" y="3396362"/>
                  <a:pt x="13528136" y="3384199"/>
                  <a:pt x="13540111" y="3384199"/>
                </a:cubicBezTo>
                <a:close/>
                <a:moveTo>
                  <a:pt x="18925451" y="3384199"/>
                </a:moveTo>
                <a:cubicBezTo>
                  <a:pt x="18937423" y="3384199"/>
                  <a:pt x="18943411" y="3396361"/>
                  <a:pt x="18943411" y="3416266"/>
                </a:cubicBezTo>
                <a:cubicBezTo>
                  <a:pt x="18931435" y="3416266"/>
                  <a:pt x="18925451" y="3409632"/>
                  <a:pt x="18925451" y="3384199"/>
                </a:cubicBezTo>
                <a:close/>
                <a:moveTo>
                  <a:pt x="14638347" y="3382625"/>
                </a:moveTo>
                <a:cubicBezTo>
                  <a:pt x="14656671" y="3380789"/>
                  <a:pt x="14677612" y="3381401"/>
                  <a:pt x="14677612" y="3415667"/>
                </a:cubicBezTo>
                <a:cubicBezTo>
                  <a:pt x="14658997" y="3415667"/>
                  <a:pt x="14621768" y="3435247"/>
                  <a:pt x="14621768" y="3384122"/>
                </a:cubicBezTo>
                <a:cubicBezTo>
                  <a:pt x="14626422" y="3384122"/>
                  <a:pt x="14632239" y="3383236"/>
                  <a:pt x="14638347" y="3382625"/>
                </a:cubicBezTo>
                <a:close/>
                <a:moveTo>
                  <a:pt x="17205931" y="3381122"/>
                </a:moveTo>
                <a:cubicBezTo>
                  <a:pt x="17205931" y="3405838"/>
                  <a:pt x="17211303" y="3412286"/>
                  <a:pt x="17224199" y="3412286"/>
                </a:cubicBezTo>
                <a:cubicBezTo>
                  <a:pt x="17224199" y="3392942"/>
                  <a:pt x="17217751" y="3381122"/>
                  <a:pt x="17205931" y="3381122"/>
                </a:cubicBezTo>
                <a:close/>
                <a:moveTo>
                  <a:pt x="13616195" y="3380910"/>
                </a:moveTo>
                <a:cubicBezTo>
                  <a:pt x="13634031" y="3379460"/>
                  <a:pt x="13655111" y="3384200"/>
                  <a:pt x="13668083" y="3384200"/>
                </a:cubicBezTo>
                <a:cubicBezTo>
                  <a:pt x="13718889" y="3389465"/>
                  <a:pt x="13777263" y="3384200"/>
                  <a:pt x="13829151" y="3384200"/>
                </a:cubicBezTo>
                <a:cubicBezTo>
                  <a:pt x="13829151" y="3440020"/>
                  <a:pt x="13770777" y="3421061"/>
                  <a:pt x="13751319" y="3421061"/>
                </a:cubicBezTo>
                <a:cubicBezTo>
                  <a:pt x="13694027" y="3408422"/>
                  <a:pt x="13642139" y="3414742"/>
                  <a:pt x="13583765" y="3414742"/>
                </a:cubicBezTo>
                <a:cubicBezTo>
                  <a:pt x="13583765" y="3389991"/>
                  <a:pt x="13598358" y="3382357"/>
                  <a:pt x="13616195" y="3380910"/>
                </a:cubicBezTo>
                <a:close/>
                <a:moveTo>
                  <a:pt x="11707587" y="3376606"/>
                </a:moveTo>
                <a:cubicBezTo>
                  <a:pt x="11739603" y="3376606"/>
                  <a:pt x="11778023" y="3369978"/>
                  <a:pt x="11810040" y="3403092"/>
                </a:cubicBezTo>
                <a:cubicBezTo>
                  <a:pt x="11806838" y="3409715"/>
                  <a:pt x="11805237" y="3416336"/>
                  <a:pt x="11803636" y="3423788"/>
                </a:cubicBezTo>
                <a:lnTo>
                  <a:pt x="11799155" y="3441749"/>
                </a:lnTo>
                <a:lnTo>
                  <a:pt x="11800533" y="3445300"/>
                </a:lnTo>
                <a:cubicBezTo>
                  <a:pt x="11800533" y="3451448"/>
                  <a:pt x="11793969" y="3451448"/>
                  <a:pt x="11793969" y="3463746"/>
                </a:cubicBezTo>
                <a:cubicBezTo>
                  <a:pt x="11793969" y="3460671"/>
                  <a:pt x="11792328" y="3451448"/>
                  <a:pt x="11791508" y="3443763"/>
                </a:cubicBezTo>
                <a:lnTo>
                  <a:pt x="11791459" y="3442265"/>
                </a:lnTo>
                <a:lnTo>
                  <a:pt x="11781988" y="3430482"/>
                </a:lnTo>
                <a:cubicBezTo>
                  <a:pt x="11744606" y="3398143"/>
                  <a:pt x="11695580" y="3443656"/>
                  <a:pt x="11656360" y="3449452"/>
                </a:cubicBezTo>
                <a:cubicBezTo>
                  <a:pt x="11656360" y="3429582"/>
                  <a:pt x="11649957" y="3396471"/>
                  <a:pt x="11662764" y="3389847"/>
                </a:cubicBezTo>
                <a:cubicBezTo>
                  <a:pt x="11675570" y="3376606"/>
                  <a:pt x="11694780" y="3376606"/>
                  <a:pt x="11707587" y="3376606"/>
                </a:cubicBezTo>
                <a:close/>
                <a:moveTo>
                  <a:pt x="14076568" y="3375332"/>
                </a:moveTo>
                <a:cubicBezTo>
                  <a:pt x="14096975" y="3375464"/>
                  <a:pt x="14120411" y="3383606"/>
                  <a:pt x="14132524" y="3383606"/>
                </a:cubicBezTo>
                <a:cubicBezTo>
                  <a:pt x="14132524" y="3454206"/>
                  <a:pt x="14057741" y="3415104"/>
                  <a:pt x="14038782" y="3415104"/>
                </a:cubicBezTo>
                <a:cubicBezTo>
                  <a:pt x="14038782" y="3383062"/>
                  <a:pt x="14056161" y="3375192"/>
                  <a:pt x="14076568" y="3375332"/>
                </a:cubicBezTo>
                <a:close/>
                <a:moveTo>
                  <a:pt x="12091787" y="3374676"/>
                </a:moveTo>
                <a:cubicBezTo>
                  <a:pt x="12070979" y="3374803"/>
                  <a:pt x="12047084" y="3382825"/>
                  <a:pt x="12034734" y="3382825"/>
                </a:cubicBezTo>
                <a:cubicBezTo>
                  <a:pt x="12034734" y="3452390"/>
                  <a:pt x="12104540" y="3413862"/>
                  <a:pt x="12130314" y="3413862"/>
                </a:cubicBezTo>
                <a:cubicBezTo>
                  <a:pt x="12130314" y="3382292"/>
                  <a:pt x="12112594" y="3374536"/>
                  <a:pt x="12091787" y="3374676"/>
                </a:cubicBezTo>
                <a:close/>
                <a:moveTo>
                  <a:pt x="11808108" y="3373457"/>
                </a:moveTo>
                <a:cubicBezTo>
                  <a:pt x="11810354" y="3373457"/>
                  <a:pt x="11811850" y="3376935"/>
                  <a:pt x="11814844" y="3383891"/>
                </a:cubicBezTo>
                <a:cubicBezTo>
                  <a:pt x="11808857" y="3402086"/>
                  <a:pt x="11808857" y="3402086"/>
                  <a:pt x="11796882" y="3383891"/>
                </a:cubicBezTo>
                <a:cubicBezTo>
                  <a:pt x="11802869" y="3376935"/>
                  <a:pt x="11805863" y="3373457"/>
                  <a:pt x="11808108" y="3373457"/>
                </a:cubicBezTo>
                <a:close/>
                <a:moveTo>
                  <a:pt x="15708808" y="3368091"/>
                </a:moveTo>
                <a:cubicBezTo>
                  <a:pt x="15710450" y="3366474"/>
                  <a:pt x="15713730" y="3367722"/>
                  <a:pt x="15720294" y="3370213"/>
                </a:cubicBezTo>
                <a:cubicBezTo>
                  <a:pt x="15713730" y="3376218"/>
                  <a:pt x="15707168" y="3383199"/>
                  <a:pt x="15707168" y="3383199"/>
                </a:cubicBezTo>
                <a:cubicBezTo>
                  <a:pt x="15707168" y="3374224"/>
                  <a:pt x="15707168" y="3369711"/>
                  <a:pt x="15708808" y="3368091"/>
                </a:cubicBezTo>
                <a:close/>
                <a:moveTo>
                  <a:pt x="14583850" y="3351018"/>
                </a:moveTo>
                <a:cubicBezTo>
                  <a:pt x="14595825" y="3351018"/>
                  <a:pt x="14601812" y="3363858"/>
                  <a:pt x="14601812" y="3383130"/>
                </a:cubicBezTo>
                <a:cubicBezTo>
                  <a:pt x="14589837" y="3383130"/>
                  <a:pt x="14583850" y="3369210"/>
                  <a:pt x="14583850" y="3351018"/>
                </a:cubicBezTo>
                <a:close/>
                <a:moveTo>
                  <a:pt x="14242588" y="3351018"/>
                </a:moveTo>
                <a:cubicBezTo>
                  <a:pt x="14254563" y="3351018"/>
                  <a:pt x="14260550" y="3363858"/>
                  <a:pt x="14260550" y="3383130"/>
                </a:cubicBezTo>
                <a:cubicBezTo>
                  <a:pt x="14248575" y="3383130"/>
                  <a:pt x="14242588" y="3369210"/>
                  <a:pt x="14242588" y="3351018"/>
                </a:cubicBezTo>
                <a:close/>
                <a:moveTo>
                  <a:pt x="12394092" y="3351018"/>
                </a:moveTo>
                <a:cubicBezTo>
                  <a:pt x="12406389" y="3351018"/>
                  <a:pt x="12418687" y="3351018"/>
                  <a:pt x="12430984" y="3351018"/>
                </a:cubicBezTo>
                <a:cubicBezTo>
                  <a:pt x="12430984" y="3363858"/>
                  <a:pt x="12430984" y="3375644"/>
                  <a:pt x="12430984" y="3383130"/>
                </a:cubicBezTo>
                <a:cubicBezTo>
                  <a:pt x="12418687" y="3383130"/>
                  <a:pt x="12406389" y="3383130"/>
                  <a:pt x="12394092" y="3383130"/>
                </a:cubicBezTo>
                <a:cubicBezTo>
                  <a:pt x="12394092" y="3375644"/>
                  <a:pt x="12394092" y="3363858"/>
                  <a:pt x="12394092" y="3351018"/>
                </a:cubicBezTo>
                <a:close/>
                <a:moveTo>
                  <a:pt x="18905495" y="3351017"/>
                </a:moveTo>
                <a:cubicBezTo>
                  <a:pt x="18905495" y="3369210"/>
                  <a:pt x="18899507" y="3383128"/>
                  <a:pt x="18887531" y="3383128"/>
                </a:cubicBezTo>
                <a:cubicBezTo>
                  <a:pt x="18887531" y="3363857"/>
                  <a:pt x="18887531" y="3351017"/>
                  <a:pt x="18905495" y="3351017"/>
                </a:cubicBezTo>
                <a:close/>
                <a:moveTo>
                  <a:pt x="16323334" y="3351017"/>
                </a:moveTo>
                <a:cubicBezTo>
                  <a:pt x="16335310" y="3351017"/>
                  <a:pt x="16341298" y="3363857"/>
                  <a:pt x="16341298" y="3383128"/>
                </a:cubicBezTo>
                <a:cubicBezTo>
                  <a:pt x="16329322" y="3383128"/>
                  <a:pt x="16323334" y="3375644"/>
                  <a:pt x="16323334" y="3351017"/>
                </a:cubicBezTo>
                <a:close/>
                <a:moveTo>
                  <a:pt x="14503274" y="3351016"/>
                </a:moveTo>
                <a:cubicBezTo>
                  <a:pt x="14510259" y="3351016"/>
                  <a:pt x="14516247" y="3351016"/>
                  <a:pt x="14521236" y="3351016"/>
                </a:cubicBezTo>
                <a:cubicBezTo>
                  <a:pt x="14521236" y="3376461"/>
                  <a:pt x="14521236" y="3396363"/>
                  <a:pt x="14521236" y="3416268"/>
                </a:cubicBezTo>
                <a:cubicBezTo>
                  <a:pt x="14516247" y="3416268"/>
                  <a:pt x="14510259" y="3416268"/>
                  <a:pt x="14503274" y="3416268"/>
                </a:cubicBezTo>
                <a:cubicBezTo>
                  <a:pt x="14503274" y="3396363"/>
                  <a:pt x="14503274" y="3376461"/>
                  <a:pt x="14503274" y="3351016"/>
                </a:cubicBezTo>
                <a:close/>
                <a:moveTo>
                  <a:pt x="14394263" y="3351015"/>
                </a:moveTo>
                <a:cubicBezTo>
                  <a:pt x="14407106" y="3351015"/>
                  <a:pt x="14419950" y="3351015"/>
                  <a:pt x="14426372" y="3351015"/>
                </a:cubicBezTo>
                <a:cubicBezTo>
                  <a:pt x="14426372" y="3402069"/>
                  <a:pt x="14394263" y="3395552"/>
                  <a:pt x="14394263" y="3351015"/>
                </a:cubicBezTo>
                <a:close/>
                <a:moveTo>
                  <a:pt x="12480769" y="3342679"/>
                </a:moveTo>
                <a:cubicBezTo>
                  <a:pt x="12497325" y="3341873"/>
                  <a:pt x="12517194" y="3348307"/>
                  <a:pt x="12530439" y="3348307"/>
                </a:cubicBezTo>
                <a:cubicBezTo>
                  <a:pt x="12530439" y="3411562"/>
                  <a:pt x="12470835" y="3380474"/>
                  <a:pt x="12450967" y="3380474"/>
                </a:cubicBezTo>
                <a:cubicBezTo>
                  <a:pt x="12450967" y="3351524"/>
                  <a:pt x="12464212" y="3343483"/>
                  <a:pt x="12480769" y="3342679"/>
                </a:cubicBezTo>
                <a:close/>
                <a:moveTo>
                  <a:pt x="16095256" y="3342278"/>
                </a:moveTo>
                <a:cubicBezTo>
                  <a:pt x="16115120" y="3342278"/>
                  <a:pt x="16137368" y="3350424"/>
                  <a:pt x="16146904" y="3350424"/>
                </a:cubicBezTo>
                <a:cubicBezTo>
                  <a:pt x="16146904" y="3421028"/>
                  <a:pt x="16076982" y="3383014"/>
                  <a:pt x="16057910" y="3383014"/>
                </a:cubicBezTo>
                <a:cubicBezTo>
                  <a:pt x="16057910" y="3350424"/>
                  <a:pt x="16075392" y="3342278"/>
                  <a:pt x="16095256" y="3342278"/>
                </a:cubicBezTo>
                <a:close/>
                <a:moveTo>
                  <a:pt x="17132035" y="3340947"/>
                </a:moveTo>
                <a:lnTo>
                  <a:pt x="17137071" y="3353244"/>
                </a:lnTo>
                <a:lnTo>
                  <a:pt x="17132671" y="3363445"/>
                </a:lnTo>
                <a:lnTo>
                  <a:pt x="17147891" y="3373613"/>
                </a:lnTo>
                <a:cubicBezTo>
                  <a:pt x="17160791" y="3373613"/>
                  <a:pt x="17173687" y="3381122"/>
                  <a:pt x="17186583" y="3381122"/>
                </a:cubicBezTo>
                <a:cubicBezTo>
                  <a:pt x="17186583" y="3342428"/>
                  <a:pt x="17160791" y="3348874"/>
                  <a:pt x="17147891" y="3348874"/>
                </a:cubicBezTo>
                <a:close/>
                <a:moveTo>
                  <a:pt x="15902792" y="3325880"/>
                </a:moveTo>
                <a:cubicBezTo>
                  <a:pt x="15876938" y="3325880"/>
                  <a:pt x="15864012" y="3345235"/>
                  <a:pt x="15864012" y="3383949"/>
                </a:cubicBezTo>
                <a:cubicBezTo>
                  <a:pt x="15889866" y="3369962"/>
                  <a:pt x="15915718" y="3376427"/>
                  <a:pt x="15941572" y="3383949"/>
                </a:cubicBezTo>
                <a:cubicBezTo>
                  <a:pt x="15941572" y="3338783"/>
                  <a:pt x="15928646" y="3325880"/>
                  <a:pt x="15902792" y="3325880"/>
                </a:cubicBezTo>
                <a:close/>
                <a:moveTo>
                  <a:pt x="14190455" y="3323987"/>
                </a:moveTo>
                <a:cubicBezTo>
                  <a:pt x="14203297" y="3323987"/>
                  <a:pt x="14222561" y="3317838"/>
                  <a:pt x="14222561" y="3348580"/>
                </a:cubicBezTo>
                <a:cubicBezTo>
                  <a:pt x="14209718" y="3348580"/>
                  <a:pt x="14190455" y="3354729"/>
                  <a:pt x="14190455" y="3323987"/>
                </a:cubicBezTo>
                <a:close/>
                <a:moveTo>
                  <a:pt x="17076959" y="3323082"/>
                </a:moveTo>
                <a:cubicBezTo>
                  <a:pt x="17076959" y="3355321"/>
                  <a:pt x="17096303" y="3348874"/>
                  <a:pt x="17115651" y="3348874"/>
                </a:cubicBezTo>
                <a:lnTo>
                  <a:pt x="17127323" y="3359402"/>
                </a:lnTo>
                <a:lnTo>
                  <a:pt x="17124347" y="3350065"/>
                </a:lnTo>
                <a:cubicBezTo>
                  <a:pt x="17124347" y="3346748"/>
                  <a:pt x="17125847" y="3345088"/>
                  <a:pt x="17127343" y="3343431"/>
                </a:cubicBezTo>
                <a:lnTo>
                  <a:pt x="17129119" y="3339489"/>
                </a:lnTo>
                <a:lnTo>
                  <a:pt x="17128547" y="3339202"/>
                </a:lnTo>
                <a:cubicBezTo>
                  <a:pt x="17122099" y="3334366"/>
                  <a:pt x="17115651" y="3329530"/>
                  <a:pt x="17109199" y="3329530"/>
                </a:cubicBezTo>
                <a:cubicBezTo>
                  <a:pt x="17096303" y="3323082"/>
                  <a:pt x="17083407" y="3323082"/>
                  <a:pt x="17076959" y="3323082"/>
                </a:cubicBezTo>
                <a:close/>
                <a:moveTo>
                  <a:pt x="16767872" y="3322576"/>
                </a:moveTo>
                <a:cubicBezTo>
                  <a:pt x="16767872" y="3343050"/>
                  <a:pt x="16761884" y="3349875"/>
                  <a:pt x="16749910" y="3349875"/>
                </a:cubicBezTo>
                <a:cubicBezTo>
                  <a:pt x="16749910" y="3329400"/>
                  <a:pt x="16755898" y="3322576"/>
                  <a:pt x="16767872" y="3322576"/>
                </a:cubicBezTo>
                <a:close/>
                <a:moveTo>
                  <a:pt x="16037952" y="3322576"/>
                </a:moveTo>
                <a:cubicBezTo>
                  <a:pt x="16037952" y="3343051"/>
                  <a:pt x="16025978" y="3349875"/>
                  <a:pt x="16019990" y="3349875"/>
                </a:cubicBezTo>
                <a:cubicBezTo>
                  <a:pt x="16019990" y="3329401"/>
                  <a:pt x="16025978" y="3322576"/>
                  <a:pt x="16037952" y="3322576"/>
                </a:cubicBezTo>
                <a:close/>
                <a:moveTo>
                  <a:pt x="885576" y="3305285"/>
                </a:moveTo>
                <a:cubicBezTo>
                  <a:pt x="872681" y="3298846"/>
                  <a:pt x="879127" y="3331078"/>
                  <a:pt x="885576" y="3337527"/>
                </a:cubicBezTo>
                <a:cubicBezTo>
                  <a:pt x="911364" y="3343974"/>
                  <a:pt x="929631" y="3350421"/>
                  <a:pt x="955422" y="3350421"/>
                </a:cubicBezTo>
                <a:cubicBezTo>
                  <a:pt x="929631" y="3343974"/>
                  <a:pt x="904916" y="3337527"/>
                  <a:pt x="885576" y="3305285"/>
                </a:cubicBezTo>
                <a:close/>
                <a:moveTo>
                  <a:pt x="16211220" y="3303146"/>
                </a:moveTo>
                <a:cubicBezTo>
                  <a:pt x="16212862" y="3300588"/>
                  <a:pt x="16216144" y="3302293"/>
                  <a:pt x="16222706" y="3305706"/>
                </a:cubicBezTo>
                <a:cubicBezTo>
                  <a:pt x="16216142" y="3312530"/>
                  <a:pt x="16216142" y="3319354"/>
                  <a:pt x="16209580" y="3326180"/>
                </a:cubicBezTo>
                <a:cubicBezTo>
                  <a:pt x="16209580" y="3312530"/>
                  <a:pt x="16209580" y="3305706"/>
                  <a:pt x="16211220" y="3303146"/>
                </a:cubicBezTo>
                <a:close/>
                <a:moveTo>
                  <a:pt x="18424055" y="3303145"/>
                </a:moveTo>
                <a:cubicBezTo>
                  <a:pt x="18425071" y="3300587"/>
                  <a:pt x="18427099" y="3302293"/>
                  <a:pt x="18431163" y="3305706"/>
                </a:cubicBezTo>
                <a:cubicBezTo>
                  <a:pt x="18423039" y="3312530"/>
                  <a:pt x="18423039" y="3319354"/>
                  <a:pt x="18423039" y="3326179"/>
                </a:cubicBezTo>
                <a:cubicBezTo>
                  <a:pt x="18423039" y="3312530"/>
                  <a:pt x="18423039" y="3305706"/>
                  <a:pt x="18424055" y="3303145"/>
                </a:cubicBezTo>
                <a:close/>
                <a:moveTo>
                  <a:pt x="16129004" y="3294139"/>
                </a:moveTo>
                <a:cubicBezTo>
                  <a:pt x="16140978" y="3294139"/>
                  <a:pt x="16146966" y="3306982"/>
                  <a:pt x="16146966" y="3326247"/>
                </a:cubicBezTo>
                <a:cubicBezTo>
                  <a:pt x="16134992" y="3326247"/>
                  <a:pt x="16129004" y="3313403"/>
                  <a:pt x="16129004" y="3294139"/>
                </a:cubicBezTo>
                <a:close/>
                <a:moveTo>
                  <a:pt x="13185628" y="3294139"/>
                </a:moveTo>
                <a:cubicBezTo>
                  <a:pt x="13197603" y="3294139"/>
                  <a:pt x="13203590" y="3306982"/>
                  <a:pt x="13203590" y="3326248"/>
                </a:cubicBezTo>
                <a:cubicBezTo>
                  <a:pt x="13191615" y="3326248"/>
                  <a:pt x="13185628" y="3313404"/>
                  <a:pt x="13185628" y="3294139"/>
                </a:cubicBezTo>
                <a:close/>
                <a:moveTo>
                  <a:pt x="14132588" y="3294136"/>
                </a:moveTo>
                <a:cubicBezTo>
                  <a:pt x="14132588" y="3318956"/>
                  <a:pt x="14132588" y="3349980"/>
                  <a:pt x="14114813" y="3349980"/>
                </a:cubicBezTo>
                <a:cubicBezTo>
                  <a:pt x="14114813" y="3325161"/>
                  <a:pt x="14109876" y="3294136"/>
                  <a:pt x="14132588" y="3294136"/>
                </a:cubicBezTo>
                <a:close/>
                <a:moveTo>
                  <a:pt x="13298330" y="3290807"/>
                </a:moveTo>
                <a:cubicBezTo>
                  <a:pt x="13298330" y="3321551"/>
                  <a:pt x="13280424" y="3321551"/>
                  <a:pt x="13261466" y="3321551"/>
                </a:cubicBezTo>
                <a:cubicBezTo>
                  <a:pt x="13261466" y="3284659"/>
                  <a:pt x="13286744" y="3290807"/>
                  <a:pt x="13298330" y="3290807"/>
                </a:cubicBezTo>
                <a:close/>
                <a:moveTo>
                  <a:pt x="15466530" y="3262042"/>
                </a:moveTo>
                <a:cubicBezTo>
                  <a:pt x="15466530" y="3281517"/>
                  <a:pt x="15472960" y="3294499"/>
                  <a:pt x="15485820" y="3294499"/>
                </a:cubicBezTo>
                <a:cubicBezTo>
                  <a:pt x="15485820" y="3275027"/>
                  <a:pt x="15479390" y="3262042"/>
                  <a:pt x="15466530" y="3262042"/>
                </a:cubicBezTo>
                <a:close/>
                <a:moveTo>
                  <a:pt x="13602725" y="3260959"/>
                </a:moveTo>
                <a:cubicBezTo>
                  <a:pt x="13614700" y="3260959"/>
                  <a:pt x="13620687" y="3273801"/>
                  <a:pt x="13620687" y="3293065"/>
                </a:cubicBezTo>
                <a:cubicBezTo>
                  <a:pt x="13608712" y="3293065"/>
                  <a:pt x="13602725" y="3280223"/>
                  <a:pt x="13602725" y="3260959"/>
                </a:cubicBezTo>
                <a:close/>
                <a:moveTo>
                  <a:pt x="13454796" y="3260959"/>
                </a:moveTo>
                <a:cubicBezTo>
                  <a:pt x="13454796" y="3280223"/>
                  <a:pt x="13448809" y="3293065"/>
                  <a:pt x="13436834" y="3293065"/>
                </a:cubicBezTo>
                <a:cubicBezTo>
                  <a:pt x="13436834" y="3273801"/>
                  <a:pt x="13442821" y="3260959"/>
                  <a:pt x="13454796" y="3260959"/>
                </a:cubicBezTo>
                <a:close/>
                <a:moveTo>
                  <a:pt x="16767872" y="3260958"/>
                </a:moveTo>
                <a:cubicBezTo>
                  <a:pt x="16767872" y="3280222"/>
                  <a:pt x="16761884" y="3293064"/>
                  <a:pt x="16749910" y="3293064"/>
                </a:cubicBezTo>
                <a:cubicBezTo>
                  <a:pt x="16749910" y="3273801"/>
                  <a:pt x="16755898" y="3260958"/>
                  <a:pt x="16767872" y="3260958"/>
                </a:cubicBezTo>
                <a:close/>
                <a:moveTo>
                  <a:pt x="13659603" y="3260958"/>
                </a:moveTo>
                <a:cubicBezTo>
                  <a:pt x="13671578" y="3260958"/>
                  <a:pt x="13677565" y="3273801"/>
                  <a:pt x="13677565" y="3293065"/>
                </a:cubicBezTo>
                <a:cubicBezTo>
                  <a:pt x="13665590" y="3293065"/>
                  <a:pt x="13659603" y="3280222"/>
                  <a:pt x="13659603" y="3260958"/>
                </a:cubicBezTo>
                <a:close/>
                <a:moveTo>
                  <a:pt x="15800996" y="3257333"/>
                </a:moveTo>
                <a:cubicBezTo>
                  <a:pt x="15813922" y="3258137"/>
                  <a:pt x="15828464" y="3264590"/>
                  <a:pt x="15838158" y="3267815"/>
                </a:cubicBezTo>
                <a:cubicBezTo>
                  <a:pt x="15876938" y="3280718"/>
                  <a:pt x="15922182" y="3287170"/>
                  <a:pt x="15959884" y="3293621"/>
                </a:cubicBezTo>
                <a:cubicBezTo>
                  <a:pt x="15966348" y="3345235"/>
                  <a:pt x="15972810" y="3415130"/>
                  <a:pt x="16011590" y="3428033"/>
                </a:cubicBezTo>
                <a:cubicBezTo>
                  <a:pt x="16069760" y="3447387"/>
                  <a:pt x="16127930" y="3453839"/>
                  <a:pt x="16191486" y="3473196"/>
                </a:cubicBezTo>
                <a:cubicBezTo>
                  <a:pt x="16243192" y="3486097"/>
                  <a:pt x="16301362" y="3511905"/>
                  <a:pt x="16359532" y="3518357"/>
                </a:cubicBezTo>
                <a:cubicBezTo>
                  <a:pt x="16377844" y="3518357"/>
                  <a:pt x="16397234" y="3518357"/>
                  <a:pt x="16416624" y="3531260"/>
                </a:cubicBezTo>
                <a:cubicBezTo>
                  <a:pt x="16436014" y="3544163"/>
                  <a:pt x="16429550" y="3575347"/>
                  <a:pt x="16429550" y="3601152"/>
                </a:cubicBezTo>
                <a:cubicBezTo>
                  <a:pt x="16217338" y="3550616"/>
                  <a:pt x="15998664" y="3492550"/>
                  <a:pt x="15779990" y="3434486"/>
                </a:cubicBezTo>
                <a:cubicBezTo>
                  <a:pt x="15792916" y="3389324"/>
                  <a:pt x="15799380" y="3338783"/>
                  <a:pt x="15805842" y="3293621"/>
                </a:cubicBezTo>
                <a:cubicBezTo>
                  <a:pt x="15792916" y="3287170"/>
                  <a:pt x="15779990" y="3287170"/>
                  <a:pt x="15773526" y="3280718"/>
                </a:cubicBezTo>
                <a:cubicBezTo>
                  <a:pt x="15776758" y="3261364"/>
                  <a:pt x="15788068" y="3256525"/>
                  <a:pt x="15800996" y="3257333"/>
                </a:cubicBezTo>
                <a:close/>
                <a:moveTo>
                  <a:pt x="18247671" y="3246739"/>
                </a:moveTo>
                <a:cubicBezTo>
                  <a:pt x="18273919" y="3246739"/>
                  <a:pt x="18300171" y="3246739"/>
                  <a:pt x="18326423" y="3253360"/>
                </a:cubicBezTo>
                <a:cubicBezTo>
                  <a:pt x="18346111" y="3266607"/>
                  <a:pt x="18339547" y="3299720"/>
                  <a:pt x="18339547" y="3326211"/>
                </a:cubicBezTo>
                <a:cubicBezTo>
                  <a:pt x="18300171" y="3326211"/>
                  <a:pt x="18273919" y="3279852"/>
                  <a:pt x="18247671" y="3246739"/>
                </a:cubicBezTo>
                <a:close/>
                <a:moveTo>
                  <a:pt x="12501896" y="3235127"/>
                </a:moveTo>
                <a:cubicBezTo>
                  <a:pt x="12501896" y="3254393"/>
                  <a:pt x="12514783" y="3260813"/>
                  <a:pt x="12527670" y="3260813"/>
                </a:cubicBezTo>
                <a:cubicBezTo>
                  <a:pt x="12527670" y="3241549"/>
                  <a:pt x="12514783" y="3235127"/>
                  <a:pt x="12501896" y="3235127"/>
                </a:cubicBezTo>
                <a:close/>
                <a:moveTo>
                  <a:pt x="20109359" y="3233928"/>
                </a:moveTo>
                <a:cubicBezTo>
                  <a:pt x="20109359" y="3264673"/>
                  <a:pt x="20084763" y="3258524"/>
                  <a:pt x="20072467" y="3258524"/>
                </a:cubicBezTo>
                <a:cubicBezTo>
                  <a:pt x="20072467" y="3227780"/>
                  <a:pt x="20097059" y="3233928"/>
                  <a:pt x="20109359" y="3233928"/>
                </a:cubicBezTo>
                <a:close/>
                <a:moveTo>
                  <a:pt x="12586468" y="3233522"/>
                </a:moveTo>
                <a:cubicBezTo>
                  <a:pt x="12579219" y="3231916"/>
                  <a:pt x="12569553" y="3235127"/>
                  <a:pt x="12559888" y="3235127"/>
                </a:cubicBezTo>
                <a:cubicBezTo>
                  <a:pt x="12559888" y="3267236"/>
                  <a:pt x="12585663" y="3260813"/>
                  <a:pt x="12598550" y="3260813"/>
                </a:cubicBezTo>
                <a:cubicBezTo>
                  <a:pt x="12598550" y="3241549"/>
                  <a:pt x="12593717" y="3235126"/>
                  <a:pt x="12586468" y="3233522"/>
                </a:cubicBezTo>
                <a:close/>
                <a:moveTo>
                  <a:pt x="18090191" y="3213562"/>
                </a:moveTo>
                <a:cubicBezTo>
                  <a:pt x="18071039" y="3226788"/>
                  <a:pt x="18051887" y="3240013"/>
                  <a:pt x="18039119" y="3259856"/>
                </a:cubicBezTo>
                <a:cubicBezTo>
                  <a:pt x="18045503" y="3220175"/>
                  <a:pt x="18045503" y="3220175"/>
                  <a:pt x="18090191" y="3213562"/>
                </a:cubicBezTo>
                <a:close/>
                <a:moveTo>
                  <a:pt x="15644776" y="3205553"/>
                </a:moveTo>
                <a:cubicBezTo>
                  <a:pt x="15649430" y="3206129"/>
                  <a:pt x="15654082" y="3208435"/>
                  <a:pt x="15658736" y="3213048"/>
                </a:cubicBezTo>
                <a:cubicBezTo>
                  <a:pt x="15640122" y="3219195"/>
                  <a:pt x="15621508" y="3231492"/>
                  <a:pt x="15602894" y="3231492"/>
                </a:cubicBezTo>
                <a:cubicBezTo>
                  <a:pt x="15616854" y="3217658"/>
                  <a:pt x="15630816" y="3203824"/>
                  <a:pt x="15644776" y="3205553"/>
                </a:cubicBezTo>
                <a:close/>
                <a:moveTo>
                  <a:pt x="12830147" y="3204081"/>
                </a:moveTo>
                <a:cubicBezTo>
                  <a:pt x="12843275" y="3204081"/>
                  <a:pt x="12843275" y="3216924"/>
                  <a:pt x="12843275" y="3236186"/>
                </a:cubicBezTo>
                <a:cubicBezTo>
                  <a:pt x="12830147" y="3236186"/>
                  <a:pt x="12830147" y="3223345"/>
                  <a:pt x="12830147" y="3204081"/>
                </a:cubicBezTo>
                <a:close/>
                <a:moveTo>
                  <a:pt x="15963116" y="3204080"/>
                </a:moveTo>
                <a:cubicBezTo>
                  <a:pt x="15975414" y="3204080"/>
                  <a:pt x="15987710" y="3204080"/>
                  <a:pt x="16000008" y="3204080"/>
                </a:cubicBezTo>
                <a:cubicBezTo>
                  <a:pt x="16000008" y="3210500"/>
                  <a:pt x="16000008" y="3223344"/>
                  <a:pt x="16000008" y="3236186"/>
                </a:cubicBezTo>
                <a:cubicBezTo>
                  <a:pt x="15987710" y="3236186"/>
                  <a:pt x="15975414" y="3236186"/>
                  <a:pt x="15963116" y="3236186"/>
                </a:cubicBezTo>
                <a:cubicBezTo>
                  <a:pt x="15963116" y="3223344"/>
                  <a:pt x="15963116" y="3210500"/>
                  <a:pt x="15963116" y="3204080"/>
                </a:cubicBezTo>
                <a:close/>
                <a:moveTo>
                  <a:pt x="12996038" y="3204080"/>
                </a:moveTo>
                <a:cubicBezTo>
                  <a:pt x="13008013" y="3204080"/>
                  <a:pt x="13014000" y="3216923"/>
                  <a:pt x="13014000" y="3236186"/>
                </a:cubicBezTo>
                <a:cubicBezTo>
                  <a:pt x="13002025" y="3236186"/>
                  <a:pt x="12996038" y="3223344"/>
                  <a:pt x="12996038" y="3204080"/>
                </a:cubicBezTo>
                <a:close/>
                <a:moveTo>
                  <a:pt x="12957122" y="3204080"/>
                </a:moveTo>
                <a:cubicBezTo>
                  <a:pt x="12957122" y="3223344"/>
                  <a:pt x="12951135" y="3236186"/>
                  <a:pt x="12939160" y="3236186"/>
                </a:cubicBezTo>
                <a:cubicBezTo>
                  <a:pt x="12939160" y="3216923"/>
                  <a:pt x="12945147" y="3204080"/>
                  <a:pt x="12957122" y="3204080"/>
                </a:cubicBezTo>
                <a:close/>
                <a:moveTo>
                  <a:pt x="16056886" y="3201217"/>
                </a:moveTo>
                <a:cubicBezTo>
                  <a:pt x="16056886" y="3240893"/>
                  <a:pt x="16032290" y="3234284"/>
                  <a:pt x="16019994" y="3234284"/>
                </a:cubicBezTo>
                <a:cubicBezTo>
                  <a:pt x="16019994" y="3194603"/>
                  <a:pt x="16038440" y="3201217"/>
                  <a:pt x="16056886" y="3201217"/>
                </a:cubicBezTo>
                <a:close/>
                <a:moveTo>
                  <a:pt x="17167239" y="3200567"/>
                </a:moveTo>
                <a:cubicBezTo>
                  <a:pt x="17167239" y="3219911"/>
                  <a:pt x="17167239" y="3239254"/>
                  <a:pt x="17167239" y="3258601"/>
                </a:cubicBezTo>
                <a:cubicBezTo>
                  <a:pt x="17173687" y="3258601"/>
                  <a:pt x="17186583" y="3258601"/>
                  <a:pt x="17191959" y="3258601"/>
                </a:cubicBezTo>
                <a:cubicBezTo>
                  <a:pt x="17211303" y="3258601"/>
                  <a:pt x="17224199" y="3258601"/>
                  <a:pt x="17243547" y="3258601"/>
                </a:cubicBezTo>
                <a:cubicBezTo>
                  <a:pt x="17301583" y="3284394"/>
                  <a:pt x="17353171" y="3303739"/>
                  <a:pt x="17411211" y="3303739"/>
                </a:cubicBezTo>
                <a:cubicBezTo>
                  <a:pt x="17385415" y="3258601"/>
                  <a:pt x="17346723" y="3258601"/>
                  <a:pt x="17308031" y="3245706"/>
                </a:cubicBezTo>
                <a:cubicBezTo>
                  <a:pt x="17262891" y="3239254"/>
                  <a:pt x="17211303" y="3226360"/>
                  <a:pt x="17167239" y="3200567"/>
                </a:cubicBezTo>
                <a:close/>
                <a:moveTo>
                  <a:pt x="12898229" y="3196698"/>
                </a:moveTo>
                <a:cubicBezTo>
                  <a:pt x="12909863" y="3198332"/>
                  <a:pt x="12919170" y="3206490"/>
                  <a:pt x="12919170" y="3232598"/>
                </a:cubicBezTo>
                <a:cubicBezTo>
                  <a:pt x="12900555" y="3232598"/>
                  <a:pt x="12863326" y="3245653"/>
                  <a:pt x="12863326" y="3199963"/>
                </a:cubicBezTo>
                <a:cubicBezTo>
                  <a:pt x="12872634" y="3199963"/>
                  <a:pt x="12886595" y="3195067"/>
                  <a:pt x="12898229" y="3196698"/>
                </a:cubicBezTo>
                <a:close/>
                <a:moveTo>
                  <a:pt x="18188291" y="3196697"/>
                </a:moveTo>
                <a:cubicBezTo>
                  <a:pt x="18200007" y="3195067"/>
                  <a:pt x="18213963" y="3199962"/>
                  <a:pt x="18222915" y="3199962"/>
                </a:cubicBezTo>
                <a:cubicBezTo>
                  <a:pt x="18222915" y="3245653"/>
                  <a:pt x="18186051" y="3232596"/>
                  <a:pt x="18167091" y="3232596"/>
                </a:cubicBezTo>
                <a:cubicBezTo>
                  <a:pt x="18167091" y="3206489"/>
                  <a:pt x="18176571" y="3198332"/>
                  <a:pt x="18188291" y="3196697"/>
                </a:cubicBezTo>
                <a:close/>
                <a:moveTo>
                  <a:pt x="11401461" y="3194061"/>
                </a:moveTo>
                <a:cubicBezTo>
                  <a:pt x="11385340" y="3194061"/>
                  <a:pt x="11365996" y="3202121"/>
                  <a:pt x="11353099" y="3202121"/>
                </a:cubicBezTo>
                <a:cubicBezTo>
                  <a:pt x="11353099" y="3260153"/>
                  <a:pt x="11411134" y="3234361"/>
                  <a:pt x="11430479" y="3234361"/>
                </a:cubicBezTo>
                <a:cubicBezTo>
                  <a:pt x="11430479" y="3202121"/>
                  <a:pt x="11417582" y="3194061"/>
                  <a:pt x="11401461" y="3194061"/>
                </a:cubicBezTo>
                <a:close/>
                <a:moveTo>
                  <a:pt x="15654530" y="3192852"/>
                </a:moveTo>
                <a:cubicBezTo>
                  <a:pt x="15657524" y="3192852"/>
                  <a:pt x="15660518" y="3195845"/>
                  <a:pt x="15663512" y="3201833"/>
                </a:cubicBezTo>
                <a:cubicBezTo>
                  <a:pt x="15657524" y="3207820"/>
                  <a:pt x="15651536" y="3207820"/>
                  <a:pt x="15645550" y="3201833"/>
                </a:cubicBezTo>
                <a:cubicBezTo>
                  <a:pt x="15648542" y="3195845"/>
                  <a:pt x="15651536" y="3192852"/>
                  <a:pt x="15654530" y="3192852"/>
                </a:cubicBezTo>
                <a:close/>
                <a:moveTo>
                  <a:pt x="12674799" y="3170912"/>
                </a:moveTo>
                <a:cubicBezTo>
                  <a:pt x="12674799" y="3190177"/>
                  <a:pt x="12674799" y="3209441"/>
                  <a:pt x="12674799" y="3235127"/>
                </a:cubicBezTo>
                <a:cubicBezTo>
                  <a:pt x="12681243" y="3235127"/>
                  <a:pt x="12694130" y="3235127"/>
                  <a:pt x="12700574" y="3235127"/>
                </a:cubicBezTo>
                <a:cubicBezTo>
                  <a:pt x="12719904" y="3235127"/>
                  <a:pt x="12745679" y="3228706"/>
                  <a:pt x="12765010" y="3235127"/>
                </a:cubicBezTo>
                <a:cubicBezTo>
                  <a:pt x="12771453" y="3235127"/>
                  <a:pt x="12797228" y="3241549"/>
                  <a:pt x="12803672" y="3254393"/>
                </a:cubicBezTo>
                <a:cubicBezTo>
                  <a:pt x="12810115" y="3267236"/>
                  <a:pt x="12726348" y="3280078"/>
                  <a:pt x="12719904" y="3280078"/>
                </a:cubicBezTo>
                <a:cubicBezTo>
                  <a:pt x="12681243" y="3280078"/>
                  <a:pt x="12643655" y="3286500"/>
                  <a:pt x="12604994" y="3286500"/>
                </a:cubicBezTo>
                <a:cubicBezTo>
                  <a:pt x="12514783" y="3299343"/>
                  <a:pt x="12425646" y="3312186"/>
                  <a:pt x="12335436" y="3325029"/>
                </a:cubicBezTo>
                <a:cubicBezTo>
                  <a:pt x="12303218" y="3331450"/>
                  <a:pt x="12271000" y="3337872"/>
                  <a:pt x="12239856" y="3337872"/>
                </a:cubicBezTo>
                <a:cubicBezTo>
                  <a:pt x="12220525" y="3337872"/>
                  <a:pt x="12194750" y="3331450"/>
                  <a:pt x="12175419" y="3350714"/>
                </a:cubicBezTo>
                <a:cubicBezTo>
                  <a:pt x="12149645" y="3368897"/>
                  <a:pt x="12175419" y="3388176"/>
                  <a:pt x="12188307" y="3388176"/>
                </a:cubicBezTo>
                <a:cubicBezTo>
                  <a:pt x="12207637" y="3388176"/>
                  <a:pt x="12220525" y="3382825"/>
                  <a:pt x="12239856" y="3375345"/>
                </a:cubicBezTo>
                <a:cubicBezTo>
                  <a:pt x="12258112" y="3375345"/>
                  <a:pt x="12290330" y="3363555"/>
                  <a:pt x="12309661" y="3382825"/>
                </a:cubicBezTo>
                <a:cubicBezTo>
                  <a:pt x="12335436" y="3407441"/>
                  <a:pt x="12290330" y="3420283"/>
                  <a:pt x="12283887" y="3426704"/>
                </a:cubicBezTo>
                <a:cubicBezTo>
                  <a:pt x="12194750" y="3445969"/>
                  <a:pt x="12110983" y="3452390"/>
                  <a:pt x="12028290" y="3471657"/>
                </a:cubicBezTo>
                <a:cubicBezTo>
                  <a:pt x="11847869" y="3503763"/>
                  <a:pt x="11668522" y="3535871"/>
                  <a:pt x="11489175" y="3567978"/>
                </a:cubicBezTo>
                <a:cubicBezTo>
                  <a:pt x="11489175" y="3516607"/>
                  <a:pt x="11527836" y="3548716"/>
                  <a:pt x="11540724" y="3529449"/>
                </a:cubicBezTo>
                <a:cubicBezTo>
                  <a:pt x="11560055" y="3510185"/>
                  <a:pt x="11476288" y="3484498"/>
                  <a:pt x="11469844" y="3478076"/>
                </a:cubicBezTo>
                <a:cubicBezTo>
                  <a:pt x="11476288" y="3458813"/>
                  <a:pt x="11482731" y="3439547"/>
                  <a:pt x="11489175" y="3413862"/>
                </a:cubicBezTo>
                <a:cubicBezTo>
                  <a:pt x="11502062" y="3413862"/>
                  <a:pt x="11514949" y="3407441"/>
                  <a:pt x="11527836" y="3407441"/>
                </a:cubicBezTo>
                <a:cubicBezTo>
                  <a:pt x="11560055" y="3401019"/>
                  <a:pt x="11592273" y="3401019"/>
                  <a:pt x="11618047" y="3401019"/>
                </a:cubicBezTo>
                <a:cubicBezTo>
                  <a:pt x="11629860" y="3445969"/>
                  <a:pt x="11605160" y="3465234"/>
                  <a:pt x="11585829" y="3490920"/>
                </a:cubicBezTo>
                <a:cubicBezTo>
                  <a:pt x="11637378" y="3478076"/>
                  <a:pt x="11694296" y="3471657"/>
                  <a:pt x="11745845" y="3452390"/>
                </a:cubicBezTo>
                <a:cubicBezTo>
                  <a:pt x="11758733" y="3445969"/>
                  <a:pt x="11778063" y="3433123"/>
                  <a:pt x="11790951" y="3465234"/>
                </a:cubicBezTo>
                <a:cubicBezTo>
                  <a:pt x="11810281" y="3452390"/>
                  <a:pt x="11834982" y="3445969"/>
                  <a:pt x="11854313" y="3445969"/>
                </a:cubicBezTo>
                <a:cubicBezTo>
                  <a:pt x="11847869" y="3407441"/>
                  <a:pt x="11823169" y="3394597"/>
                  <a:pt x="11810281" y="3368897"/>
                </a:cubicBezTo>
                <a:cubicBezTo>
                  <a:pt x="11867200" y="3318608"/>
                  <a:pt x="11944523" y="3318608"/>
                  <a:pt x="12008959" y="3305765"/>
                </a:cubicBezTo>
                <a:cubicBezTo>
                  <a:pt x="12085209" y="3292921"/>
                  <a:pt x="12156089" y="3273657"/>
                  <a:pt x="12233412" y="3260813"/>
                </a:cubicBezTo>
                <a:cubicBezTo>
                  <a:pt x="12380541" y="3228706"/>
                  <a:pt x="12527670" y="3196597"/>
                  <a:pt x="12674799" y="3170912"/>
                </a:cubicBezTo>
                <a:close/>
                <a:moveTo>
                  <a:pt x="14980989" y="3170904"/>
                </a:moveTo>
                <a:cubicBezTo>
                  <a:pt x="14980989" y="3190170"/>
                  <a:pt x="14975002" y="3203012"/>
                  <a:pt x="14963027" y="3203012"/>
                </a:cubicBezTo>
                <a:cubicBezTo>
                  <a:pt x="14963027" y="3178395"/>
                  <a:pt x="14969014" y="3170904"/>
                  <a:pt x="14980989" y="3170904"/>
                </a:cubicBezTo>
                <a:close/>
                <a:moveTo>
                  <a:pt x="12810191" y="3170904"/>
                </a:moveTo>
                <a:cubicBezTo>
                  <a:pt x="12810191" y="3190171"/>
                  <a:pt x="12804204" y="3203013"/>
                  <a:pt x="12792229" y="3203013"/>
                </a:cubicBezTo>
                <a:cubicBezTo>
                  <a:pt x="12792229" y="3178396"/>
                  <a:pt x="12798216" y="3170904"/>
                  <a:pt x="12810191" y="3170904"/>
                </a:cubicBezTo>
                <a:close/>
                <a:moveTo>
                  <a:pt x="20014595" y="3170903"/>
                </a:moveTo>
                <a:cubicBezTo>
                  <a:pt x="20014595" y="3190169"/>
                  <a:pt x="20008607" y="3203011"/>
                  <a:pt x="19996631" y="3203011"/>
                </a:cubicBezTo>
                <a:cubicBezTo>
                  <a:pt x="19996631" y="3178395"/>
                  <a:pt x="20002619" y="3170903"/>
                  <a:pt x="20014595" y="3170903"/>
                </a:cubicBezTo>
                <a:close/>
                <a:moveTo>
                  <a:pt x="15943158" y="3170903"/>
                </a:moveTo>
                <a:cubicBezTo>
                  <a:pt x="15943158" y="3190169"/>
                  <a:pt x="15937170" y="3203012"/>
                  <a:pt x="15925194" y="3203012"/>
                </a:cubicBezTo>
                <a:cubicBezTo>
                  <a:pt x="15925194" y="3178395"/>
                  <a:pt x="15931182" y="3170903"/>
                  <a:pt x="15943158" y="3170903"/>
                </a:cubicBezTo>
                <a:close/>
                <a:moveTo>
                  <a:pt x="19185111" y="3167569"/>
                </a:moveTo>
                <a:cubicBezTo>
                  <a:pt x="19185111" y="3198313"/>
                  <a:pt x="19160515" y="3198313"/>
                  <a:pt x="19148219" y="3198313"/>
                </a:cubicBezTo>
                <a:cubicBezTo>
                  <a:pt x="19148219" y="3161420"/>
                  <a:pt x="19166663" y="3167569"/>
                  <a:pt x="19185111" y="3167569"/>
                </a:cubicBezTo>
                <a:close/>
                <a:moveTo>
                  <a:pt x="11504367" y="3167062"/>
                </a:moveTo>
                <a:cubicBezTo>
                  <a:pt x="11492276" y="3165318"/>
                  <a:pt x="11477767" y="3169883"/>
                  <a:pt x="11468095" y="3169883"/>
                </a:cubicBezTo>
                <a:cubicBezTo>
                  <a:pt x="11468095" y="3215019"/>
                  <a:pt x="11506785" y="3202121"/>
                  <a:pt x="11526130" y="3202121"/>
                </a:cubicBezTo>
                <a:cubicBezTo>
                  <a:pt x="11526130" y="3176868"/>
                  <a:pt x="11516457" y="3168808"/>
                  <a:pt x="11504367" y="3167062"/>
                </a:cubicBezTo>
                <a:close/>
                <a:moveTo>
                  <a:pt x="13156298" y="3161176"/>
                </a:moveTo>
                <a:cubicBezTo>
                  <a:pt x="13173682" y="3161042"/>
                  <a:pt x="13193550" y="3168815"/>
                  <a:pt x="13203484" y="3168815"/>
                </a:cubicBezTo>
                <a:cubicBezTo>
                  <a:pt x="13203484" y="3226706"/>
                  <a:pt x="13150503" y="3200975"/>
                  <a:pt x="13124012" y="3200975"/>
                </a:cubicBezTo>
                <a:cubicBezTo>
                  <a:pt x="13124012" y="3169351"/>
                  <a:pt x="13138913" y="3161310"/>
                  <a:pt x="13156298" y="3161176"/>
                </a:cubicBezTo>
                <a:close/>
                <a:moveTo>
                  <a:pt x="14881790" y="3159429"/>
                </a:moveTo>
                <a:cubicBezTo>
                  <a:pt x="14897519" y="3161781"/>
                  <a:pt x="14914075" y="3169798"/>
                  <a:pt x="14924008" y="3169798"/>
                </a:cubicBezTo>
                <a:cubicBezTo>
                  <a:pt x="14924008" y="3177539"/>
                  <a:pt x="14924008" y="3189706"/>
                  <a:pt x="14924008" y="3202976"/>
                </a:cubicBezTo>
                <a:cubicBezTo>
                  <a:pt x="14897519" y="3196340"/>
                  <a:pt x="14871029" y="3189706"/>
                  <a:pt x="14844539" y="3183070"/>
                </a:cubicBezTo>
                <a:cubicBezTo>
                  <a:pt x="14851161" y="3160397"/>
                  <a:pt x="14866062" y="3157079"/>
                  <a:pt x="14881790" y="3159429"/>
                </a:cubicBezTo>
                <a:close/>
                <a:moveTo>
                  <a:pt x="17943299" y="3139596"/>
                </a:moveTo>
                <a:cubicBezTo>
                  <a:pt x="17943299" y="3179277"/>
                  <a:pt x="17918703" y="3171561"/>
                  <a:pt x="17906407" y="3171561"/>
                </a:cubicBezTo>
                <a:cubicBezTo>
                  <a:pt x="17906407" y="3132983"/>
                  <a:pt x="17924851" y="3139596"/>
                  <a:pt x="17943299" y="3139596"/>
                </a:cubicBezTo>
                <a:close/>
                <a:moveTo>
                  <a:pt x="19673719" y="3139159"/>
                </a:moveTo>
                <a:cubicBezTo>
                  <a:pt x="19687495" y="3135351"/>
                  <a:pt x="19701715" y="3150585"/>
                  <a:pt x="19715935" y="3150585"/>
                </a:cubicBezTo>
                <a:cubicBezTo>
                  <a:pt x="19715935" y="3157356"/>
                  <a:pt x="19709615" y="3163005"/>
                  <a:pt x="19709615" y="3169770"/>
                </a:cubicBezTo>
                <a:cubicBezTo>
                  <a:pt x="19690655" y="3163005"/>
                  <a:pt x="19678015" y="3157356"/>
                  <a:pt x="19660111" y="3150585"/>
                </a:cubicBezTo>
                <a:cubicBezTo>
                  <a:pt x="19664587" y="3143814"/>
                  <a:pt x="19669127" y="3140427"/>
                  <a:pt x="19673719" y="3139159"/>
                </a:cubicBezTo>
                <a:close/>
                <a:moveTo>
                  <a:pt x="11616407" y="3138718"/>
                </a:moveTo>
                <a:cubicBezTo>
                  <a:pt x="11616407" y="3177405"/>
                  <a:pt x="11641126" y="3169883"/>
                  <a:pt x="11654023" y="3169883"/>
                </a:cubicBezTo>
                <a:cubicBezTo>
                  <a:pt x="11654023" y="3132271"/>
                  <a:pt x="11635752" y="3138718"/>
                  <a:pt x="11616407" y="3138718"/>
                </a:cubicBezTo>
                <a:close/>
                <a:moveTo>
                  <a:pt x="11314409" y="3138718"/>
                </a:moveTo>
                <a:cubicBezTo>
                  <a:pt x="11243477" y="3151613"/>
                  <a:pt x="11167171" y="3169883"/>
                  <a:pt x="11089791" y="3182777"/>
                </a:cubicBezTo>
                <a:cubicBezTo>
                  <a:pt x="11076894" y="3189223"/>
                  <a:pt x="11057549" y="3189223"/>
                  <a:pt x="11044652" y="3195674"/>
                </a:cubicBezTo>
                <a:cubicBezTo>
                  <a:pt x="11025307" y="3202121"/>
                  <a:pt x="11019934" y="3221465"/>
                  <a:pt x="11007037" y="3234361"/>
                </a:cubicBezTo>
                <a:cubicBezTo>
                  <a:pt x="10981243" y="3247260"/>
                  <a:pt x="10949002" y="3247260"/>
                  <a:pt x="10916760" y="3253706"/>
                </a:cubicBezTo>
                <a:cubicBezTo>
                  <a:pt x="10845828" y="3273049"/>
                  <a:pt x="10775970" y="3305285"/>
                  <a:pt x="10705038" y="3337527"/>
                </a:cubicBezTo>
                <a:cubicBezTo>
                  <a:pt x="10666348" y="3350421"/>
                  <a:pt x="10634106" y="3375162"/>
                  <a:pt x="10601865" y="3382670"/>
                </a:cubicBezTo>
                <a:cubicBezTo>
                  <a:pt x="10583594" y="3382670"/>
                  <a:pt x="10564249" y="3382670"/>
                  <a:pt x="10564249" y="3413830"/>
                </a:cubicBezTo>
                <a:cubicBezTo>
                  <a:pt x="10634106" y="3375162"/>
                  <a:pt x="10711487" y="3363310"/>
                  <a:pt x="10788867" y="3350421"/>
                </a:cubicBezTo>
                <a:cubicBezTo>
                  <a:pt x="10788867" y="3382670"/>
                  <a:pt x="10756625" y="3394488"/>
                  <a:pt x="10743729" y="3407382"/>
                </a:cubicBezTo>
                <a:cubicBezTo>
                  <a:pt x="10717935" y="3433170"/>
                  <a:pt x="10705038" y="3446069"/>
                  <a:pt x="10679245" y="3452516"/>
                </a:cubicBezTo>
                <a:cubicBezTo>
                  <a:pt x="10653451" y="3458965"/>
                  <a:pt x="10621210" y="3471864"/>
                  <a:pt x="10596491" y="3478308"/>
                </a:cubicBezTo>
                <a:cubicBezTo>
                  <a:pt x="10583594" y="3478308"/>
                  <a:pt x="10557801" y="3484756"/>
                  <a:pt x="10551352" y="3510547"/>
                </a:cubicBezTo>
                <a:cubicBezTo>
                  <a:pt x="10532007" y="3510547"/>
                  <a:pt x="10507289" y="3510547"/>
                  <a:pt x="10487943" y="3510547"/>
                </a:cubicBezTo>
                <a:cubicBezTo>
                  <a:pt x="10487943" y="3555685"/>
                  <a:pt x="10583594" y="3516994"/>
                  <a:pt x="10601865" y="3510547"/>
                </a:cubicBezTo>
                <a:cubicBezTo>
                  <a:pt x="10634106" y="3497652"/>
                  <a:pt x="10666348" y="3484756"/>
                  <a:pt x="10705038" y="3478308"/>
                </a:cubicBezTo>
                <a:cubicBezTo>
                  <a:pt x="10724383" y="3478308"/>
                  <a:pt x="10743729" y="3465411"/>
                  <a:pt x="10763074" y="3478308"/>
                </a:cubicBezTo>
                <a:cubicBezTo>
                  <a:pt x="10775970" y="3491204"/>
                  <a:pt x="10788867" y="3510547"/>
                  <a:pt x="10807138" y="3510547"/>
                </a:cubicBezTo>
                <a:cubicBezTo>
                  <a:pt x="10807138" y="3484756"/>
                  <a:pt x="10807138" y="3465411"/>
                  <a:pt x="10807138" y="3446069"/>
                </a:cubicBezTo>
                <a:cubicBezTo>
                  <a:pt x="10845828" y="3452516"/>
                  <a:pt x="10884518" y="3465411"/>
                  <a:pt x="10916760" y="3478308"/>
                </a:cubicBezTo>
                <a:cubicBezTo>
                  <a:pt x="10916760" y="3446069"/>
                  <a:pt x="10897415" y="3446069"/>
                  <a:pt x="10884518" y="3446069"/>
                </a:cubicBezTo>
                <a:cubicBezTo>
                  <a:pt x="10884518" y="3419477"/>
                  <a:pt x="10899933" y="3411924"/>
                  <a:pt x="10920167" y="3413206"/>
                </a:cubicBezTo>
                <a:lnTo>
                  <a:pt x="10936750" y="3416184"/>
                </a:lnTo>
                <a:lnTo>
                  <a:pt x="10935748" y="3412066"/>
                </a:lnTo>
                <a:lnTo>
                  <a:pt x="10938954" y="3402320"/>
                </a:lnTo>
                <a:lnTo>
                  <a:pt x="10936105" y="3400935"/>
                </a:lnTo>
                <a:lnTo>
                  <a:pt x="10939921" y="3399383"/>
                </a:lnTo>
                <a:lnTo>
                  <a:pt x="10940238" y="3398418"/>
                </a:lnTo>
                <a:lnTo>
                  <a:pt x="10940672" y="3399077"/>
                </a:lnTo>
                <a:lnTo>
                  <a:pt x="11066550" y="3347869"/>
                </a:lnTo>
                <a:cubicBezTo>
                  <a:pt x="11109136" y="3331078"/>
                  <a:pt x="11151051" y="3314961"/>
                  <a:pt x="11192965" y="3298846"/>
                </a:cubicBezTo>
                <a:cubicBezTo>
                  <a:pt x="11217683" y="3285943"/>
                  <a:pt x="11249925" y="3292393"/>
                  <a:pt x="11269270" y="3266602"/>
                </a:cubicBezTo>
                <a:cubicBezTo>
                  <a:pt x="11301512" y="3240801"/>
                  <a:pt x="11301512" y="3182777"/>
                  <a:pt x="11314409" y="3138718"/>
                </a:cubicBezTo>
                <a:close/>
                <a:moveTo>
                  <a:pt x="15828898" y="3138563"/>
                </a:moveTo>
                <a:cubicBezTo>
                  <a:pt x="15837512" y="3139503"/>
                  <a:pt x="15845716" y="3143193"/>
                  <a:pt x="15852278" y="3149757"/>
                </a:cubicBezTo>
                <a:cubicBezTo>
                  <a:pt x="15858840" y="3161787"/>
                  <a:pt x="15871966" y="3188039"/>
                  <a:pt x="15852278" y="3194601"/>
                </a:cubicBezTo>
                <a:cubicBezTo>
                  <a:pt x="15826028" y="3207727"/>
                  <a:pt x="15799776" y="3201164"/>
                  <a:pt x="15773526" y="3201164"/>
                </a:cubicBezTo>
                <a:cubicBezTo>
                  <a:pt x="15773526" y="3157686"/>
                  <a:pt x="15803058" y="3135742"/>
                  <a:pt x="15828898" y="3138563"/>
                </a:cubicBezTo>
                <a:close/>
                <a:moveTo>
                  <a:pt x="14038779" y="3137724"/>
                </a:moveTo>
                <a:cubicBezTo>
                  <a:pt x="14050754" y="3137724"/>
                  <a:pt x="14056741" y="3144359"/>
                  <a:pt x="14056741" y="3169794"/>
                </a:cubicBezTo>
                <a:cubicBezTo>
                  <a:pt x="14044766" y="3169794"/>
                  <a:pt x="14038779" y="3163162"/>
                  <a:pt x="14038779" y="3137724"/>
                </a:cubicBezTo>
                <a:close/>
                <a:moveTo>
                  <a:pt x="13393180" y="3137724"/>
                </a:moveTo>
                <a:cubicBezTo>
                  <a:pt x="13393180" y="3163162"/>
                  <a:pt x="13387193" y="3169794"/>
                  <a:pt x="13375218" y="3169794"/>
                </a:cubicBezTo>
                <a:cubicBezTo>
                  <a:pt x="13375218" y="3144359"/>
                  <a:pt x="13381205" y="3137724"/>
                  <a:pt x="13393180" y="3137724"/>
                </a:cubicBezTo>
                <a:close/>
                <a:moveTo>
                  <a:pt x="14754483" y="3137724"/>
                </a:moveTo>
                <a:cubicBezTo>
                  <a:pt x="14786267" y="3144360"/>
                  <a:pt x="14811695" y="3150995"/>
                  <a:pt x="14843480" y="3150995"/>
                </a:cubicBezTo>
                <a:cubicBezTo>
                  <a:pt x="14830766" y="3183068"/>
                  <a:pt x="14754483" y="3202975"/>
                  <a:pt x="14754483" y="3137724"/>
                </a:cubicBezTo>
                <a:close/>
                <a:moveTo>
                  <a:pt x="20128347" y="3137724"/>
                </a:moveTo>
                <a:cubicBezTo>
                  <a:pt x="20128347" y="3163162"/>
                  <a:pt x="20122359" y="3169793"/>
                  <a:pt x="20110383" y="3169793"/>
                </a:cubicBezTo>
                <a:cubicBezTo>
                  <a:pt x="20110383" y="3144359"/>
                  <a:pt x="20116371" y="3137724"/>
                  <a:pt x="20128347" y="3137724"/>
                </a:cubicBezTo>
                <a:close/>
                <a:moveTo>
                  <a:pt x="19848703" y="3137724"/>
                </a:moveTo>
                <a:cubicBezTo>
                  <a:pt x="19848703" y="3163162"/>
                  <a:pt x="19842715" y="3169793"/>
                  <a:pt x="19830739" y="3169793"/>
                </a:cubicBezTo>
                <a:cubicBezTo>
                  <a:pt x="19830739" y="3144359"/>
                  <a:pt x="19836727" y="3137724"/>
                  <a:pt x="19848703" y="3137724"/>
                </a:cubicBezTo>
                <a:close/>
                <a:moveTo>
                  <a:pt x="19615151" y="3127169"/>
                </a:moveTo>
                <a:lnTo>
                  <a:pt x="19614559" y="3129476"/>
                </a:lnTo>
                <a:cubicBezTo>
                  <a:pt x="19613531" y="3133467"/>
                  <a:pt x="19612711" y="3136659"/>
                  <a:pt x="19612711" y="3136659"/>
                </a:cubicBezTo>
                <a:close/>
                <a:moveTo>
                  <a:pt x="19617111" y="3119540"/>
                </a:moveTo>
                <a:lnTo>
                  <a:pt x="19615151" y="3127169"/>
                </a:lnTo>
                <a:lnTo>
                  <a:pt x="19616479" y="3121992"/>
                </a:lnTo>
                <a:close/>
                <a:moveTo>
                  <a:pt x="18432519" y="3118767"/>
                </a:moveTo>
                <a:cubicBezTo>
                  <a:pt x="18484295" y="3118767"/>
                  <a:pt x="18536075" y="3125330"/>
                  <a:pt x="18587851" y="3151581"/>
                </a:cubicBezTo>
                <a:cubicBezTo>
                  <a:pt x="18568435" y="3163612"/>
                  <a:pt x="18549019" y="3183300"/>
                  <a:pt x="18529603" y="3202988"/>
                </a:cubicBezTo>
                <a:cubicBezTo>
                  <a:pt x="18510183" y="3151581"/>
                  <a:pt x="18464879" y="3138456"/>
                  <a:pt x="18432519" y="3118767"/>
                </a:cubicBezTo>
                <a:close/>
                <a:moveTo>
                  <a:pt x="16711994" y="3118764"/>
                </a:moveTo>
                <a:cubicBezTo>
                  <a:pt x="16764132" y="3125084"/>
                  <a:pt x="16815183" y="3131405"/>
                  <a:pt x="16867319" y="3137724"/>
                </a:cubicBezTo>
                <a:cubicBezTo>
                  <a:pt x="16834735" y="3231466"/>
                  <a:pt x="16757614" y="3144043"/>
                  <a:pt x="16711994" y="3118764"/>
                </a:cubicBezTo>
                <a:close/>
                <a:moveTo>
                  <a:pt x="19618251" y="3115111"/>
                </a:moveTo>
                <a:lnTo>
                  <a:pt x="19617111" y="3119540"/>
                </a:lnTo>
                <a:lnTo>
                  <a:pt x="19617635" y="3117506"/>
                </a:lnTo>
                <a:cubicBezTo>
                  <a:pt x="19618455" y="3114314"/>
                  <a:pt x="19618863" y="3112718"/>
                  <a:pt x="19618251" y="3115111"/>
                </a:cubicBezTo>
                <a:close/>
                <a:moveTo>
                  <a:pt x="19635127" y="3114978"/>
                </a:moveTo>
                <a:cubicBezTo>
                  <a:pt x="19642047" y="3114175"/>
                  <a:pt x="19651267" y="3117386"/>
                  <a:pt x="19654343" y="3117386"/>
                </a:cubicBezTo>
                <a:cubicBezTo>
                  <a:pt x="19648195" y="3130230"/>
                  <a:pt x="19642047" y="3136652"/>
                  <a:pt x="19629747" y="3136652"/>
                </a:cubicBezTo>
                <a:cubicBezTo>
                  <a:pt x="19623599" y="3120597"/>
                  <a:pt x="19628211" y="3115781"/>
                  <a:pt x="19635127" y="3114978"/>
                </a:cubicBezTo>
                <a:close/>
                <a:moveTo>
                  <a:pt x="11994711" y="3106481"/>
                </a:moveTo>
                <a:cubicBezTo>
                  <a:pt x="11994711" y="3132271"/>
                  <a:pt x="11994711" y="3169883"/>
                  <a:pt x="12014056" y="3169883"/>
                </a:cubicBezTo>
                <a:cubicBezTo>
                  <a:pt x="12014056" y="3145166"/>
                  <a:pt x="12014056" y="3106481"/>
                  <a:pt x="11994711" y="3106481"/>
                </a:cubicBezTo>
                <a:close/>
                <a:moveTo>
                  <a:pt x="19967091" y="3106419"/>
                </a:moveTo>
                <a:cubicBezTo>
                  <a:pt x="19967091" y="3146099"/>
                  <a:pt x="19940635" y="3139486"/>
                  <a:pt x="19920795" y="3139486"/>
                </a:cubicBezTo>
                <a:cubicBezTo>
                  <a:pt x="19920795" y="3099805"/>
                  <a:pt x="19947251" y="3106419"/>
                  <a:pt x="19967091" y="3106419"/>
                </a:cubicBezTo>
                <a:close/>
                <a:moveTo>
                  <a:pt x="19338523" y="3105569"/>
                </a:moveTo>
                <a:cubicBezTo>
                  <a:pt x="19338523" y="3124908"/>
                  <a:pt x="19344975" y="3137801"/>
                  <a:pt x="19357879" y="3137801"/>
                </a:cubicBezTo>
                <a:cubicBezTo>
                  <a:pt x="19357879" y="3118462"/>
                  <a:pt x="19351427" y="3105569"/>
                  <a:pt x="19338523" y="3105569"/>
                </a:cubicBezTo>
                <a:close/>
                <a:moveTo>
                  <a:pt x="12958120" y="3104543"/>
                </a:moveTo>
                <a:cubicBezTo>
                  <a:pt x="12970095" y="3104543"/>
                  <a:pt x="12976082" y="3117387"/>
                  <a:pt x="12976082" y="3136652"/>
                </a:cubicBezTo>
                <a:cubicBezTo>
                  <a:pt x="12964107" y="3136652"/>
                  <a:pt x="12958120" y="3130231"/>
                  <a:pt x="12958120" y="3104543"/>
                </a:cubicBezTo>
                <a:close/>
                <a:moveTo>
                  <a:pt x="18039119" y="3104542"/>
                </a:moveTo>
                <a:cubicBezTo>
                  <a:pt x="18052243" y="3104542"/>
                  <a:pt x="18052243" y="3117386"/>
                  <a:pt x="18052243" y="3136652"/>
                </a:cubicBezTo>
                <a:cubicBezTo>
                  <a:pt x="18039119" y="3136652"/>
                  <a:pt x="18039119" y="3123809"/>
                  <a:pt x="18039119" y="3104542"/>
                </a:cubicBezTo>
                <a:close/>
                <a:moveTo>
                  <a:pt x="13849192" y="3104542"/>
                </a:moveTo>
                <a:cubicBezTo>
                  <a:pt x="13862317" y="3104542"/>
                  <a:pt x="13862317" y="3117387"/>
                  <a:pt x="13862317" y="3136652"/>
                </a:cubicBezTo>
                <a:cubicBezTo>
                  <a:pt x="13849192" y="3136652"/>
                  <a:pt x="13849192" y="3123809"/>
                  <a:pt x="13849192" y="3104542"/>
                </a:cubicBezTo>
                <a:close/>
                <a:moveTo>
                  <a:pt x="13203590" y="3104542"/>
                </a:moveTo>
                <a:cubicBezTo>
                  <a:pt x="13203590" y="3130230"/>
                  <a:pt x="13197603" y="3136652"/>
                  <a:pt x="13185628" y="3136652"/>
                </a:cubicBezTo>
                <a:cubicBezTo>
                  <a:pt x="13185628" y="3117387"/>
                  <a:pt x="13191615" y="3104542"/>
                  <a:pt x="13203590" y="3104542"/>
                </a:cubicBezTo>
                <a:close/>
                <a:moveTo>
                  <a:pt x="13124012" y="3104542"/>
                </a:moveTo>
                <a:cubicBezTo>
                  <a:pt x="13143853" y="3104542"/>
                  <a:pt x="13157080" y="3104542"/>
                  <a:pt x="13170307" y="3104542"/>
                </a:cubicBezTo>
                <a:cubicBezTo>
                  <a:pt x="13170307" y="3117387"/>
                  <a:pt x="13170307" y="3130231"/>
                  <a:pt x="13170307" y="3136652"/>
                </a:cubicBezTo>
                <a:cubicBezTo>
                  <a:pt x="13157080" y="3136652"/>
                  <a:pt x="13143853" y="3136652"/>
                  <a:pt x="13124012" y="3136652"/>
                </a:cubicBezTo>
                <a:cubicBezTo>
                  <a:pt x="13124012" y="3130231"/>
                  <a:pt x="13124012" y="3117387"/>
                  <a:pt x="13124012" y="3104542"/>
                </a:cubicBezTo>
                <a:close/>
                <a:moveTo>
                  <a:pt x="20431687" y="3104541"/>
                </a:moveTo>
                <a:cubicBezTo>
                  <a:pt x="20431687" y="3123808"/>
                  <a:pt x="20425699" y="3136650"/>
                  <a:pt x="20413727" y="3136650"/>
                </a:cubicBezTo>
                <a:cubicBezTo>
                  <a:pt x="20413727" y="3117386"/>
                  <a:pt x="20419711" y="3104541"/>
                  <a:pt x="20431687" y="3104541"/>
                </a:cubicBezTo>
                <a:close/>
                <a:moveTo>
                  <a:pt x="20090427" y="3104541"/>
                </a:moveTo>
                <a:cubicBezTo>
                  <a:pt x="20090427" y="3123808"/>
                  <a:pt x="20084439" y="3136652"/>
                  <a:pt x="20072467" y="3136652"/>
                </a:cubicBezTo>
                <a:cubicBezTo>
                  <a:pt x="20072467" y="3117386"/>
                  <a:pt x="20079451" y="3104541"/>
                  <a:pt x="20090427" y="3104541"/>
                </a:cubicBezTo>
                <a:close/>
                <a:moveTo>
                  <a:pt x="19810783" y="3104541"/>
                </a:moveTo>
                <a:cubicBezTo>
                  <a:pt x="19810783" y="3123809"/>
                  <a:pt x="19804795" y="3136652"/>
                  <a:pt x="19792823" y="3136652"/>
                </a:cubicBezTo>
                <a:cubicBezTo>
                  <a:pt x="19792823" y="3117386"/>
                  <a:pt x="19798811" y="3104541"/>
                  <a:pt x="19810783" y="3104541"/>
                </a:cubicBezTo>
                <a:close/>
                <a:moveTo>
                  <a:pt x="17749991" y="3085585"/>
                </a:moveTo>
                <a:cubicBezTo>
                  <a:pt x="17787911" y="3098710"/>
                  <a:pt x="17824775" y="3105269"/>
                  <a:pt x="17862695" y="3118398"/>
                </a:cubicBezTo>
                <a:cubicBezTo>
                  <a:pt x="17831095" y="3131523"/>
                  <a:pt x="17800551" y="3151211"/>
                  <a:pt x="17768951" y="3169805"/>
                </a:cubicBezTo>
                <a:cubicBezTo>
                  <a:pt x="17775271" y="3151211"/>
                  <a:pt x="17775271" y="3138086"/>
                  <a:pt x="17781591" y="3131523"/>
                </a:cubicBezTo>
                <a:cubicBezTo>
                  <a:pt x="17775271" y="3118398"/>
                  <a:pt x="17762631" y="3105269"/>
                  <a:pt x="17749991" y="3085585"/>
                </a:cubicBezTo>
                <a:close/>
                <a:moveTo>
                  <a:pt x="14427442" y="3085584"/>
                </a:moveTo>
                <a:cubicBezTo>
                  <a:pt x="14522746" y="3092148"/>
                  <a:pt x="14619120" y="3098708"/>
                  <a:pt x="14715494" y="3105268"/>
                </a:cubicBezTo>
                <a:cubicBezTo>
                  <a:pt x="14715494" y="3169804"/>
                  <a:pt x="14644820" y="3144648"/>
                  <a:pt x="14619120" y="3144648"/>
                </a:cubicBezTo>
                <a:cubicBezTo>
                  <a:pt x="14586995" y="3138085"/>
                  <a:pt x="14554870" y="3151210"/>
                  <a:pt x="14522746" y="3138085"/>
                </a:cubicBezTo>
                <a:cubicBezTo>
                  <a:pt x="14491692" y="3131523"/>
                  <a:pt x="14459567" y="3105268"/>
                  <a:pt x="14427442" y="3085584"/>
                </a:cubicBezTo>
                <a:close/>
                <a:moveTo>
                  <a:pt x="19759007" y="3076766"/>
                </a:moveTo>
                <a:cubicBezTo>
                  <a:pt x="19766691" y="3080073"/>
                  <a:pt x="19772839" y="3091648"/>
                  <a:pt x="19772839" y="3108181"/>
                </a:cubicBezTo>
                <a:cubicBezTo>
                  <a:pt x="19760543" y="3108181"/>
                  <a:pt x="19748247" y="3101566"/>
                  <a:pt x="19735947" y="3094954"/>
                </a:cubicBezTo>
                <a:cubicBezTo>
                  <a:pt x="19742095" y="3078419"/>
                  <a:pt x="19751319" y="3073460"/>
                  <a:pt x="19759007" y="3076766"/>
                </a:cubicBezTo>
                <a:close/>
                <a:moveTo>
                  <a:pt x="19905579" y="3076105"/>
                </a:moveTo>
                <a:cubicBezTo>
                  <a:pt x="19905579" y="3101791"/>
                  <a:pt x="19899591" y="3108214"/>
                  <a:pt x="19887619" y="3108214"/>
                </a:cubicBezTo>
                <a:cubicBezTo>
                  <a:pt x="19887619" y="3088948"/>
                  <a:pt x="19893603" y="3076105"/>
                  <a:pt x="19905579" y="3076105"/>
                </a:cubicBezTo>
                <a:close/>
                <a:moveTo>
                  <a:pt x="13260440" y="3076102"/>
                </a:moveTo>
                <a:cubicBezTo>
                  <a:pt x="13260440" y="3112995"/>
                  <a:pt x="13241994" y="3106847"/>
                  <a:pt x="13223548" y="3106847"/>
                </a:cubicBezTo>
                <a:cubicBezTo>
                  <a:pt x="13223548" y="3076102"/>
                  <a:pt x="13248143" y="3076102"/>
                  <a:pt x="13260440" y="3076102"/>
                </a:cubicBezTo>
                <a:close/>
                <a:moveTo>
                  <a:pt x="15044272" y="3074878"/>
                </a:moveTo>
                <a:cubicBezTo>
                  <a:pt x="15069992" y="3074878"/>
                  <a:pt x="15102144" y="3087860"/>
                  <a:pt x="15127866" y="3094351"/>
                </a:cubicBezTo>
                <a:cubicBezTo>
                  <a:pt x="15210388" y="3120316"/>
                  <a:pt x="15306844" y="3133300"/>
                  <a:pt x="15389366" y="3152773"/>
                </a:cubicBezTo>
                <a:cubicBezTo>
                  <a:pt x="15344354" y="3229587"/>
                  <a:pt x="15229680" y="3061892"/>
                  <a:pt x="15203958" y="3203621"/>
                </a:cubicBezTo>
                <a:cubicBezTo>
                  <a:pt x="15242540" y="3210111"/>
                  <a:pt x="15485820" y="3313974"/>
                  <a:pt x="15485820" y="3203621"/>
                </a:cubicBezTo>
                <a:cubicBezTo>
                  <a:pt x="15466530" y="3203621"/>
                  <a:pt x="15434378" y="3216604"/>
                  <a:pt x="15434378" y="3171165"/>
                </a:cubicBezTo>
                <a:cubicBezTo>
                  <a:pt x="15460100" y="3171165"/>
                  <a:pt x="15492252" y="3178739"/>
                  <a:pt x="15524402" y="3184146"/>
                </a:cubicBezTo>
                <a:cubicBezTo>
                  <a:pt x="15479390" y="3229587"/>
                  <a:pt x="15581204" y="3249062"/>
                  <a:pt x="15581204" y="3294499"/>
                </a:cubicBezTo>
                <a:cubicBezTo>
                  <a:pt x="15574774" y="3294499"/>
                  <a:pt x="15543694" y="3288008"/>
                  <a:pt x="15543694" y="3307482"/>
                </a:cubicBezTo>
                <a:cubicBezTo>
                  <a:pt x="15543694" y="3333448"/>
                  <a:pt x="15568344" y="3333448"/>
                  <a:pt x="15574774" y="3333448"/>
                </a:cubicBezTo>
                <a:cubicBezTo>
                  <a:pt x="15606926" y="3333448"/>
                  <a:pt x="15639078" y="3313974"/>
                  <a:pt x="15677660" y="3294499"/>
                </a:cubicBezTo>
                <a:cubicBezTo>
                  <a:pt x="15671228" y="3313974"/>
                  <a:pt x="15664798" y="3339940"/>
                  <a:pt x="15658368" y="3359411"/>
                </a:cubicBezTo>
                <a:cubicBezTo>
                  <a:pt x="15645508" y="3359411"/>
                  <a:pt x="15632646" y="3359411"/>
                  <a:pt x="15613356" y="3359411"/>
                </a:cubicBezTo>
                <a:cubicBezTo>
                  <a:pt x="15587634" y="3352919"/>
                  <a:pt x="15555482" y="3352919"/>
                  <a:pt x="15524402" y="3352919"/>
                </a:cubicBezTo>
                <a:cubicBezTo>
                  <a:pt x="15466530" y="3352919"/>
                  <a:pt x="15415088" y="3339940"/>
                  <a:pt x="15357214" y="3326957"/>
                </a:cubicBezTo>
                <a:cubicBezTo>
                  <a:pt x="15242540" y="3300991"/>
                  <a:pt x="15134296" y="3268534"/>
                  <a:pt x="15018550" y="3262042"/>
                </a:cubicBezTo>
                <a:cubicBezTo>
                  <a:pt x="15024980" y="3216604"/>
                  <a:pt x="15037840" y="3171165"/>
                  <a:pt x="15063562" y="3152773"/>
                </a:cubicBezTo>
                <a:cubicBezTo>
                  <a:pt x="15095714" y="3120316"/>
                  <a:pt x="15134296" y="3146282"/>
                  <a:pt x="15165376" y="3152773"/>
                </a:cubicBezTo>
                <a:cubicBezTo>
                  <a:pt x="15139654" y="3139790"/>
                  <a:pt x="15120364" y="3126808"/>
                  <a:pt x="15095714" y="3107335"/>
                </a:cubicBezTo>
                <a:cubicBezTo>
                  <a:pt x="15082854" y="3120316"/>
                  <a:pt x="15076422" y="3126808"/>
                  <a:pt x="15076422" y="3139790"/>
                </a:cubicBezTo>
                <a:cubicBezTo>
                  <a:pt x="15063562" y="3133300"/>
                  <a:pt x="15057132" y="3120316"/>
                  <a:pt x="15050702" y="3113825"/>
                </a:cubicBezTo>
                <a:cubicBezTo>
                  <a:pt x="15037840" y="3133300"/>
                  <a:pt x="15037840" y="3152773"/>
                  <a:pt x="15024980" y="3171165"/>
                </a:cubicBezTo>
                <a:cubicBezTo>
                  <a:pt x="15018550" y="3126808"/>
                  <a:pt x="15005690" y="3074878"/>
                  <a:pt x="15044272" y="3074878"/>
                </a:cubicBezTo>
                <a:close/>
                <a:moveTo>
                  <a:pt x="14143552" y="3073450"/>
                </a:moveTo>
                <a:cubicBezTo>
                  <a:pt x="14145797" y="3070037"/>
                  <a:pt x="14150287" y="3070037"/>
                  <a:pt x="14156275" y="3073450"/>
                </a:cubicBezTo>
                <a:lnTo>
                  <a:pt x="14145745" y="3091452"/>
                </a:lnTo>
                <a:lnTo>
                  <a:pt x="14146699" y="3094064"/>
                </a:lnTo>
                <a:cubicBezTo>
                  <a:pt x="14140137" y="3094064"/>
                  <a:pt x="14140137" y="3094064"/>
                  <a:pt x="14133574" y="3094064"/>
                </a:cubicBezTo>
                <a:cubicBezTo>
                  <a:pt x="14133574" y="3088077"/>
                  <a:pt x="14133574" y="3082089"/>
                  <a:pt x="14140137" y="3076102"/>
                </a:cubicBezTo>
                <a:lnTo>
                  <a:pt x="14144039" y="3086783"/>
                </a:lnTo>
                <a:close/>
                <a:moveTo>
                  <a:pt x="19491303" y="3061880"/>
                </a:moveTo>
                <a:cubicBezTo>
                  <a:pt x="19497867" y="3074725"/>
                  <a:pt x="19497867" y="3081146"/>
                  <a:pt x="19491303" y="3093988"/>
                </a:cubicBezTo>
                <a:cubicBezTo>
                  <a:pt x="19484739" y="3081146"/>
                  <a:pt x="19484739" y="3074725"/>
                  <a:pt x="19491303" y="3061880"/>
                </a:cubicBezTo>
                <a:close/>
                <a:moveTo>
                  <a:pt x="15613966" y="3061376"/>
                </a:moveTo>
                <a:cubicBezTo>
                  <a:pt x="15665232" y="3066958"/>
                  <a:pt x="15713420" y="3089263"/>
                  <a:pt x="15748756" y="3149818"/>
                </a:cubicBezTo>
                <a:cubicBezTo>
                  <a:pt x="15729482" y="3161504"/>
                  <a:pt x="15690932" y="3212499"/>
                  <a:pt x="15665232" y="3187000"/>
                </a:cubicBezTo>
                <a:cubicBezTo>
                  <a:pt x="15652382" y="3167878"/>
                  <a:pt x="15658806" y="3143444"/>
                  <a:pt x="15633106" y="3130693"/>
                </a:cubicBezTo>
                <a:cubicBezTo>
                  <a:pt x="15607408" y="3117947"/>
                  <a:pt x="15575282" y="3117947"/>
                  <a:pt x="15549582" y="3111573"/>
                </a:cubicBezTo>
                <a:cubicBezTo>
                  <a:pt x="15518528" y="3098824"/>
                  <a:pt x="15486404" y="3092452"/>
                  <a:pt x="15460704" y="3073328"/>
                </a:cubicBezTo>
                <a:cubicBezTo>
                  <a:pt x="15508356" y="3066958"/>
                  <a:pt x="15562700" y="3055798"/>
                  <a:pt x="15613966" y="3061376"/>
                </a:cubicBezTo>
                <a:close/>
                <a:moveTo>
                  <a:pt x="14137225" y="3058554"/>
                </a:moveTo>
                <a:cubicBezTo>
                  <a:pt x="14092499" y="3089298"/>
                  <a:pt x="14046682" y="3077001"/>
                  <a:pt x="14000865" y="3083149"/>
                </a:cubicBezTo>
                <a:cubicBezTo>
                  <a:pt x="14040137" y="3052405"/>
                  <a:pt x="14092499" y="3058554"/>
                  <a:pt x="14137225" y="3058554"/>
                </a:cubicBezTo>
                <a:close/>
                <a:moveTo>
                  <a:pt x="19725971" y="3053635"/>
                </a:moveTo>
                <a:cubicBezTo>
                  <a:pt x="19728963" y="3054488"/>
                  <a:pt x="19731955" y="3057901"/>
                  <a:pt x="19734951" y="3061312"/>
                </a:cubicBezTo>
                <a:cubicBezTo>
                  <a:pt x="19734951" y="3068140"/>
                  <a:pt x="19728963" y="3068140"/>
                  <a:pt x="19722975" y="3074963"/>
                </a:cubicBezTo>
                <a:cubicBezTo>
                  <a:pt x="19722975" y="3068140"/>
                  <a:pt x="19722975" y="3068140"/>
                  <a:pt x="19716987" y="3061312"/>
                </a:cubicBezTo>
                <a:cubicBezTo>
                  <a:pt x="19719983" y="3054488"/>
                  <a:pt x="19722975" y="3052782"/>
                  <a:pt x="19725971" y="3053635"/>
                </a:cubicBezTo>
                <a:close/>
                <a:moveTo>
                  <a:pt x="15374890" y="3049345"/>
                </a:moveTo>
                <a:cubicBezTo>
                  <a:pt x="15382114" y="3050952"/>
                  <a:pt x="15388534" y="3058977"/>
                  <a:pt x="15388534" y="3075031"/>
                </a:cubicBezTo>
                <a:cubicBezTo>
                  <a:pt x="15382114" y="3075031"/>
                  <a:pt x="15369272" y="3068612"/>
                  <a:pt x="15356430" y="3062187"/>
                </a:cubicBezTo>
                <a:cubicBezTo>
                  <a:pt x="15359640" y="3052556"/>
                  <a:pt x="15367666" y="3047741"/>
                  <a:pt x="15374890" y="3049345"/>
                </a:cubicBezTo>
                <a:close/>
                <a:moveTo>
                  <a:pt x="19867603" y="3049072"/>
                </a:moveTo>
                <a:cubicBezTo>
                  <a:pt x="19867603" y="3079816"/>
                  <a:pt x="19843379" y="3073668"/>
                  <a:pt x="19830739" y="3073668"/>
                </a:cubicBezTo>
                <a:cubicBezTo>
                  <a:pt x="19830739" y="3042924"/>
                  <a:pt x="19849699" y="3049072"/>
                  <a:pt x="19867603" y="3049072"/>
                </a:cubicBezTo>
                <a:close/>
                <a:moveTo>
                  <a:pt x="14981987" y="3047664"/>
                </a:moveTo>
                <a:cubicBezTo>
                  <a:pt x="14994284" y="3054085"/>
                  <a:pt x="15006582" y="3054085"/>
                  <a:pt x="15018880" y="3060507"/>
                </a:cubicBezTo>
                <a:cubicBezTo>
                  <a:pt x="15006582" y="3079773"/>
                  <a:pt x="14981987" y="3079773"/>
                  <a:pt x="14981987" y="3047664"/>
                </a:cubicBezTo>
                <a:close/>
                <a:moveTo>
                  <a:pt x="15436004" y="3047664"/>
                </a:moveTo>
                <a:cubicBezTo>
                  <a:pt x="15436004" y="3068141"/>
                  <a:pt x="15424030" y="3074964"/>
                  <a:pt x="15418042" y="3074964"/>
                </a:cubicBezTo>
                <a:cubicBezTo>
                  <a:pt x="15418042" y="3054488"/>
                  <a:pt x="15424030" y="3047664"/>
                  <a:pt x="15436004" y="3047664"/>
                </a:cubicBezTo>
                <a:close/>
                <a:moveTo>
                  <a:pt x="18958627" y="3047664"/>
                </a:moveTo>
                <a:cubicBezTo>
                  <a:pt x="18970603" y="3047664"/>
                  <a:pt x="18976591" y="3054488"/>
                  <a:pt x="18976591" y="3074964"/>
                </a:cubicBezTo>
                <a:cubicBezTo>
                  <a:pt x="18970603" y="3074964"/>
                  <a:pt x="18958627" y="3068141"/>
                  <a:pt x="18958627" y="3047664"/>
                </a:cubicBezTo>
                <a:close/>
                <a:moveTo>
                  <a:pt x="16471316" y="3045891"/>
                </a:moveTo>
                <a:cubicBezTo>
                  <a:pt x="16471316" y="3065080"/>
                  <a:pt x="16477790" y="3071485"/>
                  <a:pt x="16490736" y="3071485"/>
                </a:cubicBezTo>
                <a:cubicBezTo>
                  <a:pt x="16490736" y="3052289"/>
                  <a:pt x="16484264" y="3045891"/>
                  <a:pt x="16471316" y="3045891"/>
                </a:cubicBezTo>
                <a:close/>
                <a:moveTo>
                  <a:pt x="14333049" y="3044416"/>
                </a:moveTo>
                <a:cubicBezTo>
                  <a:pt x="14320958" y="3043611"/>
                  <a:pt x="14306449" y="3048447"/>
                  <a:pt x="14296777" y="3048447"/>
                </a:cubicBezTo>
                <a:cubicBezTo>
                  <a:pt x="14296777" y="3093583"/>
                  <a:pt x="14335467" y="3074240"/>
                  <a:pt x="14354813" y="3074240"/>
                </a:cubicBezTo>
                <a:cubicBezTo>
                  <a:pt x="14354813" y="3051671"/>
                  <a:pt x="14345140" y="3045227"/>
                  <a:pt x="14333049" y="3044416"/>
                </a:cubicBezTo>
                <a:close/>
                <a:moveTo>
                  <a:pt x="11750748" y="3029103"/>
                </a:moveTo>
                <a:cubicBezTo>
                  <a:pt x="11609959" y="3054895"/>
                  <a:pt x="11474543" y="3080688"/>
                  <a:pt x="11333754" y="3106481"/>
                </a:cubicBezTo>
                <a:cubicBezTo>
                  <a:pt x="11346651" y="3158061"/>
                  <a:pt x="11378892" y="3158061"/>
                  <a:pt x="11404686" y="3151613"/>
                </a:cubicBezTo>
                <a:cubicBezTo>
                  <a:pt x="11448750" y="3138718"/>
                  <a:pt x="11487440" y="3132271"/>
                  <a:pt x="11532578" y="3132271"/>
                </a:cubicBezTo>
                <a:cubicBezTo>
                  <a:pt x="11571269" y="3125822"/>
                  <a:pt x="11616407" y="3100031"/>
                  <a:pt x="11660471" y="3112926"/>
                </a:cubicBezTo>
                <a:lnTo>
                  <a:pt x="11687347" y="3112926"/>
                </a:lnTo>
                <a:lnTo>
                  <a:pt x="11683133" y="3108712"/>
                </a:lnTo>
                <a:cubicBezTo>
                  <a:pt x="11686545" y="3105297"/>
                  <a:pt x="11689958" y="3103166"/>
                  <a:pt x="11692944" y="3102206"/>
                </a:cubicBezTo>
                <a:lnTo>
                  <a:pt x="11695851" y="3102420"/>
                </a:lnTo>
                <a:lnTo>
                  <a:pt x="11692713" y="3093583"/>
                </a:lnTo>
                <a:cubicBezTo>
                  <a:pt x="11712058" y="3067798"/>
                  <a:pt x="11731403" y="3048447"/>
                  <a:pt x="11750748" y="3029103"/>
                </a:cubicBezTo>
                <a:close/>
                <a:moveTo>
                  <a:pt x="15348590" y="3028233"/>
                </a:moveTo>
                <a:cubicBezTo>
                  <a:pt x="15350232" y="3025673"/>
                  <a:pt x="15353512" y="3027380"/>
                  <a:pt x="15360074" y="3030792"/>
                </a:cubicBezTo>
                <a:cubicBezTo>
                  <a:pt x="15353512" y="3037617"/>
                  <a:pt x="15353512" y="3037617"/>
                  <a:pt x="15346950" y="3051267"/>
                </a:cubicBezTo>
                <a:cubicBezTo>
                  <a:pt x="15346950" y="3037617"/>
                  <a:pt x="15346950" y="3030792"/>
                  <a:pt x="15348590" y="3028233"/>
                </a:cubicBezTo>
                <a:close/>
                <a:moveTo>
                  <a:pt x="19687627" y="3019060"/>
                </a:moveTo>
                <a:cubicBezTo>
                  <a:pt x="19696975" y="3021541"/>
                  <a:pt x="19706455" y="3028154"/>
                  <a:pt x="19715935" y="3031460"/>
                </a:cubicBezTo>
                <a:cubicBezTo>
                  <a:pt x="19715935" y="3038074"/>
                  <a:pt x="19709615" y="3044688"/>
                  <a:pt x="19709615" y="3051301"/>
                </a:cubicBezTo>
                <a:cubicBezTo>
                  <a:pt x="19690655" y="3044688"/>
                  <a:pt x="19678015" y="3038074"/>
                  <a:pt x="19660111" y="3031460"/>
                </a:cubicBezTo>
                <a:cubicBezTo>
                  <a:pt x="19669063" y="3018234"/>
                  <a:pt x="19678279" y="3016580"/>
                  <a:pt x="19687627" y="3019060"/>
                </a:cubicBezTo>
                <a:close/>
                <a:moveTo>
                  <a:pt x="18886479" y="3016359"/>
                </a:moveTo>
                <a:cubicBezTo>
                  <a:pt x="18886479" y="3056040"/>
                  <a:pt x="18861199" y="3049425"/>
                  <a:pt x="18849615" y="3049425"/>
                </a:cubicBezTo>
                <a:cubicBezTo>
                  <a:pt x="18849615" y="3009745"/>
                  <a:pt x="18867519" y="3016359"/>
                  <a:pt x="18886479" y="3016359"/>
                </a:cubicBezTo>
                <a:close/>
                <a:moveTo>
                  <a:pt x="11770093" y="3016207"/>
                </a:moveTo>
                <a:cubicBezTo>
                  <a:pt x="11770093" y="3035555"/>
                  <a:pt x="11776542" y="3048447"/>
                  <a:pt x="11789438" y="3048447"/>
                </a:cubicBezTo>
                <a:cubicBezTo>
                  <a:pt x="11789438" y="3022655"/>
                  <a:pt x="11782990" y="3016207"/>
                  <a:pt x="11770093" y="3016207"/>
                </a:cubicBezTo>
                <a:close/>
                <a:moveTo>
                  <a:pt x="10653451" y="3016207"/>
                </a:moveTo>
                <a:cubicBezTo>
                  <a:pt x="10653451" y="3035555"/>
                  <a:pt x="10659900" y="3048447"/>
                  <a:pt x="10672797" y="3048447"/>
                </a:cubicBezTo>
                <a:cubicBezTo>
                  <a:pt x="10672797" y="3022655"/>
                  <a:pt x="10666348" y="3016207"/>
                  <a:pt x="10653451" y="3016207"/>
                </a:cubicBezTo>
                <a:close/>
                <a:moveTo>
                  <a:pt x="10634106" y="3016207"/>
                </a:moveTo>
                <a:cubicBezTo>
                  <a:pt x="10621210" y="3016207"/>
                  <a:pt x="10621210" y="3029103"/>
                  <a:pt x="10621210" y="3048447"/>
                </a:cubicBezTo>
                <a:cubicBezTo>
                  <a:pt x="10634106" y="3048447"/>
                  <a:pt x="10634106" y="3035555"/>
                  <a:pt x="10634106" y="3016207"/>
                </a:cubicBezTo>
                <a:close/>
                <a:moveTo>
                  <a:pt x="18564231" y="3014484"/>
                </a:moveTo>
                <a:cubicBezTo>
                  <a:pt x="18564231" y="3033747"/>
                  <a:pt x="18558243" y="3046590"/>
                  <a:pt x="18546271" y="3046590"/>
                </a:cubicBezTo>
                <a:cubicBezTo>
                  <a:pt x="18546271" y="3027326"/>
                  <a:pt x="18552255" y="3014484"/>
                  <a:pt x="18564231" y="3014484"/>
                </a:cubicBezTo>
                <a:close/>
                <a:moveTo>
                  <a:pt x="15640814" y="3014484"/>
                </a:moveTo>
                <a:cubicBezTo>
                  <a:pt x="15652788" y="3014484"/>
                  <a:pt x="15658776" y="3020905"/>
                  <a:pt x="15658776" y="3046590"/>
                </a:cubicBezTo>
                <a:cubicBezTo>
                  <a:pt x="15646800" y="3046590"/>
                  <a:pt x="15640814" y="3033747"/>
                  <a:pt x="15640814" y="3014484"/>
                </a:cubicBezTo>
                <a:close/>
                <a:moveTo>
                  <a:pt x="13993207" y="3014484"/>
                </a:moveTo>
                <a:cubicBezTo>
                  <a:pt x="13993207" y="3021047"/>
                  <a:pt x="13999771" y="3021047"/>
                  <a:pt x="13999771" y="3027609"/>
                </a:cubicBezTo>
                <a:cubicBezTo>
                  <a:pt x="13986643" y="3027609"/>
                  <a:pt x="13986643" y="3027609"/>
                  <a:pt x="13993207" y="3014484"/>
                </a:cubicBezTo>
                <a:close/>
                <a:moveTo>
                  <a:pt x="19976579" y="3014484"/>
                </a:moveTo>
                <a:cubicBezTo>
                  <a:pt x="19976579" y="3033747"/>
                  <a:pt x="19976579" y="3046589"/>
                  <a:pt x="19963451" y="3046589"/>
                </a:cubicBezTo>
                <a:cubicBezTo>
                  <a:pt x="19963451" y="3027326"/>
                  <a:pt x="19963451" y="3014484"/>
                  <a:pt x="19976579" y="3014484"/>
                </a:cubicBezTo>
                <a:close/>
                <a:moveTo>
                  <a:pt x="13883617" y="3005006"/>
                </a:moveTo>
                <a:cubicBezTo>
                  <a:pt x="13895592" y="3018656"/>
                  <a:pt x="13883617" y="3032306"/>
                  <a:pt x="13877630" y="3018656"/>
                </a:cubicBezTo>
                <a:cubicBezTo>
                  <a:pt x="13877630" y="3011832"/>
                  <a:pt x="13883617" y="3005006"/>
                  <a:pt x="13883617" y="3005006"/>
                </a:cubicBezTo>
                <a:close/>
                <a:moveTo>
                  <a:pt x="10730832" y="2983968"/>
                </a:moveTo>
                <a:cubicBezTo>
                  <a:pt x="10730832" y="3022655"/>
                  <a:pt x="10769522" y="3029103"/>
                  <a:pt x="10769522" y="2983968"/>
                </a:cubicBezTo>
                <a:cubicBezTo>
                  <a:pt x="10756625" y="2983968"/>
                  <a:pt x="10743729" y="2983968"/>
                  <a:pt x="10730832" y="2983968"/>
                </a:cubicBezTo>
                <a:close/>
                <a:moveTo>
                  <a:pt x="15489142" y="2982714"/>
                </a:moveTo>
                <a:cubicBezTo>
                  <a:pt x="15507588" y="2982714"/>
                  <a:pt x="15526034" y="2976568"/>
                  <a:pt x="15526034" y="3013459"/>
                </a:cubicBezTo>
                <a:cubicBezTo>
                  <a:pt x="15513736" y="3013459"/>
                  <a:pt x="15489142" y="3013459"/>
                  <a:pt x="15489142" y="2982714"/>
                </a:cubicBezTo>
                <a:close/>
                <a:moveTo>
                  <a:pt x="17905383" y="2982714"/>
                </a:moveTo>
                <a:cubicBezTo>
                  <a:pt x="17905383" y="3013458"/>
                  <a:pt x="17880787" y="3013458"/>
                  <a:pt x="17868491" y="3013458"/>
                </a:cubicBezTo>
                <a:cubicBezTo>
                  <a:pt x="17868491" y="2976565"/>
                  <a:pt x="17886935" y="2982714"/>
                  <a:pt x="17905383" y="2982714"/>
                </a:cubicBezTo>
                <a:close/>
                <a:moveTo>
                  <a:pt x="18266627" y="2981307"/>
                </a:moveTo>
                <a:cubicBezTo>
                  <a:pt x="18279751" y="2981307"/>
                  <a:pt x="18279751" y="2994150"/>
                  <a:pt x="18279751" y="3013415"/>
                </a:cubicBezTo>
                <a:cubicBezTo>
                  <a:pt x="18266627" y="3013415"/>
                  <a:pt x="18266627" y="3000572"/>
                  <a:pt x="18266627" y="2981307"/>
                </a:cubicBezTo>
                <a:close/>
                <a:moveTo>
                  <a:pt x="416893" y="2981307"/>
                </a:moveTo>
                <a:cubicBezTo>
                  <a:pt x="435506" y="2987920"/>
                  <a:pt x="454120" y="2987920"/>
                  <a:pt x="472736" y="3001148"/>
                </a:cubicBezTo>
                <a:cubicBezTo>
                  <a:pt x="454120" y="3020988"/>
                  <a:pt x="416893" y="3027602"/>
                  <a:pt x="416893" y="2981307"/>
                </a:cubicBezTo>
                <a:close/>
                <a:moveTo>
                  <a:pt x="955961" y="2967983"/>
                </a:moveTo>
                <a:cubicBezTo>
                  <a:pt x="932050" y="2965699"/>
                  <a:pt x="904916" y="2972146"/>
                  <a:pt x="892023" y="2972146"/>
                </a:cubicBezTo>
                <a:cubicBezTo>
                  <a:pt x="904916" y="3048447"/>
                  <a:pt x="968322" y="3016207"/>
                  <a:pt x="1000565" y="3016207"/>
                </a:cubicBezTo>
                <a:cubicBezTo>
                  <a:pt x="1000565" y="2981283"/>
                  <a:pt x="979874" y="2970265"/>
                  <a:pt x="955961" y="2967983"/>
                </a:cubicBezTo>
                <a:close/>
                <a:moveTo>
                  <a:pt x="13060079" y="2962897"/>
                </a:moveTo>
                <a:lnTo>
                  <a:pt x="13058159" y="2966150"/>
                </a:lnTo>
                <a:lnTo>
                  <a:pt x="13057472" y="2967312"/>
                </a:lnTo>
                <a:close/>
                <a:moveTo>
                  <a:pt x="18448223" y="2957672"/>
                </a:moveTo>
                <a:cubicBezTo>
                  <a:pt x="18464743" y="2953650"/>
                  <a:pt x="18483103" y="2974218"/>
                  <a:pt x="18497787" y="2983181"/>
                </a:cubicBezTo>
                <a:cubicBezTo>
                  <a:pt x="18478207" y="2989697"/>
                  <a:pt x="18452099" y="2983181"/>
                  <a:pt x="18432519" y="2971232"/>
                </a:cubicBezTo>
                <a:cubicBezTo>
                  <a:pt x="18437415" y="2963087"/>
                  <a:pt x="18442715" y="2959013"/>
                  <a:pt x="18448223" y="2957672"/>
                </a:cubicBezTo>
                <a:close/>
                <a:moveTo>
                  <a:pt x="15436004" y="2952867"/>
                </a:moveTo>
                <a:cubicBezTo>
                  <a:pt x="15436004" y="2978305"/>
                  <a:pt x="15424030" y="2984939"/>
                  <a:pt x="15418042" y="2984939"/>
                </a:cubicBezTo>
                <a:cubicBezTo>
                  <a:pt x="15418042" y="2958395"/>
                  <a:pt x="15424030" y="2952867"/>
                  <a:pt x="15436004" y="2952867"/>
                </a:cubicBezTo>
                <a:close/>
                <a:moveTo>
                  <a:pt x="19886619" y="2952866"/>
                </a:moveTo>
                <a:cubicBezTo>
                  <a:pt x="19886619" y="2978304"/>
                  <a:pt x="19874643" y="2984939"/>
                  <a:pt x="19868659" y="2984939"/>
                </a:cubicBezTo>
                <a:cubicBezTo>
                  <a:pt x="19868659" y="2958395"/>
                  <a:pt x="19874643" y="2952866"/>
                  <a:pt x="19886619" y="2952866"/>
                </a:cubicBezTo>
                <a:close/>
                <a:moveTo>
                  <a:pt x="13065997" y="2952866"/>
                </a:moveTo>
                <a:lnTo>
                  <a:pt x="13060079" y="2962897"/>
                </a:lnTo>
                <a:lnTo>
                  <a:pt x="13062158" y="2959372"/>
                </a:lnTo>
                <a:cubicBezTo>
                  <a:pt x="13064291" y="2955758"/>
                  <a:pt x="13065997" y="2952866"/>
                  <a:pt x="13065997" y="2952866"/>
                </a:cubicBezTo>
                <a:close/>
                <a:moveTo>
                  <a:pt x="15351162" y="2951202"/>
                </a:moveTo>
                <a:cubicBezTo>
                  <a:pt x="15363540" y="2951907"/>
                  <a:pt x="15374336" y="2961780"/>
                  <a:pt x="15374336" y="2984916"/>
                </a:cubicBezTo>
                <a:cubicBezTo>
                  <a:pt x="15355376" y="2978145"/>
                  <a:pt x="15337470" y="2972502"/>
                  <a:pt x="15318510" y="2972502"/>
                </a:cubicBezTo>
                <a:cubicBezTo>
                  <a:pt x="15324830" y="2958961"/>
                  <a:pt x="15338786" y="2950496"/>
                  <a:pt x="15351162" y="2951202"/>
                </a:cubicBezTo>
                <a:close/>
                <a:moveTo>
                  <a:pt x="10882100" y="2949445"/>
                </a:moveTo>
                <a:cubicBezTo>
                  <a:pt x="10870009" y="2947968"/>
                  <a:pt x="10855500" y="2952806"/>
                  <a:pt x="10845828" y="2952806"/>
                </a:cubicBezTo>
                <a:cubicBezTo>
                  <a:pt x="10845828" y="3003312"/>
                  <a:pt x="10884518" y="2983968"/>
                  <a:pt x="10903863" y="2983968"/>
                </a:cubicBezTo>
                <a:cubicBezTo>
                  <a:pt x="10903863" y="2958714"/>
                  <a:pt x="10894191" y="2950922"/>
                  <a:pt x="10882100" y="2949445"/>
                </a:cubicBezTo>
                <a:close/>
                <a:moveTo>
                  <a:pt x="15301378" y="2938647"/>
                </a:moveTo>
                <a:cubicBezTo>
                  <a:pt x="15306302" y="2948278"/>
                  <a:pt x="15303840" y="2961522"/>
                  <a:pt x="15299532" y="2959415"/>
                </a:cubicBezTo>
                <a:lnTo>
                  <a:pt x="15298226" y="2957220"/>
                </a:lnTo>
                <a:lnTo>
                  <a:pt x="15303196" y="2970825"/>
                </a:lnTo>
                <a:cubicBezTo>
                  <a:pt x="15296634" y="2970825"/>
                  <a:pt x="15293352" y="2970825"/>
                  <a:pt x="15292532" y="2968580"/>
                </a:cubicBezTo>
                <a:lnTo>
                  <a:pt x="15296328" y="2954034"/>
                </a:lnTo>
                <a:lnTo>
                  <a:pt x="15294814" y="2951488"/>
                </a:lnTo>
                <a:cubicBezTo>
                  <a:pt x="15294814" y="2945068"/>
                  <a:pt x="15294814" y="2938647"/>
                  <a:pt x="15301378" y="2938647"/>
                </a:cubicBezTo>
                <a:close/>
                <a:moveTo>
                  <a:pt x="19834839" y="2924938"/>
                </a:moveTo>
                <a:cubicBezTo>
                  <a:pt x="19842527" y="2927243"/>
                  <a:pt x="19848675" y="2936467"/>
                  <a:pt x="19848675" y="2951840"/>
                </a:cubicBezTo>
                <a:cubicBezTo>
                  <a:pt x="19836375" y="2945690"/>
                  <a:pt x="19824079" y="2939541"/>
                  <a:pt x="19811783" y="2939541"/>
                </a:cubicBezTo>
                <a:cubicBezTo>
                  <a:pt x="19817931" y="2927243"/>
                  <a:pt x="19827155" y="2922632"/>
                  <a:pt x="19834839" y="2924938"/>
                </a:cubicBezTo>
                <a:close/>
                <a:moveTo>
                  <a:pt x="17397799" y="2924426"/>
                </a:moveTo>
                <a:cubicBezTo>
                  <a:pt x="17404363" y="2954971"/>
                  <a:pt x="17417487" y="2980249"/>
                  <a:pt x="17443739" y="2980249"/>
                </a:cubicBezTo>
                <a:lnTo>
                  <a:pt x="17445823" y="2986272"/>
                </a:lnTo>
                <a:lnTo>
                  <a:pt x="17447899" y="2971826"/>
                </a:lnTo>
                <a:lnTo>
                  <a:pt x="17451619" y="2974059"/>
                </a:lnTo>
                <a:lnTo>
                  <a:pt x="17485319" y="2953747"/>
                </a:lnTo>
                <a:cubicBezTo>
                  <a:pt x="17496607" y="2949707"/>
                  <a:pt x="17507867" y="2948265"/>
                  <a:pt x="17519095" y="2948875"/>
                </a:cubicBezTo>
                <a:cubicBezTo>
                  <a:pt x="17586463" y="2952544"/>
                  <a:pt x="17652619" y="3030135"/>
                  <a:pt x="17715739" y="3064347"/>
                </a:cubicBezTo>
                <a:cubicBezTo>
                  <a:pt x="17676895" y="3057832"/>
                  <a:pt x="17619711" y="3038282"/>
                  <a:pt x="17587343" y="3103452"/>
                </a:cubicBezTo>
                <a:cubicBezTo>
                  <a:pt x="17564683" y="3090419"/>
                  <a:pt x="17540407" y="3072497"/>
                  <a:pt x="17516939" y="3050637"/>
                </a:cubicBezTo>
                <a:lnTo>
                  <a:pt x="17459839" y="2984049"/>
                </a:lnTo>
                <a:lnTo>
                  <a:pt x="17447899" y="3003900"/>
                </a:lnTo>
                <a:lnTo>
                  <a:pt x="17447139" y="2998318"/>
                </a:lnTo>
                <a:lnTo>
                  <a:pt x="17408191" y="2987359"/>
                </a:lnTo>
                <a:cubicBezTo>
                  <a:pt x="17393699" y="2984988"/>
                  <a:pt x="17379207" y="2983409"/>
                  <a:pt x="17366079" y="2980249"/>
                </a:cubicBezTo>
                <a:cubicBezTo>
                  <a:pt x="17372643" y="2961290"/>
                  <a:pt x="17385767" y="2943385"/>
                  <a:pt x="17397799" y="2924426"/>
                </a:cubicBezTo>
                <a:close/>
                <a:moveTo>
                  <a:pt x="18394599" y="2919691"/>
                </a:moveTo>
                <a:cubicBezTo>
                  <a:pt x="18407239" y="2926459"/>
                  <a:pt x="18419879" y="2933231"/>
                  <a:pt x="18431463" y="2940002"/>
                </a:cubicBezTo>
                <a:cubicBezTo>
                  <a:pt x="18419879" y="2946773"/>
                  <a:pt x="18394599" y="2965956"/>
                  <a:pt x="18394599" y="2919691"/>
                </a:cubicBezTo>
                <a:close/>
                <a:moveTo>
                  <a:pt x="17242847" y="2919691"/>
                </a:moveTo>
                <a:cubicBezTo>
                  <a:pt x="17268311" y="2926324"/>
                  <a:pt x="17293779" y="2932962"/>
                  <a:pt x="17312875" y="2939596"/>
                </a:cubicBezTo>
                <a:cubicBezTo>
                  <a:pt x="17300143" y="2965034"/>
                  <a:pt x="17242847" y="2984940"/>
                  <a:pt x="17242847" y="2919691"/>
                </a:cubicBezTo>
                <a:close/>
                <a:moveTo>
                  <a:pt x="19711223" y="2919688"/>
                </a:moveTo>
                <a:cubicBezTo>
                  <a:pt x="19711223" y="2956549"/>
                  <a:pt x="19692775" y="2951282"/>
                  <a:pt x="19674331" y="2951282"/>
                </a:cubicBezTo>
                <a:cubicBezTo>
                  <a:pt x="19674331" y="2919688"/>
                  <a:pt x="19698923" y="2919688"/>
                  <a:pt x="19711223" y="2919688"/>
                </a:cubicBezTo>
                <a:close/>
                <a:moveTo>
                  <a:pt x="18693203" y="2919688"/>
                </a:moveTo>
                <a:cubicBezTo>
                  <a:pt x="18705499" y="2926005"/>
                  <a:pt x="18717799" y="2932322"/>
                  <a:pt x="18730095" y="2938645"/>
                </a:cubicBezTo>
                <a:cubicBezTo>
                  <a:pt x="18717799" y="2956549"/>
                  <a:pt x="18693203" y="2956549"/>
                  <a:pt x="18693203" y="2919688"/>
                </a:cubicBezTo>
                <a:close/>
                <a:moveTo>
                  <a:pt x="17767927" y="2919688"/>
                </a:moveTo>
                <a:cubicBezTo>
                  <a:pt x="17767927" y="2956549"/>
                  <a:pt x="17749483" y="2951284"/>
                  <a:pt x="17731035" y="2951284"/>
                </a:cubicBezTo>
                <a:cubicBezTo>
                  <a:pt x="17731035" y="2919688"/>
                  <a:pt x="17755631" y="2919688"/>
                  <a:pt x="17767927" y="2919688"/>
                </a:cubicBezTo>
                <a:close/>
                <a:moveTo>
                  <a:pt x="14564890" y="2919688"/>
                </a:moveTo>
                <a:cubicBezTo>
                  <a:pt x="14583336" y="2919688"/>
                  <a:pt x="14601782" y="2919688"/>
                  <a:pt x="14601782" y="2951284"/>
                </a:cubicBezTo>
                <a:cubicBezTo>
                  <a:pt x="14583336" y="2951284"/>
                  <a:pt x="14564890" y="2956550"/>
                  <a:pt x="14564890" y="2919688"/>
                </a:cubicBezTo>
                <a:close/>
                <a:moveTo>
                  <a:pt x="15973320" y="2893469"/>
                </a:moveTo>
                <a:cubicBezTo>
                  <a:pt x="15985762" y="2894683"/>
                  <a:pt x="15999980" y="2932345"/>
                  <a:pt x="15999980" y="2951785"/>
                </a:cubicBezTo>
                <a:cubicBezTo>
                  <a:pt x="15993660" y="2951785"/>
                  <a:pt x="15944156" y="2932345"/>
                  <a:pt x="15962062" y="2906428"/>
                </a:cubicBezTo>
                <a:cubicBezTo>
                  <a:pt x="15965222" y="2896708"/>
                  <a:pt x="15969172" y="2893064"/>
                  <a:pt x="15973320" y="2893469"/>
                </a:cubicBezTo>
                <a:close/>
                <a:moveTo>
                  <a:pt x="17529023" y="2891759"/>
                </a:moveTo>
                <a:cubicBezTo>
                  <a:pt x="17537475" y="2894065"/>
                  <a:pt x="17545163" y="2903288"/>
                  <a:pt x="17545163" y="2918658"/>
                </a:cubicBezTo>
                <a:cubicBezTo>
                  <a:pt x="17532863" y="2918658"/>
                  <a:pt x="17520567" y="2912511"/>
                  <a:pt x="17508271" y="2906362"/>
                </a:cubicBezTo>
                <a:cubicBezTo>
                  <a:pt x="17511343" y="2894065"/>
                  <a:pt x="17520567" y="2889453"/>
                  <a:pt x="17529023" y="2891759"/>
                </a:cubicBezTo>
                <a:close/>
                <a:moveTo>
                  <a:pt x="15059170" y="2888758"/>
                </a:moveTo>
                <a:cubicBezTo>
                  <a:pt x="15065278" y="2889267"/>
                  <a:pt x="15071094" y="2890082"/>
                  <a:pt x="15075748" y="2890082"/>
                </a:cubicBezTo>
                <a:cubicBezTo>
                  <a:pt x="15075748" y="2942299"/>
                  <a:pt x="15038520" y="2922718"/>
                  <a:pt x="15019906" y="2922718"/>
                </a:cubicBezTo>
                <a:cubicBezTo>
                  <a:pt x="15019906" y="2888452"/>
                  <a:pt x="15040846" y="2887228"/>
                  <a:pt x="15059170" y="2888758"/>
                </a:cubicBezTo>
                <a:close/>
                <a:moveTo>
                  <a:pt x="13732545" y="2888327"/>
                </a:moveTo>
                <a:cubicBezTo>
                  <a:pt x="13719649" y="2894774"/>
                  <a:pt x="13719649" y="2894774"/>
                  <a:pt x="13732545" y="2920566"/>
                </a:cubicBezTo>
                <a:cubicBezTo>
                  <a:pt x="13732545" y="2907666"/>
                  <a:pt x="13732545" y="2901221"/>
                  <a:pt x="13732545" y="2888327"/>
                </a:cubicBezTo>
                <a:close/>
                <a:moveTo>
                  <a:pt x="13675585" y="2888327"/>
                </a:moveTo>
                <a:lnTo>
                  <a:pt x="13680782" y="2891501"/>
                </a:lnTo>
                <a:lnTo>
                  <a:pt x="13676487" y="2893083"/>
                </a:lnTo>
                <a:close/>
                <a:moveTo>
                  <a:pt x="14787662" y="2886509"/>
                </a:moveTo>
                <a:cubicBezTo>
                  <a:pt x="14808137" y="2886509"/>
                  <a:pt x="14814962" y="2899355"/>
                  <a:pt x="14814962" y="2918618"/>
                </a:cubicBezTo>
                <a:cubicBezTo>
                  <a:pt x="14794487" y="2918618"/>
                  <a:pt x="14787662" y="2912196"/>
                  <a:pt x="14787662" y="2886509"/>
                </a:cubicBezTo>
                <a:close/>
                <a:moveTo>
                  <a:pt x="18905495" y="2886509"/>
                </a:moveTo>
                <a:cubicBezTo>
                  <a:pt x="18905495" y="2905773"/>
                  <a:pt x="18899507" y="2918616"/>
                  <a:pt x="18887531" y="2918616"/>
                </a:cubicBezTo>
                <a:cubicBezTo>
                  <a:pt x="18887531" y="2899352"/>
                  <a:pt x="18887531" y="2886509"/>
                  <a:pt x="18905495" y="2886509"/>
                </a:cubicBezTo>
                <a:close/>
                <a:moveTo>
                  <a:pt x="15824664" y="2886509"/>
                </a:moveTo>
                <a:cubicBezTo>
                  <a:pt x="15824664" y="2912196"/>
                  <a:pt x="15818676" y="2918617"/>
                  <a:pt x="15806702" y="2918617"/>
                </a:cubicBezTo>
                <a:cubicBezTo>
                  <a:pt x="15806702" y="2899352"/>
                  <a:pt x="15812690" y="2886509"/>
                  <a:pt x="15824664" y="2886509"/>
                </a:cubicBezTo>
                <a:close/>
                <a:moveTo>
                  <a:pt x="20540611" y="2886508"/>
                </a:moveTo>
                <a:cubicBezTo>
                  <a:pt x="20540611" y="2905773"/>
                  <a:pt x="20540611" y="2918616"/>
                  <a:pt x="20527483" y="2918616"/>
                </a:cubicBezTo>
                <a:cubicBezTo>
                  <a:pt x="20527483" y="2899352"/>
                  <a:pt x="20527483" y="2886508"/>
                  <a:pt x="20540611" y="2886508"/>
                </a:cubicBezTo>
                <a:close/>
                <a:moveTo>
                  <a:pt x="19773867" y="2886508"/>
                </a:moveTo>
                <a:cubicBezTo>
                  <a:pt x="19786163" y="2892929"/>
                  <a:pt x="19798459" y="2899352"/>
                  <a:pt x="19810759" y="2905773"/>
                </a:cubicBezTo>
                <a:cubicBezTo>
                  <a:pt x="19804607" y="2912195"/>
                  <a:pt x="19804607" y="2918616"/>
                  <a:pt x="19798459" y="2918616"/>
                </a:cubicBezTo>
                <a:cubicBezTo>
                  <a:pt x="19786163" y="2918616"/>
                  <a:pt x="19773867" y="2918616"/>
                  <a:pt x="19773867" y="2886508"/>
                </a:cubicBezTo>
                <a:close/>
                <a:moveTo>
                  <a:pt x="15322112" y="2886507"/>
                </a:moveTo>
                <a:cubicBezTo>
                  <a:pt x="15322112" y="2906088"/>
                  <a:pt x="15322112" y="2919143"/>
                  <a:pt x="15322112" y="2938724"/>
                </a:cubicBezTo>
                <a:cubicBezTo>
                  <a:pt x="15315288" y="2938724"/>
                  <a:pt x="15315288" y="2945251"/>
                  <a:pt x="15308462" y="2951777"/>
                </a:cubicBezTo>
                <a:cubicBezTo>
                  <a:pt x="15301638" y="2932196"/>
                  <a:pt x="15294814" y="2886507"/>
                  <a:pt x="15322112" y="2886507"/>
                </a:cubicBezTo>
                <a:close/>
                <a:moveTo>
                  <a:pt x="18636327" y="2886505"/>
                </a:moveTo>
                <a:cubicBezTo>
                  <a:pt x="18654771" y="2886505"/>
                  <a:pt x="18673219" y="2886505"/>
                  <a:pt x="18673219" y="2917249"/>
                </a:cubicBezTo>
                <a:cubicBezTo>
                  <a:pt x="18660919" y="2917249"/>
                  <a:pt x="18636327" y="2923397"/>
                  <a:pt x="18636327" y="2886505"/>
                </a:cubicBezTo>
                <a:close/>
                <a:moveTo>
                  <a:pt x="16195902" y="2880282"/>
                </a:moveTo>
                <a:cubicBezTo>
                  <a:pt x="16250164" y="2886567"/>
                  <a:pt x="16304896" y="2910186"/>
                  <a:pt x="16355874" y="2931780"/>
                </a:cubicBezTo>
                <a:cubicBezTo>
                  <a:pt x="16445422" y="2970173"/>
                  <a:pt x="16536050" y="3013897"/>
                  <a:pt x="16625598" y="3045891"/>
                </a:cubicBezTo>
                <a:cubicBezTo>
                  <a:pt x="16619124" y="3065080"/>
                  <a:pt x="16612652" y="3097079"/>
                  <a:pt x="16599704" y="3097079"/>
                </a:cubicBezTo>
                <a:cubicBezTo>
                  <a:pt x="16580284" y="3103477"/>
                  <a:pt x="16561944" y="3103477"/>
                  <a:pt x="16542524" y="3103477"/>
                </a:cubicBezTo>
                <a:cubicBezTo>
                  <a:pt x="16503684" y="3103477"/>
                  <a:pt x="16464844" y="3097079"/>
                  <a:pt x="16426002" y="3077884"/>
                </a:cubicBezTo>
                <a:cubicBezTo>
                  <a:pt x="16406582" y="3065080"/>
                  <a:pt x="16393636" y="3045891"/>
                  <a:pt x="16380690" y="3026695"/>
                </a:cubicBezTo>
                <a:cubicBezTo>
                  <a:pt x="16355874" y="3026695"/>
                  <a:pt x="16336454" y="3026695"/>
                  <a:pt x="16317034" y="3026695"/>
                </a:cubicBezTo>
                <a:cubicBezTo>
                  <a:pt x="16271722" y="3026695"/>
                  <a:pt x="16232882" y="3020296"/>
                  <a:pt x="16187568" y="3001100"/>
                </a:cubicBezTo>
                <a:cubicBezTo>
                  <a:pt x="16187568" y="2988303"/>
                  <a:pt x="16194040" y="2981904"/>
                  <a:pt x="16200514" y="2981904"/>
                </a:cubicBezTo>
                <a:cubicBezTo>
                  <a:pt x="16174620" y="2962709"/>
                  <a:pt x="16156280" y="2981904"/>
                  <a:pt x="16130386" y="2970173"/>
                </a:cubicBezTo>
                <a:cubicBezTo>
                  <a:pt x="16110966" y="2956310"/>
                  <a:pt x="16091546" y="2931780"/>
                  <a:pt x="16072126" y="2906187"/>
                </a:cubicBezTo>
                <a:cubicBezTo>
                  <a:pt x="16094782" y="2891791"/>
                  <a:pt x="16118182" y="2883792"/>
                  <a:pt x="16141950" y="2880492"/>
                </a:cubicBezTo>
                <a:cubicBezTo>
                  <a:pt x="16159778" y="2878019"/>
                  <a:pt x="16177814" y="2878188"/>
                  <a:pt x="16195902" y="2880282"/>
                </a:cubicBezTo>
                <a:close/>
                <a:moveTo>
                  <a:pt x="19605003" y="2872561"/>
                </a:moveTo>
                <a:cubicBezTo>
                  <a:pt x="19619331" y="2875021"/>
                  <a:pt x="19636839" y="2886506"/>
                  <a:pt x="19649571" y="2889788"/>
                </a:cubicBezTo>
                <a:cubicBezTo>
                  <a:pt x="19635247" y="2899633"/>
                  <a:pt x="19613759" y="2924241"/>
                  <a:pt x="19595851" y="2922088"/>
                </a:cubicBezTo>
                <a:lnTo>
                  <a:pt x="19592455" y="2919462"/>
                </a:lnTo>
                <a:lnTo>
                  <a:pt x="19583775" y="2929354"/>
                </a:lnTo>
                <a:cubicBezTo>
                  <a:pt x="19580783" y="2929354"/>
                  <a:pt x="19577787" y="2925941"/>
                  <a:pt x="19574795" y="2919115"/>
                </a:cubicBezTo>
                <a:cubicBezTo>
                  <a:pt x="19576291" y="2915703"/>
                  <a:pt x="19577787" y="2913571"/>
                  <a:pt x="19579283" y="2912398"/>
                </a:cubicBezTo>
                <a:lnTo>
                  <a:pt x="19582447" y="2911723"/>
                </a:lnTo>
                <a:lnTo>
                  <a:pt x="19579539" y="2909476"/>
                </a:lnTo>
                <a:cubicBezTo>
                  <a:pt x="19579539" y="2876662"/>
                  <a:pt x="19590679" y="2870099"/>
                  <a:pt x="19605003" y="2872561"/>
                </a:cubicBezTo>
                <a:close/>
                <a:moveTo>
                  <a:pt x="15218912" y="2867551"/>
                </a:moveTo>
                <a:cubicBezTo>
                  <a:pt x="15238778" y="2874031"/>
                  <a:pt x="15252024" y="2880511"/>
                  <a:pt x="15265268" y="2886990"/>
                </a:cubicBezTo>
                <a:cubicBezTo>
                  <a:pt x="15258646" y="2912908"/>
                  <a:pt x="15258646" y="2932345"/>
                  <a:pt x="15252024" y="2951785"/>
                </a:cubicBezTo>
                <a:cubicBezTo>
                  <a:pt x="15232156" y="2932345"/>
                  <a:pt x="15212288" y="2932345"/>
                  <a:pt x="15185798" y="2938827"/>
                </a:cubicBezTo>
                <a:cubicBezTo>
                  <a:pt x="15199044" y="2912908"/>
                  <a:pt x="15205666" y="2886990"/>
                  <a:pt x="15218912" y="2867551"/>
                </a:cubicBezTo>
                <a:close/>
                <a:moveTo>
                  <a:pt x="18602123" y="2864682"/>
                </a:moveTo>
                <a:cubicBezTo>
                  <a:pt x="18602123" y="2904360"/>
                  <a:pt x="18577527" y="2891134"/>
                  <a:pt x="18565231" y="2891134"/>
                </a:cubicBezTo>
                <a:cubicBezTo>
                  <a:pt x="18565231" y="2858067"/>
                  <a:pt x="18583675" y="2864682"/>
                  <a:pt x="18602123" y="2864682"/>
                </a:cubicBezTo>
                <a:close/>
                <a:moveTo>
                  <a:pt x="14076700" y="2864216"/>
                </a:moveTo>
                <a:cubicBezTo>
                  <a:pt x="14089339" y="2864216"/>
                  <a:pt x="14113564" y="2858067"/>
                  <a:pt x="14113564" y="2888811"/>
                </a:cubicBezTo>
                <a:cubicBezTo>
                  <a:pt x="14094605" y="2888811"/>
                  <a:pt x="14076700" y="2894959"/>
                  <a:pt x="14076700" y="2864216"/>
                </a:cubicBezTo>
                <a:close/>
                <a:moveTo>
                  <a:pt x="13578001" y="2864216"/>
                </a:moveTo>
                <a:cubicBezTo>
                  <a:pt x="13578001" y="2894959"/>
                  <a:pt x="13559555" y="2888811"/>
                  <a:pt x="13541109" y="2888811"/>
                </a:cubicBezTo>
                <a:cubicBezTo>
                  <a:pt x="13541109" y="2858068"/>
                  <a:pt x="13565704" y="2864216"/>
                  <a:pt x="13578001" y="2864216"/>
                </a:cubicBezTo>
                <a:close/>
                <a:moveTo>
                  <a:pt x="16056876" y="2862810"/>
                </a:moveTo>
                <a:cubicBezTo>
                  <a:pt x="16056876" y="2882392"/>
                  <a:pt x="16056876" y="2921552"/>
                  <a:pt x="16044468" y="2921552"/>
                </a:cubicBezTo>
                <a:cubicBezTo>
                  <a:pt x="16025852" y="2928080"/>
                  <a:pt x="16007238" y="2908499"/>
                  <a:pt x="16001034" y="2882392"/>
                </a:cubicBezTo>
                <a:cubicBezTo>
                  <a:pt x="16019648" y="2869337"/>
                  <a:pt x="16038262" y="2869337"/>
                  <a:pt x="16056876" y="2862810"/>
                </a:cubicBezTo>
                <a:close/>
                <a:moveTo>
                  <a:pt x="17451391" y="2862808"/>
                </a:moveTo>
                <a:cubicBezTo>
                  <a:pt x="17470007" y="2869421"/>
                  <a:pt x="17488623" y="2876034"/>
                  <a:pt x="17507235" y="2876034"/>
                </a:cubicBezTo>
                <a:cubicBezTo>
                  <a:pt x="17494827" y="2902488"/>
                  <a:pt x="17451391" y="2909102"/>
                  <a:pt x="17451391" y="2862808"/>
                </a:cubicBezTo>
                <a:close/>
                <a:moveTo>
                  <a:pt x="15697688" y="2862808"/>
                </a:moveTo>
                <a:cubicBezTo>
                  <a:pt x="15703676" y="2862808"/>
                  <a:pt x="15715650" y="2869632"/>
                  <a:pt x="15715650" y="2890107"/>
                </a:cubicBezTo>
                <a:cubicBezTo>
                  <a:pt x="15703676" y="2890107"/>
                  <a:pt x="15697688" y="2883283"/>
                  <a:pt x="15697688" y="2862808"/>
                </a:cubicBezTo>
                <a:close/>
                <a:moveTo>
                  <a:pt x="11828129" y="2862535"/>
                </a:moveTo>
                <a:cubicBezTo>
                  <a:pt x="11828129" y="2881878"/>
                  <a:pt x="11833502" y="2888327"/>
                  <a:pt x="11846399" y="2888327"/>
                </a:cubicBezTo>
                <a:cubicBezTo>
                  <a:pt x="11846399" y="2868983"/>
                  <a:pt x="11833502" y="2862535"/>
                  <a:pt x="11828129" y="2862535"/>
                </a:cubicBezTo>
                <a:close/>
                <a:moveTo>
                  <a:pt x="19230975" y="2859636"/>
                </a:moveTo>
                <a:cubicBezTo>
                  <a:pt x="19253587" y="2860233"/>
                  <a:pt x="19279519" y="2894851"/>
                  <a:pt x="19298819" y="2904400"/>
                </a:cubicBezTo>
                <a:cubicBezTo>
                  <a:pt x="19266655" y="2904400"/>
                  <a:pt x="19235563" y="2898034"/>
                  <a:pt x="19209835" y="2872568"/>
                </a:cubicBezTo>
                <a:cubicBezTo>
                  <a:pt x="19216267" y="2863018"/>
                  <a:pt x="19223435" y="2859439"/>
                  <a:pt x="19230975" y="2859636"/>
                </a:cubicBezTo>
                <a:close/>
                <a:moveTo>
                  <a:pt x="15155756" y="2857099"/>
                </a:moveTo>
                <a:cubicBezTo>
                  <a:pt x="15167976" y="2855443"/>
                  <a:pt x="15179382" y="2857099"/>
                  <a:pt x="15185898" y="2870343"/>
                </a:cubicBezTo>
                <a:cubicBezTo>
                  <a:pt x="15198932" y="2896833"/>
                  <a:pt x="15185898" y="2923322"/>
                  <a:pt x="15166346" y="2916699"/>
                </a:cubicBezTo>
                <a:cubicBezTo>
                  <a:pt x="15140278" y="2916699"/>
                  <a:pt x="15120726" y="2916699"/>
                  <a:pt x="15095742" y="2923322"/>
                </a:cubicBezTo>
                <a:cubicBezTo>
                  <a:pt x="15095742" y="2890210"/>
                  <a:pt x="15095742" y="2863721"/>
                  <a:pt x="15120726" y="2863721"/>
                </a:cubicBezTo>
                <a:cubicBezTo>
                  <a:pt x="15130502" y="2863721"/>
                  <a:pt x="15143536" y="2858754"/>
                  <a:pt x="15155756" y="2857099"/>
                </a:cubicBezTo>
                <a:close/>
                <a:moveTo>
                  <a:pt x="14905535" y="2855416"/>
                </a:moveTo>
                <a:cubicBezTo>
                  <a:pt x="14914225" y="2852003"/>
                  <a:pt x="14923729" y="2852003"/>
                  <a:pt x="14933504" y="2855416"/>
                </a:cubicBezTo>
                <a:cubicBezTo>
                  <a:pt x="14913953" y="2862239"/>
                  <a:pt x="14895488" y="2869065"/>
                  <a:pt x="14882454" y="2875890"/>
                </a:cubicBezTo>
                <a:cubicBezTo>
                  <a:pt x="14888971" y="2865652"/>
                  <a:pt x="14896846" y="2858827"/>
                  <a:pt x="14905535" y="2855416"/>
                </a:cubicBezTo>
                <a:close/>
                <a:moveTo>
                  <a:pt x="13028326" y="2853810"/>
                </a:moveTo>
                <a:cubicBezTo>
                  <a:pt x="13045709" y="2853810"/>
                  <a:pt x="13065577" y="2860290"/>
                  <a:pt x="13075510" y="2860290"/>
                </a:cubicBezTo>
                <a:cubicBezTo>
                  <a:pt x="13075510" y="2918606"/>
                  <a:pt x="13015908" y="2886208"/>
                  <a:pt x="12996041" y="2886208"/>
                </a:cubicBezTo>
                <a:cubicBezTo>
                  <a:pt x="12996041" y="2860290"/>
                  <a:pt x="13010942" y="2853810"/>
                  <a:pt x="13028326" y="2853810"/>
                </a:cubicBezTo>
                <a:close/>
                <a:moveTo>
                  <a:pt x="15960480" y="2843852"/>
                </a:moveTo>
                <a:cubicBezTo>
                  <a:pt x="15960480" y="2850677"/>
                  <a:pt x="15966800" y="2857501"/>
                  <a:pt x="15966800" y="2864325"/>
                </a:cubicBezTo>
                <a:cubicBezTo>
                  <a:pt x="15960480" y="2871149"/>
                  <a:pt x="15948894" y="2864325"/>
                  <a:pt x="15960480" y="2843852"/>
                </a:cubicBezTo>
                <a:close/>
                <a:moveTo>
                  <a:pt x="17972311" y="2843851"/>
                </a:moveTo>
                <a:cubicBezTo>
                  <a:pt x="18003947" y="2843851"/>
                  <a:pt x="18043219" y="2875449"/>
                  <a:pt x="18075947" y="2888087"/>
                </a:cubicBezTo>
                <a:cubicBezTo>
                  <a:pt x="18075947" y="2956551"/>
                  <a:pt x="17991947" y="2919688"/>
                  <a:pt x="17965767" y="2907045"/>
                </a:cubicBezTo>
                <a:cubicBezTo>
                  <a:pt x="17939587" y="2894407"/>
                  <a:pt x="17939587" y="2843851"/>
                  <a:pt x="17972311" y="2843851"/>
                </a:cubicBezTo>
                <a:close/>
                <a:moveTo>
                  <a:pt x="19208739" y="2843848"/>
                </a:moveTo>
                <a:cubicBezTo>
                  <a:pt x="19202179" y="2849834"/>
                  <a:pt x="19202179" y="2855822"/>
                  <a:pt x="19195615" y="2861809"/>
                </a:cubicBezTo>
                <a:cubicBezTo>
                  <a:pt x="19195615" y="2843848"/>
                  <a:pt x="19195615" y="2843848"/>
                  <a:pt x="19208739" y="2843848"/>
                </a:cubicBezTo>
                <a:close/>
                <a:moveTo>
                  <a:pt x="12033401" y="2830301"/>
                </a:moveTo>
                <a:cubicBezTo>
                  <a:pt x="12033401" y="2849642"/>
                  <a:pt x="12038775" y="2862535"/>
                  <a:pt x="12051672" y="2862535"/>
                </a:cubicBezTo>
                <a:cubicBezTo>
                  <a:pt x="12051672" y="2843195"/>
                  <a:pt x="12046298" y="2830301"/>
                  <a:pt x="12033401" y="2830301"/>
                </a:cubicBezTo>
                <a:close/>
                <a:moveTo>
                  <a:pt x="17110131" y="2829636"/>
                </a:moveTo>
                <a:cubicBezTo>
                  <a:pt x="17142447" y="2835991"/>
                  <a:pt x="17168303" y="2829636"/>
                  <a:pt x="17193079" y="2842347"/>
                </a:cubicBezTo>
                <a:cubicBezTo>
                  <a:pt x="17251247" y="2867773"/>
                  <a:pt x="17161839" y="2912272"/>
                  <a:pt x="17148911" y="2918627"/>
                </a:cubicBezTo>
                <a:cubicBezTo>
                  <a:pt x="17135987" y="2893201"/>
                  <a:pt x="17123059" y="2861418"/>
                  <a:pt x="17110131" y="2829636"/>
                </a:cubicBezTo>
                <a:close/>
                <a:moveTo>
                  <a:pt x="19711247" y="2829631"/>
                </a:moveTo>
                <a:cubicBezTo>
                  <a:pt x="19711247" y="2848893"/>
                  <a:pt x="19705259" y="2861738"/>
                  <a:pt x="19693287" y="2861738"/>
                </a:cubicBezTo>
                <a:cubicBezTo>
                  <a:pt x="19693287" y="2842473"/>
                  <a:pt x="19699275" y="2829631"/>
                  <a:pt x="19711247" y="2829631"/>
                </a:cubicBezTo>
                <a:close/>
                <a:moveTo>
                  <a:pt x="20488539" y="2829626"/>
                </a:moveTo>
                <a:cubicBezTo>
                  <a:pt x="20488539" y="2866517"/>
                  <a:pt x="20463943" y="2860369"/>
                  <a:pt x="20451647" y="2860369"/>
                </a:cubicBezTo>
                <a:cubicBezTo>
                  <a:pt x="20451647" y="2829626"/>
                  <a:pt x="20470091" y="2829626"/>
                  <a:pt x="20488539" y="2829626"/>
                </a:cubicBezTo>
                <a:close/>
                <a:moveTo>
                  <a:pt x="10620404" y="2827080"/>
                </a:moveTo>
                <a:cubicBezTo>
                  <a:pt x="10609925" y="2828694"/>
                  <a:pt x="10601865" y="2836747"/>
                  <a:pt x="10601865" y="2862535"/>
                </a:cubicBezTo>
                <a:cubicBezTo>
                  <a:pt x="10621210" y="2862535"/>
                  <a:pt x="10653451" y="2881878"/>
                  <a:pt x="10653451" y="2830301"/>
                </a:cubicBezTo>
                <a:cubicBezTo>
                  <a:pt x="10643779" y="2830301"/>
                  <a:pt x="10630882" y="2825468"/>
                  <a:pt x="10620404" y="2827080"/>
                </a:cubicBezTo>
                <a:close/>
                <a:moveTo>
                  <a:pt x="17386475" y="2825331"/>
                </a:moveTo>
                <a:cubicBezTo>
                  <a:pt x="17395919" y="2825331"/>
                  <a:pt x="17405495" y="2828639"/>
                  <a:pt x="17412411" y="2828639"/>
                </a:cubicBezTo>
                <a:cubicBezTo>
                  <a:pt x="17412411" y="2841864"/>
                  <a:pt x="17412411" y="2848477"/>
                  <a:pt x="17412411" y="2861705"/>
                </a:cubicBezTo>
                <a:cubicBezTo>
                  <a:pt x="17398579" y="2855091"/>
                  <a:pt x="17380491" y="2848477"/>
                  <a:pt x="17361339" y="2841864"/>
                </a:cubicBezTo>
                <a:cubicBezTo>
                  <a:pt x="17367723" y="2828640"/>
                  <a:pt x="17377031" y="2825331"/>
                  <a:pt x="17386475" y="2825331"/>
                </a:cubicBezTo>
                <a:close/>
                <a:moveTo>
                  <a:pt x="11956021" y="2822248"/>
                </a:moveTo>
                <a:cubicBezTo>
                  <a:pt x="11935064" y="2822248"/>
                  <a:pt x="11910883" y="2830301"/>
                  <a:pt x="11897986" y="2830301"/>
                </a:cubicBezTo>
                <a:cubicBezTo>
                  <a:pt x="11897986" y="2901221"/>
                  <a:pt x="11968918" y="2862535"/>
                  <a:pt x="11994711" y="2862535"/>
                </a:cubicBezTo>
                <a:cubicBezTo>
                  <a:pt x="11994711" y="2830301"/>
                  <a:pt x="11976978" y="2822248"/>
                  <a:pt x="11956021" y="2822248"/>
                </a:cubicBezTo>
                <a:close/>
                <a:moveTo>
                  <a:pt x="15870978" y="2820033"/>
                </a:moveTo>
                <a:cubicBezTo>
                  <a:pt x="15903458" y="2821572"/>
                  <a:pt x="15938522" y="2835103"/>
                  <a:pt x="15962034" y="2874477"/>
                </a:cubicBezTo>
                <a:cubicBezTo>
                  <a:pt x="15943388" y="2904009"/>
                  <a:pt x="15916836" y="2867094"/>
                  <a:pt x="15915670" y="2877247"/>
                </a:cubicBezTo>
                <a:lnTo>
                  <a:pt x="15917266" y="2886254"/>
                </a:lnTo>
                <a:lnTo>
                  <a:pt x="15922280" y="2883449"/>
                </a:lnTo>
                <a:cubicBezTo>
                  <a:pt x="15927202" y="2878633"/>
                  <a:pt x="15924742" y="2895490"/>
                  <a:pt x="15923202" y="2904219"/>
                </a:cubicBezTo>
                <a:lnTo>
                  <a:pt x="15923194" y="2904270"/>
                </a:lnTo>
                <a:lnTo>
                  <a:pt x="15924200" y="2907288"/>
                </a:lnTo>
                <a:lnTo>
                  <a:pt x="15922796" y="2906383"/>
                </a:lnTo>
                <a:lnTo>
                  <a:pt x="15922280" y="2909137"/>
                </a:lnTo>
                <a:lnTo>
                  <a:pt x="15920932" y="2905181"/>
                </a:lnTo>
                <a:lnTo>
                  <a:pt x="15877176" y="2876938"/>
                </a:lnTo>
                <a:cubicBezTo>
                  <a:pt x="15862584" y="2862992"/>
                  <a:pt x="15849612" y="2844946"/>
                  <a:pt x="15839882" y="2821983"/>
                </a:cubicBezTo>
                <a:cubicBezTo>
                  <a:pt x="15849610" y="2820341"/>
                  <a:pt x="15860150" y="2819526"/>
                  <a:pt x="15870978" y="2820033"/>
                </a:cubicBezTo>
                <a:close/>
                <a:moveTo>
                  <a:pt x="17348759" y="2811050"/>
                </a:moveTo>
                <a:cubicBezTo>
                  <a:pt x="17350399" y="2809329"/>
                  <a:pt x="17353679" y="2812769"/>
                  <a:pt x="17360243" y="2819586"/>
                </a:cubicBezTo>
                <a:cubicBezTo>
                  <a:pt x="17353679" y="2826408"/>
                  <a:pt x="17347119" y="2826408"/>
                  <a:pt x="17347119" y="2833234"/>
                </a:cubicBezTo>
                <a:cubicBezTo>
                  <a:pt x="17347119" y="2819585"/>
                  <a:pt x="17347119" y="2812769"/>
                  <a:pt x="17348759" y="2811050"/>
                </a:cubicBezTo>
                <a:close/>
                <a:moveTo>
                  <a:pt x="14763053" y="2801454"/>
                </a:moveTo>
                <a:cubicBezTo>
                  <a:pt x="14792430" y="2800636"/>
                  <a:pt x="14821142" y="2808831"/>
                  <a:pt x="14843473" y="2844944"/>
                </a:cubicBezTo>
                <a:cubicBezTo>
                  <a:pt x="14817951" y="2851506"/>
                  <a:pt x="14786049" y="2871193"/>
                  <a:pt x="14754147" y="2858068"/>
                </a:cubicBezTo>
                <a:cubicBezTo>
                  <a:pt x="14728625" y="2844944"/>
                  <a:pt x="14704167" y="2825255"/>
                  <a:pt x="14678645" y="2812121"/>
                </a:cubicBezTo>
                <a:cubicBezTo>
                  <a:pt x="14703635" y="2812121"/>
                  <a:pt x="14733676" y="2802277"/>
                  <a:pt x="14763053" y="2801454"/>
                </a:cubicBezTo>
                <a:close/>
                <a:moveTo>
                  <a:pt x="10692142" y="2798035"/>
                </a:moveTo>
                <a:cubicBezTo>
                  <a:pt x="10679245" y="2798035"/>
                  <a:pt x="10672797" y="2810946"/>
                  <a:pt x="10672797" y="2830301"/>
                </a:cubicBezTo>
                <a:cubicBezTo>
                  <a:pt x="10685693" y="2830301"/>
                  <a:pt x="10692142" y="2817421"/>
                  <a:pt x="10692142" y="2798035"/>
                </a:cubicBezTo>
                <a:close/>
                <a:moveTo>
                  <a:pt x="17052179" y="2796444"/>
                </a:moveTo>
                <a:cubicBezTo>
                  <a:pt x="17052179" y="2815563"/>
                  <a:pt x="17052179" y="2841018"/>
                  <a:pt x="17052179" y="2860116"/>
                </a:cubicBezTo>
                <a:cubicBezTo>
                  <a:pt x="17039251" y="2860116"/>
                  <a:pt x="17019863" y="2866482"/>
                  <a:pt x="17001547" y="2853749"/>
                </a:cubicBezTo>
                <a:cubicBezTo>
                  <a:pt x="16982159" y="2841018"/>
                  <a:pt x="17052179" y="2796444"/>
                  <a:pt x="17052179" y="2796444"/>
                </a:cubicBezTo>
                <a:close/>
                <a:moveTo>
                  <a:pt x="19654371" y="2796442"/>
                </a:moveTo>
                <a:cubicBezTo>
                  <a:pt x="19654371" y="2815725"/>
                  <a:pt x="19648383" y="2828557"/>
                  <a:pt x="19636407" y="2828557"/>
                </a:cubicBezTo>
                <a:cubicBezTo>
                  <a:pt x="19636407" y="2809275"/>
                  <a:pt x="19642395" y="2796442"/>
                  <a:pt x="19654371" y="2796442"/>
                </a:cubicBezTo>
                <a:close/>
                <a:moveTo>
                  <a:pt x="19228795" y="2796442"/>
                </a:moveTo>
                <a:cubicBezTo>
                  <a:pt x="19241923" y="2796442"/>
                  <a:pt x="19241923" y="2809275"/>
                  <a:pt x="19241923" y="2828557"/>
                </a:cubicBezTo>
                <a:cubicBezTo>
                  <a:pt x="19228795" y="2828557"/>
                  <a:pt x="19228795" y="2815725"/>
                  <a:pt x="19228795" y="2796442"/>
                </a:cubicBezTo>
                <a:close/>
                <a:moveTo>
                  <a:pt x="17317611" y="2796442"/>
                </a:moveTo>
                <a:cubicBezTo>
                  <a:pt x="17317611" y="2833344"/>
                  <a:pt x="17298347" y="2827196"/>
                  <a:pt x="17285503" y="2827196"/>
                </a:cubicBezTo>
                <a:cubicBezTo>
                  <a:pt x="17285503" y="2796442"/>
                  <a:pt x="17304771" y="2796442"/>
                  <a:pt x="17317611" y="2796442"/>
                </a:cubicBezTo>
                <a:close/>
                <a:moveTo>
                  <a:pt x="15356430" y="2786970"/>
                </a:moveTo>
                <a:cubicBezTo>
                  <a:pt x="15427336" y="2786970"/>
                  <a:pt x="15504688" y="2806825"/>
                  <a:pt x="15580966" y="2806825"/>
                </a:cubicBezTo>
                <a:cubicBezTo>
                  <a:pt x="15606750" y="2806825"/>
                  <a:pt x="15677656" y="2800212"/>
                  <a:pt x="15677656" y="2866442"/>
                </a:cubicBezTo>
                <a:cubicBezTo>
                  <a:pt x="15638980" y="2866442"/>
                  <a:pt x="15600304" y="2866442"/>
                  <a:pt x="15561628" y="2866442"/>
                </a:cubicBezTo>
                <a:cubicBezTo>
                  <a:pt x="15491796" y="2839954"/>
                  <a:pt x="15427336" y="2813476"/>
                  <a:pt x="15356430" y="2786970"/>
                </a:cubicBezTo>
                <a:close/>
                <a:moveTo>
                  <a:pt x="16981959" y="2778778"/>
                </a:moveTo>
                <a:cubicBezTo>
                  <a:pt x="16987263" y="2779181"/>
                  <a:pt x="16991907" y="2782825"/>
                  <a:pt x="16994871" y="2790923"/>
                </a:cubicBezTo>
                <a:cubicBezTo>
                  <a:pt x="17014259" y="2842768"/>
                  <a:pt x="16957167" y="2829808"/>
                  <a:pt x="16944243" y="2829808"/>
                </a:cubicBezTo>
                <a:cubicBezTo>
                  <a:pt x="16944243" y="2805493"/>
                  <a:pt x="16966055" y="2777562"/>
                  <a:pt x="16981959" y="2778778"/>
                </a:cubicBezTo>
                <a:close/>
                <a:moveTo>
                  <a:pt x="19129259" y="2772745"/>
                </a:moveTo>
                <a:cubicBezTo>
                  <a:pt x="19141231" y="2772745"/>
                  <a:pt x="19147219" y="2779570"/>
                  <a:pt x="19147219" y="2800041"/>
                </a:cubicBezTo>
                <a:cubicBezTo>
                  <a:pt x="19135247" y="2800041"/>
                  <a:pt x="19129259" y="2793219"/>
                  <a:pt x="19129259" y="2772745"/>
                </a:cubicBezTo>
                <a:close/>
                <a:moveTo>
                  <a:pt x="17260751" y="2772744"/>
                </a:moveTo>
                <a:cubicBezTo>
                  <a:pt x="17260751" y="2791359"/>
                  <a:pt x="17260751" y="2809980"/>
                  <a:pt x="17260751" y="2828593"/>
                </a:cubicBezTo>
                <a:cubicBezTo>
                  <a:pt x="17248111" y="2828593"/>
                  <a:pt x="17235471" y="2828593"/>
                  <a:pt x="17222835" y="2828593"/>
                </a:cubicBezTo>
                <a:cubicBezTo>
                  <a:pt x="17216515" y="2816193"/>
                  <a:pt x="17210195" y="2803766"/>
                  <a:pt x="17204927" y="2791359"/>
                </a:cubicBezTo>
                <a:cubicBezTo>
                  <a:pt x="17222835" y="2778948"/>
                  <a:pt x="17241791" y="2772744"/>
                  <a:pt x="17260751" y="2772744"/>
                </a:cubicBezTo>
                <a:close/>
                <a:moveTo>
                  <a:pt x="15730866" y="2772744"/>
                </a:moveTo>
                <a:cubicBezTo>
                  <a:pt x="15761958" y="2778949"/>
                  <a:pt x="15787688" y="2791359"/>
                  <a:pt x="15819850" y="2797558"/>
                </a:cubicBezTo>
                <a:cubicBezTo>
                  <a:pt x="15787688" y="2803766"/>
                  <a:pt x="15761958" y="2816193"/>
                  <a:pt x="15730866" y="2828593"/>
                </a:cubicBezTo>
                <a:cubicBezTo>
                  <a:pt x="15730866" y="2809980"/>
                  <a:pt x="15730866" y="2791359"/>
                  <a:pt x="15730866" y="2772744"/>
                </a:cubicBezTo>
                <a:close/>
                <a:moveTo>
                  <a:pt x="19090347" y="2772744"/>
                </a:moveTo>
                <a:cubicBezTo>
                  <a:pt x="19090347" y="2797558"/>
                  <a:pt x="19090347" y="2828593"/>
                  <a:pt x="19072383" y="2828593"/>
                </a:cubicBezTo>
                <a:cubicBezTo>
                  <a:pt x="19072383" y="2803766"/>
                  <a:pt x="19072383" y="2772744"/>
                  <a:pt x="19090347" y="2772744"/>
                </a:cubicBezTo>
                <a:close/>
                <a:moveTo>
                  <a:pt x="19595243" y="2770102"/>
                </a:moveTo>
                <a:cubicBezTo>
                  <a:pt x="19604335" y="2768447"/>
                  <a:pt x="19615907" y="2771753"/>
                  <a:pt x="19625827" y="2771753"/>
                </a:cubicBezTo>
                <a:cubicBezTo>
                  <a:pt x="19625827" y="2804813"/>
                  <a:pt x="19599375" y="2798205"/>
                  <a:pt x="19579535" y="2798205"/>
                </a:cubicBezTo>
                <a:cubicBezTo>
                  <a:pt x="19579535" y="2778367"/>
                  <a:pt x="19586147" y="2771754"/>
                  <a:pt x="19595243" y="2770102"/>
                </a:cubicBezTo>
                <a:close/>
                <a:moveTo>
                  <a:pt x="17184943" y="2741601"/>
                </a:moveTo>
                <a:cubicBezTo>
                  <a:pt x="17184943" y="2781097"/>
                  <a:pt x="17166495" y="2774327"/>
                  <a:pt x="17148051" y="2774327"/>
                </a:cubicBezTo>
                <a:cubicBezTo>
                  <a:pt x="17148051" y="2734829"/>
                  <a:pt x="17172643" y="2741601"/>
                  <a:pt x="17184943" y="2741601"/>
                </a:cubicBezTo>
                <a:close/>
                <a:moveTo>
                  <a:pt x="15184802" y="2739568"/>
                </a:moveTo>
                <a:cubicBezTo>
                  <a:pt x="15184802" y="2758368"/>
                  <a:pt x="15178814" y="2771638"/>
                  <a:pt x="15166838" y="2771638"/>
                </a:cubicBezTo>
                <a:cubicBezTo>
                  <a:pt x="15166838" y="2746204"/>
                  <a:pt x="15172826" y="2739568"/>
                  <a:pt x="15184802" y="2739568"/>
                </a:cubicBezTo>
                <a:close/>
                <a:moveTo>
                  <a:pt x="17730039" y="2739568"/>
                </a:moveTo>
                <a:cubicBezTo>
                  <a:pt x="17730039" y="2758367"/>
                  <a:pt x="17724051" y="2771638"/>
                  <a:pt x="17712075" y="2771638"/>
                </a:cubicBezTo>
                <a:cubicBezTo>
                  <a:pt x="17712075" y="2746203"/>
                  <a:pt x="17718063" y="2739568"/>
                  <a:pt x="17730039" y="2739568"/>
                </a:cubicBezTo>
                <a:close/>
                <a:moveTo>
                  <a:pt x="12595215" y="2737736"/>
                </a:moveTo>
                <a:cubicBezTo>
                  <a:pt x="12583124" y="2736259"/>
                  <a:pt x="12568615" y="2741094"/>
                  <a:pt x="12558943" y="2741094"/>
                </a:cubicBezTo>
                <a:cubicBezTo>
                  <a:pt x="12558943" y="2785149"/>
                  <a:pt x="12597633" y="2772256"/>
                  <a:pt x="12616978" y="2772256"/>
                </a:cubicBezTo>
                <a:cubicBezTo>
                  <a:pt x="12616978" y="2747005"/>
                  <a:pt x="12607305" y="2739212"/>
                  <a:pt x="12595215" y="2737736"/>
                </a:cubicBezTo>
                <a:close/>
                <a:moveTo>
                  <a:pt x="19019643" y="2736633"/>
                </a:moveTo>
                <a:cubicBezTo>
                  <a:pt x="19030015" y="2735153"/>
                  <a:pt x="19042783" y="2739999"/>
                  <a:pt x="19052363" y="2739999"/>
                </a:cubicBezTo>
                <a:cubicBezTo>
                  <a:pt x="19052363" y="2790626"/>
                  <a:pt x="19020439" y="2771235"/>
                  <a:pt x="19001287" y="2771235"/>
                </a:cubicBezTo>
                <a:cubicBezTo>
                  <a:pt x="19001287" y="2745923"/>
                  <a:pt x="19009267" y="2738113"/>
                  <a:pt x="19019643" y="2736633"/>
                </a:cubicBezTo>
                <a:close/>
                <a:moveTo>
                  <a:pt x="19515075" y="2706584"/>
                </a:moveTo>
                <a:cubicBezTo>
                  <a:pt x="19525159" y="2709775"/>
                  <a:pt x="19536019" y="2719353"/>
                  <a:pt x="19545323" y="2725737"/>
                </a:cubicBezTo>
                <a:cubicBezTo>
                  <a:pt x="19539119" y="2725737"/>
                  <a:pt x="19539119" y="2732121"/>
                  <a:pt x="19532915" y="2738505"/>
                </a:cubicBezTo>
                <a:cubicBezTo>
                  <a:pt x="19520503" y="2732121"/>
                  <a:pt x="19501891" y="2725737"/>
                  <a:pt x="19489479" y="2725737"/>
                </a:cubicBezTo>
                <a:cubicBezTo>
                  <a:pt x="19495687" y="2706584"/>
                  <a:pt x="19504991" y="2703392"/>
                  <a:pt x="19515075" y="2706584"/>
                </a:cubicBezTo>
                <a:close/>
                <a:moveTo>
                  <a:pt x="17654107" y="2706391"/>
                </a:moveTo>
                <a:cubicBezTo>
                  <a:pt x="17654107" y="2725656"/>
                  <a:pt x="17654107" y="2738499"/>
                  <a:pt x="17640983" y="2738499"/>
                </a:cubicBezTo>
                <a:cubicBezTo>
                  <a:pt x="17640983" y="2719234"/>
                  <a:pt x="17640983" y="2706391"/>
                  <a:pt x="17654107" y="2706391"/>
                </a:cubicBezTo>
                <a:close/>
                <a:moveTo>
                  <a:pt x="19938755" y="2706391"/>
                </a:moveTo>
                <a:cubicBezTo>
                  <a:pt x="19938755" y="2725656"/>
                  <a:pt x="19932767" y="2738499"/>
                  <a:pt x="19920795" y="2738499"/>
                </a:cubicBezTo>
                <a:cubicBezTo>
                  <a:pt x="19920795" y="2712813"/>
                  <a:pt x="19926779" y="2706391"/>
                  <a:pt x="19938755" y="2706391"/>
                </a:cubicBezTo>
                <a:close/>
                <a:moveTo>
                  <a:pt x="20317935" y="2706391"/>
                </a:moveTo>
                <a:cubicBezTo>
                  <a:pt x="20317935" y="2725656"/>
                  <a:pt x="20311947" y="2738499"/>
                  <a:pt x="20299975" y="2738499"/>
                </a:cubicBezTo>
                <a:cubicBezTo>
                  <a:pt x="20299975" y="2719233"/>
                  <a:pt x="20305959" y="2706391"/>
                  <a:pt x="20317935" y="2706391"/>
                </a:cubicBezTo>
                <a:close/>
                <a:moveTo>
                  <a:pt x="15557604" y="2706390"/>
                </a:moveTo>
                <a:cubicBezTo>
                  <a:pt x="15582882" y="2719660"/>
                  <a:pt x="15639760" y="2706390"/>
                  <a:pt x="15639760" y="2771641"/>
                </a:cubicBezTo>
                <a:cubicBezTo>
                  <a:pt x="15601842" y="2771641"/>
                  <a:pt x="15563924" y="2771641"/>
                  <a:pt x="15527058" y="2771641"/>
                </a:cubicBezTo>
                <a:cubicBezTo>
                  <a:pt x="15532324" y="2746204"/>
                  <a:pt x="15546018" y="2726296"/>
                  <a:pt x="15557604" y="2706390"/>
                </a:cubicBezTo>
                <a:close/>
                <a:moveTo>
                  <a:pt x="17071415" y="2704216"/>
                </a:moveTo>
                <a:cubicBezTo>
                  <a:pt x="17085791" y="2702439"/>
                  <a:pt x="17099255" y="2709548"/>
                  <a:pt x="17109047" y="2709548"/>
                </a:cubicBezTo>
                <a:cubicBezTo>
                  <a:pt x="17109047" y="2752732"/>
                  <a:pt x="17076411" y="2759051"/>
                  <a:pt x="17050303" y="2771691"/>
                </a:cubicBezTo>
                <a:cubicBezTo>
                  <a:pt x="17050303" y="2752732"/>
                  <a:pt x="17043775" y="2722187"/>
                  <a:pt x="17056831" y="2709548"/>
                </a:cubicBezTo>
                <a:cubicBezTo>
                  <a:pt x="17061727" y="2706389"/>
                  <a:pt x="17066619" y="2704809"/>
                  <a:pt x="17071415" y="2704216"/>
                </a:cubicBezTo>
                <a:close/>
                <a:moveTo>
                  <a:pt x="19477719" y="2690421"/>
                </a:moveTo>
                <a:cubicBezTo>
                  <a:pt x="19478539" y="2688924"/>
                  <a:pt x="19481823" y="2690421"/>
                  <a:pt x="19488387" y="2693415"/>
                </a:cubicBezTo>
                <a:cubicBezTo>
                  <a:pt x="19481823" y="2693415"/>
                  <a:pt x="19481823" y="2699402"/>
                  <a:pt x="19481823" y="2705389"/>
                </a:cubicBezTo>
                <a:cubicBezTo>
                  <a:pt x="19478539" y="2696408"/>
                  <a:pt x="19476899" y="2691919"/>
                  <a:pt x="19477719" y="2690421"/>
                </a:cubicBezTo>
                <a:close/>
                <a:moveTo>
                  <a:pt x="12790010" y="2683064"/>
                </a:moveTo>
                <a:cubicBezTo>
                  <a:pt x="12738423" y="2695958"/>
                  <a:pt x="12686836" y="2708855"/>
                  <a:pt x="12636324" y="2721752"/>
                </a:cubicBezTo>
                <a:cubicBezTo>
                  <a:pt x="12649220" y="2734643"/>
                  <a:pt x="12662117" y="2752914"/>
                  <a:pt x="12673939" y="2772256"/>
                </a:cubicBezTo>
                <a:cubicBezTo>
                  <a:pt x="12686836" y="2766883"/>
                  <a:pt x="12699732" y="2759362"/>
                  <a:pt x="12719078" y="2759362"/>
                </a:cubicBezTo>
                <a:cubicBezTo>
                  <a:pt x="12744871" y="2752914"/>
                  <a:pt x="12777113" y="2747539"/>
                  <a:pt x="12809355" y="2741094"/>
                </a:cubicBezTo>
                <a:cubicBezTo>
                  <a:pt x="12802906" y="2721752"/>
                  <a:pt x="12796458" y="2702408"/>
                  <a:pt x="12790010" y="2683064"/>
                </a:cubicBezTo>
                <a:close/>
                <a:moveTo>
                  <a:pt x="15389606" y="2677952"/>
                </a:moveTo>
                <a:cubicBezTo>
                  <a:pt x="15402450" y="2691005"/>
                  <a:pt x="15408872" y="2697532"/>
                  <a:pt x="15421716" y="2710586"/>
                </a:cubicBezTo>
                <a:cubicBezTo>
                  <a:pt x="15408872" y="2717113"/>
                  <a:pt x="15402450" y="2730168"/>
                  <a:pt x="15389606" y="2743221"/>
                </a:cubicBezTo>
                <a:cubicBezTo>
                  <a:pt x="15389606" y="2723640"/>
                  <a:pt x="15389606" y="2697532"/>
                  <a:pt x="15389606" y="2677952"/>
                </a:cubicBezTo>
                <a:close/>
                <a:moveTo>
                  <a:pt x="15358514" y="2677952"/>
                </a:moveTo>
                <a:cubicBezTo>
                  <a:pt x="15378990" y="2677952"/>
                  <a:pt x="15378990" y="2717113"/>
                  <a:pt x="15378990" y="2743221"/>
                </a:cubicBezTo>
                <a:cubicBezTo>
                  <a:pt x="15351690" y="2743221"/>
                  <a:pt x="15358514" y="2704060"/>
                  <a:pt x="15358514" y="2677952"/>
                </a:cubicBezTo>
                <a:close/>
                <a:moveTo>
                  <a:pt x="19090347" y="2677951"/>
                </a:moveTo>
                <a:cubicBezTo>
                  <a:pt x="19090347" y="2703637"/>
                  <a:pt x="19084359" y="2710058"/>
                  <a:pt x="19072383" y="2710058"/>
                </a:cubicBezTo>
                <a:cubicBezTo>
                  <a:pt x="19072383" y="2684372"/>
                  <a:pt x="19078371" y="2677951"/>
                  <a:pt x="19090347" y="2677951"/>
                </a:cubicBezTo>
                <a:close/>
                <a:moveTo>
                  <a:pt x="20279963" y="2677950"/>
                </a:moveTo>
                <a:cubicBezTo>
                  <a:pt x="20279963" y="2703637"/>
                  <a:pt x="20274695" y="2710058"/>
                  <a:pt x="20262055" y="2710058"/>
                </a:cubicBezTo>
                <a:cubicBezTo>
                  <a:pt x="20262055" y="2684372"/>
                  <a:pt x="20274695" y="2677950"/>
                  <a:pt x="20279963" y="2677950"/>
                </a:cubicBezTo>
                <a:close/>
                <a:moveTo>
                  <a:pt x="15317486" y="2675084"/>
                </a:moveTo>
                <a:cubicBezTo>
                  <a:pt x="15317486" y="2714765"/>
                  <a:pt x="15292892" y="2708152"/>
                  <a:pt x="15280594" y="2708152"/>
                </a:cubicBezTo>
                <a:cubicBezTo>
                  <a:pt x="15280594" y="2668471"/>
                  <a:pt x="15305188" y="2675084"/>
                  <a:pt x="15317486" y="2675084"/>
                </a:cubicBezTo>
                <a:close/>
                <a:moveTo>
                  <a:pt x="15066042" y="2650925"/>
                </a:moveTo>
                <a:cubicBezTo>
                  <a:pt x="15093454" y="2643406"/>
                  <a:pt x="15151552" y="2703541"/>
                  <a:pt x="15151552" y="2743630"/>
                </a:cubicBezTo>
                <a:cubicBezTo>
                  <a:pt x="15126970" y="2743630"/>
                  <a:pt x="15082082" y="2762173"/>
                  <a:pt x="15062844" y="2743630"/>
                </a:cubicBezTo>
                <a:cubicBezTo>
                  <a:pt x="15043606" y="2723995"/>
                  <a:pt x="15056432" y="2684723"/>
                  <a:pt x="15056432" y="2658542"/>
                </a:cubicBezTo>
                <a:cubicBezTo>
                  <a:pt x="15058836" y="2654451"/>
                  <a:pt x="15062126" y="2651997"/>
                  <a:pt x="15066042" y="2650925"/>
                </a:cubicBezTo>
                <a:close/>
                <a:moveTo>
                  <a:pt x="15203688" y="2644775"/>
                </a:moveTo>
                <a:cubicBezTo>
                  <a:pt x="15197266" y="2664356"/>
                  <a:pt x="15190846" y="2683937"/>
                  <a:pt x="15184424" y="2710044"/>
                </a:cubicBezTo>
                <a:cubicBezTo>
                  <a:pt x="15178002" y="2696990"/>
                  <a:pt x="15178002" y="2683937"/>
                  <a:pt x="15171580" y="2670883"/>
                </a:cubicBezTo>
                <a:cubicBezTo>
                  <a:pt x="15178002" y="2657828"/>
                  <a:pt x="15190846" y="2651302"/>
                  <a:pt x="15203688" y="2644775"/>
                </a:cubicBezTo>
                <a:close/>
                <a:moveTo>
                  <a:pt x="16426612" y="2644774"/>
                </a:moveTo>
                <a:cubicBezTo>
                  <a:pt x="16426612" y="2670459"/>
                  <a:pt x="16420624" y="2676880"/>
                  <a:pt x="16408650" y="2676880"/>
                </a:cubicBezTo>
                <a:cubicBezTo>
                  <a:pt x="16408650" y="2657616"/>
                  <a:pt x="16414638" y="2644774"/>
                  <a:pt x="16426612" y="2644774"/>
                </a:cubicBezTo>
                <a:close/>
                <a:moveTo>
                  <a:pt x="14223628" y="2644774"/>
                </a:moveTo>
                <a:cubicBezTo>
                  <a:pt x="14235603" y="2644774"/>
                  <a:pt x="14241590" y="2657617"/>
                  <a:pt x="14241590" y="2676880"/>
                </a:cubicBezTo>
                <a:cubicBezTo>
                  <a:pt x="14229615" y="2676880"/>
                  <a:pt x="14223628" y="2670459"/>
                  <a:pt x="14223628" y="2644774"/>
                </a:cubicBezTo>
                <a:close/>
                <a:moveTo>
                  <a:pt x="18110215" y="2644773"/>
                </a:moveTo>
                <a:cubicBezTo>
                  <a:pt x="18122191" y="2644773"/>
                  <a:pt x="18128179" y="2657616"/>
                  <a:pt x="18128179" y="2676880"/>
                </a:cubicBezTo>
                <a:cubicBezTo>
                  <a:pt x="18116203" y="2676880"/>
                  <a:pt x="18110215" y="2670459"/>
                  <a:pt x="18110215" y="2644773"/>
                </a:cubicBezTo>
                <a:close/>
                <a:moveTo>
                  <a:pt x="20246839" y="2644773"/>
                </a:moveTo>
                <a:cubicBezTo>
                  <a:pt x="20246839" y="2670458"/>
                  <a:pt x="20240851" y="2676879"/>
                  <a:pt x="20228879" y="2676879"/>
                </a:cubicBezTo>
                <a:cubicBezTo>
                  <a:pt x="20228879" y="2657615"/>
                  <a:pt x="20234863" y="2644773"/>
                  <a:pt x="20246839" y="2644773"/>
                </a:cubicBezTo>
                <a:close/>
                <a:moveTo>
                  <a:pt x="19867607" y="2644773"/>
                </a:moveTo>
                <a:cubicBezTo>
                  <a:pt x="19867607" y="2664038"/>
                  <a:pt x="19862339" y="2676879"/>
                  <a:pt x="19849699" y="2676879"/>
                </a:cubicBezTo>
                <a:cubicBezTo>
                  <a:pt x="19849699" y="2657615"/>
                  <a:pt x="19849699" y="2644773"/>
                  <a:pt x="19867607" y="2644773"/>
                </a:cubicBezTo>
                <a:close/>
                <a:moveTo>
                  <a:pt x="18064291" y="2644517"/>
                </a:moveTo>
                <a:cubicBezTo>
                  <a:pt x="18076395" y="2639905"/>
                  <a:pt x="18090231" y="2649128"/>
                  <a:pt x="18090231" y="2672186"/>
                </a:cubicBezTo>
                <a:cubicBezTo>
                  <a:pt x="18077931" y="2666037"/>
                  <a:pt x="18065635" y="2659888"/>
                  <a:pt x="18053339" y="2653740"/>
                </a:cubicBezTo>
                <a:cubicBezTo>
                  <a:pt x="18056411" y="2649128"/>
                  <a:pt x="18060255" y="2646054"/>
                  <a:pt x="18064291" y="2644517"/>
                </a:cubicBezTo>
                <a:close/>
                <a:moveTo>
                  <a:pt x="13694930" y="2644376"/>
                </a:moveTo>
                <a:cubicBezTo>
                  <a:pt x="13694930" y="2670168"/>
                  <a:pt x="13700304" y="2676615"/>
                  <a:pt x="13713200" y="2676615"/>
                </a:cubicBezTo>
                <a:cubicBezTo>
                  <a:pt x="13713200" y="2657271"/>
                  <a:pt x="13706752" y="2644376"/>
                  <a:pt x="13694930" y="2644376"/>
                </a:cubicBezTo>
                <a:close/>
                <a:moveTo>
                  <a:pt x="12956592" y="2644376"/>
                </a:moveTo>
                <a:cubicBezTo>
                  <a:pt x="12956592" y="2663721"/>
                  <a:pt x="12950144" y="2702408"/>
                  <a:pt x="12969489" y="2708855"/>
                </a:cubicBezTo>
                <a:cubicBezTo>
                  <a:pt x="12988834" y="2715302"/>
                  <a:pt x="13014628" y="2708855"/>
                  <a:pt x="13040421" y="2708855"/>
                </a:cubicBezTo>
                <a:cubicBezTo>
                  <a:pt x="13084485" y="2708855"/>
                  <a:pt x="13129623" y="2708855"/>
                  <a:pt x="13174762" y="2715302"/>
                </a:cubicBezTo>
                <a:cubicBezTo>
                  <a:pt x="13239246" y="2721752"/>
                  <a:pt x="13322000" y="2747539"/>
                  <a:pt x="13373586" y="2657271"/>
                </a:cubicBezTo>
                <a:cubicBezTo>
                  <a:pt x="13232797" y="2657271"/>
                  <a:pt x="13097382" y="2650824"/>
                  <a:pt x="12956592" y="2644376"/>
                </a:cubicBezTo>
                <a:close/>
                <a:moveTo>
                  <a:pt x="12148397" y="2644376"/>
                </a:moveTo>
                <a:cubicBezTo>
                  <a:pt x="12148397" y="2663721"/>
                  <a:pt x="12148397" y="2676615"/>
                  <a:pt x="12167742" y="2676615"/>
                </a:cubicBezTo>
                <a:cubicBezTo>
                  <a:pt x="12167742" y="2657271"/>
                  <a:pt x="12161294" y="2644376"/>
                  <a:pt x="12148397" y="2644376"/>
                </a:cubicBezTo>
                <a:close/>
                <a:moveTo>
                  <a:pt x="18793295" y="2643603"/>
                </a:moveTo>
                <a:cubicBezTo>
                  <a:pt x="18793295" y="2669388"/>
                  <a:pt x="18799747" y="2675834"/>
                  <a:pt x="18812651" y="2675834"/>
                </a:cubicBezTo>
                <a:cubicBezTo>
                  <a:pt x="18812651" y="2656495"/>
                  <a:pt x="18806199" y="2643603"/>
                  <a:pt x="18793295" y="2643603"/>
                </a:cubicBezTo>
                <a:close/>
                <a:moveTo>
                  <a:pt x="19036299" y="2642281"/>
                </a:moveTo>
                <a:cubicBezTo>
                  <a:pt x="19041987" y="2642791"/>
                  <a:pt x="19047575" y="2643606"/>
                  <a:pt x="19052363" y="2643606"/>
                </a:cubicBezTo>
                <a:cubicBezTo>
                  <a:pt x="19052363" y="2695822"/>
                  <a:pt x="19020439" y="2676241"/>
                  <a:pt x="19001287" y="2676241"/>
                </a:cubicBezTo>
                <a:cubicBezTo>
                  <a:pt x="19001287" y="2641974"/>
                  <a:pt x="19019243" y="2640750"/>
                  <a:pt x="19036299" y="2642281"/>
                </a:cubicBezTo>
                <a:close/>
                <a:moveTo>
                  <a:pt x="16888707" y="2642281"/>
                </a:moveTo>
                <a:cubicBezTo>
                  <a:pt x="16894815" y="2642791"/>
                  <a:pt x="16900631" y="2643608"/>
                  <a:pt x="16905287" y="2643608"/>
                </a:cubicBezTo>
                <a:cubicBezTo>
                  <a:pt x="16905287" y="2695823"/>
                  <a:pt x="16868059" y="2676242"/>
                  <a:pt x="16849443" y="2676242"/>
                </a:cubicBezTo>
                <a:cubicBezTo>
                  <a:pt x="16849443" y="2641974"/>
                  <a:pt x="16870383" y="2640751"/>
                  <a:pt x="16888707" y="2642281"/>
                </a:cubicBezTo>
                <a:close/>
                <a:moveTo>
                  <a:pt x="15084454" y="2637070"/>
                </a:moveTo>
                <a:lnTo>
                  <a:pt x="15090332" y="2642069"/>
                </a:lnTo>
                <a:cubicBezTo>
                  <a:pt x="15091838" y="2643348"/>
                  <a:pt x="15090834" y="2642496"/>
                  <a:pt x="15088826" y="2640789"/>
                </a:cubicBezTo>
                <a:close/>
                <a:moveTo>
                  <a:pt x="12238943" y="2636316"/>
                </a:moveTo>
                <a:cubicBezTo>
                  <a:pt x="12219061" y="2636316"/>
                  <a:pt x="12196760" y="2644376"/>
                  <a:pt x="12187087" y="2644376"/>
                </a:cubicBezTo>
                <a:cubicBezTo>
                  <a:pt x="12187087" y="2715302"/>
                  <a:pt x="12256945" y="2676615"/>
                  <a:pt x="12276290" y="2676615"/>
                </a:cubicBezTo>
                <a:cubicBezTo>
                  <a:pt x="12276290" y="2644376"/>
                  <a:pt x="12258826" y="2636316"/>
                  <a:pt x="12238943" y="2636316"/>
                </a:cubicBezTo>
                <a:close/>
                <a:moveTo>
                  <a:pt x="15083892" y="2628806"/>
                </a:moveTo>
                <a:lnTo>
                  <a:pt x="15084454" y="2637070"/>
                </a:lnTo>
                <a:lnTo>
                  <a:pt x="15084908" y="2643775"/>
                </a:lnTo>
                <a:cubicBezTo>
                  <a:pt x="15076782" y="2643775"/>
                  <a:pt x="15076782" y="2637787"/>
                  <a:pt x="15076782" y="2631800"/>
                </a:cubicBezTo>
                <a:cubicBezTo>
                  <a:pt x="15080844" y="2628806"/>
                  <a:pt x="15082876" y="2627310"/>
                  <a:pt x="15083892" y="2628806"/>
                </a:cubicBezTo>
                <a:close/>
                <a:moveTo>
                  <a:pt x="18245871" y="2616338"/>
                </a:moveTo>
                <a:cubicBezTo>
                  <a:pt x="18271839" y="2687841"/>
                  <a:pt x="18317287" y="2720342"/>
                  <a:pt x="18362735" y="2751760"/>
                </a:cubicBezTo>
                <a:cubicBezTo>
                  <a:pt x="18426575" y="2784258"/>
                  <a:pt x="18485007" y="2810267"/>
                  <a:pt x="18549931" y="2842765"/>
                </a:cubicBezTo>
                <a:cubicBezTo>
                  <a:pt x="18478515" y="2823268"/>
                  <a:pt x="18408179" y="2810267"/>
                  <a:pt x="18336763" y="2816767"/>
                </a:cubicBezTo>
                <a:cubicBezTo>
                  <a:pt x="18343255" y="2810267"/>
                  <a:pt x="18343255" y="2803747"/>
                  <a:pt x="18349747" y="2797259"/>
                </a:cubicBezTo>
                <a:cubicBezTo>
                  <a:pt x="18330271" y="2784258"/>
                  <a:pt x="18310795" y="2810267"/>
                  <a:pt x="18297811" y="2790759"/>
                </a:cubicBezTo>
                <a:cubicBezTo>
                  <a:pt x="18284823" y="2771259"/>
                  <a:pt x="18284823" y="2739841"/>
                  <a:pt x="18278331" y="2720342"/>
                </a:cubicBezTo>
                <a:cubicBezTo>
                  <a:pt x="18278331" y="2733341"/>
                  <a:pt x="18271839" y="2765843"/>
                  <a:pt x="18258855" y="2765843"/>
                </a:cubicBezTo>
                <a:cubicBezTo>
                  <a:pt x="18245871" y="2765843"/>
                  <a:pt x="18226391" y="2758259"/>
                  <a:pt x="18226391" y="2733341"/>
                </a:cubicBezTo>
                <a:cubicBezTo>
                  <a:pt x="18226391" y="2707342"/>
                  <a:pt x="18214491" y="2681341"/>
                  <a:pt x="18219899" y="2655340"/>
                </a:cubicBezTo>
                <a:cubicBezTo>
                  <a:pt x="18226391" y="2642340"/>
                  <a:pt x="18239379" y="2629340"/>
                  <a:pt x="18245871" y="2616338"/>
                </a:cubicBezTo>
                <a:close/>
                <a:moveTo>
                  <a:pt x="18020335" y="2613509"/>
                </a:moveTo>
                <a:cubicBezTo>
                  <a:pt x="18032399" y="2615526"/>
                  <a:pt x="18045175" y="2624907"/>
                  <a:pt x="18052283" y="2628397"/>
                </a:cubicBezTo>
                <a:cubicBezTo>
                  <a:pt x="18039647" y="2653216"/>
                  <a:pt x="18014367" y="2634602"/>
                  <a:pt x="17996459" y="2628397"/>
                </a:cubicBezTo>
                <a:cubicBezTo>
                  <a:pt x="17999619" y="2620641"/>
                  <a:pt x="18003899" y="2616374"/>
                  <a:pt x="18008739" y="2614436"/>
                </a:cubicBezTo>
                <a:cubicBezTo>
                  <a:pt x="18012367" y="2612981"/>
                  <a:pt x="18016311" y="2612836"/>
                  <a:pt x="18020335" y="2613509"/>
                </a:cubicBezTo>
                <a:close/>
                <a:moveTo>
                  <a:pt x="17683307" y="2612256"/>
                </a:moveTo>
                <a:cubicBezTo>
                  <a:pt x="17693227" y="2615562"/>
                  <a:pt x="17701495" y="2627136"/>
                  <a:pt x="17701495" y="2643671"/>
                </a:cubicBezTo>
                <a:cubicBezTo>
                  <a:pt x="17688267" y="2643671"/>
                  <a:pt x="17668427" y="2637057"/>
                  <a:pt x="17655199" y="2630443"/>
                </a:cubicBezTo>
                <a:cubicBezTo>
                  <a:pt x="17661815" y="2613909"/>
                  <a:pt x="17673387" y="2608950"/>
                  <a:pt x="17683307" y="2612256"/>
                </a:cubicBezTo>
                <a:close/>
                <a:moveTo>
                  <a:pt x="12488011" y="2612137"/>
                </a:moveTo>
                <a:cubicBezTo>
                  <a:pt x="12488011" y="2631480"/>
                  <a:pt x="12488011" y="2644376"/>
                  <a:pt x="12500908" y="2644376"/>
                </a:cubicBezTo>
                <a:cubicBezTo>
                  <a:pt x="12500908" y="2625034"/>
                  <a:pt x="12500908" y="2612137"/>
                  <a:pt x="12488011" y="2612137"/>
                </a:cubicBezTo>
                <a:close/>
                <a:moveTo>
                  <a:pt x="12411705" y="2612137"/>
                </a:moveTo>
                <a:cubicBezTo>
                  <a:pt x="12411705" y="2650824"/>
                  <a:pt x="12431051" y="2644376"/>
                  <a:pt x="12449321" y="2644376"/>
                </a:cubicBezTo>
                <a:cubicBezTo>
                  <a:pt x="12449321" y="2612137"/>
                  <a:pt x="12424602" y="2612137"/>
                  <a:pt x="12411705" y="2612137"/>
                </a:cubicBezTo>
                <a:close/>
                <a:moveTo>
                  <a:pt x="11975366" y="2612137"/>
                </a:moveTo>
                <a:cubicBezTo>
                  <a:pt x="11789438" y="2676615"/>
                  <a:pt x="11603510" y="2715302"/>
                  <a:pt x="11411134" y="2759362"/>
                </a:cubicBezTo>
                <a:cubicBezTo>
                  <a:pt x="11372444" y="2766883"/>
                  <a:pt x="11327306" y="2766883"/>
                  <a:pt x="11282167" y="2778702"/>
                </a:cubicBezTo>
                <a:cubicBezTo>
                  <a:pt x="11243477" y="2791595"/>
                  <a:pt x="11212310" y="2836748"/>
                  <a:pt x="11173620" y="2843195"/>
                </a:cubicBezTo>
                <a:cubicBezTo>
                  <a:pt x="11089791" y="2875432"/>
                  <a:pt x="11007037" y="2920566"/>
                  <a:pt x="10916760" y="2920566"/>
                </a:cubicBezTo>
                <a:cubicBezTo>
                  <a:pt x="10916760" y="2933464"/>
                  <a:pt x="10916760" y="2946355"/>
                  <a:pt x="10916760" y="2952806"/>
                </a:cubicBezTo>
                <a:cubicBezTo>
                  <a:pt x="11122033" y="2881878"/>
                  <a:pt x="11333754" y="2849642"/>
                  <a:pt x="11539027" y="2804473"/>
                </a:cubicBezTo>
                <a:cubicBezTo>
                  <a:pt x="11590614" y="2798035"/>
                  <a:pt x="11647574" y="2804473"/>
                  <a:pt x="11692713" y="2778702"/>
                </a:cubicBezTo>
                <a:cubicBezTo>
                  <a:pt x="11712058" y="2766883"/>
                  <a:pt x="11724955" y="2741094"/>
                  <a:pt x="11744300" y="2734643"/>
                </a:cubicBezTo>
                <a:cubicBezTo>
                  <a:pt x="11770093" y="2734643"/>
                  <a:pt x="11795887" y="2728196"/>
                  <a:pt x="11821680" y="2721752"/>
                </a:cubicBezTo>
                <a:cubicBezTo>
                  <a:pt x="11923779" y="2708855"/>
                  <a:pt x="12026953" y="2695958"/>
                  <a:pt x="12129052" y="2676615"/>
                </a:cubicBezTo>
                <a:cubicBezTo>
                  <a:pt x="12103259" y="2579897"/>
                  <a:pt x="12020505" y="2657271"/>
                  <a:pt x="11975366" y="2676615"/>
                </a:cubicBezTo>
                <a:cubicBezTo>
                  <a:pt x="11975366" y="2657271"/>
                  <a:pt x="11975366" y="2637928"/>
                  <a:pt x="11975366" y="2612137"/>
                </a:cubicBezTo>
                <a:close/>
                <a:moveTo>
                  <a:pt x="15279596" y="2611594"/>
                </a:moveTo>
                <a:cubicBezTo>
                  <a:pt x="15279596" y="2630859"/>
                  <a:pt x="15273608" y="2643702"/>
                  <a:pt x="15261634" y="2643702"/>
                </a:cubicBezTo>
                <a:cubicBezTo>
                  <a:pt x="15261634" y="2624438"/>
                  <a:pt x="15267622" y="2611594"/>
                  <a:pt x="15279596" y="2611594"/>
                </a:cubicBezTo>
                <a:close/>
                <a:moveTo>
                  <a:pt x="18154279" y="2611593"/>
                </a:moveTo>
                <a:cubicBezTo>
                  <a:pt x="18172727" y="2611593"/>
                  <a:pt x="18185023" y="2618016"/>
                  <a:pt x="18185023" y="2643702"/>
                </a:cubicBezTo>
                <a:cubicBezTo>
                  <a:pt x="18172727" y="2643702"/>
                  <a:pt x="18160431" y="2637280"/>
                  <a:pt x="18148131" y="2630858"/>
                </a:cubicBezTo>
                <a:cubicBezTo>
                  <a:pt x="18148131" y="2624438"/>
                  <a:pt x="18154279" y="2618016"/>
                  <a:pt x="18154279" y="2611593"/>
                </a:cubicBezTo>
                <a:close/>
                <a:moveTo>
                  <a:pt x="15019906" y="2611591"/>
                </a:moveTo>
                <a:cubicBezTo>
                  <a:pt x="15026054" y="2611591"/>
                  <a:pt x="15032202" y="2611591"/>
                  <a:pt x="15038352" y="2611591"/>
                </a:cubicBezTo>
                <a:cubicBezTo>
                  <a:pt x="15044500" y="2617738"/>
                  <a:pt x="15050648" y="2623888"/>
                  <a:pt x="15056798" y="2630037"/>
                </a:cubicBezTo>
                <a:cubicBezTo>
                  <a:pt x="15038352" y="2648483"/>
                  <a:pt x="15026054" y="2623888"/>
                  <a:pt x="15019906" y="2611591"/>
                </a:cubicBezTo>
                <a:close/>
                <a:moveTo>
                  <a:pt x="19375703" y="2610389"/>
                </a:moveTo>
                <a:cubicBezTo>
                  <a:pt x="19397743" y="2605733"/>
                  <a:pt x="19426303" y="2642984"/>
                  <a:pt x="19436239" y="2657884"/>
                </a:cubicBezTo>
                <a:cubicBezTo>
                  <a:pt x="19409747" y="2651263"/>
                  <a:pt x="19383259" y="2644640"/>
                  <a:pt x="19356767" y="2631394"/>
                </a:cubicBezTo>
                <a:cubicBezTo>
                  <a:pt x="19361735" y="2618151"/>
                  <a:pt x="19368359" y="2611941"/>
                  <a:pt x="19375703" y="2610389"/>
                </a:cubicBezTo>
                <a:close/>
                <a:moveTo>
                  <a:pt x="14057213" y="2602603"/>
                </a:moveTo>
                <a:cubicBezTo>
                  <a:pt x="14077488" y="2602603"/>
                  <a:pt x="14094604" y="2610665"/>
                  <a:pt x="14094604" y="2642914"/>
                </a:cubicBezTo>
                <a:cubicBezTo>
                  <a:pt x="14070378" y="2642914"/>
                  <a:pt x="14000862" y="2681614"/>
                  <a:pt x="14000862" y="2610665"/>
                </a:cubicBezTo>
                <a:cubicBezTo>
                  <a:pt x="14013502" y="2610665"/>
                  <a:pt x="14036937" y="2602603"/>
                  <a:pt x="14057213" y="2602603"/>
                </a:cubicBezTo>
                <a:close/>
                <a:moveTo>
                  <a:pt x="18522575" y="2597378"/>
                </a:moveTo>
                <a:cubicBezTo>
                  <a:pt x="18535699" y="2597378"/>
                  <a:pt x="18529135" y="2629481"/>
                  <a:pt x="18529135" y="2629481"/>
                </a:cubicBezTo>
                <a:cubicBezTo>
                  <a:pt x="18529135" y="2623060"/>
                  <a:pt x="18522575" y="2616638"/>
                  <a:pt x="18522575" y="2610217"/>
                </a:cubicBezTo>
                <a:cubicBezTo>
                  <a:pt x="18522575" y="2610217"/>
                  <a:pt x="18522575" y="2603797"/>
                  <a:pt x="18522575" y="2597378"/>
                </a:cubicBezTo>
                <a:close/>
                <a:moveTo>
                  <a:pt x="19318851" y="2587894"/>
                </a:moveTo>
                <a:cubicBezTo>
                  <a:pt x="19331147" y="2594716"/>
                  <a:pt x="19343447" y="2601543"/>
                  <a:pt x="19355743" y="2601543"/>
                </a:cubicBezTo>
                <a:cubicBezTo>
                  <a:pt x="19355743" y="2608369"/>
                  <a:pt x="19349595" y="2615194"/>
                  <a:pt x="19349595" y="2615194"/>
                </a:cubicBezTo>
                <a:cubicBezTo>
                  <a:pt x="19337299" y="2615194"/>
                  <a:pt x="19318851" y="2615194"/>
                  <a:pt x="19318851" y="2587894"/>
                </a:cubicBezTo>
                <a:close/>
                <a:moveTo>
                  <a:pt x="18091255" y="2587894"/>
                </a:moveTo>
                <a:cubicBezTo>
                  <a:pt x="18109871" y="2594505"/>
                  <a:pt x="18128483" y="2594505"/>
                  <a:pt x="18147099" y="2601122"/>
                </a:cubicBezTo>
                <a:cubicBezTo>
                  <a:pt x="18134691" y="2614348"/>
                  <a:pt x="18091255" y="2634189"/>
                  <a:pt x="18091255" y="2587894"/>
                </a:cubicBezTo>
                <a:close/>
                <a:moveTo>
                  <a:pt x="17622023" y="2587894"/>
                </a:moveTo>
                <a:cubicBezTo>
                  <a:pt x="17634867" y="2594313"/>
                  <a:pt x="17641287" y="2600737"/>
                  <a:pt x="17654131" y="2600737"/>
                </a:cubicBezTo>
                <a:cubicBezTo>
                  <a:pt x="17647707" y="2620001"/>
                  <a:pt x="17622023" y="2620001"/>
                  <a:pt x="17622023" y="2587894"/>
                </a:cubicBezTo>
                <a:close/>
                <a:moveTo>
                  <a:pt x="10773452" y="2587654"/>
                </a:moveTo>
                <a:cubicBezTo>
                  <a:pt x="10745341" y="2579494"/>
                  <a:pt x="10687306" y="2612137"/>
                  <a:pt x="10672797" y="2612137"/>
                </a:cubicBezTo>
                <a:cubicBezTo>
                  <a:pt x="10634106" y="2618587"/>
                  <a:pt x="10596491" y="2631480"/>
                  <a:pt x="10564249" y="2657271"/>
                </a:cubicBezTo>
                <a:cubicBezTo>
                  <a:pt x="10609388" y="2657271"/>
                  <a:pt x="10647003" y="2644376"/>
                  <a:pt x="10692142" y="2644376"/>
                </a:cubicBezTo>
                <a:cubicBezTo>
                  <a:pt x="10705038" y="2637928"/>
                  <a:pt x="10717935" y="2612137"/>
                  <a:pt x="10737280" y="2612137"/>
                </a:cubicBezTo>
                <a:cubicBezTo>
                  <a:pt x="10750177" y="2612137"/>
                  <a:pt x="10769522" y="2612137"/>
                  <a:pt x="10788867" y="2612137"/>
                </a:cubicBezTo>
                <a:cubicBezTo>
                  <a:pt x="10788867" y="2597635"/>
                  <a:pt x="10782822" y="2590373"/>
                  <a:pt x="10773452" y="2587654"/>
                </a:cubicBezTo>
                <a:close/>
                <a:moveTo>
                  <a:pt x="1340057" y="2585027"/>
                </a:moveTo>
                <a:cubicBezTo>
                  <a:pt x="1340057" y="2624709"/>
                  <a:pt x="1315831" y="2611482"/>
                  <a:pt x="1303190" y="2611482"/>
                </a:cubicBezTo>
                <a:cubicBezTo>
                  <a:pt x="1303190" y="2578414"/>
                  <a:pt x="1328469" y="2585027"/>
                  <a:pt x="1340057" y="2585027"/>
                </a:cubicBezTo>
                <a:close/>
                <a:moveTo>
                  <a:pt x="14844536" y="2584562"/>
                </a:moveTo>
                <a:cubicBezTo>
                  <a:pt x="14862982" y="2584562"/>
                  <a:pt x="14881428" y="2578414"/>
                  <a:pt x="14881428" y="2609157"/>
                </a:cubicBezTo>
                <a:cubicBezTo>
                  <a:pt x="14869131" y="2609157"/>
                  <a:pt x="14844536" y="2615305"/>
                  <a:pt x="14844536" y="2584562"/>
                </a:cubicBezTo>
                <a:close/>
                <a:moveTo>
                  <a:pt x="17995895" y="2568937"/>
                </a:moveTo>
                <a:cubicBezTo>
                  <a:pt x="18001583" y="2575761"/>
                  <a:pt x="18009543" y="2582585"/>
                  <a:pt x="18009543" y="2589410"/>
                </a:cubicBezTo>
                <a:cubicBezTo>
                  <a:pt x="18001583" y="2596235"/>
                  <a:pt x="17982243" y="2589410"/>
                  <a:pt x="17995895" y="2568937"/>
                </a:cubicBezTo>
                <a:close/>
                <a:moveTo>
                  <a:pt x="10564249" y="2554106"/>
                </a:moveTo>
                <a:cubicBezTo>
                  <a:pt x="10564249" y="2573448"/>
                  <a:pt x="10564249" y="2586345"/>
                  <a:pt x="10577146" y="2586345"/>
                </a:cubicBezTo>
                <a:cubicBezTo>
                  <a:pt x="10577146" y="2566999"/>
                  <a:pt x="10577146" y="2554106"/>
                  <a:pt x="10564249" y="2554106"/>
                </a:cubicBezTo>
                <a:close/>
                <a:moveTo>
                  <a:pt x="18878459" y="2546713"/>
                </a:moveTo>
                <a:lnTo>
                  <a:pt x="18875655" y="2550499"/>
                </a:lnTo>
                <a:cubicBezTo>
                  <a:pt x="18874275" y="2552361"/>
                  <a:pt x="18873315" y="2553657"/>
                  <a:pt x="18873315" y="2553657"/>
                </a:cubicBezTo>
                <a:close/>
                <a:moveTo>
                  <a:pt x="18829075" y="2540496"/>
                </a:moveTo>
                <a:cubicBezTo>
                  <a:pt x="18829075" y="2545432"/>
                  <a:pt x="18834343" y="2545432"/>
                  <a:pt x="18834343" y="2551357"/>
                </a:cubicBezTo>
                <a:lnTo>
                  <a:pt x="18831111" y="2554711"/>
                </a:lnTo>
                <a:lnTo>
                  <a:pt x="18825783" y="2560242"/>
                </a:lnTo>
                <a:cubicBezTo>
                  <a:pt x="18822755" y="2560242"/>
                  <a:pt x="18819595" y="2557281"/>
                  <a:pt x="18816435" y="2551357"/>
                </a:cubicBezTo>
                <a:cubicBezTo>
                  <a:pt x="18822755" y="2545432"/>
                  <a:pt x="18822755" y="2540496"/>
                  <a:pt x="18829075" y="2540496"/>
                </a:cubicBezTo>
                <a:close/>
                <a:moveTo>
                  <a:pt x="18883139" y="2540395"/>
                </a:moveTo>
                <a:lnTo>
                  <a:pt x="18880515" y="2543938"/>
                </a:lnTo>
                <a:lnTo>
                  <a:pt x="18878459" y="2546713"/>
                </a:lnTo>
                <a:close/>
                <a:moveTo>
                  <a:pt x="18884835" y="2538105"/>
                </a:moveTo>
                <a:cubicBezTo>
                  <a:pt x="18885795" y="2536809"/>
                  <a:pt x="18885555" y="2537134"/>
                  <a:pt x="18884655" y="2538349"/>
                </a:cubicBezTo>
                <a:lnTo>
                  <a:pt x="18883139" y="2540395"/>
                </a:lnTo>
                <a:close/>
                <a:moveTo>
                  <a:pt x="12449321" y="2522941"/>
                </a:moveTo>
                <a:cubicBezTo>
                  <a:pt x="12449321" y="2561628"/>
                  <a:pt x="12468666" y="2554106"/>
                  <a:pt x="12488011" y="2554106"/>
                </a:cubicBezTo>
                <a:cubicBezTo>
                  <a:pt x="12488011" y="2516495"/>
                  <a:pt x="12462218" y="2522941"/>
                  <a:pt x="12449321" y="2522941"/>
                </a:cubicBezTo>
                <a:close/>
                <a:moveTo>
                  <a:pt x="10601865" y="2522941"/>
                </a:moveTo>
                <a:cubicBezTo>
                  <a:pt x="10601865" y="2542284"/>
                  <a:pt x="10601865" y="2566999"/>
                  <a:pt x="10601865" y="2586345"/>
                </a:cubicBezTo>
                <a:cubicBezTo>
                  <a:pt x="10621210" y="2573448"/>
                  <a:pt x="10672797" y="2579897"/>
                  <a:pt x="10672797" y="2522941"/>
                </a:cubicBezTo>
                <a:cubicBezTo>
                  <a:pt x="10647003" y="2522941"/>
                  <a:pt x="10621210" y="2522941"/>
                  <a:pt x="10601865" y="2522941"/>
                </a:cubicBezTo>
                <a:close/>
                <a:moveTo>
                  <a:pt x="9789371" y="2522941"/>
                </a:moveTo>
                <a:cubicBezTo>
                  <a:pt x="9789371" y="2561628"/>
                  <a:pt x="9807641" y="2554106"/>
                  <a:pt x="9826986" y="2554106"/>
                </a:cubicBezTo>
                <a:cubicBezTo>
                  <a:pt x="9826986" y="2516495"/>
                  <a:pt x="9801193" y="2522941"/>
                  <a:pt x="9789371" y="2522941"/>
                </a:cubicBezTo>
                <a:close/>
                <a:moveTo>
                  <a:pt x="17848535" y="2521536"/>
                </a:moveTo>
                <a:cubicBezTo>
                  <a:pt x="17848535" y="2541441"/>
                  <a:pt x="17842547" y="2553605"/>
                  <a:pt x="17830571" y="2553605"/>
                </a:cubicBezTo>
                <a:cubicBezTo>
                  <a:pt x="17830571" y="2534806"/>
                  <a:pt x="17836559" y="2521536"/>
                  <a:pt x="17848535" y="2521536"/>
                </a:cubicBezTo>
                <a:close/>
                <a:moveTo>
                  <a:pt x="14695029" y="2510960"/>
                </a:moveTo>
                <a:cubicBezTo>
                  <a:pt x="14718913" y="2512710"/>
                  <a:pt x="14744408" y="2522405"/>
                  <a:pt x="14757289" y="2522405"/>
                </a:cubicBezTo>
                <a:cubicBezTo>
                  <a:pt x="14744408" y="2579497"/>
                  <a:pt x="14744408" y="2598887"/>
                  <a:pt x="14776611" y="2637665"/>
                </a:cubicBezTo>
                <a:cubicBezTo>
                  <a:pt x="14783052" y="2605350"/>
                  <a:pt x="14783052" y="2553644"/>
                  <a:pt x="14815256" y="2553644"/>
                </a:cubicBezTo>
                <a:cubicBezTo>
                  <a:pt x="14815256" y="2585960"/>
                  <a:pt x="14815256" y="2618278"/>
                  <a:pt x="14815256" y="2644129"/>
                </a:cubicBezTo>
                <a:cubicBezTo>
                  <a:pt x="14828137" y="2650591"/>
                  <a:pt x="14841019" y="2657055"/>
                  <a:pt x="14853900" y="2657055"/>
                </a:cubicBezTo>
                <a:cubicBezTo>
                  <a:pt x="14886104" y="2669982"/>
                  <a:pt x="14911866" y="2682908"/>
                  <a:pt x="14942997" y="2695834"/>
                </a:cubicBezTo>
                <a:cubicBezTo>
                  <a:pt x="14853900" y="2676445"/>
                  <a:pt x="14770171" y="2669982"/>
                  <a:pt x="14681074" y="2657055"/>
                </a:cubicBezTo>
                <a:cubicBezTo>
                  <a:pt x="14668193" y="2631203"/>
                  <a:pt x="14635989" y="2585960"/>
                  <a:pt x="14642430" y="2547181"/>
                </a:cubicBezTo>
                <a:cubicBezTo>
                  <a:pt x="14648870" y="2515403"/>
                  <a:pt x="14671145" y="2509210"/>
                  <a:pt x="14695029" y="2510960"/>
                </a:cubicBezTo>
                <a:close/>
                <a:moveTo>
                  <a:pt x="19171919" y="2497837"/>
                </a:moveTo>
                <a:cubicBezTo>
                  <a:pt x="19198027" y="2497837"/>
                  <a:pt x="19217607" y="2510134"/>
                  <a:pt x="19237187" y="2522431"/>
                </a:cubicBezTo>
                <a:cubicBezTo>
                  <a:pt x="19211079" y="2534728"/>
                  <a:pt x="19191499" y="2516283"/>
                  <a:pt x="19171919" y="2497837"/>
                </a:cubicBezTo>
                <a:close/>
                <a:moveTo>
                  <a:pt x="9860840" y="2495538"/>
                </a:moveTo>
                <a:cubicBezTo>
                  <a:pt x="9852780" y="2497149"/>
                  <a:pt x="9846331" y="2503598"/>
                  <a:pt x="9846331" y="2522941"/>
                </a:cubicBezTo>
                <a:cubicBezTo>
                  <a:pt x="9859228" y="2522941"/>
                  <a:pt x="9885021" y="2529389"/>
                  <a:pt x="9885021" y="2497149"/>
                </a:cubicBezTo>
                <a:cubicBezTo>
                  <a:pt x="9878573" y="2497149"/>
                  <a:pt x="9868901" y="2493927"/>
                  <a:pt x="9860840" y="2495538"/>
                </a:cubicBezTo>
                <a:close/>
                <a:moveTo>
                  <a:pt x="18479443" y="2483534"/>
                </a:moveTo>
                <a:lnTo>
                  <a:pt x="18477703" y="2488949"/>
                </a:lnTo>
                <a:lnTo>
                  <a:pt x="18475335" y="2496308"/>
                </a:lnTo>
                <a:close/>
                <a:moveTo>
                  <a:pt x="18425671" y="2478984"/>
                </a:moveTo>
                <a:cubicBezTo>
                  <a:pt x="18434231" y="2478984"/>
                  <a:pt x="18442787" y="2480974"/>
                  <a:pt x="18451183" y="2484158"/>
                </a:cubicBezTo>
                <a:lnTo>
                  <a:pt x="18475335" y="2496308"/>
                </a:lnTo>
                <a:lnTo>
                  <a:pt x="18475703" y="2496493"/>
                </a:lnTo>
                <a:cubicBezTo>
                  <a:pt x="18482023" y="2502860"/>
                  <a:pt x="18482023" y="2502860"/>
                  <a:pt x="18488343" y="2509226"/>
                </a:cubicBezTo>
                <a:cubicBezTo>
                  <a:pt x="18456743" y="2534692"/>
                  <a:pt x="18413559" y="2521959"/>
                  <a:pt x="18375639" y="2509226"/>
                </a:cubicBezTo>
                <a:cubicBezTo>
                  <a:pt x="18391439" y="2486943"/>
                  <a:pt x="18408555" y="2478984"/>
                  <a:pt x="18425671" y="2478984"/>
                </a:cubicBezTo>
                <a:close/>
                <a:moveTo>
                  <a:pt x="18481899" y="2475899"/>
                </a:moveTo>
                <a:lnTo>
                  <a:pt x="18479443" y="2483534"/>
                </a:lnTo>
                <a:lnTo>
                  <a:pt x="18480335" y="2480767"/>
                </a:lnTo>
                <a:close/>
                <a:moveTo>
                  <a:pt x="18482755" y="2473243"/>
                </a:moveTo>
                <a:lnTo>
                  <a:pt x="18481899" y="2475899"/>
                </a:lnTo>
                <a:lnTo>
                  <a:pt x="18481911" y="2475861"/>
                </a:lnTo>
                <a:cubicBezTo>
                  <a:pt x="18483035" y="2472371"/>
                  <a:pt x="18483595" y="2470625"/>
                  <a:pt x="18482755" y="2473243"/>
                </a:cubicBezTo>
                <a:close/>
                <a:moveTo>
                  <a:pt x="10826483" y="2464911"/>
                </a:moveTo>
                <a:cubicBezTo>
                  <a:pt x="10814661" y="2464911"/>
                  <a:pt x="10814661" y="2464911"/>
                  <a:pt x="10826483" y="2497149"/>
                </a:cubicBezTo>
                <a:cubicBezTo>
                  <a:pt x="10826483" y="2477804"/>
                  <a:pt x="10826483" y="2471358"/>
                  <a:pt x="10826483" y="2464911"/>
                </a:cubicBezTo>
                <a:close/>
                <a:moveTo>
                  <a:pt x="17001115" y="2464657"/>
                </a:moveTo>
                <a:cubicBezTo>
                  <a:pt x="17012703" y="2464657"/>
                  <a:pt x="17019023" y="2471077"/>
                  <a:pt x="17019023" y="2496762"/>
                </a:cubicBezTo>
                <a:cubicBezTo>
                  <a:pt x="17006383" y="2496762"/>
                  <a:pt x="17001115" y="2483920"/>
                  <a:pt x="17001115" y="2464657"/>
                </a:cubicBezTo>
                <a:close/>
                <a:moveTo>
                  <a:pt x="19170823" y="2464657"/>
                </a:moveTo>
                <a:cubicBezTo>
                  <a:pt x="19170823" y="2471077"/>
                  <a:pt x="19170823" y="2477499"/>
                  <a:pt x="19170823" y="2496762"/>
                </a:cubicBezTo>
                <a:cubicBezTo>
                  <a:pt x="19157699" y="2464657"/>
                  <a:pt x="19157699" y="2464657"/>
                  <a:pt x="19170823" y="2464657"/>
                </a:cubicBezTo>
                <a:close/>
                <a:moveTo>
                  <a:pt x="19625795" y="2464656"/>
                </a:moveTo>
                <a:cubicBezTo>
                  <a:pt x="19625795" y="2483920"/>
                  <a:pt x="19618967" y="2496762"/>
                  <a:pt x="19598495" y="2496762"/>
                </a:cubicBezTo>
                <a:cubicBezTo>
                  <a:pt x="19598495" y="2471077"/>
                  <a:pt x="19605319" y="2464656"/>
                  <a:pt x="19625795" y="2464656"/>
                </a:cubicBezTo>
                <a:close/>
                <a:moveTo>
                  <a:pt x="17704407" y="2460359"/>
                </a:moveTo>
                <a:cubicBezTo>
                  <a:pt x="17714491" y="2460359"/>
                  <a:pt x="17723795" y="2463666"/>
                  <a:pt x="17729999" y="2476892"/>
                </a:cubicBezTo>
                <a:cubicBezTo>
                  <a:pt x="17711387" y="2476892"/>
                  <a:pt x="17692771" y="2483507"/>
                  <a:pt x="17674159" y="2496733"/>
                </a:cubicBezTo>
                <a:cubicBezTo>
                  <a:pt x="17674159" y="2483507"/>
                  <a:pt x="17674159" y="2470279"/>
                  <a:pt x="17674159" y="2463666"/>
                </a:cubicBezTo>
                <a:cubicBezTo>
                  <a:pt x="17683467" y="2463666"/>
                  <a:pt x="17694323" y="2460359"/>
                  <a:pt x="17704407" y="2460359"/>
                </a:cubicBezTo>
                <a:close/>
                <a:moveTo>
                  <a:pt x="13332893" y="2457583"/>
                </a:moveTo>
                <a:cubicBezTo>
                  <a:pt x="13341851" y="2454704"/>
                  <a:pt x="13346970" y="2462382"/>
                  <a:pt x="13336732" y="2477737"/>
                </a:cubicBezTo>
                <a:cubicBezTo>
                  <a:pt x="13329907" y="2470913"/>
                  <a:pt x="13329907" y="2464088"/>
                  <a:pt x="13323082" y="2464088"/>
                </a:cubicBezTo>
                <a:cubicBezTo>
                  <a:pt x="13326494" y="2460675"/>
                  <a:pt x="13329907" y="2458543"/>
                  <a:pt x="13332893" y="2457583"/>
                </a:cubicBezTo>
                <a:close/>
                <a:moveTo>
                  <a:pt x="17730567" y="2450355"/>
                </a:moveTo>
                <a:lnTo>
                  <a:pt x="17728823" y="2455770"/>
                </a:lnTo>
                <a:cubicBezTo>
                  <a:pt x="17727419" y="2460132"/>
                  <a:pt x="17726299" y="2463623"/>
                  <a:pt x="17726299" y="2463623"/>
                </a:cubicBezTo>
                <a:close/>
                <a:moveTo>
                  <a:pt x="17733875" y="2440064"/>
                </a:moveTo>
                <a:lnTo>
                  <a:pt x="17732003" y="2445888"/>
                </a:lnTo>
                <a:lnTo>
                  <a:pt x="17742519" y="2447943"/>
                </a:lnTo>
                <a:cubicBezTo>
                  <a:pt x="17744163" y="2450189"/>
                  <a:pt x="17744163" y="2454680"/>
                  <a:pt x="17744163" y="2463660"/>
                </a:cubicBezTo>
                <a:lnTo>
                  <a:pt x="17731751" y="2446677"/>
                </a:lnTo>
                <a:lnTo>
                  <a:pt x="17731455" y="2447589"/>
                </a:lnTo>
                <a:lnTo>
                  <a:pt x="17730567" y="2450355"/>
                </a:lnTo>
                <a:lnTo>
                  <a:pt x="17731747" y="2446677"/>
                </a:lnTo>
                <a:lnTo>
                  <a:pt x="17731035" y="2445698"/>
                </a:lnTo>
                <a:lnTo>
                  <a:pt x="17732003" y="2445888"/>
                </a:lnTo>
                <a:lnTo>
                  <a:pt x="17733035" y="2442682"/>
                </a:lnTo>
                <a:cubicBezTo>
                  <a:pt x="17734155" y="2439191"/>
                  <a:pt x="17734719" y="2437446"/>
                  <a:pt x="17733875" y="2440064"/>
                </a:cubicBezTo>
                <a:close/>
                <a:moveTo>
                  <a:pt x="10916760" y="2432672"/>
                </a:moveTo>
                <a:cubicBezTo>
                  <a:pt x="10916760" y="2452014"/>
                  <a:pt x="10923208" y="2464911"/>
                  <a:pt x="10936105" y="2464911"/>
                </a:cubicBezTo>
                <a:cubicBezTo>
                  <a:pt x="10936105" y="2439119"/>
                  <a:pt x="10929656" y="2432672"/>
                  <a:pt x="10916760" y="2432672"/>
                </a:cubicBezTo>
                <a:close/>
                <a:moveTo>
                  <a:pt x="10429908" y="2432672"/>
                </a:moveTo>
                <a:cubicBezTo>
                  <a:pt x="10340706" y="2452014"/>
                  <a:pt x="10263325" y="2522941"/>
                  <a:pt x="10174123" y="2547657"/>
                </a:cubicBezTo>
                <a:cubicBezTo>
                  <a:pt x="10154778" y="2547657"/>
                  <a:pt x="10096743" y="2547657"/>
                  <a:pt x="10109639" y="2599243"/>
                </a:cubicBezTo>
                <a:cubicBezTo>
                  <a:pt x="10122536" y="2650824"/>
                  <a:pt x="10167675" y="2605690"/>
                  <a:pt x="10167675" y="2566999"/>
                </a:cubicBezTo>
                <a:cubicBezTo>
                  <a:pt x="10187020" y="2542284"/>
                  <a:pt x="10205290" y="2561628"/>
                  <a:pt x="10224635" y="2554106"/>
                </a:cubicBezTo>
                <a:cubicBezTo>
                  <a:pt x="10256877" y="2554106"/>
                  <a:pt x="10282671" y="2542284"/>
                  <a:pt x="10308464" y="2535836"/>
                </a:cubicBezTo>
                <a:cubicBezTo>
                  <a:pt x="10334257" y="2529389"/>
                  <a:pt x="10360051" y="2516495"/>
                  <a:pt x="10385844" y="2510046"/>
                </a:cubicBezTo>
                <a:cubicBezTo>
                  <a:pt x="10405189" y="2503598"/>
                  <a:pt x="10417011" y="2497149"/>
                  <a:pt x="10429908" y="2497149"/>
                </a:cubicBezTo>
                <a:cubicBezTo>
                  <a:pt x="10429908" y="2471358"/>
                  <a:pt x="10429908" y="2452014"/>
                  <a:pt x="10429908" y="2432672"/>
                </a:cubicBezTo>
                <a:close/>
                <a:moveTo>
                  <a:pt x="10032259" y="2432672"/>
                </a:moveTo>
                <a:cubicBezTo>
                  <a:pt x="10032259" y="2452014"/>
                  <a:pt x="10038707" y="2464911"/>
                  <a:pt x="10051604" y="2464911"/>
                </a:cubicBezTo>
                <a:cubicBezTo>
                  <a:pt x="10051604" y="2439119"/>
                  <a:pt x="10045156" y="2432672"/>
                  <a:pt x="10032259" y="2432672"/>
                </a:cubicBezTo>
                <a:close/>
                <a:moveTo>
                  <a:pt x="17843543" y="2431480"/>
                </a:moveTo>
                <a:cubicBezTo>
                  <a:pt x="17856515" y="2437997"/>
                  <a:pt x="17875975" y="2444514"/>
                  <a:pt x="17888947" y="2457549"/>
                </a:cubicBezTo>
                <a:cubicBezTo>
                  <a:pt x="17914891" y="2464066"/>
                  <a:pt x="17934347" y="2477100"/>
                  <a:pt x="17960291" y="2490135"/>
                </a:cubicBezTo>
                <a:cubicBezTo>
                  <a:pt x="17986235" y="2503170"/>
                  <a:pt x="18012179" y="2516204"/>
                  <a:pt x="18031639" y="2529239"/>
                </a:cubicBezTo>
                <a:cubicBezTo>
                  <a:pt x="18050015" y="2542273"/>
                  <a:pt x="18062987" y="2547704"/>
                  <a:pt x="18075959" y="2554221"/>
                </a:cubicBezTo>
                <a:cubicBezTo>
                  <a:pt x="18075959" y="2567255"/>
                  <a:pt x="18075959" y="2573773"/>
                  <a:pt x="18075959" y="2586807"/>
                </a:cubicBezTo>
                <a:cubicBezTo>
                  <a:pt x="18056499" y="2586807"/>
                  <a:pt x="18031639" y="2586807"/>
                  <a:pt x="18012179" y="2586807"/>
                </a:cubicBezTo>
                <a:cubicBezTo>
                  <a:pt x="17999207" y="2561824"/>
                  <a:pt x="17979751" y="2554221"/>
                  <a:pt x="17960291" y="2547704"/>
                </a:cubicBezTo>
                <a:cubicBezTo>
                  <a:pt x="17914891" y="2529239"/>
                  <a:pt x="17875975" y="2509687"/>
                  <a:pt x="17830571" y="2496652"/>
                </a:cubicBezTo>
                <a:cubicBezTo>
                  <a:pt x="17830571" y="2470584"/>
                  <a:pt x="17837059" y="2451032"/>
                  <a:pt x="17843543" y="2431480"/>
                </a:cubicBezTo>
                <a:close/>
                <a:moveTo>
                  <a:pt x="17147051" y="2431480"/>
                </a:moveTo>
                <a:cubicBezTo>
                  <a:pt x="17147051" y="2450745"/>
                  <a:pt x="17141063" y="2463588"/>
                  <a:pt x="17129091" y="2463588"/>
                </a:cubicBezTo>
                <a:cubicBezTo>
                  <a:pt x="17129091" y="2444323"/>
                  <a:pt x="17135075" y="2431480"/>
                  <a:pt x="17147051" y="2431480"/>
                </a:cubicBezTo>
                <a:close/>
                <a:moveTo>
                  <a:pt x="16322338" y="2431480"/>
                </a:moveTo>
                <a:cubicBezTo>
                  <a:pt x="16322338" y="2450745"/>
                  <a:pt x="16316350" y="2463588"/>
                  <a:pt x="16304374" y="2463588"/>
                </a:cubicBezTo>
                <a:cubicBezTo>
                  <a:pt x="16304374" y="2437902"/>
                  <a:pt x="16310362" y="2431480"/>
                  <a:pt x="16322338" y="2431480"/>
                </a:cubicBezTo>
                <a:close/>
                <a:moveTo>
                  <a:pt x="13824427" y="2431480"/>
                </a:moveTo>
                <a:cubicBezTo>
                  <a:pt x="13824427" y="2477774"/>
                  <a:pt x="13786123" y="2464547"/>
                  <a:pt x="13773355" y="2464547"/>
                </a:cubicBezTo>
                <a:cubicBezTo>
                  <a:pt x="13786123" y="2444707"/>
                  <a:pt x="13805275" y="2438093"/>
                  <a:pt x="13824427" y="2431480"/>
                </a:cubicBezTo>
                <a:close/>
                <a:moveTo>
                  <a:pt x="845494" y="2427183"/>
                </a:moveTo>
                <a:cubicBezTo>
                  <a:pt x="909640" y="2432309"/>
                  <a:pt x="974391" y="2467285"/>
                  <a:pt x="1032486" y="2491407"/>
                </a:cubicBezTo>
                <a:cubicBezTo>
                  <a:pt x="1116400" y="2523569"/>
                  <a:pt x="1199239" y="2554659"/>
                  <a:pt x="1283154" y="2586821"/>
                </a:cubicBezTo>
                <a:cubicBezTo>
                  <a:pt x="1283154" y="2676876"/>
                  <a:pt x="1142219" y="2567524"/>
                  <a:pt x="1122855" y="2554659"/>
                </a:cubicBezTo>
                <a:cubicBezTo>
                  <a:pt x="1013120" y="2478542"/>
                  <a:pt x="885099" y="2530001"/>
                  <a:pt x="781817" y="2433515"/>
                </a:cubicBezTo>
                <a:cubicBezTo>
                  <a:pt x="802796" y="2427083"/>
                  <a:pt x="824111" y="2425475"/>
                  <a:pt x="845494" y="2427183"/>
                </a:cubicBezTo>
                <a:close/>
                <a:moveTo>
                  <a:pt x="11472595" y="2422901"/>
                </a:moveTo>
                <a:cubicBezTo>
                  <a:pt x="11449623" y="2421390"/>
                  <a:pt x="11422419" y="2440731"/>
                  <a:pt x="11398238" y="2445566"/>
                </a:cubicBezTo>
                <a:cubicBezTo>
                  <a:pt x="11365996" y="2458463"/>
                  <a:pt x="11333754" y="2471358"/>
                  <a:pt x="11301512" y="2484256"/>
                </a:cubicBezTo>
                <a:cubicBezTo>
                  <a:pt x="11262822" y="2497149"/>
                  <a:pt x="11230580" y="2516495"/>
                  <a:pt x="11192965" y="2522941"/>
                </a:cubicBezTo>
                <a:cubicBezTo>
                  <a:pt x="11167171" y="2529389"/>
                  <a:pt x="11134929" y="2522941"/>
                  <a:pt x="11115584" y="2554106"/>
                </a:cubicBezTo>
                <a:cubicBezTo>
                  <a:pt x="11051101" y="2522941"/>
                  <a:pt x="10981243" y="2573448"/>
                  <a:pt x="10916760" y="2599243"/>
                </a:cubicBezTo>
                <a:cubicBezTo>
                  <a:pt x="10974795" y="2599243"/>
                  <a:pt x="11025307" y="2599243"/>
                  <a:pt x="11076894" y="2586345"/>
                </a:cubicBezTo>
                <a:cubicBezTo>
                  <a:pt x="11122033" y="2573448"/>
                  <a:pt x="11173620" y="2547657"/>
                  <a:pt x="11217683" y="2542284"/>
                </a:cubicBezTo>
                <a:cubicBezTo>
                  <a:pt x="11314409" y="2529389"/>
                  <a:pt x="11411134" y="2497149"/>
                  <a:pt x="11493888" y="2432672"/>
                </a:cubicBezTo>
                <a:cubicBezTo>
                  <a:pt x="11487440" y="2426225"/>
                  <a:pt x="11480253" y="2423404"/>
                  <a:pt x="11472595" y="2422901"/>
                </a:cubicBezTo>
                <a:close/>
                <a:moveTo>
                  <a:pt x="13900203" y="2400427"/>
                </a:moveTo>
                <a:cubicBezTo>
                  <a:pt x="13900203" y="2419778"/>
                  <a:pt x="13900203" y="2439119"/>
                  <a:pt x="13900203" y="2464911"/>
                </a:cubicBezTo>
                <a:cubicBezTo>
                  <a:pt x="13893755" y="2464911"/>
                  <a:pt x="13874409" y="2452014"/>
                  <a:pt x="13861513" y="2471358"/>
                </a:cubicBezTo>
                <a:cubicBezTo>
                  <a:pt x="13855064" y="2497149"/>
                  <a:pt x="13886231" y="2497149"/>
                  <a:pt x="13893755" y="2503598"/>
                </a:cubicBezTo>
                <a:cubicBezTo>
                  <a:pt x="13924922" y="2503598"/>
                  <a:pt x="13963612" y="2510046"/>
                  <a:pt x="13995854" y="2477804"/>
                </a:cubicBezTo>
                <a:cubicBezTo>
                  <a:pt x="13982957" y="2471358"/>
                  <a:pt x="13970060" y="2464911"/>
                  <a:pt x="13963612" y="2452014"/>
                </a:cubicBezTo>
                <a:cubicBezTo>
                  <a:pt x="13963612" y="2439119"/>
                  <a:pt x="13963612" y="2426225"/>
                  <a:pt x="13963612" y="2419778"/>
                </a:cubicBezTo>
                <a:cubicBezTo>
                  <a:pt x="13957163" y="2406870"/>
                  <a:pt x="13944267" y="2419778"/>
                  <a:pt x="13937818" y="2419778"/>
                </a:cubicBezTo>
                <a:cubicBezTo>
                  <a:pt x="13924922" y="2419778"/>
                  <a:pt x="13912025" y="2406870"/>
                  <a:pt x="13900203" y="2400427"/>
                </a:cubicBezTo>
                <a:close/>
                <a:moveTo>
                  <a:pt x="19041559" y="2393591"/>
                </a:moveTo>
                <a:cubicBezTo>
                  <a:pt x="19070143" y="2392376"/>
                  <a:pt x="19104507" y="2434899"/>
                  <a:pt x="19128207" y="2444618"/>
                </a:cubicBezTo>
                <a:cubicBezTo>
                  <a:pt x="19090287" y="2444618"/>
                  <a:pt x="19053423" y="2438139"/>
                  <a:pt x="19015507" y="2412219"/>
                </a:cubicBezTo>
                <a:cubicBezTo>
                  <a:pt x="19023143" y="2399260"/>
                  <a:pt x="19032027" y="2393995"/>
                  <a:pt x="19041559" y="2393591"/>
                </a:cubicBezTo>
                <a:close/>
                <a:moveTo>
                  <a:pt x="11128481" y="2381086"/>
                </a:moveTo>
                <a:cubicBezTo>
                  <a:pt x="11051101" y="2381086"/>
                  <a:pt x="11051101" y="2381086"/>
                  <a:pt x="10961898" y="2432672"/>
                </a:cubicBezTo>
                <a:cubicBezTo>
                  <a:pt x="11089791" y="2413338"/>
                  <a:pt x="11089791" y="2413338"/>
                  <a:pt x="11128481" y="2381086"/>
                </a:cubicBezTo>
                <a:close/>
                <a:moveTo>
                  <a:pt x="16987427" y="2369862"/>
                </a:moveTo>
                <a:cubicBezTo>
                  <a:pt x="17001119" y="2369862"/>
                  <a:pt x="17019023" y="2376283"/>
                  <a:pt x="17019023" y="2401967"/>
                </a:cubicBezTo>
                <a:cubicBezTo>
                  <a:pt x="17006383" y="2395546"/>
                  <a:pt x="16993743" y="2389125"/>
                  <a:pt x="16982159" y="2382704"/>
                </a:cubicBezTo>
                <a:cubicBezTo>
                  <a:pt x="16982159" y="2376283"/>
                  <a:pt x="16987427" y="2376283"/>
                  <a:pt x="16987427" y="2369862"/>
                </a:cubicBezTo>
                <a:close/>
                <a:moveTo>
                  <a:pt x="18534659" y="2366944"/>
                </a:moveTo>
                <a:cubicBezTo>
                  <a:pt x="18543127" y="2373742"/>
                  <a:pt x="18544339" y="2399727"/>
                  <a:pt x="18549179" y="2419067"/>
                </a:cubicBezTo>
                <a:cubicBezTo>
                  <a:pt x="18568535" y="2464188"/>
                  <a:pt x="18620155" y="2425513"/>
                  <a:pt x="18620155" y="2496418"/>
                </a:cubicBezTo>
                <a:cubicBezTo>
                  <a:pt x="18607247" y="2496418"/>
                  <a:pt x="18587891" y="2489973"/>
                  <a:pt x="18587891" y="2522203"/>
                </a:cubicBezTo>
                <a:cubicBezTo>
                  <a:pt x="18594343" y="2522203"/>
                  <a:pt x="18620155" y="2509311"/>
                  <a:pt x="18620155" y="2541541"/>
                </a:cubicBezTo>
                <a:cubicBezTo>
                  <a:pt x="18613703" y="2566250"/>
                  <a:pt x="18620155" y="2560878"/>
                  <a:pt x="18631983" y="2546914"/>
                </a:cubicBezTo>
                <a:cubicBezTo>
                  <a:pt x="18664247" y="2515755"/>
                  <a:pt x="18702959" y="2509311"/>
                  <a:pt x="18748127" y="2522203"/>
                </a:cubicBezTo>
                <a:lnTo>
                  <a:pt x="18765595" y="2529864"/>
                </a:lnTo>
                <a:lnTo>
                  <a:pt x="18759563" y="2520160"/>
                </a:lnTo>
                <a:cubicBezTo>
                  <a:pt x="18765547" y="2513738"/>
                  <a:pt x="18771535" y="2507316"/>
                  <a:pt x="18771535" y="2507316"/>
                </a:cubicBezTo>
                <a:cubicBezTo>
                  <a:pt x="18774531" y="2513738"/>
                  <a:pt x="18776027" y="2518554"/>
                  <a:pt x="18776027" y="2523370"/>
                </a:cubicBezTo>
                <a:lnTo>
                  <a:pt x="18773267" y="2533230"/>
                </a:lnTo>
                <a:lnTo>
                  <a:pt x="18781195" y="2536706"/>
                </a:lnTo>
                <a:cubicBezTo>
                  <a:pt x="18793295" y="2543152"/>
                  <a:pt x="18806199" y="2551210"/>
                  <a:pt x="18819103" y="2560878"/>
                </a:cubicBezTo>
                <a:cubicBezTo>
                  <a:pt x="18832007" y="2572696"/>
                  <a:pt x="18851367" y="2585588"/>
                  <a:pt x="18863195" y="2572696"/>
                </a:cubicBezTo>
                <a:cubicBezTo>
                  <a:pt x="18901911" y="2541541"/>
                  <a:pt x="18947075" y="2604927"/>
                  <a:pt x="18979339" y="2624266"/>
                </a:cubicBezTo>
                <a:cubicBezTo>
                  <a:pt x="18947075" y="2650048"/>
                  <a:pt x="18908363" y="2675834"/>
                  <a:pt x="18876099" y="2708063"/>
                </a:cubicBezTo>
                <a:cubicBezTo>
                  <a:pt x="18953527" y="2771448"/>
                  <a:pt x="19030959" y="2842360"/>
                  <a:pt x="19107311" y="2906818"/>
                </a:cubicBezTo>
                <a:cubicBezTo>
                  <a:pt x="19146027" y="2939048"/>
                  <a:pt x="19184739" y="2971278"/>
                  <a:pt x="19229907" y="3008879"/>
                </a:cubicBezTo>
                <a:cubicBezTo>
                  <a:pt x="19254643" y="3028218"/>
                  <a:pt x="19286903" y="3060446"/>
                  <a:pt x="19319167" y="3060446"/>
                </a:cubicBezTo>
                <a:cubicBezTo>
                  <a:pt x="19306263" y="3028218"/>
                  <a:pt x="19299807" y="2989542"/>
                  <a:pt x="19286903" y="2951942"/>
                </a:cubicBezTo>
                <a:cubicBezTo>
                  <a:pt x="19306263" y="2939048"/>
                  <a:pt x="19332071" y="2932601"/>
                  <a:pt x="19357879" y="2919712"/>
                </a:cubicBezTo>
                <a:cubicBezTo>
                  <a:pt x="19357879" y="2951942"/>
                  <a:pt x="19357879" y="2983096"/>
                  <a:pt x="19357879" y="3015325"/>
                </a:cubicBezTo>
                <a:cubicBezTo>
                  <a:pt x="19377239" y="3015325"/>
                  <a:pt x="19390143" y="2976653"/>
                  <a:pt x="19409499" y="2976653"/>
                </a:cubicBezTo>
                <a:cubicBezTo>
                  <a:pt x="19441763" y="2976653"/>
                  <a:pt x="19466495" y="3015325"/>
                  <a:pt x="19492307" y="3028218"/>
                </a:cubicBezTo>
                <a:cubicBezTo>
                  <a:pt x="19448215" y="3099124"/>
                  <a:pt x="19550379" y="3162515"/>
                  <a:pt x="19550379" y="3073341"/>
                </a:cubicBezTo>
                <a:cubicBezTo>
                  <a:pt x="19531019" y="3073341"/>
                  <a:pt x="19505211" y="3086232"/>
                  <a:pt x="19492307" y="3060446"/>
                </a:cubicBezTo>
                <a:cubicBezTo>
                  <a:pt x="19524567" y="3002434"/>
                  <a:pt x="19589091" y="3079786"/>
                  <a:pt x="19627807" y="3092678"/>
                </a:cubicBezTo>
                <a:cubicBezTo>
                  <a:pt x="19608451" y="3105569"/>
                  <a:pt x="19582639" y="3105569"/>
                  <a:pt x="19582639" y="3137801"/>
                </a:cubicBezTo>
                <a:cubicBezTo>
                  <a:pt x="19621355" y="3137801"/>
                  <a:pt x="19634259" y="3194740"/>
                  <a:pt x="19660067" y="3226970"/>
                </a:cubicBezTo>
                <a:cubicBezTo>
                  <a:pt x="19684803" y="3265647"/>
                  <a:pt x="19717067" y="3291431"/>
                  <a:pt x="19755779" y="3310769"/>
                </a:cubicBezTo>
                <a:cubicBezTo>
                  <a:pt x="19839663" y="3362334"/>
                  <a:pt x="19935371" y="3381680"/>
                  <a:pt x="20019255" y="3432170"/>
                </a:cubicBezTo>
                <a:cubicBezTo>
                  <a:pt x="20006347" y="3445062"/>
                  <a:pt x="20012803" y="3483739"/>
                  <a:pt x="19999895" y="3503076"/>
                </a:cubicBezTo>
                <a:cubicBezTo>
                  <a:pt x="19986991" y="3522414"/>
                  <a:pt x="19967635" y="3522414"/>
                  <a:pt x="19954731" y="3528860"/>
                </a:cubicBezTo>
                <a:cubicBezTo>
                  <a:pt x="19954731" y="3541751"/>
                  <a:pt x="19961183" y="3548197"/>
                  <a:pt x="19967635" y="3554644"/>
                </a:cubicBezTo>
                <a:cubicBezTo>
                  <a:pt x="19961183" y="3554644"/>
                  <a:pt x="19954731" y="3561091"/>
                  <a:pt x="19954731" y="3567536"/>
                </a:cubicBezTo>
                <a:lnTo>
                  <a:pt x="19956223" y="3592397"/>
                </a:lnTo>
                <a:lnTo>
                  <a:pt x="19956343" y="3594395"/>
                </a:lnTo>
                <a:cubicBezTo>
                  <a:pt x="19957955" y="3602182"/>
                  <a:pt x="19961183" y="3608356"/>
                  <a:pt x="19967635" y="3611589"/>
                </a:cubicBezTo>
                <a:cubicBezTo>
                  <a:pt x="19948279" y="3624478"/>
                  <a:pt x="19935371" y="3630923"/>
                  <a:pt x="19922467" y="3643813"/>
                </a:cubicBezTo>
                <a:cubicBezTo>
                  <a:pt x="19922467" y="3618033"/>
                  <a:pt x="19916015" y="3598691"/>
                  <a:pt x="19909563" y="3579354"/>
                </a:cubicBezTo>
                <a:cubicBezTo>
                  <a:pt x="19909563" y="3572907"/>
                  <a:pt x="19916015" y="3567536"/>
                  <a:pt x="19916015" y="3561091"/>
                </a:cubicBezTo>
                <a:cubicBezTo>
                  <a:pt x="19922467" y="3541751"/>
                  <a:pt x="19909563" y="3554644"/>
                  <a:pt x="19903111" y="3554644"/>
                </a:cubicBezTo>
                <a:cubicBezTo>
                  <a:pt x="19883751" y="3579354"/>
                  <a:pt x="19852567" y="3554644"/>
                  <a:pt x="19833207" y="3535307"/>
                </a:cubicBezTo>
                <a:cubicBezTo>
                  <a:pt x="19762231" y="3470848"/>
                  <a:pt x="19684803" y="3425725"/>
                  <a:pt x="19608451" y="3367695"/>
                </a:cubicBezTo>
                <a:cubicBezTo>
                  <a:pt x="19531019" y="3310769"/>
                  <a:pt x="19454667" y="3252754"/>
                  <a:pt x="19370787" y="3194740"/>
                </a:cubicBezTo>
                <a:cubicBezTo>
                  <a:pt x="19332071" y="3168956"/>
                  <a:pt x="19299807" y="3144246"/>
                  <a:pt x="19262171" y="3118462"/>
                </a:cubicBezTo>
                <a:cubicBezTo>
                  <a:pt x="19242811" y="3105569"/>
                  <a:pt x="19223455" y="3092678"/>
                  <a:pt x="19204099" y="3086232"/>
                </a:cubicBezTo>
                <a:cubicBezTo>
                  <a:pt x="19178287" y="3066896"/>
                  <a:pt x="19197647" y="3060446"/>
                  <a:pt x="19191195" y="3028218"/>
                </a:cubicBezTo>
                <a:cubicBezTo>
                  <a:pt x="19178287" y="2983096"/>
                  <a:pt x="19126667" y="2971278"/>
                  <a:pt x="19100859" y="2957311"/>
                </a:cubicBezTo>
                <a:cubicBezTo>
                  <a:pt x="19068599" y="2945494"/>
                  <a:pt x="19037411" y="2919712"/>
                  <a:pt x="18998695" y="2900372"/>
                </a:cubicBezTo>
                <a:cubicBezTo>
                  <a:pt x="18921267" y="2848806"/>
                  <a:pt x="18837387" y="2797226"/>
                  <a:pt x="18754579" y="2752111"/>
                </a:cubicBezTo>
                <a:cubicBezTo>
                  <a:pt x="18683603" y="2708063"/>
                  <a:pt x="18607247" y="2662938"/>
                  <a:pt x="18536271" y="2604927"/>
                </a:cubicBezTo>
                <a:cubicBezTo>
                  <a:pt x="18523367" y="2592034"/>
                  <a:pt x="18484655" y="2566250"/>
                  <a:pt x="18491107" y="2535095"/>
                </a:cubicBezTo>
                <a:cubicBezTo>
                  <a:pt x="18497559" y="2509311"/>
                  <a:pt x="18529819" y="2528649"/>
                  <a:pt x="18529819" y="2496418"/>
                </a:cubicBezTo>
                <a:cubicBezTo>
                  <a:pt x="18516915" y="2496418"/>
                  <a:pt x="18504011" y="2489973"/>
                  <a:pt x="18491107" y="2477081"/>
                </a:cubicBezTo>
                <a:cubicBezTo>
                  <a:pt x="18504011" y="2470634"/>
                  <a:pt x="18516915" y="2464188"/>
                  <a:pt x="18529819" y="2464188"/>
                </a:cubicBezTo>
                <a:cubicBezTo>
                  <a:pt x="18523367" y="2438405"/>
                  <a:pt x="18497559" y="2386835"/>
                  <a:pt x="18523367" y="2367497"/>
                </a:cubicBezTo>
                <a:cubicBezTo>
                  <a:pt x="18528207" y="2364544"/>
                  <a:pt x="18531835" y="2364678"/>
                  <a:pt x="18534659" y="2366944"/>
                </a:cubicBezTo>
                <a:close/>
                <a:moveTo>
                  <a:pt x="14178042" y="2365763"/>
                </a:moveTo>
                <a:cubicBezTo>
                  <a:pt x="14188125" y="2366531"/>
                  <a:pt x="14197432" y="2369606"/>
                  <a:pt x="14203637" y="2378829"/>
                </a:cubicBezTo>
                <a:cubicBezTo>
                  <a:pt x="14185022" y="2384977"/>
                  <a:pt x="14166408" y="2391126"/>
                  <a:pt x="14147793" y="2397274"/>
                </a:cubicBezTo>
                <a:cubicBezTo>
                  <a:pt x="14147793" y="2391126"/>
                  <a:pt x="14147793" y="2378829"/>
                  <a:pt x="14147793" y="2366531"/>
                </a:cubicBezTo>
                <a:cubicBezTo>
                  <a:pt x="14157101" y="2366531"/>
                  <a:pt x="14167959" y="2364994"/>
                  <a:pt x="14178042" y="2365763"/>
                </a:cubicBezTo>
                <a:close/>
                <a:moveTo>
                  <a:pt x="15749418" y="2360442"/>
                </a:moveTo>
                <a:cubicBezTo>
                  <a:pt x="15769250" y="2360578"/>
                  <a:pt x="15786672" y="2368725"/>
                  <a:pt x="15786672" y="2400767"/>
                </a:cubicBezTo>
                <a:cubicBezTo>
                  <a:pt x="15767374" y="2400767"/>
                  <a:pt x="15697690" y="2439870"/>
                  <a:pt x="15697690" y="2368181"/>
                </a:cubicBezTo>
                <a:cubicBezTo>
                  <a:pt x="15707338" y="2368181"/>
                  <a:pt x="15729584" y="2360306"/>
                  <a:pt x="15749418" y="2360442"/>
                </a:cubicBezTo>
                <a:close/>
                <a:moveTo>
                  <a:pt x="18389035" y="2358528"/>
                </a:moveTo>
                <a:cubicBezTo>
                  <a:pt x="18423703" y="2356568"/>
                  <a:pt x="18463591" y="2401794"/>
                  <a:pt x="18493047" y="2411447"/>
                </a:cubicBezTo>
                <a:cubicBezTo>
                  <a:pt x="18447227" y="2411447"/>
                  <a:pt x="18402499" y="2405010"/>
                  <a:pt x="18356683" y="2379282"/>
                </a:cubicBezTo>
                <a:cubicBezTo>
                  <a:pt x="18366499" y="2365077"/>
                  <a:pt x="18377479" y="2359181"/>
                  <a:pt x="18389035" y="2358528"/>
                </a:cubicBezTo>
                <a:close/>
                <a:moveTo>
                  <a:pt x="18495775" y="2349279"/>
                </a:moveTo>
                <a:cubicBezTo>
                  <a:pt x="18497415" y="2347907"/>
                  <a:pt x="18500695" y="2349653"/>
                  <a:pt x="18507259" y="2353146"/>
                </a:cubicBezTo>
                <a:cubicBezTo>
                  <a:pt x="18500695" y="2358135"/>
                  <a:pt x="18500695" y="2358135"/>
                  <a:pt x="18494135" y="2364123"/>
                </a:cubicBezTo>
                <a:cubicBezTo>
                  <a:pt x="18494135" y="2355142"/>
                  <a:pt x="18494135" y="2350651"/>
                  <a:pt x="18495775" y="2349279"/>
                </a:cubicBezTo>
                <a:close/>
                <a:moveTo>
                  <a:pt x="16969579" y="2349279"/>
                </a:moveTo>
                <a:cubicBezTo>
                  <a:pt x="16971223" y="2347907"/>
                  <a:pt x="16974503" y="2349653"/>
                  <a:pt x="16981067" y="2353146"/>
                </a:cubicBezTo>
                <a:cubicBezTo>
                  <a:pt x="16974503" y="2358135"/>
                  <a:pt x="16974503" y="2358135"/>
                  <a:pt x="16967939" y="2364123"/>
                </a:cubicBezTo>
                <a:cubicBezTo>
                  <a:pt x="16967939" y="2355142"/>
                  <a:pt x="16967939" y="2350651"/>
                  <a:pt x="16969579" y="2349279"/>
                </a:cubicBezTo>
                <a:close/>
                <a:moveTo>
                  <a:pt x="11692713" y="2348847"/>
                </a:moveTo>
                <a:cubicBezTo>
                  <a:pt x="11660471" y="2356369"/>
                  <a:pt x="11609959" y="2337027"/>
                  <a:pt x="11597062" y="2400427"/>
                </a:cubicBezTo>
                <a:cubicBezTo>
                  <a:pt x="11673368" y="2381086"/>
                  <a:pt x="11673368" y="2381086"/>
                  <a:pt x="11692713" y="2348847"/>
                </a:cubicBezTo>
                <a:close/>
                <a:moveTo>
                  <a:pt x="13918473" y="2337027"/>
                </a:moveTo>
                <a:cubicBezTo>
                  <a:pt x="13918473" y="2361740"/>
                  <a:pt x="13924922" y="2368190"/>
                  <a:pt x="13937818" y="2368190"/>
                </a:cubicBezTo>
                <a:cubicBezTo>
                  <a:pt x="13937818" y="2348847"/>
                  <a:pt x="13931370" y="2337027"/>
                  <a:pt x="13918473" y="2337027"/>
                </a:cubicBezTo>
                <a:close/>
                <a:moveTo>
                  <a:pt x="15583936" y="2336684"/>
                </a:moveTo>
                <a:cubicBezTo>
                  <a:pt x="15595910" y="2336684"/>
                  <a:pt x="15601898" y="2348849"/>
                  <a:pt x="15601898" y="2368757"/>
                </a:cubicBezTo>
                <a:cubicBezTo>
                  <a:pt x="15589924" y="2368757"/>
                  <a:pt x="15583936" y="2362120"/>
                  <a:pt x="15583936" y="2336684"/>
                </a:cubicBezTo>
                <a:close/>
                <a:moveTo>
                  <a:pt x="18265899" y="2322616"/>
                </a:moveTo>
                <a:cubicBezTo>
                  <a:pt x="18279499" y="2322616"/>
                  <a:pt x="18297003" y="2325826"/>
                  <a:pt x="18303467" y="2325826"/>
                </a:cubicBezTo>
                <a:cubicBezTo>
                  <a:pt x="18290543" y="2345090"/>
                  <a:pt x="18271151" y="2338669"/>
                  <a:pt x="18251763" y="2338669"/>
                </a:cubicBezTo>
                <a:cubicBezTo>
                  <a:pt x="18242607" y="2325826"/>
                  <a:pt x="18252303" y="2322616"/>
                  <a:pt x="18265899" y="2322616"/>
                </a:cubicBezTo>
                <a:close/>
                <a:moveTo>
                  <a:pt x="14337383" y="2322530"/>
                </a:moveTo>
                <a:cubicBezTo>
                  <a:pt x="14587803" y="2347248"/>
                  <a:pt x="14844672" y="2398834"/>
                  <a:pt x="15095092" y="2431077"/>
                </a:cubicBezTo>
                <a:cubicBezTo>
                  <a:pt x="15216540" y="2450421"/>
                  <a:pt x="15332614" y="2463317"/>
                  <a:pt x="15447614" y="2502007"/>
                </a:cubicBezTo>
                <a:cubicBezTo>
                  <a:pt x="15562614" y="2540695"/>
                  <a:pt x="15685138" y="2546069"/>
                  <a:pt x="15800138" y="2578310"/>
                </a:cubicBezTo>
                <a:cubicBezTo>
                  <a:pt x="15929110" y="2610551"/>
                  <a:pt x="16050558" y="2649240"/>
                  <a:pt x="16178454" y="2694378"/>
                </a:cubicBezTo>
                <a:cubicBezTo>
                  <a:pt x="16236492" y="2713722"/>
                  <a:pt x="16486912" y="2783576"/>
                  <a:pt x="16506258" y="2802908"/>
                </a:cubicBezTo>
                <a:cubicBezTo>
                  <a:pt x="16551398" y="2848065"/>
                  <a:pt x="16608360" y="2841618"/>
                  <a:pt x="16653500" y="2854514"/>
                </a:cubicBezTo>
                <a:cubicBezTo>
                  <a:pt x="16711538" y="2873857"/>
                  <a:pt x="16769574" y="2893202"/>
                  <a:pt x="16826539" y="2918995"/>
                </a:cubicBezTo>
                <a:cubicBezTo>
                  <a:pt x="16884575" y="2944787"/>
                  <a:pt x="16942611" y="2963057"/>
                  <a:pt x="17000651" y="2988849"/>
                </a:cubicBezTo>
                <a:cubicBezTo>
                  <a:pt x="17044715" y="3008194"/>
                  <a:pt x="17180135" y="3059779"/>
                  <a:pt x="17237099" y="3066234"/>
                </a:cubicBezTo>
                <a:cubicBezTo>
                  <a:pt x="17256443" y="3066234"/>
                  <a:pt x="17275791" y="3059779"/>
                  <a:pt x="17295135" y="3079125"/>
                </a:cubicBezTo>
                <a:cubicBezTo>
                  <a:pt x="17308031" y="3092026"/>
                  <a:pt x="17506863" y="3143608"/>
                  <a:pt x="17558451" y="3175848"/>
                </a:cubicBezTo>
                <a:cubicBezTo>
                  <a:pt x="17584247" y="3187669"/>
                  <a:pt x="17602519" y="3213464"/>
                  <a:pt x="17628311" y="3226360"/>
                </a:cubicBezTo>
                <a:cubicBezTo>
                  <a:pt x="17647659" y="3232807"/>
                  <a:pt x="17910975" y="3355321"/>
                  <a:pt x="17930319" y="3348874"/>
                </a:cubicBezTo>
                <a:cubicBezTo>
                  <a:pt x="17949667" y="3348874"/>
                  <a:pt x="17975463" y="3348874"/>
                  <a:pt x="17994807" y="3373613"/>
                </a:cubicBezTo>
                <a:cubicBezTo>
                  <a:pt x="18032423" y="3425183"/>
                  <a:pt x="18077563" y="3457419"/>
                  <a:pt x="18122703" y="3476768"/>
                </a:cubicBezTo>
                <a:cubicBezTo>
                  <a:pt x="18174291" y="3496111"/>
                  <a:pt x="18455879" y="3649795"/>
                  <a:pt x="18494571" y="3669140"/>
                </a:cubicBezTo>
                <a:cubicBezTo>
                  <a:pt x="18584851" y="3720724"/>
                  <a:pt x="18680507" y="3772311"/>
                  <a:pt x="18770787" y="3822821"/>
                </a:cubicBezTo>
                <a:cubicBezTo>
                  <a:pt x="18866439" y="3880855"/>
                  <a:pt x="18963171" y="3932447"/>
                  <a:pt x="19058823" y="3989399"/>
                </a:cubicBezTo>
                <a:cubicBezTo>
                  <a:pt x="19103963" y="4015196"/>
                  <a:pt x="19149103" y="4040988"/>
                  <a:pt x="19194243" y="4060333"/>
                </a:cubicBezTo>
                <a:cubicBezTo>
                  <a:pt x="19226487" y="4079678"/>
                  <a:pt x="19405971" y="4118365"/>
                  <a:pt x="19469383" y="4163505"/>
                </a:cubicBezTo>
                <a:cubicBezTo>
                  <a:pt x="19501627" y="4188223"/>
                  <a:pt x="19533871" y="4206396"/>
                  <a:pt x="19566111" y="4232189"/>
                </a:cubicBezTo>
                <a:cubicBezTo>
                  <a:pt x="19585459" y="4245085"/>
                  <a:pt x="19630599" y="4354705"/>
                  <a:pt x="19611251" y="4335361"/>
                </a:cubicBezTo>
                <a:cubicBezTo>
                  <a:pt x="19591907" y="4316016"/>
                  <a:pt x="19226487" y="4176401"/>
                  <a:pt x="19027655" y="4099024"/>
                </a:cubicBezTo>
                <a:cubicBezTo>
                  <a:pt x="18943823" y="4060333"/>
                  <a:pt x="18853543" y="4040988"/>
                  <a:pt x="18777235" y="3977580"/>
                </a:cubicBezTo>
                <a:cubicBezTo>
                  <a:pt x="18741767" y="3945339"/>
                  <a:pt x="18703347" y="3917933"/>
                  <a:pt x="18664115" y="3895366"/>
                </a:cubicBezTo>
                <a:lnTo>
                  <a:pt x="18615335" y="3873366"/>
                </a:lnTo>
                <a:lnTo>
                  <a:pt x="18546163" y="3842168"/>
                </a:lnTo>
                <a:cubicBezTo>
                  <a:pt x="18546163" y="3887300"/>
                  <a:pt x="18584851" y="3880855"/>
                  <a:pt x="18604199" y="3893754"/>
                </a:cubicBezTo>
                <a:cubicBezTo>
                  <a:pt x="18642891" y="3913099"/>
                  <a:pt x="18674059" y="3951788"/>
                  <a:pt x="18712751" y="3971132"/>
                </a:cubicBezTo>
                <a:cubicBezTo>
                  <a:pt x="18733707" y="3980536"/>
                  <a:pt x="18754195" y="3992024"/>
                  <a:pt x="18774347" y="4005068"/>
                </a:cubicBezTo>
                <a:lnTo>
                  <a:pt x="18788215" y="4015151"/>
                </a:lnTo>
                <a:lnTo>
                  <a:pt x="18783259" y="4000079"/>
                </a:lnTo>
                <a:cubicBezTo>
                  <a:pt x="18789243" y="3986165"/>
                  <a:pt x="18789243" y="3992589"/>
                  <a:pt x="18801219" y="4000079"/>
                </a:cubicBezTo>
                <a:cubicBezTo>
                  <a:pt x="18798227" y="4002756"/>
                  <a:pt x="18795231" y="4004093"/>
                  <a:pt x="18792987" y="4006367"/>
                </a:cubicBezTo>
                <a:lnTo>
                  <a:pt x="18789851" y="4016339"/>
                </a:lnTo>
                <a:lnTo>
                  <a:pt x="18833931" y="4048377"/>
                </a:lnTo>
                <a:cubicBezTo>
                  <a:pt x="18873159" y="4079678"/>
                  <a:pt x="18911583" y="4115143"/>
                  <a:pt x="18950271" y="4150608"/>
                </a:cubicBezTo>
                <a:cubicBezTo>
                  <a:pt x="18930927" y="4157057"/>
                  <a:pt x="18905131" y="4150608"/>
                  <a:pt x="18898683" y="4194574"/>
                </a:cubicBezTo>
                <a:cubicBezTo>
                  <a:pt x="18898683" y="4212844"/>
                  <a:pt x="18892235" y="4219292"/>
                  <a:pt x="18879339" y="4219292"/>
                </a:cubicBezTo>
                <a:cubicBezTo>
                  <a:pt x="18853543" y="4219292"/>
                  <a:pt x="18834199" y="4188223"/>
                  <a:pt x="18809479" y="4182849"/>
                </a:cubicBezTo>
                <a:cubicBezTo>
                  <a:pt x="18809479" y="4197800"/>
                  <a:pt x="18815659" y="4203710"/>
                  <a:pt x="18823583" y="4208277"/>
                </a:cubicBezTo>
                <a:lnTo>
                  <a:pt x="18835699" y="4214809"/>
                </a:lnTo>
                <a:lnTo>
                  <a:pt x="18847371" y="4208674"/>
                </a:lnTo>
                <a:cubicBezTo>
                  <a:pt x="18849615" y="4209291"/>
                  <a:pt x="18850863" y="4212007"/>
                  <a:pt x="18853359" y="4214969"/>
                </a:cubicBezTo>
                <a:cubicBezTo>
                  <a:pt x="18850863" y="4217932"/>
                  <a:pt x="18849615" y="4220894"/>
                  <a:pt x="18847371" y="4221635"/>
                </a:cubicBezTo>
                <a:lnTo>
                  <a:pt x="18837243" y="4215997"/>
                </a:lnTo>
                <a:lnTo>
                  <a:pt x="18848171" y="4225741"/>
                </a:lnTo>
                <a:cubicBezTo>
                  <a:pt x="18828823" y="4257982"/>
                  <a:pt x="18796583" y="4225741"/>
                  <a:pt x="18777235" y="4212844"/>
                </a:cubicBezTo>
                <a:cubicBezTo>
                  <a:pt x="18744991" y="4194574"/>
                  <a:pt x="18712751" y="4182849"/>
                  <a:pt x="18680507" y="4163505"/>
                </a:cubicBezTo>
                <a:cubicBezTo>
                  <a:pt x="18610647" y="4124816"/>
                  <a:pt x="18539711" y="4086126"/>
                  <a:pt x="18468779" y="4047437"/>
                </a:cubicBezTo>
                <a:cubicBezTo>
                  <a:pt x="18327983" y="3971132"/>
                  <a:pt x="18187191" y="3893754"/>
                  <a:pt x="18038871" y="3822821"/>
                </a:cubicBezTo>
                <a:cubicBezTo>
                  <a:pt x="17898079" y="3752968"/>
                  <a:pt x="17750835" y="3669140"/>
                  <a:pt x="17602519" y="3630451"/>
                </a:cubicBezTo>
                <a:cubicBezTo>
                  <a:pt x="17571351" y="3617555"/>
                  <a:pt x="17532659" y="3624002"/>
                  <a:pt x="17500415" y="3598206"/>
                </a:cubicBezTo>
                <a:cubicBezTo>
                  <a:pt x="17474619" y="3586387"/>
                  <a:pt x="17468171" y="3541249"/>
                  <a:pt x="17448827" y="3528353"/>
                </a:cubicBezTo>
                <a:cubicBezTo>
                  <a:pt x="17429479" y="3502559"/>
                  <a:pt x="17416583" y="3547694"/>
                  <a:pt x="17397239" y="3554146"/>
                </a:cubicBezTo>
                <a:cubicBezTo>
                  <a:pt x="17378967" y="3560593"/>
                  <a:pt x="17076959" y="3418733"/>
                  <a:pt x="17031819" y="3392942"/>
                </a:cubicBezTo>
                <a:cubicBezTo>
                  <a:pt x="17006023" y="3381122"/>
                  <a:pt x="16986679" y="3348874"/>
                  <a:pt x="16961959" y="3329530"/>
                </a:cubicBezTo>
                <a:cubicBezTo>
                  <a:pt x="16949059" y="3323082"/>
                  <a:pt x="16923267" y="3329530"/>
                  <a:pt x="16923267" y="3290841"/>
                </a:cubicBezTo>
                <a:cubicBezTo>
                  <a:pt x="16945835" y="3290841"/>
                  <a:pt x="16968139" y="3294066"/>
                  <a:pt x="16989635" y="3299710"/>
                </a:cubicBezTo>
                <a:lnTo>
                  <a:pt x="16998875" y="3303219"/>
                </a:lnTo>
                <a:lnTo>
                  <a:pt x="16995631" y="3290157"/>
                </a:lnTo>
                <a:cubicBezTo>
                  <a:pt x="16997875" y="3286745"/>
                  <a:pt x="17002363" y="3286745"/>
                  <a:pt x="17004859" y="3293569"/>
                </a:cubicBezTo>
                <a:cubicBezTo>
                  <a:pt x="17002363" y="3296981"/>
                  <a:pt x="17001119" y="3298689"/>
                  <a:pt x="17000495" y="3300395"/>
                </a:cubicBezTo>
                <a:lnTo>
                  <a:pt x="17000191" y="3303718"/>
                </a:lnTo>
                <a:lnTo>
                  <a:pt x="17051163" y="3323082"/>
                </a:lnTo>
                <a:cubicBezTo>
                  <a:pt x="17051163" y="3290841"/>
                  <a:pt x="17038267" y="3290841"/>
                  <a:pt x="17018919" y="3290841"/>
                </a:cubicBezTo>
                <a:cubicBezTo>
                  <a:pt x="17000651" y="3284394"/>
                  <a:pt x="16981303" y="3265049"/>
                  <a:pt x="16961959" y="3258601"/>
                </a:cubicBezTo>
                <a:cubicBezTo>
                  <a:pt x="16936163" y="3252153"/>
                  <a:pt x="16916819" y="3252153"/>
                  <a:pt x="16897471" y="3239254"/>
                </a:cubicBezTo>
                <a:cubicBezTo>
                  <a:pt x="16878127" y="3219911"/>
                  <a:pt x="16884575" y="3194117"/>
                  <a:pt x="16884575" y="3168325"/>
                </a:cubicBezTo>
                <a:cubicBezTo>
                  <a:pt x="16968407" y="3187669"/>
                  <a:pt x="17051163" y="3219911"/>
                  <a:pt x="17141443" y="3194117"/>
                </a:cubicBezTo>
                <a:cubicBezTo>
                  <a:pt x="17096303" y="3181222"/>
                  <a:pt x="17051163" y="3175848"/>
                  <a:pt x="17012471" y="3161879"/>
                </a:cubicBezTo>
                <a:cubicBezTo>
                  <a:pt x="16986679" y="3156504"/>
                  <a:pt x="16961959" y="3156504"/>
                  <a:pt x="16936163" y="3143608"/>
                </a:cubicBezTo>
                <a:cubicBezTo>
                  <a:pt x="16916819" y="3130709"/>
                  <a:pt x="16929715" y="3111367"/>
                  <a:pt x="16916819" y="3085574"/>
                </a:cubicBezTo>
                <a:cubicBezTo>
                  <a:pt x="16910371" y="3072677"/>
                  <a:pt x="16897471" y="3059779"/>
                  <a:pt x="16884575" y="3053332"/>
                </a:cubicBezTo>
                <a:cubicBezTo>
                  <a:pt x="16852331" y="3040434"/>
                  <a:pt x="16820091" y="3040434"/>
                  <a:pt x="16787847" y="3033986"/>
                </a:cubicBezTo>
                <a:cubicBezTo>
                  <a:pt x="16672846" y="3021090"/>
                  <a:pt x="16557846" y="2963057"/>
                  <a:pt x="16441772" y="2931889"/>
                </a:cubicBezTo>
                <a:cubicBezTo>
                  <a:pt x="16320324" y="2886754"/>
                  <a:pt x="15942006" y="2770680"/>
                  <a:pt x="15877520" y="2757784"/>
                </a:cubicBezTo>
                <a:cubicBezTo>
                  <a:pt x="15851726" y="2751337"/>
                  <a:pt x="15832380" y="2757784"/>
                  <a:pt x="15806586" y="2745966"/>
                </a:cubicBezTo>
                <a:cubicBezTo>
                  <a:pt x="15780792" y="2739515"/>
                  <a:pt x="15787240" y="2720168"/>
                  <a:pt x="15787240" y="2687931"/>
                </a:cubicBezTo>
                <a:cubicBezTo>
                  <a:pt x="15780792" y="2649240"/>
                  <a:pt x="15730278" y="2662135"/>
                  <a:pt x="15710932" y="2662135"/>
                </a:cubicBezTo>
                <a:cubicBezTo>
                  <a:pt x="15678690" y="2655689"/>
                  <a:pt x="15652894" y="2649240"/>
                  <a:pt x="15620652" y="2642793"/>
                </a:cubicBezTo>
                <a:cubicBezTo>
                  <a:pt x="15556166" y="2629896"/>
                  <a:pt x="15499204" y="2616998"/>
                  <a:pt x="15434718" y="2604104"/>
                </a:cubicBezTo>
                <a:cubicBezTo>
                  <a:pt x="15306820" y="2578310"/>
                  <a:pt x="15184298" y="2565413"/>
                  <a:pt x="15056400" y="2527799"/>
                </a:cubicBezTo>
                <a:cubicBezTo>
                  <a:pt x="15030606" y="2521352"/>
                  <a:pt x="15011260" y="2489110"/>
                  <a:pt x="14985466" y="2482665"/>
                </a:cubicBezTo>
                <a:cubicBezTo>
                  <a:pt x="14959672" y="2476213"/>
                  <a:pt x="14928504" y="2463317"/>
                  <a:pt x="14902709" y="2456869"/>
                </a:cubicBezTo>
                <a:cubicBezTo>
                  <a:pt x="14838223" y="2443973"/>
                  <a:pt x="14780186" y="2431077"/>
                  <a:pt x="14716775" y="2418183"/>
                </a:cubicBezTo>
                <a:cubicBezTo>
                  <a:pt x="14587803" y="2392385"/>
                  <a:pt x="14466355" y="2360144"/>
                  <a:pt x="14337383" y="2322530"/>
                </a:cubicBezTo>
                <a:close/>
                <a:moveTo>
                  <a:pt x="11757197" y="2317683"/>
                </a:moveTo>
                <a:cubicBezTo>
                  <a:pt x="11737851" y="2324131"/>
                  <a:pt x="11712058" y="2330579"/>
                  <a:pt x="11712058" y="2368190"/>
                </a:cubicBezTo>
                <a:cubicBezTo>
                  <a:pt x="11731403" y="2368190"/>
                  <a:pt x="11750748" y="2368190"/>
                  <a:pt x="11770093" y="2368190"/>
                </a:cubicBezTo>
                <a:cubicBezTo>
                  <a:pt x="11763645" y="2348847"/>
                  <a:pt x="11757197" y="2337027"/>
                  <a:pt x="11757197" y="2317683"/>
                </a:cubicBezTo>
                <a:close/>
                <a:moveTo>
                  <a:pt x="19052427" y="2312984"/>
                </a:moveTo>
                <a:cubicBezTo>
                  <a:pt x="19052427" y="2333459"/>
                  <a:pt x="19045443" y="2340284"/>
                  <a:pt x="19034467" y="2340284"/>
                </a:cubicBezTo>
                <a:cubicBezTo>
                  <a:pt x="19034467" y="2319809"/>
                  <a:pt x="19039455" y="2312984"/>
                  <a:pt x="19052427" y="2312984"/>
                </a:cubicBezTo>
                <a:close/>
                <a:moveTo>
                  <a:pt x="14280505" y="2309654"/>
                </a:moveTo>
                <a:cubicBezTo>
                  <a:pt x="14293144" y="2309654"/>
                  <a:pt x="14317369" y="2303505"/>
                  <a:pt x="14317369" y="2334248"/>
                </a:cubicBezTo>
                <a:cubicBezTo>
                  <a:pt x="14305783" y="2334248"/>
                  <a:pt x="14280505" y="2340396"/>
                  <a:pt x="14280505" y="2309654"/>
                </a:cubicBezTo>
                <a:close/>
                <a:moveTo>
                  <a:pt x="10449253" y="2291889"/>
                </a:moveTo>
                <a:cubicBezTo>
                  <a:pt x="10295567" y="2324131"/>
                  <a:pt x="10167675" y="2381086"/>
                  <a:pt x="10167675" y="2400427"/>
                </a:cubicBezTo>
                <a:cubicBezTo>
                  <a:pt x="10263325" y="2361740"/>
                  <a:pt x="10353603" y="2330579"/>
                  <a:pt x="10449253" y="2291889"/>
                </a:cubicBezTo>
                <a:close/>
                <a:moveTo>
                  <a:pt x="15292532" y="2288812"/>
                </a:moveTo>
                <a:cubicBezTo>
                  <a:pt x="15293352" y="2286253"/>
                  <a:pt x="15296634" y="2287959"/>
                  <a:pt x="15303196" y="2291371"/>
                </a:cubicBezTo>
                <a:cubicBezTo>
                  <a:pt x="15296634" y="2298195"/>
                  <a:pt x="15296634" y="2298195"/>
                  <a:pt x="15296634" y="2311846"/>
                </a:cubicBezTo>
                <a:cubicBezTo>
                  <a:pt x="15293352" y="2298195"/>
                  <a:pt x="15291710" y="2291371"/>
                  <a:pt x="15292532" y="2288812"/>
                </a:cubicBezTo>
                <a:close/>
                <a:moveTo>
                  <a:pt x="15242674" y="2279804"/>
                </a:moveTo>
                <a:cubicBezTo>
                  <a:pt x="15254648" y="2279804"/>
                  <a:pt x="15260636" y="2286226"/>
                  <a:pt x="15260636" y="2311914"/>
                </a:cubicBezTo>
                <a:cubicBezTo>
                  <a:pt x="15248660" y="2311914"/>
                  <a:pt x="15242674" y="2299068"/>
                  <a:pt x="15242674" y="2279804"/>
                </a:cubicBezTo>
                <a:close/>
                <a:moveTo>
                  <a:pt x="15152620" y="2279804"/>
                </a:moveTo>
                <a:cubicBezTo>
                  <a:pt x="15165748" y="2279804"/>
                  <a:pt x="15165748" y="2292648"/>
                  <a:pt x="15165748" y="2311914"/>
                </a:cubicBezTo>
                <a:cubicBezTo>
                  <a:pt x="15152620" y="2311914"/>
                  <a:pt x="15152620" y="2299069"/>
                  <a:pt x="15152620" y="2279804"/>
                </a:cubicBezTo>
                <a:close/>
                <a:moveTo>
                  <a:pt x="11828129" y="2278994"/>
                </a:moveTo>
                <a:cubicBezTo>
                  <a:pt x="11828129" y="2317683"/>
                  <a:pt x="11846399" y="2311236"/>
                  <a:pt x="11865744" y="2311236"/>
                </a:cubicBezTo>
                <a:cubicBezTo>
                  <a:pt x="11865744" y="2272546"/>
                  <a:pt x="11841025" y="2278994"/>
                  <a:pt x="11828129" y="2278994"/>
                </a:cubicBezTo>
                <a:close/>
                <a:moveTo>
                  <a:pt x="11789438" y="2278994"/>
                </a:moveTo>
                <a:cubicBezTo>
                  <a:pt x="11789438" y="2304791"/>
                  <a:pt x="11789438" y="2337027"/>
                  <a:pt x="11808783" y="2337027"/>
                </a:cubicBezTo>
                <a:cubicBezTo>
                  <a:pt x="11808783" y="2311236"/>
                  <a:pt x="11808783" y="2278994"/>
                  <a:pt x="11789438" y="2278994"/>
                </a:cubicBezTo>
                <a:close/>
                <a:moveTo>
                  <a:pt x="19014479" y="2276473"/>
                </a:moveTo>
                <a:cubicBezTo>
                  <a:pt x="19014479" y="2307217"/>
                  <a:pt x="18996035" y="2307217"/>
                  <a:pt x="18977587" y="2307217"/>
                </a:cubicBezTo>
                <a:cubicBezTo>
                  <a:pt x="18977587" y="2270324"/>
                  <a:pt x="19002183" y="2276473"/>
                  <a:pt x="19014479" y="2276473"/>
                </a:cubicBezTo>
                <a:close/>
                <a:moveTo>
                  <a:pt x="12830150" y="2246625"/>
                </a:moveTo>
                <a:cubicBezTo>
                  <a:pt x="12843422" y="2253153"/>
                  <a:pt x="12856693" y="2253153"/>
                  <a:pt x="12862223" y="2259680"/>
                </a:cubicBezTo>
                <a:cubicBezTo>
                  <a:pt x="12850057" y="2272734"/>
                  <a:pt x="12836786" y="2292315"/>
                  <a:pt x="12830150" y="2311896"/>
                </a:cubicBezTo>
                <a:cubicBezTo>
                  <a:pt x="12830150" y="2292315"/>
                  <a:pt x="12830150" y="2266207"/>
                  <a:pt x="12830150" y="2246625"/>
                </a:cubicBezTo>
                <a:close/>
                <a:moveTo>
                  <a:pt x="15057822" y="2246624"/>
                </a:moveTo>
                <a:cubicBezTo>
                  <a:pt x="15069796" y="2246624"/>
                  <a:pt x="15075784" y="2253047"/>
                  <a:pt x="15075784" y="2278730"/>
                </a:cubicBezTo>
                <a:cubicBezTo>
                  <a:pt x="15063810" y="2278730"/>
                  <a:pt x="15057822" y="2265888"/>
                  <a:pt x="15057822" y="2246624"/>
                </a:cubicBezTo>
                <a:close/>
                <a:moveTo>
                  <a:pt x="15000946" y="2246624"/>
                </a:moveTo>
                <a:cubicBezTo>
                  <a:pt x="15012920" y="2246624"/>
                  <a:pt x="15018908" y="2253047"/>
                  <a:pt x="15018908" y="2278730"/>
                </a:cubicBezTo>
                <a:cubicBezTo>
                  <a:pt x="15006932" y="2278730"/>
                  <a:pt x="15000946" y="2265888"/>
                  <a:pt x="15000946" y="2246624"/>
                </a:cubicBezTo>
                <a:close/>
                <a:moveTo>
                  <a:pt x="12939160" y="2246624"/>
                </a:moveTo>
                <a:cubicBezTo>
                  <a:pt x="12951135" y="2246624"/>
                  <a:pt x="12957122" y="2259467"/>
                  <a:pt x="12957122" y="2278730"/>
                </a:cubicBezTo>
                <a:cubicBezTo>
                  <a:pt x="12945147" y="2278730"/>
                  <a:pt x="12939160" y="2265889"/>
                  <a:pt x="12939160" y="2246624"/>
                </a:cubicBezTo>
                <a:close/>
                <a:moveTo>
                  <a:pt x="12887024" y="2246624"/>
                </a:moveTo>
                <a:cubicBezTo>
                  <a:pt x="12900152" y="2246624"/>
                  <a:pt x="12900152" y="2259467"/>
                  <a:pt x="12900152" y="2278730"/>
                </a:cubicBezTo>
                <a:cubicBezTo>
                  <a:pt x="12887024" y="2278730"/>
                  <a:pt x="12887024" y="2265889"/>
                  <a:pt x="12887024" y="2246624"/>
                </a:cubicBezTo>
                <a:close/>
                <a:moveTo>
                  <a:pt x="17244827" y="2243584"/>
                </a:moveTo>
                <a:cubicBezTo>
                  <a:pt x="17256459" y="2241992"/>
                  <a:pt x="17270423" y="2246766"/>
                  <a:pt x="17279727" y="2246766"/>
                </a:cubicBezTo>
                <a:cubicBezTo>
                  <a:pt x="17279727" y="2297699"/>
                  <a:pt x="17242499" y="2278600"/>
                  <a:pt x="17223883" y="2278600"/>
                </a:cubicBezTo>
                <a:cubicBezTo>
                  <a:pt x="17223883" y="2253134"/>
                  <a:pt x="17233191" y="2245175"/>
                  <a:pt x="17244827" y="2243584"/>
                </a:cubicBezTo>
                <a:close/>
                <a:moveTo>
                  <a:pt x="10504870" y="2243531"/>
                </a:moveTo>
                <a:cubicBezTo>
                  <a:pt x="10492779" y="2241919"/>
                  <a:pt x="10478270" y="2246753"/>
                  <a:pt x="10468598" y="2246753"/>
                </a:cubicBezTo>
                <a:cubicBezTo>
                  <a:pt x="10468598" y="2298334"/>
                  <a:pt x="10507289" y="2278994"/>
                  <a:pt x="10526634" y="2278994"/>
                </a:cubicBezTo>
                <a:cubicBezTo>
                  <a:pt x="10526634" y="2253207"/>
                  <a:pt x="10516961" y="2245142"/>
                  <a:pt x="10504870" y="2243531"/>
                </a:cubicBezTo>
                <a:close/>
                <a:moveTo>
                  <a:pt x="18934423" y="2241230"/>
                </a:moveTo>
                <a:cubicBezTo>
                  <a:pt x="18946395" y="2243624"/>
                  <a:pt x="18957567" y="2256393"/>
                  <a:pt x="18957567" y="2278736"/>
                </a:cubicBezTo>
                <a:cubicBezTo>
                  <a:pt x="18938415" y="2272352"/>
                  <a:pt x="18919259" y="2265969"/>
                  <a:pt x="18906491" y="2265969"/>
                </a:cubicBezTo>
                <a:cubicBezTo>
                  <a:pt x="18909683" y="2246816"/>
                  <a:pt x="18922451" y="2238836"/>
                  <a:pt x="18934423" y="2241230"/>
                </a:cubicBezTo>
                <a:close/>
                <a:moveTo>
                  <a:pt x="18874763" y="2221773"/>
                </a:moveTo>
                <a:cubicBezTo>
                  <a:pt x="18884899" y="2224079"/>
                  <a:pt x="18895959" y="2230227"/>
                  <a:pt x="18905439" y="2233302"/>
                </a:cubicBezTo>
                <a:cubicBezTo>
                  <a:pt x="18899119" y="2233302"/>
                  <a:pt x="18899119" y="2239451"/>
                  <a:pt x="18892799" y="2245599"/>
                </a:cubicBezTo>
                <a:cubicBezTo>
                  <a:pt x="18880159" y="2239451"/>
                  <a:pt x="18861199" y="2233302"/>
                  <a:pt x="18849615" y="2233302"/>
                </a:cubicBezTo>
                <a:cubicBezTo>
                  <a:pt x="18855407" y="2221003"/>
                  <a:pt x="18864623" y="2219466"/>
                  <a:pt x="18874763" y="2221773"/>
                </a:cubicBezTo>
                <a:close/>
                <a:moveTo>
                  <a:pt x="11641126" y="2220961"/>
                </a:moveTo>
                <a:cubicBezTo>
                  <a:pt x="11616407" y="2246753"/>
                  <a:pt x="11590614" y="2272546"/>
                  <a:pt x="11564820" y="2298334"/>
                </a:cubicBezTo>
                <a:cubicBezTo>
                  <a:pt x="11590614" y="2348847"/>
                  <a:pt x="11622856" y="2324131"/>
                  <a:pt x="11654023" y="2311236"/>
                </a:cubicBezTo>
                <a:cubicBezTo>
                  <a:pt x="11647574" y="2278994"/>
                  <a:pt x="11641126" y="2253207"/>
                  <a:pt x="11641126" y="2220961"/>
                </a:cubicBezTo>
                <a:close/>
                <a:moveTo>
                  <a:pt x="17184971" y="2213445"/>
                </a:moveTo>
                <a:cubicBezTo>
                  <a:pt x="17184971" y="2239131"/>
                  <a:pt x="17178983" y="2245554"/>
                  <a:pt x="17167007" y="2245554"/>
                </a:cubicBezTo>
                <a:cubicBezTo>
                  <a:pt x="17167007" y="2219865"/>
                  <a:pt x="17172995" y="2213445"/>
                  <a:pt x="17184971" y="2213445"/>
                </a:cubicBezTo>
                <a:close/>
                <a:moveTo>
                  <a:pt x="14957293" y="2213445"/>
                </a:moveTo>
                <a:cubicBezTo>
                  <a:pt x="14957293" y="2239133"/>
                  <a:pt x="14951306" y="2245554"/>
                  <a:pt x="14939331" y="2245554"/>
                </a:cubicBezTo>
                <a:cubicBezTo>
                  <a:pt x="14939331" y="2219865"/>
                  <a:pt x="14945318" y="2213445"/>
                  <a:pt x="14957293" y="2213445"/>
                </a:cubicBezTo>
                <a:close/>
                <a:moveTo>
                  <a:pt x="14906153" y="2213445"/>
                </a:moveTo>
                <a:cubicBezTo>
                  <a:pt x="14917130" y="2213445"/>
                  <a:pt x="14924115" y="2219865"/>
                  <a:pt x="14924115" y="2245554"/>
                </a:cubicBezTo>
                <a:cubicBezTo>
                  <a:pt x="14912140" y="2245554"/>
                  <a:pt x="14906153" y="2239133"/>
                  <a:pt x="14906153" y="2213445"/>
                </a:cubicBezTo>
                <a:close/>
                <a:moveTo>
                  <a:pt x="17242847" y="2199234"/>
                </a:moveTo>
                <a:cubicBezTo>
                  <a:pt x="17396655" y="2199234"/>
                  <a:pt x="17538635" y="2301716"/>
                  <a:pt x="17673087" y="2377508"/>
                </a:cubicBezTo>
                <a:cubicBezTo>
                  <a:pt x="17666631" y="2396722"/>
                  <a:pt x="17634363" y="2435154"/>
                  <a:pt x="17616079" y="2409533"/>
                </a:cubicBezTo>
                <a:cubicBezTo>
                  <a:pt x="17596719" y="2377508"/>
                  <a:pt x="17564451" y="2383913"/>
                  <a:pt x="17532183" y="2390317"/>
                </a:cubicBezTo>
                <a:cubicBezTo>
                  <a:pt x="17506367" y="2396722"/>
                  <a:pt x="17512819" y="2364698"/>
                  <a:pt x="17487007" y="2345482"/>
                </a:cubicBezTo>
                <a:cubicBezTo>
                  <a:pt x="17474099" y="2327334"/>
                  <a:pt x="17448283" y="2345482"/>
                  <a:pt x="17428923" y="2352955"/>
                </a:cubicBezTo>
                <a:cubicBezTo>
                  <a:pt x="17435379" y="2333740"/>
                  <a:pt x="17448283" y="2327334"/>
                  <a:pt x="17448283" y="2308120"/>
                </a:cubicBezTo>
                <a:cubicBezTo>
                  <a:pt x="17441831" y="2314525"/>
                  <a:pt x="17428923" y="2320931"/>
                  <a:pt x="17422471" y="2333740"/>
                </a:cubicBezTo>
                <a:cubicBezTo>
                  <a:pt x="17416015" y="2276095"/>
                  <a:pt x="17384823" y="2263284"/>
                  <a:pt x="17352555" y="2244070"/>
                </a:cubicBezTo>
                <a:cubicBezTo>
                  <a:pt x="17313835" y="2231259"/>
                  <a:pt x="17281567" y="2212043"/>
                  <a:pt x="17242847" y="2199234"/>
                </a:cubicBezTo>
                <a:close/>
                <a:moveTo>
                  <a:pt x="12282738" y="2188728"/>
                </a:moveTo>
                <a:cubicBezTo>
                  <a:pt x="12263393" y="2201616"/>
                  <a:pt x="12238674" y="2208069"/>
                  <a:pt x="12238674" y="2246753"/>
                </a:cubicBezTo>
                <a:cubicBezTo>
                  <a:pt x="12256945" y="2246753"/>
                  <a:pt x="12276290" y="2246753"/>
                  <a:pt x="12295635" y="2246753"/>
                </a:cubicBezTo>
                <a:cubicBezTo>
                  <a:pt x="12289187" y="2227413"/>
                  <a:pt x="12282738" y="2208069"/>
                  <a:pt x="12282738" y="2188728"/>
                </a:cubicBezTo>
                <a:close/>
                <a:moveTo>
                  <a:pt x="15280434" y="2183365"/>
                </a:moveTo>
                <a:lnTo>
                  <a:pt x="15286416" y="2187014"/>
                </a:lnTo>
                <a:lnTo>
                  <a:pt x="15280844" y="2185551"/>
                </a:lnTo>
                <a:close/>
                <a:moveTo>
                  <a:pt x="12468666" y="2182276"/>
                </a:moveTo>
                <a:cubicBezTo>
                  <a:pt x="12468666" y="2208069"/>
                  <a:pt x="12475114" y="2214516"/>
                  <a:pt x="12488011" y="2214516"/>
                </a:cubicBezTo>
                <a:cubicBezTo>
                  <a:pt x="12488011" y="2195172"/>
                  <a:pt x="12481563" y="2182276"/>
                  <a:pt x="12468666" y="2182276"/>
                </a:cubicBezTo>
                <a:close/>
                <a:moveTo>
                  <a:pt x="11846399" y="2182276"/>
                </a:moveTo>
                <a:cubicBezTo>
                  <a:pt x="11846399" y="2208069"/>
                  <a:pt x="11852847" y="2214516"/>
                  <a:pt x="11865744" y="2214516"/>
                </a:cubicBezTo>
                <a:cubicBezTo>
                  <a:pt x="11865744" y="2195172"/>
                  <a:pt x="11859296" y="2182276"/>
                  <a:pt x="11846399" y="2182276"/>
                </a:cubicBezTo>
                <a:close/>
                <a:moveTo>
                  <a:pt x="18661903" y="2180635"/>
                </a:moveTo>
                <a:cubicBezTo>
                  <a:pt x="18677731" y="2183857"/>
                  <a:pt x="18693563" y="2193518"/>
                  <a:pt x="18706439" y="2199959"/>
                </a:cubicBezTo>
                <a:cubicBezTo>
                  <a:pt x="18738635" y="2212842"/>
                  <a:pt x="18770827" y="2232165"/>
                  <a:pt x="18809463" y="2245047"/>
                </a:cubicBezTo>
                <a:cubicBezTo>
                  <a:pt x="18879215" y="2290136"/>
                  <a:pt x="18943603" y="2335224"/>
                  <a:pt x="19014431" y="2379238"/>
                </a:cubicBezTo>
                <a:cubicBezTo>
                  <a:pt x="18995115" y="2411447"/>
                  <a:pt x="18969359" y="2379238"/>
                  <a:pt x="18950043" y="2372798"/>
                </a:cubicBezTo>
                <a:cubicBezTo>
                  <a:pt x="18917847" y="2354548"/>
                  <a:pt x="18885655" y="2335224"/>
                  <a:pt x="18848095" y="2322341"/>
                </a:cubicBezTo>
                <a:cubicBezTo>
                  <a:pt x="18815899" y="2303019"/>
                  <a:pt x="18783707" y="2290136"/>
                  <a:pt x="18751511" y="2270812"/>
                </a:cubicBezTo>
                <a:cubicBezTo>
                  <a:pt x="18725755" y="2257930"/>
                  <a:pt x="18693563" y="2251491"/>
                  <a:pt x="18674243" y="2212842"/>
                </a:cubicBezTo>
                <a:cubicBezTo>
                  <a:pt x="18654927" y="2206400"/>
                  <a:pt x="18635611" y="2199959"/>
                  <a:pt x="18617367" y="2199959"/>
                </a:cubicBezTo>
                <a:cubicBezTo>
                  <a:pt x="18630247" y="2180635"/>
                  <a:pt x="18646075" y="2177414"/>
                  <a:pt x="18661903" y="2180635"/>
                </a:cubicBezTo>
                <a:close/>
                <a:moveTo>
                  <a:pt x="11247076" y="2180269"/>
                </a:moveTo>
                <a:cubicBezTo>
                  <a:pt x="11260204" y="2180269"/>
                  <a:pt x="11260204" y="2193111"/>
                  <a:pt x="11260204" y="2212375"/>
                </a:cubicBezTo>
                <a:cubicBezTo>
                  <a:pt x="11247076" y="2212375"/>
                  <a:pt x="11247076" y="2199532"/>
                  <a:pt x="11247076" y="2180269"/>
                </a:cubicBezTo>
                <a:close/>
                <a:moveTo>
                  <a:pt x="14754483" y="2180268"/>
                </a:moveTo>
                <a:cubicBezTo>
                  <a:pt x="14767326" y="2180268"/>
                  <a:pt x="14786592" y="2180268"/>
                  <a:pt x="14786592" y="2211011"/>
                </a:cubicBezTo>
                <a:cubicBezTo>
                  <a:pt x="14773748" y="2211011"/>
                  <a:pt x="14754483" y="2217160"/>
                  <a:pt x="14754483" y="2180268"/>
                </a:cubicBezTo>
                <a:close/>
                <a:moveTo>
                  <a:pt x="14697603" y="2180268"/>
                </a:moveTo>
                <a:cubicBezTo>
                  <a:pt x="14708580" y="2180268"/>
                  <a:pt x="14715565" y="2193111"/>
                  <a:pt x="14715565" y="2212374"/>
                </a:cubicBezTo>
                <a:cubicBezTo>
                  <a:pt x="14703590" y="2212374"/>
                  <a:pt x="14697603" y="2199532"/>
                  <a:pt x="14697603" y="2180268"/>
                </a:cubicBezTo>
                <a:close/>
                <a:moveTo>
                  <a:pt x="18811699" y="2180268"/>
                </a:moveTo>
                <a:cubicBezTo>
                  <a:pt x="18823995" y="2186416"/>
                  <a:pt x="18835267" y="2192565"/>
                  <a:pt x="18848591" y="2198714"/>
                </a:cubicBezTo>
                <a:cubicBezTo>
                  <a:pt x="18835267" y="2217160"/>
                  <a:pt x="18811699" y="2217160"/>
                  <a:pt x="18811699" y="2180268"/>
                </a:cubicBezTo>
                <a:close/>
                <a:moveTo>
                  <a:pt x="10695937" y="2175627"/>
                </a:moveTo>
                <a:cubicBezTo>
                  <a:pt x="10645458" y="2173813"/>
                  <a:pt x="10591655" y="2191949"/>
                  <a:pt x="10577146" y="2278994"/>
                </a:cubicBezTo>
                <a:cubicBezTo>
                  <a:pt x="10634106" y="2246753"/>
                  <a:pt x="10685693" y="2214516"/>
                  <a:pt x="10743729" y="2182276"/>
                </a:cubicBezTo>
                <a:cubicBezTo>
                  <a:pt x="10729220" y="2179054"/>
                  <a:pt x="10712763" y="2176230"/>
                  <a:pt x="10695937" y="2175627"/>
                </a:cubicBezTo>
                <a:close/>
                <a:moveTo>
                  <a:pt x="16337056" y="2173999"/>
                </a:moveTo>
                <a:cubicBezTo>
                  <a:pt x="16340048" y="2173999"/>
                  <a:pt x="16343042" y="2177208"/>
                  <a:pt x="16346036" y="2183630"/>
                </a:cubicBezTo>
                <a:lnTo>
                  <a:pt x="16339536" y="2197569"/>
                </a:lnTo>
                <a:lnTo>
                  <a:pt x="16341268" y="2198879"/>
                </a:lnTo>
                <a:cubicBezTo>
                  <a:pt x="16341268" y="2236109"/>
                  <a:pt x="16304374" y="2211289"/>
                  <a:pt x="16304374" y="2180265"/>
                </a:cubicBezTo>
                <a:cubicBezTo>
                  <a:pt x="16310522" y="2180265"/>
                  <a:pt x="16316672" y="2181817"/>
                  <a:pt x="16322820" y="2184919"/>
                </a:cubicBezTo>
                <a:lnTo>
                  <a:pt x="16338004" y="2196409"/>
                </a:lnTo>
                <a:lnTo>
                  <a:pt x="16328074" y="2183630"/>
                </a:lnTo>
                <a:cubicBezTo>
                  <a:pt x="16331068" y="2177208"/>
                  <a:pt x="16334062" y="2173999"/>
                  <a:pt x="16337056" y="2173999"/>
                </a:cubicBezTo>
                <a:close/>
                <a:moveTo>
                  <a:pt x="16457660" y="2170178"/>
                </a:moveTo>
                <a:cubicBezTo>
                  <a:pt x="16463106" y="2171096"/>
                  <a:pt x="16468350" y="2172727"/>
                  <a:pt x="16473190" y="2174357"/>
                </a:cubicBezTo>
                <a:cubicBezTo>
                  <a:pt x="16511916" y="2187403"/>
                  <a:pt x="16544186" y="2193925"/>
                  <a:pt x="16575380" y="2206970"/>
                </a:cubicBezTo>
                <a:cubicBezTo>
                  <a:pt x="16614106" y="2213492"/>
                  <a:pt x="16646376" y="2226537"/>
                  <a:pt x="16685100" y="2233059"/>
                </a:cubicBezTo>
                <a:cubicBezTo>
                  <a:pt x="16698008" y="2239582"/>
                  <a:pt x="16710916" y="2246104"/>
                  <a:pt x="16710916" y="2278716"/>
                </a:cubicBezTo>
                <a:cubicBezTo>
                  <a:pt x="16607650" y="2278716"/>
                  <a:pt x="16511916" y="2233059"/>
                  <a:pt x="16408650" y="2200446"/>
                </a:cubicBezTo>
                <a:cubicBezTo>
                  <a:pt x="16423172" y="2171096"/>
                  <a:pt x="16441324" y="2167428"/>
                  <a:pt x="16457660" y="2170178"/>
                </a:cubicBezTo>
                <a:close/>
                <a:moveTo>
                  <a:pt x="18613643" y="2164301"/>
                </a:moveTo>
                <a:cubicBezTo>
                  <a:pt x="18614659" y="2162804"/>
                  <a:pt x="18616687" y="2164301"/>
                  <a:pt x="18620751" y="2167294"/>
                </a:cubicBezTo>
                <a:cubicBezTo>
                  <a:pt x="18620751" y="2173282"/>
                  <a:pt x="18620751" y="2179269"/>
                  <a:pt x="18612627" y="2179269"/>
                </a:cubicBezTo>
                <a:cubicBezTo>
                  <a:pt x="18612627" y="2170288"/>
                  <a:pt x="18612627" y="2165797"/>
                  <a:pt x="18613643" y="2164301"/>
                </a:cubicBezTo>
                <a:close/>
                <a:moveTo>
                  <a:pt x="14522234" y="2151829"/>
                </a:moveTo>
                <a:cubicBezTo>
                  <a:pt x="14534531" y="2157358"/>
                  <a:pt x="14546829" y="2163994"/>
                  <a:pt x="14559126" y="2170631"/>
                </a:cubicBezTo>
                <a:cubicBezTo>
                  <a:pt x="14546829" y="2183902"/>
                  <a:pt x="14534531" y="2203809"/>
                  <a:pt x="14522234" y="2217080"/>
                </a:cubicBezTo>
                <a:cubicBezTo>
                  <a:pt x="14522234" y="2197173"/>
                  <a:pt x="14522234" y="2177265"/>
                  <a:pt x="14522234" y="2151829"/>
                </a:cubicBezTo>
                <a:close/>
                <a:moveTo>
                  <a:pt x="13697520" y="2151828"/>
                </a:moveTo>
                <a:cubicBezTo>
                  <a:pt x="13709107" y="2151828"/>
                  <a:pt x="13715427" y="2163992"/>
                  <a:pt x="13715427" y="2183898"/>
                </a:cubicBezTo>
                <a:cubicBezTo>
                  <a:pt x="13702787" y="2183898"/>
                  <a:pt x="13697520" y="2177262"/>
                  <a:pt x="13697520" y="2151828"/>
                </a:cubicBezTo>
                <a:close/>
                <a:moveTo>
                  <a:pt x="11318172" y="2151828"/>
                </a:moveTo>
                <a:cubicBezTo>
                  <a:pt x="11330147" y="2151828"/>
                  <a:pt x="11336134" y="2163992"/>
                  <a:pt x="11336134" y="2183898"/>
                </a:cubicBezTo>
                <a:cubicBezTo>
                  <a:pt x="11324159" y="2183898"/>
                  <a:pt x="11318172" y="2177262"/>
                  <a:pt x="11318172" y="2151828"/>
                </a:cubicBezTo>
                <a:close/>
                <a:moveTo>
                  <a:pt x="16147962" y="2151828"/>
                </a:moveTo>
                <a:cubicBezTo>
                  <a:pt x="16160602" y="2151828"/>
                  <a:pt x="16165868" y="2163992"/>
                  <a:pt x="16165868" y="2183897"/>
                </a:cubicBezTo>
                <a:cubicBezTo>
                  <a:pt x="16154282" y="2183897"/>
                  <a:pt x="16147962" y="2177261"/>
                  <a:pt x="16147962" y="2151828"/>
                </a:cubicBezTo>
                <a:close/>
                <a:moveTo>
                  <a:pt x="12500908" y="2151111"/>
                </a:moveTo>
                <a:cubicBezTo>
                  <a:pt x="12500908" y="2188728"/>
                  <a:pt x="12526701" y="2182276"/>
                  <a:pt x="12546046" y="2182276"/>
                </a:cubicBezTo>
                <a:cubicBezTo>
                  <a:pt x="12546046" y="2143586"/>
                  <a:pt x="12520253" y="2151111"/>
                  <a:pt x="12500908" y="2151111"/>
                </a:cubicBezTo>
                <a:close/>
                <a:moveTo>
                  <a:pt x="12014056" y="2151111"/>
                </a:moveTo>
                <a:cubicBezTo>
                  <a:pt x="12014056" y="2182276"/>
                  <a:pt x="12014056" y="2214516"/>
                  <a:pt x="12014056" y="2246753"/>
                </a:cubicBezTo>
                <a:cubicBezTo>
                  <a:pt x="11994711" y="2246753"/>
                  <a:pt x="11975366" y="2246753"/>
                  <a:pt x="11956021" y="2246753"/>
                </a:cubicBezTo>
                <a:cubicBezTo>
                  <a:pt x="11956021" y="2291889"/>
                  <a:pt x="11994711" y="2285443"/>
                  <a:pt x="12014056" y="2278994"/>
                </a:cubicBezTo>
                <a:cubicBezTo>
                  <a:pt x="12046298" y="2272546"/>
                  <a:pt x="12083914" y="2298334"/>
                  <a:pt x="12122604" y="2278994"/>
                </a:cubicBezTo>
                <a:cubicBezTo>
                  <a:pt x="12135501" y="2266099"/>
                  <a:pt x="12129052" y="2246753"/>
                  <a:pt x="12116155" y="2240307"/>
                </a:cubicBezTo>
                <a:cubicBezTo>
                  <a:pt x="12103259" y="2233859"/>
                  <a:pt x="12090362" y="2233859"/>
                  <a:pt x="12077465" y="2233859"/>
                </a:cubicBezTo>
                <a:cubicBezTo>
                  <a:pt x="12046298" y="2233859"/>
                  <a:pt x="12038775" y="2175828"/>
                  <a:pt x="12014056" y="2151111"/>
                </a:cubicBezTo>
                <a:close/>
                <a:moveTo>
                  <a:pt x="14635094" y="2143357"/>
                </a:moveTo>
                <a:cubicBezTo>
                  <a:pt x="14652478" y="2142687"/>
                  <a:pt x="14672346" y="2149120"/>
                  <a:pt x="14682280" y="2149120"/>
                </a:cubicBezTo>
                <a:cubicBezTo>
                  <a:pt x="14682280" y="2212371"/>
                  <a:pt x="14622676" y="2180210"/>
                  <a:pt x="14602808" y="2180210"/>
                </a:cubicBezTo>
                <a:cubicBezTo>
                  <a:pt x="14602808" y="2151800"/>
                  <a:pt x="14617709" y="2144027"/>
                  <a:pt x="14635094" y="2143357"/>
                </a:cubicBezTo>
                <a:close/>
                <a:moveTo>
                  <a:pt x="15190046" y="2132885"/>
                </a:moveTo>
                <a:cubicBezTo>
                  <a:pt x="15201344" y="2151950"/>
                  <a:pt x="15216274" y="2164637"/>
                  <a:pt x="15233206" y="2173044"/>
                </a:cubicBezTo>
                <a:lnTo>
                  <a:pt x="15280844" y="2185551"/>
                </a:lnTo>
                <a:lnTo>
                  <a:pt x="15285276" y="2209141"/>
                </a:lnTo>
                <a:cubicBezTo>
                  <a:pt x="15288504" y="2213975"/>
                  <a:pt x="15293346" y="2215586"/>
                  <a:pt x="15299802" y="2215586"/>
                </a:cubicBezTo>
                <a:cubicBezTo>
                  <a:pt x="15299802" y="2205919"/>
                  <a:pt x="15298188" y="2197864"/>
                  <a:pt x="15294960" y="2192225"/>
                </a:cubicBezTo>
                <a:lnTo>
                  <a:pt x="15286416" y="2187014"/>
                </a:lnTo>
                <a:lnTo>
                  <a:pt x="15288370" y="2187525"/>
                </a:lnTo>
                <a:cubicBezTo>
                  <a:pt x="15326972" y="2191420"/>
                  <a:pt x="15367056" y="2186586"/>
                  <a:pt x="15395570" y="2189810"/>
                </a:cubicBezTo>
                <a:cubicBezTo>
                  <a:pt x="15479500" y="2202698"/>
                  <a:pt x="15562354" y="2222032"/>
                  <a:pt x="15652742" y="2247805"/>
                </a:cubicBezTo>
                <a:cubicBezTo>
                  <a:pt x="15736134" y="2270361"/>
                  <a:pt x="15821140" y="2297748"/>
                  <a:pt x="15906954" y="2327420"/>
                </a:cubicBezTo>
                <a:lnTo>
                  <a:pt x="16083400" y="2390971"/>
                </a:lnTo>
                <a:lnTo>
                  <a:pt x="16078862" y="2383508"/>
                </a:lnTo>
                <a:cubicBezTo>
                  <a:pt x="16078114" y="2376283"/>
                  <a:pt x="16081106" y="2369862"/>
                  <a:pt x="16090088" y="2369862"/>
                </a:cubicBezTo>
                <a:cubicBezTo>
                  <a:pt x="16090088" y="2376283"/>
                  <a:pt x="16090088" y="2381100"/>
                  <a:pt x="16090088" y="2385915"/>
                </a:cubicBezTo>
                <a:lnTo>
                  <a:pt x="16090088" y="2393380"/>
                </a:lnTo>
                <a:lnTo>
                  <a:pt x="16166010" y="2420726"/>
                </a:lnTo>
                <a:cubicBezTo>
                  <a:pt x="16249940" y="2452947"/>
                  <a:pt x="16333870" y="2485168"/>
                  <a:pt x="16416724" y="2517388"/>
                </a:cubicBezTo>
                <a:cubicBezTo>
                  <a:pt x="16455462" y="2536721"/>
                  <a:pt x="16494200" y="2548535"/>
                  <a:pt x="16539392" y="2548535"/>
                </a:cubicBezTo>
                <a:cubicBezTo>
                  <a:pt x="16558762" y="2554979"/>
                  <a:pt x="16558762" y="2574312"/>
                  <a:pt x="16571674" y="2600090"/>
                </a:cubicBezTo>
                <a:cubicBezTo>
                  <a:pt x="16583510" y="2645198"/>
                  <a:pt x="16615790" y="2645198"/>
                  <a:pt x="16641616" y="2651642"/>
                </a:cubicBezTo>
                <a:cubicBezTo>
                  <a:pt x="16680354" y="2664532"/>
                  <a:pt x="16712634" y="2683863"/>
                  <a:pt x="16751372" y="2683863"/>
                </a:cubicBezTo>
                <a:cubicBezTo>
                  <a:pt x="16782575" y="2683863"/>
                  <a:pt x="16796563" y="2709639"/>
                  <a:pt x="16814859" y="2735416"/>
                </a:cubicBezTo>
                <a:cubicBezTo>
                  <a:pt x="16840683" y="2773006"/>
                  <a:pt x="16872963" y="2767637"/>
                  <a:pt x="16905243" y="2785893"/>
                </a:cubicBezTo>
                <a:cubicBezTo>
                  <a:pt x="16751372" y="2785893"/>
                  <a:pt x="16602878" y="2690308"/>
                  <a:pt x="16449006" y="2632309"/>
                </a:cubicBezTo>
                <a:cubicBezTo>
                  <a:pt x="16461918" y="2600090"/>
                  <a:pt x="16507112" y="2638754"/>
                  <a:pt x="16507112" y="2587200"/>
                </a:cubicBezTo>
                <a:cubicBezTo>
                  <a:pt x="16474830" y="2593644"/>
                  <a:pt x="16442550" y="2619421"/>
                  <a:pt x="16410268" y="2600090"/>
                </a:cubicBezTo>
                <a:cubicBezTo>
                  <a:pt x="16416724" y="2587200"/>
                  <a:pt x="16423182" y="2574312"/>
                  <a:pt x="16429638" y="2567868"/>
                </a:cubicBezTo>
                <a:cubicBezTo>
                  <a:pt x="16160628" y="2478722"/>
                  <a:pt x="15890544" y="2357358"/>
                  <a:pt x="15614004" y="2280027"/>
                </a:cubicBezTo>
                <a:cubicBezTo>
                  <a:pt x="15549442" y="2267140"/>
                  <a:pt x="15479500" y="2260695"/>
                  <a:pt x="15421394" y="2228474"/>
                </a:cubicBezTo>
                <a:cubicBezTo>
                  <a:pt x="15402026" y="2222032"/>
                  <a:pt x="15376200" y="2202698"/>
                  <a:pt x="15356832" y="2215586"/>
                </a:cubicBezTo>
                <a:cubicBezTo>
                  <a:pt x="15343920" y="2228474"/>
                  <a:pt x="15343920" y="2267140"/>
                  <a:pt x="15324550" y="2267140"/>
                </a:cubicBezTo>
                <a:cubicBezTo>
                  <a:pt x="15267522" y="2267140"/>
                  <a:pt x="15196502" y="2222032"/>
                  <a:pt x="15138398" y="2202698"/>
                </a:cubicBezTo>
                <a:cubicBezTo>
                  <a:pt x="15074912" y="2183365"/>
                  <a:pt x="15003894" y="2164033"/>
                  <a:pt x="14939331" y="2139329"/>
                </a:cubicBezTo>
                <a:cubicBezTo>
                  <a:pt x="15023262" y="2139329"/>
                  <a:pt x="15107192" y="2132885"/>
                  <a:pt x="15190046" y="2132885"/>
                </a:cubicBezTo>
                <a:close/>
                <a:moveTo>
                  <a:pt x="14919346" y="2125419"/>
                </a:moveTo>
                <a:cubicBezTo>
                  <a:pt x="14919346" y="2164916"/>
                  <a:pt x="14894751" y="2152503"/>
                  <a:pt x="14882454" y="2152503"/>
                </a:cubicBezTo>
                <a:cubicBezTo>
                  <a:pt x="14882454" y="2118648"/>
                  <a:pt x="14907049" y="2125419"/>
                  <a:pt x="14919346" y="2125419"/>
                </a:cubicBezTo>
                <a:close/>
                <a:moveTo>
                  <a:pt x="18508351" y="2125419"/>
                </a:moveTo>
                <a:cubicBezTo>
                  <a:pt x="18520651" y="2125419"/>
                  <a:pt x="18545243" y="2118648"/>
                  <a:pt x="18545243" y="2152502"/>
                </a:cubicBezTo>
                <a:cubicBezTo>
                  <a:pt x="18532947" y="2152502"/>
                  <a:pt x="18508351" y="2164916"/>
                  <a:pt x="18508351" y="2125419"/>
                </a:cubicBezTo>
                <a:close/>
                <a:moveTo>
                  <a:pt x="16261716" y="2123390"/>
                </a:moveTo>
                <a:cubicBezTo>
                  <a:pt x="16273690" y="2123390"/>
                  <a:pt x="16279678" y="2130215"/>
                  <a:pt x="16279678" y="2150689"/>
                </a:cubicBezTo>
                <a:cubicBezTo>
                  <a:pt x="16267704" y="2150689"/>
                  <a:pt x="16261716" y="2142727"/>
                  <a:pt x="16261716" y="2123390"/>
                </a:cubicBezTo>
                <a:close/>
                <a:moveTo>
                  <a:pt x="18693203" y="2123389"/>
                </a:moveTo>
                <a:cubicBezTo>
                  <a:pt x="18705179" y="2123389"/>
                  <a:pt x="18711167" y="2130215"/>
                  <a:pt x="18711167" y="2150689"/>
                </a:cubicBezTo>
                <a:cubicBezTo>
                  <a:pt x="18705179" y="2150689"/>
                  <a:pt x="18693203" y="2142727"/>
                  <a:pt x="18693203" y="2123389"/>
                </a:cubicBezTo>
                <a:close/>
                <a:moveTo>
                  <a:pt x="16123246" y="2118775"/>
                </a:moveTo>
                <a:lnTo>
                  <a:pt x="16125026" y="2121793"/>
                </a:lnTo>
                <a:cubicBezTo>
                  <a:pt x="16126304" y="2123963"/>
                  <a:pt x="16127104" y="2125319"/>
                  <a:pt x="16126884" y="2124947"/>
                </a:cubicBezTo>
                <a:close/>
                <a:moveTo>
                  <a:pt x="16122316" y="2117209"/>
                </a:moveTo>
                <a:lnTo>
                  <a:pt x="16122626" y="2117724"/>
                </a:lnTo>
                <a:lnTo>
                  <a:pt x="16123246" y="2118775"/>
                </a:lnTo>
                <a:close/>
                <a:moveTo>
                  <a:pt x="12411705" y="2105976"/>
                </a:moveTo>
                <a:cubicBezTo>
                  <a:pt x="12385912" y="2112430"/>
                  <a:pt x="12308532" y="2093081"/>
                  <a:pt x="12314980" y="2169380"/>
                </a:cubicBezTo>
                <a:cubicBezTo>
                  <a:pt x="12321428" y="2220961"/>
                  <a:pt x="12347222" y="2220961"/>
                  <a:pt x="12373015" y="2220961"/>
                </a:cubicBezTo>
                <a:cubicBezTo>
                  <a:pt x="12392360" y="2220961"/>
                  <a:pt x="12437499" y="2233859"/>
                  <a:pt x="12449321" y="2201616"/>
                </a:cubicBezTo>
                <a:cubicBezTo>
                  <a:pt x="12468666" y="2151111"/>
                  <a:pt x="12405257" y="2143586"/>
                  <a:pt x="12392360" y="2138215"/>
                </a:cubicBezTo>
                <a:cubicBezTo>
                  <a:pt x="12398809" y="2125320"/>
                  <a:pt x="12405257" y="2118874"/>
                  <a:pt x="12411705" y="2105976"/>
                </a:cubicBezTo>
                <a:close/>
                <a:moveTo>
                  <a:pt x="17981247" y="2101373"/>
                </a:moveTo>
                <a:cubicBezTo>
                  <a:pt x="17981247" y="2120637"/>
                  <a:pt x="17969271" y="2127057"/>
                  <a:pt x="17963283" y="2127057"/>
                </a:cubicBezTo>
                <a:cubicBezTo>
                  <a:pt x="17963283" y="2107794"/>
                  <a:pt x="17969271" y="2094952"/>
                  <a:pt x="17981247" y="2101373"/>
                </a:cubicBezTo>
                <a:close/>
                <a:moveTo>
                  <a:pt x="17104207" y="2099691"/>
                </a:moveTo>
                <a:cubicBezTo>
                  <a:pt x="17117239" y="2099691"/>
                  <a:pt x="17123759" y="2106090"/>
                  <a:pt x="17136791" y="2112489"/>
                </a:cubicBezTo>
                <a:cubicBezTo>
                  <a:pt x="17156343" y="2118887"/>
                  <a:pt x="17175895" y="2125286"/>
                  <a:pt x="17194359" y="2131685"/>
                </a:cubicBezTo>
                <a:cubicBezTo>
                  <a:pt x="17208479" y="2138083"/>
                  <a:pt x="17246495" y="2162611"/>
                  <a:pt x="17220427" y="2194605"/>
                </a:cubicBezTo>
                <a:cubicBezTo>
                  <a:pt x="17188927" y="2226598"/>
                  <a:pt x="17123759" y="2169010"/>
                  <a:pt x="17091171" y="2150880"/>
                </a:cubicBezTo>
                <a:cubicBezTo>
                  <a:pt x="17097691" y="2131685"/>
                  <a:pt x="17104207" y="2118887"/>
                  <a:pt x="17104207" y="2099691"/>
                </a:cubicBezTo>
                <a:close/>
                <a:moveTo>
                  <a:pt x="14260920" y="2099689"/>
                </a:moveTo>
                <a:cubicBezTo>
                  <a:pt x="14267326" y="2119242"/>
                  <a:pt x="14273732" y="2157259"/>
                  <a:pt x="14292950" y="2151828"/>
                </a:cubicBezTo>
                <a:cubicBezTo>
                  <a:pt x="14317506" y="2151828"/>
                  <a:pt x="14336723" y="2144225"/>
                  <a:pt x="14362347" y="2144225"/>
                </a:cubicBezTo>
                <a:cubicBezTo>
                  <a:pt x="14413594" y="2144225"/>
                  <a:pt x="14458436" y="2157259"/>
                  <a:pt x="14502209" y="2170292"/>
                </a:cubicBezTo>
                <a:cubicBezTo>
                  <a:pt x="14407188" y="2255018"/>
                  <a:pt x="14292950" y="2189845"/>
                  <a:pt x="14190455" y="2170292"/>
                </a:cubicBezTo>
                <a:cubicBezTo>
                  <a:pt x="14209673" y="2144225"/>
                  <a:pt x="14235296" y="2119242"/>
                  <a:pt x="14260920" y="2099689"/>
                </a:cubicBezTo>
                <a:close/>
                <a:moveTo>
                  <a:pt x="14133574" y="2094952"/>
                </a:moveTo>
                <a:cubicBezTo>
                  <a:pt x="14146699" y="2094952"/>
                  <a:pt x="14146699" y="2107794"/>
                  <a:pt x="14146699" y="2127058"/>
                </a:cubicBezTo>
                <a:cubicBezTo>
                  <a:pt x="14133574" y="2127058"/>
                  <a:pt x="14133574" y="2114216"/>
                  <a:pt x="14133574" y="2094952"/>
                </a:cubicBezTo>
                <a:close/>
                <a:moveTo>
                  <a:pt x="14190452" y="2094952"/>
                </a:moveTo>
                <a:cubicBezTo>
                  <a:pt x="14203577" y="2094952"/>
                  <a:pt x="14203577" y="2107794"/>
                  <a:pt x="14203577" y="2127058"/>
                </a:cubicBezTo>
                <a:cubicBezTo>
                  <a:pt x="14190452" y="2127058"/>
                  <a:pt x="14190452" y="2114216"/>
                  <a:pt x="14190452" y="2094952"/>
                </a:cubicBezTo>
                <a:close/>
                <a:moveTo>
                  <a:pt x="12431051" y="2093081"/>
                </a:moveTo>
                <a:cubicBezTo>
                  <a:pt x="12431051" y="2112430"/>
                  <a:pt x="12437499" y="2125320"/>
                  <a:pt x="12449321" y="2125320"/>
                </a:cubicBezTo>
                <a:cubicBezTo>
                  <a:pt x="12449321" y="2105976"/>
                  <a:pt x="12443947" y="2093081"/>
                  <a:pt x="12431051" y="2093081"/>
                </a:cubicBezTo>
                <a:close/>
                <a:moveTo>
                  <a:pt x="14837330" y="2086762"/>
                </a:moveTo>
                <a:cubicBezTo>
                  <a:pt x="14853886" y="2087572"/>
                  <a:pt x="14867131" y="2095672"/>
                  <a:pt x="14867131" y="2124830"/>
                </a:cubicBezTo>
                <a:cubicBezTo>
                  <a:pt x="14847264" y="2124830"/>
                  <a:pt x="14787662" y="2150749"/>
                  <a:pt x="14787662" y="2092433"/>
                </a:cubicBezTo>
                <a:cubicBezTo>
                  <a:pt x="14800907" y="2092433"/>
                  <a:pt x="14820774" y="2085953"/>
                  <a:pt x="14837330" y="2086762"/>
                </a:cubicBezTo>
                <a:close/>
                <a:moveTo>
                  <a:pt x="16969903" y="2068083"/>
                </a:moveTo>
                <a:cubicBezTo>
                  <a:pt x="17005227" y="2072118"/>
                  <a:pt x="17042063" y="2088261"/>
                  <a:pt x="17075879" y="2108129"/>
                </a:cubicBezTo>
                <a:cubicBezTo>
                  <a:pt x="17024351" y="2121375"/>
                  <a:pt x="16973895" y="2127997"/>
                  <a:pt x="16922363" y="2141243"/>
                </a:cubicBezTo>
                <a:cubicBezTo>
                  <a:pt x="16935247" y="2121375"/>
                  <a:pt x="16961011" y="2134620"/>
                  <a:pt x="16961011" y="2094884"/>
                </a:cubicBezTo>
                <a:cubicBezTo>
                  <a:pt x="16941687" y="2101507"/>
                  <a:pt x="16922363" y="2101507"/>
                  <a:pt x="16909483" y="2127997"/>
                </a:cubicBezTo>
                <a:cubicBezTo>
                  <a:pt x="16883719" y="2121375"/>
                  <a:pt x="16857951" y="2114752"/>
                  <a:pt x="16825747" y="2108129"/>
                </a:cubicBezTo>
                <a:cubicBezTo>
                  <a:pt x="16845071" y="2073360"/>
                  <a:pt x="16875263" y="2068393"/>
                  <a:pt x="16905459" y="2068083"/>
                </a:cubicBezTo>
                <a:cubicBezTo>
                  <a:pt x="16915523" y="2067979"/>
                  <a:pt x="16925587" y="2068393"/>
                  <a:pt x="16935247" y="2068393"/>
                </a:cubicBezTo>
                <a:cubicBezTo>
                  <a:pt x="16946519" y="2066737"/>
                  <a:pt x="16958127" y="2066737"/>
                  <a:pt x="16969903" y="2068083"/>
                </a:cubicBezTo>
                <a:close/>
                <a:moveTo>
                  <a:pt x="13882368" y="2061772"/>
                </a:moveTo>
                <a:cubicBezTo>
                  <a:pt x="13894343" y="2061772"/>
                  <a:pt x="13900330" y="2074616"/>
                  <a:pt x="13900330" y="2093881"/>
                </a:cubicBezTo>
                <a:cubicBezTo>
                  <a:pt x="13887357" y="2093881"/>
                  <a:pt x="13882368" y="2081038"/>
                  <a:pt x="13882368" y="2061772"/>
                </a:cubicBezTo>
                <a:close/>
                <a:moveTo>
                  <a:pt x="14602808" y="2061772"/>
                </a:moveTo>
                <a:cubicBezTo>
                  <a:pt x="14614783" y="2061772"/>
                  <a:pt x="14620770" y="2074615"/>
                  <a:pt x="14620770" y="2093881"/>
                </a:cubicBezTo>
                <a:cubicBezTo>
                  <a:pt x="14608795" y="2093881"/>
                  <a:pt x="14602808" y="2081037"/>
                  <a:pt x="14602808" y="2061772"/>
                </a:cubicBezTo>
                <a:close/>
                <a:moveTo>
                  <a:pt x="14640725" y="2061772"/>
                </a:moveTo>
                <a:cubicBezTo>
                  <a:pt x="14652700" y="2061772"/>
                  <a:pt x="14658687" y="2074615"/>
                  <a:pt x="14658687" y="2093880"/>
                </a:cubicBezTo>
                <a:cubicBezTo>
                  <a:pt x="14646712" y="2093880"/>
                  <a:pt x="14640725" y="2081037"/>
                  <a:pt x="14640725" y="2061772"/>
                </a:cubicBezTo>
                <a:close/>
                <a:moveTo>
                  <a:pt x="15787742" y="2061771"/>
                </a:moveTo>
                <a:cubicBezTo>
                  <a:pt x="15799716" y="2061771"/>
                  <a:pt x="15805704" y="2074615"/>
                  <a:pt x="15805704" y="2093880"/>
                </a:cubicBezTo>
                <a:cubicBezTo>
                  <a:pt x="15793728" y="2093880"/>
                  <a:pt x="15787742" y="2081037"/>
                  <a:pt x="15787742" y="2061771"/>
                </a:cubicBezTo>
                <a:close/>
                <a:moveTo>
                  <a:pt x="18584187" y="2061771"/>
                </a:moveTo>
                <a:cubicBezTo>
                  <a:pt x="18596163" y="2061771"/>
                  <a:pt x="18602151" y="2074615"/>
                  <a:pt x="18602151" y="2093880"/>
                </a:cubicBezTo>
                <a:cubicBezTo>
                  <a:pt x="18590175" y="2093880"/>
                  <a:pt x="18584187" y="2081037"/>
                  <a:pt x="18584187" y="2061771"/>
                </a:cubicBezTo>
                <a:close/>
                <a:moveTo>
                  <a:pt x="14076700" y="2061769"/>
                </a:moveTo>
                <a:cubicBezTo>
                  <a:pt x="14089339" y="2061769"/>
                  <a:pt x="14113564" y="2061769"/>
                  <a:pt x="14113564" y="2092513"/>
                </a:cubicBezTo>
                <a:cubicBezTo>
                  <a:pt x="14094605" y="2092513"/>
                  <a:pt x="14076700" y="2098661"/>
                  <a:pt x="14076700" y="2061769"/>
                </a:cubicBezTo>
                <a:close/>
                <a:moveTo>
                  <a:pt x="12597633" y="2060841"/>
                </a:moveTo>
                <a:cubicBezTo>
                  <a:pt x="12597633" y="2080184"/>
                  <a:pt x="12604082" y="2093081"/>
                  <a:pt x="12616978" y="2093081"/>
                </a:cubicBezTo>
                <a:cubicBezTo>
                  <a:pt x="12616978" y="2073737"/>
                  <a:pt x="12610530" y="2060841"/>
                  <a:pt x="12597633" y="2060841"/>
                </a:cubicBezTo>
                <a:close/>
                <a:moveTo>
                  <a:pt x="11089791" y="2060841"/>
                </a:moveTo>
                <a:cubicBezTo>
                  <a:pt x="11057549" y="2067288"/>
                  <a:pt x="11025307" y="2060841"/>
                  <a:pt x="10994140" y="2080184"/>
                </a:cubicBezTo>
                <a:cubicBezTo>
                  <a:pt x="10968347" y="2099528"/>
                  <a:pt x="10942553" y="2112430"/>
                  <a:pt x="10910311" y="2118874"/>
                </a:cubicBezTo>
                <a:cubicBezTo>
                  <a:pt x="10942553" y="2138215"/>
                  <a:pt x="10974795" y="2118874"/>
                  <a:pt x="11000588" y="2099528"/>
                </a:cubicBezTo>
                <a:cubicBezTo>
                  <a:pt x="11031756" y="2086632"/>
                  <a:pt x="11057549" y="2093081"/>
                  <a:pt x="11089791" y="2093081"/>
                </a:cubicBezTo>
                <a:cubicBezTo>
                  <a:pt x="11089791" y="2080184"/>
                  <a:pt x="11089791" y="2073737"/>
                  <a:pt x="11089791" y="2060841"/>
                </a:cubicBezTo>
                <a:close/>
                <a:moveTo>
                  <a:pt x="14582825" y="2058905"/>
                </a:moveTo>
                <a:cubicBezTo>
                  <a:pt x="14582825" y="2098587"/>
                  <a:pt x="14564379" y="2091973"/>
                  <a:pt x="14545933" y="2091973"/>
                </a:cubicBezTo>
                <a:cubicBezTo>
                  <a:pt x="14545933" y="2052292"/>
                  <a:pt x="14570528" y="2058905"/>
                  <a:pt x="14582825" y="2058905"/>
                </a:cubicBezTo>
                <a:close/>
                <a:moveTo>
                  <a:pt x="16127910" y="2047554"/>
                </a:moveTo>
                <a:lnTo>
                  <a:pt x="16122178" y="2116971"/>
                </a:lnTo>
                <a:lnTo>
                  <a:pt x="16121348" y="2127023"/>
                </a:lnTo>
                <a:lnTo>
                  <a:pt x="16120838" y="2114693"/>
                </a:lnTo>
                <a:lnTo>
                  <a:pt x="16114788" y="2104432"/>
                </a:lnTo>
                <a:cubicBezTo>
                  <a:pt x="16114788" y="2104432"/>
                  <a:pt x="16116494" y="2107326"/>
                  <a:pt x="16118628" y="2110942"/>
                </a:cubicBezTo>
                <a:lnTo>
                  <a:pt x="16120838" y="2114693"/>
                </a:lnTo>
                <a:lnTo>
                  <a:pt x="16119708" y="2087288"/>
                </a:lnTo>
                <a:cubicBezTo>
                  <a:pt x="16121348" y="2074043"/>
                  <a:pt x="16124630" y="2060799"/>
                  <a:pt x="16127910" y="2047554"/>
                </a:cubicBezTo>
                <a:close/>
                <a:moveTo>
                  <a:pt x="12841596" y="2035049"/>
                </a:moveTo>
                <a:cubicBezTo>
                  <a:pt x="12841596" y="2054393"/>
                  <a:pt x="12854493" y="2060841"/>
                  <a:pt x="12859867" y="2060841"/>
                </a:cubicBezTo>
                <a:cubicBezTo>
                  <a:pt x="12859867" y="2041497"/>
                  <a:pt x="12854493" y="2035049"/>
                  <a:pt x="12841596" y="2035049"/>
                </a:cubicBezTo>
                <a:close/>
                <a:moveTo>
                  <a:pt x="11109136" y="2035049"/>
                </a:moveTo>
                <a:cubicBezTo>
                  <a:pt x="11109136" y="2054393"/>
                  <a:pt x="11115584" y="2060841"/>
                  <a:pt x="11128481" y="2060841"/>
                </a:cubicBezTo>
                <a:cubicBezTo>
                  <a:pt x="11128481" y="2041497"/>
                  <a:pt x="11122033" y="2035049"/>
                  <a:pt x="11109136" y="2035049"/>
                </a:cubicBezTo>
                <a:close/>
                <a:moveTo>
                  <a:pt x="14394263" y="2033332"/>
                </a:moveTo>
                <a:cubicBezTo>
                  <a:pt x="14407106" y="2033332"/>
                  <a:pt x="14419950" y="2033332"/>
                  <a:pt x="14426372" y="2033332"/>
                </a:cubicBezTo>
                <a:cubicBezTo>
                  <a:pt x="14426372" y="2051947"/>
                  <a:pt x="14426372" y="2070561"/>
                  <a:pt x="14426372" y="2089176"/>
                </a:cubicBezTo>
                <a:cubicBezTo>
                  <a:pt x="14419950" y="2089176"/>
                  <a:pt x="14407106" y="2089176"/>
                  <a:pt x="14394263" y="2089176"/>
                </a:cubicBezTo>
                <a:cubicBezTo>
                  <a:pt x="14394263" y="2070561"/>
                  <a:pt x="14394263" y="2051947"/>
                  <a:pt x="14394263" y="2033332"/>
                </a:cubicBezTo>
                <a:close/>
                <a:moveTo>
                  <a:pt x="19829743" y="2033331"/>
                </a:moveTo>
                <a:cubicBezTo>
                  <a:pt x="19829743" y="2053805"/>
                  <a:pt x="19823755" y="2060630"/>
                  <a:pt x="19811783" y="2060630"/>
                </a:cubicBezTo>
                <a:cubicBezTo>
                  <a:pt x="19811783" y="2040156"/>
                  <a:pt x="19817771" y="2033331"/>
                  <a:pt x="19829743" y="2033331"/>
                </a:cubicBezTo>
                <a:close/>
                <a:moveTo>
                  <a:pt x="11178456" y="2031019"/>
                </a:moveTo>
                <a:cubicBezTo>
                  <a:pt x="11167171" y="2030213"/>
                  <a:pt x="11154275" y="2035049"/>
                  <a:pt x="11147826" y="2035049"/>
                </a:cubicBezTo>
                <a:cubicBezTo>
                  <a:pt x="11147826" y="2080184"/>
                  <a:pt x="11186516" y="2060841"/>
                  <a:pt x="11199413" y="2060841"/>
                </a:cubicBezTo>
                <a:cubicBezTo>
                  <a:pt x="11199413" y="2038273"/>
                  <a:pt x="11189741" y="2031825"/>
                  <a:pt x="11178456" y="2031019"/>
                </a:cubicBezTo>
                <a:close/>
                <a:moveTo>
                  <a:pt x="16039142" y="2016016"/>
                </a:moveTo>
                <a:cubicBezTo>
                  <a:pt x="16058294" y="2016016"/>
                  <a:pt x="16071062" y="2035168"/>
                  <a:pt x="16071062" y="2060704"/>
                </a:cubicBezTo>
                <a:cubicBezTo>
                  <a:pt x="16051910" y="2060704"/>
                  <a:pt x="16032758" y="2060704"/>
                  <a:pt x="16019990" y="2060704"/>
                </a:cubicBezTo>
                <a:cubicBezTo>
                  <a:pt x="16019990" y="2041552"/>
                  <a:pt x="16026374" y="2009632"/>
                  <a:pt x="16039142" y="2016016"/>
                </a:cubicBezTo>
                <a:close/>
                <a:moveTo>
                  <a:pt x="12188884" y="2000155"/>
                </a:moveTo>
                <a:cubicBezTo>
                  <a:pt x="12195313" y="2019505"/>
                  <a:pt x="12201743" y="2032405"/>
                  <a:pt x="12208172" y="2045305"/>
                </a:cubicBezTo>
                <a:cubicBezTo>
                  <a:pt x="12182454" y="2064655"/>
                  <a:pt x="12098871" y="2103355"/>
                  <a:pt x="12092441" y="2038855"/>
                </a:cubicBezTo>
                <a:cubicBezTo>
                  <a:pt x="12086012" y="2013055"/>
                  <a:pt x="12176025" y="2006605"/>
                  <a:pt x="12188884" y="2000155"/>
                </a:cubicBezTo>
                <a:close/>
                <a:moveTo>
                  <a:pt x="16166922" y="2000155"/>
                </a:moveTo>
                <a:cubicBezTo>
                  <a:pt x="16178896" y="2000155"/>
                  <a:pt x="16184884" y="2012997"/>
                  <a:pt x="16184884" y="2032260"/>
                </a:cubicBezTo>
                <a:cubicBezTo>
                  <a:pt x="16172908" y="2032260"/>
                  <a:pt x="16166922" y="2019418"/>
                  <a:pt x="16166922" y="2000155"/>
                </a:cubicBezTo>
                <a:close/>
                <a:moveTo>
                  <a:pt x="14299466" y="2000155"/>
                </a:moveTo>
                <a:cubicBezTo>
                  <a:pt x="14312439" y="2000155"/>
                  <a:pt x="14317428" y="2012997"/>
                  <a:pt x="14317428" y="2032260"/>
                </a:cubicBezTo>
                <a:cubicBezTo>
                  <a:pt x="14306451" y="2032260"/>
                  <a:pt x="14299466" y="2019418"/>
                  <a:pt x="14299466" y="2000155"/>
                </a:cubicBezTo>
                <a:close/>
                <a:moveTo>
                  <a:pt x="18451475" y="2000154"/>
                </a:moveTo>
                <a:cubicBezTo>
                  <a:pt x="18463447" y="2000154"/>
                  <a:pt x="18469435" y="2006575"/>
                  <a:pt x="18469435" y="2032260"/>
                </a:cubicBezTo>
                <a:cubicBezTo>
                  <a:pt x="18457463" y="2032260"/>
                  <a:pt x="18451475" y="2019417"/>
                  <a:pt x="18451475" y="2000154"/>
                </a:cubicBezTo>
                <a:close/>
                <a:moveTo>
                  <a:pt x="13031555" y="1999585"/>
                </a:moveTo>
                <a:cubicBezTo>
                  <a:pt x="13019464" y="1997973"/>
                  <a:pt x="13004955" y="2002809"/>
                  <a:pt x="12995282" y="2002809"/>
                </a:cubicBezTo>
                <a:cubicBezTo>
                  <a:pt x="12995282" y="2047945"/>
                  <a:pt x="13033973" y="2035049"/>
                  <a:pt x="13053318" y="2035049"/>
                </a:cubicBezTo>
                <a:cubicBezTo>
                  <a:pt x="13053318" y="2009257"/>
                  <a:pt x="13043646" y="2001197"/>
                  <a:pt x="13031555" y="1999585"/>
                </a:cubicBezTo>
                <a:close/>
                <a:moveTo>
                  <a:pt x="11286197" y="1997167"/>
                </a:moveTo>
                <a:cubicBezTo>
                  <a:pt x="11270882" y="1996361"/>
                  <a:pt x="11253149" y="2002809"/>
                  <a:pt x="11243477" y="2002809"/>
                </a:cubicBezTo>
                <a:cubicBezTo>
                  <a:pt x="11243477" y="2060841"/>
                  <a:pt x="11295064" y="2035049"/>
                  <a:pt x="11314409" y="2035049"/>
                </a:cubicBezTo>
                <a:cubicBezTo>
                  <a:pt x="11314409" y="2006033"/>
                  <a:pt x="11301512" y="1997973"/>
                  <a:pt x="11286197" y="1997167"/>
                </a:cubicBezTo>
                <a:close/>
                <a:moveTo>
                  <a:pt x="14236957" y="1995551"/>
                </a:moveTo>
                <a:cubicBezTo>
                  <a:pt x="14254341" y="1995551"/>
                  <a:pt x="14274209" y="2003497"/>
                  <a:pt x="14284143" y="2003497"/>
                </a:cubicBezTo>
                <a:cubicBezTo>
                  <a:pt x="14284143" y="2060707"/>
                  <a:pt x="14224539" y="2035280"/>
                  <a:pt x="14204671" y="2035280"/>
                </a:cubicBezTo>
                <a:cubicBezTo>
                  <a:pt x="14204671" y="2003497"/>
                  <a:pt x="14219572" y="1995551"/>
                  <a:pt x="14236957" y="1995551"/>
                </a:cubicBezTo>
                <a:close/>
                <a:moveTo>
                  <a:pt x="13735437" y="1971717"/>
                </a:moveTo>
                <a:cubicBezTo>
                  <a:pt x="13819236" y="1971717"/>
                  <a:pt x="13896588" y="1971717"/>
                  <a:pt x="13979312" y="1971717"/>
                </a:cubicBezTo>
                <a:cubicBezTo>
                  <a:pt x="13979312" y="2004218"/>
                  <a:pt x="13921298" y="2017219"/>
                  <a:pt x="13947082" y="2056220"/>
                </a:cubicBezTo>
                <a:cubicBezTo>
                  <a:pt x="13966420" y="2101721"/>
                  <a:pt x="14024434" y="2062720"/>
                  <a:pt x="14056665" y="2062720"/>
                </a:cubicBezTo>
                <a:cubicBezTo>
                  <a:pt x="14056665" y="2082221"/>
                  <a:pt x="14056665" y="2108222"/>
                  <a:pt x="14056665" y="2127722"/>
                </a:cubicBezTo>
                <a:cubicBezTo>
                  <a:pt x="14030880" y="2121222"/>
                  <a:pt x="14005096" y="2114722"/>
                  <a:pt x="13979312" y="2108222"/>
                </a:cubicBezTo>
                <a:cubicBezTo>
                  <a:pt x="13998650" y="2140723"/>
                  <a:pt x="14056665" y="2127722"/>
                  <a:pt x="14056665" y="2185141"/>
                </a:cubicBezTo>
                <a:cubicBezTo>
                  <a:pt x="14011542" y="2185141"/>
                  <a:pt x="13966420" y="2185141"/>
                  <a:pt x="13927744" y="2185141"/>
                </a:cubicBezTo>
                <a:cubicBezTo>
                  <a:pt x="13903034" y="2191641"/>
                  <a:pt x="13883696" y="2198141"/>
                  <a:pt x="13864358" y="2191641"/>
                </a:cubicBezTo>
                <a:cubicBezTo>
                  <a:pt x="13832128" y="2178641"/>
                  <a:pt x="13857912" y="2159139"/>
                  <a:pt x="13877250" y="2153723"/>
                </a:cubicBezTo>
                <a:cubicBezTo>
                  <a:pt x="13896588" y="2146140"/>
                  <a:pt x="13914852" y="2146140"/>
                  <a:pt x="13927744" y="2114722"/>
                </a:cubicBezTo>
                <a:cubicBezTo>
                  <a:pt x="13934190" y="2088721"/>
                  <a:pt x="13934190" y="2030219"/>
                  <a:pt x="13914852" y="2010719"/>
                </a:cubicBezTo>
                <a:cubicBezTo>
                  <a:pt x="13903034" y="1984718"/>
                  <a:pt x="13857912" y="2004218"/>
                  <a:pt x="13838574" y="2004218"/>
                </a:cubicBezTo>
                <a:cubicBezTo>
                  <a:pt x="13812789" y="2010719"/>
                  <a:pt x="13735437" y="2030219"/>
                  <a:pt x="13735437" y="1971717"/>
                </a:cubicBezTo>
                <a:close/>
                <a:moveTo>
                  <a:pt x="14019822" y="1971714"/>
                </a:moveTo>
                <a:cubicBezTo>
                  <a:pt x="14032119" y="1971714"/>
                  <a:pt x="14044417" y="1971714"/>
                  <a:pt x="14056714" y="1971714"/>
                </a:cubicBezTo>
                <a:cubicBezTo>
                  <a:pt x="14056714" y="1991295"/>
                  <a:pt x="14056714" y="2010876"/>
                  <a:pt x="14056714" y="2036984"/>
                </a:cubicBezTo>
                <a:cubicBezTo>
                  <a:pt x="14044417" y="2036984"/>
                  <a:pt x="14032119" y="2036984"/>
                  <a:pt x="14019822" y="2036984"/>
                </a:cubicBezTo>
                <a:cubicBezTo>
                  <a:pt x="14019822" y="2010876"/>
                  <a:pt x="14019822" y="1991295"/>
                  <a:pt x="14019822" y="1971714"/>
                </a:cubicBezTo>
                <a:close/>
                <a:moveTo>
                  <a:pt x="16619262" y="1970570"/>
                </a:moveTo>
                <a:cubicBezTo>
                  <a:pt x="16619262" y="2002809"/>
                  <a:pt x="16638608" y="2002809"/>
                  <a:pt x="16657954" y="2002809"/>
                </a:cubicBezTo>
                <a:cubicBezTo>
                  <a:pt x="16657954" y="1964122"/>
                  <a:pt x="16632160" y="1970570"/>
                  <a:pt x="16619262" y="1970570"/>
                </a:cubicBezTo>
                <a:close/>
                <a:moveTo>
                  <a:pt x="11333754" y="1970570"/>
                </a:moveTo>
                <a:cubicBezTo>
                  <a:pt x="11333754" y="1989913"/>
                  <a:pt x="11333754" y="2009257"/>
                  <a:pt x="11333754" y="2035049"/>
                </a:cubicBezTo>
                <a:cubicBezTo>
                  <a:pt x="11353099" y="2022153"/>
                  <a:pt x="11391789" y="2015705"/>
                  <a:pt x="11391789" y="1970570"/>
                </a:cubicBezTo>
                <a:cubicBezTo>
                  <a:pt x="11372444" y="1970570"/>
                  <a:pt x="11353099" y="1970570"/>
                  <a:pt x="11333754" y="1970570"/>
                </a:cubicBezTo>
                <a:close/>
                <a:moveTo>
                  <a:pt x="18202115" y="1969073"/>
                </a:moveTo>
                <a:cubicBezTo>
                  <a:pt x="18213699" y="1970705"/>
                  <a:pt x="18222915" y="1978864"/>
                  <a:pt x="18222915" y="2004972"/>
                </a:cubicBezTo>
                <a:cubicBezTo>
                  <a:pt x="18205011" y="2004972"/>
                  <a:pt x="18167091" y="2018026"/>
                  <a:pt x="18167091" y="1972337"/>
                </a:cubicBezTo>
                <a:cubicBezTo>
                  <a:pt x="18176571" y="1972337"/>
                  <a:pt x="18190527" y="1967441"/>
                  <a:pt x="18202115" y="1969073"/>
                </a:cubicBezTo>
                <a:close/>
                <a:moveTo>
                  <a:pt x="11696783" y="1960705"/>
                </a:moveTo>
                <a:cubicBezTo>
                  <a:pt x="11700195" y="1960705"/>
                  <a:pt x="11703608" y="1963916"/>
                  <a:pt x="11710433" y="1970338"/>
                </a:cubicBezTo>
                <a:cubicBezTo>
                  <a:pt x="11703608" y="1970338"/>
                  <a:pt x="11703608" y="1976760"/>
                  <a:pt x="11696783" y="1989603"/>
                </a:cubicBezTo>
                <a:cubicBezTo>
                  <a:pt x="11696783" y="1983182"/>
                  <a:pt x="11689958" y="1976760"/>
                  <a:pt x="11683133" y="1970338"/>
                </a:cubicBezTo>
                <a:cubicBezTo>
                  <a:pt x="11689958" y="1963916"/>
                  <a:pt x="11693370" y="1960705"/>
                  <a:pt x="11696783" y="1960705"/>
                </a:cubicBezTo>
                <a:close/>
                <a:moveTo>
                  <a:pt x="12365153" y="1943012"/>
                </a:moveTo>
                <a:cubicBezTo>
                  <a:pt x="12366650" y="1944592"/>
                  <a:pt x="12368146" y="1949069"/>
                  <a:pt x="12374134" y="1951702"/>
                </a:cubicBezTo>
                <a:cubicBezTo>
                  <a:pt x="12368147" y="1951702"/>
                  <a:pt x="12362159" y="1951702"/>
                  <a:pt x="12356172" y="1951702"/>
                </a:cubicBezTo>
                <a:cubicBezTo>
                  <a:pt x="12362159" y="1942749"/>
                  <a:pt x="12363656" y="1941432"/>
                  <a:pt x="12365153" y="1943012"/>
                </a:cubicBezTo>
                <a:close/>
                <a:moveTo>
                  <a:pt x="12421964" y="1938535"/>
                </a:moveTo>
                <a:cubicBezTo>
                  <a:pt x="12428789" y="1964643"/>
                  <a:pt x="12428789" y="1984224"/>
                  <a:pt x="12435614" y="2003805"/>
                </a:cubicBezTo>
                <a:cubicBezTo>
                  <a:pt x="12415139" y="2003805"/>
                  <a:pt x="12408314" y="1964643"/>
                  <a:pt x="12421964" y="1938535"/>
                </a:cubicBezTo>
                <a:close/>
                <a:moveTo>
                  <a:pt x="13318343" y="1938535"/>
                </a:moveTo>
                <a:cubicBezTo>
                  <a:pt x="13331570" y="1951589"/>
                  <a:pt x="13351411" y="1958116"/>
                  <a:pt x="13364638" y="1971170"/>
                </a:cubicBezTo>
                <a:cubicBezTo>
                  <a:pt x="13351411" y="1977697"/>
                  <a:pt x="13331570" y="1990751"/>
                  <a:pt x="13318343" y="2003805"/>
                </a:cubicBezTo>
                <a:cubicBezTo>
                  <a:pt x="13318343" y="1984224"/>
                  <a:pt x="13318343" y="1958116"/>
                  <a:pt x="13318343" y="1938535"/>
                </a:cubicBezTo>
                <a:close/>
                <a:moveTo>
                  <a:pt x="18110215" y="1938534"/>
                </a:moveTo>
                <a:cubicBezTo>
                  <a:pt x="18122191" y="1938534"/>
                  <a:pt x="18128179" y="1946026"/>
                  <a:pt x="18128179" y="1970643"/>
                </a:cubicBezTo>
                <a:cubicBezTo>
                  <a:pt x="18116203" y="1970643"/>
                  <a:pt x="18110215" y="1964221"/>
                  <a:pt x="18110215" y="1938534"/>
                </a:cubicBezTo>
                <a:close/>
                <a:moveTo>
                  <a:pt x="12383475" y="1938533"/>
                </a:moveTo>
                <a:cubicBezTo>
                  <a:pt x="12356175" y="1984828"/>
                  <a:pt x="12383475" y="1938533"/>
                  <a:pt x="12383475" y="1938533"/>
                </a:cubicBezTo>
                <a:close/>
                <a:moveTo>
                  <a:pt x="16540538" y="1935509"/>
                </a:moveTo>
                <a:cubicBezTo>
                  <a:pt x="16528448" y="1933763"/>
                  <a:pt x="16513940" y="1938330"/>
                  <a:pt x="16504266" y="1938330"/>
                </a:cubicBezTo>
                <a:cubicBezTo>
                  <a:pt x="16504266" y="1989913"/>
                  <a:pt x="16542958" y="1970570"/>
                  <a:pt x="16562302" y="1970570"/>
                </a:cubicBezTo>
                <a:cubicBezTo>
                  <a:pt x="16562302" y="1945315"/>
                  <a:pt x="16552630" y="1937255"/>
                  <a:pt x="16540538" y="1935509"/>
                </a:cubicBezTo>
                <a:close/>
                <a:moveTo>
                  <a:pt x="13512141" y="1934663"/>
                </a:moveTo>
                <a:cubicBezTo>
                  <a:pt x="13527677" y="1935620"/>
                  <a:pt x="13540053" y="1943823"/>
                  <a:pt x="13540053" y="1972809"/>
                </a:cubicBezTo>
                <a:cubicBezTo>
                  <a:pt x="13521094" y="1972809"/>
                  <a:pt x="13465271" y="1999059"/>
                  <a:pt x="13465271" y="1939995"/>
                </a:cubicBezTo>
                <a:cubicBezTo>
                  <a:pt x="13477910" y="1939995"/>
                  <a:pt x="13496605" y="1933706"/>
                  <a:pt x="13512141" y="1934663"/>
                </a:cubicBezTo>
                <a:close/>
                <a:moveTo>
                  <a:pt x="17463407" y="1927584"/>
                </a:moveTo>
                <a:lnTo>
                  <a:pt x="17462719" y="1930268"/>
                </a:lnTo>
                <a:cubicBezTo>
                  <a:pt x="17461691" y="1934257"/>
                  <a:pt x="17460871" y="1937447"/>
                  <a:pt x="17460871" y="1937447"/>
                </a:cubicBezTo>
                <a:close/>
                <a:moveTo>
                  <a:pt x="11635483" y="1919987"/>
                </a:moveTo>
                <a:lnTo>
                  <a:pt x="11632840" y="1930269"/>
                </a:lnTo>
                <a:cubicBezTo>
                  <a:pt x="11631814" y="1934257"/>
                  <a:pt x="11630994" y="1937447"/>
                  <a:pt x="11630994" y="1937447"/>
                </a:cubicBezTo>
                <a:cubicBezTo>
                  <a:pt x="11632635" y="1931066"/>
                  <a:pt x="11633865" y="1926280"/>
                  <a:pt x="11634762" y="1922791"/>
                </a:cubicBezTo>
                <a:close/>
                <a:moveTo>
                  <a:pt x="12375132" y="1919572"/>
                </a:moveTo>
                <a:cubicBezTo>
                  <a:pt x="12387429" y="1919572"/>
                  <a:pt x="12399727" y="1919572"/>
                  <a:pt x="12412024" y="1919572"/>
                </a:cubicBezTo>
                <a:cubicBezTo>
                  <a:pt x="12405876" y="1925892"/>
                  <a:pt x="12405876" y="1932212"/>
                  <a:pt x="12405876" y="1937479"/>
                </a:cubicBezTo>
                <a:cubicBezTo>
                  <a:pt x="12393578" y="1937479"/>
                  <a:pt x="12381281" y="1932212"/>
                  <a:pt x="12375132" y="1919572"/>
                </a:cubicBezTo>
                <a:close/>
                <a:moveTo>
                  <a:pt x="11526130" y="1913613"/>
                </a:moveTo>
                <a:cubicBezTo>
                  <a:pt x="11506785" y="1920063"/>
                  <a:pt x="11430479" y="1932957"/>
                  <a:pt x="11448750" y="1989913"/>
                </a:cubicBezTo>
                <a:cubicBezTo>
                  <a:pt x="11461646" y="1938330"/>
                  <a:pt x="11506785" y="1970570"/>
                  <a:pt x="11526130" y="1970570"/>
                </a:cubicBezTo>
                <a:cubicBezTo>
                  <a:pt x="11526130" y="1951226"/>
                  <a:pt x="11526130" y="1932957"/>
                  <a:pt x="11526130" y="1913613"/>
                </a:cubicBezTo>
                <a:close/>
                <a:moveTo>
                  <a:pt x="17427459" y="1907166"/>
                </a:moveTo>
                <a:cubicBezTo>
                  <a:pt x="17427459" y="1945853"/>
                  <a:pt x="17453251" y="1945853"/>
                  <a:pt x="17466151" y="1951226"/>
                </a:cubicBezTo>
                <a:cubicBezTo>
                  <a:pt x="17472599" y="1943435"/>
                  <a:pt x="17474211" y="1937189"/>
                  <a:pt x="17472799" y="1932101"/>
                </a:cubicBezTo>
                <a:lnTo>
                  <a:pt x="17464507" y="1923313"/>
                </a:lnTo>
                <a:lnTo>
                  <a:pt x="17461311" y="1919928"/>
                </a:lnTo>
                <a:cubicBezTo>
                  <a:pt x="17450027" y="1913614"/>
                  <a:pt x="17433907" y="1910390"/>
                  <a:pt x="17427459" y="1907166"/>
                </a:cubicBezTo>
                <a:close/>
                <a:moveTo>
                  <a:pt x="12468929" y="1905357"/>
                </a:moveTo>
                <a:cubicBezTo>
                  <a:pt x="12468929" y="1931898"/>
                  <a:pt x="12462942" y="1937427"/>
                  <a:pt x="12450967" y="1937427"/>
                </a:cubicBezTo>
                <a:cubicBezTo>
                  <a:pt x="12450967" y="1918627"/>
                  <a:pt x="12457952" y="1905357"/>
                  <a:pt x="12468929" y="1905357"/>
                </a:cubicBezTo>
                <a:close/>
                <a:moveTo>
                  <a:pt x="13639647" y="1905357"/>
                </a:moveTo>
                <a:cubicBezTo>
                  <a:pt x="13639647" y="1925263"/>
                  <a:pt x="13633660" y="1937427"/>
                  <a:pt x="13621685" y="1937427"/>
                </a:cubicBezTo>
                <a:cubicBezTo>
                  <a:pt x="13621685" y="1918627"/>
                  <a:pt x="13627672" y="1905357"/>
                  <a:pt x="13639647" y="1905357"/>
                </a:cubicBezTo>
                <a:close/>
                <a:moveTo>
                  <a:pt x="16455904" y="1901389"/>
                </a:moveTo>
                <a:cubicBezTo>
                  <a:pt x="16439782" y="1900718"/>
                  <a:pt x="16420438" y="1907166"/>
                  <a:pt x="16407542" y="1907166"/>
                </a:cubicBezTo>
                <a:cubicBezTo>
                  <a:pt x="16407542" y="1970570"/>
                  <a:pt x="16465578" y="1938330"/>
                  <a:pt x="16484922" y="1938330"/>
                </a:cubicBezTo>
                <a:cubicBezTo>
                  <a:pt x="16484922" y="1909852"/>
                  <a:pt x="16472024" y="1902061"/>
                  <a:pt x="16455904" y="1901389"/>
                </a:cubicBezTo>
                <a:close/>
                <a:moveTo>
                  <a:pt x="11958362" y="1872181"/>
                </a:moveTo>
                <a:cubicBezTo>
                  <a:pt x="11958362" y="1910960"/>
                  <a:pt x="11971187" y="1935736"/>
                  <a:pt x="11939124" y="1943277"/>
                </a:cubicBezTo>
                <a:cubicBezTo>
                  <a:pt x="11919887" y="1943277"/>
                  <a:pt x="11926299" y="1974516"/>
                  <a:pt x="11926299" y="2000369"/>
                </a:cubicBezTo>
                <a:cubicBezTo>
                  <a:pt x="11900649" y="1974516"/>
                  <a:pt x="11868586" y="1955126"/>
                  <a:pt x="11844005" y="1980979"/>
                </a:cubicBezTo>
                <a:cubicBezTo>
                  <a:pt x="11824767" y="1993906"/>
                  <a:pt x="11799117" y="2013295"/>
                  <a:pt x="11773467" y="2013295"/>
                </a:cubicBezTo>
                <a:cubicBezTo>
                  <a:pt x="11779879" y="2000369"/>
                  <a:pt x="11786292" y="1987443"/>
                  <a:pt x="11792704" y="1980979"/>
                </a:cubicBezTo>
                <a:cubicBezTo>
                  <a:pt x="11779879" y="1974516"/>
                  <a:pt x="11767054" y="1968052"/>
                  <a:pt x="11754229" y="1968052"/>
                </a:cubicBezTo>
                <a:cubicBezTo>
                  <a:pt x="11754229" y="1904497"/>
                  <a:pt x="11792704" y="1898034"/>
                  <a:pt x="11824767" y="1898034"/>
                </a:cubicBezTo>
                <a:cubicBezTo>
                  <a:pt x="11868586" y="1885107"/>
                  <a:pt x="11913474" y="1878644"/>
                  <a:pt x="11958362" y="1872181"/>
                </a:cubicBezTo>
                <a:close/>
                <a:moveTo>
                  <a:pt x="16363748" y="1869283"/>
                </a:moveTo>
                <a:cubicBezTo>
                  <a:pt x="16347090" y="1868478"/>
                  <a:pt x="16328012" y="1874926"/>
                  <a:pt x="16318338" y="1874926"/>
                </a:cubicBezTo>
                <a:cubicBezTo>
                  <a:pt x="16318338" y="1938330"/>
                  <a:pt x="16368852" y="1907166"/>
                  <a:pt x="16394646" y="1907166"/>
                </a:cubicBezTo>
                <a:cubicBezTo>
                  <a:pt x="16394646" y="1878155"/>
                  <a:pt x="16380406" y="1870090"/>
                  <a:pt x="16363748" y="1869283"/>
                </a:cubicBezTo>
                <a:close/>
                <a:moveTo>
                  <a:pt x="19033467" y="1848478"/>
                </a:moveTo>
                <a:cubicBezTo>
                  <a:pt x="19033467" y="1868953"/>
                  <a:pt x="19027479" y="1875778"/>
                  <a:pt x="19015507" y="1875778"/>
                </a:cubicBezTo>
                <a:cubicBezTo>
                  <a:pt x="19015507" y="1855303"/>
                  <a:pt x="19021491" y="1848478"/>
                  <a:pt x="19033467" y="1848478"/>
                </a:cubicBezTo>
                <a:close/>
                <a:moveTo>
                  <a:pt x="12029867" y="1846457"/>
                </a:moveTo>
                <a:cubicBezTo>
                  <a:pt x="12058053" y="1851076"/>
                  <a:pt x="12093100" y="1881955"/>
                  <a:pt x="12113368" y="1890055"/>
                </a:cubicBezTo>
                <a:cubicBezTo>
                  <a:pt x="12067967" y="1890055"/>
                  <a:pt x="12030132" y="1883575"/>
                  <a:pt x="11991217" y="1877096"/>
                </a:cubicBezTo>
                <a:cubicBezTo>
                  <a:pt x="11998514" y="1850367"/>
                  <a:pt x="12012955" y="1843685"/>
                  <a:pt x="12029867" y="1846457"/>
                </a:cubicBezTo>
                <a:close/>
                <a:moveTo>
                  <a:pt x="16267558" y="1842686"/>
                </a:moveTo>
                <a:cubicBezTo>
                  <a:pt x="16250632" y="1842686"/>
                  <a:pt x="16231286" y="1849134"/>
                  <a:pt x="16221614" y="1849134"/>
                </a:cubicBezTo>
                <a:cubicBezTo>
                  <a:pt x="16221614" y="1907166"/>
                  <a:pt x="16279650" y="1874926"/>
                  <a:pt x="16298994" y="1874926"/>
                </a:cubicBezTo>
                <a:cubicBezTo>
                  <a:pt x="16298994" y="1849134"/>
                  <a:pt x="16284484" y="1842686"/>
                  <a:pt x="16267558" y="1842686"/>
                </a:cubicBezTo>
                <a:close/>
                <a:moveTo>
                  <a:pt x="12897459" y="1819784"/>
                </a:moveTo>
                <a:cubicBezTo>
                  <a:pt x="12908296" y="1815173"/>
                  <a:pt x="12919133" y="1824396"/>
                  <a:pt x="12919133" y="1847453"/>
                </a:cubicBezTo>
                <a:cubicBezTo>
                  <a:pt x="12906289" y="1841304"/>
                  <a:pt x="12893446" y="1835156"/>
                  <a:pt x="12887024" y="1829007"/>
                </a:cubicBezTo>
                <a:cubicBezTo>
                  <a:pt x="12890235" y="1824396"/>
                  <a:pt x="12893847" y="1821321"/>
                  <a:pt x="12897459" y="1819784"/>
                </a:cubicBezTo>
                <a:close/>
                <a:moveTo>
                  <a:pt x="16163578" y="1816895"/>
                </a:moveTo>
                <a:cubicBezTo>
                  <a:pt x="16163578" y="1849134"/>
                  <a:pt x="16189372" y="1849134"/>
                  <a:pt x="16202270" y="1849134"/>
                </a:cubicBezTo>
                <a:cubicBezTo>
                  <a:pt x="16202270" y="1810447"/>
                  <a:pt x="16182924" y="1816895"/>
                  <a:pt x="16163578" y="1816895"/>
                </a:cubicBezTo>
                <a:close/>
                <a:moveTo>
                  <a:pt x="16125962" y="1816895"/>
                </a:moveTo>
                <a:cubicBezTo>
                  <a:pt x="16125962" y="1836238"/>
                  <a:pt x="16132412" y="1849134"/>
                  <a:pt x="16145308" y="1849134"/>
                </a:cubicBezTo>
                <a:cubicBezTo>
                  <a:pt x="16145308" y="1829790"/>
                  <a:pt x="16138860" y="1816895"/>
                  <a:pt x="16125962" y="1816895"/>
                </a:cubicBezTo>
                <a:close/>
                <a:moveTo>
                  <a:pt x="18976519" y="1816710"/>
                </a:moveTo>
                <a:cubicBezTo>
                  <a:pt x="18976519" y="1847453"/>
                  <a:pt x="18957251" y="1847453"/>
                  <a:pt x="18944411" y="1847453"/>
                </a:cubicBezTo>
                <a:cubicBezTo>
                  <a:pt x="18944411" y="1810561"/>
                  <a:pt x="18963675" y="1816710"/>
                  <a:pt x="18976519" y="1816710"/>
                </a:cubicBezTo>
                <a:close/>
                <a:moveTo>
                  <a:pt x="12468929" y="1815299"/>
                </a:moveTo>
                <a:cubicBezTo>
                  <a:pt x="12468929" y="1834565"/>
                  <a:pt x="12462942" y="1847408"/>
                  <a:pt x="12450967" y="1847408"/>
                </a:cubicBezTo>
                <a:cubicBezTo>
                  <a:pt x="12450967" y="1828143"/>
                  <a:pt x="12457952" y="1815299"/>
                  <a:pt x="12468929" y="1815299"/>
                </a:cubicBezTo>
                <a:close/>
                <a:moveTo>
                  <a:pt x="17792655" y="1815299"/>
                </a:moveTo>
                <a:cubicBezTo>
                  <a:pt x="17805295" y="1815299"/>
                  <a:pt x="17810559" y="1828143"/>
                  <a:pt x="17810559" y="1847408"/>
                </a:cubicBezTo>
                <a:cubicBezTo>
                  <a:pt x="17798975" y="1847408"/>
                  <a:pt x="17792655" y="1834564"/>
                  <a:pt x="17792655" y="1815299"/>
                </a:cubicBezTo>
                <a:close/>
                <a:moveTo>
                  <a:pt x="18039119" y="1815299"/>
                </a:moveTo>
                <a:cubicBezTo>
                  <a:pt x="18052243" y="1815299"/>
                  <a:pt x="18052243" y="1828142"/>
                  <a:pt x="18052243" y="1847407"/>
                </a:cubicBezTo>
                <a:cubicBezTo>
                  <a:pt x="18039119" y="1847407"/>
                  <a:pt x="18039119" y="1834564"/>
                  <a:pt x="18039119" y="1815299"/>
                </a:cubicBezTo>
                <a:close/>
                <a:moveTo>
                  <a:pt x="12866517" y="1813923"/>
                </a:moveTo>
                <a:cubicBezTo>
                  <a:pt x="12872738" y="1812643"/>
                  <a:pt x="12873331" y="1822881"/>
                  <a:pt x="12863851" y="1833118"/>
                </a:cubicBezTo>
                <a:cubicBezTo>
                  <a:pt x="12863851" y="1829705"/>
                  <a:pt x="12863851" y="1827999"/>
                  <a:pt x="12863193" y="1826293"/>
                </a:cubicBezTo>
                <a:lnTo>
                  <a:pt x="12861645" y="1824001"/>
                </a:lnTo>
                <a:lnTo>
                  <a:pt x="12862144" y="1828427"/>
                </a:lnTo>
                <a:cubicBezTo>
                  <a:pt x="12849107" y="1828427"/>
                  <a:pt x="12849107" y="1828427"/>
                  <a:pt x="12856218" y="1815299"/>
                </a:cubicBezTo>
                <a:lnTo>
                  <a:pt x="12859182" y="1819051"/>
                </a:lnTo>
                <a:close/>
                <a:moveTo>
                  <a:pt x="18908283" y="1787523"/>
                </a:moveTo>
                <a:cubicBezTo>
                  <a:pt x="18916739" y="1790829"/>
                  <a:pt x="18924423" y="1802403"/>
                  <a:pt x="18924423" y="1818937"/>
                </a:cubicBezTo>
                <a:cubicBezTo>
                  <a:pt x="18912127" y="1812323"/>
                  <a:pt x="18899831" y="1812323"/>
                  <a:pt x="18887531" y="1805710"/>
                </a:cubicBezTo>
                <a:cubicBezTo>
                  <a:pt x="18890607" y="1789176"/>
                  <a:pt x="18899827" y="1784216"/>
                  <a:pt x="18908283" y="1787523"/>
                </a:cubicBezTo>
                <a:close/>
                <a:moveTo>
                  <a:pt x="16055030" y="1784655"/>
                </a:moveTo>
                <a:cubicBezTo>
                  <a:pt x="16055030" y="1816895"/>
                  <a:pt x="16074376" y="1816895"/>
                  <a:pt x="16087274" y="1816895"/>
                </a:cubicBezTo>
                <a:cubicBezTo>
                  <a:pt x="16087274" y="1778207"/>
                  <a:pt x="16067928" y="1784655"/>
                  <a:pt x="16055030" y="1784655"/>
                </a:cubicBezTo>
                <a:close/>
                <a:moveTo>
                  <a:pt x="19450567" y="1782119"/>
                </a:moveTo>
                <a:cubicBezTo>
                  <a:pt x="19450567" y="1801382"/>
                  <a:pt x="19444579" y="1814225"/>
                  <a:pt x="19432603" y="1814225"/>
                </a:cubicBezTo>
                <a:cubicBezTo>
                  <a:pt x="19432603" y="1794961"/>
                  <a:pt x="19438591" y="1782119"/>
                  <a:pt x="19450567" y="1782119"/>
                </a:cubicBezTo>
                <a:close/>
                <a:moveTo>
                  <a:pt x="13695273" y="1778260"/>
                </a:moveTo>
                <a:cubicBezTo>
                  <a:pt x="13697518" y="1779063"/>
                  <a:pt x="13698765" y="1782274"/>
                  <a:pt x="13701260" y="1785484"/>
                </a:cubicBezTo>
                <a:cubicBezTo>
                  <a:pt x="13701260" y="1785484"/>
                  <a:pt x="13696271" y="1791905"/>
                  <a:pt x="13696271" y="1804748"/>
                </a:cubicBezTo>
                <a:cubicBezTo>
                  <a:pt x="13690283" y="1798327"/>
                  <a:pt x="13690283" y="1791905"/>
                  <a:pt x="13683298" y="1785484"/>
                </a:cubicBezTo>
                <a:cubicBezTo>
                  <a:pt x="13689784" y="1779063"/>
                  <a:pt x="13693028" y="1777458"/>
                  <a:pt x="13695273" y="1778260"/>
                </a:cubicBezTo>
                <a:close/>
                <a:moveTo>
                  <a:pt x="15920690" y="1758863"/>
                </a:moveTo>
                <a:cubicBezTo>
                  <a:pt x="15920690" y="1778207"/>
                  <a:pt x="15927138" y="1784655"/>
                  <a:pt x="15940034" y="1784655"/>
                </a:cubicBezTo>
                <a:cubicBezTo>
                  <a:pt x="15940034" y="1765311"/>
                  <a:pt x="15933586" y="1758863"/>
                  <a:pt x="15920690" y="1758863"/>
                </a:cubicBezTo>
                <a:close/>
                <a:moveTo>
                  <a:pt x="17674159" y="1758421"/>
                </a:moveTo>
                <a:cubicBezTo>
                  <a:pt x="17687811" y="1758421"/>
                  <a:pt x="17701459" y="1765245"/>
                  <a:pt x="17701459" y="1785720"/>
                </a:cubicBezTo>
                <a:cubicBezTo>
                  <a:pt x="17687811" y="1785720"/>
                  <a:pt x="17674159" y="1778895"/>
                  <a:pt x="17674159" y="1758421"/>
                </a:cubicBezTo>
                <a:close/>
                <a:moveTo>
                  <a:pt x="18855803" y="1757267"/>
                </a:moveTo>
                <a:cubicBezTo>
                  <a:pt x="18865939" y="1759573"/>
                  <a:pt x="18876999" y="1765722"/>
                  <a:pt x="18886479" y="1768796"/>
                </a:cubicBezTo>
                <a:cubicBezTo>
                  <a:pt x="18880159" y="1768796"/>
                  <a:pt x="18880159" y="1774945"/>
                  <a:pt x="18873839" y="1781094"/>
                </a:cubicBezTo>
                <a:cubicBezTo>
                  <a:pt x="18861199" y="1774945"/>
                  <a:pt x="18842239" y="1774945"/>
                  <a:pt x="18830655" y="1768796"/>
                </a:cubicBezTo>
                <a:cubicBezTo>
                  <a:pt x="18836447" y="1756499"/>
                  <a:pt x="18845663" y="1754962"/>
                  <a:pt x="18855803" y="1757267"/>
                </a:cubicBezTo>
                <a:close/>
                <a:moveTo>
                  <a:pt x="13497861" y="1747265"/>
                </a:moveTo>
                <a:cubicBezTo>
                  <a:pt x="13539186" y="1746450"/>
                  <a:pt x="13582110" y="1764101"/>
                  <a:pt x="13630100" y="1786368"/>
                </a:cubicBezTo>
                <a:cubicBezTo>
                  <a:pt x="13540519" y="1792885"/>
                  <a:pt x="13458403" y="1805920"/>
                  <a:pt x="13375221" y="1818954"/>
                </a:cubicBezTo>
                <a:cubicBezTo>
                  <a:pt x="13416812" y="1767360"/>
                  <a:pt x="13456537" y="1748080"/>
                  <a:pt x="13497861" y="1747265"/>
                </a:cubicBezTo>
                <a:close/>
                <a:moveTo>
                  <a:pt x="18801699" y="1728798"/>
                </a:moveTo>
                <a:cubicBezTo>
                  <a:pt x="18811007" y="1731036"/>
                  <a:pt x="18820311" y="1737356"/>
                  <a:pt x="18829619" y="1741042"/>
                </a:cubicBezTo>
                <a:cubicBezTo>
                  <a:pt x="18811007" y="1752628"/>
                  <a:pt x="18792391" y="1746308"/>
                  <a:pt x="18773779" y="1741042"/>
                </a:cubicBezTo>
                <a:cubicBezTo>
                  <a:pt x="18783083" y="1728403"/>
                  <a:pt x="18792391" y="1726560"/>
                  <a:pt x="18801699" y="1728798"/>
                </a:cubicBezTo>
                <a:close/>
                <a:moveTo>
                  <a:pt x="14094163" y="1728691"/>
                </a:moveTo>
                <a:cubicBezTo>
                  <a:pt x="14101699" y="1747002"/>
                  <a:pt x="14108158" y="1766391"/>
                  <a:pt x="14113540" y="1785780"/>
                </a:cubicBezTo>
                <a:cubicBezTo>
                  <a:pt x="13998351" y="1785780"/>
                  <a:pt x="13883162" y="1785780"/>
                  <a:pt x="13773355" y="1785780"/>
                </a:cubicBezTo>
                <a:cubicBezTo>
                  <a:pt x="13786273" y="1715765"/>
                  <a:pt x="13850866" y="1734076"/>
                  <a:pt x="13883162" y="1741617"/>
                </a:cubicBezTo>
                <a:cubicBezTo>
                  <a:pt x="13953137" y="1747002"/>
                  <a:pt x="14024188" y="1734076"/>
                  <a:pt x="14094163" y="1728691"/>
                </a:cubicBezTo>
                <a:close/>
                <a:moveTo>
                  <a:pt x="13095574" y="1726822"/>
                </a:moveTo>
                <a:cubicBezTo>
                  <a:pt x="13108417" y="1726822"/>
                  <a:pt x="13127683" y="1720502"/>
                  <a:pt x="13127683" y="1757366"/>
                </a:cubicBezTo>
                <a:cubicBezTo>
                  <a:pt x="13114839" y="1757366"/>
                  <a:pt x="13095574" y="1757366"/>
                  <a:pt x="13095574" y="1726822"/>
                </a:cubicBezTo>
                <a:close/>
                <a:moveTo>
                  <a:pt x="17849531" y="1725244"/>
                </a:moveTo>
                <a:cubicBezTo>
                  <a:pt x="17868143" y="1725244"/>
                  <a:pt x="17886759" y="1730510"/>
                  <a:pt x="17905371" y="1737883"/>
                </a:cubicBezTo>
                <a:cubicBezTo>
                  <a:pt x="17886759" y="1762108"/>
                  <a:pt x="17868143" y="1755788"/>
                  <a:pt x="17849531" y="1755788"/>
                </a:cubicBezTo>
                <a:cubicBezTo>
                  <a:pt x="17849531" y="1743149"/>
                  <a:pt x="17849531" y="1730510"/>
                  <a:pt x="17849531" y="1725244"/>
                </a:cubicBezTo>
                <a:close/>
                <a:moveTo>
                  <a:pt x="12799195" y="1725244"/>
                </a:moveTo>
                <a:cubicBezTo>
                  <a:pt x="12881579" y="1730567"/>
                  <a:pt x="12971453" y="1743344"/>
                  <a:pt x="13061326" y="1749732"/>
                </a:cubicBezTo>
                <a:cubicBezTo>
                  <a:pt x="13009970" y="1762509"/>
                  <a:pt x="12958614" y="1768897"/>
                  <a:pt x="12900838" y="1794450"/>
                </a:cubicBezTo>
                <a:cubicBezTo>
                  <a:pt x="12862321" y="1820003"/>
                  <a:pt x="12818454" y="1781674"/>
                  <a:pt x="12773517" y="1794450"/>
                </a:cubicBezTo>
                <a:cubicBezTo>
                  <a:pt x="12747839" y="1794450"/>
                  <a:pt x="12735000" y="1820003"/>
                  <a:pt x="12709322" y="1839168"/>
                </a:cubicBezTo>
                <a:cubicBezTo>
                  <a:pt x="12690063" y="1851945"/>
                  <a:pt x="12670805" y="1858333"/>
                  <a:pt x="12652616" y="1864722"/>
                </a:cubicBezTo>
                <a:cubicBezTo>
                  <a:pt x="12614099" y="1871110"/>
                  <a:pt x="12601260" y="1858333"/>
                  <a:pt x="12588421" y="1807227"/>
                </a:cubicBezTo>
                <a:cubicBezTo>
                  <a:pt x="12620519" y="1768897"/>
                  <a:pt x="12657966" y="1762509"/>
                  <a:pt x="12696483" y="1749732"/>
                </a:cubicBezTo>
                <a:cubicBezTo>
                  <a:pt x="12715742" y="1749732"/>
                  <a:pt x="12735000" y="1743344"/>
                  <a:pt x="12760678" y="1738020"/>
                </a:cubicBezTo>
                <a:cubicBezTo>
                  <a:pt x="12773517" y="1738020"/>
                  <a:pt x="12779937" y="1725244"/>
                  <a:pt x="12799195" y="1725244"/>
                </a:cubicBezTo>
                <a:close/>
                <a:moveTo>
                  <a:pt x="13704364" y="1725242"/>
                </a:moveTo>
                <a:cubicBezTo>
                  <a:pt x="13717003" y="1730508"/>
                  <a:pt x="13723322" y="1743148"/>
                  <a:pt x="13729642" y="1755787"/>
                </a:cubicBezTo>
                <a:cubicBezTo>
                  <a:pt x="13723322" y="1762107"/>
                  <a:pt x="13710683" y="1768427"/>
                  <a:pt x="13704364" y="1781066"/>
                </a:cubicBezTo>
                <a:cubicBezTo>
                  <a:pt x="13692778" y="1768427"/>
                  <a:pt x="13699098" y="1743148"/>
                  <a:pt x="13704364" y="1725242"/>
                </a:cubicBezTo>
                <a:close/>
                <a:moveTo>
                  <a:pt x="19272751" y="1696806"/>
                </a:moveTo>
                <a:cubicBezTo>
                  <a:pt x="19292047" y="1696806"/>
                  <a:pt x="19304911" y="1703194"/>
                  <a:pt x="19324211" y="1715970"/>
                </a:cubicBezTo>
                <a:cubicBezTo>
                  <a:pt x="19356371" y="1728747"/>
                  <a:pt x="19382103" y="1759624"/>
                  <a:pt x="19407831" y="1797954"/>
                </a:cubicBezTo>
                <a:cubicBezTo>
                  <a:pt x="19394967" y="1810730"/>
                  <a:pt x="19388535" y="1823507"/>
                  <a:pt x="19382103" y="1842672"/>
                </a:cubicBezTo>
                <a:cubicBezTo>
                  <a:pt x="19330643" y="1804342"/>
                  <a:pt x="19279183" y="1772401"/>
                  <a:pt x="19228795" y="1741524"/>
                </a:cubicBezTo>
                <a:cubicBezTo>
                  <a:pt x="19241659" y="1728747"/>
                  <a:pt x="19260955" y="1715970"/>
                  <a:pt x="19272751" y="1696806"/>
                </a:cubicBezTo>
                <a:close/>
                <a:moveTo>
                  <a:pt x="13413135" y="1696804"/>
                </a:moveTo>
                <a:cubicBezTo>
                  <a:pt x="13425110" y="1696804"/>
                  <a:pt x="13431097" y="1703225"/>
                  <a:pt x="13431097" y="1728910"/>
                </a:cubicBezTo>
                <a:cubicBezTo>
                  <a:pt x="13419122" y="1728910"/>
                  <a:pt x="13413135" y="1716067"/>
                  <a:pt x="13413135" y="1696804"/>
                </a:cubicBezTo>
                <a:close/>
                <a:moveTo>
                  <a:pt x="13541106" y="1696804"/>
                </a:moveTo>
                <a:cubicBezTo>
                  <a:pt x="13553081" y="1696804"/>
                  <a:pt x="13559068" y="1703225"/>
                  <a:pt x="13559068" y="1728909"/>
                </a:cubicBezTo>
                <a:cubicBezTo>
                  <a:pt x="13547093" y="1728909"/>
                  <a:pt x="13541106" y="1716067"/>
                  <a:pt x="13541106" y="1696804"/>
                </a:cubicBezTo>
                <a:close/>
                <a:moveTo>
                  <a:pt x="18724571" y="1696803"/>
                </a:moveTo>
                <a:cubicBezTo>
                  <a:pt x="18736983" y="1696803"/>
                  <a:pt x="18755599" y="1703225"/>
                  <a:pt x="18768007" y="1709646"/>
                </a:cubicBezTo>
                <a:cubicBezTo>
                  <a:pt x="18749391" y="1728909"/>
                  <a:pt x="18730779" y="1716067"/>
                  <a:pt x="18712163" y="1709646"/>
                </a:cubicBezTo>
                <a:cubicBezTo>
                  <a:pt x="18718367" y="1703225"/>
                  <a:pt x="18718367" y="1696803"/>
                  <a:pt x="18724571" y="1696803"/>
                </a:cubicBezTo>
                <a:close/>
                <a:moveTo>
                  <a:pt x="17799911" y="1693674"/>
                </a:moveTo>
                <a:cubicBezTo>
                  <a:pt x="17803911" y="1693674"/>
                  <a:pt x="17807663" y="1694097"/>
                  <a:pt x="17810559" y="1694097"/>
                </a:cubicBezTo>
                <a:cubicBezTo>
                  <a:pt x="17810559" y="1733595"/>
                  <a:pt x="17792651" y="1727953"/>
                  <a:pt x="17773695" y="1727953"/>
                </a:cubicBezTo>
                <a:cubicBezTo>
                  <a:pt x="17773695" y="1697483"/>
                  <a:pt x="17787911" y="1693674"/>
                  <a:pt x="17799911" y="1693674"/>
                </a:cubicBezTo>
                <a:close/>
                <a:moveTo>
                  <a:pt x="14430369" y="1677843"/>
                </a:moveTo>
                <a:cubicBezTo>
                  <a:pt x="14442778" y="1696995"/>
                  <a:pt x="14461393" y="1709763"/>
                  <a:pt x="14473803" y="1728915"/>
                </a:cubicBezTo>
                <a:cubicBezTo>
                  <a:pt x="14455188" y="1728915"/>
                  <a:pt x="14436574" y="1728915"/>
                  <a:pt x="14417959" y="1728915"/>
                </a:cubicBezTo>
                <a:cubicBezTo>
                  <a:pt x="14424164" y="1709763"/>
                  <a:pt x="14424164" y="1696995"/>
                  <a:pt x="14430369" y="1677843"/>
                </a:cubicBezTo>
                <a:close/>
                <a:moveTo>
                  <a:pt x="19265619" y="1677842"/>
                </a:moveTo>
                <a:cubicBezTo>
                  <a:pt x="19260151" y="1683829"/>
                  <a:pt x="19260151" y="1689816"/>
                  <a:pt x="19252495" y="1695804"/>
                </a:cubicBezTo>
                <a:cubicBezTo>
                  <a:pt x="19252495" y="1677842"/>
                  <a:pt x="19252495" y="1677842"/>
                  <a:pt x="19265619" y="1677842"/>
                </a:cubicBezTo>
                <a:close/>
                <a:moveTo>
                  <a:pt x="14361488" y="1671350"/>
                </a:moveTo>
                <a:cubicBezTo>
                  <a:pt x="14366821" y="1670447"/>
                  <a:pt x="14371311" y="1681284"/>
                  <a:pt x="14362330" y="1695733"/>
                </a:cubicBezTo>
                <a:cubicBezTo>
                  <a:pt x="14362330" y="1689311"/>
                  <a:pt x="14356343" y="1682889"/>
                  <a:pt x="14356343" y="1676468"/>
                </a:cubicBezTo>
                <a:cubicBezTo>
                  <a:pt x="14357840" y="1673257"/>
                  <a:pt x="14359711" y="1671651"/>
                  <a:pt x="14361488" y="1671350"/>
                </a:cubicBezTo>
                <a:close/>
                <a:moveTo>
                  <a:pt x="18664767" y="1663624"/>
                </a:moveTo>
                <a:cubicBezTo>
                  <a:pt x="18683919" y="1670008"/>
                  <a:pt x="18696687" y="1676393"/>
                  <a:pt x="18715839" y="1676393"/>
                </a:cubicBezTo>
                <a:cubicBezTo>
                  <a:pt x="18703071" y="1689161"/>
                  <a:pt x="18664767" y="1714699"/>
                  <a:pt x="18664767" y="1663624"/>
                </a:cubicBezTo>
                <a:close/>
                <a:moveTo>
                  <a:pt x="18635275" y="1630447"/>
                </a:moveTo>
                <a:cubicBezTo>
                  <a:pt x="18635275" y="1656132"/>
                  <a:pt x="18628955" y="1662553"/>
                  <a:pt x="18617367" y="1662553"/>
                </a:cubicBezTo>
                <a:cubicBezTo>
                  <a:pt x="18617367" y="1643290"/>
                  <a:pt x="18623687" y="1630447"/>
                  <a:pt x="18635275" y="1630447"/>
                </a:cubicBezTo>
                <a:close/>
                <a:moveTo>
                  <a:pt x="17361339" y="1630447"/>
                </a:moveTo>
                <a:cubicBezTo>
                  <a:pt x="17374467" y="1630447"/>
                  <a:pt x="17374467" y="1643290"/>
                  <a:pt x="17374467" y="1662553"/>
                </a:cubicBezTo>
                <a:cubicBezTo>
                  <a:pt x="17361339" y="1662553"/>
                  <a:pt x="17361339" y="1649711"/>
                  <a:pt x="17361339" y="1630447"/>
                </a:cubicBezTo>
                <a:close/>
                <a:moveTo>
                  <a:pt x="14316122" y="1598740"/>
                </a:moveTo>
                <a:cubicBezTo>
                  <a:pt x="14316122" y="1624531"/>
                  <a:pt x="14322571" y="1630979"/>
                  <a:pt x="14335467" y="1630979"/>
                </a:cubicBezTo>
                <a:cubicBezTo>
                  <a:pt x="14335467" y="1611636"/>
                  <a:pt x="14329019" y="1598740"/>
                  <a:pt x="14316122" y="1598740"/>
                </a:cubicBezTo>
                <a:close/>
                <a:moveTo>
                  <a:pt x="13299383" y="1597266"/>
                </a:moveTo>
                <a:cubicBezTo>
                  <a:pt x="13408966" y="1610391"/>
                  <a:pt x="13517474" y="1616954"/>
                  <a:pt x="13620611" y="1630080"/>
                </a:cubicBezTo>
                <a:cubicBezTo>
                  <a:pt x="13620611" y="1695708"/>
                  <a:pt x="13492764" y="1662894"/>
                  <a:pt x="13466980" y="1662894"/>
                </a:cubicBezTo>
                <a:cubicBezTo>
                  <a:pt x="13434750" y="1662894"/>
                  <a:pt x="13396074" y="1662894"/>
                  <a:pt x="13363843" y="1662894"/>
                </a:cubicBezTo>
                <a:cubicBezTo>
                  <a:pt x="13338059" y="1662894"/>
                  <a:pt x="13318721" y="1662894"/>
                  <a:pt x="13299383" y="1662894"/>
                </a:cubicBezTo>
                <a:cubicBezTo>
                  <a:pt x="13299383" y="1643205"/>
                  <a:pt x="13299383" y="1623517"/>
                  <a:pt x="13299383" y="1597266"/>
                </a:cubicBezTo>
                <a:close/>
                <a:moveTo>
                  <a:pt x="17529707" y="1596145"/>
                </a:moveTo>
                <a:cubicBezTo>
                  <a:pt x="17547479" y="1599370"/>
                  <a:pt x="17566871" y="1609045"/>
                  <a:pt x="17579795" y="1612270"/>
                </a:cubicBezTo>
                <a:cubicBezTo>
                  <a:pt x="17618575" y="1631620"/>
                  <a:pt x="17669203" y="1625170"/>
                  <a:pt x="17701519" y="1676770"/>
                </a:cubicBezTo>
                <a:cubicBezTo>
                  <a:pt x="17630427" y="1657420"/>
                  <a:pt x="17560407" y="1638070"/>
                  <a:pt x="17489311" y="1618720"/>
                </a:cubicBezTo>
                <a:cubicBezTo>
                  <a:pt x="17495775" y="1596145"/>
                  <a:pt x="17511935" y="1592920"/>
                  <a:pt x="17529707" y="1596145"/>
                </a:cubicBezTo>
                <a:close/>
                <a:moveTo>
                  <a:pt x="16853975" y="1593818"/>
                </a:moveTo>
                <a:cubicBezTo>
                  <a:pt x="16871359" y="1594628"/>
                  <a:pt x="16886259" y="1602727"/>
                  <a:pt x="16886259" y="1631886"/>
                </a:cubicBezTo>
                <a:cubicBezTo>
                  <a:pt x="16866391" y="1631886"/>
                  <a:pt x="16806791" y="1657804"/>
                  <a:pt x="16806791" y="1599488"/>
                </a:cubicBezTo>
                <a:cubicBezTo>
                  <a:pt x="16816723" y="1599488"/>
                  <a:pt x="16836591" y="1593008"/>
                  <a:pt x="16853975" y="1593818"/>
                </a:cubicBezTo>
                <a:close/>
                <a:moveTo>
                  <a:pt x="9923617" y="1577913"/>
                </a:moveTo>
                <a:cubicBezTo>
                  <a:pt x="9909732" y="1581285"/>
                  <a:pt x="9892276" y="1595113"/>
                  <a:pt x="9885021" y="1598740"/>
                </a:cubicBezTo>
                <a:cubicBezTo>
                  <a:pt x="9865676" y="1605189"/>
                  <a:pt x="9826986" y="1579396"/>
                  <a:pt x="9826986" y="1630979"/>
                </a:cubicBezTo>
                <a:cubicBezTo>
                  <a:pt x="9852780" y="1624531"/>
                  <a:pt x="9878573" y="1624531"/>
                  <a:pt x="9904367" y="1618084"/>
                </a:cubicBezTo>
                <a:cubicBezTo>
                  <a:pt x="9910815" y="1592292"/>
                  <a:pt x="9930160" y="1598740"/>
                  <a:pt x="9943057" y="1598740"/>
                </a:cubicBezTo>
                <a:cubicBezTo>
                  <a:pt x="9943057" y="1587456"/>
                  <a:pt x="9940236" y="1581411"/>
                  <a:pt x="9935803" y="1578791"/>
                </a:cubicBezTo>
                <a:cubicBezTo>
                  <a:pt x="9932478" y="1576827"/>
                  <a:pt x="9928246" y="1576789"/>
                  <a:pt x="9923617" y="1577913"/>
                </a:cubicBezTo>
                <a:close/>
                <a:moveTo>
                  <a:pt x="13185628" y="1573569"/>
                </a:moveTo>
                <a:cubicBezTo>
                  <a:pt x="13197603" y="1573569"/>
                  <a:pt x="13203590" y="1580394"/>
                  <a:pt x="13203590" y="1600868"/>
                </a:cubicBezTo>
                <a:cubicBezTo>
                  <a:pt x="13197603" y="1600868"/>
                  <a:pt x="13185628" y="1594044"/>
                  <a:pt x="13185628" y="1573569"/>
                </a:cubicBezTo>
                <a:close/>
                <a:moveTo>
                  <a:pt x="17451391" y="1573569"/>
                </a:moveTo>
                <a:cubicBezTo>
                  <a:pt x="17463691" y="1580394"/>
                  <a:pt x="17475987" y="1580394"/>
                  <a:pt x="17488283" y="1587219"/>
                </a:cubicBezTo>
                <a:cubicBezTo>
                  <a:pt x="17482135" y="1594043"/>
                  <a:pt x="17482135" y="1594043"/>
                  <a:pt x="17482135" y="1600868"/>
                </a:cubicBezTo>
                <a:cubicBezTo>
                  <a:pt x="17469839" y="1600868"/>
                  <a:pt x="17451391" y="1600868"/>
                  <a:pt x="17451391" y="1573569"/>
                </a:cubicBezTo>
                <a:close/>
                <a:moveTo>
                  <a:pt x="13113024" y="1542860"/>
                </a:moveTo>
                <a:cubicBezTo>
                  <a:pt x="13113024" y="1575445"/>
                  <a:pt x="13132247" y="1575445"/>
                  <a:pt x="13151469" y="1575445"/>
                </a:cubicBezTo>
                <a:cubicBezTo>
                  <a:pt x="13151469" y="1537429"/>
                  <a:pt x="13125839" y="1542860"/>
                  <a:pt x="13113024" y="1542860"/>
                </a:cubicBezTo>
                <a:close/>
                <a:moveTo>
                  <a:pt x="14842739" y="1540708"/>
                </a:moveTo>
                <a:cubicBezTo>
                  <a:pt x="14836290" y="1547156"/>
                  <a:pt x="14836290" y="1547156"/>
                  <a:pt x="14842739" y="1572949"/>
                </a:cubicBezTo>
                <a:cubicBezTo>
                  <a:pt x="14842739" y="1560052"/>
                  <a:pt x="14842739" y="1547156"/>
                  <a:pt x="14842739" y="1540708"/>
                </a:cubicBezTo>
                <a:close/>
                <a:moveTo>
                  <a:pt x="10012914" y="1540708"/>
                </a:moveTo>
                <a:cubicBezTo>
                  <a:pt x="10012914" y="1560052"/>
                  <a:pt x="10019362" y="1572949"/>
                  <a:pt x="10032259" y="1572949"/>
                </a:cubicBezTo>
                <a:cubicBezTo>
                  <a:pt x="10032259" y="1547156"/>
                  <a:pt x="10025811" y="1540708"/>
                  <a:pt x="10012914" y="1540708"/>
                </a:cubicBezTo>
                <a:close/>
                <a:moveTo>
                  <a:pt x="18977591" y="1540388"/>
                </a:moveTo>
                <a:cubicBezTo>
                  <a:pt x="19004079" y="1540388"/>
                  <a:pt x="19030571" y="1540388"/>
                  <a:pt x="19057059" y="1540388"/>
                </a:cubicBezTo>
                <a:cubicBezTo>
                  <a:pt x="19049335" y="1559002"/>
                  <a:pt x="19042711" y="1577617"/>
                  <a:pt x="19037191" y="1596231"/>
                </a:cubicBezTo>
                <a:cubicBezTo>
                  <a:pt x="19017327" y="1590027"/>
                  <a:pt x="18977591" y="1583822"/>
                  <a:pt x="18977591" y="1540388"/>
                </a:cubicBezTo>
                <a:close/>
                <a:moveTo>
                  <a:pt x="16678428" y="1521110"/>
                </a:moveTo>
                <a:cubicBezTo>
                  <a:pt x="16690406" y="1515455"/>
                  <a:pt x="16701586" y="1520033"/>
                  <a:pt x="16711168" y="1551811"/>
                </a:cubicBezTo>
                <a:cubicBezTo>
                  <a:pt x="16723946" y="1597054"/>
                  <a:pt x="16768664" y="1571200"/>
                  <a:pt x="16786767" y="1571200"/>
                </a:cubicBezTo>
                <a:cubicBezTo>
                  <a:pt x="16775054" y="1603517"/>
                  <a:pt x="16768664" y="1629370"/>
                  <a:pt x="16743110" y="1616443"/>
                </a:cubicBezTo>
                <a:cubicBezTo>
                  <a:pt x="16711168" y="1590590"/>
                  <a:pt x="16672838" y="1571200"/>
                  <a:pt x="16640896" y="1551811"/>
                </a:cubicBezTo>
                <a:cubicBezTo>
                  <a:pt x="16653672" y="1542654"/>
                  <a:pt x="16666450" y="1526765"/>
                  <a:pt x="16678428" y="1521110"/>
                </a:cubicBezTo>
                <a:close/>
                <a:moveTo>
                  <a:pt x="12450967" y="1507211"/>
                </a:moveTo>
                <a:cubicBezTo>
                  <a:pt x="12462942" y="1507211"/>
                  <a:pt x="12468929" y="1513847"/>
                  <a:pt x="12468929" y="1539281"/>
                </a:cubicBezTo>
                <a:cubicBezTo>
                  <a:pt x="12457952" y="1539281"/>
                  <a:pt x="12450967" y="1526011"/>
                  <a:pt x="12450967" y="1507211"/>
                </a:cubicBezTo>
                <a:close/>
                <a:moveTo>
                  <a:pt x="14462017" y="1506186"/>
                </a:moveTo>
                <a:cubicBezTo>
                  <a:pt x="14449926" y="1504708"/>
                  <a:pt x="14435418" y="1509543"/>
                  <a:pt x="14425745" y="1509543"/>
                </a:cubicBezTo>
                <a:cubicBezTo>
                  <a:pt x="14425745" y="1560052"/>
                  <a:pt x="14464435" y="1540708"/>
                  <a:pt x="14483780" y="1540708"/>
                </a:cubicBezTo>
                <a:cubicBezTo>
                  <a:pt x="14483780" y="1515454"/>
                  <a:pt x="14474107" y="1507663"/>
                  <a:pt x="14462017" y="1506186"/>
                </a:cubicBezTo>
                <a:close/>
                <a:moveTo>
                  <a:pt x="16585860" y="1504277"/>
                </a:moveTo>
                <a:cubicBezTo>
                  <a:pt x="16597446" y="1502796"/>
                  <a:pt x="16611402" y="1507643"/>
                  <a:pt x="16620882" y="1507643"/>
                </a:cubicBezTo>
                <a:cubicBezTo>
                  <a:pt x="16620882" y="1558270"/>
                  <a:pt x="16582964" y="1538881"/>
                  <a:pt x="16565058" y="1538881"/>
                </a:cubicBezTo>
                <a:cubicBezTo>
                  <a:pt x="16565058" y="1513568"/>
                  <a:pt x="16574274" y="1505758"/>
                  <a:pt x="16585860" y="1504277"/>
                </a:cubicBezTo>
                <a:close/>
                <a:moveTo>
                  <a:pt x="12443410" y="1503902"/>
                </a:moveTo>
                <a:cubicBezTo>
                  <a:pt x="12406601" y="1503096"/>
                  <a:pt x="12369791" y="1506320"/>
                  <a:pt x="12334325" y="1522439"/>
                </a:cubicBezTo>
                <a:cubicBezTo>
                  <a:pt x="12340773" y="1535335"/>
                  <a:pt x="12347222" y="1540708"/>
                  <a:pt x="12353670" y="1553604"/>
                </a:cubicBezTo>
                <a:cubicBezTo>
                  <a:pt x="12347222" y="1553604"/>
                  <a:pt x="12269841" y="1572949"/>
                  <a:pt x="12289187" y="1592292"/>
                </a:cubicBezTo>
                <a:cubicBezTo>
                  <a:pt x="12308532" y="1605189"/>
                  <a:pt x="12314980" y="1605189"/>
                  <a:pt x="12321428" y="1643876"/>
                </a:cubicBezTo>
                <a:cubicBezTo>
                  <a:pt x="12334325" y="1682563"/>
                  <a:pt x="12373015" y="1663219"/>
                  <a:pt x="12385912" y="1663219"/>
                </a:cubicBezTo>
                <a:cubicBezTo>
                  <a:pt x="12418154" y="1656771"/>
                  <a:pt x="12449321" y="1656771"/>
                  <a:pt x="12475114" y="1676115"/>
                </a:cubicBezTo>
                <a:cubicBezTo>
                  <a:pt x="12500908" y="1663219"/>
                  <a:pt x="12558943" y="1663219"/>
                  <a:pt x="12558943" y="1598740"/>
                </a:cubicBezTo>
                <a:cubicBezTo>
                  <a:pt x="12520253" y="1598740"/>
                  <a:pt x="12481563" y="1598740"/>
                  <a:pt x="12449321" y="1598740"/>
                </a:cubicBezTo>
                <a:cubicBezTo>
                  <a:pt x="12449321" y="1527813"/>
                  <a:pt x="12526701" y="1547156"/>
                  <a:pt x="12552495" y="1509543"/>
                </a:cubicBezTo>
                <a:cubicBezTo>
                  <a:pt x="12517029" y="1509543"/>
                  <a:pt x="12480219" y="1504708"/>
                  <a:pt x="12443410" y="1503902"/>
                </a:cubicBezTo>
                <a:close/>
                <a:moveTo>
                  <a:pt x="14306988" y="1503096"/>
                </a:moveTo>
                <a:cubicBezTo>
                  <a:pt x="14271790" y="1506320"/>
                  <a:pt x="14236593" y="1515992"/>
                  <a:pt x="14201127" y="1522439"/>
                </a:cubicBezTo>
                <a:cubicBezTo>
                  <a:pt x="14233368" y="1540708"/>
                  <a:pt x="14272059" y="1572949"/>
                  <a:pt x="14310749" y="1566500"/>
                </a:cubicBezTo>
                <a:cubicBezTo>
                  <a:pt x="14341916" y="1560052"/>
                  <a:pt x="14380606" y="1547156"/>
                  <a:pt x="14412848" y="1522439"/>
                </a:cubicBezTo>
                <a:cubicBezTo>
                  <a:pt x="14377382" y="1503096"/>
                  <a:pt x="14342185" y="1499872"/>
                  <a:pt x="14306988" y="1503096"/>
                </a:cubicBezTo>
                <a:close/>
                <a:moveTo>
                  <a:pt x="14147122" y="1501350"/>
                </a:moveTo>
                <a:cubicBezTo>
                  <a:pt x="14125358" y="1501484"/>
                  <a:pt x="14101177" y="1509543"/>
                  <a:pt x="14091504" y="1509543"/>
                </a:cubicBezTo>
                <a:cubicBezTo>
                  <a:pt x="14091504" y="1572949"/>
                  <a:pt x="14162436" y="1540708"/>
                  <a:pt x="14188230" y="1540708"/>
                </a:cubicBezTo>
                <a:cubicBezTo>
                  <a:pt x="14188230" y="1509006"/>
                  <a:pt x="14168885" y="1501215"/>
                  <a:pt x="14147122" y="1501350"/>
                </a:cubicBezTo>
                <a:close/>
                <a:moveTo>
                  <a:pt x="13906114" y="1492618"/>
                </a:moveTo>
                <a:cubicBezTo>
                  <a:pt x="13895098" y="1493424"/>
                  <a:pt x="13884082" y="1499872"/>
                  <a:pt x="13874409" y="1509543"/>
                </a:cubicBezTo>
                <a:cubicBezTo>
                  <a:pt x="13893755" y="1509543"/>
                  <a:pt x="13918473" y="1509543"/>
                  <a:pt x="13937818" y="1509543"/>
                </a:cubicBezTo>
                <a:cubicBezTo>
                  <a:pt x="13928145" y="1496648"/>
                  <a:pt x="13917130" y="1491812"/>
                  <a:pt x="13906114" y="1492618"/>
                </a:cubicBezTo>
                <a:close/>
                <a:moveTo>
                  <a:pt x="14521395" y="1483753"/>
                </a:moveTo>
                <a:cubicBezTo>
                  <a:pt x="14516022" y="1503096"/>
                  <a:pt x="14509573" y="1522439"/>
                  <a:pt x="14502050" y="1540708"/>
                </a:cubicBezTo>
                <a:cubicBezTo>
                  <a:pt x="14553637" y="1540708"/>
                  <a:pt x="14605224" y="1535335"/>
                  <a:pt x="14656811" y="1540708"/>
                </a:cubicBezTo>
                <a:cubicBezTo>
                  <a:pt x="14669708" y="1540708"/>
                  <a:pt x="14746013" y="1535335"/>
                  <a:pt x="14721295" y="1515992"/>
                </a:cubicBezTo>
                <a:cubicBezTo>
                  <a:pt x="14663259" y="1470856"/>
                  <a:pt x="14585879" y="1490200"/>
                  <a:pt x="14521395" y="1483753"/>
                </a:cubicBezTo>
                <a:close/>
                <a:moveTo>
                  <a:pt x="13260395" y="1478775"/>
                </a:moveTo>
                <a:cubicBezTo>
                  <a:pt x="13253988" y="1504844"/>
                  <a:pt x="13260395" y="1542860"/>
                  <a:pt x="13241173" y="1562411"/>
                </a:cubicBezTo>
                <a:cubicBezTo>
                  <a:pt x="13228358" y="1575445"/>
                  <a:pt x="13209136" y="1549377"/>
                  <a:pt x="13189913" y="1542860"/>
                </a:cubicBezTo>
                <a:cubicBezTo>
                  <a:pt x="13164284" y="1537429"/>
                  <a:pt x="13164284" y="1568928"/>
                  <a:pt x="13151469" y="1601514"/>
                </a:cubicBezTo>
                <a:cubicBezTo>
                  <a:pt x="13148265" y="1617807"/>
                  <a:pt x="13143459" y="1621065"/>
                  <a:pt x="13137853" y="1622694"/>
                </a:cubicBezTo>
                <a:lnTo>
                  <a:pt x="13131159" y="1624684"/>
                </a:lnTo>
                <a:lnTo>
                  <a:pt x="13137235" y="1629878"/>
                </a:lnTo>
                <a:cubicBezTo>
                  <a:pt x="13132745" y="1634997"/>
                  <a:pt x="13128254" y="1640115"/>
                  <a:pt x="13123763" y="1636596"/>
                </a:cubicBezTo>
                <a:lnTo>
                  <a:pt x="13121080" y="1632582"/>
                </a:lnTo>
                <a:lnTo>
                  <a:pt x="13119432" y="1634099"/>
                </a:lnTo>
                <a:cubicBezTo>
                  <a:pt x="13119432" y="1640616"/>
                  <a:pt x="13125839" y="1647133"/>
                  <a:pt x="13125839" y="1647133"/>
                </a:cubicBezTo>
                <a:cubicBezTo>
                  <a:pt x="13087395" y="1666685"/>
                  <a:pt x="13050018" y="1679719"/>
                  <a:pt x="13011573" y="1679719"/>
                </a:cubicBezTo>
                <a:cubicBezTo>
                  <a:pt x="13005166" y="1686236"/>
                  <a:pt x="12941092" y="1673202"/>
                  <a:pt x="12960314" y="1640616"/>
                </a:cubicBezTo>
                <a:cubicBezTo>
                  <a:pt x="12992351" y="1601514"/>
                  <a:pt x="13050018" y="1608031"/>
                  <a:pt x="13082055" y="1601514"/>
                </a:cubicBezTo>
                <a:cubicBezTo>
                  <a:pt x="13043611" y="1529826"/>
                  <a:pt x="12973129" y="1555894"/>
                  <a:pt x="12921869" y="1575445"/>
                </a:cubicBezTo>
                <a:cubicBezTo>
                  <a:pt x="12921869" y="1549377"/>
                  <a:pt x="12915462" y="1511361"/>
                  <a:pt x="12941092" y="1511361"/>
                </a:cubicBezTo>
                <a:cubicBezTo>
                  <a:pt x="12973129" y="1504844"/>
                  <a:pt x="13011573" y="1504844"/>
                  <a:pt x="13050018" y="1498326"/>
                </a:cubicBezTo>
                <a:cubicBezTo>
                  <a:pt x="13119432" y="1491809"/>
                  <a:pt x="13189913" y="1485292"/>
                  <a:pt x="13260395" y="1478775"/>
                </a:cubicBezTo>
                <a:close/>
                <a:moveTo>
                  <a:pt x="18304543" y="1478773"/>
                </a:moveTo>
                <a:cubicBezTo>
                  <a:pt x="18310531" y="1478773"/>
                  <a:pt x="18322507" y="1485194"/>
                  <a:pt x="18322507" y="1510879"/>
                </a:cubicBezTo>
                <a:cubicBezTo>
                  <a:pt x="18310531" y="1510879"/>
                  <a:pt x="18304543" y="1504458"/>
                  <a:pt x="18304543" y="1478773"/>
                </a:cubicBezTo>
                <a:close/>
                <a:moveTo>
                  <a:pt x="13957163" y="1477304"/>
                </a:moveTo>
                <a:cubicBezTo>
                  <a:pt x="13957163" y="1503096"/>
                  <a:pt x="13957163" y="1522439"/>
                  <a:pt x="13957163" y="1540708"/>
                </a:cubicBezTo>
                <a:cubicBezTo>
                  <a:pt x="13970060" y="1540708"/>
                  <a:pt x="13989405" y="1540708"/>
                  <a:pt x="14002302" y="1540708"/>
                </a:cubicBezTo>
                <a:cubicBezTo>
                  <a:pt x="14021647" y="1540708"/>
                  <a:pt x="14047441" y="1540708"/>
                  <a:pt x="14073234" y="1540708"/>
                </a:cubicBezTo>
                <a:cubicBezTo>
                  <a:pt x="14073234" y="1464408"/>
                  <a:pt x="13982957" y="1490200"/>
                  <a:pt x="13957163" y="1477304"/>
                </a:cubicBezTo>
                <a:close/>
                <a:moveTo>
                  <a:pt x="18830659" y="1445595"/>
                </a:moveTo>
                <a:cubicBezTo>
                  <a:pt x="18874383" y="1458309"/>
                  <a:pt x="18925571" y="1451952"/>
                  <a:pt x="18957563" y="1509164"/>
                </a:cubicBezTo>
                <a:cubicBezTo>
                  <a:pt x="18919171" y="1515521"/>
                  <a:pt x="18849855" y="1534592"/>
                  <a:pt x="18830659" y="1445595"/>
                </a:cubicBezTo>
                <a:close/>
                <a:moveTo>
                  <a:pt x="16584018" y="1445595"/>
                </a:moveTo>
                <a:cubicBezTo>
                  <a:pt x="16595994" y="1445595"/>
                  <a:pt x="16601982" y="1458438"/>
                  <a:pt x="16601982" y="1477704"/>
                </a:cubicBezTo>
                <a:cubicBezTo>
                  <a:pt x="16591004" y="1477704"/>
                  <a:pt x="16584018" y="1471282"/>
                  <a:pt x="16584018" y="1445595"/>
                </a:cubicBezTo>
                <a:close/>
                <a:moveTo>
                  <a:pt x="18247671" y="1445595"/>
                </a:moveTo>
                <a:cubicBezTo>
                  <a:pt x="18259643" y="1445595"/>
                  <a:pt x="18265631" y="1458438"/>
                  <a:pt x="18265631" y="1477703"/>
                </a:cubicBezTo>
                <a:cubicBezTo>
                  <a:pt x="18253655" y="1477703"/>
                  <a:pt x="18247671" y="1471282"/>
                  <a:pt x="18247671" y="1445595"/>
                </a:cubicBezTo>
                <a:close/>
                <a:moveTo>
                  <a:pt x="9737784" y="1406377"/>
                </a:moveTo>
                <a:cubicBezTo>
                  <a:pt x="9692645" y="1419273"/>
                  <a:pt x="9660403" y="1477304"/>
                  <a:pt x="9621713" y="1503096"/>
                </a:cubicBezTo>
                <a:cubicBezTo>
                  <a:pt x="9584098" y="1522439"/>
                  <a:pt x="9538959" y="1515992"/>
                  <a:pt x="9500269" y="1527813"/>
                </a:cubicBezTo>
                <a:cubicBezTo>
                  <a:pt x="9474476" y="1535335"/>
                  <a:pt x="9461579" y="1566500"/>
                  <a:pt x="9435785" y="1579396"/>
                </a:cubicBezTo>
                <a:cubicBezTo>
                  <a:pt x="9416440" y="1585848"/>
                  <a:pt x="9390647" y="1592292"/>
                  <a:pt x="9371302" y="1598740"/>
                </a:cubicBezTo>
                <a:cubicBezTo>
                  <a:pt x="9353031" y="1605189"/>
                  <a:pt x="9288548" y="1605189"/>
                  <a:pt x="9282099" y="1643876"/>
                </a:cubicBezTo>
                <a:cubicBezTo>
                  <a:pt x="9275651" y="1669667"/>
                  <a:pt x="9327238" y="1669667"/>
                  <a:pt x="9333686" y="1669667"/>
                </a:cubicBezTo>
                <a:cubicBezTo>
                  <a:pt x="9359480" y="1663219"/>
                  <a:pt x="9364853" y="1643876"/>
                  <a:pt x="9378825" y="1637427"/>
                </a:cubicBezTo>
                <a:cubicBezTo>
                  <a:pt x="9397095" y="1624531"/>
                  <a:pt x="9416440" y="1624531"/>
                  <a:pt x="9435785" y="1618084"/>
                </a:cubicBezTo>
                <a:cubicBezTo>
                  <a:pt x="9538959" y="1585848"/>
                  <a:pt x="9634610" y="1535335"/>
                  <a:pt x="9737784" y="1483753"/>
                </a:cubicBezTo>
                <a:cubicBezTo>
                  <a:pt x="9737784" y="1457960"/>
                  <a:pt x="9737784" y="1432169"/>
                  <a:pt x="9737784" y="1406377"/>
                </a:cubicBezTo>
                <a:close/>
                <a:moveTo>
                  <a:pt x="16351776" y="1388716"/>
                </a:moveTo>
                <a:cubicBezTo>
                  <a:pt x="16363624" y="1388716"/>
                  <a:pt x="16374484" y="1395541"/>
                  <a:pt x="16374484" y="1416016"/>
                </a:cubicBezTo>
                <a:cubicBezTo>
                  <a:pt x="16363624" y="1416016"/>
                  <a:pt x="16351776" y="1409191"/>
                  <a:pt x="16351776" y="1388716"/>
                </a:cubicBezTo>
                <a:close/>
                <a:moveTo>
                  <a:pt x="9904367" y="1387034"/>
                </a:moveTo>
                <a:cubicBezTo>
                  <a:pt x="9872125" y="1393482"/>
                  <a:pt x="9839883" y="1393482"/>
                  <a:pt x="9807641" y="1406377"/>
                </a:cubicBezTo>
                <a:cubicBezTo>
                  <a:pt x="9826986" y="1445064"/>
                  <a:pt x="9852780" y="1451512"/>
                  <a:pt x="9878573" y="1445064"/>
                </a:cubicBezTo>
                <a:cubicBezTo>
                  <a:pt x="9897918" y="1445064"/>
                  <a:pt x="9904367" y="1419273"/>
                  <a:pt x="9904367" y="1387034"/>
                </a:cubicBezTo>
                <a:close/>
                <a:moveTo>
                  <a:pt x="16242756" y="1355540"/>
                </a:moveTo>
                <a:cubicBezTo>
                  <a:pt x="16254730" y="1355540"/>
                  <a:pt x="16260718" y="1368382"/>
                  <a:pt x="16260718" y="1387645"/>
                </a:cubicBezTo>
                <a:cubicBezTo>
                  <a:pt x="16248744" y="1387645"/>
                  <a:pt x="16242756" y="1374803"/>
                  <a:pt x="16242756" y="1355540"/>
                </a:cubicBezTo>
                <a:close/>
                <a:moveTo>
                  <a:pt x="16000036" y="1355540"/>
                </a:moveTo>
                <a:cubicBezTo>
                  <a:pt x="16000036" y="1374804"/>
                  <a:pt x="15994048" y="1387646"/>
                  <a:pt x="15982074" y="1387646"/>
                </a:cubicBezTo>
                <a:cubicBezTo>
                  <a:pt x="15982074" y="1368382"/>
                  <a:pt x="15988060" y="1355540"/>
                  <a:pt x="16000036" y="1355540"/>
                </a:cubicBezTo>
                <a:close/>
                <a:moveTo>
                  <a:pt x="17261807" y="1355537"/>
                </a:moveTo>
                <a:cubicBezTo>
                  <a:pt x="17288295" y="1361742"/>
                  <a:pt x="17314783" y="1367947"/>
                  <a:pt x="17341275" y="1398971"/>
                </a:cubicBezTo>
                <a:cubicBezTo>
                  <a:pt x="17314783" y="1398971"/>
                  <a:pt x="17261807" y="1411381"/>
                  <a:pt x="17261807" y="1355537"/>
                </a:cubicBezTo>
                <a:close/>
                <a:moveTo>
                  <a:pt x="18042939" y="1347424"/>
                </a:moveTo>
                <a:cubicBezTo>
                  <a:pt x="18072903" y="1342833"/>
                  <a:pt x="18108367" y="1376603"/>
                  <a:pt x="18132827" y="1386083"/>
                </a:cubicBezTo>
                <a:cubicBezTo>
                  <a:pt x="18132827" y="1398722"/>
                  <a:pt x="18132827" y="1405042"/>
                  <a:pt x="18132827" y="1411362"/>
                </a:cubicBezTo>
                <a:cubicBezTo>
                  <a:pt x="18093691" y="1398722"/>
                  <a:pt x="18054555" y="1379763"/>
                  <a:pt x="18015419" y="1367124"/>
                </a:cubicBezTo>
                <a:cubicBezTo>
                  <a:pt x="18023575" y="1354748"/>
                  <a:pt x="18032951" y="1348955"/>
                  <a:pt x="18042939" y="1347424"/>
                </a:cubicBezTo>
                <a:close/>
                <a:moveTo>
                  <a:pt x="17167011" y="1332460"/>
                </a:moveTo>
                <a:cubicBezTo>
                  <a:pt x="17191235" y="1338893"/>
                  <a:pt x="17241791" y="1327100"/>
                  <a:pt x="17241791" y="1383919"/>
                </a:cubicBezTo>
                <a:cubicBezTo>
                  <a:pt x="17216515" y="1416081"/>
                  <a:pt x="17185967" y="1358190"/>
                  <a:pt x="17167011" y="1332460"/>
                </a:cubicBezTo>
                <a:close/>
                <a:moveTo>
                  <a:pt x="17076955" y="1322361"/>
                </a:moveTo>
                <a:cubicBezTo>
                  <a:pt x="17090083" y="1322361"/>
                  <a:pt x="17090083" y="1335204"/>
                  <a:pt x="17090083" y="1354469"/>
                </a:cubicBezTo>
                <a:cubicBezTo>
                  <a:pt x="17076955" y="1354469"/>
                  <a:pt x="17076955" y="1341626"/>
                  <a:pt x="17076955" y="1322361"/>
                </a:cubicBezTo>
                <a:close/>
                <a:moveTo>
                  <a:pt x="17508271" y="1322360"/>
                </a:moveTo>
                <a:cubicBezTo>
                  <a:pt x="17520243" y="1322360"/>
                  <a:pt x="17526231" y="1335204"/>
                  <a:pt x="17526231" y="1354469"/>
                </a:cubicBezTo>
                <a:cubicBezTo>
                  <a:pt x="17514255" y="1354469"/>
                  <a:pt x="17508271" y="1341626"/>
                  <a:pt x="17508271" y="1322360"/>
                </a:cubicBezTo>
                <a:close/>
                <a:moveTo>
                  <a:pt x="17982243" y="1322357"/>
                </a:moveTo>
                <a:cubicBezTo>
                  <a:pt x="17995515" y="1329531"/>
                  <a:pt x="18008783" y="1334655"/>
                  <a:pt x="18014315" y="1340803"/>
                </a:cubicBezTo>
                <a:cubicBezTo>
                  <a:pt x="18001043" y="1359250"/>
                  <a:pt x="17982243" y="1353101"/>
                  <a:pt x="17982243" y="1322357"/>
                </a:cubicBezTo>
                <a:close/>
                <a:moveTo>
                  <a:pt x="14316122" y="1297837"/>
                </a:moveTo>
                <a:cubicBezTo>
                  <a:pt x="14316122" y="1330077"/>
                  <a:pt x="14341916" y="1322555"/>
                  <a:pt x="14354813" y="1322555"/>
                </a:cubicBezTo>
                <a:cubicBezTo>
                  <a:pt x="14354813" y="1291390"/>
                  <a:pt x="14329019" y="1297837"/>
                  <a:pt x="14316122" y="1297837"/>
                </a:cubicBezTo>
                <a:close/>
                <a:moveTo>
                  <a:pt x="15944156" y="1265483"/>
                </a:moveTo>
                <a:cubicBezTo>
                  <a:pt x="15956796" y="1265483"/>
                  <a:pt x="15962062" y="1278326"/>
                  <a:pt x="15962062" y="1297592"/>
                </a:cubicBezTo>
                <a:cubicBezTo>
                  <a:pt x="15950476" y="1297592"/>
                  <a:pt x="15944156" y="1284748"/>
                  <a:pt x="15944156" y="1265483"/>
                </a:cubicBezTo>
                <a:close/>
                <a:moveTo>
                  <a:pt x="16000036" y="1265483"/>
                </a:moveTo>
                <a:cubicBezTo>
                  <a:pt x="16000036" y="1284748"/>
                  <a:pt x="15994048" y="1297592"/>
                  <a:pt x="15982074" y="1297592"/>
                </a:cubicBezTo>
                <a:cubicBezTo>
                  <a:pt x="15982074" y="1271905"/>
                  <a:pt x="15988060" y="1265483"/>
                  <a:pt x="16000036" y="1265483"/>
                </a:cubicBezTo>
                <a:close/>
                <a:moveTo>
                  <a:pt x="16166922" y="1265483"/>
                </a:moveTo>
                <a:cubicBezTo>
                  <a:pt x="16178896" y="1265483"/>
                  <a:pt x="16184884" y="1278326"/>
                  <a:pt x="16184884" y="1297591"/>
                </a:cubicBezTo>
                <a:cubicBezTo>
                  <a:pt x="16172908" y="1297591"/>
                  <a:pt x="16166922" y="1284748"/>
                  <a:pt x="16166922" y="1265483"/>
                </a:cubicBezTo>
                <a:close/>
                <a:moveTo>
                  <a:pt x="17148051" y="1265483"/>
                </a:moveTo>
                <a:cubicBezTo>
                  <a:pt x="17160347" y="1265483"/>
                  <a:pt x="17172643" y="1265483"/>
                  <a:pt x="17184943" y="1265483"/>
                </a:cubicBezTo>
                <a:cubicBezTo>
                  <a:pt x="17184943" y="1271904"/>
                  <a:pt x="17184943" y="1284748"/>
                  <a:pt x="17184943" y="1297591"/>
                </a:cubicBezTo>
                <a:cubicBezTo>
                  <a:pt x="17172643" y="1297591"/>
                  <a:pt x="17160347" y="1297591"/>
                  <a:pt x="17148051" y="1297591"/>
                </a:cubicBezTo>
                <a:cubicBezTo>
                  <a:pt x="17148051" y="1284748"/>
                  <a:pt x="17148051" y="1271904"/>
                  <a:pt x="17148051" y="1265483"/>
                </a:cubicBezTo>
                <a:close/>
                <a:moveTo>
                  <a:pt x="15773526" y="1246523"/>
                </a:moveTo>
                <a:cubicBezTo>
                  <a:pt x="15819356" y="1246523"/>
                  <a:pt x="15871732" y="1253003"/>
                  <a:pt x="15924108" y="1278921"/>
                </a:cubicBezTo>
                <a:cubicBezTo>
                  <a:pt x="15897920" y="1285401"/>
                  <a:pt x="15878278" y="1304840"/>
                  <a:pt x="15858638" y="1317799"/>
                </a:cubicBezTo>
                <a:cubicBezTo>
                  <a:pt x="15838996" y="1330758"/>
                  <a:pt x="15825902" y="1317799"/>
                  <a:pt x="15806262" y="1311320"/>
                </a:cubicBezTo>
                <a:cubicBezTo>
                  <a:pt x="15812808" y="1298360"/>
                  <a:pt x="15819356" y="1285401"/>
                  <a:pt x="15825902" y="1278921"/>
                </a:cubicBezTo>
                <a:cubicBezTo>
                  <a:pt x="15812808" y="1265962"/>
                  <a:pt x="15793168" y="1253003"/>
                  <a:pt x="15773526" y="1246523"/>
                </a:cubicBezTo>
                <a:close/>
                <a:moveTo>
                  <a:pt x="17810559" y="1200999"/>
                </a:moveTo>
                <a:cubicBezTo>
                  <a:pt x="17810559" y="1240681"/>
                  <a:pt x="17786335" y="1234067"/>
                  <a:pt x="17773695" y="1234067"/>
                </a:cubicBezTo>
                <a:cubicBezTo>
                  <a:pt x="17773695" y="1194386"/>
                  <a:pt x="17798971" y="1200999"/>
                  <a:pt x="17810559" y="1200999"/>
                </a:cubicBezTo>
                <a:close/>
                <a:moveTo>
                  <a:pt x="15678730" y="1199127"/>
                </a:moveTo>
                <a:cubicBezTo>
                  <a:pt x="15684718" y="1199127"/>
                  <a:pt x="15696694" y="1205549"/>
                  <a:pt x="15696694" y="1231236"/>
                </a:cubicBezTo>
                <a:cubicBezTo>
                  <a:pt x="15684718" y="1231236"/>
                  <a:pt x="15678730" y="1224814"/>
                  <a:pt x="15678730" y="1199127"/>
                </a:cubicBezTo>
                <a:close/>
                <a:moveTo>
                  <a:pt x="16824751" y="1199127"/>
                </a:moveTo>
                <a:cubicBezTo>
                  <a:pt x="16824751" y="1224814"/>
                  <a:pt x="16818763" y="1231236"/>
                  <a:pt x="16806787" y="1231236"/>
                </a:cubicBezTo>
                <a:cubicBezTo>
                  <a:pt x="16806787" y="1205549"/>
                  <a:pt x="16812775" y="1199127"/>
                  <a:pt x="16824751" y="1199127"/>
                </a:cubicBezTo>
                <a:close/>
                <a:moveTo>
                  <a:pt x="15526532" y="1161698"/>
                </a:moveTo>
                <a:cubicBezTo>
                  <a:pt x="15546808" y="1161698"/>
                  <a:pt x="15570242" y="1169761"/>
                  <a:pt x="15582882" y="1169761"/>
                </a:cubicBezTo>
                <a:cubicBezTo>
                  <a:pt x="15582882" y="1240711"/>
                  <a:pt x="15514420" y="1202011"/>
                  <a:pt x="15489142" y="1202011"/>
                </a:cubicBezTo>
                <a:cubicBezTo>
                  <a:pt x="15489142" y="1169761"/>
                  <a:pt x="15506258" y="1161698"/>
                  <a:pt x="15526532" y="1161698"/>
                </a:cubicBezTo>
                <a:close/>
                <a:moveTo>
                  <a:pt x="15342210" y="1137507"/>
                </a:moveTo>
                <a:cubicBezTo>
                  <a:pt x="15360380" y="1137507"/>
                  <a:pt x="15386030" y="1137507"/>
                  <a:pt x="15405268" y="1137507"/>
                </a:cubicBezTo>
                <a:cubicBezTo>
                  <a:pt x="15424508" y="1137507"/>
                  <a:pt x="15437332" y="1137507"/>
                  <a:pt x="15450158" y="1137507"/>
                </a:cubicBezTo>
                <a:cubicBezTo>
                  <a:pt x="15450158" y="1150350"/>
                  <a:pt x="15450158" y="1163192"/>
                  <a:pt x="15450158" y="1169613"/>
                </a:cubicBezTo>
                <a:cubicBezTo>
                  <a:pt x="15430920" y="1169613"/>
                  <a:pt x="15405268" y="1169613"/>
                  <a:pt x="15379618" y="1169613"/>
                </a:cubicBezTo>
                <a:cubicBezTo>
                  <a:pt x="15366792" y="1169613"/>
                  <a:pt x="15353966" y="1169613"/>
                  <a:pt x="15342210" y="1169613"/>
                </a:cubicBezTo>
                <a:cubicBezTo>
                  <a:pt x="15342210" y="1163192"/>
                  <a:pt x="15342210" y="1150350"/>
                  <a:pt x="15342210" y="1137507"/>
                </a:cubicBezTo>
                <a:close/>
                <a:moveTo>
                  <a:pt x="16824751" y="1137507"/>
                </a:moveTo>
                <a:cubicBezTo>
                  <a:pt x="16824751" y="1163192"/>
                  <a:pt x="16818763" y="1169613"/>
                  <a:pt x="16806787" y="1169613"/>
                </a:cubicBezTo>
                <a:cubicBezTo>
                  <a:pt x="16806787" y="1150350"/>
                  <a:pt x="16812775" y="1137507"/>
                  <a:pt x="16824751" y="1137507"/>
                </a:cubicBezTo>
                <a:close/>
                <a:moveTo>
                  <a:pt x="10314912" y="1136639"/>
                </a:moveTo>
                <a:cubicBezTo>
                  <a:pt x="10314912" y="1162431"/>
                  <a:pt x="10321361" y="1168880"/>
                  <a:pt x="10334257" y="1168880"/>
                </a:cubicBezTo>
                <a:cubicBezTo>
                  <a:pt x="10334257" y="1149535"/>
                  <a:pt x="10327809" y="1136639"/>
                  <a:pt x="10314912" y="1136639"/>
                </a:cubicBezTo>
                <a:close/>
                <a:moveTo>
                  <a:pt x="10372948" y="1111922"/>
                </a:moveTo>
                <a:cubicBezTo>
                  <a:pt x="10372948" y="1130193"/>
                  <a:pt x="10379396" y="1136639"/>
                  <a:pt x="10392293" y="1136639"/>
                </a:cubicBezTo>
                <a:cubicBezTo>
                  <a:pt x="10392293" y="1117295"/>
                  <a:pt x="10385844" y="1111922"/>
                  <a:pt x="10372948" y="1111922"/>
                </a:cubicBezTo>
                <a:close/>
                <a:moveTo>
                  <a:pt x="15848742" y="1111643"/>
                </a:moveTo>
                <a:cubicBezTo>
                  <a:pt x="15848742" y="1129922"/>
                  <a:pt x="15855192" y="1136372"/>
                  <a:pt x="15868094" y="1136372"/>
                </a:cubicBezTo>
                <a:cubicBezTo>
                  <a:pt x="15868094" y="1117019"/>
                  <a:pt x="15861644" y="1111643"/>
                  <a:pt x="15848742" y="1111643"/>
                </a:cubicBezTo>
                <a:close/>
                <a:moveTo>
                  <a:pt x="17584747" y="1108531"/>
                </a:moveTo>
                <a:cubicBezTo>
                  <a:pt x="17597739" y="1111139"/>
                  <a:pt x="17606195" y="1119593"/>
                  <a:pt x="17606195" y="1137320"/>
                </a:cubicBezTo>
                <a:cubicBezTo>
                  <a:pt x="17587791" y="1137320"/>
                  <a:pt x="17568307" y="1137320"/>
                  <a:pt x="17568307" y="1170048"/>
                </a:cubicBezTo>
                <a:cubicBezTo>
                  <a:pt x="17582919" y="1170048"/>
                  <a:pt x="17607887" y="1162684"/>
                  <a:pt x="17619455" y="1178332"/>
                </a:cubicBezTo>
                <a:lnTo>
                  <a:pt x="17624883" y="1199651"/>
                </a:lnTo>
                <a:lnTo>
                  <a:pt x="17642891" y="1202967"/>
                </a:lnTo>
                <a:cubicBezTo>
                  <a:pt x="17649315" y="1206810"/>
                  <a:pt x="17654131" y="1214496"/>
                  <a:pt x="17654131" y="1229868"/>
                </a:cubicBezTo>
                <a:cubicBezTo>
                  <a:pt x="17644499" y="1229868"/>
                  <a:pt x="17631255" y="1233326"/>
                  <a:pt x="17625235" y="1219492"/>
                </a:cubicBezTo>
                <a:lnTo>
                  <a:pt x="17622539" y="1202380"/>
                </a:lnTo>
                <a:lnTo>
                  <a:pt x="17582463" y="1197354"/>
                </a:lnTo>
                <a:cubicBezTo>
                  <a:pt x="17539079" y="1187229"/>
                  <a:pt x="17495235" y="1165138"/>
                  <a:pt x="17451395" y="1150411"/>
                </a:cubicBezTo>
                <a:cubicBezTo>
                  <a:pt x="17466007" y="1145502"/>
                  <a:pt x="17545779" y="1100707"/>
                  <a:pt x="17584747" y="1108531"/>
                </a:cubicBezTo>
                <a:close/>
                <a:moveTo>
                  <a:pt x="15265552" y="1103815"/>
                </a:moveTo>
                <a:cubicBezTo>
                  <a:pt x="15287702" y="1104753"/>
                  <a:pt x="15312312" y="1112794"/>
                  <a:pt x="15322156" y="1112794"/>
                </a:cubicBezTo>
                <a:cubicBezTo>
                  <a:pt x="15322156" y="1169613"/>
                  <a:pt x="15243404" y="1137451"/>
                  <a:pt x="15223716" y="1137451"/>
                </a:cubicBezTo>
                <a:cubicBezTo>
                  <a:pt x="15223716" y="1109042"/>
                  <a:pt x="15243404" y="1102877"/>
                  <a:pt x="15265552" y="1103815"/>
                </a:cubicBezTo>
                <a:close/>
                <a:moveTo>
                  <a:pt x="16408650" y="1080632"/>
                </a:moveTo>
                <a:cubicBezTo>
                  <a:pt x="16420624" y="1080632"/>
                  <a:pt x="16426612" y="1093474"/>
                  <a:pt x="16426612" y="1112737"/>
                </a:cubicBezTo>
                <a:cubicBezTo>
                  <a:pt x="16414638" y="1112737"/>
                  <a:pt x="16408650" y="1099895"/>
                  <a:pt x="16408650" y="1080632"/>
                </a:cubicBezTo>
                <a:close/>
                <a:moveTo>
                  <a:pt x="17304463" y="1080632"/>
                </a:moveTo>
                <a:cubicBezTo>
                  <a:pt x="17317591" y="1080632"/>
                  <a:pt x="17317591" y="1093474"/>
                  <a:pt x="17317591" y="1112737"/>
                </a:cubicBezTo>
                <a:cubicBezTo>
                  <a:pt x="17304463" y="1112737"/>
                  <a:pt x="17304463" y="1099895"/>
                  <a:pt x="17304463" y="1080632"/>
                </a:cubicBezTo>
                <a:close/>
                <a:moveTo>
                  <a:pt x="15073768" y="1077829"/>
                </a:moveTo>
                <a:cubicBezTo>
                  <a:pt x="15085400" y="1079445"/>
                  <a:pt x="15094708" y="1087524"/>
                  <a:pt x="15094708" y="1113376"/>
                </a:cubicBezTo>
                <a:cubicBezTo>
                  <a:pt x="15076094" y="1113376"/>
                  <a:pt x="15038866" y="1131688"/>
                  <a:pt x="15038866" y="1081061"/>
                </a:cubicBezTo>
                <a:cubicBezTo>
                  <a:pt x="15048174" y="1081061"/>
                  <a:pt x="15062134" y="1076214"/>
                  <a:pt x="15073768" y="1077829"/>
                </a:cubicBezTo>
                <a:close/>
                <a:moveTo>
                  <a:pt x="15472422" y="1077500"/>
                </a:moveTo>
                <a:cubicBezTo>
                  <a:pt x="15476456" y="1077500"/>
                  <a:pt x="15480300" y="1077923"/>
                  <a:pt x="15483374" y="1077923"/>
                </a:cubicBezTo>
                <a:cubicBezTo>
                  <a:pt x="15483374" y="1117420"/>
                  <a:pt x="15464928" y="1111778"/>
                  <a:pt x="15446482" y="1111778"/>
                </a:cubicBezTo>
                <a:cubicBezTo>
                  <a:pt x="15446482" y="1081308"/>
                  <a:pt x="15460316" y="1077500"/>
                  <a:pt x="15472422" y="1077500"/>
                </a:cubicBezTo>
                <a:close/>
                <a:moveTo>
                  <a:pt x="17496291" y="1077499"/>
                </a:moveTo>
                <a:cubicBezTo>
                  <a:pt x="17500327" y="1077499"/>
                  <a:pt x="17504171" y="1077922"/>
                  <a:pt x="17507243" y="1077922"/>
                </a:cubicBezTo>
                <a:cubicBezTo>
                  <a:pt x="17507243" y="1117420"/>
                  <a:pt x="17488799" y="1111778"/>
                  <a:pt x="17470351" y="1111778"/>
                </a:cubicBezTo>
                <a:cubicBezTo>
                  <a:pt x="17470351" y="1081308"/>
                  <a:pt x="17484187" y="1077499"/>
                  <a:pt x="17496291" y="1077499"/>
                </a:cubicBezTo>
                <a:close/>
                <a:moveTo>
                  <a:pt x="17033203" y="1047453"/>
                </a:moveTo>
                <a:cubicBezTo>
                  <a:pt x="17033203" y="1066718"/>
                  <a:pt x="17033203" y="1079562"/>
                  <a:pt x="17020075" y="1079562"/>
                </a:cubicBezTo>
                <a:cubicBezTo>
                  <a:pt x="17020075" y="1060296"/>
                  <a:pt x="17020075" y="1047453"/>
                  <a:pt x="17033203" y="1047453"/>
                </a:cubicBezTo>
                <a:close/>
                <a:moveTo>
                  <a:pt x="16280676" y="1047453"/>
                </a:moveTo>
                <a:cubicBezTo>
                  <a:pt x="16292650" y="1047453"/>
                  <a:pt x="16298638" y="1060296"/>
                  <a:pt x="16298638" y="1079562"/>
                </a:cubicBezTo>
                <a:cubicBezTo>
                  <a:pt x="16286664" y="1079562"/>
                  <a:pt x="16280676" y="1066718"/>
                  <a:pt x="16280676" y="1047453"/>
                </a:cubicBezTo>
                <a:close/>
                <a:moveTo>
                  <a:pt x="16223798" y="1044121"/>
                </a:moveTo>
                <a:cubicBezTo>
                  <a:pt x="16242246" y="1044121"/>
                  <a:pt x="16260692" y="1037971"/>
                  <a:pt x="16260692" y="1074864"/>
                </a:cubicBezTo>
                <a:cubicBezTo>
                  <a:pt x="16242246" y="1074864"/>
                  <a:pt x="16223798" y="1074864"/>
                  <a:pt x="16223798" y="1044121"/>
                </a:cubicBezTo>
                <a:close/>
                <a:moveTo>
                  <a:pt x="17431379" y="1044120"/>
                </a:moveTo>
                <a:cubicBezTo>
                  <a:pt x="17431379" y="1074864"/>
                  <a:pt x="17413475" y="1074864"/>
                  <a:pt x="17394519" y="1074864"/>
                </a:cubicBezTo>
                <a:cubicBezTo>
                  <a:pt x="17394519" y="1037970"/>
                  <a:pt x="17418743" y="1044120"/>
                  <a:pt x="17431379" y="1044120"/>
                </a:cubicBezTo>
                <a:close/>
                <a:moveTo>
                  <a:pt x="11093277" y="1043667"/>
                </a:moveTo>
                <a:cubicBezTo>
                  <a:pt x="11098109" y="1044472"/>
                  <a:pt x="11102941" y="1046077"/>
                  <a:pt x="11109384" y="1046077"/>
                </a:cubicBezTo>
                <a:lnTo>
                  <a:pt x="11090615" y="1044067"/>
                </a:lnTo>
                <a:close/>
                <a:moveTo>
                  <a:pt x="16165868" y="1022268"/>
                </a:moveTo>
                <a:cubicBezTo>
                  <a:pt x="16165868" y="1041368"/>
                  <a:pt x="16165868" y="1060470"/>
                  <a:pt x="16165868" y="1079570"/>
                </a:cubicBezTo>
                <a:cubicBezTo>
                  <a:pt x="16135322" y="1073203"/>
                  <a:pt x="16103724" y="1073203"/>
                  <a:pt x="16072126" y="1066836"/>
                </a:cubicBezTo>
                <a:cubicBezTo>
                  <a:pt x="16091086" y="1009534"/>
                  <a:pt x="16141642" y="1028634"/>
                  <a:pt x="16165868" y="1022268"/>
                </a:cubicBezTo>
                <a:close/>
                <a:moveTo>
                  <a:pt x="15263666" y="1016154"/>
                </a:moveTo>
                <a:cubicBezTo>
                  <a:pt x="15282962" y="1009531"/>
                  <a:pt x="15302260" y="1022776"/>
                  <a:pt x="15321558" y="1022776"/>
                </a:cubicBezTo>
                <a:cubicBezTo>
                  <a:pt x="15321558" y="1049268"/>
                  <a:pt x="15326918" y="1075759"/>
                  <a:pt x="15302260" y="1082382"/>
                </a:cubicBezTo>
                <a:cubicBezTo>
                  <a:pt x="15282962" y="1089005"/>
                  <a:pt x="15263666" y="1082382"/>
                  <a:pt x="15244368" y="1082382"/>
                </a:cubicBezTo>
                <a:cubicBezTo>
                  <a:pt x="15244368" y="1049268"/>
                  <a:pt x="15237934" y="1022776"/>
                  <a:pt x="15263666" y="1016154"/>
                </a:cubicBezTo>
                <a:close/>
                <a:moveTo>
                  <a:pt x="10865077" y="986522"/>
                </a:moveTo>
                <a:cubicBezTo>
                  <a:pt x="10871994" y="985747"/>
                  <a:pt x="10879680" y="987298"/>
                  <a:pt x="10885828" y="987298"/>
                </a:cubicBezTo>
                <a:cubicBezTo>
                  <a:pt x="10885828" y="1012118"/>
                  <a:pt x="10848936" y="1036937"/>
                  <a:pt x="10848936" y="999708"/>
                </a:cubicBezTo>
                <a:cubicBezTo>
                  <a:pt x="10852010" y="990400"/>
                  <a:pt x="10858159" y="987298"/>
                  <a:pt x="10865077" y="986522"/>
                </a:cubicBezTo>
                <a:close/>
                <a:moveTo>
                  <a:pt x="17138571" y="977964"/>
                </a:moveTo>
                <a:cubicBezTo>
                  <a:pt x="17210259" y="971614"/>
                  <a:pt x="17274343" y="1003366"/>
                  <a:pt x="17346031" y="1035119"/>
                </a:cubicBezTo>
                <a:cubicBezTo>
                  <a:pt x="17319963" y="1047821"/>
                  <a:pt x="17287375" y="1060522"/>
                  <a:pt x="17267827" y="1079573"/>
                </a:cubicBezTo>
                <a:cubicBezTo>
                  <a:pt x="17267827" y="1060522"/>
                  <a:pt x="17267827" y="1041469"/>
                  <a:pt x="17267827" y="1022418"/>
                </a:cubicBezTo>
                <a:cubicBezTo>
                  <a:pt x="17235239" y="1022418"/>
                  <a:pt x="17210259" y="1041469"/>
                  <a:pt x="17184191" y="1035119"/>
                </a:cubicBezTo>
                <a:cubicBezTo>
                  <a:pt x="17158123" y="1035119"/>
                  <a:pt x="17151603" y="1003366"/>
                  <a:pt x="17138571" y="977964"/>
                </a:cubicBezTo>
                <a:close/>
                <a:moveTo>
                  <a:pt x="15863578" y="957394"/>
                </a:moveTo>
                <a:cubicBezTo>
                  <a:pt x="15875554" y="957394"/>
                  <a:pt x="15881542" y="963815"/>
                  <a:pt x="15881542" y="989500"/>
                </a:cubicBezTo>
                <a:cubicBezTo>
                  <a:pt x="15869566" y="989500"/>
                  <a:pt x="15863578" y="976658"/>
                  <a:pt x="15863578" y="957394"/>
                </a:cubicBezTo>
                <a:close/>
                <a:moveTo>
                  <a:pt x="16129004" y="957394"/>
                </a:moveTo>
                <a:cubicBezTo>
                  <a:pt x="16140978" y="957394"/>
                  <a:pt x="16146966" y="963815"/>
                  <a:pt x="16146966" y="989500"/>
                </a:cubicBezTo>
                <a:cubicBezTo>
                  <a:pt x="16134992" y="989500"/>
                  <a:pt x="16129004" y="976657"/>
                  <a:pt x="16129004" y="957394"/>
                </a:cubicBezTo>
                <a:close/>
                <a:moveTo>
                  <a:pt x="16740434" y="957394"/>
                </a:moveTo>
                <a:cubicBezTo>
                  <a:pt x="16753558" y="957394"/>
                  <a:pt x="16753558" y="970236"/>
                  <a:pt x="16753558" y="989500"/>
                </a:cubicBezTo>
                <a:cubicBezTo>
                  <a:pt x="16740434" y="989500"/>
                  <a:pt x="16740434" y="976657"/>
                  <a:pt x="16740434" y="957394"/>
                </a:cubicBezTo>
                <a:close/>
                <a:moveTo>
                  <a:pt x="17033191" y="925119"/>
                </a:moveTo>
                <a:cubicBezTo>
                  <a:pt x="17033191" y="965745"/>
                  <a:pt x="17013283" y="958974"/>
                  <a:pt x="17001119" y="958974"/>
                </a:cubicBezTo>
                <a:cubicBezTo>
                  <a:pt x="17001119" y="919477"/>
                  <a:pt x="17019919" y="925119"/>
                  <a:pt x="17033191" y="925119"/>
                </a:cubicBezTo>
                <a:close/>
                <a:moveTo>
                  <a:pt x="11341645" y="915543"/>
                </a:moveTo>
                <a:cubicBezTo>
                  <a:pt x="11410466" y="914633"/>
                  <a:pt x="11478501" y="934366"/>
                  <a:pt x="11506688" y="1046077"/>
                </a:cubicBezTo>
                <a:cubicBezTo>
                  <a:pt x="11468032" y="1046077"/>
                  <a:pt x="11435818" y="1046077"/>
                  <a:pt x="11398235" y="1046077"/>
                </a:cubicBezTo>
                <a:cubicBezTo>
                  <a:pt x="11385349" y="1020389"/>
                  <a:pt x="11372464" y="994703"/>
                  <a:pt x="11391792" y="969016"/>
                </a:cubicBezTo>
                <a:cubicBezTo>
                  <a:pt x="11372464" y="962595"/>
                  <a:pt x="11353135" y="956173"/>
                  <a:pt x="11333807" y="956173"/>
                </a:cubicBezTo>
                <a:cubicBezTo>
                  <a:pt x="11340250" y="988281"/>
                  <a:pt x="11346692" y="1020389"/>
                  <a:pt x="11346692" y="1052499"/>
                </a:cubicBezTo>
                <a:cubicBezTo>
                  <a:pt x="11154483" y="1115644"/>
                  <a:pt x="10962273" y="1186282"/>
                  <a:pt x="10770064" y="1231233"/>
                </a:cubicBezTo>
                <a:cubicBezTo>
                  <a:pt x="10770064" y="1186282"/>
                  <a:pt x="10763621" y="1128488"/>
                  <a:pt x="10795835" y="1115644"/>
                </a:cubicBezTo>
                <a:cubicBezTo>
                  <a:pt x="10826975" y="1097450"/>
                  <a:pt x="10865632" y="1091028"/>
                  <a:pt x="10897846" y="1078185"/>
                </a:cubicBezTo>
                <a:cubicBezTo>
                  <a:pt x="10930059" y="1065342"/>
                  <a:pt x="10968716" y="1052499"/>
                  <a:pt x="11000930" y="1046077"/>
                </a:cubicBezTo>
                <a:cubicBezTo>
                  <a:pt x="11020258" y="1046077"/>
                  <a:pt x="11007373" y="1052499"/>
                  <a:pt x="11020258" y="1071764"/>
                </a:cubicBezTo>
                <a:cubicBezTo>
                  <a:pt x="11025627" y="1084607"/>
                  <a:pt x="11038513" y="1078185"/>
                  <a:pt x="11051398" y="1078185"/>
                </a:cubicBezTo>
                <a:cubicBezTo>
                  <a:pt x="11051398" y="1046077"/>
                  <a:pt x="11032070" y="1046077"/>
                  <a:pt x="11020258" y="1046077"/>
                </a:cubicBezTo>
                <a:cubicBezTo>
                  <a:pt x="11035828" y="1042865"/>
                  <a:pt x="11050056" y="1041259"/>
                  <a:pt x="11064418" y="1041259"/>
                </a:cubicBezTo>
                <a:lnTo>
                  <a:pt x="11090615" y="1044067"/>
                </a:lnTo>
                <a:lnTo>
                  <a:pt x="11077170" y="1046077"/>
                </a:lnTo>
                <a:cubicBezTo>
                  <a:pt x="11070727" y="1052499"/>
                  <a:pt x="11064284" y="1071764"/>
                  <a:pt x="11077170" y="1078185"/>
                </a:cubicBezTo>
                <a:cubicBezTo>
                  <a:pt x="11102941" y="1084607"/>
                  <a:pt x="11102941" y="1046077"/>
                  <a:pt x="11122269" y="1046077"/>
                </a:cubicBezTo>
                <a:cubicBezTo>
                  <a:pt x="11148040" y="1039654"/>
                  <a:pt x="11180254" y="1078185"/>
                  <a:pt x="11206025" y="1039654"/>
                </a:cubicBezTo>
                <a:cubicBezTo>
                  <a:pt x="11217837" y="1007546"/>
                  <a:pt x="11212468" y="962595"/>
                  <a:pt x="11225354" y="924065"/>
                </a:cubicBezTo>
                <a:cubicBezTo>
                  <a:pt x="11258776" y="924065"/>
                  <a:pt x="11300352" y="916088"/>
                  <a:pt x="11341645" y="915543"/>
                </a:cubicBezTo>
                <a:close/>
                <a:moveTo>
                  <a:pt x="11568284" y="905254"/>
                </a:moveTo>
                <a:cubicBezTo>
                  <a:pt x="11561722" y="910521"/>
                  <a:pt x="11561722" y="917894"/>
                  <a:pt x="11555159" y="923161"/>
                </a:cubicBezTo>
                <a:cubicBezTo>
                  <a:pt x="11555159" y="905254"/>
                  <a:pt x="11555159" y="905254"/>
                  <a:pt x="11568284" y="905254"/>
                </a:cubicBezTo>
                <a:close/>
                <a:moveTo>
                  <a:pt x="11506728" y="891038"/>
                </a:moveTo>
                <a:cubicBezTo>
                  <a:pt x="11506728" y="903677"/>
                  <a:pt x="11506728" y="916316"/>
                  <a:pt x="11506728" y="921583"/>
                </a:cubicBezTo>
                <a:cubicBezTo>
                  <a:pt x="11492767" y="921583"/>
                  <a:pt x="11475316" y="925137"/>
                  <a:pt x="11462227" y="916695"/>
                </a:cubicBezTo>
                <a:lnTo>
                  <a:pt x="11452907" y="905999"/>
                </a:lnTo>
                <a:lnTo>
                  <a:pt x="11457633" y="923783"/>
                </a:lnTo>
                <a:cubicBezTo>
                  <a:pt x="11457633" y="929312"/>
                  <a:pt x="11455992" y="934013"/>
                  <a:pt x="11452710" y="937331"/>
                </a:cubicBezTo>
                <a:cubicBezTo>
                  <a:pt x="11449428" y="934013"/>
                  <a:pt x="11447787" y="929312"/>
                  <a:pt x="11447787" y="923783"/>
                </a:cubicBezTo>
                <a:lnTo>
                  <a:pt x="11452605" y="905652"/>
                </a:lnTo>
                <a:lnTo>
                  <a:pt x="11450884" y="903677"/>
                </a:lnTo>
                <a:cubicBezTo>
                  <a:pt x="11469499" y="903677"/>
                  <a:pt x="11488113" y="897358"/>
                  <a:pt x="11506728" y="891038"/>
                </a:cubicBezTo>
                <a:close/>
                <a:moveTo>
                  <a:pt x="15678730" y="891038"/>
                </a:moveTo>
                <a:cubicBezTo>
                  <a:pt x="15690706" y="891038"/>
                  <a:pt x="15696694" y="904308"/>
                  <a:pt x="15696694" y="923108"/>
                </a:cubicBezTo>
                <a:cubicBezTo>
                  <a:pt x="15684718" y="923108"/>
                  <a:pt x="15678730" y="917579"/>
                  <a:pt x="15678730" y="891038"/>
                </a:cubicBezTo>
                <a:close/>
                <a:moveTo>
                  <a:pt x="15469696" y="886905"/>
                </a:moveTo>
                <a:cubicBezTo>
                  <a:pt x="15489560" y="886769"/>
                  <a:pt x="15507042" y="894644"/>
                  <a:pt x="15507042" y="926687"/>
                </a:cubicBezTo>
                <a:cubicBezTo>
                  <a:pt x="15481614" y="926687"/>
                  <a:pt x="15418046" y="965790"/>
                  <a:pt x="15418046" y="895187"/>
                </a:cubicBezTo>
                <a:cubicBezTo>
                  <a:pt x="15427580" y="895187"/>
                  <a:pt x="15449830" y="887040"/>
                  <a:pt x="15469696" y="886905"/>
                </a:cubicBezTo>
                <a:close/>
                <a:moveTo>
                  <a:pt x="16787831" y="862601"/>
                </a:moveTo>
                <a:cubicBezTo>
                  <a:pt x="16904023" y="875828"/>
                  <a:pt x="16904023" y="875828"/>
                  <a:pt x="16962123" y="908896"/>
                </a:cubicBezTo>
                <a:cubicBezTo>
                  <a:pt x="16904023" y="889055"/>
                  <a:pt x="16845927" y="875828"/>
                  <a:pt x="16787831" y="862601"/>
                </a:cubicBezTo>
                <a:close/>
                <a:moveTo>
                  <a:pt x="11623835" y="857110"/>
                </a:moveTo>
                <a:cubicBezTo>
                  <a:pt x="11634857" y="857908"/>
                  <a:pt x="11645746" y="859503"/>
                  <a:pt x="11654776" y="859503"/>
                </a:cubicBezTo>
                <a:cubicBezTo>
                  <a:pt x="11654776" y="897784"/>
                  <a:pt x="11617594" y="885024"/>
                  <a:pt x="11617594" y="922242"/>
                </a:cubicBezTo>
                <a:cubicBezTo>
                  <a:pt x="11642028" y="922242"/>
                  <a:pt x="11705770" y="922242"/>
                  <a:pt x="11661150" y="973284"/>
                </a:cubicBezTo>
                <a:cubicBezTo>
                  <a:pt x="11623968" y="1017947"/>
                  <a:pt x="11566600" y="998806"/>
                  <a:pt x="11528355" y="1017947"/>
                </a:cubicBezTo>
                <a:cubicBezTo>
                  <a:pt x="11528355" y="992426"/>
                  <a:pt x="11521981" y="960524"/>
                  <a:pt x="11534729" y="947763"/>
                </a:cubicBezTo>
                <a:cubicBezTo>
                  <a:pt x="11547478" y="935003"/>
                  <a:pt x="11566600" y="941383"/>
                  <a:pt x="11572974" y="916925"/>
                </a:cubicBezTo>
                <a:cubicBezTo>
                  <a:pt x="11579349" y="897784"/>
                  <a:pt x="11572974" y="865883"/>
                  <a:pt x="11592097" y="859503"/>
                </a:cubicBezTo>
                <a:cubicBezTo>
                  <a:pt x="11601658" y="856312"/>
                  <a:pt x="11612813" y="856312"/>
                  <a:pt x="11623835" y="857110"/>
                </a:cubicBezTo>
                <a:close/>
                <a:moveTo>
                  <a:pt x="11225206" y="835722"/>
                </a:moveTo>
                <a:cubicBezTo>
                  <a:pt x="11225206" y="867961"/>
                  <a:pt x="11243477" y="861514"/>
                  <a:pt x="11256374" y="861514"/>
                </a:cubicBezTo>
                <a:cubicBezTo>
                  <a:pt x="11256374" y="829275"/>
                  <a:pt x="11237028" y="835722"/>
                  <a:pt x="11225206" y="835722"/>
                </a:cubicBezTo>
                <a:close/>
                <a:moveTo>
                  <a:pt x="16736772" y="835129"/>
                </a:moveTo>
                <a:cubicBezTo>
                  <a:pt x="16754590" y="835945"/>
                  <a:pt x="16770790" y="839208"/>
                  <a:pt x="16770790" y="848999"/>
                </a:cubicBezTo>
                <a:cubicBezTo>
                  <a:pt x="16777271" y="868580"/>
                  <a:pt x="16693034" y="894688"/>
                  <a:pt x="16693034" y="835945"/>
                </a:cubicBezTo>
                <a:cubicBezTo>
                  <a:pt x="16699514" y="835945"/>
                  <a:pt x="16718954" y="834313"/>
                  <a:pt x="16736772" y="835129"/>
                </a:cubicBezTo>
                <a:close/>
                <a:moveTo>
                  <a:pt x="15582938" y="834163"/>
                </a:moveTo>
                <a:cubicBezTo>
                  <a:pt x="15582938" y="854638"/>
                  <a:pt x="15576950" y="861463"/>
                  <a:pt x="15564976" y="861463"/>
                </a:cubicBezTo>
                <a:cubicBezTo>
                  <a:pt x="15564976" y="840988"/>
                  <a:pt x="15570964" y="834163"/>
                  <a:pt x="15582938" y="834163"/>
                </a:cubicBezTo>
                <a:close/>
                <a:moveTo>
                  <a:pt x="17568159" y="831207"/>
                </a:moveTo>
                <a:cubicBezTo>
                  <a:pt x="17593847" y="829599"/>
                  <a:pt x="17619403" y="836032"/>
                  <a:pt x="17641459" y="852116"/>
                </a:cubicBezTo>
                <a:cubicBezTo>
                  <a:pt x="17660827" y="864983"/>
                  <a:pt x="17680191" y="890718"/>
                  <a:pt x="17706015" y="903585"/>
                </a:cubicBezTo>
                <a:cubicBezTo>
                  <a:pt x="17738295" y="916452"/>
                  <a:pt x="17764119" y="921814"/>
                  <a:pt x="17796399" y="934681"/>
                </a:cubicBezTo>
                <a:cubicBezTo>
                  <a:pt x="17911527" y="979716"/>
                  <a:pt x="18020199" y="1024751"/>
                  <a:pt x="18136403" y="1076222"/>
                </a:cubicBezTo>
                <a:cubicBezTo>
                  <a:pt x="18251531" y="1126619"/>
                  <a:pt x="18367735" y="1178088"/>
                  <a:pt x="18482863" y="1235990"/>
                </a:cubicBezTo>
                <a:cubicBezTo>
                  <a:pt x="18540963" y="1261725"/>
                  <a:pt x="18599067" y="1287459"/>
                  <a:pt x="18656091" y="1318555"/>
                </a:cubicBezTo>
                <a:cubicBezTo>
                  <a:pt x="18688371" y="1331422"/>
                  <a:pt x="18720651" y="1344290"/>
                  <a:pt x="18746475" y="1363591"/>
                </a:cubicBezTo>
                <a:cubicBezTo>
                  <a:pt x="18759387" y="1370024"/>
                  <a:pt x="18778751" y="1376458"/>
                  <a:pt x="18791663" y="1382891"/>
                </a:cubicBezTo>
                <a:cubicBezTo>
                  <a:pt x="18791663" y="1395759"/>
                  <a:pt x="18791663" y="1415060"/>
                  <a:pt x="18791663" y="1427927"/>
                </a:cubicBezTo>
                <a:cubicBezTo>
                  <a:pt x="18765839" y="1472962"/>
                  <a:pt x="18707739" y="1415060"/>
                  <a:pt x="18681915" y="1402192"/>
                </a:cubicBezTo>
                <a:cubicBezTo>
                  <a:pt x="18630271" y="1370024"/>
                  <a:pt x="18579699" y="1350723"/>
                  <a:pt x="18528051" y="1326061"/>
                </a:cubicBezTo>
                <a:cubicBezTo>
                  <a:pt x="18412923" y="1274592"/>
                  <a:pt x="18296719" y="1223123"/>
                  <a:pt x="18181591" y="1171654"/>
                </a:cubicBezTo>
                <a:cubicBezTo>
                  <a:pt x="17956715" y="1063355"/>
                  <a:pt x="17725383" y="960415"/>
                  <a:pt x="17494051" y="858550"/>
                </a:cubicBezTo>
                <a:cubicBezTo>
                  <a:pt x="17516647" y="842466"/>
                  <a:pt x="17542471" y="832815"/>
                  <a:pt x="17568159" y="831207"/>
                </a:cubicBezTo>
                <a:close/>
                <a:moveTo>
                  <a:pt x="12382469" y="827846"/>
                </a:moveTo>
                <a:cubicBezTo>
                  <a:pt x="12400402" y="828674"/>
                  <a:pt x="12416704" y="836953"/>
                  <a:pt x="12416704" y="863443"/>
                </a:cubicBezTo>
                <a:cubicBezTo>
                  <a:pt x="12371058" y="870066"/>
                  <a:pt x="12318891" y="876689"/>
                  <a:pt x="12273245" y="889934"/>
                </a:cubicBezTo>
                <a:cubicBezTo>
                  <a:pt x="12247161" y="823707"/>
                  <a:pt x="12318891" y="836953"/>
                  <a:pt x="12338453" y="836953"/>
                </a:cubicBezTo>
                <a:cubicBezTo>
                  <a:pt x="12344974" y="833641"/>
                  <a:pt x="12364537" y="827018"/>
                  <a:pt x="12382469" y="827846"/>
                </a:cubicBezTo>
                <a:close/>
                <a:moveTo>
                  <a:pt x="12084950" y="822623"/>
                </a:moveTo>
                <a:lnTo>
                  <a:pt x="12083793" y="825913"/>
                </a:lnTo>
                <a:cubicBezTo>
                  <a:pt x="12082390" y="829904"/>
                  <a:pt x="12081267" y="833096"/>
                  <a:pt x="12081267" y="833096"/>
                </a:cubicBezTo>
                <a:close/>
                <a:moveTo>
                  <a:pt x="17391355" y="815200"/>
                </a:moveTo>
                <a:cubicBezTo>
                  <a:pt x="17396619" y="821621"/>
                  <a:pt x="17396619" y="828042"/>
                  <a:pt x="17402939" y="834463"/>
                </a:cubicBezTo>
                <a:cubicBezTo>
                  <a:pt x="17396619" y="840884"/>
                  <a:pt x="17396619" y="840884"/>
                  <a:pt x="17391355" y="847305"/>
                </a:cubicBezTo>
                <a:lnTo>
                  <a:pt x="17390975" y="846016"/>
                </a:lnTo>
                <a:lnTo>
                  <a:pt x="17380087" y="851544"/>
                </a:lnTo>
                <a:cubicBezTo>
                  <a:pt x="17363927" y="859106"/>
                  <a:pt x="17342379" y="864923"/>
                  <a:pt x="17342379" y="832348"/>
                </a:cubicBezTo>
                <a:cubicBezTo>
                  <a:pt x="17348763" y="832348"/>
                  <a:pt x="17358339" y="829245"/>
                  <a:pt x="17367915" y="829245"/>
                </a:cubicBezTo>
                <a:cubicBezTo>
                  <a:pt x="17372703" y="829245"/>
                  <a:pt x="17377491" y="830021"/>
                  <a:pt x="17381883" y="832348"/>
                </a:cubicBezTo>
                <a:lnTo>
                  <a:pt x="17389279" y="840284"/>
                </a:lnTo>
                <a:lnTo>
                  <a:pt x="17386615" y="831253"/>
                </a:lnTo>
                <a:cubicBezTo>
                  <a:pt x="17386615" y="826437"/>
                  <a:pt x="17388195" y="821621"/>
                  <a:pt x="17391355" y="815200"/>
                </a:cubicBezTo>
                <a:close/>
                <a:moveTo>
                  <a:pt x="13682197" y="813388"/>
                </a:moveTo>
                <a:cubicBezTo>
                  <a:pt x="13655708" y="825798"/>
                  <a:pt x="13629218" y="838208"/>
                  <a:pt x="13602728" y="856822"/>
                </a:cubicBezTo>
                <a:cubicBezTo>
                  <a:pt x="13602728" y="800978"/>
                  <a:pt x="13662330" y="819593"/>
                  <a:pt x="13682197" y="813388"/>
                </a:cubicBezTo>
                <a:close/>
                <a:moveTo>
                  <a:pt x="11450884" y="800980"/>
                </a:moveTo>
                <a:cubicBezTo>
                  <a:pt x="11462859" y="800980"/>
                  <a:pt x="11468846" y="807402"/>
                  <a:pt x="11468846" y="833089"/>
                </a:cubicBezTo>
                <a:cubicBezTo>
                  <a:pt x="11456871" y="833089"/>
                  <a:pt x="11450884" y="820246"/>
                  <a:pt x="11450884" y="800980"/>
                </a:cubicBezTo>
                <a:close/>
                <a:moveTo>
                  <a:pt x="17431379" y="800980"/>
                </a:moveTo>
                <a:cubicBezTo>
                  <a:pt x="17431379" y="833089"/>
                  <a:pt x="17406103" y="833089"/>
                  <a:pt x="17394519" y="813824"/>
                </a:cubicBezTo>
                <a:cubicBezTo>
                  <a:pt x="17406103" y="807402"/>
                  <a:pt x="17418743" y="800980"/>
                  <a:pt x="17431379" y="800980"/>
                </a:cubicBezTo>
                <a:close/>
                <a:moveTo>
                  <a:pt x="16628722" y="793569"/>
                </a:moveTo>
                <a:cubicBezTo>
                  <a:pt x="16646934" y="794345"/>
                  <a:pt x="16663492" y="805203"/>
                  <a:pt x="16663492" y="833125"/>
                </a:cubicBezTo>
                <a:cubicBezTo>
                  <a:pt x="16637000" y="820715"/>
                  <a:pt x="16610510" y="820715"/>
                  <a:pt x="16584018" y="814510"/>
                </a:cubicBezTo>
                <a:cubicBezTo>
                  <a:pt x="16590642" y="802101"/>
                  <a:pt x="16610510" y="792793"/>
                  <a:pt x="16628722" y="793569"/>
                </a:cubicBezTo>
                <a:close/>
                <a:moveTo>
                  <a:pt x="12113375" y="772545"/>
                </a:moveTo>
                <a:cubicBezTo>
                  <a:pt x="12106930" y="791935"/>
                  <a:pt x="12106930" y="811325"/>
                  <a:pt x="12100485" y="837178"/>
                </a:cubicBezTo>
                <a:cubicBezTo>
                  <a:pt x="12097263" y="825867"/>
                  <a:pt x="12093637" y="821020"/>
                  <a:pt x="12089727" y="819808"/>
                </a:cubicBezTo>
                <a:lnTo>
                  <a:pt x="12085398" y="821350"/>
                </a:lnTo>
                <a:lnTo>
                  <a:pt x="12077256" y="824251"/>
                </a:lnTo>
                <a:cubicBezTo>
                  <a:pt x="12068529" y="830715"/>
                  <a:pt x="12059130" y="840409"/>
                  <a:pt x="12049999" y="830715"/>
                </a:cubicBezTo>
                <a:cubicBezTo>
                  <a:pt x="12030664" y="811325"/>
                  <a:pt x="12017774" y="830715"/>
                  <a:pt x="12037109" y="850104"/>
                </a:cubicBezTo>
                <a:cubicBezTo>
                  <a:pt x="11940434" y="895347"/>
                  <a:pt x="11837315" y="913660"/>
                  <a:pt x="11735269" y="901810"/>
                </a:cubicBezTo>
                <a:cubicBezTo>
                  <a:pt x="11761049" y="804862"/>
                  <a:pt x="11831944" y="804862"/>
                  <a:pt x="11888874" y="791935"/>
                </a:cubicBezTo>
                <a:cubicBezTo>
                  <a:pt x="11966214" y="779008"/>
                  <a:pt x="12037109" y="779008"/>
                  <a:pt x="12113375" y="772545"/>
                </a:cubicBezTo>
                <a:close/>
                <a:moveTo>
                  <a:pt x="15318510" y="772543"/>
                </a:moveTo>
                <a:cubicBezTo>
                  <a:pt x="15330486" y="772543"/>
                  <a:pt x="15336474" y="785386"/>
                  <a:pt x="15336474" y="804652"/>
                </a:cubicBezTo>
                <a:cubicBezTo>
                  <a:pt x="15323500" y="804652"/>
                  <a:pt x="15318510" y="791808"/>
                  <a:pt x="15318510" y="772543"/>
                </a:cubicBezTo>
                <a:close/>
                <a:moveTo>
                  <a:pt x="14811358" y="772540"/>
                </a:moveTo>
                <a:cubicBezTo>
                  <a:pt x="14817780" y="778689"/>
                  <a:pt x="14830623" y="778689"/>
                  <a:pt x="14843467" y="790986"/>
                </a:cubicBezTo>
                <a:cubicBezTo>
                  <a:pt x="14830623" y="809432"/>
                  <a:pt x="14811358" y="803284"/>
                  <a:pt x="14811358" y="772540"/>
                </a:cubicBezTo>
                <a:close/>
                <a:moveTo>
                  <a:pt x="16489224" y="772540"/>
                </a:moveTo>
                <a:cubicBezTo>
                  <a:pt x="16520822" y="772540"/>
                  <a:pt x="16552420" y="778745"/>
                  <a:pt x="16582966" y="791154"/>
                </a:cubicBezTo>
                <a:cubicBezTo>
                  <a:pt x="16565060" y="815974"/>
                  <a:pt x="16489224" y="828384"/>
                  <a:pt x="16489224" y="772540"/>
                </a:cubicBezTo>
                <a:close/>
                <a:moveTo>
                  <a:pt x="13019098" y="745785"/>
                </a:moveTo>
                <a:cubicBezTo>
                  <a:pt x="13026784" y="747390"/>
                  <a:pt x="13032933" y="755416"/>
                  <a:pt x="13032933" y="771469"/>
                </a:cubicBezTo>
                <a:cubicBezTo>
                  <a:pt x="13020636" y="765048"/>
                  <a:pt x="13008338" y="758627"/>
                  <a:pt x="12996041" y="758627"/>
                </a:cubicBezTo>
                <a:cubicBezTo>
                  <a:pt x="13002189" y="748995"/>
                  <a:pt x="13011412" y="744179"/>
                  <a:pt x="13019098" y="745785"/>
                </a:cubicBezTo>
                <a:close/>
                <a:moveTo>
                  <a:pt x="13493756" y="739366"/>
                </a:moveTo>
                <a:cubicBezTo>
                  <a:pt x="13493756" y="784127"/>
                  <a:pt x="13505598" y="809704"/>
                  <a:pt x="13524975" y="828888"/>
                </a:cubicBezTo>
                <a:cubicBezTo>
                  <a:pt x="13537894" y="841676"/>
                  <a:pt x="13563730" y="822493"/>
                  <a:pt x="13563730" y="860860"/>
                </a:cubicBezTo>
                <a:cubicBezTo>
                  <a:pt x="13524975" y="860860"/>
                  <a:pt x="13223545" y="918410"/>
                  <a:pt x="13223545" y="835282"/>
                </a:cubicBezTo>
                <a:cubicBezTo>
                  <a:pt x="13236463" y="835282"/>
                  <a:pt x="13249382" y="835282"/>
                  <a:pt x="13262300" y="835282"/>
                </a:cubicBezTo>
                <a:cubicBezTo>
                  <a:pt x="13262300" y="809704"/>
                  <a:pt x="13262300" y="790521"/>
                  <a:pt x="13262300" y="771338"/>
                </a:cubicBezTo>
                <a:cubicBezTo>
                  <a:pt x="13281678" y="777732"/>
                  <a:pt x="13299979" y="777732"/>
                  <a:pt x="13319357" y="784127"/>
                </a:cubicBezTo>
                <a:cubicBezTo>
                  <a:pt x="13312898" y="790521"/>
                  <a:pt x="13306438" y="803310"/>
                  <a:pt x="13299979" y="816099"/>
                </a:cubicBezTo>
                <a:cubicBezTo>
                  <a:pt x="13345194" y="816099"/>
                  <a:pt x="13390408" y="816099"/>
                  <a:pt x="13435623" y="816099"/>
                </a:cubicBezTo>
                <a:cubicBezTo>
                  <a:pt x="13429163" y="803310"/>
                  <a:pt x="13422704" y="796915"/>
                  <a:pt x="13416245" y="784127"/>
                </a:cubicBezTo>
                <a:cubicBezTo>
                  <a:pt x="13435623" y="764943"/>
                  <a:pt x="13461460" y="739366"/>
                  <a:pt x="13493756" y="739366"/>
                </a:cubicBezTo>
                <a:close/>
                <a:moveTo>
                  <a:pt x="15075758" y="736500"/>
                </a:moveTo>
                <a:cubicBezTo>
                  <a:pt x="15075758" y="776181"/>
                  <a:pt x="15051162" y="769567"/>
                  <a:pt x="15038866" y="769567"/>
                </a:cubicBezTo>
                <a:cubicBezTo>
                  <a:pt x="15038866" y="729886"/>
                  <a:pt x="15057312" y="736500"/>
                  <a:pt x="15075758" y="736500"/>
                </a:cubicBezTo>
                <a:close/>
                <a:moveTo>
                  <a:pt x="11568850" y="733767"/>
                </a:moveTo>
                <a:cubicBezTo>
                  <a:pt x="11553536" y="732826"/>
                  <a:pt x="11535803" y="739005"/>
                  <a:pt x="11526130" y="739005"/>
                </a:cubicBezTo>
                <a:cubicBezTo>
                  <a:pt x="11526130" y="797036"/>
                  <a:pt x="11577717" y="771244"/>
                  <a:pt x="11597062" y="771244"/>
                </a:cubicBezTo>
                <a:cubicBezTo>
                  <a:pt x="11597062" y="742766"/>
                  <a:pt x="11584165" y="734707"/>
                  <a:pt x="11568850" y="733767"/>
                </a:cubicBezTo>
                <a:close/>
                <a:moveTo>
                  <a:pt x="11744314" y="726040"/>
                </a:moveTo>
                <a:lnTo>
                  <a:pt x="11742534" y="731101"/>
                </a:lnTo>
                <a:cubicBezTo>
                  <a:pt x="11741131" y="735089"/>
                  <a:pt x="11740008" y="738280"/>
                  <a:pt x="11740008" y="738280"/>
                </a:cubicBezTo>
                <a:close/>
                <a:moveTo>
                  <a:pt x="13443216" y="723397"/>
                </a:moveTo>
                <a:cubicBezTo>
                  <a:pt x="13444856" y="721900"/>
                  <a:pt x="13448138" y="723397"/>
                  <a:pt x="13454700" y="726390"/>
                </a:cubicBezTo>
                <a:cubicBezTo>
                  <a:pt x="13448138" y="726390"/>
                  <a:pt x="13441575" y="732378"/>
                  <a:pt x="13441575" y="738365"/>
                </a:cubicBezTo>
                <a:cubicBezTo>
                  <a:pt x="13441575" y="729384"/>
                  <a:pt x="13441575" y="724893"/>
                  <a:pt x="13443216" y="723397"/>
                </a:cubicBezTo>
                <a:close/>
                <a:moveTo>
                  <a:pt x="11745513" y="722634"/>
                </a:moveTo>
                <a:lnTo>
                  <a:pt x="11744314" y="726040"/>
                </a:lnTo>
                <a:lnTo>
                  <a:pt x="11745165" y="723622"/>
                </a:lnTo>
                <a:close/>
                <a:moveTo>
                  <a:pt x="13946986" y="715666"/>
                </a:moveTo>
                <a:cubicBezTo>
                  <a:pt x="13946986" y="746544"/>
                  <a:pt x="13953438" y="772098"/>
                  <a:pt x="13959889" y="804040"/>
                </a:cubicBezTo>
                <a:cubicBezTo>
                  <a:pt x="13979244" y="804040"/>
                  <a:pt x="13992148" y="804040"/>
                  <a:pt x="14005051" y="804040"/>
                </a:cubicBezTo>
                <a:cubicBezTo>
                  <a:pt x="14024406" y="804040"/>
                  <a:pt x="14037310" y="804040"/>
                  <a:pt x="14056665" y="804040"/>
                </a:cubicBezTo>
                <a:cubicBezTo>
                  <a:pt x="14056665" y="823205"/>
                  <a:pt x="14056665" y="842370"/>
                  <a:pt x="14056665" y="861535"/>
                </a:cubicBezTo>
                <a:cubicBezTo>
                  <a:pt x="14005051" y="855147"/>
                  <a:pt x="13953438" y="842370"/>
                  <a:pt x="13902899" y="835982"/>
                </a:cubicBezTo>
                <a:cubicBezTo>
                  <a:pt x="13831930" y="835982"/>
                  <a:pt x="13767413" y="855147"/>
                  <a:pt x="13697520" y="861535"/>
                </a:cubicBezTo>
                <a:cubicBezTo>
                  <a:pt x="13697520" y="772098"/>
                  <a:pt x="13760962" y="804040"/>
                  <a:pt x="13799672" y="797651"/>
                </a:cubicBezTo>
                <a:cubicBezTo>
                  <a:pt x="13851286" y="784874"/>
                  <a:pt x="13902899" y="765709"/>
                  <a:pt x="13946986" y="715666"/>
                </a:cubicBezTo>
                <a:close/>
                <a:moveTo>
                  <a:pt x="12397752" y="706185"/>
                </a:moveTo>
                <a:cubicBezTo>
                  <a:pt x="12397752" y="771656"/>
                  <a:pt x="12345962" y="738921"/>
                  <a:pt x="12320067" y="738921"/>
                </a:cubicBezTo>
                <a:cubicBezTo>
                  <a:pt x="12320067" y="784750"/>
                  <a:pt x="12326540" y="804391"/>
                  <a:pt x="12300645" y="810938"/>
                </a:cubicBezTo>
                <a:cubicBezTo>
                  <a:pt x="12274750" y="810938"/>
                  <a:pt x="12256408" y="830579"/>
                  <a:pt x="12236986" y="837126"/>
                </a:cubicBezTo>
                <a:cubicBezTo>
                  <a:pt x="12217565" y="843673"/>
                  <a:pt x="12159301" y="856767"/>
                  <a:pt x="12152827" y="810938"/>
                </a:cubicBezTo>
                <a:cubicBezTo>
                  <a:pt x="12133406" y="725827"/>
                  <a:pt x="12191670" y="725827"/>
                  <a:pt x="12224039" y="725827"/>
                </a:cubicBezTo>
                <a:cubicBezTo>
                  <a:pt x="12281224" y="732374"/>
                  <a:pt x="12339488" y="713824"/>
                  <a:pt x="12397752" y="706185"/>
                </a:cubicBezTo>
                <a:close/>
                <a:moveTo>
                  <a:pt x="14768702" y="706184"/>
                </a:moveTo>
                <a:cubicBezTo>
                  <a:pt x="14796002" y="706184"/>
                  <a:pt x="14789177" y="745346"/>
                  <a:pt x="14789177" y="771455"/>
                </a:cubicBezTo>
                <a:cubicBezTo>
                  <a:pt x="14768702" y="771455"/>
                  <a:pt x="14768702" y="732292"/>
                  <a:pt x="14768702" y="706184"/>
                </a:cubicBezTo>
                <a:close/>
                <a:moveTo>
                  <a:pt x="13849192" y="706184"/>
                </a:moveTo>
                <a:cubicBezTo>
                  <a:pt x="13862317" y="706184"/>
                  <a:pt x="13862317" y="719027"/>
                  <a:pt x="13862317" y="738292"/>
                </a:cubicBezTo>
                <a:cubicBezTo>
                  <a:pt x="13849192" y="738292"/>
                  <a:pt x="13849192" y="725449"/>
                  <a:pt x="13849192" y="706184"/>
                </a:cubicBezTo>
                <a:close/>
                <a:moveTo>
                  <a:pt x="14056741" y="706184"/>
                </a:moveTo>
                <a:cubicBezTo>
                  <a:pt x="14056741" y="731870"/>
                  <a:pt x="14050754" y="738292"/>
                  <a:pt x="14038779" y="738292"/>
                </a:cubicBezTo>
                <a:cubicBezTo>
                  <a:pt x="14038779" y="719027"/>
                  <a:pt x="14044766" y="706184"/>
                  <a:pt x="14056741" y="706184"/>
                </a:cubicBezTo>
                <a:close/>
                <a:moveTo>
                  <a:pt x="14882454" y="706183"/>
                </a:moveTo>
                <a:cubicBezTo>
                  <a:pt x="14894429" y="706183"/>
                  <a:pt x="14900416" y="719027"/>
                  <a:pt x="14900416" y="738292"/>
                </a:cubicBezTo>
                <a:cubicBezTo>
                  <a:pt x="14888441" y="738292"/>
                  <a:pt x="14882454" y="731870"/>
                  <a:pt x="14882454" y="706183"/>
                </a:cubicBezTo>
                <a:close/>
                <a:moveTo>
                  <a:pt x="14602811" y="673007"/>
                </a:moveTo>
                <a:cubicBezTo>
                  <a:pt x="14628901" y="673007"/>
                  <a:pt x="14648469" y="673007"/>
                  <a:pt x="14674560" y="673007"/>
                </a:cubicBezTo>
                <a:cubicBezTo>
                  <a:pt x="14687605" y="673007"/>
                  <a:pt x="14700650" y="673007"/>
                  <a:pt x="14720218" y="673007"/>
                </a:cubicBezTo>
                <a:cubicBezTo>
                  <a:pt x="14720218" y="686278"/>
                  <a:pt x="14720218" y="699548"/>
                  <a:pt x="14720218" y="705077"/>
                </a:cubicBezTo>
                <a:cubicBezTo>
                  <a:pt x="14694127" y="705077"/>
                  <a:pt x="14668037" y="705077"/>
                  <a:pt x="14648469" y="705077"/>
                </a:cubicBezTo>
                <a:cubicBezTo>
                  <a:pt x="14628901" y="705077"/>
                  <a:pt x="14615856" y="705077"/>
                  <a:pt x="14602811" y="705077"/>
                </a:cubicBezTo>
                <a:cubicBezTo>
                  <a:pt x="14602811" y="699548"/>
                  <a:pt x="14602811" y="686278"/>
                  <a:pt x="14602811" y="673007"/>
                </a:cubicBezTo>
                <a:close/>
                <a:moveTo>
                  <a:pt x="13223548" y="673006"/>
                </a:moveTo>
                <a:cubicBezTo>
                  <a:pt x="13235845" y="673006"/>
                  <a:pt x="13248143" y="673006"/>
                  <a:pt x="13260440" y="673006"/>
                </a:cubicBezTo>
                <a:cubicBezTo>
                  <a:pt x="13248143" y="703551"/>
                  <a:pt x="13235845" y="735149"/>
                  <a:pt x="13223548" y="766747"/>
                </a:cubicBezTo>
                <a:cubicBezTo>
                  <a:pt x="13223548" y="735149"/>
                  <a:pt x="13223548" y="703551"/>
                  <a:pt x="13223548" y="673006"/>
                </a:cubicBezTo>
                <a:close/>
                <a:moveTo>
                  <a:pt x="14414802" y="673004"/>
                </a:moveTo>
                <a:cubicBezTo>
                  <a:pt x="14446400" y="673004"/>
                  <a:pt x="14477998" y="673004"/>
                  <a:pt x="14502224" y="673004"/>
                </a:cubicBezTo>
                <a:cubicBezTo>
                  <a:pt x="14502224" y="711599"/>
                  <a:pt x="14477998" y="711599"/>
                  <a:pt x="14465359" y="716959"/>
                </a:cubicBezTo>
                <a:cubicBezTo>
                  <a:pt x="14452720" y="723391"/>
                  <a:pt x="14433761" y="761985"/>
                  <a:pt x="14421121" y="736256"/>
                </a:cubicBezTo>
                <a:cubicBezTo>
                  <a:pt x="14408482" y="723391"/>
                  <a:pt x="14414802" y="692302"/>
                  <a:pt x="14414802" y="673004"/>
                </a:cubicBezTo>
                <a:close/>
                <a:moveTo>
                  <a:pt x="16178126" y="671295"/>
                </a:moveTo>
                <a:cubicBezTo>
                  <a:pt x="16270636" y="671844"/>
                  <a:pt x="16364350" y="692007"/>
                  <a:pt x="16450238" y="758286"/>
                </a:cubicBezTo>
                <a:cubicBezTo>
                  <a:pt x="16392444" y="809392"/>
                  <a:pt x="16316456" y="783839"/>
                  <a:pt x="16252242" y="771062"/>
                </a:cubicBezTo>
                <a:cubicBezTo>
                  <a:pt x="16194448" y="758286"/>
                  <a:pt x="16124880" y="745509"/>
                  <a:pt x="16086350" y="676302"/>
                </a:cubicBezTo>
                <a:cubicBezTo>
                  <a:pt x="16116584" y="673108"/>
                  <a:pt x="16147288" y="671112"/>
                  <a:pt x="16178126" y="671295"/>
                </a:cubicBezTo>
                <a:close/>
                <a:moveTo>
                  <a:pt x="13732922" y="660993"/>
                </a:moveTo>
                <a:cubicBezTo>
                  <a:pt x="13771622" y="661675"/>
                  <a:pt x="13805450" y="677766"/>
                  <a:pt x="13805450" y="739400"/>
                </a:cubicBezTo>
                <a:cubicBezTo>
                  <a:pt x="13772975" y="739400"/>
                  <a:pt x="13740499" y="752491"/>
                  <a:pt x="13708024" y="739400"/>
                </a:cubicBezTo>
                <a:cubicBezTo>
                  <a:pt x="13682043" y="726310"/>
                  <a:pt x="13657145" y="694674"/>
                  <a:pt x="13631165" y="675038"/>
                </a:cubicBezTo>
                <a:cubicBezTo>
                  <a:pt x="13650650" y="675038"/>
                  <a:pt x="13694222" y="660312"/>
                  <a:pt x="13732922" y="660993"/>
                </a:cubicBezTo>
                <a:close/>
                <a:moveTo>
                  <a:pt x="14270365" y="655771"/>
                </a:moveTo>
                <a:cubicBezTo>
                  <a:pt x="14278429" y="655771"/>
                  <a:pt x="14286492" y="658997"/>
                  <a:pt x="14289718" y="668673"/>
                </a:cubicBezTo>
                <a:cubicBezTo>
                  <a:pt x="14289718" y="681575"/>
                  <a:pt x="14257462" y="675124"/>
                  <a:pt x="14251011" y="681575"/>
                </a:cubicBezTo>
                <a:cubicBezTo>
                  <a:pt x="14231658" y="706304"/>
                  <a:pt x="14289718" y="713830"/>
                  <a:pt x="14289718" y="713830"/>
                </a:cubicBezTo>
                <a:cubicBezTo>
                  <a:pt x="14296169" y="706304"/>
                  <a:pt x="14340252" y="700928"/>
                  <a:pt x="14340252" y="725657"/>
                </a:cubicBezTo>
                <a:cubicBezTo>
                  <a:pt x="14340252" y="738559"/>
                  <a:pt x="14315522" y="738559"/>
                  <a:pt x="14309071" y="738559"/>
                </a:cubicBezTo>
                <a:cubicBezTo>
                  <a:pt x="14296169" y="738559"/>
                  <a:pt x="14276816" y="738559"/>
                  <a:pt x="14263913" y="738559"/>
                </a:cubicBezTo>
                <a:cubicBezTo>
                  <a:pt x="14257462" y="764363"/>
                  <a:pt x="14251011" y="783716"/>
                  <a:pt x="14251011" y="809520"/>
                </a:cubicBezTo>
                <a:cubicBezTo>
                  <a:pt x="14270364" y="815971"/>
                  <a:pt x="14296169" y="828873"/>
                  <a:pt x="14320898" y="835324"/>
                </a:cubicBezTo>
                <a:cubicBezTo>
                  <a:pt x="14320898" y="815971"/>
                  <a:pt x="14309071" y="783716"/>
                  <a:pt x="14327350" y="770814"/>
                </a:cubicBezTo>
                <a:cubicBezTo>
                  <a:pt x="14333801" y="764363"/>
                  <a:pt x="14346703" y="757912"/>
                  <a:pt x="14359605" y="770814"/>
                </a:cubicBezTo>
                <a:cubicBezTo>
                  <a:pt x="14366056" y="783716"/>
                  <a:pt x="14353154" y="809520"/>
                  <a:pt x="14359605" y="828873"/>
                </a:cubicBezTo>
                <a:cubicBezTo>
                  <a:pt x="14366056" y="841775"/>
                  <a:pt x="14385410" y="835324"/>
                  <a:pt x="14398312" y="835324"/>
                </a:cubicBezTo>
                <a:cubicBezTo>
                  <a:pt x="14437019" y="828873"/>
                  <a:pt x="14430568" y="790167"/>
                  <a:pt x="14456372" y="751461"/>
                </a:cubicBezTo>
                <a:cubicBezTo>
                  <a:pt x="14469274" y="732108"/>
                  <a:pt x="14495079" y="770814"/>
                  <a:pt x="14506906" y="783716"/>
                </a:cubicBezTo>
                <a:cubicBezTo>
                  <a:pt x="14501530" y="790167"/>
                  <a:pt x="14495079" y="803069"/>
                  <a:pt x="14488628" y="815971"/>
                </a:cubicBezTo>
                <a:cubicBezTo>
                  <a:pt x="14506906" y="822422"/>
                  <a:pt x="14526259" y="828873"/>
                  <a:pt x="14545613" y="835324"/>
                </a:cubicBezTo>
                <a:cubicBezTo>
                  <a:pt x="14545613" y="796618"/>
                  <a:pt x="14545613" y="770814"/>
                  <a:pt x="14571417" y="764363"/>
                </a:cubicBezTo>
                <a:cubicBezTo>
                  <a:pt x="14597222" y="757912"/>
                  <a:pt x="14616575" y="757912"/>
                  <a:pt x="14635929" y="757912"/>
                </a:cubicBezTo>
                <a:cubicBezTo>
                  <a:pt x="14642380" y="757912"/>
                  <a:pt x="14712267" y="751461"/>
                  <a:pt x="14712267" y="764363"/>
                </a:cubicBezTo>
                <a:cubicBezTo>
                  <a:pt x="14712267" y="770814"/>
                  <a:pt x="14687538" y="770814"/>
                  <a:pt x="14681087" y="777265"/>
                </a:cubicBezTo>
                <a:cubicBezTo>
                  <a:pt x="14668184" y="783716"/>
                  <a:pt x="14668184" y="822422"/>
                  <a:pt x="14661733" y="841775"/>
                </a:cubicBezTo>
                <a:cubicBezTo>
                  <a:pt x="14726244" y="841775"/>
                  <a:pt x="14789681" y="854677"/>
                  <a:pt x="14847741" y="861128"/>
                </a:cubicBezTo>
                <a:cubicBezTo>
                  <a:pt x="14847741" y="841775"/>
                  <a:pt x="14847741" y="809520"/>
                  <a:pt x="14860643" y="803069"/>
                </a:cubicBezTo>
                <a:cubicBezTo>
                  <a:pt x="14886448" y="796618"/>
                  <a:pt x="14905801" y="809520"/>
                  <a:pt x="14925154" y="815971"/>
                </a:cubicBezTo>
                <a:cubicBezTo>
                  <a:pt x="14917628" y="828873"/>
                  <a:pt x="14917628" y="848226"/>
                  <a:pt x="14912252" y="861128"/>
                </a:cubicBezTo>
                <a:cubicBezTo>
                  <a:pt x="14936981" y="867579"/>
                  <a:pt x="14962786" y="899834"/>
                  <a:pt x="14988590" y="893383"/>
                </a:cubicBezTo>
                <a:cubicBezTo>
                  <a:pt x="15003106" y="888545"/>
                  <a:pt x="15013992" y="865563"/>
                  <a:pt x="15026692" y="867982"/>
                </a:cubicBezTo>
                <a:lnTo>
                  <a:pt x="15031764" y="872674"/>
                </a:lnTo>
                <a:lnTo>
                  <a:pt x="15024646" y="861223"/>
                </a:lnTo>
                <a:cubicBezTo>
                  <a:pt x="15030634" y="848380"/>
                  <a:pt x="15036620" y="848380"/>
                  <a:pt x="15042608" y="861223"/>
                </a:cubicBezTo>
                <a:lnTo>
                  <a:pt x="15037422" y="877910"/>
                </a:lnTo>
                <a:lnTo>
                  <a:pt x="15040200" y="880481"/>
                </a:lnTo>
                <a:cubicBezTo>
                  <a:pt x="15046650" y="867579"/>
                  <a:pt x="15046650" y="861128"/>
                  <a:pt x="15040200" y="848226"/>
                </a:cubicBezTo>
                <a:cubicBezTo>
                  <a:pt x="15053102" y="835324"/>
                  <a:pt x="15078906" y="828873"/>
                  <a:pt x="15091808" y="848226"/>
                </a:cubicBezTo>
                <a:cubicBezTo>
                  <a:pt x="15104710" y="867579"/>
                  <a:pt x="15111162" y="886932"/>
                  <a:pt x="15122990" y="886932"/>
                </a:cubicBezTo>
                <a:cubicBezTo>
                  <a:pt x="15174598" y="893383"/>
                  <a:pt x="15226208" y="893383"/>
                  <a:pt x="15277816" y="899834"/>
                </a:cubicBezTo>
                <a:cubicBezTo>
                  <a:pt x="15277816" y="880481"/>
                  <a:pt x="15277816" y="861128"/>
                  <a:pt x="15277816" y="841775"/>
                </a:cubicBezTo>
                <a:cubicBezTo>
                  <a:pt x="15297170" y="841775"/>
                  <a:pt x="15316522" y="841775"/>
                  <a:pt x="15328350" y="854677"/>
                </a:cubicBezTo>
                <a:cubicBezTo>
                  <a:pt x="15347704" y="874030"/>
                  <a:pt x="15335876" y="906285"/>
                  <a:pt x="15335876" y="937465"/>
                </a:cubicBezTo>
                <a:cubicBezTo>
                  <a:pt x="15342328" y="995523"/>
                  <a:pt x="15450922" y="969720"/>
                  <a:pt x="15476726" y="969720"/>
                </a:cubicBezTo>
                <a:cubicBezTo>
                  <a:pt x="15508982" y="969720"/>
                  <a:pt x="15547688" y="976170"/>
                  <a:pt x="15578870" y="982622"/>
                </a:cubicBezTo>
                <a:cubicBezTo>
                  <a:pt x="15604674" y="982622"/>
                  <a:pt x="15617576" y="1001975"/>
                  <a:pt x="15636930" y="1014876"/>
                </a:cubicBezTo>
                <a:cubicBezTo>
                  <a:pt x="15682088" y="1040681"/>
                  <a:pt x="15727246" y="969720"/>
                  <a:pt x="15764876" y="989073"/>
                </a:cubicBezTo>
                <a:cubicBezTo>
                  <a:pt x="15784230" y="995523"/>
                  <a:pt x="15784230" y="1040681"/>
                  <a:pt x="15803584" y="1040681"/>
                </a:cubicBezTo>
                <a:cubicBezTo>
                  <a:pt x="15835840" y="1040681"/>
                  <a:pt x="15855192" y="1027778"/>
                  <a:pt x="15880998" y="1014876"/>
                </a:cubicBezTo>
                <a:cubicBezTo>
                  <a:pt x="15906802" y="1008426"/>
                  <a:pt x="15939058" y="995523"/>
                  <a:pt x="15958410" y="1014876"/>
                </a:cubicBezTo>
                <a:cubicBezTo>
                  <a:pt x="15983140" y="1034229"/>
                  <a:pt x="15996042" y="1066486"/>
                  <a:pt x="16015396" y="1085839"/>
                </a:cubicBezTo>
                <a:cubicBezTo>
                  <a:pt x="16118614" y="1175078"/>
                  <a:pt x="16233658" y="1149274"/>
                  <a:pt x="16343328" y="1168627"/>
                </a:cubicBezTo>
                <a:cubicBezTo>
                  <a:pt x="16343328" y="1149274"/>
                  <a:pt x="16336878" y="1111643"/>
                  <a:pt x="16356230" y="1111643"/>
                </a:cubicBezTo>
                <a:cubicBezTo>
                  <a:pt x="16356230" y="1129922"/>
                  <a:pt x="16356230" y="1149274"/>
                  <a:pt x="16356230" y="1168627"/>
                </a:cubicBezTo>
                <a:cubicBezTo>
                  <a:pt x="16374508" y="1168627"/>
                  <a:pt x="16387410" y="1168627"/>
                  <a:pt x="16400314" y="1168627"/>
                </a:cubicBezTo>
                <a:cubicBezTo>
                  <a:pt x="16413216" y="1175078"/>
                  <a:pt x="16426118" y="1194431"/>
                  <a:pt x="16432568" y="1200882"/>
                </a:cubicBezTo>
                <a:cubicBezTo>
                  <a:pt x="16451922" y="1207334"/>
                  <a:pt x="16471276" y="1187980"/>
                  <a:pt x="16484178" y="1175078"/>
                </a:cubicBezTo>
                <a:cubicBezTo>
                  <a:pt x="16490630" y="1162176"/>
                  <a:pt x="16484178" y="1142823"/>
                  <a:pt x="16490630" y="1124546"/>
                </a:cubicBezTo>
                <a:cubicBezTo>
                  <a:pt x="16497080" y="1149274"/>
                  <a:pt x="16503532" y="1175078"/>
                  <a:pt x="16509982" y="1200882"/>
                </a:cubicBezTo>
                <a:cubicBezTo>
                  <a:pt x="16522884" y="1207334"/>
                  <a:pt x="16535786" y="1213784"/>
                  <a:pt x="16555140" y="1213784"/>
                </a:cubicBezTo>
                <a:cubicBezTo>
                  <a:pt x="16568042" y="1220235"/>
                  <a:pt x="16586320" y="1226686"/>
                  <a:pt x="16605674" y="1233137"/>
                </a:cubicBezTo>
                <a:cubicBezTo>
                  <a:pt x="16605674" y="1213784"/>
                  <a:pt x="16612126" y="1187980"/>
                  <a:pt x="16612126" y="1168627"/>
                </a:cubicBezTo>
                <a:cubicBezTo>
                  <a:pt x="16618576" y="1194431"/>
                  <a:pt x="16625028" y="1252490"/>
                  <a:pt x="16644382" y="1258942"/>
                </a:cubicBezTo>
                <a:cubicBezTo>
                  <a:pt x="16676636" y="1265392"/>
                  <a:pt x="16708892" y="1220235"/>
                  <a:pt x="16741148" y="1200882"/>
                </a:cubicBezTo>
                <a:cubicBezTo>
                  <a:pt x="16741148" y="1220235"/>
                  <a:pt x="16721794" y="1265392"/>
                  <a:pt x="16734696" y="1265392"/>
                </a:cubicBezTo>
                <a:cubicBezTo>
                  <a:pt x="16760502" y="1278294"/>
                  <a:pt x="16785231" y="1278294"/>
                  <a:pt x="16811035" y="1291197"/>
                </a:cubicBezTo>
                <a:cubicBezTo>
                  <a:pt x="16843291" y="1310550"/>
                  <a:pt x="16875547" y="1317000"/>
                  <a:pt x="16907803" y="1317000"/>
                </a:cubicBezTo>
                <a:cubicBezTo>
                  <a:pt x="16933607" y="1322376"/>
                  <a:pt x="16965863" y="1310550"/>
                  <a:pt x="16990591" y="1322376"/>
                </a:cubicBezTo>
                <a:cubicBezTo>
                  <a:pt x="17016395" y="1329902"/>
                  <a:pt x="17022847" y="1386886"/>
                  <a:pt x="17048651" y="1393337"/>
                </a:cubicBezTo>
                <a:cubicBezTo>
                  <a:pt x="17087359" y="1406239"/>
                  <a:pt x="17119615" y="1419141"/>
                  <a:pt x="17158323" y="1425592"/>
                </a:cubicBezTo>
                <a:cubicBezTo>
                  <a:pt x="17221759" y="1444946"/>
                  <a:pt x="17286267" y="1464298"/>
                  <a:pt x="17350779" y="1509455"/>
                </a:cubicBezTo>
                <a:cubicBezTo>
                  <a:pt x="17344327" y="1522358"/>
                  <a:pt x="17337879" y="1535259"/>
                  <a:pt x="17331427" y="1553537"/>
                </a:cubicBezTo>
                <a:cubicBezTo>
                  <a:pt x="17312075" y="1547086"/>
                  <a:pt x="17299171" y="1547086"/>
                  <a:pt x="17286267" y="1540635"/>
                </a:cubicBezTo>
                <a:cubicBezTo>
                  <a:pt x="17254011" y="1535259"/>
                  <a:pt x="17228207" y="1522358"/>
                  <a:pt x="17195951" y="1515907"/>
                </a:cubicBezTo>
                <a:cubicBezTo>
                  <a:pt x="17138967" y="1503004"/>
                  <a:pt x="17080907" y="1483651"/>
                  <a:pt x="17022847" y="1464298"/>
                </a:cubicBezTo>
                <a:cubicBezTo>
                  <a:pt x="16907803" y="1432043"/>
                  <a:pt x="16791683" y="1399788"/>
                  <a:pt x="16676636" y="1367533"/>
                </a:cubicBezTo>
                <a:cubicBezTo>
                  <a:pt x="16555140" y="1335278"/>
                  <a:pt x="16432568" y="1304099"/>
                  <a:pt x="16317524" y="1278294"/>
                </a:cubicBezTo>
                <a:cubicBezTo>
                  <a:pt x="16259464" y="1258942"/>
                  <a:pt x="16194952" y="1246039"/>
                  <a:pt x="16137968" y="1239589"/>
                </a:cubicBezTo>
                <a:cubicBezTo>
                  <a:pt x="16118614" y="1233137"/>
                  <a:pt x="16105712" y="1207334"/>
                  <a:pt x="16079906" y="1200882"/>
                </a:cubicBezTo>
                <a:cubicBezTo>
                  <a:pt x="16060554" y="1194431"/>
                  <a:pt x="16041200" y="1187980"/>
                  <a:pt x="16021846" y="1181529"/>
                </a:cubicBezTo>
                <a:cubicBezTo>
                  <a:pt x="16021846" y="1168627"/>
                  <a:pt x="16028298" y="1162176"/>
                  <a:pt x="16041200" y="1149274"/>
                </a:cubicBezTo>
                <a:cubicBezTo>
                  <a:pt x="15963786" y="1149274"/>
                  <a:pt x="15893900" y="1142823"/>
                  <a:pt x="15822936" y="1136372"/>
                </a:cubicBezTo>
                <a:cubicBezTo>
                  <a:pt x="15822936" y="1124546"/>
                  <a:pt x="15822936" y="1105192"/>
                  <a:pt x="15829388" y="1092290"/>
                </a:cubicBezTo>
                <a:cubicBezTo>
                  <a:pt x="15777778" y="1092290"/>
                  <a:pt x="15733696" y="1092290"/>
                  <a:pt x="15682088" y="1092290"/>
                </a:cubicBezTo>
                <a:cubicBezTo>
                  <a:pt x="15688538" y="1105192"/>
                  <a:pt x="15694990" y="1111643"/>
                  <a:pt x="15701440" y="1124546"/>
                </a:cubicBezTo>
                <a:cubicBezTo>
                  <a:pt x="15669184" y="1129922"/>
                  <a:pt x="15636930" y="1136372"/>
                  <a:pt x="15604674" y="1136372"/>
                </a:cubicBezTo>
                <a:cubicBezTo>
                  <a:pt x="15604674" y="1117019"/>
                  <a:pt x="15604674" y="1098741"/>
                  <a:pt x="15604674" y="1079389"/>
                </a:cubicBezTo>
                <a:cubicBezTo>
                  <a:pt x="15617576" y="1085839"/>
                  <a:pt x="15630478" y="1092290"/>
                  <a:pt x="15643380" y="1105192"/>
                </a:cubicBezTo>
                <a:cubicBezTo>
                  <a:pt x="15649832" y="1085839"/>
                  <a:pt x="15656282" y="1066486"/>
                  <a:pt x="15662734" y="1047134"/>
                </a:cubicBezTo>
                <a:cubicBezTo>
                  <a:pt x="15624026" y="1047134"/>
                  <a:pt x="15585320" y="1047134"/>
                  <a:pt x="15547688" y="1047134"/>
                </a:cubicBezTo>
                <a:cubicBezTo>
                  <a:pt x="15547688" y="1079389"/>
                  <a:pt x="15572418" y="1079389"/>
                  <a:pt x="15585320" y="1079389"/>
                </a:cubicBezTo>
                <a:cubicBezTo>
                  <a:pt x="15572418" y="1105192"/>
                  <a:pt x="15565966" y="1124546"/>
                  <a:pt x="15547688" y="1111643"/>
                </a:cubicBezTo>
                <a:cubicBezTo>
                  <a:pt x="15528336" y="1105192"/>
                  <a:pt x="15508982" y="1085839"/>
                  <a:pt x="15515432" y="1047134"/>
                </a:cubicBezTo>
                <a:cubicBezTo>
                  <a:pt x="15290718" y="956818"/>
                  <a:pt x="15059552" y="956818"/>
                  <a:pt x="14828387" y="931014"/>
                </a:cubicBezTo>
                <a:cubicBezTo>
                  <a:pt x="14809034" y="931014"/>
                  <a:pt x="14793309" y="917104"/>
                  <a:pt x="14775770" y="910149"/>
                </a:cubicBezTo>
                <a:lnTo>
                  <a:pt x="14770946" y="909133"/>
                </a:lnTo>
                <a:lnTo>
                  <a:pt x="14781783" y="924059"/>
                </a:lnTo>
                <a:cubicBezTo>
                  <a:pt x="14778370" y="930695"/>
                  <a:pt x="14771545" y="930695"/>
                  <a:pt x="14767280" y="926686"/>
                </a:cubicBezTo>
                <a:lnTo>
                  <a:pt x="14768003" y="908513"/>
                </a:lnTo>
                <a:lnTo>
                  <a:pt x="14757425" y="906285"/>
                </a:lnTo>
                <a:cubicBezTo>
                  <a:pt x="14726244" y="906285"/>
                  <a:pt x="14693989" y="899834"/>
                  <a:pt x="14668184" y="899834"/>
                </a:cubicBezTo>
                <a:cubicBezTo>
                  <a:pt x="14610124" y="893383"/>
                  <a:pt x="14552064" y="893383"/>
                  <a:pt x="14501530" y="886932"/>
                </a:cubicBezTo>
                <a:cubicBezTo>
                  <a:pt x="14385410" y="880481"/>
                  <a:pt x="14263913" y="867579"/>
                  <a:pt x="14147793" y="861128"/>
                </a:cubicBezTo>
                <a:cubicBezTo>
                  <a:pt x="14154244" y="828873"/>
                  <a:pt x="14173598" y="796618"/>
                  <a:pt x="14192951" y="783716"/>
                </a:cubicBezTo>
                <a:cubicBezTo>
                  <a:pt x="14205853" y="777265"/>
                  <a:pt x="14225207" y="770814"/>
                  <a:pt x="14225207" y="738559"/>
                </a:cubicBezTo>
                <a:cubicBezTo>
                  <a:pt x="14205853" y="738559"/>
                  <a:pt x="14186500" y="738559"/>
                  <a:pt x="14167146" y="738559"/>
                </a:cubicBezTo>
                <a:cubicBezTo>
                  <a:pt x="14167146" y="681575"/>
                  <a:pt x="14225207" y="662222"/>
                  <a:pt x="14251011" y="662222"/>
                </a:cubicBezTo>
                <a:cubicBezTo>
                  <a:pt x="14254237" y="658997"/>
                  <a:pt x="14262301" y="655771"/>
                  <a:pt x="14270365" y="655771"/>
                </a:cubicBezTo>
                <a:close/>
                <a:moveTo>
                  <a:pt x="12014056" y="649811"/>
                </a:moveTo>
                <a:cubicBezTo>
                  <a:pt x="12014056" y="669154"/>
                  <a:pt x="12020505" y="675602"/>
                  <a:pt x="12033401" y="675602"/>
                </a:cubicBezTo>
                <a:cubicBezTo>
                  <a:pt x="12033401" y="656258"/>
                  <a:pt x="12026953" y="649811"/>
                  <a:pt x="12014056" y="649811"/>
                </a:cubicBezTo>
                <a:close/>
                <a:moveTo>
                  <a:pt x="11897986" y="649811"/>
                </a:moveTo>
                <a:cubicBezTo>
                  <a:pt x="11897986" y="669154"/>
                  <a:pt x="11910883" y="675602"/>
                  <a:pt x="11923779" y="675602"/>
                </a:cubicBezTo>
                <a:cubicBezTo>
                  <a:pt x="11923779" y="656258"/>
                  <a:pt x="11910883" y="649811"/>
                  <a:pt x="11897986" y="649811"/>
                </a:cubicBezTo>
                <a:close/>
                <a:moveTo>
                  <a:pt x="14113619" y="649309"/>
                </a:moveTo>
                <a:cubicBezTo>
                  <a:pt x="14113619" y="669783"/>
                  <a:pt x="14102642" y="676608"/>
                  <a:pt x="14095657" y="676608"/>
                </a:cubicBezTo>
                <a:cubicBezTo>
                  <a:pt x="14095657" y="656134"/>
                  <a:pt x="14102642" y="649309"/>
                  <a:pt x="14113619" y="649309"/>
                </a:cubicBezTo>
                <a:close/>
                <a:moveTo>
                  <a:pt x="13988245" y="638642"/>
                </a:moveTo>
                <a:cubicBezTo>
                  <a:pt x="14023843" y="640245"/>
                  <a:pt x="14062676" y="649865"/>
                  <a:pt x="14075621" y="649865"/>
                </a:cubicBezTo>
                <a:cubicBezTo>
                  <a:pt x="14075621" y="719336"/>
                  <a:pt x="13946175" y="675516"/>
                  <a:pt x="13920286" y="675516"/>
                </a:cubicBezTo>
                <a:cubicBezTo>
                  <a:pt x="13920286" y="643452"/>
                  <a:pt x="13952648" y="637039"/>
                  <a:pt x="13988245" y="638642"/>
                </a:cubicBezTo>
                <a:close/>
                <a:moveTo>
                  <a:pt x="14966848" y="632600"/>
                </a:moveTo>
                <a:cubicBezTo>
                  <a:pt x="14993576" y="630969"/>
                  <a:pt x="15018854" y="644023"/>
                  <a:pt x="15018854" y="676658"/>
                </a:cubicBezTo>
                <a:cubicBezTo>
                  <a:pt x="14980936" y="676658"/>
                  <a:pt x="14943018" y="676658"/>
                  <a:pt x="14906153" y="676658"/>
                </a:cubicBezTo>
                <a:cubicBezTo>
                  <a:pt x="14911946" y="650550"/>
                  <a:pt x="14940121" y="634232"/>
                  <a:pt x="14966848" y="632600"/>
                </a:cubicBezTo>
                <a:close/>
                <a:moveTo>
                  <a:pt x="13454765" y="625642"/>
                </a:moveTo>
                <a:cubicBezTo>
                  <a:pt x="13492482" y="627542"/>
                  <a:pt x="13521084" y="639703"/>
                  <a:pt x="13521084" y="673754"/>
                </a:cubicBezTo>
                <a:cubicBezTo>
                  <a:pt x="13464646" y="686726"/>
                  <a:pt x="13407143" y="693211"/>
                  <a:pt x="13349640" y="705102"/>
                </a:cubicBezTo>
                <a:cubicBezTo>
                  <a:pt x="13324083" y="705102"/>
                  <a:pt x="13280423" y="705102"/>
                  <a:pt x="13280423" y="647810"/>
                </a:cubicBezTo>
                <a:cubicBezTo>
                  <a:pt x="13303717" y="647810"/>
                  <a:pt x="13391902" y="622475"/>
                  <a:pt x="13454765" y="625642"/>
                </a:cubicBezTo>
                <a:close/>
                <a:moveTo>
                  <a:pt x="12167742" y="617572"/>
                </a:moveTo>
                <a:cubicBezTo>
                  <a:pt x="12167742" y="636915"/>
                  <a:pt x="12174191" y="649811"/>
                  <a:pt x="12187087" y="649811"/>
                </a:cubicBezTo>
                <a:cubicBezTo>
                  <a:pt x="12187087" y="630467"/>
                  <a:pt x="12180639" y="617572"/>
                  <a:pt x="12167742" y="617572"/>
                </a:cubicBezTo>
                <a:close/>
                <a:moveTo>
                  <a:pt x="15944156" y="616130"/>
                </a:moveTo>
                <a:cubicBezTo>
                  <a:pt x="15974702" y="628995"/>
                  <a:pt x="16006300" y="635427"/>
                  <a:pt x="16037898" y="648292"/>
                </a:cubicBezTo>
                <a:cubicBezTo>
                  <a:pt x="16018938" y="667589"/>
                  <a:pt x="15993660" y="686886"/>
                  <a:pt x="15981020" y="705111"/>
                </a:cubicBezTo>
                <a:cubicBezTo>
                  <a:pt x="15968382" y="699751"/>
                  <a:pt x="15956796" y="686886"/>
                  <a:pt x="15944156" y="674021"/>
                </a:cubicBezTo>
                <a:cubicBezTo>
                  <a:pt x="15944156" y="654724"/>
                  <a:pt x="15944156" y="635427"/>
                  <a:pt x="15944156" y="616130"/>
                </a:cubicBezTo>
                <a:close/>
                <a:moveTo>
                  <a:pt x="14844536" y="616129"/>
                </a:moveTo>
                <a:cubicBezTo>
                  <a:pt x="14856511" y="616129"/>
                  <a:pt x="14862498" y="628972"/>
                  <a:pt x="14862498" y="648235"/>
                </a:cubicBezTo>
                <a:cubicBezTo>
                  <a:pt x="14850523" y="648235"/>
                  <a:pt x="14844536" y="635393"/>
                  <a:pt x="14844536" y="616129"/>
                </a:cubicBezTo>
                <a:close/>
                <a:moveTo>
                  <a:pt x="14474837" y="582950"/>
                </a:moveTo>
                <a:cubicBezTo>
                  <a:pt x="14487962" y="582950"/>
                  <a:pt x="14487962" y="595793"/>
                  <a:pt x="14487962" y="615059"/>
                </a:cubicBezTo>
                <a:cubicBezTo>
                  <a:pt x="14474837" y="615059"/>
                  <a:pt x="14474837" y="602215"/>
                  <a:pt x="14474837" y="582950"/>
                </a:cubicBezTo>
                <a:close/>
                <a:moveTo>
                  <a:pt x="12242167" y="582109"/>
                </a:moveTo>
                <a:cubicBezTo>
                  <a:pt x="12230345" y="580497"/>
                  <a:pt x="12216106" y="585333"/>
                  <a:pt x="12206433" y="585333"/>
                </a:cubicBezTo>
                <a:cubicBezTo>
                  <a:pt x="12206433" y="636915"/>
                  <a:pt x="12244048" y="617572"/>
                  <a:pt x="12263393" y="617572"/>
                </a:cubicBezTo>
                <a:cubicBezTo>
                  <a:pt x="12263393" y="591780"/>
                  <a:pt x="12253989" y="583721"/>
                  <a:pt x="12242167" y="582109"/>
                </a:cubicBezTo>
                <a:close/>
                <a:moveTo>
                  <a:pt x="14199329" y="577557"/>
                </a:moveTo>
                <a:cubicBezTo>
                  <a:pt x="14211739" y="579951"/>
                  <a:pt x="14222597" y="592720"/>
                  <a:pt x="14222597" y="615065"/>
                </a:cubicBezTo>
                <a:cubicBezTo>
                  <a:pt x="14203982" y="608681"/>
                  <a:pt x="14185368" y="608681"/>
                  <a:pt x="14166753" y="602296"/>
                </a:cubicBezTo>
                <a:cubicBezTo>
                  <a:pt x="14172958" y="583143"/>
                  <a:pt x="14186919" y="575163"/>
                  <a:pt x="14199329" y="577557"/>
                </a:cubicBezTo>
                <a:close/>
                <a:moveTo>
                  <a:pt x="13668243" y="571593"/>
                </a:moveTo>
                <a:cubicBezTo>
                  <a:pt x="13674924" y="571057"/>
                  <a:pt x="13681695" y="571440"/>
                  <a:pt x="13688143" y="572052"/>
                </a:cubicBezTo>
                <a:cubicBezTo>
                  <a:pt x="13696741" y="572867"/>
                  <a:pt x="13704765" y="574091"/>
                  <a:pt x="13711239" y="574091"/>
                </a:cubicBezTo>
                <a:cubicBezTo>
                  <a:pt x="13769503" y="580618"/>
                  <a:pt x="13827767" y="574091"/>
                  <a:pt x="13886031" y="574091"/>
                </a:cubicBezTo>
                <a:cubicBezTo>
                  <a:pt x="13801872" y="587145"/>
                  <a:pt x="13711239" y="600199"/>
                  <a:pt x="13621685" y="619780"/>
                </a:cubicBezTo>
                <a:cubicBezTo>
                  <a:pt x="13628968" y="583066"/>
                  <a:pt x="13648200" y="573199"/>
                  <a:pt x="13668243" y="571593"/>
                </a:cubicBezTo>
                <a:close/>
                <a:moveTo>
                  <a:pt x="14158289" y="566983"/>
                </a:moveTo>
                <a:cubicBezTo>
                  <a:pt x="14159304" y="565486"/>
                  <a:pt x="14161336" y="566983"/>
                  <a:pt x="14165399" y="569977"/>
                </a:cubicBezTo>
                <a:cubicBezTo>
                  <a:pt x="14165399" y="575964"/>
                  <a:pt x="14165399" y="575964"/>
                  <a:pt x="14157273" y="581951"/>
                </a:cubicBezTo>
                <a:cubicBezTo>
                  <a:pt x="14157273" y="572970"/>
                  <a:pt x="14157273" y="568480"/>
                  <a:pt x="14158289" y="566983"/>
                </a:cubicBezTo>
                <a:close/>
                <a:moveTo>
                  <a:pt x="11506785" y="559541"/>
                </a:moveTo>
                <a:cubicBezTo>
                  <a:pt x="11506785" y="578885"/>
                  <a:pt x="11513233" y="585333"/>
                  <a:pt x="11526130" y="585333"/>
                </a:cubicBezTo>
                <a:cubicBezTo>
                  <a:pt x="11526130" y="565989"/>
                  <a:pt x="11519682" y="559541"/>
                  <a:pt x="11506785" y="559541"/>
                </a:cubicBezTo>
                <a:close/>
                <a:moveTo>
                  <a:pt x="13920286" y="559254"/>
                </a:moveTo>
                <a:cubicBezTo>
                  <a:pt x="13932261" y="559254"/>
                  <a:pt x="13938248" y="566078"/>
                  <a:pt x="13938248" y="586553"/>
                </a:cubicBezTo>
                <a:cubicBezTo>
                  <a:pt x="13926273" y="586553"/>
                  <a:pt x="13920286" y="579728"/>
                  <a:pt x="13920286" y="559254"/>
                </a:cubicBezTo>
                <a:close/>
                <a:moveTo>
                  <a:pt x="15604568" y="559251"/>
                </a:moveTo>
                <a:cubicBezTo>
                  <a:pt x="15713582" y="578288"/>
                  <a:pt x="15815116" y="597325"/>
                  <a:pt x="15924130" y="616362"/>
                </a:cubicBezTo>
                <a:cubicBezTo>
                  <a:pt x="15924130" y="686165"/>
                  <a:pt x="15821528" y="654436"/>
                  <a:pt x="15802290" y="648091"/>
                </a:cubicBezTo>
                <a:cubicBezTo>
                  <a:pt x="15752058" y="635399"/>
                  <a:pt x="15707170" y="629054"/>
                  <a:pt x="15662282" y="622708"/>
                </a:cubicBezTo>
                <a:cubicBezTo>
                  <a:pt x="15649456" y="622708"/>
                  <a:pt x="15630218" y="622708"/>
                  <a:pt x="15610980" y="622708"/>
                </a:cubicBezTo>
                <a:cubicBezTo>
                  <a:pt x="15598154" y="616362"/>
                  <a:pt x="15604568" y="571943"/>
                  <a:pt x="15604568" y="559251"/>
                </a:cubicBezTo>
                <a:close/>
                <a:moveTo>
                  <a:pt x="14308592" y="558611"/>
                </a:moveTo>
                <a:cubicBezTo>
                  <a:pt x="14343180" y="562581"/>
                  <a:pt x="14380912" y="578292"/>
                  <a:pt x="14402667" y="581883"/>
                </a:cubicBezTo>
                <a:cubicBezTo>
                  <a:pt x="14351099" y="581883"/>
                  <a:pt x="14299531" y="581883"/>
                  <a:pt x="14242591" y="581883"/>
                </a:cubicBezTo>
                <a:cubicBezTo>
                  <a:pt x="14250648" y="569115"/>
                  <a:pt x="14262265" y="562332"/>
                  <a:pt x="14275761" y="559439"/>
                </a:cubicBezTo>
                <a:cubicBezTo>
                  <a:pt x="14285883" y="557270"/>
                  <a:pt x="14297063" y="557288"/>
                  <a:pt x="14308592" y="558611"/>
                </a:cubicBezTo>
                <a:close/>
                <a:moveTo>
                  <a:pt x="14038648" y="548746"/>
                </a:moveTo>
                <a:cubicBezTo>
                  <a:pt x="14059056" y="550359"/>
                  <a:pt x="14082491" y="560033"/>
                  <a:pt x="14094604" y="560033"/>
                </a:cubicBezTo>
                <a:cubicBezTo>
                  <a:pt x="14094604" y="624533"/>
                  <a:pt x="14019821" y="585833"/>
                  <a:pt x="14000862" y="585833"/>
                </a:cubicBezTo>
                <a:cubicBezTo>
                  <a:pt x="14000862" y="553583"/>
                  <a:pt x="14018241" y="547133"/>
                  <a:pt x="14038648" y="548746"/>
                </a:cubicBezTo>
                <a:close/>
                <a:moveTo>
                  <a:pt x="13957208" y="497634"/>
                </a:moveTo>
                <a:cubicBezTo>
                  <a:pt x="13957208" y="516435"/>
                  <a:pt x="13951221" y="529707"/>
                  <a:pt x="13939246" y="529707"/>
                </a:cubicBezTo>
                <a:cubicBezTo>
                  <a:pt x="13939246" y="503164"/>
                  <a:pt x="13945233" y="497634"/>
                  <a:pt x="13957208" y="497634"/>
                </a:cubicBezTo>
                <a:close/>
                <a:moveTo>
                  <a:pt x="13563987" y="483352"/>
                </a:moveTo>
                <a:cubicBezTo>
                  <a:pt x="13586136" y="484303"/>
                  <a:pt x="13610747" y="494078"/>
                  <a:pt x="13620591" y="494078"/>
                </a:cubicBezTo>
                <a:cubicBezTo>
                  <a:pt x="13620591" y="558164"/>
                  <a:pt x="13548400" y="525578"/>
                  <a:pt x="13522149" y="525578"/>
                </a:cubicBezTo>
                <a:cubicBezTo>
                  <a:pt x="13522149" y="490277"/>
                  <a:pt x="13541837" y="482402"/>
                  <a:pt x="13563987" y="483352"/>
                </a:cubicBezTo>
                <a:close/>
                <a:moveTo>
                  <a:pt x="13394797" y="464807"/>
                </a:moveTo>
                <a:cubicBezTo>
                  <a:pt x="13404105" y="463504"/>
                  <a:pt x="13414915" y="464722"/>
                  <a:pt x="13427727" y="467969"/>
                </a:cubicBezTo>
                <a:cubicBezTo>
                  <a:pt x="13453351" y="474465"/>
                  <a:pt x="13485380" y="474465"/>
                  <a:pt x="13503531" y="493950"/>
                </a:cubicBezTo>
                <a:cubicBezTo>
                  <a:pt x="13516342" y="499363"/>
                  <a:pt x="13503531" y="538333"/>
                  <a:pt x="13503531" y="557819"/>
                </a:cubicBezTo>
                <a:cubicBezTo>
                  <a:pt x="13497125" y="629265"/>
                  <a:pt x="13414915" y="596789"/>
                  <a:pt x="13382886" y="603284"/>
                </a:cubicBezTo>
                <a:cubicBezTo>
                  <a:pt x="13325233" y="603284"/>
                  <a:pt x="13268647" y="609779"/>
                  <a:pt x="13204588" y="616274"/>
                </a:cubicBezTo>
                <a:cubicBezTo>
                  <a:pt x="13204588" y="551323"/>
                  <a:pt x="13312421" y="564314"/>
                  <a:pt x="13338044" y="557819"/>
                </a:cubicBezTo>
                <a:cubicBezTo>
                  <a:pt x="13352458" y="495303"/>
                  <a:pt x="13366871" y="468714"/>
                  <a:pt x="13394797" y="464807"/>
                </a:cubicBezTo>
                <a:close/>
                <a:moveTo>
                  <a:pt x="15519158" y="464455"/>
                </a:moveTo>
                <a:cubicBezTo>
                  <a:pt x="15519158" y="483693"/>
                  <a:pt x="15525636" y="509343"/>
                  <a:pt x="15525636" y="527512"/>
                </a:cubicBezTo>
                <a:cubicBezTo>
                  <a:pt x="15545068" y="527512"/>
                  <a:pt x="15563422" y="527512"/>
                  <a:pt x="15582856" y="527512"/>
                </a:cubicBezTo>
                <a:cubicBezTo>
                  <a:pt x="15576378" y="540338"/>
                  <a:pt x="15569900" y="572400"/>
                  <a:pt x="15556944" y="572400"/>
                </a:cubicBezTo>
                <a:cubicBezTo>
                  <a:pt x="15538592" y="572400"/>
                  <a:pt x="15525636" y="572400"/>
                  <a:pt x="15506202" y="565988"/>
                </a:cubicBezTo>
                <a:cubicBezTo>
                  <a:pt x="15467336" y="553163"/>
                  <a:pt x="15428470" y="527512"/>
                  <a:pt x="15389604" y="509343"/>
                </a:cubicBezTo>
                <a:cubicBezTo>
                  <a:pt x="15415514" y="509343"/>
                  <a:pt x="15441426" y="509343"/>
                  <a:pt x="15467336" y="509343"/>
                </a:cubicBezTo>
                <a:cubicBezTo>
                  <a:pt x="15486770" y="501862"/>
                  <a:pt x="15499724" y="483693"/>
                  <a:pt x="15519158" y="464455"/>
                </a:cubicBezTo>
                <a:close/>
                <a:moveTo>
                  <a:pt x="13765350" y="461326"/>
                </a:moveTo>
                <a:cubicBezTo>
                  <a:pt x="13777455" y="461326"/>
                  <a:pt x="13791290" y="465134"/>
                  <a:pt x="13791290" y="495604"/>
                </a:cubicBezTo>
                <a:cubicBezTo>
                  <a:pt x="13772844" y="495604"/>
                  <a:pt x="13754398" y="501246"/>
                  <a:pt x="13754398" y="461749"/>
                </a:cubicBezTo>
                <a:cubicBezTo>
                  <a:pt x="13757472" y="461749"/>
                  <a:pt x="13761315" y="461326"/>
                  <a:pt x="13765350" y="461326"/>
                </a:cubicBezTo>
                <a:close/>
                <a:moveTo>
                  <a:pt x="15318510" y="398101"/>
                </a:moveTo>
                <a:cubicBezTo>
                  <a:pt x="15330486" y="398101"/>
                  <a:pt x="15336474" y="410943"/>
                  <a:pt x="15336474" y="430207"/>
                </a:cubicBezTo>
                <a:cubicBezTo>
                  <a:pt x="15323500" y="430207"/>
                  <a:pt x="15318510" y="417364"/>
                  <a:pt x="15318510" y="398101"/>
                </a:cubicBezTo>
                <a:close/>
                <a:moveTo>
                  <a:pt x="12650983" y="396298"/>
                </a:moveTo>
                <a:cubicBezTo>
                  <a:pt x="12602470" y="399018"/>
                  <a:pt x="12558943" y="417152"/>
                  <a:pt x="12558943" y="431660"/>
                </a:cubicBezTo>
                <a:cubicBezTo>
                  <a:pt x="12604082" y="418764"/>
                  <a:pt x="12654594" y="412316"/>
                  <a:pt x="12699732" y="399421"/>
                </a:cubicBezTo>
                <a:cubicBezTo>
                  <a:pt x="12683880" y="396197"/>
                  <a:pt x="12667155" y="395391"/>
                  <a:pt x="12650983" y="396298"/>
                </a:cubicBezTo>
                <a:close/>
                <a:moveTo>
                  <a:pt x="12437499" y="386525"/>
                </a:moveTo>
                <a:cubicBezTo>
                  <a:pt x="12418154" y="392973"/>
                  <a:pt x="12411705" y="425212"/>
                  <a:pt x="12398809" y="438108"/>
                </a:cubicBezTo>
                <a:cubicBezTo>
                  <a:pt x="12366567" y="457451"/>
                  <a:pt x="12327877" y="431660"/>
                  <a:pt x="12295635" y="431660"/>
                </a:cubicBezTo>
                <a:cubicBezTo>
                  <a:pt x="12295635" y="444555"/>
                  <a:pt x="12295635" y="457451"/>
                  <a:pt x="12295635" y="463899"/>
                </a:cubicBezTo>
                <a:cubicBezTo>
                  <a:pt x="12366567" y="457451"/>
                  <a:pt x="12443947" y="470347"/>
                  <a:pt x="12500908" y="412316"/>
                </a:cubicBezTo>
                <a:cubicBezTo>
                  <a:pt x="12481563" y="405869"/>
                  <a:pt x="12462218" y="380077"/>
                  <a:pt x="12437499" y="386525"/>
                </a:cubicBezTo>
                <a:close/>
                <a:moveTo>
                  <a:pt x="12353670" y="373629"/>
                </a:moveTo>
                <a:cubicBezTo>
                  <a:pt x="12353670" y="405869"/>
                  <a:pt x="12379464" y="399421"/>
                  <a:pt x="12392360" y="399421"/>
                </a:cubicBezTo>
                <a:cubicBezTo>
                  <a:pt x="12392360" y="367182"/>
                  <a:pt x="12366567" y="373629"/>
                  <a:pt x="12353670" y="373629"/>
                </a:cubicBezTo>
                <a:close/>
                <a:moveTo>
                  <a:pt x="12558943" y="341390"/>
                </a:moveTo>
                <a:cubicBezTo>
                  <a:pt x="12558943" y="360734"/>
                  <a:pt x="12565391" y="373629"/>
                  <a:pt x="12578288" y="373629"/>
                </a:cubicBezTo>
                <a:cubicBezTo>
                  <a:pt x="12578288" y="354286"/>
                  <a:pt x="12571840" y="341390"/>
                  <a:pt x="12558943" y="341390"/>
                </a:cubicBezTo>
                <a:close/>
                <a:moveTo>
                  <a:pt x="14713667" y="304568"/>
                </a:moveTo>
                <a:cubicBezTo>
                  <a:pt x="14725253" y="306319"/>
                  <a:pt x="14734470" y="314398"/>
                  <a:pt x="14734470" y="339712"/>
                </a:cubicBezTo>
                <a:cubicBezTo>
                  <a:pt x="14716564" y="339712"/>
                  <a:pt x="14678645" y="359102"/>
                  <a:pt x="14678645" y="307396"/>
                </a:cubicBezTo>
                <a:cubicBezTo>
                  <a:pt x="14688124" y="307396"/>
                  <a:pt x="14702081" y="302818"/>
                  <a:pt x="14713667" y="304568"/>
                </a:cubicBezTo>
                <a:close/>
                <a:moveTo>
                  <a:pt x="13436834" y="284347"/>
                </a:moveTo>
                <a:cubicBezTo>
                  <a:pt x="13448809" y="284347"/>
                  <a:pt x="13454796" y="290271"/>
                  <a:pt x="13454796" y="307056"/>
                </a:cubicBezTo>
                <a:cubicBezTo>
                  <a:pt x="13442821" y="307056"/>
                  <a:pt x="13436834" y="302119"/>
                  <a:pt x="13436834" y="284347"/>
                </a:cubicBezTo>
                <a:close/>
                <a:moveTo>
                  <a:pt x="14337383" y="284347"/>
                </a:moveTo>
                <a:cubicBezTo>
                  <a:pt x="14356951" y="284347"/>
                  <a:pt x="14383041" y="284347"/>
                  <a:pt x="14409132" y="284347"/>
                </a:cubicBezTo>
                <a:cubicBezTo>
                  <a:pt x="14422177" y="284347"/>
                  <a:pt x="14435222" y="284347"/>
                  <a:pt x="14454790" y="284347"/>
                </a:cubicBezTo>
                <a:cubicBezTo>
                  <a:pt x="14454790" y="290271"/>
                  <a:pt x="14454790" y="295208"/>
                  <a:pt x="14454790" y="307056"/>
                </a:cubicBezTo>
                <a:cubicBezTo>
                  <a:pt x="14428699" y="307056"/>
                  <a:pt x="14402609" y="307056"/>
                  <a:pt x="14383041" y="307056"/>
                </a:cubicBezTo>
                <a:cubicBezTo>
                  <a:pt x="14363473" y="307056"/>
                  <a:pt x="14350428" y="307056"/>
                  <a:pt x="14337383" y="307056"/>
                </a:cubicBezTo>
                <a:cubicBezTo>
                  <a:pt x="14337383" y="295208"/>
                  <a:pt x="14337383" y="290271"/>
                  <a:pt x="14337383" y="284347"/>
                </a:cubicBezTo>
                <a:close/>
                <a:moveTo>
                  <a:pt x="13691975" y="240912"/>
                </a:moveTo>
                <a:cubicBezTo>
                  <a:pt x="13689288" y="240912"/>
                  <a:pt x="13687609" y="242121"/>
                  <a:pt x="13687810" y="245748"/>
                </a:cubicBezTo>
                <a:lnTo>
                  <a:pt x="13688089" y="246505"/>
                </a:lnTo>
                <a:lnTo>
                  <a:pt x="13694072" y="241390"/>
                </a:lnTo>
                <a:close/>
                <a:moveTo>
                  <a:pt x="13855064" y="1806"/>
                </a:moveTo>
                <a:cubicBezTo>
                  <a:pt x="13867961" y="8254"/>
                  <a:pt x="13874409" y="21149"/>
                  <a:pt x="13880858" y="34045"/>
                </a:cubicBezTo>
                <a:cubicBezTo>
                  <a:pt x="13900203" y="34045"/>
                  <a:pt x="13912025" y="34045"/>
                  <a:pt x="13931370" y="34045"/>
                </a:cubicBezTo>
                <a:cubicBezTo>
                  <a:pt x="13957163" y="34045"/>
                  <a:pt x="13989405" y="27597"/>
                  <a:pt x="14021647" y="34045"/>
                </a:cubicBezTo>
                <a:cubicBezTo>
                  <a:pt x="14143091" y="34045"/>
                  <a:pt x="14272059" y="53388"/>
                  <a:pt x="14393503" y="98523"/>
                </a:cubicBezTo>
                <a:cubicBezTo>
                  <a:pt x="14393503" y="72732"/>
                  <a:pt x="14393503" y="53388"/>
                  <a:pt x="14393503" y="34045"/>
                </a:cubicBezTo>
                <a:cubicBezTo>
                  <a:pt x="14412848" y="34045"/>
                  <a:pt x="14432193" y="34045"/>
                  <a:pt x="14451538" y="40493"/>
                </a:cubicBezTo>
                <a:cubicBezTo>
                  <a:pt x="14579431" y="46941"/>
                  <a:pt x="14707323" y="53388"/>
                  <a:pt x="14836290" y="72732"/>
                </a:cubicBezTo>
                <a:cubicBezTo>
                  <a:pt x="14900774" y="85627"/>
                  <a:pt x="14964183" y="98523"/>
                  <a:pt x="15022218" y="116792"/>
                </a:cubicBezTo>
                <a:cubicBezTo>
                  <a:pt x="15080254" y="136135"/>
                  <a:pt x="15131840" y="168374"/>
                  <a:pt x="15188802" y="187718"/>
                </a:cubicBezTo>
                <a:cubicBezTo>
                  <a:pt x="15317768" y="219957"/>
                  <a:pt x="15439212" y="226405"/>
                  <a:pt x="15567106" y="252196"/>
                </a:cubicBezTo>
                <a:cubicBezTo>
                  <a:pt x="15689624" y="277987"/>
                  <a:pt x="15817518" y="309151"/>
                  <a:pt x="15946484" y="334943"/>
                </a:cubicBezTo>
                <a:cubicBezTo>
                  <a:pt x="16074376" y="367182"/>
                  <a:pt x="16202270" y="399421"/>
                  <a:pt x="16331236" y="425212"/>
                </a:cubicBezTo>
                <a:cubicBezTo>
                  <a:pt x="16452680" y="451003"/>
                  <a:pt x="16580574" y="470347"/>
                  <a:pt x="16703092" y="520854"/>
                </a:cubicBezTo>
                <a:cubicBezTo>
                  <a:pt x="16830987" y="565989"/>
                  <a:pt x="16953503" y="624019"/>
                  <a:pt x="17074947" y="675602"/>
                </a:cubicBezTo>
                <a:cubicBezTo>
                  <a:pt x="17139431" y="701393"/>
                  <a:pt x="17196391" y="726110"/>
                  <a:pt x="17260875" y="751901"/>
                </a:cubicBezTo>
                <a:cubicBezTo>
                  <a:pt x="17286671" y="764797"/>
                  <a:pt x="17338255" y="777692"/>
                  <a:pt x="17338255" y="835722"/>
                </a:cubicBezTo>
                <a:cubicBezTo>
                  <a:pt x="17267323" y="816379"/>
                  <a:pt x="17203915" y="797036"/>
                  <a:pt x="17139431" y="777692"/>
                </a:cubicBezTo>
                <a:cubicBezTo>
                  <a:pt x="16632160" y="624019"/>
                  <a:pt x="16119514" y="489690"/>
                  <a:pt x="15605794" y="392973"/>
                </a:cubicBezTo>
                <a:cubicBezTo>
                  <a:pt x="15093150" y="296256"/>
                  <a:pt x="14572982" y="258644"/>
                  <a:pt x="14053889" y="219957"/>
                </a:cubicBezTo>
                <a:cubicBezTo>
                  <a:pt x="14053889" y="239300"/>
                  <a:pt x="14060337" y="284435"/>
                  <a:pt x="14040992" y="284435"/>
                </a:cubicBezTo>
                <a:cubicBezTo>
                  <a:pt x="14021647" y="284435"/>
                  <a:pt x="14028095" y="232852"/>
                  <a:pt x="14021647" y="219957"/>
                </a:cubicBezTo>
                <a:cubicBezTo>
                  <a:pt x="13957163" y="277987"/>
                  <a:pt x="13880858" y="194166"/>
                  <a:pt x="13809926" y="219957"/>
                </a:cubicBezTo>
                <a:cubicBezTo>
                  <a:pt x="13777684" y="232852"/>
                  <a:pt x="13745442" y="258644"/>
                  <a:pt x="13713200" y="245748"/>
                </a:cubicBezTo>
                <a:lnTo>
                  <a:pt x="13696151" y="241864"/>
                </a:lnTo>
                <a:lnTo>
                  <a:pt x="13701260" y="250600"/>
                </a:lnTo>
                <a:cubicBezTo>
                  <a:pt x="13698765" y="254012"/>
                  <a:pt x="13697518" y="257425"/>
                  <a:pt x="13695273" y="258278"/>
                </a:cubicBezTo>
                <a:lnTo>
                  <a:pt x="13692173" y="257601"/>
                </a:lnTo>
                <a:lnTo>
                  <a:pt x="13694930" y="265091"/>
                </a:lnTo>
                <a:cubicBezTo>
                  <a:pt x="13598205" y="258644"/>
                  <a:pt x="13501479" y="252196"/>
                  <a:pt x="13412277" y="252196"/>
                </a:cubicBezTo>
                <a:cubicBezTo>
                  <a:pt x="13412277" y="265091"/>
                  <a:pt x="13418725" y="290883"/>
                  <a:pt x="13412277" y="303778"/>
                </a:cubicBezTo>
                <a:cubicBezTo>
                  <a:pt x="13405828" y="315599"/>
                  <a:pt x="13367138" y="315599"/>
                  <a:pt x="13360690" y="315599"/>
                </a:cubicBezTo>
                <a:cubicBezTo>
                  <a:pt x="13334896" y="309151"/>
                  <a:pt x="13334896" y="277987"/>
                  <a:pt x="13322000" y="258644"/>
                </a:cubicBezTo>
                <a:cubicBezTo>
                  <a:pt x="13309103" y="239300"/>
                  <a:pt x="13277936" y="245748"/>
                  <a:pt x="13277936" y="284435"/>
                </a:cubicBezTo>
                <a:cubicBezTo>
                  <a:pt x="13289758" y="284435"/>
                  <a:pt x="13302654" y="284435"/>
                  <a:pt x="13315551" y="284435"/>
                </a:cubicBezTo>
                <a:cubicBezTo>
                  <a:pt x="13315551" y="315599"/>
                  <a:pt x="13284384" y="315599"/>
                  <a:pt x="13270413" y="309151"/>
                </a:cubicBezTo>
                <a:cubicBezTo>
                  <a:pt x="13252142" y="303778"/>
                  <a:pt x="13258591" y="271539"/>
                  <a:pt x="13258591" y="252196"/>
                </a:cubicBezTo>
                <a:cubicBezTo>
                  <a:pt x="13213452" y="277987"/>
                  <a:pt x="13161865" y="290883"/>
                  <a:pt x="13116727" y="290883"/>
                </a:cubicBezTo>
                <a:cubicBezTo>
                  <a:pt x="13103830" y="290883"/>
                  <a:pt x="13084485" y="277987"/>
                  <a:pt x="13079111" y="303778"/>
                </a:cubicBezTo>
                <a:cubicBezTo>
                  <a:pt x="13072663" y="328495"/>
                  <a:pt x="13065140" y="341390"/>
                  <a:pt x="13046869" y="347838"/>
                </a:cubicBezTo>
                <a:cubicBezTo>
                  <a:pt x="13008179" y="360734"/>
                  <a:pt x="12963041" y="354286"/>
                  <a:pt x="12924350" y="360734"/>
                </a:cubicBezTo>
                <a:cubicBezTo>
                  <a:pt x="12872764" y="367182"/>
                  <a:pt x="12822251" y="380077"/>
                  <a:pt x="12770664" y="386525"/>
                </a:cubicBezTo>
                <a:cubicBezTo>
                  <a:pt x="12898557" y="386525"/>
                  <a:pt x="13021076" y="380077"/>
                  <a:pt x="13148968" y="373629"/>
                </a:cubicBezTo>
                <a:cubicBezTo>
                  <a:pt x="13181210" y="373629"/>
                  <a:pt x="13219900" y="373629"/>
                  <a:pt x="13252142" y="380077"/>
                </a:cubicBezTo>
                <a:cubicBezTo>
                  <a:pt x="13277936" y="380077"/>
                  <a:pt x="13296206" y="360734"/>
                  <a:pt x="13322000" y="347838"/>
                </a:cubicBezTo>
                <a:cubicBezTo>
                  <a:pt x="13367138" y="322047"/>
                  <a:pt x="13425173" y="341390"/>
                  <a:pt x="13470312" y="341390"/>
                </a:cubicBezTo>
                <a:cubicBezTo>
                  <a:pt x="13598205" y="347838"/>
                  <a:pt x="13726097" y="354286"/>
                  <a:pt x="13855064" y="347838"/>
                </a:cubicBezTo>
                <a:cubicBezTo>
                  <a:pt x="13963612" y="347838"/>
                  <a:pt x="14073234" y="341390"/>
                  <a:pt x="14175333" y="373629"/>
                </a:cubicBezTo>
                <a:cubicBezTo>
                  <a:pt x="14194678" y="380077"/>
                  <a:pt x="14214023" y="386525"/>
                  <a:pt x="14226920" y="360734"/>
                </a:cubicBezTo>
                <a:cubicBezTo>
                  <a:pt x="14233368" y="341390"/>
                  <a:pt x="14233368" y="315599"/>
                  <a:pt x="14252713" y="322047"/>
                </a:cubicBezTo>
                <a:cubicBezTo>
                  <a:pt x="14284955" y="322047"/>
                  <a:pt x="14322571" y="367182"/>
                  <a:pt x="14361261" y="373629"/>
                </a:cubicBezTo>
                <a:cubicBezTo>
                  <a:pt x="14419296" y="386525"/>
                  <a:pt x="14477331" y="386525"/>
                  <a:pt x="14540740" y="392973"/>
                </a:cubicBezTo>
                <a:cubicBezTo>
                  <a:pt x="14598776" y="399421"/>
                  <a:pt x="14663259" y="405869"/>
                  <a:pt x="14726668" y="412316"/>
                </a:cubicBezTo>
                <a:cubicBezTo>
                  <a:pt x="14855636" y="431660"/>
                  <a:pt x="14983528" y="451003"/>
                  <a:pt x="15117870" y="463899"/>
                </a:cubicBezTo>
                <a:cubicBezTo>
                  <a:pt x="15163008" y="470347"/>
                  <a:pt x="15214594" y="476794"/>
                  <a:pt x="15266182" y="476794"/>
                </a:cubicBezTo>
                <a:cubicBezTo>
                  <a:pt x="15285526" y="476794"/>
                  <a:pt x="15337114" y="476794"/>
                  <a:pt x="15337114" y="527302"/>
                </a:cubicBezTo>
                <a:cubicBezTo>
                  <a:pt x="15214594" y="540198"/>
                  <a:pt x="15099598" y="476794"/>
                  <a:pt x="14977080" y="509033"/>
                </a:cubicBezTo>
                <a:cubicBezTo>
                  <a:pt x="14957735" y="514407"/>
                  <a:pt x="14938390" y="540198"/>
                  <a:pt x="14926568" y="496138"/>
                </a:cubicBezTo>
                <a:cubicBezTo>
                  <a:pt x="14920119" y="463899"/>
                  <a:pt x="14894326" y="463899"/>
                  <a:pt x="14874981" y="470347"/>
                </a:cubicBezTo>
                <a:cubicBezTo>
                  <a:pt x="14816945" y="476794"/>
                  <a:pt x="14758910" y="476794"/>
                  <a:pt x="14701950" y="476794"/>
                </a:cubicBezTo>
                <a:cubicBezTo>
                  <a:pt x="14445090" y="476794"/>
                  <a:pt x="14188230" y="451003"/>
                  <a:pt x="13931370" y="438108"/>
                </a:cubicBezTo>
                <a:cubicBezTo>
                  <a:pt x="13797029" y="438108"/>
                  <a:pt x="13669137" y="431660"/>
                  <a:pt x="13540169" y="438108"/>
                </a:cubicBezTo>
                <a:cubicBezTo>
                  <a:pt x="13489657" y="438108"/>
                  <a:pt x="13431622" y="425212"/>
                  <a:pt x="13380035" y="438108"/>
                </a:cubicBezTo>
                <a:cubicBezTo>
                  <a:pt x="13367138" y="444555"/>
                  <a:pt x="13354241" y="463899"/>
                  <a:pt x="13334896" y="463899"/>
                </a:cubicBezTo>
                <a:cubicBezTo>
                  <a:pt x="13322000" y="470347"/>
                  <a:pt x="13302654" y="463899"/>
                  <a:pt x="13289758" y="457451"/>
                </a:cubicBezTo>
                <a:cubicBezTo>
                  <a:pt x="13181210" y="431660"/>
                  <a:pt x="13065140" y="483242"/>
                  <a:pt x="12956592" y="501511"/>
                </a:cubicBezTo>
                <a:cubicBezTo>
                  <a:pt x="12828700" y="520854"/>
                  <a:pt x="12699732" y="527302"/>
                  <a:pt x="12571840" y="546646"/>
                </a:cubicBezTo>
                <a:cubicBezTo>
                  <a:pt x="12507356" y="553094"/>
                  <a:pt x="12443947" y="565989"/>
                  <a:pt x="12373015" y="572437"/>
                </a:cubicBezTo>
                <a:cubicBezTo>
                  <a:pt x="12353670" y="572437"/>
                  <a:pt x="12321428" y="565989"/>
                  <a:pt x="12302083" y="585333"/>
                </a:cubicBezTo>
                <a:cubicBezTo>
                  <a:pt x="12295635" y="598228"/>
                  <a:pt x="12302083" y="617572"/>
                  <a:pt x="12295635" y="636915"/>
                </a:cubicBezTo>
                <a:cubicBezTo>
                  <a:pt x="12289187" y="706766"/>
                  <a:pt x="12174191" y="675602"/>
                  <a:pt x="12148397" y="675602"/>
                </a:cubicBezTo>
                <a:cubicBezTo>
                  <a:pt x="12148397" y="649811"/>
                  <a:pt x="12154846" y="624019"/>
                  <a:pt x="12129052" y="617572"/>
                </a:cubicBezTo>
                <a:cubicBezTo>
                  <a:pt x="12109707" y="611124"/>
                  <a:pt x="12090362" y="617572"/>
                  <a:pt x="12071017" y="617572"/>
                </a:cubicBezTo>
                <a:cubicBezTo>
                  <a:pt x="12071017" y="656258"/>
                  <a:pt x="12109707" y="643363"/>
                  <a:pt x="12109707" y="675602"/>
                </a:cubicBezTo>
                <a:cubicBezTo>
                  <a:pt x="12071017" y="688497"/>
                  <a:pt x="12033401" y="694945"/>
                  <a:pt x="11994711" y="706766"/>
                </a:cubicBezTo>
                <a:cubicBezTo>
                  <a:pt x="11994711" y="688497"/>
                  <a:pt x="11994711" y="669154"/>
                  <a:pt x="11994711" y="649811"/>
                </a:cubicBezTo>
                <a:cubicBezTo>
                  <a:pt x="11962469" y="675602"/>
                  <a:pt x="11930228" y="706766"/>
                  <a:pt x="11897986" y="732557"/>
                </a:cubicBezTo>
                <a:cubicBezTo>
                  <a:pt x="11872192" y="669154"/>
                  <a:pt x="11828129" y="662706"/>
                  <a:pt x="11782990" y="675602"/>
                </a:cubicBezTo>
                <a:cubicBezTo>
                  <a:pt x="11770093" y="675602"/>
                  <a:pt x="11757197" y="694945"/>
                  <a:pt x="11776542" y="706766"/>
                </a:cubicBezTo>
                <a:cubicBezTo>
                  <a:pt x="11795887" y="719662"/>
                  <a:pt x="11821680" y="706766"/>
                  <a:pt x="11841025" y="706766"/>
                </a:cubicBezTo>
                <a:cubicBezTo>
                  <a:pt x="11846399" y="706766"/>
                  <a:pt x="11872192" y="719662"/>
                  <a:pt x="11865744" y="739005"/>
                </a:cubicBezTo>
                <a:cubicBezTo>
                  <a:pt x="11852847" y="758349"/>
                  <a:pt x="11808783" y="745453"/>
                  <a:pt x="11795887" y="739005"/>
                </a:cubicBezTo>
                <a:cubicBezTo>
                  <a:pt x="11782990" y="735781"/>
                  <a:pt x="11770093" y="730946"/>
                  <a:pt x="11757197" y="726244"/>
                </a:cubicBezTo>
                <a:lnTo>
                  <a:pt x="11745513" y="722634"/>
                </a:lnTo>
                <a:lnTo>
                  <a:pt x="11718506" y="714289"/>
                </a:lnTo>
                <a:cubicBezTo>
                  <a:pt x="11692713" y="706766"/>
                  <a:pt x="11666919" y="714289"/>
                  <a:pt x="11635752" y="706766"/>
                </a:cubicBezTo>
                <a:cubicBezTo>
                  <a:pt x="11635752" y="758349"/>
                  <a:pt x="11705610" y="739005"/>
                  <a:pt x="11673368" y="803483"/>
                </a:cubicBezTo>
                <a:cubicBezTo>
                  <a:pt x="11654023" y="829275"/>
                  <a:pt x="11622856" y="809931"/>
                  <a:pt x="11603510" y="809931"/>
                </a:cubicBezTo>
                <a:cubicBezTo>
                  <a:pt x="11571269" y="816379"/>
                  <a:pt x="11545475" y="829275"/>
                  <a:pt x="11519682" y="822827"/>
                </a:cubicBezTo>
                <a:cubicBezTo>
                  <a:pt x="11493888" y="822827"/>
                  <a:pt x="11493888" y="771244"/>
                  <a:pt x="11468095" y="771244"/>
                </a:cubicBezTo>
                <a:cubicBezTo>
                  <a:pt x="11448750" y="777692"/>
                  <a:pt x="11435853" y="797036"/>
                  <a:pt x="11417583" y="809931"/>
                </a:cubicBezTo>
                <a:cubicBezTo>
                  <a:pt x="11398238" y="829275"/>
                  <a:pt x="11346651" y="867961"/>
                  <a:pt x="11327306" y="848618"/>
                </a:cubicBezTo>
                <a:cubicBezTo>
                  <a:pt x="11320857" y="835722"/>
                  <a:pt x="11320857" y="816379"/>
                  <a:pt x="11314409" y="803483"/>
                </a:cubicBezTo>
                <a:cubicBezTo>
                  <a:pt x="11301512" y="803483"/>
                  <a:pt x="11288615" y="809931"/>
                  <a:pt x="11275719" y="816379"/>
                </a:cubicBezTo>
                <a:cubicBezTo>
                  <a:pt x="11282167" y="829275"/>
                  <a:pt x="11282167" y="848618"/>
                  <a:pt x="11288615" y="861514"/>
                </a:cubicBezTo>
                <a:cubicBezTo>
                  <a:pt x="11212310" y="893753"/>
                  <a:pt x="11134929" y="937813"/>
                  <a:pt x="11051101" y="937813"/>
                </a:cubicBezTo>
                <a:cubicBezTo>
                  <a:pt x="11083342" y="919544"/>
                  <a:pt x="11115584" y="893753"/>
                  <a:pt x="11147826" y="874409"/>
                </a:cubicBezTo>
                <a:cubicBezTo>
                  <a:pt x="11102688" y="880857"/>
                  <a:pt x="11057549" y="874409"/>
                  <a:pt x="11012410" y="900201"/>
                </a:cubicBezTo>
                <a:cubicBezTo>
                  <a:pt x="10974795" y="924917"/>
                  <a:pt x="10936105" y="944261"/>
                  <a:pt x="10890966" y="957156"/>
                </a:cubicBezTo>
                <a:cubicBezTo>
                  <a:pt x="10845828" y="970052"/>
                  <a:pt x="10801764" y="995843"/>
                  <a:pt x="10756625" y="1015186"/>
                </a:cubicBezTo>
                <a:cubicBezTo>
                  <a:pt x="10724383" y="1028082"/>
                  <a:pt x="10685693" y="1040978"/>
                  <a:pt x="10653451" y="1079682"/>
                </a:cubicBezTo>
                <a:cubicBezTo>
                  <a:pt x="10647003" y="1060339"/>
                  <a:pt x="10647003" y="1040978"/>
                  <a:pt x="10640555" y="1021634"/>
                </a:cubicBezTo>
                <a:cubicBezTo>
                  <a:pt x="10609388" y="1053891"/>
                  <a:pt x="10583594" y="1086131"/>
                  <a:pt x="10544904" y="1092579"/>
                </a:cubicBezTo>
                <a:cubicBezTo>
                  <a:pt x="10520185" y="1099026"/>
                  <a:pt x="10500840" y="1086131"/>
                  <a:pt x="10475047" y="1124818"/>
                </a:cubicBezTo>
                <a:cubicBezTo>
                  <a:pt x="10436357" y="1181774"/>
                  <a:pt x="10379396" y="1201118"/>
                  <a:pt x="10327809" y="1214014"/>
                </a:cubicBezTo>
                <a:cubicBezTo>
                  <a:pt x="10295567" y="1226910"/>
                  <a:pt x="10263325" y="1239806"/>
                  <a:pt x="10231084" y="1259150"/>
                </a:cubicBezTo>
                <a:cubicBezTo>
                  <a:pt x="10199917" y="1278493"/>
                  <a:pt x="10167675" y="1272046"/>
                  <a:pt x="10135433" y="1278493"/>
                </a:cubicBezTo>
                <a:cubicBezTo>
                  <a:pt x="10070949" y="1291390"/>
                  <a:pt x="10006466" y="1335450"/>
                  <a:pt x="9943057" y="1367690"/>
                </a:cubicBezTo>
                <a:cubicBezTo>
                  <a:pt x="10019362" y="1354794"/>
                  <a:pt x="10096743" y="1330077"/>
                  <a:pt x="10174123" y="1335450"/>
                </a:cubicBezTo>
                <a:cubicBezTo>
                  <a:pt x="10192393" y="1335450"/>
                  <a:pt x="10224635" y="1348346"/>
                  <a:pt x="10237532" y="1317181"/>
                </a:cubicBezTo>
                <a:cubicBezTo>
                  <a:pt x="10250429" y="1304285"/>
                  <a:pt x="10250429" y="1272046"/>
                  <a:pt x="10263325" y="1265598"/>
                </a:cubicBezTo>
                <a:cubicBezTo>
                  <a:pt x="10302016" y="1259150"/>
                  <a:pt x="10340706" y="1265598"/>
                  <a:pt x="10372948" y="1259150"/>
                </a:cubicBezTo>
                <a:cubicBezTo>
                  <a:pt x="10405189" y="1259150"/>
                  <a:pt x="10442805" y="1246254"/>
                  <a:pt x="10475047" y="1233358"/>
                </a:cubicBezTo>
                <a:cubicBezTo>
                  <a:pt x="10507289" y="1220462"/>
                  <a:pt x="10544904" y="1188223"/>
                  <a:pt x="10583594" y="1214014"/>
                </a:cubicBezTo>
                <a:cubicBezTo>
                  <a:pt x="10596491" y="1220462"/>
                  <a:pt x="10621210" y="1239806"/>
                  <a:pt x="10621210" y="1201118"/>
                </a:cubicBezTo>
                <a:cubicBezTo>
                  <a:pt x="10611538" y="1201118"/>
                  <a:pt x="10603746" y="1201118"/>
                  <a:pt x="10596760" y="1198700"/>
                </a:cubicBezTo>
                <a:lnTo>
                  <a:pt x="10582800" y="1186653"/>
                </a:lnTo>
                <a:lnTo>
                  <a:pt x="10591854" y="1199432"/>
                </a:lnTo>
                <a:cubicBezTo>
                  <a:pt x="10588442" y="1205854"/>
                  <a:pt x="10581617" y="1207459"/>
                  <a:pt x="10577351" y="1204248"/>
                </a:cubicBezTo>
                <a:lnTo>
                  <a:pt x="10578117" y="1182613"/>
                </a:lnTo>
                <a:lnTo>
                  <a:pt x="10577146" y="1181774"/>
                </a:lnTo>
                <a:lnTo>
                  <a:pt x="10578145" y="1181822"/>
                </a:lnTo>
                <a:lnTo>
                  <a:pt x="10578204" y="1180167"/>
                </a:lnTo>
                <a:lnTo>
                  <a:pt x="10579420" y="1181883"/>
                </a:lnTo>
                <a:lnTo>
                  <a:pt x="10610866" y="1183386"/>
                </a:lnTo>
                <a:cubicBezTo>
                  <a:pt x="10621210" y="1183386"/>
                  <a:pt x="10630882" y="1181775"/>
                  <a:pt x="10640555" y="1175327"/>
                </a:cubicBezTo>
                <a:cubicBezTo>
                  <a:pt x="10659900" y="1162431"/>
                  <a:pt x="10653451" y="1136639"/>
                  <a:pt x="10653451" y="1111922"/>
                </a:cubicBezTo>
                <a:cubicBezTo>
                  <a:pt x="10692142" y="1136639"/>
                  <a:pt x="10743729" y="1207566"/>
                  <a:pt x="10692142" y="1259150"/>
                </a:cubicBezTo>
                <a:cubicBezTo>
                  <a:pt x="10640555" y="1310733"/>
                  <a:pt x="10583594" y="1317181"/>
                  <a:pt x="10526634" y="1322555"/>
                </a:cubicBezTo>
                <a:cubicBezTo>
                  <a:pt x="10526634" y="1304285"/>
                  <a:pt x="10526634" y="1265598"/>
                  <a:pt x="10507289" y="1265598"/>
                </a:cubicBezTo>
                <a:cubicBezTo>
                  <a:pt x="10507289" y="1291390"/>
                  <a:pt x="10513737" y="1317181"/>
                  <a:pt x="10507289" y="1341898"/>
                </a:cubicBezTo>
                <a:cubicBezTo>
                  <a:pt x="10500840" y="1380585"/>
                  <a:pt x="10455702" y="1361242"/>
                  <a:pt x="10442805" y="1354794"/>
                </a:cubicBezTo>
                <a:cubicBezTo>
                  <a:pt x="10410563" y="1354794"/>
                  <a:pt x="10385844" y="1348346"/>
                  <a:pt x="10353603" y="1354794"/>
                </a:cubicBezTo>
                <a:cubicBezTo>
                  <a:pt x="10327809" y="1361242"/>
                  <a:pt x="10334257" y="1393482"/>
                  <a:pt x="10314912" y="1419273"/>
                </a:cubicBezTo>
                <a:cubicBezTo>
                  <a:pt x="10295567" y="1445064"/>
                  <a:pt x="10269774" y="1445064"/>
                  <a:pt x="10250429" y="1451512"/>
                </a:cubicBezTo>
                <a:cubicBezTo>
                  <a:pt x="10224635" y="1457960"/>
                  <a:pt x="10199917" y="1470856"/>
                  <a:pt x="10174123" y="1490200"/>
                </a:cubicBezTo>
                <a:cubicBezTo>
                  <a:pt x="10148330" y="1515992"/>
                  <a:pt x="10122536" y="1515992"/>
                  <a:pt x="10090294" y="1509543"/>
                </a:cubicBezTo>
                <a:cubicBezTo>
                  <a:pt x="10070949" y="1509543"/>
                  <a:pt x="10051604" y="1496648"/>
                  <a:pt x="10051604" y="1540708"/>
                </a:cubicBezTo>
                <a:cubicBezTo>
                  <a:pt x="10161226" y="1527813"/>
                  <a:pt x="10269774" y="1496648"/>
                  <a:pt x="10379396" y="1457960"/>
                </a:cubicBezTo>
                <a:cubicBezTo>
                  <a:pt x="10494392" y="1425721"/>
                  <a:pt x="10609388" y="1393482"/>
                  <a:pt x="10717935" y="1361242"/>
                </a:cubicBezTo>
                <a:cubicBezTo>
                  <a:pt x="10750177" y="1354794"/>
                  <a:pt x="10769522" y="1322555"/>
                  <a:pt x="10795316" y="1317181"/>
                </a:cubicBezTo>
                <a:cubicBezTo>
                  <a:pt x="10820034" y="1304285"/>
                  <a:pt x="10845828" y="1304285"/>
                  <a:pt x="10878070" y="1297837"/>
                </a:cubicBezTo>
                <a:cubicBezTo>
                  <a:pt x="10929656" y="1284941"/>
                  <a:pt x="10987692" y="1265598"/>
                  <a:pt x="11044652" y="1252702"/>
                </a:cubicBezTo>
                <a:cubicBezTo>
                  <a:pt x="11154274" y="1226910"/>
                  <a:pt x="11269270" y="1201118"/>
                  <a:pt x="11378892" y="1168880"/>
                </a:cubicBezTo>
                <a:cubicBezTo>
                  <a:pt x="11846399" y="1060339"/>
                  <a:pt x="12314980" y="963604"/>
                  <a:pt x="12790010" y="893753"/>
                </a:cubicBezTo>
                <a:cubicBezTo>
                  <a:pt x="12790010" y="931365"/>
                  <a:pt x="12751319" y="919544"/>
                  <a:pt x="12751319" y="957156"/>
                </a:cubicBezTo>
                <a:cubicBezTo>
                  <a:pt x="12770664" y="957156"/>
                  <a:pt x="12790010" y="957156"/>
                  <a:pt x="12809355" y="957156"/>
                </a:cubicBezTo>
                <a:cubicBezTo>
                  <a:pt x="12809355" y="931365"/>
                  <a:pt x="12809355" y="912021"/>
                  <a:pt x="12809355" y="893753"/>
                </a:cubicBezTo>
                <a:cubicBezTo>
                  <a:pt x="12835148" y="893753"/>
                  <a:pt x="12859867" y="893753"/>
                  <a:pt x="12885660" y="919544"/>
                </a:cubicBezTo>
                <a:cubicBezTo>
                  <a:pt x="12885660" y="887305"/>
                  <a:pt x="12885660" y="855066"/>
                  <a:pt x="12885660" y="822827"/>
                </a:cubicBezTo>
                <a:cubicBezTo>
                  <a:pt x="12898557" y="809931"/>
                  <a:pt x="12911454" y="797036"/>
                  <a:pt x="12917902" y="784140"/>
                </a:cubicBezTo>
                <a:cubicBezTo>
                  <a:pt x="12898557" y="764797"/>
                  <a:pt x="12879212" y="745453"/>
                  <a:pt x="12859867" y="726110"/>
                </a:cubicBezTo>
                <a:cubicBezTo>
                  <a:pt x="12879212" y="719662"/>
                  <a:pt x="12917902" y="726110"/>
                  <a:pt x="12917902" y="675602"/>
                </a:cubicBezTo>
                <a:cubicBezTo>
                  <a:pt x="12898557" y="675602"/>
                  <a:pt x="12815803" y="643363"/>
                  <a:pt x="12809355" y="701393"/>
                </a:cubicBezTo>
                <a:cubicBezTo>
                  <a:pt x="12796458" y="771244"/>
                  <a:pt x="12757768" y="771244"/>
                  <a:pt x="12719078" y="784140"/>
                </a:cubicBezTo>
                <a:cubicBezTo>
                  <a:pt x="12623427" y="816379"/>
                  <a:pt x="12526701" y="842170"/>
                  <a:pt x="12431051" y="861514"/>
                </a:cubicBezTo>
                <a:cubicBezTo>
                  <a:pt x="12431051" y="816379"/>
                  <a:pt x="12418154" y="758349"/>
                  <a:pt x="12437499" y="719662"/>
                </a:cubicBezTo>
                <a:cubicBezTo>
                  <a:pt x="12449321" y="694945"/>
                  <a:pt x="12481563" y="688497"/>
                  <a:pt x="12500908" y="682050"/>
                </a:cubicBezTo>
                <a:cubicBezTo>
                  <a:pt x="12526701" y="675602"/>
                  <a:pt x="12552495" y="669154"/>
                  <a:pt x="12578288" y="662706"/>
                </a:cubicBezTo>
                <a:cubicBezTo>
                  <a:pt x="12680387" y="624019"/>
                  <a:pt x="12796458" y="604676"/>
                  <a:pt x="12905005" y="598228"/>
                </a:cubicBezTo>
                <a:cubicBezTo>
                  <a:pt x="12956592" y="598228"/>
                  <a:pt x="13008179" y="604676"/>
                  <a:pt x="13065140" y="611124"/>
                </a:cubicBezTo>
                <a:cubicBezTo>
                  <a:pt x="13079111" y="611124"/>
                  <a:pt x="13116727" y="604676"/>
                  <a:pt x="13123175" y="630467"/>
                </a:cubicBezTo>
                <a:cubicBezTo>
                  <a:pt x="13136072" y="649811"/>
                  <a:pt x="13103830" y="656258"/>
                  <a:pt x="13097382" y="656258"/>
                </a:cubicBezTo>
                <a:cubicBezTo>
                  <a:pt x="13053318" y="656258"/>
                  <a:pt x="13021076" y="624019"/>
                  <a:pt x="12995282" y="706766"/>
                </a:cubicBezTo>
                <a:cubicBezTo>
                  <a:pt x="12988834" y="732557"/>
                  <a:pt x="12975937" y="739005"/>
                  <a:pt x="12956592" y="739005"/>
                </a:cubicBezTo>
                <a:cubicBezTo>
                  <a:pt x="12950144" y="771244"/>
                  <a:pt x="12943696" y="803483"/>
                  <a:pt x="12943696" y="842170"/>
                </a:cubicBezTo>
                <a:cubicBezTo>
                  <a:pt x="12969489" y="842170"/>
                  <a:pt x="13001731" y="848618"/>
                  <a:pt x="13027524" y="848618"/>
                </a:cubicBezTo>
                <a:cubicBezTo>
                  <a:pt x="13053318" y="855066"/>
                  <a:pt x="13084485" y="842170"/>
                  <a:pt x="13103830" y="861514"/>
                </a:cubicBezTo>
                <a:cubicBezTo>
                  <a:pt x="13129623" y="887305"/>
                  <a:pt x="13084485" y="900201"/>
                  <a:pt x="13079111" y="900201"/>
                </a:cubicBezTo>
                <a:cubicBezTo>
                  <a:pt x="13053318" y="900201"/>
                  <a:pt x="13027524" y="893753"/>
                  <a:pt x="13001731" y="893753"/>
                </a:cubicBezTo>
                <a:cubicBezTo>
                  <a:pt x="12988834" y="893753"/>
                  <a:pt x="12950144" y="880857"/>
                  <a:pt x="12937247" y="906648"/>
                </a:cubicBezTo>
                <a:cubicBezTo>
                  <a:pt x="12930799" y="937813"/>
                  <a:pt x="12969489" y="931365"/>
                  <a:pt x="12975937" y="931365"/>
                </a:cubicBezTo>
                <a:cubicBezTo>
                  <a:pt x="13033973" y="931365"/>
                  <a:pt x="13084485" y="924917"/>
                  <a:pt x="13142520" y="924917"/>
                </a:cubicBezTo>
                <a:cubicBezTo>
                  <a:pt x="13380035" y="919544"/>
                  <a:pt x="13617550" y="919544"/>
                  <a:pt x="13855064" y="912021"/>
                </a:cubicBezTo>
                <a:cubicBezTo>
                  <a:pt x="14099027" y="912021"/>
                  <a:pt x="14341916" y="924917"/>
                  <a:pt x="14585879" y="919544"/>
                </a:cubicBezTo>
                <a:cubicBezTo>
                  <a:pt x="14637466" y="919544"/>
                  <a:pt x="14689053" y="906648"/>
                  <a:pt x="14739565" y="924917"/>
                </a:cubicBezTo>
                <a:cubicBezTo>
                  <a:pt x="14765358" y="931365"/>
                  <a:pt x="14784704" y="950708"/>
                  <a:pt x="14810497" y="950708"/>
                </a:cubicBezTo>
                <a:cubicBezTo>
                  <a:pt x="14829842" y="950708"/>
                  <a:pt x="14855636" y="944261"/>
                  <a:pt x="14874981" y="944261"/>
                </a:cubicBezTo>
                <a:cubicBezTo>
                  <a:pt x="14900774" y="944261"/>
                  <a:pt x="14920119" y="963604"/>
                  <a:pt x="14944838" y="982947"/>
                </a:cubicBezTo>
                <a:cubicBezTo>
                  <a:pt x="14970631" y="1002291"/>
                  <a:pt x="14996426" y="995843"/>
                  <a:pt x="15028666" y="995843"/>
                </a:cubicBezTo>
                <a:cubicBezTo>
                  <a:pt x="15067358" y="989395"/>
                  <a:pt x="15117870" y="982947"/>
                  <a:pt x="15150110" y="1034530"/>
                </a:cubicBezTo>
                <a:cubicBezTo>
                  <a:pt x="14836290" y="1008739"/>
                  <a:pt x="14527844" y="1002291"/>
                  <a:pt x="14220472" y="1002291"/>
                </a:cubicBezTo>
                <a:cubicBezTo>
                  <a:pt x="14367709" y="1028082"/>
                  <a:pt x="14521395" y="1053891"/>
                  <a:pt x="14669708" y="1079682"/>
                </a:cubicBezTo>
                <a:cubicBezTo>
                  <a:pt x="14739565" y="1099026"/>
                  <a:pt x="14816945" y="1111922"/>
                  <a:pt x="14887877" y="1124818"/>
                </a:cubicBezTo>
                <a:cubicBezTo>
                  <a:pt x="14957735" y="1130193"/>
                  <a:pt x="15015770" y="1181774"/>
                  <a:pt x="15080254" y="1188223"/>
                </a:cubicBezTo>
                <a:cubicBezTo>
                  <a:pt x="15227490" y="1207566"/>
                  <a:pt x="15374730" y="1246254"/>
                  <a:pt x="15528414" y="1272046"/>
                </a:cubicBezTo>
                <a:cubicBezTo>
                  <a:pt x="15599346" y="1291390"/>
                  <a:pt x="15676726" y="1297837"/>
                  <a:pt x="15747658" y="1317181"/>
                </a:cubicBezTo>
                <a:cubicBezTo>
                  <a:pt x="15778826" y="1330077"/>
                  <a:pt x="15811068" y="1341898"/>
                  <a:pt x="15849758" y="1341898"/>
                </a:cubicBezTo>
                <a:cubicBezTo>
                  <a:pt x="15862654" y="1341898"/>
                  <a:pt x="15869102" y="1322555"/>
                  <a:pt x="15882000" y="1322555"/>
                </a:cubicBezTo>
                <a:cubicBezTo>
                  <a:pt x="15894898" y="1322555"/>
                  <a:pt x="15907794" y="1322555"/>
                  <a:pt x="15920690" y="1322555"/>
                </a:cubicBezTo>
                <a:cubicBezTo>
                  <a:pt x="15920690" y="1361242"/>
                  <a:pt x="15882000" y="1348346"/>
                  <a:pt x="15882000" y="1387034"/>
                </a:cubicBezTo>
                <a:cubicBezTo>
                  <a:pt x="16067928" y="1438617"/>
                  <a:pt x="16253856" y="1490200"/>
                  <a:pt x="16439784" y="1547156"/>
                </a:cubicBezTo>
                <a:cubicBezTo>
                  <a:pt x="16530062" y="1572949"/>
                  <a:pt x="16619262" y="1605189"/>
                  <a:pt x="16709540" y="1637427"/>
                </a:cubicBezTo>
                <a:cubicBezTo>
                  <a:pt x="16748230" y="1656771"/>
                  <a:pt x="16793371" y="1663219"/>
                  <a:pt x="16830987" y="1689010"/>
                </a:cubicBezTo>
                <a:cubicBezTo>
                  <a:pt x="16856779" y="1695459"/>
                  <a:pt x="16837435" y="1758863"/>
                  <a:pt x="16863227" y="1758863"/>
                </a:cubicBezTo>
                <a:cubicBezTo>
                  <a:pt x="16863227" y="1721250"/>
                  <a:pt x="16856779" y="1695459"/>
                  <a:pt x="16882571" y="1689010"/>
                </a:cubicBezTo>
                <a:cubicBezTo>
                  <a:pt x="16901919" y="1689010"/>
                  <a:pt x="16901919" y="1656771"/>
                  <a:pt x="16901919" y="1630979"/>
                </a:cubicBezTo>
                <a:cubicBezTo>
                  <a:pt x="17023363" y="1637427"/>
                  <a:pt x="17139431" y="1650323"/>
                  <a:pt x="17254427" y="1695459"/>
                </a:cubicBezTo>
                <a:cubicBezTo>
                  <a:pt x="17312463" y="1714803"/>
                  <a:pt x="17357603" y="1752415"/>
                  <a:pt x="17409187" y="1784655"/>
                </a:cubicBezTo>
                <a:cubicBezTo>
                  <a:pt x="17459699" y="1816895"/>
                  <a:pt x="17511287" y="1810447"/>
                  <a:pt x="17562875" y="1816895"/>
                </a:cubicBezTo>
                <a:cubicBezTo>
                  <a:pt x="17793943" y="1849134"/>
                  <a:pt x="18025007" y="1951226"/>
                  <a:pt x="18248551" y="2054393"/>
                </a:cubicBezTo>
                <a:cubicBezTo>
                  <a:pt x="18704235" y="2272546"/>
                  <a:pt x="19134127" y="2579897"/>
                  <a:pt x="19576915" y="2843195"/>
                </a:cubicBezTo>
                <a:cubicBezTo>
                  <a:pt x="19570467" y="2856089"/>
                  <a:pt x="19564019" y="2888327"/>
                  <a:pt x="19551119" y="2888327"/>
                </a:cubicBezTo>
                <a:lnTo>
                  <a:pt x="19550419" y="2888216"/>
                </a:lnTo>
                <a:lnTo>
                  <a:pt x="19551099" y="2893081"/>
                </a:lnTo>
                <a:cubicBezTo>
                  <a:pt x="19550351" y="2897898"/>
                  <a:pt x="19548851" y="2902714"/>
                  <a:pt x="19548851" y="2909137"/>
                </a:cubicBezTo>
                <a:cubicBezTo>
                  <a:pt x="19545859" y="2902714"/>
                  <a:pt x="19542867" y="2897898"/>
                  <a:pt x="19542119" y="2893081"/>
                </a:cubicBezTo>
                <a:lnTo>
                  <a:pt x="19544547" y="2887289"/>
                </a:lnTo>
                <a:lnTo>
                  <a:pt x="19535803" y="2885909"/>
                </a:lnTo>
                <a:cubicBezTo>
                  <a:pt x="19530163" y="2885103"/>
                  <a:pt x="19525327" y="2885103"/>
                  <a:pt x="19525327" y="2888327"/>
                </a:cubicBezTo>
                <a:cubicBezTo>
                  <a:pt x="19531775" y="2914116"/>
                  <a:pt x="19570467" y="2933464"/>
                  <a:pt x="19583363" y="2946355"/>
                </a:cubicBezTo>
                <a:cubicBezTo>
                  <a:pt x="19609155" y="2964624"/>
                  <a:pt x="19634951" y="2977523"/>
                  <a:pt x="19654295" y="3003312"/>
                </a:cubicBezTo>
                <a:cubicBezTo>
                  <a:pt x="19634951" y="3042000"/>
                  <a:pt x="19589811" y="2977523"/>
                  <a:pt x="19564019" y="2958175"/>
                </a:cubicBezTo>
                <a:cubicBezTo>
                  <a:pt x="19531775" y="2933464"/>
                  <a:pt x="19460843" y="2933464"/>
                  <a:pt x="19436123" y="2888327"/>
                </a:cubicBezTo>
                <a:cubicBezTo>
                  <a:pt x="19423227" y="2868983"/>
                  <a:pt x="19429675" y="2836748"/>
                  <a:pt x="19423227" y="2810946"/>
                </a:cubicBezTo>
                <a:cubicBezTo>
                  <a:pt x="19423227" y="2785149"/>
                  <a:pt x="19403883" y="2772256"/>
                  <a:pt x="19384539" y="2759362"/>
                </a:cubicBezTo>
                <a:cubicBezTo>
                  <a:pt x="19339399" y="2728196"/>
                  <a:pt x="19287811" y="2715302"/>
                  <a:pt x="19243747" y="2695958"/>
                </a:cubicBezTo>
                <a:cubicBezTo>
                  <a:pt x="19192163" y="2670168"/>
                  <a:pt x="19140575" y="2650824"/>
                  <a:pt x="19088987" y="2631480"/>
                </a:cubicBezTo>
                <a:cubicBezTo>
                  <a:pt x="19043851" y="2612137"/>
                  <a:pt x="19006235" y="2566999"/>
                  <a:pt x="18961095" y="2547657"/>
                </a:cubicBezTo>
                <a:cubicBezTo>
                  <a:pt x="18928855" y="2535836"/>
                  <a:pt x="18883715" y="2573448"/>
                  <a:pt x="18883715" y="2510046"/>
                </a:cubicBezTo>
                <a:cubicBezTo>
                  <a:pt x="18877267" y="2471358"/>
                  <a:pt x="18794511" y="2458463"/>
                  <a:pt x="18775167" y="2445566"/>
                </a:cubicBezTo>
                <a:cubicBezTo>
                  <a:pt x="18563447" y="2356369"/>
                  <a:pt x="18345275" y="2259652"/>
                  <a:pt x="18127107" y="2162932"/>
                </a:cubicBezTo>
                <a:lnTo>
                  <a:pt x="17978275" y="2099225"/>
                </a:lnTo>
                <a:lnTo>
                  <a:pt x="17977047" y="2101046"/>
                </a:lnTo>
                <a:cubicBezTo>
                  <a:pt x="17974587" y="2101046"/>
                  <a:pt x="17971303" y="2099015"/>
                  <a:pt x="17968023" y="2094952"/>
                </a:cubicBezTo>
                <a:lnTo>
                  <a:pt x="17968335" y="2094952"/>
                </a:lnTo>
                <a:lnTo>
                  <a:pt x="17805763" y="2022153"/>
                </a:lnTo>
                <a:cubicBezTo>
                  <a:pt x="17755251" y="1996361"/>
                  <a:pt x="17710111" y="1970570"/>
                  <a:pt x="17658527" y="1957674"/>
                </a:cubicBezTo>
                <a:cubicBezTo>
                  <a:pt x="17606939" y="1951226"/>
                  <a:pt x="17562875" y="1964122"/>
                  <a:pt x="17511287" y="1970570"/>
                </a:cubicBezTo>
                <a:cubicBezTo>
                  <a:pt x="17652079" y="2041497"/>
                  <a:pt x="17793943" y="2093081"/>
                  <a:pt x="17934731" y="2156485"/>
                </a:cubicBezTo>
                <a:cubicBezTo>
                  <a:pt x="17998139" y="2188728"/>
                  <a:pt x="18062623" y="2220961"/>
                  <a:pt x="18127107" y="2253207"/>
                </a:cubicBezTo>
                <a:cubicBezTo>
                  <a:pt x="18133555" y="2259652"/>
                  <a:pt x="18165795" y="2272546"/>
                  <a:pt x="18165795" y="2285443"/>
                </a:cubicBezTo>
                <a:cubicBezTo>
                  <a:pt x="18152899" y="2311236"/>
                  <a:pt x="18127107" y="2304791"/>
                  <a:pt x="18127107" y="2337027"/>
                </a:cubicBezTo>
                <a:cubicBezTo>
                  <a:pt x="18146451" y="2343474"/>
                  <a:pt x="18165795" y="2348847"/>
                  <a:pt x="18185143" y="2361740"/>
                </a:cubicBezTo>
                <a:cubicBezTo>
                  <a:pt x="18185143" y="2343474"/>
                  <a:pt x="18178695" y="2317683"/>
                  <a:pt x="18191591" y="2304791"/>
                </a:cubicBezTo>
                <a:cubicBezTo>
                  <a:pt x="18204487" y="2285443"/>
                  <a:pt x="18222759" y="2291889"/>
                  <a:pt x="18242103" y="2291889"/>
                </a:cubicBezTo>
                <a:cubicBezTo>
                  <a:pt x="18229207" y="2311235"/>
                  <a:pt x="18230819" y="2325474"/>
                  <a:pt x="18238071" y="2335818"/>
                </a:cubicBezTo>
                <a:lnTo>
                  <a:pt x="18239139" y="2336553"/>
                </a:lnTo>
                <a:lnTo>
                  <a:pt x="18245035" y="2322465"/>
                </a:lnTo>
                <a:cubicBezTo>
                  <a:pt x="18248195" y="2328886"/>
                  <a:pt x="18248195" y="2333701"/>
                  <a:pt x="18247403" y="2338518"/>
                </a:cubicBezTo>
                <a:lnTo>
                  <a:pt x="18246903" y="2341904"/>
                </a:lnTo>
                <a:lnTo>
                  <a:pt x="18267895" y="2356369"/>
                </a:lnTo>
                <a:cubicBezTo>
                  <a:pt x="18287243" y="2356369"/>
                  <a:pt x="18293691" y="2343474"/>
                  <a:pt x="18306587" y="2343474"/>
                </a:cubicBezTo>
                <a:cubicBezTo>
                  <a:pt x="18325931" y="2337027"/>
                  <a:pt x="18338827" y="2348847"/>
                  <a:pt x="18351723" y="2356369"/>
                </a:cubicBezTo>
                <a:cubicBezTo>
                  <a:pt x="18338827" y="2381086"/>
                  <a:pt x="18313035" y="2393980"/>
                  <a:pt x="18300139" y="2413338"/>
                </a:cubicBezTo>
                <a:cubicBezTo>
                  <a:pt x="18325931" y="2432672"/>
                  <a:pt x="18351723" y="2452014"/>
                  <a:pt x="18371071" y="2477804"/>
                </a:cubicBezTo>
                <a:cubicBezTo>
                  <a:pt x="18351723" y="2497149"/>
                  <a:pt x="18319483" y="2477804"/>
                  <a:pt x="18293691" y="2458463"/>
                </a:cubicBezTo>
                <a:cubicBezTo>
                  <a:pt x="18261447" y="2439119"/>
                  <a:pt x="18235655" y="2426225"/>
                  <a:pt x="18204487" y="2413338"/>
                </a:cubicBezTo>
                <a:cubicBezTo>
                  <a:pt x="18133555" y="2374638"/>
                  <a:pt x="18069071" y="2343474"/>
                  <a:pt x="18005663" y="2311236"/>
                </a:cubicBezTo>
                <a:cubicBezTo>
                  <a:pt x="17947627" y="2278994"/>
                  <a:pt x="17902487" y="2233859"/>
                  <a:pt x="17838007" y="2220961"/>
                </a:cubicBezTo>
                <a:cubicBezTo>
                  <a:pt x="17774595" y="2208069"/>
                  <a:pt x="17710111" y="2182276"/>
                  <a:pt x="17652079" y="2162932"/>
                </a:cubicBezTo>
                <a:cubicBezTo>
                  <a:pt x="17370499" y="2067288"/>
                  <a:pt x="17094295" y="1977018"/>
                  <a:pt x="16811639" y="1894269"/>
                </a:cubicBezTo>
                <a:cubicBezTo>
                  <a:pt x="16562302" y="1816895"/>
                  <a:pt x="16305442" y="1733071"/>
                  <a:pt x="16055030" y="1663219"/>
                </a:cubicBezTo>
                <a:cubicBezTo>
                  <a:pt x="15933586" y="1624531"/>
                  <a:pt x="15804620" y="1592292"/>
                  <a:pt x="15683176" y="1560052"/>
                </a:cubicBezTo>
                <a:cubicBezTo>
                  <a:pt x="15618692" y="1547156"/>
                  <a:pt x="15560658" y="1535335"/>
                  <a:pt x="15503696" y="1503096"/>
                </a:cubicBezTo>
                <a:cubicBezTo>
                  <a:pt x="15458558" y="1477304"/>
                  <a:pt x="15400522" y="1412826"/>
                  <a:pt x="15355384" y="1451512"/>
                </a:cubicBezTo>
                <a:cubicBezTo>
                  <a:pt x="15304872" y="1496648"/>
                  <a:pt x="15259734" y="1457960"/>
                  <a:pt x="15201698" y="1432169"/>
                </a:cubicBezTo>
                <a:cubicBezTo>
                  <a:pt x="15143662" y="1406377"/>
                  <a:pt x="15093150" y="1393482"/>
                  <a:pt x="15035114" y="1380585"/>
                </a:cubicBezTo>
                <a:cubicBezTo>
                  <a:pt x="14920119" y="1354794"/>
                  <a:pt x="14797600" y="1354794"/>
                  <a:pt x="14682604" y="1335450"/>
                </a:cubicBezTo>
                <a:cubicBezTo>
                  <a:pt x="14650363" y="1322555"/>
                  <a:pt x="14393503" y="1252702"/>
                  <a:pt x="14393503" y="1322555"/>
                </a:cubicBezTo>
                <a:cubicBezTo>
                  <a:pt x="14445090" y="1322555"/>
                  <a:pt x="14502050" y="1304285"/>
                  <a:pt x="14553637" y="1322555"/>
                </a:cubicBezTo>
                <a:lnTo>
                  <a:pt x="14578113" y="1332752"/>
                </a:lnTo>
                <a:lnTo>
                  <a:pt x="14574370" y="1320307"/>
                </a:lnTo>
                <a:cubicBezTo>
                  <a:pt x="14580357" y="1308142"/>
                  <a:pt x="14586345" y="1308142"/>
                  <a:pt x="14592332" y="1320307"/>
                </a:cubicBezTo>
                <a:lnTo>
                  <a:pt x="14583496" y="1334995"/>
                </a:lnTo>
                <a:lnTo>
                  <a:pt x="14621345" y="1350764"/>
                </a:lnTo>
                <a:cubicBezTo>
                  <a:pt x="14643914" y="1359630"/>
                  <a:pt x="14666484" y="1367690"/>
                  <a:pt x="14689053" y="1374138"/>
                </a:cubicBezTo>
                <a:cubicBezTo>
                  <a:pt x="14797600" y="1399929"/>
                  <a:pt x="14907222" y="1432169"/>
                  <a:pt x="15009322" y="1457960"/>
                </a:cubicBezTo>
                <a:cubicBezTo>
                  <a:pt x="15221042" y="1515992"/>
                  <a:pt x="15432764" y="1579396"/>
                  <a:pt x="15644486" y="1637427"/>
                </a:cubicBezTo>
                <a:cubicBezTo>
                  <a:pt x="15856206" y="1695459"/>
                  <a:pt x="16067928" y="1758863"/>
                  <a:pt x="16273202" y="1823342"/>
                </a:cubicBezTo>
                <a:cubicBezTo>
                  <a:pt x="16381748" y="1855581"/>
                  <a:pt x="16491370" y="1887821"/>
                  <a:pt x="16599918" y="1920063"/>
                </a:cubicBezTo>
                <a:cubicBezTo>
                  <a:pt x="16645058" y="1932957"/>
                  <a:pt x="16696644" y="1951226"/>
                  <a:pt x="16741782" y="1957674"/>
                </a:cubicBezTo>
                <a:cubicBezTo>
                  <a:pt x="16779399" y="1964122"/>
                  <a:pt x="16767576" y="2022153"/>
                  <a:pt x="16767576" y="2060841"/>
                </a:cubicBezTo>
                <a:cubicBezTo>
                  <a:pt x="16785847" y="2060841"/>
                  <a:pt x="16798743" y="2054393"/>
                  <a:pt x="16811639" y="2060841"/>
                </a:cubicBezTo>
                <a:cubicBezTo>
                  <a:pt x="16824539" y="2060841"/>
                  <a:pt x="16830987" y="2086632"/>
                  <a:pt x="16818087" y="2093081"/>
                </a:cubicBezTo>
                <a:cubicBezTo>
                  <a:pt x="16779399" y="2099528"/>
                  <a:pt x="16735334" y="2073737"/>
                  <a:pt x="16696644" y="2060841"/>
                </a:cubicBezTo>
                <a:cubicBezTo>
                  <a:pt x="16580574" y="2022153"/>
                  <a:pt x="16465578" y="1989913"/>
                  <a:pt x="16350582" y="1957674"/>
                </a:cubicBezTo>
                <a:cubicBezTo>
                  <a:pt x="16119514" y="1894269"/>
                  <a:pt x="15888450" y="1836238"/>
                  <a:pt x="15657382" y="1816895"/>
                </a:cubicBezTo>
                <a:cubicBezTo>
                  <a:pt x="15657382" y="1836238"/>
                  <a:pt x="15657382" y="1862030"/>
                  <a:pt x="15644486" y="1874926"/>
                </a:cubicBezTo>
                <a:cubicBezTo>
                  <a:pt x="15631590" y="1849134"/>
                  <a:pt x="15625140" y="1810447"/>
                  <a:pt x="15599346" y="1797550"/>
                </a:cubicBezTo>
                <a:cubicBezTo>
                  <a:pt x="15580002" y="1778207"/>
                  <a:pt x="15560658" y="1784655"/>
                  <a:pt x="15542386" y="1784655"/>
                </a:cubicBezTo>
                <a:cubicBezTo>
                  <a:pt x="15484350" y="1784655"/>
                  <a:pt x="15426316" y="1778207"/>
                  <a:pt x="15368280" y="1771759"/>
                </a:cubicBezTo>
                <a:cubicBezTo>
                  <a:pt x="15259734" y="1758863"/>
                  <a:pt x="15143662" y="1745967"/>
                  <a:pt x="15035114" y="1727698"/>
                </a:cubicBezTo>
                <a:cubicBezTo>
                  <a:pt x="14804049" y="1689010"/>
                  <a:pt x="14579431" y="1643876"/>
                  <a:pt x="14354813" y="1598740"/>
                </a:cubicBezTo>
                <a:cubicBezTo>
                  <a:pt x="14354813" y="1682563"/>
                  <a:pt x="14296777" y="1689010"/>
                  <a:pt x="14259162" y="1708354"/>
                </a:cubicBezTo>
                <a:cubicBezTo>
                  <a:pt x="14316122" y="1752415"/>
                  <a:pt x="14380606" y="1740594"/>
                  <a:pt x="14445090" y="1752415"/>
                </a:cubicBezTo>
                <a:cubicBezTo>
                  <a:pt x="14464435" y="1752415"/>
                  <a:pt x="14490228" y="1765311"/>
                  <a:pt x="14509573" y="1758863"/>
                </a:cubicBezTo>
                <a:cubicBezTo>
                  <a:pt x="14527844" y="1752415"/>
                  <a:pt x="14527844" y="1727698"/>
                  <a:pt x="14534292" y="1701906"/>
                </a:cubicBezTo>
                <a:cubicBezTo>
                  <a:pt x="14553637" y="1637427"/>
                  <a:pt x="14663259" y="1727698"/>
                  <a:pt x="14689053" y="1740594"/>
                </a:cubicBezTo>
                <a:cubicBezTo>
                  <a:pt x="14714846" y="1752415"/>
                  <a:pt x="14752462" y="1778207"/>
                  <a:pt x="14778255" y="1778207"/>
                </a:cubicBezTo>
                <a:cubicBezTo>
                  <a:pt x="14791152" y="1778207"/>
                  <a:pt x="14797600" y="1745967"/>
                  <a:pt x="14804049" y="1727698"/>
                </a:cubicBezTo>
                <a:cubicBezTo>
                  <a:pt x="14931941" y="1855581"/>
                  <a:pt x="15093150" y="1855581"/>
                  <a:pt x="15240388" y="1862030"/>
                </a:cubicBezTo>
                <a:cubicBezTo>
                  <a:pt x="15285526" y="1862030"/>
                  <a:pt x="15330666" y="1862030"/>
                  <a:pt x="15374730" y="1855581"/>
                </a:cubicBezTo>
                <a:cubicBezTo>
                  <a:pt x="15394074" y="1855581"/>
                  <a:pt x="15413418" y="1849134"/>
                  <a:pt x="15432764" y="1849134"/>
                </a:cubicBezTo>
                <a:cubicBezTo>
                  <a:pt x="15439212" y="1868478"/>
                  <a:pt x="15452110" y="1874926"/>
                  <a:pt x="15471454" y="1881373"/>
                </a:cubicBezTo>
                <a:cubicBezTo>
                  <a:pt x="15510146" y="1894269"/>
                  <a:pt x="15547760" y="1881373"/>
                  <a:pt x="15586450" y="1887821"/>
                </a:cubicBezTo>
                <a:cubicBezTo>
                  <a:pt x="15612244" y="1894269"/>
                  <a:pt x="15644486" y="1907166"/>
                  <a:pt x="15663830" y="1874926"/>
                </a:cubicBezTo>
                <a:cubicBezTo>
                  <a:pt x="15670278" y="1900718"/>
                  <a:pt x="15670278" y="1920063"/>
                  <a:pt x="15676726" y="1938330"/>
                </a:cubicBezTo>
                <a:cubicBezTo>
                  <a:pt x="15683176" y="1945853"/>
                  <a:pt x="15696072" y="1945853"/>
                  <a:pt x="15702522" y="1945853"/>
                </a:cubicBezTo>
                <a:cubicBezTo>
                  <a:pt x="15728314" y="1951226"/>
                  <a:pt x="15753034" y="1957674"/>
                  <a:pt x="15778826" y="1964122"/>
                </a:cubicBezTo>
                <a:cubicBezTo>
                  <a:pt x="15817518" y="1970570"/>
                  <a:pt x="15862654" y="1983465"/>
                  <a:pt x="15901346" y="2015705"/>
                </a:cubicBezTo>
                <a:cubicBezTo>
                  <a:pt x="15791722" y="2002809"/>
                  <a:pt x="15683176" y="1989913"/>
                  <a:pt x="15573554" y="1977018"/>
                </a:cubicBezTo>
                <a:cubicBezTo>
                  <a:pt x="15535938" y="1977018"/>
                  <a:pt x="15465006" y="1996361"/>
                  <a:pt x="15439212" y="1964122"/>
                </a:cubicBezTo>
                <a:lnTo>
                  <a:pt x="15435056" y="1958224"/>
                </a:lnTo>
                <a:lnTo>
                  <a:pt x="15436004" y="1965833"/>
                </a:lnTo>
                <a:lnTo>
                  <a:pt x="15432090" y="1964842"/>
                </a:lnTo>
                <a:lnTo>
                  <a:pt x="15436004" y="1970714"/>
                </a:lnTo>
                <a:cubicBezTo>
                  <a:pt x="15430016" y="1970714"/>
                  <a:pt x="15424030" y="1970714"/>
                  <a:pt x="15418042" y="1970714"/>
                </a:cubicBezTo>
                <a:lnTo>
                  <a:pt x="15423422" y="1962646"/>
                </a:lnTo>
                <a:lnTo>
                  <a:pt x="15422532" y="1962421"/>
                </a:lnTo>
                <a:cubicBezTo>
                  <a:pt x="15421036" y="1960715"/>
                  <a:pt x="15419914" y="1958156"/>
                  <a:pt x="15419164" y="1954316"/>
                </a:cubicBezTo>
                <a:lnTo>
                  <a:pt x="15418200" y="1940768"/>
                </a:lnTo>
                <a:lnTo>
                  <a:pt x="15413418" y="1945853"/>
                </a:lnTo>
                <a:cubicBezTo>
                  <a:pt x="15406970" y="1964122"/>
                  <a:pt x="15387626" y="1964122"/>
                  <a:pt x="15374730" y="1957674"/>
                </a:cubicBezTo>
                <a:cubicBezTo>
                  <a:pt x="15348934" y="1957674"/>
                  <a:pt x="15311320" y="1970570"/>
                  <a:pt x="15285526" y="1951226"/>
                </a:cubicBezTo>
                <a:cubicBezTo>
                  <a:pt x="15272630" y="1938330"/>
                  <a:pt x="15272630" y="1913613"/>
                  <a:pt x="15259734" y="1894269"/>
                </a:cubicBezTo>
                <a:cubicBezTo>
                  <a:pt x="15253286" y="1874926"/>
                  <a:pt x="15233940" y="1868478"/>
                  <a:pt x="15221042" y="1868478"/>
                </a:cubicBezTo>
                <a:cubicBezTo>
                  <a:pt x="15214594" y="1868478"/>
                  <a:pt x="15156558" y="1881373"/>
                  <a:pt x="15163008" y="1907166"/>
                </a:cubicBezTo>
                <a:cubicBezTo>
                  <a:pt x="15175904" y="1932957"/>
                  <a:pt x="15221042" y="1881373"/>
                  <a:pt x="15221042" y="1938330"/>
                </a:cubicBezTo>
                <a:cubicBezTo>
                  <a:pt x="14881429" y="1862030"/>
                  <a:pt x="14540740" y="1810447"/>
                  <a:pt x="14194678" y="1791103"/>
                </a:cubicBezTo>
                <a:cubicBezTo>
                  <a:pt x="14201127" y="1752415"/>
                  <a:pt x="14214023" y="1727698"/>
                  <a:pt x="14233368" y="1714803"/>
                </a:cubicBezTo>
                <a:cubicBezTo>
                  <a:pt x="14105476" y="1605189"/>
                  <a:pt x="13950715" y="1637427"/>
                  <a:pt x="13803477" y="1663219"/>
                </a:cubicBezTo>
                <a:cubicBezTo>
                  <a:pt x="13803477" y="1624531"/>
                  <a:pt x="13848616" y="1637427"/>
                  <a:pt x="13848616" y="1598740"/>
                </a:cubicBezTo>
                <a:cubicBezTo>
                  <a:pt x="13809926" y="1598740"/>
                  <a:pt x="13771236" y="1611636"/>
                  <a:pt x="13738994" y="1598740"/>
                </a:cubicBezTo>
                <a:cubicBezTo>
                  <a:pt x="13726097" y="1592292"/>
                  <a:pt x="13726097" y="1547156"/>
                  <a:pt x="13719649" y="1535335"/>
                </a:cubicBezTo>
                <a:cubicBezTo>
                  <a:pt x="13706752" y="1503096"/>
                  <a:pt x="13662688" y="1503096"/>
                  <a:pt x="13643343" y="1496648"/>
                </a:cubicBezTo>
                <a:cubicBezTo>
                  <a:pt x="13630447" y="1490200"/>
                  <a:pt x="13617550" y="1480528"/>
                  <a:pt x="13603847" y="1470856"/>
                </a:cubicBezTo>
                <a:lnTo>
                  <a:pt x="13600816" y="1469093"/>
                </a:lnTo>
                <a:lnTo>
                  <a:pt x="13603909" y="1483018"/>
                </a:lnTo>
                <a:cubicBezTo>
                  <a:pt x="13603089" y="1487031"/>
                  <a:pt x="13599807" y="1487031"/>
                  <a:pt x="13593245" y="1477398"/>
                </a:cubicBezTo>
                <a:cubicBezTo>
                  <a:pt x="13593245" y="1474187"/>
                  <a:pt x="13594886" y="1470977"/>
                  <a:pt x="13596527" y="1468569"/>
                </a:cubicBezTo>
                <a:lnTo>
                  <a:pt x="13597619" y="1467233"/>
                </a:lnTo>
                <a:lnTo>
                  <a:pt x="13559514" y="1445064"/>
                </a:lnTo>
                <a:cubicBezTo>
                  <a:pt x="13565963" y="1457960"/>
                  <a:pt x="13565963" y="1470856"/>
                  <a:pt x="13572411" y="1477304"/>
                </a:cubicBezTo>
                <a:cubicBezTo>
                  <a:pt x="13578859" y="1490200"/>
                  <a:pt x="13591756" y="1477304"/>
                  <a:pt x="13598205" y="1483753"/>
                </a:cubicBezTo>
                <a:cubicBezTo>
                  <a:pt x="13604653" y="1496648"/>
                  <a:pt x="13598205" y="1522439"/>
                  <a:pt x="13598205" y="1540708"/>
                </a:cubicBezTo>
                <a:cubicBezTo>
                  <a:pt x="13501479" y="1527813"/>
                  <a:pt x="13405828" y="1515992"/>
                  <a:pt x="13302654" y="1509543"/>
                </a:cubicBezTo>
                <a:cubicBezTo>
                  <a:pt x="13367138" y="1432169"/>
                  <a:pt x="13450967" y="1470856"/>
                  <a:pt x="13520824" y="1477304"/>
                </a:cubicBezTo>
                <a:cubicBezTo>
                  <a:pt x="13520824" y="1451512"/>
                  <a:pt x="13514376" y="1419273"/>
                  <a:pt x="13540169" y="1412826"/>
                </a:cubicBezTo>
                <a:cubicBezTo>
                  <a:pt x="13559514" y="1406377"/>
                  <a:pt x="13572411" y="1412826"/>
                  <a:pt x="13591756" y="1419273"/>
                </a:cubicBezTo>
                <a:cubicBezTo>
                  <a:pt x="13611101" y="1419273"/>
                  <a:pt x="13656240" y="1432169"/>
                  <a:pt x="13656240" y="1387034"/>
                </a:cubicBezTo>
                <a:cubicBezTo>
                  <a:pt x="13501479" y="1393482"/>
                  <a:pt x="13354241" y="1374138"/>
                  <a:pt x="13200555" y="1374138"/>
                </a:cubicBezTo>
                <a:cubicBezTo>
                  <a:pt x="13059766" y="1380585"/>
                  <a:pt x="12911454" y="1387034"/>
                  <a:pt x="12777113" y="1477304"/>
                </a:cubicBezTo>
                <a:cubicBezTo>
                  <a:pt x="12822251" y="1483753"/>
                  <a:pt x="12859867" y="1496648"/>
                  <a:pt x="12898557" y="1509543"/>
                </a:cubicBezTo>
                <a:cubicBezTo>
                  <a:pt x="12898557" y="1527813"/>
                  <a:pt x="12892109" y="1547156"/>
                  <a:pt x="12892109" y="1572949"/>
                </a:cubicBezTo>
                <a:cubicBezTo>
                  <a:pt x="12872764" y="1547156"/>
                  <a:pt x="12859867" y="1547156"/>
                  <a:pt x="12848045" y="1579396"/>
                </a:cubicBezTo>
                <a:cubicBezTo>
                  <a:pt x="12879212" y="1592292"/>
                  <a:pt x="12924350" y="1598740"/>
                  <a:pt x="12898557" y="1669667"/>
                </a:cubicBezTo>
                <a:cubicBezTo>
                  <a:pt x="12885660" y="1708354"/>
                  <a:pt x="12841596" y="1689010"/>
                  <a:pt x="12822251" y="1689010"/>
                </a:cubicBezTo>
                <a:cubicBezTo>
                  <a:pt x="12790010" y="1689010"/>
                  <a:pt x="12770664" y="1708354"/>
                  <a:pt x="12744871" y="1727698"/>
                </a:cubicBezTo>
                <a:cubicBezTo>
                  <a:pt x="12712629" y="1745967"/>
                  <a:pt x="12667491" y="1740594"/>
                  <a:pt x="12629875" y="1740594"/>
                </a:cubicBezTo>
                <a:cubicBezTo>
                  <a:pt x="12597633" y="1740594"/>
                  <a:pt x="12565391" y="1740594"/>
                  <a:pt x="12526701" y="1745967"/>
                </a:cubicBezTo>
                <a:cubicBezTo>
                  <a:pt x="12456844" y="1752415"/>
                  <a:pt x="12379464" y="1765311"/>
                  <a:pt x="12302083" y="1778207"/>
                </a:cubicBezTo>
                <a:cubicBezTo>
                  <a:pt x="12225778" y="1797550"/>
                  <a:pt x="12154846" y="1816895"/>
                  <a:pt x="12077465" y="1816895"/>
                </a:cubicBezTo>
                <a:cubicBezTo>
                  <a:pt x="12038775" y="1816895"/>
                  <a:pt x="12020505" y="1829790"/>
                  <a:pt x="11988263" y="1849134"/>
                </a:cubicBezTo>
                <a:cubicBezTo>
                  <a:pt x="11962469" y="1868478"/>
                  <a:pt x="11930228" y="1862030"/>
                  <a:pt x="11897986" y="1862030"/>
                </a:cubicBezTo>
                <a:cubicBezTo>
                  <a:pt x="11833502" y="1868478"/>
                  <a:pt x="11763645" y="1881373"/>
                  <a:pt x="11699161" y="1920063"/>
                </a:cubicBezTo>
                <a:cubicBezTo>
                  <a:pt x="11673368" y="1938330"/>
                  <a:pt x="11660471" y="1938330"/>
                  <a:pt x="11635752" y="1920063"/>
                </a:cubicBezTo>
                <a:lnTo>
                  <a:pt x="11635483" y="1919987"/>
                </a:lnTo>
                <a:lnTo>
                  <a:pt x="11616508" y="1914622"/>
                </a:lnTo>
                <a:cubicBezTo>
                  <a:pt x="11597465" y="1912808"/>
                  <a:pt x="11579329" y="1920063"/>
                  <a:pt x="11564820" y="1920063"/>
                </a:cubicBezTo>
                <a:cubicBezTo>
                  <a:pt x="11603510" y="1964122"/>
                  <a:pt x="11660471" y="1932957"/>
                  <a:pt x="11692713" y="1989913"/>
                </a:cubicBezTo>
                <a:cubicBezTo>
                  <a:pt x="11468095" y="2041497"/>
                  <a:pt x="11243477" y="2112430"/>
                  <a:pt x="11019934" y="2195172"/>
                </a:cubicBezTo>
                <a:cubicBezTo>
                  <a:pt x="10910311" y="2233859"/>
                  <a:pt x="10801764" y="2266099"/>
                  <a:pt x="10692142" y="2311236"/>
                </a:cubicBezTo>
                <a:cubicBezTo>
                  <a:pt x="10640555" y="2330579"/>
                  <a:pt x="10590043" y="2361740"/>
                  <a:pt x="10538456" y="2393980"/>
                </a:cubicBezTo>
                <a:cubicBezTo>
                  <a:pt x="10513737" y="2406870"/>
                  <a:pt x="10487943" y="2400427"/>
                  <a:pt x="10468598" y="2406870"/>
                </a:cubicBezTo>
                <a:cubicBezTo>
                  <a:pt x="10449253" y="2413338"/>
                  <a:pt x="10455702" y="2445566"/>
                  <a:pt x="10449253" y="2464911"/>
                </a:cubicBezTo>
                <a:cubicBezTo>
                  <a:pt x="10653451" y="2387533"/>
                  <a:pt x="10865173" y="2311236"/>
                  <a:pt x="11070446" y="2246753"/>
                </a:cubicBezTo>
                <a:cubicBezTo>
                  <a:pt x="11070446" y="2266099"/>
                  <a:pt x="11070446" y="2291889"/>
                  <a:pt x="11070446" y="2311236"/>
                </a:cubicBezTo>
                <a:cubicBezTo>
                  <a:pt x="11230580" y="2259652"/>
                  <a:pt x="11385341" y="2201616"/>
                  <a:pt x="11545475" y="2169380"/>
                </a:cubicBezTo>
                <a:cubicBezTo>
                  <a:pt x="11616407" y="2151111"/>
                  <a:pt x="11686264" y="2143586"/>
                  <a:pt x="11763645" y="2156485"/>
                </a:cubicBezTo>
                <a:cubicBezTo>
                  <a:pt x="11776542" y="2162932"/>
                  <a:pt x="11808783" y="2162932"/>
                  <a:pt x="11815232" y="2125320"/>
                </a:cubicBezTo>
                <a:cubicBezTo>
                  <a:pt x="11821680" y="2099528"/>
                  <a:pt x="11828129" y="2080184"/>
                  <a:pt x="11846399" y="2080184"/>
                </a:cubicBezTo>
                <a:cubicBezTo>
                  <a:pt x="11878641" y="2086632"/>
                  <a:pt x="11910883" y="2099528"/>
                  <a:pt x="11943124" y="2099528"/>
                </a:cubicBezTo>
                <a:cubicBezTo>
                  <a:pt x="11968918" y="2099528"/>
                  <a:pt x="11949573" y="2125320"/>
                  <a:pt x="11968918" y="2125320"/>
                </a:cubicBezTo>
                <a:cubicBezTo>
                  <a:pt x="11988263" y="2125320"/>
                  <a:pt x="12007608" y="2131768"/>
                  <a:pt x="12026953" y="2125320"/>
                </a:cubicBezTo>
                <a:cubicBezTo>
                  <a:pt x="12038775" y="2125320"/>
                  <a:pt x="12033401" y="2112430"/>
                  <a:pt x="12033401" y="2099528"/>
                </a:cubicBezTo>
                <a:cubicBezTo>
                  <a:pt x="12038775" y="2086632"/>
                  <a:pt x="12051672" y="2086632"/>
                  <a:pt x="12058120" y="2086632"/>
                </a:cubicBezTo>
                <a:cubicBezTo>
                  <a:pt x="12077465" y="2086632"/>
                  <a:pt x="12096810" y="2086632"/>
                  <a:pt x="12116155" y="2086632"/>
                </a:cubicBezTo>
                <a:cubicBezTo>
                  <a:pt x="12148397" y="2086632"/>
                  <a:pt x="12212881" y="2099528"/>
                  <a:pt x="12212881" y="2035049"/>
                </a:cubicBezTo>
                <a:cubicBezTo>
                  <a:pt x="12212881" y="1977018"/>
                  <a:pt x="12174191" y="1862030"/>
                  <a:pt x="12135501" y="1907166"/>
                </a:cubicBezTo>
                <a:cubicBezTo>
                  <a:pt x="12135501" y="1887821"/>
                  <a:pt x="12129052" y="1868478"/>
                  <a:pt x="12129052" y="1849134"/>
                </a:cubicBezTo>
                <a:cubicBezTo>
                  <a:pt x="12225778" y="1842686"/>
                  <a:pt x="12327877" y="1836238"/>
                  <a:pt x="12431051" y="1829790"/>
                </a:cubicBezTo>
                <a:cubicBezTo>
                  <a:pt x="12379464" y="1842686"/>
                  <a:pt x="12321428" y="1829790"/>
                  <a:pt x="12276290" y="1868478"/>
                </a:cubicBezTo>
                <a:cubicBezTo>
                  <a:pt x="12219329" y="1913613"/>
                  <a:pt x="12340773" y="1920063"/>
                  <a:pt x="12353670" y="1920063"/>
                </a:cubicBezTo>
                <a:cubicBezTo>
                  <a:pt x="12334325" y="1951226"/>
                  <a:pt x="12295635" y="1957674"/>
                  <a:pt x="12276290" y="1983465"/>
                </a:cubicBezTo>
                <a:cubicBezTo>
                  <a:pt x="12244048" y="2035049"/>
                  <a:pt x="12308532" y="2041497"/>
                  <a:pt x="12327877" y="2041497"/>
                </a:cubicBezTo>
                <a:cubicBezTo>
                  <a:pt x="12424602" y="2041497"/>
                  <a:pt x="12533150" y="2073737"/>
                  <a:pt x="12623427" y="2002809"/>
                </a:cubicBezTo>
                <a:cubicBezTo>
                  <a:pt x="12673939" y="1964122"/>
                  <a:pt x="12751319" y="1989913"/>
                  <a:pt x="12802906" y="1989913"/>
                </a:cubicBezTo>
                <a:cubicBezTo>
                  <a:pt x="12867390" y="1983465"/>
                  <a:pt x="12930799" y="1977018"/>
                  <a:pt x="13001731" y="1977018"/>
                </a:cubicBezTo>
                <a:cubicBezTo>
                  <a:pt x="13033973" y="1977018"/>
                  <a:pt x="13065140" y="1977018"/>
                  <a:pt x="13103830" y="1977018"/>
                </a:cubicBezTo>
                <a:cubicBezTo>
                  <a:pt x="13123175" y="1977018"/>
                  <a:pt x="13148968" y="1964122"/>
                  <a:pt x="13168314" y="1970570"/>
                </a:cubicBezTo>
                <a:cubicBezTo>
                  <a:pt x="13181210" y="1977018"/>
                  <a:pt x="13194107" y="1996361"/>
                  <a:pt x="13174762" y="2002809"/>
                </a:cubicBezTo>
                <a:cubicBezTo>
                  <a:pt x="13161865" y="2009257"/>
                  <a:pt x="13142520" y="2002809"/>
                  <a:pt x="13123175" y="2002809"/>
                </a:cubicBezTo>
                <a:cubicBezTo>
                  <a:pt x="13136072" y="2093081"/>
                  <a:pt x="13161865" y="2086632"/>
                  <a:pt x="13213452" y="2054393"/>
                </a:cubicBezTo>
                <a:cubicBezTo>
                  <a:pt x="13232797" y="2035049"/>
                  <a:pt x="13239246" y="2047945"/>
                  <a:pt x="13252142" y="2073737"/>
                </a:cubicBezTo>
                <a:cubicBezTo>
                  <a:pt x="13270413" y="2105976"/>
                  <a:pt x="13289758" y="2093081"/>
                  <a:pt x="13309103" y="2086632"/>
                </a:cubicBezTo>
                <a:cubicBezTo>
                  <a:pt x="13341345" y="2073737"/>
                  <a:pt x="13373586" y="2073737"/>
                  <a:pt x="13399380" y="2067288"/>
                </a:cubicBezTo>
                <a:cubicBezTo>
                  <a:pt x="13425173" y="2067288"/>
                  <a:pt x="13444518" y="2073737"/>
                  <a:pt x="13470312" y="2054393"/>
                </a:cubicBezTo>
                <a:cubicBezTo>
                  <a:pt x="13514376" y="2015705"/>
                  <a:pt x="13565963" y="2035049"/>
                  <a:pt x="13617550" y="2035049"/>
                </a:cubicBezTo>
                <a:cubicBezTo>
                  <a:pt x="13617550" y="1989913"/>
                  <a:pt x="13591756" y="1983465"/>
                  <a:pt x="13572411" y="1970570"/>
                </a:cubicBezTo>
                <a:cubicBezTo>
                  <a:pt x="13604653" y="1970570"/>
                  <a:pt x="13643343" y="1977018"/>
                  <a:pt x="13675585" y="1983465"/>
                </a:cubicBezTo>
                <a:cubicBezTo>
                  <a:pt x="13662688" y="1989913"/>
                  <a:pt x="13649791" y="2002809"/>
                  <a:pt x="13636895" y="2015705"/>
                </a:cubicBezTo>
                <a:cubicBezTo>
                  <a:pt x="13649791" y="2028601"/>
                  <a:pt x="13662688" y="2041497"/>
                  <a:pt x="13675585" y="2060841"/>
                </a:cubicBezTo>
                <a:cubicBezTo>
                  <a:pt x="13688482" y="2047945"/>
                  <a:pt x="13694930" y="2028601"/>
                  <a:pt x="13713200" y="2035049"/>
                </a:cubicBezTo>
                <a:cubicBezTo>
                  <a:pt x="13726097" y="2047945"/>
                  <a:pt x="13738994" y="2060841"/>
                  <a:pt x="13751891" y="2060841"/>
                </a:cubicBezTo>
                <a:cubicBezTo>
                  <a:pt x="13764787" y="2060841"/>
                  <a:pt x="13784132" y="2060841"/>
                  <a:pt x="13797029" y="2067288"/>
                </a:cubicBezTo>
                <a:cubicBezTo>
                  <a:pt x="13816374" y="2073737"/>
                  <a:pt x="13777684" y="2086632"/>
                  <a:pt x="13777684" y="2093081"/>
                </a:cubicBezTo>
                <a:cubicBezTo>
                  <a:pt x="13745442" y="2105976"/>
                  <a:pt x="13713200" y="2099528"/>
                  <a:pt x="13680959" y="2099528"/>
                </a:cubicBezTo>
                <a:cubicBezTo>
                  <a:pt x="13604653" y="2105976"/>
                  <a:pt x="13520824" y="2105976"/>
                  <a:pt x="13444518" y="2112430"/>
                </a:cubicBezTo>
                <a:cubicBezTo>
                  <a:pt x="13405828" y="2118874"/>
                  <a:pt x="13367138" y="2118874"/>
                  <a:pt x="13328448" y="2118874"/>
                </a:cubicBezTo>
                <a:cubicBezTo>
                  <a:pt x="13296206" y="2125320"/>
                  <a:pt x="13265039" y="2118874"/>
                  <a:pt x="13239246" y="2151111"/>
                </a:cubicBezTo>
                <a:cubicBezTo>
                  <a:pt x="13258591" y="2156485"/>
                  <a:pt x="13315551" y="2156485"/>
                  <a:pt x="13322000" y="2195172"/>
                </a:cubicBezTo>
                <a:cubicBezTo>
                  <a:pt x="13322000" y="2214516"/>
                  <a:pt x="13289758" y="2220961"/>
                  <a:pt x="13284384" y="2220961"/>
                </a:cubicBezTo>
                <a:cubicBezTo>
                  <a:pt x="13258591" y="2220961"/>
                  <a:pt x="13232797" y="2227413"/>
                  <a:pt x="13207004" y="2220961"/>
                </a:cubicBezTo>
                <a:cubicBezTo>
                  <a:pt x="13181210" y="2214516"/>
                  <a:pt x="13181210" y="2188728"/>
                  <a:pt x="13181210" y="2151111"/>
                </a:cubicBezTo>
                <a:cubicBezTo>
                  <a:pt x="13079111" y="2162932"/>
                  <a:pt x="12969489" y="2175828"/>
                  <a:pt x="12859867" y="2188728"/>
                </a:cubicBezTo>
                <a:cubicBezTo>
                  <a:pt x="12802906" y="2195172"/>
                  <a:pt x="12751319" y="2208069"/>
                  <a:pt x="12693284" y="2208069"/>
                </a:cubicBezTo>
                <a:cubicBezTo>
                  <a:pt x="12673939" y="2208069"/>
                  <a:pt x="12604082" y="2188728"/>
                  <a:pt x="12597633" y="2240307"/>
                </a:cubicBezTo>
                <a:cubicBezTo>
                  <a:pt x="12597633" y="2266099"/>
                  <a:pt x="12610530" y="2298334"/>
                  <a:pt x="12591185" y="2311236"/>
                </a:cubicBezTo>
                <a:cubicBezTo>
                  <a:pt x="12578288" y="2324131"/>
                  <a:pt x="12558943" y="2317683"/>
                  <a:pt x="12546046" y="2324131"/>
                </a:cubicBezTo>
                <a:cubicBezTo>
                  <a:pt x="12494459" y="2330579"/>
                  <a:pt x="12443947" y="2337027"/>
                  <a:pt x="12385912" y="2343474"/>
                </a:cubicBezTo>
                <a:cubicBezTo>
                  <a:pt x="12282738" y="2361740"/>
                  <a:pt x="12180639" y="2387533"/>
                  <a:pt x="12071017" y="2406870"/>
                </a:cubicBezTo>
                <a:cubicBezTo>
                  <a:pt x="11859296" y="2464911"/>
                  <a:pt x="11641126" y="2510046"/>
                  <a:pt x="11430479" y="2561628"/>
                </a:cubicBezTo>
                <a:cubicBezTo>
                  <a:pt x="11333754" y="2579897"/>
                  <a:pt x="11237028" y="2605690"/>
                  <a:pt x="11141378" y="2618587"/>
                </a:cubicBezTo>
                <a:cubicBezTo>
                  <a:pt x="11122033" y="2618587"/>
                  <a:pt x="11109136" y="2625034"/>
                  <a:pt x="11089791" y="2631480"/>
                </a:cubicBezTo>
                <a:cubicBezTo>
                  <a:pt x="11076894" y="2644376"/>
                  <a:pt x="11076894" y="2670168"/>
                  <a:pt x="11070446" y="2689511"/>
                </a:cubicBezTo>
                <a:cubicBezTo>
                  <a:pt x="11051101" y="2734643"/>
                  <a:pt x="10981243" y="2683064"/>
                  <a:pt x="10961898" y="2676615"/>
                </a:cubicBezTo>
                <a:cubicBezTo>
                  <a:pt x="10961898" y="2695958"/>
                  <a:pt x="10961898" y="2721752"/>
                  <a:pt x="10961898" y="2741094"/>
                </a:cubicBezTo>
                <a:cubicBezTo>
                  <a:pt x="10884518" y="2728196"/>
                  <a:pt x="10814661" y="2752914"/>
                  <a:pt x="10750177" y="2785149"/>
                </a:cubicBezTo>
                <a:cubicBezTo>
                  <a:pt x="10807138" y="2772256"/>
                  <a:pt x="10858724" y="2759362"/>
                  <a:pt x="10916760" y="2752914"/>
                </a:cubicBezTo>
                <a:cubicBezTo>
                  <a:pt x="10968347" y="2747539"/>
                  <a:pt x="11019934" y="2741094"/>
                  <a:pt x="11070446" y="2715302"/>
                </a:cubicBezTo>
                <a:cubicBezTo>
                  <a:pt x="11173620" y="2670168"/>
                  <a:pt x="11288615" y="2670168"/>
                  <a:pt x="11398238" y="2650824"/>
                </a:cubicBezTo>
                <a:cubicBezTo>
                  <a:pt x="11622856" y="2612137"/>
                  <a:pt x="11846399" y="2561628"/>
                  <a:pt x="12071017" y="2497149"/>
                </a:cubicBezTo>
                <a:cubicBezTo>
                  <a:pt x="12071017" y="2516495"/>
                  <a:pt x="12071017" y="2554106"/>
                  <a:pt x="12090362" y="2554106"/>
                </a:cubicBezTo>
                <a:cubicBezTo>
                  <a:pt x="12090362" y="2535836"/>
                  <a:pt x="12090362" y="2516495"/>
                  <a:pt x="12090362" y="2497149"/>
                </a:cubicBezTo>
                <a:cubicBezTo>
                  <a:pt x="12103259" y="2490703"/>
                  <a:pt x="12116155" y="2490703"/>
                  <a:pt x="12135501" y="2484256"/>
                </a:cubicBezTo>
                <a:cubicBezTo>
                  <a:pt x="12154846" y="2484256"/>
                  <a:pt x="12180639" y="2477804"/>
                  <a:pt x="12206433" y="2477804"/>
                </a:cubicBezTo>
                <a:cubicBezTo>
                  <a:pt x="12193536" y="2484256"/>
                  <a:pt x="12187087" y="2497149"/>
                  <a:pt x="12187087" y="2510046"/>
                </a:cubicBezTo>
                <a:cubicBezTo>
                  <a:pt x="12193536" y="2516495"/>
                  <a:pt x="12206433" y="2516495"/>
                  <a:pt x="12219329" y="2522941"/>
                </a:cubicBezTo>
                <a:cubicBezTo>
                  <a:pt x="12219329" y="2432672"/>
                  <a:pt x="12302083" y="2445566"/>
                  <a:pt x="12340773" y="2432672"/>
                </a:cubicBezTo>
                <a:cubicBezTo>
                  <a:pt x="12418154" y="2419778"/>
                  <a:pt x="12488011" y="2406870"/>
                  <a:pt x="12565391" y="2387533"/>
                </a:cubicBezTo>
                <a:cubicBezTo>
                  <a:pt x="12591185" y="2381086"/>
                  <a:pt x="12629875" y="2348847"/>
                  <a:pt x="12654594" y="2374638"/>
                </a:cubicBezTo>
                <a:cubicBezTo>
                  <a:pt x="12680387" y="2393980"/>
                  <a:pt x="12693284" y="2406870"/>
                  <a:pt x="12719078" y="2400427"/>
                </a:cubicBezTo>
                <a:cubicBezTo>
                  <a:pt x="12796458" y="2387533"/>
                  <a:pt x="12872764" y="2381086"/>
                  <a:pt x="12950144" y="2374638"/>
                </a:cubicBezTo>
                <a:cubicBezTo>
                  <a:pt x="13265039" y="2348847"/>
                  <a:pt x="13572411" y="2330579"/>
                  <a:pt x="13880858" y="2337027"/>
                </a:cubicBezTo>
                <a:cubicBezTo>
                  <a:pt x="13855064" y="2337027"/>
                  <a:pt x="13829271" y="2343474"/>
                  <a:pt x="13803477" y="2348847"/>
                </a:cubicBezTo>
                <a:cubicBezTo>
                  <a:pt x="13809926" y="2361740"/>
                  <a:pt x="13816374" y="2374638"/>
                  <a:pt x="13822823" y="2381086"/>
                </a:cubicBezTo>
                <a:cubicBezTo>
                  <a:pt x="13797029" y="2400427"/>
                  <a:pt x="13764787" y="2413338"/>
                  <a:pt x="13732545" y="2445566"/>
                </a:cubicBezTo>
                <a:cubicBezTo>
                  <a:pt x="13719649" y="2458463"/>
                  <a:pt x="13694930" y="2458463"/>
                  <a:pt x="13694930" y="2497149"/>
                </a:cubicBezTo>
                <a:cubicBezTo>
                  <a:pt x="13706752" y="2484256"/>
                  <a:pt x="13726097" y="2471358"/>
                  <a:pt x="13738994" y="2471358"/>
                </a:cubicBezTo>
                <a:cubicBezTo>
                  <a:pt x="13758339" y="2471358"/>
                  <a:pt x="13771236" y="2490703"/>
                  <a:pt x="13784132" y="2497149"/>
                </a:cubicBezTo>
                <a:cubicBezTo>
                  <a:pt x="13803477" y="2503598"/>
                  <a:pt x="13842168" y="2510046"/>
                  <a:pt x="13848616" y="2471358"/>
                </a:cubicBezTo>
                <a:cubicBezTo>
                  <a:pt x="13855064" y="2445566"/>
                  <a:pt x="13848616" y="2393980"/>
                  <a:pt x="13867961" y="2381086"/>
                </a:cubicBezTo>
                <a:cubicBezTo>
                  <a:pt x="13874409" y="2374638"/>
                  <a:pt x="13886231" y="2374638"/>
                  <a:pt x="13893755" y="2361740"/>
                </a:cubicBezTo>
                <a:cubicBezTo>
                  <a:pt x="13900203" y="2356369"/>
                  <a:pt x="13900203" y="2330579"/>
                  <a:pt x="13905577" y="2317683"/>
                </a:cubicBezTo>
                <a:cubicBezTo>
                  <a:pt x="13918473" y="2285443"/>
                  <a:pt x="13957163" y="2304791"/>
                  <a:pt x="13976509" y="2304791"/>
                </a:cubicBezTo>
                <a:cubicBezTo>
                  <a:pt x="14015199" y="2304791"/>
                  <a:pt x="14060337" y="2298334"/>
                  <a:pt x="14099027" y="2291889"/>
                </a:cubicBezTo>
                <a:cubicBezTo>
                  <a:pt x="14123746" y="2285443"/>
                  <a:pt x="14175333" y="2266099"/>
                  <a:pt x="14201127" y="2285443"/>
                </a:cubicBezTo>
                <a:cubicBezTo>
                  <a:pt x="14207575" y="2295116"/>
                  <a:pt x="14210799" y="2309625"/>
                  <a:pt x="14212411" y="2324803"/>
                </a:cubicBezTo>
                <a:lnTo>
                  <a:pt x="14213855" y="2363672"/>
                </a:lnTo>
                <a:lnTo>
                  <a:pt x="14217894" y="2366503"/>
                </a:lnTo>
                <a:cubicBezTo>
                  <a:pt x="14211907" y="2372428"/>
                  <a:pt x="14205919" y="2378352"/>
                  <a:pt x="14199932" y="2366503"/>
                </a:cubicBezTo>
                <a:lnTo>
                  <a:pt x="14204446" y="2363340"/>
                </a:lnTo>
                <a:lnTo>
                  <a:pt x="14169506" y="2345640"/>
                </a:lnTo>
                <a:cubicBezTo>
                  <a:pt x="14124216" y="2332190"/>
                  <a:pt x="14077264" y="2341862"/>
                  <a:pt x="14034544" y="2337027"/>
                </a:cubicBezTo>
                <a:cubicBezTo>
                  <a:pt x="14034544" y="2400427"/>
                  <a:pt x="14086131" y="2368190"/>
                  <a:pt x="14110849" y="2368190"/>
                </a:cubicBezTo>
                <a:cubicBezTo>
                  <a:pt x="14110849" y="2400427"/>
                  <a:pt x="14086131" y="2406870"/>
                  <a:pt x="14073234" y="2419778"/>
                </a:cubicBezTo>
                <a:cubicBezTo>
                  <a:pt x="14053889" y="2439119"/>
                  <a:pt x="14028095" y="2464911"/>
                  <a:pt x="14015199" y="2497149"/>
                </a:cubicBezTo>
                <a:cubicBezTo>
                  <a:pt x="14034544" y="2503598"/>
                  <a:pt x="14053889" y="2516495"/>
                  <a:pt x="14073234" y="2522941"/>
                </a:cubicBezTo>
                <a:cubicBezTo>
                  <a:pt x="14073234" y="2503598"/>
                  <a:pt x="14066786" y="2464911"/>
                  <a:pt x="14091504" y="2464911"/>
                </a:cubicBezTo>
                <a:cubicBezTo>
                  <a:pt x="14091504" y="2516495"/>
                  <a:pt x="14105476" y="2522941"/>
                  <a:pt x="14130195" y="2529389"/>
                </a:cubicBezTo>
                <a:cubicBezTo>
                  <a:pt x="14149540" y="2529389"/>
                  <a:pt x="14188230" y="2535836"/>
                  <a:pt x="14188230" y="2497149"/>
                </a:cubicBezTo>
                <a:cubicBezTo>
                  <a:pt x="14168885" y="2497149"/>
                  <a:pt x="14155988" y="2497149"/>
                  <a:pt x="14143091" y="2497149"/>
                </a:cubicBezTo>
                <a:cubicBezTo>
                  <a:pt x="14143091" y="2471358"/>
                  <a:pt x="14143091" y="2452014"/>
                  <a:pt x="14143091" y="2432672"/>
                </a:cubicBezTo>
                <a:cubicBezTo>
                  <a:pt x="14181781" y="2445566"/>
                  <a:pt x="14220472" y="2458463"/>
                  <a:pt x="14259162" y="2477804"/>
                </a:cubicBezTo>
                <a:cubicBezTo>
                  <a:pt x="14246265" y="2490703"/>
                  <a:pt x="14239817" y="2503598"/>
                  <a:pt x="14233368" y="2522941"/>
                </a:cubicBezTo>
                <a:cubicBezTo>
                  <a:pt x="14246265" y="2522941"/>
                  <a:pt x="14272059" y="2510046"/>
                  <a:pt x="14278507" y="2542284"/>
                </a:cubicBezTo>
                <a:cubicBezTo>
                  <a:pt x="14284955" y="2516495"/>
                  <a:pt x="14272059" y="2484256"/>
                  <a:pt x="14284955" y="2464911"/>
                </a:cubicBezTo>
                <a:cubicBezTo>
                  <a:pt x="14296777" y="2445566"/>
                  <a:pt x="14329019" y="2458463"/>
                  <a:pt x="14348364" y="2458463"/>
                </a:cubicBezTo>
                <a:cubicBezTo>
                  <a:pt x="14348364" y="2458463"/>
                  <a:pt x="14380606" y="2471358"/>
                  <a:pt x="14374158" y="2484256"/>
                </a:cubicBezTo>
                <a:cubicBezTo>
                  <a:pt x="14361261" y="2510046"/>
                  <a:pt x="14335467" y="2497149"/>
                  <a:pt x="14316122" y="2497149"/>
                </a:cubicBezTo>
                <a:cubicBezTo>
                  <a:pt x="14316122" y="2516495"/>
                  <a:pt x="14322571" y="2535836"/>
                  <a:pt x="14322571" y="2554106"/>
                </a:cubicBezTo>
                <a:cubicBezTo>
                  <a:pt x="14387054" y="2484256"/>
                  <a:pt x="14464435" y="2566999"/>
                  <a:pt x="14534292" y="2547657"/>
                </a:cubicBezTo>
                <a:cubicBezTo>
                  <a:pt x="14483780" y="2535836"/>
                  <a:pt x="14438641" y="2522941"/>
                  <a:pt x="14393503" y="2510046"/>
                </a:cubicBezTo>
                <a:cubicBezTo>
                  <a:pt x="14470883" y="2445566"/>
                  <a:pt x="14553637" y="2497149"/>
                  <a:pt x="14637466" y="2510046"/>
                </a:cubicBezTo>
                <a:cubicBezTo>
                  <a:pt x="14611672" y="2529389"/>
                  <a:pt x="14566534" y="2547657"/>
                  <a:pt x="14579431" y="2605690"/>
                </a:cubicBezTo>
                <a:cubicBezTo>
                  <a:pt x="14592327" y="2644376"/>
                  <a:pt x="14637466" y="2586345"/>
                  <a:pt x="14637466" y="2644376"/>
                </a:cubicBezTo>
                <a:cubicBezTo>
                  <a:pt x="14451538" y="2612137"/>
                  <a:pt x="14265610" y="2579897"/>
                  <a:pt x="14079682" y="2561628"/>
                </a:cubicBezTo>
                <a:cubicBezTo>
                  <a:pt x="13989405" y="2554106"/>
                  <a:pt x="13900203" y="2535836"/>
                  <a:pt x="13809926" y="2535836"/>
                </a:cubicBezTo>
                <a:cubicBezTo>
                  <a:pt x="13777684" y="2535836"/>
                  <a:pt x="13732545" y="2554106"/>
                  <a:pt x="13700304" y="2535836"/>
                </a:cubicBezTo>
                <a:cubicBezTo>
                  <a:pt x="13669137" y="2516495"/>
                  <a:pt x="13688482" y="2452014"/>
                  <a:pt x="13688482" y="2419778"/>
                </a:cubicBezTo>
                <a:cubicBezTo>
                  <a:pt x="13604653" y="2419778"/>
                  <a:pt x="13520824" y="2426225"/>
                  <a:pt x="13438070" y="2432672"/>
                </a:cubicBezTo>
                <a:lnTo>
                  <a:pt x="13499431" y="2462859"/>
                </a:lnTo>
                <a:lnTo>
                  <a:pt x="13505185" y="2450516"/>
                </a:lnTo>
                <a:cubicBezTo>
                  <a:pt x="13507431" y="2450516"/>
                  <a:pt x="13510424" y="2455331"/>
                  <a:pt x="13516412" y="2464962"/>
                </a:cubicBezTo>
                <a:lnTo>
                  <a:pt x="13512292" y="2468496"/>
                </a:lnTo>
                <a:lnTo>
                  <a:pt x="13538725" y="2478915"/>
                </a:lnTo>
                <a:cubicBezTo>
                  <a:pt x="13549909" y="2482241"/>
                  <a:pt x="13561126" y="2484256"/>
                  <a:pt x="13572411" y="2484256"/>
                </a:cubicBezTo>
                <a:cubicBezTo>
                  <a:pt x="13591756" y="2484256"/>
                  <a:pt x="13636895" y="2477804"/>
                  <a:pt x="13636895" y="2522941"/>
                </a:cubicBezTo>
                <a:cubicBezTo>
                  <a:pt x="13553066" y="2522941"/>
                  <a:pt x="13475686" y="2522941"/>
                  <a:pt x="13392932" y="2522941"/>
                </a:cubicBezTo>
                <a:cubicBezTo>
                  <a:pt x="13392932" y="2503598"/>
                  <a:pt x="13399380" y="2484256"/>
                  <a:pt x="13399380" y="2464911"/>
                </a:cubicBezTo>
                <a:lnTo>
                  <a:pt x="13403724" y="2467517"/>
                </a:lnTo>
                <a:lnTo>
                  <a:pt x="13403655" y="2467412"/>
                </a:lnTo>
                <a:cubicBezTo>
                  <a:pt x="13409642" y="2454185"/>
                  <a:pt x="13411139" y="2450878"/>
                  <a:pt x="13412636" y="2452532"/>
                </a:cubicBezTo>
                <a:lnTo>
                  <a:pt x="13413461" y="2453899"/>
                </a:lnTo>
                <a:lnTo>
                  <a:pt x="13409959" y="2446573"/>
                </a:lnTo>
                <a:cubicBezTo>
                  <a:pt x="13405425" y="2425415"/>
                  <a:pt x="13409052" y="2398815"/>
                  <a:pt x="13380035" y="2393980"/>
                </a:cubicBezTo>
                <a:cubicBezTo>
                  <a:pt x="13354241" y="2393980"/>
                  <a:pt x="13328448" y="2406870"/>
                  <a:pt x="13302654" y="2400427"/>
                </a:cubicBezTo>
                <a:cubicBezTo>
                  <a:pt x="13289758" y="2393980"/>
                  <a:pt x="13270413" y="2393980"/>
                  <a:pt x="13252142" y="2400427"/>
                </a:cubicBezTo>
                <a:cubicBezTo>
                  <a:pt x="13226349" y="2406870"/>
                  <a:pt x="13239246" y="2464911"/>
                  <a:pt x="13239246" y="2497149"/>
                </a:cubicBezTo>
                <a:cubicBezTo>
                  <a:pt x="13252142" y="2484256"/>
                  <a:pt x="13270413" y="2477804"/>
                  <a:pt x="13284384" y="2464911"/>
                </a:cubicBezTo>
                <a:cubicBezTo>
                  <a:pt x="13284384" y="2484256"/>
                  <a:pt x="13289758" y="2503598"/>
                  <a:pt x="13296206" y="2522941"/>
                </a:cubicBezTo>
                <a:cubicBezTo>
                  <a:pt x="13265039" y="2516495"/>
                  <a:pt x="13232797" y="2510046"/>
                  <a:pt x="13200555" y="2510046"/>
                </a:cubicBezTo>
                <a:cubicBezTo>
                  <a:pt x="13207004" y="2490703"/>
                  <a:pt x="13219900" y="2471358"/>
                  <a:pt x="13213452" y="2452014"/>
                </a:cubicBezTo>
                <a:cubicBezTo>
                  <a:pt x="13200555" y="2432672"/>
                  <a:pt x="13194107" y="2413338"/>
                  <a:pt x="13174762" y="2406870"/>
                </a:cubicBezTo>
                <a:cubicBezTo>
                  <a:pt x="13148968" y="2400427"/>
                  <a:pt x="13123175" y="2419778"/>
                  <a:pt x="13090933" y="2426225"/>
                </a:cubicBezTo>
                <a:cubicBezTo>
                  <a:pt x="13027524" y="2439119"/>
                  <a:pt x="12956592" y="2445566"/>
                  <a:pt x="12892109" y="2464911"/>
                </a:cubicBezTo>
                <a:cubicBezTo>
                  <a:pt x="12822251" y="2490703"/>
                  <a:pt x="12751319" y="2477804"/>
                  <a:pt x="12680387" y="2484256"/>
                </a:cubicBezTo>
                <a:cubicBezTo>
                  <a:pt x="12623427" y="2490703"/>
                  <a:pt x="12558943" y="2484256"/>
                  <a:pt x="12500908" y="2535836"/>
                </a:cubicBezTo>
                <a:cubicBezTo>
                  <a:pt x="12513805" y="2547657"/>
                  <a:pt x="12533150" y="2554106"/>
                  <a:pt x="12546046" y="2566999"/>
                </a:cubicBezTo>
                <a:cubicBezTo>
                  <a:pt x="12533150" y="2573448"/>
                  <a:pt x="12526701" y="2586345"/>
                  <a:pt x="12526701" y="2599243"/>
                </a:cubicBezTo>
                <a:cubicBezTo>
                  <a:pt x="12905005" y="2612137"/>
                  <a:pt x="13289758" y="2612137"/>
                  <a:pt x="13675585" y="2612137"/>
                </a:cubicBezTo>
                <a:cubicBezTo>
                  <a:pt x="13611101" y="2618587"/>
                  <a:pt x="13546618" y="2625034"/>
                  <a:pt x="13483209" y="2631480"/>
                </a:cubicBezTo>
                <a:cubicBezTo>
                  <a:pt x="13457415" y="2637928"/>
                  <a:pt x="13431622" y="2631480"/>
                  <a:pt x="13405828" y="2644376"/>
                </a:cubicBezTo>
                <a:cubicBezTo>
                  <a:pt x="13386483" y="2650824"/>
                  <a:pt x="13392932" y="2689511"/>
                  <a:pt x="13392932" y="2708855"/>
                </a:cubicBezTo>
                <a:cubicBezTo>
                  <a:pt x="13457415" y="2695958"/>
                  <a:pt x="13533721" y="2657271"/>
                  <a:pt x="13598205" y="2689511"/>
                </a:cubicBezTo>
                <a:cubicBezTo>
                  <a:pt x="13636895" y="2708855"/>
                  <a:pt x="13669137" y="2734643"/>
                  <a:pt x="13675585" y="2657271"/>
                </a:cubicBezTo>
                <a:cubicBezTo>
                  <a:pt x="13675585" y="2586345"/>
                  <a:pt x="13738994" y="2612137"/>
                  <a:pt x="13764787" y="2612137"/>
                </a:cubicBezTo>
                <a:cubicBezTo>
                  <a:pt x="13797029" y="2618587"/>
                  <a:pt x="13835719" y="2612137"/>
                  <a:pt x="13867961" y="2605690"/>
                </a:cubicBezTo>
                <a:cubicBezTo>
                  <a:pt x="13886231" y="2605690"/>
                  <a:pt x="13937818" y="2592790"/>
                  <a:pt x="13950715" y="2618587"/>
                </a:cubicBezTo>
                <a:cubicBezTo>
                  <a:pt x="13970060" y="2644376"/>
                  <a:pt x="13900203" y="2650824"/>
                  <a:pt x="13893755" y="2644376"/>
                </a:cubicBezTo>
                <a:cubicBezTo>
                  <a:pt x="13874409" y="2644376"/>
                  <a:pt x="13855064" y="2644376"/>
                  <a:pt x="13829271" y="2644376"/>
                </a:cubicBezTo>
                <a:cubicBezTo>
                  <a:pt x="13809926" y="2637928"/>
                  <a:pt x="13745442" y="2625034"/>
                  <a:pt x="13732545" y="2670168"/>
                </a:cubicBezTo>
                <a:cubicBezTo>
                  <a:pt x="13719649" y="2708855"/>
                  <a:pt x="13751891" y="2702408"/>
                  <a:pt x="13764787" y="2702408"/>
                </a:cubicBezTo>
                <a:cubicBezTo>
                  <a:pt x="13797029" y="2702408"/>
                  <a:pt x="13835719" y="2695958"/>
                  <a:pt x="13874409" y="2695958"/>
                </a:cubicBezTo>
                <a:cubicBezTo>
                  <a:pt x="13950715" y="2689511"/>
                  <a:pt x="14028095" y="2683064"/>
                  <a:pt x="14110849" y="2676615"/>
                </a:cubicBezTo>
                <a:cubicBezTo>
                  <a:pt x="14110849" y="2695958"/>
                  <a:pt x="14110849" y="2721752"/>
                  <a:pt x="14110849" y="2741094"/>
                </a:cubicBezTo>
                <a:cubicBezTo>
                  <a:pt x="14123746" y="2741094"/>
                  <a:pt x="14136643" y="2741094"/>
                  <a:pt x="14155988" y="2741094"/>
                </a:cubicBezTo>
                <a:cubicBezTo>
                  <a:pt x="14181781" y="2741094"/>
                  <a:pt x="14214023" y="2747539"/>
                  <a:pt x="14246265" y="2747539"/>
                </a:cubicBezTo>
                <a:cubicBezTo>
                  <a:pt x="14304300" y="2747539"/>
                  <a:pt x="14361261" y="2752914"/>
                  <a:pt x="14425745" y="2752914"/>
                </a:cubicBezTo>
                <a:cubicBezTo>
                  <a:pt x="14477331" y="2759362"/>
                  <a:pt x="14534292" y="2772256"/>
                  <a:pt x="14592327" y="2766883"/>
                </a:cubicBezTo>
                <a:cubicBezTo>
                  <a:pt x="14624569" y="2759362"/>
                  <a:pt x="14637466" y="2772256"/>
                  <a:pt x="14637466" y="2830301"/>
                </a:cubicBezTo>
                <a:cubicBezTo>
                  <a:pt x="14534830" y="2814184"/>
                  <a:pt x="14430581" y="2807707"/>
                  <a:pt x="14326333" y="2801257"/>
                </a:cubicBezTo>
                <a:lnTo>
                  <a:pt x="14262063" y="2796778"/>
                </a:lnTo>
                <a:lnTo>
                  <a:pt x="14275019" y="2805263"/>
                </a:lnTo>
                <a:cubicBezTo>
                  <a:pt x="14278013" y="2810894"/>
                  <a:pt x="14279510" y="2818930"/>
                  <a:pt x="14279510" y="2828558"/>
                </a:cubicBezTo>
                <a:cubicBezTo>
                  <a:pt x="14273522" y="2828558"/>
                  <a:pt x="14269032" y="2825351"/>
                  <a:pt x="14266038" y="2819735"/>
                </a:cubicBezTo>
                <a:lnTo>
                  <a:pt x="14261607" y="2796747"/>
                </a:lnTo>
                <a:lnTo>
                  <a:pt x="14170161" y="2790378"/>
                </a:lnTo>
                <a:cubicBezTo>
                  <a:pt x="14118238" y="2785949"/>
                  <a:pt x="14066517" y="2780312"/>
                  <a:pt x="14015199" y="2772256"/>
                </a:cubicBezTo>
                <a:cubicBezTo>
                  <a:pt x="13931370" y="2759362"/>
                  <a:pt x="13835719" y="2721752"/>
                  <a:pt x="13758339" y="2785149"/>
                </a:cubicBezTo>
                <a:cubicBezTo>
                  <a:pt x="13738994" y="2804473"/>
                  <a:pt x="13726097" y="2778702"/>
                  <a:pt x="13713200" y="2766883"/>
                </a:cubicBezTo>
                <a:cubicBezTo>
                  <a:pt x="13700304" y="2759362"/>
                  <a:pt x="13675585" y="2759362"/>
                  <a:pt x="13662688" y="2752914"/>
                </a:cubicBezTo>
                <a:cubicBezTo>
                  <a:pt x="13636895" y="2741094"/>
                  <a:pt x="13598205" y="2747539"/>
                  <a:pt x="13598205" y="2798035"/>
                </a:cubicBezTo>
                <a:cubicBezTo>
                  <a:pt x="13591756" y="2778702"/>
                  <a:pt x="13578859" y="2759362"/>
                  <a:pt x="13572411" y="2741094"/>
                </a:cubicBezTo>
                <a:cubicBezTo>
                  <a:pt x="13533721" y="2798035"/>
                  <a:pt x="13483209" y="2798035"/>
                  <a:pt x="13431622" y="2798035"/>
                </a:cubicBezTo>
                <a:cubicBezTo>
                  <a:pt x="13367138" y="2798035"/>
                  <a:pt x="13302654" y="2785149"/>
                  <a:pt x="13239246" y="2785149"/>
                </a:cubicBezTo>
                <a:cubicBezTo>
                  <a:pt x="13245694" y="2778702"/>
                  <a:pt x="13245694" y="2772256"/>
                  <a:pt x="13252142" y="2772256"/>
                </a:cubicBezTo>
                <a:cubicBezTo>
                  <a:pt x="13239246" y="2747539"/>
                  <a:pt x="13207004" y="2759362"/>
                  <a:pt x="13194107" y="2766883"/>
                </a:cubicBezTo>
                <a:cubicBezTo>
                  <a:pt x="13161865" y="2772256"/>
                  <a:pt x="13136072" y="2772256"/>
                  <a:pt x="13103830" y="2772256"/>
                </a:cubicBezTo>
                <a:cubicBezTo>
                  <a:pt x="13065140" y="2772256"/>
                  <a:pt x="13008179" y="2759362"/>
                  <a:pt x="12982386" y="2830301"/>
                </a:cubicBezTo>
                <a:cubicBezTo>
                  <a:pt x="12937247" y="2747539"/>
                  <a:pt x="12854493" y="2778702"/>
                  <a:pt x="12790010" y="2791595"/>
                </a:cubicBezTo>
                <a:cubicBezTo>
                  <a:pt x="12751319" y="2791595"/>
                  <a:pt x="12654594" y="2759362"/>
                  <a:pt x="12654594" y="2862535"/>
                </a:cubicBezTo>
                <a:cubicBezTo>
                  <a:pt x="12623427" y="2836748"/>
                  <a:pt x="12584737" y="2823864"/>
                  <a:pt x="12546046" y="2836748"/>
                </a:cubicBezTo>
                <a:cubicBezTo>
                  <a:pt x="12513805" y="2843195"/>
                  <a:pt x="12488011" y="2881878"/>
                  <a:pt x="12456844" y="2894774"/>
                </a:cubicBezTo>
                <a:cubicBezTo>
                  <a:pt x="12418154" y="2907666"/>
                  <a:pt x="12379464" y="2901221"/>
                  <a:pt x="12340773" y="2901221"/>
                </a:cubicBezTo>
                <a:cubicBezTo>
                  <a:pt x="12302083" y="2901221"/>
                  <a:pt x="12263393" y="2907666"/>
                  <a:pt x="12219329" y="2907666"/>
                </a:cubicBezTo>
                <a:cubicBezTo>
                  <a:pt x="12225778" y="2901221"/>
                  <a:pt x="12225778" y="2894774"/>
                  <a:pt x="12232226" y="2888327"/>
                </a:cubicBezTo>
                <a:cubicBezTo>
                  <a:pt x="12187087" y="2856089"/>
                  <a:pt x="12135501" y="2920566"/>
                  <a:pt x="12090362" y="2888327"/>
                </a:cubicBezTo>
                <a:cubicBezTo>
                  <a:pt x="12090362" y="2933464"/>
                  <a:pt x="12090362" y="2958175"/>
                  <a:pt x="12058120" y="2958175"/>
                </a:cubicBezTo>
                <a:cubicBezTo>
                  <a:pt x="12033401" y="2958175"/>
                  <a:pt x="12007608" y="2952806"/>
                  <a:pt x="11981815" y="2964624"/>
                </a:cubicBezTo>
                <a:cubicBezTo>
                  <a:pt x="11923779" y="2983968"/>
                  <a:pt x="11859296" y="2983968"/>
                  <a:pt x="11808783" y="3029103"/>
                </a:cubicBezTo>
                <a:cubicBezTo>
                  <a:pt x="11923779" y="3035555"/>
                  <a:pt x="12046298" y="3035555"/>
                  <a:pt x="12167742" y="3048447"/>
                </a:cubicBezTo>
                <a:cubicBezTo>
                  <a:pt x="12167742" y="3029103"/>
                  <a:pt x="12154846" y="2990416"/>
                  <a:pt x="12174191" y="2983968"/>
                </a:cubicBezTo>
                <a:cubicBezTo>
                  <a:pt x="12193536" y="2972146"/>
                  <a:pt x="12219329" y="2983968"/>
                  <a:pt x="12238674" y="2983968"/>
                </a:cubicBezTo>
                <a:cubicBezTo>
                  <a:pt x="12238674" y="3016207"/>
                  <a:pt x="12187087" y="3035555"/>
                  <a:pt x="12219329" y="3067798"/>
                </a:cubicBezTo>
                <a:cubicBezTo>
                  <a:pt x="12238674" y="3093583"/>
                  <a:pt x="12276290" y="3067798"/>
                  <a:pt x="12295635" y="3061340"/>
                </a:cubicBezTo>
                <a:cubicBezTo>
                  <a:pt x="12379464" y="3029103"/>
                  <a:pt x="12462218" y="3003312"/>
                  <a:pt x="12539598" y="2983968"/>
                </a:cubicBezTo>
                <a:cubicBezTo>
                  <a:pt x="12584737" y="2977523"/>
                  <a:pt x="12623427" y="2972146"/>
                  <a:pt x="12662117" y="2977523"/>
                </a:cubicBezTo>
                <a:cubicBezTo>
                  <a:pt x="12699732" y="2983968"/>
                  <a:pt x="12731974" y="3003312"/>
                  <a:pt x="12764216" y="3022655"/>
                </a:cubicBezTo>
                <a:lnTo>
                  <a:pt x="12769727" y="3023950"/>
                </a:lnTo>
                <a:lnTo>
                  <a:pt x="12759050" y="3014790"/>
                </a:lnTo>
                <a:cubicBezTo>
                  <a:pt x="12771025" y="2995527"/>
                  <a:pt x="12771025" y="2995527"/>
                  <a:pt x="12777012" y="3014790"/>
                </a:cubicBezTo>
                <a:lnTo>
                  <a:pt x="12770482" y="3024128"/>
                </a:lnTo>
                <a:lnTo>
                  <a:pt x="12794225" y="3029707"/>
                </a:lnTo>
                <a:cubicBezTo>
                  <a:pt x="12825005" y="3030313"/>
                  <a:pt x="12857449" y="3014596"/>
                  <a:pt x="12885660" y="3009759"/>
                </a:cubicBezTo>
                <a:cubicBezTo>
                  <a:pt x="12917902" y="3009759"/>
                  <a:pt x="12937247" y="3035555"/>
                  <a:pt x="12956592" y="2983968"/>
                </a:cubicBezTo>
                <a:cubicBezTo>
                  <a:pt x="12969489" y="2952806"/>
                  <a:pt x="12982386" y="2964624"/>
                  <a:pt x="13001731" y="2977523"/>
                </a:cubicBezTo>
                <a:cubicBezTo>
                  <a:pt x="13014628" y="2983968"/>
                  <a:pt x="13014628" y="2964624"/>
                  <a:pt x="13021076" y="2946355"/>
                </a:cubicBezTo>
                <a:cubicBezTo>
                  <a:pt x="13030749" y="2931845"/>
                  <a:pt x="13044049" y="2949377"/>
                  <a:pt x="13052814" y="2962222"/>
                </a:cubicBezTo>
                <a:lnTo>
                  <a:pt x="13056973" y="2968159"/>
                </a:lnTo>
                <a:lnTo>
                  <a:pt x="13059766" y="2972146"/>
                </a:lnTo>
                <a:cubicBezTo>
                  <a:pt x="13079111" y="2977523"/>
                  <a:pt x="13090933" y="2977523"/>
                  <a:pt x="13110278" y="2972146"/>
                </a:cubicBezTo>
                <a:cubicBezTo>
                  <a:pt x="13200555" y="2958175"/>
                  <a:pt x="13284384" y="2907666"/>
                  <a:pt x="13373586" y="2914116"/>
                </a:cubicBezTo>
                <a:cubicBezTo>
                  <a:pt x="13463864" y="2927011"/>
                  <a:pt x="13546618" y="2946355"/>
                  <a:pt x="13636895" y="2907666"/>
                </a:cubicBezTo>
                <a:lnTo>
                  <a:pt x="13676487" y="2893083"/>
                </a:lnTo>
                <a:lnTo>
                  <a:pt x="13680018" y="2911699"/>
                </a:lnTo>
                <a:cubicBezTo>
                  <a:pt x="13683108" y="2917341"/>
                  <a:pt x="13687945" y="2920566"/>
                  <a:pt x="13694930" y="2920566"/>
                </a:cubicBezTo>
                <a:cubicBezTo>
                  <a:pt x="13694930" y="2910893"/>
                  <a:pt x="13693318" y="2902833"/>
                  <a:pt x="13690094" y="2897191"/>
                </a:cubicBezTo>
                <a:lnTo>
                  <a:pt x="13680782" y="2891501"/>
                </a:lnTo>
                <a:lnTo>
                  <a:pt x="13695417" y="2886110"/>
                </a:lnTo>
                <a:cubicBezTo>
                  <a:pt x="13755114" y="2870998"/>
                  <a:pt x="13817986" y="2872207"/>
                  <a:pt x="13880858" y="2862535"/>
                </a:cubicBezTo>
                <a:cubicBezTo>
                  <a:pt x="13880858" y="2881878"/>
                  <a:pt x="13880858" y="2901221"/>
                  <a:pt x="13880858" y="2920566"/>
                </a:cubicBezTo>
                <a:cubicBezTo>
                  <a:pt x="14053889" y="2894774"/>
                  <a:pt x="14220472" y="2927011"/>
                  <a:pt x="14393503" y="2952806"/>
                </a:cubicBezTo>
                <a:cubicBezTo>
                  <a:pt x="14393503" y="2894774"/>
                  <a:pt x="14335467" y="2952806"/>
                  <a:pt x="14335467" y="2888327"/>
                </a:cubicBezTo>
                <a:cubicBezTo>
                  <a:pt x="14367709" y="2888327"/>
                  <a:pt x="14399951" y="2888327"/>
                  <a:pt x="14432193" y="2888327"/>
                </a:cubicBezTo>
                <a:cubicBezTo>
                  <a:pt x="14457986" y="2888327"/>
                  <a:pt x="14457986" y="2933464"/>
                  <a:pt x="14470883" y="2952806"/>
                </a:cubicBezTo>
                <a:cubicBezTo>
                  <a:pt x="14490228" y="2901221"/>
                  <a:pt x="14527844" y="2958175"/>
                  <a:pt x="14553637" y="2972146"/>
                </a:cubicBezTo>
                <a:cubicBezTo>
                  <a:pt x="14605224" y="2983968"/>
                  <a:pt x="14650363" y="2983968"/>
                  <a:pt x="14701950" y="2983968"/>
                </a:cubicBezTo>
                <a:cubicBezTo>
                  <a:pt x="14778255" y="2983968"/>
                  <a:pt x="14868532" y="2983968"/>
                  <a:pt x="14938390" y="3061340"/>
                </a:cubicBezTo>
                <a:cubicBezTo>
                  <a:pt x="14746013" y="3048447"/>
                  <a:pt x="14560086" y="3035555"/>
                  <a:pt x="14374158" y="3029103"/>
                </a:cubicBezTo>
                <a:cubicBezTo>
                  <a:pt x="14380606" y="3042000"/>
                  <a:pt x="14393503" y="3061340"/>
                  <a:pt x="14399951" y="3074240"/>
                </a:cubicBezTo>
                <a:cubicBezTo>
                  <a:pt x="14341916" y="3087134"/>
                  <a:pt x="14278507" y="3093583"/>
                  <a:pt x="14220472" y="3106481"/>
                </a:cubicBezTo>
                <a:cubicBezTo>
                  <a:pt x="14226920" y="3054895"/>
                  <a:pt x="14252713" y="3061340"/>
                  <a:pt x="14278507" y="3074240"/>
                </a:cubicBezTo>
                <a:cubicBezTo>
                  <a:pt x="14278507" y="3042000"/>
                  <a:pt x="14284955" y="3016207"/>
                  <a:pt x="14259162" y="3009759"/>
                </a:cubicBezTo>
                <a:cubicBezTo>
                  <a:pt x="14233368" y="3003312"/>
                  <a:pt x="14214023" y="3009759"/>
                  <a:pt x="14194678" y="3009759"/>
                </a:cubicBezTo>
                <a:cubicBezTo>
                  <a:pt x="14143091" y="3009759"/>
                  <a:pt x="14091504" y="2996864"/>
                  <a:pt x="14040992" y="3003312"/>
                </a:cubicBezTo>
                <a:lnTo>
                  <a:pt x="13993733" y="3009219"/>
                </a:lnTo>
                <a:lnTo>
                  <a:pt x="13976509" y="3011371"/>
                </a:lnTo>
                <a:cubicBezTo>
                  <a:pt x="13953939" y="3014596"/>
                  <a:pt x="13931370" y="3016207"/>
                  <a:pt x="13912025" y="3009759"/>
                </a:cubicBezTo>
                <a:cubicBezTo>
                  <a:pt x="13893755" y="3003312"/>
                  <a:pt x="13855064" y="2983968"/>
                  <a:pt x="13880858" y="3029103"/>
                </a:cubicBezTo>
                <a:cubicBezTo>
                  <a:pt x="13861513" y="3042000"/>
                  <a:pt x="13842168" y="3074240"/>
                  <a:pt x="13816374" y="3074240"/>
                </a:cubicBezTo>
                <a:cubicBezTo>
                  <a:pt x="13803477" y="3074240"/>
                  <a:pt x="13797029" y="3061340"/>
                  <a:pt x="13784132" y="3048447"/>
                </a:cubicBezTo>
                <a:cubicBezTo>
                  <a:pt x="13777684" y="3042000"/>
                  <a:pt x="13764787" y="3048447"/>
                  <a:pt x="13758339" y="3048447"/>
                </a:cubicBezTo>
                <a:cubicBezTo>
                  <a:pt x="13732545" y="3048447"/>
                  <a:pt x="13680959" y="3067798"/>
                  <a:pt x="13662688" y="3048447"/>
                </a:cubicBezTo>
                <a:cubicBezTo>
                  <a:pt x="13649791" y="3035555"/>
                  <a:pt x="13656240" y="3003312"/>
                  <a:pt x="13656240" y="2983968"/>
                </a:cubicBezTo>
                <a:cubicBezTo>
                  <a:pt x="13636895" y="3003312"/>
                  <a:pt x="13617550" y="3022655"/>
                  <a:pt x="13598205" y="3048447"/>
                </a:cubicBezTo>
                <a:cubicBezTo>
                  <a:pt x="13598205" y="3022655"/>
                  <a:pt x="13598205" y="3003312"/>
                  <a:pt x="13598205" y="2983968"/>
                </a:cubicBezTo>
                <a:cubicBezTo>
                  <a:pt x="13483209" y="3016207"/>
                  <a:pt x="13367138" y="3022655"/>
                  <a:pt x="13252142" y="3042000"/>
                </a:cubicBezTo>
                <a:cubicBezTo>
                  <a:pt x="13136072" y="3054895"/>
                  <a:pt x="13021076" y="3067798"/>
                  <a:pt x="12905005" y="3087134"/>
                </a:cubicBezTo>
                <a:cubicBezTo>
                  <a:pt x="12693284" y="3112926"/>
                  <a:pt x="12475114" y="3132271"/>
                  <a:pt x="12263393" y="3169883"/>
                </a:cubicBezTo>
                <a:cubicBezTo>
                  <a:pt x="12212881" y="3177405"/>
                  <a:pt x="11750748" y="3279496"/>
                  <a:pt x="11750748" y="3234361"/>
                </a:cubicBezTo>
                <a:cubicBezTo>
                  <a:pt x="11750748" y="3234361"/>
                  <a:pt x="11770093" y="3221465"/>
                  <a:pt x="11770093" y="3215019"/>
                </a:cubicBezTo>
                <a:cubicBezTo>
                  <a:pt x="11776542" y="3195674"/>
                  <a:pt x="11744300" y="3195674"/>
                  <a:pt x="11737851" y="3195674"/>
                </a:cubicBezTo>
                <a:cubicBezTo>
                  <a:pt x="11699161" y="3195674"/>
                  <a:pt x="11724955" y="3260153"/>
                  <a:pt x="11686264" y="3273049"/>
                </a:cubicBezTo>
                <a:cubicBezTo>
                  <a:pt x="11660471" y="3273049"/>
                  <a:pt x="11609959" y="3234361"/>
                  <a:pt x="11597062" y="3279496"/>
                </a:cubicBezTo>
                <a:cubicBezTo>
                  <a:pt x="11590614" y="3305285"/>
                  <a:pt x="11584165" y="3350421"/>
                  <a:pt x="11564820" y="3350421"/>
                </a:cubicBezTo>
                <a:cubicBezTo>
                  <a:pt x="11564820" y="3318183"/>
                  <a:pt x="11564820" y="3292393"/>
                  <a:pt x="11564820" y="3260153"/>
                </a:cubicBezTo>
                <a:cubicBezTo>
                  <a:pt x="11474543" y="3311735"/>
                  <a:pt x="11391789" y="3368664"/>
                  <a:pt x="11295064" y="3382670"/>
                </a:cubicBezTo>
                <a:cubicBezTo>
                  <a:pt x="11295064" y="3305285"/>
                  <a:pt x="11199413" y="3356866"/>
                  <a:pt x="11199413" y="3413830"/>
                </a:cubicBezTo>
                <a:cubicBezTo>
                  <a:pt x="11186516" y="3407382"/>
                  <a:pt x="11173620" y="3400935"/>
                  <a:pt x="11160723" y="3388041"/>
                </a:cubicBezTo>
                <a:cubicBezTo>
                  <a:pt x="11154274" y="3407382"/>
                  <a:pt x="11147826" y="3426726"/>
                  <a:pt x="11147826" y="3446069"/>
                </a:cubicBezTo>
                <a:cubicBezTo>
                  <a:pt x="11122033" y="3446069"/>
                  <a:pt x="11102688" y="3452516"/>
                  <a:pt x="11083342" y="3458965"/>
                </a:cubicBezTo>
                <a:cubicBezTo>
                  <a:pt x="11038204" y="3478308"/>
                  <a:pt x="10994140" y="3497652"/>
                  <a:pt x="10942553" y="3510547"/>
                </a:cubicBezTo>
                <a:cubicBezTo>
                  <a:pt x="10845828" y="3536339"/>
                  <a:pt x="10750177" y="3580399"/>
                  <a:pt x="10659900" y="3625537"/>
                </a:cubicBezTo>
                <a:cubicBezTo>
                  <a:pt x="10455702" y="3722252"/>
                  <a:pt x="10256877" y="3817897"/>
                  <a:pt x="10058053" y="3908169"/>
                </a:cubicBezTo>
                <a:cubicBezTo>
                  <a:pt x="9852780" y="4003812"/>
                  <a:pt x="9653955" y="4100532"/>
                  <a:pt x="9448682" y="4196035"/>
                </a:cubicBezTo>
                <a:cubicBezTo>
                  <a:pt x="9346583" y="4246544"/>
                  <a:pt x="9249858" y="4291679"/>
                  <a:pt x="9147758" y="4336814"/>
                </a:cubicBezTo>
                <a:cubicBezTo>
                  <a:pt x="9109068" y="4362606"/>
                  <a:pt x="9063930" y="4369054"/>
                  <a:pt x="9025240" y="4393771"/>
                </a:cubicBezTo>
                <a:cubicBezTo>
                  <a:pt x="9005894" y="4406667"/>
                  <a:pt x="8986549" y="4426011"/>
                  <a:pt x="8968279" y="4426011"/>
                </a:cubicBezTo>
                <a:cubicBezTo>
                  <a:pt x="8954308" y="4426011"/>
                  <a:pt x="8941411" y="4432458"/>
                  <a:pt x="8941411" y="4458250"/>
                </a:cubicBezTo>
                <a:cubicBezTo>
                  <a:pt x="9044585" y="4432458"/>
                  <a:pt x="9141310" y="4381950"/>
                  <a:pt x="9243409" y="4426011"/>
                </a:cubicBezTo>
                <a:cubicBezTo>
                  <a:pt x="9243409" y="4375502"/>
                  <a:pt x="9204719" y="4406667"/>
                  <a:pt x="9185374" y="4381950"/>
                </a:cubicBezTo>
                <a:cubicBezTo>
                  <a:pt x="9217616" y="4330366"/>
                  <a:pt x="9269203" y="4356158"/>
                  <a:pt x="9307893" y="4317471"/>
                </a:cubicBezTo>
                <a:cubicBezTo>
                  <a:pt x="9340135" y="4272335"/>
                  <a:pt x="9390647" y="4291679"/>
                  <a:pt x="9435785" y="4291679"/>
                </a:cubicBezTo>
                <a:cubicBezTo>
                  <a:pt x="9429337" y="4291679"/>
                  <a:pt x="9422889" y="4298127"/>
                  <a:pt x="9422889" y="4304575"/>
                </a:cubicBezTo>
                <a:cubicBezTo>
                  <a:pt x="9442234" y="4330366"/>
                  <a:pt x="9468027" y="4298127"/>
                  <a:pt x="9487372" y="4291679"/>
                </a:cubicBezTo>
                <a:cubicBezTo>
                  <a:pt x="9519614" y="4285231"/>
                  <a:pt x="9551856" y="4278783"/>
                  <a:pt x="9584098" y="4272335"/>
                </a:cubicBezTo>
                <a:cubicBezTo>
                  <a:pt x="9576575" y="4252991"/>
                  <a:pt x="9571201" y="4233648"/>
                  <a:pt x="9564753" y="4214304"/>
                </a:cubicBezTo>
                <a:cubicBezTo>
                  <a:pt x="9551856" y="4227200"/>
                  <a:pt x="9538959" y="4233648"/>
                  <a:pt x="9526062" y="4246544"/>
                </a:cubicBezTo>
                <a:cubicBezTo>
                  <a:pt x="9526062" y="4214304"/>
                  <a:pt x="9526062" y="4184354"/>
                  <a:pt x="9551856" y="4184354"/>
                </a:cubicBezTo>
                <a:cubicBezTo>
                  <a:pt x="9576575" y="4177906"/>
                  <a:pt x="9602368" y="4196035"/>
                  <a:pt x="9628162" y="4177906"/>
                </a:cubicBezTo>
                <a:cubicBezTo>
                  <a:pt x="9647507" y="4171458"/>
                  <a:pt x="9666852" y="4145668"/>
                  <a:pt x="9686197" y="4152114"/>
                </a:cubicBezTo>
                <a:cubicBezTo>
                  <a:pt x="9699094" y="4158563"/>
                  <a:pt x="9711990" y="4165011"/>
                  <a:pt x="9705542" y="4189587"/>
                </a:cubicBezTo>
                <a:cubicBezTo>
                  <a:pt x="9705542" y="4184354"/>
                  <a:pt x="9763577" y="4184354"/>
                  <a:pt x="9776474" y="4177906"/>
                </a:cubicBezTo>
                <a:cubicBezTo>
                  <a:pt x="9794744" y="4171458"/>
                  <a:pt x="9859228" y="4177906"/>
                  <a:pt x="9865676" y="4132769"/>
                </a:cubicBezTo>
                <a:cubicBezTo>
                  <a:pt x="9872125" y="4087636"/>
                  <a:pt x="9859228" y="4036052"/>
                  <a:pt x="9904367" y="4036052"/>
                </a:cubicBezTo>
                <a:lnTo>
                  <a:pt x="9930340" y="4033882"/>
                </a:lnTo>
                <a:lnTo>
                  <a:pt x="9952595" y="4032023"/>
                </a:lnTo>
                <a:cubicBezTo>
                  <a:pt x="9966970" y="4026380"/>
                  <a:pt x="9981210" y="4016708"/>
                  <a:pt x="10000017" y="4003812"/>
                </a:cubicBezTo>
                <a:cubicBezTo>
                  <a:pt x="10012914" y="3984469"/>
                  <a:pt x="10096743" y="3914616"/>
                  <a:pt x="10103191" y="3990915"/>
                </a:cubicBezTo>
                <a:cubicBezTo>
                  <a:pt x="10109639" y="4048948"/>
                  <a:pt x="10148330" y="4016708"/>
                  <a:pt x="10174123" y="4003812"/>
                </a:cubicBezTo>
                <a:cubicBezTo>
                  <a:pt x="10269774" y="3959751"/>
                  <a:pt x="10366499" y="3914616"/>
                  <a:pt x="10462150" y="3895275"/>
                </a:cubicBezTo>
                <a:cubicBezTo>
                  <a:pt x="10417011" y="3990915"/>
                  <a:pt x="10347154" y="3953304"/>
                  <a:pt x="10289119" y="3998439"/>
                </a:cubicBezTo>
                <a:cubicBezTo>
                  <a:pt x="10263325" y="4016708"/>
                  <a:pt x="10263325" y="4068293"/>
                  <a:pt x="10224635" y="4068293"/>
                </a:cubicBezTo>
                <a:cubicBezTo>
                  <a:pt x="10199917" y="4068293"/>
                  <a:pt x="10167675" y="4042499"/>
                  <a:pt x="10148330" y="4074739"/>
                </a:cubicBezTo>
                <a:cubicBezTo>
                  <a:pt x="10122536" y="4113427"/>
                  <a:pt x="10109639" y="4132769"/>
                  <a:pt x="10077398" y="4145668"/>
                </a:cubicBezTo>
                <a:cubicBezTo>
                  <a:pt x="10045156" y="4152114"/>
                  <a:pt x="10006466" y="4152114"/>
                  <a:pt x="9975299" y="4165011"/>
                </a:cubicBezTo>
                <a:cubicBezTo>
                  <a:pt x="9949505" y="4177906"/>
                  <a:pt x="9930160" y="4207856"/>
                  <a:pt x="9904367" y="4207856"/>
                </a:cubicBezTo>
                <a:cubicBezTo>
                  <a:pt x="9901143" y="4211080"/>
                  <a:pt x="9888246" y="4212692"/>
                  <a:pt x="9876156" y="4212020"/>
                </a:cubicBezTo>
                <a:lnTo>
                  <a:pt x="9865805" y="4207797"/>
                </a:lnTo>
                <a:lnTo>
                  <a:pt x="9866316" y="4208037"/>
                </a:lnTo>
                <a:cubicBezTo>
                  <a:pt x="9868561" y="4212046"/>
                  <a:pt x="9868561" y="4220065"/>
                  <a:pt x="9865567" y="4226700"/>
                </a:cubicBezTo>
                <a:lnTo>
                  <a:pt x="9864944" y="4225750"/>
                </a:lnTo>
                <a:lnTo>
                  <a:pt x="9865676" y="4227200"/>
                </a:lnTo>
                <a:cubicBezTo>
                  <a:pt x="9839883" y="4233648"/>
                  <a:pt x="9820538" y="4246544"/>
                  <a:pt x="9794744" y="4246544"/>
                </a:cubicBezTo>
                <a:cubicBezTo>
                  <a:pt x="9781848" y="4246544"/>
                  <a:pt x="9794744" y="4278783"/>
                  <a:pt x="9781848" y="4278783"/>
                </a:cubicBezTo>
                <a:cubicBezTo>
                  <a:pt x="9737784" y="4291679"/>
                  <a:pt x="9699094" y="4317471"/>
                  <a:pt x="9653955" y="4330366"/>
                </a:cubicBezTo>
                <a:cubicBezTo>
                  <a:pt x="9571201" y="4369054"/>
                  <a:pt x="9480924" y="4393771"/>
                  <a:pt x="9397095" y="4413115"/>
                </a:cubicBezTo>
                <a:cubicBezTo>
                  <a:pt x="9403544" y="4419563"/>
                  <a:pt x="9409992" y="4432458"/>
                  <a:pt x="9416440" y="4445354"/>
                </a:cubicBezTo>
                <a:cubicBezTo>
                  <a:pt x="9390647" y="4451802"/>
                  <a:pt x="9371302" y="4432458"/>
                  <a:pt x="9353031" y="4445354"/>
                </a:cubicBezTo>
                <a:cubicBezTo>
                  <a:pt x="9333686" y="4464698"/>
                  <a:pt x="9314341" y="4484042"/>
                  <a:pt x="9294996" y="4496938"/>
                </a:cubicBezTo>
                <a:cubicBezTo>
                  <a:pt x="9256306" y="4522729"/>
                  <a:pt x="9211167" y="4542073"/>
                  <a:pt x="9173552" y="4561417"/>
                </a:cubicBezTo>
                <a:cubicBezTo>
                  <a:pt x="9089723" y="4611925"/>
                  <a:pt x="8999446" y="4663509"/>
                  <a:pt x="8916692" y="4708644"/>
                </a:cubicBezTo>
                <a:cubicBezTo>
                  <a:pt x="8736138" y="4804288"/>
                  <a:pt x="8563107" y="4894559"/>
                  <a:pt x="8390076" y="4990203"/>
                </a:cubicBezTo>
                <a:cubicBezTo>
                  <a:pt x="8307322" y="5035338"/>
                  <a:pt x="8217044" y="5086922"/>
                  <a:pt x="8133216" y="5132057"/>
                </a:cubicBezTo>
                <a:cubicBezTo>
                  <a:pt x="8095600" y="5157849"/>
                  <a:pt x="8050462" y="5177193"/>
                  <a:pt x="8011772" y="5195462"/>
                </a:cubicBezTo>
                <a:cubicBezTo>
                  <a:pt x="7992426" y="5202984"/>
                  <a:pt x="7916121" y="5227701"/>
                  <a:pt x="7909672" y="5259941"/>
                </a:cubicBezTo>
                <a:cubicBezTo>
                  <a:pt x="7903224" y="5285733"/>
                  <a:pt x="7960184" y="5292180"/>
                  <a:pt x="7966633" y="5292180"/>
                </a:cubicBezTo>
                <a:cubicBezTo>
                  <a:pt x="7979530" y="5298628"/>
                  <a:pt x="7979530" y="5317972"/>
                  <a:pt x="7979530" y="5337316"/>
                </a:cubicBezTo>
                <a:cubicBezTo>
                  <a:pt x="7979530" y="5356660"/>
                  <a:pt x="7985978" y="5369555"/>
                  <a:pt x="7992426" y="5388899"/>
                </a:cubicBezTo>
                <a:cubicBezTo>
                  <a:pt x="8011772" y="5439408"/>
                  <a:pt x="7960184" y="5471647"/>
                  <a:pt x="7934391" y="5478095"/>
                </a:cubicBezTo>
                <a:cubicBezTo>
                  <a:pt x="7927943" y="5484543"/>
                  <a:pt x="7851637" y="5523231"/>
                  <a:pt x="7864534" y="5542574"/>
                </a:cubicBezTo>
                <a:cubicBezTo>
                  <a:pt x="7870982" y="5555470"/>
                  <a:pt x="7903224" y="5523231"/>
                  <a:pt x="7909672" y="5516783"/>
                </a:cubicBezTo>
                <a:cubicBezTo>
                  <a:pt x="7927943" y="5503887"/>
                  <a:pt x="7953736" y="5503887"/>
                  <a:pt x="7973082" y="5490991"/>
                </a:cubicBezTo>
                <a:cubicBezTo>
                  <a:pt x="7992426" y="5478095"/>
                  <a:pt x="8011772" y="5465199"/>
                  <a:pt x="8031116" y="5452304"/>
                </a:cubicBezTo>
                <a:cubicBezTo>
                  <a:pt x="8044014" y="5445856"/>
                  <a:pt x="8056910" y="5414691"/>
                  <a:pt x="8069807" y="5414691"/>
                </a:cubicBezTo>
                <a:cubicBezTo>
                  <a:pt x="8076255" y="5414691"/>
                  <a:pt x="8082704" y="5426512"/>
                  <a:pt x="8089152" y="5420064"/>
                </a:cubicBezTo>
                <a:cubicBezTo>
                  <a:pt x="8102048" y="5420064"/>
                  <a:pt x="8108497" y="5400720"/>
                  <a:pt x="8121394" y="5388899"/>
                </a:cubicBezTo>
                <a:cubicBezTo>
                  <a:pt x="8139664" y="5376003"/>
                  <a:pt x="8159009" y="5382451"/>
                  <a:pt x="8184802" y="5382451"/>
                </a:cubicBezTo>
                <a:cubicBezTo>
                  <a:pt x="8223493" y="5376003"/>
                  <a:pt x="8262183" y="5350212"/>
                  <a:pt x="8281528" y="5285733"/>
                </a:cubicBezTo>
                <a:cubicBezTo>
                  <a:pt x="8253317" y="5291374"/>
                  <a:pt x="8210295" y="5341447"/>
                  <a:pt x="8182700" y="5319320"/>
                </a:cubicBezTo>
                <a:lnTo>
                  <a:pt x="8173922" y="5307736"/>
                </a:lnTo>
                <a:lnTo>
                  <a:pt x="8174231" y="5310551"/>
                </a:lnTo>
                <a:cubicBezTo>
                  <a:pt x="8174979" y="5312257"/>
                  <a:pt x="8176476" y="5313964"/>
                  <a:pt x="8179469" y="5317376"/>
                </a:cubicBezTo>
                <a:cubicBezTo>
                  <a:pt x="8173482" y="5324201"/>
                  <a:pt x="8168991" y="5324201"/>
                  <a:pt x="8167495" y="5320789"/>
                </a:cubicBezTo>
                <a:lnTo>
                  <a:pt x="8172660" y="5306070"/>
                </a:lnTo>
                <a:lnTo>
                  <a:pt x="8171906" y="5305076"/>
                </a:lnTo>
                <a:cubicBezTo>
                  <a:pt x="8223493" y="5259941"/>
                  <a:pt x="8268632" y="5209432"/>
                  <a:pt x="8320218" y="5157849"/>
                </a:cubicBezTo>
                <a:cubicBezTo>
                  <a:pt x="8333115" y="5138505"/>
                  <a:pt x="8377179" y="5074026"/>
                  <a:pt x="8396524" y="5119161"/>
                </a:cubicBezTo>
                <a:lnTo>
                  <a:pt x="8398315" y="5105641"/>
                </a:lnTo>
                <a:lnTo>
                  <a:pt x="8397856" y="5102556"/>
                </a:lnTo>
                <a:cubicBezTo>
                  <a:pt x="8397446" y="5098944"/>
                  <a:pt x="8397240" y="5095532"/>
                  <a:pt x="8397548" y="5093425"/>
                </a:cubicBezTo>
                <a:lnTo>
                  <a:pt x="8398918" y="5092780"/>
                </a:lnTo>
                <a:lnTo>
                  <a:pt x="8409421" y="5074026"/>
                </a:lnTo>
                <a:cubicBezTo>
                  <a:pt x="8415869" y="5061130"/>
                  <a:pt x="8428766" y="5048234"/>
                  <a:pt x="8441663" y="5041786"/>
                </a:cubicBezTo>
                <a:cubicBezTo>
                  <a:pt x="8467456" y="5015995"/>
                  <a:pt x="8499698" y="4997726"/>
                  <a:pt x="8530865" y="4984830"/>
                </a:cubicBezTo>
                <a:cubicBezTo>
                  <a:pt x="8530865" y="5004174"/>
                  <a:pt x="8530865" y="5022443"/>
                  <a:pt x="8530865" y="5041786"/>
                </a:cubicBezTo>
                <a:cubicBezTo>
                  <a:pt x="8512595" y="5041786"/>
                  <a:pt x="8486801" y="5041786"/>
                  <a:pt x="8486801" y="5074026"/>
                </a:cubicBezTo>
                <a:cubicBezTo>
                  <a:pt x="8506146" y="5074026"/>
                  <a:pt x="8525491" y="5074026"/>
                  <a:pt x="8543762" y="5074026"/>
                </a:cubicBezTo>
                <a:cubicBezTo>
                  <a:pt x="8550210" y="5048234"/>
                  <a:pt x="8557733" y="5022443"/>
                  <a:pt x="8563107" y="4997726"/>
                </a:cubicBezTo>
                <a:cubicBezTo>
                  <a:pt x="8569555" y="5009547"/>
                  <a:pt x="8582452" y="5028891"/>
                  <a:pt x="8595349" y="5041786"/>
                </a:cubicBezTo>
                <a:cubicBezTo>
                  <a:pt x="8614694" y="4997726"/>
                  <a:pt x="8646935" y="4971934"/>
                  <a:pt x="8679177" y="4952590"/>
                </a:cubicBezTo>
                <a:cubicBezTo>
                  <a:pt x="8679177" y="4978382"/>
                  <a:pt x="8672729" y="5015995"/>
                  <a:pt x="8685626" y="5041786"/>
                </a:cubicBezTo>
                <a:cubicBezTo>
                  <a:pt x="8685626" y="5054682"/>
                  <a:pt x="8698522" y="5041786"/>
                  <a:pt x="8698522" y="5028891"/>
                </a:cubicBezTo>
                <a:cubicBezTo>
                  <a:pt x="8704971" y="5009547"/>
                  <a:pt x="8698522" y="4984830"/>
                  <a:pt x="8698522" y="4965486"/>
                </a:cubicBezTo>
                <a:cubicBezTo>
                  <a:pt x="8692074" y="4901007"/>
                  <a:pt x="8711419" y="4875215"/>
                  <a:pt x="8749035" y="4868767"/>
                </a:cubicBezTo>
                <a:cubicBezTo>
                  <a:pt x="8787725" y="4855872"/>
                  <a:pt x="8832863" y="4830080"/>
                  <a:pt x="8871553" y="4868767"/>
                </a:cubicBezTo>
                <a:cubicBezTo>
                  <a:pt x="8852208" y="4881663"/>
                  <a:pt x="8826415" y="4888111"/>
                  <a:pt x="8813518" y="4907455"/>
                </a:cubicBezTo>
                <a:cubicBezTo>
                  <a:pt x="8865105" y="4907455"/>
                  <a:pt x="8910244" y="4868767"/>
                  <a:pt x="8960756" y="4888111"/>
                </a:cubicBezTo>
                <a:cubicBezTo>
                  <a:pt x="8960756" y="4868767"/>
                  <a:pt x="8973653" y="4817184"/>
                  <a:pt x="8960756" y="4798915"/>
                </a:cubicBezTo>
                <a:cubicBezTo>
                  <a:pt x="8948934" y="4792467"/>
                  <a:pt x="8936037" y="4804288"/>
                  <a:pt x="8929589" y="4792467"/>
                </a:cubicBezTo>
                <a:cubicBezTo>
                  <a:pt x="8916692" y="4773123"/>
                  <a:pt x="8941411" y="4753780"/>
                  <a:pt x="8948934" y="4747332"/>
                </a:cubicBezTo>
                <a:cubicBezTo>
                  <a:pt x="8980101" y="4727988"/>
                  <a:pt x="9031688" y="4715092"/>
                  <a:pt x="9063930" y="4734436"/>
                </a:cubicBezTo>
                <a:cubicBezTo>
                  <a:pt x="9044585" y="4786019"/>
                  <a:pt x="9057481" y="4842976"/>
                  <a:pt x="9076826" y="4888111"/>
                </a:cubicBezTo>
                <a:cubicBezTo>
                  <a:pt x="9018791" y="4907455"/>
                  <a:pt x="8960756" y="4926799"/>
                  <a:pt x="8903795" y="4959038"/>
                </a:cubicBezTo>
                <a:cubicBezTo>
                  <a:pt x="8878002" y="4971934"/>
                  <a:pt x="8858657" y="4984830"/>
                  <a:pt x="8832863" y="5004174"/>
                </a:cubicBezTo>
                <a:cubicBezTo>
                  <a:pt x="8819967" y="5015995"/>
                  <a:pt x="8800621" y="5035338"/>
                  <a:pt x="8781276" y="5035338"/>
                </a:cubicBezTo>
                <a:lnTo>
                  <a:pt x="8773438" y="5035965"/>
                </a:lnTo>
                <a:lnTo>
                  <a:pt x="8781360" y="5042472"/>
                </a:lnTo>
                <a:cubicBezTo>
                  <a:pt x="8778200" y="5045884"/>
                  <a:pt x="8775040" y="5049297"/>
                  <a:pt x="8772012" y="5050150"/>
                </a:cubicBezTo>
                <a:lnTo>
                  <a:pt x="8767963" y="5049272"/>
                </a:lnTo>
                <a:lnTo>
                  <a:pt x="8770472" y="5059093"/>
                </a:lnTo>
                <a:cubicBezTo>
                  <a:pt x="8770472" y="5063909"/>
                  <a:pt x="8769105" y="5068725"/>
                  <a:pt x="8766370" y="5075146"/>
                </a:cubicBezTo>
                <a:cubicBezTo>
                  <a:pt x="8766370" y="5068725"/>
                  <a:pt x="8758714" y="5062304"/>
                  <a:pt x="8758714" y="5055883"/>
                </a:cubicBezTo>
                <a:cubicBezTo>
                  <a:pt x="8758714" y="5055883"/>
                  <a:pt x="8760628" y="5054277"/>
                  <a:pt x="8762542" y="5051869"/>
                </a:cubicBezTo>
                <a:lnTo>
                  <a:pt x="8765308" y="5045489"/>
                </a:lnTo>
                <a:lnTo>
                  <a:pt x="8763453" y="5042472"/>
                </a:lnTo>
                <a:lnTo>
                  <a:pt x="8767145" y="5036469"/>
                </a:lnTo>
                <a:lnTo>
                  <a:pt x="8761126" y="5036950"/>
                </a:lnTo>
                <a:cubicBezTo>
                  <a:pt x="8753871" y="5036950"/>
                  <a:pt x="8745811" y="5038562"/>
                  <a:pt x="8736138" y="5048234"/>
                </a:cubicBezTo>
                <a:cubicBezTo>
                  <a:pt x="8730764" y="5061130"/>
                  <a:pt x="8724316" y="5086922"/>
                  <a:pt x="8736138" y="5093370"/>
                </a:cubicBezTo>
                <a:cubicBezTo>
                  <a:pt x="8755483" y="5106266"/>
                  <a:pt x="8781276" y="5080474"/>
                  <a:pt x="8794173" y="5074026"/>
                </a:cubicBezTo>
                <a:cubicBezTo>
                  <a:pt x="8813518" y="5054682"/>
                  <a:pt x="8832863" y="5054682"/>
                  <a:pt x="8852208" y="5054682"/>
                </a:cubicBezTo>
                <a:cubicBezTo>
                  <a:pt x="8878002" y="5054682"/>
                  <a:pt x="8903795" y="5054682"/>
                  <a:pt x="8923140" y="5028891"/>
                </a:cubicBezTo>
                <a:cubicBezTo>
                  <a:pt x="8941411" y="5009547"/>
                  <a:pt x="8954308" y="4990203"/>
                  <a:pt x="8980101" y="4990203"/>
                </a:cubicBezTo>
                <a:cubicBezTo>
                  <a:pt x="9018791" y="4990203"/>
                  <a:pt x="9044585" y="4939694"/>
                  <a:pt x="9089723" y="4933247"/>
                </a:cubicBezTo>
                <a:cubicBezTo>
                  <a:pt x="9102620" y="4926799"/>
                  <a:pt x="9128413" y="4926799"/>
                  <a:pt x="9134862" y="4894559"/>
                </a:cubicBezTo>
                <a:cubicBezTo>
                  <a:pt x="9134862" y="4868767"/>
                  <a:pt x="9128413" y="4849424"/>
                  <a:pt x="9128413" y="4823632"/>
                </a:cubicBezTo>
                <a:cubicBezTo>
                  <a:pt x="9134862" y="4798915"/>
                  <a:pt x="9154207" y="4804288"/>
                  <a:pt x="9166029" y="4792467"/>
                </a:cubicBezTo>
                <a:cubicBezTo>
                  <a:pt x="9178926" y="4779571"/>
                  <a:pt x="9173552" y="4753780"/>
                  <a:pt x="9178926" y="4734436"/>
                </a:cubicBezTo>
                <a:cubicBezTo>
                  <a:pt x="9191822" y="4766675"/>
                  <a:pt x="9224064" y="4817184"/>
                  <a:pt x="9198271" y="4855872"/>
                </a:cubicBezTo>
                <a:cubicBezTo>
                  <a:pt x="9217616" y="4894559"/>
                  <a:pt x="9269203" y="4836528"/>
                  <a:pt x="9288548" y="4823632"/>
                </a:cubicBezTo>
                <a:cubicBezTo>
                  <a:pt x="9340135" y="4786019"/>
                  <a:pt x="9390647" y="4773123"/>
                  <a:pt x="9448682" y="4753780"/>
                </a:cubicBezTo>
                <a:cubicBezTo>
                  <a:pt x="9500269" y="4727988"/>
                  <a:pt x="9545408" y="4695748"/>
                  <a:pt x="9589471" y="4650613"/>
                </a:cubicBezTo>
                <a:cubicBezTo>
                  <a:pt x="9628162" y="4611925"/>
                  <a:pt x="9679748" y="4611925"/>
                  <a:pt x="9718439" y="4605477"/>
                </a:cubicBezTo>
                <a:cubicBezTo>
                  <a:pt x="9750680" y="4605477"/>
                  <a:pt x="9846331" y="4611925"/>
                  <a:pt x="9852780" y="4548521"/>
                </a:cubicBezTo>
                <a:cubicBezTo>
                  <a:pt x="9859228" y="4516281"/>
                  <a:pt x="9839883" y="4509833"/>
                  <a:pt x="9833435" y="4484042"/>
                </a:cubicBezTo>
                <a:cubicBezTo>
                  <a:pt x="9820538" y="4464698"/>
                  <a:pt x="9826986" y="4426011"/>
                  <a:pt x="9826986" y="4400219"/>
                </a:cubicBezTo>
                <a:cubicBezTo>
                  <a:pt x="9826986" y="4369054"/>
                  <a:pt x="9820538" y="4336814"/>
                  <a:pt x="9846331" y="4330366"/>
                </a:cubicBezTo>
                <a:cubicBezTo>
                  <a:pt x="9865676" y="4330366"/>
                  <a:pt x="9885021" y="4336814"/>
                  <a:pt x="9910815" y="4330366"/>
                </a:cubicBezTo>
                <a:cubicBezTo>
                  <a:pt x="9955953" y="4317471"/>
                  <a:pt x="9994644" y="4278783"/>
                  <a:pt x="10038707" y="4246544"/>
                </a:cubicBezTo>
                <a:cubicBezTo>
                  <a:pt x="10038707" y="4291679"/>
                  <a:pt x="10058053" y="4356158"/>
                  <a:pt x="10025811" y="4381950"/>
                </a:cubicBezTo>
                <a:cubicBezTo>
                  <a:pt x="10006466" y="4393771"/>
                  <a:pt x="9981747" y="4388398"/>
                  <a:pt x="9962402" y="4393771"/>
                </a:cubicBezTo>
                <a:cubicBezTo>
                  <a:pt x="9949505" y="4400219"/>
                  <a:pt x="9949505" y="4419563"/>
                  <a:pt x="9943057" y="4438906"/>
                </a:cubicBezTo>
                <a:cubicBezTo>
                  <a:pt x="9936608" y="4464698"/>
                  <a:pt x="9930160" y="4451802"/>
                  <a:pt x="9917263" y="4451802"/>
                </a:cubicBezTo>
                <a:cubicBezTo>
                  <a:pt x="9885021" y="4458250"/>
                  <a:pt x="9904367" y="4522729"/>
                  <a:pt x="9904367" y="4548521"/>
                </a:cubicBezTo>
                <a:cubicBezTo>
                  <a:pt x="10096743" y="4464698"/>
                  <a:pt x="10295567" y="4381950"/>
                  <a:pt x="10487943" y="4298127"/>
                </a:cubicBezTo>
                <a:cubicBezTo>
                  <a:pt x="10583594" y="4259439"/>
                  <a:pt x="10679245" y="4214304"/>
                  <a:pt x="10775970" y="4189587"/>
                </a:cubicBezTo>
                <a:cubicBezTo>
                  <a:pt x="10820034" y="4184354"/>
                  <a:pt x="10858724" y="4152114"/>
                  <a:pt x="10903863" y="4139219"/>
                </a:cubicBezTo>
                <a:cubicBezTo>
                  <a:pt x="10949002" y="4126322"/>
                  <a:pt x="10987692" y="4113427"/>
                  <a:pt x="11031756" y="4100532"/>
                </a:cubicBezTo>
                <a:cubicBezTo>
                  <a:pt x="10929656" y="4152114"/>
                  <a:pt x="10832931" y="4214304"/>
                  <a:pt x="10730832" y="4265887"/>
                </a:cubicBezTo>
                <a:cubicBezTo>
                  <a:pt x="10634106" y="4317471"/>
                  <a:pt x="10532007" y="4343262"/>
                  <a:pt x="10436357" y="4381950"/>
                </a:cubicBezTo>
                <a:cubicBezTo>
                  <a:pt x="10385844" y="4400219"/>
                  <a:pt x="10334257" y="4432458"/>
                  <a:pt x="10282671" y="4458250"/>
                </a:cubicBezTo>
                <a:cubicBezTo>
                  <a:pt x="10237532" y="4477594"/>
                  <a:pt x="10192393" y="4484042"/>
                  <a:pt x="10148330" y="4490490"/>
                </a:cubicBezTo>
                <a:cubicBezTo>
                  <a:pt x="10045156" y="4496938"/>
                  <a:pt x="9949505" y="4554969"/>
                  <a:pt x="9852780" y="4618373"/>
                </a:cubicBezTo>
                <a:cubicBezTo>
                  <a:pt x="9801193" y="4650613"/>
                  <a:pt x="9757129" y="4682852"/>
                  <a:pt x="9705542" y="4715092"/>
                </a:cubicBezTo>
                <a:cubicBezTo>
                  <a:pt x="9660403" y="4740884"/>
                  <a:pt x="9615265" y="4766675"/>
                  <a:pt x="9571201" y="4798915"/>
                </a:cubicBezTo>
                <a:cubicBezTo>
                  <a:pt x="9526062" y="4836528"/>
                  <a:pt x="9474476" y="4823632"/>
                  <a:pt x="9429337" y="4830080"/>
                </a:cubicBezTo>
                <a:cubicBezTo>
                  <a:pt x="9378825" y="4842976"/>
                  <a:pt x="9333686" y="4868767"/>
                  <a:pt x="9288548" y="4888111"/>
                </a:cubicBezTo>
                <a:cubicBezTo>
                  <a:pt x="9185374" y="4939694"/>
                  <a:pt x="9089723" y="5009547"/>
                  <a:pt x="8992998" y="5061130"/>
                </a:cubicBezTo>
                <a:cubicBezTo>
                  <a:pt x="8936037" y="5086922"/>
                  <a:pt x="8884450" y="5112713"/>
                  <a:pt x="8832863" y="5144953"/>
                </a:cubicBezTo>
                <a:cubicBezTo>
                  <a:pt x="8787725" y="5164297"/>
                  <a:pt x="8743661" y="5195462"/>
                  <a:pt x="8698522" y="5195462"/>
                </a:cubicBezTo>
                <a:cubicBezTo>
                  <a:pt x="8704971" y="5227701"/>
                  <a:pt x="8730764" y="5285733"/>
                  <a:pt x="8711419" y="5324420"/>
                </a:cubicBezTo>
                <a:cubicBezTo>
                  <a:pt x="8698522" y="5343764"/>
                  <a:pt x="8672729" y="5337316"/>
                  <a:pt x="8653384" y="5343764"/>
                </a:cubicBezTo>
                <a:cubicBezTo>
                  <a:pt x="8627590" y="5356660"/>
                  <a:pt x="8595349" y="5369555"/>
                  <a:pt x="8569555" y="5388899"/>
                </a:cubicBezTo>
                <a:cubicBezTo>
                  <a:pt x="8550210" y="5408243"/>
                  <a:pt x="8530865" y="5432960"/>
                  <a:pt x="8506146" y="5445856"/>
                </a:cubicBezTo>
                <a:cubicBezTo>
                  <a:pt x="8441663" y="5478095"/>
                  <a:pt x="8377179" y="5503887"/>
                  <a:pt x="8313770" y="5549022"/>
                </a:cubicBezTo>
                <a:cubicBezTo>
                  <a:pt x="8255734" y="5587710"/>
                  <a:pt x="8197700" y="5638219"/>
                  <a:pt x="8139664" y="5683354"/>
                </a:cubicBezTo>
                <a:cubicBezTo>
                  <a:pt x="8229942" y="5709146"/>
                  <a:pt x="8313770" y="5651114"/>
                  <a:pt x="8396524" y="5605979"/>
                </a:cubicBezTo>
                <a:cubicBezTo>
                  <a:pt x="8415869" y="5594158"/>
                  <a:pt x="8461008" y="5594158"/>
                  <a:pt x="8467456" y="5549022"/>
                </a:cubicBezTo>
                <a:cubicBezTo>
                  <a:pt x="8473904" y="5503887"/>
                  <a:pt x="8473904" y="5471647"/>
                  <a:pt x="8506146" y="5484543"/>
                </a:cubicBezTo>
                <a:cubicBezTo>
                  <a:pt x="8499698" y="5490991"/>
                  <a:pt x="8493249" y="5503887"/>
                  <a:pt x="8486801" y="5516783"/>
                </a:cubicBezTo>
                <a:cubicBezTo>
                  <a:pt x="8506146" y="5510335"/>
                  <a:pt x="8525491" y="5510335"/>
                  <a:pt x="8538388" y="5510335"/>
                </a:cubicBezTo>
                <a:cubicBezTo>
                  <a:pt x="8525491" y="5452304"/>
                  <a:pt x="8557733" y="5432960"/>
                  <a:pt x="8582452" y="5458752"/>
                </a:cubicBezTo>
                <a:cubicBezTo>
                  <a:pt x="8582452" y="5458752"/>
                  <a:pt x="8576003" y="5465199"/>
                  <a:pt x="8576003" y="5471647"/>
                </a:cubicBezTo>
                <a:cubicBezTo>
                  <a:pt x="8576003" y="5478095"/>
                  <a:pt x="8582452" y="5484543"/>
                  <a:pt x="8582452" y="5490991"/>
                </a:cubicBezTo>
                <a:cubicBezTo>
                  <a:pt x="8601797" y="5426512"/>
                  <a:pt x="8659832" y="5432960"/>
                  <a:pt x="8692074" y="5426512"/>
                </a:cubicBezTo>
                <a:cubicBezTo>
                  <a:pt x="8749035" y="5400720"/>
                  <a:pt x="8807070" y="5369555"/>
                  <a:pt x="8865105" y="5343764"/>
                </a:cubicBezTo>
                <a:cubicBezTo>
                  <a:pt x="8973653" y="5292180"/>
                  <a:pt x="9083275" y="5221253"/>
                  <a:pt x="9191822" y="5170745"/>
                </a:cubicBezTo>
                <a:cubicBezTo>
                  <a:pt x="9307893" y="5119161"/>
                  <a:pt x="9422889" y="5061130"/>
                  <a:pt x="9538959" y="4990203"/>
                </a:cubicBezTo>
                <a:cubicBezTo>
                  <a:pt x="9589471" y="4965486"/>
                  <a:pt x="9634610" y="4907455"/>
                  <a:pt x="9686197" y="4894559"/>
                </a:cubicBezTo>
                <a:cubicBezTo>
                  <a:pt x="9705542" y="4888111"/>
                  <a:pt x="9724887" y="4894559"/>
                  <a:pt x="9744232" y="4894559"/>
                </a:cubicBezTo>
                <a:cubicBezTo>
                  <a:pt x="9757129" y="4888111"/>
                  <a:pt x="9750680" y="4836528"/>
                  <a:pt x="9750680" y="4823632"/>
                </a:cubicBezTo>
                <a:cubicBezTo>
                  <a:pt x="9666852" y="4862319"/>
                  <a:pt x="9584098" y="4913903"/>
                  <a:pt x="9500269" y="4946142"/>
                </a:cubicBezTo>
                <a:cubicBezTo>
                  <a:pt x="9461579" y="4965486"/>
                  <a:pt x="9429337" y="4978382"/>
                  <a:pt x="9390647" y="4997726"/>
                </a:cubicBezTo>
                <a:cubicBezTo>
                  <a:pt x="9359480" y="5009547"/>
                  <a:pt x="9364853" y="5048234"/>
                  <a:pt x="9346583" y="5067578"/>
                </a:cubicBezTo>
                <a:cubicBezTo>
                  <a:pt x="9327238" y="5086922"/>
                  <a:pt x="9301444" y="5080474"/>
                  <a:pt x="9275651" y="5080474"/>
                </a:cubicBezTo>
                <a:cubicBezTo>
                  <a:pt x="9230512" y="5080474"/>
                  <a:pt x="9191822" y="5106266"/>
                  <a:pt x="9147758" y="5125609"/>
                </a:cubicBezTo>
                <a:cubicBezTo>
                  <a:pt x="9070378" y="5164297"/>
                  <a:pt x="8992998" y="5209432"/>
                  <a:pt x="8916692" y="5195462"/>
                </a:cubicBezTo>
                <a:cubicBezTo>
                  <a:pt x="8929589" y="5144953"/>
                  <a:pt x="8980101" y="5132057"/>
                  <a:pt x="9005894" y="5119161"/>
                </a:cubicBezTo>
                <a:cubicBezTo>
                  <a:pt x="9051033" y="5099818"/>
                  <a:pt x="9096172" y="5067578"/>
                  <a:pt x="9134862" y="5041786"/>
                </a:cubicBezTo>
                <a:cubicBezTo>
                  <a:pt x="9243409" y="4978382"/>
                  <a:pt x="9359480" y="4926799"/>
                  <a:pt x="9468027" y="4875215"/>
                </a:cubicBezTo>
                <a:cubicBezTo>
                  <a:pt x="9584098" y="4823632"/>
                  <a:pt x="9692645" y="4773123"/>
                  <a:pt x="9807641" y="4721540"/>
                </a:cubicBezTo>
                <a:cubicBezTo>
                  <a:pt x="9910815" y="4676405"/>
                  <a:pt x="10019362" y="4599030"/>
                  <a:pt x="10128985" y="4580760"/>
                </a:cubicBezTo>
                <a:cubicBezTo>
                  <a:pt x="10128985" y="4663509"/>
                  <a:pt x="10090294" y="4624821"/>
                  <a:pt x="10058053" y="4663509"/>
                </a:cubicBezTo>
                <a:cubicBezTo>
                  <a:pt x="10025811" y="4695748"/>
                  <a:pt x="9987121" y="4702196"/>
                  <a:pt x="9955953" y="4715092"/>
                </a:cubicBezTo>
                <a:cubicBezTo>
                  <a:pt x="9917263" y="4727988"/>
                  <a:pt x="9885021" y="4740884"/>
                  <a:pt x="9852780" y="4760227"/>
                </a:cubicBezTo>
                <a:cubicBezTo>
                  <a:pt x="9833435" y="4766675"/>
                  <a:pt x="9776474" y="4779571"/>
                  <a:pt x="9770026" y="4823632"/>
                </a:cubicBezTo>
                <a:cubicBezTo>
                  <a:pt x="9770026" y="4849424"/>
                  <a:pt x="9763577" y="4888111"/>
                  <a:pt x="9789371" y="4894559"/>
                </a:cubicBezTo>
                <a:cubicBezTo>
                  <a:pt x="9814089" y="4894559"/>
                  <a:pt x="9820538" y="4888111"/>
                  <a:pt x="9826986" y="4849424"/>
                </a:cubicBezTo>
                <a:cubicBezTo>
                  <a:pt x="9826986" y="4817184"/>
                  <a:pt x="9852780" y="4817184"/>
                  <a:pt x="9865676" y="4842976"/>
                </a:cubicBezTo>
                <a:lnTo>
                  <a:pt x="9867618" y="4830031"/>
                </a:lnTo>
                <a:lnTo>
                  <a:pt x="9867175" y="4826849"/>
                </a:lnTo>
                <a:lnTo>
                  <a:pt x="9866965" y="4819327"/>
                </a:lnTo>
                <a:lnTo>
                  <a:pt x="9865676" y="4810736"/>
                </a:lnTo>
                <a:cubicBezTo>
                  <a:pt x="9891470" y="4804288"/>
                  <a:pt x="9930160" y="4823632"/>
                  <a:pt x="9949505" y="4786019"/>
                </a:cubicBezTo>
                <a:cubicBezTo>
                  <a:pt x="9962402" y="4753780"/>
                  <a:pt x="9968850" y="4740884"/>
                  <a:pt x="9994644" y="4760227"/>
                </a:cubicBezTo>
                <a:cubicBezTo>
                  <a:pt x="10045156" y="4798915"/>
                  <a:pt x="9981747" y="4849424"/>
                  <a:pt x="9955953" y="4868767"/>
                </a:cubicBezTo>
                <a:cubicBezTo>
                  <a:pt x="9981747" y="4888111"/>
                  <a:pt x="10000017" y="4901007"/>
                  <a:pt x="10025811" y="4920351"/>
                </a:cubicBezTo>
                <a:cubicBezTo>
                  <a:pt x="9981747" y="4984830"/>
                  <a:pt x="9923712" y="4990203"/>
                  <a:pt x="9865676" y="5015995"/>
                </a:cubicBezTo>
                <a:cubicBezTo>
                  <a:pt x="9801193" y="5054682"/>
                  <a:pt x="9737784" y="5080474"/>
                  <a:pt x="9666852" y="5106266"/>
                </a:cubicBezTo>
                <a:cubicBezTo>
                  <a:pt x="9628162" y="5125609"/>
                  <a:pt x="9589471" y="5138505"/>
                  <a:pt x="9558304" y="5151401"/>
                </a:cubicBezTo>
                <a:cubicBezTo>
                  <a:pt x="9526062" y="5164297"/>
                  <a:pt x="9500269" y="5177193"/>
                  <a:pt x="9474476" y="5157849"/>
                </a:cubicBezTo>
                <a:lnTo>
                  <a:pt x="9472484" y="5156878"/>
                </a:lnTo>
                <a:lnTo>
                  <a:pt x="9476907" y="5170517"/>
                </a:lnTo>
                <a:cubicBezTo>
                  <a:pt x="9475410" y="5174530"/>
                  <a:pt x="9470920" y="5174530"/>
                  <a:pt x="9464932" y="5164898"/>
                </a:cubicBezTo>
                <a:cubicBezTo>
                  <a:pt x="9464932" y="5161687"/>
                  <a:pt x="9466429" y="5158476"/>
                  <a:pt x="9467926" y="5156068"/>
                </a:cubicBezTo>
                <a:lnTo>
                  <a:pt x="9468697" y="5155034"/>
                </a:lnTo>
                <a:lnTo>
                  <a:pt x="9443040" y="5142535"/>
                </a:lnTo>
                <a:cubicBezTo>
                  <a:pt x="9432561" y="5140117"/>
                  <a:pt x="9422889" y="5141729"/>
                  <a:pt x="9416440" y="5151401"/>
                </a:cubicBezTo>
                <a:cubicBezTo>
                  <a:pt x="9403544" y="5157849"/>
                  <a:pt x="9378825" y="5170745"/>
                  <a:pt x="9378825" y="5195462"/>
                </a:cubicBezTo>
                <a:cubicBezTo>
                  <a:pt x="9403544" y="5183641"/>
                  <a:pt x="9442234" y="5138505"/>
                  <a:pt x="9468027" y="5183641"/>
                </a:cubicBezTo>
                <a:cubicBezTo>
                  <a:pt x="9384198" y="5240597"/>
                  <a:pt x="9301444" y="5292180"/>
                  <a:pt x="9211167" y="5343764"/>
                </a:cubicBezTo>
                <a:cubicBezTo>
                  <a:pt x="9173552" y="5363108"/>
                  <a:pt x="9141310" y="5376003"/>
                  <a:pt x="9102620" y="5400720"/>
                </a:cubicBezTo>
                <a:cubicBezTo>
                  <a:pt x="9089723" y="5408243"/>
                  <a:pt x="9070378" y="5420064"/>
                  <a:pt x="9057481" y="5414691"/>
                </a:cubicBezTo>
                <a:cubicBezTo>
                  <a:pt x="9051033" y="5414691"/>
                  <a:pt x="9038136" y="5388899"/>
                  <a:pt x="9025240" y="5395347"/>
                </a:cubicBezTo>
                <a:cubicBezTo>
                  <a:pt x="9025240" y="5396690"/>
                  <a:pt x="9026449" y="5400519"/>
                  <a:pt x="9027860" y="5405607"/>
                </a:cubicBezTo>
                <a:lnTo>
                  <a:pt x="9029904" y="5415120"/>
                </a:lnTo>
                <a:lnTo>
                  <a:pt x="9037858" y="5406503"/>
                </a:lnTo>
                <a:cubicBezTo>
                  <a:pt x="9040852" y="5406503"/>
                  <a:pt x="9043846" y="5409746"/>
                  <a:pt x="9046839" y="5416233"/>
                </a:cubicBezTo>
                <a:lnTo>
                  <a:pt x="9030144" y="5416233"/>
                </a:lnTo>
                <a:lnTo>
                  <a:pt x="9031689" y="5423422"/>
                </a:lnTo>
                <a:cubicBezTo>
                  <a:pt x="9033301" y="5436184"/>
                  <a:pt x="9031688" y="5449080"/>
                  <a:pt x="9018791" y="5452304"/>
                </a:cubicBezTo>
                <a:cubicBezTo>
                  <a:pt x="9005894" y="5452304"/>
                  <a:pt x="8986549" y="5452304"/>
                  <a:pt x="8968279" y="5439408"/>
                </a:cubicBezTo>
                <a:cubicBezTo>
                  <a:pt x="8954308" y="5432960"/>
                  <a:pt x="8941411" y="5426512"/>
                  <a:pt x="8929589" y="5426512"/>
                </a:cubicBezTo>
                <a:cubicBezTo>
                  <a:pt x="8916692" y="5432960"/>
                  <a:pt x="8916692" y="5452304"/>
                  <a:pt x="8903795" y="5458752"/>
                </a:cubicBezTo>
                <a:cubicBezTo>
                  <a:pt x="8890899" y="5471647"/>
                  <a:pt x="8871553" y="5445856"/>
                  <a:pt x="8884450" y="5490991"/>
                </a:cubicBezTo>
                <a:cubicBezTo>
                  <a:pt x="8730764" y="5594158"/>
                  <a:pt x="8582452" y="5715594"/>
                  <a:pt x="8415869" y="5741385"/>
                </a:cubicBezTo>
                <a:cubicBezTo>
                  <a:pt x="8325592" y="5754281"/>
                  <a:pt x="8249286" y="5805864"/>
                  <a:pt x="8171906" y="5856373"/>
                </a:cubicBezTo>
                <a:cubicBezTo>
                  <a:pt x="8089152" y="5907956"/>
                  <a:pt x="8005323" y="5959540"/>
                  <a:pt x="7922569" y="6011123"/>
                </a:cubicBezTo>
                <a:cubicBezTo>
                  <a:pt x="7947288" y="6024019"/>
                  <a:pt x="7979530" y="6042288"/>
                  <a:pt x="8005323" y="6030467"/>
                </a:cubicBezTo>
                <a:cubicBezTo>
                  <a:pt x="8024668" y="6030467"/>
                  <a:pt x="8044014" y="6011123"/>
                  <a:pt x="8056910" y="6042288"/>
                </a:cubicBezTo>
                <a:lnTo>
                  <a:pt x="8058033" y="6038764"/>
                </a:lnTo>
                <a:lnTo>
                  <a:pt x="8054135" y="6026397"/>
                </a:lnTo>
                <a:lnTo>
                  <a:pt x="8057813" y="6014107"/>
                </a:lnTo>
                <a:lnTo>
                  <a:pt x="8056910" y="6011123"/>
                </a:lnTo>
                <a:cubicBezTo>
                  <a:pt x="8108497" y="5959540"/>
                  <a:pt x="8165458" y="5946644"/>
                  <a:pt x="8223493" y="5914404"/>
                </a:cubicBezTo>
                <a:cubicBezTo>
                  <a:pt x="8281528" y="5888613"/>
                  <a:pt x="8333115" y="5849925"/>
                  <a:pt x="8390076" y="5830581"/>
                </a:cubicBezTo>
                <a:cubicBezTo>
                  <a:pt x="8506146" y="5792969"/>
                  <a:pt x="8601797" y="5689802"/>
                  <a:pt x="8711419" y="5638219"/>
                </a:cubicBezTo>
                <a:cubicBezTo>
                  <a:pt x="8743661" y="5625323"/>
                  <a:pt x="8774828" y="5605979"/>
                  <a:pt x="8807070" y="5600606"/>
                </a:cubicBezTo>
                <a:lnTo>
                  <a:pt x="8824041" y="5601471"/>
                </a:lnTo>
                <a:lnTo>
                  <a:pt x="8820327" y="5593734"/>
                </a:lnTo>
                <a:cubicBezTo>
                  <a:pt x="8832302" y="5573893"/>
                  <a:pt x="8826314" y="5587120"/>
                  <a:pt x="8838289" y="5593734"/>
                </a:cubicBezTo>
                <a:lnTo>
                  <a:pt x="8833196" y="5601939"/>
                </a:lnTo>
                <a:lnTo>
                  <a:pt x="8846567" y="5602621"/>
                </a:lnTo>
                <a:cubicBezTo>
                  <a:pt x="8860269" y="5603292"/>
                  <a:pt x="8874778" y="5603292"/>
                  <a:pt x="8890899" y="5600606"/>
                </a:cubicBezTo>
                <a:cubicBezTo>
                  <a:pt x="8948934" y="5581262"/>
                  <a:pt x="9012343" y="5542574"/>
                  <a:pt x="9070378" y="5510335"/>
                </a:cubicBezTo>
                <a:cubicBezTo>
                  <a:pt x="9128413" y="5471647"/>
                  <a:pt x="9185374" y="5432960"/>
                  <a:pt x="9249858" y="5395347"/>
                </a:cubicBezTo>
                <a:cubicBezTo>
                  <a:pt x="9275651" y="5376003"/>
                  <a:pt x="9301444" y="5356660"/>
                  <a:pt x="9327238" y="5343764"/>
                </a:cubicBezTo>
                <a:cubicBezTo>
                  <a:pt x="9353031" y="5330868"/>
                  <a:pt x="9371302" y="5356660"/>
                  <a:pt x="9384198" y="5382451"/>
                </a:cubicBezTo>
                <a:cubicBezTo>
                  <a:pt x="9371302" y="5400720"/>
                  <a:pt x="9359480" y="5426512"/>
                  <a:pt x="9340135" y="5432960"/>
                </a:cubicBezTo>
                <a:cubicBezTo>
                  <a:pt x="9314341" y="5445856"/>
                  <a:pt x="9294996" y="5458752"/>
                  <a:pt x="9269203" y="5471647"/>
                </a:cubicBezTo>
                <a:cubicBezTo>
                  <a:pt x="9217616" y="5497439"/>
                  <a:pt x="9159580" y="5523231"/>
                  <a:pt x="9109068" y="5549022"/>
                </a:cubicBezTo>
                <a:cubicBezTo>
                  <a:pt x="8999446" y="5605979"/>
                  <a:pt x="8897347" y="5657562"/>
                  <a:pt x="8794173" y="5709146"/>
                </a:cubicBezTo>
                <a:cubicBezTo>
                  <a:pt x="8685626" y="5760729"/>
                  <a:pt x="8582452" y="5818760"/>
                  <a:pt x="8473904" y="5869269"/>
                </a:cubicBezTo>
                <a:cubicBezTo>
                  <a:pt x="8422317" y="5901508"/>
                  <a:pt x="8364282" y="5927300"/>
                  <a:pt x="8313770" y="5959540"/>
                </a:cubicBezTo>
                <a:cubicBezTo>
                  <a:pt x="8268632" y="5985331"/>
                  <a:pt x="8217044" y="6024019"/>
                  <a:pt x="8171906" y="6042288"/>
                </a:cubicBezTo>
                <a:cubicBezTo>
                  <a:pt x="8147187" y="6048736"/>
                  <a:pt x="8114946" y="6035840"/>
                  <a:pt x="8102048" y="6061632"/>
                </a:cubicBezTo>
                <a:cubicBezTo>
                  <a:pt x="8082704" y="6087423"/>
                  <a:pt x="8076255" y="6087423"/>
                  <a:pt x="8056910" y="6087423"/>
                </a:cubicBezTo>
                <a:cubicBezTo>
                  <a:pt x="8011772" y="6080975"/>
                  <a:pt x="7973082" y="6132559"/>
                  <a:pt x="7934391" y="6158350"/>
                </a:cubicBezTo>
                <a:cubicBezTo>
                  <a:pt x="7838740" y="6216382"/>
                  <a:pt x="7742015" y="6253994"/>
                  <a:pt x="7646364" y="6305578"/>
                </a:cubicBezTo>
                <a:cubicBezTo>
                  <a:pt x="7549639" y="6357161"/>
                  <a:pt x="7453988" y="6408744"/>
                  <a:pt x="7350814" y="6446357"/>
                </a:cubicBezTo>
                <a:cubicBezTo>
                  <a:pt x="7325021" y="6459253"/>
                  <a:pt x="7300302" y="6465701"/>
                  <a:pt x="7280957" y="6478597"/>
                </a:cubicBezTo>
                <a:cubicBezTo>
                  <a:pt x="7261612" y="6491493"/>
                  <a:pt x="7248715" y="6517284"/>
                  <a:pt x="7229370" y="6523732"/>
                </a:cubicBezTo>
                <a:cubicBezTo>
                  <a:pt x="7210025" y="6530180"/>
                  <a:pt x="7190680" y="6549524"/>
                  <a:pt x="7171335" y="6555972"/>
                </a:cubicBezTo>
                <a:cubicBezTo>
                  <a:pt x="7145542" y="6562420"/>
                  <a:pt x="7126196" y="6568868"/>
                  <a:pt x="7101478" y="6575316"/>
                </a:cubicBezTo>
                <a:cubicBezTo>
                  <a:pt x="7151990" y="6601107"/>
                  <a:pt x="7203576" y="6562420"/>
                  <a:pt x="7248715" y="6530180"/>
                </a:cubicBezTo>
                <a:cubicBezTo>
                  <a:pt x="7300302" y="6491493"/>
                  <a:pt x="7357262" y="6478597"/>
                  <a:pt x="7408850" y="6452805"/>
                </a:cubicBezTo>
                <a:cubicBezTo>
                  <a:pt x="7460436" y="6427013"/>
                  <a:pt x="7517397" y="6402296"/>
                  <a:pt x="7568984" y="6370057"/>
                </a:cubicBezTo>
                <a:cubicBezTo>
                  <a:pt x="7594778" y="6357161"/>
                  <a:pt x="7620571" y="6344265"/>
                  <a:pt x="7646364" y="6331369"/>
                </a:cubicBezTo>
                <a:cubicBezTo>
                  <a:pt x="7672158" y="6318474"/>
                  <a:pt x="7691503" y="6292682"/>
                  <a:pt x="7717296" y="6279786"/>
                </a:cubicBezTo>
                <a:cubicBezTo>
                  <a:pt x="7767808" y="6247547"/>
                  <a:pt x="7819396" y="6235725"/>
                  <a:pt x="7870982" y="6209934"/>
                </a:cubicBezTo>
                <a:cubicBezTo>
                  <a:pt x="7927943" y="6177694"/>
                  <a:pt x="7979530" y="6145455"/>
                  <a:pt x="8037565" y="6119663"/>
                </a:cubicBezTo>
                <a:cubicBezTo>
                  <a:pt x="8089152" y="6106767"/>
                  <a:pt x="8133216" y="6087423"/>
                  <a:pt x="8184802" y="6048736"/>
                </a:cubicBezTo>
                <a:cubicBezTo>
                  <a:pt x="8223493" y="6016496"/>
                  <a:pt x="8275080" y="6030467"/>
                  <a:pt x="8325592" y="5998227"/>
                </a:cubicBezTo>
                <a:cubicBezTo>
                  <a:pt x="8344937" y="5985331"/>
                  <a:pt x="8364282" y="5959540"/>
                  <a:pt x="8390076" y="5946644"/>
                </a:cubicBezTo>
                <a:cubicBezTo>
                  <a:pt x="8415869" y="5933748"/>
                  <a:pt x="8441663" y="5920852"/>
                  <a:pt x="8467456" y="5907956"/>
                </a:cubicBezTo>
                <a:cubicBezTo>
                  <a:pt x="8525491" y="5882165"/>
                  <a:pt x="8582452" y="5849925"/>
                  <a:pt x="8640487" y="5825208"/>
                </a:cubicBezTo>
                <a:cubicBezTo>
                  <a:pt x="8755483" y="5767177"/>
                  <a:pt x="8878002" y="5715594"/>
                  <a:pt x="8992998" y="5664010"/>
                </a:cubicBezTo>
                <a:cubicBezTo>
                  <a:pt x="9109068" y="5605979"/>
                  <a:pt x="9230512" y="5549022"/>
                  <a:pt x="9346583" y="5490991"/>
                </a:cubicBezTo>
                <a:cubicBezTo>
                  <a:pt x="9397095" y="5465199"/>
                  <a:pt x="9448682" y="5445856"/>
                  <a:pt x="9506717" y="5414691"/>
                </a:cubicBezTo>
                <a:cubicBezTo>
                  <a:pt x="9519614" y="5400720"/>
                  <a:pt x="9571201" y="5356660"/>
                  <a:pt x="9584098" y="5395347"/>
                </a:cubicBezTo>
                <a:cubicBezTo>
                  <a:pt x="9384198" y="5523231"/>
                  <a:pt x="9173552" y="5619949"/>
                  <a:pt x="8968279" y="5728489"/>
                </a:cubicBezTo>
                <a:cubicBezTo>
                  <a:pt x="8755483" y="5837029"/>
                  <a:pt x="8538388" y="5953092"/>
                  <a:pt x="8325592" y="6061632"/>
                </a:cubicBezTo>
                <a:cubicBezTo>
                  <a:pt x="8114946" y="6171246"/>
                  <a:pt x="7896776" y="6279786"/>
                  <a:pt x="7685054" y="6395849"/>
                </a:cubicBezTo>
                <a:cubicBezTo>
                  <a:pt x="7575432" y="6446357"/>
                  <a:pt x="7466885" y="6504388"/>
                  <a:pt x="7363711" y="6555972"/>
                </a:cubicBezTo>
                <a:cubicBezTo>
                  <a:pt x="7312124" y="6588211"/>
                  <a:pt x="7261612" y="6614003"/>
                  <a:pt x="7203576" y="6638720"/>
                </a:cubicBezTo>
                <a:cubicBezTo>
                  <a:pt x="7171335" y="6658064"/>
                  <a:pt x="7119748" y="6670960"/>
                  <a:pt x="7095029" y="6716095"/>
                </a:cubicBezTo>
                <a:cubicBezTo>
                  <a:pt x="7101478" y="6728991"/>
                  <a:pt x="7106851" y="6735439"/>
                  <a:pt x="7113300" y="6748335"/>
                </a:cubicBezTo>
                <a:cubicBezTo>
                  <a:pt x="7104165" y="6751558"/>
                  <a:pt x="7096373" y="6753170"/>
                  <a:pt x="7088447" y="6754782"/>
                </a:cubicBezTo>
                <a:lnTo>
                  <a:pt x="7064365" y="6760834"/>
                </a:lnTo>
                <a:lnTo>
                  <a:pt x="7065628" y="6762189"/>
                </a:lnTo>
                <a:cubicBezTo>
                  <a:pt x="7065628" y="6768610"/>
                  <a:pt x="7059641" y="6775031"/>
                  <a:pt x="7059641" y="6781452"/>
                </a:cubicBezTo>
                <a:cubicBezTo>
                  <a:pt x="7059641" y="6775031"/>
                  <a:pt x="7053653" y="6768610"/>
                  <a:pt x="7047666" y="6762189"/>
                </a:cubicBezTo>
                <a:cubicBezTo>
                  <a:pt x="7050660" y="6755767"/>
                  <a:pt x="7053654" y="6752557"/>
                  <a:pt x="7056647" y="6752557"/>
                </a:cubicBezTo>
                <a:lnTo>
                  <a:pt x="7062228" y="6758542"/>
                </a:lnTo>
                <a:lnTo>
                  <a:pt x="7058758" y="6741887"/>
                </a:lnTo>
                <a:cubicBezTo>
                  <a:pt x="7059564" y="6735439"/>
                  <a:pt x="7062788" y="6728991"/>
                  <a:pt x="7069236" y="6722543"/>
                </a:cubicBezTo>
                <a:cubicBezTo>
                  <a:pt x="6966062" y="6696751"/>
                  <a:pt x="6863963" y="6774126"/>
                  <a:pt x="6793031" y="6889114"/>
                </a:cubicBezTo>
                <a:cubicBezTo>
                  <a:pt x="6773686" y="6843979"/>
                  <a:pt x="6741444" y="6863322"/>
                  <a:pt x="6722098" y="6882666"/>
                </a:cubicBezTo>
                <a:cubicBezTo>
                  <a:pt x="6690932" y="6902010"/>
                  <a:pt x="6652242" y="6914906"/>
                  <a:pt x="6620000" y="6934249"/>
                </a:cubicBezTo>
                <a:cubicBezTo>
                  <a:pt x="6549573" y="6966489"/>
                  <a:pt x="6473263" y="7005177"/>
                  <a:pt x="6402328" y="7042789"/>
                </a:cubicBezTo>
                <a:cubicBezTo>
                  <a:pt x="6363637" y="7062133"/>
                  <a:pt x="6324943" y="7081477"/>
                  <a:pt x="6286252" y="7094373"/>
                </a:cubicBezTo>
                <a:cubicBezTo>
                  <a:pt x="6248635" y="7113716"/>
                  <a:pt x="6209943" y="7107269"/>
                  <a:pt x="6177698" y="7126612"/>
                </a:cubicBezTo>
                <a:cubicBezTo>
                  <a:pt x="6151904" y="7145956"/>
                  <a:pt x="6126108" y="7178196"/>
                  <a:pt x="6093865" y="7191091"/>
                </a:cubicBezTo>
                <a:cubicBezTo>
                  <a:pt x="6062696" y="7203987"/>
                  <a:pt x="6030452" y="7210435"/>
                  <a:pt x="6004658" y="7216883"/>
                </a:cubicBezTo>
                <a:cubicBezTo>
                  <a:pt x="5850962" y="7254496"/>
                  <a:pt x="5696190" y="7318975"/>
                  <a:pt x="5548951" y="7377006"/>
                </a:cubicBezTo>
                <a:cubicBezTo>
                  <a:pt x="5465116" y="7409246"/>
                  <a:pt x="5388806" y="7435038"/>
                  <a:pt x="5304973" y="7466202"/>
                </a:cubicBezTo>
                <a:cubicBezTo>
                  <a:pt x="5266283" y="7479098"/>
                  <a:pt x="5228667" y="7498442"/>
                  <a:pt x="5189970" y="7498442"/>
                </a:cubicBezTo>
                <a:cubicBezTo>
                  <a:pt x="5170627" y="7498442"/>
                  <a:pt x="5151276" y="7491994"/>
                  <a:pt x="5151276" y="7530682"/>
                </a:cubicBezTo>
                <a:cubicBezTo>
                  <a:pt x="5177073" y="7530682"/>
                  <a:pt x="5209320" y="7537130"/>
                  <a:pt x="5235114" y="7517786"/>
                </a:cubicBezTo>
                <a:cubicBezTo>
                  <a:pt x="5259833" y="7504890"/>
                  <a:pt x="5279178" y="7491994"/>
                  <a:pt x="5304973" y="7485546"/>
                </a:cubicBezTo>
                <a:cubicBezTo>
                  <a:pt x="5369460" y="7459755"/>
                  <a:pt x="5427499" y="7447933"/>
                  <a:pt x="5490908" y="7428590"/>
                </a:cubicBezTo>
                <a:cubicBezTo>
                  <a:pt x="5619886" y="7383454"/>
                  <a:pt x="5754231" y="7344767"/>
                  <a:pt x="5882127" y="7299631"/>
                </a:cubicBezTo>
                <a:cubicBezTo>
                  <a:pt x="6011105" y="7254496"/>
                  <a:pt x="6145454" y="7210435"/>
                  <a:pt x="6274430" y="7165300"/>
                </a:cubicBezTo>
                <a:cubicBezTo>
                  <a:pt x="6337842" y="7139508"/>
                  <a:pt x="6402328" y="7120164"/>
                  <a:pt x="6466813" y="7094373"/>
                </a:cubicBezTo>
                <a:cubicBezTo>
                  <a:pt x="6523777" y="7075029"/>
                  <a:pt x="6581816" y="7042789"/>
                  <a:pt x="6639344" y="7055685"/>
                </a:cubicBezTo>
                <a:cubicBezTo>
                  <a:pt x="6613552" y="7100821"/>
                  <a:pt x="6581816" y="7107269"/>
                  <a:pt x="6543125" y="7120164"/>
                </a:cubicBezTo>
                <a:cubicBezTo>
                  <a:pt x="6510880" y="7133060"/>
                  <a:pt x="6473263" y="7152404"/>
                  <a:pt x="6434572" y="7171748"/>
                </a:cubicBezTo>
                <a:cubicBezTo>
                  <a:pt x="6357188" y="7203987"/>
                  <a:pt x="6286252" y="7242675"/>
                  <a:pt x="6209943" y="7267392"/>
                </a:cubicBezTo>
                <a:cubicBezTo>
                  <a:pt x="5959516" y="7364110"/>
                  <a:pt x="5709088" y="7441485"/>
                  <a:pt x="5453293" y="7517786"/>
                </a:cubicBezTo>
                <a:cubicBezTo>
                  <a:pt x="5202869" y="7595161"/>
                  <a:pt x="4945995" y="7671461"/>
                  <a:pt x="4695573" y="7729492"/>
                </a:cubicBezTo>
                <a:cubicBezTo>
                  <a:pt x="4182899" y="7845555"/>
                  <a:pt x="3669147" y="7915407"/>
                  <a:pt x="3150021" y="7915407"/>
                </a:cubicBezTo>
                <a:cubicBezTo>
                  <a:pt x="3187638" y="7941199"/>
                  <a:pt x="3265023" y="7941199"/>
                  <a:pt x="3265023" y="8025022"/>
                </a:cubicBezTo>
                <a:cubicBezTo>
                  <a:pt x="3239229" y="8025022"/>
                  <a:pt x="3111328" y="7979886"/>
                  <a:pt x="3111328" y="8050813"/>
                </a:cubicBezTo>
                <a:cubicBezTo>
                  <a:pt x="3368204" y="8076605"/>
                  <a:pt x="3624006" y="8088426"/>
                  <a:pt x="3874433" y="8094874"/>
                </a:cubicBezTo>
                <a:cubicBezTo>
                  <a:pt x="4118411" y="8094874"/>
                  <a:pt x="4368838" y="8081978"/>
                  <a:pt x="4612814" y="8069083"/>
                </a:cubicBezTo>
                <a:cubicBezTo>
                  <a:pt x="4663330" y="8063709"/>
                  <a:pt x="4702021" y="8044366"/>
                  <a:pt x="4753610" y="8018574"/>
                </a:cubicBezTo>
                <a:cubicBezTo>
                  <a:pt x="4798751" y="7992782"/>
                  <a:pt x="4849266" y="8025022"/>
                  <a:pt x="4887959" y="7986334"/>
                </a:cubicBezTo>
                <a:cubicBezTo>
                  <a:pt x="4933101" y="7941199"/>
                  <a:pt x="4984689" y="7960543"/>
                  <a:pt x="5029830" y="7960543"/>
                </a:cubicBezTo>
                <a:cubicBezTo>
                  <a:pt x="5086793" y="7960543"/>
                  <a:pt x="5144827" y="7941199"/>
                  <a:pt x="5202869" y="7928303"/>
                </a:cubicBezTo>
                <a:cubicBezTo>
                  <a:pt x="5453293" y="7863824"/>
                  <a:pt x="5696190" y="7787524"/>
                  <a:pt x="5940167" y="7716596"/>
                </a:cubicBezTo>
                <a:cubicBezTo>
                  <a:pt x="5940167" y="7813315"/>
                  <a:pt x="5844514" y="7806867"/>
                  <a:pt x="5805820" y="7819763"/>
                </a:cubicBezTo>
                <a:cubicBezTo>
                  <a:pt x="5728433" y="7839107"/>
                  <a:pt x="5651055" y="7858451"/>
                  <a:pt x="5581194" y="7883168"/>
                </a:cubicBezTo>
                <a:cubicBezTo>
                  <a:pt x="5427499" y="7921855"/>
                  <a:pt x="5272731" y="7966991"/>
                  <a:pt x="5125486" y="8005678"/>
                </a:cubicBezTo>
                <a:cubicBezTo>
                  <a:pt x="4818096" y="8081978"/>
                  <a:pt x="4516084" y="8146457"/>
                  <a:pt x="4208695" y="8191593"/>
                </a:cubicBezTo>
                <a:cubicBezTo>
                  <a:pt x="4239863" y="8204489"/>
                  <a:pt x="4285004" y="8198041"/>
                  <a:pt x="4297902" y="8256072"/>
                </a:cubicBezTo>
                <a:cubicBezTo>
                  <a:pt x="3765879" y="8492495"/>
                  <a:pt x="3187638" y="8396851"/>
                  <a:pt x="2642716" y="8281864"/>
                </a:cubicBezTo>
                <a:cubicBezTo>
                  <a:pt x="2392326" y="8230280"/>
                  <a:pt x="2155892" y="8120666"/>
                  <a:pt x="1918385" y="7992782"/>
                </a:cubicBezTo>
                <a:cubicBezTo>
                  <a:pt x="1795863" y="7928303"/>
                  <a:pt x="1674418" y="7863824"/>
                  <a:pt x="1552977" y="7793971"/>
                </a:cubicBezTo>
                <a:cubicBezTo>
                  <a:pt x="1527182" y="7774628"/>
                  <a:pt x="1488492" y="7735940"/>
                  <a:pt x="1456250" y="7735940"/>
                </a:cubicBezTo>
                <a:cubicBezTo>
                  <a:pt x="1436911" y="7735940"/>
                  <a:pt x="1353076" y="7697253"/>
                  <a:pt x="1321914" y="7684357"/>
                </a:cubicBezTo>
                <a:cubicBezTo>
                  <a:pt x="1296116" y="7677909"/>
                  <a:pt x="1270323" y="7666088"/>
                  <a:pt x="1238084" y="7653192"/>
                </a:cubicBezTo>
                <a:cubicBezTo>
                  <a:pt x="1180048" y="7627400"/>
                  <a:pt x="1123086" y="7582265"/>
                  <a:pt x="1065052" y="7562921"/>
                </a:cubicBezTo>
                <a:cubicBezTo>
                  <a:pt x="1007013" y="7537130"/>
                  <a:pt x="942526" y="7550025"/>
                  <a:pt x="885576" y="7562921"/>
                </a:cubicBezTo>
                <a:cubicBezTo>
                  <a:pt x="846884" y="7562921"/>
                  <a:pt x="724364" y="7614505"/>
                  <a:pt x="699644" y="7550025"/>
                </a:cubicBezTo>
                <a:cubicBezTo>
                  <a:pt x="673850" y="7498442"/>
                  <a:pt x="737259" y="7485546"/>
                  <a:pt x="756601" y="7485546"/>
                </a:cubicBezTo>
                <a:cubicBezTo>
                  <a:pt x="808190" y="7479098"/>
                  <a:pt x="859780" y="7472650"/>
                  <a:pt x="911364" y="7459755"/>
                </a:cubicBezTo>
                <a:cubicBezTo>
                  <a:pt x="937152" y="7453307"/>
                  <a:pt x="942526" y="7441485"/>
                  <a:pt x="955422" y="7409246"/>
                </a:cubicBezTo>
                <a:cubicBezTo>
                  <a:pt x="961871" y="7389902"/>
                  <a:pt x="974769" y="7377006"/>
                  <a:pt x="994116" y="7383454"/>
                </a:cubicBezTo>
                <a:cubicBezTo>
                  <a:pt x="1007013" y="7389902"/>
                  <a:pt x="1058602" y="7428590"/>
                  <a:pt x="1058602" y="7383454"/>
                </a:cubicBezTo>
                <a:cubicBezTo>
                  <a:pt x="1048929" y="7383454"/>
                  <a:pt x="1040064" y="7380633"/>
                  <a:pt x="1031593" y="7376301"/>
                </a:cubicBezTo>
                <a:lnTo>
                  <a:pt x="1023024" y="7370645"/>
                </a:lnTo>
                <a:lnTo>
                  <a:pt x="1027510" y="7385989"/>
                </a:lnTo>
                <a:cubicBezTo>
                  <a:pt x="1024515" y="7389401"/>
                  <a:pt x="1020025" y="7389401"/>
                  <a:pt x="1017780" y="7385989"/>
                </a:cubicBezTo>
                <a:lnTo>
                  <a:pt x="1020847" y="7369209"/>
                </a:lnTo>
                <a:lnTo>
                  <a:pt x="1007013" y="7360080"/>
                </a:lnTo>
                <a:cubicBezTo>
                  <a:pt x="990891" y="7347991"/>
                  <a:pt x="974769" y="7335095"/>
                  <a:pt x="955422" y="7331871"/>
                </a:cubicBezTo>
                <a:cubicBezTo>
                  <a:pt x="917812" y="7325423"/>
                  <a:pt x="879127" y="7325423"/>
                  <a:pt x="840431" y="7318975"/>
                </a:cubicBezTo>
                <a:cubicBezTo>
                  <a:pt x="808190" y="7318975"/>
                  <a:pt x="756601" y="7344767"/>
                  <a:pt x="737259" y="7299631"/>
                </a:cubicBezTo>
                <a:cubicBezTo>
                  <a:pt x="724364" y="7267392"/>
                  <a:pt x="737259" y="7223331"/>
                  <a:pt x="756601" y="7210435"/>
                </a:cubicBezTo>
                <a:cubicBezTo>
                  <a:pt x="775945" y="7191091"/>
                  <a:pt x="801740" y="7191091"/>
                  <a:pt x="827532" y="7191091"/>
                </a:cubicBezTo>
                <a:cubicBezTo>
                  <a:pt x="904916" y="7184644"/>
                  <a:pt x="981220" y="7178196"/>
                  <a:pt x="1058602" y="7178196"/>
                </a:cubicBezTo>
                <a:cubicBezTo>
                  <a:pt x="1000565" y="7133060"/>
                  <a:pt x="750154" y="6863322"/>
                  <a:pt x="731887" y="6843979"/>
                </a:cubicBezTo>
                <a:cubicBezTo>
                  <a:pt x="680297" y="6787022"/>
                  <a:pt x="628715" y="6728991"/>
                  <a:pt x="570676" y="6670960"/>
                </a:cubicBezTo>
                <a:cubicBezTo>
                  <a:pt x="468577" y="6555972"/>
                  <a:pt x="358957" y="6440984"/>
                  <a:pt x="243959" y="6376505"/>
                </a:cubicBezTo>
                <a:cubicBezTo>
                  <a:pt x="224614" y="6370057"/>
                  <a:pt x="198821" y="6350713"/>
                  <a:pt x="192373" y="6318474"/>
                </a:cubicBezTo>
                <a:cubicBezTo>
                  <a:pt x="185924" y="6286234"/>
                  <a:pt x="179477" y="6266890"/>
                  <a:pt x="160132" y="6247547"/>
                </a:cubicBezTo>
                <a:cubicBezTo>
                  <a:pt x="127890" y="6221755"/>
                  <a:pt x="90276" y="6235725"/>
                  <a:pt x="58034" y="6221755"/>
                </a:cubicBezTo>
                <a:cubicBezTo>
                  <a:pt x="83827" y="6209934"/>
                  <a:pt x="108546" y="6216382"/>
                  <a:pt x="134339" y="6197038"/>
                </a:cubicBezTo>
                <a:cubicBezTo>
                  <a:pt x="160132" y="6177694"/>
                  <a:pt x="147235" y="6139007"/>
                  <a:pt x="160132" y="6106767"/>
                </a:cubicBezTo>
                <a:cubicBezTo>
                  <a:pt x="173028" y="6074527"/>
                  <a:pt x="211718" y="6093871"/>
                  <a:pt x="224614" y="6061632"/>
                </a:cubicBezTo>
                <a:cubicBezTo>
                  <a:pt x="250408" y="6024019"/>
                  <a:pt x="205270" y="5991779"/>
                  <a:pt x="185924" y="5978883"/>
                </a:cubicBezTo>
                <a:cubicBezTo>
                  <a:pt x="243959" y="5985331"/>
                  <a:pt x="301994" y="5991779"/>
                  <a:pt x="358957" y="5998227"/>
                </a:cubicBezTo>
                <a:cubicBezTo>
                  <a:pt x="404095" y="6004675"/>
                  <a:pt x="455681" y="6030467"/>
                  <a:pt x="500824" y="5991779"/>
                </a:cubicBezTo>
                <a:cubicBezTo>
                  <a:pt x="416998" y="5895060"/>
                  <a:pt x="333164" y="5805864"/>
                  <a:pt x="243959" y="5728489"/>
                </a:cubicBezTo>
                <a:cubicBezTo>
                  <a:pt x="224614" y="5709146"/>
                  <a:pt x="205270" y="5696250"/>
                  <a:pt x="185924" y="5683354"/>
                </a:cubicBezTo>
                <a:cubicBezTo>
                  <a:pt x="173028" y="5676906"/>
                  <a:pt x="153683" y="5670458"/>
                  <a:pt x="153683" y="5651114"/>
                </a:cubicBezTo>
                <a:cubicBezTo>
                  <a:pt x="147235" y="5631771"/>
                  <a:pt x="153683" y="5613502"/>
                  <a:pt x="153683" y="5594158"/>
                </a:cubicBezTo>
                <a:cubicBezTo>
                  <a:pt x="140787" y="5594158"/>
                  <a:pt x="134339" y="5587710"/>
                  <a:pt x="121442" y="5581262"/>
                </a:cubicBezTo>
                <a:cubicBezTo>
                  <a:pt x="103172" y="5574814"/>
                  <a:pt x="83827" y="5568366"/>
                  <a:pt x="64482" y="5561918"/>
                </a:cubicBezTo>
                <a:cubicBezTo>
                  <a:pt x="38690" y="5555470"/>
                  <a:pt x="0" y="5555470"/>
                  <a:pt x="0" y="5503887"/>
                </a:cubicBezTo>
                <a:cubicBezTo>
                  <a:pt x="0" y="5452304"/>
                  <a:pt x="38690" y="5465199"/>
                  <a:pt x="58034" y="5452304"/>
                </a:cubicBezTo>
                <a:cubicBezTo>
                  <a:pt x="140787" y="5414691"/>
                  <a:pt x="269753" y="5388899"/>
                  <a:pt x="295546" y="5408243"/>
                </a:cubicBezTo>
                <a:cubicBezTo>
                  <a:pt x="326717" y="5426512"/>
                  <a:pt x="346059" y="5439408"/>
                  <a:pt x="358957" y="5458752"/>
                </a:cubicBezTo>
                <a:cubicBezTo>
                  <a:pt x="371854" y="5432960"/>
                  <a:pt x="365403" y="5376003"/>
                  <a:pt x="384753" y="5363108"/>
                </a:cubicBezTo>
                <a:cubicBezTo>
                  <a:pt x="423439" y="5350212"/>
                  <a:pt x="436338" y="5484543"/>
                  <a:pt x="397647" y="5484543"/>
                </a:cubicBezTo>
                <a:cubicBezTo>
                  <a:pt x="531990" y="5631771"/>
                  <a:pt x="706092" y="5696250"/>
                  <a:pt x="866231" y="5722041"/>
                </a:cubicBezTo>
                <a:cubicBezTo>
                  <a:pt x="866231" y="5702698"/>
                  <a:pt x="859780" y="5670458"/>
                  <a:pt x="872681" y="5657562"/>
                </a:cubicBezTo>
                <a:cubicBezTo>
                  <a:pt x="885576" y="5638219"/>
                  <a:pt x="904916" y="5644666"/>
                  <a:pt x="924259" y="5644666"/>
                </a:cubicBezTo>
                <a:cubicBezTo>
                  <a:pt x="898470" y="5613502"/>
                  <a:pt x="879127" y="5574814"/>
                  <a:pt x="846884" y="5561918"/>
                </a:cubicBezTo>
                <a:cubicBezTo>
                  <a:pt x="821085" y="5536127"/>
                  <a:pt x="795292" y="5516783"/>
                  <a:pt x="775945" y="5478095"/>
                </a:cubicBezTo>
                <a:cubicBezTo>
                  <a:pt x="756601" y="5439408"/>
                  <a:pt x="731887" y="5414691"/>
                  <a:pt x="699644" y="5400720"/>
                </a:cubicBezTo>
                <a:cubicBezTo>
                  <a:pt x="680297" y="5388899"/>
                  <a:pt x="635162" y="5382451"/>
                  <a:pt x="622265" y="5343764"/>
                </a:cubicBezTo>
                <a:cubicBezTo>
                  <a:pt x="615815" y="5305076"/>
                  <a:pt x="622265" y="5285733"/>
                  <a:pt x="590021" y="5272837"/>
                </a:cubicBezTo>
                <a:cubicBezTo>
                  <a:pt x="551334" y="5259941"/>
                  <a:pt x="519093" y="5247045"/>
                  <a:pt x="481474" y="5227701"/>
                </a:cubicBezTo>
                <a:cubicBezTo>
                  <a:pt x="410555" y="5190088"/>
                  <a:pt x="339610" y="5144953"/>
                  <a:pt x="276200" y="5099818"/>
                </a:cubicBezTo>
                <a:cubicBezTo>
                  <a:pt x="289097" y="5080474"/>
                  <a:pt x="308442" y="5067578"/>
                  <a:pt x="321342" y="5054682"/>
                </a:cubicBezTo>
                <a:cubicBezTo>
                  <a:pt x="295546" y="5041786"/>
                  <a:pt x="269753" y="5041786"/>
                  <a:pt x="250408" y="5022443"/>
                </a:cubicBezTo>
                <a:cubicBezTo>
                  <a:pt x="231062" y="5004174"/>
                  <a:pt x="237511" y="4959038"/>
                  <a:pt x="218166" y="4952590"/>
                </a:cubicBezTo>
                <a:cubicBezTo>
                  <a:pt x="166580" y="4913903"/>
                  <a:pt x="116069" y="4933247"/>
                  <a:pt x="77379" y="4849424"/>
                </a:cubicBezTo>
                <a:cubicBezTo>
                  <a:pt x="121442" y="4842976"/>
                  <a:pt x="166580" y="4823632"/>
                  <a:pt x="218166" y="4830080"/>
                </a:cubicBezTo>
                <a:cubicBezTo>
                  <a:pt x="263304" y="4842976"/>
                  <a:pt x="269753" y="4901007"/>
                  <a:pt x="308442" y="4939694"/>
                </a:cubicBezTo>
                <a:cubicBezTo>
                  <a:pt x="352508" y="4990203"/>
                  <a:pt x="429889" y="4959038"/>
                  <a:pt x="481474" y="4933247"/>
                </a:cubicBezTo>
                <a:cubicBezTo>
                  <a:pt x="526613" y="4913903"/>
                  <a:pt x="583570" y="4868767"/>
                  <a:pt x="628715" y="4901007"/>
                </a:cubicBezTo>
                <a:cubicBezTo>
                  <a:pt x="660959" y="4913903"/>
                  <a:pt x="641609" y="4868767"/>
                  <a:pt x="622265" y="4855872"/>
                </a:cubicBezTo>
                <a:cubicBezTo>
                  <a:pt x="602922" y="4849424"/>
                  <a:pt x="583570" y="4842976"/>
                  <a:pt x="557782" y="4836528"/>
                </a:cubicBezTo>
                <a:cubicBezTo>
                  <a:pt x="538440" y="4830080"/>
                  <a:pt x="513723" y="4823632"/>
                  <a:pt x="494372" y="4792467"/>
                </a:cubicBezTo>
                <a:cubicBezTo>
                  <a:pt x="481474" y="4766675"/>
                  <a:pt x="500824" y="4734436"/>
                  <a:pt x="519093" y="4727988"/>
                </a:cubicBezTo>
                <a:cubicBezTo>
                  <a:pt x="609368" y="4682852"/>
                  <a:pt x="731887" y="4817184"/>
                  <a:pt x="795292" y="4907455"/>
                </a:cubicBezTo>
                <a:cubicBezTo>
                  <a:pt x="801740" y="4888111"/>
                  <a:pt x="808190" y="4875215"/>
                  <a:pt x="821085" y="4855872"/>
                </a:cubicBezTo>
                <a:cubicBezTo>
                  <a:pt x="827532" y="4868767"/>
                  <a:pt x="833981" y="4875215"/>
                  <a:pt x="840431" y="4881663"/>
                </a:cubicBezTo>
                <a:cubicBezTo>
                  <a:pt x="859780" y="4894559"/>
                  <a:pt x="879127" y="4888111"/>
                  <a:pt x="898470" y="4907455"/>
                </a:cubicBezTo>
                <a:cubicBezTo>
                  <a:pt x="917812" y="4933247"/>
                  <a:pt x="911364" y="4978382"/>
                  <a:pt x="942526" y="4984830"/>
                </a:cubicBezTo>
                <a:cubicBezTo>
                  <a:pt x="1000565" y="4990203"/>
                  <a:pt x="1071500" y="4946142"/>
                  <a:pt x="1097291" y="4855872"/>
                </a:cubicBezTo>
                <a:cubicBezTo>
                  <a:pt x="1052150" y="4842976"/>
                  <a:pt x="1007013" y="4830080"/>
                  <a:pt x="961871" y="4830080"/>
                </a:cubicBezTo>
                <a:cubicBezTo>
                  <a:pt x="924259" y="4830080"/>
                  <a:pt x="879127" y="4836528"/>
                  <a:pt x="846884" y="4810736"/>
                </a:cubicBezTo>
                <a:cubicBezTo>
                  <a:pt x="821085" y="4792467"/>
                  <a:pt x="840431" y="4740884"/>
                  <a:pt x="808190" y="4721540"/>
                </a:cubicBezTo>
                <a:cubicBezTo>
                  <a:pt x="788844" y="4708644"/>
                  <a:pt x="769495" y="4708644"/>
                  <a:pt x="750154" y="4702196"/>
                </a:cubicBezTo>
                <a:cubicBezTo>
                  <a:pt x="712539" y="4689300"/>
                  <a:pt x="680297" y="4663509"/>
                  <a:pt x="641609" y="4644165"/>
                </a:cubicBezTo>
                <a:cubicBezTo>
                  <a:pt x="622265" y="4631269"/>
                  <a:pt x="596471" y="4618373"/>
                  <a:pt x="577123" y="4593656"/>
                </a:cubicBezTo>
                <a:cubicBezTo>
                  <a:pt x="557782" y="4554969"/>
                  <a:pt x="557782" y="4516281"/>
                  <a:pt x="526613" y="4496938"/>
                </a:cubicBezTo>
                <a:cubicBezTo>
                  <a:pt x="500824" y="4484042"/>
                  <a:pt x="475027" y="4477594"/>
                  <a:pt x="449232" y="4471146"/>
                </a:cubicBezTo>
                <a:cubicBezTo>
                  <a:pt x="507270" y="4419563"/>
                  <a:pt x="577123" y="4375502"/>
                  <a:pt x="602922" y="4272335"/>
                </a:cubicBezTo>
                <a:cubicBezTo>
                  <a:pt x="551334" y="4259439"/>
                  <a:pt x="500824" y="4240096"/>
                  <a:pt x="449232" y="4227200"/>
                </a:cubicBezTo>
                <a:cubicBezTo>
                  <a:pt x="442785" y="4227200"/>
                  <a:pt x="352508" y="4220752"/>
                  <a:pt x="358957" y="4196035"/>
                </a:cubicBezTo>
                <a:cubicBezTo>
                  <a:pt x="371854" y="4165011"/>
                  <a:pt x="442785" y="4184354"/>
                  <a:pt x="462128" y="4184354"/>
                </a:cubicBezTo>
                <a:cubicBezTo>
                  <a:pt x="468577" y="4184354"/>
                  <a:pt x="513723" y="4177906"/>
                  <a:pt x="507270" y="4158563"/>
                </a:cubicBezTo>
                <a:cubicBezTo>
                  <a:pt x="487921" y="4126322"/>
                  <a:pt x="436338" y="4126322"/>
                  <a:pt x="410555" y="4119876"/>
                </a:cubicBezTo>
                <a:cubicBezTo>
                  <a:pt x="308442" y="4106979"/>
                  <a:pt x="211718" y="4094084"/>
                  <a:pt x="108546" y="4087636"/>
                </a:cubicBezTo>
                <a:cubicBezTo>
                  <a:pt x="127890" y="3966206"/>
                  <a:pt x="231062" y="3990915"/>
                  <a:pt x="282648" y="4010258"/>
                </a:cubicBezTo>
                <a:cubicBezTo>
                  <a:pt x="346059" y="4029605"/>
                  <a:pt x="410555" y="4042499"/>
                  <a:pt x="468577" y="4023156"/>
                </a:cubicBezTo>
                <a:cubicBezTo>
                  <a:pt x="500824" y="4016708"/>
                  <a:pt x="531990" y="4010258"/>
                  <a:pt x="564229" y="3998439"/>
                </a:cubicBezTo>
                <a:cubicBezTo>
                  <a:pt x="577123" y="3998439"/>
                  <a:pt x="590021" y="3990915"/>
                  <a:pt x="609368" y="3984469"/>
                </a:cubicBezTo>
                <a:cubicBezTo>
                  <a:pt x="609368" y="3972648"/>
                  <a:pt x="615815" y="3953304"/>
                  <a:pt x="622265" y="3940409"/>
                </a:cubicBezTo>
                <a:cubicBezTo>
                  <a:pt x="538440" y="3921065"/>
                  <a:pt x="462128" y="3908169"/>
                  <a:pt x="378306" y="3888822"/>
                </a:cubicBezTo>
                <a:cubicBezTo>
                  <a:pt x="481474" y="3837243"/>
                  <a:pt x="590021" y="3863039"/>
                  <a:pt x="699644" y="3908169"/>
                </a:cubicBezTo>
                <a:cubicBezTo>
                  <a:pt x="743708" y="3927511"/>
                  <a:pt x="795292" y="3946857"/>
                  <a:pt x="846884" y="3979098"/>
                </a:cubicBezTo>
                <a:cubicBezTo>
                  <a:pt x="872681" y="3998439"/>
                  <a:pt x="898470" y="3990915"/>
                  <a:pt x="929631" y="3998439"/>
                </a:cubicBezTo>
                <a:cubicBezTo>
                  <a:pt x="948971" y="4003812"/>
                  <a:pt x="961871" y="4023156"/>
                  <a:pt x="981220" y="4029605"/>
                </a:cubicBezTo>
                <a:cubicBezTo>
                  <a:pt x="981220" y="3953706"/>
                  <a:pt x="913630" y="3977719"/>
                  <a:pt x="862945" y="3973605"/>
                </a:cubicBezTo>
                <a:lnTo>
                  <a:pt x="861166" y="3973165"/>
                </a:lnTo>
                <a:lnTo>
                  <a:pt x="861361" y="3973462"/>
                </a:lnTo>
                <a:cubicBezTo>
                  <a:pt x="854540" y="3976875"/>
                  <a:pt x="847713" y="3976875"/>
                  <a:pt x="844300" y="3973462"/>
                </a:cubicBezTo>
                <a:lnTo>
                  <a:pt x="845016" y="3969164"/>
                </a:lnTo>
                <a:lnTo>
                  <a:pt x="835225" y="3966739"/>
                </a:lnTo>
                <a:cubicBezTo>
                  <a:pt x="819004" y="3958542"/>
                  <a:pt x="808190" y="3941752"/>
                  <a:pt x="808190" y="3908169"/>
                </a:cubicBezTo>
                <a:cubicBezTo>
                  <a:pt x="833981" y="3908169"/>
                  <a:pt x="853333" y="3914616"/>
                  <a:pt x="872681" y="3901721"/>
                </a:cubicBezTo>
                <a:cubicBezTo>
                  <a:pt x="885576" y="3895275"/>
                  <a:pt x="892023" y="3882376"/>
                  <a:pt x="872681" y="3869481"/>
                </a:cubicBezTo>
                <a:cubicBezTo>
                  <a:pt x="853333" y="3856586"/>
                  <a:pt x="833981" y="3856586"/>
                  <a:pt x="814638" y="3843691"/>
                </a:cubicBezTo>
                <a:cubicBezTo>
                  <a:pt x="801740" y="3830801"/>
                  <a:pt x="788844" y="3811449"/>
                  <a:pt x="775945" y="3798554"/>
                </a:cubicBezTo>
                <a:cubicBezTo>
                  <a:pt x="846884" y="3817897"/>
                  <a:pt x="929631" y="3908169"/>
                  <a:pt x="1000565" y="3824343"/>
                </a:cubicBezTo>
                <a:cubicBezTo>
                  <a:pt x="911364" y="3767389"/>
                  <a:pt x="821085" y="3709359"/>
                  <a:pt x="737259" y="3644881"/>
                </a:cubicBezTo>
                <a:cubicBezTo>
                  <a:pt x="750154" y="3587921"/>
                  <a:pt x="814638" y="3631983"/>
                  <a:pt x="840431" y="3631983"/>
                </a:cubicBezTo>
                <a:cubicBezTo>
                  <a:pt x="840431" y="3593294"/>
                  <a:pt x="846884" y="3555685"/>
                  <a:pt x="833981" y="3516994"/>
                </a:cubicBezTo>
                <a:cubicBezTo>
                  <a:pt x="827532" y="3484756"/>
                  <a:pt x="801740" y="3465411"/>
                  <a:pt x="782393" y="3452516"/>
                </a:cubicBezTo>
                <a:cubicBezTo>
                  <a:pt x="731887" y="3407382"/>
                  <a:pt x="743708" y="3337527"/>
                  <a:pt x="731887" y="3260153"/>
                </a:cubicBezTo>
                <a:cubicBezTo>
                  <a:pt x="724364" y="3195674"/>
                  <a:pt x="680297" y="3169883"/>
                  <a:pt x="641609" y="3151613"/>
                </a:cubicBezTo>
                <a:cubicBezTo>
                  <a:pt x="583570" y="3119374"/>
                  <a:pt x="526613" y="3074240"/>
                  <a:pt x="475027" y="3029103"/>
                </a:cubicBezTo>
                <a:cubicBezTo>
                  <a:pt x="494372" y="2990416"/>
                  <a:pt x="538440" y="3022655"/>
                  <a:pt x="564229" y="3035555"/>
                </a:cubicBezTo>
                <a:cubicBezTo>
                  <a:pt x="602922" y="3048447"/>
                  <a:pt x="641609" y="3054895"/>
                  <a:pt x="680297" y="3054895"/>
                </a:cubicBezTo>
                <a:cubicBezTo>
                  <a:pt x="737259" y="3061340"/>
                  <a:pt x="814638" y="3061340"/>
                  <a:pt x="859780" y="2983968"/>
                </a:cubicBezTo>
                <a:cubicBezTo>
                  <a:pt x="718991" y="2894774"/>
                  <a:pt x="577123" y="2817421"/>
                  <a:pt x="436338" y="2752914"/>
                </a:cubicBezTo>
                <a:cubicBezTo>
                  <a:pt x="590021" y="2689511"/>
                  <a:pt x="743708" y="2644376"/>
                  <a:pt x="904916" y="2637928"/>
                </a:cubicBezTo>
                <a:cubicBezTo>
                  <a:pt x="981220" y="2637928"/>
                  <a:pt x="1065052" y="2644376"/>
                  <a:pt x="1147800" y="2657271"/>
                </a:cubicBezTo>
                <a:cubicBezTo>
                  <a:pt x="1186493" y="2663721"/>
                  <a:pt x="1225190" y="2676615"/>
                  <a:pt x="1263872" y="2683064"/>
                </a:cubicBezTo>
                <a:cubicBezTo>
                  <a:pt x="1302562" y="2695958"/>
                  <a:pt x="1340180" y="2670168"/>
                  <a:pt x="1378873" y="2657271"/>
                </a:cubicBezTo>
                <a:cubicBezTo>
                  <a:pt x="1372423" y="2650824"/>
                  <a:pt x="1365974" y="2637928"/>
                  <a:pt x="1359525" y="2625034"/>
                </a:cubicBezTo>
                <a:cubicBezTo>
                  <a:pt x="1436911" y="2618587"/>
                  <a:pt x="1520743" y="2612137"/>
                  <a:pt x="1597039" y="2579897"/>
                </a:cubicBezTo>
                <a:cubicBezTo>
                  <a:pt x="1674418" y="2547657"/>
                  <a:pt x="1750721" y="2516495"/>
                  <a:pt x="1828106" y="2503598"/>
                </a:cubicBezTo>
                <a:cubicBezTo>
                  <a:pt x="1988239" y="2471358"/>
                  <a:pt x="2155892" y="2471358"/>
                  <a:pt x="2316022" y="2490703"/>
                </a:cubicBezTo>
                <a:cubicBezTo>
                  <a:pt x="2571781" y="2510046"/>
                  <a:pt x="2828656" y="2573448"/>
                  <a:pt x="3079083" y="2605690"/>
                </a:cubicBezTo>
                <a:cubicBezTo>
                  <a:pt x="3342408" y="2644376"/>
                  <a:pt x="3598209" y="2625034"/>
                  <a:pt x="3855086" y="2618587"/>
                </a:cubicBezTo>
                <a:cubicBezTo>
                  <a:pt x="4118411" y="2612137"/>
                  <a:pt x="4375286" y="2605690"/>
                  <a:pt x="4638608" y="2605690"/>
                </a:cubicBezTo>
                <a:cubicBezTo>
                  <a:pt x="4894407" y="2599243"/>
                  <a:pt x="5138381" y="2522941"/>
                  <a:pt x="5388806" y="2445566"/>
                </a:cubicBezTo>
                <a:cubicBezTo>
                  <a:pt x="5895025" y="2298334"/>
                  <a:pt x="6395880" y="2131768"/>
                  <a:pt x="6896204" y="1926509"/>
                </a:cubicBezTo>
                <a:cubicBezTo>
                  <a:pt x="7145542" y="1823342"/>
                  <a:pt x="7395953" y="1765311"/>
                  <a:pt x="7652812" y="1689010"/>
                </a:cubicBezTo>
                <a:cubicBezTo>
                  <a:pt x="7774257" y="1650323"/>
                  <a:pt x="7903224" y="1611636"/>
                  <a:pt x="8024668" y="1566500"/>
                </a:cubicBezTo>
                <a:cubicBezTo>
                  <a:pt x="8139664" y="1522439"/>
                  <a:pt x="8480353" y="1367690"/>
                  <a:pt x="8530865" y="1348346"/>
                </a:cubicBezTo>
                <a:cubicBezTo>
                  <a:pt x="8588900" y="1330077"/>
                  <a:pt x="8653384" y="1304285"/>
                  <a:pt x="8711419" y="1284941"/>
                </a:cubicBezTo>
                <a:cubicBezTo>
                  <a:pt x="8839312" y="1233358"/>
                  <a:pt x="8960756" y="1188223"/>
                  <a:pt x="9089723" y="1136639"/>
                </a:cubicBezTo>
                <a:cubicBezTo>
                  <a:pt x="9340135" y="1040978"/>
                  <a:pt x="9595920" y="937813"/>
                  <a:pt x="9846331" y="848618"/>
                </a:cubicBezTo>
                <a:cubicBezTo>
                  <a:pt x="10347154" y="662706"/>
                  <a:pt x="10852276" y="489690"/>
                  <a:pt x="11359547" y="347838"/>
                </a:cubicBezTo>
                <a:cubicBezTo>
                  <a:pt x="11609959" y="277987"/>
                  <a:pt x="11865744" y="213509"/>
                  <a:pt x="12122604" y="174822"/>
                </a:cubicBezTo>
                <a:cubicBezTo>
                  <a:pt x="12379464" y="136135"/>
                  <a:pt x="12642772" y="110344"/>
                  <a:pt x="12898557" y="79180"/>
                </a:cubicBezTo>
                <a:cubicBezTo>
                  <a:pt x="13155417" y="53388"/>
                  <a:pt x="13418725" y="27597"/>
                  <a:pt x="13675585" y="14702"/>
                </a:cubicBezTo>
                <a:cubicBezTo>
                  <a:pt x="13706752" y="14702"/>
                  <a:pt x="13745442" y="14702"/>
                  <a:pt x="13777684" y="8254"/>
                </a:cubicBezTo>
                <a:cubicBezTo>
                  <a:pt x="13803477" y="8254"/>
                  <a:pt x="13829271" y="-4642"/>
                  <a:pt x="13855064" y="1806"/>
                </a:cubicBezTo>
                <a:close/>
              </a:path>
            </a:pathLst>
          </a:custGeom>
          <a:solidFill>
            <a:schemeClr val="bg1">
              <a:lumMod val="95000"/>
            </a:schemeClr>
          </a:solidFill>
          <a:ln>
            <a:noFill/>
          </a:ln>
          <a:effectLst/>
        </p:spPr>
        <p:txBody>
          <a:bodyPr wrap="square" anchor="ctr">
            <a:noAutofit/>
          </a:bodyPr>
          <a:lstStyle/>
          <a:p>
            <a:endParaRPr lang="en-US" dirty="0">
              <a:latin typeface="Poppins Light" charset="0"/>
            </a:endParaRPr>
          </a:p>
        </p:txBody>
      </p:sp>
      <p:sp>
        <p:nvSpPr>
          <p:cNvPr id="6" name="Picture Placeholder 5">
            <a:extLst>
              <a:ext uri="{FF2B5EF4-FFF2-40B4-BE49-F238E27FC236}">
                <a16:creationId xmlns:a16="http://schemas.microsoft.com/office/drawing/2014/main" id="{F5FE85B0-E98A-45EC-A921-8AD4F5BF843C}"/>
              </a:ext>
            </a:extLst>
          </p:cNvPr>
          <p:cNvSpPr>
            <a:spLocks noGrp="1"/>
          </p:cNvSpPr>
          <p:nvPr>
            <p:ph type="pic" sz="quarter" idx="16"/>
          </p:nvPr>
        </p:nvSpPr>
        <p:spPr/>
      </p:sp>
    </p:spTree>
    <p:extLst>
      <p:ext uri="{BB962C8B-B14F-4D97-AF65-F5344CB8AC3E}">
        <p14:creationId xmlns:p14="http://schemas.microsoft.com/office/powerpoint/2010/main" val="328395326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50000">
                                      <p:stCondLst>
                                        <p:cond delay="0"/>
                                      </p:stCondLst>
                                      <p:childTnLst>
                                        <p:set>
                                          <p:cBhvr>
                                            <p:cTn id="6" dur="1" fill="hold">
                                              <p:stCondLst>
                                                <p:cond delay="0"/>
                                              </p:stCondLst>
                                            </p:cTn>
                                            <p:tgtEl>
                                              <p:spTgt spid="2257"/>
                                            </p:tgtEl>
                                            <p:attrNameLst>
                                              <p:attrName>style.visibility</p:attrName>
                                            </p:attrNameLst>
                                          </p:cBhvr>
                                          <p:to>
                                            <p:strVal val="visible"/>
                                          </p:to>
                                        </p:set>
                                        <p:anim calcmode="lin" valueType="num" p14:bounceEnd="50000">
                                          <p:cBhvr additive="base">
                                            <p:cTn id="7" dur="750" fill="hold"/>
                                            <p:tgtEl>
                                              <p:spTgt spid="2257"/>
                                            </p:tgtEl>
                                            <p:attrNameLst>
                                              <p:attrName>ppt_x</p:attrName>
                                            </p:attrNameLst>
                                          </p:cBhvr>
                                          <p:tavLst>
                                            <p:tav tm="0">
                                              <p:val>
                                                <p:strVal val="#ppt_x"/>
                                              </p:val>
                                            </p:tav>
                                            <p:tav tm="100000">
                                              <p:val>
                                                <p:strVal val="#ppt_x"/>
                                              </p:val>
                                            </p:tav>
                                          </p:tavLst>
                                        </p:anim>
                                        <p:anim calcmode="lin" valueType="num" p14:bounceEnd="50000">
                                          <p:cBhvr additive="base">
                                            <p:cTn id="8" dur="750" fill="hold"/>
                                            <p:tgtEl>
                                              <p:spTgt spid="225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50000">
                                      <p:stCondLst>
                                        <p:cond delay="0"/>
                                      </p:stCondLst>
                                      <p:childTnLst>
                                        <p:set>
                                          <p:cBhvr>
                                            <p:cTn id="10" dur="1" fill="hold">
                                              <p:stCondLst>
                                                <p:cond delay="0"/>
                                              </p:stCondLst>
                                            </p:cTn>
                                            <p:tgtEl>
                                              <p:spTgt spid="2252"/>
                                            </p:tgtEl>
                                            <p:attrNameLst>
                                              <p:attrName>style.visibility</p:attrName>
                                            </p:attrNameLst>
                                          </p:cBhvr>
                                          <p:to>
                                            <p:strVal val="visible"/>
                                          </p:to>
                                        </p:set>
                                        <p:anim calcmode="lin" valueType="num" p14:bounceEnd="50000">
                                          <p:cBhvr additive="base">
                                            <p:cTn id="11" dur="750" fill="hold"/>
                                            <p:tgtEl>
                                              <p:spTgt spid="2252"/>
                                            </p:tgtEl>
                                            <p:attrNameLst>
                                              <p:attrName>ppt_x</p:attrName>
                                            </p:attrNameLst>
                                          </p:cBhvr>
                                          <p:tavLst>
                                            <p:tav tm="0">
                                              <p:val>
                                                <p:strVal val="#ppt_x"/>
                                              </p:val>
                                            </p:tav>
                                            <p:tav tm="100000">
                                              <p:val>
                                                <p:strVal val="#ppt_x"/>
                                              </p:val>
                                            </p:tav>
                                          </p:tavLst>
                                        </p:anim>
                                        <p:anim calcmode="lin" valueType="num" p14:bounceEnd="50000">
                                          <p:cBhvr additive="base">
                                            <p:cTn id="12" dur="750" fill="hold"/>
                                            <p:tgtEl>
                                              <p:spTgt spid="2252"/>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14:presetBounceEnd="50000">
                                      <p:stCondLst>
                                        <p:cond delay="0"/>
                                      </p:stCondLst>
                                      <p:childTnLst>
                                        <p:set>
                                          <p:cBhvr>
                                            <p:cTn id="14" dur="1" fill="hold">
                                              <p:stCondLst>
                                                <p:cond delay="0"/>
                                              </p:stCondLst>
                                            </p:cTn>
                                            <p:tgtEl>
                                              <p:spTgt spid="2253"/>
                                            </p:tgtEl>
                                            <p:attrNameLst>
                                              <p:attrName>style.visibility</p:attrName>
                                            </p:attrNameLst>
                                          </p:cBhvr>
                                          <p:to>
                                            <p:strVal val="visible"/>
                                          </p:to>
                                        </p:set>
                                        <p:anim calcmode="lin" valueType="num" p14:bounceEnd="50000">
                                          <p:cBhvr additive="base">
                                            <p:cTn id="15" dur="750" fill="hold"/>
                                            <p:tgtEl>
                                              <p:spTgt spid="2253"/>
                                            </p:tgtEl>
                                            <p:attrNameLst>
                                              <p:attrName>ppt_x</p:attrName>
                                            </p:attrNameLst>
                                          </p:cBhvr>
                                          <p:tavLst>
                                            <p:tav tm="0">
                                              <p:val>
                                                <p:strVal val="#ppt_x"/>
                                              </p:val>
                                            </p:tav>
                                            <p:tav tm="100000">
                                              <p:val>
                                                <p:strVal val="#ppt_x"/>
                                              </p:val>
                                            </p:tav>
                                          </p:tavLst>
                                        </p:anim>
                                        <p:anim calcmode="lin" valueType="num" p14:bounceEnd="50000">
                                          <p:cBhvr additive="base">
                                            <p:cTn id="16" dur="750" fill="hold"/>
                                            <p:tgtEl>
                                              <p:spTgt spid="2253"/>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14:presetBounceEnd="50000">
                                      <p:stCondLst>
                                        <p:cond delay="0"/>
                                      </p:stCondLst>
                                      <p:childTnLst>
                                        <p:set>
                                          <p:cBhvr>
                                            <p:cTn id="18" dur="1" fill="hold">
                                              <p:stCondLst>
                                                <p:cond delay="0"/>
                                              </p:stCondLst>
                                            </p:cTn>
                                            <p:tgtEl>
                                              <p:spTgt spid="2254"/>
                                            </p:tgtEl>
                                            <p:attrNameLst>
                                              <p:attrName>style.visibility</p:attrName>
                                            </p:attrNameLst>
                                          </p:cBhvr>
                                          <p:to>
                                            <p:strVal val="visible"/>
                                          </p:to>
                                        </p:set>
                                        <p:anim calcmode="lin" valueType="num" p14:bounceEnd="50000">
                                          <p:cBhvr additive="base">
                                            <p:cTn id="19" dur="750" fill="hold"/>
                                            <p:tgtEl>
                                              <p:spTgt spid="2254"/>
                                            </p:tgtEl>
                                            <p:attrNameLst>
                                              <p:attrName>ppt_x</p:attrName>
                                            </p:attrNameLst>
                                          </p:cBhvr>
                                          <p:tavLst>
                                            <p:tav tm="0">
                                              <p:val>
                                                <p:strVal val="#ppt_x"/>
                                              </p:val>
                                            </p:tav>
                                            <p:tav tm="100000">
                                              <p:val>
                                                <p:strVal val="#ppt_x"/>
                                              </p:val>
                                            </p:tav>
                                          </p:tavLst>
                                        </p:anim>
                                        <p:anim calcmode="lin" valueType="num" p14:bounceEnd="50000">
                                          <p:cBhvr additive="base">
                                            <p:cTn id="20" dur="750" fill="hold"/>
                                            <p:tgtEl>
                                              <p:spTgt spid="2254"/>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14:presetBounceEnd="50000">
                                      <p:stCondLst>
                                        <p:cond delay="0"/>
                                      </p:stCondLst>
                                      <p:childTnLst>
                                        <p:set>
                                          <p:cBhvr>
                                            <p:cTn id="22" dur="1" fill="hold">
                                              <p:stCondLst>
                                                <p:cond delay="0"/>
                                              </p:stCondLst>
                                            </p:cTn>
                                            <p:tgtEl>
                                              <p:spTgt spid="2255"/>
                                            </p:tgtEl>
                                            <p:attrNameLst>
                                              <p:attrName>style.visibility</p:attrName>
                                            </p:attrNameLst>
                                          </p:cBhvr>
                                          <p:to>
                                            <p:strVal val="visible"/>
                                          </p:to>
                                        </p:set>
                                        <p:anim calcmode="lin" valueType="num" p14:bounceEnd="50000">
                                          <p:cBhvr additive="base">
                                            <p:cTn id="23" dur="750" fill="hold"/>
                                            <p:tgtEl>
                                              <p:spTgt spid="2255"/>
                                            </p:tgtEl>
                                            <p:attrNameLst>
                                              <p:attrName>ppt_x</p:attrName>
                                            </p:attrNameLst>
                                          </p:cBhvr>
                                          <p:tavLst>
                                            <p:tav tm="0">
                                              <p:val>
                                                <p:strVal val="#ppt_x"/>
                                              </p:val>
                                            </p:tav>
                                            <p:tav tm="100000">
                                              <p:val>
                                                <p:strVal val="#ppt_x"/>
                                              </p:val>
                                            </p:tav>
                                          </p:tavLst>
                                        </p:anim>
                                        <p:anim calcmode="lin" valueType="num" p14:bounceEnd="50000">
                                          <p:cBhvr additive="base">
                                            <p:cTn id="24" dur="750" fill="hold"/>
                                            <p:tgtEl>
                                              <p:spTgt spid="225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7" grpId="0" animBg="1"/>
          <p:bldP spid="2252" grpId="0"/>
          <p:bldP spid="2254" grpId="0"/>
          <p:bldP spid="2255"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257"/>
                                            </p:tgtEl>
                                            <p:attrNameLst>
                                              <p:attrName>style.visibility</p:attrName>
                                            </p:attrNameLst>
                                          </p:cBhvr>
                                          <p:to>
                                            <p:strVal val="visible"/>
                                          </p:to>
                                        </p:set>
                                        <p:anim calcmode="lin" valueType="num">
                                          <p:cBhvr additive="base">
                                            <p:cTn id="7" dur="750" fill="hold"/>
                                            <p:tgtEl>
                                              <p:spTgt spid="2257"/>
                                            </p:tgtEl>
                                            <p:attrNameLst>
                                              <p:attrName>ppt_x</p:attrName>
                                            </p:attrNameLst>
                                          </p:cBhvr>
                                          <p:tavLst>
                                            <p:tav tm="0">
                                              <p:val>
                                                <p:strVal val="#ppt_x"/>
                                              </p:val>
                                            </p:tav>
                                            <p:tav tm="100000">
                                              <p:val>
                                                <p:strVal val="#ppt_x"/>
                                              </p:val>
                                            </p:tav>
                                          </p:tavLst>
                                        </p:anim>
                                        <p:anim calcmode="lin" valueType="num">
                                          <p:cBhvr additive="base">
                                            <p:cTn id="8" dur="750" fill="hold"/>
                                            <p:tgtEl>
                                              <p:spTgt spid="225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252"/>
                                            </p:tgtEl>
                                            <p:attrNameLst>
                                              <p:attrName>style.visibility</p:attrName>
                                            </p:attrNameLst>
                                          </p:cBhvr>
                                          <p:to>
                                            <p:strVal val="visible"/>
                                          </p:to>
                                        </p:set>
                                        <p:anim calcmode="lin" valueType="num">
                                          <p:cBhvr additive="base">
                                            <p:cTn id="11" dur="750" fill="hold"/>
                                            <p:tgtEl>
                                              <p:spTgt spid="2252"/>
                                            </p:tgtEl>
                                            <p:attrNameLst>
                                              <p:attrName>ppt_x</p:attrName>
                                            </p:attrNameLst>
                                          </p:cBhvr>
                                          <p:tavLst>
                                            <p:tav tm="0">
                                              <p:val>
                                                <p:strVal val="#ppt_x"/>
                                              </p:val>
                                            </p:tav>
                                            <p:tav tm="100000">
                                              <p:val>
                                                <p:strVal val="#ppt_x"/>
                                              </p:val>
                                            </p:tav>
                                          </p:tavLst>
                                        </p:anim>
                                        <p:anim calcmode="lin" valueType="num">
                                          <p:cBhvr additive="base">
                                            <p:cTn id="12" dur="750" fill="hold"/>
                                            <p:tgtEl>
                                              <p:spTgt spid="2252"/>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253"/>
                                            </p:tgtEl>
                                            <p:attrNameLst>
                                              <p:attrName>style.visibility</p:attrName>
                                            </p:attrNameLst>
                                          </p:cBhvr>
                                          <p:to>
                                            <p:strVal val="visible"/>
                                          </p:to>
                                        </p:set>
                                        <p:anim calcmode="lin" valueType="num">
                                          <p:cBhvr additive="base">
                                            <p:cTn id="15" dur="750" fill="hold"/>
                                            <p:tgtEl>
                                              <p:spTgt spid="2253"/>
                                            </p:tgtEl>
                                            <p:attrNameLst>
                                              <p:attrName>ppt_x</p:attrName>
                                            </p:attrNameLst>
                                          </p:cBhvr>
                                          <p:tavLst>
                                            <p:tav tm="0">
                                              <p:val>
                                                <p:strVal val="#ppt_x"/>
                                              </p:val>
                                            </p:tav>
                                            <p:tav tm="100000">
                                              <p:val>
                                                <p:strVal val="#ppt_x"/>
                                              </p:val>
                                            </p:tav>
                                          </p:tavLst>
                                        </p:anim>
                                        <p:anim calcmode="lin" valueType="num">
                                          <p:cBhvr additive="base">
                                            <p:cTn id="16" dur="750" fill="hold"/>
                                            <p:tgtEl>
                                              <p:spTgt spid="2253"/>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2254"/>
                                            </p:tgtEl>
                                            <p:attrNameLst>
                                              <p:attrName>style.visibility</p:attrName>
                                            </p:attrNameLst>
                                          </p:cBhvr>
                                          <p:to>
                                            <p:strVal val="visible"/>
                                          </p:to>
                                        </p:set>
                                        <p:anim calcmode="lin" valueType="num">
                                          <p:cBhvr additive="base">
                                            <p:cTn id="19" dur="750" fill="hold"/>
                                            <p:tgtEl>
                                              <p:spTgt spid="2254"/>
                                            </p:tgtEl>
                                            <p:attrNameLst>
                                              <p:attrName>ppt_x</p:attrName>
                                            </p:attrNameLst>
                                          </p:cBhvr>
                                          <p:tavLst>
                                            <p:tav tm="0">
                                              <p:val>
                                                <p:strVal val="#ppt_x"/>
                                              </p:val>
                                            </p:tav>
                                            <p:tav tm="100000">
                                              <p:val>
                                                <p:strVal val="#ppt_x"/>
                                              </p:val>
                                            </p:tav>
                                          </p:tavLst>
                                        </p:anim>
                                        <p:anim calcmode="lin" valueType="num">
                                          <p:cBhvr additive="base">
                                            <p:cTn id="20" dur="750" fill="hold"/>
                                            <p:tgtEl>
                                              <p:spTgt spid="2254"/>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2255"/>
                                            </p:tgtEl>
                                            <p:attrNameLst>
                                              <p:attrName>style.visibility</p:attrName>
                                            </p:attrNameLst>
                                          </p:cBhvr>
                                          <p:to>
                                            <p:strVal val="visible"/>
                                          </p:to>
                                        </p:set>
                                        <p:anim calcmode="lin" valueType="num">
                                          <p:cBhvr additive="base">
                                            <p:cTn id="23" dur="750" fill="hold"/>
                                            <p:tgtEl>
                                              <p:spTgt spid="2255"/>
                                            </p:tgtEl>
                                            <p:attrNameLst>
                                              <p:attrName>ppt_x</p:attrName>
                                            </p:attrNameLst>
                                          </p:cBhvr>
                                          <p:tavLst>
                                            <p:tav tm="0">
                                              <p:val>
                                                <p:strVal val="#ppt_x"/>
                                              </p:val>
                                            </p:tav>
                                            <p:tav tm="100000">
                                              <p:val>
                                                <p:strVal val="#ppt_x"/>
                                              </p:val>
                                            </p:tav>
                                          </p:tavLst>
                                        </p:anim>
                                        <p:anim calcmode="lin" valueType="num">
                                          <p:cBhvr additive="base">
                                            <p:cTn id="24" dur="750" fill="hold"/>
                                            <p:tgtEl>
                                              <p:spTgt spid="225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7" grpId="0" animBg="1"/>
          <p:bldP spid="2252" grpId="0"/>
          <p:bldP spid="2254" grpId="0"/>
          <p:bldP spid="2255" grpId="0" animBg="1"/>
        </p:bldLst>
      </p:timing>
    </mc:Fallback>
  </mc:AlternateContent>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 name="Rectangle 2251"/>
          <p:cNvSpPr>
            <a:spLocks/>
          </p:cNvSpPr>
          <p:nvPr/>
        </p:nvSpPr>
        <p:spPr bwMode="auto">
          <a:xfrm>
            <a:off x="1723795" y="6121097"/>
            <a:ext cx="9118265" cy="320600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lnSpc>
                <a:spcPts val="12500"/>
              </a:lnSpc>
            </a:pPr>
            <a:r>
              <a:rPr lang="en-US" sz="11000" b="1" spc="500" dirty="0">
                <a:solidFill>
                  <a:schemeClr val="tx2"/>
                </a:solidFill>
                <a:latin typeface="Montserrat Semi" charset="0"/>
                <a:ea typeface="Montserrat Semi" charset="0"/>
                <a:cs typeface="Montserrat Semi" charset="0"/>
                <a:sym typeface="Bebas Neue" charset="0"/>
              </a:rPr>
              <a:t>CREATIVE</a:t>
            </a:r>
          </a:p>
          <a:p>
            <a:pPr defTabSz="4572000">
              <a:lnSpc>
                <a:spcPts val="12500"/>
              </a:lnSpc>
            </a:pPr>
            <a:r>
              <a:rPr lang="en-US" sz="11000" b="1" spc="500" dirty="0">
                <a:solidFill>
                  <a:schemeClr val="tx2"/>
                </a:solidFill>
                <a:latin typeface="Montserrat Semi Bold" charset="0"/>
                <a:ea typeface="Montserrat Semi Bold" charset="0"/>
                <a:cs typeface="Montserrat Semi Bold" charset="0"/>
                <a:sym typeface="Bebas Neue" charset="0"/>
              </a:rPr>
              <a:t>BRUSH IMAGE</a:t>
            </a:r>
          </a:p>
        </p:txBody>
      </p:sp>
      <p:cxnSp>
        <p:nvCxnSpPr>
          <p:cNvPr id="2253" name="Straight Connector 2252"/>
          <p:cNvCxnSpPr/>
          <p:nvPr/>
        </p:nvCxnSpPr>
        <p:spPr>
          <a:xfrm flipV="1">
            <a:off x="1790700" y="10067735"/>
            <a:ext cx="7401442" cy="4296"/>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sp>
        <p:nvSpPr>
          <p:cNvPr id="2254" name="Subtitle 2"/>
          <p:cNvSpPr txBox="1">
            <a:spLocks/>
          </p:cNvSpPr>
          <p:nvPr/>
        </p:nvSpPr>
        <p:spPr>
          <a:xfrm>
            <a:off x="1594546" y="10726953"/>
            <a:ext cx="17983810" cy="1147753"/>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3790"/>
              </a:lnSpc>
            </a:pPr>
            <a:r>
              <a:rPr lang="en-US" sz="2500" dirty="0">
                <a:solidFill>
                  <a:schemeClr val="tx1"/>
                </a:solidFill>
                <a:latin typeface="+mn-lt"/>
                <a:ea typeface="Poppins Light" charset="0"/>
                <a:cs typeface="Poppins Light" charset="0"/>
              </a:rPr>
              <a:t>Frequently, your initial font choice is taken out of your hands; companies often specify a typeface, or even a set of fonts, as part of their brand guidelines. Occasionally you’ll find a job has specific requirements. </a:t>
            </a:r>
          </a:p>
        </p:txBody>
      </p:sp>
      <p:sp>
        <p:nvSpPr>
          <p:cNvPr id="16" name="Shape 2541"/>
          <p:cNvSpPr/>
          <p:nvPr/>
        </p:nvSpPr>
        <p:spPr>
          <a:xfrm>
            <a:off x="4734622" y="2744673"/>
            <a:ext cx="2065184" cy="2065184"/>
          </a:xfrm>
          <a:custGeom>
            <a:avLst/>
            <a:gdLst/>
            <a:ahLst/>
            <a:cxnLst>
              <a:cxn ang="0">
                <a:pos x="wd2" y="hd2"/>
              </a:cxn>
              <a:cxn ang="5400000">
                <a:pos x="wd2" y="hd2"/>
              </a:cxn>
              <a:cxn ang="10800000">
                <a:pos x="wd2" y="hd2"/>
              </a:cxn>
              <a:cxn ang="16200000">
                <a:pos x="wd2" y="hd2"/>
              </a:cxn>
            </a:cxnLst>
            <a:rect l="0" t="0" r="r" b="b"/>
            <a:pathLst>
              <a:path w="21600" h="21600" extrusionOk="0">
                <a:moveTo>
                  <a:pt x="11648" y="10800"/>
                </a:moveTo>
                <a:lnTo>
                  <a:pt x="21424" y="1024"/>
                </a:lnTo>
                <a:cubicBezTo>
                  <a:pt x="21533" y="916"/>
                  <a:pt x="21600" y="766"/>
                  <a:pt x="21600" y="600"/>
                </a:cubicBezTo>
                <a:cubicBezTo>
                  <a:pt x="21600" y="269"/>
                  <a:pt x="21332" y="0"/>
                  <a:pt x="21000" y="0"/>
                </a:cubicBezTo>
                <a:cubicBezTo>
                  <a:pt x="20835" y="0"/>
                  <a:pt x="20685" y="67"/>
                  <a:pt x="20576" y="176"/>
                </a:cubicBezTo>
                <a:lnTo>
                  <a:pt x="10800" y="9952"/>
                </a:lnTo>
                <a:lnTo>
                  <a:pt x="1024" y="176"/>
                </a:lnTo>
                <a:cubicBezTo>
                  <a:pt x="916" y="67"/>
                  <a:pt x="766" y="0"/>
                  <a:pt x="600" y="0"/>
                </a:cubicBezTo>
                <a:cubicBezTo>
                  <a:pt x="268" y="0"/>
                  <a:pt x="0" y="269"/>
                  <a:pt x="0" y="600"/>
                </a:cubicBezTo>
                <a:cubicBezTo>
                  <a:pt x="0" y="766"/>
                  <a:pt x="67" y="916"/>
                  <a:pt x="176" y="1025"/>
                </a:cubicBezTo>
                <a:lnTo>
                  <a:pt x="9952" y="10800"/>
                </a:lnTo>
                <a:lnTo>
                  <a:pt x="176" y="20576"/>
                </a:lnTo>
                <a:cubicBezTo>
                  <a:pt x="67" y="20684"/>
                  <a:pt x="0" y="20834"/>
                  <a:pt x="0" y="21000"/>
                </a:cubicBezTo>
                <a:cubicBezTo>
                  <a:pt x="0" y="21332"/>
                  <a:pt x="268" y="21600"/>
                  <a:pt x="600" y="21600"/>
                </a:cubicBezTo>
                <a:cubicBezTo>
                  <a:pt x="766" y="21600"/>
                  <a:pt x="916" y="21533"/>
                  <a:pt x="1024" y="21424"/>
                </a:cubicBezTo>
                <a:lnTo>
                  <a:pt x="10800" y="11648"/>
                </a:lnTo>
                <a:lnTo>
                  <a:pt x="20576" y="21424"/>
                </a:lnTo>
                <a:cubicBezTo>
                  <a:pt x="20685" y="21533"/>
                  <a:pt x="20835" y="21600"/>
                  <a:pt x="21000" y="21600"/>
                </a:cubicBezTo>
                <a:cubicBezTo>
                  <a:pt x="21332" y="21600"/>
                  <a:pt x="21600" y="21332"/>
                  <a:pt x="21600" y="21000"/>
                </a:cubicBezTo>
                <a:cubicBezTo>
                  <a:pt x="21600" y="20834"/>
                  <a:pt x="21533" y="20684"/>
                  <a:pt x="21424" y="20576"/>
                </a:cubicBezTo>
                <a:cubicBezTo>
                  <a:pt x="21424" y="20576"/>
                  <a:pt x="11648" y="10800"/>
                  <a:pt x="11648" y="10800"/>
                </a:cubicBezTo>
                <a:close/>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Poppins Light" charset="0"/>
              <a:ea typeface="Poppins Light" charset="0"/>
              <a:cs typeface="Poppins Light" charset="0"/>
            </a:endParaRPr>
          </a:p>
        </p:txBody>
      </p:sp>
      <p:sp>
        <p:nvSpPr>
          <p:cNvPr id="18" name="Freeform 1121"/>
          <p:cNvSpPr>
            <a:spLocks noChangeArrowheads="1"/>
          </p:cNvSpPr>
          <p:nvPr/>
        </p:nvSpPr>
        <p:spPr bwMode="auto">
          <a:xfrm flipH="1">
            <a:off x="13383768" y="762000"/>
            <a:ext cx="9171432" cy="9526168"/>
          </a:xfrm>
          <a:custGeom>
            <a:avLst/>
            <a:gdLst>
              <a:gd name="T0" fmla="*/ 12457 w 15205"/>
              <a:gd name="T1" fmla="*/ 7221 h 15795"/>
              <a:gd name="T2" fmla="*/ 11805 w 15205"/>
              <a:gd name="T3" fmla="*/ 6029 h 15795"/>
              <a:gd name="T4" fmla="*/ 11266 w 15205"/>
              <a:gd name="T5" fmla="*/ 4945 h 15795"/>
              <a:gd name="T6" fmla="*/ 11176 w 15205"/>
              <a:gd name="T7" fmla="*/ 5164 h 15795"/>
              <a:gd name="T8" fmla="*/ 9850 w 15205"/>
              <a:gd name="T9" fmla="*/ 3788 h 15795"/>
              <a:gd name="T10" fmla="*/ 10726 w 15205"/>
              <a:gd name="T11" fmla="*/ 4793 h 15795"/>
              <a:gd name="T12" fmla="*/ 8973 w 15205"/>
              <a:gd name="T13" fmla="*/ 3692 h 15795"/>
              <a:gd name="T14" fmla="*/ 10355 w 15205"/>
              <a:gd name="T15" fmla="*/ 4608 h 15795"/>
              <a:gd name="T16" fmla="*/ 10659 w 15205"/>
              <a:gd name="T17" fmla="*/ 5366 h 15795"/>
              <a:gd name="T18" fmla="*/ 9956 w 15205"/>
              <a:gd name="T19" fmla="*/ 4815 h 15795"/>
              <a:gd name="T20" fmla="*/ 6906 w 15205"/>
              <a:gd name="T21" fmla="*/ 4225 h 15795"/>
              <a:gd name="T22" fmla="*/ 4265 w 15205"/>
              <a:gd name="T23" fmla="*/ 6698 h 15795"/>
              <a:gd name="T24" fmla="*/ 6501 w 15205"/>
              <a:gd name="T25" fmla="*/ 4248 h 15795"/>
              <a:gd name="T26" fmla="*/ 4101 w 15205"/>
              <a:gd name="T27" fmla="*/ 6659 h 15795"/>
              <a:gd name="T28" fmla="*/ 4366 w 15205"/>
              <a:gd name="T29" fmla="*/ 9817 h 15795"/>
              <a:gd name="T30" fmla="*/ 7479 w 15205"/>
              <a:gd name="T31" fmla="*/ 11519 h 15795"/>
              <a:gd name="T32" fmla="*/ 7574 w 15205"/>
              <a:gd name="T33" fmla="*/ 11833 h 15795"/>
              <a:gd name="T34" fmla="*/ 9479 w 15205"/>
              <a:gd name="T35" fmla="*/ 11513 h 15795"/>
              <a:gd name="T36" fmla="*/ 10192 w 15205"/>
              <a:gd name="T37" fmla="*/ 11373 h 15795"/>
              <a:gd name="T38" fmla="*/ 8653 w 15205"/>
              <a:gd name="T39" fmla="*/ 12221 h 15795"/>
              <a:gd name="T40" fmla="*/ 11058 w 15205"/>
              <a:gd name="T41" fmla="*/ 11041 h 15795"/>
              <a:gd name="T42" fmla="*/ 12344 w 15205"/>
              <a:gd name="T43" fmla="*/ 8985 h 15795"/>
              <a:gd name="T44" fmla="*/ 11895 w 15205"/>
              <a:gd name="T45" fmla="*/ 10384 h 15795"/>
              <a:gd name="T46" fmla="*/ 12474 w 15205"/>
              <a:gd name="T47" fmla="*/ 9451 h 15795"/>
              <a:gd name="T48" fmla="*/ 11311 w 15205"/>
              <a:gd name="T49" fmla="*/ 11626 h 15795"/>
              <a:gd name="T50" fmla="*/ 13030 w 15205"/>
              <a:gd name="T51" fmla="*/ 7811 h 15795"/>
              <a:gd name="T52" fmla="*/ 13193 w 15205"/>
              <a:gd name="T53" fmla="*/ 8625 h 15795"/>
              <a:gd name="T54" fmla="*/ 13058 w 15205"/>
              <a:gd name="T55" fmla="*/ 10030 h 15795"/>
              <a:gd name="T56" fmla="*/ 12890 w 15205"/>
              <a:gd name="T57" fmla="*/ 10716 h 15795"/>
              <a:gd name="T58" fmla="*/ 13204 w 15205"/>
              <a:gd name="T59" fmla="*/ 10473 h 15795"/>
              <a:gd name="T60" fmla="*/ 13665 w 15205"/>
              <a:gd name="T61" fmla="*/ 9563 h 15795"/>
              <a:gd name="T62" fmla="*/ 12025 w 15205"/>
              <a:gd name="T63" fmla="*/ 12356 h 15795"/>
              <a:gd name="T64" fmla="*/ 12609 w 15205"/>
              <a:gd name="T65" fmla="*/ 11856 h 15795"/>
              <a:gd name="T66" fmla="*/ 12945 w 15205"/>
              <a:gd name="T67" fmla="*/ 11940 h 15795"/>
              <a:gd name="T68" fmla="*/ 10558 w 15205"/>
              <a:gd name="T69" fmla="*/ 13958 h 15795"/>
              <a:gd name="T70" fmla="*/ 13789 w 15205"/>
              <a:gd name="T71" fmla="*/ 10957 h 15795"/>
              <a:gd name="T72" fmla="*/ 11867 w 15205"/>
              <a:gd name="T73" fmla="*/ 13345 h 15795"/>
              <a:gd name="T74" fmla="*/ 11221 w 15205"/>
              <a:gd name="T75" fmla="*/ 14194 h 15795"/>
              <a:gd name="T76" fmla="*/ 10052 w 15205"/>
              <a:gd name="T77" fmla="*/ 14812 h 15795"/>
              <a:gd name="T78" fmla="*/ 5478 w 15205"/>
              <a:gd name="T79" fmla="*/ 14823 h 15795"/>
              <a:gd name="T80" fmla="*/ 2399 w 15205"/>
              <a:gd name="T81" fmla="*/ 12969 h 15795"/>
              <a:gd name="T82" fmla="*/ 10479 w 15205"/>
              <a:gd name="T83" fmla="*/ 14969 h 15795"/>
              <a:gd name="T84" fmla="*/ 11316 w 15205"/>
              <a:gd name="T85" fmla="*/ 14823 h 15795"/>
              <a:gd name="T86" fmla="*/ 11940 w 15205"/>
              <a:gd name="T87" fmla="*/ 14643 h 15795"/>
              <a:gd name="T88" fmla="*/ 764 w 15205"/>
              <a:gd name="T89" fmla="*/ 11390 h 15795"/>
              <a:gd name="T90" fmla="*/ 798 w 15205"/>
              <a:gd name="T91" fmla="*/ 4506 h 15795"/>
              <a:gd name="T92" fmla="*/ 9338 w 15205"/>
              <a:gd name="T93" fmla="*/ 146 h 15795"/>
              <a:gd name="T94" fmla="*/ 14614 w 15205"/>
              <a:gd name="T95" fmla="*/ 4361 h 15795"/>
              <a:gd name="T96" fmla="*/ 14497 w 15205"/>
              <a:gd name="T97" fmla="*/ 4580 h 15795"/>
              <a:gd name="T98" fmla="*/ 14452 w 15205"/>
              <a:gd name="T99" fmla="*/ 4939 h 15795"/>
              <a:gd name="T100" fmla="*/ 9412 w 15205"/>
              <a:gd name="T101" fmla="*/ 911 h 15795"/>
              <a:gd name="T102" fmla="*/ 14401 w 15205"/>
              <a:gd name="T103" fmla="*/ 5540 h 15795"/>
              <a:gd name="T104" fmla="*/ 14086 w 15205"/>
              <a:gd name="T105" fmla="*/ 5265 h 15795"/>
              <a:gd name="T106" fmla="*/ 12125 w 15205"/>
              <a:gd name="T107" fmla="*/ 2961 h 15795"/>
              <a:gd name="T108" fmla="*/ 12721 w 15205"/>
              <a:gd name="T109" fmla="*/ 3838 h 15795"/>
              <a:gd name="T110" fmla="*/ 13109 w 15205"/>
              <a:gd name="T111" fmla="*/ 4501 h 15795"/>
              <a:gd name="T112" fmla="*/ 11586 w 15205"/>
              <a:gd name="T113" fmla="*/ 3001 h 15795"/>
              <a:gd name="T114" fmla="*/ 12974 w 15205"/>
              <a:gd name="T115" fmla="*/ 4810 h 15795"/>
              <a:gd name="T116" fmla="*/ 12760 w 15205"/>
              <a:gd name="T117" fmla="*/ 4844 h 15795"/>
              <a:gd name="T118" fmla="*/ 12968 w 15205"/>
              <a:gd name="T119" fmla="*/ 5771 h 15795"/>
              <a:gd name="T120" fmla="*/ 12659 w 15205"/>
              <a:gd name="T121" fmla="*/ 5923 h 15795"/>
              <a:gd name="T122" fmla="*/ 12688 w 15205"/>
              <a:gd name="T123" fmla="*/ 6973 h 15795"/>
              <a:gd name="T124" fmla="*/ 12614 w 15205"/>
              <a:gd name="T125" fmla="*/ 7266 h 15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205" h="15795">
                <a:moveTo>
                  <a:pt x="12569" y="7440"/>
                </a:moveTo>
                <a:lnTo>
                  <a:pt x="12569" y="7440"/>
                </a:lnTo>
                <a:cubicBezTo>
                  <a:pt x="12536" y="7428"/>
                  <a:pt x="12530" y="7603"/>
                  <a:pt x="12496" y="7468"/>
                </a:cubicBezTo>
                <a:cubicBezTo>
                  <a:pt x="12519" y="7209"/>
                  <a:pt x="12479" y="6872"/>
                  <a:pt x="12362" y="6569"/>
                </a:cubicBezTo>
                <a:cubicBezTo>
                  <a:pt x="12384" y="6726"/>
                  <a:pt x="12440" y="6990"/>
                  <a:pt x="12457" y="7221"/>
                </a:cubicBezTo>
                <a:cubicBezTo>
                  <a:pt x="12479" y="7451"/>
                  <a:pt x="12468" y="7653"/>
                  <a:pt x="12423" y="7675"/>
                </a:cubicBezTo>
                <a:cubicBezTo>
                  <a:pt x="12372" y="7704"/>
                  <a:pt x="12344" y="7591"/>
                  <a:pt x="12310" y="7428"/>
                </a:cubicBezTo>
                <a:cubicBezTo>
                  <a:pt x="12283" y="7266"/>
                  <a:pt x="12243" y="7057"/>
                  <a:pt x="12198" y="6878"/>
                </a:cubicBezTo>
                <a:cubicBezTo>
                  <a:pt x="12114" y="6529"/>
                  <a:pt x="11963" y="6136"/>
                  <a:pt x="11777" y="5759"/>
                </a:cubicBezTo>
                <a:cubicBezTo>
                  <a:pt x="11749" y="5759"/>
                  <a:pt x="11782" y="5900"/>
                  <a:pt x="11805" y="6029"/>
                </a:cubicBezTo>
                <a:cubicBezTo>
                  <a:pt x="11822" y="6153"/>
                  <a:pt x="11833" y="6265"/>
                  <a:pt x="11788" y="6203"/>
                </a:cubicBezTo>
                <a:cubicBezTo>
                  <a:pt x="11754" y="6158"/>
                  <a:pt x="11726" y="6068"/>
                  <a:pt x="11699" y="5973"/>
                </a:cubicBezTo>
                <a:cubicBezTo>
                  <a:pt x="11637" y="5726"/>
                  <a:pt x="11637" y="5726"/>
                  <a:pt x="11637" y="5726"/>
                </a:cubicBezTo>
                <a:cubicBezTo>
                  <a:pt x="11597" y="5580"/>
                  <a:pt x="11608" y="5490"/>
                  <a:pt x="11507" y="5304"/>
                </a:cubicBezTo>
                <a:cubicBezTo>
                  <a:pt x="11445" y="5192"/>
                  <a:pt x="11344" y="5046"/>
                  <a:pt x="11266" y="4945"/>
                </a:cubicBezTo>
                <a:cubicBezTo>
                  <a:pt x="11176" y="4822"/>
                  <a:pt x="11086" y="4698"/>
                  <a:pt x="10996" y="4625"/>
                </a:cubicBezTo>
                <a:cubicBezTo>
                  <a:pt x="10985" y="4658"/>
                  <a:pt x="11126" y="4788"/>
                  <a:pt x="11159" y="4855"/>
                </a:cubicBezTo>
                <a:cubicBezTo>
                  <a:pt x="11204" y="4917"/>
                  <a:pt x="11232" y="5052"/>
                  <a:pt x="11266" y="5147"/>
                </a:cubicBezTo>
                <a:cubicBezTo>
                  <a:pt x="11299" y="5226"/>
                  <a:pt x="11400" y="5462"/>
                  <a:pt x="11299" y="5355"/>
                </a:cubicBezTo>
                <a:cubicBezTo>
                  <a:pt x="11260" y="5316"/>
                  <a:pt x="11215" y="5237"/>
                  <a:pt x="11176" y="5164"/>
                </a:cubicBezTo>
                <a:cubicBezTo>
                  <a:pt x="11081" y="4979"/>
                  <a:pt x="11081" y="4979"/>
                  <a:pt x="11081" y="4979"/>
                </a:cubicBezTo>
                <a:cubicBezTo>
                  <a:pt x="11007" y="4838"/>
                  <a:pt x="10979" y="4760"/>
                  <a:pt x="10934" y="4664"/>
                </a:cubicBezTo>
                <a:cubicBezTo>
                  <a:pt x="10810" y="4523"/>
                  <a:pt x="10687" y="4394"/>
                  <a:pt x="10603" y="4293"/>
                </a:cubicBezTo>
                <a:cubicBezTo>
                  <a:pt x="10468" y="4197"/>
                  <a:pt x="10322" y="4068"/>
                  <a:pt x="10137" y="3956"/>
                </a:cubicBezTo>
                <a:cubicBezTo>
                  <a:pt x="10058" y="3905"/>
                  <a:pt x="9951" y="3838"/>
                  <a:pt x="9850" y="3788"/>
                </a:cubicBezTo>
                <a:cubicBezTo>
                  <a:pt x="9754" y="3737"/>
                  <a:pt x="9664" y="3703"/>
                  <a:pt x="9642" y="3714"/>
                </a:cubicBezTo>
                <a:cubicBezTo>
                  <a:pt x="9653" y="3759"/>
                  <a:pt x="9844" y="3861"/>
                  <a:pt x="9962" y="3950"/>
                </a:cubicBezTo>
                <a:cubicBezTo>
                  <a:pt x="10204" y="4135"/>
                  <a:pt x="10417" y="4338"/>
                  <a:pt x="10608" y="4563"/>
                </a:cubicBezTo>
                <a:cubicBezTo>
                  <a:pt x="10648" y="4602"/>
                  <a:pt x="10715" y="4681"/>
                  <a:pt x="10748" y="4737"/>
                </a:cubicBezTo>
                <a:cubicBezTo>
                  <a:pt x="10788" y="4799"/>
                  <a:pt x="10799" y="4832"/>
                  <a:pt x="10726" y="4793"/>
                </a:cubicBezTo>
                <a:cubicBezTo>
                  <a:pt x="10670" y="4765"/>
                  <a:pt x="10591" y="4681"/>
                  <a:pt x="10518" y="4602"/>
                </a:cubicBezTo>
                <a:cubicBezTo>
                  <a:pt x="10451" y="4518"/>
                  <a:pt x="10377" y="4439"/>
                  <a:pt x="10344" y="4411"/>
                </a:cubicBezTo>
                <a:cubicBezTo>
                  <a:pt x="10215" y="4276"/>
                  <a:pt x="10052" y="4130"/>
                  <a:pt x="9906" y="4046"/>
                </a:cubicBezTo>
                <a:cubicBezTo>
                  <a:pt x="9647" y="3878"/>
                  <a:pt x="9372" y="3782"/>
                  <a:pt x="9114" y="3681"/>
                </a:cubicBezTo>
                <a:cubicBezTo>
                  <a:pt x="9035" y="3664"/>
                  <a:pt x="9069" y="3703"/>
                  <a:pt x="8973" y="3692"/>
                </a:cubicBezTo>
                <a:cubicBezTo>
                  <a:pt x="8911" y="3681"/>
                  <a:pt x="8799" y="3653"/>
                  <a:pt x="8670" y="3630"/>
                </a:cubicBezTo>
                <a:cubicBezTo>
                  <a:pt x="8546" y="3602"/>
                  <a:pt x="8406" y="3579"/>
                  <a:pt x="8287" y="3569"/>
                </a:cubicBezTo>
                <a:cubicBezTo>
                  <a:pt x="8007" y="3540"/>
                  <a:pt x="7743" y="3552"/>
                  <a:pt x="7512" y="3562"/>
                </a:cubicBezTo>
                <a:cubicBezTo>
                  <a:pt x="7771" y="3574"/>
                  <a:pt x="8040" y="3579"/>
                  <a:pt x="8299" y="3624"/>
                </a:cubicBezTo>
                <a:cubicBezTo>
                  <a:pt x="9058" y="3759"/>
                  <a:pt x="9759" y="4091"/>
                  <a:pt x="10355" y="4608"/>
                </a:cubicBezTo>
                <a:cubicBezTo>
                  <a:pt x="10350" y="4641"/>
                  <a:pt x="10406" y="4709"/>
                  <a:pt x="10451" y="4765"/>
                </a:cubicBezTo>
                <a:cubicBezTo>
                  <a:pt x="10496" y="4827"/>
                  <a:pt x="10524" y="4877"/>
                  <a:pt x="10462" y="4867"/>
                </a:cubicBezTo>
                <a:cubicBezTo>
                  <a:pt x="10614" y="4990"/>
                  <a:pt x="10636" y="5119"/>
                  <a:pt x="10681" y="5214"/>
                </a:cubicBezTo>
                <a:cubicBezTo>
                  <a:pt x="10732" y="5321"/>
                  <a:pt x="10794" y="5468"/>
                  <a:pt x="10771" y="5507"/>
                </a:cubicBezTo>
                <a:cubicBezTo>
                  <a:pt x="10726" y="5501"/>
                  <a:pt x="10710" y="5423"/>
                  <a:pt x="10659" y="5366"/>
                </a:cubicBezTo>
                <a:cubicBezTo>
                  <a:pt x="10603" y="5316"/>
                  <a:pt x="10552" y="5282"/>
                  <a:pt x="10484" y="5214"/>
                </a:cubicBezTo>
                <a:cubicBezTo>
                  <a:pt x="10367" y="5097"/>
                  <a:pt x="10249" y="4956"/>
                  <a:pt x="10103" y="4850"/>
                </a:cubicBezTo>
                <a:cubicBezTo>
                  <a:pt x="10092" y="4867"/>
                  <a:pt x="10142" y="4922"/>
                  <a:pt x="10170" y="4979"/>
                </a:cubicBezTo>
                <a:cubicBezTo>
                  <a:pt x="10204" y="5029"/>
                  <a:pt x="10220" y="5069"/>
                  <a:pt x="10153" y="5046"/>
                </a:cubicBezTo>
                <a:cubicBezTo>
                  <a:pt x="10052" y="4962"/>
                  <a:pt x="10007" y="4889"/>
                  <a:pt x="9956" y="4815"/>
                </a:cubicBezTo>
                <a:cubicBezTo>
                  <a:pt x="9911" y="4748"/>
                  <a:pt x="9873" y="4675"/>
                  <a:pt x="9783" y="4613"/>
                </a:cubicBezTo>
                <a:cubicBezTo>
                  <a:pt x="9715" y="4558"/>
                  <a:pt x="9580" y="4473"/>
                  <a:pt x="9428" y="4406"/>
                </a:cubicBezTo>
                <a:cubicBezTo>
                  <a:pt x="9282" y="4338"/>
                  <a:pt x="9125" y="4282"/>
                  <a:pt x="9007" y="4254"/>
                </a:cubicBezTo>
                <a:cubicBezTo>
                  <a:pt x="8658" y="4153"/>
                  <a:pt x="8310" y="4102"/>
                  <a:pt x="7950" y="4097"/>
                </a:cubicBezTo>
                <a:cubicBezTo>
                  <a:pt x="7596" y="4091"/>
                  <a:pt x="7243" y="4135"/>
                  <a:pt x="6906" y="4225"/>
                </a:cubicBezTo>
                <a:cubicBezTo>
                  <a:pt x="6563" y="4316"/>
                  <a:pt x="6231" y="4456"/>
                  <a:pt x="5922" y="4641"/>
                </a:cubicBezTo>
                <a:cubicBezTo>
                  <a:pt x="5613" y="4832"/>
                  <a:pt x="5321" y="5069"/>
                  <a:pt x="5068" y="5355"/>
                </a:cubicBezTo>
                <a:cubicBezTo>
                  <a:pt x="4922" y="5518"/>
                  <a:pt x="4776" y="5726"/>
                  <a:pt x="4652" y="5945"/>
                </a:cubicBezTo>
                <a:cubicBezTo>
                  <a:pt x="4523" y="6164"/>
                  <a:pt x="4416" y="6389"/>
                  <a:pt x="4332" y="6580"/>
                </a:cubicBezTo>
                <a:cubicBezTo>
                  <a:pt x="4270" y="6731"/>
                  <a:pt x="4281" y="6715"/>
                  <a:pt x="4265" y="6698"/>
                </a:cubicBezTo>
                <a:cubicBezTo>
                  <a:pt x="4248" y="6681"/>
                  <a:pt x="4310" y="6445"/>
                  <a:pt x="4416" y="6209"/>
                </a:cubicBezTo>
                <a:cubicBezTo>
                  <a:pt x="4523" y="5968"/>
                  <a:pt x="4669" y="5743"/>
                  <a:pt x="4703" y="5698"/>
                </a:cubicBezTo>
                <a:cubicBezTo>
                  <a:pt x="4855" y="5462"/>
                  <a:pt x="4990" y="5304"/>
                  <a:pt x="5113" y="5181"/>
                </a:cubicBezTo>
                <a:cubicBezTo>
                  <a:pt x="5231" y="5052"/>
                  <a:pt x="5344" y="4956"/>
                  <a:pt x="5478" y="4844"/>
                </a:cubicBezTo>
                <a:cubicBezTo>
                  <a:pt x="5776" y="4596"/>
                  <a:pt x="6130" y="4394"/>
                  <a:pt x="6501" y="4248"/>
                </a:cubicBezTo>
                <a:cubicBezTo>
                  <a:pt x="6877" y="4102"/>
                  <a:pt x="7265" y="4018"/>
                  <a:pt x="7647" y="3995"/>
                </a:cubicBezTo>
                <a:cubicBezTo>
                  <a:pt x="7018" y="4006"/>
                  <a:pt x="6388" y="4175"/>
                  <a:pt x="5815" y="4496"/>
                </a:cubicBezTo>
                <a:cubicBezTo>
                  <a:pt x="5248" y="4822"/>
                  <a:pt x="4748" y="5304"/>
                  <a:pt x="4405" y="5894"/>
                </a:cubicBezTo>
                <a:cubicBezTo>
                  <a:pt x="4310" y="6063"/>
                  <a:pt x="4208" y="6243"/>
                  <a:pt x="4163" y="6394"/>
                </a:cubicBezTo>
                <a:cubicBezTo>
                  <a:pt x="4129" y="6490"/>
                  <a:pt x="4113" y="6574"/>
                  <a:pt x="4101" y="6659"/>
                </a:cubicBezTo>
                <a:cubicBezTo>
                  <a:pt x="4091" y="6748"/>
                  <a:pt x="4079" y="6838"/>
                  <a:pt x="4051" y="6973"/>
                </a:cubicBezTo>
                <a:cubicBezTo>
                  <a:pt x="4001" y="7215"/>
                  <a:pt x="3961" y="7372"/>
                  <a:pt x="3922" y="7524"/>
                </a:cubicBezTo>
                <a:cubicBezTo>
                  <a:pt x="3882" y="7692"/>
                  <a:pt x="3827" y="7861"/>
                  <a:pt x="3844" y="8074"/>
                </a:cubicBezTo>
                <a:cubicBezTo>
                  <a:pt x="3860" y="8338"/>
                  <a:pt x="3905" y="8636"/>
                  <a:pt x="3989" y="8935"/>
                </a:cubicBezTo>
                <a:cubicBezTo>
                  <a:pt x="4074" y="9232"/>
                  <a:pt x="4203" y="9536"/>
                  <a:pt x="4366" y="9817"/>
                </a:cubicBezTo>
                <a:cubicBezTo>
                  <a:pt x="4686" y="10367"/>
                  <a:pt x="5073" y="10816"/>
                  <a:pt x="5506" y="11125"/>
                </a:cubicBezTo>
                <a:cubicBezTo>
                  <a:pt x="5686" y="11255"/>
                  <a:pt x="5905" y="11339"/>
                  <a:pt x="5990" y="11362"/>
                </a:cubicBezTo>
                <a:cubicBezTo>
                  <a:pt x="6141" y="11407"/>
                  <a:pt x="6259" y="11401"/>
                  <a:pt x="6416" y="11424"/>
                </a:cubicBezTo>
                <a:cubicBezTo>
                  <a:pt x="6585" y="11452"/>
                  <a:pt x="6742" y="11469"/>
                  <a:pt x="6911" y="11479"/>
                </a:cubicBezTo>
                <a:cubicBezTo>
                  <a:pt x="7080" y="11496"/>
                  <a:pt x="7260" y="11513"/>
                  <a:pt x="7479" y="11519"/>
                </a:cubicBezTo>
                <a:cubicBezTo>
                  <a:pt x="7771" y="11530"/>
                  <a:pt x="8024" y="11507"/>
                  <a:pt x="8057" y="11569"/>
                </a:cubicBezTo>
                <a:cubicBezTo>
                  <a:pt x="8091" y="11620"/>
                  <a:pt x="7950" y="11676"/>
                  <a:pt x="7765" y="11710"/>
                </a:cubicBezTo>
                <a:cubicBezTo>
                  <a:pt x="7586" y="11743"/>
                  <a:pt x="7366" y="11749"/>
                  <a:pt x="7260" y="11749"/>
                </a:cubicBezTo>
                <a:cubicBezTo>
                  <a:pt x="7141" y="11749"/>
                  <a:pt x="7001" y="11733"/>
                  <a:pt x="6973" y="11755"/>
                </a:cubicBezTo>
                <a:cubicBezTo>
                  <a:pt x="7158" y="11783"/>
                  <a:pt x="7349" y="11833"/>
                  <a:pt x="7574" y="11833"/>
                </a:cubicBezTo>
                <a:cubicBezTo>
                  <a:pt x="7771" y="11833"/>
                  <a:pt x="7888" y="11772"/>
                  <a:pt x="8052" y="11772"/>
                </a:cubicBezTo>
                <a:cubicBezTo>
                  <a:pt x="8209" y="11772"/>
                  <a:pt x="8114" y="11822"/>
                  <a:pt x="8254" y="11822"/>
                </a:cubicBezTo>
                <a:cubicBezTo>
                  <a:pt x="8344" y="11822"/>
                  <a:pt x="8490" y="11805"/>
                  <a:pt x="8642" y="11772"/>
                </a:cubicBezTo>
                <a:cubicBezTo>
                  <a:pt x="8788" y="11743"/>
                  <a:pt x="8946" y="11699"/>
                  <a:pt x="9074" y="11659"/>
                </a:cubicBezTo>
                <a:cubicBezTo>
                  <a:pt x="9176" y="11626"/>
                  <a:pt x="9338" y="11569"/>
                  <a:pt x="9479" y="11513"/>
                </a:cubicBezTo>
                <a:cubicBezTo>
                  <a:pt x="9619" y="11457"/>
                  <a:pt x="9737" y="11407"/>
                  <a:pt x="9766" y="11407"/>
                </a:cubicBezTo>
                <a:cubicBezTo>
                  <a:pt x="9828" y="11417"/>
                  <a:pt x="9715" y="11479"/>
                  <a:pt x="9659" y="11524"/>
                </a:cubicBezTo>
                <a:cubicBezTo>
                  <a:pt x="9625" y="11564"/>
                  <a:pt x="9631" y="11598"/>
                  <a:pt x="9631" y="11631"/>
                </a:cubicBezTo>
                <a:cubicBezTo>
                  <a:pt x="9726" y="11592"/>
                  <a:pt x="9855" y="11524"/>
                  <a:pt x="9968" y="11469"/>
                </a:cubicBezTo>
                <a:cubicBezTo>
                  <a:pt x="10075" y="11412"/>
                  <a:pt x="10164" y="11362"/>
                  <a:pt x="10192" y="11373"/>
                </a:cubicBezTo>
                <a:cubicBezTo>
                  <a:pt x="10249" y="11401"/>
                  <a:pt x="10075" y="11513"/>
                  <a:pt x="9917" y="11620"/>
                </a:cubicBezTo>
                <a:cubicBezTo>
                  <a:pt x="9776" y="11710"/>
                  <a:pt x="9647" y="11795"/>
                  <a:pt x="9524" y="11856"/>
                </a:cubicBezTo>
                <a:cubicBezTo>
                  <a:pt x="9450" y="11895"/>
                  <a:pt x="9608" y="11878"/>
                  <a:pt x="9512" y="11935"/>
                </a:cubicBezTo>
                <a:cubicBezTo>
                  <a:pt x="9406" y="11997"/>
                  <a:pt x="9260" y="12052"/>
                  <a:pt x="9103" y="12104"/>
                </a:cubicBezTo>
                <a:cubicBezTo>
                  <a:pt x="8951" y="12148"/>
                  <a:pt x="8788" y="12187"/>
                  <a:pt x="8653" y="12221"/>
                </a:cubicBezTo>
                <a:cubicBezTo>
                  <a:pt x="8563" y="12244"/>
                  <a:pt x="8462" y="12289"/>
                  <a:pt x="8383" y="12311"/>
                </a:cubicBezTo>
                <a:cubicBezTo>
                  <a:pt x="8304" y="12334"/>
                  <a:pt x="8159" y="12356"/>
                  <a:pt x="8187" y="12373"/>
                </a:cubicBezTo>
                <a:cubicBezTo>
                  <a:pt x="8506" y="12344"/>
                  <a:pt x="8844" y="12283"/>
                  <a:pt x="9176" y="12182"/>
                </a:cubicBezTo>
                <a:cubicBezTo>
                  <a:pt x="9512" y="12075"/>
                  <a:pt x="9850" y="11929"/>
                  <a:pt x="10164" y="11738"/>
                </a:cubicBezTo>
                <a:cubicBezTo>
                  <a:pt x="10484" y="11547"/>
                  <a:pt x="10788" y="11311"/>
                  <a:pt x="11058" y="11041"/>
                </a:cubicBezTo>
                <a:cubicBezTo>
                  <a:pt x="11328" y="10772"/>
                  <a:pt x="11569" y="10463"/>
                  <a:pt x="11760" y="10137"/>
                </a:cubicBezTo>
                <a:cubicBezTo>
                  <a:pt x="11799" y="10069"/>
                  <a:pt x="11861" y="9957"/>
                  <a:pt x="11923" y="9828"/>
                </a:cubicBezTo>
                <a:cubicBezTo>
                  <a:pt x="11985" y="9698"/>
                  <a:pt x="12053" y="9553"/>
                  <a:pt x="12103" y="9406"/>
                </a:cubicBezTo>
                <a:cubicBezTo>
                  <a:pt x="12215" y="9120"/>
                  <a:pt x="12283" y="8850"/>
                  <a:pt x="12310" y="8816"/>
                </a:cubicBezTo>
                <a:cubicBezTo>
                  <a:pt x="12355" y="8777"/>
                  <a:pt x="12362" y="8867"/>
                  <a:pt x="12344" y="8985"/>
                </a:cubicBezTo>
                <a:cubicBezTo>
                  <a:pt x="12333" y="9108"/>
                  <a:pt x="12294" y="9265"/>
                  <a:pt x="12265" y="9361"/>
                </a:cubicBezTo>
                <a:cubicBezTo>
                  <a:pt x="12165" y="9743"/>
                  <a:pt x="11991" y="10131"/>
                  <a:pt x="11766" y="10496"/>
                </a:cubicBezTo>
                <a:cubicBezTo>
                  <a:pt x="11535" y="10856"/>
                  <a:pt x="11254" y="11193"/>
                  <a:pt x="10929" y="11479"/>
                </a:cubicBezTo>
                <a:cubicBezTo>
                  <a:pt x="11058" y="11373"/>
                  <a:pt x="11226" y="11221"/>
                  <a:pt x="11395" y="11036"/>
                </a:cubicBezTo>
                <a:cubicBezTo>
                  <a:pt x="11569" y="10851"/>
                  <a:pt x="11737" y="10625"/>
                  <a:pt x="11895" y="10384"/>
                </a:cubicBezTo>
                <a:cubicBezTo>
                  <a:pt x="11934" y="10316"/>
                  <a:pt x="12001" y="10209"/>
                  <a:pt x="12070" y="10075"/>
                </a:cubicBezTo>
                <a:cubicBezTo>
                  <a:pt x="12142" y="9946"/>
                  <a:pt x="12210" y="9794"/>
                  <a:pt x="12272" y="9653"/>
                </a:cubicBezTo>
                <a:cubicBezTo>
                  <a:pt x="12395" y="9361"/>
                  <a:pt x="12474" y="9097"/>
                  <a:pt x="12507" y="9080"/>
                </a:cubicBezTo>
                <a:cubicBezTo>
                  <a:pt x="12530" y="9075"/>
                  <a:pt x="12524" y="9137"/>
                  <a:pt x="12513" y="9220"/>
                </a:cubicBezTo>
                <a:cubicBezTo>
                  <a:pt x="12507" y="9299"/>
                  <a:pt x="12485" y="9401"/>
                  <a:pt x="12474" y="9451"/>
                </a:cubicBezTo>
                <a:cubicBezTo>
                  <a:pt x="12350" y="9985"/>
                  <a:pt x="12070" y="10525"/>
                  <a:pt x="11687" y="11019"/>
                </a:cubicBezTo>
                <a:cubicBezTo>
                  <a:pt x="11659" y="11092"/>
                  <a:pt x="11670" y="11108"/>
                  <a:pt x="11586" y="11227"/>
                </a:cubicBezTo>
                <a:cubicBezTo>
                  <a:pt x="11468" y="11390"/>
                  <a:pt x="11266" y="11592"/>
                  <a:pt x="11064" y="11772"/>
                </a:cubicBezTo>
                <a:cubicBezTo>
                  <a:pt x="10861" y="11952"/>
                  <a:pt x="10653" y="12104"/>
                  <a:pt x="10535" y="12216"/>
                </a:cubicBezTo>
                <a:cubicBezTo>
                  <a:pt x="10794" y="12052"/>
                  <a:pt x="11058" y="11856"/>
                  <a:pt x="11311" y="11626"/>
                </a:cubicBezTo>
                <a:cubicBezTo>
                  <a:pt x="11558" y="11395"/>
                  <a:pt x="11799" y="11131"/>
                  <a:pt x="12008" y="10839"/>
                </a:cubicBezTo>
                <a:cubicBezTo>
                  <a:pt x="12221" y="10552"/>
                  <a:pt x="12400" y="10238"/>
                  <a:pt x="12541" y="9912"/>
                </a:cubicBezTo>
                <a:cubicBezTo>
                  <a:pt x="12681" y="9591"/>
                  <a:pt x="12788" y="9260"/>
                  <a:pt x="12856" y="8940"/>
                </a:cubicBezTo>
                <a:cubicBezTo>
                  <a:pt x="12890" y="8788"/>
                  <a:pt x="12935" y="8519"/>
                  <a:pt x="12957" y="8283"/>
                </a:cubicBezTo>
                <a:cubicBezTo>
                  <a:pt x="12985" y="8041"/>
                  <a:pt x="13002" y="7839"/>
                  <a:pt x="13030" y="7811"/>
                </a:cubicBezTo>
                <a:cubicBezTo>
                  <a:pt x="13058" y="7794"/>
                  <a:pt x="13081" y="7922"/>
                  <a:pt x="13086" y="8086"/>
                </a:cubicBezTo>
                <a:cubicBezTo>
                  <a:pt x="13092" y="8248"/>
                  <a:pt x="13086" y="8440"/>
                  <a:pt x="13081" y="8535"/>
                </a:cubicBezTo>
                <a:cubicBezTo>
                  <a:pt x="13058" y="8867"/>
                  <a:pt x="12997" y="9175"/>
                  <a:pt x="12935" y="9440"/>
                </a:cubicBezTo>
                <a:cubicBezTo>
                  <a:pt x="13086" y="8912"/>
                  <a:pt x="13086" y="8912"/>
                  <a:pt x="13086" y="8912"/>
                </a:cubicBezTo>
                <a:cubicBezTo>
                  <a:pt x="13131" y="8754"/>
                  <a:pt x="13165" y="8631"/>
                  <a:pt x="13193" y="8625"/>
                </a:cubicBezTo>
                <a:cubicBezTo>
                  <a:pt x="13227" y="8614"/>
                  <a:pt x="13221" y="8788"/>
                  <a:pt x="13187" y="9007"/>
                </a:cubicBezTo>
                <a:cubicBezTo>
                  <a:pt x="13159" y="9220"/>
                  <a:pt x="13092" y="9468"/>
                  <a:pt x="13058" y="9608"/>
                </a:cubicBezTo>
                <a:cubicBezTo>
                  <a:pt x="13007" y="9794"/>
                  <a:pt x="12974" y="9934"/>
                  <a:pt x="12935" y="10064"/>
                </a:cubicBezTo>
                <a:cubicBezTo>
                  <a:pt x="12895" y="10216"/>
                  <a:pt x="12794" y="10446"/>
                  <a:pt x="12850" y="10435"/>
                </a:cubicBezTo>
                <a:cubicBezTo>
                  <a:pt x="12907" y="10345"/>
                  <a:pt x="12985" y="10198"/>
                  <a:pt x="13058" y="10030"/>
                </a:cubicBezTo>
                <a:cubicBezTo>
                  <a:pt x="13131" y="9862"/>
                  <a:pt x="13204" y="9670"/>
                  <a:pt x="13260" y="9491"/>
                </a:cubicBezTo>
                <a:cubicBezTo>
                  <a:pt x="13299" y="9367"/>
                  <a:pt x="13356" y="9153"/>
                  <a:pt x="13395" y="8957"/>
                </a:cubicBezTo>
                <a:cubicBezTo>
                  <a:pt x="13440" y="8766"/>
                  <a:pt x="13474" y="8597"/>
                  <a:pt x="13496" y="8569"/>
                </a:cubicBezTo>
                <a:cubicBezTo>
                  <a:pt x="13553" y="8513"/>
                  <a:pt x="13530" y="8766"/>
                  <a:pt x="13502" y="8957"/>
                </a:cubicBezTo>
                <a:cubicBezTo>
                  <a:pt x="13423" y="9541"/>
                  <a:pt x="13199" y="10154"/>
                  <a:pt x="12890" y="10716"/>
                </a:cubicBezTo>
                <a:cubicBezTo>
                  <a:pt x="12923" y="10676"/>
                  <a:pt x="13035" y="10530"/>
                  <a:pt x="13058" y="10575"/>
                </a:cubicBezTo>
                <a:cubicBezTo>
                  <a:pt x="13002" y="10766"/>
                  <a:pt x="12845" y="11070"/>
                  <a:pt x="12636" y="11362"/>
                </a:cubicBezTo>
                <a:cubicBezTo>
                  <a:pt x="12434" y="11659"/>
                  <a:pt x="12182" y="11940"/>
                  <a:pt x="12008" y="12142"/>
                </a:cubicBezTo>
                <a:cubicBezTo>
                  <a:pt x="12210" y="11985"/>
                  <a:pt x="12451" y="11688"/>
                  <a:pt x="12653" y="11407"/>
                </a:cubicBezTo>
                <a:cubicBezTo>
                  <a:pt x="12878" y="11092"/>
                  <a:pt x="13052" y="10789"/>
                  <a:pt x="13204" y="10473"/>
                </a:cubicBezTo>
                <a:cubicBezTo>
                  <a:pt x="13350" y="10159"/>
                  <a:pt x="13474" y="9833"/>
                  <a:pt x="13575" y="9479"/>
                </a:cubicBezTo>
                <a:cubicBezTo>
                  <a:pt x="13608" y="9361"/>
                  <a:pt x="13659" y="9142"/>
                  <a:pt x="13699" y="8945"/>
                </a:cubicBezTo>
                <a:cubicBezTo>
                  <a:pt x="13738" y="8754"/>
                  <a:pt x="13766" y="8586"/>
                  <a:pt x="13794" y="8580"/>
                </a:cubicBezTo>
                <a:cubicBezTo>
                  <a:pt x="13822" y="8575"/>
                  <a:pt x="13817" y="8743"/>
                  <a:pt x="13789" y="8957"/>
                </a:cubicBezTo>
                <a:cubicBezTo>
                  <a:pt x="13766" y="9165"/>
                  <a:pt x="13710" y="9412"/>
                  <a:pt x="13665" y="9563"/>
                </a:cubicBezTo>
                <a:cubicBezTo>
                  <a:pt x="13592" y="9850"/>
                  <a:pt x="13485" y="10148"/>
                  <a:pt x="13350" y="10446"/>
                </a:cubicBezTo>
                <a:cubicBezTo>
                  <a:pt x="13216" y="10744"/>
                  <a:pt x="13052" y="11036"/>
                  <a:pt x="12873" y="11305"/>
                </a:cubicBezTo>
                <a:cubicBezTo>
                  <a:pt x="12693" y="11581"/>
                  <a:pt x="12491" y="11828"/>
                  <a:pt x="12294" y="12052"/>
                </a:cubicBezTo>
                <a:cubicBezTo>
                  <a:pt x="12092" y="12272"/>
                  <a:pt x="11889" y="12463"/>
                  <a:pt x="11715" y="12626"/>
                </a:cubicBezTo>
                <a:cubicBezTo>
                  <a:pt x="11799" y="12558"/>
                  <a:pt x="11912" y="12463"/>
                  <a:pt x="12025" y="12356"/>
                </a:cubicBezTo>
                <a:cubicBezTo>
                  <a:pt x="12137" y="12244"/>
                  <a:pt x="12255" y="12126"/>
                  <a:pt x="12344" y="12025"/>
                </a:cubicBezTo>
                <a:cubicBezTo>
                  <a:pt x="12445" y="11918"/>
                  <a:pt x="12586" y="11749"/>
                  <a:pt x="12704" y="11603"/>
                </a:cubicBezTo>
                <a:cubicBezTo>
                  <a:pt x="12816" y="11462"/>
                  <a:pt x="12907" y="11350"/>
                  <a:pt x="12923" y="11367"/>
                </a:cubicBezTo>
                <a:cubicBezTo>
                  <a:pt x="12935" y="11379"/>
                  <a:pt x="12884" y="11474"/>
                  <a:pt x="12816" y="11575"/>
                </a:cubicBezTo>
                <a:cubicBezTo>
                  <a:pt x="12749" y="11676"/>
                  <a:pt x="12659" y="11795"/>
                  <a:pt x="12609" y="11856"/>
                </a:cubicBezTo>
                <a:cubicBezTo>
                  <a:pt x="12176" y="12429"/>
                  <a:pt x="11647" y="12907"/>
                  <a:pt x="11114" y="13266"/>
                </a:cubicBezTo>
                <a:cubicBezTo>
                  <a:pt x="11366" y="13171"/>
                  <a:pt x="11721" y="12946"/>
                  <a:pt x="12063" y="12643"/>
                </a:cubicBezTo>
                <a:cubicBezTo>
                  <a:pt x="12412" y="12334"/>
                  <a:pt x="12749" y="11952"/>
                  <a:pt x="13030" y="11581"/>
                </a:cubicBezTo>
                <a:cubicBezTo>
                  <a:pt x="13103" y="11536"/>
                  <a:pt x="13254" y="11384"/>
                  <a:pt x="13260" y="11462"/>
                </a:cubicBezTo>
                <a:cubicBezTo>
                  <a:pt x="13182" y="11614"/>
                  <a:pt x="13069" y="11778"/>
                  <a:pt x="12945" y="11940"/>
                </a:cubicBezTo>
                <a:cubicBezTo>
                  <a:pt x="12816" y="12104"/>
                  <a:pt x="12676" y="12261"/>
                  <a:pt x="12547" y="12413"/>
                </a:cubicBezTo>
                <a:cubicBezTo>
                  <a:pt x="12406" y="12564"/>
                  <a:pt x="12322" y="12687"/>
                  <a:pt x="12170" y="12822"/>
                </a:cubicBezTo>
                <a:cubicBezTo>
                  <a:pt x="12025" y="12957"/>
                  <a:pt x="11861" y="13075"/>
                  <a:pt x="11687" y="13205"/>
                </a:cubicBezTo>
                <a:cubicBezTo>
                  <a:pt x="11507" y="13340"/>
                  <a:pt x="11277" y="13514"/>
                  <a:pt x="11064" y="13649"/>
                </a:cubicBezTo>
                <a:cubicBezTo>
                  <a:pt x="10884" y="13761"/>
                  <a:pt x="10620" y="13896"/>
                  <a:pt x="10558" y="13958"/>
                </a:cubicBezTo>
                <a:cubicBezTo>
                  <a:pt x="11170" y="13693"/>
                  <a:pt x="11704" y="13333"/>
                  <a:pt x="12170" y="12912"/>
                </a:cubicBezTo>
                <a:cubicBezTo>
                  <a:pt x="12631" y="12496"/>
                  <a:pt x="13024" y="12019"/>
                  <a:pt x="13361" y="11496"/>
                </a:cubicBezTo>
                <a:cubicBezTo>
                  <a:pt x="13440" y="11367"/>
                  <a:pt x="13586" y="11120"/>
                  <a:pt x="13699" y="10906"/>
                </a:cubicBezTo>
                <a:cubicBezTo>
                  <a:pt x="13811" y="10687"/>
                  <a:pt x="13901" y="10507"/>
                  <a:pt x="13929" y="10535"/>
                </a:cubicBezTo>
                <a:cubicBezTo>
                  <a:pt x="13951" y="10552"/>
                  <a:pt x="13889" y="10738"/>
                  <a:pt x="13789" y="10957"/>
                </a:cubicBezTo>
                <a:cubicBezTo>
                  <a:pt x="13687" y="11170"/>
                  <a:pt x="13547" y="11412"/>
                  <a:pt x="13457" y="11558"/>
                </a:cubicBezTo>
                <a:cubicBezTo>
                  <a:pt x="13344" y="11738"/>
                  <a:pt x="13199" y="11940"/>
                  <a:pt x="13041" y="12137"/>
                </a:cubicBezTo>
                <a:cubicBezTo>
                  <a:pt x="12884" y="12328"/>
                  <a:pt x="12721" y="12513"/>
                  <a:pt x="12586" y="12660"/>
                </a:cubicBezTo>
                <a:cubicBezTo>
                  <a:pt x="12479" y="12772"/>
                  <a:pt x="12384" y="12907"/>
                  <a:pt x="12283" y="13003"/>
                </a:cubicBezTo>
                <a:cubicBezTo>
                  <a:pt x="12165" y="13120"/>
                  <a:pt x="11991" y="13244"/>
                  <a:pt x="11867" y="13345"/>
                </a:cubicBezTo>
                <a:cubicBezTo>
                  <a:pt x="11558" y="13592"/>
                  <a:pt x="11305" y="13800"/>
                  <a:pt x="10968" y="13980"/>
                </a:cubicBezTo>
                <a:cubicBezTo>
                  <a:pt x="10951" y="14020"/>
                  <a:pt x="11148" y="13935"/>
                  <a:pt x="11243" y="13901"/>
                </a:cubicBezTo>
                <a:cubicBezTo>
                  <a:pt x="11428" y="13840"/>
                  <a:pt x="11625" y="13766"/>
                  <a:pt x="11709" y="13766"/>
                </a:cubicBezTo>
                <a:cubicBezTo>
                  <a:pt x="11788" y="13772"/>
                  <a:pt x="11766" y="13817"/>
                  <a:pt x="11676" y="13901"/>
                </a:cubicBezTo>
                <a:cubicBezTo>
                  <a:pt x="11586" y="13980"/>
                  <a:pt x="11423" y="14087"/>
                  <a:pt x="11221" y="14194"/>
                </a:cubicBezTo>
                <a:cubicBezTo>
                  <a:pt x="11019" y="14306"/>
                  <a:pt x="10777" y="14418"/>
                  <a:pt x="10535" y="14508"/>
                </a:cubicBezTo>
                <a:cubicBezTo>
                  <a:pt x="10294" y="14603"/>
                  <a:pt x="10058" y="14677"/>
                  <a:pt x="9861" y="14738"/>
                </a:cubicBezTo>
                <a:cubicBezTo>
                  <a:pt x="9951" y="14727"/>
                  <a:pt x="10120" y="14677"/>
                  <a:pt x="10265" y="14626"/>
                </a:cubicBezTo>
                <a:cubicBezTo>
                  <a:pt x="10412" y="14570"/>
                  <a:pt x="10541" y="14525"/>
                  <a:pt x="10569" y="14541"/>
                </a:cubicBezTo>
                <a:cubicBezTo>
                  <a:pt x="10608" y="14559"/>
                  <a:pt x="10355" y="14693"/>
                  <a:pt x="10052" y="14812"/>
                </a:cubicBezTo>
                <a:cubicBezTo>
                  <a:pt x="9895" y="14874"/>
                  <a:pt x="9726" y="14929"/>
                  <a:pt x="9574" y="14974"/>
                </a:cubicBezTo>
                <a:cubicBezTo>
                  <a:pt x="9423" y="15019"/>
                  <a:pt x="9293" y="15053"/>
                  <a:pt x="9209" y="15070"/>
                </a:cubicBezTo>
                <a:cubicBezTo>
                  <a:pt x="8855" y="15149"/>
                  <a:pt x="8484" y="15199"/>
                  <a:pt x="8119" y="15216"/>
                </a:cubicBezTo>
                <a:cubicBezTo>
                  <a:pt x="7748" y="15233"/>
                  <a:pt x="7383" y="15216"/>
                  <a:pt x="7029" y="15176"/>
                </a:cubicBezTo>
                <a:cubicBezTo>
                  <a:pt x="6518" y="15115"/>
                  <a:pt x="5984" y="14997"/>
                  <a:pt x="5478" y="14823"/>
                </a:cubicBezTo>
                <a:cubicBezTo>
                  <a:pt x="4967" y="14648"/>
                  <a:pt x="4484" y="14412"/>
                  <a:pt x="4057" y="14149"/>
                </a:cubicBezTo>
                <a:cubicBezTo>
                  <a:pt x="3911" y="14053"/>
                  <a:pt x="3742" y="13941"/>
                  <a:pt x="3596" y="13828"/>
                </a:cubicBezTo>
                <a:cubicBezTo>
                  <a:pt x="3450" y="13716"/>
                  <a:pt x="3321" y="13609"/>
                  <a:pt x="3242" y="13553"/>
                </a:cubicBezTo>
                <a:cubicBezTo>
                  <a:pt x="3096" y="13440"/>
                  <a:pt x="2938" y="13350"/>
                  <a:pt x="2804" y="13261"/>
                </a:cubicBezTo>
                <a:cubicBezTo>
                  <a:pt x="2629" y="13143"/>
                  <a:pt x="2444" y="12979"/>
                  <a:pt x="2399" y="12969"/>
                </a:cubicBezTo>
                <a:cubicBezTo>
                  <a:pt x="2922" y="13559"/>
                  <a:pt x="3585" y="14109"/>
                  <a:pt x="4393" y="14541"/>
                </a:cubicBezTo>
                <a:cubicBezTo>
                  <a:pt x="5203" y="14974"/>
                  <a:pt x="6158" y="15289"/>
                  <a:pt x="7208" y="15385"/>
                </a:cubicBezTo>
                <a:cubicBezTo>
                  <a:pt x="7529" y="15418"/>
                  <a:pt x="7878" y="15430"/>
                  <a:pt x="8242" y="15413"/>
                </a:cubicBezTo>
                <a:cubicBezTo>
                  <a:pt x="8608" y="15396"/>
                  <a:pt x="8990" y="15351"/>
                  <a:pt x="9366" y="15273"/>
                </a:cubicBezTo>
                <a:cubicBezTo>
                  <a:pt x="9749" y="15199"/>
                  <a:pt x="10125" y="15098"/>
                  <a:pt x="10479" y="14969"/>
                </a:cubicBezTo>
                <a:cubicBezTo>
                  <a:pt x="10839" y="14840"/>
                  <a:pt x="11176" y="14693"/>
                  <a:pt x="11479" y="14536"/>
                </a:cubicBezTo>
                <a:cubicBezTo>
                  <a:pt x="11676" y="14435"/>
                  <a:pt x="11923" y="14294"/>
                  <a:pt x="12120" y="14165"/>
                </a:cubicBezTo>
                <a:cubicBezTo>
                  <a:pt x="12322" y="14042"/>
                  <a:pt x="12479" y="13941"/>
                  <a:pt x="12507" y="13941"/>
                </a:cubicBezTo>
                <a:cubicBezTo>
                  <a:pt x="12541" y="13941"/>
                  <a:pt x="12333" y="14120"/>
                  <a:pt x="12153" y="14267"/>
                </a:cubicBezTo>
                <a:cubicBezTo>
                  <a:pt x="11912" y="14452"/>
                  <a:pt x="11631" y="14643"/>
                  <a:pt x="11316" y="14823"/>
                </a:cubicBezTo>
                <a:cubicBezTo>
                  <a:pt x="11002" y="14997"/>
                  <a:pt x="10653" y="15154"/>
                  <a:pt x="10271" y="15283"/>
                </a:cubicBezTo>
                <a:cubicBezTo>
                  <a:pt x="10417" y="15238"/>
                  <a:pt x="10636" y="15160"/>
                  <a:pt x="10872" y="15064"/>
                </a:cubicBezTo>
                <a:cubicBezTo>
                  <a:pt x="11108" y="14969"/>
                  <a:pt x="11356" y="14850"/>
                  <a:pt x="11563" y="14750"/>
                </a:cubicBezTo>
                <a:cubicBezTo>
                  <a:pt x="11771" y="14643"/>
                  <a:pt x="11934" y="14553"/>
                  <a:pt x="12013" y="14525"/>
                </a:cubicBezTo>
                <a:cubicBezTo>
                  <a:pt x="12097" y="14491"/>
                  <a:pt x="12092" y="14519"/>
                  <a:pt x="11940" y="14643"/>
                </a:cubicBezTo>
                <a:cubicBezTo>
                  <a:pt x="11631" y="14834"/>
                  <a:pt x="11305" y="14997"/>
                  <a:pt x="10968" y="15143"/>
                </a:cubicBezTo>
                <a:cubicBezTo>
                  <a:pt x="9956" y="15575"/>
                  <a:pt x="8849" y="15794"/>
                  <a:pt x="7760" y="15778"/>
                </a:cubicBezTo>
                <a:cubicBezTo>
                  <a:pt x="6669" y="15772"/>
                  <a:pt x="5568" y="15530"/>
                  <a:pt x="4562" y="15081"/>
                </a:cubicBezTo>
                <a:cubicBezTo>
                  <a:pt x="3641" y="14665"/>
                  <a:pt x="2804" y="14070"/>
                  <a:pt x="2101" y="13345"/>
                </a:cubicBezTo>
                <a:cubicBezTo>
                  <a:pt x="1590" y="12789"/>
                  <a:pt x="1118" y="12120"/>
                  <a:pt x="764" y="11390"/>
                </a:cubicBezTo>
                <a:cubicBezTo>
                  <a:pt x="410" y="10654"/>
                  <a:pt x="174" y="9855"/>
                  <a:pt x="68" y="9080"/>
                </a:cubicBezTo>
                <a:cubicBezTo>
                  <a:pt x="16" y="8698"/>
                  <a:pt x="0" y="8333"/>
                  <a:pt x="6" y="7974"/>
                </a:cubicBezTo>
                <a:cubicBezTo>
                  <a:pt x="11" y="7614"/>
                  <a:pt x="45" y="7266"/>
                  <a:pt x="95" y="6912"/>
                </a:cubicBezTo>
                <a:cubicBezTo>
                  <a:pt x="152" y="6524"/>
                  <a:pt x="230" y="6130"/>
                  <a:pt x="342" y="5732"/>
                </a:cubicBezTo>
                <a:cubicBezTo>
                  <a:pt x="455" y="5333"/>
                  <a:pt x="601" y="4922"/>
                  <a:pt x="798" y="4506"/>
                </a:cubicBezTo>
                <a:cubicBezTo>
                  <a:pt x="1124" y="3816"/>
                  <a:pt x="1562" y="3153"/>
                  <a:pt x="2101" y="2568"/>
                </a:cubicBezTo>
                <a:cubicBezTo>
                  <a:pt x="2636" y="1990"/>
                  <a:pt x="3264" y="1484"/>
                  <a:pt x="3944" y="1090"/>
                </a:cubicBezTo>
                <a:cubicBezTo>
                  <a:pt x="4624" y="692"/>
                  <a:pt x="5355" y="405"/>
                  <a:pt x="6085" y="236"/>
                </a:cubicBezTo>
                <a:cubicBezTo>
                  <a:pt x="6816" y="62"/>
                  <a:pt x="7541" y="0"/>
                  <a:pt x="8209" y="17"/>
                </a:cubicBezTo>
                <a:cubicBezTo>
                  <a:pt x="8575" y="23"/>
                  <a:pt x="8990" y="51"/>
                  <a:pt x="9338" y="146"/>
                </a:cubicBezTo>
                <a:cubicBezTo>
                  <a:pt x="9457" y="208"/>
                  <a:pt x="9080" y="158"/>
                  <a:pt x="9226" y="197"/>
                </a:cubicBezTo>
                <a:cubicBezTo>
                  <a:pt x="9766" y="304"/>
                  <a:pt x="10327" y="478"/>
                  <a:pt x="10872" y="720"/>
                </a:cubicBezTo>
                <a:cubicBezTo>
                  <a:pt x="11417" y="961"/>
                  <a:pt x="11946" y="1276"/>
                  <a:pt x="12423" y="1646"/>
                </a:cubicBezTo>
                <a:cubicBezTo>
                  <a:pt x="12907" y="2017"/>
                  <a:pt x="13339" y="2450"/>
                  <a:pt x="13710" y="2911"/>
                </a:cubicBezTo>
                <a:cubicBezTo>
                  <a:pt x="14075" y="3372"/>
                  <a:pt x="14384" y="3866"/>
                  <a:pt x="14614" y="4361"/>
                </a:cubicBezTo>
                <a:cubicBezTo>
                  <a:pt x="14682" y="4506"/>
                  <a:pt x="14766" y="4687"/>
                  <a:pt x="14845" y="4883"/>
                </a:cubicBezTo>
                <a:cubicBezTo>
                  <a:pt x="14923" y="5080"/>
                  <a:pt x="14997" y="5288"/>
                  <a:pt x="15053" y="5485"/>
                </a:cubicBezTo>
                <a:cubicBezTo>
                  <a:pt x="15160" y="5866"/>
                  <a:pt x="15204" y="6187"/>
                  <a:pt x="15154" y="6187"/>
                </a:cubicBezTo>
                <a:cubicBezTo>
                  <a:pt x="15098" y="6187"/>
                  <a:pt x="14985" y="5749"/>
                  <a:pt x="14800" y="5276"/>
                </a:cubicBezTo>
                <a:cubicBezTo>
                  <a:pt x="14710" y="5035"/>
                  <a:pt x="14603" y="4793"/>
                  <a:pt x="14497" y="4580"/>
                </a:cubicBezTo>
                <a:cubicBezTo>
                  <a:pt x="14390" y="4366"/>
                  <a:pt x="14283" y="4192"/>
                  <a:pt x="14215" y="4085"/>
                </a:cubicBezTo>
                <a:cubicBezTo>
                  <a:pt x="14260" y="4187"/>
                  <a:pt x="14328" y="4321"/>
                  <a:pt x="14401" y="4462"/>
                </a:cubicBezTo>
                <a:cubicBezTo>
                  <a:pt x="14468" y="4608"/>
                  <a:pt x="14536" y="4765"/>
                  <a:pt x="14597" y="4917"/>
                </a:cubicBezTo>
                <a:cubicBezTo>
                  <a:pt x="14710" y="5209"/>
                  <a:pt x="14772" y="5462"/>
                  <a:pt x="14721" y="5456"/>
                </a:cubicBezTo>
                <a:cubicBezTo>
                  <a:pt x="14687" y="5456"/>
                  <a:pt x="14569" y="5176"/>
                  <a:pt x="14452" y="4939"/>
                </a:cubicBezTo>
                <a:cubicBezTo>
                  <a:pt x="14260" y="4546"/>
                  <a:pt x="14002" y="4102"/>
                  <a:pt x="13682" y="3664"/>
                </a:cubicBezTo>
                <a:cubicBezTo>
                  <a:pt x="13361" y="3231"/>
                  <a:pt x="12974" y="2799"/>
                  <a:pt x="12536" y="2416"/>
                </a:cubicBezTo>
                <a:cubicBezTo>
                  <a:pt x="12097" y="2034"/>
                  <a:pt x="11608" y="1708"/>
                  <a:pt x="11108" y="1450"/>
                </a:cubicBezTo>
                <a:cubicBezTo>
                  <a:pt x="10608" y="1197"/>
                  <a:pt x="10103" y="1011"/>
                  <a:pt x="9642" y="899"/>
                </a:cubicBezTo>
                <a:cubicBezTo>
                  <a:pt x="9653" y="933"/>
                  <a:pt x="9597" y="950"/>
                  <a:pt x="9412" y="911"/>
                </a:cubicBezTo>
                <a:cubicBezTo>
                  <a:pt x="9928" y="1034"/>
                  <a:pt x="10439" y="1225"/>
                  <a:pt x="10934" y="1472"/>
                </a:cubicBezTo>
                <a:cubicBezTo>
                  <a:pt x="11423" y="1725"/>
                  <a:pt x="11889" y="2034"/>
                  <a:pt x="12317" y="2399"/>
                </a:cubicBezTo>
                <a:cubicBezTo>
                  <a:pt x="12743" y="2765"/>
                  <a:pt x="13120" y="3181"/>
                  <a:pt x="13446" y="3636"/>
                </a:cubicBezTo>
                <a:cubicBezTo>
                  <a:pt x="13766" y="4085"/>
                  <a:pt x="14036" y="4574"/>
                  <a:pt x="14233" y="5069"/>
                </a:cubicBezTo>
                <a:cubicBezTo>
                  <a:pt x="14283" y="5192"/>
                  <a:pt x="14345" y="5361"/>
                  <a:pt x="14401" y="5540"/>
                </a:cubicBezTo>
                <a:cubicBezTo>
                  <a:pt x="14463" y="5726"/>
                  <a:pt x="14514" y="5923"/>
                  <a:pt x="14547" y="6103"/>
                </a:cubicBezTo>
                <a:cubicBezTo>
                  <a:pt x="14620" y="6462"/>
                  <a:pt x="14631" y="6748"/>
                  <a:pt x="14581" y="6715"/>
                </a:cubicBezTo>
                <a:cubicBezTo>
                  <a:pt x="14552" y="6693"/>
                  <a:pt x="14519" y="6569"/>
                  <a:pt x="14485" y="6417"/>
                </a:cubicBezTo>
                <a:cubicBezTo>
                  <a:pt x="14452" y="6271"/>
                  <a:pt x="14407" y="6103"/>
                  <a:pt x="14367" y="5990"/>
                </a:cubicBezTo>
                <a:cubicBezTo>
                  <a:pt x="14266" y="5681"/>
                  <a:pt x="14171" y="5478"/>
                  <a:pt x="14086" y="5265"/>
                </a:cubicBezTo>
                <a:cubicBezTo>
                  <a:pt x="14047" y="5259"/>
                  <a:pt x="14115" y="5529"/>
                  <a:pt x="14019" y="5389"/>
                </a:cubicBezTo>
                <a:cubicBezTo>
                  <a:pt x="13985" y="5338"/>
                  <a:pt x="13934" y="5220"/>
                  <a:pt x="13867" y="5080"/>
                </a:cubicBezTo>
                <a:cubicBezTo>
                  <a:pt x="13805" y="4945"/>
                  <a:pt x="13727" y="4782"/>
                  <a:pt x="13648" y="4653"/>
                </a:cubicBezTo>
                <a:cubicBezTo>
                  <a:pt x="13418" y="4254"/>
                  <a:pt x="13137" y="3883"/>
                  <a:pt x="12862" y="3596"/>
                </a:cubicBezTo>
                <a:cubicBezTo>
                  <a:pt x="12586" y="3305"/>
                  <a:pt x="12317" y="3091"/>
                  <a:pt x="12125" y="2961"/>
                </a:cubicBezTo>
                <a:cubicBezTo>
                  <a:pt x="12434" y="3253"/>
                  <a:pt x="12726" y="3579"/>
                  <a:pt x="12974" y="3928"/>
                </a:cubicBezTo>
                <a:cubicBezTo>
                  <a:pt x="13227" y="4270"/>
                  <a:pt x="13434" y="4641"/>
                  <a:pt x="13597" y="5007"/>
                </a:cubicBezTo>
                <a:cubicBezTo>
                  <a:pt x="13586" y="5052"/>
                  <a:pt x="13653" y="5214"/>
                  <a:pt x="13586" y="5164"/>
                </a:cubicBezTo>
                <a:cubicBezTo>
                  <a:pt x="13536" y="5124"/>
                  <a:pt x="13412" y="4872"/>
                  <a:pt x="13244" y="4596"/>
                </a:cubicBezTo>
                <a:cubicBezTo>
                  <a:pt x="13075" y="4316"/>
                  <a:pt x="12867" y="4012"/>
                  <a:pt x="12721" y="3838"/>
                </a:cubicBezTo>
                <a:cubicBezTo>
                  <a:pt x="12536" y="3619"/>
                  <a:pt x="12339" y="3400"/>
                  <a:pt x="12142" y="3209"/>
                </a:cubicBezTo>
                <a:cubicBezTo>
                  <a:pt x="11946" y="3017"/>
                  <a:pt x="11749" y="2855"/>
                  <a:pt x="11586" y="2737"/>
                </a:cubicBezTo>
                <a:cubicBezTo>
                  <a:pt x="11788" y="2894"/>
                  <a:pt x="11968" y="3057"/>
                  <a:pt x="12142" y="3236"/>
                </a:cubicBezTo>
                <a:cubicBezTo>
                  <a:pt x="12317" y="3417"/>
                  <a:pt x="12479" y="3607"/>
                  <a:pt x="12648" y="3821"/>
                </a:cubicBezTo>
                <a:cubicBezTo>
                  <a:pt x="12783" y="3995"/>
                  <a:pt x="12980" y="4265"/>
                  <a:pt x="13109" y="4501"/>
                </a:cubicBezTo>
                <a:cubicBezTo>
                  <a:pt x="13238" y="4743"/>
                  <a:pt x="13311" y="4939"/>
                  <a:pt x="13254" y="4928"/>
                </a:cubicBezTo>
                <a:cubicBezTo>
                  <a:pt x="13210" y="4922"/>
                  <a:pt x="13109" y="4748"/>
                  <a:pt x="12968" y="4541"/>
                </a:cubicBezTo>
                <a:cubicBezTo>
                  <a:pt x="12839" y="4332"/>
                  <a:pt x="12665" y="4085"/>
                  <a:pt x="12530" y="3923"/>
                </a:cubicBezTo>
                <a:cubicBezTo>
                  <a:pt x="12372" y="3743"/>
                  <a:pt x="12221" y="3585"/>
                  <a:pt x="12063" y="3433"/>
                </a:cubicBezTo>
                <a:cubicBezTo>
                  <a:pt x="11912" y="3288"/>
                  <a:pt x="11754" y="3147"/>
                  <a:pt x="11586" y="3001"/>
                </a:cubicBezTo>
                <a:cubicBezTo>
                  <a:pt x="11642" y="3079"/>
                  <a:pt x="11715" y="3130"/>
                  <a:pt x="11794" y="3220"/>
                </a:cubicBezTo>
                <a:cubicBezTo>
                  <a:pt x="11856" y="3293"/>
                  <a:pt x="11822" y="3293"/>
                  <a:pt x="11934" y="3417"/>
                </a:cubicBezTo>
                <a:cubicBezTo>
                  <a:pt x="11996" y="3484"/>
                  <a:pt x="12131" y="3614"/>
                  <a:pt x="12232" y="3726"/>
                </a:cubicBezTo>
                <a:cubicBezTo>
                  <a:pt x="12372" y="3883"/>
                  <a:pt x="12564" y="4119"/>
                  <a:pt x="12710" y="4332"/>
                </a:cubicBezTo>
                <a:cubicBezTo>
                  <a:pt x="12856" y="4551"/>
                  <a:pt x="12962" y="4748"/>
                  <a:pt x="12974" y="4810"/>
                </a:cubicBezTo>
                <a:cubicBezTo>
                  <a:pt x="13002" y="4934"/>
                  <a:pt x="12912" y="4822"/>
                  <a:pt x="12783" y="4658"/>
                </a:cubicBezTo>
                <a:cubicBezTo>
                  <a:pt x="12659" y="4490"/>
                  <a:pt x="12491" y="4270"/>
                  <a:pt x="12384" y="4142"/>
                </a:cubicBezTo>
                <a:cubicBezTo>
                  <a:pt x="12384" y="4158"/>
                  <a:pt x="12423" y="4225"/>
                  <a:pt x="12457" y="4293"/>
                </a:cubicBezTo>
                <a:cubicBezTo>
                  <a:pt x="12496" y="4361"/>
                  <a:pt x="12524" y="4428"/>
                  <a:pt x="12502" y="4439"/>
                </a:cubicBezTo>
                <a:cubicBezTo>
                  <a:pt x="12586" y="4563"/>
                  <a:pt x="12681" y="4709"/>
                  <a:pt x="12760" y="4844"/>
                </a:cubicBezTo>
                <a:cubicBezTo>
                  <a:pt x="12833" y="4973"/>
                  <a:pt x="12890" y="5091"/>
                  <a:pt x="12895" y="5147"/>
                </a:cubicBezTo>
                <a:cubicBezTo>
                  <a:pt x="12907" y="5237"/>
                  <a:pt x="12856" y="5181"/>
                  <a:pt x="12800" y="5107"/>
                </a:cubicBezTo>
                <a:cubicBezTo>
                  <a:pt x="12743" y="5040"/>
                  <a:pt x="12688" y="4956"/>
                  <a:pt x="12688" y="4979"/>
                </a:cubicBezTo>
                <a:cubicBezTo>
                  <a:pt x="12822" y="5231"/>
                  <a:pt x="12935" y="5490"/>
                  <a:pt x="13002" y="5709"/>
                </a:cubicBezTo>
                <a:cubicBezTo>
                  <a:pt x="13024" y="5811"/>
                  <a:pt x="12945" y="5670"/>
                  <a:pt x="12968" y="5771"/>
                </a:cubicBezTo>
                <a:cubicBezTo>
                  <a:pt x="13035" y="6013"/>
                  <a:pt x="13097" y="6288"/>
                  <a:pt x="13035" y="6288"/>
                </a:cubicBezTo>
                <a:cubicBezTo>
                  <a:pt x="12985" y="6282"/>
                  <a:pt x="12929" y="6125"/>
                  <a:pt x="12862" y="5968"/>
                </a:cubicBezTo>
                <a:cubicBezTo>
                  <a:pt x="12800" y="5816"/>
                  <a:pt x="12726" y="5670"/>
                  <a:pt x="12688" y="5681"/>
                </a:cubicBezTo>
                <a:cubicBezTo>
                  <a:pt x="12642" y="5647"/>
                  <a:pt x="12659" y="5715"/>
                  <a:pt x="12676" y="5788"/>
                </a:cubicBezTo>
                <a:cubicBezTo>
                  <a:pt x="12693" y="5855"/>
                  <a:pt x="12704" y="5934"/>
                  <a:pt x="12659" y="5923"/>
                </a:cubicBezTo>
                <a:cubicBezTo>
                  <a:pt x="12631" y="5911"/>
                  <a:pt x="12581" y="5821"/>
                  <a:pt x="12513" y="5704"/>
                </a:cubicBezTo>
                <a:cubicBezTo>
                  <a:pt x="12445" y="5591"/>
                  <a:pt x="12367" y="5450"/>
                  <a:pt x="12294" y="5338"/>
                </a:cubicBezTo>
                <a:cubicBezTo>
                  <a:pt x="12120" y="5069"/>
                  <a:pt x="11923" y="4793"/>
                  <a:pt x="11766" y="4613"/>
                </a:cubicBezTo>
                <a:cubicBezTo>
                  <a:pt x="11956" y="4894"/>
                  <a:pt x="12182" y="5265"/>
                  <a:pt x="12350" y="5687"/>
                </a:cubicBezTo>
                <a:cubicBezTo>
                  <a:pt x="12524" y="6103"/>
                  <a:pt x="12636" y="6563"/>
                  <a:pt x="12688" y="6973"/>
                </a:cubicBezTo>
                <a:cubicBezTo>
                  <a:pt x="12704" y="7102"/>
                  <a:pt x="12721" y="7282"/>
                  <a:pt x="12721" y="7445"/>
                </a:cubicBezTo>
                <a:cubicBezTo>
                  <a:pt x="12726" y="7603"/>
                  <a:pt x="12715" y="7737"/>
                  <a:pt x="12698" y="7777"/>
                </a:cubicBezTo>
                <a:cubicBezTo>
                  <a:pt x="12636" y="7906"/>
                  <a:pt x="12603" y="7625"/>
                  <a:pt x="12569" y="7440"/>
                </a:cubicBezTo>
                <a:close/>
                <a:moveTo>
                  <a:pt x="12614" y="7266"/>
                </a:moveTo>
                <a:lnTo>
                  <a:pt x="12614" y="7266"/>
                </a:lnTo>
                <a:cubicBezTo>
                  <a:pt x="12636" y="7249"/>
                  <a:pt x="12626" y="7125"/>
                  <a:pt x="12614" y="7030"/>
                </a:cubicBezTo>
                <a:cubicBezTo>
                  <a:pt x="12597" y="7063"/>
                  <a:pt x="12586" y="7192"/>
                  <a:pt x="12614" y="7266"/>
                </a:cubicBezTo>
                <a:close/>
              </a:path>
            </a:pathLst>
          </a:custGeom>
          <a:solidFill>
            <a:schemeClr val="bg1">
              <a:lumMod val="95000"/>
            </a:schemeClr>
          </a:solidFill>
          <a:ln>
            <a:noFill/>
          </a:ln>
          <a:effectLst/>
        </p:spPr>
        <p:txBody>
          <a:bodyPr wrap="none" anchor="ctr"/>
          <a:lstStyle/>
          <a:p>
            <a:endParaRPr lang="en-US" dirty="0">
              <a:latin typeface="Poppins Light" charset="0"/>
            </a:endParaRPr>
          </a:p>
        </p:txBody>
      </p:sp>
      <p:sp>
        <p:nvSpPr>
          <p:cNvPr id="2" name="Picture Placeholder 1"/>
          <p:cNvSpPr>
            <a:spLocks noGrp="1"/>
          </p:cNvSpPr>
          <p:nvPr>
            <p:ph type="pic" sz="quarter" idx="19"/>
          </p:nvPr>
        </p:nvSpPr>
        <p:spPr/>
      </p:sp>
    </p:spTree>
    <p:extLst>
      <p:ext uri="{BB962C8B-B14F-4D97-AF65-F5344CB8AC3E}">
        <p14:creationId xmlns:p14="http://schemas.microsoft.com/office/powerpoint/2010/main" val="46353190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50000">
                                      <p:stCondLst>
                                        <p:cond delay="0"/>
                                      </p:stCondLst>
                                      <p:childTnLst>
                                        <p:set>
                                          <p:cBhvr>
                                            <p:cTn id="6" dur="1" fill="hold">
                                              <p:stCondLst>
                                                <p:cond delay="0"/>
                                              </p:stCondLst>
                                            </p:cTn>
                                            <p:tgtEl>
                                              <p:spTgt spid="2252"/>
                                            </p:tgtEl>
                                            <p:attrNameLst>
                                              <p:attrName>style.visibility</p:attrName>
                                            </p:attrNameLst>
                                          </p:cBhvr>
                                          <p:to>
                                            <p:strVal val="visible"/>
                                          </p:to>
                                        </p:set>
                                        <p:anim calcmode="lin" valueType="num" p14:bounceEnd="50000">
                                          <p:cBhvr additive="base">
                                            <p:cTn id="7" dur="750" fill="hold"/>
                                            <p:tgtEl>
                                              <p:spTgt spid="2252"/>
                                            </p:tgtEl>
                                            <p:attrNameLst>
                                              <p:attrName>ppt_x</p:attrName>
                                            </p:attrNameLst>
                                          </p:cBhvr>
                                          <p:tavLst>
                                            <p:tav tm="0">
                                              <p:val>
                                                <p:strVal val="#ppt_x"/>
                                              </p:val>
                                            </p:tav>
                                            <p:tav tm="100000">
                                              <p:val>
                                                <p:strVal val="#ppt_x"/>
                                              </p:val>
                                            </p:tav>
                                          </p:tavLst>
                                        </p:anim>
                                        <p:anim calcmode="lin" valueType="num" p14:bounceEnd="50000">
                                          <p:cBhvr additive="base">
                                            <p:cTn id="8" dur="750" fill="hold"/>
                                            <p:tgtEl>
                                              <p:spTgt spid="225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14:presetBounceEnd="50000">
                                      <p:stCondLst>
                                        <p:cond delay="0"/>
                                      </p:stCondLst>
                                      <p:childTnLst>
                                        <p:set>
                                          <p:cBhvr>
                                            <p:cTn id="10" dur="1" fill="hold">
                                              <p:stCondLst>
                                                <p:cond delay="0"/>
                                              </p:stCondLst>
                                            </p:cTn>
                                            <p:tgtEl>
                                              <p:spTgt spid="2253"/>
                                            </p:tgtEl>
                                            <p:attrNameLst>
                                              <p:attrName>style.visibility</p:attrName>
                                            </p:attrNameLst>
                                          </p:cBhvr>
                                          <p:to>
                                            <p:strVal val="visible"/>
                                          </p:to>
                                        </p:set>
                                        <p:anim calcmode="lin" valueType="num" p14:bounceEnd="50000">
                                          <p:cBhvr additive="base">
                                            <p:cTn id="11" dur="750" fill="hold"/>
                                            <p:tgtEl>
                                              <p:spTgt spid="2253"/>
                                            </p:tgtEl>
                                            <p:attrNameLst>
                                              <p:attrName>ppt_x</p:attrName>
                                            </p:attrNameLst>
                                          </p:cBhvr>
                                          <p:tavLst>
                                            <p:tav tm="0">
                                              <p:val>
                                                <p:strVal val="#ppt_x"/>
                                              </p:val>
                                            </p:tav>
                                            <p:tav tm="100000">
                                              <p:val>
                                                <p:strVal val="#ppt_x"/>
                                              </p:val>
                                            </p:tav>
                                          </p:tavLst>
                                        </p:anim>
                                        <p:anim calcmode="lin" valueType="num" p14:bounceEnd="50000">
                                          <p:cBhvr additive="base">
                                            <p:cTn id="12" dur="750" fill="hold"/>
                                            <p:tgtEl>
                                              <p:spTgt spid="225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14:presetBounceEnd="50000">
                                      <p:stCondLst>
                                        <p:cond delay="0"/>
                                      </p:stCondLst>
                                      <p:childTnLst>
                                        <p:set>
                                          <p:cBhvr>
                                            <p:cTn id="14" dur="1" fill="hold">
                                              <p:stCondLst>
                                                <p:cond delay="0"/>
                                              </p:stCondLst>
                                            </p:cTn>
                                            <p:tgtEl>
                                              <p:spTgt spid="2254"/>
                                            </p:tgtEl>
                                            <p:attrNameLst>
                                              <p:attrName>style.visibility</p:attrName>
                                            </p:attrNameLst>
                                          </p:cBhvr>
                                          <p:to>
                                            <p:strVal val="visible"/>
                                          </p:to>
                                        </p:set>
                                        <p:anim calcmode="lin" valueType="num" p14:bounceEnd="50000">
                                          <p:cBhvr additive="base">
                                            <p:cTn id="15" dur="750" fill="hold"/>
                                            <p:tgtEl>
                                              <p:spTgt spid="2254"/>
                                            </p:tgtEl>
                                            <p:attrNameLst>
                                              <p:attrName>ppt_x</p:attrName>
                                            </p:attrNameLst>
                                          </p:cBhvr>
                                          <p:tavLst>
                                            <p:tav tm="0">
                                              <p:val>
                                                <p:strVal val="#ppt_x"/>
                                              </p:val>
                                            </p:tav>
                                            <p:tav tm="100000">
                                              <p:val>
                                                <p:strVal val="#ppt_x"/>
                                              </p:val>
                                            </p:tav>
                                          </p:tavLst>
                                        </p:anim>
                                        <p:anim calcmode="lin" valueType="num" p14:bounceEnd="50000">
                                          <p:cBhvr additive="base">
                                            <p:cTn id="16" dur="750" fill="hold"/>
                                            <p:tgtEl>
                                              <p:spTgt spid="225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14:presetBounceEnd="50000">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14:bounceEnd="50000">
                                          <p:cBhvr additive="base">
                                            <p:cTn id="19" dur="750" fill="hold"/>
                                            <p:tgtEl>
                                              <p:spTgt spid="16"/>
                                            </p:tgtEl>
                                            <p:attrNameLst>
                                              <p:attrName>ppt_x</p:attrName>
                                            </p:attrNameLst>
                                          </p:cBhvr>
                                          <p:tavLst>
                                            <p:tav tm="0">
                                              <p:val>
                                                <p:strVal val="#ppt_x"/>
                                              </p:val>
                                            </p:tav>
                                            <p:tav tm="100000">
                                              <p:val>
                                                <p:strVal val="#ppt_x"/>
                                              </p:val>
                                            </p:tav>
                                          </p:tavLst>
                                        </p:anim>
                                        <p:anim calcmode="lin" valueType="num" p14:bounceEnd="50000">
                                          <p:cBhvr additive="base">
                                            <p:cTn id="20" dur="750" fill="hold"/>
                                            <p:tgtEl>
                                              <p:spTgt spid="1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14:presetBounceEnd="50000">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14:bounceEnd="50000">
                                          <p:cBhvr additive="base">
                                            <p:cTn id="23" dur="750" fill="hold"/>
                                            <p:tgtEl>
                                              <p:spTgt spid="18"/>
                                            </p:tgtEl>
                                            <p:attrNameLst>
                                              <p:attrName>ppt_x</p:attrName>
                                            </p:attrNameLst>
                                          </p:cBhvr>
                                          <p:tavLst>
                                            <p:tav tm="0">
                                              <p:val>
                                                <p:strVal val="#ppt_x"/>
                                              </p:val>
                                            </p:tav>
                                            <p:tav tm="100000">
                                              <p:val>
                                                <p:strVal val="#ppt_x"/>
                                              </p:val>
                                            </p:tav>
                                          </p:tavLst>
                                        </p:anim>
                                        <p:anim calcmode="lin" valueType="num" p14:bounceEnd="50000">
                                          <p:cBhvr additive="base">
                                            <p:cTn id="24" dur="75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2" grpId="0"/>
          <p:bldP spid="2254" grpId="0"/>
          <p:bldP spid="16" grpId="0" animBg="1"/>
          <p:bldP spid="18"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252"/>
                                            </p:tgtEl>
                                            <p:attrNameLst>
                                              <p:attrName>style.visibility</p:attrName>
                                            </p:attrNameLst>
                                          </p:cBhvr>
                                          <p:to>
                                            <p:strVal val="visible"/>
                                          </p:to>
                                        </p:set>
                                        <p:anim calcmode="lin" valueType="num">
                                          <p:cBhvr additive="base">
                                            <p:cTn id="7" dur="750" fill="hold"/>
                                            <p:tgtEl>
                                              <p:spTgt spid="2252"/>
                                            </p:tgtEl>
                                            <p:attrNameLst>
                                              <p:attrName>ppt_x</p:attrName>
                                            </p:attrNameLst>
                                          </p:cBhvr>
                                          <p:tavLst>
                                            <p:tav tm="0">
                                              <p:val>
                                                <p:strVal val="#ppt_x"/>
                                              </p:val>
                                            </p:tav>
                                            <p:tav tm="100000">
                                              <p:val>
                                                <p:strVal val="#ppt_x"/>
                                              </p:val>
                                            </p:tav>
                                          </p:tavLst>
                                        </p:anim>
                                        <p:anim calcmode="lin" valueType="num">
                                          <p:cBhvr additive="base">
                                            <p:cTn id="8" dur="750" fill="hold"/>
                                            <p:tgtEl>
                                              <p:spTgt spid="225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253"/>
                                            </p:tgtEl>
                                            <p:attrNameLst>
                                              <p:attrName>style.visibility</p:attrName>
                                            </p:attrNameLst>
                                          </p:cBhvr>
                                          <p:to>
                                            <p:strVal val="visible"/>
                                          </p:to>
                                        </p:set>
                                        <p:anim calcmode="lin" valueType="num">
                                          <p:cBhvr additive="base">
                                            <p:cTn id="11" dur="750" fill="hold"/>
                                            <p:tgtEl>
                                              <p:spTgt spid="2253"/>
                                            </p:tgtEl>
                                            <p:attrNameLst>
                                              <p:attrName>ppt_x</p:attrName>
                                            </p:attrNameLst>
                                          </p:cBhvr>
                                          <p:tavLst>
                                            <p:tav tm="0">
                                              <p:val>
                                                <p:strVal val="#ppt_x"/>
                                              </p:val>
                                            </p:tav>
                                            <p:tav tm="100000">
                                              <p:val>
                                                <p:strVal val="#ppt_x"/>
                                              </p:val>
                                            </p:tav>
                                          </p:tavLst>
                                        </p:anim>
                                        <p:anim calcmode="lin" valueType="num">
                                          <p:cBhvr additive="base">
                                            <p:cTn id="12" dur="750" fill="hold"/>
                                            <p:tgtEl>
                                              <p:spTgt spid="225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54"/>
                                            </p:tgtEl>
                                            <p:attrNameLst>
                                              <p:attrName>style.visibility</p:attrName>
                                            </p:attrNameLst>
                                          </p:cBhvr>
                                          <p:to>
                                            <p:strVal val="visible"/>
                                          </p:to>
                                        </p:set>
                                        <p:anim calcmode="lin" valueType="num">
                                          <p:cBhvr additive="base">
                                            <p:cTn id="15" dur="750" fill="hold"/>
                                            <p:tgtEl>
                                              <p:spTgt spid="2254"/>
                                            </p:tgtEl>
                                            <p:attrNameLst>
                                              <p:attrName>ppt_x</p:attrName>
                                            </p:attrNameLst>
                                          </p:cBhvr>
                                          <p:tavLst>
                                            <p:tav tm="0">
                                              <p:val>
                                                <p:strVal val="#ppt_x"/>
                                              </p:val>
                                            </p:tav>
                                            <p:tav tm="100000">
                                              <p:val>
                                                <p:strVal val="#ppt_x"/>
                                              </p:val>
                                            </p:tav>
                                          </p:tavLst>
                                        </p:anim>
                                        <p:anim calcmode="lin" valueType="num">
                                          <p:cBhvr additive="base">
                                            <p:cTn id="16" dur="750" fill="hold"/>
                                            <p:tgtEl>
                                              <p:spTgt spid="225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750" fill="hold"/>
                                            <p:tgtEl>
                                              <p:spTgt spid="16"/>
                                            </p:tgtEl>
                                            <p:attrNameLst>
                                              <p:attrName>ppt_x</p:attrName>
                                            </p:attrNameLst>
                                          </p:cBhvr>
                                          <p:tavLst>
                                            <p:tav tm="0">
                                              <p:val>
                                                <p:strVal val="#ppt_x"/>
                                              </p:val>
                                            </p:tav>
                                            <p:tav tm="100000">
                                              <p:val>
                                                <p:strVal val="#ppt_x"/>
                                              </p:val>
                                            </p:tav>
                                          </p:tavLst>
                                        </p:anim>
                                        <p:anim calcmode="lin" valueType="num">
                                          <p:cBhvr additive="base">
                                            <p:cTn id="20" dur="750" fill="hold"/>
                                            <p:tgtEl>
                                              <p:spTgt spid="1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ppt_x"/>
                                              </p:val>
                                            </p:tav>
                                            <p:tav tm="100000">
                                              <p:val>
                                                <p:strVal val="#ppt_x"/>
                                              </p:val>
                                            </p:tav>
                                          </p:tavLst>
                                        </p:anim>
                                        <p:anim calcmode="lin" valueType="num">
                                          <p:cBhvr additive="base">
                                            <p:cTn id="24" dur="75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2" grpId="0"/>
          <p:bldP spid="2254" grpId="0"/>
          <p:bldP spid="16" grpId="0" animBg="1"/>
          <p:bldP spid="18" grpId="0" animBg="1"/>
        </p:bldLst>
      </p:timing>
    </mc:Fallback>
  </mc:AlternateContent>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 name="Rectangle 2251"/>
          <p:cNvSpPr>
            <a:spLocks/>
          </p:cNvSpPr>
          <p:nvPr/>
        </p:nvSpPr>
        <p:spPr bwMode="auto">
          <a:xfrm>
            <a:off x="13436936" y="6121097"/>
            <a:ext cx="9118265" cy="320600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r" defTabSz="4572000">
              <a:lnSpc>
                <a:spcPts val="12500"/>
              </a:lnSpc>
            </a:pPr>
            <a:r>
              <a:rPr lang="en-US" sz="11000" b="1" spc="500" dirty="0">
                <a:solidFill>
                  <a:schemeClr val="tx2"/>
                </a:solidFill>
                <a:latin typeface="Montserrat Semi" charset="0"/>
                <a:ea typeface="Montserrat Semi" charset="0"/>
                <a:cs typeface="Montserrat Semi" charset="0"/>
                <a:sym typeface="Bebas Neue" charset="0"/>
              </a:rPr>
              <a:t>CREATIVE</a:t>
            </a:r>
          </a:p>
          <a:p>
            <a:pPr algn="r" defTabSz="4572000">
              <a:lnSpc>
                <a:spcPts val="12500"/>
              </a:lnSpc>
            </a:pPr>
            <a:r>
              <a:rPr lang="en-US" sz="11000" b="1" spc="500" dirty="0">
                <a:solidFill>
                  <a:schemeClr val="tx2"/>
                </a:solidFill>
                <a:latin typeface="Montserrat Semi Bold" charset="0"/>
                <a:ea typeface="Montserrat Semi Bold" charset="0"/>
                <a:cs typeface="Montserrat Semi Bold" charset="0"/>
                <a:sym typeface="Bebas Neue" charset="0"/>
              </a:rPr>
              <a:t>BRUSH IMAGE</a:t>
            </a:r>
          </a:p>
        </p:txBody>
      </p:sp>
      <p:cxnSp>
        <p:nvCxnSpPr>
          <p:cNvPr id="2253" name="Straight Connector 2252"/>
          <p:cNvCxnSpPr/>
          <p:nvPr/>
        </p:nvCxnSpPr>
        <p:spPr>
          <a:xfrm flipV="1">
            <a:off x="15153758" y="10067735"/>
            <a:ext cx="7401442" cy="4296"/>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sp>
        <p:nvSpPr>
          <p:cNvPr id="2254" name="Subtitle 2"/>
          <p:cNvSpPr txBox="1">
            <a:spLocks/>
          </p:cNvSpPr>
          <p:nvPr/>
        </p:nvSpPr>
        <p:spPr>
          <a:xfrm>
            <a:off x="4807410" y="10726953"/>
            <a:ext cx="17983810" cy="1194240"/>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3790"/>
              </a:lnSpc>
            </a:pPr>
            <a:r>
              <a:rPr lang="en-US" sz="2500" dirty="0">
                <a:solidFill>
                  <a:schemeClr val="tx1"/>
                </a:solidFill>
                <a:latin typeface="Poppins Light" charset="0"/>
                <a:ea typeface="Poppins Light" charset="0"/>
                <a:cs typeface="Poppins Light" charset="0"/>
              </a:rPr>
              <a:t>Frequently, your initial font choice is taken out of your hands; companies often specify a typeface, or even a set of fonts, as part of their brand guidelines. Occasionally you’ll find a job has specific requirements. </a:t>
            </a:r>
          </a:p>
        </p:txBody>
      </p:sp>
      <p:sp>
        <p:nvSpPr>
          <p:cNvPr id="13" name="Freeform 1121"/>
          <p:cNvSpPr>
            <a:spLocks noChangeArrowheads="1"/>
          </p:cNvSpPr>
          <p:nvPr/>
        </p:nvSpPr>
        <p:spPr bwMode="auto">
          <a:xfrm>
            <a:off x="1790700" y="762000"/>
            <a:ext cx="9169800" cy="9526168"/>
          </a:xfrm>
          <a:custGeom>
            <a:avLst/>
            <a:gdLst>
              <a:gd name="T0" fmla="*/ 12457 w 15205"/>
              <a:gd name="T1" fmla="*/ 7221 h 15795"/>
              <a:gd name="T2" fmla="*/ 11805 w 15205"/>
              <a:gd name="T3" fmla="*/ 6029 h 15795"/>
              <a:gd name="T4" fmla="*/ 11266 w 15205"/>
              <a:gd name="T5" fmla="*/ 4945 h 15795"/>
              <a:gd name="T6" fmla="*/ 11176 w 15205"/>
              <a:gd name="T7" fmla="*/ 5164 h 15795"/>
              <a:gd name="T8" fmla="*/ 9850 w 15205"/>
              <a:gd name="T9" fmla="*/ 3788 h 15795"/>
              <a:gd name="T10" fmla="*/ 10726 w 15205"/>
              <a:gd name="T11" fmla="*/ 4793 h 15795"/>
              <a:gd name="T12" fmla="*/ 8973 w 15205"/>
              <a:gd name="T13" fmla="*/ 3692 h 15795"/>
              <a:gd name="T14" fmla="*/ 10355 w 15205"/>
              <a:gd name="T15" fmla="*/ 4608 h 15795"/>
              <a:gd name="T16" fmla="*/ 10659 w 15205"/>
              <a:gd name="T17" fmla="*/ 5366 h 15795"/>
              <a:gd name="T18" fmla="*/ 9956 w 15205"/>
              <a:gd name="T19" fmla="*/ 4815 h 15795"/>
              <a:gd name="T20" fmla="*/ 6906 w 15205"/>
              <a:gd name="T21" fmla="*/ 4225 h 15795"/>
              <a:gd name="T22" fmla="*/ 4265 w 15205"/>
              <a:gd name="T23" fmla="*/ 6698 h 15795"/>
              <a:gd name="T24" fmla="*/ 6501 w 15205"/>
              <a:gd name="T25" fmla="*/ 4248 h 15795"/>
              <a:gd name="T26" fmla="*/ 4101 w 15205"/>
              <a:gd name="T27" fmla="*/ 6659 h 15795"/>
              <a:gd name="T28" fmla="*/ 4366 w 15205"/>
              <a:gd name="T29" fmla="*/ 9817 h 15795"/>
              <a:gd name="T30" fmla="*/ 7479 w 15205"/>
              <a:gd name="T31" fmla="*/ 11519 h 15795"/>
              <a:gd name="T32" fmla="*/ 7574 w 15205"/>
              <a:gd name="T33" fmla="*/ 11833 h 15795"/>
              <a:gd name="T34" fmla="*/ 9479 w 15205"/>
              <a:gd name="T35" fmla="*/ 11513 h 15795"/>
              <a:gd name="T36" fmla="*/ 10192 w 15205"/>
              <a:gd name="T37" fmla="*/ 11373 h 15795"/>
              <a:gd name="T38" fmla="*/ 8653 w 15205"/>
              <a:gd name="T39" fmla="*/ 12221 h 15795"/>
              <a:gd name="T40" fmla="*/ 11058 w 15205"/>
              <a:gd name="T41" fmla="*/ 11041 h 15795"/>
              <a:gd name="T42" fmla="*/ 12344 w 15205"/>
              <a:gd name="T43" fmla="*/ 8985 h 15795"/>
              <a:gd name="T44" fmla="*/ 11895 w 15205"/>
              <a:gd name="T45" fmla="*/ 10384 h 15795"/>
              <a:gd name="T46" fmla="*/ 12474 w 15205"/>
              <a:gd name="T47" fmla="*/ 9451 h 15795"/>
              <a:gd name="T48" fmla="*/ 11311 w 15205"/>
              <a:gd name="T49" fmla="*/ 11626 h 15795"/>
              <a:gd name="T50" fmla="*/ 13030 w 15205"/>
              <a:gd name="T51" fmla="*/ 7811 h 15795"/>
              <a:gd name="T52" fmla="*/ 13193 w 15205"/>
              <a:gd name="T53" fmla="*/ 8625 h 15795"/>
              <a:gd name="T54" fmla="*/ 13058 w 15205"/>
              <a:gd name="T55" fmla="*/ 10030 h 15795"/>
              <a:gd name="T56" fmla="*/ 12890 w 15205"/>
              <a:gd name="T57" fmla="*/ 10716 h 15795"/>
              <a:gd name="T58" fmla="*/ 13204 w 15205"/>
              <a:gd name="T59" fmla="*/ 10473 h 15795"/>
              <a:gd name="T60" fmla="*/ 13665 w 15205"/>
              <a:gd name="T61" fmla="*/ 9563 h 15795"/>
              <a:gd name="T62" fmla="*/ 12025 w 15205"/>
              <a:gd name="T63" fmla="*/ 12356 h 15795"/>
              <a:gd name="T64" fmla="*/ 12609 w 15205"/>
              <a:gd name="T65" fmla="*/ 11856 h 15795"/>
              <a:gd name="T66" fmla="*/ 12945 w 15205"/>
              <a:gd name="T67" fmla="*/ 11940 h 15795"/>
              <a:gd name="T68" fmla="*/ 10558 w 15205"/>
              <a:gd name="T69" fmla="*/ 13958 h 15795"/>
              <a:gd name="T70" fmla="*/ 13789 w 15205"/>
              <a:gd name="T71" fmla="*/ 10957 h 15795"/>
              <a:gd name="T72" fmla="*/ 11867 w 15205"/>
              <a:gd name="T73" fmla="*/ 13345 h 15795"/>
              <a:gd name="T74" fmla="*/ 11221 w 15205"/>
              <a:gd name="T75" fmla="*/ 14194 h 15795"/>
              <a:gd name="T76" fmla="*/ 10052 w 15205"/>
              <a:gd name="T77" fmla="*/ 14812 h 15795"/>
              <a:gd name="T78" fmla="*/ 5478 w 15205"/>
              <a:gd name="T79" fmla="*/ 14823 h 15795"/>
              <a:gd name="T80" fmla="*/ 2399 w 15205"/>
              <a:gd name="T81" fmla="*/ 12969 h 15795"/>
              <a:gd name="T82" fmla="*/ 10479 w 15205"/>
              <a:gd name="T83" fmla="*/ 14969 h 15795"/>
              <a:gd name="T84" fmla="*/ 11316 w 15205"/>
              <a:gd name="T85" fmla="*/ 14823 h 15795"/>
              <a:gd name="T86" fmla="*/ 11940 w 15205"/>
              <a:gd name="T87" fmla="*/ 14643 h 15795"/>
              <a:gd name="T88" fmla="*/ 764 w 15205"/>
              <a:gd name="T89" fmla="*/ 11390 h 15795"/>
              <a:gd name="T90" fmla="*/ 798 w 15205"/>
              <a:gd name="T91" fmla="*/ 4506 h 15795"/>
              <a:gd name="T92" fmla="*/ 9338 w 15205"/>
              <a:gd name="T93" fmla="*/ 146 h 15795"/>
              <a:gd name="T94" fmla="*/ 14614 w 15205"/>
              <a:gd name="T95" fmla="*/ 4361 h 15795"/>
              <a:gd name="T96" fmla="*/ 14497 w 15205"/>
              <a:gd name="T97" fmla="*/ 4580 h 15795"/>
              <a:gd name="T98" fmla="*/ 14452 w 15205"/>
              <a:gd name="T99" fmla="*/ 4939 h 15795"/>
              <a:gd name="T100" fmla="*/ 9412 w 15205"/>
              <a:gd name="T101" fmla="*/ 911 h 15795"/>
              <a:gd name="T102" fmla="*/ 14401 w 15205"/>
              <a:gd name="T103" fmla="*/ 5540 h 15795"/>
              <a:gd name="T104" fmla="*/ 14086 w 15205"/>
              <a:gd name="T105" fmla="*/ 5265 h 15795"/>
              <a:gd name="T106" fmla="*/ 12125 w 15205"/>
              <a:gd name="T107" fmla="*/ 2961 h 15795"/>
              <a:gd name="T108" fmla="*/ 12721 w 15205"/>
              <a:gd name="T109" fmla="*/ 3838 h 15795"/>
              <a:gd name="T110" fmla="*/ 13109 w 15205"/>
              <a:gd name="T111" fmla="*/ 4501 h 15795"/>
              <a:gd name="T112" fmla="*/ 11586 w 15205"/>
              <a:gd name="T113" fmla="*/ 3001 h 15795"/>
              <a:gd name="T114" fmla="*/ 12974 w 15205"/>
              <a:gd name="T115" fmla="*/ 4810 h 15795"/>
              <a:gd name="T116" fmla="*/ 12760 w 15205"/>
              <a:gd name="T117" fmla="*/ 4844 h 15795"/>
              <a:gd name="T118" fmla="*/ 12968 w 15205"/>
              <a:gd name="T119" fmla="*/ 5771 h 15795"/>
              <a:gd name="T120" fmla="*/ 12659 w 15205"/>
              <a:gd name="T121" fmla="*/ 5923 h 15795"/>
              <a:gd name="T122" fmla="*/ 12688 w 15205"/>
              <a:gd name="T123" fmla="*/ 6973 h 15795"/>
              <a:gd name="T124" fmla="*/ 12614 w 15205"/>
              <a:gd name="T125" fmla="*/ 7266 h 15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205" h="15795">
                <a:moveTo>
                  <a:pt x="12569" y="7440"/>
                </a:moveTo>
                <a:lnTo>
                  <a:pt x="12569" y="7440"/>
                </a:lnTo>
                <a:cubicBezTo>
                  <a:pt x="12536" y="7428"/>
                  <a:pt x="12530" y="7603"/>
                  <a:pt x="12496" y="7468"/>
                </a:cubicBezTo>
                <a:cubicBezTo>
                  <a:pt x="12519" y="7209"/>
                  <a:pt x="12479" y="6872"/>
                  <a:pt x="12362" y="6569"/>
                </a:cubicBezTo>
                <a:cubicBezTo>
                  <a:pt x="12384" y="6726"/>
                  <a:pt x="12440" y="6990"/>
                  <a:pt x="12457" y="7221"/>
                </a:cubicBezTo>
                <a:cubicBezTo>
                  <a:pt x="12479" y="7451"/>
                  <a:pt x="12468" y="7653"/>
                  <a:pt x="12423" y="7675"/>
                </a:cubicBezTo>
                <a:cubicBezTo>
                  <a:pt x="12372" y="7704"/>
                  <a:pt x="12344" y="7591"/>
                  <a:pt x="12310" y="7428"/>
                </a:cubicBezTo>
                <a:cubicBezTo>
                  <a:pt x="12283" y="7266"/>
                  <a:pt x="12243" y="7057"/>
                  <a:pt x="12198" y="6878"/>
                </a:cubicBezTo>
                <a:cubicBezTo>
                  <a:pt x="12114" y="6529"/>
                  <a:pt x="11963" y="6136"/>
                  <a:pt x="11777" y="5759"/>
                </a:cubicBezTo>
                <a:cubicBezTo>
                  <a:pt x="11749" y="5759"/>
                  <a:pt x="11782" y="5900"/>
                  <a:pt x="11805" y="6029"/>
                </a:cubicBezTo>
                <a:cubicBezTo>
                  <a:pt x="11822" y="6153"/>
                  <a:pt x="11833" y="6265"/>
                  <a:pt x="11788" y="6203"/>
                </a:cubicBezTo>
                <a:cubicBezTo>
                  <a:pt x="11754" y="6158"/>
                  <a:pt x="11726" y="6068"/>
                  <a:pt x="11699" y="5973"/>
                </a:cubicBezTo>
                <a:cubicBezTo>
                  <a:pt x="11637" y="5726"/>
                  <a:pt x="11637" y="5726"/>
                  <a:pt x="11637" y="5726"/>
                </a:cubicBezTo>
                <a:cubicBezTo>
                  <a:pt x="11597" y="5580"/>
                  <a:pt x="11608" y="5490"/>
                  <a:pt x="11507" y="5304"/>
                </a:cubicBezTo>
                <a:cubicBezTo>
                  <a:pt x="11445" y="5192"/>
                  <a:pt x="11344" y="5046"/>
                  <a:pt x="11266" y="4945"/>
                </a:cubicBezTo>
                <a:cubicBezTo>
                  <a:pt x="11176" y="4822"/>
                  <a:pt x="11086" y="4698"/>
                  <a:pt x="10996" y="4625"/>
                </a:cubicBezTo>
                <a:cubicBezTo>
                  <a:pt x="10985" y="4658"/>
                  <a:pt x="11126" y="4788"/>
                  <a:pt x="11159" y="4855"/>
                </a:cubicBezTo>
                <a:cubicBezTo>
                  <a:pt x="11204" y="4917"/>
                  <a:pt x="11232" y="5052"/>
                  <a:pt x="11266" y="5147"/>
                </a:cubicBezTo>
                <a:cubicBezTo>
                  <a:pt x="11299" y="5226"/>
                  <a:pt x="11400" y="5462"/>
                  <a:pt x="11299" y="5355"/>
                </a:cubicBezTo>
                <a:cubicBezTo>
                  <a:pt x="11260" y="5316"/>
                  <a:pt x="11215" y="5237"/>
                  <a:pt x="11176" y="5164"/>
                </a:cubicBezTo>
                <a:cubicBezTo>
                  <a:pt x="11081" y="4979"/>
                  <a:pt x="11081" y="4979"/>
                  <a:pt x="11081" y="4979"/>
                </a:cubicBezTo>
                <a:cubicBezTo>
                  <a:pt x="11007" y="4838"/>
                  <a:pt x="10979" y="4760"/>
                  <a:pt x="10934" y="4664"/>
                </a:cubicBezTo>
                <a:cubicBezTo>
                  <a:pt x="10810" y="4523"/>
                  <a:pt x="10687" y="4394"/>
                  <a:pt x="10603" y="4293"/>
                </a:cubicBezTo>
                <a:cubicBezTo>
                  <a:pt x="10468" y="4197"/>
                  <a:pt x="10322" y="4068"/>
                  <a:pt x="10137" y="3956"/>
                </a:cubicBezTo>
                <a:cubicBezTo>
                  <a:pt x="10058" y="3905"/>
                  <a:pt x="9951" y="3838"/>
                  <a:pt x="9850" y="3788"/>
                </a:cubicBezTo>
                <a:cubicBezTo>
                  <a:pt x="9754" y="3737"/>
                  <a:pt x="9664" y="3703"/>
                  <a:pt x="9642" y="3714"/>
                </a:cubicBezTo>
                <a:cubicBezTo>
                  <a:pt x="9653" y="3759"/>
                  <a:pt x="9844" y="3861"/>
                  <a:pt x="9962" y="3950"/>
                </a:cubicBezTo>
                <a:cubicBezTo>
                  <a:pt x="10204" y="4135"/>
                  <a:pt x="10417" y="4338"/>
                  <a:pt x="10608" y="4563"/>
                </a:cubicBezTo>
                <a:cubicBezTo>
                  <a:pt x="10648" y="4602"/>
                  <a:pt x="10715" y="4681"/>
                  <a:pt x="10748" y="4737"/>
                </a:cubicBezTo>
                <a:cubicBezTo>
                  <a:pt x="10788" y="4799"/>
                  <a:pt x="10799" y="4832"/>
                  <a:pt x="10726" y="4793"/>
                </a:cubicBezTo>
                <a:cubicBezTo>
                  <a:pt x="10670" y="4765"/>
                  <a:pt x="10591" y="4681"/>
                  <a:pt x="10518" y="4602"/>
                </a:cubicBezTo>
                <a:cubicBezTo>
                  <a:pt x="10451" y="4518"/>
                  <a:pt x="10377" y="4439"/>
                  <a:pt x="10344" y="4411"/>
                </a:cubicBezTo>
                <a:cubicBezTo>
                  <a:pt x="10215" y="4276"/>
                  <a:pt x="10052" y="4130"/>
                  <a:pt x="9906" y="4046"/>
                </a:cubicBezTo>
                <a:cubicBezTo>
                  <a:pt x="9647" y="3878"/>
                  <a:pt x="9372" y="3782"/>
                  <a:pt x="9114" y="3681"/>
                </a:cubicBezTo>
                <a:cubicBezTo>
                  <a:pt x="9035" y="3664"/>
                  <a:pt x="9069" y="3703"/>
                  <a:pt x="8973" y="3692"/>
                </a:cubicBezTo>
                <a:cubicBezTo>
                  <a:pt x="8911" y="3681"/>
                  <a:pt x="8799" y="3653"/>
                  <a:pt x="8670" y="3630"/>
                </a:cubicBezTo>
                <a:cubicBezTo>
                  <a:pt x="8546" y="3602"/>
                  <a:pt x="8406" y="3579"/>
                  <a:pt x="8287" y="3569"/>
                </a:cubicBezTo>
                <a:cubicBezTo>
                  <a:pt x="8007" y="3540"/>
                  <a:pt x="7743" y="3552"/>
                  <a:pt x="7512" y="3562"/>
                </a:cubicBezTo>
                <a:cubicBezTo>
                  <a:pt x="7771" y="3574"/>
                  <a:pt x="8040" y="3579"/>
                  <a:pt x="8299" y="3624"/>
                </a:cubicBezTo>
                <a:cubicBezTo>
                  <a:pt x="9058" y="3759"/>
                  <a:pt x="9759" y="4091"/>
                  <a:pt x="10355" y="4608"/>
                </a:cubicBezTo>
                <a:cubicBezTo>
                  <a:pt x="10350" y="4641"/>
                  <a:pt x="10406" y="4709"/>
                  <a:pt x="10451" y="4765"/>
                </a:cubicBezTo>
                <a:cubicBezTo>
                  <a:pt x="10496" y="4827"/>
                  <a:pt x="10524" y="4877"/>
                  <a:pt x="10462" y="4867"/>
                </a:cubicBezTo>
                <a:cubicBezTo>
                  <a:pt x="10614" y="4990"/>
                  <a:pt x="10636" y="5119"/>
                  <a:pt x="10681" y="5214"/>
                </a:cubicBezTo>
                <a:cubicBezTo>
                  <a:pt x="10732" y="5321"/>
                  <a:pt x="10794" y="5468"/>
                  <a:pt x="10771" y="5507"/>
                </a:cubicBezTo>
                <a:cubicBezTo>
                  <a:pt x="10726" y="5501"/>
                  <a:pt x="10710" y="5423"/>
                  <a:pt x="10659" y="5366"/>
                </a:cubicBezTo>
                <a:cubicBezTo>
                  <a:pt x="10603" y="5316"/>
                  <a:pt x="10552" y="5282"/>
                  <a:pt x="10484" y="5214"/>
                </a:cubicBezTo>
                <a:cubicBezTo>
                  <a:pt x="10367" y="5097"/>
                  <a:pt x="10249" y="4956"/>
                  <a:pt x="10103" y="4850"/>
                </a:cubicBezTo>
                <a:cubicBezTo>
                  <a:pt x="10092" y="4867"/>
                  <a:pt x="10142" y="4922"/>
                  <a:pt x="10170" y="4979"/>
                </a:cubicBezTo>
                <a:cubicBezTo>
                  <a:pt x="10204" y="5029"/>
                  <a:pt x="10220" y="5069"/>
                  <a:pt x="10153" y="5046"/>
                </a:cubicBezTo>
                <a:cubicBezTo>
                  <a:pt x="10052" y="4962"/>
                  <a:pt x="10007" y="4889"/>
                  <a:pt x="9956" y="4815"/>
                </a:cubicBezTo>
                <a:cubicBezTo>
                  <a:pt x="9911" y="4748"/>
                  <a:pt x="9873" y="4675"/>
                  <a:pt x="9783" y="4613"/>
                </a:cubicBezTo>
                <a:cubicBezTo>
                  <a:pt x="9715" y="4558"/>
                  <a:pt x="9580" y="4473"/>
                  <a:pt x="9428" y="4406"/>
                </a:cubicBezTo>
                <a:cubicBezTo>
                  <a:pt x="9282" y="4338"/>
                  <a:pt x="9125" y="4282"/>
                  <a:pt x="9007" y="4254"/>
                </a:cubicBezTo>
                <a:cubicBezTo>
                  <a:pt x="8658" y="4153"/>
                  <a:pt x="8310" y="4102"/>
                  <a:pt x="7950" y="4097"/>
                </a:cubicBezTo>
                <a:cubicBezTo>
                  <a:pt x="7596" y="4091"/>
                  <a:pt x="7243" y="4135"/>
                  <a:pt x="6906" y="4225"/>
                </a:cubicBezTo>
                <a:cubicBezTo>
                  <a:pt x="6563" y="4316"/>
                  <a:pt x="6231" y="4456"/>
                  <a:pt x="5922" y="4641"/>
                </a:cubicBezTo>
                <a:cubicBezTo>
                  <a:pt x="5613" y="4832"/>
                  <a:pt x="5321" y="5069"/>
                  <a:pt x="5068" y="5355"/>
                </a:cubicBezTo>
                <a:cubicBezTo>
                  <a:pt x="4922" y="5518"/>
                  <a:pt x="4776" y="5726"/>
                  <a:pt x="4652" y="5945"/>
                </a:cubicBezTo>
                <a:cubicBezTo>
                  <a:pt x="4523" y="6164"/>
                  <a:pt x="4416" y="6389"/>
                  <a:pt x="4332" y="6580"/>
                </a:cubicBezTo>
                <a:cubicBezTo>
                  <a:pt x="4270" y="6731"/>
                  <a:pt x="4281" y="6715"/>
                  <a:pt x="4265" y="6698"/>
                </a:cubicBezTo>
                <a:cubicBezTo>
                  <a:pt x="4248" y="6681"/>
                  <a:pt x="4310" y="6445"/>
                  <a:pt x="4416" y="6209"/>
                </a:cubicBezTo>
                <a:cubicBezTo>
                  <a:pt x="4523" y="5968"/>
                  <a:pt x="4669" y="5743"/>
                  <a:pt x="4703" y="5698"/>
                </a:cubicBezTo>
                <a:cubicBezTo>
                  <a:pt x="4855" y="5462"/>
                  <a:pt x="4990" y="5304"/>
                  <a:pt x="5113" y="5181"/>
                </a:cubicBezTo>
                <a:cubicBezTo>
                  <a:pt x="5231" y="5052"/>
                  <a:pt x="5344" y="4956"/>
                  <a:pt x="5478" y="4844"/>
                </a:cubicBezTo>
                <a:cubicBezTo>
                  <a:pt x="5776" y="4596"/>
                  <a:pt x="6130" y="4394"/>
                  <a:pt x="6501" y="4248"/>
                </a:cubicBezTo>
                <a:cubicBezTo>
                  <a:pt x="6877" y="4102"/>
                  <a:pt x="7265" y="4018"/>
                  <a:pt x="7647" y="3995"/>
                </a:cubicBezTo>
                <a:cubicBezTo>
                  <a:pt x="7018" y="4006"/>
                  <a:pt x="6388" y="4175"/>
                  <a:pt x="5815" y="4496"/>
                </a:cubicBezTo>
                <a:cubicBezTo>
                  <a:pt x="5248" y="4822"/>
                  <a:pt x="4748" y="5304"/>
                  <a:pt x="4405" y="5894"/>
                </a:cubicBezTo>
                <a:cubicBezTo>
                  <a:pt x="4310" y="6063"/>
                  <a:pt x="4208" y="6243"/>
                  <a:pt x="4163" y="6394"/>
                </a:cubicBezTo>
                <a:cubicBezTo>
                  <a:pt x="4129" y="6490"/>
                  <a:pt x="4113" y="6574"/>
                  <a:pt x="4101" y="6659"/>
                </a:cubicBezTo>
                <a:cubicBezTo>
                  <a:pt x="4091" y="6748"/>
                  <a:pt x="4079" y="6838"/>
                  <a:pt x="4051" y="6973"/>
                </a:cubicBezTo>
                <a:cubicBezTo>
                  <a:pt x="4001" y="7215"/>
                  <a:pt x="3961" y="7372"/>
                  <a:pt x="3922" y="7524"/>
                </a:cubicBezTo>
                <a:cubicBezTo>
                  <a:pt x="3882" y="7692"/>
                  <a:pt x="3827" y="7861"/>
                  <a:pt x="3844" y="8074"/>
                </a:cubicBezTo>
                <a:cubicBezTo>
                  <a:pt x="3860" y="8338"/>
                  <a:pt x="3905" y="8636"/>
                  <a:pt x="3989" y="8935"/>
                </a:cubicBezTo>
                <a:cubicBezTo>
                  <a:pt x="4074" y="9232"/>
                  <a:pt x="4203" y="9536"/>
                  <a:pt x="4366" y="9817"/>
                </a:cubicBezTo>
                <a:cubicBezTo>
                  <a:pt x="4686" y="10367"/>
                  <a:pt x="5073" y="10816"/>
                  <a:pt x="5506" y="11125"/>
                </a:cubicBezTo>
                <a:cubicBezTo>
                  <a:pt x="5686" y="11255"/>
                  <a:pt x="5905" y="11339"/>
                  <a:pt x="5990" y="11362"/>
                </a:cubicBezTo>
                <a:cubicBezTo>
                  <a:pt x="6141" y="11407"/>
                  <a:pt x="6259" y="11401"/>
                  <a:pt x="6416" y="11424"/>
                </a:cubicBezTo>
                <a:cubicBezTo>
                  <a:pt x="6585" y="11452"/>
                  <a:pt x="6742" y="11469"/>
                  <a:pt x="6911" y="11479"/>
                </a:cubicBezTo>
                <a:cubicBezTo>
                  <a:pt x="7080" y="11496"/>
                  <a:pt x="7260" y="11513"/>
                  <a:pt x="7479" y="11519"/>
                </a:cubicBezTo>
                <a:cubicBezTo>
                  <a:pt x="7771" y="11530"/>
                  <a:pt x="8024" y="11507"/>
                  <a:pt x="8057" y="11569"/>
                </a:cubicBezTo>
                <a:cubicBezTo>
                  <a:pt x="8091" y="11620"/>
                  <a:pt x="7950" y="11676"/>
                  <a:pt x="7765" y="11710"/>
                </a:cubicBezTo>
                <a:cubicBezTo>
                  <a:pt x="7586" y="11743"/>
                  <a:pt x="7366" y="11749"/>
                  <a:pt x="7260" y="11749"/>
                </a:cubicBezTo>
                <a:cubicBezTo>
                  <a:pt x="7141" y="11749"/>
                  <a:pt x="7001" y="11733"/>
                  <a:pt x="6973" y="11755"/>
                </a:cubicBezTo>
                <a:cubicBezTo>
                  <a:pt x="7158" y="11783"/>
                  <a:pt x="7349" y="11833"/>
                  <a:pt x="7574" y="11833"/>
                </a:cubicBezTo>
                <a:cubicBezTo>
                  <a:pt x="7771" y="11833"/>
                  <a:pt x="7888" y="11772"/>
                  <a:pt x="8052" y="11772"/>
                </a:cubicBezTo>
                <a:cubicBezTo>
                  <a:pt x="8209" y="11772"/>
                  <a:pt x="8114" y="11822"/>
                  <a:pt x="8254" y="11822"/>
                </a:cubicBezTo>
                <a:cubicBezTo>
                  <a:pt x="8344" y="11822"/>
                  <a:pt x="8490" y="11805"/>
                  <a:pt x="8642" y="11772"/>
                </a:cubicBezTo>
                <a:cubicBezTo>
                  <a:pt x="8788" y="11743"/>
                  <a:pt x="8946" y="11699"/>
                  <a:pt x="9074" y="11659"/>
                </a:cubicBezTo>
                <a:cubicBezTo>
                  <a:pt x="9176" y="11626"/>
                  <a:pt x="9338" y="11569"/>
                  <a:pt x="9479" y="11513"/>
                </a:cubicBezTo>
                <a:cubicBezTo>
                  <a:pt x="9619" y="11457"/>
                  <a:pt x="9737" y="11407"/>
                  <a:pt x="9766" y="11407"/>
                </a:cubicBezTo>
                <a:cubicBezTo>
                  <a:pt x="9828" y="11417"/>
                  <a:pt x="9715" y="11479"/>
                  <a:pt x="9659" y="11524"/>
                </a:cubicBezTo>
                <a:cubicBezTo>
                  <a:pt x="9625" y="11564"/>
                  <a:pt x="9631" y="11598"/>
                  <a:pt x="9631" y="11631"/>
                </a:cubicBezTo>
                <a:cubicBezTo>
                  <a:pt x="9726" y="11592"/>
                  <a:pt x="9855" y="11524"/>
                  <a:pt x="9968" y="11469"/>
                </a:cubicBezTo>
                <a:cubicBezTo>
                  <a:pt x="10075" y="11412"/>
                  <a:pt x="10164" y="11362"/>
                  <a:pt x="10192" y="11373"/>
                </a:cubicBezTo>
                <a:cubicBezTo>
                  <a:pt x="10249" y="11401"/>
                  <a:pt x="10075" y="11513"/>
                  <a:pt x="9917" y="11620"/>
                </a:cubicBezTo>
                <a:cubicBezTo>
                  <a:pt x="9776" y="11710"/>
                  <a:pt x="9647" y="11795"/>
                  <a:pt x="9524" y="11856"/>
                </a:cubicBezTo>
                <a:cubicBezTo>
                  <a:pt x="9450" y="11895"/>
                  <a:pt x="9608" y="11878"/>
                  <a:pt x="9512" y="11935"/>
                </a:cubicBezTo>
                <a:cubicBezTo>
                  <a:pt x="9406" y="11997"/>
                  <a:pt x="9260" y="12052"/>
                  <a:pt x="9103" y="12104"/>
                </a:cubicBezTo>
                <a:cubicBezTo>
                  <a:pt x="8951" y="12148"/>
                  <a:pt x="8788" y="12187"/>
                  <a:pt x="8653" y="12221"/>
                </a:cubicBezTo>
                <a:cubicBezTo>
                  <a:pt x="8563" y="12244"/>
                  <a:pt x="8462" y="12289"/>
                  <a:pt x="8383" y="12311"/>
                </a:cubicBezTo>
                <a:cubicBezTo>
                  <a:pt x="8304" y="12334"/>
                  <a:pt x="8159" y="12356"/>
                  <a:pt x="8187" y="12373"/>
                </a:cubicBezTo>
                <a:cubicBezTo>
                  <a:pt x="8506" y="12344"/>
                  <a:pt x="8844" y="12283"/>
                  <a:pt x="9176" y="12182"/>
                </a:cubicBezTo>
                <a:cubicBezTo>
                  <a:pt x="9512" y="12075"/>
                  <a:pt x="9850" y="11929"/>
                  <a:pt x="10164" y="11738"/>
                </a:cubicBezTo>
                <a:cubicBezTo>
                  <a:pt x="10484" y="11547"/>
                  <a:pt x="10788" y="11311"/>
                  <a:pt x="11058" y="11041"/>
                </a:cubicBezTo>
                <a:cubicBezTo>
                  <a:pt x="11328" y="10772"/>
                  <a:pt x="11569" y="10463"/>
                  <a:pt x="11760" y="10137"/>
                </a:cubicBezTo>
                <a:cubicBezTo>
                  <a:pt x="11799" y="10069"/>
                  <a:pt x="11861" y="9957"/>
                  <a:pt x="11923" y="9828"/>
                </a:cubicBezTo>
                <a:cubicBezTo>
                  <a:pt x="11985" y="9698"/>
                  <a:pt x="12053" y="9553"/>
                  <a:pt x="12103" y="9406"/>
                </a:cubicBezTo>
                <a:cubicBezTo>
                  <a:pt x="12215" y="9120"/>
                  <a:pt x="12283" y="8850"/>
                  <a:pt x="12310" y="8816"/>
                </a:cubicBezTo>
                <a:cubicBezTo>
                  <a:pt x="12355" y="8777"/>
                  <a:pt x="12362" y="8867"/>
                  <a:pt x="12344" y="8985"/>
                </a:cubicBezTo>
                <a:cubicBezTo>
                  <a:pt x="12333" y="9108"/>
                  <a:pt x="12294" y="9265"/>
                  <a:pt x="12265" y="9361"/>
                </a:cubicBezTo>
                <a:cubicBezTo>
                  <a:pt x="12165" y="9743"/>
                  <a:pt x="11991" y="10131"/>
                  <a:pt x="11766" y="10496"/>
                </a:cubicBezTo>
                <a:cubicBezTo>
                  <a:pt x="11535" y="10856"/>
                  <a:pt x="11254" y="11193"/>
                  <a:pt x="10929" y="11479"/>
                </a:cubicBezTo>
                <a:cubicBezTo>
                  <a:pt x="11058" y="11373"/>
                  <a:pt x="11226" y="11221"/>
                  <a:pt x="11395" y="11036"/>
                </a:cubicBezTo>
                <a:cubicBezTo>
                  <a:pt x="11569" y="10851"/>
                  <a:pt x="11737" y="10625"/>
                  <a:pt x="11895" y="10384"/>
                </a:cubicBezTo>
                <a:cubicBezTo>
                  <a:pt x="11934" y="10316"/>
                  <a:pt x="12001" y="10209"/>
                  <a:pt x="12070" y="10075"/>
                </a:cubicBezTo>
                <a:cubicBezTo>
                  <a:pt x="12142" y="9946"/>
                  <a:pt x="12210" y="9794"/>
                  <a:pt x="12272" y="9653"/>
                </a:cubicBezTo>
                <a:cubicBezTo>
                  <a:pt x="12395" y="9361"/>
                  <a:pt x="12474" y="9097"/>
                  <a:pt x="12507" y="9080"/>
                </a:cubicBezTo>
                <a:cubicBezTo>
                  <a:pt x="12530" y="9075"/>
                  <a:pt x="12524" y="9137"/>
                  <a:pt x="12513" y="9220"/>
                </a:cubicBezTo>
                <a:cubicBezTo>
                  <a:pt x="12507" y="9299"/>
                  <a:pt x="12485" y="9401"/>
                  <a:pt x="12474" y="9451"/>
                </a:cubicBezTo>
                <a:cubicBezTo>
                  <a:pt x="12350" y="9985"/>
                  <a:pt x="12070" y="10525"/>
                  <a:pt x="11687" y="11019"/>
                </a:cubicBezTo>
                <a:cubicBezTo>
                  <a:pt x="11659" y="11092"/>
                  <a:pt x="11670" y="11108"/>
                  <a:pt x="11586" y="11227"/>
                </a:cubicBezTo>
                <a:cubicBezTo>
                  <a:pt x="11468" y="11390"/>
                  <a:pt x="11266" y="11592"/>
                  <a:pt x="11064" y="11772"/>
                </a:cubicBezTo>
                <a:cubicBezTo>
                  <a:pt x="10861" y="11952"/>
                  <a:pt x="10653" y="12104"/>
                  <a:pt x="10535" y="12216"/>
                </a:cubicBezTo>
                <a:cubicBezTo>
                  <a:pt x="10794" y="12052"/>
                  <a:pt x="11058" y="11856"/>
                  <a:pt x="11311" y="11626"/>
                </a:cubicBezTo>
                <a:cubicBezTo>
                  <a:pt x="11558" y="11395"/>
                  <a:pt x="11799" y="11131"/>
                  <a:pt x="12008" y="10839"/>
                </a:cubicBezTo>
                <a:cubicBezTo>
                  <a:pt x="12221" y="10552"/>
                  <a:pt x="12400" y="10238"/>
                  <a:pt x="12541" y="9912"/>
                </a:cubicBezTo>
                <a:cubicBezTo>
                  <a:pt x="12681" y="9591"/>
                  <a:pt x="12788" y="9260"/>
                  <a:pt x="12856" y="8940"/>
                </a:cubicBezTo>
                <a:cubicBezTo>
                  <a:pt x="12890" y="8788"/>
                  <a:pt x="12935" y="8519"/>
                  <a:pt x="12957" y="8283"/>
                </a:cubicBezTo>
                <a:cubicBezTo>
                  <a:pt x="12985" y="8041"/>
                  <a:pt x="13002" y="7839"/>
                  <a:pt x="13030" y="7811"/>
                </a:cubicBezTo>
                <a:cubicBezTo>
                  <a:pt x="13058" y="7794"/>
                  <a:pt x="13081" y="7922"/>
                  <a:pt x="13086" y="8086"/>
                </a:cubicBezTo>
                <a:cubicBezTo>
                  <a:pt x="13092" y="8248"/>
                  <a:pt x="13086" y="8440"/>
                  <a:pt x="13081" y="8535"/>
                </a:cubicBezTo>
                <a:cubicBezTo>
                  <a:pt x="13058" y="8867"/>
                  <a:pt x="12997" y="9175"/>
                  <a:pt x="12935" y="9440"/>
                </a:cubicBezTo>
                <a:cubicBezTo>
                  <a:pt x="13086" y="8912"/>
                  <a:pt x="13086" y="8912"/>
                  <a:pt x="13086" y="8912"/>
                </a:cubicBezTo>
                <a:cubicBezTo>
                  <a:pt x="13131" y="8754"/>
                  <a:pt x="13165" y="8631"/>
                  <a:pt x="13193" y="8625"/>
                </a:cubicBezTo>
                <a:cubicBezTo>
                  <a:pt x="13227" y="8614"/>
                  <a:pt x="13221" y="8788"/>
                  <a:pt x="13187" y="9007"/>
                </a:cubicBezTo>
                <a:cubicBezTo>
                  <a:pt x="13159" y="9220"/>
                  <a:pt x="13092" y="9468"/>
                  <a:pt x="13058" y="9608"/>
                </a:cubicBezTo>
                <a:cubicBezTo>
                  <a:pt x="13007" y="9794"/>
                  <a:pt x="12974" y="9934"/>
                  <a:pt x="12935" y="10064"/>
                </a:cubicBezTo>
                <a:cubicBezTo>
                  <a:pt x="12895" y="10216"/>
                  <a:pt x="12794" y="10446"/>
                  <a:pt x="12850" y="10435"/>
                </a:cubicBezTo>
                <a:cubicBezTo>
                  <a:pt x="12907" y="10345"/>
                  <a:pt x="12985" y="10198"/>
                  <a:pt x="13058" y="10030"/>
                </a:cubicBezTo>
                <a:cubicBezTo>
                  <a:pt x="13131" y="9862"/>
                  <a:pt x="13204" y="9670"/>
                  <a:pt x="13260" y="9491"/>
                </a:cubicBezTo>
                <a:cubicBezTo>
                  <a:pt x="13299" y="9367"/>
                  <a:pt x="13356" y="9153"/>
                  <a:pt x="13395" y="8957"/>
                </a:cubicBezTo>
                <a:cubicBezTo>
                  <a:pt x="13440" y="8766"/>
                  <a:pt x="13474" y="8597"/>
                  <a:pt x="13496" y="8569"/>
                </a:cubicBezTo>
                <a:cubicBezTo>
                  <a:pt x="13553" y="8513"/>
                  <a:pt x="13530" y="8766"/>
                  <a:pt x="13502" y="8957"/>
                </a:cubicBezTo>
                <a:cubicBezTo>
                  <a:pt x="13423" y="9541"/>
                  <a:pt x="13199" y="10154"/>
                  <a:pt x="12890" y="10716"/>
                </a:cubicBezTo>
                <a:cubicBezTo>
                  <a:pt x="12923" y="10676"/>
                  <a:pt x="13035" y="10530"/>
                  <a:pt x="13058" y="10575"/>
                </a:cubicBezTo>
                <a:cubicBezTo>
                  <a:pt x="13002" y="10766"/>
                  <a:pt x="12845" y="11070"/>
                  <a:pt x="12636" y="11362"/>
                </a:cubicBezTo>
                <a:cubicBezTo>
                  <a:pt x="12434" y="11659"/>
                  <a:pt x="12182" y="11940"/>
                  <a:pt x="12008" y="12142"/>
                </a:cubicBezTo>
                <a:cubicBezTo>
                  <a:pt x="12210" y="11985"/>
                  <a:pt x="12451" y="11688"/>
                  <a:pt x="12653" y="11407"/>
                </a:cubicBezTo>
                <a:cubicBezTo>
                  <a:pt x="12878" y="11092"/>
                  <a:pt x="13052" y="10789"/>
                  <a:pt x="13204" y="10473"/>
                </a:cubicBezTo>
                <a:cubicBezTo>
                  <a:pt x="13350" y="10159"/>
                  <a:pt x="13474" y="9833"/>
                  <a:pt x="13575" y="9479"/>
                </a:cubicBezTo>
                <a:cubicBezTo>
                  <a:pt x="13608" y="9361"/>
                  <a:pt x="13659" y="9142"/>
                  <a:pt x="13699" y="8945"/>
                </a:cubicBezTo>
                <a:cubicBezTo>
                  <a:pt x="13738" y="8754"/>
                  <a:pt x="13766" y="8586"/>
                  <a:pt x="13794" y="8580"/>
                </a:cubicBezTo>
                <a:cubicBezTo>
                  <a:pt x="13822" y="8575"/>
                  <a:pt x="13817" y="8743"/>
                  <a:pt x="13789" y="8957"/>
                </a:cubicBezTo>
                <a:cubicBezTo>
                  <a:pt x="13766" y="9165"/>
                  <a:pt x="13710" y="9412"/>
                  <a:pt x="13665" y="9563"/>
                </a:cubicBezTo>
                <a:cubicBezTo>
                  <a:pt x="13592" y="9850"/>
                  <a:pt x="13485" y="10148"/>
                  <a:pt x="13350" y="10446"/>
                </a:cubicBezTo>
                <a:cubicBezTo>
                  <a:pt x="13216" y="10744"/>
                  <a:pt x="13052" y="11036"/>
                  <a:pt x="12873" y="11305"/>
                </a:cubicBezTo>
                <a:cubicBezTo>
                  <a:pt x="12693" y="11581"/>
                  <a:pt x="12491" y="11828"/>
                  <a:pt x="12294" y="12052"/>
                </a:cubicBezTo>
                <a:cubicBezTo>
                  <a:pt x="12092" y="12272"/>
                  <a:pt x="11889" y="12463"/>
                  <a:pt x="11715" y="12626"/>
                </a:cubicBezTo>
                <a:cubicBezTo>
                  <a:pt x="11799" y="12558"/>
                  <a:pt x="11912" y="12463"/>
                  <a:pt x="12025" y="12356"/>
                </a:cubicBezTo>
                <a:cubicBezTo>
                  <a:pt x="12137" y="12244"/>
                  <a:pt x="12255" y="12126"/>
                  <a:pt x="12344" y="12025"/>
                </a:cubicBezTo>
                <a:cubicBezTo>
                  <a:pt x="12445" y="11918"/>
                  <a:pt x="12586" y="11749"/>
                  <a:pt x="12704" y="11603"/>
                </a:cubicBezTo>
                <a:cubicBezTo>
                  <a:pt x="12816" y="11462"/>
                  <a:pt x="12907" y="11350"/>
                  <a:pt x="12923" y="11367"/>
                </a:cubicBezTo>
                <a:cubicBezTo>
                  <a:pt x="12935" y="11379"/>
                  <a:pt x="12884" y="11474"/>
                  <a:pt x="12816" y="11575"/>
                </a:cubicBezTo>
                <a:cubicBezTo>
                  <a:pt x="12749" y="11676"/>
                  <a:pt x="12659" y="11795"/>
                  <a:pt x="12609" y="11856"/>
                </a:cubicBezTo>
                <a:cubicBezTo>
                  <a:pt x="12176" y="12429"/>
                  <a:pt x="11647" y="12907"/>
                  <a:pt x="11114" y="13266"/>
                </a:cubicBezTo>
                <a:cubicBezTo>
                  <a:pt x="11366" y="13171"/>
                  <a:pt x="11721" y="12946"/>
                  <a:pt x="12063" y="12643"/>
                </a:cubicBezTo>
                <a:cubicBezTo>
                  <a:pt x="12412" y="12334"/>
                  <a:pt x="12749" y="11952"/>
                  <a:pt x="13030" y="11581"/>
                </a:cubicBezTo>
                <a:cubicBezTo>
                  <a:pt x="13103" y="11536"/>
                  <a:pt x="13254" y="11384"/>
                  <a:pt x="13260" y="11462"/>
                </a:cubicBezTo>
                <a:cubicBezTo>
                  <a:pt x="13182" y="11614"/>
                  <a:pt x="13069" y="11778"/>
                  <a:pt x="12945" y="11940"/>
                </a:cubicBezTo>
                <a:cubicBezTo>
                  <a:pt x="12816" y="12104"/>
                  <a:pt x="12676" y="12261"/>
                  <a:pt x="12547" y="12413"/>
                </a:cubicBezTo>
                <a:cubicBezTo>
                  <a:pt x="12406" y="12564"/>
                  <a:pt x="12322" y="12687"/>
                  <a:pt x="12170" y="12822"/>
                </a:cubicBezTo>
                <a:cubicBezTo>
                  <a:pt x="12025" y="12957"/>
                  <a:pt x="11861" y="13075"/>
                  <a:pt x="11687" y="13205"/>
                </a:cubicBezTo>
                <a:cubicBezTo>
                  <a:pt x="11507" y="13340"/>
                  <a:pt x="11277" y="13514"/>
                  <a:pt x="11064" y="13649"/>
                </a:cubicBezTo>
                <a:cubicBezTo>
                  <a:pt x="10884" y="13761"/>
                  <a:pt x="10620" y="13896"/>
                  <a:pt x="10558" y="13958"/>
                </a:cubicBezTo>
                <a:cubicBezTo>
                  <a:pt x="11170" y="13693"/>
                  <a:pt x="11704" y="13333"/>
                  <a:pt x="12170" y="12912"/>
                </a:cubicBezTo>
                <a:cubicBezTo>
                  <a:pt x="12631" y="12496"/>
                  <a:pt x="13024" y="12019"/>
                  <a:pt x="13361" y="11496"/>
                </a:cubicBezTo>
                <a:cubicBezTo>
                  <a:pt x="13440" y="11367"/>
                  <a:pt x="13586" y="11120"/>
                  <a:pt x="13699" y="10906"/>
                </a:cubicBezTo>
                <a:cubicBezTo>
                  <a:pt x="13811" y="10687"/>
                  <a:pt x="13901" y="10507"/>
                  <a:pt x="13929" y="10535"/>
                </a:cubicBezTo>
                <a:cubicBezTo>
                  <a:pt x="13951" y="10552"/>
                  <a:pt x="13889" y="10738"/>
                  <a:pt x="13789" y="10957"/>
                </a:cubicBezTo>
                <a:cubicBezTo>
                  <a:pt x="13687" y="11170"/>
                  <a:pt x="13547" y="11412"/>
                  <a:pt x="13457" y="11558"/>
                </a:cubicBezTo>
                <a:cubicBezTo>
                  <a:pt x="13344" y="11738"/>
                  <a:pt x="13199" y="11940"/>
                  <a:pt x="13041" y="12137"/>
                </a:cubicBezTo>
                <a:cubicBezTo>
                  <a:pt x="12884" y="12328"/>
                  <a:pt x="12721" y="12513"/>
                  <a:pt x="12586" y="12660"/>
                </a:cubicBezTo>
                <a:cubicBezTo>
                  <a:pt x="12479" y="12772"/>
                  <a:pt x="12384" y="12907"/>
                  <a:pt x="12283" y="13003"/>
                </a:cubicBezTo>
                <a:cubicBezTo>
                  <a:pt x="12165" y="13120"/>
                  <a:pt x="11991" y="13244"/>
                  <a:pt x="11867" y="13345"/>
                </a:cubicBezTo>
                <a:cubicBezTo>
                  <a:pt x="11558" y="13592"/>
                  <a:pt x="11305" y="13800"/>
                  <a:pt x="10968" y="13980"/>
                </a:cubicBezTo>
                <a:cubicBezTo>
                  <a:pt x="10951" y="14020"/>
                  <a:pt x="11148" y="13935"/>
                  <a:pt x="11243" y="13901"/>
                </a:cubicBezTo>
                <a:cubicBezTo>
                  <a:pt x="11428" y="13840"/>
                  <a:pt x="11625" y="13766"/>
                  <a:pt x="11709" y="13766"/>
                </a:cubicBezTo>
                <a:cubicBezTo>
                  <a:pt x="11788" y="13772"/>
                  <a:pt x="11766" y="13817"/>
                  <a:pt x="11676" y="13901"/>
                </a:cubicBezTo>
                <a:cubicBezTo>
                  <a:pt x="11586" y="13980"/>
                  <a:pt x="11423" y="14087"/>
                  <a:pt x="11221" y="14194"/>
                </a:cubicBezTo>
                <a:cubicBezTo>
                  <a:pt x="11019" y="14306"/>
                  <a:pt x="10777" y="14418"/>
                  <a:pt x="10535" y="14508"/>
                </a:cubicBezTo>
                <a:cubicBezTo>
                  <a:pt x="10294" y="14603"/>
                  <a:pt x="10058" y="14677"/>
                  <a:pt x="9861" y="14738"/>
                </a:cubicBezTo>
                <a:cubicBezTo>
                  <a:pt x="9951" y="14727"/>
                  <a:pt x="10120" y="14677"/>
                  <a:pt x="10265" y="14626"/>
                </a:cubicBezTo>
                <a:cubicBezTo>
                  <a:pt x="10412" y="14570"/>
                  <a:pt x="10541" y="14525"/>
                  <a:pt x="10569" y="14541"/>
                </a:cubicBezTo>
                <a:cubicBezTo>
                  <a:pt x="10608" y="14559"/>
                  <a:pt x="10355" y="14693"/>
                  <a:pt x="10052" y="14812"/>
                </a:cubicBezTo>
                <a:cubicBezTo>
                  <a:pt x="9895" y="14874"/>
                  <a:pt x="9726" y="14929"/>
                  <a:pt x="9574" y="14974"/>
                </a:cubicBezTo>
                <a:cubicBezTo>
                  <a:pt x="9423" y="15019"/>
                  <a:pt x="9293" y="15053"/>
                  <a:pt x="9209" y="15070"/>
                </a:cubicBezTo>
                <a:cubicBezTo>
                  <a:pt x="8855" y="15149"/>
                  <a:pt x="8484" y="15199"/>
                  <a:pt x="8119" y="15216"/>
                </a:cubicBezTo>
                <a:cubicBezTo>
                  <a:pt x="7748" y="15233"/>
                  <a:pt x="7383" y="15216"/>
                  <a:pt x="7029" y="15176"/>
                </a:cubicBezTo>
                <a:cubicBezTo>
                  <a:pt x="6518" y="15115"/>
                  <a:pt x="5984" y="14997"/>
                  <a:pt x="5478" y="14823"/>
                </a:cubicBezTo>
                <a:cubicBezTo>
                  <a:pt x="4967" y="14648"/>
                  <a:pt x="4484" y="14412"/>
                  <a:pt x="4057" y="14149"/>
                </a:cubicBezTo>
                <a:cubicBezTo>
                  <a:pt x="3911" y="14053"/>
                  <a:pt x="3742" y="13941"/>
                  <a:pt x="3596" y="13828"/>
                </a:cubicBezTo>
                <a:cubicBezTo>
                  <a:pt x="3450" y="13716"/>
                  <a:pt x="3321" y="13609"/>
                  <a:pt x="3242" y="13553"/>
                </a:cubicBezTo>
                <a:cubicBezTo>
                  <a:pt x="3096" y="13440"/>
                  <a:pt x="2938" y="13350"/>
                  <a:pt x="2804" y="13261"/>
                </a:cubicBezTo>
                <a:cubicBezTo>
                  <a:pt x="2629" y="13143"/>
                  <a:pt x="2444" y="12979"/>
                  <a:pt x="2399" y="12969"/>
                </a:cubicBezTo>
                <a:cubicBezTo>
                  <a:pt x="2922" y="13559"/>
                  <a:pt x="3585" y="14109"/>
                  <a:pt x="4393" y="14541"/>
                </a:cubicBezTo>
                <a:cubicBezTo>
                  <a:pt x="5203" y="14974"/>
                  <a:pt x="6158" y="15289"/>
                  <a:pt x="7208" y="15385"/>
                </a:cubicBezTo>
                <a:cubicBezTo>
                  <a:pt x="7529" y="15418"/>
                  <a:pt x="7878" y="15430"/>
                  <a:pt x="8242" y="15413"/>
                </a:cubicBezTo>
                <a:cubicBezTo>
                  <a:pt x="8608" y="15396"/>
                  <a:pt x="8990" y="15351"/>
                  <a:pt x="9366" y="15273"/>
                </a:cubicBezTo>
                <a:cubicBezTo>
                  <a:pt x="9749" y="15199"/>
                  <a:pt x="10125" y="15098"/>
                  <a:pt x="10479" y="14969"/>
                </a:cubicBezTo>
                <a:cubicBezTo>
                  <a:pt x="10839" y="14840"/>
                  <a:pt x="11176" y="14693"/>
                  <a:pt x="11479" y="14536"/>
                </a:cubicBezTo>
                <a:cubicBezTo>
                  <a:pt x="11676" y="14435"/>
                  <a:pt x="11923" y="14294"/>
                  <a:pt x="12120" y="14165"/>
                </a:cubicBezTo>
                <a:cubicBezTo>
                  <a:pt x="12322" y="14042"/>
                  <a:pt x="12479" y="13941"/>
                  <a:pt x="12507" y="13941"/>
                </a:cubicBezTo>
                <a:cubicBezTo>
                  <a:pt x="12541" y="13941"/>
                  <a:pt x="12333" y="14120"/>
                  <a:pt x="12153" y="14267"/>
                </a:cubicBezTo>
                <a:cubicBezTo>
                  <a:pt x="11912" y="14452"/>
                  <a:pt x="11631" y="14643"/>
                  <a:pt x="11316" y="14823"/>
                </a:cubicBezTo>
                <a:cubicBezTo>
                  <a:pt x="11002" y="14997"/>
                  <a:pt x="10653" y="15154"/>
                  <a:pt x="10271" y="15283"/>
                </a:cubicBezTo>
                <a:cubicBezTo>
                  <a:pt x="10417" y="15238"/>
                  <a:pt x="10636" y="15160"/>
                  <a:pt x="10872" y="15064"/>
                </a:cubicBezTo>
                <a:cubicBezTo>
                  <a:pt x="11108" y="14969"/>
                  <a:pt x="11356" y="14850"/>
                  <a:pt x="11563" y="14750"/>
                </a:cubicBezTo>
                <a:cubicBezTo>
                  <a:pt x="11771" y="14643"/>
                  <a:pt x="11934" y="14553"/>
                  <a:pt x="12013" y="14525"/>
                </a:cubicBezTo>
                <a:cubicBezTo>
                  <a:pt x="12097" y="14491"/>
                  <a:pt x="12092" y="14519"/>
                  <a:pt x="11940" y="14643"/>
                </a:cubicBezTo>
                <a:cubicBezTo>
                  <a:pt x="11631" y="14834"/>
                  <a:pt x="11305" y="14997"/>
                  <a:pt x="10968" y="15143"/>
                </a:cubicBezTo>
                <a:cubicBezTo>
                  <a:pt x="9956" y="15575"/>
                  <a:pt x="8849" y="15794"/>
                  <a:pt x="7760" y="15778"/>
                </a:cubicBezTo>
                <a:cubicBezTo>
                  <a:pt x="6669" y="15772"/>
                  <a:pt x="5568" y="15530"/>
                  <a:pt x="4562" y="15081"/>
                </a:cubicBezTo>
                <a:cubicBezTo>
                  <a:pt x="3641" y="14665"/>
                  <a:pt x="2804" y="14070"/>
                  <a:pt x="2101" y="13345"/>
                </a:cubicBezTo>
                <a:cubicBezTo>
                  <a:pt x="1590" y="12789"/>
                  <a:pt x="1118" y="12120"/>
                  <a:pt x="764" y="11390"/>
                </a:cubicBezTo>
                <a:cubicBezTo>
                  <a:pt x="410" y="10654"/>
                  <a:pt x="174" y="9855"/>
                  <a:pt x="68" y="9080"/>
                </a:cubicBezTo>
                <a:cubicBezTo>
                  <a:pt x="16" y="8698"/>
                  <a:pt x="0" y="8333"/>
                  <a:pt x="6" y="7974"/>
                </a:cubicBezTo>
                <a:cubicBezTo>
                  <a:pt x="11" y="7614"/>
                  <a:pt x="45" y="7266"/>
                  <a:pt x="95" y="6912"/>
                </a:cubicBezTo>
                <a:cubicBezTo>
                  <a:pt x="152" y="6524"/>
                  <a:pt x="230" y="6130"/>
                  <a:pt x="342" y="5732"/>
                </a:cubicBezTo>
                <a:cubicBezTo>
                  <a:pt x="455" y="5333"/>
                  <a:pt x="601" y="4922"/>
                  <a:pt x="798" y="4506"/>
                </a:cubicBezTo>
                <a:cubicBezTo>
                  <a:pt x="1124" y="3816"/>
                  <a:pt x="1562" y="3153"/>
                  <a:pt x="2101" y="2568"/>
                </a:cubicBezTo>
                <a:cubicBezTo>
                  <a:pt x="2636" y="1990"/>
                  <a:pt x="3264" y="1484"/>
                  <a:pt x="3944" y="1090"/>
                </a:cubicBezTo>
                <a:cubicBezTo>
                  <a:pt x="4624" y="692"/>
                  <a:pt x="5355" y="405"/>
                  <a:pt x="6085" y="236"/>
                </a:cubicBezTo>
                <a:cubicBezTo>
                  <a:pt x="6816" y="62"/>
                  <a:pt x="7541" y="0"/>
                  <a:pt x="8209" y="17"/>
                </a:cubicBezTo>
                <a:cubicBezTo>
                  <a:pt x="8575" y="23"/>
                  <a:pt x="8990" y="51"/>
                  <a:pt x="9338" y="146"/>
                </a:cubicBezTo>
                <a:cubicBezTo>
                  <a:pt x="9457" y="208"/>
                  <a:pt x="9080" y="158"/>
                  <a:pt x="9226" y="197"/>
                </a:cubicBezTo>
                <a:cubicBezTo>
                  <a:pt x="9766" y="304"/>
                  <a:pt x="10327" y="478"/>
                  <a:pt x="10872" y="720"/>
                </a:cubicBezTo>
                <a:cubicBezTo>
                  <a:pt x="11417" y="961"/>
                  <a:pt x="11946" y="1276"/>
                  <a:pt x="12423" y="1646"/>
                </a:cubicBezTo>
                <a:cubicBezTo>
                  <a:pt x="12907" y="2017"/>
                  <a:pt x="13339" y="2450"/>
                  <a:pt x="13710" y="2911"/>
                </a:cubicBezTo>
                <a:cubicBezTo>
                  <a:pt x="14075" y="3372"/>
                  <a:pt x="14384" y="3866"/>
                  <a:pt x="14614" y="4361"/>
                </a:cubicBezTo>
                <a:cubicBezTo>
                  <a:pt x="14682" y="4506"/>
                  <a:pt x="14766" y="4687"/>
                  <a:pt x="14845" y="4883"/>
                </a:cubicBezTo>
                <a:cubicBezTo>
                  <a:pt x="14923" y="5080"/>
                  <a:pt x="14997" y="5288"/>
                  <a:pt x="15053" y="5485"/>
                </a:cubicBezTo>
                <a:cubicBezTo>
                  <a:pt x="15160" y="5866"/>
                  <a:pt x="15204" y="6187"/>
                  <a:pt x="15154" y="6187"/>
                </a:cubicBezTo>
                <a:cubicBezTo>
                  <a:pt x="15098" y="6187"/>
                  <a:pt x="14985" y="5749"/>
                  <a:pt x="14800" y="5276"/>
                </a:cubicBezTo>
                <a:cubicBezTo>
                  <a:pt x="14710" y="5035"/>
                  <a:pt x="14603" y="4793"/>
                  <a:pt x="14497" y="4580"/>
                </a:cubicBezTo>
                <a:cubicBezTo>
                  <a:pt x="14390" y="4366"/>
                  <a:pt x="14283" y="4192"/>
                  <a:pt x="14215" y="4085"/>
                </a:cubicBezTo>
                <a:cubicBezTo>
                  <a:pt x="14260" y="4187"/>
                  <a:pt x="14328" y="4321"/>
                  <a:pt x="14401" y="4462"/>
                </a:cubicBezTo>
                <a:cubicBezTo>
                  <a:pt x="14468" y="4608"/>
                  <a:pt x="14536" y="4765"/>
                  <a:pt x="14597" y="4917"/>
                </a:cubicBezTo>
                <a:cubicBezTo>
                  <a:pt x="14710" y="5209"/>
                  <a:pt x="14772" y="5462"/>
                  <a:pt x="14721" y="5456"/>
                </a:cubicBezTo>
                <a:cubicBezTo>
                  <a:pt x="14687" y="5456"/>
                  <a:pt x="14569" y="5176"/>
                  <a:pt x="14452" y="4939"/>
                </a:cubicBezTo>
                <a:cubicBezTo>
                  <a:pt x="14260" y="4546"/>
                  <a:pt x="14002" y="4102"/>
                  <a:pt x="13682" y="3664"/>
                </a:cubicBezTo>
                <a:cubicBezTo>
                  <a:pt x="13361" y="3231"/>
                  <a:pt x="12974" y="2799"/>
                  <a:pt x="12536" y="2416"/>
                </a:cubicBezTo>
                <a:cubicBezTo>
                  <a:pt x="12097" y="2034"/>
                  <a:pt x="11608" y="1708"/>
                  <a:pt x="11108" y="1450"/>
                </a:cubicBezTo>
                <a:cubicBezTo>
                  <a:pt x="10608" y="1197"/>
                  <a:pt x="10103" y="1011"/>
                  <a:pt x="9642" y="899"/>
                </a:cubicBezTo>
                <a:cubicBezTo>
                  <a:pt x="9653" y="933"/>
                  <a:pt x="9597" y="950"/>
                  <a:pt x="9412" y="911"/>
                </a:cubicBezTo>
                <a:cubicBezTo>
                  <a:pt x="9928" y="1034"/>
                  <a:pt x="10439" y="1225"/>
                  <a:pt x="10934" y="1472"/>
                </a:cubicBezTo>
                <a:cubicBezTo>
                  <a:pt x="11423" y="1725"/>
                  <a:pt x="11889" y="2034"/>
                  <a:pt x="12317" y="2399"/>
                </a:cubicBezTo>
                <a:cubicBezTo>
                  <a:pt x="12743" y="2765"/>
                  <a:pt x="13120" y="3181"/>
                  <a:pt x="13446" y="3636"/>
                </a:cubicBezTo>
                <a:cubicBezTo>
                  <a:pt x="13766" y="4085"/>
                  <a:pt x="14036" y="4574"/>
                  <a:pt x="14233" y="5069"/>
                </a:cubicBezTo>
                <a:cubicBezTo>
                  <a:pt x="14283" y="5192"/>
                  <a:pt x="14345" y="5361"/>
                  <a:pt x="14401" y="5540"/>
                </a:cubicBezTo>
                <a:cubicBezTo>
                  <a:pt x="14463" y="5726"/>
                  <a:pt x="14514" y="5923"/>
                  <a:pt x="14547" y="6103"/>
                </a:cubicBezTo>
                <a:cubicBezTo>
                  <a:pt x="14620" y="6462"/>
                  <a:pt x="14631" y="6748"/>
                  <a:pt x="14581" y="6715"/>
                </a:cubicBezTo>
                <a:cubicBezTo>
                  <a:pt x="14552" y="6693"/>
                  <a:pt x="14519" y="6569"/>
                  <a:pt x="14485" y="6417"/>
                </a:cubicBezTo>
                <a:cubicBezTo>
                  <a:pt x="14452" y="6271"/>
                  <a:pt x="14407" y="6103"/>
                  <a:pt x="14367" y="5990"/>
                </a:cubicBezTo>
                <a:cubicBezTo>
                  <a:pt x="14266" y="5681"/>
                  <a:pt x="14171" y="5478"/>
                  <a:pt x="14086" y="5265"/>
                </a:cubicBezTo>
                <a:cubicBezTo>
                  <a:pt x="14047" y="5259"/>
                  <a:pt x="14115" y="5529"/>
                  <a:pt x="14019" y="5389"/>
                </a:cubicBezTo>
                <a:cubicBezTo>
                  <a:pt x="13985" y="5338"/>
                  <a:pt x="13934" y="5220"/>
                  <a:pt x="13867" y="5080"/>
                </a:cubicBezTo>
                <a:cubicBezTo>
                  <a:pt x="13805" y="4945"/>
                  <a:pt x="13727" y="4782"/>
                  <a:pt x="13648" y="4653"/>
                </a:cubicBezTo>
                <a:cubicBezTo>
                  <a:pt x="13418" y="4254"/>
                  <a:pt x="13137" y="3883"/>
                  <a:pt x="12862" y="3596"/>
                </a:cubicBezTo>
                <a:cubicBezTo>
                  <a:pt x="12586" y="3305"/>
                  <a:pt x="12317" y="3091"/>
                  <a:pt x="12125" y="2961"/>
                </a:cubicBezTo>
                <a:cubicBezTo>
                  <a:pt x="12434" y="3253"/>
                  <a:pt x="12726" y="3579"/>
                  <a:pt x="12974" y="3928"/>
                </a:cubicBezTo>
                <a:cubicBezTo>
                  <a:pt x="13227" y="4270"/>
                  <a:pt x="13434" y="4641"/>
                  <a:pt x="13597" y="5007"/>
                </a:cubicBezTo>
                <a:cubicBezTo>
                  <a:pt x="13586" y="5052"/>
                  <a:pt x="13653" y="5214"/>
                  <a:pt x="13586" y="5164"/>
                </a:cubicBezTo>
                <a:cubicBezTo>
                  <a:pt x="13536" y="5124"/>
                  <a:pt x="13412" y="4872"/>
                  <a:pt x="13244" y="4596"/>
                </a:cubicBezTo>
                <a:cubicBezTo>
                  <a:pt x="13075" y="4316"/>
                  <a:pt x="12867" y="4012"/>
                  <a:pt x="12721" y="3838"/>
                </a:cubicBezTo>
                <a:cubicBezTo>
                  <a:pt x="12536" y="3619"/>
                  <a:pt x="12339" y="3400"/>
                  <a:pt x="12142" y="3209"/>
                </a:cubicBezTo>
                <a:cubicBezTo>
                  <a:pt x="11946" y="3017"/>
                  <a:pt x="11749" y="2855"/>
                  <a:pt x="11586" y="2737"/>
                </a:cubicBezTo>
                <a:cubicBezTo>
                  <a:pt x="11788" y="2894"/>
                  <a:pt x="11968" y="3057"/>
                  <a:pt x="12142" y="3236"/>
                </a:cubicBezTo>
                <a:cubicBezTo>
                  <a:pt x="12317" y="3417"/>
                  <a:pt x="12479" y="3607"/>
                  <a:pt x="12648" y="3821"/>
                </a:cubicBezTo>
                <a:cubicBezTo>
                  <a:pt x="12783" y="3995"/>
                  <a:pt x="12980" y="4265"/>
                  <a:pt x="13109" y="4501"/>
                </a:cubicBezTo>
                <a:cubicBezTo>
                  <a:pt x="13238" y="4743"/>
                  <a:pt x="13311" y="4939"/>
                  <a:pt x="13254" y="4928"/>
                </a:cubicBezTo>
                <a:cubicBezTo>
                  <a:pt x="13210" y="4922"/>
                  <a:pt x="13109" y="4748"/>
                  <a:pt x="12968" y="4541"/>
                </a:cubicBezTo>
                <a:cubicBezTo>
                  <a:pt x="12839" y="4332"/>
                  <a:pt x="12665" y="4085"/>
                  <a:pt x="12530" y="3923"/>
                </a:cubicBezTo>
                <a:cubicBezTo>
                  <a:pt x="12372" y="3743"/>
                  <a:pt x="12221" y="3585"/>
                  <a:pt x="12063" y="3433"/>
                </a:cubicBezTo>
                <a:cubicBezTo>
                  <a:pt x="11912" y="3288"/>
                  <a:pt x="11754" y="3147"/>
                  <a:pt x="11586" y="3001"/>
                </a:cubicBezTo>
                <a:cubicBezTo>
                  <a:pt x="11642" y="3079"/>
                  <a:pt x="11715" y="3130"/>
                  <a:pt x="11794" y="3220"/>
                </a:cubicBezTo>
                <a:cubicBezTo>
                  <a:pt x="11856" y="3293"/>
                  <a:pt x="11822" y="3293"/>
                  <a:pt x="11934" y="3417"/>
                </a:cubicBezTo>
                <a:cubicBezTo>
                  <a:pt x="11996" y="3484"/>
                  <a:pt x="12131" y="3614"/>
                  <a:pt x="12232" y="3726"/>
                </a:cubicBezTo>
                <a:cubicBezTo>
                  <a:pt x="12372" y="3883"/>
                  <a:pt x="12564" y="4119"/>
                  <a:pt x="12710" y="4332"/>
                </a:cubicBezTo>
                <a:cubicBezTo>
                  <a:pt x="12856" y="4551"/>
                  <a:pt x="12962" y="4748"/>
                  <a:pt x="12974" y="4810"/>
                </a:cubicBezTo>
                <a:cubicBezTo>
                  <a:pt x="13002" y="4934"/>
                  <a:pt x="12912" y="4822"/>
                  <a:pt x="12783" y="4658"/>
                </a:cubicBezTo>
                <a:cubicBezTo>
                  <a:pt x="12659" y="4490"/>
                  <a:pt x="12491" y="4270"/>
                  <a:pt x="12384" y="4142"/>
                </a:cubicBezTo>
                <a:cubicBezTo>
                  <a:pt x="12384" y="4158"/>
                  <a:pt x="12423" y="4225"/>
                  <a:pt x="12457" y="4293"/>
                </a:cubicBezTo>
                <a:cubicBezTo>
                  <a:pt x="12496" y="4361"/>
                  <a:pt x="12524" y="4428"/>
                  <a:pt x="12502" y="4439"/>
                </a:cubicBezTo>
                <a:cubicBezTo>
                  <a:pt x="12586" y="4563"/>
                  <a:pt x="12681" y="4709"/>
                  <a:pt x="12760" y="4844"/>
                </a:cubicBezTo>
                <a:cubicBezTo>
                  <a:pt x="12833" y="4973"/>
                  <a:pt x="12890" y="5091"/>
                  <a:pt x="12895" y="5147"/>
                </a:cubicBezTo>
                <a:cubicBezTo>
                  <a:pt x="12907" y="5237"/>
                  <a:pt x="12856" y="5181"/>
                  <a:pt x="12800" y="5107"/>
                </a:cubicBezTo>
                <a:cubicBezTo>
                  <a:pt x="12743" y="5040"/>
                  <a:pt x="12688" y="4956"/>
                  <a:pt x="12688" y="4979"/>
                </a:cubicBezTo>
                <a:cubicBezTo>
                  <a:pt x="12822" y="5231"/>
                  <a:pt x="12935" y="5490"/>
                  <a:pt x="13002" y="5709"/>
                </a:cubicBezTo>
                <a:cubicBezTo>
                  <a:pt x="13024" y="5811"/>
                  <a:pt x="12945" y="5670"/>
                  <a:pt x="12968" y="5771"/>
                </a:cubicBezTo>
                <a:cubicBezTo>
                  <a:pt x="13035" y="6013"/>
                  <a:pt x="13097" y="6288"/>
                  <a:pt x="13035" y="6288"/>
                </a:cubicBezTo>
                <a:cubicBezTo>
                  <a:pt x="12985" y="6282"/>
                  <a:pt x="12929" y="6125"/>
                  <a:pt x="12862" y="5968"/>
                </a:cubicBezTo>
                <a:cubicBezTo>
                  <a:pt x="12800" y="5816"/>
                  <a:pt x="12726" y="5670"/>
                  <a:pt x="12688" y="5681"/>
                </a:cubicBezTo>
                <a:cubicBezTo>
                  <a:pt x="12642" y="5647"/>
                  <a:pt x="12659" y="5715"/>
                  <a:pt x="12676" y="5788"/>
                </a:cubicBezTo>
                <a:cubicBezTo>
                  <a:pt x="12693" y="5855"/>
                  <a:pt x="12704" y="5934"/>
                  <a:pt x="12659" y="5923"/>
                </a:cubicBezTo>
                <a:cubicBezTo>
                  <a:pt x="12631" y="5911"/>
                  <a:pt x="12581" y="5821"/>
                  <a:pt x="12513" y="5704"/>
                </a:cubicBezTo>
                <a:cubicBezTo>
                  <a:pt x="12445" y="5591"/>
                  <a:pt x="12367" y="5450"/>
                  <a:pt x="12294" y="5338"/>
                </a:cubicBezTo>
                <a:cubicBezTo>
                  <a:pt x="12120" y="5069"/>
                  <a:pt x="11923" y="4793"/>
                  <a:pt x="11766" y="4613"/>
                </a:cubicBezTo>
                <a:cubicBezTo>
                  <a:pt x="11956" y="4894"/>
                  <a:pt x="12182" y="5265"/>
                  <a:pt x="12350" y="5687"/>
                </a:cubicBezTo>
                <a:cubicBezTo>
                  <a:pt x="12524" y="6103"/>
                  <a:pt x="12636" y="6563"/>
                  <a:pt x="12688" y="6973"/>
                </a:cubicBezTo>
                <a:cubicBezTo>
                  <a:pt x="12704" y="7102"/>
                  <a:pt x="12721" y="7282"/>
                  <a:pt x="12721" y="7445"/>
                </a:cubicBezTo>
                <a:cubicBezTo>
                  <a:pt x="12726" y="7603"/>
                  <a:pt x="12715" y="7737"/>
                  <a:pt x="12698" y="7777"/>
                </a:cubicBezTo>
                <a:cubicBezTo>
                  <a:pt x="12636" y="7906"/>
                  <a:pt x="12603" y="7625"/>
                  <a:pt x="12569" y="7440"/>
                </a:cubicBezTo>
                <a:close/>
                <a:moveTo>
                  <a:pt x="12614" y="7266"/>
                </a:moveTo>
                <a:lnTo>
                  <a:pt x="12614" y="7266"/>
                </a:lnTo>
                <a:cubicBezTo>
                  <a:pt x="12636" y="7249"/>
                  <a:pt x="12626" y="7125"/>
                  <a:pt x="12614" y="7030"/>
                </a:cubicBezTo>
                <a:cubicBezTo>
                  <a:pt x="12597" y="7063"/>
                  <a:pt x="12586" y="7192"/>
                  <a:pt x="12614" y="7266"/>
                </a:cubicBezTo>
                <a:close/>
              </a:path>
            </a:pathLst>
          </a:custGeom>
          <a:solidFill>
            <a:schemeClr val="bg1">
              <a:lumMod val="95000"/>
            </a:schemeClr>
          </a:solidFill>
          <a:ln>
            <a:noFill/>
          </a:ln>
          <a:effectLst/>
        </p:spPr>
        <p:txBody>
          <a:bodyPr wrap="none" anchor="ctr"/>
          <a:lstStyle/>
          <a:p>
            <a:endParaRPr lang="en-US" dirty="0">
              <a:latin typeface="Poppins Light" charset="0"/>
            </a:endParaRPr>
          </a:p>
        </p:txBody>
      </p:sp>
      <p:sp>
        <p:nvSpPr>
          <p:cNvPr id="16" name="Shape 2541"/>
          <p:cNvSpPr/>
          <p:nvPr/>
        </p:nvSpPr>
        <p:spPr>
          <a:xfrm>
            <a:off x="18023546" y="2744673"/>
            <a:ext cx="2065184" cy="2065184"/>
          </a:xfrm>
          <a:custGeom>
            <a:avLst/>
            <a:gdLst/>
            <a:ahLst/>
            <a:cxnLst>
              <a:cxn ang="0">
                <a:pos x="wd2" y="hd2"/>
              </a:cxn>
              <a:cxn ang="5400000">
                <a:pos x="wd2" y="hd2"/>
              </a:cxn>
              <a:cxn ang="10800000">
                <a:pos x="wd2" y="hd2"/>
              </a:cxn>
              <a:cxn ang="16200000">
                <a:pos x="wd2" y="hd2"/>
              </a:cxn>
            </a:cxnLst>
            <a:rect l="0" t="0" r="r" b="b"/>
            <a:pathLst>
              <a:path w="21600" h="21600" extrusionOk="0">
                <a:moveTo>
                  <a:pt x="11648" y="10800"/>
                </a:moveTo>
                <a:lnTo>
                  <a:pt x="21424" y="1024"/>
                </a:lnTo>
                <a:cubicBezTo>
                  <a:pt x="21533" y="916"/>
                  <a:pt x="21600" y="766"/>
                  <a:pt x="21600" y="600"/>
                </a:cubicBezTo>
                <a:cubicBezTo>
                  <a:pt x="21600" y="269"/>
                  <a:pt x="21332" y="0"/>
                  <a:pt x="21000" y="0"/>
                </a:cubicBezTo>
                <a:cubicBezTo>
                  <a:pt x="20835" y="0"/>
                  <a:pt x="20685" y="67"/>
                  <a:pt x="20576" y="176"/>
                </a:cubicBezTo>
                <a:lnTo>
                  <a:pt x="10800" y="9952"/>
                </a:lnTo>
                <a:lnTo>
                  <a:pt x="1024" y="176"/>
                </a:lnTo>
                <a:cubicBezTo>
                  <a:pt x="916" y="67"/>
                  <a:pt x="766" y="0"/>
                  <a:pt x="600" y="0"/>
                </a:cubicBezTo>
                <a:cubicBezTo>
                  <a:pt x="268" y="0"/>
                  <a:pt x="0" y="269"/>
                  <a:pt x="0" y="600"/>
                </a:cubicBezTo>
                <a:cubicBezTo>
                  <a:pt x="0" y="766"/>
                  <a:pt x="67" y="916"/>
                  <a:pt x="176" y="1025"/>
                </a:cubicBezTo>
                <a:lnTo>
                  <a:pt x="9952" y="10800"/>
                </a:lnTo>
                <a:lnTo>
                  <a:pt x="176" y="20576"/>
                </a:lnTo>
                <a:cubicBezTo>
                  <a:pt x="67" y="20684"/>
                  <a:pt x="0" y="20834"/>
                  <a:pt x="0" y="21000"/>
                </a:cubicBezTo>
                <a:cubicBezTo>
                  <a:pt x="0" y="21332"/>
                  <a:pt x="268" y="21600"/>
                  <a:pt x="600" y="21600"/>
                </a:cubicBezTo>
                <a:cubicBezTo>
                  <a:pt x="766" y="21600"/>
                  <a:pt x="916" y="21533"/>
                  <a:pt x="1024" y="21424"/>
                </a:cubicBezTo>
                <a:lnTo>
                  <a:pt x="10800" y="11648"/>
                </a:lnTo>
                <a:lnTo>
                  <a:pt x="20576" y="21424"/>
                </a:lnTo>
                <a:cubicBezTo>
                  <a:pt x="20685" y="21533"/>
                  <a:pt x="20835" y="21600"/>
                  <a:pt x="21000" y="21600"/>
                </a:cubicBezTo>
                <a:cubicBezTo>
                  <a:pt x="21332" y="21600"/>
                  <a:pt x="21600" y="21332"/>
                  <a:pt x="21600" y="21000"/>
                </a:cubicBezTo>
                <a:cubicBezTo>
                  <a:pt x="21600" y="20834"/>
                  <a:pt x="21533" y="20684"/>
                  <a:pt x="21424" y="20576"/>
                </a:cubicBezTo>
                <a:cubicBezTo>
                  <a:pt x="21424" y="20576"/>
                  <a:pt x="11648" y="10800"/>
                  <a:pt x="11648" y="10800"/>
                </a:cubicBezTo>
                <a:close/>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Poppins Light" charset="0"/>
              <a:ea typeface="Poppins Light" charset="0"/>
              <a:cs typeface="Poppins Light" charset="0"/>
            </a:endParaRPr>
          </a:p>
        </p:txBody>
      </p:sp>
      <p:sp>
        <p:nvSpPr>
          <p:cNvPr id="2" name="Picture Placeholder 1"/>
          <p:cNvSpPr>
            <a:spLocks noGrp="1"/>
          </p:cNvSpPr>
          <p:nvPr>
            <p:ph type="pic" sz="quarter" idx="19"/>
          </p:nvPr>
        </p:nvSpPr>
        <p:spPr/>
      </p:sp>
    </p:spTree>
    <p:extLst>
      <p:ext uri="{BB962C8B-B14F-4D97-AF65-F5344CB8AC3E}">
        <p14:creationId xmlns:p14="http://schemas.microsoft.com/office/powerpoint/2010/main" val="477463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50000">
                                      <p:stCondLst>
                                        <p:cond delay="0"/>
                                      </p:stCondLst>
                                      <p:childTnLst>
                                        <p:set>
                                          <p:cBhvr>
                                            <p:cTn id="6" dur="1" fill="hold">
                                              <p:stCondLst>
                                                <p:cond delay="0"/>
                                              </p:stCondLst>
                                            </p:cTn>
                                            <p:tgtEl>
                                              <p:spTgt spid="2252"/>
                                            </p:tgtEl>
                                            <p:attrNameLst>
                                              <p:attrName>style.visibility</p:attrName>
                                            </p:attrNameLst>
                                          </p:cBhvr>
                                          <p:to>
                                            <p:strVal val="visible"/>
                                          </p:to>
                                        </p:set>
                                        <p:anim calcmode="lin" valueType="num" p14:bounceEnd="50000">
                                          <p:cBhvr additive="base">
                                            <p:cTn id="7" dur="500" fill="hold"/>
                                            <p:tgtEl>
                                              <p:spTgt spid="2252"/>
                                            </p:tgtEl>
                                            <p:attrNameLst>
                                              <p:attrName>ppt_x</p:attrName>
                                            </p:attrNameLst>
                                          </p:cBhvr>
                                          <p:tavLst>
                                            <p:tav tm="0">
                                              <p:val>
                                                <p:strVal val="#ppt_x"/>
                                              </p:val>
                                            </p:tav>
                                            <p:tav tm="100000">
                                              <p:val>
                                                <p:strVal val="#ppt_x"/>
                                              </p:val>
                                            </p:tav>
                                          </p:tavLst>
                                        </p:anim>
                                        <p:anim calcmode="lin" valueType="num" p14:bounceEnd="50000">
                                          <p:cBhvr additive="base">
                                            <p:cTn id="8" dur="500" fill="hold"/>
                                            <p:tgtEl>
                                              <p:spTgt spid="225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14:presetBounceEnd="50000">
                                      <p:stCondLst>
                                        <p:cond delay="0"/>
                                      </p:stCondLst>
                                      <p:childTnLst>
                                        <p:set>
                                          <p:cBhvr>
                                            <p:cTn id="10" dur="1" fill="hold">
                                              <p:stCondLst>
                                                <p:cond delay="0"/>
                                              </p:stCondLst>
                                            </p:cTn>
                                            <p:tgtEl>
                                              <p:spTgt spid="2253"/>
                                            </p:tgtEl>
                                            <p:attrNameLst>
                                              <p:attrName>style.visibility</p:attrName>
                                            </p:attrNameLst>
                                          </p:cBhvr>
                                          <p:to>
                                            <p:strVal val="visible"/>
                                          </p:to>
                                        </p:set>
                                        <p:anim calcmode="lin" valueType="num" p14:bounceEnd="50000">
                                          <p:cBhvr additive="base">
                                            <p:cTn id="11" dur="500" fill="hold"/>
                                            <p:tgtEl>
                                              <p:spTgt spid="2253"/>
                                            </p:tgtEl>
                                            <p:attrNameLst>
                                              <p:attrName>ppt_x</p:attrName>
                                            </p:attrNameLst>
                                          </p:cBhvr>
                                          <p:tavLst>
                                            <p:tav tm="0">
                                              <p:val>
                                                <p:strVal val="#ppt_x"/>
                                              </p:val>
                                            </p:tav>
                                            <p:tav tm="100000">
                                              <p:val>
                                                <p:strVal val="#ppt_x"/>
                                              </p:val>
                                            </p:tav>
                                          </p:tavLst>
                                        </p:anim>
                                        <p:anim calcmode="lin" valueType="num" p14:bounceEnd="50000">
                                          <p:cBhvr additive="base">
                                            <p:cTn id="12" dur="500" fill="hold"/>
                                            <p:tgtEl>
                                              <p:spTgt spid="225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14:presetBounceEnd="50000">
                                      <p:stCondLst>
                                        <p:cond delay="0"/>
                                      </p:stCondLst>
                                      <p:childTnLst>
                                        <p:set>
                                          <p:cBhvr>
                                            <p:cTn id="14" dur="1" fill="hold">
                                              <p:stCondLst>
                                                <p:cond delay="0"/>
                                              </p:stCondLst>
                                            </p:cTn>
                                            <p:tgtEl>
                                              <p:spTgt spid="2254"/>
                                            </p:tgtEl>
                                            <p:attrNameLst>
                                              <p:attrName>style.visibility</p:attrName>
                                            </p:attrNameLst>
                                          </p:cBhvr>
                                          <p:to>
                                            <p:strVal val="visible"/>
                                          </p:to>
                                        </p:set>
                                        <p:anim calcmode="lin" valueType="num" p14:bounceEnd="50000">
                                          <p:cBhvr additive="base">
                                            <p:cTn id="15" dur="500" fill="hold"/>
                                            <p:tgtEl>
                                              <p:spTgt spid="2254"/>
                                            </p:tgtEl>
                                            <p:attrNameLst>
                                              <p:attrName>ppt_x</p:attrName>
                                            </p:attrNameLst>
                                          </p:cBhvr>
                                          <p:tavLst>
                                            <p:tav tm="0">
                                              <p:val>
                                                <p:strVal val="#ppt_x"/>
                                              </p:val>
                                            </p:tav>
                                            <p:tav tm="100000">
                                              <p:val>
                                                <p:strVal val="#ppt_x"/>
                                              </p:val>
                                            </p:tav>
                                          </p:tavLst>
                                        </p:anim>
                                        <p:anim calcmode="lin" valueType="num" p14:bounceEnd="50000">
                                          <p:cBhvr additive="base">
                                            <p:cTn id="16" dur="500" fill="hold"/>
                                            <p:tgtEl>
                                              <p:spTgt spid="225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14:presetBounceEnd="50000">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14:bounceEnd="50000">
                                          <p:cBhvr additive="base">
                                            <p:cTn id="19" dur="500" fill="hold"/>
                                            <p:tgtEl>
                                              <p:spTgt spid="13"/>
                                            </p:tgtEl>
                                            <p:attrNameLst>
                                              <p:attrName>ppt_x</p:attrName>
                                            </p:attrNameLst>
                                          </p:cBhvr>
                                          <p:tavLst>
                                            <p:tav tm="0">
                                              <p:val>
                                                <p:strVal val="#ppt_x"/>
                                              </p:val>
                                            </p:tav>
                                            <p:tav tm="100000">
                                              <p:val>
                                                <p:strVal val="#ppt_x"/>
                                              </p:val>
                                            </p:tav>
                                          </p:tavLst>
                                        </p:anim>
                                        <p:anim calcmode="lin" valueType="num" p14:bounceEnd="50000">
                                          <p:cBhvr additive="base">
                                            <p:cTn id="20" dur="5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14:presetBounceEnd="50000">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14:bounceEnd="50000">
                                          <p:cBhvr additive="base">
                                            <p:cTn id="23" dur="500" fill="hold"/>
                                            <p:tgtEl>
                                              <p:spTgt spid="16"/>
                                            </p:tgtEl>
                                            <p:attrNameLst>
                                              <p:attrName>ppt_x</p:attrName>
                                            </p:attrNameLst>
                                          </p:cBhvr>
                                          <p:tavLst>
                                            <p:tav tm="0">
                                              <p:val>
                                                <p:strVal val="#ppt_x"/>
                                              </p:val>
                                            </p:tav>
                                            <p:tav tm="100000">
                                              <p:val>
                                                <p:strVal val="#ppt_x"/>
                                              </p:val>
                                            </p:tav>
                                          </p:tavLst>
                                        </p:anim>
                                        <p:anim calcmode="lin" valueType="num" p14:bounceEnd="50000">
                                          <p:cBhvr additive="base">
                                            <p:cTn id="2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2" grpId="0"/>
          <p:bldP spid="2254" grpId="0"/>
          <p:bldP spid="13" grpId="0" animBg="1"/>
          <p:bldP spid="16"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252"/>
                                            </p:tgtEl>
                                            <p:attrNameLst>
                                              <p:attrName>style.visibility</p:attrName>
                                            </p:attrNameLst>
                                          </p:cBhvr>
                                          <p:to>
                                            <p:strVal val="visible"/>
                                          </p:to>
                                        </p:set>
                                        <p:anim calcmode="lin" valueType="num">
                                          <p:cBhvr additive="base">
                                            <p:cTn id="7" dur="500" fill="hold"/>
                                            <p:tgtEl>
                                              <p:spTgt spid="2252"/>
                                            </p:tgtEl>
                                            <p:attrNameLst>
                                              <p:attrName>ppt_x</p:attrName>
                                            </p:attrNameLst>
                                          </p:cBhvr>
                                          <p:tavLst>
                                            <p:tav tm="0">
                                              <p:val>
                                                <p:strVal val="#ppt_x"/>
                                              </p:val>
                                            </p:tav>
                                            <p:tav tm="100000">
                                              <p:val>
                                                <p:strVal val="#ppt_x"/>
                                              </p:val>
                                            </p:tav>
                                          </p:tavLst>
                                        </p:anim>
                                        <p:anim calcmode="lin" valueType="num">
                                          <p:cBhvr additive="base">
                                            <p:cTn id="8" dur="500" fill="hold"/>
                                            <p:tgtEl>
                                              <p:spTgt spid="225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253"/>
                                            </p:tgtEl>
                                            <p:attrNameLst>
                                              <p:attrName>style.visibility</p:attrName>
                                            </p:attrNameLst>
                                          </p:cBhvr>
                                          <p:to>
                                            <p:strVal val="visible"/>
                                          </p:to>
                                        </p:set>
                                        <p:anim calcmode="lin" valueType="num">
                                          <p:cBhvr additive="base">
                                            <p:cTn id="11" dur="500" fill="hold"/>
                                            <p:tgtEl>
                                              <p:spTgt spid="2253"/>
                                            </p:tgtEl>
                                            <p:attrNameLst>
                                              <p:attrName>ppt_x</p:attrName>
                                            </p:attrNameLst>
                                          </p:cBhvr>
                                          <p:tavLst>
                                            <p:tav tm="0">
                                              <p:val>
                                                <p:strVal val="#ppt_x"/>
                                              </p:val>
                                            </p:tav>
                                            <p:tav tm="100000">
                                              <p:val>
                                                <p:strVal val="#ppt_x"/>
                                              </p:val>
                                            </p:tav>
                                          </p:tavLst>
                                        </p:anim>
                                        <p:anim calcmode="lin" valueType="num">
                                          <p:cBhvr additive="base">
                                            <p:cTn id="12" dur="500" fill="hold"/>
                                            <p:tgtEl>
                                              <p:spTgt spid="225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54"/>
                                            </p:tgtEl>
                                            <p:attrNameLst>
                                              <p:attrName>style.visibility</p:attrName>
                                            </p:attrNameLst>
                                          </p:cBhvr>
                                          <p:to>
                                            <p:strVal val="visible"/>
                                          </p:to>
                                        </p:set>
                                        <p:anim calcmode="lin" valueType="num">
                                          <p:cBhvr additive="base">
                                            <p:cTn id="15" dur="500" fill="hold"/>
                                            <p:tgtEl>
                                              <p:spTgt spid="2254"/>
                                            </p:tgtEl>
                                            <p:attrNameLst>
                                              <p:attrName>ppt_x</p:attrName>
                                            </p:attrNameLst>
                                          </p:cBhvr>
                                          <p:tavLst>
                                            <p:tav tm="0">
                                              <p:val>
                                                <p:strVal val="#ppt_x"/>
                                              </p:val>
                                            </p:tav>
                                            <p:tav tm="100000">
                                              <p:val>
                                                <p:strVal val="#ppt_x"/>
                                              </p:val>
                                            </p:tav>
                                          </p:tavLst>
                                        </p:anim>
                                        <p:anim calcmode="lin" valueType="num">
                                          <p:cBhvr additive="base">
                                            <p:cTn id="16" dur="500" fill="hold"/>
                                            <p:tgtEl>
                                              <p:spTgt spid="225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ppt_x"/>
                                              </p:val>
                                            </p:tav>
                                            <p:tav tm="100000">
                                              <p:val>
                                                <p:strVal val="#ppt_x"/>
                                              </p:val>
                                            </p:tav>
                                          </p:tavLst>
                                        </p:anim>
                                        <p:anim calcmode="lin" valueType="num">
                                          <p:cBhvr additive="base">
                                            <p:cTn id="20" dur="5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ppt_x"/>
                                              </p:val>
                                            </p:tav>
                                            <p:tav tm="100000">
                                              <p:val>
                                                <p:strVal val="#ppt_x"/>
                                              </p:val>
                                            </p:tav>
                                          </p:tavLst>
                                        </p:anim>
                                        <p:anim calcmode="lin" valueType="num">
                                          <p:cBhvr additive="base">
                                            <p:cTn id="2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2" grpId="0"/>
          <p:bldP spid="2254" grpId="0"/>
          <p:bldP spid="13" grpId="0" animBg="1"/>
          <p:bldP spid="16" grpId="0" animBg="1"/>
        </p:bldLst>
      </p:timing>
    </mc:Fallback>
  </mc:AlternateContent>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rrow: Pentagon 3"/>
          <p:cNvSpPr/>
          <p:nvPr/>
        </p:nvSpPr>
        <p:spPr>
          <a:xfrm>
            <a:off x="-1" y="0"/>
            <a:ext cx="11115162" cy="13716000"/>
          </a:xfrm>
          <a:prstGeom prst="homePlate">
            <a:avLst>
              <a:gd name="adj" fmla="val 59899"/>
            </a:avLst>
          </a:prstGeom>
          <a:solidFill>
            <a:schemeClr val="tx1">
              <a:lumMod val="85000"/>
              <a:lumOff val="15000"/>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3600">
              <a:solidFill>
                <a:prstClr val="white"/>
              </a:solidFill>
              <a:latin typeface="Calibri" panose="020F0502020204030204"/>
            </a:endParaRPr>
          </a:p>
        </p:txBody>
      </p:sp>
      <p:sp>
        <p:nvSpPr>
          <p:cNvPr id="6" name="TextBox 5"/>
          <p:cNvSpPr txBox="1"/>
          <p:nvPr/>
        </p:nvSpPr>
        <p:spPr>
          <a:xfrm>
            <a:off x="722756" y="4715376"/>
            <a:ext cx="7735448" cy="4543039"/>
          </a:xfrm>
          <a:prstGeom prst="rect">
            <a:avLst/>
          </a:prstGeom>
          <a:noFill/>
        </p:spPr>
        <p:txBody>
          <a:bodyPr wrap="square" rtlCol="0">
            <a:spAutoFit/>
          </a:bodyPr>
          <a:lstStyle/>
          <a:p>
            <a:pPr defTabSz="1828800">
              <a:lnSpc>
                <a:spcPct val="80000"/>
              </a:lnSpc>
            </a:pPr>
            <a:r>
              <a:rPr lang="id-ID" sz="12000" b="1" dirty="0">
                <a:solidFill>
                  <a:prstClr val="white"/>
                </a:solidFill>
                <a:latin typeface="Aller Bold" panose="02000803040000020004" pitchFamily="2" charset="0"/>
              </a:rPr>
              <a:t>High </a:t>
            </a:r>
            <a:r>
              <a:rPr lang="id-ID" sz="12000" b="1" dirty="0">
                <a:solidFill>
                  <a:srgbClr val="066DCA"/>
                </a:solidFill>
                <a:latin typeface="Aller Bold" panose="02000803040000020004" pitchFamily="2" charset="0"/>
              </a:rPr>
              <a:t>Quality</a:t>
            </a:r>
          </a:p>
          <a:p>
            <a:pPr defTabSz="1828800">
              <a:lnSpc>
                <a:spcPct val="80000"/>
              </a:lnSpc>
            </a:pPr>
            <a:r>
              <a:rPr lang="id-ID" sz="12000" b="1" dirty="0">
                <a:solidFill>
                  <a:prstClr val="white"/>
                </a:solidFill>
                <a:latin typeface="Aller Bold" panose="02000803040000020004" pitchFamily="2" charset="0"/>
              </a:rPr>
              <a:t>Business</a:t>
            </a:r>
          </a:p>
        </p:txBody>
      </p:sp>
      <p:cxnSp>
        <p:nvCxnSpPr>
          <p:cNvPr id="7" name="Straight Connector 6"/>
          <p:cNvCxnSpPr/>
          <p:nvPr/>
        </p:nvCxnSpPr>
        <p:spPr>
          <a:xfrm>
            <a:off x="1008744" y="9461208"/>
            <a:ext cx="9144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20182686" y="6080315"/>
            <a:ext cx="2754752" cy="1693190"/>
            <a:chOff x="10091342" y="2691815"/>
            <a:chExt cx="1377376" cy="846594"/>
          </a:xfrm>
          <a:solidFill>
            <a:schemeClr val="accent1"/>
          </a:solidFill>
        </p:grpSpPr>
        <p:grpSp>
          <p:nvGrpSpPr>
            <p:cNvPr id="14" name="Group 13"/>
            <p:cNvGrpSpPr/>
            <p:nvPr/>
          </p:nvGrpSpPr>
          <p:grpSpPr>
            <a:xfrm>
              <a:off x="10757635" y="2691815"/>
              <a:ext cx="711083" cy="711083"/>
              <a:chOff x="8204317" y="2115665"/>
              <a:chExt cx="464344" cy="464344"/>
            </a:xfrm>
            <a:grpFill/>
          </p:grpSpPr>
          <p:sp>
            <p:nvSpPr>
              <p:cNvPr id="15" name="AutoShape 81"/>
              <p:cNvSpPr>
                <a:spLocks/>
              </p:cNvSpPr>
              <p:nvPr/>
            </p:nvSpPr>
            <p:spPr bwMode="auto">
              <a:xfrm>
                <a:off x="8204317" y="2115665"/>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38102" tIns="38102" rIns="38102" bIns="38102" anchor="ctr"/>
              <a:lstStyle/>
              <a:p>
                <a:pPr algn="ctr" defTabSz="457188" fontAlgn="base" hangingPunct="0">
                  <a:spcBef>
                    <a:spcPct val="0"/>
                  </a:spcBef>
                  <a:spcAft>
                    <a:spcPct val="0"/>
                  </a:spcAft>
                </a:pPr>
                <a:endParaRPr lang="en-US" sz="3000" dirty="0">
                  <a:solidFill>
                    <a:srgbClr val="FFFFFF"/>
                  </a:solidFill>
                  <a:effectLst>
                    <a:outerShdw blurRad="38100" dist="38100" dir="2700000" algn="tl">
                      <a:srgbClr val="000000"/>
                    </a:outerShdw>
                  </a:effectLst>
                  <a:latin typeface="Gill Sans" charset="0"/>
                  <a:sym typeface="Gill Sans" charset="0"/>
                </a:endParaRPr>
              </a:p>
            </p:txBody>
          </p:sp>
          <p:sp>
            <p:nvSpPr>
              <p:cNvPr id="16" name="AutoShape 82"/>
              <p:cNvSpPr>
                <a:spLocks/>
              </p:cNvSpPr>
              <p:nvPr/>
            </p:nvSpPr>
            <p:spPr bwMode="auto">
              <a:xfrm>
                <a:off x="8247973" y="2492697"/>
                <a:ext cx="43657" cy="436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38102" tIns="38102" rIns="38102" bIns="38102" anchor="ctr"/>
              <a:lstStyle/>
              <a:p>
                <a:pPr algn="ctr" defTabSz="457188" fontAlgn="base" hangingPunct="0">
                  <a:spcBef>
                    <a:spcPct val="0"/>
                  </a:spcBef>
                  <a:spcAft>
                    <a:spcPct val="0"/>
                  </a:spcAft>
                </a:pPr>
                <a:endParaRPr lang="en-US" sz="3000" dirty="0">
                  <a:solidFill>
                    <a:srgbClr val="FFFFFF"/>
                  </a:solidFill>
                  <a:effectLst>
                    <a:outerShdw blurRad="38100" dist="38100" dir="2700000" algn="tl">
                      <a:srgbClr val="000000"/>
                    </a:outerShdw>
                  </a:effectLst>
                  <a:latin typeface="Gill Sans" charset="0"/>
                  <a:sym typeface="Gill Sans" charset="0"/>
                </a:endParaRPr>
              </a:p>
            </p:txBody>
          </p:sp>
        </p:grpSp>
        <p:grpSp>
          <p:nvGrpSpPr>
            <p:cNvPr id="17" name="Group 16"/>
            <p:cNvGrpSpPr/>
            <p:nvPr/>
          </p:nvGrpSpPr>
          <p:grpSpPr>
            <a:xfrm>
              <a:off x="10091342" y="2871085"/>
              <a:ext cx="712299" cy="667324"/>
              <a:chOff x="5368132" y="3540125"/>
              <a:chExt cx="465138" cy="435769"/>
            </a:xfrm>
            <a:grpFill/>
          </p:grpSpPr>
          <p:sp>
            <p:nvSpPr>
              <p:cNvPr id="18"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38102" tIns="38102" rIns="38102" bIns="38102" anchor="ctr"/>
              <a:lstStyle/>
              <a:p>
                <a:pPr algn="ctr" defTabSz="457188" fontAlgn="base" hangingPunct="0">
                  <a:spcBef>
                    <a:spcPct val="0"/>
                  </a:spcBef>
                  <a:spcAft>
                    <a:spcPct val="0"/>
                  </a:spcAft>
                </a:pPr>
                <a:endParaRPr lang="en-US" sz="3000" dirty="0">
                  <a:solidFill>
                    <a:srgbClr val="FFFFFF"/>
                  </a:solidFill>
                  <a:effectLst>
                    <a:outerShdw blurRad="38100" dist="38100" dir="2700000" algn="tl">
                      <a:srgbClr val="000000"/>
                    </a:outerShdw>
                  </a:effectLst>
                  <a:latin typeface="Gill Sans" charset="0"/>
                  <a:sym typeface="Gill Sans" charset="0"/>
                </a:endParaRPr>
              </a:p>
            </p:txBody>
          </p:sp>
          <p:sp>
            <p:nvSpPr>
              <p:cNvPr id="19"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38102" tIns="38102" rIns="38102" bIns="38102" anchor="ctr"/>
              <a:lstStyle/>
              <a:p>
                <a:pPr algn="ctr" defTabSz="457188" fontAlgn="base" hangingPunct="0">
                  <a:spcBef>
                    <a:spcPct val="0"/>
                  </a:spcBef>
                  <a:spcAft>
                    <a:spcPct val="0"/>
                  </a:spcAft>
                </a:pPr>
                <a:endParaRPr lang="en-US" sz="3000" dirty="0">
                  <a:solidFill>
                    <a:srgbClr val="FFFFFF"/>
                  </a:solidFill>
                  <a:effectLst>
                    <a:outerShdw blurRad="38100" dist="38100" dir="2700000" algn="tl">
                      <a:srgbClr val="000000"/>
                    </a:outerShdw>
                  </a:effectLst>
                  <a:latin typeface="Gill Sans" charset="0"/>
                  <a:sym typeface="Gill Sans" charset="0"/>
                </a:endParaRPr>
              </a:p>
            </p:txBody>
          </p:sp>
        </p:grpSp>
      </p:grpSp>
      <p:sp>
        <p:nvSpPr>
          <p:cNvPr id="3" name="Picture Placeholder 2"/>
          <p:cNvSpPr>
            <a:spLocks noGrp="1"/>
          </p:cNvSpPr>
          <p:nvPr>
            <p:ph type="pic" sz="quarter" idx="10"/>
          </p:nvPr>
        </p:nvSpPr>
        <p:spPr>
          <a:solidFill>
            <a:schemeClr val="accent6"/>
          </a:solidFill>
        </p:spPr>
      </p:sp>
      <p:sp>
        <p:nvSpPr>
          <p:cNvPr id="20" name="Rectangle 19">
            <a:extLst>
              <a:ext uri="{FF2B5EF4-FFF2-40B4-BE49-F238E27FC236}">
                <a16:creationId xmlns:a16="http://schemas.microsoft.com/office/drawing/2014/main" id="{3579092D-FA24-40BC-94BA-546232D84DD1}"/>
              </a:ext>
            </a:extLst>
          </p:cNvPr>
          <p:cNvSpPr/>
          <p:nvPr/>
        </p:nvSpPr>
        <p:spPr>
          <a:xfrm>
            <a:off x="17485542" y="8928258"/>
            <a:ext cx="5622788" cy="949171"/>
          </a:xfrm>
          <a:prstGeom prst="rect">
            <a:avLst/>
          </a:prstGeom>
        </p:spPr>
        <p:txBody>
          <a:bodyPr wrap="square">
            <a:spAutoFit/>
          </a:bodyPr>
          <a:lstStyle/>
          <a:p>
            <a:pPr algn="r" defTabSz="1828800">
              <a:lnSpc>
                <a:spcPct val="120000"/>
              </a:lnSpc>
            </a:pPr>
            <a:r>
              <a:rPr lang="en-US" sz="2400" dirty="0">
                <a:cs typeface="Calibri"/>
              </a:rPr>
              <a:t>Lorem Ipsum is simply dummy text of the printing and typesetting</a:t>
            </a:r>
          </a:p>
        </p:txBody>
      </p:sp>
      <p:sp>
        <p:nvSpPr>
          <p:cNvPr id="22" name="Rectangle 21">
            <a:extLst>
              <a:ext uri="{FF2B5EF4-FFF2-40B4-BE49-F238E27FC236}">
                <a16:creationId xmlns:a16="http://schemas.microsoft.com/office/drawing/2014/main" id="{F4BA2AD8-EE16-41A7-8398-F6D060CE7266}"/>
              </a:ext>
            </a:extLst>
          </p:cNvPr>
          <p:cNvSpPr/>
          <p:nvPr/>
        </p:nvSpPr>
        <p:spPr>
          <a:xfrm>
            <a:off x="18444657" y="8204017"/>
            <a:ext cx="4365624" cy="639021"/>
          </a:xfrm>
          <a:prstGeom prst="rect">
            <a:avLst/>
          </a:prstGeom>
        </p:spPr>
        <p:txBody>
          <a:bodyPr wrap="square">
            <a:spAutoFit/>
          </a:bodyPr>
          <a:lstStyle/>
          <a:p>
            <a:pPr algn="r" defTabSz="1828800">
              <a:lnSpc>
                <a:spcPct val="120000"/>
              </a:lnSpc>
            </a:pPr>
            <a:r>
              <a:rPr lang="id-ID" sz="3200" b="1" dirty="0">
                <a:solidFill>
                  <a:prstClr val="black">
                    <a:lumMod val="75000"/>
                    <a:lumOff val="25000"/>
                  </a:prstClr>
                </a:solidFill>
                <a:latin typeface="Aller" panose="02000503030000020004" pitchFamily="2" charset="0"/>
                <a:cs typeface="Calibri"/>
              </a:rPr>
              <a:t>Title Text</a:t>
            </a:r>
            <a:endParaRPr lang="en-US" sz="2800" dirty="0">
              <a:solidFill>
                <a:prstClr val="white">
                  <a:lumMod val="65000"/>
                </a:prstClr>
              </a:solidFill>
              <a:latin typeface="Aller" panose="02000503030000020004" pitchFamily="2" charset="0"/>
              <a:cs typeface="Calibri"/>
            </a:endParaRPr>
          </a:p>
        </p:txBody>
      </p:sp>
    </p:spTree>
    <p:custDataLst>
      <p:tags r:id="rId1"/>
    </p:custDataLst>
    <p:extLst>
      <p:ext uri="{BB962C8B-B14F-4D97-AF65-F5344CB8AC3E}">
        <p14:creationId xmlns:p14="http://schemas.microsoft.com/office/powerpoint/2010/main" val="697742939"/>
      </p:ext>
    </p:extLst>
  </p:cSld>
  <p:clrMapOvr>
    <a:masterClrMapping/>
  </p:clrMapOvr>
  <mc:AlternateContent xmlns:mc="http://schemas.openxmlformats.org/markup-compatibility/2006" xmlns:p14="http://schemas.microsoft.com/office/powerpoint/2010/main">
    <mc:Choice Requires="p14">
      <p:transition spd="slow" p14:dur="1300">
        <p14:pan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8" decel="10000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0-#ppt_w/2"/>
                                          </p:val>
                                        </p:tav>
                                        <p:tav tm="100000">
                                          <p:val>
                                            <p:strVal val="#ppt_x"/>
                                          </p:val>
                                        </p:tav>
                                      </p:tavLst>
                                    </p:anim>
                                    <p:anim calcmode="lin" valueType="num">
                                      <p:cBhvr additive="base">
                                        <p:cTn id="16" dur="500" fill="hold"/>
                                        <p:tgtEl>
                                          <p:spTgt spid="7"/>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2" presetClass="entr" presetSubtype="2" decel="100000" fill="hold" nodeType="afterEffect">
                                  <p:stCondLst>
                                    <p:cond delay="0"/>
                                  </p:stCondLst>
                                  <p:childTnLst>
                                    <p:set>
                                      <p:cBhvr>
                                        <p:cTn id="19" dur="1" fill="hold">
                                          <p:stCondLst>
                                            <p:cond delay="0"/>
                                          </p:stCondLst>
                                        </p:cTn>
                                        <p:tgtEl>
                                          <p:spTgt spid="21"/>
                                        </p:tgtEl>
                                        <p:attrNameLst>
                                          <p:attrName>style.visibility</p:attrName>
                                        </p:attrNameLst>
                                      </p:cBhvr>
                                      <p:to>
                                        <p:strVal val="visible"/>
                                      </p:to>
                                    </p:set>
                                    <p:anim calcmode="lin" valueType="num">
                                      <p:cBhvr additive="base">
                                        <p:cTn id="20" dur="500" fill="hold"/>
                                        <p:tgtEl>
                                          <p:spTgt spid="21"/>
                                        </p:tgtEl>
                                        <p:attrNameLst>
                                          <p:attrName>ppt_x</p:attrName>
                                        </p:attrNameLst>
                                      </p:cBhvr>
                                      <p:tavLst>
                                        <p:tav tm="0">
                                          <p:val>
                                            <p:strVal val="1+#ppt_w/2"/>
                                          </p:val>
                                        </p:tav>
                                        <p:tav tm="100000">
                                          <p:val>
                                            <p:strVal val="#ppt_x"/>
                                          </p:val>
                                        </p:tav>
                                      </p:tavLst>
                                    </p:anim>
                                    <p:anim calcmode="lin" valueType="num">
                                      <p:cBhvr additive="base">
                                        <p:cTn id="21" dur="500" fill="hold"/>
                                        <p:tgtEl>
                                          <p:spTgt spid="21"/>
                                        </p:tgtEl>
                                        <p:attrNameLst>
                                          <p:attrName>ppt_y</p:attrName>
                                        </p:attrNameLst>
                                      </p:cBhvr>
                                      <p:tavLst>
                                        <p:tav tm="0">
                                          <p:val>
                                            <p:strVal val="#ppt_y"/>
                                          </p:val>
                                        </p:tav>
                                        <p:tav tm="100000">
                                          <p:val>
                                            <p:strVal val="#ppt_y"/>
                                          </p:val>
                                        </p:tav>
                                      </p:tavLst>
                                    </p:anim>
                                  </p:childTnLst>
                                </p:cTn>
                              </p:par>
                              <p:par>
                                <p:cTn id="22" presetID="22" presetClass="entr" presetSubtype="8" fill="hold" grpId="0" nodeType="withEffect">
                                  <p:stCondLst>
                                    <p:cond delay="250"/>
                                  </p:stCondLst>
                                  <p:childTnLst>
                                    <p:set>
                                      <p:cBhvr>
                                        <p:cTn id="23" dur="1" fill="hold">
                                          <p:stCondLst>
                                            <p:cond delay="0"/>
                                          </p:stCondLst>
                                        </p:cTn>
                                        <p:tgtEl>
                                          <p:spTgt spid="22"/>
                                        </p:tgtEl>
                                        <p:attrNameLst>
                                          <p:attrName>style.visibility</p:attrName>
                                        </p:attrNameLst>
                                      </p:cBhvr>
                                      <p:to>
                                        <p:strVal val="visible"/>
                                      </p:to>
                                    </p:set>
                                    <p:animEffect transition="in" filter="wipe(left)">
                                      <p:cBhvr>
                                        <p:cTn id="24" dur="500"/>
                                        <p:tgtEl>
                                          <p:spTgt spid="22"/>
                                        </p:tgtEl>
                                      </p:cBhvr>
                                    </p:animEffect>
                                  </p:childTnLst>
                                </p:cTn>
                              </p:par>
                              <p:par>
                                <p:cTn id="25" presetID="22" presetClass="entr" presetSubtype="8" fill="hold" grpId="0" nodeType="withEffect">
                                  <p:stCondLst>
                                    <p:cond delay="500"/>
                                  </p:stCondLst>
                                  <p:childTnLst>
                                    <p:set>
                                      <p:cBhvr>
                                        <p:cTn id="26" dur="1" fill="hold">
                                          <p:stCondLst>
                                            <p:cond delay="0"/>
                                          </p:stCondLst>
                                        </p:cTn>
                                        <p:tgtEl>
                                          <p:spTgt spid="20"/>
                                        </p:tgtEl>
                                        <p:attrNameLst>
                                          <p:attrName>style.visibility</p:attrName>
                                        </p:attrNameLst>
                                      </p:cBhvr>
                                      <p:to>
                                        <p:strVal val="visible"/>
                                      </p:to>
                                    </p:set>
                                    <p:animEffect transition="in" filter="wipe(left)">
                                      <p:cBhvr>
                                        <p:cTn id="2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20" grpId="0"/>
      <p:bldP spid="2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1B7B8819-93FF-4F4F-B7EC-96BB4788C437}"/>
              </a:ext>
            </a:extLst>
          </p:cNvPr>
          <p:cNvSpPr>
            <a:spLocks noGrp="1"/>
          </p:cNvSpPr>
          <p:nvPr>
            <p:ph type="pic" sz="quarter" idx="10"/>
          </p:nvPr>
        </p:nvSpPr>
        <p:spPr/>
      </p:sp>
      <p:sp>
        <p:nvSpPr>
          <p:cNvPr id="4" name="Freeform 3"/>
          <p:cNvSpPr>
            <a:spLocks/>
          </p:cNvSpPr>
          <p:nvPr/>
        </p:nvSpPr>
        <p:spPr bwMode="auto">
          <a:xfrm rot="5713462">
            <a:off x="985032" y="2600740"/>
            <a:ext cx="9505494" cy="7740266"/>
          </a:xfrm>
          <a:custGeom>
            <a:avLst/>
            <a:gdLst>
              <a:gd name="T0" fmla="*/ 347 w 872"/>
              <a:gd name="T1" fmla="*/ 703 h 709"/>
              <a:gd name="T2" fmla="*/ 0 w 872"/>
              <a:gd name="T3" fmla="*/ 351 h 709"/>
              <a:gd name="T4" fmla="*/ 347 w 872"/>
              <a:gd name="T5" fmla="*/ 0 h 709"/>
              <a:gd name="T6" fmla="*/ 621 w 872"/>
              <a:gd name="T7" fmla="*/ 136 h 709"/>
              <a:gd name="T8" fmla="*/ 711 w 872"/>
              <a:gd name="T9" fmla="*/ 232 h 709"/>
              <a:gd name="T10" fmla="*/ 872 w 872"/>
              <a:gd name="T11" fmla="*/ 275 h 709"/>
              <a:gd name="T12" fmla="*/ 347 w 872"/>
              <a:gd name="T13" fmla="*/ 703 h 709"/>
            </a:gdLst>
            <a:ahLst/>
            <a:cxnLst>
              <a:cxn ang="0">
                <a:pos x="T0" y="T1"/>
              </a:cxn>
              <a:cxn ang="0">
                <a:pos x="T2" y="T3"/>
              </a:cxn>
              <a:cxn ang="0">
                <a:pos x="T4" y="T5"/>
              </a:cxn>
              <a:cxn ang="0">
                <a:pos x="T6" y="T7"/>
              </a:cxn>
              <a:cxn ang="0">
                <a:pos x="T8" y="T9"/>
              </a:cxn>
              <a:cxn ang="0">
                <a:pos x="T10" y="T11"/>
              </a:cxn>
              <a:cxn ang="0">
                <a:pos x="T12" y="T13"/>
              </a:cxn>
            </a:cxnLst>
            <a:rect l="0" t="0" r="r" b="b"/>
            <a:pathLst>
              <a:path w="872" h="709">
                <a:moveTo>
                  <a:pt x="347" y="703"/>
                </a:moveTo>
                <a:cubicBezTo>
                  <a:pt x="155" y="698"/>
                  <a:pt x="0" y="545"/>
                  <a:pt x="0" y="351"/>
                </a:cubicBezTo>
                <a:cubicBezTo>
                  <a:pt x="0" y="157"/>
                  <a:pt x="155" y="0"/>
                  <a:pt x="347" y="0"/>
                </a:cubicBezTo>
                <a:cubicBezTo>
                  <a:pt x="458" y="0"/>
                  <a:pt x="557" y="53"/>
                  <a:pt x="621" y="136"/>
                </a:cubicBezTo>
                <a:cubicBezTo>
                  <a:pt x="621" y="136"/>
                  <a:pt x="672" y="192"/>
                  <a:pt x="711" y="232"/>
                </a:cubicBezTo>
                <a:cubicBezTo>
                  <a:pt x="750" y="271"/>
                  <a:pt x="789" y="316"/>
                  <a:pt x="872" y="275"/>
                </a:cubicBezTo>
                <a:cubicBezTo>
                  <a:pt x="847" y="330"/>
                  <a:pt x="609" y="709"/>
                  <a:pt x="347" y="703"/>
                </a:cubicBezTo>
                <a:close/>
              </a:path>
            </a:pathLst>
          </a:custGeom>
          <a:solidFill>
            <a:schemeClr val="accent2"/>
          </a:solidFill>
          <a:ln>
            <a:noFill/>
          </a:ln>
        </p:spPr>
        <p:txBody>
          <a:bodyPr vert="horz" wrap="square" lIns="182877" tIns="91439" rIns="182877" bIns="91439" numCol="1" anchor="t" anchorCtr="0" compatLnSpc="1">
            <a:prstTxWarp prst="textNoShape">
              <a:avLst/>
            </a:prstTxWarp>
          </a:bodyPr>
          <a:lstStyle/>
          <a:p>
            <a:pPr algn="ctr" defTabSz="2438340"/>
            <a:endParaRPr lang="en-US" sz="4800">
              <a:solidFill>
                <a:prstClr val="black"/>
              </a:solidFill>
              <a:latin typeface="Roboto Light"/>
            </a:endParaRPr>
          </a:p>
        </p:txBody>
      </p:sp>
      <p:sp>
        <p:nvSpPr>
          <p:cNvPr id="5" name="Oval 4"/>
          <p:cNvSpPr/>
          <p:nvPr/>
        </p:nvSpPr>
        <p:spPr>
          <a:xfrm>
            <a:off x="6215422" y="9509558"/>
            <a:ext cx="2592250" cy="259225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8" name="Rectangle 7"/>
          <p:cNvSpPr/>
          <p:nvPr/>
        </p:nvSpPr>
        <p:spPr>
          <a:xfrm>
            <a:off x="2727331" y="4880093"/>
            <a:ext cx="6020897" cy="2616063"/>
          </a:xfrm>
          <a:prstGeom prst="rect">
            <a:avLst/>
          </a:prstGeom>
        </p:spPr>
        <p:txBody>
          <a:bodyPr wrap="square">
            <a:spAutoFit/>
          </a:bodyPr>
          <a:lstStyle/>
          <a:p>
            <a:pPr algn="ctr" defTabSz="2438340">
              <a:lnSpc>
                <a:spcPct val="90000"/>
              </a:lnSpc>
              <a:spcBef>
                <a:spcPts val="2400"/>
              </a:spcBef>
            </a:pPr>
            <a:r>
              <a:rPr lang="en-US" sz="6400">
                <a:solidFill>
                  <a:prstClr val="white"/>
                </a:solidFill>
                <a:latin typeface="Montserrat Light"/>
              </a:rPr>
              <a:t>Lorem ipsum</a:t>
            </a:r>
          </a:p>
          <a:p>
            <a:pPr algn="ctr" defTabSz="2438340">
              <a:lnSpc>
                <a:spcPct val="90000"/>
              </a:lnSpc>
              <a:spcBef>
                <a:spcPts val="2400"/>
              </a:spcBef>
            </a:pPr>
            <a:r>
              <a:rPr lang="en-US" sz="2400">
                <a:solidFill>
                  <a:prstClr val="white"/>
                </a:solidFill>
                <a:latin typeface="Montserrat Light"/>
              </a:rPr>
              <a:t>Is ria qui del </a:t>
            </a:r>
            <a:r>
              <a:rPr lang="en-US" sz="2400" err="1">
                <a:solidFill>
                  <a:prstClr val="white"/>
                </a:solidFill>
                <a:latin typeface="Montserrat Light"/>
              </a:rPr>
              <a:t>ium</a:t>
            </a:r>
            <a:r>
              <a:rPr lang="en-US" sz="2400">
                <a:solidFill>
                  <a:prstClr val="white"/>
                </a:solidFill>
                <a:latin typeface="Montserrat Light"/>
              </a:rPr>
              <a:t> </a:t>
            </a:r>
            <a:r>
              <a:rPr lang="en-US" sz="2400" err="1">
                <a:solidFill>
                  <a:prstClr val="white"/>
                </a:solidFill>
                <a:latin typeface="Montserrat Light"/>
              </a:rPr>
              <a:t>aut</a:t>
            </a:r>
            <a:r>
              <a:rPr lang="en-US" sz="2400">
                <a:solidFill>
                  <a:prstClr val="white"/>
                </a:solidFill>
                <a:latin typeface="Montserrat Light"/>
              </a:rPr>
              <a:t> ex et estrum </a:t>
            </a:r>
            <a:r>
              <a:rPr lang="en-US" sz="2400" err="1">
                <a:solidFill>
                  <a:prstClr val="white"/>
                </a:solidFill>
                <a:latin typeface="Montserrat Light"/>
              </a:rPr>
              <a:t>nonsequis</a:t>
            </a:r>
            <a:r>
              <a:rPr lang="en-US" sz="2400">
                <a:solidFill>
                  <a:prstClr val="white"/>
                </a:solidFill>
                <a:latin typeface="Montserrat Light"/>
              </a:rPr>
              <a:t> </a:t>
            </a:r>
            <a:r>
              <a:rPr lang="en-US" sz="2400" err="1">
                <a:solidFill>
                  <a:prstClr val="white"/>
                </a:solidFill>
                <a:latin typeface="Montserrat Light"/>
              </a:rPr>
              <a:t>volupta</a:t>
            </a:r>
            <a:r>
              <a:rPr lang="en-US" sz="2400">
                <a:solidFill>
                  <a:prstClr val="white"/>
                </a:solidFill>
                <a:latin typeface="Montserrat Light"/>
              </a:rPr>
              <a:t> </a:t>
            </a:r>
            <a:r>
              <a:rPr lang="en-US" sz="2400" err="1">
                <a:solidFill>
                  <a:prstClr val="white"/>
                </a:solidFill>
                <a:latin typeface="Montserrat Light"/>
              </a:rPr>
              <a:t>doluptas</a:t>
            </a:r>
            <a:r>
              <a:rPr lang="en-US" sz="2400">
                <a:solidFill>
                  <a:prstClr val="white"/>
                </a:solidFill>
                <a:latin typeface="Montserrat Light"/>
              </a:rPr>
              <a:t> </a:t>
            </a:r>
            <a:r>
              <a:rPr lang="en-US" sz="2400" err="1">
                <a:solidFill>
                  <a:prstClr val="white"/>
                </a:solidFill>
                <a:latin typeface="Montserrat Light"/>
              </a:rPr>
              <a:t>illup</a:t>
            </a:r>
            <a:r>
              <a:rPr lang="en-US" sz="2400">
                <a:solidFill>
                  <a:prstClr val="white"/>
                </a:solidFill>
                <a:latin typeface="Montserrat Light"/>
              </a:rPr>
              <a:t> </a:t>
            </a:r>
            <a:r>
              <a:rPr lang="en-US" sz="2400" err="1">
                <a:solidFill>
                  <a:prstClr val="white"/>
                </a:solidFill>
                <a:latin typeface="Montserrat Light"/>
              </a:rPr>
              <a:t>magnam</a:t>
            </a:r>
            <a:r>
              <a:rPr lang="en-US" sz="2400">
                <a:solidFill>
                  <a:prstClr val="white"/>
                </a:solidFill>
                <a:latin typeface="Montserrat Light"/>
              </a:rPr>
              <a:t> </a:t>
            </a:r>
            <a:r>
              <a:rPr lang="en-US" sz="2400" err="1">
                <a:solidFill>
                  <a:prstClr val="white"/>
                </a:solidFill>
                <a:latin typeface="Montserrat Light"/>
              </a:rPr>
              <a:t>autem</a:t>
            </a:r>
            <a:r>
              <a:rPr lang="en-US" sz="2400">
                <a:solidFill>
                  <a:prstClr val="white"/>
                </a:solidFill>
                <a:latin typeface="Montserrat Light"/>
              </a:rPr>
              <a:t> </a:t>
            </a:r>
            <a:r>
              <a:rPr lang="en-US" sz="2400" err="1">
                <a:solidFill>
                  <a:prstClr val="white"/>
                </a:solidFill>
                <a:latin typeface="Montserrat Light"/>
              </a:rPr>
              <a:t>volupi</a:t>
            </a:r>
            <a:r>
              <a:rPr lang="en-US" sz="2400">
                <a:solidFill>
                  <a:prstClr val="white"/>
                </a:solidFill>
                <a:latin typeface="Montserrat Light"/>
              </a:rPr>
              <a:t> </a:t>
            </a:r>
            <a:r>
              <a:rPr lang="en-US" sz="2400" err="1">
                <a:solidFill>
                  <a:prstClr val="white"/>
                </a:solidFill>
                <a:latin typeface="Montserrat Light"/>
              </a:rPr>
              <a:t>eatem</a:t>
            </a:r>
            <a:r>
              <a:rPr lang="en-US" sz="2400">
                <a:solidFill>
                  <a:prstClr val="white"/>
                </a:solidFill>
                <a:latin typeface="Montserrat Light"/>
              </a:rPr>
              <a:t> </a:t>
            </a:r>
            <a:r>
              <a:rPr lang="en-US" sz="2400" err="1">
                <a:solidFill>
                  <a:prstClr val="white"/>
                </a:solidFill>
                <a:latin typeface="Montserrat Light"/>
              </a:rPr>
              <a:t>asse</a:t>
            </a:r>
            <a:r>
              <a:rPr lang="en-US" sz="2400">
                <a:solidFill>
                  <a:prstClr val="white"/>
                </a:solidFill>
                <a:latin typeface="Montserrat Light"/>
              </a:rPr>
              <a:t> </a:t>
            </a:r>
            <a:r>
              <a:rPr lang="en-US" sz="2400" err="1">
                <a:solidFill>
                  <a:prstClr val="white"/>
                </a:solidFill>
                <a:latin typeface="Montserrat Light"/>
              </a:rPr>
              <a:t>eritatae</a:t>
            </a:r>
            <a:r>
              <a:rPr lang="en-US" sz="2400">
                <a:solidFill>
                  <a:prstClr val="white"/>
                </a:solidFill>
                <a:latin typeface="Montserrat Light"/>
              </a:rPr>
              <a:t>. </a:t>
            </a:r>
          </a:p>
        </p:txBody>
      </p:sp>
      <p:sp>
        <p:nvSpPr>
          <p:cNvPr id="9" name="TextBox 8"/>
          <p:cNvSpPr txBox="1"/>
          <p:nvPr/>
        </p:nvSpPr>
        <p:spPr>
          <a:xfrm>
            <a:off x="3609663" y="2321563"/>
            <a:ext cx="4256232" cy="2554830"/>
          </a:xfrm>
          <a:prstGeom prst="rect">
            <a:avLst/>
          </a:prstGeom>
          <a:noFill/>
        </p:spPr>
        <p:txBody>
          <a:bodyPr wrap="none" rtlCol="0">
            <a:spAutoFit/>
          </a:bodyPr>
          <a:lstStyle/>
          <a:p>
            <a:pPr algn="ctr" defTabSz="2438340"/>
            <a:r>
              <a:rPr lang="en-US" sz="16000">
                <a:solidFill>
                  <a:prstClr val="white"/>
                </a:solidFill>
                <a:effectLst>
                  <a:outerShdw blurRad="25400" dist="6350" dir="2700000" algn="ctr" rotWithShape="0">
                    <a:srgbClr val="000000">
                      <a:alpha val="40000"/>
                    </a:srgbClr>
                  </a:outerShdw>
                </a:effectLst>
                <a:latin typeface="Montserrat"/>
              </a:rPr>
              <a:t>75%</a:t>
            </a:r>
          </a:p>
        </p:txBody>
      </p:sp>
      <p:sp>
        <p:nvSpPr>
          <p:cNvPr id="10" name="Freeform 36"/>
          <p:cNvSpPr>
            <a:spLocks noEditPoints="1"/>
          </p:cNvSpPr>
          <p:nvPr/>
        </p:nvSpPr>
        <p:spPr bwMode="auto">
          <a:xfrm>
            <a:off x="6651658" y="10016039"/>
            <a:ext cx="1594923" cy="1451995"/>
          </a:xfrm>
          <a:custGeom>
            <a:avLst/>
            <a:gdLst>
              <a:gd name="T0" fmla="*/ 588 w 701"/>
              <a:gd name="T1" fmla="*/ 527 h 638"/>
              <a:gd name="T2" fmla="*/ 375 w 701"/>
              <a:gd name="T3" fmla="*/ 311 h 638"/>
              <a:gd name="T4" fmla="*/ 436 w 701"/>
              <a:gd name="T5" fmla="*/ 281 h 638"/>
              <a:gd name="T6" fmla="*/ 563 w 701"/>
              <a:gd name="T7" fmla="*/ 258 h 638"/>
              <a:gd name="T8" fmla="*/ 432 w 701"/>
              <a:gd name="T9" fmla="*/ 258 h 638"/>
              <a:gd name="T10" fmla="*/ 371 w 701"/>
              <a:gd name="T11" fmla="*/ 283 h 638"/>
              <a:gd name="T12" fmla="*/ 382 w 701"/>
              <a:gd name="T13" fmla="*/ 128 h 638"/>
              <a:gd name="T14" fmla="*/ 469 w 701"/>
              <a:gd name="T15" fmla="*/ 66 h 638"/>
              <a:gd name="T16" fmla="*/ 338 w 701"/>
              <a:gd name="T17" fmla="*/ 66 h 638"/>
              <a:gd name="T18" fmla="*/ 319 w 701"/>
              <a:gd name="T19" fmla="*/ 229 h 638"/>
              <a:gd name="T20" fmla="*/ 205 w 701"/>
              <a:gd name="T21" fmla="*/ 283 h 638"/>
              <a:gd name="T22" fmla="*/ 131 w 701"/>
              <a:gd name="T23" fmla="*/ 258 h 638"/>
              <a:gd name="T24" fmla="*/ 0 w 701"/>
              <a:gd name="T25" fmla="*/ 258 h 638"/>
              <a:gd name="T26" fmla="*/ 127 w 701"/>
              <a:gd name="T27" fmla="*/ 280 h 638"/>
              <a:gd name="T28" fmla="*/ 201 w 701"/>
              <a:gd name="T29" fmla="*/ 311 h 638"/>
              <a:gd name="T30" fmla="*/ 210 w 701"/>
              <a:gd name="T31" fmla="*/ 472 h 638"/>
              <a:gd name="T32" fmla="*/ 130 w 701"/>
              <a:gd name="T33" fmla="*/ 536 h 638"/>
              <a:gd name="T34" fmla="*/ 262 w 701"/>
              <a:gd name="T35" fmla="*/ 536 h 638"/>
              <a:gd name="T36" fmla="*/ 258 w 701"/>
              <a:gd name="T37" fmla="*/ 393 h 638"/>
              <a:gd name="T38" fmla="*/ 348 w 701"/>
              <a:gd name="T39" fmla="*/ 374 h 638"/>
              <a:gd name="T40" fmla="*/ 570 w 701"/>
              <a:gd name="T41" fmla="*/ 572 h 638"/>
              <a:gd name="T42" fmla="*/ 701 w 701"/>
              <a:gd name="T43" fmla="*/ 572 h 638"/>
              <a:gd name="T44" fmla="*/ 498 w 701"/>
              <a:gd name="T45" fmla="*/ 206 h 638"/>
              <a:gd name="T46" fmla="*/ 498 w 701"/>
              <a:gd name="T47" fmla="*/ 309 h 638"/>
              <a:gd name="T48" fmla="*/ 448 w 701"/>
              <a:gd name="T49" fmla="*/ 270 h 638"/>
              <a:gd name="T50" fmla="*/ 446 w 701"/>
              <a:gd name="T51" fmla="*/ 258 h 638"/>
              <a:gd name="T52" fmla="*/ 352 w 701"/>
              <a:gd name="T53" fmla="*/ 66 h 638"/>
              <a:gd name="T54" fmla="*/ 455 w 701"/>
              <a:gd name="T55" fmla="*/ 66 h 638"/>
              <a:gd name="T56" fmla="*/ 352 w 701"/>
              <a:gd name="T57" fmla="*/ 66 h 638"/>
              <a:gd name="T58" fmla="*/ 14 w 701"/>
              <a:gd name="T59" fmla="*/ 258 h 638"/>
              <a:gd name="T60" fmla="*/ 117 w 701"/>
              <a:gd name="T61" fmla="*/ 258 h 638"/>
              <a:gd name="T62" fmla="*/ 248 w 701"/>
              <a:gd name="T63" fmla="*/ 536 h 638"/>
              <a:gd name="T64" fmla="*/ 144 w 701"/>
              <a:gd name="T65" fmla="*/ 536 h 638"/>
              <a:gd name="T66" fmla="*/ 248 w 701"/>
              <a:gd name="T67" fmla="*/ 536 h 638"/>
              <a:gd name="T68" fmla="*/ 288 w 701"/>
              <a:gd name="T69" fmla="*/ 237 h 638"/>
              <a:gd name="T70" fmla="*/ 288 w 701"/>
              <a:gd name="T71" fmla="*/ 384 h 638"/>
              <a:gd name="T72" fmla="*/ 635 w 701"/>
              <a:gd name="T73" fmla="*/ 624 h 638"/>
              <a:gd name="T74" fmla="*/ 635 w 701"/>
              <a:gd name="T75" fmla="*/ 521 h 638"/>
              <a:gd name="T76" fmla="*/ 635 w 701"/>
              <a:gd name="T77" fmla="*/ 624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01" h="638">
                <a:moveTo>
                  <a:pt x="635" y="507"/>
                </a:moveTo>
                <a:cubicBezTo>
                  <a:pt x="617" y="507"/>
                  <a:pt x="600" y="514"/>
                  <a:pt x="588" y="527"/>
                </a:cubicBezTo>
                <a:cubicBezTo>
                  <a:pt x="357" y="364"/>
                  <a:pt x="357" y="364"/>
                  <a:pt x="357" y="364"/>
                </a:cubicBezTo>
                <a:cubicBezTo>
                  <a:pt x="368" y="349"/>
                  <a:pt x="375" y="331"/>
                  <a:pt x="375" y="311"/>
                </a:cubicBezTo>
                <a:cubicBezTo>
                  <a:pt x="375" y="306"/>
                  <a:pt x="375" y="301"/>
                  <a:pt x="374" y="296"/>
                </a:cubicBezTo>
                <a:cubicBezTo>
                  <a:pt x="436" y="281"/>
                  <a:pt x="436" y="281"/>
                  <a:pt x="436" y="281"/>
                </a:cubicBezTo>
                <a:cubicBezTo>
                  <a:pt x="445" y="306"/>
                  <a:pt x="469" y="323"/>
                  <a:pt x="498" y="323"/>
                </a:cubicBezTo>
                <a:cubicBezTo>
                  <a:pt x="534" y="323"/>
                  <a:pt x="563" y="294"/>
                  <a:pt x="563" y="258"/>
                </a:cubicBezTo>
                <a:cubicBezTo>
                  <a:pt x="563" y="222"/>
                  <a:pt x="534" y="192"/>
                  <a:pt x="498" y="192"/>
                </a:cubicBezTo>
                <a:cubicBezTo>
                  <a:pt x="461" y="192"/>
                  <a:pt x="432" y="222"/>
                  <a:pt x="432" y="258"/>
                </a:cubicBezTo>
                <a:cubicBezTo>
                  <a:pt x="432" y="261"/>
                  <a:pt x="432" y="264"/>
                  <a:pt x="433" y="267"/>
                </a:cubicBezTo>
                <a:cubicBezTo>
                  <a:pt x="371" y="283"/>
                  <a:pt x="371" y="283"/>
                  <a:pt x="371" y="283"/>
                </a:cubicBezTo>
                <a:cubicBezTo>
                  <a:pt x="364" y="262"/>
                  <a:pt x="350" y="246"/>
                  <a:pt x="331" y="235"/>
                </a:cubicBezTo>
                <a:cubicBezTo>
                  <a:pt x="382" y="128"/>
                  <a:pt x="382" y="128"/>
                  <a:pt x="382" y="128"/>
                </a:cubicBezTo>
                <a:cubicBezTo>
                  <a:pt x="389" y="130"/>
                  <a:pt x="396" y="132"/>
                  <a:pt x="403" y="132"/>
                </a:cubicBezTo>
                <a:cubicBezTo>
                  <a:pt x="439" y="132"/>
                  <a:pt x="469" y="102"/>
                  <a:pt x="469" y="66"/>
                </a:cubicBezTo>
                <a:cubicBezTo>
                  <a:pt x="469" y="30"/>
                  <a:pt x="439" y="0"/>
                  <a:pt x="403" y="0"/>
                </a:cubicBezTo>
                <a:cubicBezTo>
                  <a:pt x="367" y="0"/>
                  <a:pt x="338" y="30"/>
                  <a:pt x="338" y="66"/>
                </a:cubicBezTo>
                <a:cubicBezTo>
                  <a:pt x="338" y="90"/>
                  <a:pt x="350" y="110"/>
                  <a:pt x="369" y="122"/>
                </a:cubicBezTo>
                <a:cubicBezTo>
                  <a:pt x="319" y="229"/>
                  <a:pt x="319" y="229"/>
                  <a:pt x="319" y="229"/>
                </a:cubicBezTo>
                <a:cubicBezTo>
                  <a:pt x="309" y="225"/>
                  <a:pt x="299" y="223"/>
                  <a:pt x="288" y="223"/>
                </a:cubicBezTo>
                <a:cubicBezTo>
                  <a:pt x="250" y="223"/>
                  <a:pt x="217" y="249"/>
                  <a:pt x="205" y="283"/>
                </a:cubicBezTo>
                <a:cubicBezTo>
                  <a:pt x="130" y="267"/>
                  <a:pt x="130" y="267"/>
                  <a:pt x="130" y="267"/>
                </a:cubicBezTo>
                <a:cubicBezTo>
                  <a:pt x="131" y="264"/>
                  <a:pt x="131" y="261"/>
                  <a:pt x="131" y="258"/>
                </a:cubicBezTo>
                <a:cubicBezTo>
                  <a:pt x="131" y="222"/>
                  <a:pt x="101" y="192"/>
                  <a:pt x="65" y="192"/>
                </a:cubicBezTo>
                <a:cubicBezTo>
                  <a:pt x="29" y="192"/>
                  <a:pt x="0" y="222"/>
                  <a:pt x="0" y="258"/>
                </a:cubicBezTo>
                <a:cubicBezTo>
                  <a:pt x="0" y="294"/>
                  <a:pt x="29" y="323"/>
                  <a:pt x="65" y="323"/>
                </a:cubicBezTo>
                <a:cubicBezTo>
                  <a:pt x="93" y="323"/>
                  <a:pt x="118" y="305"/>
                  <a:pt x="127" y="280"/>
                </a:cubicBezTo>
                <a:cubicBezTo>
                  <a:pt x="202" y="297"/>
                  <a:pt x="202" y="297"/>
                  <a:pt x="202" y="297"/>
                </a:cubicBezTo>
                <a:cubicBezTo>
                  <a:pt x="201" y="301"/>
                  <a:pt x="201" y="306"/>
                  <a:pt x="201" y="311"/>
                </a:cubicBezTo>
                <a:cubicBezTo>
                  <a:pt x="201" y="343"/>
                  <a:pt x="219" y="372"/>
                  <a:pt x="246" y="387"/>
                </a:cubicBezTo>
                <a:cubicBezTo>
                  <a:pt x="210" y="472"/>
                  <a:pt x="210" y="472"/>
                  <a:pt x="210" y="472"/>
                </a:cubicBezTo>
                <a:cubicBezTo>
                  <a:pt x="206" y="471"/>
                  <a:pt x="201" y="471"/>
                  <a:pt x="196" y="471"/>
                </a:cubicBezTo>
                <a:cubicBezTo>
                  <a:pt x="160" y="471"/>
                  <a:pt x="130" y="500"/>
                  <a:pt x="130" y="536"/>
                </a:cubicBezTo>
                <a:cubicBezTo>
                  <a:pt x="130" y="573"/>
                  <a:pt x="160" y="602"/>
                  <a:pt x="196" y="602"/>
                </a:cubicBezTo>
                <a:cubicBezTo>
                  <a:pt x="232" y="602"/>
                  <a:pt x="262" y="573"/>
                  <a:pt x="262" y="536"/>
                </a:cubicBezTo>
                <a:cubicBezTo>
                  <a:pt x="262" y="510"/>
                  <a:pt x="246" y="487"/>
                  <a:pt x="224" y="477"/>
                </a:cubicBezTo>
                <a:cubicBezTo>
                  <a:pt x="258" y="393"/>
                  <a:pt x="258" y="393"/>
                  <a:pt x="258" y="393"/>
                </a:cubicBezTo>
                <a:cubicBezTo>
                  <a:pt x="268" y="396"/>
                  <a:pt x="278" y="398"/>
                  <a:pt x="288" y="398"/>
                </a:cubicBezTo>
                <a:cubicBezTo>
                  <a:pt x="311" y="398"/>
                  <a:pt x="332" y="389"/>
                  <a:pt x="348" y="374"/>
                </a:cubicBezTo>
                <a:cubicBezTo>
                  <a:pt x="580" y="538"/>
                  <a:pt x="580" y="538"/>
                  <a:pt x="580" y="538"/>
                </a:cubicBezTo>
                <a:cubicBezTo>
                  <a:pt x="573" y="548"/>
                  <a:pt x="570" y="560"/>
                  <a:pt x="570" y="572"/>
                </a:cubicBezTo>
                <a:cubicBezTo>
                  <a:pt x="570" y="609"/>
                  <a:pt x="599" y="638"/>
                  <a:pt x="635" y="638"/>
                </a:cubicBezTo>
                <a:cubicBezTo>
                  <a:pt x="672" y="638"/>
                  <a:pt x="701" y="609"/>
                  <a:pt x="701" y="572"/>
                </a:cubicBezTo>
                <a:cubicBezTo>
                  <a:pt x="701" y="536"/>
                  <a:pt x="672" y="507"/>
                  <a:pt x="635" y="507"/>
                </a:cubicBezTo>
                <a:close/>
                <a:moveTo>
                  <a:pt x="498" y="206"/>
                </a:moveTo>
                <a:cubicBezTo>
                  <a:pt x="526" y="206"/>
                  <a:pt x="549" y="229"/>
                  <a:pt x="549" y="258"/>
                </a:cubicBezTo>
                <a:cubicBezTo>
                  <a:pt x="549" y="286"/>
                  <a:pt x="526" y="309"/>
                  <a:pt x="498" y="309"/>
                </a:cubicBezTo>
                <a:cubicBezTo>
                  <a:pt x="473" y="309"/>
                  <a:pt x="453" y="293"/>
                  <a:pt x="448" y="270"/>
                </a:cubicBezTo>
                <a:cubicBezTo>
                  <a:pt x="448" y="270"/>
                  <a:pt x="448" y="270"/>
                  <a:pt x="448" y="270"/>
                </a:cubicBezTo>
                <a:cubicBezTo>
                  <a:pt x="448" y="270"/>
                  <a:pt x="448" y="270"/>
                  <a:pt x="448" y="270"/>
                </a:cubicBezTo>
                <a:cubicBezTo>
                  <a:pt x="447" y="266"/>
                  <a:pt x="446" y="262"/>
                  <a:pt x="446" y="258"/>
                </a:cubicBezTo>
                <a:cubicBezTo>
                  <a:pt x="446" y="229"/>
                  <a:pt x="469" y="206"/>
                  <a:pt x="498" y="206"/>
                </a:cubicBezTo>
                <a:close/>
                <a:moveTo>
                  <a:pt x="352" y="66"/>
                </a:moveTo>
                <a:cubicBezTo>
                  <a:pt x="352" y="37"/>
                  <a:pt x="375" y="14"/>
                  <a:pt x="403" y="14"/>
                </a:cubicBezTo>
                <a:cubicBezTo>
                  <a:pt x="432" y="14"/>
                  <a:pt x="455" y="37"/>
                  <a:pt x="455" y="66"/>
                </a:cubicBezTo>
                <a:cubicBezTo>
                  <a:pt x="455" y="94"/>
                  <a:pt x="432" y="118"/>
                  <a:pt x="403" y="118"/>
                </a:cubicBezTo>
                <a:cubicBezTo>
                  <a:pt x="375" y="118"/>
                  <a:pt x="352" y="94"/>
                  <a:pt x="352" y="66"/>
                </a:cubicBezTo>
                <a:close/>
                <a:moveTo>
                  <a:pt x="65" y="309"/>
                </a:moveTo>
                <a:cubicBezTo>
                  <a:pt x="37" y="309"/>
                  <a:pt x="14" y="286"/>
                  <a:pt x="14" y="258"/>
                </a:cubicBezTo>
                <a:cubicBezTo>
                  <a:pt x="14" y="229"/>
                  <a:pt x="37" y="206"/>
                  <a:pt x="65" y="206"/>
                </a:cubicBezTo>
                <a:cubicBezTo>
                  <a:pt x="94" y="206"/>
                  <a:pt x="117" y="229"/>
                  <a:pt x="117" y="258"/>
                </a:cubicBezTo>
                <a:cubicBezTo>
                  <a:pt x="117" y="286"/>
                  <a:pt x="94" y="309"/>
                  <a:pt x="65" y="309"/>
                </a:cubicBezTo>
                <a:close/>
                <a:moveTo>
                  <a:pt x="248" y="536"/>
                </a:moveTo>
                <a:cubicBezTo>
                  <a:pt x="248" y="565"/>
                  <a:pt x="225" y="588"/>
                  <a:pt x="196" y="588"/>
                </a:cubicBezTo>
                <a:cubicBezTo>
                  <a:pt x="168" y="588"/>
                  <a:pt x="144" y="565"/>
                  <a:pt x="144" y="536"/>
                </a:cubicBezTo>
                <a:cubicBezTo>
                  <a:pt x="144" y="508"/>
                  <a:pt x="168" y="485"/>
                  <a:pt x="196" y="485"/>
                </a:cubicBezTo>
                <a:cubicBezTo>
                  <a:pt x="225" y="485"/>
                  <a:pt x="248" y="508"/>
                  <a:pt x="248" y="536"/>
                </a:cubicBezTo>
                <a:close/>
                <a:moveTo>
                  <a:pt x="215" y="311"/>
                </a:moveTo>
                <a:cubicBezTo>
                  <a:pt x="215" y="270"/>
                  <a:pt x="248" y="237"/>
                  <a:pt x="288" y="237"/>
                </a:cubicBezTo>
                <a:cubicBezTo>
                  <a:pt x="328" y="237"/>
                  <a:pt x="361" y="270"/>
                  <a:pt x="361" y="311"/>
                </a:cubicBezTo>
                <a:cubicBezTo>
                  <a:pt x="361" y="351"/>
                  <a:pt x="328" y="384"/>
                  <a:pt x="288" y="384"/>
                </a:cubicBezTo>
                <a:cubicBezTo>
                  <a:pt x="248" y="384"/>
                  <a:pt x="215" y="351"/>
                  <a:pt x="215" y="311"/>
                </a:cubicBezTo>
                <a:close/>
                <a:moveTo>
                  <a:pt x="635" y="624"/>
                </a:moveTo>
                <a:cubicBezTo>
                  <a:pt x="607" y="624"/>
                  <a:pt x="584" y="601"/>
                  <a:pt x="584" y="572"/>
                </a:cubicBezTo>
                <a:cubicBezTo>
                  <a:pt x="584" y="544"/>
                  <a:pt x="607" y="521"/>
                  <a:pt x="635" y="521"/>
                </a:cubicBezTo>
                <a:cubicBezTo>
                  <a:pt x="664" y="521"/>
                  <a:pt x="687" y="544"/>
                  <a:pt x="687" y="572"/>
                </a:cubicBezTo>
                <a:cubicBezTo>
                  <a:pt x="687" y="601"/>
                  <a:pt x="664" y="624"/>
                  <a:pt x="635" y="624"/>
                </a:cubicBezTo>
                <a:close/>
              </a:path>
            </a:pathLst>
          </a:custGeom>
          <a:solidFill>
            <a:schemeClr val="bg1"/>
          </a:solidFill>
          <a:ln>
            <a:noFill/>
          </a:ln>
        </p:spPr>
        <p:txBody>
          <a:bodyPr vert="horz" wrap="square" lIns="182877" tIns="91439" rIns="182877" bIns="91439" numCol="1" anchor="t" anchorCtr="0" compatLnSpc="1">
            <a:prstTxWarp prst="textNoShape">
              <a:avLst/>
            </a:prstTxWarp>
          </a:bodyPr>
          <a:lstStyle/>
          <a:p>
            <a:pPr defTabSz="2438340"/>
            <a:endParaRPr lang="en-US" sz="4800">
              <a:solidFill>
                <a:srgbClr val="57565A"/>
              </a:solidFill>
              <a:latin typeface="Roboto Light"/>
            </a:endParaRPr>
          </a:p>
        </p:txBody>
      </p:sp>
    </p:spTree>
    <p:custDataLst>
      <p:tags r:id="rId1"/>
    </p:custDataLst>
    <p:extLst>
      <p:ext uri="{BB962C8B-B14F-4D97-AF65-F5344CB8AC3E}">
        <p14:creationId xmlns:p14="http://schemas.microsoft.com/office/powerpoint/2010/main" val="416749316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14:presetBounceEnd="66667">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66667">
                                          <p:cBhvr additive="base">
                                            <p:cTn id="7" dur="900" fill="hold"/>
                                            <p:tgtEl>
                                              <p:spTgt spid="4"/>
                                            </p:tgtEl>
                                            <p:attrNameLst>
                                              <p:attrName>ppt_x</p:attrName>
                                            </p:attrNameLst>
                                          </p:cBhvr>
                                          <p:tavLst>
                                            <p:tav tm="0">
                                              <p:val>
                                                <p:strVal val="#ppt_x"/>
                                              </p:val>
                                            </p:tav>
                                            <p:tav tm="100000">
                                              <p:val>
                                                <p:strVal val="#ppt_x"/>
                                              </p:val>
                                            </p:tav>
                                          </p:tavLst>
                                        </p:anim>
                                        <p:anim calcmode="lin" valueType="num" p14:bounceEnd="66667">
                                          <p:cBhvr additive="base">
                                            <p:cTn id="8" dur="9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14:presetBounceEnd="66667">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14:bounceEnd="66667">
                                          <p:cBhvr additive="base">
                                            <p:cTn id="11" dur="900" fill="hold"/>
                                            <p:tgtEl>
                                              <p:spTgt spid="9"/>
                                            </p:tgtEl>
                                            <p:attrNameLst>
                                              <p:attrName>ppt_x</p:attrName>
                                            </p:attrNameLst>
                                          </p:cBhvr>
                                          <p:tavLst>
                                            <p:tav tm="0">
                                              <p:val>
                                                <p:strVal val="#ppt_x"/>
                                              </p:val>
                                            </p:tav>
                                            <p:tav tm="100000">
                                              <p:val>
                                                <p:strVal val="#ppt_x"/>
                                              </p:val>
                                            </p:tav>
                                          </p:tavLst>
                                        </p:anim>
                                        <p:anim calcmode="lin" valueType="num" p14:bounceEnd="66667">
                                          <p:cBhvr additive="base">
                                            <p:cTn id="12" dur="900" fill="hold"/>
                                            <p:tgtEl>
                                              <p:spTgt spid="9"/>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14:presetBounceEnd="66667">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14:bounceEnd="66667">
                                          <p:cBhvr additive="base">
                                            <p:cTn id="15" dur="900" fill="hold"/>
                                            <p:tgtEl>
                                              <p:spTgt spid="8"/>
                                            </p:tgtEl>
                                            <p:attrNameLst>
                                              <p:attrName>ppt_x</p:attrName>
                                            </p:attrNameLst>
                                          </p:cBhvr>
                                          <p:tavLst>
                                            <p:tav tm="0">
                                              <p:val>
                                                <p:strVal val="#ppt_x"/>
                                              </p:val>
                                            </p:tav>
                                            <p:tav tm="100000">
                                              <p:val>
                                                <p:strVal val="#ppt_x"/>
                                              </p:val>
                                            </p:tav>
                                          </p:tavLst>
                                        </p:anim>
                                        <p:anim calcmode="lin" valueType="num" p14:bounceEnd="66667">
                                          <p:cBhvr additive="base">
                                            <p:cTn id="16" dur="900" fill="hold"/>
                                            <p:tgtEl>
                                              <p:spTgt spid="8"/>
                                            </p:tgtEl>
                                            <p:attrNameLst>
                                              <p:attrName>ppt_y</p:attrName>
                                            </p:attrNameLst>
                                          </p:cBhvr>
                                          <p:tavLst>
                                            <p:tav tm="0">
                                              <p:val>
                                                <p:strVal val="0-#ppt_h/2"/>
                                              </p:val>
                                            </p:tav>
                                            <p:tav tm="100000">
                                              <p:val>
                                                <p:strVal val="#ppt_y"/>
                                              </p:val>
                                            </p:tav>
                                          </p:tavLst>
                                        </p:anim>
                                      </p:childTnLst>
                                    </p:cTn>
                                  </p:par>
                                  <p:par>
                                    <p:cTn id="17" presetID="10" presetClass="entr" presetSubtype="0" fill="hold" grpId="0" nodeType="withEffect">
                                      <p:stCondLst>
                                        <p:cond delay="30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par>
                                    <p:cTn id="20" presetID="10" presetClass="entr" presetSubtype="0" fill="hold" grpId="0" nodeType="withEffect">
                                      <p:stCondLst>
                                        <p:cond delay="30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8" grpId="0"/>
          <p:bldP spid="9" grpId="0"/>
          <p:bldP spid="10"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900" fill="hold"/>
                                            <p:tgtEl>
                                              <p:spTgt spid="4"/>
                                            </p:tgtEl>
                                            <p:attrNameLst>
                                              <p:attrName>ppt_x</p:attrName>
                                            </p:attrNameLst>
                                          </p:cBhvr>
                                          <p:tavLst>
                                            <p:tav tm="0">
                                              <p:val>
                                                <p:strVal val="#ppt_x"/>
                                              </p:val>
                                            </p:tav>
                                            <p:tav tm="100000">
                                              <p:val>
                                                <p:strVal val="#ppt_x"/>
                                              </p:val>
                                            </p:tav>
                                          </p:tavLst>
                                        </p:anim>
                                        <p:anim calcmode="lin" valueType="num">
                                          <p:cBhvr additive="base">
                                            <p:cTn id="8" dur="9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900" fill="hold"/>
                                            <p:tgtEl>
                                              <p:spTgt spid="9"/>
                                            </p:tgtEl>
                                            <p:attrNameLst>
                                              <p:attrName>ppt_x</p:attrName>
                                            </p:attrNameLst>
                                          </p:cBhvr>
                                          <p:tavLst>
                                            <p:tav tm="0">
                                              <p:val>
                                                <p:strVal val="#ppt_x"/>
                                              </p:val>
                                            </p:tav>
                                            <p:tav tm="100000">
                                              <p:val>
                                                <p:strVal val="#ppt_x"/>
                                              </p:val>
                                            </p:tav>
                                          </p:tavLst>
                                        </p:anim>
                                        <p:anim calcmode="lin" valueType="num">
                                          <p:cBhvr additive="base">
                                            <p:cTn id="12" dur="900" fill="hold"/>
                                            <p:tgtEl>
                                              <p:spTgt spid="9"/>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900" fill="hold"/>
                                            <p:tgtEl>
                                              <p:spTgt spid="8"/>
                                            </p:tgtEl>
                                            <p:attrNameLst>
                                              <p:attrName>ppt_x</p:attrName>
                                            </p:attrNameLst>
                                          </p:cBhvr>
                                          <p:tavLst>
                                            <p:tav tm="0">
                                              <p:val>
                                                <p:strVal val="#ppt_x"/>
                                              </p:val>
                                            </p:tav>
                                            <p:tav tm="100000">
                                              <p:val>
                                                <p:strVal val="#ppt_x"/>
                                              </p:val>
                                            </p:tav>
                                          </p:tavLst>
                                        </p:anim>
                                        <p:anim calcmode="lin" valueType="num">
                                          <p:cBhvr additive="base">
                                            <p:cTn id="16" dur="900" fill="hold"/>
                                            <p:tgtEl>
                                              <p:spTgt spid="8"/>
                                            </p:tgtEl>
                                            <p:attrNameLst>
                                              <p:attrName>ppt_y</p:attrName>
                                            </p:attrNameLst>
                                          </p:cBhvr>
                                          <p:tavLst>
                                            <p:tav tm="0">
                                              <p:val>
                                                <p:strVal val="0-#ppt_h/2"/>
                                              </p:val>
                                            </p:tav>
                                            <p:tav tm="100000">
                                              <p:val>
                                                <p:strVal val="#ppt_y"/>
                                              </p:val>
                                            </p:tav>
                                          </p:tavLst>
                                        </p:anim>
                                      </p:childTnLst>
                                    </p:cTn>
                                  </p:par>
                                  <p:par>
                                    <p:cTn id="17" presetID="10" presetClass="entr" presetSubtype="0" fill="hold" grpId="0" nodeType="withEffect">
                                      <p:stCondLst>
                                        <p:cond delay="30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par>
                                    <p:cTn id="20" presetID="10" presetClass="entr" presetSubtype="0" fill="hold" grpId="0" nodeType="withEffect">
                                      <p:stCondLst>
                                        <p:cond delay="30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8" grpId="0"/>
          <p:bldP spid="9" grpId="0"/>
          <p:bldP spid="10" grpId="0" animBg="1"/>
        </p:bldLst>
      </p:timing>
    </mc:Fallback>
  </mc:AlternateContent>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6872020" y="2374401"/>
            <a:ext cx="6165779" cy="8967198"/>
          </a:xfrm>
          <a:prstGeom prst="rect">
            <a:avLst/>
          </a:prstGeom>
          <a:noFill/>
        </p:spPr>
        <p:txBody>
          <a:bodyPr wrap="square" rtlCol="0">
            <a:spAutoFit/>
          </a:bodyPr>
          <a:lstStyle/>
          <a:p>
            <a:pPr defTabSz="1828800">
              <a:lnSpc>
                <a:spcPct val="80000"/>
              </a:lnSpc>
            </a:pPr>
            <a:r>
              <a:rPr lang="en-US" sz="12000" spc="-302" dirty="0">
                <a:latin typeface="+mj-lt"/>
              </a:rPr>
              <a:t>Lorem Ipsum is simply dummy text</a:t>
            </a:r>
            <a:endParaRPr lang="id-ID" sz="12000" spc="-302" dirty="0">
              <a:latin typeface="+mj-lt"/>
            </a:endParaRPr>
          </a:p>
        </p:txBody>
      </p:sp>
      <p:sp>
        <p:nvSpPr>
          <p:cNvPr id="19" name="Picture Placeholder 18">
            <a:extLst>
              <a:ext uri="{FF2B5EF4-FFF2-40B4-BE49-F238E27FC236}">
                <a16:creationId xmlns:a16="http://schemas.microsoft.com/office/drawing/2014/main" id="{651818CB-73B9-4C46-BEF0-2CF6C6D16EB4}"/>
              </a:ext>
            </a:extLst>
          </p:cNvPr>
          <p:cNvSpPr>
            <a:spLocks noGrp="1"/>
          </p:cNvSpPr>
          <p:nvPr>
            <p:ph type="pic" sz="quarter" idx="10"/>
          </p:nvPr>
        </p:nvSpPr>
        <p:spPr/>
      </p:sp>
    </p:spTree>
    <p:custDataLst>
      <p:tags r:id="rId1"/>
    </p:custDataLst>
    <p:extLst>
      <p:ext uri="{BB962C8B-B14F-4D97-AF65-F5344CB8AC3E}">
        <p14:creationId xmlns:p14="http://schemas.microsoft.com/office/powerpoint/2010/main" val="275635564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34"/>
          <p:cNvSpPr txBox="1"/>
          <p:nvPr/>
        </p:nvSpPr>
        <p:spPr>
          <a:xfrm>
            <a:off x="520546" y="5849582"/>
            <a:ext cx="6451080" cy="1921039"/>
          </a:xfrm>
          <a:prstGeom prst="rect">
            <a:avLst/>
          </a:prstGeom>
          <a:noFill/>
        </p:spPr>
        <p:txBody>
          <a:bodyPr wrap="square" rtlCol="0">
            <a:spAutoFit/>
          </a:bodyPr>
          <a:lstStyle/>
          <a:p>
            <a:pPr defTabSz="1828800">
              <a:lnSpc>
                <a:spcPct val="80000"/>
              </a:lnSpc>
            </a:pPr>
            <a:r>
              <a:rPr lang="id-ID" sz="10800" b="1" dirty="0">
                <a:solidFill>
                  <a:prstClr val="white"/>
                </a:solidFill>
                <a:latin typeface="Aller Bold" panose="02000803040000020004" pitchFamily="2" charset="0"/>
              </a:rPr>
              <a:t>Creative</a:t>
            </a:r>
            <a:endParaRPr lang="id-ID" sz="9600" b="1" dirty="0">
              <a:solidFill>
                <a:prstClr val="white"/>
              </a:solidFill>
              <a:latin typeface="Aller Bold" panose="02000803040000020004" pitchFamily="2" charset="0"/>
            </a:endParaRPr>
          </a:p>
          <a:p>
            <a:pPr defTabSz="1828800">
              <a:lnSpc>
                <a:spcPct val="80000"/>
              </a:lnSpc>
            </a:pPr>
            <a:r>
              <a:rPr lang="id-ID" sz="4000" dirty="0">
                <a:solidFill>
                  <a:prstClr val="white">
                    <a:lumMod val="65000"/>
                  </a:prstClr>
                </a:solidFill>
                <a:latin typeface="Aller Light" panose="02000503000000020004" pitchFamily="2" charset="0"/>
              </a:rPr>
              <a:t>Image Placeholder</a:t>
            </a:r>
            <a:endParaRPr lang="id-ID" sz="8000" dirty="0">
              <a:solidFill>
                <a:prstClr val="white">
                  <a:lumMod val="65000"/>
                </a:prstClr>
              </a:solidFill>
              <a:latin typeface="Aller Light" panose="02000503000000020004" pitchFamily="2" charset="0"/>
            </a:endParaRPr>
          </a:p>
        </p:txBody>
      </p:sp>
      <p:cxnSp>
        <p:nvCxnSpPr>
          <p:cNvPr id="36" name="Straight Connector 35"/>
          <p:cNvCxnSpPr/>
          <p:nvPr/>
        </p:nvCxnSpPr>
        <p:spPr>
          <a:xfrm>
            <a:off x="806534" y="8133446"/>
            <a:ext cx="9144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Picture Placeholder 11"/>
          <p:cNvSpPr>
            <a:spLocks noGrp="1"/>
          </p:cNvSpPr>
          <p:nvPr>
            <p:ph type="pic" sz="quarter" idx="10"/>
          </p:nvPr>
        </p:nvSpPr>
        <p:spPr/>
      </p:sp>
      <p:sp>
        <p:nvSpPr>
          <p:cNvPr id="14" name="Picture Placeholder 13"/>
          <p:cNvSpPr>
            <a:spLocks noGrp="1"/>
          </p:cNvSpPr>
          <p:nvPr>
            <p:ph type="pic" sz="quarter" idx="11"/>
          </p:nvPr>
        </p:nvSpPr>
        <p:spPr/>
      </p:sp>
      <p:sp>
        <p:nvSpPr>
          <p:cNvPr id="16" name="Picture Placeholder 15"/>
          <p:cNvSpPr>
            <a:spLocks noGrp="1"/>
          </p:cNvSpPr>
          <p:nvPr>
            <p:ph type="pic" sz="quarter" idx="14"/>
          </p:nvPr>
        </p:nvSpPr>
        <p:spPr/>
      </p:sp>
      <p:sp>
        <p:nvSpPr>
          <p:cNvPr id="18" name="Picture Placeholder 17"/>
          <p:cNvSpPr>
            <a:spLocks noGrp="1"/>
          </p:cNvSpPr>
          <p:nvPr>
            <p:ph type="pic" sz="quarter" idx="13"/>
          </p:nvPr>
        </p:nvSpPr>
        <p:spPr/>
      </p:sp>
    </p:spTree>
    <p:custDataLst>
      <p:tags r:id="rId1"/>
    </p:custDataLst>
    <p:extLst>
      <p:ext uri="{BB962C8B-B14F-4D97-AF65-F5344CB8AC3E}">
        <p14:creationId xmlns:p14="http://schemas.microsoft.com/office/powerpoint/2010/main" val="3167611368"/>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500" fill="hold"/>
                                        <p:tgtEl>
                                          <p:spTgt spid="35"/>
                                        </p:tgtEl>
                                        <p:attrNameLst>
                                          <p:attrName>ppt_x</p:attrName>
                                        </p:attrNameLst>
                                      </p:cBhvr>
                                      <p:tavLst>
                                        <p:tav tm="0">
                                          <p:val>
                                            <p:strVal val="0-#ppt_w/2"/>
                                          </p:val>
                                        </p:tav>
                                        <p:tav tm="100000">
                                          <p:val>
                                            <p:strVal val="#ppt_x"/>
                                          </p:val>
                                        </p:tav>
                                      </p:tavLst>
                                    </p:anim>
                                    <p:anim calcmode="lin" valueType="num">
                                      <p:cBhvr additive="base">
                                        <p:cTn id="8" dur="500" fill="hold"/>
                                        <p:tgtEl>
                                          <p:spTgt spid="35"/>
                                        </p:tgtEl>
                                        <p:attrNameLst>
                                          <p:attrName>ppt_y</p:attrName>
                                        </p:attrNameLst>
                                      </p:cBhvr>
                                      <p:tavLst>
                                        <p:tav tm="0">
                                          <p:val>
                                            <p:strVal val="#ppt_y"/>
                                          </p:val>
                                        </p:tav>
                                        <p:tav tm="100000">
                                          <p:val>
                                            <p:strVal val="#ppt_y"/>
                                          </p:val>
                                        </p:tav>
                                      </p:tavLst>
                                    </p:anim>
                                  </p:childTnLst>
                                </p:cTn>
                              </p:par>
                              <p:par>
                                <p:cTn id="9" presetID="2" presetClass="entr" presetSubtype="8" decel="100000" fill="hold" nodeType="withEffect">
                                  <p:stCondLst>
                                    <p:cond delay="250"/>
                                  </p:stCondLst>
                                  <p:childTnLst>
                                    <p:set>
                                      <p:cBhvr>
                                        <p:cTn id="10" dur="1" fill="hold">
                                          <p:stCondLst>
                                            <p:cond delay="0"/>
                                          </p:stCondLst>
                                        </p:cTn>
                                        <p:tgtEl>
                                          <p:spTgt spid="36"/>
                                        </p:tgtEl>
                                        <p:attrNameLst>
                                          <p:attrName>style.visibility</p:attrName>
                                        </p:attrNameLst>
                                      </p:cBhvr>
                                      <p:to>
                                        <p:strVal val="visible"/>
                                      </p:to>
                                    </p:set>
                                    <p:anim calcmode="lin" valueType="num">
                                      <p:cBhvr additive="base">
                                        <p:cTn id="11" dur="500" fill="hold"/>
                                        <p:tgtEl>
                                          <p:spTgt spid="36"/>
                                        </p:tgtEl>
                                        <p:attrNameLst>
                                          <p:attrName>ppt_x</p:attrName>
                                        </p:attrNameLst>
                                      </p:cBhvr>
                                      <p:tavLst>
                                        <p:tav tm="0">
                                          <p:val>
                                            <p:strVal val="0-#ppt_w/2"/>
                                          </p:val>
                                        </p:tav>
                                        <p:tav tm="100000">
                                          <p:val>
                                            <p:strVal val="#ppt_x"/>
                                          </p:val>
                                        </p:tav>
                                      </p:tavLst>
                                    </p:anim>
                                    <p:anim calcmode="lin" valueType="num">
                                      <p:cBhvr additive="base">
                                        <p:cTn id="12" dur="500" fill="hold"/>
                                        <p:tgtEl>
                                          <p:spTgt spid="3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1749219" y="1893956"/>
            <a:ext cx="15570200" cy="1352550"/>
          </a:xfrm>
        </p:spPr>
        <p:txBody>
          <a:bodyPr>
            <a:normAutofit/>
          </a:bodyPr>
          <a:lstStyle/>
          <a:p>
            <a:r>
              <a:rPr lang="id-ID" sz="6600" dirty="0">
                <a:latin typeface="+mj-lt"/>
              </a:rPr>
              <a:t>Three Images Placeholder</a:t>
            </a:r>
          </a:p>
        </p:txBody>
      </p:sp>
      <p:sp>
        <p:nvSpPr>
          <p:cNvPr id="16" name="Rectangle 15"/>
          <p:cNvSpPr/>
          <p:nvPr/>
        </p:nvSpPr>
        <p:spPr>
          <a:xfrm>
            <a:off x="5301654" y="9310202"/>
            <a:ext cx="5992584" cy="1906932"/>
          </a:xfrm>
          <a:prstGeom prst="rect">
            <a:avLst/>
          </a:prstGeom>
        </p:spPr>
        <p:txBody>
          <a:bodyPr wrap="square">
            <a:spAutoFit/>
          </a:bodyPr>
          <a:lstStyle/>
          <a:p>
            <a:pPr defTabSz="1828800">
              <a:lnSpc>
                <a:spcPct val="120000"/>
              </a:lnSpc>
            </a:pPr>
            <a:r>
              <a:rPr lang="en-US" sz="2000" dirty="0">
                <a:cs typeface="Calibri"/>
              </a:rPr>
              <a:t>Lorem Ipsum has been the industry's standard dummy text ever since the 1500s, when an unknown printer took a galley of type and scrambled it to make a type specimen book.</a:t>
            </a:r>
          </a:p>
        </p:txBody>
      </p:sp>
      <p:sp>
        <p:nvSpPr>
          <p:cNvPr id="17" name="Rectangle 16"/>
          <p:cNvSpPr/>
          <p:nvPr/>
        </p:nvSpPr>
        <p:spPr>
          <a:xfrm>
            <a:off x="5301654" y="8598614"/>
            <a:ext cx="5992584" cy="564514"/>
          </a:xfrm>
          <a:prstGeom prst="rect">
            <a:avLst/>
          </a:prstGeom>
        </p:spPr>
        <p:txBody>
          <a:bodyPr wrap="square">
            <a:spAutoFit/>
          </a:bodyPr>
          <a:lstStyle/>
          <a:p>
            <a:pPr defTabSz="1828800">
              <a:lnSpc>
                <a:spcPct val="120000"/>
              </a:lnSpc>
            </a:pPr>
            <a:r>
              <a:rPr lang="id-ID" sz="2800" b="1" dirty="0">
                <a:cs typeface="Calibri"/>
              </a:rPr>
              <a:t>Lorem Ipsum </a:t>
            </a:r>
            <a:endParaRPr lang="en-US" sz="2400" dirty="0">
              <a:cs typeface="Calibri"/>
            </a:endParaRPr>
          </a:p>
        </p:txBody>
      </p:sp>
      <p:sp>
        <p:nvSpPr>
          <p:cNvPr id="18" name="Rectangle 17"/>
          <p:cNvSpPr/>
          <p:nvPr/>
        </p:nvSpPr>
        <p:spPr>
          <a:xfrm>
            <a:off x="11584218" y="9310202"/>
            <a:ext cx="5992584" cy="1906932"/>
          </a:xfrm>
          <a:prstGeom prst="rect">
            <a:avLst/>
          </a:prstGeom>
        </p:spPr>
        <p:txBody>
          <a:bodyPr wrap="square">
            <a:spAutoFit/>
          </a:bodyPr>
          <a:lstStyle/>
          <a:p>
            <a:pPr defTabSz="1828800">
              <a:lnSpc>
                <a:spcPct val="120000"/>
              </a:lnSpc>
            </a:pPr>
            <a:r>
              <a:rPr lang="en-US" sz="2000" dirty="0">
                <a:cs typeface="Calibri"/>
              </a:rPr>
              <a:t>Lorem Ipsum has been the industry's standard dummy text ever since the 1500s, when an unknown printer took a galley of type and scrambled it to make a type specimen book.</a:t>
            </a:r>
          </a:p>
        </p:txBody>
      </p:sp>
      <p:sp>
        <p:nvSpPr>
          <p:cNvPr id="19" name="Rectangle 18"/>
          <p:cNvSpPr/>
          <p:nvPr/>
        </p:nvSpPr>
        <p:spPr>
          <a:xfrm>
            <a:off x="11584218" y="8598614"/>
            <a:ext cx="5992584" cy="564514"/>
          </a:xfrm>
          <a:prstGeom prst="rect">
            <a:avLst/>
          </a:prstGeom>
        </p:spPr>
        <p:txBody>
          <a:bodyPr wrap="square">
            <a:spAutoFit/>
          </a:bodyPr>
          <a:lstStyle/>
          <a:p>
            <a:pPr defTabSz="1828800">
              <a:lnSpc>
                <a:spcPct val="120000"/>
              </a:lnSpc>
            </a:pPr>
            <a:r>
              <a:rPr lang="id-ID" sz="2800" b="1" dirty="0">
                <a:cs typeface="Calibri"/>
              </a:rPr>
              <a:t>Lorem Ipsum </a:t>
            </a:r>
            <a:endParaRPr lang="en-US" sz="2400" dirty="0">
              <a:cs typeface="Calibri"/>
            </a:endParaRPr>
          </a:p>
        </p:txBody>
      </p:sp>
      <p:sp>
        <p:nvSpPr>
          <p:cNvPr id="20" name="Rectangle 19"/>
          <p:cNvSpPr/>
          <p:nvPr/>
        </p:nvSpPr>
        <p:spPr>
          <a:xfrm>
            <a:off x="17663162" y="9310202"/>
            <a:ext cx="5992584" cy="1906932"/>
          </a:xfrm>
          <a:prstGeom prst="rect">
            <a:avLst/>
          </a:prstGeom>
        </p:spPr>
        <p:txBody>
          <a:bodyPr wrap="square">
            <a:spAutoFit/>
          </a:bodyPr>
          <a:lstStyle/>
          <a:p>
            <a:pPr defTabSz="1828800">
              <a:lnSpc>
                <a:spcPct val="120000"/>
              </a:lnSpc>
            </a:pPr>
            <a:r>
              <a:rPr lang="en-US" sz="2000" dirty="0">
                <a:cs typeface="Calibri"/>
              </a:rPr>
              <a:t>Lorem Ipsum has been the industry's standard dummy text ever since the 1500s, when an unknown printer took a galley of type and scrambled it to make a type specimen book.</a:t>
            </a:r>
          </a:p>
        </p:txBody>
      </p:sp>
      <p:sp>
        <p:nvSpPr>
          <p:cNvPr id="21" name="Rectangle 20"/>
          <p:cNvSpPr/>
          <p:nvPr/>
        </p:nvSpPr>
        <p:spPr>
          <a:xfrm>
            <a:off x="17663162" y="8598614"/>
            <a:ext cx="5992584" cy="564514"/>
          </a:xfrm>
          <a:prstGeom prst="rect">
            <a:avLst/>
          </a:prstGeom>
        </p:spPr>
        <p:txBody>
          <a:bodyPr wrap="square">
            <a:spAutoFit/>
          </a:bodyPr>
          <a:lstStyle/>
          <a:p>
            <a:pPr defTabSz="1828800">
              <a:lnSpc>
                <a:spcPct val="120000"/>
              </a:lnSpc>
            </a:pPr>
            <a:r>
              <a:rPr lang="id-ID" sz="2800" b="1" dirty="0">
                <a:cs typeface="Calibri"/>
              </a:rPr>
              <a:t>Lorem Ipsum </a:t>
            </a:r>
            <a:endParaRPr lang="en-US" sz="2400" dirty="0">
              <a:cs typeface="Calibri"/>
            </a:endParaRPr>
          </a:p>
        </p:txBody>
      </p:sp>
      <p:sp>
        <p:nvSpPr>
          <p:cNvPr id="24" name="Freeform: Shape 23"/>
          <p:cNvSpPr/>
          <p:nvPr/>
        </p:nvSpPr>
        <p:spPr>
          <a:xfrm>
            <a:off x="1962933" y="4927599"/>
            <a:ext cx="3186110" cy="6340062"/>
          </a:xfrm>
          <a:custGeom>
            <a:avLst/>
            <a:gdLst>
              <a:gd name="connsiteX0" fmla="*/ 0 w 1593054"/>
              <a:gd name="connsiteY0" fmla="*/ 1634866 h 3170030"/>
              <a:gd name="connsiteX1" fmla="*/ 1593054 w 1593054"/>
              <a:gd name="connsiteY1" fmla="*/ 1634866 h 3170030"/>
              <a:gd name="connsiteX2" fmla="*/ 1593054 w 1593054"/>
              <a:gd name="connsiteY2" fmla="*/ 3170030 h 3170030"/>
              <a:gd name="connsiteX3" fmla="*/ 0 w 1593054"/>
              <a:gd name="connsiteY3" fmla="*/ 3170030 h 3170030"/>
              <a:gd name="connsiteX4" fmla="*/ 0 w 1593054"/>
              <a:gd name="connsiteY4" fmla="*/ 0 h 3170030"/>
              <a:gd name="connsiteX5" fmla="*/ 1593054 w 1593054"/>
              <a:gd name="connsiteY5" fmla="*/ 1634865 h 3170030"/>
              <a:gd name="connsiteX6" fmla="*/ 0 w 1593054"/>
              <a:gd name="connsiteY6" fmla="*/ 1634865 h 317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3054" h="3170030">
                <a:moveTo>
                  <a:pt x="0" y="1634866"/>
                </a:moveTo>
                <a:lnTo>
                  <a:pt x="1593054" y="1634866"/>
                </a:lnTo>
                <a:lnTo>
                  <a:pt x="1593054" y="3170030"/>
                </a:lnTo>
                <a:lnTo>
                  <a:pt x="0" y="3170030"/>
                </a:lnTo>
                <a:close/>
                <a:moveTo>
                  <a:pt x="0" y="0"/>
                </a:moveTo>
                <a:lnTo>
                  <a:pt x="1593054" y="1634865"/>
                </a:lnTo>
                <a:lnTo>
                  <a:pt x="0" y="1634865"/>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3600">
              <a:solidFill>
                <a:prstClr val="white"/>
              </a:solidFill>
              <a:latin typeface="Calibri" panose="020F0502020204030204"/>
            </a:endParaRPr>
          </a:p>
        </p:txBody>
      </p:sp>
      <p:sp>
        <p:nvSpPr>
          <p:cNvPr id="3" name="Picture Placeholder 2"/>
          <p:cNvSpPr>
            <a:spLocks noGrp="1"/>
          </p:cNvSpPr>
          <p:nvPr>
            <p:ph type="pic" sz="quarter" idx="11"/>
          </p:nvPr>
        </p:nvSpPr>
        <p:spPr/>
      </p:sp>
      <p:sp>
        <p:nvSpPr>
          <p:cNvPr id="5" name="Picture Placeholder 4"/>
          <p:cNvSpPr>
            <a:spLocks noGrp="1"/>
          </p:cNvSpPr>
          <p:nvPr>
            <p:ph type="pic" sz="quarter" idx="12"/>
          </p:nvPr>
        </p:nvSpPr>
        <p:spPr/>
      </p:sp>
      <p:sp>
        <p:nvSpPr>
          <p:cNvPr id="7" name="Picture Placeholder 6"/>
          <p:cNvSpPr>
            <a:spLocks noGrp="1"/>
          </p:cNvSpPr>
          <p:nvPr>
            <p:ph type="pic" sz="quarter" idx="13"/>
          </p:nvPr>
        </p:nvSpPr>
        <p:spPr/>
      </p:sp>
    </p:spTree>
    <p:custDataLst>
      <p:tags r:id="rId1"/>
    </p:custDataLst>
    <p:extLst>
      <p:ext uri="{BB962C8B-B14F-4D97-AF65-F5344CB8AC3E}">
        <p14:creationId xmlns:p14="http://schemas.microsoft.com/office/powerpoint/2010/main" val="3477581305"/>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750" fill="hold"/>
                                        <p:tgtEl>
                                          <p:spTgt spid="17"/>
                                        </p:tgtEl>
                                        <p:attrNameLst>
                                          <p:attrName>ppt_x</p:attrName>
                                        </p:attrNameLst>
                                      </p:cBhvr>
                                      <p:tavLst>
                                        <p:tav tm="0">
                                          <p:val>
                                            <p:strVal val="#ppt_x"/>
                                          </p:val>
                                        </p:tav>
                                        <p:tav tm="100000">
                                          <p:val>
                                            <p:strVal val="#ppt_x"/>
                                          </p:val>
                                        </p:tav>
                                      </p:tavLst>
                                    </p:anim>
                                    <p:anim calcmode="lin" valueType="num">
                                      <p:cBhvr additive="base">
                                        <p:cTn id="8" dur="750" fill="hold"/>
                                        <p:tgtEl>
                                          <p:spTgt spid="17"/>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750" fill="hold"/>
                                        <p:tgtEl>
                                          <p:spTgt spid="16"/>
                                        </p:tgtEl>
                                        <p:attrNameLst>
                                          <p:attrName>ppt_x</p:attrName>
                                        </p:attrNameLst>
                                      </p:cBhvr>
                                      <p:tavLst>
                                        <p:tav tm="0">
                                          <p:val>
                                            <p:strVal val="#ppt_x"/>
                                          </p:val>
                                        </p:tav>
                                        <p:tav tm="100000">
                                          <p:val>
                                            <p:strVal val="#ppt_x"/>
                                          </p:val>
                                        </p:tav>
                                      </p:tavLst>
                                    </p:anim>
                                    <p:anim calcmode="lin" valueType="num">
                                      <p:cBhvr additive="base">
                                        <p:cTn id="12" dur="75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750" fill="hold"/>
                                        <p:tgtEl>
                                          <p:spTgt spid="19"/>
                                        </p:tgtEl>
                                        <p:attrNameLst>
                                          <p:attrName>ppt_x</p:attrName>
                                        </p:attrNameLst>
                                      </p:cBhvr>
                                      <p:tavLst>
                                        <p:tav tm="0">
                                          <p:val>
                                            <p:strVal val="#ppt_x"/>
                                          </p:val>
                                        </p:tav>
                                        <p:tav tm="100000">
                                          <p:val>
                                            <p:strVal val="#ppt_x"/>
                                          </p:val>
                                        </p:tav>
                                      </p:tavLst>
                                    </p:anim>
                                    <p:anim calcmode="lin" valueType="num">
                                      <p:cBhvr additive="base">
                                        <p:cTn id="16" dur="75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750" fill="hold"/>
                                        <p:tgtEl>
                                          <p:spTgt spid="18"/>
                                        </p:tgtEl>
                                        <p:attrNameLst>
                                          <p:attrName>ppt_x</p:attrName>
                                        </p:attrNameLst>
                                      </p:cBhvr>
                                      <p:tavLst>
                                        <p:tav tm="0">
                                          <p:val>
                                            <p:strVal val="#ppt_x"/>
                                          </p:val>
                                        </p:tav>
                                        <p:tav tm="100000">
                                          <p:val>
                                            <p:strVal val="#ppt_x"/>
                                          </p:val>
                                        </p:tav>
                                      </p:tavLst>
                                    </p:anim>
                                    <p:anim calcmode="lin" valueType="num">
                                      <p:cBhvr additive="base">
                                        <p:cTn id="20" dur="75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750" fill="hold"/>
                                        <p:tgtEl>
                                          <p:spTgt spid="21"/>
                                        </p:tgtEl>
                                        <p:attrNameLst>
                                          <p:attrName>ppt_x</p:attrName>
                                        </p:attrNameLst>
                                      </p:cBhvr>
                                      <p:tavLst>
                                        <p:tav tm="0">
                                          <p:val>
                                            <p:strVal val="#ppt_x"/>
                                          </p:val>
                                        </p:tav>
                                        <p:tav tm="100000">
                                          <p:val>
                                            <p:strVal val="#ppt_x"/>
                                          </p:val>
                                        </p:tav>
                                      </p:tavLst>
                                    </p:anim>
                                    <p:anim calcmode="lin" valueType="num">
                                      <p:cBhvr additive="base">
                                        <p:cTn id="24" dur="750" fill="hold"/>
                                        <p:tgtEl>
                                          <p:spTgt spid="21"/>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750" fill="hold"/>
                                        <p:tgtEl>
                                          <p:spTgt spid="20"/>
                                        </p:tgtEl>
                                        <p:attrNameLst>
                                          <p:attrName>ppt_x</p:attrName>
                                        </p:attrNameLst>
                                      </p:cBhvr>
                                      <p:tavLst>
                                        <p:tav tm="0">
                                          <p:val>
                                            <p:strVal val="#ppt_x"/>
                                          </p:val>
                                        </p:tav>
                                        <p:tav tm="100000">
                                          <p:val>
                                            <p:strVal val="#ppt_x"/>
                                          </p:val>
                                        </p:tav>
                                      </p:tavLst>
                                    </p:anim>
                                    <p:anim calcmode="lin" valueType="num">
                                      <p:cBhvr additive="base">
                                        <p:cTn id="28" dur="75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19" grpId="0"/>
      <p:bldP spid="20" grpId="0"/>
      <p:bldP spid="21" grpId="0"/>
    </p:bld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10D76AEA-BB9D-4AF0-A34E-237D241E596E}"/>
              </a:ext>
            </a:extLst>
          </p:cNvPr>
          <p:cNvSpPr>
            <a:spLocks noGrp="1"/>
          </p:cNvSpPr>
          <p:nvPr>
            <p:ph type="pic" sz="quarter" idx="10"/>
          </p:nvPr>
        </p:nvSpPr>
        <p:spPr/>
      </p:sp>
      <p:grpSp>
        <p:nvGrpSpPr>
          <p:cNvPr id="2" name="Group 1"/>
          <p:cNvGrpSpPr/>
          <p:nvPr/>
        </p:nvGrpSpPr>
        <p:grpSpPr>
          <a:xfrm>
            <a:off x="6633030" y="1"/>
            <a:ext cx="17750968" cy="13716006"/>
            <a:chOff x="3316515" y="0"/>
            <a:chExt cx="8875484" cy="6858003"/>
          </a:xfrm>
        </p:grpSpPr>
        <p:sp>
          <p:nvSpPr>
            <p:cNvPr id="16" name="Freeform: Shape 15"/>
            <p:cNvSpPr/>
            <p:nvPr/>
          </p:nvSpPr>
          <p:spPr>
            <a:xfrm rot="16200000" flipH="1">
              <a:off x="3966027" y="649516"/>
              <a:ext cx="5856516" cy="6560457"/>
            </a:xfrm>
            <a:custGeom>
              <a:avLst/>
              <a:gdLst>
                <a:gd name="connsiteX0" fmla="*/ 0 w 5856516"/>
                <a:gd name="connsiteY0" fmla="*/ 0 h 6560457"/>
                <a:gd name="connsiteX1" fmla="*/ 0 w 5856516"/>
                <a:gd name="connsiteY1" fmla="*/ 703943 h 6560457"/>
                <a:gd name="connsiteX2" fmla="*/ 5856515 w 5856516"/>
                <a:gd name="connsiteY2" fmla="*/ 6560457 h 6560457"/>
                <a:gd name="connsiteX3" fmla="*/ 5856515 w 5856516"/>
                <a:gd name="connsiteY3" fmla="*/ 5856515 h 6560457"/>
                <a:gd name="connsiteX4" fmla="*/ 5856516 w 5856516"/>
                <a:gd name="connsiteY4" fmla="*/ 5856515 h 65604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56516" h="6560457">
                  <a:moveTo>
                    <a:pt x="0" y="0"/>
                  </a:moveTo>
                  <a:lnTo>
                    <a:pt x="0" y="703943"/>
                  </a:lnTo>
                  <a:lnTo>
                    <a:pt x="5856515" y="6560457"/>
                  </a:lnTo>
                  <a:lnTo>
                    <a:pt x="5856515" y="5856515"/>
                  </a:lnTo>
                  <a:lnTo>
                    <a:pt x="5856516" y="5856515"/>
                  </a:lnTo>
                  <a:close/>
                </a:path>
              </a:pathLst>
            </a:custGeom>
            <a:solidFill>
              <a:schemeClr val="bg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3600">
                <a:solidFill>
                  <a:prstClr val="white"/>
                </a:solidFill>
                <a:latin typeface="Calibri" panose="020F0502020204030204"/>
              </a:endParaRPr>
            </a:p>
          </p:txBody>
        </p:sp>
        <p:sp>
          <p:nvSpPr>
            <p:cNvPr id="13" name="Freeform: Shape 12"/>
            <p:cNvSpPr/>
            <p:nvPr/>
          </p:nvSpPr>
          <p:spPr>
            <a:xfrm>
              <a:off x="3316515" y="0"/>
              <a:ext cx="8875484" cy="6858000"/>
            </a:xfrm>
            <a:custGeom>
              <a:avLst/>
              <a:gdLst>
                <a:gd name="connsiteX0" fmla="*/ 6857999 w 8875484"/>
                <a:gd name="connsiteY0" fmla="*/ 0 h 6858000"/>
                <a:gd name="connsiteX1" fmla="*/ 8875484 w 8875484"/>
                <a:gd name="connsiteY1" fmla="*/ 0 h 6858000"/>
                <a:gd name="connsiteX2" fmla="*/ 8875484 w 8875484"/>
                <a:gd name="connsiteY2" fmla="*/ 6858000 h 6858000"/>
                <a:gd name="connsiteX3" fmla="*/ 6857999 w 8875484"/>
                <a:gd name="connsiteY3" fmla="*/ 6858000 h 6858000"/>
                <a:gd name="connsiteX4" fmla="*/ 0 w 8875484"/>
                <a:gd name="connsiteY4" fmla="*/ 1 h 6858000"/>
                <a:gd name="connsiteX5" fmla="*/ 6857999 w 8875484"/>
                <a:gd name="connsiteY5"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75484" h="6858000">
                  <a:moveTo>
                    <a:pt x="6857999" y="0"/>
                  </a:moveTo>
                  <a:lnTo>
                    <a:pt x="8875484" y="0"/>
                  </a:lnTo>
                  <a:lnTo>
                    <a:pt x="8875484" y="6858000"/>
                  </a:lnTo>
                  <a:lnTo>
                    <a:pt x="6857999" y="6858000"/>
                  </a:lnTo>
                  <a:lnTo>
                    <a:pt x="0" y="1"/>
                  </a:lnTo>
                  <a:lnTo>
                    <a:pt x="6857999" y="1"/>
                  </a:lnTo>
                  <a:close/>
                </a:path>
              </a:pathLst>
            </a:custGeom>
            <a:solidFill>
              <a:schemeClr val="accent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3600">
                <a:solidFill>
                  <a:prstClr val="white"/>
                </a:solidFill>
                <a:latin typeface="Calibri" panose="020F0502020204030204"/>
              </a:endParaRPr>
            </a:p>
          </p:txBody>
        </p:sp>
      </p:grpSp>
      <p:sp>
        <p:nvSpPr>
          <p:cNvPr id="17" name="TextBox 16"/>
          <p:cNvSpPr txBox="1"/>
          <p:nvPr/>
        </p:nvSpPr>
        <p:spPr>
          <a:xfrm>
            <a:off x="13324113" y="3745567"/>
            <a:ext cx="9753602" cy="2308324"/>
          </a:xfrm>
          <a:prstGeom prst="rect">
            <a:avLst/>
          </a:prstGeom>
          <a:noFill/>
        </p:spPr>
        <p:txBody>
          <a:bodyPr wrap="square" rtlCol="0">
            <a:spAutoFit/>
          </a:bodyPr>
          <a:lstStyle/>
          <a:p>
            <a:pPr algn="r" defTabSz="1828800"/>
            <a:r>
              <a:rPr lang="id-ID" sz="14400" spc="-302" dirty="0">
                <a:solidFill>
                  <a:prstClr val="white"/>
                </a:solidFill>
                <a:latin typeface="Aller Bold" panose="02000803040000020004" pitchFamily="2" charset="0"/>
              </a:rPr>
              <a:t>Lorem Ipsum</a:t>
            </a:r>
          </a:p>
        </p:txBody>
      </p:sp>
      <p:sp>
        <p:nvSpPr>
          <p:cNvPr id="19" name="Rectangle 18"/>
          <p:cNvSpPr/>
          <p:nvPr/>
        </p:nvSpPr>
        <p:spPr>
          <a:xfrm>
            <a:off x="16081829" y="6298232"/>
            <a:ext cx="6995886" cy="3239028"/>
          </a:xfrm>
          <a:prstGeom prst="rect">
            <a:avLst/>
          </a:prstGeom>
        </p:spPr>
        <p:txBody>
          <a:bodyPr wrap="square">
            <a:spAutoFit/>
          </a:bodyPr>
          <a:lstStyle/>
          <a:p>
            <a:pPr algn="r" defTabSz="1828800">
              <a:lnSpc>
                <a:spcPct val="120000"/>
              </a:lnSpc>
            </a:pPr>
            <a:r>
              <a:rPr lang="id-ID" sz="2800" b="1" dirty="0">
                <a:solidFill>
                  <a:prstClr val="white"/>
                </a:solidFill>
                <a:latin typeface="Calibri"/>
                <a:cs typeface="Calibri"/>
              </a:rPr>
              <a:t>Ut wisi enim ad minim veniam</a:t>
            </a:r>
            <a:r>
              <a:rPr lang="id-ID" sz="2400" dirty="0">
                <a:solidFill>
                  <a:prstClr val="white"/>
                </a:solidFill>
                <a:latin typeface="Calibri"/>
                <a:cs typeface="Calibri"/>
              </a:rPr>
              <a:t>, </a:t>
            </a:r>
            <a:r>
              <a:rPr lang="id-ID" sz="2400" dirty="0">
                <a:solidFill>
                  <a:prstClr val="white">
                    <a:alpha val="57000"/>
                  </a:prstClr>
                </a:solidFill>
                <a:latin typeface="Calibri Light" panose="020F0302020204030204"/>
                <a:cs typeface="Calibri"/>
              </a:rPr>
              <a:t>quis nostrud exerci tation ullamcorper suscipit lobortis nisl ut aliquip ex ea commodo consequat. Lorem ipsum dolor sit amet, consectetuer adipiscing elit, sed diam nonummy nibh euismod. Ut wisi enim ad minim veniam, quis nostrud exerci tation ullamcorper suscipit lobortis nisl ut</a:t>
            </a:r>
            <a:endParaRPr lang="en-US" sz="2400" dirty="0">
              <a:solidFill>
                <a:prstClr val="white">
                  <a:alpha val="57000"/>
                </a:prstClr>
              </a:solidFill>
              <a:latin typeface="Calibri Light" panose="020F0302020204030204"/>
              <a:cs typeface="Calibri"/>
            </a:endParaRPr>
          </a:p>
        </p:txBody>
      </p:sp>
    </p:spTree>
    <p:custDataLst>
      <p:tags r:id="rId1"/>
    </p:custDataLst>
    <p:extLst>
      <p:ext uri="{BB962C8B-B14F-4D97-AF65-F5344CB8AC3E}">
        <p14:creationId xmlns:p14="http://schemas.microsoft.com/office/powerpoint/2010/main" val="416571994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1+#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500" fill="hold"/>
                                        <p:tgtEl>
                                          <p:spTgt spid="19"/>
                                        </p:tgtEl>
                                        <p:attrNameLst>
                                          <p:attrName>ppt_x</p:attrName>
                                        </p:attrNameLst>
                                      </p:cBhvr>
                                      <p:tavLst>
                                        <p:tav tm="0">
                                          <p:val>
                                            <p:strVal val="1+#ppt_w/2"/>
                                          </p:val>
                                        </p:tav>
                                        <p:tav tm="100000">
                                          <p:val>
                                            <p:strVal val="#ppt_x"/>
                                          </p:val>
                                        </p:tav>
                                      </p:tavLst>
                                    </p:anim>
                                    <p:anim calcmode="lin" valueType="num">
                                      <p:cBhvr additive="base">
                                        <p:cTn id="12"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p:bld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1335317" y="7630336"/>
            <a:ext cx="9753604" cy="1754326"/>
          </a:xfrm>
          <a:prstGeom prst="rect">
            <a:avLst/>
          </a:prstGeom>
          <a:noFill/>
        </p:spPr>
        <p:txBody>
          <a:bodyPr wrap="square" rtlCol="0">
            <a:spAutoFit/>
          </a:bodyPr>
          <a:lstStyle/>
          <a:p>
            <a:pPr defTabSz="1828800"/>
            <a:r>
              <a:rPr lang="id-ID" sz="10800" spc="-302" dirty="0">
                <a:solidFill>
                  <a:prstClr val="black">
                    <a:lumMod val="75000"/>
                    <a:lumOff val="25000"/>
                  </a:prstClr>
                </a:solidFill>
                <a:latin typeface="Aller Bold" panose="02000803040000020004" pitchFamily="2" charset="0"/>
              </a:rPr>
              <a:t>Double Image</a:t>
            </a:r>
          </a:p>
        </p:txBody>
      </p:sp>
      <p:sp>
        <p:nvSpPr>
          <p:cNvPr id="15" name="Rectangle 14"/>
          <p:cNvSpPr/>
          <p:nvPr/>
        </p:nvSpPr>
        <p:spPr>
          <a:xfrm>
            <a:off x="1335317" y="9645278"/>
            <a:ext cx="11727544" cy="2115707"/>
          </a:xfrm>
          <a:prstGeom prst="rect">
            <a:avLst/>
          </a:prstGeom>
        </p:spPr>
        <p:txBody>
          <a:bodyPr wrap="square">
            <a:spAutoFit/>
          </a:bodyPr>
          <a:lstStyle/>
          <a:p>
            <a:pPr defTabSz="1828800">
              <a:lnSpc>
                <a:spcPct val="120000"/>
              </a:lnSpc>
            </a:pPr>
            <a:r>
              <a:rPr lang="id-ID" sz="2800" dirty="0">
                <a:cs typeface="Calibri"/>
              </a:rPr>
              <a:t>Lorem ipsum dolor sit amet, consectetuer adipiscing elit, sed  quis nostrud exerci tation ullamcorper suscipit lobortis nisl ut aliquip ex ea commodo consequat. Lorem ipsum dolor sit amet, consectetuer adipiscing elit, sed</a:t>
            </a:r>
            <a:endParaRPr lang="en-US" sz="2800" dirty="0">
              <a:cs typeface="Calibri"/>
            </a:endParaRPr>
          </a:p>
        </p:txBody>
      </p:sp>
      <p:sp>
        <p:nvSpPr>
          <p:cNvPr id="20" name="Rectangle 19"/>
          <p:cNvSpPr/>
          <p:nvPr/>
        </p:nvSpPr>
        <p:spPr>
          <a:xfrm>
            <a:off x="11518114" y="3738780"/>
            <a:ext cx="10775832" cy="1826654"/>
          </a:xfrm>
          <a:prstGeom prst="rect">
            <a:avLst/>
          </a:prstGeom>
        </p:spPr>
        <p:txBody>
          <a:bodyPr wrap="square">
            <a:spAutoFit/>
          </a:bodyPr>
          <a:lstStyle/>
          <a:p>
            <a:pPr defTabSz="1828800">
              <a:lnSpc>
                <a:spcPct val="120000"/>
              </a:lnSpc>
            </a:pPr>
            <a:r>
              <a:rPr lang="id-ID" sz="2400" dirty="0">
                <a:cs typeface="Calibri"/>
              </a:rPr>
              <a:t>Lorem ipsum dolor sit amet, consectetuer adipiscing elit, sed  quis nostrud exerci tation ullamcorper suscipit lobortis nisl ut aliquip ex ea commodo consequat. Lorem ipsum dolor sit amet, consectetuer adipiscing elit, sed</a:t>
            </a:r>
            <a:endParaRPr lang="en-US" sz="2400" dirty="0">
              <a:cs typeface="Calibri"/>
            </a:endParaRPr>
          </a:p>
        </p:txBody>
      </p:sp>
      <p:sp>
        <p:nvSpPr>
          <p:cNvPr id="21" name="Rectangle 20"/>
          <p:cNvSpPr/>
          <p:nvPr/>
        </p:nvSpPr>
        <p:spPr>
          <a:xfrm>
            <a:off x="13062861" y="1954265"/>
            <a:ext cx="9690470" cy="781752"/>
          </a:xfrm>
          <a:prstGeom prst="rect">
            <a:avLst/>
          </a:prstGeom>
        </p:spPr>
        <p:txBody>
          <a:bodyPr wrap="square">
            <a:spAutoFit/>
          </a:bodyPr>
          <a:lstStyle/>
          <a:p>
            <a:pPr defTabSz="1828800">
              <a:lnSpc>
                <a:spcPct val="120000"/>
              </a:lnSpc>
            </a:pPr>
            <a:r>
              <a:rPr lang="id-ID" sz="4000" b="1" dirty="0">
                <a:solidFill>
                  <a:prstClr val="black">
                    <a:lumMod val="75000"/>
                    <a:lumOff val="25000"/>
                  </a:prstClr>
                </a:solidFill>
                <a:latin typeface="Aller" panose="02000503030000020004" pitchFamily="2" charset="0"/>
                <a:cs typeface="Calibri"/>
              </a:rPr>
              <a:t>Title Text Goes Here</a:t>
            </a:r>
            <a:endParaRPr lang="en-US" sz="3600" dirty="0">
              <a:solidFill>
                <a:prstClr val="white">
                  <a:lumMod val="65000"/>
                </a:prstClr>
              </a:solidFill>
              <a:latin typeface="Aller" panose="02000503030000020004" pitchFamily="2" charset="0"/>
              <a:cs typeface="Calibri"/>
            </a:endParaRPr>
          </a:p>
        </p:txBody>
      </p:sp>
      <p:sp>
        <p:nvSpPr>
          <p:cNvPr id="3" name="Picture Placeholder 2"/>
          <p:cNvSpPr>
            <a:spLocks noGrp="1"/>
          </p:cNvSpPr>
          <p:nvPr>
            <p:ph type="pic" sz="quarter" idx="10"/>
          </p:nvPr>
        </p:nvSpPr>
        <p:spPr/>
      </p:sp>
      <p:sp>
        <p:nvSpPr>
          <p:cNvPr id="5" name="Picture Placeholder 4"/>
          <p:cNvSpPr>
            <a:spLocks noGrp="1"/>
          </p:cNvSpPr>
          <p:nvPr>
            <p:ph type="pic" sz="quarter" idx="11"/>
          </p:nvPr>
        </p:nvSpPr>
        <p:spPr/>
      </p:sp>
      <p:grpSp>
        <p:nvGrpSpPr>
          <p:cNvPr id="22" name="Group 21">
            <a:extLst>
              <a:ext uri="{FF2B5EF4-FFF2-40B4-BE49-F238E27FC236}">
                <a16:creationId xmlns:a16="http://schemas.microsoft.com/office/drawing/2014/main" id="{BEA55BDE-5824-44A1-A6C6-B09743CC29F3}"/>
              </a:ext>
            </a:extLst>
          </p:cNvPr>
          <p:cNvGrpSpPr/>
          <p:nvPr/>
        </p:nvGrpSpPr>
        <p:grpSpPr>
          <a:xfrm>
            <a:off x="11518114" y="1727179"/>
            <a:ext cx="947012" cy="1365318"/>
            <a:chOff x="8070381" y="750589"/>
            <a:chExt cx="1775895" cy="2560328"/>
          </a:xfrm>
          <a:solidFill>
            <a:schemeClr val="accent1"/>
          </a:solidFill>
        </p:grpSpPr>
        <p:sp>
          <p:nvSpPr>
            <p:cNvPr id="23" name="Freeform 5">
              <a:extLst>
                <a:ext uri="{FF2B5EF4-FFF2-40B4-BE49-F238E27FC236}">
                  <a16:creationId xmlns:a16="http://schemas.microsoft.com/office/drawing/2014/main" id="{918C10CC-1069-4B5E-A5B4-1B9A54DB793F}"/>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sp>
          <p:nvSpPr>
            <p:cNvPr id="24" name="Freeform 9">
              <a:extLst>
                <a:ext uri="{FF2B5EF4-FFF2-40B4-BE49-F238E27FC236}">
                  <a16:creationId xmlns:a16="http://schemas.microsoft.com/office/drawing/2014/main" id="{33BDA0CC-2BAD-4E55-94A8-5A642B94D481}"/>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grpSp>
    </p:spTree>
    <p:custDataLst>
      <p:tags r:id="rId1"/>
    </p:custDataLst>
    <p:extLst>
      <p:ext uri="{BB962C8B-B14F-4D97-AF65-F5344CB8AC3E}">
        <p14:creationId xmlns:p14="http://schemas.microsoft.com/office/powerpoint/2010/main" val="931233064"/>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750" fill="hold"/>
                                        <p:tgtEl>
                                          <p:spTgt spid="15"/>
                                        </p:tgtEl>
                                        <p:attrNameLst>
                                          <p:attrName>ppt_x</p:attrName>
                                        </p:attrNameLst>
                                      </p:cBhvr>
                                      <p:tavLst>
                                        <p:tav tm="0">
                                          <p:val>
                                            <p:strVal val="0-#ppt_w/2"/>
                                          </p:val>
                                        </p:tav>
                                        <p:tav tm="100000">
                                          <p:val>
                                            <p:strVal val="#ppt_x"/>
                                          </p:val>
                                        </p:tav>
                                      </p:tavLst>
                                    </p:anim>
                                    <p:anim calcmode="lin" valueType="num">
                                      <p:cBhvr additive="base">
                                        <p:cTn id="8" dur="75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75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750" fill="hold"/>
                                        <p:tgtEl>
                                          <p:spTgt spid="21"/>
                                        </p:tgtEl>
                                        <p:attrNameLst>
                                          <p:attrName>ppt_x</p:attrName>
                                        </p:attrNameLst>
                                      </p:cBhvr>
                                      <p:tavLst>
                                        <p:tav tm="0">
                                          <p:val>
                                            <p:strVal val="1+#ppt_w/2"/>
                                          </p:val>
                                        </p:tav>
                                        <p:tav tm="100000">
                                          <p:val>
                                            <p:strVal val="#ppt_x"/>
                                          </p:val>
                                        </p:tav>
                                      </p:tavLst>
                                    </p:anim>
                                    <p:anim calcmode="lin" valueType="num">
                                      <p:cBhvr additive="base">
                                        <p:cTn id="12" dur="750" fill="hold"/>
                                        <p:tgtEl>
                                          <p:spTgt spid="21"/>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00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750" fill="hold"/>
                                        <p:tgtEl>
                                          <p:spTgt spid="20"/>
                                        </p:tgtEl>
                                        <p:attrNameLst>
                                          <p:attrName>ppt_x</p:attrName>
                                        </p:attrNameLst>
                                      </p:cBhvr>
                                      <p:tavLst>
                                        <p:tav tm="0">
                                          <p:val>
                                            <p:strVal val="1+#ppt_w/2"/>
                                          </p:val>
                                        </p:tav>
                                        <p:tav tm="100000">
                                          <p:val>
                                            <p:strVal val="#ppt_x"/>
                                          </p:val>
                                        </p:tav>
                                      </p:tavLst>
                                    </p:anim>
                                    <p:anim calcmode="lin" valueType="num">
                                      <p:cBhvr additive="base">
                                        <p:cTn id="16" dur="750" fill="hold"/>
                                        <p:tgtEl>
                                          <p:spTgt spid="20"/>
                                        </p:tgtEl>
                                        <p:attrNameLst>
                                          <p:attrName>ppt_y</p:attrName>
                                        </p:attrNameLst>
                                      </p:cBhvr>
                                      <p:tavLst>
                                        <p:tav tm="0">
                                          <p:val>
                                            <p:strVal val="#ppt_y"/>
                                          </p:val>
                                        </p:tav>
                                        <p:tav tm="100000">
                                          <p:val>
                                            <p:strVal val="#ppt_y"/>
                                          </p:val>
                                        </p:tav>
                                      </p:tavLst>
                                    </p:anim>
                                  </p:childTnLst>
                                </p:cTn>
                              </p:par>
                              <p:par>
                                <p:cTn id="17" presetID="23" presetClass="entr" presetSubtype="272" fill="hold" nodeType="withEffect">
                                  <p:stCondLst>
                                    <p:cond delay="1700"/>
                                  </p:stCondLst>
                                  <p:childTnLst>
                                    <p:set>
                                      <p:cBhvr>
                                        <p:cTn id="18" dur="1" fill="hold">
                                          <p:stCondLst>
                                            <p:cond delay="0"/>
                                          </p:stCondLst>
                                        </p:cTn>
                                        <p:tgtEl>
                                          <p:spTgt spid="22"/>
                                        </p:tgtEl>
                                        <p:attrNameLst>
                                          <p:attrName>style.visibility</p:attrName>
                                        </p:attrNameLst>
                                      </p:cBhvr>
                                      <p:to>
                                        <p:strVal val="visible"/>
                                      </p:to>
                                    </p:set>
                                    <p:anim calcmode="lin" valueType="num">
                                      <p:cBhvr>
                                        <p:cTn id="19" dur="750" fill="hold"/>
                                        <p:tgtEl>
                                          <p:spTgt spid="22"/>
                                        </p:tgtEl>
                                        <p:attrNameLst>
                                          <p:attrName>ppt_w</p:attrName>
                                        </p:attrNameLst>
                                      </p:cBhvr>
                                      <p:tavLst>
                                        <p:tav tm="0">
                                          <p:val>
                                            <p:strVal val="2/3*#ppt_w"/>
                                          </p:val>
                                        </p:tav>
                                        <p:tav tm="100000">
                                          <p:val>
                                            <p:strVal val="#ppt_w"/>
                                          </p:val>
                                        </p:tav>
                                      </p:tavLst>
                                    </p:anim>
                                    <p:anim calcmode="lin" valueType="num">
                                      <p:cBhvr>
                                        <p:cTn id="20" dur="750" fill="hold"/>
                                        <p:tgtEl>
                                          <p:spTgt spid="22"/>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0" grpId="0"/>
      <p:bldP spid="21" grpId="0"/>
    </p:bld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1006347" y="8001696"/>
            <a:ext cx="11592053" cy="1826654"/>
          </a:xfrm>
          <a:prstGeom prst="rect">
            <a:avLst/>
          </a:prstGeom>
        </p:spPr>
        <p:txBody>
          <a:bodyPr wrap="square">
            <a:spAutoFit/>
          </a:bodyPr>
          <a:lstStyle/>
          <a:p>
            <a:pPr defTabSz="1828800">
              <a:lnSpc>
                <a:spcPct val="120000"/>
              </a:lnSpc>
            </a:pPr>
            <a:r>
              <a:rPr lang="en-US" sz="2400" b="1" dirty="0">
                <a:solidFill>
                  <a:prstClr val="white"/>
                </a:solidFill>
                <a:cs typeface="Calibri"/>
              </a:rPr>
              <a:t>Lorem Ipsum is simply dummy text of the printing and typesetting industry. Lorem Ipsum has been the industry's standard dummy text ever since the 1500s, when an unknown printer took a galley of type and scrambled it to make a type specimen book.</a:t>
            </a:r>
            <a:endParaRPr lang="en-US" sz="2000" dirty="0">
              <a:solidFill>
                <a:prstClr val="white">
                  <a:alpha val="71000"/>
                </a:prstClr>
              </a:solidFill>
              <a:cs typeface="Calibri"/>
            </a:endParaRPr>
          </a:p>
        </p:txBody>
      </p:sp>
      <p:sp>
        <p:nvSpPr>
          <p:cNvPr id="13" name="Rectangle 12"/>
          <p:cNvSpPr/>
          <p:nvPr/>
        </p:nvSpPr>
        <p:spPr>
          <a:xfrm>
            <a:off x="1006347" y="6858000"/>
            <a:ext cx="9690470" cy="912301"/>
          </a:xfrm>
          <a:prstGeom prst="rect">
            <a:avLst/>
          </a:prstGeom>
        </p:spPr>
        <p:txBody>
          <a:bodyPr wrap="square">
            <a:spAutoFit/>
          </a:bodyPr>
          <a:lstStyle/>
          <a:p>
            <a:pPr defTabSz="1828800">
              <a:lnSpc>
                <a:spcPct val="120000"/>
              </a:lnSpc>
            </a:pPr>
            <a:r>
              <a:rPr lang="id-ID" sz="4800" b="1" dirty="0">
                <a:solidFill>
                  <a:prstClr val="white"/>
                </a:solidFill>
                <a:latin typeface="+mj-lt"/>
                <a:cs typeface="Calibri"/>
              </a:rPr>
              <a:t>Title Text Goes Here</a:t>
            </a:r>
            <a:endParaRPr lang="en-US" sz="4000" dirty="0">
              <a:solidFill>
                <a:prstClr val="white"/>
              </a:solidFill>
              <a:latin typeface="+mj-lt"/>
              <a:cs typeface="Calibri"/>
            </a:endParaRPr>
          </a:p>
        </p:txBody>
      </p:sp>
      <p:sp>
        <p:nvSpPr>
          <p:cNvPr id="3" name="Picture Placeholder 2">
            <a:extLst>
              <a:ext uri="{FF2B5EF4-FFF2-40B4-BE49-F238E27FC236}">
                <a16:creationId xmlns:a16="http://schemas.microsoft.com/office/drawing/2014/main" id="{55FFFD40-4FD0-4681-86FA-6C48B09B853F}"/>
              </a:ext>
            </a:extLst>
          </p:cNvPr>
          <p:cNvSpPr>
            <a:spLocks noGrp="1"/>
          </p:cNvSpPr>
          <p:nvPr>
            <p:ph type="pic" sz="quarter" idx="10"/>
          </p:nvPr>
        </p:nvSpPr>
        <p:spPr/>
      </p:sp>
    </p:spTree>
    <p:custDataLst>
      <p:tags r:id="rId1"/>
    </p:custDataLst>
    <p:extLst>
      <p:ext uri="{BB962C8B-B14F-4D97-AF65-F5344CB8AC3E}">
        <p14:creationId xmlns:p14="http://schemas.microsoft.com/office/powerpoint/2010/main" val="960011106"/>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75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00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0-#ppt_w/2"/>
                                          </p:val>
                                        </p:tav>
                                        <p:tav tm="100000">
                                          <p:val>
                                            <p:strVal val="#ppt_x"/>
                                          </p:val>
                                        </p:tav>
                                      </p:tavLst>
                                    </p:anim>
                                    <p:anim calcmode="lin" valueType="num">
                                      <p:cBhvr additive="base">
                                        <p:cTn id="12"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9A464104-A2B5-4E7C-BCD9-6D8FC05E78F9}"/>
              </a:ext>
            </a:extLst>
          </p:cNvPr>
          <p:cNvSpPr>
            <a:spLocks noGrp="1"/>
          </p:cNvSpPr>
          <p:nvPr>
            <p:ph type="pic" sz="quarter" idx="10"/>
          </p:nvPr>
        </p:nvSpPr>
        <p:spPr/>
      </p:sp>
      <p:sp>
        <p:nvSpPr>
          <p:cNvPr id="4" name="TextBox 3"/>
          <p:cNvSpPr txBox="1"/>
          <p:nvPr/>
        </p:nvSpPr>
        <p:spPr>
          <a:xfrm>
            <a:off x="1462983" y="3185162"/>
            <a:ext cx="8412270" cy="3065711"/>
          </a:xfrm>
          <a:prstGeom prst="rect">
            <a:avLst/>
          </a:prstGeom>
          <a:noFill/>
        </p:spPr>
        <p:txBody>
          <a:bodyPr wrap="square" rtlCol="0">
            <a:spAutoFit/>
          </a:bodyPr>
          <a:lstStyle/>
          <a:p>
            <a:pPr defTabSz="1828800">
              <a:lnSpc>
                <a:spcPct val="80000"/>
              </a:lnSpc>
            </a:pPr>
            <a:r>
              <a:rPr lang="id-ID" sz="12000" b="1" dirty="0">
                <a:solidFill>
                  <a:schemeClr val="bg1"/>
                </a:solidFill>
                <a:latin typeface="+mj-lt"/>
              </a:rPr>
              <a:t>Executive</a:t>
            </a:r>
          </a:p>
          <a:p>
            <a:pPr defTabSz="1828800">
              <a:lnSpc>
                <a:spcPct val="80000"/>
              </a:lnSpc>
            </a:pPr>
            <a:r>
              <a:rPr lang="id-ID" sz="12000" b="1" dirty="0">
                <a:solidFill>
                  <a:schemeClr val="bg1"/>
                </a:solidFill>
                <a:latin typeface="+mj-lt"/>
              </a:rPr>
              <a:t>Business</a:t>
            </a:r>
          </a:p>
        </p:txBody>
      </p:sp>
      <p:sp>
        <p:nvSpPr>
          <p:cNvPr id="11" name="Rectangle 10">
            <a:extLst>
              <a:ext uri="{FF2B5EF4-FFF2-40B4-BE49-F238E27FC236}">
                <a16:creationId xmlns:a16="http://schemas.microsoft.com/office/drawing/2014/main" id="{E5EE0B1C-B7AC-4095-BABE-8C0A44ABC6C4}"/>
              </a:ext>
            </a:extLst>
          </p:cNvPr>
          <p:cNvSpPr/>
          <p:nvPr/>
        </p:nvSpPr>
        <p:spPr>
          <a:xfrm>
            <a:off x="1641347" y="8156782"/>
            <a:ext cx="11592053" cy="1826654"/>
          </a:xfrm>
          <a:prstGeom prst="rect">
            <a:avLst/>
          </a:prstGeom>
        </p:spPr>
        <p:txBody>
          <a:bodyPr wrap="square">
            <a:spAutoFit/>
          </a:bodyPr>
          <a:lstStyle/>
          <a:p>
            <a:pPr defTabSz="1828800">
              <a:lnSpc>
                <a:spcPct val="120000"/>
              </a:lnSpc>
            </a:pPr>
            <a:r>
              <a:rPr lang="en-US" sz="2400" b="1" dirty="0">
                <a:solidFill>
                  <a:prstClr val="white"/>
                </a:solidFill>
                <a:cs typeface="Calibri"/>
              </a:rPr>
              <a:t>Lorem Ipsum is simply dummy text of the printing and typesetting industry. Lorem Ipsum has been the industry's standard dummy text ever since the 1500s, when an unknown printer took a galley of type and scrambled it to make a type specimen book.</a:t>
            </a:r>
            <a:endParaRPr lang="en-US" sz="2000" dirty="0">
              <a:solidFill>
                <a:prstClr val="white">
                  <a:alpha val="71000"/>
                </a:prstClr>
              </a:solidFill>
              <a:cs typeface="Calibri"/>
            </a:endParaRPr>
          </a:p>
        </p:txBody>
      </p:sp>
    </p:spTree>
    <p:custDataLst>
      <p:tags r:id="rId1"/>
    </p:custDataLst>
    <p:extLst>
      <p:ext uri="{BB962C8B-B14F-4D97-AF65-F5344CB8AC3E}">
        <p14:creationId xmlns:p14="http://schemas.microsoft.com/office/powerpoint/2010/main" val="410344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0-#ppt_w/2"/>
                                          </p:val>
                                        </p:tav>
                                        <p:tav tm="100000">
                                          <p:val>
                                            <p:strVal val="#ppt_x"/>
                                          </p:val>
                                        </p:tav>
                                      </p:tavLst>
                                    </p:anim>
                                    <p:anim calcmode="lin" valueType="num">
                                      <p:cBhvr additive="base">
                                        <p:cTn id="8" dur="75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0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0-#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1" grpId="0"/>
    </p:bld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084619" y="1779570"/>
            <a:ext cx="9483270" cy="1938992"/>
          </a:xfrm>
          <a:prstGeom prst="rect">
            <a:avLst/>
          </a:prstGeom>
          <a:noFill/>
        </p:spPr>
        <p:txBody>
          <a:bodyPr wrap="square" rtlCol="0">
            <a:spAutoFit/>
          </a:bodyPr>
          <a:lstStyle/>
          <a:p>
            <a:pPr defTabSz="1828800"/>
            <a:r>
              <a:rPr lang="id-ID" sz="12000" spc="-302" dirty="0">
                <a:solidFill>
                  <a:prstClr val="black">
                    <a:lumMod val="75000"/>
                    <a:lumOff val="25000"/>
                  </a:prstClr>
                </a:solidFill>
                <a:latin typeface="Aller Bold" panose="02000803040000020004" pitchFamily="2" charset="0"/>
              </a:rPr>
              <a:t>Picture Slide</a:t>
            </a:r>
          </a:p>
        </p:txBody>
      </p:sp>
      <p:sp>
        <p:nvSpPr>
          <p:cNvPr id="12" name="Rectangle 11"/>
          <p:cNvSpPr/>
          <p:nvPr/>
        </p:nvSpPr>
        <p:spPr>
          <a:xfrm>
            <a:off x="2191662" y="4323361"/>
            <a:ext cx="10412184" cy="1091966"/>
          </a:xfrm>
          <a:prstGeom prst="rect">
            <a:avLst/>
          </a:prstGeom>
        </p:spPr>
        <p:txBody>
          <a:bodyPr wrap="square">
            <a:spAutoFit/>
          </a:bodyPr>
          <a:lstStyle/>
          <a:p>
            <a:pPr defTabSz="1828800">
              <a:lnSpc>
                <a:spcPct val="120000"/>
              </a:lnSpc>
            </a:pPr>
            <a:r>
              <a:rPr lang="en-US" sz="2800" b="1" dirty="0">
                <a:solidFill>
                  <a:prstClr val="black">
                    <a:lumMod val="75000"/>
                    <a:lumOff val="25000"/>
                  </a:prstClr>
                </a:solidFill>
                <a:latin typeface="Calibri"/>
                <a:cs typeface="Calibri"/>
              </a:rPr>
              <a:t>Lorem Ipsum is simply dummy text of the printing and typesetting industry.</a:t>
            </a:r>
            <a:endParaRPr lang="en-US" sz="2400" dirty="0">
              <a:solidFill>
                <a:prstClr val="white">
                  <a:lumMod val="65000"/>
                </a:prstClr>
              </a:solidFill>
              <a:latin typeface="Calibri"/>
              <a:cs typeface="Calibri"/>
            </a:endParaRPr>
          </a:p>
        </p:txBody>
      </p:sp>
      <p:sp>
        <p:nvSpPr>
          <p:cNvPr id="14" name="Rectangle 13"/>
          <p:cNvSpPr/>
          <p:nvPr/>
        </p:nvSpPr>
        <p:spPr>
          <a:xfrm>
            <a:off x="3922788" y="6766865"/>
            <a:ext cx="6816344" cy="949171"/>
          </a:xfrm>
          <a:prstGeom prst="rect">
            <a:avLst/>
          </a:prstGeom>
        </p:spPr>
        <p:txBody>
          <a:bodyPr wrap="square">
            <a:spAutoFit/>
          </a:bodyPr>
          <a:lstStyle/>
          <a:p>
            <a:pPr defTabSz="1828800">
              <a:lnSpc>
                <a:spcPct val="120000"/>
              </a:lnSpc>
            </a:pPr>
            <a:r>
              <a:rPr lang="id-ID" sz="2400" dirty="0">
                <a:cs typeface="Calibri"/>
              </a:rPr>
              <a:t>quis nostrud exerci tation ullamcorper suscipit lobortis nisl ut aliquip ex ea</a:t>
            </a:r>
            <a:endParaRPr lang="en-US" sz="2400" dirty="0">
              <a:cs typeface="Calibri"/>
            </a:endParaRPr>
          </a:p>
        </p:txBody>
      </p:sp>
      <p:sp>
        <p:nvSpPr>
          <p:cNvPr id="15" name="Rectangle 14"/>
          <p:cNvSpPr/>
          <p:nvPr/>
        </p:nvSpPr>
        <p:spPr>
          <a:xfrm>
            <a:off x="3897387" y="6132286"/>
            <a:ext cx="5348214" cy="639021"/>
          </a:xfrm>
          <a:prstGeom prst="rect">
            <a:avLst/>
          </a:prstGeom>
        </p:spPr>
        <p:txBody>
          <a:bodyPr wrap="square">
            <a:spAutoFit/>
          </a:bodyPr>
          <a:lstStyle/>
          <a:p>
            <a:pPr defTabSz="1828800">
              <a:lnSpc>
                <a:spcPct val="120000"/>
              </a:lnSpc>
            </a:pPr>
            <a:r>
              <a:rPr lang="id-ID" sz="3200" b="1" dirty="0">
                <a:solidFill>
                  <a:prstClr val="black">
                    <a:lumMod val="75000"/>
                    <a:lumOff val="25000"/>
                  </a:prstClr>
                </a:solidFill>
                <a:latin typeface="+mj-lt"/>
                <a:cs typeface="Calibri"/>
              </a:rPr>
              <a:t>Lorem Ipsum </a:t>
            </a:r>
            <a:endParaRPr lang="en-US" sz="2800" dirty="0">
              <a:solidFill>
                <a:prstClr val="white">
                  <a:lumMod val="65000"/>
                </a:prstClr>
              </a:solidFill>
              <a:latin typeface="+mj-lt"/>
              <a:cs typeface="Calibri"/>
            </a:endParaRPr>
          </a:p>
        </p:txBody>
      </p:sp>
      <p:sp>
        <p:nvSpPr>
          <p:cNvPr id="22" name="Rectangle 21"/>
          <p:cNvSpPr/>
          <p:nvPr/>
        </p:nvSpPr>
        <p:spPr>
          <a:xfrm>
            <a:off x="3922788" y="8791705"/>
            <a:ext cx="6816344" cy="949171"/>
          </a:xfrm>
          <a:prstGeom prst="rect">
            <a:avLst/>
          </a:prstGeom>
        </p:spPr>
        <p:txBody>
          <a:bodyPr wrap="square">
            <a:spAutoFit/>
          </a:bodyPr>
          <a:lstStyle/>
          <a:p>
            <a:pPr defTabSz="1828800">
              <a:lnSpc>
                <a:spcPct val="120000"/>
              </a:lnSpc>
            </a:pPr>
            <a:r>
              <a:rPr lang="id-ID" sz="2400" dirty="0">
                <a:cs typeface="Calibri"/>
              </a:rPr>
              <a:t>quis nostrud exerci tation ullamcorper suscipit lobortis nisl ut aliquip ex ea</a:t>
            </a:r>
            <a:endParaRPr lang="en-US" sz="2400" dirty="0">
              <a:cs typeface="Calibri"/>
            </a:endParaRPr>
          </a:p>
        </p:txBody>
      </p:sp>
      <p:sp>
        <p:nvSpPr>
          <p:cNvPr id="23" name="Rectangle 22"/>
          <p:cNvSpPr/>
          <p:nvPr/>
        </p:nvSpPr>
        <p:spPr>
          <a:xfrm>
            <a:off x="3897387" y="8157128"/>
            <a:ext cx="5348214" cy="639021"/>
          </a:xfrm>
          <a:prstGeom prst="rect">
            <a:avLst/>
          </a:prstGeom>
        </p:spPr>
        <p:txBody>
          <a:bodyPr wrap="square">
            <a:spAutoFit/>
          </a:bodyPr>
          <a:lstStyle/>
          <a:p>
            <a:pPr defTabSz="1828800">
              <a:lnSpc>
                <a:spcPct val="120000"/>
              </a:lnSpc>
            </a:pPr>
            <a:r>
              <a:rPr lang="id-ID" sz="3200" b="1" dirty="0">
                <a:solidFill>
                  <a:prstClr val="black">
                    <a:lumMod val="75000"/>
                    <a:lumOff val="25000"/>
                  </a:prstClr>
                </a:solidFill>
                <a:latin typeface="+mj-lt"/>
                <a:cs typeface="Calibri"/>
              </a:rPr>
              <a:t>Lorem Ipsum </a:t>
            </a:r>
            <a:endParaRPr lang="en-US" sz="2800" dirty="0">
              <a:solidFill>
                <a:prstClr val="white">
                  <a:lumMod val="65000"/>
                </a:prstClr>
              </a:solidFill>
              <a:latin typeface="+mj-lt"/>
              <a:cs typeface="Calibri"/>
            </a:endParaRPr>
          </a:p>
        </p:txBody>
      </p:sp>
      <p:sp>
        <p:nvSpPr>
          <p:cNvPr id="24" name="Rectangle 23"/>
          <p:cNvSpPr/>
          <p:nvPr/>
        </p:nvSpPr>
        <p:spPr>
          <a:xfrm>
            <a:off x="3927854" y="10827633"/>
            <a:ext cx="6816344" cy="949171"/>
          </a:xfrm>
          <a:prstGeom prst="rect">
            <a:avLst/>
          </a:prstGeom>
        </p:spPr>
        <p:txBody>
          <a:bodyPr wrap="square">
            <a:spAutoFit/>
          </a:bodyPr>
          <a:lstStyle/>
          <a:p>
            <a:pPr defTabSz="1828800">
              <a:lnSpc>
                <a:spcPct val="120000"/>
              </a:lnSpc>
            </a:pPr>
            <a:r>
              <a:rPr lang="id-ID" sz="2400" dirty="0">
                <a:cs typeface="Calibri"/>
              </a:rPr>
              <a:t>quis nostrud exerci tation ullamcorper suscipit lobortis nisl ut aliquip ex ea</a:t>
            </a:r>
            <a:endParaRPr lang="en-US" sz="2400" dirty="0">
              <a:cs typeface="Calibri"/>
            </a:endParaRPr>
          </a:p>
        </p:txBody>
      </p:sp>
      <p:sp>
        <p:nvSpPr>
          <p:cNvPr id="25" name="Rectangle 24"/>
          <p:cNvSpPr/>
          <p:nvPr/>
        </p:nvSpPr>
        <p:spPr>
          <a:xfrm>
            <a:off x="3902455" y="10193054"/>
            <a:ext cx="5348214" cy="639021"/>
          </a:xfrm>
          <a:prstGeom prst="rect">
            <a:avLst/>
          </a:prstGeom>
        </p:spPr>
        <p:txBody>
          <a:bodyPr wrap="square">
            <a:spAutoFit/>
          </a:bodyPr>
          <a:lstStyle/>
          <a:p>
            <a:pPr defTabSz="1828800">
              <a:lnSpc>
                <a:spcPct val="120000"/>
              </a:lnSpc>
            </a:pPr>
            <a:r>
              <a:rPr lang="id-ID" sz="3200" b="1" dirty="0">
                <a:solidFill>
                  <a:prstClr val="black">
                    <a:lumMod val="75000"/>
                    <a:lumOff val="25000"/>
                  </a:prstClr>
                </a:solidFill>
                <a:latin typeface="+mj-lt"/>
                <a:cs typeface="Calibri"/>
              </a:rPr>
              <a:t>Lorem Ipsum </a:t>
            </a:r>
            <a:endParaRPr lang="en-US" sz="2800" dirty="0">
              <a:solidFill>
                <a:prstClr val="white">
                  <a:lumMod val="65000"/>
                </a:prstClr>
              </a:solidFill>
              <a:latin typeface="+mj-lt"/>
              <a:cs typeface="Calibri"/>
            </a:endParaRPr>
          </a:p>
        </p:txBody>
      </p:sp>
      <p:sp>
        <p:nvSpPr>
          <p:cNvPr id="26" name="Rectangle 25"/>
          <p:cNvSpPr/>
          <p:nvPr/>
        </p:nvSpPr>
        <p:spPr>
          <a:xfrm>
            <a:off x="13639802" y="10492000"/>
            <a:ext cx="10744200" cy="3224000"/>
          </a:xfrm>
          <a:prstGeom prst="rect">
            <a:avLst/>
          </a:pr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3600">
              <a:solidFill>
                <a:prstClr val="white"/>
              </a:solidFill>
              <a:latin typeface="Calibri" panose="020F0502020204030204"/>
            </a:endParaRPr>
          </a:p>
        </p:txBody>
      </p:sp>
      <p:sp>
        <p:nvSpPr>
          <p:cNvPr id="28" name="Rectangle 27"/>
          <p:cNvSpPr/>
          <p:nvPr/>
        </p:nvSpPr>
        <p:spPr>
          <a:xfrm>
            <a:off x="14486707" y="11443499"/>
            <a:ext cx="9690470" cy="1228606"/>
          </a:xfrm>
          <a:prstGeom prst="rect">
            <a:avLst/>
          </a:prstGeom>
        </p:spPr>
        <p:txBody>
          <a:bodyPr wrap="square">
            <a:spAutoFit/>
          </a:bodyPr>
          <a:lstStyle/>
          <a:p>
            <a:pPr defTabSz="1828800">
              <a:lnSpc>
                <a:spcPct val="120000"/>
              </a:lnSpc>
            </a:pPr>
            <a:r>
              <a:rPr lang="id-ID" sz="3200" i="1" dirty="0">
                <a:solidFill>
                  <a:prstClr val="black">
                    <a:lumMod val="75000"/>
                    <a:lumOff val="25000"/>
                  </a:prstClr>
                </a:solidFill>
                <a:latin typeface="Aller" panose="02000503030000020004" pitchFamily="2" charset="0"/>
                <a:cs typeface="Calibri"/>
              </a:rPr>
              <a:t>Title Text Goes Here, uis nostrud exerci tation ullamcorper suscipit</a:t>
            </a:r>
            <a:endParaRPr lang="en-US" sz="2800" i="1" dirty="0">
              <a:solidFill>
                <a:prstClr val="black">
                  <a:lumMod val="75000"/>
                  <a:lumOff val="25000"/>
                </a:prstClr>
              </a:solidFill>
              <a:latin typeface="Aller" panose="02000503030000020004" pitchFamily="2" charset="0"/>
              <a:cs typeface="Calibri"/>
            </a:endParaRPr>
          </a:p>
        </p:txBody>
      </p:sp>
      <p:sp>
        <p:nvSpPr>
          <p:cNvPr id="3" name="Picture Placeholder 2">
            <a:extLst>
              <a:ext uri="{FF2B5EF4-FFF2-40B4-BE49-F238E27FC236}">
                <a16:creationId xmlns:a16="http://schemas.microsoft.com/office/drawing/2014/main" id="{8D63B407-B160-4B52-BD6B-B051A5AA62DB}"/>
              </a:ext>
            </a:extLst>
          </p:cNvPr>
          <p:cNvSpPr>
            <a:spLocks noGrp="1"/>
          </p:cNvSpPr>
          <p:nvPr>
            <p:ph type="pic" sz="quarter" idx="10"/>
          </p:nvPr>
        </p:nvSpPr>
        <p:spPr/>
      </p:sp>
      <p:sp>
        <p:nvSpPr>
          <p:cNvPr id="27" name="Freeform 20">
            <a:extLst>
              <a:ext uri="{FF2B5EF4-FFF2-40B4-BE49-F238E27FC236}">
                <a16:creationId xmlns:a16="http://schemas.microsoft.com/office/drawing/2014/main" id="{72B2FC48-8FD3-45E5-8F9D-3CAAC6BBE226}"/>
              </a:ext>
            </a:extLst>
          </p:cNvPr>
          <p:cNvSpPr>
            <a:spLocks noEditPoints="1"/>
          </p:cNvSpPr>
          <p:nvPr/>
        </p:nvSpPr>
        <p:spPr bwMode="auto">
          <a:xfrm>
            <a:off x="2297758" y="6346093"/>
            <a:ext cx="567381" cy="639021"/>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713232" eaLnBrk="1" fontAlgn="auto" latinLnBrk="0" hangingPunct="1">
              <a:lnSpc>
                <a:spcPct val="100000"/>
              </a:lnSpc>
              <a:spcBef>
                <a:spcPts val="0"/>
              </a:spcBef>
              <a:spcAft>
                <a:spcPts val="0"/>
              </a:spcAft>
              <a:buClrTx/>
              <a:buSzTx/>
              <a:buFontTx/>
              <a:buNone/>
              <a:tabLst/>
              <a:defRPr/>
            </a:pPr>
            <a:endParaRPr kumimoji="0" lang="en-US" sz="1404" b="0" i="0" u="none" strike="noStrike" kern="0" cap="none" spc="0" normalizeH="0" baseline="0" noProof="0">
              <a:ln>
                <a:noFill/>
              </a:ln>
              <a:solidFill>
                <a:srgbClr val="FAFAFA"/>
              </a:solidFill>
              <a:effectLst/>
              <a:uLnTx/>
              <a:uFillTx/>
              <a:latin typeface="Calibri" panose="020F0502020204030204"/>
            </a:endParaRPr>
          </a:p>
        </p:txBody>
      </p:sp>
      <p:grpSp>
        <p:nvGrpSpPr>
          <p:cNvPr id="29" name="Group 28">
            <a:extLst>
              <a:ext uri="{FF2B5EF4-FFF2-40B4-BE49-F238E27FC236}">
                <a16:creationId xmlns:a16="http://schemas.microsoft.com/office/drawing/2014/main" id="{526E5BFF-9880-49B7-B26B-883579D6C810}"/>
              </a:ext>
            </a:extLst>
          </p:cNvPr>
          <p:cNvGrpSpPr/>
          <p:nvPr/>
        </p:nvGrpSpPr>
        <p:grpSpPr>
          <a:xfrm>
            <a:off x="2297757" y="8480682"/>
            <a:ext cx="567381" cy="504341"/>
            <a:chOff x="2706845" y="4671624"/>
            <a:chExt cx="603818" cy="536730"/>
          </a:xfrm>
          <a:solidFill>
            <a:schemeClr val="accent1"/>
          </a:solidFill>
        </p:grpSpPr>
        <p:sp>
          <p:nvSpPr>
            <p:cNvPr id="30" name="Freeform 142">
              <a:extLst>
                <a:ext uri="{FF2B5EF4-FFF2-40B4-BE49-F238E27FC236}">
                  <a16:creationId xmlns:a16="http://schemas.microsoft.com/office/drawing/2014/main" id="{172686FD-FB79-4259-939C-79BC7A0A5397}"/>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1" name="Freeform 143">
              <a:extLst>
                <a:ext uri="{FF2B5EF4-FFF2-40B4-BE49-F238E27FC236}">
                  <a16:creationId xmlns:a16="http://schemas.microsoft.com/office/drawing/2014/main" id="{F4B0D420-E914-443D-875B-B8D4C6FBCC0B}"/>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2" name="Freeform 144">
              <a:extLst>
                <a:ext uri="{FF2B5EF4-FFF2-40B4-BE49-F238E27FC236}">
                  <a16:creationId xmlns:a16="http://schemas.microsoft.com/office/drawing/2014/main" id="{2BF8E2FE-7EEC-4784-AB9C-5824C3BB3476}"/>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3" name="Freeform 145">
              <a:extLst>
                <a:ext uri="{FF2B5EF4-FFF2-40B4-BE49-F238E27FC236}">
                  <a16:creationId xmlns:a16="http://schemas.microsoft.com/office/drawing/2014/main" id="{820CE8B0-2091-4D47-863A-1C6D5194C766}"/>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4" name="Freeform 146">
              <a:extLst>
                <a:ext uri="{FF2B5EF4-FFF2-40B4-BE49-F238E27FC236}">
                  <a16:creationId xmlns:a16="http://schemas.microsoft.com/office/drawing/2014/main" id="{79BBF04A-ACA1-4AA1-8A40-D6A30D9D0499}"/>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sp>
        <p:nvSpPr>
          <p:cNvPr id="35" name="Freeform 69">
            <a:extLst>
              <a:ext uri="{FF2B5EF4-FFF2-40B4-BE49-F238E27FC236}">
                <a16:creationId xmlns:a16="http://schemas.microsoft.com/office/drawing/2014/main" id="{AAFAFA93-0C35-4D70-B855-0681FF674E14}"/>
              </a:ext>
            </a:extLst>
          </p:cNvPr>
          <p:cNvSpPr>
            <a:spLocks noEditPoints="1"/>
          </p:cNvSpPr>
          <p:nvPr/>
        </p:nvSpPr>
        <p:spPr bwMode="auto">
          <a:xfrm>
            <a:off x="2346776" y="10390002"/>
            <a:ext cx="727163" cy="988691"/>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Tree>
    <p:custDataLst>
      <p:tags r:id="rId1"/>
    </p:custDataLst>
    <p:extLst>
      <p:ext uri="{BB962C8B-B14F-4D97-AF65-F5344CB8AC3E}">
        <p14:creationId xmlns:p14="http://schemas.microsoft.com/office/powerpoint/2010/main" val="374264139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250"/>
                                  </p:stCondLst>
                                  <p:childTnLst>
                                    <p:set>
                                      <p:cBhvr>
                                        <p:cTn id="10" dur="1" fill="hold">
                                          <p:stCondLst>
                                            <p:cond delay="0"/>
                                          </p:stCondLst>
                                        </p:cTn>
                                        <p:tgtEl>
                                          <p:spTgt spid="15"/>
                                        </p:tgtEl>
                                        <p:attrNameLst>
                                          <p:attrName>style.visibility</p:attrName>
                                        </p:attrNameLst>
                                      </p:cBhvr>
                                      <p:to>
                                        <p:strVal val="visible"/>
                                      </p:to>
                                    </p:set>
                                    <p:animEffect transition="in" filter="wipe(left)">
                                      <p:cBhvr>
                                        <p:cTn id="11" dur="750"/>
                                        <p:tgtEl>
                                          <p:spTgt spid="15"/>
                                        </p:tgtEl>
                                      </p:cBhvr>
                                    </p:animEffect>
                                  </p:childTnLst>
                                </p:cTn>
                              </p:par>
                              <p:par>
                                <p:cTn id="12" presetID="22" presetClass="entr" presetSubtype="8" fill="hold" grpId="0" nodeType="withEffect">
                                  <p:stCondLst>
                                    <p:cond delay="500"/>
                                  </p:stCondLst>
                                  <p:childTnLst>
                                    <p:set>
                                      <p:cBhvr>
                                        <p:cTn id="13" dur="1" fill="hold">
                                          <p:stCondLst>
                                            <p:cond delay="0"/>
                                          </p:stCondLst>
                                        </p:cTn>
                                        <p:tgtEl>
                                          <p:spTgt spid="14"/>
                                        </p:tgtEl>
                                        <p:attrNameLst>
                                          <p:attrName>style.visibility</p:attrName>
                                        </p:attrNameLst>
                                      </p:cBhvr>
                                      <p:to>
                                        <p:strVal val="visible"/>
                                      </p:to>
                                    </p:set>
                                    <p:animEffect transition="in" filter="wipe(left)">
                                      <p:cBhvr>
                                        <p:cTn id="14" dur="500"/>
                                        <p:tgtEl>
                                          <p:spTgt spid="14"/>
                                        </p:tgtEl>
                                      </p:cBhvr>
                                    </p:animEffect>
                                  </p:childTnLst>
                                </p:cTn>
                              </p:par>
                              <p:par>
                                <p:cTn id="15" presetID="22" presetClass="entr" presetSubtype="8" fill="hold" grpId="0" nodeType="withEffect">
                                  <p:stCondLst>
                                    <p:cond delay="250"/>
                                  </p:stCondLst>
                                  <p:childTnLst>
                                    <p:set>
                                      <p:cBhvr>
                                        <p:cTn id="16" dur="1" fill="hold">
                                          <p:stCondLst>
                                            <p:cond delay="0"/>
                                          </p:stCondLst>
                                        </p:cTn>
                                        <p:tgtEl>
                                          <p:spTgt spid="23"/>
                                        </p:tgtEl>
                                        <p:attrNameLst>
                                          <p:attrName>style.visibility</p:attrName>
                                        </p:attrNameLst>
                                      </p:cBhvr>
                                      <p:to>
                                        <p:strVal val="visible"/>
                                      </p:to>
                                    </p:set>
                                    <p:animEffect transition="in" filter="wipe(left)">
                                      <p:cBhvr>
                                        <p:cTn id="17" dur="750"/>
                                        <p:tgtEl>
                                          <p:spTgt spid="23"/>
                                        </p:tgtEl>
                                      </p:cBhvr>
                                    </p:animEffect>
                                  </p:childTnLst>
                                </p:cTn>
                              </p:par>
                              <p:par>
                                <p:cTn id="18" presetID="22" presetClass="entr" presetSubtype="8" fill="hold" grpId="0" nodeType="withEffect">
                                  <p:stCondLst>
                                    <p:cond delay="500"/>
                                  </p:stCondLst>
                                  <p:childTnLst>
                                    <p:set>
                                      <p:cBhvr>
                                        <p:cTn id="19" dur="1" fill="hold">
                                          <p:stCondLst>
                                            <p:cond delay="0"/>
                                          </p:stCondLst>
                                        </p:cTn>
                                        <p:tgtEl>
                                          <p:spTgt spid="22"/>
                                        </p:tgtEl>
                                        <p:attrNameLst>
                                          <p:attrName>style.visibility</p:attrName>
                                        </p:attrNameLst>
                                      </p:cBhvr>
                                      <p:to>
                                        <p:strVal val="visible"/>
                                      </p:to>
                                    </p:set>
                                    <p:animEffect transition="in" filter="wipe(left)">
                                      <p:cBhvr>
                                        <p:cTn id="20" dur="500"/>
                                        <p:tgtEl>
                                          <p:spTgt spid="22"/>
                                        </p:tgtEl>
                                      </p:cBhvr>
                                    </p:animEffect>
                                  </p:childTnLst>
                                </p:cTn>
                              </p:par>
                              <p:par>
                                <p:cTn id="21" presetID="22" presetClass="entr" presetSubtype="8" fill="hold" grpId="0" nodeType="withEffect">
                                  <p:stCondLst>
                                    <p:cond delay="250"/>
                                  </p:stCondLst>
                                  <p:childTnLst>
                                    <p:set>
                                      <p:cBhvr>
                                        <p:cTn id="22" dur="1" fill="hold">
                                          <p:stCondLst>
                                            <p:cond delay="0"/>
                                          </p:stCondLst>
                                        </p:cTn>
                                        <p:tgtEl>
                                          <p:spTgt spid="25"/>
                                        </p:tgtEl>
                                        <p:attrNameLst>
                                          <p:attrName>style.visibility</p:attrName>
                                        </p:attrNameLst>
                                      </p:cBhvr>
                                      <p:to>
                                        <p:strVal val="visible"/>
                                      </p:to>
                                    </p:set>
                                    <p:animEffect transition="in" filter="wipe(left)">
                                      <p:cBhvr>
                                        <p:cTn id="23" dur="750"/>
                                        <p:tgtEl>
                                          <p:spTgt spid="25"/>
                                        </p:tgtEl>
                                      </p:cBhvr>
                                    </p:animEffect>
                                  </p:childTnLst>
                                </p:cTn>
                              </p:par>
                              <p:par>
                                <p:cTn id="24" presetID="22" presetClass="entr" presetSubtype="8" fill="hold" grpId="0" nodeType="withEffect">
                                  <p:stCondLst>
                                    <p:cond delay="500"/>
                                  </p:stCondLst>
                                  <p:childTnLst>
                                    <p:set>
                                      <p:cBhvr>
                                        <p:cTn id="25" dur="1" fill="hold">
                                          <p:stCondLst>
                                            <p:cond delay="0"/>
                                          </p:stCondLst>
                                        </p:cTn>
                                        <p:tgtEl>
                                          <p:spTgt spid="24"/>
                                        </p:tgtEl>
                                        <p:attrNameLst>
                                          <p:attrName>style.visibility</p:attrName>
                                        </p:attrNameLst>
                                      </p:cBhvr>
                                      <p:to>
                                        <p:strVal val="visible"/>
                                      </p:to>
                                    </p:set>
                                    <p:animEffect transition="in" filter="wipe(left)">
                                      <p:cBhvr>
                                        <p:cTn id="26" dur="500"/>
                                        <p:tgtEl>
                                          <p:spTgt spid="24"/>
                                        </p:tgtEl>
                                      </p:cBhvr>
                                    </p:animEffect>
                                  </p:childTnLst>
                                </p:cTn>
                              </p:par>
                            </p:childTnLst>
                          </p:cTn>
                        </p:par>
                        <p:par>
                          <p:cTn id="27" fill="hold">
                            <p:stCondLst>
                              <p:cond delay="1000"/>
                            </p:stCondLst>
                            <p:childTnLst>
                              <p:par>
                                <p:cTn id="28" presetID="10" presetClass="entr" presetSubtype="0" fill="hold" grpId="0" nodeType="afterEffect">
                                  <p:stCondLst>
                                    <p:cond delay="0"/>
                                  </p:stCondLst>
                                  <p:childTnLst>
                                    <p:set>
                                      <p:cBhvr>
                                        <p:cTn id="29" dur="1" fill="hold">
                                          <p:stCondLst>
                                            <p:cond delay="0"/>
                                          </p:stCondLst>
                                        </p:cTn>
                                        <p:tgtEl>
                                          <p:spTgt spid="26"/>
                                        </p:tgtEl>
                                        <p:attrNameLst>
                                          <p:attrName>style.visibility</p:attrName>
                                        </p:attrNameLst>
                                      </p:cBhvr>
                                      <p:to>
                                        <p:strVal val="visible"/>
                                      </p:to>
                                    </p:set>
                                    <p:animEffect transition="in" filter="fade">
                                      <p:cBhvr>
                                        <p:cTn id="30" dur="500"/>
                                        <p:tgtEl>
                                          <p:spTgt spid="26"/>
                                        </p:tgtEl>
                                      </p:cBhvr>
                                    </p:animEffect>
                                  </p:childTnLst>
                                </p:cTn>
                              </p:par>
                            </p:childTnLst>
                          </p:cTn>
                        </p:par>
                        <p:par>
                          <p:cTn id="31" fill="hold">
                            <p:stCondLst>
                              <p:cond delay="1500"/>
                            </p:stCondLst>
                            <p:childTnLst>
                              <p:par>
                                <p:cTn id="32" presetID="10" presetClass="entr" presetSubtype="0" fill="hold" grpId="0" nodeType="after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15" grpId="0"/>
      <p:bldP spid="22" grpId="0"/>
      <p:bldP spid="23" grpId="0"/>
      <p:bldP spid="24" grpId="0"/>
      <p:bldP spid="25" grpId="0"/>
      <p:bldP spid="26" grpId="0" animBg="1"/>
      <p:bldP spid="28" grpId="0"/>
    </p:bld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p:sp>
      <p:sp>
        <p:nvSpPr>
          <p:cNvPr id="9" name="TextBox 8"/>
          <p:cNvSpPr txBox="1"/>
          <p:nvPr/>
        </p:nvSpPr>
        <p:spPr>
          <a:xfrm>
            <a:off x="13362219" y="6680740"/>
            <a:ext cx="9483270" cy="1107996"/>
          </a:xfrm>
          <a:prstGeom prst="rect">
            <a:avLst/>
          </a:prstGeom>
          <a:noFill/>
        </p:spPr>
        <p:txBody>
          <a:bodyPr wrap="square" rtlCol="0">
            <a:spAutoFit/>
          </a:bodyPr>
          <a:lstStyle/>
          <a:p>
            <a:pPr algn="r" defTabSz="1828800"/>
            <a:r>
              <a:rPr lang="en-US" sz="6600" spc="-302" dirty="0">
                <a:solidFill>
                  <a:prstClr val="black">
                    <a:lumMod val="75000"/>
                    <a:lumOff val="25000"/>
                  </a:prstClr>
                </a:solidFill>
                <a:latin typeface="+mj-lt"/>
              </a:rPr>
              <a:t>Title Text Goes Here</a:t>
            </a:r>
          </a:p>
        </p:txBody>
      </p:sp>
      <p:sp>
        <p:nvSpPr>
          <p:cNvPr id="10" name="Rectangle 9"/>
          <p:cNvSpPr/>
          <p:nvPr/>
        </p:nvSpPr>
        <p:spPr>
          <a:xfrm>
            <a:off x="13643433" y="8237617"/>
            <a:ext cx="9202056" cy="2790636"/>
          </a:xfrm>
          <a:prstGeom prst="rect">
            <a:avLst/>
          </a:prstGeom>
        </p:spPr>
        <p:txBody>
          <a:bodyPr wrap="square">
            <a:spAutoFit/>
          </a:bodyPr>
          <a:lstStyle/>
          <a:p>
            <a:pPr algn="r" defTabSz="1828800">
              <a:lnSpc>
                <a:spcPct val="120000"/>
              </a:lnSpc>
            </a:pPr>
            <a:r>
              <a:rPr lang="id-ID" sz="2800" b="1" dirty="0">
                <a:cs typeface="Calibri"/>
              </a:rPr>
              <a:t>Ut wisi enim ad minim veniam</a:t>
            </a:r>
            <a:r>
              <a:rPr lang="id-ID" sz="2400" dirty="0">
                <a:cs typeface="Calibri"/>
              </a:rPr>
              <a:t>, quis nostrud exerci tation ullamcorper suscipit lobortis nisl ut aliquip ex ea commodo consequat. Lorem ipsum dolor sit amet, consectetuer adipiscing elit, sed diam nonummy nibh euismod. Ut wisi enim ad minim veniam, quis nostrud exerci tation ullamcorper suscipit lobortis nisl ut</a:t>
            </a:r>
            <a:endParaRPr lang="en-US" sz="2400" dirty="0">
              <a:cs typeface="Calibri"/>
            </a:endParaRPr>
          </a:p>
        </p:txBody>
      </p:sp>
      <p:sp>
        <p:nvSpPr>
          <p:cNvPr id="12" name="Right Triangle 11"/>
          <p:cNvSpPr/>
          <p:nvPr/>
        </p:nvSpPr>
        <p:spPr>
          <a:xfrm>
            <a:off x="5" y="8665029"/>
            <a:ext cx="5050974" cy="5050974"/>
          </a:xfrm>
          <a:prstGeom prst="rtTriangle">
            <a:avLst/>
          </a:prstGeom>
          <a:solidFill>
            <a:schemeClr val="bg1">
              <a:lumMod val="75000"/>
              <a:alpha val="2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3600">
              <a:solidFill>
                <a:prstClr val="white"/>
              </a:solidFill>
              <a:latin typeface="Calibri" panose="020F0502020204030204"/>
            </a:endParaRPr>
          </a:p>
        </p:txBody>
      </p:sp>
      <p:sp>
        <p:nvSpPr>
          <p:cNvPr id="13" name="Right Triangle 12"/>
          <p:cNvSpPr/>
          <p:nvPr/>
        </p:nvSpPr>
        <p:spPr>
          <a:xfrm rot="10800000">
            <a:off x="20755427" y="-1"/>
            <a:ext cx="3628574" cy="3628574"/>
          </a:xfrm>
          <a:prstGeom prst="rtTriangle">
            <a:avLst/>
          </a:prstGeom>
          <a:solidFill>
            <a:schemeClr val="bg1">
              <a:lumMod val="75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3600">
              <a:solidFill>
                <a:prstClr val="white"/>
              </a:solidFill>
              <a:latin typeface="Calibri" panose="020F0502020204030204"/>
            </a:endParaRPr>
          </a:p>
        </p:txBody>
      </p:sp>
      <p:sp>
        <p:nvSpPr>
          <p:cNvPr id="14" name="Right Triangle 13"/>
          <p:cNvSpPr/>
          <p:nvPr/>
        </p:nvSpPr>
        <p:spPr>
          <a:xfrm>
            <a:off x="5" y="10377717"/>
            <a:ext cx="3338286" cy="3338286"/>
          </a:xfrm>
          <a:prstGeom prst="rtTriangle">
            <a:avLst/>
          </a:prstGeom>
          <a:solidFill>
            <a:schemeClr val="bg1">
              <a:lumMod val="75000"/>
              <a:alpha val="2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3600">
              <a:solidFill>
                <a:prstClr val="white"/>
              </a:solidFill>
              <a:latin typeface="Calibri" panose="020F0502020204030204"/>
            </a:endParaRPr>
          </a:p>
        </p:txBody>
      </p:sp>
    </p:spTree>
    <p:custDataLst>
      <p:tags r:id="rId1"/>
    </p:custDataLst>
    <p:extLst>
      <p:ext uri="{BB962C8B-B14F-4D97-AF65-F5344CB8AC3E}">
        <p14:creationId xmlns:p14="http://schemas.microsoft.com/office/powerpoint/2010/main" val="898593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1+#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1+#ppt_w/2"/>
                                          </p:val>
                                        </p:tav>
                                        <p:tav tm="100000">
                                          <p:val>
                                            <p:strVal val="#ppt_x"/>
                                          </p:val>
                                        </p:tav>
                                      </p:tavLst>
                                    </p:anim>
                                    <p:anim calcmode="lin" valueType="num">
                                      <p:cBhvr additive="base">
                                        <p:cTn id="12" dur="75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flipH="1">
            <a:off x="15125701" y="4457705"/>
            <a:ext cx="9258302" cy="9258298"/>
            <a:chOff x="0" y="4332514"/>
            <a:chExt cx="2525487" cy="2525486"/>
          </a:xfrm>
        </p:grpSpPr>
        <p:sp>
          <p:nvSpPr>
            <p:cNvPr id="9" name="Right Triangle 8"/>
            <p:cNvSpPr/>
            <p:nvPr/>
          </p:nvSpPr>
          <p:spPr>
            <a:xfrm>
              <a:off x="1" y="4332514"/>
              <a:ext cx="2525486" cy="2525486"/>
            </a:xfrm>
            <a:prstGeom prst="rtTriangle">
              <a:avLst/>
            </a:prstGeom>
            <a:solidFill>
              <a:schemeClr val="bg1">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3600">
                <a:solidFill>
                  <a:prstClr val="white"/>
                </a:solidFill>
                <a:latin typeface="Calibri" panose="020F0502020204030204"/>
              </a:endParaRPr>
            </a:p>
          </p:txBody>
        </p:sp>
        <p:sp>
          <p:nvSpPr>
            <p:cNvPr id="10" name="Right Triangle 9"/>
            <p:cNvSpPr/>
            <p:nvPr/>
          </p:nvSpPr>
          <p:spPr>
            <a:xfrm>
              <a:off x="0" y="4854104"/>
              <a:ext cx="2003896" cy="2003896"/>
            </a:xfrm>
            <a:prstGeom prst="rtTriangle">
              <a:avLst/>
            </a:prstGeom>
            <a:solidFill>
              <a:schemeClr val="bg1">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3600">
                <a:solidFill>
                  <a:prstClr val="white"/>
                </a:solidFill>
                <a:latin typeface="Calibri" panose="020F0502020204030204"/>
              </a:endParaRPr>
            </a:p>
          </p:txBody>
        </p:sp>
      </p:grpSp>
      <p:sp>
        <p:nvSpPr>
          <p:cNvPr id="5" name="Picture Placeholder 4">
            <a:extLst>
              <a:ext uri="{FF2B5EF4-FFF2-40B4-BE49-F238E27FC236}">
                <a16:creationId xmlns:a16="http://schemas.microsoft.com/office/drawing/2014/main" id="{C9281592-A0DE-420A-90AA-DFE60736D447}"/>
              </a:ext>
            </a:extLst>
          </p:cNvPr>
          <p:cNvSpPr>
            <a:spLocks noGrp="1"/>
          </p:cNvSpPr>
          <p:nvPr>
            <p:ph type="pic" sz="quarter" idx="10"/>
          </p:nvPr>
        </p:nvSpPr>
        <p:spPr/>
      </p:sp>
      <p:sp>
        <p:nvSpPr>
          <p:cNvPr id="12" name="TextBox 11">
            <a:extLst>
              <a:ext uri="{FF2B5EF4-FFF2-40B4-BE49-F238E27FC236}">
                <a16:creationId xmlns:a16="http://schemas.microsoft.com/office/drawing/2014/main" id="{FD36D68E-CBF0-4B0A-B224-64244074C130}"/>
              </a:ext>
            </a:extLst>
          </p:cNvPr>
          <p:cNvSpPr txBox="1"/>
          <p:nvPr/>
        </p:nvSpPr>
        <p:spPr>
          <a:xfrm>
            <a:off x="1248240" y="6858000"/>
            <a:ext cx="9483270" cy="1107996"/>
          </a:xfrm>
          <a:prstGeom prst="rect">
            <a:avLst/>
          </a:prstGeom>
          <a:noFill/>
        </p:spPr>
        <p:txBody>
          <a:bodyPr wrap="square" rtlCol="0">
            <a:spAutoFit/>
          </a:bodyPr>
          <a:lstStyle/>
          <a:p>
            <a:pPr defTabSz="1828800"/>
            <a:r>
              <a:rPr lang="en-US" sz="6600" spc="-302" dirty="0">
                <a:solidFill>
                  <a:prstClr val="black">
                    <a:lumMod val="75000"/>
                    <a:lumOff val="25000"/>
                  </a:prstClr>
                </a:solidFill>
                <a:latin typeface="+mj-lt"/>
              </a:rPr>
              <a:t>Title Text Goes Here</a:t>
            </a:r>
          </a:p>
        </p:txBody>
      </p:sp>
      <p:sp>
        <p:nvSpPr>
          <p:cNvPr id="13" name="Rectangle 12">
            <a:extLst>
              <a:ext uri="{FF2B5EF4-FFF2-40B4-BE49-F238E27FC236}">
                <a16:creationId xmlns:a16="http://schemas.microsoft.com/office/drawing/2014/main" id="{4EA70A83-E196-4320-A94C-CC2CCA736B44}"/>
              </a:ext>
            </a:extLst>
          </p:cNvPr>
          <p:cNvSpPr/>
          <p:nvPr/>
        </p:nvSpPr>
        <p:spPr>
          <a:xfrm>
            <a:off x="1529454" y="8414877"/>
            <a:ext cx="9202056" cy="2790636"/>
          </a:xfrm>
          <a:prstGeom prst="rect">
            <a:avLst/>
          </a:prstGeom>
        </p:spPr>
        <p:txBody>
          <a:bodyPr wrap="square">
            <a:spAutoFit/>
          </a:bodyPr>
          <a:lstStyle/>
          <a:p>
            <a:pPr defTabSz="1828800">
              <a:lnSpc>
                <a:spcPct val="120000"/>
              </a:lnSpc>
            </a:pPr>
            <a:r>
              <a:rPr lang="id-ID" sz="2800" b="1" dirty="0">
                <a:cs typeface="Calibri"/>
              </a:rPr>
              <a:t>Ut wisi enim ad minim veniam</a:t>
            </a:r>
            <a:r>
              <a:rPr lang="id-ID" sz="2400" dirty="0">
                <a:cs typeface="Calibri"/>
              </a:rPr>
              <a:t>, quis nostrud exerci tation ullamcorper suscipit lobortis nisl ut aliquip ex ea commodo consequat. Lorem ipsum dolor sit amet, consectetuer adipiscing elit, sed diam nonummy nibh euismod. Ut wisi enim ad minim veniam, quis nostrud exerci tation ullamcorper suscipit lobortis nisl ut</a:t>
            </a:r>
            <a:endParaRPr lang="en-US" sz="2400" dirty="0">
              <a:cs typeface="Calibri"/>
            </a:endParaRPr>
          </a:p>
        </p:txBody>
      </p:sp>
    </p:spTree>
    <p:custDataLst>
      <p:tags r:id="rId1"/>
    </p:custDataLst>
    <p:extLst>
      <p:ext uri="{BB962C8B-B14F-4D97-AF65-F5344CB8AC3E}">
        <p14:creationId xmlns:p14="http://schemas.microsoft.com/office/powerpoint/2010/main" val="27386466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1+#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750" fill="hold"/>
                                        <p:tgtEl>
                                          <p:spTgt spid="13"/>
                                        </p:tgtEl>
                                        <p:attrNameLst>
                                          <p:attrName>ppt_x</p:attrName>
                                        </p:attrNameLst>
                                      </p:cBhvr>
                                      <p:tavLst>
                                        <p:tav tm="0">
                                          <p:val>
                                            <p:strVal val="1+#ppt_w/2"/>
                                          </p:val>
                                        </p:tav>
                                        <p:tav tm="100000">
                                          <p:val>
                                            <p:strVal val="#ppt_x"/>
                                          </p:val>
                                        </p:tav>
                                      </p:tavLst>
                                    </p:anim>
                                    <p:anim calcmode="lin" valueType="num">
                                      <p:cBhvr additive="base">
                                        <p:cTn id="12" dur="75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31973" y="357284"/>
            <a:ext cx="23545459" cy="12901427"/>
          </a:xfrm>
          <a:prstGeom prst="rect">
            <a:avLst/>
          </a:prstGeom>
          <a:solidFill>
            <a:schemeClr val="accent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3600">
              <a:solidFill>
                <a:prstClr val="white"/>
              </a:solidFill>
              <a:latin typeface="Calibri" panose="020F0502020204030204"/>
            </a:endParaRPr>
          </a:p>
        </p:txBody>
      </p:sp>
      <p:sp>
        <p:nvSpPr>
          <p:cNvPr id="3" name="Picture Placeholder 2">
            <a:extLst>
              <a:ext uri="{FF2B5EF4-FFF2-40B4-BE49-F238E27FC236}">
                <a16:creationId xmlns:a16="http://schemas.microsoft.com/office/drawing/2014/main" id="{A9CC6CCF-A471-4629-99D8-ACBF880AA9CD}"/>
              </a:ext>
            </a:extLst>
          </p:cNvPr>
          <p:cNvSpPr>
            <a:spLocks noGrp="1"/>
          </p:cNvSpPr>
          <p:nvPr>
            <p:ph type="pic" sz="quarter" idx="10"/>
          </p:nvPr>
        </p:nvSpPr>
        <p:spPr>
          <a:solidFill>
            <a:schemeClr val="bg1">
              <a:lumMod val="85000"/>
            </a:schemeClr>
          </a:solidFill>
        </p:spPr>
      </p:sp>
      <p:sp>
        <p:nvSpPr>
          <p:cNvPr id="7" name="Rectangle 6"/>
          <p:cNvSpPr/>
          <p:nvPr/>
        </p:nvSpPr>
        <p:spPr>
          <a:xfrm>
            <a:off x="1719830" y="5755118"/>
            <a:ext cx="18165848" cy="4829457"/>
          </a:xfrm>
          <a:prstGeom prst="rect">
            <a:avLst/>
          </a:prstGeom>
        </p:spPr>
        <p:txBody>
          <a:bodyPr wrap="square">
            <a:spAutoFit/>
          </a:bodyPr>
          <a:lstStyle/>
          <a:p>
            <a:pPr defTabSz="1828800">
              <a:lnSpc>
                <a:spcPct val="120000"/>
              </a:lnSpc>
            </a:pPr>
            <a:r>
              <a:rPr lang="id-ID" sz="4000" b="1" i="1" dirty="0">
                <a:solidFill>
                  <a:prstClr val="white"/>
                </a:solidFill>
                <a:latin typeface="Montserrat Light"/>
                <a:cs typeface="Calibri"/>
              </a:rPr>
              <a:t>Ut wisi enim ad minim veniam</a:t>
            </a:r>
            <a:r>
              <a:rPr lang="id-ID" sz="3600" i="1" dirty="0">
                <a:solidFill>
                  <a:prstClr val="white"/>
                </a:solidFill>
                <a:latin typeface="Montserrat Light"/>
                <a:cs typeface="Calibri"/>
              </a:rPr>
              <a:t>,</a:t>
            </a:r>
            <a:r>
              <a:rPr lang="en-US" sz="3600" i="1" dirty="0">
                <a:solidFill>
                  <a:prstClr val="white"/>
                </a:solidFill>
                <a:latin typeface="Montserrat Light"/>
                <a:cs typeface="Calibri"/>
              </a:rPr>
              <a:t> Lorem Ipsum has been the industry's standard dummy text ever since the 1500s, when an unknown printer took a galley of type and scrambled it to make a type specimen book. It has survived not only five centuries, but also the leap into electronic</a:t>
            </a:r>
          </a:p>
          <a:p>
            <a:pPr defTabSz="1828800">
              <a:lnSpc>
                <a:spcPct val="120000"/>
              </a:lnSpc>
            </a:pPr>
            <a:endParaRPr lang="en-US" sz="3600" i="1" dirty="0">
              <a:solidFill>
                <a:prstClr val="white"/>
              </a:solidFill>
              <a:latin typeface="Montserrat Light"/>
              <a:cs typeface="Calibri"/>
            </a:endParaRPr>
          </a:p>
          <a:p>
            <a:pPr defTabSz="1828800">
              <a:lnSpc>
                <a:spcPct val="120000"/>
              </a:lnSpc>
            </a:pPr>
            <a:endParaRPr lang="id-ID" sz="3600" i="1" dirty="0">
              <a:solidFill>
                <a:prstClr val="white">
                  <a:alpha val="57000"/>
                </a:prstClr>
              </a:solidFill>
              <a:latin typeface="Montserrat Light"/>
              <a:cs typeface="Calibri"/>
            </a:endParaRPr>
          </a:p>
          <a:p>
            <a:pPr defTabSz="1828800">
              <a:lnSpc>
                <a:spcPct val="120000"/>
              </a:lnSpc>
            </a:pPr>
            <a:r>
              <a:rPr lang="id-ID" sz="4000" dirty="0">
                <a:solidFill>
                  <a:prstClr val="white"/>
                </a:solidFill>
                <a:latin typeface="Montserrat Light"/>
                <a:cs typeface="Calibri"/>
              </a:rPr>
              <a:t>~</a:t>
            </a:r>
            <a:r>
              <a:rPr lang="en-US" sz="4000" dirty="0" err="1">
                <a:solidFill>
                  <a:prstClr val="white"/>
                </a:solidFill>
                <a:latin typeface="Montserrat Light"/>
                <a:cs typeface="Calibri"/>
              </a:rPr>
              <a:t>Jol</a:t>
            </a:r>
            <a:r>
              <a:rPr lang="en-US" sz="4000" dirty="0">
                <a:solidFill>
                  <a:prstClr val="white"/>
                </a:solidFill>
                <a:latin typeface="Montserrat Light"/>
                <a:cs typeface="Calibri"/>
              </a:rPr>
              <a:t> Kabir </a:t>
            </a:r>
          </a:p>
        </p:txBody>
      </p:sp>
      <p:sp>
        <p:nvSpPr>
          <p:cNvPr id="8" name="Rectangle 7"/>
          <p:cNvSpPr/>
          <p:nvPr/>
        </p:nvSpPr>
        <p:spPr>
          <a:xfrm>
            <a:off x="1331099" y="1701375"/>
            <a:ext cx="1544280" cy="8107486"/>
          </a:xfrm>
          <a:prstGeom prst="rect">
            <a:avLst/>
          </a:prstGeom>
        </p:spPr>
        <p:txBody>
          <a:bodyPr wrap="square">
            <a:spAutoFit/>
          </a:bodyPr>
          <a:lstStyle/>
          <a:p>
            <a:pPr defTabSz="1828800">
              <a:lnSpc>
                <a:spcPct val="120000"/>
              </a:lnSpc>
            </a:pPr>
            <a:r>
              <a:rPr lang="id-ID" sz="47798" dirty="0">
                <a:solidFill>
                  <a:prstClr val="white"/>
                </a:solidFill>
                <a:latin typeface="Arial" panose="020B0604020202020204" pitchFamily="34" charset="0"/>
                <a:cs typeface="Arial" panose="020B0604020202020204" pitchFamily="34" charset="0"/>
              </a:rPr>
              <a:t>“</a:t>
            </a:r>
            <a:endParaRPr lang="en-US" sz="39800" dirty="0">
              <a:solidFill>
                <a:prstClr val="white">
                  <a:alpha val="57000"/>
                </a:prstClr>
              </a:solidFill>
              <a:latin typeface="Arial" panose="020B0604020202020204" pitchFamily="34" charset="0"/>
              <a:cs typeface="Arial" panose="020B0604020202020204" pitchFamily="34" charset="0"/>
            </a:endParaRPr>
          </a:p>
        </p:txBody>
      </p:sp>
      <p:sp>
        <p:nvSpPr>
          <p:cNvPr id="9" name="TextBox 8"/>
          <p:cNvSpPr txBox="1"/>
          <p:nvPr/>
        </p:nvSpPr>
        <p:spPr>
          <a:xfrm>
            <a:off x="14645547" y="1209530"/>
            <a:ext cx="8412149" cy="1202812"/>
          </a:xfrm>
          <a:prstGeom prst="rect">
            <a:avLst/>
          </a:prstGeom>
          <a:noFill/>
        </p:spPr>
        <p:txBody>
          <a:bodyPr wrap="square" rtlCol="0">
            <a:spAutoFit/>
          </a:bodyPr>
          <a:lstStyle/>
          <a:p>
            <a:pPr algn="r" defTabSz="1828800">
              <a:lnSpc>
                <a:spcPct val="80000"/>
              </a:lnSpc>
            </a:pPr>
            <a:r>
              <a:rPr lang="id-ID" sz="8800" b="1" dirty="0">
                <a:solidFill>
                  <a:prstClr val="white"/>
                </a:solidFill>
                <a:latin typeface="Montserrat"/>
              </a:rPr>
              <a:t>Testimonial</a:t>
            </a:r>
          </a:p>
        </p:txBody>
      </p:sp>
    </p:spTree>
    <p:custDataLst>
      <p:tags r:id="rId1"/>
    </p:custDataLst>
    <p:extLst>
      <p:ext uri="{BB962C8B-B14F-4D97-AF65-F5344CB8AC3E}">
        <p14:creationId xmlns:p14="http://schemas.microsoft.com/office/powerpoint/2010/main" val="228123595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F1A72C9-756A-463B-A66D-0401D8D226B8}"/>
              </a:ext>
            </a:extLst>
          </p:cNvPr>
          <p:cNvSpPr>
            <a:spLocks noGrp="1"/>
          </p:cNvSpPr>
          <p:nvPr>
            <p:ph type="pic" sz="quarter" idx="10"/>
          </p:nvPr>
        </p:nvSpPr>
        <p:spPr/>
      </p:sp>
      <p:sp>
        <p:nvSpPr>
          <p:cNvPr id="7" name="Freeform: Shape 6"/>
          <p:cNvSpPr/>
          <p:nvPr/>
        </p:nvSpPr>
        <p:spPr>
          <a:xfrm rot="10800000" flipH="1">
            <a:off x="15530293" y="3"/>
            <a:ext cx="8302170" cy="13382166"/>
          </a:xfrm>
          <a:custGeom>
            <a:avLst/>
            <a:gdLst>
              <a:gd name="connsiteX0" fmla="*/ 0 w 4151085"/>
              <a:gd name="connsiteY0" fmla="*/ 6691083 h 6691083"/>
              <a:gd name="connsiteX1" fmla="*/ 4151085 w 4151085"/>
              <a:gd name="connsiteY1" fmla="*/ 6691083 h 6691083"/>
              <a:gd name="connsiteX2" fmla="*/ 4151085 w 4151085"/>
              <a:gd name="connsiteY2" fmla="*/ 4310741 h 6691083"/>
              <a:gd name="connsiteX3" fmla="*/ 4147792 w 4151085"/>
              <a:gd name="connsiteY3" fmla="*/ 4310741 h 6691083"/>
              <a:gd name="connsiteX4" fmla="*/ 0 w 4151085"/>
              <a:gd name="connsiteY4" fmla="*/ 0 h 6691083"/>
              <a:gd name="connsiteX5" fmla="*/ 0 w 4151085"/>
              <a:gd name="connsiteY5" fmla="*/ 4310741 h 6691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1085" h="6691083">
                <a:moveTo>
                  <a:pt x="0" y="6691083"/>
                </a:moveTo>
                <a:lnTo>
                  <a:pt x="4151085" y="6691083"/>
                </a:lnTo>
                <a:lnTo>
                  <a:pt x="4151085" y="4310741"/>
                </a:lnTo>
                <a:lnTo>
                  <a:pt x="4147792" y="4310741"/>
                </a:lnTo>
                <a:lnTo>
                  <a:pt x="0" y="0"/>
                </a:lnTo>
                <a:lnTo>
                  <a:pt x="0" y="4310741"/>
                </a:lnTo>
                <a:close/>
              </a:path>
            </a:pathLst>
          </a:custGeom>
          <a:solidFill>
            <a:schemeClr val="accent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3600" dirty="0">
              <a:solidFill>
                <a:prstClr val="white"/>
              </a:solidFill>
              <a:latin typeface="Calibri" panose="020F0502020204030204"/>
            </a:endParaRPr>
          </a:p>
        </p:txBody>
      </p:sp>
      <p:sp>
        <p:nvSpPr>
          <p:cNvPr id="8" name="TextBox 7"/>
          <p:cNvSpPr txBox="1"/>
          <p:nvPr/>
        </p:nvSpPr>
        <p:spPr>
          <a:xfrm>
            <a:off x="15971733" y="1319786"/>
            <a:ext cx="7628498" cy="2272738"/>
          </a:xfrm>
          <a:prstGeom prst="rect">
            <a:avLst/>
          </a:prstGeom>
          <a:noFill/>
        </p:spPr>
        <p:txBody>
          <a:bodyPr wrap="square" rtlCol="0">
            <a:spAutoFit/>
          </a:bodyPr>
          <a:lstStyle/>
          <a:p>
            <a:pPr defTabSz="1828800">
              <a:lnSpc>
                <a:spcPct val="80000"/>
              </a:lnSpc>
            </a:pPr>
            <a:r>
              <a:rPr lang="en-US" sz="8800" b="1" dirty="0">
                <a:solidFill>
                  <a:prstClr val="white"/>
                </a:solidFill>
                <a:latin typeface="Aller Bold" panose="02000803040000020004" pitchFamily="2" charset="0"/>
              </a:rPr>
              <a:t>What is Lorem Ipsum?</a:t>
            </a:r>
            <a:endParaRPr lang="id-ID" sz="8800" b="1" dirty="0">
              <a:solidFill>
                <a:prstClr val="white"/>
              </a:solidFill>
              <a:latin typeface="Aller Bold" panose="02000803040000020004" pitchFamily="2" charset="0"/>
            </a:endParaRPr>
          </a:p>
        </p:txBody>
      </p:sp>
      <p:sp>
        <p:nvSpPr>
          <p:cNvPr id="10" name="Rectangle 9"/>
          <p:cNvSpPr/>
          <p:nvPr/>
        </p:nvSpPr>
        <p:spPr>
          <a:xfrm>
            <a:off x="15971733" y="3592524"/>
            <a:ext cx="6612498" cy="1826654"/>
          </a:xfrm>
          <a:prstGeom prst="rect">
            <a:avLst/>
          </a:prstGeom>
        </p:spPr>
        <p:txBody>
          <a:bodyPr wrap="square">
            <a:spAutoFit/>
          </a:bodyPr>
          <a:lstStyle/>
          <a:p>
            <a:pPr defTabSz="1828800">
              <a:lnSpc>
                <a:spcPct val="120000"/>
              </a:lnSpc>
            </a:pPr>
            <a:r>
              <a:rPr lang="en-US" sz="2400" dirty="0">
                <a:cs typeface="Calibri"/>
              </a:rPr>
              <a:t>Lorem Ipsum is simply dummy text of the printing and typesetting industry. Lorem Ipsum has been the industry's standard dummy</a:t>
            </a:r>
            <a:endParaRPr lang="en-US" sz="2000" dirty="0">
              <a:cs typeface="Calibri"/>
            </a:endParaRPr>
          </a:p>
        </p:txBody>
      </p:sp>
    </p:spTree>
    <p:custDataLst>
      <p:tags r:id="rId1"/>
    </p:custDataLst>
    <p:extLst>
      <p:ext uri="{BB962C8B-B14F-4D97-AF65-F5344CB8AC3E}">
        <p14:creationId xmlns:p14="http://schemas.microsoft.com/office/powerpoint/2010/main" val="133137346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750" fill="hold"/>
                                        <p:tgtEl>
                                          <p:spTgt spid="7"/>
                                        </p:tgtEl>
                                        <p:attrNameLst>
                                          <p:attrName>ppt_x</p:attrName>
                                        </p:attrNameLst>
                                      </p:cBhvr>
                                      <p:tavLst>
                                        <p:tav tm="0">
                                          <p:val>
                                            <p:strVal val="#ppt_x"/>
                                          </p:val>
                                        </p:tav>
                                        <p:tav tm="100000">
                                          <p:val>
                                            <p:strVal val="#ppt_x"/>
                                          </p:val>
                                        </p:tav>
                                      </p:tavLst>
                                    </p:anim>
                                    <p:anim calcmode="lin" valueType="num">
                                      <p:cBhvr additive="base">
                                        <p:cTn id="8" dur="75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750" fill="hold"/>
                                        <p:tgtEl>
                                          <p:spTgt spid="8"/>
                                        </p:tgtEl>
                                        <p:attrNameLst>
                                          <p:attrName>ppt_x</p:attrName>
                                        </p:attrNameLst>
                                      </p:cBhvr>
                                      <p:tavLst>
                                        <p:tav tm="0">
                                          <p:val>
                                            <p:strVal val="1+#ppt_w/2"/>
                                          </p:val>
                                        </p:tav>
                                        <p:tav tm="100000">
                                          <p:val>
                                            <p:strVal val="#ppt_x"/>
                                          </p:val>
                                        </p:tav>
                                      </p:tavLst>
                                    </p:anim>
                                    <p:anim calcmode="lin" valueType="num">
                                      <p:cBhvr additive="base">
                                        <p:cTn id="12" dur="75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50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750" fill="hold"/>
                                        <p:tgtEl>
                                          <p:spTgt spid="10"/>
                                        </p:tgtEl>
                                        <p:attrNameLst>
                                          <p:attrName>ppt_x</p:attrName>
                                        </p:attrNameLst>
                                      </p:cBhvr>
                                      <p:tavLst>
                                        <p:tav tm="0">
                                          <p:val>
                                            <p:strVal val="1+#ppt_w/2"/>
                                          </p:val>
                                        </p:tav>
                                        <p:tav tm="100000">
                                          <p:val>
                                            <p:strVal val="#ppt_x"/>
                                          </p:val>
                                        </p:tav>
                                      </p:tavLst>
                                    </p:anim>
                                    <p:anim calcmode="lin" valueType="num">
                                      <p:cBhvr additive="base">
                                        <p:cTn id="16" dur="75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0" grpId="0"/>
    </p:bld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2084619" y="6064299"/>
            <a:ext cx="9483270" cy="1323439"/>
          </a:xfrm>
          <a:prstGeom prst="rect">
            <a:avLst/>
          </a:prstGeom>
          <a:noFill/>
        </p:spPr>
        <p:txBody>
          <a:bodyPr wrap="square" rtlCol="0">
            <a:spAutoFit/>
          </a:bodyPr>
          <a:lstStyle/>
          <a:p>
            <a:pPr defTabSz="1828800"/>
            <a:r>
              <a:rPr lang="id-ID" sz="8000" spc="-302" dirty="0">
                <a:solidFill>
                  <a:prstClr val="black">
                    <a:lumMod val="75000"/>
                    <a:lumOff val="25000"/>
                  </a:prstClr>
                </a:solidFill>
                <a:latin typeface="+mj-lt"/>
              </a:rPr>
              <a:t>Picture Slide</a:t>
            </a:r>
          </a:p>
        </p:txBody>
      </p:sp>
      <p:sp>
        <p:nvSpPr>
          <p:cNvPr id="14" name="Rectangle 13"/>
          <p:cNvSpPr/>
          <p:nvPr/>
        </p:nvSpPr>
        <p:spPr>
          <a:xfrm>
            <a:off x="2084619" y="7995949"/>
            <a:ext cx="9887641" cy="2786917"/>
          </a:xfrm>
          <a:prstGeom prst="rect">
            <a:avLst/>
          </a:prstGeom>
        </p:spPr>
        <p:txBody>
          <a:bodyPr wrap="square">
            <a:spAutoFit/>
          </a:bodyPr>
          <a:lstStyle/>
          <a:p>
            <a:pPr defTabSz="1828800">
              <a:lnSpc>
                <a:spcPct val="120000"/>
              </a:lnSpc>
            </a:pPr>
            <a:r>
              <a:rPr lang="id-ID" sz="2800" b="1" dirty="0">
                <a:cs typeface="Calibri"/>
              </a:rPr>
              <a:t>Ut wisi enim ad minim veniam</a:t>
            </a:r>
            <a:r>
              <a:rPr lang="id-ID" sz="2400" dirty="0">
                <a:cs typeface="Calibri"/>
              </a:rPr>
              <a:t>, quis nostrud exerci tation ullamcorper suscipit lobortis nisl ut aliquip ex ea commodo consequat. Lorem ipsum dolor sit amet, consectetuer adipiscing elit, sed diam nonummy nibh euismod. Ut wisi enim ad minim veniam, quis nostrud exerci tation ullamcorper suscipit lobortis nisl ut</a:t>
            </a:r>
            <a:endParaRPr lang="en-US" sz="2400" dirty="0">
              <a:cs typeface="Calibri"/>
            </a:endParaRPr>
          </a:p>
        </p:txBody>
      </p:sp>
      <p:sp>
        <p:nvSpPr>
          <p:cNvPr id="3" name="Picture Placeholder 2"/>
          <p:cNvSpPr>
            <a:spLocks noGrp="1"/>
          </p:cNvSpPr>
          <p:nvPr>
            <p:ph type="pic" sz="quarter" idx="10"/>
          </p:nvPr>
        </p:nvSpPr>
        <p:spPr/>
      </p:sp>
    </p:spTree>
    <p:custDataLst>
      <p:tags r:id="rId1"/>
    </p:custDataLst>
    <p:extLst>
      <p:ext uri="{BB962C8B-B14F-4D97-AF65-F5344CB8AC3E}">
        <p14:creationId xmlns:p14="http://schemas.microsoft.com/office/powerpoint/2010/main" val="221215566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750" fill="hold"/>
                                        <p:tgtEl>
                                          <p:spTgt spid="14"/>
                                        </p:tgtEl>
                                        <p:attrNameLst>
                                          <p:attrName>ppt_x</p:attrName>
                                        </p:attrNameLst>
                                      </p:cBhvr>
                                      <p:tavLst>
                                        <p:tav tm="0">
                                          <p:val>
                                            <p:strVal val="0-#ppt_w/2"/>
                                          </p:val>
                                        </p:tav>
                                        <p:tav tm="100000">
                                          <p:val>
                                            <p:strVal val="#ppt_x"/>
                                          </p:val>
                                        </p:tav>
                                      </p:tavLst>
                                    </p:anim>
                                    <p:anim calcmode="lin" valueType="num">
                                      <p:cBhvr additive="base">
                                        <p:cTn id="12" dur="75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965200" y="9418558"/>
            <a:ext cx="8178800" cy="3046988"/>
          </a:xfrm>
          <a:prstGeom prst="rect">
            <a:avLst/>
          </a:prstGeom>
          <a:noFill/>
        </p:spPr>
        <p:txBody>
          <a:bodyPr wrap="square" rtlCol="0">
            <a:spAutoFit/>
          </a:bodyPr>
          <a:lstStyle/>
          <a:p>
            <a:pPr algn="r" defTabSz="1828800"/>
            <a:r>
              <a:rPr lang="id-ID" sz="9600" spc="-302" dirty="0">
                <a:solidFill>
                  <a:prstClr val="black">
                    <a:lumMod val="75000"/>
                    <a:lumOff val="25000"/>
                  </a:prstClr>
                </a:solidFill>
                <a:latin typeface="Aller Bold" panose="02000803040000020004" pitchFamily="2" charset="0"/>
              </a:rPr>
              <a:t>What is Lorem Ipsum?</a:t>
            </a:r>
          </a:p>
        </p:txBody>
      </p:sp>
      <p:sp>
        <p:nvSpPr>
          <p:cNvPr id="9" name="Rectangle 8"/>
          <p:cNvSpPr/>
          <p:nvPr/>
        </p:nvSpPr>
        <p:spPr>
          <a:xfrm>
            <a:off x="10856293" y="9666714"/>
            <a:ext cx="11648110" cy="1598643"/>
          </a:xfrm>
          <a:prstGeom prst="rect">
            <a:avLst/>
          </a:prstGeom>
        </p:spPr>
        <p:txBody>
          <a:bodyPr wrap="square">
            <a:spAutoFit/>
          </a:bodyPr>
          <a:lstStyle/>
          <a:p>
            <a:pPr defTabSz="1828800">
              <a:lnSpc>
                <a:spcPct val="120000"/>
              </a:lnSpc>
            </a:pPr>
            <a:r>
              <a:rPr lang="en-US" sz="2800" dirty="0">
                <a:solidFill>
                  <a:prstClr val="black">
                    <a:lumMod val="75000"/>
                    <a:lumOff val="25000"/>
                  </a:prstClr>
                </a:solidFill>
                <a:cs typeface="Calibri"/>
              </a:rPr>
              <a:t>Lorem Ipsum is simply dummy text of the printing and typesetting industry. Lorem Ipsum has been the industry's standard dummy</a:t>
            </a:r>
            <a:endParaRPr lang="en-US" sz="2400" dirty="0">
              <a:solidFill>
                <a:prstClr val="white">
                  <a:lumMod val="65000"/>
                </a:prstClr>
              </a:solidFill>
              <a:cs typeface="Calibri"/>
            </a:endParaRPr>
          </a:p>
        </p:txBody>
      </p:sp>
      <p:sp>
        <p:nvSpPr>
          <p:cNvPr id="3" name="Picture Placeholder 2"/>
          <p:cNvSpPr>
            <a:spLocks noGrp="1"/>
          </p:cNvSpPr>
          <p:nvPr>
            <p:ph type="pic" sz="quarter" idx="10"/>
          </p:nvPr>
        </p:nvSpPr>
        <p:spPr>
          <a:solidFill>
            <a:schemeClr val="accent2"/>
          </a:solidFill>
        </p:spPr>
      </p:sp>
    </p:spTree>
    <p:custDataLst>
      <p:tags r:id="rId1"/>
    </p:custDataLst>
    <p:extLst>
      <p:ext uri="{BB962C8B-B14F-4D97-AF65-F5344CB8AC3E}">
        <p14:creationId xmlns:p14="http://schemas.microsoft.com/office/powerpoint/2010/main" val="145980205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1+#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p:sp>
      <p:sp>
        <p:nvSpPr>
          <p:cNvPr id="13" name="Rectangle 12"/>
          <p:cNvSpPr/>
          <p:nvPr/>
        </p:nvSpPr>
        <p:spPr>
          <a:xfrm>
            <a:off x="1306289" y="3077029"/>
            <a:ext cx="9173026" cy="7576458"/>
          </a:xfrm>
          <a:prstGeom prst="rect">
            <a:avLst/>
          </a:prstGeom>
          <a:solidFill>
            <a:schemeClr val="accent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3600" dirty="0">
              <a:solidFill>
                <a:prstClr val="white"/>
              </a:solidFill>
              <a:latin typeface="Calibri" panose="020F0502020204030204"/>
            </a:endParaRPr>
          </a:p>
        </p:txBody>
      </p:sp>
      <p:sp>
        <p:nvSpPr>
          <p:cNvPr id="14" name="TextBox 13"/>
          <p:cNvSpPr txBox="1"/>
          <p:nvPr/>
        </p:nvSpPr>
        <p:spPr>
          <a:xfrm>
            <a:off x="875983" y="5026191"/>
            <a:ext cx="8833850" cy="2308324"/>
          </a:xfrm>
          <a:prstGeom prst="rect">
            <a:avLst/>
          </a:prstGeom>
          <a:noFill/>
        </p:spPr>
        <p:txBody>
          <a:bodyPr wrap="square" rtlCol="0">
            <a:spAutoFit/>
          </a:bodyPr>
          <a:lstStyle/>
          <a:p>
            <a:pPr algn="r" defTabSz="1828800">
              <a:lnSpc>
                <a:spcPct val="90000"/>
              </a:lnSpc>
            </a:pPr>
            <a:r>
              <a:rPr lang="en-US" sz="8000" dirty="0">
                <a:solidFill>
                  <a:prstClr val="white"/>
                </a:solidFill>
                <a:latin typeface="+mj-lt"/>
              </a:rPr>
              <a:t>“Done is better than perfect.” </a:t>
            </a:r>
            <a:endParaRPr lang="id-ID" sz="8000" dirty="0">
              <a:solidFill>
                <a:prstClr val="white"/>
              </a:solidFill>
              <a:latin typeface="+mj-lt"/>
            </a:endParaRPr>
          </a:p>
        </p:txBody>
      </p:sp>
      <p:sp>
        <p:nvSpPr>
          <p:cNvPr id="15" name="TextBox 14"/>
          <p:cNvSpPr txBox="1"/>
          <p:nvPr/>
        </p:nvSpPr>
        <p:spPr>
          <a:xfrm>
            <a:off x="4660583" y="8066509"/>
            <a:ext cx="5049250" cy="646331"/>
          </a:xfrm>
          <a:prstGeom prst="rect">
            <a:avLst/>
          </a:prstGeom>
          <a:noFill/>
        </p:spPr>
        <p:txBody>
          <a:bodyPr wrap="square" rtlCol="0">
            <a:spAutoFit/>
          </a:bodyPr>
          <a:lstStyle/>
          <a:p>
            <a:pPr algn="r" defTabSz="1828800">
              <a:lnSpc>
                <a:spcPct val="90000"/>
              </a:lnSpc>
            </a:pPr>
            <a:r>
              <a:rPr lang="en-US" sz="4000" dirty="0">
                <a:solidFill>
                  <a:schemeClr val="bg1"/>
                </a:solidFill>
              </a:rPr>
              <a:t>Jon Kabir </a:t>
            </a:r>
            <a:endParaRPr lang="id-ID" sz="4000" dirty="0">
              <a:solidFill>
                <a:schemeClr val="bg1"/>
              </a:solidFill>
            </a:endParaRPr>
          </a:p>
        </p:txBody>
      </p:sp>
    </p:spTree>
    <p:custDataLst>
      <p:tags r:id="rId1"/>
    </p:custDataLst>
    <p:extLst>
      <p:ext uri="{BB962C8B-B14F-4D97-AF65-F5344CB8AC3E}">
        <p14:creationId xmlns:p14="http://schemas.microsoft.com/office/powerpoint/2010/main" val="329491431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1000" fill="hold"/>
                                        <p:tgtEl>
                                          <p:spTgt spid="13"/>
                                        </p:tgtEl>
                                        <p:attrNameLst>
                                          <p:attrName>ppt_x</p:attrName>
                                        </p:attrNameLst>
                                      </p:cBhvr>
                                      <p:tavLst>
                                        <p:tav tm="0">
                                          <p:val>
                                            <p:strVal val="1+#ppt_w/2"/>
                                          </p:val>
                                        </p:tav>
                                        <p:tav tm="100000">
                                          <p:val>
                                            <p:strVal val="#ppt_x"/>
                                          </p:val>
                                        </p:tav>
                                      </p:tavLst>
                                    </p:anim>
                                    <p:anim calcmode="lin" valueType="num">
                                      <p:cBhvr additive="base">
                                        <p:cTn id="8" dur="1000" fill="hold"/>
                                        <p:tgtEl>
                                          <p:spTgt spid="1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grpId="0" nodeType="after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p:cTn id="12" dur="500" fill="hold"/>
                                        <p:tgtEl>
                                          <p:spTgt spid="14"/>
                                        </p:tgtEl>
                                        <p:attrNameLst>
                                          <p:attrName>ppt_w</p:attrName>
                                        </p:attrNameLst>
                                      </p:cBhvr>
                                      <p:tavLst>
                                        <p:tav tm="0">
                                          <p:val>
                                            <p:fltVal val="0"/>
                                          </p:val>
                                        </p:tav>
                                        <p:tav tm="100000">
                                          <p:val>
                                            <p:strVal val="#ppt_w"/>
                                          </p:val>
                                        </p:tav>
                                      </p:tavLst>
                                    </p:anim>
                                    <p:anim calcmode="lin" valueType="num">
                                      <p:cBhvr>
                                        <p:cTn id="13" dur="500" fill="hold"/>
                                        <p:tgtEl>
                                          <p:spTgt spid="14"/>
                                        </p:tgtEl>
                                        <p:attrNameLst>
                                          <p:attrName>ppt_h</p:attrName>
                                        </p:attrNameLst>
                                      </p:cBhvr>
                                      <p:tavLst>
                                        <p:tav tm="0">
                                          <p:val>
                                            <p:fltVal val="0"/>
                                          </p:val>
                                        </p:tav>
                                        <p:tav tm="100000">
                                          <p:val>
                                            <p:strVal val="#ppt_h"/>
                                          </p:val>
                                        </p:tav>
                                      </p:tavLst>
                                    </p:anim>
                                    <p:animEffect transition="in" filter="fade">
                                      <p:cBhvr>
                                        <p:cTn id="14" dur="500"/>
                                        <p:tgtEl>
                                          <p:spTgt spid="14"/>
                                        </p:tgtEl>
                                      </p:cBhvr>
                                    </p:animEffect>
                                  </p:childTnLst>
                                </p:cTn>
                              </p:par>
                            </p:childTnLst>
                          </p:cTn>
                        </p:par>
                        <p:par>
                          <p:cTn id="15" fill="hold">
                            <p:stCondLst>
                              <p:cond delay="1500"/>
                            </p:stCondLst>
                            <p:childTnLst>
                              <p:par>
                                <p:cTn id="16" presetID="53" presetClass="entr" presetSubtype="16" fill="hold" grpId="0" nodeType="afterEffect">
                                  <p:stCondLst>
                                    <p:cond delay="0"/>
                                  </p:stCondLst>
                                  <p:childTnLst>
                                    <p:set>
                                      <p:cBhvr>
                                        <p:cTn id="17" dur="1" fill="hold">
                                          <p:stCondLst>
                                            <p:cond delay="0"/>
                                          </p:stCondLst>
                                        </p:cTn>
                                        <p:tgtEl>
                                          <p:spTgt spid="15"/>
                                        </p:tgtEl>
                                        <p:attrNameLst>
                                          <p:attrName>style.visibility</p:attrName>
                                        </p:attrNameLst>
                                      </p:cBhvr>
                                      <p:to>
                                        <p:strVal val="visible"/>
                                      </p:to>
                                    </p:set>
                                    <p:anim calcmode="lin" valueType="num">
                                      <p:cBhvr>
                                        <p:cTn id="18" dur="500" fill="hold"/>
                                        <p:tgtEl>
                                          <p:spTgt spid="15"/>
                                        </p:tgtEl>
                                        <p:attrNameLst>
                                          <p:attrName>ppt_w</p:attrName>
                                        </p:attrNameLst>
                                      </p:cBhvr>
                                      <p:tavLst>
                                        <p:tav tm="0">
                                          <p:val>
                                            <p:fltVal val="0"/>
                                          </p:val>
                                        </p:tav>
                                        <p:tav tm="100000">
                                          <p:val>
                                            <p:strVal val="#ppt_w"/>
                                          </p:val>
                                        </p:tav>
                                      </p:tavLst>
                                    </p:anim>
                                    <p:anim calcmode="lin" valueType="num">
                                      <p:cBhvr>
                                        <p:cTn id="19" dur="500" fill="hold"/>
                                        <p:tgtEl>
                                          <p:spTgt spid="15"/>
                                        </p:tgtEl>
                                        <p:attrNameLst>
                                          <p:attrName>ppt_h</p:attrName>
                                        </p:attrNameLst>
                                      </p:cBhvr>
                                      <p:tavLst>
                                        <p:tav tm="0">
                                          <p:val>
                                            <p:fltVal val="0"/>
                                          </p:val>
                                        </p:tav>
                                        <p:tav tm="100000">
                                          <p:val>
                                            <p:strVal val="#ppt_h"/>
                                          </p:val>
                                        </p:tav>
                                      </p:tavLst>
                                    </p:anim>
                                    <p:animEffect transition="in" filter="fade">
                                      <p:cBhvr>
                                        <p:cTn id="2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p:bldP spid="15" grpId="0"/>
    </p:bld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solidFill>
            <a:schemeClr val="accent2"/>
          </a:solidFill>
        </p:spPr>
      </p:sp>
      <p:sp>
        <p:nvSpPr>
          <p:cNvPr id="4" name="Right Triangle 3"/>
          <p:cNvSpPr/>
          <p:nvPr/>
        </p:nvSpPr>
        <p:spPr>
          <a:xfrm flipH="1">
            <a:off x="15152915" y="4484915"/>
            <a:ext cx="9231086" cy="9231086"/>
          </a:xfrm>
          <a:prstGeom prst="rtTriangle">
            <a:avLst/>
          </a:prstGeom>
          <a:solidFill>
            <a:schemeClr val="accent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defRPr/>
            </a:pPr>
            <a:endParaRPr lang="en-US" sz="3600">
              <a:solidFill>
                <a:prstClr val="white"/>
              </a:solidFill>
              <a:latin typeface="Calibri" panose="020F0502020204030204"/>
            </a:endParaRPr>
          </a:p>
        </p:txBody>
      </p:sp>
      <p:sp>
        <p:nvSpPr>
          <p:cNvPr id="10" name="TextBox 9"/>
          <p:cNvSpPr txBox="1"/>
          <p:nvPr/>
        </p:nvSpPr>
        <p:spPr>
          <a:xfrm>
            <a:off x="1378828" y="6304002"/>
            <a:ext cx="9483270" cy="1107996"/>
          </a:xfrm>
          <a:prstGeom prst="rect">
            <a:avLst/>
          </a:prstGeom>
          <a:noFill/>
        </p:spPr>
        <p:txBody>
          <a:bodyPr wrap="square" rtlCol="0">
            <a:spAutoFit/>
          </a:bodyPr>
          <a:lstStyle/>
          <a:p>
            <a:pPr defTabSz="1828800">
              <a:defRPr/>
            </a:pPr>
            <a:r>
              <a:rPr lang="id-ID" sz="6600" spc="-302" dirty="0">
                <a:solidFill>
                  <a:prstClr val="black">
                    <a:lumMod val="75000"/>
                    <a:lumOff val="25000"/>
                  </a:prstClr>
                </a:solidFill>
                <a:latin typeface="+mj-lt"/>
              </a:rPr>
              <a:t>Lorem Ipsum </a:t>
            </a:r>
          </a:p>
        </p:txBody>
      </p:sp>
      <p:sp>
        <p:nvSpPr>
          <p:cNvPr id="11" name="Rectangle 10"/>
          <p:cNvSpPr/>
          <p:nvPr/>
        </p:nvSpPr>
        <p:spPr>
          <a:xfrm>
            <a:off x="1378828" y="7717002"/>
            <a:ext cx="8424391" cy="1383456"/>
          </a:xfrm>
          <a:prstGeom prst="rect">
            <a:avLst/>
          </a:prstGeom>
        </p:spPr>
        <p:txBody>
          <a:bodyPr wrap="square">
            <a:spAutoFit/>
          </a:bodyPr>
          <a:lstStyle/>
          <a:p>
            <a:pPr defTabSz="1828800">
              <a:lnSpc>
                <a:spcPct val="120000"/>
              </a:lnSpc>
            </a:pPr>
            <a:r>
              <a:rPr lang="en-US" sz="2400" dirty="0">
                <a:cs typeface="Calibri"/>
              </a:rPr>
              <a:t>Lorem Ipsum is simply dummy text of the printing and typesetting industry. Lorem Ipsum has been the industry's standard dummy</a:t>
            </a:r>
            <a:endParaRPr lang="en-US" sz="2000" dirty="0">
              <a:cs typeface="Calibri"/>
            </a:endParaRPr>
          </a:p>
        </p:txBody>
      </p:sp>
      <p:sp>
        <p:nvSpPr>
          <p:cNvPr id="12" name="Right Triangle 11"/>
          <p:cNvSpPr/>
          <p:nvPr/>
        </p:nvSpPr>
        <p:spPr>
          <a:xfrm rot="18900000">
            <a:off x="5749241" y="-1896021"/>
            <a:ext cx="3792042" cy="3792042"/>
          </a:xfrm>
          <a:prstGeom prst="rtTriangle">
            <a:avLst/>
          </a:prstGeom>
          <a:solidFill>
            <a:schemeClr val="accent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defRPr/>
            </a:pPr>
            <a:endParaRPr lang="en-US" sz="3600">
              <a:solidFill>
                <a:prstClr val="white"/>
              </a:solidFill>
              <a:latin typeface="Calibri" panose="020F0502020204030204"/>
            </a:endParaRPr>
          </a:p>
        </p:txBody>
      </p:sp>
    </p:spTree>
    <p:custDataLst>
      <p:tags r:id="rId1"/>
    </p:custDataLst>
    <p:extLst>
      <p:ext uri="{BB962C8B-B14F-4D97-AF65-F5344CB8AC3E}">
        <p14:creationId xmlns:p14="http://schemas.microsoft.com/office/powerpoint/2010/main" val="3007432523"/>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750" fill="hold"/>
                                        <p:tgtEl>
                                          <p:spTgt spid="10"/>
                                        </p:tgtEl>
                                        <p:attrNameLst>
                                          <p:attrName>ppt_x</p:attrName>
                                        </p:attrNameLst>
                                      </p:cBhvr>
                                      <p:tavLst>
                                        <p:tav tm="0">
                                          <p:val>
                                            <p:strVal val="0-#ppt_w/2"/>
                                          </p:val>
                                        </p:tav>
                                        <p:tav tm="100000">
                                          <p:val>
                                            <p:strVal val="#ppt_x"/>
                                          </p:val>
                                        </p:tav>
                                      </p:tavLst>
                                    </p:anim>
                                    <p:anim calcmode="lin" valueType="num">
                                      <p:cBhvr additive="base">
                                        <p:cTn id="8" dur="75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750" fill="hold"/>
                                        <p:tgtEl>
                                          <p:spTgt spid="11"/>
                                        </p:tgtEl>
                                        <p:attrNameLst>
                                          <p:attrName>ppt_x</p:attrName>
                                        </p:attrNameLst>
                                      </p:cBhvr>
                                      <p:tavLst>
                                        <p:tav tm="0">
                                          <p:val>
                                            <p:strVal val="0-#ppt_w/2"/>
                                          </p:val>
                                        </p:tav>
                                        <p:tav tm="100000">
                                          <p:val>
                                            <p:strVal val="#ppt_x"/>
                                          </p:val>
                                        </p:tav>
                                      </p:tavLst>
                                    </p:anim>
                                    <p:anim calcmode="lin" valueType="num">
                                      <p:cBhvr additive="base">
                                        <p:cTn id="12" dur="7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p:sp>
      <p:sp>
        <p:nvSpPr>
          <p:cNvPr id="6" name="TextBox 5">
            <a:extLst>
              <a:ext uri="{FF2B5EF4-FFF2-40B4-BE49-F238E27FC236}">
                <a16:creationId xmlns:a16="http://schemas.microsoft.com/office/drawing/2014/main" id="{0FEDDCA8-B839-44B0-923B-9D0EEC28C08A}"/>
              </a:ext>
            </a:extLst>
          </p:cNvPr>
          <p:cNvSpPr txBox="1"/>
          <p:nvPr/>
        </p:nvSpPr>
        <p:spPr>
          <a:xfrm>
            <a:off x="1038586" y="3837249"/>
            <a:ext cx="9483270" cy="1107996"/>
          </a:xfrm>
          <a:prstGeom prst="rect">
            <a:avLst/>
          </a:prstGeom>
          <a:noFill/>
        </p:spPr>
        <p:txBody>
          <a:bodyPr wrap="square" rtlCol="0">
            <a:spAutoFit/>
          </a:bodyPr>
          <a:lstStyle/>
          <a:p>
            <a:pPr defTabSz="1828800">
              <a:defRPr/>
            </a:pPr>
            <a:r>
              <a:rPr lang="id-ID" sz="6600" spc="-302" dirty="0">
                <a:solidFill>
                  <a:prstClr val="black">
                    <a:lumMod val="75000"/>
                    <a:lumOff val="25000"/>
                  </a:prstClr>
                </a:solidFill>
                <a:latin typeface="+mj-lt"/>
              </a:rPr>
              <a:t>Lorem Ipsum </a:t>
            </a:r>
          </a:p>
        </p:txBody>
      </p:sp>
      <p:sp>
        <p:nvSpPr>
          <p:cNvPr id="7" name="Rectangle 6">
            <a:extLst>
              <a:ext uri="{FF2B5EF4-FFF2-40B4-BE49-F238E27FC236}">
                <a16:creationId xmlns:a16="http://schemas.microsoft.com/office/drawing/2014/main" id="{60EFFC79-EF54-4EAE-8C04-8EB788A43C90}"/>
              </a:ext>
            </a:extLst>
          </p:cNvPr>
          <p:cNvSpPr/>
          <p:nvPr/>
        </p:nvSpPr>
        <p:spPr>
          <a:xfrm>
            <a:off x="1038586" y="5250249"/>
            <a:ext cx="8424391" cy="1383456"/>
          </a:xfrm>
          <a:prstGeom prst="rect">
            <a:avLst/>
          </a:prstGeom>
        </p:spPr>
        <p:txBody>
          <a:bodyPr wrap="square">
            <a:spAutoFit/>
          </a:bodyPr>
          <a:lstStyle/>
          <a:p>
            <a:pPr defTabSz="1828800">
              <a:lnSpc>
                <a:spcPct val="120000"/>
              </a:lnSpc>
            </a:pPr>
            <a:r>
              <a:rPr lang="en-US" sz="2400" dirty="0">
                <a:cs typeface="Calibri"/>
              </a:rPr>
              <a:t>Lorem Ipsum is simply dummy text of the printing and typesetting industry. Lorem Ipsum has been the industry's standard dummy</a:t>
            </a:r>
            <a:endParaRPr lang="en-US" sz="2000" dirty="0">
              <a:cs typeface="Calibri"/>
            </a:endParaRPr>
          </a:p>
        </p:txBody>
      </p:sp>
    </p:spTree>
    <p:custDataLst>
      <p:tags r:id="rId1"/>
    </p:custDataLst>
    <p:extLst>
      <p:ext uri="{BB962C8B-B14F-4D97-AF65-F5344CB8AC3E}">
        <p14:creationId xmlns:p14="http://schemas.microsoft.com/office/powerpoint/2010/main" val="182793054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0-#ppt_w/2"/>
                                          </p:val>
                                        </p:tav>
                                        <p:tav tm="100000">
                                          <p:val>
                                            <p:strVal val="#ppt_x"/>
                                          </p:val>
                                        </p:tav>
                                      </p:tavLst>
                                    </p:anim>
                                    <p:anim calcmode="lin" valueType="num">
                                      <p:cBhvr additive="base">
                                        <p:cTn id="8" dur="75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750" fill="hold"/>
                                        <p:tgtEl>
                                          <p:spTgt spid="7"/>
                                        </p:tgtEl>
                                        <p:attrNameLst>
                                          <p:attrName>ppt_x</p:attrName>
                                        </p:attrNameLst>
                                      </p:cBhvr>
                                      <p:tavLst>
                                        <p:tav tm="0">
                                          <p:val>
                                            <p:strVal val="0-#ppt_w/2"/>
                                          </p:val>
                                        </p:tav>
                                        <p:tav tm="100000">
                                          <p:val>
                                            <p:strVal val="#ppt_x"/>
                                          </p:val>
                                        </p:tav>
                                      </p:tavLst>
                                    </p:anim>
                                    <p:anim calcmode="lin" valueType="num">
                                      <p:cBhvr additive="base">
                                        <p:cTn id="12" dur="75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p:cNvSpPr/>
          <p:nvPr/>
        </p:nvSpPr>
        <p:spPr>
          <a:xfrm rot="16200000" flipH="1">
            <a:off x="16571688" y="2"/>
            <a:ext cx="7812312" cy="7812312"/>
          </a:xfrm>
          <a:prstGeom prst="rtTriangle">
            <a:avLst/>
          </a:prstGeom>
          <a:solidFill>
            <a:schemeClr val="accent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defRPr/>
            </a:pPr>
            <a:endParaRPr lang="en-US" sz="3600">
              <a:solidFill>
                <a:prstClr val="black"/>
              </a:solidFill>
              <a:latin typeface="Calibri" panose="020F0502020204030204"/>
            </a:endParaRPr>
          </a:p>
        </p:txBody>
      </p:sp>
      <p:sp>
        <p:nvSpPr>
          <p:cNvPr id="3" name="Picture Placeholder 2">
            <a:extLst>
              <a:ext uri="{FF2B5EF4-FFF2-40B4-BE49-F238E27FC236}">
                <a16:creationId xmlns:a16="http://schemas.microsoft.com/office/drawing/2014/main" id="{FF164F44-E198-465A-BA69-49CB63CC12A3}"/>
              </a:ext>
            </a:extLst>
          </p:cNvPr>
          <p:cNvSpPr>
            <a:spLocks noGrp="1"/>
          </p:cNvSpPr>
          <p:nvPr>
            <p:ph type="pic" sz="quarter" idx="10"/>
          </p:nvPr>
        </p:nvSpPr>
        <p:spPr>
          <a:solidFill>
            <a:schemeClr val="accent2"/>
          </a:solidFill>
        </p:spPr>
      </p:sp>
      <p:sp>
        <p:nvSpPr>
          <p:cNvPr id="8" name="TextBox 7">
            <a:extLst>
              <a:ext uri="{FF2B5EF4-FFF2-40B4-BE49-F238E27FC236}">
                <a16:creationId xmlns:a16="http://schemas.microsoft.com/office/drawing/2014/main" id="{4BE4C4DF-9B45-402D-BD89-8BC82A2A3335}"/>
              </a:ext>
            </a:extLst>
          </p:cNvPr>
          <p:cNvSpPr txBox="1"/>
          <p:nvPr/>
        </p:nvSpPr>
        <p:spPr>
          <a:xfrm>
            <a:off x="1485154" y="3156765"/>
            <a:ext cx="9483270" cy="1107996"/>
          </a:xfrm>
          <a:prstGeom prst="rect">
            <a:avLst/>
          </a:prstGeom>
          <a:noFill/>
        </p:spPr>
        <p:txBody>
          <a:bodyPr wrap="square" rtlCol="0">
            <a:spAutoFit/>
          </a:bodyPr>
          <a:lstStyle/>
          <a:p>
            <a:pPr defTabSz="1828800">
              <a:defRPr/>
            </a:pPr>
            <a:r>
              <a:rPr lang="id-ID" sz="6600" spc="-302" dirty="0">
                <a:solidFill>
                  <a:prstClr val="black">
                    <a:lumMod val="75000"/>
                    <a:lumOff val="25000"/>
                  </a:prstClr>
                </a:solidFill>
                <a:latin typeface="+mj-lt"/>
              </a:rPr>
              <a:t>Lorem Ipsum </a:t>
            </a:r>
          </a:p>
        </p:txBody>
      </p:sp>
      <p:sp>
        <p:nvSpPr>
          <p:cNvPr id="9" name="Rectangle 8">
            <a:extLst>
              <a:ext uri="{FF2B5EF4-FFF2-40B4-BE49-F238E27FC236}">
                <a16:creationId xmlns:a16="http://schemas.microsoft.com/office/drawing/2014/main" id="{751F4E6E-6C12-433A-8D93-4D29D14BC66F}"/>
              </a:ext>
            </a:extLst>
          </p:cNvPr>
          <p:cNvSpPr/>
          <p:nvPr/>
        </p:nvSpPr>
        <p:spPr>
          <a:xfrm>
            <a:off x="1485154" y="4569765"/>
            <a:ext cx="8424391" cy="3599447"/>
          </a:xfrm>
          <a:prstGeom prst="rect">
            <a:avLst/>
          </a:prstGeom>
        </p:spPr>
        <p:txBody>
          <a:bodyPr wrap="square">
            <a:spAutoFit/>
          </a:bodyPr>
          <a:lstStyle/>
          <a:p>
            <a:pPr defTabSz="1828800">
              <a:lnSpc>
                <a:spcPct val="120000"/>
              </a:lnSpc>
            </a:pPr>
            <a:r>
              <a:rPr lang="en-US" sz="2400" dirty="0">
                <a:solidFill>
                  <a:prstClr val="black">
                    <a:lumMod val="75000"/>
                    <a:lumOff val="25000"/>
                  </a:prstClr>
                </a:solidFill>
                <a:cs typeface="Calibri"/>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400" dirty="0" err="1">
                <a:solidFill>
                  <a:prstClr val="black">
                    <a:lumMod val="75000"/>
                    <a:lumOff val="25000"/>
                  </a:prstClr>
                </a:solidFill>
                <a:cs typeface="Calibri"/>
              </a:rPr>
              <a:t>popularised</a:t>
            </a:r>
            <a:endParaRPr lang="en-US" sz="2000" dirty="0">
              <a:solidFill>
                <a:prstClr val="white">
                  <a:lumMod val="65000"/>
                </a:prstClr>
              </a:solidFill>
              <a:cs typeface="Calibri"/>
            </a:endParaRPr>
          </a:p>
        </p:txBody>
      </p:sp>
    </p:spTree>
    <p:custDataLst>
      <p:tags r:id="rId1"/>
    </p:custDataLst>
    <p:extLst>
      <p:ext uri="{BB962C8B-B14F-4D97-AF65-F5344CB8AC3E}">
        <p14:creationId xmlns:p14="http://schemas.microsoft.com/office/powerpoint/2010/main" val="295031171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750" fill="hold"/>
                                        <p:tgtEl>
                                          <p:spTgt spid="8"/>
                                        </p:tgtEl>
                                        <p:attrNameLst>
                                          <p:attrName>ppt_x</p:attrName>
                                        </p:attrNameLst>
                                      </p:cBhvr>
                                      <p:tavLst>
                                        <p:tav tm="0">
                                          <p:val>
                                            <p:strVal val="0-#ppt_w/2"/>
                                          </p:val>
                                        </p:tav>
                                        <p:tav tm="100000">
                                          <p:val>
                                            <p:strVal val="#ppt_x"/>
                                          </p:val>
                                        </p:tav>
                                      </p:tavLst>
                                    </p:anim>
                                    <p:anim calcmode="lin" valueType="num">
                                      <p:cBhvr additive="base">
                                        <p:cTn id="8" dur="75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750" fill="hold"/>
                                        <p:tgtEl>
                                          <p:spTgt spid="9"/>
                                        </p:tgtEl>
                                        <p:attrNameLst>
                                          <p:attrName>ppt_x</p:attrName>
                                        </p:attrNameLst>
                                      </p:cBhvr>
                                      <p:tavLst>
                                        <p:tav tm="0">
                                          <p:val>
                                            <p:strVal val="0-#ppt_w/2"/>
                                          </p:val>
                                        </p:tav>
                                        <p:tav tm="100000">
                                          <p:val>
                                            <p:strVal val="#ppt_x"/>
                                          </p:val>
                                        </p:tav>
                                      </p:tavLst>
                                    </p:anim>
                                    <p:anim calcmode="lin" valueType="num">
                                      <p:cBhvr additive="base">
                                        <p:cTn id="12" dur="75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C3447B8-D5CC-4006-9819-031907FF4A8A}"/>
              </a:ext>
            </a:extLst>
          </p:cNvPr>
          <p:cNvSpPr>
            <a:spLocks noGrp="1"/>
          </p:cNvSpPr>
          <p:nvPr>
            <p:ph type="pic" sz="quarter" idx="10"/>
          </p:nvPr>
        </p:nvSpPr>
        <p:spPr/>
      </p:sp>
      <p:sp>
        <p:nvSpPr>
          <p:cNvPr id="25" name="TextBox 24"/>
          <p:cNvSpPr txBox="1"/>
          <p:nvPr/>
        </p:nvSpPr>
        <p:spPr>
          <a:xfrm>
            <a:off x="17950789" y="3774608"/>
            <a:ext cx="5428342" cy="1569660"/>
          </a:xfrm>
          <a:prstGeom prst="rect">
            <a:avLst/>
          </a:prstGeom>
          <a:noFill/>
        </p:spPr>
        <p:txBody>
          <a:bodyPr wrap="square" rtlCol="0">
            <a:spAutoFit/>
          </a:bodyPr>
          <a:lstStyle/>
          <a:p>
            <a:pPr algn="r" defTabSz="1828800">
              <a:defRPr/>
            </a:pPr>
            <a:r>
              <a:rPr lang="en-US" sz="4800" b="1" dirty="0">
                <a:solidFill>
                  <a:schemeClr val="bg1"/>
                </a:solidFill>
              </a:rPr>
              <a:t>Your Title Text Goes Here</a:t>
            </a:r>
            <a:endParaRPr lang="id-ID" sz="4800" b="1" dirty="0">
              <a:solidFill>
                <a:schemeClr val="bg1"/>
              </a:solidFill>
            </a:endParaRPr>
          </a:p>
        </p:txBody>
      </p:sp>
      <p:sp>
        <p:nvSpPr>
          <p:cNvPr id="26" name="Rectangle 25"/>
          <p:cNvSpPr/>
          <p:nvPr/>
        </p:nvSpPr>
        <p:spPr>
          <a:xfrm>
            <a:off x="18903045" y="5473007"/>
            <a:ext cx="4534142" cy="3149837"/>
          </a:xfrm>
          <a:prstGeom prst="rect">
            <a:avLst/>
          </a:prstGeom>
        </p:spPr>
        <p:txBody>
          <a:bodyPr wrap="square">
            <a:spAutoFit/>
          </a:bodyPr>
          <a:lstStyle/>
          <a:p>
            <a:pPr algn="r" defTabSz="1828800">
              <a:lnSpc>
                <a:spcPct val="120000"/>
              </a:lnSpc>
              <a:defRPr/>
            </a:pPr>
            <a:r>
              <a:rPr lang="id-ID" sz="2800" dirty="0">
                <a:solidFill>
                  <a:schemeClr val="bg1"/>
                </a:solidFill>
                <a:cs typeface="Calibri"/>
              </a:rPr>
              <a:t>Lorem ipsum dolor sit amet, consectetuer adipiscing elit, sed diam nonummy nibh euismod. Ut wisi enim ad minim veniam</a:t>
            </a:r>
            <a:r>
              <a:rPr lang="en-US" sz="2800" dirty="0">
                <a:solidFill>
                  <a:schemeClr val="bg1"/>
                </a:solidFill>
                <a:cs typeface="Calibri"/>
              </a:rPr>
              <a:t>.</a:t>
            </a:r>
          </a:p>
        </p:txBody>
      </p:sp>
      <p:sp>
        <p:nvSpPr>
          <p:cNvPr id="29" name="Rectangle 28"/>
          <p:cNvSpPr/>
          <p:nvPr/>
        </p:nvSpPr>
        <p:spPr>
          <a:xfrm>
            <a:off x="1458174" y="10173961"/>
            <a:ext cx="5132738" cy="1392369"/>
          </a:xfrm>
          <a:prstGeom prst="rect">
            <a:avLst/>
          </a:prstGeom>
        </p:spPr>
        <p:txBody>
          <a:bodyPr wrap="square">
            <a:spAutoFit/>
          </a:bodyPr>
          <a:lstStyle/>
          <a:p>
            <a:pPr defTabSz="1828800">
              <a:lnSpc>
                <a:spcPct val="120000"/>
              </a:lnSpc>
              <a:defRPr/>
            </a:pPr>
            <a:r>
              <a:rPr lang="id-ID" sz="2400" dirty="0">
                <a:solidFill>
                  <a:prstClr val="white">
                    <a:lumMod val="65000"/>
                  </a:prstClr>
                </a:solidFill>
                <a:latin typeface="Calibri Light" panose="020F0302020204030204"/>
                <a:cs typeface="Calibri"/>
              </a:rPr>
              <a:t>Ut wisi enim ad minim veniam, quis nostrud exerci tation ullamcorper suscipit lobortis nisl ut</a:t>
            </a:r>
          </a:p>
        </p:txBody>
      </p:sp>
      <p:sp>
        <p:nvSpPr>
          <p:cNvPr id="30" name="TextBox 29"/>
          <p:cNvSpPr txBox="1"/>
          <p:nvPr/>
        </p:nvSpPr>
        <p:spPr>
          <a:xfrm>
            <a:off x="1425034" y="9615230"/>
            <a:ext cx="4033762" cy="584775"/>
          </a:xfrm>
          <a:prstGeom prst="rect">
            <a:avLst/>
          </a:prstGeom>
          <a:noFill/>
        </p:spPr>
        <p:txBody>
          <a:bodyPr wrap="square" rtlCol="0">
            <a:spAutoFit/>
          </a:bodyPr>
          <a:lstStyle/>
          <a:p>
            <a:pPr defTabSz="1828800">
              <a:defRPr/>
            </a:pPr>
            <a:r>
              <a:rPr lang="en-US" sz="3200" dirty="0">
                <a:solidFill>
                  <a:prstClr val="black">
                    <a:lumMod val="75000"/>
                    <a:lumOff val="25000"/>
                  </a:prstClr>
                </a:solidFill>
                <a:latin typeface="Aller Bold" panose="02000803040000020004" pitchFamily="2" charset="0"/>
              </a:rPr>
              <a:t>Your Text</a:t>
            </a:r>
            <a:endParaRPr lang="id-ID" sz="3200" dirty="0">
              <a:solidFill>
                <a:prstClr val="black">
                  <a:lumMod val="75000"/>
                  <a:lumOff val="25000"/>
                </a:prstClr>
              </a:solidFill>
              <a:latin typeface="Aller Bold" panose="02000803040000020004" pitchFamily="2" charset="0"/>
            </a:endParaRPr>
          </a:p>
        </p:txBody>
      </p:sp>
      <p:sp>
        <p:nvSpPr>
          <p:cNvPr id="31" name="Rectangle 30"/>
          <p:cNvSpPr/>
          <p:nvPr/>
        </p:nvSpPr>
        <p:spPr>
          <a:xfrm>
            <a:off x="6657192" y="10173961"/>
            <a:ext cx="5031862" cy="1392369"/>
          </a:xfrm>
          <a:prstGeom prst="rect">
            <a:avLst/>
          </a:prstGeom>
        </p:spPr>
        <p:txBody>
          <a:bodyPr wrap="square">
            <a:spAutoFit/>
          </a:bodyPr>
          <a:lstStyle/>
          <a:p>
            <a:pPr defTabSz="1828800">
              <a:lnSpc>
                <a:spcPct val="120000"/>
              </a:lnSpc>
              <a:defRPr/>
            </a:pPr>
            <a:r>
              <a:rPr lang="id-ID" sz="2400" dirty="0">
                <a:solidFill>
                  <a:prstClr val="white">
                    <a:lumMod val="65000"/>
                  </a:prstClr>
                </a:solidFill>
                <a:latin typeface="Calibri Light" panose="020F0302020204030204"/>
                <a:cs typeface="Calibri"/>
              </a:rPr>
              <a:t>Ut wisi enim ad minim veniam, quis nostrud exerci tation ullamcorper suscipit lobortis nisl ut</a:t>
            </a:r>
          </a:p>
        </p:txBody>
      </p:sp>
      <p:sp>
        <p:nvSpPr>
          <p:cNvPr id="32" name="TextBox 31"/>
          <p:cNvSpPr txBox="1"/>
          <p:nvPr/>
        </p:nvSpPr>
        <p:spPr>
          <a:xfrm>
            <a:off x="6624052" y="9615230"/>
            <a:ext cx="4033762" cy="584775"/>
          </a:xfrm>
          <a:prstGeom prst="rect">
            <a:avLst/>
          </a:prstGeom>
          <a:noFill/>
        </p:spPr>
        <p:txBody>
          <a:bodyPr wrap="square" rtlCol="0">
            <a:spAutoFit/>
          </a:bodyPr>
          <a:lstStyle/>
          <a:p>
            <a:pPr defTabSz="1828800">
              <a:defRPr/>
            </a:pPr>
            <a:r>
              <a:rPr lang="en-US" sz="3200" dirty="0">
                <a:solidFill>
                  <a:prstClr val="black">
                    <a:lumMod val="75000"/>
                    <a:lumOff val="25000"/>
                  </a:prstClr>
                </a:solidFill>
                <a:latin typeface="Aller Bold" panose="02000803040000020004" pitchFamily="2" charset="0"/>
              </a:rPr>
              <a:t>Your Text</a:t>
            </a:r>
            <a:endParaRPr lang="id-ID" sz="3200" dirty="0">
              <a:solidFill>
                <a:prstClr val="black">
                  <a:lumMod val="75000"/>
                  <a:lumOff val="25000"/>
                </a:prstClr>
              </a:solidFill>
              <a:latin typeface="Aller Bold" panose="02000803040000020004" pitchFamily="2" charset="0"/>
            </a:endParaRPr>
          </a:p>
        </p:txBody>
      </p:sp>
      <p:sp>
        <p:nvSpPr>
          <p:cNvPr id="19" name="TextBox 18">
            <a:extLst>
              <a:ext uri="{FF2B5EF4-FFF2-40B4-BE49-F238E27FC236}">
                <a16:creationId xmlns:a16="http://schemas.microsoft.com/office/drawing/2014/main" id="{0F4B3D48-D24D-475C-8153-5ACC92084868}"/>
              </a:ext>
            </a:extLst>
          </p:cNvPr>
          <p:cNvSpPr txBox="1"/>
          <p:nvPr/>
        </p:nvSpPr>
        <p:spPr>
          <a:xfrm>
            <a:off x="1410855" y="2328189"/>
            <a:ext cx="9483270" cy="1107996"/>
          </a:xfrm>
          <a:prstGeom prst="rect">
            <a:avLst/>
          </a:prstGeom>
          <a:noFill/>
        </p:spPr>
        <p:txBody>
          <a:bodyPr wrap="square" rtlCol="0">
            <a:spAutoFit/>
          </a:bodyPr>
          <a:lstStyle/>
          <a:p>
            <a:pPr defTabSz="1828800">
              <a:defRPr/>
            </a:pPr>
            <a:r>
              <a:rPr lang="id-ID" sz="6600" spc="-302" dirty="0">
                <a:solidFill>
                  <a:prstClr val="black">
                    <a:lumMod val="75000"/>
                    <a:lumOff val="25000"/>
                  </a:prstClr>
                </a:solidFill>
                <a:latin typeface="+mj-lt"/>
              </a:rPr>
              <a:t>Lorem Ipsum </a:t>
            </a:r>
          </a:p>
        </p:txBody>
      </p:sp>
      <p:sp>
        <p:nvSpPr>
          <p:cNvPr id="20" name="Rectangle 19">
            <a:extLst>
              <a:ext uri="{FF2B5EF4-FFF2-40B4-BE49-F238E27FC236}">
                <a16:creationId xmlns:a16="http://schemas.microsoft.com/office/drawing/2014/main" id="{330D59F5-9B63-4B39-A57A-965048CA9916}"/>
              </a:ext>
            </a:extLst>
          </p:cNvPr>
          <p:cNvSpPr/>
          <p:nvPr/>
        </p:nvSpPr>
        <p:spPr>
          <a:xfrm>
            <a:off x="1410855" y="3741189"/>
            <a:ext cx="8424391" cy="3599447"/>
          </a:xfrm>
          <a:prstGeom prst="rect">
            <a:avLst/>
          </a:prstGeom>
        </p:spPr>
        <p:txBody>
          <a:bodyPr wrap="square">
            <a:spAutoFit/>
          </a:bodyPr>
          <a:lstStyle/>
          <a:p>
            <a:pPr defTabSz="1828800">
              <a:lnSpc>
                <a:spcPct val="120000"/>
              </a:lnSpc>
            </a:pPr>
            <a:r>
              <a:rPr lang="en-US" sz="2400" dirty="0">
                <a:solidFill>
                  <a:prstClr val="black">
                    <a:lumMod val="75000"/>
                    <a:lumOff val="25000"/>
                  </a:prstClr>
                </a:solidFill>
                <a:cs typeface="Calibri"/>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400" dirty="0" err="1">
                <a:solidFill>
                  <a:prstClr val="black">
                    <a:lumMod val="75000"/>
                    <a:lumOff val="25000"/>
                  </a:prstClr>
                </a:solidFill>
                <a:cs typeface="Calibri"/>
              </a:rPr>
              <a:t>popularised</a:t>
            </a:r>
            <a:endParaRPr lang="en-US" sz="2000" dirty="0">
              <a:solidFill>
                <a:prstClr val="white">
                  <a:lumMod val="65000"/>
                </a:prstClr>
              </a:solidFill>
              <a:cs typeface="Calibri"/>
            </a:endParaRPr>
          </a:p>
        </p:txBody>
      </p:sp>
      <p:grpSp>
        <p:nvGrpSpPr>
          <p:cNvPr id="21" name="Group 20">
            <a:extLst>
              <a:ext uri="{FF2B5EF4-FFF2-40B4-BE49-F238E27FC236}">
                <a16:creationId xmlns:a16="http://schemas.microsoft.com/office/drawing/2014/main" id="{5D734CFA-4AED-437E-9556-C32C76B1710B}"/>
              </a:ext>
            </a:extLst>
          </p:cNvPr>
          <p:cNvGrpSpPr/>
          <p:nvPr/>
        </p:nvGrpSpPr>
        <p:grpSpPr>
          <a:xfrm>
            <a:off x="22432119" y="2278290"/>
            <a:ext cx="947012" cy="1365318"/>
            <a:chOff x="8070381" y="750589"/>
            <a:chExt cx="1775895" cy="2560328"/>
          </a:xfrm>
          <a:solidFill>
            <a:schemeClr val="bg1"/>
          </a:solidFill>
        </p:grpSpPr>
        <p:sp>
          <p:nvSpPr>
            <p:cNvPr id="22" name="Freeform 5">
              <a:extLst>
                <a:ext uri="{FF2B5EF4-FFF2-40B4-BE49-F238E27FC236}">
                  <a16:creationId xmlns:a16="http://schemas.microsoft.com/office/drawing/2014/main" id="{39E7C7BA-A5AD-4703-8D40-304F90EACCA8}"/>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sp>
          <p:nvSpPr>
            <p:cNvPr id="23" name="Freeform 9">
              <a:extLst>
                <a:ext uri="{FF2B5EF4-FFF2-40B4-BE49-F238E27FC236}">
                  <a16:creationId xmlns:a16="http://schemas.microsoft.com/office/drawing/2014/main" id="{BBDD8A07-A694-4EB5-91AA-36A74062623A}"/>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grpSp>
      <p:grpSp>
        <p:nvGrpSpPr>
          <p:cNvPr id="33" name="Group 32">
            <a:extLst>
              <a:ext uri="{FF2B5EF4-FFF2-40B4-BE49-F238E27FC236}">
                <a16:creationId xmlns:a16="http://schemas.microsoft.com/office/drawing/2014/main" id="{8030DCA0-F0C4-49EB-8E3F-F67FE377222C}"/>
              </a:ext>
            </a:extLst>
          </p:cNvPr>
          <p:cNvGrpSpPr/>
          <p:nvPr/>
        </p:nvGrpSpPr>
        <p:grpSpPr>
          <a:xfrm>
            <a:off x="6907099" y="8783648"/>
            <a:ext cx="738624" cy="656558"/>
            <a:chOff x="2706845" y="4671624"/>
            <a:chExt cx="603818" cy="536730"/>
          </a:xfrm>
          <a:solidFill>
            <a:schemeClr val="accent1"/>
          </a:solidFill>
        </p:grpSpPr>
        <p:sp>
          <p:nvSpPr>
            <p:cNvPr id="34" name="Freeform 142">
              <a:extLst>
                <a:ext uri="{FF2B5EF4-FFF2-40B4-BE49-F238E27FC236}">
                  <a16:creationId xmlns:a16="http://schemas.microsoft.com/office/drawing/2014/main" id="{1C52C063-3C48-471F-A56F-741D252573E6}"/>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5" name="Freeform 143">
              <a:extLst>
                <a:ext uri="{FF2B5EF4-FFF2-40B4-BE49-F238E27FC236}">
                  <a16:creationId xmlns:a16="http://schemas.microsoft.com/office/drawing/2014/main" id="{9D00795E-174C-40AA-A615-60DE061516EB}"/>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6" name="Freeform 144">
              <a:extLst>
                <a:ext uri="{FF2B5EF4-FFF2-40B4-BE49-F238E27FC236}">
                  <a16:creationId xmlns:a16="http://schemas.microsoft.com/office/drawing/2014/main" id="{57CB3BA9-C6A1-417C-A169-A4C4F9A78E48}"/>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7" name="Freeform 145">
              <a:extLst>
                <a:ext uri="{FF2B5EF4-FFF2-40B4-BE49-F238E27FC236}">
                  <a16:creationId xmlns:a16="http://schemas.microsoft.com/office/drawing/2014/main" id="{D0F429D2-156F-4B85-B18A-6DB67A71AB36}"/>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8" name="Freeform 146">
              <a:extLst>
                <a:ext uri="{FF2B5EF4-FFF2-40B4-BE49-F238E27FC236}">
                  <a16:creationId xmlns:a16="http://schemas.microsoft.com/office/drawing/2014/main" id="{DA63B9D9-C8C8-463C-87E9-D79DE6DAE855}"/>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sp>
        <p:nvSpPr>
          <p:cNvPr id="39" name="Freeform 69">
            <a:extLst>
              <a:ext uri="{FF2B5EF4-FFF2-40B4-BE49-F238E27FC236}">
                <a16:creationId xmlns:a16="http://schemas.microsoft.com/office/drawing/2014/main" id="{8FFE1185-9630-43AE-A2DB-F8F29B7A51BD}"/>
              </a:ext>
            </a:extLst>
          </p:cNvPr>
          <p:cNvSpPr>
            <a:spLocks noEditPoints="1"/>
          </p:cNvSpPr>
          <p:nvPr/>
        </p:nvSpPr>
        <p:spPr bwMode="auto">
          <a:xfrm>
            <a:off x="1574785" y="8603458"/>
            <a:ext cx="615522" cy="836897"/>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Tree>
    <p:custDataLst>
      <p:tags r:id="rId1"/>
    </p:custDataLst>
    <p:extLst>
      <p:ext uri="{BB962C8B-B14F-4D97-AF65-F5344CB8AC3E}">
        <p14:creationId xmlns:p14="http://schemas.microsoft.com/office/powerpoint/2010/main" val="3619534314"/>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750" fill="hold"/>
                                        <p:tgtEl>
                                          <p:spTgt spid="30"/>
                                        </p:tgtEl>
                                        <p:attrNameLst>
                                          <p:attrName>ppt_x</p:attrName>
                                        </p:attrNameLst>
                                      </p:cBhvr>
                                      <p:tavLst>
                                        <p:tav tm="0">
                                          <p:val>
                                            <p:strVal val="#ppt_x"/>
                                          </p:val>
                                        </p:tav>
                                        <p:tav tm="100000">
                                          <p:val>
                                            <p:strVal val="#ppt_x"/>
                                          </p:val>
                                        </p:tav>
                                      </p:tavLst>
                                    </p:anim>
                                    <p:anim calcmode="lin" valueType="num">
                                      <p:cBhvr additive="base">
                                        <p:cTn id="8" dur="750" fill="hold"/>
                                        <p:tgtEl>
                                          <p:spTgt spid="30"/>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29"/>
                                        </p:tgtEl>
                                        <p:attrNameLst>
                                          <p:attrName>style.visibility</p:attrName>
                                        </p:attrNameLst>
                                      </p:cBhvr>
                                      <p:to>
                                        <p:strVal val="visible"/>
                                      </p:to>
                                    </p:set>
                                    <p:anim calcmode="lin" valueType="num">
                                      <p:cBhvr additive="base">
                                        <p:cTn id="11" dur="750" fill="hold"/>
                                        <p:tgtEl>
                                          <p:spTgt spid="29"/>
                                        </p:tgtEl>
                                        <p:attrNameLst>
                                          <p:attrName>ppt_x</p:attrName>
                                        </p:attrNameLst>
                                      </p:cBhvr>
                                      <p:tavLst>
                                        <p:tav tm="0">
                                          <p:val>
                                            <p:strVal val="#ppt_x"/>
                                          </p:val>
                                        </p:tav>
                                        <p:tav tm="100000">
                                          <p:val>
                                            <p:strVal val="#ppt_x"/>
                                          </p:val>
                                        </p:tav>
                                      </p:tavLst>
                                    </p:anim>
                                    <p:anim calcmode="lin" valueType="num">
                                      <p:cBhvr additive="base">
                                        <p:cTn id="12" dur="750" fill="hold"/>
                                        <p:tgtEl>
                                          <p:spTgt spid="29"/>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50"/>
                                  </p:stCondLst>
                                  <p:childTnLst>
                                    <p:set>
                                      <p:cBhvr>
                                        <p:cTn id="14" dur="1" fill="hold">
                                          <p:stCondLst>
                                            <p:cond delay="0"/>
                                          </p:stCondLst>
                                        </p:cTn>
                                        <p:tgtEl>
                                          <p:spTgt spid="32"/>
                                        </p:tgtEl>
                                        <p:attrNameLst>
                                          <p:attrName>style.visibility</p:attrName>
                                        </p:attrNameLst>
                                      </p:cBhvr>
                                      <p:to>
                                        <p:strVal val="visible"/>
                                      </p:to>
                                    </p:set>
                                    <p:anim calcmode="lin" valueType="num">
                                      <p:cBhvr additive="base">
                                        <p:cTn id="15" dur="750" fill="hold"/>
                                        <p:tgtEl>
                                          <p:spTgt spid="32"/>
                                        </p:tgtEl>
                                        <p:attrNameLst>
                                          <p:attrName>ppt_x</p:attrName>
                                        </p:attrNameLst>
                                      </p:cBhvr>
                                      <p:tavLst>
                                        <p:tav tm="0">
                                          <p:val>
                                            <p:strVal val="#ppt_x"/>
                                          </p:val>
                                        </p:tav>
                                        <p:tav tm="100000">
                                          <p:val>
                                            <p:strVal val="#ppt_x"/>
                                          </p:val>
                                        </p:tav>
                                      </p:tavLst>
                                    </p:anim>
                                    <p:anim calcmode="lin" valueType="num">
                                      <p:cBhvr additive="base">
                                        <p:cTn id="16" dur="750" fill="hold"/>
                                        <p:tgtEl>
                                          <p:spTgt spid="3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31"/>
                                        </p:tgtEl>
                                        <p:attrNameLst>
                                          <p:attrName>style.visibility</p:attrName>
                                        </p:attrNameLst>
                                      </p:cBhvr>
                                      <p:to>
                                        <p:strVal val="visible"/>
                                      </p:to>
                                    </p:set>
                                    <p:anim calcmode="lin" valueType="num">
                                      <p:cBhvr additive="base">
                                        <p:cTn id="19" dur="750" fill="hold"/>
                                        <p:tgtEl>
                                          <p:spTgt spid="31"/>
                                        </p:tgtEl>
                                        <p:attrNameLst>
                                          <p:attrName>ppt_x</p:attrName>
                                        </p:attrNameLst>
                                      </p:cBhvr>
                                      <p:tavLst>
                                        <p:tav tm="0">
                                          <p:val>
                                            <p:strVal val="#ppt_x"/>
                                          </p:val>
                                        </p:tav>
                                        <p:tav tm="100000">
                                          <p:val>
                                            <p:strVal val="#ppt_x"/>
                                          </p:val>
                                        </p:tav>
                                      </p:tavLst>
                                    </p:anim>
                                    <p:anim calcmode="lin" valueType="num">
                                      <p:cBhvr additive="base">
                                        <p:cTn id="20" dur="750" fill="hold"/>
                                        <p:tgtEl>
                                          <p:spTgt spid="31"/>
                                        </p:tgtEl>
                                        <p:attrNameLst>
                                          <p:attrName>ppt_y</p:attrName>
                                        </p:attrNameLst>
                                      </p:cBhvr>
                                      <p:tavLst>
                                        <p:tav tm="0">
                                          <p:val>
                                            <p:strVal val="1+#ppt_h/2"/>
                                          </p:val>
                                        </p:tav>
                                        <p:tav tm="100000">
                                          <p:val>
                                            <p:strVal val="#ppt_y"/>
                                          </p:val>
                                        </p:tav>
                                      </p:tavLst>
                                    </p:anim>
                                  </p:childTnLst>
                                </p:cTn>
                              </p:par>
                            </p:childTnLst>
                          </p:cTn>
                        </p:par>
                        <p:par>
                          <p:cTn id="21" fill="hold">
                            <p:stCondLst>
                              <p:cond delay="1250"/>
                            </p:stCondLst>
                            <p:childTnLst>
                              <p:par>
                                <p:cTn id="22" presetID="10" presetClass="entr" presetSubtype="0" fill="hold" grpId="0" nodeType="after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500"/>
                                        <p:tgtEl>
                                          <p:spTgt spid="25"/>
                                        </p:tgtEl>
                                      </p:cBhvr>
                                    </p:animEffect>
                                  </p:childTnLst>
                                </p:cTn>
                              </p:par>
                            </p:childTnLst>
                          </p:cTn>
                        </p:par>
                        <p:par>
                          <p:cTn id="25" fill="hold">
                            <p:stCondLst>
                              <p:cond delay="1750"/>
                            </p:stCondLst>
                            <p:childTnLst>
                              <p:par>
                                <p:cTn id="26" presetID="10" presetClass="entr" presetSubtype="0" fill="hold" grpId="0" nodeType="after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500"/>
                                        <p:tgtEl>
                                          <p:spTgt spid="26"/>
                                        </p:tgtEl>
                                      </p:cBhvr>
                                    </p:animEffect>
                                  </p:childTnLst>
                                </p:cTn>
                              </p:par>
                              <p:par>
                                <p:cTn id="29" presetID="2" presetClass="entr" presetSubtype="8" decel="100000"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750" fill="hold"/>
                                        <p:tgtEl>
                                          <p:spTgt spid="19"/>
                                        </p:tgtEl>
                                        <p:attrNameLst>
                                          <p:attrName>ppt_x</p:attrName>
                                        </p:attrNameLst>
                                      </p:cBhvr>
                                      <p:tavLst>
                                        <p:tav tm="0">
                                          <p:val>
                                            <p:strVal val="0-#ppt_w/2"/>
                                          </p:val>
                                        </p:tav>
                                        <p:tav tm="100000">
                                          <p:val>
                                            <p:strVal val="#ppt_x"/>
                                          </p:val>
                                        </p:tav>
                                      </p:tavLst>
                                    </p:anim>
                                    <p:anim calcmode="lin" valueType="num">
                                      <p:cBhvr additive="base">
                                        <p:cTn id="32" dur="750" fill="hold"/>
                                        <p:tgtEl>
                                          <p:spTgt spid="19"/>
                                        </p:tgtEl>
                                        <p:attrNameLst>
                                          <p:attrName>ppt_y</p:attrName>
                                        </p:attrNameLst>
                                      </p:cBhvr>
                                      <p:tavLst>
                                        <p:tav tm="0">
                                          <p:val>
                                            <p:strVal val="#ppt_y"/>
                                          </p:val>
                                        </p:tav>
                                        <p:tav tm="100000">
                                          <p:val>
                                            <p:strVal val="#ppt_y"/>
                                          </p:val>
                                        </p:tav>
                                      </p:tavLst>
                                    </p:anim>
                                  </p:childTnLst>
                                </p:cTn>
                              </p:par>
                              <p:par>
                                <p:cTn id="33" presetID="2" presetClass="entr" presetSubtype="8" decel="100000" fill="hold" grpId="0" nodeType="withEffect">
                                  <p:stCondLst>
                                    <p:cond delay="5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750" fill="hold"/>
                                        <p:tgtEl>
                                          <p:spTgt spid="20"/>
                                        </p:tgtEl>
                                        <p:attrNameLst>
                                          <p:attrName>ppt_x</p:attrName>
                                        </p:attrNameLst>
                                      </p:cBhvr>
                                      <p:tavLst>
                                        <p:tav tm="0">
                                          <p:val>
                                            <p:strVal val="0-#ppt_w/2"/>
                                          </p:val>
                                        </p:tav>
                                        <p:tav tm="100000">
                                          <p:val>
                                            <p:strVal val="#ppt_x"/>
                                          </p:val>
                                        </p:tav>
                                      </p:tavLst>
                                    </p:anim>
                                    <p:anim calcmode="lin" valueType="num">
                                      <p:cBhvr additive="base">
                                        <p:cTn id="36" dur="750" fill="hold"/>
                                        <p:tgtEl>
                                          <p:spTgt spid="20"/>
                                        </p:tgtEl>
                                        <p:attrNameLst>
                                          <p:attrName>ppt_y</p:attrName>
                                        </p:attrNameLst>
                                      </p:cBhvr>
                                      <p:tavLst>
                                        <p:tav tm="0">
                                          <p:val>
                                            <p:strVal val="#ppt_y"/>
                                          </p:val>
                                        </p:tav>
                                        <p:tav tm="100000">
                                          <p:val>
                                            <p:strVal val="#ppt_y"/>
                                          </p:val>
                                        </p:tav>
                                      </p:tavLst>
                                    </p:anim>
                                  </p:childTnLst>
                                </p:cTn>
                              </p:par>
                              <p:par>
                                <p:cTn id="37" presetID="23" presetClass="entr" presetSubtype="272" fill="hold" nodeType="withEffect">
                                  <p:stCondLst>
                                    <p:cond delay="1700"/>
                                  </p:stCondLst>
                                  <p:childTnLst>
                                    <p:set>
                                      <p:cBhvr>
                                        <p:cTn id="38" dur="1" fill="hold">
                                          <p:stCondLst>
                                            <p:cond delay="0"/>
                                          </p:stCondLst>
                                        </p:cTn>
                                        <p:tgtEl>
                                          <p:spTgt spid="21"/>
                                        </p:tgtEl>
                                        <p:attrNameLst>
                                          <p:attrName>style.visibility</p:attrName>
                                        </p:attrNameLst>
                                      </p:cBhvr>
                                      <p:to>
                                        <p:strVal val="visible"/>
                                      </p:to>
                                    </p:set>
                                    <p:anim calcmode="lin" valueType="num">
                                      <p:cBhvr>
                                        <p:cTn id="39" dur="750" fill="hold"/>
                                        <p:tgtEl>
                                          <p:spTgt spid="21"/>
                                        </p:tgtEl>
                                        <p:attrNameLst>
                                          <p:attrName>ppt_w</p:attrName>
                                        </p:attrNameLst>
                                      </p:cBhvr>
                                      <p:tavLst>
                                        <p:tav tm="0">
                                          <p:val>
                                            <p:strVal val="2/3*#ppt_w"/>
                                          </p:val>
                                        </p:tav>
                                        <p:tav tm="100000">
                                          <p:val>
                                            <p:strVal val="#ppt_w"/>
                                          </p:val>
                                        </p:tav>
                                      </p:tavLst>
                                    </p:anim>
                                    <p:anim calcmode="lin" valueType="num">
                                      <p:cBhvr>
                                        <p:cTn id="40" dur="750" fill="hold"/>
                                        <p:tgtEl>
                                          <p:spTgt spid="21"/>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9" grpId="0"/>
      <p:bldP spid="30" grpId="0"/>
      <p:bldP spid="31" grpId="0"/>
      <p:bldP spid="32" grpId="0"/>
      <p:bldP spid="19" grpId="0"/>
      <p:bldP spid="20" grpId="0"/>
    </p:bld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p:cNvSpPr>
          <p:nvPr/>
        </p:nvSpPr>
        <p:spPr bwMode="auto">
          <a:xfrm>
            <a:off x="2445940" y="6616569"/>
            <a:ext cx="7981159" cy="3221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lnSpc>
                <a:spcPts val="8500"/>
              </a:lnSpc>
            </a:pPr>
            <a:r>
              <a:rPr lang="en-US" sz="6600" b="1" spc="500" dirty="0">
                <a:solidFill>
                  <a:schemeClr val="tx2"/>
                </a:solidFill>
                <a:latin typeface="Montserrat Semi" charset="0"/>
                <a:ea typeface="Montserrat Semi" charset="0"/>
                <a:cs typeface="Montserrat Semi" charset="0"/>
                <a:sym typeface="Bebas Neue" charset="0"/>
              </a:rPr>
              <a:t>Creative</a:t>
            </a:r>
          </a:p>
          <a:p>
            <a:pPr defTabSz="4572000">
              <a:lnSpc>
                <a:spcPts val="8500"/>
              </a:lnSpc>
            </a:pPr>
            <a:r>
              <a:rPr lang="en-US" sz="6600" b="1" spc="500" dirty="0">
                <a:solidFill>
                  <a:schemeClr val="tx2"/>
                </a:solidFill>
                <a:latin typeface="Montserrat Semi" charset="0"/>
                <a:ea typeface="Montserrat Semi" charset="0"/>
                <a:cs typeface="Montserrat Semi" charset="0"/>
                <a:sym typeface="Bebas Neue" charset="0"/>
              </a:rPr>
              <a:t>Image Placeholders</a:t>
            </a:r>
          </a:p>
          <a:p>
            <a:pPr defTabSz="4572000">
              <a:lnSpc>
                <a:spcPts val="8500"/>
              </a:lnSpc>
            </a:pPr>
            <a:r>
              <a:rPr lang="en-US" sz="6600" b="1" spc="500" dirty="0">
                <a:solidFill>
                  <a:schemeClr val="tx2"/>
                </a:solidFill>
                <a:latin typeface="Montserrat Semi" charset="0"/>
                <a:ea typeface="Montserrat Semi" charset="0"/>
                <a:cs typeface="Montserrat Semi" charset="0"/>
                <a:sym typeface="Bebas Neue" charset="0"/>
              </a:rPr>
              <a:t>Easy to use</a:t>
            </a:r>
          </a:p>
        </p:txBody>
      </p:sp>
      <p:sp>
        <p:nvSpPr>
          <p:cNvPr id="9" name="Subtitle 2"/>
          <p:cNvSpPr txBox="1">
            <a:spLocks/>
          </p:cNvSpPr>
          <p:nvPr/>
        </p:nvSpPr>
        <p:spPr>
          <a:xfrm>
            <a:off x="2312370" y="10302297"/>
            <a:ext cx="20280930"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 </a:t>
            </a:r>
            <a:r>
              <a:rPr lang="en-US" dirty="0" err="1">
                <a:solidFill>
                  <a:schemeClr val="tx1"/>
                </a:solidFill>
                <a:latin typeface="Poppins Light" charset="0"/>
                <a:ea typeface="Poppins Light" charset="0"/>
                <a:cs typeface="Poppins Light" charset="0"/>
              </a:rPr>
              <a:t>Howeve</a:t>
            </a:r>
            <a:r>
              <a:rPr lang="en-US" dirty="0">
                <a:solidFill>
                  <a:schemeClr val="tx1"/>
                </a:solidFill>
                <a:latin typeface="Poppins Light" charset="0"/>
                <a:ea typeface="Poppins Light" charset="0"/>
                <a:cs typeface="Poppins Light" charset="0"/>
              </a:rPr>
              <a:t> your primary concern should be readability. Don’t concern yourself with personality at this stage. I’m of the school of thought that believes</a:t>
            </a:r>
          </a:p>
        </p:txBody>
      </p:sp>
      <p:grpSp>
        <p:nvGrpSpPr>
          <p:cNvPr id="10" name="Group 9"/>
          <p:cNvGrpSpPr/>
          <p:nvPr/>
        </p:nvGrpSpPr>
        <p:grpSpPr>
          <a:xfrm>
            <a:off x="2445939" y="5674238"/>
            <a:ext cx="2434648" cy="227062"/>
            <a:chOff x="1948342" y="5767817"/>
            <a:chExt cx="2434648" cy="227062"/>
          </a:xfrm>
        </p:grpSpPr>
        <p:grpSp>
          <p:nvGrpSpPr>
            <p:cNvPr id="11" name="Group 10"/>
            <p:cNvGrpSpPr/>
            <p:nvPr/>
          </p:nvGrpSpPr>
          <p:grpSpPr>
            <a:xfrm>
              <a:off x="1948342" y="5922203"/>
              <a:ext cx="2434648" cy="72676"/>
              <a:chOff x="1878897" y="12847070"/>
              <a:chExt cx="2434648" cy="72676"/>
            </a:xfrm>
          </p:grpSpPr>
          <p:sp>
            <p:nvSpPr>
              <p:cNvPr id="25" name="Oval 24"/>
              <p:cNvSpPr>
                <a:spLocks noChangeAspect="1"/>
              </p:cNvSpPr>
              <p:nvPr/>
            </p:nvSpPr>
            <p:spPr>
              <a:xfrm rot="18861538">
                <a:off x="1878897" y="12851892"/>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sp>
            <p:nvSpPr>
              <p:cNvPr id="26" name="Oval 25"/>
              <p:cNvSpPr>
                <a:spLocks noChangeAspect="1"/>
              </p:cNvSpPr>
              <p:nvPr/>
            </p:nvSpPr>
            <p:spPr>
              <a:xfrm rot="18861538">
                <a:off x="2094410" y="12849481"/>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sp>
            <p:nvSpPr>
              <p:cNvPr id="27" name="Oval 26"/>
              <p:cNvSpPr>
                <a:spLocks noChangeAspect="1"/>
              </p:cNvSpPr>
              <p:nvPr/>
            </p:nvSpPr>
            <p:spPr>
              <a:xfrm rot="18861538">
                <a:off x="2309923" y="12847070"/>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sp>
            <p:nvSpPr>
              <p:cNvPr id="28" name="Oval 27"/>
              <p:cNvSpPr>
                <a:spLocks noChangeAspect="1"/>
              </p:cNvSpPr>
              <p:nvPr/>
            </p:nvSpPr>
            <p:spPr>
              <a:xfrm rot="18861538">
                <a:off x="2525435" y="12852609"/>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sp>
            <p:nvSpPr>
              <p:cNvPr id="29" name="Oval 28"/>
              <p:cNvSpPr>
                <a:spLocks noChangeAspect="1"/>
              </p:cNvSpPr>
              <p:nvPr/>
            </p:nvSpPr>
            <p:spPr>
              <a:xfrm rot="18861538">
                <a:off x="2740948" y="12850198"/>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sp>
            <p:nvSpPr>
              <p:cNvPr id="30" name="Oval 29"/>
              <p:cNvSpPr>
                <a:spLocks noChangeAspect="1"/>
              </p:cNvSpPr>
              <p:nvPr/>
            </p:nvSpPr>
            <p:spPr>
              <a:xfrm rot="18861538">
                <a:off x="2956461" y="12855738"/>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sp>
            <p:nvSpPr>
              <p:cNvPr id="31" name="Oval 30"/>
              <p:cNvSpPr>
                <a:spLocks noChangeAspect="1"/>
              </p:cNvSpPr>
              <p:nvPr/>
            </p:nvSpPr>
            <p:spPr>
              <a:xfrm rot="18861538">
                <a:off x="3171973" y="12853326"/>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sp>
            <p:nvSpPr>
              <p:cNvPr id="32" name="Oval 31"/>
              <p:cNvSpPr>
                <a:spLocks noChangeAspect="1"/>
              </p:cNvSpPr>
              <p:nvPr/>
            </p:nvSpPr>
            <p:spPr>
              <a:xfrm rot="18861538">
                <a:off x="3387486" y="12850915"/>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sp>
            <p:nvSpPr>
              <p:cNvPr id="33" name="Oval 32"/>
              <p:cNvSpPr>
                <a:spLocks noChangeAspect="1"/>
              </p:cNvSpPr>
              <p:nvPr/>
            </p:nvSpPr>
            <p:spPr>
              <a:xfrm rot="18861538">
                <a:off x="3602999" y="12848504"/>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sp>
            <p:nvSpPr>
              <p:cNvPr id="34" name="Oval 33"/>
              <p:cNvSpPr>
                <a:spLocks noChangeAspect="1"/>
              </p:cNvSpPr>
              <p:nvPr/>
            </p:nvSpPr>
            <p:spPr>
              <a:xfrm rot="18861538">
                <a:off x="3818511" y="12854043"/>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sp>
            <p:nvSpPr>
              <p:cNvPr id="35" name="Oval 34"/>
              <p:cNvSpPr>
                <a:spLocks noChangeAspect="1"/>
              </p:cNvSpPr>
              <p:nvPr/>
            </p:nvSpPr>
            <p:spPr>
              <a:xfrm rot="18861538">
                <a:off x="4034024" y="12851632"/>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sp>
            <p:nvSpPr>
              <p:cNvPr id="36" name="Oval 35"/>
              <p:cNvSpPr>
                <a:spLocks noChangeAspect="1"/>
              </p:cNvSpPr>
              <p:nvPr/>
            </p:nvSpPr>
            <p:spPr>
              <a:xfrm rot="18861538">
                <a:off x="4249537" y="12849221"/>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grpSp>
        <p:grpSp>
          <p:nvGrpSpPr>
            <p:cNvPr id="12" name="Group 11"/>
            <p:cNvGrpSpPr/>
            <p:nvPr/>
          </p:nvGrpSpPr>
          <p:grpSpPr>
            <a:xfrm>
              <a:off x="1948342" y="5767817"/>
              <a:ext cx="2434648" cy="72676"/>
              <a:chOff x="1878897" y="12847070"/>
              <a:chExt cx="2434648" cy="72676"/>
            </a:xfrm>
          </p:grpSpPr>
          <p:sp>
            <p:nvSpPr>
              <p:cNvPr id="13" name="Oval 12"/>
              <p:cNvSpPr>
                <a:spLocks noChangeAspect="1"/>
              </p:cNvSpPr>
              <p:nvPr/>
            </p:nvSpPr>
            <p:spPr>
              <a:xfrm rot="18861538">
                <a:off x="1878897" y="12851892"/>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sp>
            <p:nvSpPr>
              <p:cNvPr id="14" name="Oval 13"/>
              <p:cNvSpPr>
                <a:spLocks noChangeAspect="1"/>
              </p:cNvSpPr>
              <p:nvPr/>
            </p:nvSpPr>
            <p:spPr>
              <a:xfrm rot="18861538">
                <a:off x="2094410" y="12849481"/>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sp>
            <p:nvSpPr>
              <p:cNvPr id="15" name="Oval 14"/>
              <p:cNvSpPr>
                <a:spLocks noChangeAspect="1"/>
              </p:cNvSpPr>
              <p:nvPr/>
            </p:nvSpPr>
            <p:spPr>
              <a:xfrm rot="18861538">
                <a:off x="2309923" y="12847070"/>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sp>
            <p:nvSpPr>
              <p:cNvPr id="16" name="Oval 15"/>
              <p:cNvSpPr>
                <a:spLocks noChangeAspect="1"/>
              </p:cNvSpPr>
              <p:nvPr/>
            </p:nvSpPr>
            <p:spPr>
              <a:xfrm rot="18861538">
                <a:off x="2525435" y="12852609"/>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sp>
            <p:nvSpPr>
              <p:cNvPr id="17" name="Oval 16"/>
              <p:cNvSpPr>
                <a:spLocks noChangeAspect="1"/>
              </p:cNvSpPr>
              <p:nvPr/>
            </p:nvSpPr>
            <p:spPr>
              <a:xfrm rot="18861538">
                <a:off x="2740948" y="12850198"/>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sp>
            <p:nvSpPr>
              <p:cNvPr id="18" name="Oval 17"/>
              <p:cNvSpPr>
                <a:spLocks noChangeAspect="1"/>
              </p:cNvSpPr>
              <p:nvPr/>
            </p:nvSpPr>
            <p:spPr>
              <a:xfrm rot="18861538">
                <a:off x="2956461" y="12855738"/>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sp>
            <p:nvSpPr>
              <p:cNvPr id="19" name="Oval 18"/>
              <p:cNvSpPr>
                <a:spLocks noChangeAspect="1"/>
              </p:cNvSpPr>
              <p:nvPr/>
            </p:nvSpPr>
            <p:spPr>
              <a:xfrm rot="18861538">
                <a:off x="3171973" y="12853326"/>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sp>
            <p:nvSpPr>
              <p:cNvPr id="20" name="Oval 19"/>
              <p:cNvSpPr>
                <a:spLocks noChangeAspect="1"/>
              </p:cNvSpPr>
              <p:nvPr/>
            </p:nvSpPr>
            <p:spPr>
              <a:xfrm rot="18861538">
                <a:off x="3387486" y="12850915"/>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sp>
            <p:nvSpPr>
              <p:cNvPr id="21" name="Oval 20"/>
              <p:cNvSpPr>
                <a:spLocks noChangeAspect="1"/>
              </p:cNvSpPr>
              <p:nvPr/>
            </p:nvSpPr>
            <p:spPr>
              <a:xfrm rot="18861538">
                <a:off x="3602999" y="12848504"/>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sp>
            <p:nvSpPr>
              <p:cNvPr id="22" name="Oval 21"/>
              <p:cNvSpPr>
                <a:spLocks noChangeAspect="1"/>
              </p:cNvSpPr>
              <p:nvPr/>
            </p:nvSpPr>
            <p:spPr>
              <a:xfrm rot="18861538">
                <a:off x="3818511" y="12854043"/>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sp>
            <p:nvSpPr>
              <p:cNvPr id="23" name="Oval 22"/>
              <p:cNvSpPr>
                <a:spLocks noChangeAspect="1"/>
              </p:cNvSpPr>
              <p:nvPr/>
            </p:nvSpPr>
            <p:spPr>
              <a:xfrm rot="18861538">
                <a:off x="4034024" y="12851632"/>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sp>
            <p:nvSpPr>
              <p:cNvPr id="24" name="Oval 23"/>
              <p:cNvSpPr>
                <a:spLocks noChangeAspect="1"/>
              </p:cNvSpPr>
              <p:nvPr/>
            </p:nvSpPr>
            <p:spPr>
              <a:xfrm rot="18861538">
                <a:off x="4249537" y="12849221"/>
                <a:ext cx="64008" cy="6400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Poppins Light" charset="0"/>
                </a:endParaRPr>
              </a:p>
            </p:txBody>
          </p:sp>
        </p:grpSp>
      </p:grpSp>
      <p:sp>
        <p:nvSpPr>
          <p:cNvPr id="2" name="Picture Placeholder 1"/>
          <p:cNvSpPr>
            <a:spLocks noGrp="1"/>
          </p:cNvSpPr>
          <p:nvPr>
            <p:ph type="pic" sz="quarter" idx="10"/>
          </p:nvPr>
        </p:nvSpPr>
        <p:spPr/>
      </p:sp>
    </p:spTree>
    <p:extLst>
      <p:ext uri="{BB962C8B-B14F-4D97-AF65-F5344CB8AC3E}">
        <p14:creationId xmlns:p14="http://schemas.microsoft.com/office/powerpoint/2010/main" val="214275703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50000">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50000">
                                          <p:cBhvr additive="base">
                                            <p:cTn id="7" dur="500" fill="hold"/>
                                            <p:tgtEl>
                                              <p:spTgt spid="5"/>
                                            </p:tgtEl>
                                            <p:attrNameLst>
                                              <p:attrName>ppt_x</p:attrName>
                                            </p:attrNameLst>
                                          </p:cBhvr>
                                          <p:tavLst>
                                            <p:tav tm="0">
                                              <p:val>
                                                <p:strVal val="#ppt_x"/>
                                              </p:val>
                                            </p:tav>
                                            <p:tav tm="100000">
                                              <p:val>
                                                <p:strVal val="#ppt_x"/>
                                              </p:val>
                                            </p:tav>
                                          </p:tavLst>
                                        </p:anim>
                                        <p:anim calcmode="lin" valueType="num" p14:bounceEnd="50000">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50000">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14:bounceEnd="50000">
                                          <p:cBhvr additive="base">
                                            <p:cTn id="11" dur="500" fill="hold"/>
                                            <p:tgtEl>
                                              <p:spTgt spid="9"/>
                                            </p:tgtEl>
                                            <p:attrNameLst>
                                              <p:attrName>ppt_x</p:attrName>
                                            </p:attrNameLst>
                                          </p:cBhvr>
                                          <p:tavLst>
                                            <p:tav tm="0">
                                              <p:val>
                                                <p:strVal val="#ppt_x"/>
                                              </p:val>
                                            </p:tav>
                                            <p:tav tm="100000">
                                              <p:val>
                                                <p:strVal val="#ppt_x"/>
                                              </p:val>
                                            </p:tav>
                                          </p:tavLst>
                                        </p:anim>
                                        <p:anim calcmode="lin" valueType="num" p14:bounceEnd="50000">
                                          <p:cBhvr additive="base">
                                            <p:cTn id="12" dur="50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14:presetBounceEnd="50000">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14:bounceEnd="50000">
                                          <p:cBhvr additive="base">
                                            <p:cTn id="15" dur="500" fill="hold"/>
                                            <p:tgtEl>
                                              <p:spTgt spid="10"/>
                                            </p:tgtEl>
                                            <p:attrNameLst>
                                              <p:attrName>ppt_x</p:attrName>
                                            </p:attrNameLst>
                                          </p:cBhvr>
                                          <p:tavLst>
                                            <p:tav tm="0">
                                              <p:val>
                                                <p:strVal val="#ppt_x"/>
                                              </p:val>
                                            </p:tav>
                                            <p:tav tm="100000">
                                              <p:val>
                                                <p:strVal val="#ppt_x"/>
                                              </p:val>
                                            </p:tav>
                                          </p:tavLst>
                                        </p:anim>
                                        <p:anim calcmode="lin" valueType="num" p14:bounceEnd="50000">
                                          <p:cBhvr additive="base">
                                            <p:cTn id="1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ppt_x"/>
                                              </p:val>
                                            </p:tav>
                                            <p:tav tm="100000">
                                              <p:val>
                                                <p:strVal val="#ppt_x"/>
                                              </p:val>
                                            </p:tav>
                                          </p:tavLst>
                                        </p:anim>
                                        <p:anim calcmode="lin" valueType="num">
                                          <p:cBhvr additive="base">
                                            <p:cTn id="1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p:bldLst>
      </p:timing>
    </mc:Fallback>
  </mc:AlternateContent>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a:spLocks/>
          </p:cNvSpPr>
          <p:nvPr/>
        </p:nvSpPr>
        <p:spPr bwMode="auto">
          <a:xfrm>
            <a:off x="5045519" y="7146318"/>
            <a:ext cx="5959965" cy="37189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lnSpc>
                <a:spcPts val="14500"/>
              </a:lnSpc>
            </a:pPr>
            <a:r>
              <a:rPr lang="en-US" sz="13000" b="1" spc="500" dirty="0">
                <a:solidFill>
                  <a:schemeClr val="tx2"/>
                </a:solidFill>
                <a:latin typeface="Montserrat Semi Bold" charset="0"/>
                <a:ea typeface="Montserrat Semi Bold" charset="0"/>
                <a:cs typeface="Montserrat Semi Bold" charset="0"/>
                <a:sym typeface="Bebas Neue" charset="0"/>
              </a:rPr>
              <a:t>WE ARE</a:t>
            </a:r>
          </a:p>
          <a:p>
            <a:pPr defTabSz="4572000">
              <a:lnSpc>
                <a:spcPts val="14500"/>
              </a:lnSpc>
            </a:pPr>
            <a:r>
              <a:rPr lang="en-US" sz="13000" b="1" spc="500" dirty="0">
                <a:solidFill>
                  <a:schemeClr val="tx2"/>
                </a:solidFill>
                <a:latin typeface="Montserrat Semi Bold" charset="0"/>
                <a:ea typeface="Montserrat Semi Bold" charset="0"/>
                <a:cs typeface="Montserrat Semi Bold" charset="0"/>
                <a:sym typeface="Bebas Neue" charset="0"/>
              </a:rPr>
              <a:t>EUREKA</a:t>
            </a:r>
          </a:p>
        </p:txBody>
      </p:sp>
      <p:sp>
        <p:nvSpPr>
          <p:cNvPr id="10" name="Subtitle 2"/>
          <p:cNvSpPr txBox="1">
            <a:spLocks/>
          </p:cNvSpPr>
          <p:nvPr/>
        </p:nvSpPr>
        <p:spPr>
          <a:xfrm>
            <a:off x="4960458" y="10694513"/>
            <a:ext cx="10140950"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hands; companies often specify a typeface, or even a set of fonts</a:t>
            </a:r>
          </a:p>
        </p:txBody>
      </p:sp>
      <p:sp>
        <p:nvSpPr>
          <p:cNvPr id="2" name="Picture Placeholder 1"/>
          <p:cNvSpPr>
            <a:spLocks noGrp="1"/>
          </p:cNvSpPr>
          <p:nvPr>
            <p:ph type="pic" sz="quarter" idx="10"/>
          </p:nvPr>
        </p:nvSpPr>
        <p:spPr/>
      </p:sp>
    </p:spTree>
    <p:extLst>
      <p:ext uri="{BB962C8B-B14F-4D97-AF65-F5344CB8AC3E}">
        <p14:creationId xmlns:p14="http://schemas.microsoft.com/office/powerpoint/2010/main" val="73504320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50000">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14:bounceEnd="50000">
                                          <p:cBhvr additive="base">
                                            <p:cTn id="7" dur="500" fill="hold"/>
                                            <p:tgtEl>
                                              <p:spTgt spid="9"/>
                                            </p:tgtEl>
                                            <p:attrNameLst>
                                              <p:attrName>ppt_x</p:attrName>
                                            </p:attrNameLst>
                                          </p:cBhvr>
                                          <p:tavLst>
                                            <p:tav tm="0">
                                              <p:val>
                                                <p:strVal val="#ppt_x"/>
                                              </p:val>
                                            </p:tav>
                                            <p:tav tm="100000">
                                              <p:val>
                                                <p:strVal val="#ppt_x"/>
                                              </p:val>
                                            </p:tav>
                                          </p:tavLst>
                                        </p:anim>
                                        <p:anim calcmode="lin" valueType="num" p14:bounceEnd="50000">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50000">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14:bounceEnd="50000">
                                          <p:cBhvr additive="base">
                                            <p:cTn id="11" dur="500" fill="hold"/>
                                            <p:tgtEl>
                                              <p:spTgt spid="10"/>
                                            </p:tgtEl>
                                            <p:attrNameLst>
                                              <p:attrName>ppt_x</p:attrName>
                                            </p:attrNameLst>
                                          </p:cBhvr>
                                          <p:tavLst>
                                            <p:tav tm="0">
                                              <p:val>
                                                <p:strVal val="#ppt_x"/>
                                              </p:val>
                                            </p:tav>
                                            <p:tav tm="100000">
                                              <p:val>
                                                <p:strVal val="#ppt_x"/>
                                              </p:val>
                                            </p:tav>
                                          </p:tavLst>
                                        </p:anim>
                                        <p:anim calcmode="lin" valueType="num" p14:bounceEnd="50000">
                                          <p:cBhvr additive="base">
                                            <p:cTn id="1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BBC2EA86-E64E-423C-94BC-E7CB141D5C78}"/>
              </a:ext>
            </a:extLst>
          </p:cNvPr>
          <p:cNvSpPr>
            <a:spLocks noGrp="1"/>
          </p:cNvSpPr>
          <p:nvPr>
            <p:ph type="pic" sz="quarter" idx="10"/>
          </p:nvPr>
        </p:nvSpPr>
        <p:spPr/>
      </p:sp>
      <p:sp>
        <p:nvSpPr>
          <p:cNvPr id="9" name="Rectangle 8"/>
          <p:cNvSpPr/>
          <p:nvPr/>
        </p:nvSpPr>
        <p:spPr>
          <a:xfrm>
            <a:off x="182" y="99"/>
            <a:ext cx="11480632" cy="13715802"/>
          </a:xfrm>
          <a:prstGeom prst="rect">
            <a:avLst/>
          </a:prstGeom>
          <a:solidFill>
            <a:schemeClr val="tx1">
              <a:lumMod val="85000"/>
              <a:lumOff val="15000"/>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3600">
              <a:solidFill>
                <a:prstClr val="white"/>
              </a:solidFill>
              <a:latin typeface="Calibri" panose="020F0502020204030204"/>
            </a:endParaRPr>
          </a:p>
        </p:txBody>
      </p:sp>
      <p:sp>
        <p:nvSpPr>
          <p:cNvPr id="10" name="TextBox 9"/>
          <p:cNvSpPr txBox="1"/>
          <p:nvPr/>
        </p:nvSpPr>
        <p:spPr>
          <a:xfrm>
            <a:off x="1854353" y="2470501"/>
            <a:ext cx="8833722" cy="6490914"/>
          </a:xfrm>
          <a:prstGeom prst="rect">
            <a:avLst/>
          </a:prstGeom>
          <a:noFill/>
        </p:spPr>
        <p:txBody>
          <a:bodyPr wrap="square" rtlCol="0">
            <a:spAutoFit/>
          </a:bodyPr>
          <a:lstStyle/>
          <a:p>
            <a:pPr algn="r" defTabSz="1828800">
              <a:lnSpc>
                <a:spcPct val="90000"/>
              </a:lnSpc>
            </a:pPr>
            <a:r>
              <a:rPr lang="en-US" sz="6600">
                <a:solidFill>
                  <a:prstClr val="white"/>
                </a:solidFill>
                <a:latin typeface="Montserrat"/>
              </a:rPr>
              <a:t>Lorem Ipsum is simply dummy text of the printing and typesetting industry. Lorem Ipsum has been the industry's</a:t>
            </a:r>
            <a:endParaRPr lang="id-ID" sz="6600">
              <a:solidFill>
                <a:prstClr val="white"/>
              </a:solidFill>
              <a:latin typeface="Montserrat"/>
            </a:endParaRPr>
          </a:p>
        </p:txBody>
      </p:sp>
      <p:sp>
        <p:nvSpPr>
          <p:cNvPr id="11" name="TextBox 10"/>
          <p:cNvSpPr txBox="1"/>
          <p:nvPr/>
        </p:nvSpPr>
        <p:spPr>
          <a:xfrm>
            <a:off x="5638898" y="10051521"/>
            <a:ext cx="5049177" cy="757031"/>
          </a:xfrm>
          <a:prstGeom prst="rect">
            <a:avLst/>
          </a:prstGeom>
          <a:noFill/>
        </p:spPr>
        <p:txBody>
          <a:bodyPr wrap="square" rtlCol="0">
            <a:spAutoFit/>
          </a:bodyPr>
          <a:lstStyle/>
          <a:p>
            <a:pPr algn="r" defTabSz="1828800">
              <a:lnSpc>
                <a:spcPct val="90000"/>
              </a:lnSpc>
            </a:pPr>
            <a:r>
              <a:rPr lang="id-ID" sz="4800" dirty="0">
                <a:solidFill>
                  <a:prstClr val="white"/>
                </a:solidFill>
                <a:latin typeface="Aller Bold" panose="02000803040000020004" pitchFamily="2" charset="0"/>
              </a:rPr>
              <a:t>~Jol Kabir </a:t>
            </a:r>
          </a:p>
        </p:txBody>
      </p:sp>
    </p:spTree>
    <p:custDataLst>
      <p:tags r:id="rId1"/>
    </p:custDataLst>
    <p:extLst>
      <p:ext uri="{BB962C8B-B14F-4D97-AF65-F5344CB8AC3E}">
        <p14:creationId xmlns:p14="http://schemas.microsoft.com/office/powerpoint/2010/main" val="677560029"/>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750" fill="hold"/>
                                        <p:tgtEl>
                                          <p:spTgt spid="10"/>
                                        </p:tgtEl>
                                        <p:attrNameLst>
                                          <p:attrName>ppt_x</p:attrName>
                                        </p:attrNameLst>
                                      </p:cBhvr>
                                      <p:tavLst>
                                        <p:tav tm="0">
                                          <p:val>
                                            <p:strVal val="#ppt_x"/>
                                          </p:val>
                                        </p:tav>
                                        <p:tav tm="100000">
                                          <p:val>
                                            <p:strVal val="#ppt_x"/>
                                          </p:val>
                                        </p:tav>
                                      </p:tavLst>
                                    </p:anim>
                                    <p:anim calcmode="lin" valueType="num">
                                      <p:cBhvr additive="base">
                                        <p:cTn id="8" dur="75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750" fill="hold"/>
                                        <p:tgtEl>
                                          <p:spTgt spid="11"/>
                                        </p:tgtEl>
                                        <p:attrNameLst>
                                          <p:attrName>ppt_x</p:attrName>
                                        </p:attrNameLst>
                                      </p:cBhvr>
                                      <p:tavLst>
                                        <p:tav tm="0">
                                          <p:val>
                                            <p:strVal val="#ppt_x"/>
                                          </p:val>
                                        </p:tav>
                                        <p:tav tm="100000">
                                          <p:val>
                                            <p:strVal val="#ppt_x"/>
                                          </p:val>
                                        </p:tav>
                                      </p:tavLst>
                                    </p:anim>
                                    <p:anim calcmode="lin" valueType="num">
                                      <p:cBhvr additive="base">
                                        <p:cTn id="12" dur="75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p:cNvSpPr>
          <p:nvPr/>
        </p:nvSpPr>
        <p:spPr bwMode="auto">
          <a:xfrm>
            <a:off x="14434329" y="4400550"/>
            <a:ext cx="8287077" cy="35510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lnSpc>
                <a:spcPts val="13500"/>
              </a:lnSpc>
            </a:pPr>
            <a:r>
              <a:rPr lang="en-US" sz="15400" b="1" spc="500" dirty="0">
                <a:solidFill>
                  <a:schemeClr val="tx2"/>
                </a:solidFill>
                <a:latin typeface="Montserrat Semi Bold" charset="0"/>
                <a:ea typeface="Montserrat Semi Bold" charset="0"/>
                <a:cs typeface="Montserrat Semi Bold" charset="0"/>
                <a:sym typeface="Bebas Neue" charset="0"/>
              </a:rPr>
              <a:t>WE ARE</a:t>
            </a:r>
          </a:p>
          <a:p>
            <a:pPr algn="r" defTabSz="4572000">
              <a:lnSpc>
                <a:spcPts val="13500"/>
              </a:lnSpc>
            </a:pPr>
            <a:r>
              <a:rPr lang="en-US" sz="15400" b="1" spc="500" dirty="0">
                <a:solidFill>
                  <a:schemeClr val="tx2"/>
                </a:solidFill>
                <a:latin typeface="Montserrat Semi Bold" charset="0"/>
                <a:ea typeface="Montserrat Semi Bold" charset="0"/>
                <a:cs typeface="Montserrat Semi Bold" charset="0"/>
                <a:sym typeface="Bebas Neue" charset="0"/>
              </a:rPr>
              <a:t>CREATIVE</a:t>
            </a:r>
          </a:p>
        </p:txBody>
      </p:sp>
      <p:sp>
        <p:nvSpPr>
          <p:cNvPr id="7" name="Subtitle 2"/>
          <p:cNvSpPr txBox="1">
            <a:spLocks/>
          </p:cNvSpPr>
          <p:nvPr/>
        </p:nvSpPr>
        <p:spPr>
          <a:xfrm>
            <a:off x="15042991" y="7864781"/>
            <a:ext cx="7774666" cy="1714895"/>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4040"/>
              </a:lnSpc>
            </a:pPr>
            <a:r>
              <a:rPr lang="en-US" sz="2500" dirty="0">
                <a:solidFill>
                  <a:schemeClr val="tx1"/>
                </a:solidFill>
                <a:latin typeface="Poppins Light" charset="0"/>
                <a:ea typeface="Poppins Light" charset="0"/>
                <a:cs typeface="Poppins Light" charset="0"/>
              </a:rPr>
              <a:t>Frequently, your initial font choice is taken out of your hands; companies often specify a typeface, or even a set of fonts, as part of their brand guides</a:t>
            </a:r>
          </a:p>
        </p:txBody>
      </p:sp>
      <p:sp>
        <p:nvSpPr>
          <p:cNvPr id="2" name="Picture Placeholder 1"/>
          <p:cNvSpPr>
            <a:spLocks noGrp="1"/>
          </p:cNvSpPr>
          <p:nvPr>
            <p:ph type="pic" sz="quarter" idx="19"/>
          </p:nvPr>
        </p:nvSpPr>
        <p:spPr/>
      </p:sp>
    </p:spTree>
    <p:extLst>
      <p:ext uri="{BB962C8B-B14F-4D97-AF65-F5344CB8AC3E}">
        <p14:creationId xmlns:p14="http://schemas.microsoft.com/office/powerpoint/2010/main" val="83724371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14:presetBounceEnd="50000">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50000">
                                          <p:cBhvr additive="base">
                                            <p:cTn id="7" dur="750" fill="hold"/>
                                            <p:tgtEl>
                                              <p:spTgt spid="5"/>
                                            </p:tgtEl>
                                            <p:attrNameLst>
                                              <p:attrName>ppt_x</p:attrName>
                                            </p:attrNameLst>
                                          </p:cBhvr>
                                          <p:tavLst>
                                            <p:tav tm="0">
                                              <p:val>
                                                <p:strVal val="#ppt_x"/>
                                              </p:val>
                                            </p:tav>
                                            <p:tav tm="100000">
                                              <p:val>
                                                <p:strVal val="#ppt_x"/>
                                              </p:val>
                                            </p:tav>
                                          </p:tavLst>
                                        </p:anim>
                                        <p:anim calcmode="lin" valueType="num" p14:bounceEnd="50000">
                                          <p:cBhvr additive="base">
                                            <p:cTn id="8" dur="75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50000">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14:bounceEnd="50000">
                                          <p:cBhvr additive="base">
                                            <p:cTn id="11" dur="750" fill="hold"/>
                                            <p:tgtEl>
                                              <p:spTgt spid="7"/>
                                            </p:tgtEl>
                                            <p:attrNameLst>
                                              <p:attrName>ppt_x</p:attrName>
                                            </p:attrNameLst>
                                          </p:cBhvr>
                                          <p:tavLst>
                                            <p:tav tm="0">
                                              <p:val>
                                                <p:strVal val="#ppt_x"/>
                                              </p:val>
                                            </p:tav>
                                            <p:tav tm="100000">
                                              <p:val>
                                                <p:strVal val="#ppt_x"/>
                                              </p:val>
                                            </p:tav>
                                          </p:tavLst>
                                        </p:anim>
                                        <p:anim calcmode="lin" valueType="num" p14:bounceEnd="50000">
                                          <p:cBhvr additive="base">
                                            <p:cTn id="12" dur="75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ppt_x"/>
                                              </p:val>
                                            </p:tav>
                                            <p:tav tm="100000">
                                              <p:val>
                                                <p:strVal val="#ppt_x"/>
                                              </p:val>
                                            </p:tav>
                                          </p:tavLst>
                                        </p:anim>
                                        <p:anim calcmode="lin" valueType="num">
                                          <p:cBhvr additive="base">
                                            <p:cTn id="8" dur="75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750" fill="hold"/>
                                            <p:tgtEl>
                                              <p:spTgt spid="7"/>
                                            </p:tgtEl>
                                            <p:attrNameLst>
                                              <p:attrName>ppt_x</p:attrName>
                                            </p:attrNameLst>
                                          </p:cBhvr>
                                          <p:tavLst>
                                            <p:tav tm="0">
                                              <p:val>
                                                <p:strVal val="#ppt_x"/>
                                              </p:val>
                                            </p:tav>
                                            <p:tav tm="100000">
                                              <p:val>
                                                <p:strVal val="#ppt_x"/>
                                              </p:val>
                                            </p:tav>
                                          </p:tavLst>
                                        </p:anim>
                                        <p:anim calcmode="lin" valueType="num">
                                          <p:cBhvr additive="base">
                                            <p:cTn id="12" dur="75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mc:Fallback>
  </mc:AlternateContent>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p:cNvSpPr>
          <p:nvPr/>
        </p:nvSpPr>
        <p:spPr bwMode="auto">
          <a:xfrm>
            <a:off x="1791955" y="4369976"/>
            <a:ext cx="6809878" cy="35510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defTabSz="4572000">
              <a:lnSpc>
                <a:spcPts val="13500"/>
              </a:lnSpc>
            </a:pPr>
            <a:r>
              <a:rPr lang="en-US" sz="15400" b="1" spc="500" dirty="0">
                <a:solidFill>
                  <a:schemeClr val="tx2"/>
                </a:solidFill>
                <a:latin typeface="Montserrat Semi Bold" charset="0"/>
                <a:ea typeface="Montserrat Semi Bold" charset="0"/>
                <a:cs typeface="Montserrat Semi Bold" charset="0"/>
                <a:sym typeface="Bebas Neue" charset="0"/>
              </a:rPr>
              <a:t>BRUSH</a:t>
            </a:r>
          </a:p>
          <a:p>
            <a:pPr defTabSz="4572000">
              <a:lnSpc>
                <a:spcPts val="13500"/>
              </a:lnSpc>
            </a:pPr>
            <a:r>
              <a:rPr lang="en-US" sz="15400" b="1" spc="500" dirty="0">
                <a:solidFill>
                  <a:schemeClr val="tx2"/>
                </a:solidFill>
                <a:latin typeface="Montserrat Semi Bold" charset="0"/>
                <a:ea typeface="Montserrat Semi Bold" charset="0"/>
                <a:cs typeface="Montserrat Semi Bold" charset="0"/>
                <a:sym typeface="Bebas Neue" charset="0"/>
              </a:rPr>
              <a:t>LAYOUT</a:t>
            </a:r>
          </a:p>
        </p:txBody>
      </p:sp>
      <p:sp>
        <p:nvSpPr>
          <p:cNvPr id="7" name="Freeform 3"/>
          <p:cNvSpPr>
            <a:spLocks noChangeArrowheads="1"/>
          </p:cNvSpPr>
          <p:nvPr/>
        </p:nvSpPr>
        <p:spPr bwMode="auto">
          <a:xfrm rot="8788753">
            <a:off x="15007900" y="-1539154"/>
            <a:ext cx="8237989" cy="16222760"/>
          </a:xfrm>
          <a:custGeom>
            <a:avLst/>
            <a:gdLst>
              <a:gd name="T0" fmla="*/ 3297 w 4303"/>
              <a:gd name="T1" fmla="*/ 297 h 8474"/>
              <a:gd name="T2" fmla="*/ 4271 w 4303"/>
              <a:gd name="T3" fmla="*/ 5324 h 8474"/>
              <a:gd name="T4" fmla="*/ 3880 w 4303"/>
              <a:gd name="T5" fmla="*/ 2615 h 8474"/>
              <a:gd name="T6" fmla="*/ 3936 w 4303"/>
              <a:gd name="T7" fmla="*/ 3638 h 8474"/>
              <a:gd name="T8" fmla="*/ 3806 w 4303"/>
              <a:gd name="T9" fmla="*/ 3359 h 8474"/>
              <a:gd name="T10" fmla="*/ 3372 w 4303"/>
              <a:gd name="T11" fmla="*/ 1611 h 8474"/>
              <a:gd name="T12" fmla="*/ 3136 w 4303"/>
              <a:gd name="T13" fmla="*/ 458 h 8474"/>
              <a:gd name="T14" fmla="*/ 3310 w 4303"/>
              <a:gd name="T15" fmla="*/ 148 h 8474"/>
              <a:gd name="T16" fmla="*/ 2925 w 4303"/>
              <a:gd name="T17" fmla="*/ 266 h 8474"/>
              <a:gd name="T18" fmla="*/ 3062 w 4303"/>
              <a:gd name="T19" fmla="*/ 1754 h 8474"/>
              <a:gd name="T20" fmla="*/ 2535 w 4303"/>
              <a:gd name="T21" fmla="*/ 663 h 8474"/>
              <a:gd name="T22" fmla="*/ 2070 w 4303"/>
              <a:gd name="T23" fmla="*/ 818 h 8474"/>
              <a:gd name="T24" fmla="*/ 2113 w 4303"/>
              <a:gd name="T25" fmla="*/ 2938 h 8474"/>
              <a:gd name="T26" fmla="*/ 1543 w 4303"/>
              <a:gd name="T27" fmla="*/ 3099 h 8474"/>
              <a:gd name="T28" fmla="*/ 1042 w 4303"/>
              <a:gd name="T29" fmla="*/ 3452 h 8474"/>
              <a:gd name="T30" fmla="*/ 472 w 4303"/>
              <a:gd name="T31" fmla="*/ 3831 h 8474"/>
              <a:gd name="T32" fmla="*/ 38 w 4303"/>
              <a:gd name="T33" fmla="*/ 4320 h 8474"/>
              <a:gd name="T34" fmla="*/ 1512 w 4303"/>
              <a:gd name="T35" fmla="*/ 6800 h 8474"/>
              <a:gd name="T36" fmla="*/ 1791 w 4303"/>
              <a:gd name="T37" fmla="*/ 7172 h 8474"/>
              <a:gd name="T38" fmla="*/ 2157 w 4303"/>
              <a:gd name="T39" fmla="*/ 7785 h 8474"/>
              <a:gd name="T40" fmla="*/ 2213 w 4303"/>
              <a:gd name="T41" fmla="*/ 7766 h 8474"/>
              <a:gd name="T42" fmla="*/ 2454 w 4303"/>
              <a:gd name="T43" fmla="*/ 8138 h 8474"/>
              <a:gd name="T44" fmla="*/ 2306 w 4303"/>
              <a:gd name="T45" fmla="*/ 7388 h 8474"/>
              <a:gd name="T46" fmla="*/ 2653 w 4303"/>
              <a:gd name="T47" fmla="*/ 7933 h 8474"/>
              <a:gd name="T48" fmla="*/ 2820 w 4303"/>
              <a:gd name="T49" fmla="*/ 7927 h 8474"/>
              <a:gd name="T50" fmla="*/ 3025 w 4303"/>
              <a:gd name="T51" fmla="*/ 8057 h 8474"/>
              <a:gd name="T52" fmla="*/ 3211 w 4303"/>
              <a:gd name="T53" fmla="*/ 8057 h 8474"/>
              <a:gd name="T54" fmla="*/ 3415 w 4303"/>
              <a:gd name="T55" fmla="*/ 8020 h 8474"/>
              <a:gd name="T56" fmla="*/ 3446 w 4303"/>
              <a:gd name="T57" fmla="*/ 7667 h 8474"/>
              <a:gd name="T58" fmla="*/ 3366 w 4303"/>
              <a:gd name="T59" fmla="*/ 6992 h 8474"/>
              <a:gd name="T60" fmla="*/ 3626 w 4303"/>
              <a:gd name="T61" fmla="*/ 7437 h 8474"/>
              <a:gd name="T62" fmla="*/ 3180 w 4303"/>
              <a:gd name="T63" fmla="*/ 6068 h 8474"/>
              <a:gd name="T64" fmla="*/ 3917 w 4303"/>
              <a:gd name="T65" fmla="*/ 5728 h 8474"/>
              <a:gd name="T66" fmla="*/ 2981 w 4303"/>
              <a:gd name="T67" fmla="*/ 1022 h 8474"/>
              <a:gd name="T68" fmla="*/ 503 w 4303"/>
              <a:gd name="T69" fmla="*/ 5114 h 8474"/>
              <a:gd name="T70" fmla="*/ 1605 w 4303"/>
              <a:gd name="T71" fmla="*/ 6936 h 8474"/>
              <a:gd name="T72" fmla="*/ 1834 w 4303"/>
              <a:gd name="T73" fmla="*/ 7060 h 8474"/>
              <a:gd name="T74" fmla="*/ 2275 w 4303"/>
              <a:gd name="T75" fmla="*/ 6794 h 8474"/>
              <a:gd name="T76" fmla="*/ 2120 w 4303"/>
              <a:gd name="T77" fmla="*/ 6558 h 8474"/>
              <a:gd name="T78" fmla="*/ 2281 w 4303"/>
              <a:gd name="T79" fmla="*/ 6887 h 8474"/>
              <a:gd name="T80" fmla="*/ 3514 w 4303"/>
              <a:gd name="T81" fmla="*/ 6905 h 8474"/>
              <a:gd name="T82" fmla="*/ 3025 w 4303"/>
              <a:gd name="T83" fmla="*/ 477 h 8474"/>
              <a:gd name="T84" fmla="*/ 3360 w 4303"/>
              <a:gd name="T85" fmla="*/ 3570 h 8474"/>
              <a:gd name="T86" fmla="*/ 3514 w 4303"/>
              <a:gd name="T87" fmla="*/ 2299 h 8474"/>
              <a:gd name="T88" fmla="*/ 3967 w 4303"/>
              <a:gd name="T89" fmla="*/ 3930 h 8474"/>
              <a:gd name="T90" fmla="*/ 2808 w 4303"/>
              <a:gd name="T91" fmla="*/ 372 h 8474"/>
              <a:gd name="T92" fmla="*/ 3285 w 4303"/>
              <a:gd name="T93" fmla="*/ 1153 h 8474"/>
              <a:gd name="T94" fmla="*/ 3322 w 4303"/>
              <a:gd name="T95" fmla="*/ 1382 h 8474"/>
              <a:gd name="T96" fmla="*/ 3676 w 4303"/>
              <a:gd name="T97" fmla="*/ 2349 h 8474"/>
              <a:gd name="T98" fmla="*/ 3701 w 4303"/>
              <a:gd name="T99" fmla="*/ 2498 h 8474"/>
              <a:gd name="T100" fmla="*/ 1748 w 4303"/>
              <a:gd name="T101" fmla="*/ 3093 h 8474"/>
              <a:gd name="T102" fmla="*/ 1810 w 4303"/>
              <a:gd name="T103" fmla="*/ 3124 h 8474"/>
              <a:gd name="T104" fmla="*/ 1872 w 4303"/>
              <a:gd name="T105" fmla="*/ 3155 h 8474"/>
              <a:gd name="T106" fmla="*/ 38 w 4303"/>
              <a:gd name="T107" fmla="*/ 4109 h 8474"/>
              <a:gd name="T108" fmla="*/ 3409 w 4303"/>
              <a:gd name="T109" fmla="*/ 6980 h 8474"/>
              <a:gd name="T110" fmla="*/ 3384 w 4303"/>
              <a:gd name="T111" fmla="*/ 7042 h 8474"/>
              <a:gd name="T112" fmla="*/ 3421 w 4303"/>
              <a:gd name="T113" fmla="*/ 7147 h 8474"/>
              <a:gd name="T114" fmla="*/ 3663 w 4303"/>
              <a:gd name="T115" fmla="*/ 7296 h 8474"/>
              <a:gd name="T116" fmla="*/ 2553 w 4303"/>
              <a:gd name="T117" fmla="*/ 7530 h 8474"/>
              <a:gd name="T118" fmla="*/ 2126 w 4303"/>
              <a:gd name="T119" fmla="*/ 7803 h 8474"/>
              <a:gd name="T120" fmla="*/ 3415 w 4303"/>
              <a:gd name="T121" fmla="*/ 8045 h 8474"/>
              <a:gd name="T122" fmla="*/ 2535 w 4303"/>
              <a:gd name="T123" fmla="*/ 8448 h 8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303" h="8474">
                <a:moveTo>
                  <a:pt x="3347" y="124"/>
                </a:moveTo>
                <a:lnTo>
                  <a:pt x="3347" y="124"/>
                </a:lnTo>
                <a:cubicBezTo>
                  <a:pt x="3347" y="142"/>
                  <a:pt x="3378" y="161"/>
                  <a:pt x="3378" y="161"/>
                </a:cubicBezTo>
                <a:cubicBezTo>
                  <a:pt x="3390" y="167"/>
                  <a:pt x="3403" y="148"/>
                  <a:pt x="3421" y="155"/>
                </a:cubicBezTo>
                <a:cubicBezTo>
                  <a:pt x="3446" y="167"/>
                  <a:pt x="3415" y="198"/>
                  <a:pt x="3453" y="185"/>
                </a:cubicBezTo>
                <a:cubicBezTo>
                  <a:pt x="3502" y="173"/>
                  <a:pt x="3471" y="99"/>
                  <a:pt x="3459" y="68"/>
                </a:cubicBezTo>
                <a:cubicBezTo>
                  <a:pt x="3434" y="12"/>
                  <a:pt x="3434" y="0"/>
                  <a:pt x="3397" y="12"/>
                </a:cubicBezTo>
                <a:cubicBezTo>
                  <a:pt x="3403" y="6"/>
                  <a:pt x="3403" y="43"/>
                  <a:pt x="3403" y="49"/>
                </a:cubicBezTo>
                <a:cubicBezTo>
                  <a:pt x="3397" y="49"/>
                  <a:pt x="3378" y="37"/>
                  <a:pt x="3366" y="37"/>
                </a:cubicBezTo>
                <a:cubicBezTo>
                  <a:pt x="3310" y="31"/>
                  <a:pt x="3329" y="55"/>
                  <a:pt x="3341" y="74"/>
                </a:cubicBezTo>
                <a:cubicBezTo>
                  <a:pt x="3366" y="117"/>
                  <a:pt x="3347" y="99"/>
                  <a:pt x="3347" y="124"/>
                </a:cubicBezTo>
                <a:close/>
                <a:moveTo>
                  <a:pt x="3322" y="117"/>
                </a:moveTo>
                <a:lnTo>
                  <a:pt x="3322" y="117"/>
                </a:lnTo>
                <a:cubicBezTo>
                  <a:pt x="3335" y="111"/>
                  <a:pt x="3297" y="49"/>
                  <a:pt x="3291" y="68"/>
                </a:cubicBezTo>
                <a:cubicBezTo>
                  <a:pt x="3291" y="68"/>
                  <a:pt x="3316" y="130"/>
                  <a:pt x="3322" y="117"/>
                </a:cubicBezTo>
                <a:close/>
                <a:moveTo>
                  <a:pt x="3297" y="297"/>
                </a:moveTo>
                <a:lnTo>
                  <a:pt x="3297" y="297"/>
                </a:lnTo>
                <a:cubicBezTo>
                  <a:pt x="3297" y="297"/>
                  <a:pt x="3297" y="297"/>
                  <a:pt x="3291" y="297"/>
                </a:cubicBezTo>
                <a:lnTo>
                  <a:pt x="3297" y="297"/>
                </a:lnTo>
                <a:close/>
                <a:moveTo>
                  <a:pt x="3545" y="5851"/>
                </a:moveTo>
                <a:lnTo>
                  <a:pt x="3545" y="5851"/>
                </a:lnTo>
                <a:cubicBezTo>
                  <a:pt x="3539" y="5851"/>
                  <a:pt x="3527" y="5851"/>
                  <a:pt x="3521" y="5851"/>
                </a:cubicBezTo>
                <a:cubicBezTo>
                  <a:pt x="3521" y="5858"/>
                  <a:pt x="3527" y="5858"/>
                  <a:pt x="3545" y="5851"/>
                </a:cubicBezTo>
                <a:close/>
                <a:moveTo>
                  <a:pt x="1990" y="867"/>
                </a:moveTo>
                <a:lnTo>
                  <a:pt x="1990" y="867"/>
                </a:lnTo>
                <a:cubicBezTo>
                  <a:pt x="1990" y="867"/>
                  <a:pt x="1990" y="867"/>
                  <a:pt x="1990" y="874"/>
                </a:cubicBezTo>
                <a:cubicBezTo>
                  <a:pt x="1990" y="867"/>
                  <a:pt x="1990" y="867"/>
                  <a:pt x="1990" y="867"/>
                </a:cubicBezTo>
                <a:close/>
                <a:moveTo>
                  <a:pt x="3217" y="8064"/>
                </a:moveTo>
                <a:lnTo>
                  <a:pt x="3217" y="8064"/>
                </a:lnTo>
                <a:cubicBezTo>
                  <a:pt x="3217" y="8064"/>
                  <a:pt x="3217" y="8064"/>
                  <a:pt x="3211" y="8057"/>
                </a:cubicBezTo>
                <a:cubicBezTo>
                  <a:pt x="3217" y="8064"/>
                  <a:pt x="3217" y="8064"/>
                  <a:pt x="3217" y="8064"/>
                </a:cubicBezTo>
                <a:close/>
                <a:moveTo>
                  <a:pt x="4271" y="5324"/>
                </a:moveTo>
                <a:lnTo>
                  <a:pt x="4271" y="5324"/>
                </a:lnTo>
                <a:cubicBezTo>
                  <a:pt x="4277" y="5331"/>
                  <a:pt x="4240" y="5424"/>
                  <a:pt x="4252" y="5362"/>
                </a:cubicBezTo>
                <a:cubicBezTo>
                  <a:pt x="4264" y="5300"/>
                  <a:pt x="4240" y="5157"/>
                  <a:pt x="4240" y="5095"/>
                </a:cubicBezTo>
                <a:cubicBezTo>
                  <a:pt x="4234" y="4971"/>
                  <a:pt x="4234" y="4841"/>
                  <a:pt x="4221" y="4705"/>
                </a:cubicBezTo>
                <a:cubicBezTo>
                  <a:pt x="4215" y="4661"/>
                  <a:pt x="4203" y="4543"/>
                  <a:pt x="4203" y="4618"/>
                </a:cubicBezTo>
                <a:cubicBezTo>
                  <a:pt x="4203" y="4767"/>
                  <a:pt x="4221" y="4940"/>
                  <a:pt x="4227" y="5101"/>
                </a:cubicBezTo>
                <a:cubicBezTo>
                  <a:pt x="4227" y="5132"/>
                  <a:pt x="4227" y="5101"/>
                  <a:pt x="4234" y="5132"/>
                </a:cubicBezTo>
                <a:cubicBezTo>
                  <a:pt x="4234" y="5163"/>
                  <a:pt x="4227" y="5207"/>
                  <a:pt x="4221" y="5194"/>
                </a:cubicBezTo>
                <a:cubicBezTo>
                  <a:pt x="4215" y="5188"/>
                  <a:pt x="4215" y="5008"/>
                  <a:pt x="4215" y="4996"/>
                </a:cubicBezTo>
                <a:cubicBezTo>
                  <a:pt x="4209" y="4915"/>
                  <a:pt x="4209" y="4804"/>
                  <a:pt x="4196" y="4705"/>
                </a:cubicBezTo>
                <a:cubicBezTo>
                  <a:pt x="4110" y="3979"/>
                  <a:pt x="3992" y="3118"/>
                  <a:pt x="3868" y="2380"/>
                </a:cubicBezTo>
                <a:cubicBezTo>
                  <a:pt x="3862" y="2343"/>
                  <a:pt x="3874" y="2380"/>
                  <a:pt x="3855" y="2312"/>
                </a:cubicBezTo>
                <a:cubicBezTo>
                  <a:pt x="3849" y="2268"/>
                  <a:pt x="3831" y="2213"/>
                  <a:pt x="3843" y="2306"/>
                </a:cubicBezTo>
                <a:cubicBezTo>
                  <a:pt x="3880" y="2516"/>
                  <a:pt x="3924" y="2715"/>
                  <a:pt x="3955" y="2944"/>
                </a:cubicBezTo>
                <a:cubicBezTo>
                  <a:pt x="3961" y="2969"/>
                  <a:pt x="3967" y="3093"/>
                  <a:pt x="3948" y="3012"/>
                </a:cubicBezTo>
                <a:cubicBezTo>
                  <a:pt x="3924" y="2888"/>
                  <a:pt x="3905" y="2727"/>
                  <a:pt x="3880" y="2615"/>
                </a:cubicBezTo>
                <a:cubicBezTo>
                  <a:pt x="3855" y="2473"/>
                  <a:pt x="3855" y="2386"/>
                  <a:pt x="3818" y="2244"/>
                </a:cubicBezTo>
                <a:cubicBezTo>
                  <a:pt x="3800" y="2157"/>
                  <a:pt x="3812" y="2268"/>
                  <a:pt x="3818" y="2324"/>
                </a:cubicBezTo>
                <a:cubicBezTo>
                  <a:pt x="3837" y="2423"/>
                  <a:pt x="3862" y="2566"/>
                  <a:pt x="3874" y="2653"/>
                </a:cubicBezTo>
                <a:cubicBezTo>
                  <a:pt x="3899" y="2795"/>
                  <a:pt x="3936" y="2950"/>
                  <a:pt x="3948" y="3149"/>
                </a:cubicBezTo>
                <a:cubicBezTo>
                  <a:pt x="3967" y="3366"/>
                  <a:pt x="4023" y="3545"/>
                  <a:pt x="4023" y="3750"/>
                </a:cubicBezTo>
                <a:cubicBezTo>
                  <a:pt x="4023" y="3849"/>
                  <a:pt x="4023" y="3762"/>
                  <a:pt x="4004" y="3682"/>
                </a:cubicBezTo>
                <a:cubicBezTo>
                  <a:pt x="3998" y="3657"/>
                  <a:pt x="3986" y="3638"/>
                  <a:pt x="3986" y="3626"/>
                </a:cubicBezTo>
                <a:cubicBezTo>
                  <a:pt x="3986" y="3601"/>
                  <a:pt x="3986" y="3558"/>
                  <a:pt x="3979" y="3502"/>
                </a:cubicBezTo>
                <a:cubicBezTo>
                  <a:pt x="3973" y="3440"/>
                  <a:pt x="3961" y="3304"/>
                  <a:pt x="3942" y="3229"/>
                </a:cubicBezTo>
                <a:cubicBezTo>
                  <a:pt x="3942" y="3204"/>
                  <a:pt x="3924" y="3174"/>
                  <a:pt x="3917" y="3149"/>
                </a:cubicBezTo>
                <a:cubicBezTo>
                  <a:pt x="3886" y="2987"/>
                  <a:pt x="3886" y="2876"/>
                  <a:pt x="3855" y="2727"/>
                </a:cubicBezTo>
                <a:cubicBezTo>
                  <a:pt x="3862" y="2746"/>
                  <a:pt x="3837" y="2585"/>
                  <a:pt x="3812" y="2591"/>
                </a:cubicBezTo>
                <a:cubicBezTo>
                  <a:pt x="3824" y="2591"/>
                  <a:pt x="3824" y="2684"/>
                  <a:pt x="3824" y="2709"/>
                </a:cubicBezTo>
                <a:cubicBezTo>
                  <a:pt x="3843" y="2826"/>
                  <a:pt x="3880" y="2963"/>
                  <a:pt x="3893" y="3099"/>
                </a:cubicBezTo>
                <a:cubicBezTo>
                  <a:pt x="3917" y="3297"/>
                  <a:pt x="3942" y="3483"/>
                  <a:pt x="3955" y="3676"/>
                </a:cubicBezTo>
                <a:cubicBezTo>
                  <a:pt x="3961" y="3731"/>
                  <a:pt x="3942" y="3651"/>
                  <a:pt x="3936" y="3638"/>
                </a:cubicBezTo>
                <a:cubicBezTo>
                  <a:pt x="3917" y="3502"/>
                  <a:pt x="3905" y="3390"/>
                  <a:pt x="3880" y="3254"/>
                </a:cubicBezTo>
                <a:cubicBezTo>
                  <a:pt x="3868" y="3174"/>
                  <a:pt x="3893" y="3366"/>
                  <a:pt x="3893" y="3378"/>
                </a:cubicBezTo>
                <a:cubicBezTo>
                  <a:pt x="3911" y="3508"/>
                  <a:pt x="3930" y="3614"/>
                  <a:pt x="3942" y="3775"/>
                </a:cubicBezTo>
                <a:cubicBezTo>
                  <a:pt x="3942" y="3775"/>
                  <a:pt x="3961" y="3800"/>
                  <a:pt x="3942" y="3800"/>
                </a:cubicBezTo>
                <a:cubicBezTo>
                  <a:pt x="3936" y="3800"/>
                  <a:pt x="3911" y="3632"/>
                  <a:pt x="3905" y="3614"/>
                </a:cubicBezTo>
                <a:cubicBezTo>
                  <a:pt x="3843" y="3167"/>
                  <a:pt x="3800" y="2777"/>
                  <a:pt x="3713" y="2349"/>
                </a:cubicBezTo>
                <a:cubicBezTo>
                  <a:pt x="3701" y="2287"/>
                  <a:pt x="3694" y="2330"/>
                  <a:pt x="3701" y="2380"/>
                </a:cubicBezTo>
                <a:cubicBezTo>
                  <a:pt x="3707" y="2454"/>
                  <a:pt x="3731" y="2541"/>
                  <a:pt x="3750" y="2628"/>
                </a:cubicBezTo>
                <a:cubicBezTo>
                  <a:pt x="3787" y="2857"/>
                  <a:pt x="3837" y="3118"/>
                  <a:pt x="3855" y="3378"/>
                </a:cubicBezTo>
                <a:cubicBezTo>
                  <a:pt x="3862" y="3452"/>
                  <a:pt x="3843" y="3372"/>
                  <a:pt x="3837" y="3347"/>
                </a:cubicBezTo>
                <a:cubicBezTo>
                  <a:pt x="3812" y="3167"/>
                  <a:pt x="3781" y="2963"/>
                  <a:pt x="3750" y="2777"/>
                </a:cubicBezTo>
                <a:cubicBezTo>
                  <a:pt x="3738" y="2739"/>
                  <a:pt x="3744" y="2696"/>
                  <a:pt x="3738" y="2678"/>
                </a:cubicBezTo>
                <a:cubicBezTo>
                  <a:pt x="3731" y="2665"/>
                  <a:pt x="3713" y="2653"/>
                  <a:pt x="3713" y="2646"/>
                </a:cubicBezTo>
                <a:cubicBezTo>
                  <a:pt x="3688" y="2572"/>
                  <a:pt x="3676" y="2392"/>
                  <a:pt x="3651" y="2281"/>
                </a:cubicBezTo>
                <a:cubicBezTo>
                  <a:pt x="3632" y="2213"/>
                  <a:pt x="3632" y="2281"/>
                  <a:pt x="3645" y="2330"/>
                </a:cubicBezTo>
                <a:cubicBezTo>
                  <a:pt x="3694" y="2671"/>
                  <a:pt x="3769" y="2975"/>
                  <a:pt x="3806" y="3359"/>
                </a:cubicBezTo>
                <a:cubicBezTo>
                  <a:pt x="3812" y="3378"/>
                  <a:pt x="3812" y="3465"/>
                  <a:pt x="3800" y="3378"/>
                </a:cubicBezTo>
                <a:cubicBezTo>
                  <a:pt x="3750" y="3018"/>
                  <a:pt x="3688" y="2665"/>
                  <a:pt x="3632" y="2318"/>
                </a:cubicBezTo>
                <a:cubicBezTo>
                  <a:pt x="3620" y="2262"/>
                  <a:pt x="3620" y="2206"/>
                  <a:pt x="3607" y="2163"/>
                </a:cubicBezTo>
                <a:cubicBezTo>
                  <a:pt x="3601" y="2157"/>
                  <a:pt x="3589" y="2157"/>
                  <a:pt x="3583" y="2151"/>
                </a:cubicBezTo>
                <a:cubicBezTo>
                  <a:pt x="3570" y="2132"/>
                  <a:pt x="3564" y="2045"/>
                  <a:pt x="3552" y="1989"/>
                </a:cubicBezTo>
                <a:cubicBezTo>
                  <a:pt x="3527" y="1878"/>
                  <a:pt x="3514" y="1797"/>
                  <a:pt x="3490" y="1679"/>
                </a:cubicBezTo>
                <a:cubicBezTo>
                  <a:pt x="3477" y="1636"/>
                  <a:pt x="3459" y="1543"/>
                  <a:pt x="3440" y="1543"/>
                </a:cubicBezTo>
                <a:cubicBezTo>
                  <a:pt x="3434" y="1543"/>
                  <a:pt x="3453" y="1574"/>
                  <a:pt x="3434" y="1580"/>
                </a:cubicBezTo>
                <a:cubicBezTo>
                  <a:pt x="3434" y="1580"/>
                  <a:pt x="3421" y="1562"/>
                  <a:pt x="3421" y="1568"/>
                </a:cubicBezTo>
                <a:cubicBezTo>
                  <a:pt x="3409" y="1611"/>
                  <a:pt x="3446" y="1667"/>
                  <a:pt x="3446" y="1729"/>
                </a:cubicBezTo>
                <a:cubicBezTo>
                  <a:pt x="3446" y="1741"/>
                  <a:pt x="3434" y="1729"/>
                  <a:pt x="3434" y="1741"/>
                </a:cubicBezTo>
                <a:cubicBezTo>
                  <a:pt x="3428" y="1785"/>
                  <a:pt x="3465" y="1903"/>
                  <a:pt x="3471" y="1958"/>
                </a:cubicBezTo>
                <a:cubicBezTo>
                  <a:pt x="3471" y="2020"/>
                  <a:pt x="3459" y="1940"/>
                  <a:pt x="3453" y="1915"/>
                </a:cubicBezTo>
                <a:cubicBezTo>
                  <a:pt x="3428" y="1803"/>
                  <a:pt x="3384" y="1562"/>
                  <a:pt x="3372" y="1469"/>
                </a:cubicBezTo>
                <a:cubicBezTo>
                  <a:pt x="3366" y="1388"/>
                  <a:pt x="3360" y="1339"/>
                  <a:pt x="3329" y="1258"/>
                </a:cubicBezTo>
                <a:cubicBezTo>
                  <a:pt x="3335" y="1388"/>
                  <a:pt x="3366" y="1487"/>
                  <a:pt x="3372" y="1611"/>
                </a:cubicBezTo>
                <a:cubicBezTo>
                  <a:pt x="3390" y="1611"/>
                  <a:pt x="3366" y="1636"/>
                  <a:pt x="3372" y="1611"/>
                </a:cubicBezTo>
                <a:cubicBezTo>
                  <a:pt x="3366" y="1587"/>
                  <a:pt x="3360" y="1562"/>
                  <a:pt x="3353" y="1537"/>
                </a:cubicBezTo>
                <a:cubicBezTo>
                  <a:pt x="3353" y="1518"/>
                  <a:pt x="3335" y="1469"/>
                  <a:pt x="3335" y="1469"/>
                </a:cubicBezTo>
                <a:cubicBezTo>
                  <a:pt x="3329" y="1475"/>
                  <a:pt x="3347" y="1549"/>
                  <a:pt x="3347" y="1562"/>
                </a:cubicBezTo>
                <a:cubicBezTo>
                  <a:pt x="3360" y="1630"/>
                  <a:pt x="3390" y="1723"/>
                  <a:pt x="3390" y="1797"/>
                </a:cubicBezTo>
                <a:cubicBezTo>
                  <a:pt x="3390" y="1853"/>
                  <a:pt x="3366" y="1760"/>
                  <a:pt x="3366" y="1748"/>
                </a:cubicBezTo>
                <a:cubicBezTo>
                  <a:pt x="3353" y="1698"/>
                  <a:pt x="3347" y="1636"/>
                  <a:pt x="3335" y="1574"/>
                </a:cubicBezTo>
                <a:cubicBezTo>
                  <a:pt x="3329" y="1549"/>
                  <a:pt x="3322" y="1543"/>
                  <a:pt x="3322" y="1587"/>
                </a:cubicBezTo>
                <a:cubicBezTo>
                  <a:pt x="3322" y="1661"/>
                  <a:pt x="3310" y="1555"/>
                  <a:pt x="3304" y="1537"/>
                </a:cubicBezTo>
                <a:cubicBezTo>
                  <a:pt x="3279" y="1370"/>
                  <a:pt x="3260" y="1246"/>
                  <a:pt x="3229" y="1066"/>
                </a:cubicBezTo>
                <a:cubicBezTo>
                  <a:pt x="3223" y="1035"/>
                  <a:pt x="3205" y="942"/>
                  <a:pt x="3217" y="1059"/>
                </a:cubicBezTo>
                <a:cubicBezTo>
                  <a:pt x="3229" y="1190"/>
                  <a:pt x="3192" y="1022"/>
                  <a:pt x="3186" y="979"/>
                </a:cubicBezTo>
                <a:cubicBezTo>
                  <a:pt x="3173" y="898"/>
                  <a:pt x="3142" y="700"/>
                  <a:pt x="3130" y="601"/>
                </a:cubicBezTo>
                <a:cubicBezTo>
                  <a:pt x="3130" y="576"/>
                  <a:pt x="3130" y="533"/>
                  <a:pt x="3130" y="508"/>
                </a:cubicBezTo>
                <a:cubicBezTo>
                  <a:pt x="3130" y="495"/>
                  <a:pt x="3142" y="495"/>
                  <a:pt x="3142" y="489"/>
                </a:cubicBezTo>
                <a:cubicBezTo>
                  <a:pt x="3149" y="483"/>
                  <a:pt x="3136" y="471"/>
                  <a:pt x="3136" y="458"/>
                </a:cubicBezTo>
                <a:cubicBezTo>
                  <a:pt x="3142" y="458"/>
                  <a:pt x="3155" y="415"/>
                  <a:pt x="3149" y="409"/>
                </a:cubicBezTo>
                <a:cubicBezTo>
                  <a:pt x="3161" y="409"/>
                  <a:pt x="3173" y="440"/>
                  <a:pt x="3180" y="427"/>
                </a:cubicBezTo>
                <a:cubicBezTo>
                  <a:pt x="3186" y="421"/>
                  <a:pt x="3142" y="365"/>
                  <a:pt x="3173" y="372"/>
                </a:cubicBezTo>
                <a:cubicBezTo>
                  <a:pt x="3192" y="378"/>
                  <a:pt x="3192" y="452"/>
                  <a:pt x="3198" y="477"/>
                </a:cubicBezTo>
                <a:cubicBezTo>
                  <a:pt x="3186" y="446"/>
                  <a:pt x="3205" y="508"/>
                  <a:pt x="3217" y="483"/>
                </a:cubicBezTo>
                <a:cubicBezTo>
                  <a:pt x="3223" y="471"/>
                  <a:pt x="3192" y="340"/>
                  <a:pt x="3229" y="427"/>
                </a:cubicBezTo>
                <a:cubicBezTo>
                  <a:pt x="3254" y="477"/>
                  <a:pt x="3242" y="427"/>
                  <a:pt x="3229" y="390"/>
                </a:cubicBezTo>
                <a:cubicBezTo>
                  <a:pt x="3217" y="340"/>
                  <a:pt x="3229" y="384"/>
                  <a:pt x="3217" y="328"/>
                </a:cubicBezTo>
                <a:cubicBezTo>
                  <a:pt x="3198" y="328"/>
                  <a:pt x="3223" y="303"/>
                  <a:pt x="3217" y="328"/>
                </a:cubicBezTo>
                <a:cubicBezTo>
                  <a:pt x="3217" y="322"/>
                  <a:pt x="3273" y="421"/>
                  <a:pt x="3285" y="402"/>
                </a:cubicBezTo>
                <a:cubicBezTo>
                  <a:pt x="3297" y="390"/>
                  <a:pt x="3254" y="309"/>
                  <a:pt x="3260" y="291"/>
                </a:cubicBezTo>
                <a:cubicBezTo>
                  <a:pt x="3260" y="297"/>
                  <a:pt x="3285" y="297"/>
                  <a:pt x="3291" y="297"/>
                </a:cubicBezTo>
                <a:cubicBezTo>
                  <a:pt x="3291" y="291"/>
                  <a:pt x="3291" y="278"/>
                  <a:pt x="3297" y="272"/>
                </a:cubicBezTo>
                <a:cubicBezTo>
                  <a:pt x="3304" y="266"/>
                  <a:pt x="3316" y="285"/>
                  <a:pt x="3322" y="278"/>
                </a:cubicBezTo>
                <a:cubicBezTo>
                  <a:pt x="3316" y="285"/>
                  <a:pt x="3347" y="235"/>
                  <a:pt x="3347" y="235"/>
                </a:cubicBezTo>
                <a:cubicBezTo>
                  <a:pt x="3347" y="223"/>
                  <a:pt x="3316" y="161"/>
                  <a:pt x="3310" y="148"/>
                </a:cubicBezTo>
                <a:cubicBezTo>
                  <a:pt x="3304" y="142"/>
                  <a:pt x="3310" y="111"/>
                  <a:pt x="3297" y="105"/>
                </a:cubicBezTo>
                <a:lnTo>
                  <a:pt x="3266" y="86"/>
                </a:lnTo>
                <a:cubicBezTo>
                  <a:pt x="3260" y="86"/>
                  <a:pt x="3242" y="105"/>
                  <a:pt x="3229" y="99"/>
                </a:cubicBezTo>
                <a:cubicBezTo>
                  <a:pt x="3205" y="99"/>
                  <a:pt x="3223" y="86"/>
                  <a:pt x="3205" y="86"/>
                </a:cubicBezTo>
                <a:cubicBezTo>
                  <a:pt x="3211" y="86"/>
                  <a:pt x="3198" y="105"/>
                  <a:pt x="3192" y="105"/>
                </a:cubicBezTo>
                <a:cubicBezTo>
                  <a:pt x="3186" y="111"/>
                  <a:pt x="3173" y="105"/>
                  <a:pt x="3167" y="111"/>
                </a:cubicBezTo>
                <a:cubicBezTo>
                  <a:pt x="3173" y="111"/>
                  <a:pt x="3161" y="155"/>
                  <a:pt x="3161" y="155"/>
                </a:cubicBezTo>
                <a:cubicBezTo>
                  <a:pt x="3161" y="161"/>
                  <a:pt x="3093" y="105"/>
                  <a:pt x="3112" y="148"/>
                </a:cubicBezTo>
                <a:cubicBezTo>
                  <a:pt x="3118" y="161"/>
                  <a:pt x="3118" y="167"/>
                  <a:pt x="3118" y="167"/>
                </a:cubicBezTo>
                <a:cubicBezTo>
                  <a:pt x="3118" y="161"/>
                  <a:pt x="3112" y="155"/>
                  <a:pt x="3087" y="167"/>
                </a:cubicBezTo>
                <a:cubicBezTo>
                  <a:pt x="3062" y="185"/>
                  <a:pt x="3074" y="204"/>
                  <a:pt x="3056" y="204"/>
                </a:cubicBezTo>
                <a:cubicBezTo>
                  <a:pt x="3049" y="210"/>
                  <a:pt x="3043" y="192"/>
                  <a:pt x="3043" y="185"/>
                </a:cubicBezTo>
                <a:cubicBezTo>
                  <a:pt x="3025" y="198"/>
                  <a:pt x="3012" y="216"/>
                  <a:pt x="3000" y="223"/>
                </a:cubicBezTo>
                <a:cubicBezTo>
                  <a:pt x="2994" y="229"/>
                  <a:pt x="2981" y="229"/>
                  <a:pt x="2975" y="235"/>
                </a:cubicBezTo>
                <a:cubicBezTo>
                  <a:pt x="2969" y="247"/>
                  <a:pt x="2963" y="272"/>
                  <a:pt x="2950" y="272"/>
                </a:cubicBezTo>
                <a:cubicBezTo>
                  <a:pt x="2944" y="272"/>
                  <a:pt x="2925" y="266"/>
                  <a:pt x="2925" y="266"/>
                </a:cubicBezTo>
                <a:cubicBezTo>
                  <a:pt x="2907" y="297"/>
                  <a:pt x="2969" y="347"/>
                  <a:pt x="2907" y="303"/>
                </a:cubicBezTo>
                <a:cubicBezTo>
                  <a:pt x="2888" y="297"/>
                  <a:pt x="2888" y="297"/>
                  <a:pt x="2882" y="297"/>
                </a:cubicBezTo>
                <a:cubicBezTo>
                  <a:pt x="2888" y="297"/>
                  <a:pt x="2882" y="316"/>
                  <a:pt x="2882" y="316"/>
                </a:cubicBezTo>
                <a:cubicBezTo>
                  <a:pt x="2857" y="328"/>
                  <a:pt x="2876" y="291"/>
                  <a:pt x="2857" y="303"/>
                </a:cubicBezTo>
                <a:cubicBezTo>
                  <a:pt x="2851" y="309"/>
                  <a:pt x="2864" y="322"/>
                  <a:pt x="2864" y="328"/>
                </a:cubicBezTo>
                <a:cubicBezTo>
                  <a:pt x="2845" y="353"/>
                  <a:pt x="2833" y="309"/>
                  <a:pt x="2826" y="334"/>
                </a:cubicBezTo>
                <a:cubicBezTo>
                  <a:pt x="2814" y="359"/>
                  <a:pt x="2857" y="427"/>
                  <a:pt x="2870" y="452"/>
                </a:cubicBezTo>
                <a:cubicBezTo>
                  <a:pt x="2864" y="452"/>
                  <a:pt x="2895" y="514"/>
                  <a:pt x="2870" y="477"/>
                </a:cubicBezTo>
                <a:cubicBezTo>
                  <a:pt x="2851" y="452"/>
                  <a:pt x="2888" y="557"/>
                  <a:pt x="2901" y="595"/>
                </a:cubicBezTo>
                <a:cubicBezTo>
                  <a:pt x="2932" y="719"/>
                  <a:pt x="2944" y="892"/>
                  <a:pt x="2963" y="1022"/>
                </a:cubicBezTo>
                <a:cubicBezTo>
                  <a:pt x="2994" y="1233"/>
                  <a:pt x="3025" y="1431"/>
                  <a:pt x="3049" y="1605"/>
                </a:cubicBezTo>
                <a:cubicBezTo>
                  <a:pt x="3081" y="1779"/>
                  <a:pt x="3099" y="1952"/>
                  <a:pt x="3142" y="2175"/>
                </a:cubicBezTo>
                <a:cubicBezTo>
                  <a:pt x="3167" y="2287"/>
                  <a:pt x="3211" y="2516"/>
                  <a:pt x="3229" y="2671"/>
                </a:cubicBezTo>
                <a:cubicBezTo>
                  <a:pt x="3236" y="2696"/>
                  <a:pt x="3236" y="2783"/>
                  <a:pt x="3223" y="2696"/>
                </a:cubicBezTo>
                <a:cubicBezTo>
                  <a:pt x="3217" y="2646"/>
                  <a:pt x="3223" y="2684"/>
                  <a:pt x="3217" y="2653"/>
                </a:cubicBezTo>
                <a:cubicBezTo>
                  <a:pt x="3167" y="2374"/>
                  <a:pt x="3118" y="2045"/>
                  <a:pt x="3062" y="1754"/>
                </a:cubicBezTo>
                <a:cubicBezTo>
                  <a:pt x="3018" y="1512"/>
                  <a:pt x="2975" y="1233"/>
                  <a:pt x="2938" y="948"/>
                </a:cubicBezTo>
                <a:cubicBezTo>
                  <a:pt x="2925" y="880"/>
                  <a:pt x="2913" y="799"/>
                  <a:pt x="2907" y="731"/>
                </a:cubicBezTo>
                <a:cubicBezTo>
                  <a:pt x="2895" y="650"/>
                  <a:pt x="2888" y="576"/>
                  <a:pt x="2864" y="526"/>
                </a:cubicBezTo>
                <a:cubicBezTo>
                  <a:pt x="2851" y="502"/>
                  <a:pt x="2826" y="483"/>
                  <a:pt x="2814" y="464"/>
                </a:cubicBezTo>
                <a:cubicBezTo>
                  <a:pt x="2801" y="446"/>
                  <a:pt x="2789" y="390"/>
                  <a:pt x="2764" y="378"/>
                </a:cubicBezTo>
                <a:cubicBezTo>
                  <a:pt x="2771" y="384"/>
                  <a:pt x="2733" y="384"/>
                  <a:pt x="2740" y="384"/>
                </a:cubicBezTo>
                <a:cubicBezTo>
                  <a:pt x="2733" y="390"/>
                  <a:pt x="2752" y="402"/>
                  <a:pt x="2740" y="409"/>
                </a:cubicBezTo>
                <a:cubicBezTo>
                  <a:pt x="2715" y="427"/>
                  <a:pt x="2702" y="402"/>
                  <a:pt x="2696" y="409"/>
                </a:cubicBezTo>
                <a:cubicBezTo>
                  <a:pt x="2671" y="433"/>
                  <a:pt x="2740" y="433"/>
                  <a:pt x="2684" y="446"/>
                </a:cubicBezTo>
                <a:lnTo>
                  <a:pt x="2671" y="452"/>
                </a:lnTo>
                <a:cubicBezTo>
                  <a:pt x="2677" y="446"/>
                  <a:pt x="2665" y="489"/>
                  <a:pt x="2659" y="495"/>
                </a:cubicBezTo>
                <a:cubicBezTo>
                  <a:pt x="2634" y="508"/>
                  <a:pt x="2628" y="489"/>
                  <a:pt x="2640" y="520"/>
                </a:cubicBezTo>
                <a:cubicBezTo>
                  <a:pt x="2653" y="570"/>
                  <a:pt x="2603" y="502"/>
                  <a:pt x="2585" y="508"/>
                </a:cubicBezTo>
                <a:cubicBezTo>
                  <a:pt x="2553" y="520"/>
                  <a:pt x="2578" y="595"/>
                  <a:pt x="2566" y="601"/>
                </a:cubicBezTo>
                <a:cubicBezTo>
                  <a:pt x="2566" y="601"/>
                  <a:pt x="2479" y="489"/>
                  <a:pt x="2510" y="576"/>
                </a:cubicBezTo>
                <a:cubicBezTo>
                  <a:pt x="2510" y="582"/>
                  <a:pt x="2535" y="650"/>
                  <a:pt x="2535" y="663"/>
                </a:cubicBezTo>
                <a:lnTo>
                  <a:pt x="2516" y="657"/>
                </a:lnTo>
                <a:cubicBezTo>
                  <a:pt x="2504" y="675"/>
                  <a:pt x="2529" y="712"/>
                  <a:pt x="2504" y="712"/>
                </a:cubicBezTo>
                <a:cubicBezTo>
                  <a:pt x="2479" y="712"/>
                  <a:pt x="2485" y="601"/>
                  <a:pt x="2423" y="613"/>
                </a:cubicBezTo>
                <a:cubicBezTo>
                  <a:pt x="2392" y="619"/>
                  <a:pt x="2454" y="632"/>
                  <a:pt x="2423" y="663"/>
                </a:cubicBezTo>
                <a:cubicBezTo>
                  <a:pt x="2423" y="663"/>
                  <a:pt x="2355" y="607"/>
                  <a:pt x="2361" y="650"/>
                </a:cubicBezTo>
                <a:cubicBezTo>
                  <a:pt x="2368" y="650"/>
                  <a:pt x="2368" y="657"/>
                  <a:pt x="2361" y="650"/>
                </a:cubicBezTo>
                <a:cubicBezTo>
                  <a:pt x="2287" y="626"/>
                  <a:pt x="2361" y="861"/>
                  <a:pt x="2299" y="756"/>
                </a:cubicBezTo>
                <a:cubicBezTo>
                  <a:pt x="2281" y="719"/>
                  <a:pt x="2293" y="743"/>
                  <a:pt x="2268" y="750"/>
                </a:cubicBezTo>
                <a:cubicBezTo>
                  <a:pt x="2268" y="750"/>
                  <a:pt x="2256" y="737"/>
                  <a:pt x="2244" y="743"/>
                </a:cubicBezTo>
                <a:cubicBezTo>
                  <a:pt x="2231" y="750"/>
                  <a:pt x="2225" y="768"/>
                  <a:pt x="2206" y="774"/>
                </a:cubicBezTo>
                <a:cubicBezTo>
                  <a:pt x="2194" y="774"/>
                  <a:pt x="2194" y="750"/>
                  <a:pt x="2169" y="768"/>
                </a:cubicBezTo>
                <a:cubicBezTo>
                  <a:pt x="2182" y="762"/>
                  <a:pt x="2175" y="805"/>
                  <a:pt x="2175" y="812"/>
                </a:cubicBezTo>
                <a:cubicBezTo>
                  <a:pt x="2175" y="805"/>
                  <a:pt x="2151" y="799"/>
                  <a:pt x="2138" y="805"/>
                </a:cubicBezTo>
                <a:cubicBezTo>
                  <a:pt x="2126" y="812"/>
                  <a:pt x="2144" y="824"/>
                  <a:pt x="2132" y="842"/>
                </a:cubicBezTo>
                <a:cubicBezTo>
                  <a:pt x="2138" y="830"/>
                  <a:pt x="2095" y="867"/>
                  <a:pt x="2095" y="867"/>
                </a:cubicBezTo>
                <a:cubicBezTo>
                  <a:pt x="2076" y="861"/>
                  <a:pt x="2095" y="818"/>
                  <a:pt x="2070" y="818"/>
                </a:cubicBezTo>
                <a:cubicBezTo>
                  <a:pt x="2064" y="818"/>
                  <a:pt x="2082" y="855"/>
                  <a:pt x="2076" y="867"/>
                </a:cubicBezTo>
                <a:cubicBezTo>
                  <a:pt x="2076" y="861"/>
                  <a:pt x="2051" y="842"/>
                  <a:pt x="2039" y="849"/>
                </a:cubicBezTo>
                <a:cubicBezTo>
                  <a:pt x="2020" y="849"/>
                  <a:pt x="2033" y="886"/>
                  <a:pt x="2014" y="892"/>
                </a:cubicBezTo>
                <a:cubicBezTo>
                  <a:pt x="1996" y="892"/>
                  <a:pt x="2014" y="861"/>
                  <a:pt x="1990" y="867"/>
                </a:cubicBezTo>
                <a:cubicBezTo>
                  <a:pt x="1990" y="867"/>
                  <a:pt x="1971" y="886"/>
                  <a:pt x="1971" y="892"/>
                </a:cubicBezTo>
                <a:cubicBezTo>
                  <a:pt x="1958" y="898"/>
                  <a:pt x="1971" y="911"/>
                  <a:pt x="1958" y="911"/>
                </a:cubicBezTo>
                <a:cubicBezTo>
                  <a:pt x="1952" y="917"/>
                  <a:pt x="1940" y="905"/>
                  <a:pt x="1934" y="905"/>
                </a:cubicBezTo>
                <a:cubicBezTo>
                  <a:pt x="1927" y="911"/>
                  <a:pt x="1934" y="923"/>
                  <a:pt x="1927" y="929"/>
                </a:cubicBezTo>
                <a:cubicBezTo>
                  <a:pt x="1915" y="942"/>
                  <a:pt x="1903" y="960"/>
                  <a:pt x="1884" y="973"/>
                </a:cubicBezTo>
                <a:cubicBezTo>
                  <a:pt x="1853" y="991"/>
                  <a:pt x="1872" y="979"/>
                  <a:pt x="1859" y="1004"/>
                </a:cubicBezTo>
                <a:cubicBezTo>
                  <a:pt x="1828" y="1059"/>
                  <a:pt x="1841" y="1128"/>
                  <a:pt x="1847" y="1215"/>
                </a:cubicBezTo>
                <a:cubicBezTo>
                  <a:pt x="1859" y="1388"/>
                  <a:pt x="1878" y="1574"/>
                  <a:pt x="1903" y="1748"/>
                </a:cubicBezTo>
                <a:cubicBezTo>
                  <a:pt x="1915" y="1853"/>
                  <a:pt x="1915" y="1965"/>
                  <a:pt x="1940" y="2045"/>
                </a:cubicBezTo>
                <a:cubicBezTo>
                  <a:pt x="1946" y="2076"/>
                  <a:pt x="1965" y="2101"/>
                  <a:pt x="1977" y="2132"/>
                </a:cubicBezTo>
                <a:cubicBezTo>
                  <a:pt x="1996" y="2213"/>
                  <a:pt x="2002" y="2312"/>
                  <a:pt x="2020" y="2405"/>
                </a:cubicBezTo>
                <a:cubicBezTo>
                  <a:pt x="2051" y="2578"/>
                  <a:pt x="2076" y="2770"/>
                  <a:pt x="2113" y="2938"/>
                </a:cubicBezTo>
                <a:cubicBezTo>
                  <a:pt x="2126" y="3012"/>
                  <a:pt x="2138" y="3068"/>
                  <a:pt x="2144" y="3142"/>
                </a:cubicBezTo>
                <a:cubicBezTo>
                  <a:pt x="2151" y="3155"/>
                  <a:pt x="2151" y="3167"/>
                  <a:pt x="2144" y="3180"/>
                </a:cubicBezTo>
                <a:cubicBezTo>
                  <a:pt x="2144" y="3186"/>
                  <a:pt x="2138" y="3192"/>
                  <a:pt x="2138" y="3198"/>
                </a:cubicBezTo>
                <a:cubicBezTo>
                  <a:pt x="2144" y="3204"/>
                  <a:pt x="2169" y="3235"/>
                  <a:pt x="2157" y="3242"/>
                </a:cubicBezTo>
                <a:lnTo>
                  <a:pt x="2138" y="3242"/>
                </a:lnTo>
                <a:cubicBezTo>
                  <a:pt x="2144" y="3266"/>
                  <a:pt x="2182" y="3279"/>
                  <a:pt x="2157" y="3285"/>
                </a:cubicBezTo>
                <a:cubicBezTo>
                  <a:pt x="2138" y="3291"/>
                  <a:pt x="2107" y="3229"/>
                  <a:pt x="2082" y="3248"/>
                </a:cubicBezTo>
                <a:cubicBezTo>
                  <a:pt x="2095" y="3266"/>
                  <a:pt x="2120" y="3266"/>
                  <a:pt x="2132" y="3291"/>
                </a:cubicBezTo>
                <a:cubicBezTo>
                  <a:pt x="2163" y="3285"/>
                  <a:pt x="2138" y="3310"/>
                  <a:pt x="2132" y="3291"/>
                </a:cubicBezTo>
                <a:cubicBezTo>
                  <a:pt x="2058" y="3254"/>
                  <a:pt x="1983" y="3211"/>
                  <a:pt x="1909" y="3174"/>
                </a:cubicBezTo>
                <a:cubicBezTo>
                  <a:pt x="1909" y="3180"/>
                  <a:pt x="1915" y="3180"/>
                  <a:pt x="1915" y="3186"/>
                </a:cubicBezTo>
                <a:cubicBezTo>
                  <a:pt x="1946" y="3186"/>
                  <a:pt x="1921" y="3211"/>
                  <a:pt x="1915" y="3186"/>
                </a:cubicBezTo>
                <a:cubicBezTo>
                  <a:pt x="1841" y="3167"/>
                  <a:pt x="1748" y="3080"/>
                  <a:pt x="1655" y="3093"/>
                </a:cubicBezTo>
                <a:cubicBezTo>
                  <a:pt x="1667" y="3093"/>
                  <a:pt x="1686" y="3099"/>
                  <a:pt x="1686" y="3105"/>
                </a:cubicBezTo>
                <a:cubicBezTo>
                  <a:pt x="1679" y="3111"/>
                  <a:pt x="1661" y="3099"/>
                  <a:pt x="1661" y="3099"/>
                </a:cubicBezTo>
                <a:cubicBezTo>
                  <a:pt x="1655" y="3099"/>
                  <a:pt x="1549" y="3099"/>
                  <a:pt x="1543" y="3099"/>
                </a:cubicBezTo>
                <a:cubicBezTo>
                  <a:pt x="1537" y="3105"/>
                  <a:pt x="1537" y="3142"/>
                  <a:pt x="1525" y="3155"/>
                </a:cubicBezTo>
                <a:cubicBezTo>
                  <a:pt x="1512" y="3167"/>
                  <a:pt x="1481" y="3161"/>
                  <a:pt x="1456" y="3174"/>
                </a:cubicBezTo>
                <a:cubicBezTo>
                  <a:pt x="1444" y="3180"/>
                  <a:pt x="1444" y="3198"/>
                  <a:pt x="1431" y="3204"/>
                </a:cubicBezTo>
                <a:cubicBezTo>
                  <a:pt x="1425" y="3204"/>
                  <a:pt x="1413" y="3198"/>
                  <a:pt x="1407" y="3204"/>
                </a:cubicBezTo>
                <a:cubicBezTo>
                  <a:pt x="1388" y="3211"/>
                  <a:pt x="1407" y="3229"/>
                  <a:pt x="1407" y="3229"/>
                </a:cubicBezTo>
                <a:cubicBezTo>
                  <a:pt x="1407" y="3229"/>
                  <a:pt x="1388" y="3223"/>
                  <a:pt x="1370" y="3235"/>
                </a:cubicBezTo>
                <a:cubicBezTo>
                  <a:pt x="1363" y="3242"/>
                  <a:pt x="1363" y="3254"/>
                  <a:pt x="1351" y="3260"/>
                </a:cubicBezTo>
                <a:cubicBezTo>
                  <a:pt x="1338" y="3266"/>
                  <a:pt x="1332" y="3254"/>
                  <a:pt x="1314" y="3266"/>
                </a:cubicBezTo>
                <a:cubicBezTo>
                  <a:pt x="1307" y="3273"/>
                  <a:pt x="1295" y="3285"/>
                  <a:pt x="1283" y="3297"/>
                </a:cubicBezTo>
                <a:cubicBezTo>
                  <a:pt x="1264" y="3304"/>
                  <a:pt x="1245" y="3310"/>
                  <a:pt x="1239" y="3316"/>
                </a:cubicBezTo>
                <a:cubicBezTo>
                  <a:pt x="1214" y="3335"/>
                  <a:pt x="1214" y="3359"/>
                  <a:pt x="1196" y="3372"/>
                </a:cubicBezTo>
                <a:cubicBezTo>
                  <a:pt x="1177" y="3372"/>
                  <a:pt x="1171" y="3372"/>
                  <a:pt x="1159" y="3378"/>
                </a:cubicBezTo>
                <a:cubicBezTo>
                  <a:pt x="1165" y="3372"/>
                  <a:pt x="1177" y="3378"/>
                  <a:pt x="1177" y="3378"/>
                </a:cubicBezTo>
                <a:cubicBezTo>
                  <a:pt x="1165" y="3384"/>
                  <a:pt x="1135" y="3384"/>
                  <a:pt x="1116" y="3390"/>
                </a:cubicBezTo>
                <a:cubicBezTo>
                  <a:pt x="1110" y="3397"/>
                  <a:pt x="1104" y="3409"/>
                  <a:pt x="1098" y="3409"/>
                </a:cubicBezTo>
                <a:cubicBezTo>
                  <a:pt x="1067" y="3421"/>
                  <a:pt x="1073" y="3434"/>
                  <a:pt x="1042" y="3452"/>
                </a:cubicBezTo>
                <a:cubicBezTo>
                  <a:pt x="1030" y="3459"/>
                  <a:pt x="1017" y="3459"/>
                  <a:pt x="1011" y="3465"/>
                </a:cubicBezTo>
                <a:cubicBezTo>
                  <a:pt x="999" y="3477"/>
                  <a:pt x="999" y="3490"/>
                  <a:pt x="992" y="3496"/>
                </a:cubicBezTo>
                <a:cubicBezTo>
                  <a:pt x="986" y="3502"/>
                  <a:pt x="974" y="3502"/>
                  <a:pt x="967" y="3502"/>
                </a:cubicBezTo>
                <a:cubicBezTo>
                  <a:pt x="961" y="3508"/>
                  <a:pt x="967" y="3521"/>
                  <a:pt x="955" y="3521"/>
                </a:cubicBezTo>
                <a:cubicBezTo>
                  <a:pt x="943" y="3527"/>
                  <a:pt x="924" y="3514"/>
                  <a:pt x="918" y="3521"/>
                </a:cubicBezTo>
                <a:cubicBezTo>
                  <a:pt x="912" y="3527"/>
                  <a:pt x="906" y="3558"/>
                  <a:pt x="899" y="3558"/>
                </a:cubicBezTo>
                <a:cubicBezTo>
                  <a:pt x="887" y="3570"/>
                  <a:pt x="862" y="3570"/>
                  <a:pt x="843" y="3576"/>
                </a:cubicBezTo>
                <a:cubicBezTo>
                  <a:pt x="825" y="3589"/>
                  <a:pt x="806" y="3620"/>
                  <a:pt x="782" y="3626"/>
                </a:cubicBezTo>
                <a:cubicBezTo>
                  <a:pt x="775" y="3632"/>
                  <a:pt x="763" y="3626"/>
                  <a:pt x="757" y="3626"/>
                </a:cubicBezTo>
                <a:cubicBezTo>
                  <a:pt x="738" y="3645"/>
                  <a:pt x="726" y="3669"/>
                  <a:pt x="707" y="3676"/>
                </a:cubicBezTo>
                <a:cubicBezTo>
                  <a:pt x="695" y="3682"/>
                  <a:pt x="676" y="3676"/>
                  <a:pt x="664" y="3682"/>
                </a:cubicBezTo>
                <a:cubicBezTo>
                  <a:pt x="658" y="3688"/>
                  <a:pt x="651" y="3707"/>
                  <a:pt x="645" y="3713"/>
                </a:cubicBezTo>
                <a:cubicBezTo>
                  <a:pt x="639" y="3719"/>
                  <a:pt x="620" y="3719"/>
                  <a:pt x="602" y="3725"/>
                </a:cubicBezTo>
                <a:cubicBezTo>
                  <a:pt x="589" y="3731"/>
                  <a:pt x="577" y="3756"/>
                  <a:pt x="558" y="3762"/>
                </a:cubicBezTo>
                <a:cubicBezTo>
                  <a:pt x="534" y="3781"/>
                  <a:pt x="521" y="3781"/>
                  <a:pt x="496" y="3806"/>
                </a:cubicBezTo>
                <a:cubicBezTo>
                  <a:pt x="484" y="3818"/>
                  <a:pt x="484" y="3824"/>
                  <a:pt x="472" y="3831"/>
                </a:cubicBezTo>
                <a:cubicBezTo>
                  <a:pt x="459" y="3837"/>
                  <a:pt x="428" y="3824"/>
                  <a:pt x="422" y="3831"/>
                </a:cubicBezTo>
                <a:cubicBezTo>
                  <a:pt x="397" y="3843"/>
                  <a:pt x="403" y="3861"/>
                  <a:pt x="391" y="3874"/>
                </a:cubicBezTo>
                <a:cubicBezTo>
                  <a:pt x="366" y="3893"/>
                  <a:pt x="378" y="3868"/>
                  <a:pt x="360" y="3880"/>
                </a:cubicBezTo>
                <a:cubicBezTo>
                  <a:pt x="360" y="3880"/>
                  <a:pt x="310" y="3948"/>
                  <a:pt x="298" y="3942"/>
                </a:cubicBezTo>
                <a:cubicBezTo>
                  <a:pt x="292" y="3936"/>
                  <a:pt x="310" y="3911"/>
                  <a:pt x="310" y="3911"/>
                </a:cubicBezTo>
                <a:cubicBezTo>
                  <a:pt x="292" y="3917"/>
                  <a:pt x="298" y="3924"/>
                  <a:pt x="279" y="3942"/>
                </a:cubicBezTo>
                <a:cubicBezTo>
                  <a:pt x="267" y="3948"/>
                  <a:pt x="255" y="3948"/>
                  <a:pt x="242" y="3955"/>
                </a:cubicBezTo>
                <a:cubicBezTo>
                  <a:pt x="230" y="3961"/>
                  <a:pt x="217" y="3979"/>
                  <a:pt x="199" y="3992"/>
                </a:cubicBezTo>
                <a:cubicBezTo>
                  <a:pt x="168" y="4010"/>
                  <a:pt x="143" y="4017"/>
                  <a:pt x="118" y="4041"/>
                </a:cubicBezTo>
                <a:cubicBezTo>
                  <a:pt x="93" y="4060"/>
                  <a:pt x="100" y="4078"/>
                  <a:pt x="81" y="4097"/>
                </a:cubicBezTo>
                <a:cubicBezTo>
                  <a:pt x="75" y="4097"/>
                  <a:pt x="50" y="4097"/>
                  <a:pt x="50" y="4103"/>
                </a:cubicBezTo>
                <a:cubicBezTo>
                  <a:pt x="56" y="4097"/>
                  <a:pt x="38" y="4184"/>
                  <a:pt x="25" y="4172"/>
                </a:cubicBezTo>
                <a:cubicBezTo>
                  <a:pt x="13" y="4147"/>
                  <a:pt x="44" y="4134"/>
                  <a:pt x="38" y="4109"/>
                </a:cubicBezTo>
                <a:cubicBezTo>
                  <a:pt x="0" y="4134"/>
                  <a:pt x="7" y="4296"/>
                  <a:pt x="25" y="4357"/>
                </a:cubicBezTo>
                <a:cubicBezTo>
                  <a:pt x="32" y="4370"/>
                  <a:pt x="56" y="4438"/>
                  <a:pt x="44" y="4395"/>
                </a:cubicBezTo>
                <a:cubicBezTo>
                  <a:pt x="38" y="4382"/>
                  <a:pt x="32" y="4320"/>
                  <a:pt x="38" y="4320"/>
                </a:cubicBezTo>
                <a:cubicBezTo>
                  <a:pt x="44" y="4326"/>
                  <a:pt x="62" y="4395"/>
                  <a:pt x="62" y="4401"/>
                </a:cubicBezTo>
                <a:cubicBezTo>
                  <a:pt x="118" y="4581"/>
                  <a:pt x="224" y="4736"/>
                  <a:pt x="310" y="4884"/>
                </a:cubicBezTo>
                <a:cubicBezTo>
                  <a:pt x="416" y="5064"/>
                  <a:pt x="527" y="5213"/>
                  <a:pt x="633" y="5387"/>
                </a:cubicBezTo>
                <a:cubicBezTo>
                  <a:pt x="738" y="5548"/>
                  <a:pt x="843" y="5715"/>
                  <a:pt x="955" y="5895"/>
                </a:cubicBezTo>
                <a:cubicBezTo>
                  <a:pt x="1042" y="6050"/>
                  <a:pt x="1129" y="6192"/>
                  <a:pt x="1227" y="6360"/>
                </a:cubicBezTo>
                <a:cubicBezTo>
                  <a:pt x="1239" y="6385"/>
                  <a:pt x="1289" y="6459"/>
                  <a:pt x="1245" y="6372"/>
                </a:cubicBezTo>
                <a:cubicBezTo>
                  <a:pt x="1221" y="6335"/>
                  <a:pt x="1196" y="6292"/>
                  <a:pt x="1177" y="6254"/>
                </a:cubicBezTo>
                <a:cubicBezTo>
                  <a:pt x="1140" y="6186"/>
                  <a:pt x="1123" y="6149"/>
                  <a:pt x="1091" y="6087"/>
                </a:cubicBezTo>
                <a:cubicBezTo>
                  <a:pt x="1036" y="5988"/>
                  <a:pt x="955" y="5882"/>
                  <a:pt x="899" y="5783"/>
                </a:cubicBezTo>
                <a:cubicBezTo>
                  <a:pt x="806" y="5628"/>
                  <a:pt x="719" y="5480"/>
                  <a:pt x="614" y="5312"/>
                </a:cubicBezTo>
                <a:cubicBezTo>
                  <a:pt x="596" y="5281"/>
                  <a:pt x="558" y="5225"/>
                  <a:pt x="534" y="5176"/>
                </a:cubicBezTo>
                <a:cubicBezTo>
                  <a:pt x="515" y="5132"/>
                  <a:pt x="546" y="5170"/>
                  <a:pt x="558" y="5188"/>
                </a:cubicBezTo>
                <a:cubicBezTo>
                  <a:pt x="583" y="5225"/>
                  <a:pt x="608" y="5275"/>
                  <a:pt x="633" y="5312"/>
                </a:cubicBezTo>
                <a:cubicBezTo>
                  <a:pt x="744" y="5486"/>
                  <a:pt x="837" y="5647"/>
                  <a:pt x="937" y="5802"/>
                </a:cubicBezTo>
                <a:cubicBezTo>
                  <a:pt x="1079" y="6019"/>
                  <a:pt x="1196" y="6254"/>
                  <a:pt x="1314" y="6471"/>
                </a:cubicBezTo>
                <a:cubicBezTo>
                  <a:pt x="1376" y="6577"/>
                  <a:pt x="1444" y="6688"/>
                  <a:pt x="1512" y="6800"/>
                </a:cubicBezTo>
                <a:cubicBezTo>
                  <a:pt x="1673" y="7079"/>
                  <a:pt x="1803" y="7388"/>
                  <a:pt x="1934" y="7698"/>
                </a:cubicBezTo>
                <a:cubicBezTo>
                  <a:pt x="1958" y="7766"/>
                  <a:pt x="1971" y="7834"/>
                  <a:pt x="2008" y="7884"/>
                </a:cubicBezTo>
                <a:cubicBezTo>
                  <a:pt x="2002" y="7884"/>
                  <a:pt x="2002" y="7877"/>
                  <a:pt x="2008" y="7871"/>
                </a:cubicBezTo>
                <a:cubicBezTo>
                  <a:pt x="1965" y="7772"/>
                  <a:pt x="1934" y="7692"/>
                  <a:pt x="2058" y="7958"/>
                </a:cubicBezTo>
                <a:cubicBezTo>
                  <a:pt x="2045" y="7940"/>
                  <a:pt x="2008" y="7865"/>
                  <a:pt x="2014" y="7865"/>
                </a:cubicBezTo>
                <a:cubicBezTo>
                  <a:pt x="2008" y="7865"/>
                  <a:pt x="2008" y="7865"/>
                  <a:pt x="2008" y="7871"/>
                </a:cubicBezTo>
                <a:cubicBezTo>
                  <a:pt x="2033" y="7927"/>
                  <a:pt x="2064" y="7989"/>
                  <a:pt x="2070" y="7989"/>
                </a:cubicBezTo>
                <a:cubicBezTo>
                  <a:pt x="2064" y="7989"/>
                  <a:pt x="2064" y="7958"/>
                  <a:pt x="2064" y="7958"/>
                </a:cubicBezTo>
                <a:cubicBezTo>
                  <a:pt x="2064" y="7940"/>
                  <a:pt x="2076" y="7958"/>
                  <a:pt x="2076" y="7933"/>
                </a:cubicBezTo>
                <a:cubicBezTo>
                  <a:pt x="2070" y="7915"/>
                  <a:pt x="2051" y="7865"/>
                  <a:pt x="2039" y="7828"/>
                </a:cubicBezTo>
                <a:cubicBezTo>
                  <a:pt x="1958" y="7611"/>
                  <a:pt x="1866" y="7358"/>
                  <a:pt x="1766" y="7153"/>
                </a:cubicBezTo>
                <a:cubicBezTo>
                  <a:pt x="1661" y="6924"/>
                  <a:pt x="1525" y="6719"/>
                  <a:pt x="1401" y="6496"/>
                </a:cubicBezTo>
                <a:cubicBezTo>
                  <a:pt x="1401" y="6490"/>
                  <a:pt x="1382" y="6453"/>
                  <a:pt x="1388" y="6453"/>
                </a:cubicBezTo>
                <a:cubicBezTo>
                  <a:pt x="1394" y="6453"/>
                  <a:pt x="1450" y="6527"/>
                  <a:pt x="1450" y="6533"/>
                </a:cubicBezTo>
                <a:cubicBezTo>
                  <a:pt x="1500" y="6608"/>
                  <a:pt x="1562" y="6732"/>
                  <a:pt x="1599" y="6800"/>
                </a:cubicBezTo>
                <a:cubicBezTo>
                  <a:pt x="1673" y="6936"/>
                  <a:pt x="1729" y="7035"/>
                  <a:pt x="1791" y="7172"/>
                </a:cubicBezTo>
                <a:cubicBezTo>
                  <a:pt x="1903" y="7413"/>
                  <a:pt x="1977" y="7623"/>
                  <a:pt x="2076" y="7865"/>
                </a:cubicBezTo>
                <a:cubicBezTo>
                  <a:pt x="2101" y="7940"/>
                  <a:pt x="2120" y="7983"/>
                  <a:pt x="2157" y="8064"/>
                </a:cubicBezTo>
                <a:cubicBezTo>
                  <a:pt x="2182" y="8107"/>
                  <a:pt x="2175" y="8070"/>
                  <a:pt x="2157" y="8026"/>
                </a:cubicBezTo>
                <a:cubicBezTo>
                  <a:pt x="2151" y="8008"/>
                  <a:pt x="2144" y="8008"/>
                  <a:pt x="2138" y="7971"/>
                </a:cubicBezTo>
                <a:cubicBezTo>
                  <a:pt x="2132" y="7971"/>
                  <a:pt x="2138" y="7958"/>
                  <a:pt x="2138" y="7971"/>
                </a:cubicBezTo>
                <a:cubicBezTo>
                  <a:pt x="2144" y="7915"/>
                  <a:pt x="2107" y="7828"/>
                  <a:pt x="2082" y="7753"/>
                </a:cubicBezTo>
                <a:cubicBezTo>
                  <a:pt x="1946" y="7364"/>
                  <a:pt x="1772" y="6998"/>
                  <a:pt x="1574" y="6657"/>
                </a:cubicBezTo>
                <a:cubicBezTo>
                  <a:pt x="1555" y="6626"/>
                  <a:pt x="1512" y="6552"/>
                  <a:pt x="1487" y="6509"/>
                </a:cubicBezTo>
                <a:cubicBezTo>
                  <a:pt x="1469" y="6465"/>
                  <a:pt x="1494" y="6496"/>
                  <a:pt x="1506" y="6521"/>
                </a:cubicBezTo>
                <a:cubicBezTo>
                  <a:pt x="1624" y="6713"/>
                  <a:pt x="1735" y="6899"/>
                  <a:pt x="1834" y="7110"/>
                </a:cubicBezTo>
                <a:cubicBezTo>
                  <a:pt x="1940" y="7339"/>
                  <a:pt x="2027" y="7568"/>
                  <a:pt x="2126" y="7791"/>
                </a:cubicBezTo>
                <a:cubicBezTo>
                  <a:pt x="2070" y="7592"/>
                  <a:pt x="2002" y="7382"/>
                  <a:pt x="1903" y="7191"/>
                </a:cubicBezTo>
                <a:cubicBezTo>
                  <a:pt x="1896" y="7184"/>
                  <a:pt x="1890" y="7166"/>
                  <a:pt x="1884" y="7147"/>
                </a:cubicBezTo>
                <a:cubicBezTo>
                  <a:pt x="2027" y="7586"/>
                  <a:pt x="1841" y="7110"/>
                  <a:pt x="1884" y="7116"/>
                </a:cubicBezTo>
                <a:cubicBezTo>
                  <a:pt x="1896" y="7116"/>
                  <a:pt x="1946" y="7259"/>
                  <a:pt x="1958" y="7283"/>
                </a:cubicBezTo>
                <a:cubicBezTo>
                  <a:pt x="2020" y="7444"/>
                  <a:pt x="2095" y="7630"/>
                  <a:pt x="2157" y="7785"/>
                </a:cubicBezTo>
                <a:cubicBezTo>
                  <a:pt x="2107" y="7605"/>
                  <a:pt x="2039" y="7456"/>
                  <a:pt x="1983" y="7302"/>
                </a:cubicBezTo>
                <a:cubicBezTo>
                  <a:pt x="1971" y="7296"/>
                  <a:pt x="1971" y="7283"/>
                  <a:pt x="1971" y="7271"/>
                </a:cubicBezTo>
                <a:cubicBezTo>
                  <a:pt x="1958" y="7271"/>
                  <a:pt x="1965" y="7259"/>
                  <a:pt x="1971" y="7271"/>
                </a:cubicBezTo>
                <a:cubicBezTo>
                  <a:pt x="1996" y="7283"/>
                  <a:pt x="1940" y="7184"/>
                  <a:pt x="1927" y="7153"/>
                </a:cubicBezTo>
                <a:cubicBezTo>
                  <a:pt x="1890" y="7073"/>
                  <a:pt x="1853" y="6992"/>
                  <a:pt x="1810" y="6918"/>
                </a:cubicBezTo>
                <a:cubicBezTo>
                  <a:pt x="1772" y="6856"/>
                  <a:pt x="1760" y="6812"/>
                  <a:pt x="1723" y="6769"/>
                </a:cubicBezTo>
                <a:cubicBezTo>
                  <a:pt x="1723" y="6775"/>
                  <a:pt x="1717" y="6781"/>
                  <a:pt x="1717" y="6769"/>
                </a:cubicBezTo>
                <a:cubicBezTo>
                  <a:pt x="1710" y="6769"/>
                  <a:pt x="1710" y="6763"/>
                  <a:pt x="1717" y="6769"/>
                </a:cubicBezTo>
                <a:lnTo>
                  <a:pt x="1723" y="6769"/>
                </a:lnTo>
                <a:cubicBezTo>
                  <a:pt x="1717" y="6750"/>
                  <a:pt x="1698" y="6719"/>
                  <a:pt x="1679" y="6676"/>
                </a:cubicBezTo>
                <a:cubicBezTo>
                  <a:pt x="1667" y="6645"/>
                  <a:pt x="1636" y="6595"/>
                  <a:pt x="1648" y="6595"/>
                </a:cubicBezTo>
                <a:cubicBezTo>
                  <a:pt x="1648" y="6595"/>
                  <a:pt x="1692" y="6657"/>
                  <a:pt x="1692" y="6663"/>
                </a:cubicBezTo>
                <a:cubicBezTo>
                  <a:pt x="1779" y="6812"/>
                  <a:pt x="1878" y="6986"/>
                  <a:pt x="1946" y="7141"/>
                </a:cubicBezTo>
                <a:cubicBezTo>
                  <a:pt x="2045" y="7370"/>
                  <a:pt x="2101" y="7543"/>
                  <a:pt x="2188" y="7735"/>
                </a:cubicBezTo>
                <a:cubicBezTo>
                  <a:pt x="2194" y="7747"/>
                  <a:pt x="2213" y="7828"/>
                  <a:pt x="2231" y="7859"/>
                </a:cubicBezTo>
                <a:cubicBezTo>
                  <a:pt x="2256" y="7890"/>
                  <a:pt x="2225" y="7803"/>
                  <a:pt x="2213" y="7766"/>
                </a:cubicBezTo>
                <a:cubicBezTo>
                  <a:pt x="2138" y="7555"/>
                  <a:pt x="2058" y="7345"/>
                  <a:pt x="1971" y="7147"/>
                </a:cubicBezTo>
                <a:cubicBezTo>
                  <a:pt x="1859" y="6911"/>
                  <a:pt x="1735" y="6719"/>
                  <a:pt x="1630" y="6496"/>
                </a:cubicBezTo>
                <a:cubicBezTo>
                  <a:pt x="1624" y="6496"/>
                  <a:pt x="1624" y="6484"/>
                  <a:pt x="1630" y="6496"/>
                </a:cubicBezTo>
                <a:cubicBezTo>
                  <a:pt x="1717" y="6614"/>
                  <a:pt x="1803" y="6750"/>
                  <a:pt x="1872" y="6887"/>
                </a:cubicBezTo>
                <a:cubicBezTo>
                  <a:pt x="1940" y="7023"/>
                  <a:pt x="2008" y="7166"/>
                  <a:pt x="2070" y="7321"/>
                </a:cubicBezTo>
                <a:cubicBezTo>
                  <a:pt x="2169" y="7574"/>
                  <a:pt x="2275" y="7853"/>
                  <a:pt x="2374" y="8113"/>
                </a:cubicBezTo>
                <a:cubicBezTo>
                  <a:pt x="2392" y="8150"/>
                  <a:pt x="2405" y="8200"/>
                  <a:pt x="2430" y="8237"/>
                </a:cubicBezTo>
                <a:cubicBezTo>
                  <a:pt x="2467" y="8281"/>
                  <a:pt x="2442" y="8212"/>
                  <a:pt x="2423" y="8169"/>
                </a:cubicBezTo>
                <a:cubicBezTo>
                  <a:pt x="2399" y="8094"/>
                  <a:pt x="2368" y="8020"/>
                  <a:pt x="2343" y="7940"/>
                </a:cubicBezTo>
                <a:cubicBezTo>
                  <a:pt x="2337" y="7909"/>
                  <a:pt x="2361" y="7971"/>
                  <a:pt x="2368" y="7989"/>
                </a:cubicBezTo>
                <a:cubicBezTo>
                  <a:pt x="2392" y="8051"/>
                  <a:pt x="2423" y="8113"/>
                  <a:pt x="2442" y="8175"/>
                </a:cubicBezTo>
                <a:cubicBezTo>
                  <a:pt x="2467" y="8243"/>
                  <a:pt x="2485" y="8330"/>
                  <a:pt x="2516" y="8398"/>
                </a:cubicBezTo>
                <a:cubicBezTo>
                  <a:pt x="2547" y="8473"/>
                  <a:pt x="2516" y="8367"/>
                  <a:pt x="2504" y="8324"/>
                </a:cubicBezTo>
                <a:cubicBezTo>
                  <a:pt x="2492" y="8281"/>
                  <a:pt x="2479" y="8231"/>
                  <a:pt x="2473" y="8218"/>
                </a:cubicBezTo>
                <a:cubicBezTo>
                  <a:pt x="2473" y="8206"/>
                  <a:pt x="2473" y="8181"/>
                  <a:pt x="2473" y="8175"/>
                </a:cubicBezTo>
                <a:cubicBezTo>
                  <a:pt x="2467" y="8157"/>
                  <a:pt x="2461" y="8150"/>
                  <a:pt x="2454" y="8138"/>
                </a:cubicBezTo>
                <a:cubicBezTo>
                  <a:pt x="2454" y="8132"/>
                  <a:pt x="2461" y="8113"/>
                  <a:pt x="2454" y="8094"/>
                </a:cubicBezTo>
                <a:cubicBezTo>
                  <a:pt x="2448" y="8076"/>
                  <a:pt x="2423" y="8033"/>
                  <a:pt x="2417" y="7995"/>
                </a:cubicBezTo>
                <a:cubicBezTo>
                  <a:pt x="2405" y="7933"/>
                  <a:pt x="2442" y="8020"/>
                  <a:pt x="2448" y="8039"/>
                </a:cubicBezTo>
                <a:cubicBezTo>
                  <a:pt x="2461" y="8064"/>
                  <a:pt x="2467" y="8094"/>
                  <a:pt x="2473" y="8107"/>
                </a:cubicBezTo>
                <a:cubicBezTo>
                  <a:pt x="2479" y="8113"/>
                  <a:pt x="2492" y="8113"/>
                  <a:pt x="2498" y="8125"/>
                </a:cubicBezTo>
                <a:cubicBezTo>
                  <a:pt x="2523" y="8157"/>
                  <a:pt x="2541" y="8262"/>
                  <a:pt x="2560" y="8324"/>
                </a:cubicBezTo>
                <a:cubicBezTo>
                  <a:pt x="2547" y="8287"/>
                  <a:pt x="2578" y="8380"/>
                  <a:pt x="2585" y="8373"/>
                </a:cubicBezTo>
                <a:cubicBezTo>
                  <a:pt x="2597" y="8367"/>
                  <a:pt x="2560" y="8299"/>
                  <a:pt x="2560" y="8299"/>
                </a:cubicBezTo>
                <a:cubicBezTo>
                  <a:pt x="2535" y="8212"/>
                  <a:pt x="2510" y="8144"/>
                  <a:pt x="2485" y="8064"/>
                </a:cubicBezTo>
                <a:cubicBezTo>
                  <a:pt x="2479" y="8045"/>
                  <a:pt x="2479" y="8020"/>
                  <a:pt x="2473" y="7989"/>
                </a:cubicBezTo>
                <a:cubicBezTo>
                  <a:pt x="2461" y="7952"/>
                  <a:pt x="2448" y="7940"/>
                  <a:pt x="2454" y="7915"/>
                </a:cubicBezTo>
                <a:cubicBezTo>
                  <a:pt x="2461" y="7896"/>
                  <a:pt x="2479" y="7896"/>
                  <a:pt x="2479" y="7884"/>
                </a:cubicBezTo>
                <a:cubicBezTo>
                  <a:pt x="2479" y="7853"/>
                  <a:pt x="2436" y="7766"/>
                  <a:pt x="2423" y="7729"/>
                </a:cubicBezTo>
                <a:cubicBezTo>
                  <a:pt x="2380" y="7605"/>
                  <a:pt x="2337" y="7487"/>
                  <a:pt x="2281" y="7352"/>
                </a:cubicBezTo>
                <a:cubicBezTo>
                  <a:pt x="2281" y="7345"/>
                  <a:pt x="2250" y="7277"/>
                  <a:pt x="2262" y="7277"/>
                </a:cubicBezTo>
                <a:cubicBezTo>
                  <a:pt x="2275" y="7277"/>
                  <a:pt x="2299" y="7370"/>
                  <a:pt x="2306" y="7388"/>
                </a:cubicBezTo>
                <a:cubicBezTo>
                  <a:pt x="2380" y="7568"/>
                  <a:pt x="2442" y="7741"/>
                  <a:pt x="2523" y="7940"/>
                </a:cubicBezTo>
                <a:cubicBezTo>
                  <a:pt x="2529" y="7958"/>
                  <a:pt x="2547" y="8001"/>
                  <a:pt x="2566" y="8051"/>
                </a:cubicBezTo>
                <a:cubicBezTo>
                  <a:pt x="2572" y="8070"/>
                  <a:pt x="2622" y="8212"/>
                  <a:pt x="2603" y="8132"/>
                </a:cubicBezTo>
                <a:cubicBezTo>
                  <a:pt x="2585" y="8057"/>
                  <a:pt x="2622" y="8169"/>
                  <a:pt x="2628" y="8181"/>
                </a:cubicBezTo>
                <a:cubicBezTo>
                  <a:pt x="2634" y="8188"/>
                  <a:pt x="2659" y="8206"/>
                  <a:pt x="2665" y="8200"/>
                </a:cubicBezTo>
                <a:cubicBezTo>
                  <a:pt x="2665" y="8194"/>
                  <a:pt x="2609" y="8039"/>
                  <a:pt x="2603" y="8020"/>
                </a:cubicBezTo>
                <a:cubicBezTo>
                  <a:pt x="2591" y="7971"/>
                  <a:pt x="2578" y="7927"/>
                  <a:pt x="2572" y="7890"/>
                </a:cubicBezTo>
                <a:cubicBezTo>
                  <a:pt x="2572" y="7884"/>
                  <a:pt x="2578" y="7865"/>
                  <a:pt x="2578" y="7859"/>
                </a:cubicBezTo>
                <a:cubicBezTo>
                  <a:pt x="2572" y="7803"/>
                  <a:pt x="2510" y="7729"/>
                  <a:pt x="2529" y="7723"/>
                </a:cubicBezTo>
                <a:cubicBezTo>
                  <a:pt x="2529" y="7723"/>
                  <a:pt x="2541" y="7741"/>
                  <a:pt x="2553" y="7753"/>
                </a:cubicBezTo>
                <a:cubicBezTo>
                  <a:pt x="2547" y="7753"/>
                  <a:pt x="2547" y="7753"/>
                  <a:pt x="2547" y="7747"/>
                </a:cubicBezTo>
                <a:cubicBezTo>
                  <a:pt x="2566" y="7785"/>
                  <a:pt x="2560" y="7772"/>
                  <a:pt x="2553" y="7753"/>
                </a:cubicBezTo>
                <a:cubicBezTo>
                  <a:pt x="2553" y="7766"/>
                  <a:pt x="2560" y="7778"/>
                  <a:pt x="2560" y="7778"/>
                </a:cubicBezTo>
                <a:cubicBezTo>
                  <a:pt x="2560" y="7778"/>
                  <a:pt x="2578" y="7778"/>
                  <a:pt x="2585" y="7791"/>
                </a:cubicBezTo>
                <a:cubicBezTo>
                  <a:pt x="2603" y="7816"/>
                  <a:pt x="2622" y="7896"/>
                  <a:pt x="2634" y="7921"/>
                </a:cubicBezTo>
                <a:cubicBezTo>
                  <a:pt x="2634" y="7927"/>
                  <a:pt x="2647" y="7927"/>
                  <a:pt x="2653" y="7933"/>
                </a:cubicBezTo>
                <a:cubicBezTo>
                  <a:pt x="2677" y="7964"/>
                  <a:pt x="2690" y="8045"/>
                  <a:pt x="2709" y="8088"/>
                </a:cubicBezTo>
                <a:cubicBezTo>
                  <a:pt x="2721" y="8132"/>
                  <a:pt x="2733" y="8188"/>
                  <a:pt x="2758" y="8249"/>
                </a:cubicBezTo>
                <a:cubicBezTo>
                  <a:pt x="2758" y="8249"/>
                  <a:pt x="2764" y="8262"/>
                  <a:pt x="2771" y="8262"/>
                </a:cubicBezTo>
                <a:cubicBezTo>
                  <a:pt x="2783" y="8243"/>
                  <a:pt x="2733" y="8132"/>
                  <a:pt x="2727" y="8107"/>
                </a:cubicBezTo>
                <a:cubicBezTo>
                  <a:pt x="2653" y="7840"/>
                  <a:pt x="2553" y="7592"/>
                  <a:pt x="2454" y="7333"/>
                </a:cubicBezTo>
                <a:cubicBezTo>
                  <a:pt x="2448" y="7308"/>
                  <a:pt x="2436" y="7259"/>
                  <a:pt x="2461" y="7315"/>
                </a:cubicBezTo>
                <a:cubicBezTo>
                  <a:pt x="2492" y="7388"/>
                  <a:pt x="2516" y="7462"/>
                  <a:pt x="2553" y="7530"/>
                </a:cubicBezTo>
                <a:cubicBezTo>
                  <a:pt x="2523" y="7400"/>
                  <a:pt x="2461" y="7296"/>
                  <a:pt x="2430" y="7166"/>
                </a:cubicBezTo>
                <a:cubicBezTo>
                  <a:pt x="2411" y="7166"/>
                  <a:pt x="2436" y="7141"/>
                  <a:pt x="2430" y="7166"/>
                </a:cubicBezTo>
                <a:cubicBezTo>
                  <a:pt x="2504" y="7327"/>
                  <a:pt x="2560" y="7487"/>
                  <a:pt x="2634" y="7648"/>
                </a:cubicBezTo>
                <a:cubicBezTo>
                  <a:pt x="2690" y="7766"/>
                  <a:pt x="2709" y="7896"/>
                  <a:pt x="2771" y="8014"/>
                </a:cubicBezTo>
                <a:cubicBezTo>
                  <a:pt x="2764" y="7983"/>
                  <a:pt x="2746" y="7940"/>
                  <a:pt x="2777" y="7983"/>
                </a:cubicBezTo>
                <a:cubicBezTo>
                  <a:pt x="2789" y="8008"/>
                  <a:pt x="2826" y="8119"/>
                  <a:pt x="2845" y="8138"/>
                </a:cubicBezTo>
                <a:cubicBezTo>
                  <a:pt x="2833" y="8051"/>
                  <a:pt x="2814" y="8020"/>
                  <a:pt x="2795" y="7946"/>
                </a:cubicBezTo>
                <a:cubicBezTo>
                  <a:pt x="2764" y="7847"/>
                  <a:pt x="2795" y="7927"/>
                  <a:pt x="2820" y="7952"/>
                </a:cubicBezTo>
                <a:cubicBezTo>
                  <a:pt x="2839" y="7971"/>
                  <a:pt x="2801" y="7921"/>
                  <a:pt x="2820" y="7927"/>
                </a:cubicBezTo>
                <a:cubicBezTo>
                  <a:pt x="2839" y="7933"/>
                  <a:pt x="2845" y="7995"/>
                  <a:pt x="2857" y="8020"/>
                </a:cubicBezTo>
                <a:cubicBezTo>
                  <a:pt x="2864" y="8051"/>
                  <a:pt x="2870" y="8088"/>
                  <a:pt x="2888" y="8119"/>
                </a:cubicBezTo>
                <a:cubicBezTo>
                  <a:pt x="2888" y="8119"/>
                  <a:pt x="2901" y="8119"/>
                  <a:pt x="2907" y="8125"/>
                </a:cubicBezTo>
                <a:cubicBezTo>
                  <a:pt x="2913" y="8138"/>
                  <a:pt x="2944" y="8218"/>
                  <a:pt x="2950" y="8237"/>
                </a:cubicBezTo>
                <a:cubicBezTo>
                  <a:pt x="3000" y="8324"/>
                  <a:pt x="2944" y="8169"/>
                  <a:pt x="2938" y="8138"/>
                </a:cubicBezTo>
                <a:cubicBezTo>
                  <a:pt x="2919" y="8082"/>
                  <a:pt x="2901" y="8039"/>
                  <a:pt x="2901" y="8014"/>
                </a:cubicBezTo>
                <a:cubicBezTo>
                  <a:pt x="2882" y="7921"/>
                  <a:pt x="2857" y="7859"/>
                  <a:pt x="2839" y="7766"/>
                </a:cubicBezTo>
                <a:cubicBezTo>
                  <a:pt x="2801" y="7716"/>
                  <a:pt x="2833" y="7704"/>
                  <a:pt x="2839" y="7766"/>
                </a:cubicBezTo>
                <a:cubicBezTo>
                  <a:pt x="2876" y="7840"/>
                  <a:pt x="2888" y="7915"/>
                  <a:pt x="2919" y="7995"/>
                </a:cubicBezTo>
                <a:cubicBezTo>
                  <a:pt x="2932" y="8033"/>
                  <a:pt x="2938" y="8076"/>
                  <a:pt x="2963" y="8101"/>
                </a:cubicBezTo>
                <a:cubicBezTo>
                  <a:pt x="2975" y="8107"/>
                  <a:pt x="2981" y="8107"/>
                  <a:pt x="2988" y="8119"/>
                </a:cubicBezTo>
                <a:cubicBezTo>
                  <a:pt x="3006" y="8150"/>
                  <a:pt x="3000" y="8194"/>
                  <a:pt x="3018" y="8231"/>
                </a:cubicBezTo>
                <a:cubicBezTo>
                  <a:pt x="3018" y="8225"/>
                  <a:pt x="3049" y="8218"/>
                  <a:pt x="3049" y="8225"/>
                </a:cubicBezTo>
                <a:cubicBezTo>
                  <a:pt x="3068" y="8237"/>
                  <a:pt x="3068" y="8355"/>
                  <a:pt x="3099" y="8361"/>
                </a:cubicBezTo>
                <a:cubicBezTo>
                  <a:pt x="3099" y="8312"/>
                  <a:pt x="3074" y="8287"/>
                  <a:pt x="3068" y="8243"/>
                </a:cubicBezTo>
                <a:cubicBezTo>
                  <a:pt x="3062" y="8181"/>
                  <a:pt x="3049" y="8125"/>
                  <a:pt x="3025" y="8057"/>
                </a:cubicBezTo>
                <a:cubicBezTo>
                  <a:pt x="2994" y="7940"/>
                  <a:pt x="3081" y="8181"/>
                  <a:pt x="3087" y="8181"/>
                </a:cubicBezTo>
                <a:lnTo>
                  <a:pt x="3093" y="8107"/>
                </a:lnTo>
                <a:cubicBezTo>
                  <a:pt x="3099" y="8107"/>
                  <a:pt x="3124" y="8200"/>
                  <a:pt x="3124" y="8200"/>
                </a:cubicBezTo>
                <a:cubicBezTo>
                  <a:pt x="3142" y="8243"/>
                  <a:pt x="3136" y="8262"/>
                  <a:pt x="3155" y="8293"/>
                </a:cubicBezTo>
                <a:cubicBezTo>
                  <a:pt x="3155" y="8268"/>
                  <a:pt x="3124" y="8169"/>
                  <a:pt x="3130" y="8169"/>
                </a:cubicBezTo>
                <a:cubicBezTo>
                  <a:pt x="3136" y="8169"/>
                  <a:pt x="3180" y="8268"/>
                  <a:pt x="3155" y="8169"/>
                </a:cubicBezTo>
                <a:cubicBezTo>
                  <a:pt x="3142" y="8101"/>
                  <a:pt x="3105" y="8033"/>
                  <a:pt x="3105" y="7964"/>
                </a:cubicBezTo>
                <a:cubicBezTo>
                  <a:pt x="3099" y="7964"/>
                  <a:pt x="3105" y="7952"/>
                  <a:pt x="3105" y="7964"/>
                </a:cubicBezTo>
                <a:cubicBezTo>
                  <a:pt x="3105" y="7952"/>
                  <a:pt x="3149" y="8026"/>
                  <a:pt x="3142" y="8033"/>
                </a:cubicBezTo>
                <a:cubicBezTo>
                  <a:pt x="3155" y="8020"/>
                  <a:pt x="3099" y="7884"/>
                  <a:pt x="3093" y="7865"/>
                </a:cubicBezTo>
                <a:cubicBezTo>
                  <a:pt x="3074" y="7772"/>
                  <a:pt x="3049" y="7679"/>
                  <a:pt x="3012" y="7580"/>
                </a:cubicBezTo>
                <a:cubicBezTo>
                  <a:pt x="2981" y="7487"/>
                  <a:pt x="2944" y="7394"/>
                  <a:pt x="2925" y="7321"/>
                </a:cubicBezTo>
                <a:cubicBezTo>
                  <a:pt x="2913" y="7321"/>
                  <a:pt x="2919" y="7308"/>
                  <a:pt x="2925" y="7321"/>
                </a:cubicBezTo>
                <a:cubicBezTo>
                  <a:pt x="3006" y="7499"/>
                  <a:pt x="3087" y="7741"/>
                  <a:pt x="3161" y="7964"/>
                </a:cubicBezTo>
                <a:cubicBezTo>
                  <a:pt x="3173" y="8001"/>
                  <a:pt x="3205" y="8101"/>
                  <a:pt x="3186" y="8026"/>
                </a:cubicBezTo>
                <a:cubicBezTo>
                  <a:pt x="3173" y="7958"/>
                  <a:pt x="3198" y="8039"/>
                  <a:pt x="3211" y="8057"/>
                </a:cubicBezTo>
                <a:cubicBezTo>
                  <a:pt x="3211" y="8051"/>
                  <a:pt x="3211" y="8045"/>
                  <a:pt x="3211" y="8039"/>
                </a:cubicBezTo>
                <a:lnTo>
                  <a:pt x="3211" y="8033"/>
                </a:lnTo>
                <a:cubicBezTo>
                  <a:pt x="3211" y="8033"/>
                  <a:pt x="3211" y="8033"/>
                  <a:pt x="3211" y="8039"/>
                </a:cubicBezTo>
                <a:cubicBezTo>
                  <a:pt x="3211" y="8045"/>
                  <a:pt x="3229" y="8001"/>
                  <a:pt x="3236" y="8001"/>
                </a:cubicBezTo>
                <a:cubicBezTo>
                  <a:pt x="3248" y="8001"/>
                  <a:pt x="3291" y="8119"/>
                  <a:pt x="3297" y="8138"/>
                </a:cubicBezTo>
                <a:cubicBezTo>
                  <a:pt x="3335" y="8200"/>
                  <a:pt x="3266" y="7995"/>
                  <a:pt x="3279" y="7995"/>
                </a:cubicBezTo>
                <a:cubicBezTo>
                  <a:pt x="3291" y="7989"/>
                  <a:pt x="3335" y="8113"/>
                  <a:pt x="3316" y="8045"/>
                </a:cubicBezTo>
                <a:cubicBezTo>
                  <a:pt x="3304" y="7977"/>
                  <a:pt x="3285" y="7890"/>
                  <a:pt x="3260" y="7809"/>
                </a:cubicBezTo>
                <a:cubicBezTo>
                  <a:pt x="3254" y="7785"/>
                  <a:pt x="3217" y="7710"/>
                  <a:pt x="3211" y="7673"/>
                </a:cubicBezTo>
                <a:cubicBezTo>
                  <a:pt x="3205" y="7623"/>
                  <a:pt x="3242" y="7735"/>
                  <a:pt x="3248" y="7747"/>
                </a:cubicBezTo>
                <a:cubicBezTo>
                  <a:pt x="3285" y="7853"/>
                  <a:pt x="3297" y="7865"/>
                  <a:pt x="3341" y="7983"/>
                </a:cubicBezTo>
                <a:cubicBezTo>
                  <a:pt x="3353" y="8014"/>
                  <a:pt x="3360" y="8039"/>
                  <a:pt x="3372" y="8064"/>
                </a:cubicBezTo>
                <a:cubicBezTo>
                  <a:pt x="3403" y="8119"/>
                  <a:pt x="3372" y="8014"/>
                  <a:pt x="3366" y="7989"/>
                </a:cubicBezTo>
                <a:cubicBezTo>
                  <a:pt x="3353" y="7952"/>
                  <a:pt x="3329" y="7915"/>
                  <a:pt x="3347" y="7909"/>
                </a:cubicBezTo>
                <a:cubicBezTo>
                  <a:pt x="3341" y="7909"/>
                  <a:pt x="3384" y="7977"/>
                  <a:pt x="3397" y="7995"/>
                </a:cubicBezTo>
                <a:cubicBezTo>
                  <a:pt x="3397" y="7995"/>
                  <a:pt x="3403" y="8039"/>
                  <a:pt x="3415" y="8020"/>
                </a:cubicBezTo>
                <a:cubicBezTo>
                  <a:pt x="3415" y="8020"/>
                  <a:pt x="3403" y="7989"/>
                  <a:pt x="3397" y="7971"/>
                </a:cubicBezTo>
                <a:cubicBezTo>
                  <a:pt x="3390" y="7971"/>
                  <a:pt x="3384" y="7971"/>
                  <a:pt x="3397" y="7958"/>
                </a:cubicBezTo>
                <a:cubicBezTo>
                  <a:pt x="3397" y="7958"/>
                  <a:pt x="3397" y="7964"/>
                  <a:pt x="3397" y="7971"/>
                </a:cubicBezTo>
                <a:cubicBezTo>
                  <a:pt x="3409" y="7964"/>
                  <a:pt x="3421" y="7958"/>
                  <a:pt x="3421" y="7958"/>
                </a:cubicBezTo>
                <a:cubicBezTo>
                  <a:pt x="3421" y="7946"/>
                  <a:pt x="3397" y="7890"/>
                  <a:pt x="3397" y="7865"/>
                </a:cubicBezTo>
                <a:cubicBezTo>
                  <a:pt x="3397" y="7865"/>
                  <a:pt x="3397" y="7828"/>
                  <a:pt x="3415" y="7877"/>
                </a:cubicBezTo>
                <a:cubicBezTo>
                  <a:pt x="3428" y="7915"/>
                  <a:pt x="3409" y="7890"/>
                  <a:pt x="3428" y="7909"/>
                </a:cubicBezTo>
                <a:cubicBezTo>
                  <a:pt x="3415" y="7896"/>
                  <a:pt x="3434" y="7884"/>
                  <a:pt x="3446" y="7890"/>
                </a:cubicBezTo>
                <a:cubicBezTo>
                  <a:pt x="3440" y="7884"/>
                  <a:pt x="3477" y="8001"/>
                  <a:pt x="3483" y="8001"/>
                </a:cubicBezTo>
                <a:cubicBezTo>
                  <a:pt x="3496" y="7989"/>
                  <a:pt x="3453" y="7902"/>
                  <a:pt x="3453" y="7890"/>
                </a:cubicBezTo>
                <a:cubicBezTo>
                  <a:pt x="3446" y="7871"/>
                  <a:pt x="3421" y="7785"/>
                  <a:pt x="3428" y="7778"/>
                </a:cubicBezTo>
                <a:cubicBezTo>
                  <a:pt x="3434" y="7772"/>
                  <a:pt x="3459" y="7834"/>
                  <a:pt x="3465" y="7853"/>
                </a:cubicBezTo>
                <a:cubicBezTo>
                  <a:pt x="3459" y="7847"/>
                  <a:pt x="3490" y="7933"/>
                  <a:pt x="3496" y="7927"/>
                </a:cubicBezTo>
                <a:cubicBezTo>
                  <a:pt x="3508" y="7915"/>
                  <a:pt x="3459" y="7828"/>
                  <a:pt x="3453" y="7778"/>
                </a:cubicBezTo>
                <a:cubicBezTo>
                  <a:pt x="3446" y="7741"/>
                  <a:pt x="3446" y="7735"/>
                  <a:pt x="3434" y="7685"/>
                </a:cubicBezTo>
                <a:cubicBezTo>
                  <a:pt x="3428" y="7661"/>
                  <a:pt x="3428" y="7617"/>
                  <a:pt x="3446" y="7667"/>
                </a:cubicBezTo>
                <a:cubicBezTo>
                  <a:pt x="3465" y="7723"/>
                  <a:pt x="3483" y="7797"/>
                  <a:pt x="3508" y="7853"/>
                </a:cubicBezTo>
                <a:cubicBezTo>
                  <a:pt x="3539" y="7952"/>
                  <a:pt x="3453" y="7679"/>
                  <a:pt x="3508" y="7791"/>
                </a:cubicBezTo>
                <a:cubicBezTo>
                  <a:pt x="3514" y="7809"/>
                  <a:pt x="3527" y="7859"/>
                  <a:pt x="3545" y="7877"/>
                </a:cubicBezTo>
                <a:cubicBezTo>
                  <a:pt x="3564" y="7902"/>
                  <a:pt x="3539" y="7828"/>
                  <a:pt x="3527" y="7791"/>
                </a:cubicBezTo>
                <a:cubicBezTo>
                  <a:pt x="3514" y="7760"/>
                  <a:pt x="3502" y="7723"/>
                  <a:pt x="3502" y="7704"/>
                </a:cubicBezTo>
                <a:cubicBezTo>
                  <a:pt x="3496" y="7692"/>
                  <a:pt x="3502" y="7679"/>
                  <a:pt x="3502" y="7661"/>
                </a:cubicBezTo>
                <a:cubicBezTo>
                  <a:pt x="3496" y="7611"/>
                  <a:pt x="3465" y="7561"/>
                  <a:pt x="3459" y="7518"/>
                </a:cubicBezTo>
                <a:cubicBezTo>
                  <a:pt x="3453" y="7506"/>
                  <a:pt x="3459" y="7475"/>
                  <a:pt x="3453" y="7444"/>
                </a:cubicBezTo>
                <a:cubicBezTo>
                  <a:pt x="3440" y="7382"/>
                  <a:pt x="3403" y="7302"/>
                  <a:pt x="3384" y="7246"/>
                </a:cubicBezTo>
                <a:cubicBezTo>
                  <a:pt x="3329" y="7091"/>
                  <a:pt x="3242" y="6893"/>
                  <a:pt x="3180" y="6719"/>
                </a:cubicBezTo>
                <a:cubicBezTo>
                  <a:pt x="3149" y="6626"/>
                  <a:pt x="3198" y="6738"/>
                  <a:pt x="3211" y="6769"/>
                </a:cubicBezTo>
                <a:cubicBezTo>
                  <a:pt x="3254" y="6880"/>
                  <a:pt x="3304" y="6986"/>
                  <a:pt x="3347" y="7085"/>
                </a:cubicBezTo>
                <a:cubicBezTo>
                  <a:pt x="3384" y="7166"/>
                  <a:pt x="3360" y="7073"/>
                  <a:pt x="3347" y="7035"/>
                </a:cubicBezTo>
                <a:cubicBezTo>
                  <a:pt x="3291" y="6874"/>
                  <a:pt x="3229" y="6726"/>
                  <a:pt x="3161" y="6552"/>
                </a:cubicBezTo>
                <a:cubicBezTo>
                  <a:pt x="3142" y="6502"/>
                  <a:pt x="3205" y="6589"/>
                  <a:pt x="3198" y="6589"/>
                </a:cubicBezTo>
                <a:cubicBezTo>
                  <a:pt x="3273" y="6726"/>
                  <a:pt x="3291" y="6850"/>
                  <a:pt x="3366" y="6992"/>
                </a:cubicBezTo>
                <a:cubicBezTo>
                  <a:pt x="3316" y="6831"/>
                  <a:pt x="3248" y="6670"/>
                  <a:pt x="3180" y="6502"/>
                </a:cubicBezTo>
                <a:cubicBezTo>
                  <a:pt x="3180" y="6496"/>
                  <a:pt x="3142" y="6440"/>
                  <a:pt x="3161" y="6440"/>
                </a:cubicBezTo>
                <a:cubicBezTo>
                  <a:pt x="3167" y="6440"/>
                  <a:pt x="3192" y="6490"/>
                  <a:pt x="3180" y="6471"/>
                </a:cubicBezTo>
                <a:cubicBezTo>
                  <a:pt x="3211" y="6533"/>
                  <a:pt x="3242" y="6633"/>
                  <a:pt x="3279" y="6694"/>
                </a:cubicBezTo>
                <a:cubicBezTo>
                  <a:pt x="3291" y="6719"/>
                  <a:pt x="3310" y="6732"/>
                  <a:pt x="3316" y="6750"/>
                </a:cubicBezTo>
                <a:cubicBezTo>
                  <a:pt x="3347" y="6812"/>
                  <a:pt x="3360" y="6887"/>
                  <a:pt x="3397" y="6949"/>
                </a:cubicBezTo>
                <a:cubicBezTo>
                  <a:pt x="3384" y="6899"/>
                  <a:pt x="3372" y="6874"/>
                  <a:pt x="3360" y="6831"/>
                </a:cubicBezTo>
                <a:cubicBezTo>
                  <a:pt x="3366" y="6843"/>
                  <a:pt x="3310" y="6732"/>
                  <a:pt x="3316" y="6719"/>
                </a:cubicBezTo>
                <a:cubicBezTo>
                  <a:pt x="3329" y="6713"/>
                  <a:pt x="3378" y="6862"/>
                  <a:pt x="3384" y="6874"/>
                </a:cubicBezTo>
                <a:cubicBezTo>
                  <a:pt x="3440" y="7029"/>
                  <a:pt x="3477" y="7116"/>
                  <a:pt x="3539" y="7277"/>
                </a:cubicBezTo>
                <a:cubicBezTo>
                  <a:pt x="3539" y="7277"/>
                  <a:pt x="3558" y="7364"/>
                  <a:pt x="3577" y="7352"/>
                </a:cubicBezTo>
                <a:cubicBezTo>
                  <a:pt x="3583" y="7339"/>
                  <a:pt x="3527" y="7221"/>
                  <a:pt x="3527" y="7215"/>
                </a:cubicBezTo>
                <a:cubicBezTo>
                  <a:pt x="3483" y="7091"/>
                  <a:pt x="3440" y="6980"/>
                  <a:pt x="3397" y="6850"/>
                </a:cubicBezTo>
                <a:cubicBezTo>
                  <a:pt x="3421" y="6936"/>
                  <a:pt x="3378" y="6831"/>
                  <a:pt x="3390" y="6825"/>
                </a:cubicBezTo>
                <a:cubicBezTo>
                  <a:pt x="3409" y="6819"/>
                  <a:pt x="3459" y="6980"/>
                  <a:pt x="3465" y="6992"/>
                </a:cubicBezTo>
                <a:cubicBezTo>
                  <a:pt x="3514" y="7128"/>
                  <a:pt x="3570" y="7271"/>
                  <a:pt x="3626" y="7437"/>
                </a:cubicBezTo>
                <a:cubicBezTo>
                  <a:pt x="3626" y="7437"/>
                  <a:pt x="3657" y="7524"/>
                  <a:pt x="3663" y="7506"/>
                </a:cubicBezTo>
                <a:cubicBezTo>
                  <a:pt x="3663" y="7487"/>
                  <a:pt x="3638" y="7444"/>
                  <a:pt x="3632" y="7419"/>
                </a:cubicBezTo>
                <a:cubicBezTo>
                  <a:pt x="3632" y="7431"/>
                  <a:pt x="3595" y="7333"/>
                  <a:pt x="3614" y="7333"/>
                </a:cubicBezTo>
                <a:cubicBezTo>
                  <a:pt x="3620" y="7333"/>
                  <a:pt x="3651" y="7431"/>
                  <a:pt x="3657" y="7450"/>
                </a:cubicBezTo>
                <a:cubicBezTo>
                  <a:pt x="3669" y="7493"/>
                  <a:pt x="3682" y="7530"/>
                  <a:pt x="3701" y="7561"/>
                </a:cubicBezTo>
                <a:cubicBezTo>
                  <a:pt x="3651" y="7394"/>
                  <a:pt x="3589" y="7228"/>
                  <a:pt x="3527" y="7048"/>
                </a:cubicBezTo>
                <a:cubicBezTo>
                  <a:pt x="3527" y="7048"/>
                  <a:pt x="3502" y="7029"/>
                  <a:pt x="3514" y="7017"/>
                </a:cubicBezTo>
                <a:cubicBezTo>
                  <a:pt x="3521" y="7011"/>
                  <a:pt x="3552" y="7091"/>
                  <a:pt x="3533" y="7048"/>
                </a:cubicBezTo>
                <a:cubicBezTo>
                  <a:pt x="3595" y="7191"/>
                  <a:pt x="3645" y="7376"/>
                  <a:pt x="3713" y="7512"/>
                </a:cubicBezTo>
                <a:cubicBezTo>
                  <a:pt x="3676" y="7358"/>
                  <a:pt x="3589" y="7172"/>
                  <a:pt x="3533" y="7004"/>
                </a:cubicBezTo>
                <a:cubicBezTo>
                  <a:pt x="3527" y="6992"/>
                  <a:pt x="3508" y="6930"/>
                  <a:pt x="3521" y="6930"/>
                </a:cubicBezTo>
                <a:lnTo>
                  <a:pt x="3552" y="7004"/>
                </a:lnTo>
                <a:cubicBezTo>
                  <a:pt x="3577" y="7079"/>
                  <a:pt x="3607" y="7159"/>
                  <a:pt x="3638" y="7228"/>
                </a:cubicBezTo>
                <a:cubicBezTo>
                  <a:pt x="3601" y="7104"/>
                  <a:pt x="3545" y="6967"/>
                  <a:pt x="3496" y="6825"/>
                </a:cubicBezTo>
                <a:cubicBezTo>
                  <a:pt x="3446" y="6694"/>
                  <a:pt x="3384" y="6564"/>
                  <a:pt x="3341" y="6440"/>
                </a:cubicBezTo>
                <a:cubicBezTo>
                  <a:pt x="3297" y="6316"/>
                  <a:pt x="3248" y="6186"/>
                  <a:pt x="3180" y="6068"/>
                </a:cubicBezTo>
                <a:cubicBezTo>
                  <a:pt x="3173" y="6056"/>
                  <a:pt x="3142" y="5994"/>
                  <a:pt x="3173" y="6037"/>
                </a:cubicBezTo>
                <a:cubicBezTo>
                  <a:pt x="3205" y="6081"/>
                  <a:pt x="3242" y="6168"/>
                  <a:pt x="3266" y="6198"/>
                </a:cubicBezTo>
                <a:cubicBezTo>
                  <a:pt x="3254" y="6149"/>
                  <a:pt x="3242" y="6124"/>
                  <a:pt x="3223" y="6081"/>
                </a:cubicBezTo>
                <a:cubicBezTo>
                  <a:pt x="3205" y="6044"/>
                  <a:pt x="3167" y="5957"/>
                  <a:pt x="3173" y="5944"/>
                </a:cubicBezTo>
                <a:cubicBezTo>
                  <a:pt x="3186" y="5926"/>
                  <a:pt x="3223" y="5944"/>
                  <a:pt x="3260" y="5932"/>
                </a:cubicBezTo>
                <a:cubicBezTo>
                  <a:pt x="3273" y="5932"/>
                  <a:pt x="3297" y="5913"/>
                  <a:pt x="3316" y="5907"/>
                </a:cubicBezTo>
                <a:cubicBezTo>
                  <a:pt x="3335" y="5907"/>
                  <a:pt x="3360" y="5913"/>
                  <a:pt x="3366" y="5907"/>
                </a:cubicBezTo>
                <a:cubicBezTo>
                  <a:pt x="3378" y="5907"/>
                  <a:pt x="3384" y="5882"/>
                  <a:pt x="3403" y="5870"/>
                </a:cubicBezTo>
                <a:cubicBezTo>
                  <a:pt x="3409" y="5870"/>
                  <a:pt x="3471" y="5858"/>
                  <a:pt x="3483" y="5858"/>
                </a:cubicBezTo>
                <a:cubicBezTo>
                  <a:pt x="3496" y="5851"/>
                  <a:pt x="3508" y="5851"/>
                  <a:pt x="3521" y="5851"/>
                </a:cubicBezTo>
                <a:cubicBezTo>
                  <a:pt x="3521" y="5845"/>
                  <a:pt x="3545" y="5820"/>
                  <a:pt x="3558" y="5820"/>
                </a:cubicBezTo>
                <a:cubicBezTo>
                  <a:pt x="3577" y="5814"/>
                  <a:pt x="3713" y="5827"/>
                  <a:pt x="3744" y="5808"/>
                </a:cubicBezTo>
                <a:cubicBezTo>
                  <a:pt x="3750" y="5802"/>
                  <a:pt x="3744" y="5771"/>
                  <a:pt x="3756" y="5771"/>
                </a:cubicBezTo>
                <a:cubicBezTo>
                  <a:pt x="3756" y="5765"/>
                  <a:pt x="3824" y="5758"/>
                  <a:pt x="3831" y="5758"/>
                </a:cubicBezTo>
                <a:cubicBezTo>
                  <a:pt x="3880" y="5752"/>
                  <a:pt x="3942" y="5758"/>
                  <a:pt x="3955" y="5746"/>
                </a:cubicBezTo>
                <a:cubicBezTo>
                  <a:pt x="3973" y="5728"/>
                  <a:pt x="3911" y="5740"/>
                  <a:pt x="3917" y="5728"/>
                </a:cubicBezTo>
                <a:cubicBezTo>
                  <a:pt x="3930" y="5703"/>
                  <a:pt x="3948" y="5734"/>
                  <a:pt x="3973" y="5728"/>
                </a:cubicBezTo>
                <a:cubicBezTo>
                  <a:pt x="3992" y="5721"/>
                  <a:pt x="3998" y="5696"/>
                  <a:pt x="4017" y="5690"/>
                </a:cubicBezTo>
                <a:cubicBezTo>
                  <a:pt x="4023" y="5684"/>
                  <a:pt x="4041" y="5696"/>
                  <a:pt x="4048" y="5696"/>
                </a:cubicBezTo>
                <a:cubicBezTo>
                  <a:pt x="4072" y="5690"/>
                  <a:pt x="4054" y="5672"/>
                  <a:pt x="4072" y="5678"/>
                </a:cubicBezTo>
                <a:cubicBezTo>
                  <a:pt x="4079" y="5678"/>
                  <a:pt x="4141" y="5721"/>
                  <a:pt x="4116" y="5690"/>
                </a:cubicBezTo>
                <a:cubicBezTo>
                  <a:pt x="4097" y="5665"/>
                  <a:pt x="4122" y="5684"/>
                  <a:pt x="4153" y="5665"/>
                </a:cubicBezTo>
                <a:cubicBezTo>
                  <a:pt x="4178" y="5647"/>
                  <a:pt x="4159" y="5647"/>
                  <a:pt x="4178" y="5647"/>
                </a:cubicBezTo>
                <a:cubicBezTo>
                  <a:pt x="4184" y="5647"/>
                  <a:pt x="4165" y="5665"/>
                  <a:pt x="4165" y="5665"/>
                </a:cubicBezTo>
                <a:cubicBezTo>
                  <a:pt x="4172" y="5672"/>
                  <a:pt x="4221" y="5678"/>
                  <a:pt x="4227" y="5678"/>
                </a:cubicBezTo>
                <a:cubicBezTo>
                  <a:pt x="4277" y="5659"/>
                  <a:pt x="4264" y="5554"/>
                  <a:pt x="4277" y="5473"/>
                </a:cubicBezTo>
                <a:cubicBezTo>
                  <a:pt x="4277" y="5461"/>
                  <a:pt x="4302" y="5337"/>
                  <a:pt x="4271" y="5324"/>
                </a:cubicBezTo>
                <a:close/>
                <a:moveTo>
                  <a:pt x="3372" y="1642"/>
                </a:moveTo>
                <a:cubicBezTo>
                  <a:pt x="3372" y="1642"/>
                  <a:pt x="3378" y="1642"/>
                  <a:pt x="3372" y="1642"/>
                </a:cubicBezTo>
                <a:close/>
                <a:moveTo>
                  <a:pt x="3378" y="1673"/>
                </a:moveTo>
                <a:cubicBezTo>
                  <a:pt x="3378" y="1673"/>
                  <a:pt x="3378" y="1667"/>
                  <a:pt x="3378" y="1673"/>
                </a:cubicBezTo>
                <a:close/>
                <a:moveTo>
                  <a:pt x="2981" y="1022"/>
                </a:moveTo>
                <a:lnTo>
                  <a:pt x="2981" y="1022"/>
                </a:lnTo>
                <a:cubicBezTo>
                  <a:pt x="2963" y="948"/>
                  <a:pt x="2950" y="793"/>
                  <a:pt x="2944" y="725"/>
                </a:cubicBezTo>
                <a:cubicBezTo>
                  <a:pt x="2938" y="694"/>
                  <a:pt x="2913" y="626"/>
                  <a:pt x="2925" y="613"/>
                </a:cubicBezTo>
                <a:cubicBezTo>
                  <a:pt x="2938" y="582"/>
                  <a:pt x="2944" y="675"/>
                  <a:pt x="2950" y="719"/>
                </a:cubicBezTo>
                <a:cubicBezTo>
                  <a:pt x="2963" y="774"/>
                  <a:pt x="2981" y="861"/>
                  <a:pt x="2988" y="935"/>
                </a:cubicBezTo>
                <a:cubicBezTo>
                  <a:pt x="3000" y="998"/>
                  <a:pt x="3012" y="1115"/>
                  <a:pt x="2981" y="1022"/>
                </a:cubicBezTo>
                <a:close/>
                <a:moveTo>
                  <a:pt x="348" y="4866"/>
                </a:moveTo>
                <a:lnTo>
                  <a:pt x="348" y="4866"/>
                </a:lnTo>
                <a:close/>
                <a:moveTo>
                  <a:pt x="385" y="4928"/>
                </a:moveTo>
                <a:lnTo>
                  <a:pt x="385" y="4928"/>
                </a:lnTo>
                <a:close/>
                <a:moveTo>
                  <a:pt x="397" y="4940"/>
                </a:moveTo>
                <a:cubicBezTo>
                  <a:pt x="397" y="4940"/>
                  <a:pt x="391" y="4928"/>
                  <a:pt x="397" y="4940"/>
                </a:cubicBezTo>
                <a:close/>
                <a:moveTo>
                  <a:pt x="465" y="5046"/>
                </a:moveTo>
                <a:cubicBezTo>
                  <a:pt x="465" y="5046"/>
                  <a:pt x="465" y="5021"/>
                  <a:pt x="465" y="5046"/>
                </a:cubicBezTo>
                <a:close/>
                <a:moveTo>
                  <a:pt x="503" y="5114"/>
                </a:moveTo>
                <a:lnTo>
                  <a:pt x="503" y="5114"/>
                </a:lnTo>
                <a:cubicBezTo>
                  <a:pt x="496" y="5114"/>
                  <a:pt x="490" y="5108"/>
                  <a:pt x="490" y="5095"/>
                </a:cubicBezTo>
                <a:cubicBezTo>
                  <a:pt x="478" y="5095"/>
                  <a:pt x="496" y="5070"/>
                  <a:pt x="490" y="5095"/>
                </a:cubicBezTo>
                <a:cubicBezTo>
                  <a:pt x="503" y="5101"/>
                  <a:pt x="509" y="5108"/>
                  <a:pt x="503" y="5114"/>
                </a:cubicBezTo>
                <a:close/>
                <a:moveTo>
                  <a:pt x="1116" y="5703"/>
                </a:moveTo>
                <a:lnTo>
                  <a:pt x="1116" y="5703"/>
                </a:lnTo>
                <a:cubicBezTo>
                  <a:pt x="1110" y="5696"/>
                  <a:pt x="1123" y="5690"/>
                  <a:pt x="1129" y="5696"/>
                </a:cubicBezTo>
                <a:lnTo>
                  <a:pt x="1116" y="5703"/>
                </a:lnTo>
                <a:close/>
                <a:moveTo>
                  <a:pt x="1624" y="6955"/>
                </a:moveTo>
                <a:lnTo>
                  <a:pt x="1624" y="6955"/>
                </a:lnTo>
                <a:cubicBezTo>
                  <a:pt x="1624" y="6967"/>
                  <a:pt x="1611" y="6961"/>
                  <a:pt x="1611" y="6955"/>
                </a:cubicBezTo>
                <a:cubicBezTo>
                  <a:pt x="1611" y="6949"/>
                  <a:pt x="1624" y="6955"/>
                  <a:pt x="1624" y="6955"/>
                </a:cubicBezTo>
                <a:close/>
                <a:moveTo>
                  <a:pt x="1549" y="6837"/>
                </a:moveTo>
                <a:lnTo>
                  <a:pt x="1549" y="6837"/>
                </a:lnTo>
                <a:cubicBezTo>
                  <a:pt x="1574" y="6856"/>
                  <a:pt x="1586" y="6893"/>
                  <a:pt x="1599" y="6924"/>
                </a:cubicBezTo>
                <a:cubicBezTo>
                  <a:pt x="1605" y="6924"/>
                  <a:pt x="1605" y="6930"/>
                  <a:pt x="1605" y="6936"/>
                </a:cubicBezTo>
                <a:cubicBezTo>
                  <a:pt x="1611" y="6936"/>
                  <a:pt x="1611" y="6949"/>
                  <a:pt x="1605" y="6936"/>
                </a:cubicBezTo>
                <a:cubicBezTo>
                  <a:pt x="1599" y="6936"/>
                  <a:pt x="1599" y="6930"/>
                  <a:pt x="1599" y="6924"/>
                </a:cubicBezTo>
                <a:cubicBezTo>
                  <a:pt x="1580" y="6899"/>
                  <a:pt x="1562" y="6868"/>
                  <a:pt x="1549" y="6837"/>
                </a:cubicBezTo>
                <a:close/>
                <a:moveTo>
                  <a:pt x="1394" y="6329"/>
                </a:moveTo>
                <a:cubicBezTo>
                  <a:pt x="1394" y="6329"/>
                  <a:pt x="1394" y="6316"/>
                  <a:pt x="1394" y="6329"/>
                </a:cubicBezTo>
                <a:close/>
                <a:moveTo>
                  <a:pt x="1419" y="6378"/>
                </a:moveTo>
                <a:cubicBezTo>
                  <a:pt x="1419" y="6378"/>
                  <a:pt x="1419" y="6354"/>
                  <a:pt x="1419" y="6378"/>
                </a:cubicBezTo>
                <a:close/>
                <a:moveTo>
                  <a:pt x="1475" y="6471"/>
                </a:moveTo>
                <a:cubicBezTo>
                  <a:pt x="1475" y="6471"/>
                  <a:pt x="1475" y="6459"/>
                  <a:pt x="1475" y="6471"/>
                </a:cubicBezTo>
                <a:close/>
                <a:moveTo>
                  <a:pt x="1946" y="7221"/>
                </a:moveTo>
                <a:lnTo>
                  <a:pt x="1946" y="7221"/>
                </a:lnTo>
                <a:close/>
                <a:moveTo>
                  <a:pt x="1710" y="6806"/>
                </a:moveTo>
                <a:lnTo>
                  <a:pt x="1710" y="6806"/>
                </a:lnTo>
                <a:cubicBezTo>
                  <a:pt x="1723" y="6819"/>
                  <a:pt x="1735" y="6831"/>
                  <a:pt x="1735" y="6850"/>
                </a:cubicBezTo>
                <a:cubicBezTo>
                  <a:pt x="1748" y="6856"/>
                  <a:pt x="1754" y="6862"/>
                  <a:pt x="1754" y="6880"/>
                </a:cubicBezTo>
                <a:cubicBezTo>
                  <a:pt x="1791" y="6936"/>
                  <a:pt x="1834" y="7023"/>
                  <a:pt x="1859" y="7079"/>
                </a:cubicBezTo>
                <a:cubicBezTo>
                  <a:pt x="1884" y="7135"/>
                  <a:pt x="1847" y="7091"/>
                  <a:pt x="1834" y="7060"/>
                </a:cubicBezTo>
                <a:cubicBezTo>
                  <a:pt x="1803" y="6992"/>
                  <a:pt x="1772" y="6943"/>
                  <a:pt x="1754" y="6880"/>
                </a:cubicBezTo>
                <a:cubicBezTo>
                  <a:pt x="1742" y="6874"/>
                  <a:pt x="1735" y="6868"/>
                  <a:pt x="1735" y="6850"/>
                </a:cubicBezTo>
                <a:cubicBezTo>
                  <a:pt x="1723" y="6837"/>
                  <a:pt x="1710" y="6831"/>
                  <a:pt x="1710" y="6806"/>
                </a:cubicBezTo>
                <a:close/>
                <a:moveTo>
                  <a:pt x="1636" y="6589"/>
                </a:moveTo>
                <a:cubicBezTo>
                  <a:pt x="1636" y="6589"/>
                  <a:pt x="1636" y="6583"/>
                  <a:pt x="1636" y="6589"/>
                </a:cubicBezTo>
                <a:close/>
                <a:moveTo>
                  <a:pt x="2405" y="7946"/>
                </a:moveTo>
                <a:cubicBezTo>
                  <a:pt x="2405" y="7946"/>
                  <a:pt x="2411" y="7952"/>
                  <a:pt x="2405" y="7946"/>
                </a:cubicBezTo>
                <a:close/>
                <a:moveTo>
                  <a:pt x="2343" y="7921"/>
                </a:moveTo>
                <a:lnTo>
                  <a:pt x="2343" y="7921"/>
                </a:lnTo>
                <a:cubicBezTo>
                  <a:pt x="2343" y="7921"/>
                  <a:pt x="2324" y="7902"/>
                  <a:pt x="2324" y="7890"/>
                </a:cubicBezTo>
                <a:cubicBezTo>
                  <a:pt x="2330" y="7877"/>
                  <a:pt x="2355" y="7909"/>
                  <a:pt x="2343" y="7921"/>
                </a:cubicBezTo>
                <a:close/>
                <a:moveTo>
                  <a:pt x="2436" y="7271"/>
                </a:moveTo>
                <a:lnTo>
                  <a:pt x="2436" y="7271"/>
                </a:lnTo>
                <a:cubicBezTo>
                  <a:pt x="2436" y="7265"/>
                  <a:pt x="2430" y="7265"/>
                  <a:pt x="2430" y="7259"/>
                </a:cubicBezTo>
                <a:cubicBezTo>
                  <a:pt x="2436" y="7234"/>
                  <a:pt x="2454" y="7296"/>
                  <a:pt x="2436" y="7271"/>
                </a:cubicBezTo>
                <a:close/>
                <a:moveTo>
                  <a:pt x="2275" y="6794"/>
                </a:moveTo>
                <a:lnTo>
                  <a:pt x="2275" y="6794"/>
                </a:lnTo>
                <a:cubicBezTo>
                  <a:pt x="2268" y="6800"/>
                  <a:pt x="2231" y="6738"/>
                  <a:pt x="2231" y="6732"/>
                </a:cubicBezTo>
                <a:cubicBezTo>
                  <a:pt x="2237" y="6713"/>
                  <a:pt x="2281" y="6787"/>
                  <a:pt x="2275" y="6794"/>
                </a:cubicBezTo>
                <a:close/>
                <a:moveTo>
                  <a:pt x="2163" y="7067"/>
                </a:moveTo>
                <a:lnTo>
                  <a:pt x="2163" y="7067"/>
                </a:lnTo>
                <a:cubicBezTo>
                  <a:pt x="2070" y="6850"/>
                  <a:pt x="1952" y="6663"/>
                  <a:pt x="1841" y="6459"/>
                </a:cubicBezTo>
                <a:cubicBezTo>
                  <a:pt x="1828" y="6434"/>
                  <a:pt x="1791" y="6372"/>
                  <a:pt x="1791" y="6366"/>
                </a:cubicBezTo>
                <a:lnTo>
                  <a:pt x="1791" y="6360"/>
                </a:lnTo>
                <a:cubicBezTo>
                  <a:pt x="1834" y="6397"/>
                  <a:pt x="1866" y="6478"/>
                  <a:pt x="1903" y="6539"/>
                </a:cubicBezTo>
                <a:cubicBezTo>
                  <a:pt x="1996" y="6707"/>
                  <a:pt x="2101" y="6887"/>
                  <a:pt x="2182" y="7091"/>
                </a:cubicBezTo>
                <a:cubicBezTo>
                  <a:pt x="2206" y="7141"/>
                  <a:pt x="2175" y="7085"/>
                  <a:pt x="2163" y="7067"/>
                </a:cubicBezTo>
                <a:close/>
                <a:moveTo>
                  <a:pt x="2194" y="6707"/>
                </a:moveTo>
                <a:lnTo>
                  <a:pt x="2194" y="6707"/>
                </a:lnTo>
                <a:cubicBezTo>
                  <a:pt x="2194" y="6707"/>
                  <a:pt x="2188" y="6707"/>
                  <a:pt x="2188" y="6694"/>
                </a:cubicBezTo>
                <a:cubicBezTo>
                  <a:pt x="2175" y="6676"/>
                  <a:pt x="2157" y="6657"/>
                  <a:pt x="2138" y="6626"/>
                </a:cubicBezTo>
                <a:cubicBezTo>
                  <a:pt x="2132" y="6602"/>
                  <a:pt x="2082" y="6509"/>
                  <a:pt x="2120" y="6558"/>
                </a:cubicBezTo>
                <a:cubicBezTo>
                  <a:pt x="2144" y="6602"/>
                  <a:pt x="2175" y="6651"/>
                  <a:pt x="2188" y="6694"/>
                </a:cubicBezTo>
                <a:cubicBezTo>
                  <a:pt x="2194" y="6701"/>
                  <a:pt x="2200" y="6701"/>
                  <a:pt x="2194" y="6707"/>
                </a:cubicBezTo>
                <a:close/>
                <a:moveTo>
                  <a:pt x="2219" y="6756"/>
                </a:moveTo>
                <a:cubicBezTo>
                  <a:pt x="2219" y="6756"/>
                  <a:pt x="2225" y="6763"/>
                  <a:pt x="2219" y="6756"/>
                </a:cubicBezTo>
                <a:close/>
                <a:moveTo>
                  <a:pt x="2182" y="6639"/>
                </a:moveTo>
                <a:lnTo>
                  <a:pt x="2182" y="6639"/>
                </a:lnTo>
                <a:cubicBezTo>
                  <a:pt x="2169" y="6614"/>
                  <a:pt x="2138" y="6571"/>
                  <a:pt x="2138" y="6558"/>
                </a:cubicBezTo>
                <a:cubicBezTo>
                  <a:pt x="2151" y="6527"/>
                  <a:pt x="2237" y="6707"/>
                  <a:pt x="2231" y="6707"/>
                </a:cubicBezTo>
                <a:cubicBezTo>
                  <a:pt x="2225" y="6719"/>
                  <a:pt x="2188" y="6645"/>
                  <a:pt x="2182" y="6639"/>
                </a:cubicBezTo>
                <a:close/>
                <a:moveTo>
                  <a:pt x="2237" y="6794"/>
                </a:moveTo>
                <a:cubicBezTo>
                  <a:pt x="2237" y="6794"/>
                  <a:pt x="2244" y="6769"/>
                  <a:pt x="2237" y="6794"/>
                </a:cubicBezTo>
                <a:close/>
                <a:moveTo>
                  <a:pt x="2262" y="6850"/>
                </a:moveTo>
                <a:lnTo>
                  <a:pt x="2262" y="6850"/>
                </a:lnTo>
                <a:cubicBezTo>
                  <a:pt x="2262" y="6850"/>
                  <a:pt x="2244" y="6831"/>
                  <a:pt x="2244" y="6825"/>
                </a:cubicBezTo>
                <a:cubicBezTo>
                  <a:pt x="2250" y="6800"/>
                  <a:pt x="2312" y="6924"/>
                  <a:pt x="2262" y="6850"/>
                </a:cubicBezTo>
                <a:close/>
                <a:moveTo>
                  <a:pt x="2281" y="6887"/>
                </a:moveTo>
                <a:cubicBezTo>
                  <a:pt x="2281" y="6887"/>
                  <a:pt x="2281" y="6880"/>
                  <a:pt x="2281" y="6887"/>
                </a:cubicBezTo>
                <a:close/>
                <a:moveTo>
                  <a:pt x="2374" y="7017"/>
                </a:moveTo>
                <a:lnTo>
                  <a:pt x="2374" y="7017"/>
                </a:lnTo>
                <a:cubicBezTo>
                  <a:pt x="2349" y="6992"/>
                  <a:pt x="2349" y="6961"/>
                  <a:pt x="2324" y="6911"/>
                </a:cubicBezTo>
                <a:cubicBezTo>
                  <a:pt x="2318" y="6899"/>
                  <a:pt x="2262" y="6825"/>
                  <a:pt x="2275" y="6806"/>
                </a:cubicBezTo>
                <a:cubicBezTo>
                  <a:pt x="2281" y="6806"/>
                  <a:pt x="2293" y="6825"/>
                  <a:pt x="2293" y="6825"/>
                </a:cubicBezTo>
                <a:cubicBezTo>
                  <a:pt x="2330" y="6887"/>
                  <a:pt x="2355" y="6961"/>
                  <a:pt x="2374" y="7017"/>
                </a:cubicBezTo>
                <a:close/>
                <a:moveTo>
                  <a:pt x="2386" y="7073"/>
                </a:moveTo>
                <a:lnTo>
                  <a:pt x="2386" y="7073"/>
                </a:lnTo>
                <a:cubicBezTo>
                  <a:pt x="2386" y="7067"/>
                  <a:pt x="2399" y="7067"/>
                  <a:pt x="2399" y="7073"/>
                </a:cubicBezTo>
                <a:cubicBezTo>
                  <a:pt x="2405" y="7079"/>
                  <a:pt x="2386" y="7073"/>
                  <a:pt x="2386" y="7073"/>
                </a:cubicBezTo>
                <a:close/>
                <a:moveTo>
                  <a:pt x="2399" y="7104"/>
                </a:moveTo>
                <a:cubicBezTo>
                  <a:pt x="2399" y="7104"/>
                  <a:pt x="2405" y="7110"/>
                  <a:pt x="2399" y="7104"/>
                </a:cubicBezTo>
                <a:close/>
                <a:moveTo>
                  <a:pt x="3161" y="6676"/>
                </a:moveTo>
                <a:cubicBezTo>
                  <a:pt x="3161" y="6676"/>
                  <a:pt x="3161" y="6670"/>
                  <a:pt x="3161" y="6676"/>
                </a:cubicBezTo>
                <a:close/>
                <a:moveTo>
                  <a:pt x="3514" y="6905"/>
                </a:moveTo>
                <a:lnTo>
                  <a:pt x="3514" y="6905"/>
                </a:lnTo>
                <a:cubicBezTo>
                  <a:pt x="3514" y="6918"/>
                  <a:pt x="3496" y="6905"/>
                  <a:pt x="3496" y="6880"/>
                </a:cubicBezTo>
                <a:cubicBezTo>
                  <a:pt x="3496" y="6862"/>
                  <a:pt x="3514" y="6905"/>
                  <a:pt x="3514" y="6905"/>
                </a:cubicBezTo>
                <a:close/>
                <a:moveTo>
                  <a:pt x="3310" y="6713"/>
                </a:moveTo>
                <a:lnTo>
                  <a:pt x="3310" y="6713"/>
                </a:lnTo>
                <a:close/>
                <a:moveTo>
                  <a:pt x="3285" y="1977"/>
                </a:moveTo>
                <a:lnTo>
                  <a:pt x="3285" y="1977"/>
                </a:lnTo>
                <a:cubicBezTo>
                  <a:pt x="3229" y="1810"/>
                  <a:pt x="3192" y="1605"/>
                  <a:pt x="3161" y="1425"/>
                </a:cubicBezTo>
                <a:cubicBezTo>
                  <a:pt x="3149" y="1326"/>
                  <a:pt x="3130" y="1227"/>
                  <a:pt x="3105" y="1115"/>
                </a:cubicBezTo>
                <a:cubicBezTo>
                  <a:pt x="3087" y="1004"/>
                  <a:pt x="3049" y="905"/>
                  <a:pt x="3037" y="830"/>
                </a:cubicBezTo>
                <a:cubicBezTo>
                  <a:pt x="3031" y="787"/>
                  <a:pt x="3031" y="731"/>
                  <a:pt x="3025" y="688"/>
                </a:cubicBezTo>
                <a:cubicBezTo>
                  <a:pt x="3018" y="638"/>
                  <a:pt x="3012" y="582"/>
                  <a:pt x="3012" y="564"/>
                </a:cubicBezTo>
                <a:cubicBezTo>
                  <a:pt x="3018" y="551"/>
                  <a:pt x="3012" y="545"/>
                  <a:pt x="3018" y="545"/>
                </a:cubicBezTo>
                <a:lnTo>
                  <a:pt x="3031" y="551"/>
                </a:lnTo>
                <a:cubicBezTo>
                  <a:pt x="3037" y="539"/>
                  <a:pt x="3012" y="495"/>
                  <a:pt x="3018" y="483"/>
                </a:cubicBezTo>
                <a:cubicBezTo>
                  <a:pt x="3018" y="483"/>
                  <a:pt x="3025" y="471"/>
                  <a:pt x="3025" y="477"/>
                </a:cubicBezTo>
                <a:cubicBezTo>
                  <a:pt x="3037" y="508"/>
                  <a:pt x="3056" y="495"/>
                  <a:pt x="3068" y="514"/>
                </a:cubicBezTo>
                <a:cubicBezTo>
                  <a:pt x="3074" y="514"/>
                  <a:pt x="3074" y="539"/>
                  <a:pt x="3074" y="545"/>
                </a:cubicBezTo>
                <a:cubicBezTo>
                  <a:pt x="3081" y="551"/>
                  <a:pt x="3093" y="564"/>
                  <a:pt x="3093" y="564"/>
                </a:cubicBezTo>
                <a:cubicBezTo>
                  <a:pt x="3112" y="607"/>
                  <a:pt x="3124" y="688"/>
                  <a:pt x="3130" y="737"/>
                </a:cubicBezTo>
                <a:cubicBezTo>
                  <a:pt x="3142" y="781"/>
                  <a:pt x="3149" y="855"/>
                  <a:pt x="3155" y="923"/>
                </a:cubicBezTo>
                <a:cubicBezTo>
                  <a:pt x="3167" y="1016"/>
                  <a:pt x="3192" y="1109"/>
                  <a:pt x="3192" y="1183"/>
                </a:cubicBezTo>
                <a:cubicBezTo>
                  <a:pt x="3192" y="1196"/>
                  <a:pt x="3180" y="1190"/>
                  <a:pt x="3180" y="1202"/>
                </a:cubicBezTo>
                <a:cubicBezTo>
                  <a:pt x="3180" y="1202"/>
                  <a:pt x="3186" y="1258"/>
                  <a:pt x="3186" y="1276"/>
                </a:cubicBezTo>
                <a:cubicBezTo>
                  <a:pt x="3198" y="1382"/>
                  <a:pt x="3223" y="1512"/>
                  <a:pt x="3242" y="1648"/>
                </a:cubicBezTo>
                <a:cubicBezTo>
                  <a:pt x="3254" y="1723"/>
                  <a:pt x="3266" y="1822"/>
                  <a:pt x="3285" y="1921"/>
                </a:cubicBezTo>
                <a:cubicBezTo>
                  <a:pt x="3297" y="1983"/>
                  <a:pt x="3310" y="2051"/>
                  <a:pt x="3285" y="1977"/>
                </a:cubicBezTo>
                <a:close/>
                <a:moveTo>
                  <a:pt x="3360" y="3570"/>
                </a:moveTo>
                <a:lnTo>
                  <a:pt x="3360" y="3570"/>
                </a:lnTo>
                <a:cubicBezTo>
                  <a:pt x="3360" y="3558"/>
                  <a:pt x="3322" y="3421"/>
                  <a:pt x="3335" y="3409"/>
                </a:cubicBezTo>
                <a:cubicBezTo>
                  <a:pt x="3347" y="3397"/>
                  <a:pt x="3366" y="3558"/>
                  <a:pt x="3372" y="3601"/>
                </a:cubicBezTo>
                <a:cubicBezTo>
                  <a:pt x="3378" y="3663"/>
                  <a:pt x="3360" y="3583"/>
                  <a:pt x="3360" y="3570"/>
                </a:cubicBezTo>
                <a:close/>
                <a:moveTo>
                  <a:pt x="3471" y="2020"/>
                </a:moveTo>
                <a:cubicBezTo>
                  <a:pt x="3471" y="2020"/>
                  <a:pt x="3465" y="2020"/>
                  <a:pt x="3471" y="2020"/>
                </a:cubicBezTo>
                <a:close/>
                <a:moveTo>
                  <a:pt x="3477" y="2008"/>
                </a:moveTo>
                <a:lnTo>
                  <a:pt x="3477" y="2008"/>
                </a:lnTo>
                <a:cubicBezTo>
                  <a:pt x="3477" y="2008"/>
                  <a:pt x="3465" y="2002"/>
                  <a:pt x="3465" y="1996"/>
                </a:cubicBezTo>
                <a:cubicBezTo>
                  <a:pt x="3465" y="1977"/>
                  <a:pt x="3483" y="2002"/>
                  <a:pt x="3477" y="2008"/>
                </a:cubicBezTo>
                <a:close/>
                <a:moveTo>
                  <a:pt x="3490" y="2113"/>
                </a:moveTo>
                <a:cubicBezTo>
                  <a:pt x="3490" y="2113"/>
                  <a:pt x="3483" y="2107"/>
                  <a:pt x="3490" y="2113"/>
                </a:cubicBezTo>
                <a:close/>
                <a:moveTo>
                  <a:pt x="3508" y="2262"/>
                </a:moveTo>
                <a:lnTo>
                  <a:pt x="3508" y="2262"/>
                </a:lnTo>
                <a:close/>
                <a:moveTo>
                  <a:pt x="3502" y="2206"/>
                </a:moveTo>
                <a:lnTo>
                  <a:pt x="3502" y="2206"/>
                </a:lnTo>
                <a:cubicBezTo>
                  <a:pt x="3502" y="2200"/>
                  <a:pt x="3490" y="2200"/>
                  <a:pt x="3496" y="2188"/>
                </a:cubicBezTo>
                <a:cubicBezTo>
                  <a:pt x="3502" y="2163"/>
                  <a:pt x="3521" y="2262"/>
                  <a:pt x="3502" y="2206"/>
                </a:cubicBezTo>
                <a:close/>
                <a:moveTo>
                  <a:pt x="3514" y="2299"/>
                </a:moveTo>
                <a:cubicBezTo>
                  <a:pt x="3514" y="2299"/>
                  <a:pt x="3508" y="2337"/>
                  <a:pt x="3514" y="2299"/>
                </a:cubicBezTo>
                <a:close/>
                <a:moveTo>
                  <a:pt x="3769" y="3973"/>
                </a:moveTo>
                <a:lnTo>
                  <a:pt x="3769" y="3973"/>
                </a:lnTo>
                <a:cubicBezTo>
                  <a:pt x="3769" y="3973"/>
                  <a:pt x="3756" y="3893"/>
                  <a:pt x="3756" y="3868"/>
                </a:cubicBezTo>
                <a:cubicBezTo>
                  <a:pt x="3688" y="3409"/>
                  <a:pt x="3626" y="2975"/>
                  <a:pt x="3552" y="2529"/>
                </a:cubicBezTo>
                <a:cubicBezTo>
                  <a:pt x="3545" y="2498"/>
                  <a:pt x="3539" y="2467"/>
                  <a:pt x="3533" y="2430"/>
                </a:cubicBezTo>
                <a:cubicBezTo>
                  <a:pt x="3527" y="2392"/>
                  <a:pt x="3514" y="2337"/>
                  <a:pt x="3521" y="2324"/>
                </a:cubicBezTo>
                <a:cubicBezTo>
                  <a:pt x="3521" y="2312"/>
                  <a:pt x="3558" y="2485"/>
                  <a:pt x="3564" y="2516"/>
                </a:cubicBezTo>
                <a:cubicBezTo>
                  <a:pt x="3638" y="2926"/>
                  <a:pt x="3688" y="3304"/>
                  <a:pt x="3750" y="3756"/>
                </a:cubicBezTo>
                <a:cubicBezTo>
                  <a:pt x="3750" y="3800"/>
                  <a:pt x="3787" y="3955"/>
                  <a:pt x="3769" y="3973"/>
                </a:cubicBezTo>
                <a:close/>
                <a:moveTo>
                  <a:pt x="3893" y="3682"/>
                </a:moveTo>
                <a:lnTo>
                  <a:pt x="3893" y="3682"/>
                </a:lnTo>
                <a:cubicBezTo>
                  <a:pt x="3893" y="3682"/>
                  <a:pt x="3874" y="3570"/>
                  <a:pt x="3868" y="3552"/>
                </a:cubicBezTo>
                <a:cubicBezTo>
                  <a:pt x="3862" y="3508"/>
                  <a:pt x="3843" y="3452"/>
                  <a:pt x="3849" y="3421"/>
                </a:cubicBezTo>
                <a:cubicBezTo>
                  <a:pt x="3868" y="3384"/>
                  <a:pt x="3905" y="3669"/>
                  <a:pt x="3893" y="3682"/>
                </a:cubicBezTo>
                <a:close/>
                <a:moveTo>
                  <a:pt x="3967" y="3930"/>
                </a:moveTo>
                <a:lnTo>
                  <a:pt x="3967" y="3930"/>
                </a:lnTo>
                <a:cubicBezTo>
                  <a:pt x="3967" y="3930"/>
                  <a:pt x="3942" y="3886"/>
                  <a:pt x="3948" y="3868"/>
                </a:cubicBezTo>
                <a:cubicBezTo>
                  <a:pt x="3955" y="3855"/>
                  <a:pt x="3973" y="3924"/>
                  <a:pt x="3967" y="3930"/>
                </a:cubicBezTo>
                <a:close/>
                <a:moveTo>
                  <a:pt x="4041" y="3955"/>
                </a:moveTo>
                <a:lnTo>
                  <a:pt x="4041" y="3955"/>
                </a:lnTo>
                <a:cubicBezTo>
                  <a:pt x="4048" y="3948"/>
                  <a:pt x="4023" y="3936"/>
                  <a:pt x="4029" y="3905"/>
                </a:cubicBezTo>
                <a:cubicBezTo>
                  <a:pt x="4035" y="3880"/>
                  <a:pt x="4048" y="3948"/>
                  <a:pt x="4041" y="3955"/>
                </a:cubicBezTo>
                <a:close/>
                <a:moveTo>
                  <a:pt x="4072" y="4209"/>
                </a:moveTo>
                <a:lnTo>
                  <a:pt x="4072" y="4209"/>
                </a:lnTo>
                <a:cubicBezTo>
                  <a:pt x="4066" y="4215"/>
                  <a:pt x="4060" y="4202"/>
                  <a:pt x="4060" y="4190"/>
                </a:cubicBezTo>
                <a:cubicBezTo>
                  <a:pt x="4066" y="4165"/>
                  <a:pt x="4079" y="4202"/>
                  <a:pt x="4072" y="4209"/>
                </a:cubicBezTo>
                <a:close/>
                <a:moveTo>
                  <a:pt x="4240" y="5417"/>
                </a:moveTo>
                <a:lnTo>
                  <a:pt x="4240" y="5417"/>
                </a:lnTo>
                <a:cubicBezTo>
                  <a:pt x="4240" y="5411"/>
                  <a:pt x="4252" y="5411"/>
                  <a:pt x="4252" y="5417"/>
                </a:cubicBezTo>
                <a:cubicBezTo>
                  <a:pt x="4252" y="5424"/>
                  <a:pt x="4240" y="5424"/>
                  <a:pt x="4240" y="5417"/>
                </a:cubicBezTo>
                <a:close/>
                <a:moveTo>
                  <a:pt x="2808" y="372"/>
                </a:moveTo>
                <a:lnTo>
                  <a:pt x="2808" y="372"/>
                </a:lnTo>
                <a:cubicBezTo>
                  <a:pt x="2814" y="365"/>
                  <a:pt x="2789" y="334"/>
                  <a:pt x="2789" y="353"/>
                </a:cubicBezTo>
                <a:cubicBezTo>
                  <a:pt x="2789" y="353"/>
                  <a:pt x="2801" y="378"/>
                  <a:pt x="2808" y="372"/>
                </a:cubicBezTo>
                <a:close/>
                <a:moveTo>
                  <a:pt x="2795" y="390"/>
                </a:moveTo>
                <a:lnTo>
                  <a:pt x="2795" y="390"/>
                </a:lnTo>
                <a:cubicBezTo>
                  <a:pt x="2789" y="396"/>
                  <a:pt x="2833" y="452"/>
                  <a:pt x="2833" y="452"/>
                </a:cubicBezTo>
                <a:cubicBezTo>
                  <a:pt x="2845" y="433"/>
                  <a:pt x="2795" y="384"/>
                  <a:pt x="2795" y="390"/>
                </a:cubicBezTo>
                <a:close/>
                <a:moveTo>
                  <a:pt x="1859" y="954"/>
                </a:moveTo>
                <a:lnTo>
                  <a:pt x="1859" y="954"/>
                </a:lnTo>
                <a:cubicBezTo>
                  <a:pt x="1859" y="960"/>
                  <a:pt x="1847" y="967"/>
                  <a:pt x="1853" y="967"/>
                </a:cubicBezTo>
                <a:cubicBezTo>
                  <a:pt x="1866" y="985"/>
                  <a:pt x="1884" y="935"/>
                  <a:pt x="1859" y="954"/>
                </a:cubicBezTo>
                <a:close/>
                <a:moveTo>
                  <a:pt x="3285" y="1153"/>
                </a:moveTo>
                <a:cubicBezTo>
                  <a:pt x="3285" y="1153"/>
                  <a:pt x="3279" y="1153"/>
                  <a:pt x="3285" y="1153"/>
                </a:cubicBezTo>
                <a:close/>
                <a:moveTo>
                  <a:pt x="3285" y="1153"/>
                </a:moveTo>
                <a:lnTo>
                  <a:pt x="3285" y="1153"/>
                </a:lnTo>
                <a:cubicBezTo>
                  <a:pt x="3285" y="1183"/>
                  <a:pt x="3285" y="1215"/>
                  <a:pt x="3297" y="1233"/>
                </a:cubicBezTo>
                <a:cubicBezTo>
                  <a:pt x="3297" y="1202"/>
                  <a:pt x="3297" y="1171"/>
                  <a:pt x="3285" y="1153"/>
                </a:cubicBezTo>
                <a:close/>
                <a:moveTo>
                  <a:pt x="3297" y="1233"/>
                </a:moveTo>
                <a:lnTo>
                  <a:pt x="3297" y="1233"/>
                </a:lnTo>
                <a:cubicBezTo>
                  <a:pt x="3304" y="1246"/>
                  <a:pt x="3291" y="1264"/>
                  <a:pt x="3304" y="1264"/>
                </a:cubicBezTo>
                <a:cubicBezTo>
                  <a:pt x="3304" y="1258"/>
                  <a:pt x="3310" y="1233"/>
                  <a:pt x="3297" y="1233"/>
                </a:cubicBezTo>
                <a:close/>
                <a:moveTo>
                  <a:pt x="3329" y="1258"/>
                </a:moveTo>
                <a:cubicBezTo>
                  <a:pt x="3329" y="1258"/>
                  <a:pt x="3310" y="1258"/>
                  <a:pt x="3329" y="1258"/>
                </a:cubicBezTo>
                <a:close/>
                <a:moveTo>
                  <a:pt x="3304" y="1264"/>
                </a:moveTo>
                <a:lnTo>
                  <a:pt x="3304" y="1264"/>
                </a:lnTo>
                <a:cubicBezTo>
                  <a:pt x="3310" y="1276"/>
                  <a:pt x="3297" y="1301"/>
                  <a:pt x="3310" y="1301"/>
                </a:cubicBezTo>
                <a:cubicBezTo>
                  <a:pt x="3304" y="1289"/>
                  <a:pt x="3316" y="1264"/>
                  <a:pt x="3304" y="1264"/>
                </a:cubicBezTo>
                <a:close/>
                <a:moveTo>
                  <a:pt x="3322" y="1382"/>
                </a:moveTo>
                <a:lnTo>
                  <a:pt x="3322" y="1382"/>
                </a:lnTo>
                <a:cubicBezTo>
                  <a:pt x="3322" y="1351"/>
                  <a:pt x="3322" y="1320"/>
                  <a:pt x="3310" y="1301"/>
                </a:cubicBezTo>
                <a:cubicBezTo>
                  <a:pt x="3310" y="1332"/>
                  <a:pt x="3310" y="1363"/>
                  <a:pt x="3322" y="1382"/>
                </a:cubicBezTo>
                <a:close/>
                <a:moveTo>
                  <a:pt x="3322" y="1382"/>
                </a:moveTo>
                <a:cubicBezTo>
                  <a:pt x="3322" y="1382"/>
                  <a:pt x="3341" y="1407"/>
                  <a:pt x="3322" y="1382"/>
                </a:cubicBezTo>
                <a:close/>
                <a:moveTo>
                  <a:pt x="3335" y="1450"/>
                </a:moveTo>
                <a:lnTo>
                  <a:pt x="3335" y="1450"/>
                </a:lnTo>
                <a:cubicBezTo>
                  <a:pt x="3335" y="1444"/>
                  <a:pt x="3335" y="1413"/>
                  <a:pt x="3329" y="1431"/>
                </a:cubicBezTo>
                <a:cubicBezTo>
                  <a:pt x="3322" y="1456"/>
                  <a:pt x="3335" y="1463"/>
                  <a:pt x="3335" y="1450"/>
                </a:cubicBezTo>
                <a:close/>
                <a:moveTo>
                  <a:pt x="3657" y="2268"/>
                </a:moveTo>
                <a:cubicBezTo>
                  <a:pt x="3657" y="2268"/>
                  <a:pt x="3651" y="2262"/>
                  <a:pt x="3657" y="2268"/>
                </a:cubicBezTo>
                <a:close/>
                <a:moveTo>
                  <a:pt x="3669" y="2299"/>
                </a:moveTo>
                <a:lnTo>
                  <a:pt x="3669" y="2299"/>
                </a:lnTo>
                <a:cubicBezTo>
                  <a:pt x="3669" y="2293"/>
                  <a:pt x="3663" y="2262"/>
                  <a:pt x="3663" y="2281"/>
                </a:cubicBezTo>
                <a:cubicBezTo>
                  <a:pt x="3657" y="2306"/>
                  <a:pt x="3663" y="2312"/>
                  <a:pt x="3669" y="2299"/>
                </a:cubicBezTo>
                <a:close/>
                <a:moveTo>
                  <a:pt x="3676" y="2349"/>
                </a:moveTo>
                <a:cubicBezTo>
                  <a:pt x="3676" y="2349"/>
                  <a:pt x="3657" y="2324"/>
                  <a:pt x="3676" y="2349"/>
                </a:cubicBezTo>
                <a:close/>
                <a:moveTo>
                  <a:pt x="3676" y="2349"/>
                </a:moveTo>
                <a:lnTo>
                  <a:pt x="3676" y="2349"/>
                </a:lnTo>
                <a:cubicBezTo>
                  <a:pt x="3676" y="2374"/>
                  <a:pt x="3676" y="2405"/>
                  <a:pt x="3688" y="2423"/>
                </a:cubicBezTo>
                <a:cubicBezTo>
                  <a:pt x="3688" y="2392"/>
                  <a:pt x="3682" y="2368"/>
                  <a:pt x="3676" y="2349"/>
                </a:cubicBezTo>
                <a:close/>
                <a:moveTo>
                  <a:pt x="3775" y="2398"/>
                </a:moveTo>
                <a:cubicBezTo>
                  <a:pt x="3775" y="2398"/>
                  <a:pt x="3775" y="2392"/>
                  <a:pt x="3775" y="2398"/>
                </a:cubicBezTo>
                <a:close/>
                <a:moveTo>
                  <a:pt x="3775" y="2411"/>
                </a:moveTo>
                <a:cubicBezTo>
                  <a:pt x="3775" y="2411"/>
                  <a:pt x="3775" y="2386"/>
                  <a:pt x="3775" y="2411"/>
                </a:cubicBezTo>
                <a:close/>
                <a:moveTo>
                  <a:pt x="3694" y="2461"/>
                </a:moveTo>
                <a:lnTo>
                  <a:pt x="3694" y="2461"/>
                </a:lnTo>
                <a:cubicBezTo>
                  <a:pt x="3688" y="2448"/>
                  <a:pt x="3701" y="2423"/>
                  <a:pt x="3688" y="2423"/>
                </a:cubicBezTo>
                <a:cubicBezTo>
                  <a:pt x="3688" y="2430"/>
                  <a:pt x="3676" y="2454"/>
                  <a:pt x="3694" y="2461"/>
                </a:cubicBezTo>
                <a:close/>
                <a:moveTo>
                  <a:pt x="3781" y="2436"/>
                </a:moveTo>
                <a:lnTo>
                  <a:pt x="3781" y="2436"/>
                </a:lnTo>
                <a:cubicBezTo>
                  <a:pt x="3775" y="2461"/>
                  <a:pt x="3787" y="2473"/>
                  <a:pt x="3787" y="2498"/>
                </a:cubicBezTo>
                <a:cubicBezTo>
                  <a:pt x="3812" y="2578"/>
                  <a:pt x="3793" y="2411"/>
                  <a:pt x="3781" y="2436"/>
                </a:cubicBezTo>
                <a:close/>
                <a:moveTo>
                  <a:pt x="3694" y="2461"/>
                </a:moveTo>
                <a:cubicBezTo>
                  <a:pt x="3694" y="2461"/>
                  <a:pt x="3713" y="2479"/>
                  <a:pt x="3694" y="2461"/>
                </a:cubicBezTo>
                <a:close/>
                <a:moveTo>
                  <a:pt x="3701" y="2498"/>
                </a:moveTo>
                <a:lnTo>
                  <a:pt x="3701" y="2498"/>
                </a:lnTo>
                <a:cubicBezTo>
                  <a:pt x="3701" y="2504"/>
                  <a:pt x="3694" y="2529"/>
                  <a:pt x="3701" y="2504"/>
                </a:cubicBezTo>
                <a:cubicBezTo>
                  <a:pt x="3701" y="2498"/>
                  <a:pt x="3701" y="2498"/>
                  <a:pt x="3701" y="2498"/>
                </a:cubicBezTo>
                <a:close/>
                <a:moveTo>
                  <a:pt x="3707" y="2541"/>
                </a:moveTo>
                <a:cubicBezTo>
                  <a:pt x="3707" y="2541"/>
                  <a:pt x="3701" y="2572"/>
                  <a:pt x="3707" y="2541"/>
                </a:cubicBezTo>
                <a:close/>
                <a:moveTo>
                  <a:pt x="3849" y="2628"/>
                </a:moveTo>
                <a:lnTo>
                  <a:pt x="3849" y="2628"/>
                </a:lnTo>
                <a:cubicBezTo>
                  <a:pt x="3849" y="2640"/>
                  <a:pt x="3855" y="2653"/>
                  <a:pt x="3855" y="2640"/>
                </a:cubicBezTo>
                <a:cubicBezTo>
                  <a:pt x="3862" y="2634"/>
                  <a:pt x="3855" y="2622"/>
                  <a:pt x="3849" y="2628"/>
                </a:cubicBezTo>
                <a:close/>
                <a:moveTo>
                  <a:pt x="3868" y="2684"/>
                </a:moveTo>
                <a:lnTo>
                  <a:pt x="3868" y="2684"/>
                </a:lnTo>
                <a:cubicBezTo>
                  <a:pt x="3874" y="2678"/>
                  <a:pt x="3862" y="2646"/>
                  <a:pt x="3855" y="2659"/>
                </a:cubicBezTo>
                <a:cubicBezTo>
                  <a:pt x="3855" y="2696"/>
                  <a:pt x="3868" y="2702"/>
                  <a:pt x="3868" y="2684"/>
                </a:cubicBezTo>
                <a:close/>
                <a:moveTo>
                  <a:pt x="1748" y="3093"/>
                </a:moveTo>
                <a:lnTo>
                  <a:pt x="1748" y="3093"/>
                </a:lnTo>
                <a:cubicBezTo>
                  <a:pt x="1748" y="3093"/>
                  <a:pt x="1735" y="3093"/>
                  <a:pt x="1735" y="3099"/>
                </a:cubicBezTo>
                <a:lnTo>
                  <a:pt x="1748" y="3093"/>
                </a:lnTo>
                <a:close/>
                <a:moveTo>
                  <a:pt x="1766" y="3099"/>
                </a:moveTo>
                <a:lnTo>
                  <a:pt x="1766" y="3099"/>
                </a:lnTo>
                <a:cubicBezTo>
                  <a:pt x="1766" y="3099"/>
                  <a:pt x="1748" y="3099"/>
                  <a:pt x="1754" y="3105"/>
                </a:cubicBezTo>
                <a:lnTo>
                  <a:pt x="1766" y="3099"/>
                </a:lnTo>
                <a:close/>
                <a:moveTo>
                  <a:pt x="1772" y="3111"/>
                </a:moveTo>
                <a:cubicBezTo>
                  <a:pt x="1772" y="3111"/>
                  <a:pt x="1772" y="3105"/>
                  <a:pt x="1772" y="3111"/>
                </a:cubicBezTo>
                <a:close/>
                <a:moveTo>
                  <a:pt x="1797" y="3118"/>
                </a:moveTo>
                <a:cubicBezTo>
                  <a:pt x="1797" y="3118"/>
                  <a:pt x="1772" y="3124"/>
                  <a:pt x="1797" y="3118"/>
                </a:cubicBezTo>
                <a:close/>
                <a:moveTo>
                  <a:pt x="1797" y="3118"/>
                </a:moveTo>
                <a:lnTo>
                  <a:pt x="1797" y="3118"/>
                </a:lnTo>
                <a:cubicBezTo>
                  <a:pt x="1797" y="3124"/>
                  <a:pt x="1803" y="3124"/>
                  <a:pt x="1810" y="3124"/>
                </a:cubicBezTo>
                <a:cubicBezTo>
                  <a:pt x="1810" y="3118"/>
                  <a:pt x="1803" y="3118"/>
                  <a:pt x="1797" y="3118"/>
                </a:cubicBezTo>
                <a:close/>
                <a:moveTo>
                  <a:pt x="1810" y="3124"/>
                </a:moveTo>
                <a:lnTo>
                  <a:pt x="1810" y="3124"/>
                </a:lnTo>
                <a:cubicBezTo>
                  <a:pt x="1810" y="3130"/>
                  <a:pt x="1816" y="3130"/>
                  <a:pt x="1822" y="3130"/>
                </a:cubicBezTo>
                <a:cubicBezTo>
                  <a:pt x="1822" y="3124"/>
                  <a:pt x="1816" y="3124"/>
                  <a:pt x="1810" y="3124"/>
                </a:cubicBezTo>
                <a:close/>
                <a:moveTo>
                  <a:pt x="1822" y="3130"/>
                </a:moveTo>
                <a:lnTo>
                  <a:pt x="1822" y="3130"/>
                </a:lnTo>
                <a:cubicBezTo>
                  <a:pt x="1822" y="3136"/>
                  <a:pt x="1828" y="3136"/>
                  <a:pt x="1834" y="3136"/>
                </a:cubicBezTo>
                <a:cubicBezTo>
                  <a:pt x="1834" y="3130"/>
                  <a:pt x="1828" y="3130"/>
                  <a:pt x="1822" y="3130"/>
                </a:cubicBezTo>
                <a:close/>
                <a:moveTo>
                  <a:pt x="1834" y="3136"/>
                </a:moveTo>
                <a:lnTo>
                  <a:pt x="1834" y="3136"/>
                </a:lnTo>
                <a:cubicBezTo>
                  <a:pt x="1841" y="3142"/>
                  <a:pt x="1847" y="3149"/>
                  <a:pt x="1859" y="3149"/>
                </a:cubicBezTo>
                <a:cubicBezTo>
                  <a:pt x="1859" y="3136"/>
                  <a:pt x="1847" y="3136"/>
                  <a:pt x="1834" y="3136"/>
                </a:cubicBezTo>
                <a:close/>
                <a:moveTo>
                  <a:pt x="1859" y="3149"/>
                </a:moveTo>
                <a:lnTo>
                  <a:pt x="1859" y="3149"/>
                </a:lnTo>
                <a:cubicBezTo>
                  <a:pt x="1859" y="3155"/>
                  <a:pt x="1866" y="3155"/>
                  <a:pt x="1872" y="3155"/>
                </a:cubicBezTo>
                <a:cubicBezTo>
                  <a:pt x="1872" y="3149"/>
                  <a:pt x="1866" y="3149"/>
                  <a:pt x="1859" y="3149"/>
                </a:cubicBezTo>
                <a:close/>
                <a:moveTo>
                  <a:pt x="1872" y="3155"/>
                </a:moveTo>
                <a:lnTo>
                  <a:pt x="1872" y="3155"/>
                </a:lnTo>
                <a:cubicBezTo>
                  <a:pt x="1872" y="3161"/>
                  <a:pt x="1878" y="3161"/>
                  <a:pt x="1884" y="3161"/>
                </a:cubicBezTo>
                <a:cubicBezTo>
                  <a:pt x="1884" y="3155"/>
                  <a:pt x="1878" y="3155"/>
                  <a:pt x="1872" y="3155"/>
                </a:cubicBezTo>
                <a:close/>
                <a:moveTo>
                  <a:pt x="1884" y="3161"/>
                </a:moveTo>
                <a:lnTo>
                  <a:pt x="1884" y="3161"/>
                </a:lnTo>
                <a:cubicBezTo>
                  <a:pt x="1884" y="3167"/>
                  <a:pt x="1890" y="3167"/>
                  <a:pt x="1896" y="3167"/>
                </a:cubicBezTo>
                <a:cubicBezTo>
                  <a:pt x="1896" y="3161"/>
                  <a:pt x="1890" y="3161"/>
                  <a:pt x="1884" y="3161"/>
                </a:cubicBezTo>
                <a:close/>
                <a:moveTo>
                  <a:pt x="1896" y="3167"/>
                </a:moveTo>
                <a:lnTo>
                  <a:pt x="1896" y="3167"/>
                </a:lnTo>
                <a:cubicBezTo>
                  <a:pt x="1896" y="3174"/>
                  <a:pt x="1903" y="3174"/>
                  <a:pt x="1909" y="3174"/>
                </a:cubicBezTo>
                <a:cubicBezTo>
                  <a:pt x="1909" y="3167"/>
                  <a:pt x="1903" y="3167"/>
                  <a:pt x="1896" y="3167"/>
                </a:cubicBezTo>
                <a:close/>
                <a:moveTo>
                  <a:pt x="2064" y="3235"/>
                </a:moveTo>
                <a:cubicBezTo>
                  <a:pt x="2064" y="3235"/>
                  <a:pt x="2033" y="3242"/>
                  <a:pt x="2064" y="3235"/>
                </a:cubicBezTo>
                <a:close/>
                <a:moveTo>
                  <a:pt x="2064" y="3235"/>
                </a:moveTo>
                <a:lnTo>
                  <a:pt x="2064" y="3235"/>
                </a:lnTo>
                <a:cubicBezTo>
                  <a:pt x="2064" y="3242"/>
                  <a:pt x="2070" y="3248"/>
                  <a:pt x="2082" y="3248"/>
                </a:cubicBezTo>
                <a:cubicBezTo>
                  <a:pt x="2076" y="3235"/>
                  <a:pt x="2070" y="3235"/>
                  <a:pt x="2064" y="3235"/>
                </a:cubicBezTo>
                <a:close/>
                <a:moveTo>
                  <a:pt x="38" y="4109"/>
                </a:moveTo>
                <a:cubicBezTo>
                  <a:pt x="38" y="4109"/>
                  <a:pt x="38" y="4097"/>
                  <a:pt x="38" y="4109"/>
                </a:cubicBezTo>
                <a:close/>
                <a:moveTo>
                  <a:pt x="4203" y="4581"/>
                </a:moveTo>
                <a:lnTo>
                  <a:pt x="4203" y="4581"/>
                </a:lnTo>
                <a:cubicBezTo>
                  <a:pt x="4203" y="4574"/>
                  <a:pt x="4196" y="4556"/>
                  <a:pt x="4196" y="4568"/>
                </a:cubicBezTo>
                <a:cubicBezTo>
                  <a:pt x="4196" y="4574"/>
                  <a:pt x="4203" y="4593"/>
                  <a:pt x="4203" y="4581"/>
                </a:cubicBezTo>
                <a:close/>
                <a:moveTo>
                  <a:pt x="4147" y="5684"/>
                </a:moveTo>
                <a:lnTo>
                  <a:pt x="4147" y="5684"/>
                </a:lnTo>
                <a:cubicBezTo>
                  <a:pt x="4147" y="5684"/>
                  <a:pt x="4165" y="5678"/>
                  <a:pt x="4159" y="5678"/>
                </a:cubicBezTo>
                <a:cubicBezTo>
                  <a:pt x="4159" y="5672"/>
                  <a:pt x="4147" y="5678"/>
                  <a:pt x="4147" y="5684"/>
                </a:cubicBezTo>
                <a:close/>
                <a:moveTo>
                  <a:pt x="4054" y="5734"/>
                </a:moveTo>
                <a:cubicBezTo>
                  <a:pt x="4054" y="5734"/>
                  <a:pt x="4060" y="5715"/>
                  <a:pt x="4054" y="5734"/>
                </a:cubicBezTo>
                <a:close/>
                <a:moveTo>
                  <a:pt x="4054" y="5734"/>
                </a:moveTo>
                <a:cubicBezTo>
                  <a:pt x="4054" y="5734"/>
                  <a:pt x="4048" y="5752"/>
                  <a:pt x="4054" y="5734"/>
                </a:cubicBezTo>
                <a:close/>
                <a:moveTo>
                  <a:pt x="3266" y="6198"/>
                </a:moveTo>
                <a:cubicBezTo>
                  <a:pt x="3266" y="6198"/>
                  <a:pt x="3273" y="6198"/>
                  <a:pt x="3266" y="6198"/>
                </a:cubicBezTo>
                <a:close/>
                <a:moveTo>
                  <a:pt x="3409" y="6980"/>
                </a:moveTo>
                <a:lnTo>
                  <a:pt x="3409" y="6980"/>
                </a:lnTo>
                <a:cubicBezTo>
                  <a:pt x="3409" y="6967"/>
                  <a:pt x="3403" y="6955"/>
                  <a:pt x="3397" y="6949"/>
                </a:cubicBezTo>
                <a:cubicBezTo>
                  <a:pt x="3397" y="6967"/>
                  <a:pt x="3397" y="6974"/>
                  <a:pt x="3409" y="6980"/>
                </a:cubicBezTo>
                <a:close/>
                <a:moveTo>
                  <a:pt x="3409" y="6980"/>
                </a:moveTo>
                <a:lnTo>
                  <a:pt x="3409" y="6980"/>
                </a:lnTo>
                <a:cubicBezTo>
                  <a:pt x="3409" y="6998"/>
                  <a:pt x="3415" y="7017"/>
                  <a:pt x="3428" y="7029"/>
                </a:cubicBezTo>
                <a:cubicBezTo>
                  <a:pt x="3428" y="7011"/>
                  <a:pt x="3421" y="6992"/>
                  <a:pt x="3409" y="6980"/>
                </a:cubicBezTo>
                <a:close/>
                <a:moveTo>
                  <a:pt x="3366" y="6992"/>
                </a:moveTo>
                <a:cubicBezTo>
                  <a:pt x="3366" y="6992"/>
                  <a:pt x="3384" y="6992"/>
                  <a:pt x="3366" y="6992"/>
                </a:cubicBezTo>
                <a:close/>
                <a:moveTo>
                  <a:pt x="3384" y="7042"/>
                </a:moveTo>
                <a:cubicBezTo>
                  <a:pt x="3384" y="7042"/>
                  <a:pt x="3360" y="7023"/>
                  <a:pt x="3384" y="7042"/>
                </a:cubicBezTo>
                <a:close/>
                <a:moveTo>
                  <a:pt x="3434" y="7048"/>
                </a:moveTo>
                <a:lnTo>
                  <a:pt x="3434" y="7048"/>
                </a:lnTo>
                <a:cubicBezTo>
                  <a:pt x="3434" y="7042"/>
                  <a:pt x="3434" y="7029"/>
                  <a:pt x="3428" y="7029"/>
                </a:cubicBezTo>
                <a:cubicBezTo>
                  <a:pt x="3428" y="7035"/>
                  <a:pt x="3428" y="7048"/>
                  <a:pt x="3434" y="7048"/>
                </a:cubicBezTo>
                <a:close/>
                <a:moveTo>
                  <a:pt x="3384" y="7042"/>
                </a:moveTo>
                <a:cubicBezTo>
                  <a:pt x="3384" y="7042"/>
                  <a:pt x="3403" y="7042"/>
                  <a:pt x="3384" y="7042"/>
                </a:cubicBezTo>
                <a:close/>
                <a:moveTo>
                  <a:pt x="3434" y="7048"/>
                </a:moveTo>
                <a:cubicBezTo>
                  <a:pt x="3434" y="7048"/>
                  <a:pt x="3453" y="7048"/>
                  <a:pt x="3434" y="7048"/>
                </a:cubicBezTo>
                <a:close/>
                <a:moveTo>
                  <a:pt x="3446" y="7079"/>
                </a:moveTo>
                <a:cubicBezTo>
                  <a:pt x="3446" y="7079"/>
                  <a:pt x="3428" y="7079"/>
                  <a:pt x="3446" y="7079"/>
                </a:cubicBezTo>
                <a:close/>
                <a:moveTo>
                  <a:pt x="3465" y="7128"/>
                </a:moveTo>
                <a:lnTo>
                  <a:pt x="3465" y="7128"/>
                </a:lnTo>
                <a:cubicBezTo>
                  <a:pt x="3465" y="7110"/>
                  <a:pt x="3459" y="7091"/>
                  <a:pt x="3446" y="7079"/>
                </a:cubicBezTo>
                <a:cubicBezTo>
                  <a:pt x="3446" y="7097"/>
                  <a:pt x="3453" y="7116"/>
                  <a:pt x="3465" y="7128"/>
                </a:cubicBezTo>
                <a:close/>
                <a:moveTo>
                  <a:pt x="3415" y="7135"/>
                </a:moveTo>
                <a:cubicBezTo>
                  <a:pt x="3415" y="7135"/>
                  <a:pt x="3421" y="7141"/>
                  <a:pt x="3415" y="7135"/>
                </a:cubicBezTo>
                <a:close/>
                <a:moveTo>
                  <a:pt x="3465" y="7128"/>
                </a:moveTo>
                <a:lnTo>
                  <a:pt x="3465" y="7128"/>
                </a:lnTo>
                <a:cubicBezTo>
                  <a:pt x="3465" y="7135"/>
                  <a:pt x="3465" y="7147"/>
                  <a:pt x="3471" y="7147"/>
                </a:cubicBezTo>
                <a:cubicBezTo>
                  <a:pt x="3471" y="7141"/>
                  <a:pt x="3471" y="7128"/>
                  <a:pt x="3465" y="7128"/>
                </a:cubicBezTo>
                <a:close/>
                <a:moveTo>
                  <a:pt x="3421" y="7147"/>
                </a:moveTo>
                <a:lnTo>
                  <a:pt x="3421" y="7147"/>
                </a:lnTo>
                <a:cubicBezTo>
                  <a:pt x="3421" y="7159"/>
                  <a:pt x="3434" y="7172"/>
                  <a:pt x="3434" y="7172"/>
                </a:cubicBezTo>
                <a:cubicBezTo>
                  <a:pt x="3440" y="7166"/>
                  <a:pt x="3421" y="7128"/>
                  <a:pt x="3421" y="7147"/>
                </a:cubicBezTo>
                <a:close/>
                <a:moveTo>
                  <a:pt x="3471" y="7147"/>
                </a:moveTo>
                <a:cubicBezTo>
                  <a:pt x="3471" y="7147"/>
                  <a:pt x="3490" y="7147"/>
                  <a:pt x="3471" y="7147"/>
                </a:cubicBezTo>
                <a:close/>
                <a:moveTo>
                  <a:pt x="3397" y="7197"/>
                </a:moveTo>
                <a:cubicBezTo>
                  <a:pt x="3397" y="7197"/>
                  <a:pt x="3390" y="7197"/>
                  <a:pt x="3397" y="7197"/>
                </a:cubicBezTo>
                <a:close/>
                <a:moveTo>
                  <a:pt x="3397" y="7197"/>
                </a:moveTo>
                <a:cubicBezTo>
                  <a:pt x="3397" y="7197"/>
                  <a:pt x="3415" y="7197"/>
                  <a:pt x="3397" y="7197"/>
                </a:cubicBezTo>
                <a:close/>
                <a:moveTo>
                  <a:pt x="3638" y="7228"/>
                </a:moveTo>
                <a:lnTo>
                  <a:pt x="3638" y="7228"/>
                </a:lnTo>
                <a:cubicBezTo>
                  <a:pt x="3638" y="7246"/>
                  <a:pt x="3645" y="7265"/>
                  <a:pt x="3657" y="7277"/>
                </a:cubicBezTo>
                <a:cubicBezTo>
                  <a:pt x="3651" y="7252"/>
                  <a:pt x="3651" y="7240"/>
                  <a:pt x="3638" y="7228"/>
                </a:cubicBezTo>
                <a:close/>
                <a:moveTo>
                  <a:pt x="3663" y="7296"/>
                </a:moveTo>
                <a:lnTo>
                  <a:pt x="3663" y="7296"/>
                </a:lnTo>
                <a:cubicBezTo>
                  <a:pt x="3663" y="7283"/>
                  <a:pt x="3663" y="7277"/>
                  <a:pt x="3657" y="7277"/>
                </a:cubicBezTo>
                <a:cubicBezTo>
                  <a:pt x="3657" y="7283"/>
                  <a:pt x="3651" y="7296"/>
                  <a:pt x="3663" y="7296"/>
                </a:cubicBezTo>
                <a:close/>
                <a:moveTo>
                  <a:pt x="1983" y="7302"/>
                </a:moveTo>
                <a:cubicBezTo>
                  <a:pt x="1983" y="7302"/>
                  <a:pt x="1983" y="7296"/>
                  <a:pt x="1983" y="7302"/>
                </a:cubicBezTo>
                <a:close/>
                <a:moveTo>
                  <a:pt x="3669" y="7315"/>
                </a:moveTo>
                <a:lnTo>
                  <a:pt x="3669" y="7315"/>
                </a:lnTo>
                <a:cubicBezTo>
                  <a:pt x="3669" y="7302"/>
                  <a:pt x="3669" y="7296"/>
                  <a:pt x="3663" y="7296"/>
                </a:cubicBezTo>
                <a:cubicBezTo>
                  <a:pt x="3663" y="7302"/>
                  <a:pt x="3657" y="7315"/>
                  <a:pt x="3669" y="7315"/>
                </a:cubicBezTo>
                <a:close/>
                <a:moveTo>
                  <a:pt x="1996" y="7321"/>
                </a:moveTo>
                <a:cubicBezTo>
                  <a:pt x="1996" y="7321"/>
                  <a:pt x="1990" y="7315"/>
                  <a:pt x="1996" y="7321"/>
                </a:cubicBezTo>
                <a:close/>
                <a:moveTo>
                  <a:pt x="3669" y="7315"/>
                </a:moveTo>
                <a:cubicBezTo>
                  <a:pt x="3669" y="7315"/>
                  <a:pt x="3688" y="7315"/>
                  <a:pt x="3669" y="7315"/>
                </a:cubicBezTo>
                <a:close/>
                <a:moveTo>
                  <a:pt x="3713" y="7512"/>
                </a:moveTo>
                <a:cubicBezTo>
                  <a:pt x="3713" y="7512"/>
                  <a:pt x="3731" y="7518"/>
                  <a:pt x="3713" y="7512"/>
                </a:cubicBezTo>
                <a:close/>
                <a:moveTo>
                  <a:pt x="2553" y="7530"/>
                </a:moveTo>
                <a:lnTo>
                  <a:pt x="2553" y="7530"/>
                </a:lnTo>
                <a:cubicBezTo>
                  <a:pt x="2553" y="7555"/>
                  <a:pt x="2560" y="7574"/>
                  <a:pt x="2572" y="7580"/>
                </a:cubicBezTo>
                <a:cubicBezTo>
                  <a:pt x="2572" y="7561"/>
                  <a:pt x="2566" y="7543"/>
                  <a:pt x="2553" y="7530"/>
                </a:cubicBezTo>
                <a:close/>
                <a:moveTo>
                  <a:pt x="3701" y="7561"/>
                </a:moveTo>
                <a:cubicBezTo>
                  <a:pt x="3701" y="7561"/>
                  <a:pt x="3719" y="7568"/>
                  <a:pt x="3701" y="7561"/>
                </a:cubicBezTo>
                <a:close/>
                <a:moveTo>
                  <a:pt x="2572" y="7580"/>
                </a:moveTo>
                <a:cubicBezTo>
                  <a:pt x="2572" y="7580"/>
                  <a:pt x="2591" y="7586"/>
                  <a:pt x="2572" y="7580"/>
                </a:cubicBezTo>
                <a:close/>
                <a:moveTo>
                  <a:pt x="3707" y="7586"/>
                </a:moveTo>
                <a:cubicBezTo>
                  <a:pt x="3707" y="7586"/>
                  <a:pt x="3707" y="7592"/>
                  <a:pt x="3707" y="7586"/>
                </a:cubicBezTo>
                <a:close/>
                <a:moveTo>
                  <a:pt x="2585" y="7611"/>
                </a:moveTo>
                <a:cubicBezTo>
                  <a:pt x="2585" y="7611"/>
                  <a:pt x="2566" y="7611"/>
                  <a:pt x="2585" y="7611"/>
                </a:cubicBezTo>
                <a:close/>
                <a:moveTo>
                  <a:pt x="2585" y="7611"/>
                </a:moveTo>
                <a:cubicBezTo>
                  <a:pt x="2585" y="7611"/>
                  <a:pt x="2603" y="7617"/>
                  <a:pt x="2585" y="7611"/>
                </a:cubicBezTo>
                <a:close/>
                <a:moveTo>
                  <a:pt x="2591" y="7636"/>
                </a:moveTo>
                <a:cubicBezTo>
                  <a:pt x="2591" y="7636"/>
                  <a:pt x="2591" y="7661"/>
                  <a:pt x="2591" y="7636"/>
                </a:cubicBezTo>
                <a:close/>
                <a:moveTo>
                  <a:pt x="2157" y="7785"/>
                </a:moveTo>
                <a:cubicBezTo>
                  <a:pt x="2157" y="7785"/>
                  <a:pt x="2169" y="7785"/>
                  <a:pt x="2157" y="7785"/>
                </a:cubicBezTo>
                <a:close/>
                <a:moveTo>
                  <a:pt x="2126" y="7803"/>
                </a:moveTo>
                <a:lnTo>
                  <a:pt x="2126" y="7803"/>
                </a:lnTo>
                <a:cubicBezTo>
                  <a:pt x="2132" y="7797"/>
                  <a:pt x="2126" y="7791"/>
                  <a:pt x="2126" y="7791"/>
                </a:cubicBezTo>
                <a:cubicBezTo>
                  <a:pt x="2120" y="7797"/>
                  <a:pt x="2126" y="7803"/>
                  <a:pt x="2126" y="7803"/>
                </a:cubicBezTo>
                <a:close/>
                <a:moveTo>
                  <a:pt x="2132" y="7822"/>
                </a:moveTo>
                <a:lnTo>
                  <a:pt x="2132" y="7822"/>
                </a:lnTo>
                <a:cubicBezTo>
                  <a:pt x="2138" y="7816"/>
                  <a:pt x="2138" y="7803"/>
                  <a:pt x="2126" y="7803"/>
                </a:cubicBezTo>
                <a:cubicBezTo>
                  <a:pt x="2126" y="7816"/>
                  <a:pt x="2126" y="7822"/>
                  <a:pt x="2132" y="7822"/>
                </a:cubicBezTo>
                <a:close/>
                <a:moveTo>
                  <a:pt x="2132" y="7822"/>
                </a:moveTo>
                <a:cubicBezTo>
                  <a:pt x="2132" y="7822"/>
                  <a:pt x="2151" y="7822"/>
                  <a:pt x="2132" y="7822"/>
                </a:cubicBezTo>
                <a:close/>
                <a:moveTo>
                  <a:pt x="2771" y="8014"/>
                </a:moveTo>
                <a:cubicBezTo>
                  <a:pt x="2771" y="8014"/>
                  <a:pt x="2777" y="8014"/>
                  <a:pt x="2771" y="8014"/>
                </a:cubicBezTo>
                <a:close/>
                <a:moveTo>
                  <a:pt x="2845" y="8045"/>
                </a:moveTo>
                <a:cubicBezTo>
                  <a:pt x="2845" y="8045"/>
                  <a:pt x="2845" y="8070"/>
                  <a:pt x="2845" y="8045"/>
                </a:cubicBezTo>
                <a:close/>
                <a:moveTo>
                  <a:pt x="3415" y="8045"/>
                </a:moveTo>
                <a:cubicBezTo>
                  <a:pt x="3415" y="8045"/>
                  <a:pt x="3409" y="8045"/>
                  <a:pt x="3415" y="8045"/>
                </a:cubicBezTo>
                <a:close/>
                <a:moveTo>
                  <a:pt x="3415" y="8045"/>
                </a:moveTo>
                <a:cubicBezTo>
                  <a:pt x="3415" y="8045"/>
                  <a:pt x="3421" y="8045"/>
                  <a:pt x="3415" y="8045"/>
                </a:cubicBezTo>
                <a:close/>
                <a:moveTo>
                  <a:pt x="2845" y="8138"/>
                </a:moveTo>
                <a:cubicBezTo>
                  <a:pt x="2845" y="8138"/>
                  <a:pt x="2864" y="8138"/>
                  <a:pt x="2845" y="8138"/>
                </a:cubicBezTo>
                <a:close/>
                <a:moveTo>
                  <a:pt x="3099" y="8175"/>
                </a:moveTo>
                <a:cubicBezTo>
                  <a:pt x="3099" y="8175"/>
                  <a:pt x="3093" y="8175"/>
                  <a:pt x="3099" y="8175"/>
                </a:cubicBezTo>
                <a:close/>
                <a:moveTo>
                  <a:pt x="3099" y="8175"/>
                </a:moveTo>
                <a:cubicBezTo>
                  <a:pt x="3099" y="8175"/>
                  <a:pt x="3118" y="8181"/>
                  <a:pt x="3099" y="8175"/>
                </a:cubicBezTo>
                <a:close/>
                <a:moveTo>
                  <a:pt x="3037" y="8287"/>
                </a:moveTo>
                <a:cubicBezTo>
                  <a:pt x="3037" y="8287"/>
                  <a:pt x="3043" y="8287"/>
                  <a:pt x="3037" y="8287"/>
                </a:cubicBezTo>
                <a:close/>
                <a:moveTo>
                  <a:pt x="3155" y="8293"/>
                </a:moveTo>
                <a:cubicBezTo>
                  <a:pt x="3155" y="8293"/>
                  <a:pt x="3173" y="8293"/>
                  <a:pt x="3155" y="8293"/>
                </a:cubicBezTo>
                <a:close/>
                <a:moveTo>
                  <a:pt x="3099" y="8361"/>
                </a:moveTo>
                <a:cubicBezTo>
                  <a:pt x="3099" y="8361"/>
                  <a:pt x="3112" y="8361"/>
                  <a:pt x="3099" y="8361"/>
                </a:cubicBezTo>
                <a:close/>
                <a:moveTo>
                  <a:pt x="2535" y="8448"/>
                </a:moveTo>
                <a:cubicBezTo>
                  <a:pt x="2535" y="8448"/>
                  <a:pt x="2516" y="8442"/>
                  <a:pt x="2535" y="8448"/>
                </a:cubicBezTo>
                <a:close/>
                <a:moveTo>
                  <a:pt x="2535" y="8448"/>
                </a:moveTo>
                <a:cubicBezTo>
                  <a:pt x="2535" y="8448"/>
                  <a:pt x="2553" y="8454"/>
                  <a:pt x="2535" y="8448"/>
                </a:cubicBezTo>
                <a:close/>
              </a:path>
            </a:pathLst>
          </a:custGeom>
          <a:solidFill>
            <a:schemeClr val="bg1">
              <a:lumMod val="95000"/>
            </a:schemeClr>
          </a:solidFill>
          <a:ln>
            <a:noFill/>
          </a:ln>
          <a:effectLst/>
        </p:spPr>
        <p:txBody>
          <a:bodyPr wrap="none" anchor="ctr"/>
          <a:lstStyle/>
          <a:p>
            <a:endParaRPr lang="en-US">
              <a:latin typeface="Poppins Light" charset="0"/>
            </a:endParaRPr>
          </a:p>
        </p:txBody>
      </p:sp>
      <p:sp>
        <p:nvSpPr>
          <p:cNvPr id="13" name="Subtitle 2"/>
          <p:cNvSpPr txBox="1">
            <a:spLocks/>
          </p:cNvSpPr>
          <p:nvPr/>
        </p:nvSpPr>
        <p:spPr>
          <a:xfrm>
            <a:off x="1706895" y="7834207"/>
            <a:ext cx="9136857"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hands; companies often specify a typeface, or even a set of fonts, as part of their brand guides</a:t>
            </a:r>
          </a:p>
        </p:txBody>
      </p:sp>
      <p:sp>
        <p:nvSpPr>
          <p:cNvPr id="2" name="Picture Placeholder 1"/>
          <p:cNvSpPr>
            <a:spLocks noGrp="1"/>
          </p:cNvSpPr>
          <p:nvPr>
            <p:ph type="pic" sz="quarter" idx="19"/>
          </p:nvPr>
        </p:nvSpPr>
        <p:spPr/>
      </p:sp>
    </p:spTree>
    <p:extLst>
      <p:ext uri="{BB962C8B-B14F-4D97-AF65-F5344CB8AC3E}">
        <p14:creationId xmlns:p14="http://schemas.microsoft.com/office/powerpoint/2010/main" val="206347061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50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50000">
                                          <p:cBhvr additive="base">
                                            <p:cTn id="7" dur="750" fill="hold"/>
                                            <p:tgtEl>
                                              <p:spTgt spid="7"/>
                                            </p:tgtEl>
                                            <p:attrNameLst>
                                              <p:attrName>ppt_x</p:attrName>
                                            </p:attrNameLst>
                                          </p:cBhvr>
                                          <p:tavLst>
                                            <p:tav tm="0">
                                              <p:val>
                                                <p:strVal val="#ppt_x"/>
                                              </p:val>
                                            </p:tav>
                                            <p:tav tm="100000">
                                              <p:val>
                                                <p:strVal val="#ppt_x"/>
                                              </p:val>
                                            </p:tav>
                                          </p:tavLst>
                                        </p:anim>
                                        <p:anim calcmode="lin" valueType="num" p14:bounceEnd="50000">
                                          <p:cBhvr additive="base">
                                            <p:cTn id="8" dur="750" fill="hold"/>
                                            <p:tgtEl>
                                              <p:spTgt spid="7"/>
                                            </p:tgtEl>
                                            <p:attrNameLst>
                                              <p:attrName>ppt_y</p:attrName>
                                            </p:attrNameLst>
                                          </p:cBhvr>
                                          <p:tavLst>
                                            <p:tav tm="0">
                                              <p:val>
                                                <p:strVal val="1+#ppt_h/2"/>
                                              </p:val>
                                            </p:tav>
                                            <p:tav tm="100000">
                                              <p:val>
                                                <p:strVal val="#ppt_y"/>
                                              </p:val>
                                            </p:tav>
                                          </p:tavLst>
                                        </p:anim>
                                      </p:childTnLst>
                                    </p:cTn>
                                  </p:par>
                                </p:childTnLst>
                              </p:cTn>
                            </p:par>
                            <p:par>
                              <p:cTn id="9" fill="hold">
                                <p:stCondLst>
                                  <p:cond delay="750"/>
                                </p:stCondLst>
                                <p:childTnLst>
                                  <p:par>
                                    <p:cTn id="10" presetID="2" presetClass="entr" presetSubtype="4" fill="hold" grpId="0" nodeType="afterEffect" p14:presetBounceEnd="50000">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14:bounceEnd="50000">
                                          <p:cBhvr additive="base">
                                            <p:cTn id="12" dur="750" fill="hold"/>
                                            <p:tgtEl>
                                              <p:spTgt spid="6"/>
                                            </p:tgtEl>
                                            <p:attrNameLst>
                                              <p:attrName>ppt_x</p:attrName>
                                            </p:attrNameLst>
                                          </p:cBhvr>
                                          <p:tavLst>
                                            <p:tav tm="0">
                                              <p:val>
                                                <p:strVal val="#ppt_x"/>
                                              </p:val>
                                            </p:tav>
                                            <p:tav tm="100000">
                                              <p:val>
                                                <p:strVal val="#ppt_x"/>
                                              </p:val>
                                            </p:tav>
                                          </p:tavLst>
                                        </p:anim>
                                        <p:anim calcmode="lin" valueType="num" p14:bounceEnd="50000">
                                          <p:cBhvr additive="base">
                                            <p:cTn id="13" dur="750" fill="hold"/>
                                            <p:tgtEl>
                                              <p:spTgt spid="6"/>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14:presetBounceEnd="50000">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14:bounceEnd="50000">
                                          <p:cBhvr additive="base">
                                            <p:cTn id="16" dur="750" fill="hold"/>
                                            <p:tgtEl>
                                              <p:spTgt spid="13"/>
                                            </p:tgtEl>
                                            <p:attrNameLst>
                                              <p:attrName>ppt_x</p:attrName>
                                            </p:attrNameLst>
                                          </p:cBhvr>
                                          <p:tavLst>
                                            <p:tav tm="0">
                                              <p:val>
                                                <p:strVal val="#ppt_x"/>
                                              </p:val>
                                            </p:tav>
                                            <p:tav tm="100000">
                                              <p:val>
                                                <p:strVal val="#ppt_x"/>
                                              </p:val>
                                            </p:tav>
                                          </p:tavLst>
                                        </p:anim>
                                        <p:anim calcmode="lin" valueType="num" p14:bounceEnd="50000">
                                          <p:cBhvr additive="base">
                                            <p:cTn id="17" dur="75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1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750" fill="hold"/>
                                            <p:tgtEl>
                                              <p:spTgt spid="7"/>
                                            </p:tgtEl>
                                            <p:attrNameLst>
                                              <p:attrName>ppt_x</p:attrName>
                                            </p:attrNameLst>
                                          </p:cBhvr>
                                          <p:tavLst>
                                            <p:tav tm="0">
                                              <p:val>
                                                <p:strVal val="#ppt_x"/>
                                              </p:val>
                                            </p:tav>
                                            <p:tav tm="100000">
                                              <p:val>
                                                <p:strVal val="#ppt_x"/>
                                              </p:val>
                                            </p:tav>
                                          </p:tavLst>
                                        </p:anim>
                                        <p:anim calcmode="lin" valueType="num">
                                          <p:cBhvr additive="base">
                                            <p:cTn id="8" dur="750" fill="hold"/>
                                            <p:tgtEl>
                                              <p:spTgt spid="7"/>
                                            </p:tgtEl>
                                            <p:attrNameLst>
                                              <p:attrName>ppt_y</p:attrName>
                                            </p:attrNameLst>
                                          </p:cBhvr>
                                          <p:tavLst>
                                            <p:tav tm="0">
                                              <p:val>
                                                <p:strVal val="1+#ppt_h/2"/>
                                              </p:val>
                                            </p:tav>
                                            <p:tav tm="100000">
                                              <p:val>
                                                <p:strVal val="#ppt_y"/>
                                              </p:val>
                                            </p:tav>
                                          </p:tavLst>
                                        </p:anim>
                                      </p:childTnLst>
                                    </p:cTn>
                                  </p:par>
                                </p:childTnLst>
                              </p:cTn>
                            </p:par>
                            <p:par>
                              <p:cTn id="9" fill="hold">
                                <p:stCondLst>
                                  <p:cond delay="750"/>
                                </p:stCondLst>
                                <p:childTnLst>
                                  <p:par>
                                    <p:cTn id="10" presetID="2" presetClass="entr" presetSubtype="4"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750" fill="hold"/>
                                            <p:tgtEl>
                                              <p:spTgt spid="6"/>
                                            </p:tgtEl>
                                            <p:attrNameLst>
                                              <p:attrName>ppt_x</p:attrName>
                                            </p:attrNameLst>
                                          </p:cBhvr>
                                          <p:tavLst>
                                            <p:tav tm="0">
                                              <p:val>
                                                <p:strVal val="#ppt_x"/>
                                              </p:val>
                                            </p:tav>
                                            <p:tav tm="100000">
                                              <p:val>
                                                <p:strVal val="#ppt_x"/>
                                              </p:val>
                                            </p:tav>
                                          </p:tavLst>
                                        </p:anim>
                                        <p:anim calcmode="lin" valueType="num">
                                          <p:cBhvr additive="base">
                                            <p:cTn id="13" dur="750" fill="hold"/>
                                            <p:tgtEl>
                                              <p:spTgt spid="6"/>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cBhvr additive="base">
                                            <p:cTn id="16" dur="750" fill="hold"/>
                                            <p:tgtEl>
                                              <p:spTgt spid="13"/>
                                            </p:tgtEl>
                                            <p:attrNameLst>
                                              <p:attrName>ppt_x</p:attrName>
                                            </p:attrNameLst>
                                          </p:cBhvr>
                                          <p:tavLst>
                                            <p:tav tm="0">
                                              <p:val>
                                                <p:strVal val="#ppt_x"/>
                                              </p:val>
                                            </p:tav>
                                            <p:tav tm="100000">
                                              <p:val>
                                                <p:strVal val="#ppt_x"/>
                                              </p:val>
                                            </p:tav>
                                          </p:tavLst>
                                        </p:anim>
                                        <p:anim calcmode="lin" valueType="num">
                                          <p:cBhvr additive="base">
                                            <p:cTn id="17" dur="75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13" grpId="0"/>
        </p:bldLst>
      </p:timing>
    </mc:Fallback>
  </mc:AlternateContent>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tangle 56"/>
          <p:cNvSpPr>
            <a:spLocks/>
          </p:cNvSpPr>
          <p:nvPr/>
        </p:nvSpPr>
        <p:spPr bwMode="auto">
          <a:xfrm>
            <a:off x="2253432" y="2463061"/>
            <a:ext cx="7569957" cy="21107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ctr" defTabSz="4572000">
              <a:lnSpc>
                <a:spcPts val="8500"/>
              </a:lnSpc>
            </a:pPr>
            <a:r>
              <a:rPr lang="en-US" sz="6000" b="1" spc="500" dirty="0">
                <a:solidFill>
                  <a:schemeClr val="tx2"/>
                </a:solidFill>
                <a:latin typeface="Montserrat Semi Bold" charset="0"/>
                <a:ea typeface="Montserrat Semi Bold" charset="0"/>
                <a:cs typeface="Montserrat Semi Bold" charset="0"/>
                <a:sym typeface="Bebas Neue" charset="0"/>
              </a:rPr>
              <a:t>EXAMPLE 1</a:t>
            </a:r>
          </a:p>
          <a:p>
            <a:pPr algn="ctr" defTabSz="4572000">
              <a:lnSpc>
                <a:spcPts val="8500"/>
              </a:lnSpc>
            </a:pPr>
            <a:r>
              <a:rPr lang="en-US" sz="6000" b="1" spc="500" dirty="0">
                <a:solidFill>
                  <a:schemeClr val="tx2"/>
                </a:solidFill>
                <a:latin typeface="Montserrat Semi Bold" charset="0"/>
                <a:ea typeface="Montserrat Semi Bold" charset="0"/>
                <a:cs typeface="Montserrat Semi Bold" charset="0"/>
                <a:sym typeface="Bebas Neue" charset="0"/>
              </a:rPr>
              <a:t>WITH PLACEHOLDER</a:t>
            </a:r>
          </a:p>
        </p:txBody>
      </p:sp>
      <p:sp>
        <p:nvSpPr>
          <p:cNvPr id="58" name="Subtitle 2"/>
          <p:cNvSpPr txBox="1">
            <a:spLocks/>
          </p:cNvSpPr>
          <p:nvPr/>
        </p:nvSpPr>
        <p:spPr>
          <a:xfrm>
            <a:off x="1280205" y="8472074"/>
            <a:ext cx="9573588" cy="22244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 of your hands; companies often specify a typeface, or even a set of fonts, as part of their brand guides However, if you find yourself with an entirely blank page, with unlimited options, the natural place to start is </a:t>
            </a:r>
            <a:r>
              <a:rPr lang="en-US">
                <a:solidFill>
                  <a:schemeClr val="tx1"/>
                </a:solidFill>
                <a:latin typeface="Poppins Light" charset="0"/>
                <a:ea typeface="Poppins Light" charset="0"/>
                <a:cs typeface="Poppins Light" charset="0"/>
              </a:rPr>
              <a:t>the largest</a:t>
            </a:r>
            <a:endParaRPr lang="en-US" dirty="0">
              <a:solidFill>
                <a:schemeClr val="tx1"/>
              </a:solidFill>
              <a:latin typeface="Poppins Light" charset="0"/>
              <a:ea typeface="Poppins Light" charset="0"/>
              <a:cs typeface="Poppins Light" charset="0"/>
            </a:endParaRPr>
          </a:p>
        </p:txBody>
      </p:sp>
      <p:cxnSp>
        <p:nvCxnSpPr>
          <p:cNvPr id="59" name="Straight Connector 58"/>
          <p:cNvCxnSpPr/>
          <p:nvPr/>
        </p:nvCxnSpPr>
        <p:spPr>
          <a:xfrm flipV="1">
            <a:off x="5258973" y="6800218"/>
            <a:ext cx="1482240" cy="2026"/>
          </a:xfrm>
          <a:prstGeom prst="line">
            <a:avLst/>
          </a:prstGeom>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3"/>
          </p:nvPr>
        </p:nvSpPr>
        <p:spPr/>
      </p:sp>
    </p:spTree>
    <p:extLst>
      <p:ext uri="{BB962C8B-B14F-4D97-AF65-F5344CB8AC3E}">
        <p14:creationId xmlns:p14="http://schemas.microsoft.com/office/powerpoint/2010/main" val="197174951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50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50000">
                                          <p:cBhvr additive="base">
                                            <p:cTn id="7" dur="500" fill="hold"/>
                                            <p:tgtEl>
                                              <p:spTgt spid="57"/>
                                            </p:tgtEl>
                                            <p:attrNameLst>
                                              <p:attrName>ppt_x</p:attrName>
                                            </p:attrNameLst>
                                          </p:cBhvr>
                                          <p:tavLst>
                                            <p:tav tm="0">
                                              <p:val>
                                                <p:strVal val="#ppt_x"/>
                                              </p:val>
                                            </p:tav>
                                            <p:tav tm="100000">
                                              <p:val>
                                                <p:strVal val="#ppt_x"/>
                                              </p:val>
                                            </p:tav>
                                          </p:tavLst>
                                        </p:anim>
                                        <p:anim calcmode="lin" valueType="num" p14:bounceEnd="50000">
                                          <p:cBhvr additive="base">
                                            <p:cTn id="8" dur="500" fill="hold"/>
                                            <p:tgtEl>
                                              <p:spTgt spid="5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50000">
                                      <p:stCondLst>
                                        <p:cond delay="0"/>
                                      </p:stCondLst>
                                      <p:childTnLst>
                                        <p:set>
                                          <p:cBhvr>
                                            <p:cTn id="10" dur="1" fill="hold">
                                              <p:stCondLst>
                                                <p:cond delay="0"/>
                                              </p:stCondLst>
                                            </p:cTn>
                                            <p:tgtEl>
                                              <p:spTgt spid="58"/>
                                            </p:tgtEl>
                                            <p:attrNameLst>
                                              <p:attrName>style.visibility</p:attrName>
                                            </p:attrNameLst>
                                          </p:cBhvr>
                                          <p:to>
                                            <p:strVal val="visible"/>
                                          </p:to>
                                        </p:set>
                                        <p:anim calcmode="lin" valueType="num" p14:bounceEnd="50000">
                                          <p:cBhvr additive="base">
                                            <p:cTn id="11" dur="500" fill="hold"/>
                                            <p:tgtEl>
                                              <p:spTgt spid="58"/>
                                            </p:tgtEl>
                                            <p:attrNameLst>
                                              <p:attrName>ppt_x</p:attrName>
                                            </p:attrNameLst>
                                          </p:cBhvr>
                                          <p:tavLst>
                                            <p:tav tm="0">
                                              <p:val>
                                                <p:strVal val="#ppt_x"/>
                                              </p:val>
                                            </p:tav>
                                            <p:tav tm="100000">
                                              <p:val>
                                                <p:strVal val="#ppt_x"/>
                                              </p:val>
                                            </p:tav>
                                          </p:tavLst>
                                        </p:anim>
                                        <p:anim calcmode="lin" valueType="num" p14:bounceEnd="50000">
                                          <p:cBhvr additive="base">
                                            <p:cTn id="12" dur="500" fill="hold"/>
                                            <p:tgtEl>
                                              <p:spTgt spid="58"/>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14:presetBounceEnd="50000">
                                      <p:stCondLst>
                                        <p:cond delay="0"/>
                                      </p:stCondLst>
                                      <p:childTnLst>
                                        <p:set>
                                          <p:cBhvr>
                                            <p:cTn id="14" dur="1" fill="hold">
                                              <p:stCondLst>
                                                <p:cond delay="0"/>
                                              </p:stCondLst>
                                            </p:cTn>
                                            <p:tgtEl>
                                              <p:spTgt spid="59"/>
                                            </p:tgtEl>
                                            <p:attrNameLst>
                                              <p:attrName>style.visibility</p:attrName>
                                            </p:attrNameLst>
                                          </p:cBhvr>
                                          <p:to>
                                            <p:strVal val="visible"/>
                                          </p:to>
                                        </p:set>
                                        <p:anim calcmode="lin" valueType="num" p14:bounceEnd="50000">
                                          <p:cBhvr additive="base">
                                            <p:cTn id="15" dur="500" fill="hold"/>
                                            <p:tgtEl>
                                              <p:spTgt spid="59"/>
                                            </p:tgtEl>
                                            <p:attrNameLst>
                                              <p:attrName>ppt_x</p:attrName>
                                            </p:attrNameLst>
                                          </p:cBhvr>
                                          <p:tavLst>
                                            <p:tav tm="0">
                                              <p:val>
                                                <p:strVal val="#ppt_x"/>
                                              </p:val>
                                            </p:tav>
                                            <p:tav tm="100000">
                                              <p:val>
                                                <p:strVal val="#ppt_x"/>
                                              </p:val>
                                            </p:tav>
                                          </p:tavLst>
                                        </p:anim>
                                        <p:anim calcmode="lin" valueType="num" p14:bounceEnd="50000">
                                          <p:cBhvr additive="base">
                                            <p:cTn id="16" dur="500" fill="hold"/>
                                            <p:tgtEl>
                                              <p:spTgt spid="5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5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ppt_x"/>
                                              </p:val>
                                            </p:tav>
                                            <p:tav tm="100000">
                                              <p:val>
                                                <p:strVal val="#ppt_x"/>
                                              </p:val>
                                            </p:tav>
                                          </p:tavLst>
                                        </p:anim>
                                        <p:anim calcmode="lin" valueType="num">
                                          <p:cBhvr additive="base">
                                            <p:cTn id="8" dur="500" fill="hold"/>
                                            <p:tgtEl>
                                              <p:spTgt spid="5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8"/>
                                            </p:tgtEl>
                                            <p:attrNameLst>
                                              <p:attrName>style.visibility</p:attrName>
                                            </p:attrNameLst>
                                          </p:cBhvr>
                                          <p:to>
                                            <p:strVal val="visible"/>
                                          </p:to>
                                        </p:set>
                                        <p:anim calcmode="lin" valueType="num">
                                          <p:cBhvr additive="base">
                                            <p:cTn id="11" dur="500" fill="hold"/>
                                            <p:tgtEl>
                                              <p:spTgt spid="58"/>
                                            </p:tgtEl>
                                            <p:attrNameLst>
                                              <p:attrName>ppt_x</p:attrName>
                                            </p:attrNameLst>
                                          </p:cBhvr>
                                          <p:tavLst>
                                            <p:tav tm="0">
                                              <p:val>
                                                <p:strVal val="#ppt_x"/>
                                              </p:val>
                                            </p:tav>
                                            <p:tav tm="100000">
                                              <p:val>
                                                <p:strVal val="#ppt_x"/>
                                              </p:val>
                                            </p:tav>
                                          </p:tavLst>
                                        </p:anim>
                                        <p:anim calcmode="lin" valueType="num">
                                          <p:cBhvr additive="base">
                                            <p:cTn id="12" dur="500" fill="hold"/>
                                            <p:tgtEl>
                                              <p:spTgt spid="58"/>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59"/>
                                            </p:tgtEl>
                                            <p:attrNameLst>
                                              <p:attrName>style.visibility</p:attrName>
                                            </p:attrNameLst>
                                          </p:cBhvr>
                                          <p:to>
                                            <p:strVal val="visible"/>
                                          </p:to>
                                        </p:set>
                                        <p:anim calcmode="lin" valueType="num">
                                          <p:cBhvr additive="base">
                                            <p:cTn id="15" dur="500" fill="hold"/>
                                            <p:tgtEl>
                                              <p:spTgt spid="59"/>
                                            </p:tgtEl>
                                            <p:attrNameLst>
                                              <p:attrName>ppt_x</p:attrName>
                                            </p:attrNameLst>
                                          </p:cBhvr>
                                          <p:tavLst>
                                            <p:tav tm="0">
                                              <p:val>
                                                <p:strVal val="#ppt_x"/>
                                              </p:val>
                                            </p:tav>
                                            <p:tav tm="100000">
                                              <p:val>
                                                <p:strVal val="#ppt_x"/>
                                              </p:val>
                                            </p:tav>
                                          </p:tavLst>
                                        </p:anim>
                                        <p:anim calcmode="lin" valueType="num">
                                          <p:cBhvr additive="base">
                                            <p:cTn id="16" dur="500" fill="hold"/>
                                            <p:tgtEl>
                                              <p:spTgt spid="5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58" grpId="0"/>
        </p:bldLst>
      </p:timing>
    </mc:Fallback>
  </mc:AlternateContent>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6472391" y="4527396"/>
            <a:ext cx="4572000" cy="4594303"/>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Poppins Light" charset="0"/>
            </a:endParaRPr>
          </a:p>
        </p:txBody>
      </p:sp>
      <p:sp>
        <p:nvSpPr>
          <p:cNvPr id="10" name="TextBox 9"/>
          <p:cNvSpPr txBox="1"/>
          <p:nvPr/>
        </p:nvSpPr>
        <p:spPr>
          <a:xfrm>
            <a:off x="17703199" y="6327706"/>
            <a:ext cx="2111475" cy="584775"/>
          </a:xfrm>
          <a:prstGeom prst="rect">
            <a:avLst/>
          </a:prstGeom>
          <a:noFill/>
        </p:spPr>
        <p:txBody>
          <a:bodyPr wrap="none" rtlCol="0" anchor="ctr" anchorCtr="0">
            <a:spAutoFit/>
          </a:bodyPr>
          <a:lstStyle/>
          <a:p>
            <a:pPr algn="ctr"/>
            <a:r>
              <a:rPr lang="en-US" sz="3200" b="1" dirty="0">
                <a:solidFill>
                  <a:schemeClr val="tx2"/>
                </a:solidFill>
                <a:latin typeface="Montserrat Semi Bold" charset="0"/>
                <a:ea typeface="Montserrat Semi Bold" charset="0"/>
                <a:cs typeface="Montserrat Semi Bold" charset="0"/>
              </a:rPr>
              <a:t>EXAMPLE 2</a:t>
            </a:r>
          </a:p>
        </p:txBody>
      </p:sp>
      <p:cxnSp>
        <p:nvCxnSpPr>
          <p:cNvPr id="11" name="Straight Connector 10"/>
          <p:cNvCxnSpPr/>
          <p:nvPr/>
        </p:nvCxnSpPr>
        <p:spPr>
          <a:xfrm flipV="1">
            <a:off x="17997396" y="7074674"/>
            <a:ext cx="1482240" cy="2026"/>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17981778" y="7193232"/>
            <a:ext cx="1542410" cy="400110"/>
          </a:xfrm>
          <a:prstGeom prst="rect">
            <a:avLst/>
          </a:prstGeom>
          <a:noFill/>
        </p:spPr>
        <p:txBody>
          <a:bodyPr wrap="none" rtlCol="0" anchor="ctr" anchorCtr="0">
            <a:spAutoFit/>
          </a:bodyPr>
          <a:lstStyle/>
          <a:p>
            <a:pPr algn="ctr"/>
            <a:r>
              <a:rPr lang="en-US" sz="2000" b="1" dirty="0">
                <a:latin typeface="Montserrat Semi Bold" charset="0"/>
                <a:ea typeface="Montserrat Semi Bold" charset="0"/>
                <a:cs typeface="Montserrat Semi Bold" charset="0"/>
              </a:rPr>
              <a:t>Social Media</a:t>
            </a:r>
          </a:p>
        </p:txBody>
      </p:sp>
      <p:sp>
        <p:nvSpPr>
          <p:cNvPr id="19" name="Rectangle 18"/>
          <p:cNvSpPr>
            <a:spLocks/>
          </p:cNvSpPr>
          <p:nvPr/>
        </p:nvSpPr>
        <p:spPr bwMode="auto">
          <a:xfrm>
            <a:off x="2253432" y="2463061"/>
            <a:ext cx="7569957" cy="21107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ctr" defTabSz="4572000">
              <a:lnSpc>
                <a:spcPts val="8500"/>
              </a:lnSpc>
            </a:pPr>
            <a:r>
              <a:rPr lang="en-US" sz="6000" b="1" spc="500" dirty="0">
                <a:solidFill>
                  <a:schemeClr val="tx2"/>
                </a:solidFill>
                <a:latin typeface="Montserrat Semi Bold" charset="0"/>
                <a:ea typeface="Montserrat Semi Bold" charset="0"/>
                <a:cs typeface="Montserrat Semi Bold" charset="0"/>
                <a:sym typeface="Bebas Neue" charset="0"/>
              </a:rPr>
              <a:t>EXAMPLE 2</a:t>
            </a:r>
          </a:p>
          <a:p>
            <a:pPr algn="ctr" defTabSz="4572000">
              <a:lnSpc>
                <a:spcPts val="8500"/>
              </a:lnSpc>
            </a:pPr>
            <a:r>
              <a:rPr lang="en-US" sz="6000" b="1" spc="500" dirty="0">
                <a:solidFill>
                  <a:schemeClr val="tx2"/>
                </a:solidFill>
                <a:latin typeface="Montserrat Semi Bold" charset="0"/>
                <a:ea typeface="Montserrat Semi Bold" charset="0"/>
                <a:cs typeface="Montserrat Semi Bold" charset="0"/>
                <a:sym typeface="Bebas Neue" charset="0"/>
              </a:rPr>
              <a:t>WITH PLACEHOLDER</a:t>
            </a:r>
          </a:p>
        </p:txBody>
      </p:sp>
      <p:sp>
        <p:nvSpPr>
          <p:cNvPr id="20" name="Subtitle 2"/>
          <p:cNvSpPr txBox="1">
            <a:spLocks/>
          </p:cNvSpPr>
          <p:nvPr/>
        </p:nvSpPr>
        <p:spPr>
          <a:xfrm>
            <a:off x="1280205" y="8472074"/>
            <a:ext cx="9573588" cy="22244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 of your hands; companies often specify a typeface, or even a set of fonts, as part of their brand guides However, if you find yourself with an entirely blank page, with unlimited options, the natural place to start is </a:t>
            </a:r>
            <a:r>
              <a:rPr lang="en-US">
                <a:solidFill>
                  <a:schemeClr val="tx1"/>
                </a:solidFill>
                <a:latin typeface="Poppins Light" charset="0"/>
                <a:ea typeface="Poppins Light" charset="0"/>
                <a:cs typeface="Poppins Light" charset="0"/>
              </a:rPr>
              <a:t>the largest</a:t>
            </a:r>
            <a:endParaRPr lang="en-US" dirty="0">
              <a:solidFill>
                <a:schemeClr val="tx1"/>
              </a:solidFill>
              <a:latin typeface="Poppins Light" charset="0"/>
              <a:ea typeface="Poppins Light" charset="0"/>
              <a:cs typeface="Poppins Light" charset="0"/>
            </a:endParaRPr>
          </a:p>
        </p:txBody>
      </p:sp>
      <p:cxnSp>
        <p:nvCxnSpPr>
          <p:cNvPr id="21" name="Straight Connector 20"/>
          <p:cNvCxnSpPr/>
          <p:nvPr/>
        </p:nvCxnSpPr>
        <p:spPr>
          <a:xfrm flipV="1">
            <a:off x="5258973" y="6800218"/>
            <a:ext cx="1482240" cy="2026"/>
          </a:xfrm>
          <a:prstGeom prst="line">
            <a:avLst/>
          </a:prstGeom>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3"/>
          </p:nvPr>
        </p:nvSpPr>
        <p:spPr/>
      </p:sp>
    </p:spTree>
    <p:extLst>
      <p:ext uri="{BB962C8B-B14F-4D97-AF65-F5344CB8AC3E}">
        <p14:creationId xmlns:p14="http://schemas.microsoft.com/office/powerpoint/2010/main" val="137385771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50000">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14:bounceEnd="50000">
                                          <p:cBhvr additive="base">
                                            <p:cTn id="7" dur="750" fill="hold"/>
                                            <p:tgtEl>
                                              <p:spTgt spid="9"/>
                                            </p:tgtEl>
                                            <p:attrNameLst>
                                              <p:attrName>ppt_x</p:attrName>
                                            </p:attrNameLst>
                                          </p:cBhvr>
                                          <p:tavLst>
                                            <p:tav tm="0">
                                              <p:val>
                                                <p:strVal val="#ppt_x"/>
                                              </p:val>
                                            </p:tav>
                                            <p:tav tm="100000">
                                              <p:val>
                                                <p:strVal val="#ppt_x"/>
                                              </p:val>
                                            </p:tav>
                                          </p:tavLst>
                                        </p:anim>
                                        <p:anim calcmode="lin" valueType="num" p14:bounceEnd="50000">
                                          <p:cBhvr additive="base">
                                            <p:cTn id="8" dur="75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50000">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14:bounceEnd="50000">
                                          <p:cBhvr additive="base">
                                            <p:cTn id="11" dur="750" fill="hold"/>
                                            <p:tgtEl>
                                              <p:spTgt spid="10"/>
                                            </p:tgtEl>
                                            <p:attrNameLst>
                                              <p:attrName>ppt_x</p:attrName>
                                            </p:attrNameLst>
                                          </p:cBhvr>
                                          <p:tavLst>
                                            <p:tav tm="0">
                                              <p:val>
                                                <p:strVal val="#ppt_x"/>
                                              </p:val>
                                            </p:tav>
                                            <p:tav tm="100000">
                                              <p:val>
                                                <p:strVal val="#ppt_x"/>
                                              </p:val>
                                            </p:tav>
                                          </p:tavLst>
                                        </p:anim>
                                        <p:anim calcmode="lin" valueType="num" p14:bounceEnd="50000">
                                          <p:cBhvr additive="base">
                                            <p:cTn id="12" dur="75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14:presetBounceEnd="50000">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14:bounceEnd="50000">
                                          <p:cBhvr additive="base">
                                            <p:cTn id="15" dur="750" fill="hold"/>
                                            <p:tgtEl>
                                              <p:spTgt spid="11"/>
                                            </p:tgtEl>
                                            <p:attrNameLst>
                                              <p:attrName>ppt_x</p:attrName>
                                            </p:attrNameLst>
                                          </p:cBhvr>
                                          <p:tavLst>
                                            <p:tav tm="0">
                                              <p:val>
                                                <p:strVal val="#ppt_x"/>
                                              </p:val>
                                            </p:tav>
                                            <p:tav tm="100000">
                                              <p:val>
                                                <p:strVal val="#ppt_x"/>
                                              </p:val>
                                            </p:tav>
                                          </p:tavLst>
                                        </p:anim>
                                        <p:anim calcmode="lin" valueType="num" p14:bounceEnd="50000">
                                          <p:cBhvr additive="base">
                                            <p:cTn id="16" dur="75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14:presetBounceEnd="50000">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14:bounceEnd="50000">
                                          <p:cBhvr additive="base">
                                            <p:cTn id="19" dur="750" fill="hold"/>
                                            <p:tgtEl>
                                              <p:spTgt spid="12"/>
                                            </p:tgtEl>
                                            <p:attrNameLst>
                                              <p:attrName>ppt_x</p:attrName>
                                            </p:attrNameLst>
                                          </p:cBhvr>
                                          <p:tavLst>
                                            <p:tav tm="0">
                                              <p:val>
                                                <p:strVal val="#ppt_x"/>
                                              </p:val>
                                            </p:tav>
                                            <p:tav tm="100000">
                                              <p:val>
                                                <p:strVal val="#ppt_x"/>
                                              </p:val>
                                            </p:tav>
                                          </p:tavLst>
                                        </p:anim>
                                        <p:anim calcmode="lin" valueType="num" p14:bounceEnd="50000">
                                          <p:cBhvr additive="base">
                                            <p:cTn id="20" dur="75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14:presetBounceEnd="50000">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14:bounceEnd="50000">
                                          <p:cBhvr additive="base">
                                            <p:cTn id="23" dur="750" fill="hold"/>
                                            <p:tgtEl>
                                              <p:spTgt spid="19"/>
                                            </p:tgtEl>
                                            <p:attrNameLst>
                                              <p:attrName>ppt_x</p:attrName>
                                            </p:attrNameLst>
                                          </p:cBhvr>
                                          <p:tavLst>
                                            <p:tav tm="0">
                                              <p:val>
                                                <p:strVal val="#ppt_x"/>
                                              </p:val>
                                            </p:tav>
                                            <p:tav tm="100000">
                                              <p:val>
                                                <p:strVal val="#ppt_x"/>
                                              </p:val>
                                            </p:tav>
                                          </p:tavLst>
                                        </p:anim>
                                        <p:anim calcmode="lin" valueType="num" p14:bounceEnd="50000">
                                          <p:cBhvr additive="base">
                                            <p:cTn id="24" dur="75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14:presetBounceEnd="50000">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14:bounceEnd="50000">
                                          <p:cBhvr additive="base">
                                            <p:cTn id="27" dur="750" fill="hold"/>
                                            <p:tgtEl>
                                              <p:spTgt spid="20"/>
                                            </p:tgtEl>
                                            <p:attrNameLst>
                                              <p:attrName>ppt_x</p:attrName>
                                            </p:attrNameLst>
                                          </p:cBhvr>
                                          <p:tavLst>
                                            <p:tav tm="0">
                                              <p:val>
                                                <p:strVal val="#ppt_x"/>
                                              </p:val>
                                            </p:tav>
                                            <p:tav tm="100000">
                                              <p:val>
                                                <p:strVal val="#ppt_x"/>
                                              </p:val>
                                            </p:tav>
                                          </p:tavLst>
                                        </p:anim>
                                        <p:anim calcmode="lin" valueType="num" p14:bounceEnd="50000">
                                          <p:cBhvr additive="base">
                                            <p:cTn id="28" dur="75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14:presetBounceEnd="50000">
                                      <p:stCondLst>
                                        <p:cond delay="0"/>
                                      </p:stCondLst>
                                      <p:childTnLst>
                                        <p:set>
                                          <p:cBhvr>
                                            <p:cTn id="30" dur="1" fill="hold">
                                              <p:stCondLst>
                                                <p:cond delay="0"/>
                                              </p:stCondLst>
                                            </p:cTn>
                                            <p:tgtEl>
                                              <p:spTgt spid="21"/>
                                            </p:tgtEl>
                                            <p:attrNameLst>
                                              <p:attrName>style.visibility</p:attrName>
                                            </p:attrNameLst>
                                          </p:cBhvr>
                                          <p:to>
                                            <p:strVal val="visible"/>
                                          </p:to>
                                        </p:set>
                                        <p:anim calcmode="lin" valueType="num" p14:bounceEnd="50000">
                                          <p:cBhvr additive="base">
                                            <p:cTn id="31" dur="750" fill="hold"/>
                                            <p:tgtEl>
                                              <p:spTgt spid="21"/>
                                            </p:tgtEl>
                                            <p:attrNameLst>
                                              <p:attrName>ppt_x</p:attrName>
                                            </p:attrNameLst>
                                          </p:cBhvr>
                                          <p:tavLst>
                                            <p:tav tm="0">
                                              <p:val>
                                                <p:strVal val="#ppt_x"/>
                                              </p:val>
                                            </p:tav>
                                            <p:tav tm="100000">
                                              <p:val>
                                                <p:strVal val="#ppt_x"/>
                                              </p:val>
                                            </p:tav>
                                          </p:tavLst>
                                        </p:anim>
                                        <p:anim calcmode="lin" valueType="num" p14:bounceEnd="50000">
                                          <p:cBhvr additive="base">
                                            <p:cTn id="32" dur="75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P spid="12" grpId="0"/>
          <p:bldP spid="19" grpId="0"/>
          <p:bldP spid="2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ppt_x"/>
                                              </p:val>
                                            </p:tav>
                                            <p:tav tm="100000">
                                              <p:val>
                                                <p:strVal val="#ppt_x"/>
                                              </p:val>
                                            </p:tav>
                                          </p:tavLst>
                                        </p:anim>
                                        <p:anim calcmode="lin" valueType="num">
                                          <p:cBhvr additive="base">
                                            <p:cTn id="8" dur="75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ppt_x"/>
                                              </p:val>
                                            </p:tav>
                                            <p:tav tm="100000">
                                              <p:val>
                                                <p:strVal val="#ppt_x"/>
                                              </p:val>
                                            </p:tav>
                                          </p:tavLst>
                                        </p:anim>
                                        <p:anim calcmode="lin" valueType="num">
                                          <p:cBhvr additive="base">
                                            <p:cTn id="12" dur="75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750" fill="hold"/>
                                            <p:tgtEl>
                                              <p:spTgt spid="11"/>
                                            </p:tgtEl>
                                            <p:attrNameLst>
                                              <p:attrName>ppt_x</p:attrName>
                                            </p:attrNameLst>
                                          </p:cBhvr>
                                          <p:tavLst>
                                            <p:tav tm="0">
                                              <p:val>
                                                <p:strVal val="#ppt_x"/>
                                              </p:val>
                                            </p:tav>
                                            <p:tav tm="100000">
                                              <p:val>
                                                <p:strVal val="#ppt_x"/>
                                              </p:val>
                                            </p:tav>
                                          </p:tavLst>
                                        </p:anim>
                                        <p:anim calcmode="lin" valueType="num">
                                          <p:cBhvr additive="base">
                                            <p:cTn id="16" dur="75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750" fill="hold"/>
                                            <p:tgtEl>
                                              <p:spTgt spid="12"/>
                                            </p:tgtEl>
                                            <p:attrNameLst>
                                              <p:attrName>ppt_x</p:attrName>
                                            </p:attrNameLst>
                                          </p:cBhvr>
                                          <p:tavLst>
                                            <p:tav tm="0">
                                              <p:val>
                                                <p:strVal val="#ppt_x"/>
                                              </p:val>
                                            </p:tav>
                                            <p:tav tm="100000">
                                              <p:val>
                                                <p:strVal val="#ppt_x"/>
                                              </p:val>
                                            </p:tav>
                                          </p:tavLst>
                                        </p:anim>
                                        <p:anim calcmode="lin" valueType="num">
                                          <p:cBhvr additive="base">
                                            <p:cTn id="20" dur="75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750" fill="hold"/>
                                            <p:tgtEl>
                                              <p:spTgt spid="19"/>
                                            </p:tgtEl>
                                            <p:attrNameLst>
                                              <p:attrName>ppt_x</p:attrName>
                                            </p:attrNameLst>
                                          </p:cBhvr>
                                          <p:tavLst>
                                            <p:tav tm="0">
                                              <p:val>
                                                <p:strVal val="#ppt_x"/>
                                              </p:val>
                                            </p:tav>
                                            <p:tav tm="100000">
                                              <p:val>
                                                <p:strVal val="#ppt_x"/>
                                              </p:val>
                                            </p:tav>
                                          </p:tavLst>
                                        </p:anim>
                                        <p:anim calcmode="lin" valueType="num">
                                          <p:cBhvr additive="base">
                                            <p:cTn id="24" dur="75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750" fill="hold"/>
                                            <p:tgtEl>
                                              <p:spTgt spid="20"/>
                                            </p:tgtEl>
                                            <p:attrNameLst>
                                              <p:attrName>ppt_x</p:attrName>
                                            </p:attrNameLst>
                                          </p:cBhvr>
                                          <p:tavLst>
                                            <p:tav tm="0">
                                              <p:val>
                                                <p:strVal val="#ppt_x"/>
                                              </p:val>
                                            </p:tav>
                                            <p:tav tm="100000">
                                              <p:val>
                                                <p:strVal val="#ppt_x"/>
                                              </p:val>
                                            </p:tav>
                                          </p:tavLst>
                                        </p:anim>
                                        <p:anim calcmode="lin" valueType="num">
                                          <p:cBhvr additive="base">
                                            <p:cTn id="28" dur="75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21"/>
                                            </p:tgtEl>
                                            <p:attrNameLst>
                                              <p:attrName>style.visibility</p:attrName>
                                            </p:attrNameLst>
                                          </p:cBhvr>
                                          <p:to>
                                            <p:strVal val="visible"/>
                                          </p:to>
                                        </p:set>
                                        <p:anim calcmode="lin" valueType="num">
                                          <p:cBhvr additive="base">
                                            <p:cTn id="31" dur="750" fill="hold"/>
                                            <p:tgtEl>
                                              <p:spTgt spid="21"/>
                                            </p:tgtEl>
                                            <p:attrNameLst>
                                              <p:attrName>ppt_x</p:attrName>
                                            </p:attrNameLst>
                                          </p:cBhvr>
                                          <p:tavLst>
                                            <p:tav tm="0">
                                              <p:val>
                                                <p:strVal val="#ppt_x"/>
                                              </p:val>
                                            </p:tav>
                                            <p:tav tm="100000">
                                              <p:val>
                                                <p:strVal val="#ppt_x"/>
                                              </p:val>
                                            </p:tav>
                                          </p:tavLst>
                                        </p:anim>
                                        <p:anim calcmode="lin" valueType="num">
                                          <p:cBhvr additive="base">
                                            <p:cTn id="32" dur="75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P spid="12" grpId="0"/>
          <p:bldP spid="19" grpId="0"/>
          <p:bldP spid="20" grpId="0"/>
        </p:bldLst>
      </p:timing>
    </mc:Fallback>
  </mc:AlternateContent>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15"/>
          <p:cNvSpPr/>
          <p:nvPr/>
        </p:nvSpPr>
        <p:spPr>
          <a:xfrm>
            <a:off x="12191999" y="0"/>
            <a:ext cx="12188824" cy="13716000"/>
          </a:xfrm>
          <a:custGeom>
            <a:avLst/>
            <a:gdLst>
              <a:gd name="connsiteX0" fmla="*/ 6094412 w 12188824"/>
              <a:gd name="connsiteY0" fmla="*/ 3133493 h 13716000"/>
              <a:gd name="connsiteX1" fmla="*/ 2524237 w 12188824"/>
              <a:gd name="connsiteY1" fmla="*/ 9288967 h 13716000"/>
              <a:gd name="connsiteX2" fmla="*/ 9664588 w 12188824"/>
              <a:gd name="connsiteY2" fmla="*/ 9288967 h 13716000"/>
              <a:gd name="connsiteX3" fmla="*/ 0 w 12188824"/>
              <a:gd name="connsiteY3" fmla="*/ 0 h 13716000"/>
              <a:gd name="connsiteX4" fmla="*/ 12188824 w 12188824"/>
              <a:gd name="connsiteY4" fmla="*/ 0 h 13716000"/>
              <a:gd name="connsiteX5" fmla="*/ 12188824 w 12188824"/>
              <a:gd name="connsiteY5" fmla="*/ 13716000 h 13716000"/>
              <a:gd name="connsiteX6" fmla="*/ 0 w 12188824"/>
              <a:gd name="connsiteY6" fmla="*/ 1371600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88824" h="13716000">
                <a:moveTo>
                  <a:pt x="6094412" y="3133493"/>
                </a:moveTo>
                <a:lnTo>
                  <a:pt x="2524237" y="9288967"/>
                </a:lnTo>
                <a:lnTo>
                  <a:pt x="9664588" y="9288967"/>
                </a:lnTo>
                <a:close/>
                <a:moveTo>
                  <a:pt x="0" y="0"/>
                </a:moveTo>
                <a:lnTo>
                  <a:pt x="12188824" y="0"/>
                </a:lnTo>
                <a:lnTo>
                  <a:pt x="12188824" y="13716000"/>
                </a:lnTo>
                <a:lnTo>
                  <a:pt x="0" y="13716000"/>
                </a:lnTo>
                <a:close/>
              </a:path>
            </a:pathLst>
          </a:custGeom>
          <a:solidFill>
            <a:schemeClr val="accent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Poppins Light" charset="0"/>
            </a:endParaRPr>
          </a:p>
        </p:txBody>
      </p:sp>
      <p:sp>
        <p:nvSpPr>
          <p:cNvPr id="11" name="Rectangle 10"/>
          <p:cNvSpPr>
            <a:spLocks/>
          </p:cNvSpPr>
          <p:nvPr/>
        </p:nvSpPr>
        <p:spPr bwMode="auto">
          <a:xfrm>
            <a:off x="2253432" y="2463061"/>
            <a:ext cx="7569957" cy="21107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ctr" defTabSz="4572000">
              <a:lnSpc>
                <a:spcPts val="8500"/>
              </a:lnSpc>
            </a:pPr>
            <a:r>
              <a:rPr lang="en-US" sz="6000" b="1" spc="500" dirty="0">
                <a:solidFill>
                  <a:schemeClr val="tx2"/>
                </a:solidFill>
                <a:latin typeface="Montserrat Semi Bold" charset="0"/>
                <a:ea typeface="Montserrat Semi Bold" charset="0"/>
                <a:cs typeface="Montserrat Semi Bold" charset="0"/>
                <a:sym typeface="Bebas Neue" charset="0"/>
              </a:rPr>
              <a:t>EXAMPLE 3</a:t>
            </a:r>
          </a:p>
          <a:p>
            <a:pPr algn="ctr" defTabSz="4572000">
              <a:lnSpc>
                <a:spcPts val="8500"/>
              </a:lnSpc>
            </a:pPr>
            <a:r>
              <a:rPr lang="en-US" sz="6000" b="1" spc="500" dirty="0">
                <a:solidFill>
                  <a:schemeClr val="tx2"/>
                </a:solidFill>
                <a:latin typeface="Montserrat Semi Bold" charset="0"/>
                <a:ea typeface="Montserrat Semi Bold" charset="0"/>
                <a:cs typeface="Montserrat Semi Bold" charset="0"/>
                <a:sym typeface="Bebas Neue" charset="0"/>
              </a:rPr>
              <a:t>WITH PLACEHOLDER</a:t>
            </a:r>
          </a:p>
        </p:txBody>
      </p:sp>
      <p:sp>
        <p:nvSpPr>
          <p:cNvPr id="12" name="Subtitle 2"/>
          <p:cNvSpPr txBox="1">
            <a:spLocks/>
          </p:cNvSpPr>
          <p:nvPr/>
        </p:nvSpPr>
        <p:spPr>
          <a:xfrm>
            <a:off x="1280205" y="8472074"/>
            <a:ext cx="9573588" cy="22244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 of your hands; companies often specify a typeface, or even a set of fonts, as part of their brand guides However, if you find yourself with an entirely blank page, with unlimited options, the natural place to start is </a:t>
            </a:r>
            <a:r>
              <a:rPr lang="en-US">
                <a:solidFill>
                  <a:schemeClr val="tx1"/>
                </a:solidFill>
                <a:latin typeface="Poppins Light" charset="0"/>
                <a:ea typeface="Poppins Light" charset="0"/>
                <a:cs typeface="Poppins Light" charset="0"/>
              </a:rPr>
              <a:t>the largest</a:t>
            </a:r>
            <a:endParaRPr lang="en-US" dirty="0">
              <a:solidFill>
                <a:schemeClr val="tx1"/>
              </a:solidFill>
              <a:latin typeface="Poppins Light" charset="0"/>
              <a:ea typeface="Poppins Light" charset="0"/>
              <a:cs typeface="Poppins Light" charset="0"/>
            </a:endParaRPr>
          </a:p>
        </p:txBody>
      </p:sp>
      <p:cxnSp>
        <p:nvCxnSpPr>
          <p:cNvPr id="17" name="Straight Connector 16"/>
          <p:cNvCxnSpPr/>
          <p:nvPr/>
        </p:nvCxnSpPr>
        <p:spPr>
          <a:xfrm flipV="1">
            <a:off x="5258973" y="6800218"/>
            <a:ext cx="1482240" cy="2026"/>
          </a:xfrm>
          <a:prstGeom prst="line">
            <a:avLst/>
          </a:prstGeom>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3"/>
          </p:nvPr>
        </p:nvSpPr>
        <p:spPr/>
      </p:sp>
    </p:spTree>
    <p:extLst>
      <p:ext uri="{BB962C8B-B14F-4D97-AF65-F5344CB8AC3E}">
        <p14:creationId xmlns:p14="http://schemas.microsoft.com/office/powerpoint/2010/main" val="68240984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50000">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14:bounceEnd="50000">
                                          <p:cBhvr additive="base">
                                            <p:cTn id="7" dur="750" fill="hold"/>
                                            <p:tgtEl>
                                              <p:spTgt spid="16"/>
                                            </p:tgtEl>
                                            <p:attrNameLst>
                                              <p:attrName>ppt_x</p:attrName>
                                            </p:attrNameLst>
                                          </p:cBhvr>
                                          <p:tavLst>
                                            <p:tav tm="0">
                                              <p:val>
                                                <p:strVal val="#ppt_x"/>
                                              </p:val>
                                            </p:tav>
                                            <p:tav tm="100000">
                                              <p:val>
                                                <p:strVal val="#ppt_x"/>
                                              </p:val>
                                            </p:tav>
                                          </p:tavLst>
                                        </p:anim>
                                        <p:anim calcmode="lin" valueType="num" p14:bounceEnd="50000">
                                          <p:cBhvr additive="base">
                                            <p:cTn id="8" dur="750" fill="hold"/>
                                            <p:tgtEl>
                                              <p:spTgt spid="1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50000">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14:bounceEnd="50000">
                                          <p:cBhvr additive="base">
                                            <p:cTn id="11" dur="750" fill="hold"/>
                                            <p:tgtEl>
                                              <p:spTgt spid="11"/>
                                            </p:tgtEl>
                                            <p:attrNameLst>
                                              <p:attrName>ppt_x</p:attrName>
                                            </p:attrNameLst>
                                          </p:cBhvr>
                                          <p:tavLst>
                                            <p:tav tm="0">
                                              <p:val>
                                                <p:strVal val="#ppt_x"/>
                                              </p:val>
                                            </p:tav>
                                            <p:tav tm="100000">
                                              <p:val>
                                                <p:strVal val="#ppt_x"/>
                                              </p:val>
                                            </p:tav>
                                          </p:tavLst>
                                        </p:anim>
                                        <p:anim calcmode="lin" valueType="num" p14:bounceEnd="50000">
                                          <p:cBhvr additive="base">
                                            <p:cTn id="12" dur="750" fill="hold"/>
                                            <p:tgtEl>
                                              <p:spTgt spid="11"/>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14:presetBounceEnd="50000">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14:bounceEnd="50000">
                                          <p:cBhvr additive="base">
                                            <p:cTn id="15" dur="750" fill="hold"/>
                                            <p:tgtEl>
                                              <p:spTgt spid="12"/>
                                            </p:tgtEl>
                                            <p:attrNameLst>
                                              <p:attrName>ppt_x</p:attrName>
                                            </p:attrNameLst>
                                          </p:cBhvr>
                                          <p:tavLst>
                                            <p:tav tm="0">
                                              <p:val>
                                                <p:strVal val="#ppt_x"/>
                                              </p:val>
                                            </p:tav>
                                            <p:tav tm="100000">
                                              <p:val>
                                                <p:strVal val="#ppt_x"/>
                                              </p:val>
                                            </p:tav>
                                          </p:tavLst>
                                        </p:anim>
                                        <p:anim calcmode="lin" valueType="num" p14:bounceEnd="50000">
                                          <p:cBhvr additive="base">
                                            <p:cTn id="16" dur="75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14:presetBounceEnd="50000">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14:bounceEnd="50000">
                                          <p:cBhvr additive="base">
                                            <p:cTn id="19" dur="750" fill="hold"/>
                                            <p:tgtEl>
                                              <p:spTgt spid="17"/>
                                            </p:tgtEl>
                                            <p:attrNameLst>
                                              <p:attrName>ppt_x</p:attrName>
                                            </p:attrNameLst>
                                          </p:cBhvr>
                                          <p:tavLst>
                                            <p:tav tm="0">
                                              <p:val>
                                                <p:strVal val="#ppt_x"/>
                                              </p:val>
                                            </p:tav>
                                            <p:tav tm="100000">
                                              <p:val>
                                                <p:strVal val="#ppt_x"/>
                                              </p:val>
                                            </p:tav>
                                          </p:tavLst>
                                        </p:anim>
                                        <p:anim calcmode="lin" valueType="num" p14:bounceEnd="50000">
                                          <p:cBhvr additive="base">
                                            <p:cTn id="20" dur="75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1" grpId="0"/>
          <p:bldP spid="1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750" fill="hold"/>
                                            <p:tgtEl>
                                              <p:spTgt spid="16"/>
                                            </p:tgtEl>
                                            <p:attrNameLst>
                                              <p:attrName>ppt_x</p:attrName>
                                            </p:attrNameLst>
                                          </p:cBhvr>
                                          <p:tavLst>
                                            <p:tav tm="0">
                                              <p:val>
                                                <p:strVal val="#ppt_x"/>
                                              </p:val>
                                            </p:tav>
                                            <p:tav tm="100000">
                                              <p:val>
                                                <p:strVal val="#ppt_x"/>
                                              </p:val>
                                            </p:tav>
                                          </p:tavLst>
                                        </p:anim>
                                        <p:anim calcmode="lin" valueType="num">
                                          <p:cBhvr additive="base">
                                            <p:cTn id="8" dur="750" fill="hold"/>
                                            <p:tgtEl>
                                              <p:spTgt spid="1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750" fill="hold"/>
                                            <p:tgtEl>
                                              <p:spTgt spid="11"/>
                                            </p:tgtEl>
                                            <p:attrNameLst>
                                              <p:attrName>ppt_x</p:attrName>
                                            </p:attrNameLst>
                                          </p:cBhvr>
                                          <p:tavLst>
                                            <p:tav tm="0">
                                              <p:val>
                                                <p:strVal val="#ppt_x"/>
                                              </p:val>
                                            </p:tav>
                                            <p:tav tm="100000">
                                              <p:val>
                                                <p:strVal val="#ppt_x"/>
                                              </p:val>
                                            </p:tav>
                                          </p:tavLst>
                                        </p:anim>
                                        <p:anim calcmode="lin" valueType="num">
                                          <p:cBhvr additive="base">
                                            <p:cTn id="12" dur="750" fill="hold"/>
                                            <p:tgtEl>
                                              <p:spTgt spid="11"/>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750" fill="hold"/>
                                            <p:tgtEl>
                                              <p:spTgt spid="12"/>
                                            </p:tgtEl>
                                            <p:attrNameLst>
                                              <p:attrName>ppt_x</p:attrName>
                                            </p:attrNameLst>
                                          </p:cBhvr>
                                          <p:tavLst>
                                            <p:tav tm="0">
                                              <p:val>
                                                <p:strVal val="#ppt_x"/>
                                              </p:val>
                                            </p:tav>
                                            <p:tav tm="100000">
                                              <p:val>
                                                <p:strVal val="#ppt_x"/>
                                              </p:val>
                                            </p:tav>
                                          </p:tavLst>
                                        </p:anim>
                                        <p:anim calcmode="lin" valueType="num">
                                          <p:cBhvr additive="base">
                                            <p:cTn id="16" dur="75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750" fill="hold"/>
                                            <p:tgtEl>
                                              <p:spTgt spid="17"/>
                                            </p:tgtEl>
                                            <p:attrNameLst>
                                              <p:attrName>ppt_x</p:attrName>
                                            </p:attrNameLst>
                                          </p:cBhvr>
                                          <p:tavLst>
                                            <p:tav tm="0">
                                              <p:val>
                                                <p:strVal val="#ppt_x"/>
                                              </p:val>
                                            </p:tav>
                                            <p:tav tm="100000">
                                              <p:val>
                                                <p:strVal val="#ppt_x"/>
                                              </p:val>
                                            </p:tav>
                                          </p:tavLst>
                                        </p:anim>
                                        <p:anim calcmode="lin" valueType="num">
                                          <p:cBhvr additive="base">
                                            <p:cTn id="20" dur="75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1" grpId="0"/>
          <p:bldP spid="12" grpId="0"/>
        </p:bldLst>
      </p:timing>
    </mc:Fallback>
  </mc:AlternateContent>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8"/>
          <p:cNvSpPr/>
          <p:nvPr/>
        </p:nvSpPr>
        <p:spPr>
          <a:xfrm>
            <a:off x="12191999" y="0"/>
            <a:ext cx="12188824" cy="13716000"/>
          </a:xfrm>
          <a:custGeom>
            <a:avLst/>
            <a:gdLst>
              <a:gd name="connsiteX0" fmla="*/ 6094412 w 12188824"/>
              <a:gd name="connsiteY0" fmla="*/ 2475571 h 13716000"/>
              <a:gd name="connsiteX1" fmla="*/ 5146228 w 12188824"/>
              <a:gd name="connsiteY1" fmla="*/ 5909815 h 13716000"/>
              <a:gd name="connsiteX2" fmla="*/ 1711983 w 12188824"/>
              <a:gd name="connsiteY2" fmla="*/ 6858000 h 13716000"/>
              <a:gd name="connsiteX3" fmla="*/ 5146228 w 12188824"/>
              <a:gd name="connsiteY3" fmla="*/ 7806185 h 13716000"/>
              <a:gd name="connsiteX4" fmla="*/ 6094412 w 12188824"/>
              <a:gd name="connsiteY4" fmla="*/ 11240429 h 13716000"/>
              <a:gd name="connsiteX5" fmla="*/ 7042596 w 12188824"/>
              <a:gd name="connsiteY5" fmla="*/ 7806185 h 13716000"/>
              <a:gd name="connsiteX6" fmla="*/ 10476840 w 12188824"/>
              <a:gd name="connsiteY6" fmla="*/ 6858000 h 13716000"/>
              <a:gd name="connsiteX7" fmla="*/ 7042596 w 12188824"/>
              <a:gd name="connsiteY7" fmla="*/ 5909815 h 13716000"/>
              <a:gd name="connsiteX8" fmla="*/ 0 w 12188824"/>
              <a:gd name="connsiteY8" fmla="*/ 0 h 13716000"/>
              <a:gd name="connsiteX9" fmla="*/ 12188824 w 12188824"/>
              <a:gd name="connsiteY9" fmla="*/ 0 h 13716000"/>
              <a:gd name="connsiteX10" fmla="*/ 12188824 w 12188824"/>
              <a:gd name="connsiteY10" fmla="*/ 13716000 h 13716000"/>
              <a:gd name="connsiteX11" fmla="*/ 0 w 12188824"/>
              <a:gd name="connsiteY11" fmla="*/ 1371600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88824" h="13716000">
                <a:moveTo>
                  <a:pt x="6094412" y="2475571"/>
                </a:moveTo>
                <a:lnTo>
                  <a:pt x="5146228" y="5909815"/>
                </a:lnTo>
                <a:lnTo>
                  <a:pt x="1711983" y="6858000"/>
                </a:lnTo>
                <a:lnTo>
                  <a:pt x="5146228" y="7806185"/>
                </a:lnTo>
                <a:lnTo>
                  <a:pt x="6094412" y="11240429"/>
                </a:lnTo>
                <a:lnTo>
                  <a:pt x="7042596" y="7806185"/>
                </a:lnTo>
                <a:lnTo>
                  <a:pt x="10476840" y="6858000"/>
                </a:lnTo>
                <a:lnTo>
                  <a:pt x="7042596" y="5909815"/>
                </a:lnTo>
                <a:close/>
                <a:moveTo>
                  <a:pt x="0" y="0"/>
                </a:moveTo>
                <a:lnTo>
                  <a:pt x="12188824" y="0"/>
                </a:lnTo>
                <a:lnTo>
                  <a:pt x="12188824" y="13716000"/>
                </a:lnTo>
                <a:lnTo>
                  <a:pt x="0" y="13716000"/>
                </a:lnTo>
                <a:close/>
              </a:path>
            </a:pathLst>
          </a:custGeom>
          <a:solidFill>
            <a:schemeClr val="accent1">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Poppins Light" charset="0"/>
            </a:endParaRPr>
          </a:p>
        </p:txBody>
      </p:sp>
      <p:sp>
        <p:nvSpPr>
          <p:cNvPr id="7" name="Rectangle 6"/>
          <p:cNvSpPr>
            <a:spLocks/>
          </p:cNvSpPr>
          <p:nvPr/>
        </p:nvSpPr>
        <p:spPr bwMode="auto">
          <a:xfrm>
            <a:off x="2253432" y="2463061"/>
            <a:ext cx="7569957" cy="21107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ctr" defTabSz="4572000">
              <a:lnSpc>
                <a:spcPts val="8500"/>
              </a:lnSpc>
            </a:pPr>
            <a:r>
              <a:rPr lang="en-US" sz="6000" b="1" spc="500" dirty="0">
                <a:solidFill>
                  <a:schemeClr val="tx2"/>
                </a:solidFill>
                <a:latin typeface="Montserrat Semi Bold" charset="0"/>
                <a:ea typeface="Montserrat Semi Bold" charset="0"/>
                <a:cs typeface="Montserrat Semi Bold" charset="0"/>
                <a:sym typeface="Bebas Neue" charset="0"/>
              </a:rPr>
              <a:t>EXAMPLE 4</a:t>
            </a:r>
          </a:p>
          <a:p>
            <a:pPr algn="ctr" defTabSz="4572000">
              <a:lnSpc>
                <a:spcPts val="8500"/>
              </a:lnSpc>
            </a:pPr>
            <a:r>
              <a:rPr lang="en-US" sz="6000" b="1" spc="500" dirty="0">
                <a:solidFill>
                  <a:schemeClr val="tx2"/>
                </a:solidFill>
                <a:latin typeface="Montserrat Semi Bold" charset="0"/>
                <a:ea typeface="Montserrat Semi Bold" charset="0"/>
                <a:cs typeface="Montserrat Semi Bold" charset="0"/>
                <a:sym typeface="Bebas Neue" charset="0"/>
              </a:rPr>
              <a:t>WITH PLACEHOLDER</a:t>
            </a:r>
          </a:p>
        </p:txBody>
      </p:sp>
      <p:sp>
        <p:nvSpPr>
          <p:cNvPr id="8" name="Subtitle 2"/>
          <p:cNvSpPr txBox="1">
            <a:spLocks/>
          </p:cNvSpPr>
          <p:nvPr/>
        </p:nvSpPr>
        <p:spPr>
          <a:xfrm>
            <a:off x="1280205" y="8472074"/>
            <a:ext cx="9573588" cy="22244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 of your hands; companies often specify a typeface, or even a set of fonts, as part of their brand guides However, if you find yourself with an entirely blank page, with unlimited options, the natural place to start is </a:t>
            </a:r>
            <a:r>
              <a:rPr lang="en-US">
                <a:solidFill>
                  <a:schemeClr val="tx1"/>
                </a:solidFill>
                <a:latin typeface="Poppins Light" charset="0"/>
                <a:ea typeface="Poppins Light" charset="0"/>
                <a:cs typeface="Poppins Light" charset="0"/>
              </a:rPr>
              <a:t>the largest</a:t>
            </a:r>
            <a:endParaRPr lang="en-US" dirty="0">
              <a:solidFill>
                <a:schemeClr val="tx1"/>
              </a:solidFill>
              <a:latin typeface="Poppins Light" charset="0"/>
              <a:ea typeface="Poppins Light" charset="0"/>
              <a:cs typeface="Poppins Light" charset="0"/>
            </a:endParaRPr>
          </a:p>
        </p:txBody>
      </p:sp>
      <p:cxnSp>
        <p:nvCxnSpPr>
          <p:cNvPr id="10" name="Straight Connector 9"/>
          <p:cNvCxnSpPr/>
          <p:nvPr/>
        </p:nvCxnSpPr>
        <p:spPr>
          <a:xfrm flipV="1">
            <a:off x="5258973" y="6800218"/>
            <a:ext cx="1482240" cy="2026"/>
          </a:xfrm>
          <a:prstGeom prst="line">
            <a:avLst/>
          </a:prstGeom>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3"/>
          </p:nvPr>
        </p:nvSpPr>
        <p:spPr/>
      </p:sp>
    </p:spTree>
    <p:extLst>
      <p:ext uri="{BB962C8B-B14F-4D97-AF65-F5344CB8AC3E}">
        <p14:creationId xmlns:p14="http://schemas.microsoft.com/office/powerpoint/2010/main" val="169962354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14:presetBounceEnd="50000">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14:bounceEnd="50000">
                                          <p:cBhvr additive="base">
                                            <p:cTn id="7" dur="750" fill="hold"/>
                                            <p:tgtEl>
                                              <p:spTgt spid="9"/>
                                            </p:tgtEl>
                                            <p:attrNameLst>
                                              <p:attrName>ppt_x</p:attrName>
                                            </p:attrNameLst>
                                          </p:cBhvr>
                                          <p:tavLst>
                                            <p:tav tm="0">
                                              <p:val>
                                                <p:strVal val="#ppt_x"/>
                                              </p:val>
                                            </p:tav>
                                            <p:tav tm="100000">
                                              <p:val>
                                                <p:strVal val="#ppt_x"/>
                                              </p:val>
                                            </p:tav>
                                          </p:tavLst>
                                        </p:anim>
                                        <p:anim calcmode="lin" valueType="num" p14:bounceEnd="50000">
                                          <p:cBhvr additive="base">
                                            <p:cTn id="8" dur="75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50000">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14:bounceEnd="50000">
                                          <p:cBhvr additive="base">
                                            <p:cTn id="11" dur="750" fill="hold"/>
                                            <p:tgtEl>
                                              <p:spTgt spid="7"/>
                                            </p:tgtEl>
                                            <p:attrNameLst>
                                              <p:attrName>ppt_x</p:attrName>
                                            </p:attrNameLst>
                                          </p:cBhvr>
                                          <p:tavLst>
                                            <p:tav tm="0">
                                              <p:val>
                                                <p:strVal val="#ppt_x"/>
                                              </p:val>
                                            </p:tav>
                                            <p:tav tm="100000">
                                              <p:val>
                                                <p:strVal val="#ppt_x"/>
                                              </p:val>
                                            </p:tav>
                                          </p:tavLst>
                                        </p:anim>
                                        <p:anim calcmode="lin" valueType="num" p14:bounceEnd="50000">
                                          <p:cBhvr additive="base">
                                            <p:cTn id="12" dur="75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14:presetBounceEnd="50000">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14:bounceEnd="50000">
                                          <p:cBhvr additive="base">
                                            <p:cTn id="15" dur="750" fill="hold"/>
                                            <p:tgtEl>
                                              <p:spTgt spid="8"/>
                                            </p:tgtEl>
                                            <p:attrNameLst>
                                              <p:attrName>ppt_x</p:attrName>
                                            </p:attrNameLst>
                                          </p:cBhvr>
                                          <p:tavLst>
                                            <p:tav tm="0">
                                              <p:val>
                                                <p:strVal val="#ppt_x"/>
                                              </p:val>
                                            </p:tav>
                                            <p:tav tm="100000">
                                              <p:val>
                                                <p:strVal val="#ppt_x"/>
                                              </p:val>
                                            </p:tav>
                                          </p:tavLst>
                                        </p:anim>
                                        <p:anim calcmode="lin" valueType="num" p14:bounceEnd="50000">
                                          <p:cBhvr additive="base">
                                            <p:cTn id="16" dur="750" fill="hold"/>
                                            <p:tgtEl>
                                              <p:spTgt spid="8"/>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14:presetBounceEnd="50000">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14:bounceEnd="50000">
                                          <p:cBhvr additive="base">
                                            <p:cTn id="19" dur="750" fill="hold"/>
                                            <p:tgtEl>
                                              <p:spTgt spid="10"/>
                                            </p:tgtEl>
                                            <p:attrNameLst>
                                              <p:attrName>ppt_x</p:attrName>
                                            </p:attrNameLst>
                                          </p:cBhvr>
                                          <p:tavLst>
                                            <p:tav tm="0">
                                              <p:val>
                                                <p:strVal val="#ppt_x"/>
                                              </p:val>
                                            </p:tav>
                                            <p:tav tm="100000">
                                              <p:val>
                                                <p:strVal val="#ppt_x"/>
                                              </p:val>
                                            </p:tav>
                                          </p:tavLst>
                                        </p:anim>
                                        <p:anim calcmode="lin" valueType="num" p14:bounceEnd="50000">
                                          <p:cBhvr additive="base">
                                            <p:cTn id="20" dur="75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ppt_x"/>
                                              </p:val>
                                            </p:tav>
                                            <p:tav tm="100000">
                                              <p:val>
                                                <p:strVal val="#ppt_x"/>
                                              </p:val>
                                            </p:tav>
                                          </p:tavLst>
                                        </p:anim>
                                        <p:anim calcmode="lin" valueType="num">
                                          <p:cBhvr additive="base">
                                            <p:cTn id="8" dur="75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750" fill="hold"/>
                                            <p:tgtEl>
                                              <p:spTgt spid="7"/>
                                            </p:tgtEl>
                                            <p:attrNameLst>
                                              <p:attrName>ppt_x</p:attrName>
                                            </p:attrNameLst>
                                          </p:cBhvr>
                                          <p:tavLst>
                                            <p:tav tm="0">
                                              <p:val>
                                                <p:strVal val="#ppt_x"/>
                                              </p:val>
                                            </p:tav>
                                            <p:tav tm="100000">
                                              <p:val>
                                                <p:strVal val="#ppt_x"/>
                                              </p:val>
                                            </p:tav>
                                          </p:tavLst>
                                        </p:anim>
                                        <p:anim calcmode="lin" valueType="num">
                                          <p:cBhvr additive="base">
                                            <p:cTn id="12" dur="75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750" fill="hold"/>
                                            <p:tgtEl>
                                              <p:spTgt spid="8"/>
                                            </p:tgtEl>
                                            <p:attrNameLst>
                                              <p:attrName>ppt_x</p:attrName>
                                            </p:attrNameLst>
                                          </p:cBhvr>
                                          <p:tavLst>
                                            <p:tav tm="0">
                                              <p:val>
                                                <p:strVal val="#ppt_x"/>
                                              </p:val>
                                            </p:tav>
                                            <p:tav tm="100000">
                                              <p:val>
                                                <p:strVal val="#ppt_x"/>
                                              </p:val>
                                            </p:tav>
                                          </p:tavLst>
                                        </p:anim>
                                        <p:anim calcmode="lin" valueType="num">
                                          <p:cBhvr additive="base">
                                            <p:cTn id="16" dur="750" fill="hold"/>
                                            <p:tgtEl>
                                              <p:spTgt spid="8"/>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750" fill="hold"/>
                                            <p:tgtEl>
                                              <p:spTgt spid="10"/>
                                            </p:tgtEl>
                                            <p:attrNameLst>
                                              <p:attrName>ppt_x</p:attrName>
                                            </p:attrNameLst>
                                          </p:cBhvr>
                                          <p:tavLst>
                                            <p:tav tm="0">
                                              <p:val>
                                                <p:strVal val="#ppt_x"/>
                                              </p:val>
                                            </p:tav>
                                            <p:tav tm="100000">
                                              <p:val>
                                                <p:strVal val="#ppt_x"/>
                                              </p:val>
                                            </p:tav>
                                          </p:tavLst>
                                        </p:anim>
                                        <p:anim calcmode="lin" valueType="num">
                                          <p:cBhvr additive="base">
                                            <p:cTn id="20" dur="75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0"/>
          <p:bldP spid="8" grpId="0"/>
        </p:bldLst>
      </p:timing>
    </mc:Fallback>
  </mc:AlternateContent>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1676401" y="1883539"/>
            <a:ext cx="10591800" cy="2862322"/>
          </a:xfrm>
          <a:prstGeom prst="rect">
            <a:avLst/>
          </a:prstGeom>
          <a:noFill/>
        </p:spPr>
        <p:txBody>
          <a:bodyPr wrap="square" rtlCol="0">
            <a:spAutoFit/>
          </a:bodyPr>
          <a:lstStyle/>
          <a:p>
            <a:pPr defTabSz="1828434"/>
            <a:r>
              <a:rPr lang="en-US" sz="6000" b="1" spc="600" dirty="0">
                <a:solidFill>
                  <a:srgbClr val="000000"/>
                </a:solidFill>
                <a:latin typeface="Playfair Display SC" charset="0"/>
                <a:ea typeface="Playfair Display SC" charset="0"/>
                <a:cs typeface="Playfair Display SC" charset="0"/>
              </a:rPr>
              <a:t>Write here</a:t>
            </a:r>
          </a:p>
          <a:p>
            <a:pPr defTabSz="1828434"/>
            <a:r>
              <a:rPr lang="en-US" sz="6000" b="1" spc="600" dirty="0">
                <a:solidFill>
                  <a:srgbClr val="000000"/>
                </a:solidFill>
                <a:latin typeface="Playfair Display SC" charset="0"/>
                <a:ea typeface="Playfair Display SC" charset="0"/>
                <a:cs typeface="Playfair Display SC" charset="0"/>
              </a:rPr>
              <a:t>Something</a:t>
            </a:r>
          </a:p>
          <a:p>
            <a:pPr defTabSz="1828434"/>
            <a:r>
              <a:rPr lang="en-US" sz="6000" b="1" spc="600" dirty="0">
                <a:solidFill>
                  <a:srgbClr val="000000"/>
                </a:solidFill>
                <a:latin typeface="Playfair Display SC" charset="0"/>
                <a:ea typeface="Playfair Display SC" charset="0"/>
                <a:cs typeface="Playfair Display SC" charset="0"/>
              </a:rPr>
              <a:t>About</a:t>
            </a:r>
          </a:p>
        </p:txBody>
      </p:sp>
      <p:sp>
        <p:nvSpPr>
          <p:cNvPr id="10" name="TextBox 9"/>
          <p:cNvSpPr txBox="1"/>
          <p:nvPr/>
        </p:nvSpPr>
        <p:spPr>
          <a:xfrm>
            <a:off x="1676402" y="4745862"/>
            <a:ext cx="5631603" cy="464871"/>
          </a:xfrm>
          <a:prstGeom prst="rect">
            <a:avLst/>
          </a:prstGeom>
          <a:noFill/>
        </p:spPr>
        <p:txBody>
          <a:bodyPr wrap="square" rtlCol="0">
            <a:spAutoFit/>
          </a:bodyPr>
          <a:lstStyle/>
          <a:p>
            <a:pPr defTabSz="1828434">
              <a:lnSpc>
                <a:spcPct val="150000"/>
              </a:lnSpc>
            </a:pPr>
            <a:r>
              <a:rPr lang="en-US" b="1" spc="600" dirty="0">
                <a:solidFill>
                  <a:srgbClr val="D6AE7E"/>
                </a:solidFill>
                <a:latin typeface="Montserrat Semi" charset="0"/>
                <a:ea typeface="Montserrat Semi" charset="0"/>
                <a:cs typeface="Montserrat Semi" charset="0"/>
              </a:rPr>
              <a:t>WRITE SOMETHING HERE</a:t>
            </a:r>
          </a:p>
        </p:txBody>
      </p:sp>
      <p:sp>
        <p:nvSpPr>
          <p:cNvPr id="11" name="TextBox 10"/>
          <p:cNvSpPr txBox="1"/>
          <p:nvPr/>
        </p:nvSpPr>
        <p:spPr>
          <a:xfrm>
            <a:off x="1671671" y="5371296"/>
            <a:ext cx="8847104" cy="6674135"/>
          </a:xfrm>
          <a:prstGeom prst="rect">
            <a:avLst/>
          </a:prstGeom>
          <a:noFill/>
        </p:spPr>
        <p:txBody>
          <a:bodyPr wrap="square" rtlCol="0">
            <a:spAutoFit/>
          </a:bodyPr>
          <a:lstStyle/>
          <a:p>
            <a:pPr algn="just" defTabSz="1828434">
              <a:lnSpc>
                <a:spcPct val="150000"/>
              </a:lnSpc>
            </a:pPr>
            <a:r>
              <a:rPr lang="en-US" sz="2400" dirty="0">
                <a:solidFill>
                  <a:srgbClr val="7F7F7F"/>
                </a:solidFill>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a:t>
            </a:r>
          </a:p>
        </p:txBody>
      </p:sp>
      <p:sp>
        <p:nvSpPr>
          <p:cNvPr id="2" name="Picture Placeholder 1"/>
          <p:cNvSpPr>
            <a:spLocks noGrp="1"/>
          </p:cNvSpPr>
          <p:nvPr>
            <p:ph type="pic" sz="quarter" idx="10"/>
          </p:nvPr>
        </p:nvSpPr>
        <p:spPr/>
      </p:sp>
    </p:spTree>
    <p:extLst>
      <p:ext uri="{BB962C8B-B14F-4D97-AF65-F5344CB8AC3E}">
        <p14:creationId xmlns:p14="http://schemas.microsoft.com/office/powerpoint/2010/main" val="1518260757"/>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10994572" y="7560025"/>
            <a:ext cx="10591800" cy="1938992"/>
          </a:xfrm>
          <a:prstGeom prst="rect">
            <a:avLst/>
          </a:prstGeom>
          <a:noFill/>
        </p:spPr>
        <p:txBody>
          <a:bodyPr wrap="square" rtlCol="0">
            <a:spAutoFit/>
          </a:bodyPr>
          <a:lstStyle/>
          <a:p>
            <a:pPr defTabSz="1828434"/>
            <a:r>
              <a:rPr lang="en-US" sz="6000" b="1" spc="600" dirty="0">
                <a:solidFill>
                  <a:srgbClr val="000000"/>
                </a:solidFill>
                <a:latin typeface="Playfair Display SC" charset="0"/>
                <a:ea typeface="Playfair Display SC" charset="0"/>
                <a:cs typeface="Playfair Display SC" charset="0"/>
              </a:rPr>
              <a:t>Write here</a:t>
            </a:r>
          </a:p>
          <a:p>
            <a:pPr defTabSz="1828434"/>
            <a:r>
              <a:rPr lang="en-US" sz="6000" b="1" spc="600" dirty="0">
                <a:solidFill>
                  <a:srgbClr val="000000"/>
                </a:solidFill>
                <a:latin typeface="Playfair Display SC" charset="0"/>
                <a:ea typeface="Playfair Display SC" charset="0"/>
                <a:cs typeface="Playfair Display SC" charset="0"/>
              </a:rPr>
              <a:t>Something about</a:t>
            </a:r>
          </a:p>
        </p:txBody>
      </p:sp>
      <p:sp>
        <p:nvSpPr>
          <p:cNvPr id="14" name="TextBox 13"/>
          <p:cNvSpPr txBox="1"/>
          <p:nvPr/>
        </p:nvSpPr>
        <p:spPr>
          <a:xfrm>
            <a:off x="10994573" y="9499018"/>
            <a:ext cx="5631603" cy="464871"/>
          </a:xfrm>
          <a:prstGeom prst="rect">
            <a:avLst/>
          </a:prstGeom>
          <a:noFill/>
        </p:spPr>
        <p:txBody>
          <a:bodyPr wrap="square" rtlCol="0">
            <a:spAutoFit/>
          </a:bodyPr>
          <a:lstStyle/>
          <a:p>
            <a:pPr defTabSz="1828434">
              <a:lnSpc>
                <a:spcPct val="150000"/>
              </a:lnSpc>
            </a:pPr>
            <a:r>
              <a:rPr lang="en-US" b="1" spc="600" dirty="0">
                <a:solidFill>
                  <a:srgbClr val="D6AE7E"/>
                </a:solidFill>
                <a:latin typeface="Montserrat Semi" charset="0"/>
                <a:ea typeface="Montserrat Semi" charset="0"/>
                <a:cs typeface="Montserrat Semi" charset="0"/>
              </a:rPr>
              <a:t>WRITE SOMETHING HERE</a:t>
            </a:r>
          </a:p>
        </p:txBody>
      </p:sp>
      <p:sp>
        <p:nvSpPr>
          <p:cNvPr id="15" name="TextBox 14"/>
          <p:cNvSpPr txBox="1"/>
          <p:nvPr/>
        </p:nvSpPr>
        <p:spPr>
          <a:xfrm>
            <a:off x="10994572" y="10085924"/>
            <a:ext cx="10118271" cy="2308324"/>
          </a:xfrm>
          <a:prstGeom prst="rect">
            <a:avLst/>
          </a:prstGeom>
          <a:noFill/>
        </p:spPr>
        <p:txBody>
          <a:bodyPr wrap="square" rtlCol="0">
            <a:spAutoFit/>
          </a:bodyPr>
          <a:lstStyle/>
          <a:p>
            <a:pPr algn="just" defTabSz="1828434">
              <a:lnSpc>
                <a:spcPct val="150000"/>
              </a:lnSpc>
            </a:pPr>
            <a:r>
              <a:rPr lang="en-US" sz="2400" dirty="0">
                <a:solidFill>
                  <a:srgbClr val="7F7F7F"/>
                </a:solidFill>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a:t>
            </a:r>
          </a:p>
        </p:txBody>
      </p:sp>
      <p:sp>
        <p:nvSpPr>
          <p:cNvPr id="2" name="Picture Placeholder 1"/>
          <p:cNvSpPr>
            <a:spLocks noGrp="1"/>
          </p:cNvSpPr>
          <p:nvPr>
            <p:ph type="pic" sz="quarter" idx="11"/>
          </p:nvPr>
        </p:nvSpPr>
        <p:spPr/>
      </p:sp>
      <p:sp>
        <p:nvSpPr>
          <p:cNvPr id="3" name="Picture Placeholder 2"/>
          <p:cNvSpPr>
            <a:spLocks noGrp="1"/>
          </p:cNvSpPr>
          <p:nvPr>
            <p:ph type="pic" sz="quarter" idx="10"/>
          </p:nvPr>
        </p:nvSpPr>
        <p:spPr/>
      </p:sp>
    </p:spTree>
    <p:extLst>
      <p:ext uri="{BB962C8B-B14F-4D97-AF65-F5344CB8AC3E}">
        <p14:creationId xmlns:p14="http://schemas.microsoft.com/office/powerpoint/2010/main" val="781098823"/>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10822729" y="4364564"/>
            <a:ext cx="10118271" cy="5078313"/>
          </a:xfrm>
          <a:prstGeom prst="rect">
            <a:avLst/>
          </a:prstGeom>
          <a:noFill/>
        </p:spPr>
        <p:txBody>
          <a:bodyPr wrap="square" rtlCol="0">
            <a:spAutoFit/>
          </a:bodyPr>
          <a:lstStyle/>
          <a:p>
            <a:pPr algn="just" defTabSz="1828434">
              <a:lnSpc>
                <a:spcPct val="150000"/>
              </a:lnSpc>
            </a:pPr>
            <a:r>
              <a:rPr lang="en-US" sz="2400" dirty="0">
                <a:solidFill>
                  <a:srgbClr val="7F7F7F"/>
                </a:solidFill>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Entrepreneurial activities differ substantially depending on the type of organization and creativity. Entrepreneurial activities differ substantially depending on the type of organization and creativity. Entrepreneurial activities differ substantially.</a:t>
            </a:r>
          </a:p>
          <a:p>
            <a:pPr algn="just" defTabSz="1828434">
              <a:lnSpc>
                <a:spcPct val="150000"/>
              </a:lnSpc>
            </a:pPr>
            <a:endParaRPr lang="en-US" sz="2400" dirty="0">
              <a:solidFill>
                <a:srgbClr val="7F7F7F"/>
              </a:solidFill>
              <a:latin typeface="Montserrat Light" charset="0"/>
              <a:ea typeface="Montserrat Light" charset="0"/>
              <a:cs typeface="Montserrat Light" charset="0"/>
            </a:endParaRPr>
          </a:p>
        </p:txBody>
      </p:sp>
      <p:sp>
        <p:nvSpPr>
          <p:cNvPr id="8" name="TextBox 7"/>
          <p:cNvSpPr txBox="1"/>
          <p:nvPr/>
        </p:nvSpPr>
        <p:spPr>
          <a:xfrm>
            <a:off x="3575525" y="6903720"/>
            <a:ext cx="5631603" cy="2123658"/>
          </a:xfrm>
          <a:prstGeom prst="rect">
            <a:avLst/>
          </a:prstGeom>
          <a:noFill/>
        </p:spPr>
        <p:txBody>
          <a:bodyPr wrap="square" rtlCol="0">
            <a:spAutoFit/>
          </a:bodyPr>
          <a:lstStyle/>
          <a:p>
            <a:pPr algn="r" defTabSz="1828434"/>
            <a:r>
              <a:rPr lang="en-US" sz="4400" b="1" spc="600" dirty="0">
                <a:solidFill>
                  <a:srgbClr val="000000"/>
                </a:solidFill>
                <a:latin typeface="Montserrat Semi" charset="0"/>
                <a:ea typeface="Montserrat Semi" charset="0"/>
                <a:cs typeface="Montserrat Semi" charset="0"/>
              </a:rPr>
              <a:t>WRITE HERE</a:t>
            </a:r>
          </a:p>
          <a:p>
            <a:pPr algn="r" defTabSz="1828434"/>
            <a:r>
              <a:rPr lang="en-US" sz="4400" b="1" spc="600" dirty="0">
                <a:solidFill>
                  <a:srgbClr val="000000"/>
                </a:solidFill>
                <a:latin typeface="Montserrat Semi" charset="0"/>
                <a:ea typeface="Montserrat Semi" charset="0"/>
                <a:cs typeface="Montserrat Semi" charset="0"/>
              </a:rPr>
              <a:t>SOMETHING</a:t>
            </a:r>
          </a:p>
          <a:p>
            <a:pPr algn="r" defTabSz="1828434"/>
            <a:r>
              <a:rPr lang="en-US" sz="4400" b="1" spc="600" dirty="0">
                <a:solidFill>
                  <a:srgbClr val="000000"/>
                </a:solidFill>
                <a:latin typeface="Montserrat Semi" charset="0"/>
                <a:ea typeface="Montserrat Semi" charset="0"/>
                <a:cs typeface="Montserrat Semi" charset="0"/>
              </a:rPr>
              <a:t>ABOUT</a:t>
            </a:r>
          </a:p>
        </p:txBody>
      </p:sp>
    </p:spTree>
    <p:extLst>
      <p:ext uri="{BB962C8B-B14F-4D97-AF65-F5344CB8AC3E}">
        <p14:creationId xmlns:p14="http://schemas.microsoft.com/office/powerpoint/2010/main" val="1158747661"/>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p:cNvSpPr txBox="1"/>
          <p:nvPr/>
        </p:nvSpPr>
        <p:spPr>
          <a:xfrm>
            <a:off x="10994572" y="1845025"/>
            <a:ext cx="10591800" cy="1938992"/>
          </a:xfrm>
          <a:prstGeom prst="rect">
            <a:avLst/>
          </a:prstGeom>
          <a:noFill/>
        </p:spPr>
        <p:txBody>
          <a:bodyPr wrap="square" rtlCol="0">
            <a:spAutoFit/>
          </a:bodyPr>
          <a:lstStyle/>
          <a:p>
            <a:pPr defTabSz="1828434"/>
            <a:r>
              <a:rPr lang="en-US" sz="6000" b="1" spc="600" dirty="0">
                <a:solidFill>
                  <a:srgbClr val="000000"/>
                </a:solidFill>
                <a:latin typeface="Playfair Display SC" charset="0"/>
                <a:ea typeface="Playfair Display SC" charset="0"/>
                <a:cs typeface="Playfair Display SC" charset="0"/>
              </a:rPr>
              <a:t>Write here</a:t>
            </a:r>
          </a:p>
          <a:p>
            <a:pPr defTabSz="1828434"/>
            <a:r>
              <a:rPr lang="en-US" sz="6000" b="1" spc="600" dirty="0">
                <a:solidFill>
                  <a:srgbClr val="000000"/>
                </a:solidFill>
                <a:latin typeface="Playfair Display SC" charset="0"/>
                <a:ea typeface="Playfair Display SC" charset="0"/>
                <a:cs typeface="Playfair Display SC" charset="0"/>
              </a:rPr>
              <a:t>Something about</a:t>
            </a:r>
          </a:p>
        </p:txBody>
      </p:sp>
      <p:sp>
        <p:nvSpPr>
          <p:cNvPr id="34" name="TextBox 33"/>
          <p:cNvSpPr txBox="1"/>
          <p:nvPr/>
        </p:nvSpPr>
        <p:spPr>
          <a:xfrm>
            <a:off x="10994573" y="3962770"/>
            <a:ext cx="5631603" cy="464871"/>
          </a:xfrm>
          <a:prstGeom prst="rect">
            <a:avLst/>
          </a:prstGeom>
          <a:noFill/>
        </p:spPr>
        <p:txBody>
          <a:bodyPr wrap="square" rtlCol="0">
            <a:spAutoFit/>
          </a:bodyPr>
          <a:lstStyle/>
          <a:p>
            <a:pPr defTabSz="1828434">
              <a:lnSpc>
                <a:spcPct val="150000"/>
              </a:lnSpc>
            </a:pPr>
            <a:r>
              <a:rPr lang="en-US" b="1" spc="600" dirty="0">
                <a:solidFill>
                  <a:srgbClr val="D6AE7E"/>
                </a:solidFill>
                <a:latin typeface="Montserrat Semi" charset="0"/>
                <a:ea typeface="Montserrat Semi" charset="0"/>
                <a:cs typeface="Montserrat Semi" charset="0"/>
              </a:rPr>
              <a:t>WRITE SOMETHING HERE</a:t>
            </a:r>
          </a:p>
        </p:txBody>
      </p:sp>
      <p:sp>
        <p:nvSpPr>
          <p:cNvPr id="35" name="TextBox 34"/>
          <p:cNvSpPr txBox="1"/>
          <p:nvPr/>
        </p:nvSpPr>
        <p:spPr>
          <a:xfrm>
            <a:off x="10994573" y="5001025"/>
            <a:ext cx="5010603" cy="6740307"/>
          </a:xfrm>
          <a:prstGeom prst="rect">
            <a:avLst/>
          </a:prstGeom>
          <a:noFill/>
        </p:spPr>
        <p:txBody>
          <a:bodyPr wrap="square" rtlCol="0">
            <a:spAutoFit/>
          </a:bodyPr>
          <a:lstStyle/>
          <a:p>
            <a:pPr defTabSz="1828434">
              <a:lnSpc>
                <a:spcPct val="150000"/>
              </a:lnSpc>
            </a:pPr>
            <a:r>
              <a:rPr lang="en-US" sz="2400" dirty="0">
                <a:solidFill>
                  <a:srgbClr val="7F7F7F"/>
                </a:solidFill>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Entrepreneurial activities differ substantially depending on the type of organization and creativity. </a:t>
            </a:r>
          </a:p>
        </p:txBody>
      </p:sp>
      <p:sp>
        <p:nvSpPr>
          <p:cNvPr id="11" name="TextBox 10"/>
          <p:cNvSpPr txBox="1"/>
          <p:nvPr/>
        </p:nvSpPr>
        <p:spPr>
          <a:xfrm>
            <a:off x="17075333" y="5001025"/>
            <a:ext cx="5010603" cy="6740307"/>
          </a:xfrm>
          <a:prstGeom prst="rect">
            <a:avLst/>
          </a:prstGeom>
          <a:noFill/>
        </p:spPr>
        <p:txBody>
          <a:bodyPr wrap="square" rtlCol="0">
            <a:spAutoFit/>
          </a:bodyPr>
          <a:lstStyle/>
          <a:p>
            <a:pPr defTabSz="1828434">
              <a:lnSpc>
                <a:spcPct val="150000"/>
              </a:lnSpc>
            </a:pPr>
            <a:r>
              <a:rPr lang="en-US" sz="2400" dirty="0">
                <a:solidFill>
                  <a:srgbClr val="7F7F7F"/>
                </a:solidFill>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Entrepreneurial activities differ substantially depending on the type of organization and creativity. </a:t>
            </a:r>
          </a:p>
        </p:txBody>
      </p:sp>
      <p:sp>
        <p:nvSpPr>
          <p:cNvPr id="3" name="Picture Placeholder 2"/>
          <p:cNvSpPr>
            <a:spLocks noGrp="1"/>
          </p:cNvSpPr>
          <p:nvPr>
            <p:ph type="pic" sz="quarter" idx="10"/>
          </p:nvPr>
        </p:nvSpPr>
        <p:spPr/>
      </p:sp>
    </p:spTree>
    <p:extLst>
      <p:ext uri="{BB962C8B-B14F-4D97-AF65-F5344CB8AC3E}">
        <p14:creationId xmlns:p14="http://schemas.microsoft.com/office/powerpoint/2010/main" val="1270522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965362" y="9418521"/>
            <a:ext cx="8178682" cy="3046944"/>
          </a:xfrm>
          <a:prstGeom prst="rect">
            <a:avLst/>
          </a:prstGeom>
          <a:noFill/>
        </p:spPr>
        <p:txBody>
          <a:bodyPr wrap="square" rtlCol="0">
            <a:spAutoFit/>
          </a:bodyPr>
          <a:lstStyle/>
          <a:p>
            <a:pPr algn="r" defTabSz="1828800"/>
            <a:r>
              <a:rPr lang="id-ID" sz="9600" spc="-302">
                <a:solidFill>
                  <a:prstClr val="black">
                    <a:lumMod val="75000"/>
                    <a:lumOff val="25000"/>
                  </a:prstClr>
                </a:solidFill>
                <a:latin typeface="Aller Bold" panose="02000803040000020004" pitchFamily="2" charset="0"/>
              </a:rPr>
              <a:t>What is Lorem Ipsum?</a:t>
            </a:r>
          </a:p>
        </p:txBody>
      </p:sp>
      <p:sp>
        <p:nvSpPr>
          <p:cNvPr id="9" name="Rectangle 8"/>
          <p:cNvSpPr/>
          <p:nvPr/>
        </p:nvSpPr>
        <p:spPr>
          <a:xfrm>
            <a:off x="10856312" y="9666674"/>
            <a:ext cx="11647941" cy="1598620"/>
          </a:xfrm>
          <a:prstGeom prst="rect">
            <a:avLst/>
          </a:prstGeom>
        </p:spPr>
        <p:txBody>
          <a:bodyPr wrap="square">
            <a:spAutoFit/>
          </a:bodyPr>
          <a:lstStyle/>
          <a:p>
            <a:pPr defTabSz="1828800">
              <a:lnSpc>
                <a:spcPct val="120000"/>
              </a:lnSpc>
            </a:pPr>
            <a:r>
              <a:rPr lang="en-US" sz="2800">
                <a:solidFill>
                  <a:prstClr val="black">
                    <a:lumMod val="75000"/>
                    <a:lumOff val="25000"/>
                  </a:prstClr>
                </a:solidFill>
                <a:latin typeface="Montserrat Light"/>
                <a:cs typeface="Calibri"/>
              </a:rPr>
              <a:t>Lorem Ipsum is simply dummy text of the printing and typesetting industry. Lorem Ipsum has been the industry's standard dummy</a:t>
            </a:r>
            <a:endParaRPr lang="en-US" sz="2400">
              <a:solidFill>
                <a:prstClr val="white">
                  <a:lumMod val="65000"/>
                </a:prstClr>
              </a:solidFill>
              <a:latin typeface="Montserrat Light"/>
              <a:cs typeface="Calibri"/>
            </a:endParaRPr>
          </a:p>
        </p:txBody>
      </p:sp>
      <p:sp>
        <p:nvSpPr>
          <p:cNvPr id="3" name="Picture Placeholder 2">
            <a:extLst>
              <a:ext uri="{FF2B5EF4-FFF2-40B4-BE49-F238E27FC236}">
                <a16:creationId xmlns:a16="http://schemas.microsoft.com/office/drawing/2014/main" id="{BEF4B13D-7BA1-498C-B390-B79A9786287B}"/>
              </a:ext>
            </a:extLst>
          </p:cNvPr>
          <p:cNvSpPr>
            <a:spLocks noGrp="1"/>
          </p:cNvSpPr>
          <p:nvPr>
            <p:ph type="pic" sz="quarter" idx="10"/>
          </p:nvPr>
        </p:nvSpPr>
        <p:spPr/>
      </p:sp>
    </p:spTree>
    <p:custDataLst>
      <p:tags r:id="rId1"/>
    </p:custDataLst>
    <p:extLst>
      <p:ext uri="{BB962C8B-B14F-4D97-AF65-F5344CB8AC3E}">
        <p14:creationId xmlns:p14="http://schemas.microsoft.com/office/powerpoint/2010/main" val="1945002143"/>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1+#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p:cNvSpPr txBox="1"/>
          <p:nvPr/>
        </p:nvSpPr>
        <p:spPr>
          <a:xfrm>
            <a:off x="2170612" y="1845025"/>
            <a:ext cx="10591800" cy="1938992"/>
          </a:xfrm>
          <a:prstGeom prst="rect">
            <a:avLst/>
          </a:prstGeom>
          <a:noFill/>
        </p:spPr>
        <p:txBody>
          <a:bodyPr wrap="square" rtlCol="0">
            <a:spAutoFit/>
          </a:bodyPr>
          <a:lstStyle/>
          <a:p>
            <a:pPr defTabSz="1828434"/>
            <a:r>
              <a:rPr lang="en-US" sz="6000" b="1" spc="600" dirty="0">
                <a:solidFill>
                  <a:srgbClr val="000000"/>
                </a:solidFill>
                <a:latin typeface="Playfair Display SC" charset="0"/>
                <a:ea typeface="Playfair Display SC" charset="0"/>
                <a:cs typeface="Playfair Display SC" charset="0"/>
              </a:rPr>
              <a:t>Write here</a:t>
            </a:r>
          </a:p>
          <a:p>
            <a:pPr defTabSz="1828434"/>
            <a:r>
              <a:rPr lang="en-US" sz="6000" b="1" spc="600" dirty="0">
                <a:solidFill>
                  <a:srgbClr val="000000"/>
                </a:solidFill>
                <a:latin typeface="Playfair Display SC" charset="0"/>
                <a:ea typeface="Playfair Display SC" charset="0"/>
                <a:cs typeface="Playfair Display SC" charset="0"/>
              </a:rPr>
              <a:t>Something about</a:t>
            </a:r>
          </a:p>
        </p:txBody>
      </p:sp>
      <p:sp>
        <p:nvSpPr>
          <p:cNvPr id="34" name="TextBox 33"/>
          <p:cNvSpPr txBox="1"/>
          <p:nvPr/>
        </p:nvSpPr>
        <p:spPr>
          <a:xfrm>
            <a:off x="2170613" y="3962770"/>
            <a:ext cx="5631603" cy="464871"/>
          </a:xfrm>
          <a:prstGeom prst="rect">
            <a:avLst/>
          </a:prstGeom>
          <a:noFill/>
        </p:spPr>
        <p:txBody>
          <a:bodyPr wrap="square" rtlCol="0">
            <a:spAutoFit/>
          </a:bodyPr>
          <a:lstStyle/>
          <a:p>
            <a:pPr defTabSz="1828434">
              <a:lnSpc>
                <a:spcPct val="150000"/>
              </a:lnSpc>
            </a:pPr>
            <a:r>
              <a:rPr lang="en-US" b="1" spc="600" dirty="0">
                <a:solidFill>
                  <a:srgbClr val="D6AE7E"/>
                </a:solidFill>
                <a:latin typeface="Montserrat Semi" charset="0"/>
                <a:ea typeface="Montserrat Semi" charset="0"/>
                <a:cs typeface="Montserrat Semi" charset="0"/>
              </a:rPr>
              <a:t>WRITE SOMETHING HERE</a:t>
            </a:r>
          </a:p>
        </p:txBody>
      </p:sp>
      <p:sp>
        <p:nvSpPr>
          <p:cNvPr id="35" name="TextBox 34"/>
          <p:cNvSpPr txBox="1"/>
          <p:nvPr/>
        </p:nvSpPr>
        <p:spPr>
          <a:xfrm>
            <a:off x="2170613" y="5001025"/>
            <a:ext cx="5010603" cy="6740307"/>
          </a:xfrm>
          <a:prstGeom prst="rect">
            <a:avLst/>
          </a:prstGeom>
          <a:noFill/>
        </p:spPr>
        <p:txBody>
          <a:bodyPr wrap="square" rtlCol="0">
            <a:spAutoFit/>
          </a:bodyPr>
          <a:lstStyle/>
          <a:p>
            <a:pPr defTabSz="1828434">
              <a:lnSpc>
                <a:spcPct val="150000"/>
              </a:lnSpc>
            </a:pPr>
            <a:r>
              <a:rPr lang="en-US" sz="2400" dirty="0">
                <a:solidFill>
                  <a:srgbClr val="7F7F7F"/>
                </a:solidFill>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Entrepreneurial activities differ substantially depending on the type of organization and creativity. </a:t>
            </a:r>
          </a:p>
        </p:txBody>
      </p:sp>
      <p:sp>
        <p:nvSpPr>
          <p:cNvPr id="11" name="TextBox 10"/>
          <p:cNvSpPr txBox="1"/>
          <p:nvPr/>
        </p:nvSpPr>
        <p:spPr>
          <a:xfrm>
            <a:off x="8251373" y="5001025"/>
            <a:ext cx="5010603" cy="6740307"/>
          </a:xfrm>
          <a:prstGeom prst="rect">
            <a:avLst/>
          </a:prstGeom>
          <a:noFill/>
        </p:spPr>
        <p:txBody>
          <a:bodyPr wrap="square" rtlCol="0">
            <a:spAutoFit/>
          </a:bodyPr>
          <a:lstStyle/>
          <a:p>
            <a:pPr defTabSz="1828434">
              <a:lnSpc>
                <a:spcPct val="150000"/>
              </a:lnSpc>
            </a:pPr>
            <a:r>
              <a:rPr lang="en-US" sz="2400" dirty="0">
                <a:solidFill>
                  <a:srgbClr val="7F7F7F"/>
                </a:solidFill>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Entrepreneurial activities differ substantially depending on the type of organization and creativity. </a:t>
            </a:r>
          </a:p>
        </p:txBody>
      </p:sp>
      <p:sp>
        <p:nvSpPr>
          <p:cNvPr id="3" name="Picture Placeholder 2"/>
          <p:cNvSpPr>
            <a:spLocks noGrp="1"/>
          </p:cNvSpPr>
          <p:nvPr>
            <p:ph type="pic" sz="quarter" idx="10"/>
          </p:nvPr>
        </p:nvSpPr>
        <p:spPr/>
      </p:sp>
    </p:spTree>
    <p:extLst>
      <p:ext uri="{BB962C8B-B14F-4D97-AF65-F5344CB8AC3E}">
        <p14:creationId xmlns:p14="http://schemas.microsoft.com/office/powerpoint/2010/main" val="110993018"/>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flipV="1">
            <a:off x="3175" y="7881864"/>
            <a:ext cx="24377650" cy="2013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riangle 6"/>
          <p:cNvSpPr/>
          <p:nvPr/>
        </p:nvSpPr>
        <p:spPr>
          <a:xfrm rot="10800000">
            <a:off x="3875632" y="7561776"/>
            <a:ext cx="336885" cy="336885"/>
          </a:xfrm>
          <a:prstGeom prst="triangle">
            <a:avLst/>
          </a:prstGeom>
          <a:solidFill>
            <a:srgbClr val="000000"/>
          </a:solidFill>
          <a:ln/>
        </p:spPr>
        <p:style>
          <a:lnRef idx="2">
            <a:schemeClr val="dk1"/>
          </a:lnRef>
          <a:fillRef idx="1">
            <a:schemeClr val="lt1"/>
          </a:fillRef>
          <a:effectRef idx="0">
            <a:schemeClr val="dk1"/>
          </a:effectRef>
          <a:fontRef idx="minor">
            <a:schemeClr val="dk1"/>
          </a:fontRef>
        </p:style>
        <p:txBody>
          <a:bodyPr rtlCol="0" anchor="ctr"/>
          <a:lstStyle/>
          <a:p>
            <a:pPr algn="ctr" defTabSz="1828434"/>
            <a:endParaRPr lang="en-US" sz="3600">
              <a:solidFill>
                <a:srgbClr val="7F7F7F"/>
              </a:solidFill>
              <a:latin typeface="Lato Light"/>
            </a:endParaRPr>
          </a:p>
        </p:txBody>
      </p:sp>
      <p:sp>
        <p:nvSpPr>
          <p:cNvPr id="23" name="Triangle 22"/>
          <p:cNvSpPr/>
          <p:nvPr/>
        </p:nvSpPr>
        <p:spPr>
          <a:xfrm>
            <a:off x="8999373" y="7882619"/>
            <a:ext cx="336885" cy="336885"/>
          </a:xfrm>
          <a:prstGeom prst="triangle">
            <a:avLst/>
          </a:prstGeom>
          <a:solidFill>
            <a:srgbClr val="000000"/>
          </a:solidFill>
          <a:ln/>
        </p:spPr>
        <p:style>
          <a:lnRef idx="2">
            <a:schemeClr val="dk1"/>
          </a:lnRef>
          <a:fillRef idx="1">
            <a:schemeClr val="lt1"/>
          </a:fillRef>
          <a:effectRef idx="0">
            <a:schemeClr val="dk1"/>
          </a:effectRef>
          <a:fontRef idx="minor">
            <a:schemeClr val="dk1"/>
          </a:fontRef>
        </p:style>
        <p:txBody>
          <a:bodyPr rtlCol="0" anchor="ctr"/>
          <a:lstStyle/>
          <a:p>
            <a:pPr algn="ctr" defTabSz="1828434"/>
            <a:endParaRPr lang="en-US" sz="3600">
              <a:solidFill>
                <a:srgbClr val="7F7F7F"/>
              </a:solidFill>
              <a:latin typeface="Lato Light"/>
            </a:endParaRPr>
          </a:p>
        </p:txBody>
      </p:sp>
      <p:sp>
        <p:nvSpPr>
          <p:cNvPr id="40" name="TextBox 39"/>
          <p:cNvSpPr txBox="1"/>
          <p:nvPr/>
        </p:nvSpPr>
        <p:spPr>
          <a:xfrm>
            <a:off x="7439887" y="9116413"/>
            <a:ext cx="3160865" cy="400110"/>
          </a:xfrm>
          <a:prstGeom prst="rect">
            <a:avLst/>
          </a:prstGeom>
          <a:noFill/>
        </p:spPr>
        <p:txBody>
          <a:bodyPr wrap="none" rtlCol="0">
            <a:spAutoFit/>
          </a:bodyPr>
          <a:lstStyle/>
          <a:p>
            <a:pPr algn="ctr" defTabSz="1828434"/>
            <a:r>
              <a:rPr lang="en-US" sz="2000" b="1" spc="600" dirty="0">
                <a:solidFill>
                  <a:srgbClr val="000000"/>
                </a:solidFill>
                <a:latin typeface="Playfair Display SC" charset="0"/>
                <a:ea typeface="Playfair Display SC" charset="0"/>
                <a:cs typeface="Playfair Display SC" charset="0"/>
              </a:rPr>
              <a:t>OUR BEGINNINGS</a:t>
            </a:r>
          </a:p>
        </p:txBody>
      </p:sp>
      <p:sp>
        <p:nvSpPr>
          <p:cNvPr id="45" name="TextBox 44"/>
          <p:cNvSpPr txBox="1"/>
          <p:nvPr/>
        </p:nvSpPr>
        <p:spPr>
          <a:xfrm>
            <a:off x="2056668" y="8285617"/>
            <a:ext cx="3974813" cy="1592487"/>
          </a:xfrm>
          <a:prstGeom prst="rect">
            <a:avLst/>
          </a:prstGeom>
          <a:noFill/>
        </p:spPr>
        <p:txBody>
          <a:bodyPr wrap="square" rtlCol="0">
            <a:spAutoFit/>
          </a:bodyPr>
          <a:lstStyle/>
          <a:p>
            <a:pPr algn="ctr" defTabSz="1828434">
              <a:lnSpc>
                <a:spcPts val="4100"/>
              </a:lnSpc>
            </a:pPr>
            <a:r>
              <a:rPr lang="en-US" dirty="0">
                <a:solidFill>
                  <a:srgbClr val="7F7F7F"/>
                </a:solidFill>
                <a:latin typeface="Montserrat Light" charset="0"/>
                <a:ea typeface="Montserrat Light" charset="0"/>
                <a:cs typeface="Montserrat Light" charset="0"/>
              </a:rPr>
              <a:t>Entrepreneurial activities differ substantially depending on the type of organization and</a:t>
            </a:r>
          </a:p>
        </p:txBody>
      </p:sp>
      <p:sp>
        <p:nvSpPr>
          <p:cNvPr id="21" name="TextBox 20"/>
          <p:cNvSpPr txBox="1"/>
          <p:nvPr/>
        </p:nvSpPr>
        <p:spPr>
          <a:xfrm>
            <a:off x="3102955" y="6214571"/>
            <a:ext cx="1882247" cy="707886"/>
          </a:xfrm>
          <a:prstGeom prst="rect">
            <a:avLst/>
          </a:prstGeom>
          <a:noFill/>
        </p:spPr>
        <p:txBody>
          <a:bodyPr wrap="none" rtlCol="0">
            <a:spAutoFit/>
          </a:bodyPr>
          <a:lstStyle/>
          <a:p>
            <a:pPr algn="ctr" defTabSz="1828434"/>
            <a:r>
              <a:rPr lang="en-US" sz="4000" b="1" spc="600" dirty="0">
                <a:solidFill>
                  <a:srgbClr val="000000"/>
                </a:solidFill>
                <a:latin typeface="Montserrat" charset="0"/>
                <a:ea typeface="Montserrat" charset="0"/>
                <a:cs typeface="Montserrat" charset="0"/>
              </a:rPr>
              <a:t>2000</a:t>
            </a:r>
          </a:p>
        </p:txBody>
      </p:sp>
      <p:sp>
        <p:nvSpPr>
          <p:cNvPr id="30" name="TextBox 29"/>
          <p:cNvSpPr txBox="1"/>
          <p:nvPr/>
        </p:nvSpPr>
        <p:spPr>
          <a:xfrm>
            <a:off x="2616049" y="7040527"/>
            <a:ext cx="3160865" cy="400110"/>
          </a:xfrm>
          <a:prstGeom prst="rect">
            <a:avLst/>
          </a:prstGeom>
          <a:noFill/>
        </p:spPr>
        <p:txBody>
          <a:bodyPr wrap="none" rtlCol="0">
            <a:spAutoFit/>
          </a:bodyPr>
          <a:lstStyle/>
          <a:p>
            <a:pPr algn="ctr" defTabSz="1828434"/>
            <a:r>
              <a:rPr lang="en-US" sz="2000" b="1" spc="600" dirty="0">
                <a:solidFill>
                  <a:srgbClr val="000000"/>
                </a:solidFill>
                <a:latin typeface="Playfair Display SC" charset="0"/>
                <a:ea typeface="Playfair Display SC" charset="0"/>
                <a:cs typeface="Playfair Display SC" charset="0"/>
              </a:rPr>
              <a:t>OUR BEGINNINGS</a:t>
            </a:r>
          </a:p>
        </p:txBody>
      </p:sp>
      <p:sp>
        <p:nvSpPr>
          <p:cNvPr id="31" name="TextBox 30"/>
          <p:cNvSpPr txBox="1"/>
          <p:nvPr/>
        </p:nvSpPr>
        <p:spPr>
          <a:xfrm>
            <a:off x="8231593" y="8452786"/>
            <a:ext cx="1882247" cy="707886"/>
          </a:xfrm>
          <a:prstGeom prst="rect">
            <a:avLst/>
          </a:prstGeom>
          <a:noFill/>
        </p:spPr>
        <p:txBody>
          <a:bodyPr wrap="none" rtlCol="0">
            <a:spAutoFit/>
          </a:bodyPr>
          <a:lstStyle/>
          <a:p>
            <a:pPr algn="ctr" defTabSz="1828434"/>
            <a:r>
              <a:rPr lang="en-US" sz="4000" b="1" spc="600" dirty="0">
                <a:solidFill>
                  <a:srgbClr val="000000"/>
                </a:solidFill>
                <a:latin typeface="Montserrat" charset="0"/>
                <a:ea typeface="Montserrat" charset="0"/>
                <a:cs typeface="Montserrat" charset="0"/>
              </a:rPr>
              <a:t>2000</a:t>
            </a:r>
          </a:p>
        </p:txBody>
      </p:sp>
      <p:sp>
        <p:nvSpPr>
          <p:cNvPr id="32" name="TextBox 31"/>
          <p:cNvSpPr txBox="1"/>
          <p:nvPr/>
        </p:nvSpPr>
        <p:spPr>
          <a:xfrm>
            <a:off x="7180408" y="5288887"/>
            <a:ext cx="3974813" cy="1592487"/>
          </a:xfrm>
          <a:prstGeom prst="rect">
            <a:avLst/>
          </a:prstGeom>
          <a:noFill/>
        </p:spPr>
        <p:txBody>
          <a:bodyPr wrap="square" rtlCol="0">
            <a:spAutoFit/>
          </a:bodyPr>
          <a:lstStyle/>
          <a:p>
            <a:pPr algn="ctr" defTabSz="1828434">
              <a:lnSpc>
                <a:spcPts val="4100"/>
              </a:lnSpc>
            </a:pPr>
            <a:r>
              <a:rPr lang="en-US" dirty="0">
                <a:solidFill>
                  <a:srgbClr val="7F7F7F"/>
                </a:solidFill>
                <a:latin typeface="Montserrat Light" charset="0"/>
                <a:ea typeface="Montserrat Light" charset="0"/>
                <a:cs typeface="Montserrat Light" charset="0"/>
              </a:rPr>
              <a:t>Entrepreneurial activities differ substantially depending on the type of organization and</a:t>
            </a:r>
          </a:p>
        </p:txBody>
      </p:sp>
      <p:sp>
        <p:nvSpPr>
          <p:cNvPr id="33" name="Triangle 32"/>
          <p:cNvSpPr/>
          <p:nvPr/>
        </p:nvSpPr>
        <p:spPr>
          <a:xfrm rot="10800000">
            <a:off x="14173912" y="7561776"/>
            <a:ext cx="336885" cy="336885"/>
          </a:xfrm>
          <a:prstGeom prst="triangle">
            <a:avLst/>
          </a:prstGeom>
          <a:solidFill>
            <a:srgbClr val="000000"/>
          </a:solidFill>
          <a:ln/>
        </p:spPr>
        <p:style>
          <a:lnRef idx="2">
            <a:schemeClr val="dk1"/>
          </a:lnRef>
          <a:fillRef idx="1">
            <a:schemeClr val="lt1"/>
          </a:fillRef>
          <a:effectRef idx="0">
            <a:schemeClr val="dk1"/>
          </a:effectRef>
          <a:fontRef idx="minor">
            <a:schemeClr val="dk1"/>
          </a:fontRef>
        </p:style>
        <p:txBody>
          <a:bodyPr rtlCol="0" anchor="ctr"/>
          <a:lstStyle/>
          <a:p>
            <a:pPr algn="ctr" defTabSz="1828434"/>
            <a:endParaRPr lang="en-US" sz="3600">
              <a:solidFill>
                <a:srgbClr val="7F7F7F"/>
              </a:solidFill>
              <a:latin typeface="Lato Light"/>
            </a:endParaRPr>
          </a:p>
        </p:txBody>
      </p:sp>
      <p:sp>
        <p:nvSpPr>
          <p:cNvPr id="34" name="Triangle 33"/>
          <p:cNvSpPr/>
          <p:nvPr/>
        </p:nvSpPr>
        <p:spPr>
          <a:xfrm>
            <a:off x="19297653" y="7882619"/>
            <a:ext cx="336885" cy="336885"/>
          </a:xfrm>
          <a:prstGeom prst="triangle">
            <a:avLst/>
          </a:prstGeom>
          <a:solidFill>
            <a:srgbClr val="000000"/>
          </a:solidFill>
          <a:ln/>
        </p:spPr>
        <p:style>
          <a:lnRef idx="2">
            <a:schemeClr val="dk1"/>
          </a:lnRef>
          <a:fillRef idx="1">
            <a:schemeClr val="lt1"/>
          </a:fillRef>
          <a:effectRef idx="0">
            <a:schemeClr val="dk1"/>
          </a:effectRef>
          <a:fontRef idx="minor">
            <a:schemeClr val="dk1"/>
          </a:fontRef>
        </p:style>
        <p:txBody>
          <a:bodyPr rtlCol="0" anchor="ctr"/>
          <a:lstStyle/>
          <a:p>
            <a:pPr algn="ctr" defTabSz="1828434"/>
            <a:endParaRPr lang="en-US" sz="3600">
              <a:solidFill>
                <a:srgbClr val="7F7F7F"/>
              </a:solidFill>
              <a:latin typeface="Lato Light"/>
            </a:endParaRPr>
          </a:p>
        </p:txBody>
      </p:sp>
      <p:sp>
        <p:nvSpPr>
          <p:cNvPr id="35" name="TextBox 34"/>
          <p:cNvSpPr txBox="1"/>
          <p:nvPr/>
        </p:nvSpPr>
        <p:spPr>
          <a:xfrm>
            <a:off x="17738167" y="9116413"/>
            <a:ext cx="3160865" cy="400110"/>
          </a:xfrm>
          <a:prstGeom prst="rect">
            <a:avLst/>
          </a:prstGeom>
          <a:noFill/>
        </p:spPr>
        <p:txBody>
          <a:bodyPr wrap="none" rtlCol="0">
            <a:spAutoFit/>
          </a:bodyPr>
          <a:lstStyle/>
          <a:p>
            <a:pPr algn="ctr" defTabSz="1828434"/>
            <a:r>
              <a:rPr lang="en-US" sz="2000" b="1" spc="600" dirty="0">
                <a:solidFill>
                  <a:srgbClr val="000000"/>
                </a:solidFill>
                <a:latin typeface="Playfair Display SC" charset="0"/>
                <a:ea typeface="Playfair Display SC" charset="0"/>
                <a:cs typeface="Playfair Display SC" charset="0"/>
              </a:rPr>
              <a:t>OUR BEGINNINGS</a:t>
            </a:r>
          </a:p>
        </p:txBody>
      </p:sp>
      <p:sp>
        <p:nvSpPr>
          <p:cNvPr id="36" name="TextBox 35"/>
          <p:cNvSpPr txBox="1"/>
          <p:nvPr/>
        </p:nvSpPr>
        <p:spPr>
          <a:xfrm>
            <a:off x="12354948" y="8285617"/>
            <a:ext cx="3974813" cy="1592487"/>
          </a:xfrm>
          <a:prstGeom prst="rect">
            <a:avLst/>
          </a:prstGeom>
          <a:noFill/>
        </p:spPr>
        <p:txBody>
          <a:bodyPr wrap="square" rtlCol="0">
            <a:spAutoFit/>
          </a:bodyPr>
          <a:lstStyle/>
          <a:p>
            <a:pPr algn="ctr" defTabSz="1828434">
              <a:lnSpc>
                <a:spcPts val="4100"/>
              </a:lnSpc>
            </a:pPr>
            <a:r>
              <a:rPr lang="en-US" dirty="0">
                <a:solidFill>
                  <a:srgbClr val="7F7F7F"/>
                </a:solidFill>
                <a:latin typeface="Montserrat Light" charset="0"/>
                <a:ea typeface="Montserrat Light" charset="0"/>
                <a:cs typeface="Montserrat Light" charset="0"/>
              </a:rPr>
              <a:t>Entrepreneurial activities differ substantially depending on the type of organization and</a:t>
            </a:r>
          </a:p>
        </p:txBody>
      </p:sp>
      <p:sp>
        <p:nvSpPr>
          <p:cNvPr id="37" name="TextBox 36"/>
          <p:cNvSpPr txBox="1"/>
          <p:nvPr/>
        </p:nvSpPr>
        <p:spPr>
          <a:xfrm>
            <a:off x="13401235" y="6214571"/>
            <a:ext cx="1882247" cy="707886"/>
          </a:xfrm>
          <a:prstGeom prst="rect">
            <a:avLst/>
          </a:prstGeom>
          <a:noFill/>
        </p:spPr>
        <p:txBody>
          <a:bodyPr wrap="none" rtlCol="0">
            <a:spAutoFit/>
          </a:bodyPr>
          <a:lstStyle/>
          <a:p>
            <a:pPr algn="ctr" defTabSz="1828434"/>
            <a:r>
              <a:rPr lang="en-US" sz="4000" b="1" spc="600" dirty="0">
                <a:solidFill>
                  <a:srgbClr val="000000"/>
                </a:solidFill>
                <a:latin typeface="Montserrat" charset="0"/>
                <a:ea typeface="Montserrat" charset="0"/>
                <a:cs typeface="Montserrat" charset="0"/>
              </a:rPr>
              <a:t>2000</a:t>
            </a:r>
          </a:p>
        </p:txBody>
      </p:sp>
      <p:sp>
        <p:nvSpPr>
          <p:cNvPr id="38" name="TextBox 37"/>
          <p:cNvSpPr txBox="1"/>
          <p:nvPr/>
        </p:nvSpPr>
        <p:spPr>
          <a:xfrm>
            <a:off x="12914329" y="7040527"/>
            <a:ext cx="3160865" cy="400110"/>
          </a:xfrm>
          <a:prstGeom prst="rect">
            <a:avLst/>
          </a:prstGeom>
          <a:noFill/>
        </p:spPr>
        <p:txBody>
          <a:bodyPr wrap="none" rtlCol="0">
            <a:spAutoFit/>
          </a:bodyPr>
          <a:lstStyle/>
          <a:p>
            <a:pPr algn="ctr" defTabSz="1828434"/>
            <a:r>
              <a:rPr lang="en-US" sz="2000" b="1" spc="600" dirty="0">
                <a:solidFill>
                  <a:srgbClr val="000000"/>
                </a:solidFill>
                <a:latin typeface="Playfair Display SC" charset="0"/>
                <a:ea typeface="Playfair Display SC" charset="0"/>
                <a:cs typeface="Playfair Display SC" charset="0"/>
              </a:rPr>
              <a:t>OUR BEGINNINGS</a:t>
            </a:r>
          </a:p>
        </p:txBody>
      </p:sp>
      <p:sp>
        <p:nvSpPr>
          <p:cNvPr id="39" name="TextBox 38"/>
          <p:cNvSpPr txBox="1"/>
          <p:nvPr/>
        </p:nvSpPr>
        <p:spPr>
          <a:xfrm>
            <a:off x="18529873" y="8452786"/>
            <a:ext cx="1882247" cy="707886"/>
          </a:xfrm>
          <a:prstGeom prst="rect">
            <a:avLst/>
          </a:prstGeom>
          <a:noFill/>
        </p:spPr>
        <p:txBody>
          <a:bodyPr wrap="none" rtlCol="0">
            <a:spAutoFit/>
          </a:bodyPr>
          <a:lstStyle/>
          <a:p>
            <a:pPr algn="ctr" defTabSz="1828434"/>
            <a:r>
              <a:rPr lang="en-US" sz="4000" b="1" spc="600" dirty="0">
                <a:solidFill>
                  <a:srgbClr val="000000"/>
                </a:solidFill>
                <a:latin typeface="Montserrat" charset="0"/>
                <a:ea typeface="Montserrat" charset="0"/>
                <a:cs typeface="Montserrat" charset="0"/>
              </a:rPr>
              <a:t>2000</a:t>
            </a:r>
          </a:p>
        </p:txBody>
      </p:sp>
      <p:sp>
        <p:nvSpPr>
          <p:cNvPr id="44" name="TextBox 43"/>
          <p:cNvSpPr txBox="1"/>
          <p:nvPr/>
        </p:nvSpPr>
        <p:spPr>
          <a:xfrm>
            <a:off x="17478688" y="5288887"/>
            <a:ext cx="3974813" cy="1592487"/>
          </a:xfrm>
          <a:prstGeom prst="rect">
            <a:avLst/>
          </a:prstGeom>
          <a:noFill/>
        </p:spPr>
        <p:txBody>
          <a:bodyPr wrap="square" rtlCol="0">
            <a:spAutoFit/>
          </a:bodyPr>
          <a:lstStyle/>
          <a:p>
            <a:pPr algn="ctr" defTabSz="1828434">
              <a:lnSpc>
                <a:spcPts val="4100"/>
              </a:lnSpc>
            </a:pPr>
            <a:r>
              <a:rPr lang="en-US" dirty="0">
                <a:solidFill>
                  <a:srgbClr val="7F7F7F"/>
                </a:solidFill>
                <a:latin typeface="Montserrat Light" charset="0"/>
                <a:ea typeface="Montserrat Light" charset="0"/>
                <a:cs typeface="Montserrat Light" charset="0"/>
              </a:rPr>
              <a:t>Entrepreneurial activities differ substantially depending on the type of organization and</a:t>
            </a:r>
          </a:p>
        </p:txBody>
      </p:sp>
      <p:sp>
        <p:nvSpPr>
          <p:cNvPr id="22" name="TextBox 21"/>
          <p:cNvSpPr txBox="1"/>
          <p:nvPr/>
        </p:nvSpPr>
        <p:spPr>
          <a:xfrm>
            <a:off x="6966010" y="1539387"/>
            <a:ext cx="10591800" cy="1938992"/>
          </a:xfrm>
          <a:prstGeom prst="rect">
            <a:avLst/>
          </a:prstGeom>
          <a:noFill/>
        </p:spPr>
        <p:txBody>
          <a:bodyPr wrap="square" rtlCol="0">
            <a:spAutoFit/>
          </a:bodyPr>
          <a:lstStyle/>
          <a:p>
            <a:pPr algn="ctr" defTabSz="1828434"/>
            <a:r>
              <a:rPr lang="en-US" sz="6000" b="1" spc="600" dirty="0">
                <a:solidFill>
                  <a:srgbClr val="000000"/>
                </a:solidFill>
                <a:latin typeface="Playfair Display SC" charset="0"/>
                <a:ea typeface="Playfair Display SC" charset="0"/>
                <a:cs typeface="Playfair Display SC" charset="0"/>
              </a:rPr>
              <a:t>Write here</a:t>
            </a:r>
          </a:p>
          <a:p>
            <a:pPr algn="ctr" defTabSz="1828434"/>
            <a:r>
              <a:rPr lang="en-US" sz="6000" b="1" spc="600" dirty="0">
                <a:solidFill>
                  <a:srgbClr val="000000"/>
                </a:solidFill>
                <a:latin typeface="Playfair Display SC" charset="0"/>
                <a:ea typeface="Playfair Display SC" charset="0"/>
                <a:cs typeface="Playfair Display SC" charset="0"/>
              </a:rPr>
              <a:t>Something About</a:t>
            </a:r>
          </a:p>
        </p:txBody>
      </p:sp>
      <p:sp>
        <p:nvSpPr>
          <p:cNvPr id="24" name="TextBox 23"/>
          <p:cNvSpPr txBox="1"/>
          <p:nvPr/>
        </p:nvSpPr>
        <p:spPr>
          <a:xfrm>
            <a:off x="9421336" y="3563306"/>
            <a:ext cx="5631603" cy="464871"/>
          </a:xfrm>
          <a:prstGeom prst="rect">
            <a:avLst/>
          </a:prstGeom>
          <a:noFill/>
        </p:spPr>
        <p:txBody>
          <a:bodyPr wrap="square" rtlCol="0">
            <a:spAutoFit/>
          </a:bodyPr>
          <a:lstStyle/>
          <a:p>
            <a:pPr algn="ctr" defTabSz="1828434">
              <a:lnSpc>
                <a:spcPct val="150000"/>
              </a:lnSpc>
            </a:pPr>
            <a:r>
              <a:rPr lang="en-US" b="1" spc="600" dirty="0">
                <a:solidFill>
                  <a:srgbClr val="D6AE7E"/>
                </a:solidFill>
                <a:latin typeface="Montserrat Semi" charset="0"/>
                <a:ea typeface="Montserrat Semi" charset="0"/>
                <a:cs typeface="Montserrat Semi" charset="0"/>
              </a:rPr>
              <a:t>WRITE SOMETHING HERE</a:t>
            </a:r>
          </a:p>
        </p:txBody>
      </p:sp>
    </p:spTree>
    <p:extLst>
      <p:ext uri="{BB962C8B-B14F-4D97-AF65-F5344CB8AC3E}">
        <p14:creationId xmlns:p14="http://schemas.microsoft.com/office/powerpoint/2010/main" val="1784639529"/>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a:off x="-37568" y="7898662"/>
            <a:ext cx="1963693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riangle 6"/>
          <p:cNvSpPr/>
          <p:nvPr/>
        </p:nvSpPr>
        <p:spPr>
          <a:xfrm rot="10800000">
            <a:off x="4983165" y="7561776"/>
            <a:ext cx="336885" cy="336885"/>
          </a:xfrm>
          <a:prstGeom prst="triangle">
            <a:avLst/>
          </a:prstGeom>
          <a:solidFill>
            <a:srgbClr val="000000"/>
          </a:solidFill>
          <a:ln/>
        </p:spPr>
        <p:style>
          <a:lnRef idx="2">
            <a:schemeClr val="dk1"/>
          </a:lnRef>
          <a:fillRef idx="1">
            <a:schemeClr val="lt1"/>
          </a:fillRef>
          <a:effectRef idx="0">
            <a:schemeClr val="dk1"/>
          </a:effectRef>
          <a:fontRef idx="minor">
            <a:schemeClr val="dk1"/>
          </a:fontRef>
        </p:style>
        <p:txBody>
          <a:bodyPr rtlCol="0" anchor="ctr"/>
          <a:lstStyle/>
          <a:p>
            <a:pPr algn="ctr" defTabSz="1828434"/>
            <a:endParaRPr lang="en-US" sz="3600">
              <a:solidFill>
                <a:srgbClr val="7F7F7F"/>
              </a:solidFill>
              <a:latin typeface="Lato Light"/>
            </a:endParaRPr>
          </a:p>
        </p:txBody>
      </p:sp>
      <p:sp>
        <p:nvSpPr>
          <p:cNvPr id="23" name="Triangle 22"/>
          <p:cNvSpPr/>
          <p:nvPr/>
        </p:nvSpPr>
        <p:spPr>
          <a:xfrm>
            <a:off x="12261911" y="7882619"/>
            <a:ext cx="336885" cy="336885"/>
          </a:xfrm>
          <a:prstGeom prst="triangle">
            <a:avLst/>
          </a:prstGeom>
          <a:solidFill>
            <a:srgbClr val="000000"/>
          </a:solidFill>
          <a:ln/>
        </p:spPr>
        <p:style>
          <a:lnRef idx="2">
            <a:schemeClr val="dk1"/>
          </a:lnRef>
          <a:fillRef idx="1">
            <a:schemeClr val="lt1"/>
          </a:fillRef>
          <a:effectRef idx="0">
            <a:schemeClr val="dk1"/>
          </a:effectRef>
          <a:fontRef idx="minor">
            <a:schemeClr val="dk1"/>
          </a:fontRef>
        </p:style>
        <p:txBody>
          <a:bodyPr rtlCol="0" anchor="ctr"/>
          <a:lstStyle/>
          <a:p>
            <a:pPr algn="ctr" defTabSz="1828434"/>
            <a:endParaRPr lang="en-US" sz="3600">
              <a:solidFill>
                <a:srgbClr val="7F7F7F"/>
              </a:solidFill>
              <a:latin typeface="Lato Light"/>
            </a:endParaRPr>
          </a:p>
        </p:txBody>
      </p:sp>
      <p:sp>
        <p:nvSpPr>
          <p:cNvPr id="40" name="TextBox 39"/>
          <p:cNvSpPr txBox="1"/>
          <p:nvPr/>
        </p:nvSpPr>
        <p:spPr>
          <a:xfrm>
            <a:off x="10702425" y="9207853"/>
            <a:ext cx="3160865" cy="400110"/>
          </a:xfrm>
          <a:prstGeom prst="rect">
            <a:avLst/>
          </a:prstGeom>
          <a:noFill/>
        </p:spPr>
        <p:txBody>
          <a:bodyPr wrap="none" rtlCol="0">
            <a:spAutoFit/>
          </a:bodyPr>
          <a:lstStyle/>
          <a:p>
            <a:pPr algn="ctr" defTabSz="1828434"/>
            <a:r>
              <a:rPr lang="en-US" sz="2000" b="1" spc="600" dirty="0">
                <a:solidFill>
                  <a:srgbClr val="000000"/>
                </a:solidFill>
                <a:latin typeface="Playfair Display SC" charset="0"/>
                <a:ea typeface="Playfair Display SC" charset="0"/>
                <a:cs typeface="Playfair Display SC" charset="0"/>
              </a:rPr>
              <a:t>OUR BEGINNINGS</a:t>
            </a:r>
          </a:p>
        </p:txBody>
      </p:sp>
      <p:sp>
        <p:nvSpPr>
          <p:cNvPr id="45" name="TextBox 44"/>
          <p:cNvSpPr txBox="1"/>
          <p:nvPr/>
        </p:nvSpPr>
        <p:spPr>
          <a:xfrm>
            <a:off x="3164201" y="8285617"/>
            <a:ext cx="3974813" cy="1592487"/>
          </a:xfrm>
          <a:prstGeom prst="rect">
            <a:avLst/>
          </a:prstGeom>
          <a:noFill/>
        </p:spPr>
        <p:txBody>
          <a:bodyPr wrap="square" rtlCol="0">
            <a:spAutoFit/>
          </a:bodyPr>
          <a:lstStyle/>
          <a:p>
            <a:pPr algn="ctr" defTabSz="1828434">
              <a:lnSpc>
                <a:spcPts val="4100"/>
              </a:lnSpc>
            </a:pPr>
            <a:r>
              <a:rPr lang="en-US" dirty="0">
                <a:solidFill>
                  <a:srgbClr val="7F7F7F"/>
                </a:solidFill>
                <a:latin typeface="Montserrat Light" charset="0"/>
                <a:ea typeface="Montserrat Light" charset="0"/>
                <a:cs typeface="Montserrat Light" charset="0"/>
              </a:rPr>
              <a:t>Entrepreneurial activities differ substantially depending on the type of organization and</a:t>
            </a:r>
          </a:p>
        </p:txBody>
      </p:sp>
      <p:sp>
        <p:nvSpPr>
          <p:cNvPr id="21" name="TextBox 20"/>
          <p:cNvSpPr txBox="1"/>
          <p:nvPr/>
        </p:nvSpPr>
        <p:spPr>
          <a:xfrm>
            <a:off x="4394833" y="6214571"/>
            <a:ext cx="1513555" cy="707886"/>
          </a:xfrm>
          <a:prstGeom prst="rect">
            <a:avLst/>
          </a:prstGeom>
          <a:noFill/>
        </p:spPr>
        <p:txBody>
          <a:bodyPr wrap="none" rtlCol="0">
            <a:spAutoFit/>
          </a:bodyPr>
          <a:lstStyle/>
          <a:p>
            <a:pPr algn="ctr" defTabSz="1828434"/>
            <a:r>
              <a:rPr lang="en-US" sz="4000" spc="600" dirty="0">
                <a:solidFill>
                  <a:srgbClr val="000000"/>
                </a:solidFill>
                <a:latin typeface="Oswald" charset="0"/>
                <a:ea typeface="Oswald" charset="0"/>
                <a:cs typeface="Oswald" charset="0"/>
              </a:rPr>
              <a:t>2000</a:t>
            </a:r>
          </a:p>
        </p:txBody>
      </p:sp>
      <p:sp>
        <p:nvSpPr>
          <p:cNvPr id="30" name="TextBox 29"/>
          <p:cNvSpPr txBox="1"/>
          <p:nvPr/>
        </p:nvSpPr>
        <p:spPr>
          <a:xfrm>
            <a:off x="3723582" y="7040527"/>
            <a:ext cx="3160865" cy="400110"/>
          </a:xfrm>
          <a:prstGeom prst="rect">
            <a:avLst/>
          </a:prstGeom>
          <a:noFill/>
        </p:spPr>
        <p:txBody>
          <a:bodyPr wrap="none" rtlCol="0">
            <a:spAutoFit/>
          </a:bodyPr>
          <a:lstStyle/>
          <a:p>
            <a:pPr algn="ctr" defTabSz="1828434"/>
            <a:r>
              <a:rPr lang="en-US" sz="2000" b="1" spc="600" dirty="0">
                <a:solidFill>
                  <a:srgbClr val="000000"/>
                </a:solidFill>
                <a:latin typeface="Playfair Display SC" charset="0"/>
                <a:ea typeface="Playfair Display SC" charset="0"/>
                <a:cs typeface="Playfair Display SC" charset="0"/>
              </a:rPr>
              <a:t>OUR BEGINNINGS</a:t>
            </a:r>
          </a:p>
        </p:txBody>
      </p:sp>
      <p:sp>
        <p:nvSpPr>
          <p:cNvPr id="31" name="TextBox 30"/>
          <p:cNvSpPr txBox="1"/>
          <p:nvPr/>
        </p:nvSpPr>
        <p:spPr>
          <a:xfrm>
            <a:off x="11678476" y="8452786"/>
            <a:ext cx="1513555" cy="707886"/>
          </a:xfrm>
          <a:prstGeom prst="rect">
            <a:avLst/>
          </a:prstGeom>
          <a:noFill/>
        </p:spPr>
        <p:txBody>
          <a:bodyPr wrap="none" rtlCol="0">
            <a:spAutoFit/>
          </a:bodyPr>
          <a:lstStyle/>
          <a:p>
            <a:pPr algn="ctr" defTabSz="1828434"/>
            <a:r>
              <a:rPr lang="en-US" sz="4000" spc="600" dirty="0">
                <a:solidFill>
                  <a:srgbClr val="000000"/>
                </a:solidFill>
                <a:latin typeface="Oswald" charset="0"/>
                <a:ea typeface="Oswald" charset="0"/>
                <a:cs typeface="Oswald" charset="0"/>
              </a:rPr>
              <a:t>2000</a:t>
            </a:r>
          </a:p>
        </p:txBody>
      </p:sp>
      <p:sp>
        <p:nvSpPr>
          <p:cNvPr id="32" name="TextBox 31"/>
          <p:cNvSpPr txBox="1"/>
          <p:nvPr/>
        </p:nvSpPr>
        <p:spPr>
          <a:xfrm>
            <a:off x="10442946" y="5288887"/>
            <a:ext cx="3974813" cy="1592487"/>
          </a:xfrm>
          <a:prstGeom prst="rect">
            <a:avLst/>
          </a:prstGeom>
          <a:noFill/>
        </p:spPr>
        <p:txBody>
          <a:bodyPr wrap="square" rtlCol="0">
            <a:spAutoFit/>
          </a:bodyPr>
          <a:lstStyle/>
          <a:p>
            <a:pPr algn="ctr" defTabSz="1828434">
              <a:lnSpc>
                <a:spcPts val="4100"/>
              </a:lnSpc>
            </a:pPr>
            <a:r>
              <a:rPr lang="en-US" dirty="0">
                <a:solidFill>
                  <a:srgbClr val="7F7F7F"/>
                </a:solidFill>
                <a:latin typeface="Montserrat Light" charset="0"/>
                <a:ea typeface="Montserrat Light" charset="0"/>
                <a:cs typeface="Montserrat Light" charset="0"/>
              </a:rPr>
              <a:t>Entrepreneurial activities differ substantially depending on the type of organization and</a:t>
            </a:r>
          </a:p>
        </p:txBody>
      </p:sp>
      <p:sp>
        <p:nvSpPr>
          <p:cNvPr id="33" name="Triangle 32"/>
          <p:cNvSpPr/>
          <p:nvPr/>
        </p:nvSpPr>
        <p:spPr>
          <a:xfrm rot="10800000">
            <a:off x="19540655" y="7561776"/>
            <a:ext cx="336885" cy="336885"/>
          </a:xfrm>
          <a:prstGeom prst="triangle">
            <a:avLst/>
          </a:prstGeom>
          <a:solidFill>
            <a:srgbClr val="000000"/>
          </a:solidFill>
          <a:ln/>
        </p:spPr>
        <p:style>
          <a:lnRef idx="2">
            <a:schemeClr val="dk1"/>
          </a:lnRef>
          <a:fillRef idx="1">
            <a:schemeClr val="lt1"/>
          </a:fillRef>
          <a:effectRef idx="0">
            <a:schemeClr val="dk1"/>
          </a:effectRef>
          <a:fontRef idx="minor">
            <a:schemeClr val="dk1"/>
          </a:fontRef>
        </p:style>
        <p:txBody>
          <a:bodyPr rtlCol="0" anchor="ctr"/>
          <a:lstStyle/>
          <a:p>
            <a:pPr algn="ctr" defTabSz="1828434"/>
            <a:endParaRPr lang="en-US" sz="3600">
              <a:solidFill>
                <a:srgbClr val="7F7F7F"/>
              </a:solidFill>
              <a:latin typeface="Lato Light"/>
            </a:endParaRPr>
          </a:p>
        </p:txBody>
      </p:sp>
      <p:sp>
        <p:nvSpPr>
          <p:cNvPr id="36" name="TextBox 35"/>
          <p:cNvSpPr txBox="1"/>
          <p:nvPr/>
        </p:nvSpPr>
        <p:spPr>
          <a:xfrm>
            <a:off x="17721691" y="8285617"/>
            <a:ext cx="3974813" cy="1592487"/>
          </a:xfrm>
          <a:prstGeom prst="rect">
            <a:avLst/>
          </a:prstGeom>
          <a:noFill/>
        </p:spPr>
        <p:txBody>
          <a:bodyPr wrap="square" rtlCol="0">
            <a:spAutoFit/>
          </a:bodyPr>
          <a:lstStyle/>
          <a:p>
            <a:pPr algn="ctr" defTabSz="1828434">
              <a:lnSpc>
                <a:spcPts val="4100"/>
              </a:lnSpc>
            </a:pPr>
            <a:r>
              <a:rPr lang="en-US" dirty="0">
                <a:solidFill>
                  <a:srgbClr val="7F7F7F"/>
                </a:solidFill>
                <a:latin typeface="Montserrat Light" charset="0"/>
                <a:ea typeface="Montserrat Light" charset="0"/>
                <a:cs typeface="Montserrat Light" charset="0"/>
              </a:rPr>
              <a:t>Entrepreneurial activities differ substantially depending on the type of organization and</a:t>
            </a:r>
          </a:p>
        </p:txBody>
      </p:sp>
      <p:sp>
        <p:nvSpPr>
          <p:cNvPr id="37" name="TextBox 36"/>
          <p:cNvSpPr txBox="1"/>
          <p:nvPr/>
        </p:nvSpPr>
        <p:spPr>
          <a:xfrm>
            <a:off x="18952323" y="6214571"/>
            <a:ext cx="1513555" cy="707886"/>
          </a:xfrm>
          <a:prstGeom prst="rect">
            <a:avLst/>
          </a:prstGeom>
          <a:noFill/>
        </p:spPr>
        <p:txBody>
          <a:bodyPr wrap="none" rtlCol="0">
            <a:spAutoFit/>
          </a:bodyPr>
          <a:lstStyle/>
          <a:p>
            <a:pPr algn="ctr" defTabSz="1828434"/>
            <a:r>
              <a:rPr lang="en-US" sz="4000" spc="600" dirty="0">
                <a:solidFill>
                  <a:srgbClr val="000000"/>
                </a:solidFill>
                <a:latin typeface="Oswald" charset="0"/>
                <a:ea typeface="Oswald" charset="0"/>
                <a:cs typeface="Oswald" charset="0"/>
              </a:rPr>
              <a:t>2000</a:t>
            </a:r>
          </a:p>
        </p:txBody>
      </p:sp>
      <p:sp>
        <p:nvSpPr>
          <p:cNvPr id="38" name="TextBox 37"/>
          <p:cNvSpPr txBox="1"/>
          <p:nvPr/>
        </p:nvSpPr>
        <p:spPr>
          <a:xfrm>
            <a:off x="18281072" y="7040527"/>
            <a:ext cx="3160865" cy="400110"/>
          </a:xfrm>
          <a:prstGeom prst="rect">
            <a:avLst/>
          </a:prstGeom>
          <a:noFill/>
        </p:spPr>
        <p:txBody>
          <a:bodyPr wrap="none" rtlCol="0">
            <a:spAutoFit/>
          </a:bodyPr>
          <a:lstStyle/>
          <a:p>
            <a:pPr algn="ctr" defTabSz="1828434"/>
            <a:r>
              <a:rPr lang="en-US" sz="2000" b="1" spc="600" dirty="0">
                <a:solidFill>
                  <a:srgbClr val="000000"/>
                </a:solidFill>
                <a:latin typeface="Playfair Display SC" charset="0"/>
                <a:ea typeface="Playfair Display SC" charset="0"/>
                <a:cs typeface="Playfair Display SC" charset="0"/>
              </a:rPr>
              <a:t>OUR BEGINNINGS</a:t>
            </a:r>
          </a:p>
        </p:txBody>
      </p:sp>
      <p:sp>
        <p:nvSpPr>
          <p:cNvPr id="22" name="TextBox 21"/>
          <p:cNvSpPr txBox="1"/>
          <p:nvPr/>
        </p:nvSpPr>
        <p:spPr>
          <a:xfrm>
            <a:off x="6966010" y="1539387"/>
            <a:ext cx="10591800" cy="1938992"/>
          </a:xfrm>
          <a:prstGeom prst="rect">
            <a:avLst/>
          </a:prstGeom>
          <a:noFill/>
        </p:spPr>
        <p:txBody>
          <a:bodyPr wrap="square" rtlCol="0">
            <a:spAutoFit/>
          </a:bodyPr>
          <a:lstStyle/>
          <a:p>
            <a:pPr algn="ctr" defTabSz="1828434"/>
            <a:r>
              <a:rPr lang="en-US" sz="6000" b="1" spc="600" dirty="0">
                <a:solidFill>
                  <a:srgbClr val="000000"/>
                </a:solidFill>
                <a:latin typeface="Playfair Display SC" charset="0"/>
                <a:ea typeface="Playfair Display SC" charset="0"/>
                <a:cs typeface="Playfair Display SC" charset="0"/>
              </a:rPr>
              <a:t>Write here</a:t>
            </a:r>
          </a:p>
          <a:p>
            <a:pPr algn="ctr" defTabSz="1828434"/>
            <a:r>
              <a:rPr lang="en-US" sz="6000" b="1" spc="600" dirty="0">
                <a:solidFill>
                  <a:srgbClr val="000000"/>
                </a:solidFill>
                <a:latin typeface="Playfair Display SC" charset="0"/>
                <a:ea typeface="Playfair Display SC" charset="0"/>
                <a:cs typeface="Playfair Display SC" charset="0"/>
              </a:rPr>
              <a:t>Something About</a:t>
            </a:r>
          </a:p>
        </p:txBody>
      </p:sp>
      <p:sp>
        <p:nvSpPr>
          <p:cNvPr id="24" name="TextBox 23"/>
          <p:cNvSpPr txBox="1"/>
          <p:nvPr/>
        </p:nvSpPr>
        <p:spPr>
          <a:xfrm>
            <a:off x="9421336" y="3563306"/>
            <a:ext cx="5631603" cy="464871"/>
          </a:xfrm>
          <a:prstGeom prst="rect">
            <a:avLst/>
          </a:prstGeom>
          <a:noFill/>
        </p:spPr>
        <p:txBody>
          <a:bodyPr wrap="square" rtlCol="0">
            <a:spAutoFit/>
          </a:bodyPr>
          <a:lstStyle/>
          <a:p>
            <a:pPr algn="ctr" defTabSz="1828434">
              <a:lnSpc>
                <a:spcPct val="150000"/>
              </a:lnSpc>
            </a:pPr>
            <a:r>
              <a:rPr lang="en-US" b="1" spc="600" dirty="0">
                <a:solidFill>
                  <a:srgbClr val="D6AE7E"/>
                </a:solidFill>
                <a:latin typeface="Montserrat Semi" charset="0"/>
                <a:ea typeface="Montserrat Semi" charset="0"/>
                <a:cs typeface="Montserrat Semi" charset="0"/>
              </a:rPr>
              <a:t>WRITE SOMETHING HERE</a:t>
            </a:r>
          </a:p>
        </p:txBody>
      </p:sp>
    </p:spTree>
    <p:extLst>
      <p:ext uri="{BB962C8B-B14F-4D97-AF65-F5344CB8AC3E}">
        <p14:creationId xmlns:p14="http://schemas.microsoft.com/office/powerpoint/2010/main" val="1010528946"/>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1830408" y="4691213"/>
            <a:ext cx="20647025" cy="6645886"/>
          </a:xfrm>
          <a:prstGeom prst="rect">
            <a:avLst/>
          </a:prstGeom>
        </p:spPr>
        <p:txBody>
          <a:bodyPr vert="horz"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Montserrat Hairline" charset="0"/>
                <a:ea typeface="Montserrat Hairline" charset="0"/>
                <a:cs typeface="Montserrat Hairline" charset="0"/>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Montserrat Hairline" charset="0"/>
                <a:ea typeface="Montserrat Hairline" charset="0"/>
                <a:cs typeface="Montserrat Hairline" charset="0"/>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Montserrat Hairline" charset="0"/>
                <a:ea typeface="Montserrat Hairline" charset="0"/>
                <a:cs typeface="Montserrat Hairline" charset="0"/>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Montserrat Hairline" charset="0"/>
                <a:ea typeface="Montserrat Hairline" charset="0"/>
                <a:cs typeface="Montserrat Hairline" charset="0"/>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Montserrat Hairline" charset="0"/>
                <a:ea typeface="Montserrat Hairline" charset="0"/>
                <a:cs typeface="Montserrat Hairline" charset="0"/>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just">
              <a:lnSpc>
                <a:spcPct val="140000"/>
              </a:lnSpc>
            </a:pPr>
            <a:r>
              <a:rPr lang="en-US" sz="2400" dirty="0">
                <a:solidFill>
                  <a:srgbClr val="7F7F7F"/>
                </a:solidFill>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a:t>
            </a:r>
          </a:p>
          <a:p>
            <a:pPr algn="just">
              <a:lnSpc>
                <a:spcPct val="140000"/>
              </a:lnSpc>
            </a:pPr>
            <a:r>
              <a:rPr lang="en-US" sz="2400" dirty="0">
                <a:solidFill>
                  <a:srgbClr val="7F7F7F"/>
                </a:solidFill>
                <a:latin typeface="Montserrat Light" charset="0"/>
                <a:ea typeface="Montserrat Light" charset="0"/>
                <a:cs typeface="Montserrat Light" charset="0"/>
              </a:rPr>
              <a:t>Because companies are legal persons, they also may associate and register themselves as companies – often known as a corporate group. When the company closes it may need a "death certificate" to avoid further legal obligations.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 A company or association of persons can be created at law as legal person so that the company in itself can accept Limited liability for civil responsibility and taxation incurred as members perform (or fail) to discharge their duty within the publicly declared "birth certificate”</a:t>
            </a:r>
          </a:p>
        </p:txBody>
      </p:sp>
      <p:sp>
        <p:nvSpPr>
          <p:cNvPr id="5" name="TextBox 4"/>
          <p:cNvSpPr txBox="1"/>
          <p:nvPr/>
        </p:nvSpPr>
        <p:spPr>
          <a:xfrm>
            <a:off x="6966010" y="1539387"/>
            <a:ext cx="10591800" cy="1938992"/>
          </a:xfrm>
          <a:prstGeom prst="rect">
            <a:avLst/>
          </a:prstGeom>
          <a:noFill/>
        </p:spPr>
        <p:txBody>
          <a:bodyPr wrap="square" rtlCol="0">
            <a:spAutoFit/>
          </a:bodyPr>
          <a:lstStyle/>
          <a:p>
            <a:pPr algn="ctr" defTabSz="1828434"/>
            <a:r>
              <a:rPr lang="en-US" sz="6000" b="1" spc="600" dirty="0">
                <a:solidFill>
                  <a:srgbClr val="000000"/>
                </a:solidFill>
                <a:latin typeface="Playfair Display SC" charset="0"/>
                <a:ea typeface="Playfair Display SC" charset="0"/>
                <a:cs typeface="Playfair Display SC" charset="0"/>
              </a:rPr>
              <a:t>Write here</a:t>
            </a:r>
          </a:p>
          <a:p>
            <a:pPr algn="ctr" defTabSz="1828434"/>
            <a:r>
              <a:rPr lang="en-US" sz="6000" b="1" spc="600" dirty="0">
                <a:solidFill>
                  <a:srgbClr val="000000"/>
                </a:solidFill>
                <a:latin typeface="Playfair Display SC" charset="0"/>
                <a:ea typeface="Playfair Display SC" charset="0"/>
                <a:cs typeface="Playfair Display SC" charset="0"/>
              </a:rPr>
              <a:t>Something About</a:t>
            </a:r>
          </a:p>
        </p:txBody>
      </p:sp>
      <p:sp>
        <p:nvSpPr>
          <p:cNvPr id="8" name="TextBox 7"/>
          <p:cNvSpPr txBox="1"/>
          <p:nvPr/>
        </p:nvSpPr>
        <p:spPr>
          <a:xfrm>
            <a:off x="9421336" y="3563306"/>
            <a:ext cx="5631603" cy="464871"/>
          </a:xfrm>
          <a:prstGeom prst="rect">
            <a:avLst/>
          </a:prstGeom>
          <a:noFill/>
        </p:spPr>
        <p:txBody>
          <a:bodyPr wrap="square" rtlCol="0">
            <a:spAutoFit/>
          </a:bodyPr>
          <a:lstStyle/>
          <a:p>
            <a:pPr algn="ctr" defTabSz="1828434">
              <a:lnSpc>
                <a:spcPct val="150000"/>
              </a:lnSpc>
            </a:pPr>
            <a:r>
              <a:rPr lang="en-US" b="1" spc="600" dirty="0">
                <a:solidFill>
                  <a:srgbClr val="D6AE7E"/>
                </a:solidFill>
                <a:latin typeface="Montserrat Semi" charset="0"/>
                <a:ea typeface="Montserrat Semi" charset="0"/>
                <a:cs typeface="Montserrat Semi" charset="0"/>
              </a:rPr>
              <a:t>WRITE SOMETHING HERE</a:t>
            </a:r>
          </a:p>
        </p:txBody>
      </p:sp>
    </p:spTree>
    <p:extLst>
      <p:ext uri="{BB962C8B-B14F-4D97-AF65-F5344CB8AC3E}">
        <p14:creationId xmlns:p14="http://schemas.microsoft.com/office/powerpoint/2010/main" val="200747796"/>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1676401" y="4648201"/>
            <a:ext cx="10361593" cy="6389405"/>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Montserrat Hairline" charset="0"/>
                <a:ea typeface="Montserrat Hairline" charset="0"/>
                <a:cs typeface="Montserrat Hairline" charset="0"/>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Montserrat Hairline" charset="0"/>
                <a:ea typeface="Montserrat Hairline" charset="0"/>
                <a:cs typeface="Montserrat Hairline" charset="0"/>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Montserrat Hairline" charset="0"/>
                <a:ea typeface="Montserrat Hairline" charset="0"/>
                <a:cs typeface="Montserrat Hairline" charset="0"/>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Montserrat Hairline" charset="0"/>
                <a:ea typeface="Montserrat Hairline" charset="0"/>
                <a:cs typeface="Montserrat Hairline" charset="0"/>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Montserrat Hairline" charset="0"/>
                <a:ea typeface="Montserrat Hairline" charset="0"/>
                <a:cs typeface="Montserrat Hairline" charset="0"/>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just">
              <a:lnSpc>
                <a:spcPct val="140000"/>
              </a:lnSpc>
            </a:pPr>
            <a:r>
              <a:rPr lang="en-US" sz="2400" dirty="0">
                <a:solidFill>
                  <a:srgbClr val="7F7F7F"/>
                </a:solidFill>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  Because companies are legal persons, they also may associate and register themselves as companies – often known as a corporate group.</a:t>
            </a:r>
          </a:p>
        </p:txBody>
      </p:sp>
      <p:sp>
        <p:nvSpPr>
          <p:cNvPr id="6" name="Subtitle 2"/>
          <p:cNvSpPr txBox="1">
            <a:spLocks/>
          </p:cNvSpPr>
          <p:nvPr/>
        </p:nvSpPr>
        <p:spPr>
          <a:xfrm>
            <a:off x="12422208" y="4648200"/>
            <a:ext cx="10361593" cy="5872340"/>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Montserrat Hairline" charset="0"/>
                <a:ea typeface="Montserrat Hairline" charset="0"/>
                <a:cs typeface="Montserrat Hairline" charset="0"/>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Montserrat Hairline" charset="0"/>
                <a:ea typeface="Montserrat Hairline" charset="0"/>
                <a:cs typeface="Montserrat Hairline" charset="0"/>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Montserrat Hairline" charset="0"/>
                <a:ea typeface="Montserrat Hairline" charset="0"/>
                <a:cs typeface="Montserrat Hairline" charset="0"/>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Montserrat Hairline" charset="0"/>
                <a:ea typeface="Montserrat Hairline" charset="0"/>
                <a:cs typeface="Montserrat Hairline" charset="0"/>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Montserrat Hairline" charset="0"/>
                <a:ea typeface="Montserrat Hairline" charset="0"/>
                <a:cs typeface="Montserrat Hairline" charset="0"/>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just">
              <a:lnSpc>
                <a:spcPct val="140000"/>
              </a:lnSpc>
            </a:pPr>
            <a:r>
              <a:rPr lang="en-US" sz="2400" dirty="0">
                <a:solidFill>
                  <a:srgbClr val="7F7F7F"/>
                </a:solidFill>
                <a:latin typeface="Montserrat Light" charset="0"/>
                <a:ea typeface="Montserrat Light" charset="0"/>
                <a:cs typeface="Montserrat Light" charset="0"/>
              </a:rPr>
              <a:t>When the company closes it may need a "death certificate" to avoid further legal obligations.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 A company or association of persons can be created at law as legal person so that the company in itself can accept Limited liability for civil responsibility and taxation incurred as members perform (or fail) to discharge their duty within the publicly declared "birth certificate”</a:t>
            </a:r>
          </a:p>
        </p:txBody>
      </p:sp>
      <p:sp>
        <p:nvSpPr>
          <p:cNvPr id="7" name="TextBox 6"/>
          <p:cNvSpPr txBox="1"/>
          <p:nvPr/>
        </p:nvSpPr>
        <p:spPr>
          <a:xfrm>
            <a:off x="6966010" y="1539387"/>
            <a:ext cx="10591800" cy="1938992"/>
          </a:xfrm>
          <a:prstGeom prst="rect">
            <a:avLst/>
          </a:prstGeom>
          <a:noFill/>
        </p:spPr>
        <p:txBody>
          <a:bodyPr wrap="square" rtlCol="0">
            <a:spAutoFit/>
          </a:bodyPr>
          <a:lstStyle/>
          <a:p>
            <a:pPr algn="ctr" defTabSz="1828434"/>
            <a:r>
              <a:rPr lang="en-US" sz="6000" b="1" spc="600" dirty="0">
                <a:solidFill>
                  <a:srgbClr val="000000"/>
                </a:solidFill>
                <a:latin typeface="Playfair Display SC" charset="0"/>
                <a:ea typeface="Playfair Display SC" charset="0"/>
                <a:cs typeface="Playfair Display SC" charset="0"/>
              </a:rPr>
              <a:t>Write here</a:t>
            </a:r>
          </a:p>
          <a:p>
            <a:pPr algn="ctr" defTabSz="1828434"/>
            <a:r>
              <a:rPr lang="en-US" sz="6000" b="1" spc="600" dirty="0">
                <a:solidFill>
                  <a:srgbClr val="000000"/>
                </a:solidFill>
                <a:latin typeface="Playfair Display SC" charset="0"/>
                <a:ea typeface="Playfair Display SC" charset="0"/>
                <a:cs typeface="Playfair Display SC" charset="0"/>
              </a:rPr>
              <a:t>Something About</a:t>
            </a:r>
          </a:p>
        </p:txBody>
      </p:sp>
      <p:sp>
        <p:nvSpPr>
          <p:cNvPr id="9" name="TextBox 8"/>
          <p:cNvSpPr txBox="1"/>
          <p:nvPr/>
        </p:nvSpPr>
        <p:spPr>
          <a:xfrm>
            <a:off x="9421336" y="3563306"/>
            <a:ext cx="5631603" cy="464871"/>
          </a:xfrm>
          <a:prstGeom prst="rect">
            <a:avLst/>
          </a:prstGeom>
          <a:noFill/>
        </p:spPr>
        <p:txBody>
          <a:bodyPr wrap="square" rtlCol="0">
            <a:spAutoFit/>
          </a:bodyPr>
          <a:lstStyle/>
          <a:p>
            <a:pPr algn="ctr" defTabSz="1828434">
              <a:lnSpc>
                <a:spcPct val="150000"/>
              </a:lnSpc>
            </a:pPr>
            <a:r>
              <a:rPr lang="en-US" b="1" spc="600" dirty="0">
                <a:solidFill>
                  <a:srgbClr val="D6AE7E"/>
                </a:solidFill>
                <a:latin typeface="Montserrat Semi" charset="0"/>
                <a:ea typeface="Montserrat Semi" charset="0"/>
                <a:cs typeface="Montserrat Semi" charset="0"/>
              </a:rPr>
              <a:t>WRITE SOMETHING HERE</a:t>
            </a:r>
          </a:p>
        </p:txBody>
      </p:sp>
    </p:spTree>
    <p:extLst>
      <p:ext uri="{BB962C8B-B14F-4D97-AF65-F5344CB8AC3E}">
        <p14:creationId xmlns:p14="http://schemas.microsoft.com/office/powerpoint/2010/main" val="289700723"/>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1676401" y="4693921"/>
            <a:ext cx="6668406" cy="6389405"/>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Montserrat Hairline" charset="0"/>
                <a:ea typeface="Montserrat Hairline" charset="0"/>
                <a:cs typeface="Montserrat Hairline" charset="0"/>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Montserrat Hairline" charset="0"/>
                <a:ea typeface="Montserrat Hairline" charset="0"/>
                <a:cs typeface="Montserrat Hairline" charset="0"/>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Montserrat Hairline" charset="0"/>
                <a:ea typeface="Montserrat Hairline" charset="0"/>
                <a:cs typeface="Montserrat Hairline" charset="0"/>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Montserrat Hairline" charset="0"/>
                <a:ea typeface="Montserrat Hairline" charset="0"/>
                <a:cs typeface="Montserrat Hairline" charset="0"/>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Montserrat Hairline" charset="0"/>
                <a:ea typeface="Montserrat Hairline" charset="0"/>
                <a:cs typeface="Montserrat Hairline" charset="0"/>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just">
              <a:lnSpc>
                <a:spcPct val="140000"/>
              </a:lnSpc>
            </a:pPr>
            <a:r>
              <a:rPr lang="en-US" sz="2400" dirty="0">
                <a:solidFill>
                  <a:srgbClr val="7F7F7F"/>
                </a:solidFill>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that the company in itself can accept Limited liability for civil responsibility and taxation</a:t>
            </a:r>
          </a:p>
        </p:txBody>
      </p:sp>
      <p:sp>
        <p:nvSpPr>
          <p:cNvPr id="7" name="Subtitle 2"/>
          <p:cNvSpPr txBox="1">
            <a:spLocks/>
          </p:cNvSpPr>
          <p:nvPr/>
        </p:nvSpPr>
        <p:spPr>
          <a:xfrm>
            <a:off x="8895898" y="4693920"/>
            <a:ext cx="6668406" cy="7366596"/>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Montserrat Hairline" charset="0"/>
                <a:ea typeface="Montserrat Hairline" charset="0"/>
                <a:cs typeface="Montserrat Hairline" charset="0"/>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Montserrat Hairline" charset="0"/>
                <a:ea typeface="Montserrat Hairline" charset="0"/>
                <a:cs typeface="Montserrat Hairline" charset="0"/>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Montserrat Hairline" charset="0"/>
                <a:ea typeface="Montserrat Hairline" charset="0"/>
                <a:cs typeface="Montserrat Hairline" charset="0"/>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Montserrat Hairline" charset="0"/>
                <a:ea typeface="Montserrat Hairline" charset="0"/>
                <a:cs typeface="Montserrat Hairline" charset="0"/>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Montserrat Hairline" charset="0"/>
                <a:ea typeface="Montserrat Hairline" charset="0"/>
                <a:cs typeface="Montserrat Hairline" charset="0"/>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just">
              <a:lnSpc>
                <a:spcPct val="140000"/>
              </a:lnSpc>
            </a:pPr>
            <a:r>
              <a:rPr lang="en-US" sz="2400" dirty="0">
                <a:solidFill>
                  <a:srgbClr val="7F7F7F"/>
                </a:solidFill>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that the company in itself can accept. incurred as members perform (or fail) to discharge their duty within the publicly declared</a:t>
            </a:r>
          </a:p>
        </p:txBody>
      </p:sp>
      <p:sp>
        <p:nvSpPr>
          <p:cNvPr id="8" name="Subtitle 2"/>
          <p:cNvSpPr txBox="1">
            <a:spLocks/>
          </p:cNvSpPr>
          <p:nvPr/>
        </p:nvSpPr>
        <p:spPr>
          <a:xfrm>
            <a:off x="16115394" y="4693921"/>
            <a:ext cx="6668406" cy="432114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Montserrat Hairline" charset="0"/>
                <a:ea typeface="Montserrat Hairline" charset="0"/>
                <a:cs typeface="Montserrat Hairline" charset="0"/>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Montserrat Hairline" charset="0"/>
                <a:ea typeface="Montserrat Hairline" charset="0"/>
                <a:cs typeface="Montserrat Hairline" charset="0"/>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Montserrat Hairline" charset="0"/>
                <a:ea typeface="Montserrat Hairline" charset="0"/>
                <a:cs typeface="Montserrat Hairline" charset="0"/>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Montserrat Hairline" charset="0"/>
                <a:ea typeface="Montserrat Hairline" charset="0"/>
                <a:cs typeface="Montserrat Hairline" charset="0"/>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Montserrat Hairline" charset="0"/>
                <a:ea typeface="Montserrat Hairline" charset="0"/>
                <a:cs typeface="Montserrat Hairline" charset="0"/>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just">
              <a:lnSpc>
                <a:spcPct val="140000"/>
              </a:lnSpc>
            </a:pPr>
            <a:r>
              <a:rPr lang="en-US" sz="2400" dirty="0">
                <a:solidFill>
                  <a:srgbClr val="7F7F7F"/>
                </a:solidFill>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a:t>
            </a:r>
          </a:p>
        </p:txBody>
      </p:sp>
      <p:sp>
        <p:nvSpPr>
          <p:cNvPr id="12" name="TextBox 11"/>
          <p:cNvSpPr txBox="1"/>
          <p:nvPr/>
        </p:nvSpPr>
        <p:spPr>
          <a:xfrm>
            <a:off x="6966010" y="1539387"/>
            <a:ext cx="10591800" cy="1938992"/>
          </a:xfrm>
          <a:prstGeom prst="rect">
            <a:avLst/>
          </a:prstGeom>
          <a:noFill/>
        </p:spPr>
        <p:txBody>
          <a:bodyPr wrap="square" rtlCol="0">
            <a:spAutoFit/>
          </a:bodyPr>
          <a:lstStyle/>
          <a:p>
            <a:pPr algn="ctr" defTabSz="1828434"/>
            <a:r>
              <a:rPr lang="en-US" sz="6000" b="1" spc="600" dirty="0">
                <a:solidFill>
                  <a:srgbClr val="000000"/>
                </a:solidFill>
                <a:latin typeface="Playfair Display SC" charset="0"/>
                <a:ea typeface="Playfair Display SC" charset="0"/>
                <a:cs typeface="Playfair Display SC" charset="0"/>
              </a:rPr>
              <a:t>Write here</a:t>
            </a:r>
          </a:p>
          <a:p>
            <a:pPr algn="ctr" defTabSz="1828434"/>
            <a:r>
              <a:rPr lang="en-US" sz="6000" b="1" spc="600" dirty="0">
                <a:solidFill>
                  <a:srgbClr val="000000"/>
                </a:solidFill>
                <a:latin typeface="Playfair Display SC" charset="0"/>
                <a:ea typeface="Playfair Display SC" charset="0"/>
                <a:cs typeface="Playfair Display SC" charset="0"/>
              </a:rPr>
              <a:t>Something About</a:t>
            </a:r>
          </a:p>
        </p:txBody>
      </p:sp>
      <p:sp>
        <p:nvSpPr>
          <p:cNvPr id="13" name="TextBox 12"/>
          <p:cNvSpPr txBox="1"/>
          <p:nvPr/>
        </p:nvSpPr>
        <p:spPr>
          <a:xfrm>
            <a:off x="9421336" y="3563306"/>
            <a:ext cx="5631603" cy="464871"/>
          </a:xfrm>
          <a:prstGeom prst="rect">
            <a:avLst/>
          </a:prstGeom>
          <a:noFill/>
        </p:spPr>
        <p:txBody>
          <a:bodyPr wrap="square" rtlCol="0">
            <a:spAutoFit/>
          </a:bodyPr>
          <a:lstStyle/>
          <a:p>
            <a:pPr algn="ctr" defTabSz="1828434">
              <a:lnSpc>
                <a:spcPct val="150000"/>
              </a:lnSpc>
            </a:pPr>
            <a:r>
              <a:rPr lang="en-US" b="1" spc="600" dirty="0">
                <a:solidFill>
                  <a:srgbClr val="D6AE7E"/>
                </a:solidFill>
                <a:latin typeface="Montserrat Semi" charset="0"/>
                <a:ea typeface="Montserrat Semi" charset="0"/>
                <a:cs typeface="Montserrat Semi" charset="0"/>
              </a:rPr>
              <a:t>WRITE SOMETHING HERE</a:t>
            </a:r>
          </a:p>
        </p:txBody>
      </p:sp>
    </p:spTree>
    <p:extLst>
      <p:ext uri="{BB962C8B-B14F-4D97-AF65-F5344CB8AC3E}">
        <p14:creationId xmlns:p14="http://schemas.microsoft.com/office/powerpoint/2010/main" val="1117142618"/>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4454346" y="5062034"/>
            <a:ext cx="7397273" cy="646331"/>
          </a:xfrm>
          <a:prstGeom prst="rect">
            <a:avLst/>
          </a:prstGeom>
        </p:spPr>
        <p:txBody>
          <a:bodyPr wrap="square">
            <a:spAutoFit/>
          </a:bodyPr>
          <a:lstStyle/>
          <a:p>
            <a:pPr defTabSz="1828434"/>
            <a:r>
              <a:rPr lang="en-US" sz="5400" b="1" spc="600" baseline="-25000" dirty="0">
                <a:solidFill>
                  <a:srgbClr val="000000"/>
                </a:solidFill>
                <a:latin typeface="Playfair Display SC" charset="0"/>
                <a:ea typeface="Playfair Display SC" charset="0"/>
                <a:cs typeface="Playfair Display SC" charset="0"/>
              </a:rPr>
              <a:t>YOUR TITLE HERE</a:t>
            </a:r>
          </a:p>
        </p:txBody>
      </p:sp>
      <p:sp>
        <p:nvSpPr>
          <p:cNvPr id="9" name="Rectangle 8"/>
          <p:cNvSpPr/>
          <p:nvPr/>
        </p:nvSpPr>
        <p:spPr>
          <a:xfrm>
            <a:off x="4454345" y="7405983"/>
            <a:ext cx="7564558" cy="646331"/>
          </a:xfrm>
          <a:prstGeom prst="rect">
            <a:avLst/>
          </a:prstGeom>
        </p:spPr>
        <p:txBody>
          <a:bodyPr wrap="square">
            <a:spAutoFit/>
          </a:bodyPr>
          <a:lstStyle/>
          <a:p>
            <a:pPr defTabSz="1828434"/>
            <a:r>
              <a:rPr lang="en-US" sz="5400" b="1" spc="600" baseline="-25000" dirty="0">
                <a:solidFill>
                  <a:srgbClr val="000000"/>
                </a:solidFill>
                <a:latin typeface="Playfair Display SC" charset="0"/>
                <a:ea typeface="Playfair Display SC" charset="0"/>
                <a:cs typeface="Playfair Display SC" charset="0"/>
              </a:rPr>
              <a:t>ANOTHER QUOTE</a:t>
            </a:r>
          </a:p>
        </p:txBody>
      </p:sp>
      <p:sp>
        <p:nvSpPr>
          <p:cNvPr id="6" name="TextBox 5"/>
          <p:cNvSpPr txBox="1"/>
          <p:nvPr/>
        </p:nvSpPr>
        <p:spPr>
          <a:xfrm>
            <a:off x="4454345" y="5903894"/>
            <a:ext cx="16580030" cy="954107"/>
          </a:xfrm>
          <a:prstGeom prst="rect">
            <a:avLst/>
          </a:prstGeom>
          <a:noFill/>
        </p:spPr>
        <p:txBody>
          <a:bodyPr wrap="square" rtlCol="0">
            <a:spAutoFit/>
          </a:bodyPr>
          <a:lstStyle/>
          <a:p>
            <a:pPr defTabSz="1828434"/>
            <a:r>
              <a:rPr lang="en-US" sz="2800" dirty="0">
                <a:solidFill>
                  <a:srgbClr val="7F7F7F"/>
                </a:solidFill>
                <a:latin typeface="Montserrat Light" charset="0"/>
                <a:ea typeface="Montserrat Light" charset="0"/>
                <a:cs typeface="Montserrat Light" charset="0"/>
              </a:rPr>
              <a:t>Entrepreneurial activities differ substantially depending on the type of organization and creativity involved. Entrepreneurship ranges in scale</a:t>
            </a:r>
          </a:p>
        </p:txBody>
      </p:sp>
      <p:sp>
        <p:nvSpPr>
          <p:cNvPr id="8" name="TextBox 7"/>
          <p:cNvSpPr txBox="1"/>
          <p:nvPr/>
        </p:nvSpPr>
        <p:spPr>
          <a:xfrm>
            <a:off x="4454345" y="8247843"/>
            <a:ext cx="16580030" cy="954107"/>
          </a:xfrm>
          <a:prstGeom prst="rect">
            <a:avLst/>
          </a:prstGeom>
          <a:noFill/>
        </p:spPr>
        <p:txBody>
          <a:bodyPr wrap="square" rtlCol="0">
            <a:spAutoFit/>
          </a:bodyPr>
          <a:lstStyle/>
          <a:p>
            <a:pPr defTabSz="1828434"/>
            <a:r>
              <a:rPr lang="en-US" sz="2800" dirty="0">
                <a:solidFill>
                  <a:srgbClr val="7F7F7F"/>
                </a:solidFill>
                <a:latin typeface="Montserrat Light" charset="0"/>
                <a:ea typeface="Montserrat Light" charset="0"/>
                <a:cs typeface="Montserrat Light" charset="0"/>
              </a:rPr>
              <a:t>Entrepreneurial activities differ substantially depending on the type of organization and creativity involved. Entrepreneurship ranges in scale</a:t>
            </a:r>
          </a:p>
        </p:txBody>
      </p:sp>
      <p:sp>
        <p:nvSpPr>
          <p:cNvPr id="10" name="TextBox 9"/>
          <p:cNvSpPr txBox="1"/>
          <p:nvPr/>
        </p:nvSpPr>
        <p:spPr>
          <a:xfrm>
            <a:off x="4454345" y="10591793"/>
            <a:ext cx="16580030" cy="954107"/>
          </a:xfrm>
          <a:prstGeom prst="rect">
            <a:avLst/>
          </a:prstGeom>
          <a:noFill/>
        </p:spPr>
        <p:txBody>
          <a:bodyPr wrap="square" rtlCol="0">
            <a:spAutoFit/>
          </a:bodyPr>
          <a:lstStyle/>
          <a:p>
            <a:pPr defTabSz="1828434"/>
            <a:r>
              <a:rPr lang="en-US" sz="2800" dirty="0">
                <a:solidFill>
                  <a:srgbClr val="7F7F7F"/>
                </a:solidFill>
                <a:latin typeface="Montserrat Light" charset="0"/>
                <a:ea typeface="Montserrat Light" charset="0"/>
                <a:cs typeface="Montserrat Light" charset="0"/>
              </a:rPr>
              <a:t>Entrepreneurial activities differ substantially depending on the type of organization and creativity involved. Entrepreneurship ranges in scale</a:t>
            </a:r>
          </a:p>
        </p:txBody>
      </p:sp>
      <p:sp>
        <p:nvSpPr>
          <p:cNvPr id="11" name="Rectangle 10"/>
          <p:cNvSpPr/>
          <p:nvPr/>
        </p:nvSpPr>
        <p:spPr>
          <a:xfrm>
            <a:off x="4454346" y="9749933"/>
            <a:ext cx="9742029" cy="646331"/>
          </a:xfrm>
          <a:prstGeom prst="rect">
            <a:avLst/>
          </a:prstGeom>
        </p:spPr>
        <p:txBody>
          <a:bodyPr wrap="square">
            <a:spAutoFit/>
          </a:bodyPr>
          <a:lstStyle/>
          <a:p>
            <a:pPr defTabSz="1828434"/>
            <a:r>
              <a:rPr lang="en-US" sz="5400" b="1" spc="600" baseline="-25000" dirty="0">
                <a:solidFill>
                  <a:srgbClr val="000000"/>
                </a:solidFill>
                <a:latin typeface="Playfair Display SC" charset="0"/>
                <a:ea typeface="Playfair Display SC" charset="0"/>
                <a:cs typeface="Playfair Display SC" charset="0"/>
              </a:rPr>
              <a:t>SOMETHING AWESOME</a:t>
            </a:r>
          </a:p>
        </p:txBody>
      </p:sp>
      <p:sp>
        <p:nvSpPr>
          <p:cNvPr id="14" name="Shape 2539"/>
          <p:cNvSpPr/>
          <p:nvPr/>
        </p:nvSpPr>
        <p:spPr>
          <a:xfrm>
            <a:off x="3666574" y="5358503"/>
            <a:ext cx="469802" cy="380902"/>
          </a:xfrm>
          <a:custGeom>
            <a:avLst/>
            <a:gdLst/>
            <a:ahLst/>
            <a:cxnLst>
              <a:cxn ang="0">
                <a:pos x="wd2" y="hd2"/>
              </a:cxn>
              <a:cxn ang="5400000">
                <a:pos x="wd2" y="hd2"/>
              </a:cxn>
              <a:cxn ang="10800000">
                <a:pos x="wd2" y="hd2"/>
              </a:cxn>
              <a:cxn ang="16200000">
                <a:pos x="wd2" y="hd2"/>
              </a:cxn>
            </a:cxnLst>
            <a:rect l="0" t="0" r="r" b="b"/>
            <a:pathLst>
              <a:path w="21600" h="21600" extrusionOk="0">
                <a:moveTo>
                  <a:pt x="21600" y="720"/>
                </a:moveTo>
                <a:cubicBezTo>
                  <a:pt x="21600" y="323"/>
                  <a:pt x="21380" y="0"/>
                  <a:pt x="21109" y="0"/>
                </a:cubicBezTo>
                <a:cubicBezTo>
                  <a:pt x="20969" y="0"/>
                  <a:pt x="20845" y="88"/>
                  <a:pt x="20756" y="226"/>
                </a:cubicBezTo>
                <a:lnTo>
                  <a:pt x="20754" y="223"/>
                </a:lnTo>
                <a:lnTo>
                  <a:pt x="7848" y="19853"/>
                </a:lnTo>
                <a:lnTo>
                  <a:pt x="838" y="9571"/>
                </a:lnTo>
                <a:cubicBezTo>
                  <a:pt x="749" y="9441"/>
                  <a:pt x="626" y="9360"/>
                  <a:pt x="491" y="9360"/>
                </a:cubicBezTo>
                <a:cubicBezTo>
                  <a:pt x="220" y="9360"/>
                  <a:pt x="0" y="9683"/>
                  <a:pt x="0" y="10080"/>
                </a:cubicBezTo>
                <a:cubicBezTo>
                  <a:pt x="0" y="10279"/>
                  <a:pt x="55" y="10459"/>
                  <a:pt x="144" y="10589"/>
                </a:cubicBezTo>
                <a:lnTo>
                  <a:pt x="7507" y="21390"/>
                </a:lnTo>
                <a:cubicBezTo>
                  <a:pt x="7596" y="21520"/>
                  <a:pt x="7719" y="21600"/>
                  <a:pt x="7855" y="21600"/>
                </a:cubicBezTo>
                <a:cubicBezTo>
                  <a:pt x="7995" y="21600"/>
                  <a:pt x="8119" y="21513"/>
                  <a:pt x="8208" y="21376"/>
                </a:cubicBezTo>
                <a:lnTo>
                  <a:pt x="8210" y="21377"/>
                </a:lnTo>
                <a:lnTo>
                  <a:pt x="21465" y="1217"/>
                </a:lnTo>
                <a:lnTo>
                  <a:pt x="21462" y="1215"/>
                </a:lnTo>
                <a:cubicBezTo>
                  <a:pt x="21547" y="1087"/>
                  <a:pt x="21600" y="913"/>
                  <a:pt x="21600" y="72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800">
              <a:solidFill>
                <a:srgbClr val="FFFFFF"/>
              </a:solidFill>
              <a:effectLst>
                <a:outerShdw blurRad="38100" dist="12700" dir="5400000" rotWithShape="0">
                  <a:srgbClr val="000000">
                    <a:alpha val="50000"/>
                  </a:srgbClr>
                </a:outerShdw>
              </a:effectLst>
              <a:latin typeface="Gill Sans"/>
              <a:sym typeface="Gill Sans"/>
            </a:endParaRPr>
          </a:p>
        </p:txBody>
      </p:sp>
      <p:sp>
        <p:nvSpPr>
          <p:cNvPr id="15" name="Shape 2539"/>
          <p:cNvSpPr/>
          <p:nvPr/>
        </p:nvSpPr>
        <p:spPr>
          <a:xfrm>
            <a:off x="3666574" y="7702452"/>
            <a:ext cx="469802" cy="380902"/>
          </a:xfrm>
          <a:custGeom>
            <a:avLst/>
            <a:gdLst/>
            <a:ahLst/>
            <a:cxnLst>
              <a:cxn ang="0">
                <a:pos x="wd2" y="hd2"/>
              </a:cxn>
              <a:cxn ang="5400000">
                <a:pos x="wd2" y="hd2"/>
              </a:cxn>
              <a:cxn ang="10800000">
                <a:pos x="wd2" y="hd2"/>
              </a:cxn>
              <a:cxn ang="16200000">
                <a:pos x="wd2" y="hd2"/>
              </a:cxn>
            </a:cxnLst>
            <a:rect l="0" t="0" r="r" b="b"/>
            <a:pathLst>
              <a:path w="21600" h="21600" extrusionOk="0">
                <a:moveTo>
                  <a:pt x="21600" y="720"/>
                </a:moveTo>
                <a:cubicBezTo>
                  <a:pt x="21600" y="323"/>
                  <a:pt x="21380" y="0"/>
                  <a:pt x="21109" y="0"/>
                </a:cubicBezTo>
                <a:cubicBezTo>
                  <a:pt x="20969" y="0"/>
                  <a:pt x="20845" y="88"/>
                  <a:pt x="20756" y="226"/>
                </a:cubicBezTo>
                <a:lnTo>
                  <a:pt x="20754" y="223"/>
                </a:lnTo>
                <a:lnTo>
                  <a:pt x="7848" y="19853"/>
                </a:lnTo>
                <a:lnTo>
                  <a:pt x="838" y="9571"/>
                </a:lnTo>
                <a:cubicBezTo>
                  <a:pt x="749" y="9441"/>
                  <a:pt x="626" y="9360"/>
                  <a:pt x="491" y="9360"/>
                </a:cubicBezTo>
                <a:cubicBezTo>
                  <a:pt x="220" y="9360"/>
                  <a:pt x="0" y="9683"/>
                  <a:pt x="0" y="10080"/>
                </a:cubicBezTo>
                <a:cubicBezTo>
                  <a:pt x="0" y="10279"/>
                  <a:pt x="55" y="10459"/>
                  <a:pt x="144" y="10589"/>
                </a:cubicBezTo>
                <a:lnTo>
                  <a:pt x="7507" y="21390"/>
                </a:lnTo>
                <a:cubicBezTo>
                  <a:pt x="7596" y="21520"/>
                  <a:pt x="7719" y="21600"/>
                  <a:pt x="7855" y="21600"/>
                </a:cubicBezTo>
                <a:cubicBezTo>
                  <a:pt x="7995" y="21600"/>
                  <a:pt x="8119" y="21513"/>
                  <a:pt x="8208" y="21376"/>
                </a:cubicBezTo>
                <a:lnTo>
                  <a:pt x="8210" y="21377"/>
                </a:lnTo>
                <a:lnTo>
                  <a:pt x="21465" y="1217"/>
                </a:lnTo>
                <a:lnTo>
                  <a:pt x="21462" y="1215"/>
                </a:lnTo>
                <a:cubicBezTo>
                  <a:pt x="21547" y="1087"/>
                  <a:pt x="21600" y="913"/>
                  <a:pt x="21600" y="72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800">
              <a:solidFill>
                <a:srgbClr val="FFFFFF"/>
              </a:solidFill>
              <a:effectLst>
                <a:outerShdw blurRad="38100" dist="12700" dir="5400000" rotWithShape="0">
                  <a:srgbClr val="000000">
                    <a:alpha val="50000"/>
                  </a:srgbClr>
                </a:outerShdw>
              </a:effectLst>
              <a:latin typeface="Gill Sans"/>
              <a:sym typeface="Gill Sans"/>
            </a:endParaRPr>
          </a:p>
        </p:txBody>
      </p:sp>
      <p:sp>
        <p:nvSpPr>
          <p:cNvPr id="16" name="Shape 2539"/>
          <p:cNvSpPr/>
          <p:nvPr/>
        </p:nvSpPr>
        <p:spPr>
          <a:xfrm>
            <a:off x="3666574" y="10046401"/>
            <a:ext cx="469802" cy="380902"/>
          </a:xfrm>
          <a:custGeom>
            <a:avLst/>
            <a:gdLst/>
            <a:ahLst/>
            <a:cxnLst>
              <a:cxn ang="0">
                <a:pos x="wd2" y="hd2"/>
              </a:cxn>
              <a:cxn ang="5400000">
                <a:pos x="wd2" y="hd2"/>
              </a:cxn>
              <a:cxn ang="10800000">
                <a:pos x="wd2" y="hd2"/>
              </a:cxn>
              <a:cxn ang="16200000">
                <a:pos x="wd2" y="hd2"/>
              </a:cxn>
            </a:cxnLst>
            <a:rect l="0" t="0" r="r" b="b"/>
            <a:pathLst>
              <a:path w="21600" h="21600" extrusionOk="0">
                <a:moveTo>
                  <a:pt x="21600" y="720"/>
                </a:moveTo>
                <a:cubicBezTo>
                  <a:pt x="21600" y="323"/>
                  <a:pt x="21380" y="0"/>
                  <a:pt x="21109" y="0"/>
                </a:cubicBezTo>
                <a:cubicBezTo>
                  <a:pt x="20969" y="0"/>
                  <a:pt x="20845" y="88"/>
                  <a:pt x="20756" y="226"/>
                </a:cubicBezTo>
                <a:lnTo>
                  <a:pt x="20754" y="223"/>
                </a:lnTo>
                <a:lnTo>
                  <a:pt x="7848" y="19853"/>
                </a:lnTo>
                <a:lnTo>
                  <a:pt x="838" y="9571"/>
                </a:lnTo>
                <a:cubicBezTo>
                  <a:pt x="749" y="9441"/>
                  <a:pt x="626" y="9360"/>
                  <a:pt x="491" y="9360"/>
                </a:cubicBezTo>
                <a:cubicBezTo>
                  <a:pt x="220" y="9360"/>
                  <a:pt x="0" y="9683"/>
                  <a:pt x="0" y="10080"/>
                </a:cubicBezTo>
                <a:cubicBezTo>
                  <a:pt x="0" y="10279"/>
                  <a:pt x="55" y="10459"/>
                  <a:pt x="144" y="10589"/>
                </a:cubicBezTo>
                <a:lnTo>
                  <a:pt x="7507" y="21390"/>
                </a:lnTo>
                <a:cubicBezTo>
                  <a:pt x="7596" y="21520"/>
                  <a:pt x="7719" y="21600"/>
                  <a:pt x="7855" y="21600"/>
                </a:cubicBezTo>
                <a:cubicBezTo>
                  <a:pt x="7995" y="21600"/>
                  <a:pt x="8119" y="21513"/>
                  <a:pt x="8208" y="21376"/>
                </a:cubicBezTo>
                <a:lnTo>
                  <a:pt x="8210" y="21377"/>
                </a:lnTo>
                <a:lnTo>
                  <a:pt x="21465" y="1217"/>
                </a:lnTo>
                <a:lnTo>
                  <a:pt x="21462" y="1215"/>
                </a:lnTo>
                <a:cubicBezTo>
                  <a:pt x="21547" y="1087"/>
                  <a:pt x="21600" y="913"/>
                  <a:pt x="21600" y="72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800">
              <a:solidFill>
                <a:srgbClr val="FFFFFF"/>
              </a:solidFill>
              <a:effectLst>
                <a:outerShdw blurRad="38100" dist="12700" dir="5400000" rotWithShape="0">
                  <a:srgbClr val="000000">
                    <a:alpha val="50000"/>
                  </a:srgbClr>
                </a:outerShdw>
              </a:effectLst>
              <a:latin typeface="Gill Sans"/>
              <a:sym typeface="Gill Sans"/>
            </a:endParaRPr>
          </a:p>
        </p:txBody>
      </p:sp>
      <p:sp>
        <p:nvSpPr>
          <p:cNvPr id="17" name="TextBox 16"/>
          <p:cNvSpPr txBox="1"/>
          <p:nvPr/>
        </p:nvSpPr>
        <p:spPr>
          <a:xfrm>
            <a:off x="6966010" y="1539387"/>
            <a:ext cx="10591800" cy="1938992"/>
          </a:xfrm>
          <a:prstGeom prst="rect">
            <a:avLst/>
          </a:prstGeom>
          <a:noFill/>
        </p:spPr>
        <p:txBody>
          <a:bodyPr wrap="square" rtlCol="0">
            <a:spAutoFit/>
          </a:bodyPr>
          <a:lstStyle/>
          <a:p>
            <a:pPr algn="ctr" defTabSz="1828434"/>
            <a:r>
              <a:rPr lang="en-US" sz="6000" b="1" spc="600" dirty="0">
                <a:solidFill>
                  <a:srgbClr val="000000"/>
                </a:solidFill>
                <a:latin typeface="Playfair Display SC" charset="0"/>
                <a:ea typeface="Playfair Display SC" charset="0"/>
                <a:cs typeface="Playfair Display SC" charset="0"/>
              </a:rPr>
              <a:t>Write here</a:t>
            </a:r>
          </a:p>
          <a:p>
            <a:pPr algn="ctr" defTabSz="1828434"/>
            <a:r>
              <a:rPr lang="en-US" sz="6000" b="1" spc="600" dirty="0">
                <a:solidFill>
                  <a:srgbClr val="000000"/>
                </a:solidFill>
                <a:latin typeface="Playfair Display SC" charset="0"/>
                <a:ea typeface="Playfair Display SC" charset="0"/>
                <a:cs typeface="Playfair Display SC" charset="0"/>
              </a:rPr>
              <a:t>Something About</a:t>
            </a:r>
          </a:p>
        </p:txBody>
      </p:sp>
      <p:sp>
        <p:nvSpPr>
          <p:cNvPr id="18" name="TextBox 17"/>
          <p:cNvSpPr txBox="1"/>
          <p:nvPr/>
        </p:nvSpPr>
        <p:spPr>
          <a:xfrm>
            <a:off x="9421336" y="3563306"/>
            <a:ext cx="5631603" cy="464871"/>
          </a:xfrm>
          <a:prstGeom prst="rect">
            <a:avLst/>
          </a:prstGeom>
          <a:noFill/>
        </p:spPr>
        <p:txBody>
          <a:bodyPr wrap="square" rtlCol="0">
            <a:spAutoFit/>
          </a:bodyPr>
          <a:lstStyle/>
          <a:p>
            <a:pPr algn="ctr" defTabSz="1828434">
              <a:lnSpc>
                <a:spcPct val="150000"/>
              </a:lnSpc>
            </a:pPr>
            <a:r>
              <a:rPr lang="en-US" b="1" spc="600" dirty="0">
                <a:solidFill>
                  <a:srgbClr val="D6AE7E"/>
                </a:solidFill>
                <a:latin typeface="Montserrat Semi" charset="0"/>
                <a:ea typeface="Montserrat Semi" charset="0"/>
                <a:cs typeface="Montserrat Semi" charset="0"/>
              </a:rPr>
              <a:t>WRITE SOMETHING HERE</a:t>
            </a:r>
          </a:p>
        </p:txBody>
      </p:sp>
    </p:spTree>
    <p:extLst>
      <p:ext uri="{BB962C8B-B14F-4D97-AF65-F5344CB8AC3E}">
        <p14:creationId xmlns:p14="http://schemas.microsoft.com/office/powerpoint/2010/main" val="168002245"/>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1302489" y="2792491"/>
            <a:ext cx="5631603" cy="2123658"/>
          </a:xfrm>
          <a:prstGeom prst="rect">
            <a:avLst/>
          </a:prstGeom>
          <a:noFill/>
        </p:spPr>
        <p:txBody>
          <a:bodyPr wrap="square" rtlCol="0">
            <a:spAutoFit/>
          </a:bodyPr>
          <a:lstStyle/>
          <a:p>
            <a:pPr algn="r" defTabSz="1828434"/>
            <a:r>
              <a:rPr lang="en-US" sz="4400" b="1" spc="600" dirty="0">
                <a:solidFill>
                  <a:srgbClr val="000000"/>
                </a:solidFill>
                <a:latin typeface="Montserrat Semi" charset="0"/>
                <a:ea typeface="Montserrat Semi" charset="0"/>
                <a:cs typeface="Montserrat Semi" charset="0"/>
              </a:rPr>
              <a:t>WRITE HERE</a:t>
            </a:r>
          </a:p>
          <a:p>
            <a:pPr algn="r" defTabSz="1828434"/>
            <a:r>
              <a:rPr lang="en-US" sz="4400" b="1" spc="600" dirty="0">
                <a:solidFill>
                  <a:srgbClr val="000000"/>
                </a:solidFill>
                <a:latin typeface="Montserrat Semi" charset="0"/>
                <a:ea typeface="Montserrat Semi" charset="0"/>
                <a:cs typeface="Montserrat Semi" charset="0"/>
              </a:rPr>
              <a:t>SOMETHING</a:t>
            </a:r>
          </a:p>
          <a:p>
            <a:pPr algn="r" defTabSz="1828434"/>
            <a:r>
              <a:rPr lang="en-US" sz="4400" b="1" spc="600" dirty="0">
                <a:solidFill>
                  <a:srgbClr val="000000"/>
                </a:solidFill>
                <a:latin typeface="Montserrat Semi" charset="0"/>
                <a:ea typeface="Montserrat Semi" charset="0"/>
                <a:cs typeface="Montserrat Semi" charset="0"/>
              </a:rPr>
              <a:t>ABOUT</a:t>
            </a:r>
          </a:p>
        </p:txBody>
      </p:sp>
      <p:sp>
        <p:nvSpPr>
          <p:cNvPr id="11" name="TextBox 10"/>
          <p:cNvSpPr txBox="1"/>
          <p:nvPr/>
        </p:nvSpPr>
        <p:spPr>
          <a:xfrm>
            <a:off x="7487647" y="2053827"/>
            <a:ext cx="7090155" cy="2862322"/>
          </a:xfrm>
          <a:prstGeom prst="rect">
            <a:avLst/>
          </a:prstGeom>
          <a:noFill/>
        </p:spPr>
        <p:txBody>
          <a:bodyPr wrap="square" rtlCol="0">
            <a:spAutoFit/>
          </a:bodyPr>
          <a:lstStyle/>
          <a:p>
            <a:pPr defTabSz="1828434">
              <a:lnSpc>
                <a:spcPct val="150000"/>
              </a:lnSpc>
            </a:pPr>
            <a:r>
              <a:rPr lang="en-US" sz="2400" dirty="0">
                <a:solidFill>
                  <a:srgbClr val="7F7F7F"/>
                </a:solidFill>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a:t>
            </a:r>
          </a:p>
        </p:txBody>
      </p:sp>
      <p:sp>
        <p:nvSpPr>
          <p:cNvPr id="12" name="TextBox 11"/>
          <p:cNvSpPr txBox="1"/>
          <p:nvPr/>
        </p:nvSpPr>
        <p:spPr>
          <a:xfrm>
            <a:off x="15684911" y="1981972"/>
            <a:ext cx="7090155" cy="2862322"/>
          </a:xfrm>
          <a:prstGeom prst="rect">
            <a:avLst/>
          </a:prstGeom>
          <a:noFill/>
        </p:spPr>
        <p:txBody>
          <a:bodyPr wrap="square" rtlCol="0">
            <a:spAutoFit/>
          </a:bodyPr>
          <a:lstStyle/>
          <a:p>
            <a:pPr defTabSz="1828434">
              <a:lnSpc>
                <a:spcPct val="150000"/>
              </a:lnSpc>
            </a:pPr>
            <a:r>
              <a:rPr lang="en-US" sz="2400" dirty="0">
                <a:solidFill>
                  <a:srgbClr val="7F7F7F"/>
                </a:solidFill>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a:t>
            </a:r>
          </a:p>
        </p:txBody>
      </p:sp>
      <p:sp>
        <p:nvSpPr>
          <p:cNvPr id="18" name="TextBox 17"/>
          <p:cNvSpPr txBox="1"/>
          <p:nvPr/>
        </p:nvSpPr>
        <p:spPr>
          <a:xfrm>
            <a:off x="7487647" y="6016764"/>
            <a:ext cx="7090155" cy="2862322"/>
          </a:xfrm>
          <a:prstGeom prst="rect">
            <a:avLst/>
          </a:prstGeom>
          <a:noFill/>
        </p:spPr>
        <p:txBody>
          <a:bodyPr wrap="square" rtlCol="0">
            <a:spAutoFit/>
          </a:bodyPr>
          <a:lstStyle/>
          <a:p>
            <a:pPr defTabSz="1828434">
              <a:lnSpc>
                <a:spcPct val="150000"/>
              </a:lnSpc>
            </a:pPr>
            <a:r>
              <a:rPr lang="en-US" sz="2400" dirty="0">
                <a:solidFill>
                  <a:srgbClr val="7F7F7F"/>
                </a:solidFill>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a:t>
            </a:r>
          </a:p>
        </p:txBody>
      </p:sp>
      <p:sp>
        <p:nvSpPr>
          <p:cNvPr id="19" name="TextBox 18"/>
          <p:cNvSpPr txBox="1"/>
          <p:nvPr/>
        </p:nvSpPr>
        <p:spPr>
          <a:xfrm>
            <a:off x="15684911" y="5944909"/>
            <a:ext cx="7090155" cy="2862322"/>
          </a:xfrm>
          <a:prstGeom prst="rect">
            <a:avLst/>
          </a:prstGeom>
          <a:noFill/>
        </p:spPr>
        <p:txBody>
          <a:bodyPr wrap="square" rtlCol="0">
            <a:spAutoFit/>
          </a:bodyPr>
          <a:lstStyle/>
          <a:p>
            <a:pPr defTabSz="1828434">
              <a:lnSpc>
                <a:spcPct val="150000"/>
              </a:lnSpc>
            </a:pPr>
            <a:r>
              <a:rPr lang="en-US" sz="2400" dirty="0">
                <a:solidFill>
                  <a:srgbClr val="7F7F7F"/>
                </a:solidFill>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a:t>
            </a:r>
          </a:p>
        </p:txBody>
      </p:sp>
      <p:sp>
        <p:nvSpPr>
          <p:cNvPr id="21" name="TextBox 20"/>
          <p:cNvSpPr txBox="1"/>
          <p:nvPr/>
        </p:nvSpPr>
        <p:spPr>
          <a:xfrm>
            <a:off x="1957223" y="9907846"/>
            <a:ext cx="20545754" cy="1754326"/>
          </a:xfrm>
          <a:prstGeom prst="rect">
            <a:avLst/>
          </a:prstGeom>
          <a:noFill/>
        </p:spPr>
        <p:txBody>
          <a:bodyPr wrap="square" rtlCol="0">
            <a:spAutoFit/>
          </a:bodyPr>
          <a:lstStyle/>
          <a:p>
            <a:pPr defTabSz="1828434">
              <a:lnSpc>
                <a:spcPct val="150000"/>
              </a:lnSpc>
            </a:pPr>
            <a:r>
              <a:rPr lang="en-US" sz="2400" dirty="0">
                <a:solidFill>
                  <a:srgbClr val="7F7F7F"/>
                </a:solidFill>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a:t>
            </a:r>
          </a:p>
        </p:txBody>
      </p:sp>
      <p:sp>
        <p:nvSpPr>
          <p:cNvPr id="23" name="TextBox 22"/>
          <p:cNvSpPr txBox="1"/>
          <p:nvPr/>
        </p:nvSpPr>
        <p:spPr>
          <a:xfrm>
            <a:off x="1302489" y="6350168"/>
            <a:ext cx="5631603" cy="2123658"/>
          </a:xfrm>
          <a:prstGeom prst="rect">
            <a:avLst/>
          </a:prstGeom>
          <a:noFill/>
        </p:spPr>
        <p:txBody>
          <a:bodyPr wrap="square" rtlCol="0">
            <a:spAutoFit/>
          </a:bodyPr>
          <a:lstStyle/>
          <a:p>
            <a:pPr algn="r" defTabSz="1828434"/>
            <a:r>
              <a:rPr lang="en-US" sz="4400" b="1" spc="600" dirty="0">
                <a:solidFill>
                  <a:srgbClr val="000000"/>
                </a:solidFill>
                <a:latin typeface="Montserrat Semi" charset="0"/>
                <a:ea typeface="Montserrat Semi" charset="0"/>
                <a:cs typeface="Montserrat Semi" charset="0"/>
              </a:rPr>
              <a:t>WRITE HERE</a:t>
            </a:r>
          </a:p>
          <a:p>
            <a:pPr algn="r" defTabSz="1828434"/>
            <a:r>
              <a:rPr lang="en-US" sz="4400" b="1" spc="600" dirty="0">
                <a:solidFill>
                  <a:srgbClr val="000000"/>
                </a:solidFill>
                <a:latin typeface="Montserrat Semi" charset="0"/>
                <a:ea typeface="Montserrat Semi" charset="0"/>
                <a:cs typeface="Montserrat Semi" charset="0"/>
              </a:rPr>
              <a:t>SOMETHING</a:t>
            </a:r>
          </a:p>
          <a:p>
            <a:pPr algn="r" defTabSz="1828434"/>
            <a:r>
              <a:rPr lang="en-US" sz="4400" b="1" spc="600" dirty="0">
                <a:solidFill>
                  <a:srgbClr val="000000"/>
                </a:solidFill>
                <a:latin typeface="Montserrat Semi" charset="0"/>
                <a:ea typeface="Montserrat Semi" charset="0"/>
                <a:cs typeface="Montserrat Semi" charset="0"/>
              </a:rPr>
              <a:t>ABOUT</a:t>
            </a:r>
          </a:p>
        </p:txBody>
      </p:sp>
    </p:spTree>
    <p:extLst>
      <p:ext uri="{BB962C8B-B14F-4D97-AF65-F5344CB8AC3E}">
        <p14:creationId xmlns:p14="http://schemas.microsoft.com/office/powerpoint/2010/main" val="1554725062"/>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1676401" y="8118884"/>
            <a:ext cx="16067619" cy="4339650"/>
          </a:xfrm>
          <a:prstGeom prst="rect">
            <a:avLst/>
          </a:prstGeom>
          <a:noFill/>
        </p:spPr>
        <p:txBody>
          <a:bodyPr wrap="square" rtlCol="0">
            <a:spAutoFit/>
          </a:bodyPr>
          <a:lstStyle/>
          <a:p>
            <a:pPr defTabSz="1828434"/>
            <a:r>
              <a:rPr lang="en-US" sz="13800" b="1" spc="600" dirty="0">
                <a:solidFill>
                  <a:srgbClr val="000000"/>
                </a:solidFill>
                <a:latin typeface="Playfair Display SC" charset="0"/>
                <a:ea typeface="Playfair Display SC" charset="0"/>
                <a:cs typeface="Playfair Display SC" charset="0"/>
              </a:rPr>
              <a:t>MEET OUR</a:t>
            </a:r>
          </a:p>
          <a:p>
            <a:pPr defTabSz="1828434"/>
            <a:r>
              <a:rPr lang="en-US" sz="13800" b="1" spc="600" dirty="0">
                <a:solidFill>
                  <a:srgbClr val="000000"/>
                </a:solidFill>
                <a:latin typeface="Playfair Display SC" charset="0"/>
                <a:ea typeface="Playfair Display SC" charset="0"/>
                <a:cs typeface="Playfair Display SC" charset="0"/>
              </a:rPr>
              <a:t>TEAM</a:t>
            </a:r>
          </a:p>
        </p:txBody>
      </p:sp>
      <p:sp>
        <p:nvSpPr>
          <p:cNvPr id="13" name="TextBox 12"/>
          <p:cNvSpPr txBox="1"/>
          <p:nvPr/>
        </p:nvSpPr>
        <p:spPr>
          <a:xfrm>
            <a:off x="1676401" y="7380221"/>
            <a:ext cx="8245229" cy="671851"/>
          </a:xfrm>
          <a:prstGeom prst="rect">
            <a:avLst/>
          </a:prstGeom>
          <a:noFill/>
        </p:spPr>
        <p:txBody>
          <a:bodyPr wrap="square" rtlCol="0">
            <a:spAutoFit/>
          </a:bodyPr>
          <a:lstStyle/>
          <a:p>
            <a:pPr defTabSz="1828434">
              <a:lnSpc>
                <a:spcPct val="150000"/>
              </a:lnSpc>
            </a:pPr>
            <a:r>
              <a:rPr lang="en-US" sz="2800" b="1" spc="1200" dirty="0">
                <a:solidFill>
                  <a:srgbClr val="7F7F7F"/>
                </a:solidFill>
                <a:latin typeface="Montserrat Semi" charset="0"/>
                <a:ea typeface="Montserrat Semi" charset="0"/>
                <a:cs typeface="Montserrat Semi" charset="0"/>
              </a:rPr>
              <a:t>WRITE SOMETHING HERE</a:t>
            </a:r>
          </a:p>
        </p:txBody>
      </p:sp>
      <p:sp>
        <p:nvSpPr>
          <p:cNvPr id="2" name="Picture Placeholder 1"/>
          <p:cNvSpPr>
            <a:spLocks noGrp="1"/>
          </p:cNvSpPr>
          <p:nvPr>
            <p:ph type="pic" sz="quarter" idx="10"/>
          </p:nvPr>
        </p:nvSpPr>
        <p:spPr/>
      </p:sp>
    </p:spTree>
    <p:extLst>
      <p:ext uri="{BB962C8B-B14F-4D97-AF65-F5344CB8AC3E}">
        <p14:creationId xmlns:p14="http://schemas.microsoft.com/office/powerpoint/2010/main" val="2118801173"/>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6966010" y="1539387"/>
            <a:ext cx="10591800" cy="1938992"/>
          </a:xfrm>
          <a:prstGeom prst="rect">
            <a:avLst/>
          </a:prstGeom>
          <a:noFill/>
        </p:spPr>
        <p:txBody>
          <a:bodyPr wrap="square" rtlCol="0">
            <a:spAutoFit/>
          </a:bodyPr>
          <a:lstStyle/>
          <a:p>
            <a:pPr algn="ctr" defTabSz="1828434"/>
            <a:r>
              <a:rPr lang="en-US" sz="6000" b="1" spc="600" dirty="0">
                <a:solidFill>
                  <a:srgbClr val="000000"/>
                </a:solidFill>
                <a:latin typeface="Playfair Display SC" charset="0"/>
                <a:ea typeface="Playfair Display SC" charset="0"/>
                <a:cs typeface="Playfair Display SC" charset="0"/>
              </a:rPr>
              <a:t>MEET OUR</a:t>
            </a:r>
          </a:p>
          <a:p>
            <a:pPr algn="ctr" defTabSz="1828434"/>
            <a:r>
              <a:rPr lang="en-US" sz="6000" b="1" spc="600" dirty="0">
                <a:solidFill>
                  <a:srgbClr val="000000"/>
                </a:solidFill>
                <a:latin typeface="Playfair Display SC" charset="0"/>
                <a:ea typeface="Playfair Display SC" charset="0"/>
                <a:cs typeface="Playfair Display SC" charset="0"/>
              </a:rPr>
              <a:t>AWESOME TEAM</a:t>
            </a:r>
          </a:p>
        </p:txBody>
      </p:sp>
      <p:sp>
        <p:nvSpPr>
          <p:cNvPr id="27" name="TextBox 26"/>
          <p:cNvSpPr txBox="1"/>
          <p:nvPr/>
        </p:nvSpPr>
        <p:spPr>
          <a:xfrm>
            <a:off x="9421336" y="3563306"/>
            <a:ext cx="5631603" cy="464871"/>
          </a:xfrm>
          <a:prstGeom prst="rect">
            <a:avLst/>
          </a:prstGeom>
          <a:noFill/>
        </p:spPr>
        <p:txBody>
          <a:bodyPr wrap="square" rtlCol="0">
            <a:spAutoFit/>
          </a:bodyPr>
          <a:lstStyle/>
          <a:p>
            <a:pPr algn="ctr" defTabSz="1828434">
              <a:lnSpc>
                <a:spcPct val="150000"/>
              </a:lnSpc>
            </a:pPr>
            <a:r>
              <a:rPr lang="en-US" b="1" spc="600" dirty="0">
                <a:solidFill>
                  <a:srgbClr val="D6AE7E"/>
                </a:solidFill>
                <a:latin typeface="Montserrat Semi" charset="0"/>
                <a:ea typeface="Montserrat Semi" charset="0"/>
                <a:cs typeface="Montserrat Semi" charset="0"/>
              </a:rPr>
              <a:t>WRITE SOMETHING HERE</a:t>
            </a:r>
          </a:p>
        </p:txBody>
      </p:sp>
      <p:sp>
        <p:nvSpPr>
          <p:cNvPr id="9" name="Rectangle 8"/>
          <p:cNvSpPr/>
          <p:nvPr/>
        </p:nvSpPr>
        <p:spPr>
          <a:xfrm>
            <a:off x="3693172" y="5449824"/>
            <a:ext cx="3913632" cy="391363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434"/>
            <a:endParaRPr lang="en-US" sz="3600">
              <a:solidFill>
                <a:srgbClr val="FFFFFF"/>
              </a:solidFill>
              <a:latin typeface="Lato Light"/>
            </a:endParaRPr>
          </a:p>
        </p:txBody>
      </p:sp>
      <p:sp>
        <p:nvSpPr>
          <p:cNvPr id="34" name="Rectangle 33"/>
          <p:cNvSpPr/>
          <p:nvPr/>
        </p:nvSpPr>
        <p:spPr>
          <a:xfrm>
            <a:off x="8105313" y="5449824"/>
            <a:ext cx="3913632" cy="391363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434"/>
            <a:endParaRPr lang="en-US" sz="3600">
              <a:solidFill>
                <a:srgbClr val="FFFFFF"/>
              </a:solidFill>
              <a:latin typeface="Lato Light"/>
            </a:endParaRPr>
          </a:p>
        </p:txBody>
      </p:sp>
      <p:sp>
        <p:nvSpPr>
          <p:cNvPr id="35" name="Rectangle 34"/>
          <p:cNvSpPr/>
          <p:nvPr/>
        </p:nvSpPr>
        <p:spPr>
          <a:xfrm>
            <a:off x="12517454" y="5449824"/>
            <a:ext cx="3913632" cy="391363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434"/>
            <a:endParaRPr lang="en-US" sz="3600">
              <a:solidFill>
                <a:srgbClr val="FFFFFF"/>
              </a:solidFill>
              <a:latin typeface="Lato Light"/>
            </a:endParaRPr>
          </a:p>
        </p:txBody>
      </p:sp>
      <p:sp>
        <p:nvSpPr>
          <p:cNvPr id="36" name="Rectangle 35"/>
          <p:cNvSpPr/>
          <p:nvPr/>
        </p:nvSpPr>
        <p:spPr>
          <a:xfrm>
            <a:off x="16929595" y="5449824"/>
            <a:ext cx="3913632" cy="391363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434"/>
            <a:endParaRPr lang="en-US" sz="3600">
              <a:solidFill>
                <a:srgbClr val="FFFFFF"/>
              </a:solidFill>
              <a:latin typeface="Lato Light"/>
            </a:endParaRPr>
          </a:p>
        </p:txBody>
      </p:sp>
      <p:sp>
        <p:nvSpPr>
          <p:cNvPr id="37" name="TextBox 36"/>
          <p:cNvSpPr txBox="1"/>
          <p:nvPr/>
        </p:nvSpPr>
        <p:spPr>
          <a:xfrm>
            <a:off x="3801078" y="10595579"/>
            <a:ext cx="3675442" cy="861774"/>
          </a:xfrm>
          <a:prstGeom prst="rect">
            <a:avLst/>
          </a:prstGeom>
          <a:noFill/>
        </p:spPr>
        <p:txBody>
          <a:bodyPr wrap="square" rtlCol="0">
            <a:spAutoFit/>
          </a:bodyPr>
          <a:lstStyle/>
          <a:p>
            <a:pPr algn="ctr" defTabSz="1828434"/>
            <a:r>
              <a:rPr lang="en-US" sz="2500" dirty="0">
                <a:solidFill>
                  <a:srgbClr val="7F7F7F"/>
                </a:solidFill>
                <a:latin typeface="Lato Light" charset="0"/>
                <a:ea typeface="Lato Light" charset="0"/>
                <a:cs typeface="Lato Light" charset="0"/>
              </a:rPr>
              <a:t>Entrepreneurial activities </a:t>
            </a:r>
            <a:r>
              <a:rPr lang="en-US" sz="2500">
                <a:solidFill>
                  <a:srgbClr val="7F7F7F"/>
                </a:solidFill>
                <a:latin typeface="Lato Light" charset="0"/>
                <a:ea typeface="Lato Light" charset="0"/>
                <a:cs typeface="Lato Light" charset="0"/>
              </a:rPr>
              <a:t>differ substantially</a:t>
            </a:r>
            <a:endParaRPr lang="en-US" sz="2500" dirty="0">
              <a:solidFill>
                <a:srgbClr val="7F7F7F"/>
              </a:solidFill>
              <a:latin typeface="Lato Light" charset="0"/>
              <a:ea typeface="Lato Light" charset="0"/>
              <a:cs typeface="Lato Light" charset="0"/>
            </a:endParaRPr>
          </a:p>
        </p:txBody>
      </p:sp>
      <p:sp>
        <p:nvSpPr>
          <p:cNvPr id="38" name="Rectangle 37"/>
          <p:cNvSpPr/>
          <p:nvPr/>
        </p:nvSpPr>
        <p:spPr>
          <a:xfrm>
            <a:off x="4342901" y="9729834"/>
            <a:ext cx="2491388" cy="830997"/>
          </a:xfrm>
          <a:prstGeom prst="rect">
            <a:avLst/>
          </a:prstGeom>
        </p:spPr>
        <p:txBody>
          <a:bodyPr wrap="none">
            <a:spAutoFit/>
          </a:bodyPr>
          <a:lstStyle/>
          <a:p>
            <a:pPr algn="ctr" defTabSz="1828434"/>
            <a:r>
              <a:rPr lang="en-US" sz="2400" b="1" spc="600" dirty="0">
                <a:solidFill>
                  <a:srgbClr val="000000"/>
                </a:solidFill>
                <a:latin typeface="Montserrat" charset="0"/>
                <a:ea typeface="Montserrat" charset="0"/>
                <a:cs typeface="Montserrat" charset="0"/>
              </a:rPr>
              <a:t>MR JAMES</a:t>
            </a:r>
          </a:p>
          <a:p>
            <a:pPr algn="ctr" defTabSz="1828434"/>
            <a:r>
              <a:rPr lang="en-US" sz="2400" b="1" spc="600" dirty="0">
                <a:solidFill>
                  <a:srgbClr val="000000"/>
                </a:solidFill>
                <a:latin typeface="Montserrat" charset="0"/>
                <a:ea typeface="Montserrat" charset="0"/>
                <a:cs typeface="Montserrat" charset="0"/>
              </a:rPr>
              <a:t>BOND</a:t>
            </a:r>
          </a:p>
        </p:txBody>
      </p:sp>
      <p:sp>
        <p:nvSpPr>
          <p:cNvPr id="39" name="TextBox 38"/>
          <p:cNvSpPr txBox="1"/>
          <p:nvPr/>
        </p:nvSpPr>
        <p:spPr>
          <a:xfrm>
            <a:off x="8215041" y="10595579"/>
            <a:ext cx="3675442" cy="861774"/>
          </a:xfrm>
          <a:prstGeom prst="rect">
            <a:avLst/>
          </a:prstGeom>
          <a:noFill/>
        </p:spPr>
        <p:txBody>
          <a:bodyPr wrap="square" rtlCol="0">
            <a:spAutoFit/>
          </a:bodyPr>
          <a:lstStyle/>
          <a:p>
            <a:pPr algn="ctr" defTabSz="1828434"/>
            <a:r>
              <a:rPr lang="en-US" sz="2500" dirty="0">
                <a:solidFill>
                  <a:srgbClr val="7F7F7F"/>
                </a:solidFill>
                <a:latin typeface="Lato Light" charset="0"/>
                <a:ea typeface="Lato Light" charset="0"/>
                <a:cs typeface="Lato Light" charset="0"/>
              </a:rPr>
              <a:t>Entrepreneurial activities differ substantially</a:t>
            </a:r>
          </a:p>
        </p:txBody>
      </p:sp>
      <p:sp>
        <p:nvSpPr>
          <p:cNvPr id="40" name="Rectangle 39"/>
          <p:cNvSpPr/>
          <p:nvPr/>
        </p:nvSpPr>
        <p:spPr>
          <a:xfrm>
            <a:off x="8756864" y="9729834"/>
            <a:ext cx="2491388" cy="830997"/>
          </a:xfrm>
          <a:prstGeom prst="rect">
            <a:avLst/>
          </a:prstGeom>
        </p:spPr>
        <p:txBody>
          <a:bodyPr wrap="none">
            <a:spAutoFit/>
          </a:bodyPr>
          <a:lstStyle/>
          <a:p>
            <a:pPr algn="ctr" defTabSz="1828434"/>
            <a:r>
              <a:rPr lang="en-US" sz="2400" b="1" spc="600" dirty="0">
                <a:solidFill>
                  <a:srgbClr val="000000"/>
                </a:solidFill>
                <a:latin typeface="Montserrat" charset="0"/>
                <a:ea typeface="Montserrat" charset="0"/>
                <a:cs typeface="Montserrat" charset="0"/>
              </a:rPr>
              <a:t>MR JAMES</a:t>
            </a:r>
          </a:p>
          <a:p>
            <a:pPr algn="ctr" defTabSz="1828434"/>
            <a:r>
              <a:rPr lang="en-US" sz="2400" b="1" spc="600" dirty="0">
                <a:solidFill>
                  <a:srgbClr val="000000"/>
                </a:solidFill>
                <a:latin typeface="Montserrat" charset="0"/>
                <a:ea typeface="Montserrat" charset="0"/>
                <a:cs typeface="Montserrat" charset="0"/>
              </a:rPr>
              <a:t>BOND</a:t>
            </a:r>
          </a:p>
        </p:txBody>
      </p:sp>
      <p:sp>
        <p:nvSpPr>
          <p:cNvPr id="42" name="TextBox 41"/>
          <p:cNvSpPr txBox="1"/>
          <p:nvPr/>
        </p:nvSpPr>
        <p:spPr>
          <a:xfrm>
            <a:off x="12635813" y="10595579"/>
            <a:ext cx="3675442" cy="861774"/>
          </a:xfrm>
          <a:prstGeom prst="rect">
            <a:avLst/>
          </a:prstGeom>
          <a:noFill/>
        </p:spPr>
        <p:txBody>
          <a:bodyPr wrap="square" rtlCol="0">
            <a:spAutoFit/>
          </a:bodyPr>
          <a:lstStyle/>
          <a:p>
            <a:pPr algn="ctr" defTabSz="1828434"/>
            <a:r>
              <a:rPr lang="en-US" sz="2500" dirty="0">
                <a:solidFill>
                  <a:srgbClr val="7F7F7F"/>
                </a:solidFill>
                <a:latin typeface="Lato Light" charset="0"/>
                <a:ea typeface="Lato Light" charset="0"/>
                <a:cs typeface="Lato Light" charset="0"/>
              </a:rPr>
              <a:t>Entrepreneurial activities </a:t>
            </a:r>
            <a:r>
              <a:rPr lang="en-US" sz="2500">
                <a:solidFill>
                  <a:srgbClr val="7F7F7F"/>
                </a:solidFill>
                <a:latin typeface="Lato Light" charset="0"/>
                <a:ea typeface="Lato Light" charset="0"/>
                <a:cs typeface="Lato Light" charset="0"/>
              </a:rPr>
              <a:t>differ substantially</a:t>
            </a:r>
            <a:endParaRPr lang="en-US" sz="2500" dirty="0">
              <a:solidFill>
                <a:srgbClr val="7F7F7F"/>
              </a:solidFill>
              <a:latin typeface="Lato Light" charset="0"/>
              <a:ea typeface="Lato Light" charset="0"/>
              <a:cs typeface="Lato Light" charset="0"/>
            </a:endParaRPr>
          </a:p>
        </p:txBody>
      </p:sp>
      <p:sp>
        <p:nvSpPr>
          <p:cNvPr id="43" name="Rectangle 42"/>
          <p:cNvSpPr/>
          <p:nvPr/>
        </p:nvSpPr>
        <p:spPr>
          <a:xfrm>
            <a:off x="13177636" y="9729834"/>
            <a:ext cx="2491388" cy="830997"/>
          </a:xfrm>
          <a:prstGeom prst="rect">
            <a:avLst/>
          </a:prstGeom>
        </p:spPr>
        <p:txBody>
          <a:bodyPr wrap="none">
            <a:spAutoFit/>
          </a:bodyPr>
          <a:lstStyle/>
          <a:p>
            <a:pPr algn="ctr" defTabSz="1828434"/>
            <a:r>
              <a:rPr lang="en-US" sz="2400" b="1" spc="600" dirty="0">
                <a:solidFill>
                  <a:srgbClr val="000000"/>
                </a:solidFill>
                <a:latin typeface="Montserrat" charset="0"/>
                <a:ea typeface="Montserrat" charset="0"/>
                <a:cs typeface="Montserrat" charset="0"/>
              </a:rPr>
              <a:t>MR JAMES</a:t>
            </a:r>
          </a:p>
          <a:p>
            <a:pPr algn="ctr" defTabSz="1828434"/>
            <a:r>
              <a:rPr lang="en-US" sz="2400" b="1" spc="600" dirty="0">
                <a:solidFill>
                  <a:srgbClr val="000000"/>
                </a:solidFill>
                <a:latin typeface="Montserrat" charset="0"/>
                <a:ea typeface="Montserrat" charset="0"/>
                <a:cs typeface="Montserrat" charset="0"/>
              </a:rPr>
              <a:t>BOND</a:t>
            </a:r>
          </a:p>
        </p:txBody>
      </p:sp>
      <p:sp>
        <p:nvSpPr>
          <p:cNvPr id="45" name="TextBox 44"/>
          <p:cNvSpPr txBox="1"/>
          <p:nvPr/>
        </p:nvSpPr>
        <p:spPr>
          <a:xfrm>
            <a:off x="17085266" y="10595579"/>
            <a:ext cx="3675442" cy="861774"/>
          </a:xfrm>
          <a:prstGeom prst="rect">
            <a:avLst/>
          </a:prstGeom>
          <a:noFill/>
        </p:spPr>
        <p:txBody>
          <a:bodyPr wrap="square" rtlCol="0">
            <a:spAutoFit/>
          </a:bodyPr>
          <a:lstStyle/>
          <a:p>
            <a:pPr algn="ctr" defTabSz="1828434"/>
            <a:r>
              <a:rPr lang="en-US" sz="2500" dirty="0">
                <a:solidFill>
                  <a:srgbClr val="7F7F7F"/>
                </a:solidFill>
                <a:latin typeface="Lato Light" charset="0"/>
                <a:ea typeface="Lato Light" charset="0"/>
                <a:cs typeface="Lato Light" charset="0"/>
              </a:rPr>
              <a:t>Entrepreneurial activities </a:t>
            </a:r>
            <a:r>
              <a:rPr lang="en-US" sz="2500">
                <a:solidFill>
                  <a:srgbClr val="7F7F7F"/>
                </a:solidFill>
                <a:latin typeface="Lato Light" charset="0"/>
                <a:ea typeface="Lato Light" charset="0"/>
                <a:cs typeface="Lato Light" charset="0"/>
              </a:rPr>
              <a:t>differ substantially</a:t>
            </a:r>
            <a:endParaRPr lang="en-US" sz="2500" dirty="0">
              <a:solidFill>
                <a:srgbClr val="7F7F7F"/>
              </a:solidFill>
              <a:latin typeface="Lato Light" charset="0"/>
              <a:ea typeface="Lato Light" charset="0"/>
              <a:cs typeface="Lato Light" charset="0"/>
            </a:endParaRPr>
          </a:p>
        </p:txBody>
      </p:sp>
      <p:sp>
        <p:nvSpPr>
          <p:cNvPr id="46" name="Rectangle 45"/>
          <p:cNvSpPr/>
          <p:nvPr/>
        </p:nvSpPr>
        <p:spPr>
          <a:xfrm>
            <a:off x="17627089" y="9729834"/>
            <a:ext cx="2491388" cy="830997"/>
          </a:xfrm>
          <a:prstGeom prst="rect">
            <a:avLst/>
          </a:prstGeom>
        </p:spPr>
        <p:txBody>
          <a:bodyPr wrap="none">
            <a:spAutoFit/>
          </a:bodyPr>
          <a:lstStyle/>
          <a:p>
            <a:pPr algn="ctr" defTabSz="1828434"/>
            <a:r>
              <a:rPr lang="en-US" sz="2400" b="1" spc="600" dirty="0">
                <a:solidFill>
                  <a:srgbClr val="000000"/>
                </a:solidFill>
                <a:latin typeface="Montserrat" charset="0"/>
                <a:ea typeface="Montserrat" charset="0"/>
                <a:cs typeface="Montserrat" charset="0"/>
              </a:rPr>
              <a:t>MR JAMES</a:t>
            </a:r>
          </a:p>
          <a:p>
            <a:pPr algn="ctr" defTabSz="1828434"/>
            <a:r>
              <a:rPr lang="en-US" sz="2400" b="1" spc="600" dirty="0">
                <a:solidFill>
                  <a:srgbClr val="000000"/>
                </a:solidFill>
                <a:latin typeface="Montserrat" charset="0"/>
                <a:ea typeface="Montserrat" charset="0"/>
                <a:cs typeface="Montserrat" charset="0"/>
              </a:rPr>
              <a:t>BOND</a:t>
            </a:r>
          </a:p>
        </p:txBody>
      </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
        <p:nvSpPr>
          <p:cNvPr id="4" name="Picture Placeholder 3"/>
          <p:cNvSpPr>
            <a:spLocks noGrp="1"/>
          </p:cNvSpPr>
          <p:nvPr>
            <p:ph type="pic" sz="quarter" idx="12"/>
          </p:nvPr>
        </p:nvSpPr>
        <p:spPr/>
      </p:sp>
      <p:sp>
        <p:nvSpPr>
          <p:cNvPr id="5" name="Picture Placeholder 4"/>
          <p:cNvSpPr>
            <a:spLocks noGrp="1"/>
          </p:cNvSpPr>
          <p:nvPr>
            <p:ph type="pic" sz="quarter" idx="13"/>
          </p:nvPr>
        </p:nvSpPr>
        <p:spPr/>
      </p:sp>
    </p:spTree>
    <p:extLst>
      <p:ext uri="{BB962C8B-B14F-4D97-AF65-F5344CB8AC3E}">
        <p14:creationId xmlns:p14="http://schemas.microsoft.com/office/powerpoint/2010/main" val="3322382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 name="Picture Placeholder 2">
            <a:extLst>
              <a:ext uri="{FF2B5EF4-FFF2-40B4-BE49-F238E27FC236}">
                <a16:creationId xmlns:a16="http://schemas.microsoft.com/office/drawing/2014/main" id="{18B26274-222C-4CBA-8BC5-FD95FEF608DA}"/>
              </a:ext>
            </a:extLst>
          </p:cNvPr>
          <p:cNvSpPr>
            <a:spLocks noGrp="1"/>
          </p:cNvSpPr>
          <p:nvPr>
            <p:ph type="pic" sz="quarter" idx="10"/>
          </p:nvPr>
        </p:nvSpPr>
        <p:spPr/>
      </p:sp>
      <p:sp>
        <p:nvSpPr>
          <p:cNvPr id="11" name="Google Shape;67;p8">
            <a:extLst>
              <a:ext uri="{FF2B5EF4-FFF2-40B4-BE49-F238E27FC236}">
                <a16:creationId xmlns:a16="http://schemas.microsoft.com/office/drawing/2014/main" id="{E451F713-5D07-497E-BA67-F112E934E3CE}"/>
              </a:ext>
            </a:extLst>
          </p:cNvPr>
          <p:cNvSpPr/>
          <p:nvPr/>
        </p:nvSpPr>
        <p:spPr>
          <a:xfrm>
            <a:off x="1436268" y="910487"/>
            <a:ext cx="4081600" cy="1540777"/>
          </a:xfrm>
          <a:prstGeom prst="rect">
            <a:avLst/>
          </a:prstGeom>
          <a:solidFill>
            <a:schemeClr val="accent5"/>
          </a:solidFill>
          <a:ln>
            <a:noFill/>
          </a:ln>
        </p:spPr>
        <p:txBody>
          <a:bodyPr spcFirstLastPara="1" wrap="square" lIns="243796" tIns="243796" rIns="243796" bIns="243796" anchor="ctr" anchorCtr="0">
            <a:noAutofit/>
          </a:bodyPr>
          <a:lstStyle/>
          <a:p>
            <a:pPr defTabSz="2438278"/>
            <a:endParaRPr sz="4800">
              <a:solidFill>
                <a:srgbClr val="272E3A"/>
              </a:solidFill>
              <a:latin typeface="Montserrat Light"/>
            </a:endParaRPr>
          </a:p>
        </p:txBody>
      </p:sp>
      <p:sp>
        <p:nvSpPr>
          <p:cNvPr id="9" name="Rectangle 8">
            <a:extLst>
              <a:ext uri="{FF2B5EF4-FFF2-40B4-BE49-F238E27FC236}">
                <a16:creationId xmlns:a16="http://schemas.microsoft.com/office/drawing/2014/main" id="{DB33DCA4-F95B-43FB-B4AE-B9E88982FA4D}"/>
              </a:ext>
            </a:extLst>
          </p:cNvPr>
          <p:cNvSpPr/>
          <p:nvPr/>
        </p:nvSpPr>
        <p:spPr>
          <a:xfrm>
            <a:off x="1712015" y="1326979"/>
            <a:ext cx="2792388" cy="646247"/>
          </a:xfrm>
          <a:prstGeom prst="rect">
            <a:avLst/>
          </a:prstGeom>
        </p:spPr>
        <p:txBody>
          <a:bodyPr wrap="none">
            <a:spAutoFit/>
          </a:bodyPr>
          <a:lstStyle/>
          <a:p>
            <a:pPr defTabSz="2438278"/>
            <a:r>
              <a:rPr lang="es" sz="3600" dirty="0">
                <a:solidFill>
                  <a:prstClr val="white"/>
                </a:solidFill>
                <a:latin typeface="Montserrat"/>
              </a:rPr>
              <a:t>WHAT I DO</a:t>
            </a:r>
            <a:endParaRPr lang="en-US" sz="3600" dirty="0">
              <a:solidFill>
                <a:prstClr val="white"/>
              </a:solidFill>
              <a:latin typeface="Montserrat"/>
            </a:endParaRPr>
          </a:p>
        </p:txBody>
      </p:sp>
    </p:spTree>
    <p:extLst>
      <p:ext uri="{BB962C8B-B14F-4D97-AF65-F5344CB8AC3E}">
        <p14:creationId xmlns:p14="http://schemas.microsoft.com/office/powerpoint/2010/main" val="1514595437"/>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176" y="5240958"/>
            <a:ext cx="10614991" cy="84750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434"/>
            <a:endParaRPr lang="en-US" sz="3600">
              <a:solidFill>
                <a:srgbClr val="FFFFFF"/>
              </a:solidFill>
              <a:latin typeface="Lato Light"/>
            </a:endParaRPr>
          </a:p>
        </p:txBody>
      </p:sp>
      <p:sp>
        <p:nvSpPr>
          <p:cNvPr id="33" name="TextBox 32"/>
          <p:cNvSpPr txBox="1"/>
          <p:nvPr/>
        </p:nvSpPr>
        <p:spPr>
          <a:xfrm>
            <a:off x="12001500" y="1406362"/>
            <a:ext cx="10591800" cy="5401479"/>
          </a:xfrm>
          <a:prstGeom prst="rect">
            <a:avLst/>
          </a:prstGeom>
          <a:noFill/>
        </p:spPr>
        <p:txBody>
          <a:bodyPr wrap="square" rtlCol="0">
            <a:spAutoFit/>
          </a:bodyPr>
          <a:lstStyle/>
          <a:p>
            <a:pPr defTabSz="1828434"/>
            <a:r>
              <a:rPr lang="en-US" sz="11500" b="1" spc="600" dirty="0">
                <a:solidFill>
                  <a:srgbClr val="000000"/>
                </a:solidFill>
                <a:latin typeface="Playfair Display SC" charset="0"/>
                <a:ea typeface="Playfair Display SC" charset="0"/>
                <a:cs typeface="Playfair Display SC" charset="0"/>
              </a:rPr>
              <a:t>MEET</a:t>
            </a:r>
          </a:p>
          <a:p>
            <a:pPr defTabSz="1828434"/>
            <a:r>
              <a:rPr lang="en-US" sz="11500" b="1" spc="600" dirty="0">
                <a:solidFill>
                  <a:srgbClr val="000000"/>
                </a:solidFill>
                <a:latin typeface="Playfair Display SC" charset="0"/>
                <a:ea typeface="Playfair Display SC" charset="0"/>
                <a:cs typeface="Playfair Display SC" charset="0"/>
              </a:rPr>
              <a:t>MRS. JANE</a:t>
            </a:r>
          </a:p>
          <a:p>
            <a:pPr defTabSz="1828434"/>
            <a:r>
              <a:rPr lang="en-US" sz="11500" b="1" spc="600" dirty="0">
                <a:solidFill>
                  <a:srgbClr val="000000"/>
                </a:solidFill>
                <a:latin typeface="Playfair Display SC" charset="0"/>
                <a:ea typeface="Playfair Display SC" charset="0"/>
                <a:cs typeface="Playfair Display SC" charset="0"/>
              </a:rPr>
              <a:t>BOND</a:t>
            </a:r>
          </a:p>
        </p:txBody>
      </p:sp>
      <p:sp>
        <p:nvSpPr>
          <p:cNvPr id="34" name="TextBox 33"/>
          <p:cNvSpPr txBox="1"/>
          <p:nvPr/>
        </p:nvSpPr>
        <p:spPr>
          <a:xfrm>
            <a:off x="12001501" y="6807841"/>
            <a:ext cx="5631603" cy="464871"/>
          </a:xfrm>
          <a:prstGeom prst="rect">
            <a:avLst/>
          </a:prstGeom>
          <a:noFill/>
        </p:spPr>
        <p:txBody>
          <a:bodyPr wrap="square" rtlCol="0">
            <a:spAutoFit/>
          </a:bodyPr>
          <a:lstStyle/>
          <a:p>
            <a:pPr defTabSz="1828434">
              <a:lnSpc>
                <a:spcPct val="150000"/>
              </a:lnSpc>
            </a:pPr>
            <a:r>
              <a:rPr lang="en-US" b="1" spc="600" dirty="0">
                <a:solidFill>
                  <a:srgbClr val="7F7F7F"/>
                </a:solidFill>
                <a:latin typeface="Montserrat Semi" charset="0"/>
                <a:ea typeface="Montserrat Semi" charset="0"/>
                <a:cs typeface="Montserrat Semi" charset="0"/>
              </a:rPr>
              <a:t>WRITE SOMETHING HERE</a:t>
            </a:r>
          </a:p>
        </p:txBody>
      </p:sp>
      <p:sp>
        <p:nvSpPr>
          <p:cNvPr id="16" name="TextBox 15"/>
          <p:cNvSpPr txBox="1"/>
          <p:nvPr/>
        </p:nvSpPr>
        <p:spPr>
          <a:xfrm>
            <a:off x="12032769" y="8569499"/>
            <a:ext cx="7878637" cy="861774"/>
          </a:xfrm>
          <a:prstGeom prst="rect">
            <a:avLst/>
          </a:prstGeom>
          <a:noFill/>
        </p:spPr>
        <p:txBody>
          <a:bodyPr wrap="square" rtlCol="0">
            <a:spAutoFit/>
          </a:bodyPr>
          <a:lstStyle/>
          <a:p>
            <a:pPr algn="just" defTabSz="1828434"/>
            <a:r>
              <a:rPr lang="en-US" sz="2500" dirty="0">
                <a:solidFill>
                  <a:srgbClr val="7F7F7F"/>
                </a:solidFill>
                <a:latin typeface="Lato Light" charset="0"/>
                <a:ea typeface="Lato Light" charset="0"/>
                <a:cs typeface="Lato Light" charset="0"/>
              </a:rPr>
              <a:t>Entrepreneurial activities differ substantially depending on the type of organization and creativity involved. </a:t>
            </a:r>
          </a:p>
        </p:txBody>
      </p:sp>
      <p:sp>
        <p:nvSpPr>
          <p:cNvPr id="17" name="Rectangle 16"/>
          <p:cNvSpPr/>
          <p:nvPr/>
        </p:nvSpPr>
        <p:spPr>
          <a:xfrm>
            <a:off x="12032768" y="7899090"/>
            <a:ext cx="4594528" cy="461665"/>
          </a:xfrm>
          <a:prstGeom prst="rect">
            <a:avLst/>
          </a:prstGeom>
        </p:spPr>
        <p:txBody>
          <a:bodyPr wrap="none">
            <a:spAutoFit/>
          </a:bodyPr>
          <a:lstStyle/>
          <a:p>
            <a:pPr defTabSz="1828434"/>
            <a:r>
              <a:rPr lang="en-US" sz="2400" b="1" spc="600" dirty="0">
                <a:solidFill>
                  <a:srgbClr val="000000"/>
                </a:solidFill>
                <a:latin typeface="Montserrat" charset="0"/>
                <a:ea typeface="Montserrat" charset="0"/>
                <a:cs typeface="Montserrat" charset="0"/>
              </a:rPr>
              <a:t>PHOTOSHOP SKILLS</a:t>
            </a:r>
          </a:p>
        </p:txBody>
      </p:sp>
      <p:grpSp>
        <p:nvGrpSpPr>
          <p:cNvPr id="18" name="Group 17"/>
          <p:cNvGrpSpPr/>
          <p:nvPr/>
        </p:nvGrpSpPr>
        <p:grpSpPr>
          <a:xfrm>
            <a:off x="12001500" y="9481129"/>
            <a:ext cx="8678950" cy="620682"/>
            <a:chOff x="13840374" y="5700607"/>
            <a:chExt cx="8678950" cy="620682"/>
          </a:xfrm>
        </p:grpSpPr>
        <p:sp>
          <p:nvSpPr>
            <p:cNvPr id="19" name="TextBox 18"/>
            <p:cNvSpPr txBox="1"/>
            <p:nvPr/>
          </p:nvSpPr>
          <p:spPr>
            <a:xfrm>
              <a:off x="20981234" y="5700607"/>
              <a:ext cx="1538090" cy="620682"/>
            </a:xfrm>
            <a:prstGeom prst="rect">
              <a:avLst/>
            </a:prstGeom>
            <a:noFill/>
          </p:spPr>
          <p:txBody>
            <a:bodyPr wrap="square" lIns="182843" tIns="91422" rIns="182843" bIns="91422" rtlCol="0">
              <a:spAutoFit/>
            </a:bodyPr>
            <a:lstStyle/>
            <a:p>
              <a:pPr algn="r" defTabSz="1828434">
                <a:lnSpc>
                  <a:spcPts val="3399"/>
                </a:lnSpc>
              </a:pPr>
              <a:r>
                <a:rPr lang="en-US" sz="3200" dirty="0">
                  <a:solidFill>
                    <a:srgbClr val="7F7F7F"/>
                  </a:solidFill>
                  <a:latin typeface="Montserrat Ultra Light" charset="0"/>
                  <a:ea typeface="Montserrat Ultra Light" charset="0"/>
                  <a:cs typeface="Montserrat Ultra Light" charset="0"/>
                </a:rPr>
                <a:t>95%</a:t>
              </a:r>
            </a:p>
          </p:txBody>
        </p:sp>
        <p:grpSp>
          <p:nvGrpSpPr>
            <p:cNvPr id="20" name="Group 19"/>
            <p:cNvGrpSpPr/>
            <p:nvPr/>
          </p:nvGrpSpPr>
          <p:grpSpPr>
            <a:xfrm>
              <a:off x="13840374" y="5945703"/>
              <a:ext cx="6856718" cy="216943"/>
              <a:chOff x="1948686" y="5692382"/>
              <a:chExt cx="9219528" cy="182880"/>
            </a:xfrm>
          </p:grpSpPr>
          <p:sp>
            <p:nvSpPr>
              <p:cNvPr id="21" name="Rectangle 20"/>
              <p:cNvSpPr/>
              <p:nvPr/>
            </p:nvSpPr>
            <p:spPr>
              <a:xfrm>
                <a:off x="1948686" y="5745735"/>
                <a:ext cx="8575038" cy="7148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defTabSz="1828434"/>
                <a:endParaRPr lang="en-US" sz="3600" b="1">
                  <a:solidFill>
                    <a:srgbClr val="7F7F7F"/>
                  </a:solidFill>
                  <a:latin typeface="Montserrat Semi" charset="0"/>
                  <a:ea typeface="Montserrat Semi" charset="0"/>
                  <a:cs typeface="Montserrat Semi" charset="0"/>
                </a:endParaRPr>
              </a:p>
            </p:txBody>
          </p:sp>
          <p:sp>
            <p:nvSpPr>
              <p:cNvPr id="22" name="Rectangle 21"/>
              <p:cNvSpPr/>
              <p:nvPr/>
            </p:nvSpPr>
            <p:spPr>
              <a:xfrm>
                <a:off x="1948690" y="5742968"/>
                <a:ext cx="9219524" cy="64008"/>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defTabSz="1828434"/>
                <a:endParaRPr lang="en-US" sz="3600" b="1">
                  <a:solidFill>
                    <a:srgbClr val="7F7F7F"/>
                  </a:solidFill>
                  <a:latin typeface="Montserrat Semi" charset="0"/>
                  <a:ea typeface="Montserrat Semi" charset="0"/>
                  <a:cs typeface="Montserrat Semi" charset="0"/>
                </a:endParaRPr>
              </a:p>
            </p:txBody>
          </p:sp>
          <p:sp>
            <p:nvSpPr>
              <p:cNvPr id="23" name="Oval 22"/>
              <p:cNvSpPr>
                <a:spLocks/>
              </p:cNvSpPr>
              <p:nvPr/>
            </p:nvSpPr>
            <p:spPr>
              <a:xfrm>
                <a:off x="10408163" y="5692382"/>
                <a:ext cx="295080" cy="182880"/>
              </a:xfrm>
              <a:prstGeom prst="ellipse">
                <a:avLst/>
              </a:prstGeom>
              <a:solidFill>
                <a:schemeClr val="bg2"/>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434"/>
                <a:endParaRPr lang="en-US" sz="3600">
                  <a:solidFill>
                    <a:srgbClr val="FFFFFF"/>
                  </a:solidFill>
                  <a:latin typeface="Lato Light"/>
                </a:endParaRPr>
              </a:p>
            </p:txBody>
          </p:sp>
        </p:grpSp>
      </p:grpSp>
      <p:sp>
        <p:nvSpPr>
          <p:cNvPr id="24" name="TextBox 23"/>
          <p:cNvSpPr txBox="1"/>
          <p:nvPr/>
        </p:nvSpPr>
        <p:spPr>
          <a:xfrm>
            <a:off x="12032769" y="10831316"/>
            <a:ext cx="7878637" cy="861774"/>
          </a:xfrm>
          <a:prstGeom prst="rect">
            <a:avLst/>
          </a:prstGeom>
          <a:noFill/>
        </p:spPr>
        <p:txBody>
          <a:bodyPr wrap="square" rtlCol="0">
            <a:spAutoFit/>
          </a:bodyPr>
          <a:lstStyle/>
          <a:p>
            <a:pPr algn="just" defTabSz="1828434"/>
            <a:r>
              <a:rPr lang="en-US" sz="2500" dirty="0">
                <a:solidFill>
                  <a:srgbClr val="7F7F7F"/>
                </a:solidFill>
                <a:latin typeface="Lato Light" charset="0"/>
                <a:ea typeface="Lato Light" charset="0"/>
                <a:cs typeface="Lato Light" charset="0"/>
              </a:rPr>
              <a:t>Entrepreneurial activities differ substantially depending on the type of organization and creativity involved. </a:t>
            </a:r>
          </a:p>
        </p:txBody>
      </p:sp>
      <p:sp>
        <p:nvSpPr>
          <p:cNvPr id="25" name="Rectangle 24"/>
          <p:cNvSpPr/>
          <p:nvPr/>
        </p:nvSpPr>
        <p:spPr>
          <a:xfrm>
            <a:off x="12032769" y="10160907"/>
            <a:ext cx="5089855" cy="461665"/>
          </a:xfrm>
          <a:prstGeom prst="rect">
            <a:avLst/>
          </a:prstGeom>
        </p:spPr>
        <p:txBody>
          <a:bodyPr wrap="none">
            <a:spAutoFit/>
          </a:bodyPr>
          <a:lstStyle/>
          <a:p>
            <a:pPr defTabSz="1828434"/>
            <a:r>
              <a:rPr lang="en-US" sz="2400" b="1" spc="600" dirty="0">
                <a:solidFill>
                  <a:srgbClr val="000000"/>
                </a:solidFill>
                <a:latin typeface="Montserrat" charset="0"/>
                <a:ea typeface="Montserrat" charset="0"/>
                <a:cs typeface="Montserrat" charset="0"/>
              </a:rPr>
              <a:t>ILLUSTRATION SKILLS</a:t>
            </a:r>
          </a:p>
        </p:txBody>
      </p:sp>
      <p:grpSp>
        <p:nvGrpSpPr>
          <p:cNvPr id="26" name="Group 25"/>
          <p:cNvGrpSpPr/>
          <p:nvPr/>
        </p:nvGrpSpPr>
        <p:grpSpPr>
          <a:xfrm>
            <a:off x="12001500" y="11742946"/>
            <a:ext cx="8678950" cy="620682"/>
            <a:chOff x="13840374" y="5700607"/>
            <a:chExt cx="8678950" cy="620682"/>
          </a:xfrm>
        </p:grpSpPr>
        <p:sp>
          <p:nvSpPr>
            <p:cNvPr id="27" name="TextBox 26"/>
            <p:cNvSpPr txBox="1"/>
            <p:nvPr/>
          </p:nvSpPr>
          <p:spPr>
            <a:xfrm>
              <a:off x="20981234" y="5700607"/>
              <a:ext cx="1538090" cy="620682"/>
            </a:xfrm>
            <a:prstGeom prst="rect">
              <a:avLst/>
            </a:prstGeom>
            <a:noFill/>
          </p:spPr>
          <p:txBody>
            <a:bodyPr wrap="square" lIns="182843" tIns="91422" rIns="182843" bIns="91422" rtlCol="0">
              <a:spAutoFit/>
            </a:bodyPr>
            <a:lstStyle/>
            <a:p>
              <a:pPr algn="r" defTabSz="1828434">
                <a:lnSpc>
                  <a:spcPts val="3399"/>
                </a:lnSpc>
              </a:pPr>
              <a:r>
                <a:rPr lang="en-US" sz="3200" dirty="0">
                  <a:solidFill>
                    <a:srgbClr val="7F7F7F"/>
                  </a:solidFill>
                  <a:latin typeface="Montserrat Ultra Light" charset="0"/>
                  <a:ea typeface="Montserrat Ultra Light" charset="0"/>
                  <a:cs typeface="Montserrat Ultra Light" charset="0"/>
                </a:rPr>
                <a:t>95%</a:t>
              </a:r>
            </a:p>
          </p:txBody>
        </p:sp>
        <p:grpSp>
          <p:nvGrpSpPr>
            <p:cNvPr id="28" name="Group 27"/>
            <p:cNvGrpSpPr/>
            <p:nvPr/>
          </p:nvGrpSpPr>
          <p:grpSpPr>
            <a:xfrm>
              <a:off x="13840374" y="5945703"/>
              <a:ext cx="6856718" cy="216943"/>
              <a:chOff x="1948686" y="5692382"/>
              <a:chExt cx="9219528" cy="182880"/>
            </a:xfrm>
          </p:grpSpPr>
          <p:sp>
            <p:nvSpPr>
              <p:cNvPr id="29" name="Rectangle 28"/>
              <p:cNvSpPr/>
              <p:nvPr/>
            </p:nvSpPr>
            <p:spPr>
              <a:xfrm>
                <a:off x="1948686" y="5745735"/>
                <a:ext cx="8575038" cy="7148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defTabSz="1828434"/>
                <a:endParaRPr lang="en-US" sz="3600" b="1">
                  <a:solidFill>
                    <a:srgbClr val="7F7F7F"/>
                  </a:solidFill>
                  <a:latin typeface="Montserrat Semi" charset="0"/>
                  <a:ea typeface="Montserrat Semi" charset="0"/>
                  <a:cs typeface="Montserrat Semi" charset="0"/>
                </a:endParaRPr>
              </a:p>
            </p:txBody>
          </p:sp>
          <p:sp>
            <p:nvSpPr>
              <p:cNvPr id="30" name="Rectangle 29"/>
              <p:cNvSpPr/>
              <p:nvPr/>
            </p:nvSpPr>
            <p:spPr>
              <a:xfrm>
                <a:off x="1948690" y="5742968"/>
                <a:ext cx="9219524" cy="64008"/>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defTabSz="1828434"/>
                <a:endParaRPr lang="en-US" sz="3600" b="1">
                  <a:solidFill>
                    <a:srgbClr val="7F7F7F"/>
                  </a:solidFill>
                  <a:latin typeface="Montserrat Semi" charset="0"/>
                  <a:ea typeface="Montserrat Semi" charset="0"/>
                  <a:cs typeface="Montserrat Semi" charset="0"/>
                </a:endParaRPr>
              </a:p>
            </p:txBody>
          </p:sp>
          <p:sp>
            <p:nvSpPr>
              <p:cNvPr id="31" name="Oval 30"/>
              <p:cNvSpPr>
                <a:spLocks/>
              </p:cNvSpPr>
              <p:nvPr/>
            </p:nvSpPr>
            <p:spPr>
              <a:xfrm>
                <a:off x="10408163" y="5692382"/>
                <a:ext cx="295080" cy="182880"/>
              </a:xfrm>
              <a:prstGeom prst="ellipse">
                <a:avLst/>
              </a:prstGeom>
              <a:solidFill>
                <a:schemeClr val="bg2"/>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434"/>
                <a:endParaRPr lang="en-US" sz="3600">
                  <a:solidFill>
                    <a:srgbClr val="FFFFFF"/>
                  </a:solidFill>
                  <a:latin typeface="Lato Light"/>
                </a:endParaRPr>
              </a:p>
            </p:txBody>
          </p:sp>
        </p:grpSp>
      </p:grpSp>
      <p:sp>
        <p:nvSpPr>
          <p:cNvPr id="3" name="Picture Placeholder 2">
            <a:extLst>
              <a:ext uri="{FF2B5EF4-FFF2-40B4-BE49-F238E27FC236}">
                <a16:creationId xmlns:a16="http://schemas.microsoft.com/office/drawing/2014/main" id="{9C83D522-7827-4EA8-B532-1D67620DCEFF}"/>
              </a:ext>
            </a:extLst>
          </p:cNvPr>
          <p:cNvSpPr>
            <a:spLocks noGrp="1"/>
          </p:cNvSpPr>
          <p:nvPr>
            <p:ph type="pic" sz="quarter" idx="20"/>
          </p:nvPr>
        </p:nvSpPr>
        <p:spPr/>
      </p:sp>
    </p:spTree>
    <p:extLst>
      <p:ext uri="{BB962C8B-B14F-4D97-AF65-F5344CB8AC3E}">
        <p14:creationId xmlns:p14="http://schemas.microsoft.com/office/powerpoint/2010/main" val="860516127"/>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1676401" y="1583972"/>
            <a:ext cx="16067619" cy="4339650"/>
          </a:xfrm>
          <a:prstGeom prst="rect">
            <a:avLst/>
          </a:prstGeom>
          <a:noFill/>
        </p:spPr>
        <p:txBody>
          <a:bodyPr wrap="square" rtlCol="0">
            <a:spAutoFit/>
          </a:bodyPr>
          <a:lstStyle/>
          <a:p>
            <a:pPr defTabSz="1828434"/>
            <a:r>
              <a:rPr lang="en-US" sz="13800" b="1" spc="600" dirty="0">
                <a:solidFill>
                  <a:srgbClr val="000000"/>
                </a:solidFill>
                <a:latin typeface="Playfair Display SC" charset="0"/>
                <a:ea typeface="Playfair Display SC" charset="0"/>
                <a:cs typeface="Playfair Display SC" charset="0"/>
              </a:rPr>
              <a:t>ABOUT OUR</a:t>
            </a:r>
          </a:p>
          <a:p>
            <a:pPr defTabSz="1828434"/>
            <a:r>
              <a:rPr lang="en-US" sz="13800" b="1" spc="600" dirty="0">
                <a:solidFill>
                  <a:srgbClr val="000000"/>
                </a:solidFill>
                <a:latin typeface="Playfair Display SC" charset="0"/>
                <a:ea typeface="Playfair Display SC" charset="0"/>
                <a:cs typeface="Playfair Display SC" charset="0"/>
              </a:rPr>
              <a:t>SERVICES</a:t>
            </a:r>
          </a:p>
        </p:txBody>
      </p:sp>
      <p:sp>
        <p:nvSpPr>
          <p:cNvPr id="13" name="TextBox 12"/>
          <p:cNvSpPr txBox="1"/>
          <p:nvPr/>
        </p:nvSpPr>
        <p:spPr>
          <a:xfrm>
            <a:off x="1676401" y="845309"/>
            <a:ext cx="8245229" cy="671851"/>
          </a:xfrm>
          <a:prstGeom prst="rect">
            <a:avLst/>
          </a:prstGeom>
          <a:noFill/>
        </p:spPr>
        <p:txBody>
          <a:bodyPr wrap="square" rtlCol="0">
            <a:spAutoFit/>
          </a:bodyPr>
          <a:lstStyle/>
          <a:p>
            <a:pPr defTabSz="1828434">
              <a:lnSpc>
                <a:spcPct val="150000"/>
              </a:lnSpc>
            </a:pPr>
            <a:r>
              <a:rPr lang="en-US" sz="2800" b="1" spc="1200" dirty="0">
                <a:solidFill>
                  <a:srgbClr val="7F7F7F"/>
                </a:solidFill>
                <a:latin typeface="Montserrat Semi" charset="0"/>
                <a:ea typeface="Montserrat Semi" charset="0"/>
                <a:cs typeface="Montserrat Semi" charset="0"/>
              </a:rPr>
              <a:t>WRITE SOMETHING HERE</a:t>
            </a:r>
          </a:p>
        </p:txBody>
      </p:sp>
      <p:sp>
        <p:nvSpPr>
          <p:cNvPr id="2" name="Picture Placeholder 1"/>
          <p:cNvSpPr>
            <a:spLocks noGrp="1"/>
          </p:cNvSpPr>
          <p:nvPr>
            <p:ph type="pic" sz="quarter" idx="10"/>
          </p:nvPr>
        </p:nvSpPr>
        <p:spPr/>
      </p:sp>
    </p:spTree>
    <p:extLst>
      <p:ext uri="{BB962C8B-B14F-4D97-AF65-F5344CB8AC3E}">
        <p14:creationId xmlns:p14="http://schemas.microsoft.com/office/powerpoint/2010/main" val="158136104"/>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extBox 38"/>
          <p:cNvSpPr txBox="1"/>
          <p:nvPr/>
        </p:nvSpPr>
        <p:spPr>
          <a:xfrm>
            <a:off x="6966010" y="1539387"/>
            <a:ext cx="10591800" cy="1938992"/>
          </a:xfrm>
          <a:prstGeom prst="rect">
            <a:avLst/>
          </a:prstGeom>
          <a:noFill/>
        </p:spPr>
        <p:txBody>
          <a:bodyPr wrap="square" rtlCol="0">
            <a:spAutoFit/>
          </a:bodyPr>
          <a:lstStyle/>
          <a:p>
            <a:pPr algn="ctr" defTabSz="1828434"/>
            <a:r>
              <a:rPr lang="en-US" sz="6000" b="1" spc="600" dirty="0">
                <a:solidFill>
                  <a:srgbClr val="000000"/>
                </a:solidFill>
                <a:latin typeface="Playfair Display SC" charset="0"/>
                <a:ea typeface="Playfair Display SC" charset="0"/>
                <a:cs typeface="Playfair Display SC" charset="0"/>
              </a:rPr>
              <a:t>OUR COMMON</a:t>
            </a:r>
          </a:p>
          <a:p>
            <a:pPr algn="ctr" defTabSz="1828434"/>
            <a:r>
              <a:rPr lang="en-US" sz="6000" b="1" spc="600" dirty="0">
                <a:solidFill>
                  <a:srgbClr val="000000"/>
                </a:solidFill>
                <a:latin typeface="Playfair Display SC" charset="0"/>
                <a:ea typeface="Playfair Display SC" charset="0"/>
                <a:cs typeface="Playfair Display SC" charset="0"/>
              </a:rPr>
              <a:t>SERVICES</a:t>
            </a:r>
          </a:p>
        </p:txBody>
      </p:sp>
      <p:sp>
        <p:nvSpPr>
          <p:cNvPr id="40" name="TextBox 39"/>
          <p:cNvSpPr txBox="1"/>
          <p:nvPr/>
        </p:nvSpPr>
        <p:spPr>
          <a:xfrm>
            <a:off x="9421336" y="3563306"/>
            <a:ext cx="5631603" cy="464871"/>
          </a:xfrm>
          <a:prstGeom prst="rect">
            <a:avLst/>
          </a:prstGeom>
          <a:noFill/>
        </p:spPr>
        <p:txBody>
          <a:bodyPr wrap="square" rtlCol="0">
            <a:spAutoFit/>
          </a:bodyPr>
          <a:lstStyle/>
          <a:p>
            <a:pPr algn="ctr" defTabSz="1828434">
              <a:lnSpc>
                <a:spcPct val="150000"/>
              </a:lnSpc>
            </a:pPr>
            <a:r>
              <a:rPr lang="en-US" b="1" spc="600" dirty="0">
                <a:solidFill>
                  <a:srgbClr val="D6AE7E"/>
                </a:solidFill>
                <a:latin typeface="Montserrat Semi" charset="0"/>
                <a:ea typeface="Montserrat Semi" charset="0"/>
                <a:cs typeface="Montserrat Semi" charset="0"/>
              </a:rPr>
              <a:t>WRITE SOMETHING HERE</a:t>
            </a:r>
          </a:p>
        </p:txBody>
      </p:sp>
      <p:sp>
        <p:nvSpPr>
          <p:cNvPr id="41" name="Shape 2836"/>
          <p:cNvSpPr/>
          <p:nvPr/>
        </p:nvSpPr>
        <p:spPr>
          <a:xfrm>
            <a:off x="18180790" y="5420671"/>
            <a:ext cx="1433621" cy="1042635"/>
          </a:xfrm>
          <a:custGeom>
            <a:avLst/>
            <a:gdLst/>
            <a:ahLst/>
            <a:cxnLst>
              <a:cxn ang="0">
                <a:pos x="wd2" y="hd2"/>
              </a:cxn>
              <a:cxn ang="5400000">
                <a:pos x="wd2" y="hd2"/>
              </a:cxn>
              <a:cxn ang="10800000">
                <a:pos x="wd2" y="hd2"/>
              </a:cxn>
              <a:cxn ang="16200000">
                <a:pos x="wd2" y="hd2"/>
              </a:cxn>
            </a:cxnLst>
            <a:rect l="0" t="0" r="r" b="b"/>
            <a:pathLst>
              <a:path w="21600" h="21600" extrusionOk="0">
                <a:moveTo>
                  <a:pt x="20618" y="18900"/>
                </a:moveTo>
                <a:cubicBezTo>
                  <a:pt x="20618" y="18980"/>
                  <a:pt x="20611" y="19058"/>
                  <a:pt x="20601" y="19135"/>
                </a:cubicBezTo>
                <a:lnTo>
                  <a:pt x="14539" y="10800"/>
                </a:lnTo>
                <a:lnTo>
                  <a:pt x="20601" y="2465"/>
                </a:lnTo>
                <a:cubicBezTo>
                  <a:pt x="20611" y="2542"/>
                  <a:pt x="20618" y="2620"/>
                  <a:pt x="20618" y="2700"/>
                </a:cubicBezTo>
                <a:cubicBezTo>
                  <a:pt x="20618" y="2700"/>
                  <a:pt x="20618" y="18900"/>
                  <a:pt x="20618" y="18900"/>
                </a:cubicBezTo>
                <a:close/>
                <a:moveTo>
                  <a:pt x="19636" y="20250"/>
                </a:moveTo>
                <a:lnTo>
                  <a:pt x="1964" y="20250"/>
                </a:lnTo>
                <a:cubicBezTo>
                  <a:pt x="1849" y="20250"/>
                  <a:pt x="1739" y="20218"/>
                  <a:pt x="1637" y="20168"/>
                </a:cubicBezTo>
                <a:lnTo>
                  <a:pt x="7755" y="11754"/>
                </a:lnTo>
                <a:lnTo>
                  <a:pt x="9440" y="14072"/>
                </a:lnTo>
                <a:cubicBezTo>
                  <a:pt x="9816" y="14589"/>
                  <a:pt x="10308" y="14847"/>
                  <a:pt x="10800" y="14847"/>
                </a:cubicBezTo>
                <a:cubicBezTo>
                  <a:pt x="11292" y="14847"/>
                  <a:pt x="11784" y="14589"/>
                  <a:pt x="12159" y="14072"/>
                </a:cubicBezTo>
                <a:lnTo>
                  <a:pt x="13845" y="11754"/>
                </a:lnTo>
                <a:lnTo>
                  <a:pt x="19964" y="20168"/>
                </a:lnTo>
                <a:cubicBezTo>
                  <a:pt x="19861" y="20218"/>
                  <a:pt x="19752" y="20250"/>
                  <a:pt x="19636" y="20250"/>
                </a:cubicBezTo>
                <a:moveTo>
                  <a:pt x="982" y="18900"/>
                </a:moveTo>
                <a:lnTo>
                  <a:pt x="982" y="2700"/>
                </a:lnTo>
                <a:cubicBezTo>
                  <a:pt x="982" y="2620"/>
                  <a:pt x="989" y="2542"/>
                  <a:pt x="999" y="2465"/>
                </a:cubicBezTo>
                <a:lnTo>
                  <a:pt x="7061" y="10800"/>
                </a:lnTo>
                <a:lnTo>
                  <a:pt x="999" y="19135"/>
                </a:lnTo>
                <a:cubicBezTo>
                  <a:pt x="989" y="19058"/>
                  <a:pt x="982" y="18980"/>
                  <a:pt x="982" y="18900"/>
                </a:cubicBezTo>
                <a:moveTo>
                  <a:pt x="1964" y="1350"/>
                </a:moveTo>
                <a:lnTo>
                  <a:pt x="19636" y="1350"/>
                </a:lnTo>
                <a:cubicBezTo>
                  <a:pt x="19752" y="1350"/>
                  <a:pt x="19861" y="1382"/>
                  <a:pt x="19964" y="1433"/>
                </a:cubicBezTo>
                <a:lnTo>
                  <a:pt x="11465" y="13118"/>
                </a:lnTo>
                <a:cubicBezTo>
                  <a:pt x="11288" y="13362"/>
                  <a:pt x="11051" y="13497"/>
                  <a:pt x="10800" y="13497"/>
                </a:cubicBezTo>
                <a:cubicBezTo>
                  <a:pt x="10549" y="13497"/>
                  <a:pt x="10312" y="13362"/>
                  <a:pt x="10134" y="13118"/>
                </a:cubicBezTo>
                <a:lnTo>
                  <a:pt x="1637" y="1433"/>
                </a:lnTo>
                <a:cubicBezTo>
                  <a:pt x="1739" y="1382"/>
                  <a:pt x="1849" y="1350"/>
                  <a:pt x="1964" y="1350"/>
                </a:cubicBezTo>
                <a:moveTo>
                  <a:pt x="19636" y="0"/>
                </a:moveTo>
                <a:lnTo>
                  <a:pt x="1964" y="0"/>
                </a:lnTo>
                <a:cubicBezTo>
                  <a:pt x="879" y="0"/>
                  <a:pt x="0" y="1209"/>
                  <a:pt x="0" y="2700"/>
                </a:cubicBezTo>
                <a:lnTo>
                  <a:pt x="0" y="18900"/>
                </a:lnTo>
                <a:cubicBezTo>
                  <a:pt x="0" y="20391"/>
                  <a:pt x="879" y="21600"/>
                  <a:pt x="1964" y="21600"/>
                </a:cubicBezTo>
                <a:lnTo>
                  <a:pt x="19636" y="21600"/>
                </a:lnTo>
                <a:cubicBezTo>
                  <a:pt x="20721" y="21600"/>
                  <a:pt x="21600" y="20391"/>
                  <a:pt x="21600" y="18900"/>
                </a:cubicBezTo>
                <a:lnTo>
                  <a:pt x="21600" y="2700"/>
                </a:lnTo>
                <a:cubicBezTo>
                  <a:pt x="21600" y="120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FFFFFF"/>
              </a:solidFill>
              <a:effectLst>
                <a:outerShdw blurRad="38100" dist="12700" dir="5400000" rotWithShape="0">
                  <a:srgbClr val="000000">
                    <a:alpha val="50000"/>
                  </a:srgbClr>
                </a:outerShdw>
              </a:effectLst>
              <a:latin typeface="Gill Sans"/>
              <a:sym typeface="Gill Sans"/>
            </a:endParaRPr>
          </a:p>
        </p:txBody>
      </p:sp>
      <p:sp>
        <p:nvSpPr>
          <p:cNvPr id="42" name="Shape 2841"/>
          <p:cNvSpPr/>
          <p:nvPr/>
        </p:nvSpPr>
        <p:spPr>
          <a:xfrm>
            <a:off x="4921990" y="5420670"/>
            <a:ext cx="1433621" cy="1172964"/>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982" y="20400"/>
                </a:lnTo>
                <a:lnTo>
                  <a:pt x="982" y="13200"/>
                </a:lnTo>
                <a:lnTo>
                  <a:pt x="6907" y="13200"/>
                </a:lnTo>
                <a:cubicBezTo>
                  <a:pt x="7149" y="15567"/>
                  <a:pt x="8798" y="17400"/>
                  <a:pt x="10800" y="17400"/>
                </a:cubicBezTo>
                <a:cubicBezTo>
                  <a:pt x="12802" y="17400"/>
                  <a:pt x="14451" y="15567"/>
                  <a:pt x="14693" y="13200"/>
                </a:cubicBezTo>
                <a:lnTo>
                  <a:pt x="20618" y="13200"/>
                </a:lnTo>
                <a:cubicBezTo>
                  <a:pt x="20618" y="13200"/>
                  <a:pt x="20618" y="20400"/>
                  <a:pt x="20618" y="20400"/>
                </a:cubicBezTo>
                <a:close/>
                <a:moveTo>
                  <a:pt x="5703" y="1200"/>
                </a:moveTo>
                <a:lnTo>
                  <a:pt x="15897" y="1200"/>
                </a:lnTo>
                <a:lnTo>
                  <a:pt x="20315" y="12000"/>
                </a:lnTo>
                <a:lnTo>
                  <a:pt x="14236" y="12000"/>
                </a:lnTo>
                <a:cubicBezTo>
                  <a:pt x="13966" y="12000"/>
                  <a:pt x="13745" y="12269"/>
                  <a:pt x="13745" y="12600"/>
                </a:cubicBezTo>
                <a:cubicBezTo>
                  <a:pt x="13745" y="14588"/>
                  <a:pt x="12427" y="16200"/>
                  <a:pt x="10800" y="16200"/>
                </a:cubicBezTo>
                <a:cubicBezTo>
                  <a:pt x="9173" y="16200"/>
                  <a:pt x="7855" y="14588"/>
                  <a:pt x="7855" y="12600"/>
                </a:cubicBezTo>
                <a:cubicBezTo>
                  <a:pt x="7855" y="12269"/>
                  <a:pt x="7634" y="12000"/>
                  <a:pt x="7364" y="12000"/>
                </a:cubicBezTo>
                <a:lnTo>
                  <a:pt x="1285" y="12000"/>
                </a:lnTo>
                <a:cubicBezTo>
                  <a:pt x="1285" y="12000"/>
                  <a:pt x="5703" y="1200"/>
                  <a:pt x="5703" y="1200"/>
                </a:cubicBezTo>
                <a:close/>
                <a:moveTo>
                  <a:pt x="21543" y="12334"/>
                </a:moveTo>
                <a:lnTo>
                  <a:pt x="21548" y="12332"/>
                </a:lnTo>
                <a:lnTo>
                  <a:pt x="16639" y="332"/>
                </a:lnTo>
                <a:lnTo>
                  <a:pt x="16634" y="335"/>
                </a:lnTo>
                <a:cubicBezTo>
                  <a:pt x="16554" y="138"/>
                  <a:pt x="16392" y="0"/>
                  <a:pt x="16200" y="0"/>
                </a:cubicBezTo>
                <a:lnTo>
                  <a:pt x="5400" y="0"/>
                </a:lnTo>
                <a:cubicBezTo>
                  <a:pt x="5208" y="0"/>
                  <a:pt x="5046" y="138"/>
                  <a:pt x="4966" y="335"/>
                </a:cubicBezTo>
                <a:lnTo>
                  <a:pt x="4961" y="332"/>
                </a:lnTo>
                <a:lnTo>
                  <a:pt x="52" y="12332"/>
                </a:lnTo>
                <a:lnTo>
                  <a:pt x="57" y="12334"/>
                </a:lnTo>
                <a:cubicBezTo>
                  <a:pt x="23" y="12416"/>
                  <a:pt x="0" y="12503"/>
                  <a:pt x="0" y="12600"/>
                </a:cubicBezTo>
                <a:lnTo>
                  <a:pt x="0" y="21000"/>
                </a:lnTo>
                <a:cubicBezTo>
                  <a:pt x="0" y="21332"/>
                  <a:pt x="220" y="21600"/>
                  <a:pt x="491" y="21600"/>
                </a:cubicBezTo>
                <a:lnTo>
                  <a:pt x="21109" y="21600"/>
                </a:lnTo>
                <a:cubicBezTo>
                  <a:pt x="21380" y="21600"/>
                  <a:pt x="21600" y="21332"/>
                  <a:pt x="21600" y="21000"/>
                </a:cubicBezTo>
                <a:lnTo>
                  <a:pt x="21600" y="12600"/>
                </a:lnTo>
                <a:cubicBezTo>
                  <a:pt x="21600" y="12503"/>
                  <a:pt x="21577" y="12416"/>
                  <a:pt x="21543" y="12334"/>
                </a:cubicBezTo>
                <a:moveTo>
                  <a:pt x="16691" y="9000"/>
                </a:moveTo>
                <a:cubicBezTo>
                  <a:pt x="16691" y="8669"/>
                  <a:pt x="16471" y="8400"/>
                  <a:pt x="16200" y="8400"/>
                </a:cubicBezTo>
                <a:lnTo>
                  <a:pt x="5400" y="8400"/>
                </a:lnTo>
                <a:cubicBezTo>
                  <a:pt x="5129" y="8400"/>
                  <a:pt x="4909" y="8669"/>
                  <a:pt x="4909" y="9000"/>
                </a:cubicBezTo>
                <a:cubicBezTo>
                  <a:pt x="4909" y="9332"/>
                  <a:pt x="5129" y="9600"/>
                  <a:pt x="5400" y="9600"/>
                </a:cubicBezTo>
                <a:lnTo>
                  <a:pt x="16200" y="9600"/>
                </a:lnTo>
                <a:cubicBezTo>
                  <a:pt x="16471" y="9600"/>
                  <a:pt x="16691" y="9332"/>
                  <a:pt x="16691" y="9000"/>
                </a:cubicBezTo>
                <a:moveTo>
                  <a:pt x="6382" y="7200"/>
                </a:moveTo>
                <a:lnTo>
                  <a:pt x="15218" y="7200"/>
                </a:lnTo>
                <a:cubicBezTo>
                  <a:pt x="15489" y="7200"/>
                  <a:pt x="15709" y="6932"/>
                  <a:pt x="15709" y="6600"/>
                </a:cubicBezTo>
                <a:cubicBezTo>
                  <a:pt x="15709" y="6269"/>
                  <a:pt x="15489" y="6000"/>
                  <a:pt x="15218" y="6000"/>
                </a:cubicBezTo>
                <a:lnTo>
                  <a:pt x="6382" y="6000"/>
                </a:lnTo>
                <a:cubicBezTo>
                  <a:pt x="6111" y="6000"/>
                  <a:pt x="5891" y="6269"/>
                  <a:pt x="5891" y="6600"/>
                </a:cubicBezTo>
                <a:cubicBezTo>
                  <a:pt x="5891" y="6932"/>
                  <a:pt x="6111" y="7200"/>
                  <a:pt x="6382" y="7200"/>
                </a:cubicBezTo>
                <a:moveTo>
                  <a:pt x="7364" y="4800"/>
                </a:moveTo>
                <a:lnTo>
                  <a:pt x="14236" y="4800"/>
                </a:lnTo>
                <a:cubicBezTo>
                  <a:pt x="14507" y="4800"/>
                  <a:pt x="14727" y="4532"/>
                  <a:pt x="14727" y="4200"/>
                </a:cubicBezTo>
                <a:cubicBezTo>
                  <a:pt x="14727" y="3869"/>
                  <a:pt x="14507" y="3600"/>
                  <a:pt x="14236" y="3600"/>
                </a:cubicBezTo>
                <a:lnTo>
                  <a:pt x="7364" y="3600"/>
                </a:lnTo>
                <a:cubicBezTo>
                  <a:pt x="7093" y="3600"/>
                  <a:pt x="6873" y="3869"/>
                  <a:pt x="6873" y="4200"/>
                </a:cubicBezTo>
                <a:cubicBezTo>
                  <a:pt x="6873" y="4532"/>
                  <a:pt x="7093" y="4800"/>
                  <a:pt x="7364" y="4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FFFFFF"/>
              </a:solidFill>
              <a:effectLst>
                <a:outerShdw blurRad="38100" dist="12700" dir="5400000" rotWithShape="0">
                  <a:srgbClr val="000000">
                    <a:alpha val="50000"/>
                  </a:srgbClr>
                </a:outerShdw>
              </a:effectLst>
              <a:latin typeface="Gill Sans"/>
              <a:sym typeface="Gill Sans"/>
            </a:endParaRPr>
          </a:p>
        </p:txBody>
      </p:sp>
      <p:sp>
        <p:nvSpPr>
          <p:cNvPr id="43" name="Shape 2847"/>
          <p:cNvSpPr/>
          <p:nvPr/>
        </p:nvSpPr>
        <p:spPr>
          <a:xfrm>
            <a:off x="11548498" y="5314950"/>
            <a:ext cx="1433621" cy="1433606"/>
          </a:xfrm>
          <a:custGeom>
            <a:avLst/>
            <a:gdLst/>
            <a:ahLst/>
            <a:cxnLst>
              <a:cxn ang="0">
                <a:pos x="wd2" y="hd2"/>
              </a:cxn>
              <a:cxn ang="5400000">
                <a:pos x="wd2" y="hd2"/>
              </a:cxn>
              <a:cxn ang="10800000">
                <a:pos x="wd2" y="hd2"/>
              </a:cxn>
              <a:cxn ang="16200000">
                <a:pos x="wd2" y="hd2"/>
              </a:cxn>
            </a:cxnLst>
            <a:rect l="0" t="0" r="r" b="b"/>
            <a:pathLst>
              <a:path w="21600" h="21600" extrusionOk="0">
                <a:moveTo>
                  <a:pt x="18634" y="6292"/>
                </a:moveTo>
                <a:cubicBezTo>
                  <a:pt x="18643" y="6159"/>
                  <a:pt x="18655" y="6026"/>
                  <a:pt x="18655" y="5891"/>
                </a:cubicBezTo>
                <a:cubicBezTo>
                  <a:pt x="18655" y="2638"/>
                  <a:pt x="16017" y="0"/>
                  <a:pt x="12764" y="0"/>
                </a:cubicBezTo>
                <a:cubicBezTo>
                  <a:pt x="10499" y="0"/>
                  <a:pt x="8536" y="1279"/>
                  <a:pt x="7550" y="3153"/>
                </a:cubicBezTo>
                <a:cubicBezTo>
                  <a:pt x="7185" y="3021"/>
                  <a:pt x="6793" y="2945"/>
                  <a:pt x="6382" y="2945"/>
                </a:cubicBezTo>
                <a:cubicBezTo>
                  <a:pt x="4484" y="2945"/>
                  <a:pt x="2945" y="4484"/>
                  <a:pt x="2945" y="6382"/>
                </a:cubicBezTo>
                <a:cubicBezTo>
                  <a:pt x="2945" y="6629"/>
                  <a:pt x="2973" y="6869"/>
                  <a:pt x="3022" y="7101"/>
                </a:cubicBezTo>
                <a:cubicBezTo>
                  <a:pt x="1267" y="7686"/>
                  <a:pt x="0" y="9339"/>
                  <a:pt x="0" y="11291"/>
                </a:cubicBezTo>
                <a:cubicBezTo>
                  <a:pt x="0" y="13731"/>
                  <a:pt x="1978" y="15709"/>
                  <a:pt x="4418" y="15709"/>
                </a:cubicBezTo>
                <a:lnTo>
                  <a:pt x="8836" y="15709"/>
                </a:lnTo>
                <a:cubicBezTo>
                  <a:pt x="9108" y="15709"/>
                  <a:pt x="9327" y="15489"/>
                  <a:pt x="9327" y="15218"/>
                </a:cubicBezTo>
                <a:cubicBezTo>
                  <a:pt x="9327" y="14947"/>
                  <a:pt x="9108" y="14727"/>
                  <a:pt x="8836" y="14727"/>
                </a:cubicBezTo>
                <a:lnTo>
                  <a:pt x="4418" y="14727"/>
                </a:lnTo>
                <a:cubicBezTo>
                  <a:pt x="2524" y="14727"/>
                  <a:pt x="982" y="13185"/>
                  <a:pt x="982" y="11291"/>
                </a:cubicBezTo>
                <a:cubicBezTo>
                  <a:pt x="982" y="9810"/>
                  <a:pt x="1926" y="8502"/>
                  <a:pt x="3333" y="8033"/>
                </a:cubicBezTo>
                <a:lnTo>
                  <a:pt x="4165" y="7756"/>
                </a:lnTo>
                <a:lnTo>
                  <a:pt x="3982" y="6897"/>
                </a:lnTo>
                <a:cubicBezTo>
                  <a:pt x="3946" y="6725"/>
                  <a:pt x="3927" y="6551"/>
                  <a:pt x="3927" y="6382"/>
                </a:cubicBezTo>
                <a:cubicBezTo>
                  <a:pt x="3927" y="5028"/>
                  <a:pt x="5028" y="3927"/>
                  <a:pt x="6382" y="3927"/>
                </a:cubicBezTo>
                <a:cubicBezTo>
                  <a:pt x="6662" y="3927"/>
                  <a:pt x="6942" y="3977"/>
                  <a:pt x="7215" y="4077"/>
                </a:cubicBezTo>
                <a:lnTo>
                  <a:pt x="8019" y="4368"/>
                </a:lnTo>
                <a:lnTo>
                  <a:pt x="8418" y="3611"/>
                </a:lnTo>
                <a:cubicBezTo>
                  <a:pt x="9272" y="1989"/>
                  <a:pt x="10937" y="982"/>
                  <a:pt x="12764" y="982"/>
                </a:cubicBezTo>
                <a:cubicBezTo>
                  <a:pt x="15470" y="982"/>
                  <a:pt x="17673" y="3184"/>
                  <a:pt x="17673" y="5891"/>
                </a:cubicBezTo>
                <a:cubicBezTo>
                  <a:pt x="17673" y="5977"/>
                  <a:pt x="17666" y="6060"/>
                  <a:pt x="17660" y="6145"/>
                </a:cubicBezTo>
                <a:lnTo>
                  <a:pt x="17655" y="6229"/>
                </a:lnTo>
                <a:lnTo>
                  <a:pt x="17610" y="6920"/>
                </a:lnTo>
                <a:lnTo>
                  <a:pt x="18245" y="7194"/>
                </a:lnTo>
                <a:cubicBezTo>
                  <a:pt x="19686" y="7816"/>
                  <a:pt x="20618" y="9232"/>
                  <a:pt x="20618" y="10800"/>
                </a:cubicBezTo>
                <a:cubicBezTo>
                  <a:pt x="20618" y="12965"/>
                  <a:pt x="18856" y="14727"/>
                  <a:pt x="16691" y="14727"/>
                </a:cubicBezTo>
                <a:lnTo>
                  <a:pt x="12764" y="14727"/>
                </a:lnTo>
                <a:cubicBezTo>
                  <a:pt x="12492" y="14727"/>
                  <a:pt x="12273" y="14947"/>
                  <a:pt x="12273" y="15218"/>
                </a:cubicBezTo>
                <a:cubicBezTo>
                  <a:pt x="12273" y="15489"/>
                  <a:pt x="12492" y="15709"/>
                  <a:pt x="12764" y="15709"/>
                </a:cubicBezTo>
                <a:lnTo>
                  <a:pt x="16691" y="15709"/>
                </a:lnTo>
                <a:cubicBezTo>
                  <a:pt x="19401" y="15709"/>
                  <a:pt x="21600" y="13511"/>
                  <a:pt x="21600" y="10800"/>
                </a:cubicBezTo>
                <a:cubicBezTo>
                  <a:pt x="21600" y="8780"/>
                  <a:pt x="20378" y="7045"/>
                  <a:pt x="18634" y="6292"/>
                </a:cubicBezTo>
                <a:moveTo>
                  <a:pt x="13745" y="17673"/>
                </a:moveTo>
                <a:cubicBezTo>
                  <a:pt x="13610" y="17673"/>
                  <a:pt x="13488" y="17728"/>
                  <a:pt x="13398" y="17817"/>
                </a:cubicBezTo>
                <a:lnTo>
                  <a:pt x="11291" y="19924"/>
                </a:lnTo>
                <a:lnTo>
                  <a:pt x="11291" y="8346"/>
                </a:lnTo>
                <a:cubicBezTo>
                  <a:pt x="11291" y="8074"/>
                  <a:pt x="11071" y="7855"/>
                  <a:pt x="10800" y="7855"/>
                </a:cubicBezTo>
                <a:cubicBezTo>
                  <a:pt x="10529" y="7855"/>
                  <a:pt x="10309" y="8074"/>
                  <a:pt x="10309" y="8346"/>
                </a:cubicBezTo>
                <a:lnTo>
                  <a:pt x="10309" y="19924"/>
                </a:lnTo>
                <a:lnTo>
                  <a:pt x="8202" y="17817"/>
                </a:lnTo>
                <a:cubicBezTo>
                  <a:pt x="8113" y="17728"/>
                  <a:pt x="7990" y="17673"/>
                  <a:pt x="7855" y="17673"/>
                </a:cubicBezTo>
                <a:cubicBezTo>
                  <a:pt x="7583" y="17673"/>
                  <a:pt x="7364" y="17893"/>
                  <a:pt x="7364" y="18164"/>
                </a:cubicBezTo>
                <a:cubicBezTo>
                  <a:pt x="7364" y="18300"/>
                  <a:pt x="7419" y="18422"/>
                  <a:pt x="7507" y="18511"/>
                </a:cubicBezTo>
                <a:lnTo>
                  <a:pt x="10453" y="21456"/>
                </a:lnTo>
                <a:cubicBezTo>
                  <a:pt x="10542" y="21545"/>
                  <a:pt x="10664" y="21600"/>
                  <a:pt x="10800" y="21600"/>
                </a:cubicBezTo>
                <a:cubicBezTo>
                  <a:pt x="10936" y="21600"/>
                  <a:pt x="11058" y="21545"/>
                  <a:pt x="11147" y="21456"/>
                </a:cubicBezTo>
                <a:lnTo>
                  <a:pt x="14093" y="18511"/>
                </a:lnTo>
                <a:cubicBezTo>
                  <a:pt x="14182" y="18422"/>
                  <a:pt x="14236" y="18300"/>
                  <a:pt x="14236" y="18164"/>
                </a:cubicBezTo>
                <a:cubicBezTo>
                  <a:pt x="14236" y="17893"/>
                  <a:pt x="14017" y="17673"/>
                  <a:pt x="13745" y="176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FFFFFF"/>
              </a:solidFill>
              <a:effectLst>
                <a:outerShdw blurRad="38100" dist="12700" dir="5400000" rotWithShape="0">
                  <a:srgbClr val="000000">
                    <a:alpha val="50000"/>
                  </a:srgbClr>
                </a:outerShdw>
              </a:effectLst>
              <a:latin typeface="Gill Sans"/>
              <a:sym typeface="Gill Sans"/>
            </a:endParaRPr>
          </a:p>
        </p:txBody>
      </p:sp>
      <p:sp>
        <p:nvSpPr>
          <p:cNvPr id="47" name="TextBox 46"/>
          <p:cNvSpPr txBox="1"/>
          <p:nvPr/>
        </p:nvSpPr>
        <p:spPr>
          <a:xfrm>
            <a:off x="3616322" y="8600030"/>
            <a:ext cx="4044954" cy="2015936"/>
          </a:xfrm>
          <a:prstGeom prst="rect">
            <a:avLst/>
          </a:prstGeom>
          <a:noFill/>
        </p:spPr>
        <p:txBody>
          <a:bodyPr wrap="square" rtlCol="0">
            <a:spAutoFit/>
          </a:bodyPr>
          <a:lstStyle/>
          <a:p>
            <a:pPr algn="ctr" defTabSz="1828434"/>
            <a:r>
              <a:rPr lang="en-US" sz="2500" dirty="0">
                <a:solidFill>
                  <a:srgbClr val="7F7F7F"/>
                </a:solidFill>
                <a:latin typeface="Lato Light" charset="0"/>
                <a:ea typeface="Lato Light" charset="0"/>
                <a:cs typeface="Lato Light" charset="0"/>
              </a:rPr>
              <a:t>Entrepreneurial activities differ substantially depending on the type of organization and creativity involved. </a:t>
            </a:r>
          </a:p>
        </p:txBody>
      </p:sp>
      <p:sp>
        <p:nvSpPr>
          <p:cNvPr id="48" name="Rectangle 47"/>
          <p:cNvSpPr/>
          <p:nvPr/>
        </p:nvSpPr>
        <p:spPr>
          <a:xfrm>
            <a:off x="3880148" y="7761538"/>
            <a:ext cx="3517310" cy="461665"/>
          </a:xfrm>
          <a:prstGeom prst="rect">
            <a:avLst/>
          </a:prstGeom>
        </p:spPr>
        <p:txBody>
          <a:bodyPr wrap="none">
            <a:spAutoFit/>
          </a:bodyPr>
          <a:lstStyle/>
          <a:p>
            <a:pPr algn="ctr" defTabSz="1828434"/>
            <a:r>
              <a:rPr lang="en-US" sz="2400" b="1" spc="600" dirty="0">
                <a:solidFill>
                  <a:srgbClr val="000000"/>
                </a:solidFill>
                <a:latin typeface="Montserrat" charset="0"/>
                <a:ea typeface="Montserrat" charset="0"/>
                <a:cs typeface="Montserrat" charset="0"/>
              </a:rPr>
              <a:t>SERVICE NAME</a:t>
            </a:r>
          </a:p>
        </p:txBody>
      </p:sp>
      <p:sp>
        <p:nvSpPr>
          <p:cNvPr id="49" name="TextBox 48"/>
          <p:cNvSpPr txBox="1"/>
          <p:nvPr/>
        </p:nvSpPr>
        <p:spPr>
          <a:xfrm>
            <a:off x="10287000" y="8600030"/>
            <a:ext cx="4044954" cy="2015936"/>
          </a:xfrm>
          <a:prstGeom prst="rect">
            <a:avLst/>
          </a:prstGeom>
          <a:noFill/>
        </p:spPr>
        <p:txBody>
          <a:bodyPr wrap="square" rtlCol="0">
            <a:spAutoFit/>
          </a:bodyPr>
          <a:lstStyle/>
          <a:p>
            <a:pPr algn="ctr" defTabSz="1828434"/>
            <a:r>
              <a:rPr lang="en-US" sz="2500" dirty="0">
                <a:solidFill>
                  <a:srgbClr val="7F7F7F"/>
                </a:solidFill>
                <a:latin typeface="Lato Light" charset="0"/>
                <a:ea typeface="Lato Light" charset="0"/>
                <a:cs typeface="Lato Light" charset="0"/>
              </a:rPr>
              <a:t>Entrepreneurial activities differ substantially depending on the type of organization and creativity involved. </a:t>
            </a:r>
          </a:p>
        </p:txBody>
      </p:sp>
      <p:sp>
        <p:nvSpPr>
          <p:cNvPr id="50" name="Rectangle 49"/>
          <p:cNvSpPr/>
          <p:nvPr/>
        </p:nvSpPr>
        <p:spPr>
          <a:xfrm>
            <a:off x="10550826" y="7761538"/>
            <a:ext cx="3517310" cy="461665"/>
          </a:xfrm>
          <a:prstGeom prst="rect">
            <a:avLst/>
          </a:prstGeom>
        </p:spPr>
        <p:txBody>
          <a:bodyPr wrap="none">
            <a:spAutoFit/>
          </a:bodyPr>
          <a:lstStyle/>
          <a:p>
            <a:pPr algn="ctr" defTabSz="1828434"/>
            <a:r>
              <a:rPr lang="en-US" sz="2400" b="1" spc="600" dirty="0">
                <a:solidFill>
                  <a:srgbClr val="000000"/>
                </a:solidFill>
                <a:latin typeface="Montserrat" charset="0"/>
                <a:ea typeface="Montserrat" charset="0"/>
                <a:cs typeface="Montserrat" charset="0"/>
              </a:rPr>
              <a:t>SERVICE NAME</a:t>
            </a:r>
          </a:p>
        </p:txBody>
      </p:sp>
      <p:sp>
        <p:nvSpPr>
          <p:cNvPr id="51" name="TextBox 50"/>
          <p:cNvSpPr txBox="1"/>
          <p:nvPr/>
        </p:nvSpPr>
        <p:spPr>
          <a:xfrm>
            <a:off x="16877554" y="8600030"/>
            <a:ext cx="4044954" cy="2015936"/>
          </a:xfrm>
          <a:prstGeom prst="rect">
            <a:avLst/>
          </a:prstGeom>
          <a:noFill/>
        </p:spPr>
        <p:txBody>
          <a:bodyPr wrap="square" rtlCol="0">
            <a:spAutoFit/>
          </a:bodyPr>
          <a:lstStyle/>
          <a:p>
            <a:pPr algn="ctr" defTabSz="1828434"/>
            <a:r>
              <a:rPr lang="en-US" sz="2500" dirty="0">
                <a:solidFill>
                  <a:srgbClr val="7F7F7F"/>
                </a:solidFill>
                <a:latin typeface="Lato Light" charset="0"/>
                <a:ea typeface="Lato Light" charset="0"/>
                <a:cs typeface="Lato Light" charset="0"/>
              </a:rPr>
              <a:t>Entrepreneurial activities differ substantially depending on the type of organization and creativity involved. </a:t>
            </a:r>
          </a:p>
        </p:txBody>
      </p:sp>
      <p:sp>
        <p:nvSpPr>
          <p:cNvPr id="52" name="Rectangle 51"/>
          <p:cNvSpPr/>
          <p:nvPr/>
        </p:nvSpPr>
        <p:spPr>
          <a:xfrm>
            <a:off x="17141380" y="7761538"/>
            <a:ext cx="3517310" cy="461665"/>
          </a:xfrm>
          <a:prstGeom prst="rect">
            <a:avLst/>
          </a:prstGeom>
        </p:spPr>
        <p:txBody>
          <a:bodyPr wrap="none">
            <a:spAutoFit/>
          </a:bodyPr>
          <a:lstStyle/>
          <a:p>
            <a:pPr algn="ctr" defTabSz="1828434"/>
            <a:r>
              <a:rPr lang="en-US" sz="2400" b="1" spc="600" dirty="0">
                <a:solidFill>
                  <a:srgbClr val="000000"/>
                </a:solidFill>
                <a:latin typeface="Montserrat" charset="0"/>
                <a:ea typeface="Montserrat" charset="0"/>
                <a:cs typeface="Montserrat" charset="0"/>
              </a:rPr>
              <a:t>SERVICE NAME</a:t>
            </a:r>
          </a:p>
        </p:txBody>
      </p:sp>
    </p:spTree>
    <p:extLst>
      <p:ext uri="{BB962C8B-B14F-4D97-AF65-F5344CB8AC3E}">
        <p14:creationId xmlns:p14="http://schemas.microsoft.com/office/powerpoint/2010/main" val="270744729"/>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extBox 38"/>
          <p:cNvSpPr txBox="1"/>
          <p:nvPr/>
        </p:nvSpPr>
        <p:spPr>
          <a:xfrm>
            <a:off x="6966010" y="1539388"/>
            <a:ext cx="10591800" cy="1015663"/>
          </a:xfrm>
          <a:prstGeom prst="rect">
            <a:avLst/>
          </a:prstGeom>
          <a:noFill/>
        </p:spPr>
        <p:txBody>
          <a:bodyPr wrap="square" rtlCol="0">
            <a:spAutoFit/>
          </a:bodyPr>
          <a:lstStyle/>
          <a:p>
            <a:pPr algn="ctr" defTabSz="1828434"/>
            <a:r>
              <a:rPr lang="en-US" sz="6000" b="1" spc="600" dirty="0">
                <a:solidFill>
                  <a:srgbClr val="000000"/>
                </a:solidFill>
                <a:latin typeface="Playfair Display SC" charset="0"/>
                <a:ea typeface="Playfair Display SC" charset="0"/>
                <a:cs typeface="Playfair Display SC" charset="0"/>
              </a:rPr>
              <a:t>OUR COMMON SERVICES</a:t>
            </a:r>
          </a:p>
        </p:txBody>
      </p:sp>
      <p:sp>
        <p:nvSpPr>
          <p:cNvPr id="40" name="TextBox 39"/>
          <p:cNvSpPr txBox="1"/>
          <p:nvPr/>
        </p:nvSpPr>
        <p:spPr>
          <a:xfrm>
            <a:off x="9421336" y="3563306"/>
            <a:ext cx="5631603" cy="464871"/>
          </a:xfrm>
          <a:prstGeom prst="rect">
            <a:avLst/>
          </a:prstGeom>
          <a:noFill/>
        </p:spPr>
        <p:txBody>
          <a:bodyPr wrap="square" rtlCol="0">
            <a:spAutoFit/>
          </a:bodyPr>
          <a:lstStyle/>
          <a:p>
            <a:pPr algn="ctr" defTabSz="1828434">
              <a:lnSpc>
                <a:spcPct val="150000"/>
              </a:lnSpc>
            </a:pPr>
            <a:r>
              <a:rPr lang="en-US" b="1" spc="600" dirty="0">
                <a:solidFill>
                  <a:srgbClr val="D6AE7E"/>
                </a:solidFill>
                <a:latin typeface="Montserrat Semi" charset="0"/>
                <a:ea typeface="Montserrat Semi" charset="0"/>
                <a:cs typeface="Montserrat Semi" charset="0"/>
              </a:rPr>
              <a:t>WRITE SOMETHING HERE</a:t>
            </a:r>
          </a:p>
        </p:txBody>
      </p:sp>
      <p:sp>
        <p:nvSpPr>
          <p:cNvPr id="43" name="Shape 2847"/>
          <p:cNvSpPr/>
          <p:nvPr/>
        </p:nvSpPr>
        <p:spPr>
          <a:xfrm>
            <a:off x="5155253" y="8731142"/>
            <a:ext cx="967094" cy="967084"/>
          </a:xfrm>
          <a:custGeom>
            <a:avLst/>
            <a:gdLst/>
            <a:ahLst/>
            <a:cxnLst>
              <a:cxn ang="0">
                <a:pos x="wd2" y="hd2"/>
              </a:cxn>
              <a:cxn ang="5400000">
                <a:pos x="wd2" y="hd2"/>
              </a:cxn>
              <a:cxn ang="10800000">
                <a:pos x="wd2" y="hd2"/>
              </a:cxn>
              <a:cxn ang="16200000">
                <a:pos x="wd2" y="hd2"/>
              </a:cxn>
            </a:cxnLst>
            <a:rect l="0" t="0" r="r" b="b"/>
            <a:pathLst>
              <a:path w="21600" h="21600" extrusionOk="0">
                <a:moveTo>
                  <a:pt x="18634" y="6292"/>
                </a:moveTo>
                <a:cubicBezTo>
                  <a:pt x="18643" y="6159"/>
                  <a:pt x="18655" y="6026"/>
                  <a:pt x="18655" y="5891"/>
                </a:cubicBezTo>
                <a:cubicBezTo>
                  <a:pt x="18655" y="2638"/>
                  <a:pt x="16017" y="0"/>
                  <a:pt x="12764" y="0"/>
                </a:cubicBezTo>
                <a:cubicBezTo>
                  <a:pt x="10499" y="0"/>
                  <a:pt x="8536" y="1279"/>
                  <a:pt x="7550" y="3153"/>
                </a:cubicBezTo>
                <a:cubicBezTo>
                  <a:pt x="7185" y="3021"/>
                  <a:pt x="6793" y="2945"/>
                  <a:pt x="6382" y="2945"/>
                </a:cubicBezTo>
                <a:cubicBezTo>
                  <a:pt x="4484" y="2945"/>
                  <a:pt x="2945" y="4484"/>
                  <a:pt x="2945" y="6382"/>
                </a:cubicBezTo>
                <a:cubicBezTo>
                  <a:pt x="2945" y="6629"/>
                  <a:pt x="2973" y="6869"/>
                  <a:pt x="3022" y="7101"/>
                </a:cubicBezTo>
                <a:cubicBezTo>
                  <a:pt x="1267" y="7686"/>
                  <a:pt x="0" y="9339"/>
                  <a:pt x="0" y="11291"/>
                </a:cubicBezTo>
                <a:cubicBezTo>
                  <a:pt x="0" y="13731"/>
                  <a:pt x="1978" y="15709"/>
                  <a:pt x="4418" y="15709"/>
                </a:cubicBezTo>
                <a:lnTo>
                  <a:pt x="8836" y="15709"/>
                </a:lnTo>
                <a:cubicBezTo>
                  <a:pt x="9108" y="15709"/>
                  <a:pt x="9327" y="15489"/>
                  <a:pt x="9327" y="15218"/>
                </a:cubicBezTo>
                <a:cubicBezTo>
                  <a:pt x="9327" y="14947"/>
                  <a:pt x="9108" y="14727"/>
                  <a:pt x="8836" y="14727"/>
                </a:cubicBezTo>
                <a:lnTo>
                  <a:pt x="4418" y="14727"/>
                </a:lnTo>
                <a:cubicBezTo>
                  <a:pt x="2524" y="14727"/>
                  <a:pt x="982" y="13185"/>
                  <a:pt x="982" y="11291"/>
                </a:cubicBezTo>
                <a:cubicBezTo>
                  <a:pt x="982" y="9810"/>
                  <a:pt x="1926" y="8502"/>
                  <a:pt x="3333" y="8033"/>
                </a:cubicBezTo>
                <a:lnTo>
                  <a:pt x="4165" y="7756"/>
                </a:lnTo>
                <a:lnTo>
                  <a:pt x="3982" y="6897"/>
                </a:lnTo>
                <a:cubicBezTo>
                  <a:pt x="3946" y="6725"/>
                  <a:pt x="3927" y="6551"/>
                  <a:pt x="3927" y="6382"/>
                </a:cubicBezTo>
                <a:cubicBezTo>
                  <a:pt x="3927" y="5028"/>
                  <a:pt x="5028" y="3927"/>
                  <a:pt x="6382" y="3927"/>
                </a:cubicBezTo>
                <a:cubicBezTo>
                  <a:pt x="6662" y="3927"/>
                  <a:pt x="6942" y="3977"/>
                  <a:pt x="7215" y="4077"/>
                </a:cubicBezTo>
                <a:lnTo>
                  <a:pt x="8019" y="4368"/>
                </a:lnTo>
                <a:lnTo>
                  <a:pt x="8418" y="3611"/>
                </a:lnTo>
                <a:cubicBezTo>
                  <a:pt x="9272" y="1989"/>
                  <a:pt x="10937" y="982"/>
                  <a:pt x="12764" y="982"/>
                </a:cubicBezTo>
                <a:cubicBezTo>
                  <a:pt x="15470" y="982"/>
                  <a:pt x="17673" y="3184"/>
                  <a:pt x="17673" y="5891"/>
                </a:cubicBezTo>
                <a:cubicBezTo>
                  <a:pt x="17673" y="5977"/>
                  <a:pt x="17666" y="6060"/>
                  <a:pt x="17660" y="6145"/>
                </a:cubicBezTo>
                <a:lnTo>
                  <a:pt x="17655" y="6229"/>
                </a:lnTo>
                <a:lnTo>
                  <a:pt x="17610" y="6920"/>
                </a:lnTo>
                <a:lnTo>
                  <a:pt x="18245" y="7194"/>
                </a:lnTo>
                <a:cubicBezTo>
                  <a:pt x="19686" y="7816"/>
                  <a:pt x="20618" y="9232"/>
                  <a:pt x="20618" y="10800"/>
                </a:cubicBezTo>
                <a:cubicBezTo>
                  <a:pt x="20618" y="12965"/>
                  <a:pt x="18856" y="14727"/>
                  <a:pt x="16691" y="14727"/>
                </a:cubicBezTo>
                <a:lnTo>
                  <a:pt x="12764" y="14727"/>
                </a:lnTo>
                <a:cubicBezTo>
                  <a:pt x="12492" y="14727"/>
                  <a:pt x="12273" y="14947"/>
                  <a:pt x="12273" y="15218"/>
                </a:cubicBezTo>
                <a:cubicBezTo>
                  <a:pt x="12273" y="15489"/>
                  <a:pt x="12492" y="15709"/>
                  <a:pt x="12764" y="15709"/>
                </a:cubicBezTo>
                <a:lnTo>
                  <a:pt x="16691" y="15709"/>
                </a:lnTo>
                <a:cubicBezTo>
                  <a:pt x="19401" y="15709"/>
                  <a:pt x="21600" y="13511"/>
                  <a:pt x="21600" y="10800"/>
                </a:cubicBezTo>
                <a:cubicBezTo>
                  <a:pt x="21600" y="8780"/>
                  <a:pt x="20378" y="7045"/>
                  <a:pt x="18634" y="6292"/>
                </a:cubicBezTo>
                <a:moveTo>
                  <a:pt x="13745" y="17673"/>
                </a:moveTo>
                <a:cubicBezTo>
                  <a:pt x="13610" y="17673"/>
                  <a:pt x="13488" y="17728"/>
                  <a:pt x="13398" y="17817"/>
                </a:cubicBezTo>
                <a:lnTo>
                  <a:pt x="11291" y="19924"/>
                </a:lnTo>
                <a:lnTo>
                  <a:pt x="11291" y="8346"/>
                </a:lnTo>
                <a:cubicBezTo>
                  <a:pt x="11291" y="8074"/>
                  <a:pt x="11071" y="7855"/>
                  <a:pt x="10800" y="7855"/>
                </a:cubicBezTo>
                <a:cubicBezTo>
                  <a:pt x="10529" y="7855"/>
                  <a:pt x="10309" y="8074"/>
                  <a:pt x="10309" y="8346"/>
                </a:cubicBezTo>
                <a:lnTo>
                  <a:pt x="10309" y="19924"/>
                </a:lnTo>
                <a:lnTo>
                  <a:pt x="8202" y="17817"/>
                </a:lnTo>
                <a:cubicBezTo>
                  <a:pt x="8113" y="17728"/>
                  <a:pt x="7990" y="17673"/>
                  <a:pt x="7855" y="17673"/>
                </a:cubicBezTo>
                <a:cubicBezTo>
                  <a:pt x="7583" y="17673"/>
                  <a:pt x="7364" y="17893"/>
                  <a:pt x="7364" y="18164"/>
                </a:cubicBezTo>
                <a:cubicBezTo>
                  <a:pt x="7364" y="18300"/>
                  <a:pt x="7419" y="18422"/>
                  <a:pt x="7507" y="18511"/>
                </a:cubicBezTo>
                <a:lnTo>
                  <a:pt x="10453" y="21456"/>
                </a:lnTo>
                <a:cubicBezTo>
                  <a:pt x="10542" y="21545"/>
                  <a:pt x="10664" y="21600"/>
                  <a:pt x="10800" y="21600"/>
                </a:cubicBezTo>
                <a:cubicBezTo>
                  <a:pt x="10936" y="21600"/>
                  <a:pt x="11058" y="21545"/>
                  <a:pt x="11147" y="21456"/>
                </a:cubicBezTo>
                <a:lnTo>
                  <a:pt x="14093" y="18511"/>
                </a:lnTo>
                <a:cubicBezTo>
                  <a:pt x="14182" y="18422"/>
                  <a:pt x="14236" y="18300"/>
                  <a:pt x="14236" y="18164"/>
                </a:cubicBezTo>
                <a:cubicBezTo>
                  <a:pt x="14236" y="17893"/>
                  <a:pt x="14017" y="17673"/>
                  <a:pt x="13745" y="176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FFFFFF"/>
              </a:solidFill>
              <a:effectLst>
                <a:outerShdw blurRad="38100" dist="12700" dir="5400000" rotWithShape="0">
                  <a:srgbClr val="000000">
                    <a:alpha val="50000"/>
                  </a:srgbClr>
                </a:outerShdw>
              </a:effectLst>
              <a:latin typeface="Gill Sans"/>
              <a:sym typeface="Gill Sans"/>
            </a:endParaRPr>
          </a:p>
        </p:txBody>
      </p:sp>
      <p:sp>
        <p:nvSpPr>
          <p:cNvPr id="41" name="Shape 2836"/>
          <p:cNvSpPr/>
          <p:nvPr/>
        </p:nvSpPr>
        <p:spPr>
          <a:xfrm>
            <a:off x="18414053" y="4754195"/>
            <a:ext cx="967094" cy="703342"/>
          </a:xfrm>
          <a:custGeom>
            <a:avLst/>
            <a:gdLst/>
            <a:ahLst/>
            <a:cxnLst>
              <a:cxn ang="0">
                <a:pos x="wd2" y="hd2"/>
              </a:cxn>
              <a:cxn ang="5400000">
                <a:pos x="wd2" y="hd2"/>
              </a:cxn>
              <a:cxn ang="10800000">
                <a:pos x="wd2" y="hd2"/>
              </a:cxn>
              <a:cxn ang="16200000">
                <a:pos x="wd2" y="hd2"/>
              </a:cxn>
            </a:cxnLst>
            <a:rect l="0" t="0" r="r" b="b"/>
            <a:pathLst>
              <a:path w="21600" h="21600" extrusionOk="0">
                <a:moveTo>
                  <a:pt x="20618" y="18900"/>
                </a:moveTo>
                <a:cubicBezTo>
                  <a:pt x="20618" y="18980"/>
                  <a:pt x="20611" y="19058"/>
                  <a:pt x="20601" y="19135"/>
                </a:cubicBezTo>
                <a:lnTo>
                  <a:pt x="14539" y="10800"/>
                </a:lnTo>
                <a:lnTo>
                  <a:pt x="20601" y="2465"/>
                </a:lnTo>
                <a:cubicBezTo>
                  <a:pt x="20611" y="2542"/>
                  <a:pt x="20618" y="2620"/>
                  <a:pt x="20618" y="2700"/>
                </a:cubicBezTo>
                <a:cubicBezTo>
                  <a:pt x="20618" y="2700"/>
                  <a:pt x="20618" y="18900"/>
                  <a:pt x="20618" y="18900"/>
                </a:cubicBezTo>
                <a:close/>
                <a:moveTo>
                  <a:pt x="19636" y="20250"/>
                </a:moveTo>
                <a:lnTo>
                  <a:pt x="1964" y="20250"/>
                </a:lnTo>
                <a:cubicBezTo>
                  <a:pt x="1849" y="20250"/>
                  <a:pt x="1739" y="20218"/>
                  <a:pt x="1637" y="20168"/>
                </a:cubicBezTo>
                <a:lnTo>
                  <a:pt x="7755" y="11754"/>
                </a:lnTo>
                <a:lnTo>
                  <a:pt x="9440" y="14072"/>
                </a:lnTo>
                <a:cubicBezTo>
                  <a:pt x="9816" y="14589"/>
                  <a:pt x="10308" y="14847"/>
                  <a:pt x="10800" y="14847"/>
                </a:cubicBezTo>
                <a:cubicBezTo>
                  <a:pt x="11292" y="14847"/>
                  <a:pt x="11784" y="14589"/>
                  <a:pt x="12159" y="14072"/>
                </a:cubicBezTo>
                <a:lnTo>
                  <a:pt x="13845" y="11754"/>
                </a:lnTo>
                <a:lnTo>
                  <a:pt x="19964" y="20168"/>
                </a:lnTo>
                <a:cubicBezTo>
                  <a:pt x="19861" y="20218"/>
                  <a:pt x="19752" y="20250"/>
                  <a:pt x="19636" y="20250"/>
                </a:cubicBezTo>
                <a:moveTo>
                  <a:pt x="982" y="18900"/>
                </a:moveTo>
                <a:lnTo>
                  <a:pt x="982" y="2700"/>
                </a:lnTo>
                <a:cubicBezTo>
                  <a:pt x="982" y="2620"/>
                  <a:pt x="989" y="2542"/>
                  <a:pt x="999" y="2465"/>
                </a:cubicBezTo>
                <a:lnTo>
                  <a:pt x="7061" y="10800"/>
                </a:lnTo>
                <a:lnTo>
                  <a:pt x="999" y="19135"/>
                </a:lnTo>
                <a:cubicBezTo>
                  <a:pt x="989" y="19058"/>
                  <a:pt x="982" y="18980"/>
                  <a:pt x="982" y="18900"/>
                </a:cubicBezTo>
                <a:moveTo>
                  <a:pt x="1964" y="1350"/>
                </a:moveTo>
                <a:lnTo>
                  <a:pt x="19636" y="1350"/>
                </a:lnTo>
                <a:cubicBezTo>
                  <a:pt x="19752" y="1350"/>
                  <a:pt x="19861" y="1382"/>
                  <a:pt x="19964" y="1433"/>
                </a:cubicBezTo>
                <a:lnTo>
                  <a:pt x="11465" y="13118"/>
                </a:lnTo>
                <a:cubicBezTo>
                  <a:pt x="11288" y="13362"/>
                  <a:pt x="11051" y="13497"/>
                  <a:pt x="10800" y="13497"/>
                </a:cubicBezTo>
                <a:cubicBezTo>
                  <a:pt x="10549" y="13497"/>
                  <a:pt x="10312" y="13362"/>
                  <a:pt x="10134" y="13118"/>
                </a:cubicBezTo>
                <a:lnTo>
                  <a:pt x="1637" y="1433"/>
                </a:lnTo>
                <a:cubicBezTo>
                  <a:pt x="1739" y="1382"/>
                  <a:pt x="1849" y="1350"/>
                  <a:pt x="1964" y="1350"/>
                </a:cubicBezTo>
                <a:moveTo>
                  <a:pt x="19636" y="0"/>
                </a:moveTo>
                <a:lnTo>
                  <a:pt x="1964" y="0"/>
                </a:lnTo>
                <a:cubicBezTo>
                  <a:pt x="879" y="0"/>
                  <a:pt x="0" y="1209"/>
                  <a:pt x="0" y="2700"/>
                </a:cubicBezTo>
                <a:lnTo>
                  <a:pt x="0" y="18900"/>
                </a:lnTo>
                <a:cubicBezTo>
                  <a:pt x="0" y="20391"/>
                  <a:pt x="879" y="21600"/>
                  <a:pt x="1964" y="21600"/>
                </a:cubicBezTo>
                <a:lnTo>
                  <a:pt x="19636" y="21600"/>
                </a:lnTo>
                <a:cubicBezTo>
                  <a:pt x="20721" y="21600"/>
                  <a:pt x="21600" y="20391"/>
                  <a:pt x="21600" y="18900"/>
                </a:cubicBezTo>
                <a:lnTo>
                  <a:pt x="21600" y="2700"/>
                </a:lnTo>
                <a:cubicBezTo>
                  <a:pt x="21600" y="120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FFFFFF"/>
              </a:solidFill>
              <a:effectLst>
                <a:outerShdw blurRad="38100" dist="12700" dir="5400000" rotWithShape="0">
                  <a:srgbClr val="000000">
                    <a:alpha val="50000"/>
                  </a:srgbClr>
                </a:outerShdw>
              </a:effectLst>
              <a:latin typeface="Gill Sans"/>
              <a:sym typeface="Gill Sans"/>
            </a:endParaRPr>
          </a:p>
        </p:txBody>
      </p:sp>
      <p:sp>
        <p:nvSpPr>
          <p:cNvPr id="42" name="Shape 2841"/>
          <p:cNvSpPr/>
          <p:nvPr/>
        </p:nvSpPr>
        <p:spPr>
          <a:xfrm>
            <a:off x="5155253" y="4754195"/>
            <a:ext cx="967094" cy="791260"/>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982" y="20400"/>
                </a:lnTo>
                <a:lnTo>
                  <a:pt x="982" y="13200"/>
                </a:lnTo>
                <a:lnTo>
                  <a:pt x="6907" y="13200"/>
                </a:lnTo>
                <a:cubicBezTo>
                  <a:pt x="7149" y="15567"/>
                  <a:pt x="8798" y="17400"/>
                  <a:pt x="10800" y="17400"/>
                </a:cubicBezTo>
                <a:cubicBezTo>
                  <a:pt x="12802" y="17400"/>
                  <a:pt x="14451" y="15567"/>
                  <a:pt x="14693" y="13200"/>
                </a:cubicBezTo>
                <a:lnTo>
                  <a:pt x="20618" y="13200"/>
                </a:lnTo>
                <a:cubicBezTo>
                  <a:pt x="20618" y="13200"/>
                  <a:pt x="20618" y="20400"/>
                  <a:pt x="20618" y="20400"/>
                </a:cubicBezTo>
                <a:close/>
                <a:moveTo>
                  <a:pt x="5703" y="1200"/>
                </a:moveTo>
                <a:lnTo>
                  <a:pt x="15897" y="1200"/>
                </a:lnTo>
                <a:lnTo>
                  <a:pt x="20315" y="12000"/>
                </a:lnTo>
                <a:lnTo>
                  <a:pt x="14236" y="12000"/>
                </a:lnTo>
                <a:cubicBezTo>
                  <a:pt x="13966" y="12000"/>
                  <a:pt x="13745" y="12269"/>
                  <a:pt x="13745" y="12600"/>
                </a:cubicBezTo>
                <a:cubicBezTo>
                  <a:pt x="13745" y="14588"/>
                  <a:pt x="12427" y="16200"/>
                  <a:pt x="10800" y="16200"/>
                </a:cubicBezTo>
                <a:cubicBezTo>
                  <a:pt x="9173" y="16200"/>
                  <a:pt x="7855" y="14588"/>
                  <a:pt x="7855" y="12600"/>
                </a:cubicBezTo>
                <a:cubicBezTo>
                  <a:pt x="7855" y="12269"/>
                  <a:pt x="7634" y="12000"/>
                  <a:pt x="7364" y="12000"/>
                </a:cubicBezTo>
                <a:lnTo>
                  <a:pt x="1285" y="12000"/>
                </a:lnTo>
                <a:cubicBezTo>
                  <a:pt x="1285" y="12000"/>
                  <a:pt x="5703" y="1200"/>
                  <a:pt x="5703" y="1200"/>
                </a:cubicBezTo>
                <a:close/>
                <a:moveTo>
                  <a:pt x="21543" y="12334"/>
                </a:moveTo>
                <a:lnTo>
                  <a:pt x="21548" y="12332"/>
                </a:lnTo>
                <a:lnTo>
                  <a:pt x="16639" y="332"/>
                </a:lnTo>
                <a:lnTo>
                  <a:pt x="16634" y="335"/>
                </a:lnTo>
                <a:cubicBezTo>
                  <a:pt x="16554" y="138"/>
                  <a:pt x="16392" y="0"/>
                  <a:pt x="16200" y="0"/>
                </a:cubicBezTo>
                <a:lnTo>
                  <a:pt x="5400" y="0"/>
                </a:lnTo>
                <a:cubicBezTo>
                  <a:pt x="5208" y="0"/>
                  <a:pt x="5046" y="138"/>
                  <a:pt x="4966" y="335"/>
                </a:cubicBezTo>
                <a:lnTo>
                  <a:pt x="4961" y="332"/>
                </a:lnTo>
                <a:lnTo>
                  <a:pt x="52" y="12332"/>
                </a:lnTo>
                <a:lnTo>
                  <a:pt x="57" y="12334"/>
                </a:lnTo>
                <a:cubicBezTo>
                  <a:pt x="23" y="12416"/>
                  <a:pt x="0" y="12503"/>
                  <a:pt x="0" y="12600"/>
                </a:cubicBezTo>
                <a:lnTo>
                  <a:pt x="0" y="21000"/>
                </a:lnTo>
                <a:cubicBezTo>
                  <a:pt x="0" y="21332"/>
                  <a:pt x="220" y="21600"/>
                  <a:pt x="491" y="21600"/>
                </a:cubicBezTo>
                <a:lnTo>
                  <a:pt x="21109" y="21600"/>
                </a:lnTo>
                <a:cubicBezTo>
                  <a:pt x="21380" y="21600"/>
                  <a:pt x="21600" y="21332"/>
                  <a:pt x="21600" y="21000"/>
                </a:cubicBezTo>
                <a:lnTo>
                  <a:pt x="21600" y="12600"/>
                </a:lnTo>
                <a:cubicBezTo>
                  <a:pt x="21600" y="12503"/>
                  <a:pt x="21577" y="12416"/>
                  <a:pt x="21543" y="12334"/>
                </a:cubicBezTo>
                <a:moveTo>
                  <a:pt x="16691" y="9000"/>
                </a:moveTo>
                <a:cubicBezTo>
                  <a:pt x="16691" y="8669"/>
                  <a:pt x="16471" y="8400"/>
                  <a:pt x="16200" y="8400"/>
                </a:cubicBezTo>
                <a:lnTo>
                  <a:pt x="5400" y="8400"/>
                </a:lnTo>
                <a:cubicBezTo>
                  <a:pt x="5129" y="8400"/>
                  <a:pt x="4909" y="8669"/>
                  <a:pt x="4909" y="9000"/>
                </a:cubicBezTo>
                <a:cubicBezTo>
                  <a:pt x="4909" y="9332"/>
                  <a:pt x="5129" y="9600"/>
                  <a:pt x="5400" y="9600"/>
                </a:cubicBezTo>
                <a:lnTo>
                  <a:pt x="16200" y="9600"/>
                </a:lnTo>
                <a:cubicBezTo>
                  <a:pt x="16471" y="9600"/>
                  <a:pt x="16691" y="9332"/>
                  <a:pt x="16691" y="9000"/>
                </a:cubicBezTo>
                <a:moveTo>
                  <a:pt x="6382" y="7200"/>
                </a:moveTo>
                <a:lnTo>
                  <a:pt x="15218" y="7200"/>
                </a:lnTo>
                <a:cubicBezTo>
                  <a:pt x="15489" y="7200"/>
                  <a:pt x="15709" y="6932"/>
                  <a:pt x="15709" y="6600"/>
                </a:cubicBezTo>
                <a:cubicBezTo>
                  <a:pt x="15709" y="6269"/>
                  <a:pt x="15489" y="6000"/>
                  <a:pt x="15218" y="6000"/>
                </a:cubicBezTo>
                <a:lnTo>
                  <a:pt x="6382" y="6000"/>
                </a:lnTo>
                <a:cubicBezTo>
                  <a:pt x="6111" y="6000"/>
                  <a:pt x="5891" y="6269"/>
                  <a:pt x="5891" y="6600"/>
                </a:cubicBezTo>
                <a:cubicBezTo>
                  <a:pt x="5891" y="6932"/>
                  <a:pt x="6111" y="7200"/>
                  <a:pt x="6382" y="7200"/>
                </a:cubicBezTo>
                <a:moveTo>
                  <a:pt x="7364" y="4800"/>
                </a:moveTo>
                <a:lnTo>
                  <a:pt x="14236" y="4800"/>
                </a:lnTo>
                <a:cubicBezTo>
                  <a:pt x="14507" y="4800"/>
                  <a:pt x="14727" y="4532"/>
                  <a:pt x="14727" y="4200"/>
                </a:cubicBezTo>
                <a:cubicBezTo>
                  <a:pt x="14727" y="3869"/>
                  <a:pt x="14507" y="3600"/>
                  <a:pt x="14236" y="3600"/>
                </a:cubicBezTo>
                <a:lnTo>
                  <a:pt x="7364" y="3600"/>
                </a:lnTo>
                <a:cubicBezTo>
                  <a:pt x="7093" y="3600"/>
                  <a:pt x="6873" y="3869"/>
                  <a:pt x="6873" y="4200"/>
                </a:cubicBezTo>
                <a:cubicBezTo>
                  <a:pt x="6873" y="4532"/>
                  <a:pt x="7093" y="4800"/>
                  <a:pt x="7364" y="4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FFFFFF"/>
              </a:solidFill>
              <a:effectLst>
                <a:outerShdw blurRad="38100" dist="12700" dir="5400000" rotWithShape="0">
                  <a:srgbClr val="000000">
                    <a:alpha val="50000"/>
                  </a:srgbClr>
                </a:outerShdw>
              </a:effectLst>
              <a:latin typeface="Gill Sans"/>
              <a:sym typeface="Gill Sans"/>
            </a:endParaRPr>
          </a:p>
        </p:txBody>
      </p:sp>
      <p:sp>
        <p:nvSpPr>
          <p:cNvPr id="45" name="Shape 2856"/>
          <p:cNvSpPr/>
          <p:nvPr/>
        </p:nvSpPr>
        <p:spPr>
          <a:xfrm>
            <a:off x="11752949" y="4666235"/>
            <a:ext cx="967567" cy="967181"/>
          </a:xfrm>
          <a:custGeom>
            <a:avLst/>
            <a:gdLst/>
            <a:ahLst/>
            <a:cxnLst>
              <a:cxn ang="0">
                <a:pos x="wd2" y="hd2"/>
              </a:cxn>
              <a:cxn ang="5400000">
                <a:pos x="wd2" y="hd2"/>
              </a:cxn>
              <a:cxn ang="10800000">
                <a:pos x="wd2" y="hd2"/>
              </a:cxn>
              <a:cxn ang="16200000">
                <a:pos x="wd2" y="hd2"/>
              </a:cxn>
            </a:cxnLst>
            <a:rect l="0" t="0" r="r" b="b"/>
            <a:pathLst>
              <a:path w="21600" h="21600" extrusionOk="0">
                <a:moveTo>
                  <a:pt x="12375" y="14735"/>
                </a:moveTo>
                <a:cubicBezTo>
                  <a:pt x="12008" y="15178"/>
                  <a:pt x="11621" y="15531"/>
                  <a:pt x="11226" y="15783"/>
                </a:cubicBezTo>
                <a:cubicBezTo>
                  <a:pt x="10834" y="16035"/>
                  <a:pt x="10421" y="16209"/>
                  <a:pt x="10002" y="16302"/>
                </a:cubicBezTo>
                <a:cubicBezTo>
                  <a:pt x="9027" y="16517"/>
                  <a:pt x="8105" y="16493"/>
                  <a:pt x="7342" y="16179"/>
                </a:cubicBezTo>
                <a:cubicBezTo>
                  <a:pt x="6912" y="16003"/>
                  <a:pt x="6537" y="15755"/>
                  <a:pt x="6227" y="15442"/>
                </a:cubicBezTo>
                <a:cubicBezTo>
                  <a:pt x="5915" y="15129"/>
                  <a:pt x="5669" y="14758"/>
                  <a:pt x="5493" y="14340"/>
                </a:cubicBezTo>
                <a:cubicBezTo>
                  <a:pt x="5317" y="13924"/>
                  <a:pt x="5228" y="13459"/>
                  <a:pt x="5228" y="12958"/>
                </a:cubicBezTo>
                <a:cubicBezTo>
                  <a:pt x="5228" y="12161"/>
                  <a:pt x="5386" y="11302"/>
                  <a:pt x="5698" y="10406"/>
                </a:cubicBezTo>
                <a:cubicBezTo>
                  <a:pt x="6010" y="9509"/>
                  <a:pt x="6454" y="8665"/>
                  <a:pt x="7018" y="7900"/>
                </a:cubicBezTo>
                <a:cubicBezTo>
                  <a:pt x="7579" y="7140"/>
                  <a:pt x="8265" y="6498"/>
                  <a:pt x="9058" y="5993"/>
                </a:cubicBezTo>
                <a:cubicBezTo>
                  <a:pt x="9839" y="5496"/>
                  <a:pt x="10706" y="5245"/>
                  <a:pt x="11636" y="5245"/>
                </a:cubicBezTo>
                <a:cubicBezTo>
                  <a:pt x="12014" y="5245"/>
                  <a:pt x="12413" y="5288"/>
                  <a:pt x="12821" y="5373"/>
                </a:cubicBezTo>
                <a:cubicBezTo>
                  <a:pt x="13224" y="5457"/>
                  <a:pt x="13613" y="5599"/>
                  <a:pt x="13978" y="5795"/>
                </a:cubicBezTo>
                <a:cubicBezTo>
                  <a:pt x="14337" y="5989"/>
                  <a:pt x="14658" y="6246"/>
                  <a:pt x="14931" y="6561"/>
                </a:cubicBezTo>
                <a:cubicBezTo>
                  <a:pt x="15189" y="6858"/>
                  <a:pt x="15389" y="7238"/>
                  <a:pt x="15526" y="7692"/>
                </a:cubicBezTo>
                <a:lnTo>
                  <a:pt x="13353" y="13035"/>
                </a:lnTo>
                <a:cubicBezTo>
                  <a:pt x="13072" y="13720"/>
                  <a:pt x="12743" y="14292"/>
                  <a:pt x="12375" y="14735"/>
                </a:cubicBezTo>
                <a:moveTo>
                  <a:pt x="20215" y="16108"/>
                </a:moveTo>
                <a:cubicBezTo>
                  <a:pt x="19749" y="16741"/>
                  <a:pt x="19196" y="17344"/>
                  <a:pt x="18569" y="17900"/>
                </a:cubicBezTo>
                <a:cubicBezTo>
                  <a:pt x="17943" y="18456"/>
                  <a:pt x="17242" y="18946"/>
                  <a:pt x="16484" y="19359"/>
                </a:cubicBezTo>
                <a:cubicBezTo>
                  <a:pt x="15729" y="19770"/>
                  <a:pt x="14914" y="20096"/>
                  <a:pt x="14064" y="20327"/>
                </a:cubicBezTo>
                <a:cubicBezTo>
                  <a:pt x="13217" y="20556"/>
                  <a:pt x="12316" y="20673"/>
                  <a:pt x="11388" y="20673"/>
                </a:cubicBezTo>
                <a:cubicBezTo>
                  <a:pt x="9991" y="20673"/>
                  <a:pt x="8647" y="20458"/>
                  <a:pt x="7393" y="20036"/>
                </a:cubicBezTo>
                <a:cubicBezTo>
                  <a:pt x="6143" y="19615"/>
                  <a:pt x="5029" y="18981"/>
                  <a:pt x="4083" y="18149"/>
                </a:cubicBezTo>
                <a:cubicBezTo>
                  <a:pt x="3138" y="17320"/>
                  <a:pt x="2378" y="16274"/>
                  <a:pt x="1823" y="15041"/>
                </a:cubicBezTo>
                <a:cubicBezTo>
                  <a:pt x="1269" y="13809"/>
                  <a:pt x="989" y="12357"/>
                  <a:pt x="989" y="10727"/>
                </a:cubicBezTo>
                <a:cubicBezTo>
                  <a:pt x="989" y="9370"/>
                  <a:pt x="1254" y="8086"/>
                  <a:pt x="1777" y="6911"/>
                </a:cubicBezTo>
                <a:cubicBezTo>
                  <a:pt x="2301" y="5736"/>
                  <a:pt x="3037" y="4693"/>
                  <a:pt x="3964" y="3814"/>
                </a:cubicBezTo>
                <a:cubicBezTo>
                  <a:pt x="4892" y="2933"/>
                  <a:pt x="6002" y="2230"/>
                  <a:pt x="7264" y="1722"/>
                </a:cubicBezTo>
                <a:cubicBezTo>
                  <a:pt x="8526" y="1215"/>
                  <a:pt x="9914" y="958"/>
                  <a:pt x="11388" y="958"/>
                </a:cubicBezTo>
                <a:cubicBezTo>
                  <a:pt x="12700" y="958"/>
                  <a:pt x="13940" y="1156"/>
                  <a:pt x="15072" y="1549"/>
                </a:cubicBezTo>
                <a:cubicBezTo>
                  <a:pt x="16200" y="1942"/>
                  <a:pt x="17185" y="2497"/>
                  <a:pt x="17998" y="3203"/>
                </a:cubicBezTo>
                <a:cubicBezTo>
                  <a:pt x="18809" y="3906"/>
                  <a:pt x="19455" y="4765"/>
                  <a:pt x="19917" y="5754"/>
                </a:cubicBezTo>
                <a:cubicBezTo>
                  <a:pt x="20377" y="6743"/>
                  <a:pt x="20611" y="7843"/>
                  <a:pt x="20611" y="9023"/>
                </a:cubicBezTo>
                <a:cubicBezTo>
                  <a:pt x="20611" y="10070"/>
                  <a:pt x="20418" y="11059"/>
                  <a:pt x="20038" y="11962"/>
                </a:cubicBezTo>
                <a:cubicBezTo>
                  <a:pt x="19656" y="12869"/>
                  <a:pt x="19171" y="13663"/>
                  <a:pt x="18598" y="14320"/>
                </a:cubicBezTo>
                <a:cubicBezTo>
                  <a:pt x="18028" y="14976"/>
                  <a:pt x="17393" y="15502"/>
                  <a:pt x="16714" y="15880"/>
                </a:cubicBezTo>
                <a:cubicBezTo>
                  <a:pt x="16044" y="16255"/>
                  <a:pt x="15398" y="16444"/>
                  <a:pt x="14792" y="16444"/>
                </a:cubicBezTo>
                <a:cubicBezTo>
                  <a:pt x="14424" y="16444"/>
                  <a:pt x="14151" y="16374"/>
                  <a:pt x="13980" y="16235"/>
                </a:cubicBezTo>
                <a:cubicBezTo>
                  <a:pt x="13810" y="16098"/>
                  <a:pt x="13710" y="15916"/>
                  <a:pt x="13675" y="15677"/>
                </a:cubicBezTo>
                <a:cubicBezTo>
                  <a:pt x="13638" y="15420"/>
                  <a:pt x="13667" y="15109"/>
                  <a:pt x="13764" y="14754"/>
                </a:cubicBezTo>
                <a:cubicBezTo>
                  <a:pt x="13864" y="14385"/>
                  <a:pt x="14007" y="13983"/>
                  <a:pt x="14190" y="13556"/>
                </a:cubicBezTo>
                <a:lnTo>
                  <a:pt x="17729" y="4845"/>
                </a:lnTo>
                <a:lnTo>
                  <a:pt x="16677" y="4845"/>
                </a:lnTo>
                <a:lnTo>
                  <a:pt x="16026" y="6544"/>
                </a:lnTo>
                <a:cubicBezTo>
                  <a:pt x="15715" y="5890"/>
                  <a:pt x="15207" y="5363"/>
                  <a:pt x="14512" y="4972"/>
                </a:cubicBezTo>
                <a:cubicBezTo>
                  <a:pt x="13703" y="4517"/>
                  <a:pt x="12777" y="4287"/>
                  <a:pt x="11759" y="4287"/>
                </a:cubicBezTo>
                <a:cubicBezTo>
                  <a:pt x="10637" y="4287"/>
                  <a:pt x="9596" y="4568"/>
                  <a:pt x="8663" y="5121"/>
                </a:cubicBezTo>
                <a:cubicBezTo>
                  <a:pt x="7739" y="5669"/>
                  <a:pt x="6940" y="6381"/>
                  <a:pt x="6289" y="7238"/>
                </a:cubicBezTo>
                <a:cubicBezTo>
                  <a:pt x="5641" y="8091"/>
                  <a:pt x="5132" y="9032"/>
                  <a:pt x="4777" y="10034"/>
                </a:cubicBezTo>
                <a:cubicBezTo>
                  <a:pt x="4420" y="11037"/>
                  <a:pt x="4240" y="12021"/>
                  <a:pt x="4240" y="12958"/>
                </a:cubicBezTo>
                <a:cubicBezTo>
                  <a:pt x="4240" y="13568"/>
                  <a:pt x="4354" y="14151"/>
                  <a:pt x="4579" y="14689"/>
                </a:cubicBezTo>
                <a:cubicBezTo>
                  <a:pt x="4804" y="15227"/>
                  <a:pt x="5113" y="15701"/>
                  <a:pt x="5499" y="16097"/>
                </a:cubicBezTo>
                <a:cubicBezTo>
                  <a:pt x="5887" y="16495"/>
                  <a:pt x="6354" y="16815"/>
                  <a:pt x="6889" y="17048"/>
                </a:cubicBezTo>
                <a:cubicBezTo>
                  <a:pt x="8063" y="17561"/>
                  <a:pt x="9489" y="17484"/>
                  <a:pt x="10904" y="17025"/>
                </a:cubicBezTo>
                <a:cubicBezTo>
                  <a:pt x="11562" y="16811"/>
                  <a:pt x="12160" y="16412"/>
                  <a:pt x="12689" y="15835"/>
                </a:cubicBezTo>
                <a:cubicBezTo>
                  <a:pt x="12715" y="16226"/>
                  <a:pt x="12874" y="16561"/>
                  <a:pt x="13164" y="16837"/>
                </a:cubicBezTo>
                <a:cubicBezTo>
                  <a:pt x="13559" y="17211"/>
                  <a:pt x="14086" y="17402"/>
                  <a:pt x="14731" y="17402"/>
                </a:cubicBezTo>
                <a:cubicBezTo>
                  <a:pt x="15501" y="17402"/>
                  <a:pt x="16307" y="17176"/>
                  <a:pt x="17124" y="16733"/>
                </a:cubicBezTo>
                <a:cubicBezTo>
                  <a:pt x="17934" y="16294"/>
                  <a:pt x="18680" y="15687"/>
                  <a:pt x="19342" y="14930"/>
                </a:cubicBezTo>
                <a:cubicBezTo>
                  <a:pt x="20001" y="14176"/>
                  <a:pt x="20548" y="13284"/>
                  <a:pt x="20967" y="12281"/>
                </a:cubicBezTo>
                <a:cubicBezTo>
                  <a:pt x="21387" y="11274"/>
                  <a:pt x="21600" y="10178"/>
                  <a:pt x="21600" y="9023"/>
                </a:cubicBezTo>
                <a:cubicBezTo>
                  <a:pt x="21600" y="7651"/>
                  <a:pt x="21328" y="6389"/>
                  <a:pt x="20793" y="5274"/>
                </a:cubicBezTo>
                <a:cubicBezTo>
                  <a:pt x="20258" y="4158"/>
                  <a:pt x="19518" y="3199"/>
                  <a:pt x="18594" y="2422"/>
                </a:cubicBezTo>
                <a:cubicBezTo>
                  <a:pt x="17672" y="1647"/>
                  <a:pt x="16579" y="1043"/>
                  <a:pt x="15346" y="627"/>
                </a:cubicBezTo>
                <a:cubicBezTo>
                  <a:pt x="14116" y="211"/>
                  <a:pt x="12784" y="0"/>
                  <a:pt x="11388" y="0"/>
                </a:cubicBezTo>
                <a:cubicBezTo>
                  <a:pt x="9845" y="0"/>
                  <a:pt x="8365" y="271"/>
                  <a:pt x="6989" y="805"/>
                </a:cubicBezTo>
                <a:cubicBezTo>
                  <a:pt x="5612" y="1340"/>
                  <a:pt x="4389" y="2093"/>
                  <a:pt x="3356" y="3045"/>
                </a:cubicBezTo>
                <a:cubicBezTo>
                  <a:pt x="2321" y="3996"/>
                  <a:pt x="1495" y="5137"/>
                  <a:pt x="899" y="6436"/>
                </a:cubicBezTo>
                <a:cubicBezTo>
                  <a:pt x="302" y="7737"/>
                  <a:pt x="0" y="9181"/>
                  <a:pt x="0" y="10727"/>
                </a:cubicBezTo>
                <a:cubicBezTo>
                  <a:pt x="0" y="12605"/>
                  <a:pt x="334" y="14252"/>
                  <a:pt x="993" y="15622"/>
                </a:cubicBezTo>
                <a:cubicBezTo>
                  <a:pt x="1652" y="16992"/>
                  <a:pt x="2528" y="18134"/>
                  <a:pt x="3595" y="19018"/>
                </a:cubicBezTo>
                <a:cubicBezTo>
                  <a:pt x="4661" y="19900"/>
                  <a:pt x="5890" y="20559"/>
                  <a:pt x="7249" y="20975"/>
                </a:cubicBezTo>
                <a:cubicBezTo>
                  <a:pt x="8601" y="21390"/>
                  <a:pt x="9994" y="21600"/>
                  <a:pt x="11388" y="21600"/>
                </a:cubicBezTo>
                <a:cubicBezTo>
                  <a:pt x="12348" y="21600"/>
                  <a:pt x="13317" y="21474"/>
                  <a:pt x="14267" y="21228"/>
                </a:cubicBezTo>
                <a:cubicBezTo>
                  <a:pt x="15214" y="20981"/>
                  <a:pt x="16128" y="20624"/>
                  <a:pt x="16983" y="20169"/>
                </a:cubicBezTo>
                <a:cubicBezTo>
                  <a:pt x="17839" y="19713"/>
                  <a:pt x="18642" y="19152"/>
                  <a:pt x="19372" y="18499"/>
                </a:cubicBezTo>
                <a:cubicBezTo>
                  <a:pt x="20104" y="17845"/>
                  <a:pt x="20729" y="17110"/>
                  <a:pt x="21232" y="16316"/>
                </a:cubicBezTo>
                <a:lnTo>
                  <a:pt x="21411" y="16033"/>
                </a:lnTo>
                <a:lnTo>
                  <a:pt x="20270" y="16033"/>
                </a:lnTo>
                <a:cubicBezTo>
                  <a:pt x="20270" y="16033"/>
                  <a:pt x="20215" y="16108"/>
                  <a:pt x="20215" y="16108"/>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FFFFFF"/>
              </a:solidFill>
              <a:effectLst>
                <a:outerShdw blurRad="38100" dist="12700" dir="5400000" rotWithShape="0">
                  <a:srgbClr val="000000">
                    <a:alpha val="50000"/>
                  </a:srgbClr>
                </a:outerShdw>
              </a:effectLst>
              <a:latin typeface="Gill Sans"/>
              <a:sym typeface="Gill Sans"/>
            </a:endParaRPr>
          </a:p>
        </p:txBody>
      </p:sp>
      <p:sp>
        <p:nvSpPr>
          <p:cNvPr id="46" name="Shape 2858"/>
          <p:cNvSpPr/>
          <p:nvPr/>
        </p:nvSpPr>
        <p:spPr>
          <a:xfrm>
            <a:off x="11869676" y="8731142"/>
            <a:ext cx="791260" cy="967094"/>
          </a:xfrm>
          <a:custGeom>
            <a:avLst/>
            <a:gdLst/>
            <a:ahLst/>
            <a:cxnLst>
              <a:cxn ang="0">
                <a:pos x="wd2" y="hd2"/>
              </a:cxn>
              <a:cxn ang="5400000">
                <a:pos x="wd2" y="hd2"/>
              </a:cxn>
              <a:cxn ang="10800000">
                <a:pos x="wd2" y="hd2"/>
              </a:cxn>
              <a:cxn ang="16200000">
                <a:pos x="wd2" y="hd2"/>
              </a:cxn>
            </a:cxnLst>
            <a:rect l="0" t="0" r="r" b="b"/>
            <a:pathLst>
              <a:path w="21600" h="21600" extrusionOk="0">
                <a:moveTo>
                  <a:pt x="10800" y="4909"/>
                </a:moveTo>
                <a:cubicBezTo>
                  <a:pt x="5498" y="4909"/>
                  <a:pt x="1200" y="4030"/>
                  <a:pt x="1200" y="2945"/>
                </a:cubicBezTo>
                <a:cubicBezTo>
                  <a:pt x="1200" y="1861"/>
                  <a:pt x="5498" y="982"/>
                  <a:pt x="10800" y="982"/>
                </a:cubicBezTo>
                <a:cubicBezTo>
                  <a:pt x="16102" y="982"/>
                  <a:pt x="20400" y="1861"/>
                  <a:pt x="20400" y="2945"/>
                </a:cubicBezTo>
                <a:cubicBezTo>
                  <a:pt x="20400" y="4030"/>
                  <a:pt x="16102" y="4909"/>
                  <a:pt x="10800" y="4909"/>
                </a:cubicBezTo>
                <a:moveTo>
                  <a:pt x="20400" y="6873"/>
                </a:moveTo>
                <a:cubicBezTo>
                  <a:pt x="20400" y="7957"/>
                  <a:pt x="16102" y="8836"/>
                  <a:pt x="10800" y="8836"/>
                </a:cubicBezTo>
                <a:cubicBezTo>
                  <a:pt x="5498" y="8836"/>
                  <a:pt x="1200" y="7957"/>
                  <a:pt x="1200" y="6873"/>
                </a:cubicBezTo>
                <a:lnTo>
                  <a:pt x="1200" y="4291"/>
                </a:lnTo>
                <a:cubicBezTo>
                  <a:pt x="2993" y="5240"/>
                  <a:pt x="6615" y="5891"/>
                  <a:pt x="10800" y="5891"/>
                </a:cubicBezTo>
                <a:cubicBezTo>
                  <a:pt x="14986" y="5891"/>
                  <a:pt x="18607" y="5240"/>
                  <a:pt x="20400" y="4291"/>
                </a:cubicBezTo>
                <a:cubicBezTo>
                  <a:pt x="20400" y="4291"/>
                  <a:pt x="20400" y="6873"/>
                  <a:pt x="20400" y="6873"/>
                </a:cubicBezTo>
                <a:close/>
                <a:moveTo>
                  <a:pt x="10800" y="10800"/>
                </a:moveTo>
                <a:cubicBezTo>
                  <a:pt x="5498" y="10800"/>
                  <a:pt x="1200" y="9921"/>
                  <a:pt x="1200" y="8836"/>
                </a:cubicBezTo>
                <a:cubicBezTo>
                  <a:pt x="1200" y="8672"/>
                  <a:pt x="1309" y="8514"/>
                  <a:pt x="1494" y="8362"/>
                </a:cubicBezTo>
                <a:cubicBezTo>
                  <a:pt x="3370" y="9232"/>
                  <a:pt x="6830" y="9818"/>
                  <a:pt x="10800" y="9818"/>
                </a:cubicBezTo>
                <a:cubicBezTo>
                  <a:pt x="14770" y="9818"/>
                  <a:pt x="18230" y="9232"/>
                  <a:pt x="20106" y="8362"/>
                </a:cubicBezTo>
                <a:cubicBezTo>
                  <a:pt x="20291" y="8514"/>
                  <a:pt x="20400" y="8672"/>
                  <a:pt x="20400" y="8836"/>
                </a:cubicBezTo>
                <a:cubicBezTo>
                  <a:pt x="20400" y="9921"/>
                  <a:pt x="16102" y="10800"/>
                  <a:pt x="10800" y="10800"/>
                </a:cubicBezTo>
                <a:moveTo>
                  <a:pt x="20400" y="12764"/>
                </a:moveTo>
                <a:cubicBezTo>
                  <a:pt x="20400" y="13848"/>
                  <a:pt x="16102" y="14727"/>
                  <a:pt x="10800" y="14727"/>
                </a:cubicBezTo>
                <a:cubicBezTo>
                  <a:pt x="5498" y="14727"/>
                  <a:pt x="1200" y="13848"/>
                  <a:pt x="1200" y="12764"/>
                </a:cubicBezTo>
                <a:lnTo>
                  <a:pt x="1200" y="10182"/>
                </a:lnTo>
                <a:cubicBezTo>
                  <a:pt x="2993" y="11131"/>
                  <a:pt x="6615" y="11782"/>
                  <a:pt x="10800" y="11782"/>
                </a:cubicBezTo>
                <a:cubicBezTo>
                  <a:pt x="14986" y="11782"/>
                  <a:pt x="18607" y="11131"/>
                  <a:pt x="20400" y="10182"/>
                </a:cubicBezTo>
                <a:cubicBezTo>
                  <a:pt x="20400" y="10182"/>
                  <a:pt x="20400" y="12764"/>
                  <a:pt x="20400" y="12764"/>
                </a:cubicBezTo>
                <a:close/>
                <a:moveTo>
                  <a:pt x="10800" y="16691"/>
                </a:moveTo>
                <a:cubicBezTo>
                  <a:pt x="5498" y="16691"/>
                  <a:pt x="1200" y="15812"/>
                  <a:pt x="1200" y="14727"/>
                </a:cubicBezTo>
                <a:cubicBezTo>
                  <a:pt x="1200" y="14563"/>
                  <a:pt x="1309" y="14405"/>
                  <a:pt x="1494" y="14253"/>
                </a:cubicBezTo>
                <a:cubicBezTo>
                  <a:pt x="3370" y="15123"/>
                  <a:pt x="6830" y="15709"/>
                  <a:pt x="10800" y="15709"/>
                </a:cubicBezTo>
                <a:cubicBezTo>
                  <a:pt x="14770" y="15709"/>
                  <a:pt x="18230" y="15123"/>
                  <a:pt x="20106" y="14253"/>
                </a:cubicBezTo>
                <a:cubicBezTo>
                  <a:pt x="20291" y="14405"/>
                  <a:pt x="20400" y="14563"/>
                  <a:pt x="20400" y="14727"/>
                </a:cubicBezTo>
                <a:cubicBezTo>
                  <a:pt x="20400" y="15812"/>
                  <a:pt x="16102" y="16691"/>
                  <a:pt x="10800" y="16691"/>
                </a:cubicBezTo>
                <a:moveTo>
                  <a:pt x="20400" y="18655"/>
                </a:moveTo>
                <a:cubicBezTo>
                  <a:pt x="20400" y="19739"/>
                  <a:pt x="16102" y="20618"/>
                  <a:pt x="10800" y="20618"/>
                </a:cubicBezTo>
                <a:cubicBezTo>
                  <a:pt x="5498" y="20618"/>
                  <a:pt x="1200" y="19739"/>
                  <a:pt x="1200" y="18655"/>
                </a:cubicBezTo>
                <a:lnTo>
                  <a:pt x="1200" y="16073"/>
                </a:lnTo>
                <a:cubicBezTo>
                  <a:pt x="2993" y="17022"/>
                  <a:pt x="6615" y="17673"/>
                  <a:pt x="10800" y="17673"/>
                </a:cubicBezTo>
                <a:cubicBezTo>
                  <a:pt x="14986" y="17673"/>
                  <a:pt x="18607" y="17022"/>
                  <a:pt x="20400" y="16073"/>
                </a:cubicBezTo>
                <a:cubicBezTo>
                  <a:pt x="20400" y="16073"/>
                  <a:pt x="20400" y="18655"/>
                  <a:pt x="20400" y="18655"/>
                </a:cubicBezTo>
                <a:close/>
                <a:moveTo>
                  <a:pt x="21600" y="2945"/>
                </a:moveTo>
                <a:cubicBezTo>
                  <a:pt x="21600" y="1319"/>
                  <a:pt x="16765" y="0"/>
                  <a:pt x="10800" y="0"/>
                </a:cubicBezTo>
                <a:cubicBezTo>
                  <a:pt x="4835" y="0"/>
                  <a:pt x="0" y="1319"/>
                  <a:pt x="0" y="2945"/>
                </a:cubicBezTo>
                <a:lnTo>
                  <a:pt x="0" y="6873"/>
                </a:lnTo>
                <a:cubicBezTo>
                  <a:pt x="0" y="7218"/>
                  <a:pt x="229" y="7547"/>
                  <a:pt x="628" y="7855"/>
                </a:cubicBezTo>
                <a:cubicBezTo>
                  <a:pt x="229" y="8162"/>
                  <a:pt x="0" y="8492"/>
                  <a:pt x="0" y="8836"/>
                </a:cubicBezTo>
                <a:lnTo>
                  <a:pt x="0" y="12764"/>
                </a:lnTo>
                <a:cubicBezTo>
                  <a:pt x="0" y="13109"/>
                  <a:pt x="229" y="13438"/>
                  <a:pt x="628" y="13745"/>
                </a:cubicBezTo>
                <a:cubicBezTo>
                  <a:pt x="229" y="14053"/>
                  <a:pt x="0" y="14383"/>
                  <a:pt x="0" y="14727"/>
                </a:cubicBezTo>
                <a:lnTo>
                  <a:pt x="0" y="18655"/>
                </a:lnTo>
                <a:cubicBezTo>
                  <a:pt x="0" y="20281"/>
                  <a:pt x="4835" y="21600"/>
                  <a:pt x="10800" y="21600"/>
                </a:cubicBezTo>
                <a:cubicBezTo>
                  <a:pt x="16765" y="21600"/>
                  <a:pt x="21600" y="20281"/>
                  <a:pt x="21600" y="18655"/>
                </a:cubicBezTo>
                <a:lnTo>
                  <a:pt x="21600" y="14727"/>
                </a:lnTo>
                <a:cubicBezTo>
                  <a:pt x="21600" y="14383"/>
                  <a:pt x="21371" y="14053"/>
                  <a:pt x="20972" y="13745"/>
                </a:cubicBezTo>
                <a:cubicBezTo>
                  <a:pt x="21371" y="13438"/>
                  <a:pt x="21600" y="13109"/>
                  <a:pt x="21600" y="12764"/>
                </a:cubicBezTo>
                <a:lnTo>
                  <a:pt x="21600" y="8836"/>
                </a:lnTo>
                <a:cubicBezTo>
                  <a:pt x="21600" y="8492"/>
                  <a:pt x="21371" y="8162"/>
                  <a:pt x="20972" y="7855"/>
                </a:cubicBezTo>
                <a:cubicBezTo>
                  <a:pt x="21371" y="7547"/>
                  <a:pt x="21600" y="7218"/>
                  <a:pt x="21600" y="6873"/>
                </a:cubicBezTo>
                <a:cubicBezTo>
                  <a:pt x="21600" y="6873"/>
                  <a:pt x="21600" y="2945"/>
                  <a:pt x="21600" y="294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FFFFFF"/>
              </a:solidFill>
              <a:effectLst>
                <a:outerShdw blurRad="38100" dist="12700" dir="5400000" rotWithShape="0">
                  <a:srgbClr val="000000">
                    <a:alpha val="50000"/>
                  </a:srgbClr>
                </a:outerShdw>
              </a:effectLst>
              <a:latin typeface="Gill Sans"/>
              <a:sym typeface="Gill Sans"/>
            </a:endParaRPr>
          </a:p>
        </p:txBody>
      </p:sp>
      <p:sp>
        <p:nvSpPr>
          <p:cNvPr id="11" name="Shape 2645"/>
          <p:cNvSpPr/>
          <p:nvPr/>
        </p:nvSpPr>
        <p:spPr>
          <a:xfrm>
            <a:off x="18251938" y="8731142"/>
            <a:ext cx="1332435" cy="969044"/>
          </a:xfrm>
          <a:custGeom>
            <a:avLst/>
            <a:gdLst/>
            <a:ahLst/>
            <a:cxnLst>
              <a:cxn ang="0">
                <a:pos x="wd2" y="hd2"/>
              </a:cxn>
              <a:cxn ang="5400000">
                <a:pos x="wd2" y="hd2"/>
              </a:cxn>
              <a:cxn ang="10800000">
                <a:pos x="wd2" y="hd2"/>
              </a:cxn>
              <a:cxn ang="16200000">
                <a:pos x="wd2" y="hd2"/>
              </a:cxn>
            </a:cxnLst>
            <a:rect l="0" t="0" r="r" b="b"/>
            <a:pathLst>
              <a:path w="21600" h="21600" extrusionOk="0">
                <a:moveTo>
                  <a:pt x="1408" y="20250"/>
                </a:moveTo>
                <a:lnTo>
                  <a:pt x="2740" y="17504"/>
                </a:lnTo>
                <a:cubicBezTo>
                  <a:pt x="2807" y="17526"/>
                  <a:pt x="2874" y="17550"/>
                  <a:pt x="2945" y="17550"/>
                </a:cubicBezTo>
                <a:lnTo>
                  <a:pt x="18655" y="17550"/>
                </a:lnTo>
                <a:cubicBezTo>
                  <a:pt x="18726" y="17550"/>
                  <a:pt x="18793" y="17526"/>
                  <a:pt x="18860" y="17504"/>
                </a:cubicBezTo>
                <a:lnTo>
                  <a:pt x="20192" y="20250"/>
                </a:lnTo>
                <a:cubicBezTo>
                  <a:pt x="20192" y="20250"/>
                  <a:pt x="1408" y="20250"/>
                  <a:pt x="1408" y="20250"/>
                </a:cubicBezTo>
                <a:close/>
                <a:moveTo>
                  <a:pt x="2945" y="1350"/>
                </a:moveTo>
                <a:lnTo>
                  <a:pt x="18655" y="1350"/>
                </a:lnTo>
                <a:lnTo>
                  <a:pt x="18655" y="16200"/>
                </a:lnTo>
                <a:lnTo>
                  <a:pt x="2945" y="16200"/>
                </a:lnTo>
                <a:cubicBezTo>
                  <a:pt x="2945" y="16200"/>
                  <a:pt x="2945" y="1350"/>
                  <a:pt x="2945" y="1350"/>
                </a:cubicBezTo>
                <a:close/>
                <a:moveTo>
                  <a:pt x="21510" y="20558"/>
                </a:moveTo>
                <a:lnTo>
                  <a:pt x="21518" y="20551"/>
                </a:lnTo>
                <a:lnTo>
                  <a:pt x="19591" y="16577"/>
                </a:lnTo>
                <a:cubicBezTo>
                  <a:pt x="19617" y="16457"/>
                  <a:pt x="19636" y="16332"/>
                  <a:pt x="19636" y="16200"/>
                </a:cubicBezTo>
                <a:lnTo>
                  <a:pt x="19636" y="1350"/>
                </a:lnTo>
                <a:cubicBezTo>
                  <a:pt x="19636" y="605"/>
                  <a:pt x="19197" y="0"/>
                  <a:pt x="18655" y="0"/>
                </a:cubicBezTo>
                <a:lnTo>
                  <a:pt x="2945" y="0"/>
                </a:lnTo>
                <a:cubicBezTo>
                  <a:pt x="2403" y="0"/>
                  <a:pt x="1964" y="605"/>
                  <a:pt x="1964" y="1350"/>
                </a:cubicBezTo>
                <a:lnTo>
                  <a:pt x="1964" y="16200"/>
                </a:lnTo>
                <a:cubicBezTo>
                  <a:pt x="1964" y="16332"/>
                  <a:pt x="1983" y="16457"/>
                  <a:pt x="2009" y="16577"/>
                </a:cubicBezTo>
                <a:lnTo>
                  <a:pt x="82" y="20551"/>
                </a:lnTo>
                <a:lnTo>
                  <a:pt x="90" y="20558"/>
                </a:lnTo>
                <a:cubicBezTo>
                  <a:pt x="38" y="20665"/>
                  <a:pt x="0" y="20787"/>
                  <a:pt x="0" y="20925"/>
                </a:cubicBezTo>
                <a:cubicBezTo>
                  <a:pt x="0" y="21298"/>
                  <a:pt x="220" y="21600"/>
                  <a:pt x="491" y="21600"/>
                </a:cubicBezTo>
                <a:lnTo>
                  <a:pt x="21109" y="21600"/>
                </a:lnTo>
                <a:cubicBezTo>
                  <a:pt x="21380" y="21600"/>
                  <a:pt x="21600" y="21298"/>
                  <a:pt x="21600" y="20925"/>
                </a:cubicBezTo>
                <a:cubicBezTo>
                  <a:pt x="21600" y="20787"/>
                  <a:pt x="21562" y="20665"/>
                  <a:pt x="21510" y="2055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FFFFFF"/>
              </a:solidFill>
              <a:effectLst>
                <a:outerShdw blurRad="38100" dist="12700" dir="5400000" rotWithShape="0">
                  <a:srgbClr val="000000">
                    <a:alpha val="50000"/>
                  </a:srgbClr>
                </a:outerShdw>
              </a:effectLst>
              <a:latin typeface="Gill Sans"/>
              <a:sym typeface="Gill Sans"/>
            </a:endParaRPr>
          </a:p>
        </p:txBody>
      </p:sp>
      <p:sp>
        <p:nvSpPr>
          <p:cNvPr id="12" name="TextBox 11"/>
          <p:cNvSpPr txBox="1"/>
          <p:nvPr/>
        </p:nvSpPr>
        <p:spPr>
          <a:xfrm>
            <a:off x="3616322" y="6723296"/>
            <a:ext cx="4044954" cy="1246495"/>
          </a:xfrm>
          <a:prstGeom prst="rect">
            <a:avLst/>
          </a:prstGeom>
          <a:noFill/>
        </p:spPr>
        <p:txBody>
          <a:bodyPr wrap="square" rtlCol="0">
            <a:spAutoFit/>
          </a:bodyPr>
          <a:lstStyle/>
          <a:p>
            <a:pPr algn="ctr" defTabSz="1828434"/>
            <a:r>
              <a:rPr lang="en-US" sz="2500" dirty="0">
                <a:solidFill>
                  <a:srgbClr val="7F7F7F"/>
                </a:solidFill>
                <a:latin typeface="Lato Light" charset="0"/>
                <a:ea typeface="Lato Light" charset="0"/>
                <a:cs typeface="Lato Light" charset="0"/>
              </a:rPr>
              <a:t>Entrepreneurial activities differ substantially depending on the type of</a:t>
            </a:r>
          </a:p>
        </p:txBody>
      </p:sp>
      <p:sp>
        <p:nvSpPr>
          <p:cNvPr id="13" name="Rectangle 12"/>
          <p:cNvSpPr/>
          <p:nvPr/>
        </p:nvSpPr>
        <p:spPr>
          <a:xfrm>
            <a:off x="3880148" y="6161909"/>
            <a:ext cx="3517310" cy="461665"/>
          </a:xfrm>
          <a:prstGeom prst="rect">
            <a:avLst/>
          </a:prstGeom>
        </p:spPr>
        <p:txBody>
          <a:bodyPr wrap="none">
            <a:spAutoFit/>
          </a:bodyPr>
          <a:lstStyle/>
          <a:p>
            <a:pPr algn="ctr" defTabSz="1828434"/>
            <a:r>
              <a:rPr lang="en-US" sz="2400" b="1" spc="600" dirty="0">
                <a:solidFill>
                  <a:srgbClr val="000000"/>
                </a:solidFill>
                <a:latin typeface="Montserrat" charset="0"/>
                <a:ea typeface="Montserrat" charset="0"/>
                <a:cs typeface="Montserrat" charset="0"/>
              </a:rPr>
              <a:t>SERVICE NAME</a:t>
            </a:r>
          </a:p>
        </p:txBody>
      </p:sp>
      <p:sp>
        <p:nvSpPr>
          <p:cNvPr id="14" name="TextBox 13"/>
          <p:cNvSpPr txBox="1"/>
          <p:nvPr/>
        </p:nvSpPr>
        <p:spPr>
          <a:xfrm>
            <a:off x="10239965" y="6723296"/>
            <a:ext cx="4044954" cy="1246495"/>
          </a:xfrm>
          <a:prstGeom prst="rect">
            <a:avLst/>
          </a:prstGeom>
          <a:noFill/>
        </p:spPr>
        <p:txBody>
          <a:bodyPr wrap="square" rtlCol="0">
            <a:spAutoFit/>
          </a:bodyPr>
          <a:lstStyle/>
          <a:p>
            <a:pPr algn="ctr" defTabSz="1828434"/>
            <a:r>
              <a:rPr lang="en-US" sz="2500" dirty="0">
                <a:solidFill>
                  <a:srgbClr val="7F7F7F"/>
                </a:solidFill>
                <a:latin typeface="Lato Light" charset="0"/>
                <a:ea typeface="Lato Light" charset="0"/>
                <a:cs typeface="Lato Light" charset="0"/>
              </a:rPr>
              <a:t>Entrepreneurial activities differ substantially depending on the type of</a:t>
            </a:r>
          </a:p>
        </p:txBody>
      </p:sp>
      <p:sp>
        <p:nvSpPr>
          <p:cNvPr id="15" name="Rectangle 14"/>
          <p:cNvSpPr/>
          <p:nvPr/>
        </p:nvSpPr>
        <p:spPr>
          <a:xfrm>
            <a:off x="10503791" y="6161909"/>
            <a:ext cx="3517310" cy="461665"/>
          </a:xfrm>
          <a:prstGeom prst="rect">
            <a:avLst/>
          </a:prstGeom>
        </p:spPr>
        <p:txBody>
          <a:bodyPr wrap="none">
            <a:spAutoFit/>
          </a:bodyPr>
          <a:lstStyle/>
          <a:p>
            <a:pPr algn="ctr" defTabSz="1828434"/>
            <a:r>
              <a:rPr lang="en-US" sz="2400" b="1" spc="600" dirty="0">
                <a:solidFill>
                  <a:srgbClr val="000000"/>
                </a:solidFill>
                <a:latin typeface="Montserrat" charset="0"/>
                <a:ea typeface="Montserrat" charset="0"/>
                <a:cs typeface="Montserrat" charset="0"/>
              </a:rPr>
              <a:t>SERVICE NAME</a:t>
            </a:r>
          </a:p>
        </p:txBody>
      </p:sp>
      <p:sp>
        <p:nvSpPr>
          <p:cNvPr id="16" name="TextBox 15"/>
          <p:cNvSpPr txBox="1"/>
          <p:nvPr/>
        </p:nvSpPr>
        <p:spPr>
          <a:xfrm>
            <a:off x="16893048" y="6723296"/>
            <a:ext cx="4044954" cy="1246495"/>
          </a:xfrm>
          <a:prstGeom prst="rect">
            <a:avLst/>
          </a:prstGeom>
          <a:noFill/>
        </p:spPr>
        <p:txBody>
          <a:bodyPr wrap="square" rtlCol="0">
            <a:spAutoFit/>
          </a:bodyPr>
          <a:lstStyle/>
          <a:p>
            <a:pPr algn="ctr" defTabSz="1828434"/>
            <a:r>
              <a:rPr lang="en-US" sz="2500" dirty="0">
                <a:solidFill>
                  <a:srgbClr val="7F7F7F"/>
                </a:solidFill>
                <a:latin typeface="Lato Light" charset="0"/>
                <a:ea typeface="Lato Light" charset="0"/>
                <a:cs typeface="Lato Light" charset="0"/>
              </a:rPr>
              <a:t>Entrepreneurial activities differ substantially depending on the type of</a:t>
            </a:r>
          </a:p>
        </p:txBody>
      </p:sp>
      <p:sp>
        <p:nvSpPr>
          <p:cNvPr id="17" name="Rectangle 16"/>
          <p:cNvSpPr/>
          <p:nvPr/>
        </p:nvSpPr>
        <p:spPr>
          <a:xfrm>
            <a:off x="17156874" y="6161909"/>
            <a:ext cx="3517310" cy="461665"/>
          </a:xfrm>
          <a:prstGeom prst="rect">
            <a:avLst/>
          </a:prstGeom>
        </p:spPr>
        <p:txBody>
          <a:bodyPr wrap="none">
            <a:spAutoFit/>
          </a:bodyPr>
          <a:lstStyle/>
          <a:p>
            <a:pPr algn="ctr" defTabSz="1828434"/>
            <a:r>
              <a:rPr lang="en-US" sz="2400" b="1" spc="600" dirty="0">
                <a:solidFill>
                  <a:srgbClr val="000000"/>
                </a:solidFill>
                <a:latin typeface="Montserrat" charset="0"/>
                <a:ea typeface="Montserrat" charset="0"/>
                <a:cs typeface="Montserrat" charset="0"/>
              </a:rPr>
              <a:t>SERVICE NAME</a:t>
            </a:r>
          </a:p>
        </p:txBody>
      </p:sp>
      <p:sp>
        <p:nvSpPr>
          <p:cNvPr id="18" name="TextBox 17"/>
          <p:cNvSpPr txBox="1"/>
          <p:nvPr/>
        </p:nvSpPr>
        <p:spPr>
          <a:xfrm>
            <a:off x="3649785" y="10753264"/>
            <a:ext cx="4044954" cy="1246495"/>
          </a:xfrm>
          <a:prstGeom prst="rect">
            <a:avLst/>
          </a:prstGeom>
          <a:noFill/>
        </p:spPr>
        <p:txBody>
          <a:bodyPr wrap="square" rtlCol="0">
            <a:spAutoFit/>
          </a:bodyPr>
          <a:lstStyle/>
          <a:p>
            <a:pPr algn="ctr" defTabSz="1828434"/>
            <a:r>
              <a:rPr lang="en-US" sz="2500" dirty="0">
                <a:solidFill>
                  <a:srgbClr val="7F7F7F"/>
                </a:solidFill>
                <a:latin typeface="Lato Light" charset="0"/>
                <a:ea typeface="Lato Light" charset="0"/>
                <a:cs typeface="Lato Light" charset="0"/>
              </a:rPr>
              <a:t>Entrepreneurial activities differ substantially depending on the type of</a:t>
            </a:r>
          </a:p>
        </p:txBody>
      </p:sp>
      <p:sp>
        <p:nvSpPr>
          <p:cNvPr id="19" name="Rectangle 18"/>
          <p:cNvSpPr/>
          <p:nvPr/>
        </p:nvSpPr>
        <p:spPr>
          <a:xfrm>
            <a:off x="3913611" y="10191877"/>
            <a:ext cx="3517310" cy="461665"/>
          </a:xfrm>
          <a:prstGeom prst="rect">
            <a:avLst/>
          </a:prstGeom>
        </p:spPr>
        <p:txBody>
          <a:bodyPr wrap="none">
            <a:spAutoFit/>
          </a:bodyPr>
          <a:lstStyle/>
          <a:p>
            <a:pPr algn="ctr" defTabSz="1828434"/>
            <a:r>
              <a:rPr lang="en-US" sz="2400" b="1" spc="600" dirty="0">
                <a:solidFill>
                  <a:srgbClr val="000000"/>
                </a:solidFill>
                <a:latin typeface="Montserrat" charset="0"/>
                <a:ea typeface="Montserrat" charset="0"/>
                <a:cs typeface="Montserrat" charset="0"/>
              </a:rPr>
              <a:t>SERVICE NAME</a:t>
            </a:r>
          </a:p>
        </p:txBody>
      </p:sp>
      <p:sp>
        <p:nvSpPr>
          <p:cNvPr id="20" name="TextBox 19"/>
          <p:cNvSpPr txBox="1"/>
          <p:nvPr/>
        </p:nvSpPr>
        <p:spPr>
          <a:xfrm>
            <a:off x="10273428" y="10753264"/>
            <a:ext cx="4044954" cy="1246495"/>
          </a:xfrm>
          <a:prstGeom prst="rect">
            <a:avLst/>
          </a:prstGeom>
          <a:noFill/>
        </p:spPr>
        <p:txBody>
          <a:bodyPr wrap="square" rtlCol="0">
            <a:spAutoFit/>
          </a:bodyPr>
          <a:lstStyle/>
          <a:p>
            <a:pPr algn="ctr" defTabSz="1828434"/>
            <a:r>
              <a:rPr lang="en-US" sz="2500" dirty="0">
                <a:solidFill>
                  <a:srgbClr val="7F7F7F"/>
                </a:solidFill>
                <a:latin typeface="Lato Light" charset="0"/>
                <a:ea typeface="Lato Light" charset="0"/>
                <a:cs typeface="Lato Light" charset="0"/>
              </a:rPr>
              <a:t>Entrepreneurial activities differ substantially depending on the type of</a:t>
            </a:r>
          </a:p>
        </p:txBody>
      </p:sp>
      <p:sp>
        <p:nvSpPr>
          <p:cNvPr id="21" name="Rectangle 20"/>
          <p:cNvSpPr/>
          <p:nvPr/>
        </p:nvSpPr>
        <p:spPr>
          <a:xfrm>
            <a:off x="10537254" y="10191877"/>
            <a:ext cx="3517310" cy="461665"/>
          </a:xfrm>
          <a:prstGeom prst="rect">
            <a:avLst/>
          </a:prstGeom>
        </p:spPr>
        <p:txBody>
          <a:bodyPr wrap="none">
            <a:spAutoFit/>
          </a:bodyPr>
          <a:lstStyle/>
          <a:p>
            <a:pPr algn="ctr" defTabSz="1828434"/>
            <a:r>
              <a:rPr lang="en-US" sz="2400" b="1" spc="600" dirty="0">
                <a:solidFill>
                  <a:srgbClr val="000000"/>
                </a:solidFill>
                <a:latin typeface="Montserrat" charset="0"/>
                <a:ea typeface="Montserrat" charset="0"/>
                <a:cs typeface="Montserrat" charset="0"/>
              </a:rPr>
              <a:t>SERVICE NAME</a:t>
            </a:r>
          </a:p>
        </p:txBody>
      </p:sp>
      <p:sp>
        <p:nvSpPr>
          <p:cNvPr id="22" name="TextBox 21"/>
          <p:cNvSpPr txBox="1"/>
          <p:nvPr/>
        </p:nvSpPr>
        <p:spPr>
          <a:xfrm>
            <a:off x="16926511" y="10753264"/>
            <a:ext cx="4044954" cy="1246495"/>
          </a:xfrm>
          <a:prstGeom prst="rect">
            <a:avLst/>
          </a:prstGeom>
          <a:noFill/>
        </p:spPr>
        <p:txBody>
          <a:bodyPr wrap="square" rtlCol="0">
            <a:spAutoFit/>
          </a:bodyPr>
          <a:lstStyle/>
          <a:p>
            <a:pPr algn="ctr" defTabSz="1828434"/>
            <a:r>
              <a:rPr lang="en-US" sz="2500" dirty="0">
                <a:solidFill>
                  <a:srgbClr val="7F7F7F"/>
                </a:solidFill>
                <a:latin typeface="Lato Light" charset="0"/>
                <a:ea typeface="Lato Light" charset="0"/>
                <a:cs typeface="Lato Light" charset="0"/>
              </a:rPr>
              <a:t>Entrepreneurial activities differ substantially depending on the type of</a:t>
            </a:r>
          </a:p>
        </p:txBody>
      </p:sp>
      <p:sp>
        <p:nvSpPr>
          <p:cNvPr id="23" name="Rectangle 22"/>
          <p:cNvSpPr/>
          <p:nvPr/>
        </p:nvSpPr>
        <p:spPr>
          <a:xfrm>
            <a:off x="17190337" y="10191877"/>
            <a:ext cx="3517310" cy="461665"/>
          </a:xfrm>
          <a:prstGeom prst="rect">
            <a:avLst/>
          </a:prstGeom>
        </p:spPr>
        <p:txBody>
          <a:bodyPr wrap="none">
            <a:spAutoFit/>
          </a:bodyPr>
          <a:lstStyle/>
          <a:p>
            <a:pPr algn="ctr" defTabSz="1828434"/>
            <a:r>
              <a:rPr lang="en-US" sz="2400" b="1" spc="600" dirty="0">
                <a:solidFill>
                  <a:srgbClr val="000000"/>
                </a:solidFill>
                <a:latin typeface="Montserrat" charset="0"/>
                <a:ea typeface="Montserrat" charset="0"/>
                <a:cs typeface="Montserrat" charset="0"/>
              </a:rPr>
              <a:t>SERVICE NAME</a:t>
            </a:r>
          </a:p>
        </p:txBody>
      </p:sp>
    </p:spTree>
    <p:extLst>
      <p:ext uri="{BB962C8B-B14F-4D97-AF65-F5344CB8AC3E}">
        <p14:creationId xmlns:p14="http://schemas.microsoft.com/office/powerpoint/2010/main" val="1264095060"/>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3175" y="0"/>
            <a:ext cx="8125878" cy="13716000"/>
          </a:xfrm>
          <a:prstGeom prst="rect">
            <a:avLst/>
          </a:prstGeom>
          <a:solidFill>
            <a:srgbClr val="000000">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434"/>
            <a:endParaRPr lang="en-US" sz="3600">
              <a:solidFill>
                <a:srgbClr val="FFFFFF"/>
              </a:solidFill>
              <a:latin typeface="Lato Light"/>
            </a:endParaRPr>
          </a:p>
        </p:txBody>
      </p:sp>
      <p:sp>
        <p:nvSpPr>
          <p:cNvPr id="34" name="Rectangle 33"/>
          <p:cNvSpPr/>
          <p:nvPr/>
        </p:nvSpPr>
        <p:spPr>
          <a:xfrm>
            <a:off x="8129053" y="0"/>
            <a:ext cx="8125878" cy="13716000"/>
          </a:xfrm>
          <a:prstGeom prst="rect">
            <a:avLst/>
          </a:prstGeom>
          <a:solidFill>
            <a:srgbClr val="000000">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434"/>
            <a:endParaRPr lang="en-US" sz="3600">
              <a:solidFill>
                <a:srgbClr val="FFFFFF"/>
              </a:solidFill>
              <a:latin typeface="Lato Light"/>
            </a:endParaRPr>
          </a:p>
        </p:txBody>
      </p:sp>
      <p:sp>
        <p:nvSpPr>
          <p:cNvPr id="35" name="Rectangle 34"/>
          <p:cNvSpPr/>
          <p:nvPr/>
        </p:nvSpPr>
        <p:spPr>
          <a:xfrm>
            <a:off x="16254947" y="0"/>
            <a:ext cx="8125878" cy="13716000"/>
          </a:xfrm>
          <a:prstGeom prst="rect">
            <a:avLst/>
          </a:prstGeom>
          <a:solidFill>
            <a:srgbClr val="000000">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434"/>
            <a:endParaRPr lang="en-US" sz="3600">
              <a:solidFill>
                <a:srgbClr val="FFFFFF"/>
              </a:solidFill>
              <a:latin typeface="Lato Light"/>
            </a:endParaRPr>
          </a:p>
        </p:txBody>
      </p:sp>
      <p:sp>
        <p:nvSpPr>
          <p:cNvPr id="36" name="Shape 2841"/>
          <p:cNvSpPr/>
          <p:nvPr/>
        </p:nvSpPr>
        <p:spPr>
          <a:xfrm>
            <a:off x="3600545" y="5245358"/>
            <a:ext cx="967094" cy="791260"/>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982" y="20400"/>
                </a:lnTo>
                <a:lnTo>
                  <a:pt x="982" y="13200"/>
                </a:lnTo>
                <a:lnTo>
                  <a:pt x="6907" y="13200"/>
                </a:lnTo>
                <a:cubicBezTo>
                  <a:pt x="7149" y="15567"/>
                  <a:pt x="8798" y="17400"/>
                  <a:pt x="10800" y="17400"/>
                </a:cubicBezTo>
                <a:cubicBezTo>
                  <a:pt x="12802" y="17400"/>
                  <a:pt x="14451" y="15567"/>
                  <a:pt x="14693" y="13200"/>
                </a:cubicBezTo>
                <a:lnTo>
                  <a:pt x="20618" y="13200"/>
                </a:lnTo>
                <a:cubicBezTo>
                  <a:pt x="20618" y="13200"/>
                  <a:pt x="20618" y="20400"/>
                  <a:pt x="20618" y="20400"/>
                </a:cubicBezTo>
                <a:close/>
                <a:moveTo>
                  <a:pt x="5703" y="1200"/>
                </a:moveTo>
                <a:lnTo>
                  <a:pt x="15897" y="1200"/>
                </a:lnTo>
                <a:lnTo>
                  <a:pt x="20315" y="12000"/>
                </a:lnTo>
                <a:lnTo>
                  <a:pt x="14236" y="12000"/>
                </a:lnTo>
                <a:cubicBezTo>
                  <a:pt x="13966" y="12000"/>
                  <a:pt x="13745" y="12269"/>
                  <a:pt x="13745" y="12600"/>
                </a:cubicBezTo>
                <a:cubicBezTo>
                  <a:pt x="13745" y="14588"/>
                  <a:pt x="12427" y="16200"/>
                  <a:pt x="10800" y="16200"/>
                </a:cubicBezTo>
                <a:cubicBezTo>
                  <a:pt x="9173" y="16200"/>
                  <a:pt x="7855" y="14588"/>
                  <a:pt x="7855" y="12600"/>
                </a:cubicBezTo>
                <a:cubicBezTo>
                  <a:pt x="7855" y="12269"/>
                  <a:pt x="7634" y="12000"/>
                  <a:pt x="7364" y="12000"/>
                </a:cubicBezTo>
                <a:lnTo>
                  <a:pt x="1285" y="12000"/>
                </a:lnTo>
                <a:cubicBezTo>
                  <a:pt x="1285" y="12000"/>
                  <a:pt x="5703" y="1200"/>
                  <a:pt x="5703" y="1200"/>
                </a:cubicBezTo>
                <a:close/>
                <a:moveTo>
                  <a:pt x="21543" y="12334"/>
                </a:moveTo>
                <a:lnTo>
                  <a:pt x="21548" y="12332"/>
                </a:lnTo>
                <a:lnTo>
                  <a:pt x="16639" y="332"/>
                </a:lnTo>
                <a:lnTo>
                  <a:pt x="16634" y="335"/>
                </a:lnTo>
                <a:cubicBezTo>
                  <a:pt x="16554" y="138"/>
                  <a:pt x="16392" y="0"/>
                  <a:pt x="16200" y="0"/>
                </a:cubicBezTo>
                <a:lnTo>
                  <a:pt x="5400" y="0"/>
                </a:lnTo>
                <a:cubicBezTo>
                  <a:pt x="5208" y="0"/>
                  <a:pt x="5046" y="138"/>
                  <a:pt x="4966" y="335"/>
                </a:cubicBezTo>
                <a:lnTo>
                  <a:pt x="4961" y="332"/>
                </a:lnTo>
                <a:lnTo>
                  <a:pt x="52" y="12332"/>
                </a:lnTo>
                <a:lnTo>
                  <a:pt x="57" y="12334"/>
                </a:lnTo>
                <a:cubicBezTo>
                  <a:pt x="23" y="12416"/>
                  <a:pt x="0" y="12503"/>
                  <a:pt x="0" y="12600"/>
                </a:cubicBezTo>
                <a:lnTo>
                  <a:pt x="0" y="21000"/>
                </a:lnTo>
                <a:cubicBezTo>
                  <a:pt x="0" y="21332"/>
                  <a:pt x="220" y="21600"/>
                  <a:pt x="491" y="21600"/>
                </a:cubicBezTo>
                <a:lnTo>
                  <a:pt x="21109" y="21600"/>
                </a:lnTo>
                <a:cubicBezTo>
                  <a:pt x="21380" y="21600"/>
                  <a:pt x="21600" y="21332"/>
                  <a:pt x="21600" y="21000"/>
                </a:cubicBezTo>
                <a:lnTo>
                  <a:pt x="21600" y="12600"/>
                </a:lnTo>
                <a:cubicBezTo>
                  <a:pt x="21600" y="12503"/>
                  <a:pt x="21577" y="12416"/>
                  <a:pt x="21543" y="12334"/>
                </a:cubicBezTo>
                <a:moveTo>
                  <a:pt x="16691" y="9000"/>
                </a:moveTo>
                <a:cubicBezTo>
                  <a:pt x="16691" y="8669"/>
                  <a:pt x="16471" y="8400"/>
                  <a:pt x="16200" y="8400"/>
                </a:cubicBezTo>
                <a:lnTo>
                  <a:pt x="5400" y="8400"/>
                </a:lnTo>
                <a:cubicBezTo>
                  <a:pt x="5129" y="8400"/>
                  <a:pt x="4909" y="8669"/>
                  <a:pt x="4909" y="9000"/>
                </a:cubicBezTo>
                <a:cubicBezTo>
                  <a:pt x="4909" y="9332"/>
                  <a:pt x="5129" y="9600"/>
                  <a:pt x="5400" y="9600"/>
                </a:cubicBezTo>
                <a:lnTo>
                  <a:pt x="16200" y="9600"/>
                </a:lnTo>
                <a:cubicBezTo>
                  <a:pt x="16471" y="9600"/>
                  <a:pt x="16691" y="9332"/>
                  <a:pt x="16691" y="9000"/>
                </a:cubicBezTo>
                <a:moveTo>
                  <a:pt x="6382" y="7200"/>
                </a:moveTo>
                <a:lnTo>
                  <a:pt x="15218" y="7200"/>
                </a:lnTo>
                <a:cubicBezTo>
                  <a:pt x="15489" y="7200"/>
                  <a:pt x="15709" y="6932"/>
                  <a:pt x="15709" y="6600"/>
                </a:cubicBezTo>
                <a:cubicBezTo>
                  <a:pt x="15709" y="6269"/>
                  <a:pt x="15489" y="6000"/>
                  <a:pt x="15218" y="6000"/>
                </a:cubicBezTo>
                <a:lnTo>
                  <a:pt x="6382" y="6000"/>
                </a:lnTo>
                <a:cubicBezTo>
                  <a:pt x="6111" y="6000"/>
                  <a:pt x="5891" y="6269"/>
                  <a:pt x="5891" y="6600"/>
                </a:cubicBezTo>
                <a:cubicBezTo>
                  <a:pt x="5891" y="6932"/>
                  <a:pt x="6111" y="7200"/>
                  <a:pt x="6382" y="7200"/>
                </a:cubicBezTo>
                <a:moveTo>
                  <a:pt x="7364" y="4800"/>
                </a:moveTo>
                <a:lnTo>
                  <a:pt x="14236" y="4800"/>
                </a:lnTo>
                <a:cubicBezTo>
                  <a:pt x="14507" y="4800"/>
                  <a:pt x="14727" y="4532"/>
                  <a:pt x="14727" y="4200"/>
                </a:cubicBezTo>
                <a:cubicBezTo>
                  <a:pt x="14727" y="3869"/>
                  <a:pt x="14507" y="3600"/>
                  <a:pt x="14236" y="3600"/>
                </a:cubicBezTo>
                <a:lnTo>
                  <a:pt x="7364" y="3600"/>
                </a:lnTo>
                <a:cubicBezTo>
                  <a:pt x="7093" y="3600"/>
                  <a:pt x="6873" y="3869"/>
                  <a:pt x="6873" y="4200"/>
                </a:cubicBezTo>
                <a:cubicBezTo>
                  <a:pt x="6873" y="4532"/>
                  <a:pt x="7093" y="4800"/>
                  <a:pt x="7364" y="480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FFFFFF"/>
              </a:solidFill>
              <a:effectLst>
                <a:outerShdw blurRad="38100" dist="12700" dir="5400000" rotWithShape="0">
                  <a:srgbClr val="000000">
                    <a:alpha val="50000"/>
                  </a:srgbClr>
                </a:outerShdw>
              </a:effectLst>
              <a:latin typeface="Gill Sans"/>
              <a:sym typeface="Gill Sans"/>
            </a:endParaRPr>
          </a:p>
        </p:txBody>
      </p:sp>
      <p:sp>
        <p:nvSpPr>
          <p:cNvPr id="37" name="TextBox 36"/>
          <p:cNvSpPr txBox="1"/>
          <p:nvPr/>
        </p:nvSpPr>
        <p:spPr>
          <a:xfrm>
            <a:off x="2061614" y="7214459"/>
            <a:ext cx="4044954" cy="1246495"/>
          </a:xfrm>
          <a:prstGeom prst="rect">
            <a:avLst/>
          </a:prstGeom>
          <a:noFill/>
        </p:spPr>
        <p:txBody>
          <a:bodyPr wrap="square" rtlCol="0">
            <a:spAutoFit/>
          </a:bodyPr>
          <a:lstStyle/>
          <a:p>
            <a:pPr algn="ctr" defTabSz="1828434"/>
            <a:r>
              <a:rPr lang="en-US" sz="2500" dirty="0">
                <a:solidFill>
                  <a:srgbClr val="FFFFFF"/>
                </a:solidFill>
                <a:latin typeface="Lato Light" charset="0"/>
                <a:ea typeface="Lato Light" charset="0"/>
                <a:cs typeface="Lato Light" charset="0"/>
              </a:rPr>
              <a:t>Entrepreneurial activities differ substantially depending on the type of</a:t>
            </a:r>
          </a:p>
        </p:txBody>
      </p:sp>
      <p:sp>
        <p:nvSpPr>
          <p:cNvPr id="38" name="Rectangle 37"/>
          <p:cNvSpPr/>
          <p:nvPr/>
        </p:nvSpPr>
        <p:spPr>
          <a:xfrm>
            <a:off x="2325440" y="6653072"/>
            <a:ext cx="3517310" cy="461665"/>
          </a:xfrm>
          <a:prstGeom prst="rect">
            <a:avLst/>
          </a:prstGeom>
        </p:spPr>
        <p:txBody>
          <a:bodyPr wrap="none">
            <a:spAutoFit/>
          </a:bodyPr>
          <a:lstStyle/>
          <a:p>
            <a:pPr algn="ctr" defTabSz="1828434"/>
            <a:r>
              <a:rPr lang="en-US" sz="2400" b="1" spc="600" dirty="0">
                <a:solidFill>
                  <a:srgbClr val="FFFFFF"/>
                </a:solidFill>
                <a:latin typeface="Montserrat" charset="0"/>
                <a:ea typeface="Montserrat" charset="0"/>
                <a:cs typeface="Montserrat" charset="0"/>
              </a:rPr>
              <a:t>SERVICE NAME</a:t>
            </a:r>
          </a:p>
        </p:txBody>
      </p:sp>
      <p:sp>
        <p:nvSpPr>
          <p:cNvPr id="44" name="Shape 2856"/>
          <p:cNvSpPr/>
          <p:nvPr/>
        </p:nvSpPr>
        <p:spPr>
          <a:xfrm>
            <a:off x="11752949" y="5157398"/>
            <a:ext cx="967567" cy="967181"/>
          </a:xfrm>
          <a:custGeom>
            <a:avLst/>
            <a:gdLst/>
            <a:ahLst/>
            <a:cxnLst>
              <a:cxn ang="0">
                <a:pos x="wd2" y="hd2"/>
              </a:cxn>
              <a:cxn ang="5400000">
                <a:pos x="wd2" y="hd2"/>
              </a:cxn>
              <a:cxn ang="10800000">
                <a:pos x="wd2" y="hd2"/>
              </a:cxn>
              <a:cxn ang="16200000">
                <a:pos x="wd2" y="hd2"/>
              </a:cxn>
            </a:cxnLst>
            <a:rect l="0" t="0" r="r" b="b"/>
            <a:pathLst>
              <a:path w="21600" h="21600" extrusionOk="0">
                <a:moveTo>
                  <a:pt x="12375" y="14735"/>
                </a:moveTo>
                <a:cubicBezTo>
                  <a:pt x="12008" y="15178"/>
                  <a:pt x="11621" y="15531"/>
                  <a:pt x="11226" y="15783"/>
                </a:cubicBezTo>
                <a:cubicBezTo>
                  <a:pt x="10834" y="16035"/>
                  <a:pt x="10421" y="16209"/>
                  <a:pt x="10002" y="16302"/>
                </a:cubicBezTo>
                <a:cubicBezTo>
                  <a:pt x="9027" y="16517"/>
                  <a:pt x="8105" y="16493"/>
                  <a:pt x="7342" y="16179"/>
                </a:cubicBezTo>
                <a:cubicBezTo>
                  <a:pt x="6912" y="16003"/>
                  <a:pt x="6537" y="15755"/>
                  <a:pt x="6227" y="15442"/>
                </a:cubicBezTo>
                <a:cubicBezTo>
                  <a:pt x="5915" y="15129"/>
                  <a:pt x="5669" y="14758"/>
                  <a:pt x="5493" y="14340"/>
                </a:cubicBezTo>
                <a:cubicBezTo>
                  <a:pt x="5317" y="13924"/>
                  <a:pt x="5228" y="13459"/>
                  <a:pt x="5228" y="12958"/>
                </a:cubicBezTo>
                <a:cubicBezTo>
                  <a:pt x="5228" y="12161"/>
                  <a:pt x="5386" y="11302"/>
                  <a:pt x="5698" y="10406"/>
                </a:cubicBezTo>
                <a:cubicBezTo>
                  <a:pt x="6010" y="9509"/>
                  <a:pt x="6454" y="8665"/>
                  <a:pt x="7018" y="7900"/>
                </a:cubicBezTo>
                <a:cubicBezTo>
                  <a:pt x="7579" y="7140"/>
                  <a:pt x="8265" y="6498"/>
                  <a:pt x="9058" y="5993"/>
                </a:cubicBezTo>
                <a:cubicBezTo>
                  <a:pt x="9839" y="5496"/>
                  <a:pt x="10706" y="5245"/>
                  <a:pt x="11636" y="5245"/>
                </a:cubicBezTo>
                <a:cubicBezTo>
                  <a:pt x="12014" y="5245"/>
                  <a:pt x="12413" y="5288"/>
                  <a:pt x="12821" y="5373"/>
                </a:cubicBezTo>
                <a:cubicBezTo>
                  <a:pt x="13224" y="5457"/>
                  <a:pt x="13613" y="5599"/>
                  <a:pt x="13978" y="5795"/>
                </a:cubicBezTo>
                <a:cubicBezTo>
                  <a:pt x="14337" y="5989"/>
                  <a:pt x="14658" y="6246"/>
                  <a:pt x="14931" y="6561"/>
                </a:cubicBezTo>
                <a:cubicBezTo>
                  <a:pt x="15189" y="6858"/>
                  <a:pt x="15389" y="7238"/>
                  <a:pt x="15526" y="7692"/>
                </a:cubicBezTo>
                <a:lnTo>
                  <a:pt x="13353" y="13035"/>
                </a:lnTo>
                <a:cubicBezTo>
                  <a:pt x="13072" y="13720"/>
                  <a:pt x="12743" y="14292"/>
                  <a:pt x="12375" y="14735"/>
                </a:cubicBezTo>
                <a:moveTo>
                  <a:pt x="20215" y="16108"/>
                </a:moveTo>
                <a:cubicBezTo>
                  <a:pt x="19749" y="16741"/>
                  <a:pt x="19196" y="17344"/>
                  <a:pt x="18569" y="17900"/>
                </a:cubicBezTo>
                <a:cubicBezTo>
                  <a:pt x="17943" y="18456"/>
                  <a:pt x="17242" y="18946"/>
                  <a:pt x="16484" y="19359"/>
                </a:cubicBezTo>
                <a:cubicBezTo>
                  <a:pt x="15729" y="19770"/>
                  <a:pt x="14914" y="20096"/>
                  <a:pt x="14064" y="20327"/>
                </a:cubicBezTo>
                <a:cubicBezTo>
                  <a:pt x="13217" y="20556"/>
                  <a:pt x="12316" y="20673"/>
                  <a:pt x="11388" y="20673"/>
                </a:cubicBezTo>
                <a:cubicBezTo>
                  <a:pt x="9991" y="20673"/>
                  <a:pt x="8647" y="20458"/>
                  <a:pt x="7393" y="20036"/>
                </a:cubicBezTo>
                <a:cubicBezTo>
                  <a:pt x="6143" y="19615"/>
                  <a:pt x="5029" y="18981"/>
                  <a:pt x="4083" y="18149"/>
                </a:cubicBezTo>
                <a:cubicBezTo>
                  <a:pt x="3138" y="17320"/>
                  <a:pt x="2378" y="16274"/>
                  <a:pt x="1823" y="15041"/>
                </a:cubicBezTo>
                <a:cubicBezTo>
                  <a:pt x="1269" y="13809"/>
                  <a:pt x="989" y="12357"/>
                  <a:pt x="989" y="10727"/>
                </a:cubicBezTo>
                <a:cubicBezTo>
                  <a:pt x="989" y="9370"/>
                  <a:pt x="1254" y="8086"/>
                  <a:pt x="1777" y="6911"/>
                </a:cubicBezTo>
                <a:cubicBezTo>
                  <a:pt x="2301" y="5736"/>
                  <a:pt x="3037" y="4693"/>
                  <a:pt x="3964" y="3814"/>
                </a:cubicBezTo>
                <a:cubicBezTo>
                  <a:pt x="4892" y="2933"/>
                  <a:pt x="6002" y="2230"/>
                  <a:pt x="7264" y="1722"/>
                </a:cubicBezTo>
                <a:cubicBezTo>
                  <a:pt x="8526" y="1215"/>
                  <a:pt x="9914" y="958"/>
                  <a:pt x="11388" y="958"/>
                </a:cubicBezTo>
                <a:cubicBezTo>
                  <a:pt x="12700" y="958"/>
                  <a:pt x="13940" y="1156"/>
                  <a:pt x="15072" y="1549"/>
                </a:cubicBezTo>
                <a:cubicBezTo>
                  <a:pt x="16200" y="1942"/>
                  <a:pt x="17185" y="2497"/>
                  <a:pt x="17998" y="3203"/>
                </a:cubicBezTo>
                <a:cubicBezTo>
                  <a:pt x="18809" y="3906"/>
                  <a:pt x="19455" y="4765"/>
                  <a:pt x="19917" y="5754"/>
                </a:cubicBezTo>
                <a:cubicBezTo>
                  <a:pt x="20377" y="6743"/>
                  <a:pt x="20611" y="7843"/>
                  <a:pt x="20611" y="9023"/>
                </a:cubicBezTo>
                <a:cubicBezTo>
                  <a:pt x="20611" y="10070"/>
                  <a:pt x="20418" y="11059"/>
                  <a:pt x="20038" y="11962"/>
                </a:cubicBezTo>
                <a:cubicBezTo>
                  <a:pt x="19656" y="12869"/>
                  <a:pt x="19171" y="13663"/>
                  <a:pt x="18598" y="14320"/>
                </a:cubicBezTo>
                <a:cubicBezTo>
                  <a:pt x="18028" y="14976"/>
                  <a:pt x="17393" y="15502"/>
                  <a:pt x="16714" y="15880"/>
                </a:cubicBezTo>
                <a:cubicBezTo>
                  <a:pt x="16044" y="16255"/>
                  <a:pt x="15398" y="16444"/>
                  <a:pt x="14792" y="16444"/>
                </a:cubicBezTo>
                <a:cubicBezTo>
                  <a:pt x="14424" y="16444"/>
                  <a:pt x="14151" y="16374"/>
                  <a:pt x="13980" y="16235"/>
                </a:cubicBezTo>
                <a:cubicBezTo>
                  <a:pt x="13810" y="16098"/>
                  <a:pt x="13710" y="15916"/>
                  <a:pt x="13675" y="15677"/>
                </a:cubicBezTo>
                <a:cubicBezTo>
                  <a:pt x="13638" y="15420"/>
                  <a:pt x="13667" y="15109"/>
                  <a:pt x="13764" y="14754"/>
                </a:cubicBezTo>
                <a:cubicBezTo>
                  <a:pt x="13864" y="14385"/>
                  <a:pt x="14007" y="13983"/>
                  <a:pt x="14190" y="13556"/>
                </a:cubicBezTo>
                <a:lnTo>
                  <a:pt x="17729" y="4845"/>
                </a:lnTo>
                <a:lnTo>
                  <a:pt x="16677" y="4845"/>
                </a:lnTo>
                <a:lnTo>
                  <a:pt x="16026" y="6544"/>
                </a:lnTo>
                <a:cubicBezTo>
                  <a:pt x="15715" y="5890"/>
                  <a:pt x="15207" y="5363"/>
                  <a:pt x="14512" y="4972"/>
                </a:cubicBezTo>
                <a:cubicBezTo>
                  <a:pt x="13703" y="4517"/>
                  <a:pt x="12777" y="4287"/>
                  <a:pt x="11759" y="4287"/>
                </a:cubicBezTo>
                <a:cubicBezTo>
                  <a:pt x="10637" y="4287"/>
                  <a:pt x="9596" y="4568"/>
                  <a:pt x="8663" y="5121"/>
                </a:cubicBezTo>
                <a:cubicBezTo>
                  <a:pt x="7739" y="5669"/>
                  <a:pt x="6940" y="6381"/>
                  <a:pt x="6289" y="7238"/>
                </a:cubicBezTo>
                <a:cubicBezTo>
                  <a:pt x="5641" y="8091"/>
                  <a:pt x="5132" y="9032"/>
                  <a:pt x="4777" y="10034"/>
                </a:cubicBezTo>
                <a:cubicBezTo>
                  <a:pt x="4420" y="11037"/>
                  <a:pt x="4240" y="12021"/>
                  <a:pt x="4240" y="12958"/>
                </a:cubicBezTo>
                <a:cubicBezTo>
                  <a:pt x="4240" y="13568"/>
                  <a:pt x="4354" y="14151"/>
                  <a:pt x="4579" y="14689"/>
                </a:cubicBezTo>
                <a:cubicBezTo>
                  <a:pt x="4804" y="15227"/>
                  <a:pt x="5113" y="15701"/>
                  <a:pt x="5499" y="16097"/>
                </a:cubicBezTo>
                <a:cubicBezTo>
                  <a:pt x="5887" y="16495"/>
                  <a:pt x="6354" y="16815"/>
                  <a:pt x="6889" y="17048"/>
                </a:cubicBezTo>
                <a:cubicBezTo>
                  <a:pt x="8063" y="17561"/>
                  <a:pt x="9489" y="17484"/>
                  <a:pt x="10904" y="17025"/>
                </a:cubicBezTo>
                <a:cubicBezTo>
                  <a:pt x="11562" y="16811"/>
                  <a:pt x="12160" y="16412"/>
                  <a:pt x="12689" y="15835"/>
                </a:cubicBezTo>
                <a:cubicBezTo>
                  <a:pt x="12715" y="16226"/>
                  <a:pt x="12874" y="16561"/>
                  <a:pt x="13164" y="16837"/>
                </a:cubicBezTo>
                <a:cubicBezTo>
                  <a:pt x="13559" y="17211"/>
                  <a:pt x="14086" y="17402"/>
                  <a:pt x="14731" y="17402"/>
                </a:cubicBezTo>
                <a:cubicBezTo>
                  <a:pt x="15501" y="17402"/>
                  <a:pt x="16307" y="17176"/>
                  <a:pt x="17124" y="16733"/>
                </a:cubicBezTo>
                <a:cubicBezTo>
                  <a:pt x="17934" y="16294"/>
                  <a:pt x="18680" y="15687"/>
                  <a:pt x="19342" y="14930"/>
                </a:cubicBezTo>
                <a:cubicBezTo>
                  <a:pt x="20001" y="14176"/>
                  <a:pt x="20548" y="13284"/>
                  <a:pt x="20967" y="12281"/>
                </a:cubicBezTo>
                <a:cubicBezTo>
                  <a:pt x="21387" y="11274"/>
                  <a:pt x="21600" y="10178"/>
                  <a:pt x="21600" y="9023"/>
                </a:cubicBezTo>
                <a:cubicBezTo>
                  <a:pt x="21600" y="7651"/>
                  <a:pt x="21328" y="6389"/>
                  <a:pt x="20793" y="5274"/>
                </a:cubicBezTo>
                <a:cubicBezTo>
                  <a:pt x="20258" y="4158"/>
                  <a:pt x="19518" y="3199"/>
                  <a:pt x="18594" y="2422"/>
                </a:cubicBezTo>
                <a:cubicBezTo>
                  <a:pt x="17672" y="1647"/>
                  <a:pt x="16579" y="1043"/>
                  <a:pt x="15346" y="627"/>
                </a:cubicBezTo>
                <a:cubicBezTo>
                  <a:pt x="14116" y="211"/>
                  <a:pt x="12784" y="0"/>
                  <a:pt x="11388" y="0"/>
                </a:cubicBezTo>
                <a:cubicBezTo>
                  <a:pt x="9845" y="0"/>
                  <a:pt x="8365" y="271"/>
                  <a:pt x="6989" y="805"/>
                </a:cubicBezTo>
                <a:cubicBezTo>
                  <a:pt x="5612" y="1340"/>
                  <a:pt x="4389" y="2093"/>
                  <a:pt x="3356" y="3045"/>
                </a:cubicBezTo>
                <a:cubicBezTo>
                  <a:pt x="2321" y="3996"/>
                  <a:pt x="1495" y="5137"/>
                  <a:pt x="899" y="6436"/>
                </a:cubicBezTo>
                <a:cubicBezTo>
                  <a:pt x="302" y="7737"/>
                  <a:pt x="0" y="9181"/>
                  <a:pt x="0" y="10727"/>
                </a:cubicBezTo>
                <a:cubicBezTo>
                  <a:pt x="0" y="12605"/>
                  <a:pt x="334" y="14252"/>
                  <a:pt x="993" y="15622"/>
                </a:cubicBezTo>
                <a:cubicBezTo>
                  <a:pt x="1652" y="16992"/>
                  <a:pt x="2528" y="18134"/>
                  <a:pt x="3595" y="19018"/>
                </a:cubicBezTo>
                <a:cubicBezTo>
                  <a:pt x="4661" y="19900"/>
                  <a:pt x="5890" y="20559"/>
                  <a:pt x="7249" y="20975"/>
                </a:cubicBezTo>
                <a:cubicBezTo>
                  <a:pt x="8601" y="21390"/>
                  <a:pt x="9994" y="21600"/>
                  <a:pt x="11388" y="21600"/>
                </a:cubicBezTo>
                <a:cubicBezTo>
                  <a:pt x="12348" y="21600"/>
                  <a:pt x="13317" y="21474"/>
                  <a:pt x="14267" y="21228"/>
                </a:cubicBezTo>
                <a:cubicBezTo>
                  <a:pt x="15214" y="20981"/>
                  <a:pt x="16128" y="20624"/>
                  <a:pt x="16983" y="20169"/>
                </a:cubicBezTo>
                <a:cubicBezTo>
                  <a:pt x="17839" y="19713"/>
                  <a:pt x="18642" y="19152"/>
                  <a:pt x="19372" y="18499"/>
                </a:cubicBezTo>
                <a:cubicBezTo>
                  <a:pt x="20104" y="17845"/>
                  <a:pt x="20729" y="17110"/>
                  <a:pt x="21232" y="16316"/>
                </a:cubicBezTo>
                <a:lnTo>
                  <a:pt x="21411" y="16033"/>
                </a:lnTo>
                <a:lnTo>
                  <a:pt x="20270" y="16033"/>
                </a:lnTo>
                <a:cubicBezTo>
                  <a:pt x="20270" y="16033"/>
                  <a:pt x="20215" y="16108"/>
                  <a:pt x="20215" y="16108"/>
                </a:cubicBezTo>
                <a:close/>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FFFFFF"/>
              </a:solidFill>
              <a:effectLst>
                <a:outerShdw blurRad="38100" dist="12700" dir="5400000" rotWithShape="0">
                  <a:srgbClr val="000000">
                    <a:alpha val="50000"/>
                  </a:srgbClr>
                </a:outerShdw>
              </a:effectLst>
              <a:latin typeface="Gill Sans"/>
              <a:sym typeface="Gill Sans"/>
            </a:endParaRPr>
          </a:p>
        </p:txBody>
      </p:sp>
      <p:sp>
        <p:nvSpPr>
          <p:cNvPr id="47" name="TextBox 46"/>
          <p:cNvSpPr txBox="1"/>
          <p:nvPr/>
        </p:nvSpPr>
        <p:spPr>
          <a:xfrm>
            <a:off x="10239965" y="7214459"/>
            <a:ext cx="4044954" cy="1246495"/>
          </a:xfrm>
          <a:prstGeom prst="rect">
            <a:avLst/>
          </a:prstGeom>
          <a:noFill/>
        </p:spPr>
        <p:txBody>
          <a:bodyPr wrap="square" rtlCol="0">
            <a:spAutoFit/>
          </a:bodyPr>
          <a:lstStyle/>
          <a:p>
            <a:pPr algn="ctr" defTabSz="1828434"/>
            <a:r>
              <a:rPr lang="en-US" sz="2500" dirty="0">
                <a:solidFill>
                  <a:srgbClr val="FFFFFF"/>
                </a:solidFill>
                <a:latin typeface="Lato Light" charset="0"/>
                <a:ea typeface="Lato Light" charset="0"/>
                <a:cs typeface="Lato Light" charset="0"/>
              </a:rPr>
              <a:t>Entrepreneurial activities differ substantially depending on the type of</a:t>
            </a:r>
          </a:p>
        </p:txBody>
      </p:sp>
      <p:sp>
        <p:nvSpPr>
          <p:cNvPr id="48" name="Rectangle 47"/>
          <p:cNvSpPr/>
          <p:nvPr/>
        </p:nvSpPr>
        <p:spPr>
          <a:xfrm>
            <a:off x="10503791" y="6653072"/>
            <a:ext cx="3517310" cy="461665"/>
          </a:xfrm>
          <a:prstGeom prst="rect">
            <a:avLst/>
          </a:prstGeom>
        </p:spPr>
        <p:txBody>
          <a:bodyPr wrap="none">
            <a:spAutoFit/>
          </a:bodyPr>
          <a:lstStyle/>
          <a:p>
            <a:pPr algn="ctr" defTabSz="1828434"/>
            <a:r>
              <a:rPr lang="en-US" sz="2400" b="1" spc="600" dirty="0">
                <a:solidFill>
                  <a:srgbClr val="FFFFFF"/>
                </a:solidFill>
                <a:latin typeface="Montserrat" charset="0"/>
                <a:ea typeface="Montserrat" charset="0"/>
                <a:cs typeface="Montserrat" charset="0"/>
              </a:rPr>
              <a:t>SERVICE NAME</a:t>
            </a:r>
          </a:p>
        </p:txBody>
      </p:sp>
      <p:sp>
        <p:nvSpPr>
          <p:cNvPr id="49" name="Shape 2836"/>
          <p:cNvSpPr/>
          <p:nvPr/>
        </p:nvSpPr>
        <p:spPr>
          <a:xfrm>
            <a:off x="19798717" y="5245358"/>
            <a:ext cx="967094" cy="703342"/>
          </a:xfrm>
          <a:custGeom>
            <a:avLst/>
            <a:gdLst/>
            <a:ahLst/>
            <a:cxnLst>
              <a:cxn ang="0">
                <a:pos x="wd2" y="hd2"/>
              </a:cxn>
              <a:cxn ang="5400000">
                <a:pos x="wd2" y="hd2"/>
              </a:cxn>
              <a:cxn ang="10800000">
                <a:pos x="wd2" y="hd2"/>
              </a:cxn>
              <a:cxn ang="16200000">
                <a:pos x="wd2" y="hd2"/>
              </a:cxn>
            </a:cxnLst>
            <a:rect l="0" t="0" r="r" b="b"/>
            <a:pathLst>
              <a:path w="21600" h="21600" extrusionOk="0">
                <a:moveTo>
                  <a:pt x="20618" y="18900"/>
                </a:moveTo>
                <a:cubicBezTo>
                  <a:pt x="20618" y="18980"/>
                  <a:pt x="20611" y="19058"/>
                  <a:pt x="20601" y="19135"/>
                </a:cubicBezTo>
                <a:lnTo>
                  <a:pt x="14539" y="10800"/>
                </a:lnTo>
                <a:lnTo>
                  <a:pt x="20601" y="2465"/>
                </a:lnTo>
                <a:cubicBezTo>
                  <a:pt x="20611" y="2542"/>
                  <a:pt x="20618" y="2620"/>
                  <a:pt x="20618" y="2700"/>
                </a:cubicBezTo>
                <a:cubicBezTo>
                  <a:pt x="20618" y="2700"/>
                  <a:pt x="20618" y="18900"/>
                  <a:pt x="20618" y="18900"/>
                </a:cubicBezTo>
                <a:close/>
                <a:moveTo>
                  <a:pt x="19636" y="20250"/>
                </a:moveTo>
                <a:lnTo>
                  <a:pt x="1964" y="20250"/>
                </a:lnTo>
                <a:cubicBezTo>
                  <a:pt x="1849" y="20250"/>
                  <a:pt x="1739" y="20218"/>
                  <a:pt x="1637" y="20168"/>
                </a:cubicBezTo>
                <a:lnTo>
                  <a:pt x="7755" y="11754"/>
                </a:lnTo>
                <a:lnTo>
                  <a:pt x="9440" y="14072"/>
                </a:lnTo>
                <a:cubicBezTo>
                  <a:pt x="9816" y="14589"/>
                  <a:pt x="10308" y="14847"/>
                  <a:pt x="10800" y="14847"/>
                </a:cubicBezTo>
                <a:cubicBezTo>
                  <a:pt x="11292" y="14847"/>
                  <a:pt x="11784" y="14589"/>
                  <a:pt x="12159" y="14072"/>
                </a:cubicBezTo>
                <a:lnTo>
                  <a:pt x="13845" y="11754"/>
                </a:lnTo>
                <a:lnTo>
                  <a:pt x="19964" y="20168"/>
                </a:lnTo>
                <a:cubicBezTo>
                  <a:pt x="19861" y="20218"/>
                  <a:pt x="19752" y="20250"/>
                  <a:pt x="19636" y="20250"/>
                </a:cubicBezTo>
                <a:moveTo>
                  <a:pt x="982" y="18900"/>
                </a:moveTo>
                <a:lnTo>
                  <a:pt x="982" y="2700"/>
                </a:lnTo>
                <a:cubicBezTo>
                  <a:pt x="982" y="2620"/>
                  <a:pt x="989" y="2542"/>
                  <a:pt x="999" y="2465"/>
                </a:cubicBezTo>
                <a:lnTo>
                  <a:pt x="7061" y="10800"/>
                </a:lnTo>
                <a:lnTo>
                  <a:pt x="999" y="19135"/>
                </a:lnTo>
                <a:cubicBezTo>
                  <a:pt x="989" y="19058"/>
                  <a:pt x="982" y="18980"/>
                  <a:pt x="982" y="18900"/>
                </a:cubicBezTo>
                <a:moveTo>
                  <a:pt x="1964" y="1350"/>
                </a:moveTo>
                <a:lnTo>
                  <a:pt x="19636" y="1350"/>
                </a:lnTo>
                <a:cubicBezTo>
                  <a:pt x="19752" y="1350"/>
                  <a:pt x="19861" y="1382"/>
                  <a:pt x="19964" y="1433"/>
                </a:cubicBezTo>
                <a:lnTo>
                  <a:pt x="11465" y="13118"/>
                </a:lnTo>
                <a:cubicBezTo>
                  <a:pt x="11288" y="13362"/>
                  <a:pt x="11051" y="13497"/>
                  <a:pt x="10800" y="13497"/>
                </a:cubicBezTo>
                <a:cubicBezTo>
                  <a:pt x="10549" y="13497"/>
                  <a:pt x="10312" y="13362"/>
                  <a:pt x="10134" y="13118"/>
                </a:cubicBezTo>
                <a:lnTo>
                  <a:pt x="1637" y="1433"/>
                </a:lnTo>
                <a:cubicBezTo>
                  <a:pt x="1739" y="1382"/>
                  <a:pt x="1849" y="1350"/>
                  <a:pt x="1964" y="1350"/>
                </a:cubicBezTo>
                <a:moveTo>
                  <a:pt x="19636" y="0"/>
                </a:moveTo>
                <a:lnTo>
                  <a:pt x="1964" y="0"/>
                </a:lnTo>
                <a:cubicBezTo>
                  <a:pt x="879" y="0"/>
                  <a:pt x="0" y="1209"/>
                  <a:pt x="0" y="2700"/>
                </a:cubicBezTo>
                <a:lnTo>
                  <a:pt x="0" y="18900"/>
                </a:lnTo>
                <a:cubicBezTo>
                  <a:pt x="0" y="20391"/>
                  <a:pt x="879" y="21600"/>
                  <a:pt x="1964" y="21600"/>
                </a:cubicBezTo>
                <a:lnTo>
                  <a:pt x="19636" y="21600"/>
                </a:lnTo>
                <a:cubicBezTo>
                  <a:pt x="20721" y="21600"/>
                  <a:pt x="21600" y="20391"/>
                  <a:pt x="21600" y="18900"/>
                </a:cubicBezTo>
                <a:lnTo>
                  <a:pt x="21600" y="2700"/>
                </a:lnTo>
                <a:cubicBezTo>
                  <a:pt x="21600" y="1209"/>
                  <a:pt x="20721" y="0"/>
                  <a:pt x="19636" y="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FFFFFF"/>
              </a:solidFill>
              <a:effectLst>
                <a:outerShdw blurRad="38100" dist="12700" dir="5400000" rotWithShape="0">
                  <a:srgbClr val="000000">
                    <a:alpha val="50000"/>
                  </a:srgbClr>
                </a:outerShdw>
              </a:effectLst>
              <a:latin typeface="Gill Sans"/>
              <a:sym typeface="Gill Sans"/>
            </a:endParaRPr>
          </a:p>
        </p:txBody>
      </p:sp>
      <p:sp>
        <p:nvSpPr>
          <p:cNvPr id="50" name="TextBox 49"/>
          <p:cNvSpPr txBox="1"/>
          <p:nvPr/>
        </p:nvSpPr>
        <p:spPr>
          <a:xfrm>
            <a:off x="18277712" y="7214459"/>
            <a:ext cx="4044954" cy="1246495"/>
          </a:xfrm>
          <a:prstGeom prst="rect">
            <a:avLst/>
          </a:prstGeom>
          <a:noFill/>
        </p:spPr>
        <p:txBody>
          <a:bodyPr wrap="square" rtlCol="0">
            <a:spAutoFit/>
          </a:bodyPr>
          <a:lstStyle/>
          <a:p>
            <a:pPr algn="ctr" defTabSz="1828434"/>
            <a:r>
              <a:rPr lang="en-US" sz="2500" dirty="0">
                <a:solidFill>
                  <a:srgbClr val="FFFFFF"/>
                </a:solidFill>
                <a:latin typeface="Lato Light" charset="0"/>
                <a:ea typeface="Lato Light" charset="0"/>
                <a:cs typeface="Lato Light" charset="0"/>
              </a:rPr>
              <a:t>Entrepreneurial activities differ substantially depending on the type of</a:t>
            </a:r>
          </a:p>
        </p:txBody>
      </p:sp>
      <p:sp>
        <p:nvSpPr>
          <p:cNvPr id="51" name="Rectangle 50"/>
          <p:cNvSpPr/>
          <p:nvPr/>
        </p:nvSpPr>
        <p:spPr>
          <a:xfrm>
            <a:off x="18541538" y="6653072"/>
            <a:ext cx="3517310" cy="461665"/>
          </a:xfrm>
          <a:prstGeom prst="rect">
            <a:avLst/>
          </a:prstGeom>
        </p:spPr>
        <p:txBody>
          <a:bodyPr wrap="none">
            <a:spAutoFit/>
          </a:bodyPr>
          <a:lstStyle/>
          <a:p>
            <a:pPr algn="ctr" defTabSz="1828434"/>
            <a:r>
              <a:rPr lang="en-US" sz="2400" b="1" spc="600" dirty="0">
                <a:solidFill>
                  <a:srgbClr val="FFFFFF"/>
                </a:solidFill>
                <a:latin typeface="Montserrat" charset="0"/>
                <a:ea typeface="Montserrat" charset="0"/>
                <a:cs typeface="Montserrat" charset="0"/>
              </a:rPr>
              <a:t>SERVICE NAME</a:t>
            </a:r>
          </a:p>
        </p:txBody>
      </p:sp>
      <p:sp>
        <p:nvSpPr>
          <p:cNvPr id="2" name="Picture Placeholder 1"/>
          <p:cNvSpPr>
            <a:spLocks noGrp="1"/>
          </p:cNvSpPr>
          <p:nvPr>
            <p:ph type="pic" sz="quarter" idx="12"/>
          </p:nvPr>
        </p:nvSpPr>
        <p:spPr/>
      </p:sp>
      <p:sp>
        <p:nvSpPr>
          <p:cNvPr id="3" name="Picture Placeholder 2"/>
          <p:cNvSpPr>
            <a:spLocks noGrp="1"/>
          </p:cNvSpPr>
          <p:nvPr>
            <p:ph type="pic" sz="quarter" idx="11"/>
          </p:nvPr>
        </p:nvSpPr>
        <p:spPr/>
      </p:sp>
      <p:sp>
        <p:nvSpPr>
          <p:cNvPr id="4" name="Picture Placeholder 3"/>
          <p:cNvSpPr>
            <a:spLocks noGrp="1"/>
          </p:cNvSpPr>
          <p:nvPr>
            <p:ph type="pic" sz="quarter" idx="10"/>
          </p:nvPr>
        </p:nvSpPr>
        <p:spPr/>
      </p:sp>
    </p:spTree>
    <p:extLst>
      <p:ext uri="{BB962C8B-B14F-4D97-AF65-F5344CB8AC3E}">
        <p14:creationId xmlns:p14="http://schemas.microsoft.com/office/powerpoint/2010/main" val="1843993368"/>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5173637" y="6425059"/>
            <a:ext cx="14097686" cy="1938992"/>
          </a:xfrm>
          <a:prstGeom prst="rect">
            <a:avLst/>
          </a:prstGeom>
          <a:noFill/>
        </p:spPr>
        <p:txBody>
          <a:bodyPr wrap="square" rtlCol="0">
            <a:spAutoFit/>
          </a:bodyPr>
          <a:lstStyle/>
          <a:p>
            <a:pPr algn="ctr" defTabSz="1828434"/>
            <a:r>
              <a:rPr lang="en-US" sz="6000" b="1" spc="600" dirty="0">
                <a:solidFill>
                  <a:srgbClr val="000000"/>
                </a:solidFill>
                <a:latin typeface="Playfair Display SC" charset="0"/>
                <a:ea typeface="Playfair Display SC" charset="0"/>
                <a:cs typeface="Playfair Display SC" charset="0"/>
              </a:rPr>
              <a:t>Write here</a:t>
            </a:r>
          </a:p>
          <a:p>
            <a:pPr algn="ctr" defTabSz="1828434"/>
            <a:r>
              <a:rPr lang="en-US" sz="6000" b="1" spc="600" dirty="0">
                <a:solidFill>
                  <a:srgbClr val="000000"/>
                </a:solidFill>
                <a:latin typeface="Playfair Display SC" charset="0"/>
                <a:ea typeface="Playfair Display SC" charset="0"/>
                <a:cs typeface="Playfair Display SC" charset="0"/>
              </a:rPr>
              <a:t>Something About</a:t>
            </a:r>
          </a:p>
        </p:txBody>
      </p:sp>
      <p:sp>
        <p:nvSpPr>
          <p:cNvPr id="9" name="TextBox 8"/>
          <p:cNvSpPr txBox="1"/>
          <p:nvPr/>
        </p:nvSpPr>
        <p:spPr>
          <a:xfrm>
            <a:off x="9387841" y="9287382"/>
            <a:ext cx="5631603" cy="464871"/>
          </a:xfrm>
          <a:prstGeom prst="rect">
            <a:avLst/>
          </a:prstGeom>
          <a:noFill/>
        </p:spPr>
        <p:txBody>
          <a:bodyPr wrap="square" rtlCol="0">
            <a:spAutoFit/>
          </a:bodyPr>
          <a:lstStyle/>
          <a:p>
            <a:pPr algn="ctr" defTabSz="1828434">
              <a:lnSpc>
                <a:spcPct val="150000"/>
              </a:lnSpc>
            </a:pPr>
            <a:r>
              <a:rPr lang="en-US" b="1" spc="600" dirty="0">
                <a:solidFill>
                  <a:srgbClr val="000000"/>
                </a:solidFill>
                <a:latin typeface="Montserrat Semi" charset="0"/>
                <a:ea typeface="Montserrat Semi" charset="0"/>
                <a:cs typeface="Montserrat Semi" charset="0"/>
              </a:rPr>
              <a:t>WRITE SOMETHING HERE</a:t>
            </a:r>
          </a:p>
        </p:txBody>
      </p:sp>
      <p:cxnSp>
        <p:nvCxnSpPr>
          <p:cNvPr id="7" name="Straight Connector 6"/>
          <p:cNvCxnSpPr/>
          <p:nvPr/>
        </p:nvCxnSpPr>
        <p:spPr>
          <a:xfrm>
            <a:off x="10396855" y="8717280"/>
            <a:ext cx="358626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Shape 2943"/>
          <p:cNvSpPr/>
          <p:nvPr/>
        </p:nvSpPr>
        <p:spPr>
          <a:xfrm>
            <a:off x="11411203" y="3885878"/>
            <a:ext cx="1545973" cy="1889520"/>
          </a:xfrm>
          <a:custGeom>
            <a:avLst/>
            <a:gdLst/>
            <a:ahLst/>
            <a:cxnLst>
              <a:cxn ang="0">
                <a:pos x="wd2" y="hd2"/>
              </a:cxn>
              <a:cxn ang="5400000">
                <a:pos x="wd2" y="hd2"/>
              </a:cxn>
              <a:cxn ang="10800000">
                <a:pos x="wd2" y="hd2"/>
              </a:cxn>
              <a:cxn ang="16200000">
                <a:pos x="wd2" y="hd2"/>
              </a:cxn>
            </a:cxnLst>
            <a:rect l="0" t="0" r="r" b="b"/>
            <a:pathLst>
              <a:path w="21600" h="21600" extrusionOk="0">
                <a:moveTo>
                  <a:pt x="9600" y="11782"/>
                </a:moveTo>
                <a:lnTo>
                  <a:pt x="9600" y="10800"/>
                </a:lnTo>
                <a:lnTo>
                  <a:pt x="11400" y="10800"/>
                </a:lnTo>
                <a:cubicBezTo>
                  <a:pt x="11732" y="10800"/>
                  <a:pt x="12000" y="10580"/>
                  <a:pt x="12000" y="10309"/>
                </a:cubicBezTo>
                <a:lnTo>
                  <a:pt x="12000" y="2945"/>
                </a:lnTo>
                <a:lnTo>
                  <a:pt x="19940" y="2945"/>
                </a:lnTo>
                <a:lnTo>
                  <a:pt x="16886" y="7111"/>
                </a:lnTo>
                <a:lnTo>
                  <a:pt x="16894" y="7115"/>
                </a:lnTo>
                <a:cubicBezTo>
                  <a:pt x="16840" y="7189"/>
                  <a:pt x="16800" y="7272"/>
                  <a:pt x="16800" y="7364"/>
                </a:cubicBezTo>
                <a:cubicBezTo>
                  <a:pt x="16800" y="7457"/>
                  <a:pt x="16840" y="7538"/>
                  <a:pt x="16894" y="7612"/>
                </a:cubicBezTo>
                <a:lnTo>
                  <a:pt x="16886" y="7616"/>
                </a:lnTo>
                <a:lnTo>
                  <a:pt x="19940" y="11782"/>
                </a:lnTo>
                <a:cubicBezTo>
                  <a:pt x="19940" y="11782"/>
                  <a:pt x="9600" y="11782"/>
                  <a:pt x="9600" y="11782"/>
                </a:cubicBezTo>
                <a:close/>
                <a:moveTo>
                  <a:pt x="1200" y="982"/>
                </a:moveTo>
                <a:lnTo>
                  <a:pt x="10800" y="982"/>
                </a:lnTo>
                <a:lnTo>
                  <a:pt x="10800" y="9818"/>
                </a:lnTo>
                <a:lnTo>
                  <a:pt x="1200" y="9818"/>
                </a:lnTo>
                <a:cubicBezTo>
                  <a:pt x="1200" y="9818"/>
                  <a:pt x="1200" y="982"/>
                  <a:pt x="1200" y="982"/>
                </a:cubicBezTo>
                <a:close/>
                <a:moveTo>
                  <a:pt x="21514" y="12020"/>
                </a:moveTo>
                <a:lnTo>
                  <a:pt x="18100" y="7364"/>
                </a:lnTo>
                <a:lnTo>
                  <a:pt x="21514" y="2707"/>
                </a:lnTo>
                <a:lnTo>
                  <a:pt x="21506" y="2703"/>
                </a:lnTo>
                <a:cubicBezTo>
                  <a:pt x="21560" y="2629"/>
                  <a:pt x="21600" y="2547"/>
                  <a:pt x="21600" y="2455"/>
                </a:cubicBezTo>
                <a:cubicBezTo>
                  <a:pt x="21600" y="2183"/>
                  <a:pt x="21332" y="1964"/>
                  <a:pt x="21000" y="1964"/>
                </a:cubicBezTo>
                <a:lnTo>
                  <a:pt x="12000" y="1964"/>
                </a:lnTo>
                <a:lnTo>
                  <a:pt x="12000" y="491"/>
                </a:lnTo>
                <a:cubicBezTo>
                  <a:pt x="12000" y="220"/>
                  <a:pt x="11732" y="0"/>
                  <a:pt x="11400" y="0"/>
                </a:cubicBezTo>
                <a:lnTo>
                  <a:pt x="600" y="0"/>
                </a:lnTo>
                <a:cubicBezTo>
                  <a:pt x="268" y="0"/>
                  <a:pt x="0" y="220"/>
                  <a:pt x="0" y="491"/>
                </a:cubicBezTo>
                <a:lnTo>
                  <a:pt x="0" y="21109"/>
                </a:lnTo>
                <a:cubicBezTo>
                  <a:pt x="0" y="21380"/>
                  <a:pt x="268" y="21600"/>
                  <a:pt x="600" y="21600"/>
                </a:cubicBezTo>
                <a:cubicBezTo>
                  <a:pt x="932" y="21600"/>
                  <a:pt x="1200" y="21380"/>
                  <a:pt x="1200" y="21109"/>
                </a:cubicBezTo>
                <a:lnTo>
                  <a:pt x="1200" y="10800"/>
                </a:lnTo>
                <a:lnTo>
                  <a:pt x="8400" y="10800"/>
                </a:lnTo>
                <a:lnTo>
                  <a:pt x="8400" y="12273"/>
                </a:lnTo>
                <a:cubicBezTo>
                  <a:pt x="8400" y="12544"/>
                  <a:pt x="8668" y="12764"/>
                  <a:pt x="9000" y="12764"/>
                </a:cubicBezTo>
                <a:lnTo>
                  <a:pt x="21000" y="12764"/>
                </a:lnTo>
                <a:cubicBezTo>
                  <a:pt x="21332" y="12764"/>
                  <a:pt x="21600" y="12544"/>
                  <a:pt x="21600" y="12273"/>
                </a:cubicBezTo>
                <a:cubicBezTo>
                  <a:pt x="21600" y="12181"/>
                  <a:pt x="21560" y="12098"/>
                  <a:pt x="21506" y="12024"/>
                </a:cubicBezTo>
                <a:cubicBezTo>
                  <a:pt x="21506" y="12024"/>
                  <a:pt x="21514" y="12020"/>
                  <a:pt x="21514" y="12020"/>
                </a:cubicBezTo>
                <a:close/>
              </a:path>
            </a:pathLst>
          </a:custGeom>
          <a:solidFill>
            <a:srgbClr val="000000"/>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000000"/>
              </a:solidFill>
              <a:effectLst>
                <a:outerShdw blurRad="38100" dist="12700" dir="5400000" rotWithShape="0">
                  <a:srgbClr val="000000">
                    <a:alpha val="50000"/>
                  </a:srgbClr>
                </a:outerShdw>
              </a:effectLst>
              <a:latin typeface="Gill Sans"/>
              <a:sym typeface="Gill Sans"/>
            </a:endParaRPr>
          </a:p>
        </p:txBody>
      </p:sp>
      <p:sp>
        <p:nvSpPr>
          <p:cNvPr id="2" name="Picture Placeholder 1"/>
          <p:cNvSpPr>
            <a:spLocks noGrp="1"/>
          </p:cNvSpPr>
          <p:nvPr>
            <p:ph type="pic" sz="quarter" idx="10"/>
          </p:nvPr>
        </p:nvSpPr>
        <p:spPr/>
      </p:sp>
    </p:spTree>
    <p:extLst>
      <p:ext uri="{BB962C8B-B14F-4D97-AF65-F5344CB8AC3E}">
        <p14:creationId xmlns:p14="http://schemas.microsoft.com/office/powerpoint/2010/main" val="1693485026"/>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Box 32"/>
          <p:cNvSpPr txBox="1"/>
          <p:nvPr/>
        </p:nvSpPr>
        <p:spPr>
          <a:xfrm>
            <a:off x="2720927" y="2527005"/>
            <a:ext cx="18997564" cy="7709803"/>
          </a:xfrm>
          <a:prstGeom prst="rect">
            <a:avLst/>
          </a:prstGeom>
          <a:noFill/>
        </p:spPr>
        <p:txBody>
          <a:bodyPr wrap="square" rtlCol="0">
            <a:spAutoFit/>
          </a:bodyPr>
          <a:lstStyle/>
          <a:p>
            <a:pPr algn="ctr" defTabSz="1828434">
              <a:lnSpc>
                <a:spcPct val="150000"/>
              </a:lnSpc>
            </a:pPr>
            <a:r>
              <a:rPr lang="en-US" sz="6600" spc="4500" dirty="0">
                <a:solidFill>
                  <a:srgbClr val="000000"/>
                </a:solidFill>
                <a:latin typeface="Playfair Display SC" charset="0"/>
                <a:ea typeface="Playfair Display SC" charset="0"/>
                <a:cs typeface="Playfair Display SC" charset="0"/>
              </a:rPr>
              <a:t>"SUCCESS IS WALKING FROM FAILURE TO FAILURE WITH NO LOSS OF ENTHUSIASM.”</a:t>
            </a:r>
          </a:p>
        </p:txBody>
      </p:sp>
      <p:sp>
        <p:nvSpPr>
          <p:cNvPr id="34" name="TextBox 33"/>
          <p:cNvSpPr txBox="1"/>
          <p:nvPr/>
        </p:nvSpPr>
        <p:spPr>
          <a:xfrm>
            <a:off x="5731913" y="10486190"/>
            <a:ext cx="12975592" cy="671851"/>
          </a:xfrm>
          <a:prstGeom prst="rect">
            <a:avLst/>
          </a:prstGeom>
          <a:noFill/>
        </p:spPr>
        <p:txBody>
          <a:bodyPr wrap="square" rtlCol="0">
            <a:spAutoFit/>
          </a:bodyPr>
          <a:lstStyle/>
          <a:p>
            <a:pPr algn="ctr" defTabSz="1828434">
              <a:lnSpc>
                <a:spcPct val="150000"/>
              </a:lnSpc>
            </a:pPr>
            <a:r>
              <a:rPr lang="en-US" sz="2800" b="1" spc="600" dirty="0">
                <a:solidFill>
                  <a:srgbClr val="000000"/>
                </a:solidFill>
                <a:latin typeface="Montserrat Semi" charset="0"/>
                <a:ea typeface="Montserrat Semi" charset="0"/>
                <a:cs typeface="Montserrat Semi" charset="0"/>
              </a:rPr>
              <a:t>WINSTON CHURCHILL</a:t>
            </a:r>
          </a:p>
        </p:txBody>
      </p:sp>
    </p:spTree>
    <p:extLst>
      <p:ext uri="{BB962C8B-B14F-4D97-AF65-F5344CB8AC3E}">
        <p14:creationId xmlns:p14="http://schemas.microsoft.com/office/powerpoint/2010/main" val="2007905771"/>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173" y="0"/>
            <a:ext cx="24377652" cy="13716000"/>
          </a:xfrm>
          <a:prstGeom prst="rect">
            <a:avLst/>
          </a:prstGeom>
          <a:solidFill>
            <a:srgbClr val="000000">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434"/>
            <a:endParaRPr lang="en-US" sz="3600">
              <a:solidFill>
                <a:srgbClr val="FFFFFF"/>
              </a:solidFill>
              <a:latin typeface="Lato Light"/>
            </a:endParaRPr>
          </a:p>
        </p:txBody>
      </p:sp>
      <p:sp>
        <p:nvSpPr>
          <p:cNvPr id="8" name="TextBox 7"/>
          <p:cNvSpPr txBox="1"/>
          <p:nvPr/>
        </p:nvSpPr>
        <p:spPr>
          <a:xfrm>
            <a:off x="2720927" y="2527005"/>
            <a:ext cx="18997564" cy="7709803"/>
          </a:xfrm>
          <a:prstGeom prst="rect">
            <a:avLst/>
          </a:prstGeom>
          <a:noFill/>
        </p:spPr>
        <p:txBody>
          <a:bodyPr wrap="square" rtlCol="0">
            <a:spAutoFit/>
          </a:bodyPr>
          <a:lstStyle/>
          <a:p>
            <a:pPr algn="ctr" defTabSz="1828434">
              <a:lnSpc>
                <a:spcPct val="150000"/>
              </a:lnSpc>
            </a:pPr>
            <a:r>
              <a:rPr lang="en-US" sz="6600" spc="4500" dirty="0">
                <a:solidFill>
                  <a:srgbClr val="FFFFFF"/>
                </a:solidFill>
                <a:latin typeface="Playfair Display SC" charset="0"/>
                <a:ea typeface="Playfair Display SC" charset="0"/>
                <a:cs typeface="Playfair Display SC" charset="0"/>
              </a:rPr>
              <a:t>"SUCCESS IS WALKING FROM FAILURE TO FAILURE WITH NO LOSS OF ENTHUSIASM.”</a:t>
            </a:r>
          </a:p>
        </p:txBody>
      </p:sp>
      <p:sp>
        <p:nvSpPr>
          <p:cNvPr id="9" name="TextBox 8"/>
          <p:cNvSpPr txBox="1"/>
          <p:nvPr/>
        </p:nvSpPr>
        <p:spPr>
          <a:xfrm>
            <a:off x="5731913" y="10486190"/>
            <a:ext cx="12975592" cy="671851"/>
          </a:xfrm>
          <a:prstGeom prst="rect">
            <a:avLst/>
          </a:prstGeom>
          <a:noFill/>
        </p:spPr>
        <p:txBody>
          <a:bodyPr wrap="square" rtlCol="0">
            <a:spAutoFit/>
          </a:bodyPr>
          <a:lstStyle/>
          <a:p>
            <a:pPr algn="ctr" defTabSz="1828434">
              <a:lnSpc>
                <a:spcPct val="150000"/>
              </a:lnSpc>
            </a:pPr>
            <a:r>
              <a:rPr lang="en-US" sz="2800" b="1" spc="600" dirty="0">
                <a:solidFill>
                  <a:srgbClr val="FFFFFF"/>
                </a:solidFill>
                <a:latin typeface="Montserrat Semi" charset="0"/>
                <a:ea typeface="Montserrat Semi" charset="0"/>
                <a:cs typeface="Montserrat Semi" charset="0"/>
              </a:rPr>
              <a:t>WINSTON CHURCHILL</a:t>
            </a:r>
          </a:p>
        </p:txBody>
      </p:sp>
      <p:sp>
        <p:nvSpPr>
          <p:cNvPr id="2" name="Picture Placeholder 1"/>
          <p:cNvSpPr>
            <a:spLocks noGrp="1"/>
          </p:cNvSpPr>
          <p:nvPr>
            <p:ph type="pic" sz="quarter" idx="10"/>
          </p:nvPr>
        </p:nvSpPr>
        <p:spPr/>
      </p:sp>
    </p:spTree>
    <p:extLst>
      <p:ext uri="{BB962C8B-B14F-4D97-AF65-F5344CB8AC3E}">
        <p14:creationId xmlns:p14="http://schemas.microsoft.com/office/powerpoint/2010/main" val="1409959708"/>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47539" y="2697480"/>
            <a:ext cx="5631603" cy="2123658"/>
          </a:xfrm>
          <a:prstGeom prst="rect">
            <a:avLst/>
          </a:prstGeom>
          <a:noFill/>
        </p:spPr>
        <p:txBody>
          <a:bodyPr wrap="square" rtlCol="0">
            <a:spAutoFit/>
          </a:bodyPr>
          <a:lstStyle/>
          <a:p>
            <a:pPr algn="r" defTabSz="1828434"/>
            <a:r>
              <a:rPr lang="en-US" sz="4400" b="1" spc="600" dirty="0">
                <a:solidFill>
                  <a:srgbClr val="000000"/>
                </a:solidFill>
                <a:latin typeface="Montserrat Semi" charset="0"/>
                <a:ea typeface="Montserrat Semi" charset="0"/>
                <a:cs typeface="Montserrat Semi" charset="0"/>
              </a:rPr>
              <a:t>WRITE HERE</a:t>
            </a:r>
          </a:p>
          <a:p>
            <a:pPr algn="r" defTabSz="1828434"/>
            <a:r>
              <a:rPr lang="en-US" sz="4400" b="1" spc="600" dirty="0">
                <a:solidFill>
                  <a:srgbClr val="000000"/>
                </a:solidFill>
                <a:latin typeface="Montserrat Semi" charset="0"/>
                <a:ea typeface="Montserrat Semi" charset="0"/>
                <a:cs typeface="Montserrat Semi" charset="0"/>
              </a:rPr>
              <a:t>SOMETHING</a:t>
            </a:r>
          </a:p>
          <a:p>
            <a:pPr algn="r" defTabSz="1828434"/>
            <a:r>
              <a:rPr lang="en-US" sz="4400" b="1" spc="600" dirty="0">
                <a:solidFill>
                  <a:srgbClr val="000000"/>
                </a:solidFill>
                <a:latin typeface="Montserrat Semi" charset="0"/>
                <a:ea typeface="Montserrat Semi" charset="0"/>
                <a:cs typeface="Montserrat Semi" charset="0"/>
              </a:rPr>
              <a:t>ABOUT</a:t>
            </a:r>
          </a:p>
        </p:txBody>
      </p:sp>
      <p:sp>
        <p:nvSpPr>
          <p:cNvPr id="3" name="TextBox 2"/>
          <p:cNvSpPr txBox="1"/>
          <p:nvPr/>
        </p:nvSpPr>
        <p:spPr>
          <a:xfrm>
            <a:off x="8507095" y="1810077"/>
            <a:ext cx="6692537" cy="3904146"/>
          </a:xfrm>
          <a:prstGeom prst="rect">
            <a:avLst/>
          </a:prstGeom>
          <a:noFill/>
        </p:spPr>
        <p:txBody>
          <a:bodyPr wrap="square" rtlCol="0">
            <a:spAutoFit/>
          </a:bodyPr>
          <a:lstStyle/>
          <a:p>
            <a:pPr defTabSz="1828434">
              <a:lnSpc>
                <a:spcPct val="150000"/>
              </a:lnSpc>
            </a:pPr>
            <a:r>
              <a:rPr lang="en-US" sz="2400" dirty="0">
                <a:solidFill>
                  <a:srgbClr val="7F7F7F"/>
                </a:solidFill>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a:t>
            </a:r>
          </a:p>
        </p:txBody>
      </p:sp>
      <p:sp>
        <p:nvSpPr>
          <p:cNvPr id="10" name="TextBox 9"/>
          <p:cNvSpPr txBox="1"/>
          <p:nvPr/>
        </p:nvSpPr>
        <p:spPr>
          <a:xfrm>
            <a:off x="16571290" y="1738222"/>
            <a:ext cx="6640229" cy="3904146"/>
          </a:xfrm>
          <a:prstGeom prst="rect">
            <a:avLst/>
          </a:prstGeom>
          <a:noFill/>
        </p:spPr>
        <p:txBody>
          <a:bodyPr wrap="square" rtlCol="0">
            <a:spAutoFit/>
          </a:bodyPr>
          <a:lstStyle/>
          <a:p>
            <a:pPr defTabSz="1828434">
              <a:lnSpc>
                <a:spcPct val="150000"/>
              </a:lnSpc>
            </a:pPr>
            <a:r>
              <a:rPr lang="en-US" sz="2400" dirty="0">
                <a:solidFill>
                  <a:srgbClr val="7F7F7F"/>
                </a:solidFill>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a:t>
            </a:r>
          </a:p>
        </p:txBody>
      </p:sp>
      <p:sp>
        <p:nvSpPr>
          <p:cNvPr id="11" name="TextBox 10"/>
          <p:cNvSpPr txBox="1"/>
          <p:nvPr/>
        </p:nvSpPr>
        <p:spPr>
          <a:xfrm>
            <a:off x="2259231" y="8731240"/>
            <a:ext cx="5455385" cy="3416320"/>
          </a:xfrm>
          <a:prstGeom prst="rect">
            <a:avLst/>
          </a:prstGeom>
          <a:noFill/>
        </p:spPr>
        <p:txBody>
          <a:bodyPr wrap="square" rtlCol="0">
            <a:spAutoFit/>
          </a:bodyPr>
          <a:lstStyle/>
          <a:p>
            <a:pPr algn="r" defTabSz="1828434">
              <a:lnSpc>
                <a:spcPct val="150000"/>
              </a:lnSpc>
            </a:pPr>
            <a:r>
              <a:rPr lang="en-US" sz="2400" dirty="0">
                <a:solidFill>
                  <a:srgbClr val="7F7F7F"/>
                </a:solidFill>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a:t>
            </a:r>
          </a:p>
        </p:txBody>
      </p:sp>
      <p:sp>
        <p:nvSpPr>
          <p:cNvPr id="2" name="Picture Placeholder 1"/>
          <p:cNvSpPr>
            <a:spLocks noGrp="1"/>
          </p:cNvSpPr>
          <p:nvPr>
            <p:ph type="pic" sz="quarter" idx="24"/>
          </p:nvPr>
        </p:nvSpPr>
        <p:spPr/>
      </p:sp>
      <p:sp>
        <p:nvSpPr>
          <p:cNvPr id="5" name="Picture Placeholder 4"/>
          <p:cNvSpPr>
            <a:spLocks noGrp="1"/>
          </p:cNvSpPr>
          <p:nvPr>
            <p:ph type="pic" sz="quarter" idx="25"/>
          </p:nvPr>
        </p:nvSpPr>
        <p:spPr/>
      </p:sp>
    </p:spTree>
    <p:extLst>
      <p:ext uri="{BB962C8B-B14F-4D97-AF65-F5344CB8AC3E}">
        <p14:creationId xmlns:p14="http://schemas.microsoft.com/office/powerpoint/2010/main" val="1855843024"/>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676401" y="8088404"/>
            <a:ext cx="13560425" cy="4339650"/>
          </a:xfrm>
          <a:prstGeom prst="rect">
            <a:avLst/>
          </a:prstGeom>
          <a:noFill/>
        </p:spPr>
        <p:txBody>
          <a:bodyPr wrap="square" rtlCol="0">
            <a:spAutoFit/>
          </a:bodyPr>
          <a:lstStyle/>
          <a:p>
            <a:pPr defTabSz="1828434"/>
            <a:r>
              <a:rPr lang="en-US" sz="13800" b="1" spc="600" dirty="0">
                <a:solidFill>
                  <a:srgbClr val="000000"/>
                </a:solidFill>
                <a:latin typeface="Playfair Display SC" charset="0"/>
                <a:ea typeface="Playfair Display SC" charset="0"/>
                <a:cs typeface="Playfair Display SC" charset="0"/>
              </a:rPr>
              <a:t>OUR LATEST</a:t>
            </a:r>
          </a:p>
          <a:p>
            <a:pPr defTabSz="1828434"/>
            <a:r>
              <a:rPr lang="en-US" sz="13800" b="1" spc="600" dirty="0">
                <a:solidFill>
                  <a:srgbClr val="000000"/>
                </a:solidFill>
                <a:latin typeface="Playfair Display SC" charset="0"/>
                <a:ea typeface="Playfair Display SC" charset="0"/>
                <a:cs typeface="Playfair Display SC" charset="0"/>
              </a:rPr>
              <a:t>WORKS</a:t>
            </a:r>
          </a:p>
        </p:txBody>
      </p:sp>
      <p:sp>
        <p:nvSpPr>
          <p:cNvPr id="8" name="TextBox 7"/>
          <p:cNvSpPr txBox="1"/>
          <p:nvPr/>
        </p:nvSpPr>
        <p:spPr>
          <a:xfrm>
            <a:off x="1676401" y="7349741"/>
            <a:ext cx="8245229" cy="671851"/>
          </a:xfrm>
          <a:prstGeom prst="rect">
            <a:avLst/>
          </a:prstGeom>
          <a:noFill/>
        </p:spPr>
        <p:txBody>
          <a:bodyPr wrap="square" rtlCol="0">
            <a:spAutoFit/>
          </a:bodyPr>
          <a:lstStyle/>
          <a:p>
            <a:pPr defTabSz="1828434">
              <a:lnSpc>
                <a:spcPct val="150000"/>
              </a:lnSpc>
            </a:pPr>
            <a:r>
              <a:rPr lang="en-US" sz="2800" b="1" spc="1200" dirty="0">
                <a:solidFill>
                  <a:srgbClr val="000000"/>
                </a:solidFill>
                <a:latin typeface="Montserrat Semi" charset="0"/>
                <a:ea typeface="Montserrat Semi" charset="0"/>
                <a:cs typeface="Montserrat Semi" charset="0"/>
              </a:rPr>
              <a:t>WRITE SOMETHING HERE</a:t>
            </a:r>
          </a:p>
        </p:txBody>
      </p:sp>
      <p:sp>
        <p:nvSpPr>
          <p:cNvPr id="2" name="Picture Placeholder 1"/>
          <p:cNvSpPr>
            <a:spLocks noGrp="1"/>
          </p:cNvSpPr>
          <p:nvPr>
            <p:ph type="pic" sz="quarter" idx="10"/>
          </p:nvPr>
        </p:nvSpPr>
        <p:spPr/>
      </p:sp>
    </p:spTree>
    <p:extLst>
      <p:ext uri="{BB962C8B-B14F-4D97-AF65-F5344CB8AC3E}">
        <p14:creationId xmlns:p14="http://schemas.microsoft.com/office/powerpoint/2010/main" val="6289669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3" name="Picture Placeholder 2">
            <a:extLst>
              <a:ext uri="{FF2B5EF4-FFF2-40B4-BE49-F238E27FC236}">
                <a16:creationId xmlns:a16="http://schemas.microsoft.com/office/drawing/2014/main" id="{299A1016-EB9B-41AD-AC58-FDC983475EC1}"/>
              </a:ext>
            </a:extLst>
          </p:cNvPr>
          <p:cNvSpPr>
            <a:spLocks noGrp="1"/>
          </p:cNvSpPr>
          <p:nvPr>
            <p:ph type="pic" sz="quarter" idx="10"/>
          </p:nvPr>
        </p:nvSpPr>
        <p:spPr/>
      </p:sp>
      <p:sp>
        <p:nvSpPr>
          <p:cNvPr id="159" name="Google Shape;159;p21"/>
          <p:cNvSpPr txBox="1">
            <a:spLocks noGrp="1"/>
          </p:cNvSpPr>
          <p:nvPr>
            <p:ph type="subTitle" idx="1"/>
          </p:nvPr>
        </p:nvSpPr>
        <p:spPr>
          <a:xfrm>
            <a:off x="15788901" y="6012613"/>
            <a:ext cx="7564713" cy="5892715"/>
          </a:xfrm>
          <a:prstGeom prst="rect">
            <a:avLst/>
          </a:prstGeom>
        </p:spPr>
        <p:txBody>
          <a:bodyPr spcFirstLastPara="1" vert="horz" wrap="square" lIns="243796" tIns="243796" rIns="243796" bIns="243796" rtlCol="0" anchor="b" anchorCtr="0">
            <a:noAutofit/>
          </a:bodyPr>
          <a:lstStyle/>
          <a:p>
            <a:pPr marL="0" indent="0"/>
            <a:r>
              <a:rPr lang="en-US" dirty="0">
                <a:solidFill>
                  <a:schemeClr val="tx1"/>
                </a:solidFill>
              </a:rPr>
              <a:t>Lorem Ipsum is simply dummy text of the printing and typesetting industry. Lorem Ipsum has been the industry's standard dummy text ever since the 1500s</a:t>
            </a:r>
            <a:endParaRPr dirty="0">
              <a:solidFill>
                <a:schemeClr val="tx1"/>
              </a:solidFill>
            </a:endParaRPr>
          </a:p>
        </p:txBody>
      </p:sp>
      <p:sp>
        <p:nvSpPr>
          <p:cNvPr id="158" name="Google Shape;158;p21"/>
          <p:cNvSpPr/>
          <p:nvPr/>
        </p:nvSpPr>
        <p:spPr>
          <a:xfrm>
            <a:off x="15298488" y="1810672"/>
            <a:ext cx="8055126" cy="4706607"/>
          </a:xfrm>
          <a:prstGeom prst="rect">
            <a:avLst/>
          </a:prstGeom>
          <a:solidFill>
            <a:schemeClr val="accent2"/>
          </a:solidFill>
          <a:ln>
            <a:noFill/>
          </a:ln>
        </p:spPr>
        <p:txBody>
          <a:bodyPr spcFirstLastPara="1" wrap="square" lIns="243796" tIns="243796" rIns="243796" bIns="243796" anchor="ctr" anchorCtr="0">
            <a:noAutofit/>
          </a:bodyPr>
          <a:lstStyle/>
          <a:p>
            <a:pPr defTabSz="2438430">
              <a:buClr>
                <a:srgbClr val="000000"/>
              </a:buClr>
            </a:pPr>
            <a:endParaRPr sz="3733" kern="0">
              <a:solidFill>
                <a:srgbClr val="000000"/>
              </a:solidFill>
              <a:latin typeface="Arial"/>
              <a:cs typeface="Arial"/>
              <a:sym typeface="Arial"/>
            </a:endParaRPr>
          </a:p>
        </p:txBody>
      </p:sp>
      <p:cxnSp>
        <p:nvCxnSpPr>
          <p:cNvPr id="162" name="Google Shape;162;p21"/>
          <p:cNvCxnSpPr/>
          <p:nvPr/>
        </p:nvCxnSpPr>
        <p:spPr>
          <a:xfrm>
            <a:off x="20471255" y="7216947"/>
            <a:ext cx="2882359" cy="0"/>
          </a:xfrm>
          <a:prstGeom prst="straightConnector1">
            <a:avLst/>
          </a:prstGeom>
          <a:noFill/>
          <a:ln w="9525" cap="flat" cmpd="sng">
            <a:solidFill>
              <a:schemeClr val="accent2"/>
            </a:solidFill>
            <a:prstDash val="solid"/>
            <a:round/>
            <a:headEnd type="none" w="med" len="med"/>
            <a:tailEnd type="none" w="med" len="med"/>
          </a:ln>
        </p:spPr>
      </p:cxnSp>
      <p:sp>
        <p:nvSpPr>
          <p:cNvPr id="15" name="Google Shape;67;p8">
            <a:extLst>
              <a:ext uri="{FF2B5EF4-FFF2-40B4-BE49-F238E27FC236}">
                <a16:creationId xmlns:a16="http://schemas.microsoft.com/office/drawing/2014/main" id="{66E05E97-E4B8-4741-A5F0-85385AEB9499}"/>
              </a:ext>
            </a:extLst>
          </p:cNvPr>
          <p:cNvSpPr/>
          <p:nvPr/>
        </p:nvSpPr>
        <p:spPr>
          <a:xfrm>
            <a:off x="1436268" y="910487"/>
            <a:ext cx="4081600" cy="1540777"/>
          </a:xfrm>
          <a:prstGeom prst="rect">
            <a:avLst/>
          </a:prstGeom>
          <a:solidFill>
            <a:schemeClr val="accent5"/>
          </a:solidFill>
          <a:ln>
            <a:noFill/>
          </a:ln>
        </p:spPr>
        <p:txBody>
          <a:bodyPr spcFirstLastPara="1" wrap="square" lIns="243796" tIns="243796" rIns="243796" bIns="243796" anchor="ctr" anchorCtr="0">
            <a:noAutofit/>
          </a:bodyPr>
          <a:lstStyle/>
          <a:p>
            <a:pPr defTabSz="2438278"/>
            <a:endParaRPr sz="4800">
              <a:solidFill>
                <a:srgbClr val="272E3A"/>
              </a:solidFill>
              <a:latin typeface="Montserrat Light"/>
            </a:endParaRPr>
          </a:p>
        </p:txBody>
      </p:sp>
      <p:sp>
        <p:nvSpPr>
          <p:cNvPr id="16" name="Rectangle 15">
            <a:extLst>
              <a:ext uri="{FF2B5EF4-FFF2-40B4-BE49-F238E27FC236}">
                <a16:creationId xmlns:a16="http://schemas.microsoft.com/office/drawing/2014/main" id="{47A5765D-1FC3-4E09-B222-FE855B6D97C8}"/>
              </a:ext>
            </a:extLst>
          </p:cNvPr>
          <p:cNvSpPr/>
          <p:nvPr/>
        </p:nvSpPr>
        <p:spPr>
          <a:xfrm>
            <a:off x="1712015" y="1326979"/>
            <a:ext cx="2792388" cy="646247"/>
          </a:xfrm>
          <a:prstGeom prst="rect">
            <a:avLst/>
          </a:prstGeom>
        </p:spPr>
        <p:txBody>
          <a:bodyPr wrap="none">
            <a:spAutoFit/>
          </a:bodyPr>
          <a:lstStyle/>
          <a:p>
            <a:pPr defTabSz="2438278"/>
            <a:r>
              <a:rPr lang="es" sz="3600" dirty="0">
                <a:solidFill>
                  <a:prstClr val="white"/>
                </a:solidFill>
                <a:latin typeface="Montserrat"/>
              </a:rPr>
              <a:t>WHAT I DO</a:t>
            </a:r>
            <a:endParaRPr lang="en-US" sz="3600" dirty="0">
              <a:solidFill>
                <a:prstClr val="white"/>
              </a:solidFill>
              <a:latin typeface="Montserrat"/>
            </a:endParaRPr>
          </a:p>
        </p:txBody>
      </p:sp>
    </p:spTree>
    <p:extLst>
      <p:ext uri="{BB962C8B-B14F-4D97-AF65-F5344CB8AC3E}">
        <p14:creationId xmlns:p14="http://schemas.microsoft.com/office/powerpoint/2010/main" val="302870705"/>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1047539" y="10351621"/>
            <a:ext cx="5631603" cy="2123658"/>
          </a:xfrm>
          <a:prstGeom prst="rect">
            <a:avLst/>
          </a:prstGeom>
          <a:noFill/>
        </p:spPr>
        <p:txBody>
          <a:bodyPr wrap="square" rtlCol="0">
            <a:spAutoFit/>
          </a:bodyPr>
          <a:lstStyle/>
          <a:p>
            <a:pPr algn="r" defTabSz="1828434"/>
            <a:r>
              <a:rPr lang="en-US" sz="4400" b="1" spc="600" dirty="0">
                <a:solidFill>
                  <a:srgbClr val="000000"/>
                </a:solidFill>
                <a:latin typeface="Montserrat Semi" charset="0"/>
                <a:ea typeface="Montserrat Semi" charset="0"/>
                <a:cs typeface="Montserrat Semi" charset="0"/>
              </a:rPr>
              <a:t>WRITE HERE</a:t>
            </a:r>
          </a:p>
          <a:p>
            <a:pPr algn="r" defTabSz="1828434"/>
            <a:r>
              <a:rPr lang="en-US" sz="4400" b="1" spc="600" dirty="0">
                <a:solidFill>
                  <a:srgbClr val="000000"/>
                </a:solidFill>
                <a:latin typeface="Montserrat Semi" charset="0"/>
                <a:ea typeface="Montserrat Semi" charset="0"/>
                <a:cs typeface="Montserrat Semi" charset="0"/>
              </a:rPr>
              <a:t>SOMETHING</a:t>
            </a:r>
          </a:p>
          <a:p>
            <a:pPr algn="r" defTabSz="1828434"/>
            <a:r>
              <a:rPr lang="en-US" sz="4400" b="1" spc="600" dirty="0">
                <a:solidFill>
                  <a:srgbClr val="000000"/>
                </a:solidFill>
                <a:latin typeface="Montserrat Semi" charset="0"/>
                <a:ea typeface="Montserrat Semi" charset="0"/>
                <a:cs typeface="Montserrat Semi" charset="0"/>
              </a:rPr>
              <a:t>ABOUT</a:t>
            </a:r>
          </a:p>
        </p:txBody>
      </p:sp>
      <p:sp>
        <p:nvSpPr>
          <p:cNvPr id="27" name="TextBox 26"/>
          <p:cNvSpPr txBox="1"/>
          <p:nvPr/>
        </p:nvSpPr>
        <p:spPr>
          <a:xfrm>
            <a:off x="7409816" y="9612957"/>
            <a:ext cx="7799170" cy="2862322"/>
          </a:xfrm>
          <a:prstGeom prst="rect">
            <a:avLst/>
          </a:prstGeom>
          <a:noFill/>
        </p:spPr>
        <p:txBody>
          <a:bodyPr wrap="square" rtlCol="0">
            <a:spAutoFit/>
          </a:bodyPr>
          <a:lstStyle/>
          <a:p>
            <a:pPr defTabSz="1828434">
              <a:lnSpc>
                <a:spcPct val="150000"/>
              </a:lnSpc>
            </a:pPr>
            <a:r>
              <a:rPr lang="en-US" sz="2400" dirty="0">
                <a:solidFill>
                  <a:srgbClr val="7F7F7F"/>
                </a:solidFill>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a:t>
            </a:r>
          </a:p>
        </p:txBody>
      </p:sp>
      <p:sp>
        <p:nvSpPr>
          <p:cNvPr id="28" name="TextBox 27"/>
          <p:cNvSpPr txBox="1"/>
          <p:nvPr/>
        </p:nvSpPr>
        <p:spPr>
          <a:xfrm>
            <a:off x="15607080" y="9541102"/>
            <a:ext cx="7799170" cy="2862322"/>
          </a:xfrm>
          <a:prstGeom prst="rect">
            <a:avLst/>
          </a:prstGeom>
          <a:noFill/>
        </p:spPr>
        <p:txBody>
          <a:bodyPr wrap="square" rtlCol="0">
            <a:spAutoFit/>
          </a:bodyPr>
          <a:lstStyle/>
          <a:p>
            <a:pPr defTabSz="1828434">
              <a:lnSpc>
                <a:spcPct val="150000"/>
              </a:lnSpc>
            </a:pPr>
            <a:r>
              <a:rPr lang="en-US" sz="2400" dirty="0">
                <a:solidFill>
                  <a:srgbClr val="7F7F7F"/>
                </a:solidFill>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a:t>
            </a:r>
          </a:p>
        </p:txBody>
      </p:sp>
      <p:sp>
        <p:nvSpPr>
          <p:cNvPr id="29" name="TextBox 28"/>
          <p:cNvSpPr txBox="1"/>
          <p:nvPr/>
        </p:nvSpPr>
        <p:spPr>
          <a:xfrm>
            <a:off x="4076701" y="5029202"/>
            <a:ext cx="16408115" cy="769441"/>
          </a:xfrm>
          <a:prstGeom prst="rect">
            <a:avLst/>
          </a:prstGeom>
          <a:noFill/>
        </p:spPr>
        <p:txBody>
          <a:bodyPr wrap="square" rtlCol="0">
            <a:spAutoFit/>
          </a:bodyPr>
          <a:lstStyle/>
          <a:p>
            <a:pPr algn="ctr" defTabSz="1828434"/>
            <a:r>
              <a:rPr lang="en-US" sz="4400" b="1" spc="3000">
                <a:solidFill>
                  <a:srgbClr val="000000"/>
                </a:solidFill>
                <a:latin typeface="Playfair Display SC" charset="0"/>
                <a:ea typeface="Playfair Display SC" charset="0"/>
                <a:cs typeface="Playfair Display SC" charset="0"/>
              </a:rPr>
              <a:t>PROJECT DESCRIPTION</a:t>
            </a:r>
            <a:endParaRPr lang="en-US" sz="4400" b="1" spc="3000" dirty="0">
              <a:solidFill>
                <a:srgbClr val="000000"/>
              </a:solidFill>
              <a:latin typeface="Playfair Display SC" charset="0"/>
              <a:ea typeface="Playfair Display SC" charset="0"/>
              <a:cs typeface="Playfair Display SC" charset="0"/>
            </a:endParaRPr>
          </a:p>
        </p:txBody>
      </p:sp>
      <p:sp>
        <p:nvSpPr>
          <p:cNvPr id="2" name="Picture Placeholder 1"/>
          <p:cNvSpPr>
            <a:spLocks noGrp="1"/>
          </p:cNvSpPr>
          <p:nvPr>
            <p:ph type="pic" sz="quarter" idx="11"/>
          </p:nvPr>
        </p:nvSpPr>
        <p:spPr/>
      </p:sp>
    </p:spTree>
    <p:extLst>
      <p:ext uri="{BB962C8B-B14F-4D97-AF65-F5344CB8AC3E}">
        <p14:creationId xmlns:p14="http://schemas.microsoft.com/office/powerpoint/2010/main" val="1244316437"/>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24"/>
          </p:nvPr>
        </p:nvSpPr>
        <p:spPr/>
      </p:sp>
      <p:sp>
        <p:nvSpPr>
          <p:cNvPr id="3" name="Picture Placeholder 2"/>
          <p:cNvSpPr>
            <a:spLocks noGrp="1"/>
          </p:cNvSpPr>
          <p:nvPr>
            <p:ph type="pic" sz="quarter" idx="25"/>
          </p:nvPr>
        </p:nvSpPr>
        <p:spPr/>
      </p:sp>
    </p:spTree>
    <p:extLst>
      <p:ext uri="{BB962C8B-B14F-4D97-AF65-F5344CB8AC3E}">
        <p14:creationId xmlns:p14="http://schemas.microsoft.com/office/powerpoint/2010/main" val="1650994571"/>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361091" y="5651685"/>
            <a:ext cx="10553700" cy="4339650"/>
          </a:xfrm>
          <a:prstGeom prst="rect">
            <a:avLst/>
          </a:prstGeom>
          <a:noFill/>
        </p:spPr>
        <p:txBody>
          <a:bodyPr wrap="square" rtlCol="0">
            <a:spAutoFit/>
          </a:bodyPr>
          <a:lstStyle/>
          <a:p>
            <a:pPr defTabSz="1828434"/>
            <a:r>
              <a:rPr lang="en-US" sz="13800" b="1" spc="600" dirty="0">
                <a:solidFill>
                  <a:srgbClr val="000000"/>
                </a:solidFill>
                <a:latin typeface="Playfair Display SC" charset="0"/>
                <a:ea typeface="Playfair Display SC" charset="0"/>
                <a:cs typeface="Playfair Display SC" charset="0"/>
              </a:rPr>
              <a:t>PROJECT</a:t>
            </a:r>
          </a:p>
          <a:p>
            <a:pPr defTabSz="1828434"/>
            <a:r>
              <a:rPr lang="en-US" sz="13800" b="1" spc="600" dirty="0">
                <a:solidFill>
                  <a:srgbClr val="000000"/>
                </a:solidFill>
                <a:latin typeface="Playfair Display SC" charset="0"/>
                <a:ea typeface="Playfair Display SC" charset="0"/>
                <a:cs typeface="Playfair Display SC" charset="0"/>
              </a:rPr>
              <a:t>TITLE</a:t>
            </a:r>
          </a:p>
        </p:txBody>
      </p:sp>
      <p:sp>
        <p:nvSpPr>
          <p:cNvPr id="6" name="TextBox 5"/>
          <p:cNvSpPr txBox="1"/>
          <p:nvPr/>
        </p:nvSpPr>
        <p:spPr>
          <a:xfrm>
            <a:off x="1361091" y="4913022"/>
            <a:ext cx="8245229" cy="671851"/>
          </a:xfrm>
          <a:prstGeom prst="rect">
            <a:avLst/>
          </a:prstGeom>
          <a:noFill/>
        </p:spPr>
        <p:txBody>
          <a:bodyPr wrap="square" rtlCol="0">
            <a:spAutoFit/>
          </a:bodyPr>
          <a:lstStyle/>
          <a:p>
            <a:pPr defTabSz="1828434">
              <a:lnSpc>
                <a:spcPct val="150000"/>
              </a:lnSpc>
            </a:pPr>
            <a:r>
              <a:rPr lang="en-US" sz="2800" b="1" spc="1200" dirty="0">
                <a:solidFill>
                  <a:srgbClr val="000000"/>
                </a:solidFill>
                <a:latin typeface="Montserrat Semi" charset="0"/>
                <a:ea typeface="Montserrat Semi" charset="0"/>
                <a:cs typeface="Montserrat Semi" charset="0"/>
              </a:rPr>
              <a:t>WRITE SOMETHING HERE</a:t>
            </a:r>
          </a:p>
        </p:txBody>
      </p:sp>
      <p:sp>
        <p:nvSpPr>
          <p:cNvPr id="7" name="TextBox 6"/>
          <p:cNvSpPr txBox="1"/>
          <p:nvPr/>
        </p:nvSpPr>
        <p:spPr>
          <a:xfrm>
            <a:off x="1399190" y="404095"/>
            <a:ext cx="10553700" cy="4508927"/>
          </a:xfrm>
          <a:prstGeom prst="rect">
            <a:avLst/>
          </a:prstGeom>
          <a:noFill/>
        </p:spPr>
        <p:txBody>
          <a:bodyPr wrap="square" rtlCol="0">
            <a:spAutoFit/>
          </a:bodyPr>
          <a:lstStyle/>
          <a:p>
            <a:pPr defTabSz="1828434"/>
            <a:r>
              <a:rPr lang="en-US" sz="28700" b="1" spc="600">
                <a:solidFill>
                  <a:srgbClr val="7F7F7F">
                    <a:lumMod val="40000"/>
                    <a:lumOff val="60000"/>
                  </a:srgbClr>
                </a:solidFill>
                <a:latin typeface="Playfair Display SC" charset="0"/>
                <a:ea typeface="Playfair Display SC" charset="0"/>
                <a:cs typeface="Playfair Display SC" charset="0"/>
              </a:rPr>
              <a:t>1</a:t>
            </a:r>
            <a:endParaRPr lang="en-US" sz="28700" b="1" spc="600" dirty="0">
              <a:solidFill>
                <a:srgbClr val="7F7F7F">
                  <a:lumMod val="40000"/>
                  <a:lumOff val="60000"/>
                </a:srgbClr>
              </a:solidFill>
              <a:latin typeface="Playfair Display SC" charset="0"/>
              <a:ea typeface="Playfair Display SC" charset="0"/>
              <a:cs typeface="Playfair Display SC" charset="0"/>
            </a:endParaRPr>
          </a:p>
        </p:txBody>
      </p:sp>
      <p:sp>
        <p:nvSpPr>
          <p:cNvPr id="8" name="TextBox 7"/>
          <p:cNvSpPr txBox="1"/>
          <p:nvPr/>
        </p:nvSpPr>
        <p:spPr>
          <a:xfrm>
            <a:off x="1437290" y="9991335"/>
            <a:ext cx="10515600" cy="1754326"/>
          </a:xfrm>
          <a:prstGeom prst="rect">
            <a:avLst/>
          </a:prstGeom>
          <a:noFill/>
        </p:spPr>
        <p:txBody>
          <a:bodyPr wrap="square" rtlCol="0">
            <a:spAutoFit/>
          </a:bodyPr>
          <a:lstStyle/>
          <a:p>
            <a:pPr defTabSz="1828434">
              <a:lnSpc>
                <a:spcPct val="150000"/>
              </a:lnSpc>
            </a:pPr>
            <a:r>
              <a:rPr lang="en-US" sz="2400" dirty="0">
                <a:solidFill>
                  <a:srgbClr val="7F7F7F"/>
                </a:solidFill>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a:t>
            </a:r>
          </a:p>
        </p:txBody>
      </p:sp>
      <p:sp>
        <p:nvSpPr>
          <p:cNvPr id="2" name="Picture Placeholder 1"/>
          <p:cNvSpPr>
            <a:spLocks noGrp="1"/>
          </p:cNvSpPr>
          <p:nvPr>
            <p:ph type="pic" sz="quarter" idx="25"/>
          </p:nvPr>
        </p:nvSpPr>
        <p:spPr/>
      </p:sp>
    </p:spTree>
    <p:extLst>
      <p:ext uri="{BB962C8B-B14F-4D97-AF65-F5344CB8AC3E}">
        <p14:creationId xmlns:p14="http://schemas.microsoft.com/office/powerpoint/2010/main" val="1573363368"/>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2806857" y="5651685"/>
            <a:ext cx="10553700" cy="4339650"/>
          </a:xfrm>
          <a:prstGeom prst="rect">
            <a:avLst/>
          </a:prstGeom>
          <a:noFill/>
        </p:spPr>
        <p:txBody>
          <a:bodyPr wrap="square" rtlCol="0">
            <a:spAutoFit/>
          </a:bodyPr>
          <a:lstStyle/>
          <a:p>
            <a:pPr defTabSz="1828434"/>
            <a:r>
              <a:rPr lang="en-US" sz="13800" b="1" spc="600" dirty="0">
                <a:solidFill>
                  <a:srgbClr val="000000"/>
                </a:solidFill>
                <a:latin typeface="Playfair Display SC" charset="0"/>
                <a:ea typeface="Playfair Display SC" charset="0"/>
                <a:cs typeface="Playfair Display SC" charset="0"/>
              </a:rPr>
              <a:t>PROJECT</a:t>
            </a:r>
          </a:p>
          <a:p>
            <a:pPr defTabSz="1828434"/>
            <a:r>
              <a:rPr lang="en-US" sz="13800" b="1" spc="600" dirty="0">
                <a:solidFill>
                  <a:srgbClr val="000000"/>
                </a:solidFill>
                <a:latin typeface="Playfair Display SC" charset="0"/>
                <a:ea typeface="Playfair Display SC" charset="0"/>
                <a:cs typeface="Playfair Display SC" charset="0"/>
              </a:rPr>
              <a:t>TITLE</a:t>
            </a:r>
          </a:p>
        </p:txBody>
      </p:sp>
      <p:sp>
        <p:nvSpPr>
          <p:cNvPr id="6" name="TextBox 5"/>
          <p:cNvSpPr txBox="1"/>
          <p:nvPr/>
        </p:nvSpPr>
        <p:spPr>
          <a:xfrm>
            <a:off x="12806857" y="4913022"/>
            <a:ext cx="8245229" cy="671851"/>
          </a:xfrm>
          <a:prstGeom prst="rect">
            <a:avLst/>
          </a:prstGeom>
          <a:noFill/>
        </p:spPr>
        <p:txBody>
          <a:bodyPr wrap="square" rtlCol="0">
            <a:spAutoFit/>
          </a:bodyPr>
          <a:lstStyle/>
          <a:p>
            <a:pPr defTabSz="1828434">
              <a:lnSpc>
                <a:spcPct val="150000"/>
              </a:lnSpc>
            </a:pPr>
            <a:r>
              <a:rPr lang="en-US" sz="2800" b="1" spc="1200" dirty="0">
                <a:solidFill>
                  <a:srgbClr val="000000"/>
                </a:solidFill>
                <a:latin typeface="Montserrat Semi" charset="0"/>
                <a:ea typeface="Montserrat Semi" charset="0"/>
                <a:cs typeface="Montserrat Semi" charset="0"/>
              </a:rPr>
              <a:t>WRITE SOMETHING HERE</a:t>
            </a:r>
          </a:p>
        </p:txBody>
      </p:sp>
      <p:sp>
        <p:nvSpPr>
          <p:cNvPr id="7" name="TextBox 6"/>
          <p:cNvSpPr txBox="1"/>
          <p:nvPr/>
        </p:nvSpPr>
        <p:spPr>
          <a:xfrm>
            <a:off x="12844956" y="404095"/>
            <a:ext cx="10553700" cy="4508927"/>
          </a:xfrm>
          <a:prstGeom prst="rect">
            <a:avLst/>
          </a:prstGeom>
          <a:noFill/>
        </p:spPr>
        <p:txBody>
          <a:bodyPr wrap="square" rtlCol="0">
            <a:spAutoFit/>
          </a:bodyPr>
          <a:lstStyle/>
          <a:p>
            <a:pPr defTabSz="1828434"/>
            <a:r>
              <a:rPr lang="en-US" sz="28700" b="1" spc="600" dirty="0">
                <a:solidFill>
                  <a:srgbClr val="7F7F7F">
                    <a:lumMod val="40000"/>
                    <a:lumOff val="60000"/>
                  </a:srgbClr>
                </a:solidFill>
                <a:latin typeface="Playfair Display SC" charset="0"/>
                <a:ea typeface="Playfair Display SC" charset="0"/>
                <a:cs typeface="Playfair Display SC" charset="0"/>
              </a:rPr>
              <a:t>2</a:t>
            </a:r>
          </a:p>
        </p:txBody>
      </p:sp>
      <p:sp>
        <p:nvSpPr>
          <p:cNvPr id="8" name="TextBox 7"/>
          <p:cNvSpPr txBox="1"/>
          <p:nvPr/>
        </p:nvSpPr>
        <p:spPr>
          <a:xfrm>
            <a:off x="12883056" y="9991335"/>
            <a:ext cx="10515600" cy="1754326"/>
          </a:xfrm>
          <a:prstGeom prst="rect">
            <a:avLst/>
          </a:prstGeom>
          <a:noFill/>
        </p:spPr>
        <p:txBody>
          <a:bodyPr wrap="square" rtlCol="0">
            <a:spAutoFit/>
          </a:bodyPr>
          <a:lstStyle/>
          <a:p>
            <a:pPr defTabSz="1828434">
              <a:lnSpc>
                <a:spcPct val="150000"/>
              </a:lnSpc>
            </a:pPr>
            <a:r>
              <a:rPr lang="en-US" sz="2400" dirty="0">
                <a:solidFill>
                  <a:srgbClr val="7F7F7F"/>
                </a:solidFill>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a:t>
            </a:r>
          </a:p>
        </p:txBody>
      </p:sp>
      <p:sp>
        <p:nvSpPr>
          <p:cNvPr id="2" name="Picture Placeholder 1"/>
          <p:cNvSpPr>
            <a:spLocks noGrp="1"/>
          </p:cNvSpPr>
          <p:nvPr>
            <p:ph type="pic" sz="quarter" idx="24"/>
          </p:nvPr>
        </p:nvSpPr>
        <p:spPr/>
      </p:sp>
    </p:spTree>
    <p:extLst>
      <p:ext uri="{BB962C8B-B14F-4D97-AF65-F5344CB8AC3E}">
        <p14:creationId xmlns:p14="http://schemas.microsoft.com/office/powerpoint/2010/main" val="399856202"/>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p:cNvSpPr/>
          <p:nvPr/>
        </p:nvSpPr>
        <p:spPr>
          <a:xfrm>
            <a:off x="1714500" y="7225203"/>
            <a:ext cx="3640740" cy="461665"/>
          </a:xfrm>
          <a:prstGeom prst="rect">
            <a:avLst/>
          </a:prstGeom>
        </p:spPr>
        <p:txBody>
          <a:bodyPr wrap="none">
            <a:spAutoFit/>
          </a:bodyPr>
          <a:lstStyle/>
          <a:p>
            <a:pPr defTabSz="1828434"/>
            <a:r>
              <a:rPr lang="en-US" sz="2400" b="1" spc="600" dirty="0">
                <a:solidFill>
                  <a:srgbClr val="000000"/>
                </a:solidFill>
                <a:latin typeface="Montserrat" charset="0"/>
                <a:ea typeface="Montserrat" charset="0"/>
                <a:cs typeface="Montserrat" charset="0"/>
              </a:rPr>
              <a:t>PROJECT NAME</a:t>
            </a:r>
          </a:p>
        </p:txBody>
      </p:sp>
      <p:sp>
        <p:nvSpPr>
          <p:cNvPr id="11" name="TextBox 10"/>
          <p:cNvSpPr txBox="1"/>
          <p:nvPr/>
        </p:nvSpPr>
        <p:spPr>
          <a:xfrm>
            <a:off x="1714500" y="7751053"/>
            <a:ext cx="20916900" cy="830997"/>
          </a:xfrm>
          <a:prstGeom prst="rect">
            <a:avLst/>
          </a:prstGeom>
          <a:noFill/>
        </p:spPr>
        <p:txBody>
          <a:bodyPr wrap="square" rtlCol="0">
            <a:spAutoFit/>
          </a:bodyPr>
          <a:lstStyle/>
          <a:p>
            <a:pPr defTabSz="1828434"/>
            <a:r>
              <a:rPr lang="en-US" sz="2400" dirty="0">
                <a:solidFill>
                  <a:srgbClr val="7F7F7F"/>
                </a:solidFill>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a:t>
            </a:r>
          </a:p>
        </p:txBody>
      </p:sp>
      <p:sp>
        <p:nvSpPr>
          <p:cNvPr id="2" name="Picture Placeholder 1"/>
          <p:cNvSpPr>
            <a:spLocks noGrp="1"/>
          </p:cNvSpPr>
          <p:nvPr>
            <p:ph type="pic" sz="quarter" idx="25"/>
          </p:nvPr>
        </p:nvSpPr>
        <p:spPr/>
      </p:sp>
      <p:sp>
        <p:nvSpPr>
          <p:cNvPr id="3" name="Picture Placeholder 2"/>
          <p:cNvSpPr>
            <a:spLocks noGrp="1"/>
          </p:cNvSpPr>
          <p:nvPr>
            <p:ph type="pic" sz="quarter" idx="28"/>
          </p:nvPr>
        </p:nvSpPr>
        <p:spPr/>
      </p:sp>
      <p:sp>
        <p:nvSpPr>
          <p:cNvPr id="4" name="Picture Placeholder 3"/>
          <p:cNvSpPr>
            <a:spLocks noGrp="1"/>
          </p:cNvSpPr>
          <p:nvPr>
            <p:ph type="pic" sz="quarter" idx="27"/>
          </p:nvPr>
        </p:nvSpPr>
        <p:spPr/>
      </p:sp>
      <p:sp>
        <p:nvSpPr>
          <p:cNvPr id="5" name="Picture Placeholder 4"/>
          <p:cNvSpPr>
            <a:spLocks noGrp="1"/>
          </p:cNvSpPr>
          <p:nvPr>
            <p:ph type="pic" sz="quarter" idx="26"/>
          </p:nvPr>
        </p:nvSpPr>
        <p:spPr/>
      </p:sp>
      <p:sp>
        <p:nvSpPr>
          <p:cNvPr id="6" name="Picture Placeholder 5"/>
          <p:cNvSpPr>
            <a:spLocks noGrp="1"/>
          </p:cNvSpPr>
          <p:nvPr>
            <p:ph type="pic" sz="quarter" idx="29"/>
          </p:nvPr>
        </p:nvSpPr>
        <p:spPr/>
      </p:sp>
      <p:sp>
        <p:nvSpPr>
          <p:cNvPr id="7" name="Picture Placeholder 6"/>
          <p:cNvSpPr>
            <a:spLocks noGrp="1"/>
          </p:cNvSpPr>
          <p:nvPr>
            <p:ph type="pic" sz="quarter" idx="30"/>
          </p:nvPr>
        </p:nvSpPr>
        <p:spPr/>
      </p:sp>
    </p:spTree>
    <p:extLst>
      <p:ext uri="{BB962C8B-B14F-4D97-AF65-F5344CB8AC3E}">
        <p14:creationId xmlns:p14="http://schemas.microsoft.com/office/powerpoint/2010/main" val="1931513970"/>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6966010" y="1539387"/>
            <a:ext cx="10591800" cy="1938992"/>
          </a:xfrm>
          <a:prstGeom prst="rect">
            <a:avLst/>
          </a:prstGeom>
          <a:noFill/>
        </p:spPr>
        <p:txBody>
          <a:bodyPr wrap="square" rtlCol="0">
            <a:spAutoFit/>
          </a:bodyPr>
          <a:lstStyle/>
          <a:p>
            <a:pPr algn="ctr" defTabSz="1828434"/>
            <a:r>
              <a:rPr lang="en-US" sz="6000" b="1" spc="600" dirty="0">
                <a:solidFill>
                  <a:srgbClr val="000000"/>
                </a:solidFill>
                <a:latin typeface="Playfair Display SC" charset="0"/>
                <a:ea typeface="Playfair Display SC" charset="0"/>
                <a:cs typeface="Playfair Display SC" charset="0"/>
              </a:rPr>
              <a:t>OUR LATEST</a:t>
            </a:r>
          </a:p>
          <a:p>
            <a:pPr algn="ctr" defTabSz="1828434"/>
            <a:r>
              <a:rPr lang="en-US" sz="6000" b="1" spc="600" dirty="0">
                <a:solidFill>
                  <a:srgbClr val="000000"/>
                </a:solidFill>
                <a:latin typeface="Playfair Display SC" charset="0"/>
                <a:ea typeface="Playfair Display SC" charset="0"/>
                <a:cs typeface="Playfair Display SC" charset="0"/>
              </a:rPr>
              <a:t>WORKS</a:t>
            </a:r>
          </a:p>
        </p:txBody>
      </p:sp>
      <p:sp>
        <p:nvSpPr>
          <p:cNvPr id="9" name="TextBox 8"/>
          <p:cNvSpPr txBox="1"/>
          <p:nvPr/>
        </p:nvSpPr>
        <p:spPr>
          <a:xfrm>
            <a:off x="9421336" y="3563306"/>
            <a:ext cx="5631603" cy="464871"/>
          </a:xfrm>
          <a:prstGeom prst="rect">
            <a:avLst/>
          </a:prstGeom>
          <a:noFill/>
        </p:spPr>
        <p:txBody>
          <a:bodyPr wrap="square" rtlCol="0">
            <a:spAutoFit/>
          </a:bodyPr>
          <a:lstStyle/>
          <a:p>
            <a:pPr algn="ctr" defTabSz="1828434">
              <a:lnSpc>
                <a:spcPct val="150000"/>
              </a:lnSpc>
            </a:pPr>
            <a:r>
              <a:rPr lang="en-US" b="1" spc="600" dirty="0">
                <a:solidFill>
                  <a:srgbClr val="D6AE7E"/>
                </a:solidFill>
                <a:latin typeface="Montserrat Semi" charset="0"/>
                <a:ea typeface="Montserrat Semi" charset="0"/>
                <a:cs typeface="Montserrat Semi" charset="0"/>
              </a:rPr>
              <a:t>WRITE SOMETHING HERE</a:t>
            </a:r>
          </a:p>
        </p:txBody>
      </p:sp>
      <p:sp>
        <p:nvSpPr>
          <p:cNvPr id="14" name="TextBox 13"/>
          <p:cNvSpPr txBox="1"/>
          <p:nvPr/>
        </p:nvSpPr>
        <p:spPr>
          <a:xfrm>
            <a:off x="2515436" y="10308466"/>
            <a:ext cx="5383833" cy="861774"/>
          </a:xfrm>
          <a:prstGeom prst="rect">
            <a:avLst/>
          </a:prstGeom>
          <a:noFill/>
        </p:spPr>
        <p:txBody>
          <a:bodyPr wrap="square" rtlCol="0">
            <a:spAutoFit/>
          </a:bodyPr>
          <a:lstStyle/>
          <a:p>
            <a:pPr algn="ctr" defTabSz="1828434"/>
            <a:r>
              <a:rPr lang="en-US" sz="2500" dirty="0">
                <a:solidFill>
                  <a:srgbClr val="7F7F7F"/>
                </a:solidFill>
                <a:latin typeface="Lato Light" charset="0"/>
                <a:ea typeface="Lato Light" charset="0"/>
                <a:cs typeface="Lato Light" charset="0"/>
              </a:rPr>
              <a:t>Entrepreneurial activities differ substantially depending on the type of</a:t>
            </a:r>
          </a:p>
        </p:txBody>
      </p:sp>
      <p:sp>
        <p:nvSpPr>
          <p:cNvPr id="15" name="Rectangle 14"/>
          <p:cNvSpPr/>
          <p:nvPr/>
        </p:nvSpPr>
        <p:spPr>
          <a:xfrm>
            <a:off x="3386988" y="9747080"/>
            <a:ext cx="3640740" cy="461665"/>
          </a:xfrm>
          <a:prstGeom prst="rect">
            <a:avLst/>
          </a:prstGeom>
        </p:spPr>
        <p:txBody>
          <a:bodyPr wrap="none">
            <a:spAutoFit/>
          </a:bodyPr>
          <a:lstStyle/>
          <a:p>
            <a:pPr algn="ctr" defTabSz="1828434"/>
            <a:r>
              <a:rPr lang="en-US" sz="2400" b="1" spc="600" dirty="0">
                <a:solidFill>
                  <a:srgbClr val="000000"/>
                </a:solidFill>
                <a:latin typeface="Montserrat" charset="0"/>
                <a:ea typeface="Montserrat" charset="0"/>
                <a:cs typeface="Montserrat" charset="0"/>
              </a:rPr>
              <a:t>PROJECT NAME</a:t>
            </a:r>
          </a:p>
        </p:txBody>
      </p:sp>
      <p:sp>
        <p:nvSpPr>
          <p:cNvPr id="16" name="TextBox 15"/>
          <p:cNvSpPr txBox="1"/>
          <p:nvPr/>
        </p:nvSpPr>
        <p:spPr>
          <a:xfrm>
            <a:off x="9543256" y="10308466"/>
            <a:ext cx="5383833" cy="861774"/>
          </a:xfrm>
          <a:prstGeom prst="rect">
            <a:avLst/>
          </a:prstGeom>
          <a:noFill/>
        </p:spPr>
        <p:txBody>
          <a:bodyPr wrap="square" rtlCol="0">
            <a:spAutoFit/>
          </a:bodyPr>
          <a:lstStyle/>
          <a:p>
            <a:pPr algn="ctr" defTabSz="1828434"/>
            <a:r>
              <a:rPr lang="en-US" sz="2500" dirty="0">
                <a:solidFill>
                  <a:srgbClr val="7F7F7F"/>
                </a:solidFill>
                <a:latin typeface="Lato Light" charset="0"/>
                <a:ea typeface="Lato Light" charset="0"/>
                <a:cs typeface="Lato Light" charset="0"/>
              </a:rPr>
              <a:t>Entrepreneurial activities differ substantially depending on the type of</a:t>
            </a:r>
          </a:p>
        </p:txBody>
      </p:sp>
      <p:sp>
        <p:nvSpPr>
          <p:cNvPr id="17" name="Rectangle 16"/>
          <p:cNvSpPr/>
          <p:nvPr/>
        </p:nvSpPr>
        <p:spPr>
          <a:xfrm>
            <a:off x="10453285" y="9747080"/>
            <a:ext cx="3563797" cy="461665"/>
          </a:xfrm>
          <a:prstGeom prst="rect">
            <a:avLst/>
          </a:prstGeom>
        </p:spPr>
        <p:txBody>
          <a:bodyPr wrap="none">
            <a:spAutoFit/>
          </a:bodyPr>
          <a:lstStyle/>
          <a:p>
            <a:pPr algn="ctr" defTabSz="1828434"/>
            <a:r>
              <a:rPr lang="en-US" sz="2400" b="1" spc="600" dirty="0">
                <a:solidFill>
                  <a:srgbClr val="000000"/>
                </a:solidFill>
                <a:latin typeface="Montserrat" charset="0"/>
                <a:ea typeface="Montserrat" charset="0"/>
                <a:cs typeface="Montserrat" charset="0"/>
              </a:rPr>
              <a:t>PROJECT TITLE</a:t>
            </a:r>
          </a:p>
        </p:txBody>
      </p:sp>
      <p:sp>
        <p:nvSpPr>
          <p:cNvPr id="18" name="TextBox 17"/>
          <p:cNvSpPr txBox="1"/>
          <p:nvPr/>
        </p:nvSpPr>
        <p:spPr>
          <a:xfrm>
            <a:off x="16647782" y="10308466"/>
            <a:ext cx="5383833" cy="861774"/>
          </a:xfrm>
          <a:prstGeom prst="rect">
            <a:avLst/>
          </a:prstGeom>
          <a:noFill/>
        </p:spPr>
        <p:txBody>
          <a:bodyPr wrap="square" rtlCol="0">
            <a:spAutoFit/>
          </a:bodyPr>
          <a:lstStyle/>
          <a:p>
            <a:pPr algn="ctr" defTabSz="1828434"/>
            <a:r>
              <a:rPr lang="en-US" sz="2500" dirty="0">
                <a:solidFill>
                  <a:srgbClr val="7F7F7F"/>
                </a:solidFill>
                <a:latin typeface="Lato Light" charset="0"/>
                <a:ea typeface="Lato Light" charset="0"/>
                <a:cs typeface="Lato Light" charset="0"/>
              </a:rPr>
              <a:t>Entrepreneurial activities differ substantially depending on the type of</a:t>
            </a:r>
          </a:p>
        </p:txBody>
      </p:sp>
      <p:sp>
        <p:nvSpPr>
          <p:cNvPr id="19" name="Rectangle 18"/>
          <p:cNvSpPr/>
          <p:nvPr/>
        </p:nvSpPr>
        <p:spPr>
          <a:xfrm>
            <a:off x="17863186" y="9747080"/>
            <a:ext cx="2953053" cy="461665"/>
          </a:xfrm>
          <a:prstGeom prst="rect">
            <a:avLst/>
          </a:prstGeom>
        </p:spPr>
        <p:txBody>
          <a:bodyPr wrap="none">
            <a:spAutoFit/>
          </a:bodyPr>
          <a:lstStyle/>
          <a:p>
            <a:pPr algn="ctr" defTabSz="1828434"/>
            <a:r>
              <a:rPr lang="en-US" sz="2400" b="1" spc="600" dirty="0">
                <a:solidFill>
                  <a:srgbClr val="000000"/>
                </a:solidFill>
                <a:latin typeface="Montserrat" charset="0"/>
                <a:ea typeface="Montserrat" charset="0"/>
                <a:cs typeface="Montserrat" charset="0"/>
              </a:rPr>
              <a:t>WRITE HERE</a:t>
            </a:r>
          </a:p>
        </p:txBody>
      </p:sp>
      <p:sp>
        <p:nvSpPr>
          <p:cNvPr id="2" name="Picture Placeholder 1"/>
          <p:cNvSpPr>
            <a:spLocks noGrp="1"/>
          </p:cNvSpPr>
          <p:nvPr>
            <p:ph type="pic" sz="quarter" idx="24"/>
          </p:nvPr>
        </p:nvSpPr>
        <p:spPr/>
      </p:sp>
      <p:sp>
        <p:nvSpPr>
          <p:cNvPr id="3" name="Picture Placeholder 2"/>
          <p:cNvSpPr>
            <a:spLocks noGrp="1"/>
          </p:cNvSpPr>
          <p:nvPr>
            <p:ph type="pic" sz="quarter" idx="25"/>
          </p:nvPr>
        </p:nvSpPr>
        <p:spPr/>
      </p:sp>
      <p:sp>
        <p:nvSpPr>
          <p:cNvPr id="4" name="Picture Placeholder 3"/>
          <p:cNvSpPr>
            <a:spLocks noGrp="1"/>
          </p:cNvSpPr>
          <p:nvPr>
            <p:ph type="pic" sz="quarter" idx="26"/>
          </p:nvPr>
        </p:nvSpPr>
        <p:spPr/>
      </p:sp>
    </p:spTree>
    <p:extLst>
      <p:ext uri="{BB962C8B-B14F-4D97-AF65-F5344CB8AC3E}">
        <p14:creationId xmlns:p14="http://schemas.microsoft.com/office/powerpoint/2010/main" val="1868418278"/>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26"/>
          </p:nvPr>
        </p:nvSpPr>
        <p:spPr/>
      </p:sp>
      <p:sp>
        <p:nvSpPr>
          <p:cNvPr id="3" name="Picture Placeholder 2"/>
          <p:cNvSpPr>
            <a:spLocks noGrp="1"/>
          </p:cNvSpPr>
          <p:nvPr>
            <p:ph type="pic" sz="quarter" idx="28"/>
          </p:nvPr>
        </p:nvSpPr>
        <p:spPr/>
      </p:sp>
      <p:sp>
        <p:nvSpPr>
          <p:cNvPr id="4" name="Picture Placeholder 3"/>
          <p:cNvSpPr>
            <a:spLocks noGrp="1"/>
          </p:cNvSpPr>
          <p:nvPr>
            <p:ph type="pic" sz="quarter" idx="29"/>
          </p:nvPr>
        </p:nvSpPr>
        <p:spPr/>
      </p:sp>
      <p:sp>
        <p:nvSpPr>
          <p:cNvPr id="5" name="Picture Placeholder 4"/>
          <p:cNvSpPr>
            <a:spLocks noGrp="1"/>
          </p:cNvSpPr>
          <p:nvPr>
            <p:ph type="pic" sz="quarter" idx="24"/>
          </p:nvPr>
        </p:nvSpPr>
        <p:spPr/>
      </p:sp>
      <p:sp>
        <p:nvSpPr>
          <p:cNvPr id="6" name="Picture Placeholder 5"/>
          <p:cNvSpPr>
            <a:spLocks noGrp="1"/>
          </p:cNvSpPr>
          <p:nvPr>
            <p:ph type="pic" sz="quarter" idx="25"/>
          </p:nvPr>
        </p:nvSpPr>
        <p:spPr/>
      </p:sp>
      <p:sp>
        <p:nvSpPr>
          <p:cNvPr id="7" name="Picture Placeholder 6"/>
          <p:cNvSpPr>
            <a:spLocks noGrp="1"/>
          </p:cNvSpPr>
          <p:nvPr>
            <p:ph type="pic" sz="quarter" idx="27"/>
          </p:nvPr>
        </p:nvSpPr>
        <p:spPr/>
      </p:sp>
    </p:spTree>
    <p:extLst>
      <p:ext uri="{BB962C8B-B14F-4D97-AF65-F5344CB8AC3E}">
        <p14:creationId xmlns:p14="http://schemas.microsoft.com/office/powerpoint/2010/main" val="168057522"/>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8921634" y="3507575"/>
            <a:ext cx="10553700" cy="4339650"/>
          </a:xfrm>
          <a:prstGeom prst="rect">
            <a:avLst/>
          </a:prstGeom>
          <a:noFill/>
        </p:spPr>
        <p:txBody>
          <a:bodyPr wrap="square" rtlCol="0">
            <a:spAutoFit/>
          </a:bodyPr>
          <a:lstStyle/>
          <a:p>
            <a:pPr defTabSz="1828434"/>
            <a:r>
              <a:rPr lang="en-US" sz="13800" b="1" spc="600" dirty="0">
                <a:solidFill>
                  <a:srgbClr val="000000"/>
                </a:solidFill>
                <a:latin typeface="Playfair Display SC" charset="0"/>
                <a:ea typeface="Playfair Display SC" charset="0"/>
                <a:cs typeface="Playfair Display SC" charset="0"/>
              </a:rPr>
              <a:t>PROJECT</a:t>
            </a:r>
          </a:p>
          <a:p>
            <a:pPr defTabSz="1828434"/>
            <a:r>
              <a:rPr lang="en-US" sz="13800" b="1" spc="600" dirty="0">
                <a:solidFill>
                  <a:srgbClr val="000000"/>
                </a:solidFill>
                <a:latin typeface="Playfair Display SC" charset="0"/>
                <a:ea typeface="Playfair Display SC" charset="0"/>
                <a:cs typeface="Playfair Display SC" charset="0"/>
              </a:rPr>
              <a:t>TITLE</a:t>
            </a:r>
          </a:p>
        </p:txBody>
      </p:sp>
      <p:sp>
        <p:nvSpPr>
          <p:cNvPr id="16" name="TextBox 15"/>
          <p:cNvSpPr txBox="1"/>
          <p:nvPr/>
        </p:nvSpPr>
        <p:spPr>
          <a:xfrm>
            <a:off x="8921634" y="2768912"/>
            <a:ext cx="8245229" cy="671851"/>
          </a:xfrm>
          <a:prstGeom prst="rect">
            <a:avLst/>
          </a:prstGeom>
          <a:noFill/>
        </p:spPr>
        <p:txBody>
          <a:bodyPr wrap="square" rtlCol="0">
            <a:spAutoFit/>
          </a:bodyPr>
          <a:lstStyle/>
          <a:p>
            <a:pPr defTabSz="1828434">
              <a:lnSpc>
                <a:spcPct val="150000"/>
              </a:lnSpc>
            </a:pPr>
            <a:r>
              <a:rPr lang="en-US" sz="2800" b="1" spc="1200" dirty="0">
                <a:solidFill>
                  <a:srgbClr val="000000"/>
                </a:solidFill>
                <a:latin typeface="Montserrat Semi" charset="0"/>
                <a:ea typeface="Montserrat Semi" charset="0"/>
                <a:cs typeface="Montserrat Semi" charset="0"/>
              </a:rPr>
              <a:t>WRITE SOMETHING HERE</a:t>
            </a:r>
          </a:p>
        </p:txBody>
      </p:sp>
      <p:sp>
        <p:nvSpPr>
          <p:cNvPr id="17" name="TextBox 16"/>
          <p:cNvSpPr txBox="1"/>
          <p:nvPr/>
        </p:nvSpPr>
        <p:spPr>
          <a:xfrm>
            <a:off x="14995636" y="5980837"/>
            <a:ext cx="7635764" cy="1754326"/>
          </a:xfrm>
          <a:prstGeom prst="rect">
            <a:avLst/>
          </a:prstGeom>
          <a:noFill/>
        </p:spPr>
        <p:txBody>
          <a:bodyPr wrap="square" rtlCol="0">
            <a:spAutoFit/>
          </a:bodyPr>
          <a:lstStyle/>
          <a:p>
            <a:pPr defTabSz="1828434">
              <a:lnSpc>
                <a:spcPct val="150000"/>
              </a:lnSpc>
            </a:pPr>
            <a:r>
              <a:rPr lang="en-US" sz="2400" dirty="0">
                <a:solidFill>
                  <a:srgbClr val="7F7F7F"/>
                </a:solidFill>
                <a:latin typeface="Montserrat Light" charset="0"/>
                <a:ea typeface="Montserrat Light" charset="0"/>
                <a:cs typeface="Montserrat Light" charset="0"/>
              </a:rPr>
              <a:t>Entrepreneurial activities differ substantially depending on the type of organization and creativity. Entrepreneurial activities differ.</a:t>
            </a:r>
          </a:p>
        </p:txBody>
      </p:sp>
      <p:sp>
        <p:nvSpPr>
          <p:cNvPr id="2" name="Picture Placeholder 1"/>
          <p:cNvSpPr>
            <a:spLocks noGrp="1"/>
          </p:cNvSpPr>
          <p:nvPr>
            <p:ph type="pic" sz="quarter" idx="24"/>
          </p:nvPr>
        </p:nvSpPr>
        <p:spPr/>
      </p:sp>
      <p:sp>
        <p:nvSpPr>
          <p:cNvPr id="3" name="Picture Placeholder 2"/>
          <p:cNvSpPr>
            <a:spLocks noGrp="1"/>
          </p:cNvSpPr>
          <p:nvPr>
            <p:ph type="pic" sz="quarter" idx="25"/>
          </p:nvPr>
        </p:nvSpPr>
        <p:spPr/>
      </p:sp>
      <p:sp>
        <p:nvSpPr>
          <p:cNvPr id="4" name="Picture Placeholder 3"/>
          <p:cNvSpPr>
            <a:spLocks noGrp="1"/>
          </p:cNvSpPr>
          <p:nvPr>
            <p:ph type="pic" sz="quarter" idx="26"/>
          </p:nvPr>
        </p:nvSpPr>
        <p:spPr/>
      </p:sp>
      <p:sp>
        <p:nvSpPr>
          <p:cNvPr id="5" name="Picture Placeholder 4"/>
          <p:cNvSpPr>
            <a:spLocks noGrp="1"/>
          </p:cNvSpPr>
          <p:nvPr>
            <p:ph type="pic" sz="quarter" idx="27"/>
          </p:nvPr>
        </p:nvSpPr>
        <p:spPr/>
      </p:sp>
      <p:sp>
        <p:nvSpPr>
          <p:cNvPr id="6" name="Picture Placeholder 5"/>
          <p:cNvSpPr>
            <a:spLocks noGrp="1"/>
          </p:cNvSpPr>
          <p:nvPr>
            <p:ph type="pic" sz="quarter" idx="28"/>
          </p:nvPr>
        </p:nvSpPr>
        <p:spPr/>
      </p:sp>
    </p:spTree>
    <p:extLst>
      <p:ext uri="{BB962C8B-B14F-4D97-AF65-F5344CB8AC3E}">
        <p14:creationId xmlns:p14="http://schemas.microsoft.com/office/powerpoint/2010/main" val="212295100"/>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37" name="Trapezoid 36"/>
          <p:cNvSpPr/>
          <p:nvPr/>
        </p:nvSpPr>
        <p:spPr>
          <a:xfrm rot="5400000">
            <a:off x="5334000" y="-5334000"/>
            <a:ext cx="13716000" cy="24384000"/>
          </a:xfrm>
          <a:prstGeom prst="trapezoid">
            <a:avLst>
              <a:gd name="adj" fmla="val 33148"/>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38" name="Isosceles Triangle 37"/>
          <p:cNvSpPr/>
          <p:nvPr/>
        </p:nvSpPr>
        <p:spPr>
          <a:xfrm rot="16200000">
            <a:off x="17128064" y="3107264"/>
            <a:ext cx="7010405" cy="7501467"/>
          </a:xfrm>
          <a:prstGeom prst="triangle">
            <a:avLst/>
          </a:pr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40" name="Text Placeholder 3"/>
          <p:cNvSpPr txBox="1">
            <a:spLocks/>
          </p:cNvSpPr>
          <p:nvPr/>
        </p:nvSpPr>
        <p:spPr>
          <a:xfrm>
            <a:off x="1625600" y="8471918"/>
            <a:ext cx="8521963" cy="1067087"/>
          </a:xfrm>
          <a:prstGeom prst="rect">
            <a:avLst/>
          </a:prstGeom>
        </p:spPr>
        <p:txBody>
          <a:bodyPr wrap="square" lIns="243840" tIns="121920" rIns="243840" bIns="12192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430">
              <a:spcBef>
                <a:spcPct val="20000"/>
              </a:spcBef>
              <a:defRPr/>
            </a:pPr>
            <a:r>
              <a:rPr lang="en-US" sz="2667" dirty="0">
                <a:solidFill>
                  <a:schemeClr val="bg1"/>
                </a:solidFill>
                <a:cs typeface="+mj-cs"/>
              </a:rPr>
              <a:t>There are many variations of passages but the majority have  suffered alteration in some form by injected.</a:t>
            </a:r>
          </a:p>
        </p:txBody>
      </p:sp>
      <p:sp>
        <p:nvSpPr>
          <p:cNvPr id="41" name="TextBox 40"/>
          <p:cNvSpPr txBox="1"/>
          <p:nvPr/>
        </p:nvSpPr>
        <p:spPr>
          <a:xfrm>
            <a:off x="1625600" y="6694078"/>
            <a:ext cx="16459200" cy="2718565"/>
          </a:xfrm>
          <a:prstGeom prst="rect">
            <a:avLst/>
          </a:prstGeom>
          <a:noFill/>
        </p:spPr>
        <p:txBody>
          <a:bodyPr wrap="square" rtlCol="0">
            <a:spAutoFit/>
          </a:bodyPr>
          <a:lstStyle/>
          <a:p>
            <a:r>
              <a:rPr lang="en-US" sz="8533" dirty="0">
                <a:solidFill>
                  <a:schemeClr val="bg1"/>
                </a:solidFill>
              </a:rPr>
              <a:t>Multipurpose PowerPoint Template</a:t>
            </a:r>
          </a:p>
        </p:txBody>
      </p:sp>
      <p:sp>
        <p:nvSpPr>
          <p:cNvPr id="42" name="TextBox 41"/>
          <p:cNvSpPr txBox="1"/>
          <p:nvPr/>
        </p:nvSpPr>
        <p:spPr>
          <a:xfrm>
            <a:off x="1625600" y="4177120"/>
            <a:ext cx="12598400" cy="2554545"/>
          </a:xfrm>
          <a:prstGeom prst="rect">
            <a:avLst/>
          </a:prstGeom>
          <a:noFill/>
        </p:spPr>
        <p:txBody>
          <a:bodyPr wrap="square" rtlCol="0">
            <a:spAutoFit/>
          </a:bodyPr>
          <a:lstStyle/>
          <a:p>
            <a:r>
              <a:rPr lang="en-US" sz="16000" b="1" dirty="0">
                <a:solidFill>
                  <a:schemeClr val="bg1"/>
                </a:solidFill>
              </a:rPr>
              <a:t>Innovation</a:t>
            </a:r>
          </a:p>
        </p:txBody>
      </p:sp>
    </p:spTree>
    <p:extLst>
      <p:ext uri="{BB962C8B-B14F-4D97-AF65-F5344CB8AC3E}">
        <p14:creationId xmlns:p14="http://schemas.microsoft.com/office/powerpoint/2010/main" val="1323343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wipe(right)">
                                      <p:cBhvr>
                                        <p:cTn id="10" dur="500"/>
                                        <p:tgtEl>
                                          <p:spTgt spid="38"/>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42"/>
                                        </p:tgtEl>
                                        <p:attrNameLst>
                                          <p:attrName>style.visibility</p:attrName>
                                        </p:attrNameLst>
                                      </p:cBhvr>
                                      <p:to>
                                        <p:strVal val="visible"/>
                                      </p:to>
                                    </p:set>
                                    <p:animEffect transition="in" filter="wipe(left)">
                                      <p:cBhvr>
                                        <p:cTn id="14" dur="500"/>
                                        <p:tgtEl>
                                          <p:spTgt spid="42"/>
                                        </p:tgtEl>
                                      </p:cBhvr>
                                    </p:animEffect>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41"/>
                                        </p:tgtEl>
                                        <p:attrNameLst>
                                          <p:attrName>style.visibility</p:attrName>
                                        </p:attrNameLst>
                                      </p:cBhvr>
                                      <p:to>
                                        <p:strVal val="visible"/>
                                      </p:to>
                                    </p:set>
                                    <p:animEffect transition="in" filter="wipe(left)">
                                      <p:cBhvr>
                                        <p:cTn id="18" dur="500"/>
                                        <p:tgtEl>
                                          <p:spTgt spid="41"/>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40"/>
                                        </p:tgtEl>
                                        <p:attrNameLst>
                                          <p:attrName>style.visibility</p:attrName>
                                        </p:attrNameLst>
                                      </p:cBhvr>
                                      <p:to>
                                        <p:strVal val="visible"/>
                                      </p:to>
                                    </p:set>
                                    <p:animEffect transition="in" filter="wipe(left)">
                                      <p:cBhvr>
                                        <p:cTn id="22"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8" grpId="0" animBg="1"/>
      <p:bldP spid="40" grpId="0"/>
      <p:bldP spid="41" grpId="0"/>
      <p:bldP spid="42" grpId="0"/>
    </p:bld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22" name="Freeform 21"/>
          <p:cNvSpPr/>
          <p:nvPr/>
        </p:nvSpPr>
        <p:spPr>
          <a:xfrm flipV="1">
            <a:off x="0" y="0"/>
            <a:ext cx="11480800" cy="13716000"/>
          </a:xfrm>
          <a:custGeom>
            <a:avLst/>
            <a:gdLst>
              <a:gd name="connsiteX0" fmla="*/ 0 w 3924300"/>
              <a:gd name="connsiteY0" fmla="*/ 5143500 h 5143500"/>
              <a:gd name="connsiteX1" fmla="*/ 1932404 w 3924300"/>
              <a:gd name="connsiteY1" fmla="*/ 5143500 h 5143500"/>
              <a:gd name="connsiteX2" fmla="*/ 2209800 w 3924300"/>
              <a:gd name="connsiteY2" fmla="*/ 5143500 h 5143500"/>
              <a:gd name="connsiteX3" fmla="*/ 3924300 w 3924300"/>
              <a:gd name="connsiteY3" fmla="*/ 5143500 h 5143500"/>
              <a:gd name="connsiteX4" fmla="*/ 1991896 w 3924300"/>
              <a:gd name="connsiteY4" fmla="*/ 0 h 5143500"/>
              <a:gd name="connsiteX5" fmla="*/ 0 w 3924300"/>
              <a:gd name="connsiteY5" fmla="*/ 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24300" h="5143500">
                <a:moveTo>
                  <a:pt x="0" y="5143500"/>
                </a:moveTo>
                <a:lnTo>
                  <a:pt x="1932404" y="5143500"/>
                </a:lnTo>
                <a:lnTo>
                  <a:pt x="2209800" y="5143500"/>
                </a:lnTo>
                <a:lnTo>
                  <a:pt x="3924300" y="5143500"/>
                </a:lnTo>
                <a:lnTo>
                  <a:pt x="1991896" y="0"/>
                </a:lnTo>
                <a:lnTo>
                  <a:pt x="0" y="0"/>
                </a:lnTo>
                <a:close/>
              </a:path>
            </a:pathLst>
          </a:cu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11" name="Right Triangle 10"/>
          <p:cNvSpPr/>
          <p:nvPr/>
        </p:nvSpPr>
        <p:spPr>
          <a:xfrm rot="16200000" flipH="1">
            <a:off x="17627600" y="-16933"/>
            <a:ext cx="6756400" cy="6756400"/>
          </a:xfrm>
          <a:prstGeom prst="rtTriangl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25" name="Right Triangle 24"/>
          <p:cNvSpPr/>
          <p:nvPr/>
        </p:nvSpPr>
        <p:spPr>
          <a:xfrm rot="5400000" flipH="1" flipV="1">
            <a:off x="21640800" y="10972800"/>
            <a:ext cx="2743200" cy="2743200"/>
          </a:xfrm>
          <a:prstGeom prst="rtTriangl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26" name="TextBox 25"/>
          <p:cNvSpPr txBox="1"/>
          <p:nvPr/>
        </p:nvSpPr>
        <p:spPr>
          <a:xfrm>
            <a:off x="522300" y="3640667"/>
            <a:ext cx="9307869" cy="3046988"/>
          </a:xfrm>
          <a:prstGeom prst="rect">
            <a:avLst/>
          </a:prstGeom>
          <a:noFill/>
        </p:spPr>
        <p:txBody>
          <a:bodyPr wrap="none" rtlCol="0">
            <a:spAutoFit/>
          </a:bodyPr>
          <a:lstStyle/>
          <a:p>
            <a:r>
              <a:rPr lang="en-US" sz="9600" b="1" dirty="0">
                <a:solidFill>
                  <a:schemeClr val="bg1"/>
                </a:solidFill>
              </a:rPr>
              <a:t>Work In The Best</a:t>
            </a:r>
            <a:br>
              <a:rPr lang="en-US" sz="9600" b="1" dirty="0">
                <a:solidFill>
                  <a:schemeClr val="bg1"/>
                </a:solidFill>
              </a:rPr>
            </a:br>
            <a:r>
              <a:rPr lang="en-US" sz="9600" b="1" dirty="0">
                <a:solidFill>
                  <a:schemeClr val="bg1"/>
                </a:solidFill>
              </a:rPr>
              <a:t>Of His Ability!</a:t>
            </a:r>
          </a:p>
        </p:txBody>
      </p:sp>
      <p:sp>
        <p:nvSpPr>
          <p:cNvPr id="27" name="Rectangle 26"/>
          <p:cNvSpPr/>
          <p:nvPr/>
        </p:nvSpPr>
        <p:spPr>
          <a:xfrm>
            <a:off x="522299" y="7201665"/>
            <a:ext cx="6283515" cy="2677656"/>
          </a:xfrm>
          <a:prstGeom prst="rect">
            <a:avLst/>
          </a:prstGeom>
        </p:spPr>
        <p:txBody>
          <a:bodyPr wrap="square" anchor="ctr">
            <a:spAutoFit/>
          </a:bodyPr>
          <a:lstStyle/>
          <a:p>
            <a:r>
              <a:rPr lang="en-US" sz="2800" dirty="0">
                <a:solidFill>
                  <a:schemeClr val="bg1"/>
                </a:solidFill>
              </a:rPr>
              <a:t> If you are going to use a passage of Lorem Ipsum, you need to be sure there isn't anything embarrassing hidden in the middle of text. All the Lorem Ipsum generators on the Internet tend to repeat predefined chunks</a:t>
            </a:r>
          </a:p>
        </p:txBody>
      </p:sp>
    </p:spTree>
    <p:extLst>
      <p:ext uri="{BB962C8B-B14F-4D97-AF65-F5344CB8AC3E}">
        <p14:creationId xmlns:p14="http://schemas.microsoft.com/office/powerpoint/2010/main" val="3050488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wipe(left)">
                                      <p:cBhvr>
                                        <p:cTn id="11"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3" name="Picture Placeholder 2">
            <a:extLst>
              <a:ext uri="{FF2B5EF4-FFF2-40B4-BE49-F238E27FC236}">
                <a16:creationId xmlns:a16="http://schemas.microsoft.com/office/drawing/2014/main" id="{434C6F53-D998-4321-BEDE-A7335D984416}"/>
              </a:ext>
            </a:extLst>
          </p:cNvPr>
          <p:cNvSpPr>
            <a:spLocks noGrp="1"/>
          </p:cNvSpPr>
          <p:nvPr>
            <p:ph type="pic" sz="quarter" idx="10"/>
          </p:nvPr>
        </p:nvSpPr>
        <p:spPr/>
      </p:sp>
      <p:sp>
        <p:nvSpPr>
          <p:cNvPr id="5" name="Picture Placeholder 4">
            <a:extLst>
              <a:ext uri="{FF2B5EF4-FFF2-40B4-BE49-F238E27FC236}">
                <a16:creationId xmlns:a16="http://schemas.microsoft.com/office/drawing/2014/main" id="{AC39E9D3-D997-4A68-BA2D-D65510EF677B}"/>
              </a:ext>
            </a:extLst>
          </p:cNvPr>
          <p:cNvSpPr>
            <a:spLocks noGrp="1"/>
          </p:cNvSpPr>
          <p:nvPr>
            <p:ph type="pic" sz="quarter" idx="11"/>
          </p:nvPr>
        </p:nvSpPr>
        <p:spPr/>
      </p:sp>
      <p:sp>
        <p:nvSpPr>
          <p:cNvPr id="214" name="Google Shape;214;p23"/>
          <p:cNvSpPr/>
          <p:nvPr/>
        </p:nvSpPr>
        <p:spPr>
          <a:xfrm>
            <a:off x="1436422" y="910487"/>
            <a:ext cx="4081541" cy="1540777"/>
          </a:xfrm>
          <a:prstGeom prst="rect">
            <a:avLst/>
          </a:prstGeom>
          <a:solidFill>
            <a:schemeClr val="accent5"/>
          </a:solidFill>
          <a:ln>
            <a:noFill/>
          </a:ln>
        </p:spPr>
        <p:txBody>
          <a:bodyPr spcFirstLastPara="1" wrap="square" lIns="243796" tIns="243796" rIns="243796" bIns="243796"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1" name="Google Shape;221;p23"/>
          <p:cNvSpPr txBox="1">
            <a:spLocks noGrp="1"/>
          </p:cNvSpPr>
          <p:nvPr>
            <p:ph type="ctrTitle" idx="2"/>
          </p:nvPr>
        </p:nvSpPr>
        <p:spPr>
          <a:prstGeom prst="rect">
            <a:avLst/>
          </a:prstGeom>
        </p:spPr>
        <p:txBody>
          <a:bodyPr spcFirstLastPara="1" vert="horz" wrap="square" lIns="243796" tIns="243796" rIns="243796" bIns="243796" rtlCol="0" anchor="t" anchorCtr="0">
            <a:noAutofit/>
          </a:bodyPr>
          <a:lstStyle/>
          <a:p>
            <a:r>
              <a:rPr lang="es" dirty="0"/>
              <a:t>WHAT I DO</a:t>
            </a:r>
            <a:endParaRPr dirty="0"/>
          </a:p>
        </p:txBody>
      </p:sp>
      <p:sp>
        <p:nvSpPr>
          <p:cNvPr id="229" name="Google Shape;229;p23"/>
          <p:cNvSpPr/>
          <p:nvPr/>
        </p:nvSpPr>
        <p:spPr>
          <a:xfrm flipH="1">
            <a:off x="13712206" y="8327179"/>
            <a:ext cx="2031970" cy="1734375"/>
          </a:xfrm>
          <a:prstGeom prst="rect">
            <a:avLst/>
          </a:prstGeom>
          <a:solidFill>
            <a:schemeClr val="accent2"/>
          </a:solidFill>
          <a:ln>
            <a:noFill/>
          </a:ln>
        </p:spPr>
        <p:txBody>
          <a:bodyPr spcFirstLastPara="1" wrap="square" lIns="243796" tIns="243796" rIns="243796" bIns="243796"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231" name="Google Shape;231;p23"/>
          <p:cNvGrpSpPr/>
          <p:nvPr/>
        </p:nvGrpSpPr>
        <p:grpSpPr>
          <a:xfrm>
            <a:off x="14222263" y="8721515"/>
            <a:ext cx="1011814" cy="945730"/>
            <a:chOff x="1190625" y="408550"/>
            <a:chExt cx="5219200" cy="4878325"/>
          </a:xfrm>
        </p:grpSpPr>
        <p:sp>
          <p:nvSpPr>
            <p:cNvPr id="232" name="Google Shape;232;p23"/>
            <p:cNvSpPr/>
            <p:nvPr/>
          </p:nvSpPr>
          <p:spPr>
            <a:xfrm>
              <a:off x="1666875" y="931075"/>
              <a:ext cx="152500" cy="153550"/>
            </a:xfrm>
            <a:custGeom>
              <a:avLst/>
              <a:gdLst/>
              <a:ahLst/>
              <a:cxnLst/>
              <a:rect l="l" t="t" r="r" b="b"/>
              <a:pathLst>
                <a:path w="6100" h="6142" extrusionOk="0">
                  <a:moveTo>
                    <a:pt x="3062" y="1"/>
                  </a:moveTo>
                  <a:cubicBezTo>
                    <a:pt x="2862" y="1"/>
                    <a:pt x="2659" y="25"/>
                    <a:pt x="2446" y="74"/>
                  </a:cubicBezTo>
                  <a:cubicBezTo>
                    <a:pt x="2251" y="107"/>
                    <a:pt x="2055" y="172"/>
                    <a:pt x="1892" y="237"/>
                  </a:cubicBezTo>
                  <a:cubicBezTo>
                    <a:pt x="1696" y="335"/>
                    <a:pt x="1533" y="400"/>
                    <a:pt x="1370" y="531"/>
                  </a:cubicBezTo>
                  <a:cubicBezTo>
                    <a:pt x="1174" y="629"/>
                    <a:pt x="1044" y="759"/>
                    <a:pt x="881" y="890"/>
                  </a:cubicBezTo>
                  <a:cubicBezTo>
                    <a:pt x="750" y="1053"/>
                    <a:pt x="620" y="1216"/>
                    <a:pt x="522" y="1379"/>
                  </a:cubicBezTo>
                  <a:cubicBezTo>
                    <a:pt x="391" y="1542"/>
                    <a:pt x="294" y="1705"/>
                    <a:pt x="228" y="1901"/>
                  </a:cubicBezTo>
                  <a:cubicBezTo>
                    <a:pt x="163" y="2097"/>
                    <a:pt x="98" y="2292"/>
                    <a:pt x="65" y="2455"/>
                  </a:cubicBezTo>
                  <a:cubicBezTo>
                    <a:pt x="0" y="2684"/>
                    <a:pt x="0" y="2879"/>
                    <a:pt x="0" y="3075"/>
                  </a:cubicBezTo>
                  <a:cubicBezTo>
                    <a:pt x="0" y="3271"/>
                    <a:pt x="0" y="3467"/>
                    <a:pt x="65" y="3662"/>
                  </a:cubicBezTo>
                  <a:cubicBezTo>
                    <a:pt x="98" y="3858"/>
                    <a:pt x="163" y="4054"/>
                    <a:pt x="228" y="4249"/>
                  </a:cubicBezTo>
                  <a:cubicBezTo>
                    <a:pt x="294" y="4413"/>
                    <a:pt x="391" y="4608"/>
                    <a:pt x="522" y="4771"/>
                  </a:cubicBezTo>
                  <a:cubicBezTo>
                    <a:pt x="620" y="4934"/>
                    <a:pt x="750" y="5098"/>
                    <a:pt x="881" y="5228"/>
                  </a:cubicBezTo>
                  <a:cubicBezTo>
                    <a:pt x="1044" y="5391"/>
                    <a:pt x="1174" y="5489"/>
                    <a:pt x="1370" y="5620"/>
                  </a:cubicBezTo>
                  <a:cubicBezTo>
                    <a:pt x="1533" y="5717"/>
                    <a:pt x="1696" y="5815"/>
                    <a:pt x="1892" y="5880"/>
                  </a:cubicBezTo>
                  <a:cubicBezTo>
                    <a:pt x="2055" y="5978"/>
                    <a:pt x="2251" y="6044"/>
                    <a:pt x="2446" y="6076"/>
                  </a:cubicBezTo>
                  <a:cubicBezTo>
                    <a:pt x="2642" y="6109"/>
                    <a:pt x="2871" y="6141"/>
                    <a:pt x="3066" y="6141"/>
                  </a:cubicBezTo>
                  <a:cubicBezTo>
                    <a:pt x="3262" y="6141"/>
                    <a:pt x="3458" y="6109"/>
                    <a:pt x="3653" y="6076"/>
                  </a:cubicBezTo>
                  <a:cubicBezTo>
                    <a:pt x="3849" y="6044"/>
                    <a:pt x="4045" y="5978"/>
                    <a:pt x="4241" y="5880"/>
                  </a:cubicBezTo>
                  <a:cubicBezTo>
                    <a:pt x="4404" y="5815"/>
                    <a:pt x="4599" y="5717"/>
                    <a:pt x="4763" y="5620"/>
                  </a:cubicBezTo>
                  <a:cubicBezTo>
                    <a:pt x="4926" y="5489"/>
                    <a:pt x="5089" y="5391"/>
                    <a:pt x="5219" y="5228"/>
                  </a:cubicBezTo>
                  <a:cubicBezTo>
                    <a:pt x="5350" y="5098"/>
                    <a:pt x="5480" y="4934"/>
                    <a:pt x="5611" y="4771"/>
                  </a:cubicBezTo>
                  <a:cubicBezTo>
                    <a:pt x="5708" y="4608"/>
                    <a:pt x="5806" y="4413"/>
                    <a:pt x="5872" y="4249"/>
                  </a:cubicBezTo>
                  <a:cubicBezTo>
                    <a:pt x="5969" y="4054"/>
                    <a:pt x="6002" y="3858"/>
                    <a:pt x="6067" y="3662"/>
                  </a:cubicBezTo>
                  <a:cubicBezTo>
                    <a:pt x="6100" y="3467"/>
                    <a:pt x="6100" y="3271"/>
                    <a:pt x="6100" y="3075"/>
                  </a:cubicBezTo>
                  <a:cubicBezTo>
                    <a:pt x="6100" y="2879"/>
                    <a:pt x="6100" y="2684"/>
                    <a:pt x="6067" y="2455"/>
                  </a:cubicBezTo>
                  <a:cubicBezTo>
                    <a:pt x="6002" y="2292"/>
                    <a:pt x="5969" y="2097"/>
                    <a:pt x="5872" y="1901"/>
                  </a:cubicBezTo>
                  <a:cubicBezTo>
                    <a:pt x="5806" y="1705"/>
                    <a:pt x="5708" y="1542"/>
                    <a:pt x="5611" y="1379"/>
                  </a:cubicBezTo>
                  <a:cubicBezTo>
                    <a:pt x="5480" y="1216"/>
                    <a:pt x="5350" y="1053"/>
                    <a:pt x="5219" y="890"/>
                  </a:cubicBezTo>
                  <a:cubicBezTo>
                    <a:pt x="5089" y="759"/>
                    <a:pt x="4926" y="629"/>
                    <a:pt x="4763" y="531"/>
                  </a:cubicBezTo>
                  <a:cubicBezTo>
                    <a:pt x="4599" y="400"/>
                    <a:pt x="4404" y="335"/>
                    <a:pt x="4241" y="237"/>
                  </a:cubicBezTo>
                  <a:cubicBezTo>
                    <a:pt x="4045" y="172"/>
                    <a:pt x="3849" y="107"/>
                    <a:pt x="3653" y="74"/>
                  </a:cubicBezTo>
                  <a:cubicBezTo>
                    <a:pt x="3458" y="25"/>
                    <a:pt x="3262" y="1"/>
                    <a:pt x="3062" y="1"/>
                  </a:cubicBezTo>
                  <a:close/>
                </a:path>
              </a:pathLst>
            </a:custGeom>
            <a:solidFill>
              <a:schemeClr val="lt1"/>
            </a:solidFill>
            <a:ln>
              <a:noFill/>
            </a:ln>
          </p:spPr>
          <p:txBody>
            <a:bodyPr spcFirstLastPara="1" wrap="square" lIns="243796" tIns="243796" rIns="243796" bIns="243796"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3" name="Google Shape;233;p23"/>
            <p:cNvSpPr/>
            <p:nvPr/>
          </p:nvSpPr>
          <p:spPr>
            <a:xfrm>
              <a:off x="1966150" y="931075"/>
              <a:ext cx="152525" cy="153550"/>
            </a:xfrm>
            <a:custGeom>
              <a:avLst/>
              <a:gdLst/>
              <a:ahLst/>
              <a:cxnLst/>
              <a:rect l="l" t="t" r="r" b="b"/>
              <a:pathLst>
                <a:path w="6101" h="6142" extrusionOk="0">
                  <a:moveTo>
                    <a:pt x="3050" y="1"/>
                  </a:moveTo>
                  <a:cubicBezTo>
                    <a:pt x="2847" y="1"/>
                    <a:pt x="2643" y="25"/>
                    <a:pt x="2447" y="74"/>
                  </a:cubicBezTo>
                  <a:cubicBezTo>
                    <a:pt x="2251" y="107"/>
                    <a:pt x="2056" y="172"/>
                    <a:pt x="1892" y="237"/>
                  </a:cubicBezTo>
                  <a:cubicBezTo>
                    <a:pt x="1697" y="335"/>
                    <a:pt x="1534" y="400"/>
                    <a:pt x="1338" y="531"/>
                  </a:cubicBezTo>
                  <a:cubicBezTo>
                    <a:pt x="1175" y="629"/>
                    <a:pt x="1044" y="759"/>
                    <a:pt x="881" y="890"/>
                  </a:cubicBezTo>
                  <a:cubicBezTo>
                    <a:pt x="751" y="1053"/>
                    <a:pt x="620" y="1216"/>
                    <a:pt x="522" y="1379"/>
                  </a:cubicBezTo>
                  <a:cubicBezTo>
                    <a:pt x="392" y="1542"/>
                    <a:pt x="294" y="1705"/>
                    <a:pt x="229" y="1901"/>
                  </a:cubicBezTo>
                  <a:cubicBezTo>
                    <a:pt x="164" y="2097"/>
                    <a:pt x="98" y="2292"/>
                    <a:pt x="66" y="2455"/>
                  </a:cubicBezTo>
                  <a:cubicBezTo>
                    <a:pt x="0" y="2684"/>
                    <a:pt x="0" y="2879"/>
                    <a:pt x="0" y="3075"/>
                  </a:cubicBezTo>
                  <a:cubicBezTo>
                    <a:pt x="0" y="3271"/>
                    <a:pt x="0" y="3467"/>
                    <a:pt x="66" y="3662"/>
                  </a:cubicBezTo>
                  <a:cubicBezTo>
                    <a:pt x="98" y="3858"/>
                    <a:pt x="164" y="4054"/>
                    <a:pt x="229" y="4249"/>
                  </a:cubicBezTo>
                  <a:cubicBezTo>
                    <a:pt x="294" y="4413"/>
                    <a:pt x="392" y="4608"/>
                    <a:pt x="522" y="4771"/>
                  </a:cubicBezTo>
                  <a:cubicBezTo>
                    <a:pt x="620" y="4934"/>
                    <a:pt x="751" y="5098"/>
                    <a:pt x="881" y="5228"/>
                  </a:cubicBezTo>
                  <a:cubicBezTo>
                    <a:pt x="1044" y="5391"/>
                    <a:pt x="1175" y="5489"/>
                    <a:pt x="1338" y="5620"/>
                  </a:cubicBezTo>
                  <a:cubicBezTo>
                    <a:pt x="1534" y="5717"/>
                    <a:pt x="1697" y="5815"/>
                    <a:pt x="1892" y="5880"/>
                  </a:cubicBezTo>
                  <a:cubicBezTo>
                    <a:pt x="2056" y="5978"/>
                    <a:pt x="2251" y="6044"/>
                    <a:pt x="2447" y="6076"/>
                  </a:cubicBezTo>
                  <a:cubicBezTo>
                    <a:pt x="2643" y="6109"/>
                    <a:pt x="2838" y="6141"/>
                    <a:pt x="3067" y="6141"/>
                  </a:cubicBezTo>
                  <a:cubicBezTo>
                    <a:pt x="3262" y="6141"/>
                    <a:pt x="3458" y="6109"/>
                    <a:pt x="3654" y="6076"/>
                  </a:cubicBezTo>
                  <a:cubicBezTo>
                    <a:pt x="3850" y="6044"/>
                    <a:pt x="4045" y="5978"/>
                    <a:pt x="4208" y="5880"/>
                  </a:cubicBezTo>
                  <a:cubicBezTo>
                    <a:pt x="4404" y="5815"/>
                    <a:pt x="4600" y="5717"/>
                    <a:pt x="4763" y="5620"/>
                  </a:cubicBezTo>
                  <a:cubicBezTo>
                    <a:pt x="4926" y="5489"/>
                    <a:pt x="5089" y="5391"/>
                    <a:pt x="5220" y="5228"/>
                  </a:cubicBezTo>
                  <a:cubicBezTo>
                    <a:pt x="5350" y="5098"/>
                    <a:pt x="5481" y="4934"/>
                    <a:pt x="5611" y="4771"/>
                  </a:cubicBezTo>
                  <a:cubicBezTo>
                    <a:pt x="5709" y="4608"/>
                    <a:pt x="5807" y="4413"/>
                    <a:pt x="5872" y="4249"/>
                  </a:cubicBezTo>
                  <a:cubicBezTo>
                    <a:pt x="5970" y="4054"/>
                    <a:pt x="6003" y="3858"/>
                    <a:pt x="6068" y="3662"/>
                  </a:cubicBezTo>
                  <a:cubicBezTo>
                    <a:pt x="6100" y="3467"/>
                    <a:pt x="6100" y="3271"/>
                    <a:pt x="6100" y="3075"/>
                  </a:cubicBezTo>
                  <a:cubicBezTo>
                    <a:pt x="6100" y="2879"/>
                    <a:pt x="6100" y="2684"/>
                    <a:pt x="6068" y="2455"/>
                  </a:cubicBezTo>
                  <a:cubicBezTo>
                    <a:pt x="6003" y="2292"/>
                    <a:pt x="5970" y="2097"/>
                    <a:pt x="5872" y="1901"/>
                  </a:cubicBezTo>
                  <a:cubicBezTo>
                    <a:pt x="5807" y="1705"/>
                    <a:pt x="5709" y="1542"/>
                    <a:pt x="5611" y="1379"/>
                  </a:cubicBezTo>
                  <a:cubicBezTo>
                    <a:pt x="5481" y="1216"/>
                    <a:pt x="5350" y="1053"/>
                    <a:pt x="5220" y="890"/>
                  </a:cubicBezTo>
                  <a:cubicBezTo>
                    <a:pt x="5089" y="759"/>
                    <a:pt x="4926" y="629"/>
                    <a:pt x="4763" y="531"/>
                  </a:cubicBezTo>
                  <a:cubicBezTo>
                    <a:pt x="4600" y="400"/>
                    <a:pt x="4404" y="335"/>
                    <a:pt x="4208" y="237"/>
                  </a:cubicBezTo>
                  <a:cubicBezTo>
                    <a:pt x="4045" y="172"/>
                    <a:pt x="3850" y="107"/>
                    <a:pt x="3654" y="74"/>
                  </a:cubicBezTo>
                  <a:cubicBezTo>
                    <a:pt x="3458" y="25"/>
                    <a:pt x="3254" y="1"/>
                    <a:pt x="3050" y="1"/>
                  </a:cubicBezTo>
                  <a:close/>
                </a:path>
              </a:pathLst>
            </a:custGeom>
            <a:solidFill>
              <a:schemeClr val="lt1"/>
            </a:solidFill>
            <a:ln>
              <a:noFill/>
            </a:ln>
          </p:spPr>
          <p:txBody>
            <a:bodyPr spcFirstLastPara="1" wrap="square" lIns="243796" tIns="243796" rIns="243796" bIns="243796"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4" name="Google Shape;234;p23"/>
            <p:cNvSpPr/>
            <p:nvPr/>
          </p:nvSpPr>
          <p:spPr>
            <a:xfrm>
              <a:off x="2265425" y="931500"/>
              <a:ext cx="152525" cy="153125"/>
            </a:xfrm>
            <a:custGeom>
              <a:avLst/>
              <a:gdLst/>
              <a:ahLst/>
              <a:cxnLst/>
              <a:rect l="l" t="t" r="r" b="b"/>
              <a:pathLst>
                <a:path w="6101" h="6125" extrusionOk="0">
                  <a:moveTo>
                    <a:pt x="3067" y="1"/>
                  </a:moveTo>
                  <a:cubicBezTo>
                    <a:pt x="2252" y="1"/>
                    <a:pt x="1461" y="320"/>
                    <a:pt x="882" y="873"/>
                  </a:cubicBezTo>
                  <a:cubicBezTo>
                    <a:pt x="751" y="1036"/>
                    <a:pt x="621" y="1199"/>
                    <a:pt x="490" y="1362"/>
                  </a:cubicBezTo>
                  <a:cubicBezTo>
                    <a:pt x="392" y="1525"/>
                    <a:pt x="295" y="1688"/>
                    <a:pt x="229" y="1884"/>
                  </a:cubicBezTo>
                  <a:cubicBezTo>
                    <a:pt x="164" y="2080"/>
                    <a:pt x="99" y="2275"/>
                    <a:pt x="34" y="2438"/>
                  </a:cubicBezTo>
                  <a:cubicBezTo>
                    <a:pt x="1" y="2667"/>
                    <a:pt x="1" y="2862"/>
                    <a:pt x="1" y="3058"/>
                  </a:cubicBezTo>
                  <a:cubicBezTo>
                    <a:pt x="1" y="3254"/>
                    <a:pt x="1" y="3450"/>
                    <a:pt x="34" y="3645"/>
                  </a:cubicBezTo>
                  <a:cubicBezTo>
                    <a:pt x="99" y="3841"/>
                    <a:pt x="131" y="4037"/>
                    <a:pt x="229" y="4232"/>
                  </a:cubicBezTo>
                  <a:cubicBezTo>
                    <a:pt x="295" y="4396"/>
                    <a:pt x="392" y="4591"/>
                    <a:pt x="490" y="4754"/>
                  </a:cubicBezTo>
                  <a:cubicBezTo>
                    <a:pt x="621" y="4917"/>
                    <a:pt x="751" y="5081"/>
                    <a:pt x="882" y="5211"/>
                  </a:cubicBezTo>
                  <a:cubicBezTo>
                    <a:pt x="1012" y="5374"/>
                    <a:pt x="1175" y="5472"/>
                    <a:pt x="1338" y="5603"/>
                  </a:cubicBezTo>
                  <a:cubicBezTo>
                    <a:pt x="1501" y="5700"/>
                    <a:pt x="1697" y="5798"/>
                    <a:pt x="1893" y="5863"/>
                  </a:cubicBezTo>
                  <a:cubicBezTo>
                    <a:pt x="2056" y="5961"/>
                    <a:pt x="2252" y="6027"/>
                    <a:pt x="2447" y="6059"/>
                  </a:cubicBezTo>
                  <a:cubicBezTo>
                    <a:pt x="2643" y="6092"/>
                    <a:pt x="2839" y="6124"/>
                    <a:pt x="3035" y="6124"/>
                  </a:cubicBezTo>
                  <a:cubicBezTo>
                    <a:pt x="3263" y="6124"/>
                    <a:pt x="3459" y="6092"/>
                    <a:pt x="3654" y="6059"/>
                  </a:cubicBezTo>
                  <a:cubicBezTo>
                    <a:pt x="3850" y="6027"/>
                    <a:pt x="4046" y="5961"/>
                    <a:pt x="4209" y="5863"/>
                  </a:cubicBezTo>
                  <a:cubicBezTo>
                    <a:pt x="4405" y="5798"/>
                    <a:pt x="4568" y="5700"/>
                    <a:pt x="4731" y="5603"/>
                  </a:cubicBezTo>
                  <a:cubicBezTo>
                    <a:pt x="4927" y="5472"/>
                    <a:pt x="5057" y="5374"/>
                    <a:pt x="5220" y="5211"/>
                  </a:cubicBezTo>
                  <a:cubicBezTo>
                    <a:pt x="5351" y="5081"/>
                    <a:pt x="5481" y="4917"/>
                    <a:pt x="5612" y="4754"/>
                  </a:cubicBezTo>
                  <a:cubicBezTo>
                    <a:pt x="5709" y="4591"/>
                    <a:pt x="5807" y="4396"/>
                    <a:pt x="5873" y="4232"/>
                  </a:cubicBezTo>
                  <a:cubicBezTo>
                    <a:pt x="5938" y="4037"/>
                    <a:pt x="6003" y="3841"/>
                    <a:pt x="6036" y="3645"/>
                  </a:cubicBezTo>
                  <a:cubicBezTo>
                    <a:pt x="6101" y="3450"/>
                    <a:pt x="6101" y="3254"/>
                    <a:pt x="6101" y="3058"/>
                  </a:cubicBezTo>
                  <a:cubicBezTo>
                    <a:pt x="6101" y="2862"/>
                    <a:pt x="6101" y="2667"/>
                    <a:pt x="6036" y="2438"/>
                  </a:cubicBezTo>
                  <a:cubicBezTo>
                    <a:pt x="6003" y="2275"/>
                    <a:pt x="5938" y="2080"/>
                    <a:pt x="5873" y="1884"/>
                  </a:cubicBezTo>
                  <a:cubicBezTo>
                    <a:pt x="5807" y="1688"/>
                    <a:pt x="5709" y="1525"/>
                    <a:pt x="5579" y="1362"/>
                  </a:cubicBezTo>
                  <a:cubicBezTo>
                    <a:pt x="5481" y="1199"/>
                    <a:pt x="5351" y="1036"/>
                    <a:pt x="5220" y="873"/>
                  </a:cubicBezTo>
                  <a:cubicBezTo>
                    <a:pt x="5057" y="742"/>
                    <a:pt x="4927" y="612"/>
                    <a:pt x="4731" y="514"/>
                  </a:cubicBezTo>
                  <a:cubicBezTo>
                    <a:pt x="4568" y="383"/>
                    <a:pt x="4405" y="318"/>
                    <a:pt x="4209" y="220"/>
                  </a:cubicBezTo>
                  <a:cubicBezTo>
                    <a:pt x="4046" y="155"/>
                    <a:pt x="3850" y="90"/>
                    <a:pt x="3654" y="57"/>
                  </a:cubicBezTo>
                  <a:cubicBezTo>
                    <a:pt x="3459" y="19"/>
                    <a:pt x="3262" y="1"/>
                    <a:pt x="3067" y="1"/>
                  </a:cubicBezTo>
                  <a:close/>
                </a:path>
              </a:pathLst>
            </a:custGeom>
            <a:solidFill>
              <a:schemeClr val="lt1"/>
            </a:solidFill>
            <a:ln>
              <a:noFill/>
            </a:ln>
          </p:spPr>
          <p:txBody>
            <a:bodyPr spcFirstLastPara="1" wrap="square" lIns="243796" tIns="243796" rIns="243796" bIns="243796"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35" name="Google Shape;235;p23"/>
            <p:cNvSpPr/>
            <p:nvPr/>
          </p:nvSpPr>
          <p:spPr>
            <a:xfrm>
              <a:off x="1190625" y="408550"/>
              <a:ext cx="5219200" cy="4878325"/>
            </a:xfrm>
            <a:custGeom>
              <a:avLst/>
              <a:gdLst/>
              <a:ahLst/>
              <a:cxnLst/>
              <a:rect l="l" t="t" r="r" b="b"/>
              <a:pathLst>
                <a:path w="208768" h="195133" extrusionOk="0">
                  <a:moveTo>
                    <a:pt x="80082" y="11874"/>
                  </a:moveTo>
                  <a:lnTo>
                    <a:pt x="82365" y="16017"/>
                  </a:lnTo>
                  <a:lnTo>
                    <a:pt x="77798" y="16017"/>
                  </a:lnTo>
                  <a:lnTo>
                    <a:pt x="80082" y="11874"/>
                  </a:lnTo>
                  <a:close/>
                  <a:moveTo>
                    <a:pt x="85790" y="22117"/>
                  </a:moveTo>
                  <a:lnTo>
                    <a:pt x="89868" y="29522"/>
                  </a:lnTo>
                  <a:lnTo>
                    <a:pt x="70328" y="29522"/>
                  </a:lnTo>
                  <a:lnTo>
                    <a:pt x="74406" y="22117"/>
                  </a:lnTo>
                  <a:close/>
                  <a:moveTo>
                    <a:pt x="103470" y="17126"/>
                  </a:moveTo>
                  <a:lnTo>
                    <a:pt x="103470" y="30304"/>
                  </a:lnTo>
                  <a:lnTo>
                    <a:pt x="97305" y="30304"/>
                  </a:lnTo>
                  <a:lnTo>
                    <a:pt x="89998" y="17126"/>
                  </a:lnTo>
                  <a:close/>
                  <a:moveTo>
                    <a:pt x="72775" y="35621"/>
                  </a:moveTo>
                  <a:lnTo>
                    <a:pt x="72775" y="112376"/>
                  </a:lnTo>
                  <a:lnTo>
                    <a:pt x="68176" y="112376"/>
                  </a:lnTo>
                  <a:lnTo>
                    <a:pt x="68176" y="35621"/>
                  </a:lnTo>
                  <a:close/>
                  <a:moveTo>
                    <a:pt x="81289" y="35621"/>
                  </a:moveTo>
                  <a:lnTo>
                    <a:pt x="81289" y="112376"/>
                  </a:lnTo>
                  <a:lnTo>
                    <a:pt x="78907" y="112376"/>
                  </a:lnTo>
                  <a:lnTo>
                    <a:pt x="78907" y="35621"/>
                  </a:lnTo>
                  <a:close/>
                  <a:moveTo>
                    <a:pt x="91988" y="35621"/>
                  </a:moveTo>
                  <a:lnTo>
                    <a:pt x="91988" y="112376"/>
                  </a:lnTo>
                  <a:lnTo>
                    <a:pt x="87389" y="112376"/>
                  </a:lnTo>
                  <a:lnTo>
                    <a:pt x="87389" y="35621"/>
                  </a:lnTo>
                  <a:close/>
                  <a:moveTo>
                    <a:pt x="62076" y="36404"/>
                  </a:moveTo>
                  <a:lnTo>
                    <a:pt x="62076" y="115410"/>
                  </a:lnTo>
                  <a:lnTo>
                    <a:pt x="62076" y="122031"/>
                  </a:lnTo>
                  <a:lnTo>
                    <a:pt x="20942" y="122031"/>
                  </a:lnTo>
                  <a:lnTo>
                    <a:pt x="20942" y="36404"/>
                  </a:lnTo>
                  <a:close/>
                  <a:moveTo>
                    <a:pt x="91988" y="118476"/>
                  </a:moveTo>
                  <a:lnTo>
                    <a:pt x="91988" y="122031"/>
                  </a:lnTo>
                  <a:lnTo>
                    <a:pt x="68176" y="122031"/>
                  </a:lnTo>
                  <a:lnTo>
                    <a:pt x="68176" y="118476"/>
                  </a:lnTo>
                  <a:close/>
                  <a:moveTo>
                    <a:pt x="140592" y="6133"/>
                  </a:moveTo>
                  <a:lnTo>
                    <a:pt x="140592" y="11254"/>
                  </a:lnTo>
                  <a:lnTo>
                    <a:pt x="135144" y="11254"/>
                  </a:lnTo>
                  <a:cubicBezTo>
                    <a:pt x="133448" y="11254"/>
                    <a:pt x="132078" y="12624"/>
                    <a:pt x="132078" y="14321"/>
                  </a:cubicBezTo>
                  <a:cubicBezTo>
                    <a:pt x="132078" y="15984"/>
                    <a:pt x="133448" y="17354"/>
                    <a:pt x="135144" y="17354"/>
                  </a:cubicBezTo>
                  <a:lnTo>
                    <a:pt x="140592" y="17354"/>
                  </a:lnTo>
                  <a:lnTo>
                    <a:pt x="140592" y="21203"/>
                  </a:lnTo>
                  <a:lnTo>
                    <a:pt x="135144" y="21203"/>
                  </a:lnTo>
                  <a:cubicBezTo>
                    <a:pt x="133448" y="21203"/>
                    <a:pt x="132078" y="22573"/>
                    <a:pt x="132078" y="24270"/>
                  </a:cubicBezTo>
                  <a:cubicBezTo>
                    <a:pt x="132078" y="25966"/>
                    <a:pt x="133448" y="27336"/>
                    <a:pt x="135144" y="27336"/>
                  </a:cubicBezTo>
                  <a:lnTo>
                    <a:pt x="140592" y="27336"/>
                  </a:lnTo>
                  <a:lnTo>
                    <a:pt x="140592" y="31153"/>
                  </a:lnTo>
                  <a:lnTo>
                    <a:pt x="135144" y="31153"/>
                  </a:lnTo>
                  <a:cubicBezTo>
                    <a:pt x="133448" y="31153"/>
                    <a:pt x="132078" y="32523"/>
                    <a:pt x="132078" y="34219"/>
                  </a:cubicBezTo>
                  <a:cubicBezTo>
                    <a:pt x="132078" y="35915"/>
                    <a:pt x="133448" y="37285"/>
                    <a:pt x="135144" y="37285"/>
                  </a:cubicBezTo>
                  <a:lnTo>
                    <a:pt x="140592" y="37285"/>
                  </a:lnTo>
                  <a:lnTo>
                    <a:pt x="140592" y="41102"/>
                  </a:lnTo>
                  <a:lnTo>
                    <a:pt x="135144" y="41102"/>
                  </a:lnTo>
                  <a:cubicBezTo>
                    <a:pt x="133448" y="41102"/>
                    <a:pt x="132078" y="42472"/>
                    <a:pt x="132078" y="44168"/>
                  </a:cubicBezTo>
                  <a:cubicBezTo>
                    <a:pt x="132078" y="45864"/>
                    <a:pt x="133448" y="47234"/>
                    <a:pt x="135144" y="47234"/>
                  </a:cubicBezTo>
                  <a:lnTo>
                    <a:pt x="140592" y="47234"/>
                  </a:lnTo>
                  <a:lnTo>
                    <a:pt x="140592" y="51051"/>
                  </a:lnTo>
                  <a:lnTo>
                    <a:pt x="135144" y="51051"/>
                  </a:lnTo>
                  <a:cubicBezTo>
                    <a:pt x="133448" y="51051"/>
                    <a:pt x="132078" y="52421"/>
                    <a:pt x="132078" y="54117"/>
                  </a:cubicBezTo>
                  <a:cubicBezTo>
                    <a:pt x="132078" y="55813"/>
                    <a:pt x="133448" y="57183"/>
                    <a:pt x="135144" y="57183"/>
                  </a:cubicBezTo>
                  <a:lnTo>
                    <a:pt x="140592" y="57183"/>
                  </a:lnTo>
                  <a:lnTo>
                    <a:pt x="140592" y="61032"/>
                  </a:lnTo>
                  <a:lnTo>
                    <a:pt x="135144" y="61032"/>
                  </a:lnTo>
                  <a:cubicBezTo>
                    <a:pt x="133448" y="61032"/>
                    <a:pt x="132078" y="62402"/>
                    <a:pt x="132078" y="64066"/>
                  </a:cubicBezTo>
                  <a:cubicBezTo>
                    <a:pt x="132078" y="65762"/>
                    <a:pt x="133448" y="67132"/>
                    <a:pt x="135144" y="67132"/>
                  </a:cubicBezTo>
                  <a:lnTo>
                    <a:pt x="140592" y="67132"/>
                  </a:lnTo>
                  <a:lnTo>
                    <a:pt x="140592" y="70981"/>
                  </a:lnTo>
                  <a:lnTo>
                    <a:pt x="135144" y="70981"/>
                  </a:lnTo>
                  <a:cubicBezTo>
                    <a:pt x="133448" y="70981"/>
                    <a:pt x="132078" y="72351"/>
                    <a:pt x="132078" y="74015"/>
                  </a:cubicBezTo>
                  <a:cubicBezTo>
                    <a:pt x="132078" y="75711"/>
                    <a:pt x="133448" y="77081"/>
                    <a:pt x="135144" y="77081"/>
                  </a:cubicBezTo>
                  <a:lnTo>
                    <a:pt x="140592" y="77081"/>
                  </a:lnTo>
                  <a:lnTo>
                    <a:pt x="140592" y="80930"/>
                  </a:lnTo>
                  <a:lnTo>
                    <a:pt x="135144" y="80930"/>
                  </a:lnTo>
                  <a:cubicBezTo>
                    <a:pt x="133448" y="80930"/>
                    <a:pt x="132078" y="82300"/>
                    <a:pt x="132078" y="83997"/>
                  </a:cubicBezTo>
                  <a:cubicBezTo>
                    <a:pt x="132078" y="85660"/>
                    <a:pt x="133448" y="87030"/>
                    <a:pt x="135144" y="87030"/>
                  </a:cubicBezTo>
                  <a:lnTo>
                    <a:pt x="140592" y="87030"/>
                  </a:lnTo>
                  <a:lnTo>
                    <a:pt x="140592" y="90879"/>
                  </a:lnTo>
                  <a:lnTo>
                    <a:pt x="135144" y="90879"/>
                  </a:lnTo>
                  <a:cubicBezTo>
                    <a:pt x="133448" y="90879"/>
                    <a:pt x="132078" y="92250"/>
                    <a:pt x="132078" y="93946"/>
                  </a:cubicBezTo>
                  <a:cubicBezTo>
                    <a:pt x="132078" y="95642"/>
                    <a:pt x="133448" y="97012"/>
                    <a:pt x="135144" y="97012"/>
                  </a:cubicBezTo>
                  <a:lnTo>
                    <a:pt x="140592" y="97012"/>
                  </a:lnTo>
                  <a:lnTo>
                    <a:pt x="140592" y="100829"/>
                  </a:lnTo>
                  <a:lnTo>
                    <a:pt x="135144" y="100829"/>
                  </a:lnTo>
                  <a:cubicBezTo>
                    <a:pt x="133448" y="100829"/>
                    <a:pt x="132078" y="102199"/>
                    <a:pt x="132078" y="103895"/>
                  </a:cubicBezTo>
                  <a:cubicBezTo>
                    <a:pt x="132078" y="105591"/>
                    <a:pt x="133448" y="106961"/>
                    <a:pt x="135144" y="106961"/>
                  </a:cubicBezTo>
                  <a:lnTo>
                    <a:pt x="140592" y="106961"/>
                  </a:lnTo>
                  <a:lnTo>
                    <a:pt x="140592" y="110778"/>
                  </a:lnTo>
                  <a:lnTo>
                    <a:pt x="135144" y="110778"/>
                  </a:lnTo>
                  <a:cubicBezTo>
                    <a:pt x="133448" y="110778"/>
                    <a:pt x="132078" y="112148"/>
                    <a:pt x="132078" y="113844"/>
                  </a:cubicBezTo>
                  <a:cubicBezTo>
                    <a:pt x="132078" y="115540"/>
                    <a:pt x="133448" y="116910"/>
                    <a:pt x="135144" y="116910"/>
                  </a:cubicBezTo>
                  <a:lnTo>
                    <a:pt x="140592" y="116910"/>
                  </a:lnTo>
                  <a:lnTo>
                    <a:pt x="140592" y="122031"/>
                  </a:lnTo>
                  <a:lnTo>
                    <a:pt x="109570" y="122031"/>
                  </a:lnTo>
                  <a:lnTo>
                    <a:pt x="109570" y="59336"/>
                  </a:lnTo>
                  <a:cubicBezTo>
                    <a:pt x="109570" y="57672"/>
                    <a:pt x="108200" y="56302"/>
                    <a:pt x="106504" y="56302"/>
                  </a:cubicBezTo>
                  <a:cubicBezTo>
                    <a:pt x="104840" y="56302"/>
                    <a:pt x="103470" y="57672"/>
                    <a:pt x="103470" y="59336"/>
                  </a:cubicBezTo>
                  <a:lnTo>
                    <a:pt x="103470" y="122031"/>
                  </a:lnTo>
                  <a:lnTo>
                    <a:pt x="98121" y="122031"/>
                  </a:lnTo>
                  <a:lnTo>
                    <a:pt x="98121" y="115410"/>
                  </a:lnTo>
                  <a:lnTo>
                    <a:pt x="98121" y="36404"/>
                  </a:lnTo>
                  <a:lnTo>
                    <a:pt x="103470" y="36404"/>
                  </a:lnTo>
                  <a:lnTo>
                    <a:pt x="103470" y="37579"/>
                  </a:lnTo>
                  <a:cubicBezTo>
                    <a:pt x="103470" y="39275"/>
                    <a:pt x="104840" y="40645"/>
                    <a:pt x="106504" y="40645"/>
                  </a:cubicBezTo>
                  <a:cubicBezTo>
                    <a:pt x="108200" y="40645"/>
                    <a:pt x="109570" y="39275"/>
                    <a:pt x="109570" y="37579"/>
                  </a:cubicBezTo>
                  <a:lnTo>
                    <a:pt x="109570" y="6133"/>
                  </a:lnTo>
                  <a:close/>
                  <a:moveTo>
                    <a:pt x="187825" y="36404"/>
                  </a:moveTo>
                  <a:lnTo>
                    <a:pt x="187825" y="122031"/>
                  </a:lnTo>
                  <a:lnTo>
                    <a:pt x="146692" y="122031"/>
                  </a:lnTo>
                  <a:lnTo>
                    <a:pt x="146692" y="36404"/>
                  </a:lnTo>
                  <a:close/>
                  <a:moveTo>
                    <a:pt x="191642" y="17126"/>
                  </a:moveTo>
                  <a:cubicBezTo>
                    <a:pt x="197709" y="17126"/>
                    <a:pt x="202635" y="22052"/>
                    <a:pt x="202635" y="28119"/>
                  </a:cubicBezTo>
                  <a:lnTo>
                    <a:pt x="202635" y="136613"/>
                  </a:lnTo>
                  <a:lnTo>
                    <a:pt x="6133" y="136613"/>
                  </a:lnTo>
                  <a:lnTo>
                    <a:pt x="6133" y="28119"/>
                  </a:lnTo>
                  <a:cubicBezTo>
                    <a:pt x="6133" y="22052"/>
                    <a:pt x="11058" y="17126"/>
                    <a:pt x="17125" y="17126"/>
                  </a:cubicBezTo>
                  <a:lnTo>
                    <a:pt x="70198" y="17126"/>
                  </a:lnTo>
                  <a:lnTo>
                    <a:pt x="62891" y="30304"/>
                  </a:lnTo>
                  <a:lnTo>
                    <a:pt x="19898" y="30304"/>
                  </a:lnTo>
                  <a:cubicBezTo>
                    <a:pt x="17093" y="30304"/>
                    <a:pt x="14809" y="32653"/>
                    <a:pt x="14809" y="35556"/>
                  </a:cubicBezTo>
                  <a:lnTo>
                    <a:pt x="14809" y="122880"/>
                  </a:lnTo>
                  <a:cubicBezTo>
                    <a:pt x="14809" y="125783"/>
                    <a:pt x="17093" y="128131"/>
                    <a:pt x="19898" y="128131"/>
                  </a:cubicBezTo>
                  <a:lnTo>
                    <a:pt x="188869" y="128131"/>
                  </a:lnTo>
                  <a:cubicBezTo>
                    <a:pt x="191674" y="128131"/>
                    <a:pt x="193958" y="125783"/>
                    <a:pt x="193958" y="122880"/>
                  </a:cubicBezTo>
                  <a:lnTo>
                    <a:pt x="193958" y="35556"/>
                  </a:lnTo>
                  <a:cubicBezTo>
                    <a:pt x="193958" y="32653"/>
                    <a:pt x="191674" y="30304"/>
                    <a:pt x="188869" y="30304"/>
                  </a:cubicBezTo>
                  <a:lnTo>
                    <a:pt x="146692" y="30304"/>
                  </a:lnTo>
                  <a:lnTo>
                    <a:pt x="146692" y="17126"/>
                  </a:lnTo>
                  <a:close/>
                  <a:moveTo>
                    <a:pt x="202374" y="142712"/>
                  </a:moveTo>
                  <a:cubicBezTo>
                    <a:pt x="202374" y="142778"/>
                    <a:pt x="202341" y="142810"/>
                    <a:pt x="202341" y="142843"/>
                  </a:cubicBezTo>
                  <a:cubicBezTo>
                    <a:pt x="202276" y="143104"/>
                    <a:pt x="202211" y="143332"/>
                    <a:pt x="202145" y="143593"/>
                  </a:cubicBezTo>
                  <a:cubicBezTo>
                    <a:pt x="202113" y="143626"/>
                    <a:pt x="202113" y="143691"/>
                    <a:pt x="202080" y="143756"/>
                  </a:cubicBezTo>
                  <a:cubicBezTo>
                    <a:pt x="202015" y="143952"/>
                    <a:pt x="201950" y="144180"/>
                    <a:pt x="201852" y="144376"/>
                  </a:cubicBezTo>
                  <a:cubicBezTo>
                    <a:pt x="201819" y="144441"/>
                    <a:pt x="201819" y="144507"/>
                    <a:pt x="201786" y="144539"/>
                  </a:cubicBezTo>
                  <a:cubicBezTo>
                    <a:pt x="201689" y="144768"/>
                    <a:pt x="201591" y="144996"/>
                    <a:pt x="201460" y="145224"/>
                  </a:cubicBezTo>
                  <a:cubicBezTo>
                    <a:pt x="201428" y="145289"/>
                    <a:pt x="201395" y="145355"/>
                    <a:pt x="201362" y="145420"/>
                  </a:cubicBezTo>
                  <a:cubicBezTo>
                    <a:pt x="201265" y="145648"/>
                    <a:pt x="201134" y="145844"/>
                    <a:pt x="201004" y="146072"/>
                  </a:cubicBezTo>
                  <a:cubicBezTo>
                    <a:pt x="200971" y="146105"/>
                    <a:pt x="200938" y="146170"/>
                    <a:pt x="200906" y="146235"/>
                  </a:cubicBezTo>
                  <a:cubicBezTo>
                    <a:pt x="200775" y="146431"/>
                    <a:pt x="200612" y="146659"/>
                    <a:pt x="200482" y="146855"/>
                  </a:cubicBezTo>
                  <a:cubicBezTo>
                    <a:pt x="200449" y="146888"/>
                    <a:pt x="200416" y="146920"/>
                    <a:pt x="200384" y="146953"/>
                  </a:cubicBezTo>
                  <a:cubicBezTo>
                    <a:pt x="200253" y="147116"/>
                    <a:pt x="200090" y="147312"/>
                    <a:pt x="199960" y="147508"/>
                  </a:cubicBezTo>
                  <a:cubicBezTo>
                    <a:pt x="199895" y="147540"/>
                    <a:pt x="199862" y="147573"/>
                    <a:pt x="199829" y="147638"/>
                  </a:cubicBezTo>
                  <a:cubicBezTo>
                    <a:pt x="199666" y="147801"/>
                    <a:pt x="199503" y="147997"/>
                    <a:pt x="199307" y="148160"/>
                  </a:cubicBezTo>
                  <a:cubicBezTo>
                    <a:pt x="199275" y="148225"/>
                    <a:pt x="199210" y="148258"/>
                    <a:pt x="199177" y="148290"/>
                  </a:cubicBezTo>
                  <a:cubicBezTo>
                    <a:pt x="198981" y="148486"/>
                    <a:pt x="198785" y="148649"/>
                    <a:pt x="198590" y="148812"/>
                  </a:cubicBezTo>
                  <a:cubicBezTo>
                    <a:pt x="198557" y="148845"/>
                    <a:pt x="198524" y="148878"/>
                    <a:pt x="198492" y="148910"/>
                  </a:cubicBezTo>
                  <a:cubicBezTo>
                    <a:pt x="198296" y="149041"/>
                    <a:pt x="198068" y="149204"/>
                    <a:pt x="197872" y="149334"/>
                  </a:cubicBezTo>
                  <a:cubicBezTo>
                    <a:pt x="197839" y="149367"/>
                    <a:pt x="197839" y="149367"/>
                    <a:pt x="197807" y="149400"/>
                  </a:cubicBezTo>
                  <a:cubicBezTo>
                    <a:pt x="197579" y="149563"/>
                    <a:pt x="197350" y="149693"/>
                    <a:pt x="197122" y="149824"/>
                  </a:cubicBezTo>
                  <a:cubicBezTo>
                    <a:pt x="197089" y="149856"/>
                    <a:pt x="197024" y="149889"/>
                    <a:pt x="196991" y="149889"/>
                  </a:cubicBezTo>
                  <a:cubicBezTo>
                    <a:pt x="196763" y="150019"/>
                    <a:pt x="196535" y="150150"/>
                    <a:pt x="196306" y="150248"/>
                  </a:cubicBezTo>
                  <a:cubicBezTo>
                    <a:pt x="196241" y="150280"/>
                    <a:pt x="196208" y="150313"/>
                    <a:pt x="196143" y="150313"/>
                  </a:cubicBezTo>
                  <a:cubicBezTo>
                    <a:pt x="195915" y="150443"/>
                    <a:pt x="195654" y="150541"/>
                    <a:pt x="195393" y="150639"/>
                  </a:cubicBezTo>
                  <a:cubicBezTo>
                    <a:pt x="195360" y="150639"/>
                    <a:pt x="195328" y="150639"/>
                    <a:pt x="195328" y="150672"/>
                  </a:cubicBezTo>
                  <a:cubicBezTo>
                    <a:pt x="195067" y="150737"/>
                    <a:pt x="194806" y="150835"/>
                    <a:pt x="194545" y="150900"/>
                  </a:cubicBezTo>
                  <a:cubicBezTo>
                    <a:pt x="194512" y="150900"/>
                    <a:pt x="194480" y="150900"/>
                    <a:pt x="194447" y="150933"/>
                  </a:cubicBezTo>
                  <a:cubicBezTo>
                    <a:pt x="194186" y="150998"/>
                    <a:pt x="193925" y="151063"/>
                    <a:pt x="193664" y="151096"/>
                  </a:cubicBezTo>
                  <a:cubicBezTo>
                    <a:pt x="193599" y="151096"/>
                    <a:pt x="193534" y="151128"/>
                    <a:pt x="193501" y="151128"/>
                  </a:cubicBezTo>
                  <a:cubicBezTo>
                    <a:pt x="193207" y="151161"/>
                    <a:pt x="192946" y="151226"/>
                    <a:pt x="192686" y="151226"/>
                  </a:cubicBezTo>
                  <a:cubicBezTo>
                    <a:pt x="192620" y="151259"/>
                    <a:pt x="192588" y="151259"/>
                    <a:pt x="192522" y="151259"/>
                  </a:cubicBezTo>
                  <a:cubicBezTo>
                    <a:pt x="192229" y="151259"/>
                    <a:pt x="191968" y="151291"/>
                    <a:pt x="191674" y="151291"/>
                  </a:cubicBezTo>
                  <a:lnTo>
                    <a:pt x="17093" y="151291"/>
                  </a:lnTo>
                  <a:cubicBezTo>
                    <a:pt x="16799" y="151291"/>
                    <a:pt x="16538" y="151259"/>
                    <a:pt x="16245" y="151259"/>
                  </a:cubicBezTo>
                  <a:cubicBezTo>
                    <a:pt x="16179" y="151259"/>
                    <a:pt x="16147" y="151259"/>
                    <a:pt x="16082" y="151226"/>
                  </a:cubicBezTo>
                  <a:cubicBezTo>
                    <a:pt x="15821" y="151226"/>
                    <a:pt x="15560" y="151161"/>
                    <a:pt x="15266" y="151128"/>
                  </a:cubicBezTo>
                  <a:cubicBezTo>
                    <a:pt x="15233" y="151128"/>
                    <a:pt x="15168" y="151096"/>
                    <a:pt x="15103" y="151096"/>
                  </a:cubicBezTo>
                  <a:cubicBezTo>
                    <a:pt x="14842" y="151063"/>
                    <a:pt x="14581" y="150998"/>
                    <a:pt x="14320" y="150933"/>
                  </a:cubicBezTo>
                  <a:cubicBezTo>
                    <a:pt x="14288" y="150900"/>
                    <a:pt x="14255" y="150900"/>
                    <a:pt x="14190" y="150900"/>
                  </a:cubicBezTo>
                  <a:cubicBezTo>
                    <a:pt x="13961" y="150835"/>
                    <a:pt x="13700" y="150737"/>
                    <a:pt x="13472" y="150672"/>
                  </a:cubicBezTo>
                  <a:cubicBezTo>
                    <a:pt x="13439" y="150639"/>
                    <a:pt x="13407" y="150639"/>
                    <a:pt x="13374" y="150639"/>
                  </a:cubicBezTo>
                  <a:cubicBezTo>
                    <a:pt x="13113" y="150541"/>
                    <a:pt x="12885" y="150443"/>
                    <a:pt x="12624" y="150313"/>
                  </a:cubicBezTo>
                  <a:cubicBezTo>
                    <a:pt x="12591" y="150313"/>
                    <a:pt x="12526" y="150280"/>
                    <a:pt x="12461" y="150248"/>
                  </a:cubicBezTo>
                  <a:cubicBezTo>
                    <a:pt x="12232" y="150150"/>
                    <a:pt x="12004" y="150019"/>
                    <a:pt x="11776" y="149889"/>
                  </a:cubicBezTo>
                  <a:cubicBezTo>
                    <a:pt x="11743" y="149889"/>
                    <a:pt x="11678" y="149856"/>
                    <a:pt x="11645" y="149824"/>
                  </a:cubicBezTo>
                  <a:cubicBezTo>
                    <a:pt x="11417" y="149693"/>
                    <a:pt x="11189" y="149563"/>
                    <a:pt x="10960" y="149400"/>
                  </a:cubicBezTo>
                  <a:cubicBezTo>
                    <a:pt x="10928" y="149367"/>
                    <a:pt x="10928" y="149367"/>
                    <a:pt x="10895" y="149334"/>
                  </a:cubicBezTo>
                  <a:cubicBezTo>
                    <a:pt x="10699" y="149204"/>
                    <a:pt x="10471" y="149073"/>
                    <a:pt x="10308" y="148910"/>
                  </a:cubicBezTo>
                  <a:cubicBezTo>
                    <a:pt x="10243" y="148878"/>
                    <a:pt x="10210" y="148845"/>
                    <a:pt x="10177" y="148812"/>
                  </a:cubicBezTo>
                  <a:cubicBezTo>
                    <a:pt x="9982" y="148649"/>
                    <a:pt x="9786" y="148486"/>
                    <a:pt x="9590" y="148323"/>
                  </a:cubicBezTo>
                  <a:cubicBezTo>
                    <a:pt x="9558" y="148258"/>
                    <a:pt x="9492" y="148225"/>
                    <a:pt x="9460" y="148160"/>
                  </a:cubicBezTo>
                  <a:cubicBezTo>
                    <a:pt x="9297" y="147997"/>
                    <a:pt x="9101" y="147834"/>
                    <a:pt x="8938" y="147638"/>
                  </a:cubicBezTo>
                  <a:cubicBezTo>
                    <a:pt x="8905" y="147573"/>
                    <a:pt x="8873" y="147540"/>
                    <a:pt x="8807" y="147508"/>
                  </a:cubicBezTo>
                  <a:cubicBezTo>
                    <a:pt x="8677" y="147312"/>
                    <a:pt x="8514" y="147149"/>
                    <a:pt x="8383" y="146953"/>
                  </a:cubicBezTo>
                  <a:cubicBezTo>
                    <a:pt x="8351" y="146920"/>
                    <a:pt x="8318" y="146888"/>
                    <a:pt x="8285" y="146855"/>
                  </a:cubicBezTo>
                  <a:cubicBezTo>
                    <a:pt x="8155" y="146627"/>
                    <a:pt x="7992" y="146431"/>
                    <a:pt x="7861" y="146235"/>
                  </a:cubicBezTo>
                  <a:cubicBezTo>
                    <a:pt x="7829" y="146170"/>
                    <a:pt x="7796" y="146105"/>
                    <a:pt x="7764" y="146072"/>
                  </a:cubicBezTo>
                  <a:cubicBezTo>
                    <a:pt x="7633" y="145844"/>
                    <a:pt x="7503" y="145648"/>
                    <a:pt x="7405" y="145420"/>
                  </a:cubicBezTo>
                  <a:cubicBezTo>
                    <a:pt x="7372" y="145355"/>
                    <a:pt x="7339" y="145289"/>
                    <a:pt x="7307" y="145224"/>
                  </a:cubicBezTo>
                  <a:cubicBezTo>
                    <a:pt x="7176" y="144996"/>
                    <a:pt x="7079" y="144768"/>
                    <a:pt x="6981" y="144539"/>
                  </a:cubicBezTo>
                  <a:cubicBezTo>
                    <a:pt x="6948" y="144507"/>
                    <a:pt x="6948" y="144441"/>
                    <a:pt x="6915" y="144376"/>
                  </a:cubicBezTo>
                  <a:cubicBezTo>
                    <a:pt x="6818" y="144180"/>
                    <a:pt x="6752" y="143952"/>
                    <a:pt x="6687" y="143756"/>
                  </a:cubicBezTo>
                  <a:cubicBezTo>
                    <a:pt x="6654" y="143691"/>
                    <a:pt x="6654" y="143626"/>
                    <a:pt x="6622" y="143593"/>
                  </a:cubicBezTo>
                  <a:cubicBezTo>
                    <a:pt x="6557" y="143332"/>
                    <a:pt x="6491" y="143104"/>
                    <a:pt x="6426" y="142843"/>
                  </a:cubicBezTo>
                  <a:cubicBezTo>
                    <a:pt x="6426" y="142810"/>
                    <a:pt x="6393" y="142778"/>
                    <a:pt x="6393" y="142712"/>
                  </a:cubicBezTo>
                  <a:close/>
                  <a:moveTo>
                    <a:pt x="115213" y="157587"/>
                  </a:moveTo>
                  <a:lnTo>
                    <a:pt x="115213" y="174419"/>
                  </a:lnTo>
                  <a:lnTo>
                    <a:pt x="93554" y="174419"/>
                  </a:lnTo>
                  <a:lnTo>
                    <a:pt x="93554" y="157587"/>
                  </a:lnTo>
                  <a:close/>
                  <a:moveTo>
                    <a:pt x="108559" y="1"/>
                  </a:moveTo>
                  <a:cubicBezTo>
                    <a:pt x="105754" y="1"/>
                    <a:pt x="103470" y="2284"/>
                    <a:pt x="103470" y="5122"/>
                  </a:cubicBezTo>
                  <a:lnTo>
                    <a:pt x="103470" y="10993"/>
                  </a:lnTo>
                  <a:lnTo>
                    <a:pt x="86606" y="10993"/>
                  </a:lnTo>
                  <a:lnTo>
                    <a:pt x="82757" y="4078"/>
                  </a:lnTo>
                  <a:cubicBezTo>
                    <a:pt x="82235" y="3099"/>
                    <a:pt x="81191" y="2512"/>
                    <a:pt x="80082" y="2512"/>
                  </a:cubicBezTo>
                  <a:cubicBezTo>
                    <a:pt x="78973" y="2512"/>
                    <a:pt x="77961" y="3099"/>
                    <a:pt x="77407" y="4078"/>
                  </a:cubicBezTo>
                  <a:lnTo>
                    <a:pt x="73590" y="10993"/>
                  </a:lnTo>
                  <a:lnTo>
                    <a:pt x="17125" y="10993"/>
                  </a:lnTo>
                  <a:cubicBezTo>
                    <a:pt x="7666" y="10993"/>
                    <a:pt x="0" y="18659"/>
                    <a:pt x="0" y="28119"/>
                  </a:cubicBezTo>
                  <a:lnTo>
                    <a:pt x="0" y="139646"/>
                  </a:lnTo>
                  <a:cubicBezTo>
                    <a:pt x="0" y="139646"/>
                    <a:pt x="0" y="139646"/>
                    <a:pt x="0" y="139679"/>
                  </a:cubicBezTo>
                  <a:lnTo>
                    <a:pt x="0" y="140299"/>
                  </a:lnTo>
                  <a:cubicBezTo>
                    <a:pt x="0" y="149726"/>
                    <a:pt x="7666" y="157424"/>
                    <a:pt x="17125" y="157424"/>
                  </a:cubicBezTo>
                  <a:lnTo>
                    <a:pt x="87454" y="157424"/>
                  </a:lnTo>
                  <a:lnTo>
                    <a:pt x="87454" y="174419"/>
                  </a:lnTo>
                  <a:lnTo>
                    <a:pt x="64816" y="174419"/>
                  </a:lnTo>
                  <a:cubicBezTo>
                    <a:pt x="62010" y="174419"/>
                    <a:pt x="59694" y="176702"/>
                    <a:pt x="59694" y="179508"/>
                  </a:cubicBezTo>
                  <a:lnTo>
                    <a:pt x="59694" y="190011"/>
                  </a:lnTo>
                  <a:cubicBezTo>
                    <a:pt x="59694" y="192849"/>
                    <a:pt x="62010" y="195133"/>
                    <a:pt x="64816" y="195133"/>
                  </a:cubicBezTo>
                  <a:lnTo>
                    <a:pt x="75841" y="195133"/>
                  </a:lnTo>
                  <a:cubicBezTo>
                    <a:pt x="77537" y="195133"/>
                    <a:pt x="78907" y="193763"/>
                    <a:pt x="78907" y="192066"/>
                  </a:cubicBezTo>
                  <a:cubicBezTo>
                    <a:pt x="78907" y="190370"/>
                    <a:pt x="77537" y="189000"/>
                    <a:pt x="75841" y="189000"/>
                  </a:cubicBezTo>
                  <a:lnTo>
                    <a:pt x="65827" y="189000"/>
                  </a:lnTo>
                  <a:lnTo>
                    <a:pt x="65827" y="180552"/>
                  </a:lnTo>
                  <a:lnTo>
                    <a:pt x="142940" y="180552"/>
                  </a:lnTo>
                  <a:lnTo>
                    <a:pt x="142940" y="189000"/>
                  </a:lnTo>
                  <a:lnTo>
                    <a:pt x="97990" y="189000"/>
                  </a:lnTo>
                  <a:cubicBezTo>
                    <a:pt x="96294" y="189000"/>
                    <a:pt x="94924" y="190370"/>
                    <a:pt x="94924" y="192066"/>
                  </a:cubicBezTo>
                  <a:cubicBezTo>
                    <a:pt x="94924" y="193763"/>
                    <a:pt x="96294" y="195133"/>
                    <a:pt x="97990" y="195133"/>
                  </a:cubicBezTo>
                  <a:lnTo>
                    <a:pt x="143951" y="195133"/>
                  </a:lnTo>
                  <a:cubicBezTo>
                    <a:pt x="146757" y="195133"/>
                    <a:pt x="149073" y="192817"/>
                    <a:pt x="149073" y="190011"/>
                  </a:cubicBezTo>
                  <a:lnTo>
                    <a:pt x="149073" y="179508"/>
                  </a:lnTo>
                  <a:cubicBezTo>
                    <a:pt x="149073" y="176702"/>
                    <a:pt x="146757" y="174419"/>
                    <a:pt x="143951" y="174419"/>
                  </a:cubicBezTo>
                  <a:lnTo>
                    <a:pt x="121313" y="174419"/>
                  </a:lnTo>
                  <a:lnTo>
                    <a:pt x="121313" y="157391"/>
                  </a:lnTo>
                  <a:lnTo>
                    <a:pt x="191642" y="157391"/>
                  </a:lnTo>
                  <a:cubicBezTo>
                    <a:pt x="201101" y="157391"/>
                    <a:pt x="208767" y="149726"/>
                    <a:pt x="208767" y="140299"/>
                  </a:cubicBezTo>
                  <a:lnTo>
                    <a:pt x="208767" y="139679"/>
                  </a:lnTo>
                  <a:cubicBezTo>
                    <a:pt x="208767" y="139646"/>
                    <a:pt x="208767" y="139646"/>
                    <a:pt x="208767" y="139646"/>
                  </a:cubicBezTo>
                  <a:lnTo>
                    <a:pt x="208767" y="28119"/>
                  </a:lnTo>
                  <a:cubicBezTo>
                    <a:pt x="208767" y="18659"/>
                    <a:pt x="201101" y="10993"/>
                    <a:pt x="191642" y="10993"/>
                  </a:cubicBezTo>
                  <a:lnTo>
                    <a:pt x="146692" y="10993"/>
                  </a:lnTo>
                  <a:lnTo>
                    <a:pt x="146692" y="5122"/>
                  </a:lnTo>
                  <a:cubicBezTo>
                    <a:pt x="146692" y="2284"/>
                    <a:pt x="144408" y="1"/>
                    <a:pt x="141603" y="1"/>
                  </a:cubicBezTo>
                  <a:close/>
                </a:path>
              </a:pathLst>
            </a:custGeom>
            <a:solidFill>
              <a:schemeClr val="lt1"/>
            </a:solidFill>
            <a:ln>
              <a:noFill/>
            </a:ln>
          </p:spPr>
          <p:txBody>
            <a:bodyPr spcFirstLastPara="1" wrap="square" lIns="243796" tIns="243796" rIns="243796" bIns="243796" anchor="ctr" anchorCtr="0">
              <a:noAutofit/>
            </a:bodyPr>
            <a:lstStyle/>
            <a:p>
              <a:pPr defTabSz="2438430">
                <a:buClr>
                  <a:srgbClr val="000000"/>
                </a:buClr>
              </a:pPr>
              <a:endParaRPr sz="3733" kern="0">
                <a:solidFill>
                  <a:srgbClr val="000000"/>
                </a:solidFill>
                <a:latin typeface="Arial"/>
                <a:cs typeface="Arial"/>
                <a:sym typeface="Arial"/>
              </a:endParaRPr>
            </a:p>
          </p:txBody>
        </p:sp>
      </p:grpSp>
      <p:sp>
        <p:nvSpPr>
          <p:cNvPr id="215" name="Google Shape;215;p23"/>
          <p:cNvSpPr/>
          <p:nvPr/>
        </p:nvSpPr>
        <p:spPr>
          <a:xfrm>
            <a:off x="8608052" y="4382903"/>
            <a:ext cx="2031970" cy="1734375"/>
          </a:xfrm>
          <a:prstGeom prst="rect">
            <a:avLst/>
          </a:prstGeom>
          <a:solidFill>
            <a:schemeClr val="accent2"/>
          </a:solidFill>
          <a:ln>
            <a:noFill/>
          </a:ln>
        </p:spPr>
        <p:txBody>
          <a:bodyPr spcFirstLastPara="1" wrap="square" lIns="243796" tIns="243796" rIns="243796" bIns="243796" anchor="ctr" anchorCtr="0">
            <a:noAutofit/>
          </a:bodyPr>
          <a:lstStyle/>
          <a:p>
            <a:pPr defTabSz="2438430">
              <a:buClr>
                <a:srgbClr val="000000"/>
              </a:buClr>
            </a:pPr>
            <a:endParaRPr sz="3733" kern="0">
              <a:solidFill>
                <a:srgbClr val="000000"/>
              </a:solidFill>
              <a:latin typeface="Arial"/>
              <a:cs typeface="Arial"/>
              <a:sym typeface="Arial"/>
            </a:endParaRPr>
          </a:p>
        </p:txBody>
      </p:sp>
      <p:grpSp>
        <p:nvGrpSpPr>
          <p:cNvPr id="216" name="Google Shape;216;p23"/>
          <p:cNvGrpSpPr/>
          <p:nvPr/>
        </p:nvGrpSpPr>
        <p:grpSpPr>
          <a:xfrm>
            <a:off x="9118131" y="4896747"/>
            <a:ext cx="1011814" cy="706686"/>
            <a:chOff x="1190625" y="1025075"/>
            <a:chExt cx="5219200" cy="3645275"/>
          </a:xfrm>
        </p:grpSpPr>
        <p:sp>
          <p:nvSpPr>
            <p:cNvPr id="217" name="Google Shape;217;p23"/>
            <p:cNvSpPr/>
            <p:nvPr/>
          </p:nvSpPr>
          <p:spPr>
            <a:xfrm>
              <a:off x="1190625" y="1025075"/>
              <a:ext cx="5219200" cy="3645275"/>
            </a:xfrm>
            <a:custGeom>
              <a:avLst/>
              <a:gdLst/>
              <a:ahLst/>
              <a:cxnLst/>
              <a:rect l="l" t="t" r="r" b="b"/>
              <a:pathLst>
                <a:path w="208768" h="145811" extrusionOk="0">
                  <a:moveTo>
                    <a:pt x="27596" y="11548"/>
                  </a:moveTo>
                  <a:lnTo>
                    <a:pt x="27596" y="14875"/>
                  </a:lnTo>
                  <a:lnTo>
                    <a:pt x="18985" y="14875"/>
                  </a:lnTo>
                  <a:lnTo>
                    <a:pt x="18985" y="11548"/>
                  </a:lnTo>
                  <a:close/>
                  <a:moveTo>
                    <a:pt x="146365" y="6165"/>
                  </a:moveTo>
                  <a:lnTo>
                    <a:pt x="146365" y="20127"/>
                  </a:lnTo>
                  <a:lnTo>
                    <a:pt x="94956" y="20127"/>
                  </a:lnTo>
                  <a:lnTo>
                    <a:pt x="94956" y="6165"/>
                  </a:lnTo>
                  <a:close/>
                  <a:moveTo>
                    <a:pt x="40416" y="21007"/>
                  </a:moveTo>
                  <a:lnTo>
                    <a:pt x="40416" y="139646"/>
                  </a:lnTo>
                  <a:lnTo>
                    <a:pt x="6133" y="139646"/>
                  </a:lnTo>
                  <a:lnTo>
                    <a:pt x="6133" y="21007"/>
                  </a:lnTo>
                  <a:close/>
                  <a:moveTo>
                    <a:pt x="93945" y="0"/>
                  </a:moveTo>
                  <a:cubicBezTo>
                    <a:pt x="91107" y="0"/>
                    <a:pt x="88824" y="2316"/>
                    <a:pt x="88824" y="5121"/>
                  </a:cubicBezTo>
                  <a:lnTo>
                    <a:pt x="88824" y="20127"/>
                  </a:lnTo>
                  <a:lnTo>
                    <a:pt x="46581" y="20127"/>
                  </a:lnTo>
                  <a:lnTo>
                    <a:pt x="46581" y="19996"/>
                  </a:lnTo>
                  <a:cubicBezTo>
                    <a:pt x="46581" y="17158"/>
                    <a:pt x="44265" y="14875"/>
                    <a:pt x="41460" y="14875"/>
                  </a:cubicBezTo>
                  <a:lnTo>
                    <a:pt x="33729" y="14875"/>
                  </a:lnTo>
                  <a:lnTo>
                    <a:pt x="33729" y="10536"/>
                  </a:lnTo>
                  <a:cubicBezTo>
                    <a:pt x="33729" y="7698"/>
                    <a:pt x="31446" y="5415"/>
                    <a:pt x="28608" y="5415"/>
                  </a:cubicBezTo>
                  <a:lnTo>
                    <a:pt x="17974" y="5415"/>
                  </a:lnTo>
                  <a:cubicBezTo>
                    <a:pt x="15136" y="5415"/>
                    <a:pt x="12852" y="7698"/>
                    <a:pt x="12852" y="10536"/>
                  </a:cubicBezTo>
                  <a:lnTo>
                    <a:pt x="12852" y="14875"/>
                  </a:lnTo>
                  <a:lnTo>
                    <a:pt x="5121" y="14875"/>
                  </a:lnTo>
                  <a:cubicBezTo>
                    <a:pt x="2283" y="14875"/>
                    <a:pt x="0" y="17158"/>
                    <a:pt x="0" y="19996"/>
                  </a:cubicBezTo>
                  <a:lnTo>
                    <a:pt x="0" y="140690"/>
                  </a:lnTo>
                  <a:cubicBezTo>
                    <a:pt x="0" y="143495"/>
                    <a:pt x="2283" y="145811"/>
                    <a:pt x="5121" y="145811"/>
                  </a:cubicBezTo>
                  <a:lnTo>
                    <a:pt x="41460" y="145811"/>
                  </a:lnTo>
                  <a:cubicBezTo>
                    <a:pt x="44265" y="145811"/>
                    <a:pt x="46581" y="143495"/>
                    <a:pt x="46581" y="140690"/>
                  </a:cubicBezTo>
                  <a:lnTo>
                    <a:pt x="46581" y="140559"/>
                  </a:lnTo>
                  <a:lnTo>
                    <a:pt x="165448" y="140559"/>
                  </a:lnTo>
                  <a:cubicBezTo>
                    <a:pt x="167144" y="140559"/>
                    <a:pt x="168514" y="139157"/>
                    <a:pt x="168514" y="137460"/>
                  </a:cubicBezTo>
                  <a:cubicBezTo>
                    <a:pt x="168514" y="135764"/>
                    <a:pt x="167144" y="134394"/>
                    <a:pt x="165448" y="134394"/>
                  </a:cubicBezTo>
                  <a:lnTo>
                    <a:pt x="46679" y="134394"/>
                  </a:lnTo>
                  <a:lnTo>
                    <a:pt x="46679" y="26259"/>
                  </a:lnTo>
                  <a:lnTo>
                    <a:pt x="202635" y="26259"/>
                  </a:lnTo>
                  <a:lnTo>
                    <a:pt x="202635" y="134394"/>
                  </a:lnTo>
                  <a:lnTo>
                    <a:pt x="188184" y="134394"/>
                  </a:lnTo>
                  <a:cubicBezTo>
                    <a:pt x="186488" y="134394"/>
                    <a:pt x="185085" y="135764"/>
                    <a:pt x="185085" y="137460"/>
                  </a:cubicBezTo>
                  <a:cubicBezTo>
                    <a:pt x="185085" y="139157"/>
                    <a:pt x="186488" y="140559"/>
                    <a:pt x="188184" y="140559"/>
                  </a:cubicBezTo>
                  <a:lnTo>
                    <a:pt x="203646" y="140559"/>
                  </a:lnTo>
                  <a:cubicBezTo>
                    <a:pt x="206484" y="140559"/>
                    <a:pt x="208767" y="138243"/>
                    <a:pt x="208767" y="135438"/>
                  </a:cubicBezTo>
                  <a:lnTo>
                    <a:pt x="208767" y="25248"/>
                  </a:lnTo>
                  <a:cubicBezTo>
                    <a:pt x="208767" y="22410"/>
                    <a:pt x="206484" y="20127"/>
                    <a:pt x="203646" y="20127"/>
                  </a:cubicBezTo>
                  <a:lnTo>
                    <a:pt x="152530" y="20127"/>
                  </a:lnTo>
                  <a:lnTo>
                    <a:pt x="152530" y="5121"/>
                  </a:lnTo>
                  <a:cubicBezTo>
                    <a:pt x="152530" y="2316"/>
                    <a:pt x="150214" y="0"/>
                    <a:pt x="147409" y="0"/>
                  </a:cubicBezTo>
                  <a:close/>
                </a:path>
              </a:pathLst>
            </a:custGeom>
            <a:solidFill>
              <a:schemeClr val="lt1"/>
            </a:solidFill>
            <a:ln>
              <a:noFill/>
            </a:ln>
          </p:spPr>
          <p:txBody>
            <a:bodyPr spcFirstLastPara="1" wrap="square" lIns="243796" tIns="243796" rIns="243796" bIns="243796"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8" name="Google Shape;218;p23"/>
            <p:cNvSpPr/>
            <p:nvPr/>
          </p:nvSpPr>
          <p:spPr>
            <a:xfrm>
              <a:off x="5249350" y="1790825"/>
              <a:ext cx="911750" cy="453425"/>
            </a:xfrm>
            <a:custGeom>
              <a:avLst/>
              <a:gdLst/>
              <a:ahLst/>
              <a:cxnLst/>
              <a:rect l="l" t="t" r="r" b="b"/>
              <a:pathLst>
                <a:path w="36470" h="18137" extrusionOk="0">
                  <a:moveTo>
                    <a:pt x="27401" y="6165"/>
                  </a:moveTo>
                  <a:cubicBezTo>
                    <a:pt x="29032" y="6165"/>
                    <a:pt x="30337" y="7470"/>
                    <a:pt x="30337" y="9069"/>
                  </a:cubicBezTo>
                  <a:cubicBezTo>
                    <a:pt x="30337" y="10700"/>
                    <a:pt x="29032" y="12004"/>
                    <a:pt x="27401" y="12004"/>
                  </a:cubicBezTo>
                  <a:lnTo>
                    <a:pt x="9068" y="12004"/>
                  </a:lnTo>
                  <a:cubicBezTo>
                    <a:pt x="7470" y="12004"/>
                    <a:pt x="6165" y="10700"/>
                    <a:pt x="6165" y="9069"/>
                  </a:cubicBezTo>
                  <a:cubicBezTo>
                    <a:pt x="6165" y="7470"/>
                    <a:pt x="7470" y="6165"/>
                    <a:pt x="9068" y="6165"/>
                  </a:cubicBezTo>
                  <a:close/>
                  <a:moveTo>
                    <a:pt x="9068" y="0"/>
                  </a:moveTo>
                  <a:cubicBezTo>
                    <a:pt x="4078" y="0"/>
                    <a:pt x="0" y="4078"/>
                    <a:pt x="0" y="9069"/>
                  </a:cubicBezTo>
                  <a:cubicBezTo>
                    <a:pt x="0" y="14059"/>
                    <a:pt x="4078" y="18137"/>
                    <a:pt x="9068" y="18137"/>
                  </a:cubicBezTo>
                  <a:lnTo>
                    <a:pt x="27401" y="18137"/>
                  </a:lnTo>
                  <a:cubicBezTo>
                    <a:pt x="32424" y="18137"/>
                    <a:pt x="36469" y="14059"/>
                    <a:pt x="36469" y="9069"/>
                  </a:cubicBezTo>
                  <a:cubicBezTo>
                    <a:pt x="36469" y="4078"/>
                    <a:pt x="32424" y="0"/>
                    <a:pt x="27401" y="0"/>
                  </a:cubicBezTo>
                  <a:close/>
                </a:path>
              </a:pathLst>
            </a:custGeom>
            <a:solidFill>
              <a:schemeClr val="lt1"/>
            </a:solidFill>
            <a:ln>
              <a:noFill/>
            </a:ln>
          </p:spPr>
          <p:txBody>
            <a:bodyPr spcFirstLastPara="1" wrap="square" lIns="243796" tIns="243796" rIns="243796" bIns="243796"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19" name="Google Shape;219;p23"/>
            <p:cNvSpPr/>
            <p:nvPr/>
          </p:nvSpPr>
          <p:spPr>
            <a:xfrm>
              <a:off x="3014075" y="1840575"/>
              <a:ext cx="2386150" cy="2386150"/>
            </a:xfrm>
            <a:custGeom>
              <a:avLst/>
              <a:gdLst/>
              <a:ahLst/>
              <a:cxnLst/>
              <a:rect l="l" t="t" r="r" b="b"/>
              <a:pathLst>
                <a:path w="95446" h="95446" extrusionOk="0">
                  <a:moveTo>
                    <a:pt x="47723" y="0"/>
                  </a:moveTo>
                  <a:cubicBezTo>
                    <a:pt x="40416" y="0"/>
                    <a:pt x="33370" y="1598"/>
                    <a:pt x="26846" y="4795"/>
                  </a:cubicBezTo>
                  <a:cubicBezTo>
                    <a:pt x="25313" y="5545"/>
                    <a:pt x="24693" y="7405"/>
                    <a:pt x="25411" y="8905"/>
                  </a:cubicBezTo>
                  <a:cubicBezTo>
                    <a:pt x="25950" y="10008"/>
                    <a:pt x="27064" y="10638"/>
                    <a:pt x="28205" y="10638"/>
                  </a:cubicBezTo>
                  <a:cubicBezTo>
                    <a:pt x="28650" y="10638"/>
                    <a:pt x="29100" y="10542"/>
                    <a:pt x="29521" y="10341"/>
                  </a:cubicBezTo>
                  <a:cubicBezTo>
                    <a:pt x="35229" y="7535"/>
                    <a:pt x="41362" y="6133"/>
                    <a:pt x="47723" y="6133"/>
                  </a:cubicBezTo>
                  <a:cubicBezTo>
                    <a:pt x="70655" y="6133"/>
                    <a:pt x="89313" y="24791"/>
                    <a:pt x="89313" y="47723"/>
                  </a:cubicBezTo>
                  <a:cubicBezTo>
                    <a:pt x="89313" y="70655"/>
                    <a:pt x="70655" y="89281"/>
                    <a:pt x="47723" y="89281"/>
                  </a:cubicBezTo>
                  <a:cubicBezTo>
                    <a:pt x="24824" y="89281"/>
                    <a:pt x="6165" y="70655"/>
                    <a:pt x="6165" y="47723"/>
                  </a:cubicBezTo>
                  <a:cubicBezTo>
                    <a:pt x="6165" y="39079"/>
                    <a:pt x="8775" y="30793"/>
                    <a:pt x="13733" y="23780"/>
                  </a:cubicBezTo>
                  <a:cubicBezTo>
                    <a:pt x="14712" y="22377"/>
                    <a:pt x="14385" y="20453"/>
                    <a:pt x="13015" y="19474"/>
                  </a:cubicBezTo>
                  <a:cubicBezTo>
                    <a:pt x="12477" y="19098"/>
                    <a:pt x="11862" y="18920"/>
                    <a:pt x="11253" y="18920"/>
                  </a:cubicBezTo>
                  <a:cubicBezTo>
                    <a:pt x="10275" y="18920"/>
                    <a:pt x="9313" y="19380"/>
                    <a:pt x="8710" y="20224"/>
                  </a:cubicBezTo>
                  <a:cubicBezTo>
                    <a:pt x="3034" y="28314"/>
                    <a:pt x="0" y="37806"/>
                    <a:pt x="0" y="47723"/>
                  </a:cubicBezTo>
                  <a:cubicBezTo>
                    <a:pt x="0" y="74015"/>
                    <a:pt x="21431" y="95446"/>
                    <a:pt x="47723" y="95446"/>
                  </a:cubicBezTo>
                  <a:cubicBezTo>
                    <a:pt x="74047" y="95446"/>
                    <a:pt x="95446" y="74015"/>
                    <a:pt x="95446" y="47723"/>
                  </a:cubicBezTo>
                  <a:cubicBezTo>
                    <a:pt x="95446" y="21399"/>
                    <a:pt x="74047" y="0"/>
                    <a:pt x="47723" y="0"/>
                  </a:cubicBezTo>
                  <a:close/>
                </a:path>
              </a:pathLst>
            </a:custGeom>
            <a:solidFill>
              <a:schemeClr val="lt1"/>
            </a:solidFill>
            <a:ln>
              <a:noFill/>
            </a:ln>
          </p:spPr>
          <p:txBody>
            <a:bodyPr spcFirstLastPara="1" wrap="square" lIns="243796" tIns="243796" rIns="243796" bIns="243796"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220" name="Google Shape;220;p23"/>
            <p:cNvSpPr/>
            <p:nvPr/>
          </p:nvSpPr>
          <p:spPr>
            <a:xfrm>
              <a:off x="3404675" y="2231175"/>
              <a:ext cx="1604925" cy="1604925"/>
            </a:xfrm>
            <a:custGeom>
              <a:avLst/>
              <a:gdLst/>
              <a:ahLst/>
              <a:cxnLst/>
              <a:rect l="l" t="t" r="r" b="b"/>
              <a:pathLst>
                <a:path w="64197" h="64197" extrusionOk="0">
                  <a:moveTo>
                    <a:pt x="32099" y="6133"/>
                  </a:moveTo>
                  <a:cubicBezTo>
                    <a:pt x="46419" y="6133"/>
                    <a:pt x="58064" y="17779"/>
                    <a:pt x="58064" y="32099"/>
                  </a:cubicBezTo>
                  <a:cubicBezTo>
                    <a:pt x="58064" y="46419"/>
                    <a:pt x="46419" y="58032"/>
                    <a:pt x="32099" y="58032"/>
                  </a:cubicBezTo>
                  <a:cubicBezTo>
                    <a:pt x="17811" y="58032"/>
                    <a:pt x="6166" y="46419"/>
                    <a:pt x="6166" y="32099"/>
                  </a:cubicBezTo>
                  <a:cubicBezTo>
                    <a:pt x="6166" y="17779"/>
                    <a:pt x="17811" y="6133"/>
                    <a:pt x="32099" y="6133"/>
                  </a:cubicBezTo>
                  <a:close/>
                  <a:moveTo>
                    <a:pt x="32099" y="1"/>
                  </a:moveTo>
                  <a:cubicBezTo>
                    <a:pt x="14419" y="1"/>
                    <a:pt x="1" y="14386"/>
                    <a:pt x="1" y="32099"/>
                  </a:cubicBezTo>
                  <a:cubicBezTo>
                    <a:pt x="1" y="49779"/>
                    <a:pt x="14419" y="64197"/>
                    <a:pt x="32099" y="64197"/>
                  </a:cubicBezTo>
                  <a:cubicBezTo>
                    <a:pt x="49811" y="64197"/>
                    <a:pt x="64197" y="49779"/>
                    <a:pt x="64197" y="32099"/>
                  </a:cubicBezTo>
                  <a:cubicBezTo>
                    <a:pt x="64197" y="14386"/>
                    <a:pt x="49811" y="1"/>
                    <a:pt x="32099" y="1"/>
                  </a:cubicBezTo>
                  <a:close/>
                </a:path>
              </a:pathLst>
            </a:custGeom>
            <a:solidFill>
              <a:schemeClr val="lt1"/>
            </a:solidFill>
            <a:ln>
              <a:noFill/>
            </a:ln>
          </p:spPr>
          <p:txBody>
            <a:bodyPr spcFirstLastPara="1" wrap="square" lIns="243796" tIns="243796" rIns="243796" bIns="243796" anchor="ctr" anchorCtr="0">
              <a:noAutofit/>
            </a:bodyPr>
            <a:lstStyle/>
            <a:p>
              <a:pPr defTabSz="2438430">
                <a:buClr>
                  <a:srgbClr val="000000"/>
                </a:buClr>
              </a:pPr>
              <a:endParaRPr sz="3733" kern="0">
                <a:solidFill>
                  <a:srgbClr val="000000"/>
                </a:solidFill>
                <a:latin typeface="Arial"/>
                <a:cs typeface="Arial"/>
                <a:sym typeface="Arial"/>
              </a:endParaRPr>
            </a:p>
          </p:txBody>
        </p:sp>
      </p:grpSp>
      <p:cxnSp>
        <p:nvCxnSpPr>
          <p:cNvPr id="37" name="Google Shape;225;p23">
            <a:extLst>
              <a:ext uri="{FF2B5EF4-FFF2-40B4-BE49-F238E27FC236}">
                <a16:creationId xmlns:a16="http://schemas.microsoft.com/office/drawing/2014/main" id="{02F719DA-20C6-4D8A-95A2-ECA3489143D5}"/>
              </a:ext>
            </a:extLst>
          </p:cNvPr>
          <p:cNvCxnSpPr/>
          <p:nvPr/>
        </p:nvCxnSpPr>
        <p:spPr>
          <a:xfrm>
            <a:off x="15234076" y="6396874"/>
            <a:ext cx="5355923" cy="0"/>
          </a:xfrm>
          <a:prstGeom prst="straightConnector1">
            <a:avLst/>
          </a:prstGeom>
          <a:noFill/>
          <a:ln w="9525" cap="flat" cmpd="sng">
            <a:solidFill>
              <a:schemeClr val="accent2"/>
            </a:solidFill>
            <a:prstDash val="solid"/>
            <a:round/>
            <a:headEnd type="none" w="med" len="med"/>
            <a:tailEnd type="none" w="med" len="med"/>
          </a:ln>
        </p:spPr>
      </p:cxnSp>
      <p:cxnSp>
        <p:nvCxnSpPr>
          <p:cNvPr id="40" name="Google Shape;230;p23">
            <a:extLst>
              <a:ext uri="{FF2B5EF4-FFF2-40B4-BE49-F238E27FC236}">
                <a16:creationId xmlns:a16="http://schemas.microsoft.com/office/drawing/2014/main" id="{6C1E9194-0AD6-4024-83AE-98922913CE37}"/>
              </a:ext>
            </a:extLst>
          </p:cNvPr>
          <p:cNvCxnSpPr/>
          <p:nvPr/>
        </p:nvCxnSpPr>
        <p:spPr>
          <a:xfrm>
            <a:off x="4502569" y="7983784"/>
            <a:ext cx="5355923" cy="0"/>
          </a:xfrm>
          <a:prstGeom prst="straightConnector1">
            <a:avLst/>
          </a:prstGeom>
          <a:noFill/>
          <a:ln w="9525" cap="flat" cmpd="sng">
            <a:solidFill>
              <a:schemeClr val="accent2"/>
            </a:solidFill>
            <a:prstDash val="solid"/>
            <a:round/>
            <a:headEnd type="none" w="med" len="med"/>
            <a:tailEnd type="none" w="med" len="med"/>
          </a:ln>
        </p:spPr>
      </p:cxnSp>
      <p:sp>
        <p:nvSpPr>
          <p:cNvPr id="12" name="Rectangle 11">
            <a:extLst>
              <a:ext uri="{FF2B5EF4-FFF2-40B4-BE49-F238E27FC236}">
                <a16:creationId xmlns:a16="http://schemas.microsoft.com/office/drawing/2014/main" id="{88E50235-12BE-4080-BD4A-5C8225280708}"/>
              </a:ext>
            </a:extLst>
          </p:cNvPr>
          <p:cNvSpPr/>
          <p:nvPr/>
        </p:nvSpPr>
        <p:spPr>
          <a:xfrm>
            <a:off x="13743979" y="4583641"/>
            <a:ext cx="6804990" cy="1569638"/>
          </a:xfrm>
          <a:prstGeom prst="rect">
            <a:avLst/>
          </a:prstGeom>
        </p:spPr>
        <p:txBody>
          <a:bodyPr wrap="square">
            <a:spAutoFit/>
          </a:bodyPr>
          <a:lstStyle/>
          <a:p>
            <a:pPr algn="r"/>
            <a:r>
              <a:rPr lang="en-US" sz="2400" b="1">
                <a:solidFill>
                  <a:srgbClr val="272E3A"/>
                </a:solidFill>
                <a:latin typeface="Montserrat Light"/>
              </a:rPr>
              <a:t>Lorem Ipsum</a:t>
            </a:r>
            <a:r>
              <a:rPr lang="en-US" sz="2400">
                <a:solidFill>
                  <a:srgbClr val="272E3A"/>
                </a:solidFill>
                <a:latin typeface="Montserrat Light"/>
              </a:rPr>
              <a:t> is simply dummy text of the printing and typesetting industry. Lorem Ipsum has been the industry's standard dummy text ever since the 1500s</a:t>
            </a:r>
          </a:p>
        </p:txBody>
      </p:sp>
      <p:sp>
        <p:nvSpPr>
          <p:cNvPr id="13" name="TextBox 12">
            <a:extLst>
              <a:ext uri="{FF2B5EF4-FFF2-40B4-BE49-F238E27FC236}">
                <a16:creationId xmlns:a16="http://schemas.microsoft.com/office/drawing/2014/main" id="{47858ACC-1316-4837-BEB0-B4D660B6484E}"/>
              </a:ext>
            </a:extLst>
          </p:cNvPr>
          <p:cNvSpPr txBox="1"/>
          <p:nvPr/>
        </p:nvSpPr>
        <p:spPr>
          <a:xfrm>
            <a:off x="15105846" y="3785729"/>
            <a:ext cx="5303443" cy="707876"/>
          </a:xfrm>
          <a:prstGeom prst="rect">
            <a:avLst/>
          </a:prstGeom>
          <a:noFill/>
        </p:spPr>
        <p:txBody>
          <a:bodyPr wrap="square" rtlCol="0">
            <a:spAutoFit/>
          </a:bodyPr>
          <a:lstStyle/>
          <a:p>
            <a:pPr algn="r"/>
            <a:r>
              <a:rPr lang="en-US" sz="4000">
                <a:solidFill>
                  <a:srgbClr val="272E3A"/>
                </a:solidFill>
                <a:latin typeface="Montserrat Light"/>
              </a:rPr>
              <a:t>TEXT HERE</a:t>
            </a:r>
          </a:p>
        </p:txBody>
      </p:sp>
      <p:sp>
        <p:nvSpPr>
          <p:cNvPr id="43" name="Rectangle 42">
            <a:extLst>
              <a:ext uri="{FF2B5EF4-FFF2-40B4-BE49-F238E27FC236}">
                <a16:creationId xmlns:a16="http://schemas.microsoft.com/office/drawing/2014/main" id="{5F64F90A-78E3-4F66-92BE-98034FF9B135}"/>
              </a:ext>
            </a:extLst>
          </p:cNvPr>
          <p:cNvSpPr/>
          <p:nvPr/>
        </p:nvSpPr>
        <p:spPr>
          <a:xfrm>
            <a:off x="3099981" y="9650560"/>
            <a:ext cx="6804990" cy="1569638"/>
          </a:xfrm>
          <a:prstGeom prst="rect">
            <a:avLst/>
          </a:prstGeom>
        </p:spPr>
        <p:txBody>
          <a:bodyPr wrap="square">
            <a:spAutoFit/>
          </a:bodyPr>
          <a:lstStyle/>
          <a:p>
            <a:pPr algn="r"/>
            <a:r>
              <a:rPr lang="en-US" sz="2400" b="1" dirty="0">
                <a:solidFill>
                  <a:srgbClr val="272E3A"/>
                </a:solidFill>
                <a:latin typeface="Montserrat Light"/>
              </a:rPr>
              <a:t>Lorem Ipsum</a:t>
            </a:r>
            <a:r>
              <a:rPr lang="en-US" sz="2400" dirty="0">
                <a:solidFill>
                  <a:srgbClr val="272E3A"/>
                </a:solidFill>
                <a:latin typeface="Montserrat Light"/>
              </a:rPr>
              <a:t> is simply dummy text of the printing and typesetting industry. Lorem Ipsum has been the industry's standard dummy text ever since the 1500s</a:t>
            </a:r>
          </a:p>
        </p:txBody>
      </p:sp>
      <p:sp>
        <p:nvSpPr>
          <p:cNvPr id="44" name="TextBox 43">
            <a:extLst>
              <a:ext uri="{FF2B5EF4-FFF2-40B4-BE49-F238E27FC236}">
                <a16:creationId xmlns:a16="http://schemas.microsoft.com/office/drawing/2014/main" id="{B9DBA011-6147-47CE-ACCE-B839D0AA3480}"/>
              </a:ext>
            </a:extLst>
          </p:cNvPr>
          <p:cNvSpPr txBox="1"/>
          <p:nvPr/>
        </p:nvSpPr>
        <p:spPr>
          <a:xfrm>
            <a:off x="4461848" y="8852649"/>
            <a:ext cx="5303443" cy="707876"/>
          </a:xfrm>
          <a:prstGeom prst="rect">
            <a:avLst/>
          </a:prstGeom>
          <a:noFill/>
        </p:spPr>
        <p:txBody>
          <a:bodyPr wrap="square" rtlCol="0">
            <a:spAutoFit/>
          </a:bodyPr>
          <a:lstStyle/>
          <a:p>
            <a:pPr algn="r"/>
            <a:r>
              <a:rPr lang="en-US" sz="4000">
                <a:solidFill>
                  <a:srgbClr val="272E3A"/>
                </a:solidFill>
                <a:latin typeface="Montserrat Light"/>
              </a:rPr>
              <a:t>TEXT HERE</a:t>
            </a:r>
          </a:p>
        </p:txBody>
      </p:sp>
    </p:spTree>
    <p:extLst>
      <p:ext uri="{BB962C8B-B14F-4D97-AF65-F5344CB8AC3E}">
        <p14:creationId xmlns:p14="http://schemas.microsoft.com/office/powerpoint/2010/main" val="1920936429"/>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31"/>
          <p:cNvGrpSpPr/>
          <p:nvPr/>
        </p:nvGrpSpPr>
        <p:grpSpPr>
          <a:xfrm>
            <a:off x="12021947" y="-33867"/>
            <a:ext cx="12362053" cy="13749867"/>
            <a:chOff x="4245266" y="-12700"/>
            <a:chExt cx="5254334" cy="5156200"/>
          </a:xfrm>
        </p:grpSpPr>
        <p:sp>
          <p:nvSpPr>
            <p:cNvPr id="27" name="Freeform 26"/>
            <p:cNvSpPr/>
            <p:nvPr/>
          </p:nvSpPr>
          <p:spPr>
            <a:xfrm>
              <a:off x="4762500" y="-12700"/>
              <a:ext cx="4737100" cy="5156200"/>
            </a:xfrm>
            <a:custGeom>
              <a:avLst/>
              <a:gdLst>
                <a:gd name="connsiteX0" fmla="*/ 2070872 w 4737100"/>
                <a:gd name="connsiteY0" fmla="*/ 0 h 5156200"/>
                <a:gd name="connsiteX1" fmla="*/ 2129648 w 4737100"/>
                <a:gd name="connsiteY1" fmla="*/ 0 h 5156200"/>
                <a:gd name="connsiteX2" fmla="*/ 4381500 w 4737100"/>
                <a:gd name="connsiteY2" fmla="*/ 0 h 5156200"/>
                <a:gd name="connsiteX3" fmla="*/ 4737100 w 4737100"/>
                <a:gd name="connsiteY3" fmla="*/ 0 h 5156200"/>
                <a:gd name="connsiteX4" fmla="*/ 4737100 w 4737100"/>
                <a:gd name="connsiteY4" fmla="*/ 5156200 h 5156200"/>
                <a:gd name="connsiteX5" fmla="*/ 2310628 w 4737100"/>
                <a:gd name="connsiteY5" fmla="*/ 5156200 h 5156200"/>
                <a:gd name="connsiteX6" fmla="*/ 2129648 w 4737100"/>
                <a:gd name="connsiteY6" fmla="*/ 5156200 h 5156200"/>
                <a:gd name="connsiteX7" fmla="*/ 0 w 4737100"/>
                <a:gd name="connsiteY7" fmla="*/ 5156200 h 515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37100" h="5156200">
                  <a:moveTo>
                    <a:pt x="2070872" y="0"/>
                  </a:moveTo>
                  <a:lnTo>
                    <a:pt x="2129648" y="0"/>
                  </a:lnTo>
                  <a:lnTo>
                    <a:pt x="4381500" y="0"/>
                  </a:lnTo>
                  <a:lnTo>
                    <a:pt x="4737100" y="0"/>
                  </a:lnTo>
                  <a:lnTo>
                    <a:pt x="4737100" y="5156200"/>
                  </a:lnTo>
                  <a:lnTo>
                    <a:pt x="2310628" y="5156200"/>
                  </a:lnTo>
                  <a:lnTo>
                    <a:pt x="2129648" y="5156200"/>
                  </a:lnTo>
                  <a:lnTo>
                    <a:pt x="0" y="5156200"/>
                  </a:lnTo>
                  <a:close/>
                </a:path>
              </a:pathLst>
            </a:cu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grpSp>
          <p:nvGrpSpPr>
            <p:cNvPr id="30" name="Group 29"/>
            <p:cNvGrpSpPr/>
            <p:nvPr/>
          </p:nvGrpSpPr>
          <p:grpSpPr>
            <a:xfrm>
              <a:off x="4245266" y="638175"/>
              <a:ext cx="1938105" cy="4505325"/>
              <a:chOff x="4245266" y="638175"/>
              <a:chExt cx="1938105" cy="4505325"/>
            </a:xfrm>
          </p:grpSpPr>
          <p:sp>
            <p:nvSpPr>
              <p:cNvPr id="19" name="Parallelogram 18"/>
              <p:cNvSpPr/>
              <p:nvPr/>
            </p:nvSpPr>
            <p:spPr>
              <a:xfrm>
                <a:off x="4505325" y="1930400"/>
                <a:ext cx="1451093" cy="3213100"/>
              </a:xfrm>
              <a:prstGeom prst="parallelogram">
                <a:avLst>
                  <a:gd name="adj" fmla="val 88836"/>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20" name="Parallelogram 19"/>
              <p:cNvSpPr/>
              <p:nvPr/>
            </p:nvSpPr>
            <p:spPr>
              <a:xfrm>
                <a:off x="4245266" y="3257550"/>
                <a:ext cx="909405" cy="1885950"/>
              </a:xfrm>
              <a:prstGeom prst="parallelogram">
                <a:avLst>
                  <a:gd name="adj" fmla="val 84838"/>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21" name="Parallelogram 20"/>
              <p:cNvSpPr/>
              <p:nvPr/>
            </p:nvSpPr>
            <p:spPr>
              <a:xfrm>
                <a:off x="5273966" y="638175"/>
                <a:ext cx="909405" cy="1885950"/>
              </a:xfrm>
              <a:prstGeom prst="parallelogram">
                <a:avLst>
                  <a:gd name="adj" fmla="val 84838"/>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23" name="Parallelogram 22"/>
              <p:cNvSpPr/>
              <p:nvPr/>
            </p:nvSpPr>
            <p:spPr>
              <a:xfrm>
                <a:off x="4562766" y="1781175"/>
                <a:ext cx="909405" cy="1885950"/>
              </a:xfrm>
              <a:prstGeom prst="parallelogram">
                <a:avLst>
                  <a:gd name="adj" fmla="val 84838"/>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grpSp>
      </p:grpSp>
      <p:sp>
        <p:nvSpPr>
          <p:cNvPr id="8" name="TextBox 7"/>
          <p:cNvSpPr txBox="1"/>
          <p:nvPr/>
        </p:nvSpPr>
        <p:spPr>
          <a:xfrm>
            <a:off x="15244719" y="8769416"/>
            <a:ext cx="8834983" cy="3046988"/>
          </a:xfrm>
          <a:prstGeom prst="rect">
            <a:avLst/>
          </a:prstGeom>
          <a:noFill/>
        </p:spPr>
        <p:txBody>
          <a:bodyPr wrap="none" rtlCol="0">
            <a:spAutoFit/>
          </a:bodyPr>
          <a:lstStyle/>
          <a:p>
            <a:r>
              <a:rPr lang="en-US" sz="9600" b="1" dirty="0">
                <a:solidFill>
                  <a:schemeClr val="bg1"/>
                </a:solidFill>
              </a:rPr>
              <a:t>Work in the best</a:t>
            </a:r>
            <a:br>
              <a:rPr lang="en-US" sz="9600" b="1" dirty="0">
                <a:solidFill>
                  <a:schemeClr val="bg1"/>
                </a:solidFill>
              </a:rPr>
            </a:br>
            <a:r>
              <a:rPr lang="en-US" sz="9600" b="1" dirty="0">
                <a:solidFill>
                  <a:schemeClr val="bg1"/>
                </a:solidFill>
              </a:rPr>
              <a:t>of his ability!</a:t>
            </a:r>
          </a:p>
        </p:txBody>
      </p:sp>
      <p:sp>
        <p:nvSpPr>
          <p:cNvPr id="12" name="Text Placeholder 3"/>
          <p:cNvSpPr txBox="1">
            <a:spLocks/>
          </p:cNvSpPr>
          <p:nvPr/>
        </p:nvSpPr>
        <p:spPr>
          <a:xfrm>
            <a:off x="15244717" y="11989483"/>
            <a:ext cx="8521963" cy="1067087"/>
          </a:xfrm>
          <a:prstGeom prst="rect">
            <a:avLst/>
          </a:prstGeom>
        </p:spPr>
        <p:txBody>
          <a:bodyPr wrap="square" lIns="243840" tIns="121920" rIns="243840" bIns="12192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430">
              <a:spcBef>
                <a:spcPct val="20000"/>
              </a:spcBef>
              <a:defRPr/>
            </a:pPr>
            <a:r>
              <a:rPr lang="en-US" sz="2667" dirty="0">
                <a:solidFill>
                  <a:schemeClr val="bg1"/>
                </a:solidFill>
                <a:cs typeface="+mj-cs"/>
              </a:rPr>
              <a:t>There are many variations of passages but the majority have  suffered alteration in some form by injected.</a:t>
            </a:r>
          </a:p>
        </p:txBody>
      </p:sp>
      <p:sp>
        <p:nvSpPr>
          <p:cNvPr id="3" name="Picture Placeholder 2">
            <a:extLst>
              <a:ext uri="{FF2B5EF4-FFF2-40B4-BE49-F238E27FC236}">
                <a16:creationId xmlns:a16="http://schemas.microsoft.com/office/drawing/2014/main" id="{1DB79D9E-C826-4D0D-974E-EC4A69ACB3B8}"/>
              </a:ext>
            </a:extLst>
          </p:cNvPr>
          <p:cNvSpPr>
            <a:spLocks noGrp="1"/>
          </p:cNvSpPr>
          <p:nvPr>
            <p:ph type="pic" sz="quarter" idx="10"/>
          </p:nvPr>
        </p:nvSpPr>
        <p:spPr/>
      </p:sp>
    </p:spTree>
    <p:extLst>
      <p:ext uri="{BB962C8B-B14F-4D97-AF65-F5344CB8AC3E}">
        <p14:creationId xmlns:p14="http://schemas.microsoft.com/office/powerpoint/2010/main" val="4076709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left)">
                                      <p:cBhvr>
                                        <p:cTn id="1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24" name="Rectangle 23"/>
          <p:cNvSpPr/>
          <p:nvPr/>
        </p:nvSpPr>
        <p:spPr>
          <a:xfrm>
            <a:off x="3657600" y="9347200"/>
            <a:ext cx="17068800" cy="2370667"/>
          </a:xfrm>
          <a:prstGeom prst="rect">
            <a:avLst/>
          </a:prstGeom>
          <a:solidFill>
            <a:schemeClr val="bg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lumMod val="75000"/>
                    <a:lumOff val="25000"/>
                  </a:schemeClr>
                </a:solidFill>
              </a:rPr>
              <a:t>you are going to use a passage of </a:t>
            </a:r>
            <a:r>
              <a:rPr lang="en-US" sz="3200" dirty="0" err="1">
                <a:solidFill>
                  <a:schemeClr val="tx1">
                    <a:lumMod val="75000"/>
                    <a:lumOff val="25000"/>
                  </a:schemeClr>
                </a:solidFill>
              </a:rPr>
              <a:t>Lorem</a:t>
            </a:r>
            <a:r>
              <a:rPr lang="en-US" sz="3200" dirty="0">
                <a:solidFill>
                  <a:schemeClr val="tx1">
                    <a:lumMod val="75000"/>
                    <a:lumOff val="25000"/>
                  </a:schemeClr>
                </a:solidFill>
              </a:rPr>
              <a:t> </a:t>
            </a:r>
            <a:r>
              <a:rPr lang="en-US" sz="3200" dirty="0" err="1">
                <a:solidFill>
                  <a:schemeClr val="tx1">
                    <a:lumMod val="75000"/>
                    <a:lumOff val="25000"/>
                  </a:schemeClr>
                </a:solidFill>
              </a:rPr>
              <a:t>Ipsum</a:t>
            </a:r>
            <a:r>
              <a:rPr lang="en-US" sz="3200" dirty="0">
                <a:solidFill>
                  <a:schemeClr val="tx1">
                    <a:lumMod val="75000"/>
                    <a:lumOff val="25000"/>
                  </a:schemeClr>
                </a:solidFill>
              </a:rPr>
              <a:t>, you need to be sure there isn't anything embarrassing hidden in the middle of text. All the </a:t>
            </a:r>
            <a:r>
              <a:rPr lang="en-US" sz="3200" dirty="0" err="1">
                <a:solidFill>
                  <a:schemeClr val="tx1">
                    <a:lumMod val="75000"/>
                    <a:lumOff val="25000"/>
                  </a:schemeClr>
                </a:solidFill>
              </a:rPr>
              <a:t>Lorem</a:t>
            </a:r>
            <a:r>
              <a:rPr lang="en-US" sz="3200" dirty="0">
                <a:solidFill>
                  <a:schemeClr val="tx1">
                    <a:lumMod val="75000"/>
                    <a:lumOff val="25000"/>
                  </a:schemeClr>
                </a:solidFill>
              </a:rPr>
              <a:t> </a:t>
            </a:r>
            <a:r>
              <a:rPr lang="en-US" sz="3200" dirty="0" err="1">
                <a:solidFill>
                  <a:schemeClr val="tx1">
                    <a:lumMod val="75000"/>
                    <a:lumOff val="25000"/>
                  </a:schemeClr>
                </a:solidFill>
              </a:rPr>
              <a:t>Ipsum</a:t>
            </a:r>
            <a:r>
              <a:rPr lang="en-US" sz="3200" dirty="0">
                <a:solidFill>
                  <a:schemeClr val="tx1">
                    <a:lumMod val="75000"/>
                    <a:lumOff val="25000"/>
                  </a:schemeClr>
                </a:solidFill>
              </a:rPr>
              <a:t> generators on the Internet tend to repeat</a:t>
            </a:r>
          </a:p>
        </p:txBody>
      </p:sp>
      <p:sp>
        <p:nvSpPr>
          <p:cNvPr id="22" name="Rectangle 21"/>
          <p:cNvSpPr/>
          <p:nvPr/>
        </p:nvSpPr>
        <p:spPr>
          <a:xfrm>
            <a:off x="7354113" y="7450667"/>
            <a:ext cx="9675779" cy="2264021"/>
          </a:xfrm>
          <a:prstGeom prst="rect">
            <a:avLst/>
          </a:prstGeom>
          <a:solidFill>
            <a:schemeClr val="accent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533" dirty="0"/>
              <a:t>SOMETHING NEW!</a:t>
            </a:r>
          </a:p>
        </p:txBody>
      </p:sp>
    </p:spTree>
    <p:extLst>
      <p:ext uri="{BB962C8B-B14F-4D97-AF65-F5344CB8AC3E}">
        <p14:creationId xmlns:p14="http://schemas.microsoft.com/office/powerpoint/2010/main" val="3927328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24"/>
                                        </p:tgtEl>
                                        <p:attrNameLst>
                                          <p:attrName>style.visibility</p:attrName>
                                        </p:attrNameLst>
                                      </p:cBhvr>
                                      <p:to>
                                        <p:strVal val="visible"/>
                                      </p:to>
                                    </p:set>
                                    <p:anim calcmode="lin" valueType="num">
                                      <p:cBhvr additive="base">
                                        <p:cTn id="12" dur="500" fill="hold"/>
                                        <p:tgtEl>
                                          <p:spTgt spid="24"/>
                                        </p:tgtEl>
                                        <p:attrNameLst>
                                          <p:attrName>ppt_x</p:attrName>
                                        </p:attrNameLst>
                                      </p:cBhvr>
                                      <p:tavLst>
                                        <p:tav tm="0">
                                          <p:val>
                                            <p:strVal val="#ppt_x"/>
                                          </p:val>
                                        </p:tav>
                                        <p:tav tm="100000">
                                          <p:val>
                                            <p:strVal val="#ppt_x"/>
                                          </p:val>
                                        </p:tav>
                                      </p:tavLst>
                                    </p:anim>
                                    <p:anim calcmode="lin" valueType="num">
                                      <p:cBhvr additive="base">
                                        <p:cTn id="13"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2" grpId="0" animBg="1"/>
    </p:bld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4" name="Parallelogram 3"/>
          <p:cNvSpPr/>
          <p:nvPr/>
        </p:nvSpPr>
        <p:spPr>
          <a:xfrm flipH="1">
            <a:off x="4131733" y="0"/>
            <a:ext cx="8432800" cy="13716000"/>
          </a:xfrm>
          <a:prstGeom prst="parallelogram">
            <a:avLst>
              <a:gd name="adj" fmla="val 64838"/>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5" name="Parallelogram 4"/>
          <p:cNvSpPr/>
          <p:nvPr/>
        </p:nvSpPr>
        <p:spPr>
          <a:xfrm flipH="1">
            <a:off x="1" y="0"/>
            <a:ext cx="5544531" cy="9018213"/>
          </a:xfrm>
          <a:prstGeom prst="parallelogram">
            <a:avLst>
              <a:gd name="adj" fmla="val 64838"/>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6" name="Right Triangle 5"/>
          <p:cNvSpPr/>
          <p:nvPr/>
        </p:nvSpPr>
        <p:spPr>
          <a:xfrm flipH="1" flipV="1">
            <a:off x="21132800" y="0"/>
            <a:ext cx="3251200" cy="7924800"/>
          </a:xfrm>
          <a:prstGeom prst="rtTriangle">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8" name="Oval 7"/>
          <p:cNvSpPr/>
          <p:nvPr/>
        </p:nvSpPr>
        <p:spPr>
          <a:xfrm>
            <a:off x="10011653" y="8537165"/>
            <a:ext cx="1584944" cy="1584944"/>
          </a:xfrm>
          <a:prstGeom prst="ellipse">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grpSp>
        <p:nvGrpSpPr>
          <p:cNvPr id="10" name="Group 9"/>
          <p:cNvGrpSpPr/>
          <p:nvPr/>
        </p:nvGrpSpPr>
        <p:grpSpPr>
          <a:xfrm>
            <a:off x="10440059" y="8969807"/>
            <a:ext cx="728133" cy="719667"/>
            <a:chOff x="3959226" y="1355724"/>
            <a:chExt cx="273050" cy="269875"/>
          </a:xfrm>
          <a:solidFill>
            <a:schemeClr val="bg1"/>
          </a:solidFill>
        </p:grpSpPr>
        <p:sp>
          <p:nvSpPr>
            <p:cNvPr id="11" name="Freeform 108"/>
            <p:cNvSpPr>
              <a:spLocks/>
            </p:cNvSpPr>
            <p:nvPr/>
          </p:nvSpPr>
          <p:spPr bwMode="auto">
            <a:xfrm>
              <a:off x="3983038" y="1376361"/>
              <a:ext cx="249238" cy="249238"/>
            </a:xfrm>
            <a:custGeom>
              <a:avLst/>
              <a:gdLst/>
              <a:ahLst/>
              <a:cxnLst>
                <a:cxn ang="0">
                  <a:pos x="54" y="0"/>
                </a:cxn>
                <a:cxn ang="0">
                  <a:pos x="25" y="9"/>
                </a:cxn>
                <a:cxn ang="0">
                  <a:pos x="25" y="10"/>
                </a:cxn>
                <a:cxn ang="0">
                  <a:pos x="30" y="16"/>
                </a:cxn>
                <a:cxn ang="0">
                  <a:pos x="32" y="16"/>
                </a:cxn>
                <a:cxn ang="0">
                  <a:pos x="54" y="10"/>
                </a:cxn>
                <a:cxn ang="0">
                  <a:pos x="99" y="54"/>
                </a:cxn>
                <a:cxn ang="0">
                  <a:pos x="54" y="99"/>
                </a:cxn>
                <a:cxn ang="0">
                  <a:pos x="10" y="54"/>
                </a:cxn>
                <a:cxn ang="0">
                  <a:pos x="14" y="34"/>
                </a:cxn>
                <a:cxn ang="0">
                  <a:pos x="15" y="32"/>
                </a:cxn>
                <a:cxn ang="0">
                  <a:pos x="9" y="27"/>
                </a:cxn>
                <a:cxn ang="0">
                  <a:pos x="7" y="27"/>
                </a:cxn>
                <a:cxn ang="0">
                  <a:pos x="0" y="54"/>
                </a:cxn>
                <a:cxn ang="0">
                  <a:pos x="54" y="109"/>
                </a:cxn>
                <a:cxn ang="0">
                  <a:pos x="109" y="54"/>
                </a:cxn>
                <a:cxn ang="0">
                  <a:pos x="54" y="0"/>
                </a:cxn>
              </a:cxnLst>
              <a:rect l="0" t="0" r="r" b="b"/>
              <a:pathLst>
                <a:path w="109" h="109">
                  <a:moveTo>
                    <a:pt x="54" y="0"/>
                  </a:moveTo>
                  <a:cubicBezTo>
                    <a:pt x="44" y="0"/>
                    <a:pt x="33" y="3"/>
                    <a:pt x="25" y="9"/>
                  </a:cubicBezTo>
                  <a:cubicBezTo>
                    <a:pt x="25" y="9"/>
                    <a:pt x="24" y="9"/>
                    <a:pt x="25" y="10"/>
                  </a:cubicBezTo>
                  <a:cubicBezTo>
                    <a:pt x="30" y="16"/>
                    <a:pt x="30" y="16"/>
                    <a:pt x="30" y="16"/>
                  </a:cubicBezTo>
                  <a:cubicBezTo>
                    <a:pt x="31" y="16"/>
                    <a:pt x="32" y="16"/>
                    <a:pt x="32" y="16"/>
                  </a:cubicBezTo>
                  <a:cubicBezTo>
                    <a:pt x="39" y="12"/>
                    <a:pt x="46" y="10"/>
                    <a:pt x="54" y="10"/>
                  </a:cubicBezTo>
                  <a:cubicBezTo>
                    <a:pt x="79" y="10"/>
                    <a:pt x="99" y="30"/>
                    <a:pt x="99" y="54"/>
                  </a:cubicBezTo>
                  <a:cubicBezTo>
                    <a:pt x="99" y="79"/>
                    <a:pt x="79" y="99"/>
                    <a:pt x="54" y="99"/>
                  </a:cubicBezTo>
                  <a:cubicBezTo>
                    <a:pt x="30" y="99"/>
                    <a:pt x="10" y="79"/>
                    <a:pt x="10" y="54"/>
                  </a:cubicBezTo>
                  <a:cubicBezTo>
                    <a:pt x="10" y="47"/>
                    <a:pt x="11" y="40"/>
                    <a:pt x="14" y="34"/>
                  </a:cubicBezTo>
                  <a:cubicBezTo>
                    <a:pt x="15" y="33"/>
                    <a:pt x="15" y="32"/>
                    <a:pt x="15" y="32"/>
                  </a:cubicBezTo>
                  <a:cubicBezTo>
                    <a:pt x="9" y="27"/>
                    <a:pt x="9" y="27"/>
                    <a:pt x="9" y="27"/>
                  </a:cubicBezTo>
                  <a:cubicBezTo>
                    <a:pt x="8" y="26"/>
                    <a:pt x="8" y="27"/>
                    <a:pt x="7" y="27"/>
                  </a:cubicBezTo>
                  <a:cubicBezTo>
                    <a:pt x="3" y="35"/>
                    <a:pt x="0" y="45"/>
                    <a:pt x="0" y="54"/>
                  </a:cubicBezTo>
                  <a:cubicBezTo>
                    <a:pt x="0" y="84"/>
                    <a:pt x="24" y="109"/>
                    <a:pt x="54" y="109"/>
                  </a:cubicBezTo>
                  <a:cubicBezTo>
                    <a:pt x="84" y="109"/>
                    <a:pt x="109" y="84"/>
                    <a:pt x="109" y="54"/>
                  </a:cubicBezTo>
                  <a:cubicBezTo>
                    <a:pt x="109" y="24"/>
                    <a:pt x="84" y="0"/>
                    <a:pt x="54" y="0"/>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2" name="Freeform 109"/>
            <p:cNvSpPr>
              <a:spLocks/>
            </p:cNvSpPr>
            <p:nvPr/>
          </p:nvSpPr>
          <p:spPr bwMode="auto">
            <a:xfrm>
              <a:off x="3959226" y="1355724"/>
              <a:ext cx="153988" cy="153988"/>
            </a:xfrm>
            <a:custGeom>
              <a:avLst/>
              <a:gdLst/>
              <a:ahLst/>
              <a:cxnLst>
                <a:cxn ang="0">
                  <a:pos x="63" y="67"/>
                </a:cxn>
                <a:cxn ang="0">
                  <a:pos x="58" y="65"/>
                </a:cxn>
                <a:cxn ang="0">
                  <a:pos x="17" y="24"/>
                </a:cxn>
                <a:cxn ang="0">
                  <a:pos x="13" y="22"/>
                </a:cxn>
                <a:cxn ang="0">
                  <a:pos x="8" y="21"/>
                </a:cxn>
                <a:cxn ang="0">
                  <a:pos x="1" y="13"/>
                </a:cxn>
                <a:cxn ang="0">
                  <a:pos x="2" y="10"/>
                </a:cxn>
                <a:cxn ang="0">
                  <a:pos x="5" y="9"/>
                </a:cxn>
                <a:cxn ang="0">
                  <a:pos x="9" y="5"/>
                </a:cxn>
                <a:cxn ang="0">
                  <a:pos x="10" y="2"/>
                </a:cxn>
                <a:cxn ang="0">
                  <a:pos x="13" y="2"/>
                </a:cxn>
                <a:cxn ang="0">
                  <a:pos x="20" y="9"/>
                </a:cxn>
                <a:cxn ang="0">
                  <a:pos x="22" y="13"/>
                </a:cxn>
                <a:cxn ang="0">
                  <a:pos x="23" y="17"/>
                </a:cxn>
                <a:cxn ang="0">
                  <a:pos x="64" y="58"/>
                </a:cxn>
                <a:cxn ang="0">
                  <a:pos x="67" y="64"/>
                </a:cxn>
                <a:cxn ang="0">
                  <a:pos x="67" y="64"/>
                </a:cxn>
                <a:cxn ang="0">
                  <a:pos x="64" y="67"/>
                </a:cxn>
                <a:cxn ang="0">
                  <a:pos x="63" y="67"/>
                </a:cxn>
              </a:cxnLst>
              <a:rect l="0" t="0" r="r" b="b"/>
              <a:pathLst>
                <a:path w="67" h="67">
                  <a:moveTo>
                    <a:pt x="63" y="67"/>
                  </a:moveTo>
                  <a:cubicBezTo>
                    <a:pt x="62" y="67"/>
                    <a:pt x="59" y="66"/>
                    <a:pt x="58" y="65"/>
                  </a:cubicBezTo>
                  <a:cubicBezTo>
                    <a:pt x="17" y="24"/>
                    <a:pt x="17" y="24"/>
                    <a:pt x="17" y="24"/>
                  </a:cubicBezTo>
                  <a:cubicBezTo>
                    <a:pt x="16" y="22"/>
                    <a:pt x="14" y="22"/>
                    <a:pt x="13" y="22"/>
                  </a:cubicBezTo>
                  <a:cubicBezTo>
                    <a:pt x="12" y="23"/>
                    <a:pt x="10" y="22"/>
                    <a:pt x="8" y="21"/>
                  </a:cubicBezTo>
                  <a:cubicBezTo>
                    <a:pt x="1" y="13"/>
                    <a:pt x="1" y="13"/>
                    <a:pt x="1" y="13"/>
                  </a:cubicBezTo>
                  <a:cubicBezTo>
                    <a:pt x="0" y="12"/>
                    <a:pt x="0" y="11"/>
                    <a:pt x="2" y="10"/>
                  </a:cubicBezTo>
                  <a:cubicBezTo>
                    <a:pt x="5" y="9"/>
                    <a:pt x="5" y="9"/>
                    <a:pt x="5" y="9"/>
                  </a:cubicBezTo>
                  <a:cubicBezTo>
                    <a:pt x="7" y="9"/>
                    <a:pt x="8" y="7"/>
                    <a:pt x="9" y="5"/>
                  </a:cubicBezTo>
                  <a:cubicBezTo>
                    <a:pt x="10" y="2"/>
                    <a:pt x="10" y="2"/>
                    <a:pt x="10" y="2"/>
                  </a:cubicBezTo>
                  <a:cubicBezTo>
                    <a:pt x="10" y="1"/>
                    <a:pt x="12" y="0"/>
                    <a:pt x="13" y="2"/>
                  </a:cubicBezTo>
                  <a:cubicBezTo>
                    <a:pt x="20" y="9"/>
                    <a:pt x="20" y="9"/>
                    <a:pt x="20" y="9"/>
                  </a:cubicBezTo>
                  <a:cubicBezTo>
                    <a:pt x="22" y="10"/>
                    <a:pt x="22" y="12"/>
                    <a:pt x="22" y="13"/>
                  </a:cubicBezTo>
                  <a:cubicBezTo>
                    <a:pt x="21" y="14"/>
                    <a:pt x="22" y="16"/>
                    <a:pt x="23" y="17"/>
                  </a:cubicBezTo>
                  <a:cubicBezTo>
                    <a:pt x="64" y="58"/>
                    <a:pt x="64" y="58"/>
                    <a:pt x="64" y="58"/>
                  </a:cubicBezTo>
                  <a:cubicBezTo>
                    <a:pt x="66" y="59"/>
                    <a:pt x="67" y="62"/>
                    <a:pt x="67" y="64"/>
                  </a:cubicBezTo>
                  <a:cubicBezTo>
                    <a:pt x="67" y="64"/>
                    <a:pt x="67" y="64"/>
                    <a:pt x="67" y="64"/>
                  </a:cubicBezTo>
                  <a:cubicBezTo>
                    <a:pt x="67" y="66"/>
                    <a:pt x="66" y="67"/>
                    <a:pt x="64" y="67"/>
                  </a:cubicBezTo>
                  <a:lnTo>
                    <a:pt x="63" y="67"/>
                  </a:lnTo>
                  <a:close/>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3" name="Freeform 110"/>
            <p:cNvSpPr>
              <a:spLocks/>
            </p:cNvSpPr>
            <p:nvPr/>
          </p:nvSpPr>
          <p:spPr bwMode="auto">
            <a:xfrm>
              <a:off x="4071938" y="1465261"/>
              <a:ext cx="71438" cy="71438"/>
            </a:xfrm>
            <a:custGeom>
              <a:avLst/>
              <a:gdLst/>
              <a:ahLst/>
              <a:cxnLst>
                <a:cxn ang="0">
                  <a:pos x="16" y="1"/>
                </a:cxn>
                <a:cxn ang="0">
                  <a:pos x="20" y="6"/>
                </a:cxn>
                <a:cxn ang="0">
                  <a:pos x="24" y="15"/>
                </a:cxn>
                <a:cxn ang="0">
                  <a:pos x="24" y="16"/>
                </a:cxn>
                <a:cxn ang="0">
                  <a:pos x="22" y="23"/>
                </a:cxn>
                <a:cxn ang="0">
                  <a:pos x="15" y="26"/>
                </a:cxn>
                <a:cxn ang="0">
                  <a:pos x="14" y="26"/>
                </a:cxn>
                <a:cxn ang="0">
                  <a:pos x="14" y="26"/>
                </a:cxn>
                <a:cxn ang="0">
                  <a:pos x="4" y="21"/>
                </a:cxn>
                <a:cxn ang="0">
                  <a:pos x="2" y="19"/>
                </a:cxn>
                <a:cxn ang="0">
                  <a:pos x="1" y="20"/>
                </a:cxn>
                <a:cxn ang="0">
                  <a:pos x="15" y="31"/>
                </a:cxn>
                <a:cxn ang="0">
                  <a:pos x="31" y="15"/>
                </a:cxn>
                <a:cxn ang="0">
                  <a:pos x="17" y="0"/>
                </a:cxn>
                <a:cxn ang="0">
                  <a:pos x="16" y="1"/>
                </a:cxn>
              </a:cxnLst>
              <a:rect l="0" t="0" r="r" b="b"/>
              <a:pathLst>
                <a:path w="31" h="31">
                  <a:moveTo>
                    <a:pt x="16" y="1"/>
                  </a:moveTo>
                  <a:cubicBezTo>
                    <a:pt x="20" y="6"/>
                    <a:pt x="20" y="6"/>
                    <a:pt x="20" y="6"/>
                  </a:cubicBezTo>
                  <a:cubicBezTo>
                    <a:pt x="22" y="8"/>
                    <a:pt x="24" y="12"/>
                    <a:pt x="24" y="15"/>
                  </a:cubicBezTo>
                  <a:cubicBezTo>
                    <a:pt x="24" y="16"/>
                    <a:pt x="24" y="16"/>
                    <a:pt x="24" y="16"/>
                  </a:cubicBezTo>
                  <a:cubicBezTo>
                    <a:pt x="25" y="19"/>
                    <a:pt x="24" y="21"/>
                    <a:pt x="22" y="23"/>
                  </a:cubicBezTo>
                  <a:cubicBezTo>
                    <a:pt x="20" y="25"/>
                    <a:pt x="18" y="26"/>
                    <a:pt x="15" y="26"/>
                  </a:cubicBezTo>
                  <a:cubicBezTo>
                    <a:pt x="15" y="26"/>
                    <a:pt x="14" y="26"/>
                    <a:pt x="14" y="26"/>
                  </a:cubicBezTo>
                  <a:cubicBezTo>
                    <a:pt x="14" y="26"/>
                    <a:pt x="14" y="26"/>
                    <a:pt x="14" y="26"/>
                  </a:cubicBezTo>
                  <a:cubicBezTo>
                    <a:pt x="10" y="26"/>
                    <a:pt x="6" y="24"/>
                    <a:pt x="4" y="21"/>
                  </a:cubicBezTo>
                  <a:cubicBezTo>
                    <a:pt x="2" y="19"/>
                    <a:pt x="2" y="19"/>
                    <a:pt x="2" y="19"/>
                  </a:cubicBezTo>
                  <a:cubicBezTo>
                    <a:pt x="0" y="17"/>
                    <a:pt x="0" y="19"/>
                    <a:pt x="1" y="20"/>
                  </a:cubicBezTo>
                  <a:cubicBezTo>
                    <a:pt x="2" y="26"/>
                    <a:pt x="8" y="31"/>
                    <a:pt x="15" y="31"/>
                  </a:cubicBezTo>
                  <a:cubicBezTo>
                    <a:pt x="24" y="31"/>
                    <a:pt x="31" y="24"/>
                    <a:pt x="31" y="15"/>
                  </a:cubicBezTo>
                  <a:cubicBezTo>
                    <a:pt x="31" y="8"/>
                    <a:pt x="25" y="1"/>
                    <a:pt x="17" y="0"/>
                  </a:cubicBezTo>
                  <a:cubicBezTo>
                    <a:pt x="17" y="0"/>
                    <a:pt x="14" y="0"/>
                    <a:pt x="16" y="1"/>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4" name="Freeform 111"/>
            <p:cNvSpPr>
              <a:spLocks/>
            </p:cNvSpPr>
            <p:nvPr/>
          </p:nvSpPr>
          <p:spPr bwMode="auto">
            <a:xfrm>
              <a:off x="4025901" y="1419224"/>
              <a:ext cx="160338" cy="161925"/>
            </a:xfrm>
            <a:custGeom>
              <a:avLst/>
              <a:gdLst/>
              <a:ahLst/>
              <a:cxnLst>
                <a:cxn ang="0">
                  <a:pos x="35" y="0"/>
                </a:cxn>
                <a:cxn ang="0">
                  <a:pos x="20" y="4"/>
                </a:cxn>
                <a:cxn ang="0">
                  <a:pos x="20" y="6"/>
                </a:cxn>
                <a:cxn ang="0">
                  <a:pos x="25" y="11"/>
                </a:cxn>
                <a:cxn ang="0">
                  <a:pos x="28" y="11"/>
                </a:cxn>
                <a:cxn ang="0">
                  <a:pos x="35" y="10"/>
                </a:cxn>
                <a:cxn ang="0">
                  <a:pos x="61" y="35"/>
                </a:cxn>
                <a:cxn ang="0">
                  <a:pos x="35" y="61"/>
                </a:cxn>
                <a:cxn ang="0">
                  <a:pos x="10" y="35"/>
                </a:cxn>
                <a:cxn ang="0">
                  <a:pos x="11" y="30"/>
                </a:cxn>
                <a:cxn ang="0">
                  <a:pos x="10" y="28"/>
                </a:cxn>
                <a:cxn ang="0">
                  <a:pos x="5" y="22"/>
                </a:cxn>
                <a:cxn ang="0">
                  <a:pos x="3" y="22"/>
                </a:cxn>
                <a:cxn ang="0">
                  <a:pos x="0" y="35"/>
                </a:cxn>
                <a:cxn ang="0">
                  <a:pos x="35" y="70"/>
                </a:cxn>
                <a:cxn ang="0">
                  <a:pos x="70" y="35"/>
                </a:cxn>
                <a:cxn ang="0">
                  <a:pos x="35" y="0"/>
                </a:cxn>
              </a:cxnLst>
              <a:rect l="0" t="0" r="r" b="b"/>
              <a:pathLst>
                <a:path w="70" h="70">
                  <a:moveTo>
                    <a:pt x="35" y="0"/>
                  </a:moveTo>
                  <a:cubicBezTo>
                    <a:pt x="30" y="0"/>
                    <a:pt x="25" y="2"/>
                    <a:pt x="20" y="4"/>
                  </a:cubicBezTo>
                  <a:cubicBezTo>
                    <a:pt x="20" y="4"/>
                    <a:pt x="19" y="4"/>
                    <a:pt x="20" y="6"/>
                  </a:cubicBezTo>
                  <a:cubicBezTo>
                    <a:pt x="25" y="11"/>
                    <a:pt x="25" y="11"/>
                    <a:pt x="25" y="11"/>
                  </a:cubicBezTo>
                  <a:cubicBezTo>
                    <a:pt x="26" y="12"/>
                    <a:pt x="27" y="12"/>
                    <a:pt x="28" y="11"/>
                  </a:cubicBezTo>
                  <a:cubicBezTo>
                    <a:pt x="30" y="11"/>
                    <a:pt x="33" y="10"/>
                    <a:pt x="35" y="10"/>
                  </a:cubicBezTo>
                  <a:cubicBezTo>
                    <a:pt x="49" y="10"/>
                    <a:pt x="61" y="22"/>
                    <a:pt x="61" y="35"/>
                  </a:cubicBezTo>
                  <a:cubicBezTo>
                    <a:pt x="61" y="49"/>
                    <a:pt x="49" y="61"/>
                    <a:pt x="35" y="61"/>
                  </a:cubicBezTo>
                  <a:cubicBezTo>
                    <a:pt x="21" y="61"/>
                    <a:pt x="10" y="49"/>
                    <a:pt x="10" y="35"/>
                  </a:cubicBezTo>
                  <a:cubicBezTo>
                    <a:pt x="10" y="33"/>
                    <a:pt x="10" y="32"/>
                    <a:pt x="11" y="30"/>
                  </a:cubicBezTo>
                  <a:cubicBezTo>
                    <a:pt x="11" y="29"/>
                    <a:pt x="11" y="29"/>
                    <a:pt x="10" y="28"/>
                  </a:cubicBezTo>
                  <a:cubicBezTo>
                    <a:pt x="5" y="22"/>
                    <a:pt x="5" y="22"/>
                    <a:pt x="5" y="22"/>
                  </a:cubicBezTo>
                  <a:cubicBezTo>
                    <a:pt x="4" y="21"/>
                    <a:pt x="3" y="22"/>
                    <a:pt x="3" y="22"/>
                  </a:cubicBezTo>
                  <a:cubicBezTo>
                    <a:pt x="1" y="26"/>
                    <a:pt x="0" y="31"/>
                    <a:pt x="0" y="35"/>
                  </a:cubicBezTo>
                  <a:cubicBezTo>
                    <a:pt x="0" y="55"/>
                    <a:pt x="16" y="70"/>
                    <a:pt x="35" y="70"/>
                  </a:cubicBezTo>
                  <a:cubicBezTo>
                    <a:pt x="55" y="70"/>
                    <a:pt x="70" y="55"/>
                    <a:pt x="70" y="35"/>
                  </a:cubicBezTo>
                  <a:cubicBezTo>
                    <a:pt x="70" y="16"/>
                    <a:pt x="55" y="0"/>
                    <a:pt x="35" y="0"/>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grpSp>
      <p:sp>
        <p:nvSpPr>
          <p:cNvPr id="9" name="Oval 8"/>
          <p:cNvSpPr/>
          <p:nvPr/>
        </p:nvSpPr>
        <p:spPr>
          <a:xfrm>
            <a:off x="8871208" y="6065528"/>
            <a:ext cx="1584944" cy="1584944"/>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grpSp>
        <p:nvGrpSpPr>
          <p:cNvPr id="15" name="Group 14"/>
          <p:cNvGrpSpPr/>
          <p:nvPr/>
        </p:nvGrpSpPr>
        <p:grpSpPr>
          <a:xfrm>
            <a:off x="9299614" y="6544735"/>
            <a:ext cx="728133" cy="626536"/>
            <a:chOff x="1941513" y="2401886"/>
            <a:chExt cx="273050" cy="234951"/>
          </a:xfrm>
          <a:solidFill>
            <a:schemeClr val="bg1"/>
          </a:solidFill>
        </p:grpSpPr>
        <p:sp>
          <p:nvSpPr>
            <p:cNvPr id="16" name="Oval 200"/>
            <p:cNvSpPr>
              <a:spLocks noChangeArrowheads="1"/>
            </p:cNvSpPr>
            <p:nvPr/>
          </p:nvSpPr>
          <p:spPr bwMode="auto">
            <a:xfrm>
              <a:off x="1941513" y="2401886"/>
              <a:ext cx="180975" cy="68263"/>
            </a:xfrm>
            <a:prstGeom prst="ellipse">
              <a:avLst/>
            </a:pr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7" name="Freeform 201"/>
            <p:cNvSpPr>
              <a:spLocks/>
            </p:cNvSpPr>
            <p:nvPr/>
          </p:nvSpPr>
          <p:spPr bwMode="auto">
            <a:xfrm>
              <a:off x="1941513" y="2459036"/>
              <a:ext cx="180975" cy="46038"/>
            </a:xfrm>
            <a:custGeom>
              <a:avLst/>
              <a:gdLst/>
              <a:ahLst/>
              <a:cxnLst>
                <a:cxn ang="0">
                  <a:pos x="40" y="20"/>
                </a:cxn>
                <a:cxn ang="0">
                  <a:pos x="79" y="5"/>
                </a:cxn>
                <a:cxn ang="0">
                  <a:pos x="78" y="1"/>
                </a:cxn>
                <a:cxn ang="0">
                  <a:pos x="77" y="1"/>
                </a:cxn>
                <a:cxn ang="0">
                  <a:pos x="69" y="5"/>
                </a:cxn>
                <a:cxn ang="0">
                  <a:pos x="40" y="9"/>
                </a:cxn>
                <a:cxn ang="0">
                  <a:pos x="10" y="5"/>
                </a:cxn>
                <a:cxn ang="0">
                  <a:pos x="2" y="0"/>
                </a:cxn>
                <a:cxn ang="0">
                  <a:pos x="1" y="1"/>
                </a:cxn>
                <a:cxn ang="0">
                  <a:pos x="0" y="5"/>
                </a:cxn>
                <a:cxn ang="0">
                  <a:pos x="40" y="20"/>
                </a:cxn>
              </a:cxnLst>
              <a:rect l="0" t="0" r="r" b="b"/>
              <a:pathLst>
                <a:path w="79" h="20">
                  <a:moveTo>
                    <a:pt x="40" y="20"/>
                  </a:moveTo>
                  <a:cubicBezTo>
                    <a:pt x="61" y="20"/>
                    <a:pt x="79" y="13"/>
                    <a:pt x="79" y="5"/>
                  </a:cubicBezTo>
                  <a:cubicBezTo>
                    <a:pt x="79" y="3"/>
                    <a:pt x="79" y="2"/>
                    <a:pt x="78" y="1"/>
                  </a:cubicBezTo>
                  <a:cubicBezTo>
                    <a:pt x="78" y="1"/>
                    <a:pt x="77" y="0"/>
                    <a:pt x="77" y="1"/>
                  </a:cubicBezTo>
                  <a:cubicBezTo>
                    <a:pt x="74" y="2"/>
                    <a:pt x="72" y="3"/>
                    <a:pt x="69" y="5"/>
                  </a:cubicBezTo>
                  <a:cubicBezTo>
                    <a:pt x="61" y="8"/>
                    <a:pt x="51" y="9"/>
                    <a:pt x="40" y="9"/>
                  </a:cubicBezTo>
                  <a:cubicBezTo>
                    <a:pt x="29" y="9"/>
                    <a:pt x="18" y="8"/>
                    <a:pt x="10" y="5"/>
                  </a:cubicBezTo>
                  <a:cubicBezTo>
                    <a:pt x="7" y="3"/>
                    <a:pt x="5" y="2"/>
                    <a:pt x="2" y="0"/>
                  </a:cubicBezTo>
                  <a:cubicBezTo>
                    <a:pt x="2" y="0"/>
                    <a:pt x="2" y="1"/>
                    <a:pt x="1" y="1"/>
                  </a:cubicBezTo>
                  <a:cubicBezTo>
                    <a:pt x="1" y="2"/>
                    <a:pt x="0" y="3"/>
                    <a:pt x="0" y="5"/>
                  </a:cubicBezTo>
                  <a:cubicBezTo>
                    <a:pt x="0" y="13"/>
                    <a:pt x="18" y="20"/>
                    <a:pt x="40" y="20"/>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8" name="Freeform 202"/>
            <p:cNvSpPr>
              <a:spLocks/>
            </p:cNvSpPr>
            <p:nvPr/>
          </p:nvSpPr>
          <p:spPr bwMode="auto">
            <a:xfrm>
              <a:off x="1941513" y="2562224"/>
              <a:ext cx="127000" cy="46038"/>
            </a:xfrm>
            <a:custGeom>
              <a:avLst/>
              <a:gdLst/>
              <a:ahLst/>
              <a:cxnLst>
                <a:cxn ang="0">
                  <a:pos x="51" y="9"/>
                </a:cxn>
                <a:cxn ang="0">
                  <a:pos x="50" y="9"/>
                </a:cxn>
                <a:cxn ang="0">
                  <a:pos x="40" y="9"/>
                </a:cxn>
                <a:cxn ang="0">
                  <a:pos x="10" y="5"/>
                </a:cxn>
                <a:cxn ang="0">
                  <a:pos x="3" y="1"/>
                </a:cxn>
                <a:cxn ang="0">
                  <a:pos x="1" y="1"/>
                </a:cxn>
                <a:cxn ang="0">
                  <a:pos x="0" y="5"/>
                </a:cxn>
                <a:cxn ang="0">
                  <a:pos x="40" y="20"/>
                </a:cxn>
                <a:cxn ang="0">
                  <a:pos x="54" y="19"/>
                </a:cxn>
                <a:cxn ang="0">
                  <a:pos x="55" y="18"/>
                </a:cxn>
                <a:cxn ang="0">
                  <a:pos x="51" y="9"/>
                </a:cxn>
              </a:cxnLst>
              <a:rect l="0" t="0" r="r" b="b"/>
              <a:pathLst>
                <a:path w="55" h="20">
                  <a:moveTo>
                    <a:pt x="51" y="9"/>
                  </a:moveTo>
                  <a:cubicBezTo>
                    <a:pt x="51" y="9"/>
                    <a:pt x="51" y="9"/>
                    <a:pt x="50" y="9"/>
                  </a:cubicBezTo>
                  <a:cubicBezTo>
                    <a:pt x="47" y="9"/>
                    <a:pt x="43" y="9"/>
                    <a:pt x="40" y="9"/>
                  </a:cubicBezTo>
                  <a:cubicBezTo>
                    <a:pt x="29" y="9"/>
                    <a:pt x="18" y="8"/>
                    <a:pt x="10" y="5"/>
                  </a:cubicBezTo>
                  <a:cubicBezTo>
                    <a:pt x="7" y="3"/>
                    <a:pt x="5" y="3"/>
                    <a:pt x="3" y="1"/>
                  </a:cubicBezTo>
                  <a:cubicBezTo>
                    <a:pt x="2" y="0"/>
                    <a:pt x="1" y="1"/>
                    <a:pt x="1" y="1"/>
                  </a:cubicBezTo>
                  <a:cubicBezTo>
                    <a:pt x="1" y="2"/>
                    <a:pt x="0" y="3"/>
                    <a:pt x="0" y="5"/>
                  </a:cubicBezTo>
                  <a:cubicBezTo>
                    <a:pt x="0" y="13"/>
                    <a:pt x="18" y="20"/>
                    <a:pt x="40" y="20"/>
                  </a:cubicBezTo>
                  <a:cubicBezTo>
                    <a:pt x="44" y="20"/>
                    <a:pt x="50" y="20"/>
                    <a:pt x="54" y="19"/>
                  </a:cubicBezTo>
                  <a:cubicBezTo>
                    <a:pt x="55" y="19"/>
                    <a:pt x="55" y="19"/>
                    <a:pt x="55" y="18"/>
                  </a:cubicBezTo>
                  <a:cubicBezTo>
                    <a:pt x="53" y="16"/>
                    <a:pt x="51" y="12"/>
                    <a:pt x="51" y="9"/>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9" name="Freeform 203"/>
            <p:cNvSpPr>
              <a:spLocks/>
            </p:cNvSpPr>
            <p:nvPr/>
          </p:nvSpPr>
          <p:spPr bwMode="auto">
            <a:xfrm>
              <a:off x="1941513" y="2527299"/>
              <a:ext cx="117475" cy="46038"/>
            </a:xfrm>
            <a:custGeom>
              <a:avLst/>
              <a:gdLst/>
              <a:ahLst/>
              <a:cxnLst>
                <a:cxn ang="0">
                  <a:pos x="40" y="20"/>
                </a:cxn>
                <a:cxn ang="0">
                  <a:pos x="49" y="19"/>
                </a:cxn>
                <a:cxn ang="0">
                  <a:pos x="50" y="19"/>
                </a:cxn>
                <a:cxn ang="0">
                  <a:pos x="51" y="10"/>
                </a:cxn>
                <a:cxn ang="0">
                  <a:pos x="51" y="9"/>
                </a:cxn>
                <a:cxn ang="0">
                  <a:pos x="40" y="9"/>
                </a:cxn>
                <a:cxn ang="0">
                  <a:pos x="10" y="5"/>
                </a:cxn>
                <a:cxn ang="0">
                  <a:pos x="3" y="1"/>
                </a:cxn>
                <a:cxn ang="0">
                  <a:pos x="1" y="1"/>
                </a:cxn>
                <a:cxn ang="0">
                  <a:pos x="0" y="5"/>
                </a:cxn>
                <a:cxn ang="0">
                  <a:pos x="40" y="20"/>
                </a:cxn>
              </a:cxnLst>
              <a:rect l="0" t="0" r="r" b="b"/>
              <a:pathLst>
                <a:path w="51" h="20">
                  <a:moveTo>
                    <a:pt x="40" y="20"/>
                  </a:moveTo>
                  <a:cubicBezTo>
                    <a:pt x="44" y="20"/>
                    <a:pt x="47" y="20"/>
                    <a:pt x="49" y="19"/>
                  </a:cubicBezTo>
                  <a:cubicBezTo>
                    <a:pt x="50" y="19"/>
                    <a:pt x="50" y="19"/>
                    <a:pt x="50" y="19"/>
                  </a:cubicBezTo>
                  <a:cubicBezTo>
                    <a:pt x="50" y="16"/>
                    <a:pt x="50" y="13"/>
                    <a:pt x="51" y="10"/>
                  </a:cubicBezTo>
                  <a:cubicBezTo>
                    <a:pt x="51" y="9"/>
                    <a:pt x="51" y="9"/>
                    <a:pt x="51" y="9"/>
                  </a:cubicBezTo>
                  <a:cubicBezTo>
                    <a:pt x="47" y="9"/>
                    <a:pt x="44" y="9"/>
                    <a:pt x="40" y="9"/>
                  </a:cubicBezTo>
                  <a:cubicBezTo>
                    <a:pt x="29" y="9"/>
                    <a:pt x="18" y="8"/>
                    <a:pt x="10" y="5"/>
                  </a:cubicBezTo>
                  <a:cubicBezTo>
                    <a:pt x="7" y="3"/>
                    <a:pt x="5" y="3"/>
                    <a:pt x="3" y="1"/>
                  </a:cubicBezTo>
                  <a:cubicBezTo>
                    <a:pt x="2" y="0"/>
                    <a:pt x="1" y="1"/>
                    <a:pt x="1" y="1"/>
                  </a:cubicBezTo>
                  <a:cubicBezTo>
                    <a:pt x="1" y="2"/>
                    <a:pt x="0" y="3"/>
                    <a:pt x="0" y="5"/>
                  </a:cubicBezTo>
                  <a:cubicBezTo>
                    <a:pt x="0" y="13"/>
                    <a:pt x="18" y="20"/>
                    <a:pt x="40" y="20"/>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20" name="Freeform 204"/>
            <p:cNvSpPr>
              <a:spLocks/>
            </p:cNvSpPr>
            <p:nvPr/>
          </p:nvSpPr>
          <p:spPr bwMode="auto">
            <a:xfrm>
              <a:off x="1941513" y="2492374"/>
              <a:ext cx="142875" cy="46038"/>
            </a:xfrm>
            <a:custGeom>
              <a:avLst/>
              <a:gdLst/>
              <a:ahLst/>
              <a:cxnLst>
                <a:cxn ang="0">
                  <a:pos x="61" y="8"/>
                </a:cxn>
                <a:cxn ang="0">
                  <a:pos x="61" y="7"/>
                </a:cxn>
                <a:cxn ang="0">
                  <a:pos x="40" y="9"/>
                </a:cxn>
                <a:cxn ang="0">
                  <a:pos x="10" y="5"/>
                </a:cxn>
                <a:cxn ang="0">
                  <a:pos x="3" y="1"/>
                </a:cxn>
                <a:cxn ang="0">
                  <a:pos x="1" y="1"/>
                </a:cxn>
                <a:cxn ang="0">
                  <a:pos x="0" y="5"/>
                </a:cxn>
                <a:cxn ang="0">
                  <a:pos x="40" y="20"/>
                </a:cxn>
                <a:cxn ang="0">
                  <a:pos x="52" y="19"/>
                </a:cxn>
                <a:cxn ang="0">
                  <a:pos x="53" y="18"/>
                </a:cxn>
                <a:cxn ang="0">
                  <a:pos x="61" y="8"/>
                </a:cxn>
              </a:cxnLst>
              <a:rect l="0" t="0" r="r" b="b"/>
              <a:pathLst>
                <a:path w="62" h="20">
                  <a:moveTo>
                    <a:pt x="61" y="8"/>
                  </a:moveTo>
                  <a:cubicBezTo>
                    <a:pt x="61" y="8"/>
                    <a:pt x="62" y="7"/>
                    <a:pt x="61" y="7"/>
                  </a:cubicBezTo>
                  <a:cubicBezTo>
                    <a:pt x="54" y="9"/>
                    <a:pt x="48" y="9"/>
                    <a:pt x="40" y="9"/>
                  </a:cubicBezTo>
                  <a:cubicBezTo>
                    <a:pt x="29" y="9"/>
                    <a:pt x="18" y="8"/>
                    <a:pt x="10" y="5"/>
                  </a:cubicBezTo>
                  <a:cubicBezTo>
                    <a:pt x="7" y="3"/>
                    <a:pt x="5" y="2"/>
                    <a:pt x="3" y="1"/>
                  </a:cubicBezTo>
                  <a:cubicBezTo>
                    <a:pt x="2" y="0"/>
                    <a:pt x="2" y="1"/>
                    <a:pt x="1" y="1"/>
                  </a:cubicBezTo>
                  <a:cubicBezTo>
                    <a:pt x="1" y="2"/>
                    <a:pt x="0" y="3"/>
                    <a:pt x="0" y="5"/>
                  </a:cubicBezTo>
                  <a:cubicBezTo>
                    <a:pt x="0" y="13"/>
                    <a:pt x="18" y="20"/>
                    <a:pt x="40" y="20"/>
                  </a:cubicBezTo>
                  <a:cubicBezTo>
                    <a:pt x="44" y="20"/>
                    <a:pt x="48" y="20"/>
                    <a:pt x="52" y="19"/>
                  </a:cubicBezTo>
                  <a:cubicBezTo>
                    <a:pt x="53" y="19"/>
                    <a:pt x="53" y="18"/>
                    <a:pt x="53" y="18"/>
                  </a:cubicBezTo>
                  <a:cubicBezTo>
                    <a:pt x="55" y="14"/>
                    <a:pt x="58" y="11"/>
                    <a:pt x="61" y="8"/>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21" name="Freeform 206"/>
            <p:cNvSpPr>
              <a:spLocks/>
            </p:cNvSpPr>
            <p:nvPr/>
          </p:nvSpPr>
          <p:spPr bwMode="auto">
            <a:xfrm>
              <a:off x="2125663" y="2528887"/>
              <a:ext cx="36512" cy="76200"/>
            </a:xfrm>
            <a:custGeom>
              <a:avLst/>
              <a:gdLst/>
              <a:ahLst/>
              <a:cxnLst>
                <a:cxn ang="0">
                  <a:pos x="10" y="14"/>
                </a:cxn>
                <a:cxn ang="0">
                  <a:pos x="5" y="10"/>
                </a:cxn>
                <a:cxn ang="0">
                  <a:pos x="9" y="8"/>
                </a:cxn>
                <a:cxn ang="0">
                  <a:pos x="13" y="9"/>
                </a:cxn>
                <a:cxn ang="0">
                  <a:pos x="13" y="9"/>
                </a:cxn>
                <a:cxn ang="0">
                  <a:pos x="15" y="8"/>
                </a:cxn>
                <a:cxn ang="0">
                  <a:pos x="15" y="6"/>
                </a:cxn>
                <a:cxn ang="0">
                  <a:pos x="15" y="5"/>
                </a:cxn>
                <a:cxn ang="0">
                  <a:pos x="10" y="4"/>
                </a:cxn>
                <a:cxn ang="0">
                  <a:pos x="10" y="4"/>
                </a:cxn>
                <a:cxn ang="0">
                  <a:pos x="10" y="1"/>
                </a:cxn>
                <a:cxn ang="0">
                  <a:pos x="9" y="0"/>
                </a:cxn>
                <a:cxn ang="0">
                  <a:pos x="8" y="0"/>
                </a:cxn>
                <a:cxn ang="0">
                  <a:pos x="7" y="1"/>
                </a:cxn>
                <a:cxn ang="0">
                  <a:pos x="7" y="4"/>
                </a:cxn>
                <a:cxn ang="0">
                  <a:pos x="6" y="4"/>
                </a:cxn>
                <a:cxn ang="0">
                  <a:pos x="1" y="11"/>
                </a:cxn>
                <a:cxn ang="0">
                  <a:pos x="7" y="18"/>
                </a:cxn>
                <a:cxn ang="0">
                  <a:pos x="11" y="22"/>
                </a:cxn>
                <a:cxn ang="0">
                  <a:pos x="7" y="25"/>
                </a:cxn>
                <a:cxn ang="0">
                  <a:pos x="3" y="24"/>
                </a:cxn>
                <a:cxn ang="0">
                  <a:pos x="2" y="23"/>
                </a:cxn>
                <a:cxn ang="0">
                  <a:pos x="1" y="24"/>
                </a:cxn>
                <a:cxn ang="0">
                  <a:pos x="0" y="26"/>
                </a:cxn>
                <a:cxn ang="0">
                  <a:pos x="1" y="27"/>
                </a:cxn>
                <a:cxn ang="0">
                  <a:pos x="6" y="29"/>
                </a:cxn>
                <a:cxn ang="0">
                  <a:pos x="6" y="29"/>
                </a:cxn>
                <a:cxn ang="0">
                  <a:pos x="6" y="31"/>
                </a:cxn>
                <a:cxn ang="0">
                  <a:pos x="8" y="33"/>
                </a:cxn>
                <a:cxn ang="0">
                  <a:pos x="9" y="33"/>
                </a:cxn>
                <a:cxn ang="0">
                  <a:pos x="10" y="31"/>
                </a:cxn>
                <a:cxn ang="0">
                  <a:pos x="10" y="29"/>
                </a:cxn>
                <a:cxn ang="0">
                  <a:pos x="10" y="28"/>
                </a:cxn>
                <a:cxn ang="0">
                  <a:pos x="16" y="21"/>
                </a:cxn>
                <a:cxn ang="0">
                  <a:pos x="10" y="14"/>
                </a:cxn>
              </a:cxnLst>
              <a:rect l="0" t="0" r="r" b="b"/>
              <a:pathLst>
                <a:path w="16" h="33">
                  <a:moveTo>
                    <a:pt x="10" y="14"/>
                  </a:moveTo>
                  <a:cubicBezTo>
                    <a:pt x="6" y="13"/>
                    <a:pt x="5" y="12"/>
                    <a:pt x="5" y="10"/>
                  </a:cubicBezTo>
                  <a:cubicBezTo>
                    <a:pt x="5" y="9"/>
                    <a:pt x="6" y="8"/>
                    <a:pt x="9" y="8"/>
                  </a:cubicBezTo>
                  <a:cubicBezTo>
                    <a:pt x="11" y="8"/>
                    <a:pt x="13" y="9"/>
                    <a:pt x="13" y="9"/>
                  </a:cubicBezTo>
                  <a:cubicBezTo>
                    <a:pt x="13" y="9"/>
                    <a:pt x="13" y="9"/>
                    <a:pt x="13" y="9"/>
                  </a:cubicBezTo>
                  <a:cubicBezTo>
                    <a:pt x="14" y="9"/>
                    <a:pt x="14" y="8"/>
                    <a:pt x="15" y="8"/>
                  </a:cubicBezTo>
                  <a:cubicBezTo>
                    <a:pt x="15" y="6"/>
                    <a:pt x="15" y="6"/>
                    <a:pt x="15" y="6"/>
                  </a:cubicBezTo>
                  <a:cubicBezTo>
                    <a:pt x="15" y="6"/>
                    <a:pt x="15" y="5"/>
                    <a:pt x="15" y="5"/>
                  </a:cubicBezTo>
                  <a:cubicBezTo>
                    <a:pt x="13" y="4"/>
                    <a:pt x="10" y="4"/>
                    <a:pt x="10" y="4"/>
                  </a:cubicBezTo>
                  <a:cubicBezTo>
                    <a:pt x="10" y="4"/>
                    <a:pt x="10" y="4"/>
                    <a:pt x="10" y="4"/>
                  </a:cubicBezTo>
                  <a:cubicBezTo>
                    <a:pt x="10" y="1"/>
                    <a:pt x="10" y="1"/>
                    <a:pt x="10" y="1"/>
                  </a:cubicBezTo>
                  <a:cubicBezTo>
                    <a:pt x="10" y="1"/>
                    <a:pt x="10" y="0"/>
                    <a:pt x="9" y="0"/>
                  </a:cubicBezTo>
                  <a:cubicBezTo>
                    <a:pt x="8" y="0"/>
                    <a:pt x="8" y="0"/>
                    <a:pt x="8" y="0"/>
                  </a:cubicBezTo>
                  <a:cubicBezTo>
                    <a:pt x="7" y="0"/>
                    <a:pt x="7" y="1"/>
                    <a:pt x="7" y="1"/>
                  </a:cubicBezTo>
                  <a:cubicBezTo>
                    <a:pt x="7" y="4"/>
                    <a:pt x="7" y="4"/>
                    <a:pt x="7" y="4"/>
                  </a:cubicBezTo>
                  <a:cubicBezTo>
                    <a:pt x="7" y="4"/>
                    <a:pt x="6" y="4"/>
                    <a:pt x="6" y="4"/>
                  </a:cubicBezTo>
                  <a:cubicBezTo>
                    <a:pt x="3" y="5"/>
                    <a:pt x="1" y="7"/>
                    <a:pt x="1" y="11"/>
                  </a:cubicBezTo>
                  <a:cubicBezTo>
                    <a:pt x="1" y="15"/>
                    <a:pt x="4" y="16"/>
                    <a:pt x="7" y="18"/>
                  </a:cubicBezTo>
                  <a:cubicBezTo>
                    <a:pt x="10" y="19"/>
                    <a:pt x="11" y="20"/>
                    <a:pt x="11" y="22"/>
                  </a:cubicBezTo>
                  <a:cubicBezTo>
                    <a:pt x="11" y="24"/>
                    <a:pt x="10" y="25"/>
                    <a:pt x="7" y="25"/>
                  </a:cubicBezTo>
                  <a:cubicBezTo>
                    <a:pt x="5" y="25"/>
                    <a:pt x="3" y="24"/>
                    <a:pt x="3" y="24"/>
                  </a:cubicBezTo>
                  <a:cubicBezTo>
                    <a:pt x="3" y="23"/>
                    <a:pt x="2" y="23"/>
                    <a:pt x="2" y="23"/>
                  </a:cubicBezTo>
                  <a:cubicBezTo>
                    <a:pt x="2" y="23"/>
                    <a:pt x="1" y="24"/>
                    <a:pt x="1" y="24"/>
                  </a:cubicBezTo>
                  <a:cubicBezTo>
                    <a:pt x="0" y="26"/>
                    <a:pt x="0" y="26"/>
                    <a:pt x="0" y="26"/>
                  </a:cubicBezTo>
                  <a:cubicBezTo>
                    <a:pt x="0" y="26"/>
                    <a:pt x="1" y="27"/>
                    <a:pt x="1" y="27"/>
                  </a:cubicBezTo>
                  <a:cubicBezTo>
                    <a:pt x="3" y="28"/>
                    <a:pt x="6" y="29"/>
                    <a:pt x="6" y="29"/>
                  </a:cubicBezTo>
                  <a:cubicBezTo>
                    <a:pt x="6" y="29"/>
                    <a:pt x="6" y="29"/>
                    <a:pt x="6" y="29"/>
                  </a:cubicBezTo>
                  <a:cubicBezTo>
                    <a:pt x="6" y="31"/>
                    <a:pt x="6" y="31"/>
                    <a:pt x="6" y="31"/>
                  </a:cubicBezTo>
                  <a:cubicBezTo>
                    <a:pt x="6" y="32"/>
                    <a:pt x="7" y="33"/>
                    <a:pt x="8" y="33"/>
                  </a:cubicBezTo>
                  <a:cubicBezTo>
                    <a:pt x="9" y="33"/>
                    <a:pt x="9" y="33"/>
                    <a:pt x="9" y="33"/>
                  </a:cubicBezTo>
                  <a:cubicBezTo>
                    <a:pt x="9" y="33"/>
                    <a:pt x="10" y="32"/>
                    <a:pt x="10" y="31"/>
                  </a:cubicBezTo>
                  <a:cubicBezTo>
                    <a:pt x="10" y="29"/>
                    <a:pt x="10" y="29"/>
                    <a:pt x="10" y="29"/>
                  </a:cubicBezTo>
                  <a:cubicBezTo>
                    <a:pt x="10" y="28"/>
                    <a:pt x="10" y="28"/>
                    <a:pt x="10" y="28"/>
                  </a:cubicBezTo>
                  <a:cubicBezTo>
                    <a:pt x="14" y="28"/>
                    <a:pt x="16" y="25"/>
                    <a:pt x="16" y="21"/>
                  </a:cubicBezTo>
                  <a:cubicBezTo>
                    <a:pt x="16" y="18"/>
                    <a:pt x="14" y="16"/>
                    <a:pt x="10" y="14"/>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22" name="Freeform 207"/>
            <p:cNvSpPr>
              <a:spLocks noEditPoints="1"/>
            </p:cNvSpPr>
            <p:nvPr/>
          </p:nvSpPr>
          <p:spPr bwMode="auto">
            <a:xfrm>
              <a:off x="2074863" y="2497137"/>
              <a:ext cx="139700" cy="139700"/>
            </a:xfrm>
            <a:custGeom>
              <a:avLst/>
              <a:gdLst/>
              <a:ahLst/>
              <a:cxnLst>
                <a:cxn ang="0">
                  <a:pos x="30" y="54"/>
                </a:cxn>
                <a:cxn ang="0">
                  <a:pos x="7" y="30"/>
                </a:cxn>
                <a:cxn ang="0">
                  <a:pos x="30" y="7"/>
                </a:cxn>
                <a:cxn ang="0">
                  <a:pos x="54" y="30"/>
                </a:cxn>
                <a:cxn ang="0">
                  <a:pos x="30" y="54"/>
                </a:cxn>
                <a:cxn ang="0">
                  <a:pos x="30" y="0"/>
                </a:cxn>
                <a:cxn ang="0">
                  <a:pos x="0" y="30"/>
                </a:cxn>
                <a:cxn ang="0">
                  <a:pos x="30" y="61"/>
                </a:cxn>
                <a:cxn ang="0">
                  <a:pos x="61" y="30"/>
                </a:cxn>
                <a:cxn ang="0">
                  <a:pos x="30" y="0"/>
                </a:cxn>
              </a:cxnLst>
              <a:rect l="0" t="0" r="r" b="b"/>
              <a:pathLst>
                <a:path w="61" h="61">
                  <a:moveTo>
                    <a:pt x="30" y="54"/>
                  </a:moveTo>
                  <a:cubicBezTo>
                    <a:pt x="17" y="54"/>
                    <a:pt x="7" y="43"/>
                    <a:pt x="7" y="30"/>
                  </a:cubicBezTo>
                  <a:cubicBezTo>
                    <a:pt x="7" y="17"/>
                    <a:pt x="17" y="7"/>
                    <a:pt x="30" y="7"/>
                  </a:cubicBezTo>
                  <a:cubicBezTo>
                    <a:pt x="43" y="7"/>
                    <a:pt x="54" y="17"/>
                    <a:pt x="54" y="30"/>
                  </a:cubicBezTo>
                  <a:cubicBezTo>
                    <a:pt x="54" y="43"/>
                    <a:pt x="43" y="54"/>
                    <a:pt x="30" y="54"/>
                  </a:cubicBezTo>
                  <a:moveTo>
                    <a:pt x="30" y="0"/>
                  </a:moveTo>
                  <a:cubicBezTo>
                    <a:pt x="13" y="0"/>
                    <a:pt x="0" y="13"/>
                    <a:pt x="0" y="30"/>
                  </a:cubicBezTo>
                  <a:cubicBezTo>
                    <a:pt x="0" y="47"/>
                    <a:pt x="13" y="61"/>
                    <a:pt x="30" y="61"/>
                  </a:cubicBezTo>
                  <a:cubicBezTo>
                    <a:pt x="47" y="61"/>
                    <a:pt x="61" y="47"/>
                    <a:pt x="61" y="30"/>
                  </a:cubicBezTo>
                  <a:cubicBezTo>
                    <a:pt x="61" y="13"/>
                    <a:pt x="47" y="0"/>
                    <a:pt x="30" y="0"/>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grpSp>
      <p:sp>
        <p:nvSpPr>
          <p:cNvPr id="30" name="TextBox 29"/>
          <p:cNvSpPr txBox="1"/>
          <p:nvPr/>
        </p:nvSpPr>
        <p:spPr>
          <a:xfrm>
            <a:off x="11410131" y="5937779"/>
            <a:ext cx="5689600" cy="2052037"/>
          </a:xfrm>
          <a:prstGeom prst="rect">
            <a:avLst/>
          </a:prstGeom>
          <a:noFill/>
        </p:spPr>
        <p:txBody>
          <a:bodyPr wrap="square" lIns="243840" tIns="121920" rIns="243840" bIns="121920" rtlCol="0" anchor="t">
            <a:spAutoFit/>
          </a:bodyPr>
          <a:lstStyle/>
          <a:p>
            <a:pPr defTabSz="2438430">
              <a:spcBef>
                <a:spcPct val="20000"/>
              </a:spcBef>
              <a:defRPr/>
            </a:pPr>
            <a:r>
              <a:rPr lang="en-US" sz="3200" b="1" dirty="0">
                <a:solidFill>
                  <a:schemeClr val="bg1"/>
                </a:solidFill>
              </a:rPr>
              <a:t>Title Goes Here </a:t>
            </a:r>
          </a:p>
          <a:p>
            <a:pPr defTabSz="2438430">
              <a:spcBef>
                <a:spcPct val="20000"/>
              </a:spcBef>
              <a:defRPr/>
            </a:pPr>
            <a:r>
              <a:rPr lang="en-US" sz="2667" dirty="0">
                <a:solidFill>
                  <a:schemeClr val="bg1"/>
                </a:solidFill>
              </a:rPr>
              <a:t>There are many variations of passages lorem ipsum available, but the majority</a:t>
            </a:r>
          </a:p>
        </p:txBody>
      </p:sp>
      <p:sp>
        <p:nvSpPr>
          <p:cNvPr id="31" name="TextBox 30"/>
          <p:cNvSpPr txBox="1"/>
          <p:nvPr/>
        </p:nvSpPr>
        <p:spPr>
          <a:xfrm>
            <a:off x="12343379" y="8508899"/>
            <a:ext cx="5689600" cy="2052037"/>
          </a:xfrm>
          <a:prstGeom prst="rect">
            <a:avLst/>
          </a:prstGeom>
          <a:noFill/>
        </p:spPr>
        <p:txBody>
          <a:bodyPr wrap="square" lIns="243840" tIns="121920" rIns="243840" bIns="121920" rtlCol="0" anchor="t">
            <a:spAutoFit/>
          </a:bodyPr>
          <a:lstStyle/>
          <a:p>
            <a:pPr defTabSz="2438430">
              <a:spcBef>
                <a:spcPct val="20000"/>
              </a:spcBef>
              <a:defRPr/>
            </a:pPr>
            <a:r>
              <a:rPr lang="en-US" sz="3200" b="1" dirty="0">
                <a:solidFill>
                  <a:schemeClr val="bg1"/>
                </a:solidFill>
              </a:rPr>
              <a:t>Title Goes Here </a:t>
            </a:r>
          </a:p>
          <a:p>
            <a:pPr defTabSz="2438430">
              <a:spcBef>
                <a:spcPct val="20000"/>
              </a:spcBef>
              <a:defRPr/>
            </a:pPr>
            <a:r>
              <a:rPr lang="en-US" sz="2667" dirty="0">
                <a:solidFill>
                  <a:schemeClr val="bg1"/>
                </a:solidFill>
              </a:rPr>
              <a:t>There are many variations of passages lorem ipsum available, but the majority</a:t>
            </a:r>
          </a:p>
        </p:txBody>
      </p:sp>
      <p:sp>
        <p:nvSpPr>
          <p:cNvPr id="33" name="Right Triangle 32"/>
          <p:cNvSpPr/>
          <p:nvPr/>
        </p:nvSpPr>
        <p:spPr>
          <a:xfrm flipH="1">
            <a:off x="21132800" y="5798456"/>
            <a:ext cx="3251200" cy="7924800"/>
          </a:xfrm>
          <a:prstGeom prst="rtTriangle">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34" name="Right Triangle 33"/>
          <p:cNvSpPr/>
          <p:nvPr/>
        </p:nvSpPr>
        <p:spPr>
          <a:xfrm>
            <a:off x="0" y="9405258"/>
            <a:ext cx="2390763" cy="4317997"/>
          </a:xfrm>
          <a:prstGeom prst="rtTriangle">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7" name="Oval 6"/>
          <p:cNvSpPr/>
          <p:nvPr/>
        </p:nvSpPr>
        <p:spPr>
          <a:xfrm>
            <a:off x="8024541" y="3593891"/>
            <a:ext cx="1584944" cy="1584944"/>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grpSp>
        <p:nvGrpSpPr>
          <p:cNvPr id="23" name="Group 22"/>
          <p:cNvGrpSpPr/>
          <p:nvPr/>
        </p:nvGrpSpPr>
        <p:grpSpPr>
          <a:xfrm>
            <a:off x="8452947" y="4013829"/>
            <a:ext cx="728133" cy="745067"/>
            <a:chOff x="2308225" y="2935287"/>
            <a:chExt cx="273050" cy="279400"/>
          </a:xfrm>
          <a:solidFill>
            <a:schemeClr val="bg1"/>
          </a:solidFill>
        </p:grpSpPr>
        <p:sp>
          <p:nvSpPr>
            <p:cNvPr id="24" name="Freeform 294"/>
            <p:cNvSpPr>
              <a:spLocks/>
            </p:cNvSpPr>
            <p:nvPr/>
          </p:nvSpPr>
          <p:spPr bwMode="auto">
            <a:xfrm>
              <a:off x="2308225" y="2935287"/>
              <a:ext cx="246062" cy="279400"/>
            </a:xfrm>
            <a:custGeom>
              <a:avLst/>
              <a:gdLst/>
              <a:ahLst/>
              <a:cxnLst>
                <a:cxn ang="0">
                  <a:pos x="66" y="97"/>
                </a:cxn>
                <a:cxn ang="0">
                  <a:pos x="95" y="68"/>
                </a:cxn>
                <a:cxn ang="0">
                  <a:pos x="103" y="69"/>
                </a:cxn>
                <a:cxn ang="0">
                  <a:pos x="105" y="67"/>
                </a:cxn>
                <a:cxn ang="0">
                  <a:pos x="107" y="55"/>
                </a:cxn>
                <a:cxn ang="0">
                  <a:pos x="107" y="20"/>
                </a:cxn>
                <a:cxn ang="0">
                  <a:pos x="104" y="17"/>
                </a:cxn>
                <a:cxn ang="0">
                  <a:pos x="85" y="15"/>
                </a:cxn>
                <a:cxn ang="0">
                  <a:pos x="53" y="0"/>
                </a:cxn>
                <a:cxn ang="0">
                  <a:pos x="26" y="15"/>
                </a:cxn>
                <a:cxn ang="0">
                  <a:pos x="3" y="16"/>
                </a:cxn>
                <a:cxn ang="0">
                  <a:pos x="1" y="19"/>
                </a:cxn>
                <a:cxn ang="0">
                  <a:pos x="0" y="55"/>
                </a:cxn>
                <a:cxn ang="0">
                  <a:pos x="53" y="122"/>
                </a:cxn>
                <a:cxn ang="0">
                  <a:pos x="70" y="114"/>
                </a:cxn>
                <a:cxn ang="0">
                  <a:pos x="70" y="112"/>
                </a:cxn>
                <a:cxn ang="0">
                  <a:pos x="66" y="97"/>
                </a:cxn>
              </a:cxnLst>
              <a:rect l="0" t="0" r="r" b="b"/>
              <a:pathLst>
                <a:path w="107" h="122">
                  <a:moveTo>
                    <a:pt x="66" y="97"/>
                  </a:moveTo>
                  <a:cubicBezTo>
                    <a:pt x="66" y="81"/>
                    <a:pt x="79" y="68"/>
                    <a:pt x="95" y="68"/>
                  </a:cubicBezTo>
                  <a:cubicBezTo>
                    <a:pt x="98" y="68"/>
                    <a:pt x="101" y="68"/>
                    <a:pt x="103" y="69"/>
                  </a:cubicBezTo>
                  <a:cubicBezTo>
                    <a:pt x="104" y="69"/>
                    <a:pt x="105" y="68"/>
                    <a:pt x="105" y="67"/>
                  </a:cubicBezTo>
                  <a:cubicBezTo>
                    <a:pt x="106" y="63"/>
                    <a:pt x="107" y="59"/>
                    <a:pt x="107" y="55"/>
                  </a:cubicBezTo>
                  <a:cubicBezTo>
                    <a:pt x="107" y="55"/>
                    <a:pt x="107" y="20"/>
                    <a:pt x="107" y="20"/>
                  </a:cubicBezTo>
                  <a:cubicBezTo>
                    <a:pt x="107" y="17"/>
                    <a:pt x="105" y="17"/>
                    <a:pt x="104" y="17"/>
                  </a:cubicBezTo>
                  <a:cubicBezTo>
                    <a:pt x="98" y="17"/>
                    <a:pt x="91" y="17"/>
                    <a:pt x="85" y="15"/>
                  </a:cubicBezTo>
                  <a:cubicBezTo>
                    <a:pt x="71" y="11"/>
                    <a:pt x="58" y="0"/>
                    <a:pt x="53" y="0"/>
                  </a:cubicBezTo>
                  <a:cubicBezTo>
                    <a:pt x="49" y="0"/>
                    <a:pt x="40" y="11"/>
                    <a:pt x="26" y="15"/>
                  </a:cubicBezTo>
                  <a:cubicBezTo>
                    <a:pt x="18" y="17"/>
                    <a:pt x="10" y="17"/>
                    <a:pt x="3" y="16"/>
                  </a:cubicBezTo>
                  <a:cubicBezTo>
                    <a:pt x="2" y="16"/>
                    <a:pt x="1" y="16"/>
                    <a:pt x="1" y="19"/>
                  </a:cubicBezTo>
                  <a:cubicBezTo>
                    <a:pt x="1" y="20"/>
                    <a:pt x="0" y="55"/>
                    <a:pt x="0" y="55"/>
                  </a:cubicBezTo>
                  <a:cubicBezTo>
                    <a:pt x="0" y="90"/>
                    <a:pt x="43" y="122"/>
                    <a:pt x="53" y="122"/>
                  </a:cubicBezTo>
                  <a:cubicBezTo>
                    <a:pt x="57" y="122"/>
                    <a:pt x="62" y="120"/>
                    <a:pt x="70" y="114"/>
                  </a:cubicBezTo>
                  <a:cubicBezTo>
                    <a:pt x="71" y="113"/>
                    <a:pt x="70" y="113"/>
                    <a:pt x="70" y="112"/>
                  </a:cubicBezTo>
                  <a:cubicBezTo>
                    <a:pt x="67" y="108"/>
                    <a:pt x="66" y="102"/>
                    <a:pt x="66" y="97"/>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25" name="Freeform 295"/>
            <p:cNvSpPr>
              <a:spLocks/>
            </p:cNvSpPr>
            <p:nvPr/>
          </p:nvSpPr>
          <p:spPr bwMode="auto">
            <a:xfrm>
              <a:off x="2471738" y="3121024"/>
              <a:ext cx="109537" cy="73025"/>
            </a:xfrm>
            <a:custGeom>
              <a:avLst/>
              <a:gdLst/>
              <a:ahLst/>
              <a:cxnLst>
                <a:cxn ang="0">
                  <a:pos x="24" y="31"/>
                </a:cxn>
                <a:cxn ang="0">
                  <a:pos x="20" y="31"/>
                </a:cxn>
                <a:cxn ang="0">
                  <a:pos x="2" y="17"/>
                </a:cxn>
                <a:cxn ang="0">
                  <a:pos x="1" y="14"/>
                </a:cxn>
                <a:cxn ang="0">
                  <a:pos x="4" y="11"/>
                </a:cxn>
                <a:cxn ang="0">
                  <a:pos x="7" y="10"/>
                </a:cxn>
                <a:cxn ang="0">
                  <a:pos x="19" y="19"/>
                </a:cxn>
                <a:cxn ang="0">
                  <a:pos x="23" y="18"/>
                </a:cxn>
                <a:cxn ang="0">
                  <a:pos x="40" y="1"/>
                </a:cxn>
                <a:cxn ang="0">
                  <a:pos x="44" y="1"/>
                </a:cxn>
                <a:cxn ang="0">
                  <a:pos x="47" y="3"/>
                </a:cxn>
                <a:cxn ang="0">
                  <a:pos x="47" y="7"/>
                </a:cxn>
                <a:cxn ang="0">
                  <a:pos x="24" y="31"/>
                </a:cxn>
              </a:cxnLst>
              <a:rect l="0" t="0" r="r" b="b"/>
              <a:pathLst>
                <a:path w="48" h="32">
                  <a:moveTo>
                    <a:pt x="24" y="31"/>
                  </a:moveTo>
                  <a:cubicBezTo>
                    <a:pt x="23" y="32"/>
                    <a:pt x="21" y="32"/>
                    <a:pt x="20" y="31"/>
                  </a:cubicBezTo>
                  <a:cubicBezTo>
                    <a:pt x="2" y="17"/>
                    <a:pt x="2" y="17"/>
                    <a:pt x="2" y="17"/>
                  </a:cubicBezTo>
                  <a:cubicBezTo>
                    <a:pt x="1" y="17"/>
                    <a:pt x="0" y="15"/>
                    <a:pt x="1" y="14"/>
                  </a:cubicBezTo>
                  <a:cubicBezTo>
                    <a:pt x="4" y="11"/>
                    <a:pt x="4" y="11"/>
                    <a:pt x="4" y="11"/>
                  </a:cubicBezTo>
                  <a:cubicBezTo>
                    <a:pt x="4" y="9"/>
                    <a:pt x="6" y="9"/>
                    <a:pt x="7" y="10"/>
                  </a:cubicBezTo>
                  <a:cubicBezTo>
                    <a:pt x="19" y="19"/>
                    <a:pt x="19" y="19"/>
                    <a:pt x="19" y="19"/>
                  </a:cubicBezTo>
                  <a:cubicBezTo>
                    <a:pt x="20" y="20"/>
                    <a:pt x="22" y="20"/>
                    <a:pt x="23" y="18"/>
                  </a:cubicBezTo>
                  <a:cubicBezTo>
                    <a:pt x="40" y="1"/>
                    <a:pt x="40" y="1"/>
                    <a:pt x="40" y="1"/>
                  </a:cubicBezTo>
                  <a:cubicBezTo>
                    <a:pt x="41" y="0"/>
                    <a:pt x="43" y="0"/>
                    <a:pt x="44" y="1"/>
                  </a:cubicBezTo>
                  <a:cubicBezTo>
                    <a:pt x="47" y="3"/>
                    <a:pt x="47" y="3"/>
                    <a:pt x="47" y="3"/>
                  </a:cubicBezTo>
                  <a:cubicBezTo>
                    <a:pt x="48" y="4"/>
                    <a:pt x="48" y="6"/>
                    <a:pt x="47" y="7"/>
                  </a:cubicBezTo>
                  <a:lnTo>
                    <a:pt x="24" y="31"/>
                  </a:lnTo>
                  <a:close/>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grpSp>
      <p:sp>
        <p:nvSpPr>
          <p:cNvPr id="29" name="TextBox 28"/>
          <p:cNvSpPr txBox="1"/>
          <p:nvPr/>
        </p:nvSpPr>
        <p:spPr>
          <a:xfrm>
            <a:off x="10492976" y="3558659"/>
            <a:ext cx="5689600" cy="2052037"/>
          </a:xfrm>
          <a:prstGeom prst="rect">
            <a:avLst/>
          </a:prstGeom>
          <a:noFill/>
        </p:spPr>
        <p:txBody>
          <a:bodyPr wrap="square" lIns="243840" tIns="121920" rIns="243840" bIns="121920" rtlCol="0" anchor="t">
            <a:spAutoFit/>
          </a:bodyPr>
          <a:lstStyle/>
          <a:p>
            <a:pPr defTabSz="2438430">
              <a:spcBef>
                <a:spcPct val="20000"/>
              </a:spcBef>
              <a:defRPr/>
            </a:pPr>
            <a:r>
              <a:rPr lang="en-US" sz="3200" b="1" dirty="0">
                <a:solidFill>
                  <a:schemeClr val="bg1"/>
                </a:solidFill>
              </a:rPr>
              <a:t>Title Goes Here </a:t>
            </a:r>
          </a:p>
          <a:p>
            <a:pPr defTabSz="2438430">
              <a:spcBef>
                <a:spcPct val="20000"/>
              </a:spcBef>
              <a:defRPr/>
            </a:pPr>
            <a:r>
              <a:rPr lang="en-US" sz="2667" dirty="0">
                <a:solidFill>
                  <a:schemeClr val="bg1"/>
                </a:solidFill>
              </a:rPr>
              <a:t>There are many variations of passages lorem ipsum available, but the majority</a:t>
            </a:r>
          </a:p>
        </p:txBody>
      </p:sp>
    </p:spTree>
    <p:extLst>
      <p:ext uri="{BB962C8B-B14F-4D97-AF65-F5344CB8AC3E}">
        <p14:creationId xmlns:p14="http://schemas.microsoft.com/office/powerpoint/2010/main" val="3032503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53" presetClass="entr" presetSubtype="16" fill="hold" nodeType="withEffect">
                                  <p:stCondLst>
                                    <p:cond delay="0"/>
                                  </p:stCondLst>
                                  <p:childTnLst>
                                    <p:set>
                                      <p:cBhvr>
                                        <p:cTn id="11" dur="1" fill="hold">
                                          <p:stCondLst>
                                            <p:cond delay="0"/>
                                          </p:stCondLst>
                                        </p:cTn>
                                        <p:tgtEl>
                                          <p:spTgt spid="23"/>
                                        </p:tgtEl>
                                        <p:attrNameLst>
                                          <p:attrName>style.visibility</p:attrName>
                                        </p:attrNameLst>
                                      </p:cBhvr>
                                      <p:to>
                                        <p:strVal val="visible"/>
                                      </p:to>
                                    </p:set>
                                    <p:anim calcmode="lin" valueType="num">
                                      <p:cBhvr>
                                        <p:cTn id="12" dur="500" fill="hold"/>
                                        <p:tgtEl>
                                          <p:spTgt spid="23"/>
                                        </p:tgtEl>
                                        <p:attrNameLst>
                                          <p:attrName>ppt_w</p:attrName>
                                        </p:attrNameLst>
                                      </p:cBhvr>
                                      <p:tavLst>
                                        <p:tav tm="0">
                                          <p:val>
                                            <p:fltVal val="0"/>
                                          </p:val>
                                        </p:tav>
                                        <p:tav tm="100000">
                                          <p:val>
                                            <p:strVal val="#ppt_w"/>
                                          </p:val>
                                        </p:tav>
                                      </p:tavLst>
                                    </p:anim>
                                    <p:anim calcmode="lin" valueType="num">
                                      <p:cBhvr>
                                        <p:cTn id="13" dur="500" fill="hold"/>
                                        <p:tgtEl>
                                          <p:spTgt spid="23"/>
                                        </p:tgtEl>
                                        <p:attrNameLst>
                                          <p:attrName>ppt_h</p:attrName>
                                        </p:attrNameLst>
                                      </p:cBhvr>
                                      <p:tavLst>
                                        <p:tav tm="0">
                                          <p:val>
                                            <p:fltVal val="0"/>
                                          </p:val>
                                        </p:tav>
                                        <p:tav tm="100000">
                                          <p:val>
                                            <p:strVal val="#ppt_h"/>
                                          </p:val>
                                        </p:tav>
                                      </p:tavLst>
                                    </p:anim>
                                    <p:animEffect transition="in" filter="fade">
                                      <p:cBhvr>
                                        <p:cTn id="14" dur="500"/>
                                        <p:tgtEl>
                                          <p:spTgt spid="23"/>
                                        </p:tgtEl>
                                      </p:cBhvr>
                                    </p:animEffect>
                                  </p:childTnLst>
                                </p:cTn>
                              </p:par>
                            </p:childTnLst>
                          </p:cTn>
                        </p:par>
                        <p:par>
                          <p:cTn id="15" fill="hold">
                            <p:stCondLst>
                              <p:cond delay="500"/>
                            </p:stCondLst>
                            <p:childTnLst>
                              <p:par>
                                <p:cTn id="16" presetID="22" presetClass="entr" presetSubtype="8" fill="hold" grpId="0" nodeType="afterEffect">
                                  <p:stCondLst>
                                    <p:cond delay="0"/>
                                  </p:stCondLst>
                                  <p:childTnLst>
                                    <p:set>
                                      <p:cBhvr>
                                        <p:cTn id="17" dur="1" fill="hold">
                                          <p:stCondLst>
                                            <p:cond delay="0"/>
                                          </p:stCondLst>
                                        </p:cTn>
                                        <p:tgtEl>
                                          <p:spTgt spid="29"/>
                                        </p:tgtEl>
                                        <p:attrNameLst>
                                          <p:attrName>style.visibility</p:attrName>
                                        </p:attrNameLst>
                                      </p:cBhvr>
                                      <p:to>
                                        <p:strVal val="visible"/>
                                      </p:to>
                                    </p:set>
                                    <p:animEffect transition="in" filter="wipe(left)">
                                      <p:cBhvr>
                                        <p:cTn id="18" dur="500"/>
                                        <p:tgtEl>
                                          <p:spTgt spid="29"/>
                                        </p:tgtEl>
                                      </p:cBhvr>
                                    </p:animEffect>
                                  </p:childTnLst>
                                </p:cTn>
                              </p:par>
                            </p:childTnLst>
                          </p:cTn>
                        </p:par>
                        <p:par>
                          <p:cTn id="19" fill="hold">
                            <p:stCondLst>
                              <p:cond delay="1000"/>
                            </p:stCondLst>
                            <p:childTnLst>
                              <p:par>
                                <p:cTn id="20" presetID="53" presetClass="entr" presetSubtype="16" fill="hold" grpId="0" nodeType="after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p:cTn id="22" dur="500" fill="hold"/>
                                        <p:tgtEl>
                                          <p:spTgt spid="9"/>
                                        </p:tgtEl>
                                        <p:attrNameLst>
                                          <p:attrName>ppt_w</p:attrName>
                                        </p:attrNameLst>
                                      </p:cBhvr>
                                      <p:tavLst>
                                        <p:tav tm="0">
                                          <p:val>
                                            <p:fltVal val="0"/>
                                          </p:val>
                                        </p:tav>
                                        <p:tav tm="100000">
                                          <p:val>
                                            <p:strVal val="#ppt_w"/>
                                          </p:val>
                                        </p:tav>
                                      </p:tavLst>
                                    </p:anim>
                                    <p:anim calcmode="lin" valueType="num">
                                      <p:cBhvr>
                                        <p:cTn id="23" dur="500" fill="hold"/>
                                        <p:tgtEl>
                                          <p:spTgt spid="9"/>
                                        </p:tgtEl>
                                        <p:attrNameLst>
                                          <p:attrName>ppt_h</p:attrName>
                                        </p:attrNameLst>
                                      </p:cBhvr>
                                      <p:tavLst>
                                        <p:tav tm="0">
                                          <p:val>
                                            <p:fltVal val="0"/>
                                          </p:val>
                                        </p:tav>
                                        <p:tav tm="100000">
                                          <p:val>
                                            <p:strVal val="#ppt_h"/>
                                          </p:val>
                                        </p:tav>
                                      </p:tavLst>
                                    </p:anim>
                                    <p:animEffect transition="in" filter="fade">
                                      <p:cBhvr>
                                        <p:cTn id="24" dur="500"/>
                                        <p:tgtEl>
                                          <p:spTgt spid="9"/>
                                        </p:tgtEl>
                                      </p:cBhvr>
                                    </p:animEffect>
                                  </p:childTnLst>
                                </p:cTn>
                              </p:par>
                              <p:par>
                                <p:cTn id="25" presetID="53" presetClass="entr" presetSubtype="16" fill="hold" nodeType="withEffect">
                                  <p:stCondLst>
                                    <p:cond delay="0"/>
                                  </p:stCondLst>
                                  <p:childTnLst>
                                    <p:set>
                                      <p:cBhvr>
                                        <p:cTn id="26" dur="1" fill="hold">
                                          <p:stCondLst>
                                            <p:cond delay="0"/>
                                          </p:stCondLst>
                                        </p:cTn>
                                        <p:tgtEl>
                                          <p:spTgt spid="15"/>
                                        </p:tgtEl>
                                        <p:attrNameLst>
                                          <p:attrName>style.visibility</p:attrName>
                                        </p:attrNameLst>
                                      </p:cBhvr>
                                      <p:to>
                                        <p:strVal val="visible"/>
                                      </p:to>
                                    </p:set>
                                    <p:anim calcmode="lin" valueType="num">
                                      <p:cBhvr>
                                        <p:cTn id="27" dur="500" fill="hold"/>
                                        <p:tgtEl>
                                          <p:spTgt spid="15"/>
                                        </p:tgtEl>
                                        <p:attrNameLst>
                                          <p:attrName>ppt_w</p:attrName>
                                        </p:attrNameLst>
                                      </p:cBhvr>
                                      <p:tavLst>
                                        <p:tav tm="0">
                                          <p:val>
                                            <p:fltVal val="0"/>
                                          </p:val>
                                        </p:tav>
                                        <p:tav tm="100000">
                                          <p:val>
                                            <p:strVal val="#ppt_w"/>
                                          </p:val>
                                        </p:tav>
                                      </p:tavLst>
                                    </p:anim>
                                    <p:anim calcmode="lin" valueType="num">
                                      <p:cBhvr>
                                        <p:cTn id="28" dur="500" fill="hold"/>
                                        <p:tgtEl>
                                          <p:spTgt spid="15"/>
                                        </p:tgtEl>
                                        <p:attrNameLst>
                                          <p:attrName>ppt_h</p:attrName>
                                        </p:attrNameLst>
                                      </p:cBhvr>
                                      <p:tavLst>
                                        <p:tav tm="0">
                                          <p:val>
                                            <p:fltVal val="0"/>
                                          </p:val>
                                        </p:tav>
                                        <p:tav tm="100000">
                                          <p:val>
                                            <p:strVal val="#ppt_h"/>
                                          </p:val>
                                        </p:tav>
                                      </p:tavLst>
                                    </p:anim>
                                    <p:animEffect transition="in" filter="fade">
                                      <p:cBhvr>
                                        <p:cTn id="29" dur="500"/>
                                        <p:tgtEl>
                                          <p:spTgt spid="15"/>
                                        </p:tgtEl>
                                      </p:cBhvr>
                                    </p:animEffect>
                                  </p:childTnLst>
                                </p:cTn>
                              </p:par>
                            </p:childTnLst>
                          </p:cTn>
                        </p:par>
                        <p:par>
                          <p:cTn id="30" fill="hold">
                            <p:stCondLst>
                              <p:cond delay="1500"/>
                            </p:stCondLst>
                            <p:childTnLst>
                              <p:par>
                                <p:cTn id="31" presetID="22" presetClass="entr" presetSubtype="8" fill="hold" grpId="0" nodeType="after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wipe(left)">
                                      <p:cBhvr>
                                        <p:cTn id="33" dur="500"/>
                                        <p:tgtEl>
                                          <p:spTgt spid="30"/>
                                        </p:tgtEl>
                                      </p:cBhvr>
                                    </p:animEffect>
                                  </p:childTnLst>
                                </p:cTn>
                              </p:par>
                            </p:childTnLst>
                          </p:cTn>
                        </p:par>
                        <p:par>
                          <p:cTn id="34" fill="hold">
                            <p:stCondLst>
                              <p:cond delay="2000"/>
                            </p:stCondLst>
                            <p:childTnLst>
                              <p:par>
                                <p:cTn id="35" presetID="53" presetClass="entr" presetSubtype="16" fill="hold" grpId="0" nodeType="afterEffect">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cBhvr>
                                        <p:cTn id="37" dur="500" fill="hold"/>
                                        <p:tgtEl>
                                          <p:spTgt spid="8"/>
                                        </p:tgtEl>
                                        <p:attrNameLst>
                                          <p:attrName>ppt_w</p:attrName>
                                        </p:attrNameLst>
                                      </p:cBhvr>
                                      <p:tavLst>
                                        <p:tav tm="0">
                                          <p:val>
                                            <p:fltVal val="0"/>
                                          </p:val>
                                        </p:tav>
                                        <p:tav tm="100000">
                                          <p:val>
                                            <p:strVal val="#ppt_w"/>
                                          </p:val>
                                        </p:tav>
                                      </p:tavLst>
                                    </p:anim>
                                    <p:anim calcmode="lin" valueType="num">
                                      <p:cBhvr>
                                        <p:cTn id="38" dur="500" fill="hold"/>
                                        <p:tgtEl>
                                          <p:spTgt spid="8"/>
                                        </p:tgtEl>
                                        <p:attrNameLst>
                                          <p:attrName>ppt_h</p:attrName>
                                        </p:attrNameLst>
                                      </p:cBhvr>
                                      <p:tavLst>
                                        <p:tav tm="0">
                                          <p:val>
                                            <p:fltVal val="0"/>
                                          </p:val>
                                        </p:tav>
                                        <p:tav tm="100000">
                                          <p:val>
                                            <p:strVal val="#ppt_h"/>
                                          </p:val>
                                        </p:tav>
                                      </p:tavLst>
                                    </p:anim>
                                    <p:animEffect transition="in" filter="fade">
                                      <p:cBhvr>
                                        <p:cTn id="39" dur="500"/>
                                        <p:tgtEl>
                                          <p:spTgt spid="8"/>
                                        </p:tgtEl>
                                      </p:cBhvr>
                                    </p:animEffect>
                                  </p:childTnLst>
                                </p:cTn>
                              </p:par>
                              <p:par>
                                <p:cTn id="40" presetID="53" presetClass="entr" presetSubtype="16" fill="hold" nodeType="withEffect">
                                  <p:stCondLst>
                                    <p:cond delay="0"/>
                                  </p:stCondLst>
                                  <p:childTnLst>
                                    <p:set>
                                      <p:cBhvr>
                                        <p:cTn id="41" dur="1" fill="hold">
                                          <p:stCondLst>
                                            <p:cond delay="0"/>
                                          </p:stCondLst>
                                        </p:cTn>
                                        <p:tgtEl>
                                          <p:spTgt spid="10"/>
                                        </p:tgtEl>
                                        <p:attrNameLst>
                                          <p:attrName>style.visibility</p:attrName>
                                        </p:attrNameLst>
                                      </p:cBhvr>
                                      <p:to>
                                        <p:strVal val="visible"/>
                                      </p:to>
                                    </p:set>
                                    <p:anim calcmode="lin" valueType="num">
                                      <p:cBhvr>
                                        <p:cTn id="42" dur="500" fill="hold"/>
                                        <p:tgtEl>
                                          <p:spTgt spid="10"/>
                                        </p:tgtEl>
                                        <p:attrNameLst>
                                          <p:attrName>ppt_w</p:attrName>
                                        </p:attrNameLst>
                                      </p:cBhvr>
                                      <p:tavLst>
                                        <p:tav tm="0">
                                          <p:val>
                                            <p:fltVal val="0"/>
                                          </p:val>
                                        </p:tav>
                                        <p:tav tm="100000">
                                          <p:val>
                                            <p:strVal val="#ppt_w"/>
                                          </p:val>
                                        </p:tav>
                                      </p:tavLst>
                                    </p:anim>
                                    <p:anim calcmode="lin" valueType="num">
                                      <p:cBhvr>
                                        <p:cTn id="43" dur="500" fill="hold"/>
                                        <p:tgtEl>
                                          <p:spTgt spid="10"/>
                                        </p:tgtEl>
                                        <p:attrNameLst>
                                          <p:attrName>ppt_h</p:attrName>
                                        </p:attrNameLst>
                                      </p:cBhvr>
                                      <p:tavLst>
                                        <p:tav tm="0">
                                          <p:val>
                                            <p:fltVal val="0"/>
                                          </p:val>
                                        </p:tav>
                                        <p:tav tm="100000">
                                          <p:val>
                                            <p:strVal val="#ppt_h"/>
                                          </p:val>
                                        </p:tav>
                                      </p:tavLst>
                                    </p:anim>
                                    <p:animEffect transition="in" filter="fade">
                                      <p:cBhvr>
                                        <p:cTn id="44" dur="500"/>
                                        <p:tgtEl>
                                          <p:spTgt spid="10"/>
                                        </p:tgtEl>
                                      </p:cBhvr>
                                    </p:animEffect>
                                  </p:childTnLst>
                                </p:cTn>
                              </p:par>
                            </p:childTnLst>
                          </p:cTn>
                        </p:par>
                        <p:par>
                          <p:cTn id="45" fill="hold">
                            <p:stCondLst>
                              <p:cond delay="2500"/>
                            </p:stCondLst>
                            <p:childTnLst>
                              <p:par>
                                <p:cTn id="46" presetID="22" presetClass="entr" presetSubtype="8" fill="hold" grpId="0" nodeType="afterEffect">
                                  <p:stCondLst>
                                    <p:cond delay="0"/>
                                  </p:stCondLst>
                                  <p:childTnLst>
                                    <p:set>
                                      <p:cBhvr>
                                        <p:cTn id="47" dur="1" fill="hold">
                                          <p:stCondLst>
                                            <p:cond delay="0"/>
                                          </p:stCondLst>
                                        </p:cTn>
                                        <p:tgtEl>
                                          <p:spTgt spid="31"/>
                                        </p:tgtEl>
                                        <p:attrNameLst>
                                          <p:attrName>style.visibility</p:attrName>
                                        </p:attrNameLst>
                                      </p:cBhvr>
                                      <p:to>
                                        <p:strVal val="visible"/>
                                      </p:to>
                                    </p:set>
                                    <p:animEffect transition="in" filter="wipe(left)">
                                      <p:cBhvr>
                                        <p:cTn id="48"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30" grpId="0"/>
      <p:bldP spid="31" grpId="0"/>
      <p:bldP spid="7" grpId="0" animBg="1"/>
      <p:bldP spid="29" grpId="0"/>
    </p:bld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p:cNvSpPr/>
          <p:nvPr/>
        </p:nvSpPr>
        <p:spPr>
          <a:xfrm flipV="1">
            <a:off x="0" y="-2"/>
            <a:ext cx="8128000" cy="13730515"/>
          </a:xfrm>
          <a:custGeom>
            <a:avLst/>
            <a:gdLst>
              <a:gd name="connsiteX0" fmla="*/ 0 w 3924300"/>
              <a:gd name="connsiteY0" fmla="*/ 5143500 h 5143500"/>
              <a:gd name="connsiteX1" fmla="*/ 1932404 w 3924300"/>
              <a:gd name="connsiteY1" fmla="*/ 5143500 h 5143500"/>
              <a:gd name="connsiteX2" fmla="*/ 2209800 w 3924300"/>
              <a:gd name="connsiteY2" fmla="*/ 5143500 h 5143500"/>
              <a:gd name="connsiteX3" fmla="*/ 3924300 w 3924300"/>
              <a:gd name="connsiteY3" fmla="*/ 5143500 h 5143500"/>
              <a:gd name="connsiteX4" fmla="*/ 1991896 w 3924300"/>
              <a:gd name="connsiteY4" fmla="*/ 0 h 5143500"/>
              <a:gd name="connsiteX5" fmla="*/ 0 w 3924300"/>
              <a:gd name="connsiteY5" fmla="*/ 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24300" h="5143500">
                <a:moveTo>
                  <a:pt x="0" y="5143500"/>
                </a:moveTo>
                <a:lnTo>
                  <a:pt x="1932404" y="5143500"/>
                </a:lnTo>
                <a:lnTo>
                  <a:pt x="2209800" y="5143500"/>
                </a:lnTo>
                <a:lnTo>
                  <a:pt x="3924300" y="5143500"/>
                </a:lnTo>
                <a:lnTo>
                  <a:pt x="1991896" y="0"/>
                </a:lnTo>
                <a:lnTo>
                  <a:pt x="0" y="0"/>
                </a:lnTo>
                <a:close/>
              </a:path>
            </a:pathLst>
          </a:cu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19" name="Freeform 18"/>
          <p:cNvSpPr/>
          <p:nvPr/>
        </p:nvSpPr>
        <p:spPr>
          <a:xfrm rot="5400000" flipV="1">
            <a:off x="4580681" y="1768223"/>
            <a:ext cx="6003459" cy="2450093"/>
          </a:xfrm>
          <a:custGeom>
            <a:avLst/>
            <a:gdLst>
              <a:gd name="connsiteX0" fmla="*/ 0 w 2251297"/>
              <a:gd name="connsiteY0" fmla="*/ 658173 h 918785"/>
              <a:gd name="connsiteX1" fmla="*/ 0 w 2251297"/>
              <a:gd name="connsiteY1" fmla="*/ 918785 h 918785"/>
              <a:gd name="connsiteX2" fmla="*/ 111494 w 2251297"/>
              <a:gd name="connsiteY2" fmla="*/ 873282 h 918785"/>
              <a:gd name="connsiteX3" fmla="*/ 111495 w 2251297"/>
              <a:gd name="connsiteY3" fmla="*/ 873283 h 918785"/>
              <a:gd name="connsiteX4" fmla="*/ 2251297 w 2251297"/>
              <a:gd name="connsiteY4" fmla="*/ 0 h 918785"/>
              <a:gd name="connsiteX5" fmla="*/ 18212 w 2251297"/>
              <a:gd name="connsiteY5" fmla="*/ 652848 h 918785"/>
              <a:gd name="connsiteX6" fmla="*/ 18212 w 2251297"/>
              <a:gd name="connsiteY6" fmla="*/ 652848 h 918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1297" h="918785">
                <a:moveTo>
                  <a:pt x="0" y="658173"/>
                </a:moveTo>
                <a:lnTo>
                  <a:pt x="0" y="918785"/>
                </a:lnTo>
                <a:lnTo>
                  <a:pt x="111494" y="873282"/>
                </a:lnTo>
                <a:lnTo>
                  <a:pt x="111495" y="873283"/>
                </a:lnTo>
                <a:lnTo>
                  <a:pt x="2251297" y="0"/>
                </a:lnTo>
                <a:lnTo>
                  <a:pt x="18212" y="652848"/>
                </a:lnTo>
                <a:lnTo>
                  <a:pt x="18212" y="65284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22" name="Freeform 21"/>
          <p:cNvSpPr/>
          <p:nvPr/>
        </p:nvSpPr>
        <p:spPr>
          <a:xfrm>
            <a:off x="2" y="11639685"/>
            <a:ext cx="7420525" cy="2076315"/>
          </a:xfrm>
          <a:custGeom>
            <a:avLst/>
            <a:gdLst>
              <a:gd name="connsiteX0" fmla="*/ 2451100 w 2782697"/>
              <a:gd name="connsiteY0" fmla="*/ 0 h 778618"/>
              <a:gd name="connsiteX1" fmla="*/ 2782697 w 2782697"/>
              <a:gd name="connsiteY1" fmla="*/ 778618 h 778618"/>
              <a:gd name="connsiteX2" fmla="*/ 2451100 w 2782697"/>
              <a:gd name="connsiteY2" fmla="*/ 778618 h 778618"/>
              <a:gd name="connsiteX3" fmla="*/ 0 w 2782697"/>
              <a:gd name="connsiteY3" fmla="*/ 778618 h 778618"/>
              <a:gd name="connsiteX4" fmla="*/ 0 w 2782697"/>
              <a:gd name="connsiteY4" fmla="*/ 383407 h 778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2697" h="778618">
                <a:moveTo>
                  <a:pt x="2451100" y="0"/>
                </a:moveTo>
                <a:lnTo>
                  <a:pt x="2782697" y="778618"/>
                </a:lnTo>
                <a:lnTo>
                  <a:pt x="2451100" y="778618"/>
                </a:lnTo>
                <a:lnTo>
                  <a:pt x="0" y="778618"/>
                </a:lnTo>
                <a:lnTo>
                  <a:pt x="0" y="38340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grpSp>
        <p:nvGrpSpPr>
          <p:cNvPr id="25" name="Group 24"/>
          <p:cNvGrpSpPr/>
          <p:nvPr/>
        </p:nvGrpSpPr>
        <p:grpSpPr>
          <a:xfrm>
            <a:off x="1920005" y="3299635"/>
            <a:ext cx="1638944" cy="1485605"/>
            <a:chOff x="-4419600" y="-100012"/>
            <a:chExt cx="4513263" cy="4090988"/>
          </a:xfrm>
          <a:solidFill>
            <a:schemeClr val="accent1"/>
          </a:solidFill>
        </p:grpSpPr>
        <p:sp>
          <p:nvSpPr>
            <p:cNvPr id="26" name="Freeform 6"/>
            <p:cNvSpPr>
              <a:spLocks/>
            </p:cNvSpPr>
            <p:nvPr/>
          </p:nvSpPr>
          <p:spPr bwMode="auto">
            <a:xfrm>
              <a:off x="-4419600" y="-100012"/>
              <a:ext cx="4513263" cy="2116138"/>
            </a:xfrm>
            <a:custGeom>
              <a:avLst/>
              <a:gdLst>
                <a:gd name="T0" fmla="*/ 2862 w 5687"/>
                <a:gd name="T1" fmla="*/ 0 h 2665"/>
                <a:gd name="T2" fmla="*/ 2930 w 5687"/>
                <a:gd name="T3" fmla="*/ 21 h 2665"/>
                <a:gd name="T4" fmla="*/ 5627 w 5687"/>
                <a:gd name="T5" fmla="*/ 2352 h 2665"/>
                <a:gd name="T6" fmla="*/ 5673 w 5687"/>
                <a:gd name="T7" fmla="*/ 2419 h 2665"/>
                <a:gd name="T8" fmla="*/ 5687 w 5687"/>
                <a:gd name="T9" fmla="*/ 2494 h 2665"/>
                <a:gd name="T10" fmla="*/ 5667 w 5687"/>
                <a:gd name="T11" fmla="*/ 2569 h 2665"/>
                <a:gd name="T12" fmla="*/ 5615 w 5687"/>
                <a:gd name="T13" fmla="*/ 2630 h 2665"/>
                <a:gd name="T14" fmla="*/ 5547 w 5687"/>
                <a:gd name="T15" fmla="*/ 2660 h 2665"/>
                <a:gd name="T16" fmla="*/ 5478 w 5687"/>
                <a:gd name="T17" fmla="*/ 2662 h 2665"/>
                <a:gd name="T18" fmla="*/ 5419 w 5687"/>
                <a:gd name="T19" fmla="*/ 2641 h 2665"/>
                <a:gd name="T20" fmla="*/ 2842 w 5687"/>
                <a:gd name="T21" fmla="*/ 411 h 2665"/>
                <a:gd name="T22" fmla="*/ 261 w 5687"/>
                <a:gd name="T23" fmla="*/ 2644 h 2665"/>
                <a:gd name="T24" fmla="*/ 186 w 5687"/>
                <a:gd name="T25" fmla="*/ 2664 h 2665"/>
                <a:gd name="T26" fmla="*/ 109 w 5687"/>
                <a:gd name="T27" fmla="*/ 2650 h 2665"/>
                <a:gd name="T28" fmla="*/ 44 w 5687"/>
                <a:gd name="T29" fmla="*/ 2604 h 2665"/>
                <a:gd name="T30" fmla="*/ 5 w 5687"/>
                <a:gd name="T31" fmla="*/ 2532 h 2665"/>
                <a:gd name="T32" fmla="*/ 4 w 5687"/>
                <a:gd name="T33" fmla="*/ 2455 h 2665"/>
                <a:gd name="T34" fmla="*/ 33 w 5687"/>
                <a:gd name="T35" fmla="*/ 2382 h 2665"/>
                <a:gd name="T36" fmla="*/ 1066 w 5687"/>
                <a:gd name="T37" fmla="*/ 1481 h 2665"/>
                <a:gd name="T38" fmla="*/ 1069 w 5687"/>
                <a:gd name="T39" fmla="*/ 474 h 2665"/>
                <a:gd name="T40" fmla="*/ 1104 w 5687"/>
                <a:gd name="T41" fmla="*/ 369 h 2665"/>
                <a:gd name="T42" fmla="*/ 1169 w 5687"/>
                <a:gd name="T43" fmla="*/ 280 h 2665"/>
                <a:gd name="T44" fmla="*/ 1258 w 5687"/>
                <a:gd name="T45" fmla="*/ 215 h 2665"/>
                <a:gd name="T46" fmla="*/ 1363 w 5687"/>
                <a:gd name="T47" fmla="*/ 180 h 2665"/>
                <a:gd name="T48" fmla="*/ 1479 w 5687"/>
                <a:gd name="T49" fmla="*/ 180 h 2665"/>
                <a:gd name="T50" fmla="*/ 1584 w 5687"/>
                <a:gd name="T51" fmla="*/ 215 h 2665"/>
                <a:gd name="T52" fmla="*/ 1673 w 5687"/>
                <a:gd name="T53" fmla="*/ 280 h 2665"/>
                <a:gd name="T54" fmla="*/ 1738 w 5687"/>
                <a:gd name="T55" fmla="*/ 369 h 2665"/>
                <a:gd name="T56" fmla="*/ 1773 w 5687"/>
                <a:gd name="T57" fmla="*/ 474 h 2665"/>
                <a:gd name="T58" fmla="*/ 1777 w 5687"/>
                <a:gd name="T59" fmla="*/ 864 h 2665"/>
                <a:gd name="T60" fmla="*/ 2758 w 5687"/>
                <a:gd name="T61" fmla="*/ 21 h 2665"/>
                <a:gd name="T62" fmla="*/ 2827 w 5687"/>
                <a:gd name="T63" fmla="*/ 0 h 2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87" h="2665">
                  <a:moveTo>
                    <a:pt x="2827" y="0"/>
                  </a:moveTo>
                  <a:lnTo>
                    <a:pt x="2862" y="0"/>
                  </a:lnTo>
                  <a:lnTo>
                    <a:pt x="2897" y="7"/>
                  </a:lnTo>
                  <a:lnTo>
                    <a:pt x="2930" y="21"/>
                  </a:lnTo>
                  <a:lnTo>
                    <a:pt x="2962" y="42"/>
                  </a:lnTo>
                  <a:lnTo>
                    <a:pt x="5627" y="2352"/>
                  </a:lnTo>
                  <a:lnTo>
                    <a:pt x="5653" y="2384"/>
                  </a:lnTo>
                  <a:lnTo>
                    <a:pt x="5673" y="2419"/>
                  </a:lnTo>
                  <a:lnTo>
                    <a:pt x="5685" y="2455"/>
                  </a:lnTo>
                  <a:lnTo>
                    <a:pt x="5687" y="2494"/>
                  </a:lnTo>
                  <a:lnTo>
                    <a:pt x="5681" y="2532"/>
                  </a:lnTo>
                  <a:lnTo>
                    <a:pt x="5667" y="2569"/>
                  </a:lnTo>
                  <a:lnTo>
                    <a:pt x="5645" y="2604"/>
                  </a:lnTo>
                  <a:lnTo>
                    <a:pt x="5615" y="2630"/>
                  </a:lnTo>
                  <a:lnTo>
                    <a:pt x="5582" y="2650"/>
                  </a:lnTo>
                  <a:lnTo>
                    <a:pt x="5547" y="2660"/>
                  </a:lnTo>
                  <a:lnTo>
                    <a:pt x="5508" y="2665"/>
                  </a:lnTo>
                  <a:lnTo>
                    <a:pt x="5478" y="2662"/>
                  </a:lnTo>
                  <a:lnTo>
                    <a:pt x="5449" y="2655"/>
                  </a:lnTo>
                  <a:lnTo>
                    <a:pt x="5419" y="2641"/>
                  </a:lnTo>
                  <a:lnTo>
                    <a:pt x="5393" y="2622"/>
                  </a:lnTo>
                  <a:lnTo>
                    <a:pt x="2842" y="411"/>
                  </a:lnTo>
                  <a:lnTo>
                    <a:pt x="296" y="2622"/>
                  </a:lnTo>
                  <a:lnTo>
                    <a:pt x="261" y="2644"/>
                  </a:lnTo>
                  <a:lnTo>
                    <a:pt x="224" y="2658"/>
                  </a:lnTo>
                  <a:lnTo>
                    <a:pt x="186" y="2664"/>
                  </a:lnTo>
                  <a:lnTo>
                    <a:pt x="145" y="2662"/>
                  </a:lnTo>
                  <a:lnTo>
                    <a:pt x="109" y="2650"/>
                  </a:lnTo>
                  <a:lnTo>
                    <a:pt x="74" y="2630"/>
                  </a:lnTo>
                  <a:lnTo>
                    <a:pt x="44" y="2604"/>
                  </a:lnTo>
                  <a:lnTo>
                    <a:pt x="21" y="2569"/>
                  </a:lnTo>
                  <a:lnTo>
                    <a:pt x="5" y="2532"/>
                  </a:lnTo>
                  <a:lnTo>
                    <a:pt x="0" y="2494"/>
                  </a:lnTo>
                  <a:lnTo>
                    <a:pt x="4" y="2455"/>
                  </a:lnTo>
                  <a:lnTo>
                    <a:pt x="14" y="2417"/>
                  </a:lnTo>
                  <a:lnTo>
                    <a:pt x="33" y="2382"/>
                  </a:lnTo>
                  <a:lnTo>
                    <a:pt x="61" y="2352"/>
                  </a:lnTo>
                  <a:lnTo>
                    <a:pt x="1066" y="1481"/>
                  </a:lnTo>
                  <a:lnTo>
                    <a:pt x="1066" y="532"/>
                  </a:lnTo>
                  <a:lnTo>
                    <a:pt x="1069" y="474"/>
                  </a:lnTo>
                  <a:lnTo>
                    <a:pt x="1083" y="420"/>
                  </a:lnTo>
                  <a:lnTo>
                    <a:pt x="1104" y="369"/>
                  </a:lnTo>
                  <a:lnTo>
                    <a:pt x="1134" y="322"/>
                  </a:lnTo>
                  <a:lnTo>
                    <a:pt x="1169" y="280"/>
                  </a:lnTo>
                  <a:lnTo>
                    <a:pt x="1211" y="245"/>
                  </a:lnTo>
                  <a:lnTo>
                    <a:pt x="1258" y="215"/>
                  </a:lnTo>
                  <a:lnTo>
                    <a:pt x="1309" y="194"/>
                  </a:lnTo>
                  <a:lnTo>
                    <a:pt x="1363" y="180"/>
                  </a:lnTo>
                  <a:lnTo>
                    <a:pt x="1421" y="177"/>
                  </a:lnTo>
                  <a:lnTo>
                    <a:pt x="1479" y="180"/>
                  </a:lnTo>
                  <a:lnTo>
                    <a:pt x="1533" y="194"/>
                  </a:lnTo>
                  <a:lnTo>
                    <a:pt x="1584" y="215"/>
                  </a:lnTo>
                  <a:lnTo>
                    <a:pt x="1631" y="245"/>
                  </a:lnTo>
                  <a:lnTo>
                    <a:pt x="1673" y="280"/>
                  </a:lnTo>
                  <a:lnTo>
                    <a:pt x="1708" y="322"/>
                  </a:lnTo>
                  <a:lnTo>
                    <a:pt x="1738" y="369"/>
                  </a:lnTo>
                  <a:lnTo>
                    <a:pt x="1759" y="420"/>
                  </a:lnTo>
                  <a:lnTo>
                    <a:pt x="1773" y="474"/>
                  </a:lnTo>
                  <a:lnTo>
                    <a:pt x="1777" y="532"/>
                  </a:lnTo>
                  <a:lnTo>
                    <a:pt x="1777" y="864"/>
                  </a:lnTo>
                  <a:lnTo>
                    <a:pt x="2729" y="42"/>
                  </a:lnTo>
                  <a:lnTo>
                    <a:pt x="2758" y="21"/>
                  </a:lnTo>
                  <a:lnTo>
                    <a:pt x="2792" y="7"/>
                  </a:lnTo>
                  <a:lnTo>
                    <a:pt x="2827"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27" name="Freeform 7"/>
            <p:cNvSpPr>
              <a:spLocks/>
            </p:cNvSpPr>
            <p:nvPr/>
          </p:nvSpPr>
          <p:spPr bwMode="auto">
            <a:xfrm>
              <a:off x="-3854450" y="889001"/>
              <a:ext cx="3384550" cy="3101975"/>
            </a:xfrm>
            <a:custGeom>
              <a:avLst/>
              <a:gdLst>
                <a:gd name="T0" fmla="*/ 2130 w 4264"/>
                <a:gd name="T1" fmla="*/ 0 h 3909"/>
                <a:gd name="T2" fmla="*/ 2180 w 4264"/>
                <a:gd name="T3" fmla="*/ 2 h 3909"/>
                <a:gd name="T4" fmla="*/ 2227 w 4264"/>
                <a:gd name="T5" fmla="*/ 12 h 3909"/>
                <a:gd name="T6" fmla="*/ 2272 w 4264"/>
                <a:gd name="T7" fmla="*/ 28 h 3909"/>
                <a:gd name="T8" fmla="*/ 2316 w 4264"/>
                <a:gd name="T9" fmla="*/ 49 h 3909"/>
                <a:gd name="T10" fmla="*/ 2356 w 4264"/>
                <a:gd name="T11" fmla="*/ 79 h 3909"/>
                <a:gd name="T12" fmla="*/ 4133 w 4264"/>
                <a:gd name="T13" fmla="*/ 1537 h 3909"/>
                <a:gd name="T14" fmla="*/ 4173 w 4264"/>
                <a:gd name="T15" fmla="*/ 1574 h 3909"/>
                <a:gd name="T16" fmla="*/ 4205 w 4264"/>
                <a:gd name="T17" fmla="*/ 1614 h 3909"/>
                <a:gd name="T18" fmla="*/ 4231 w 4264"/>
                <a:gd name="T19" fmla="*/ 1660 h 3909"/>
                <a:gd name="T20" fmla="*/ 4248 w 4264"/>
                <a:gd name="T21" fmla="*/ 1709 h 3909"/>
                <a:gd name="T22" fmla="*/ 4261 w 4264"/>
                <a:gd name="T23" fmla="*/ 1759 h 3909"/>
                <a:gd name="T24" fmla="*/ 4264 w 4264"/>
                <a:gd name="T25" fmla="*/ 1812 h 3909"/>
                <a:gd name="T26" fmla="*/ 4264 w 4264"/>
                <a:gd name="T27" fmla="*/ 3553 h 3909"/>
                <a:gd name="T28" fmla="*/ 4259 w 4264"/>
                <a:gd name="T29" fmla="*/ 3611 h 3909"/>
                <a:gd name="T30" fmla="*/ 4245 w 4264"/>
                <a:gd name="T31" fmla="*/ 3665 h 3909"/>
                <a:gd name="T32" fmla="*/ 4224 w 4264"/>
                <a:gd name="T33" fmla="*/ 3718 h 3909"/>
                <a:gd name="T34" fmla="*/ 4196 w 4264"/>
                <a:gd name="T35" fmla="*/ 3763 h 3909"/>
                <a:gd name="T36" fmla="*/ 4159 w 4264"/>
                <a:gd name="T37" fmla="*/ 3805 h 3909"/>
                <a:gd name="T38" fmla="*/ 4119 w 4264"/>
                <a:gd name="T39" fmla="*/ 3840 h 3909"/>
                <a:gd name="T40" fmla="*/ 4072 w 4264"/>
                <a:gd name="T41" fmla="*/ 3870 h 3909"/>
                <a:gd name="T42" fmla="*/ 4021 w 4264"/>
                <a:gd name="T43" fmla="*/ 3891 h 3909"/>
                <a:gd name="T44" fmla="*/ 3965 w 4264"/>
                <a:gd name="T45" fmla="*/ 3905 h 3909"/>
                <a:gd name="T46" fmla="*/ 3907 w 4264"/>
                <a:gd name="T47" fmla="*/ 3909 h 3909"/>
                <a:gd name="T48" fmla="*/ 2843 w 4264"/>
                <a:gd name="T49" fmla="*/ 3909 h 3909"/>
                <a:gd name="T50" fmla="*/ 2843 w 4264"/>
                <a:gd name="T51" fmla="*/ 2132 h 3909"/>
                <a:gd name="T52" fmla="*/ 1422 w 4264"/>
                <a:gd name="T53" fmla="*/ 2132 h 3909"/>
                <a:gd name="T54" fmla="*/ 1422 w 4264"/>
                <a:gd name="T55" fmla="*/ 3909 h 3909"/>
                <a:gd name="T56" fmla="*/ 354 w 4264"/>
                <a:gd name="T57" fmla="*/ 3909 h 3909"/>
                <a:gd name="T58" fmla="*/ 296 w 4264"/>
                <a:gd name="T59" fmla="*/ 3905 h 3909"/>
                <a:gd name="T60" fmla="*/ 242 w 4264"/>
                <a:gd name="T61" fmla="*/ 3891 h 3909"/>
                <a:gd name="T62" fmla="*/ 191 w 4264"/>
                <a:gd name="T63" fmla="*/ 3870 h 3909"/>
                <a:gd name="T64" fmla="*/ 144 w 4264"/>
                <a:gd name="T65" fmla="*/ 3840 h 3909"/>
                <a:gd name="T66" fmla="*/ 104 w 4264"/>
                <a:gd name="T67" fmla="*/ 3805 h 3909"/>
                <a:gd name="T68" fmla="*/ 69 w 4264"/>
                <a:gd name="T69" fmla="*/ 3763 h 3909"/>
                <a:gd name="T70" fmla="*/ 39 w 4264"/>
                <a:gd name="T71" fmla="*/ 3718 h 3909"/>
                <a:gd name="T72" fmla="*/ 18 w 4264"/>
                <a:gd name="T73" fmla="*/ 3665 h 3909"/>
                <a:gd name="T74" fmla="*/ 4 w 4264"/>
                <a:gd name="T75" fmla="*/ 3611 h 3909"/>
                <a:gd name="T76" fmla="*/ 0 w 4264"/>
                <a:gd name="T77" fmla="*/ 3553 h 3909"/>
                <a:gd name="T78" fmla="*/ 0 w 4264"/>
                <a:gd name="T79" fmla="*/ 1812 h 3909"/>
                <a:gd name="T80" fmla="*/ 4 w 4264"/>
                <a:gd name="T81" fmla="*/ 1759 h 3909"/>
                <a:gd name="T82" fmla="*/ 14 w 4264"/>
                <a:gd name="T83" fmla="*/ 1709 h 3909"/>
                <a:gd name="T84" fmla="*/ 34 w 4264"/>
                <a:gd name="T85" fmla="*/ 1660 h 3909"/>
                <a:gd name="T86" fmla="*/ 60 w 4264"/>
                <a:gd name="T87" fmla="*/ 1614 h 3909"/>
                <a:gd name="T88" fmla="*/ 91 w 4264"/>
                <a:gd name="T89" fmla="*/ 1574 h 3909"/>
                <a:gd name="T90" fmla="*/ 130 w 4264"/>
                <a:gd name="T91" fmla="*/ 1537 h 3909"/>
                <a:gd name="T92" fmla="*/ 1906 w 4264"/>
                <a:gd name="T93" fmla="*/ 79 h 3909"/>
                <a:gd name="T94" fmla="*/ 1947 w 4264"/>
                <a:gd name="T95" fmla="*/ 49 h 3909"/>
                <a:gd name="T96" fmla="*/ 1990 w 4264"/>
                <a:gd name="T97" fmla="*/ 28 h 3909"/>
                <a:gd name="T98" fmla="*/ 2036 w 4264"/>
                <a:gd name="T99" fmla="*/ 12 h 3909"/>
                <a:gd name="T100" fmla="*/ 2083 w 4264"/>
                <a:gd name="T101" fmla="*/ 2 h 3909"/>
                <a:gd name="T102" fmla="*/ 2130 w 4264"/>
                <a:gd name="T103" fmla="*/ 0 h 3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64" h="3909">
                  <a:moveTo>
                    <a:pt x="2130" y="0"/>
                  </a:moveTo>
                  <a:lnTo>
                    <a:pt x="2180" y="2"/>
                  </a:lnTo>
                  <a:lnTo>
                    <a:pt x="2227" y="12"/>
                  </a:lnTo>
                  <a:lnTo>
                    <a:pt x="2272" y="28"/>
                  </a:lnTo>
                  <a:lnTo>
                    <a:pt x="2316" y="49"/>
                  </a:lnTo>
                  <a:lnTo>
                    <a:pt x="2356" y="79"/>
                  </a:lnTo>
                  <a:lnTo>
                    <a:pt x="4133" y="1537"/>
                  </a:lnTo>
                  <a:lnTo>
                    <a:pt x="4173" y="1574"/>
                  </a:lnTo>
                  <a:lnTo>
                    <a:pt x="4205" y="1614"/>
                  </a:lnTo>
                  <a:lnTo>
                    <a:pt x="4231" y="1660"/>
                  </a:lnTo>
                  <a:lnTo>
                    <a:pt x="4248" y="1709"/>
                  </a:lnTo>
                  <a:lnTo>
                    <a:pt x="4261" y="1759"/>
                  </a:lnTo>
                  <a:lnTo>
                    <a:pt x="4264" y="1812"/>
                  </a:lnTo>
                  <a:lnTo>
                    <a:pt x="4264" y="3553"/>
                  </a:lnTo>
                  <a:lnTo>
                    <a:pt x="4259" y="3611"/>
                  </a:lnTo>
                  <a:lnTo>
                    <a:pt x="4245" y="3665"/>
                  </a:lnTo>
                  <a:lnTo>
                    <a:pt x="4224" y="3718"/>
                  </a:lnTo>
                  <a:lnTo>
                    <a:pt x="4196" y="3763"/>
                  </a:lnTo>
                  <a:lnTo>
                    <a:pt x="4159" y="3805"/>
                  </a:lnTo>
                  <a:lnTo>
                    <a:pt x="4119" y="3840"/>
                  </a:lnTo>
                  <a:lnTo>
                    <a:pt x="4072" y="3870"/>
                  </a:lnTo>
                  <a:lnTo>
                    <a:pt x="4021" y="3891"/>
                  </a:lnTo>
                  <a:lnTo>
                    <a:pt x="3965" y="3905"/>
                  </a:lnTo>
                  <a:lnTo>
                    <a:pt x="3907" y="3909"/>
                  </a:lnTo>
                  <a:lnTo>
                    <a:pt x="2843" y="3909"/>
                  </a:lnTo>
                  <a:lnTo>
                    <a:pt x="2843" y="2132"/>
                  </a:lnTo>
                  <a:lnTo>
                    <a:pt x="1422" y="2132"/>
                  </a:lnTo>
                  <a:lnTo>
                    <a:pt x="1422" y="3909"/>
                  </a:lnTo>
                  <a:lnTo>
                    <a:pt x="354" y="3909"/>
                  </a:lnTo>
                  <a:lnTo>
                    <a:pt x="296" y="3905"/>
                  </a:lnTo>
                  <a:lnTo>
                    <a:pt x="242" y="3891"/>
                  </a:lnTo>
                  <a:lnTo>
                    <a:pt x="191" y="3870"/>
                  </a:lnTo>
                  <a:lnTo>
                    <a:pt x="144" y="3840"/>
                  </a:lnTo>
                  <a:lnTo>
                    <a:pt x="104" y="3805"/>
                  </a:lnTo>
                  <a:lnTo>
                    <a:pt x="69" y="3763"/>
                  </a:lnTo>
                  <a:lnTo>
                    <a:pt x="39" y="3718"/>
                  </a:lnTo>
                  <a:lnTo>
                    <a:pt x="18" y="3665"/>
                  </a:lnTo>
                  <a:lnTo>
                    <a:pt x="4" y="3611"/>
                  </a:lnTo>
                  <a:lnTo>
                    <a:pt x="0" y="3553"/>
                  </a:lnTo>
                  <a:lnTo>
                    <a:pt x="0" y="1812"/>
                  </a:lnTo>
                  <a:lnTo>
                    <a:pt x="4" y="1759"/>
                  </a:lnTo>
                  <a:lnTo>
                    <a:pt x="14" y="1709"/>
                  </a:lnTo>
                  <a:lnTo>
                    <a:pt x="34" y="1660"/>
                  </a:lnTo>
                  <a:lnTo>
                    <a:pt x="60" y="1614"/>
                  </a:lnTo>
                  <a:lnTo>
                    <a:pt x="91" y="1574"/>
                  </a:lnTo>
                  <a:lnTo>
                    <a:pt x="130" y="1537"/>
                  </a:lnTo>
                  <a:lnTo>
                    <a:pt x="1906" y="79"/>
                  </a:lnTo>
                  <a:lnTo>
                    <a:pt x="1947" y="49"/>
                  </a:lnTo>
                  <a:lnTo>
                    <a:pt x="1990" y="28"/>
                  </a:lnTo>
                  <a:lnTo>
                    <a:pt x="2036" y="12"/>
                  </a:lnTo>
                  <a:lnTo>
                    <a:pt x="2083" y="2"/>
                  </a:lnTo>
                  <a:lnTo>
                    <a:pt x="2130"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grpSp>
      <p:sp>
        <p:nvSpPr>
          <p:cNvPr id="28" name="Right Triangle 27"/>
          <p:cNvSpPr/>
          <p:nvPr/>
        </p:nvSpPr>
        <p:spPr>
          <a:xfrm flipV="1">
            <a:off x="0" y="-1"/>
            <a:ext cx="8128000" cy="1998136"/>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37" name="TextBox 36"/>
          <p:cNvSpPr txBox="1"/>
          <p:nvPr/>
        </p:nvSpPr>
        <p:spPr>
          <a:xfrm>
            <a:off x="-105323" y="4862740"/>
            <a:ext cx="5689600" cy="5016373"/>
          </a:xfrm>
          <a:prstGeom prst="rect">
            <a:avLst/>
          </a:prstGeom>
          <a:noFill/>
        </p:spPr>
        <p:txBody>
          <a:bodyPr wrap="square" rtlCol="0">
            <a:spAutoFit/>
          </a:bodyPr>
          <a:lstStyle/>
          <a:p>
            <a:pPr algn="ctr"/>
            <a:r>
              <a:rPr lang="en-US" sz="5333" b="1" cap="all" dirty="0">
                <a:solidFill>
                  <a:schemeClr val="tx1">
                    <a:lumMod val="90000"/>
                    <a:lumOff val="10000"/>
                  </a:schemeClr>
                </a:solidFill>
              </a:rPr>
              <a:t>WE PROVIDE ADVICE WHEN YOUR BUSINESS NEEDS IT</a:t>
            </a:r>
            <a:r>
              <a:rPr lang="en-US" sz="5333" b="1" dirty="0">
                <a:solidFill>
                  <a:schemeClr val="tx1">
                    <a:lumMod val="90000"/>
                    <a:lumOff val="10000"/>
                  </a:schemeClr>
                </a:solidFill>
              </a:rPr>
              <a:t> </a:t>
            </a:r>
            <a:r>
              <a:rPr lang="en-US" sz="5333" b="1" cap="all" dirty="0">
                <a:solidFill>
                  <a:schemeClr val="tx1">
                    <a:lumMod val="90000"/>
                    <a:lumOff val="10000"/>
                  </a:schemeClr>
                </a:solidFill>
              </a:rPr>
              <a:t>NOT JUST WHEN YOU ASK FOR IT!</a:t>
            </a:r>
            <a:endParaRPr lang="en-US" sz="5333" b="1" dirty="0">
              <a:solidFill>
                <a:schemeClr val="tx1">
                  <a:lumMod val="90000"/>
                  <a:lumOff val="10000"/>
                </a:schemeClr>
              </a:solidFill>
            </a:endParaRPr>
          </a:p>
        </p:txBody>
      </p:sp>
      <p:sp>
        <p:nvSpPr>
          <p:cNvPr id="3" name="Picture Placeholder 2">
            <a:extLst>
              <a:ext uri="{FF2B5EF4-FFF2-40B4-BE49-F238E27FC236}">
                <a16:creationId xmlns:a16="http://schemas.microsoft.com/office/drawing/2014/main" id="{C55BD121-8283-4246-A895-2E18DA9A803E}"/>
              </a:ext>
            </a:extLst>
          </p:cNvPr>
          <p:cNvSpPr>
            <a:spLocks noGrp="1"/>
          </p:cNvSpPr>
          <p:nvPr>
            <p:ph type="pic" sz="quarter" idx="10"/>
          </p:nvPr>
        </p:nvSpPr>
        <p:spPr/>
      </p:sp>
    </p:spTree>
    <p:extLst>
      <p:ext uri="{BB962C8B-B14F-4D97-AF65-F5344CB8AC3E}">
        <p14:creationId xmlns:p14="http://schemas.microsoft.com/office/powerpoint/2010/main" val="3455249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fade">
                                      <p:cBhvr>
                                        <p:cTn id="11"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13" name="Rectangle 12"/>
          <p:cNvSpPr/>
          <p:nvPr/>
        </p:nvSpPr>
        <p:spPr>
          <a:xfrm>
            <a:off x="709039" y="2629714"/>
            <a:ext cx="9675779" cy="4720077"/>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8" name="TextBox 7"/>
          <p:cNvSpPr txBox="1"/>
          <p:nvPr/>
        </p:nvSpPr>
        <p:spPr>
          <a:xfrm>
            <a:off x="1317916" y="2983991"/>
            <a:ext cx="8291309" cy="2718565"/>
          </a:xfrm>
          <a:prstGeom prst="rect">
            <a:avLst/>
          </a:prstGeom>
          <a:noFill/>
        </p:spPr>
        <p:txBody>
          <a:bodyPr wrap="none" rtlCol="0">
            <a:spAutoFit/>
          </a:bodyPr>
          <a:lstStyle/>
          <a:p>
            <a:r>
              <a:rPr lang="en-US" sz="8533" b="1" dirty="0">
                <a:solidFill>
                  <a:schemeClr val="bg1"/>
                </a:solidFill>
              </a:rPr>
              <a:t>Work In The Best</a:t>
            </a:r>
            <a:br>
              <a:rPr lang="en-US" sz="8533" b="1" dirty="0">
                <a:solidFill>
                  <a:schemeClr val="bg1"/>
                </a:solidFill>
              </a:rPr>
            </a:br>
            <a:r>
              <a:rPr lang="en-US" sz="8533" b="1" dirty="0">
                <a:solidFill>
                  <a:schemeClr val="bg1"/>
                </a:solidFill>
              </a:rPr>
              <a:t>Of His Ability!</a:t>
            </a:r>
          </a:p>
        </p:txBody>
      </p:sp>
      <p:sp>
        <p:nvSpPr>
          <p:cNvPr id="12" name="Text Placeholder 3"/>
          <p:cNvSpPr txBox="1">
            <a:spLocks/>
          </p:cNvSpPr>
          <p:nvPr/>
        </p:nvSpPr>
        <p:spPr>
          <a:xfrm>
            <a:off x="1317915" y="5864912"/>
            <a:ext cx="8521963" cy="1067087"/>
          </a:xfrm>
          <a:prstGeom prst="rect">
            <a:avLst/>
          </a:prstGeom>
        </p:spPr>
        <p:txBody>
          <a:bodyPr wrap="square" lIns="243840" tIns="121920" rIns="243840" bIns="12192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430">
              <a:spcBef>
                <a:spcPct val="20000"/>
              </a:spcBef>
              <a:defRPr/>
            </a:pPr>
            <a:r>
              <a:rPr lang="en-US" sz="2667" dirty="0">
                <a:solidFill>
                  <a:schemeClr val="bg1"/>
                </a:solidFill>
                <a:cs typeface="+mj-cs"/>
              </a:rPr>
              <a:t>There are many variations of passages but the majority have  suffered alteration in some form by injected.</a:t>
            </a:r>
          </a:p>
        </p:txBody>
      </p:sp>
    </p:spTree>
    <p:extLst>
      <p:ext uri="{BB962C8B-B14F-4D97-AF65-F5344CB8AC3E}">
        <p14:creationId xmlns:p14="http://schemas.microsoft.com/office/powerpoint/2010/main" val="3358379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left)">
                                      <p:cBhvr>
                                        <p:cTn id="11" dur="500"/>
                                        <p:tgtEl>
                                          <p:spTgt spid="8"/>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8" grpId="0"/>
      <p:bldP spid="12" grpId="0"/>
    </p:bld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6" name="Pentagon 5"/>
          <p:cNvSpPr/>
          <p:nvPr/>
        </p:nvSpPr>
        <p:spPr>
          <a:xfrm>
            <a:off x="0" y="0"/>
            <a:ext cx="11887200" cy="13716000"/>
          </a:xfrm>
          <a:prstGeom prst="homePlate">
            <a:avLst>
              <a:gd name="adj" fmla="val 26601"/>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grpSp>
        <p:nvGrpSpPr>
          <p:cNvPr id="11" name="Group 10"/>
          <p:cNvGrpSpPr/>
          <p:nvPr/>
        </p:nvGrpSpPr>
        <p:grpSpPr>
          <a:xfrm>
            <a:off x="1299763" y="7223083"/>
            <a:ext cx="1767787" cy="1385691"/>
            <a:chOff x="-5686425" y="5219701"/>
            <a:chExt cx="5626100" cy="4410075"/>
          </a:xfrm>
          <a:solidFill>
            <a:schemeClr val="bg1"/>
          </a:solidFill>
        </p:grpSpPr>
        <p:sp>
          <p:nvSpPr>
            <p:cNvPr id="12" name="Freeform 6"/>
            <p:cNvSpPr>
              <a:spLocks/>
            </p:cNvSpPr>
            <p:nvPr/>
          </p:nvSpPr>
          <p:spPr bwMode="auto">
            <a:xfrm>
              <a:off x="-4725988" y="9124951"/>
              <a:ext cx="3706813" cy="504825"/>
            </a:xfrm>
            <a:custGeom>
              <a:avLst/>
              <a:gdLst>
                <a:gd name="T0" fmla="*/ 160 w 2335"/>
                <a:gd name="T1" fmla="*/ 0 h 318"/>
                <a:gd name="T2" fmla="*/ 2174 w 2335"/>
                <a:gd name="T3" fmla="*/ 0 h 318"/>
                <a:gd name="T4" fmla="*/ 2206 w 2335"/>
                <a:gd name="T5" fmla="*/ 3 h 318"/>
                <a:gd name="T6" fmla="*/ 2237 w 2335"/>
                <a:gd name="T7" fmla="*/ 13 h 318"/>
                <a:gd name="T8" fmla="*/ 2264 w 2335"/>
                <a:gd name="T9" fmla="*/ 28 h 318"/>
                <a:gd name="T10" fmla="*/ 2288 w 2335"/>
                <a:gd name="T11" fmla="*/ 47 h 318"/>
                <a:gd name="T12" fmla="*/ 2307 w 2335"/>
                <a:gd name="T13" fmla="*/ 71 h 318"/>
                <a:gd name="T14" fmla="*/ 2322 w 2335"/>
                <a:gd name="T15" fmla="*/ 98 h 318"/>
                <a:gd name="T16" fmla="*/ 2332 w 2335"/>
                <a:gd name="T17" fmla="*/ 127 h 318"/>
                <a:gd name="T18" fmla="*/ 2335 w 2335"/>
                <a:gd name="T19" fmla="*/ 160 h 318"/>
                <a:gd name="T20" fmla="*/ 2332 w 2335"/>
                <a:gd name="T21" fmla="*/ 192 h 318"/>
                <a:gd name="T22" fmla="*/ 2322 w 2335"/>
                <a:gd name="T23" fmla="*/ 222 h 318"/>
                <a:gd name="T24" fmla="*/ 2307 w 2335"/>
                <a:gd name="T25" fmla="*/ 248 h 318"/>
                <a:gd name="T26" fmla="*/ 2288 w 2335"/>
                <a:gd name="T27" fmla="*/ 272 h 318"/>
                <a:gd name="T28" fmla="*/ 2264 w 2335"/>
                <a:gd name="T29" fmla="*/ 291 h 318"/>
                <a:gd name="T30" fmla="*/ 2237 w 2335"/>
                <a:gd name="T31" fmla="*/ 306 h 318"/>
                <a:gd name="T32" fmla="*/ 2206 w 2335"/>
                <a:gd name="T33" fmla="*/ 315 h 318"/>
                <a:gd name="T34" fmla="*/ 2174 w 2335"/>
                <a:gd name="T35" fmla="*/ 318 h 318"/>
                <a:gd name="T36" fmla="*/ 160 w 2335"/>
                <a:gd name="T37" fmla="*/ 318 h 318"/>
                <a:gd name="T38" fmla="*/ 128 w 2335"/>
                <a:gd name="T39" fmla="*/ 315 h 318"/>
                <a:gd name="T40" fmla="*/ 97 w 2335"/>
                <a:gd name="T41" fmla="*/ 306 h 318"/>
                <a:gd name="T42" fmla="*/ 70 w 2335"/>
                <a:gd name="T43" fmla="*/ 291 h 318"/>
                <a:gd name="T44" fmla="*/ 46 w 2335"/>
                <a:gd name="T45" fmla="*/ 272 h 318"/>
                <a:gd name="T46" fmla="*/ 27 w 2335"/>
                <a:gd name="T47" fmla="*/ 248 h 318"/>
                <a:gd name="T48" fmla="*/ 12 w 2335"/>
                <a:gd name="T49" fmla="*/ 222 h 318"/>
                <a:gd name="T50" fmla="*/ 3 w 2335"/>
                <a:gd name="T51" fmla="*/ 192 h 318"/>
                <a:gd name="T52" fmla="*/ 0 w 2335"/>
                <a:gd name="T53" fmla="*/ 160 h 318"/>
                <a:gd name="T54" fmla="*/ 3 w 2335"/>
                <a:gd name="T55" fmla="*/ 127 h 318"/>
                <a:gd name="T56" fmla="*/ 12 w 2335"/>
                <a:gd name="T57" fmla="*/ 98 h 318"/>
                <a:gd name="T58" fmla="*/ 27 w 2335"/>
                <a:gd name="T59" fmla="*/ 71 h 318"/>
                <a:gd name="T60" fmla="*/ 46 w 2335"/>
                <a:gd name="T61" fmla="*/ 47 h 318"/>
                <a:gd name="T62" fmla="*/ 70 w 2335"/>
                <a:gd name="T63" fmla="*/ 28 h 318"/>
                <a:gd name="T64" fmla="*/ 97 w 2335"/>
                <a:gd name="T65" fmla="*/ 13 h 318"/>
                <a:gd name="T66" fmla="*/ 128 w 2335"/>
                <a:gd name="T67" fmla="*/ 3 h 318"/>
                <a:gd name="T68" fmla="*/ 160 w 2335"/>
                <a:gd name="T69"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35" h="318">
                  <a:moveTo>
                    <a:pt x="160" y="0"/>
                  </a:moveTo>
                  <a:lnTo>
                    <a:pt x="2174" y="0"/>
                  </a:lnTo>
                  <a:lnTo>
                    <a:pt x="2206" y="3"/>
                  </a:lnTo>
                  <a:lnTo>
                    <a:pt x="2237" y="13"/>
                  </a:lnTo>
                  <a:lnTo>
                    <a:pt x="2264" y="28"/>
                  </a:lnTo>
                  <a:lnTo>
                    <a:pt x="2288" y="47"/>
                  </a:lnTo>
                  <a:lnTo>
                    <a:pt x="2307" y="71"/>
                  </a:lnTo>
                  <a:lnTo>
                    <a:pt x="2322" y="98"/>
                  </a:lnTo>
                  <a:lnTo>
                    <a:pt x="2332" y="127"/>
                  </a:lnTo>
                  <a:lnTo>
                    <a:pt x="2335" y="160"/>
                  </a:lnTo>
                  <a:lnTo>
                    <a:pt x="2332" y="192"/>
                  </a:lnTo>
                  <a:lnTo>
                    <a:pt x="2322" y="222"/>
                  </a:lnTo>
                  <a:lnTo>
                    <a:pt x="2307" y="248"/>
                  </a:lnTo>
                  <a:lnTo>
                    <a:pt x="2288" y="272"/>
                  </a:lnTo>
                  <a:lnTo>
                    <a:pt x="2264" y="291"/>
                  </a:lnTo>
                  <a:lnTo>
                    <a:pt x="2237" y="306"/>
                  </a:lnTo>
                  <a:lnTo>
                    <a:pt x="2206" y="315"/>
                  </a:lnTo>
                  <a:lnTo>
                    <a:pt x="2174" y="318"/>
                  </a:lnTo>
                  <a:lnTo>
                    <a:pt x="160" y="318"/>
                  </a:lnTo>
                  <a:lnTo>
                    <a:pt x="128" y="315"/>
                  </a:lnTo>
                  <a:lnTo>
                    <a:pt x="97" y="306"/>
                  </a:lnTo>
                  <a:lnTo>
                    <a:pt x="70" y="291"/>
                  </a:lnTo>
                  <a:lnTo>
                    <a:pt x="46" y="272"/>
                  </a:lnTo>
                  <a:lnTo>
                    <a:pt x="27" y="248"/>
                  </a:lnTo>
                  <a:lnTo>
                    <a:pt x="12" y="222"/>
                  </a:lnTo>
                  <a:lnTo>
                    <a:pt x="3" y="192"/>
                  </a:lnTo>
                  <a:lnTo>
                    <a:pt x="0" y="160"/>
                  </a:lnTo>
                  <a:lnTo>
                    <a:pt x="3" y="127"/>
                  </a:lnTo>
                  <a:lnTo>
                    <a:pt x="12" y="98"/>
                  </a:lnTo>
                  <a:lnTo>
                    <a:pt x="27" y="71"/>
                  </a:lnTo>
                  <a:lnTo>
                    <a:pt x="46" y="47"/>
                  </a:lnTo>
                  <a:lnTo>
                    <a:pt x="70" y="28"/>
                  </a:lnTo>
                  <a:lnTo>
                    <a:pt x="97" y="13"/>
                  </a:lnTo>
                  <a:lnTo>
                    <a:pt x="128" y="3"/>
                  </a:lnTo>
                  <a:lnTo>
                    <a:pt x="160"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3" name="Freeform 7"/>
            <p:cNvSpPr>
              <a:spLocks/>
            </p:cNvSpPr>
            <p:nvPr/>
          </p:nvSpPr>
          <p:spPr bwMode="auto">
            <a:xfrm>
              <a:off x="-4792663" y="7046913"/>
              <a:ext cx="384175" cy="1006475"/>
            </a:xfrm>
            <a:custGeom>
              <a:avLst/>
              <a:gdLst>
                <a:gd name="T0" fmla="*/ 122 w 242"/>
                <a:gd name="T1" fmla="*/ 0 h 634"/>
                <a:gd name="T2" fmla="*/ 149 w 242"/>
                <a:gd name="T3" fmla="*/ 3 h 634"/>
                <a:gd name="T4" fmla="*/ 175 w 242"/>
                <a:gd name="T5" fmla="*/ 11 h 634"/>
                <a:gd name="T6" fmla="*/ 198 w 242"/>
                <a:gd name="T7" fmla="*/ 25 h 634"/>
                <a:gd name="T8" fmla="*/ 216 w 242"/>
                <a:gd name="T9" fmla="*/ 45 h 634"/>
                <a:gd name="T10" fmla="*/ 230 w 242"/>
                <a:gd name="T11" fmla="*/ 66 h 634"/>
                <a:gd name="T12" fmla="*/ 239 w 242"/>
                <a:gd name="T13" fmla="*/ 92 h 634"/>
                <a:gd name="T14" fmla="*/ 242 w 242"/>
                <a:gd name="T15" fmla="*/ 118 h 634"/>
                <a:gd name="T16" fmla="*/ 242 w 242"/>
                <a:gd name="T17" fmla="*/ 515 h 634"/>
                <a:gd name="T18" fmla="*/ 239 w 242"/>
                <a:gd name="T19" fmla="*/ 543 h 634"/>
                <a:gd name="T20" fmla="*/ 230 w 242"/>
                <a:gd name="T21" fmla="*/ 568 h 634"/>
                <a:gd name="T22" fmla="*/ 216 w 242"/>
                <a:gd name="T23" fmla="*/ 590 h 634"/>
                <a:gd name="T24" fmla="*/ 198 w 242"/>
                <a:gd name="T25" fmla="*/ 608 h 634"/>
                <a:gd name="T26" fmla="*/ 175 w 242"/>
                <a:gd name="T27" fmla="*/ 622 h 634"/>
                <a:gd name="T28" fmla="*/ 149 w 242"/>
                <a:gd name="T29" fmla="*/ 632 h 634"/>
                <a:gd name="T30" fmla="*/ 122 w 242"/>
                <a:gd name="T31" fmla="*/ 634 h 634"/>
                <a:gd name="T32" fmla="*/ 94 w 242"/>
                <a:gd name="T33" fmla="*/ 632 h 634"/>
                <a:gd name="T34" fmla="*/ 69 w 242"/>
                <a:gd name="T35" fmla="*/ 622 h 634"/>
                <a:gd name="T36" fmla="*/ 46 w 242"/>
                <a:gd name="T37" fmla="*/ 608 h 634"/>
                <a:gd name="T38" fmla="*/ 27 w 242"/>
                <a:gd name="T39" fmla="*/ 590 h 634"/>
                <a:gd name="T40" fmla="*/ 13 w 242"/>
                <a:gd name="T41" fmla="*/ 568 h 634"/>
                <a:gd name="T42" fmla="*/ 4 w 242"/>
                <a:gd name="T43" fmla="*/ 543 h 634"/>
                <a:gd name="T44" fmla="*/ 0 w 242"/>
                <a:gd name="T45" fmla="*/ 515 h 634"/>
                <a:gd name="T46" fmla="*/ 0 w 242"/>
                <a:gd name="T47" fmla="*/ 118 h 634"/>
                <a:gd name="T48" fmla="*/ 4 w 242"/>
                <a:gd name="T49" fmla="*/ 92 h 634"/>
                <a:gd name="T50" fmla="*/ 13 w 242"/>
                <a:gd name="T51" fmla="*/ 66 h 634"/>
                <a:gd name="T52" fmla="*/ 27 w 242"/>
                <a:gd name="T53" fmla="*/ 45 h 634"/>
                <a:gd name="T54" fmla="*/ 46 w 242"/>
                <a:gd name="T55" fmla="*/ 25 h 634"/>
                <a:gd name="T56" fmla="*/ 69 w 242"/>
                <a:gd name="T57" fmla="*/ 11 h 634"/>
                <a:gd name="T58" fmla="*/ 94 w 242"/>
                <a:gd name="T59" fmla="*/ 3 h 634"/>
                <a:gd name="T60" fmla="*/ 122 w 242"/>
                <a:gd name="T61" fmla="*/ 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2" h="634">
                  <a:moveTo>
                    <a:pt x="122" y="0"/>
                  </a:moveTo>
                  <a:lnTo>
                    <a:pt x="149" y="3"/>
                  </a:lnTo>
                  <a:lnTo>
                    <a:pt x="175" y="11"/>
                  </a:lnTo>
                  <a:lnTo>
                    <a:pt x="198" y="25"/>
                  </a:lnTo>
                  <a:lnTo>
                    <a:pt x="216" y="45"/>
                  </a:lnTo>
                  <a:lnTo>
                    <a:pt x="230" y="66"/>
                  </a:lnTo>
                  <a:lnTo>
                    <a:pt x="239" y="92"/>
                  </a:lnTo>
                  <a:lnTo>
                    <a:pt x="242" y="118"/>
                  </a:lnTo>
                  <a:lnTo>
                    <a:pt x="242" y="515"/>
                  </a:lnTo>
                  <a:lnTo>
                    <a:pt x="239" y="543"/>
                  </a:lnTo>
                  <a:lnTo>
                    <a:pt x="230" y="568"/>
                  </a:lnTo>
                  <a:lnTo>
                    <a:pt x="216" y="590"/>
                  </a:lnTo>
                  <a:lnTo>
                    <a:pt x="198" y="608"/>
                  </a:lnTo>
                  <a:lnTo>
                    <a:pt x="175" y="622"/>
                  </a:lnTo>
                  <a:lnTo>
                    <a:pt x="149" y="632"/>
                  </a:lnTo>
                  <a:lnTo>
                    <a:pt x="122" y="634"/>
                  </a:lnTo>
                  <a:lnTo>
                    <a:pt x="94" y="632"/>
                  </a:lnTo>
                  <a:lnTo>
                    <a:pt x="69" y="622"/>
                  </a:lnTo>
                  <a:lnTo>
                    <a:pt x="46" y="608"/>
                  </a:lnTo>
                  <a:lnTo>
                    <a:pt x="27" y="590"/>
                  </a:lnTo>
                  <a:lnTo>
                    <a:pt x="13" y="568"/>
                  </a:lnTo>
                  <a:lnTo>
                    <a:pt x="4" y="543"/>
                  </a:lnTo>
                  <a:lnTo>
                    <a:pt x="0" y="515"/>
                  </a:lnTo>
                  <a:lnTo>
                    <a:pt x="0" y="118"/>
                  </a:lnTo>
                  <a:lnTo>
                    <a:pt x="4" y="92"/>
                  </a:lnTo>
                  <a:lnTo>
                    <a:pt x="13" y="66"/>
                  </a:lnTo>
                  <a:lnTo>
                    <a:pt x="27" y="45"/>
                  </a:lnTo>
                  <a:lnTo>
                    <a:pt x="46" y="25"/>
                  </a:lnTo>
                  <a:lnTo>
                    <a:pt x="69" y="11"/>
                  </a:lnTo>
                  <a:lnTo>
                    <a:pt x="94" y="3"/>
                  </a:lnTo>
                  <a:lnTo>
                    <a:pt x="122"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4" name="Freeform 8"/>
            <p:cNvSpPr>
              <a:spLocks/>
            </p:cNvSpPr>
            <p:nvPr/>
          </p:nvSpPr>
          <p:spPr bwMode="auto">
            <a:xfrm>
              <a:off x="-4152900" y="6792913"/>
              <a:ext cx="384175" cy="1260475"/>
            </a:xfrm>
            <a:custGeom>
              <a:avLst/>
              <a:gdLst>
                <a:gd name="T0" fmla="*/ 122 w 242"/>
                <a:gd name="T1" fmla="*/ 0 h 794"/>
                <a:gd name="T2" fmla="*/ 149 w 242"/>
                <a:gd name="T3" fmla="*/ 4 h 794"/>
                <a:gd name="T4" fmla="*/ 175 w 242"/>
                <a:gd name="T5" fmla="*/ 13 h 794"/>
                <a:gd name="T6" fmla="*/ 197 w 242"/>
                <a:gd name="T7" fmla="*/ 27 h 794"/>
                <a:gd name="T8" fmla="*/ 216 w 242"/>
                <a:gd name="T9" fmla="*/ 45 h 794"/>
                <a:gd name="T10" fmla="*/ 230 w 242"/>
                <a:gd name="T11" fmla="*/ 68 h 794"/>
                <a:gd name="T12" fmla="*/ 239 w 242"/>
                <a:gd name="T13" fmla="*/ 92 h 794"/>
                <a:gd name="T14" fmla="*/ 242 w 242"/>
                <a:gd name="T15" fmla="*/ 120 h 794"/>
                <a:gd name="T16" fmla="*/ 242 w 242"/>
                <a:gd name="T17" fmla="*/ 675 h 794"/>
                <a:gd name="T18" fmla="*/ 239 w 242"/>
                <a:gd name="T19" fmla="*/ 703 h 794"/>
                <a:gd name="T20" fmla="*/ 230 w 242"/>
                <a:gd name="T21" fmla="*/ 728 h 794"/>
                <a:gd name="T22" fmla="*/ 216 w 242"/>
                <a:gd name="T23" fmla="*/ 750 h 794"/>
                <a:gd name="T24" fmla="*/ 197 w 242"/>
                <a:gd name="T25" fmla="*/ 768 h 794"/>
                <a:gd name="T26" fmla="*/ 175 w 242"/>
                <a:gd name="T27" fmla="*/ 782 h 794"/>
                <a:gd name="T28" fmla="*/ 149 w 242"/>
                <a:gd name="T29" fmla="*/ 792 h 794"/>
                <a:gd name="T30" fmla="*/ 122 w 242"/>
                <a:gd name="T31" fmla="*/ 794 h 794"/>
                <a:gd name="T32" fmla="*/ 93 w 242"/>
                <a:gd name="T33" fmla="*/ 792 h 794"/>
                <a:gd name="T34" fmla="*/ 68 w 242"/>
                <a:gd name="T35" fmla="*/ 782 h 794"/>
                <a:gd name="T36" fmla="*/ 46 w 242"/>
                <a:gd name="T37" fmla="*/ 768 h 794"/>
                <a:gd name="T38" fmla="*/ 27 w 242"/>
                <a:gd name="T39" fmla="*/ 750 h 794"/>
                <a:gd name="T40" fmla="*/ 13 w 242"/>
                <a:gd name="T41" fmla="*/ 728 h 794"/>
                <a:gd name="T42" fmla="*/ 3 w 242"/>
                <a:gd name="T43" fmla="*/ 703 h 794"/>
                <a:gd name="T44" fmla="*/ 0 w 242"/>
                <a:gd name="T45" fmla="*/ 675 h 794"/>
                <a:gd name="T46" fmla="*/ 0 w 242"/>
                <a:gd name="T47" fmla="*/ 120 h 794"/>
                <a:gd name="T48" fmla="*/ 3 w 242"/>
                <a:gd name="T49" fmla="*/ 92 h 794"/>
                <a:gd name="T50" fmla="*/ 13 w 242"/>
                <a:gd name="T51" fmla="*/ 68 h 794"/>
                <a:gd name="T52" fmla="*/ 27 w 242"/>
                <a:gd name="T53" fmla="*/ 45 h 794"/>
                <a:gd name="T54" fmla="*/ 46 w 242"/>
                <a:gd name="T55" fmla="*/ 27 h 794"/>
                <a:gd name="T56" fmla="*/ 68 w 242"/>
                <a:gd name="T57" fmla="*/ 13 h 794"/>
                <a:gd name="T58" fmla="*/ 93 w 242"/>
                <a:gd name="T59" fmla="*/ 4 h 794"/>
                <a:gd name="T60" fmla="*/ 122 w 242"/>
                <a:gd name="T61" fmla="*/ 0 h 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2" h="794">
                  <a:moveTo>
                    <a:pt x="122" y="0"/>
                  </a:moveTo>
                  <a:lnTo>
                    <a:pt x="149" y="4"/>
                  </a:lnTo>
                  <a:lnTo>
                    <a:pt x="175" y="13"/>
                  </a:lnTo>
                  <a:lnTo>
                    <a:pt x="197" y="27"/>
                  </a:lnTo>
                  <a:lnTo>
                    <a:pt x="216" y="45"/>
                  </a:lnTo>
                  <a:lnTo>
                    <a:pt x="230" y="68"/>
                  </a:lnTo>
                  <a:lnTo>
                    <a:pt x="239" y="92"/>
                  </a:lnTo>
                  <a:lnTo>
                    <a:pt x="242" y="120"/>
                  </a:lnTo>
                  <a:lnTo>
                    <a:pt x="242" y="675"/>
                  </a:lnTo>
                  <a:lnTo>
                    <a:pt x="239" y="703"/>
                  </a:lnTo>
                  <a:lnTo>
                    <a:pt x="230" y="728"/>
                  </a:lnTo>
                  <a:lnTo>
                    <a:pt x="216" y="750"/>
                  </a:lnTo>
                  <a:lnTo>
                    <a:pt x="197" y="768"/>
                  </a:lnTo>
                  <a:lnTo>
                    <a:pt x="175" y="782"/>
                  </a:lnTo>
                  <a:lnTo>
                    <a:pt x="149" y="792"/>
                  </a:lnTo>
                  <a:lnTo>
                    <a:pt x="122" y="794"/>
                  </a:lnTo>
                  <a:lnTo>
                    <a:pt x="93" y="792"/>
                  </a:lnTo>
                  <a:lnTo>
                    <a:pt x="68" y="782"/>
                  </a:lnTo>
                  <a:lnTo>
                    <a:pt x="46" y="768"/>
                  </a:lnTo>
                  <a:lnTo>
                    <a:pt x="27" y="750"/>
                  </a:lnTo>
                  <a:lnTo>
                    <a:pt x="13" y="728"/>
                  </a:lnTo>
                  <a:lnTo>
                    <a:pt x="3" y="703"/>
                  </a:lnTo>
                  <a:lnTo>
                    <a:pt x="0" y="675"/>
                  </a:lnTo>
                  <a:lnTo>
                    <a:pt x="0" y="120"/>
                  </a:lnTo>
                  <a:lnTo>
                    <a:pt x="3" y="92"/>
                  </a:lnTo>
                  <a:lnTo>
                    <a:pt x="13" y="68"/>
                  </a:lnTo>
                  <a:lnTo>
                    <a:pt x="27" y="45"/>
                  </a:lnTo>
                  <a:lnTo>
                    <a:pt x="46" y="27"/>
                  </a:lnTo>
                  <a:lnTo>
                    <a:pt x="68" y="13"/>
                  </a:lnTo>
                  <a:lnTo>
                    <a:pt x="93" y="4"/>
                  </a:lnTo>
                  <a:lnTo>
                    <a:pt x="122"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5" name="Freeform 9"/>
            <p:cNvSpPr>
              <a:spLocks/>
            </p:cNvSpPr>
            <p:nvPr/>
          </p:nvSpPr>
          <p:spPr bwMode="auto">
            <a:xfrm>
              <a:off x="-3511550" y="6542088"/>
              <a:ext cx="382588" cy="1511300"/>
            </a:xfrm>
            <a:custGeom>
              <a:avLst/>
              <a:gdLst>
                <a:gd name="T0" fmla="*/ 120 w 241"/>
                <a:gd name="T1" fmla="*/ 0 h 952"/>
                <a:gd name="T2" fmla="*/ 147 w 241"/>
                <a:gd name="T3" fmla="*/ 3 h 952"/>
                <a:gd name="T4" fmla="*/ 174 w 241"/>
                <a:gd name="T5" fmla="*/ 12 h 952"/>
                <a:gd name="T6" fmla="*/ 195 w 241"/>
                <a:gd name="T7" fmla="*/ 26 h 952"/>
                <a:gd name="T8" fmla="*/ 215 w 241"/>
                <a:gd name="T9" fmla="*/ 45 h 952"/>
                <a:gd name="T10" fmla="*/ 229 w 241"/>
                <a:gd name="T11" fmla="*/ 66 h 952"/>
                <a:gd name="T12" fmla="*/ 238 w 241"/>
                <a:gd name="T13" fmla="*/ 92 h 952"/>
                <a:gd name="T14" fmla="*/ 241 w 241"/>
                <a:gd name="T15" fmla="*/ 119 h 952"/>
                <a:gd name="T16" fmla="*/ 241 w 241"/>
                <a:gd name="T17" fmla="*/ 833 h 952"/>
                <a:gd name="T18" fmla="*/ 238 w 241"/>
                <a:gd name="T19" fmla="*/ 861 h 952"/>
                <a:gd name="T20" fmla="*/ 229 w 241"/>
                <a:gd name="T21" fmla="*/ 886 h 952"/>
                <a:gd name="T22" fmla="*/ 215 w 241"/>
                <a:gd name="T23" fmla="*/ 908 h 952"/>
                <a:gd name="T24" fmla="*/ 195 w 241"/>
                <a:gd name="T25" fmla="*/ 926 h 952"/>
                <a:gd name="T26" fmla="*/ 174 w 241"/>
                <a:gd name="T27" fmla="*/ 940 h 952"/>
                <a:gd name="T28" fmla="*/ 147 w 241"/>
                <a:gd name="T29" fmla="*/ 950 h 952"/>
                <a:gd name="T30" fmla="*/ 120 w 241"/>
                <a:gd name="T31" fmla="*/ 952 h 952"/>
                <a:gd name="T32" fmla="*/ 92 w 241"/>
                <a:gd name="T33" fmla="*/ 950 h 952"/>
                <a:gd name="T34" fmla="*/ 67 w 241"/>
                <a:gd name="T35" fmla="*/ 940 h 952"/>
                <a:gd name="T36" fmla="*/ 44 w 241"/>
                <a:gd name="T37" fmla="*/ 926 h 952"/>
                <a:gd name="T38" fmla="*/ 26 w 241"/>
                <a:gd name="T39" fmla="*/ 908 h 952"/>
                <a:gd name="T40" fmla="*/ 12 w 241"/>
                <a:gd name="T41" fmla="*/ 886 h 952"/>
                <a:gd name="T42" fmla="*/ 3 w 241"/>
                <a:gd name="T43" fmla="*/ 861 h 952"/>
                <a:gd name="T44" fmla="*/ 0 w 241"/>
                <a:gd name="T45" fmla="*/ 833 h 952"/>
                <a:gd name="T46" fmla="*/ 0 w 241"/>
                <a:gd name="T47" fmla="*/ 119 h 952"/>
                <a:gd name="T48" fmla="*/ 3 w 241"/>
                <a:gd name="T49" fmla="*/ 92 h 952"/>
                <a:gd name="T50" fmla="*/ 12 w 241"/>
                <a:gd name="T51" fmla="*/ 66 h 952"/>
                <a:gd name="T52" fmla="*/ 26 w 241"/>
                <a:gd name="T53" fmla="*/ 45 h 952"/>
                <a:gd name="T54" fmla="*/ 44 w 241"/>
                <a:gd name="T55" fmla="*/ 26 h 952"/>
                <a:gd name="T56" fmla="*/ 67 w 241"/>
                <a:gd name="T57" fmla="*/ 12 h 952"/>
                <a:gd name="T58" fmla="*/ 92 w 241"/>
                <a:gd name="T59" fmla="*/ 3 h 952"/>
                <a:gd name="T60" fmla="*/ 120 w 241"/>
                <a:gd name="T61" fmla="*/ 0 h 9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1" h="952">
                  <a:moveTo>
                    <a:pt x="120" y="0"/>
                  </a:moveTo>
                  <a:lnTo>
                    <a:pt x="147" y="3"/>
                  </a:lnTo>
                  <a:lnTo>
                    <a:pt x="174" y="12"/>
                  </a:lnTo>
                  <a:lnTo>
                    <a:pt x="195" y="26"/>
                  </a:lnTo>
                  <a:lnTo>
                    <a:pt x="215" y="45"/>
                  </a:lnTo>
                  <a:lnTo>
                    <a:pt x="229" y="66"/>
                  </a:lnTo>
                  <a:lnTo>
                    <a:pt x="238" y="92"/>
                  </a:lnTo>
                  <a:lnTo>
                    <a:pt x="241" y="119"/>
                  </a:lnTo>
                  <a:lnTo>
                    <a:pt x="241" y="833"/>
                  </a:lnTo>
                  <a:lnTo>
                    <a:pt x="238" y="861"/>
                  </a:lnTo>
                  <a:lnTo>
                    <a:pt x="229" y="886"/>
                  </a:lnTo>
                  <a:lnTo>
                    <a:pt x="215" y="908"/>
                  </a:lnTo>
                  <a:lnTo>
                    <a:pt x="195" y="926"/>
                  </a:lnTo>
                  <a:lnTo>
                    <a:pt x="174" y="940"/>
                  </a:lnTo>
                  <a:lnTo>
                    <a:pt x="147" y="950"/>
                  </a:lnTo>
                  <a:lnTo>
                    <a:pt x="120" y="952"/>
                  </a:lnTo>
                  <a:lnTo>
                    <a:pt x="92" y="950"/>
                  </a:lnTo>
                  <a:lnTo>
                    <a:pt x="67" y="940"/>
                  </a:lnTo>
                  <a:lnTo>
                    <a:pt x="44" y="926"/>
                  </a:lnTo>
                  <a:lnTo>
                    <a:pt x="26" y="908"/>
                  </a:lnTo>
                  <a:lnTo>
                    <a:pt x="12" y="886"/>
                  </a:lnTo>
                  <a:lnTo>
                    <a:pt x="3" y="861"/>
                  </a:lnTo>
                  <a:lnTo>
                    <a:pt x="0" y="833"/>
                  </a:lnTo>
                  <a:lnTo>
                    <a:pt x="0" y="119"/>
                  </a:lnTo>
                  <a:lnTo>
                    <a:pt x="3" y="92"/>
                  </a:lnTo>
                  <a:lnTo>
                    <a:pt x="12" y="66"/>
                  </a:lnTo>
                  <a:lnTo>
                    <a:pt x="26" y="45"/>
                  </a:lnTo>
                  <a:lnTo>
                    <a:pt x="44" y="26"/>
                  </a:lnTo>
                  <a:lnTo>
                    <a:pt x="67" y="12"/>
                  </a:lnTo>
                  <a:lnTo>
                    <a:pt x="92" y="3"/>
                  </a:lnTo>
                  <a:lnTo>
                    <a:pt x="120"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6" name="Freeform 10"/>
            <p:cNvSpPr>
              <a:spLocks/>
            </p:cNvSpPr>
            <p:nvPr/>
          </p:nvSpPr>
          <p:spPr bwMode="auto">
            <a:xfrm>
              <a:off x="-5686425" y="5219701"/>
              <a:ext cx="5626100" cy="3654425"/>
            </a:xfrm>
            <a:custGeom>
              <a:avLst/>
              <a:gdLst>
                <a:gd name="T0" fmla="*/ 3383 w 3544"/>
                <a:gd name="T1" fmla="*/ 0 h 2302"/>
                <a:gd name="T2" fmla="*/ 3446 w 3544"/>
                <a:gd name="T3" fmla="*/ 11 h 2302"/>
                <a:gd name="T4" fmla="*/ 3497 w 3544"/>
                <a:gd name="T5" fmla="*/ 46 h 2302"/>
                <a:gd name="T6" fmla="*/ 3532 w 3544"/>
                <a:gd name="T7" fmla="*/ 96 h 2302"/>
                <a:gd name="T8" fmla="*/ 3544 w 3544"/>
                <a:gd name="T9" fmla="*/ 158 h 2302"/>
                <a:gd name="T10" fmla="*/ 3328 w 3544"/>
                <a:gd name="T11" fmla="*/ 1744 h 2302"/>
                <a:gd name="T12" fmla="*/ 3389 w 3544"/>
                <a:gd name="T13" fmla="*/ 1613 h 2302"/>
                <a:gd name="T14" fmla="*/ 3427 w 3544"/>
                <a:gd name="T15" fmla="*/ 1473 h 2302"/>
                <a:gd name="T16" fmla="*/ 3440 w 3544"/>
                <a:gd name="T17" fmla="*/ 1328 h 2302"/>
                <a:gd name="T18" fmla="*/ 3428 w 3544"/>
                <a:gd name="T19" fmla="*/ 1190 h 2302"/>
                <a:gd name="T20" fmla="*/ 3395 w 3544"/>
                <a:gd name="T21" fmla="*/ 1058 h 2302"/>
                <a:gd name="T22" fmla="*/ 3341 w 3544"/>
                <a:gd name="T23" fmla="*/ 934 h 2302"/>
                <a:gd name="T24" fmla="*/ 3266 w 3544"/>
                <a:gd name="T25" fmla="*/ 818 h 2302"/>
                <a:gd name="T26" fmla="*/ 3222 w 3544"/>
                <a:gd name="T27" fmla="*/ 317 h 2302"/>
                <a:gd name="T28" fmla="*/ 322 w 3544"/>
                <a:gd name="T29" fmla="*/ 1984 h 2302"/>
                <a:gd name="T30" fmla="*/ 2078 w 3544"/>
                <a:gd name="T31" fmla="*/ 2025 h 2302"/>
                <a:gd name="T32" fmla="*/ 2190 w 3544"/>
                <a:gd name="T33" fmla="*/ 2091 h 2302"/>
                <a:gd name="T34" fmla="*/ 2312 w 3544"/>
                <a:gd name="T35" fmla="*/ 2140 h 2302"/>
                <a:gd name="T36" fmla="*/ 2441 w 3544"/>
                <a:gd name="T37" fmla="*/ 2170 h 2302"/>
                <a:gd name="T38" fmla="*/ 2575 w 3544"/>
                <a:gd name="T39" fmla="*/ 2180 h 2302"/>
                <a:gd name="T40" fmla="*/ 2722 w 3544"/>
                <a:gd name="T41" fmla="*/ 2167 h 2302"/>
                <a:gd name="T42" fmla="*/ 2865 w 3544"/>
                <a:gd name="T43" fmla="*/ 2131 h 2302"/>
                <a:gd name="T44" fmla="*/ 2998 w 3544"/>
                <a:gd name="T45" fmla="*/ 2070 h 2302"/>
                <a:gd name="T46" fmla="*/ 3226 w 3544"/>
                <a:gd name="T47" fmla="*/ 2294 h 2302"/>
                <a:gd name="T48" fmla="*/ 3236 w 3544"/>
                <a:gd name="T49" fmla="*/ 2302 h 2302"/>
                <a:gd name="T50" fmla="*/ 129 w 3544"/>
                <a:gd name="T51" fmla="*/ 2299 h 2302"/>
                <a:gd name="T52" fmla="*/ 72 w 3544"/>
                <a:gd name="T53" fmla="*/ 2275 h 2302"/>
                <a:gd name="T54" fmla="*/ 27 w 3544"/>
                <a:gd name="T55" fmla="*/ 2231 h 2302"/>
                <a:gd name="T56" fmla="*/ 3 w 3544"/>
                <a:gd name="T57" fmla="*/ 2175 h 2302"/>
                <a:gd name="T58" fmla="*/ 0 w 3544"/>
                <a:gd name="T59" fmla="*/ 158 h 2302"/>
                <a:gd name="T60" fmla="*/ 13 w 3544"/>
                <a:gd name="T61" fmla="*/ 97 h 2302"/>
                <a:gd name="T62" fmla="*/ 48 w 3544"/>
                <a:gd name="T63" fmla="*/ 46 h 2302"/>
                <a:gd name="T64" fmla="*/ 99 w 3544"/>
                <a:gd name="T65" fmla="*/ 11 h 2302"/>
                <a:gd name="T66" fmla="*/ 162 w 3544"/>
                <a:gd name="T67" fmla="*/ 0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44" h="2302">
                  <a:moveTo>
                    <a:pt x="162" y="0"/>
                  </a:moveTo>
                  <a:lnTo>
                    <a:pt x="3383" y="0"/>
                  </a:lnTo>
                  <a:lnTo>
                    <a:pt x="3416" y="3"/>
                  </a:lnTo>
                  <a:lnTo>
                    <a:pt x="3446" y="11"/>
                  </a:lnTo>
                  <a:lnTo>
                    <a:pt x="3473" y="26"/>
                  </a:lnTo>
                  <a:lnTo>
                    <a:pt x="3497" y="46"/>
                  </a:lnTo>
                  <a:lnTo>
                    <a:pt x="3517" y="69"/>
                  </a:lnTo>
                  <a:lnTo>
                    <a:pt x="3532" y="96"/>
                  </a:lnTo>
                  <a:lnTo>
                    <a:pt x="3541" y="126"/>
                  </a:lnTo>
                  <a:lnTo>
                    <a:pt x="3544" y="158"/>
                  </a:lnTo>
                  <a:lnTo>
                    <a:pt x="3544" y="1958"/>
                  </a:lnTo>
                  <a:lnTo>
                    <a:pt x="3328" y="1744"/>
                  </a:lnTo>
                  <a:lnTo>
                    <a:pt x="3362" y="1680"/>
                  </a:lnTo>
                  <a:lnTo>
                    <a:pt x="3389" y="1613"/>
                  </a:lnTo>
                  <a:lnTo>
                    <a:pt x="3410" y="1544"/>
                  </a:lnTo>
                  <a:lnTo>
                    <a:pt x="3427" y="1473"/>
                  </a:lnTo>
                  <a:lnTo>
                    <a:pt x="3437" y="1401"/>
                  </a:lnTo>
                  <a:lnTo>
                    <a:pt x="3440" y="1328"/>
                  </a:lnTo>
                  <a:lnTo>
                    <a:pt x="3437" y="1259"/>
                  </a:lnTo>
                  <a:lnTo>
                    <a:pt x="3428" y="1190"/>
                  </a:lnTo>
                  <a:lnTo>
                    <a:pt x="3414" y="1123"/>
                  </a:lnTo>
                  <a:lnTo>
                    <a:pt x="3395" y="1058"/>
                  </a:lnTo>
                  <a:lnTo>
                    <a:pt x="3370" y="995"/>
                  </a:lnTo>
                  <a:lnTo>
                    <a:pt x="3341" y="934"/>
                  </a:lnTo>
                  <a:lnTo>
                    <a:pt x="3306" y="874"/>
                  </a:lnTo>
                  <a:lnTo>
                    <a:pt x="3266" y="818"/>
                  </a:lnTo>
                  <a:lnTo>
                    <a:pt x="3222" y="764"/>
                  </a:lnTo>
                  <a:lnTo>
                    <a:pt x="3222" y="317"/>
                  </a:lnTo>
                  <a:lnTo>
                    <a:pt x="322" y="317"/>
                  </a:lnTo>
                  <a:lnTo>
                    <a:pt x="322" y="1984"/>
                  </a:lnTo>
                  <a:lnTo>
                    <a:pt x="2024" y="1984"/>
                  </a:lnTo>
                  <a:lnTo>
                    <a:pt x="2078" y="2025"/>
                  </a:lnTo>
                  <a:lnTo>
                    <a:pt x="2133" y="2060"/>
                  </a:lnTo>
                  <a:lnTo>
                    <a:pt x="2190" y="2091"/>
                  </a:lnTo>
                  <a:lnTo>
                    <a:pt x="2250" y="2118"/>
                  </a:lnTo>
                  <a:lnTo>
                    <a:pt x="2312" y="2140"/>
                  </a:lnTo>
                  <a:lnTo>
                    <a:pt x="2376" y="2157"/>
                  </a:lnTo>
                  <a:lnTo>
                    <a:pt x="2441" y="2170"/>
                  </a:lnTo>
                  <a:lnTo>
                    <a:pt x="2507" y="2178"/>
                  </a:lnTo>
                  <a:lnTo>
                    <a:pt x="2575" y="2180"/>
                  </a:lnTo>
                  <a:lnTo>
                    <a:pt x="2650" y="2177"/>
                  </a:lnTo>
                  <a:lnTo>
                    <a:pt x="2722" y="2167"/>
                  </a:lnTo>
                  <a:lnTo>
                    <a:pt x="2794" y="2152"/>
                  </a:lnTo>
                  <a:lnTo>
                    <a:pt x="2865" y="2131"/>
                  </a:lnTo>
                  <a:lnTo>
                    <a:pt x="2933" y="2103"/>
                  </a:lnTo>
                  <a:lnTo>
                    <a:pt x="2998" y="2070"/>
                  </a:lnTo>
                  <a:lnTo>
                    <a:pt x="3222" y="2290"/>
                  </a:lnTo>
                  <a:lnTo>
                    <a:pt x="3226" y="2294"/>
                  </a:lnTo>
                  <a:lnTo>
                    <a:pt x="3231" y="2298"/>
                  </a:lnTo>
                  <a:lnTo>
                    <a:pt x="3236" y="2302"/>
                  </a:lnTo>
                  <a:lnTo>
                    <a:pt x="162" y="2302"/>
                  </a:lnTo>
                  <a:lnTo>
                    <a:pt x="129" y="2299"/>
                  </a:lnTo>
                  <a:lnTo>
                    <a:pt x="99" y="2289"/>
                  </a:lnTo>
                  <a:lnTo>
                    <a:pt x="72" y="2275"/>
                  </a:lnTo>
                  <a:lnTo>
                    <a:pt x="48" y="2255"/>
                  </a:lnTo>
                  <a:lnTo>
                    <a:pt x="27" y="2231"/>
                  </a:lnTo>
                  <a:lnTo>
                    <a:pt x="13" y="2204"/>
                  </a:lnTo>
                  <a:lnTo>
                    <a:pt x="3" y="2175"/>
                  </a:lnTo>
                  <a:lnTo>
                    <a:pt x="0" y="2144"/>
                  </a:lnTo>
                  <a:lnTo>
                    <a:pt x="0" y="158"/>
                  </a:lnTo>
                  <a:lnTo>
                    <a:pt x="3" y="126"/>
                  </a:lnTo>
                  <a:lnTo>
                    <a:pt x="13" y="97"/>
                  </a:lnTo>
                  <a:lnTo>
                    <a:pt x="27" y="69"/>
                  </a:lnTo>
                  <a:lnTo>
                    <a:pt x="48" y="46"/>
                  </a:lnTo>
                  <a:lnTo>
                    <a:pt x="72" y="26"/>
                  </a:lnTo>
                  <a:lnTo>
                    <a:pt x="99" y="11"/>
                  </a:lnTo>
                  <a:lnTo>
                    <a:pt x="129" y="3"/>
                  </a:lnTo>
                  <a:lnTo>
                    <a:pt x="162"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7" name="Freeform 11"/>
            <p:cNvSpPr>
              <a:spLocks noEditPoints="1"/>
            </p:cNvSpPr>
            <p:nvPr/>
          </p:nvSpPr>
          <p:spPr bwMode="auto">
            <a:xfrm>
              <a:off x="-2716213" y="6227763"/>
              <a:ext cx="2519363" cy="2481263"/>
            </a:xfrm>
            <a:custGeom>
              <a:avLst/>
              <a:gdLst>
                <a:gd name="T0" fmla="*/ 594 w 1587"/>
                <a:gd name="T1" fmla="*/ 153 h 1563"/>
                <a:gd name="T2" fmla="*/ 441 w 1587"/>
                <a:gd name="T3" fmla="*/ 207 h 1563"/>
                <a:gd name="T4" fmla="*/ 309 w 1587"/>
                <a:gd name="T5" fmla="*/ 304 h 1563"/>
                <a:gd name="T6" fmla="*/ 211 w 1587"/>
                <a:gd name="T7" fmla="*/ 433 h 1563"/>
                <a:gd name="T8" fmla="*/ 156 w 1587"/>
                <a:gd name="T9" fmla="*/ 585 h 1563"/>
                <a:gd name="T10" fmla="*/ 148 w 1587"/>
                <a:gd name="T11" fmla="*/ 748 h 1563"/>
                <a:gd name="T12" fmla="*/ 187 w 1587"/>
                <a:gd name="T13" fmla="*/ 904 h 1563"/>
                <a:gd name="T14" fmla="*/ 272 w 1587"/>
                <a:gd name="T15" fmla="*/ 1042 h 1563"/>
                <a:gd name="T16" fmla="*/ 394 w 1587"/>
                <a:gd name="T17" fmla="*/ 1151 h 1563"/>
                <a:gd name="T18" fmla="*/ 541 w 1587"/>
                <a:gd name="T19" fmla="*/ 1221 h 1563"/>
                <a:gd name="T20" fmla="*/ 704 w 1587"/>
                <a:gd name="T21" fmla="*/ 1244 h 1563"/>
                <a:gd name="T22" fmla="*/ 867 w 1587"/>
                <a:gd name="T23" fmla="*/ 1221 h 1563"/>
                <a:gd name="T24" fmla="*/ 1014 w 1587"/>
                <a:gd name="T25" fmla="*/ 1151 h 1563"/>
                <a:gd name="T26" fmla="*/ 1137 w 1587"/>
                <a:gd name="T27" fmla="*/ 1042 h 1563"/>
                <a:gd name="T28" fmla="*/ 1220 w 1587"/>
                <a:gd name="T29" fmla="*/ 904 h 1563"/>
                <a:gd name="T30" fmla="*/ 1261 w 1587"/>
                <a:gd name="T31" fmla="*/ 748 h 1563"/>
                <a:gd name="T32" fmla="*/ 1252 w 1587"/>
                <a:gd name="T33" fmla="*/ 585 h 1563"/>
                <a:gd name="T34" fmla="*/ 1198 w 1587"/>
                <a:gd name="T35" fmla="*/ 433 h 1563"/>
                <a:gd name="T36" fmla="*/ 1100 w 1587"/>
                <a:gd name="T37" fmla="*/ 304 h 1563"/>
                <a:gd name="T38" fmla="*/ 967 w 1587"/>
                <a:gd name="T39" fmla="*/ 207 h 1563"/>
                <a:gd name="T40" fmla="*/ 814 w 1587"/>
                <a:gd name="T41" fmla="*/ 153 h 1563"/>
                <a:gd name="T42" fmla="*/ 704 w 1587"/>
                <a:gd name="T43" fmla="*/ 0 h 1563"/>
                <a:gd name="T44" fmla="*/ 887 w 1587"/>
                <a:gd name="T45" fmla="*/ 24 h 1563"/>
                <a:gd name="T46" fmla="*/ 1055 w 1587"/>
                <a:gd name="T47" fmla="*/ 92 h 1563"/>
                <a:gd name="T48" fmla="*/ 1202 w 1587"/>
                <a:gd name="T49" fmla="*/ 203 h 1563"/>
                <a:gd name="T50" fmla="*/ 1314 w 1587"/>
                <a:gd name="T51" fmla="*/ 347 h 1563"/>
                <a:gd name="T52" fmla="*/ 1383 w 1587"/>
                <a:gd name="T53" fmla="*/ 512 h 1563"/>
                <a:gd name="T54" fmla="*/ 1407 w 1587"/>
                <a:gd name="T55" fmla="*/ 693 h 1563"/>
                <a:gd name="T56" fmla="*/ 1381 w 1587"/>
                <a:gd name="T57" fmla="*/ 879 h 1563"/>
                <a:gd name="T58" fmla="*/ 1307 w 1587"/>
                <a:gd name="T59" fmla="*/ 1050 h 1563"/>
                <a:gd name="T60" fmla="*/ 1265 w 1587"/>
                <a:gd name="T61" fmla="*/ 1183 h 1563"/>
                <a:gd name="T62" fmla="*/ 1312 w 1587"/>
                <a:gd name="T63" fmla="*/ 1194 h 1563"/>
                <a:gd name="T64" fmla="*/ 1579 w 1587"/>
                <a:gd name="T65" fmla="*/ 1458 h 1563"/>
                <a:gd name="T66" fmla="*/ 1585 w 1587"/>
                <a:gd name="T67" fmla="*/ 1511 h 1563"/>
                <a:gd name="T68" fmla="*/ 1551 w 1587"/>
                <a:gd name="T69" fmla="*/ 1555 h 1563"/>
                <a:gd name="T70" fmla="*/ 1497 w 1587"/>
                <a:gd name="T71" fmla="*/ 1561 h 1563"/>
                <a:gd name="T72" fmla="*/ 1223 w 1587"/>
                <a:gd name="T73" fmla="*/ 1304 h 1563"/>
                <a:gd name="T74" fmla="*/ 1202 w 1587"/>
                <a:gd name="T75" fmla="*/ 1262 h 1563"/>
                <a:gd name="T76" fmla="*/ 1118 w 1587"/>
                <a:gd name="T77" fmla="*/ 1253 h 1563"/>
                <a:gd name="T78" fmla="*/ 952 w 1587"/>
                <a:gd name="T79" fmla="*/ 1342 h 1563"/>
                <a:gd name="T80" fmla="*/ 768 w 1587"/>
                <a:gd name="T81" fmla="*/ 1383 h 1563"/>
                <a:gd name="T82" fmla="*/ 581 w 1587"/>
                <a:gd name="T83" fmla="*/ 1376 h 1563"/>
                <a:gd name="T84" fmla="*/ 407 w 1587"/>
                <a:gd name="T85" fmla="*/ 1321 h 1563"/>
                <a:gd name="T86" fmla="*/ 253 w 1587"/>
                <a:gd name="T87" fmla="*/ 1225 h 1563"/>
                <a:gd name="T88" fmla="*/ 127 w 1587"/>
                <a:gd name="T89" fmla="*/ 1090 h 1563"/>
                <a:gd name="T90" fmla="*/ 43 w 1587"/>
                <a:gd name="T91" fmla="*/ 931 h 1563"/>
                <a:gd name="T92" fmla="*/ 4 w 1587"/>
                <a:gd name="T93" fmla="*/ 754 h 1563"/>
                <a:gd name="T94" fmla="*/ 11 w 1587"/>
                <a:gd name="T95" fmla="*/ 571 h 1563"/>
                <a:gd name="T96" fmla="*/ 67 w 1587"/>
                <a:gd name="T97" fmla="*/ 400 h 1563"/>
                <a:gd name="T98" fmla="*/ 164 w 1587"/>
                <a:gd name="T99" fmla="*/ 248 h 1563"/>
                <a:gd name="T100" fmla="*/ 301 w 1587"/>
                <a:gd name="T101" fmla="*/ 124 h 1563"/>
                <a:gd name="T102" fmla="*/ 463 w 1587"/>
                <a:gd name="T103" fmla="*/ 42 h 1563"/>
                <a:gd name="T104" fmla="*/ 642 w 1587"/>
                <a:gd name="T105" fmla="*/ 2 h 1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87" h="1563">
                  <a:moveTo>
                    <a:pt x="704" y="142"/>
                  </a:moveTo>
                  <a:lnTo>
                    <a:pt x="648" y="144"/>
                  </a:lnTo>
                  <a:lnTo>
                    <a:pt x="594" y="153"/>
                  </a:lnTo>
                  <a:lnTo>
                    <a:pt x="541" y="166"/>
                  </a:lnTo>
                  <a:lnTo>
                    <a:pt x="490" y="184"/>
                  </a:lnTo>
                  <a:lnTo>
                    <a:pt x="441" y="207"/>
                  </a:lnTo>
                  <a:lnTo>
                    <a:pt x="394" y="234"/>
                  </a:lnTo>
                  <a:lnTo>
                    <a:pt x="350" y="266"/>
                  </a:lnTo>
                  <a:lnTo>
                    <a:pt x="309" y="304"/>
                  </a:lnTo>
                  <a:lnTo>
                    <a:pt x="272" y="345"/>
                  </a:lnTo>
                  <a:lnTo>
                    <a:pt x="239" y="387"/>
                  </a:lnTo>
                  <a:lnTo>
                    <a:pt x="211" y="433"/>
                  </a:lnTo>
                  <a:lnTo>
                    <a:pt x="187" y="483"/>
                  </a:lnTo>
                  <a:lnTo>
                    <a:pt x="169" y="533"/>
                  </a:lnTo>
                  <a:lnTo>
                    <a:pt x="156" y="585"/>
                  </a:lnTo>
                  <a:lnTo>
                    <a:pt x="148" y="639"/>
                  </a:lnTo>
                  <a:lnTo>
                    <a:pt x="145" y="693"/>
                  </a:lnTo>
                  <a:lnTo>
                    <a:pt x="148" y="748"/>
                  </a:lnTo>
                  <a:lnTo>
                    <a:pt x="156" y="801"/>
                  </a:lnTo>
                  <a:lnTo>
                    <a:pt x="169" y="854"/>
                  </a:lnTo>
                  <a:lnTo>
                    <a:pt x="187" y="904"/>
                  </a:lnTo>
                  <a:lnTo>
                    <a:pt x="211" y="952"/>
                  </a:lnTo>
                  <a:lnTo>
                    <a:pt x="239" y="998"/>
                  </a:lnTo>
                  <a:lnTo>
                    <a:pt x="272" y="1042"/>
                  </a:lnTo>
                  <a:lnTo>
                    <a:pt x="309" y="1083"/>
                  </a:lnTo>
                  <a:lnTo>
                    <a:pt x="350" y="1119"/>
                  </a:lnTo>
                  <a:lnTo>
                    <a:pt x="394" y="1151"/>
                  </a:lnTo>
                  <a:lnTo>
                    <a:pt x="441" y="1179"/>
                  </a:lnTo>
                  <a:lnTo>
                    <a:pt x="490" y="1203"/>
                  </a:lnTo>
                  <a:lnTo>
                    <a:pt x="541" y="1221"/>
                  </a:lnTo>
                  <a:lnTo>
                    <a:pt x="594" y="1234"/>
                  </a:lnTo>
                  <a:lnTo>
                    <a:pt x="648" y="1241"/>
                  </a:lnTo>
                  <a:lnTo>
                    <a:pt x="704" y="1244"/>
                  </a:lnTo>
                  <a:lnTo>
                    <a:pt x="759" y="1241"/>
                  </a:lnTo>
                  <a:lnTo>
                    <a:pt x="814" y="1234"/>
                  </a:lnTo>
                  <a:lnTo>
                    <a:pt x="867" y="1221"/>
                  </a:lnTo>
                  <a:lnTo>
                    <a:pt x="919" y="1203"/>
                  </a:lnTo>
                  <a:lnTo>
                    <a:pt x="967" y="1179"/>
                  </a:lnTo>
                  <a:lnTo>
                    <a:pt x="1014" y="1151"/>
                  </a:lnTo>
                  <a:lnTo>
                    <a:pt x="1059" y="1119"/>
                  </a:lnTo>
                  <a:lnTo>
                    <a:pt x="1100" y="1083"/>
                  </a:lnTo>
                  <a:lnTo>
                    <a:pt x="1137" y="1042"/>
                  </a:lnTo>
                  <a:lnTo>
                    <a:pt x="1169" y="998"/>
                  </a:lnTo>
                  <a:lnTo>
                    <a:pt x="1198" y="952"/>
                  </a:lnTo>
                  <a:lnTo>
                    <a:pt x="1220" y="904"/>
                  </a:lnTo>
                  <a:lnTo>
                    <a:pt x="1239" y="854"/>
                  </a:lnTo>
                  <a:lnTo>
                    <a:pt x="1252" y="801"/>
                  </a:lnTo>
                  <a:lnTo>
                    <a:pt x="1261" y="748"/>
                  </a:lnTo>
                  <a:lnTo>
                    <a:pt x="1263" y="693"/>
                  </a:lnTo>
                  <a:lnTo>
                    <a:pt x="1261" y="639"/>
                  </a:lnTo>
                  <a:lnTo>
                    <a:pt x="1252" y="585"/>
                  </a:lnTo>
                  <a:lnTo>
                    <a:pt x="1239" y="533"/>
                  </a:lnTo>
                  <a:lnTo>
                    <a:pt x="1220" y="483"/>
                  </a:lnTo>
                  <a:lnTo>
                    <a:pt x="1198" y="433"/>
                  </a:lnTo>
                  <a:lnTo>
                    <a:pt x="1169" y="387"/>
                  </a:lnTo>
                  <a:lnTo>
                    <a:pt x="1137" y="345"/>
                  </a:lnTo>
                  <a:lnTo>
                    <a:pt x="1100" y="304"/>
                  </a:lnTo>
                  <a:lnTo>
                    <a:pt x="1059" y="266"/>
                  </a:lnTo>
                  <a:lnTo>
                    <a:pt x="1014" y="234"/>
                  </a:lnTo>
                  <a:lnTo>
                    <a:pt x="967" y="207"/>
                  </a:lnTo>
                  <a:lnTo>
                    <a:pt x="919" y="184"/>
                  </a:lnTo>
                  <a:lnTo>
                    <a:pt x="867" y="166"/>
                  </a:lnTo>
                  <a:lnTo>
                    <a:pt x="814" y="153"/>
                  </a:lnTo>
                  <a:lnTo>
                    <a:pt x="759" y="144"/>
                  </a:lnTo>
                  <a:lnTo>
                    <a:pt x="704" y="142"/>
                  </a:lnTo>
                  <a:close/>
                  <a:moveTo>
                    <a:pt x="704" y="0"/>
                  </a:moveTo>
                  <a:lnTo>
                    <a:pt x="767" y="2"/>
                  </a:lnTo>
                  <a:lnTo>
                    <a:pt x="827" y="11"/>
                  </a:lnTo>
                  <a:lnTo>
                    <a:pt x="887" y="24"/>
                  </a:lnTo>
                  <a:lnTo>
                    <a:pt x="945" y="42"/>
                  </a:lnTo>
                  <a:lnTo>
                    <a:pt x="1001" y="64"/>
                  </a:lnTo>
                  <a:lnTo>
                    <a:pt x="1055" y="92"/>
                  </a:lnTo>
                  <a:lnTo>
                    <a:pt x="1106" y="124"/>
                  </a:lnTo>
                  <a:lnTo>
                    <a:pt x="1155" y="162"/>
                  </a:lnTo>
                  <a:lnTo>
                    <a:pt x="1202" y="203"/>
                  </a:lnTo>
                  <a:lnTo>
                    <a:pt x="1243" y="248"/>
                  </a:lnTo>
                  <a:lnTo>
                    <a:pt x="1281" y="296"/>
                  </a:lnTo>
                  <a:lnTo>
                    <a:pt x="1314" y="347"/>
                  </a:lnTo>
                  <a:lnTo>
                    <a:pt x="1342" y="400"/>
                  </a:lnTo>
                  <a:lnTo>
                    <a:pt x="1365" y="456"/>
                  </a:lnTo>
                  <a:lnTo>
                    <a:pt x="1383" y="512"/>
                  </a:lnTo>
                  <a:lnTo>
                    <a:pt x="1396" y="571"/>
                  </a:lnTo>
                  <a:lnTo>
                    <a:pt x="1405" y="631"/>
                  </a:lnTo>
                  <a:lnTo>
                    <a:pt x="1407" y="693"/>
                  </a:lnTo>
                  <a:lnTo>
                    <a:pt x="1404" y="756"/>
                  </a:lnTo>
                  <a:lnTo>
                    <a:pt x="1396" y="818"/>
                  </a:lnTo>
                  <a:lnTo>
                    <a:pt x="1381" y="879"/>
                  </a:lnTo>
                  <a:lnTo>
                    <a:pt x="1361" y="938"/>
                  </a:lnTo>
                  <a:lnTo>
                    <a:pt x="1337" y="995"/>
                  </a:lnTo>
                  <a:lnTo>
                    <a:pt x="1307" y="1050"/>
                  </a:lnTo>
                  <a:lnTo>
                    <a:pt x="1271" y="1101"/>
                  </a:lnTo>
                  <a:lnTo>
                    <a:pt x="1231" y="1150"/>
                  </a:lnTo>
                  <a:lnTo>
                    <a:pt x="1265" y="1183"/>
                  </a:lnTo>
                  <a:lnTo>
                    <a:pt x="1281" y="1183"/>
                  </a:lnTo>
                  <a:lnTo>
                    <a:pt x="1296" y="1186"/>
                  </a:lnTo>
                  <a:lnTo>
                    <a:pt x="1312" y="1194"/>
                  </a:lnTo>
                  <a:lnTo>
                    <a:pt x="1325" y="1204"/>
                  </a:lnTo>
                  <a:lnTo>
                    <a:pt x="1567" y="1443"/>
                  </a:lnTo>
                  <a:lnTo>
                    <a:pt x="1579" y="1458"/>
                  </a:lnTo>
                  <a:lnTo>
                    <a:pt x="1585" y="1475"/>
                  </a:lnTo>
                  <a:lnTo>
                    <a:pt x="1587" y="1492"/>
                  </a:lnTo>
                  <a:lnTo>
                    <a:pt x="1585" y="1511"/>
                  </a:lnTo>
                  <a:lnTo>
                    <a:pt x="1579" y="1528"/>
                  </a:lnTo>
                  <a:lnTo>
                    <a:pt x="1567" y="1543"/>
                  </a:lnTo>
                  <a:lnTo>
                    <a:pt x="1551" y="1555"/>
                  </a:lnTo>
                  <a:lnTo>
                    <a:pt x="1534" y="1561"/>
                  </a:lnTo>
                  <a:lnTo>
                    <a:pt x="1516" y="1563"/>
                  </a:lnTo>
                  <a:lnTo>
                    <a:pt x="1497" y="1561"/>
                  </a:lnTo>
                  <a:lnTo>
                    <a:pt x="1480" y="1555"/>
                  </a:lnTo>
                  <a:lnTo>
                    <a:pt x="1465" y="1543"/>
                  </a:lnTo>
                  <a:lnTo>
                    <a:pt x="1223" y="1304"/>
                  </a:lnTo>
                  <a:lnTo>
                    <a:pt x="1212" y="1291"/>
                  </a:lnTo>
                  <a:lnTo>
                    <a:pt x="1205" y="1277"/>
                  </a:lnTo>
                  <a:lnTo>
                    <a:pt x="1202" y="1262"/>
                  </a:lnTo>
                  <a:lnTo>
                    <a:pt x="1202" y="1246"/>
                  </a:lnTo>
                  <a:lnTo>
                    <a:pt x="1168" y="1213"/>
                  </a:lnTo>
                  <a:lnTo>
                    <a:pt x="1118" y="1253"/>
                  </a:lnTo>
                  <a:lnTo>
                    <a:pt x="1065" y="1287"/>
                  </a:lnTo>
                  <a:lnTo>
                    <a:pt x="1010" y="1317"/>
                  </a:lnTo>
                  <a:lnTo>
                    <a:pt x="952" y="1342"/>
                  </a:lnTo>
                  <a:lnTo>
                    <a:pt x="893" y="1361"/>
                  </a:lnTo>
                  <a:lnTo>
                    <a:pt x="832" y="1375"/>
                  </a:lnTo>
                  <a:lnTo>
                    <a:pt x="768" y="1383"/>
                  </a:lnTo>
                  <a:lnTo>
                    <a:pt x="704" y="1387"/>
                  </a:lnTo>
                  <a:lnTo>
                    <a:pt x="642" y="1383"/>
                  </a:lnTo>
                  <a:lnTo>
                    <a:pt x="581" y="1376"/>
                  </a:lnTo>
                  <a:lnTo>
                    <a:pt x="521" y="1363"/>
                  </a:lnTo>
                  <a:lnTo>
                    <a:pt x="463" y="1345"/>
                  </a:lnTo>
                  <a:lnTo>
                    <a:pt x="407" y="1321"/>
                  </a:lnTo>
                  <a:lnTo>
                    <a:pt x="353" y="1295"/>
                  </a:lnTo>
                  <a:lnTo>
                    <a:pt x="301" y="1261"/>
                  </a:lnTo>
                  <a:lnTo>
                    <a:pt x="253" y="1225"/>
                  </a:lnTo>
                  <a:lnTo>
                    <a:pt x="207" y="1183"/>
                  </a:lnTo>
                  <a:lnTo>
                    <a:pt x="164" y="1138"/>
                  </a:lnTo>
                  <a:lnTo>
                    <a:pt x="127" y="1090"/>
                  </a:lnTo>
                  <a:lnTo>
                    <a:pt x="95" y="1039"/>
                  </a:lnTo>
                  <a:lnTo>
                    <a:pt x="67" y="985"/>
                  </a:lnTo>
                  <a:lnTo>
                    <a:pt x="43" y="931"/>
                  </a:lnTo>
                  <a:lnTo>
                    <a:pt x="24" y="873"/>
                  </a:lnTo>
                  <a:lnTo>
                    <a:pt x="11" y="814"/>
                  </a:lnTo>
                  <a:lnTo>
                    <a:pt x="4" y="754"/>
                  </a:lnTo>
                  <a:lnTo>
                    <a:pt x="0" y="693"/>
                  </a:lnTo>
                  <a:lnTo>
                    <a:pt x="4" y="631"/>
                  </a:lnTo>
                  <a:lnTo>
                    <a:pt x="11" y="571"/>
                  </a:lnTo>
                  <a:lnTo>
                    <a:pt x="24" y="512"/>
                  </a:lnTo>
                  <a:lnTo>
                    <a:pt x="43" y="456"/>
                  </a:lnTo>
                  <a:lnTo>
                    <a:pt x="67" y="400"/>
                  </a:lnTo>
                  <a:lnTo>
                    <a:pt x="95" y="347"/>
                  </a:lnTo>
                  <a:lnTo>
                    <a:pt x="127" y="296"/>
                  </a:lnTo>
                  <a:lnTo>
                    <a:pt x="164" y="248"/>
                  </a:lnTo>
                  <a:lnTo>
                    <a:pt x="207" y="203"/>
                  </a:lnTo>
                  <a:lnTo>
                    <a:pt x="253" y="162"/>
                  </a:lnTo>
                  <a:lnTo>
                    <a:pt x="301" y="124"/>
                  </a:lnTo>
                  <a:lnTo>
                    <a:pt x="353" y="92"/>
                  </a:lnTo>
                  <a:lnTo>
                    <a:pt x="407" y="64"/>
                  </a:lnTo>
                  <a:lnTo>
                    <a:pt x="463" y="42"/>
                  </a:lnTo>
                  <a:lnTo>
                    <a:pt x="521" y="24"/>
                  </a:lnTo>
                  <a:lnTo>
                    <a:pt x="581" y="11"/>
                  </a:lnTo>
                  <a:lnTo>
                    <a:pt x="642" y="2"/>
                  </a:lnTo>
                  <a:lnTo>
                    <a:pt x="704"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grpSp>
      <p:grpSp>
        <p:nvGrpSpPr>
          <p:cNvPr id="18" name="Group 17"/>
          <p:cNvGrpSpPr/>
          <p:nvPr/>
        </p:nvGrpSpPr>
        <p:grpSpPr>
          <a:xfrm>
            <a:off x="1278955" y="2327446"/>
            <a:ext cx="1809403" cy="1387349"/>
            <a:chOff x="-3200400" y="1365250"/>
            <a:chExt cx="4029075" cy="3089275"/>
          </a:xfrm>
          <a:solidFill>
            <a:schemeClr val="bg1"/>
          </a:solidFill>
        </p:grpSpPr>
        <p:sp>
          <p:nvSpPr>
            <p:cNvPr id="19" name="Freeform 16"/>
            <p:cNvSpPr>
              <a:spLocks/>
            </p:cNvSpPr>
            <p:nvPr/>
          </p:nvSpPr>
          <p:spPr bwMode="auto">
            <a:xfrm>
              <a:off x="-1635125" y="4094163"/>
              <a:ext cx="1557338" cy="346075"/>
            </a:xfrm>
            <a:custGeom>
              <a:avLst/>
              <a:gdLst>
                <a:gd name="T0" fmla="*/ 524 w 1961"/>
                <a:gd name="T1" fmla="*/ 0 h 435"/>
                <a:gd name="T2" fmla="*/ 1298 w 1961"/>
                <a:gd name="T3" fmla="*/ 0 h 435"/>
                <a:gd name="T4" fmla="*/ 1314 w 1961"/>
                <a:gd name="T5" fmla="*/ 3 h 435"/>
                <a:gd name="T6" fmla="*/ 1324 w 1961"/>
                <a:gd name="T7" fmla="*/ 11 h 435"/>
                <a:gd name="T8" fmla="*/ 1332 w 1961"/>
                <a:gd name="T9" fmla="*/ 21 h 435"/>
                <a:gd name="T10" fmla="*/ 1335 w 1961"/>
                <a:gd name="T11" fmla="*/ 35 h 435"/>
                <a:gd name="T12" fmla="*/ 1335 w 1961"/>
                <a:gd name="T13" fmla="*/ 171 h 435"/>
                <a:gd name="T14" fmla="*/ 1338 w 1961"/>
                <a:gd name="T15" fmla="*/ 185 h 435"/>
                <a:gd name="T16" fmla="*/ 1346 w 1961"/>
                <a:gd name="T17" fmla="*/ 196 h 435"/>
                <a:gd name="T18" fmla="*/ 1357 w 1961"/>
                <a:gd name="T19" fmla="*/ 203 h 435"/>
                <a:gd name="T20" fmla="*/ 1371 w 1961"/>
                <a:gd name="T21" fmla="*/ 207 h 435"/>
                <a:gd name="T22" fmla="*/ 1924 w 1961"/>
                <a:gd name="T23" fmla="*/ 207 h 435"/>
                <a:gd name="T24" fmla="*/ 1938 w 1961"/>
                <a:gd name="T25" fmla="*/ 210 h 435"/>
                <a:gd name="T26" fmla="*/ 1950 w 1961"/>
                <a:gd name="T27" fmla="*/ 217 h 435"/>
                <a:gd name="T28" fmla="*/ 1958 w 1961"/>
                <a:gd name="T29" fmla="*/ 230 h 435"/>
                <a:gd name="T30" fmla="*/ 1961 w 1961"/>
                <a:gd name="T31" fmla="*/ 244 h 435"/>
                <a:gd name="T32" fmla="*/ 1961 w 1961"/>
                <a:gd name="T33" fmla="*/ 400 h 435"/>
                <a:gd name="T34" fmla="*/ 1958 w 1961"/>
                <a:gd name="T35" fmla="*/ 413 h 435"/>
                <a:gd name="T36" fmla="*/ 1950 w 1961"/>
                <a:gd name="T37" fmla="*/ 424 h 435"/>
                <a:gd name="T38" fmla="*/ 1938 w 1961"/>
                <a:gd name="T39" fmla="*/ 432 h 435"/>
                <a:gd name="T40" fmla="*/ 1924 w 1961"/>
                <a:gd name="T41" fmla="*/ 435 h 435"/>
                <a:gd name="T42" fmla="*/ 37 w 1961"/>
                <a:gd name="T43" fmla="*/ 435 h 435"/>
                <a:gd name="T44" fmla="*/ 22 w 1961"/>
                <a:gd name="T45" fmla="*/ 432 h 435"/>
                <a:gd name="T46" fmla="*/ 11 w 1961"/>
                <a:gd name="T47" fmla="*/ 424 h 435"/>
                <a:gd name="T48" fmla="*/ 3 w 1961"/>
                <a:gd name="T49" fmla="*/ 413 h 435"/>
                <a:gd name="T50" fmla="*/ 0 w 1961"/>
                <a:gd name="T51" fmla="*/ 400 h 435"/>
                <a:gd name="T52" fmla="*/ 0 w 1961"/>
                <a:gd name="T53" fmla="*/ 244 h 435"/>
                <a:gd name="T54" fmla="*/ 3 w 1961"/>
                <a:gd name="T55" fmla="*/ 230 h 435"/>
                <a:gd name="T56" fmla="*/ 11 w 1961"/>
                <a:gd name="T57" fmla="*/ 217 h 435"/>
                <a:gd name="T58" fmla="*/ 22 w 1961"/>
                <a:gd name="T59" fmla="*/ 210 h 435"/>
                <a:gd name="T60" fmla="*/ 37 w 1961"/>
                <a:gd name="T61" fmla="*/ 207 h 435"/>
                <a:gd name="T62" fmla="*/ 452 w 1961"/>
                <a:gd name="T63" fmla="*/ 207 h 435"/>
                <a:gd name="T64" fmla="*/ 466 w 1961"/>
                <a:gd name="T65" fmla="*/ 203 h 435"/>
                <a:gd name="T66" fmla="*/ 478 w 1961"/>
                <a:gd name="T67" fmla="*/ 196 h 435"/>
                <a:gd name="T68" fmla="*/ 486 w 1961"/>
                <a:gd name="T69" fmla="*/ 185 h 435"/>
                <a:gd name="T70" fmla="*/ 489 w 1961"/>
                <a:gd name="T71" fmla="*/ 171 h 435"/>
                <a:gd name="T72" fmla="*/ 489 w 1961"/>
                <a:gd name="T73" fmla="*/ 35 h 435"/>
                <a:gd name="T74" fmla="*/ 492 w 1961"/>
                <a:gd name="T75" fmla="*/ 21 h 435"/>
                <a:gd name="T76" fmla="*/ 500 w 1961"/>
                <a:gd name="T77" fmla="*/ 11 h 435"/>
                <a:gd name="T78" fmla="*/ 510 w 1961"/>
                <a:gd name="T79" fmla="*/ 3 h 435"/>
                <a:gd name="T80" fmla="*/ 524 w 1961"/>
                <a:gd name="T81" fmla="*/ 0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1" h="435">
                  <a:moveTo>
                    <a:pt x="524" y="0"/>
                  </a:moveTo>
                  <a:lnTo>
                    <a:pt x="1298" y="0"/>
                  </a:lnTo>
                  <a:lnTo>
                    <a:pt x="1314" y="3"/>
                  </a:lnTo>
                  <a:lnTo>
                    <a:pt x="1324" y="11"/>
                  </a:lnTo>
                  <a:lnTo>
                    <a:pt x="1332" y="21"/>
                  </a:lnTo>
                  <a:lnTo>
                    <a:pt x="1335" y="35"/>
                  </a:lnTo>
                  <a:lnTo>
                    <a:pt x="1335" y="171"/>
                  </a:lnTo>
                  <a:lnTo>
                    <a:pt x="1338" y="185"/>
                  </a:lnTo>
                  <a:lnTo>
                    <a:pt x="1346" y="196"/>
                  </a:lnTo>
                  <a:lnTo>
                    <a:pt x="1357" y="203"/>
                  </a:lnTo>
                  <a:lnTo>
                    <a:pt x="1371" y="207"/>
                  </a:lnTo>
                  <a:lnTo>
                    <a:pt x="1924" y="207"/>
                  </a:lnTo>
                  <a:lnTo>
                    <a:pt x="1938" y="210"/>
                  </a:lnTo>
                  <a:lnTo>
                    <a:pt x="1950" y="217"/>
                  </a:lnTo>
                  <a:lnTo>
                    <a:pt x="1958" y="230"/>
                  </a:lnTo>
                  <a:lnTo>
                    <a:pt x="1961" y="244"/>
                  </a:lnTo>
                  <a:lnTo>
                    <a:pt x="1961" y="400"/>
                  </a:lnTo>
                  <a:lnTo>
                    <a:pt x="1958" y="413"/>
                  </a:lnTo>
                  <a:lnTo>
                    <a:pt x="1950" y="424"/>
                  </a:lnTo>
                  <a:lnTo>
                    <a:pt x="1938" y="432"/>
                  </a:lnTo>
                  <a:lnTo>
                    <a:pt x="1924" y="435"/>
                  </a:lnTo>
                  <a:lnTo>
                    <a:pt x="37" y="435"/>
                  </a:lnTo>
                  <a:lnTo>
                    <a:pt x="22" y="432"/>
                  </a:lnTo>
                  <a:lnTo>
                    <a:pt x="11" y="424"/>
                  </a:lnTo>
                  <a:lnTo>
                    <a:pt x="3" y="413"/>
                  </a:lnTo>
                  <a:lnTo>
                    <a:pt x="0" y="400"/>
                  </a:lnTo>
                  <a:lnTo>
                    <a:pt x="0" y="244"/>
                  </a:lnTo>
                  <a:lnTo>
                    <a:pt x="3" y="230"/>
                  </a:lnTo>
                  <a:lnTo>
                    <a:pt x="11" y="217"/>
                  </a:lnTo>
                  <a:lnTo>
                    <a:pt x="22" y="210"/>
                  </a:lnTo>
                  <a:lnTo>
                    <a:pt x="37" y="207"/>
                  </a:lnTo>
                  <a:lnTo>
                    <a:pt x="452" y="207"/>
                  </a:lnTo>
                  <a:lnTo>
                    <a:pt x="466" y="203"/>
                  </a:lnTo>
                  <a:lnTo>
                    <a:pt x="478" y="196"/>
                  </a:lnTo>
                  <a:lnTo>
                    <a:pt x="486" y="185"/>
                  </a:lnTo>
                  <a:lnTo>
                    <a:pt x="489" y="171"/>
                  </a:lnTo>
                  <a:lnTo>
                    <a:pt x="489" y="35"/>
                  </a:lnTo>
                  <a:lnTo>
                    <a:pt x="492" y="21"/>
                  </a:lnTo>
                  <a:lnTo>
                    <a:pt x="500" y="11"/>
                  </a:lnTo>
                  <a:lnTo>
                    <a:pt x="510" y="3"/>
                  </a:lnTo>
                  <a:lnTo>
                    <a:pt x="524" y="0"/>
                  </a:lnTo>
                  <a:close/>
                </a:path>
              </a:pathLst>
            </a:custGeom>
            <a:grpFill/>
            <a:ln w="0">
              <a:solidFill>
                <a:schemeClr val="bg1"/>
              </a:solid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20" name="Freeform 17"/>
            <p:cNvSpPr>
              <a:spLocks noEditPoints="1"/>
            </p:cNvSpPr>
            <p:nvPr/>
          </p:nvSpPr>
          <p:spPr bwMode="auto">
            <a:xfrm>
              <a:off x="-2700338" y="1365250"/>
              <a:ext cx="3529013" cy="2574925"/>
            </a:xfrm>
            <a:custGeom>
              <a:avLst/>
              <a:gdLst>
                <a:gd name="T0" fmla="*/ 2194 w 4447"/>
                <a:gd name="T1" fmla="*/ 2810 h 3245"/>
                <a:gd name="T2" fmla="*/ 2143 w 4447"/>
                <a:gd name="T3" fmla="*/ 2839 h 3245"/>
                <a:gd name="T4" fmla="*/ 2115 w 4447"/>
                <a:gd name="T5" fmla="*/ 2889 h 3245"/>
                <a:gd name="T6" fmla="*/ 2115 w 4447"/>
                <a:gd name="T7" fmla="*/ 2947 h 3245"/>
                <a:gd name="T8" fmla="*/ 2143 w 4447"/>
                <a:gd name="T9" fmla="*/ 2998 h 3245"/>
                <a:gd name="T10" fmla="*/ 2194 w 4447"/>
                <a:gd name="T11" fmla="*/ 3026 h 3245"/>
                <a:gd name="T12" fmla="*/ 2253 w 4447"/>
                <a:gd name="T13" fmla="*/ 3026 h 3245"/>
                <a:gd name="T14" fmla="*/ 2302 w 4447"/>
                <a:gd name="T15" fmla="*/ 2998 h 3245"/>
                <a:gd name="T16" fmla="*/ 2331 w 4447"/>
                <a:gd name="T17" fmla="*/ 2947 h 3245"/>
                <a:gd name="T18" fmla="*/ 2331 w 4447"/>
                <a:gd name="T19" fmla="*/ 2889 h 3245"/>
                <a:gd name="T20" fmla="*/ 2302 w 4447"/>
                <a:gd name="T21" fmla="*/ 2839 h 3245"/>
                <a:gd name="T22" fmla="*/ 2253 w 4447"/>
                <a:gd name="T23" fmla="*/ 2810 h 3245"/>
                <a:gd name="T24" fmla="*/ 250 w 4447"/>
                <a:gd name="T25" fmla="*/ 0 h 3245"/>
                <a:gd name="T26" fmla="*/ 4242 w 4447"/>
                <a:gd name="T27" fmla="*/ 5 h 3245"/>
                <a:gd name="T28" fmla="*/ 4323 w 4447"/>
                <a:gd name="T29" fmla="*/ 34 h 3245"/>
                <a:gd name="T30" fmla="*/ 4388 w 4447"/>
                <a:gd name="T31" fmla="*/ 90 h 3245"/>
                <a:gd name="T32" fmla="*/ 4431 w 4447"/>
                <a:gd name="T33" fmla="*/ 163 h 3245"/>
                <a:gd name="T34" fmla="*/ 4447 w 4447"/>
                <a:gd name="T35" fmla="*/ 251 h 3245"/>
                <a:gd name="T36" fmla="*/ 4442 w 4447"/>
                <a:gd name="T37" fmla="*/ 3041 h 3245"/>
                <a:gd name="T38" fmla="*/ 4413 w 4447"/>
                <a:gd name="T39" fmla="*/ 3122 h 3245"/>
                <a:gd name="T40" fmla="*/ 4357 w 4447"/>
                <a:gd name="T41" fmla="*/ 3187 h 3245"/>
                <a:gd name="T42" fmla="*/ 4283 w 4447"/>
                <a:gd name="T43" fmla="*/ 3230 h 3245"/>
                <a:gd name="T44" fmla="*/ 4197 w 4447"/>
                <a:gd name="T45" fmla="*/ 3245 h 3245"/>
                <a:gd name="T46" fmla="*/ 1445 w 4447"/>
                <a:gd name="T47" fmla="*/ 3245 h 3245"/>
                <a:gd name="T48" fmla="*/ 1428 w 4447"/>
                <a:gd name="T49" fmla="*/ 3244 h 3245"/>
                <a:gd name="T50" fmla="*/ 1402 w 4447"/>
                <a:gd name="T51" fmla="*/ 3234 h 3245"/>
                <a:gd name="T52" fmla="*/ 1375 w 4447"/>
                <a:gd name="T53" fmla="*/ 3213 h 3245"/>
                <a:gd name="T54" fmla="*/ 1352 w 4447"/>
                <a:gd name="T55" fmla="*/ 3176 h 3245"/>
                <a:gd name="T56" fmla="*/ 1345 w 4447"/>
                <a:gd name="T57" fmla="*/ 3117 h 3245"/>
                <a:gd name="T58" fmla="*/ 1346 w 4447"/>
                <a:gd name="T59" fmla="*/ 2781 h 3245"/>
                <a:gd name="T60" fmla="*/ 1361 w 4447"/>
                <a:gd name="T61" fmla="*/ 2734 h 3245"/>
                <a:gd name="T62" fmla="*/ 1386 w 4447"/>
                <a:gd name="T63" fmla="*/ 2705 h 3245"/>
                <a:gd name="T64" fmla="*/ 1414 w 4447"/>
                <a:gd name="T65" fmla="*/ 2691 h 3245"/>
                <a:gd name="T66" fmla="*/ 1434 w 4447"/>
                <a:gd name="T67" fmla="*/ 2686 h 3245"/>
                <a:gd name="T68" fmla="*/ 1443 w 4447"/>
                <a:gd name="T69" fmla="*/ 2685 h 3245"/>
                <a:gd name="T70" fmla="*/ 4257 w 4447"/>
                <a:gd name="T71" fmla="*/ 251 h 3245"/>
                <a:gd name="T72" fmla="*/ 4240 w 4447"/>
                <a:gd name="T73" fmla="*/ 207 h 3245"/>
                <a:gd name="T74" fmla="*/ 4197 w 4447"/>
                <a:gd name="T75" fmla="*/ 189 h 3245"/>
                <a:gd name="T76" fmla="*/ 227 w 4447"/>
                <a:gd name="T77" fmla="*/ 193 h 3245"/>
                <a:gd name="T78" fmla="*/ 194 w 4447"/>
                <a:gd name="T79" fmla="*/ 227 h 3245"/>
                <a:gd name="T80" fmla="*/ 190 w 4447"/>
                <a:gd name="T81" fmla="*/ 899 h 3245"/>
                <a:gd name="T82" fmla="*/ 190 w 4447"/>
                <a:gd name="T83" fmla="*/ 958 h 3245"/>
                <a:gd name="T84" fmla="*/ 187 w 4447"/>
                <a:gd name="T85" fmla="*/ 987 h 3245"/>
                <a:gd name="T86" fmla="*/ 168 w 4447"/>
                <a:gd name="T87" fmla="*/ 998 h 3245"/>
                <a:gd name="T88" fmla="*/ 51 w 4447"/>
                <a:gd name="T89" fmla="*/ 999 h 3245"/>
                <a:gd name="T90" fmla="*/ 17 w 4447"/>
                <a:gd name="T91" fmla="*/ 995 h 3245"/>
                <a:gd name="T92" fmla="*/ 3 w 4447"/>
                <a:gd name="T93" fmla="*/ 974 h 3245"/>
                <a:gd name="T94" fmla="*/ 0 w 4447"/>
                <a:gd name="T95" fmla="*/ 933 h 3245"/>
                <a:gd name="T96" fmla="*/ 0 w 4447"/>
                <a:gd name="T97" fmla="*/ 251 h 3245"/>
                <a:gd name="T98" fmla="*/ 15 w 4447"/>
                <a:gd name="T99" fmla="*/ 163 h 3245"/>
                <a:gd name="T100" fmla="*/ 59 w 4447"/>
                <a:gd name="T101" fmla="*/ 90 h 3245"/>
                <a:gd name="T102" fmla="*/ 123 w 4447"/>
                <a:gd name="T103" fmla="*/ 34 h 3245"/>
                <a:gd name="T104" fmla="*/ 205 w 4447"/>
                <a:gd name="T105" fmla="*/ 5 h 3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447" h="3245">
                  <a:moveTo>
                    <a:pt x="2223" y="2805"/>
                  </a:moveTo>
                  <a:lnTo>
                    <a:pt x="2194" y="2810"/>
                  </a:lnTo>
                  <a:lnTo>
                    <a:pt x="2166" y="2821"/>
                  </a:lnTo>
                  <a:lnTo>
                    <a:pt x="2143" y="2839"/>
                  </a:lnTo>
                  <a:lnTo>
                    <a:pt x="2126" y="2861"/>
                  </a:lnTo>
                  <a:lnTo>
                    <a:pt x="2115" y="2889"/>
                  </a:lnTo>
                  <a:lnTo>
                    <a:pt x="2111" y="2918"/>
                  </a:lnTo>
                  <a:lnTo>
                    <a:pt x="2115" y="2947"/>
                  </a:lnTo>
                  <a:lnTo>
                    <a:pt x="2126" y="2975"/>
                  </a:lnTo>
                  <a:lnTo>
                    <a:pt x="2143" y="2998"/>
                  </a:lnTo>
                  <a:lnTo>
                    <a:pt x="2166" y="3015"/>
                  </a:lnTo>
                  <a:lnTo>
                    <a:pt x="2194" y="3026"/>
                  </a:lnTo>
                  <a:lnTo>
                    <a:pt x="2223" y="3031"/>
                  </a:lnTo>
                  <a:lnTo>
                    <a:pt x="2253" y="3026"/>
                  </a:lnTo>
                  <a:lnTo>
                    <a:pt x="2280" y="3015"/>
                  </a:lnTo>
                  <a:lnTo>
                    <a:pt x="2302" y="2998"/>
                  </a:lnTo>
                  <a:lnTo>
                    <a:pt x="2320" y="2975"/>
                  </a:lnTo>
                  <a:lnTo>
                    <a:pt x="2331" y="2947"/>
                  </a:lnTo>
                  <a:lnTo>
                    <a:pt x="2336" y="2918"/>
                  </a:lnTo>
                  <a:lnTo>
                    <a:pt x="2331" y="2889"/>
                  </a:lnTo>
                  <a:lnTo>
                    <a:pt x="2320" y="2861"/>
                  </a:lnTo>
                  <a:lnTo>
                    <a:pt x="2302" y="2839"/>
                  </a:lnTo>
                  <a:lnTo>
                    <a:pt x="2280" y="2821"/>
                  </a:lnTo>
                  <a:lnTo>
                    <a:pt x="2253" y="2810"/>
                  </a:lnTo>
                  <a:lnTo>
                    <a:pt x="2223" y="2805"/>
                  </a:lnTo>
                  <a:close/>
                  <a:moveTo>
                    <a:pt x="250" y="0"/>
                  </a:moveTo>
                  <a:lnTo>
                    <a:pt x="4197" y="0"/>
                  </a:lnTo>
                  <a:lnTo>
                    <a:pt x="4242" y="5"/>
                  </a:lnTo>
                  <a:lnTo>
                    <a:pt x="4283" y="16"/>
                  </a:lnTo>
                  <a:lnTo>
                    <a:pt x="4323" y="34"/>
                  </a:lnTo>
                  <a:lnTo>
                    <a:pt x="4357" y="59"/>
                  </a:lnTo>
                  <a:lnTo>
                    <a:pt x="4388" y="90"/>
                  </a:lnTo>
                  <a:lnTo>
                    <a:pt x="4413" y="124"/>
                  </a:lnTo>
                  <a:lnTo>
                    <a:pt x="4431" y="163"/>
                  </a:lnTo>
                  <a:lnTo>
                    <a:pt x="4442" y="206"/>
                  </a:lnTo>
                  <a:lnTo>
                    <a:pt x="4447" y="251"/>
                  </a:lnTo>
                  <a:lnTo>
                    <a:pt x="4447" y="2997"/>
                  </a:lnTo>
                  <a:lnTo>
                    <a:pt x="4442" y="3041"/>
                  </a:lnTo>
                  <a:lnTo>
                    <a:pt x="4431" y="3083"/>
                  </a:lnTo>
                  <a:lnTo>
                    <a:pt x="4413" y="3122"/>
                  </a:lnTo>
                  <a:lnTo>
                    <a:pt x="4388" y="3157"/>
                  </a:lnTo>
                  <a:lnTo>
                    <a:pt x="4357" y="3187"/>
                  </a:lnTo>
                  <a:lnTo>
                    <a:pt x="4323" y="3211"/>
                  </a:lnTo>
                  <a:lnTo>
                    <a:pt x="4283" y="3230"/>
                  </a:lnTo>
                  <a:lnTo>
                    <a:pt x="4242" y="3242"/>
                  </a:lnTo>
                  <a:lnTo>
                    <a:pt x="4197" y="3245"/>
                  </a:lnTo>
                  <a:lnTo>
                    <a:pt x="1446" y="3245"/>
                  </a:lnTo>
                  <a:lnTo>
                    <a:pt x="1445" y="3245"/>
                  </a:lnTo>
                  <a:lnTo>
                    <a:pt x="1437" y="3245"/>
                  </a:lnTo>
                  <a:lnTo>
                    <a:pt x="1428" y="3244"/>
                  </a:lnTo>
                  <a:lnTo>
                    <a:pt x="1415" y="3239"/>
                  </a:lnTo>
                  <a:lnTo>
                    <a:pt x="1402" y="3234"/>
                  </a:lnTo>
                  <a:lnTo>
                    <a:pt x="1388" y="3225"/>
                  </a:lnTo>
                  <a:lnTo>
                    <a:pt x="1375" y="3213"/>
                  </a:lnTo>
                  <a:lnTo>
                    <a:pt x="1363" y="3196"/>
                  </a:lnTo>
                  <a:lnTo>
                    <a:pt x="1352" y="3176"/>
                  </a:lnTo>
                  <a:lnTo>
                    <a:pt x="1346" y="3150"/>
                  </a:lnTo>
                  <a:lnTo>
                    <a:pt x="1345" y="3117"/>
                  </a:lnTo>
                  <a:lnTo>
                    <a:pt x="1345" y="2813"/>
                  </a:lnTo>
                  <a:lnTo>
                    <a:pt x="1346" y="2781"/>
                  </a:lnTo>
                  <a:lnTo>
                    <a:pt x="1352" y="2754"/>
                  </a:lnTo>
                  <a:lnTo>
                    <a:pt x="1361" y="2734"/>
                  </a:lnTo>
                  <a:lnTo>
                    <a:pt x="1374" y="2717"/>
                  </a:lnTo>
                  <a:lnTo>
                    <a:pt x="1386" y="2705"/>
                  </a:lnTo>
                  <a:lnTo>
                    <a:pt x="1400" y="2697"/>
                  </a:lnTo>
                  <a:lnTo>
                    <a:pt x="1414" y="2691"/>
                  </a:lnTo>
                  <a:lnTo>
                    <a:pt x="1425" y="2688"/>
                  </a:lnTo>
                  <a:lnTo>
                    <a:pt x="1434" y="2686"/>
                  </a:lnTo>
                  <a:lnTo>
                    <a:pt x="1442" y="2685"/>
                  </a:lnTo>
                  <a:lnTo>
                    <a:pt x="1443" y="2685"/>
                  </a:lnTo>
                  <a:lnTo>
                    <a:pt x="4257" y="2685"/>
                  </a:lnTo>
                  <a:lnTo>
                    <a:pt x="4257" y="251"/>
                  </a:lnTo>
                  <a:lnTo>
                    <a:pt x="4252" y="227"/>
                  </a:lnTo>
                  <a:lnTo>
                    <a:pt x="4240" y="207"/>
                  </a:lnTo>
                  <a:lnTo>
                    <a:pt x="4220" y="193"/>
                  </a:lnTo>
                  <a:lnTo>
                    <a:pt x="4197" y="189"/>
                  </a:lnTo>
                  <a:lnTo>
                    <a:pt x="250" y="189"/>
                  </a:lnTo>
                  <a:lnTo>
                    <a:pt x="227" y="193"/>
                  </a:lnTo>
                  <a:lnTo>
                    <a:pt x="207" y="207"/>
                  </a:lnTo>
                  <a:lnTo>
                    <a:pt x="194" y="227"/>
                  </a:lnTo>
                  <a:lnTo>
                    <a:pt x="190" y="251"/>
                  </a:lnTo>
                  <a:lnTo>
                    <a:pt x="190" y="899"/>
                  </a:lnTo>
                  <a:lnTo>
                    <a:pt x="190" y="931"/>
                  </a:lnTo>
                  <a:lnTo>
                    <a:pt x="190" y="958"/>
                  </a:lnTo>
                  <a:lnTo>
                    <a:pt x="190" y="974"/>
                  </a:lnTo>
                  <a:lnTo>
                    <a:pt x="187" y="987"/>
                  </a:lnTo>
                  <a:lnTo>
                    <a:pt x="179" y="995"/>
                  </a:lnTo>
                  <a:lnTo>
                    <a:pt x="168" y="998"/>
                  </a:lnTo>
                  <a:lnTo>
                    <a:pt x="151" y="999"/>
                  </a:lnTo>
                  <a:lnTo>
                    <a:pt x="51" y="999"/>
                  </a:lnTo>
                  <a:lnTo>
                    <a:pt x="31" y="998"/>
                  </a:lnTo>
                  <a:lnTo>
                    <a:pt x="17" y="995"/>
                  </a:lnTo>
                  <a:lnTo>
                    <a:pt x="8" y="987"/>
                  </a:lnTo>
                  <a:lnTo>
                    <a:pt x="3" y="974"/>
                  </a:lnTo>
                  <a:lnTo>
                    <a:pt x="0" y="958"/>
                  </a:lnTo>
                  <a:lnTo>
                    <a:pt x="0" y="933"/>
                  </a:lnTo>
                  <a:lnTo>
                    <a:pt x="0" y="900"/>
                  </a:lnTo>
                  <a:lnTo>
                    <a:pt x="0" y="251"/>
                  </a:lnTo>
                  <a:lnTo>
                    <a:pt x="5" y="206"/>
                  </a:lnTo>
                  <a:lnTo>
                    <a:pt x="15" y="163"/>
                  </a:lnTo>
                  <a:lnTo>
                    <a:pt x="34" y="124"/>
                  </a:lnTo>
                  <a:lnTo>
                    <a:pt x="59" y="90"/>
                  </a:lnTo>
                  <a:lnTo>
                    <a:pt x="89" y="59"/>
                  </a:lnTo>
                  <a:lnTo>
                    <a:pt x="123" y="34"/>
                  </a:lnTo>
                  <a:lnTo>
                    <a:pt x="162" y="16"/>
                  </a:lnTo>
                  <a:lnTo>
                    <a:pt x="205" y="5"/>
                  </a:lnTo>
                  <a:lnTo>
                    <a:pt x="250" y="0"/>
                  </a:lnTo>
                  <a:close/>
                </a:path>
              </a:pathLst>
            </a:custGeom>
            <a:grpFill/>
            <a:ln w="0">
              <a:solidFill>
                <a:schemeClr val="bg1"/>
              </a:solid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21" name="Freeform 18"/>
            <p:cNvSpPr>
              <a:spLocks noEditPoints="1"/>
            </p:cNvSpPr>
            <p:nvPr/>
          </p:nvSpPr>
          <p:spPr bwMode="auto">
            <a:xfrm>
              <a:off x="-3200400" y="2333625"/>
              <a:ext cx="1389063" cy="2120900"/>
            </a:xfrm>
            <a:custGeom>
              <a:avLst/>
              <a:gdLst>
                <a:gd name="T0" fmla="*/ 846 w 1750"/>
                <a:gd name="T1" fmla="*/ 2396 h 2673"/>
                <a:gd name="T2" fmla="*/ 805 w 1750"/>
                <a:gd name="T3" fmla="*/ 2427 h 2673"/>
                <a:gd name="T4" fmla="*/ 789 w 1750"/>
                <a:gd name="T5" fmla="*/ 2477 h 2673"/>
                <a:gd name="T6" fmla="*/ 805 w 1750"/>
                <a:gd name="T7" fmla="*/ 2526 h 2673"/>
                <a:gd name="T8" fmla="*/ 846 w 1750"/>
                <a:gd name="T9" fmla="*/ 2555 h 2673"/>
                <a:gd name="T10" fmla="*/ 899 w 1750"/>
                <a:gd name="T11" fmla="*/ 2555 h 2673"/>
                <a:gd name="T12" fmla="*/ 941 w 1750"/>
                <a:gd name="T13" fmla="*/ 2526 h 2673"/>
                <a:gd name="T14" fmla="*/ 956 w 1750"/>
                <a:gd name="T15" fmla="*/ 2477 h 2673"/>
                <a:gd name="T16" fmla="*/ 941 w 1750"/>
                <a:gd name="T17" fmla="*/ 2427 h 2673"/>
                <a:gd name="T18" fmla="*/ 899 w 1750"/>
                <a:gd name="T19" fmla="*/ 2396 h 2673"/>
                <a:gd name="T20" fmla="*/ 176 w 1750"/>
                <a:gd name="T21" fmla="*/ 323 h 2673"/>
                <a:gd name="T22" fmla="*/ 150 w 1750"/>
                <a:gd name="T23" fmla="*/ 334 h 2673"/>
                <a:gd name="T24" fmla="*/ 139 w 1750"/>
                <a:gd name="T25" fmla="*/ 362 h 2673"/>
                <a:gd name="T26" fmla="*/ 142 w 1750"/>
                <a:gd name="T27" fmla="*/ 2330 h 2673"/>
                <a:gd name="T28" fmla="*/ 162 w 1750"/>
                <a:gd name="T29" fmla="*/ 2350 h 2673"/>
                <a:gd name="T30" fmla="*/ 1573 w 1750"/>
                <a:gd name="T31" fmla="*/ 2353 h 2673"/>
                <a:gd name="T32" fmla="*/ 1600 w 1750"/>
                <a:gd name="T33" fmla="*/ 2342 h 2673"/>
                <a:gd name="T34" fmla="*/ 1611 w 1750"/>
                <a:gd name="T35" fmla="*/ 2314 h 2673"/>
                <a:gd name="T36" fmla="*/ 1608 w 1750"/>
                <a:gd name="T37" fmla="*/ 346 h 2673"/>
                <a:gd name="T38" fmla="*/ 1588 w 1750"/>
                <a:gd name="T39" fmla="*/ 326 h 2673"/>
                <a:gd name="T40" fmla="*/ 176 w 1750"/>
                <a:gd name="T41" fmla="*/ 323 h 2673"/>
                <a:gd name="T42" fmla="*/ 683 w 1750"/>
                <a:gd name="T43" fmla="*/ 169 h 2673"/>
                <a:gd name="T44" fmla="*/ 668 w 1750"/>
                <a:gd name="T45" fmla="*/ 195 h 2673"/>
                <a:gd name="T46" fmla="*/ 683 w 1750"/>
                <a:gd name="T47" fmla="*/ 221 h 2673"/>
                <a:gd name="T48" fmla="*/ 1052 w 1750"/>
                <a:gd name="T49" fmla="*/ 226 h 2673"/>
                <a:gd name="T50" fmla="*/ 1078 w 1750"/>
                <a:gd name="T51" fmla="*/ 210 h 2673"/>
                <a:gd name="T52" fmla="*/ 1078 w 1750"/>
                <a:gd name="T53" fmla="*/ 180 h 2673"/>
                <a:gd name="T54" fmla="*/ 1052 w 1750"/>
                <a:gd name="T55" fmla="*/ 164 h 2673"/>
                <a:gd name="T56" fmla="*/ 160 w 1750"/>
                <a:gd name="T57" fmla="*/ 0 h 2673"/>
                <a:gd name="T58" fmla="*/ 1625 w 1750"/>
                <a:gd name="T59" fmla="*/ 5 h 2673"/>
                <a:gd name="T60" fmla="*/ 1690 w 1750"/>
                <a:gd name="T61" fmla="*/ 36 h 2673"/>
                <a:gd name="T62" fmla="*/ 1733 w 1750"/>
                <a:gd name="T63" fmla="*/ 90 h 2673"/>
                <a:gd name="T64" fmla="*/ 1750 w 1750"/>
                <a:gd name="T65" fmla="*/ 161 h 2673"/>
                <a:gd name="T66" fmla="*/ 1745 w 1750"/>
                <a:gd name="T67" fmla="*/ 2548 h 2673"/>
                <a:gd name="T68" fmla="*/ 1715 w 1750"/>
                <a:gd name="T69" fmla="*/ 2612 h 2673"/>
                <a:gd name="T70" fmla="*/ 1659 w 1750"/>
                <a:gd name="T71" fmla="*/ 2656 h 2673"/>
                <a:gd name="T72" fmla="*/ 1588 w 1750"/>
                <a:gd name="T73" fmla="*/ 2673 h 2673"/>
                <a:gd name="T74" fmla="*/ 123 w 1750"/>
                <a:gd name="T75" fmla="*/ 2668 h 2673"/>
                <a:gd name="T76" fmla="*/ 60 w 1750"/>
                <a:gd name="T77" fmla="*/ 2637 h 2673"/>
                <a:gd name="T78" fmla="*/ 17 w 1750"/>
                <a:gd name="T79" fmla="*/ 2581 h 2673"/>
                <a:gd name="T80" fmla="*/ 0 w 1750"/>
                <a:gd name="T81" fmla="*/ 2512 h 2673"/>
                <a:gd name="T82" fmla="*/ 5 w 1750"/>
                <a:gd name="T83" fmla="*/ 124 h 2673"/>
                <a:gd name="T84" fmla="*/ 35 w 1750"/>
                <a:gd name="T85" fmla="*/ 61 h 2673"/>
                <a:gd name="T86" fmla="*/ 89 w 1750"/>
                <a:gd name="T87" fmla="*/ 17 h 2673"/>
                <a:gd name="T88" fmla="*/ 160 w 1750"/>
                <a:gd name="T89" fmla="*/ 0 h 2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50" h="2673">
                  <a:moveTo>
                    <a:pt x="873" y="2393"/>
                  </a:moveTo>
                  <a:lnTo>
                    <a:pt x="846" y="2396"/>
                  </a:lnTo>
                  <a:lnTo>
                    <a:pt x="823" y="2409"/>
                  </a:lnTo>
                  <a:lnTo>
                    <a:pt x="805" y="2427"/>
                  </a:lnTo>
                  <a:lnTo>
                    <a:pt x="794" y="2450"/>
                  </a:lnTo>
                  <a:lnTo>
                    <a:pt x="789" y="2477"/>
                  </a:lnTo>
                  <a:lnTo>
                    <a:pt x="794" y="2503"/>
                  </a:lnTo>
                  <a:lnTo>
                    <a:pt x="805" y="2526"/>
                  </a:lnTo>
                  <a:lnTo>
                    <a:pt x="823" y="2543"/>
                  </a:lnTo>
                  <a:lnTo>
                    <a:pt x="846" y="2555"/>
                  </a:lnTo>
                  <a:lnTo>
                    <a:pt x="873" y="2560"/>
                  </a:lnTo>
                  <a:lnTo>
                    <a:pt x="899" y="2555"/>
                  </a:lnTo>
                  <a:lnTo>
                    <a:pt x="922" y="2543"/>
                  </a:lnTo>
                  <a:lnTo>
                    <a:pt x="941" y="2526"/>
                  </a:lnTo>
                  <a:lnTo>
                    <a:pt x="951" y="2503"/>
                  </a:lnTo>
                  <a:lnTo>
                    <a:pt x="956" y="2477"/>
                  </a:lnTo>
                  <a:lnTo>
                    <a:pt x="951" y="2450"/>
                  </a:lnTo>
                  <a:lnTo>
                    <a:pt x="941" y="2427"/>
                  </a:lnTo>
                  <a:lnTo>
                    <a:pt x="922" y="2409"/>
                  </a:lnTo>
                  <a:lnTo>
                    <a:pt x="899" y="2396"/>
                  </a:lnTo>
                  <a:lnTo>
                    <a:pt x="873" y="2393"/>
                  </a:lnTo>
                  <a:close/>
                  <a:moveTo>
                    <a:pt x="176" y="323"/>
                  </a:moveTo>
                  <a:lnTo>
                    <a:pt x="162" y="326"/>
                  </a:lnTo>
                  <a:lnTo>
                    <a:pt x="150" y="334"/>
                  </a:lnTo>
                  <a:lnTo>
                    <a:pt x="142" y="346"/>
                  </a:lnTo>
                  <a:lnTo>
                    <a:pt x="139" y="362"/>
                  </a:lnTo>
                  <a:lnTo>
                    <a:pt x="139" y="2314"/>
                  </a:lnTo>
                  <a:lnTo>
                    <a:pt x="142" y="2330"/>
                  </a:lnTo>
                  <a:lnTo>
                    <a:pt x="150" y="2342"/>
                  </a:lnTo>
                  <a:lnTo>
                    <a:pt x="162" y="2350"/>
                  </a:lnTo>
                  <a:lnTo>
                    <a:pt x="176" y="2353"/>
                  </a:lnTo>
                  <a:lnTo>
                    <a:pt x="1573" y="2353"/>
                  </a:lnTo>
                  <a:lnTo>
                    <a:pt x="1588" y="2350"/>
                  </a:lnTo>
                  <a:lnTo>
                    <a:pt x="1600" y="2342"/>
                  </a:lnTo>
                  <a:lnTo>
                    <a:pt x="1608" y="2330"/>
                  </a:lnTo>
                  <a:lnTo>
                    <a:pt x="1611" y="2314"/>
                  </a:lnTo>
                  <a:lnTo>
                    <a:pt x="1611" y="362"/>
                  </a:lnTo>
                  <a:lnTo>
                    <a:pt x="1608" y="346"/>
                  </a:lnTo>
                  <a:lnTo>
                    <a:pt x="1600" y="334"/>
                  </a:lnTo>
                  <a:lnTo>
                    <a:pt x="1588" y="326"/>
                  </a:lnTo>
                  <a:lnTo>
                    <a:pt x="1573" y="323"/>
                  </a:lnTo>
                  <a:lnTo>
                    <a:pt x="176" y="323"/>
                  </a:lnTo>
                  <a:close/>
                  <a:moveTo>
                    <a:pt x="698" y="164"/>
                  </a:moveTo>
                  <a:lnTo>
                    <a:pt x="683" y="169"/>
                  </a:lnTo>
                  <a:lnTo>
                    <a:pt x="672" y="180"/>
                  </a:lnTo>
                  <a:lnTo>
                    <a:pt x="668" y="195"/>
                  </a:lnTo>
                  <a:lnTo>
                    <a:pt x="672" y="210"/>
                  </a:lnTo>
                  <a:lnTo>
                    <a:pt x="683" y="221"/>
                  </a:lnTo>
                  <a:lnTo>
                    <a:pt x="698" y="226"/>
                  </a:lnTo>
                  <a:lnTo>
                    <a:pt x="1052" y="226"/>
                  </a:lnTo>
                  <a:lnTo>
                    <a:pt x="1067" y="221"/>
                  </a:lnTo>
                  <a:lnTo>
                    <a:pt x="1078" y="210"/>
                  </a:lnTo>
                  <a:lnTo>
                    <a:pt x="1081" y="195"/>
                  </a:lnTo>
                  <a:lnTo>
                    <a:pt x="1078" y="180"/>
                  </a:lnTo>
                  <a:lnTo>
                    <a:pt x="1067" y="169"/>
                  </a:lnTo>
                  <a:lnTo>
                    <a:pt x="1052" y="164"/>
                  </a:lnTo>
                  <a:lnTo>
                    <a:pt x="698" y="164"/>
                  </a:lnTo>
                  <a:close/>
                  <a:moveTo>
                    <a:pt x="160" y="0"/>
                  </a:moveTo>
                  <a:lnTo>
                    <a:pt x="1588" y="0"/>
                  </a:lnTo>
                  <a:lnTo>
                    <a:pt x="1625" y="5"/>
                  </a:lnTo>
                  <a:lnTo>
                    <a:pt x="1659" y="17"/>
                  </a:lnTo>
                  <a:lnTo>
                    <a:pt x="1690" y="36"/>
                  </a:lnTo>
                  <a:lnTo>
                    <a:pt x="1715" y="61"/>
                  </a:lnTo>
                  <a:lnTo>
                    <a:pt x="1733" y="90"/>
                  </a:lnTo>
                  <a:lnTo>
                    <a:pt x="1745" y="124"/>
                  </a:lnTo>
                  <a:lnTo>
                    <a:pt x="1750" y="161"/>
                  </a:lnTo>
                  <a:lnTo>
                    <a:pt x="1750" y="2512"/>
                  </a:lnTo>
                  <a:lnTo>
                    <a:pt x="1745" y="2548"/>
                  </a:lnTo>
                  <a:lnTo>
                    <a:pt x="1733" y="2581"/>
                  </a:lnTo>
                  <a:lnTo>
                    <a:pt x="1715" y="2612"/>
                  </a:lnTo>
                  <a:lnTo>
                    <a:pt x="1690" y="2637"/>
                  </a:lnTo>
                  <a:lnTo>
                    <a:pt x="1659" y="2656"/>
                  </a:lnTo>
                  <a:lnTo>
                    <a:pt x="1625" y="2668"/>
                  </a:lnTo>
                  <a:lnTo>
                    <a:pt x="1588" y="2673"/>
                  </a:lnTo>
                  <a:lnTo>
                    <a:pt x="160" y="2673"/>
                  </a:lnTo>
                  <a:lnTo>
                    <a:pt x="123" y="2668"/>
                  </a:lnTo>
                  <a:lnTo>
                    <a:pt x="89" y="2656"/>
                  </a:lnTo>
                  <a:lnTo>
                    <a:pt x="60" y="2637"/>
                  </a:lnTo>
                  <a:lnTo>
                    <a:pt x="35" y="2612"/>
                  </a:lnTo>
                  <a:lnTo>
                    <a:pt x="17" y="2581"/>
                  </a:lnTo>
                  <a:lnTo>
                    <a:pt x="5" y="2548"/>
                  </a:lnTo>
                  <a:lnTo>
                    <a:pt x="0" y="2512"/>
                  </a:lnTo>
                  <a:lnTo>
                    <a:pt x="0" y="161"/>
                  </a:lnTo>
                  <a:lnTo>
                    <a:pt x="5" y="124"/>
                  </a:lnTo>
                  <a:lnTo>
                    <a:pt x="17" y="90"/>
                  </a:lnTo>
                  <a:lnTo>
                    <a:pt x="35" y="61"/>
                  </a:lnTo>
                  <a:lnTo>
                    <a:pt x="60" y="36"/>
                  </a:lnTo>
                  <a:lnTo>
                    <a:pt x="89" y="17"/>
                  </a:lnTo>
                  <a:lnTo>
                    <a:pt x="123" y="5"/>
                  </a:lnTo>
                  <a:lnTo>
                    <a:pt x="160" y="0"/>
                  </a:lnTo>
                  <a:close/>
                </a:path>
              </a:pathLst>
            </a:custGeom>
            <a:grpFill/>
            <a:ln w="0">
              <a:solidFill>
                <a:schemeClr val="bg1"/>
              </a:solid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grpSp>
      <p:grpSp>
        <p:nvGrpSpPr>
          <p:cNvPr id="23" name="Group 22"/>
          <p:cNvGrpSpPr/>
          <p:nvPr/>
        </p:nvGrpSpPr>
        <p:grpSpPr>
          <a:xfrm>
            <a:off x="1412499" y="9442886"/>
            <a:ext cx="1542315" cy="1949621"/>
            <a:chOff x="6507163" y="-2076450"/>
            <a:chExt cx="5097463" cy="6443663"/>
          </a:xfrm>
          <a:solidFill>
            <a:schemeClr val="bg1"/>
          </a:solidFill>
        </p:grpSpPr>
        <p:sp>
          <p:nvSpPr>
            <p:cNvPr id="25" name="Freeform 23"/>
            <p:cNvSpPr>
              <a:spLocks/>
            </p:cNvSpPr>
            <p:nvPr/>
          </p:nvSpPr>
          <p:spPr bwMode="auto">
            <a:xfrm>
              <a:off x="8489950" y="-466725"/>
              <a:ext cx="1131888" cy="1128713"/>
            </a:xfrm>
            <a:custGeom>
              <a:avLst/>
              <a:gdLst>
                <a:gd name="T0" fmla="*/ 356 w 713"/>
                <a:gd name="T1" fmla="*/ 0 h 711"/>
                <a:gd name="T2" fmla="*/ 409 w 713"/>
                <a:gd name="T3" fmla="*/ 3 h 711"/>
                <a:gd name="T4" fmla="*/ 459 w 713"/>
                <a:gd name="T5" fmla="*/ 15 h 711"/>
                <a:gd name="T6" fmla="*/ 506 w 713"/>
                <a:gd name="T7" fmla="*/ 33 h 711"/>
                <a:gd name="T8" fmla="*/ 550 w 713"/>
                <a:gd name="T9" fmla="*/ 58 h 711"/>
                <a:gd name="T10" fmla="*/ 590 w 713"/>
                <a:gd name="T11" fmla="*/ 88 h 711"/>
                <a:gd name="T12" fmla="*/ 625 w 713"/>
                <a:gd name="T13" fmla="*/ 122 h 711"/>
                <a:gd name="T14" fmla="*/ 654 w 713"/>
                <a:gd name="T15" fmla="*/ 162 h 711"/>
                <a:gd name="T16" fmla="*/ 679 w 713"/>
                <a:gd name="T17" fmla="*/ 205 h 711"/>
                <a:gd name="T18" fmla="*/ 697 w 713"/>
                <a:gd name="T19" fmla="*/ 253 h 711"/>
                <a:gd name="T20" fmla="*/ 709 w 713"/>
                <a:gd name="T21" fmla="*/ 303 h 711"/>
                <a:gd name="T22" fmla="*/ 713 w 713"/>
                <a:gd name="T23" fmla="*/ 355 h 711"/>
                <a:gd name="T24" fmla="*/ 709 w 713"/>
                <a:gd name="T25" fmla="*/ 408 h 711"/>
                <a:gd name="T26" fmla="*/ 697 w 713"/>
                <a:gd name="T27" fmla="*/ 458 h 711"/>
                <a:gd name="T28" fmla="*/ 679 w 713"/>
                <a:gd name="T29" fmla="*/ 505 h 711"/>
                <a:gd name="T30" fmla="*/ 654 w 713"/>
                <a:gd name="T31" fmla="*/ 549 h 711"/>
                <a:gd name="T32" fmla="*/ 625 w 713"/>
                <a:gd name="T33" fmla="*/ 589 h 711"/>
                <a:gd name="T34" fmla="*/ 590 w 713"/>
                <a:gd name="T35" fmla="*/ 624 h 711"/>
                <a:gd name="T36" fmla="*/ 550 w 713"/>
                <a:gd name="T37" fmla="*/ 653 h 711"/>
                <a:gd name="T38" fmla="*/ 506 w 713"/>
                <a:gd name="T39" fmla="*/ 678 h 711"/>
                <a:gd name="T40" fmla="*/ 459 w 713"/>
                <a:gd name="T41" fmla="*/ 695 h 711"/>
                <a:gd name="T42" fmla="*/ 409 w 713"/>
                <a:gd name="T43" fmla="*/ 708 h 711"/>
                <a:gd name="T44" fmla="*/ 356 w 713"/>
                <a:gd name="T45" fmla="*/ 711 h 711"/>
                <a:gd name="T46" fmla="*/ 304 w 713"/>
                <a:gd name="T47" fmla="*/ 708 h 711"/>
                <a:gd name="T48" fmla="*/ 254 w 713"/>
                <a:gd name="T49" fmla="*/ 695 h 711"/>
                <a:gd name="T50" fmla="*/ 207 w 713"/>
                <a:gd name="T51" fmla="*/ 678 h 711"/>
                <a:gd name="T52" fmla="*/ 163 w 713"/>
                <a:gd name="T53" fmla="*/ 653 h 711"/>
                <a:gd name="T54" fmla="*/ 123 w 713"/>
                <a:gd name="T55" fmla="*/ 624 h 711"/>
                <a:gd name="T56" fmla="*/ 88 w 713"/>
                <a:gd name="T57" fmla="*/ 589 h 711"/>
                <a:gd name="T58" fmla="*/ 59 w 713"/>
                <a:gd name="T59" fmla="*/ 549 h 711"/>
                <a:gd name="T60" fmla="*/ 34 w 713"/>
                <a:gd name="T61" fmla="*/ 505 h 711"/>
                <a:gd name="T62" fmla="*/ 15 w 713"/>
                <a:gd name="T63" fmla="*/ 458 h 711"/>
                <a:gd name="T64" fmla="*/ 4 w 713"/>
                <a:gd name="T65" fmla="*/ 408 h 711"/>
                <a:gd name="T66" fmla="*/ 0 w 713"/>
                <a:gd name="T67" fmla="*/ 355 h 711"/>
                <a:gd name="T68" fmla="*/ 4 w 713"/>
                <a:gd name="T69" fmla="*/ 303 h 711"/>
                <a:gd name="T70" fmla="*/ 15 w 713"/>
                <a:gd name="T71" fmla="*/ 253 h 711"/>
                <a:gd name="T72" fmla="*/ 34 w 713"/>
                <a:gd name="T73" fmla="*/ 205 h 711"/>
                <a:gd name="T74" fmla="*/ 59 w 713"/>
                <a:gd name="T75" fmla="*/ 162 h 711"/>
                <a:gd name="T76" fmla="*/ 88 w 713"/>
                <a:gd name="T77" fmla="*/ 122 h 711"/>
                <a:gd name="T78" fmla="*/ 123 w 713"/>
                <a:gd name="T79" fmla="*/ 88 h 711"/>
                <a:gd name="T80" fmla="*/ 163 w 713"/>
                <a:gd name="T81" fmla="*/ 58 h 711"/>
                <a:gd name="T82" fmla="*/ 207 w 713"/>
                <a:gd name="T83" fmla="*/ 33 h 711"/>
                <a:gd name="T84" fmla="*/ 254 w 713"/>
                <a:gd name="T85" fmla="*/ 15 h 711"/>
                <a:gd name="T86" fmla="*/ 304 w 713"/>
                <a:gd name="T87" fmla="*/ 3 h 711"/>
                <a:gd name="T88" fmla="*/ 356 w 713"/>
                <a:gd name="T89" fmla="*/ 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13" h="711">
                  <a:moveTo>
                    <a:pt x="356" y="0"/>
                  </a:moveTo>
                  <a:lnTo>
                    <a:pt x="409" y="3"/>
                  </a:lnTo>
                  <a:lnTo>
                    <a:pt x="459" y="15"/>
                  </a:lnTo>
                  <a:lnTo>
                    <a:pt x="506" y="33"/>
                  </a:lnTo>
                  <a:lnTo>
                    <a:pt x="550" y="58"/>
                  </a:lnTo>
                  <a:lnTo>
                    <a:pt x="590" y="88"/>
                  </a:lnTo>
                  <a:lnTo>
                    <a:pt x="625" y="122"/>
                  </a:lnTo>
                  <a:lnTo>
                    <a:pt x="654" y="162"/>
                  </a:lnTo>
                  <a:lnTo>
                    <a:pt x="679" y="205"/>
                  </a:lnTo>
                  <a:lnTo>
                    <a:pt x="697" y="253"/>
                  </a:lnTo>
                  <a:lnTo>
                    <a:pt x="709" y="303"/>
                  </a:lnTo>
                  <a:lnTo>
                    <a:pt x="713" y="355"/>
                  </a:lnTo>
                  <a:lnTo>
                    <a:pt x="709" y="408"/>
                  </a:lnTo>
                  <a:lnTo>
                    <a:pt x="697" y="458"/>
                  </a:lnTo>
                  <a:lnTo>
                    <a:pt x="679" y="505"/>
                  </a:lnTo>
                  <a:lnTo>
                    <a:pt x="654" y="549"/>
                  </a:lnTo>
                  <a:lnTo>
                    <a:pt x="625" y="589"/>
                  </a:lnTo>
                  <a:lnTo>
                    <a:pt x="590" y="624"/>
                  </a:lnTo>
                  <a:lnTo>
                    <a:pt x="550" y="653"/>
                  </a:lnTo>
                  <a:lnTo>
                    <a:pt x="506" y="678"/>
                  </a:lnTo>
                  <a:lnTo>
                    <a:pt x="459" y="695"/>
                  </a:lnTo>
                  <a:lnTo>
                    <a:pt x="409" y="708"/>
                  </a:lnTo>
                  <a:lnTo>
                    <a:pt x="356" y="711"/>
                  </a:lnTo>
                  <a:lnTo>
                    <a:pt x="304" y="708"/>
                  </a:lnTo>
                  <a:lnTo>
                    <a:pt x="254" y="695"/>
                  </a:lnTo>
                  <a:lnTo>
                    <a:pt x="207" y="678"/>
                  </a:lnTo>
                  <a:lnTo>
                    <a:pt x="163" y="653"/>
                  </a:lnTo>
                  <a:lnTo>
                    <a:pt x="123" y="624"/>
                  </a:lnTo>
                  <a:lnTo>
                    <a:pt x="88" y="589"/>
                  </a:lnTo>
                  <a:lnTo>
                    <a:pt x="59" y="549"/>
                  </a:lnTo>
                  <a:lnTo>
                    <a:pt x="34" y="505"/>
                  </a:lnTo>
                  <a:lnTo>
                    <a:pt x="15" y="458"/>
                  </a:lnTo>
                  <a:lnTo>
                    <a:pt x="4" y="408"/>
                  </a:lnTo>
                  <a:lnTo>
                    <a:pt x="0" y="355"/>
                  </a:lnTo>
                  <a:lnTo>
                    <a:pt x="4" y="303"/>
                  </a:lnTo>
                  <a:lnTo>
                    <a:pt x="15" y="253"/>
                  </a:lnTo>
                  <a:lnTo>
                    <a:pt x="34" y="205"/>
                  </a:lnTo>
                  <a:lnTo>
                    <a:pt x="59" y="162"/>
                  </a:lnTo>
                  <a:lnTo>
                    <a:pt x="88" y="122"/>
                  </a:lnTo>
                  <a:lnTo>
                    <a:pt x="123" y="88"/>
                  </a:lnTo>
                  <a:lnTo>
                    <a:pt x="163" y="58"/>
                  </a:lnTo>
                  <a:lnTo>
                    <a:pt x="207" y="33"/>
                  </a:lnTo>
                  <a:lnTo>
                    <a:pt x="254" y="15"/>
                  </a:lnTo>
                  <a:lnTo>
                    <a:pt x="304" y="3"/>
                  </a:lnTo>
                  <a:lnTo>
                    <a:pt x="356"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26" name="Freeform 24"/>
            <p:cNvSpPr>
              <a:spLocks/>
            </p:cNvSpPr>
            <p:nvPr/>
          </p:nvSpPr>
          <p:spPr bwMode="auto">
            <a:xfrm>
              <a:off x="6507163" y="-2076450"/>
              <a:ext cx="5097463" cy="4733925"/>
            </a:xfrm>
            <a:custGeom>
              <a:avLst/>
              <a:gdLst>
                <a:gd name="T0" fmla="*/ 1954 w 3211"/>
                <a:gd name="T1" fmla="*/ 11 h 2982"/>
                <a:gd name="T2" fmla="*/ 2016 w 3211"/>
                <a:gd name="T3" fmla="*/ 88 h 2982"/>
                <a:gd name="T4" fmla="*/ 2191 w 3211"/>
                <a:gd name="T5" fmla="*/ 435 h 2982"/>
                <a:gd name="T6" fmla="*/ 2436 w 3211"/>
                <a:gd name="T7" fmla="*/ 225 h 2982"/>
                <a:gd name="T8" fmla="*/ 2530 w 3211"/>
                <a:gd name="T9" fmla="*/ 259 h 2982"/>
                <a:gd name="T10" fmla="*/ 2985 w 3211"/>
                <a:gd name="T11" fmla="*/ 749 h 2982"/>
                <a:gd name="T12" fmla="*/ 2951 w 3211"/>
                <a:gd name="T13" fmla="*/ 843 h 2982"/>
                <a:gd name="T14" fmla="*/ 3095 w 3211"/>
                <a:gd name="T15" fmla="*/ 1191 h 2982"/>
                <a:gd name="T16" fmla="*/ 3185 w 3211"/>
                <a:gd name="T17" fmla="*/ 1234 h 2982"/>
                <a:gd name="T18" fmla="*/ 3211 w 3211"/>
                <a:gd name="T19" fmla="*/ 1901 h 2982"/>
                <a:gd name="T20" fmla="*/ 3168 w 3211"/>
                <a:gd name="T21" fmla="*/ 1991 h 2982"/>
                <a:gd name="T22" fmla="*/ 2846 w 3211"/>
                <a:gd name="T23" fmla="*/ 2017 h 2982"/>
                <a:gd name="T24" fmla="*/ 2966 w 3211"/>
                <a:gd name="T25" fmla="*/ 2383 h 2982"/>
                <a:gd name="T26" fmla="*/ 2983 w 3211"/>
                <a:gd name="T27" fmla="*/ 2469 h 2982"/>
                <a:gd name="T28" fmla="*/ 2530 w 3211"/>
                <a:gd name="T29" fmla="*/ 2949 h 2982"/>
                <a:gd name="T30" fmla="*/ 2436 w 3211"/>
                <a:gd name="T31" fmla="*/ 2982 h 2982"/>
                <a:gd name="T32" fmla="*/ 2352 w 3211"/>
                <a:gd name="T33" fmla="*/ 2934 h 2982"/>
                <a:gd name="T34" fmla="*/ 2386 w 3211"/>
                <a:gd name="T35" fmla="*/ 2845 h 2982"/>
                <a:gd name="T36" fmla="*/ 2378 w 3211"/>
                <a:gd name="T37" fmla="*/ 2093 h 2982"/>
                <a:gd name="T38" fmla="*/ 2298 w 3211"/>
                <a:gd name="T39" fmla="*/ 1911 h 2982"/>
                <a:gd name="T40" fmla="*/ 2362 w 3211"/>
                <a:gd name="T41" fmla="*/ 1668 h 2982"/>
                <a:gd name="T42" fmla="*/ 2329 w 3211"/>
                <a:gd name="T43" fmla="*/ 1379 h 2982"/>
                <a:gd name="T44" fmla="*/ 2191 w 3211"/>
                <a:gd name="T45" fmla="*/ 1123 h 2982"/>
                <a:gd name="T46" fmla="*/ 1967 w 3211"/>
                <a:gd name="T47" fmla="*/ 937 h 2982"/>
                <a:gd name="T48" fmla="*/ 1683 w 3211"/>
                <a:gd name="T49" fmla="*/ 850 h 2982"/>
                <a:gd name="T50" fmla="*/ 1381 w 3211"/>
                <a:gd name="T51" fmla="*/ 880 h 2982"/>
                <a:gd name="T52" fmla="*/ 1123 w 3211"/>
                <a:gd name="T53" fmla="*/ 1019 h 2982"/>
                <a:gd name="T54" fmla="*/ 939 w 3211"/>
                <a:gd name="T55" fmla="*/ 1243 h 2982"/>
                <a:gd name="T56" fmla="*/ 851 w 3211"/>
                <a:gd name="T57" fmla="*/ 1526 h 2982"/>
                <a:gd name="T58" fmla="*/ 872 w 3211"/>
                <a:gd name="T59" fmla="*/ 1795 h 2982"/>
                <a:gd name="T60" fmla="*/ 864 w 3211"/>
                <a:gd name="T61" fmla="*/ 1999 h 2982"/>
                <a:gd name="T62" fmla="*/ 822 w 3211"/>
                <a:gd name="T63" fmla="*/ 2196 h 2982"/>
                <a:gd name="T64" fmla="*/ 842 w 3211"/>
                <a:gd name="T65" fmla="*/ 2904 h 2982"/>
                <a:gd name="T66" fmla="*/ 823 w 3211"/>
                <a:gd name="T67" fmla="*/ 2965 h 2982"/>
                <a:gd name="T68" fmla="*/ 726 w 3211"/>
                <a:gd name="T69" fmla="*/ 2977 h 2982"/>
                <a:gd name="T70" fmla="*/ 245 w 3211"/>
                <a:gd name="T71" fmla="*/ 2510 h 2982"/>
                <a:gd name="T72" fmla="*/ 228 w 3211"/>
                <a:gd name="T73" fmla="*/ 2423 h 2982"/>
                <a:gd name="T74" fmla="*/ 436 w 3211"/>
                <a:gd name="T75" fmla="*/ 2188 h 2982"/>
                <a:gd name="T76" fmla="*/ 89 w 3211"/>
                <a:gd name="T77" fmla="*/ 2014 h 2982"/>
                <a:gd name="T78" fmla="*/ 12 w 3211"/>
                <a:gd name="T79" fmla="*/ 1953 h 2982"/>
                <a:gd name="T80" fmla="*/ 3 w 3211"/>
                <a:gd name="T81" fmla="*/ 1280 h 2982"/>
                <a:gd name="T82" fmla="*/ 64 w 3211"/>
                <a:gd name="T83" fmla="*/ 1202 h 2982"/>
                <a:gd name="T84" fmla="*/ 397 w 3211"/>
                <a:gd name="T85" fmla="*/ 1104 h 2982"/>
                <a:gd name="T86" fmla="*/ 234 w 3211"/>
                <a:gd name="T87" fmla="*/ 806 h 2982"/>
                <a:gd name="T88" fmla="*/ 234 w 3211"/>
                <a:gd name="T89" fmla="*/ 718 h 2982"/>
                <a:gd name="T90" fmla="*/ 702 w 3211"/>
                <a:gd name="T91" fmla="*/ 243 h 2982"/>
                <a:gd name="T92" fmla="*/ 800 w 3211"/>
                <a:gd name="T93" fmla="*/ 232 h 2982"/>
                <a:gd name="T94" fmla="*/ 1105 w 3211"/>
                <a:gd name="T95" fmla="*/ 396 h 2982"/>
                <a:gd name="T96" fmla="*/ 1204 w 3211"/>
                <a:gd name="T97" fmla="*/ 65 h 2982"/>
                <a:gd name="T98" fmla="*/ 1280 w 3211"/>
                <a:gd name="T99" fmla="*/ 3 h 2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11" h="2982">
                  <a:moveTo>
                    <a:pt x="1308" y="0"/>
                  </a:moveTo>
                  <a:lnTo>
                    <a:pt x="1903" y="0"/>
                  </a:lnTo>
                  <a:lnTo>
                    <a:pt x="1931" y="3"/>
                  </a:lnTo>
                  <a:lnTo>
                    <a:pt x="1954" y="11"/>
                  </a:lnTo>
                  <a:lnTo>
                    <a:pt x="1975" y="25"/>
                  </a:lnTo>
                  <a:lnTo>
                    <a:pt x="1994" y="42"/>
                  </a:lnTo>
                  <a:lnTo>
                    <a:pt x="2007" y="65"/>
                  </a:lnTo>
                  <a:lnTo>
                    <a:pt x="2016" y="88"/>
                  </a:lnTo>
                  <a:lnTo>
                    <a:pt x="2019" y="115"/>
                  </a:lnTo>
                  <a:lnTo>
                    <a:pt x="2019" y="364"/>
                  </a:lnTo>
                  <a:lnTo>
                    <a:pt x="2107" y="396"/>
                  </a:lnTo>
                  <a:lnTo>
                    <a:pt x="2191" y="435"/>
                  </a:lnTo>
                  <a:lnTo>
                    <a:pt x="2367" y="259"/>
                  </a:lnTo>
                  <a:lnTo>
                    <a:pt x="2388" y="243"/>
                  </a:lnTo>
                  <a:lnTo>
                    <a:pt x="2411" y="232"/>
                  </a:lnTo>
                  <a:lnTo>
                    <a:pt x="2436" y="225"/>
                  </a:lnTo>
                  <a:lnTo>
                    <a:pt x="2461" y="225"/>
                  </a:lnTo>
                  <a:lnTo>
                    <a:pt x="2486" y="232"/>
                  </a:lnTo>
                  <a:lnTo>
                    <a:pt x="2509" y="243"/>
                  </a:lnTo>
                  <a:lnTo>
                    <a:pt x="2530" y="259"/>
                  </a:lnTo>
                  <a:lnTo>
                    <a:pt x="2951" y="680"/>
                  </a:lnTo>
                  <a:lnTo>
                    <a:pt x="2969" y="701"/>
                  </a:lnTo>
                  <a:lnTo>
                    <a:pt x="2980" y="724"/>
                  </a:lnTo>
                  <a:lnTo>
                    <a:pt x="2985" y="749"/>
                  </a:lnTo>
                  <a:lnTo>
                    <a:pt x="2985" y="775"/>
                  </a:lnTo>
                  <a:lnTo>
                    <a:pt x="2980" y="800"/>
                  </a:lnTo>
                  <a:lnTo>
                    <a:pt x="2969" y="823"/>
                  </a:lnTo>
                  <a:lnTo>
                    <a:pt x="2951" y="843"/>
                  </a:lnTo>
                  <a:lnTo>
                    <a:pt x="2775" y="1020"/>
                  </a:lnTo>
                  <a:lnTo>
                    <a:pt x="2814" y="1104"/>
                  </a:lnTo>
                  <a:lnTo>
                    <a:pt x="2846" y="1191"/>
                  </a:lnTo>
                  <a:lnTo>
                    <a:pt x="3095" y="1191"/>
                  </a:lnTo>
                  <a:lnTo>
                    <a:pt x="3122" y="1193"/>
                  </a:lnTo>
                  <a:lnTo>
                    <a:pt x="3147" y="1202"/>
                  </a:lnTo>
                  <a:lnTo>
                    <a:pt x="3168" y="1215"/>
                  </a:lnTo>
                  <a:lnTo>
                    <a:pt x="3185" y="1234"/>
                  </a:lnTo>
                  <a:lnTo>
                    <a:pt x="3199" y="1255"/>
                  </a:lnTo>
                  <a:lnTo>
                    <a:pt x="3208" y="1280"/>
                  </a:lnTo>
                  <a:lnTo>
                    <a:pt x="3211" y="1306"/>
                  </a:lnTo>
                  <a:lnTo>
                    <a:pt x="3211" y="1901"/>
                  </a:lnTo>
                  <a:lnTo>
                    <a:pt x="3208" y="1928"/>
                  </a:lnTo>
                  <a:lnTo>
                    <a:pt x="3199" y="1953"/>
                  </a:lnTo>
                  <a:lnTo>
                    <a:pt x="3185" y="1974"/>
                  </a:lnTo>
                  <a:lnTo>
                    <a:pt x="3168" y="1991"/>
                  </a:lnTo>
                  <a:lnTo>
                    <a:pt x="3147" y="2005"/>
                  </a:lnTo>
                  <a:lnTo>
                    <a:pt x="3122" y="2014"/>
                  </a:lnTo>
                  <a:lnTo>
                    <a:pt x="3095" y="2017"/>
                  </a:lnTo>
                  <a:lnTo>
                    <a:pt x="2846" y="2017"/>
                  </a:lnTo>
                  <a:lnTo>
                    <a:pt x="2814" y="2104"/>
                  </a:lnTo>
                  <a:lnTo>
                    <a:pt x="2775" y="2188"/>
                  </a:lnTo>
                  <a:lnTo>
                    <a:pt x="2951" y="2364"/>
                  </a:lnTo>
                  <a:lnTo>
                    <a:pt x="2966" y="2383"/>
                  </a:lnTo>
                  <a:lnTo>
                    <a:pt x="2977" y="2402"/>
                  </a:lnTo>
                  <a:lnTo>
                    <a:pt x="2983" y="2423"/>
                  </a:lnTo>
                  <a:lnTo>
                    <a:pt x="2986" y="2446"/>
                  </a:lnTo>
                  <a:lnTo>
                    <a:pt x="2983" y="2469"/>
                  </a:lnTo>
                  <a:lnTo>
                    <a:pt x="2977" y="2490"/>
                  </a:lnTo>
                  <a:lnTo>
                    <a:pt x="2966" y="2510"/>
                  </a:lnTo>
                  <a:lnTo>
                    <a:pt x="2951" y="2527"/>
                  </a:lnTo>
                  <a:lnTo>
                    <a:pt x="2530" y="2949"/>
                  </a:lnTo>
                  <a:lnTo>
                    <a:pt x="2509" y="2965"/>
                  </a:lnTo>
                  <a:lnTo>
                    <a:pt x="2486" y="2977"/>
                  </a:lnTo>
                  <a:lnTo>
                    <a:pt x="2461" y="2982"/>
                  </a:lnTo>
                  <a:lnTo>
                    <a:pt x="2436" y="2982"/>
                  </a:lnTo>
                  <a:lnTo>
                    <a:pt x="2411" y="2977"/>
                  </a:lnTo>
                  <a:lnTo>
                    <a:pt x="2388" y="2965"/>
                  </a:lnTo>
                  <a:lnTo>
                    <a:pt x="2367" y="2949"/>
                  </a:lnTo>
                  <a:lnTo>
                    <a:pt x="2352" y="2934"/>
                  </a:lnTo>
                  <a:lnTo>
                    <a:pt x="2354" y="2930"/>
                  </a:lnTo>
                  <a:lnTo>
                    <a:pt x="2369" y="2904"/>
                  </a:lnTo>
                  <a:lnTo>
                    <a:pt x="2380" y="2875"/>
                  </a:lnTo>
                  <a:lnTo>
                    <a:pt x="2386" y="2845"/>
                  </a:lnTo>
                  <a:lnTo>
                    <a:pt x="2389" y="2816"/>
                  </a:lnTo>
                  <a:lnTo>
                    <a:pt x="2389" y="2194"/>
                  </a:lnTo>
                  <a:lnTo>
                    <a:pt x="2386" y="2142"/>
                  </a:lnTo>
                  <a:lnTo>
                    <a:pt x="2378" y="2093"/>
                  </a:lnTo>
                  <a:lnTo>
                    <a:pt x="2365" y="2045"/>
                  </a:lnTo>
                  <a:lnTo>
                    <a:pt x="2347" y="1998"/>
                  </a:lnTo>
                  <a:lnTo>
                    <a:pt x="2326" y="1953"/>
                  </a:lnTo>
                  <a:lnTo>
                    <a:pt x="2298" y="1911"/>
                  </a:lnTo>
                  <a:lnTo>
                    <a:pt x="2322" y="1854"/>
                  </a:lnTo>
                  <a:lnTo>
                    <a:pt x="2339" y="1793"/>
                  </a:lnTo>
                  <a:lnTo>
                    <a:pt x="2353" y="1733"/>
                  </a:lnTo>
                  <a:lnTo>
                    <a:pt x="2362" y="1668"/>
                  </a:lnTo>
                  <a:lnTo>
                    <a:pt x="2364" y="1604"/>
                  </a:lnTo>
                  <a:lnTo>
                    <a:pt x="2360" y="1526"/>
                  </a:lnTo>
                  <a:lnTo>
                    <a:pt x="2348" y="1452"/>
                  </a:lnTo>
                  <a:lnTo>
                    <a:pt x="2329" y="1379"/>
                  </a:lnTo>
                  <a:lnTo>
                    <a:pt x="2305" y="1310"/>
                  </a:lnTo>
                  <a:lnTo>
                    <a:pt x="2272" y="1243"/>
                  </a:lnTo>
                  <a:lnTo>
                    <a:pt x="2234" y="1181"/>
                  </a:lnTo>
                  <a:lnTo>
                    <a:pt x="2191" y="1123"/>
                  </a:lnTo>
                  <a:lnTo>
                    <a:pt x="2141" y="1068"/>
                  </a:lnTo>
                  <a:lnTo>
                    <a:pt x="2088" y="1019"/>
                  </a:lnTo>
                  <a:lnTo>
                    <a:pt x="2030" y="975"/>
                  </a:lnTo>
                  <a:lnTo>
                    <a:pt x="1967" y="937"/>
                  </a:lnTo>
                  <a:lnTo>
                    <a:pt x="1901" y="906"/>
                  </a:lnTo>
                  <a:lnTo>
                    <a:pt x="1830" y="880"/>
                  </a:lnTo>
                  <a:lnTo>
                    <a:pt x="1758" y="862"/>
                  </a:lnTo>
                  <a:lnTo>
                    <a:pt x="1683" y="850"/>
                  </a:lnTo>
                  <a:lnTo>
                    <a:pt x="1605" y="845"/>
                  </a:lnTo>
                  <a:lnTo>
                    <a:pt x="1528" y="850"/>
                  </a:lnTo>
                  <a:lnTo>
                    <a:pt x="1453" y="862"/>
                  </a:lnTo>
                  <a:lnTo>
                    <a:pt x="1381" y="880"/>
                  </a:lnTo>
                  <a:lnTo>
                    <a:pt x="1310" y="906"/>
                  </a:lnTo>
                  <a:lnTo>
                    <a:pt x="1244" y="937"/>
                  </a:lnTo>
                  <a:lnTo>
                    <a:pt x="1181" y="975"/>
                  </a:lnTo>
                  <a:lnTo>
                    <a:pt x="1123" y="1019"/>
                  </a:lnTo>
                  <a:lnTo>
                    <a:pt x="1070" y="1068"/>
                  </a:lnTo>
                  <a:lnTo>
                    <a:pt x="1020" y="1123"/>
                  </a:lnTo>
                  <a:lnTo>
                    <a:pt x="977" y="1181"/>
                  </a:lnTo>
                  <a:lnTo>
                    <a:pt x="939" y="1243"/>
                  </a:lnTo>
                  <a:lnTo>
                    <a:pt x="906" y="1310"/>
                  </a:lnTo>
                  <a:lnTo>
                    <a:pt x="882" y="1379"/>
                  </a:lnTo>
                  <a:lnTo>
                    <a:pt x="862" y="1452"/>
                  </a:lnTo>
                  <a:lnTo>
                    <a:pt x="851" y="1526"/>
                  </a:lnTo>
                  <a:lnTo>
                    <a:pt x="847" y="1604"/>
                  </a:lnTo>
                  <a:lnTo>
                    <a:pt x="849" y="1668"/>
                  </a:lnTo>
                  <a:lnTo>
                    <a:pt x="858" y="1733"/>
                  </a:lnTo>
                  <a:lnTo>
                    <a:pt x="872" y="1795"/>
                  </a:lnTo>
                  <a:lnTo>
                    <a:pt x="890" y="1854"/>
                  </a:lnTo>
                  <a:lnTo>
                    <a:pt x="913" y="1912"/>
                  </a:lnTo>
                  <a:lnTo>
                    <a:pt x="887" y="1954"/>
                  </a:lnTo>
                  <a:lnTo>
                    <a:pt x="864" y="1999"/>
                  </a:lnTo>
                  <a:lnTo>
                    <a:pt x="846" y="2046"/>
                  </a:lnTo>
                  <a:lnTo>
                    <a:pt x="833" y="2094"/>
                  </a:lnTo>
                  <a:lnTo>
                    <a:pt x="825" y="2145"/>
                  </a:lnTo>
                  <a:lnTo>
                    <a:pt x="822" y="2196"/>
                  </a:lnTo>
                  <a:lnTo>
                    <a:pt x="822" y="2816"/>
                  </a:lnTo>
                  <a:lnTo>
                    <a:pt x="825" y="2845"/>
                  </a:lnTo>
                  <a:lnTo>
                    <a:pt x="831" y="2875"/>
                  </a:lnTo>
                  <a:lnTo>
                    <a:pt x="842" y="2904"/>
                  </a:lnTo>
                  <a:lnTo>
                    <a:pt x="857" y="2930"/>
                  </a:lnTo>
                  <a:lnTo>
                    <a:pt x="859" y="2934"/>
                  </a:lnTo>
                  <a:lnTo>
                    <a:pt x="844" y="2949"/>
                  </a:lnTo>
                  <a:lnTo>
                    <a:pt x="823" y="2965"/>
                  </a:lnTo>
                  <a:lnTo>
                    <a:pt x="800" y="2977"/>
                  </a:lnTo>
                  <a:lnTo>
                    <a:pt x="775" y="2982"/>
                  </a:lnTo>
                  <a:lnTo>
                    <a:pt x="750" y="2982"/>
                  </a:lnTo>
                  <a:lnTo>
                    <a:pt x="726" y="2977"/>
                  </a:lnTo>
                  <a:lnTo>
                    <a:pt x="702" y="2965"/>
                  </a:lnTo>
                  <a:lnTo>
                    <a:pt x="681" y="2949"/>
                  </a:lnTo>
                  <a:lnTo>
                    <a:pt x="260" y="2527"/>
                  </a:lnTo>
                  <a:lnTo>
                    <a:pt x="245" y="2510"/>
                  </a:lnTo>
                  <a:lnTo>
                    <a:pt x="234" y="2490"/>
                  </a:lnTo>
                  <a:lnTo>
                    <a:pt x="228" y="2469"/>
                  </a:lnTo>
                  <a:lnTo>
                    <a:pt x="225" y="2446"/>
                  </a:lnTo>
                  <a:lnTo>
                    <a:pt x="228" y="2423"/>
                  </a:lnTo>
                  <a:lnTo>
                    <a:pt x="234" y="2402"/>
                  </a:lnTo>
                  <a:lnTo>
                    <a:pt x="245" y="2383"/>
                  </a:lnTo>
                  <a:lnTo>
                    <a:pt x="260" y="2364"/>
                  </a:lnTo>
                  <a:lnTo>
                    <a:pt x="436" y="2188"/>
                  </a:lnTo>
                  <a:lnTo>
                    <a:pt x="397" y="2104"/>
                  </a:lnTo>
                  <a:lnTo>
                    <a:pt x="365" y="2017"/>
                  </a:lnTo>
                  <a:lnTo>
                    <a:pt x="115" y="2017"/>
                  </a:lnTo>
                  <a:lnTo>
                    <a:pt x="89" y="2014"/>
                  </a:lnTo>
                  <a:lnTo>
                    <a:pt x="64" y="2005"/>
                  </a:lnTo>
                  <a:lnTo>
                    <a:pt x="43" y="1991"/>
                  </a:lnTo>
                  <a:lnTo>
                    <a:pt x="26" y="1974"/>
                  </a:lnTo>
                  <a:lnTo>
                    <a:pt x="12" y="1953"/>
                  </a:lnTo>
                  <a:lnTo>
                    <a:pt x="3" y="1928"/>
                  </a:lnTo>
                  <a:lnTo>
                    <a:pt x="0" y="1901"/>
                  </a:lnTo>
                  <a:lnTo>
                    <a:pt x="0" y="1306"/>
                  </a:lnTo>
                  <a:lnTo>
                    <a:pt x="3" y="1280"/>
                  </a:lnTo>
                  <a:lnTo>
                    <a:pt x="12" y="1255"/>
                  </a:lnTo>
                  <a:lnTo>
                    <a:pt x="26" y="1234"/>
                  </a:lnTo>
                  <a:lnTo>
                    <a:pt x="43" y="1215"/>
                  </a:lnTo>
                  <a:lnTo>
                    <a:pt x="64" y="1202"/>
                  </a:lnTo>
                  <a:lnTo>
                    <a:pt x="89" y="1193"/>
                  </a:lnTo>
                  <a:lnTo>
                    <a:pt x="115" y="1191"/>
                  </a:lnTo>
                  <a:lnTo>
                    <a:pt x="365" y="1191"/>
                  </a:lnTo>
                  <a:lnTo>
                    <a:pt x="397" y="1104"/>
                  </a:lnTo>
                  <a:lnTo>
                    <a:pt x="436" y="1020"/>
                  </a:lnTo>
                  <a:lnTo>
                    <a:pt x="260" y="843"/>
                  </a:lnTo>
                  <a:lnTo>
                    <a:pt x="245" y="826"/>
                  </a:lnTo>
                  <a:lnTo>
                    <a:pt x="234" y="806"/>
                  </a:lnTo>
                  <a:lnTo>
                    <a:pt x="228" y="785"/>
                  </a:lnTo>
                  <a:lnTo>
                    <a:pt x="225" y="761"/>
                  </a:lnTo>
                  <a:lnTo>
                    <a:pt x="228" y="739"/>
                  </a:lnTo>
                  <a:lnTo>
                    <a:pt x="234" y="718"/>
                  </a:lnTo>
                  <a:lnTo>
                    <a:pt x="245" y="698"/>
                  </a:lnTo>
                  <a:lnTo>
                    <a:pt x="260" y="680"/>
                  </a:lnTo>
                  <a:lnTo>
                    <a:pt x="681" y="259"/>
                  </a:lnTo>
                  <a:lnTo>
                    <a:pt x="702" y="243"/>
                  </a:lnTo>
                  <a:lnTo>
                    <a:pt x="726" y="232"/>
                  </a:lnTo>
                  <a:lnTo>
                    <a:pt x="750" y="225"/>
                  </a:lnTo>
                  <a:lnTo>
                    <a:pt x="775" y="225"/>
                  </a:lnTo>
                  <a:lnTo>
                    <a:pt x="800" y="232"/>
                  </a:lnTo>
                  <a:lnTo>
                    <a:pt x="823" y="243"/>
                  </a:lnTo>
                  <a:lnTo>
                    <a:pt x="844" y="259"/>
                  </a:lnTo>
                  <a:lnTo>
                    <a:pt x="1020" y="435"/>
                  </a:lnTo>
                  <a:lnTo>
                    <a:pt x="1105" y="396"/>
                  </a:lnTo>
                  <a:lnTo>
                    <a:pt x="1191" y="364"/>
                  </a:lnTo>
                  <a:lnTo>
                    <a:pt x="1191" y="115"/>
                  </a:lnTo>
                  <a:lnTo>
                    <a:pt x="1195" y="88"/>
                  </a:lnTo>
                  <a:lnTo>
                    <a:pt x="1204" y="65"/>
                  </a:lnTo>
                  <a:lnTo>
                    <a:pt x="1217" y="42"/>
                  </a:lnTo>
                  <a:lnTo>
                    <a:pt x="1235" y="25"/>
                  </a:lnTo>
                  <a:lnTo>
                    <a:pt x="1257" y="11"/>
                  </a:lnTo>
                  <a:lnTo>
                    <a:pt x="1280" y="3"/>
                  </a:lnTo>
                  <a:lnTo>
                    <a:pt x="1308"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27" name="Freeform 25"/>
            <p:cNvSpPr>
              <a:spLocks/>
            </p:cNvSpPr>
            <p:nvPr/>
          </p:nvSpPr>
          <p:spPr bwMode="auto">
            <a:xfrm>
              <a:off x="8093075" y="882650"/>
              <a:ext cx="1925638" cy="3484563"/>
            </a:xfrm>
            <a:custGeom>
              <a:avLst/>
              <a:gdLst>
                <a:gd name="T0" fmla="*/ 340 w 1213"/>
                <a:gd name="T1" fmla="*/ 4 h 2195"/>
                <a:gd name="T2" fmla="*/ 357 w 1213"/>
                <a:gd name="T3" fmla="*/ 21 h 2195"/>
                <a:gd name="T4" fmla="*/ 390 w 1213"/>
                <a:gd name="T5" fmla="*/ 83 h 2195"/>
                <a:gd name="T6" fmla="*/ 434 w 1213"/>
                <a:gd name="T7" fmla="*/ 157 h 2195"/>
                <a:gd name="T8" fmla="*/ 481 w 1213"/>
                <a:gd name="T9" fmla="*/ 234 h 2195"/>
                <a:gd name="T10" fmla="*/ 529 w 1213"/>
                <a:gd name="T11" fmla="*/ 306 h 2195"/>
                <a:gd name="T12" fmla="*/ 570 w 1213"/>
                <a:gd name="T13" fmla="*/ 366 h 2195"/>
                <a:gd name="T14" fmla="*/ 598 w 1213"/>
                <a:gd name="T15" fmla="*/ 387 h 2195"/>
                <a:gd name="T16" fmla="*/ 629 w 1213"/>
                <a:gd name="T17" fmla="*/ 380 h 2195"/>
                <a:gd name="T18" fmla="*/ 663 w 1213"/>
                <a:gd name="T19" fmla="*/ 338 h 2195"/>
                <a:gd name="T20" fmla="*/ 707 w 1213"/>
                <a:gd name="T21" fmla="*/ 271 h 2195"/>
                <a:gd name="T22" fmla="*/ 756 w 1213"/>
                <a:gd name="T23" fmla="*/ 196 h 2195"/>
                <a:gd name="T24" fmla="*/ 802 w 1213"/>
                <a:gd name="T25" fmla="*/ 119 h 2195"/>
                <a:gd name="T26" fmla="*/ 841 w 1213"/>
                <a:gd name="T27" fmla="*/ 51 h 2195"/>
                <a:gd name="T28" fmla="*/ 866 w 1213"/>
                <a:gd name="T29" fmla="*/ 9 h 2195"/>
                <a:gd name="T30" fmla="*/ 894 w 1213"/>
                <a:gd name="T31" fmla="*/ 1 h 2195"/>
                <a:gd name="T32" fmla="*/ 997 w 1213"/>
                <a:gd name="T33" fmla="*/ 33 h 2195"/>
                <a:gd name="T34" fmla="*/ 1077 w 1213"/>
                <a:gd name="T35" fmla="*/ 72 h 2195"/>
                <a:gd name="T36" fmla="*/ 1140 w 1213"/>
                <a:gd name="T37" fmla="*/ 130 h 2195"/>
                <a:gd name="T38" fmla="*/ 1186 w 1213"/>
                <a:gd name="T39" fmla="*/ 203 h 2195"/>
                <a:gd name="T40" fmla="*/ 1209 w 1213"/>
                <a:gd name="T41" fmla="*/ 286 h 2195"/>
                <a:gd name="T42" fmla="*/ 1213 w 1213"/>
                <a:gd name="T43" fmla="*/ 952 h 2195"/>
                <a:gd name="T44" fmla="*/ 1210 w 1213"/>
                <a:gd name="T45" fmla="*/ 963 h 2195"/>
                <a:gd name="T46" fmla="*/ 985 w 1213"/>
                <a:gd name="T47" fmla="*/ 1307 h 2195"/>
                <a:gd name="T48" fmla="*/ 982 w 1213"/>
                <a:gd name="T49" fmla="*/ 2177 h 2195"/>
                <a:gd name="T50" fmla="*/ 965 w 1213"/>
                <a:gd name="T51" fmla="*/ 2193 h 2195"/>
                <a:gd name="T52" fmla="*/ 259 w 1213"/>
                <a:gd name="T53" fmla="*/ 2195 h 2195"/>
                <a:gd name="T54" fmla="*/ 237 w 1213"/>
                <a:gd name="T55" fmla="*/ 2187 h 2195"/>
                <a:gd name="T56" fmla="*/ 228 w 1213"/>
                <a:gd name="T57" fmla="*/ 2164 h 2195"/>
                <a:gd name="T58" fmla="*/ 5 w 1213"/>
                <a:gd name="T59" fmla="*/ 969 h 2195"/>
                <a:gd name="T60" fmla="*/ 0 w 1213"/>
                <a:gd name="T61" fmla="*/ 958 h 2195"/>
                <a:gd name="T62" fmla="*/ 0 w 1213"/>
                <a:gd name="T63" fmla="*/ 332 h 2195"/>
                <a:gd name="T64" fmla="*/ 13 w 1213"/>
                <a:gd name="T65" fmla="*/ 245 h 2195"/>
                <a:gd name="T66" fmla="*/ 47 w 1213"/>
                <a:gd name="T67" fmla="*/ 166 h 2195"/>
                <a:gd name="T68" fmla="*/ 103 w 1213"/>
                <a:gd name="T69" fmla="*/ 99 h 2195"/>
                <a:gd name="T70" fmla="*/ 175 w 1213"/>
                <a:gd name="T71" fmla="*/ 49 h 2195"/>
                <a:gd name="T72" fmla="*/ 219 w 1213"/>
                <a:gd name="T73" fmla="*/ 32 h 2195"/>
                <a:gd name="T74" fmla="*/ 239 w 1213"/>
                <a:gd name="T75" fmla="*/ 26 h 2195"/>
                <a:gd name="T76" fmla="*/ 270 w 1213"/>
                <a:gd name="T77" fmla="*/ 16 h 2195"/>
                <a:gd name="T78" fmla="*/ 302 w 1213"/>
                <a:gd name="T79" fmla="*/ 7 h 2195"/>
                <a:gd name="T80" fmla="*/ 324 w 1213"/>
                <a:gd name="T81" fmla="*/ 1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13" h="2195">
                  <a:moveTo>
                    <a:pt x="327" y="0"/>
                  </a:moveTo>
                  <a:lnTo>
                    <a:pt x="340" y="4"/>
                  </a:lnTo>
                  <a:lnTo>
                    <a:pt x="350" y="10"/>
                  </a:lnTo>
                  <a:lnTo>
                    <a:pt x="357" y="21"/>
                  </a:lnTo>
                  <a:lnTo>
                    <a:pt x="372" y="51"/>
                  </a:lnTo>
                  <a:lnTo>
                    <a:pt x="390" y="83"/>
                  </a:lnTo>
                  <a:lnTo>
                    <a:pt x="411" y="119"/>
                  </a:lnTo>
                  <a:lnTo>
                    <a:pt x="434" y="157"/>
                  </a:lnTo>
                  <a:lnTo>
                    <a:pt x="457" y="196"/>
                  </a:lnTo>
                  <a:lnTo>
                    <a:pt x="481" y="234"/>
                  </a:lnTo>
                  <a:lnTo>
                    <a:pt x="506" y="271"/>
                  </a:lnTo>
                  <a:lnTo>
                    <a:pt x="529" y="306"/>
                  </a:lnTo>
                  <a:lnTo>
                    <a:pt x="550" y="338"/>
                  </a:lnTo>
                  <a:lnTo>
                    <a:pt x="570" y="366"/>
                  </a:lnTo>
                  <a:lnTo>
                    <a:pt x="584" y="380"/>
                  </a:lnTo>
                  <a:lnTo>
                    <a:pt x="598" y="387"/>
                  </a:lnTo>
                  <a:lnTo>
                    <a:pt x="615" y="387"/>
                  </a:lnTo>
                  <a:lnTo>
                    <a:pt x="629" y="380"/>
                  </a:lnTo>
                  <a:lnTo>
                    <a:pt x="643" y="366"/>
                  </a:lnTo>
                  <a:lnTo>
                    <a:pt x="663" y="338"/>
                  </a:lnTo>
                  <a:lnTo>
                    <a:pt x="684" y="306"/>
                  </a:lnTo>
                  <a:lnTo>
                    <a:pt x="707" y="271"/>
                  </a:lnTo>
                  <a:lnTo>
                    <a:pt x="731" y="234"/>
                  </a:lnTo>
                  <a:lnTo>
                    <a:pt x="756" y="196"/>
                  </a:lnTo>
                  <a:lnTo>
                    <a:pt x="779" y="157"/>
                  </a:lnTo>
                  <a:lnTo>
                    <a:pt x="802" y="119"/>
                  </a:lnTo>
                  <a:lnTo>
                    <a:pt x="823" y="83"/>
                  </a:lnTo>
                  <a:lnTo>
                    <a:pt x="841" y="51"/>
                  </a:lnTo>
                  <a:lnTo>
                    <a:pt x="856" y="21"/>
                  </a:lnTo>
                  <a:lnTo>
                    <a:pt x="866" y="9"/>
                  </a:lnTo>
                  <a:lnTo>
                    <a:pt x="880" y="1"/>
                  </a:lnTo>
                  <a:lnTo>
                    <a:pt x="894" y="1"/>
                  </a:lnTo>
                  <a:lnTo>
                    <a:pt x="996" y="33"/>
                  </a:lnTo>
                  <a:lnTo>
                    <a:pt x="997" y="33"/>
                  </a:lnTo>
                  <a:lnTo>
                    <a:pt x="1038" y="49"/>
                  </a:lnTo>
                  <a:lnTo>
                    <a:pt x="1077" y="72"/>
                  </a:lnTo>
                  <a:lnTo>
                    <a:pt x="1110" y="99"/>
                  </a:lnTo>
                  <a:lnTo>
                    <a:pt x="1140" y="130"/>
                  </a:lnTo>
                  <a:lnTo>
                    <a:pt x="1166" y="165"/>
                  </a:lnTo>
                  <a:lnTo>
                    <a:pt x="1186" y="203"/>
                  </a:lnTo>
                  <a:lnTo>
                    <a:pt x="1200" y="244"/>
                  </a:lnTo>
                  <a:lnTo>
                    <a:pt x="1209" y="286"/>
                  </a:lnTo>
                  <a:lnTo>
                    <a:pt x="1213" y="330"/>
                  </a:lnTo>
                  <a:lnTo>
                    <a:pt x="1213" y="952"/>
                  </a:lnTo>
                  <a:lnTo>
                    <a:pt x="1212" y="958"/>
                  </a:lnTo>
                  <a:lnTo>
                    <a:pt x="1210" y="963"/>
                  </a:lnTo>
                  <a:lnTo>
                    <a:pt x="1208" y="969"/>
                  </a:lnTo>
                  <a:lnTo>
                    <a:pt x="985" y="1307"/>
                  </a:lnTo>
                  <a:lnTo>
                    <a:pt x="985" y="2164"/>
                  </a:lnTo>
                  <a:lnTo>
                    <a:pt x="982" y="2177"/>
                  </a:lnTo>
                  <a:lnTo>
                    <a:pt x="976" y="2187"/>
                  </a:lnTo>
                  <a:lnTo>
                    <a:pt x="965" y="2193"/>
                  </a:lnTo>
                  <a:lnTo>
                    <a:pt x="954" y="2195"/>
                  </a:lnTo>
                  <a:lnTo>
                    <a:pt x="259" y="2195"/>
                  </a:lnTo>
                  <a:lnTo>
                    <a:pt x="248" y="2193"/>
                  </a:lnTo>
                  <a:lnTo>
                    <a:pt x="237" y="2187"/>
                  </a:lnTo>
                  <a:lnTo>
                    <a:pt x="231" y="2177"/>
                  </a:lnTo>
                  <a:lnTo>
                    <a:pt x="228" y="2164"/>
                  </a:lnTo>
                  <a:lnTo>
                    <a:pt x="228" y="1307"/>
                  </a:lnTo>
                  <a:lnTo>
                    <a:pt x="5" y="969"/>
                  </a:lnTo>
                  <a:lnTo>
                    <a:pt x="3" y="963"/>
                  </a:lnTo>
                  <a:lnTo>
                    <a:pt x="0" y="958"/>
                  </a:lnTo>
                  <a:lnTo>
                    <a:pt x="0" y="952"/>
                  </a:lnTo>
                  <a:lnTo>
                    <a:pt x="0" y="332"/>
                  </a:lnTo>
                  <a:lnTo>
                    <a:pt x="4" y="287"/>
                  </a:lnTo>
                  <a:lnTo>
                    <a:pt x="13" y="245"/>
                  </a:lnTo>
                  <a:lnTo>
                    <a:pt x="28" y="204"/>
                  </a:lnTo>
                  <a:lnTo>
                    <a:pt x="47" y="166"/>
                  </a:lnTo>
                  <a:lnTo>
                    <a:pt x="73" y="131"/>
                  </a:lnTo>
                  <a:lnTo>
                    <a:pt x="103" y="99"/>
                  </a:lnTo>
                  <a:lnTo>
                    <a:pt x="136" y="73"/>
                  </a:lnTo>
                  <a:lnTo>
                    <a:pt x="175" y="49"/>
                  </a:lnTo>
                  <a:lnTo>
                    <a:pt x="217" y="33"/>
                  </a:lnTo>
                  <a:lnTo>
                    <a:pt x="219" y="32"/>
                  </a:lnTo>
                  <a:lnTo>
                    <a:pt x="228" y="30"/>
                  </a:lnTo>
                  <a:lnTo>
                    <a:pt x="239" y="26"/>
                  </a:lnTo>
                  <a:lnTo>
                    <a:pt x="254" y="21"/>
                  </a:lnTo>
                  <a:lnTo>
                    <a:pt x="270" y="16"/>
                  </a:lnTo>
                  <a:lnTo>
                    <a:pt x="286" y="12"/>
                  </a:lnTo>
                  <a:lnTo>
                    <a:pt x="302" y="7"/>
                  </a:lnTo>
                  <a:lnTo>
                    <a:pt x="315" y="4"/>
                  </a:lnTo>
                  <a:lnTo>
                    <a:pt x="324" y="1"/>
                  </a:lnTo>
                  <a:lnTo>
                    <a:pt x="327"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grpSp>
      <p:grpSp>
        <p:nvGrpSpPr>
          <p:cNvPr id="28" name="Group 27"/>
          <p:cNvGrpSpPr/>
          <p:nvPr/>
        </p:nvGrpSpPr>
        <p:grpSpPr>
          <a:xfrm>
            <a:off x="1447544" y="4548904"/>
            <a:ext cx="1472224" cy="1840069"/>
            <a:chOff x="12801600" y="1265238"/>
            <a:chExt cx="5908675" cy="7385050"/>
          </a:xfrm>
          <a:solidFill>
            <a:schemeClr val="bg1"/>
          </a:solidFill>
        </p:grpSpPr>
        <p:sp>
          <p:nvSpPr>
            <p:cNvPr id="29" name="Freeform 30"/>
            <p:cNvSpPr>
              <a:spLocks noEditPoints="1"/>
            </p:cNvSpPr>
            <p:nvPr/>
          </p:nvSpPr>
          <p:spPr bwMode="auto">
            <a:xfrm>
              <a:off x="12801600" y="1265238"/>
              <a:ext cx="4243388" cy="7385050"/>
            </a:xfrm>
            <a:custGeom>
              <a:avLst/>
              <a:gdLst>
                <a:gd name="T0" fmla="*/ 1291 w 2673"/>
                <a:gd name="T1" fmla="*/ 3939 h 4652"/>
                <a:gd name="T2" fmla="*/ 1210 w 2673"/>
                <a:gd name="T3" fmla="*/ 3973 h 4652"/>
                <a:gd name="T4" fmla="*/ 1148 w 2673"/>
                <a:gd name="T5" fmla="*/ 4037 h 4652"/>
                <a:gd name="T6" fmla="*/ 1115 w 2673"/>
                <a:gd name="T7" fmla="*/ 4120 h 4652"/>
                <a:gd name="T8" fmla="*/ 1115 w 2673"/>
                <a:gd name="T9" fmla="*/ 4214 h 4652"/>
                <a:gd name="T10" fmla="*/ 1148 w 2673"/>
                <a:gd name="T11" fmla="*/ 4296 h 4652"/>
                <a:gd name="T12" fmla="*/ 1210 w 2673"/>
                <a:gd name="T13" fmla="*/ 4359 h 4652"/>
                <a:gd name="T14" fmla="*/ 1291 w 2673"/>
                <a:gd name="T15" fmla="*/ 4394 h 4652"/>
                <a:gd name="T16" fmla="*/ 1382 w 2673"/>
                <a:gd name="T17" fmla="*/ 4394 h 4652"/>
                <a:gd name="T18" fmla="*/ 1463 w 2673"/>
                <a:gd name="T19" fmla="*/ 4359 h 4652"/>
                <a:gd name="T20" fmla="*/ 1523 w 2673"/>
                <a:gd name="T21" fmla="*/ 4296 h 4652"/>
                <a:gd name="T22" fmla="*/ 1559 w 2673"/>
                <a:gd name="T23" fmla="*/ 4214 h 4652"/>
                <a:gd name="T24" fmla="*/ 1559 w 2673"/>
                <a:gd name="T25" fmla="*/ 4120 h 4652"/>
                <a:gd name="T26" fmla="*/ 1523 w 2673"/>
                <a:gd name="T27" fmla="*/ 4037 h 4652"/>
                <a:gd name="T28" fmla="*/ 1463 w 2673"/>
                <a:gd name="T29" fmla="*/ 3973 h 4652"/>
                <a:gd name="T30" fmla="*/ 1382 w 2673"/>
                <a:gd name="T31" fmla="*/ 3939 h 4652"/>
                <a:gd name="T32" fmla="*/ 494 w 2673"/>
                <a:gd name="T33" fmla="*/ 0 h 4652"/>
                <a:gd name="T34" fmla="*/ 2245 w 2673"/>
                <a:gd name="T35" fmla="*/ 5 h 4652"/>
                <a:gd name="T36" fmla="*/ 2370 w 2673"/>
                <a:gd name="T37" fmla="*/ 41 h 4652"/>
                <a:gd name="T38" fmla="*/ 2481 w 2673"/>
                <a:gd name="T39" fmla="*/ 106 h 4652"/>
                <a:gd name="T40" fmla="*/ 2570 w 2673"/>
                <a:gd name="T41" fmla="*/ 198 h 4652"/>
                <a:gd name="T42" fmla="*/ 2634 w 2673"/>
                <a:gd name="T43" fmla="*/ 310 h 4652"/>
                <a:gd name="T44" fmla="*/ 2669 w 2673"/>
                <a:gd name="T45" fmla="*/ 439 h 4652"/>
                <a:gd name="T46" fmla="*/ 2673 w 2673"/>
                <a:gd name="T47" fmla="*/ 803 h 4652"/>
                <a:gd name="T48" fmla="*/ 2391 w 2673"/>
                <a:gd name="T49" fmla="*/ 572 h 4652"/>
                <a:gd name="T50" fmla="*/ 282 w 2673"/>
                <a:gd name="T51" fmla="*/ 3680 h 4652"/>
                <a:gd name="T52" fmla="*/ 2391 w 2673"/>
                <a:gd name="T53" fmla="*/ 3674 h 4652"/>
                <a:gd name="T54" fmla="*/ 2673 w 2673"/>
                <a:gd name="T55" fmla="*/ 4146 h 4652"/>
                <a:gd name="T56" fmla="*/ 2656 w 2673"/>
                <a:gd name="T57" fmla="*/ 4279 h 4652"/>
                <a:gd name="T58" fmla="*/ 2606 w 2673"/>
                <a:gd name="T59" fmla="*/ 4400 h 4652"/>
                <a:gd name="T60" fmla="*/ 2528 w 2673"/>
                <a:gd name="T61" fmla="*/ 4503 h 4652"/>
                <a:gd name="T62" fmla="*/ 2428 w 2673"/>
                <a:gd name="T63" fmla="*/ 4583 h 4652"/>
                <a:gd name="T64" fmla="*/ 2310 w 2673"/>
                <a:gd name="T65" fmla="*/ 4634 h 4652"/>
                <a:gd name="T66" fmla="*/ 2179 w 2673"/>
                <a:gd name="T67" fmla="*/ 4652 h 4652"/>
                <a:gd name="T68" fmla="*/ 426 w 2673"/>
                <a:gd name="T69" fmla="*/ 4648 h 4652"/>
                <a:gd name="T70" fmla="*/ 301 w 2673"/>
                <a:gd name="T71" fmla="*/ 4612 h 4652"/>
                <a:gd name="T72" fmla="*/ 193 w 2673"/>
                <a:gd name="T73" fmla="*/ 4547 h 4652"/>
                <a:gd name="T74" fmla="*/ 103 w 2673"/>
                <a:gd name="T75" fmla="*/ 4454 h 4652"/>
                <a:gd name="T76" fmla="*/ 38 w 2673"/>
                <a:gd name="T77" fmla="*/ 4342 h 4652"/>
                <a:gd name="T78" fmla="*/ 4 w 2673"/>
                <a:gd name="T79" fmla="*/ 4214 h 4652"/>
                <a:gd name="T80" fmla="*/ 0 w 2673"/>
                <a:gd name="T81" fmla="*/ 507 h 4652"/>
                <a:gd name="T82" fmla="*/ 18 w 2673"/>
                <a:gd name="T83" fmla="*/ 372 h 4652"/>
                <a:gd name="T84" fmla="*/ 68 w 2673"/>
                <a:gd name="T85" fmla="*/ 251 h 4652"/>
                <a:gd name="T86" fmla="*/ 146 w 2673"/>
                <a:gd name="T87" fmla="*/ 150 h 4652"/>
                <a:gd name="T88" fmla="*/ 246 w 2673"/>
                <a:gd name="T89" fmla="*/ 70 h 4652"/>
                <a:gd name="T90" fmla="*/ 363 w 2673"/>
                <a:gd name="T91" fmla="*/ 18 h 4652"/>
                <a:gd name="T92" fmla="*/ 494 w 2673"/>
                <a:gd name="T93" fmla="*/ 0 h 4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673" h="4652">
                  <a:moveTo>
                    <a:pt x="1337" y="3934"/>
                  </a:moveTo>
                  <a:lnTo>
                    <a:pt x="1291" y="3939"/>
                  </a:lnTo>
                  <a:lnTo>
                    <a:pt x="1248" y="3952"/>
                  </a:lnTo>
                  <a:lnTo>
                    <a:pt x="1210" y="3973"/>
                  </a:lnTo>
                  <a:lnTo>
                    <a:pt x="1176" y="4002"/>
                  </a:lnTo>
                  <a:lnTo>
                    <a:pt x="1148" y="4037"/>
                  </a:lnTo>
                  <a:lnTo>
                    <a:pt x="1128" y="4076"/>
                  </a:lnTo>
                  <a:lnTo>
                    <a:pt x="1115" y="4120"/>
                  </a:lnTo>
                  <a:lnTo>
                    <a:pt x="1110" y="4167"/>
                  </a:lnTo>
                  <a:lnTo>
                    <a:pt x="1115" y="4214"/>
                  </a:lnTo>
                  <a:lnTo>
                    <a:pt x="1128" y="4256"/>
                  </a:lnTo>
                  <a:lnTo>
                    <a:pt x="1148" y="4296"/>
                  </a:lnTo>
                  <a:lnTo>
                    <a:pt x="1176" y="4330"/>
                  </a:lnTo>
                  <a:lnTo>
                    <a:pt x="1210" y="4359"/>
                  </a:lnTo>
                  <a:lnTo>
                    <a:pt x="1248" y="4380"/>
                  </a:lnTo>
                  <a:lnTo>
                    <a:pt x="1291" y="4394"/>
                  </a:lnTo>
                  <a:lnTo>
                    <a:pt x="1337" y="4398"/>
                  </a:lnTo>
                  <a:lnTo>
                    <a:pt x="1382" y="4394"/>
                  </a:lnTo>
                  <a:lnTo>
                    <a:pt x="1425" y="4380"/>
                  </a:lnTo>
                  <a:lnTo>
                    <a:pt x="1463" y="4359"/>
                  </a:lnTo>
                  <a:lnTo>
                    <a:pt x="1497" y="4330"/>
                  </a:lnTo>
                  <a:lnTo>
                    <a:pt x="1523" y="4296"/>
                  </a:lnTo>
                  <a:lnTo>
                    <a:pt x="1545" y="4256"/>
                  </a:lnTo>
                  <a:lnTo>
                    <a:pt x="1559" y="4214"/>
                  </a:lnTo>
                  <a:lnTo>
                    <a:pt x="1563" y="4167"/>
                  </a:lnTo>
                  <a:lnTo>
                    <a:pt x="1559" y="4120"/>
                  </a:lnTo>
                  <a:lnTo>
                    <a:pt x="1545" y="4076"/>
                  </a:lnTo>
                  <a:lnTo>
                    <a:pt x="1523" y="4037"/>
                  </a:lnTo>
                  <a:lnTo>
                    <a:pt x="1497" y="4002"/>
                  </a:lnTo>
                  <a:lnTo>
                    <a:pt x="1463" y="3973"/>
                  </a:lnTo>
                  <a:lnTo>
                    <a:pt x="1425" y="3952"/>
                  </a:lnTo>
                  <a:lnTo>
                    <a:pt x="1382" y="3939"/>
                  </a:lnTo>
                  <a:lnTo>
                    <a:pt x="1337" y="3934"/>
                  </a:lnTo>
                  <a:close/>
                  <a:moveTo>
                    <a:pt x="494" y="0"/>
                  </a:moveTo>
                  <a:lnTo>
                    <a:pt x="2179" y="0"/>
                  </a:lnTo>
                  <a:lnTo>
                    <a:pt x="2245" y="5"/>
                  </a:lnTo>
                  <a:lnTo>
                    <a:pt x="2310" y="18"/>
                  </a:lnTo>
                  <a:lnTo>
                    <a:pt x="2370" y="41"/>
                  </a:lnTo>
                  <a:lnTo>
                    <a:pt x="2428" y="70"/>
                  </a:lnTo>
                  <a:lnTo>
                    <a:pt x="2481" y="106"/>
                  </a:lnTo>
                  <a:lnTo>
                    <a:pt x="2528" y="150"/>
                  </a:lnTo>
                  <a:lnTo>
                    <a:pt x="2570" y="198"/>
                  </a:lnTo>
                  <a:lnTo>
                    <a:pt x="2606" y="251"/>
                  </a:lnTo>
                  <a:lnTo>
                    <a:pt x="2634" y="310"/>
                  </a:lnTo>
                  <a:lnTo>
                    <a:pt x="2656" y="372"/>
                  </a:lnTo>
                  <a:lnTo>
                    <a:pt x="2669" y="439"/>
                  </a:lnTo>
                  <a:lnTo>
                    <a:pt x="2673" y="507"/>
                  </a:lnTo>
                  <a:lnTo>
                    <a:pt x="2673" y="803"/>
                  </a:lnTo>
                  <a:lnTo>
                    <a:pt x="2391" y="803"/>
                  </a:lnTo>
                  <a:lnTo>
                    <a:pt x="2391" y="572"/>
                  </a:lnTo>
                  <a:lnTo>
                    <a:pt x="282" y="572"/>
                  </a:lnTo>
                  <a:lnTo>
                    <a:pt x="282" y="3680"/>
                  </a:lnTo>
                  <a:lnTo>
                    <a:pt x="2391" y="3680"/>
                  </a:lnTo>
                  <a:lnTo>
                    <a:pt x="2391" y="3674"/>
                  </a:lnTo>
                  <a:lnTo>
                    <a:pt x="2673" y="3674"/>
                  </a:lnTo>
                  <a:lnTo>
                    <a:pt x="2673" y="4146"/>
                  </a:lnTo>
                  <a:lnTo>
                    <a:pt x="2669" y="4214"/>
                  </a:lnTo>
                  <a:lnTo>
                    <a:pt x="2656" y="4279"/>
                  </a:lnTo>
                  <a:lnTo>
                    <a:pt x="2634" y="4342"/>
                  </a:lnTo>
                  <a:lnTo>
                    <a:pt x="2606" y="4400"/>
                  </a:lnTo>
                  <a:lnTo>
                    <a:pt x="2570" y="4454"/>
                  </a:lnTo>
                  <a:lnTo>
                    <a:pt x="2528" y="4503"/>
                  </a:lnTo>
                  <a:lnTo>
                    <a:pt x="2481" y="4547"/>
                  </a:lnTo>
                  <a:lnTo>
                    <a:pt x="2428" y="4583"/>
                  </a:lnTo>
                  <a:lnTo>
                    <a:pt x="2370" y="4612"/>
                  </a:lnTo>
                  <a:lnTo>
                    <a:pt x="2310" y="4634"/>
                  </a:lnTo>
                  <a:lnTo>
                    <a:pt x="2245" y="4648"/>
                  </a:lnTo>
                  <a:lnTo>
                    <a:pt x="2179" y="4652"/>
                  </a:lnTo>
                  <a:lnTo>
                    <a:pt x="494" y="4652"/>
                  </a:lnTo>
                  <a:lnTo>
                    <a:pt x="426" y="4648"/>
                  </a:lnTo>
                  <a:lnTo>
                    <a:pt x="363" y="4634"/>
                  </a:lnTo>
                  <a:lnTo>
                    <a:pt x="301" y="4612"/>
                  </a:lnTo>
                  <a:lnTo>
                    <a:pt x="246" y="4583"/>
                  </a:lnTo>
                  <a:lnTo>
                    <a:pt x="193" y="4547"/>
                  </a:lnTo>
                  <a:lnTo>
                    <a:pt x="146" y="4503"/>
                  </a:lnTo>
                  <a:lnTo>
                    <a:pt x="103" y="4454"/>
                  </a:lnTo>
                  <a:lnTo>
                    <a:pt x="68" y="4400"/>
                  </a:lnTo>
                  <a:lnTo>
                    <a:pt x="38" y="4342"/>
                  </a:lnTo>
                  <a:lnTo>
                    <a:pt x="18" y="4279"/>
                  </a:lnTo>
                  <a:lnTo>
                    <a:pt x="4" y="4214"/>
                  </a:lnTo>
                  <a:lnTo>
                    <a:pt x="0" y="4146"/>
                  </a:lnTo>
                  <a:lnTo>
                    <a:pt x="0" y="507"/>
                  </a:lnTo>
                  <a:lnTo>
                    <a:pt x="4" y="439"/>
                  </a:lnTo>
                  <a:lnTo>
                    <a:pt x="18" y="372"/>
                  </a:lnTo>
                  <a:lnTo>
                    <a:pt x="38" y="310"/>
                  </a:lnTo>
                  <a:lnTo>
                    <a:pt x="68" y="251"/>
                  </a:lnTo>
                  <a:lnTo>
                    <a:pt x="103" y="198"/>
                  </a:lnTo>
                  <a:lnTo>
                    <a:pt x="146" y="150"/>
                  </a:lnTo>
                  <a:lnTo>
                    <a:pt x="193" y="106"/>
                  </a:lnTo>
                  <a:lnTo>
                    <a:pt x="246" y="70"/>
                  </a:lnTo>
                  <a:lnTo>
                    <a:pt x="301" y="41"/>
                  </a:lnTo>
                  <a:lnTo>
                    <a:pt x="363" y="18"/>
                  </a:lnTo>
                  <a:lnTo>
                    <a:pt x="426" y="5"/>
                  </a:lnTo>
                  <a:lnTo>
                    <a:pt x="494"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30" name="Rectangle 31"/>
            <p:cNvSpPr>
              <a:spLocks noChangeArrowheads="1"/>
            </p:cNvSpPr>
            <p:nvPr/>
          </p:nvSpPr>
          <p:spPr bwMode="auto">
            <a:xfrm>
              <a:off x="13631863" y="2667000"/>
              <a:ext cx="1004888" cy="630238"/>
            </a:xfrm>
            <a:prstGeom prst="rect">
              <a:avLst/>
            </a:prstGeom>
            <a:grpFill/>
            <a:ln w="0">
              <a:noFill/>
              <a:prstDash val="solid"/>
              <a:miter lim="800000"/>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31" name="Rectangle 32"/>
            <p:cNvSpPr>
              <a:spLocks noChangeArrowheads="1"/>
            </p:cNvSpPr>
            <p:nvPr/>
          </p:nvSpPr>
          <p:spPr bwMode="auto">
            <a:xfrm>
              <a:off x="13631863" y="4278313"/>
              <a:ext cx="1004888" cy="630238"/>
            </a:xfrm>
            <a:prstGeom prst="rect">
              <a:avLst/>
            </a:prstGeom>
            <a:grpFill/>
            <a:ln w="0">
              <a:noFill/>
              <a:prstDash val="solid"/>
              <a:miter lim="800000"/>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32" name="Rectangle 33"/>
            <p:cNvSpPr>
              <a:spLocks noChangeArrowheads="1"/>
            </p:cNvSpPr>
            <p:nvPr/>
          </p:nvSpPr>
          <p:spPr bwMode="auto">
            <a:xfrm>
              <a:off x="13631863" y="5964238"/>
              <a:ext cx="1004888" cy="631825"/>
            </a:xfrm>
            <a:prstGeom prst="rect">
              <a:avLst/>
            </a:prstGeom>
            <a:grpFill/>
            <a:ln w="0">
              <a:noFill/>
              <a:prstDash val="solid"/>
              <a:miter lim="800000"/>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33" name="Freeform 34"/>
            <p:cNvSpPr>
              <a:spLocks noEditPoints="1"/>
            </p:cNvSpPr>
            <p:nvPr/>
          </p:nvSpPr>
          <p:spPr bwMode="auto">
            <a:xfrm>
              <a:off x="15005050" y="2917825"/>
              <a:ext cx="3705225" cy="3810000"/>
            </a:xfrm>
            <a:custGeom>
              <a:avLst/>
              <a:gdLst>
                <a:gd name="T0" fmla="*/ 1113 w 2334"/>
                <a:gd name="T1" fmla="*/ 836 h 2400"/>
                <a:gd name="T2" fmla="*/ 1016 w 2334"/>
                <a:gd name="T3" fmla="*/ 866 h 2400"/>
                <a:gd name="T4" fmla="*/ 932 w 2334"/>
                <a:gd name="T5" fmla="*/ 922 h 2400"/>
                <a:gd name="T6" fmla="*/ 868 w 2334"/>
                <a:gd name="T7" fmla="*/ 999 h 2400"/>
                <a:gd name="T8" fmla="*/ 825 w 2334"/>
                <a:gd name="T9" fmla="*/ 1093 h 2400"/>
                <a:gd name="T10" fmla="*/ 810 w 2334"/>
                <a:gd name="T11" fmla="*/ 1199 h 2400"/>
                <a:gd name="T12" fmla="*/ 825 w 2334"/>
                <a:gd name="T13" fmla="*/ 1305 h 2400"/>
                <a:gd name="T14" fmla="*/ 868 w 2334"/>
                <a:gd name="T15" fmla="*/ 1399 h 2400"/>
                <a:gd name="T16" fmla="*/ 932 w 2334"/>
                <a:gd name="T17" fmla="*/ 1476 h 2400"/>
                <a:gd name="T18" fmla="*/ 1016 w 2334"/>
                <a:gd name="T19" fmla="*/ 1532 h 2400"/>
                <a:gd name="T20" fmla="*/ 1113 w 2334"/>
                <a:gd name="T21" fmla="*/ 1562 h 2400"/>
                <a:gd name="T22" fmla="*/ 1219 w 2334"/>
                <a:gd name="T23" fmla="*/ 1562 h 2400"/>
                <a:gd name="T24" fmla="*/ 1316 w 2334"/>
                <a:gd name="T25" fmla="*/ 1532 h 2400"/>
                <a:gd name="T26" fmla="*/ 1400 w 2334"/>
                <a:gd name="T27" fmla="*/ 1476 h 2400"/>
                <a:gd name="T28" fmla="*/ 1465 w 2334"/>
                <a:gd name="T29" fmla="*/ 1400 h 2400"/>
                <a:gd name="T30" fmla="*/ 1507 w 2334"/>
                <a:gd name="T31" fmla="*/ 1305 h 2400"/>
                <a:gd name="T32" fmla="*/ 1522 w 2334"/>
                <a:gd name="T33" fmla="*/ 1199 h 2400"/>
                <a:gd name="T34" fmla="*/ 1507 w 2334"/>
                <a:gd name="T35" fmla="*/ 1093 h 2400"/>
                <a:gd name="T36" fmla="*/ 1465 w 2334"/>
                <a:gd name="T37" fmla="*/ 999 h 2400"/>
                <a:gd name="T38" fmla="*/ 1400 w 2334"/>
                <a:gd name="T39" fmla="*/ 922 h 2400"/>
                <a:gd name="T40" fmla="*/ 1316 w 2334"/>
                <a:gd name="T41" fmla="*/ 866 h 2400"/>
                <a:gd name="T42" fmla="*/ 1219 w 2334"/>
                <a:gd name="T43" fmla="*/ 836 h 2400"/>
                <a:gd name="T44" fmla="*/ 1003 w 2334"/>
                <a:gd name="T45" fmla="*/ 0 h 2400"/>
                <a:gd name="T46" fmla="*/ 1329 w 2334"/>
                <a:gd name="T47" fmla="*/ 329 h 2400"/>
                <a:gd name="T48" fmla="*/ 1466 w 2334"/>
                <a:gd name="T49" fmla="*/ 369 h 2400"/>
                <a:gd name="T50" fmla="*/ 1591 w 2334"/>
                <a:gd name="T51" fmla="*/ 428 h 2400"/>
                <a:gd name="T52" fmla="*/ 1876 w 2334"/>
                <a:gd name="T53" fmla="*/ 233 h 2400"/>
                <a:gd name="T54" fmla="*/ 1881 w 2334"/>
                <a:gd name="T55" fmla="*/ 703 h 2400"/>
                <a:gd name="T56" fmla="*/ 1948 w 2334"/>
                <a:gd name="T57" fmla="*/ 826 h 2400"/>
                <a:gd name="T58" fmla="*/ 1997 w 2334"/>
                <a:gd name="T59" fmla="*/ 960 h 2400"/>
                <a:gd name="T60" fmla="*/ 2334 w 2334"/>
                <a:gd name="T61" fmla="*/ 1031 h 2400"/>
                <a:gd name="T62" fmla="*/ 2013 w 2334"/>
                <a:gd name="T63" fmla="*/ 1369 h 2400"/>
                <a:gd name="T64" fmla="*/ 1975 w 2334"/>
                <a:gd name="T65" fmla="*/ 1508 h 2400"/>
                <a:gd name="T66" fmla="*/ 1918 w 2334"/>
                <a:gd name="T67" fmla="*/ 1636 h 2400"/>
                <a:gd name="T68" fmla="*/ 2107 w 2334"/>
                <a:gd name="T69" fmla="*/ 1930 h 2400"/>
                <a:gd name="T70" fmla="*/ 1650 w 2334"/>
                <a:gd name="T71" fmla="*/ 1934 h 2400"/>
                <a:gd name="T72" fmla="*/ 1529 w 2334"/>
                <a:gd name="T73" fmla="*/ 2004 h 2400"/>
                <a:gd name="T74" fmla="*/ 1399 w 2334"/>
                <a:gd name="T75" fmla="*/ 2054 h 2400"/>
                <a:gd name="T76" fmla="*/ 1329 w 2334"/>
                <a:gd name="T77" fmla="*/ 2400 h 2400"/>
                <a:gd name="T78" fmla="*/ 1003 w 2334"/>
                <a:gd name="T79" fmla="*/ 2070 h 2400"/>
                <a:gd name="T80" fmla="*/ 868 w 2334"/>
                <a:gd name="T81" fmla="*/ 2031 h 2400"/>
                <a:gd name="T82" fmla="*/ 743 w 2334"/>
                <a:gd name="T83" fmla="*/ 1972 h 2400"/>
                <a:gd name="T84" fmla="*/ 457 w 2334"/>
                <a:gd name="T85" fmla="*/ 2167 h 2400"/>
                <a:gd name="T86" fmla="*/ 453 w 2334"/>
                <a:gd name="T87" fmla="*/ 1697 h 2400"/>
                <a:gd name="T88" fmla="*/ 384 w 2334"/>
                <a:gd name="T89" fmla="*/ 1573 h 2400"/>
                <a:gd name="T90" fmla="*/ 337 w 2334"/>
                <a:gd name="T91" fmla="*/ 1438 h 2400"/>
                <a:gd name="T92" fmla="*/ 0 w 2334"/>
                <a:gd name="T93" fmla="*/ 1369 h 2400"/>
                <a:gd name="T94" fmla="*/ 321 w 2334"/>
                <a:gd name="T95" fmla="*/ 1031 h 2400"/>
                <a:gd name="T96" fmla="*/ 359 w 2334"/>
                <a:gd name="T97" fmla="*/ 892 h 2400"/>
                <a:gd name="T98" fmla="*/ 416 w 2334"/>
                <a:gd name="T99" fmla="*/ 764 h 2400"/>
                <a:gd name="T100" fmla="*/ 227 w 2334"/>
                <a:gd name="T101" fmla="*/ 470 h 2400"/>
                <a:gd name="T102" fmla="*/ 682 w 2334"/>
                <a:gd name="T103" fmla="*/ 466 h 2400"/>
                <a:gd name="T104" fmla="*/ 803 w 2334"/>
                <a:gd name="T105" fmla="*/ 396 h 2400"/>
                <a:gd name="T106" fmla="*/ 934 w 2334"/>
                <a:gd name="T107" fmla="*/ 346 h 2400"/>
                <a:gd name="T108" fmla="*/ 1003 w 2334"/>
                <a:gd name="T109" fmla="*/ 0 h 2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34" h="2400">
                  <a:moveTo>
                    <a:pt x="1166" y="833"/>
                  </a:moveTo>
                  <a:lnTo>
                    <a:pt x="1113" y="836"/>
                  </a:lnTo>
                  <a:lnTo>
                    <a:pt x="1063" y="848"/>
                  </a:lnTo>
                  <a:lnTo>
                    <a:pt x="1016" y="866"/>
                  </a:lnTo>
                  <a:lnTo>
                    <a:pt x="972" y="892"/>
                  </a:lnTo>
                  <a:lnTo>
                    <a:pt x="932" y="922"/>
                  </a:lnTo>
                  <a:lnTo>
                    <a:pt x="897" y="959"/>
                  </a:lnTo>
                  <a:lnTo>
                    <a:pt x="868" y="999"/>
                  </a:lnTo>
                  <a:lnTo>
                    <a:pt x="843" y="1045"/>
                  </a:lnTo>
                  <a:lnTo>
                    <a:pt x="825" y="1093"/>
                  </a:lnTo>
                  <a:lnTo>
                    <a:pt x="813" y="1145"/>
                  </a:lnTo>
                  <a:lnTo>
                    <a:pt x="810" y="1199"/>
                  </a:lnTo>
                  <a:lnTo>
                    <a:pt x="813" y="1254"/>
                  </a:lnTo>
                  <a:lnTo>
                    <a:pt x="825" y="1305"/>
                  </a:lnTo>
                  <a:lnTo>
                    <a:pt x="843" y="1353"/>
                  </a:lnTo>
                  <a:lnTo>
                    <a:pt x="868" y="1399"/>
                  </a:lnTo>
                  <a:lnTo>
                    <a:pt x="897" y="1440"/>
                  </a:lnTo>
                  <a:lnTo>
                    <a:pt x="932" y="1476"/>
                  </a:lnTo>
                  <a:lnTo>
                    <a:pt x="972" y="1508"/>
                  </a:lnTo>
                  <a:lnTo>
                    <a:pt x="1016" y="1532"/>
                  </a:lnTo>
                  <a:lnTo>
                    <a:pt x="1063" y="1550"/>
                  </a:lnTo>
                  <a:lnTo>
                    <a:pt x="1113" y="1562"/>
                  </a:lnTo>
                  <a:lnTo>
                    <a:pt x="1166" y="1565"/>
                  </a:lnTo>
                  <a:lnTo>
                    <a:pt x="1219" y="1562"/>
                  </a:lnTo>
                  <a:lnTo>
                    <a:pt x="1269" y="1550"/>
                  </a:lnTo>
                  <a:lnTo>
                    <a:pt x="1316" y="1532"/>
                  </a:lnTo>
                  <a:lnTo>
                    <a:pt x="1360" y="1508"/>
                  </a:lnTo>
                  <a:lnTo>
                    <a:pt x="1400" y="1476"/>
                  </a:lnTo>
                  <a:lnTo>
                    <a:pt x="1435" y="1441"/>
                  </a:lnTo>
                  <a:lnTo>
                    <a:pt x="1465" y="1400"/>
                  </a:lnTo>
                  <a:lnTo>
                    <a:pt x="1490" y="1355"/>
                  </a:lnTo>
                  <a:lnTo>
                    <a:pt x="1507" y="1305"/>
                  </a:lnTo>
                  <a:lnTo>
                    <a:pt x="1519" y="1254"/>
                  </a:lnTo>
                  <a:lnTo>
                    <a:pt x="1522" y="1199"/>
                  </a:lnTo>
                  <a:lnTo>
                    <a:pt x="1519" y="1145"/>
                  </a:lnTo>
                  <a:lnTo>
                    <a:pt x="1507" y="1093"/>
                  </a:lnTo>
                  <a:lnTo>
                    <a:pt x="1490" y="1045"/>
                  </a:lnTo>
                  <a:lnTo>
                    <a:pt x="1465" y="999"/>
                  </a:lnTo>
                  <a:lnTo>
                    <a:pt x="1435" y="959"/>
                  </a:lnTo>
                  <a:lnTo>
                    <a:pt x="1400" y="922"/>
                  </a:lnTo>
                  <a:lnTo>
                    <a:pt x="1360" y="892"/>
                  </a:lnTo>
                  <a:lnTo>
                    <a:pt x="1316" y="866"/>
                  </a:lnTo>
                  <a:lnTo>
                    <a:pt x="1269" y="848"/>
                  </a:lnTo>
                  <a:lnTo>
                    <a:pt x="1219" y="836"/>
                  </a:lnTo>
                  <a:lnTo>
                    <a:pt x="1166" y="833"/>
                  </a:lnTo>
                  <a:close/>
                  <a:moveTo>
                    <a:pt x="1003" y="0"/>
                  </a:moveTo>
                  <a:lnTo>
                    <a:pt x="1329" y="0"/>
                  </a:lnTo>
                  <a:lnTo>
                    <a:pt x="1329" y="329"/>
                  </a:lnTo>
                  <a:lnTo>
                    <a:pt x="1399" y="346"/>
                  </a:lnTo>
                  <a:lnTo>
                    <a:pt x="1466" y="369"/>
                  </a:lnTo>
                  <a:lnTo>
                    <a:pt x="1529" y="396"/>
                  </a:lnTo>
                  <a:lnTo>
                    <a:pt x="1591" y="428"/>
                  </a:lnTo>
                  <a:lnTo>
                    <a:pt x="1650" y="466"/>
                  </a:lnTo>
                  <a:lnTo>
                    <a:pt x="1876" y="233"/>
                  </a:lnTo>
                  <a:lnTo>
                    <a:pt x="2107" y="469"/>
                  </a:lnTo>
                  <a:lnTo>
                    <a:pt x="1881" y="703"/>
                  </a:lnTo>
                  <a:lnTo>
                    <a:pt x="1916" y="764"/>
                  </a:lnTo>
                  <a:lnTo>
                    <a:pt x="1948" y="826"/>
                  </a:lnTo>
                  <a:lnTo>
                    <a:pt x="1975" y="892"/>
                  </a:lnTo>
                  <a:lnTo>
                    <a:pt x="1997" y="960"/>
                  </a:lnTo>
                  <a:lnTo>
                    <a:pt x="2013" y="1031"/>
                  </a:lnTo>
                  <a:lnTo>
                    <a:pt x="2334" y="1031"/>
                  </a:lnTo>
                  <a:lnTo>
                    <a:pt x="2334" y="1369"/>
                  </a:lnTo>
                  <a:lnTo>
                    <a:pt x="2013" y="1369"/>
                  </a:lnTo>
                  <a:lnTo>
                    <a:pt x="1997" y="1438"/>
                  </a:lnTo>
                  <a:lnTo>
                    <a:pt x="1975" y="1508"/>
                  </a:lnTo>
                  <a:lnTo>
                    <a:pt x="1948" y="1573"/>
                  </a:lnTo>
                  <a:lnTo>
                    <a:pt x="1918" y="1636"/>
                  </a:lnTo>
                  <a:lnTo>
                    <a:pt x="1881" y="1697"/>
                  </a:lnTo>
                  <a:lnTo>
                    <a:pt x="2107" y="1930"/>
                  </a:lnTo>
                  <a:lnTo>
                    <a:pt x="1876" y="2167"/>
                  </a:lnTo>
                  <a:lnTo>
                    <a:pt x="1650" y="1934"/>
                  </a:lnTo>
                  <a:lnTo>
                    <a:pt x="1591" y="1972"/>
                  </a:lnTo>
                  <a:lnTo>
                    <a:pt x="1529" y="2004"/>
                  </a:lnTo>
                  <a:lnTo>
                    <a:pt x="1466" y="2031"/>
                  </a:lnTo>
                  <a:lnTo>
                    <a:pt x="1399" y="2054"/>
                  </a:lnTo>
                  <a:lnTo>
                    <a:pt x="1329" y="2070"/>
                  </a:lnTo>
                  <a:lnTo>
                    <a:pt x="1329" y="2400"/>
                  </a:lnTo>
                  <a:lnTo>
                    <a:pt x="1003" y="2400"/>
                  </a:lnTo>
                  <a:lnTo>
                    <a:pt x="1003" y="2070"/>
                  </a:lnTo>
                  <a:lnTo>
                    <a:pt x="934" y="2054"/>
                  </a:lnTo>
                  <a:lnTo>
                    <a:pt x="868" y="2031"/>
                  </a:lnTo>
                  <a:lnTo>
                    <a:pt x="803" y="2004"/>
                  </a:lnTo>
                  <a:lnTo>
                    <a:pt x="743" y="1972"/>
                  </a:lnTo>
                  <a:lnTo>
                    <a:pt x="684" y="1934"/>
                  </a:lnTo>
                  <a:lnTo>
                    <a:pt x="457" y="2167"/>
                  </a:lnTo>
                  <a:lnTo>
                    <a:pt x="227" y="1930"/>
                  </a:lnTo>
                  <a:lnTo>
                    <a:pt x="453" y="1697"/>
                  </a:lnTo>
                  <a:lnTo>
                    <a:pt x="416" y="1636"/>
                  </a:lnTo>
                  <a:lnTo>
                    <a:pt x="384" y="1573"/>
                  </a:lnTo>
                  <a:lnTo>
                    <a:pt x="357" y="1508"/>
                  </a:lnTo>
                  <a:lnTo>
                    <a:pt x="337" y="1438"/>
                  </a:lnTo>
                  <a:lnTo>
                    <a:pt x="321" y="1369"/>
                  </a:lnTo>
                  <a:lnTo>
                    <a:pt x="0" y="1369"/>
                  </a:lnTo>
                  <a:lnTo>
                    <a:pt x="0" y="1031"/>
                  </a:lnTo>
                  <a:lnTo>
                    <a:pt x="321" y="1031"/>
                  </a:lnTo>
                  <a:lnTo>
                    <a:pt x="337" y="960"/>
                  </a:lnTo>
                  <a:lnTo>
                    <a:pt x="359" y="892"/>
                  </a:lnTo>
                  <a:lnTo>
                    <a:pt x="385" y="827"/>
                  </a:lnTo>
                  <a:lnTo>
                    <a:pt x="416" y="764"/>
                  </a:lnTo>
                  <a:lnTo>
                    <a:pt x="453" y="703"/>
                  </a:lnTo>
                  <a:lnTo>
                    <a:pt x="227" y="470"/>
                  </a:lnTo>
                  <a:lnTo>
                    <a:pt x="457" y="233"/>
                  </a:lnTo>
                  <a:lnTo>
                    <a:pt x="682" y="466"/>
                  </a:lnTo>
                  <a:lnTo>
                    <a:pt x="741" y="428"/>
                  </a:lnTo>
                  <a:lnTo>
                    <a:pt x="803" y="396"/>
                  </a:lnTo>
                  <a:lnTo>
                    <a:pt x="868" y="369"/>
                  </a:lnTo>
                  <a:lnTo>
                    <a:pt x="934" y="346"/>
                  </a:lnTo>
                  <a:lnTo>
                    <a:pt x="1003" y="329"/>
                  </a:lnTo>
                  <a:lnTo>
                    <a:pt x="1003"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grpSp>
      <p:sp>
        <p:nvSpPr>
          <p:cNvPr id="34" name="Rectangle 33"/>
          <p:cNvSpPr/>
          <p:nvPr/>
        </p:nvSpPr>
        <p:spPr>
          <a:xfrm>
            <a:off x="3406288" y="2323495"/>
            <a:ext cx="5737712" cy="1241430"/>
          </a:xfrm>
          <a:prstGeom prst="rect">
            <a:avLst/>
          </a:prstGeom>
        </p:spPr>
        <p:txBody>
          <a:bodyPr wrap="square">
            <a:spAutoFit/>
          </a:bodyPr>
          <a:lstStyle/>
          <a:p>
            <a:r>
              <a:rPr lang="en-US" sz="7467" dirty="0">
                <a:solidFill>
                  <a:schemeClr val="bg1"/>
                </a:solidFill>
              </a:rPr>
              <a:t>Web Design</a:t>
            </a:r>
          </a:p>
        </p:txBody>
      </p:sp>
      <p:sp>
        <p:nvSpPr>
          <p:cNvPr id="35" name="Rectangle 34"/>
          <p:cNvSpPr/>
          <p:nvPr/>
        </p:nvSpPr>
        <p:spPr>
          <a:xfrm>
            <a:off x="3406288" y="4789020"/>
            <a:ext cx="5737712" cy="1241430"/>
          </a:xfrm>
          <a:prstGeom prst="rect">
            <a:avLst/>
          </a:prstGeom>
        </p:spPr>
        <p:txBody>
          <a:bodyPr wrap="square">
            <a:spAutoFit/>
          </a:bodyPr>
          <a:lstStyle/>
          <a:p>
            <a:r>
              <a:rPr lang="en-US" sz="7467" dirty="0">
                <a:solidFill>
                  <a:schemeClr val="bg1"/>
                </a:solidFill>
              </a:rPr>
              <a:t>Mobile Apps</a:t>
            </a:r>
          </a:p>
        </p:txBody>
      </p:sp>
      <p:sp>
        <p:nvSpPr>
          <p:cNvPr id="36" name="Rectangle 35"/>
          <p:cNvSpPr/>
          <p:nvPr/>
        </p:nvSpPr>
        <p:spPr>
          <a:xfrm>
            <a:off x="3406288" y="7254545"/>
            <a:ext cx="5737712" cy="1241430"/>
          </a:xfrm>
          <a:prstGeom prst="rect">
            <a:avLst/>
          </a:prstGeom>
        </p:spPr>
        <p:txBody>
          <a:bodyPr wrap="square">
            <a:spAutoFit/>
          </a:bodyPr>
          <a:lstStyle/>
          <a:p>
            <a:r>
              <a:rPr lang="en-US" sz="7467" dirty="0">
                <a:solidFill>
                  <a:schemeClr val="bg1"/>
                </a:solidFill>
              </a:rPr>
              <a:t>Data Analysis</a:t>
            </a:r>
          </a:p>
        </p:txBody>
      </p:sp>
      <p:sp>
        <p:nvSpPr>
          <p:cNvPr id="37" name="Rectangle 36"/>
          <p:cNvSpPr/>
          <p:nvPr/>
        </p:nvSpPr>
        <p:spPr>
          <a:xfrm>
            <a:off x="3406288" y="9720071"/>
            <a:ext cx="5737712" cy="1241430"/>
          </a:xfrm>
          <a:prstGeom prst="rect">
            <a:avLst/>
          </a:prstGeom>
        </p:spPr>
        <p:txBody>
          <a:bodyPr wrap="square">
            <a:spAutoFit/>
          </a:bodyPr>
          <a:lstStyle/>
          <a:p>
            <a:r>
              <a:rPr lang="en-US" sz="7467" dirty="0">
                <a:solidFill>
                  <a:schemeClr val="bg1"/>
                </a:solidFill>
              </a:rPr>
              <a:t>Management</a:t>
            </a:r>
          </a:p>
        </p:txBody>
      </p:sp>
    </p:spTree>
    <p:extLst>
      <p:ext uri="{BB962C8B-B14F-4D97-AF65-F5344CB8AC3E}">
        <p14:creationId xmlns:p14="http://schemas.microsoft.com/office/powerpoint/2010/main" val="2017739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p:cTn id="11" dur="500" fill="hold"/>
                                        <p:tgtEl>
                                          <p:spTgt spid="18"/>
                                        </p:tgtEl>
                                        <p:attrNameLst>
                                          <p:attrName>ppt_w</p:attrName>
                                        </p:attrNameLst>
                                      </p:cBhvr>
                                      <p:tavLst>
                                        <p:tav tm="0">
                                          <p:val>
                                            <p:fltVal val="0"/>
                                          </p:val>
                                        </p:tav>
                                        <p:tav tm="100000">
                                          <p:val>
                                            <p:strVal val="#ppt_w"/>
                                          </p:val>
                                        </p:tav>
                                      </p:tavLst>
                                    </p:anim>
                                    <p:anim calcmode="lin" valueType="num">
                                      <p:cBhvr>
                                        <p:cTn id="12" dur="500" fill="hold"/>
                                        <p:tgtEl>
                                          <p:spTgt spid="18"/>
                                        </p:tgtEl>
                                        <p:attrNameLst>
                                          <p:attrName>ppt_h</p:attrName>
                                        </p:attrNameLst>
                                      </p:cBhvr>
                                      <p:tavLst>
                                        <p:tav tm="0">
                                          <p:val>
                                            <p:fltVal val="0"/>
                                          </p:val>
                                        </p:tav>
                                        <p:tav tm="100000">
                                          <p:val>
                                            <p:strVal val="#ppt_h"/>
                                          </p:val>
                                        </p:tav>
                                      </p:tavLst>
                                    </p:anim>
                                    <p:animEffect transition="in" filter="fade">
                                      <p:cBhvr>
                                        <p:cTn id="13" dur="500"/>
                                        <p:tgtEl>
                                          <p:spTgt spid="18"/>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500"/>
                                        <p:tgtEl>
                                          <p:spTgt spid="34"/>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28"/>
                                        </p:tgtEl>
                                        <p:attrNameLst>
                                          <p:attrName>style.visibility</p:attrName>
                                        </p:attrNameLst>
                                      </p:cBhvr>
                                      <p:to>
                                        <p:strVal val="visible"/>
                                      </p:to>
                                    </p:set>
                                    <p:anim calcmode="lin" valueType="num">
                                      <p:cBhvr>
                                        <p:cTn id="21" dur="500" fill="hold"/>
                                        <p:tgtEl>
                                          <p:spTgt spid="28"/>
                                        </p:tgtEl>
                                        <p:attrNameLst>
                                          <p:attrName>ppt_w</p:attrName>
                                        </p:attrNameLst>
                                      </p:cBhvr>
                                      <p:tavLst>
                                        <p:tav tm="0">
                                          <p:val>
                                            <p:fltVal val="0"/>
                                          </p:val>
                                        </p:tav>
                                        <p:tav tm="100000">
                                          <p:val>
                                            <p:strVal val="#ppt_w"/>
                                          </p:val>
                                        </p:tav>
                                      </p:tavLst>
                                    </p:anim>
                                    <p:anim calcmode="lin" valueType="num">
                                      <p:cBhvr>
                                        <p:cTn id="22" dur="500" fill="hold"/>
                                        <p:tgtEl>
                                          <p:spTgt spid="28"/>
                                        </p:tgtEl>
                                        <p:attrNameLst>
                                          <p:attrName>ppt_h</p:attrName>
                                        </p:attrNameLst>
                                      </p:cBhvr>
                                      <p:tavLst>
                                        <p:tav tm="0">
                                          <p:val>
                                            <p:fltVal val="0"/>
                                          </p:val>
                                        </p:tav>
                                        <p:tav tm="100000">
                                          <p:val>
                                            <p:strVal val="#ppt_h"/>
                                          </p:val>
                                        </p:tav>
                                      </p:tavLst>
                                    </p:anim>
                                    <p:animEffect transition="in" filter="fade">
                                      <p:cBhvr>
                                        <p:cTn id="23" dur="500"/>
                                        <p:tgtEl>
                                          <p:spTgt spid="28"/>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35"/>
                                        </p:tgtEl>
                                        <p:attrNameLst>
                                          <p:attrName>style.visibility</p:attrName>
                                        </p:attrNameLst>
                                      </p:cBhvr>
                                      <p:to>
                                        <p:strVal val="visible"/>
                                      </p:to>
                                    </p:set>
                                    <p:animEffect transition="in" filter="fade">
                                      <p:cBhvr>
                                        <p:cTn id="27" dur="500"/>
                                        <p:tgtEl>
                                          <p:spTgt spid="35"/>
                                        </p:tgtEl>
                                      </p:cBhvr>
                                    </p:animEffect>
                                  </p:childTnLst>
                                </p:cTn>
                              </p:par>
                            </p:childTnLst>
                          </p:cTn>
                        </p:par>
                        <p:par>
                          <p:cTn id="28" fill="hold">
                            <p:stCondLst>
                              <p:cond delay="2500"/>
                            </p:stCondLst>
                            <p:childTnLst>
                              <p:par>
                                <p:cTn id="29" presetID="53" presetClass="entr" presetSubtype="16" fill="hold" nodeType="after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p:cTn id="31" dur="500" fill="hold"/>
                                        <p:tgtEl>
                                          <p:spTgt spid="11"/>
                                        </p:tgtEl>
                                        <p:attrNameLst>
                                          <p:attrName>ppt_w</p:attrName>
                                        </p:attrNameLst>
                                      </p:cBhvr>
                                      <p:tavLst>
                                        <p:tav tm="0">
                                          <p:val>
                                            <p:fltVal val="0"/>
                                          </p:val>
                                        </p:tav>
                                        <p:tav tm="100000">
                                          <p:val>
                                            <p:strVal val="#ppt_w"/>
                                          </p:val>
                                        </p:tav>
                                      </p:tavLst>
                                    </p:anim>
                                    <p:anim calcmode="lin" valueType="num">
                                      <p:cBhvr>
                                        <p:cTn id="32" dur="500" fill="hold"/>
                                        <p:tgtEl>
                                          <p:spTgt spid="11"/>
                                        </p:tgtEl>
                                        <p:attrNameLst>
                                          <p:attrName>ppt_h</p:attrName>
                                        </p:attrNameLst>
                                      </p:cBhvr>
                                      <p:tavLst>
                                        <p:tav tm="0">
                                          <p:val>
                                            <p:fltVal val="0"/>
                                          </p:val>
                                        </p:tav>
                                        <p:tav tm="100000">
                                          <p:val>
                                            <p:strVal val="#ppt_h"/>
                                          </p:val>
                                        </p:tav>
                                      </p:tavLst>
                                    </p:anim>
                                    <p:animEffect transition="in" filter="fade">
                                      <p:cBhvr>
                                        <p:cTn id="33" dur="500"/>
                                        <p:tgtEl>
                                          <p:spTgt spid="11"/>
                                        </p:tgtEl>
                                      </p:cBhvr>
                                    </p:animEffect>
                                  </p:childTnLst>
                                </p:cTn>
                              </p:par>
                            </p:childTnLst>
                          </p:cTn>
                        </p:par>
                        <p:par>
                          <p:cTn id="34" fill="hold">
                            <p:stCondLst>
                              <p:cond delay="3000"/>
                            </p:stCondLst>
                            <p:childTnLst>
                              <p:par>
                                <p:cTn id="35" presetID="10" presetClass="entr" presetSubtype="0" fill="hold" grpId="0" nodeType="after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fade">
                                      <p:cBhvr>
                                        <p:cTn id="37" dur="500"/>
                                        <p:tgtEl>
                                          <p:spTgt spid="36"/>
                                        </p:tgtEl>
                                      </p:cBhvr>
                                    </p:animEffect>
                                  </p:childTnLst>
                                </p:cTn>
                              </p:par>
                            </p:childTnLst>
                          </p:cTn>
                        </p:par>
                        <p:par>
                          <p:cTn id="38" fill="hold">
                            <p:stCondLst>
                              <p:cond delay="3500"/>
                            </p:stCondLst>
                            <p:childTnLst>
                              <p:par>
                                <p:cTn id="39" presetID="53" presetClass="entr" presetSubtype="16" fill="hold" nodeType="after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p:cTn id="41" dur="500" fill="hold"/>
                                        <p:tgtEl>
                                          <p:spTgt spid="23"/>
                                        </p:tgtEl>
                                        <p:attrNameLst>
                                          <p:attrName>ppt_w</p:attrName>
                                        </p:attrNameLst>
                                      </p:cBhvr>
                                      <p:tavLst>
                                        <p:tav tm="0">
                                          <p:val>
                                            <p:fltVal val="0"/>
                                          </p:val>
                                        </p:tav>
                                        <p:tav tm="100000">
                                          <p:val>
                                            <p:strVal val="#ppt_w"/>
                                          </p:val>
                                        </p:tav>
                                      </p:tavLst>
                                    </p:anim>
                                    <p:anim calcmode="lin" valueType="num">
                                      <p:cBhvr>
                                        <p:cTn id="42" dur="500" fill="hold"/>
                                        <p:tgtEl>
                                          <p:spTgt spid="23"/>
                                        </p:tgtEl>
                                        <p:attrNameLst>
                                          <p:attrName>ppt_h</p:attrName>
                                        </p:attrNameLst>
                                      </p:cBhvr>
                                      <p:tavLst>
                                        <p:tav tm="0">
                                          <p:val>
                                            <p:fltVal val="0"/>
                                          </p:val>
                                        </p:tav>
                                        <p:tav tm="100000">
                                          <p:val>
                                            <p:strVal val="#ppt_h"/>
                                          </p:val>
                                        </p:tav>
                                      </p:tavLst>
                                    </p:anim>
                                    <p:animEffect transition="in" filter="fade">
                                      <p:cBhvr>
                                        <p:cTn id="43" dur="500"/>
                                        <p:tgtEl>
                                          <p:spTgt spid="23"/>
                                        </p:tgtEl>
                                      </p:cBhvr>
                                    </p:animEffect>
                                  </p:childTnLst>
                                </p:cTn>
                              </p:par>
                            </p:childTnLst>
                          </p:cTn>
                        </p:par>
                        <p:par>
                          <p:cTn id="44" fill="hold">
                            <p:stCondLst>
                              <p:cond delay="4000"/>
                            </p:stCondLst>
                            <p:childTnLst>
                              <p:par>
                                <p:cTn id="45" presetID="10" presetClass="entr" presetSubtype="0" fill="hold" grpId="0" nodeType="afterEffect">
                                  <p:stCondLst>
                                    <p:cond delay="0"/>
                                  </p:stCondLst>
                                  <p:childTnLst>
                                    <p:set>
                                      <p:cBhvr>
                                        <p:cTn id="46" dur="1" fill="hold">
                                          <p:stCondLst>
                                            <p:cond delay="0"/>
                                          </p:stCondLst>
                                        </p:cTn>
                                        <p:tgtEl>
                                          <p:spTgt spid="37"/>
                                        </p:tgtEl>
                                        <p:attrNameLst>
                                          <p:attrName>style.visibility</p:attrName>
                                        </p:attrNameLst>
                                      </p:cBhvr>
                                      <p:to>
                                        <p:strVal val="visible"/>
                                      </p:to>
                                    </p:set>
                                    <p:animEffect transition="in" filter="fade">
                                      <p:cBhvr>
                                        <p:cTn id="4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4" grpId="0"/>
      <p:bldP spid="35" grpId="0"/>
      <p:bldP spid="36" grpId="0"/>
      <p:bldP spid="37" grpId="0"/>
    </p:bld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37" name="Rectangle 36"/>
          <p:cNvSpPr/>
          <p:nvPr/>
        </p:nvSpPr>
        <p:spPr>
          <a:xfrm rot="5400000">
            <a:off x="4478867" y="3716867"/>
            <a:ext cx="4419600" cy="13377333"/>
          </a:xfrm>
          <a:prstGeom prst="rect">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8" name="Rectangle 7"/>
          <p:cNvSpPr/>
          <p:nvPr/>
        </p:nvSpPr>
        <p:spPr>
          <a:xfrm>
            <a:off x="0" y="6756400"/>
            <a:ext cx="6908800" cy="14393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333" dirty="0">
                <a:solidFill>
                  <a:schemeClr val="tx1">
                    <a:lumMod val="90000"/>
                    <a:lumOff val="10000"/>
                  </a:schemeClr>
                </a:solidFill>
              </a:rPr>
              <a:t>IMPORTANT POINTS</a:t>
            </a:r>
          </a:p>
        </p:txBody>
      </p:sp>
      <p:sp>
        <p:nvSpPr>
          <p:cNvPr id="6" name="Oval 5"/>
          <p:cNvSpPr/>
          <p:nvPr/>
        </p:nvSpPr>
        <p:spPr>
          <a:xfrm>
            <a:off x="1236133" y="9110133"/>
            <a:ext cx="1049867" cy="1049867"/>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sz="4267" b="1" dirty="0"/>
              <a:t>1</a:t>
            </a:r>
          </a:p>
        </p:txBody>
      </p:sp>
      <p:sp>
        <p:nvSpPr>
          <p:cNvPr id="14" name="TextBox 13"/>
          <p:cNvSpPr txBox="1"/>
          <p:nvPr/>
        </p:nvSpPr>
        <p:spPr>
          <a:xfrm flipH="1">
            <a:off x="2641601" y="9158183"/>
            <a:ext cx="4490499" cy="984950"/>
          </a:xfrm>
          <a:prstGeom prst="rect">
            <a:avLst/>
          </a:prstGeom>
          <a:noFill/>
        </p:spPr>
        <p:txBody>
          <a:bodyPr wrap="square" lIns="0" tIns="0" rIns="0" bIns="0" rtlCol="0" anchor="t">
            <a:spAutoFit/>
          </a:bodyPr>
          <a:lstStyle/>
          <a:p>
            <a:pPr defTabSz="2438430">
              <a:spcBef>
                <a:spcPct val="20000"/>
              </a:spcBef>
              <a:defRPr/>
            </a:pPr>
            <a:r>
              <a:rPr lang="en-US" sz="3200" b="1" dirty="0">
                <a:solidFill>
                  <a:schemeClr val="bg1"/>
                </a:solidFill>
              </a:rPr>
              <a:t>Title Goes Here</a:t>
            </a:r>
          </a:p>
          <a:p>
            <a:pPr defTabSz="2438430">
              <a:spcBef>
                <a:spcPct val="20000"/>
              </a:spcBef>
              <a:defRPr/>
            </a:pPr>
            <a:r>
              <a:rPr lang="en-US" sz="2667" dirty="0">
                <a:solidFill>
                  <a:schemeClr val="bg1"/>
                </a:solidFill>
              </a:rPr>
              <a:t>There are many variations of</a:t>
            </a:r>
          </a:p>
        </p:txBody>
      </p:sp>
      <p:sp>
        <p:nvSpPr>
          <p:cNvPr id="17" name="Oval 16"/>
          <p:cNvSpPr/>
          <p:nvPr/>
        </p:nvSpPr>
        <p:spPr>
          <a:xfrm>
            <a:off x="6908800" y="9110133"/>
            <a:ext cx="1049867" cy="1049867"/>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sz="4267" b="1" dirty="0"/>
              <a:t>2</a:t>
            </a:r>
          </a:p>
        </p:txBody>
      </p:sp>
      <p:sp>
        <p:nvSpPr>
          <p:cNvPr id="18" name="TextBox 17"/>
          <p:cNvSpPr txBox="1"/>
          <p:nvPr/>
        </p:nvSpPr>
        <p:spPr>
          <a:xfrm flipH="1">
            <a:off x="8314268" y="9158183"/>
            <a:ext cx="4490499" cy="984950"/>
          </a:xfrm>
          <a:prstGeom prst="rect">
            <a:avLst/>
          </a:prstGeom>
          <a:noFill/>
        </p:spPr>
        <p:txBody>
          <a:bodyPr wrap="square" lIns="0" tIns="0" rIns="0" bIns="0" rtlCol="0" anchor="t">
            <a:spAutoFit/>
          </a:bodyPr>
          <a:lstStyle/>
          <a:p>
            <a:pPr defTabSz="2438430">
              <a:spcBef>
                <a:spcPct val="20000"/>
              </a:spcBef>
              <a:defRPr/>
            </a:pPr>
            <a:r>
              <a:rPr lang="en-US" sz="3200" b="1" dirty="0">
                <a:solidFill>
                  <a:schemeClr val="bg1"/>
                </a:solidFill>
              </a:rPr>
              <a:t>Title Goes Here</a:t>
            </a:r>
          </a:p>
          <a:p>
            <a:pPr defTabSz="2438430">
              <a:spcBef>
                <a:spcPct val="20000"/>
              </a:spcBef>
              <a:defRPr/>
            </a:pPr>
            <a:r>
              <a:rPr lang="en-US" sz="2667" dirty="0">
                <a:solidFill>
                  <a:schemeClr val="bg1"/>
                </a:solidFill>
              </a:rPr>
              <a:t>There are many variations of</a:t>
            </a:r>
          </a:p>
        </p:txBody>
      </p:sp>
      <p:sp>
        <p:nvSpPr>
          <p:cNvPr id="20" name="Oval 19"/>
          <p:cNvSpPr/>
          <p:nvPr/>
        </p:nvSpPr>
        <p:spPr>
          <a:xfrm>
            <a:off x="1236133" y="10854267"/>
            <a:ext cx="1049867" cy="1049867"/>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267" b="1" dirty="0"/>
              <a:t>3</a:t>
            </a:r>
          </a:p>
        </p:txBody>
      </p:sp>
      <p:sp>
        <p:nvSpPr>
          <p:cNvPr id="21" name="TextBox 20"/>
          <p:cNvSpPr txBox="1"/>
          <p:nvPr/>
        </p:nvSpPr>
        <p:spPr>
          <a:xfrm flipH="1">
            <a:off x="2641601" y="10902316"/>
            <a:ext cx="4490499" cy="984950"/>
          </a:xfrm>
          <a:prstGeom prst="rect">
            <a:avLst/>
          </a:prstGeom>
          <a:noFill/>
        </p:spPr>
        <p:txBody>
          <a:bodyPr wrap="square" lIns="0" tIns="0" rIns="0" bIns="0" rtlCol="0" anchor="t">
            <a:spAutoFit/>
          </a:bodyPr>
          <a:lstStyle/>
          <a:p>
            <a:pPr defTabSz="2438430">
              <a:spcBef>
                <a:spcPct val="20000"/>
              </a:spcBef>
              <a:defRPr/>
            </a:pPr>
            <a:r>
              <a:rPr lang="en-US" sz="3200" b="1" dirty="0">
                <a:solidFill>
                  <a:schemeClr val="bg1"/>
                </a:solidFill>
              </a:rPr>
              <a:t>Title Goes Here</a:t>
            </a:r>
          </a:p>
          <a:p>
            <a:pPr defTabSz="2438430">
              <a:spcBef>
                <a:spcPct val="20000"/>
              </a:spcBef>
              <a:defRPr/>
            </a:pPr>
            <a:r>
              <a:rPr lang="en-US" sz="2667" dirty="0">
                <a:solidFill>
                  <a:schemeClr val="bg1"/>
                </a:solidFill>
              </a:rPr>
              <a:t>There are many variations of</a:t>
            </a:r>
          </a:p>
        </p:txBody>
      </p:sp>
      <p:sp>
        <p:nvSpPr>
          <p:cNvPr id="23" name="Oval 22"/>
          <p:cNvSpPr/>
          <p:nvPr/>
        </p:nvSpPr>
        <p:spPr>
          <a:xfrm>
            <a:off x="6908800" y="10854267"/>
            <a:ext cx="1049867" cy="1049867"/>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sz="4267" b="1" dirty="0"/>
              <a:t>4</a:t>
            </a:r>
          </a:p>
        </p:txBody>
      </p:sp>
      <p:sp>
        <p:nvSpPr>
          <p:cNvPr id="24" name="TextBox 23"/>
          <p:cNvSpPr txBox="1"/>
          <p:nvPr/>
        </p:nvSpPr>
        <p:spPr>
          <a:xfrm flipH="1">
            <a:off x="8314268" y="10902316"/>
            <a:ext cx="4490499" cy="984950"/>
          </a:xfrm>
          <a:prstGeom prst="rect">
            <a:avLst/>
          </a:prstGeom>
          <a:noFill/>
        </p:spPr>
        <p:txBody>
          <a:bodyPr wrap="square" lIns="0" tIns="0" rIns="0" bIns="0" rtlCol="0" anchor="t">
            <a:spAutoFit/>
          </a:bodyPr>
          <a:lstStyle/>
          <a:p>
            <a:pPr defTabSz="2438430">
              <a:spcBef>
                <a:spcPct val="20000"/>
              </a:spcBef>
              <a:defRPr/>
            </a:pPr>
            <a:r>
              <a:rPr lang="en-US" sz="3200" b="1" dirty="0">
                <a:solidFill>
                  <a:schemeClr val="bg1"/>
                </a:solidFill>
              </a:rPr>
              <a:t>Title Goes Here</a:t>
            </a:r>
          </a:p>
          <a:p>
            <a:pPr defTabSz="2438430">
              <a:spcBef>
                <a:spcPct val="20000"/>
              </a:spcBef>
              <a:defRPr/>
            </a:pPr>
            <a:r>
              <a:rPr lang="en-US" sz="2667" dirty="0">
                <a:solidFill>
                  <a:schemeClr val="bg1"/>
                </a:solidFill>
              </a:rPr>
              <a:t>There are many variations of</a:t>
            </a:r>
          </a:p>
        </p:txBody>
      </p:sp>
    </p:spTree>
    <p:extLst>
      <p:ext uri="{BB962C8B-B14F-4D97-AF65-F5344CB8AC3E}">
        <p14:creationId xmlns:p14="http://schemas.microsoft.com/office/powerpoint/2010/main" val="2007704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left)">
                                      <p:cBhvr>
                                        <p:cTn id="10" dur="500"/>
                                        <p:tgtEl>
                                          <p:spTgt spid="8"/>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wipe(left)">
                                      <p:cBhvr>
                                        <p:cTn id="18" dur="500"/>
                                        <p:tgtEl>
                                          <p:spTgt spid="14"/>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wipe(left)">
                                      <p:cBhvr>
                                        <p:cTn id="26" dur="500"/>
                                        <p:tgtEl>
                                          <p:spTgt spid="18"/>
                                        </p:tgtEl>
                                      </p:cBhvr>
                                    </p:animEffect>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fade">
                                      <p:cBhvr>
                                        <p:cTn id="30" dur="500"/>
                                        <p:tgtEl>
                                          <p:spTgt spid="20"/>
                                        </p:tgtEl>
                                      </p:cBhvr>
                                    </p:animEffect>
                                  </p:childTnLst>
                                </p:cTn>
                              </p:par>
                            </p:childTnLst>
                          </p:cTn>
                        </p:par>
                        <p:par>
                          <p:cTn id="31" fill="hold">
                            <p:stCondLst>
                              <p:cond delay="3000"/>
                            </p:stCondLst>
                            <p:childTnLst>
                              <p:par>
                                <p:cTn id="32" presetID="22" presetClass="entr" presetSubtype="8" fill="hold" grpId="0" nodeType="after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wipe(left)">
                                      <p:cBhvr>
                                        <p:cTn id="34" dur="500"/>
                                        <p:tgtEl>
                                          <p:spTgt spid="21"/>
                                        </p:tgtEl>
                                      </p:cBhvr>
                                    </p:animEffect>
                                  </p:childTnLst>
                                </p:cTn>
                              </p:par>
                            </p:childTnLst>
                          </p:cTn>
                        </p:par>
                        <p:par>
                          <p:cTn id="35" fill="hold">
                            <p:stCondLst>
                              <p:cond delay="3500"/>
                            </p:stCondLst>
                            <p:childTnLst>
                              <p:par>
                                <p:cTn id="36" presetID="10" presetClass="entr" presetSubtype="0" fill="hold" grpId="0" nodeType="after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fade">
                                      <p:cBhvr>
                                        <p:cTn id="38" dur="500"/>
                                        <p:tgtEl>
                                          <p:spTgt spid="23"/>
                                        </p:tgtEl>
                                      </p:cBhvr>
                                    </p:animEffect>
                                  </p:childTnLst>
                                </p:cTn>
                              </p:par>
                            </p:childTnLst>
                          </p:cTn>
                        </p:par>
                        <p:par>
                          <p:cTn id="39" fill="hold">
                            <p:stCondLst>
                              <p:cond delay="4000"/>
                            </p:stCondLst>
                            <p:childTnLst>
                              <p:par>
                                <p:cTn id="40" presetID="22" presetClass="entr" presetSubtype="8" fill="hold" grpId="0" nodeType="after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wipe(left)">
                                      <p:cBhvr>
                                        <p:cTn id="4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8" grpId="0" animBg="1"/>
      <p:bldP spid="6" grpId="0" animBg="1"/>
      <p:bldP spid="14" grpId="0"/>
      <p:bldP spid="17" grpId="0" animBg="1"/>
      <p:bldP spid="18" grpId="0"/>
      <p:bldP spid="20" grpId="0" animBg="1"/>
      <p:bldP spid="21" grpId="0"/>
      <p:bldP spid="23" grpId="0" animBg="1"/>
      <p:bldP spid="24" grpId="0"/>
    </p:bld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5" name="Rectangle 4"/>
          <p:cNvSpPr/>
          <p:nvPr/>
        </p:nvSpPr>
        <p:spPr>
          <a:xfrm>
            <a:off x="15499320" y="9027155"/>
            <a:ext cx="7112268" cy="1077218"/>
          </a:xfrm>
          <a:prstGeom prst="rect">
            <a:avLst/>
          </a:prstGeom>
        </p:spPr>
        <p:txBody>
          <a:bodyPr wrap="none">
            <a:spAutoFit/>
          </a:bodyPr>
          <a:lstStyle/>
          <a:p>
            <a:r>
              <a:rPr lang="en-US" sz="6400" b="1" dirty="0">
                <a:solidFill>
                  <a:schemeClr val="tx1">
                    <a:lumMod val="75000"/>
                    <a:lumOff val="25000"/>
                  </a:schemeClr>
                </a:solidFill>
              </a:rPr>
              <a:t>Business Excellence</a:t>
            </a:r>
          </a:p>
        </p:txBody>
      </p:sp>
      <p:sp>
        <p:nvSpPr>
          <p:cNvPr id="8" name="Rectangle 7"/>
          <p:cNvSpPr/>
          <p:nvPr/>
        </p:nvSpPr>
        <p:spPr>
          <a:xfrm>
            <a:off x="15499321" y="5714195"/>
            <a:ext cx="5973751" cy="1077218"/>
          </a:xfrm>
          <a:prstGeom prst="rect">
            <a:avLst/>
          </a:prstGeom>
        </p:spPr>
        <p:txBody>
          <a:bodyPr wrap="none">
            <a:spAutoFit/>
          </a:bodyPr>
          <a:lstStyle/>
          <a:p>
            <a:r>
              <a:rPr lang="en-US" sz="6400" b="1" dirty="0">
                <a:solidFill>
                  <a:schemeClr val="tx1">
                    <a:lumMod val="75000"/>
                    <a:lumOff val="25000"/>
                  </a:schemeClr>
                </a:solidFill>
              </a:rPr>
              <a:t>Providing Better</a:t>
            </a:r>
          </a:p>
        </p:txBody>
      </p:sp>
      <p:sp>
        <p:nvSpPr>
          <p:cNvPr id="9" name="Rectangle 8"/>
          <p:cNvSpPr/>
          <p:nvPr/>
        </p:nvSpPr>
        <p:spPr>
          <a:xfrm>
            <a:off x="15499321" y="7370675"/>
            <a:ext cx="3931525" cy="1077218"/>
          </a:xfrm>
          <a:prstGeom prst="rect">
            <a:avLst/>
          </a:prstGeom>
        </p:spPr>
        <p:txBody>
          <a:bodyPr wrap="none">
            <a:spAutoFit/>
          </a:bodyPr>
          <a:lstStyle/>
          <a:p>
            <a:r>
              <a:rPr lang="en-US" sz="6400" b="1" dirty="0">
                <a:solidFill>
                  <a:schemeClr val="tx1">
                    <a:lumMod val="75000"/>
                    <a:lumOff val="25000"/>
                  </a:schemeClr>
                </a:solidFill>
              </a:rPr>
              <a:t>Innovation</a:t>
            </a:r>
          </a:p>
        </p:txBody>
      </p:sp>
      <p:sp>
        <p:nvSpPr>
          <p:cNvPr id="10" name="Rectangle 9"/>
          <p:cNvSpPr/>
          <p:nvPr/>
        </p:nvSpPr>
        <p:spPr>
          <a:xfrm>
            <a:off x="13859951" y="3457743"/>
            <a:ext cx="10031079" cy="1733873"/>
          </a:xfrm>
          <a:prstGeom prst="rect">
            <a:avLst/>
          </a:prstGeom>
        </p:spPr>
        <p:txBody>
          <a:bodyPr wrap="none">
            <a:spAutoFit/>
          </a:bodyPr>
          <a:lstStyle/>
          <a:p>
            <a:r>
              <a:rPr lang="en-US" sz="10667" b="1" dirty="0">
                <a:solidFill>
                  <a:schemeClr val="tx1">
                    <a:lumMod val="75000"/>
                    <a:lumOff val="25000"/>
                  </a:schemeClr>
                </a:solidFill>
              </a:rPr>
              <a:t>We Are The Best</a:t>
            </a:r>
          </a:p>
        </p:txBody>
      </p:sp>
      <p:sp>
        <p:nvSpPr>
          <p:cNvPr id="12" name="Freeform 48"/>
          <p:cNvSpPr>
            <a:spLocks noEditPoints="1"/>
          </p:cNvSpPr>
          <p:nvPr/>
        </p:nvSpPr>
        <p:spPr bwMode="auto">
          <a:xfrm>
            <a:off x="14606467" y="5957261"/>
            <a:ext cx="744971" cy="744971"/>
          </a:xfrm>
          <a:custGeom>
            <a:avLst/>
            <a:gdLst/>
            <a:ahLst/>
            <a:cxnLst>
              <a:cxn ang="0">
                <a:pos x="27" y="55"/>
              </a:cxn>
              <a:cxn ang="0">
                <a:pos x="0" y="27"/>
              </a:cxn>
              <a:cxn ang="0">
                <a:pos x="27" y="0"/>
              </a:cxn>
              <a:cxn ang="0">
                <a:pos x="55" y="27"/>
              </a:cxn>
              <a:cxn ang="0">
                <a:pos x="27" y="55"/>
              </a:cxn>
              <a:cxn ang="0">
                <a:pos x="42" y="29"/>
              </a:cxn>
              <a:cxn ang="0">
                <a:pos x="42" y="26"/>
              </a:cxn>
              <a:cxn ang="0">
                <a:pos x="25" y="10"/>
              </a:cxn>
              <a:cxn ang="0">
                <a:pos x="22" y="10"/>
              </a:cxn>
              <a:cxn ang="0">
                <a:pos x="19" y="13"/>
              </a:cxn>
              <a:cxn ang="0">
                <a:pos x="19" y="16"/>
              </a:cxn>
              <a:cxn ang="0">
                <a:pos x="29" y="27"/>
              </a:cxn>
              <a:cxn ang="0">
                <a:pos x="19" y="38"/>
              </a:cxn>
              <a:cxn ang="0">
                <a:pos x="19" y="42"/>
              </a:cxn>
              <a:cxn ang="0">
                <a:pos x="22" y="45"/>
              </a:cxn>
              <a:cxn ang="0">
                <a:pos x="25" y="45"/>
              </a:cxn>
              <a:cxn ang="0">
                <a:pos x="42" y="29"/>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2" y="29"/>
                </a:moveTo>
                <a:cubicBezTo>
                  <a:pt x="42" y="28"/>
                  <a:pt x="42" y="27"/>
                  <a:pt x="42" y="26"/>
                </a:cubicBezTo>
                <a:cubicBezTo>
                  <a:pt x="25" y="10"/>
                  <a:pt x="25" y="10"/>
                  <a:pt x="25" y="10"/>
                </a:cubicBezTo>
                <a:cubicBezTo>
                  <a:pt x="24" y="9"/>
                  <a:pt x="23" y="9"/>
                  <a:pt x="22" y="10"/>
                </a:cubicBezTo>
                <a:cubicBezTo>
                  <a:pt x="19" y="13"/>
                  <a:pt x="19" y="13"/>
                  <a:pt x="19" y="13"/>
                </a:cubicBezTo>
                <a:cubicBezTo>
                  <a:pt x="18" y="14"/>
                  <a:pt x="18" y="15"/>
                  <a:pt x="19" y="16"/>
                </a:cubicBezTo>
                <a:cubicBezTo>
                  <a:pt x="29" y="27"/>
                  <a:pt x="29" y="27"/>
                  <a:pt x="29" y="27"/>
                </a:cubicBezTo>
                <a:cubicBezTo>
                  <a:pt x="19" y="38"/>
                  <a:pt x="19" y="38"/>
                  <a:pt x="19" y="38"/>
                </a:cubicBezTo>
                <a:cubicBezTo>
                  <a:pt x="18" y="39"/>
                  <a:pt x="18" y="41"/>
                  <a:pt x="19" y="42"/>
                </a:cubicBezTo>
                <a:cubicBezTo>
                  <a:pt x="22" y="45"/>
                  <a:pt x="22" y="45"/>
                  <a:pt x="22" y="45"/>
                </a:cubicBezTo>
                <a:cubicBezTo>
                  <a:pt x="23" y="46"/>
                  <a:pt x="24" y="46"/>
                  <a:pt x="25" y="45"/>
                </a:cubicBezTo>
                <a:lnTo>
                  <a:pt x="42" y="29"/>
                </a:lnTo>
                <a:close/>
              </a:path>
            </a:pathLst>
          </a:custGeom>
          <a:solidFill>
            <a:schemeClr val="accent1"/>
          </a:solid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3" name="Freeform 48"/>
          <p:cNvSpPr>
            <a:spLocks noEditPoints="1"/>
          </p:cNvSpPr>
          <p:nvPr/>
        </p:nvSpPr>
        <p:spPr bwMode="auto">
          <a:xfrm>
            <a:off x="14606467" y="7613741"/>
            <a:ext cx="744971" cy="744971"/>
          </a:xfrm>
          <a:custGeom>
            <a:avLst/>
            <a:gdLst/>
            <a:ahLst/>
            <a:cxnLst>
              <a:cxn ang="0">
                <a:pos x="27" y="55"/>
              </a:cxn>
              <a:cxn ang="0">
                <a:pos x="0" y="27"/>
              </a:cxn>
              <a:cxn ang="0">
                <a:pos x="27" y="0"/>
              </a:cxn>
              <a:cxn ang="0">
                <a:pos x="55" y="27"/>
              </a:cxn>
              <a:cxn ang="0">
                <a:pos x="27" y="55"/>
              </a:cxn>
              <a:cxn ang="0">
                <a:pos x="42" y="29"/>
              </a:cxn>
              <a:cxn ang="0">
                <a:pos x="42" y="26"/>
              </a:cxn>
              <a:cxn ang="0">
                <a:pos x="25" y="10"/>
              </a:cxn>
              <a:cxn ang="0">
                <a:pos x="22" y="10"/>
              </a:cxn>
              <a:cxn ang="0">
                <a:pos x="19" y="13"/>
              </a:cxn>
              <a:cxn ang="0">
                <a:pos x="19" y="16"/>
              </a:cxn>
              <a:cxn ang="0">
                <a:pos x="29" y="27"/>
              </a:cxn>
              <a:cxn ang="0">
                <a:pos x="19" y="38"/>
              </a:cxn>
              <a:cxn ang="0">
                <a:pos x="19" y="42"/>
              </a:cxn>
              <a:cxn ang="0">
                <a:pos x="22" y="45"/>
              </a:cxn>
              <a:cxn ang="0">
                <a:pos x="25" y="45"/>
              </a:cxn>
              <a:cxn ang="0">
                <a:pos x="42" y="29"/>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2" y="29"/>
                </a:moveTo>
                <a:cubicBezTo>
                  <a:pt x="42" y="28"/>
                  <a:pt x="42" y="27"/>
                  <a:pt x="42" y="26"/>
                </a:cubicBezTo>
                <a:cubicBezTo>
                  <a:pt x="25" y="10"/>
                  <a:pt x="25" y="10"/>
                  <a:pt x="25" y="10"/>
                </a:cubicBezTo>
                <a:cubicBezTo>
                  <a:pt x="24" y="9"/>
                  <a:pt x="23" y="9"/>
                  <a:pt x="22" y="10"/>
                </a:cubicBezTo>
                <a:cubicBezTo>
                  <a:pt x="19" y="13"/>
                  <a:pt x="19" y="13"/>
                  <a:pt x="19" y="13"/>
                </a:cubicBezTo>
                <a:cubicBezTo>
                  <a:pt x="18" y="14"/>
                  <a:pt x="18" y="15"/>
                  <a:pt x="19" y="16"/>
                </a:cubicBezTo>
                <a:cubicBezTo>
                  <a:pt x="29" y="27"/>
                  <a:pt x="29" y="27"/>
                  <a:pt x="29" y="27"/>
                </a:cubicBezTo>
                <a:cubicBezTo>
                  <a:pt x="19" y="38"/>
                  <a:pt x="19" y="38"/>
                  <a:pt x="19" y="38"/>
                </a:cubicBezTo>
                <a:cubicBezTo>
                  <a:pt x="18" y="39"/>
                  <a:pt x="18" y="41"/>
                  <a:pt x="19" y="42"/>
                </a:cubicBezTo>
                <a:cubicBezTo>
                  <a:pt x="22" y="45"/>
                  <a:pt x="22" y="45"/>
                  <a:pt x="22" y="45"/>
                </a:cubicBezTo>
                <a:cubicBezTo>
                  <a:pt x="23" y="46"/>
                  <a:pt x="24" y="46"/>
                  <a:pt x="25" y="45"/>
                </a:cubicBezTo>
                <a:lnTo>
                  <a:pt x="42" y="29"/>
                </a:lnTo>
                <a:close/>
              </a:path>
            </a:pathLst>
          </a:custGeom>
          <a:solidFill>
            <a:schemeClr val="accent2"/>
          </a:solid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4" name="Freeform 48"/>
          <p:cNvSpPr>
            <a:spLocks noEditPoints="1"/>
          </p:cNvSpPr>
          <p:nvPr/>
        </p:nvSpPr>
        <p:spPr bwMode="auto">
          <a:xfrm>
            <a:off x="14606467" y="9270221"/>
            <a:ext cx="744971" cy="744971"/>
          </a:xfrm>
          <a:custGeom>
            <a:avLst/>
            <a:gdLst/>
            <a:ahLst/>
            <a:cxnLst>
              <a:cxn ang="0">
                <a:pos x="27" y="55"/>
              </a:cxn>
              <a:cxn ang="0">
                <a:pos x="0" y="27"/>
              </a:cxn>
              <a:cxn ang="0">
                <a:pos x="27" y="0"/>
              </a:cxn>
              <a:cxn ang="0">
                <a:pos x="55" y="27"/>
              </a:cxn>
              <a:cxn ang="0">
                <a:pos x="27" y="55"/>
              </a:cxn>
              <a:cxn ang="0">
                <a:pos x="42" y="29"/>
              </a:cxn>
              <a:cxn ang="0">
                <a:pos x="42" y="26"/>
              </a:cxn>
              <a:cxn ang="0">
                <a:pos x="25" y="10"/>
              </a:cxn>
              <a:cxn ang="0">
                <a:pos x="22" y="10"/>
              </a:cxn>
              <a:cxn ang="0">
                <a:pos x="19" y="13"/>
              </a:cxn>
              <a:cxn ang="0">
                <a:pos x="19" y="16"/>
              </a:cxn>
              <a:cxn ang="0">
                <a:pos x="29" y="27"/>
              </a:cxn>
              <a:cxn ang="0">
                <a:pos x="19" y="38"/>
              </a:cxn>
              <a:cxn ang="0">
                <a:pos x="19" y="42"/>
              </a:cxn>
              <a:cxn ang="0">
                <a:pos x="22" y="45"/>
              </a:cxn>
              <a:cxn ang="0">
                <a:pos x="25" y="45"/>
              </a:cxn>
              <a:cxn ang="0">
                <a:pos x="42" y="29"/>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2" y="29"/>
                </a:moveTo>
                <a:cubicBezTo>
                  <a:pt x="42" y="28"/>
                  <a:pt x="42" y="27"/>
                  <a:pt x="42" y="26"/>
                </a:cubicBezTo>
                <a:cubicBezTo>
                  <a:pt x="25" y="10"/>
                  <a:pt x="25" y="10"/>
                  <a:pt x="25" y="10"/>
                </a:cubicBezTo>
                <a:cubicBezTo>
                  <a:pt x="24" y="9"/>
                  <a:pt x="23" y="9"/>
                  <a:pt x="22" y="10"/>
                </a:cubicBezTo>
                <a:cubicBezTo>
                  <a:pt x="19" y="13"/>
                  <a:pt x="19" y="13"/>
                  <a:pt x="19" y="13"/>
                </a:cubicBezTo>
                <a:cubicBezTo>
                  <a:pt x="18" y="14"/>
                  <a:pt x="18" y="15"/>
                  <a:pt x="19" y="16"/>
                </a:cubicBezTo>
                <a:cubicBezTo>
                  <a:pt x="29" y="27"/>
                  <a:pt x="29" y="27"/>
                  <a:pt x="29" y="27"/>
                </a:cubicBezTo>
                <a:cubicBezTo>
                  <a:pt x="19" y="38"/>
                  <a:pt x="19" y="38"/>
                  <a:pt x="19" y="38"/>
                </a:cubicBezTo>
                <a:cubicBezTo>
                  <a:pt x="18" y="39"/>
                  <a:pt x="18" y="41"/>
                  <a:pt x="19" y="42"/>
                </a:cubicBezTo>
                <a:cubicBezTo>
                  <a:pt x="22" y="45"/>
                  <a:pt x="22" y="45"/>
                  <a:pt x="22" y="45"/>
                </a:cubicBezTo>
                <a:cubicBezTo>
                  <a:pt x="23" y="46"/>
                  <a:pt x="24" y="46"/>
                  <a:pt x="25" y="45"/>
                </a:cubicBezTo>
                <a:lnTo>
                  <a:pt x="42" y="29"/>
                </a:lnTo>
                <a:close/>
              </a:path>
            </a:pathLst>
          </a:custGeom>
          <a:solidFill>
            <a:schemeClr val="accent3"/>
          </a:solid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grpSp>
        <p:nvGrpSpPr>
          <p:cNvPr id="22" name="Group 21"/>
          <p:cNvGrpSpPr/>
          <p:nvPr/>
        </p:nvGrpSpPr>
        <p:grpSpPr>
          <a:xfrm>
            <a:off x="8210211" y="1909309"/>
            <a:ext cx="4835200" cy="4835200"/>
            <a:chOff x="3244199" y="929999"/>
            <a:chExt cx="1385184" cy="1385184"/>
          </a:xfrm>
          <a:solidFill>
            <a:schemeClr val="accent1">
              <a:alpha val="75000"/>
            </a:schemeClr>
          </a:solidFill>
        </p:grpSpPr>
        <p:sp>
          <p:nvSpPr>
            <p:cNvPr id="20" name="Oval 19"/>
            <p:cNvSpPr/>
            <p:nvPr/>
          </p:nvSpPr>
          <p:spPr>
            <a:xfrm>
              <a:off x="3244199" y="929999"/>
              <a:ext cx="1385184" cy="138518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21" name="Oval 20"/>
            <p:cNvSpPr/>
            <p:nvPr/>
          </p:nvSpPr>
          <p:spPr>
            <a:xfrm>
              <a:off x="3340493" y="1026293"/>
              <a:ext cx="1192596" cy="119259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grpSp>
      <p:sp>
        <p:nvSpPr>
          <p:cNvPr id="19" name="Freeform 6"/>
          <p:cNvSpPr>
            <a:spLocks noEditPoints="1"/>
          </p:cNvSpPr>
          <p:nvPr/>
        </p:nvSpPr>
        <p:spPr bwMode="auto">
          <a:xfrm>
            <a:off x="9573827" y="3132491"/>
            <a:ext cx="2123291" cy="2388837"/>
          </a:xfrm>
          <a:custGeom>
            <a:avLst/>
            <a:gdLst>
              <a:gd name="T0" fmla="*/ 793 w 4029"/>
              <a:gd name="T1" fmla="*/ 1646 h 4533"/>
              <a:gd name="T2" fmla="*/ 717 w 4029"/>
              <a:gd name="T3" fmla="*/ 1731 h 4533"/>
              <a:gd name="T4" fmla="*/ 590 w 4029"/>
              <a:gd name="T5" fmla="*/ 1895 h 4533"/>
              <a:gd name="T6" fmla="*/ 506 w 4029"/>
              <a:gd name="T7" fmla="*/ 2156 h 4533"/>
              <a:gd name="T8" fmla="*/ 529 w 4029"/>
              <a:gd name="T9" fmla="*/ 3998 h 4533"/>
              <a:gd name="T10" fmla="*/ 640 w 4029"/>
              <a:gd name="T11" fmla="*/ 4208 h 4533"/>
              <a:gd name="T12" fmla="*/ 758 w 4029"/>
              <a:gd name="T13" fmla="*/ 4335 h 4533"/>
              <a:gd name="T14" fmla="*/ 789 w 4029"/>
              <a:gd name="T15" fmla="*/ 4390 h 4533"/>
              <a:gd name="T16" fmla="*/ 683 w 4029"/>
              <a:gd name="T17" fmla="*/ 4391 h 4533"/>
              <a:gd name="T18" fmla="*/ 512 w 4029"/>
              <a:gd name="T19" fmla="*/ 4358 h 4533"/>
              <a:gd name="T20" fmla="*/ 316 w 4029"/>
              <a:gd name="T21" fmla="*/ 4271 h 4533"/>
              <a:gd name="T22" fmla="*/ 139 w 4029"/>
              <a:gd name="T23" fmla="*/ 4108 h 4533"/>
              <a:gd name="T24" fmla="*/ 22 w 4029"/>
              <a:gd name="T25" fmla="*/ 3848 h 4533"/>
              <a:gd name="T26" fmla="*/ 2 w 4029"/>
              <a:gd name="T27" fmla="*/ 2337 h 4533"/>
              <a:gd name="T28" fmla="*/ 82 w 4029"/>
              <a:gd name="T29" fmla="*/ 2026 h 4533"/>
              <a:gd name="T30" fmla="*/ 240 w 4029"/>
              <a:gd name="T31" fmla="*/ 1820 h 4533"/>
              <a:gd name="T32" fmla="*/ 434 w 4029"/>
              <a:gd name="T33" fmla="*/ 1699 h 4533"/>
              <a:gd name="T34" fmla="*/ 621 w 4029"/>
              <a:gd name="T35" fmla="*/ 1640 h 4533"/>
              <a:gd name="T36" fmla="*/ 756 w 4029"/>
              <a:gd name="T37" fmla="*/ 1626 h 4533"/>
              <a:gd name="T38" fmla="*/ 3372 w 4029"/>
              <a:gd name="T39" fmla="*/ 149 h 4533"/>
              <a:gd name="T40" fmla="*/ 3454 w 4029"/>
              <a:gd name="T41" fmla="*/ 484 h 4533"/>
              <a:gd name="T42" fmla="*/ 3394 w 4029"/>
              <a:gd name="T43" fmla="*/ 813 h 4533"/>
              <a:gd name="T44" fmla="*/ 3251 w 4029"/>
              <a:gd name="T45" fmla="*/ 1112 h 4533"/>
              <a:gd name="T46" fmla="*/ 3086 w 4029"/>
              <a:gd name="T47" fmla="*/ 1360 h 4533"/>
              <a:gd name="T48" fmla="*/ 2962 w 4029"/>
              <a:gd name="T49" fmla="*/ 1533 h 4533"/>
              <a:gd name="T50" fmla="*/ 2940 w 4029"/>
              <a:gd name="T51" fmla="*/ 1611 h 4533"/>
              <a:gd name="T52" fmla="*/ 3075 w 4029"/>
              <a:gd name="T53" fmla="*/ 1651 h 4533"/>
              <a:gd name="T54" fmla="*/ 3322 w 4029"/>
              <a:gd name="T55" fmla="*/ 1690 h 4533"/>
              <a:gd name="T56" fmla="*/ 3607 w 4029"/>
              <a:gd name="T57" fmla="*/ 1746 h 4533"/>
              <a:gd name="T58" fmla="*/ 3862 w 4029"/>
              <a:gd name="T59" fmla="*/ 1831 h 4533"/>
              <a:gd name="T60" fmla="*/ 4012 w 4029"/>
              <a:gd name="T61" fmla="*/ 1962 h 4533"/>
              <a:gd name="T62" fmla="*/ 4018 w 4029"/>
              <a:gd name="T63" fmla="*/ 2151 h 4533"/>
              <a:gd name="T64" fmla="*/ 3962 w 4029"/>
              <a:gd name="T65" fmla="*/ 2484 h 4533"/>
              <a:gd name="T66" fmla="*/ 3863 w 4029"/>
              <a:gd name="T67" fmla="*/ 2926 h 4533"/>
              <a:gd name="T68" fmla="*/ 3735 w 4029"/>
              <a:gd name="T69" fmla="*/ 3410 h 4533"/>
              <a:gd name="T70" fmla="*/ 3588 w 4029"/>
              <a:gd name="T71" fmla="*/ 3876 h 4533"/>
              <a:gd name="T72" fmla="*/ 3430 w 4029"/>
              <a:gd name="T73" fmla="*/ 4257 h 4533"/>
              <a:gd name="T74" fmla="*/ 3274 w 4029"/>
              <a:gd name="T75" fmla="*/ 4490 h 4533"/>
              <a:gd name="T76" fmla="*/ 2972 w 4029"/>
              <a:gd name="T77" fmla="*/ 4527 h 4533"/>
              <a:gd name="T78" fmla="*/ 2421 w 4029"/>
              <a:gd name="T79" fmla="*/ 4470 h 4533"/>
              <a:gd name="T80" fmla="*/ 1890 w 4029"/>
              <a:gd name="T81" fmla="*/ 4363 h 4533"/>
              <a:gd name="T82" fmla="*/ 1438 w 4029"/>
              <a:gd name="T83" fmla="*/ 4220 h 4533"/>
              <a:gd name="T84" fmla="*/ 1125 w 4029"/>
              <a:gd name="T85" fmla="*/ 4051 h 4533"/>
              <a:gd name="T86" fmla="*/ 1008 w 4029"/>
              <a:gd name="T87" fmla="*/ 3874 h 4533"/>
              <a:gd name="T88" fmla="*/ 1066 w 4029"/>
              <a:gd name="T89" fmla="*/ 2002 h 4533"/>
              <a:gd name="T90" fmla="*/ 1272 w 4029"/>
              <a:gd name="T91" fmla="*/ 1785 h 4533"/>
              <a:gd name="T92" fmla="*/ 1560 w 4029"/>
              <a:gd name="T93" fmla="*/ 1560 h 4533"/>
              <a:gd name="T94" fmla="*/ 1867 w 4029"/>
              <a:gd name="T95" fmla="*/ 1348 h 4533"/>
              <a:gd name="T96" fmla="*/ 2123 w 4029"/>
              <a:gd name="T97" fmla="*/ 1178 h 4533"/>
              <a:gd name="T98" fmla="*/ 2431 w 4029"/>
              <a:gd name="T99" fmla="*/ 919 h 4533"/>
              <a:gd name="T100" fmla="*/ 2699 w 4029"/>
              <a:gd name="T101" fmla="*/ 619 h 4533"/>
              <a:gd name="T102" fmla="*/ 2926 w 4029"/>
              <a:gd name="T103" fmla="*/ 331 h 4533"/>
              <a:gd name="T104" fmla="*/ 3106 w 4029"/>
              <a:gd name="T105" fmla="*/ 107 h 4533"/>
              <a:gd name="T106" fmla="*/ 3234 w 4029"/>
              <a:gd name="T107" fmla="*/ 2 h 4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029" h="4533">
                <a:moveTo>
                  <a:pt x="756" y="1626"/>
                </a:moveTo>
                <a:lnTo>
                  <a:pt x="777" y="1628"/>
                </a:lnTo>
                <a:lnTo>
                  <a:pt x="789" y="1631"/>
                </a:lnTo>
                <a:lnTo>
                  <a:pt x="795" y="1638"/>
                </a:lnTo>
                <a:lnTo>
                  <a:pt x="793" y="1646"/>
                </a:lnTo>
                <a:lnTo>
                  <a:pt x="786" y="1657"/>
                </a:lnTo>
                <a:lnTo>
                  <a:pt x="774" y="1671"/>
                </a:lnTo>
                <a:lnTo>
                  <a:pt x="758" y="1688"/>
                </a:lnTo>
                <a:lnTo>
                  <a:pt x="739" y="1707"/>
                </a:lnTo>
                <a:lnTo>
                  <a:pt x="717" y="1731"/>
                </a:lnTo>
                <a:lnTo>
                  <a:pt x="692" y="1756"/>
                </a:lnTo>
                <a:lnTo>
                  <a:pt x="667" y="1787"/>
                </a:lnTo>
                <a:lnTo>
                  <a:pt x="640" y="1819"/>
                </a:lnTo>
                <a:lnTo>
                  <a:pt x="614" y="1855"/>
                </a:lnTo>
                <a:lnTo>
                  <a:pt x="590" y="1895"/>
                </a:lnTo>
                <a:lnTo>
                  <a:pt x="566" y="1940"/>
                </a:lnTo>
                <a:lnTo>
                  <a:pt x="545" y="1987"/>
                </a:lnTo>
                <a:lnTo>
                  <a:pt x="529" y="2040"/>
                </a:lnTo>
                <a:lnTo>
                  <a:pt x="515" y="2096"/>
                </a:lnTo>
                <a:lnTo>
                  <a:pt x="506" y="2156"/>
                </a:lnTo>
                <a:lnTo>
                  <a:pt x="504" y="2221"/>
                </a:lnTo>
                <a:lnTo>
                  <a:pt x="504" y="3825"/>
                </a:lnTo>
                <a:lnTo>
                  <a:pt x="506" y="3887"/>
                </a:lnTo>
                <a:lnTo>
                  <a:pt x="515" y="3945"/>
                </a:lnTo>
                <a:lnTo>
                  <a:pt x="529" y="3998"/>
                </a:lnTo>
                <a:lnTo>
                  <a:pt x="545" y="4048"/>
                </a:lnTo>
                <a:lnTo>
                  <a:pt x="566" y="4093"/>
                </a:lnTo>
                <a:lnTo>
                  <a:pt x="590" y="4136"/>
                </a:lnTo>
                <a:lnTo>
                  <a:pt x="614" y="4174"/>
                </a:lnTo>
                <a:lnTo>
                  <a:pt x="640" y="4208"/>
                </a:lnTo>
                <a:lnTo>
                  <a:pt x="667" y="4241"/>
                </a:lnTo>
                <a:lnTo>
                  <a:pt x="692" y="4270"/>
                </a:lnTo>
                <a:lnTo>
                  <a:pt x="717" y="4295"/>
                </a:lnTo>
                <a:lnTo>
                  <a:pt x="739" y="4316"/>
                </a:lnTo>
                <a:lnTo>
                  <a:pt x="758" y="4335"/>
                </a:lnTo>
                <a:lnTo>
                  <a:pt x="774" y="4352"/>
                </a:lnTo>
                <a:lnTo>
                  <a:pt x="786" y="4364"/>
                </a:lnTo>
                <a:lnTo>
                  <a:pt x="793" y="4376"/>
                </a:lnTo>
                <a:lnTo>
                  <a:pt x="795" y="4384"/>
                </a:lnTo>
                <a:lnTo>
                  <a:pt x="789" y="4390"/>
                </a:lnTo>
                <a:lnTo>
                  <a:pt x="777" y="4394"/>
                </a:lnTo>
                <a:lnTo>
                  <a:pt x="756" y="4394"/>
                </a:lnTo>
                <a:lnTo>
                  <a:pt x="735" y="4394"/>
                </a:lnTo>
                <a:lnTo>
                  <a:pt x="710" y="4392"/>
                </a:lnTo>
                <a:lnTo>
                  <a:pt x="683" y="4391"/>
                </a:lnTo>
                <a:lnTo>
                  <a:pt x="653" y="4387"/>
                </a:lnTo>
                <a:lnTo>
                  <a:pt x="621" y="4383"/>
                </a:lnTo>
                <a:lnTo>
                  <a:pt x="586" y="4376"/>
                </a:lnTo>
                <a:lnTo>
                  <a:pt x="550" y="4367"/>
                </a:lnTo>
                <a:lnTo>
                  <a:pt x="512" y="4358"/>
                </a:lnTo>
                <a:lnTo>
                  <a:pt x="473" y="4345"/>
                </a:lnTo>
                <a:lnTo>
                  <a:pt x="434" y="4331"/>
                </a:lnTo>
                <a:lnTo>
                  <a:pt x="395" y="4313"/>
                </a:lnTo>
                <a:lnTo>
                  <a:pt x="355" y="4293"/>
                </a:lnTo>
                <a:lnTo>
                  <a:pt x="316" y="4271"/>
                </a:lnTo>
                <a:lnTo>
                  <a:pt x="278" y="4245"/>
                </a:lnTo>
                <a:lnTo>
                  <a:pt x="240" y="4217"/>
                </a:lnTo>
                <a:lnTo>
                  <a:pt x="204" y="4183"/>
                </a:lnTo>
                <a:lnTo>
                  <a:pt x="169" y="4149"/>
                </a:lnTo>
                <a:lnTo>
                  <a:pt x="139" y="4108"/>
                </a:lnTo>
                <a:lnTo>
                  <a:pt x="108" y="4065"/>
                </a:lnTo>
                <a:lnTo>
                  <a:pt x="82" y="4018"/>
                </a:lnTo>
                <a:lnTo>
                  <a:pt x="58" y="3965"/>
                </a:lnTo>
                <a:lnTo>
                  <a:pt x="39" y="3908"/>
                </a:lnTo>
                <a:lnTo>
                  <a:pt x="22" y="3848"/>
                </a:lnTo>
                <a:lnTo>
                  <a:pt x="11" y="3781"/>
                </a:lnTo>
                <a:lnTo>
                  <a:pt x="2" y="3710"/>
                </a:lnTo>
                <a:lnTo>
                  <a:pt x="0" y="3633"/>
                </a:lnTo>
                <a:lnTo>
                  <a:pt x="0" y="2412"/>
                </a:lnTo>
                <a:lnTo>
                  <a:pt x="2" y="2337"/>
                </a:lnTo>
                <a:lnTo>
                  <a:pt x="11" y="2264"/>
                </a:lnTo>
                <a:lnTo>
                  <a:pt x="22" y="2197"/>
                </a:lnTo>
                <a:lnTo>
                  <a:pt x="39" y="2136"/>
                </a:lnTo>
                <a:lnTo>
                  <a:pt x="58" y="2079"/>
                </a:lnTo>
                <a:lnTo>
                  <a:pt x="82" y="2026"/>
                </a:lnTo>
                <a:lnTo>
                  <a:pt x="108" y="1976"/>
                </a:lnTo>
                <a:lnTo>
                  <a:pt x="139" y="1931"/>
                </a:lnTo>
                <a:lnTo>
                  <a:pt x="169" y="1891"/>
                </a:lnTo>
                <a:lnTo>
                  <a:pt x="204" y="1853"/>
                </a:lnTo>
                <a:lnTo>
                  <a:pt x="240" y="1820"/>
                </a:lnTo>
                <a:lnTo>
                  <a:pt x="278" y="1789"/>
                </a:lnTo>
                <a:lnTo>
                  <a:pt x="316" y="1763"/>
                </a:lnTo>
                <a:lnTo>
                  <a:pt x="355" y="1738"/>
                </a:lnTo>
                <a:lnTo>
                  <a:pt x="395" y="1717"/>
                </a:lnTo>
                <a:lnTo>
                  <a:pt x="434" y="1699"/>
                </a:lnTo>
                <a:lnTo>
                  <a:pt x="473" y="1682"/>
                </a:lnTo>
                <a:lnTo>
                  <a:pt x="512" y="1670"/>
                </a:lnTo>
                <a:lnTo>
                  <a:pt x="550" y="1657"/>
                </a:lnTo>
                <a:lnTo>
                  <a:pt x="586" y="1649"/>
                </a:lnTo>
                <a:lnTo>
                  <a:pt x="621" y="1640"/>
                </a:lnTo>
                <a:lnTo>
                  <a:pt x="653" y="1635"/>
                </a:lnTo>
                <a:lnTo>
                  <a:pt x="683" y="1631"/>
                </a:lnTo>
                <a:lnTo>
                  <a:pt x="710" y="1628"/>
                </a:lnTo>
                <a:lnTo>
                  <a:pt x="735" y="1626"/>
                </a:lnTo>
                <a:lnTo>
                  <a:pt x="756" y="1626"/>
                </a:lnTo>
                <a:close/>
                <a:moveTo>
                  <a:pt x="3253" y="0"/>
                </a:moveTo>
                <a:lnTo>
                  <a:pt x="3270" y="5"/>
                </a:lnTo>
                <a:lnTo>
                  <a:pt x="3284" y="18"/>
                </a:lnTo>
                <a:lnTo>
                  <a:pt x="3333" y="83"/>
                </a:lnTo>
                <a:lnTo>
                  <a:pt x="3372" y="149"/>
                </a:lnTo>
                <a:lnTo>
                  <a:pt x="3402" y="216"/>
                </a:lnTo>
                <a:lnTo>
                  <a:pt x="3426" y="282"/>
                </a:lnTo>
                <a:lnTo>
                  <a:pt x="3441" y="351"/>
                </a:lnTo>
                <a:lnTo>
                  <a:pt x="3451" y="417"/>
                </a:lnTo>
                <a:lnTo>
                  <a:pt x="3454" y="484"/>
                </a:lnTo>
                <a:lnTo>
                  <a:pt x="3451" y="553"/>
                </a:lnTo>
                <a:lnTo>
                  <a:pt x="3444" y="618"/>
                </a:lnTo>
                <a:lnTo>
                  <a:pt x="3432" y="685"/>
                </a:lnTo>
                <a:lnTo>
                  <a:pt x="3414" y="749"/>
                </a:lnTo>
                <a:lnTo>
                  <a:pt x="3394" y="813"/>
                </a:lnTo>
                <a:lnTo>
                  <a:pt x="3369" y="877"/>
                </a:lnTo>
                <a:lnTo>
                  <a:pt x="3343" y="938"/>
                </a:lnTo>
                <a:lnTo>
                  <a:pt x="3313" y="998"/>
                </a:lnTo>
                <a:lnTo>
                  <a:pt x="3283" y="1057"/>
                </a:lnTo>
                <a:lnTo>
                  <a:pt x="3251" y="1112"/>
                </a:lnTo>
                <a:lnTo>
                  <a:pt x="3217" y="1167"/>
                </a:lnTo>
                <a:lnTo>
                  <a:pt x="3184" y="1220"/>
                </a:lnTo>
                <a:lnTo>
                  <a:pt x="3150" y="1268"/>
                </a:lnTo>
                <a:lnTo>
                  <a:pt x="3118" y="1316"/>
                </a:lnTo>
                <a:lnTo>
                  <a:pt x="3086" y="1360"/>
                </a:lnTo>
                <a:lnTo>
                  <a:pt x="3057" y="1401"/>
                </a:lnTo>
                <a:lnTo>
                  <a:pt x="3029" y="1440"/>
                </a:lnTo>
                <a:lnTo>
                  <a:pt x="3004" y="1475"/>
                </a:lnTo>
                <a:lnTo>
                  <a:pt x="2982" y="1505"/>
                </a:lnTo>
                <a:lnTo>
                  <a:pt x="2962" y="1533"/>
                </a:lnTo>
                <a:lnTo>
                  <a:pt x="2949" y="1557"/>
                </a:lnTo>
                <a:lnTo>
                  <a:pt x="2937" y="1576"/>
                </a:lnTo>
                <a:lnTo>
                  <a:pt x="2933" y="1592"/>
                </a:lnTo>
                <a:lnTo>
                  <a:pt x="2933" y="1603"/>
                </a:lnTo>
                <a:lnTo>
                  <a:pt x="2940" y="1611"/>
                </a:lnTo>
                <a:lnTo>
                  <a:pt x="2956" y="1621"/>
                </a:lnTo>
                <a:lnTo>
                  <a:pt x="2976" y="1629"/>
                </a:lnTo>
                <a:lnTo>
                  <a:pt x="3004" y="1636"/>
                </a:lnTo>
                <a:lnTo>
                  <a:pt x="3038" y="1644"/>
                </a:lnTo>
                <a:lnTo>
                  <a:pt x="3075" y="1651"/>
                </a:lnTo>
                <a:lnTo>
                  <a:pt x="3118" y="1658"/>
                </a:lnTo>
                <a:lnTo>
                  <a:pt x="3164" y="1667"/>
                </a:lnTo>
                <a:lnTo>
                  <a:pt x="3214" y="1674"/>
                </a:lnTo>
                <a:lnTo>
                  <a:pt x="3267" y="1682"/>
                </a:lnTo>
                <a:lnTo>
                  <a:pt x="3322" y="1690"/>
                </a:lnTo>
                <a:lnTo>
                  <a:pt x="3377" y="1700"/>
                </a:lnTo>
                <a:lnTo>
                  <a:pt x="3436" y="1710"/>
                </a:lnTo>
                <a:lnTo>
                  <a:pt x="3493" y="1721"/>
                </a:lnTo>
                <a:lnTo>
                  <a:pt x="3550" y="1732"/>
                </a:lnTo>
                <a:lnTo>
                  <a:pt x="3607" y="1746"/>
                </a:lnTo>
                <a:lnTo>
                  <a:pt x="3663" y="1760"/>
                </a:lnTo>
                <a:lnTo>
                  <a:pt x="3717" y="1775"/>
                </a:lnTo>
                <a:lnTo>
                  <a:pt x="3769" y="1792"/>
                </a:lnTo>
                <a:lnTo>
                  <a:pt x="3817" y="1810"/>
                </a:lnTo>
                <a:lnTo>
                  <a:pt x="3862" y="1831"/>
                </a:lnTo>
                <a:lnTo>
                  <a:pt x="3902" y="1853"/>
                </a:lnTo>
                <a:lnTo>
                  <a:pt x="3938" y="1877"/>
                </a:lnTo>
                <a:lnTo>
                  <a:pt x="3969" y="1904"/>
                </a:lnTo>
                <a:lnTo>
                  <a:pt x="3994" y="1931"/>
                </a:lnTo>
                <a:lnTo>
                  <a:pt x="4012" y="1962"/>
                </a:lnTo>
                <a:lnTo>
                  <a:pt x="4025" y="1995"/>
                </a:lnTo>
                <a:lnTo>
                  <a:pt x="4029" y="2030"/>
                </a:lnTo>
                <a:lnTo>
                  <a:pt x="4028" y="2064"/>
                </a:lnTo>
                <a:lnTo>
                  <a:pt x="4023" y="2104"/>
                </a:lnTo>
                <a:lnTo>
                  <a:pt x="4018" y="2151"/>
                </a:lnTo>
                <a:lnTo>
                  <a:pt x="4011" y="2207"/>
                </a:lnTo>
                <a:lnTo>
                  <a:pt x="4001" y="2268"/>
                </a:lnTo>
                <a:lnTo>
                  <a:pt x="3990" y="2335"/>
                </a:lnTo>
                <a:lnTo>
                  <a:pt x="3976" y="2408"/>
                </a:lnTo>
                <a:lnTo>
                  <a:pt x="3962" y="2484"/>
                </a:lnTo>
                <a:lnTo>
                  <a:pt x="3945" y="2566"/>
                </a:lnTo>
                <a:lnTo>
                  <a:pt x="3927" y="2651"/>
                </a:lnTo>
                <a:lnTo>
                  <a:pt x="3908" y="2741"/>
                </a:lnTo>
                <a:lnTo>
                  <a:pt x="3886" y="2831"/>
                </a:lnTo>
                <a:lnTo>
                  <a:pt x="3863" y="2926"/>
                </a:lnTo>
                <a:lnTo>
                  <a:pt x="3841" y="3020"/>
                </a:lnTo>
                <a:lnTo>
                  <a:pt x="3816" y="3118"/>
                </a:lnTo>
                <a:lnTo>
                  <a:pt x="3790" y="3215"/>
                </a:lnTo>
                <a:lnTo>
                  <a:pt x="3763" y="3313"/>
                </a:lnTo>
                <a:lnTo>
                  <a:pt x="3735" y="3410"/>
                </a:lnTo>
                <a:lnTo>
                  <a:pt x="3707" y="3507"/>
                </a:lnTo>
                <a:lnTo>
                  <a:pt x="3678" y="3603"/>
                </a:lnTo>
                <a:lnTo>
                  <a:pt x="3649" y="3696"/>
                </a:lnTo>
                <a:lnTo>
                  <a:pt x="3618" y="3786"/>
                </a:lnTo>
                <a:lnTo>
                  <a:pt x="3588" y="3876"/>
                </a:lnTo>
                <a:lnTo>
                  <a:pt x="3557" y="3961"/>
                </a:lnTo>
                <a:lnTo>
                  <a:pt x="3525" y="4041"/>
                </a:lnTo>
                <a:lnTo>
                  <a:pt x="3493" y="4118"/>
                </a:lnTo>
                <a:lnTo>
                  <a:pt x="3462" y="4190"/>
                </a:lnTo>
                <a:lnTo>
                  <a:pt x="3430" y="4257"/>
                </a:lnTo>
                <a:lnTo>
                  <a:pt x="3398" y="4317"/>
                </a:lnTo>
                <a:lnTo>
                  <a:pt x="3366" y="4371"/>
                </a:lnTo>
                <a:lnTo>
                  <a:pt x="3336" y="4419"/>
                </a:lnTo>
                <a:lnTo>
                  <a:pt x="3305" y="4458"/>
                </a:lnTo>
                <a:lnTo>
                  <a:pt x="3274" y="4490"/>
                </a:lnTo>
                <a:lnTo>
                  <a:pt x="3244" y="4514"/>
                </a:lnTo>
                <a:lnTo>
                  <a:pt x="3214" y="4527"/>
                </a:lnTo>
                <a:lnTo>
                  <a:pt x="3185" y="4533"/>
                </a:lnTo>
                <a:lnTo>
                  <a:pt x="3079" y="4532"/>
                </a:lnTo>
                <a:lnTo>
                  <a:pt x="2972" y="4527"/>
                </a:lnTo>
                <a:lnTo>
                  <a:pt x="2862" y="4520"/>
                </a:lnTo>
                <a:lnTo>
                  <a:pt x="2752" y="4512"/>
                </a:lnTo>
                <a:lnTo>
                  <a:pt x="2642" y="4501"/>
                </a:lnTo>
                <a:lnTo>
                  <a:pt x="2531" y="4487"/>
                </a:lnTo>
                <a:lnTo>
                  <a:pt x="2421" y="4470"/>
                </a:lnTo>
                <a:lnTo>
                  <a:pt x="2311" y="4454"/>
                </a:lnTo>
                <a:lnTo>
                  <a:pt x="2202" y="4433"/>
                </a:lnTo>
                <a:lnTo>
                  <a:pt x="2095" y="4412"/>
                </a:lnTo>
                <a:lnTo>
                  <a:pt x="1992" y="4388"/>
                </a:lnTo>
                <a:lnTo>
                  <a:pt x="1890" y="4363"/>
                </a:lnTo>
                <a:lnTo>
                  <a:pt x="1792" y="4337"/>
                </a:lnTo>
                <a:lnTo>
                  <a:pt x="1697" y="4310"/>
                </a:lnTo>
                <a:lnTo>
                  <a:pt x="1606" y="4281"/>
                </a:lnTo>
                <a:lnTo>
                  <a:pt x="1520" y="4250"/>
                </a:lnTo>
                <a:lnTo>
                  <a:pt x="1438" y="4220"/>
                </a:lnTo>
                <a:lnTo>
                  <a:pt x="1363" y="4188"/>
                </a:lnTo>
                <a:lnTo>
                  <a:pt x="1293" y="4154"/>
                </a:lnTo>
                <a:lnTo>
                  <a:pt x="1230" y="4121"/>
                </a:lnTo>
                <a:lnTo>
                  <a:pt x="1173" y="4086"/>
                </a:lnTo>
                <a:lnTo>
                  <a:pt x="1125" y="4051"/>
                </a:lnTo>
                <a:lnTo>
                  <a:pt x="1084" y="4016"/>
                </a:lnTo>
                <a:lnTo>
                  <a:pt x="1051" y="3981"/>
                </a:lnTo>
                <a:lnTo>
                  <a:pt x="1027" y="3945"/>
                </a:lnTo>
                <a:lnTo>
                  <a:pt x="1012" y="3909"/>
                </a:lnTo>
                <a:lnTo>
                  <a:pt x="1008" y="3874"/>
                </a:lnTo>
                <a:lnTo>
                  <a:pt x="1008" y="2151"/>
                </a:lnTo>
                <a:lnTo>
                  <a:pt x="1012" y="2117"/>
                </a:lnTo>
                <a:lnTo>
                  <a:pt x="1023" y="2080"/>
                </a:lnTo>
                <a:lnTo>
                  <a:pt x="1041" y="2043"/>
                </a:lnTo>
                <a:lnTo>
                  <a:pt x="1066" y="2002"/>
                </a:lnTo>
                <a:lnTo>
                  <a:pt x="1098" y="1961"/>
                </a:lnTo>
                <a:lnTo>
                  <a:pt x="1134" y="1919"/>
                </a:lnTo>
                <a:lnTo>
                  <a:pt x="1176" y="1876"/>
                </a:lnTo>
                <a:lnTo>
                  <a:pt x="1222" y="1831"/>
                </a:lnTo>
                <a:lnTo>
                  <a:pt x="1272" y="1785"/>
                </a:lnTo>
                <a:lnTo>
                  <a:pt x="1325" y="1741"/>
                </a:lnTo>
                <a:lnTo>
                  <a:pt x="1381" y="1695"/>
                </a:lnTo>
                <a:lnTo>
                  <a:pt x="1439" y="1649"/>
                </a:lnTo>
                <a:lnTo>
                  <a:pt x="1499" y="1604"/>
                </a:lnTo>
                <a:lnTo>
                  <a:pt x="1560" y="1560"/>
                </a:lnTo>
                <a:lnTo>
                  <a:pt x="1623" y="1515"/>
                </a:lnTo>
                <a:lnTo>
                  <a:pt x="1684" y="1472"/>
                </a:lnTo>
                <a:lnTo>
                  <a:pt x="1746" y="1429"/>
                </a:lnTo>
                <a:lnTo>
                  <a:pt x="1807" y="1387"/>
                </a:lnTo>
                <a:lnTo>
                  <a:pt x="1867" y="1348"/>
                </a:lnTo>
                <a:lnTo>
                  <a:pt x="1924" y="1309"/>
                </a:lnTo>
                <a:lnTo>
                  <a:pt x="1978" y="1273"/>
                </a:lnTo>
                <a:lnTo>
                  <a:pt x="2031" y="1239"/>
                </a:lnTo>
                <a:lnTo>
                  <a:pt x="2078" y="1207"/>
                </a:lnTo>
                <a:lnTo>
                  <a:pt x="2123" y="1178"/>
                </a:lnTo>
                <a:lnTo>
                  <a:pt x="2187" y="1132"/>
                </a:lnTo>
                <a:lnTo>
                  <a:pt x="2250" y="1082"/>
                </a:lnTo>
                <a:lnTo>
                  <a:pt x="2312" y="1030"/>
                </a:lnTo>
                <a:lnTo>
                  <a:pt x="2372" y="976"/>
                </a:lnTo>
                <a:lnTo>
                  <a:pt x="2431" y="919"/>
                </a:lnTo>
                <a:lnTo>
                  <a:pt x="2488" y="860"/>
                </a:lnTo>
                <a:lnTo>
                  <a:pt x="2543" y="800"/>
                </a:lnTo>
                <a:lnTo>
                  <a:pt x="2596" y="741"/>
                </a:lnTo>
                <a:lnTo>
                  <a:pt x="2649" y="679"/>
                </a:lnTo>
                <a:lnTo>
                  <a:pt x="2699" y="619"/>
                </a:lnTo>
                <a:lnTo>
                  <a:pt x="2748" y="560"/>
                </a:lnTo>
                <a:lnTo>
                  <a:pt x="2795" y="500"/>
                </a:lnTo>
                <a:lnTo>
                  <a:pt x="2841" y="441"/>
                </a:lnTo>
                <a:lnTo>
                  <a:pt x="2885" y="385"/>
                </a:lnTo>
                <a:lnTo>
                  <a:pt x="2926" y="331"/>
                </a:lnTo>
                <a:lnTo>
                  <a:pt x="2965" y="280"/>
                </a:lnTo>
                <a:lnTo>
                  <a:pt x="3004" y="231"/>
                </a:lnTo>
                <a:lnTo>
                  <a:pt x="3039" y="186"/>
                </a:lnTo>
                <a:lnTo>
                  <a:pt x="3074" y="145"/>
                </a:lnTo>
                <a:lnTo>
                  <a:pt x="3106" y="107"/>
                </a:lnTo>
                <a:lnTo>
                  <a:pt x="3135" y="75"/>
                </a:lnTo>
                <a:lnTo>
                  <a:pt x="3163" y="48"/>
                </a:lnTo>
                <a:lnTo>
                  <a:pt x="3189" y="26"/>
                </a:lnTo>
                <a:lnTo>
                  <a:pt x="3213" y="11"/>
                </a:lnTo>
                <a:lnTo>
                  <a:pt x="3234" y="2"/>
                </a:lnTo>
                <a:lnTo>
                  <a:pt x="3253" y="0"/>
                </a:lnTo>
                <a:close/>
              </a:path>
            </a:pathLst>
          </a:custGeom>
          <a:solidFill>
            <a:schemeClr val="bg1"/>
          </a:solid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Tree>
    <p:extLst>
      <p:ext uri="{BB962C8B-B14F-4D97-AF65-F5344CB8AC3E}">
        <p14:creationId xmlns:p14="http://schemas.microsoft.com/office/powerpoint/2010/main" val="3045785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fltVal val="0"/>
                                          </p:val>
                                        </p:tav>
                                        <p:tav tm="100000">
                                          <p:val>
                                            <p:strVal val="#ppt_w"/>
                                          </p:val>
                                        </p:tav>
                                      </p:tavLst>
                                    </p:anim>
                                    <p:anim calcmode="lin" valueType="num">
                                      <p:cBhvr>
                                        <p:cTn id="8" dur="500" fill="hold"/>
                                        <p:tgtEl>
                                          <p:spTgt spid="22"/>
                                        </p:tgtEl>
                                        <p:attrNameLst>
                                          <p:attrName>ppt_h</p:attrName>
                                        </p:attrNameLst>
                                      </p:cBhvr>
                                      <p:tavLst>
                                        <p:tav tm="0">
                                          <p:val>
                                            <p:fltVal val="0"/>
                                          </p:val>
                                        </p:tav>
                                        <p:tav tm="100000">
                                          <p:val>
                                            <p:strVal val="#ppt_h"/>
                                          </p:val>
                                        </p:tav>
                                      </p:tavLst>
                                    </p:anim>
                                    <p:animEffect transition="in" filter="fade">
                                      <p:cBhvr>
                                        <p:cTn id="9" dur="500"/>
                                        <p:tgtEl>
                                          <p:spTgt spid="2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cBhvr>
                                        <p:cTn id="13" dur="500" fill="hold"/>
                                        <p:tgtEl>
                                          <p:spTgt spid="19"/>
                                        </p:tgtEl>
                                        <p:attrNameLst>
                                          <p:attrName>ppt_w</p:attrName>
                                        </p:attrNameLst>
                                      </p:cBhvr>
                                      <p:tavLst>
                                        <p:tav tm="0">
                                          <p:val>
                                            <p:fltVal val="0"/>
                                          </p:val>
                                        </p:tav>
                                        <p:tav tm="100000">
                                          <p:val>
                                            <p:strVal val="#ppt_w"/>
                                          </p:val>
                                        </p:tav>
                                      </p:tavLst>
                                    </p:anim>
                                    <p:anim calcmode="lin" valueType="num">
                                      <p:cBhvr>
                                        <p:cTn id="14" dur="500" fill="hold"/>
                                        <p:tgtEl>
                                          <p:spTgt spid="19"/>
                                        </p:tgtEl>
                                        <p:attrNameLst>
                                          <p:attrName>ppt_h</p:attrName>
                                        </p:attrNameLst>
                                      </p:cBhvr>
                                      <p:tavLst>
                                        <p:tav tm="0">
                                          <p:val>
                                            <p:fltVal val="0"/>
                                          </p:val>
                                        </p:tav>
                                        <p:tav tm="100000">
                                          <p:val>
                                            <p:strVal val="#ppt_h"/>
                                          </p:val>
                                        </p:tav>
                                      </p:tavLst>
                                    </p:anim>
                                    <p:animEffect transition="in" filter="fade">
                                      <p:cBhvr>
                                        <p:cTn id="15" dur="500"/>
                                        <p:tgtEl>
                                          <p:spTgt spid="19"/>
                                        </p:tgtEl>
                                      </p:cBhvr>
                                    </p:animEffect>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p:cTn id="23" dur="500" fill="hold"/>
                                        <p:tgtEl>
                                          <p:spTgt spid="12"/>
                                        </p:tgtEl>
                                        <p:attrNameLst>
                                          <p:attrName>ppt_w</p:attrName>
                                        </p:attrNameLst>
                                      </p:cBhvr>
                                      <p:tavLst>
                                        <p:tav tm="0">
                                          <p:val>
                                            <p:fltVal val="0"/>
                                          </p:val>
                                        </p:tav>
                                        <p:tav tm="100000">
                                          <p:val>
                                            <p:strVal val="#ppt_w"/>
                                          </p:val>
                                        </p:tav>
                                      </p:tavLst>
                                    </p:anim>
                                    <p:anim calcmode="lin" valueType="num">
                                      <p:cBhvr>
                                        <p:cTn id="24" dur="500" fill="hold"/>
                                        <p:tgtEl>
                                          <p:spTgt spid="12"/>
                                        </p:tgtEl>
                                        <p:attrNameLst>
                                          <p:attrName>ppt_h</p:attrName>
                                        </p:attrNameLst>
                                      </p:cBhvr>
                                      <p:tavLst>
                                        <p:tav tm="0">
                                          <p:val>
                                            <p:fltVal val="0"/>
                                          </p:val>
                                        </p:tav>
                                        <p:tav tm="100000">
                                          <p:val>
                                            <p:strVal val="#ppt_h"/>
                                          </p:val>
                                        </p:tav>
                                      </p:tavLst>
                                    </p:anim>
                                    <p:animEffect transition="in" filter="fade">
                                      <p:cBhvr>
                                        <p:cTn id="25" dur="500"/>
                                        <p:tgtEl>
                                          <p:spTgt spid="12"/>
                                        </p:tgtEl>
                                      </p:cBhvr>
                                    </p:animEffect>
                                  </p:childTnLst>
                                </p:cTn>
                              </p:par>
                            </p:childTnLst>
                          </p:cTn>
                        </p:par>
                        <p:par>
                          <p:cTn id="26" fill="hold">
                            <p:stCondLst>
                              <p:cond delay="2000"/>
                            </p:stCondLst>
                            <p:childTnLst>
                              <p:par>
                                <p:cTn id="27" presetID="22" presetClass="entr" presetSubtype="8" fill="hold" grpId="0"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wipe(left)">
                                      <p:cBhvr>
                                        <p:cTn id="29" dur="500"/>
                                        <p:tgtEl>
                                          <p:spTgt spid="8"/>
                                        </p:tgtEl>
                                      </p:cBhvr>
                                    </p:animEffect>
                                  </p:childTnLst>
                                </p:cTn>
                              </p:par>
                            </p:childTnLst>
                          </p:cTn>
                        </p:par>
                        <p:par>
                          <p:cTn id="30" fill="hold">
                            <p:stCondLst>
                              <p:cond delay="2500"/>
                            </p:stCondLst>
                            <p:childTnLst>
                              <p:par>
                                <p:cTn id="31" presetID="53" presetClass="entr" presetSubtype="16" fill="hold" grpId="0" nodeType="afterEffect">
                                  <p:stCondLst>
                                    <p:cond delay="0"/>
                                  </p:stCondLst>
                                  <p:childTnLst>
                                    <p:set>
                                      <p:cBhvr>
                                        <p:cTn id="32" dur="1" fill="hold">
                                          <p:stCondLst>
                                            <p:cond delay="0"/>
                                          </p:stCondLst>
                                        </p:cTn>
                                        <p:tgtEl>
                                          <p:spTgt spid="13"/>
                                        </p:tgtEl>
                                        <p:attrNameLst>
                                          <p:attrName>style.visibility</p:attrName>
                                        </p:attrNameLst>
                                      </p:cBhvr>
                                      <p:to>
                                        <p:strVal val="visible"/>
                                      </p:to>
                                    </p:set>
                                    <p:anim calcmode="lin" valueType="num">
                                      <p:cBhvr>
                                        <p:cTn id="33" dur="500" fill="hold"/>
                                        <p:tgtEl>
                                          <p:spTgt spid="13"/>
                                        </p:tgtEl>
                                        <p:attrNameLst>
                                          <p:attrName>ppt_w</p:attrName>
                                        </p:attrNameLst>
                                      </p:cBhvr>
                                      <p:tavLst>
                                        <p:tav tm="0">
                                          <p:val>
                                            <p:fltVal val="0"/>
                                          </p:val>
                                        </p:tav>
                                        <p:tav tm="100000">
                                          <p:val>
                                            <p:strVal val="#ppt_w"/>
                                          </p:val>
                                        </p:tav>
                                      </p:tavLst>
                                    </p:anim>
                                    <p:anim calcmode="lin" valueType="num">
                                      <p:cBhvr>
                                        <p:cTn id="34" dur="500" fill="hold"/>
                                        <p:tgtEl>
                                          <p:spTgt spid="13"/>
                                        </p:tgtEl>
                                        <p:attrNameLst>
                                          <p:attrName>ppt_h</p:attrName>
                                        </p:attrNameLst>
                                      </p:cBhvr>
                                      <p:tavLst>
                                        <p:tav tm="0">
                                          <p:val>
                                            <p:fltVal val="0"/>
                                          </p:val>
                                        </p:tav>
                                        <p:tav tm="100000">
                                          <p:val>
                                            <p:strVal val="#ppt_h"/>
                                          </p:val>
                                        </p:tav>
                                      </p:tavLst>
                                    </p:anim>
                                    <p:animEffect transition="in" filter="fade">
                                      <p:cBhvr>
                                        <p:cTn id="35" dur="500"/>
                                        <p:tgtEl>
                                          <p:spTgt spid="13"/>
                                        </p:tgtEl>
                                      </p:cBhvr>
                                    </p:animEffect>
                                  </p:childTnLst>
                                </p:cTn>
                              </p:par>
                            </p:childTnLst>
                          </p:cTn>
                        </p:par>
                        <p:par>
                          <p:cTn id="36" fill="hold">
                            <p:stCondLst>
                              <p:cond delay="3000"/>
                            </p:stCondLst>
                            <p:childTnLst>
                              <p:par>
                                <p:cTn id="37" presetID="22" presetClass="entr" presetSubtype="8" fill="hold" grpId="0" nodeType="after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wipe(left)">
                                      <p:cBhvr>
                                        <p:cTn id="39" dur="500"/>
                                        <p:tgtEl>
                                          <p:spTgt spid="9"/>
                                        </p:tgtEl>
                                      </p:cBhvr>
                                    </p:animEffect>
                                  </p:childTnLst>
                                </p:cTn>
                              </p:par>
                            </p:childTnLst>
                          </p:cTn>
                        </p:par>
                        <p:par>
                          <p:cTn id="40" fill="hold">
                            <p:stCondLst>
                              <p:cond delay="3500"/>
                            </p:stCondLst>
                            <p:childTnLst>
                              <p:par>
                                <p:cTn id="41" presetID="53" presetClass="entr" presetSubtype="16" fill="hold" grpId="0" nodeType="after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p:cTn id="43" dur="500" fill="hold"/>
                                        <p:tgtEl>
                                          <p:spTgt spid="14"/>
                                        </p:tgtEl>
                                        <p:attrNameLst>
                                          <p:attrName>ppt_w</p:attrName>
                                        </p:attrNameLst>
                                      </p:cBhvr>
                                      <p:tavLst>
                                        <p:tav tm="0">
                                          <p:val>
                                            <p:fltVal val="0"/>
                                          </p:val>
                                        </p:tav>
                                        <p:tav tm="100000">
                                          <p:val>
                                            <p:strVal val="#ppt_w"/>
                                          </p:val>
                                        </p:tav>
                                      </p:tavLst>
                                    </p:anim>
                                    <p:anim calcmode="lin" valueType="num">
                                      <p:cBhvr>
                                        <p:cTn id="44" dur="500" fill="hold"/>
                                        <p:tgtEl>
                                          <p:spTgt spid="14"/>
                                        </p:tgtEl>
                                        <p:attrNameLst>
                                          <p:attrName>ppt_h</p:attrName>
                                        </p:attrNameLst>
                                      </p:cBhvr>
                                      <p:tavLst>
                                        <p:tav tm="0">
                                          <p:val>
                                            <p:fltVal val="0"/>
                                          </p:val>
                                        </p:tav>
                                        <p:tav tm="100000">
                                          <p:val>
                                            <p:strVal val="#ppt_h"/>
                                          </p:val>
                                        </p:tav>
                                      </p:tavLst>
                                    </p:anim>
                                    <p:animEffect transition="in" filter="fade">
                                      <p:cBhvr>
                                        <p:cTn id="45" dur="500"/>
                                        <p:tgtEl>
                                          <p:spTgt spid="14"/>
                                        </p:tgtEl>
                                      </p:cBhvr>
                                    </p:animEffect>
                                  </p:childTnLst>
                                </p:cTn>
                              </p:par>
                            </p:childTnLst>
                          </p:cTn>
                        </p:par>
                        <p:par>
                          <p:cTn id="46" fill="hold">
                            <p:stCondLst>
                              <p:cond delay="4000"/>
                            </p:stCondLst>
                            <p:childTnLst>
                              <p:par>
                                <p:cTn id="47" presetID="22" presetClass="entr" presetSubtype="8" fill="hold" grpId="0" nodeType="after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wipe(left)">
                                      <p:cBhvr>
                                        <p:cTn id="4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9" grpId="0"/>
      <p:bldP spid="10" grpId="0"/>
      <p:bldP spid="12" grpId="0" animBg="1"/>
      <p:bldP spid="13" grpId="0" animBg="1"/>
      <p:bldP spid="14" grpId="0" animBg="1"/>
      <p:bldP spid="19" grpId="0" animBg="1"/>
    </p:bld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5" name="Rectangle 4"/>
          <p:cNvSpPr/>
          <p:nvPr/>
        </p:nvSpPr>
        <p:spPr>
          <a:xfrm>
            <a:off x="3488901" y="9027155"/>
            <a:ext cx="7112268" cy="1077218"/>
          </a:xfrm>
          <a:prstGeom prst="rect">
            <a:avLst/>
          </a:prstGeom>
        </p:spPr>
        <p:txBody>
          <a:bodyPr wrap="none">
            <a:spAutoFit/>
          </a:bodyPr>
          <a:lstStyle/>
          <a:p>
            <a:r>
              <a:rPr lang="en-US" sz="6400" b="1" dirty="0">
                <a:solidFill>
                  <a:schemeClr val="tx1">
                    <a:lumMod val="75000"/>
                    <a:lumOff val="25000"/>
                  </a:schemeClr>
                </a:solidFill>
              </a:rPr>
              <a:t>Business Excellence</a:t>
            </a:r>
          </a:p>
        </p:txBody>
      </p:sp>
      <p:sp>
        <p:nvSpPr>
          <p:cNvPr id="6" name="Rectangle 5"/>
          <p:cNvSpPr/>
          <p:nvPr/>
        </p:nvSpPr>
        <p:spPr>
          <a:xfrm>
            <a:off x="3488903" y="5714195"/>
            <a:ext cx="5973751" cy="1077218"/>
          </a:xfrm>
          <a:prstGeom prst="rect">
            <a:avLst/>
          </a:prstGeom>
        </p:spPr>
        <p:txBody>
          <a:bodyPr wrap="none">
            <a:spAutoFit/>
          </a:bodyPr>
          <a:lstStyle/>
          <a:p>
            <a:r>
              <a:rPr lang="en-US" sz="6400" b="1" dirty="0">
                <a:solidFill>
                  <a:schemeClr val="tx1">
                    <a:lumMod val="75000"/>
                    <a:lumOff val="25000"/>
                  </a:schemeClr>
                </a:solidFill>
              </a:rPr>
              <a:t>Providing Better</a:t>
            </a:r>
          </a:p>
        </p:txBody>
      </p:sp>
      <p:sp>
        <p:nvSpPr>
          <p:cNvPr id="7" name="Rectangle 6"/>
          <p:cNvSpPr/>
          <p:nvPr/>
        </p:nvSpPr>
        <p:spPr>
          <a:xfrm>
            <a:off x="3488903" y="7370675"/>
            <a:ext cx="3931525" cy="1077218"/>
          </a:xfrm>
          <a:prstGeom prst="rect">
            <a:avLst/>
          </a:prstGeom>
        </p:spPr>
        <p:txBody>
          <a:bodyPr wrap="none">
            <a:spAutoFit/>
          </a:bodyPr>
          <a:lstStyle/>
          <a:p>
            <a:r>
              <a:rPr lang="en-US" sz="6400" b="1" dirty="0">
                <a:solidFill>
                  <a:schemeClr val="tx1">
                    <a:lumMod val="75000"/>
                    <a:lumOff val="25000"/>
                  </a:schemeClr>
                </a:solidFill>
              </a:rPr>
              <a:t>Innovation</a:t>
            </a:r>
          </a:p>
        </p:txBody>
      </p:sp>
      <p:sp>
        <p:nvSpPr>
          <p:cNvPr id="8" name="Rectangle 7"/>
          <p:cNvSpPr/>
          <p:nvPr/>
        </p:nvSpPr>
        <p:spPr>
          <a:xfrm>
            <a:off x="1849532" y="3457743"/>
            <a:ext cx="10031079" cy="1733873"/>
          </a:xfrm>
          <a:prstGeom prst="rect">
            <a:avLst/>
          </a:prstGeom>
        </p:spPr>
        <p:txBody>
          <a:bodyPr wrap="none">
            <a:spAutoFit/>
          </a:bodyPr>
          <a:lstStyle/>
          <a:p>
            <a:r>
              <a:rPr lang="en-US" sz="10667" b="1" dirty="0">
                <a:solidFill>
                  <a:schemeClr val="tx1">
                    <a:lumMod val="75000"/>
                    <a:lumOff val="25000"/>
                  </a:schemeClr>
                </a:solidFill>
              </a:rPr>
              <a:t>We Are The Best</a:t>
            </a:r>
          </a:p>
        </p:txBody>
      </p:sp>
      <p:sp>
        <p:nvSpPr>
          <p:cNvPr id="9" name="Freeform 48"/>
          <p:cNvSpPr>
            <a:spLocks noEditPoints="1"/>
          </p:cNvSpPr>
          <p:nvPr/>
        </p:nvSpPr>
        <p:spPr bwMode="auto">
          <a:xfrm>
            <a:off x="2596048" y="5957261"/>
            <a:ext cx="744971" cy="744971"/>
          </a:xfrm>
          <a:custGeom>
            <a:avLst/>
            <a:gdLst/>
            <a:ahLst/>
            <a:cxnLst>
              <a:cxn ang="0">
                <a:pos x="27" y="55"/>
              </a:cxn>
              <a:cxn ang="0">
                <a:pos x="0" y="27"/>
              </a:cxn>
              <a:cxn ang="0">
                <a:pos x="27" y="0"/>
              </a:cxn>
              <a:cxn ang="0">
                <a:pos x="55" y="27"/>
              </a:cxn>
              <a:cxn ang="0">
                <a:pos x="27" y="55"/>
              </a:cxn>
              <a:cxn ang="0">
                <a:pos x="42" y="29"/>
              </a:cxn>
              <a:cxn ang="0">
                <a:pos x="42" y="26"/>
              </a:cxn>
              <a:cxn ang="0">
                <a:pos x="25" y="10"/>
              </a:cxn>
              <a:cxn ang="0">
                <a:pos x="22" y="10"/>
              </a:cxn>
              <a:cxn ang="0">
                <a:pos x="19" y="13"/>
              </a:cxn>
              <a:cxn ang="0">
                <a:pos x="19" y="16"/>
              </a:cxn>
              <a:cxn ang="0">
                <a:pos x="29" y="27"/>
              </a:cxn>
              <a:cxn ang="0">
                <a:pos x="19" y="38"/>
              </a:cxn>
              <a:cxn ang="0">
                <a:pos x="19" y="42"/>
              </a:cxn>
              <a:cxn ang="0">
                <a:pos x="22" y="45"/>
              </a:cxn>
              <a:cxn ang="0">
                <a:pos x="25" y="45"/>
              </a:cxn>
              <a:cxn ang="0">
                <a:pos x="42" y="29"/>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2" y="29"/>
                </a:moveTo>
                <a:cubicBezTo>
                  <a:pt x="42" y="28"/>
                  <a:pt x="42" y="27"/>
                  <a:pt x="42" y="26"/>
                </a:cubicBezTo>
                <a:cubicBezTo>
                  <a:pt x="25" y="10"/>
                  <a:pt x="25" y="10"/>
                  <a:pt x="25" y="10"/>
                </a:cubicBezTo>
                <a:cubicBezTo>
                  <a:pt x="24" y="9"/>
                  <a:pt x="23" y="9"/>
                  <a:pt x="22" y="10"/>
                </a:cubicBezTo>
                <a:cubicBezTo>
                  <a:pt x="19" y="13"/>
                  <a:pt x="19" y="13"/>
                  <a:pt x="19" y="13"/>
                </a:cubicBezTo>
                <a:cubicBezTo>
                  <a:pt x="18" y="14"/>
                  <a:pt x="18" y="15"/>
                  <a:pt x="19" y="16"/>
                </a:cubicBezTo>
                <a:cubicBezTo>
                  <a:pt x="29" y="27"/>
                  <a:pt x="29" y="27"/>
                  <a:pt x="29" y="27"/>
                </a:cubicBezTo>
                <a:cubicBezTo>
                  <a:pt x="19" y="38"/>
                  <a:pt x="19" y="38"/>
                  <a:pt x="19" y="38"/>
                </a:cubicBezTo>
                <a:cubicBezTo>
                  <a:pt x="18" y="39"/>
                  <a:pt x="18" y="41"/>
                  <a:pt x="19" y="42"/>
                </a:cubicBezTo>
                <a:cubicBezTo>
                  <a:pt x="22" y="45"/>
                  <a:pt x="22" y="45"/>
                  <a:pt x="22" y="45"/>
                </a:cubicBezTo>
                <a:cubicBezTo>
                  <a:pt x="23" y="46"/>
                  <a:pt x="24" y="46"/>
                  <a:pt x="25" y="45"/>
                </a:cubicBezTo>
                <a:lnTo>
                  <a:pt x="42" y="29"/>
                </a:lnTo>
                <a:close/>
              </a:path>
            </a:pathLst>
          </a:custGeom>
          <a:solidFill>
            <a:schemeClr val="accent1"/>
          </a:solid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0" name="Freeform 48"/>
          <p:cNvSpPr>
            <a:spLocks noEditPoints="1"/>
          </p:cNvSpPr>
          <p:nvPr/>
        </p:nvSpPr>
        <p:spPr bwMode="auto">
          <a:xfrm>
            <a:off x="2596048" y="7613741"/>
            <a:ext cx="744971" cy="744971"/>
          </a:xfrm>
          <a:custGeom>
            <a:avLst/>
            <a:gdLst/>
            <a:ahLst/>
            <a:cxnLst>
              <a:cxn ang="0">
                <a:pos x="27" y="55"/>
              </a:cxn>
              <a:cxn ang="0">
                <a:pos x="0" y="27"/>
              </a:cxn>
              <a:cxn ang="0">
                <a:pos x="27" y="0"/>
              </a:cxn>
              <a:cxn ang="0">
                <a:pos x="55" y="27"/>
              </a:cxn>
              <a:cxn ang="0">
                <a:pos x="27" y="55"/>
              </a:cxn>
              <a:cxn ang="0">
                <a:pos x="42" y="29"/>
              </a:cxn>
              <a:cxn ang="0">
                <a:pos x="42" y="26"/>
              </a:cxn>
              <a:cxn ang="0">
                <a:pos x="25" y="10"/>
              </a:cxn>
              <a:cxn ang="0">
                <a:pos x="22" y="10"/>
              </a:cxn>
              <a:cxn ang="0">
                <a:pos x="19" y="13"/>
              </a:cxn>
              <a:cxn ang="0">
                <a:pos x="19" y="16"/>
              </a:cxn>
              <a:cxn ang="0">
                <a:pos x="29" y="27"/>
              </a:cxn>
              <a:cxn ang="0">
                <a:pos x="19" y="38"/>
              </a:cxn>
              <a:cxn ang="0">
                <a:pos x="19" y="42"/>
              </a:cxn>
              <a:cxn ang="0">
                <a:pos x="22" y="45"/>
              </a:cxn>
              <a:cxn ang="0">
                <a:pos x="25" y="45"/>
              </a:cxn>
              <a:cxn ang="0">
                <a:pos x="42" y="29"/>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2" y="29"/>
                </a:moveTo>
                <a:cubicBezTo>
                  <a:pt x="42" y="28"/>
                  <a:pt x="42" y="27"/>
                  <a:pt x="42" y="26"/>
                </a:cubicBezTo>
                <a:cubicBezTo>
                  <a:pt x="25" y="10"/>
                  <a:pt x="25" y="10"/>
                  <a:pt x="25" y="10"/>
                </a:cubicBezTo>
                <a:cubicBezTo>
                  <a:pt x="24" y="9"/>
                  <a:pt x="23" y="9"/>
                  <a:pt x="22" y="10"/>
                </a:cubicBezTo>
                <a:cubicBezTo>
                  <a:pt x="19" y="13"/>
                  <a:pt x="19" y="13"/>
                  <a:pt x="19" y="13"/>
                </a:cubicBezTo>
                <a:cubicBezTo>
                  <a:pt x="18" y="14"/>
                  <a:pt x="18" y="15"/>
                  <a:pt x="19" y="16"/>
                </a:cubicBezTo>
                <a:cubicBezTo>
                  <a:pt x="29" y="27"/>
                  <a:pt x="29" y="27"/>
                  <a:pt x="29" y="27"/>
                </a:cubicBezTo>
                <a:cubicBezTo>
                  <a:pt x="19" y="38"/>
                  <a:pt x="19" y="38"/>
                  <a:pt x="19" y="38"/>
                </a:cubicBezTo>
                <a:cubicBezTo>
                  <a:pt x="18" y="39"/>
                  <a:pt x="18" y="41"/>
                  <a:pt x="19" y="42"/>
                </a:cubicBezTo>
                <a:cubicBezTo>
                  <a:pt x="22" y="45"/>
                  <a:pt x="22" y="45"/>
                  <a:pt x="22" y="45"/>
                </a:cubicBezTo>
                <a:cubicBezTo>
                  <a:pt x="23" y="46"/>
                  <a:pt x="24" y="46"/>
                  <a:pt x="25" y="45"/>
                </a:cubicBezTo>
                <a:lnTo>
                  <a:pt x="42" y="29"/>
                </a:lnTo>
                <a:close/>
              </a:path>
            </a:pathLst>
          </a:custGeom>
          <a:solidFill>
            <a:schemeClr val="accent2"/>
          </a:solid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1" name="Freeform 48"/>
          <p:cNvSpPr>
            <a:spLocks noEditPoints="1"/>
          </p:cNvSpPr>
          <p:nvPr/>
        </p:nvSpPr>
        <p:spPr bwMode="auto">
          <a:xfrm>
            <a:off x="2596048" y="9270221"/>
            <a:ext cx="744971" cy="744971"/>
          </a:xfrm>
          <a:custGeom>
            <a:avLst/>
            <a:gdLst/>
            <a:ahLst/>
            <a:cxnLst>
              <a:cxn ang="0">
                <a:pos x="27" y="55"/>
              </a:cxn>
              <a:cxn ang="0">
                <a:pos x="0" y="27"/>
              </a:cxn>
              <a:cxn ang="0">
                <a:pos x="27" y="0"/>
              </a:cxn>
              <a:cxn ang="0">
                <a:pos x="55" y="27"/>
              </a:cxn>
              <a:cxn ang="0">
                <a:pos x="27" y="55"/>
              </a:cxn>
              <a:cxn ang="0">
                <a:pos x="42" y="29"/>
              </a:cxn>
              <a:cxn ang="0">
                <a:pos x="42" y="26"/>
              </a:cxn>
              <a:cxn ang="0">
                <a:pos x="25" y="10"/>
              </a:cxn>
              <a:cxn ang="0">
                <a:pos x="22" y="10"/>
              </a:cxn>
              <a:cxn ang="0">
                <a:pos x="19" y="13"/>
              </a:cxn>
              <a:cxn ang="0">
                <a:pos x="19" y="16"/>
              </a:cxn>
              <a:cxn ang="0">
                <a:pos x="29" y="27"/>
              </a:cxn>
              <a:cxn ang="0">
                <a:pos x="19" y="38"/>
              </a:cxn>
              <a:cxn ang="0">
                <a:pos x="19" y="42"/>
              </a:cxn>
              <a:cxn ang="0">
                <a:pos x="22" y="45"/>
              </a:cxn>
              <a:cxn ang="0">
                <a:pos x="25" y="45"/>
              </a:cxn>
              <a:cxn ang="0">
                <a:pos x="42" y="29"/>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2" y="29"/>
                </a:moveTo>
                <a:cubicBezTo>
                  <a:pt x="42" y="28"/>
                  <a:pt x="42" y="27"/>
                  <a:pt x="42" y="26"/>
                </a:cubicBezTo>
                <a:cubicBezTo>
                  <a:pt x="25" y="10"/>
                  <a:pt x="25" y="10"/>
                  <a:pt x="25" y="10"/>
                </a:cubicBezTo>
                <a:cubicBezTo>
                  <a:pt x="24" y="9"/>
                  <a:pt x="23" y="9"/>
                  <a:pt x="22" y="10"/>
                </a:cubicBezTo>
                <a:cubicBezTo>
                  <a:pt x="19" y="13"/>
                  <a:pt x="19" y="13"/>
                  <a:pt x="19" y="13"/>
                </a:cubicBezTo>
                <a:cubicBezTo>
                  <a:pt x="18" y="14"/>
                  <a:pt x="18" y="15"/>
                  <a:pt x="19" y="16"/>
                </a:cubicBezTo>
                <a:cubicBezTo>
                  <a:pt x="29" y="27"/>
                  <a:pt x="29" y="27"/>
                  <a:pt x="29" y="27"/>
                </a:cubicBezTo>
                <a:cubicBezTo>
                  <a:pt x="19" y="38"/>
                  <a:pt x="19" y="38"/>
                  <a:pt x="19" y="38"/>
                </a:cubicBezTo>
                <a:cubicBezTo>
                  <a:pt x="18" y="39"/>
                  <a:pt x="18" y="41"/>
                  <a:pt x="19" y="42"/>
                </a:cubicBezTo>
                <a:cubicBezTo>
                  <a:pt x="22" y="45"/>
                  <a:pt x="22" y="45"/>
                  <a:pt x="22" y="45"/>
                </a:cubicBezTo>
                <a:cubicBezTo>
                  <a:pt x="23" y="46"/>
                  <a:pt x="24" y="46"/>
                  <a:pt x="25" y="45"/>
                </a:cubicBezTo>
                <a:lnTo>
                  <a:pt x="42" y="29"/>
                </a:lnTo>
                <a:close/>
              </a:path>
            </a:pathLst>
          </a:custGeom>
          <a:solidFill>
            <a:schemeClr val="accent3"/>
          </a:solid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grpSp>
        <p:nvGrpSpPr>
          <p:cNvPr id="12" name="Group 11"/>
          <p:cNvGrpSpPr/>
          <p:nvPr/>
        </p:nvGrpSpPr>
        <p:grpSpPr>
          <a:xfrm>
            <a:off x="12075333" y="7201157"/>
            <a:ext cx="4835200" cy="4835200"/>
            <a:chOff x="3244199" y="929999"/>
            <a:chExt cx="1385184" cy="1385184"/>
          </a:xfrm>
          <a:solidFill>
            <a:schemeClr val="accent1">
              <a:alpha val="75000"/>
            </a:schemeClr>
          </a:solidFill>
        </p:grpSpPr>
        <p:sp>
          <p:nvSpPr>
            <p:cNvPr id="13" name="Oval 12"/>
            <p:cNvSpPr/>
            <p:nvPr/>
          </p:nvSpPr>
          <p:spPr>
            <a:xfrm>
              <a:off x="3244199" y="929999"/>
              <a:ext cx="1385184" cy="138518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14" name="Oval 13"/>
            <p:cNvSpPr/>
            <p:nvPr/>
          </p:nvSpPr>
          <p:spPr>
            <a:xfrm>
              <a:off x="3340493" y="1026293"/>
              <a:ext cx="1192596" cy="119259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grpSp>
      <p:sp>
        <p:nvSpPr>
          <p:cNvPr id="15" name="Freeform 6"/>
          <p:cNvSpPr>
            <a:spLocks noEditPoints="1"/>
          </p:cNvSpPr>
          <p:nvPr/>
        </p:nvSpPr>
        <p:spPr bwMode="auto">
          <a:xfrm>
            <a:off x="13438949" y="8424339"/>
            <a:ext cx="2123291" cy="2388837"/>
          </a:xfrm>
          <a:custGeom>
            <a:avLst/>
            <a:gdLst>
              <a:gd name="T0" fmla="*/ 793 w 4029"/>
              <a:gd name="T1" fmla="*/ 1646 h 4533"/>
              <a:gd name="T2" fmla="*/ 717 w 4029"/>
              <a:gd name="T3" fmla="*/ 1731 h 4533"/>
              <a:gd name="T4" fmla="*/ 590 w 4029"/>
              <a:gd name="T5" fmla="*/ 1895 h 4533"/>
              <a:gd name="T6" fmla="*/ 506 w 4029"/>
              <a:gd name="T7" fmla="*/ 2156 h 4533"/>
              <a:gd name="T8" fmla="*/ 529 w 4029"/>
              <a:gd name="T9" fmla="*/ 3998 h 4533"/>
              <a:gd name="T10" fmla="*/ 640 w 4029"/>
              <a:gd name="T11" fmla="*/ 4208 h 4533"/>
              <a:gd name="T12" fmla="*/ 758 w 4029"/>
              <a:gd name="T13" fmla="*/ 4335 h 4533"/>
              <a:gd name="T14" fmla="*/ 789 w 4029"/>
              <a:gd name="T15" fmla="*/ 4390 h 4533"/>
              <a:gd name="T16" fmla="*/ 683 w 4029"/>
              <a:gd name="T17" fmla="*/ 4391 h 4533"/>
              <a:gd name="T18" fmla="*/ 512 w 4029"/>
              <a:gd name="T19" fmla="*/ 4358 h 4533"/>
              <a:gd name="T20" fmla="*/ 316 w 4029"/>
              <a:gd name="T21" fmla="*/ 4271 h 4533"/>
              <a:gd name="T22" fmla="*/ 139 w 4029"/>
              <a:gd name="T23" fmla="*/ 4108 h 4533"/>
              <a:gd name="T24" fmla="*/ 22 w 4029"/>
              <a:gd name="T25" fmla="*/ 3848 h 4533"/>
              <a:gd name="T26" fmla="*/ 2 w 4029"/>
              <a:gd name="T27" fmla="*/ 2337 h 4533"/>
              <a:gd name="T28" fmla="*/ 82 w 4029"/>
              <a:gd name="T29" fmla="*/ 2026 h 4533"/>
              <a:gd name="T30" fmla="*/ 240 w 4029"/>
              <a:gd name="T31" fmla="*/ 1820 h 4533"/>
              <a:gd name="T32" fmla="*/ 434 w 4029"/>
              <a:gd name="T33" fmla="*/ 1699 h 4533"/>
              <a:gd name="T34" fmla="*/ 621 w 4029"/>
              <a:gd name="T35" fmla="*/ 1640 h 4533"/>
              <a:gd name="T36" fmla="*/ 756 w 4029"/>
              <a:gd name="T37" fmla="*/ 1626 h 4533"/>
              <a:gd name="T38" fmla="*/ 3372 w 4029"/>
              <a:gd name="T39" fmla="*/ 149 h 4533"/>
              <a:gd name="T40" fmla="*/ 3454 w 4029"/>
              <a:gd name="T41" fmla="*/ 484 h 4533"/>
              <a:gd name="T42" fmla="*/ 3394 w 4029"/>
              <a:gd name="T43" fmla="*/ 813 h 4533"/>
              <a:gd name="T44" fmla="*/ 3251 w 4029"/>
              <a:gd name="T45" fmla="*/ 1112 h 4533"/>
              <a:gd name="T46" fmla="*/ 3086 w 4029"/>
              <a:gd name="T47" fmla="*/ 1360 h 4533"/>
              <a:gd name="T48" fmla="*/ 2962 w 4029"/>
              <a:gd name="T49" fmla="*/ 1533 h 4533"/>
              <a:gd name="T50" fmla="*/ 2940 w 4029"/>
              <a:gd name="T51" fmla="*/ 1611 h 4533"/>
              <a:gd name="T52" fmla="*/ 3075 w 4029"/>
              <a:gd name="T53" fmla="*/ 1651 h 4533"/>
              <a:gd name="T54" fmla="*/ 3322 w 4029"/>
              <a:gd name="T55" fmla="*/ 1690 h 4533"/>
              <a:gd name="T56" fmla="*/ 3607 w 4029"/>
              <a:gd name="T57" fmla="*/ 1746 h 4533"/>
              <a:gd name="T58" fmla="*/ 3862 w 4029"/>
              <a:gd name="T59" fmla="*/ 1831 h 4533"/>
              <a:gd name="T60" fmla="*/ 4012 w 4029"/>
              <a:gd name="T61" fmla="*/ 1962 h 4533"/>
              <a:gd name="T62" fmla="*/ 4018 w 4029"/>
              <a:gd name="T63" fmla="*/ 2151 h 4533"/>
              <a:gd name="T64" fmla="*/ 3962 w 4029"/>
              <a:gd name="T65" fmla="*/ 2484 h 4533"/>
              <a:gd name="T66" fmla="*/ 3863 w 4029"/>
              <a:gd name="T67" fmla="*/ 2926 h 4533"/>
              <a:gd name="T68" fmla="*/ 3735 w 4029"/>
              <a:gd name="T69" fmla="*/ 3410 h 4533"/>
              <a:gd name="T70" fmla="*/ 3588 w 4029"/>
              <a:gd name="T71" fmla="*/ 3876 h 4533"/>
              <a:gd name="T72" fmla="*/ 3430 w 4029"/>
              <a:gd name="T73" fmla="*/ 4257 h 4533"/>
              <a:gd name="T74" fmla="*/ 3274 w 4029"/>
              <a:gd name="T75" fmla="*/ 4490 h 4533"/>
              <a:gd name="T76" fmla="*/ 2972 w 4029"/>
              <a:gd name="T77" fmla="*/ 4527 h 4533"/>
              <a:gd name="T78" fmla="*/ 2421 w 4029"/>
              <a:gd name="T79" fmla="*/ 4470 h 4533"/>
              <a:gd name="T80" fmla="*/ 1890 w 4029"/>
              <a:gd name="T81" fmla="*/ 4363 h 4533"/>
              <a:gd name="T82" fmla="*/ 1438 w 4029"/>
              <a:gd name="T83" fmla="*/ 4220 h 4533"/>
              <a:gd name="T84" fmla="*/ 1125 w 4029"/>
              <a:gd name="T85" fmla="*/ 4051 h 4533"/>
              <a:gd name="T86" fmla="*/ 1008 w 4029"/>
              <a:gd name="T87" fmla="*/ 3874 h 4533"/>
              <a:gd name="T88" fmla="*/ 1066 w 4029"/>
              <a:gd name="T89" fmla="*/ 2002 h 4533"/>
              <a:gd name="T90" fmla="*/ 1272 w 4029"/>
              <a:gd name="T91" fmla="*/ 1785 h 4533"/>
              <a:gd name="T92" fmla="*/ 1560 w 4029"/>
              <a:gd name="T93" fmla="*/ 1560 h 4533"/>
              <a:gd name="T94" fmla="*/ 1867 w 4029"/>
              <a:gd name="T95" fmla="*/ 1348 h 4533"/>
              <a:gd name="T96" fmla="*/ 2123 w 4029"/>
              <a:gd name="T97" fmla="*/ 1178 h 4533"/>
              <a:gd name="T98" fmla="*/ 2431 w 4029"/>
              <a:gd name="T99" fmla="*/ 919 h 4533"/>
              <a:gd name="T100" fmla="*/ 2699 w 4029"/>
              <a:gd name="T101" fmla="*/ 619 h 4533"/>
              <a:gd name="T102" fmla="*/ 2926 w 4029"/>
              <a:gd name="T103" fmla="*/ 331 h 4533"/>
              <a:gd name="T104" fmla="*/ 3106 w 4029"/>
              <a:gd name="T105" fmla="*/ 107 h 4533"/>
              <a:gd name="T106" fmla="*/ 3234 w 4029"/>
              <a:gd name="T107" fmla="*/ 2 h 4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029" h="4533">
                <a:moveTo>
                  <a:pt x="756" y="1626"/>
                </a:moveTo>
                <a:lnTo>
                  <a:pt x="777" y="1628"/>
                </a:lnTo>
                <a:lnTo>
                  <a:pt x="789" y="1631"/>
                </a:lnTo>
                <a:lnTo>
                  <a:pt x="795" y="1638"/>
                </a:lnTo>
                <a:lnTo>
                  <a:pt x="793" y="1646"/>
                </a:lnTo>
                <a:lnTo>
                  <a:pt x="786" y="1657"/>
                </a:lnTo>
                <a:lnTo>
                  <a:pt x="774" y="1671"/>
                </a:lnTo>
                <a:lnTo>
                  <a:pt x="758" y="1688"/>
                </a:lnTo>
                <a:lnTo>
                  <a:pt x="739" y="1707"/>
                </a:lnTo>
                <a:lnTo>
                  <a:pt x="717" y="1731"/>
                </a:lnTo>
                <a:lnTo>
                  <a:pt x="692" y="1756"/>
                </a:lnTo>
                <a:lnTo>
                  <a:pt x="667" y="1787"/>
                </a:lnTo>
                <a:lnTo>
                  <a:pt x="640" y="1819"/>
                </a:lnTo>
                <a:lnTo>
                  <a:pt x="614" y="1855"/>
                </a:lnTo>
                <a:lnTo>
                  <a:pt x="590" y="1895"/>
                </a:lnTo>
                <a:lnTo>
                  <a:pt x="566" y="1940"/>
                </a:lnTo>
                <a:lnTo>
                  <a:pt x="545" y="1987"/>
                </a:lnTo>
                <a:lnTo>
                  <a:pt x="529" y="2040"/>
                </a:lnTo>
                <a:lnTo>
                  <a:pt x="515" y="2096"/>
                </a:lnTo>
                <a:lnTo>
                  <a:pt x="506" y="2156"/>
                </a:lnTo>
                <a:lnTo>
                  <a:pt x="504" y="2221"/>
                </a:lnTo>
                <a:lnTo>
                  <a:pt x="504" y="3825"/>
                </a:lnTo>
                <a:lnTo>
                  <a:pt x="506" y="3887"/>
                </a:lnTo>
                <a:lnTo>
                  <a:pt x="515" y="3945"/>
                </a:lnTo>
                <a:lnTo>
                  <a:pt x="529" y="3998"/>
                </a:lnTo>
                <a:lnTo>
                  <a:pt x="545" y="4048"/>
                </a:lnTo>
                <a:lnTo>
                  <a:pt x="566" y="4093"/>
                </a:lnTo>
                <a:lnTo>
                  <a:pt x="590" y="4136"/>
                </a:lnTo>
                <a:lnTo>
                  <a:pt x="614" y="4174"/>
                </a:lnTo>
                <a:lnTo>
                  <a:pt x="640" y="4208"/>
                </a:lnTo>
                <a:lnTo>
                  <a:pt x="667" y="4241"/>
                </a:lnTo>
                <a:lnTo>
                  <a:pt x="692" y="4270"/>
                </a:lnTo>
                <a:lnTo>
                  <a:pt x="717" y="4295"/>
                </a:lnTo>
                <a:lnTo>
                  <a:pt x="739" y="4316"/>
                </a:lnTo>
                <a:lnTo>
                  <a:pt x="758" y="4335"/>
                </a:lnTo>
                <a:lnTo>
                  <a:pt x="774" y="4352"/>
                </a:lnTo>
                <a:lnTo>
                  <a:pt x="786" y="4364"/>
                </a:lnTo>
                <a:lnTo>
                  <a:pt x="793" y="4376"/>
                </a:lnTo>
                <a:lnTo>
                  <a:pt x="795" y="4384"/>
                </a:lnTo>
                <a:lnTo>
                  <a:pt x="789" y="4390"/>
                </a:lnTo>
                <a:lnTo>
                  <a:pt x="777" y="4394"/>
                </a:lnTo>
                <a:lnTo>
                  <a:pt x="756" y="4394"/>
                </a:lnTo>
                <a:lnTo>
                  <a:pt x="735" y="4394"/>
                </a:lnTo>
                <a:lnTo>
                  <a:pt x="710" y="4392"/>
                </a:lnTo>
                <a:lnTo>
                  <a:pt x="683" y="4391"/>
                </a:lnTo>
                <a:lnTo>
                  <a:pt x="653" y="4387"/>
                </a:lnTo>
                <a:lnTo>
                  <a:pt x="621" y="4383"/>
                </a:lnTo>
                <a:lnTo>
                  <a:pt x="586" y="4376"/>
                </a:lnTo>
                <a:lnTo>
                  <a:pt x="550" y="4367"/>
                </a:lnTo>
                <a:lnTo>
                  <a:pt x="512" y="4358"/>
                </a:lnTo>
                <a:lnTo>
                  <a:pt x="473" y="4345"/>
                </a:lnTo>
                <a:lnTo>
                  <a:pt x="434" y="4331"/>
                </a:lnTo>
                <a:lnTo>
                  <a:pt x="395" y="4313"/>
                </a:lnTo>
                <a:lnTo>
                  <a:pt x="355" y="4293"/>
                </a:lnTo>
                <a:lnTo>
                  <a:pt x="316" y="4271"/>
                </a:lnTo>
                <a:lnTo>
                  <a:pt x="278" y="4245"/>
                </a:lnTo>
                <a:lnTo>
                  <a:pt x="240" y="4217"/>
                </a:lnTo>
                <a:lnTo>
                  <a:pt x="204" y="4183"/>
                </a:lnTo>
                <a:lnTo>
                  <a:pt x="169" y="4149"/>
                </a:lnTo>
                <a:lnTo>
                  <a:pt x="139" y="4108"/>
                </a:lnTo>
                <a:lnTo>
                  <a:pt x="108" y="4065"/>
                </a:lnTo>
                <a:lnTo>
                  <a:pt x="82" y="4018"/>
                </a:lnTo>
                <a:lnTo>
                  <a:pt x="58" y="3965"/>
                </a:lnTo>
                <a:lnTo>
                  <a:pt x="39" y="3908"/>
                </a:lnTo>
                <a:lnTo>
                  <a:pt x="22" y="3848"/>
                </a:lnTo>
                <a:lnTo>
                  <a:pt x="11" y="3781"/>
                </a:lnTo>
                <a:lnTo>
                  <a:pt x="2" y="3710"/>
                </a:lnTo>
                <a:lnTo>
                  <a:pt x="0" y="3633"/>
                </a:lnTo>
                <a:lnTo>
                  <a:pt x="0" y="2412"/>
                </a:lnTo>
                <a:lnTo>
                  <a:pt x="2" y="2337"/>
                </a:lnTo>
                <a:lnTo>
                  <a:pt x="11" y="2264"/>
                </a:lnTo>
                <a:lnTo>
                  <a:pt x="22" y="2197"/>
                </a:lnTo>
                <a:lnTo>
                  <a:pt x="39" y="2136"/>
                </a:lnTo>
                <a:lnTo>
                  <a:pt x="58" y="2079"/>
                </a:lnTo>
                <a:lnTo>
                  <a:pt x="82" y="2026"/>
                </a:lnTo>
                <a:lnTo>
                  <a:pt x="108" y="1976"/>
                </a:lnTo>
                <a:lnTo>
                  <a:pt x="139" y="1931"/>
                </a:lnTo>
                <a:lnTo>
                  <a:pt x="169" y="1891"/>
                </a:lnTo>
                <a:lnTo>
                  <a:pt x="204" y="1853"/>
                </a:lnTo>
                <a:lnTo>
                  <a:pt x="240" y="1820"/>
                </a:lnTo>
                <a:lnTo>
                  <a:pt x="278" y="1789"/>
                </a:lnTo>
                <a:lnTo>
                  <a:pt x="316" y="1763"/>
                </a:lnTo>
                <a:lnTo>
                  <a:pt x="355" y="1738"/>
                </a:lnTo>
                <a:lnTo>
                  <a:pt x="395" y="1717"/>
                </a:lnTo>
                <a:lnTo>
                  <a:pt x="434" y="1699"/>
                </a:lnTo>
                <a:lnTo>
                  <a:pt x="473" y="1682"/>
                </a:lnTo>
                <a:lnTo>
                  <a:pt x="512" y="1670"/>
                </a:lnTo>
                <a:lnTo>
                  <a:pt x="550" y="1657"/>
                </a:lnTo>
                <a:lnTo>
                  <a:pt x="586" y="1649"/>
                </a:lnTo>
                <a:lnTo>
                  <a:pt x="621" y="1640"/>
                </a:lnTo>
                <a:lnTo>
                  <a:pt x="653" y="1635"/>
                </a:lnTo>
                <a:lnTo>
                  <a:pt x="683" y="1631"/>
                </a:lnTo>
                <a:lnTo>
                  <a:pt x="710" y="1628"/>
                </a:lnTo>
                <a:lnTo>
                  <a:pt x="735" y="1626"/>
                </a:lnTo>
                <a:lnTo>
                  <a:pt x="756" y="1626"/>
                </a:lnTo>
                <a:close/>
                <a:moveTo>
                  <a:pt x="3253" y="0"/>
                </a:moveTo>
                <a:lnTo>
                  <a:pt x="3270" y="5"/>
                </a:lnTo>
                <a:lnTo>
                  <a:pt x="3284" y="18"/>
                </a:lnTo>
                <a:lnTo>
                  <a:pt x="3333" y="83"/>
                </a:lnTo>
                <a:lnTo>
                  <a:pt x="3372" y="149"/>
                </a:lnTo>
                <a:lnTo>
                  <a:pt x="3402" y="216"/>
                </a:lnTo>
                <a:lnTo>
                  <a:pt x="3426" y="282"/>
                </a:lnTo>
                <a:lnTo>
                  <a:pt x="3441" y="351"/>
                </a:lnTo>
                <a:lnTo>
                  <a:pt x="3451" y="417"/>
                </a:lnTo>
                <a:lnTo>
                  <a:pt x="3454" y="484"/>
                </a:lnTo>
                <a:lnTo>
                  <a:pt x="3451" y="553"/>
                </a:lnTo>
                <a:lnTo>
                  <a:pt x="3444" y="618"/>
                </a:lnTo>
                <a:lnTo>
                  <a:pt x="3432" y="685"/>
                </a:lnTo>
                <a:lnTo>
                  <a:pt x="3414" y="749"/>
                </a:lnTo>
                <a:lnTo>
                  <a:pt x="3394" y="813"/>
                </a:lnTo>
                <a:lnTo>
                  <a:pt x="3369" y="877"/>
                </a:lnTo>
                <a:lnTo>
                  <a:pt x="3343" y="938"/>
                </a:lnTo>
                <a:lnTo>
                  <a:pt x="3313" y="998"/>
                </a:lnTo>
                <a:lnTo>
                  <a:pt x="3283" y="1057"/>
                </a:lnTo>
                <a:lnTo>
                  <a:pt x="3251" y="1112"/>
                </a:lnTo>
                <a:lnTo>
                  <a:pt x="3217" y="1167"/>
                </a:lnTo>
                <a:lnTo>
                  <a:pt x="3184" y="1220"/>
                </a:lnTo>
                <a:lnTo>
                  <a:pt x="3150" y="1268"/>
                </a:lnTo>
                <a:lnTo>
                  <a:pt x="3118" y="1316"/>
                </a:lnTo>
                <a:lnTo>
                  <a:pt x="3086" y="1360"/>
                </a:lnTo>
                <a:lnTo>
                  <a:pt x="3057" y="1401"/>
                </a:lnTo>
                <a:lnTo>
                  <a:pt x="3029" y="1440"/>
                </a:lnTo>
                <a:lnTo>
                  <a:pt x="3004" y="1475"/>
                </a:lnTo>
                <a:lnTo>
                  <a:pt x="2982" y="1505"/>
                </a:lnTo>
                <a:lnTo>
                  <a:pt x="2962" y="1533"/>
                </a:lnTo>
                <a:lnTo>
                  <a:pt x="2949" y="1557"/>
                </a:lnTo>
                <a:lnTo>
                  <a:pt x="2937" y="1576"/>
                </a:lnTo>
                <a:lnTo>
                  <a:pt x="2933" y="1592"/>
                </a:lnTo>
                <a:lnTo>
                  <a:pt x="2933" y="1603"/>
                </a:lnTo>
                <a:lnTo>
                  <a:pt x="2940" y="1611"/>
                </a:lnTo>
                <a:lnTo>
                  <a:pt x="2956" y="1621"/>
                </a:lnTo>
                <a:lnTo>
                  <a:pt x="2976" y="1629"/>
                </a:lnTo>
                <a:lnTo>
                  <a:pt x="3004" y="1636"/>
                </a:lnTo>
                <a:lnTo>
                  <a:pt x="3038" y="1644"/>
                </a:lnTo>
                <a:lnTo>
                  <a:pt x="3075" y="1651"/>
                </a:lnTo>
                <a:lnTo>
                  <a:pt x="3118" y="1658"/>
                </a:lnTo>
                <a:lnTo>
                  <a:pt x="3164" y="1667"/>
                </a:lnTo>
                <a:lnTo>
                  <a:pt x="3214" y="1674"/>
                </a:lnTo>
                <a:lnTo>
                  <a:pt x="3267" y="1682"/>
                </a:lnTo>
                <a:lnTo>
                  <a:pt x="3322" y="1690"/>
                </a:lnTo>
                <a:lnTo>
                  <a:pt x="3377" y="1700"/>
                </a:lnTo>
                <a:lnTo>
                  <a:pt x="3436" y="1710"/>
                </a:lnTo>
                <a:lnTo>
                  <a:pt x="3493" y="1721"/>
                </a:lnTo>
                <a:lnTo>
                  <a:pt x="3550" y="1732"/>
                </a:lnTo>
                <a:lnTo>
                  <a:pt x="3607" y="1746"/>
                </a:lnTo>
                <a:lnTo>
                  <a:pt x="3663" y="1760"/>
                </a:lnTo>
                <a:lnTo>
                  <a:pt x="3717" y="1775"/>
                </a:lnTo>
                <a:lnTo>
                  <a:pt x="3769" y="1792"/>
                </a:lnTo>
                <a:lnTo>
                  <a:pt x="3817" y="1810"/>
                </a:lnTo>
                <a:lnTo>
                  <a:pt x="3862" y="1831"/>
                </a:lnTo>
                <a:lnTo>
                  <a:pt x="3902" y="1853"/>
                </a:lnTo>
                <a:lnTo>
                  <a:pt x="3938" y="1877"/>
                </a:lnTo>
                <a:lnTo>
                  <a:pt x="3969" y="1904"/>
                </a:lnTo>
                <a:lnTo>
                  <a:pt x="3994" y="1931"/>
                </a:lnTo>
                <a:lnTo>
                  <a:pt x="4012" y="1962"/>
                </a:lnTo>
                <a:lnTo>
                  <a:pt x="4025" y="1995"/>
                </a:lnTo>
                <a:lnTo>
                  <a:pt x="4029" y="2030"/>
                </a:lnTo>
                <a:lnTo>
                  <a:pt x="4028" y="2064"/>
                </a:lnTo>
                <a:lnTo>
                  <a:pt x="4023" y="2104"/>
                </a:lnTo>
                <a:lnTo>
                  <a:pt x="4018" y="2151"/>
                </a:lnTo>
                <a:lnTo>
                  <a:pt x="4011" y="2207"/>
                </a:lnTo>
                <a:lnTo>
                  <a:pt x="4001" y="2268"/>
                </a:lnTo>
                <a:lnTo>
                  <a:pt x="3990" y="2335"/>
                </a:lnTo>
                <a:lnTo>
                  <a:pt x="3976" y="2408"/>
                </a:lnTo>
                <a:lnTo>
                  <a:pt x="3962" y="2484"/>
                </a:lnTo>
                <a:lnTo>
                  <a:pt x="3945" y="2566"/>
                </a:lnTo>
                <a:lnTo>
                  <a:pt x="3927" y="2651"/>
                </a:lnTo>
                <a:lnTo>
                  <a:pt x="3908" y="2741"/>
                </a:lnTo>
                <a:lnTo>
                  <a:pt x="3886" y="2831"/>
                </a:lnTo>
                <a:lnTo>
                  <a:pt x="3863" y="2926"/>
                </a:lnTo>
                <a:lnTo>
                  <a:pt x="3841" y="3020"/>
                </a:lnTo>
                <a:lnTo>
                  <a:pt x="3816" y="3118"/>
                </a:lnTo>
                <a:lnTo>
                  <a:pt x="3790" y="3215"/>
                </a:lnTo>
                <a:lnTo>
                  <a:pt x="3763" y="3313"/>
                </a:lnTo>
                <a:lnTo>
                  <a:pt x="3735" y="3410"/>
                </a:lnTo>
                <a:lnTo>
                  <a:pt x="3707" y="3507"/>
                </a:lnTo>
                <a:lnTo>
                  <a:pt x="3678" y="3603"/>
                </a:lnTo>
                <a:lnTo>
                  <a:pt x="3649" y="3696"/>
                </a:lnTo>
                <a:lnTo>
                  <a:pt x="3618" y="3786"/>
                </a:lnTo>
                <a:lnTo>
                  <a:pt x="3588" y="3876"/>
                </a:lnTo>
                <a:lnTo>
                  <a:pt x="3557" y="3961"/>
                </a:lnTo>
                <a:lnTo>
                  <a:pt x="3525" y="4041"/>
                </a:lnTo>
                <a:lnTo>
                  <a:pt x="3493" y="4118"/>
                </a:lnTo>
                <a:lnTo>
                  <a:pt x="3462" y="4190"/>
                </a:lnTo>
                <a:lnTo>
                  <a:pt x="3430" y="4257"/>
                </a:lnTo>
                <a:lnTo>
                  <a:pt x="3398" y="4317"/>
                </a:lnTo>
                <a:lnTo>
                  <a:pt x="3366" y="4371"/>
                </a:lnTo>
                <a:lnTo>
                  <a:pt x="3336" y="4419"/>
                </a:lnTo>
                <a:lnTo>
                  <a:pt x="3305" y="4458"/>
                </a:lnTo>
                <a:lnTo>
                  <a:pt x="3274" y="4490"/>
                </a:lnTo>
                <a:lnTo>
                  <a:pt x="3244" y="4514"/>
                </a:lnTo>
                <a:lnTo>
                  <a:pt x="3214" y="4527"/>
                </a:lnTo>
                <a:lnTo>
                  <a:pt x="3185" y="4533"/>
                </a:lnTo>
                <a:lnTo>
                  <a:pt x="3079" y="4532"/>
                </a:lnTo>
                <a:lnTo>
                  <a:pt x="2972" y="4527"/>
                </a:lnTo>
                <a:lnTo>
                  <a:pt x="2862" y="4520"/>
                </a:lnTo>
                <a:lnTo>
                  <a:pt x="2752" y="4512"/>
                </a:lnTo>
                <a:lnTo>
                  <a:pt x="2642" y="4501"/>
                </a:lnTo>
                <a:lnTo>
                  <a:pt x="2531" y="4487"/>
                </a:lnTo>
                <a:lnTo>
                  <a:pt x="2421" y="4470"/>
                </a:lnTo>
                <a:lnTo>
                  <a:pt x="2311" y="4454"/>
                </a:lnTo>
                <a:lnTo>
                  <a:pt x="2202" y="4433"/>
                </a:lnTo>
                <a:lnTo>
                  <a:pt x="2095" y="4412"/>
                </a:lnTo>
                <a:lnTo>
                  <a:pt x="1992" y="4388"/>
                </a:lnTo>
                <a:lnTo>
                  <a:pt x="1890" y="4363"/>
                </a:lnTo>
                <a:lnTo>
                  <a:pt x="1792" y="4337"/>
                </a:lnTo>
                <a:lnTo>
                  <a:pt x="1697" y="4310"/>
                </a:lnTo>
                <a:lnTo>
                  <a:pt x="1606" y="4281"/>
                </a:lnTo>
                <a:lnTo>
                  <a:pt x="1520" y="4250"/>
                </a:lnTo>
                <a:lnTo>
                  <a:pt x="1438" y="4220"/>
                </a:lnTo>
                <a:lnTo>
                  <a:pt x="1363" y="4188"/>
                </a:lnTo>
                <a:lnTo>
                  <a:pt x="1293" y="4154"/>
                </a:lnTo>
                <a:lnTo>
                  <a:pt x="1230" y="4121"/>
                </a:lnTo>
                <a:lnTo>
                  <a:pt x="1173" y="4086"/>
                </a:lnTo>
                <a:lnTo>
                  <a:pt x="1125" y="4051"/>
                </a:lnTo>
                <a:lnTo>
                  <a:pt x="1084" y="4016"/>
                </a:lnTo>
                <a:lnTo>
                  <a:pt x="1051" y="3981"/>
                </a:lnTo>
                <a:lnTo>
                  <a:pt x="1027" y="3945"/>
                </a:lnTo>
                <a:lnTo>
                  <a:pt x="1012" y="3909"/>
                </a:lnTo>
                <a:lnTo>
                  <a:pt x="1008" y="3874"/>
                </a:lnTo>
                <a:lnTo>
                  <a:pt x="1008" y="2151"/>
                </a:lnTo>
                <a:lnTo>
                  <a:pt x="1012" y="2117"/>
                </a:lnTo>
                <a:lnTo>
                  <a:pt x="1023" y="2080"/>
                </a:lnTo>
                <a:lnTo>
                  <a:pt x="1041" y="2043"/>
                </a:lnTo>
                <a:lnTo>
                  <a:pt x="1066" y="2002"/>
                </a:lnTo>
                <a:lnTo>
                  <a:pt x="1098" y="1961"/>
                </a:lnTo>
                <a:lnTo>
                  <a:pt x="1134" y="1919"/>
                </a:lnTo>
                <a:lnTo>
                  <a:pt x="1176" y="1876"/>
                </a:lnTo>
                <a:lnTo>
                  <a:pt x="1222" y="1831"/>
                </a:lnTo>
                <a:lnTo>
                  <a:pt x="1272" y="1785"/>
                </a:lnTo>
                <a:lnTo>
                  <a:pt x="1325" y="1741"/>
                </a:lnTo>
                <a:lnTo>
                  <a:pt x="1381" y="1695"/>
                </a:lnTo>
                <a:lnTo>
                  <a:pt x="1439" y="1649"/>
                </a:lnTo>
                <a:lnTo>
                  <a:pt x="1499" y="1604"/>
                </a:lnTo>
                <a:lnTo>
                  <a:pt x="1560" y="1560"/>
                </a:lnTo>
                <a:lnTo>
                  <a:pt x="1623" y="1515"/>
                </a:lnTo>
                <a:lnTo>
                  <a:pt x="1684" y="1472"/>
                </a:lnTo>
                <a:lnTo>
                  <a:pt x="1746" y="1429"/>
                </a:lnTo>
                <a:lnTo>
                  <a:pt x="1807" y="1387"/>
                </a:lnTo>
                <a:lnTo>
                  <a:pt x="1867" y="1348"/>
                </a:lnTo>
                <a:lnTo>
                  <a:pt x="1924" y="1309"/>
                </a:lnTo>
                <a:lnTo>
                  <a:pt x="1978" y="1273"/>
                </a:lnTo>
                <a:lnTo>
                  <a:pt x="2031" y="1239"/>
                </a:lnTo>
                <a:lnTo>
                  <a:pt x="2078" y="1207"/>
                </a:lnTo>
                <a:lnTo>
                  <a:pt x="2123" y="1178"/>
                </a:lnTo>
                <a:lnTo>
                  <a:pt x="2187" y="1132"/>
                </a:lnTo>
                <a:lnTo>
                  <a:pt x="2250" y="1082"/>
                </a:lnTo>
                <a:lnTo>
                  <a:pt x="2312" y="1030"/>
                </a:lnTo>
                <a:lnTo>
                  <a:pt x="2372" y="976"/>
                </a:lnTo>
                <a:lnTo>
                  <a:pt x="2431" y="919"/>
                </a:lnTo>
                <a:lnTo>
                  <a:pt x="2488" y="860"/>
                </a:lnTo>
                <a:lnTo>
                  <a:pt x="2543" y="800"/>
                </a:lnTo>
                <a:lnTo>
                  <a:pt x="2596" y="741"/>
                </a:lnTo>
                <a:lnTo>
                  <a:pt x="2649" y="679"/>
                </a:lnTo>
                <a:lnTo>
                  <a:pt x="2699" y="619"/>
                </a:lnTo>
                <a:lnTo>
                  <a:pt x="2748" y="560"/>
                </a:lnTo>
                <a:lnTo>
                  <a:pt x="2795" y="500"/>
                </a:lnTo>
                <a:lnTo>
                  <a:pt x="2841" y="441"/>
                </a:lnTo>
                <a:lnTo>
                  <a:pt x="2885" y="385"/>
                </a:lnTo>
                <a:lnTo>
                  <a:pt x="2926" y="331"/>
                </a:lnTo>
                <a:lnTo>
                  <a:pt x="2965" y="280"/>
                </a:lnTo>
                <a:lnTo>
                  <a:pt x="3004" y="231"/>
                </a:lnTo>
                <a:lnTo>
                  <a:pt x="3039" y="186"/>
                </a:lnTo>
                <a:lnTo>
                  <a:pt x="3074" y="145"/>
                </a:lnTo>
                <a:lnTo>
                  <a:pt x="3106" y="107"/>
                </a:lnTo>
                <a:lnTo>
                  <a:pt x="3135" y="75"/>
                </a:lnTo>
                <a:lnTo>
                  <a:pt x="3163" y="48"/>
                </a:lnTo>
                <a:lnTo>
                  <a:pt x="3189" y="26"/>
                </a:lnTo>
                <a:lnTo>
                  <a:pt x="3213" y="11"/>
                </a:lnTo>
                <a:lnTo>
                  <a:pt x="3234" y="2"/>
                </a:lnTo>
                <a:lnTo>
                  <a:pt x="3253" y="0"/>
                </a:lnTo>
                <a:close/>
              </a:path>
            </a:pathLst>
          </a:custGeom>
          <a:solidFill>
            <a:schemeClr val="bg1"/>
          </a:solid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Tree>
    <p:extLst>
      <p:ext uri="{BB962C8B-B14F-4D97-AF65-F5344CB8AC3E}">
        <p14:creationId xmlns:p14="http://schemas.microsoft.com/office/powerpoint/2010/main" val="3810879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animEffect transition="in" filter="fade">
                                      <p:cBhvr>
                                        <p:cTn id="13" dur="500"/>
                                        <p:tgtEl>
                                          <p:spTgt spid="9"/>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p:cTn id="21" dur="500" fill="hold"/>
                                        <p:tgtEl>
                                          <p:spTgt spid="10"/>
                                        </p:tgtEl>
                                        <p:attrNameLst>
                                          <p:attrName>ppt_w</p:attrName>
                                        </p:attrNameLst>
                                      </p:cBhvr>
                                      <p:tavLst>
                                        <p:tav tm="0">
                                          <p:val>
                                            <p:fltVal val="0"/>
                                          </p:val>
                                        </p:tav>
                                        <p:tav tm="100000">
                                          <p:val>
                                            <p:strVal val="#ppt_w"/>
                                          </p:val>
                                        </p:tav>
                                      </p:tavLst>
                                    </p:anim>
                                    <p:anim calcmode="lin" valueType="num">
                                      <p:cBhvr>
                                        <p:cTn id="22" dur="500" fill="hold"/>
                                        <p:tgtEl>
                                          <p:spTgt spid="10"/>
                                        </p:tgtEl>
                                        <p:attrNameLst>
                                          <p:attrName>ppt_h</p:attrName>
                                        </p:attrNameLst>
                                      </p:cBhvr>
                                      <p:tavLst>
                                        <p:tav tm="0">
                                          <p:val>
                                            <p:fltVal val="0"/>
                                          </p:val>
                                        </p:tav>
                                        <p:tav tm="100000">
                                          <p:val>
                                            <p:strVal val="#ppt_h"/>
                                          </p:val>
                                        </p:tav>
                                      </p:tavLst>
                                    </p:anim>
                                    <p:animEffect transition="in" filter="fade">
                                      <p:cBhvr>
                                        <p:cTn id="23" dur="500"/>
                                        <p:tgtEl>
                                          <p:spTgt spid="10"/>
                                        </p:tgtEl>
                                      </p:cBhvr>
                                    </p:animEffect>
                                  </p:childTnLst>
                                </p:cTn>
                              </p:par>
                            </p:childTnLst>
                          </p:cTn>
                        </p:par>
                        <p:par>
                          <p:cTn id="24" fill="hold">
                            <p:stCondLst>
                              <p:cond delay="2000"/>
                            </p:stCondLst>
                            <p:childTnLst>
                              <p:par>
                                <p:cTn id="25" presetID="22" presetClass="entr" presetSubtype="8"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childTnLst>
                          </p:cTn>
                        </p:par>
                        <p:par>
                          <p:cTn id="28" fill="hold">
                            <p:stCondLst>
                              <p:cond delay="2500"/>
                            </p:stCondLst>
                            <p:childTnLst>
                              <p:par>
                                <p:cTn id="29" presetID="53" presetClass="entr" presetSubtype="16"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p:cTn id="31" dur="500" fill="hold"/>
                                        <p:tgtEl>
                                          <p:spTgt spid="11"/>
                                        </p:tgtEl>
                                        <p:attrNameLst>
                                          <p:attrName>ppt_w</p:attrName>
                                        </p:attrNameLst>
                                      </p:cBhvr>
                                      <p:tavLst>
                                        <p:tav tm="0">
                                          <p:val>
                                            <p:fltVal val="0"/>
                                          </p:val>
                                        </p:tav>
                                        <p:tav tm="100000">
                                          <p:val>
                                            <p:strVal val="#ppt_w"/>
                                          </p:val>
                                        </p:tav>
                                      </p:tavLst>
                                    </p:anim>
                                    <p:anim calcmode="lin" valueType="num">
                                      <p:cBhvr>
                                        <p:cTn id="32" dur="500" fill="hold"/>
                                        <p:tgtEl>
                                          <p:spTgt spid="11"/>
                                        </p:tgtEl>
                                        <p:attrNameLst>
                                          <p:attrName>ppt_h</p:attrName>
                                        </p:attrNameLst>
                                      </p:cBhvr>
                                      <p:tavLst>
                                        <p:tav tm="0">
                                          <p:val>
                                            <p:fltVal val="0"/>
                                          </p:val>
                                        </p:tav>
                                        <p:tav tm="100000">
                                          <p:val>
                                            <p:strVal val="#ppt_h"/>
                                          </p:val>
                                        </p:tav>
                                      </p:tavLst>
                                    </p:anim>
                                    <p:animEffect transition="in" filter="fade">
                                      <p:cBhvr>
                                        <p:cTn id="33" dur="500"/>
                                        <p:tgtEl>
                                          <p:spTgt spid="11"/>
                                        </p:tgtEl>
                                      </p:cBhvr>
                                    </p:animEffect>
                                  </p:childTnLst>
                                </p:cTn>
                              </p:par>
                            </p:childTnLst>
                          </p:cTn>
                        </p:par>
                        <p:par>
                          <p:cTn id="34" fill="hold">
                            <p:stCondLst>
                              <p:cond delay="3000"/>
                            </p:stCondLst>
                            <p:childTnLst>
                              <p:par>
                                <p:cTn id="35" presetID="22" presetClass="entr" presetSubtype="8" fill="hold" grpId="0" nodeType="after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wipe(left)">
                                      <p:cBhvr>
                                        <p:cTn id="37" dur="500"/>
                                        <p:tgtEl>
                                          <p:spTgt spid="5"/>
                                        </p:tgtEl>
                                      </p:cBhvr>
                                    </p:animEffect>
                                  </p:childTnLst>
                                </p:cTn>
                              </p:par>
                            </p:childTnLst>
                          </p:cTn>
                        </p:par>
                        <p:par>
                          <p:cTn id="38" fill="hold">
                            <p:stCondLst>
                              <p:cond delay="3500"/>
                            </p:stCondLst>
                            <p:childTnLst>
                              <p:par>
                                <p:cTn id="39" presetID="53" presetClass="entr" presetSubtype="16" fill="hold" nodeType="afterEffect">
                                  <p:stCondLst>
                                    <p:cond delay="0"/>
                                  </p:stCondLst>
                                  <p:childTnLst>
                                    <p:set>
                                      <p:cBhvr>
                                        <p:cTn id="40" dur="1" fill="hold">
                                          <p:stCondLst>
                                            <p:cond delay="0"/>
                                          </p:stCondLst>
                                        </p:cTn>
                                        <p:tgtEl>
                                          <p:spTgt spid="12"/>
                                        </p:tgtEl>
                                        <p:attrNameLst>
                                          <p:attrName>style.visibility</p:attrName>
                                        </p:attrNameLst>
                                      </p:cBhvr>
                                      <p:to>
                                        <p:strVal val="visible"/>
                                      </p:to>
                                    </p:set>
                                    <p:anim calcmode="lin" valueType="num">
                                      <p:cBhvr>
                                        <p:cTn id="41" dur="500" fill="hold"/>
                                        <p:tgtEl>
                                          <p:spTgt spid="12"/>
                                        </p:tgtEl>
                                        <p:attrNameLst>
                                          <p:attrName>ppt_w</p:attrName>
                                        </p:attrNameLst>
                                      </p:cBhvr>
                                      <p:tavLst>
                                        <p:tav tm="0">
                                          <p:val>
                                            <p:fltVal val="0"/>
                                          </p:val>
                                        </p:tav>
                                        <p:tav tm="100000">
                                          <p:val>
                                            <p:strVal val="#ppt_w"/>
                                          </p:val>
                                        </p:tav>
                                      </p:tavLst>
                                    </p:anim>
                                    <p:anim calcmode="lin" valueType="num">
                                      <p:cBhvr>
                                        <p:cTn id="42" dur="500" fill="hold"/>
                                        <p:tgtEl>
                                          <p:spTgt spid="12"/>
                                        </p:tgtEl>
                                        <p:attrNameLst>
                                          <p:attrName>ppt_h</p:attrName>
                                        </p:attrNameLst>
                                      </p:cBhvr>
                                      <p:tavLst>
                                        <p:tav tm="0">
                                          <p:val>
                                            <p:fltVal val="0"/>
                                          </p:val>
                                        </p:tav>
                                        <p:tav tm="100000">
                                          <p:val>
                                            <p:strVal val="#ppt_h"/>
                                          </p:val>
                                        </p:tav>
                                      </p:tavLst>
                                    </p:anim>
                                    <p:animEffect transition="in" filter="fade">
                                      <p:cBhvr>
                                        <p:cTn id="43" dur="500"/>
                                        <p:tgtEl>
                                          <p:spTgt spid="12"/>
                                        </p:tgtEl>
                                      </p:cBhvr>
                                    </p:animEffect>
                                  </p:childTnLst>
                                </p:cTn>
                              </p:par>
                            </p:childTnLst>
                          </p:cTn>
                        </p:par>
                        <p:par>
                          <p:cTn id="44" fill="hold">
                            <p:stCondLst>
                              <p:cond delay="4000"/>
                            </p:stCondLst>
                            <p:childTnLst>
                              <p:par>
                                <p:cTn id="45" presetID="53" presetClass="entr" presetSubtype="16" fill="hold" grpId="0" nodeType="afterEffect">
                                  <p:stCondLst>
                                    <p:cond delay="0"/>
                                  </p:stCondLst>
                                  <p:childTnLst>
                                    <p:set>
                                      <p:cBhvr>
                                        <p:cTn id="46" dur="1" fill="hold">
                                          <p:stCondLst>
                                            <p:cond delay="0"/>
                                          </p:stCondLst>
                                        </p:cTn>
                                        <p:tgtEl>
                                          <p:spTgt spid="15"/>
                                        </p:tgtEl>
                                        <p:attrNameLst>
                                          <p:attrName>style.visibility</p:attrName>
                                        </p:attrNameLst>
                                      </p:cBhvr>
                                      <p:to>
                                        <p:strVal val="visible"/>
                                      </p:to>
                                    </p:set>
                                    <p:anim calcmode="lin" valueType="num">
                                      <p:cBhvr>
                                        <p:cTn id="47" dur="500" fill="hold"/>
                                        <p:tgtEl>
                                          <p:spTgt spid="15"/>
                                        </p:tgtEl>
                                        <p:attrNameLst>
                                          <p:attrName>ppt_w</p:attrName>
                                        </p:attrNameLst>
                                      </p:cBhvr>
                                      <p:tavLst>
                                        <p:tav tm="0">
                                          <p:val>
                                            <p:fltVal val="0"/>
                                          </p:val>
                                        </p:tav>
                                        <p:tav tm="100000">
                                          <p:val>
                                            <p:strVal val="#ppt_w"/>
                                          </p:val>
                                        </p:tav>
                                      </p:tavLst>
                                    </p:anim>
                                    <p:anim calcmode="lin" valueType="num">
                                      <p:cBhvr>
                                        <p:cTn id="48" dur="500" fill="hold"/>
                                        <p:tgtEl>
                                          <p:spTgt spid="15"/>
                                        </p:tgtEl>
                                        <p:attrNameLst>
                                          <p:attrName>ppt_h</p:attrName>
                                        </p:attrNameLst>
                                      </p:cBhvr>
                                      <p:tavLst>
                                        <p:tav tm="0">
                                          <p:val>
                                            <p:fltVal val="0"/>
                                          </p:val>
                                        </p:tav>
                                        <p:tav tm="100000">
                                          <p:val>
                                            <p:strVal val="#ppt_h"/>
                                          </p:val>
                                        </p:tav>
                                      </p:tavLst>
                                    </p:anim>
                                    <p:animEffect transition="in" filter="fade">
                                      <p:cBhvr>
                                        <p:cTn id="4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animBg="1"/>
      <p:bldP spid="10" grpId="0" animBg="1"/>
      <p:bldP spid="11" grpId="0" animBg="1"/>
      <p:bldP spid="15" grpId="0" animBg="1"/>
    </p:bld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6" name="Rectangle 5"/>
          <p:cNvSpPr/>
          <p:nvPr/>
        </p:nvSpPr>
        <p:spPr>
          <a:xfrm>
            <a:off x="778933" y="1981200"/>
            <a:ext cx="11887200" cy="2032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600" dirty="0"/>
              <a:t>We Are The Best</a:t>
            </a:r>
          </a:p>
        </p:txBody>
      </p:sp>
      <p:sp>
        <p:nvSpPr>
          <p:cNvPr id="38" name="Oval 37"/>
          <p:cNvSpPr/>
          <p:nvPr/>
        </p:nvSpPr>
        <p:spPr>
          <a:xfrm>
            <a:off x="2099733" y="5269659"/>
            <a:ext cx="1584944" cy="158494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39" name="Oval 38"/>
          <p:cNvSpPr/>
          <p:nvPr/>
        </p:nvSpPr>
        <p:spPr>
          <a:xfrm>
            <a:off x="2099733" y="10403019"/>
            <a:ext cx="1584944" cy="158494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40" name="Oval 39"/>
          <p:cNvSpPr/>
          <p:nvPr/>
        </p:nvSpPr>
        <p:spPr>
          <a:xfrm>
            <a:off x="2099733" y="7843525"/>
            <a:ext cx="1584944" cy="158494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grpSp>
        <p:nvGrpSpPr>
          <p:cNvPr id="41" name="Group 40"/>
          <p:cNvGrpSpPr/>
          <p:nvPr/>
        </p:nvGrpSpPr>
        <p:grpSpPr>
          <a:xfrm>
            <a:off x="2528139" y="10835660"/>
            <a:ext cx="728133" cy="719667"/>
            <a:chOff x="3959226" y="1355724"/>
            <a:chExt cx="273050" cy="269875"/>
          </a:xfrm>
          <a:solidFill>
            <a:schemeClr val="bg1"/>
          </a:solidFill>
        </p:grpSpPr>
        <p:sp>
          <p:nvSpPr>
            <p:cNvPr id="42" name="Freeform 108"/>
            <p:cNvSpPr>
              <a:spLocks/>
            </p:cNvSpPr>
            <p:nvPr/>
          </p:nvSpPr>
          <p:spPr bwMode="auto">
            <a:xfrm>
              <a:off x="3983038" y="1376361"/>
              <a:ext cx="249238" cy="249238"/>
            </a:xfrm>
            <a:custGeom>
              <a:avLst/>
              <a:gdLst/>
              <a:ahLst/>
              <a:cxnLst>
                <a:cxn ang="0">
                  <a:pos x="54" y="0"/>
                </a:cxn>
                <a:cxn ang="0">
                  <a:pos x="25" y="9"/>
                </a:cxn>
                <a:cxn ang="0">
                  <a:pos x="25" y="10"/>
                </a:cxn>
                <a:cxn ang="0">
                  <a:pos x="30" y="16"/>
                </a:cxn>
                <a:cxn ang="0">
                  <a:pos x="32" y="16"/>
                </a:cxn>
                <a:cxn ang="0">
                  <a:pos x="54" y="10"/>
                </a:cxn>
                <a:cxn ang="0">
                  <a:pos x="99" y="54"/>
                </a:cxn>
                <a:cxn ang="0">
                  <a:pos x="54" y="99"/>
                </a:cxn>
                <a:cxn ang="0">
                  <a:pos x="10" y="54"/>
                </a:cxn>
                <a:cxn ang="0">
                  <a:pos x="14" y="34"/>
                </a:cxn>
                <a:cxn ang="0">
                  <a:pos x="15" y="32"/>
                </a:cxn>
                <a:cxn ang="0">
                  <a:pos x="9" y="27"/>
                </a:cxn>
                <a:cxn ang="0">
                  <a:pos x="7" y="27"/>
                </a:cxn>
                <a:cxn ang="0">
                  <a:pos x="0" y="54"/>
                </a:cxn>
                <a:cxn ang="0">
                  <a:pos x="54" y="109"/>
                </a:cxn>
                <a:cxn ang="0">
                  <a:pos x="109" y="54"/>
                </a:cxn>
                <a:cxn ang="0">
                  <a:pos x="54" y="0"/>
                </a:cxn>
              </a:cxnLst>
              <a:rect l="0" t="0" r="r" b="b"/>
              <a:pathLst>
                <a:path w="109" h="109">
                  <a:moveTo>
                    <a:pt x="54" y="0"/>
                  </a:moveTo>
                  <a:cubicBezTo>
                    <a:pt x="44" y="0"/>
                    <a:pt x="33" y="3"/>
                    <a:pt x="25" y="9"/>
                  </a:cubicBezTo>
                  <a:cubicBezTo>
                    <a:pt x="25" y="9"/>
                    <a:pt x="24" y="9"/>
                    <a:pt x="25" y="10"/>
                  </a:cubicBezTo>
                  <a:cubicBezTo>
                    <a:pt x="30" y="16"/>
                    <a:pt x="30" y="16"/>
                    <a:pt x="30" y="16"/>
                  </a:cubicBezTo>
                  <a:cubicBezTo>
                    <a:pt x="31" y="16"/>
                    <a:pt x="32" y="16"/>
                    <a:pt x="32" y="16"/>
                  </a:cubicBezTo>
                  <a:cubicBezTo>
                    <a:pt x="39" y="12"/>
                    <a:pt x="46" y="10"/>
                    <a:pt x="54" y="10"/>
                  </a:cubicBezTo>
                  <a:cubicBezTo>
                    <a:pt x="79" y="10"/>
                    <a:pt x="99" y="30"/>
                    <a:pt x="99" y="54"/>
                  </a:cubicBezTo>
                  <a:cubicBezTo>
                    <a:pt x="99" y="79"/>
                    <a:pt x="79" y="99"/>
                    <a:pt x="54" y="99"/>
                  </a:cubicBezTo>
                  <a:cubicBezTo>
                    <a:pt x="30" y="99"/>
                    <a:pt x="10" y="79"/>
                    <a:pt x="10" y="54"/>
                  </a:cubicBezTo>
                  <a:cubicBezTo>
                    <a:pt x="10" y="47"/>
                    <a:pt x="11" y="40"/>
                    <a:pt x="14" y="34"/>
                  </a:cubicBezTo>
                  <a:cubicBezTo>
                    <a:pt x="15" y="33"/>
                    <a:pt x="15" y="32"/>
                    <a:pt x="15" y="32"/>
                  </a:cubicBezTo>
                  <a:cubicBezTo>
                    <a:pt x="9" y="27"/>
                    <a:pt x="9" y="27"/>
                    <a:pt x="9" y="27"/>
                  </a:cubicBezTo>
                  <a:cubicBezTo>
                    <a:pt x="8" y="26"/>
                    <a:pt x="8" y="27"/>
                    <a:pt x="7" y="27"/>
                  </a:cubicBezTo>
                  <a:cubicBezTo>
                    <a:pt x="3" y="35"/>
                    <a:pt x="0" y="45"/>
                    <a:pt x="0" y="54"/>
                  </a:cubicBezTo>
                  <a:cubicBezTo>
                    <a:pt x="0" y="84"/>
                    <a:pt x="24" y="109"/>
                    <a:pt x="54" y="109"/>
                  </a:cubicBezTo>
                  <a:cubicBezTo>
                    <a:pt x="84" y="109"/>
                    <a:pt x="109" y="84"/>
                    <a:pt x="109" y="54"/>
                  </a:cubicBezTo>
                  <a:cubicBezTo>
                    <a:pt x="109" y="24"/>
                    <a:pt x="84" y="0"/>
                    <a:pt x="54" y="0"/>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43" name="Freeform 109"/>
            <p:cNvSpPr>
              <a:spLocks/>
            </p:cNvSpPr>
            <p:nvPr/>
          </p:nvSpPr>
          <p:spPr bwMode="auto">
            <a:xfrm>
              <a:off x="3959226" y="1355724"/>
              <a:ext cx="153988" cy="153988"/>
            </a:xfrm>
            <a:custGeom>
              <a:avLst/>
              <a:gdLst/>
              <a:ahLst/>
              <a:cxnLst>
                <a:cxn ang="0">
                  <a:pos x="63" y="67"/>
                </a:cxn>
                <a:cxn ang="0">
                  <a:pos x="58" y="65"/>
                </a:cxn>
                <a:cxn ang="0">
                  <a:pos x="17" y="24"/>
                </a:cxn>
                <a:cxn ang="0">
                  <a:pos x="13" y="22"/>
                </a:cxn>
                <a:cxn ang="0">
                  <a:pos x="8" y="21"/>
                </a:cxn>
                <a:cxn ang="0">
                  <a:pos x="1" y="13"/>
                </a:cxn>
                <a:cxn ang="0">
                  <a:pos x="2" y="10"/>
                </a:cxn>
                <a:cxn ang="0">
                  <a:pos x="5" y="9"/>
                </a:cxn>
                <a:cxn ang="0">
                  <a:pos x="9" y="5"/>
                </a:cxn>
                <a:cxn ang="0">
                  <a:pos x="10" y="2"/>
                </a:cxn>
                <a:cxn ang="0">
                  <a:pos x="13" y="2"/>
                </a:cxn>
                <a:cxn ang="0">
                  <a:pos x="20" y="9"/>
                </a:cxn>
                <a:cxn ang="0">
                  <a:pos x="22" y="13"/>
                </a:cxn>
                <a:cxn ang="0">
                  <a:pos x="23" y="17"/>
                </a:cxn>
                <a:cxn ang="0">
                  <a:pos x="64" y="58"/>
                </a:cxn>
                <a:cxn ang="0">
                  <a:pos x="67" y="64"/>
                </a:cxn>
                <a:cxn ang="0">
                  <a:pos x="67" y="64"/>
                </a:cxn>
                <a:cxn ang="0">
                  <a:pos x="64" y="67"/>
                </a:cxn>
                <a:cxn ang="0">
                  <a:pos x="63" y="67"/>
                </a:cxn>
              </a:cxnLst>
              <a:rect l="0" t="0" r="r" b="b"/>
              <a:pathLst>
                <a:path w="67" h="67">
                  <a:moveTo>
                    <a:pt x="63" y="67"/>
                  </a:moveTo>
                  <a:cubicBezTo>
                    <a:pt x="62" y="67"/>
                    <a:pt x="59" y="66"/>
                    <a:pt x="58" y="65"/>
                  </a:cubicBezTo>
                  <a:cubicBezTo>
                    <a:pt x="17" y="24"/>
                    <a:pt x="17" y="24"/>
                    <a:pt x="17" y="24"/>
                  </a:cubicBezTo>
                  <a:cubicBezTo>
                    <a:pt x="16" y="22"/>
                    <a:pt x="14" y="22"/>
                    <a:pt x="13" y="22"/>
                  </a:cubicBezTo>
                  <a:cubicBezTo>
                    <a:pt x="12" y="23"/>
                    <a:pt x="10" y="22"/>
                    <a:pt x="8" y="21"/>
                  </a:cubicBezTo>
                  <a:cubicBezTo>
                    <a:pt x="1" y="13"/>
                    <a:pt x="1" y="13"/>
                    <a:pt x="1" y="13"/>
                  </a:cubicBezTo>
                  <a:cubicBezTo>
                    <a:pt x="0" y="12"/>
                    <a:pt x="0" y="11"/>
                    <a:pt x="2" y="10"/>
                  </a:cubicBezTo>
                  <a:cubicBezTo>
                    <a:pt x="5" y="9"/>
                    <a:pt x="5" y="9"/>
                    <a:pt x="5" y="9"/>
                  </a:cubicBezTo>
                  <a:cubicBezTo>
                    <a:pt x="7" y="9"/>
                    <a:pt x="8" y="7"/>
                    <a:pt x="9" y="5"/>
                  </a:cubicBezTo>
                  <a:cubicBezTo>
                    <a:pt x="10" y="2"/>
                    <a:pt x="10" y="2"/>
                    <a:pt x="10" y="2"/>
                  </a:cubicBezTo>
                  <a:cubicBezTo>
                    <a:pt x="10" y="1"/>
                    <a:pt x="12" y="0"/>
                    <a:pt x="13" y="2"/>
                  </a:cubicBezTo>
                  <a:cubicBezTo>
                    <a:pt x="20" y="9"/>
                    <a:pt x="20" y="9"/>
                    <a:pt x="20" y="9"/>
                  </a:cubicBezTo>
                  <a:cubicBezTo>
                    <a:pt x="22" y="10"/>
                    <a:pt x="22" y="12"/>
                    <a:pt x="22" y="13"/>
                  </a:cubicBezTo>
                  <a:cubicBezTo>
                    <a:pt x="21" y="14"/>
                    <a:pt x="22" y="16"/>
                    <a:pt x="23" y="17"/>
                  </a:cubicBezTo>
                  <a:cubicBezTo>
                    <a:pt x="64" y="58"/>
                    <a:pt x="64" y="58"/>
                    <a:pt x="64" y="58"/>
                  </a:cubicBezTo>
                  <a:cubicBezTo>
                    <a:pt x="66" y="59"/>
                    <a:pt x="67" y="62"/>
                    <a:pt x="67" y="64"/>
                  </a:cubicBezTo>
                  <a:cubicBezTo>
                    <a:pt x="67" y="64"/>
                    <a:pt x="67" y="64"/>
                    <a:pt x="67" y="64"/>
                  </a:cubicBezTo>
                  <a:cubicBezTo>
                    <a:pt x="67" y="66"/>
                    <a:pt x="66" y="67"/>
                    <a:pt x="64" y="67"/>
                  </a:cubicBezTo>
                  <a:lnTo>
                    <a:pt x="63" y="67"/>
                  </a:lnTo>
                  <a:close/>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44" name="Freeform 110"/>
            <p:cNvSpPr>
              <a:spLocks/>
            </p:cNvSpPr>
            <p:nvPr/>
          </p:nvSpPr>
          <p:spPr bwMode="auto">
            <a:xfrm>
              <a:off x="4071938" y="1465261"/>
              <a:ext cx="71438" cy="71438"/>
            </a:xfrm>
            <a:custGeom>
              <a:avLst/>
              <a:gdLst/>
              <a:ahLst/>
              <a:cxnLst>
                <a:cxn ang="0">
                  <a:pos x="16" y="1"/>
                </a:cxn>
                <a:cxn ang="0">
                  <a:pos x="20" y="6"/>
                </a:cxn>
                <a:cxn ang="0">
                  <a:pos x="24" y="15"/>
                </a:cxn>
                <a:cxn ang="0">
                  <a:pos x="24" y="16"/>
                </a:cxn>
                <a:cxn ang="0">
                  <a:pos x="22" y="23"/>
                </a:cxn>
                <a:cxn ang="0">
                  <a:pos x="15" y="26"/>
                </a:cxn>
                <a:cxn ang="0">
                  <a:pos x="14" y="26"/>
                </a:cxn>
                <a:cxn ang="0">
                  <a:pos x="14" y="26"/>
                </a:cxn>
                <a:cxn ang="0">
                  <a:pos x="4" y="21"/>
                </a:cxn>
                <a:cxn ang="0">
                  <a:pos x="2" y="19"/>
                </a:cxn>
                <a:cxn ang="0">
                  <a:pos x="1" y="20"/>
                </a:cxn>
                <a:cxn ang="0">
                  <a:pos x="15" y="31"/>
                </a:cxn>
                <a:cxn ang="0">
                  <a:pos x="31" y="15"/>
                </a:cxn>
                <a:cxn ang="0">
                  <a:pos x="17" y="0"/>
                </a:cxn>
                <a:cxn ang="0">
                  <a:pos x="16" y="1"/>
                </a:cxn>
              </a:cxnLst>
              <a:rect l="0" t="0" r="r" b="b"/>
              <a:pathLst>
                <a:path w="31" h="31">
                  <a:moveTo>
                    <a:pt x="16" y="1"/>
                  </a:moveTo>
                  <a:cubicBezTo>
                    <a:pt x="20" y="6"/>
                    <a:pt x="20" y="6"/>
                    <a:pt x="20" y="6"/>
                  </a:cubicBezTo>
                  <a:cubicBezTo>
                    <a:pt x="22" y="8"/>
                    <a:pt x="24" y="12"/>
                    <a:pt x="24" y="15"/>
                  </a:cubicBezTo>
                  <a:cubicBezTo>
                    <a:pt x="24" y="16"/>
                    <a:pt x="24" y="16"/>
                    <a:pt x="24" y="16"/>
                  </a:cubicBezTo>
                  <a:cubicBezTo>
                    <a:pt x="25" y="19"/>
                    <a:pt x="24" y="21"/>
                    <a:pt x="22" y="23"/>
                  </a:cubicBezTo>
                  <a:cubicBezTo>
                    <a:pt x="20" y="25"/>
                    <a:pt x="18" y="26"/>
                    <a:pt x="15" y="26"/>
                  </a:cubicBezTo>
                  <a:cubicBezTo>
                    <a:pt x="15" y="26"/>
                    <a:pt x="14" y="26"/>
                    <a:pt x="14" y="26"/>
                  </a:cubicBezTo>
                  <a:cubicBezTo>
                    <a:pt x="14" y="26"/>
                    <a:pt x="14" y="26"/>
                    <a:pt x="14" y="26"/>
                  </a:cubicBezTo>
                  <a:cubicBezTo>
                    <a:pt x="10" y="26"/>
                    <a:pt x="6" y="24"/>
                    <a:pt x="4" y="21"/>
                  </a:cubicBezTo>
                  <a:cubicBezTo>
                    <a:pt x="2" y="19"/>
                    <a:pt x="2" y="19"/>
                    <a:pt x="2" y="19"/>
                  </a:cubicBezTo>
                  <a:cubicBezTo>
                    <a:pt x="0" y="17"/>
                    <a:pt x="0" y="19"/>
                    <a:pt x="1" y="20"/>
                  </a:cubicBezTo>
                  <a:cubicBezTo>
                    <a:pt x="2" y="26"/>
                    <a:pt x="8" y="31"/>
                    <a:pt x="15" y="31"/>
                  </a:cubicBezTo>
                  <a:cubicBezTo>
                    <a:pt x="24" y="31"/>
                    <a:pt x="31" y="24"/>
                    <a:pt x="31" y="15"/>
                  </a:cubicBezTo>
                  <a:cubicBezTo>
                    <a:pt x="31" y="8"/>
                    <a:pt x="25" y="1"/>
                    <a:pt x="17" y="0"/>
                  </a:cubicBezTo>
                  <a:cubicBezTo>
                    <a:pt x="17" y="0"/>
                    <a:pt x="14" y="0"/>
                    <a:pt x="16" y="1"/>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45" name="Freeform 111"/>
            <p:cNvSpPr>
              <a:spLocks/>
            </p:cNvSpPr>
            <p:nvPr/>
          </p:nvSpPr>
          <p:spPr bwMode="auto">
            <a:xfrm>
              <a:off x="4025901" y="1419224"/>
              <a:ext cx="160338" cy="161925"/>
            </a:xfrm>
            <a:custGeom>
              <a:avLst/>
              <a:gdLst/>
              <a:ahLst/>
              <a:cxnLst>
                <a:cxn ang="0">
                  <a:pos x="35" y="0"/>
                </a:cxn>
                <a:cxn ang="0">
                  <a:pos x="20" y="4"/>
                </a:cxn>
                <a:cxn ang="0">
                  <a:pos x="20" y="6"/>
                </a:cxn>
                <a:cxn ang="0">
                  <a:pos x="25" y="11"/>
                </a:cxn>
                <a:cxn ang="0">
                  <a:pos x="28" y="11"/>
                </a:cxn>
                <a:cxn ang="0">
                  <a:pos x="35" y="10"/>
                </a:cxn>
                <a:cxn ang="0">
                  <a:pos x="61" y="35"/>
                </a:cxn>
                <a:cxn ang="0">
                  <a:pos x="35" y="61"/>
                </a:cxn>
                <a:cxn ang="0">
                  <a:pos x="10" y="35"/>
                </a:cxn>
                <a:cxn ang="0">
                  <a:pos x="11" y="30"/>
                </a:cxn>
                <a:cxn ang="0">
                  <a:pos x="10" y="28"/>
                </a:cxn>
                <a:cxn ang="0">
                  <a:pos x="5" y="22"/>
                </a:cxn>
                <a:cxn ang="0">
                  <a:pos x="3" y="22"/>
                </a:cxn>
                <a:cxn ang="0">
                  <a:pos x="0" y="35"/>
                </a:cxn>
                <a:cxn ang="0">
                  <a:pos x="35" y="70"/>
                </a:cxn>
                <a:cxn ang="0">
                  <a:pos x="70" y="35"/>
                </a:cxn>
                <a:cxn ang="0">
                  <a:pos x="35" y="0"/>
                </a:cxn>
              </a:cxnLst>
              <a:rect l="0" t="0" r="r" b="b"/>
              <a:pathLst>
                <a:path w="70" h="70">
                  <a:moveTo>
                    <a:pt x="35" y="0"/>
                  </a:moveTo>
                  <a:cubicBezTo>
                    <a:pt x="30" y="0"/>
                    <a:pt x="25" y="2"/>
                    <a:pt x="20" y="4"/>
                  </a:cubicBezTo>
                  <a:cubicBezTo>
                    <a:pt x="20" y="4"/>
                    <a:pt x="19" y="4"/>
                    <a:pt x="20" y="6"/>
                  </a:cubicBezTo>
                  <a:cubicBezTo>
                    <a:pt x="25" y="11"/>
                    <a:pt x="25" y="11"/>
                    <a:pt x="25" y="11"/>
                  </a:cubicBezTo>
                  <a:cubicBezTo>
                    <a:pt x="26" y="12"/>
                    <a:pt x="27" y="12"/>
                    <a:pt x="28" y="11"/>
                  </a:cubicBezTo>
                  <a:cubicBezTo>
                    <a:pt x="30" y="11"/>
                    <a:pt x="33" y="10"/>
                    <a:pt x="35" y="10"/>
                  </a:cubicBezTo>
                  <a:cubicBezTo>
                    <a:pt x="49" y="10"/>
                    <a:pt x="61" y="22"/>
                    <a:pt x="61" y="35"/>
                  </a:cubicBezTo>
                  <a:cubicBezTo>
                    <a:pt x="61" y="49"/>
                    <a:pt x="49" y="61"/>
                    <a:pt x="35" y="61"/>
                  </a:cubicBezTo>
                  <a:cubicBezTo>
                    <a:pt x="21" y="61"/>
                    <a:pt x="10" y="49"/>
                    <a:pt x="10" y="35"/>
                  </a:cubicBezTo>
                  <a:cubicBezTo>
                    <a:pt x="10" y="33"/>
                    <a:pt x="10" y="32"/>
                    <a:pt x="11" y="30"/>
                  </a:cubicBezTo>
                  <a:cubicBezTo>
                    <a:pt x="11" y="29"/>
                    <a:pt x="11" y="29"/>
                    <a:pt x="10" y="28"/>
                  </a:cubicBezTo>
                  <a:cubicBezTo>
                    <a:pt x="5" y="22"/>
                    <a:pt x="5" y="22"/>
                    <a:pt x="5" y="22"/>
                  </a:cubicBezTo>
                  <a:cubicBezTo>
                    <a:pt x="4" y="21"/>
                    <a:pt x="3" y="22"/>
                    <a:pt x="3" y="22"/>
                  </a:cubicBezTo>
                  <a:cubicBezTo>
                    <a:pt x="1" y="26"/>
                    <a:pt x="0" y="31"/>
                    <a:pt x="0" y="35"/>
                  </a:cubicBezTo>
                  <a:cubicBezTo>
                    <a:pt x="0" y="55"/>
                    <a:pt x="16" y="70"/>
                    <a:pt x="35" y="70"/>
                  </a:cubicBezTo>
                  <a:cubicBezTo>
                    <a:pt x="55" y="70"/>
                    <a:pt x="70" y="55"/>
                    <a:pt x="70" y="35"/>
                  </a:cubicBezTo>
                  <a:cubicBezTo>
                    <a:pt x="70" y="16"/>
                    <a:pt x="55" y="0"/>
                    <a:pt x="35" y="0"/>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grpSp>
      <p:grpSp>
        <p:nvGrpSpPr>
          <p:cNvPr id="46" name="Group 45"/>
          <p:cNvGrpSpPr/>
          <p:nvPr/>
        </p:nvGrpSpPr>
        <p:grpSpPr>
          <a:xfrm>
            <a:off x="2528139" y="8322732"/>
            <a:ext cx="728133" cy="626536"/>
            <a:chOff x="1941513" y="2401886"/>
            <a:chExt cx="273050" cy="234951"/>
          </a:xfrm>
          <a:solidFill>
            <a:schemeClr val="bg1"/>
          </a:solidFill>
        </p:grpSpPr>
        <p:sp>
          <p:nvSpPr>
            <p:cNvPr id="47" name="Oval 200"/>
            <p:cNvSpPr>
              <a:spLocks noChangeArrowheads="1"/>
            </p:cNvSpPr>
            <p:nvPr/>
          </p:nvSpPr>
          <p:spPr bwMode="auto">
            <a:xfrm>
              <a:off x="1941513" y="2401886"/>
              <a:ext cx="180975" cy="68263"/>
            </a:xfrm>
            <a:prstGeom prst="ellipse">
              <a:avLst/>
            </a:pr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48" name="Freeform 201"/>
            <p:cNvSpPr>
              <a:spLocks/>
            </p:cNvSpPr>
            <p:nvPr/>
          </p:nvSpPr>
          <p:spPr bwMode="auto">
            <a:xfrm>
              <a:off x="1941513" y="2459036"/>
              <a:ext cx="180975" cy="46038"/>
            </a:xfrm>
            <a:custGeom>
              <a:avLst/>
              <a:gdLst/>
              <a:ahLst/>
              <a:cxnLst>
                <a:cxn ang="0">
                  <a:pos x="40" y="20"/>
                </a:cxn>
                <a:cxn ang="0">
                  <a:pos x="79" y="5"/>
                </a:cxn>
                <a:cxn ang="0">
                  <a:pos x="78" y="1"/>
                </a:cxn>
                <a:cxn ang="0">
                  <a:pos x="77" y="1"/>
                </a:cxn>
                <a:cxn ang="0">
                  <a:pos x="69" y="5"/>
                </a:cxn>
                <a:cxn ang="0">
                  <a:pos x="40" y="9"/>
                </a:cxn>
                <a:cxn ang="0">
                  <a:pos x="10" y="5"/>
                </a:cxn>
                <a:cxn ang="0">
                  <a:pos x="2" y="0"/>
                </a:cxn>
                <a:cxn ang="0">
                  <a:pos x="1" y="1"/>
                </a:cxn>
                <a:cxn ang="0">
                  <a:pos x="0" y="5"/>
                </a:cxn>
                <a:cxn ang="0">
                  <a:pos x="40" y="20"/>
                </a:cxn>
              </a:cxnLst>
              <a:rect l="0" t="0" r="r" b="b"/>
              <a:pathLst>
                <a:path w="79" h="20">
                  <a:moveTo>
                    <a:pt x="40" y="20"/>
                  </a:moveTo>
                  <a:cubicBezTo>
                    <a:pt x="61" y="20"/>
                    <a:pt x="79" y="13"/>
                    <a:pt x="79" y="5"/>
                  </a:cubicBezTo>
                  <a:cubicBezTo>
                    <a:pt x="79" y="3"/>
                    <a:pt x="79" y="2"/>
                    <a:pt x="78" y="1"/>
                  </a:cubicBezTo>
                  <a:cubicBezTo>
                    <a:pt x="78" y="1"/>
                    <a:pt x="77" y="0"/>
                    <a:pt x="77" y="1"/>
                  </a:cubicBezTo>
                  <a:cubicBezTo>
                    <a:pt x="74" y="2"/>
                    <a:pt x="72" y="3"/>
                    <a:pt x="69" y="5"/>
                  </a:cubicBezTo>
                  <a:cubicBezTo>
                    <a:pt x="61" y="8"/>
                    <a:pt x="51" y="9"/>
                    <a:pt x="40" y="9"/>
                  </a:cubicBezTo>
                  <a:cubicBezTo>
                    <a:pt x="29" y="9"/>
                    <a:pt x="18" y="8"/>
                    <a:pt x="10" y="5"/>
                  </a:cubicBezTo>
                  <a:cubicBezTo>
                    <a:pt x="7" y="3"/>
                    <a:pt x="5" y="2"/>
                    <a:pt x="2" y="0"/>
                  </a:cubicBezTo>
                  <a:cubicBezTo>
                    <a:pt x="2" y="0"/>
                    <a:pt x="2" y="1"/>
                    <a:pt x="1" y="1"/>
                  </a:cubicBezTo>
                  <a:cubicBezTo>
                    <a:pt x="1" y="2"/>
                    <a:pt x="0" y="3"/>
                    <a:pt x="0" y="5"/>
                  </a:cubicBezTo>
                  <a:cubicBezTo>
                    <a:pt x="0" y="13"/>
                    <a:pt x="18" y="20"/>
                    <a:pt x="40" y="20"/>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49" name="Freeform 202"/>
            <p:cNvSpPr>
              <a:spLocks/>
            </p:cNvSpPr>
            <p:nvPr/>
          </p:nvSpPr>
          <p:spPr bwMode="auto">
            <a:xfrm>
              <a:off x="1941513" y="2562224"/>
              <a:ext cx="127000" cy="46038"/>
            </a:xfrm>
            <a:custGeom>
              <a:avLst/>
              <a:gdLst/>
              <a:ahLst/>
              <a:cxnLst>
                <a:cxn ang="0">
                  <a:pos x="51" y="9"/>
                </a:cxn>
                <a:cxn ang="0">
                  <a:pos x="50" y="9"/>
                </a:cxn>
                <a:cxn ang="0">
                  <a:pos x="40" y="9"/>
                </a:cxn>
                <a:cxn ang="0">
                  <a:pos x="10" y="5"/>
                </a:cxn>
                <a:cxn ang="0">
                  <a:pos x="3" y="1"/>
                </a:cxn>
                <a:cxn ang="0">
                  <a:pos x="1" y="1"/>
                </a:cxn>
                <a:cxn ang="0">
                  <a:pos x="0" y="5"/>
                </a:cxn>
                <a:cxn ang="0">
                  <a:pos x="40" y="20"/>
                </a:cxn>
                <a:cxn ang="0">
                  <a:pos x="54" y="19"/>
                </a:cxn>
                <a:cxn ang="0">
                  <a:pos x="55" y="18"/>
                </a:cxn>
                <a:cxn ang="0">
                  <a:pos x="51" y="9"/>
                </a:cxn>
              </a:cxnLst>
              <a:rect l="0" t="0" r="r" b="b"/>
              <a:pathLst>
                <a:path w="55" h="20">
                  <a:moveTo>
                    <a:pt x="51" y="9"/>
                  </a:moveTo>
                  <a:cubicBezTo>
                    <a:pt x="51" y="9"/>
                    <a:pt x="51" y="9"/>
                    <a:pt x="50" y="9"/>
                  </a:cubicBezTo>
                  <a:cubicBezTo>
                    <a:pt x="47" y="9"/>
                    <a:pt x="43" y="9"/>
                    <a:pt x="40" y="9"/>
                  </a:cubicBezTo>
                  <a:cubicBezTo>
                    <a:pt x="29" y="9"/>
                    <a:pt x="18" y="8"/>
                    <a:pt x="10" y="5"/>
                  </a:cubicBezTo>
                  <a:cubicBezTo>
                    <a:pt x="7" y="3"/>
                    <a:pt x="5" y="3"/>
                    <a:pt x="3" y="1"/>
                  </a:cubicBezTo>
                  <a:cubicBezTo>
                    <a:pt x="2" y="0"/>
                    <a:pt x="1" y="1"/>
                    <a:pt x="1" y="1"/>
                  </a:cubicBezTo>
                  <a:cubicBezTo>
                    <a:pt x="1" y="2"/>
                    <a:pt x="0" y="3"/>
                    <a:pt x="0" y="5"/>
                  </a:cubicBezTo>
                  <a:cubicBezTo>
                    <a:pt x="0" y="13"/>
                    <a:pt x="18" y="20"/>
                    <a:pt x="40" y="20"/>
                  </a:cubicBezTo>
                  <a:cubicBezTo>
                    <a:pt x="44" y="20"/>
                    <a:pt x="50" y="20"/>
                    <a:pt x="54" y="19"/>
                  </a:cubicBezTo>
                  <a:cubicBezTo>
                    <a:pt x="55" y="19"/>
                    <a:pt x="55" y="19"/>
                    <a:pt x="55" y="18"/>
                  </a:cubicBezTo>
                  <a:cubicBezTo>
                    <a:pt x="53" y="16"/>
                    <a:pt x="51" y="12"/>
                    <a:pt x="51" y="9"/>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50" name="Freeform 203"/>
            <p:cNvSpPr>
              <a:spLocks/>
            </p:cNvSpPr>
            <p:nvPr/>
          </p:nvSpPr>
          <p:spPr bwMode="auto">
            <a:xfrm>
              <a:off x="1941513" y="2527299"/>
              <a:ext cx="117475" cy="46038"/>
            </a:xfrm>
            <a:custGeom>
              <a:avLst/>
              <a:gdLst/>
              <a:ahLst/>
              <a:cxnLst>
                <a:cxn ang="0">
                  <a:pos x="40" y="20"/>
                </a:cxn>
                <a:cxn ang="0">
                  <a:pos x="49" y="19"/>
                </a:cxn>
                <a:cxn ang="0">
                  <a:pos x="50" y="19"/>
                </a:cxn>
                <a:cxn ang="0">
                  <a:pos x="51" y="10"/>
                </a:cxn>
                <a:cxn ang="0">
                  <a:pos x="51" y="9"/>
                </a:cxn>
                <a:cxn ang="0">
                  <a:pos x="40" y="9"/>
                </a:cxn>
                <a:cxn ang="0">
                  <a:pos x="10" y="5"/>
                </a:cxn>
                <a:cxn ang="0">
                  <a:pos x="3" y="1"/>
                </a:cxn>
                <a:cxn ang="0">
                  <a:pos x="1" y="1"/>
                </a:cxn>
                <a:cxn ang="0">
                  <a:pos x="0" y="5"/>
                </a:cxn>
                <a:cxn ang="0">
                  <a:pos x="40" y="20"/>
                </a:cxn>
              </a:cxnLst>
              <a:rect l="0" t="0" r="r" b="b"/>
              <a:pathLst>
                <a:path w="51" h="20">
                  <a:moveTo>
                    <a:pt x="40" y="20"/>
                  </a:moveTo>
                  <a:cubicBezTo>
                    <a:pt x="44" y="20"/>
                    <a:pt x="47" y="20"/>
                    <a:pt x="49" y="19"/>
                  </a:cubicBezTo>
                  <a:cubicBezTo>
                    <a:pt x="50" y="19"/>
                    <a:pt x="50" y="19"/>
                    <a:pt x="50" y="19"/>
                  </a:cubicBezTo>
                  <a:cubicBezTo>
                    <a:pt x="50" y="16"/>
                    <a:pt x="50" y="13"/>
                    <a:pt x="51" y="10"/>
                  </a:cubicBezTo>
                  <a:cubicBezTo>
                    <a:pt x="51" y="9"/>
                    <a:pt x="51" y="9"/>
                    <a:pt x="51" y="9"/>
                  </a:cubicBezTo>
                  <a:cubicBezTo>
                    <a:pt x="47" y="9"/>
                    <a:pt x="44" y="9"/>
                    <a:pt x="40" y="9"/>
                  </a:cubicBezTo>
                  <a:cubicBezTo>
                    <a:pt x="29" y="9"/>
                    <a:pt x="18" y="8"/>
                    <a:pt x="10" y="5"/>
                  </a:cubicBezTo>
                  <a:cubicBezTo>
                    <a:pt x="7" y="3"/>
                    <a:pt x="5" y="3"/>
                    <a:pt x="3" y="1"/>
                  </a:cubicBezTo>
                  <a:cubicBezTo>
                    <a:pt x="2" y="0"/>
                    <a:pt x="1" y="1"/>
                    <a:pt x="1" y="1"/>
                  </a:cubicBezTo>
                  <a:cubicBezTo>
                    <a:pt x="1" y="2"/>
                    <a:pt x="0" y="3"/>
                    <a:pt x="0" y="5"/>
                  </a:cubicBezTo>
                  <a:cubicBezTo>
                    <a:pt x="0" y="13"/>
                    <a:pt x="18" y="20"/>
                    <a:pt x="40" y="20"/>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51" name="Freeform 204"/>
            <p:cNvSpPr>
              <a:spLocks/>
            </p:cNvSpPr>
            <p:nvPr/>
          </p:nvSpPr>
          <p:spPr bwMode="auto">
            <a:xfrm>
              <a:off x="1941513" y="2492374"/>
              <a:ext cx="142875" cy="46038"/>
            </a:xfrm>
            <a:custGeom>
              <a:avLst/>
              <a:gdLst/>
              <a:ahLst/>
              <a:cxnLst>
                <a:cxn ang="0">
                  <a:pos x="61" y="8"/>
                </a:cxn>
                <a:cxn ang="0">
                  <a:pos x="61" y="7"/>
                </a:cxn>
                <a:cxn ang="0">
                  <a:pos x="40" y="9"/>
                </a:cxn>
                <a:cxn ang="0">
                  <a:pos x="10" y="5"/>
                </a:cxn>
                <a:cxn ang="0">
                  <a:pos x="3" y="1"/>
                </a:cxn>
                <a:cxn ang="0">
                  <a:pos x="1" y="1"/>
                </a:cxn>
                <a:cxn ang="0">
                  <a:pos x="0" y="5"/>
                </a:cxn>
                <a:cxn ang="0">
                  <a:pos x="40" y="20"/>
                </a:cxn>
                <a:cxn ang="0">
                  <a:pos x="52" y="19"/>
                </a:cxn>
                <a:cxn ang="0">
                  <a:pos x="53" y="18"/>
                </a:cxn>
                <a:cxn ang="0">
                  <a:pos x="61" y="8"/>
                </a:cxn>
              </a:cxnLst>
              <a:rect l="0" t="0" r="r" b="b"/>
              <a:pathLst>
                <a:path w="62" h="20">
                  <a:moveTo>
                    <a:pt x="61" y="8"/>
                  </a:moveTo>
                  <a:cubicBezTo>
                    <a:pt x="61" y="8"/>
                    <a:pt x="62" y="7"/>
                    <a:pt x="61" y="7"/>
                  </a:cubicBezTo>
                  <a:cubicBezTo>
                    <a:pt x="54" y="9"/>
                    <a:pt x="48" y="9"/>
                    <a:pt x="40" y="9"/>
                  </a:cubicBezTo>
                  <a:cubicBezTo>
                    <a:pt x="29" y="9"/>
                    <a:pt x="18" y="8"/>
                    <a:pt x="10" y="5"/>
                  </a:cubicBezTo>
                  <a:cubicBezTo>
                    <a:pt x="7" y="3"/>
                    <a:pt x="5" y="2"/>
                    <a:pt x="3" y="1"/>
                  </a:cubicBezTo>
                  <a:cubicBezTo>
                    <a:pt x="2" y="0"/>
                    <a:pt x="2" y="1"/>
                    <a:pt x="1" y="1"/>
                  </a:cubicBezTo>
                  <a:cubicBezTo>
                    <a:pt x="1" y="2"/>
                    <a:pt x="0" y="3"/>
                    <a:pt x="0" y="5"/>
                  </a:cubicBezTo>
                  <a:cubicBezTo>
                    <a:pt x="0" y="13"/>
                    <a:pt x="18" y="20"/>
                    <a:pt x="40" y="20"/>
                  </a:cubicBezTo>
                  <a:cubicBezTo>
                    <a:pt x="44" y="20"/>
                    <a:pt x="48" y="20"/>
                    <a:pt x="52" y="19"/>
                  </a:cubicBezTo>
                  <a:cubicBezTo>
                    <a:pt x="53" y="19"/>
                    <a:pt x="53" y="18"/>
                    <a:pt x="53" y="18"/>
                  </a:cubicBezTo>
                  <a:cubicBezTo>
                    <a:pt x="55" y="14"/>
                    <a:pt x="58" y="11"/>
                    <a:pt x="61" y="8"/>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52" name="Freeform 206"/>
            <p:cNvSpPr>
              <a:spLocks/>
            </p:cNvSpPr>
            <p:nvPr/>
          </p:nvSpPr>
          <p:spPr bwMode="auto">
            <a:xfrm>
              <a:off x="2125663" y="2528887"/>
              <a:ext cx="36512" cy="76200"/>
            </a:xfrm>
            <a:custGeom>
              <a:avLst/>
              <a:gdLst/>
              <a:ahLst/>
              <a:cxnLst>
                <a:cxn ang="0">
                  <a:pos x="10" y="14"/>
                </a:cxn>
                <a:cxn ang="0">
                  <a:pos x="5" y="10"/>
                </a:cxn>
                <a:cxn ang="0">
                  <a:pos x="9" y="8"/>
                </a:cxn>
                <a:cxn ang="0">
                  <a:pos x="13" y="9"/>
                </a:cxn>
                <a:cxn ang="0">
                  <a:pos x="13" y="9"/>
                </a:cxn>
                <a:cxn ang="0">
                  <a:pos x="15" y="8"/>
                </a:cxn>
                <a:cxn ang="0">
                  <a:pos x="15" y="6"/>
                </a:cxn>
                <a:cxn ang="0">
                  <a:pos x="15" y="5"/>
                </a:cxn>
                <a:cxn ang="0">
                  <a:pos x="10" y="4"/>
                </a:cxn>
                <a:cxn ang="0">
                  <a:pos x="10" y="4"/>
                </a:cxn>
                <a:cxn ang="0">
                  <a:pos x="10" y="1"/>
                </a:cxn>
                <a:cxn ang="0">
                  <a:pos x="9" y="0"/>
                </a:cxn>
                <a:cxn ang="0">
                  <a:pos x="8" y="0"/>
                </a:cxn>
                <a:cxn ang="0">
                  <a:pos x="7" y="1"/>
                </a:cxn>
                <a:cxn ang="0">
                  <a:pos x="7" y="4"/>
                </a:cxn>
                <a:cxn ang="0">
                  <a:pos x="6" y="4"/>
                </a:cxn>
                <a:cxn ang="0">
                  <a:pos x="1" y="11"/>
                </a:cxn>
                <a:cxn ang="0">
                  <a:pos x="7" y="18"/>
                </a:cxn>
                <a:cxn ang="0">
                  <a:pos x="11" y="22"/>
                </a:cxn>
                <a:cxn ang="0">
                  <a:pos x="7" y="25"/>
                </a:cxn>
                <a:cxn ang="0">
                  <a:pos x="3" y="24"/>
                </a:cxn>
                <a:cxn ang="0">
                  <a:pos x="2" y="23"/>
                </a:cxn>
                <a:cxn ang="0">
                  <a:pos x="1" y="24"/>
                </a:cxn>
                <a:cxn ang="0">
                  <a:pos x="0" y="26"/>
                </a:cxn>
                <a:cxn ang="0">
                  <a:pos x="1" y="27"/>
                </a:cxn>
                <a:cxn ang="0">
                  <a:pos x="6" y="29"/>
                </a:cxn>
                <a:cxn ang="0">
                  <a:pos x="6" y="29"/>
                </a:cxn>
                <a:cxn ang="0">
                  <a:pos x="6" y="31"/>
                </a:cxn>
                <a:cxn ang="0">
                  <a:pos x="8" y="33"/>
                </a:cxn>
                <a:cxn ang="0">
                  <a:pos x="9" y="33"/>
                </a:cxn>
                <a:cxn ang="0">
                  <a:pos x="10" y="31"/>
                </a:cxn>
                <a:cxn ang="0">
                  <a:pos x="10" y="29"/>
                </a:cxn>
                <a:cxn ang="0">
                  <a:pos x="10" y="28"/>
                </a:cxn>
                <a:cxn ang="0">
                  <a:pos x="16" y="21"/>
                </a:cxn>
                <a:cxn ang="0">
                  <a:pos x="10" y="14"/>
                </a:cxn>
              </a:cxnLst>
              <a:rect l="0" t="0" r="r" b="b"/>
              <a:pathLst>
                <a:path w="16" h="33">
                  <a:moveTo>
                    <a:pt x="10" y="14"/>
                  </a:moveTo>
                  <a:cubicBezTo>
                    <a:pt x="6" y="13"/>
                    <a:pt x="5" y="12"/>
                    <a:pt x="5" y="10"/>
                  </a:cubicBezTo>
                  <a:cubicBezTo>
                    <a:pt x="5" y="9"/>
                    <a:pt x="6" y="8"/>
                    <a:pt x="9" y="8"/>
                  </a:cubicBezTo>
                  <a:cubicBezTo>
                    <a:pt x="11" y="8"/>
                    <a:pt x="13" y="9"/>
                    <a:pt x="13" y="9"/>
                  </a:cubicBezTo>
                  <a:cubicBezTo>
                    <a:pt x="13" y="9"/>
                    <a:pt x="13" y="9"/>
                    <a:pt x="13" y="9"/>
                  </a:cubicBezTo>
                  <a:cubicBezTo>
                    <a:pt x="14" y="9"/>
                    <a:pt x="14" y="8"/>
                    <a:pt x="15" y="8"/>
                  </a:cubicBezTo>
                  <a:cubicBezTo>
                    <a:pt x="15" y="6"/>
                    <a:pt x="15" y="6"/>
                    <a:pt x="15" y="6"/>
                  </a:cubicBezTo>
                  <a:cubicBezTo>
                    <a:pt x="15" y="6"/>
                    <a:pt x="15" y="5"/>
                    <a:pt x="15" y="5"/>
                  </a:cubicBezTo>
                  <a:cubicBezTo>
                    <a:pt x="13" y="4"/>
                    <a:pt x="10" y="4"/>
                    <a:pt x="10" y="4"/>
                  </a:cubicBezTo>
                  <a:cubicBezTo>
                    <a:pt x="10" y="4"/>
                    <a:pt x="10" y="4"/>
                    <a:pt x="10" y="4"/>
                  </a:cubicBezTo>
                  <a:cubicBezTo>
                    <a:pt x="10" y="1"/>
                    <a:pt x="10" y="1"/>
                    <a:pt x="10" y="1"/>
                  </a:cubicBezTo>
                  <a:cubicBezTo>
                    <a:pt x="10" y="1"/>
                    <a:pt x="10" y="0"/>
                    <a:pt x="9" y="0"/>
                  </a:cubicBezTo>
                  <a:cubicBezTo>
                    <a:pt x="8" y="0"/>
                    <a:pt x="8" y="0"/>
                    <a:pt x="8" y="0"/>
                  </a:cubicBezTo>
                  <a:cubicBezTo>
                    <a:pt x="7" y="0"/>
                    <a:pt x="7" y="1"/>
                    <a:pt x="7" y="1"/>
                  </a:cubicBezTo>
                  <a:cubicBezTo>
                    <a:pt x="7" y="4"/>
                    <a:pt x="7" y="4"/>
                    <a:pt x="7" y="4"/>
                  </a:cubicBezTo>
                  <a:cubicBezTo>
                    <a:pt x="7" y="4"/>
                    <a:pt x="6" y="4"/>
                    <a:pt x="6" y="4"/>
                  </a:cubicBezTo>
                  <a:cubicBezTo>
                    <a:pt x="3" y="5"/>
                    <a:pt x="1" y="7"/>
                    <a:pt x="1" y="11"/>
                  </a:cubicBezTo>
                  <a:cubicBezTo>
                    <a:pt x="1" y="15"/>
                    <a:pt x="4" y="16"/>
                    <a:pt x="7" y="18"/>
                  </a:cubicBezTo>
                  <a:cubicBezTo>
                    <a:pt x="10" y="19"/>
                    <a:pt x="11" y="20"/>
                    <a:pt x="11" y="22"/>
                  </a:cubicBezTo>
                  <a:cubicBezTo>
                    <a:pt x="11" y="24"/>
                    <a:pt x="10" y="25"/>
                    <a:pt x="7" y="25"/>
                  </a:cubicBezTo>
                  <a:cubicBezTo>
                    <a:pt x="5" y="25"/>
                    <a:pt x="3" y="24"/>
                    <a:pt x="3" y="24"/>
                  </a:cubicBezTo>
                  <a:cubicBezTo>
                    <a:pt x="3" y="23"/>
                    <a:pt x="2" y="23"/>
                    <a:pt x="2" y="23"/>
                  </a:cubicBezTo>
                  <a:cubicBezTo>
                    <a:pt x="2" y="23"/>
                    <a:pt x="1" y="24"/>
                    <a:pt x="1" y="24"/>
                  </a:cubicBezTo>
                  <a:cubicBezTo>
                    <a:pt x="0" y="26"/>
                    <a:pt x="0" y="26"/>
                    <a:pt x="0" y="26"/>
                  </a:cubicBezTo>
                  <a:cubicBezTo>
                    <a:pt x="0" y="26"/>
                    <a:pt x="1" y="27"/>
                    <a:pt x="1" y="27"/>
                  </a:cubicBezTo>
                  <a:cubicBezTo>
                    <a:pt x="3" y="28"/>
                    <a:pt x="6" y="29"/>
                    <a:pt x="6" y="29"/>
                  </a:cubicBezTo>
                  <a:cubicBezTo>
                    <a:pt x="6" y="29"/>
                    <a:pt x="6" y="29"/>
                    <a:pt x="6" y="29"/>
                  </a:cubicBezTo>
                  <a:cubicBezTo>
                    <a:pt x="6" y="31"/>
                    <a:pt x="6" y="31"/>
                    <a:pt x="6" y="31"/>
                  </a:cubicBezTo>
                  <a:cubicBezTo>
                    <a:pt x="6" y="32"/>
                    <a:pt x="7" y="33"/>
                    <a:pt x="8" y="33"/>
                  </a:cubicBezTo>
                  <a:cubicBezTo>
                    <a:pt x="9" y="33"/>
                    <a:pt x="9" y="33"/>
                    <a:pt x="9" y="33"/>
                  </a:cubicBezTo>
                  <a:cubicBezTo>
                    <a:pt x="9" y="33"/>
                    <a:pt x="10" y="32"/>
                    <a:pt x="10" y="31"/>
                  </a:cubicBezTo>
                  <a:cubicBezTo>
                    <a:pt x="10" y="29"/>
                    <a:pt x="10" y="29"/>
                    <a:pt x="10" y="29"/>
                  </a:cubicBezTo>
                  <a:cubicBezTo>
                    <a:pt x="10" y="28"/>
                    <a:pt x="10" y="28"/>
                    <a:pt x="10" y="28"/>
                  </a:cubicBezTo>
                  <a:cubicBezTo>
                    <a:pt x="14" y="28"/>
                    <a:pt x="16" y="25"/>
                    <a:pt x="16" y="21"/>
                  </a:cubicBezTo>
                  <a:cubicBezTo>
                    <a:pt x="16" y="18"/>
                    <a:pt x="14" y="16"/>
                    <a:pt x="10" y="14"/>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53" name="Freeform 207"/>
            <p:cNvSpPr>
              <a:spLocks noEditPoints="1"/>
            </p:cNvSpPr>
            <p:nvPr/>
          </p:nvSpPr>
          <p:spPr bwMode="auto">
            <a:xfrm>
              <a:off x="2074863" y="2497137"/>
              <a:ext cx="139700" cy="139700"/>
            </a:xfrm>
            <a:custGeom>
              <a:avLst/>
              <a:gdLst/>
              <a:ahLst/>
              <a:cxnLst>
                <a:cxn ang="0">
                  <a:pos x="30" y="54"/>
                </a:cxn>
                <a:cxn ang="0">
                  <a:pos x="7" y="30"/>
                </a:cxn>
                <a:cxn ang="0">
                  <a:pos x="30" y="7"/>
                </a:cxn>
                <a:cxn ang="0">
                  <a:pos x="54" y="30"/>
                </a:cxn>
                <a:cxn ang="0">
                  <a:pos x="30" y="54"/>
                </a:cxn>
                <a:cxn ang="0">
                  <a:pos x="30" y="0"/>
                </a:cxn>
                <a:cxn ang="0">
                  <a:pos x="0" y="30"/>
                </a:cxn>
                <a:cxn ang="0">
                  <a:pos x="30" y="61"/>
                </a:cxn>
                <a:cxn ang="0">
                  <a:pos x="61" y="30"/>
                </a:cxn>
                <a:cxn ang="0">
                  <a:pos x="30" y="0"/>
                </a:cxn>
              </a:cxnLst>
              <a:rect l="0" t="0" r="r" b="b"/>
              <a:pathLst>
                <a:path w="61" h="61">
                  <a:moveTo>
                    <a:pt x="30" y="54"/>
                  </a:moveTo>
                  <a:cubicBezTo>
                    <a:pt x="17" y="54"/>
                    <a:pt x="7" y="43"/>
                    <a:pt x="7" y="30"/>
                  </a:cubicBezTo>
                  <a:cubicBezTo>
                    <a:pt x="7" y="17"/>
                    <a:pt x="17" y="7"/>
                    <a:pt x="30" y="7"/>
                  </a:cubicBezTo>
                  <a:cubicBezTo>
                    <a:pt x="43" y="7"/>
                    <a:pt x="54" y="17"/>
                    <a:pt x="54" y="30"/>
                  </a:cubicBezTo>
                  <a:cubicBezTo>
                    <a:pt x="54" y="43"/>
                    <a:pt x="43" y="54"/>
                    <a:pt x="30" y="54"/>
                  </a:cubicBezTo>
                  <a:moveTo>
                    <a:pt x="30" y="0"/>
                  </a:moveTo>
                  <a:cubicBezTo>
                    <a:pt x="13" y="0"/>
                    <a:pt x="0" y="13"/>
                    <a:pt x="0" y="30"/>
                  </a:cubicBezTo>
                  <a:cubicBezTo>
                    <a:pt x="0" y="47"/>
                    <a:pt x="13" y="61"/>
                    <a:pt x="30" y="61"/>
                  </a:cubicBezTo>
                  <a:cubicBezTo>
                    <a:pt x="47" y="61"/>
                    <a:pt x="61" y="47"/>
                    <a:pt x="61" y="30"/>
                  </a:cubicBezTo>
                  <a:cubicBezTo>
                    <a:pt x="61" y="13"/>
                    <a:pt x="47" y="0"/>
                    <a:pt x="30" y="0"/>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grpSp>
      <p:grpSp>
        <p:nvGrpSpPr>
          <p:cNvPr id="54" name="Group 53"/>
          <p:cNvGrpSpPr/>
          <p:nvPr/>
        </p:nvGrpSpPr>
        <p:grpSpPr>
          <a:xfrm>
            <a:off x="2528139" y="5689597"/>
            <a:ext cx="728133" cy="745067"/>
            <a:chOff x="2308225" y="2935287"/>
            <a:chExt cx="273050" cy="279400"/>
          </a:xfrm>
          <a:solidFill>
            <a:schemeClr val="bg1"/>
          </a:solidFill>
        </p:grpSpPr>
        <p:sp>
          <p:nvSpPr>
            <p:cNvPr id="55" name="Freeform 294"/>
            <p:cNvSpPr>
              <a:spLocks/>
            </p:cNvSpPr>
            <p:nvPr/>
          </p:nvSpPr>
          <p:spPr bwMode="auto">
            <a:xfrm>
              <a:off x="2308225" y="2935287"/>
              <a:ext cx="246062" cy="279400"/>
            </a:xfrm>
            <a:custGeom>
              <a:avLst/>
              <a:gdLst/>
              <a:ahLst/>
              <a:cxnLst>
                <a:cxn ang="0">
                  <a:pos x="66" y="97"/>
                </a:cxn>
                <a:cxn ang="0">
                  <a:pos x="95" y="68"/>
                </a:cxn>
                <a:cxn ang="0">
                  <a:pos x="103" y="69"/>
                </a:cxn>
                <a:cxn ang="0">
                  <a:pos x="105" y="67"/>
                </a:cxn>
                <a:cxn ang="0">
                  <a:pos x="107" y="55"/>
                </a:cxn>
                <a:cxn ang="0">
                  <a:pos x="107" y="20"/>
                </a:cxn>
                <a:cxn ang="0">
                  <a:pos x="104" y="17"/>
                </a:cxn>
                <a:cxn ang="0">
                  <a:pos x="85" y="15"/>
                </a:cxn>
                <a:cxn ang="0">
                  <a:pos x="53" y="0"/>
                </a:cxn>
                <a:cxn ang="0">
                  <a:pos x="26" y="15"/>
                </a:cxn>
                <a:cxn ang="0">
                  <a:pos x="3" y="16"/>
                </a:cxn>
                <a:cxn ang="0">
                  <a:pos x="1" y="19"/>
                </a:cxn>
                <a:cxn ang="0">
                  <a:pos x="0" y="55"/>
                </a:cxn>
                <a:cxn ang="0">
                  <a:pos x="53" y="122"/>
                </a:cxn>
                <a:cxn ang="0">
                  <a:pos x="70" y="114"/>
                </a:cxn>
                <a:cxn ang="0">
                  <a:pos x="70" y="112"/>
                </a:cxn>
                <a:cxn ang="0">
                  <a:pos x="66" y="97"/>
                </a:cxn>
              </a:cxnLst>
              <a:rect l="0" t="0" r="r" b="b"/>
              <a:pathLst>
                <a:path w="107" h="122">
                  <a:moveTo>
                    <a:pt x="66" y="97"/>
                  </a:moveTo>
                  <a:cubicBezTo>
                    <a:pt x="66" y="81"/>
                    <a:pt x="79" y="68"/>
                    <a:pt x="95" y="68"/>
                  </a:cubicBezTo>
                  <a:cubicBezTo>
                    <a:pt x="98" y="68"/>
                    <a:pt x="101" y="68"/>
                    <a:pt x="103" y="69"/>
                  </a:cubicBezTo>
                  <a:cubicBezTo>
                    <a:pt x="104" y="69"/>
                    <a:pt x="105" y="68"/>
                    <a:pt x="105" y="67"/>
                  </a:cubicBezTo>
                  <a:cubicBezTo>
                    <a:pt x="106" y="63"/>
                    <a:pt x="107" y="59"/>
                    <a:pt x="107" y="55"/>
                  </a:cubicBezTo>
                  <a:cubicBezTo>
                    <a:pt x="107" y="55"/>
                    <a:pt x="107" y="20"/>
                    <a:pt x="107" y="20"/>
                  </a:cubicBezTo>
                  <a:cubicBezTo>
                    <a:pt x="107" y="17"/>
                    <a:pt x="105" y="17"/>
                    <a:pt x="104" y="17"/>
                  </a:cubicBezTo>
                  <a:cubicBezTo>
                    <a:pt x="98" y="17"/>
                    <a:pt x="91" y="17"/>
                    <a:pt x="85" y="15"/>
                  </a:cubicBezTo>
                  <a:cubicBezTo>
                    <a:pt x="71" y="11"/>
                    <a:pt x="58" y="0"/>
                    <a:pt x="53" y="0"/>
                  </a:cubicBezTo>
                  <a:cubicBezTo>
                    <a:pt x="49" y="0"/>
                    <a:pt x="40" y="11"/>
                    <a:pt x="26" y="15"/>
                  </a:cubicBezTo>
                  <a:cubicBezTo>
                    <a:pt x="18" y="17"/>
                    <a:pt x="10" y="17"/>
                    <a:pt x="3" y="16"/>
                  </a:cubicBezTo>
                  <a:cubicBezTo>
                    <a:pt x="2" y="16"/>
                    <a:pt x="1" y="16"/>
                    <a:pt x="1" y="19"/>
                  </a:cubicBezTo>
                  <a:cubicBezTo>
                    <a:pt x="1" y="20"/>
                    <a:pt x="0" y="55"/>
                    <a:pt x="0" y="55"/>
                  </a:cubicBezTo>
                  <a:cubicBezTo>
                    <a:pt x="0" y="90"/>
                    <a:pt x="43" y="122"/>
                    <a:pt x="53" y="122"/>
                  </a:cubicBezTo>
                  <a:cubicBezTo>
                    <a:pt x="57" y="122"/>
                    <a:pt x="62" y="120"/>
                    <a:pt x="70" y="114"/>
                  </a:cubicBezTo>
                  <a:cubicBezTo>
                    <a:pt x="71" y="113"/>
                    <a:pt x="70" y="113"/>
                    <a:pt x="70" y="112"/>
                  </a:cubicBezTo>
                  <a:cubicBezTo>
                    <a:pt x="67" y="108"/>
                    <a:pt x="66" y="102"/>
                    <a:pt x="66" y="97"/>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56" name="Freeform 295"/>
            <p:cNvSpPr>
              <a:spLocks/>
            </p:cNvSpPr>
            <p:nvPr/>
          </p:nvSpPr>
          <p:spPr bwMode="auto">
            <a:xfrm>
              <a:off x="2471738" y="3121024"/>
              <a:ext cx="109537" cy="73025"/>
            </a:xfrm>
            <a:custGeom>
              <a:avLst/>
              <a:gdLst/>
              <a:ahLst/>
              <a:cxnLst>
                <a:cxn ang="0">
                  <a:pos x="24" y="31"/>
                </a:cxn>
                <a:cxn ang="0">
                  <a:pos x="20" y="31"/>
                </a:cxn>
                <a:cxn ang="0">
                  <a:pos x="2" y="17"/>
                </a:cxn>
                <a:cxn ang="0">
                  <a:pos x="1" y="14"/>
                </a:cxn>
                <a:cxn ang="0">
                  <a:pos x="4" y="11"/>
                </a:cxn>
                <a:cxn ang="0">
                  <a:pos x="7" y="10"/>
                </a:cxn>
                <a:cxn ang="0">
                  <a:pos x="19" y="19"/>
                </a:cxn>
                <a:cxn ang="0">
                  <a:pos x="23" y="18"/>
                </a:cxn>
                <a:cxn ang="0">
                  <a:pos x="40" y="1"/>
                </a:cxn>
                <a:cxn ang="0">
                  <a:pos x="44" y="1"/>
                </a:cxn>
                <a:cxn ang="0">
                  <a:pos x="47" y="3"/>
                </a:cxn>
                <a:cxn ang="0">
                  <a:pos x="47" y="7"/>
                </a:cxn>
                <a:cxn ang="0">
                  <a:pos x="24" y="31"/>
                </a:cxn>
              </a:cxnLst>
              <a:rect l="0" t="0" r="r" b="b"/>
              <a:pathLst>
                <a:path w="48" h="32">
                  <a:moveTo>
                    <a:pt x="24" y="31"/>
                  </a:moveTo>
                  <a:cubicBezTo>
                    <a:pt x="23" y="32"/>
                    <a:pt x="21" y="32"/>
                    <a:pt x="20" y="31"/>
                  </a:cubicBezTo>
                  <a:cubicBezTo>
                    <a:pt x="2" y="17"/>
                    <a:pt x="2" y="17"/>
                    <a:pt x="2" y="17"/>
                  </a:cubicBezTo>
                  <a:cubicBezTo>
                    <a:pt x="1" y="17"/>
                    <a:pt x="0" y="15"/>
                    <a:pt x="1" y="14"/>
                  </a:cubicBezTo>
                  <a:cubicBezTo>
                    <a:pt x="4" y="11"/>
                    <a:pt x="4" y="11"/>
                    <a:pt x="4" y="11"/>
                  </a:cubicBezTo>
                  <a:cubicBezTo>
                    <a:pt x="4" y="9"/>
                    <a:pt x="6" y="9"/>
                    <a:pt x="7" y="10"/>
                  </a:cubicBezTo>
                  <a:cubicBezTo>
                    <a:pt x="19" y="19"/>
                    <a:pt x="19" y="19"/>
                    <a:pt x="19" y="19"/>
                  </a:cubicBezTo>
                  <a:cubicBezTo>
                    <a:pt x="20" y="20"/>
                    <a:pt x="22" y="20"/>
                    <a:pt x="23" y="18"/>
                  </a:cubicBezTo>
                  <a:cubicBezTo>
                    <a:pt x="40" y="1"/>
                    <a:pt x="40" y="1"/>
                    <a:pt x="40" y="1"/>
                  </a:cubicBezTo>
                  <a:cubicBezTo>
                    <a:pt x="41" y="0"/>
                    <a:pt x="43" y="0"/>
                    <a:pt x="44" y="1"/>
                  </a:cubicBezTo>
                  <a:cubicBezTo>
                    <a:pt x="47" y="3"/>
                    <a:pt x="47" y="3"/>
                    <a:pt x="47" y="3"/>
                  </a:cubicBezTo>
                  <a:cubicBezTo>
                    <a:pt x="48" y="4"/>
                    <a:pt x="48" y="6"/>
                    <a:pt x="47" y="7"/>
                  </a:cubicBezTo>
                  <a:lnTo>
                    <a:pt x="24" y="31"/>
                  </a:lnTo>
                  <a:close/>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grpSp>
      <p:sp>
        <p:nvSpPr>
          <p:cNvPr id="57" name="TextBox 56"/>
          <p:cNvSpPr txBox="1"/>
          <p:nvPr/>
        </p:nvSpPr>
        <p:spPr>
          <a:xfrm>
            <a:off x="4113083" y="5364506"/>
            <a:ext cx="5689600" cy="1395382"/>
          </a:xfrm>
          <a:prstGeom prst="rect">
            <a:avLst/>
          </a:prstGeom>
          <a:noFill/>
        </p:spPr>
        <p:txBody>
          <a:bodyPr wrap="square" lIns="0" tIns="0" rIns="0" bIns="0" rtlCol="0" anchor="t">
            <a:spAutoFit/>
          </a:bodyPr>
          <a:lstStyle/>
          <a:p>
            <a:pPr defTabSz="2438430">
              <a:spcBef>
                <a:spcPct val="20000"/>
              </a:spcBef>
              <a:defRPr/>
            </a:pPr>
            <a:r>
              <a:rPr lang="en-US" sz="3200" b="1" dirty="0">
                <a:solidFill>
                  <a:schemeClr val="tx1">
                    <a:lumMod val="75000"/>
                    <a:lumOff val="25000"/>
                  </a:schemeClr>
                </a:solidFill>
              </a:rPr>
              <a:t>Title Goes Here </a:t>
            </a:r>
          </a:p>
          <a:p>
            <a:pPr defTabSz="2438430">
              <a:spcBef>
                <a:spcPct val="20000"/>
              </a:spcBef>
              <a:defRPr/>
            </a:pPr>
            <a:r>
              <a:rPr lang="en-US" sz="2667" dirty="0">
                <a:solidFill>
                  <a:schemeClr val="tx1">
                    <a:lumMod val="75000"/>
                    <a:lumOff val="25000"/>
                  </a:schemeClr>
                </a:solidFill>
              </a:rPr>
              <a:t>There are many variations of passages lorem ipsum available, but the majority</a:t>
            </a:r>
          </a:p>
        </p:txBody>
      </p:sp>
      <p:sp>
        <p:nvSpPr>
          <p:cNvPr id="58" name="TextBox 57"/>
          <p:cNvSpPr txBox="1"/>
          <p:nvPr/>
        </p:nvSpPr>
        <p:spPr>
          <a:xfrm>
            <a:off x="4113083" y="7927791"/>
            <a:ext cx="5689600" cy="1395382"/>
          </a:xfrm>
          <a:prstGeom prst="rect">
            <a:avLst/>
          </a:prstGeom>
          <a:noFill/>
        </p:spPr>
        <p:txBody>
          <a:bodyPr wrap="square" lIns="0" tIns="0" rIns="0" bIns="0" rtlCol="0" anchor="t">
            <a:spAutoFit/>
          </a:bodyPr>
          <a:lstStyle/>
          <a:p>
            <a:pPr defTabSz="2438430">
              <a:spcBef>
                <a:spcPct val="20000"/>
              </a:spcBef>
              <a:defRPr/>
            </a:pPr>
            <a:r>
              <a:rPr lang="en-US" sz="3200" b="1" dirty="0">
                <a:solidFill>
                  <a:schemeClr val="tx1">
                    <a:lumMod val="75000"/>
                    <a:lumOff val="25000"/>
                  </a:schemeClr>
                </a:solidFill>
              </a:rPr>
              <a:t>Title Goes Here </a:t>
            </a:r>
          </a:p>
          <a:p>
            <a:pPr defTabSz="2438430">
              <a:spcBef>
                <a:spcPct val="20000"/>
              </a:spcBef>
              <a:defRPr/>
            </a:pPr>
            <a:r>
              <a:rPr lang="en-US" sz="2667" dirty="0">
                <a:solidFill>
                  <a:schemeClr val="tx1">
                    <a:lumMod val="75000"/>
                    <a:lumOff val="25000"/>
                  </a:schemeClr>
                </a:solidFill>
              </a:rPr>
              <a:t>There are many variations of passages lorem ipsum available, but the majority</a:t>
            </a:r>
          </a:p>
        </p:txBody>
      </p:sp>
      <p:sp>
        <p:nvSpPr>
          <p:cNvPr id="59" name="TextBox 58"/>
          <p:cNvSpPr txBox="1"/>
          <p:nvPr/>
        </p:nvSpPr>
        <p:spPr>
          <a:xfrm>
            <a:off x="4113083" y="10497866"/>
            <a:ext cx="5689600" cy="1395382"/>
          </a:xfrm>
          <a:prstGeom prst="rect">
            <a:avLst/>
          </a:prstGeom>
          <a:noFill/>
        </p:spPr>
        <p:txBody>
          <a:bodyPr wrap="square" lIns="0" tIns="0" rIns="0" bIns="0" rtlCol="0" anchor="t">
            <a:spAutoFit/>
          </a:bodyPr>
          <a:lstStyle/>
          <a:p>
            <a:pPr defTabSz="2438430">
              <a:spcBef>
                <a:spcPct val="20000"/>
              </a:spcBef>
              <a:defRPr/>
            </a:pPr>
            <a:r>
              <a:rPr lang="en-US" sz="3200" b="1" dirty="0">
                <a:solidFill>
                  <a:schemeClr val="tx1">
                    <a:lumMod val="75000"/>
                    <a:lumOff val="25000"/>
                  </a:schemeClr>
                </a:solidFill>
              </a:rPr>
              <a:t>Title Goes Here </a:t>
            </a:r>
          </a:p>
          <a:p>
            <a:pPr defTabSz="2438430">
              <a:spcBef>
                <a:spcPct val="20000"/>
              </a:spcBef>
              <a:defRPr/>
            </a:pPr>
            <a:r>
              <a:rPr lang="en-US" sz="2667" dirty="0">
                <a:solidFill>
                  <a:schemeClr val="tx1">
                    <a:lumMod val="75000"/>
                    <a:lumOff val="25000"/>
                  </a:schemeClr>
                </a:solidFill>
              </a:rPr>
              <a:t>There are many variations of passages lorem ipsum available, but the majority</a:t>
            </a:r>
          </a:p>
        </p:txBody>
      </p:sp>
    </p:spTree>
    <p:extLst>
      <p:ext uri="{BB962C8B-B14F-4D97-AF65-F5344CB8AC3E}">
        <p14:creationId xmlns:p14="http://schemas.microsoft.com/office/powerpoint/2010/main" val="1029476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right)">
                                      <p:cBhvr>
                                        <p:cTn id="7" dur="500"/>
                                        <p:tgtEl>
                                          <p:spTgt spid="6"/>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38"/>
                                        </p:tgtEl>
                                        <p:attrNameLst>
                                          <p:attrName>style.visibility</p:attrName>
                                        </p:attrNameLst>
                                      </p:cBhvr>
                                      <p:to>
                                        <p:strVal val="visible"/>
                                      </p:to>
                                    </p:set>
                                    <p:anim calcmode="lin" valueType="num">
                                      <p:cBhvr>
                                        <p:cTn id="11" dur="500" fill="hold"/>
                                        <p:tgtEl>
                                          <p:spTgt spid="38"/>
                                        </p:tgtEl>
                                        <p:attrNameLst>
                                          <p:attrName>ppt_w</p:attrName>
                                        </p:attrNameLst>
                                      </p:cBhvr>
                                      <p:tavLst>
                                        <p:tav tm="0">
                                          <p:val>
                                            <p:fltVal val="0"/>
                                          </p:val>
                                        </p:tav>
                                        <p:tav tm="100000">
                                          <p:val>
                                            <p:strVal val="#ppt_w"/>
                                          </p:val>
                                        </p:tav>
                                      </p:tavLst>
                                    </p:anim>
                                    <p:anim calcmode="lin" valueType="num">
                                      <p:cBhvr>
                                        <p:cTn id="12" dur="500" fill="hold"/>
                                        <p:tgtEl>
                                          <p:spTgt spid="38"/>
                                        </p:tgtEl>
                                        <p:attrNameLst>
                                          <p:attrName>ppt_h</p:attrName>
                                        </p:attrNameLst>
                                      </p:cBhvr>
                                      <p:tavLst>
                                        <p:tav tm="0">
                                          <p:val>
                                            <p:fltVal val="0"/>
                                          </p:val>
                                        </p:tav>
                                        <p:tav tm="100000">
                                          <p:val>
                                            <p:strVal val="#ppt_h"/>
                                          </p:val>
                                        </p:tav>
                                      </p:tavLst>
                                    </p:anim>
                                    <p:animEffect transition="in" filter="fade">
                                      <p:cBhvr>
                                        <p:cTn id="13" dur="500"/>
                                        <p:tgtEl>
                                          <p:spTgt spid="38"/>
                                        </p:tgtEl>
                                      </p:cBhvr>
                                    </p:animEffect>
                                  </p:childTnLst>
                                </p:cTn>
                              </p:par>
                              <p:par>
                                <p:cTn id="14" presetID="53" presetClass="entr" presetSubtype="16" fill="hold" nodeType="withEffect">
                                  <p:stCondLst>
                                    <p:cond delay="0"/>
                                  </p:stCondLst>
                                  <p:childTnLst>
                                    <p:set>
                                      <p:cBhvr>
                                        <p:cTn id="15" dur="1" fill="hold">
                                          <p:stCondLst>
                                            <p:cond delay="0"/>
                                          </p:stCondLst>
                                        </p:cTn>
                                        <p:tgtEl>
                                          <p:spTgt spid="54"/>
                                        </p:tgtEl>
                                        <p:attrNameLst>
                                          <p:attrName>style.visibility</p:attrName>
                                        </p:attrNameLst>
                                      </p:cBhvr>
                                      <p:to>
                                        <p:strVal val="visible"/>
                                      </p:to>
                                    </p:set>
                                    <p:anim calcmode="lin" valueType="num">
                                      <p:cBhvr>
                                        <p:cTn id="16" dur="500" fill="hold"/>
                                        <p:tgtEl>
                                          <p:spTgt spid="54"/>
                                        </p:tgtEl>
                                        <p:attrNameLst>
                                          <p:attrName>ppt_w</p:attrName>
                                        </p:attrNameLst>
                                      </p:cBhvr>
                                      <p:tavLst>
                                        <p:tav tm="0">
                                          <p:val>
                                            <p:fltVal val="0"/>
                                          </p:val>
                                        </p:tav>
                                        <p:tav tm="100000">
                                          <p:val>
                                            <p:strVal val="#ppt_w"/>
                                          </p:val>
                                        </p:tav>
                                      </p:tavLst>
                                    </p:anim>
                                    <p:anim calcmode="lin" valueType="num">
                                      <p:cBhvr>
                                        <p:cTn id="17" dur="500" fill="hold"/>
                                        <p:tgtEl>
                                          <p:spTgt spid="54"/>
                                        </p:tgtEl>
                                        <p:attrNameLst>
                                          <p:attrName>ppt_h</p:attrName>
                                        </p:attrNameLst>
                                      </p:cBhvr>
                                      <p:tavLst>
                                        <p:tav tm="0">
                                          <p:val>
                                            <p:fltVal val="0"/>
                                          </p:val>
                                        </p:tav>
                                        <p:tav tm="100000">
                                          <p:val>
                                            <p:strVal val="#ppt_h"/>
                                          </p:val>
                                        </p:tav>
                                      </p:tavLst>
                                    </p:anim>
                                    <p:animEffect transition="in" filter="fade">
                                      <p:cBhvr>
                                        <p:cTn id="18" dur="500"/>
                                        <p:tgtEl>
                                          <p:spTgt spid="54"/>
                                        </p:tgtEl>
                                      </p:cBhvr>
                                    </p:animEffect>
                                  </p:childTnLst>
                                </p:cTn>
                              </p:par>
                            </p:childTnLst>
                          </p:cTn>
                        </p:par>
                        <p:par>
                          <p:cTn id="19" fill="hold">
                            <p:stCondLst>
                              <p:cond delay="1000"/>
                            </p:stCondLst>
                            <p:childTnLst>
                              <p:par>
                                <p:cTn id="20" presetID="22" presetClass="entr" presetSubtype="8" fill="hold" grpId="0" nodeType="afterEffect">
                                  <p:stCondLst>
                                    <p:cond delay="0"/>
                                  </p:stCondLst>
                                  <p:childTnLst>
                                    <p:set>
                                      <p:cBhvr>
                                        <p:cTn id="21" dur="1" fill="hold">
                                          <p:stCondLst>
                                            <p:cond delay="0"/>
                                          </p:stCondLst>
                                        </p:cTn>
                                        <p:tgtEl>
                                          <p:spTgt spid="57"/>
                                        </p:tgtEl>
                                        <p:attrNameLst>
                                          <p:attrName>style.visibility</p:attrName>
                                        </p:attrNameLst>
                                      </p:cBhvr>
                                      <p:to>
                                        <p:strVal val="visible"/>
                                      </p:to>
                                    </p:set>
                                    <p:animEffect transition="in" filter="wipe(left)">
                                      <p:cBhvr>
                                        <p:cTn id="22" dur="500"/>
                                        <p:tgtEl>
                                          <p:spTgt spid="57"/>
                                        </p:tgtEl>
                                      </p:cBhvr>
                                    </p:animEffect>
                                  </p:childTnLst>
                                </p:cTn>
                              </p:par>
                            </p:childTnLst>
                          </p:cTn>
                        </p:par>
                        <p:par>
                          <p:cTn id="23" fill="hold">
                            <p:stCondLst>
                              <p:cond delay="1500"/>
                            </p:stCondLst>
                            <p:childTnLst>
                              <p:par>
                                <p:cTn id="24" presetID="53" presetClass="entr" presetSubtype="16" fill="hold" grpId="0" nodeType="afterEffect">
                                  <p:stCondLst>
                                    <p:cond delay="0"/>
                                  </p:stCondLst>
                                  <p:childTnLst>
                                    <p:set>
                                      <p:cBhvr>
                                        <p:cTn id="25" dur="1" fill="hold">
                                          <p:stCondLst>
                                            <p:cond delay="0"/>
                                          </p:stCondLst>
                                        </p:cTn>
                                        <p:tgtEl>
                                          <p:spTgt spid="40"/>
                                        </p:tgtEl>
                                        <p:attrNameLst>
                                          <p:attrName>style.visibility</p:attrName>
                                        </p:attrNameLst>
                                      </p:cBhvr>
                                      <p:to>
                                        <p:strVal val="visible"/>
                                      </p:to>
                                    </p:set>
                                    <p:anim calcmode="lin" valueType="num">
                                      <p:cBhvr>
                                        <p:cTn id="26" dur="500" fill="hold"/>
                                        <p:tgtEl>
                                          <p:spTgt spid="40"/>
                                        </p:tgtEl>
                                        <p:attrNameLst>
                                          <p:attrName>ppt_w</p:attrName>
                                        </p:attrNameLst>
                                      </p:cBhvr>
                                      <p:tavLst>
                                        <p:tav tm="0">
                                          <p:val>
                                            <p:fltVal val="0"/>
                                          </p:val>
                                        </p:tav>
                                        <p:tav tm="100000">
                                          <p:val>
                                            <p:strVal val="#ppt_w"/>
                                          </p:val>
                                        </p:tav>
                                      </p:tavLst>
                                    </p:anim>
                                    <p:anim calcmode="lin" valueType="num">
                                      <p:cBhvr>
                                        <p:cTn id="27" dur="500" fill="hold"/>
                                        <p:tgtEl>
                                          <p:spTgt spid="40"/>
                                        </p:tgtEl>
                                        <p:attrNameLst>
                                          <p:attrName>ppt_h</p:attrName>
                                        </p:attrNameLst>
                                      </p:cBhvr>
                                      <p:tavLst>
                                        <p:tav tm="0">
                                          <p:val>
                                            <p:fltVal val="0"/>
                                          </p:val>
                                        </p:tav>
                                        <p:tav tm="100000">
                                          <p:val>
                                            <p:strVal val="#ppt_h"/>
                                          </p:val>
                                        </p:tav>
                                      </p:tavLst>
                                    </p:anim>
                                    <p:animEffect transition="in" filter="fade">
                                      <p:cBhvr>
                                        <p:cTn id="28" dur="500"/>
                                        <p:tgtEl>
                                          <p:spTgt spid="40"/>
                                        </p:tgtEl>
                                      </p:cBhvr>
                                    </p:animEffect>
                                  </p:childTnLst>
                                </p:cTn>
                              </p:par>
                              <p:par>
                                <p:cTn id="29" presetID="53" presetClass="entr" presetSubtype="16" fill="hold" nodeType="withEffect">
                                  <p:stCondLst>
                                    <p:cond delay="0"/>
                                  </p:stCondLst>
                                  <p:childTnLst>
                                    <p:set>
                                      <p:cBhvr>
                                        <p:cTn id="30" dur="1" fill="hold">
                                          <p:stCondLst>
                                            <p:cond delay="0"/>
                                          </p:stCondLst>
                                        </p:cTn>
                                        <p:tgtEl>
                                          <p:spTgt spid="46"/>
                                        </p:tgtEl>
                                        <p:attrNameLst>
                                          <p:attrName>style.visibility</p:attrName>
                                        </p:attrNameLst>
                                      </p:cBhvr>
                                      <p:to>
                                        <p:strVal val="visible"/>
                                      </p:to>
                                    </p:set>
                                    <p:anim calcmode="lin" valueType="num">
                                      <p:cBhvr>
                                        <p:cTn id="31" dur="500" fill="hold"/>
                                        <p:tgtEl>
                                          <p:spTgt spid="46"/>
                                        </p:tgtEl>
                                        <p:attrNameLst>
                                          <p:attrName>ppt_w</p:attrName>
                                        </p:attrNameLst>
                                      </p:cBhvr>
                                      <p:tavLst>
                                        <p:tav tm="0">
                                          <p:val>
                                            <p:fltVal val="0"/>
                                          </p:val>
                                        </p:tav>
                                        <p:tav tm="100000">
                                          <p:val>
                                            <p:strVal val="#ppt_w"/>
                                          </p:val>
                                        </p:tav>
                                      </p:tavLst>
                                    </p:anim>
                                    <p:anim calcmode="lin" valueType="num">
                                      <p:cBhvr>
                                        <p:cTn id="32" dur="500" fill="hold"/>
                                        <p:tgtEl>
                                          <p:spTgt spid="46"/>
                                        </p:tgtEl>
                                        <p:attrNameLst>
                                          <p:attrName>ppt_h</p:attrName>
                                        </p:attrNameLst>
                                      </p:cBhvr>
                                      <p:tavLst>
                                        <p:tav tm="0">
                                          <p:val>
                                            <p:fltVal val="0"/>
                                          </p:val>
                                        </p:tav>
                                        <p:tav tm="100000">
                                          <p:val>
                                            <p:strVal val="#ppt_h"/>
                                          </p:val>
                                        </p:tav>
                                      </p:tavLst>
                                    </p:anim>
                                    <p:animEffect transition="in" filter="fade">
                                      <p:cBhvr>
                                        <p:cTn id="33" dur="500"/>
                                        <p:tgtEl>
                                          <p:spTgt spid="46"/>
                                        </p:tgtEl>
                                      </p:cBhvr>
                                    </p:animEffect>
                                  </p:childTnLst>
                                </p:cTn>
                              </p:par>
                            </p:childTnLst>
                          </p:cTn>
                        </p:par>
                        <p:par>
                          <p:cTn id="34" fill="hold">
                            <p:stCondLst>
                              <p:cond delay="2000"/>
                            </p:stCondLst>
                            <p:childTnLst>
                              <p:par>
                                <p:cTn id="35" presetID="22" presetClass="entr" presetSubtype="8" fill="hold" grpId="0" nodeType="afterEffect">
                                  <p:stCondLst>
                                    <p:cond delay="0"/>
                                  </p:stCondLst>
                                  <p:childTnLst>
                                    <p:set>
                                      <p:cBhvr>
                                        <p:cTn id="36" dur="1" fill="hold">
                                          <p:stCondLst>
                                            <p:cond delay="0"/>
                                          </p:stCondLst>
                                        </p:cTn>
                                        <p:tgtEl>
                                          <p:spTgt spid="58"/>
                                        </p:tgtEl>
                                        <p:attrNameLst>
                                          <p:attrName>style.visibility</p:attrName>
                                        </p:attrNameLst>
                                      </p:cBhvr>
                                      <p:to>
                                        <p:strVal val="visible"/>
                                      </p:to>
                                    </p:set>
                                    <p:animEffect transition="in" filter="wipe(left)">
                                      <p:cBhvr>
                                        <p:cTn id="37" dur="500"/>
                                        <p:tgtEl>
                                          <p:spTgt spid="58"/>
                                        </p:tgtEl>
                                      </p:cBhvr>
                                    </p:animEffect>
                                  </p:childTnLst>
                                </p:cTn>
                              </p:par>
                            </p:childTnLst>
                          </p:cTn>
                        </p:par>
                        <p:par>
                          <p:cTn id="38" fill="hold">
                            <p:stCondLst>
                              <p:cond delay="2500"/>
                            </p:stCondLst>
                            <p:childTnLst>
                              <p:par>
                                <p:cTn id="39" presetID="53" presetClass="entr" presetSubtype="16" fill="hold" grpId="0" nodeType="afterEffect">
                                  <p:stCondLst>
                                    <p:cond delay="0"/>
                                  </p:stCondLst>
                                  <p:childTnLst>
                                    <p:set>
                                      <p:cBhvr>
                                        <p:cTn id="40" dur="1" fill="hold">
                                          <p:stCondLst>
                                            <p:cond delay="0"/>
                                          </p:stCondLst>
                                        </p:cTn>
                                        <p:tgtEl>
                                          <p:spTgt spid="39"/>
                                        </p:tgtEl>
                                        <p:attrNameLst>
                                          <p:attrName>style.visibility</p:attrName>
                                        </p:attrNameLst>
                                      </p:cBhvr>
                                      <p:to>
                                        <p:strVal val="visible"/>
                                      </p:to>
                                    </p:set>
                                    <p:anim calcmode="lin" valueType="num">
                                      <p:cBhvr>
                                        <p:cTn id="41" dur="500" fill="hold"/>
                                        <p:tgtEl>
                                          <p:spTgt spid="39"/>
                                        </p:tgtEl>
                                        <p:attrNameLst>
                                          <p:attrName>ppt_w</p:attrName>
                                        </p:attrNameLst>
                                      </p:cBhvr>
                                      <p:tavLst>
                                        <p:tav tm="0">
                                          <p:val>
                                            <p:fltVal val="0"/>
                                          </p:val>
                                        </p:tav>
                                        <p:tav tm="100000">
                                          <p:val>
                                            <p:strVal val="#ppt_w"/>
                                          </p:val>
                                        </p:tav>
                                      </p:tavLst>
                                    </p:anim>
                                    <p:anim calcmode="lin" valueType="num">
                                      <p:cBhvr>
                                        <p:cTn id="42" dur="500" fill="hold"/>
                                        <p:tgtEl>
                                          <p:spTgt spid="39"/>
                                        </p:tgtEl>
                                        <p:attrNameLst>
                                          <p:attrName>ppt_h</p:attrName>
                                        </p:attrNameLst>
                                      </p:cBhvr>
                                      <p:tavLst>
                                        <p:tav tm="0">
                                          <p:val>
                                            <p:fltVal val="0"/>
                                          </p:val>
                                        </p:tav>
                                        <p:tav tm="100000">
                                          <p:val>
                                            <p:strVal val="#ppt_h"/>
                                          </p:val>
                                        </p:tav>
                                      </p:tavLst>
                                    </p:anim>
                                    <p:animEffect transition="in" filter="fade">
                                      <p:cBhvr>
                                        <p:cTn id="43" dur="500"/>
                                        <p:tgtEl>
                                          <p:spTgt spid="39"/>
                                        </p:tgtEl>
                                      </p:cBhvr>
                                    </p:animEffect>
                                  </p:childTnLst>
                                </p:cTn>
                              </p:par>
                              <p:par>
                                <p:cTn id="44" presetID="53" presetClass="entr" presetSubtype="16" fill="hold" nodeType="withEffect">
                                  <p:stCondLst>
                                    <p:cond delay="0"/>
                                  </p:stCondLst>
                                  <p:childTnLst>
                                    <p:set>
                                      <p:cBhvr>
                                        <p:cTn id="45" dur="1" fill="hold">
                                          <p:stCondLst>
                                            <p:cond delay="0"/>
                                          </p:stCondLst>
                                        </p:cTn>
                                        <p:tgtEl>
                                          <p:spTgt spid="41"/>
                                        </p:tgtEl>
                                        <p:attrNameLst>
                                          <p:attrName>style.visibility</p:attrName>
                                        </p:attrNameLst>
                                      </p:cBhvr>
                                      <p:to>
                                        <p:strVal val="visible"/>
                                      </p:to>
                                    </p:set>
                                    <p:anim calcmode="lin" valueType="num">
                                      <p:cBhvr>
                                        <p:cTn id="46" dur="500" fill="hold"/>
                                        <p:tgtEl>
                                          <p:spTgt spid="41"/>
                                        </p:tgtEl>
                                        <p:attrNameLst>
                                          <p:attrName>ppt_w</p:attrName>
                                        </p:attrNameLst>
                                      </p:cBhvr>
                                      <p:tavLst>
                                        <p:tav tm="0">
                                          <p:val>
                                            <p:fltVal val="0"/>
                                          </p:val>
                                        </p:tav>
                                        <p:tav tm="100000">
                                          <p:val>
                                            <p:strVal val="#ppt_w"/>
                                          </p:val>
                                        </p:tav>
                                      </p:tavLst>
                                    </p:anim>
                                    <p:anim calcmode="lin" valueType="num">
                                      <p:cBhvr>
                                        <p:cTn id="47" dur="500" fill="hold"/>
                                        <p:tgtEl>
                                          <p:spTgt spid="41"/>
                                        </p:tgtEl>
                                        <p:attrNameLst>
                                          <p:attrName>ppt_h</p:attrName>
                                        </p:attrNameLst>
                                      </p:cBhvr>
                                      <p:tavLst>
                                        <p:tav tm="0">
                                          <p:val>
                                            <p:fltVal val="0"/>
                                          </p:val>
                                        </p:tav>
                                        <p:tav tm="100000">
                                          <p:val>
                                            <p:strVal val="#ppt_h"/>
                                          </p:val>
                                        </p:tav>
                                      </p:tavLst>
                                    </p:anim>
                                    <p:animEffect transition="in" filter="fade">
                                      <p:cBhvr>
                                        <p:cTn id="48" dur="500"/>
                                        <p:tgtEl>
                                          <p:spTgt spid="41"/>
                                        </p:tgtEl>
                                      </p:cBhvr>
                                    </p:animEffect>
                                  </p:childTnLst>
                                </p:cTn>
                              </p:par>
                            </p:childTnLst>
                          </p:cTn>
                        </p:par>
                        <p:par>
                          <p:cTn id="49" fill="hold">
                            <p:stCondLst>
                              <p:cond delay="3000"/>
                            </p:stCondLst>
                            <p:childTnLst>
                              <p:par>
                                <p:cTn id="50" presetID="22" presetClass="entr" presetSubtype="8" fill="hold" grpId="0" nodeType="afterEffect">
                                  <p:stCondLst>
                                    <p:cond delay="0"/>
                                  </p:stCondLst>
                                  <p:childTnLst>
                                    <p:set>
                                      <p:cBhvr>
                                        <p:cTn id="51" dur="1" fill="hold">
                                          <p:stCondLst>
                                            <p:cond delay="0"/>
                                          </p:stCondLst>
                                        </p:cTn>
                                        <p:tgtEl>
                                          <p:spTgt spid="59"/>
                                        </p:tgtEl>
                                        <p:attrNameLst>
                                          <p:attrName>style.visibility</p:attrName>
                                        </p:attrNameLst>
                                      </p:cBhvr>
                                      <p:to>
                                        <p:strVal val="visible"/>
                                      </p:to>
                                    </p:set>
                                    <p:animEffect transition="in" filter="wipe(left)">
                                      <p:cBhvr>
                                        <p:cTn id="52"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8" grpId="0" animBg="1"/>
      <p:bldP spid="39" grpId="0" animBg="1"/>
      <p:bldP spid="40" grpId="0" animBg="1"/>
      <p:bldP spid="57" grpId="0"/>
      <p:bldP spid="58" grpId="0"/>
      <p:bldP spid="5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209142" y="3268161"/>
            <a:ext cx="8412149" cy="1101697"/>
          </a:xfrm>
          <a:prstGeom prst="rect">
            <a:avLst/>
          </a:prstGeom>
          <a:noFill/>
        </p:spPr>
        <p:txBody>
          <a:bodyPr wrap="square" rtlCol="0">
            <a:spAutoFit/>
          </a:bodyPr>
          <a:lstStyle/>
          <a:p>
            <a:pPr defTabSz="1828800">
              <a:lnSpc>
                <a:spcPct val="80000"/>
              </a:lnSpc>
              <a:defRPr/>
            </a:pPr>
            <a:r>
              <a:rPr lang="en-US" sz="7999" b="1" dirty="0">
                <a:solidFill>
                  <a:prstClr val="white"/>
                </a:solidFill>
                <a:latin typeface="Aller Bold" panose="02000803040000020004" pitchFamily="2" charset="0"/>
              </a:rPr>
              <a:t>Lorem Ipsum</a:t>
            </a:r>
            <a:endParaRPr lang="id-ID" sz="7999" b="1" dirty="0">
              <a:solidFill>
                <a:prstClr val="white"/>
              </a:solidFill>
              <a:latin typeface="Aller Bold" panose="02000803040000020004" pitchFamily="2" charset="0"/>
            </a:endParaRPr>
          </a:p>
        </p:txBody>
      </p:sp>
      <p:sp>
        <p:nvSpPr>
          <p:cNvPr id="10" name="Rectangle 9"/>
          <p:cNvSpPr/>
          <p:nvPr/>
        </p:nvSpPr>
        <p:spPr>
          <a:xfrm>
            <a:off x="1209142" y="4690066"/>
            <a:ext cx="6046120" cy="4928400"/>
          </a:xfrm>
          <a:prstGeom prst="rect">
            <a:avLst/>
          </a:prstGeom>
        </p:spPr>
        <p:txBody>
          <a:bodyPr wrap="square">
            <a:spAutoFit/>
          </a:bodyPr>
          <a:lstStyle/>
          <a:p>
            <a:pPr defTabSz="1828800">
              <a:lnSpc>
                <a:spcPct val="120000"/>
              </a:lnSpc>
              <a:defRPr/>
            </a:pPr>
            <a:r>
              <a:rPr lang="en-US" sz="2400" dirty="0">
                <a:solidFill>
                  <a:prstClr val="white"/>
                </a:solidFill>
                <a:latin typeface="Montserrat Light"/>
                <a:cs typeface="Calibri"/>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400" dirty="0" err="1">
                <a:solidFill>
                  <a:prstClr val="white"/>
                </a:solidFill>
                <a:latin typeface="Montserrat Light"/>
                <a:cs typeface="Calibri"/>
              </a:rPr>
              <a:t>popularised</a:t>
            </a:r>
            <a:endParaRPr lang="en-US" sz="2000" dirty="0">
              <a:solidFill>
                <a:prstClr val="white">
                  <a:alpha val="57000"/>
                </a:prstClr>
              </a:solidFill>
              <a:latin typeface="Montserrat Light"/>
              <a:cs typeface="Calibri"/>
            </a:endParaRPr>
          </a:p>
        </p:txBody>
      </p:sp>
      <p:sp>
        <p:nvSpPr>
          <p:cNvPr id="11" name="Rectangle 10"/>
          <p:cNvSpPr/>
          <p:nvPr/>
        </p:nvSpPr>
        <p:spPr>
          <a:xfrm>
            <a:off x="17679695" y="6831958"/>
            <a:ext cx="6391823" cy="949157"/>
          </a:xfrm>
          <a:prstGeom prst="rect">
            <a:avLst/>
          </a:prstGeom>
        </p:spPr>
        <p:txBody>
          <a:bodyPr wrap="square">
            <a:spAutoFit/>
          </a:bodyPr>
          <a:lstStyle/>
          <a:p>
            <a:pPr defTabSz="1828800">
              <a:lnSpc>
                <a:spcPct val="120000"/>
              </a:lnSpc>
              <a:defRPr/>
            </a:pPr>
            <a:r>
              <a:rPr lang="id-ID" sz="2400" dirty="0">
                <a:solidFill>
                  <a:prstClr val="white">
                    <a:lumMod val="65000"/>
                  </a:prstClr>
                </a:solidFill>
                <a:latin typeface="Calibri Light" panose="020F0302020204030204"/>
                <a:cs typeface="Calibri"/>
              </a:rPr>
              <a:t>Ut wisi enim ad minim veniam, quis nostrud exerci tation ullamcorper suscipit lobortis nisl ut</a:t>
            </a:r>
          </a:p>
        </p:txBody>
      </p:sp>
      <p:sp>
        <p:nvSpPr>
          <p:cNvPr id="12" name="TextBox 11"/>
          <p:cNvSpPr txBox="1"/>
          <p:nvPr/>
        </p:nvSpPr>
        <p:spPr>
          <a:xfrm>
            <a:off x="17646556" y="6273234"/>
            <a:ext cx="6424961" cy="584767"/>
          </a:xfrm>
          <a:prstGeom prst="rect">
            <a:avLst/>
          </a:prstGeom>
          <a:noFill/>
        </p:spPr>
        <p:txBody>
          <a:bodyPr wrap="square" rtlCol="0">
            <a:spAutoFit/>
          </a:bodyPr>
          <a:lstStyle/>
          <a:p>
            <a:pPr defTabSz="1828800">
              <a:defRPr/>
            </a:pPr>
            <a:r>
              <a:rPr lang="en-US" sz="3200" dirty="0">
                <a:solidFill>
                  <a:prstClr val="black">
                    <a:lumMod val="75000"/>
                    <a:lumOff val="25000"/>
                  </a:prstClr>
                </a:solidFill>
                <a:latin typeface="Aller Bold" panose="02000803040000020004" pitchFamily="2" charset="0"/>
              </a:rPr>
              <a:t>User Interface / Experience</a:t>
            </a:r>
            <a:endParaRPr lang="id-ID" sz="3200" dirty="0">
              <a:solidFill>
                <a:prstClr val="black">
                  <a:lumMod val="75000"/>
                  <a:lumOff val="25000"/>
                </a:prstClr>
              </a:solidFill>
              <a:latin typeface="Aller Bold" panose="02000803040000020004" pitchFamily="2" charset="0"/>
            </a:endParaRPr>
          </a:p>
        </p:txBody>
      </p:sp>
      <p:sp>
        <p:nvSpPr>
          <p:cNvPr id="13" name="Rectangle 12"/>
          <p:cNvSpPr/>
          <p:nvPr/>
        </p:nvSpPr>
        <p:spPr>
          <a:xfrm>
            <a:off x="17679695" y="10593542"/>
            <a:ext cx="6704306" cy="949157"/>
          </a:xfrm>
          <a:prstGeom prst="rect">
            <a:avLst/>
          </a:prstGeom>
        </p:spPr>
        <p:txBody>
          <a:bodyPr wrap="square">
            <a:spAutoFit/>
          </a:bodyPr>
          <a:lstStyle/>
          <a:p>
            <a:pPr defTabSz="1828800">
              <a:lnSpc>
                <a:spcPct val="120000"/>
              </a:lnSpc>
              <a:defRPr/>
            </a:pPr>
            <a:r>
              <a:rPr lang="id-ID" sz="2400" dirty="0">
                <a:solidFill>
                  <a:prstClr val="white">
                    <a:lumMod val="65000"/>
                  </a:prstClr>
                </a:solidFill>
                <a:latin typeface="Calibri Light" panose="020F0302020204030204"/>
                <a:cs typeface="Calibri"/>
              </a:rPr>
              <a:t>Ut wisi enim ad minim veniam, quis nostrud exerci tation ullamcorper suscipit lobortis nisl ut</a:t>
            </a:r>
          </a:p>
        </p:txBody>
      </p:sp>
      <p:sp>
        <p:nvSpPr>
          <p:cNvPr id="14" name="TextBox 13"/>
          <p:cNvSpPr txBox="1"/>
          <p:nvPr/>
        </p:nvSpPr>
        <p:spPr>
          <a:xfrm>
            <a:off x="17646558" y="10034817"/>
            <a:ext cx="4041438" cy="584767"/>
          </a:xfrm>
          <a:prstGeom prst="rect">
            <a:avLst/>
          </a:prstGeom>
          <a:noFill/>
        </p:spPr>
        <p:txBody>
          <a:bodyPr wrap="square" rtlCol="0">
            <a:spAutoFit/>
          </a:bodyPr>
          <a:lstStyle/>
          <a:p>
            <a:pPr defTabSz="1828800">
              <a:defRPr/>
            </a:pPr>
            <a:r>
              <a:rPr lang="en-US" sz="3200">
                <a:solidFill>
                  <a:prstClr val="black">
                    <a:lumMod val="75000"/>
                    <a:lumOff val="25000"/>
                  </a:prstClr>
                </a:solidFill>
                <a:latin typeface="Aller Bold" panose="02000803040000020004" pitchFamily="2" charset="0"/>
              </a:rPr>
              <a:t>Data Security</a:t>
            </a:r>
            <a:endParaRPr lang="id-ID" sz="3200">
              <a:solidFill>
                <a:prstClr val="black">
                  <a:lumMod val="75000"/>
                  <a:lumOff val="25000"/>
                </a:prstClr>
              </a:solidFill>
              <a:latin typeface="Aller Bold" panose="02000803040000020004" pitchFamily="2" charset="0"/>
            </a:endParaRPr>
          </a:p>
        </p:txBody>
      </p:sp>
      <p:grpSp>
        <p:nvGrpSpPr>
          <p:cNvPr id="32" name="Group 31">
            <a:extLst>
              <a:ext uri="{FF2B5EF4-FFF2-40B4-BE49-F238E27FC236}">
                <a16:creationId xmlns:a16="http://schemas.microsoft.com/office/drawing/2014/main" id="{5656E5CE-A4F0-426A-A761-F285C86C53EC}"/>
              </a:ext>
            </a:extLst>
          </p:cNvPr>
          <p:cNvGrpSpPr/>
          <p:nvPr/>
        </p:nvGrpSpPr>
        <p:grpSpPr>
          <a:xfrm>
            <a:off x="17816205" y="9311985"/>
            <a:ext cx="738613" cy="656549"/>
            <a:chOff x="2706845" y="4671624"/>
            <a:chExt cx="603818" cy="536730"/>
          </a:xfrm>
          <a:solidFill>
            <a:schemeClr val="accent1"/>
          </a:solidFill>
        </p:grpSpPr>
        <p:sp>
          <p:nvSpPr>
            <p:cNvPr id="33" name="Freeform 142">
              <a:extLst>
                <a:ext uri="{FF2B5EF4-FFF2-40B4-BE49-F238E27FC236}">
                  <a16:creationId xmlns:a16="http://schemas.microsoft.com/office/drawing/2014/main" id="{CD8EF979-ED4F-4A09-9E6F-5C781104DE80}"/>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914400">
                <a:defRPr/>
              </a:pPr>
              <a:endParaRPr lang="en-US" kern="0">
                <a:solidFill>
                  <a:prstClr val="black"/>
                </a:solidFill>
                <a:latin typeface="Calibri"/>
              </a:endParaRPr>
            </a:p>
          </p:txBody>
        </p:sp>
        <p:sp>
          <p:nvSpPr>
            <p:cNvPr id="34" name="Freeform 143">
              <a:extLst>
                <a:ext uri="{FF2B5EF4-FFF2-40B4-BE49-F238E27FC236}">
                  <a16:creationId xmlns:a16="http://schemas.microsoft.com/office/drawing/2014/main" id="{4468AC30-7385-4334-9BE3-0E9C38105A84}"/>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914400">
                <a:defRPr/>
              </a:pPr>
              <a:endParaRPr lang="en-US" kern="0">
                <a:solidFill>
                  <a:prstClr val="black"/>
                </a:solidFill>
                <a:latin typeface="Calibri"/>
              </a:endParaRPr>
            </a:p>
          </p:txBody>
        </p:sp>
        <p:sp>
          <p:nvSpPr>
            <p:cNvPr id="35" name="Freeform 144">
              <a:extLst>
                <a:ext uri="{FF2B5EF4-FFF2-40B4-BE49-F238E27FC236}">
                  <a16:creationId xmlns:a16="http://schemas.microsoft.com/office/drawing/2014/main" id="{F0C3D8B0-1E24-4EB8-A19D-1270AF12EF83}"/>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914400">
                <a:defRPr/>
              </a:pPr>
              <a:endParaRPr lang="en-US" kern="0">
                <a:solidFill>
                  <a:prstClr val="black"/>
                </a:solidFill>
                <a:latin typeface="Calibri"/>
              </a:endParaRPr>
            </a:p>
          </p:txBody>
        </p:sp>
        <p:sp>
          <p:nvSpPr>
            <p:cNvPr id="36" name="Freeform 145">
              <a:extLst>
                <a:ext uri="{FF2B5EF4-FFF2-40B4-BE49-F238E27FC236}">
                  <a16:creationId xmlns:a16="http://schemas.microsoft.com/office/drawing/2014/main" id="{39119C97-03FF-4480-A116-DE60B6570C06}"/>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914400">
                <a:defRPr/>
              </a:pPr>
              <a:endParaRPr lang="en-US" kern="0">
                <a:solidFill>
                  <a:prstClr val="black"/>
                </a:solidFill>
                <a:latin typeface="Calibri"/>
              </a:endParaRPr>
            </a:p>
          </p:txBody>
        </p:sp>
        <p:sp>
          <p:nvSpPr>
            <p:cNvPr id="37" name="Freeform 146">
              <a:extLst>
                <a:ext uri="{FF2B5EF4-FFF2-40B4-BE49-F238E27FC236}">
                  <a16:creationId xmlns:a16="http://schemas.microsoft.com/office/drawing/2014/main" id="{F79B25C5-51AE-4422-A416-58584B4B01D4}"/>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914400">
                <a:defRPr/>
              </a:pPr>
              <a:endParaRPr lang="en-US" kern="0">
                <a:solidFill>
                  <a:prstClr val="black"/>
                </a:solidFill>
                <a:latin typeface="Calibri"/>
              </a:endParaRPr>
            </a:p>
          </p:txBody>
        </p:sp>
      </p:grpSp>
      <p:sp>
        <p:nvSpPr>
          <p:cNvPr id="38" name="Freeform 69">
            <a:extLst>
              <a:ext uri="{FF2B5EF4-FFF2-40B4-BE49-F238E27FC236}">
                <a16:creationId xmlns:a16="http://schemas.microsoft.com/office/drawing/2014/main" id="{28CB1414-9EE0-4FBD-A821-ADF5C044670C}"/>
              </a:ext>
            </a:extLst>
          </p:cNvPr>
          <p:cNvSpPr>
            <a:spLocks noEditPoints="1"/>
          </p:cNvSpPr>
          <p:nvPr/>
        </p:nvSpPr>
        <p:spPr bwMode="auto">
          <a:xfrm>
            <a:off x="17825980" y="5179977"/>
            <a:ext cx="615513" cy="836885"/>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accent1"/>
          </a:solidFill>
          <a:ln>
            <a:noFill/>
          </a:ln>
        </p:spPr>
        <p:txBody>
          <a:bodyPr vert="horz" wrap="square" lIns="91439" tIns="45719" rIns="91439" bIns="45719" numCol="1" anchor="t" anchorCtr="0" compatLnSpc="1">
            <a:prstTxWarp prst="textNoShape">
              <a:avLst/>
            </a:prstTxWarp>
          </a:bodyPr>
          <a:lstStyle/>
          <a:p>
            <a:pPr defTabSz="914400">
              <a:defRPr/>
            </a:pPr>
            <a:endParaRPr lang="en-US" kern="0">
              <a:solidFill>
                <a:prstClr val="black"/>
              </a:solidFill>
              <a:latin typeface="Calibri"/>
            </a:endParaRPr>
          </a:p>
        </p:txBody>
      </p:sp>
      <p:sp>
        <p:nvSpPr>
          <p:cNvPr id="3" name="Picture Placeholder 2">
            <a:extLst>
              <a:ext uri="{FF2B5EF4-FFF2-40B4-BE49-F238E27FC236}">
                <a16:creationId xmlns:a16="http://schemas.microsoft.com/office/drawing/2014/main" id="{16085707-EAC5-4FB5-A27E-377802DDB9AF}"/>
              </a:ext>
            </a:extLst>
          </p:cNvPr>
          <p:cNvSpPr>
            <a:spLocks noGrp="1"/>
          </p:cNvSpPr>
          <p:nvPr>
            <p:ph type="pic" sz="quarter" idx="10"/>
          </p:nvPr>
        </p:nvSpPr>
        <p:spPr/>
      </p:sp>
    </p:spTree>
    <p:custDataLst>
      <p:tags r:id="rId1"/>
    </p:custDataLst>
    <p:extLst>
      <p:ext uri="{BB962C8B-B14F-4D97-AF65-F5344CB8AC3E}">
        <p14:creationId xmlns:p14="http://schemas.microsoft.com/office/powerpoint/2010/main" val="4233041408"/>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26"/>
          <p:cNvSpPr/>
          <p:nvPr/>
        </p:nvSpPr>
        <p:spPr>
          <a:xfrm>
            <a:off x="1436422" y="910487"/>
            <a:ext cx="4565534" cy="1540777"/>
          </a:xfrm>
          <a:prstGeom prst="rect">
            <a:avLst/>
          </a:prstGeom>
          <a:solidFill>
            <a:schemeClr val="accent2"/>
          </a:solidFill>
          <a:ln>
            <a:noFill/>
          </a:ln>
        </p:spPr>
        <p:txBody>
          <a:bodyPr spcFirstLastPara="1" wrap="square" lIns="243796" tIns="243796" rIns="243796" bIns="243796" anchor="ctr" anchorCtr="0">
            <a:noAutofit/>
          </a:bodyPr>
          <a:lstStyle/>
          <a:p>
            <a:pPr defTabSz="2438430">
              <a:buClr>
                <a:srgbClr val="000000"/>
              </a:buClr>
            </a:pPr>
            <a:endParaRPr sz="3733" kern="0">
              <a:solidFill>
                <a:srgbClr val="000000"/>
              </a:solidFill>
              <a:latin typeface="Arial"/>
              <a:cs typeface="Arial"/>
              <a:sym typeface="Arial"/>
            </a:endParaRPr>
          </a:p>
        </p:txBody>
      </p:sp>
      <p:sp>
        <p:nvSpPr>
          <p:cNvPr id="337" name="Google Shape;337;p26"/>
          <p:cNvSpPr txBox="1">
            <a:spLocks noGrp="1"/>
          </p:cNvSpPr>
          <p:nvPr>
            <p:ph type="ctrTitle" idx="2"/>
          </p:nvPr>
        </p:nvSpPr>
        <p:spPr>
          <a:xfrm>
            <a:off x="1638501" y="1194082"/>
            <a:ext cx="5933882" cy="973586"/>
          </a:xfrm>
          <a:prstGeom prst="rect">
            <a:avLst/>
          </a:prstGeom>
        </p:spPr>
        <p:txBody>
          <a:bodyPr spcFirstLastPara="1" vert="horz" wrap="square" lIns="243796" tIns="243796" rIns="243796" bIns="243796" rtlCol="0" anchor="t" anchorCtr="0">
            <a:noAutofit/>
          </a:bodyPr>
          <a:lstStyle/>
          <a:p>
            <a:r>
              <a:rPr lang="en-US" dirty="0"/>
              <a:t>TITLE HERE</a:t>
            </a:r>
            <a:endParaRPr dirty="0"/>
          </a:p>
          <a:p>
            <a:endParaRPr dirty="0"/>
          </a:p>
        </p:txBody>
      </p:sp>
      <p:cxnSp>
        <p:nvCxnSpPr>
          <p:cNvPr id="343" name="Google Shape;343;p26"/>
          <p:cNvCxnSpPr/>
          <p:nvPr/>
        </p:nvCxnSpPr>
        <p:spPr>
          <a:xfrm>
            <a:off x="20248350" y="4351903"/>
            <a:ext cx="3271953" cy="0"/>
          </a:xfrm>
          <a:prstGeom prst="straightConnector1">
            <a:avLst/>
          </a:prstGeom>
          <a:noFill/>
          <a:ln w="9525" cap="flat" cmpd="sng">
            <a:solidFill>
              <a:schemeClr val="accent2"/>
            </a:solidFill>
            <a:prstDash val="solid"/>
            <a:round/>
            <a:headEnd type="none" w="med" len="med"/>
            <a:tailEnd type="none" w="med" len="med"/>
          </a:ln>
        </p:spPr>
      </p:cxnSp>
      <p:sp>
        <p:nvSpPr>
          <p:cNvPr id="6" name="Rectangle 5">
            <a:extLst>
              <a:ext uri="{FF2B5EF4-FFF2-40B4-BE49-F238E27FC236}">
                <a16:creationId xmlns:a16="http://schemas.microsoft.com/office/drawing/2014/main" id="{1E3FC4FB-58D6-48B8-9D7D-8759C230AD63}"/>
              </a:ext>
            </a:extLst>
          </p:cNvPr>
          <p:cNvSpPr/>
          <p:nvPr/>
        </p:nvSpPr>
        <p:spPr>
          <a:xfrm>
            <a:off x="14832133" y="2879099"/>
            <a:ext cx="8688172" cy="1200312"/>
          </a:xfrm>
          <a:prstGeom prst="rect">
            <a:avLst/>
          </a:prstGeom>
        </p:spPr>
        <p:txBody>
          <a:bodyPr wrap="square">
            <a:spAutoFit/>
          </a:bodyPr>
          <a:lstStyle/>
          <a:p>
            <a:pPr algn="r"/>
            <a:r>
              <a:rPr lang="en-US" sz="2400" b="1" dirty="0">
                <a:solidFill>
                  <a:srgbClr val="000000"/>
                </a:solidFill>
                <a:latin typeface="Montserrat Light"/>
              </a:rPr>
              <a:t>Lorem Ipsum</a:t>
            </a:r>
            <a:r>
              <a:rPr lang="en-US" sz="2400" dirty="0">
                <a:solidFill>
                  <a:srgbClr val="000000"/>
                </a:solidFill>
                <a:latin typeface="Montserrat Light"/>
              </a:rPr>
              <a:t> is simply dummy text of the printing and typesetting industry. Lorem Ipsum has been the industry's standard dummy text ever since the 1500s</a:t>
            </a:r>
            <a:endParaRPr lang="en-US" sz="2400" dirty="0">
              <a:solidFill>
                <a:srgbClr val="272E3A"/>
              </a:solidFill>
              <a:latin typeface="Montserrat Light"/>
            </a:endParaRPr>
          </a:p>
        </p:txBody>
      </p:sp>
      <p:sp>
        <p:nvSpPr>
          <p:cNvPr id="3" name="Picture Placeholder 2">
            <a:extLst>
              <a:ext uri="{FF2B5EF4-FFF2-40B4-BE49-F238E27FC236}">
                <a16:creationId xmlns:a16="http://schemas.microsoft.com/office/drawing/2014/main" id="{B5D7F646-709D-47F9-9FE4-C8BDDE630097}"/>
              </a:ext>
            </a:extLst>
          </p:cNvPr>
          <p:cNvSpPr>
            <a:spLocks noGrp="1"/>
          </p:cNvSpPr>
          <p:nvPr>
            <p:ph type="pic" sz="quarter" idx="10"/>
          </p:nvPr>
        </p:nvSpPr>
        <p:spPr/>
      </p:sp>
      <p:sp>
        <p:nvSpPr>
          <p:cNvPr id="5" name="Picture Placeholder 4">
            <a:extLst>
              <a:ext uri="{FF2B5EF4-FFF2-40B4-BE49-F238E27FC236}">
                <a16:creationId xmlns:a16="http://schemas.microsoft.com/office/drawing/2014/main" id="{402B52D3-49AF-4501-BA8A-F9E88986DBF0}"/>
              </a:ext>
            </a:extLst>
          </p:cNvPr>
          <p:cNvSpPr>
            <a:spLocks noGrp="1"/>
          </p:cNvSpPr>
          <p:nvPr>
            <p:ph type="pic" sz="quarter" idx="11"/>
          </p:nvPr>
        </p:nvSpPr>
        <p:spPr/>
      </p:sp>
      <p:sp>
        <p:nvSpPr>
          <p:cNvPr id="9" name="Picture Placeholder 8">
            <a:extLst>
              <a:ext uri="{FF2B5EF4-FFF2-40B4-BE49-F238E27FC236}">
                <a16:creationId xmlns:a16="http://schemas.microsoft.com/office/drawing/2014/main" id="{A996162F-78AD-4D29-B2A4-91BD59263A01}"/>
              </a:ext>
            </a:extLst>
          </p:cNvPr>
          <p:cNvSpPr>
            <a:spLocks noGrp="1"/>
          </p:cNvSpPr>
          <p:nvPr>
            <p:ph type="pic" sz="quarter" idx="12"/>
          </p:nvPr>
        </p:nvSpPr>
        <p:spPr/>
      </p:sp>
      <p:sp>
        <p:nvSpPr>
          <p:cNvPr id="13" name="Picture Placeholder 12">
            <a:extLst>
              <a:ext uri="{FF2B5EF4-FFF2-40B4-BE49-F238E27FC236}">
                <a16:creationId xmlns:a16="http://schemas.microsoft.com/office/drawing/2014/main" id="{4C272828-B6F6-4E15-A960-906FA68E22B4}"/>
              </a:ext>
            </a:extLst>
          </p:cNvPr>
          <p:cNvSpPr>
            <a:spLocks noGrp="1"/>
          </p:cNvSpPr>
          <p:nvPr>
            <p:ph type="pic" sz="quarter" idx="13"/>
          </p:nvPr>
        </p:nvSpPr>
        <p:spPr/>
      </p:sp>
    </p:spTree>
    <p:extLst>
      <p:ext uri="{BB962C8B-B14F-4D97-AF65-F5344CB8AC3E}">
        <p14:creationId xmlns:p14="http://schemas.microsoft.com/office/powerpoint/2010/main" val="972018377"/>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31" name="Rectangle 30"/>
          <p:cNvSpPr/>
          <p:nvPr/>
        </p:nvSpPr>
        <p:spPr>
          <a:xfrm>
            <a:off x="11480800" y="1981200"/>
            <a:ext cx="11887200" cy="2032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600" dirty="0"/>
              <a:t>We Are The Best</a:t>
            </a:r>
          </a:p>
        </p:txBody>
      </p:sp>
      <p:sp>
        <p:nvSpPr>
          <p:cNvPr id="32" name="Oval 31"/>
          <p:cNvSpPr/>
          <p:nvPr/>
        </p:nvSpPr>
        <p:spPr>
          <a:xfrm>
            <a:off x="14698133" y="5269659"/>
            <a:ext cx="1584944" cy="158494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33" name="Oval 32"/>
          <p:cNvSpPr/>
          <p:nvPr/>
        </p:nvSpPr>
        <p:spPr>
          <a:xfrm>
            <a:off x="14698133" y="10403019"/>
            <a:ext cx="1584944" cy="158494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34" name="Oval 33"/>
          <p:cNvSpPr/>
          <p:nvPr/>
        </p:nvSpPr>
        <p:spPr>
          <a:xfrm>
            <a:off x="14698133" y="7843525"/>
            <a:ext cx="1584944" cy="158494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grpSp>
        <p:nvGrpSpPr>
          <p:cNvPr id="35" name="Group 34"/>
          <p:cNvGrpSpPr/>
          <p:nvPr/>
        </p:nvGrpSpPr>
        <p:grpSpPr>
          <a:xfrm>
            <a:off x="15126539" y="10835660"/>
            <a:ext cx="728133" cy="719667"/>
            <a:chOff x="3959226" y="1355724"/>
            <a:chExt cx="273050" cy="269875"/>
          </a:xfrm>
          <a:solidFill>
            <a:schemeClr val="bg1"/>
          </a:solidFill>
        </p:grpSpPr>
        <p:sp>
          <p:nvSpPr>
            <p:cNvPr id="36" name="Freeform 108"/>
            <p:cNvSpPr>
              <a:spLocks/>
            </p:cNvSpPr>
            <p:nvPr/>
          </p:nvSpPr>
          <p:spPr bwMode="auto">
            <a:xfrm>
              <a:off x="3983038" y="1376361"/>
              <a:ext cx="249238" cy="249238"/>
            </a:xfrm>
            <a:custGeom>
              <a:avLst/>
              <a:gdLst/>
              <a:ahLst/>
              <a:cxnLst>
                <a:cxn ang="0">
                  <a:pos x="54" y="0"/>
                </a:cxn>
                <a:cxn ang="0">
                  <a:pos x="25" y="9"/>
                </a:cxn>
                <a:cxn ang="0">
                  <a:pos x="25" y="10"/>
                </a:cxn>
                <a:cxn ang="0">
                  <a:pos x="30" y="16"/>
                </a:cxn>
                <a:cxn ang="0">
                  <a:pos x="32" y="16"/>
                </a:cxn>
                <a:cxn ang="0">
                  <a:pos x="54" y="10"/>
                </a:cxn>
                <a:cxn ang="0">
                  <a:pos x="99" y="54"/>
                </a:cxn>
                <a:cxn ang="0">
                  <a:pos x="54" y="99"/>
                </a:cxn>
                <a:cxn ang="0">
                  <a:pos x="10" y="54"/>
                </a:cxn>
                <a:cxn ang="0">
                  <a:pos x="14" y="34"/>
                </a:cxn>
                <a:cxn ang="0">
                  <a:pos x="15" y="32"/>
                </a:cxn>
                <a:cxn ang="0">
                  <a:pos x="9" y="27"/>
                </a:cxn>
                <a:cxn ang="0">
                  <a:pos x="7" y="27"/>
                </a:cxn>
                <a:cxn ang="0">
                  <a:pos x="0" y="54"/>
                </a:cxn>
                <a:cxn ang="0">
                  <a:pos x="54" y="109"/>
                </a:cxn>
                <a:cxn ang="0">
                  <a:pos x="109" y="54"/>
                </a:cxn>
                <a:cxn ang="0">
                  <a:pos x="54" y="0"/>
                </a:cxn>
              </a:cxnLst>
              <a:rect l="0" t="0" r="r" b="b"/>
              <a:pathLst>
                <a:path w="109" h="109">
                  <a:moveTo>
                    <a:pt x="54" y="0"/>
                  </a:moveTo>
                  <a:cubicBezTo>
                    <a:pt x="44" y="0"/>
                    <a:pt x="33" y="3"/>
                    <a:pt x="25" y="9"/>
                  </a:cubicBezTo>
                  <a:cubicBezTo>
                    <a:pt x="25" y="9"/>
                    <a:pt x="24" y="9"/>
                    <a:pt x="25" y="10"/>
                  </a:cubicBezTo>
                  <a:cubicBezTo>
                    <a:pt x="30" y="16"/>
                    <a:pt x="30" y="16"/>
                    <a:pt x="30" y="16"/>
                  </a:cubicBezTo>
                  <a:cubicBezTo>
                    <a:pt x="31" y="16"/>
                    <a:pt x="32" y="16"/>
                    <a:pt x="32" y="16"/>
                  </a:cubicBezTo>
                  <a:cubicBezTo>
                    <a:pt x="39" y="12"/>
                    <a:pt x="46" y="10"/>
                    <a:pt x="54" y="10"/>
                  </a:cubicBezTo>
                  <a:cubicBezTo>
                    <a:pt x="79" y="10"/>
                    <a:pt x="99" y="30"/>
                    <a:pt x="99" y="54"/>
                  </a:cubicBezTo>
                  <a:cubicBezTo>
                    <a:pt x="99" y="79"/>
                    <a:pt x="79" y="99"/>
                    <a:pt x="54" y="99"/>
                  </a:cubicBezTo>
                  <a:cubicBezTo>
                    <a:pt x="30" y="99"/>
                    <a:pt x="10" y="79"/>
                    <a:pt x="10" y="54"/>
                  </a:cubicBezTo>
                  <a:cubicBezTo>
                    <a:pt x="10" y="47"/>
                    <a:pt x="11" y="40"/>
                    <a:pt x="14" y="34"/>
                  </a:cubicBezTo>
                  <a:cubicBezTo>
                    <a:pt x="15" y="33"/>
                    <a:pt x="15" y="32"/>
                    <a:pt x="15" y="32"/>
                  </a:cubicBezTo>
                  <a:cubicBezTo>
                    <a:pt x="9" y="27"/>
                    <a:pt x="9" y="27"/>
                    <a:pt x="9" y="27"/>
                  </a:cubicBezTo>
                  <a:cubicBezTo>
                    <a:pt x="8" y="26"/>
                    <a:pt x="8" y="27"/>
                    <a:pt x="7" y="27"/>
                  </a:cubicBezTo>
                  <a:cubicBezTo>
                    <a:pt x="3" y="35"/>
                    <a:pt x="0" y="45"/>
                    <a:pt x="0" y="54"/>
                  </a:cubicBezTo>
                  <a:cubicBezTo>
                    <a:pt x="0" y="84"/>
                    <a:pt x="24" y="109"/>
                    <a:pt x="54" y="109"/>
                  </a:cubicBezTo>
                  <a:cubicBezTo>
                    <a:pt x="84" y="109"/>
                    <a:pt x="109" y="84"/>
                    <a:pt x="109" y="54"/>
                  </a:cubicBezTo>
                  <a:cubicBezTo>
                    <a:pt x="109" y="24"/>
                    <a:pt x="84" y="0"/>
                    <a:pt x="54" y="0"/>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37" name="Freeform 109"/>
            <p:cNvSpPr>
              <a:spLocks/>
            </p:cNvSpPr>
            <p:nvPr/>
          </p:nvSpPr>
          <p:spPr bwMode="auto">
            <a:xfrm>
              <a:off x="3959226" y="1355724"/>
              <a:ext cx="153988" cy="153988"/>
            </a:xfrm>
            <a:custGeom>
              <a:avLst/>
              <a:gdLst/>
              <a:ahLst/>
              <a:cxnLst>
                <a:cxn ang="0">
                  <a:pos x="63" y="67"/>
                </a:cxn>
                <a:cxn ang="0">
                  <a:pos x="58" y="65"/>
                </a:cxn>
                <a:cxn ang="0">
                  <a:pos x="17" y="24"/>
                </a:cxn>
                <a:cxn ang="0">
                  <a:pos x="13" y="22"/>
                </a:cxn>
                <a:cxn ang="0">
                  <a:pos x="8" y="21"/>
                </a:cxn>
                <a:cxn ang="0">
                  <a:pos x="1" y="13"/>
                </a:cxn>
                <a:cxn ang="0">
                  <a:pos x="2" y="10"/>
                </a:cxn>
                <a:cxn ang="0">
                  <a:pos x="5" y="9"/>
                </a:cxn>
                <a:cxn ang="0">
                  <a:pos x="9" y="5"/>
                </a:cxn>
                <a:cxn ang="0">
                  <a:pos x="10" y="2"/>
                </a:cxn>
                <a:cxn ang="0">
                  <a:pos x="13" y="2"/>
                </a:cxn>
                <a:cxn ang="0">
                  <a:pos x="20" y="9"/>
                </a:cxn>
                <a:cxn ang="0">
                  <a:pos x="22" y="13"/>
                </a:cxn>
                <a:cxn ang="0">
                  <a:pos x="23" y="17"/>
                </a:cxn>
                <a:cxn ang="0">
                  <a:pos x="64" y="58"/>
                </a:cxn>
                <a:cxn ang="0">
                  <a:pos x="67" y="64"/>
                </a:cxn>
                <a:cxn ang="0">
                  <a:pos x="67" y="64"/>
                </a:cxn>
                <a:cxn ang="0">
                  <a:pos x="64" y="67"/>
                </a:cxn>
                <a:cxn ang="0">
                  <a:pos x="63" y="67"/>
                </a:cxn>
              </a:cxnLst>
              <a:rect l="0" t="0" r="r" b="b"/>
              <a:pathLst>
                <a:path w="67" h="67">
                  <a:moveTo>
                    <a:pt x="63" y="67"/>
                  </a:moveTo>
                  <a:cubicBezTo>
                    <a:pt x="62" y="67"/>
                    <a:pt x="59" y="66"/>
                    <a:pt x="58" y="65"/>
                  </a:cubicBezTo>
                  <a:cubicBezTo>
                    <a:pt x="17" y="24"/>
                    <a:pt x="17" y="24"/>
                    <a:pt x="17" y="24"/>
                  </a:cubicBezTo>
                  <a:cubicBezTo>
                    <a:pt x="16" y="22"/>
                    <a:pt x="14" y="22"/>
                    <a:pt x="13" y="22"/>
                  </a:cubicBezTo>
                  <a:cubicBezTo>
                    <a:pt x="12" y="23"/>
                    <a:pt x="10" y="22"/>
                    <a:pt x="8" y="21"/>
                  </a:cubicBezTo>
                  <a:cubicBezTo>
                    <a:pt x="1" y="13"/>
                    <a:pt x="1" y="13"/>
                    <a:pt x="1" y="13"/>
                  </a:cubicBezTo>
                  <a:cubicBezTo>
                    <a:pt x="0" y="12"/>
                    <a:pt x="0" y="11"/>
                    <a:pt x="2" y="10"/>
                  </a:cubicBezTo>
                  <a:cubicBezTo>
                    <a:pt x="5" y="9"/>
                    <a:pt x="5" y="9"/>
                    <a:pt x="5" y="9"/>
                  </a:cubicBezTo>
                  <a:cubicBezTo>
                    <a:pt x="7" y="9"/>
                    <a:pt x="8" y="7"/>
                    <a:pt x="9" y="5"/>
                  </a:cubicBezTo>
                  <a:cubicBezTo>
                    <a:pt x="10" y="2"/>
                    <a:pt x="10" y="2"/>
                    <a:pt x="10" y="2"/>
                  </a:cubicBezTo>
                  <a:cubicBezTo>
                    <a:pt x="10" y="1"/>
                    <a:pt x="12" y="0"/>
                    <a:pt x="13" y="2"/>
                  </a:cubicBezTo>
                  <a:cubicBezTo>
                    <a:pt x="20" y="9"/>
                    <a:pt x="20" y="9"/>
                    <a:pt x="20" y="9"/>
                  </a:cubicBezTo>
                  <a:cubicBezTo>
                    <a:pt x="22" y="10"/>
                    <a:pt x="22" y="12"/>
                    <a:pt x="22" y="13"/>
                  </a:cubicBezTo>
                  <a:cubicBezTo>
                    <a:pt x="21" y="14"/>
                    <a:pt x="22" y="16"/>
                    <a:pt x="23" y="17"/>
                  </a:cubicBezTo>
                  <a:cubicBezTo>
                    <a:pt x="64" y="58"/>
                    <a:pt x="64" y="58"/>
                    <a:pt x="64" y="58"/>
                  </a:cubicBezTo>
                  <a:cubicBezTo>
                    <a:pt x="66" y="59"/>
                    <a:pt x="67" y="62"/>
                    <a:pt x="67" y="64"/>
                  </a:cubicBezTo>
                  <a:cubicBezTo>
                    <a:pt x="67" y="64"/>
                    <a:pt x="67" y="64"/>
                    <a:pt x="67" y="64"/>
                  </a:cubicBezTo>
                  <a:cubicBezTo>
                    <a:pt x="67" y="66"/>
                    <a:pt x="66" y="67"/>
                    <a:pt x="64" y="67"/>
                  </a:cubicBezTo>
                  <a:lnTo>
                    <a:pt x="63" y="67"/>
                  </a:lnTo>
                  <a:close/>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60" name="Freeform 110"/>
            <p:cNvSpPr>
              <a:spLocks/>
            </p:cNvSpPr>
            <p:nvPr/>
          </p:nvSpPr>
          <p:spPr bwMode="auto">
            <a:xfrm>
              <a:off x="4071938" y="1465261"/>
              <a:ext cx="71438" cy="71438"/>
            </a:xfrm>
            <a:custGeom>
              <a:avLst/>
              <a:gdLst/>
              <a:ahLst/>
              <a:cxnLst>
                <a:cxn ang="0">
                  <a:pos x="16" y="1"/>
                </a:cxn>
                <a:cxn ang="0">
                  <a:pos x="20" y="6"/>
                </a:cxn>
                <a:cxn ang="0">
                  <a:pos x="24" y="15"/>
                </a:cxn>
                <a:cxn ang="0">
                  <a:pos x="24" y="16"/>
                </a:cxn>
                <a:cxn ang="0">
                  <a:pos x="22" y="23"/>
                </a:cxn>
                <a:cxn ang="0">
                  <a:pos x="15" y="26"/>
                </a:cxn>
                <a:cxn ang="0">
                  <a:pos x="14" y="26"/>
                </a:cxn>
                <a:cxn ang="0">
                  <a:pos x="14" y="26"/>
                </a:cxn>
                <a:cxn ang="0">
                  <a:pos x="4" y="21"/>
                </a:cxn>
                <a:cxn ang="0">
                  <a:pos x="2" y="19"/>
                </a:cxn>
                <a:cxn ang="0">
                  <a:pos x="1" y="20"/>
                </a:cxn>
                <a:cxn ang="0">
                  <a:pos x="15" y="31"/>
                </a:cxn>
                <a:cxn ang="0">
                  <a:pos x="31" y="15"/>
                </a:cxn>
                <a:cxn ang="0">
                  <a:pos x="17" y="0"/>
                </a:cxn>
                <a:cxn ang="0">
                  <a:pos x="16" y="1"/>
                </a:cxn>
              </a:cxnLst>
              <a:rect l="0" t="0" r="r" b="b"/>
              <a:pathLst>
                <a:path w="31" h="31">
                  <a:moveTo>
                    <a:pt x="16" y="1"/>
                  </a:moveTo>
                  <a:cubicBezTo>
                    <a:pt x="20" y="6"/>
                    <a:pt x="20" y="6"/>
                    <a:pt x="20" y="6"/>
                  </a:cubicBezTo>
                  <a:cubicBezTo>
                    <a:pt x="22" y="8"/>
                    <a:pt x="24" y="12"/>
                    <a:pt x="24" y="15"/>
                  </a:cubicBezTo>
                  <a:cubicBezTo>
                    <a:pt x="24" y="16"/>
                    <a:pt x="24" y="16"/>
                    <a:pt x="24" y="16"/>
                  </a:cubicBezTo>
                  <a:cubicBezTo>
                    <a:pt x="25" y="19"/>
                    <a:pt x="24" y="21"/>
                    <a:pt x="22" y="23"/>
                  </a:cubicBezTo>
                  <a:cubicBezTo>
                    <a:pt x="20" y="25"/>
                    <a:pt x="18" y="26"/>
                    <a:pt x="15" y="26"/>
                  </a:cubicBezTo>
                  <a:cubicBezTo>
                    <a:pt x="15" y="26"/>
                    <a:pt x="14" y="26"/>
                    <a:pt x="14" y="26"/>
                  </a:cubicBezTo>
                  <a:cubicBezTo>
                    <a:pt x="14" y="26"/>
                    <a:pt x="14" y="26"/>
                    <a:pt x="14" y="26"/>
                  </a:cubicBezTo>
                  <a:cubicBezTo>
                    <a:pt x="10" y="26"/>
                    <a:pt x="6" y="24"/>
                    <a:pt x="4" y="21"/>
                  </a:cubicBezTo>
                  <a:cubicBezTo>
                    <a:pt x="2" y="19"/>
                    <a:pt x="2" y="19"/>
                    <a:pt x="2" y="19"/>
                  </a:cubicBezTo>
                  <a:cubicBezTo>
                    <a:pt x="0" y="17"/>
                    <a:pt x="0" y="19"/>
                    <a:pt x="1" y="20"/>
                  </a:cubicBezTo>
                  <a:cubicBezTo>
                    <a:pt x="2" y="26"/>
                    <a:pt x="8" y="31"/>
                    <a:pt x="15" y="31"/>
                  </a:cubicBezTo>
                  <a:cubicBezTo>
                    <a:pt x="24" y="31"/>
                    <a:pt x="31" y="24"/>
                    <a:pt x="31" y="15"/>
                  </a:cubicBezTo>
                  <a:cubicBezTo>
                    <a:pt x="31" y="8"/>
                    <a:pt x="25" y="1"/>
                    <a:pt x="17" y="0"/>
                  </a:cubicBezTo>
                  <a:cubicBezTo>
                    <a:pt x="17" y="0"/>
                    <a:pt x="14" y="0"/>
                    <a:pt x="16" y="1"/>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61" name="Freeform 111"/>
            <p:cNvSpPr>
              <a:spLocks/>
            </p:cNvSpPr>
            <p:nvPr/>
          </p:nvSpPr>
          <p:spPr bwMode="auto">
            <a:xfrm>
              <a:off x="4025901" y="1419224"/>
              <a:ext cx="160338" cy="161925"/>
            </a:xfrm>
            <a:custGeom>
              <a:avLst/>
              <a:gdLst/>
              <a:ahLst/>
              <a:cxnLst>
                <a:cxn ang="0">
                  <a:pos x="35" y="0"/>
                </a:cxn>
                <a:cxn ang="0">
                  <a:pos x="20" y="4"/>
                </a:cxn>
                <a:cxn ang="0">
                  <a:pos x="20" y="6"/>
                </a:cxn>
                <a:cxn ang="0">
                  <a:pos x="25" y="11"/>
                </a:cxn>
                <a:cxn ang="0">
                  <a:pos x="28" y="11"/>
                </a:cxn>
                <a:cxn ang="0">
                  <a:pos x="35" y="10"/>
                </a:cxn>
                <a:cxn ang="0">
                  <a:pos x="61" y="35"/>
                </a:cxn>
                <a:cxn ang="0">
                  <a:pos x="35" y="61"/>
                </a:cxn>
                <a:cxn ang="0">
                  <a:pos x="10" y="35"/>
                </a:cxn>
                <a:cxn ang="0">
                  <a:pos x="11" y="30"/>
                </a:cxn>
                <a:cxn ang="0">
                  <a:pos x="10" y="28"/>
                </a:cxn>
                <a:cxn ang="0">
                  <a:pos x="5" y="22"/>
                </a:cxn>
                <a:cxn ang="0">
                  <a:pos x="3" y="22"/>
                </a:cxn>
                <a:cxn ang="0">
                  <a:pos x="0" y="35"/>
                </a:cxn>
                <a:cxn ang="0">
                  <a:pos x="35" y="70"/>
                </a:cxn>
                <a:cxn ang="0">
                  <a:pos x="70" y="35"/>
                </a:cxn>
                <a:cxn ang="0">
                  <a:pos x="35" y="0"/>
                </a:cxn>
              </a:cxnLst>
              <a:rect l="0" t="0" r="r" b="b"/>
              <a:pathLst>
                <a:path w="70" h="70">
                  <a:moveTo>
                    <a:pt x="35" y="0"/>
                  </a:moveTo>
                  <a:cubicBezTo>
                    <a:pt x="30" y="0"/>
                    <a:pt x="25" y="2"/>
                    <a:pt x="20" y="4"/>
                  </a:cubicBezTo>
                  <a:cubicBezTo>
                    <a:pt x="20" y="4"/>
                    <a:pt x="19" y="4"/>
                    <a:pt x="20" y="6"/>
                  </a:cubicBezTo>
                  <a:cubicBezTo>
                    <a:pt x="25" y="11"/>
                    <a:pt x="25" y="11"/>
                    <a:pt x="25" y="11"/>
                  </a:cubicBezTo>
                  <a:cubicBezTo>
                    <a:pt x="26" y="12"/>
                    <a:pt x="27" y="12"/>
                    <a:pt x="28" y="11"/>
                  </a:cubicBezTo>
                  <a:cubicBezTo>
                    <a:pt x="30" y="11"/>
                    <a:pt x="33" y="10"/>
                    <a:pt x="35" y="10"/>
                  </a:cubicBezTo>
                  <a:cubicBezTo>
                    <a:pt x="49" y="10"/>
                    <a:pt x="61" y="22"/>
                    <a:pt x="61" y="35"/>
                  </a:cubicBezTo>
                  <a:cubicBezTo>
                    <a:pt x="61" y="49"/>
                    <a:pt x="49" y="61"/>
                    <a:pt x="35" y="61"/>
                  </a:cubicBezTo>
                  <a:cubicBezTo>
                    <a:pt x="21" y="61"/>
                    <a:pt x="10" y="49"/>
                    <a:pt x="10" y="35"/>
                  </a:cubicBezTo>
                  <a:cubicBezTo>
                    <a:pt x="10" y="33"/>
                    <a:pt x="10" y="32"/>
                    <a:pt x="11" y="30"/>
                  </a:cubicBezTo>
                  <a:cubicBezTo>
                    <a:pt x="11" y="29"/>
                    <a:pt x="11" y="29"/>
                    <a:pt x="10" y="28"/>
                  </a:cubicBezTo>
                  <a:cubicBezTo>
                    <a:pt x="5" y="22"/>
                    <a:pt x="5" y="22"/>
                    <a:pt x="5" y="22"/>
                  </a:cubicBezTo>
                  <a:cubicBezTo>
                    <a:pt x="4" y="21"/>
                    <a:pt x="3" y="22"/>
                    <a:pt x="3" y="22"/>
                  </a:cubicBezTo>
                  <a:cubicBezTo>
                    <a:pt x="1" y="26"/>
                    <a:pt x="0" y="31"/>
                    <a:pt x="0" y="35"/>
                  </a:cubicBezTo>
                  <a:cubicBezTo>
                    <a:pt x="0" y="55"/>
                    <a:pt x="16" y="70"/>
                    <a:pt x="35" y="70"/>
                  </a:cubicBezTo>
                  <a:cubicBezTo>
                    <a:pt x="55" y="70"/>
                    <a:pt x="70" y="55"/>
                    <a:pt x="70" y="35"/>
                  </a:cubicBezTo>
                  <a:cubicBezTo>
                    <a:pt x="70" y="16"/>
                    <a:pt x="55" y="0"/>
                    <a:pt x="35" y="0"/>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grpSp>
      <p:grpSp>
        <p:nvGrpSpPr>
          <p:cNvPr id="62" name="Group 61"/>
          <p:cNvGrpSpPr/>
          <p:nvPr/>
        </p:nvGrpSpPr>
        <p:grpSpPr>
          <a:xfrm>
            <a:off x="15126539" y="8322732"/>
            <a:ext cx="728133" cy="626536"/>
            <a:chOff x="1941513" y="2401886"/>
            <a:chExt cx="273050" cy="234951"/>
          </a:xfrm>
          <a:solidFill>
            <a:schemeClr val="bg1"/>
          </a:solidFill>
        </p:grpSpPr>
        <p:sp>
          <p:nvSpPr>
            <p:cNvPr id="63" name="Oval 200"/>
            <p:cNvSpPr>
              <a:spLocks noChangeArrowheads="1"/>
            </p:cNvSpPr>
            <p:nvPr/>
          </p:nvSpPr>
          <p:spPr bwMode="auto">
            <a:xfrm>
              <a:off x="1941513" y="2401886"/>
              <a:ext cx="180975" cy="68263"/>
            </a:xfrm>
            <a:prstGeom prst="ellipse">
              <a:avLst/>
            </a:pr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64" name="Freeform 201"/>
            <p:cNvSpPr>
              <a:spLocks/>
            </p:cNvSpPr>
            <p:nvPr/>
          </p:nvSpPr>
          <p:spPr bwMode="auto">
            <a:xfrm>
              <a:off x="1941513" y="2459036"/>
              <a:ext cx="180975" cy="46038"/>
            </a:xfrm>
            <a:custGeom>
              <a:avLst/>
              <a:gdLst/>
              <a:ahLst/>
              <a:cxnLst>
                <a:cxn ang="0">
                  <a:pos x="40" y="20"/>
                </a:cxn>
                <a:cxn ang="0">
                  <a:pos x="79" y="5"/>
                </a:cxn>
                <a:cxn ang="0">
                  <a:pos x="78" y="1"/>
                </a:cxn>
                <a:cxn ang="0">
                  <a:pos x="77" y="1"/>
                </a:cxn>
                <a:cxn ang="0">
                  <a:pos x="69" y="5"/>
                </a:cxn>
                <a:cxn ang="0">
                  <a:pos x="40" y="9"/>
                </a:cxn>
                <a:cxn ang="0">
                  <a:pos x="10" y="5"/>
                </a:cxn>
                <a:cxn ang="0">
                  <a:pos x="2" y="0"/>
                </a:cxn>
                <a:cxn ang="0">
                  <a:pos x="1" y="1"/>
                </a:cxn>
                <a:cxn ang="0">
                  <a:pos x="0" y="5"/>
                </a:cxn>
                <a:cxn ang="0">
                  <a:pos x="40" y="20"/>
                </a:cxn>
              </a:cxnLst>
              <a:rect l="0" t="0" r="r" b="b"/>
              <a:pathLst>
                <a:path w="79" h="20">
                  <a:moveTo>
                    <a:pt x="40" y="20"/>
                  </a:moveTo>
                  <a:cubicBezTo>
                    <a:pt x="61" y="20"/>
                    <a:pt x="79" y="13"/>
                    <a:pt x="79" y="5"/>
                  </a:cubicBezTo>
                  <a:cubicBezTo>
                    <a:pt x="79" y="3"/>
                    <a:pt x="79" y="2"/>
                    <a:pt x="78" y="1"/>
                  </a:cubicBezTo>
                  <a:cubicBezTo>
                    <a:pt x="78" y="1"/>
                    <a:pt x="77" y="0"/>
                    <a:pt x="77" y="1"/>
                  </a:cubicBezTo>
                  <a:cubicBezTo>
                    <a:pt x="74" y="2"/>
                    <a:pt x="72" y="3"/>
                    <a:pt x="69" y="5"/>
                  </a:cubicBezTo>
                  <a:cubicBezTo>
                    <a:pt x="61" y="8"/>
                    <a:pt x="51" y="9"/>
                    <a:pt x="40" y="9"/>
                  </a:cubicBezTo>
                  <a:cubicBezTo>
                    <a:pt x="29" y="9"/>
                    <a:pt x="18" y="8"/>
                    <a:pt x="10" y="5"/>
                  </a:cubicBezTo>
                  <a:cubicBezTo>
                    <a:pt x="7" y="3"/>
                    <a:pt x="5" y="2"/>
                    <a:pt x="2" y="0"/>
                  </a:cubicBezTo>
                  <a:cubicBezTo>
                    <a:pt x="2" y="0"/>
                    <a:pt x="2" y="1"/>
                    <a:pt x="1" y="1"/>
                  </a:cubicBezTo>
                  <a:cubicBezTo>
                    <a:pt x="1" y="2"/>
                    <a:pt x="0" y="3"/>
                    <a:pt x="0" y="5"/>
                  </a:cubicBezTo>
                  <a:cubicBezTo>
                    <a:pt x="0" y="13"/>
                    <a:pt x="18" y="20"/>
                    <a:pt x="40" y="20"/>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65" name="Freeform 202"/>
            <p:cNvSpPr>
              <a:spLocks/>
            </p:cNvSpPr>
            <p:nvPr/>
          </p:nvSpPr>
          <p:spPr bwMode="auto">
            <a:xfrm>
              <a:off x="1941513" y="2562224"/>
              <a:ext cx="127000" cy="46038"/>
            </a:xfrm>
            <a:custGeom>
              <a:avLst/>
              <a:gdLst/>
              <a:ahLst/>
              <a:cxnLst>
                <a:cxn ang="0">
                  <a:pos x="51" y="9"/>
                </a:cxn>
                <a:cxn ang="0">
                  <a:pos x="50" y="9"/>
                </a:cxn>
                <a:cxn ang="0">
                  <a:pos x="40" y="9"/>
                </a:cxn>
                <a:cxn ang="0">
                  <a:pos x="10" y="5"/>
                </a:cxn>
                <a:cxn ang="0">
                  <a:pos x="3" y="1"/>
                </a:cxn>
                <a:cxn ang="0">
                  <a:pos x="1" y="1"/>
                </a:cxn>
                <a:cxn ang="0">
                  <a:pos x="0" y="5"/>
                </a:cxn>
                <a:cxn ang="0">
                  <a:pos x="40" y="20"/>
                </a:cxn>
                <a:cxn ang="0">
                  <a:pos x="54" y="19"/>
                </a:cxn>
                <a:cxn ang="0">
                  <a:pos x="55" y="18"/>
                </a:cxn>
                <a:cxn ang="0">
                  <a:pos x="51" y="9"/>
                </a:cxn>
              </a:cxnLst>
              <a:rect l="0" t="0" r="r" b="b"/>
              <a:pathLst>
                <a:path w="55" h="20">
                  <a:moveTo>
                    <a:pt x="51" y="9"/>
                  </a:moveTo>
                  <a:cubicBezTo>
                    <a:pt x="51" y="9"/>
                    <a:pt x="51" y="9"/>
                    <a:pt x="50" y="9"/>
                  </a:cubicBezTo>
                  <a:cubicBezTo>
                    <a:pt x="47" y="9"/>
                    <a:pt x="43" y="9"/>
                    <a:pt x="40" y="9"/>
                  </a:cubicBezTo>
                  <a:cubicBezTo>
                    <a:pt x="29" y="9"/>
                    <a:pt x="18" y="8"/>
                    <a:pt x="10" y="5"/>
                  </a:cubicBezTo>
                  <a:cubicBezTo>
                    <a:pt x="7" y="3"/>
                    <a:pt x="5" y="3"/>
                    <a:pt x="3" y="1"/>
                  </a:cubicBezTo>
                  <a:cubicBezTo>
                    <a:pt x="2" y="0"/>
                    <a:pt x="1" y="1"/>
                    <a:pt x="1" y="1"/>
                  </a:cubicBezTo>
                  <a:cubicBezTo>
                    <a:pt x="1" y="2"/>
                    <a:pt x="0" y="3"/>
                    <a:pt x="0" y="5"/>
                  </a:cubicBezTo>
                  <a:cubicBezTo>
                    <a:pt x="0" y="13"/>
                    <a:pt x="18" y="20"/>
                    <a:pt x="40" y="20"/>
                  </a:cubicBezTo>
                  <a:cubicBezTo>
                    <a:pt x="44" y="20"/>
                    <a:pt x="50" y="20"/>
                    <a:pt x="54" y="19"/>
                  </a:cubicBezTo>
                  <a:cubicBezTo>
                    <a:pt x="55" y="19"/>
                    <a:pt x="55" y="19"/>
                    <a:pt x="55" y="18"/>
                  </a:cubicBezTo>
                  <a:cubicBezTo>
                    <a:pt x="53" y="16"/>
                    <a:pt x="51" y="12"/>
                    <a:pt x="51" y="9"/>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66" name="Freeform 203"/>
            <p:cNvSpPr>
              <a:spLocks/>
            </p:cNvSpPr>
            <p:nvPr/>
          </p:nvSpPr>
          <p:spPr bwMode="auto">
            <a:xfrm>
              <a:off x="1941513" y="2527299"/>
              <a:ext cx="117475" cy="46038"/>
            </a:xfrm>
            <a:custGeom>
              <a:avLst/>
              <a:gdLst/>
              <a:ahLst/>
              <a:cxnLst>
                <a:cxn ang="0">
                  <a:pos x="40" y="20"/>
                </a:cxn>
                <a:cxn ang="0">
                  <a:pos x="49" y="19"/>
                </a:cxn>
                <a:cxn ang="0">
                  <a:pos x="50" y="19"/>
                </a:cxn>
                <a:cxn ang="0">
                  <a:pos x="51" y="10"/>
                </a:cxn>
                <a:cxn ang="0">
                  <a:pos x="51" y="9"/>
                </a:cxn>
                <a:cxn ang="0">
                  <a:pos x="40" y="9"/>
                </a:cxn>
                <a:cxn ang="0">
                  <a:pos x="10" y="5"/>
                </a:cxn>
                <a:cxn ang="0">
                  <a:pos x="3" y="1"/>
                </a:cxn>
                <a:cxn ang="0">
                  <a:pos x="1" y="1"/>
                </a:cxn>
                <a:cxn ang="0">
                  <a:pos x="0" y="5"/>
                </a:cxn>
                <a:cxn ang="0">
                  <a:pos x="40" y="20"/>
                </a:cxn>
              </a:cxnLst>
              <a:rect l="0" t="0" r="r" b="b"/>
              <a:pathLst>
                <a:path w="51" h="20">
                  <a:moveTo>
                    <a:pt x="40" y="20"/>
                  </a:moveTo>
                  <a:cubicBezTo>
                    <a:pt x="44" y="20"/>
                    <a:pt x="47" y="20"/>
                    <a:pt x="49" y="19"/>
                  </a:cubicBezTo>
                  <a:cubicBezTo>
                    <a:pt x="50" y="19"/>
                    <a:pt x="50" y="19"/>
                    <a:pt x="50" y="19"/>
                  </a:cubicBezTo>
                  <a:cubicBezTo>
                    <a:pt x="50" y="16"/>
                    <a:pt x="50" y="13"/>
                    <a:pt x="51" y="10"/>
                  </a:cubicBezTo>
                  <a:cubicBezTo>
                    <a:pt x="51" y="9"/>
                    <a:pt x="51" y="9"/>
                    <a:pt x="51" y="9"/>
                  </a:cubicBezTo>
                  <a:cubicBezTo>
                    <a:pt x="47" y="9"/>
                    <a:pt x="44" y="9"/>
                    <a:pt x="40" y="9"/>
                  </a:cubicBezTo>
                  <a:cubicBezTo>
                    <a:pt x="29" y="9"/>
                    <a:pt x="18" y="8"/>
                    <a:pt x="10" y="5"/>
                  </a:cubicBezTo>
                  <a:cubicBezTo>
                    <a:pt x="7" y="3"/>
                    <a:pt x="5" y="3"/>
                    <a:pt x="3" y="1"/>
                  </a:cubicBezTo>
                  <a:cubicBezTo>
                    <a:pt x="2" y="0"/>
                    <a:pt x="1" y="1"/>
                    <a:pt x="1" y="1"/>
                  </a:cubicBezTo>
                  <a:cubicBezTo>
                    <a:pt x="1" y="2"/>
                    <a:pt x="0" y="3"/>
                    <a:pt x="0" y="5"/>
                  </a:cubicBezTo>
                  <a:cubicBezTo>
                    <a:pt x="0" y="13"/>
                    <a:pt x="18" y="20"/>
                    <a:pt x="40" y="20"/>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67" name="Freeform 204"/>
            <p:cNvSpPr>
              <a:spLocks/>
            </p:cNvSpPr>
            <p:nvPr/>
          </p:nvSpPr>
          <p:spPr bwMode="auto">
            <a:xfrm>
              <a:off x="1941513" y="2492374"/>
              <a:ext cx="142875" cy="46038"/>
            </a:xfrm>
            <a:custGeom>
              <a:avLst/>
              <a:gdLst/>
              <a:ahLst/>
              <a:cxnLst>
                <a:cxn ang="0">
                  <a:pos x="61" y="8"/>
                </a:cxn>
                <a:cxn ang="0">
                  <a:pos x="61" y="7"/>
                </a:cxn>
                <a:cxn ang="0">
                  <a:pos x="40" y="9"/>
                </a:cxn>
                <a:cxn ang="0">
                  <a:pos x="10" y="5"/>
                </a:cxn>
                <a:cxn ang="0">
                  <a:pos x="3" y="1"/>
                </a:cxn>
                <a:cxn ang="0">
                  <a:pos x="1" y="1"/>
                </a:cxn>
                <a:cxn ang="0">
                  <a:pos x="0" y="5"/>
                </a:cxn>
                <a:cxn ang="0">
                  <a:pos x="40" y="20"/>
                </a:cxn>
                <a:cxn ang="0">
                  <a:pos x="52" y="19"/>
                </a:cxn>
                <a:cxn ang="0">
                  <a:pos x="53" y="18"/>
                </a:cxn>
                <a:cxn ang="0">
                  <a:pos x="61" y="8"/>
                </a:cxn>
              </a:cxnLst>
              <a:rect l="0" t="0" r="r" b="b"/>
              <a:pathLst>
                <a:path w="62" h="20">
                  <a:moveTo>
                    <a:pt x="61" y="8"/>
                  </a:moveTo>
                  <a:cubicBezTo>
                    <a:pt x="61" y="8"/>
                    <a:pt x="62" y="7"/>
                    <a:pt x="61" y="7"/>
                  </a:cubicBezTo>
                  <a:cubicBezTo>
                    <a:pt x="54" y="9"/>
                    <a:pt x="48" y="9"/>
                    <a:pt x="40" y="9"/>
                  </a:cubicBezTo>
                  <a:cubicBezTo>
                    <a:pt x="29" y="9"/>
                    <a:pt x="18" y="8"/>
                    <a:pt x="10" y="5"/>
                  </a:cubicBezTo>
                  <a:cubicBezTo>
                    <a:pt x="7" y="3"/>
                    <a:pt x="5" y="2"/>
                    <a:pt x="3" y="1"/>
                  </a:cubicBezTo>
                  <a:cubicBezTo>
                    <a:pt x="2" y="0"/>
                    <a:pt x="2" y="1"/>
                    <a:pt x="1" y="1"/>
                  </a:cubicBezTo>
                  <a:cubicBezTo>
                    <a:pt x="1" y="2"/>
                    <a:pt x="0" y="3"/>
                    <a:pt x="0" y="5"/>
                  </a:cubicBezTo>
                  <a:cubicBezTo>
                    <a:pt x="0" y="13"/>
                    <a:pt x="18" y="20"/>
                    <a:pt x="40" y="20"/>
                  </a:cubicBezTo>
                  <a:cubicBezTo>
                    <a:pt x="44" y="20"/>
                    <a:pt x="48" y="20"/>
                    <a:pt x="52" y="19"/>
                  </a:cubicBezTo>
                  <a:cubicBezTo>
                    <a:pt x="53" y="19"/>
                    <a:pt x="53" y="18"/>
                    <a:pt x="53" y="18"/>
                  </a:cubicBezTo>
                  <a:cubicBezTo>
                    <a:pt x="55" y="14"/>
                    <a:pt x="58" y="11"/>
                    <a:pt x="61" y="8"/>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68" name="Freeform 206"/>
            <p:cNvSpPr>
              <a:spLocks/>
            </p:cNvSpPr>
            <p:nvPr/>
          </p:nvSpPr>
          <p:spPr bwMode="auto">
            <a:xfrm>
              <a:off x="2125663" y="2528887"/>
              <a:ext cx="36512" cy="76200"/>
            </a:xfrm>
            <a:custGeom>
              <a:avLst/>
              <a:gdLst/>
              <a:ahLst/>
              <a:cxnLst>
                <a:cxn ang="0">
                  <a:pos x="10" y="14"/>
                </a:cxn>
                <a:cxn ang="0">
                  <a:pos x="5" y="10"/>
                </a:cxn>
                <a:cxn ang="0">
                  <a:pos x="9" y="8"/>
                </a:cxn>
                <a:cxn ang="0">
                  <a:pos x="13" y="9"/>
                </a:cxn>
                <a:cxn ang="0">
                  <a:pos x="13" y="9"/>
                </a:cxn>
                <a:cxn ang="0">
                  <a:pos x="15" y="8"/>
                </a:cxn>
                <a:cxn ang="0">
                  <a:pos x="15" y="6"/>
                </a:cxn>
                <a:cxn ang="0">
                  <a:pos x="15" y="5"/>
                </a:cxn>
                <a:cxn ang="0">
                  <a:pos x="10" y="4"/>
                </a:cxn>
                <a:cxn ang="0">
                  <a:pos x="10" y="4"/>
                </a:cxn>
                <a:cxn ang="0">
                  <a:pos x="10" y="1"/>
                </a:cxn>
                <a:cxn ang="0">
                  <a:pos x="9" y="0"/>
                </a:cxn>
                <a:cxn ang="0">
                  <a:pos x="8" y="0"/>
                </a:cxn>
                <a:cxn ang="0">
                  <a:pos x="7" y="1"/>
                </a:cxn>
                <a:cxn ang="0">
                  <a:pos x="7" y="4"/>
                </a:cxn>
                <a:cxn ang="0">
                  <a:pos x="6" y="4"/>
                </a:cxn>
                <a:cxn ang="0">
                  <a:pos x="1" y="11"/>
                </a:cxn>
                <a:cxn ang="0">
                  <a:pos x="7" y="18"/>
                </a:cxn>
                <a:cxn ang="0">
                  <a:pos x="11" y="22"/>
                </a:cxn>
                <a:cxn ang="0">
                  <a:pos x="7" y="25"/>
                </a:cxn>
                <a:cxn ang="0">
                  <a:pos x="3" y="24"/>
                </a:cxn>
                <a:cxn ang="0">
                  <a:pos x="2" y="23"/>
                </a:cxn>
                <a:cxn ang="0">
                  <a:pos x="1" y="24"/>
                </a:cxn>
                <a:cxn ang="0">
                  <a:pos x="0" y="26"/>
                </a:cxn>
                <a:cxn ang="0">
                  <a:pos x="1" y="27"/>
                </a:cxn>
                <a:cxn ang="0">
                  <a:pos x="6" y="29"/>
                </a:cxn>
                <a:cxn ang="0">
                  <a:pos x="6" y="29"/>
                </a:cxn>
                <a:cxn ang="0">
                  <a:pos x="6" y="31"/>
                </a:cxn>
                <a:cxn ang="0">
                  <a:pos x="8" y="33"/>
                </a:cxn>
                <a:cxn ang="0">
                  <a:pos x="9" y="33"/>
                </a:cxn>
                <a:cxn ang="0">
                  <a:pos x="10" y="31"/>
                </a:cxn>
                <a:cxn ang="0">
                  <a:pos x="10" y="29"/>
                </a:cxn>
                <a:cxn ang="0">
                  <a:pos x="10" y="28"/>
                </a:cxn>
                <a:cxn ang="0">
                  <a:pos x="16" y="21"/>
                </a:cxn>
                <a:cxn ang="0">
                  <a:pos x="10" y="14"/>
                </a:cxn>
              </a:cxnLst>
              <a:rect l="0" t="0" r="r" b="b"/>
              <a:pathLst>
                <a:path w="16" h="33">
                  <a:moveTo>
                    <a:pt x="10" y="14"/>
                  </a:moveTo>
                  <a:cubicBezTo>
                    <a:pt x="6" y="13"/>
                    <a:pt x="5" y="12"/>
                    <a:pt x="5" y="10"/>
                  </a:cubicBezTo>
                  <a:cubicBezTo>
                    <a:pt x="5" y="9"/>
                    <a:pt x="6" y="8"/>
                    <a:pt x="9" y="8"/>
                  </a:cubicBezTo>
                  <a:cubicBezTo>
                    <a:pt x="11" y="8"/>
                    <a:pt x="13" y="9"/>
                    <a:pt x="13" y="9"/>
                  </a:cubicBezTo>
                  <a:cubicBezTo>
                    <a:pt x="13" y="9"/>
                    <a:pt x="13" y="9"/>
                    <a:pt x="13" y="9"/>
                  </a:cubicBezTo>
                  <a:cubicBezTo>
                    <a:pt x="14" y="9"/>
                    <a:pt x="14" y="8"/>
                    <a:pt x="15" y="8"/>
                  </a:cubicBezTo>
                  <a:cubicBezTo>
                    <a:pt x="15" y="6"/>
                    <a:pt x="15" y="6"/>
                    <a:pt x="15" y="6"/>
                  </a:cubicBezTo>
                  <a:cubicBezTo>
                    <a:pt x="15" y="6"/>
                    <a:pt x="15" y="5"/>
                    <a:pt x="15" y="5"/>
                  </a:cubicBezTo>
                  <a:cubicBezTo>
                    <a:pt x="13" y="4"/>
                    <a:pt x="10" y="4"/>
                    <a:pt x="10" y="4"/>
                  </a:cubicBezTo>
                  <a:cubicBezTo>
                    <a:pt x="10" y="4"/>
                    <a:pt x="10" y="4"/>
                    <a:pt x="10" y="4"/>
                  </a:cubicBezTo>
                  <a:cubicBezTo>
                    <a:pt x="10" y="1"/>
                    <a:pt x="10" y="1"/>
                    <a:pt x="10" y="1"/>
                  </a:cubicBezTo>
                  <a:cubicBezTo>
                    <a:pt x="10" y="1"/>
                    <a:pt x="10" y="0"/>
                    <a:pt x="9" y="0"/>
                  </a:cubicBezTo>
                  <a:cubicBezTo>
                    <a:pt x="8" y="0"/>
                    <a:pt x="8" y="0"/>
                    <a:pt x="8" y="0"/>
                  </a:cubicBezTo>
                  <a:cubicBezTo>
                    <a:pt x="7" y="0"/>
                    <a:pt x="7" y="1"/>
                    <a:pt x="7" y="1"/>
                  </a:cubicBezTo>
                  <a:cubicBezTo>
                    <a:pt x="7" y="4"/>
                    <a:pt x="7" y="4"/>
                    <a:pt x="7" y="4"/>
                  </a:cubicBezTo>
                  <a:cubicBezTo>
                    <a:pt x="7" y="4"/>
                    <a:pt x="6" y="4"/>
                    <a:pt x="6" y="4"/>
                  </a:cubicBezTo>
                  <a:cubicBezTo>
                    <a:pt x="3" y="5"/>
                    <a:pt x="1" y="7"/>
                    <a:pt x="1" y="11"/>
                  </a:cubicBezTo>
                  <a:cubicBezTo>
                    <a:pt x="1" y="15"/>
                    <a:pt x="4" y="16"/>
                    <a:pt x="7" y="18"/>
                  </a:cubicBezTo>
                  <a:cubicBezTo>
                    <a:pt x="10" y="19"/>
                    <a:pt x="11" y="20"/>
                    <a:pt x="11" y="22"/>
                  </a:cubicBezTo>
                  <a:cubicBezTo>
                    <a:pt x="11" y="24"/>
                    <a:pt x="10" y="25"/>
                    <a:pt x="7" y="25"/>
                  </a:cubicBezTo>
                  <a:cubicBezTo>
                    <a:pt x="5" y="25"/>
                    <a:pt x="3" y="24"/>
                    <a:pt x="3" y="24"/>
                  </a:cubicBezTo>
                  <a:cubicBezTo>
                    <a:pt x="3" y="23"/>
                    <a:pt x="2" y="23"/>
                    <a:pt x="2" y="23"/>
                  </a:cubicBezTo>
                  <a:cubicBezTo>
                    <a:pt x="2" y="23"/>
                    <a:pt x="1" y="24"/>
                    <a:pt x="1" y="24"/>
                  </a:cubicBezTo>
                  <a:cubicBezTo>
                    <a:pt x="0" y="26"/>
                    <a:pt x="0" y="26"/>
                    <a:pt x="0" y="26"/>
                  </a:cubicBezTo>
                  <a:cubicBezTo>
                    <a:pt x="0" y="26"/>
                    <a:pt x="1" y="27"/>
                    <a:pt x="1" y="27"/>
                  </a:cubicBezTo>
                  <a:cubicBezTo>
                    <a:pt x="3" y="28"/>
                    <a:pt x="6" y="29"/>
                    <a:pt x="6" y="29"/>
                  </a:cubicBezTo>
                  <a:cubicBezTo>
                    <a:pt x="6" y="29"/>
                    <a:pt x="6" y="29"/>
                    <a:pt x="6" y="29"/>
                  </a:cubicBezTo>
                  <a:cubicBezTo>
                    <a:pt x="6" y="31"/>
                    <a:pt x="6" y="31"/>
                    <a:pt x="6" y="31"/>
                  </a:cubicBezTo>
                  <a:cubicBezTo>
                    <a:pt x="6" y="32"/>
                    <a:pt x="7" y="33"/>
                    <a:pt x="8" y="33"/>
                  </a:cubicBezTo>
                  <a:cubicBezTo>
                    <a:pt x="9" y="33"/>
                    <a:pt x="9" y="33"/>
                    <a:pt x="9" y="33"/>
                  </a:cubicBezTo>
                  <a:cubicBezTo>
                    <a:pt x="9" y="33"/>
                    <a:pt x="10" y="32"/>
                    <a:pt x="10" y="31"/>
                  </a:cubicBezTo>
                  <a:cubicBezTo>
                    <a:pt x="10" y="29"/>
                    <a:pt x="10" y="29"/>
                    <a:pt x="10" y="29"/>
                  </a:cubicBezTo>
                  <a:cubicBezTo>
                    <a:pt x="10" y="28"/>
                    <a:pt x="10" y="28"/>
                    <a:pt x="10" y="28"/>
                  </a:cubicBezTo>
                  <a:cubicBezTo>
                    <a:pt x="14" y="28"/>
                    <a:pt x="16" y="25"/>
                    <a:pt x="16" y="21"/>
                  </a:cubicBezTo>
                  <a:cubicBezTo>
                    <a:pt x="16" y="18"/>
                    <a:pt x="14" y="16"/>
                    <a:pt x="10" y="14"/>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69" name="Freeform 207"/>
            <p:cNvSpPr>
              <a:spLocks noEditPoints="1"/>
            </p:cNvSpPr>
            <p:nvPr/>
          </p:nvSpPr>
          <p:spPr bwMode="auto">
            <a:xfrm>
              <a:off x="2074863" y="2497137"/>
              <a:ext cx="139700" cy="139700"/>
            </a:xfrm>
            <a:custGeom>
              <a:avLst/>
              <a:gdLst/>
              <a:ahLst/>
              <a:cxnLst>
                <a:cxn ang="0">
                  <a:pos x="30" y="54"/>
                </a:cxn>
                <a:cxn ang="0">
                  <a:pos x="7" y="30"/>
                </a:cxn>
                <a:cxn ang="0">
                  <a:pos x="30" y="7"/>
                </a:cxn>
                <a:cxn ang="0">
                  <a:pos x="54" y="30"/>
                </a:cxn>
                <a:cxn ang="0">
                  <a:pos x="30" y="54"/>
                </a:cxn>
                <a:cxn ang="0">
                  <a:pos x="30" y="0"/>
                </a:cxn>
                <a:cxn ang="0">
                  <a:pos x="0" y="30"/>
                </a:cxn>
                <a:cxn ang="0">
                  <a:pos x="30" y="61"/>
                </a:cxn>
                <a:cxn ang="0">
                  <a:pos x="61" y="30"/>
                </a:cxn>
                <a:cxn ang="0">
                  <a:pos x="30" y="0"/>
                </a:cxn>
              </a:cxnLst>
              <a:rect l="0" t="0" r="r" b="b"/>
              <a:pathLst>
                <a:path w="61" h="61">
                  <a:moveTo>
                    <a:pt x="30" y="54"/>
                  </a:moveTo>
                  <a:cubicBezTo>
                    <a:pt x="17" y="54"/>
                    <a:pt x="7" y="43"/>
                    <a:pt x="7" y="30"/>
                  </a:cubicBezTo>
                  <a:cubicBezTo>
                    <a:pt x="7" y="17"/>
                    <a:pt x="17" y="7"/>
                    <a:pt x="30" y="7"/>
                  </a:cubicBezTo>
                  <a:cubicBezTo>
                    <a:pt x="43" y="7"/>
                    <a:pt x="54" y="17"/>
                    <a:pt x="54" y="30"/>
                  </a:cubicBezTo>
                  <a:cubicBezTo>
                    <a:pt x="54" y="43"/>
                    <a:pt x="43" y="54"/>
                    <a:pt x="30" y="54"/>
                  </a:cubicBezTo>
                  <a:moveTo>
                    <a:pt x="30" y="0"/>
                  </a:moveTo>
                  <a:cubicBezTo>
                    <a:pt x="13" y="0"/>
                    <a:pt x="0" y="13"/>
                    <a:pt x="0" y="30"/>
                  </a:cubicBezTo>
                  <a:cubicBezTo>
                    <a:pt x="0" y="47"/>
                    <a:pt x="13" y="61"/>
                    <a:pt x="30" y="61"/>
                  </a:cubicBezTo>
                  <a:cubicBezTo>
                    <a:pt x="47" y="61"/>
                    <a:pt x="61" y="47"/>
                    <a:pt x="61" y="30"/>
                  </a:cubicBezTo>
                  <a:cubicBezTo>
                    <a:pt x="61" y="13"/>
                    <a:pt x="47" y="0"/>
                    <a:pt x="30" y="0"/>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grpSp>
      <p:grpSp>
        <p:nvGrpSpPr>
          <p:cNvPr id="70" name="Group 69"/>
          <p:cNvGrpSpPr/>
          <p:nvPr/>
        </p:nvGrpSpPr>
        <p:grpSpPr>
          <a:xfrm>
            <a:off x="15126539" y="5689597"/>
            <a:ext cx="728133" cy="745067"/>
            <a:chOff x="2308225" y="2935287"/>
            <a:chExt cx="273050" cy="279400"/>
          </a:xfrm>
          <a:solidFill>
            <a:schemeClr val="bg1"/>
          </a:solidFill>
        </p:grpSpPr>
        <p:sp>
          <p:nvSpPr>
            <p:cNvPr id="71" name="Freeform 294"/>
            <p:cNvSpPr>
              <a:spLocks/>
            </p:cNvSpPr>
            <p:nvPr/>
          </p:nvSpPr>
          <p:spPr bwMode="auto">
            <a:xfrm>
              <a:off x="2308225" y="2935287"/>
              <a:ext cx="246062" cy="279400"/>
            </a:xfrm>
            <a:custGeom>
              <a:avLst/>
              <a:gdLst/>
              <a:ahLst/>
              <a:cxnLst>
                <a:cxn ang="0">
                  <a:pos x="66" y="97"/>
                </a:cxn>
                <a:cxn ang="0">
                  <a:pos x="95" y="68"/>
                </a:cxn>
                <a:cxn ang="0">
                  <a:pos x="103" y="69"/>
                </a:cxn>
                <a:cxn ang="0">
                  <a:pos x="105" y="67"/>
                </a:cxn>
                <a:cxn ang="0">
                  <a:pos x="107" y="55"/>
                </a:cxn>
                <a:cxn ang="0">
                  <a:pos x="107" y="20"/>
                </a:cxn>
                <a:cxn ang="0">
                  <a:pos x="104" y="17"/>
                </a:cxn>
                <a:cxn ang="0">
                  <a:pos x="85" y="15"/>
                </a:cxn>
                <a:cxn ang="0">
                  <a:pos x="53" y="0"/>
                </a:cxn>
                <a:cxn ang="0">
                  <a:pos x="26" y="15"/>
                </a:cxn>
                <a:cxn ang="0">
                  <a:pos x="3" y="16"/>
                </a:cxn>
                <a:cxn ang="0">
                  <a:pos x="1" y="19"/>
                </a:cxn>
                <a:cxn ang="0">
                  <a:pos x="0" y="55"/>
                </a:cxn>
                <a:cxn ang="0">
                  <a:pos x="53" y="122"/>
                </a:cxn>
                <a:cxn ang="0">
                  <a:pos x="70" y="114"/>
                </a:cxn>
                <a:cxn ang="0">
                  <a:pos x="70" y="112"/>
                </a:cxn>
                <a:cxn ang="0">
                  <a:pos x="66" y="97"/>
                </a:cxn>
              </a:cxnLst>
              <a:rect l="0" t="0" r="r" b="b"/>
              <a:pathLst>
                <a:path w="107" h="122">
                  <a:moveTo>
                    <a:pt x="66" y="97"/>
                  </a:moveTo>
                  <a:cubicBezTo>
                    <a:pt x="66" y="81"/>
                    <a:pt x="79" y="68"/>
                    <a:pt x="95" y="68"/>
                  </a:cubicBezTo>
                  <a:cubicBezTo>
                    <a:pt x="98" y="68"/>
                    <a:pt x="101" y="68"/>
                    <a:pt x="103" y="69"/>
                  </a:cubicBezTo>
                  <a:cubicBezTo>
                    <a:pt x="104" y="69"/>
                    <a:pt x="105" y="68"/>
                    <a:pt x="105" y="67"/>
                  </a:cubicBezTo>
                  <a:cubicBezTo>
                    <a:pt x="106" y="63"/>
                    <a:pt x="107" y="59"/>
                    <a:pt x="107" y="55"/>
                  </a:cubicBezTo>
                  <a:cubicBezTo>
                    <a:pt x="107" y="55"/>
                    <a:pt x="107" y="20"/>
                    <a:pt x="107" y="20"/>
                  </a:cubicBezTo>
                  <a:cubicBezTo>
                    <a:pt x="107" y="17"/>
                    <a:pt x="105" y="17"/>
                    <a:pt x="104" y="17"/>
                  </a:cubicBezTo>
                  <a:cubicBezTo>
                    <a:pt x="98" y="17"/>
                    <a:pt x="91" y="17"/>
                    <a:pt x="85" y="15"/>
                  </a:cubicBezTo>
                  <a:cubicBezTo>
                    <a:pt x="71" y="11"/>
                    <a:pt x="58" y="0"/>
                    <a:pt x="53" y="0"/>
                  </a:cubicBezTo>
                  <a:cubicBezTo>
                    <a:pt x="49" y="0"/>
                    <a:pt x="40" y="11"/>
                    <a:pt x="26" y="15"/>
                  </a:cubicBezTo>
                  <a:cubicBezTo>
                    <a:pt x="18" y="17"/>
                    <a:pt x="10" y="17"/>
                    <a:pt x="3" y="16"/>
                  </a:cubicBezTo>
                  <a:cubicBezTo>
                    <a:pt x="2" y="16"/>
                    <a:pt x="1" y="16"/>
                    <a:pt x="1" y="19"/>
                  </a:cubicBezTo>
                  <a:cubicBezTo>
                    <a:pt x="1" y="20"/>
                    <a:pt x="0" y="55"/>
                    <a:pt x="0" y="55"/>
                  </a:cubicBezTo>
                  <a:cubicBezTo>
                    <a:pt x="0" y="90"/>
                    <a:pt x="43" y="122"/>
                    <a:pt x="53" y="122"/>
                  </a:cubicBezTo>
                  <a:cubicBezTo>
                    <a:pt x="57" y="122"/>
                    <a:pt x="62" y="120"/>
                    <a:pt x="70" y="114"/>
                  </a:cubicBezTo>
                  <a:cubicBezTo>
                    <a:pt x="71" y="113"/>
                    <a:pt x="70" y="113"/>
                    <a:pt x="70" y="112"/>
                  </a:cubicBezTo>
                  <a:cubicBezTo>
                    <a:pt x="67" y="108"/>
                    <a:pt x="66" y="102"/>
                    <a:pt x="66" y="97"/>
                  </a:cubicBezTo>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72" name="Freeform 295"/>
            <p:cNvSpPr>
              <a:spLocks/>
            </p:cNvSpPr>
            <p:nvPr/>
          </p:nvSpPr>
          <p:spPr bwMode="auto">
            <a:xfrm>
              <a:off x="2471738" y="3121024"/>
              <a:ext cx="109537" cy="73025"/>
            </a:xfrm>
            <a:custGeom>
              <a:avLst/>
              <a:gdLst/>
              <a:ahLst/>
              <a:cxnLst>
                <a:cxn ang="0">
                  <a:pos x="24" y="31"/>
                </a:cxn>
                <a:cxn ang="0">
                  <a:pos x="20" y="31"/>
                </a:cxn>
                <a:cxn ang="0">
                  <a:pos x="2" y="17"/>
                </a:cxn>
                <a:cxn ang="0">
                  <a:pos x="1" y="14"/>
                </a:cxn>
                <a:cxn ang="0">
                  <a:pos x="4" y="11"/>
                </a:cxn>
                <a:cxn ang="0">
                  <a:pos x="7" y="10"/>
                </a:cxn>
                <a:cxn ang="0">
                  <a:pos x="19" y="19"/>
                </a:cxn>
                <a:cxn ang="0">
                  <a:pos x="23" y="18"/>
                </a:cxn>
                <a:cxn ang="0">
                  <a:pos x="40" y="1"/>
                </a:cxn>
                <a:cxn ang="0">
                  <a:pos x="44" y="1"/>
                </a:cxn>
                <a:cxn ang="0">
                  <a:pos x="47" y="3"/>
                </a:cxn>
                <a:cxn ang="0">
                  <a:pos x="47" y="7"/>
                </a:cxn>
                <a:cxn ang="0">
                  <a:pos x="24" y="31"/>
                </a:cxn>
              </a:cxnLst>
              <a:rect l="0" t="0" r="r" b="b"/>
              <a:pathLst>
                <a:path w="48" h="32">
                  <a:moveTo>
                    <a:pt x="24" y="31"/>
                  </a:moveTo>
                  <a:cubicBezTo>
                    <a:pt x="23" y="32"/>
                    <a:pt x="21" y="32"/>
                    <a:pt x="20" y="31"/>
                  </a:cubicBezTo>
                  <a:cubicBezTo>
                    <a:pt x="2" y="17"/>
                    <a:pt x="2" y="17"/>
                    <a:pt x="2" y="17"/>
                  </a:cubicBezTo>
                  <a:cubicBezTo>
                    <a:pt x="1" y="17"/>
                    <a:pt x="0" y="15"/>
                    <a:pt x="1" y="14"/>
                  </a:cubicBezTo>
                  <a:cubicBezTo>
                    <a:pt x="4" y="11"/>
                    <a:pt x="4" y="11"/>
                    <a:pt x="4" y="11"/>
                  </a:cubicBezTo>
                  <a:cubicBezTo>
                    <a:pt x="4" y="9"/>
                    <a:pt x="6" y="9"/>
                    <a:pt x="7" y="10"/>
                  </a:cubicBezTo>
                  <a:cubicBezTo>
                    <a:pt x="19" y="19"/>
                    <a:pt x="19" y="19"/>
                    <a:pt x="19" y="19"/>
                  </a:cubicBezTo>
                  <a:cubicBezTo>
                    <a:pt x="20" y="20"/>
                    <a:pt x="22" y="20"/>
                    <a:pt x="23" y="18"/>
                  </a:cubicBezTo>
                  <a:cubicBezTo>
                    <a:pt x="40" y="1"/>
                    <a:pt x="40" y="1"/>
                    <a:pt x="40" y="1"/>
                  </a:cubicBezTo>
                  <a:cubicBezTo>
                    <a:pt x="41" y="0"/>
                    <a:pt x="43" y="0"/>
                    <a:pt x="44" y="1"/>
                  </a:cubicBezTo>
                  <a:cubicBezTo>
                    <a:pt x="47" y="3"/>
                    <a:pt x="47" y="3"/>
                    <a:pt x="47" y="3"/>
                  </a:cubicBezTo>
                  <a:cubicBezTo>
                    <a:pt x="48" y="4"/>
                    <a:pt x="48" y="6"/>
                    <a:pt x="47" y="7"/>
                  </a:cubicBezTo>
                  <a:lnTo>
                    <a:pt x="24" y="31"/>
                  </a:lnTo>
                  <a:close/>
                </a:path>
              </a:pathLst>
            </a:custGeom>
            <a:grp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grpSp>
      <p:sp>
        <p:nvSpPr>
          <p:cNvPr id="73" name="TextBox 72"/>
          <p:cNvSpPr txBox="1"/>
          <p:nvPr/>
        </p:nvSpPr>
        <p:spPr>
          <a:xfrm>
            <a:off x="16711483" y="5364506"/>
            <a:ext cx="5689600" cy="1395382"/>
          </a:xfrm>
          <a:prstGeom prst="rect">
            <a:avLst/>
          </a:prstGeom>
          <a:noFill/>
        </p:spPr>
        <p:txBody>
          <a:bodyPr wrap="square" lIns="0" tIns="0" rIns="0" bIns="0" rtlCol="0" anchor="t">
            <a:spAutoFit/>
          </a:bodyPr>
          <a:lstStyle/>
          <a:p>
            <a:pPr defTabSz="2438430">
              <a:spcBef>
                <a:spcPct val="20000"/>
              </a:spcBef>
              <a:defRPr/>
            </a:pPr>
            <a:r>
              <a:rPr lang="en-US" sz="3200" b="1" dirty="0">
                <a:solidFill>
                  <a:schemeClr val="tx1">
                    <a:lumMod val="75000"/>
                    <a:lumOff val="25000"/>
                  </a:schemeClr>
                </a:solidFill>
              </a:rPr>
              <a:t>Title Goes Here </a:t>
            </a:r>
          </a:p>
          <a:p>
            <a:pPr defTabSz="2438430">
              <a:spcBef>
                <a:spcPct val="20000"/>
              </a:spcBef>
              <a:defRPr/>
            </a:pPr>
            <a:r>
              <a:rPr lang="en-US" sz="2667" dirty="0">
                <a:solidFill>
                  <a:schemeClr val="tx1">
                    <a:lumMod val="75000"/>
                    <a:lumOff val="25000"/>
                  </a:schemeClr>
                </a:solidFill>
              </a:rPr>
              <a:t>There are many variations of passages lorem ipsum available, but the majority</a:t>
            </a:r>
          </a:p>
        </p:txBody>
      </p:sp>
      <p:sp>
        <p:nvSpPr>
          <p:cNvPr id="74" name="TextBox 73"/>
          <p:cNvSpPr txBox="1"/>
          <p:nvPr/>
        </p:nvSpPr>
        <p:spPr>
          <a:xfrm>
            <a:off x="16711483" y="7927791"/>
            <a:ext cx="5689600" cy="1395382"/>
          </a:xfrm>
          <a:prstGeom prst="rect">
            <a:avLst/>
          </a:prstGeom>
          <a:noFill/>
        </p:spPr>
        <p:txBody>
          <a:bodyPr wrap="square" lIns="0" tIns="0" rIns="0" bIns="0" rtlCol="0" anchor="t">
            <a:spAutoFit/>
          </a:bodyPr>
          <a:lstStyle/>
          <a:p>
            <a:pPr defTabSz="2438430">
              <a:spcBef>
                <a:spcPct val="20000"/>
              </a:spcBef>
              <a:defRPr/>
            </a:pPr>
            <a:r>
              <a:rPr lang="en-US" sz="3200" b="1" dirty="0">
                <a:solidFill>
                  <a:schemeClr val="tx1">
                    <a:lumMod val="75000"/>
                    <a:lumOff val="25000"/>
                  </a:schemeClr>
                </a:solidFill>
              </a:rPr>
              <a:t>Title Goes Here </a:t>
            </a:r>
          </a:p>
          <a:p>
            <a:pPr defTabSz="2438430">
              <a:spcBef>
                <a:spcPct val="20000"/>
              </a:spcBef>
              <a:defRPr/>
            </a:pPr>
            <a:r>
              <a:rPr lang="en-US" sz="2667" dirty="0">
                <a:solidFill>
                  <a:schemeClr val="tx1">
                    <a:lumMod val="75000"/>
                    <a:lumOff val="25000"/>
                  </a:schemeClr>
                </a:solidFill>
              </a:rPr>
              <a:t>There are many variations of passages lorem ipsum available, but the majority</a:t>
            </a:r>
          </a:p>
        </p:txBody>
      </p:sp>
      <p:sp>
        <p:nvSpPr>
          <p:cNvPr id="75" name="TextBox 74"/>
          <p:cNvSpPr txBox="1"/>
          <p:nvPr/>
        </p:nvSpPr>
        <p:spPr>
          <a:xfrm>
            <a:off x="16711483" y="10497866"/>
            <a:ext cx="5689600" cy="1395382"/>
          </a:xfrm>
          <a:prstGeom prst="rect">
            <a:avLst/>
          </a:prstGeom>
          <a:noFill/>
        </p:spPr>
        <p:txBody>
          <a:bodyPr wrap="square" lIns="0" tIns="0" rIns="0" bIns="0" rtlCol="0" anchor="t">
            <a:spAutoFit/>
          </a:bodyPr>
          <a:lstStyle/>
          <a:p>
            <a:pPr defTabSz="2438430">
              <a:spcBef>
                <a:spcPct val="20000"/>
              </a:spcBef>
              <a:defRPr/>
            </a:pPr>
            <a:r>
              <a:rPr lang="en-US" sz="3200" b="1" dirty="0">
                <a:solidFill>
                  <a:schemeClr val="tx1">
                    <a:lumMod val="75000"/>
                    <a:lumOff val="25000"/>
                  </a:schemeClr>
                </a:solidFill>
              </a:rPr>
              <a:t>Title Goes Here </a:t>
            </a:r>
          </a:p>
          <a:p>
            <a:pPr defTabSz="2438430">
              <a:spcBef>
                <a:spcPct val="20000"/>
              </a:spcBef>
              <a:defRPr/>
            </a:pPr>
            <a:r>
              <a:rPr lang="en-US" sz="2667" dirty="0">
                <a:solidFill>
                  <a:schemeClr val="tx1">
                    <a:lumMod val="75000"/>
                    <a:lumOff val="25000"/>
                  </a:schemeClr>
                </a:solidFill>
              </a:rPr>
              <a:t>There are many variations of passages lorem ipsum available, but the majority</a:t>
            </a:r>
          </a:p>
        </p:txBody>
      </p:sp>
    </p:spTree>
    <p:extLst>
      <p:ext uri="{BB962C8B-B14F-4D97-AF65-F5344CB8AC3E}">
        <p14:creationId xmlns:p14="http://schemas.microsoft.com/office/powerpoint/2010/main" val="3694330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right)">
                                      <p:cBhvr>
                                        <p:cTn id="7" dur="500"/>
                                        <p:tgtEl>
                                          <p:spTgt spid="31"/>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32"/>
                                        </p:tgtEl>
                                        <p:attrNameLst>
                                          <p:attrName>style.visibility</p:attrName>
                                        </p:attrNameLst>
                                      </p:cBhvr>
                                      <p:to>
                                        <p:strVal val="visible"/>
                                      </p:to>
                                    </p:set>
                                    <p:anim calcmode="lin" valueType="num">
                                      <p:cBhvr>
                                        <p:cTn id="11" dur="500" fill="hold"/>
                                        <p:tgtEl>
                                          <p:spTgt spid="32"/>
                                        </p:tgtEl>
                                        <p:attrNameLst>
                                          <p:attrName>ppt_w</p:attrName>
                                        </p:attrNameLst>
                                      </p:cBhvr>
                                      <p:tavLst>
                                        <p:tav tm="0">
                                          <p:val>
                                            <p:fltVal val="0"/>
                                          </p:val>
                                        </p:tav>
                                        <p:tav tm="100000">
                                          <p:val>
                                            <p:strVal val="#ppt_w"/>
                                          </p:val>
                                        </p:tav>
                                      </p:tavLst>
                                    </p:anim>
                                    <p:anim calcmode="lin" valueType="num">
                                      <p:cBhvr>
                                        <p:cTn id="12" dur="500" fill="hold"/>
                                        <p:tgtEl>
                                          <p:spTgt spid="32"/>
                                        </p:tgtEl>
                                        <p:attrNameLst>
                                          <p:attrName>ppt_h</p:attrName>
                                        </p:attrNameLst>
                                      </p:cBhvr>
                                      <p:tavLst>
                                        <p:tav tm="0">
                                          <p:val>
                                            <p:fltVal val="0"/>
                                          </p:val>
                                        </p:tav>
                                        <p:tav tm="100000">
                                          <p:val>
                                            <p:strVal val="#ppt_h"/>
                                          </p:val>
                                        </p:tav>
                                      </p:tavLst>
                                    </p:anim>
                                    <p:animEffect transition="in" filter="fade">
                                      <p:cBhvr>
                                        <p:cTn id="13" dur="500"/>
                                        <p:tgtEl>
                                          <p:spTgt spid="32"/>
                                        </p:tgtEl>
                                      </p:cBhvr>
                                    </p:animEffect>
                                  </p:childTnLst>
                                </p:cTn>
                              </p:par>
                              <p:par>
                                <p:cTn id="14" presetID="53" presetClass="entr" presetSubtype="16" fill="hold" nodeType="withEffect">
                                  <p:stCondLst>
                                    <p:cond delay="0"/>
                                  </p:stCondLst>
                                  <p:childTnLst>
                                    <p:set>
                                      <p:cBhvr>
                                        <p:cTn id="15" dur="1" fill="hold">
                                          <p:stCondLst>
                                            <p:cond delay="0"/>
                                          </p:stCondLst>
                                        </p:cTn>
                                        <p:tgtEl>
                                          <p:spTgt spid="70"/>
                                        </p:tgtEl>
                                        <p:attrNameLst>
                                          <p:attrName>style.visibility</p:attrName>
                                        </p:attrNameLst>
                                      </p:cBhvr>
                                      <p:to>
                                        <p:strVal val="visible"/>
                                      </p:to>
                                    </p:set>
                                    <p:anim calcmode="lin" valueType="num">
                                      <p:cBhvr>
                                        <p:cTn id="16" dur="500" fill="hold"/>
                                        <p:tgtEl>
                                          <p:spTgt spid="70"/>
                                        </p:tgtEl>
                                        <p:attrNameLst>
                                          <p:attrName>ppt_w</p:attrName>
                                        </p:attrNameLst>
                                      </p:cBhvr>
                                      <p:tavLst>
                                        <p:tav tm="0">
                                          <p:val>
                                            <p:fltVal val="0"/>
                                          </p:val>
                                        </p:tav>
                                        <p:tav tm="100000">
                                          <p:val>
                                            <p:strVal val="#ppt_w"/>
                                          </p:val>
                                        </p:tav>
                                      </p:tavLst>
                                    </p:anim>
                                    <p:anim calcmode="lin" valueType="num">
                                      <p:cBhvr>
                                        <p:cTn id="17" dur="500" fill="hold"/>
                                        <p:tgtEl>
                                          <p:spTgt spid="70"/>
                                        </p:tgtEl>
                                        <p:attrNameLst>
                                          <p:attrName>ppt_h</p:attrName>
                                        </p:attrNameLst>
                                      </p:cBhvr>
                                      <p:tavLst>
                                        <p:tav tm="0">
                                          <p:val>
                                            <p:fltVal val="0"/>
                                          </p:val>
                                        </p:tav>
                                        <p:tav tm="100000">
                                          <p:val>
                                            <p:strVal val="#ppt_h"/>
                                          </p:val>
                                        </p:tav>
                                      </p:tavLst>
                                    </p:anim>
                                    <p:animEffect transition="in" filter="fade">
                                      <p:cBhvr>
                                        <p:cTn id="18" dur="500"/>
                                        <p:tgtEl>
                                          <p:spTgt spid="70"/>
                                        </p:tgtEl>
                                      </p:cBhvr>
                                    </p:animEffect>
                                  </p:childTnLst>
                                </p:cTn>
                              </p:par>
                            </p:childTnLst>
                          </p:cTn>
                        </p:par>
                        <p:par>
                          <p:cTn id="19" fill="hold">
                            <p:stCondLst>
                              <p:cond delay="1000"/>
                            </p:stCondLst>
                            <p:childTnLst>
                              <p:par>
                                <p:cTn id="20" presetID="22" presetClass="entr" presetSubtype="8" fill="hold" grpId="0" nodeType="afterEffect">
                                  <p:stCondLst>
                                    <p:cond delay="0"/>
                                  </p:stCondLst>
                                  <p:childTnLst>
                                    <p:set>
                                      <p:cBhvr>
                                        <p:cTn id="21" dur="1" fill="hold">
                                          <p:stCondLst>
                                            <p:cond delay="0"/>
                                          </p:stCondLst>
                                        </p:cTn>
                                        <p:tgtEl>
                                          <p:spTgt spid="73"/>
                                        </p:tgtEl>
                                        <p:attrNameLst>
                                          <p:attrName>style.visibility</p:attrName>
                                        </p:attrNameLst>
                                      </p:cBhvr>
                                      <p:to>
                                        <p:strVal val="visible"/>
                                      </p:to>
                                    </p:set>
                                    <p:animEffect transition="in" filter="wipe(left)">
                                      <p:cBhvr>
                                        <p:cTn id="22" dur="500"/>
                                        <p:tgtEl>
                                          <p:spTgt spid="73"/>
                                        </p:tgtEl>
                                      </p:cBhvr>
                                    </p:animEffect>
                                  </p:childTnLst>
                                </p:cTn>
                              </p:par>
                            </p:childTnLst>
                          </p:cTn>
                        </p:par>
                        <p:par>
                          <p:cTn id="23" fill="hold">
                            <p:stCondLst>
                              <p:cond delay="1500"/>
                            </p:stCondLst>
                            <p:childTnLst>
                              <p:par>
                                <p:cTn id="24" presetID="53" presetClass="entr" presetSubtype="16" fill="hold" grpId="0" nodeType="afterEffect">
                                  <p:stCondLst>
                                    <p:cond delay="0"/>
                                  </p:stCondLst>
                                  <p:childTnLst>
                                    <p:set>
                                      <p:cBhvr>
                                        <p:cTn id="25" dur="1" fill="hold">
                                          <p:stCondLst>
                                            <p:cond delay="0"/>
                                          </p:stCondLst>
                                        </p:cTn>
                                        <p:tgtEl>
                                          <p:spTgt spid="34"/>
                                        </p:tgtEl>
                                        <p:attrNameLst>
                                          <p:attrName>style.visibility</p:attrName>
                                        </p:attrNameLst>
                                      </p:cBhvr>
                                      <p:to>
                                        <p:strVal val="visible"/>
                                      </p:to>
                                    </p:set>
                                    <p:anim calcmode="lin" valueType="num">
                                      <p:cBhvr>
                                        <p:cTn id="26" dur="500" fill="hold"/>
                                        <p:tgtEl>
                                          <p:spTgt spid="34"/>
                                        </p:tgtEl>
                                        <p:attrNameLst>
                                          <p:attrName>ppt_w</p:attrName>
                                        </p:attrNameLst>
                                      </p:cBhvr>
                                      <p:tavLst>
                                        <p:tav tm="0">
                                          <p:val>
                                            <p:fltVal val="0"/>
                                          </p:val>
                                        </p:tav>
                                        <p:tav tm="100000">
                                          <p:val>
                                            <p:strVal val="#ppt_w"/>
                                          </p:val>
                                        </p:tav>
                                      </p:tavLst>
                                    </p:anim>
                                    <p:anim calcmode="lin" valueType="num">
                                      <p:cBhvr>
                                        <p:cTn id="27" dur="500" fill="hold"/>
                                        <p:tgtEl>
                                          <p:spTgt spid="34"/>
                                        </p:tgtEl>
                                        <p:attrNameLst>
                                          <p:attrName>ppt_h</p:attrName>
                                        </p:attrNameLst>
                                      </p:cBhvr>
                                      <p:tavLst>
                                        <p:tav tm="0">
                                          <p:val>
                                            <p:fltVal val="0"/>
                                          </p:val>
                                        </p:tav>
                                        <p:tav tm="100000">
                                          <p:val>
                                            <p:strVal val="#ppt_h"/>
                                          </p:val>
                                        </p:tav>
                                      </p:tavLst>
                                    </p:anim>
                                    <p:animEffect transition="in" filter="fade">
                                      <p:cBhvr>
                                        <p:cTn id="28" dur="500"/>
                                        <p:tgtEl>
                                          <p:spTgt spid="34"/>
                                        </p:tgtEl>
                                      </p:cBhvr>
                                    </p:animEffect>
                                  </p:childTnLst>
                                </p:cTn>
                              </p:par>
                              <p:par>
                                <p:cTn id="29" presetID="53" presetClass="entr" presetSubtype="16" fill="hold" nodeType="withEffect">
                                  <p:stCondLst>
                                    <p:cond delay="0"/>
                                  </p:stCondLst>
                                  <p:childTnLst>
                                    <p:set>
                                      <p:cBhvr>
                                        <p:cTn id="30" dur="1" fill="hold">
                                          <p:stCondLst>
                                            <p:cond delay="0"/>
                                          </p:stCondLst>
                                        </p:cTn>
                                        <p:tgtEl>
                                          <p:spTgt spid="62"/>
                                        </p:tgtEl>
                                        <p:attrNameLst>
                                          <p:attrName>style.visibility</p:attrName>
                                        </p:attrNameLst>
                                      </p:cBhvr>
                                      <p:to>
                                        <p:strVal val="visible"/>
                                      </p:to>
                                    </p:set>
                                    <p:anim calcmode="lin" valueType="num">
                                      <p:cBhvr>
                                        <p:cTn id="31" dur="500" fill="hold"/>
                                        <p:tgtEl>
                                          <p:spTgt spid="62"/>
                                        </p:tgtEl>
                                        <p:attrNameLst>
                                          <p:attrName>ppt_w</p:attrName>
                                        </p:attrNameLst>
                                      </p:cBhvr>
                                      <p:tavLst>
                                        <p:tav tm="0">
                                          <p:val>
                                            <p:fltVal val="0"/>
                                          </p:val>
                                        </p:tav>
                                        <p:tav tm="100000">
                                          <p:val>
                                            <p:strVal val="#ppt_w"/>
                                          </p:val>
                                        </p:tav>
                                      </p:tavLst>
                                    </p:anim>
                                    <p:anim calcmode="lin" valueType="num">
                                      <p:cBhvr>
                                        <p:cTn id="32" dur="500" fill="hold"/>
                                        <p:tgtEl>
                                          <p:spTgt spid="62"/>
                                        </p:tgtEl>
                                        <p:attrNameLst>
                                          <p:attrName>ppt_h</p:attrName>
                                        </p:attrNameLst>
                                      </p:cBhvr>
                                      <p:tavLst>
                                        <p:tav tm="0">
                                          <p:val>
                                            <p:fltVal val="0"/>
                                          </p:val>
                                        </p:tav>
                                        <p:tav tm="100000">
                                          <p:val>
                                            <p:strVal val="#ppt_h"/>
                                          </p:val>
                                        </p:tav>
                                      </p:tavLst>
                                    </p:anim>
                                    <p:animEffect transition="in" filter="fade">
                                      <p:cBhvr>
                                        <p:cTn id="33" dur="500"/>
                                        <p:tgtEl>
                                          <p:spTgt spid="62"/>
                                        </p:tgtEl>
                                      </p:cBhvr>
                                    </p:animEffect>
                                  </p:childTnLst>
                                </p:cTn>
                              </p:par>
                            </p:childTnLst>
                          </p:cTn>
                        </p:par>
                        <p:par>
                          <p:cTn id="34" fill="hold">
                            <p:stCondLst>
                              <p:cond delay="2000"/>
                            </p:stCondLst>
                            <p:childTnLst>
                              <p:par>
                                <p:cTn id="35" presetID="22" presetClass="entr" presetSubtype="8" fill="hold" grpId="0" nodeType="afterEffect">
                                  <p:stCondLst>
                                    <p:cond delay="0"/>
                                  </p:stCondLst>
                                  <p:childTnLst>
                                    <p:set>
                                      <p:cBhvr>
                                        <p:cTn id="36" dur="1" fill="hold">
                                          <p:stCondLst>
                                            <p:cond delay="0"/>
                                          </p:stCondLst>
                                        </p:cTn>
                                        <p:tgtEl>
                                          <p:spTgt spid="74"/>
                                        </p:tgtEl>
                                        <p:attrNameLst>
                                          <p:attrName>style.visibility</p:attrName>
                                        </p:attrNameLst>
                                      </p:cBhvr>
                                      <p:to>
                                        <p:strVal val="visible"/>
                                      </p:to>
                                    </p:set>
                                    <p:animEffect transition="in" filter="wipe(left)">
                                      <p:cBhvr>
                                        <p:cTn id="37" dur="500"/>
                                        <p:tgtEl>
                                          <p:spTgt spid="74"/>
                                        </p:tgtEl>
                                      </p:cBhvr>
                                    </p:animEffect>
                                  </p:childTnLst>
                                </p:cTn>
                              </p:par>
                            </p:childTnLst>
                          </p:cTn>
                        </p:par>
                        <p:par>
                          <p:cTn id="38" fill="hold">
                            <p:stCondLst>
                              <p:cond delay="2500"/>
                            </p:stCondLst>
                            <p:childTnLst>
                              <p:par>
                                <p:cTn id="39" presetID="53" presetClass="entr" presetSubtype="16" fill="hold" grpId="0" nodeType="afterEffect">
                                  <p:stCondLst>
                                    <p:cond delay="0"/>
                                  </p:stCondLst>
                                  <p:childTnLst>
                                    <p:set>
                                      <p:cBhvr>
                                        <p:cTn id="40" dur="1" fill="hold">
                                          <p:stCondLst>
                                            <p:cond delay="0"/>
                                          </p:stCondLst>
                                        </p:cTn>
                                        <p:tgtEl>
                                          <p:spTgt spid="33"/>
                                        </p:tgtEl>
                                        <p:attrNameLst>
                                          <p:attrName>style.visibility</p:attrName>
                                        </p:attrNameLst>
                                      </p:cBhvr>
                                      <p:to>
                                        <p:strVal val="visible"/>
                                      </p:to>
                                    </p:set>
                                    <p:anim calcmode="lin" valueType="num">
                                      <p:cBhvr>
                                        <p:cTn id="41" dur="500" fill="hold"/>
                                        <p:tgtEl>
                                          <p:spTgt spid="33"/>
                                        </p:tgtEl>
                                        <p:attrNameLst>
                                          <p:attrName>ppt_w</p:attrName>
                                        </p:attrNameLst>
                                      </p:cBhvr>
                                      <p:tavLst>
                                        <p:tav tm="0">
                                          <p:val>
                                            <p:fltVal val="0"/>
                                          </p:val>
                                        </p:tav>
                                        <p:tav tm="100000">
                                          <p:val>
                                            <p:strVal val="#ppt_w"/>
                                          </p:val>
                                        </p:tav>
                                      </p:tavLst>
                                    </p:anim>
                                    <p:anim calcmode="lin" valueType="num">
                                      <p:cBhvr>
                                        <p:cTn id="42" dur="500" fill="hold"/>
                                        <p:tgtEl>
                                          <p:spTgt spid="33"/>
                                        </p:tgtEl>
                                        <p:attrNameLst>
                                          <p:attrName>ppt_h</p:attrName>
                                        </p:attrNameLst>
                                      </p:cBhvr>
                                      <p:tavLst>
                                        <p:tav tm="0">
                                          <p:val>
                                            <p:fltVal val="0"/>
                                          </p:val>
                                        </p:tav>
                                        <p:tav tm="100000">
                                          <p:val>
                                            <p:strVal val="#ppt_h"/>
                                          </p:val>
                                        </p:tav>
                                      </p:tavLst>
                                    </p:anim>
                                    <p:animEffect transition="in" filter="fade">
                                      <p:cBhvr>
                                        <p:cTn id="43" dur="500"/>
                                        <p:tgtEl>
                                          <p:spTgt spid="33"/>
                                        </p:tgtEl>
                                      </p:cBhvr>
                                    </p:animEffect>
                                  </p:childTnLst>
                                </p:cTn>
                              </p:par>
                              <p:par>
                                <p:cTn id="44" presetID="53" presetClass="entr" presetSubtype="16" fill="hold" nodeType="withEffect">
                                  <p:stCondLst>
                                    <p:cond delay="0"/>
                                  </p:stCondLst>
                                  <p:childTnLst>
                                    <p:set>
                                      <p:cBhvr>
                                        <p:cTn id="45" dur="1" fill="hold">
                                          <p:stCondLst>
                                            <p:cond delay="0"/>
                                          </p:stCondLst>
                                        </p:cTn>
                                        <p:tgtEl>
                                          <p:spTgt spid="35"/>
                                        </p:tgtEl>
                                        <p:attrNameLst>
                                          <p:attrName>style.visibility</p:attrName>
                                        </p:attrNameLst>
                                      </p:cBhvr>
                                      <p:to>
                                        <p:strVal val="visible"/>
                                      </p:to>
                                    </p:set>
                                    <p:anim calcmode="lin" valueType="num">
                                      <p:cBhvr>
                                        <p:cTn id="46" dur="500" fill="hold"/>
                                        <p:tgtEl>
                                          <p:spTgt spid="35"/>
                                        </p:tgtEl>
                                        <p:attrNameLst>
                                          <p:attrName>ppt_w</p:attrName>
                                        </p:attrNameLst>
                                      </p:cBhvr>
                                      <p:tavLst>
                                        <p:tav tm="0">
                                          <p:val>
                                            <p:fltVal val="0"/>
                                          </p:val>
                                        </p:tav>
                                        <p:tav tm="100000">
                                          <p:val>
                                            <p:strVal val="#ppt_w"/>
                                          </p:val>
                                        </p:tav>
                                      </p:tavLst>
                                    </p:anim>
                                    <p:anim calcmode="lin" valueType="num">
                                      <p:cBhvr>
                                        <p:cTn id="47" dur="500" fill="hold"/>
                                        <p:tgtEl>
                                          <p:spTgt spid="35"/>
                                        </p:tgtEl>
                                        <p:attrNameLst>
                                          <p:attrName>ppt_h</p:attrName>
                                        </p:attrNameLst>
                                      </p:cBhvr>
                                      <p:tavLst>
                                        <p:tav tm="0">
                                          <p:val>
                                            <p:fltVal val="0"/>
                                          </p:val>
                                        </p:tav>
                                        <p:tav tm="100000">
                                          <p:val>
                                            <p:strVal val="#ppt_h"/>
                                          </p:val>
                                        </p:tav>
                                      </p:tavLst>
                                    </p:anim>
                                    <p:animEffect transition="in" filter="fade">
                                      <p:cBhvr>
                                        <p:cTn id="48" dur="500"/>
                                        <p:tgtEl>
                                          <p:spTgt spid="35"/>
                                        </p:tgtEl>
                                      </p:cBhvr>
                                    </p:animEffect>
                                  </p:childTnLst>
                                </p:cTn>
                              </p:par>
                            </p:childTnLst>
                          </p:cTn>
                        </p:par>
                        <p:par>
                          <p:cTn id="49" fill="hold">
                            <p:stCondLst>
                              <p:cond delay="3000"/>
                            </p:stCondLst>
                            <p:childTnLst>
                              <p:par>
                                <p:cTn id="50" presetID="22" presetClass="entr" presetSubtype="8" fill="hold" grpId="0" nodeType="afterEffect">
                                  <p:stCondLst>
                                    <p:cond delay="0"/>
                                  </p:stCondLst>
                                  <p:childTnLst>
                                    <p:set>
                                      <p:cBhvr>
                                        <p:cTn id="51" dur="1" fill="hold">
                                          <p:stCondLst>
                                            <p:cond delay="0"/>
                                          </p:stCondLst>
                                        </p:cTn>
                                        <p:tgtEl>
                                          <p:spTgt spid="75"/>
                                        </p:tgtEl>
                                        <p:attrNameLst>
                                          <p:attrName>style.visibility</p:attrName>
                                        </p:attrNameLst>
                                      </p:cBhvr>
                                      <p:to>
                                        <p:strVal val="visible"/>
                                      </p:to>
                                    </p:set>
                                    <p:animEffect transition="in" filter="wipe(left)">
                                      <p:cBhvr>
                                        <p:cTn id="52"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4" grpId="0" animBg="1"/>
      <p:bldP spid="73" grpId="0"/>
      <p:bldP spid="74" grpId="0"/>
      <p:bldP spid="75" grpId="0"/>
    </p:bld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p:sp>
      <p:sp>
        <p:nvSpPr>
          <p:cNvPr id="2" name="Text Placeholder 1"/>
          <p:cNvSpPr>
            <a:spLocks noGrp="1"/>
          </p:cNvSpPr>
          <p:nvPr>
            <p:ph type="body" sz="half" idx="2"/>
          </p:nvPr>
        </p:nvSpPr>
        <p:spPr/>
        <p:txBody>
          <a:bodyPr/>
          <a:lstStyle/>
          <a:p>
            <a:r>
              <a:rPr lang="en-US"/>
              <a:t>Enter your subtitle here</a:t>
            </a:r>
            <a:endParaRPr lang="en-US" dirty="0"/>
          </a:p>
        </p:txBody>
      </p:sp>
      <p:sp>
        <p:nvSpPr>
          <p:cNvPr id="3" name="Title 2"/>
          <p:cNvSpPr>
            <a:spLocks noGrp="1"/>
          </p:cNvSpPr>
          <p:nvPr>
            <p:ph type="title"/>
          </p:nvPr>
        </p:nvSpPr>
        <p:spPr/>
        <p:txBody>
          <a:bodyPr>
            <a:normAutofit fontScale="90000"/>
          </a:bodyPr>
          <a:lstStyle/>
          <a:p>
            <a:r>
              <a:rPr lang="en-US"/>
              <a:t>About Us</a:t>
            </a:r>
            <a:endParaRPr lang="en-US" dirty="0"/>
          </a:p>
        </p:txBody>
      </p:sp>
      <p:grpSp>
        <p:nvGrpSpPr>
          <p:cNvPr id="5" name="Group 4"/>
          <p:cNvGrpSpPr/>
          <p:nvPr/>
        </p:nvGrpSpPr>
        <p:grpSpPr>
          <a:xfrm flipH="1">
            <a:off x="0" y="2997200"/>
            <a:ext cx="17830800" cy="9144000"/>
            <a:chOff x="4505325" y="-12700"/>
            <a:chExt cx="4994275" cy="5156200"/>
          </a:xfrm>
        </p:grpSpPr>
        <p:sp>
          <p:nvSpPr>
            <p:cNvPr id="6" name="Freeform 5"/>
            <p:cNvSpPr/>
            <p:nvPr/>
          </p:nvSpPr>
          <p:spPr>
            <a:xfrm>
              <a:off x="4762500" y="-12700"/>
              <a:ext cx="4737100" cy="5156200"/>
            </a:xfrm>
            <a:custGeom>
              <a:avLst/>
              <a:gdLst>
                <a:gd name="connsiteX0" fmla="*/ 2070872 w 4737100"/>
                <a:gd name="connsiteY0" fmla="*/ 0 h 5156200"/>
                <a:gd name="connsiteX1" fmla="*/ 2129648 w 4737100"/>
                <a:gd name="connsiteY1" fmla="*/ 0 h 5156200"/>
                <a:gd name="connsiteX2" fmla="*/ 4381500 w 4737100"/>
                <a:gd name="connsiteY2" fmla="*/ 0 h 5156200"/>
                <a:gd name="connsiteX3" fmla="*/ 4737100 w 4737100"/>
                <a:gd name="connsiteY3" fmla="*/ 0 h 5156200"/>
                <a:gd name="connsiteX4" fmla="*/ 4737100 w 4737100"/>
                <a:gd name="connsiteY4" fmla="*/ 5156200 h 5156200"/>
                <a:gd name="connsiteX5" fmla="*/ 2310628 w 4737100"/>
                <a:gd name="connsiteY5" fmla="*/ 5156200 h 5156200"/>
                <a:gd name="connsiteX6" fmla="*/ 2129648 w 4737100"/>
                <a:gd name="connsiteY6" fmla="*/ 5156200 h 5156200"/>
                <a:gd name="connsiteX7" fmla="*/ 0 w 4737100"/>
                <a:gd name="connsiteY7" fmla="*/ 5156200 h 515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37100" h="5156200">
                  <a:moveTo>
                    <a:pt x="2070872" y="0"/>
                  </a:moveTo>
                  <a:lnTo>
                    <a:pt x="2129648" y="0"/>
                  </a:lnTo>
                  <a:lnTo>
                    <a:pt x="4381500" y="0"/>
                  </a:lnTo>
                  <a:lnTo>
                    <a:pt x="4737100" y="0"/>
                  </a:lnTo>
                  <a:lnTo>
                    <a:pt x="4737100" y="5156200"/>
                  </a:lnTo>
                  <a:lnTo>
                    <a:pt x="2310628" y="5156200"/>
                  </a:lnTo>
                  <a:lnTo>
                    <a:pt x="2129648" y="5156200"/>
                  </a:lnTo>
                  <a:lnTo>
                    <a:pt x="0" y="5156200"/>
                  </a:lnTo>
                  <a:close/>
                </a:path>
              </a:pathLst>
            </a:cu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8" name="Parallelogram 7"/>
            <p:cNvSpPr/>
            <p:nvPr/>
          </p:nvSpPr>
          <p:spPr>
            <a:xfrm>
              <a:off x="4505325" y="1930399"/>
              <a:ext cx="1451093" cy="3213101"/>
            </a:xfrm>
            <a:prstGeom prst="parallelogram">
              <a:avLst>
                <a:gd name="adj" fmla="val 88836"/>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12" name="Parallelogram 11"/>
            <p:cNvSpPr/>
            <p:nvPr/>
          </p:nvSpPr>
          <p:spPr>
            <a:xfrm>
              <a:off x="4920872" y="1047184"/>
              <a:ext cx="2118020" cy="4096316"/>
            </a:xfrm>
            <a:prstGeom prst="parallelogram">
              <a:avLst>
                <a:gd name="adj" fmla="val 82156"/>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grpSp>
      <p:grpSp>
        <p:nvGrpSpPr>
          <p:cNvPr id="13" name="Group 12"/>
          <p:cNvGrpSpPr/>
          <p:nvPr/>
        </p:nvGrpSpPr>
        <p:grpSpPr>
          <a:xfrm>
            <a:off x="986851" y="8344940"/>
            <a:ext cx="885488" cy="694099"/>
            <a:chOff x="-5686425" y="5219701"/>
            <a:chExt cx="5626100" cy="4410075"/>
          </a:xfrm>
          <a:solidFill>
            <a:schemeClr val="bg1"/>
          </a:solidFill>
        </p:grpSpPr>
        <p:sp>
          <p:nvSpPr>
            <p:cNvPr id="14" name="Freeform 6"/>
            <p:cNvSpPr>
              <a:spLocks/>
            </p:cNvSpPr>
            <p:nvPr/>
          </p:nvSpPr>
          <p:spPr bwMode="auto">
            <a:xfrm>
              <a:off x="-4725988" y="9124951"/>
              <a:ext cx="3706813" cy="504825"/>
            </a:xfrm>
            <a:custGeom>
              <a:avLst/>
              <a:gdLst>
                <a:gd name="T0" fmla="*/ 160 w 2335"/>
                <a:gd name="T1" fmla="*/ 0 h 318"/>
                <a:gd name="T2" fmla="*/ 2174 w 2335"/>
                <a:gd name="T3" fmla="*/ 0 h 318"/>
                <a:gd name="T4" fmla="*/ 2206 w 2335"/>
                <a:gd name="T5" fmla="*/ 3 h 318"/>
                <a:gd name="T6" fmla="*/ 2237 w 2335"/>
                <a:gd name="T7" fmla="*/ 13 h 318"/>
                <a:gd name="T8" fmla="*/ 2264 w 2335"/>
                <a:gd name="T9" fmla="*/ 28 h 318"/>
                <a:gd name="T10" fmla="*/ 2288 w 2335"/>
                <a:gd name="T11" fmla="*/ 47 h 318"/>
                <a:gd name="T12" fmla="*/ 2307 w 2335"/>
                <a:gd name="T13" fmla="*/ 71 h 318"/>
                <a:gd name="T14" fmla="*/ 2322 w 2335"/>
                <a:gd name="T15" fmla="*/ 98 h 318"/>
                <a:gd name="T16" fmla="*/ 2332 w 2335"/>
                <a:gd name="T17" fmla="*/ 127 h 318"/>
                <a:gd name="T18" fmla="*/ 2335 w 2335"/>
                <a:gd name="T19" fmla="*/ 160 h 318"/>
                <a:gd name="T20" fmla="*/ 2332 w 2335"/>
                <a:gd name="T21" fmla="*/ 192 h 318"/>
                <a:gd name="T22" fmla="*/ 2322 w 2335"/>
                <a:gd name="T23" fmla="*/ 222 h 318"/>
                <a:gd name="T24" fmla="*/ 2307 w 2335"/>
                <a:gd name="T25" fmla="*/ 248 h 318"/>
                <a:gd name="T26" fmla="*/ 2288 w 2335"/>
                <a:gd name="T27" fmla="*/ 272 h 318"/>
                <a:gd name="T28" fmla="*/ 2264 w 2335"/>
                <a:gd name="T29" fmla="*/ 291 h 318"/>
                <a:gd name="T30" fmla="*/ 2237 w 2335"/>
                <a:gd name="T31" fmla="*/ 306 h 318"/>
                <a:gd name="T32" fmla="*/ 2206 w 2335"/>
                <a:gd name="T33" fmla="*/ 315 h 318"/>
                <a:gd name="T34" fmla="*/ 2174 w 2335"/>
                <a:gd name="T35" fmla="*/ 318 h 318"/>
                <a:gd name="T36" fmla="*/ 160 w 2335"/>
                <a:gd name="T37" fmla="*/ 318 h 318"/>
                <a:gd name="T38" fmla="*/ 128 w 2335"/>
                <a:gd name="T39" fmla="*/ 315 h 318"/>
                <a:gd name="T40" fmla="*/ 97 w 2335"/>
                <a:gd name="T41" fmla="*/ 306 h 318"/>
                <a:gd name="T42" fmla="*/ 70 w 2335"/>
                <a:gd name="T43" fmla="*/ 291 h 318"/>
                <a:gd name="T44" fmla="*/ 46 w 2335"/>
                <a:gd name="T45" fmla="*/ 272 h 318"/>
                <a:gd name="T46" fmla="*/ 27 w 2335"/>
                <a:gd name="T47" fmla="*/ 248 h 318"/>
                <a:gd name="T48" fmla="*/ 12 w 2335"/>
                <a:gd name="T49" fmla="*/ 222 h 318"/>
                <a:gd name="T50" fmla="*/ 3 w 2335"/>
                <a:gd name="T51" fmla="*/ 192 h 318"/>
                <a:gd name="T52" fmla="*/ 0 w 2335"/>
                <a:gd name="T53" fmla="*/ 160 h 318"/>
                <a:gd name="T54" fmla="*/ 3 w 2335"/>
                <a:gd name="T55" fmla="*/ 127 h 318"/>
                <a:gd name="T56" fmla="*/ 12 w 2335"/>
                <a:gd name="T57" fmla="*/ 98 h 318"/>
                <a:gd name="T58" fmla="*/ 27 w 2335"/>
                <a:gd name="T59" fmla="*/ 71 h 318"/>
                <a:gd name="T60" fmla="*/ 46 w 2335"/>
                <a:gd name="T61" fmla="*/ 47 h 318"/>
                <a:gd name="T62" fmla="*/ 70 w 2335"/>
                <a:gd name="T63" fmla="*/ 28 h 318"/>
                <a:gd name="T64" fmla="*/ 97 w 2335"/>
                <a:gd name="T65" fmla="*/ 13 h 318"/>
                <a:gd name="T66" fmla="*/ 128 w 2335"/>
                <a:gd name="T67" fmla="*/ 3 h 318"/>
                <a:gd name="T68" fmla="*/ 160 w 2335"/>
                <a:gd name="T69"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35" h="318">
                  <a:moveTo>
                    <a:pt x="160" y="0"/>
                  </a:moveTo>
                  <a:lnTo>
                    <a:pt x="2174" y="0"/>
                  </a:lnTo>
                  <a:lnTo>
                    <a:pt x="2206" y="3"/>
                  </a:lnTo>
                  <a:lnTo>
                    <a:pt x="2237" y="13"/>
                  </a:lnTo>
                  <a:lnTo>
                    <a:pt x="2264" y="28"/>
                  </a:lnTo>
                  <a:lnTo>
                    <a:pt x="2288" y="47"/>
                  </a:lnTo>
                  <a:lnTo>
                    <a:pt x="2307" y="71"/>
                  </a:lnTo>
                  <a:lnTo>
                    <a:pt x="2322" y="98"/>
                  </a:lnTo>
                  <a:lnTo>
                    <a:pt x="2332" y="127"/>
                  </a:lnTo>
                  <a:lnTo>
                    <a:pt x="2335" y="160"/>
                  </a:lnTo>
                  <a:lnTo>
                    <a:pt x="2332" y="192"/>
                  </a:lnTo>
                  <a:lnTo>
                    <a:pt x="2322" y="222"/>
                  </a:lnTo>
                  <a:lnTo>
                    <a:pt x="2307" y="248"/>
                  </a:lnTo>
                  <a:lnTo>
                    <a:pt x="2288" y="272"/>
                  </a:lnTo>
                  <a:lnTo>
                    <a:pt x="2264" y="291"/>
                  </a:lnTo>
                  <a:lnTo>
                    <a:pt x="2237" y="306"/>
                  </a:lnTo>
                  <a:lnTo>
                    <a:pt x="2206" y="315"/>
                  </a:lnTo>
                  <a:lnTo>
                    <a:pt x="2174" y="318"/>
                  </a:lnTo>
                  <a:lnTo>
                    <a:pt x="160" y="318"/>
                  </a:lnTo>
                  <a:lnTo>
                    <a:pt x="128" y="315"/>
                  </a:lnTo>
                  <a:lnTo>
                    <a:pt x="97" y="306"/>
                  </a:lnTo>
                  <a:lnTo>
                    <a:pt x="70" y="291"/>
                  </a:lnTo>
                  <a:lnTo>
                    <a:pt x="46" y="272"/>
                  </a:lnTo>
                  <a:lnTo>
                    <a:pt x="27" y="248"/>
                  </a:lnTo>
                  <a:lnTo>
                    <a:pt x="12" y="222"/>
                  </a:lnTo>
                  <a:lnTo>
                    <a:pt x="3" y="192"/>
                  </a:lnTo>
                  <a:lnTo>
                    <a:pt x="0" y="160"/>
                  </a:lnTo>
                  <a:lnTo>
                    <a:pt x="3" y="127"/>
                  </a:lnTo>
                  <a:lnTo>
                    <a:pt x="12" y="98"/>
                  </a:lnTo>
                  <a:lnTo>
                    <a:pt x="27" y="71"/>
                  </a:lnTo>
                  <a:lnTo>
                    <a:pt x="46" y="47"/>
                  </a:lnTo>
                  <a:lnTo>
                    <a:pt x="70" y="28"/>
                  </a:lnTo>
                  <a:lnTo>
                    <a:pt x="97" y="13"/>
                  </a:lnTo>
                  <a:lnTo>
                    <a:pt x="128" y="3"/>
                  </a:lnTo>
                  <a:lnTo>
                    <a:pt x="160"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5" name="Freeform 7"/>
            <p:cNvSpPr>
              <a:spLocks/>
            </p:cNvSpPr>
            <p:nvPr/>
          </p:nvSpPr>
          <p:spPr bwMode="auto">
            <a:xfrm>
              <a:off x="-4792663" y="7046913"/>
              <a:ext cx="384175" cy="1006475"/>
            </a:xfrm>
            <a:custGeom>
              <a:avLst/>
              <a:gdLst>
                <a:gd name="T0" fmla="*/ 122 w 242"/>
                <a:gd name="T1" fmla="*/ 0 h 634"/>
                <a:gd name="T2" fmla="*/ 149 w 242"/>
                <a:gd name="T3" fmla="*/ 3 h 634"/>
                <a:gd name="T4" fmla="*/ 175 w 242"/>
                <a:gd name="T5" fmla="*/ 11 h 634"/>
                <a:gd name="T6" fmla="*/ 198 w 242"/>
                <a:gd name="T7" fmla="*/ 25 h 634"/>
                <a:gd name="T8" fmla="*/ 216 w 242"/>
                <a:gd name="T9" fmla="*/ 45 h 634"/>
                <a:gd name="T10" fmla="*/ 230 w 242"/>
                <a:gd name="T11" fmla="*/ 66 h 634"/>
                <a:gd name="T12" fmla="*/ 239 w 242"/>
                <a:gd name="T13" fmla="*/ 92 h 634"/>
                <a:gd name="T14" fmla="*/ 242 w 242"/>
                <a:gd name="T15" fmla="*/ 118 h 634"/>
                <a:gd name="T16" fmla="*/ 242 w 242"/>
                <a:gd name="T17" fmla="*/ 515 h 634"/>
                <a:gd name="T18" fmla="*/ 239 w 242"/>
                <a:gd name="T19" fmla="*/ 543 h 634"/>
                <a:gd name="T20" fmla="*/ 230 w 242"/>
                <a:gd name="T21" fmla="*/ 568 h 634"/>
                <a:gd name="T22" fmla="*/ 216 w 242"/>
                <a:gd name="T23" fmla="*/ 590 h 634"/>
                <a:gd name="T24" fmla="*/ 198 w 242"/>
                <a:gd name="T25" fmla="*/ 608 h 634"/>
                <a:gd name="T26" fmla="*/ 175 w 242"/>
                <a:gd name="T27" fmla="*/ 622 h 634"/>
                <a:gd name="T28" fmla="*/ 149 w 242"/>
                <a:gd name="T29" fmla="*/ 632 h 634"/>
                <a:gd name="T30" fmla="*/ 122 w 242"/>
                <a:gd name="T31" fmla="*/ 634 h 634"/>
                <a:gd name="T32" fmla="*/ 94 w 242"/>
                <a:gd name="T33" fmla="*/ 632 h 634"/>
                <a:gd name="T34" fmla="*/ 69 w 242"/>
                <a:gd name="T35" fmla="*/ 622 h 634"/>
                <a:gd name="T36" fmla="*/ 46 w 242"/>
                <a:gd name="T37" fmla="*/ 608 h 634"/>
                <a:gd name="T38" fmla="*/ 27 w 242"/>
                <a:gd name="T39" fmla="*/ 590 h 634"/>
                <a:gd name="T40" fmla="*/ 13 w 242"/>
                <a:gd name="T41" fmla="*/ 568 h 634"/>
                <a:gd name="T42" fmla="*/ 4 w 242"/>
                <a:gd name="T43" fmla="*/ 543 h 634"/>
                <a:gd name="T44" fmla="*/ 0 w 242"/>
                <a:gd name="T45" fmla="*/ 515 h 634"/>
                <a:gd name="T46" fmla="*/ 0 w 242"/>
                <a:gd name="T47" fmla="*/ 118 h 634"/>
                <a:gd name="T48" fmla="*/ 4 w 242"/>
                <a:gd name="T49" fmla="*/ 92 h 634"/>
                <a:gd name="T50" fmla="*/ 13 w 242"/>
                <a:gd name="T51" fmla="*/ 66 h 634"/>
                <a:gd name="T52" fmla="*/ 27 w 242"/>
                <a:gd name="T53" fmla="*/ 45 h 634"/>
                <a:gd name="T54" fmla="*/ 46 w 242"/>
                <a:gd name="T55" fmla="*/ 25 h 634"/>
                <a:gd name="T56" fmla="*/ 69 w 242"/>
                <a:gd name="T57" fmla="*/ 11 h 634"/>
                <a:gd name="T58" fmla="*/ 94 w 242"/>
                <a:gd name="T59" fmla="*/ 3 h 634"/>
                <a:gd name="T60" fmla="*/ 122 w 242"/>
                <a:gd name="T61" fmla="*/ 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2" h="634">
                  <a:moveTo>
                    <a:pt x="122" y="0"/>
                  </a:moveTo>
                  <a:lnTo>
                    <a:pt x="149" y="3"/>
                  </a:lnTo>
                  <a:lnTo>
                    <a:pt x="175" y="11"/>
                  </a:lnTo>
                  <a:lnTo>
                    <a:pt x="198" y="25"/>
                  </a:lnTo>
                  <a:lnTo>
                    <a:pt x="216" y="45"/>
                  </a:lnTo>
                  <a:lnTo>
                    <a:pt x="230" y="66"/>
                  </a:lnTo>
                  <a:lnTo>
                    <a:pt x="239" y="92"/>
                  </a:lnTo>
                  <a:lnTo>
                    <a:pt x="242" y="118"/>
                  </a:lnTo>
                  <a:lnTo>
                    <a:pt x="242" y="515"/>
                  </a:lnTo>
                  <a:lnTo>
                    <a:pt x="239" y="543"/>
                  </a:lnTo>
                  <a:lnTo>
                    <a:pt x="230" y="568"/>
                  </a:lnTo>
                  <a:lnTo>
                    <a:pt x="216" y="590"/>
                  </a:lnTo>
                  <a:lnTo>
                    <a:pt x="198" y="608"/>
                  </a:lnTo>
                  <a:lnTo>
                    <a:pt x="175" y="622"/>
                  </a:lnTo>
                  <a:lnTo>
                    <a:pt x="149" y="632"/>
                  </a:lnTo>
                  <a:lnTo>
                    <a:pt x="122" y="634"/>
                  </a:lnTo>
                  <a:lnTo>
                    <a:pt x="94" y="632"/>
                  </a:lnTo>
                  <a:lnTo>
                    <a:pt x="69" y="622"/>
                  </a:lnTo>
                  <a:lnTo>
                    <a:pt x="46" y="608"/>
                  </a:lnTo>
                  <a:lnTo>
                    <a:pt x="27" y="590"/>
                  </a:lnTo>
                  <a:lnTo>
                    <a:pt x="13" y="568"/>
                  </a:lnTo>
                  <a:lnTo>
                    <a:pt x="4" y="543"/>
                  </a:lnTo>
                  <a:lnTo>
                    <a:pt x="0" y="515"/>
                  </a:lnTo>
                  <a:lnTo>
                    <a:pt x="0" y="118"/>
                  </a:lnTo>
                  <a:lnTo>
                    <a:pt x="4" y="92"/>
                  </a:lnTo>
                  <a:lnTo>
                    <a:pt x="13" y="66"/>
                  </a:lnTo>
                  <a:lnTo>
                    <a:pt x="27" y="45"/>
                  </a:lnTo>
                  <a:lnTo>
                    <a:pt x="46" y="25"/>
                  </a:lnTo>
                  <a:lnTo>
                    <a:pt x="69" y="11"/>
                  </a:lnTo>
                  <a:lnTo>
                    <a:pt x="94" y="3"/>
                  </a:lnTo>
                  <a:lnTo>
                    <a:pt x="122"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6" name="Freeform 8"/>
            <p:cNvSpPr>
              <a:spLocks/>
            </p:cNvSpPr>
            <p:nvPr/>
          </p:nvSpPr>
          <p:spPr bwMode="auto">
            <a:xfrm>
              <a:off x="-4152900" y="6792913"/>
              <a:ext cx="384175" cy="1260475"/>
            </a:xfrm>
            <a:custGeom>
              <a:avLst/>
              <a:gdLst>
                <a:gd name="T0" fmla="*/ 122 w 242"/>
                <a:gd name="T1" fmla="*/ 0 h 794"/>
                <a:gd name="T2" fmla="*/ 149 w 242"/>
                <a:gd name="T3" fmla="*/ 4 h 794"/>
                <a:gd name="T4" fmla="*/ 175 w 242"/>
                <a:gd name="T5" fmla="*/ 13 h 794"/>
                <a:gd name="T6" fmla="*/ 197 w 242"/>
                <a:gd name="T7" fmla="*/ 27 h 794"/>
                <a:gd name="T8" fmla="*/ 216 w 242"/>
                <a:gd name="T9" fmla="*/ 45 h 794"/>
                <a:gd name="T10" fmla="*/ 230 w 242"/>
                <a:gd name="T11" fmla="*/ 68 h 794"/>
                <a:gd name="T12" fmla="*/ 239 w 242"/>
                <a:gd name="T13" fmla="*/ 92 h 794"/>
                <a:gd name="T14" fmla="*/ 242 w 242"/>
                <a:gd name="T15" fmla="*/ 120 h 794"/>
                <a:gd name="T16" fmla="*/ 242 w 242"/>
                <a:gd name="T17" fmla="*/ 675 h 794"/>
                <a:gd name="T18" fmla="*/ 239 w 242"/>
                <a:gd name="T19" fmla="*/ 703 h 794"/>
                <a:gd name="T20" fmla="*/ 230 w 242"/>
                <a:gd name="T21" fmla="*/ 728 h 794"/>
                <a:gd name="T22" fmla="*/ 216 w 242"/>
                <a:gd name="T23" fmla="*/ 750 h 794"/>
                <a:gd name="T24" fmla="*/ 197 w 242"/>
                <a:gd name="T25" fmla="*/ 768 h 794"/>
                <a:gd name="T26" fmla="*/ 175 w 242"/>
                <a:gd name="T27" fmla="*/ 782 h 794"/>
                <a:gd name="T28" fmla="*/ 149 w 242"/>
                <a:gd name="T29" fmla="*/ 792 h 794"/>
                <a:gd name="T30" fmla="*/ 122 w 242"/>
                <a:gd name="T31" fmla="*/ 794 h 794"/>
                <a:gd name="T32" fmla="*/ 93 w 242"/>
                <a:gd name="T33" fmla="*/ 792 h 794"/>
                <a:gd name="T34" fmla="*/ 68 w 242"/>
                <a:gd name="T35" fmla="*/ 782 h 794"/>
                <a:gd name="T36" fmla="*/ 46 w 242"/>
                <a:gd name="T37" fmla="*/ 768 h 794"/>
                <a:gd name="T38" fmla="*/ 27 w 242"/>
                <a:gd name="T39" fmla="*/ 750 h 794"/>
                <a:gd name="T40" fmla="*/ 13 w 242"/>
                <a:gd name="T41" fmla="*/ 728 h 794"/>
                <a:gd name="T42" fmla="*/ 3 w 242"/>
                <a:gd name="T43" fmla="*/ 703 h 794"/>
                <a:gd name="T44" fmla="*/ 0 w 242"/>
                <a:gd name="T45" fmla="*/ 675 h 794"/>
                <a:gd name="T46" fmla="*/ 0 w 242"/>
                <a:gd name="T47" fmla="*/ 120 h 794"/>
                <a:gd name="T48" fmla="*/ 3 w 242"/>
                <a:gd name="T49" fmla="*/ 92 h 794"/>
                <a:gd name="T50" fmla="*/ 13 w 242"/>
                <a:gd name="T51" fmla="*/ 68 h 794"/>
                <a:gd name="T52" fmla="*/ 27 w 242"/>
                <a:gd name="T53" fmla="*/ 45 h 794"/>
                <a:gd name="T54" fmla="*/ 46 w 242"/>
                <a:gd name="T55" fmla="*/ 27 h 794"/>
                <a:gd name="T56" fmla="*/ 68 w 242"/>
                <a:gd name="T57" fmla="*/ 13 h 794"/>
                <a:gd name="T58" fmla="*/ 93 w 242"/>
                <a:gd name="T59" fmla="*/ 4 h 794"/>
                <a:gd name="T60" fmla="*/ 122 w 242"/>
                <a:gd name="T61" fmla="*/ 0 h 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2" h="794">
                  <a:moveTo>
                    <a:pt x="122" y="0"/>
                  </a:moveTo>
                  <a:lnTo>
                    <a:pt x="149" y="4"/>
                  </a:lnTo>
                  <a:lnTo>
                    <a:pt x="175" y="13"/>
                  </a:lnTo>
                  <a:lnTo>
                    <a:pt x="197" y="27"/>
                  </a:lnTo>
                  <a:lnTo>
                    <a:pt x="216" y="45"/>
                  </a:lnTo>
                  <a:lnTo>
                    <a:pt x="230" y="68"/>
                  </a:lnTo>
                  <a:lnTo>
                    <a:pt x="239" y="92"/>
                  </a:lnTo>
                  <a:lnTo>
                    <a:pt x="242" y="120"/>
                  </a:lnTo>
                  <a:lnTo>
                    <a:pt x="242" y="675"/>
                  </a:lnTo>
                  <a:lnTo>
                    <a:pt x="239" y="703"/>
                  </a:lnTo>
                  <a:lnTo>
                    <a:pt x="230" y="728"/>
                  </a:lnTo>
                  <a:lnTo>
                    <a:pt x="216" y="750"/>
                  </a:lnTo>
                  <a:lnTo>
                    <a:pt x="197" y="768"/>
                  </a:lnTo>
                  <a:lnTo>
                    <a:pt x="175" y="782"/>
                  </a:lnTo>
                  <a:lnTo>
                    <a:pt x="149" y="792"/>
                  </a:lnTo>
                  <a:lnTo>
                    <a:pt x="122" y="794"/>
                  </a:lnTo>
                  <a:lnTo>
                    <a:pt x="93" y="792"/>
                  </a:lnTo>
                  <a:lnTo>
                    <a:pt x="68" y="782"/>
                  </a:lnTo>
                  <a:lnTo>
                    <a:pt x="46" y="768"/>
                  </a:lnTo>
                  <a:lnTo>
                    <a:pt x="27" y="750"/>
                  </a:lnTo>
                  <a:lnTo>
                    <a:pt x="13" y="728"/>
                  </a:lnTo>
                  <a:lnTo>
                    <a:pt x="3" y="703"/>
                  </a:lnTo>
                  <a:lnTo>
                    <a:pt x="0" y="675"/>
                  </a:lnTo>
                  <a:lnTo>
                    <a:pt x="0" y="120"/>
                  </a:lnTo>
                  <a:lnTo>
                    <a:pt x="3" y="92"/>
                  </a:lnTo>
                  <a:lnTo>
                    <a:pt x="13" y="68"/>
                  </a:lnTo>
                  <a:lnTo>
                    <a:pt x="27" y="45"/>
                  </a:lnTo>
                  <a:lnTo>
                    <a:pt x="46" y="27"/>
                  </a:lnTo>
                  <a:lnTo>
                    <a:pt x="68" y="13"/>
                  </a:lnTo>
                  <a:lnTo>
                    <a:pt x="93" y="4"/>
                  </a:lnTo>
                  <a:lnTo>
                    <a:pt x="122"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7" name="Freeform 9"/>
            <p:cNvSpPr>
              <a:spLocks/>
            </p:cNvSpPr>
            <p:nvPr/>
          </p:nvSpPr>
          <p:spPr bwMode="auto">
            <a:xfrm>
              <a:off x="-3511550" y="6542088"/>
              <a:ext cx="382588" cy="1511300"/>
            </a:xfrm>
            <a:custGeom>
              <a:avLst/>
              <a:gdLst>
                <a:gd name="T0" fmla="*/ 120 w 241"/>
                <a:gd name="T1" fmla="*/ 0 h 952"/>
                <a:gd name="T2" fmla="*/ 147 w 241"/>
                <a:gd name="T3" fmla="*/ 3 h 952"/>
                <a:gd name="T4" fmla="*/ 174 w 241"/>
                <a:gd name="T5" fmla="*/ 12 h 952"/>
                <a:gd name="T6" fmla="*/ 195 w 241"/>
                <a:gd name="T7" fmla="*/ 26 h 952"/>
                <a:gd name="T8" fmla="*/ 215 w 241"/>
                <a:gd name="T9" fmla="*/ 45 h 952"/>
                <a:gd name="T10" fmla="*/ 229 w 241"/>
                <a:gd name="T11" fmla="*/ 66 h 952"/>
                <a:gd name="T12" fmla="*/ 238 w 241"/>
                <a:gd name="T13" fmla="*/ 92 h 952"/>
                <a:gd name="T14" fmla="*/ 241 w 241"/>
                <a:gd name="T15" fmla="*/ 119 h 952"/>
                <a:gd name="T16" fmla="*/ 241 w 241"/>
                <a:gd name="T17" fmla="*/ 833 h 952"/>
                <a:gd name="T18" fmla="*/ 238 w 241"/>
                <a:gd name="T19" fmla="*/ 861 h 952"/>
                <a:gd name="T20" fmla="*/ 229 w 241"/>
                <a:gd name="T21" fmla="*/ 886 h 952"/>
                <a:gd name="T22" fmla="*/ 215 w 241"/>
                <a:gd name="T23" fmla="*/ 908 h 952"/>
                <a:gd name="T24" fmla="*/ 195 w 241"/>
                <a:gd name="T25" fmla="*/ 926 h 952"/>
                <a:gd name="T26" fmla="*/ 174 w 241"/>
                <a:gd name="T27" fmla="*/ 940 h 952"/>
                <a:gd name="T28" fmla="*/ 147 w 241"/>
                <a:gd name="T29" fmla="*/ 950 h 952"/>
                <a:gd name="T30" fmla="*/ 120 w 241"/>
                <a:gd name="T31" fmla="*/ 952 h 952"/>
                <a:gd name="T32" fmla="*/ 92 w 241"/>
                <a:gd name="T33" fmla="*/ 950 h 952"/>
                <a:gd name="T34" fmla="*/ 67 w 241"/>
                <a:gd name="T35" fmla="*/ 940 h 952"/>
                <a:gd name="T36" fmla="*/ 44 w 241"/>
                <a:gd name="T37" fmla="*/ 926 h 952"/>
                <a:gd name="T38" fmla="*/ 26 w 241"/>
                <a:gd name="T39" fmla="*/ 908 h 952"/>
                <a:gd name="T40" fmla="*/ 12 w 241"/>
                <a:gd name="T41" fmla="*/ 886 h 952"/>
                <a:gd name="T42" fmla="*/ 3 w 241"/>
                <a:gd name="T43" fmla="*/ 861 h 952"/>
                <a:gd name="T44" fmla="*/ 0 w 241"/>
                <a:gd name="T45" fmla="*/ 833 h 952"/>
                <a:gd name="T46" fmla="*/ 0 w 241"/>
                <a:gd name="T47" fmla="*/ 119 h 952"/>
                <a:gd name="T48" fmla="*/ 3 w 241"/>
                <a:gd name="T49" fmla="*/ 92 h 952"/>
                <a:gd name="T50" fmla="*/ 12 w 241"/>
                <a:gd name="T51" fmla="*/ 66 h 952"/>
                <a:gd name="T52" fmla="*/ 26 w 241"/>
                <a:gd name="T53" fmla="*/ 45 h 952"/>
                <a:gd name="T54" fmla="*/ 44 w 241"/>
                <a:gd name="T55" fmla="*/ 26 h 952"/>
                <a:gd name="T56" fmla="*/ 67 w 241"/>
                <a:gd name="T57" fmla="*/ 12 h 952"/>
                <a:gd name="T58" fmla="*/ 92 w 241"/>
                <a:gd name="T59" fmla="*/ 3 h 952"/>
                <a:gd name="T60" fmla="*/ 120 w 241"/>
                <a:gd name="T61" fmla="*/ 0 h 9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1" h="952">
                  <a:moveTo>
                    <a:pt x="120" y="0"/>
                  </a:moveTo>
                  <a:lnTo>
                    <a:pt x="147" y="3"/>
                  </a:lnTo>
                  <a:lnTo>
                    <a:pt x="174" y="12"/>
                  </a:lnTo>
                  <a:lnTo>
                    <a:pt x="195" y="26"/>
                  </a:lnTo>
                  <a:lnTo>
                    <a:pt x="215" y="45"/>
                  </a:lnTo>
                  <a:lnTo>
                    <a:pt x="229" y="66"/>
                  </a:lnTo>
                  <a:lnTo>
                    <a:pt x="238" y="92"/>
                  </a:lnTo>
                  <a:lnTo>
                    <a:pt x="241" y="119"/>
                  </a:lnTo>
                  <a:lnTo>
                    <a:pt x="241" y="833"/>
                  </a:lnTo>
                  <a:lnTo>
                    <a:pt x="238" y="861"/>
                  </a:lnTo>
                  <a:lnTo>
                    <a:pt x="229" y="886"/>
                  </a:lnTo>
                  <a:lnTo>
                    <a:pt x="215" y="908"/>
                  </a:lnTo>
                  <a:lnTo>
                    <a:pt x="195" y="926"/>
                  </a:lnTo>
                  <a:lnTo>
                    <a:pt x="174" y="940"/>
                  </a:lnTo>
                  <a:lnTo>
                    <a:pt x="147" y="950"/>
                  </a:lnTo>
                  <a:lnTo>
                    <a:pt x="120" y="952"/>
                  </a:lnTo>
                  <a:lnTo>
                    <a:pt x="92" y="950"/>
                  </a:lnTo>
                  <a:lnTo>
                    <a:pt x="67" y="940"/>
                  </a:lnTo>
                  <a:lnTo>
                    <a:pt x="44" y="926"/>
                  </a:lnTo>
                  <a:lnTo>
                    <a:pt x="26" y="908"/>
                  </a:lnTo>
                  <a:lnTo>
                    <a:pt x="12" y="886"/>
                  </a:lnTo>
                  <a:lnTo>
                    <a:pt x="3" y="861"/>
                  </a:lnTo>
                  <a:lnTo>
                    <a:pt x="0" y="833"/>
                  </a:lnTo>
                  <a:lnTo>
                    <a:pt x="0" y="119"/>
                  </a:lnTo>
                  <a:lnTo>
                    <a:pt x="3" y="92"/>
                  </a:lnTo>
                  <a:lnTo>
                    <a:pt x="12" y="66"/>
                  </a:lnTo>
                  <a:lnTo>
                    <a:pt x="26" y="45"/>
                  </a:lnTo>
                  <a:lnTo>
                    <a:pt x="44" y="26"/>
                  </a:lnTo>
                  <a:lnTo>
                    <a:pt x="67" y="12"/>
                  </a:lnTo>
                  <a:lnTo>
                    <a:pt x="92" y="3"/>
                  </a:lnTo>
                  <a:lnTo>
                    <a:pt x="120"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8" name="Freeform 10"/>
            <p:cNvSpPr>
              <a:spLocks/>
            </p:cNvSpPr>
            <p:nvPr/>
          </p:nvSpPr>
          <p:spPr bwMode="auto">
            <a:xfrm>
              <a:off x="-5686425" y="5219701"/>
              <a:ext cx="5626100" cy="3654425"/>
            </a:xfrm>
            <a:custGeom>
              <a:avLst/>
              <a:gdLst>
                <a:gd name="T0" fmla="*/ 3383 w 3544"/>
                <a:gd name="T1" fmla="*/ 0 h 2302"/>
                <a:gd name="T2" fmla="*/ 3446 w 3544"/>
                <a:gd name="T3" fmla="*/ 11 h 2302"/>
                <a:gd name="T4" fmla="*/ 3497 w 3544"/>
                <a:gd name="T5" fmla="*/ 46 h 2302"/>
                <a:gd name="T6" fmla="*/ 3532 w 3544"/>
                <a:gd name="T7" fmla="*/ 96 h 2302"/>
                <a:gd name="T8" fmla="*/ 3544 w 3544"/>
                <a:gd name="T9" fmla="*/ 158 h 2302"/>
                <a:gd name="T10" fmla="*/ 3328 w 3544"/>
                <a:gd name="T11" fmla="*/ 1744 h 2302"/>
                <a:gd name="T12" fmla="*/ 3389 w 3544"/>
                <a:gd name="T13" fmla="*/ 1613 h 2302"/>
                <a:gd name="T14" fmla="*/ 3427 w 3544"/>
                <a:gd name="T15" fmla="*/ 1473 h 2302"/>
                <a:gd name="T16" fmla="*/ 3440 w 3544"/>
                <a:gd name="T17" fmla="*/ 1328 h 2302"/>
                <a:gd name="T18" fmla="*/ 3428 w 3544"/>
                <a:gd name="T19" fmla="*/ 1190 h 2302"/>
                <a:gd name="T20" fmla="*/ 3395 w 3544"/>
                <a:gd name="T21" fmla="*/ 1058 h 2302"/>
                <a:gd name="T22" fmla="*/ 3341 w 3544"/>
                <a:gd name="T23" fmla="*/ 934 h 2302"/>
                <a:gd name="T24" fmla="*/ 3266 w 3544"/>
                <a:gd name="T25" fmla="*/ 818 h 2302"/>
                <a:gd name="T26" fmla="*/ 3222 w 3544"/>
                <a:gd name="T27" fmla="*/ 317 h 2302"/>
                <a:gd name="T28" fmla="*/ 322 w 3544"/>
                <a:gd name="T29" fmla="*/ 1984 h 2302"/>
                <a:gd name="T30" fmla="*/ 2078 w 3544"/>
                <a:gd name="T31" fmla="*/ 2025 h 2302"/>
                <a:gd name="T32" fmla="*/ 2190 w 3544"/>
                <a:gd name="T33" fmla="*/ 2091 h 2302"/>
                <a:gd name="T34" fmla="*/ 2312 w 3544"/>
                <a:gd name="T35" fmla="*/ 2140 h 2302"/>
                <a:gd name="T36" fmla="*/ 2441 w 3544"/>
                <a:gd name="T37" fmla="*/ 2170 h 2302"/>
                <a:gd name="T38" fmla="*/ 2575 w 3544"/>
                <a:gd name="T39" fmla="*/ 2180 h 2302"/>
                <a:gd name="T40" fmla="*/ 2722 w 3544"/>
                <a:gd name="T41" fmla="*/ 2167 h 2302"/>
                <a:gd name="T42" fmla="*/ 2865 w 3544"/>
                <a:gd name="T43" fmla="*/ 2131 h 2302"/>
                <a:gd name="T44" fmla="*/ 2998 w 3544"/>
                <a:gd name="T45" fmla="*/ 2070 h 2302"/>
                <a:gd name="T46" fmla="*/ 3226 w 3544"/>
                <a:gd name="T47" fmla="*/ 2294 h 2302"/>
                <a:gd name="T48" fmla="*/ 3236 w 3544"/>
                <a:gd name="T49" fmla="*/ 2302 h 2302"/>
                <a:gd name="T50" fmla="*/ 129 w 3544"/>
                <a:gd name="T51" fmla="*/ 2299 h 2302"/>
                <a:gd name="T52" fmla="*/ 72 w 3544"/>
                <a:gd name="T53" fmla="*/ 2275 h 2302"/>
                <a:gd name="T54" fmla="*/ 27 w 3544"/>
                <a:gd name="T55" fmla="*/ 2231 h 2302"/>
                <a:gd name="T56" fmla="*/ 3 w 3544"/>
                <a:gd name="T57" fmla="*/ 2175 h 2302"/>
                <a:gd name="T58" fmla="*/ 0 w 3544"/>
                <a:gd name="T59" fmla="*/ 158 h 2302"/>
                <a:gd name="T60" fmla="*/ 13 w 3544"/>
                <a:gd name="T61" fmla="*/ 97 h 2302"/>
                <a:gd name="T62" fmla="*/ 48 w 3544"/>
                <a:gd name="T63" fmla="*/ 46 h 2302"/>
                <a:gd name="T64" fmla="*/ 99 w 3544"/>
                <a:gd name="T65" fmla="*/ 11 h 2302"/>
                <a:gd name="T66" fmla="*/ 162 w 3544"/>
                <a:gd name="T67" fmla="*/ 0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44" h="2302">
                  <a:moveTo>
                    <a:pt x="162" y="0"/>
                  </a:moveTo>
                  <a:lnTo>
                    <a:pt x="3383" y="0"/>
                  </a:lnTo>
                  <a:lnTo>
                    <a:pt x="3416" y="3"/>
                  </a:lnTo>
                  <a:lnTo>
                    <a:pt x="3446" y="11"/>
                  </a:lnTo>
                  <a:lnTo>
                    <a:pt x="3473" y="26"/>
                  </a:lnTo>
                  <a:lnTo>
                    <a:pt x="3497" y="46"/>
                  </a:lnTo>
                  <a:lnTo>
                    <a:pt x="3517" y="69"/>
                  </a:lnTo>
                  <a:lnTo>
                    <a:pt x="3532" y="96"/>
                  </a:lnTo>
                  <a:lnTo>
                    <a:pt x="3541" y="126"/>
                  </a:lnTo>
                  <a:lnTo>
                    <a:pt x="3544" y="158"/>
                  </a:lnTo>
                  <a:lnTo>
                    <a:pt x="3544" y="1958"/>
                  </a:lnTo>
                  <a:lnTo>
                    <a:pt x="3328" y="1744"/>
                  </a:lnTo>
                  <a:lnTo>
                    <a:pt x="3362" y="1680"/>
                  </a:lnTo>
                  <a:lnTo>
                    <a:pt x="3389" y="1613"/>
                  </a:lnTo>
                  <a:lnTo>
                    <a:pt x="3410" y="1544"/>
                  </a:lnTo>
                  <a:lnTo>
                    <a:pt x="3427" y="1473"/>
                  </a:lnTo>
                  <a:lnTo>
                    <a:pt x="3437" y="1401"/>
                  </a:lnTo>
                  <a:lnTo>
                    <a:pt x="3440" y="1328"/>
                  </a:lnTo>
                  <a:lnTo>
                    <a:pt x="3437" y="1259"/>
                  </a:lnTo>
                  <a:lnTo>
                    <a:pt x="3428" y="1190"/>
                  </a:lnTo>
                  <a:lnTo>
                    <a:pt x="3414" y="1123"/>
                  </a:lnTo>
                  <a:lnTo>
                    <a:pt x="3395" y="1058"/>
                  </a:lnTo>
                  <a:lnTo>
                    <a:pt x="3370" y="995"/>
                  </a:lnTo>
                  <a:lnTo>
                    <a:pt x="3341" y="934"/>
                  </a:lnTo>
                  <a:lnTo>
                    <a:pt x="3306" y="874"/>
                  </a:lnTo>
                  <a:lnTo>
                    <a:pt x="3266" y="818"/>
                  </a:lnTo>
                  <a:lnTo>
                    <a:pt x="3222" y="764"/>
                  </a:lnTo>
                  <a:lnTo>
                    <a:pt x="3222" y="317"/>
                  </a:lnTo>
                  <a:lnTo>
                    <a:pt x="322" y="317"/>
                  </a:lnTo>
                  <a:lnTo>
                    <a:pt x="322" y="1984"/>
                  </a:lnTo>
                  <a:lnTo>
                    <a:pt x="2024" y="1984"/>
                  </a:lnTo>
                  <a:lnTo>
                    <a:pt x="2078" y="2025"/>
                  </a:lnTo>
                  <a:lnTo>
                    <a:pt x="2133" y="2060"/>
                  </a:lnTo>
                  <a:lnTo>
                    <a:pt x="2190" y="2091"/>
                  </a:lnTo>
                  <a:lnTo>
                    <a:pt x="2250" y="2118"/>
                  </a:lnTo>
                  <a:lnTo>
                    <a:pt x="2312" y="2140"/>
                  </a:lnTo>
                  <a:lnTo>
                    <a:pt x="2376" y="2157"/>
                  </a:lnTo>
                  <a:lnTo>
                    <a:pt x="2441" y="2170"/>
                  </a:lnTo>
                  <a:lnTo>
                    <a:pt x="2507" y="2178"/>
                  </a:lnTo>
                  <a:lnTo>
                    <a:pt x="2575" y="2180"/>
                  </a:lnTo>
                  <a:lnTo>
                    <a:pt x="2650" y="2177"/>
                  </a:lnTo>
                  <a:lnTo>
                    <a:pt x="2722" y="2167"/>
                  </a:lnTo>
                  <a:lnTo>
                    <a:pt x="2794" y="2152"/>
                  </a:lnTo>
                  <a:lnTo>
                    <a:pt x="2865" y="2131"/>
                  </a:lnTo>
                  <a:lnTo>
                    <a:pt x="2933" y="2103"/>
                  </a:lnTo>
                  <a:lnTo>
                    <a:pt x="2998" y="2070"/>
                  </a:lnTo>
                  <a:lnTo>
                    <a:pt x="3222" y="2290"/>
                  </a:lnTo>
                  <a:lnTo>
                    <a:pt x="3226" y="2294"/>
                  </a:lnTo>
                  <a:lnTo>
                    <a:pt x="3231" y="2298"/>
                  </a:lnTo>
                  <a:lnTo>
                    <a:pt x="3236" y="2302"/>
                  </a:lnTo>
                  <a:lnTo>
                    <a:pt x="162" y="2302"/>
                  </a:lnTo>
                  <a:lnTo>
                    <a:pt x="129" y="2299"/>
                  </a:lnTo>
                  <a:lnTo>
                    <a:pt x="99" y="2289"/>
                  </a:lnTo>
                  <a:lnTo>
                    <a:pt x="72" y="2275"/>
                  </a:lnTo>
                  <a:lnTo>
                    <a:pt x="48" y="2255"/>
                  </a:lnTo>
                  <a:lnTo>
                    <a:pt x="27" y="2231"/>
                  </a:lnTo>
                  <a:lnTo>
                    <a:pt x="13" y="2204"/>
                  </a:lnTo>
                  <a:lnTo>
                    <a:pt x="3" y="2175"/>
                  </a:lnTo>
                  <a:lnTo>
                    <a:pt x="0" y="2144"/>
                  </a:lnTo>
                  <a:lnTo>
                    <a:pt x="0" y="158"/>
                  </a:lnTo>
                  <a:lnTo>
                    <a:pt x="3" y="126"/>
                  </a:lnTo>
                  <a:lnTo>
                    <a:pt x="13" y="97"/>
                  </a:lnTo>
                  <a:lnTo>
                    <a:pt x="27" y="69"/>
                  </a:lnTo>
                  <a:lnTo>
                    <a:pt x="48" y="46"/>
                  </a:lnTo>
                  <a:lnTo>
                    <a:pt x="72" y="26"/>
                  </a:lnTo>
                  <a:lnTo>
                    <a:pt x="99" y="11"/>
                  </a:lnTo>
                  <a:lnTo>
                    <a:pt x="129" y="3"/>
                  </a:lnTo>
                  <a:lnTo>
                    <a:pt x="162"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9" name="Freeform 11"/>
            <p:cNvSpPr>
              <a:spLocks noEditPoints="1"/>
            </p:cNvSpPr>
            <p:nvPr/>
          </p:nvSpPr>
          <p:spPr bwMode="auto">
            <a:xfrm>
              <a:off x="-2716213" y="6227763"/>
              <a:ext cx="2519363" cy="2481263"/>
            </a:xfrm>
            <a:custGeom>
              <a:avLst/>
              <a:gdLst>
                <a:gd name="T0" fmla="*/ 594 w 1587"/>
                <a:gd name="T1" fmla="*/ 153 h 1563"/>
                <a:gd name="T2" fmla="*/ 441 w 1587"/>
                <a:gd name="T3" fmla="*/ 207 h 1563"/>
                <a:gd name="T4" fmla="*/ 309 w 1587"/>
                <a:gd name="T5" fmla="*/ 304 h 1563"/>
                <a:gd name="T6" fmla="*/ 211 w 1587"/>
                <a:gd name="T7" fmla="*/ 433 h 1563"/>
                <a:gd name="T8" fmla="*/ 156 w 1587"/>
                <a:gd name="T9" fmla="*/ 585 h 1563"/>
                <a:gd name="T10" fmla="*/ 148 w 1587"/>
                <a:gd name="T11" fmla="*/ 748 h 1563"/>
                <a:gd name="T12" fmla="*/ 187 w 1587"/>
                <a:gd name="T13" fmla="*/ 904 h 1563"/>
                <a:gd name="T14" fmla="*/ 272 w 1587"/>
                <a:gd name="T15" fmla="*/ 1042 h 1563"/>
                <a:gd name="T16" fmla="*/ 394 w 1587"/>
                <a:gd name="T17" fmla="*/ 1151 h 1563"/>
                <a:gd name="T18" fmla="*/ 541 w 1587"/>
                <a:gd name="T19" fmla="*/ 1221 h 1563"/>
                <a:gd name="T20" fmla="*/ 704 w 1587"/>
                <a:gd name="T21" fmla="*/ 1244 h 1563"/>
                <a:gd name="T22" fmla="*/ 867 w 1587"/>
                <a:gd name="T23" fmla="*/ 1221 h 1563"/>
                <a:gd name="T24" fmla="*/ 1014 w 1587"/>
                <a:gd name="T25" fmla="*/ 1151 h 1563"/>
                <a:gd name="T26" fmla="*/ 1137 w 1587"/>
                <a:gd name="T27" fmla="*/ 1042 h 1563"/>
                <a:gd name="T28" fmla="*/ 1220 w 1587"/>
                <a:gd name="T29" fmla="*/ 904 h 1563"/>
                <a:gd name="T30" fmla="*/ 1261 w 1587"/>
                <a:gd name="T31" fmla="*/ 748 h 1563"/>
                <a:gd name="T32" fmla="*/ 1252 w 1587"/>
                <a:gd name="T33" fmla="*/ 585 h 1563"/>
                <a:gd name="T34" fmla="*/ 1198 w 1587"/>
                <a:gd name="T35" fmla="*/ 433 h 1563"/>
                <a:gd name="T36" fmla="*/ 1100 w 1587"/>
                <a:gd name="T37" fmla="*/ 304 h 1563"/>
                <a:gd name="T38" fmla="*/ 967 w 1587"/>
                <a:gd name="T39" fmla="*/ 207 h 1563"/>
                <a:gd name="T40" fmla="*/ 814 w 1587"/>
                <a:gd name="T41" fmla="*/ 153 h 1563"/>
                <a:gd name="T42" fmla="*/ 704 w 1587"/>
                <a:gd name="T43" fmla="*/ 0 h 1563"/>
                <a:gd name="T44" fmla="*/ 887 w 1587"/>
                <a:gd name="T45" fmla="*/ 24 h 1563"/>
                <a:gd name="T46" fmla="*/ 1055 w 1587"/>
                <a:gd name="T47" fmla="*/ 92 h 1563"/>
                <a:gd name="T48" fmla="*/ 1202 w 1587"/>
                <a:gd name="T49" fmla="*/ 203 h 1563"/>
                <a:gd name="T50" fmla="*/ 1314 w 1587"/>
                <a:gd name="T51" fmla="*/ 347 h 1563"/>
                <a:gd name="T52" fmla="*/ 1383 w 1587"/>
                <a:gd name="T53" fmla="*/ 512 h 1563"/>
                <a:gd name="T54" fmla="*/ 1407 w 1587"/>
                <a:gd name="T55" fmla="*/ 693 h 1563"/>
                <a:gd name="T56" fmla="*/ 1381 w 1587"/>
                <a:gd name="T57" fmla="*/ 879 h 1563"/>
                <a:gd name="T58" fmla="*/ 1307 w 1587"/>
                <a:gd name="T59" fmla="*/ 1050 h 1563"/>
                <a:gd name="T60" fmla="*/ 1265 w 1587"/>
                <a:gd name="T61" fmla="*/ 1183 h 1563"/>
                <a:gd name="T62" fmla="*/ 1312 w 1587"/>
                <a:gd name="T63" fmla="*/ 1194 h 1563"/>
                <a:gd name="T64" fmla="*/ 1579 w 1587"/>
                <a:gd name="T65" fmla="*/ 1458 h 1563"/>
                <a:gd name="T66" fmla="*/ 1585 w 1587"/>
                <a:gd name="T67" fmla="*/ 1511 h 1563"/>
                <a:gd name="T68" fmla="*/ 1551 w 1587"/>
                <a:gd name="T69" fmla="*/ 1555 h 1563"/>
                <a:gd name="T70" fmla="*/ 1497 w 1587"/>
                <a:gd name="T71" fmla="*/ 1561 h 1563"/>
                <a:gd name="T72" fmla="*/ 1223 w 1587"/>
                <a:gd name="T73" fmla="*/ 1304 h 1563"/>
                <a:gd name="T74" fmla="*/ 1202 w 1587"/>
                <a:gd name="T75" fmla="*/ 1262 h 1563"/>
                <a:gd name="T76" fmla="*/ 1118 w 1587"/>
                <a:gd name="T77" fmla="*/ 1253 h 1563"/>
                <a:gd name="T78" fmla="*/ 952 w 1587"/>
                <a:gd name="T79" fmla="*/ 1342 h 1563"/>
                <a:gd name="T80" fmla="*/ 768 w 1587"/>
                <a:gd name="T81" fmla="*/ 1383 h 1563"/>
                <a:gd name="T82" fmla="*/ 581 w 1587"/>
                <a:gd name="T83" fmla="*/ 1376 h 1563"/>
                <a:gd name="T84" fmla="*/ 407 w 1587"/>
                <a:gd name="T85" fmla="*/ 1321 h 1563"/>
                <a:gd name="T86" fmla="*/ 253 w 1587"/>
                <a:gd name="T87" fmla="*/ 1225 h 1563"/>
                <a:gd name="T88" fmla="*/ 127 w 1587"/>
                <a:gd name="T89" fmla="*/ 1090 h 1563"/>
                <a:gd name="T90" fmla="*/ 43 w 1587"/>
                <a:gd name="T91" fmla="*/ 931 h 1563"/>
                <a:gd name="T92" fmla="*/ 4 w 1587"/>
                <a:gd name="T93" fmla="*/ 754 h 1563"/>
                <a:gd name="T94" fmla="*/ 11 w 1587"/>
                <a:gd name="T95" fmla="*/ 571 h 1563"/>
                <a:gd name="T96" fmla="*/ 67 w 1587"/>
                <a:gd name="T97" fmla="*/ 400 h 1563"/>
                <a:gd name="T98" fmla="*/ 164 w 1587"/>
                <a:gd name="T99" fmla="*/ 248 h 1563"/>
                <a:gd name="T100" fmla="*/ 301 w 1587"/>
                <a:gd name="T101" fmla="*/ 124 h 1563"/>
                <a:gd name="T102" fmla="*/ 463 w 1587"/>
                <a:gd name="T103" fmla="*/ 42 h 1563"/>
                <a:gd name="T104" fmla="*/ 642 w 1587"/>
                <a:gd name="T105" fmla="*/ 2 h 1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87" h="1563">
                  <a:moveTo>
                    <a:pt x="704" y="142"/>
                  </a:moveTo>
                  <a:lnTo>
                    <a:pt x="648" y="144"/>
                  </a:lnTo>
                  <a:lnTo>
                    <a:pt x="594" y="153"/>
                  </a:lnTo>
                  <a:lnTo>
                    <a:pt x="541" y="166"/>
                  </a:lnTo>
                  <a:lnTo>
                    <a:pt x="490" y="184"/>
                  </a:lnTo>
                  <a:lnTo>
                    <a:pt x="441" y="207"/>
                  </a:lnTo>
                  <a:lnTo>
                    <a:pt x="394" y="234"/>
                  </a:lnTo>
                  <a:lnTo>
                    <a:pt x="350" y="266"/>
                  </a:lnTo>
                  <a:lnTo>
                    <a:pt x="309" y="304"/>
                  </a:lnTo>
                  <a:lnTo>
                    <a:pt x="272" y="345"/>
                  </a:lnTo>
                  <a:lnTo>
                    <a:pt x="239" y="387"/>
                  </a:lnTo>
                  <a:lnTo>
                    <a:pt x="211" y="433"/>
                  </a:lnTo>
                  <a:lnTo>
                    <a:pt x="187" y="483"/>
                  </a:lnTo>
                  <a:lnTo>
                    <a:pt x="169" y="533"/>
                  </a:lnTo>
                  <a:lnTo>
                    <a:pt x="156" y="585"/>
                  </a:lnTo>
                  <a:lnTo>
                    <a:pt x="148" y="639"/>
                  </a:lnTo>
                  <a:lnTo>
                    <a:pt x="145" y="693"/>
                  </a:lnTo>
                  <a:lnTo>
                    <a:pt x="148" y="748"/>
                  </a:lnTo>
                  <a:lnTo>
                    <a:pt x="156" y="801"/>
                  </a:lnTo>
                  <a:lnTo>
                    <a:pt x="169" y="854"/>
                  </a:lnTo>
                  <a:lnTo>
                    <a:pt x="187" y="904"/>
                  </a:lnTo>
                  <a:lnTo>
                    <a:pt x="211" y="952"/>
                  </a:lnTo>
                  <a:lnTo>
                    <a:pt x="239" y="998"/>
                  </a:lnTo>
                  <a:lnTo>
                    <a:pt x="272" y="1042"/>
                  </a:lnTo>
                  <a:lnTo>
                    <a:pt x="309" y="1083"/>
                  </a:lnTo>
                  <a:lnTo>
                    <a:pt x="350" y="1119"/>
                  </a:lnTo>
                  <a:lnTo>
                    <a:pt x="394" y="1151"/>
                  </a:lnTo>
                  <a:lnTo>
                    <a:pt x="441" y="1179"/>
                  </a:lnTo>
                  <a:lnTo>
                    <a:pt x="490" y="1203"/>
                  </a:lnTo>
                  <a:lnTo>
                    <a:pt x="541" y="1221"/>
                  </a:lnTo>
                  <a:lnTo>
                    <a:pt x="594" y="1234"/>
                  </a:lnTo>
                  <a:lnTo>
                    <a:pt x="648" y="1241"/>
                  </a:lnTo>
                  <a:lnTo>
                    <a:pt x="704" y="1244"/>
                  </a:lnTo>
                  <a:lnTo>
                    <a:pt x="759" y="1241"/>
                  </a:lnTo>
                  <a:lnTo>
                    <a:pt x="814" y="1234"/>
                  </a:lnTo>
                  <a:lnTo>
                    <a:pt x="867" y="1221"/>
                  </a:lnTo>
                  <a:lnTo>
                    <a:pt x="919" y="1203"/>
                  </a:lnTo>
                  <a:lnTo>
                    <a:pt x="967" y="1179"/>
                  </a:lnTo>
                  <a:lnTo>
                    <a:pt x="1014" y="1151"/>
                  </a:lnTo>
                  <a:lnTo>
                    <a:pt x="1059" y="1119"/>
                  </a:lnTo>
                  <a:lnTo>
                    <a:pt x="1100" y="1083"/>
                  </a:lnTo>
                  <a:lnTo>
                    <a:pt x="1137" y="1042"/>
                  </a:lnTo>
                  <a:lnTo>
                    <a:pt x="1169" y="998"/>
                  </a:lnTo>
                  <a:lnTo>
                    <a:pt x="1198" y="952"/>
                  </a:lnTo>
                  <a:lnTo>
                    <a:pt x="1220" y="904"/>
                  </a:lnTo>
                  <a:lnTo>
                    <a:pt x="1239" y="854"/>
                  </a:lnTo>
                  <a:lnTo>
                    <a:pt x="1252" y="801"/>
                  </a:lnTo>
                  <a:lnTo>
                    <a:pt x="1261" y="748"/>
                  </a:lnTo>
                  <a:lnTo>
                    <a:pt x="1263" y="693"/>
                  </a:lnTo>
                  <a:lnTo>
                    <a:pt x="1261" y="639"/>
                  </a:lnTo>
                  <a:lnTo>
                    <a:pt x="1252" y="585"/>
                  </a:lnTo>
                  <a:lnTo>
                    <a:pt x="1239" y="533"/>
                  </a:lnTo>
                  <a:lnTo>
                    <a:pt x="1220" y="483"/>
                  </a:lnTo>
                  <a:lnTo>
                    <a:pt x="1198" y="433"/>
                  </a:lnTo>
                  <a:lnTo>
                    <a:pt x="1169" y="387"/>
                  </a:lnTo>
                  <a:lnTo>
                    <a:pt x="1137" y="345"/>
                  </a:lnTo>
                  <a:lnTo>
                    <a:pt x="1100" y="304"/>
                  </a:lnTo>
                  <a:lnTo>
                    <a:pt x="1059" y="266"/>
                  </a:lnTo>
                  <a:lnTo>
                    <a:pt x="1014" y="234"/>
                  </a:lnTo>
                  <a:lnTo>
                    <a:pt x="967" y="207"/>
                  </a:lnTo>
                  <a:lnTo>
                    <a:pt x="919" y="184"/>
                  </a:lnTo>
                  <a:lnTo>
                    <a:pt x="867" y="166"/>
                  </a:lnTo>
                  <a:lnTo>
                    <a:pt x="814" y="153"/>
                  </a:lnTo>
                  <a:lnTo>
                    <a:pt x="759" y="144"/>
                  </a:lnTo>
                  <a:lnTo>
                    <a:pt x="704" y="142"/>
                  </a:lnTo>
                  <a:close/>
                  <a:moveTo>
                    <a:pt x="704" y="0"/>
                  </a:moveTo>
                  <a:lnTo>
                    <a:pt x="767" y="2"/>
                  </a:lnTo>
                  <a:lnTo>
                    <a:pt x="827" y="11"/>
                  </a:lnTo>
                  <a:lnTo>
                    <a:pt x="887" y="24"/>
                  </a:lnTo>
                  <a:lnTo>
                    <a:pt x="945" y="42"/>
                  </a:lnTo>
                  <a:lnTo>
                    <a:pt x="1001" y="64"/>
                  </a:lnTo>
                  <a:lnTo>
                    <a:pt x="1055" y="92"/>
                  </a:lnTo>
                  <a:lnTo>
                    <a:pt x="1106" y="124"/>
                  </a:lnTo>
                  <a:lnTo>
                    <a:pt x="1155" y="162"/>
                  </a:lnTo>
                  <a:lnTo>
                    <a:pt x="1202" y="203"/>
                  </a:lnTo>
                  <a:lnTo>
                    <a:pt x="1243" y="248"/>
                  </a:lnTo>
                  <a:lnTo>
                    <a:pt x="1281" y="296"/>
                  </a:lnTo>
                  <a:lnTo>
                    <a:pt x="1314" y="347"/>
                  </a:lnTo>
                  <a:lnTo>
                    <a:pt x="1342" y="400"/>
                  </a:lnTo>
                  <a:lnTo>
                    <a:pt x="1365" y="456"/>
                  </a:lnTo>
                  <a:lnTo>
                    <a:pt x="1383" y="512"/>
                  </a:lnTo>
                  <a:lnTo>
                    <a:pt x="1396" y="571"/>
                  </a:lnTo>
                  <a:lnTo>
                    <a:pt x="1405" y="631"/>
                  </a:lnTo>
                  <a:lnTo>
                    <a:pt x="1407" y="693"/>
                  </a:lnTo>
                  <a:lnTo>
                    <a:pt x="1404" y="756"/>
                  </a:lnTo>
                  <a:lnTo>
                    <a:pt x="1396" y="818"/>
                  </a:lnTo>
                  <a:lnTo>
                    <a:pt x="1381" y="879"/>
                  </a:lnTo>
                  <a:lnTo>
                    <a:pt x="1361" y="938"/>
                  </a:lnTo>
                  <a:lnTo>
                    <a:pt x="1337" y="995"/>
                  </a:lnTo>
                  <a:lnTo>
                    <a:pt x="1307" y="1050"/>
                  </a:lnTo>
                  <a:lnTo>
                    <a:pt x="1271" y="1101"/>
                  </a:lnTo>
                  <a:lnTo>
                    <a:pt x="1231" y="1150"/>
                  </a:lnTo>
                  <a:lnTo>
                    <a:pt x="1265" y="1183"/>
                  </a:lnTo>
                  <a:lnTo>
                    <a:pt x="1281" y="1183"/>
                  </a:lnTo>
                  <a:lnTo>
                    <a:pt x="1296" y="1186"/>
                  </a:lnTo>
                  <a:lnTo>
                    <a:pt x="1312" y="1194"/>
                  </a:lnTo>
                  <a:lnTo>
                    <a:pt x="1325" y="1204"/>
                  </a:lnTo>
                  <a:lnTo>
                    <a:pt x="1567" y="1443"/>
                  </a:lnTo>
                  <a:lnTo>
                    <a:pt x="1579" y="1458"/>
                  </a:lnTo>
                  <a:lnTo>
                    <a:pt x="1585" y="1475"/>
                  </a:lnTo>
                  <a:lnTo>
                    <a:pt x="1587" y="1492"/>
                  </a:lnTo>
                  <a:lnTo>
                    <a:pt x="1585" y="1511"/>
                  </a:lnTo>
                  <a:lnTo>
                    <a:pt x="1579" y="1528"/>
                  </a:lnTo>
                  <a:lnTo>
                    <a:pt x="1567" y="1543"/>
                  </a:lnTo>
                  <a:lnTo>
                    <a:pt x="1551" y="1555"/>
                  </a:lnTo>
                  <a:lnTo>
                    <a:pt x="1534" y="1561"/>
                  </a:lnTo>
                  <a:lnTo>
                    <a:pt x="1516" y="1563"/>
                  </a:lnTo>
                  <a:lnTo>
                    <a:pt x="1497" y="1561"/>
                  </a:lnTo>
                  <a:lnTo>
                    <a:pt x="1480" y="1555"/>
                  </a:lnTo>
                  <a:lnTo>
                    <a:pt x="1465" y="1543"/>
                  </a:lnTo>
                  <a:lnTo>
                    <a:pt x="1223" y="1304"/>
                  </a:lnTo>
                  <a:lnTo>
                    <a:pt x="1212" y="1291"/>
                  </a:lnTo>
                  <a:lnTo>
                    <a:pt x="1205" y="1277"/>
                  </a:lnTo>
                  <a:lnTo>
                    <a:pt x="1202" y="1262"/>
                  </a:lnTo>
                  <a:lnTo>
                    <a:pt x="1202" y="1246"/>
                  </a:lnTo>
                  <a:lnTo>
                    <a:pt x="1168" y="1213"/>
                  </a:lnTo>
                  <a:lnTo>
                    <a:pt x="1118" y="1253"/>
                  </a:lnTo>
                  <a:lnTo>
                    <a:pt x="1065" y="1287"/>
                  </a:lnTo>
                  <a:lnTo>
                    <a:pt x="1010" y="1317"/>
                  </a:lnTo>
                  <a:lnTo>
                    <a:pt x="952" y="1342"/>
                  </a:lnTo>
                  <a:lnTo>
                    <a:pt x="893" y="1361"/>
                  </a:lnTo>
                  <a:lnTo>
                    <a:pt x="832" y="1375"/>
                  </a:lnTo>
                  <a:lnTo>
                    <a:pt x="768" y="1383"/>
                  </a:lnTo>
                  <a:lnTo>
                    <a:pt x="704" y="1387"/>
                  </a:lnTo>
                  <a:lnTo>
                    <a:pt x="642" y="1383"/>
                  </a:lnTo>
                  <a:lnTo>
                    <a:pt x="581" y="1376"/>
                  </a:lnTo>
                  <a:lnTo>
                    <a:pt x="521" y="1363"/>
                  </a:lnTo>
                  <a:lnTo>
                    <a:pt x="463" y="1345"/>
                  </a:lnTo>
                  <a:lnTo>
                    <a:pt x="407" y="1321"/>
                  </a:lnTo>
                  <a:lnTo>
                    <a:pt x="353" y="1295"/>
                  </a:lnTo>
                  <a:lnTo>
                    <a:pt x="301" y="1261"/>
                  </a:lnTo>
                  <a:lnTo>
                    <a:pt x="253" y="1225"/>
                  </a:lnTo>
                  <a:lnTo>
                    <a:pt x="207" y="1183"/>
                  </a:lnTo>
                  <a:lnTo>
                    <a:pt x="164" y="1138"/>
                  </a:lnTo>
                  <a:lnTo>
                    <a:pt x="127" y="1090"/>
                  </a:lnTo>
                  <a:lnTo>
                    <a:pt x="95" y="1039"/>
                  </a:lnTo>
                  <a:lnTo>
                    <a:pt x="67" y="985"/>
                  </a:lnTo>
                  <a:lnTo>
                    <a:pt x="43" y="931"/>
                  </a:lnTo>
                  <a:lnTo>
                    <a:pt x="24" y="873"/>
                  </a:lnTo>
                  <a:lnTo>
                    <a:pt x="11" y="814"/>
                  </a:lnTo>
                  <a:lnTo>
                    <a:pt x="4" y="754"/>
                  </a:lnTo>
                  <a:lnTo>
                    <a:pt x="0" y="693"/>
                  </a:lnTo>
                  <a:lnTo>
                    <a:pt x="4" y="631"/>
                  </a:lnTo>
                  <a:lnTo>
                    <a:pt x="11" y="571"/>
                  </a:lnTo>
                  <a:lnTo>
                    <a:pt x="24" y="512"/>
                  </a:lnTo>
                  <a:lnTo>
                    <a:pt x="43" y="456"/>
                  </a:lnTo>
                  <a:lnTo>
                    <a:pt x="67" y="400"/>
                  </a:lnTo>
                  <a:lnTo>
                    <a:pt x="95" y="347"/>
                  </a:lnTo>
                  <a:lnTo>
                    <a:pt x="127" y="296"/>
                  </a:lnTo>
                  <a:lnTo>
                    <a:pt x="164" y="248"/>
                  </a:lnTo>
                  <a:lnTo>
                    <a:pt x="207" y="203"/>
                  </a:lnTo>
                  <a:lnTo>
                    <a:pt x="253" y="162"/>
                  </a:lnTo>
                  <a:lnTo>
                    <a:pt x="301" y="124"/>
                  </a:lnTo>
                  <a:lnTo>
                    <a:pt x="353" y="92"/>
                  </a:lnTo>
                  <a:lnTo>
                    <a:pt x="407" y="64"/>
                  </a:lnTo>
                  <a:lnTo>
                    <a:pt x="463" y="42"/>
                  </a:lnTo>
                  <a:lnTo>
                    <a:pt x="521" y="24"/>
                  </a:lnTo>
                  <a:lnTo>
                    <a:pt x="581" y="11"/>
                  </a:lnTo>
                  <a:lnTo>
                    <a:pt x="642" y="2"/>
                  </a:lnTo>
                  <a:lnTo>
                    <a:pt x="704"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grpSp>
      <p:grpSp>
        <p:nvGrpSpPr>
          <p:cNvPr id="20" name="Group 19"/>
          <p:cNvGrpSpPr/>
          <p:nvPr/>
        </p:nvGrpSpPr>
        <p:grpSpPr>
          <a:xfrm>
            <a:off x="976431" y="4477944"/>
            <a:ext cx="906333" cy="694928"/>
            <a:chOff x="-3200400" y="1365250"/>
            <a:chExt cx="4029075" cy="3089275"/>
          </a:xfrm>
          <a:solidFill>
            <a:schemeClr val="bg1"/>
          </a:solidFill>
        </p:grpSpPr>
        <p:sp>
          <p:nvSpPr>
            <p:cNvPr id="21" name="Freeform 16"/>
            <p:cNvSpPr>
              <a:spLocks/>
            </p:cNvSpPr>
            <p:nvPr/>
          </p:nvSpPr>
          <p:spPr bwMode="auto">
            <a:xfrm>
              <a:off x="-1635125" y="4094163"/>
              <a:ext cx="1557338" cy="346075"/>
            </a:xfrm>
            <a:custGeom>
              <a:avLst/>
              <a:gdLst>
                <a:gd name="T0" fmla="*/ 524 w 1961"/>
                <a:gd name="T1" fmla="*/ 0 h 435"/>
                <a:gd name="T2" fmla="*/ 1298 w 1961"/>
                <a:gd name="T3" fmla="*/ 0 h 435"/>
                <a:gd name="T4" fmla="*/ 1314 w 1961"/>
                <a:gd name="T5" fmla="*/ 3 h 435"/>
                <a:gd name="T6" fmla="*/ 1324 w 1961"/>
                <a:gd name="T7" fmla="*/ 11 h 435"/>
                <a:gd name="T8" fmla="*/ 1332 w 1961"/>
                <a:gd name="T9" fmla="*/ 21 h 435"/>
                <a:gd name="T10" fmla="*/ 1335 w 1961"/>
                <a:gd name="T11" fmla="*/ 35 h 435"/>
                <a:gd name="T12" fmla="*/ 1335 w 1961"/>
                <a:gd name="T13" fmla="*/ 171 h 435"/>
                <a:gd name="T14" fmla="*/ 1338 w 1961"/>
                <a:gd name="T15" fmla="*/ 185 h 435"/>
                <a:gd name="T16" fmla="*/ 1346 w 1961"/>
                <a:gd name="T17" fmla="*/ 196 h 435"/>
                <a:gd name="T18" fmla="*/ 1357 w 1961"/>
                <a:gd name="T19" fmla="*/ 203 h 435"/>
                <a:gd name="T20" fmla="*/ 1371 w 1961"/>
                <a:gd name="T21" fmla="*/ 207 h 435"/>
                <a:gd name="T22" fmla="*/ 1924 w 1961"/>
                <a:gd name="T23" fmla="*/ 207 h 435"/>
                <a:gd name="T24" fmla="*/ 1938 w 1961"/>
                <a:gd name="T25" fmla="*/ 210 h 435"/>
                <a:gd name="T26" fmla="*/ 1950 w 1961"/>
                <a:gd name="T27" fmla="*/ 217 h 435"/>
                <a:gd name="T28" fmla="*/ 1958 w 1961"/>
                <a:gd name="T29" fmla="*/ 230 h 435"/>
                <a:gd name="T30" fmla="*/ 1961 w 1961"/>
                <a:gd name="T31" fmla="*/ 244 h 435"/>
                <a:gd name="T32" fmla="*/ 1961 w 1961"/>
                <a:gd name="T33" fmla="*/ 400 h 435"/>
                <a:gd name="T34" fmla="*/ 1958 w 1961"/>
                <a:gd name="T35" fmla="*/ 413 h 435"/>
                <a:gd name="T36" fmla="*/ 1950 w 1961"/>
                <a:gd name="T37" fmla="*/ 424 h 435"/>
                <a:gd name="T38" fmla="*/ 1938 w 1961"/>
                <a:gd name="T39" fmla="*/ 432 h 435"/>
                <a:gd name="T40" fmla="*/ 1924 w 1961"/>
                <a:gd name="T41" fmla="*/ 435 h 435"/>
                <a:gd name="T42" fmla="*/ 37 w 1961"/>
                <a:gd name="T43" fmla="*/ 435 h 435"/>
                <a:gd name="T44" fmla="*/ 22 w 1961"/>
                <a:gd name="T45" fmla="*/ 432 h 435"/>
                <a:gd name="T46" fmla="*/ 11 w 1961"/>
                <a:gd name="T47" fmla="*/ 424 h 435"/>
                <a:gd name="T48" fmla="*/ 3 w 1961"/>
                <a:gd name="T49" fmla="*/ 413 h 435"/>
                <a:gd name="T50" fmla="*/ 0 w 1961"/>
                <a:gd name="T51" fmla="*/ 400 h 435"/>
                <a:gd name="T52" fmla="*/ 0 w 1961"/>
                <a:gd name="T53" fmla="*/ 244 h 435"/>
                <a:gd name="T54" fmla="*/ 3 w 1961"/>
                <a:gd name="T55" fmla="*/ 230 h 435"/>
                <a:gd name="T56" fmla="*/ 11 w 1961"/>
                <a:gd name="T57" fmla="*/ 217 h 435"/>
                <a:gd name="T58" fmla="*/ 22 w 1961"/>
                <a:gd name="T59" fmla="*/ 210 h 435"/>
                <a:gd name="T60" fmla="*/ 37 w 1961"/>
                <a:gd name="T61" fmla="*/ 207 h 435"/>
                <a:gd name="T62" fmla="*/ 452 w 1961"/>
                <a:gd name="T63" fmla="*/ 207 h 435"/>
                <a:gd name="T64" fmla="*/ 466 w 1961"/>
                <a:gd name="T65" fmla="*/ 203 h 435"/>
                <a:gd name="T66" fmla="*/ 478 w 1961"/>
                <a:gd name="T67" fmla="*/ 196 h 435"/>
                <a:gd name="T68" fmla="*/ 486 w 1961"/>
                <a:gd name="T69" fmla="*/ 185 h 435"/>
                <a:gd name="T70" fmla="*/ 489 w 1961"/>
                <a:gd name="T71" fmla="*/ 171 h 435"/>
                <a:gd name="T72" fmla="*/ 489 w 1961"/>
                <a:gd name="T73" fmla="*/ 35 h 435"/>
                <a:gd name="T74" fmla="*/ 492 w 1961"/>
                <a:gd name="T75" fmla="*/ 21 h 435"/>
                <a:gd name="T76" fmla="*/ 500 w 1961"/>
                <a:gd name="T77" fmla="*/ 11 h 435"/>
                <a:gd name="T78" fmla="*/ 510 w 1961"/>
                <a:gd name="T79" fmla="*/ 3 h 435"/>
                <a:gd name="T80" fmla="*/ 524 w 1961"/>
                <a:gd name="T81" fmla="*/ 0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1" h="435">
                  <a:moveTo>
                    <a:pt x="524" y="0"/>
                  </a:moveTo>
                  <a:lnTo>
                    <a:pt x="1298" y="0"/>
                  </a:lnTo>
                  <a:lnTo>
                    <a:pt x="1314" y="3"/>
                  </a:lnTo>
                  <a:lnTo>
                    <a:pt x="1324" y="11"/>
                  </a:lnTo>
                  <a:lnTo>
                    <a:pt x="1332" y="21"/>
                  </a:lnTo>
                  <a:lnTo>
                    <a:pt x="1335" y="35"/>
                  </a:lnTo>
                  <a:lnTo>
                    <a:pt x="1335" y="171"/>
                  </a:lnTo>
                  <a:lnTo>
                    <a:pt x="1338" y="185"/>
                  </a:lnTo>
                  <a:lnTo>
                    <a:pt x="1346" y="196"/>
                  </a:lnTo>
                  <a:lnTo>
                    <a:pt x="1357" y="203"/>
                  </a:lnTo>
                  <a:lnTo>
                    <a:pt x="1371" y="207"/>
                  </a:lnTo>
                  <a:lnTo>
                    <a:pt x="1924" y="207"/>
                  </a:lnTo>
                  <a:lnTo>
                    <a:pt x="1938" y="210"/>
                  </a:lnTo>
                  <a:lnTo>
                    <a:pt x="1950" y="217"/>
                  </a:lnTo>
                  <a:lnTo>
                    <a:pt x="1958" y="230"/>
                  </a:lnTo>
                  <a:lnTo>
                    <a:pt x="1961" y="244"/>
                  </a:lnTo>
                  <a:lnTo>
                    <a:pt x="1961" y="400"/>
                  </a:lnTo>
                  <a:lnTo>
                    <a:pt x="1958" y="413"/>
                  </a:lnTo>
                  <a:lnTo>
                    <a:pt x="1950" y="424"/>
                  </a:lnTo>
                  <a:lnTo>
                    <a:pt x="1938" y="432"/>
                  </a:lnTo>
                  <a:lnTo>
                    <a:pt x="1924" y="435"/>
                  </a:lnTo>
                  <a:lnTo>
                    <a:pt x="37" y="435"/>
                  </a:lnTo>
                  <a:lnTo>
                    <a:pt x="22" y="432"/>
                  </a:lnTo>
                  <a:lnTo>
                    <a:pt x="11" y="424"/>
                  </a:lnTo>
                  <a:lnTo>
                    <a:pt x="3" y="413"/>
                  </a:lnTo>
                  <a:lnTo>
                    <a:pt x="0" y="400"/>
                  </a:lnTo>
                  <a:lnTo>
                    <a:pt x="0" y="244"/>
                  </a:lnTo>
                  <a:lnTo>
                    <a:pt x="3" y="230"/>
                  </a:lnTo>
                  <a:lnTo>
                    <a:pt x="11" y="217"/>
                  </a:lnTo>
                  <a:lnTo>
                    <a:pt x="22" y="210"/>
                  </a:lnTo>
                  <a:lnTo>
                    <a:pt x="37" y="207"/>
                  </a:lnTo>
                  <a:lnTo>
                    <a:pt x="452" y="207"/>
                  </a:lnTo>
                  <a:lnTo>
                    <a:pt x="466" y="203"/>
                  </a:lnTo>
                  <a:lnTo>
                    <a:pt x="478" y="196"/>
                  </a:lnTo>
                  <a:lnTo>
                    <a:pt x="486" y="185"/>
                  </a:lnTo>
                  <a:lnTo>
                    <a:pt x="489" y="171"/>
                  </a:lnTo>
                  <a:lnTo>
                    <a:pt x="489" y="35"/>
                  </a:lnTo>
                  <a:lnTo>
                    <a:pt x="492" y="21"/>
                  </a:lnTo>
                  <a:lnTo>
                    <a:pt x="500" y="11"/>
                  </a:lnTo>
                  <a:lnTo>
                    <a:pt x="510" y="3"/>
                  </a:lnTo>
                  <a:lnTo>
                    <a:pt x="524"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22" name="Freeform 17"/>
            <p:cNvSpPr>
              <a:spLocks noEditPoints="1"/>
            </p:cNvSpPr>
            <p:nvPr/>
          </p:nvSpPr>
          <p:spPr bwMode="auto">
            <a:xfrm>
              <a:off x="-2700338" y="1365250"/>
              <a:ext cx="3529013" cy="2574925"/>
            </a:xfrm>
            <a:custGeom>
              <a:avLst/>
              <a:gdLst>
                <a:gd name="T0" fmla="*/ 2194 w 4447"/>
                <a:gd name="T1" fmla="*/ 2810 h 3245"/>
                <a:gd name="T2" fmla="*/ 2143 w 4447"/>
                <a:gd name="T3" fmla="*/ 2839 h 3245"/>
                <a:gd name="T4" fmla="*/ 2115 w 4447"/>
                <a:gd name="T5" fmla="*/ 2889 h 3245"/>
                <a:gd name="T6" fmla="*/ 2115 w 4447"/>
                <a:gd name="T7" fmla="*/ 2947 h 3245"/>
                <a:gd name="T8" fmla="*/ 2143 w 4447"/>
                <a:gd name="T9" fmla="*/ 2998 h 3245"/>
                <a:gd name="T10" fmla="*/ 2194 w 4447"/>
                <a:gd name="T11" fmla="*/ 3026 h 3245"/>
                <a:gd name="T12" fmla="*/ 2253 w 4447"/>
                <a:gd name="T13" fmla="*/ 3026 h 3245"/>
                <a:gd name="T14" fmla="*/ 2302 w 4447"/>
                <a:gd name="T15" fmla="*/ 2998 h 3245"/>
                <a:gd name="T16" fmla="*/ 2331 w 4447"/>
                <a:gd name="T17" fmla="*/ 2947 h 3245"/>
                <a:gd name="T18" fmla="*/ 2331 w 4447"/>
                <a:gd name="T19" fmla="*/ 2889 h 3245"/>
                <a:gd name="T20" fmla="*/ 2302 w 4447"/>
                <a:gd name="T21" fmla="*/ 2839 h 3245"/>
                <a:gd name="T22" fmla="*/ 2253 w 4447"/>
                <a:gd name="T23" fmla="*/ 2810 h 3245"/>
                <a:gd name="T24" fmla="*/ 250 w 4447"/>
                <a:gd name="T25" fmla="*/ 0 h 3245"/>
                <a:gd name="T26" fmla="*/ 4242 w 4447"/>
                <a:gd name="T27" fmla="*/ 5 h 3245"/>
                <a:gd name="T28" fmla="*/ 4323 w 4447"/>
                <a:gd name="T29" fmla="*/ 34 h 3245"/>
                <a:gd name="T30" fmla="*/ 4388 w 4447"/>
                <a:gd name="T31" fmla="*/ 90 h 3245"/>
                <a:gd name="T32" fmla="*/ 4431 w 4447"/>
                <a:gd name="T33" fmla="*/ 163 h 3245"/>
                <a:gd name="T34" fmla="*/ 4447 w 4447"/>
                <a:gd name="T35" fmla="*/ 251 h 3245"/>
                <a:gd name="T36" fmla="*/ 4442 w 4447"/>
                <a:gd name="T37" fmla="*/ 3041 h 3245"/>
                <a:gd name="T38" fmla="*/ 4413 w 4447"/>
                <a:gd name="T39" fmla="*/ 3122 h 3245"/>
                <a:gd name="T40" fmla="*/ 4357 w 4447"/>
                <a:gd name="T41" fmla="*/ 3187 h 3245"/>
                <a:gd name="T42" fmla="*/ 4283 w 4447"/>
                <a:gd name="T43" fmla="*/ 3230 h 3245"/>
                <a:gd name="T44" fmla="*/ 4197 w 4447"/>
                <a:gd name="T45" fmla="*/ 3245 h 3245"/>
                <a:gd name="T46" fmla="*/ 1445 w 4447"/>
                <a:gd name="T47" fmla="*/ 3245 h 3245"/>
                <a:gd name="T48" fmla="*/ 1428 w 4447"/>
                <a:gd name="T49" fmla="*/ 3244 h 3245"/>
                <a:gd name="T50" fmla="*/ 1402 w 4447"/>
                <a:gd name="T51" fmla="*/ 3234 h 3245"/>
                <a:gd name="T52" fmla="*/ 1375 w 4447"/>
                <a:gd name="T53" fmla="*/ 3213 h 3245"/>
                <a:gd name="T54" fmla="*/ 1352 w 4447"/>
                <a:gd name="T55" fmla="*/ 3176 h 3245"/>
                <a:gd name="T56" fmla="*/ 1345 w 4447"/>
                <a:gd name="T57" fmla="*/ 3117 h 3245"/>
                <a:gd name="T58" fmla="*/ 1346 w 4447"/>
                <a:gd name="T59" fmla="*/ 2781 h 3245"/>
                <a:gd name="T60" fmla="*/ 1361 w 4447"/>
                <a:gd name="T61" fmla="*/ 2734 h 3245"/>
                <a:gd name="T62" fmla="*/ 1386 w 4447"/>
                <a:gd name="T63" fmla="*/ 2705 h 3245"/>
                <a:gd name="T64" fmla="*/ 1414 w 4447"/>
                <a:gd name="T65" fmla="*/ 2691 h 3245"/>
                <a:gd name="T66" fmla="*/ 1434 w 4447"/>
                <a:gd name="T67" fmla="*/ 2686 h 3245"/>
                <a:gd name="T68" fmla="*/ 1443 w 4447"/>
                <a:gd name="T69" fmla="*/ 2685 h 3245"/>
                <a:gd name="T70" fmla="*/ 4257 w 4447"/>
                <a:gd name="T71" fmla="*/ 251 h 3245"/>
                <a:gd name="T72" fmla="*/ 4240 w 4447"/>
                <a:gd name="T73" fmla="*/ 207 h 3245"/>
                <a:gd name="T74" fmla="*/ 4197 w 4447"/>
                <a:gd name="T75" fmla="*/ 189 h 3245"/>
                <a:gd name="T76" fmla="*/ 227 w 4447"/>
                <a:gd name="T77" fmla="*/ 193 h 3245"/>
                <a:gd name="T78" fmla="*/ 194 w 4447"/>
                <a:gd name="T79" fmla="*/ 227 h 3245"/>
                <a:gd name="T80" fmla="*/ 190 w 4447"/>
                <a:gd name="T81" fmla="*/ 899 h 3245"/>
                <a:gd name="T82" fmla="*/ 190 w 4447"/>
                <a:gd name="T83" fmla="*/ 958 h 3245"/>
                <a:gd name="T84" fmla="*/ 187 w 4447"/>
                <a:gd name="T85" fmla="*/ 987 h 3245"/>
                <a:gd name="T86" fmla="*/ 168 w 4447"/>
                <a:gd name="T87" fmla="*/ 998 h 3245"/>
                <a:gd name="T88" fmla="*/ 51 w 4447"/>
                <a:gd name="T89" fmla="*/ 999 h 3245"/>
                <a:gd name="T90" fmla="*/ 17 w 4447"/>
                <a:gd name="T91" fmla="*/ 995 h 3245"/>
                <a:gd name="T92" fmla="*/ 3 w 4447"/>
                <a:gd name="T93" fmla="*/ 974 h 3245"/>
                <a:gd name="T94" fmla="*/ 0 w 4447"/>
                <a:gd name="T95" fmla="*/ 933 h 3245"/>
                <a:gd name="T96" fmla="*/ 0 w 4447"/>
                <a:gd name="T97" fmla="*/ 251 h 3245"/>
                <a:gd name="T98" fmla="*/ 15 w 4447"/>
                <a:gd name="T99" fmla="*/ 163 h 3245"/>
                <a:gd name="T100" fmla="*/ 59 w 4447"/>
                <a:gd name="T101" fmla="*/ 90 h 3245"/>
                <a:gd name="T102" fmla="*/ 123 w 4447"/>
                <a:gd name="T103" fmla="*/ 34 h 3245"/>
                <a:gd name="T104" fmla="*/ 205 w 4447"/>
                <a:gd name="T105" fmla="*/ 5 h 3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447" h="3245">
                  <a:moveTo>
                    <a:pt x="2223" y="2805"/>
                  </a:moveTo>
                  <a:lnTo>
                    <a:pt x="2194" y="2810"/>
                  </a:lnTo>
                  <a:lnTo>
                    <a:pt x="2166" y="2821"/>
                  </a:lnTo>
                  <a:lnTo>
                    <a:pt x="2143" y="2839"/>
                  </a:lnTo>
                  <a:lnTo>
                    <a:pt x="2126" y="2861"/>
                  </a:lnTo>
                  <a:lnTo>
                    <a:pt x="2115" y="2889"/>
                  </a:lnTo>
                  <a:lnTo>
                    <a:pt x="2111" y="2918"/>
                  </a:lnTo>
                  <a:lnTo>
                    <a:pt x="2115" y="2947"/>
                  </a:lnTo>
                  <a:lnTo>
                    <a:pt x="2126" y="2975"/>
                  </a:lnTo>
                  <a:lnTo>
                    <a:pt x="2143" y="2998"/>
                  </a:lnTo>
                  <a:lnTo>
                    <a:pt x="2166" y="3015"/>
                  </a:lnTo>
                  <a:lnTo>
                    <a:pt x="2194" y="3026"/>
                  </a:lnTo>
                  <a:lnTo>
                    <a:pt x="2223" y="3031"/>
                  </a:lnTo>
                  <a:lnTo>
                    <a:pt x="2253" y="3026"/>
                  </a:lnTo>
                  <a:lnTo>
                    <a:pt x="2280" y="3015"/>
                  </a:lnTo>
                  <a:lnTo>
                    <a:pt x="2302" y="2998"/>
                  </a:lnTo>
                  <a:lnTo>
                    <a:pt x="2320" y="2975"/>
                  </a:lnTo>
                  <a:lnTo>
                    <a:pt x="2331" y="2947"/>
                  </a:lnTo>
                  <a:lnTo>
                    <a:pt x="2336" y="2918"/>
                  </a:lnTo>
                  <a:lnTo>
                    <a:pt x="2331" y="2889"/>
                  </a:lnTo>
                  <a:lnTo>
                    <a:pt x="2320" y="2861"/>
                  </a:lnTo>
                  <a:lnTo>
                    <a:pt x="2302" y="2839"/>
                  </a:lnTo>
                  <a:lnTo>
                    <a:pt x="2280" y="2821"/>
                  </a:lnTo>
                  <a:lnTo>
                    <a:pt x="2253" y="2810"/>
                  </a:lnTo>
                  <a:lnTo>
                    <a:pt x="2223" y="2805"/>
                  </a:lnTo>
                  <a:close/>
                  <a:moveTo>
                    <a:pt x="250" y="0"/>
                  </a:moveTo>
                  <a:lnTo>
                    <a:pt x="4197" y="0"/>
                  </a:lnTo>
                  <a:lnTo>
                    <a:pt x="4242" y="5"/>
                  </a:lnTo>
                  <a:lnTo>
                    <a:pt x="4283" y="16"/>
                  </a:lnTo>
                  <a:lnTo>
                    <a:pt x="4323" y="34"/>
                  </a:lnTo>
                  <a:lnTo>
                    <a:pt x="4357" y="59"/>
                  </a:lnTo>
                  <a:lnTo>
                    <a:pt x="4388" y="90"/>
                  </a:lnTo>
                  <a:lnTo>
                    <a:pt x="4413" y="124"/>
                  </a:lnTo>
                  <a:lnTo>
                    <a:pt x="4431" y="163"/>
                  </a:lnTo>
                  <a:lnTo>
                    <a:pt x="4442" y="206"/>
                  </a:lnTo>
                  <a:lnTo>
                    <a:pt x="4447" y="251"/>
                  </a:lnTo>
                  <a:lnTo>
                    <a:pt x="4447" y="2997"/>
                  </a:lnTo>
                  <a:lnTo>
                    <a:pt x="4442" y="3041"/>
                  </a:lnTo>
                  <a:lnTo>
                    <a:pt x="4431" y="3083"/>
                  </a:lnTo>
                  <a:lnTo>
                    <a:pt x="4413" y="3122"/>
                  </a:lnTo>
                  <a:lnTo>
                    <a:pt x="4388" y="3157"/>
                  </a:lnTo>
                  <a:lnTo>
                    <a:pt x="4357" y="3187"/>
                  </a:lnTo>
                  <a:lnTo>
                    <a:pt x="4323" y="3211"/>
                  </a:lnTo>
                  <a:lnTo>
                    <a:pt x="4283" y="3230"/>
                  </a:lnTo>
                  <a:lnTo>
                    <a:pt x="4242" y="3242"/>
                  </a:lnTo>
                  <a:lnTo>
                    <a:pt x="4197" y="3245"/>
                  </a:lnTo>
                  <a:lnTo>
                    <a:pt x="1446" y="3245"/>
                  </a:lnTo>
                  <a:lnTo>
                    <a:pt x="1445" y="3245"/>
                  </a:lnTo>
                  <a:lnTo>
                    <a:pt x="1437" y="3245"/>
                  </a:lnTo>
                  <a:lnTo>
                    <a:pt x="1428" y="3244"/>
                  </a:lnTo>
                  <a:lnTo>
                    <a:pt x="1415" y="3239"/>
                  </a:lnTo>
                  <a:lnTo>
                    <a:pt x="1402" y="3234"/>
                  </a:lnTo>
                  <a:lnTo>
                    <a:pt x="1388" y="3225"/>
                  </a:lnTo>
                  <a:lnTo>
                    <a:pt x="1375" y="3213"/>
                  </a:lnTo>
                  <a:lnTo>
                    <a:pt x="1363" y="3196"/>
                  </a:lnTo>
                  <a:lnTo>
                    <a:pt x="1352" y="3176"/>
                  </a:lnTo>
                  <a:lnTo>
                    <a:pt x="1346" y="3150"/>
                  </a:lnTo>
                  <a:lnTo>
                    <a:pt x="1345" y="3117"/>
                  </a:lnTo>
                  <a:lnTo>
                    <a:pt x="1345" y="2813"/>
                  </a:lnTo>
                  <a:lnTo>
                    <a:pt x="1346" y="2781"/>
                  </a:lnTo>
                  <a:lnTo>
                    <a:pt x="1352" y="2754"/>
                  </a:lnTo>
                  <a:lnTo>
                    <a:pt x="1361" y="2734"/>
                  </a:lnTo>
                  <a:lnTo>
                    <a:pt x="1374" y="2717"/>
                  </a:lnTo>
                  <a:lnTo>
                    <a:pt x="1386" y="2705"/>
                  </a:lnTo>
                  <a:lnTo>
                    <a:pt x="1400" y="2697"/>
                  </a:lnTo>
                  <a:lnTo>
                    <a:pt x="1414" y="2691"/>
                  </a:lnTo>
                  <a:lnTo>
                    <a:pt x="1425" y="2688"/>
                  </a:lnTo>
                  <a:lnTo>
                    <a:pt x="1434" y="2686"/>
                  </a:lnTo>
                  <a:lnTo>
                    <a:pt x="1442" y="2685"/>
                  </a:lnTo>
                  <a:lnTo>
                    <a:pt x="1443" y="2685"/>
                  </a:lnTo>
                  <a:lnTo>
                    <a:pt x="4257" y="2685"/>
                  </a:lnTo>
                  <a:lnTo>
                    <a:pt x="4257" y="251"/>
                  </a:lnTo>
                  <a:lnTo>
                    <a:pt x="4252" y="227"/>
                  </a:lnTo>
                  <a:lnTo>
                    <a:pt x="4240" y="207"/>
                  </a:lnTo>
                  <a:lnTo>
                    <a:pt x="4220" y="193"/>
                  </a:lnTo>
                  <a:lnTo>
                    <a:pt x="4197" y="189"/>
                  </a:lnTo>
                  <a:lnTo>
                    <a:pt x="250" y="189"/>
                  </a:lnTo>
                  <a:lnTo>
                    <a:pt x="227" y="193"/>
                  </a:lnTo>
                  <a:lnTo>
                    <a:pt x="207" y="207"/>
                  </a:lnTo>
                  <a:lnTo>
                    <a:pt x="194" y="227"/>
                  </a:lnTo>
                  <a:lnTo>
                    <a:pt x="190" y="251"/>
                  </a:lnTo>
                  <a:lnTo>
                    <a:pt x="190" y="899"/>
                  </a:lnTo>
                  <a:lnTo>
                    <a:pt x="190" y="931"/>
                  </a:lnTo>
                  <a:lnTo>
                    <a:pt x="190" y="958"/>
                  </a:lnTo>
                  <a:lnTo>
                    <a:pt x="190" y="974"/>
                  </a:lnTo>
                  <a:lnTo>
                    <a:pt x="187" y="987"/>
                  </a:lnTo>
                  <a:lnTo>
                    <a:pt x="179" y="995"/>
                  </a:lnTo>
                  <a:lnTo>
                    <a:pt x="168" y="998"/>
                  </a:lnTo>
                  <a:lnTo>
                    <a:pt x="151" y="999"/>
                  </a:lnTo>
                  <a:lnTo>
                    <a:pt x="51" y="999"/>
                  </a:lnTo>
                  <a:lnTo>
                    <a:pt x="31" y="998"/>
                  </a:lnTo>
                  <a:lnTo>
                    <a:pt x="17" y="995"/>
                  </a:lnTo>
                  <a:lnTo>
                    <a:pt x="8" y="987"/>
                  </a:lnTo>
                  <a:lnTo>
                    <a:pt x="3" y="974"/>
                  </a:lnTo>
                  <a:lnTo>
                    <a:pt x="0" y="958"/>
                  </a:lnTo>
                  <a:lnTo>
                    <a:pt x="0" y="933"/>
                  </a:lnTo>
                  <a:lnTo>
                    <a:pt x="0" y="900"/>
                  </a:lnTo>
                  <a:lnTo>
                    <a:pt x="0" y="251"/>
                  </a:lnTo>
                  <a:lnTo>
                    <a:pt x="5" y="206"/>
                  </a:lnTo>
                  <a:lnTo>
                    <a:pt x="15" y="163"/>
                  </a:lnTo>
                  <a:lnTo>
                    <a:pt x="34" y="124"/>
                  </a:lnTo>
                  <a:lnTo>
                    <a:pt x="59" y="90"/>
                  </a:lnTo>
                  <a:lnTo>
                    <a:pt x="89" y="59"/>
                  </a:lnTo>
                  <a:lnTo>
                    <a:pt x="123" y="34"/>
                  </a:lnTo>
                  <a:lnTo>
                    <a:pt x="162" y="16"/>
                  </a:lnTo>
                  <a:lnTo>
                    <a:pt x="205" y="5"/>
                  </a:lnTo>
                  <a:lnTo>
                    <a:pt x="250"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23" name="Freeform 18"/>
            <p:cNvSpPr>
              <a:spLocks noEditPoints="1"/>
            </p:cNvSpPr>
            <p:nvPr/>
          </p:nvSpPr>
          <p:spPr bwMode="auto">
            <a:xfrm>
              <a:off x="-3200400" y="2333625"/>
              <a:ext cx="1389063" cy="2120900"/>
            </a:xfrm>
            <a:custGeom>
              <a:avLst/>
              <a:gdLst>
                <a:gd name="T0" fmla="*/ 846 w 1750"/>
                <a:gd name="T1" fmla="*/ 2396 h 2673"/>
                <a:gd name="T2" fmla="*/ 805 w 1750"/>
                <a:gd name="T3" fmla="*/ 2427 h 2673"/>
                <a:gd name="T4" fmla="*/ 789 w 1750"/>
                <a:gd name="T5" fmla="*/ 2477 h 2673"/>
                <a:gd name="T6" fmla="*/ 805 w 1750"/>
                <a:gd name="T7" fmla="*/ 2526 h 2673"/>
                <a:gd name="T8" fmla="*/ 846 w 1750"/>
                <a:gd name="T9" fmla="*/ 2555 h 2673"/>
                <a:gd name="T10" fmla="*/ 899 w 1750"/>
                <a:gd name="T11" fmla="*/ 2555 h 2673"/>
                <a:gd name="T12" fmla="*/ 941 w 1750"/>
                <a:gd name="T13" fmla="*/ 2526 h 2673"/>
                <a:gd name="T14" fmla="*/ 956 w 1750"/>
                <a:gd name="T15" fmla="*/ 2477 h 2673"/>
                <a:gd name="T16" fmla="*/ 941 w 1750"/>
                <a:gd name="T17" fmla="*/ 2427 h 2673"/>
                <a:gd name="T18" fmla="*/ 899 w 1750"/>
                <a:gd name="T19" fmla="*/ 2396 h 2673"/>
                <a:gd name="T20" fmla="*/ 176 w 1750"/>
                <a:gd name="T21" fmla="*/ 323 h 2673"/>
                <a:gd name="T22" fmla="*/ 150 w 1750"/>
                <a:gd name="T23" fmla="*/ 334 h 2673"/>
                <a:gd name="T24" fmla="*/ 139 w 1750"/>
                <a:gd name="T25" fmla="*/ 362 h 2673"/>
                <a:gd name="T26" fmla="*/ 142 w 1750"/>
                <a:gd name="T27" fmla="*/ 2330 h 2673"/>
                <a:gd name="T28" fmla="*/ 162 w 1750"/>
                <a:gd name="T29" fmla="*/ 2350 h 2673"/>
                <a:gd name="T30" fmla="*/ 1573 w 1750"/>
                <a:gd name="T31" fmla="*/ 2353 h 2673"/>
                <a:gd name="T32" fmla="*/ 1600 w 1750"/>
                <a:gd name="T33" fmla="*/ 2342 h 2673"/>
                <a:gd name="T34" fmla="*/ 1611 w 1750"/>
                <a:gd name="T35" fmla="*/ 2314 h 2673"/>
                <a:gd name="T36" fmla="*/ 1608 w 1750"/>
                <a:gd name="T37" fmla="*/ 346 h 2673"/>
                <a:gd name="T38" fmla="*/ 1588 w 1750"/>
                <a:gd name="T39" fmla="*/ 326 h 2673"/>
                <a:gd name="T40" fmla="*/ 176 w 1750"/>
                <a:gd name="T41" fmla="*/ 323 h 2673"/>
                <a:gd name="T42" fmla="*/ 683 w 1750"/>
                <a:gd name="T43" fmla="*/ 169 h 2673"/>
                <a:gd name="T44" fmla="*/ 668 w 1750"/>
                <a:gd name="T45" fmla="*/ 195 h 2673"/>
                <a:gd name="T46" fmla="*/ 683 w 1750"/>
                <a:gd name="T47" fmla="*/ 221 h 2673"/>
                <a:gd name="T48" fmla="*/ 1052 w 1750"/>
                <a:gd name="T49" fmla="*/ 226 h 2673"/>
                <a:gd name="T50" fmla="*/ 1078 w 1750"/>
                <a:gd name="T51" fmla="*/ 210 h 2673"/>
                <a:gd name="T52" fmla="*/ 1078 w 1750"/>
                <a:gd name="T53" fmla="*/ 180 h 2673"/>
                <a:gd name="T54" fmla="*/ 1052 w 1750"/>
                <a:gd name="T55" fmla="*/ 164 h 2673"/>
                <a:gd name="T56" fmla="*/ 160 w 1750"/>
                <a:gd name="T57" fmla="*/ 0 h 2673"/>
                <a:gd name="T58" fmla="*/ 1625 w 1750"/>
                <a:gd name="T59" fmla="*/ 5 h 2673"/>
                <a:gd name="T60" fmla="*/ 1690 w 1750"/>
                <a:gd name="T61" fmla="*/ 36 h 2673"/>
                <a:gd name="T62" fmla="*/ 1733 w 1750"/>
                <a:gd name="T63" fmla="*/ 90 h 2673"/>
                <a:gd name="T64" fmla="*/ 1750 w 1750"/>
                <a:gd name="T65" fmla="*/ 161 h 2673"/>
                <a:gd name="T66" fmla="*/ 1745 w 1750"/>
                <a:gd name="T67" fmla="*/ 2548 h 2673"/>
                <a:gd name="T68" fmla="*/ 1715 w 1750"/>
                <a:gd name="T69" fmla="*/ 2612 h 2673"/>
                <a:gd name="T70" fmla="*/ 1659 w 1750"/>
                <a:gd name="T71" fmla="*/ 2656 h 2673"/>
                <a:gd name="T72" fmla="*/ 1588 w 1750"/>
                <a:gd name="T73" fmla="*/ 2673 h 2673"/>
                <a:gd name="T74" fmla="*/ 123 w 1750"/>
                <a:gd name="T75" fmla="*/ 2668 h 2673"/>
                <a:gd name="T76" fmla="*/ 60 w 1750"/>
                <a:gd name="T77" fmla="*/ 2637 h 2673"/>
                <a:gd name="T78" fmla="*/ 17 w 1750"/>
                <a:gd name="T79" fmla="*/ 2581 h 2673"/>
                <a:gd name="T80" fmla="*/ 0 w 1750"/>
                <a:gd name="T81" fmla="*/ 2512 h 2673"/>
                <a:gd name="T82" fmla="*/ 5 w 1750"/>
                <a:gd name="T83" fmla="*/ 124 h 2673"/>
                <a:gd name="T84" fmla="*/ 35 w 1750"/>
                <a:gd name="T85" fmla="*/ 61 h 2673"/>
                <a:gd name="T86" fmla="*/ 89 w 1750"/>
                <a:gd name="T87" fmla="*/ 17 h 2673"/>
                <a:gd name="T88" fmla="*/ 160 w 1750"/>
                <a:gd name="T89" fmla="*/ 0 h 2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50" h="2673">
                  <a:moveTo>
                    <a:pt x="873" y="2393"/>
                  </a:moveTo>
                  <a:lnTo>
                    <a:pt x="846" y="2396"/>
                  </a:lnTo>
                  <a:lnTo>
                    <a:pt x="823" y="2409"/>
                  </a:lnTo>
                  <a:lnTo>
                    <a:pt x="805" y="2427"/>
                  </a:lnTo>
                  <a:lnTo>
                    <a:pt x="794" y="2450"/>
                  </a:lnTo>
                  <a:lnTo>
                    <a:pt x="789" y="2477"/>
                  </a:lnTo>
                  <a:lnTo>
                    <a:pt x="794" y="2503"/>
                  </a:lnTo>
                  <a:lnTo>
                    <a:pt x="805" y="2526"/>
                  </a:lnTo>
                  <a:lnTo>
                    <a:pt x="823" y="2543"/>
                  </a:lnTo>
                  <a:lnTo>
                    <a:pt x="846" y="2555"/>
                  </a:lnTo>
                  <a:lnTo>
                    <a:pt x="873" y="2560"/>
                  </a:lnTo>
                  <a:lnTo>
                    <a:pt x="899" y="2555"/>
                  </a:lnTo>
                  <a:lnTo>
                    <a:pt x="922" y="2543"/>
                  </a:lnTo>
                  <a:lnTo>
                    <a:pt x="941" y="2526"/>
                  </a:lnTo>
                  <a:lnTo>
                    <a:pt x="951" y="2503"/>
                  </a:lnTo>
                  <a:lnTo>
                    <a:pt x="956" y="2477"/>
                  </a:lnTo>
                  <a:lnTo>
                    <a:pt x="951" y="2450"/>
                  </a:lnTo>
                  <a:lnTo>
                    <a:pt x="941" y="2427"/>
                  </a:lnTo>
                  <a:lnTo>
                    <a:pt x="922" y="2409"/>
                  </a:lnTo>
                  <a:lnTo>
                    <a:pt x="899" y="2396"/>
                  </a:lnTo>
                  <a:lnTo>
                    <a:pt x="873" y="2393"/>
                  </a:lnTo>
                  <a:close/>
                  <a:moveTo>
                    <a:pt x="176" y="323"/>
                  </a:moveTo>
                  <a:lnTo>
                    <a:pt x="162" y="326"/>
                  </a:lnTo>
                  <a:lnTo>
                    <a:pt x="150" y="334"/>
                  </a:lnTo>
                  <a:lnTo>
                    <a:pt x="142" y="346"/>
                  </a:lnTo>
                  <a:lnTo>
                    <a:pt x="139" y="362"/>
                  </a:lnTo>
                  <a:lnTo>
                    <a:pt x="139" y="2314"/>
                  </a:lnTo>
                  <a:lnTo>
                    <a:pt x="142" y="2330"/>
                  </a:lnTo>
                  <a:lnTo>
                    <a:pt x="150" y="2342"/>
                  </a:lnTo>
                  <a:lnTo>
                    <a:pt x="162" y="2350"/>
                  </a:lnTo>
                  <a:lnTo>
                    <a:pt x="176" y="2353"/>
                  </a:lnTo>
                  <a:lnTo>
                    <a:pt x="1573" y="2353"/>
                  </a:lnTo>
                  <a:lnTo>
                    <a:pt x="1588" y="2350"/>
                  </a:lnTo>
                  <a:lnTo>
                    <a:pt x="1600" y="2342"/>
                  </a:lnTo>
                  <a:lnTo>
                    <a:pt x="1608" y="2330"/>
                  </a:lnTo>
                  <a:lnTo>
                    <a:pt x="1611" y="2314"/>
                  </a:lnTo>
                  <a:lnTo>
                    <a:pt x="1611" y="362"/>
                  </a:lnTo>
                  <a:lnTo>
                    <a:pt x="1608" y="346"/>
                  </a:lnTo>
                  <a:lnTo>
                    <a:pt x="1600" y="334"/>
                  </a:lnTo>
                  <a:lnTo>
                    <a:pt x="1588" y="326"/>
                  </a:lnTo>
                  <a:lnTo>
                    <a:pt x="1573" y="323"/>
                  </a:lnTo>
                  <a:lnTo>
                    <a:pt x="176" y="323"/>
                  </a:lnTo>
                  <a:close/>
                  <a:moveTo>
                    <a:pt x="698" y="164"/>
                  </a:moveTo>
                  <a:lnTo>
                    <a:pt x="683" y="169"/>
                  </a:lnTo>
                  <a:lnTo>
                    <a:pt x="672" y="180"/>
                  </a:lnTo>
                  <a:lnTo>
                    <a:pt x="668" y="195"/>
                  </a:lnTo>
                  <a:lnTo>
                    <a:pt x="672" y="210"/>
                  </a:lnTo>
                  <a:lnTo>
                    <a:pt x="683" y="221"/>
                  </a:lnTo>
                  <a:lnTo>
                    <a:pt x="698" y="226"/>
                  </a:lnTo>
                  <a:lnTo>
                    <a:pt x="1052" y="226"/>
                  </a:lnTo>
                  <a:lnTo>
                    <a:pt x="1067" y="221"/>
                  </a:lnTo>
                  <a:lnTo>
                    <a:pt x="1078" y="210"/>
                  </a:lnTo>
                  <a:lnTo>
                    <a:pt x="1081" y="195"/>
                  </a:lnTo>
                  <a:lnTo>
                    <a:pt x="1078" y="180"/>
                  </a:lnTo>
                  <a:lnTo>
                    <a:pt x="1067" y="169"/>
                  </a:lnTo>
                  <a:lnTo>
                    <a:pt x="1052" y="164"/>
                  </a:lnTo>
                  <a:lnTo>
                    <a:pt x="698" y="164"/>
                  </a:lnTo>
                  <a:close/>
                  <a:moveTo>
                    <a:pt x="160" y="0"/>
                  </a:moveTo>
                  <a:lnTo>
                    <a:pt x="1588" y="0"/>
                  </a:lnTo>
                  <a:lnTo>
                    <a:pt x="1625" y="5"/>
                  </a:lnTo>
                  <a:lnTo>
                    <a:pt x="1659" y="17"/>
                  </a:lnTo>
                  <a:lnTo>
                    <a:pt x="1690" y="36"/>
                  </a:lnTo>
                  <a:lnTo>
                    <a:pt x="1715" y="61"/>
                  </a:lnTo>
                  <a:lnTo>
                    <a:pt x="1733" y="90"/>
                  </a:lnTo>
                  <a:lnTo>
                    <a:pt x="1745" y="124"/>
                  </a:lnTo>
                  <a:lnTo>
                    <a:pt x="1750" y="161"/>
                  </a:lnTo>
                  <a:lnTo>
                    <a:pt x="1750" y="2512"/>
                  </a:lnTo>
                  <a:lnTo>
                    <a:pt x="1745" y="2548"/>
                  </a:lnTo>
                  <a:lnTo>
                    <a:pt x="1733" y="2581"/>
                  </a:lnTo>
                  <a:lnTo>
                    <a:pt x="1715" y="2612"/>
                  </a:lnTo>
                  <a:lnTo>
                    <a:pt x="1690" y="2637"/>
                  </a:lnTo>
                  <a:lnTo>
                    <a:pt x="1659" y="2656"/>
                  </a:lnTo>
                  <a:lnTo>
                    <a:pt x="1625" y="2668"/>
                  </a:lnTo>
                  <a:lnTo>
                    <a:pt x="1588" y="2673"/>
                  </a:lnTo>
                  <a:lnTo>
                    <a:pt x="160" y="2673"/>
                  </a:lnTo>
                  <a:lnTo>
                    <a:pt x="123" y="2668"/>
                  </a:lnTo>
                  <a:lnTo>
                    <a:pt x="89" y="2656"/>
                  </a:lnTo>
                  <a:lnTo>
                    <a:pt x="60" y="2637"/>
                  </a:lnTo>
                  <a:lnTo>
                    <a:pt x="35" y="2612"/>
                  </a:lnTo>
                  <a:lnTo>
                    <a:pt x="17" y="2581"/>
                  </a:lnTo>
                  <a:lnTo>
                    <a:pt x="5" y="2548"/>
                  </a:lnTo>
                  <a:lnTo>
                    <a:pt x="0" y="2512"/>
                  </a:lnTo>
                  <a:lnTo>
                    <a:pt x="0" y="161"/>
                  </a:lnTo>
                  <a:lnTo>
                    <a:pt x="5" y="124"/>
                  </a:lnTo>
                  <a:lnTo>
                    <a:pt x="17" y="90"/>
                  </a:lnTo>
                  <a:lnTo>
                    <a:pt x="35" y="61"/>
                  </a:lnTo>
                  <a:lnTo>
                    <a:pt x="60" y="36"/>
                  </a:lnTo>
                  <a:lnTo>
                    <a:pt x="89" y="17"/>
                  </a:lnTo>
                  <a:lnTo>
                    <a:pt x="123" y="5"/>
                  </a:lnTo>
                  <a:lnTo>
                    <a:pt x="160"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grpSp>
      <p:grpSp>
        <p:nvGrpSpPr>
          <p:cNvPr id="24" name="Group 23"/>
          <p:cNvGrpSpPr/>
          <p:nvPr/>
        </p:nvGrpSpPr>
        <p:grpSpPr>
          <a:xfrm>
            <a:off x="1043324" y="10164219"/>
            <a:ext cx="772547" cy="976571"/>
            <a:chOff x="6507163" y="-2076450"/>
            <a:chExt cx="5097463" cy="6443663"/>
          </a:xfrm>
          <a:solidFill>
            <a:schemeClr val="bg1"/>
          </a:solidFill>
        </p:grpSpPr>
        <p:sp>
          <p:nvSpPr>
            <p:cNvPr id="25" name="Freeform 23"/>
            <p:cNvSpPr>
              <a:spLocks/>
            </p:cNvSpPr>
            <p:nvPr/>
          </p:nvSpPr>
          <p:spPr bwMode="auto">
            <a:xfrm>
              <a:off x="8489950" y="-466725"/>
              <a:ext cx="1131888" cy="1128713"/>
            </a:xfrm>
            <a:custGeom>
              <a:avLst/>
              <a:gdLst>
                <a:gd name="T0" fmla="*/ 356 w 713"/>
                <a:gd name="T1" fmla="*/ 0 h 711"/>
                <a:gd name="T2" fmla="*/ 409 w 713"/>
                <a:gd name="T3" fmla="*/ 3 h 711"/>
                <a:gd name="T4" fmla="*/ 459 w 713"/>
                <a:gd name="T5" fmla="*/ 15 h 711"/>
                <a:gd name="T6" fmla="*/ 506 w 713"/>
                <a:gd name="T7" fmla="*/ 33 h 711"/>
                <a:gd name="T8" fmla="*/ 550 w 713"/>
                <a:gd name="T9" fmla="*/ 58 h 711"/>
                <a:gd name="T10" fmla="*/ 590 w 713"/>
                <a:gd name="T11" fmla="*/ 88 h 711"/>
                <a:gd name="T12" fmla="*/ 625 w 713"/>
                <a:gd name="T13" fmla="*/ 122 h 711"/>
                <a:gd name="T14" fmla="*/ 654 w 713"/>
                <a:gd name="T15" fmla="*/ 162 h 711"/>
                <a:gd name="T16" fmla="*/ 679 w 713"/>
                <a:gd name="T17" fmla="*/ 205 h 711"/>
                <a:gd name="T18" fmla="*/ 697 w 713"/>
                <a:gd name="T19" fmla="*/ 253 h 711"/>
                <a:gd name="T20" fmla="*/ 709 w 713"/>
                <a:gd name="T21" fmla="*/ 303 h 711"/>
                <a:gd name="T22" fmla="*/ 713 w 713"/>
                <a:gd name="T23" fmla="*/ 355 h 711"/>
                <a:gd name="T24" fmla="*/ 709 w 713"/>
                <a:gd name="T25" fmla="*/ 408 h 711"/>
                <a:gd name="T26" fmla="*/ 697 w 713"/>
                <a:gd name="T27" fmla="*/ 458 h 711"/>
                <a:gd name="T28" fmla="*/ 679 w 713"/>
                <a:gd name="T29" fmla="*/ 505 h 711"/>
                <a:gd name="T30" fmla="*/ 654 w 713"/>
                <a:gd name="T31" fmla="*/ 549 h 711"/>
                <a:gd name="T32" fmla="*/ 625 w 713"/>
                <a:gd name="T33" fmla="*/ 589 h 711"/>
                <a:gd name="T34" fmla="*/ 590 w 713"/>
                <a:gd name="T35" fmla="*/ 624 h 711"/>
                <a:gd name="T36" fmla="*/ 550 w 713"/>
                <a:gd name="T37" fmla="*/ 653 h 711"/>
                <a:gd name="T38" fmla="*/ 506 w 713"/>
                <a:gd name="T39" fmla="*/ 678 h 711"/>
                <a:gd name="T40" fmla="*/ 459 w 713"/>
                <a:gd name="T41" fmla="*/ 695 h 711"/>
                <a:gd name="T42" fmla="*/ 409 w 713"/>
                <a:gd name="T43" fmla="*/ 708 h 711"/>
                <a:gd name="T44" fmla="*/ 356 w 713"/>
                <a:gd name="T45" fmla="*/ 711 h 711"/>
                <a:gd name="T46" fmla="*/ 304 w 713"/>
                <a:gd name="T47" fmla="*/ 708 h 711"/>
                <a:gd name="T48" fmla="*/ 254 w 713"/>
                <a:gd name="T49" fmla="*/ 695 h 711"/>
                <a:gd name="T50" fmla="*/ 207 w 713"/>
                <a:gd name="T51" fmla="*/ 678 h 711"/>
                <a:gd name="T52" fmla="*/ 163 w 713"/>
                <a:gd name="T53" fmla="*/ 653 h 711"/>
                <a:gd name="T54" fmla="*/ 123 w 713"/>
                <a:gd name="T55" fmla="*/ 624 h 711"/>
                <a:gd name="T56" fmla="*/ 88 w 713"/>
                <a:gd name="T57" fmla="*/ 589 h 711"/>
                <a:gd name="T58" fmla="*/ 59 w 713"/>
                <a:gd name="T59" fmla="*/ 549 h 711"/>
                <a:gd name="T60" fmla="*/ 34 w 713"/>
                <a:gd name="T61" fmla="*/ 505 h 711"/>
                <a:gd name="T62" fmla="*/ 15 w 713"/>
                <a:gd name="T63" fmla="*/ 458 h 711"/>
                <a:gd name="T64" fmla="*/ 4 w 713"/>
                <a:gd name="T65" fmla="*/ 408 h 711"/>
                <a:gd name="T66" fmla="*/ 0 w 713"/>
                <a:gd name="T67" fmla="*/ 355 h 711"/>
                <a:gd name="T68" fmla="*/ 4 w 713"/>
                <a:gd name="T69" fmla="*/ 303 h 711"/>
                <a:gd name="T70" fmla="*/ 15 w 713"/>
                <a:gd name="T71" fmla="*/ 253 h 711"/>
                <a:gd name="T72" fmla="*/ 34 w 713"/>
                <a:gd name="T73" fmla="*/ 205 h 711"/>
                <a:gd name="T74" fmla="*/ 59 w 713"/>
                <a:gd name="T75" fmla="*/ 162 h 711"/>
                <a:gd name="T76" fmla="*/ 88 w 713"/>
                <a:gd name="T77" fmla="*/ 122 h 711"/>
                <a:gd name="T78" fmla="*/ 123 w 713"/>
                <a:gd name="T79" fmla="*/ 88 h 711"/>
                <a:gd name="T80" fmla="*/ 163 w 713"/>
                <a:gd name="T81" fmla="*/ 58 h 711"/>
                <a:gd name="T82" fmla="*/ 207 w 713"/>
                <a:gd name="T83" fmla="*/ 33 h 711"/>
                <a:gd name="T84" fmla="*/ 254 w 713"/>
                <a:gd name="T85" fmla="*/ 15 h 711"/>
                <a:gd name="T86" fmla="*/ 304 w 713"/>
                <a:gd name="T87" fmla="*/ 3 h 711"/>
                <a:gd name="T88" fmla="*/ 356 w 713"/>
                <a:gd name="T89" fmla="*/ 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13" h="711">
                  <a:moveTo>
                    <a:pt x="356" y="0"/>
                  </a:moveTo>
                  <a:lnTo>
                    <a:pt x="409" y="3"/>
                  </a:lnTo>
                  <a:lnTo>
                    <a:pt x="459" y="15"/>
                  </a:lnTo>
                  <a:lnTo>
                    <a:pt x="506" y="33"/>
                  </a:lnTo>
                  <a:lnTo>
                    <a:pt x="550" y="58"/>
                  </a:lnTo>
                  <a:lnTo>
                    <a:pt x="590" y="88"/>
                  </a:lnTo>
                  <a:lnTo>
                    <a:pt x="625" y="122"/>
                  </a:lnTo>
                  <a:lnTo>
                    <a:pt x="654" y="162"/>
                  </a:lnTo>
                  <a:lnTo>
                    <a:pt x="679" y="205"/>
                  </a:lnTo>
                  <a:lnTo>
                    <a:pt x="697" y="253"/>
                  </a:lnTo>
                  <a:lnTo>
                    <a:pt x="709" y="303"/>
                  </a:lnTo>
                  <a:lnTo>
                    <a:pt x="713" y="355"/>
                  </a:lnTo>
                  <a:lnTo>
                    <a:pt x="709" y="408"/>
                  </a:lnTo>
                  <a:lnTo>
                    <a:pt x="697" y="458"/>
                  </a:lnTo>
                  <a:lnTo>
                    <a:pt x="679" y="505"/>
                  </a:lnTo>
                  <a:lnTo>
                    <a:pt x="654" y="549"/>
                  </a:lnTo>
                  <a:lnTo>
                    <a:pt x="625" y="589"/>
                  </a:lnTo>
                  <a:lnTo>
                    <a:pt x="590" y="624"/>
                  </a:lnTo>
                  <a:lnTo>
                    <a:pt x="550" y="653"/>
                  </a:lnTo>
                  <a:lnTo>
                    <a:pt x="506" y="678"/>
                  </a:lnTo>
                  <a:lnTo>
                    <a:pt x="459" y="695"/>
                  </a:lnTo>
                  <a:lnTo>
                    <a:pt x="409" y="708"/>
                  </a:lnTo>
                  <a:lnTo>
                    <a:pt x="356" y="711"/>
                  </a:lnTo>
                  <a:lnTo>
                    <a:pt x="304" y="708"/>
                  </a:lnTo>
                  <a:lnTo>
                    <a:pt x="254" y="695"/>
                  </a:lnTo>
                  <a:lnTo>
                    <a:pt x="207" y="678"/>
                  </a:lnTo>
                  <a:lnTo>
                    <a:pt x="163" y="653"/>
                  </a:lnTo>
                  <a:lnTo>
                    <a:pt x="123" y="624"/>
                  </a:lnTo>
                  <a:lnTo>
                    <a:pt x="88" y="589"/>
                  </a:lnTo>
                  <a:lnTo>
                    <a:pt x="59" y="549"/>
                  </a:lnTo>
                  <a:lnTo>
                    <a:pt x="34" y="505"/>
                  </a:lnTo>
                  <a:lnTo>
                    <a:pt x="15" y="458"/>
                  </a:lnTo>
                  <a:lnTo>
                    <a:pt x="4" y="408"/>
                  </a:lnTo>
                  <a:lnTo>
                    <a:pt x="0" y="355"/>
                  </a:lnTo>
                  <a:lnTo>
                    <a:pt x="4" y="303"/>
                  </a:lnTo>
                  <a:lnTo>
                    <a:pt x="15" y="253"/>
                  </a:lnTo>
                  <a:lnTo>
                    <a:pt x="34" y="205"/>
                  </a:lnTo>
                  <a:lnTo>
                    <a:pt x="59" y="162"/>
                  </a:lnTo>
                  <a:lnTo>
                    <a:pt x="88" y="122"/>
                  </a:lnTo>
                  <a:lnTo>
                    <a:pt x="123" y="88"/>
                  </a:lnTo>
                  <a:lnTo>
                    <a:pt x="163" y="58"/>
                  </a:lnTo>
                  <a:lnTo>
                    <a:pt x="207" y="33"/>
                  </a:lnTo>
                  <a:lnTo>
                    <a:pt x="254" y="15"/>
                  </a:lnTo>
                  <a:lnTo>
                    <a:pt x="304" y="3"/>
                  </a:lnTo>
                  <a:lnTo>
                    <a:pt x="356"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26" name="Freeform 24"/>
            <p:cNvSpPr>
              <a:spLocks/>
            </p:cNvSpPr>
            <p:nvPr/>
          </p:nvSpPr>
          <p:spPr bwMode="auto">
            <a:xfrm>
              <a:off x="6507163" y="-2076450"/>
              <a:ext cx="5097463" cy="4733925"/>
            </a:xfrm>
            <a:custGeom>
              <a:avLst/>
              <a:gdLst>
                <a:gd name="T0" fmla="*/ 1954 w 3211"/>
                <a:gd name="T1" fmla="*/ 11 h 2982"/>
                <a:gd name="T2" fmla="*/ 2016 w 3211"/>
                <a:gd name="T3" fmla="*/ 88 h 2982"/>
                <a:gd name="T4" fmla="*/ 2191 w 3211"/>
                <a:gd name="T5" fmla="*/ 435 h 2982"/>
                <a:gd name="T6" fmla="*/ 2436 w 3211"/>
                <a:gd name="T7" fmla="*/ 225 h 2982"/>
                <a:gd name="T8" fmla="*/ 2530 w 3211"/>
                <a:gd name="T9" fmla="*/ 259 h 2982"/>
                <a:gd name="T10" fmla="*/ 2985 w 3211"/>
                <a:gd name="T11" fmla="*/ 749 h 2982"/>
                <a:gd name="T12" fmla="*/ 2951 w 3211"/>
                <a:gd name="T13" fmla="*/ 843 h 2982"/>
                <a:gd name="T14" fmla="*/ 3095 w 3211"/>
                <a:gd name="T15" fmla="*/ 1191 h 2982"/>
                <a:gd name="T16" fmla="*/ 3185 w 3211"/>
                <a:gd name="T17" fmla="*/ 1234 h 2982"/>
                <a:gd name="T18" fmla="*/ 3211 w 3211"/>
                <a:gd name="T19" fmla="*/ 1901 h 2982"/>
                <a:gd name="T20" fmla="*/ 3168 w 3211"/>
                <a:gd name="T21" fmla="*/ 1991 h 2982"/>
                <a:gd name="T22" fmla="*/ 2846 w 3211"/>
                <a:gd name="T23" fmla="*/ 2017 h 2982"/>
                <a:gd name="T24" fmla="*/ 2966 w 3211"/>
                <a:gd name="T25" fmla="*/ 2383 h 2982"/>
                <a:gd name="T26" fmla="*/ 2983 w 3211"/>
                <a:gd name="T27" fmla="*/ 2469 h 2982"/>
                <a:gd name="T28" fmla="*/ 2530 w 3211"/>
                <a:gd name="T29" fmla="*/ 2949 h 2982"/>
                <a:gd name="T30" fmla="*/ 2436 w 3211"/>
                <a:gd name="T31" fmla="*/ 2982 h 2982"/>
                <a:gd name="T32" fmla="*/ 2352 w 3211"/>
                <a:gd name="T33" fmla="*/ 2934 h 2982"/>
                <a:gd name="T34" fmla="*/ 2386 w 3211"/>
                <a:gd name="T35" fmla="*/ 2845 h 2982"/>
                <a:gd name="T36" fmla="*/ 2378 w 3211"/>
                <a:gd name="T37" fmla="*/ 2093 h 2982"/>
                <a:gd name="T38" fmla="*/ 2298 w 3211"/>
                <a:gd name="T39" fmla="*/ 1911 h 2982"/>
                <a:gd name="T40" fmla="*/ 2362 w 3211"/>
                <a:gd name="T41" fmla="*/ 1668 h 2982"/>
                <a:gd name="T42" fmla="*/ 2329 w 3211"/>
                <a:gd name="T43" fmla="*/ 1379 h 2982"/>
                <a:gd name="T44" fmla="*/ 2191 w 3211"/>
                <a:gd name="T45" fmla="*/ 1123 h 2982"/>
                <a:gd name="T46" fmla="*/ 1967 w 3211"/>
                <a:gd name="T47" fmla="*/ 937 h 2982"/>
                <a:gd name="T48" fmla="*/ 1683 w 3211"/>
                <a:gd name="T49" fmla="*/ 850 h 2982"/>
                <a:gd name="T50" fmla="*/ 1381 w 3211"/>
                <a:gd name="T51" fmla="*/ 880 h 2982"/>
                <a:gd name="T52" fmla="*/ 1123 w 3211"/>
                <a:gd name="T53" fmla="*/ 1019 h 2982"/>
                <a:gd name="T54" fmla="*/ 939 w 3211"/>
                <a:gd name="T55" fmla="*/ 1243 h 2982"/>
                <a:gd name="T56" fmla="*/ 851 w 3211"/>
                <a:gd name="T57" fmla="*/ 1526 h 2982"/>
                <a:gd name="T58" fmla="*/ 872 w 3211"/>
                <a:gd name="T59" fmla="*/ 1795 h 2982"/>
                <a:gd name="T60" fmla="*/ 864 w 3211"/>
                <a:gd name="T61" fmla="*/ 1999 h 2982"/>
                <a:gd name="T62" fmla="*/ 822 w 3211"/>
                <a:gd name="T63" fmla="*/ 2196 h 2982"/>
                <a:gd name="T64" fmla="*/ 842 w 3211"/>
                <a:gd name="T65" fmla="*/ 2904 h 2982"/>
                <a:gd name="T66" fmla="*/ 823 w 3211"/>
                <a:gd name="T67" fmla="*/ 2965 h 2982"/>
                <a:gd name="T68" fmla="*/ 726 w 3211"/>
                <a:gd name="T69" fmla="*/ 2977 h 2982"/>
                <a:gd name="T70" fmla="*/ 245 w 3211"/>
                <a:gd name="T71" fmla="*/ 2510 h 2982"/>
                <a:gd name="T72" fmla="*/ 228 w 3211"/>
                <a:gd name="T73" fmla="*/ 2423 h 2982"/>
                <a:gd name="T74" fmla="*/ 436 w 3211"/>
                <a:gd name="T75" fmla="*/ 2188 h 2982"/>
                <a:gd name="T76" fmla="*/ 89 w 3211"/>
                <a:gd name="T77" fmla="*/ 2014 h 2982"/>
                <a:gd name="T78" fmla="*/ 12 w 3211"/>
                <a:gd name="T79" fmla="*/ 1953 h 2982"/>
                <a:gd name="T80" fmla="*/ 3 w 3211"/>
                <a:gd name="T81" fmla="*/ 1280 h 2982"/>
                <a:gd name="T82" fmla="*/ 64 w 3211"/>
                <a:gd name="T83" fmla="*/ 1202 h 2982"/>
                <a:gd name="T84" fmla="*/ 397 w 3211"/>
                <a:gd name="T85" fmla="*/ 1104 h 2982"/>
                <a:gd name="T86" fmla="*/ 234 w 3211"/>
                <a:gd name="T87" fmla="*/ 806 h 2982"/>
                <a:gd name="T88" fmla="*/ 234 w 3211"/>
                <a:gd name="T89" fmla="*/ 718 h 2982"/>
                <a:gd name="T90" fmla="*/ 702 w 3211"/>
                <a:gd name="T91" fmla="*/ 243 h 2982"/>
                <a:gd name="T92" fmla="*/ 800 w 3211"/>
                <a:gd name="T93" fmla="*/ 232 h 2982"/>
                <a:gd name="T94" fmla="*/ 1105 w 3211"/>
                <a:gd name="T95" fmla="*/ 396 h 2982"/>
                <a:gd name="T96" fmla="*/ 1204 w 3211"/>
                <a:gd name="T97" fmla="*/ 65 h 2982"/>
                <a:gd name="T98" fmla="*/ 1280 w 3211"/>
                <a:gd name="T99" fmla="*/ 3 h 2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11" h="2982">
                  <a:moveTo>
                    <a:pt x="1308" y="0"/>
                  </a:moveTo>
                  <a:lnTo>
                    <a:pt x="1903" y="0"/>
                  </a:lnTo>
                  <a:lnTo>
                    <a:pt x="1931" y="3"/>
                  </a:lnTo>
                  <a:lnTo>
                    <a:pt x="1954" y="11"/>
                  </a:lnTo>
                  <a:lnTo>
                    <a:pt x="1975" y="25"/>
                  </a:lnTo>
                  <a:lnTo>
                    <a:pt x="1994" y="42"/>
                  </a:lnTo>
                  <a:lnTo>
                    <a:pt x="2007" y="65"/>
                  </a:lnTo>
                  <a:lnTo>
                    <a:pt x="2016" y="88"/>
                  </a:lnTo>
                  <a:lnTo>
                    <a:pt x="2019" y="115"/>
                  </a:lnTo>
                  <a:lnTo>
                    <a:pt x="2019" y="364"/>
                  </a:lnTo>
                  <a:lnTo>
                    <a:pt x="2107" y="396"/>
                  </a:lnTo>
                  <a:lnTo>
                    <a:pt x="2191" y="435"/>
                  </a:lnTo>
                  <a:lnTo>
                    <a:pt x="2367" y="259"/>
                  </a:lnTo>
                  <a:lnTo>
                    <a:pt x="2388" y="243"/>
                  </a:lnTo>
                  <a:lnTo>
                    <a:pt x="2411" y="232"/>
                  </a:lnTo>
                  <a:lnTo>
                    <a:pt x="2436" y="225"/>
                  </a:lnTo>
                  <a:lnTo>
                    <a:pt x="2461" y="225"/>
                  </a:lnTo>
                  <a:lnTo>
                    <a:pt x="2486" y="232"/>
                  </a:lnTo>
                  <a:lnTo>
                    <a:pt x="2509" y="243"/>
                  </a:lnTo>
                  <a:lnTo>
                    <a:pt x="2530" y="259"/>
                  </a:lnTo>
                  <a:lnTo>
                    <a:pt x="2951" y="680"/>
                  </a:lnTo>
                  <a:lnTo>
                    <a:pt x="2969" y="701"/>
                  </a:lnTo>
                  <a:lnTo>
                    <a:pt x="2980" y="724"/>
                  </a:lnTo>
                  <a:lnTo>
                    <a:pt x="2985" y="749"/>
                  </a:lnTo>
                  <a:lnTo>
                    <a:pt x="2985" y="775"/>
                  </a:lnTo>
                  <a:lnTo>
                    <a:pt x="2980" y="800"/>
                  </a:lnTo>
                  <a:lnTo>
                    <a:pt x="2969" y="823"/>
                  </a:lnTo>
                  <a:lnTo>
                    <a:pt x="2951" y="843"/>
                  </a:lnTo>
                  <a:lnTo>
                    <a:pt x="2775" y="1020"/>
                  </a:lnTo>
                  <a:lnTo>
                    <a:pt x="2814" y="1104"/>
                  </a:lnTo>
                  <a:lnTo>
                    <a:pt x="2846" y="1191"/>
                  </a:lnTo>
                  <a:lnTo>
                    <a:pt x="3095" y="1191"/>
                  </a:lnTo>
                  <a:lnTo>
                    <a:pt x="3122" y="1193"/>
                  </a:lnTo>
                  <a:lnTo>
                    <a:pt x="3147" y="1202"/>
                  </a:lnTo>
                  <a:lnTo>
                    <a:pt x="3168" y="1215"/>
                  </a:lnTo>
                  <a:lnTo>
                    <a:pt x="3185" y="1234"/>
                  </a:lnTo>
                  <a:lnTo>
                    <a:pt x="3199" y="1255"/>
                  </a:lnTo>
                  <a:lnTo>
                    <a:pt x="3208" y="1280"/>
                  </a:lnTo>
                  <a:lnTo>
                    <a:pt x="3211" y="1306"/>
                  </a:lnTo>
                  <a:lnTo>
                    <a:pt x="3211" y="1901"/>
                  </a:lnTo>
                  <a:lnTo>
                    <a:pt x="3208" y="1928"/>
                  </a:lnTo>
                  <a:lnTo>
                    <a:pt x="3199" y="1953"/>
                  </a:lnTo>
                  <a:lnTo>
                    <a:pt x="3185" y="1974"/>
                  </a:lnTo>
                  <a:lnTo>
                    <a:pt x="3168" y="1991"/>
                  </a:lnTo>
                  <a:lnTo>
                    <a:pt x="3147" y="2005"/>
                  </a:lnTo>
                  <a:lnTo>
                    <a:pt x="3122" y="2014"/>
                  </a:lnTo>
                  <a:lnTo>
                    <a:pt x="3095" y="2017"/>
                  </a:lnTo>
                  <a:lnTo>
                    <a:pt x="2846" y="2017"/>
                  </a:lnTo>
                  <a:lnTo>
                    <a:pt x="2814" y="2104"/>
                  </a:lnTo>
                  <a:lnTo>
                    <a:pt x="2775" y="2188"/>
                  </a:lnTo>
                  <a:lnTo>
                    <a:pt x="2951" y="2364"/>
                  </a:lnTo>
                  <a:lnTo>
                    <a:pt x="2966" y="2383"/>
                  </a:lnTo>
                  <a:lnTo>
                    <a:pt x="2977" y="2402"/>
                  </a:lnTo>
                  <a:lnTo>
                    <a:pt x="2983" y="2423"/>
                  </a:lnTo>
                  <a:lnTo>
                    <a:pt x="2986" y="2446"/>
                  </a:lnTo>
                  <a:lnTo>
                    <a:pt x="2983" y="2469"/>
                  </a:lnTo>
                  <a:lnTo>
                    <a:pt x="2977" y="2490"/>
                  </a:lnTo>
                  <a:lnTo>
                    <a:pt x="2966" y="2510"/>
                  </a:lnTo>
                  <a:lnTo>
                    <a:pt x="2951" y="2527"/>
                  </a:lnTo>
                  <a:lnTo>
                    <a:pt x="2530" y="2949"/>
                  </a:lnTo>
                  <a:lnTo>
                    <a:pt x="2509" y="2965"/>
                  </a:lnTo>
                  <a:lnTo>
                    <a:pt x="2486" y="2977"/>
                  </a:lnTo>
                  <a:lnTo>
                    <a:pt x="2461" y="2982"/>
                  </a:lnTo>
                  <a:lnTo>
                    <a:pt x="2436" y="2982"/>
                  </a:lnTo>
                  <a:lnTo>
                    <a:pt x="2411" y="2977"/>
                  </a:lnTo>
                  <a:lnTo>
                    <a:pt x="2388" y="2965"/>
                  </a:lnTo>
                  <a:lnTo>
                    <a:pt x="2367" y="2949"/>
                  </a:lnTo>
                  <a:lnTo>
                    <a:pt x="2352" y="2934"/>
                  </a:lnTo>
                  <a:lnTo>
                    <a:pt x="2354" y="2930"/>
                  </a:lnTo>
                  <a:lnTo>
                    <a:pt x="2369" y="2904"/>
                  </a:lnTo>
                  <a:lnTo>
                    <a:pt x="2380" y="2875"/>
                  </a:lnTo>
                  <a:lnTo>
                    <a:pt x="2386" y="2845"/>
                  </a:lnTo>
                  <a:lnTo>
                    <a:pt x="2389" y="2816"/>
                  </a:lnTo>
                  <a:lnTo>
                    <a:pt x="2389" y="2194"/>
                  </a:lnTo>
                  <a:lnTo>
                    <a:pt x="2386" y="2142"/>
                  </a:lnTo>
                  <a:lnTo>
                    <a:pt x="2378" y="2093"/>
                  </a:lnTo>
                  <a:lnTo>
                    <a:pt x="2365" y="2045"/>
                  </a:lnTo>
                  <a:lnTo>
                    <a:pt x="2347" y="1998"/>
                  </a:lnTo>
                  <a:lnTo>
                    <a:pt x="2326" y="1953"/>
                  </a:lnTo>
                  <a:lnTo>
                    <a:pt x="2298" y="1911"/>
                  </a:lnTo>
                  <a:lnTo>
                    <a:pt x="2322" y="1854"/>
                  </a:lnTo>
                  <a:lnTo>
                    <a:pt x="2339" y="1793"/>
                  </a:lnTo>
                  <a:lnTo>
                    <a:pt x="2353" y="1733"/>
                  </a:lnTo>
                  <a:lnTo>
                    <a:pt x="2362" y="1668"/>
                  </a:lnTo>
                  <a:lnTo>
                    <a:pt x="2364" y="1604"/>
                  </a:lnTo>
                  <a:lnTo>
                    <a:pt x="2360" y="1526"/>
                  </a:lnTo>
                  <a:lnTo>
                    <a:pt x="2348" y="1452"/>
                  </a:lnTo>
                  <a:lnTo>
                    <a:pt x="2329" y="1379"/>
                  </a:lnTo>
                  <a:lnTo>
                    <a:pt x="2305" y="1310"/>
                  </a:lnTo>
                  <a:lnTo>
                    <a:pt x="2272" y="1243"/>
                  </a:lnTo>
                  <a:lnTo>
                    <a:pt x="2234" y="1181"/>
                  </a:lnTo>
                  <a:lnTo>
                    <a:pt x="2191" y="1123"/>
                  </a:lnTo>
                  <a:lnTo>
                    <a:pt x="2141" y="1068"/>
                  </a:lnTo>
                  <a:lnTo>
                    <a:pt x="2088" y="1019"/>
                  </a:lnTo>
                  <a:lnTo>
                    <a:pt x="2030" y="975"/>
                  </a:lnTo>
                  <a:lnTo>
                    <a:pt x="1967" y="937"/>
                  </a:lnTo>
                  <a:lnTo>
                    <a:pt x="1901" y="906"/>
                  </a:lnTo>
                  <a:lnTo>
                    <a:pt x="1830" y="880"/>
                  </a:lnTo>
                  <a:lnTo>
                    <a:pt x="1758" y="862"/>
                  </a:lnTo>
                  <a:lnTo>
                    <a:pt x="1683" y="850"/>
                  </a:lnTo>
                  <a:lnTo>
                    <a:pt x="1605" y="845"/>
                  </a:lnTo>
                  <a:lnTo>
                    <a:pt x="1528" y="850"/>
                  </a:lnTo>
                  <a:lnTo>
                    <a:pt x="1453" y="862"/>
                  </a:lnTo>
                  <a:lnTo>
                    <a:pt x="1381" y="880"/>
                  </a:lnTo>
                  <a:lnTo>
                    <a:pt x="1310" y="906"/>
                  </a:lnTo>
                  <a:lnTo>
                    <a:pt x="1244" y="937"/>
                  </a:lnTo>
                  <a:lnTo>
                    <a:pt x="1181" y="975"/>
                  </a:lnTo>
                  <a:lnTo>
                    <a:pt x="1123" y="1019"/>
                  </a:lnTo>
                  <a:lnTo>
                    <a:pt x="1070" y="1068"/>
                  </a:lnTo>
                  <a:lnTo>
                    <a:pt x="1020" y="1123"/>
                  </a:lnTo>
                  <a:lnTo>
                    <a:pt x="977" y="1181"/>
                  </a:lnTo>
                  <a:lnTo>
                    <a:pt x="939" y="1243"/>
                  </a:lnTo>
                  <a:lnTo>
                    <a:pt x="906" y="1310"/>
                  </a:lnTo>
                  <a:lnTo>
                    <a:pt x="882" y="1379"/>
                  </a:lnTo>
                  <a:lnTo>
                    <a:pt x="862" y="1452"/>
                  </a:lnTo>
                  <a:lnTo>
                    <a:pt x="851" y="1526"/>
                  </a:lnTo>
                  <a:lnTo>
                    <a:pt x="847" y="1604"/>
                  </a:lnTo>
                  <a:lnTo>
                    <a:pt x="849" y="1668"/>
                  </a:lnTo>
                  <a:lnTo>
                    <a:pt x="858" y="1733"/>
                  </a:lnTo>
                  <a:lnTo>
                    <a:pt x="872" y="1795"/>
                  </a:lnTo>
                  <a:lnTo>
                    <a:pt x="890" y="1854"/>
                  </a:lnTo>
                  <a:lnTo>
                    <a:pt x="913" y="1912"/>
                  </a:lnTo>
                  <a:lnTo>
                    <a:pt x="887" y="1954"/>
                  </a:lnTo>
                  <a:lnTo>
                    <a:pt x="864" y="1999"/>
                  </a:lnTo>
                  <a:lnTo>
                    <a:pt x="846" y="2046"/>
                  </a:lnTo>
                  <a:lnTo>
                    <a:pt x="833" y="2094"/>
                  </a:lnTo>
                  <a:lnTo>
                    <a:pt x="825" y="2145"/>
                  </a:lnTo>
                  <a:lnTo>
                    <a:pt x="822" y="2196"/>
                  </a:lnTo>
                  <a:lnTo>
                    <a:pt x="822" y="2816"/>
                  </a:lnTo>
                  <a:lnTo>
                    <a:pt x="825" y="2845"/>
                  </a:lnTo>
                  <a:lnTo>
                    <a:pt x="831" y="2875"/>
                  </a:lnTo>
                  <a:lnTo>
                    <a:pt x="842" y="2904"/>
                  </a:lnTo>
                  <a:lnTo>
                    <a:pt x="857" y="2930"/>
                  </a:lnTo>
                  <a:lnTo>
                    <a:pt x="859" y="2934"/>
                  </a:lnTo>
                  <a:lnTo>
                    <a:pt x="844" y="2949"/>
                  </a:lnTo>
                  <a:lnTo>
                    <a:pt x="823" y="2965"/>
                  </a:lnTo>
                  <a:lnTo>
                    <a:pt x="800" y="2977"/>
                  </a:lnTo>
                  <a:lnTo>
                    <a:pt x="775" y="2982"/>
                  </a:lnTo>
                  <a:lnTo>
                    <a:pt x="750" y="2982"/>
                  </a:lnTo>
                  <a:lnTo>
                    <a:pt x="726" y="2977"/>
                  </a:lnTo>
                  <a:lnTo>
                    <a:pt x="702" y="2965"/>
                  </a:lnTo>
                  <a:lnTo>
                    <a:pt x="681" y="2949"/>
                  </a:lnTo>
                  <a:lnTo>
                    <a:pt x="260" y="2527"/>
                  </a:lnTo>
                  <a:lnTo>
                    <a:pt x="245" y="2510"/>
                  </a:lnTo>
                  <a:lnTo>
                    <a:pt x="234" y="2490"/>
                  </a:lnTo>
                  <a:lnTo>
                    <a:pt x="228" y="2469"/>
                  </a:lnTo>
                  <a:lnTo>
                    <a:pt x="225" y="2446"/>
                  </a:lnTo>
                  <a:lnTo>
                    <a:pt x="228" y="2423"/>
                  </a:lnTo>
                  <a:lnTo>
                    <a:pt x="234" y="2402"/>
                  </a:lnTo>
                  <a:lnTo>
                    <a:pt x="245" y="2383"/>
                  </a:lnTo>
                  <a:lnTo>
                    <a:pt x="260" y="2364"/>
                  </a:lnTo>
                  <a:lnTo>
                    <a:pt x="436" y="2188"/>
                  </a:lnTo>
                  <a:lnTo>
                    <a:pt x="397" y="2104"/>
                  </a:lnTo>
                  <a:lnTo>
                    <a:pt x="365" y="2017"/>
                  </a:lnTo>
                  <a:lnTo>
                    <a:pt x="115" y="2017"/>
                  </a:lnTo>
                  <a:lnTo>
                    <a:pt x="89" y="2014"/>
                  </a:lnTo>
                  <a:lnTo>
                    <a:pt x="64" y="2005"/>
                  </a:lnTo>
                  <a:lnTo>
                    <a:pt x="43" y="1991"/>
                  </a:lnTo>
                  <a:lnTo>
                    <a:pt x="26" y="1974"/>
                  </a:lnTo>
                  <a:lnTo>
                    <a:pt x="12" y="1953"/>
                  </a:lnTo>
                  <a:lnTo>
                    <a:pt x="3" y="1928"/>
                  </a:lnTo>
                  <a:lnTo>
                    <a:pt x="0" y="1901"/>
                  </a:lnTo>
                  <a:lnTo>
                    <a:pt x="0" y="1306"/>
                  </a:lnTo>
                  <a:lnTo>
                    <a:pt x="3" y="1280"/>
                  </a:lnTo>
                  <a:lnTo>
                    <a:pt x="12" y="1255"/>
                  </a:lnTo>
                  <a:lnTo>
                    <a:pt x="26" y="1234"/>
                  </a:lnTo>
                  <a:lnTo>
                    <a:pt x="43" y="1215"/>
                  </a:lnTo>
                  <a:lnTo>
                    <a:pt x="64" y="1202"/>
                  </a:lnTo>
                  <a:lnTo>
                    <a:pt x="89" y="1193"/>
                  </a:lnTo>
                  <a:lnTo>
                    <a:pt x="115" y="1191"/>
                  </a:lnTo>
                  <a:lnTo>
                    <a:pt x="365" y="1191"/>
                  </a:lnTo>
                  <a:lnTo>
                    <a:pt x="397" y="1104"/>
                  </a:lnTo>
                  <a:lnTo>
                    <a:pt x="436" y="1020"/>
                  </a:lnTo>
                  <a:lnTo>
                    <a:pt x="260" y="843"/>
                  </a:lnTo>
                  <a:lnTo>
                    <a:pt x="245" y="826"/>
                  </a:lnTo>
                  <a:lnTo>
                    <a:pt x="234" y="806"/>
                  </a:lnTo>
                  <a:lnTo>
                    <a:pt x="228" y="785"/>
                  </a:lnTo>
                  <a:lnTo>
                    <a:pt x="225" y="761"/>
                  </a:lnTo>
                  <a:lnTo>
                    <a:pt x="228" y="739"/>
                  </a:lnTo>
                  <a:lnTo>
                    <a:pt x="234" y="718"/>
                  </a:lnTo>
                  <a:lnTo>
                    <a:pt x="245" y="698"/>
                  </a:lnTo>
                  <a:lnTo>
                    <a:pt x="260" y="680"/>
                  </a:lnTo>
                  <a:lnTo>
                    <a:pt x="681" y="259"/>
                  </a:lnTo>
                  <a:lnTo>
                    <a:pt x="702" y="243"/>
                  </a:lnTo>
                  <a:lnTo>
                    <a:pt x="726" y="232"/>
                  </a:lnTo>
                  <a:lnTo>
                    <a:pt x="750" y="225"/>
                  </a:lnTo>
                  <a:lnTo>
                    <a:pt x="775" y="225"/>
                  </a:lnTo>
                  <a:lnTo>
                    <a:pt x="800" y="232"/>
                  </a:lnTo>
                  <a:lnTo>
                    <a:pt x="823" y="243"/>
                  </a:lnTo>
                  <a:lnTo>
                    <a:pt x="844" y="259"/>
                  </a:lnTo>
                  <a:lnTo>
                    <a:pt x="1020" y="435"/>
                  </a:lnTo>
                  <a:lnTo>
                    <a:pt x="1105" y="396"/>
                  </a:lnTo>
                  <a:lnTo>
                    <a:pt x="1191" y="364"/>
                  </a:lnTo>
                  <a:lnTo>
                    <a:pt x="1191" y="115"/>
                  </a:lnTo>
                  <a:lnTo>
                    <a:pt x="1195" y="88"/>
                  </a:lnTo>
                  <a:lnTo>
                    <a:pt x="1204" y="65"/>
                  </a:lnTo>
                  <a:lnTo>
                    <a:pt x="1217" y="42"/>
                  </a:lnTo>
                  <a:lnTo>
                    <a:pt x="1235" y="25"/>
                  </a:lnTo>
                  <a:lnTo>
                    <a:pt x="1257" y="11"/>
                  </a:lnTo>
                  <a:lnTo>
                    <a:pt x="1280" y="3"/>
                  </a:lnTo>
                  <a:lnTo>
                    <a:pt x="1308"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27" name="Freeform 25"/>
            <p:cNvSpPr>
              <a:spLocks/>
            </p:cNvSpPr>
            <p:nvPr/>
          </p:nvSpPr>
          <p:spPr bwMode="auto">
            <a:xfrm>
              <a:off x="8093075" y="882650"/>
              <a:ext cx="1925638" cy="3484563"/>
            </a:xfrm>
            <a:custGeom>
              <a:avLst/>
              <a:gdLst>
                <a:gd name="T0" fmla="*/ 340 w 1213"/>
                <a:gd name="T1" fmla="*/ 4 h 2195"/>
                <a:gd name="T2" fmla="*/ 357 w 1213"/>
                <a:gd name="T3" fmla="*/ 21 h 2195"/>
                <a:gd name="T4" fmla="*/ 390 w 1213"/>
                <a:gd name="T5" fmla="*/ 83 h 2195"/>
                <a:gd name="T6" fmla="*/ 434 w 1213"/>
                <a:gd name="T7" fmla="*/ 157 h 2195"/>
                <a:gd name="T8" fmla="*/ 481 w 1213"/>
                <a:gd name="T9" fmla="*/ 234 h 2195"/>
                <a:gd name="T10" fmla="*/ 529 w 1213"/>
                <a:gd name="T11" fmla="*/ 306 h 2195"/>
                <a:gd name="T12" fmla="*/ 570 w 1213"/>
                <a:gd name="T13" fmla="*/ 366 h 2195"/>
                <a:gd name="T14" fmla="*/ 598 w 1213"/>
                <a:gd name="T15" fmla="*/ 387 h 2195"/>
                <a:gd name="T16" fmla="*/ 629 w 1213"/>
                <a:gd name="T17" fmla="*/ 380 h 2195"/>
                <a:gd name="T18" fmla="*/ 663 w 1213"/>
                <a:gd name="T19" fmla="*/ 338 h 2195"/>
                <a:gd name="T20" fmla="*/ 707 w 1213"/>
                <a:gd name="T21" fmla="*/ 271 h 2195"/>
                <a:gd name="T22" fmla="*/ 756 w 1213"/>
                <a:gd name="T23" fmla="*/ 196 h 2195"/>
                <a:gd name="T24" fmla="*/ 802 w 1213"/>
                <a:gd name="T25" fmla="*/ 119 h 2195"/>
                <a:gd name="T26" fmla="*/ 841 w 1213"/>
                <a:gd name="T27" fmla="*/ 51 h 2195"/>
                <a:gd name="T28" fmla="*/ 866 w 1213"/>
                <a:gd name="T29" fmla="*/ 9 h 2195"/>
                <a:gd name="T30" fmla="*/ 894 w 1213"/>
                <a:gd name="T31" fmla="*/ 1 h 2195"/>
                <a:gd name="T32" fmla="*/ 997 w 1213"/>
                <a:gd name="T33" fmla="*/ 33 h 2195"/>
                <a:gd name="T34" fmla="*/ 1077 w 1213"/>
                <a:gd name="T35" fmla="*/ 72 h 2195"/>
                <a:gd name="T36" fmla="*/ 1140 w 1213"/>
                <a:gd name="T37" fmla="*/ 130 h 2195"/>
                <a:gd name="T38" fmla="*/ 1186 w 1213"/>
                <a:gd name="T39" fmla="*/ 203 h 2195"/>
                <a:gd name="T40" fmla="*/ 1209 w 1213"/>
                <a:gd name="T41" fmla="*/ 286 h 2195"/>
                <a:gd name="T42" fmla="*/ 1213 w 1213"/>
                <a:gd name="T43" fmla="*/ 952 h 2195"/>
                <a:gd name="T44" fmla="*/ 1210 w 1213"/>
                <a:gd name="T45" fmla="*/ 963 h 2195"/>
                <a:gd name="T46" fmla="*/ 985 w 1213"/>
                <a:gd name="T47" fmla="*/ 1307 h 2195"/>
                <a:gd name="T48" fmla="*/ 982 w 1213"/>
                <a:gd name="T49" fmla="*/ 2177 h 2195"/>
                <a:gd name="T50" fmla="*/ 965 w 1213"/>
                <a:gd name="T51" fmla="*/ 2193 h 2195"/>
                <a:gd name="T52" fmla="*/ 259 w 1213"/>
                <a:gd name="T53" fmla="*/ 2195 h 2195"/>
                <a:gd name="T54" fmla="*/ 237 w 1213"/>
                <a:gd name="T55" fmla="*/ 2187 h 2195"/>
                <a:gd name="T56" fmla="*/ 228 w 1213"/>
                <a:gd name="T57" fmla="*/ 2164 h 2195"/>
                <a:gd name="T58" fmla="*/ 5 w 1213"/>
                <a:gd name="T59" fmla="*/ 969 h 2195"/>
                <a:gd name="T60" fmla="*/ 0 w 1213"/>
                <a:gd name="T61" fmla="*/ 958 h 2195"/>
                <a:gd name="T62" fmla="*/ 0 w 1213"/>
                <a:gd name="T63" fmla="*/ 332 h 2195"/>
                <a:gd name="T64" fmla="*/ 13 w 1213"/>
                <a:gd name="T65" fmla="*/ 245 h 2195"/>
                <a:gd name="T66" fmla="*/ 47 w 1213"/>
                <a:gd name="T67" fmla="*/ 166 h 2195"/>
                <a:gd name="T68" fmla="*/ 103 w 1213"/>
                <a:gd name="T69" fmla="*/ 99 h 2195"/>
                <a:gd name="T70" fmla="*/ 175 w 1213"/>
                <a:gd name="T71" fmla="*/ 49 h 2195"/>
                <a:gd name="T72" fmla="*/ 219 w 1213"/>
                <a:gd name="T73" fmla="*/ 32 h 2195"/>
                <a:gd name="T74" fmla="*/ 239 w 1213"/>
                <a:gd name="T75" fmla="*/ 26 h 2195"/>
                <a:gd name="T76" fmla="*/ 270 w 1213"/>
                <a:gd name="T77" fmla="*/ 16 h 2195"/>
                <a:gd name="T78" fmla="*/ 302 w 1213"/>
                <a:gd name="T79" fmla="*/ 7 h 2195"/>
                <a:gd name="T80" fmla="*/ 324 w 1213"/>
                <a:gd name="T81" fmla="*/ 1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13" h="2195">
                  <a:moveTo>
                    <a:pt x="327" y="0"/>
                  </a:moveTo>
                  <a:lnTo>
                    <a:pt x="340" y="4"/>
                  </a:lnTo>
                  <a:lnTo>
                    <a:pt x="350" y="10"/>
                  </a:lnTo>
                  <a:lnTo>
                    <a:pt x="357" y="21"/>
                  </a:lnTo>
                  <a:lnTo>
                    <a:pt x="372" y="51"/>
                  </a:lnTo>
                  <a:lnTo>
                    <a:pt x="390" y="83"/>
                  </a:lnTo>
                  <a:lnTo>
                    <a:pt x="411" y="119"/>
                  </a:lnTo>
                  <a:lnTo>
                    <a:pt x="434" y="157"/>
                  </a:lnTo>
                  <a:lnTo>
                    <a:pt x="457" y="196"/>
                  </a:lnTo>
                  <a:lnTo>
                    <a:pt x="481" y="234"/>
                  </a:lnTo>
                  <a:lnTo>
                    <a:pt x="506" y="271"/>
                  </a:lnTo>
                  <a:lnTo>
                    <a:pt x="529" y="306"/>
                  </a:lnTo>
                  <a:lnTo>
                    <a:pt x="550" y="338"/>
                  </a:lnTo>
                  <a:lnTo>
                    <a:pt x="570" y="366"/>
                  </a:lnTo>
                  <a:lnTo>
                    <a:pt x="584" y="380"/>
                  </a:lnTo>
                  <a:lnTo>
                    <a:pt x="598" y="387"/>
                  </a:lnTo>
                  <a:lnTo>
                    <a:pt x="615" y="387"/>
                  </a:lnTo>
                  <a:lnTo>
                    <a:pt x="629" y="380"/>
                  </a:lnTo>
                  <a:lnTo>
                    <a:pt x="643" y="366"/>
                  </a:lnTo>
                  <a:lnTo>
                    <a:pt x="663" y="338"/>
                  </a:lnTo>
                  <a:lnTo>
                    <a:pt x="684" y="306"/>
                  </a:lnTo>
                  <a:lnTo>
                    <a:pt x="707" y="271"/>
                  </a:lnTo>
                  <a:lnTo>
                    <a:pt x="731" y="234"/>
                  </a:lnTo>
                  <a:lnTo>
                    <a:pt x="756" y="196"/>
                  </a:lnTo>
                  <a:lnTo>
                    <a:pt x="779" y="157"/>
                  </a:lnTo>
                  <a:lnTo>
                    <a:pt x="802" y="119"/>
                  </a:lnTo>
                  <a:lnTo>
                    <a:pt x="823" y="83"/>
                  </a:lnTo>
                  <a:lnTo>
                    <a:pt x="841" y="51"/>
                  </a:lnTo>
                  <a:lnTo>
                    <a:pt x="856" y="21"/>
                  </a:lnTo>
                  <a:lnTo>
                    <a:pt x="866" y="9"/>
                  </a:lnTo>
                  <a:lnTo>
                    <a:pt x="880" y="1"/>
                  </a:lnTo>
                  <a:lnTo>
                    <a:pt x="894" y="1"/>
                  </a:lnTo>
                  <a:lnTo>
                    <a:pt x="996" y="33"/>
                  </a:lnTo>
                  <a:lnTo>
                    <a:pt x="997" y="33"/>
                  </a:lnTo>
                  <a:lnTo>
                    <a:pt x="1038" y="49"/>
                  </a:lnTo>
                  <a:lnTo>
                    <a:pt x="1077" y="72"/>
                  </a:lnTo>
                  <a:lnTo>
                    <a:pt x="1110" y="99"/>
                  </a:lnTo>
                  <a:lnTo>
                    <a:pt x="1140" y="130"/>
                  </a:lnTo>
                  <a:lnTo>
                    <a:pt x="1166" y="165"/>
                  </a:lnTo>
                  <a:lnTo>
                    <a:pt x="1186" y="203"/>
                  </a:lnTo>
                  <a:lnTo>
                    <a:pt x="1200" y="244"/>
                  </a:lnTo>
                  <a:lnTo>
                    <a:pt x="1209" y="286"/>
                  </a:lnTo>
                  <a:lnTo>
                    <a:pt x="1213" y="330"/>
                  </a:lnTo>
                  <a:lnTo>
                    <a:pt x="1213" y="952"/>
                  </a:lnTo>
                  <a:lnTo>
                    <a:pt x="1212" y="958"/>
                  </a:lnTo>
                  <a:lnTo>
                    <a:pt x="1210" y="963"/>
                  </a:lnTo>
                  <a:lnTo>
                    <a:pt x="1208" y="969"/>
                  </a:lnTo>
                  <a:lnTo>
                    <a:pt x="985" y="1307"/>
                  </a:lnTo>
                  <a:lnTo>
                    <a:pt x="985" y="2164"/>
                  </a:lnTo>
                  <a:lnTo>
                    <a:pt x="982" y="2177"/>
                  </a:lnTo>
                  <a:lnTo>
                    <a:pt x="976" y="2187"/>
                  </a:lnTo>
                  <a:lnTo>
                    <a:pt x="965" y="2193"/>
                  </a:lnTo>
                  <a:lnTo>
                    <a:pt x="954" y="2195"/>
                  </a:lnTo>
                  <a:lnTo>
                    <a:pt x="259" y="2195"/>
                  </a:lnTo>
                  <a:lnTo>
                    <a:pt x="248" y="2193"/>
                  </a:lnTo>
                  <a:lnTo>
                    <a:pt x="237" y="2187"/>
                  </a:lnTo>
                  <a:lnTo>
                    <a:pt x="231" y="2177"/>
                  </a:lnTo>
                  <a:lnTo>
                    <a:pt x="228" y="2164"/>
                  </a:lnTo>
                  <a:lnTo>
                    <a:pt x="228" y="1307"/>
                  </a:lnTo>
                  <a:lnTo>
                    <a:pt x="5" y="969"/>
                  </a:lnTo>
                  <a:lnTo>
                    <a:pt x="3" y="963"/>
                  </a:lnTo>
                  <a:lnTo>
                    <a:pt x="0" y="958"/>
                  </a:lnTo>
                  <a:lnTo>
                    <a:pt x="0" y="952"/>
                  </a:lnTo>
                  <a:lnTo>
                    <a:pt x="0" y="332"/>
                  </a:lnTo>
                  <a:lnTo>
                    <a:pt x="4" y="287"/>
                  </a:lnTo>
                  <a:lnTo>
                    <a:pt x="13" y="245"/>
                  </a:lnTo>
                  <a:lnTo>
                    <a:pt x="28" y="204"/>
                  </a:lnTo>
                  <a:lnTo>
                    <a:pt x="47" y="166"/>
                  </a:lnTo>
                  <a:lnTo>
                    <a:pt x="73" y="131"/>
                  </a:lnTo>
                  <a:lnTo>
                    <a:pt x="103" y="99"/>
                  </a:lnTo>
                  <a:lnTo>
                    <a:pt x="136" y="73"/>
                  </a:lnTo>
                  <a:lnTo>
                    <a:pt x="175" y="49"/>
                  </a:lnTo>
                  <a:lnTo>
                    <a:pt x="217" y="33"/>
                  </a:lnTo>
                  <a:lnTo>
                    <a:pt x="219" y="32"/>
                  </a:lnTo>
                  <a:lnTo>
                    <a:pt x="228" y="30"/>
                  </a:lnTo>
                  <a:lnTo>
                    <a:pt x="239" y="26"/>
                  </a:lnTo>
                  <a:lnTo>
                    <a:pt x="254" y="21"/>
                  </a:lnTo>
                  <a:lnTo>
                    <a:pt x="270" y="16"/>
                  </a:lnTo>
                  <a:lnTo>
                    <a:pt x="286" y="12"/>
                  </a:lnTo>
                  <a:lnTo>
                    <a:pt x="302" y="7"/>
                  </a:lnTo>
                  <a:lnTo>
                    <a:pt x="315" y="4"/>
                  </a:lnTo>
                  <a:lnTo>
                    <a:pt x="324" y="1"/>
                  </a:lnTo>
                  <a:lnTo>
                    <a:pt x="327"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grpSp>
      <p:grpSp>
        <p:nvGrpSpPr>
          <p:cNvPr id="28" name="Group 27"/>
          <p:cNvGrpSpPr/>
          <p:nvPr/>
        </p:nvGrpSpPr>
        <p:grpSpPr>
          <a:xfrm>
            <a:off x="1060879" y="6298057"/>
            <a:ext cx="737437" cy="921699"/>
            <a:chOff x="12801600" y="1265238"/>
            <a:chExt cx="5908675" cy="7385050"/>
          </a:xfrm>
          <a:solidFill>
            <a:schemeClr val="bg1"/>
          </a:solidFill>
        </p:grpSpPr>
        <p:sp>
          <p:nvSpPr>
            <p:cNvPr id="29" name="Freeform 30"/>
            <p:cNvSpPr>
              <a:spLocks noEditPoints="1"/>
            </p:cNvSpPr>
            <p:nvPr/>
          </p:nvSpPr>
          <p:spPr bwMode="auto">
            <a:xfrm>
              <a:off x="12801600" y="1265238"/>
              <a:ext cx="4243388" cy="7385050"/>
            </a:xfrm>
            <a:custGeom>
              <a:avLst/>
              <a:gdLst>
                <a:gd name="T0" fmla="*/ 1291 w 2673"/>
                <a:gd name="T1" fmla="*/ 3939 h 4652"/>
                <a:gd name="T2" fmla="*/ 1210 w 2673"/>
                <a:gd name="T3" fmla="*/ 3973 h 4652"/>
                <a:gd name="T4" fmla="*/ 1148 w 2673"/>
                <a:gd name="T5" fmla="*/ 4037 h 4652"/>
                <a:gd name="T6" fmla="*/ 1115 w 2673"/>
                <a:gd name="T7" fmla="*/ 4120 h 4652"/>
                <a:gd name="T8" fmla="*/ 1115 w 2673"/>
                <a:gd name="T9" fmla="*/ 4214 h 4652"/>
                <a:gd name="T10" fmla="*/ 1148 w 2673"/>
                <a:gd name="T11" fmla="*/ 4296 h 4652"/>
                <a:gd name="T12" fmla="*/ 1210 w 2673"/>
                <a:gd name="T13" fmla="*/ 4359 h 4652"/>
                <a:gd name="T14" fmla="*/ 1291 w 2673"/>
                <a:gd name="T15" fmla="*/ 4394 h 4652"/>
                <a:gd name="T16" fmla="*/ 1382 w 2673"/>
                <a:gd name="T17" fmla="*/ 4394 h 4652"/>
                <a:gd name="T18" fmla="*/ 1463 w 2673"/>
                <a:gd name="T19" fmla="*/ 4359 h 4652"/>
                <a:gd name="T20" fmla="*/ 1523 w 2673"/>
                <a:gd name="T21" fmla="*/ 4296 h 4652"/>
                <a:gd name="T22" fmla="*/ 1559 w 2673"/>
                <a:gd name="T23" fmla="*/ 4214 h 4652"/>
                <a:gd name="T24" fmla="*/ 1559 w 2673"/>
                <a:gd name="T25" fmla="*/ 4120 h 4652"/>
                <a:gd name="T26" fmla="*/ 1523 w 2673"/>
                <a:gd name="T27" fmla="*/ 4037 h 4652"/>
                <a:gd name="T28" fmla="*/ 1463 w 2673"/>
                <a:gd name="T29" fmla="*/ 3973 h 4652"/>
                <a:gd name="T30" fmla="*/ 1382 w 2673"/>
                <a:gd name="T31" fmla="*/ 3939 h 4652"/>
                <a:gd name="T32" fmla="*/ 494 w 2673"/>
                <a:gd name="T33" fmla="*/ 0 h 4652"/>
                <a:gd name="T34" fmla="*/ 2245 w 2673"/>
                <a:gd name="T35" fmla="*/ 5 h 4652"/>
                <a:gd name="T36" fmla="*/ 2370 w 2673"/>
                <a:gd name="T37" fmla="*/ 41 h 4652"/>
                <a:gd name="T38" fmla="*/ 2481 w 2673"/>
                <a:gd name="T39" fmla="*/ 106 h 4652"/>
                <a:gd name="T40" fmla="*/ 2570 w 2673"/>
                <a:gd name="T41" fmla="*/ 198 h 4652"/>
                <a:gd name="T42" fmla="*/ 2634 w 2673"/>
                <a:gd name="T43" fmla="*/ 310 h 4652"/>
                <a:gd name="T44" fmla="*/ 2669 w 2673"/>
                <a:gd name="T45" fmla="*/ 439 h 4652"/>
                <a:gd name="T46" fmla="*/ 2673 w 2673"/>
                <a:gd name="T47" fmla="*/ 803 h 4652"/>
                <a:gd name="T48" fmla="*/ 2391 w 2673"/>
                <a:gd name="T49" fmla="*/ 572 h 4652"/>
                <a:gd name="T50" fmla="*/ 282 w 2673"/>
                <a:gd name="T51" fmla="*/ 3680 h 4652"/>
                <a:gd name="T52" fmla="*/ 2391 w 2673"/>
                <a:gd name="T53" fmla="*/ 3674 h 4652"/>
                <a:gd name="T54" fmla="*/ 2673 w 2673"/>
                <a:gd name="T55" fmla="*/ 4146 h 4652"/>
                <a:gd name="T56" fmla="*/ 2656 w 2673"/>
                <a:gd name="T57" fmla="*/ 4279 h 4652"/>
                <a:gd name="T58" fmla="*/ 2606 w 2673"/>
                <a:gd name="T59" fmla="*/ 4400 h 4652"/>
                <a:gd name="T60" fmla="*/ 2528 w 2673"/>
                <a:gd name="T61" fmla="*/ 4503 h 4652"/>
                <a:gd name="T62" fmla="*/ 2428 w 2673"/>
                <a:gd name="T63" fmla="*/ 4583 h 4652"/>
                <a:gd name="T64" fmla="*/ 2310 w 2673"/>
                <a:gd name="T65" fmla="*/ 4634 h 4652"/>
                <a:gd name="T66" fmla="*/ 2179 w 2673"/>
                <a:gd name="T67" fmla="*/ 4652 h 4652"/>
                <a:gd name="T68" fmla="*/ 426 w 2673"/>
                <a:gd name="T69" fmla="*/ 4648 h 4652"/>
                <a:gd name="T70" fmla="*/ 301 w 2673"/>
                <a:gd name="T71" fmla="*/ 4612 h 4652"/>
                <a:gd name="T72" fmla="*/ 193 w 2673"/>
                <a:gd name="T73" fmla="*/ 4547 h 4652"/>
                <a:gd name="T74" fmla="*/ 103 w 2673"/>
                <a:gd name="T75" fmla="*/ 4454 h 4652"/>
                <a:gd name="T76" fmla="*/ 38 w 2673"/>
                <a:gd name="T77" fmla="*/ 4342 h 4652"/>
                <a:gd name="T78" fmla="*/ 4 w 2673"/>
                <a:gd name="T79" fmla="*/ 4214 h 4652"/>
                <a:gd name="T80" fmla="*/ 0 w 2673"/>
                <a:gd name="T81" fmla="*/ 507 h 4652"/>
                <a:gd name="T82" fmla="*/ 18 w 2673"/>
                <a:gd name="T83" fmla="*/ 372 h 4652"/>
                <a:gd name="T84" fmla="*/ 68 w 2673"/>
                <a:gd name="T85" fmla="*/ 251 h 4652"/>
                <a:gd name="T86" fmla="*/ 146 w 2673"/>
                <a:gd name="T87" fmla="*/ 150 h 4652"/>
                <a:gd name="T88" fmla="*/ 246 w 2673"/>
                <a:gd name="T89" fmla="*/ 70 h 4652"/>
                <a:gd name="T90" fmla="*/ 363 w 2673"/>
                <a:gd name="T91" fmla="*/ 18 h 4652"/>
                <a:gd name="T92" fmla="*/ 494 w 2673"/>
                <a:gd name="T93" fmla="*/ 0 h 4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673" h="4652">
                  <a:moveTo>
                    <a:pt x="1337" y="3934"/>
                  </a:moveTo>
                  <a:lnTo>
                    <a:pt x="1291" y="3939"/>
                  </a:lnTo>
                  <a:lnTo>
                    <a:pt x="1248" y="3952"/>
                  </a:lnTo>
                  <a:lnTo>
                    <a:pt x="1210" y="3973"/>
                  </a:lnTo>
                  <a:lnTo>
                    <a:pt x="1176" y="4002"/>
                  </a:lnTo>
                  <a:lnTo>
                    <a:pt x="1148" y="4037"/>
                  </a:lnTo>
                  <a:lnTo>
                    <a:pt x="1128" y="4076"/>
                  </a:lnTo>
                  <a:lnTo>
                    <a:pt x="1115" y="4120"/>
                  </a:lnTo>
                  <a:lnTo>
                    <a:pt x="1110" y="4167"/>
                  </a:lnTo>
                  <a:lnTo>
                    <a:pt x="1115" y="4214"/>
                  </a:lnTo>
                  <a:lnTo>
                    <a:pt x="1128" y="4256"/>
                  </a:lnTo>
                  <a:lnTo>
                    <a:pt x="1148" y="4296"/>
                  </a:lnTo>
                  <a:lnTo>
                    <a:pt x="1176" y="4330"/>
                  </a:lnTo>
                  <a:lnTo>
                    <a:pt x="1210" y="4359"/>
                  </a:lnTo>
                  <a:lnTo>
                    <a:pt x="1248" y="4380"/>
                  </a:lnTo>
                  <a:lnTo>
                    <a:pt x="1291" y="4394"/>
                  </a:lnTo>
                  <a:lnTo>
                    <a:pt x="1337" y="4398"/>
                  </a:lnTo>
                  <a:lnTo>
                    <a:pt x="1382" y="4394"/>
                  </a:lnTo>
                  <a:lnTo>
                    <a:pt x="1425" y="4380"/>
                  </a:lnTo>
                  <a:lnTo>
                    <a:pt x="1463" y="4359"/>
                  </a:lnTo>
                  <a:lnTo>
                    <a:pt x="1497" y="4330"/>
                  </a:lnTo>
                  <a:lnTo>
                    <a:pt x="1523" y="4296"/>
                  </a:lnTo>
                  <a:lnTo>
                    <a:pt x="1545" y="4256"/>
                  </a:lnTo>
                  <a:lnTo>
                    <a:pt x="1559" y="4214"/>
                  </a:lnTo>
                  <a:lnTo>
                    <a:pt x="1563" y="4167"/>
                  </a:lnTo>
                  <a:lnTo>
                    <a:pt x="1559" y="4120"/>
                  </a:lnTo>
                  <a:lnTo>
                    <a:pt x="1545" y="4076"/>
                  </a:lnTo>
                  <a:lnTo>
                    <a:pt x="1523" y="4037"/>
                  </a:lnTo>
                  <a:lnTo>
                    <a:pt x="1497" y="4002"/>
                  </a:lnTo>
                  <a:lnTo>
                    <a:pt x="1463" y="3973"/>
                  </a:lnTo>
                  <a:lnTo>
                    <a:pt x="1425" y="3952"/>
                  </a:lnTo>
                  <a:lnTo>
                    <a:pt x="1382" y="3939"/>
                  </a:lnTo>
                  <a:lnTo>
                    <a:pt x="1337" y="3934"/>
                  </a:lnTo>
                  <a:close/>
                  <a:moveTo>
                    <a:pt x="494" y="0"/>
                  </a:moveTo>
                  <a:lnTo>
                    <a:pt x="2179" y="0"/>
                  </a:lnTo>
                  <a:lnTo>
                    <a:pt x="2245" y="5"/>
                  </a:lnTo>
                  <a:lnTo>
                    <a:pt x="2310" y="18"/>
                  </a:lnTo>
                  <a:lnTo>
                    <a:pt x="2370" y="41"/>
                  </a:lnTo>
                  <a:lnTo>
                    <a:pt x="2428" y="70"/>
                  </a:lnTo>
                  <a:lnTo>
                    <a:pt x="2481" y="106"/>
                  </a:lnTo>
                  <a:lnTo>
                    <a:pt x="2528" y="150"/>
                  </a:lnTo>
                  <a:lnTo>
                    <a:pt x="2570" y="198"/>
                  </a:lnTo>
                  <a:lnTo>
                    <a:pt x="2606" y="251"/>
                  </a:lnTo>
                  <a:lnTo>
                    <a:pt x="2634" y="310"/>
                  </a:lnTo>
                  <a:lnTo>
                    <a:pt x="2656" y="372"/>
                  </a:lnTo>
                  <a:lnTo>
                    <a:pt x="2669" y="439"/>
                  </a:lnTo>
                  <a:lnTo>
                    <a:pt x="2673" y="507"/>
                  </a:lnTo>
                  <a:lnTo>
                    <a:pt x="2673" y="803"/>
                  </a:lnTo>
                  <a:lnTo>
                    <a:pt x="2391" y="803"/>
                  </a:lnTo>
                  <a:lnTo>
                    <a:pt x="2391" y="572"/>
                  </a:lnTo>
                  <a:lnTo>
                    <a:pt x="282" y="572"/>
                  </a:lnTo>
                  <a:lnTo>
                    <a:pt x="282" y="3680"/>
                  </a:lnTo>
                  <a:lnTo>
                    <a:pt x="2391" y="3680"/>
                  </a:lnTo>
                  <a:lnTo>
                    <a:pt x="2391" y="3674"/>
                  </a:lnTo>
                  <a:lnTo>
                    <a:pt x="2673" y="3674"/>
                  </a:lnTo>
                  <a:lnTo>
                    <a:pt x="2673" y="4146"/>
                  </a:lnTo>
                  <a:lnTo>
                    <a:pt x="2669" y="4214"/>
                  </a:lnTo>
                  <a:lnTo>
                    <a:pt x="2656" y="4279"/>
                  </a:lnTo>
                  <a:lnTo>
                    <a:pt x="2634" y="4342"/>
                  </a:lnTo>
                  <a:lnTo>
                    <a:pt x="2606" y="4400"/>
                  </a:lnTo>
                  <a:lnTo>
                    <a:pt x="2570" y="4454"/>
                  </a:lnTo>
                  <a:lnTo>
                    <a:pt x="2528" y="4503"/>
                  </a:lnTo>
                  <a:lnTo>
                    <a:pt x="2481" y="4547"/>
                  </a:lnTo>
                  <a:lnTo>
                    <a:pt x="2428" y="4583"/>
                  </a:lnTo>
                  <a:lnTo>
                    <a:pt x="2370" y="4612"/>
                  </a:lnTo>
                  <a:lnTo>
                    <a:pt x="2310" y="4634"/>
                  </a:lnTo>
                  <a:lnTo>
                    <a:pt x="2245" y="4648"/>
                  </a:lnTo>
                  <a:lnTo>
                    <a:pt x="2179" y="4652"/>
                  </a:lnTo>
                  <a:lnTo>
                    <a:pt x="494" y="4652"/>
                  </a:lnTo>
                  <a:lnTo>
                    <a:pt x="426" y="4648"/>
                  </a:lnTo>
                  <a:lnTo>
                    <a:pt x="363" y="4634"/>
                  </a:lnTo>
                  <a:lnTo>
                    <a:pt x="301" y="4612"/>
                  </a:lnTo>
                  <a:lnTo>
                    <a:pt x="246" y="4583"/>
                  </a:lnTo>
                  <a:lnTo>
                    <a:pt x="193" y="4547"/>
                  </a:lnTo>
                  <a:lnTo>
                    <a:pt x="146" y="4503"/>
                  </a:lnTo>
                  <a:lnTo>
                    <a:pt x="103" y="4454"/>
                  </a:lnTo>
                  <a:lnTo>
                    <a:pt x="68" y="4400"/>
                  </a:lnTo>
                  <a:lnTo>
                    <a:pt x="38" y="4342"/>
                  </a:lnTo>
                  <a:lnTo>
                    <a:pt x="18" y="4279"/>
                  </a:lnTo>
                  <a:lnTo>
                    <a:pt x="4" y="4214"/>
                  </a:lnTo>
                  <a:lnTo>
                    <a:pt x="0" y="4146"/>
                  </a:lnTo>
                  <a:lnTo>
                    <a:pt x="0" y="507"/>
                  </a:lnTo>
                  <a:lnTo>
                    <a:pt x="4" y="439"/>
                  </a:lnTo>
                  <a:lnTo>
                    <a:pt x="18" y="372"/>
                  </a:lnTo>
                  <a:lnTo>
                    <a:pt x="38" y="310"/>
                  </a:lnTo>
                  <a:lnTo>
                    <a:pt x="68" y="251"/>
                  </a:lnTo>
                  <a:lnTo>
                    <a:pt x="103" y="198"/>
                  </a:lnTo>
                  <a:lnTo>
                    <a:pt x="146" y="150"/>
                  </a:lnTo>
                  <a:lnTo>
                    <a:pt x="193" y="106"/>
                  </a:lnTo>
                  <a:lnTo>
                    <a:pt x="246" y="70"/>
                  </a:lnTo>
                  <a:lnTo>
                    <a:pt x="301" y="41"/>
                  </a:lnTo>
                  <a:lnTo>
                    <a:pt x="363" y="18"/>
                  </a:lnTo>
                  <a:lnTo>
                    <a:pt x="426" y="5"/>
                  </a:lnTo>
                  <a:lnTo>
                    <a:pt x="494"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30" name="Rectangle 31"/>
            <p:cNvSpPr>
              <a:spLocks noChangeArrowheads="1"/>
            </p:cNvSpPr>
            <p:nvPr/>
          </p:nvSpPr>
          <p:spPr bwMode="auto">
            <a:xfrm>
              <a:off x="13631863" y="2667000"/>
              <a:ext cx="1004888" cy="630238"/>
            </a:xfrm>
            <a:prstGeom prst="rect">
              <a:avLst/>
            </a:prstGeom>
            <a:grpFill/>
            <a:ln w="0">
              <a:noFill/>
              <a:prstDash val="solid"/>
              <a:miter lim="800000"/>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31" name="Rectangle 32"/>
            <p:cNvSpPr>
              <a:spLocks noChangeArrowheads="1"/>
            </p:cNvSpPr>
            <p:nvPr/>
          </p:nvSpPr>
          <p:spPr bwMode="auto">
            <a:xfrm>
              <a:off x="13631863" y="4278313"/>
              <a:ext cx="1004888" cy="630238"/>
            </a:xfrm>
            <a:prstGeom prst="rect">
              <a:avLst/>
            </a:prstGeom>
            <a:grpFill/>
            <a:ln w="0">
              <a:noFill/>
              <a:prstDash val="solid"/>
              <a:miter lim="800000"/>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32" name="Rectangle 33"/>
            <p:cNvSpPr>
              <a:spLocks noChangeArrowheads="1"/>
            </p:cNvSpPr>
            <p:nvPr/>
          </p:nvSpPr>
          <p:spPr bwMode="auto">
            <a:xfrm>
              <a:off x="13631863" y="5964238"/>
              <a:ext cx="1004888" cy="631825"/>
            </a:xfrm>
            <a:prstGeom prst="rect">
              <a:avLst/>
            </a:prstGeom>
            <a:grpFill/>
            <a:ln w="0">
              <a:noFill/>
              <a:prstDash val="solid"/>
              <a:miter lim="800000"/>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33" name="Freeform 34"/>
            <p:cNvSpPr>
              <a:spLocks noEditPoints="1"/>
            </p:cNvSpPr>
            <p:nvPr/>
          </p:nvSpPr>
          <p:spPr bwMode="auto">
            <a:xfrm>
              <a:off x="15005050" y="2917825"/>
              <a:ext cx="3705225" cy="3810000"/>
            </a:xfrm>
            <a:custGeom>
              <a:avLst/>
              <a:gdLst>
                <a:gd name="T0" fmla="*/ 1113 w 2334"/>
                <a:gd name="T1" fmla="*/ 836 h 2400"/>
                <a:gd name="T2" fmla="*/ 1016 w 2334"/>
                <a:gd name="T3" fmla="*/ 866 h 2400"/>
                <a:gd name="T4" fmla="*/ 932 w 2334"/>
                <a:gd name="T5" fmla="*/ 922 h 2400"/>
                <a:gd name="T6" fmla="*/ 868 w 2334"/>
                <a:gd name="T7" fmla="*/ 999 h 2400"/>
                <a:gd name="T8" fmla="*/ 825 w 2334"/>
                <a:gd name="T9" fmla="*/ 1093 h 2400"/>
                <a:gd name="T10" fmla="*/ 810 w 2334"/>
                <a:gd name="T11" fmla="*/ 1199 h 2400"/>
                <a:gd name="T12" fmla="*/ 825 w 2334"/>
                <a:gd name="T13" fmla="*/ 1305 h 2400"/>
                <a:gd name="T14" fmla="*/ 868 w 2334"/>
                <a:gd name="T15" fmla="*/ 1399 h 2400"/>
                <a:gd name="T16" fmla="*/ 932 w 2334"/>
                <a:gd name="T17" fmla="*/ 1476 h 2400"/>
                <a:gd name="T18" fmla="*/ 1016 w 2334"/>
                <a:gd name="T19" fmla="*/ 1532 h 2400"/>
                <a:gd name="T20" fmla="*/ 1113 w 2334"/>
                <a:gd name="T21" fmla="*/ 1562 h 2400"/>
                <a:gd name="T22" fmla="*/ 1219 w 2334"/>
                <a:gd name="T23" fmla="*/ 1562 h 2400"/>
                <a:gd name="T24" fmla="*/ 1316 w 2334"/>
                <a:gd name="T25" fmla="*/ 1532 h 2400"/>
                <a:gd name="T26" fmla="*/ 1400 w 2334"/>
                <a:gd name="T27" fmla="*/ 1476 h 2400"/>
                <a:gd name="T28" fmla="*/ 1465 w 2334"/>
                <a:gd name="T29" fmla="*/ 1400 h 2400"/>
                <a:gd name="T30" fmla="*/ 1507 w 2334"/>
                <a:gd name="T31" fmla="*/ 1305 h 2400"/>
                <a:gd name="T32" fmla="*/ 1522 w 2334"/>
                <a:gd name="T33" fmla="*/ 1199 h 2400"/>
                <a:gd name="T34" fmla="*/ 1507 w 2334"/>
                <a:gd name="T35" fmla="*/ 1093 h 2400"/>
                <a:gd name="T36" fmla="*/ 1465 w 2334"/>
                <a:gd name="T37" fmla="*/ 999 h 2400"/>
                <a:gd name="T38" fmla="*/ 1400 w 2334"/>
                <a:gd name="T39" fmla="*/ 922 h 2400"/>
                <a:gd name="T40" fmla="*/ 1316 w 2334"/>
                <a:gd name="T41" fmla="*/ 866 h 2400"/>
                <a:gd name="T42" fmla="*/ 1219 w 2334"/>
                <a:gd name="T43" fmla="*/ 836 h 2400"/>
                <a:gd name="T44" fmla="*/ 1003 w 2334"/>
                <a:gd name="T45" fmla="*/ 0 h 2400"/>
                <a:gd name="T46" fmla="*/ 1329 w 2334"/>
                <a:gd name="T47" fmla="*/ 329 h 2400"/>
                <a:gd name="T48" fmla="*/ 1466 w 2334"/>
                <a:gd name="T49" fmla="*/ 369 h 2400"/>
                <a:gd name="T50" fmla="*/ 1591 w 2334"/>
                <a:gd name="T51" fmla="*/ 428 h 2400"/>
                <a:gd name="T52" fmla="*/ 1876 w 2334"/>
                <a:gd name="T53" fmla="*/ 233 h 2400"/>
                <a:gd name="T54" fmla="*/ 1881 w 2334"/>
                <a:gd name="T55" fmla="*/ 703 h 2400"/>
                <a:gd name="T56" fmla="*/ 1948 w 2334"/>
                <a:gd name="T57" fmla="*/ 826 h 2400"/>
                <a:gd name="T58" fmla="*/ 1997 w 2334"/>
                <a:gd name="T59" fmla="*/ 960 h 2400"/>
                <a:gd name="T60" fmla="*/ 2334 w 2334"/>
                <a:gd name="T61" fmla="*/ 1031 h 2400"/>
                <a:gd name="T62" fmla="*/ 2013 w 2334"/>
                <a:gd name="T63" fmla="*/ 1369 h 2400"/>
                <a:gd name="T64" fmla="*/ 1975 w 2334"/>
                <a:gd name="T65" fmla="*/ 1508 h 2400"/>
                <a:gd name="T66" fmla="*/ 1918 w 2334"/>
                <a:gd name="T67" fmla="*/ 1636 h 2400"/>
                <a:gd name="T68" fmla="*/ 2107 w 2334"/>
                <a:gd name="T69" fmla="*/ 1930 h 2400"/>
                <a:gd name="T70" fmla="*/ 1650 w 2334"/>
                <a:gd name="T71" fmla="*/ 1934 h 2400"/>
                <a:gd name="T72" fmla="*/ 1529 w 2334"/>
                <a:gd name="T73" fmla="*/ 2004 h 2400"/>
                <a:gd name="T74" fmla="*/ 1399 w 2334"/>
                <a:gd name="T75" fmla="*/ 2054 h 2400"/>
                <a:gd name="T76" fmla="*/ 1329 w 2334"/>
                <a:gd name="T77" fmla="*/ 2400 h 2400"/>
                <a:gd name="T78" fmla="*/ 1003 w 2334"/>
                <a:gd name="T79" fmla="*/ 2070 h 2400"/>
                <a:gd name="T80" fmla="*/ 868 w 2334"/>
                <a:gd name="T81" fmla="*/ 2031 h 2400"/>
                <a:gd name="T82" fmla="*/ 743 w 2334"/>
                <a:gd name="T83" fmla="*/ 1972 h 2400"/>
                <a:gd name="T84" fmla="*/ 457 w 2334"/>
                <a:gd name="T85" fmla="*/ 2167 h 2400"/>
                <a:gd name="T86" fmla="*/ 453 w 2334"/>
                <a:gd name="T87" fmla="*/ 1697 h 2400"/>
                <a:gd name="T88" fmla="*/ 384 w 2334"/>
                <a:gd name="T89" fmla="*/ 1573 h 2400"/>
                <a:gd name="T90" fmla="*/ 337 w 2334"/>
                <a:gd name="T91" fmla="*/ 1438 h 2400"/>
                <a:gd name="T92" fmla="*/ 0 w 2334"/>
                <a:gd name="T93" fmla="*/ 1369 h 2400"/>
                <a:gd name="T94" fmla="*/ 321 w 2334"/>
                <a:gd name="T95" fmla="*/ 1031 h 2400"/>
                <a:gd name="T96" fmla="*/ 359 w 2334"/>
                <a:gd name="T97" fmla="*/ 892 h 2400"/>
                <a:gd name="T98" fmla="*/ 416 w 2334"/>
                <a:gd name="T99" fmla="*/ 764 h 2400"/>
                <a:gd name="T100" fmla="*/ 227 w 2334"/>
                <a:gd name="T101" fmla="*/ 470 h 2400"/>
                <a:gd name="T102" fmla="*/ 682 w 2334"/>
                <a:gd name="T103" fmla="*/ 466 h 2400"/>
                <a:gd name="T104" fmla="*/ 803 w 2334"/>
                <a:gd name="T105" fmla="*/ 396 h 2400"/>
                <a:gd name="T106" fmla="*/ 934 w 2334"/>
                <a:gd name="T107" fmla="*/ 346 h 2400"/>
                <a:gd name="T108" fmla="*/ 1003 w 2334"/>
                <a:gd name="T109" fmla="*/ 0 h 2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34" h="2400">
                  <a:moveTo>
                    <a:pt x="1166" y="833"/>
                  </a:moveTo>
                  <a:lnTo>
                    <a:pt x="1113" y="836"/>
                  </a:lnTo>
                  <a:lnTo>
                    <a:pt x="1063" y="848"/>
                  </a:lnTo>
                  <a:lnTo>
                    <a:pt x="1016" y="866"/>
                  </a:lnTo>
                  <a:lnTo>
                    <a:pt x="972" y="892"/>
                  </a:lnTo>
                  <a:lnTo>
                    <a:pt x="932" y="922"/>
                  </a:lnTo>
                  <a:lnTo>
                    <a:pt x="897" y="959"/>
                  </a:lnTo>
                  <a:lnTo>
                    <a:pt x="868" y="999"/>
                  </a:lnTo>
                  <a:lnTo>
                    <a:pt x="843" y="1045"/>
                  </a:lnTo>
                  <a:lnTo>
                    <a:pt x="825" y="1093"/>
                  </a:lnTo>
                  <a:lnTo>
                    <a:pt x="813" y="1145"/>
                  </a:lnTo>
                  <a:lnTo>
                    <a:pt x="810" y="1199"/>
                  </a:lnTo>
                  <a:lnTo>
                    <a:pt x="813" y="1254"/>
                  </a:lnTo>
                  <a:lnTo>
                    <a:pt x="825" y="1305"/>
                  </a:lnTo>
                  <a:lnTo>
                    <a:pt x="843" y="1353"/>
                  </a:lnTo>
                  <a:lnTo>
                    <a:pt x="868" y="1399"/>
                  </a:lnTo>
                  <a:lnTo>
                    <a:pt x="897" y="1440"/>
                  </a:lnTo>
                  <a:lnTo>
                    <a:pt x="932" y="1476"/>
                  </a:lnTo>
                  <a:lnTo>
                    <a:pt x="972" y="1508"/>
                  </a:lnTo>
                  <a:lnTo>
                    <a:pt x="1016" y="1532"/>
                  </a:lnTo>
                  <a:lnTo>
                    <a:pt x="1063" y="1550"/>
                  </a:lnTo>
                  <a:lnTo>
                    <a:pt x="1113" y="1562"/>
                  </a:lnTo>
                  <a:lnTo>
                    <a:pt x="1166" y="1565"/>
                  </a:lnTo>
                  <a:lnTo>
                    <a:pt x="1219" y="1562"/>
                  </a:lnTo>
                  <a:lnTo>
                    <a:pt x="1269" y="1550"/>
                  </a:lnTo>
                  <a:lnTo>
                    <a:pt x="1316" y="1532"/>
                  </a:lnTo>
                  <a:lnTo>
                    <a:pt x="1360" y="1508"/>
                  </a:lnTo>
                  <a:lnTo>
                    <a:pt x="1400" y="1476"/>
                  </a:lnTo>
                  <a:lnTo>
                    <a:pt x="1435" y="1441"/>
                  </a:lnTo>
                  <a:lnTo>
                    <a:pt x="1465" y="1400"/>
                  </a:lnTo>
                  <a:lnTo>
                    <a:pt x="1490" y="1355"/>
                  </a:lnTo>
                  <a:lnTo>
                    <a:pt x="1507" y="1305"/>
                  </a:lnTo>
                  <a:lnTo>
                    <a:pt x="1519" y="1254"/>
                  </a:lnTo>
                  <a:lnTo>
                    <a:pt x="1522" y="1199"/>
                  </a:lnTo>
                  <a:lnTo>
                    <a:pt x="1519" y="1145"/>
                  </a:lnTo>
                  <a:lnTo>
                    <a:pt x="1507" y="1093"/>
                  </a:lnTo>
                  <a:lnTo>
                    <a:pt x="1490" y="1045"/>
                  </a:lnTo>
                  <a:lnTo>
                    <a:pt x="1465" y="999"/>
                  </a:lnTo>
                  <a:lnTo>
                    <a:pt x="1435" y="959"/>
                  </a:lnTo>
                  <a:lnTo>
                    <a:pt x="1400" y="922"/>
                  </a:lnTo>
                  <a:lnTo>
                    <a:pt x="1360" y="892"/>
                  </a:lnTo>
                  <a:lnTo>
                    <a:pt x="1316" y="866"/>
                  </a:lnTo>
                  <a:lnTo>
                    <a:pt x="1269" y="848"/>
                  </a:lnTo>
                  <a:lnTo>
                    <a:pt x="1219" y="836"/>
                  </a:lnTo>
                  <a:lnTo>
                    <a:pt x="1166" y="833"/>
                  </a:lnTo>
                  <a:close/>
                  <a:moveTo>
                    <a:pt x="1003" y="0"/>
                  </a:moveTo>
                  <a:lnTo>
                    <a:pt x="1329" y="0"/>
                  </a:lnTo>
                  <a:lnTo>
                    <a:pt x="1329" y="329"/>
                  </a:lnTo>
                  <a:lnTo>
                    <a:pt x="1399" y="346"/>
                  </a:lnTo>
                  <a:lnTo>
                    <a:pt x="1466" y="369"/>
                  </a:lnTo>
                  <a:lnTo>
                    <a:pt x="1529" y="396"/>
                  </a:lnTo>
                  <a:lnTo>
                    <a:pt x="1591" y="428"/>
                  </a:lnTo>
                  <a:lnTo>
                    <a:pt x="1650" y="466"/>
                  </a:lnTo>
                  <a:lnTo>
                    <a:pt x="1876" y="233"/>
                  </a:lnTo>
                  <a:lnTo>
                    <a:pt x="2107" y="469"/>
                  </a:lnTo>
                  <a:lnTo>
                    <a:pt x="1881" y="703"/>
                  </a:lnTo>
                  <a:lnTo>
                    <a:pt x="1916" y="764"/>
                  </a:lnTo>
                  <a:lnTo>
                    <a:pt x="1948" y="826"/>
                  </a:lnTo>
                  <a:lnTo>
                    <a:pt x="1975" y="892"/>
                  </a:lnTo>
                  <a:lnTo>
                    <a:pt x="1997" y="960"/>
                  </a:lnTo>
                  <a:lnTo>
                    <a:pt x="2013" y="1031"/>
                  </a:lnTo>
                  <a:lnTo>
                    <a:pt x="2334" y="1031"/>
                  </a:lnTo>
                  <a:lnTo>
                    <a:pt x="2334" y="1369"/>
                  </a:lnTo>
                  <a:lnTo>
                    <a:pt x="2013" y="1369"/>
                  </a:lnTo>
                  <a:lnTo>
                    <a:pt x="1997" y="1438"/>
                  </a:lnTo>
                  <a:lnTo>
                    <a:pt x="1975" y="1508"/>
                  </a:lnTo>
                  <a:lnTo>
                    <a:pt x="1948" y="1573"/>
                  </a:lnTo>
                  <a:lnTo>
                    <a:pt x="1918" y="1636"/>
                  </a:lnTo>
                  <a:lnTo>
                    <a:pt x="1881" y="1697"/>
                  </a:lnTo>
                  <a:lnTo>
                    <a:pt x="2107" y="1930"/>
                  </a:lnTo>
                  <a:lnTo>
                    <a:pt x="1876" y="2167"/>
                  </a:lnTo>
                  <a:lnTo>
                    <a:pt x="1650" y="1934"/>
                  </a:lnTo>
                  <a:lnTo>
                    <a:pt x="1591" y="1972"/>
                  </a:lnTo>
                  <a:lnTo>
                    <a:pt x="1529" y="2004"/>
                  </a:lnTo>
                  <a:lnTo>
                    <a:pt x="1466" y="2031"/>
                  </a:lnTo>
                  <a:lnTo>
                    <a:pt x="1399" y="2054"/>
                  </a:lnTo>
                  <a:lnTo>
                    <a:pt x="1329" y="2070"/>
                  </a:lnTo>
                  <a:lnTo>
                    <a:pt x="1329" y="2400"/>
                  </a:lnTo>
                  <a:lnTo>
                    <a:pt x="1003" y="2400"/>
                  </a:lnTo>
                  <a:lnTo>
                    <a:pt x="1003" y="2070"/>
                  </a:lnTo>
                  <a:lnTo>
                    <a:pt x="934" y="2054"/>
                  </a:lnTo>
                  <a:lnTo>
                    <a:pt x="868" y="2031"/>
                  </a:lnTo>
                  <a:lnTo>
                    <a:pt x="803" y="2004"/>
                  </a:lnTo>
                  <a:lnTo>
                    <a:pt x="743" y="1972"/>
                  </a:lnTo>
                  <a:lnTo>
                    <a:pt x="684" y="1934"/>
                  </a:lnTo>
                  <a:lnTo>
                    <a:pt x="457" y="2167"/>
                  </a:lnTo>
                  <a:lnTo>
                    <a:pt x="227" y="1930"/>
                  </a:lnTo>
                  <a:lnTo>
                    <a:pt x="453" y="1697"/>
                  </a:lnTo>
                  <a:lnTo>
                    <a:pt x="416" y="1636"/>
                  </a:lnTo>
                  <a:lnTo>
                    <a:pt x="384" y="1573"/>
                  </a:lnTo>
                  <a:lnTo>
                    <a:pt x="357" y="1508"/>
                  </a:lnTo>
                  <a:lnTo>
                    <a:pt x="337" y="1438"/>
                  </a:lnTo>
                  <a:lnTo>
                    <a:pt x="321" y="1369"/>
                  </a:lnTo>
                  <a:lnTo>
                    <a:pt x="0" y="1369"/>
                  </a:lnTo>
                  <a:lnTo>
                    <a:pt x="0" y="1031"/>
                  </a:lnTo>
                  <a:lnTo>
                    <a:pt x="321" y="1031"/>
                  </a:lnTo>
                  <a:lnTo>
                    <a:pt x="337" y="960"/>
                  </a:lnTo>
                  <a:lnTo>
                    <a:pt x="359" y="892"/>
                  </a:lnTo>
                  <a:lnTo>
                    <a:pt x="385" y="827"/>
                  </a:lnTo>
                  <a:lnTo>
                    <a:pt x="416" y="764"/>
                  </a:lnTo>
                  <a:lnTo>
                    <a:pt x="453" y="703"/>
                  </a:lnTo>
                  <a:lnTo>
                    <a:pt x="227" y="470"/>
                  </a:lnTo>
                  <a:lnTo>
                    <a:pt x="457" y="233"/>
                  </a:lnTo>
                  <a:lnTo>
                    <a:pt x="682" y="466"/>
                  </a:lnTo>
                  <a:lnTo>
                    <a:pt x="741" y="428"/>
                  </a:lnTo>
                  <a:lnTo>
                    <a:pt x="803" y="396"/>
                  </a:lnTo>
                  <a:lnTo>
                    <a:pt x="868" y="369"/>
                  </a:lnTo>
                  <a:lnTo>
                    <a:pt x="934" y="346"/>
                  </a:lnTo>
                  <a:lnTo>
                    <a:pt x="1003" y="329"/>
                  </a:lnTo>
                  <a:lnTo>
                    <a:pt x="1003"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grpSp>
      <p:sp>
        <p:nvSpPr>
          <p:cNvPr id="34" name="Text Placeholder 3"/>
          <p:cNvSpPr txBox="1">
            <a:spLocks/>
          </p:cNvSpPr>
          <p:nvPr/>
        </p:nvSpPr>
        <p:spPr>
          <a:xfrm>
            <a:off x="2335566" y="4332965"/>
            <a:ext cx="7431013" cy="1395382"/>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430">
              <a:spcBef>
                <a:spcPct val="20000"/>
              </a:spcBef>
              <a:defRPr/>
            </a:pPr>
            <a:r>
              <a:rPr lang="en-US" sz="3200" b="1" dirty="0">
                <a:solidFill>
                  <a:schemeClr val="bg1"/>
                </a:solidFill>
                <a:cs typeface="+mj-cs"/>
              </a:rPr>
              <a:t>Title Goes Here</a:t>
            </a:r>
          </a:p>
          <a:p>
            <a:pPr algn="l" defTabSz="2438430">
              <a:spcBef>
                <a:spcPct val="20000"/>
              </a:spcBef>
              <a:defRPr/>
            </a:pPr>
            <a:r>
              <a:rPr lang="en-US" sz="2667" dirty="0">
                <a:solidFill>
                  <a:schemeClr val="bg1"/>
                </a:solidFill>
                <a:cs typeface="+mj-cs"/>
              </a:rPr>
              <a:t>There are many variations of passages but the majority</a:t>
            </a:r>
          </a:p>
        </p:txBody>
      </p:sp>
      <p:sp>
        <p:nvSpPr>
          <p:cNvPr id="35" name="Text Placeholder 3"/>
          <p:cNvSpPr txBox="1">
            <a:spLocks/>
          </p:cNvSpPr>
          <p:nvPr/>
        </p:nvSpPr>
        <p:spPr>
          <a:xfrm>
            <a:off x="2335566" y="6275331"/>
            <a:ext cx="7431013" cy="1395382"/>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430">
              <a:spcBef>
                <a:spcPct val="20000"/>
              </a:spcBef>
              <a:defRPr/>
            </a:pPr>
            <a:r>
              <a:rPr lang="en-US" sz="3200" b="1" dirty="0">
                <a:solidFill>
                  <a:schemeClr val="bg1"/>
                </a:solidFill>
                <a:cs typeface="+mj-cs"/>
              </a:rPr>
              <a:t>Title Goes Here</a:t>
            </a:r>
          </a:p>
          <a:p>
            <a:pPr algn="l" defTabSz="2438430">
              <a:spcBef>
                <a:spcPct val="20000"/>
              </a:spcBef>
              <a:defRPr/>
            </a:pPr>
            <a:r>
              <a:rPr lang="en-US" sz="2667" dirty="0">
                <a:solidFill>
                  <a:schemeClr val="bg1"/>
                </a:solidFill>
                <a:cs typeface="+mj-cs"/>
              </a:rPr>
              <a:t>There are many variations of passages but the majority</a:t>
            </a:r>
          </a:p>
        </p:txBody>
      </p:sp>
      <p:sp>
        <p:nvSpPr>
          <p:cNvPr id="36" name="Text Placeholder 3"/>
          <p:cNvSpPr txBox="1">
            <a:spLocks/>
          </p:cNvSpPr>
          <p:nvPr/>
        </p:nvSpPr>
        <p:spPr>
          <a:xfrm>
            <a:off x="2335566" y="8217696"/>
            <a:ext cx="7431013" cy="1395382"/>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430">
              <a:spcBef>
                <a:spcPct val="20000"/>
              </a:spcBef>
              <a:defRPr/>
            </a:pPr>
            <a:r>
              <a:rPr lang="en-US" sz="3200" b="1" dirty="0">
                <a:solidFill>
                  <a:schemeClr val="bg1"/>
                </a:solidFill>
                <a:cs typeface="+mj-cs"/>
              </a:rPr>
              <a:t>Title Goes Here</a:t>
            </a:r>
          </a:p>
          <a:p>
            <a:pPr algn="l" defTabSz="2438430">
              <a:spcBef>
                <a:spcPct val="20000"/>
              </a:spcBef>
              <a:defRPr/>
            </a:pPr>
            <a:r>
              <a:rPr lang="en-US" sz="2667" dirty="0">
                <a:solidFill>
                  <a:schemeClr val="bg1"/>
                </a:solidFill>
                <a:cs typeface="+mj-cs"/>
              </a:rPr>
              <a:t>There are many variations of passages but the majority</a:t>
            </a:r>
          </a:p>
        </p:txBody>
      </p:sp>
      <p:sp>
        <p:nvSpPr>
          <p:cNvPr id="37" name="Text Placeholder 3"/>
          <p:cNvSpPr txBox="1">
            <a:spLocks/>
          </p:cNvSpPr>
          <p:nvPr/>
        </p:nvSpPr>
        <p:spPr>
          <a:xfrm>
            <a:off x="2335566" y="10160061"/>
            <a:ext cx="7431013" cy="1395382"/>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430">
              <a:spcBef>
                <a:spcPct val="20000"/>
              </a:spcBef>
              <a:defRPr/>
            </a:pPr>
            <a:r>
              <a:rPr lang="en-US" sz="3200" b="1" dirty="0">
                <a:solidFill>
                  <a:schemeClr val="bg1"/>
                </a:solidFill>
                <a:cs typeface="+mj-cs"/>
              </a:rPr>
              <a:t>Title Goes Here</a:t>
            </a:r>
          </a:p>
          <a:p>
            <a:pPr algn="l" defTabSz="2438430">
              <a:spcBef>
                <a:spcPct val="20000"/>
              </a:spcBef>
              <a:defRPr/>
            </a:pPr>
            <a:r>
              <a:rPr lang="en-US" sz="2667" dirty="0">
                <a:solidFill>
                  <a:schemeClr val="bg1"/>
                </a:solidFill>
                <a:cs typeface="+mj-cs"/>
              </a:rPr>
              <a:t>There are many variations of passages but the majority</a:t>
            </a:r>
          </a:p>
        </p:txBody>
      </p:sp>
    </p:spTree>
    <p:extLst>
      <p:ext uri="{BB962C8B-B14F-4D97-AF65-F5344CB8AC3E}">
        <p14:creationId xmlns:p14="http://schemas.microsoft.com/office/powerpoint/2010/main" val="312109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par>
                          <p:cTn id="10" fill="hold">
                            <p:stCondLst>
                              <p:cond delay="500"/>
                            </p:stCondLst>
                            <p:childTnLst>
                              <p:par>
                                <p:cTn id="11" presetID="2" presetClass="entr" presetSubtype="4" fill="hold" grpId="0" nodeType="afterEffect">
                                  <p:stCondLst>
                                    <p:cond delay="0"/>
                                  </p:stCondLst>
                                  <p:childTnLst>
                                    <p:set>
                                      <p:cBhvr>
                                        <p:cTn id="12" dur="1" fill="hold">
                                          <p:stCondLst>
                                            <p:cond delay="0"/>
                                          </p:stCondLst>
                                        </p:cTn>
                                        <p:tgtEl>
                                          <p:spTgt spid="34"/>
                                        </p:tgtEl>
                                        <p:attrNameLst>
                                          <p:attrName>style.visibility</p:attrName>
                                        </p:attrNameLst>
                                      </p:cBhvr>
                                      <p:to>
                                        <p:strVal val="visible"/>
                                      </p:to>
                                    </p:set>
                                    <p:anim calcmode="lin" valueType="num">
                                      <p:cBhvr additive="base">
                                        <p:cTn id="13" dur="500" fill="hold"/>
                                        <p:tgtEl>
                                          <p:spTgt spid="34"/>
                                        </p:tgtEl>
                                        <p:attrNameLst>
                                          <p:attrName>ppt_x</p:attrName>
                                        </p:attrNameLst>
                                      </p:cBhvr>
                                      <p:tavLst>
                                        <p:tav tm="0">
                                          <p:val>
                                            <p:strVal val="#ppt_x"/>
                                          </p:val>
                                        </p:tav>
                                        <p:tav tm="100000">
                                          <p:val>
                                            <p:strVal val="#ppt_x"/>
                                          </p:val>
                                        </p:tav>
                                      </p:tavLst>
                                    </p:anim>
                                    <p:anim calcmode="lin" valueType="num">
                                      <p:cBhvr additive="base">
                                        <p:cTn id="14" dur="500" fill="hold"/>
                                        <p:tgtEl>
                                          <p:spTgt spid="34"/>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53" presetClass="entr" presetSubtype="16" fill="hold" nodeType="afterEffect">
                                  <p:stCondLst>
                                    <p:cond delay="0"/>
                                  </p:stCondLst>
                                  <p:childTnLst>
                                    <p:set>
                                      <p:cBhvr>
                                        <p:cTn id="17" dur="1" fill="hold">
                                          <p:stCondLst>
                                            <p:cond delay="0"/>
                                          </p:stCondLst>
                                        </p:cTn>
                                        <p:tgtEl>
                                          <p:spTgt spid="28"/>
                                        </p:tgtEl>
                                        <p:attrNameLst>
                                          <p:attrName>style.visibility</p:attrName>
                                        </p:attrNameLst>
                                      </p:cBhvr>
                                      <p:to>
                                        <p:strVal val="visible"/>
                                      </p:to>
                                    </p:set>
                                    <p:anim calcmode="lin" valueType="num">
                                      <p:cBhvr>
                                        <p:cTn id="18" dur="500" fill="hold"/>
                                        <p:tgtEl>
                                          <p:spTgt spid="28"/>
                                        </p:tgtEl>
                                        <p:attrNameLst>
                                          <p:attrName>ppt_w</p:attrName>
                                        </p:attrNameLst>
                                      </p:cBhvr>
                                      <p:tavLst>
                                        <p:tav tm="0">
                                          <p:val>
                                            <p:fltVal val="0"/>
                                          </p:val>
                                        </p:tav>
                                        <p:tav tm="100000">
                                          <p:val>
                                            <p:strVal val="#ppt_w"/>
                                          </p:val>
                                        </p:tav>
                                      </p:tavLst>
                                    </p:anim>
                                    <p:anim calcmode="lin" valueType="num">
                                      <p:cBhvr>
                                        <p:cTn id="19" dur="500" fill="hold"/>
                                        <p:tgtEl>
                                          <p:spTgt spid="28"/>
                                        </p:tgtEl>
                                        <p:attrNameLst>
                                          <p:attrName>ppt_h</p:attrName>
                                        </p:attrNameLst>
                                      </p:cBhvr>
                                      <p:tavLst>
                                        <p:tav tm="0">
                                          <p:val>
                                            <p:fltVal val="0"/>
                                          </p:val>
                                        </p:tav>
                                        <p:tav tm="100000">
                                          <p:val>
                                            <p:strVal val="#ppt_h"/>
                                          </p:val>
                                        </p:tav>
                                      </p:tavLst>
                                    </p:anim>
                                    <p:animEffect transition="in" filter="fade">
                                      <p:cBhvr>
                                        <p:cTn id="20" dur="500"/>
                                        <p:tgtEl>
                                          <p:spTgt spid="28"/>
                                        </p:tgtEl>
                                      </p:cBhvr>
                                    </p:animEffect>
                                  </p:childTnLst>
                                </p:cTn>
                              </p:par>
                            </p:childTnLst>
                          </p:cTn>
                        </p:par>
                        <p:par>
                          <p:cTn id="21" fill="hold">
                            <p:stCondLst>
                              <p:cond delay="1500"/>
                            </p:stCondLst>
                            <p:childTnLst>
                              <p:par>
                                <p:cTn id="22" presetID="2" presetClass="entr" presetSubtype="4" fill="hold" grpId="0" nodeType="afterEffect">
                                  <p:stCondLst>
                                    <p:cond delay="0"/>
                                  </p:stCondLst>
                                  <p:childTnLst>
                                    <p:set>
                                      <p:cBhvr>
                                        <p:cTn id="23" dur="1" fill="hold">
                                          <p:stCondLst>
                                            <p:cond delay="0"/>
                                          </p:stCondLst>
                                        </p:cTn>
                                        <p:tgtEl>
                                          <p:spTgt spid="35"/>
                                        </p:tgtEl>
                                        <p:attrNameLst>
                                          <p:attrName>style.visibility</p:attrName>
                                        </p:attrNameLst>
                                      </p:cBhvr>
                                      <p:to>
                                        <p:strVal val="visible"/>
                                      </p:to>
                                    </p:set>
                                    <p:anim calcmode="lin" valueType="num">
                                      <p:cBhvr additive="base">
                                        <p:cTn id="24" dur="500" fill="hold"/>
                                        <p:tgtEl>
                                          <p:spTgt spid="35"/>
                                        </p:tgtEl>
                                        <p:attrNameLst>
                                          <p:attrName>ppt_x</p:attrName>
                                        </p:attrNameLst>
                                      </p:cBhvr>
                                      <p:tavLst>
                                        <p:tav tm="0">
                                          <p:val>
                                            <p:strVal val="#ppt_x"/>
                                          </p:val>
                                        </p:tav>
                                        <p:tav tm="100000">
                                          <p:val>
                                            <p:strVal val="#ppt_x"/>
                                          </p:val>
                                        </p:tav>
                                      </p:tavLst>
                                    </p:anim>
                                    <p:anim calcmode="lin" valueType="num">
                                      <p:cBhvr additive="base">
                                        <p:cTn id="25" dur="500" fill="hold"/>
                                        <p:tgtEl>
                                          <p:spTgt spid="35"/>
                                        </p:tgtEl>
                                        <p:attrNameLst>
                                          <p:attrName>ppt_y</p:attrName>
                                        </p:attrNameLst>
                                      </p:cBhvr>
                                      <p:tavLst>
                                        <p:tav tm="0">
                                          <p:val>
                                            <p:strVal val="1+#ppt_h/2"/>
                                          </p:val>
                                        </p:tav>
                                        <p:tav tm="100000">
                                          <p:val>
                                            <p:strVal val="#ppt_y"/>
                                          </p:val>
                                        </p:tav>
                                      </p:tavLst>
                                    </p:anim>
                                  </p:childTnLst>
                                </p:cTn>
                              </p:par>
                            </p:childTnLst>
                          </p:cTn>
                        </p:par>
                        <p:par>
                          <p:cTn id="26" fill="hold">
                            <p:stCondLst>
                              <p:cond delay="2000"/>
                            </p:stCondLst>
                            <p:childTnLst>
                              <p:par>
                                <p:cTn id="27" presetID="53" presetClass="entr" presetSubtype="16" fill="hold" nodeType="afterEffect">
                                  <p:stCondLst>
                                    <p:cond delay="0"/>
                                  </p:stCondLst>
                                  <p:childTnLst>
                                    <p:set>
                                      <p:cBhvr>
                                        <p:cTn id="28" dur="1" fill="hold">
                                          <p:stCondLst>
                                            <p:cond delay="0"/>
                                          </p:stCondLst>
                                        </p:cTn>
                                        <p:tgtEl>
                                          <p:spTgt spid="13"/>
                                        </p:tgtEl>
                                        <p:attrNameLst>
                                          <p:attrName>style.visibility</p:attrName>
                                        </p:attrNameLst>
                                      </p:cBhvr>
                                      <p:to>
                                        <p:strVal val="visible"/>
                                      </p:to>
                                    </p:set>
                                    <p:anim calcmode="lin" valueType="num">
                                      <p:cBhvr>
                                        <p:cTn id="29" dur="500" fill="hold"/>
                                        <p:tgtEl>
                                          <p:spTgt spid="13"/>
                                        </p:tgtEl>
                                        <p:attrNameLst>
                                          <p:attrName>ppt_w</p:attrName>
                                        </p:attrNameLst>
                                      </p:cBhvr>
                                      <p:tavLst>
                                        <p:tav tm="0">
                                          <p:val>
                                            <p:fltVal val="0"/>
                                          </p:val>
                                        </p:tav>
                                        <p:tav tm="100000">
                                          <p:val>
                                            <p:strVal val="#ppt_w"/>
                                          </p:val>
                                        </p:tav>
                                      </p:tavLst>
                                    </p:anim>
                                    <p:anim calcmode="lin" valueType="num">
                                      <p:cBhvr>
                                        <p:cTn id="30" dur="500" fill="hold"/>
                                        <p:tgtEl>
                                          <p:spTgt spid="13"/>
                                        </p:tgtEl>
                                        <p:attrNameLst>
                                          <p:attrName>ppt_h</p:attrName>
                                        </p:attrNameLst>
                                      </p:cBhvr>
                                      <p:tavLst>
                                        <p:tav tm="0">
                                          <p:val>
                                            <p:fltVal val="0"/>
                                          </p:val>
                                        </p:tav>
                                        <p:tav tm="100000">
                                          <p:val>
                                            <p:strVal val="#ppt_h"/>
                                          </p:val>
                                        </p:tav>
                                      </p:tavLst>
                                    </p:anim>
                                    <p:animEffect transition="in" filter="fade">
                                      <p:cBhvr>
                                        <p:cTn id="31" dur="500"/>
                                        <p:tgtEl>
                                          <p:spTgt spid="13"/>
                                        </p:tgtEl>
                                      </p:cBhvr>
                                    </p:animEffect>
                                  </p:childTnLst>
                                </p:cTn>
                              </p:par>
                            </p:childTnLst>
                          </p:cTn>
                        </p:par>
                        <p:par>
                          <p:cTn id="32" fill="hold">
                            <p:stCondLst>
                              <p:cond delay="2500"/>
                            </p:stCondLst>
                            <p:childTnLst>
                              <p:par>
                                <p:cTn id="33" presetID="2" presetClass="entr" presetSubtype="4" fill="hold" grpId="0" nodeType="afterEffect">
                                  <p:stCondLst>
                                    <p:cond delay="0"/>
                                  </p:stCondLst>
                                  <p:childTnLst>
                                    <p:set>
                                      <p:cBhvr>
                                        <p:cTn id="34" dur="1" fill="hold">
                                          <p:stCondLst>
                                            <p:cond delay="0"/>
                                          </p:stCondLst>
                                        </p:cTn>
                                        <p:tgtEl>
                                          <p:spTgt spid="36"/>
                                        </p:tgtEl>
                                        <p:attrNameLst>
                                          <p:attrName>style.visibility</p:attrName>
                                        </p:attrNameLst>
                                      </p:cBhvr>
                                      <p:to>
                                        <p:strVal val="visible"/>
                                      </p:to>
                                    </p:set>
                                    <p:anim calcmode="lin" valueType="num">
                                      <p:cBhvr additive="base">
                                        <p:cTn id="35" dur="500" fill="hold"/>
                                        <p:tgtEl>
                                          <p:spTgt spid="36"/>
                                        </p:tgtEl>
                                        <p:attrNameLst>
                                          <p:attrName>ppt_x</p:attrName>
                                        </p:attrNameLst>
                                      </p:cBhvr>
                                      <p:tavLst>
                                        <p:tav tm="0">
                                          <p:val>
                                            <p:strVal val="#ppt_x"/>
                                          </p:val>
                                        </p:tav>
                                        <p:tav tm="100000">
                                          <p:val>
                                            <p:strVal val="#ppt_x"/>
                                          </p:val>
                                        </p:tav>
                                      </p:tavLst>
                                    </p:anim>
                                    <p:anim calcmode="lin" valueType="num">
                                      <p:cBhvr additive="base">
                                        <p:cTn id="36" dur="500" fill="hold"/>
                                        <p:tgtEl>
                                          <p:spTgt spid="36"/>
                                        </p:tgtEl>
                                        <p:attrNameLst>
                                          <p:attrName>ppt_y</p:attrName>
                                        </p:attrNameLst>
                                      </p:cBhvr>
                                      <p:tavLst>
                                        <p:tav tm="0">
                                          <p:val>
                                            <p:strVal val="1+#ppt_h/2"/>
                                          </p:val>
                                        </p:tav>
                                        <p:tav tm="100000">
                                          <p:val>
                                            <p:strVal val="#ppt_y"/>
                                          </p:val>
                                        </p:tav>
                                      </p:tavLst>
                                    </p:anim>
                                  </p:childTnLst>
                                </p:cTn>
                              </p:par>
                            </p:childTnLst>
                          </p:cTn>
                        </p:par>
                        <p:par>
                          <p:cTn id="37" fill="hold">
                            <p:stCondLst>
                              <p:cond delay="3000"/>
                            </p:stCondLst>
                            <p:childTnLst>
                              <p:par>
                                <p:cTn id="38" presetID="53" presetClass="entr" presetSubtype="16" fill="hold" nodeType="afterEffect">
                                  <p:stCondLst>
                                    <p:cond delay="0"/>
                                  </p:stCondLst>
                                  <p:childTnLst>
                                    <p:set>
                                      <p:cBhvr>
                                        <p:cTn id="39" dur="1" fill="hold">
                                          <p:stCondLst>
                                            <p:cond delay="0"/>
                                          </p:stCondLst>
                                        </p:cTn>
                                        <p:tgtEl>
                                          <p:spTgt spid="24"/>
                                        </p:tgtEl>
                                        <p:attrNameLst>
                                          <p:attrName>style.visibility</p:attrName>
                                        </p:attrNameLst>
                                      </p:cBhvr>
                                      <p:to>
                                        <p:strVal val="visible"/>
                                      </p:to>
                                    </p:set>
                                    <p:anim calcmode="lin" valueType="num">
                                      <p:cBhvr>
                                        <p:cTn id="40" dur="500" fill="hold"/>
                                        <p:tgtEl>
                                          <p:spTgt spid="24"/>
                                        </p:tgtEl>
                                        <p:attrNameLst>
                                          <p:attrName>ppt_w</p:attrName>
                                        </p:attrNameLst>
                                      </p:cBhvr>
                                      <p:tavLst>
                                        <p:tav tm="0">
                                          <p:val>
                                            <p:fltVal val="0"/>
                                          </p:val>
                                        </p:tav>
                                        <p:tav tm="100000">
                                          <p:val>
                                            <p:strVal val="#ppt_w"/>
                                          </p:val>
                                        </p:tav>
                                      </p:tavLst>
                                    </p:anim>
                                    <p:anim calcmode="lin" valueType="num">
                                      <p:cBhvr>
                                        <p:cTn id="41" dur="500" fill="hold"/>
                                        <p:tgtEl>
                                          <p:spTgt spid="24"/>
                                        </p:tgtEl>
                                        <p:attrNameLst>
                                          <p:attrName>ppt_h</p:attrName>
                                        </p:attrNameLst>
                                      </p:cBhvr>
                                      <p:tavLst>
                                        <p:tav tm="0">
                                          <p:val>
                                            <p:fltVal val="0"/>
                                          </p:val>
                                        </p:tav>
                                        <p:tav tm="100000">
                                          <p:val>
                                            <p:strVal val="#ppt_h"/>
                                          </p:val>
                                        </p:tav>
                                      </p:tavLst>
                                    </p:anim>
                                    <p:animEffect transition="in" filter="fade">
                                      <p:cBhvr>
                                        <p:cTn id="42" dur="500"/>
                                        <p:tgtEl>
                                          <p:spTgt spid="24"/>
                                        </p:tgtEl>
                                      </p:cBhvr>
                                    </p:animEffect>
                                  </p:childTnLst>
                                </p:cTn>
                              </p:par>
                            </p:childTnLst>
                          </p:cTn>
                        </p:par>
                        <p:par>
                          <p:cTn id="43" fill="hold">
                            <p:stCondLst>
                              <p:cond delay="3500"/>
                            </p:stCondLst>
                            <p:childTnLst>
                              <p:par>
                                <p:cTn id="44" presetID="2" presetClass="entr" presetSubtype="4" fill="hold" grpId="0" nodeType="afterEffect">
                                  <p:stCondLst>
                                    <p:cond delay="0"/>
                                  </p:stCondLst>
                                  <p:childTnLst>
                                    <p:set>
                                      <p:cBhvr>
                                        <p:cTn id="45" dur="1" fill="hold">
                                          <p:stCondLst>
                                            <p:cond delay="0"/>
                                          </p:stCondLst>
                                        </p:cTn>
                                        <p:tgtEl>
                                          <p:spTgt spid="37"/>
                                        </p:tgtEl>
                                        <p:attrNameLst>
                                          <p:attrName>style.visibility</p:attrName>
                                        </p:attrNameLst>
                                      </p:cBhvr>
                                      <p:to>
                                        <p:strVal val="visible"/>
                                      </p:to>
                                    </p:set>
                                    <p:anim calcmode="lin" valueType="num">
                                      <p:cBhvr additive="base">
                                        <p:cTn id="46" dur="500" fill="hold"/>
                                        <p:tgtEl>
                                          <p:spTgt spid="37"/>
                                        </p:tgtEl>
                                        <p:attrNameLst>
                                          <p:attrName>ppt_x</p:attrName>
                                        </p:attrNameLst>
                                      </p:cBhvr>
                                      <p:tavLst>
                                        <p:tav tm="0">
                                          <p:val>
                                            <p:strVal val="#ppt_x"/>
                                          </p:val>
                                        </p:tav>
                                        <p:tav tm="100000">
                                          <p:val>
                                            <p:strVal val="#ppt_x"/>
                                          </p:val>
                                        </p:tav>
                                      </p:tavLst>
                                    </p:anim>
                                    <p:anim calcmode="lin" valueType="num">
                                      <p:cBhvr additive="base">
                                        <p:cTn id="47"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6" grpId="0"/>
      <p:bldP spid="37" grpId="0"/>
    </p:bld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p:sp>
      <p:sp>
        <p:nvSpPr>
          <p:cNvPr id="2" name="Text Placeholder 1"/>
          <p:cNvSpPr>
            <a:spLocks noGrp="1"/>
          </p:cNvSpPr>
          <p:nvPr>
            <p:ph type="body" sz="half" idx="2"/>
          </p:nvPr>
        </p:nvSpPr>
        <p:spPr/>
        <p:txBody>
          <a:bodyPr/>
          <a:lstStyle/>
          <a:p>
            <a:r>
              <a:rPr lang="en-US" dirty="0"/>
              <a:t>Enter your subtitle here</a:t>
            </a:r>
          </a:p>
        </p:txBody>
      </p:sp>
      <p:sp>
        <p:nvSpPr>
          <p:cNvPr id="3" name="Title 2"/>
          <p:cNvSpPr>
            <a:spLocks noGrp="1"/>
          </p:cNvSpPr>
          <p:nvPr>
            <p:ph type="title"/>
          </p:nvPr>
        </p:nvSpPr>
        <p:spPr/>
        <p:txBody>
          <a:bodyPr>
            <a:normAutofit fontScale="90000"/>
          </a:bodyPr>
          <a:lstStyle/>
          <a:p>
            <a:r>
              <a:rPr lang="en-US" dirty="0"/>
              <a:t>About Us</a:t>
            </a:r>
          </a:p>
        </p:txBody>
      </p:sp>
      <p:sp>
        <p:nvSpPr>
          <p:cNvPr id="8" name="Freeform 7"/>
          <p:cNvSpPr/>
          <p:nvPr/>
        </p:nvSpPr>
        <p:spPr>
          <a:xfrm>
            <a:off x="1015997" y="2997200"/>
            <a:ext cx="8250320" cy="9144000"/>
          </a:xfrm>
          <a:custGeom>
            <a:avLst/>
            <a:gdLst>
              <a:gd name="connsiteX0" fmla="*/ 0 w 3093870"/>
              <a:gd name="connsiteY0" fmla="*/ 0 h 3429000"/>
              <a:gd name="connsiteX1" fmla="*/ 2493532 w 3093870"/>
              <a:gd name="connsiteY1" fmla="*/ 0 h 3429000"/>
              <a:gd name="connsiteX2" fmla="*/ 1868308 w 3093870"/>
              <a:gd name="connsiteY2" fmla="*/ 488938 h 3429000"/>
              <a:gd name="connsiteX3" fmla="*/ 3093870 w 3093870"/>
              <a:gd name="connsiteY3" fmla="*/ 1714500 h 3429000"/>
              <a:gd name="connsiteX4" fmla="*/ 1868308 w 3093870"/>
              <a:gd name="connsiteY4" fmla="*/ 2940063 h 3429000"/>
              <a:gd name="connsiteX5" fmla="*/ 2493532 w 3093870"/>
              <a:gd name="connsiteY5" fmla="*/ 3429000 h 3429000"/>
              <a:gd name="connsiteX6" fmla="*/ 0 w 3093870"/>
              <a:gd name="connsiteY6" fmla="*/ 3429000 h 3429000"/>
              <a:gd name="connsiteX7" fmla="*/ 0 w 3093870"/>
              <a:gd name="connsiteY7" fmla="*/ 147901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93870" h="3429000">
                <a:moveTo>
                  <a:pt x="0" y="0"/>
                </a:moveTo>
                <a:lnTo>
                  <a:pt x="2493532" y="0"/>
                </a:lnTo>
                <a:lnTo>
                  <a:pt x="1868308" y="488938"/>
                </a:lnTo>
                <a:lnTo>
                  <a:pt x="3093870" y="1714500"/>
                </a:lnTo>
                <a:lnTo>
                  <a:pt x="1868308" y="2940063"/>
                </a:lnTo>
                <a:lnTo>
                  <a:pt x="2493532" y="3429000"/>
                </a:lnTo>
                <a:lnTo>
                  <a:pt x="0" y="3429000"/>
                </a:lnTo>
                <a:lnTo>
                  <a:pt x="0" y="1479010"/>
                </a:lnTo>
                <a:close/>
              </a:path>
            </a:pathLst>
          </a:custGeom>
          <a:solidFill>
            <a:schemeClr val="accent1">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6" name="Pentagon 5"/>
          <p:cNvSpPr/>
          <p:nvPr/>
        </p:nvSpPr>
        <p:spPr>
          <a:xfrm>
            <a:off x="1015995" y="5638800"/>
            <a:ext cx="7382939" cy="3860800"/>
          </a:xfrm>
          <a:prstGeom prst="homePlate">
            <a:avLst>
              <a:gd name="adj" fmla="val 50111"/>
            </a:avLst>
          </a:prstGeom>
          <a:solidFill>
            <a:schemeClr val="accent1">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grpSp>
        <p:nvGrpSpPr>
          <p:cNvPr id="15" name="Group 14"/>
          <p:cNvGrpSpPr/>
          <p:nvPr/>
        </p:nvGrpSpPr>
        <p:grpSpPr>
          <a:xfrm>
            <a:off x="1543032" y="6826398"/>
            <a:ext cx="1638944" cy="1485605"/>
            <a:chOff x="-4419600" y="-100012"/>
            <a:chExt cx="4513263" cy="4090988"/>
          </a:xfrm>
          <a:solidFill>
            <a:schemeClr val="bg1"/>
          </a:solidFill>
        </p:grpSpPr>
        <p:sp>
          <p:nvSpPr>
            <p:cNvPr id="13" name="Freeform 6"/>
            <p:cNvSpPr>
              <a:spLocks/>
            </p:cNvSpPr>
            <p:nvPr/>
          </p:nvSpPr>
          <p:spPr bwMode="auto">
            <a:xfrm>
              <a:off x="-4419600" y="-100012"/>
              <a:ext cx="4513263" cy="2116138"/>
            </a:xfrm>
            <a:custGeom>
              <a:avLst/>
              <a:gdLst>
                <a:gd name="T0" fmla="*/ 2862 w 5687"/>
                <a:gd name="T1" fmla="*/ 0 h 2665"/>
                <a:gd name="T2" fmla="*/ 2930 w 5687"/>
                <a:gd name="T3" fmla="*/ 21 h 2665"/>
                <a:gd name="T4" fmla="*/ 5627 w 5687"/>
                <a:gd name="T5" fmla="*/ 2352 h 2665"/>
                <a:gd name="T6" fmla="*/ 5673 w 5687"/>
                <a:gd name="T7" fmla="*/ 2419 h 2665"/>
                <a:gd name="T8" fmla="*/ 5687 w 5687"/>
                <a:gd name="T9" fmla="*/ 2494 h 2665"/>
                <a:gd name="T10" fmla="*/ 5667 w 5687"/>
                <a:gd name="T11" fmla="*/ 2569 h 2665"/>
                <a:gd name="T12" fmla="*/ 5615 w 5687"/>
                <a:gd name="T13" fmla="*/ 2630 h 2665"/>
                <a:gd name="T14" fmla="*/ 5547 w 5687"/>
                <a:gd name="T15" fmla="*/ 2660 h 2665"/>
                <a:gd name="T16" fmla="*/ 5478 w 5687"/>
                <a:gd name="T17" fmla="*/ 2662 h 2665"/>
                <a:gd name="T18" fmla="*/ 5419 w 5687"/>
                <a:gd name="T19" fmla="*/ 2641 h 2665"/>
                <a:gd name="T20" fmla="*/ 2842 w 5687"/>
                <a:gd name="T21" fmla="*/ 411 h 2665"/>
                <a:gd name="T22" fmla="*/ 261 w 5687"/>
                <a:gd name="T23" fmla="*/ 2644 h 2665"/>
                <a:gd name="T24" fmla="*/ 186 w 5687"/>
                <a:gd name="T25" fmla="*/ 2664 h 2665"/>
                <a:gd name="T26" fmla="*/ 109 w 5687"/>
                <a:gd name="T27" fmla="*/ 2650 h 2665"/>
                <a:gd name="T28" fmla="*/ 44 w 5687"/>
                <a:gd name="T29" fmla="*/ 2604 h 2665"/>
                <a:gd name="T30" fmla="*/ 5 w 5687"/>
                <a:gd name="T31" fmla="*/ 2532 h 2665"/>
                <a:gd name="T32" fmla="*/ 4 w 5687"/>
                <a:gd name="T33" fmla="*/ 2455 h 2665"/>
                <a:gd name="T34" fmla="*/ 33 w 5687"/>
                <a:gd name="T35" fmla="*/ 2382 h 2665"/>
                <a:gd name="T36" fmla="*/ 1066 w 5687"/>
                <a:gd name="T37" fmla="*/ 1481 h 2665"/>
                <a:gd name="T38" fmla="*/ 1069 w 5687"/>
                <a:gd name="T39" fmla="*/ 474 h 2665"/>
                <a:gd name="T40" fmla="*/ 1104 w 5687"/>
                <a:gd name="T41" fmla="*/ 369 h 2665"/>
                <a:gd name="T42" fmla="*/ 1169 w 5687"/>
                <a:gd name="T43" fmla="*/ 280 h 2665"/>
                <a:gd name="T44" fmla="*/ 1258 w 5687"/>
                <a:gd name="T45" fmla="*/ 215 h 2665"/>
                <a:gd name="T46" fmla="*/ 1363 w 5687"/>
                <a:gd name="T47" fmla="*/ 180 h 2665"/>
                <a:gd name="T48" fmla="*/ 1479 w 5687"/>
                <a:gd name="T49" fmla="*/ 180 h 2665"/>
                <a:gd name="T50" fmla="*/ 1584 w 5687"/>
                <a:gd name="T51" fmla="*/ 215 h 2665"/>
                <a:gd name="T52" fmla="*/ 1673 w 5687"/>
                <a:gd name="T53" fmla="*/ 280 h 2665"/>
                <a:gd name="T54" fmla="*/ 1738 w 5687"/>
                <a:gd name="T55" fmla="*/ 369 h 2665"/>
                <a:gd name="T56" fmla="*/ 1773 w 5687"/>
                <a:gd name="T57" fmla="*/ 474 h 2665"/>
                <a:gd name="T58" fmla="*/ 1777 w 5687"/>
                <a:gd name="T59" fmla="*/ 864 h 2665"/>
                <a:gd name="T60" fmla="*/ 2758 w 5687"/>
                <a:gd name="T61" fmla="*/ 21 h 2665"/>
                <a:gd name="T62" fmla="*/ 2827 w 5687"/>
                <a:gd name="T63" fmla="*/ 0 h 2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87" h="2665">
                  <a:moveTo>
                    <a:pt x="2827" y="0"/>
                  </a:moveTo>
                  <a:lnTo>
                    <a:pt x="2862" y="0"/>
                  </a:lnTo>
                  <a:lnTo>
                    <a:pt x="2897" y="7"/>
                  </a:lnTo>
                  <a:lnTo>
                    <a:pt x="2930" y="21"/>
                  </a:lnTo>
                  <a:lnTo>
                    <a:pt x="2962" y="42"/>
                  </a:lnTo>
                  <a:lnTo>
                    <a:pt x="5627" y="2352"/>
                  </a:lnTo>
                  <a:lnTo>
                    <a:pt x="5653" y="2384"/>
                  </a:lnTo>
                  <a:lnTo>
                    <a:pt x="5673" y="2419"/>
                  </a:lnTo>
                  <a:lnTo>
                    <a:pt x="5685" y="2455"/>
                  </a:lnTo>
                  <a:lnTo>
                    <a:pt x="5687" y="2494"/>
                  </a:lnTo>
                  <a:lnTo>
                    <a:pt x="5681" y="2532"/>
                  </a:lnTo>
                  <a:lnTo>
                    <a:pt x="5667" y="2569"/>
                  </a:lnTo>
                  <a:lnTo>
                    <a:pt x="5645" y="2604"/>
                  </a:lnTo>
                  <a:lnTo>
                    <a:pt x="5615" y="2630"/>
                  </a:lnTo>
                  <a:lnTo>
                    <a:pt x="5582" y="2650"/>
                  </a:lnTo>
                  <a:lnTo>
                    <a:pt x="5547" y="2660"/>
                  </a:lnTo>
                  <a:lnTo>
                    <a:pt x="5508" y="2665"/>
                  </a:lnTo>
                  <a:lnTo>
                    <a:pt x="5478" y="2662"/>
                  </a:lnTo>
                  <a:lnTo>
                    <a:pt x="5449" y="2655"/>
                  </a:lnTo>
                  <a:lnTo>
                    <a:pt x="5419" y="2641"/>
                  </a:lnTo>
                  <a:lnTo>
                    <a:pt x="5393" y="2622"/>
                  </a:lnTo>
                  <a:lnTo>
                    <a:pt x="2842" y="411"/>
                  </a:lnTo>
                  <a:lnTo>
                    <a:pt x="296" y="2622"/>
                  </a:lnTo>
                  <a:lnTo>
                    <a:pt x="261" y="2644"/>
                  </a:lnTo>
                  <a:lnTo>
                    <a:pt x="224" y="2658"/>
                  </a:lnTo>
                  <a:lnTo>
                    <a:pt x="186" y="2664"/>
                  </a:lnTo>
                  <a:lnTo>
                    <a:pt x="145" y="2662"/>
                  </a:lnTo>
                  <a:lnTo>
                    <a:pt x="109" y="2650"/>
                  </a:lnTo>
                  <a:lnTo>
                    <a:pt x="74" y="2630"/>
                  </a:lnTo>
                  <a:lnTo>
                    <a:pt x="44" y="2604"/>
                  </a:lnTo>
                  <a:lnTo>
                    <a:pt x="21" y="2569"/>
                  </a:lnTo>
                  <a:lnTo>
                    <a:pt x="5" y="2532"/>
                  </a:lnTo>
                  <a:lnTo>
                    <a:pt x="0" y="2494"/>
                  </a:lnTo>
                  <a:lnTo>
                    <a:pt x="4" y="2455"/>
                  </a:lnTo>
                  <a:lnTo>
                    <a:pt x="14" y="2417"/>
                  </a:lnTo>
                  <a:lnTo>
                    <a:pt x="33" y="2382"/>
                  </a:lnTo>
                  <a:lnTo>
                    <a:pt x="61" y="2352"/>
                  </a:lnTo>
                  <a:lnTo>
                    <a:pt x="1066" y="1481"/>
                  </a:lnTo>
                  <a:lnTo>
                    <a:pt x="1066" y="532"/>
                  </a:lnTo>
                  <a:lnTo>
                    <a:pt x="1069" y="474"/>
                  </a:lnTo>
                  <a:lnTo>
                    <a:pt x="1083" y="420"/>
                  </a:lnTo>
                  <a:lnTo>
                    <a:pt x="1104" y="369"/>
                  </a:lnTo>
                  <a:lnTo>
                    <a:pt x="1134" y="322"/>
                  </a:lnTo>
                  <a:lnTo>
                    <a:pt x="1169" y="280"/>
                  </a:lnTo>
                  <a:lnTo>
                    <a:pt x="1211" y="245"/>
                  </a:lnTo>
                  <a:lnTo>
                    <a:pt x="1258" y="215"/>
                  </a:lnTo>
                  <a:lnTo>
                    <a:pt x="1309" y="194"/>
                  </a:lnTo>
                  <a:lnTo>
                    <a:pt x="1363" y="180"/>
                  </a:lnTo>
                  <a:lnTo>
                    <a:pt x="1421" y="177"/>
                  </a:lnTo>
                  <a:lnTo>
                    <a:pt x="1479" y="180"/>
                  </a:lnTo>
                  <a:lnTo>
                    <a:pt x="1533" y="194"/>
                  </a:lnTo>
                  <a:lnTo>
                    <a:pt x="1584" y="215"/>
                  </a:lnTo>
                  <a:lnTo>
                    <a:pt x="1631" y="245"/>
                  </a:lnTo>
                  <a:lnTo>
                    <a:pt x="1673" y="280"/>
                  </a:lnTo>
                  <a:lnTo>
                    <a:pt x="1708" y="322"/>
                  </a:lnTo>
                  <a:lnTo>
                    <a:pt x="1738" y="369"/>
                  </a:lnTo>
                  <a:lnTo>
                    <a:pt x="1759" y="420"/>
                  </a:lnTo>
                  <a:lnTo>
                    <a:pt x="1773" y="474"/>
                  </a:lnTo>
                  <a:lnTo>
                    <a:pt x="1777" y="532"/>
                  </a:lnTo>
                  <a:lnTo>
                    <a:pt x="1777" y="864"/>
                  </a:lnTo>
                  <a:lnTo>
                    <a:pt x="2729" y="42"/>
                  </a:lnTo>
                  <a:lnTo>
                    <a:pt x="2758" y="21"/>
                  </a:lnTo>
                  <a:lnTo>
                    <a:pt x="2792" y="7"/>
                  </a:lnTo>
                  <a:lnTo>
                    <a:pt x="2827"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4" name="Freeform 7"/>
            <p:cNvSpPr>
              <a:spLocks/>
            </p:cNvSpPr>
            <p:nvPr/>
          </p:nvSpPr>
          <p:spPr bwMode="auto">
            <a:xfrm>
              <a:off x="-3854450" y="889001"/>
              <a:ext cx="3384550" cy="3101975"/>
            </a:xfrm>
            <a:custGeom>
              <a:avLst/>
              <a:gdLst>
                <a:gd name="T0" fmla="*/ 2130 w 4264"/>
                <a:gd name="T1" fmla="*/ 0 h 3909"/>
                <a:gd name="T2" fmla="*/ 2180 w 4264"/>
                <a:gd name="T3" fmla="*/ 2 h 3909"/>
                <a:gd name="T4" fmla="*/ 2227 w 4264"/>
                <a:gd name="T5" fmla="*/ 12 h 3909"/>
                <a:gd name="T6" fmla="*/ 2272 w 4264"/>
                <a:gd name="T7" fmla="*/ 28 h 3909"/>
                <a:gd name="T8" fmla="*/ 2316 w 4264"/>
                <a:gd name="T9" fmla="*/ 49 h 3909"/>
                <a:gd name="T10" fmla="*/ 2356 w 4264"/>
                <a:gd name="T11" fmla="*/ 79 h 3909"/>
                <a:gd name="T12" fmla="*/ 4133 w 4264"/>
                <a:gd name="T13" fmla="*/ 1537 h 3909"/>
                <a:gd name="T14" fmla="*/ 4173 w 4264"/>
                <a:gd name="T15" fmla="*/ 1574 h 3909"/>
                <a:gd name="T16" fmla="*/ 4205 w 4264"/>
                <a:gd name="T17" fmla="*/ 1614 h 3909"/>
                <a:gd name="T18" fmla="*/ 4231 w 4264"/>
                <a:gd name="T19" fmla="*/ 1660 h 3909"/>
                <a:gd name="T20" fmla="*/ 4248 w 4264"/>
                <a:gd name="T21" fmla="*/ 1709 h 3909"/>
                <a:gd name="T22" fmla="*/ 4261 w 4264"/>
                <a:gd name="T23" fmla="*/ 1759 h 3909"/>
                <a:gd name="T24" fmla="*/ 4264 w 4264"/>
                <a:gd name="T25" fmla="*/ 1812 h 3909"/>
                <a:gd name="T26" fmla="*/ 4264 w 4264"/>
                <a:gd name="T27" fmla="*/ 3553 h 3909"/>
                <a:gd name="T28" fmla="*/ 4259 w 4264"/>
                <a:gd name="T29" fmla="*/ 3611 h 3909"/>
                <a:gd name="T30" fmla="*/ 4245 w 4264"/>
                <a:gd name="T31" fmla="*/ 3665 h 3909"/>
                <a:gd name="T32" fmla="*/ 4224 w 4264"/>
                <a:gd name="T33" fmla="*/ 3718 h 3909"/>
                <a:gd name="T34" fmla="*/ 4196 w 4264"/>
                <a:gd name="T35" fmla="*/ 3763 h 3909"/>
                <a:gd name="T36" fmla="*/ 4159 w 4264"/>
                <a:gd name="T37" fmla="*/ 3805 h 3909"/>
                <a:gd name="T38" fmla="*/ 4119 w 4264"/>
                <a:gd name="T39" fmla="*/ 3840 h 3909"/>
                <a:gd name="T40" fmla="*/ 4072 w 4264"/>
                <a:gd name="T41" fmla="*/ 3870 h 3909"/>
                <a:gd name="T42" fmla="*/ 4021 w 4264"/>
                <a:gd name="T43" fmla="*/ 3891 h 3909"/>
                <a:gd name="T44" fmla="*/ 3965 w 4264"/>
                <a:gd name="T45" fmla="*/ 3905 h 3909"/>
                <a:gd name="T46" fmla="*/ 3907 w 4264"/>
                <a:gd name="T47" fmla="*/ 3909 h 3909"/>
                <a:gd name="T48" fmla="*/ 2843 w 4264"/>
                <a:gd name="T49" fmla="*/ 3909 h 3909"/>
                <a:gd name="T50" fmla="*/ 2843 w 4264"/>
                <a:gd name="T51" fmla="*/ 2132 h 3909"/>
                <a:gd name="T52" fmla="*/ 1422 w 4264"/>
                <a:gd name="T53" fmla="*/ 2132 h 3909"/>
                <a:gd name="T54" fmla="*/ 1422 w 4264"/>
                <a:gd name="T55" fmla="*/ 3909 h 3909"/>
                <a:gd name="T56" fmla="*/ 354 w 4264"/>
                <a:gd name="T57" fmla="*/ 3909 h 3909"/>
                <a:gd name="T58" fmla="*/ 296 w 4264"/>
                <a:gd name="T59" fmla="*/ 3905 h 3909"/>
                <a:gd name="T60" fmla="*/ 242 w 4264"/>
                <a:gd name="T61" fmla="*/ 3891 h 3909"/>
                <a:gd name="T62" fmla="*/ 191 w 4264"/>
                <a:gd name="T63" fmla="*/ 3870 h 3909"/>
                <a:gd name="T64" fmla="*/ 144 w 4264"/>
                <a:gd name="T65" fmla="*/ 3840 h 3909"/>
                <a:gd name="T66" fmla="*/ 104 w 4264"/>
                <a:gd name="T67" fmla="*/ 3805 h 3909"/>
                <a:gd name="T68" fmla="*/ 69 w 4264"/>
                <a:gd name="T69" fmla="*/ 3763 h 3909"/>
                <a:gd name="T70" fmla="*/ 39 w 4264"/>
                <a:gd name="T71" fmla="*/ 3718 h 3909"/>
                <a:gd name="T72" fmla="*/ 18 w 4264"/>
                <a:gd name="T73" fmla="*/ 3665 h 3909"/>
                <a:gd name="T74" fmla="*/ 4 w 4264"/>
                <a:gd name="T75" fmla="*/ 3611 h 3909"/>
                <a:gd name="T76" fmla="*/ 0 w 4264"/>
                <a:gd name="T77" fmla="*/ 3553 h 3909"/>
                <a:gd name="T78" fmla="*/ 0 w 4264"/>
                <a:gd name="T79" fmla="*/ 1812 h 3909"/>
                <a:gd name="T80" fmla="*/ 4 w 4264"/>
                <a:gd name="T81" fmla="*/ 1759 h 3909"/>
                <a:gd name="T82" fmla="*/ 14 w 4264"/>
                <a:gd name="T83" fmla="*/ 1709 h 3909"/>
                <a:gd name="T84" fmla="*/ 34 w 4264"/>
                <a:gd name="T85" fmla="*/ 1660 h 3909"/>
                <a:gd name="T86" fmla="*/ 60 w 4264"/>
                <a:gd name="T87" fmla="*/ 1614 h 3909"/>
                <a:gd name="T88" fmla="*/ 91 w 4264"/>
                <a:gd name="T89" fmla="*/ 1574 h 3909"/>
                <a:gd name="T90" fmla="*/ 130 w 4264"/>
                <a:gd name="T91" fmla="*/ 1537 h 3909"/>
                <a:gd name="T92" fmla="*/ 1906 w 4264"/>
                <a:gd name="T93" fmla="*/ 79 h 3909"/>
                <a:gd name="T94" fmla="*/ 1947 w 4264"/>
                <a:gd name="T95" fmla="*/ 49 h 3909"/>
                <a:gd name="T96" fmla="*/ 1990 w 4264"/>
                <a:gd name="T97" fmla="*/ 28 h 3909"/>
                <a:gd name="T98" fmla="*/ 2036 w 4264"/>
                <a:gd name="T99" fmla="*/ 12 h 3909"/>
                <a:gd name="T100" fmla="*/ 2083 w 4264"/>
                <a:gd name="T101" fmla="*/ 2 h 3909"/>
                <a:gd name="T102" fmla="*/ 2130 w 4264"/>
                <a:gd name="T103" fmla="*/ 0 h 3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64" h="3909">
                  <a:moveTo>
                    <a:pt x="2130" y="0"/>
                  </a:moveTo>
                  <a:lnTo>
                    <a:pt x="2180" y="2"/>
                  </a:lnTo>
                  <a:lnTo>
                    <a:pt x="2227" y="12"/>
                  </a:lnTo>
                  <a:lnTo>
                    <a:pt x="2272" y="28"/>
                  </a:lnTo>
                  <a:lnTo>
                    <a:pt x="2316" y="49"/>
                  </a:lnTo>
                  <a:lnTo>
                    <a:pt x="2356" y="79"/>
                  </a:lnTo>
                  <a:lnTo>
                    <a:pt x="4133" y="1537"/>
                  </a:lnTo>
                  <a:lnTo>
                    <a:pt x="4173" y="1574"/>
                  </a:lnTo>
                  <a:lnTo>
                    <a:pt x="4205" y="1614"/>
                  </a:lnTo>
                  <a:lnTo>
                    <a:pt x="4231" y="1660"/>
                  </a:lnTo>
                  <a:lnTo>
                    <a:pt x="4248" y="1709"/>
                  </a:lnTo>
                  <a:lnTo>
                    <a:pt x="4261" y="1759"/>
                  </a:lnTo>
                  <a:lnTo>
                    <a:pt x="4264" y="1812"/>
                  </a:lnTo>
                  <a:lnTo>
                    <a:pt x="4264" y="3553"/>
                  </a:lnTo>
                  <a:lnTo>
                    <a:pt x="4259" y="3611"/>
                  </a:lnTo>
                  <a:lnTo>
                    <a:pt x="4245" y="3665"/>
                  </a:lnTo>
                  <a:lnTo>
                    <a:pt x="4224" y="3718"/>
                  </a:lnTo>
                  <a:lnTo>
                    <a:pt x="4196" y="3763"/>
                  </a:lnTo>
                  <a:lnTo>
                    <a:pt x="4159" y="3805"/>
                  </a:lnTo>
                  <a:lnTo>
                    <a:pt x="4119" y="3840"/>
                  </a:lnTo>
                  <a:lnTo>
                    <a:pt x="4072" y="3870"/>
                  </a:lnTo>
                  <a:lnTo>
                    <a:pt x="4021" y="3891"/>
                  </a:lnTo>
                  <a:lnTo>
                    <a:pt x="3965" y="3905"/>
                  </a:lnTo>
                  <a:lnTo>
                    <a:pt x="3907" y="3909"/>
                  </a:lnTo>
                  <a:lnTo>
                    <a:pt x="2843" y="3909"/>
                  </a:lnTo>
                  <a:lnTo>
                    <a:pt x="2843" y="2132"/>
                  </a:lnTo>
                  <a:lnTo>
                    <a:pt x="1422" y="2132"/>
                  </a:lnTo>
                  <a:lnTo>
                    <a:pt x="1422" y="3909"/>
                  </a:lnTo>
                  <a:lnTo>
                    <a:pt x="354" y="3909"/>
                  </a:lnTo>
                  <a:lnTo>
                    <a:pt x="296" y="3905"/>
                  </a:lnTo>
                  <a:lnTo>
                    <a:pt x="242" y="3891"/>
                  </a:lnTo>
                  <a:lnTo>
                    <a:pt x="191" y="3870"/>
                  </a:lnTo>
                  <a:lnTo>
                    <a:pt x="144" y="3840"/>
                  </a:lnTo>
                  <a:lnTo>
                    <a:pt x="104" y="3805"/>
                  </a:lnTo>
                  <a:lnTo>
                    <a:pt x="69" y="3763"/>
                  </a:lnTo>
                  <a:lnTo>
                    <a:pt x="39" y="3718"/>
                  </a:lnTo>
                  <a:lnTo>
                    <a:pt x="18" y="3665"/>
                  </a:lnTo>
                  <a:lnTo>
                    <a:pt x="4" y="3611"/>
                  </a:lnTo>
                  <a:lnTo>
                    <a:pt x="0" y="3553"/>
                  </a:lnTo>
                  <a:lnTo>
                    <a:pt x="0" y="1812"/>
                  </a:lnTo>
                  <a:lnTo>
                    <a:pt x="4" y="1759"/>
                  </a:lnTo>
                  <a:lnTo>
                    <a:pt x="14" y="1709"/>
                  </a:lnTo>
                  <a:lnTo>
                    <a:pt x="34" y="1660"/>
                  </a:lnTo>
                  <a:lnTo>
                    <a:pt x="60" y="1614"/>
                  </a:lnTo>
                  <a:lnTo>
                    <a:pt x="91" y="1574"/>
                  </a:lnTo>
                  <a:lnTo>
                    <a:pt x="130" y="1537"/>
                  </a:lnTo>
                  <a:lnTo>
                    <a:pt x="1906" y="79"/>
                  </a:lnTo>
                  <a:lnTo>
                    <a:pt x="1947" y="49"/>
                  </a:lnTo>
                  <a:lnTo>
                    <a:pt x="1990" y="28"/>
                  </a:lnTo>
                  <a:lnTo>
                    <a:pt x="2036" y="12"/>
                  </a:lnTo>
                  <a:lnTo>
                    <a:pt x="2083" y="2"/>
                  </a:lnTo>
                  <a:lnTo>
                    <a:pt x="2130"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grpSp>
      <p:sp>
        <p:nvSpPr>
          <p:cNvPr id="17" name="Rectangle 16"/>
          <p:cNvSpPr/>
          <p:nvPr/>
        </p:nvSpPr>
        <p:spPr>
          <a:xfrm>
            <a:off x="3232387" y="6871573"/>
            <a:ext cx="4826962" cy="1241430"/>
          </a:xfrm>
          <a:prstGeom prst="rect">
            <a:avLst/>
          </a:prstGeom>
        </p:spPr>
        <p:txBody>
          <a:bodyPr wrap="none">
            <a:spAutoFit/>
          </a:bodyPr>
          <a:lstStyle/>
          <a:p>
            <a:r>
              <a:rPr lang="en-US" sz="7467" dirty="0">
                <a:solidFill>
                  <a:schemeClr val="bg1"/>
                </a:solidFill>
              </a:rPr>
              <a:t>ABOUT US</a:t>
            </a:r>
          </a:p>
        </p:txBody>
      </p:sp>
      <p:sp>
        <p:nvSpPr>
          <p:cNvPr id="18" name="Freeform 45"/>
          <p:cNvSpPr>
            <a:spLocks noEditPoints="1"/>
          </p:cNvSpPr>
          <p:nvPr/>
        </p:nvSpPr>
        <p:spPr bwMode="auto">
          <a:xfrm flipH="1">
            <a:off x="15331069" y="4402184"/>
            <a:ext cx="393056" cy="393061"/>
          </a:xfrm>
          <a:prstGeom prst="ellipse">
            <a:avLst/>
          </a:prstGeom>
          <a:solidFill>
            <a:schemeClr val="accent1"/>
          </a:solid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9" name="Text Placeholder 3"/>
          <p:cNvSpPr txBox="1">
            <a:spLocks/>
          </p:cNvSpPr>
          <p:nvPr/>
        </p:nvSpPr>
        <p:spPr>
          <a:xfrm>
            <a:off x="15837427" y="4835675"/>
            <a:ext cx="8094133" cy="1477520"/>
          </a:xfrm>
          <a:prstGeom prst="rect">
            <a:avLst/>
          </a:prstGeom>
        </p:spPr>
        <p:txBody>
          <a:bodyPr wrap="square" lIns="243840" tIns="121920" rIns="243840" bIns="12192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430">
              <a:spcBef>
                <a:spcPct val="20000"/>
              </a:spcBef>
              <a:defRPr/>
            </a:pPr>
            <a:r>
              <a:rPr lang="en-US" sz="2667" dirty="0">
                <a:solidFill>
                  <a:schemeClr val="tx1">
                    <a:lumMod val="75000"/>
                    <a:lumOff val="25000"/>
                  </a:schemeClr>
                </a:solidFill>
                <a:cs typeface="+mj-cs"/>
              </a:rPr>
              <a:t>There are many variations of passages but the majority have  suffered alteration in some form by injected.</a:t>
            </a:r>
          </a:p>
        </p:txBody>
      </p:sp>
      <p:sp>
        <p:nvSpPr>
          <p:cNvPr id="20" name="Rectangle 19"/>
          <p:cNvSpPr/>
          <p:nvPr/>
        </p:nvSpPr>
        <p:spPr>
          <a:xfrm>
            <a:off x="15837428" y="4229385"/>
            <a:ext cx="2948243" cy="584775"/>
          </a:xfrm>
          <a:prstGeom prst="rect">
            <a:avLst/>
          </a:prstGeom>
        </p:spPr>
        <p:txBody>
          <a:bodyPr wrap="none">
            <a:spAutoFit/>
          </a:bodyPr>
          <a:lstStyle/>
          <a:p>
            <a:pPr lvl="0">
              <a:spcBef>
                <a:spcPct val="20000"/>
              </a:spcBef>
              <a:defRPr/>
            </a:pPr>
            <a:r>
              <a:rPr lang="en-US" sz="3200" b="1" dirty="0">
                <a:solidFill>
                  <a:schemeClr val="tx1">
                    <a:lumMod val="75000"/>
                    <a:lumOff val="25000"/>
                  </a:schemeClr>
                </a:solidFill>
              </a:rPr>
              <a:t>Title Goes Here</a:t>
            </a:r>
          </a:p>
        </p:txBody>
      </p:sp>
      <p:sp>
        <p:nvSpPr>
          <p:cNvPr id="21" name="Freeform 45"/>
          <p:cNvSpPr>
            <a:spLocks noEditPoints="1"/>
          </p:cNvSpPr>
          <p:nvPr/>
        </p:nvSpPr>
        <p:spPr bwMode="auto">
          <a:xfrm flipH="1">
            <a:off x="15331069" y="6244403"/>
            <a:ext cx="393056" cy="393061"/>
          </a:xfrm>
          <a:prstGeom prst="ellipse">
            <a:avLst/>
          </a:prstGeom>
          <a:solidFill>
            <a:schemeClr val="accent2"/>
          </a:solid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22" name="Text Placeholder 3"/>
          <p:cNvSpPr txBox="1">
            <a:spLocks/>
          </p:cNvSpPr>
          <p:nvPr/>
        </p:nvSpPr>
        <p:spPr>
          <a:xfrm>
            <a:off x="15837427" y="6677894"/>
            <a:ext cx="8094133" cy="1477520"/>
          </a:xfrm>
          <a:prstGeom prst="rect">
            <a:avLst/>
          </a:prstGeom>
        </p:spPr>
        <p:txBody>
          <a:bodyPr wrap="square" lIns="243840" tIns="121920" rIns="243840" bIns="12192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430">
              <a:spcBef>
                <a:spcPct val="20000"/>
              </a:spcBef>
              <a:defRPr/>
            </a:pPr>
            <a:r>
              <a:rPr lang="en-US" sz="2667" dirty="0">
                <a:solidFill>
                  <a:schemeClr val="tx1">
                    <a:lumMod val="75000"/>
                    <a:lumOff val="25000"/>
                  </a:schemeClr>
                </a:solidFill>
                <a:cs typeface="+mj-cs"/>
              </a:rPr>
              <a:t>There are many variations of passages but the majority have  suffered alteration in some form by injected.</a:t>
            </a:r>
          </a:p>
        </p:txBody>
      </p:sp>
      <p:sp>
        <p:nvSpPr>
          <p:cNvPr id="23" name="Rectangle 22"/>
          <p:cNvSpPr/>
          <p:nvPr/>
        </p:nvSpPr>
        <p:spPr>
          <a:xfrm>
            <a:off x="15837428" y="6071604"/>
            <a:ext cx="2948243" cy="584775"/>
          </a:xfrm>
          <a:prstGeom prst="rect">
            <a:avLst/>
          </a:prstGeom>
        </p:spPr>
        <p:txBody>
          <a:bodyPr wrap="none">
            <a:spAutoFit/>
          </a:bodyPr>
          <a:lstStyle/>
          <a:p>
            <a:pPr lvl="0">
              <a:spcBef>
                <a:spcPct val="20000"/>
              </a:spcBef>
              <a:defRPr/>
            </a:pPr>
            <a:r>
              <a:rPr lang="en-US" sz="3200" b="1" dirty="0">
                <a:solidFill>
                  <a:schemeClr val="tx1">
                    <a:lumMod val="75000"/>
                    <a:lumOff val="25000"/>
                  </a:schemeClr>
                </a:solidFill>
              </a:rPr>
              <a:t>Title Goes Here</a:t>
            </a:r>
          </a:p>
        </p:txBody>
      </p:sp>
      <p:sp>
        <p:nvSpPr>
          <p:cNvPr id="24" name="Freeform 45"/>
          <p:cNvSpPr>
            <a:spLocks noEditPoints="1"/>
          </p:cNvSpPr>
          <p:nvPr/>
        </p:nvSpPr>
        <p:spPr bwMode="auto">
          <a:xfrm flipH="1">
            <a:off x="15331069" y="8086622"/>
            <a:ext cx="393056" cy="393061"/>
          </a:xfrm>
          <a:prstGeom prst="ellipse">
            <a:avLst/>
          </a:prstGeom>
          <a:solidFill>
            <a:schemeClr val="accent3"/>
          </a:solid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25" name="Text Placeholder 3"/>
          <p:cNvSpPr txBox="1">
            <a:spLocks/>
          </p:cNvSpPr>
          <p:nvPr/>
        </p:nvSpPr>
        <p:spPr>
          <a:xfrm>
            <a:off x="15837427" y="8520112"/>
            <a:ext cx="8094133" cy="1477520"/>
          </a:xfrm>
          <a:prstGeom prst="rect">
            <a:avLst/>
          </a:prstGeom>
        </p:spPr>
        <p:txBody>
          <a:bodyPr wrap="square" lIns="243840" tIns="121920" rIns="243840" bIns="12192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430">
              <a:spcBef>
                <a:spcPct val="20000"/>
              </a:spcBef>
              <a:defRPr/>
            </a:pPr>
            <a:r>
              <a:rPr lang="en-US" sz="2667" dirty="0">
                <a:solidFill>
                  <a:schemeClr val="tx1">
                    <a:lumMod val="75000"/>
                    <a:lumOff val="25000"/>
                  </a:schemeClr>
                </a:solidFill>
                <a:cs typeface="+mj-cs"/>
              </a:rPr>
              <a:t>There are many variations of passages but the majority have  suffered alteration in some form by injected.</a:t>
            </a:r>
          </a:p>
        </p:txBody>
      </p:sp>
      <p:sp>
        <p:nvSpPr>
          <p:cNvPr id="26" name="Rectangle 25"/>
          <p:cNvSpPr/>
          <p:nvPr/>
        </p:nvSpPr>
        <p:spPr>
          <a:xfrm>
            <a:off x="15837428" y="7913823"/>
            <a:ext cx="2948243" cy="584775"/>
          </a:xfrm>
          <a:prstGeom prst="rect">
            <a:avLst/>
          </a:prstGeom>
        </p:spPr>
        <p:txBody>
          <a:bodyPr wrap="none">
            <a:spAutoFit/>
          </a:bodyPr>
          <a:lstStyle/>
          <a:p>
            <a:pPr lvl="0">
              <a:spcBef>
                <a:spcPct val="20000"/>
              </a:spcBef>
              <a:defRPr/>
            </a:pPr>
            <a:r>
              <a:rPr lang="en-US" sz="3200" b="1" dirty="0">
                <a:solidFill>
                  <a:schemeClr val="tx1">
                    <a:lumMod val="75000"/>
                    <a:lumOff val="25000"/>
                  </a:schemeClr>
                </a:solidFill>
              </a:rPr>
              <a:t>Title Goes Here</a:t>
            </a:r>
          </a:p>
        </p:txBody>
      </p:sp>
      <p:sp>
        <p:nvSpPr>
          <p:cNvPr id="27" name="Freeform 45"/>
          <p:cNvSpPr>
            <a:spLocks noEditPoints="1"/>
          </p:cNvSpPr>
          <p:nvPr/>
        </p:nvSpPr>
        <p:spPr bwMode="auto">
          <a:xfrm flipH="1">
            <a:off x="15331069" y="9928840"/>
            <a:ext cx="393056" cy="393061"/>
          </a:xfrm>
          <a:prstGeom prst="ellipse">
            <a:avLst/>
          </a:prstGeom>
          <a:solidFill>
            <a:schemeClr val="accent4"/>
          </a:solid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28" name="Text Placeholder 3"/>
          <p:cNvSpPr txBox="1">
            <a:spLocks/>
          </p:cNvSpPr>
          <p:nvPr/>
        </p:nvSpPr>
        <p:spPr>
          <a:xfrm>
            <a:off x="15837427" y="10362331"/>
            <a:ext cx="8094133" cy="1477520"/>
          </a:xfrm>
          <a:prstGeom prst="rect">
            <a:avLst/>
          </a:prstGeom>
        </p:spPr>
        <p:txBody>
          <a:bodyPr wrap="square" lIns="243840" tIns="121920" rIns="243840" bIns="12192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430">
              <a:spcBef>
                <a:spcPct val="20000"/>
              </a:spcBef>
              <a:defRPr/>
            </a:pPr>
            <a:r>
              <a:rPr lang="en-US" sz="2667" dirty="0">
                <a:solidFill>
                  <a:schemeClr val="tx1">
                    <a:lumMod val="75000"/>
                    <a:lumOff val="25000"/>
                  </a:schemeClr>
                </a:solidFill>
                <a:cs typeface="+mj-cs"/>
              </a:rPr>
              <a:t>There are many variations of passages but the majority have  suffered alteration in some form by injected.</a:t>
            </a:r>
          </a:p>
        </p:txBody>
      </p:sp>
      <p:sp>
        <p:nvSpPr>
          <p:cNvPr id="29" name="Rectangle 28"/>
          <p:cNvSpPr/>
          <p:nvPr/>
        </p:nvSpPr>
        <p:spPr>
          <a:xfrm>
            <a:off x="15837428" y="9756041"/>
            <a:ext cx="2948243" cy="584775"/>
          </a:xfrm>
          <a:prstGeom prst="rect">
            <a:avLst/>
          </a:prstGeom>
        </p:spPr>
        <p:txBody>
          <a:bodyPr wrap="none">
            <a:spAutoFit/>
          </a:bodyPr>
          <a:lstStyle/>
          <a:p>
            <a:pPr lvl="0">
              <a:spcBef>
                <a:spcPct val="20000"/>
              </a:spcBef>
              <a:defRPr/>
            </a:pPr>
            <a:r>
              <a:rPr lang="en-US" sz="3200" b="1" dirty="0">
                <a:solidFill>
                  <a:schemeClr val="tx1">
                    <a:lumMod val="75000"/>
                    <a:lumOff val="25000"/>
                  </a:schemeClr>
                </a:solidFill>
              </a:rPr>
              <a:t>Title Goes Here</a:t>
            </a:r>
          </a:p>
        </p:txBody>
      </p:sp>
    </p:spTree>
    <p:extLst>
      <p:ext uri="{BB962C8B-B14F-4D97-AF65-F5344CB8AC3E}">
        <p14:creationId xmlns:p14="http://schemas.microsoft.com/office/powerpoint/2010/main" val="4178334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500"/>
                                        <p:tgtEl>
                                          <p:spTgt spid="6"/>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500"/>
                                        <p:tgtEl>
                                          <p:spTgt spid="15"/>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childTnLst>
                          </p:cTn>
                        </p:par>
                        <p:par>
                          <p:cTn id="26" fill="hold">
                            <p:stCondLst>
                              <p:cond delay="2000"/>
                            </p:stCondLst>
                            <p:childTnLst>
                              <p:par>
                                <p:cTn id="27" presetID="22" presetClass="entr" presetSubtype="8" fill="hold" grpId="0" nodeType="after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wipe(left)">
                                      <p:cBhvr>
                                        <p:cTn id="29" dur="500"/>
                                        <p:tgtEl>
                                          <p:spTgt spid="19"/>
                                        </p:tgtEl>
                                      </p:cBhvr>
                                    </p:animEffect>
                                  </p:childTnLst>
                                </p:cTn>
                              </p:par>
                            </p:childTnLst>
                          </p:cTn>
                        </p:par>
                        <p:par>
                          <p:cTn id="30" fill="hold">
                            <p:stCondLst>
                              <p:cond delay="2500"/>
                            </p:stCondLst>
                            <p:childTnLst>
                              <p:par>
                                <p:cTn id="31" presetID="10" presetClass="entr" presetSubtype="0" fill="hold" grpId="0" nodeType="after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fade">
                                      <p:cBhvr>
                                        <p:cTn id="33" dur="500"/>
                                        <p:tgtEl>
                                          <p:spTgt spid="2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fade">
                                      <p:cBhvr>
                                        <p:cTn id="36" dur="500"/>
                                        <p:tgtEl>
                                          <p:spTgt spid="23"/>
                                        </p:tgtEl>
                                      </p:cBhvr>
                                    </p:animEffect>
                                  </p:childTnLst>
                                </p:cTn>
                              </p:par>
                            </p:childTnLst>
                          </p:cTn>
                        </p:par>
                        <p:par>
                          <p:cTn id="37" fill="hold">
                            <p:stCondLst>
                              <p:cond delay="3000"/>
                            </p:stCondLst>
                            <p:childTnLst>
                              <p:par>
                                <p:cTn id="38" presetID="22" presetClass="entr" presetSubtype="8" fill="hold" grpId="0" nodeType="afterEffect">
                                  <p:stCondLst>
                                    <p:cond delay="0"/>
                                  </p:stCondLst>
                                  <p:childTnLst>
                                    <p:set>
                                      <p:cBhvr>
                                        <p:cTn id="39" dur="1" fill="hold">
                                          <p:stCondLst>
                                            <p:cond delay="0"/>
                                          </p:stCondLst>
                                        </p:cTn>
                                        <p:tgtEl>
                                          <p:spTgt spid="22"/>
                                        </p:tgtEl>
                                        <p:attrNameLst>
                                          <p:attrName>style.visibility</p:attrName>
                                        </p:attrNameLst>
                                      </p:cBhvr>
                                      <p:to>
                                        <p:strVal val="visible"/>
                                      </p:to>
                                    </p:set>
                                    <p:animEffect transition="in" filter="wipe(left)">
                                      <p:cBhvr>
                                        <p:cTn id="40" dur="500"/>
                                        <p:tgtEl>
                                          <p:spTgt spid="22"/>
                                        </p:tgtEl>
                                      </p:cBhvr>
                                    </p:animEffect>
                                  </p:childTnLst>
                                </p:cTn>
                              </p:par>
                            </p:childTnLst>
                          </p:cTn>
                        </p:par>
                        <p:par>
                          <p:cTn id="41" fill="hold">
                            <p:stCondLst>
                              <p:cond delay="3500"/>
                            </p:stCondLst>
                            <p:childTnLst>
                              <p:par>
                                <p:cTn id="42" presetID="10" presetClass="entr" presetSubtype="0" fill="hold" grpId="0" nodeType="afterEffect">
                                  <p:stCondLst>
                                    <p:cond delay="0"/>
                                  </p:stCondLst>
                                  <p:childTnLst>
                                    <p:set>
                                      <p:cBhvr>
                                        <p:cTn id="43" dur="1" fill="hold">
                                          <p:stCondLst>
                                            <p:cond delay="0"/>
                                          </p:stCondLst>
                                        </p:cTn>
                                        <p:tgtEl>
                                          <p:spTgt spid="24"/>
                                        </p:tgtEl>
                                        <p:attrNameLst>
                                          <p:attrName>style.visibility</p:attrName>
                                        </p:attrNameLst>
                                      </p:cBhvr>
                                      <p:to>
                                        <p:strVal val="visible"/>
                                      </p:to>
                                    </p:set>
                                    <p:animEffect transition="in" filter="fade">
                                      <p:cBhvr>
                                        <p:cTn id="44" dur="500"/>
                                        <p:tgtEl>
                                          <p:spTgt spid="24"/>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6"/>
                                        </p:tgtEl>
                                        <p:attrNameLst>
                                          <p:attrName>style.visibility</p:attrName>
                                        </p:attrNameLst>
                                      </p:cBhvr>
                                      <p:to>
                                        <p:strVal val="visible"/>
                                      </p:to>
                                    </p:set>
                                    <p:animEffect transition="in" filter="fade">
                                      <p:cBhvr>
                                        <p:cTn id="47" dur="500"/>
                                        <p:tgtEl>
                                          <p:spTgt spid="26"/>
                                        </p:tgtEl>
                                      </p:cBhvr>
                                    </p:animEffect>
                                  </p:childTnLst>
                                </p:cTn>
                              </p:par>
                            </p:childTnLst>
                          </p:cTn>
                        </p:par>
                        <p:par>
                          <p:cTn id="48" fill="hold">
                            <p:stCondLst>
                              <p:cond delay="4000"/>
                            </p:stCondLst>
                            <p:childTnLst>
                              <p:par>
                                <p:cTn id="49" presetID="22" presetClass="entr" presetSubtype="8" fill="hold" grpId="0" nodeType="afterEffect">
                                  <p:stCondLst>
                                    <p:cond delay="0"/>
                                  </p:stCondLst>
                                  <p:childTnLst>
                                    <p:set>
                                      <p:cBhvr>
                                        <p:cTn id="50" dur="1" fill="hold">
                                          <p:stCondLst>
                                            <p:cond delay="0"/>
                                          </p:stCondLst>
                                        </p:cTn>
                                        <p:tgtEl>
                                          <p:spTgt spid="25"/>
                                        </p:tgtEl>
                                        <p:attrNameLst>
                                          <p:attrName>style.visibility</p:attrName>
                                        </p:attrNameLst>
                                      </p:cBhvr>
                                      <p:to>
                                        <p:strVal val="visible"/>
                                      </p:to>
                                    </p:set>
                                    <p:animEffect transition="in" filter="wipe(left)">
                                      <p:cBhvr>
                                        <p:cTn id="51" dur="500"/>
                                        <p:tgtEl>
                                          <p:spTgt spid="25"/>
                                        </p:tgtEl>
                                      </p:cBhvr>
                                    </p:animEffect>
                                  </p:childTnLst>
                                </p:cTn>
                              </p:par>
                            </p:childTnLst>
                          </p:cTn>
                        </p:par>
                        <p:par>
                          <p:cTn id="52" fill="hold">
                            <p:stCondLst>
                              <p:cond delay="4500"/>
                            </p:stCondLst>
                            <p:childTnLst>
                              <p:par>
                                <p:cTn id="53" presetID="10" presetClass="entr" presetSubtype="0" fill="hold" grpId="0" nodeType="afterEffect">
                                  <p:stCondLst>
                                    <p:cond delay="0"/>
                                  </p:stCondLst>
                                  <p:childTnLst>
                                    <p:set>
                                      <p:cBhvr>
                                        <p:cTn id="54" dur="1" fill="hold">
                                          <p:stCondLst>
                                            <p:cond delay="0"/>
                                          </p:stCondLst>
                                        </p:cTn>
                                        <p:tgtEl>
                                          <p:spTgt spid="27"/>
                                        </p:tgtEl>
                                        <p:attrNameLst>
                                          <p:attrName>style.visibility</p:attrName>
                                        </p:attrNameLst>
                                      </p:cBhvr>
                                      <p:to>
                                        <p:strVal val="visible"/>
                                      </p:to>
                                    </p:set>
                                    <p:animEffect transition="in" filter="fade">
                                      <p:cBhvr>
                                        <p:cTn id="55" dur="500"/>
                                        <p:tgtEl>
                                          <p:spTgt spid="27"/>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9"/>
                                        </p:tgtEl>
                                        <p:attrNameLst>
                                          <p:attrName>style.visibility</p:attrName>
                                        </p:attrNameLst>
                                      </p:cBhvr>
                                      <p:to>
                                        <p:strVal val="visible"/>
                                      </p:to>
                                    </p:set>
                                    <p:animEffect transition="in" filter="fade">
                                      <p:cBhvr>
                                        <p:cTn id="58" dur="500"/>
                                        <p:tgtEl>
                                          <p:spTgt spid="29"/>
                                        </p:tgtEl>
                                      </p:cBhvr>
                                    </p:animEffect>
                                  </p:childTnLst>
                                </p:cTn>
                              </p:par>
                            </p:childTnLst>
                          </p:cTn>
                        </p:par>
                        <p:par>
                          <p:cTn id="59" fill="hold">
                            <p:stCondLst>
                              <p:cond delay="5000"/>
                            </p:stCondLst>
                            <p:childTnLst>
                              <p:par>
                                <p:cTn id="60" presetID="22" presetClass="entr" presetSubtype="8" fill="hold" grpId="0" nodeType="after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wipe(left)">
                                      <p:cBhvr>
                                        <p:cTn id="6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6" grpId="0" animBg="1"/>
      <p:bldP spid="17" grpId="0"/>
      <p:bldP spid="18" grpId="0" animBg="1"/>
      <p:bldP spid="19" grpId="0"/>
      <p:bldP spid="20" grpId="0"/>
      <p:bldP spid="21" grpId="0" animBg="1"/>
      <p:bldP spid="22" grpId="0"/>
      <p:bldP spid="23" grpId="0"/>
      <p:bldP spid="24" grpId="0" animBg="1"/>
      <p:bldP spid="25" grpId="0"/>
      <p:bldP spid="26" grpId="0"/>
      <p:bldP spid="27" grpId="0" animBg="1"/>
      <p:bldP spid="28" grpId="0"/>
      <p:bldP spid="29" grpId="0"/>
    </p:bld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cxnSp>
        <p:nvCxnSpPr>
          <p:cNvPr id="15" name="Straight Connector 14"/>
          <p:cNvCxnSpPr/>
          <p:nvPr/>
        </p:nvCxnSpPr>
        <p:spPr>
          <a:xfrm>
            <a:off x="1965475" y="3088640"/>
            <a:ext cx="0" cy="792480"/>
          </a:xfrm>
          <a:prstGeom prst="line">
            <a:avLst/>
          </a:prstGeom>
          <a:ln w="28575">
            <a:solidFill>
              <a:schemeClr val="tx1">
                <a:lumMod val="75000"/>
                <a:lumOff val="25000"/>
              </a:schemeClr>
            </a:solidFill>
            <a:headEnd type="oval"/>
          </a:ln>
        </p:spPr>
        <p:style>
          <a:lnRef idx="1">
            <a:schemeClr val="accent1"/>
          </a:lnRef>
          <a:fillRef idx="0">
            <a:schemeClr val="accent1"/>
          </a:fillRef>
          <a:effectRef idx="0">
            <a:schemeClr val="accent1"/>
          </a:effectRef>
          <a:fontRef idx="minor">
            <a:schemeClr val="tx1"/>
          </a:fontRef>
        </p:style>
      </p:cxnSp>
      <p:sp>
        <p:nvSpPr>
          <p:cNvPr id="19" name="Text Placeholder 18"/>
          <p:cNvSpPr>
            <a:spLocks noGrp="1"/>
          </p:cNvSpPr>
          <p:nvPr>
            <p:ph type="body" sz="half" idx="2"/>
          </p:nvPr>
        </p:nvSpPr>
        <p:spPr/>
        <p:txBody>
          <a:bodyPr/>
          <a:lstStyle/>
          <a:p>
            <a:r>
              <a:rPr lang="en-US" dirty="0"/>
              <a:t>Enter your subtitle here</a:t>
            </a:r>
          </a:p>
        </p:txBody>
      </p:sp>
      <p:sp>
        <p:nvSpPr>
          <p:cNvPr id="18" name="Title 17"/>
          <p:cNvSpPr>
            <a:spLocks noGrp="1"/>
          </p:cNvSpPr>
          <p:nvPr>
            <p:ph type="title"/>
          </p:nvPr>
        </p:nvSpPr>
        <p:spPr/>
        <p:txBody>
          <a:bodyPr>
            <a:normAutofit fontScale="90000"/>
          </a:bodyPr>
          <a:lstStyle/>
          <a:p>
            <a:r>
              <a:rPr lang="en-US" dirty="0"/>
              <a:t>About Us</a:t>
            </a:r>
          </a:p>
        </p:txBody>
      </p:sp>
      <p:sp>
        <p:nvSpPr>
          <p:cNvPr id="5" name="Oval 4"/>
          <p:cNvSpPr/>
          <p:nvPr/>
        </p:nvSpPr>
        <p:spPr>
          <a:xfrm>
            <a:off x="1161141" y="3810000"/>
            <a:ext cx="1608667" cy="160866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6" name="Oval 5"/>
          <p:cNvSpPr/>
          <p:nvPr/>
        </p:nvSpPr>
        <p:spPr>
          <a:xfrm>
            <a:off x="1161141" y="6451600"/>
            <a:ext cx="1608667" cy="160866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p>
        </p:txBody>
      </p:sp>
      <p:sp>
        <p:nvSpPr>
          <p:cNvPr id="8" name="TextBox 7"/>
          <p:cNvSpPr txBox="1"/>
          <p:nvPr/>
        </p:nvSpPr>
        <p:spPr>
          <a:xfrm>
            <a:off x="4160368" y="3916708"/>
            <a:ext cx="5689600" cy="1395382"/>
          </a:xfrm>
          <a:prstGeom prst="rect">
            <a:avLst/>
          </a:prstGeom>
          <a:noFill/>
        </p:spPr>
        <p:txBody>
          <a:bodyPr wrap="square" lIns="0" tIns="0" rIns="0" bIns="0" rtlCol="0" anchor="t">
            <a:spAutoFit/>
          </a:bodyPr>
          <a:lstStyle/>
          <a:p>
            <a:pPr defTabSz="2438430">
              <a:spcBef>
                <a:spcPct val="20000"/>
              </a:spcBef>
              <a:defRPr/>
            </a:pPr>
            <a:r>
              <a:rPr lang="en-US" sz="3200" b="1" dirty="0">
                <a:solidFill>
                  <a:schemeClr val="tx1">
                    <a:lumMod val="75000"/>
                    <a:lumOff val="25000"/>
                  </a:schemeClr>
                </a:solidFill>
              </a:rPr>
              <a:t>Title Goes Here </a:t>
            </a:r>
          </a:p>
          <a:p>
            <a:pPr defTabSz="2438430">
              <a:spcBef>
                <a:spcPct val="20000"/>
              </a:spcBef>
              <a:defRPr/>
            </a:pPr>
            <a:r>
              <a:rPr lang="en-US" sz="2667" dirty="0">
                <a:solidFill>
                  <a:schemeClr val="tx1">
                    <a:lumMod val="75000"/>
                    <a:lumOff val="25000"/>
                  </a:schemeClr>
                </a:solidFill>
              </a:rPr>
              <a:t>There are many variations of passages lorem ipsum available, but the majority</a:t>
            </a:r>
          </a:p>
        </p:txBody>
      </p:sp>
      <p:sp>
        <p:nvSpPr>
          <p:cNvPr id="9" name="TextBox 8"/>
          <p:cNvSpPr txBox="1"/>
          <p:nvPr/>
        </p:nvSpPr>
        <p:spPr>
          <a:xfrm>
            <a:off x="2977289" y="3834636"/>
            <a:ext cx="1183337" cy="1405449"/>
          </a:xfrm>
          <a:prstGeom prst="rect">
            <a:avLst/>
          </a:prstGeom>
          <a:noFill/>
        </p:spPr>
        <p:txBody>
          <a:bodyPr wrap="none" rtlCol="0">
            <a:spAutoFit/>
          </a:bodyPr>
          <a:lstStyle/>
          <a:p>
            <a:pPr algn="ctr"/>
            <a:r>
              <a:rPr lang="en-US" sz="8533" b="1" dirty="0">
                <a:solidFill>
                  <a:schemeClr val="tx1">
                    <a:lumMod val="75000"/>
                    <a:lumOff val="25000"/>
                  </a:schemeClr>
                </a:solidFill>
              </a:rPr>
              <a:t>1-</a:t>
            </a:r>
          </a:p>
        </p:txBody>
      </p:sp>
      <p:sp>
        <p:nvSpPr>
          <p:cNvPr id="10" name="TextBox 9"/>
          <p:cNvSpPr txBox="1"/>
          <p:nvPr/>
        </p:nvSpPr>
        <p:spPr>
          <a:xfrm>
            <a:off x="4160368" y="6558308"/>
            <a:ext cx="5689600" cy="1395382"/>
          </a:xfrm>
          <a:prstGeom prst="rect">
            <a:avLst/>
          </a:prstGeom>
          <a:noFill/>
        </p:spPr>
        <p:txBody>
          <a:bodyPr wrap="square" lIns="0" tIns="0" rIns="0" bIns="0" rtlCol="0" anchor="t">
            <a:spAutoFit/>
          </a:bodyPr>
          <a:lstStyle/>
          <a:p>
            <a:pPr defTabSz="2438430">
              <a:spcBef>
                <a:spcPct val="20000"/>
              </a:spcBef>
              <a:defRPr/>
            </a:pPr>
            <a:r>
              <a:rPr lang="en-US" sz="3200" b="1" dirty="0">
                <a:solidFill>
                  <a:schemeClr val="tx1">
                    <a:lumMod val="75000"/>
                    <a:lumOff val="25000"/>
                  </a:schemeClr>
                </a:solidFill>
              </a:rPr>
              <a:t>Title Goes Here </a:t>
            </a:r>
          </a:p>
          <a:p>
            <a:pPr defTabSz="2438430">
              <a:spcBef>
                <a:spcPct val="20000"/>
              </a:spcBef>
              <a:defRPr/>
            </a:pPr>
            <a:r>
              <a:rPr lang="en-US" sz="2667" dirty="0">
                <a:solidFill>
                  <a:schemeClr val="tx1">
                    <a:lumMod val="75000"/>
                    <a:lumOff val="25000"/>
                  </a:schemeClr>
                </a:solidFill>
              </a:rPr>
              <a:t>There are many variations of passages lorem ipsum available, but the majority</a:t>
            </a:r>
          </a:p>
        </p:txBody>
      </p:sp>
      <p:sp>
        <p:nvSpPr>
          <p:cNvPr id="11" name="TextBox 10"/>
          <p:cNvSpPr txBox="1"/>
          <p:nvPr/>
        </p:nvSpPr>
        <p:spPr>
          <a:xfrm>
            <a:off x="2977289" y="6476236"/>
            <a:ext cx="1183337" cy="1405449"/>
          </a:xfrm>
          <a:prstGeom prst="rect">
            <a:avLst/>
          </a:prstGeom>
          <a:noFill/>
        </p:spPr>
        <p:txBody>
          <a:bodyPr wrap="none" rtlCol="0">
            <a:spAutoFit/>
          </a:bodyPr>
          <a:lstStyle/>
          <a:p>
            <a:pPr algn="ctr"/>
            <a:r>
              <a:rPr lang="en-US" sz="8533" b="1" dirty="0">
                <a:solidFill>
                  <a:schemeClr val="tx1">
                    <a:lumMod val="75000"/>
                    <a:lumOff val="25000"/>
                  </a:schemeClr>
                </a:solidFill>
              </a:rPr>
              <a:t>2-</a:t>
            </a:r>
          </a:p>
        </p:txBody>
      </p:sp>
      <p:cxnSp>
        <p:nvCxnSpPr>
          <p:cNvPr id="20" name="Straight Connector 19"/>
          <p:cNvCxnSpPr/>
          <p:nvPr/>
        </p:nvCxnSpPr>
        <p:spPr>
          <a:xfrm>
            <a:off x="1965475" y="5411893"/>
            <a:ext cx="0" cy="1046480"/>
          </a:xfrm>
          <a:prstGeom prst="line">
            <a:avLst/>
          </a:prstGeom>
          <a:ln w="28575">
            <a:solidFill>
              <a:schemeClr val="tx1">
                <a:lumMod val="75000"/>
                <a:lumOff val="2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1016000" y="8483600"/>
            <a:ext cx="22315637" cy="3657600"/>
          </a:xfrm>
          <a:prstGeom prst="rect">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12" name="TextBox 11"/>
          <p:cNvSpPr txBox="1"/>
          <p:nvPr/>
        </p:nvSpPr>
        <p:spPr>
          <a:xfrm>
            <a:off x="4160368" y="9409591"/>
            <a:ext cx="5689600" cy="1805815"/>
          </a:xfrm>
          <a:prstGeom prst="rect">
            <a:avLst/>
          </a:prstGeom>
          <a:noFill/>
        </p:spPr>
        <p:txBody>
          <a:bodyPr wrap="square" lIns="0" tIns="0" rIns="0" bIns="0" rtlCol="0" anchor="t">
            <a:spAutoFit/>
          </a:bodyPr>
          <a:lstStyle/>
          <a:p>
            <a:pPr defTabSz="2438430">
              <a:spcBef>
                <a:spcPct val="20000"/>
              </a:spcBef>
              <a:defRPr/>
            </a:pPr>
            <a:r>
              <a:rPr lang="en-US" sz="3200" b="1" dirty="0">
                <a:solidFill>
                  <a:schemeClr val="bg1"/>
                </a:solidFill>
              </a:rPr>
              <a:t>Title Goes Here </a:t>
            </a:r>
          </a:p>
          <a:p>
            <a:pPr>
              <a:spcBef>
                <a:spcPct val="20000"/>
              </a:spcBef>
              <a:defRPr/>
            </a:pPr>
            <a:r>
              <a:rPr lang="en-US" sz="2667" dirty="0">
                <a:solidFill>
                  <a:schemeClr val="bg1"/>
                </a:solidFill>
              </a:rPr>
              <a:t>There are many variations of passages lorem ipsum available, but the </a:t>
            </a:r>
            <a:r>
              <a:rPr lang="en-US" sz="2667" dirty="0" err="1">
                <a:solidFill>
                  <a:schemeClr val="bg1"/>
                </a:solidFill>
              </a:rPr>
              <a:t>majorityThere</a:t>
            </a:r>
            <a:r>
              <a:rPr lang="en-US" sz="2667" dirty="0">
                <a:solidFill>
                  <a:schemeClr val="bg1"/>
                </a:solidFill>
              </a:rPr>
              <a:t> are many variations of</a:t>
            </a:r>
          </a:p>
        </p:txBody>
      </p:sp>
      <p:sp>
        <p:nvSpPr>
          <p:cNvPr id="13" name="TextBox 12"/>
          <p:cNvSpPr txBox="1"/>
          <p:nvPr/>
        </p:nvSpPr>
        <p:spPr>
          <a:xfrm>
            <a:off x="2990361" y="9532703"/>
            <a:ext cx="1183337" cy="1405449"/>
          </a:xfrm>
          <a:prstGeom prst="rect">
            <a:avLst/>
          </a:prstGeom>
          <a:noFill/>
        </p:spPr>
        <p:txBody>
          <a:bodyPr wrap="none" rtlCol="0">
            <a:spAutoFit/>
          </a:bodyPr>
          <a:lstStyle/>
          <a:p>
            <a:pPr algn="ctr"/>
            <a:r>
              <a:rPr lang="en-US" sz="8533" b="1" dirty="0">
                <a:solidFill>
                  <a:schemeClr val="bg1"/>
                </a:solidFill>
              </a:rPr>
              <a:t>3-</a:t>
            </a:r>
          </a:p>
        </p:txBody>
      </p:sp>
      <p:grpSp>
        <p:nvGrpSpPr>
          <p:cNvPr id="47" name="Group 46"/>
          <p:cNvGrpSpPr/>
          <p:nvPr/>
        </p:nvGrpSpPr>
        <p:grpSpPr>
          <a:xfrm>
            <a:off x="1965475" y="8053493"/>
            <a:ext cx="0" cy="1459291"/>
            <a:chOff x="737053" y="3020060"/>
            <a:chExt cx="0" cy="547234"/>
          </a:xfrm>
        </p:grpSpPr>
        <p:cxnSp>
          <p:nvCxnSpPr>
            <p:cNvPr id="22" name="Straight Connector 21"/>
            <p:cNvCxnSpPr/>
            <p:nvPr/>
          </p:nvCxnSpPr>
          <p:spPr>
            <a:xfrm>
              <a:off x="737053" y="3020060"/>
              <a:ext cx="0" cy="161290"/>
            </a:xfrm>
            <a:prstGeom prst="line">
              <a:avLst/>
            </a:prstGeom>
            <a:ln w="28575">
              <a:solidFill>
                <a:schemeClr val="tx1">
                  <a:lumMod val="75000"/>
                  <a:lumOff val="25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737053" y="3180945"/>
              <a:ext cx="0" cy="386349"/>
            </a:xfrm>
            <a:prstGeom prst="line">
              <a:avLst/>
            </a:prstGeom>
            <a:ln w="28575">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7" name="Oval 6"/>
          <p:cNvSpPr/>
          <p:nvPr/>
        </p:nvSpPr>
        <p:spPr>
          <a:xfrm>
            <a:off x="1161141" y="9508067"/>
            <a:ext cx="1608667" cy="160866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p>
        </p:txBody>
      </p:sp>
      <p:sp>
        <p:nvSpPr>
          <p:cNvPr id="35" name="TextBox 34"/>
          <p:cNvSpPr txBox="1"/>
          <p:nvPr/>
        </p:nvSpPr>
        <p:spPr>
          <a:xfrm>
            <a:off x="12372997" y="8711963"/>
            <a:ext cx="8834983" cy="3046988"/>
          </a:xfrm>
          <a:prstGeom prst="rect">
            <a:avLst/>
          </a:prstGeom>
          <a:noFill/>
        </p:spPr>
        <p:txBody>
          <a:bodyPr wrap="none" rtlCol="0">
            <a:spAutoFit/>
          </a:bodyPr>
          <a:lstStyle/>
          <a:p>
            <a:pPr algn="ctr"/>
            <a:r>
              <a:rPr lang="en-US" sz="9600" b="1" dirty="0">
                <a:solidFill>
                  <a:schemeClr val="bg1"/>
                </a:solidFill>
              </a:rPr>
              <a:t>Work in the best</a:t>
            </a:r>
            <a:br>
              <a:rPr lang="en-US" sz="9600" b="1" dirty="0">
                <a:solidFill>
                  <a:schemeClr val="bg1"/>
                </a:solidFill>
              </a:rPr>
            </a:br>
            <a:r>
              <a:rPr lang="en-US" sz="9600" b="1" dirty="0">
                <a:solidFill>
                  <a:schemeClr val="bg1"/>
                </a:solidFill>
              </a:rPr>
              <a:t>of his ability!</a:t>
            </a:r>
          </a:p>
        </p:txBody>
      </p:sp>
      <p:sp>
        <p:nvSpPr>
          <p:cNvPr id="38" name="Freeform 364"/>
          <p:cNvSpPr>
            <a:spLocks noEditPoints="1"/>
          </p:cNvSpPr>
          <p:nvPr/>
        </p:nvSpPr>
        <p:spPr bwMode="auto">
          <a:xfrm>
            <a:off x="1523309" y="4205395"/>
            <a:ext cx="884331" cy="817877"/>
          </a:xfrm>
          <a:custGeom>
            <a:avLst/>
            <a:gdLst/>
            <a:ahLst/>
            <a:cxnLst>
              <a:cxn ang="0">
                <a:pos x="9" y="57"/>
              </a:cxn>
              <a:cxn ang="0">
                <a:pos x="62" y="94"/>
              </a:cxn>
              <a:cxn ang="0">
                <a:pos x="68" y="92"/>
              </a:cxn>
              <a:cxn ang="0">
                <a:pos x="47" y="33"/>
              </a:cxn>
              <a:cxn ang="0">
                <a:pos x="40" y="36"/>
              </a:cxn>
              <a:cxn ang="0">
                <a:pos x="21" y="48"/>
              </a:cxn>
              <a:cxn ang="0">
                <a:pos x="13" y="42"/>
              </a:cxn>
              <a:cxn ang="0">
                <a:pos x="1" y="52"/>
              </a:cxn>
              <a:cxn ang="0">
                <a:pos x="23" y="110"/>
              </a:cxn>
              <a:cxn ang="0">
                <a:pos x="68" y="92"/>
              </a:cxn>
              <a:cxn ang="0">
                <a:pos x="21" y="85"/>
              </a:cxn>
              <a:cxn ang="0">
                <a:pos x="19" y="83"/>
              </a:cxn>
              <a:cxn ang="0">
                <a:pos x="45" y="75"/>
              </a:cxn>
              <a:cxn ang="0">
                <a:pos x="47" y="77"/>
              </a:cxn>
              <a:cxn ang="0">
                <a:pos x="47" y="57"/>
              </a:cxn>
              <a:cxn ang="0">
                <a:pos x="15" y="64"/>
              </a:cxn>
              <a:cxn ang="0">
                <a:pos x="15" y="62"/>
              </a:cxn>
              <a:cxn ang="0">
                <a:pos x="47" y="55"/>
              </a:cxn>
              <a:cxn ang="0">
                <a:pos x="47" y="57"/>
              </a:cxn>
              <a:cxn ang="0">
                <a:pos x="50" y="66"/>
              </a:cxn>
              <a:cxn ang="0">
                <a:pos x="19" y="76"/>
              </a:cxn>
              <a:cxn ang="0">
                <a:pos x="17" y="74"/>
              </a:cxn>
              <a:cxn ang="0">
                <a:pos x="49" y="64"/>
              </a:cxn>
              <a:cxn ang="0">
                <a:pos x="47" y="89"/>
              </a:cxn>
              <a:cxn ang="0">
                <a:pos x="24" y="96"/>
              </a:cxn>
              <a:cxn ang="0">
                <a:pos x="22" y="94"/>
              </a:cxn>
              <a:cxn ang="0">
                <a:pos x="45" y="87"/>
              </a:cxn>
              <a:cxn ang="0">
                <a:pos x="47" y="89"/>
              </a:cxn>
              <a:cxn ang="0">
                <a:pos x="27" y="34"/>
              </a:cxn>
              <a:cxn ang="0">
                <a:pos x="23" y="35"/>
              </a:cxn>
              <a:cxn ang="0">
                <a:pos x="20" y="38"/>
              </a:cxn>
              <a:cxn ang="0">
                <a:pos x="15" y="43"/>
              </a:cxn>
              <a:cxn ang="0">
                <a:pos x="20" y="46"/>
              </a:cxn>
              <a:cxn ang="0">
                <a:pos x="38" y="37"/>
              </a:cxn>
              <a:cxn ang="0">
                <a:pos x="33" y="34"/>
              </a:cxn>
              <a:cxn ang="0">
                <a:pos x="29" y="34"/>
              </a:cxn>
              <a:cxn ang="0">
                <a:pos x="24" y="31"/>
              </a:cxn>
              <a:cxn ang="0">
                <a:pos x="21" y="36"/>
              </a:cxn>
              <a:cxn ang="0">
                <a:pos x="20" y="38"/>
              </a:cxn>
              <a:cxn ang="0">
                <a:pos x="23" y="13"/>
              </a:cxn>
              <a:cxn ang="0">
                <a:pos x="55" y="8"/>
              </a:cxn>
              <a:cxn ang="0">
                <a:pos x="30" y="4"/>
              </a:cxn>
              <a:cxn ang="0">
                <a:pos x="99" y="3"/>
              </a:cxn>
              <a:cxn ang="0">
                <a:pos x="105" y="8"/>
              </a:cxn>
              <a:cxn ang="0">
                <a:pos x="78" y="13"/>
              </a:cxn>
              <a:cxn ang="0">
                <a:pos x="113" y="18"/>
              </a:cxn>
              <a:cxn ang="0">
                <a:pos x="117" y="18"/>
              </a:cxn>
              <a:cxn ang="0">
                <a:pos x="99" y="0"/>
              </a:cxn>
              <a:cxn ang="0">
                <a:pos x="27" y="2"/>
              </a:cxn>
              <a:cxn ang="0">
                <a:pos x="12" y="26"/>
              </a:cxn>
              <a:cxn ang="0">
                <a:pos x="16" y="34"/>
              </a:cxn>
              <a:cxn ang="0">
                <a:pos x="23" y="26"/>
              </a:cxn>
              <a:cxn ang="0">
                <a:pos x="33" y="30"/>
              </a:cxn>
              <a:cxn ang="0">
                <a:pos x="38" y="31"/>
              </a:cxn>
              <a:cxn ang="0">
                <a:pos x="48" y="28"/>
              </a:cxn>
              <a:cxn ang="0">
                <a:pos x="73" y="91"/>
              </a:cxn>
              <a:cxn ang="0">
                <a:pos x="65" y="104"/>
              </a:cxn>
              <a:cxn ang="0">
                <a:pos x="112" y="106"/>
              </a:cxn>
              <a:cxn ang="0">
                <a:pos x="120" y="25"/>
              </a:cxn>
            </a:cxnLst>
            <a:rect l="0" t="0" r="r" b="b"/>
            <a:pathLst>
              <a:path w="120" h="111">
                <a:moveTo>
                  <a:pt x="21" y="104"/>
                </a:moveTo>
                <a:cubicBezTo>
                  <a:pt x="9" y="57"/>
                  <a:pt x="9" y="57"/>
                  <a:pt x="9" y="57"/>
                </a:cubicBezTo>
                <a:cubicBezTo>
                  <a:pt x="50" y="46"/>
                  <a:pt x="50" y="46"/>
                  <a:pt x="50" y="46"/>
                </a:cubicBezTo>
                <a:cubicBezTo>
                  <a:pt x="62" y="94"/>
                  <a:pt x="62" y="94"/>
                  <a:pt x="62" y="94"/>
                </a:cubicBezTo>
                <a:lnTo>
                  <a:pt x="21" y="104"/>
                </a:lnTo>
                <a:close/>
                <a:moveTo>
                  <a:pt x="68" y="92"/>
                </a:moveTo>
                <a:cubicBezTo>
                  <a:pt x="54" y="38"/>
                  <a:pt x="54" y="38"/>
                  <a:pt x="54" y="38"/>
                </a:cubicBezTo>
                <a:cubicBezTo>
                  <a:pt x="53" y="35"/>
                  <a:pt x="50" y="33"/>
                  <a:pt x="47" y="33"/>
                </a:cubicBezTo>
                <a:cubicBezTo>
                  <a:pt x="40" y="35"/>
                  <a:pt x="40" y="35"/>
                  <a:pt x="40" y="35"/>
                </a:cubicBezTo>
                <a:cubicBezTo>
                  <a:pt x="40" y="36"/>
                  <a:pt x="40" y="36"/>
                  <a:pt x="40" y="36"/>
                </a:cubicBezTo>
                <a:cubicBezTo>
                  <a:pt x="41" y="40"/>
                  <a:pt x="39" y="43"/>
                  <a:pt x="36" y="44"/>
                </a:cubicBezTo>
                <a:cubicBezTo>
                  <a:pt x="21" y="48"/>
                  <a:pt x="21" y="48"/>
                  <a:pt x="21" y="48"/>
                </a:cubicBezTo>
                <a:cubicBezTo>
                  <a:pt x="17" y="49"/>
                  <a:pt x="14" y="47"/>
                  <a:pt x="13" y="44"/>
                </a:cubicBezTo>
                <a:cubicBezTo>
                  <a:pt x="13" y="43"/>
                  <a:pt x="13" y="43"/>
                  <a:pt x="13" y="42"/>
                </a:cubicBezTo>
                <a:cubicBezTo>
                  <a:pt x="6" y="44"/>
                  <a:pt x="6" y="44"/>
                  <a:pt x="6" y="44"/>
                </a:cubicBezTo>
                <a:cubicBezTo>
                  <a:pt x="2" y="45"/>
                  <a:pt x="0" y="48"/>
                  <a:pt x="1" y="52"/>
                </a:cubicBezTo>
                <a:cubicBezTo>
                  <a:pt x="15" y="106"/>
                  <a:pt x="15" y="106"/>
                  <a:pt x="15" y="106"/>
                </a:cubicBezTo>
                <a:cubicBezTo>
                  <a:pt x="16" y="109"/>
                  <a:pt x="19" y="111"/>
                  <a:pt x="23" y="110"/>
                </a:cubicBezTo>
                <a:cubicBezTo>
                  <a:pt x="64" y="99"/>
                  <a:pt x="64" y="99"/>
                  <a:pt x="64" y="99"/>
                </a:cubicBezTo>
                <a:cubicBezTo>
                  <a:pt x="67" y="99"/>
                  <a:pt x="69" y="95"/>
                  <a:pt x="68" y="92"/>
                </a:cubicBezTo>
                <a:moveTo>
                  <a:pt x="46" y="79"/>
                </a:moveTo>
                <a:cubicBezTo>
                  <a:pt x="21" y="85"/>
                  <a:pt x="21" y="85"/>
                  <a:pt x="21" y="85"/>
                </a:cubicBezTo>
                <a:cubicBezTo>
                  <a:pt x="21" y="86"/>
                  <a:pt x="20" y="85"/>
                  <a:pt x="20" y="84"/>
                </a:cubicBezTo>
                <a:cubicBezTo>
                  <a:pt x="19" y="83"/>
                  <a:pt x="19" y="83"/>
                  <a:pt x="19" y="83"/>
                </a:cubicBezTo>
                <a:cubicBezTo>
                  <a:pt x="19" y="83"/>
                  <a:pt x="20" y="82"/>
                  <a:pt x="20" y="82"/>
                </a:cubicBezTo>
                <a:cubicBezTo>
                  <a:pt x="45" y="75"/>
                  <a:pt x="45" y="75"/>
                  <a:pt x="45" y="75"/>
                </a:cubicBezTo>
                <a:cubicBezTo>
                  <a:pt x="46" y="75"/>
                  <a:pt x="46" y="76"/>
                  <a:pt x="47" y="76"/>
                </a:cubicBezTo>
                <a:cubicBezTo>
                  <a:pt x="47" y="77"/>
                  <a:pt x="47" y="77"/>
                  <a:pt x="47" y="77"/>
                </a:cubicBezTo>
                <a:cubicBezTo>
                  <a:pt x="47" y="78"/>
                  <a:pt x="47" y="79"/>
                  <a:pt x="46" y="79"/>
                </a:cubicBezTo>
                <a:moveTo>
                  <a:pt x="47" y="57"/>
                </a:moveTo>
                <a:cubicBezTo>
                  <a:pt x="16" y="65"/>
                  <a:pt x="16" y="65"/>
                  <a:pt x="16" y="65"/>
                </a:cubicBezTo>
                <a:cubicBezTo>
                  <a:pt x="15" y="66"/>
                  <a:pt x="15" y="65"/>
                  <a:pt x="15" y="64"/>
                </a:cubicBezTo>
                <a:cubicBezTo>
                  <a:pt x="14" y="63"/>
                  <a:pt x="14" y="63"/>
                  <a:pt x="14" y="63"/>
                </a:cubicBezTo>
                <a:cubicBezTo>
                  <a:pt x="14" y="63"/>
                  <a:pt x="15" y="62"/>
                  <a:pt x="15" y="62"/>
                </a:cubicBezTo>
                <a:cubicBezTo>
                  <a:pt x="46" y="54"/>
                  <a:pt x="46" y="54"/>
                  <a:pt x="46" y="54"/>
                </a:cubicBezTo>
                <a:cubicBezTo>
                  <a:pt x="46" y="54"/>
                  <a:pt x="47" y="54"/>
                  <a:pt x="47" y="55"/>
                </a:cubicBezTo>
                <a:cubicBezTo>
                  <a:pt x="48" y="56"/>
                  <a:pt x="48" y="56"/>
                  <a:pt x="48" y="56"/>
                </a:cubicBezTo>
                <a:cubicBezTo>
                  <a:pt x="48" y="57"/>
                  <a:pt x="47" y="57"/>
                  <a:pt x="47" y="57"/>
                </a:cubicBezTo>
                <a:moveTo>
                  <a:pt x="50" y="65"/>
                </a:moveTo>
                <a:cubicBezTo>
                  <a:pt x="50" y="66"/>
                  <a:pt x="50" y="66"/>
                  <a:pt x="50" y="66"/>
                </a:cubicBezTo>
                <a:cubicBezTo>
                  <a:pt x="50" y="67"/>
                  <a:pt x="50" y="68"/>
                  <a:pt x="49" y="68"/>
                </a:cubicBezTo>
                <a:cubicBezTo>
                  <a:pt x="19" y="76"/>
                  <a:pt x="19" y="76"/>
                  <a:pt x="19" y="76"/>
                </a:cubicBezTo>
                <a:cubicBezTo>
                  <a:pt x="18" y="76"/>
                  <a:pt x="18" y="76"/>
                  <a:pt x="17" y="75"/>
                </a:cubicBezTo>
                <a:cubicBezTo>
                  <a:pt x="17" y="74"/>
                  <a:pt x="17" y="74"/>
                  <a:pt x="17" y="74"/>
                </a:cubicBezTo>
                <a:cubicBezTo>
                  <a:pt x="17" y="73"/>
                  <a:pt x="17" y="73"/>
                  <a:pt x="18" y="72"/>
                </a:cubicBezTo>
                <a:cubicBezTo>
                  <a:pt x="49" y="64"/>
                  <a:pt x="49" y="64"/>
                  <a:pt x="49" y="64"/>
                </a:cubicBezTo>
                <a:cubicBezTo>
                  <a:pt x="49" y="64"/>
                  <a:pt x="50" y="65"/>
                  <a:pt x="50" y="65"/>
                </a:cubicBezTo>
                <a:moveTo>
                  <a:pt x="47" y="89"/>
                </a:moveTo>
                <a:cubicBezTo>
                  <a:pt x="47" y="89"/>
                  <a:pt x="47" y="90"/>
                  <a:pt x="46" y="90"/>
                </a:cubicBezTo>
                <a:cubicBezTo>
                  <a:pt x="24" y="96"/>
                  <a:pt x="24" y="96"/>
                  <a:pt x="24" y="96"/>
                </a:cubicBezTo>
                <a:cubicBezTo>
                  <a:pt x="23" y="96"/>
                  <a:pt x="23" y="96"/>
                  <a:pt x="23" y="95"/>
                </a:cubicBezTo>
                <a:cubicBezTo>
                  <a:pt x="22" y="94"/>
                  <a:pt x="22" y="94"/>
                  <a:pt x="22" y="94"/>
                </a:cubicBezTo>
                <a:cubicBezTo>
                  <a:pt x="22" y="93"/>
                  <a:pt x="22" y="93"/>
                  <a:pt x="23" y="92"/>
                </a:cubicBezTo>
                <a:cubicBezTo>
                  <a:pt x="45" y="87"/>
                  <a:pt x="45" y="87"/>
                  <a:pt x="45" y="87"/>
                </a:cubicBezTo>
                <a:cubicBezTo>
                  <a:pt x="46" y="86"/>
                  <a:pt x="47" y="87"/>
                  <a:pt x="47" y="87"/>
                </a:cubicBezTo>
                <a:lnTo>
                  <a:pt x="47" y="89"/>
                </a:lnTo>
                <a:close/>
                <a:moveTo>
                  <a:pt x="25" y="33"/>
                </a:moveTo>
                <a:cubicBezTo>
                  <a:pt x="26" y="33"/>
                  <a:pt x="27" y="33"/>
                  <a:pt x="27" y="34"/>
                </a:cubicBezTo>
                <a:cubicBezTo>
                  <a:pt x="27" y="35"/>
                  <a:pt x="27" y="36"/>
                  <a:pt x="26" y="36"/>
                </a:cubicBezTo>
                <a:cubicBezTo>
                  <a:pt x="25" y="37"/>
                  <a:pt x="24" y="36"/>
                  <a:pt x="23" y="35"/>
                </a:cubicBezTo>
                <a:cubicBezTo>
                  <a:pt x="23" y="34"/>
                  <a:pt x="24" y="33"/>
                  <a:pt x="25" y="33"/>
                </a:cubicBezTo>
                <a:moveTo>
                  <a:pt x="20" y="38"/>
                </a:moveTo>
                <a:cubicBezTo>
                  <a:pt x="18" y="38"/>
                  <a:pt x="18" y="38"/>
                  <a:pt x="18" y="38"/>
                </a:cubicBezTo>
                <a:cubicBezTo>
                  <a:pt x="16" y="39"/>
                  <a:pt x="15" y="41"/>
                  <a:pt x="15" y="43"/>
                </a:cubicBezTo>
                <a:cubicBezTo>
                  <a:pt x="15" y="43"/>
                  <a:pt x="15" y="43"/>
                  <a:pt x="15" y="43"/>
                </a:cubicBezTo>
                <a:cubicBezTo>
                  <a:pt x="16" y="45"/>
                  <a:pt x="18" y="46"/>
                  <a:pt x="20" y="46"/>
                </a:cubicBezTo>
                <a:cubicBezTo>
                  <a:pt x="35" y="42"/>
                  <a:pt x="35" y="42"/>
                  <a:pt x="35" y="42"/>
                </a:cubicBezTo>
                <a:cubicBezTo>
                  <a:pt x="37" y="41"/>
                  <a:pt x="38" y="39"/>
                  <a:pt x="38" y="37"/>
                </a:cubicBezTo>
                <a:cubicBezTo>
                  <a:pt x="38" y="37"/>
                  <a:pt x="38" y="37"/>
                  <a:pt x="38" y="37"/>
                </a:cubicBezTo>
                <a:cubicBezTo>
                  <a:pt x="37" y="35"/>
                  <a:pt x="35" y="34"/>
                  <a:pt x="33" y="34"/>
                </a:cubicBezTo>
                <a:cubicBezTo>
                  <a:pt x="31" y="35"/>
                  <a:pt x="31" y="35"/>
                  <a:pt x="31" y="35"/>
                </a:cubicBezTo>
                <a:cubicBezTo>
                  <a:pt x="30" y="35"/>
                  <a:pt x="29" y="35"/>
                  <a:pt x="29" y="34"/>
                </a:cubicBezTo>
                <a:cubicBezTo>
                  <a:pt x="29" y="34"/>
                  <a:pt x="29" y="34"/>
                  <a:pt x="29" y="34"/>
                </a:cubicBezTo>
                <a:cubicBezTo>
                  <a:pt x="29" y="31"/>
                  <a:pt x="26" y="30"/>
                  <a:pt x="24" y="31"/>
                </a:cubicBezTo>
                <a:cubicBezTo>
                  <a:pt x="24" y="31"/>
                  <a:pt x="24" y="31"/>
                  <a:pt x="24" y="31"/>
                </a:cubicBezTo>
                <a:cubicBezTo>
                  <a:pt x="22" y="31"/>
                  <a:pt x="20" y="34"/>
                  <a:pt x="21" y="36"/>
                </a:cubicBezTo>
                <a:cubicBezTo>
                  <a:pt x="21" y="36"/>
                  <a:pt x="21" y="36"/>
                  <a:pt x="21" y="36"/>
                </a:cubicBezTo>
                <a:cubicBezTo>
                  <a:pt x="21" y="37"/>
                  <a:pt x="21" y="38"/>
                  <a:pt x="20" y="38"/>
                </a:cubicBezTo>
                <a:moveTo>
                  <a:pt x="18" y="18"/>
                </a:moveTo>
                <a:cubicBezTo>
                  <a:pt x="23" y="13"/>
                  <a:pt x="23" y="13"/>
                  <a:pt x="23" y="13"/>
                </a:cubicBezTo>
                <a:cubicBezTo>
                  <a:pt x="52" y="13"/>
                  <a:pt x="52" y="13"/>
                  <a:pt x="52" y="13"/>
                </a:cubicBezTo>
                <a:cubicBezTo>
                  <a:pt x="55" y="8"/>
                  <a:pt x="55" y="8"/>
                  <a:pt x="55" y="8"/>
                </a:cubicBezTo>
                <a:cubicBezTo>
                  <a:pt x="26" y="8"/>
                  <a:pt x="26" y="8"/>
                  <a:pt x="26" y="8"/>
                </a:cubicBezTo>
                <a:cubicBezTo>
                  <a:pt x="30" y="4"/>
                  <a:pt x="30" y="4"/>
                  <a:pt x="30" y="4"/>
                </a:cubicBezTo>
                <a:cubicBezTo>
                  <a:pt x="30" y="3"/>
                  <a:pt x="31" y="3"/>
                  <a:pt x="32" y="3"/>
                </a:cubicBezTo>
                <a:cubicBezTo>
                  <a:pt x="99" y="3"/>
                  <a:pt x="99" y="3"/>
                  <a:pt x="99" y="3"/>
                </a:cubicBezTo>
                <a:cubicBezTo>
                  <a:pt x="100" y="3"/>
                  <a:pt x="101" y="3"/>
                  <a:pt x="102" y="4"/>
                </a:cubicBezTo>
                <a:cubicBezTo>
                  <a:pt x="105" y="8"/>
                  <a:pt x="105" y="8"/>
                  <a:pt x="105" y="8"/>
                </a:cubicBezTo>
                <a:cubicBezTo>
                  <a:pt x="76" y="8"/>
                  <a:pt x="76" y="8"/>
                  <a:pt x="76" y="8"/>
                </a:cubicBezTo>
                <a:cubicBezTo>
                  <a:pt x="78" y="13"/>
                  <a:pt x="78" y="13"/>
                  <a:pt x="78" y="13"/>
                </a:cubicBezTo>
                <a:cubicBezTo>
                  <a:pt x="109" y="13"/>
                  <a:pt x="109" y="13"/>
                  <a:pt x="109" y="13"/>
                </a:cubicBezTo>
                <a:cubicBezTo>
                  <a:pt x="113" y="18"/>
                  <a:pt x="113" y="18"/>
                  <a:pt x="113" y="18"/>
                </a:cubicBezTo>
                <a:lnTo>
                  <a:pt x="18" y="18"/>
                </a:lnTo>
                <a:close/>
                <a:moveTo>
                  <a:pt x="117" y="18"/>
                </a:moveTo>
                <a:cubicBezTo>
                  <a:pt x="104" y="2"/>
                  <a:pt x="104" y="2"/>
                  <a:pt x="104" y="2"/>
                </a:cubicBezTo>
                <a:cubicBezTo>
                  <a:pt x="103" y="0"/>
                  <a:pt x="101" y="0"/>
                  <a:pt x="99" y="0"/>
                </a:cubicBezTo>
                <a:cubicBezTo>
                  <a:pt x="32" y="0"/>
                  <a:pt x="32" y="0"/>
                  <a:pt x="32" y="0"/>
                </a:cubicBezTo>
                <a:cubicBezTo>
                  <a:pt x="30" y="0"/>
                  <a:pt x="28" y="0"/>
                  <a:pt x="27" y="2"/>
                </a:cubicBezTo>
                <a:cubicBezTo>
                  <a:pt x="14" y="18"/>
                  <a:pt x="14" y="18"/>
                  <a:pt x="14" y="18"/>
                </a:cubicBezTo>
                <a:cubicBezTo>
                  <a:pt x="13" y="20"/>
                  <a:pt x="12" y="23"/>
                  <a:pt x="12" y="26"/>
                </a:cubicBezTo>
                <a:cubicBezTo>
                  <a:pt x="12" y="37"/>
                  <a:pt x="12" y="37"/>
                  <a:pt x="12" y="37"/>
                </a:cubicBezTo>
                <a:cubicBezTo>
                  <a:pt x="13" y="36"/>
                  <a:pt x="14" y="35"/>
                  <a:pt x="16" y="34"/>
                </a:cubicBezTo>
                <a:cubicBezTo>
                  <a:pt x="16" y="33"/>
                  <a:pt x="17" y="31"/>
                  <a:pt x="17" y="30"/>
                </a:cubicBezTo>
                <a:cubicBezTo>
                  <a:pt x="18" y="28"/>
                  <a:pt x="20" y="27"/>
                  <a:pt x="23" y="26"/>
                </a:cubicBezTo>
                <a:cubicBezTo>
                  <a:pt x="24" y="26"/>
                  <a:pt x="24" y="26"/>
                  <a:pt x="25" y="26"/>
                </a:cubicBezTo>
                <a:cubicBezTo>
                  <a:pt x="28" y="26"/>
                  <a:pt x="31" y="27"/>
                  <a:pt x="33" y="30"/>
                </a:cubicBezTo>
                <a:cubicBezTo>
                  <a:pt x="33" y="30"/>
                  <a:pt x="34" y="30"/>
                  <a:pt x="34" y="30"/>
                </a:cubicBezTo>
                <a:cubicBezTo>
                  <a:pt x="36" y="30"/>
                  <a:pt x="37" y="30"/>
                  <a:pt x="38" y="31"/>
                </a:cubicBezTo>
                <a:cubicBezTo>
                  <a:pt x="46" y="29"/>
                  <a:pt x="46" y="29"/>
                  <a:pt x="46" y="29"/>
                </a:cubicBezTo>
                <a:cubicBezTo>
                  <a:pt x="46" y="29"/>
                  <a:pt x="47" y="28"/>
                  <a:pt x="48" y="28"/>
                </a:cubicBezTo>
                <a:cubicBezTo>
                  <a:pt x="53" y="28"/>
                  <a:pt x="58" y="32"/>
                  <a:pt x="59" y="37"/>
                </a:cubicBezTo>
                <a:cubicBezTo>
                  <a:pt x="73" y="91"/>
                  <a:pt x="73" y="91"/>
                  <a:pt x="73" y="91"/>
                </a:cubicBezTo>
                <a:cubicBezTo>
                  <a:pt x="74" y="94"/>
                  <a:pt x="73" y="97"/>
                  <a:pt x="72" y="99"/>
                </a:cubicBezTo>
                <a:cubicBezTo>
                  <a:pt x="70" y="102"/>
                  <a:pt x="68" y="103"/>
                  <a:pt x="65" y="104"/>
                </a:cubicBezTo>
                <a:cubicBezTo>
                  <a:pt x="59" y="106"/>
                  <a:pt x="59" y="106"/>
                  <a:pt x="59" y="106"/>
                </a:cubicBezTo>
                <a:cubicBezTo>
                  <a:pt x="112" y="106"/>
                  <a:pt x="112" y="106"/>
                  <a:pt x="112" y="106"/>
                </a:cubicBezTo>
                <a:cubicBezTo>
                  <a:pt x="116" y="106"/>
                  <a:pt x="120" y="102"/>
                  <a:pt x="120" y="98"/>
                </a:cubicBezTo>
                <a:cubicBezTo>
                  <a:pt x="120" y="25"/>
                  <a:pt x="120" y="25"/>
                  <a:pt x="120" y="25"/>
                </a:cubicBezTo>
                <a:cubicBezTo>
                  <a:pt x="120" y="23"/>
                  <a:pt x="119" y="20"/>
                  <a:pt x="117" y="18"/>
                </a:cubicBezTo>
              </a:path>
            </a:pathLst>
          </a:custGeom>
          <a:solidFill>
            <a:schemeClr val="bg1"/>
          </a:solid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39" name="Freeform 360"/>
          <p:cNvSpPr>
            <a:spLocks noEditPoints="1"/>
          </p:cNvSpPr>
          <p:nvPr/>
        </p:nvSpPr>
        <p:spPr bwMode="auto">
          <a:xfrm>
            <a:off x="1451613" y="6747848"/>
            <a:ext cx="1027723" cy="1016171"/>
          </a:xfrm>
          <a:custGeom>
            <a:avLst/>
            <a:gdLst/>
            <a:ahLst/>
            <a:cxnLst>
              <a:cxn ang="0">
                <a:pos x="76" y="110"/>
              </a:cxn>
              <a:cxn ang="0">
                <a:pos x="73" y="113"/>
              </a:cxn>
              <a:cxn ang="0">
                <a:pos x="68" y="114"/>
              </a:cxn>
              <a:cxn ang="0">
                <a:pos x="66" y="114"/>
              </a:cxn>
              <a:cxn ang="0">
                <a:pos x="62" y="113"/>
              </a:cxn>
              <a:cxn ang="0">
                <a:pos x="59" y="111"/>
              </a:cxn>
              <a:cxn ang="0">
                <a:pos x="59" y="111"/>
              </a:cxn>
              <a:cxn ang="0">
                <a:pos x="62" y="111"/>
              </a:cxn>
              <a:cxn ang="0">
                <a:pos x="66" y="111"/>
              </a:cxn>
              <a:cxn ang="0">
                <a:pos x="67" y="110"/>
              </a:cxn>
              <a:cxn ang="0">
                <a:pos x="72" y="104"/>
              </a:cxn>
              <a:cxn ang="0">
                <a:pos x="78" y="107"/>
              </a:cxn>
              <a:cxn ang="0">
                <a:pos x="18" y="49"/>
              </a:cxn>
              <a:cxn ang="0">
                <a:pos x="16" y="50"/>
              </a:cxn>
              <a:cxn ang="0">
                <a:pos x="14" y="51"/>
              </a:cxn>
              <a:cxn ang="0">
                <a:pos x="12" y="54"/>
              </a:cxn>
              <a:cxn ang="0">
                <a:pos x="11" y="57"/>
              </a:cxn>
              <a:cxn ang="0">
                <a:pos x="12" y="63"/>
              </a:cxn>
              <a:cxn ang="0">
                <a:pos x="12" y="63"/>
              </a:cxn>
              <a:cxn ang="0">
                <a:pos x="9" y="58"/>
              </a:cxn>
              <a:cxn ang="0">
                <a:pos x="8" y="53"/>
              </a:cxn>
              <a:cxn ang="0">
                <a:pos x="10" y="49"/>
              </a:cxn>
              <a:cxn ang="0">
                <a:pos x="12" y="45"/>
              </a:cxn>
              <a:cxn ang="0">
                <a:pos x="15" y="43"/>
              </a:cxn>
              <a:cxn ang="0">
                <a:pos x="19" y="49"/>
              </a:cxn>
              <a:cxn ang="0">
                <a:pos x="79" y="95"/>
              </a:cxn>
              <a:cxn ang="0">
                <a:pos x="38" y="84"/>
              </a:cxn>
              <a:cxn ang="0">
                <a:pos x="27" y="43"/>
              </a:cxn>
              <a:cxn ang="0">
                <a:pos x="27" y="94"/>
              </a:cxn>
              <a:cxn ang="0">
                <a:pos x="79" y="95"/>
              </a:cxn>
              <a:cxn ang="0">
                <a:pos x="79" y="46"/>
              </a:cxn>
              <a:cxn ang="0">
                <a:pos x="83" y="42"/>
              </a:cxn>
              <a:cxn ang="0">
                <a:pos x="79" y="28"/>
              </a:cxn>
              <a:cxn ang="0">
                <a:pos x="91" y="24"/>
              </a:cxn>
              <a:cxn ang="0">
                <a:pos x="95" y="42"/>
              </a:cxn>
              <a:cxn ang="0">
                <a:pos x="87" y="10"/>
              </a:cxn>
              <a:cxn ang="0">
                <a:pos x="87" y="19"/>
              </a:cxn>
              <a:cxn ang="0">
                <a:pos x="87" y="10"/>
              </a:cxn>
              <a:cxn ang="0">
                <a:pos x="50" y="29"/>
              </a:cxn>
              <a:cxn ang="0">
                <a:pos x="57" y="66"/>
              </a:cxn>
              <a:cxn ang="0">
                <a:pos x="86" y="58"/>
              </a:cxn>
              <a:cxn ang="0">
                <a:pos x="86" y="0"/>
              </a:cxn>
            </a:cxnLst>
            <a:rect l="0" t="0" r="r" b="b"/>
            <a:pathLst>
              <a:path w="123" h="122">
                <a:moveTo>
                  <a:pt x="78" y="108"/>
                </a:moveTo>
                <a:cubicBezTo>
                  <a:pt x="78" y="108"/>
                  <a:pt x="77" y="109"/>
                  <a:pt x="76" y="110"/>
                </a:cubicBezTo>
                <a:cubicBezTo>
                  <a:pt x="76" y="110"/>
                  <a:pt x="75" y="111"/>
                  <a:pt x="75" y="111"/>
                </a:cubicBezTo>
                <a:cubicBezTo>
                  <a:pt x="74" y="112"/>
                  <a:pt x="73" y="112"/>
                  <a:pt x="73" y="113"/>
                </a:cubicBezTo>
                <a:cubicBezTo>
                  <a:pt x="72" y="113"/>
                  <a:pt x="71" y="113"/>
                  <a:pt x="71" y="113"/>
                </a:cubicBezTo>
                <a:cubicBezTo>
                  <a:pt x="70" y="114"/>
                  <a:pt x="69" y="114"/>
                  <a:pt x="68" y="114"/>
                </a:cubicBezTo>
                <a:cubicBezTo>
                  <a:pt x="67" y="114"/>
                  <a:pt x="67" y="114"/>
                  <a:pt x="67" y="114"/>
                </a:cubicBezTo>
                <a:cubicBezTo>
                  <a:pt x="66" y="114"/>
                  <a:pt x="66" y="114"/>
                  <a:pt x="66" y="114"/>
                </a:cubicBezTo>
                <a:cubicBezTo>
                  <a:pt x="65" y="114"/>
                  <a:pt x="65" y="114"/>
                  <a:pt x="64" y="114"/>
                </a:cubicBezTo>
                <a:cubicBezTo>
                  <a:pt x="63" y="114"/>
                  <a:pt x="63" y="113"/>
                  <a:pt x="62" y="113"/>
                </a:cubicBezTo>
                <a:cubicBezTo>
                  <a:pt x="62" y="113"/>
                  <a:pt x="61" y="113"/>
                  <a:pt x="61" y="112"/>
                </a:cubicBezTo>
                <a:cubicBezTo>
                  <a:pt x="60" y="112"/>
                  <a:pt x="59" y="112"/>
                  <a:pt x="59" y="111"/>
                </a:cubicBezTo>
                <a:cubicBezTo>
                  <a:pt x="58" y="111"/>
                  <a:pt x="58" y="111"/>
                  <a:pt x="58" y="111"/>
                </a:cubicBezTo>
                <a:cubicBezTo>
                  <a:pt x="58" y="111"/>
                  <a:pt x="58" y="111"/>
                  <a:pt x="59" y="111"/>
                </a:cubicBezTo>
                <a:cubicBezTo>
                  <a:pt x="59" y="111"/>
                  <a:pt x="60" y="111"/>
                  <a:pt x="61" y="111"/>
                </a:cubicBezTo>
                <a:cubicBezTo>
                  <a:pt x="61" y="111"/>
                  <a:pt x="62" y="111"/>
                  <a:pt x="62" y="111"/>
                </a:cubicBezTo>
                <a:cubicBezTo>
                  <a:pt x="63" y="111"/>
                  <a:pt x="64" y="111"/>
                  <a:pt x="64" y="111"/>
                </a:cubicBezTo>
                <a:cubicBezTo>
                  <a:pt x="65" y="111"/>
                  <a:pt x="65" y="111"/>
                  <a:pt x="66" y="111"/>
                </a:cubicBezTo>
                <a:cubicBezTo>
                  <a:pt x="67" y="111"/>
                  <a:pt x="67" y="111"/>
                  <a:pt x="67" y="111"/>
                </a:cubicBezTo>
                <a:cubicBezTo>
                  <a:pt x="67" y="110"/>
                  <a:pt x="67" y="110"/>
                  <a:pt x="67" y="110"/>
                </a:cubicBezTo>
                <a:cubicBezTo>
                  <a:pt x="69" y="109"/>
                  <a:pt x="70" y="108"/>
                  <a:pt x="71" y="106"/>
                </a:cubicBezTo>
                <a:cubicBezTo>
                  <a:pt x="71" y="106"/>
                  <a:pt x="72" y="105"/>
                  <a:pt x="72" y="104"/>
                </a:cubicBezTo>
                <a:cubicBezTo>
                  <a:pt x="72" y="104"/>
                  <a:pt x="72" y="104"/>
                  <a:pt x="72" y="104"/>
                </a:cubicBezTo>
                <a:cubicBezTo>
                  <a:pt x="78" y="107"/>
                  <a:pt x="78" y="107"/>
                  <a:pt x="78" y="107"/>
                </a:cubicBezTo>
                <a:cubicBezTo>
                  <a:pt x="78" y="107"/>
                  <a:pt x="78" y="107"/>
                  <a:pt x="78" y="108"/>
                </a:cubicBezTo>
                <a:moveTo>
                  <a:pt x="18" y="49"/>
                </a:moveTo>
                <a:cubicBezTo>
                  <a:pt x="18" y="49"/>
                  <a:pt x="18" y="49"/>
                  <a:pt x="18" y="49"/>
                </a:cubicBezTo>
                <a:cubicBezTo>
                  <a:pt x="17" y="50"/>
                  <a:pt x="17" y="50"/>
                  <a:pt x="16" y="50"/>
                </a:cubicBezTo>
                <a:cubicBezTo>
                  <a:pt x="15" y="50"/>
                  <a:pt x="15" y="50"/>
                  <a:pt x="15" y="51"/>
                </a:cubicBezTo>
                <a:cubicBezTo>
                  <a:pt x="14" y="51"/>
                  <a:pt x="14" y="51"/>
                  <a:pt x="14" y="51"/>
                </a:cubicBezTo>
                <a:cubicBezTo>
                  <a:pt x="13" y="52"/>
                  <a:pt x="13" y="52"/>
                  <a:pt x="13" y="52"/>
                </a:cubicBezTo>
                <a:cubicBezTo>
                  <a:pt x="12" y="53"/>
                  <a:pt x="12" y="53"/>
                  <a:pt x="12" y="54"/>
                </a:cubicBezTo>
                <a:cubicBezTo>
                  <a:pt x="12" y="54"/>
                  <a:pt x="12" y="55"/>
                  <a:pt x="12" y="55"/>
                </a:cubicBezTo>
                <a:cubicBezTo>
                  <a:pt x="11" y="56"/>
                  <a:pt x="11" y="57"/>
                  <a:pt x="11" y="57"/>
                </a:cubicBezTo>
                <a:cubicBezTo>
                  <a:pt x="11" y="58"/>
                  <a:pt x="11" y="59"/>
                  <a:pt x="12" y="60"/>
                </a:cubicBezTo>
                <a:cubicBezTo>
                  <a:pt x="12" y="61"/>
                  <a:pt x="12" y="62"/>
                  <a:pt x="12" y="63"/>
                </a:cubicBezTo>
                <a:cubicBezTo>
                  <a:pt x="12" y="63"/>
                  <a:pt x="12" y="64"/>
                  <a:pt x="12" y="64"/>
                </a:cubicBezTo>
                <a:cubicBezTo>
                  <a:pt x="12" y="64"/>
                  <a:pt x="12" y="63"/>
                  <a:pt x="12" y="63"/>
                </a:cubicBezTo>
                <a:cubicBezTo>
                  <a:pt x="11" y="62"/>
                  <a:pt x="11" y="62"/>
                  <a:pt x="10" y="61"/>
                </a:cubicBezTo>
                <a:cubicBezTo>
                  <a:pt x="10" y="60"/>
                  <a:pt x="9" y="59"/>
                  <a:pt x="9" y="58"/>
                </a:cubicBezTo>
                <a:cubicBezTo>
                  <a:pt x="9" y="57"/>
                  <a:pt x="9" y="56"/>
                  <a:pt x="9" y="55"/>
                </a:cubicBezTo>
                <a:cubicBezTo>
                  <a:pt x="8" y="55"/>
                  <a:pt x="8" y="54"/>
                  <a:pt x="8" y="53"/>
                </a:cubicBezTo>
                <a:cubicBezTo>
                  <a:pt x="8" y="52"/>
                  <a:pt x="9" y="52"/>
                  <a:pt x="9" y="51"/>
                </a:cubicBezTo>
                <a:cubicBezTo>
                  <a:pt x="9" y="50"/>
                  <a:pt x="9" y="49"/>
                  <a:pt x="10" y="49"/>
                </a:cubicBezTo>
                <a:cubicBezTo>
                  <a:pt x="10" y="48"/>
                  <a:pt x="10" y="47"/>
                  <a:pt x="11" y="47"/>
                </a:cubicBezTo>
                <a:cubicBezTo>
                  <a:pt x="11" y="46"/>
                  <a:pt x="12" y="46"/>
                  <a:pt x="12" y="45"/>
                </a:cubicBezTo>
                <a:cubicBezTo>
                  <a:pt x="13" y="44"/>
                  <a:pt x="14" y="44"/>
                  <a:pt x="14" y="43"/>
                </a:cubicBezTo>
                <a:cubicBezTo>
                  <a:pt x="14" y="43"/>
                  <a:pt x="14" y="43"/>
                  <a:pt x="15" y="43"/>
                </a:cubicBezTo>
                <a:cubicBezTo>
                  <a:pt x="15" y="43"/>
                  <a:pt x="15" y="43"/>
                  <a:pt x="15" y="43"/>
                </a:cubicBezTo>
                <a:cubicBezTo>
                  <a:pt x="19" y="49"/>
                  <a:pt x="19" y="49"/>
                  <a:pt x="19" y="49"/>
                </a:cubicBezTo>
                <a:cubicBezTo>
                  <a:pt x="19" y="49"/>
                  <a:pt x="19" y="49"/>
                  <a:pt x="18" y="49"/>
                </a:cubicBezTo>
                <a:moveTo>
                  <a:pt x="79" y="95"/>
                </a:moveTo>
                <a:cubicBezTo>
                  <a:pt x="68" y="86"/>
                  <a:pt x="64" y="90"/>
                  <a:pt x="59" y="96"/>
                </a:cubicBezTo>
                <a:cubicBezTo>
                  <a:pt x="55" y="99"/>
                  <a:pt x="46" y="92"/>
                  <a:pt x="38" y="84"/>
                </a:cubicBezTo>
                <a:cubicBezTo>
                  <a:pt x="30" y="76"/>
                  <a:pt x="23" y="66"/>
                  <a:pt x="26" y="63"/>
                </a:cubicBezTo>
                <a:cubicBezTo>
                  <a:pt x="31" y="58"/>
                  <a:pt x="36" y="54"/>
                  <a:pt x="27" y="43"/>
                </a:cubicBezTo>
                <a:cubicBezTo>
                  <a:pt x="17" y="31"/>
                  <a:pt x="11" y="40"/>
                  <a:pt x="6" y="45"/>
                </a:cubicBezTo>
                <a:cubicBezTo>
                  <a:pt x="0" y="51"/>
                  <a:pt x="6" y="73"/>
                  <a:pt x="27" y="94"/>
                </a:cubicBezTo>
                <a:cubicBezTo>
                  <a:pt x="49" y="116"/>
                  <a:pt x="71" y="122"/>
                  <a:pt x="77" y="116"/>
                </a:cubicBezTo>
                <a:cubicBezTo>
                  <a:pt x="82" y="111"/>
                  <a:pt x="91" y="104"/>
                  <a:pt x="79" y="95"/>
                </a:cubicBezTo>
                <a:moveTo>
                  <a:pt x="95" y="46"/>
                </a:moveTo>
                <a:cubicBezTo>
                  <a:pt x="79" y="46"/>
                  <a:pt x="79" y="46"/>
                  <a:pt x="79" y="46"/>
                </a:cubicBezTo>
                <a:cubicBezTo>
                  <a:pt x="79" y="42"/>
                  <a:pt x="79" y="42"/>
                  <a:pt x="79" y="42"/>
                </a:cubicBezTo>
                <a:cubicBezTo>
                  <a:pt x="83" y="42"/>
                  <a:pt x="83" y="42"/>
                  <a:pt x="83" y="42"/>
                </a:cubicBezTo>
                <a:cubicBezTo>
                  <a:pt x="83" y="28"/>
                  <a:pt x="83" y="28"/>
                  <a:pt x="83" y="28"/>
                </a:cubicBezTo>
                <a:cubicBezTo>
                  <a:pt x="79" y="28"/>
                  <a:pt x="79" y="28"/>
                  <a:pt x="79" y="28"/>
                </a:cubicBezTo>
                <a:cubicBezTo>
                  <a:pt x="79" y="24"/>
                  <a:pt x="79" y="24"/>
                  <a:pt x="79" y="24"/>
                </a:cubicBezTo>
                <a:cubicBezTo>
                  <a:pt x="91" y="24"/>
                  <a:pt x="91" y="24"/>
                  <a:pt x="91" y="24"/>
                </a:cubicBezTo>
                <a:cubicBezTo>
                  <a:pt x="91" y="42"/>
                  <a:pt x="91" y="42"/>
                  <a:pt x="91" y="42"/>
                </a:cubicBezTo>
                <a:cubicBezTo>
                  <a:pt x="95" y="42"/>
                  <a:pt x="95" y="42"/>
                  <a:pt x="95" y="42"/>
                </a:cubicBezTo>
                <a:lnTo>
                  <a:pt x="95" y="46"/>
                </a:lnTo>
                <a:close/>
                <a:moveTo>
                  <a:pt x="87" y="10"/>
                </a:moveTo>
                <a:cubicBezTo>
                  <a:pt x="90" y="10"/>
                  <a:pt x="92" y="12"/>
                  <a:pt x="92" y="15"/>
                </a:cubicBezTo>
                <a:cubicBezTo>
                  <a:pt x="92" y="17"/>
                  <a:pt x="90" y="19"/>
                  <a:pt x="87" y="19"/>
                </a:cubicBezTo>
                <a:cubicBezTo>
                  <a:pt x="84" y="19"/>
                  <a:pt x="82" y="17"/>
                  <a:pt x="82" y="15"/>
                </a:cubicBezTo>
                <a:cubicBezTo>
                  <a:pt x="82" y="12"/>
                  <a:pt x="84" y="10"/>
                  <a:pt x="87" y="10"/>
                </a:cubicBezTo>
                <a:moveTo>
                  <a:pt x="86" y="0"/>
                </a:moveTo>
                <a:cubicBezTo>
                  <a:pt x="66" y="0"/>
                  <a:pt x="50" y="13"/>
                  <a:pt x="50" y="29"/>
                </a:cubicBezTo>
                <a:cubicBezTo>
                  <a:pt x="50" y="38"/>
                  <a:pt x="56" y="47"/>
                  <a:pt x="65" y="52"/>
                </a:cubicBezTo>
                <a:cubicBezTo>
                  <a:pt x="64" y="57"/>
                  <a:pt x="61" y="62"/>
                  <a:pt x="57" y="66"/>
                </a:cubicBezTo>
                <a:cubicBezTo>
                  <a:pt x="66" y="66"/>
                  <a:pt x="75" y="63"/>
                  <a:pt x="80" y="57"/>
                </a:cubicBezTo>
                <a:cubicBezTo>
                  <a:pt x="82" y="57"/>
                  <a:pt x="84" y="58"/>
                  <a:pt x="86" y="58"/>
                </a:cubicBezTo>
                <a:cubicBezTo>
                  <a:pt x="106" y="58"/>
                  <a:pt x="123" y="45"/>
                  <a:pt x="123" y="29"/>
                </a:cubicBezTo>
                <a:cubicBezTo>
                  <a:pt x="123" y="13"/>
                  <a:pt x="106" y="0"/>
                  <a:pt x="86" y="0"/>
                </a:cubicBezTo>
              </a:path>
            </a:pathLst>
          </a:custGeom>
          <a:solidFill>
            <a:schemeClr val="bg1"/>
          </a:solid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40" name="Freeform 363"/>
          <p:cNvSpPr>
            <a:spLocks noEditPoints="1"/>
          </p:cNvSpPr>
          <p:nvPr/>
        </p:nvSpPr>
        <p:spPr bwMode="auto">
          <a:xfrm>
            <a:off x="1525864" y="9773110"/>
            <a:ext cx="879221" cy="1078581"/>
          </a:xfrm>
          <a:custGeom>
            <a:avLst/>
            <a:gdLst/>
            <a:ahLst/>
            <a:cxnLst>
              <a:cxn ang="0">
                <a:pos x="19" y="108"/>
              </a:cxn>
              <a:cxn ang="0">
                <a:pos x="17" y="104"/>
              </a:cxn>
              <a:cxn ang="0">
                <a:pos x="58" y="102"/>
              </a:cxn>
              <a:cxn ang="0">
                <a:pos x="60" y="106"/>
              </a:cxn>
              <a:cxn ang="0">
                <a:pos x="62" y="90"/>
              </a:cxn>
              <a:cxn ang="0">
                <a:pos x="17" y="87"/>
              </a:cxn>
              <a:cxn ang="0">
                <a:pos x="19" y="83"/>
              </a:cxn>
              <a:cxn ang="0">
                <a:pos x="65" y="85"/>
              </a:cxn>
              <a:cxn ang="0">
                <a:pos x="62" y="90"/>
              </a:cxn>
              <a:cxn ang="0">
                <a:pos x="19" y="54"/>
              </a:cxn>
              <a:cxn ang="0">
                <a:pos x="17" y="50"/>
              </a:cxn>
              <a:cxn ang="0">
                <a:pos x="73" y="48"/>
              </a:cxn>
              <a:cxn ang="0">
                <a:pos x="75" y="52"/>
              </a:cxn>
              <a:cxn ang="0">
                <a:pos x="73" y="73"/>
              </a:cxn>
              <a:cxn ang="0">
                <a:pos x="17" y="71"/>
              </a:cxn>
              <a:cxn ang="0">
                <a:pos x="19" y="67"/>
              </a:cxn>
              <a:cxn ang="0">
                <a:pos x="75" y="69"/>
              </a:cxn>
              <a:cxn ang="0">
                <a:pos x="73" y="73"/>
              </a:cxn>
              <a:cxn ang="0">
                <a:pos x="93" y="132"/>
              </a:cxn>
              <a:cxn ang="0">
                <a:pos x="87" y="132"/>
              </a:cxn>
              <a:cxn ang="0">
                <a:pos x="76" y="118"/>
              </a:cxn>
              <a:cxn ang="0">
                <a:pos x="89" y="123"/>
              </a:cxn>
              <a:cxn ang="0">
                <a:pos x="109" y="107"/>
              </a:cxn>
              <a:cxn ang="0">
                <a:pos x="92" y="92"/>
              </a:cxn>
              <a:cxn ang="0">
                <a:pos x="92" y="146"/>
              </a:cxn>
              <a:cxn ang="0">
                <a:pos x="92" y="92"/>
              </a:cxn>
              <a:cxn ang="0">
                <a:pos x="8" y="131"/>
              </a:cxn>
              <a:cxn ang="0">
                <a:pos x="0" y="23"/>
              </a:cxn>
              <a:cxn ang="0">
                <a:pos x="23" y="15"/>
              </a:cxn>
              <a:cxn ang="0">
                <a:pos x="33" y="27"/>
              </a:cxn>
              <a:cxn ang="0">
                <a:pos x="71" y="17"/>
              </a:cxn>
              <a:cxn ang="0">
                <a:pos x="83" y="15"/>
              </a:cxn>
              <a:cxn ang="0">
                <a:pos x="94" y="86"/>
              </a:cxn>
              <a:cxn ang="0">
                <a:pos x="83" y="87"/>
              </a:cxn>
              <a:cxn ang="0">
                <a:pos x="11" y="38"/>
              </a:cxn>
              <a:cxn ang="0">
                <a:pos x="58" y="121"/>
              </a:cxn>
              <a:cxn ang="0">
                <a:pos x="47" y="11"/>
              </a:cxn>
              <a:cxn ang="0">
                <a:pos x="47" y="4"/>
              </a:cxn>
              <a:cxn ang="0">
                <a:pos x="47" y="11"/>
              </a:cxn>
              <a:cxn ang="0">
                <a:pos x="57" y="11"/>
              </a:cxn>
              <a:cxn ang="0">
                <a:pos x="54" y="7"/>
              </a:cxn>
              <a:cxn ang="0">
                <a:pos x="47" y="0"/>
              </a:cxn>
              <a:cxn ang="0">
                <a:pos x="40" y="7"/>
              </a:cxn>
              <a:cxn ang="0">
                <a:pos x="33" y="11"/>
              </a:cxn>
              <a:cxn ang="0">
                <a:pos x="27" y="17"/>
              </a:cxn>
              <a:cxn ang="0">
                <a:pos x="60" y="23"/>
              </a:cxn>
              <a:cxn ang="0">
                <a:pos x="67" y="17"/>
              </a:cxn>
            </a:cxnLst>
            <a:rect l="0" t="0" r="r" b="b"/>
            <a:pathLst>
              <a:path w="119" h="146">
                <a:moveTo>
                  <a:pt x="58" y="108"/>
                </a:moveTo>
                <a:cubicBezTo>
                  <a:pt x="19" y="108"/>
                  <a:pt x="19" y="108"/>
                  <a:pt x="19" y="108"/>
                </a:cubicBezTo>
                <a:cubicBezTo>
                  <a:pt x="18" y="108"/>
                  <a:pt x="17" y="107"/>
                  <a:pt x="17" y="106"/>
                </a:cubicBezTo>
                <a:cubicBezTo>
                  <a:pt x="17" y="104"/>
                  <a:pt x="17" y="104"/>
                  <a:pt x="17" y="104"/>
                </a:cubicBezTo>
                <a:cubicBezTo>
                  <a:pt x="17" y="103"/>
                  <a:pt x="18" y="102"/>
                  <a:pt x="19" y="102"/>
                </a:cubicBezTo>
                <a:cubicBezTo>
                  <a:pt x="58" y="102"/>
                  <a:pt x="58" y="102"/>
                  <a:pt x="58" y="102"/>
                </a:cubicBezTo>
                <a:cubicBezTo>
                  <a:pt x="59" y="102"/>
                  <a:pt x="60" y="103"/>
                  <a:pt x="60" y="104"/>
                </a:cubicBezTo>
                <a:cubicBezTo>
                  <a:pt x="60" y="106"/>
                  <a:pt x="60" y="106"/>
                  <a:pt x="60" y="106"/>
                </a:cubicBezTo>
                <a:cubicBezTo>
                  <a:pt x="60" y="107"/>
                  <a:pt x="59" y="108"/>
                  <a:pt x="58" y="108"/>
                </a:cubicBezTo>
                <a:moveTo>
                  <a:pt x="62" y="90"/>
                </a:moveTo>
                <a:cubicBezTo>
                  <a:pt x="19" y="90"/>
                  <a:pt x="19" y="90"/>
                  <a:pt x="19" y="90"/>
                </a:cubicBezTo>
                <a:cubicBezTo>
                  <a:pt x="18" y="90"/>
                  <a:pt x="17" y="89"/>
                  <a:pt x="17" y="87"/>
                </a:cubicBezTo>
                <a:cubicBezTo>
                  <a:pt x="17" y="85"/>
                  <a:pt x="17" y="85"/>
                  <a:pt x="17" y="85"/>
                </a:cubicBezTo>
                <a:cubicBezTo>
                  <a:pt x="17" y="84"/>
                  <a:pt x="18" y="83"/>
                  <a:pt x="19" y="83"/>
                </a:cubicBezTo>
                <a:cubicBezTo>
                  <a:pt x="62" y="83"/>
                  <a:pt x="62" y="83"/>
                  <a:pt x="62" y="83"/>
                </a:cubicBezTo>
                <a:cubicBezTo>
                  <a:pt x="64" y="83"/>
                  <a:pt x="65" y="84"/>
                  <a:pt x="65" y="85"/>
                </a:cubicBezTo>
                <a:cubicBezTo>
                  <a:pt x="65" y="87"/>
                  <a:pt x="65" y="87"/>
                  <a:pt x="65" y="87"/>
                </a:cubicBezTo>
                <a:cubicBezTo>
                  <a:pt x="65" y="89"/>
                  <a:pt x="64" y="90"/>
                  <a:pt x="62" y="90"/>
                </a:cubicBezTo>
                <a:moveTo>
                  <a:pt x="73" y="54"/>
                </a:moveTo>
                <a:cubicBezTo>
                  <a:pt x="19" y="54"/>
                  <a:pt x="19" y="54"/>
                  <a:pt x="19" y="54"/>
                </a:cubicBezTo>
                <a:cubicBezTo>
                  <a:pt x="18" y="54"/>
                  <a:pt x="17" y="53"/>
                  <a:pt x="17" y="52"/>
                </a:cubicBezTo>
                <a:cubicBezTo>
                  <a:pt x="17" y="50"/>
                  <a:pt x="17" y="50"/>
                  <a:pt x="17" y="50"/>
                </a:cubicBezTo>
                <a:cubicBezTo>
                  <a:pt x="17" y="49"/>
                  <a:pt x="18" y="48"/>
                  <a:pt x="19" y="48"/>
                </a:cubicBezTo>
                <a:cubicBezTo>
                  <a:pt x="73" y="48"/>
                  <a:pt x="73" y="48"/>
                  <a:pt x="73" y="48"/>
                </a:cubicBezTo>
                <a:cubicBezTo>
                  <a:pt x="74" y="48"/>
                  <a:pt x="75" y="49"/>
                  <a:pt x="75" y="50"/>
                </a:cubicBezTo>
                <a:cubicBezTo>
                  <a:pt x="75" y="52"/>
                  <a:pt x="75" y="52"/>
                  <a:pt x="75" y="52"/>
                </a:cubicBezTo>
                <a:cubicBezTo>
                  <a:pt x="75" y="53"/>
                  <a:pt x="74" y="54"/>
                  <a:pt x="73" y="54"/>
                </a:cubicBezTo>
                <a:moveTo>
                  <a:pt x="73" y="73"/>
                </a:moveTo>
                <a:cubicBezTo>
                  <a:pt x="19" y="73"/>
                  <a:pt x="19" y="73"/>
                  <a:pt x="19" y="73"/>
                </a:cubicBezTo>
                <a:cubicBezTo>
                  <a:pt x="18" y="73"/>
                  <a:pt x="17" y="72"/>
                  <a:pt x="17" y="71"/>
                </a:cubicBezTo>
                <a:cubicBezTo>
                  <a:pt x="17" y="69"/>
                  <a:pt x="17" y="69"/>
                  <a:pt x="17" y="69"/>
                </a:cubicBezTo>
                <a:cubicBezTo>
                  <a:pt x="17" y="68"/>
                  <a:pt x="18" y="67"/>
                  <a:pt x="19" y="67"/>
                </a:cubicBezTo>
                <a:cubicBezTo>
                  <a:pt x="73" y="67"/>
                  <a:pt x="73" y="67"/>
                  <a:pt x="73" y="67"/>
                </a:cubicBezTo>
                <a:cubicBezTo>
                  <a:pt x="74" y="67"/>
                  <a:pt x="75" y="68"/>
                  <a:pt x="75" y="69"/>
                </a:cubicBezTo>
                <a:cubicBezTo>
                  <a:pt x="75" y="71"/>
                  <a:pt x="75" y="71"/>
                  <a:pt x="75" y="71"/>
                </a:cubicBezTo>
                <a:cubicBezTo>
                  <a:pt x="75" y="72"/>
                  <a:pt x="74" y="73"/>
                  <a:pt x="73" y="73"/>
                </a:cubicBezTo>
                <a:moveTo>
                  <a:pt x="109" y="113"/>
                </a:moveTo>
                <a:cubicBezTo>
                  <a:pt x="93" y="132"/>
                  <a:pt x="93" y="132"/>
                  <a:pt x="93" y="132"/>
                </a:cubicBezTo>
                <a:cubicBezTo>
                  <a:pt x="92" y="133"/>
                  <a:pt x="91" y="133"/>
                  <a:pt x="89" y="133"/>
                </a:cubicBezTo>
                <a:cubicBezTo>
                  <a:pt x="89" y="133"/>
                  <a:pt x="88" y="133"/>
                  <a:pt x="87" y="132"/>
                </a:cubicBezTo>
                <a:cubicBezTo>
                  <a:pt x="76" y="124"/>
                  <a:pt x="76" y="124"/>
                  <a:pt x="76" y="124"/>
                </a:cubicBezTo>
                <a:cubicBezTo>
                  <a:pt x="75" y="123"/>
                  <a:pt x="74" y="120"/>
                  <a:pt x="76" y="118"/>
                </a:cubicBezTo>
                <a:cubicBezTo>
                  <a:pt x="77" y="116"/>
                  <a:pt x="80" y="116"/>
                  <a:pt x="82" y="118"/>
                </a:cubicBezTo>
                <a:cubicBezTo>
                  <a:pt x="89" y="123"/>
                  <a:pt x="89" y="123"/>
                  <a:pt x="89" y="123"/>
                </a:cubicBezTo>
                <a:cubicBezTo>
                  <a:pt x="103" y="108"/>
                  <a:pt x="103" y="108"/>
                  <a:pt x="103" y="108"/>
                </a:cubicBezTo>
                <a:cubicBezTo>
                  <a:pt x="105" y="106"/>
                  <a:pt x="107" y="106"/>
                  <a:pt x="109" y="107"/>
                </a:cubicBezTo>
                <a:cubicBezTo>
                  <a:pt x="111" y="109"/>
                  <a:pt x="111" y="111"/>
                  <a:pt x="109" y="113"/>
                </a:cubicBezTo>
                <a:moveTo>
                  <a:pt x="92" y="92"/>
                </a:moveTo>
                <a:cubicBezTo>
                  <a:pt x="77" y="92"/>
                  <a:pt x="65" y="104"/>
                  <a:pt x="65" y="119"/>
                </a:cubicBezTo>
                <a:cubicBezTo>
                  <a:pt x="65" y="134"/>
                  <a:pt x="77" y="146"/>
                  <a:pt x="92" y="146"/>
                </a:cubicBezTo>
                <a:cubicBezTo>
                  <a:pt x="106" y="146"/>
                  <a:pt x="119" y="134"/>
                  <a:pt x="119" y="119"/>
                </a:cubicBezTo>
                <a:cubicBezTo>
                  <a:pt x="119" y="104"/>
                  <a:pt x="106" y="92"/>
                  <a:pt x="92" y="92"/>
                </a:cubicBezTo>
                <a:moveTo>
                  <a:pt x="61" y="131"/>
                </a:moveTo>
                <a:cubicBezTo>
                  <a:pt x="8" y="131"/>
                  <a:pt x="8" y="131"/>
                  <a:pt x="8" y="131"/>
                </a:cubicBezTo>
                <a:cubicBezTo>
                  <a:pt x="4" y="131"/>
                  <a:pt x="0" y="127"/>
                  <a:pt x="0" y="123"/>
                </a:cubicBezTo>
                <a:cubicBezTo>
                  <a:pt x="0" y="23"/>
                  <a:pt x="0" y="23"/>
                  <a:pt x="0" y="23"/>
                </a:cubicBezTo>
                <a:cubicBezTo>
                  <a:pt x="0" y="18"/>
                  <a:pt x="4" y="15"/>
                  <a:pt x="6" y="15"/>
                </a:cubicBezTo>
                <a:cubicBezTo>
                  <a:pt x="23" y="15"/>
                  <a:pt x="23" y="15"/>
                  <a:pt x="23" y="15"/>
                </a:cubicBezTo>
                <a:cubicBezTo>
                  <a:pt x="23" y="15"/>
                  <a:pt x="23" y="16"/>
                  <a:pt x="23" y="17"/>
                </a:cubicBezTo>
                <a:cubicBezTo>
                  <a:pt x="23" y="23"/>
                  <a:pt x="28" y="27"/>
                  <a:pt x="33" y="27"/>
                </a:cubicBezTo>
                <a:cubicBezTo>
                  <a:pt x="60" y="27"/>
                  <a:pt x="60" y="27"/>
                  <a:pt x="60" y="27"/>
                </a:cubicBezTo>
                <a:cubicBezTo>
                  <a:pt x="66" y="27"/>
                  <a:pt x="71" y="23"/>
                  <a:pt x="71" y="17"/>
                </a:cubicBezTo>
                <a:cubicBezTo>
                  <a:pt x="71" y="16"/>
                  <a:pt x="71" y="15"/>
                  <a:pt x="71" y="15"/>
                </a:cubicBezTo>
                <a:cubicBezTo>
                  <a:pt x="83" y="15"/>
                  <a:pt x="83" y="15"/>
                  <a:pt x="83" y="15"/>
                </a:cubicBezTo>
                <a:cubicBezTo>
                  <a:pt x="90" y="15"/>
                  <a:pt x="94" y="18"/>
                  <a:pt x="94" y="23"/>
                </a:cubicBezTo>
                <a:cubicBezTo>
                  <a:pt x="94" y="86"/>
                  <a:pt x="94" y="86"/>
                  <a:pt x="94" y="86"/>
                </a:cubicBezTo>
                <a:cubicBezTo>
                  <a:pt x="93" y="85"/>
                  <a:pt x="92" y="85"/>
                  <a:pt x="92" y="85"/>
                </a:cubicBezTo>
                <a:cubicBezTo>
                  <a:pt x="89" y="85"/>
                  <a:pt x="86" y="86"/>
                  <a:pt x="83" y="87"/>
                </a:cubicBezTo>
                <a:cubicBezTo>
                  <a:pt x="83" y="38"/>
                  <a:pt x="83" y="38"/>
                  <a:pt x="83" y="38"/>
                </a:cubicBezTo>
                <a:cubicBezTo>
                  <a:pt x="11" y="38"/>
                  <a:pt x="11" y="38"/>
                  <a:pt x="11" y="38"/>
                </a:cubicBezTo>
                <a:cubicBezTo>
                  <a:pt x="11" y="121"/>
                  <a:pt x="11" y="121"/>
                  <a:pt x="11" y="121"/>
                </a:cubicBezTo>
                <a:cubicBezTo>
                  <a:pt x="58" y="121"/>
                  <a:pt x="58" y="121"/>
                  <a:pt x="58" y="121"/>
                </a:cubicBezTo>
                <a:cubicBezTo>
                  <a:pt x="59" y="124"/>
                  <a:pt x="59" y="128"/>
                  <a:pt x="61" y="131"/>
                </a:cubicBezTo>
                <a:moveTo>
                  <a:pt x="47" y="11"/>
                </a:moveTo>
                <a:cubicBezTo>
                  <a:pt x="45" y="11"/>
                  <a:pt x="44" y="9"/>
                  <a:pt x="44" y="7"/>
                </a:cubicBezTo>
                <a:cubicBezTo>
                  <a:pt x="44" y="6"/>
                  <a:pt x="45" y="4"/>
                  <a:pt x="47" y="4"/>
                </a:cubicBezTo>
                <a:cubicBezTo>
                  <a:pt x="49" y="4"/>
                  <a:pt x="50" y="6"/>
                  <a:pt x="50" y="7"/>
                </a:cubicBezTo>
                <a:cubicBezTo>
                  <a:pt x="50" y="9"/>
                  <a:pt x="49" y="11"/>
                  <a:pt x="47" y="11"/>
                </a:cubicBezTo>
                <a:moveTo>
                  <a:pt x="60" y="11"/>
                </a:moveTo>
                <a:cubicBezTo>
                  <a:pt x="57" y="11"/>
                  <a:pt x="57" y="11"/>
                  <a:pt x="57" y="11"/>
                </a:cubicBezTo>
                <a:cubicBezTo>
                  <a:pt x="56" y="11"/>
                  <a:pt x="54" y="9"/>
                  <a:pt x="54" y="7"/>
                </a:cubicBezTo>
                <a:cubicBezTo>
                  <a:pt x="54" y="7"/>
                  <a:pt x="54" y="7"/>
                  <a:pt x="54" y="7"/>
                </a:cubicBezTo>
                <a:cubicBezTo>
                  <a:pt x="54" y="3"/>
                  <a:pt x="51" y="0"/>
                  <a:pt x="47" y="0"/>
                </a:cubicBezTo>
                <a:cubicBezTo>
                  <a:pt x="47" y="0"/>
                  <a:pt x="47" y="0"/>
                  <a:pt x="47" y="0"/>
                </a:cubicBezTo>
                <a:cubicBezTo>
                  <a:pt x="43" y="0"/>
                  <a:pt x="40" y="3"/>
                  <a:pt x="40" y="7"/>
                </a:cubicBezTo>
                <a:cubicBezTo>
                  <a:pt x="40" y="7"/>
                  <a:pt x="40" y="7"/>
                  <a:pt x="40" y="7"/>
                </a:cubicBezTo>
                <a:cubicBezTo>
                  <a:pt x="40" y="9"/>
                  <a:pt x="38" y="11"/>
                  <a:pt x="37" y="11"/>
                </a:cubicBezTo>
                <a:cubicBezTo>
                  <a:pt x="33" y="11"/>
                  <a:pt x="33" y="11"/>
                  <a:pt x="33" y="11"/>
                </a:cubicBezTo>
                <a:cubicBezTo>
                  <a:pt x="30" y="11"/>
                  <a:pt x="27" y="13"/>
                  <a:pt x="27" y="17"/>
                </a:cubicBezTo>
                <a:cubicBezTo>
                  <a:pt x="27" y="17"/>
                  <a:pt x="27" y="17"/>
                  <a:pt x="27" y="17"/>
                </a:cubicBezTo>
                <a:cubicBezTo>
                  <a:pt x="27" y="20"/>
                  <a:pt x="30" y="23"/>
                  <a:pt x="33" y="23"/>
                </a:cubicBezTo>
                <a:cubicBezTo>
                  <a:pt x="60" y="23"/>
                  <a:pt x="60" y="23"/>
                  <a:pt x="60" y="23"/>
                </a:cubicBezTo>
                <a:cubicBezTo>
                  <a:pt x="64" y="23"/>
                  <a:pt x="67" y="20"/>
                  <a:pt x="67" y="17"/>
                </a:cubicBezTo>
                <a:cubicBezTo>
                  <a:pt x="67" y="17"/>
                  <a:pt x="67" y="17"/>
                  <a:pt x="67" y="17"/>
                </a:cubicBezTo>
                <a:cubicBezTo>
                  <a:pt x="67" y="13"/>
                  <a:pt x="64" y="11"/>
                  <a:pt x="60" y="11"/>
                </a:cubicBezTo>
              </a:path>
            </a:pathLst>
          </a:custGeom>
          <a:solidFill>
            <a:schemeClr val="accent3"/>
          </a:solid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Tree>
    <p:extLst>
      <p:ext uri="{BB962C8B-B14F-4D97-AF65-F5344CB8AC3E}">
        <p14:creationId xmlns:p14="http://schemas.microsoft.com/office/powerpoint/2010/main" val="757175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up)">
                                      <p:cBhvr>
                                        <p:cTn id="7" dur="500"/>
                                        <p:tgtEl>
                                          <p:spTgt spid="15"/>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38"/>
                                        </p:tgtEl>
                                        <p:attrNameLst>
                                          <p:attrName>style.visibility</p:attrName>
                                        </p:attrNameLst>
                                      </p:cBhvr>
                                      <p:to>
                                        <p:strVal val="visible"/>
                                      </p:to>
                                    </p:set>
                                    <p:anim calcmode="lin" valueType="num">
                                      <p:cBhvr>
                                        <p:cTn id="16" dur="500" fill="hold"/>
                                        <p:tgtEl>
                                          <p:spTgt spid="38"/>
                                        </p:tgtEl>
                                        <p:attrNameLst>
                                          <p:attrName>ppt_w</p:attrName>
                                        </p:attrNameLst>
                                      </p:cBhvr>
                                      <p:tavLst>
                                        <p:tav tm="0">
                                          <p:val>
                                            <p:fltVal val="0"/>
                                          </p:val>
                                        </p:tav>
                                        <p:tav tm="100000">
                                          <p:val>
                                            <p:strVal val="#ppt_w"/>
                                          </p:val>
                                        </p:tav>
                                      </p:tavLst>
                                    </p:anim>
                                    <p:anim calcmode="lin" valueType="num">
                                      <p:cBhvr>
                                        <p:cTn id="17" dur="500" fill="hold"/>
                                        <p:tgtEl>
                                          <p:spTgt spid="38"/>
                                        </p:tgtEl>
                                        <p:attrNameLst>
                                          <p:attrName>ppt_h</p:attrName>
                                        </p:attrNameLst>
                                      </p:cBhvr>
                                      <p:tavLst>
                                        <p:tav tm="0">
                                          <p:val>
                                            <p:fltVal val="0"/>
                                          </p:val>
                                        </p:tav>
                                        <p:tav tm="100000">
                                          <p:val>
                                            <p:strVal val="#ppt_h"/>
                                          </p:val>
                                        </p:tav>
                                      </p:tavLst>
                                    </p:anim>
                                    <p:animEffect transition="in" filter="fade">
                                      <p:cBhvr>
                                        <p:cTn id="18" dur="500"/>
                                        <p:tgtEl>
                                          <p:spTgt spid="38"/>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par>
                          <p:cTn id="23" fill="hold">
                            <p:stCondLst>
                              <p:cond delay="1500"/>
                            </p:stCondLst>
                            <p:childTnLst>
                              <p:par>
                                <p:cTn id="24" presetID="22" presetClass="entr" presetSubtype="8" fill="hold" grpId="0" nodeType="after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wipe(left)">
                                      <p:cBhvr>
                                        <p:cTn id="26" dur="500"/>
                                        <p:tgtEl>
                                          <p:spTgt spid="8"/>
                                        </p:tgtEl>
                                      </p:cBhvr>
                                    </p:animEffect>
                                  </p:childTnLst>
                                </p:cTn>
                              </p:par>
                            </p:childTnLst>
                          </p:cTn>
                        </p:par>
                        <p:par>
                          <p:cTn id="27" fill="hold">
                            <p:stCondLst>
                              <p:cond delay="2000"/>
                            </p:stCondLst>
                            <p:childTnLst>
                              <p:par>
                                <p:cTn id="28" presetID="22" presetClass="entr" presetSubtype="1" fill="hold" nodeType="after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wipe(up)">
                                      <p:cBhvr>
                                        <p:cTn id="30" dur="500"/>
                                        <p:tgtEl>
                                          <p:spTgt spid="20"/>
                                        </p:tgtEl>
                                      </p:cBhvr>
                                    </p:animEffect>
                                  </p:childTnLst>
                                </p:cTn>
                              </p:par>
                            </p:childTnLst>
                          </p:cTn>
                        </p:par>
                        <p:par>
                          <p:cTn id="31" fill="hold">
                            <p:stCondLst>
                              <p:cond delay="2500"/>
                            </p:stCondLst>
                            <p:childTnLst>
                              <p:par>
                                <p:cTn id="32" presetID="53" presetClass="entr" presetSubtype="16" fill="hold" grpId="0" nodeType="afterEffect">
                                  <p:stCondLst>
                                    <p:cond delay="0"/>
                                  </p:stCondLst>
                                  <p:childTnLst>
                                    <p:set>
                                      <p:cBhvr>
                                        <p:cTn id="33" dur="1" fill="hold">
                                          <p:stCondLst>
                                            <p:cond delay="0"/>
                                          </p:stCondLst>
                                        </p:cTn>
                                        <p:tgtEl>
                                          <p:spTgt spid="6"/>
                                        </p:tgtEl>
                                        <p:attrNameLst>
                                          <p:attrName>style.visibility</p:attrName>
                                        </p:attrNameLst>
                                      </p:cBhvr>
                                      <p:to>
                                        <p:strVal val="visible"/>
                                      </p:to>
                                    </p:set>
                                    <p:anim calcmode="lin" valueType="num">
                                      <p:cBhvr>
                                        <p:cTn id="34" dur="500" fill="hold"/>
                                        <p:tgtEl>
                                          <p:spTgt spid="6"/>
                                        </p:tgtEl>
                                        <p:attrNameLst>
                                          <p:attrName>ppt_w</p:attrName>
                                        </p:attrNameLst>
                                      </p:cBhvr>
                                      <p:tavLst>
                                        <p:tav tm="0">
                                          <p:val>
                                            <p:fltVal val="0"/>
                                          </p:val>
                                        </p:tav>
                                        <p:tav tm="100000">
                                          <p:val>
                                            <p:strVal val="#ppt_w"/>
                                          </p:val>
                                        </p:tav>
                                      </p:tavLst>
                                    </p:anim>
                                    <p:anim calcmode="lin" valueType="num">
                                      <p:cBhvr>
                                        <p:cTn id="35" dur="500" fill="hold"/>
                                        <p:tgtEl>
                                          <p:spTgt spid="6"/>
                                        </p:tgtEl>
                                        <p:attrNameLst>
                                          <p:attrName>ppt_h</p:attrName>
                                        </p:attrNameLst>
                                      </p:cBhvr>
                                      <p:tavLst>
                                        <p:tav tm="0">
                                          <p:val>
                                            <p:fltVal val="0"/>
                                          </p:val>
                                        </p:tav>
                                        <p:tav tm="100000">
                                          <p:val>
                                            <p:strVal val="#ppt_h"/>
                                          </p:val>
                                        </p:tav>
                                      </p:tavLst>
                                    </p:anim>
                                    <p:animEffect transition="in" filter="fade">
                                      <p:cBhvr>
                                        <p:cTn id="36" dur="500"/>
                                        <p:tgtEl>
                                          <p:spTgt spid="6"/>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39"/>
                                        </p:tgtEl>
                                        <p:attrNameLst>
                                          <p:attrName>style.visibility</p:attrName>
                                        </p:attrNameLst>
                                      </p:cBhvr>
                                      <p:to>
                                        <p:strVal val="visible"/>
                                      </p:to>
                                    </p:set>
                                    <p:anim calcmode="lin" valueType="num">
                                      <p:cBhvr>
                                        <p:cTn id="39" dur="500" fill="hold"/>
                                        <p:tgtEl>
                                          <p:spTgt spid="39"/>
                                        </p:tgtEl>
                                        <p:attrNameLst>
                                          <p:attrName>ppt_w</p:attrName>
                                        </p:attrNameLst>
                                      </p:cBhvr>
                                      <p:tavLst>
                                        <p:tav tm="0">
                                          <p:val>
                                            <p:fltVal val="0"/>
                                          </p:val>
                                        </p:tav>
                                        <p:tav tm="100000">
                                          <p:val>
                                            <p:strVal val="#ppt_w"/>
                                          </p:val>
                                        </p:tav>
                                      </p:tavLst>
                                    </p:anim>
                                    <p:anim calcmode="lin" valueType="num">
                                      <p:cBhvr>
                                        <p:cTn id="40" dur="500" fill="hold"/>
                                        <p:tgtEl>
                                          <p:spTgt spid="39"/>
                                        </p:tgtEl>
                                        <p:attrNameLst>
                                          <p:attrName>ppt_h</p:attrName>
                                        </p:attrNameLst>
                                      </p:cBhvr>
                                      <p:tavLst>
                                        <p:tav tm="0">
                                          <p:val>
                                            <p:fltVal val="0"/>
                                          </p:val>
                                        </p:tav>
                                        <p:tav tm="100000">
                                          <p:val>
                                            <p:strVal val="#ppt_h"/>
                                          </p:val>
                                        </p:tav>
                                      </p:tavLst>
                                    </p:anim>
                                    <p:animEffect transition="in" filter="fade">
                                      <p:cBhvr>
                                        <p:cTn id="41" dur="500"/>
                                        <p:tgtEl>
                                          <p:spTgt spid="39"/>
                                        </p:tgtEl>
                                      </p:cBhvr>
                                    </p:animEffect>
                                  </p:childTnLst>
                                </p:cTn>
                              </p:par>
                            </p:childTnLst>
                          </p:cTn>
                        </p:par>
                        <p:par>
                          <p:cTn id="42" fill="hold">
                            <p:stCondLst>
                              <p:cond delay="3000"/>
                            </p:stCondLst>
                            <p:childTnLst>
                              <p:par>
                                <p:cTn id="43" presetID="10" presetClass="entr" presetSubtype="0" fill="hold" grpId="0" nodeType="after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fade">
                                      <p:cBhvr>
                                        <p:cTn id="45" dur="500"/>
                                        <p:tgtEl>
                                          <p:spTgt spid="11"/>
                                        </p:tgtEl>
                                      </p:cBhvr>
                                    </p:animEffect>
                                  </p:childTnLst>
                                </p:cTn>
                              </p:par>
                            </p:childTnLst>
                          </p:cTn>
                        </p:par>
                        <p:par>
                          <p:cTn id="46" fill="hold">
                            <p:stCondLst>
                              <p:cond delay="3500"/>
                            </p:stCondLst>
                            <p:childTnLst>
                              <p:par>
                                <p:cTn id="47" presetID="22" presetClass="entr" presetSubtype="8" fill="hold" grpId="0" nodeType="after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wipe(left)">
                                      <p:cBhvr>
                                        <p:cTn id="49" dur="500"/>
                                        <p:tgtEl>
                                          <p:spTgt spid="10"/>
                                        </p:tgtEl>
                                      </p:cBhvr>
                                    </p:animEffect>
                                  </p:childTnLst>
                                </p:cTn>
                              </p:par>
                            </p:childTnLst>
                          </p:cTn>
                        </p:par>
                        <p:par>
                          <p:cTn id="50" fill="hold">
                            <p:stCondLst>
                              <p:cond delay="4000"/>
                            </p:stCondLst>
                            <p:childTnLst>
                              <p:par>
                                <p:cTn id="51" presetID="22" presetClass="entr" presetSubtype="2" fill="hold" grpId="0" nodeType="afterEffect">
                                  <p:stCondLst>
                                    <p:cond delay="0"/>
                                  </p:stCondLst>
                                  <p:childTnLst>
                                    <p:set>
                                      <p:cBhvr>
                                        <p:cTn id="52" dur="1" fill="hold">
                                          <p:stCondLst>
                                            <p:cond delay="0"/>
                                          </p:stCondLst>
                                        </p:cTn>
                                        <p:tgtEl>
                                          <p:spTgt spid="30"/>
                                        </p:tgtEl>
                                        <p:attrNameLst>
                                          <p:attrName>style.visibility</p:attrName>
                                        </p:attrNameLst>
                                      </p:cBhvr>
                                      <p:to>
                                        <p:strVal val="visible"/>
                                      </p:to>
                                    </p:set>
                                    <p:animEffect transition="in" filter="wipe(right)">
                                      <p:cBhvr>
                                        <p:cTn id="53" dur="500"/>
                                        <p:tgtEl>
                                          <p:spTgt spid="30"/>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35"/>
                                        </p:tgtEl>
                                        <p:attrNameLst>
                                          <p:attrName>style.visibility</p:attrName>
                                        </p:attrNameLst>
                                      </p:cBhvr>
                                      <p:to>
                                        <p:strVal val="visible"/>
                                      </p:to>
                                    </p:set>
                                    <p:animEffect transition="in" filter="fade">
                                      <p:cBhvr>
                                        <p:cTn id="56" dur="500"/>
                                        <p:tgtEl>
                                          <p:spTgt spid="35"/>
                                        </p:tgtEl>
                                      </p:cBhvr>
                                    </p:animEffect>
                                  </p:childTnLst>
                                </p:cTn>
                              </p:par>
                            </p:childTnLst>
                          </p:cTn>
                        </p:par>
                        <p:par>
                          <p:cTn id="57" fill="hold">
                            <p:stCondLst>
                              <p:cond delay="4500"/>
                            </p:stCondLst>
                            <p:childTnLst>
                              <p:par>
                                <p:cTn id="58" presetID="22" presetClass="entr" presetSubtype="1" fill="hold" nodeType="afterEffect">
                                  <p:stCondLst>
                                    <p:cond delay="0"/>
                                  </p:stCondLst>
                                  <p:childTnLst>
                                    <p:set>
                                      <p:cBhvr>
                                        <p:cTn id="59" dur="1" fill="hold">
                                          <p:stCondLst>
                                            <p:cond delay="0"/>
                                          </p:stCondLst>
                                        </p:cTn>
                                        <p:tgtEl>
                                          <p:spTgt spid="47"/>
                                        </p:tgtEl>
                                        <p:attrNameLst>
                                          <p:attrName>style.visibility</p:attrName>
                                        </p:attrNameLst>
                                      </p:cBhvr>
                                      <p:to>
                                        <p:strVal val="visible"/>
                                      </p:to>
                                    </p:set>
                                    <p:animEffect transition="in" filter="wipe(up)">
                                      <p:cBhvr>
                                        <p:cTn id="60" dur="500"/>
                                        <p:tgtEl>
                                          <p:spTgt spid="47"/>
                                        </p:tgtEl>
                                      </p:cBhvr>
                                    </p:animEffect>
                                  </p:childTnLst>
                                </p:cTn>
                              </p:par>
                            </p:childTnLst>
                          </p:cTn>
                        </p:par>
                        <p:par>
                          <p:cTn id="61" fill="hold">
                            <p:stCondLst>
                              <p:cond delay="5000"/>
                            </p:stCondLst>
                            <p:childTnLst>
                              <p:par>
                                <p:cTn id="62" presetID="53" presetClass="entr" presetSubtype="16" fill="hold" grpId="0" nodeType="afterEffect">
                                  <p:stCondLst>
                                    <p:cond delay="0"/>
                                  </p:stCondLst>
                                  <p:childTnLst>
                                    <p:set>
                                      <p:cBhvr>
                                        <p:cTn id="63" dur="1" fill="hold">
                                          <p:stCondLst>
                                            <p:cond delay="0"/>
                                          </p:stCondLst>
                                        </p:cTn>
                                        <p:tgtEl>
                                          <p:spTgt spid="7"/>
                                        </p:tgtEl>
                                        <p:attrNameLst>
                                          <p:attrName>style.visibility</p:attrName>
                                        </p:attrNameLst>
                                      </p:cBhvr>
                                      <p:to>
                                        <p:strVal val="visible"/>
                                      </p:to>
                                    </p:set>
                                    <p:anim calcmode="lin" valueType="num">
                                      <p:cBhvr>
                                        <p:cTn id="64" dur="500" fill="hold"/>
                                        <p:tgtEl>
                                          <p:spTgt spid="7"/>
                                        </p:tgtEl>
                                        <p:attrNameLst>
                                          <p:attrName>ppt_w</p:attrName>
                                        </p:attrNameLst>
                                      </p:cBhvr>
                                      <p:tavLst>
                                        <p:tav tm="0">
                                          <p:val>
                                            <p:fltVal val="0"/>
                                          </p:val>
                                        </p:tav>
                                        <p:tav tm="100000">
                                          <p:val>
                                            <p:strVal val="#ppt_w"/>
                                          </p:val>
                                        </p:tav>
                                      </p:tavLst>
                                    </p:anim>
                                    <p:anim calcmode="lin" valueType="num">
                                      <p:cBhvr>
                                        <p:cTn id="65" dur="500" fill="hold"/>
                                        <p:tgtEl>
                                          <p:spTgt spid="7"/>
                                        </p:tgtEl>
                                        <p:attrNameLst>
                                          <p:attrName>ppt_h</p:attrName>
                                        </p:attrNameLst>
                                      </p:cBhvr>
                                      <p:tavLst>
                                        <p:tav tm="0">
                                          <p:val>
                                            <p:fltVal val="0"/>
                                          </p:val>
                                        </p:tav>
                                        <p:tav tm="100000">
                                          <p:val>
                                            <p:strVal val="#ppt_h"/>
                                          </p:val>
                                        </p:tav>
                                      </p:tavLst>
                                    </p:anim>
                                    <p:animEffect transition="in" filter="fade">
                                      <p:cBhvr>
                                        <p:cTn id="66" dur="500"/>
                                        <p:tgtEl>
                                          <p:spTgt spid="7"/>
                                        </p:tgtEl>
                                      </p:cBhvr>
                                    </p:animEffect>
                                  </p:childTnLst>
                                </p:cTn>
                              </p:par>
                              <p:par>
                                <p:cTn id="67" presetID="53" presetClass="entr" presetSubtype="16" fill="hold" grpId="0" nodeType="withEffect">
                                  <p:stCondLst>
                                    <p:cond delay="0"/>
                                  </p:stCondLst>
                                  <p:childTnLst>
                                    <p:set>
                                      <p:cBhvr>
                                        <p:cTn id="68" dur="1" fill="hold">
                                          <p:stCondLst>
                                            <p:cond delay="0"/>
                                          </p:stCondLst>
                                        </p:cTn>
                                        <p:tgtEl>
                                          <p:spTgt spid="40"/>
                                        </p:tgtEl>
                                        <p:attrNameLst>
                                          <p:attrName>style.visibility</p:attrName>
                                        </p:attrNameLst>
                                      </p:cBhvr>
                                      <p:to>
                                        <p:strVal val="visible"/>
                                      </p:to>
                                    </p:set>
                                    <p:anim calcmode="lin" valueType="num">
                                      <p:cBhvr>
                                        <p:cTn id="69" dur="500" fill="hold"/>
                                        <p:tgtEl>
                                          <p:spTgt spid="40"/>
                                        </p:tgtEl>
                                        <p:attrNameLst>
                                          <p:attrName>ppt_w</p:attrName>
                                        </p:attrNameLst>
                                      </p:cBhvr>
                                      <p:tavLst>
                                        <p:tav tm="0">
                                          <p:val>
                                            <p:fltVal val="0"/>
                                          </p:val>
                                        </p:tav>
                                        <p:tav tm="100000">
                                          <p:val>
                                            <p:strVal val="#ppt_w"/>
                                          </p:val>
                                        </p:tav>
                                      </p:tavLst>
                                    </p:anim>
                                    <p:anim calcmode="lin" valueType="num">
                                      <p:cBhvr>
                                        <p:cTn id="70" dur="500" fill="hold"/>
                                        <p:tgtEl>
                                          <p:spTgt spid="40"/>
                                        </p:tgtEl>
                                        <p:attrNameLst>
                                          <p:attrName>ppt_h</p:attrName>
                                        </p:attrNameLst>
                                      </p:cBhvr>
                                      <p:tavLst>
                                        <p:tav tm="0">
                                          <p:val>
                                            <p:fltVal val="0"/>
                                          </p:val>
                                        </p:tav>
                                        <p:tav tm="100000">
                                          <p:val>
                                            <p:strVal val="#ppt_h"/>
                                          </p:val>
                                        </p:tav>
                                      </p:tavLst>
                                    </p:anim>
                                    <p:animEffect transition="in" filter="fade">
                                      <p:cBhvr>
                                        <p:cTn id="71" dur="500"/>
                                        <p:tgtEl>
                                          <p:spTgt spid="40"/>
                                        </p:tgtEl>
                                      </p:cBhvr>
                                    </p:animEffect>
                                  </p:childTnLst>
                                </p:cTn>
                              </p:par>
                            </p:childTnLst>
                          </p:cTn>
                        </p:par>
                        <p:par>
                          <p:cTn id="72" fill="hold">
                            <p:stCondLst>
                              <p:cond delay="5500"/>
                            </p:stCondLst>
                            <p:childTnLst>
                              <p:par>
                                <p:cTn id="73" presetID="10" presetClass="entr" presetSubtype="0" fill="hold" grpId="0" nodeType="afterEffect">
                                  <p:stCondLst>
                                    <p:cond delay="0"/>
                                  </p:stCondLst>
                                  <p:childTnLst>
                                    <p:set>
                                      <p:cBhvr>
                                        <p:cTn id="74" dur="1" fill="hold">
                                          <p:stCondLst>
                                            <p:cond delay="0"/>
                                          </p:stCondLst>
                                        </p:cTn>
                                        <p:tgtEl>
                                          <p:spTgt spid="13"/>
                                        </p:tgtEl>
                                        <p:attrNameLst>
                                          <p:attrName>style.visibility</p:attrName>
                                        </p:attrNameLst>
                                      </p:cBhvr>
                                      <p:to>
                                        <p:strVal val="visible"/>
                                      </p:to>
                                    </p:set>
                                    <p:animEffect transition="in" filter="fade">
                                      <p:cBhvr>
                                        <p:cTn id="75" dur="500"/>
                                        <p:tgtEl>
                                          <p:spTgt spid="13"/>
                                        </p:tgtEl>
                                      </p:cBhvr>
                                    </p:animEffect>
                                  </p:childTnLst>
                                </p:cTn>
                              </p:par>
                            </p:childTnLst>
                          </p:cTn>
                        </p:par>
                        <p:par>
                          <p:cTn id="76" fill="hold">
                            <p:stCondLst>
                              <p:cond delay="6000"/>
                            </p:stCondLst>
                            <p:childTnLst>
                              <p:par>
                                <p:cTn id="77" presetID="22" presetClass="entr" presetSubtype="8" fill="hold" grpId="0" nodeType="afterEffect">
                                  <p:stCondLst>
                                    <p:cond delay="0"/>
                                  </p:stCondLst>
                                  <p:childTnLst>
                                    <p:set>
                                      <p:cBhvr>
                                        <p:cTn id="78" dur="1" fill="hold">
                                          <p:stCondLst>
                                            <p:cond delay="0"/>
                                          </p:stCondLst>
                                        </p:cTn>
                                        <p:tgtEl>
                                          <p:spTgt spid="12"/>
                                        </p:tgtEl>
                                        <p:attrNameLst>
                                          <p:attrName>style.visibility</p:attrName>
                                        </p:attrNameLst>
                                      </p:cBhvr>
                                      <p:to>
                                        <p:strVal val="visible"/>
                                      </p:to>
                                    </p:set>
                                    <p:animEffect transition="in" filter="wipe(left)">
                                      <p:cBhvr>
                                        <p:cTn id="7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8" grpId="0"/>
      <p:bldP spid="9" grpId="0"/>
      <p:bldP spid="10" grpId="0"/>
      <p:bldP spid="11" grpId="0"/>
      <p:bldP spid="30" grpId="0" animBg="1"/>
      <p:bldP spid="12" grpId="0"/>
      <p:bldP spid="13" grpId="0"/>
      <p:bldP spid="7" grpId="0" animBg="1"/>
      <p:bldP spid="35" grpId="0"/>
      <p:bldP spid="38" grpId="0" animBg="1"/>
      <p:bldP spid="39" grpId="0" animBg="1"/>
      <p:bldP spid="40" grpId="0" animBg="1"/>
    </p:bld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p:sp>
      <p:sp>
        <p:nvSpPr>
          <p:cNvPr id="3" name="Text Placeholder 2"/>
          <p:cNvSpPr>
            <a:spLocks noGrp="1"/>
          </p:cNvSpPr>
          <p:nvPr>
            <p:ph type="body" sz="half" idx="2"/>
          </p:nvPr>
        </p:nvSpPr>
        <p:spPr/>
        <p:txBody>
          <a:bodyPr/>
          <a:lstStyle/>
          <a:p>
            <a:r>
              <a:rPr lang="en-US" dirty="0"/>
              <a:t>Enter your subtitle here</a:t>
            </a:r>
          </a:p>
        </p:txBody>
      </p:sp>
      <p:sp>
        <p:nvSpPr>
          <p:cNvPr id="2" name="Title 1"/>
          <p:cNvSpPr>
            <a:spLocks noGrp="1"/>
          </p:cNvSpPr>
          <p:nvPr>
            <p:ph type="title"/>
          </p:nvPr>
        </p:nvSpPr>
        <p:spPr/>
        <p:txBody>
          <a:bodyPr>
            <a:normAutofit fontScale="90000"/>
          </a:bodyPr>
          <a:lstStyle/>
          <a:p>
            <a:r>
              <a:rPr lang="en-US" dirty="0"/>
              <a:t>About Us</a:t>
            </a:r>
          </a:p>
        </p:txBody>
      </p:sp>
      <p:sp>
        <p:nvSpPr>
          <p:cNvPr id="4" name="Rectangle 3"/>
          <p:cNvSpPr/>
          <p:nvPr/>
        </p:nvSpPr>
        <p:spPr>
          <a:xfrm>
            <a:off x="13578037" y="4220068"/>
            <a:ext cx="9753600" cy="1803320"/>
          </a:xfrm>
          <a:prstGeom prst="rect">
            <a:avLst/>
          </a:prstGeom>
          <a:solidFill>
            <a:schemeClr val="accent1">
              <a:alpha val="85000"/>
            </a:schemeClr>
          </a:solidFill>
          <a:ln>
            <a:noFill/>
          </a:ln>
          <a:effectLst>
            <a:outerShdw blurRad="50800" dist="38100" dir="10800000" algn="r"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533" dirty="0">
                <a:solidFill>
                  <a:schemeClr val="bg1"/>
                </a:solidFill>
              </a:rPr>
              <a:t>Business Excellence</a:t>
            </a:r>
          </a:p>
        </p:txBody>
      </p:sp>
      <p:sp>
        <p:nvSpPr>
          <p:cNvPr id="10" name="Rectangle 9"/>
          <p:cNvSpPr/>
          <p:nvPr/>
        </p:nvSpPr>
        <p:spPr>
          <a:xfrm>
            <a:off x="13578037" y="6666169"/>
            <a:ext cx="8331200" cy="1803320"/>
          </a:xfrm>
          <a:prstGeom prst="rect">
            <a:avLst/>
          </a:prstGeom>
          <a:solidFill>
            <a:schemeClr val="accent2">
              <a:alpha val="85000"/>
            </a:schemeClr>
          </a:solidFill>
          <a:ln>
            <a:noFill/>
          </a:ln>
          <a:effectLst>
            <a:outerShdw blurRad="50800" dist="38100" dir="10800000" algn="r"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533">
                <a:solidFill>
                  <a:schemeClr val="bg1"/>
                </a:solidFill>
              </a:rPr>
              <a:t>Providing Better</a:t>
            </a:r>
            <a:endParaRPr lang="en-US" sz="8533" dirty="0">
              <a:solidFill>
                <a:schemeClr val="bg1"/>
              </a:solidFill>
            </a:endParaRPr>
          </a:p>
        </p:txBody>
      </p:sp>
      <p:sp>
        <p:nvSpPr>
          <p:cNvPr id="12" name="Rectangle 11"/>
          <p:cNvSpPr/>
          <p:nvPr/>
        </p:nvSpPr>
        <p:spPr>
          <a:xfrm>
            <a:off x="13578037" y="9115009"/>
            <a:ext cx="6096000" cy="1803320"/>
          </a:xfrm>
          <a:prstGeom prst="rect">
            <a:avLst/>
          </a:prstGeom>
          <a:solidFill>
            <a:schemeClr val="accent3">
              <a:alpha val="85000"/>
            </a:schemeClr>
          </a:solidFill>
          <a:ln>
            <a:noFill/>
          </a:ln>
          <a:effectLst>
            <a:outerShdw blurRad="50800" dist="38100" dir="10800000" algn="r"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533">
                <a:solidFill>
                  <a:schemeClr val="bg1"/>
                </a:solidFill>
              </a:rPr>
              <a:t>Innovation</a:t>
            </a:r>
            <a:endParaRPr lang="en-US" sz="8533" dirty="0">
              <a:solidFill>
                <a:schemeClr val="bg1"/>
              </a:solidFill>
            </a:endParaRPr>
          </a:p>
        </p:txBody>
      </p:sp>
    </p:spTree>
    <p:extLst>
      <p:ext uri="{BB962C8B-B14F-4D97-AF65-F5344CB8AC3E}">
        <p14:creationId xmlns:p14="http://schemas.microsoft.com/office/powerpoint/2010/main" val="956744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0" grpId="0" animBg="1"/>
      <p:bldP spid="12" grpId="0" animBg="1"/>
    </p:bld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17" name="Text Placeholder 16"/>
          <p:cNvSpPr>
            <a:spLocks noGrp="1"/>
          </p:cNvSpPr>
          <p:nvPr>
            <p:ph type="body" sz="half" idx="2"/>
          </p:nvPr>
        </p:nvSpPr>
        <p:spPr/>
        <p:txBody>
          <a:bodyPr/>
          <a:lstStyle/>
          <a:p>
            <a:r>
              <a:rPr lang="en-US"/>
              <a:t>Enter your subtitle here</a:t>
            </a:r>
            <a:endParaRPr lang="en-US" dirty="0"/>
          </a:p>
        </p:txBody>
      </p:sp>
      <p:sp>
        <p:nvSpPr>
          <p:cNvPr id="16" name="Title 15"/>
          <p:cNvSpPr>
            <a:spLocks noGrp="1"/>
          </p:cNvSpPr>
          <p:nvPr>
            <p:ph type="title"/>
          </p:nvPr>
        </p:nvSpPr>
        <p:spPr/>
        <p:txBody>
          <a:bodyPr>
            <a:normAutofit fontScale="90000"/>
          </a:bodyPr>
          <a:lstStyle/>
          <a:p>
            <a:r>
              <a:rPr lang="en-US"/>
              <a:t>How can we do business</a:t>
            </a:r>
            <a:endParaRPr lang="en-US" dirty="0"/>
          </a:p>
        </p:txBody>
      </p:sp>
      <p:sp>
        <p:nvSpPr>
          <p:cNvPr id="5" name="Freeform 45"/>
          <p:cNvSpPr>
            <a:spLocks noEditPoints="1"/>
          </p:cNvSpPr>
          <p:nvPr/>
        </p:nvSpPr>
        <p:spPr bwMode="auto">
          <a:xfrm flipH="1">
            <a:off x="1500243" y="5964336"/>
            <a:ext cx="393056" cy="393061"/>
          </a:xfrm>
          <a:prstGeom prst="ellipse">
            <a:avLst/>
          </a:prstGeom>
          <a:solidFill>
            <a:schemeClr val="accent1"/>
          </a:solid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6" name="Text Placeholder 3"/>
          <p:cNvSpPr txBox="1">
            <a:spLocks/>
          </p:cNvSpPr>
          <p:nvPr/>
        </p:nvSpPr>
        <p:spPr>
          <a:xfrm>
            <a:off x="2006600" y="6397827"/>
            <a:ext cx="8094133" cy="1477520"/>
          </a:xfrm>
          <a:prstGeom prst="rect">
            <a:avLst/>
          </a:prstGeom>
        </p:spPr>
        <p:txBody>
          <a:bodyPr wrap="square" lIns="243840" tIns="121920" rIns="243840" bIns="12192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430">
              <a:spcBef>
                <a:spcPct val="20000"/>
              </a:spcBef>
              <a:defRPr/>
            </a:pPr>
            <a:r>
              <a:rPr lang="en-US" sz="2667" dirty="0">
                <a:solidFill>
                  <a:schemeClr val="tx1">
                    <a:lumMod val="75000"/>
                    <a:lumOff val="25000"/>
                  </a:schemeClr>
                </a:solidFill>
                <a:cs typeface="+mj-cs"/>
              </a:rPr>
              <a:t>There are many variations of passages but the majority have  suffered alteration in some form by injected.</a:t>
            </a:r>
          </a:p>
        </p:txBody>
      </p:sp>
      <p:sp>
        <p:nvSpPr>
          <p:cNvPr id="7" name="Rectangle 6"/>
          <p:cNvSpPr/>
          <p:nvPr/>
        </p:nvSpPr>
        <p:spPr>
          <a:xfrm>
            <a:off x="2006600" y="5791538"/>
            <a:ext cx="3728389" cy="584775"/>
          </a:xfrm>
          <a:prstGeom prst="rect">
            <a:avLst/>
          </a:prstGeom>
        </p:spPr>
        <p:txBody>
          <a:bodyPr wrap="square">
            <a:spAutoFit/>
          </a:bodyPr>
          <a:lstStyle/>
          <a:p>
            <a:pPr fontAlgn="base"/>
            <a:r>
              <a:rPr lang="en-US" sz="3200" b="1" dirty="0">
                <a:solidFill>
                  <a:schemeClr val="tx1">
                    <a:lumMod val="75000"/>
                    <a:lumOff val="25000"/>
                  </a:schemeClr>
                </a:solidFill>
              </a:rPr>
              <a:t>1. Think about it</a:t>
            </a:r>
          </a:p>
        </p:txBody>
      </p:sp>
      <p:sp>
        <p:nvSpPr>
          <p:cNvPr id="8" name="Freeform 45"/>
          <p:cNvSpPr>
            <a:spLocks noEditPoints="1"/>
          </p:cNvSpPr>
          <p:nvPr/>
        </p:nvSpPr>
        <p:spPr bwMode="auto">
          <a:xfrm flipH="1">
            <a:off x="1500243" y="7806555"/>
            <a:ext cx="393056" cy="393061"/>
          </a:xfrm>
          <a:prstGeom prst="ellipse">
            <a:avLst/>
          </a:prstGeom>
          <a:solidFill>
            <a:schemeClr val="accent2"/>
          </a:solid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9" name="Text Placeholder 3"/>
          <p:cNvSpPr txBox="1">
            <a:spLocks/>
          </p:cNvSpPr>
          <p:nvPr/>
        </p:nvSpPr>
        <p:spPr>
          <a:xfrm>
            <a:off x="2006600" y="8240046"/>
            <a:ext cx="8094133" cy="1477520"/>
          </a:xfrm>
          <a:prstGeom prst="rect">
            <a:avLst/>
          </a:prstGeom>
        </p:spPr>
        <p:txBody>
          <a:bodyPr wrap="square" lIns="243840" tIns="121920" rIns="243840" bIns="12192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430">
              <a:spcBef>
                <a:spcPct val="20000"/>
              </a:spcBef>
              <a:defRPr/>
            </a:pPr>
            <a:r>
              <a:rPr lang="en-US" sz="2667" dirty="0">
                <a:solidFill>
                  <a:schemeClr val="tx1">
                    <a:lumMod val="75000"/>
                    <a:lumOff val="25000"/>
                  </a:schemeClr>
                </a:solidFill>
                <a:cs typeface="+mj-cs"/>
              </a:rPr>
              <a:t>There are many variations of passages but the majority have  suffered alteration in some form by injected.</a:t>
            </a:r>
          </a:p>
        </p:txBody>
      </p:sp>
      <p:sp>
        <p:nvSpPr>
          <p:cNvPr id="10" name="Rectangle 9"/>
          <p:cNvSpPr/>
          <p:nvPr/>
        </p:nvSpPr>
        <p:spPr>
          <a:xfrm>
            <a:off x="2006600" y="7633755"/>
            <a:ext cx="3728389" cy="584775"/>
          </a:xfrm>
          <a:prstGeom prst="rect">
            <a:avLst/>
          </a:prstGeom>
        </p:spPr>
        <p:txBody>
          <a:bodyPr wrap="square">
            <a:spAutoFit/>
          </a:bodyPr>
          <a:lstStyle/>
          <a:p>
            <a:pPr fontAlgn="base"/>
            <a:r>
              <a:rPr lang="en-US" sz="3200" b="1" dirty="0">
                <a:solidFill>
                  <a:schemeClr val="tx1">
                    <a:lumMod val="75000"/>
                    <a:lumOff val="25000"/>
                  </a:schemeClr>
                </a:solidFill>
              </a:rPr>
              <a:t>2. Take action</a:t>
            </a:r>
          </a:p>
        </p:txBody>
      </p:sp>
      <p:sp>
        <p:nvSpPr>
          <p:cNvPr id="11" name="Freeform 45"/>
          <p:cNvSpPr>
            <a:spLocks noEditPoints="1"/>
          </p:cNvSpPr>
          <p:nvPr/>
        </p:nvSpPr>
        <p:spPr bwMode="auto">
          <a:xfrm flipH="1">
            <a:off x="1500243" y="9648774"/>
            <a:ext cx="393056" cy="393061"/>
          </a:xfrm>
          <a:prstGeom prst="ellipse">
            <a:avLst/>
          </a:prstGeom>
          <a:solidFill>
            <a:schemeClr val="accent3"/>
          </a:solidFill>
          <a:ln w="9525">
            <a:noFill/>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2" name="Text Placeholder 3"/>
          <p:cNvSpPr txBox="1">
            <a:spLocks/>
          </p:cNvSpPr>
          <p:nvPr/>
        </p:nvSpPr>
        <p:spPr>
          <a:xfrm>
            <a:off x="2006600" y="10082264"/>
            <a:ext cx="8094133" cy="1477520"/>
          </a:xfrm>
          <a:prstGeom prst="rect">
            <a:avLst/>
          </a:prstGeom>
        </p:spPr>
        <p:txBody>
          <a:bodyPr wrap="square" lIns="243840" tIns="121920" rIns="243840" bIns="12192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430">
              <a:spcBef>
                <a:spcPct val="20000"/>
              </a:spcBef>
              <a:defRPr/>
            </a:pPr>
            <a:r>
              <a:rPr lang="en-US" sz="2667" dirty="0">
                <a:solidFill>
                  <a:schemeClr val="tx1">
                    <a:lumMod val="75000"/>
                    <a:lumOff val="25000"/>
                  </a:schemeClr>
                </a:solidFill>
                <a:cs typeface="+mj-cs"/>
              </a:rPr>
              <a:t>There are many variations of passages but the majority have  suffered alteration in some form by injected.</a:t>
            </a:r>
          </a:p>
        </p:txBody>
      </p:sp>
      <p:sp>
        <p:nvSpPr>
          <p:cNvPr id="13" name="Rectangle 12"/>
          <p:cNvSpPr/>
          <p:nvPr/>
        </p:nvSpPr>
        <p:spPr>
          <a:xfrm>
            <a:off x="2006600" y="9475974"/>
            <a:ext cx="3728389" cy="584775"/>
          </a:xfrm>
          <a:prstGeom prst="rect">
            <a:avLst/>
          </a:prstGeom>
        </p:spPr>
        <p:txBody>
          <a:bodyPr wrap="square">
            <a:spAutoFit/>
          </a:bodyPr>
          <a:lstStyle/>
          <a:p>
            <a:pPr fontAlgn="base"/>
            <a:r>
              <a:rPr lang="en-US" sz="3200" b="1" dirty="0">
                <a:solidFill>
                  <a:schemeClr val="tx1">
                    <a:lumMod val="75000"/>
                    <a:lumOff val="25000"/>
                  </a:schemeClr>
                </a:solidFill>
              </a:rPr>
              <a:t>3. Just do it</a:t>
            </a:r>
          </a:p>
        </p:txBody>
      </p:sp>
      <p:sp>
        <p:nvSpPr>
          <p:cNvPr id="14" name="Rectangle 13"/>
          <p:cNvSpPr/>
          <p:nvPr/>
        </p:nvSpPr>
        <p:spPr>
          <a:xfrm>
            <a:off x="812800" y="3929116"/>
            <a:ext cx="11455380" cy="1405449"/>
          </a:xfrm>
          <a:prstGeom prst="rect">
            <a:avLst/>
          </a:prstGeom>
        </p:spPr>
        <p:txBody>
          <a:bodyPr wrap="none">
            <a:spAutoFit/>
          </a:bodyPr>
          <a:lstStyle/>
          <a:p>
            <a:r>
              <a:rPr lang="en-US" sz="8533" b="1" dirty="0">
                <a:solidFill>
                  <a:schemeClr val="tx1">
                    <a:lumMod val="75000"/>
                    <a:lumOff val="25000"/>
                  </a:schemeClr>
                </a:solidFill>
              </a:rPr>
              <a:t>How can we do business</a:t>
            </a:r>
          </a:p>
        </p:txBody>
      </p:sp>
    </p:spTree>
    <p:extLst>
      <p:ext uri="{BB962C8B-B14F-4D97-AF65-F5344CB8AC3E}">
        <p14:creationId xmlns:p14="http://schemas.microsoft.com/office/powerpoint/2010/main" val="2530804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left)">
                                      <p:cBhvr>
                                        <p:cTn id="18" dur="500"/>
                                        <p:tgtEl>
                                          <p:spTgt spid="6"/>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childTnLst>
                          </p:cTn>
                        </p:par>
                        <p:par>
                          <p:cTn id="26" fill="hold">
                            <p:stCondLst>
                              <p:cond delay="2000"/>
                            </p:stCondLst>
                            <p:childTnLst>
                              <p:par>
                                <p:cTn id="27" presetID="22" presetClass="entr" presetSubtype="8" fill="hold" grpId="0"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wipe(left)">
                                      <p:cBhvr>
                                        <p:cTn id="29" dur="500"/>
                                        <p:tgtEl>
                                          <p:spTgt spid="9"/>
                                        </p:tgtEl>
                                      </p:cBhvr>
                                    </p:animEffect>
                                  </p:childTnLst>
                                </p:cTn>
                              </p:par>
                            </p:childTnLst>
                          </p:cTn>
                        </p:par>
                        <p:par>
                          <p:cTn id="30" fill="hold">
                            <p:stCondLst>
                              <p:cond delay="2500"/>
                            </p:stCondLst>
                            <p:childTnLst>
                              <p:par>
                                <p:cTn id="31" presetID="10" presetClass="entr" presetSubtype="0" fill="hold" grpId="0" nodeType="after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500"/>
                                        <p:tgtEl>
                                          <p:spTgt spid="1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500"/>
                                        <p:tgtEl>
                                          <p:spTgt spid="13"/>
                                        </p:tgtEl>
                                      </p:cBhvr>
                                    </p:animEffect>
                                  </p:childTnLst>
                                </p:cTn>
                              </p:par>
                            </p:childTnLst>
                          </p:cTn>
                        </p:par>
                        <p:par>
                          <p:cTn id="37" fill="hold">
                            <p:stCondLst>
                              <p:cond delay="3000"/>
                            </p:stCondLst>
                            <p:childTnLst>
                              <p:par>
                                <p:cTn id="38" presetID="22" presetClass="entr" presetSubtype="8" fill="hold" grpId="0" nodeType="afterEffect">
                                  <p:stCondLst>
                                    <p:cond delay="0"/>
                                  </p:stCondLst>
                                  <p:childTnLst>
                                    <p:set>
                                      <p:cBhvr>
                                        <p:cTn id="39" dur="1" fill="hold">
                                          <p:stCondLst>
                                            <p:cond delay="0"/>
                                          </p:stCondLst>
                                        </p:cTn>
                                        <p:tgtEl>
                                          <p:spTgt spid="12"/>
                                        </p:tgtEl>
                                        <p:attrNameLst>
                                          <p:attrName>style.visibility</p:attrName>
                                        </p:attrNameLst>
                                      </p:cBhvr>
                                      <p:to>
                                        <p:strVal val="visible"/>
                                      </p:to>
                                    </p:set>
                                    <p:animEffect transition="in" filter="wipe(left)">
                                      <p:cBhvr>
                                        <p:cTn id="4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p:bldP spid="8" grpId="0" animBg="1"/>
      <p:bldP spid="9" grpId="0"/>
      <p:bldP spid="10" grpId="0"/>
      <p:bldP spid="11" grpId="0" animBg="1"/>
      <p:bldP spid="12" grpId="0"/>
      <p:bldP spid="13" grpId="0"/>
      <p:bldP spid="14" grpId="0"/>
    </p:bld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5" name="Text Placeholder 4"/>
          <p:cNvSpPr>
            <a:spLocks noGrp="1"/>
          </p:cNvSpPr>
          <p:nvPr>
            <p:ph type="body" sz="half" idx="2"/>
          </p:nvPr>
        </p:nvSpPr>
        <p:spPr/>
        <p:txBody>
          <a:bodyPr/>
          <a:lstStyle/>
          <a:p>
            <a:r>
              <a:rPr lang="en-US" dirty="0"/>
              <a:t>Enter your subtitle here</a:t>
            </a:r>
          </a:p>
        </p:txBody>
      </p:sp>
      <p:sp>
        <p:nvSpPr>
          <p:cNvPr id="4" name="Title 3"/>
          <p:cNvSpPr>
            <a:spLocks noGrp="1"/>
          </p:cNvSpPr>
          <p:nvPr>
            <p:ph type="title"/>
          </p:nvPr>
        </p:nvSpPr>
        <p:spPr/>
        <p:txBody>
          <a:bodyPr>
            <a:normAutofit fontScale="90000"/>
          </a:bodyPr>
          <a:lstStyle/>
          <a:p>
            <a:r>
              <a:rPr lang="en-US" dirty="0"/>
              <a:t>How can we do business</a:t>
            </a:r>
          </a:p>
        </p:txBody>
      </p:sp>
      <p:sp>
        <p:nvSpPr>
          <p:cNvPr id="14" name="Freeform 13"/>
          <p:cNvSpPr/>
          <p:nvPr/>
        </p:nvSpPr>
        <p:spPr>
          <a:xfrm>
            <a:off x="15480036" y="-3"/>
            <a:ext cx="8903960" cy="13716000"/>
          </a:xfrm>
          <a:custGeom>
            <a:avLst/>
            <a:gdLst>
              <a:gd name="connsiteX0" fmla="*/ 1870929 w 3643086"/>
              <a:gd name="connsiteY0" fmla="*/ 0 h 5143500"/>
              <a:gd name="connsiteX1" fmla="*/ 3352800 w 3643086"/>
              <a:gd name="connsiteY1" fmla="*/ 0 h 5143500"/>
              <a:gd name="connsiteX2" fmla="*/ 3352800 w 3643086"/>
              <a:gd name="connsiteY2" fmla="*/ 0 h 5143500"/>
              <a:gd name="connsiteX3" fmla="*/ 3643086 w 3643086"/>
              <a:gd name="connsiteY3" fmla="*/ 0 h 5143500"/>
              <a:gd name="connsiteX4" fmla="*/ 3643086 w 3643086"/>
              <a:gd name="connsiteY4" fmla="*/ 5143500 h 5143500"/>
              <a:gd name="connsiteX5" fmla="*/ 2525486 w 3643086"/>
              <a:gd name="connsiteY5" fmla="*/ 5143500 h 5143500"/>
              <a:gd name="connsiteX6" fmla="*/ 2525486 w 3643086"/>
              <a:gd name="connsiteY6" fmla="*/ 5143499 h 5143500"/>
              <a:gd name="connsiteX7" fmla="*/ 1481872 w 3643086"/>
              <a:gd name="connsiteY7" fmla="*/ 5143499 h 5143500"/>
              <a:gd name="connsiteX8" fmla="*/ 1481871 w 3643086"/>
              <a:gd name="connsiteY8" fmla="*/ 5143500 h 5143500"/>
              <a:gd name="connsiteX9" fmla="*/ 0 w 3643086"/>
              <a:gd name="connsiteY9"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43086" h="5143500">
                <a:moveTo>
                  <a:pt x="1870929" y="0"/>
                </a:moveTo>
                <a:lnTo>
                  <a:pt x="3352800" y="0"/>
                </a:lnTo>
                <a:lnTo>
                  <a:pt x="3352800" y="0"/>
                </a:lnTo>
                <a:lnTo>
                  <a:pt x="3643086" y="0"/>
                </a:lnTo>
                <a:lnTo>
                  <a:pt x="3643086" y="5143500"/>
                </a:lnTo>
                <a:lnTo>
                  <a:pt x="2525486" y="5143500"/>
                </a:lnTo>
                <a:lnTo>
                  <a:pt x="2525486" y="5143499"/>
                </a:lnTo>
                <a:lnTo>
                  <a:pt x="1481872" y="5143499"/>
                </a:lnTo>
                <a:lnTo>
                  <a:pt x="1481871" y="5143500"/>
                </a:lnTo>
                <a:lnTo>
                  <a:pt x="0" y="5143500"/>
                </a:lnTo>
                <a:close/>
              </a:path>
            </a:pathLst>
          </a:cu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grpSp>
        <p:nvGrpSpPr>
          <p:cNvPr id="18" name="Group 17"/>
          <p:cNvGrpSpPr/>
          <p:nvPr/>
        </p:nvGrpSpPr>
        <p:grpSpPr>
          <a:xfrm>
            <a:off x="2914505" y="4093820"/>
            <a:ext cx="3241523" cy="2969619"/>
            <a:chOff x="-2771775" y="1019175"/>
            <a:chExt cx="3860800" cy="3536950"/>
          </a:xfrm>
          <a:solidFill>
            <a:schemeClr val="accent1"/>
          </a:solidFill>
        </p:grpSpPr>
        <p:sp>
          <p:nvSpPr>
            <p:cNvPr id="19" name="Freeform 6"/>
            <p:cNvSpPr>
              <a:spLocks/>
            </p:cNvSpPr>
            <p:nvPr/>
          </p:nvSpPr>
          <p:spPr bwMode="auto">
            <a:xfrm>
              <a:off x="-2771775" y="2159000"/>
              <a:ext cx="1843088" cy="2397125"/>
            </a:xfrm>
            <a:custGeom>
              <a:avLst/>
              <a:gdLst>
                <a:gd name="T0" fmla="*/ 195 w 2323"/>
                <a:gd name="T1" fmla="*/ 37 h 3020"/>
                <a:gd name="T2" fmla="*/ 255 w 2323"/>
                <a:gd name="T3" fmla="*/ 161 h 3020"/>
                <a:gd name="T4" fmla="*/ 283 w 2323"/>
                <a:gd name="T5" fmla="*/ 350 h 3020"/>
                <a:gd name="T6" fmla="*/ 295 w 2323"/>
                <a:gd name="T7" fmla="*/ 452 h 3020"/>
                <a:gd name="T8" fmla="*/ 311 w 2323"/>
                <a:gd name="T9" fmla="*/ 610 h 3020"/>
                <a:gd name="T10" fmla="*/ 327 w 2323"/>
                <a:gd name="T11" fmla="*/ 749 h 3020"/>
                <a:gd name="T12" fmla="*/ 310 w 2323"/>
                <a:gd name="T13" fmla="*/ 799 h 3020"/>
                <a:gd name="T14" fmla="*/ 231 w 2323"/>
                <a:gd name="T15" fmla="*/ 845 h 3020"/>
                <a:gd name="T16" fmla="*/ 211 w 2323"/>
                <a:gd name="T17" fmla="*/ 937 h 3020"/>
                <a:gd name="T18" fmla="*/ 293 w 2323"/>
                <a:gd name="T19" fmla="*/ 1070 h 3020"/>
                <a:gd name="T20" fmla="*/ 501 w 2323"/>
                <a:gd name="T21" fmla="*/ 1353 h 3020"/>
                <a:gd name="T22" fmla="*/ 553 w 2323"/>
                <a:gd name="T23" fmla="*/ 1433 h 3020"/>
                <a:gd name="T24" fmla="*/ 634 w 2323"/>
                <a:gd name="T25" fmla="*/ 1492 h 3020"/>
                <a:gd name="T26" fmla="*/ 716 w 2323"/>
                <a:gd name="T27" fmla="*/ 1544 h 3020"/>
                <a:gd name="T28" fmla="*/ 699 w 2323"/>
                <a:gd name="T29" fmla="*/ 1513 h 3020"/>
                <a:gd name="T30" fmla="*/ 597 w 2323"/>
                <a:gd name="T31" fmla="*/ 1408 h 3020"/>
                <a:gd name="T32" fmla="*/ 547 w 2323"/>
                <a:gd name="T33" fmla="*/ 1339 h 3020"/>
                <a:gd name="T34" fmla="*/ 483 w 2323"/>
                <a:gd name="T35" fmla="*/ 1245 h 3020"/>
                <a:gd name="T36" fmla="*/ 396 w 2323"/>
                <a:gd name="T37" fmla="*/ 1124 h 3020"/>
                <a:gd name="T38" fmla="*/ 320 w 2323"/>
                <a:gd name="T39" fmla="*/ 1016 h 3020"/>
                <a:gd name="T40" fmla="*/ 284 w 2323"/>
                <a:gd name="T41" fmla="*/ 971 h 3020"/>
                <a:gd name="T42" fmla="*/ 267 w 2323"/>
                <a:gd name="T43" fmla="*/ 894 h 3020"/>
                <a:gd name="T44" fmla="*/ 320 w 2323"/>
                <a:gd name="T45" fmla="*/ 854 h 3020"/>
                <a:gd name="T46" fmla="*/ 391 w 2323"/>
                <a:gd name="T47" fmla="*/ 847 h 3020"/>
                <a:gd name="T48" fmla="*/ 448 w 2323"/>
                <a:gd name="T49" fmla="*/ 864 h 3020"/>
                <a:gd name="T50" fmla="*/ 585 w 2323"/>
                <a:gd name="T51" fmla="*/ 935 h 3020"/>
                <a:gd name="T52" fmla="*/ 789 w 2323"/>
                <a:gd name="T53" fmla="*/ 1108 h 3020"/>
                <a:gd name="T54" fmla="*/ 955 w 2323"/>
                <a:gd name="T55" fmla="*/ 1312 h 3020"/>
                <a:gd name="T56" fmla="*/ 1063 w 2323"/>
                <a:gd name="T57" fmla="*/ 1418 h 3020"/>
                <a:gd name="T58" fmla="*/ 1166 w 2323"/>
                <a:gd name="T59" fmla="*/ 1474 h 3020"/>
                <a:gd name="T60" fmla="*/ 1480 w 2323"/>
                <a:gd name="T61" fmla="*/ 1516 h 3020"/>
                <a:gd name="T62" fmla="*/ 1682 w 2323"/>
                <a:gd name="T63" fmla="*/ 1575 h 3020"/>
                <a:gd name="T64" fmla="*/ 1792 w 2323"/>
                <a:gd name="T65" fmla="*/ 1628 h 3020"/>
                <a:gd name="T66" fmla="*/ 1834 w 2323"/>
                <a:gd name="T67" fmla="*/ 1658 h 3020"/>
                <a:gd name="T68" fmla="*/ 1925 w 2323"/>
                <a:gd name="T69" fmla="*/ 1733 h 3020"/>
                <a:gd name="T70" fmla="*/ 2064 w 2323"/>
                <a:gd name="T71" fmla="*/ 1878 h 3020"/>
                <a:gd name="T72" fmla="*/ 2208 w 2323"/>
                <a:gd name="T73" fmla="*/ 2088 h 3020"/>
                <a:gd name="T74" fmla="*/ 2310 w 2323"/>
                <a:gd name="T75" fmla="*/ 2361 h 3020"/>
                <a:gd name="T76" fmla="*/ 2323 w 2323"/>
                <a:gd name="T77" fmla="*/ 2481 h 3020"/>
                <a:gd name="T78" fmla="*/ 2305 w 2323"/>
                <a:gd name="T79" fmla="*/ 2656 h 3020"/>
                <a:gd name="T80" fmla="*/ 1474 w 2323"/>
                <a:gd name="T81" fmla="*/ 2710 h 3020"/>
                <a:gd name="T82" fmla="*/ 1430 w 2323"/>
                <a:gd name="T83" fmla="*/ 2569 h 3020"/>
                <a:gd name="T84" fmla="*/ 1349 w 2323"/>
                <a:gd name="T85" fmla="*/ 2472 h 3020"/>
                <a:gd name="T86" fmla="*/ 1303 w 2323"/>
                <a:gd name="T87" fmla="*/ 2433 h 3020"/>
                <a:gd name="T88" fmla="*/ 1226 w 2323"/>
                <a:gd name="T89" fmla="*/ 2389 h 3020"/>
                <a:gd name="T90" fmla="*/ 1076 w 2323"/>
                <a:gd name="T91" fmla="*/ 2299 h 3020"/>
                <a:gd name="T92" fmla="*/ 887 w 2323"/>
                <a:gd name="T93" fmla="*/ 2185 h 3020"/>
                <a:gd name="T94" fmla="*/ 696 w 2323"/>
                <a:gd name="T95" fmla="*/ 2064 h 3020"/>
                <a:gd name="T96" fmla="*/ 537 w 2323"/>
                <a:gd name="T97" fmla="*/ 1955 h 3020"/>
                <a:gd name="T98" fmla="*/ 445 w 2323"/>
                <a:gd name="T99" fmla="*/ 1878 h 3020"/>
                <a:gd name="T100" fmla="*/ 374 w 2323"/>
                <a:gd name="T101" fmla="*/ 1765 h 3020"/>
                <a:gd name="T102" fmla="*/ 280 w 2323"/>
                <a:gd name="T103" fmla="*/ 1578 h 3020"/>
                <a:gd name="T104" fmla="*/ 177 w 2323"/>
                <a:gd name="T105" fmla="*/ 1356 h 3020"/>
                <a:gd name="T106" fmla="*/ 84 w 2323"/>
                <a:gd name="T107" fmla="*/ 1139 h 3020"/>
                <a:gd name="T108" fmla="*/ 19 w 2323"/>
                <a:gd name="T109" fmla="*/ 969 h 3020"/>
                <a:gd name="T110" fmla="*/ 0 w 2323"/>
                <a:gd name="T111" fmla="*/ 855 h 3020"/>
                <a:gd name="T112" fmla="*/ 4 w 2323"/>
                <a:gd name="T113" fmla="*/ 657 h 3020"/>
                <a:gd name="T114" fmla="*/ 18 w 2323"/>
                <a:gd name="T115" fmla="*/ 449 h 3020"/>
                <a:gd name="T116" fmla="*/ 31 w 2323"/>
                <a:gd name="T117" fmla="*/ 296 h 3020"/>
                <a:gd name="T118" fmla="*/ 38 w 2323"/>
                <a:gd name="T119" fmla="*/ 222 h 3020"/>
                <a:gd name="T120" fmla="*/ 57 w 2323"/>
                <a:gd name="T121" fmla="*/ 83 h 3020"/>
                <a:gd name="T122" fmla="*/ 93 w 2323"/>
                <a:gd name="T123" fmla="*/ 6 h 3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23" h="3020">
                  <a:moveTo>
                    <a:pt x="125" y="0"/>
                  </a:moveTo>
                  <a:lnTo>
                    <a:pt x="143" y="4"/>
                  </a:lnTo>
                  <a:lnTo>
                    <a:pt x="171" y="18"/>
                  </a:lnTo>
                  <a:lnTo>
                    <a:pt x="195" y="37"/>
                  </a:lnTo>
                  <a:lnTo>
                    <a:pt x="215" y="61"/>
                  </a:lnTo>
                  <a:lnTo>
                    <a:pt x="231" y="90"/>
                  </a:lnTo>
                  <a:lnTo>
                    <a:pt x="245" y="124"/>
                  </a:lnTo>
                  <a:lnTo>
                    <a:pt x="255" y="161"/>
                  </a:lnTo>
                  <a:lnTo>
                    <a:pt x="264" y="204"/>
                  </a:lnTo>
                  <a:lnTo>
                    <a:pt x="271" y="248"/>
                  </a:lnTo>
                  <a:lnTo>
                    <a:pt x="277" y="298"/>
                  </a:lnTo>
                  <a:lnTo>
                    <a:pt x="283" y="350"/>
                  </a:lnTo>
                  <a:lnTo>
                    <a:pt x="284" y="366"/>
                  </a:lnTo>
                  <a:lnTo>
                    <a:pt x="287" y="389"/>
                  </a:lnTo>
                  <a:lnTo>
                    <a:pt x="290" y="418"/>
                  </a:lnTo>
                  <a:lnTo>
                    <a:pt x="295" y="452"/>
                  </a:lnTo>
                  <a:lnTo>
                    <a:pt x="298" y="489"/>
                  </a:lnTo>
                  <a:lnTo>
                    <a:pt x="302" y="529"/>
                  </a:lnTo>
                  <a:lnTo>
                    <a:pt x="307" y="570"/>
                  </a:lnTo>
                  <a:lnTo>
                    <a:pt x="311" y="610"/>
                  </a:lnTo>
                  <a:lnTo>
                    <a:pt x="315" y="650"/>
                  </a:lnTo>
                  <a:lnTo>
                    <a:pt x="320" y="687"/>
                  </a:lnTo>
                  <a:lnTo>
                    <a:pt x="323" y="720"/>
                  </a:lnTo>
                  <a:lnTo>
                    <a:pt x="327" y="749"/>
                  </a:lnTo>
                  <a:lnTo>
                    <a:pt x="329" y="771"/>
                  </a:lnTo>
                  <a:lnTo>
                    <a:pt x="332" y="787"/>
                  </a:lnTo>
                  <a:lnTo>
                    <a:pt x="333" y="795"/>
                  </a:lnTo>
                  <a:lnTo>
                    <a:pt x="310" y="799"/>
                  </a:lnTo>
                  <a:lnTo>
                    <a:pt x="287" y="805"/>
                  </a:lnTo>
                  <a:lnTo>
                    <a:pt x="267" y="816"/>
                  </a:lnTo>
                  <a:lnTo>
                    <a:pt x="248" y="829"/>
                  </a:lnTo>
                  <a:lnTo>
                    <a:pt x="231" y="845"/>
                  </a:lnTo>
                  <a:lnTo>
                    <a:pt x="220" y="864"/>
                  </a:lnTo>
                  <a:lnTo>
                    <a:pt x="211" y="886"/>
                  </a:lnTo>
                  <a:lnTo>
                    <a:pt x="208" y="910"/>
                  </a:lnTo>
                  <a:lnTo>
                    <a:pt x="211" y="937"/>
                  </a:lnTo>
                  <a:lnTo>
                    <a:pt x="221" y="966"/>
                  </a:lnTo>
                  <a:lnTo>
                    <a:pt x="237" y="999"/>
                  </a:lnTo>
                  <a:lnTo>
                    <a:pt x="264" y="1034"/>
                  </a:lnTo>
                  <a:lnTo>
                    <a:pt x="293" y="1070"/>
                  </a:lnTo>
                  <a:lnTo>
                    <a:pt x="385" y="1183"/>
                  </a:lnTo>
                  <a:lnTo>
                    <a:pt x="419" y="1229"/>
                  </a:lnTo>
                  <a:lnTo>
                    <a:pt x="451" y="1276"/>
                  </a:lnTo>
                  <a:lnTo>
                    <a:pt x="501" y="1353"/>
                  </a:lnTo>
                  <a:lnTo>
                    <a:pt x="514" y="1375"/>
                  </a:lnTo>
                  <a:lnTo>
                    <a:pt x="526" y="1401"/>
                  </a:lnTo>
                  <a:lnTo>
                    <a:pt x="541" y="1421"/>
                  </a:lnTo>
                  <a:lnTo>
                    <a:pt x="553" y="1433"/>
                  </a:lnTo>
                  <a:lnTo>
                    <a:pt x="569" y="1446"/>
                  </a:lnTo>
                  <a:lnTo>
                    <a:pt x="590" y="1461"/>
                  </a:lnTo>
                  <a:lnTo>
                    <a:pt x="610" y="1476"/>
                  </a:lnTo>
                  <a:lnTo>
                    <a:pt x="634" y="1492"/>
                  </a:lnTo>
                  <a:lnTo>
                    <a:pt x="657" y="1507"/>
                  </a:lnTo>
                  <a:lnTo>
                    <a:pt x="679" y="1520"/>
                  </a:lnTo>
                  <a:lnTo>
                    <a:pt x="699" y="1534"/>
                  </a:lnTo>
                  <a:lnTo>
                    <a:pt x="716" y="1544"/>
                  </a:lnTo>
                  <a:lnTo>
                    <a:pt x="731" y="1553"/>
                  </a:lnTo>
                  <a:lnTo>
                    <a:pt x="740" y="1559"/>
                  </a:lnTo>
                  <a:lnTo>
                    <a:pt x="743" y="1560"/>
                  </a:lnTo>
                  <a:lnTo>
                    <a:pt x="699" y="1513"/>
                  </a:lnTo>
                  <a:lnTo>
                    <a:pt x="654" y="1466"/>
                  </a:lnTo>
                  <a:lnTo>
                    <a:pt x="635" y="1446"/>
                  </a:lnTo>
                  <a:lnTo>
                    <a:pt x="616" y="1427"/>
                  </a:lnTo>
                  <a:lnTo>
                    <a:pt x="597" y="1408"/>
                  </a:lnTo>
                  <a:lnTo>
                    <a:pt x="579" y="1386"/>
                  </a:lnTo>
                  <a:lnTo>
                    <a:pt x="560" y="1359"/>
                  </a:lnTo>
                  <a:lnTo>
                    <a:pt x="556" y="1352"/>
                  </a:lnTo>
                  <a:lnTo>
                    <a:pt x="547" y="1339"/>
                  </a:lnTo>
                  <a:lnTo>
                    <a:pt x="535" y="1321"/>
                  </a:lnTo>
                  <a:lnTo>
                    <a:pt x="520" y="1299"/>
                  </a:lnTo>
                  <a:lnTo>
                    <a:pt x="503" y="1274"/>
                  </a:lnTo>
                  <a:lnTo>
                    <a:pt x="483" y="1245"/>
                  </a:lnTo>
                  <a:lnTo>
                    <a:pt x="461" y="1216"/>
                  </a:lnTo>
                  <a:lnTo>
                    <a:pt x="441" y="1186"/>
                  </a:lnTo>
                  <a:lnTo>
                    <a:pt x="419" y="1155"/>
                  </a:lnTo>
                  <a:lnTo>
                    <a:pt x="396" y="1124"/>
                  </a:lnTo>
                  <a:lnTo>
                    <a:pt x="374" y="1093"/>
                  </a:lnTo>
                  <a:lnTo>
                    <a:pt x="355" y="1065"/>
                  </a:lnTo>
                  <a:lnTo>
                    <a:pt x="336" y="1040"/>
                  </a:lnTo>
                  <a:lnTo>
                    <a:pt x="320" y="1016"/>
                  </a:lnTo>
                  <a:lnTo>
                    <a:pt x="305" y="999"/>
                  </a:lnTo>
                  <a:lnTo>
                    <a:pt x="295" y="984"/>
                  </a:lnTo>
                  <a:lnTo>
                    <a:pt x="287" y="975"/>
                  </a:lnTo>
                  <a:lnTo>
                    <a:pt x="284" y="971"/>
                  </a:lnTo>
                  <a:lnTo>
                    <a:pt x="270" y="949"/>
                  </a:lnTo>
                  <a:lnTo>
                    <a:pt x="264" y="928"/>
                  </a:lnTo>
                  <a:lnTo>
                    <a:pt x="262" y="910"/>
                  </a:lnTo>
                  <a:lnTo>
                    <a:pt x="267" y="894"/>
                  </a:lnTo>
                  <a:lnTo>
                    <a:pt x="276" y="881"/>
                  </a:lnTo>
                  <a:lnTo>
                    <a:pt x="289" y="870"/>
                  </a:lnTo>
                  <a:lnTo>
                    <a:pt x="304" y="861"/>
                  </a:lnTo>
                  <a:lnTo>
                    <a:pt x="320" y="854"/>
                  </a:lnTo>
                  <a:lnTo>
                    <a:pt x="339" y="850"/>
                  </a:lnTo>
                  <a:lnTo>
                    <a:pt x="357" y="847"/>
                  </a:lnTo>
                  <a:lnTo>
                    <a:pt x="374" y="845"/>
                  </a:lnTo>
                  <a:lnTo>
                    <a:pt x="391" y="847"/>
                  </a:lnTo>
                  <a:lnTo>
                    <a:pt x="405" y="848"/>
                  </a:lnTo>
                  <a:lnTo>
                    <a:pt x="417" y="852"/>
                  </a:lnTo>
                  <a:lnTo>
                    <a:pt x="429" y="857"/>
                  </a:lnTo>
                  <a:lnTo>
                    <a:pt x="448" y="864"/>
                  </a:lnTo>
                  <a:lnTo>
                    <a:pt x="475" y="875"/>
                  </a:lnTo>
                  <a:lnTo>
                    <a:pt x="507" y="889"/>
                  </a:lnTo>
                  <a:lnTo>
                    <a:pt x="544" y="910"/>
                  </a:lnTo>
                  <a:lnTo>
                    <a:pt x="585" y="935"/>
                  </a:lnTo>
                  <a:lnTo>
                    <a:pt x="632" y="966"/>
                  </a:lnTo>
                  <a:lnTo>
                    <a:pt x="681" y="1006"/>
                  </a:lnTo>
                  <a:lnTo>
                    <a:pt x="734" y="1053"/>
                  </a:lnTo>
                  <a:lnTo>
                    <a:pt x="789" y="1108"/>
                  </a:lnTo>
                  <a:lnTo>
                    <a:pt x="843" y="1172"/>
                  </a:lnTo>
                  <a:lnTo>
                    <a:pt x="901" y="1247"/>
                  </a:lnTo>
                  <a:lnTo>
                    <a:pt x="927" y="1281"/>
                  </a:lnTo>
                  <a:lnTo>
                    <a:pt x="955" y="1312"/>
                  </a:lnTo>
                  <a:lnTo>
                    <a:pt x="983" y="1341"/>
                  </a:lnTo>
                  <a:lnTo>
                    <a:pt x="1011" y="1373"/>
                  </a:lnTo>
                  <a:lnTo>
                    <a:pt x="1035" y="1398"/>
                  </a:lnTo>
                  <a:lnTo>
                    <a:pt x="1063" y="1418"/>
                  </a:lnTo>
                  <a:lnTo>
                    <a:pt x="1092" y="1439"/>
                  </a:lnTo>
                  <a:lnTo>
                    <a:pt x="1116" y="1455"/>
                  </a:lnTo>
                  <a:lnTo>
                    <a:pt x="1141" y="1469"/>
                  </a:lnTo>
                  <a:lnTo>
                    <a:pt x="1166" y="1474"/>
                  </a:lnTo>
                  <a:lnTo>
                    <a:pt x="1256" y="1482"/>
                  </a:lnTo>
                  <a:lnTo>
                    <a:pt x="1338" y="1492"/>
                  </a:lnTo>
                  <a:lnTo>
                    <a:pt x="1412" y="1503"/>
                  </a:lnTo>
                  <a:lnTo>
                    <a:pt x="1480" y="1516"/>
                  </a:lnTo>
                  <a:lnTo>
                    <a:pt x="1540" y="1531"/>
                  </a:lnTo>
                  <a:lnTo>
                    <a:pt x="1593" y="1545"/>
                  </a:lnTo>
                  <a:lnTo>
                    <a:pt x="1640" y="1560"/>
                  </a:lnTo>
                  <a:lnTo>
                    <a:pt x="1682" y="1575"/>
                  </a:lnTo>
                  <a:lnTo>
                    <a:pt x="1717" y="1590"/>
                  </a:lnTo>
                  <a:lnTo>
                    <a:pt x="1748" y="1604"/>
                  </a:lnTo>
                  <a:lnTo>
                    <a:pt x="1772" y="1616"/>
                  </a:lnTo>
                  <a:lnTo>
                    <a:pt x="1792" y="1628"/>
                  </a:lnTo>
                  <a:lnTo>
                    <a:pt x="1807" y="1638"/>
                  </a:lnTo>
                  <a:lnTo>
                    <a:pt x="1817" y="1646"/>
                  </a:lnTo>
                  <a:lnTo>
                    <a:pt x="1823" y="1650"/>
                  </a:lnTo>
                  <a:lnTo>
                    <a:pt x="1834" y="1658"/>
                  </a:lnTo>
                  <a:lnTo>
                    <a:pt x="1850" y="1669"/>
                  </a:lnTo>
                  <a:lnTo>
                    <a:pt x="1870" y="1686"/>
                  </a:lnTo>
                  <a:lnTo>
                    <a:pt x="1895" y="1708"/>
                  </a:lnTo>
                  <a:lnTo>
                    <a:pt x="1925" y="1733"/>
                  </a:lnTo>
                  <a:lnTo>
                    <a:pt x="1956" y="1763"/>
                  </a:lnTo>
                  <a:lnTo>
                    <a:pt x="1991" y="1797"/>
                  </a:lnTo>
                  <a:lnTo>
                    <a:pt x="2027" y="1835"/>
                  </a:lnTo>
                  <a:lnTo>
                    <a:pt x="2064" y="1878"/>
                  </a:lnTo>
                  <a:lnTo>
                    <a:pt x="2100" y="1925"/>
                  </a:lnTo>
                  <a:lnTo>
                    <a:pt x="2137" y="1975"/>
                  </a:lnTo>
                  <a:lnTo>
                    <a:pt x="2174" y="2030"/>
                  </a:lnTo>
                  <a:lnTo>
                    <a:pt x="2208" y="2088"/>
                  </a:lnTo>
                  <a:lnTo>
                    <a:pt x="2239" y="2151"/>
                  </a:lnTo>
                  <a:lnTo>
                    <a:pt x="2267" y="2218"/>
                  </a:lnTo>
                  <a:lnTo>
                    <a:pt x="2291" y="2287"/>
                  </a:lnTo>
                  <a:lnTo>
                    <a:pt x="2310" y="2361"/>
                  </a:lnTo>
                  <a:lnTo>
                    <a:pt x="2314" y="2383"/>
                  </a:lnTo>
                  <a:lnTo>
                    <a:pt x="2317" y="2413"/>
                  </a:lnTo>
                  <a:lnTo>
                    <a:pt x="2321" y="2445"/>
                  </a:lnTo>
                  <a:lnTo>
                    <a:pt x="2323" y="2481"/>
                  </a:lnTo>
                  <a:lnTo>
                    <a:pt x="2323" y="2516"/>
                  </a:lnTo>
                  <a:lnTo>
                    <a:pt x="2320" y="2548"/>
                  </a:lnTo>
                  <a:lnTo>
                    <a:pt x="2314" y="2578"/>
                  </a:lnTo>
                  <a:lnTo>
                    <a:pt x="2305" y="2656"/>
                  </a:lnTo>
                  <a:lnTo>
                    <a:pt x="2298" y="2735"/>
                  </a:lnTo>
                  <a:lnTo>
                    <a:pt x="2296" y="3020"/>
                  </a:lnTo>
                  <a:lnTo>
                    <a:pt x="1474" y="3020"/>
                  </a:lnTo>
                  <a:lnTo>
                    <a:pt x="1474" y="2710"/>
                  </a:lnTo>
                  <a:lnTo>
                    <a:pt x="1470" y="2671"/>
                  </a:lnTo>
                  <a:lnTo>
                    <a:pt x="1461" y="2634"/>
                  </a:lnTo>
                  <a:lnTo>
                    <a:pt x="1447" y="2600"/>
                  </a:lnTo>
                  <a:lnTo>
                    <a:pt x="1430" y="2569"/>
                  </a:lnTo>
                  <a:lnTo>
                    <a:pt x="1411" y="2540"/>
                  </a:lnTo>
                  <a:lnTo>
                    <a:pt x="1388" y="2513"/>
                  </a:lnTo>
                  <a:lnTo>
                    <a:pt x="1368" y="2491"/>
                  </a:lnTo>
                  <a:lnTo>
                    <a:pt x="1349" y="2472"/>
                  </a:lnTo>
                  <a:lnTo>
                    <a:pt x="1331" y="2455"/>
                  </a:lnTo>
                  <a:lnTo>
                    <a:pt x="1316" y="2444"/>
                  </a:lnTo>
                  <a:lnTo>
                    <a:pt x="1306" y="2435"/>
                  </a:lnTo>
                  <a:lnTo>
                    <a:pt x="1303" y="2433"/>
                  </a:lnTo>
                  <a:lnTo>
                    <a:pt x="1293" y="2427"/>
                  </a:lnTo>
                  <a:lnTo>
                    <a:pt x="1276" y="2417"/>
                  </a:lnTo>
                  <a:lnTo>
                    <a:pt x="1254" y="2405"/>
                  </a:lnTo>
                  <a:lnTo>
                    <a:pt x="1226" y="2389"/>
                  </a:lnTo>
                  <a:lnTo>
                    <a:pt x="1194" y="2370"/>
                  </a:lnTo>
                  <a:lnTo>
                    <a:pt x="1159" y="2348"/>
                  </a:lnTo>
                  <a:lnTo>
                    <a:pt x="1119" y="2325"/>
                  </a:lnTo>
                  <a:lnTo>
                    <a:pt x="1076" y="2299"/>
                  </a:lnTo>
                  <a:lnTo>
                    <a:pt x="1032" y="2272"/>
                  </a:lnTo>
                  <a:lnTo>
                    <a:pt x="985" y="2244"/>
                  </a:lnTo>
                  <a:lnTo>
                    <a:pt x="936" y="2215"/>
                  </a:lnTo>
                  <a:lnTo>
                    <a:pt x="887" y="2185"/>
                  </a:lnTo>
                  <a:lnTo>
                    <a:pt x="839" y="2154"/>
                  </a:lnTo>
                  <a:lnTo>
                    <a:pt x="790" y="2124"/>
                  </a:lnTo>
                  <a:lnTo>
                    <a:pt x="743" y="2093"/>
                  </a:lnTo>
                  <a:lnTo>
                    <a:pt x="696" y="2064"/>
                  </a:lnTo>
                  <a:lnTo>
                    <a:pt x="651" y="2034"/>
                  </a:lnTo>
                  <a:lnTo>
                    <a:pt x="610" y="2006"/>
                  </a:lnTo>
                  <a:lnTo>
                    <a:pt x="572" y="1980"/>
                  </a:lnTo>
                  <a:lnTo>
                    <a:pt x="537" y="1955"/>
                  </a:lnTo>
                  <a:lnTo>
                    <a:pt x="507" y="1932"/>
                  </a:lnTo>
                  <a:lnTo>
                    <a:pt x="481" y="1912"/>
                  </a:lnTo>
                  <a:lnTo>
                    <a:pt x="460" y="1893"/>
                  </a:lnTo>
                  <a:lnTo>
                    <a:pt x="445" y="1878"/>
                  </a:lnTo>
                  <a:lnTo>
                    <a:pt x="430" y="1859"/>
                  </a:lnTo>
                  <a:lnTo>
                    <a:pt x="414" y="1833"/>
                  </a:lnTo>
                  <a:lnTo>
                    <a:pt x="395" y="1802"/>
                  </a:lnTo>
                  <a:lnTo>
                    <a:pt x="374" y="1765"/>
                  </a:lnTo>
                  <a:lnTo>
                    <a:pt x="352" y="1724"/>
                  </a:lnTo>
                  <a:lnTo>
                    <a:pt x="329" y="1678"/>
                  </a:lnTo>
                  <a:lnTo>
                    <a:pt x="305" y="1630"/>
                  </a:lnTo>
                  <a:lnTo>
                    <a:pt x="280" y="1578"/>
                  </a:lnTo>
                  <a:lnTo>
                    <a:pt x="254" y="1525"/>
                  </a:lnTo>
                  <a:lnTo>
                    <a:pt x="227" y="1469"/>
                  </a:lnTo>
                  <a:lnTo>
                    <a:pt x="202" y="1412"/>
                  </a:lnTo>
                  <a:lnTo>
                    <a:pt x="177" y="1356"/>
                  </a:lnTo>
                  <a:lnTo>
                    <a:pt x="152" y="1300"/>
                  </a:lnTo>
                  <a:lnTo>
                    <a:pt x="127" y="1244"/>
                  </a:lnTo>
                  <a:lnTo>
                    <a:pt x="105" y="1191"/>
                  </a:lnTo>
                  <a:lnTo>
                    <a:pt x="84" y="1139"/>
                  </a:lnTo>
                  <a:lnTo>
                    <a:pt x="65" y="1092"/>
                  </a:lnTo>
                  <a:lnTo>
                    <a:pt x="47" y="1046"/>
                  </a:lnTo>
                  <a:lnTo>
                    <a:pt x="32" y="1006"/>
                  </a:lnTo>
                  <a:lnTo>
                    <a:pt x="19" y="969"/>
                  </a:lnTo>
                  <a:lnTo>
                    <a:pt x="10" y="940"/>
                  </a:lnTo>
                  <a:lnTo>
                    <a:pt x="4" y="915"/>
                  </a:lnTo>
                  <a:lnTo>
                    <a:pt x="1" y="897"/>
                  </a:lnTo>
                  <a:lnTo>
                    <a:pt x="0" y="855"/>
                  </a:lnTo>
                  <a:lnTo>
                    <a:pt x="0" y="810"/>
                  </a:lnTo>
                  <a:lnTo>
                    <a:pt x="1" y="761"/>
                  </a:lnTo>
                  <a:lnTo>
                    <a:pt x="3" y="711"/>
                  </a:lnTo>
                  <a:lnTo>
                    <a:pt x="4" y="657"/>
                  </a:lnTo>
                  <a:lnTo>
                    <a:pt x="7" y="603"/>
                  </a:lnTo>
                  <a:lnTo>
                    <a:pt x="10" y="550"/>
                  </a:lnTo>
                  <a:lnTo>
                    <a:pt x="15" y="498"/>
                  </a:lnTo>
                  <a:lnTo>
                    <a:pt x="18" y="449"/>
                  </a:lnTo>
                  <a:lnTo>
                    <a:pt x="22" y="403"/>
                  </a:lnTo>
                  <a:lnTo>
                    <a:pt x="25" y="362"/>
                  </a:lnTo>
                  <a:lnTo>
                    <a:pt x="28" y="325"/>
                  </a:lnTo>
                  <a:lnTo>
                    <a:pt x="31" y="296"/>
                  </a:lnTo>
                  <a:lnTo>
                    <a:pt x="34" y="273"/>
                  </a:lnTo>
                  <a:lnTo>
                    <a:pt x="35" y="259"/>
                  </a:lnTo>
                  <a:lnTo>
                    <a:pt x="35" y="254"/>
                  </a:lnTo>
                  <a:lnTo>
                    <a:pt x="38" y="222"/>
                  </a:lnTo>
                  <a:lnTo>
                    <a:pt x="41" y="186"/>
                  </a:lnTo>
                  <a:lnTo>
                    <a:pt x="46" y="151"/>
                  </a:lnTo>
                  <a:lnTo>
                    <a:pt x="52" y="115"/>
                  </a:lnTo>
                  <a:lnTo>
                    <a:pt x="57" y="83"/>
                  </a:lnTo>
                  <a:lnTo>
                    <a:pt x="63" y="55"/>
                  </a:lnTo>
                  <a:lnTo>
                    <a:pt x="71" y="33"/>
                  </a:lnTo>
                  <a:lnTo>
                    <a:pt x="80" y="19"/>
                  </a:lnTo>
                  <a:lnTo>
                    <a:pt x="93" y="6"/>
                  </a:lnTo>
                  <a:lnTo>
                    <a:pt x="109" y="0"/>
                  </a:lnTo>
                  <a:lnTo>
                    <a:pt x="125"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20" name="Freeform 7"/>
            <p:cNvSpPr>
              <a:spLocks/>
            </p:cNvSpPr>
            <p:nvPr/>
          </p:nvSpPr>
          <p:spPr bwMode="auto">
            <a:xfrm>
              <a:off x="-754063" y="2159000"/>
              <a:ext cx="1843088" cy="2397125"/>
            </a:xfrm>
            <a:custGeom>
              <a:avLst/>
              <a:gdLst>
                <a:gd name="T0" fmla="*/ 2244 w 2321"/>
                <a:gd name="T1" fmla="*/ 19 h 3020"/>
                <a:gd name="T2" fmla="*/ 2272 w 2321"/>
                <a:gd name="T3" fmla="*/ 115 h 3020"/>
                <a:gd name="T4" fmla="*/ 2287 w 2321"/>
                <a:gd name="T5" fmla="*/ 254 h 3020"/>
                <a:gd name="T6" fmla="*/ 2294 w 2321"/>
                <a:gd name="T7" fmla="*/ 325 h 3020"/>
                <a:gd name="T8" fmla="*/ 2308 w 2321"/>
                <a:gd name="T9" fmla="*/ 498 h 3020"/>
                <a:gd name="T10" fmla="*/ 2320 w 2321"/>
                <a:gd name="T11" fmla="*/ 709 h 3020"/>
                <a:gd name="T12" fmla="*/ 2312 w 2321"/>
                <a:gd name="T13" fmla="*/ 938 h 3020"/>
                <a:gd name="T14" fmla="*/ 2259 w 2321"/>
                <a:gd name="T15" fmla="*/ 1092 h 3020"/>
                <a:gd name="T16" fmla="*/ 2171 w 2321"/>
                <a:gd name="T17" fmla="*/ 1300 h 3020"/>
                <a:gd name="T18" fmla="*/ 2069 w 2321"/>
                <a:gd name="T19" fmla="*/ 1525 h 3020"/>
                <a:gd name="T20" fmla="*/ 1970 w 2321"/>
                <a:gd name="T21" fmla="*/ 1724 h 3020"/>
                <a:gd name="T22" fmla="*/ 1892 w 2321"/>
                <a:gd name="T23" fmla="*/ 1859 h 3020"/>
                <a:gd name="T24" fmla="*/ 1817 w 2321"/>
                <a:gd name="T25" fmla="*/ 1932 h 3020"/>
                <a:gd name="T26" fmla="*/ 1671 w 2321"/>
                <a:gd name="T27" fmla="*/ 2034 h 3020"/>
                <a:gd name="T28" fmla="*/ 1484 w 2321"/>
                <a:gd name="T29" fmla="*/ 2154 h 3020"/>
                <a:gd name="T30" fmla="*/ 1291 w 2321"/>
                <a:gd name="T31" fmla="*/ 2272 h 3020"/>
                <a:gd name="T32" fmla="*/ 1129 w 2321"/>
                <a:gd name="T33" fmla="*/ 2370 h 3020"/>
                <a:gd name="T34" fmla="*/ 1030 w 2321"/>
                <a:gd name="T35" fmla="*/ 2427 h 3020"/>
                <a:gd name="T36" fmla="*/ 993 w 2321"/>
                <a:gd name="T37" fmla="*/ 2455 h 3020"/>
                <a:gd name="T38" fmla="*/ 913 w 2321"/>
                <a:gd name="T39" fmla="*/ 2540 h 3020"/>
                <a:gd name="T40" fmla="*/ 853 w 2321"/>
                <a:gd name="T41" fmla="*/ 2671 h 3020"/>
                <a:gd name="T42" fmla="*/ 25 w 2321"/>
                <a:gd name="T43" fmla="*/ 2735 h 3020"/>
                <a:gd name="T44" fmla="*/ 0 w 2321"/>
                <a:gd name="T45" fmla="*/ 2516 h 3020"/>
                <a:gd name="T46" fmla="*/ 8 w 2321"/>
                <a:gd name="T47" fmla="*/ 2383 h 3020"/>
                <a:gd name="T48" fmla="*/ 84 w 2321"/>
                <a:gd name="T49" fmla="*/ 2151 h 3020"/>
                <a:gd name="T50" fmla="*/ 222 w 2321"/>
                <a:gd name="T51" fmla="*/ 1925 h 3020"/>
                <a:gd name="T52" fmla="*/ 367 w 2321"/>
                <a:gd name="T53" fmla="*/ 1763 h 3020"/>
                <a:gd name="T54" fmla="*/ 473 w 2321"/>
                <a:gd name="T55" fmla="*/ 1669 h 3020"/>
                <a:gd name="T56" fmla="*/ 515 w 2321"/>
                <a:gd name="T57" fmla="*/ 1638 h 3020"/>
                <a:gd name="T58" fmla="*/ 605 w 2321"/>
                <a:gd name="T59" fmla="*/ 1590 h 3020"/>
                <a:gd name="T60" fmla="*/ 782 w 2321"/>
                <a:gd name="T61" fmla="*/ 1531 h 3020"/>
                <a:gd name="T62" fmla="*/ 1067 w 2321"/>
                <a:gd name="T63" fmla="*/ 1482 h 3020"/>
                <a:gd name="T64" fmla="*/ 1230 w 2321"/>
                <a:gd name="T65" fmla="*/ 1439 h 3020"/>
                <a:gd name="T66" fmla="*/ 1339 w 2321"/>
                <a:gd name="T67" fmla="*/ 1341 h 3020"/>
                <a:gd name="T68" fmla="*/ 1479 w 2321"/>
                <a:gd name="T69" fmla="*/ 1172 h 3020"/>
                <a:gd name="T70" fmla="*/ 1690 w 2321"/>
                <a:gd name="T71" fmla="*/ 966 h 3020"/>
                <a:gd name="T72" fmla="*/ 1848 w 2321"/>
                <a:gd name="T73" fmla="*/ 875 h 3020"/>
                <a:gd name="T74" fmla="*/ 1917 w 2321"/>
                <a:gd name="T75" fmla="*/ 848 h 3020"/>
                <a:gd name="T76" fmla="*/ 1983 w 2321"/>
                <a:gd name="T77" fmla="*/ 850 h 3020"/>
                <a:gd name="T78" fmla="*/ 2047 w 2321"/>
                <a:gd name="T79" fmla="*/ 881 h 3020"/>
                <a:gd name="T80" fmla="*/ 2053 w 2321"/>
                <a:gd name="T81" fmla="*/ 949 h 3020"/>
                <a:gd name="T82" fmla="*/ 2017 w 2321"/>
                <a:gd name="T83" fmla="*/ 999 h 3020"/>
                <a:gd name="T84" fmla="*/ 1948 w 2321"/>
                <a:gd name="T85" fmla="*/ 1093 h 3020"/>
                <a:gd name="T86" fmla="*/ 1861 w 2321"/>
                <a:gd name="T87" fmla="*/ 1216 h 3020"/>
                <a:gd name="T88" fmla="*/ 1787 w 2321"/>
                <a:gd name="T89" fmla="*/ 1321 h 3020"/>
                <a:gd name="T90" fmla="*/ 1743 w 2321"/>
                <a:gd name="T91" fmla="*/ 1386 h 3020"/>
                <a:gd name="T92" fmla="*/ 1668 w 2321"/>
                <a:gd name="T93" fmla="*/ 1466 h 3020"/>
                <a:gd name="T94" fmla="*/ 1591 w 2321"/>
                <a:gd name="T95" fmla="*/ 1553 h 3020"/>
                <a:gd name="T96" fmla="*/ 1667 w 2321"/>
                <a:gd name="T97" fmla="*/ 1507 h 3020"/>
                <a:gd name="T98" fmla="*/ 1754 w 2321"/>
                <a:gd name="T99" fmla="*/ 1446 h 3020"/>
                <a:gd name="T100" fmla="*/ 1808 w 2321"/>
                <a:gd name="T101" fmla="*/ 1375 h 3020"/>
                <a:gd name="T102" fmla="*/ 1904 w 2321"/>
                <a:gd name="T103" fmla="*/ 1229 h 3020"/>
                <a:gd name="T104" fmla="*/ 2085 w 2321"/>
                <a:gd name="T105" fmla="*/ 999 h 3020"/>
                <a:gd name="T106" fmla="*/ 2112 w 2321"/>
                <a:gd name="T107" fmla="*/ 886 h 3020"/>
                <a:gd name="T108" fmla="*/ 2056 w 2321"/>
                <a:gd name="T109" fmla="*/ 816 h 3020"/>
                <a:gd name="T110" fmla="*/ 1991 w 2321"/>
                <a:gd name="T111" fmla="*/ 787 h 3020"/>
                <a:gd name="T112" fmla="*/ 2003 w 2321"/>
                <a:gd name="T113" fmla="*/ 687 h 3020"/>
                <a:gd name="T114" fmla="*/ 2020 w 2321"/>
                <a:gd name="T115" fmla="*/ 529 h 3020"/>
                <a:gd name="T116" fmla="*/ 2035 w 2321"/>
                <a:gd name="T117" fmla="*/ 389 h 3020"/>
                <a:gd name="T118" fmla="*/ 2051 w 2321"/>
                <a:gd name="T119" fmla="*/ 248 h 3020"/>
                <a:gd name="T120" fmla="*/ 2091 w 2321"/>
                <a:gd name="T121" fmla="*/ 90 h 3020"/>
                <a:gd name="T122" fmla="*/ 2180 w 2321"/>
                <a:gd name="T123" fmla="*/ 4 h 3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21" h="3020">
                  <a:moveTo>
                    <a:pt x="2197" y="0"/>
                  </a:moveTo>
                  <a:lnTo>
                    <a:pt x="2213" y="0"/>
                  </a:lnTo>
                  <a:lnTo>
                    <a:pt x="2230" y="6"/>
                  </a:lnTo>
                  <a:lnTo>
                    <a:pt x="2244" y="19"/>
                  </a:lnTo>
                  <a:lnTo>
                    <a:pt x="2252" y="33"/>
                  </a:lnTo>
                  <a:lnTo>
                    <a:pt x="2259" y="55"/>
                  </a:lnTo>
                  <a:lnTo>
                    <a:pt x="2266" y="83"/>
                  </a:lnTo>
                  <a:lnTo>
                    <a:pt x="2272" y="115"/>
                  </a:lnTo>
                  <a:lnTo>
                    <a:pt x="2277" y="149"/>
                  </a:lnTo>
                  <a:lnTo>
                    <a:pt x="2281" y="186"/>
                  </a:lnTo>
                  <a:lnTo>
                    <a:pt x="2284" y="222"/>
                  </a:lnTo>
                  <a:lnTo>
                    <a:pt x="2287" y="254"/>
                  </a:lnTo>
                  <a:lnTo>
                    <a:pt x="2287" y="259"/>
                  </a:lnTo>
                  <a:lnTo>
                    <a:pt x="2289" y="273"/>
                  </a:lnTo>
                  <a:lnTo>
                    <a:pt x="2292" y="296"/>
                  </a:lnTo>
                  <a:lnTo>
                    <a:pt x="2294" y="325"/>
                  </a:lnTo>
                  <a:lnTo>
                    <a:pt x="2297" y="362"/>
                  </a:lnTo>
                  <a:lnTo>
                    <a:pt x="2300" y="403"/>
                  </a:lnTo>
                  <a:lnTo>
                    <a:pt x="2305" y="449"/>
                  </a:lnTo>
                  <a:lnTo>
                    <a:pt x="2308" y="498"/>
                  </a:lnTo>
                  <a:lnTo>
                    <a:pt x="2312" y="550"/>
                  </a:lnTo>
                  <a:lnTo>
                    <a:pt x="2315" y="603"/>
                  </a:lnTo>
                  <a:lnTo>
                    <a:pt x="2318" y="657"/>
                  </a:lnTo>
                  <a:lnTo>
                    <a:pt x="2320" y="709"/>
                  </a:lnTo>
                  <a:lnTo>
                    <a:pt x="2321" y="734"/>
                  </a:lnTo>
                  <a:lnTo>
                    <a:pt x="2321" y="897"/>
                  </a:lnTo>
                  <a:lnTo>
                    <a:pt x="2318" y="915"/>
                  </a:lnTo>
                  <a:lnTo>
                    <a:pt x="2312" y="938"/>
                  </a:lnTo>
                  <a:lnTo>
                    <a:pt x="2303" y="969"/>
                  </a:lnTo>
                  <a:lnTo>
                    <a:pt x="2290" y="1006"/>
                  </a:lnTo>
                  <a:lnTo>
                    <a:pt x="2275" y="1046"/>
                  </a:lnTo>
                  <a:lnTo>
                    <a:pt x="2259" y="1092"/>
                  </a:lnTo>
                  <a:lnTo>
                    <a:pt x="2238" y="1139"/>
                  </a:lnTo>
                  <a:lnTo>
                    <a:pt x="2218" y="1191"/>
                  </a:lnTo>
                  <a:lnTo>
                    <a:pt x="2196" y="1244"/>
                  </a:lnTo>
                  <a:lnTo>
                    <a:pt x="2171" y="1300"/>
                  </a:lnTo>
                  <a:lnTo>
                    <a:pt x="2147" y="1356"/>
                  </a:lnTo>
                  <a:lnTo>
                    <a:pt x="2121" y="1412"/>
                  </a:lnTo>
                  <a:lnTo>
                    <a:pt x="2095" y="1469"/>
                  </a:lnTo>
                  <a:lnTo>
                    <a:pt x="2069" y="1525"/>
                  </a:lnTo>
                  <a:lnTo>
                    <a:pt x="2044" y="1578"/>
                  </a:lnTo>
                  <a:lnTo>
                    <a:pt x="2017" y="1630"/>
                  </a:lnTo>
                  <a:lnTo>
                    <a:pt x="1994" y="1678"/>
                  </a:lnTo>
                  <a:lnTo>
                    <a:pt x="1970" y="1724"/>
                  </a:lnTo>
                  <a:lnTo>
                    <a:pt x="1948" y="1765"/>
                  </a:lnTo>
                  <a:lnTo>
                    <a:pt x="1927" y="1802"/>
                  </a:lnTo>
                  <a:lnTo>
                    <a:pt x="1908" y="1833"/>
                  </a:lnTo>
                  <a:lnTo>
                    <a:pt x="1892" y="1859"/>
                  </a:lnTo>
                  <a:lnTo>
                    <a:pt x="1877" y="1878"/>
                  </a:lnTo>
                  <a:lnTo>
                    <a:pt x="1863" y="1893"/>
                  </a:lnTo>
                  <a:lnTo>
                    <a:pt x="1842" y="1912"/>
                  </a:lnTo>
                  <a:lnTo>
                    <a:pt x="1817" y="1932"/>
                  </a:lnTo>
                  <a:lnTo>
                    <a:pt x="1786" y="1955"/>
                  </a:lnTo>
                  <a:lnTo>
                    <a:pt x="1751" y="1980"/>
                  </a:lnTo>
                  <a:lnTo>
                    <a:pt x="1712" y="2006"/>
                  </a:lnTo>
                  <a:lnTo>
                    <a:pt x="1671" y="2034"/>
                  </a:lnTo>
                  <a:lnTo>
                    <a:pt x="1627" y="2064"/>
                  </a:lnTo>
                  <a:lnTo>
                    <a:pt x="1580" y="2093"/>
                  </a:lnTo>
                  <a:lnTo>
                    <a:pt x="1532" y="2124"/>
                  </a:lnTo>
                  <a:lnTo>
                    <a:pt x="1484" y="2154"/>
                  </a:lnTo>
                  <a:lnTo>
                    <a:pt x="1435" y="2185"/>
                  </a:lnTo>
                  <a:lnTo>
                    <a:pt x="1387" y="2215"/>
                  </a:lnTo>
                  <a:lnTo>
                    <a:pt x="1338" y="2244"/>
                  </a:lnTo>
                  <a:lnTo>
                    <a:pt x="1291" y="2272"/>
                  </a:lnTo>
                  <a:lnTo>
                    <a:pt x="1246" y="2299"/>
                  </a:lnTo>
                  <a:lnTo>
                    <a:pt x="1204" y="2324"/>
                  </a:lnTo>
                  <a:lnTo>
                    <a:pt x="1164" y="2348"/>
                  </a:lnTo>
                  <a:lnTo>
                    <a:pt x="1129" y="2370"/>
                  </a:lnTo>
                  <a:lnTo>
                    <a:pt x="1096" y="2389"/>
                  </a:lnTo>
                  <a:lnTo>
                    <a:pt x="1070" y="2404"/>
                  </a:lnTo>
                  <a:lnTo>
                    <a:pt x="1048" y="2417"/>
                  </a:lnTo>
                  <a:lnTo>
                    <a:pt x="1030" y="2427"/>
                  </a:lnTo>
                  <a:lnTo>
                    <a:pt x="1020" y="2433"/>
                  </a:lnTo>
                  <a:lnTo>
                    <a:pt x="1017" y="2435"/>
                  </a:lnTo>
                  <a:lnTo>
                    <a:pt x="1006" y="2444"/>
                  </a:lnTo>
                  <a:lnTo>
                    <a:pt x="993" y="2455"/>
                  </a:lnTo>
                  <a:lnTo>
                    <a:pt x="975" y="2472"/>
                  </a:lnTo>
                  <a:lnTo>
                    <a:pt x="955" y="2491"/>
                  </a:lnTo>
                  <a:lnTo>
                    <a:pt x="934" y="2513"/>
                  </a:lnTo>
                  <a:lnTo>
                    <a:pt x="913" y="2540"/>
                  </a:lnTo>
                  <a:lnTo>
                    <a:pt x="893" y="2569"/>
                  </a:lnTo>
                  <a:lnTo>
                    <a:pt x="875" y="2600"/>
                  </a:lnTo>
                  <a:lnTo>
                    <a:pt x="862" y="2634"/>
                  </a:lnTo>
                  <a:lnTo>
                    <a:pt x="853" y="2671"/>
                  </a:lnTo>
                  <a:lnTo>
                    <a:pt x="849" y="2708"/>
                  </a:lnTo>
                  <a:lnTo>
                    <a:pt x="849" y="3020"/>
                  </a:lnTo>
                  <a:lnTo>
                    <a:pt x="26" y="3020"/>
                  </a:lnTo>
                  <a:lnTo>
                    <a:pt x="25" y="2735"/>
                  </a:lnTo>
                  <a:lnTo>
                    <a:pt x="19" y="2656"/>
                  </a:lnTo>
                  <a:lnTo>
                    <a:pt x="8" y="2578"/>
                  </a:lnTo>
                  <a:lnTo>
                    <a:pt x="2" y="2548"/>
                  </a:lnTo>
                  <a:lnTo>
                    <a:pt x="0" y="2516"/>
                  </a:lnTo>
                  <a:lnTo>
                    <a:pt x="0" y="2481"/>
                  </a:lnTo>
                  <a:lnTo>
                    <a:pt x="1" y="2445"/>
                  </a:lnTo>
                  <a:lnTo>
                    <a:pt x="5" y="2413"/>
                  </a:lnTo>
                  <a:lnTo>
                    <a:pt x="8" y="2383"/>
                  </a:lnTo>
                  <a:lnTo>
                    <a:pt x="13" y="2361"/>
                  </a:lnTo>
                  <a:lnTo>
                    <a:pt x="32" y="2287"/>
                  </a:lnTo>
                  <a:lnTo>
                    <a:pt x="56" y="2216"/>
                  </a:lnTo>
                  <a:lnTo>
                    <a:pt x="84" y="2151"/>
                  </a:lnTo>
                  <a:lnTo>
                    <a:pt x="116" y="2088"/>
                  </a:lnTo>
                  <a:lnTo>
                    <a:pt x="148" y="2030"/>
                  </a:lnTo>
                  <a:lnTo>
                    <a:pt x="185" y="1975"/>
                  </a:lnTo>
                  <a:lnTo>
                    <a:pt x="222" y="1925"/>
                  </a:lnTo>
                  <a:lnTo>
                    <a:pt x="259" y="1878"/>
                  </a:lnTo>
                  <a:lnTo>
                    <a:pt x="296" y="1835"/>
                  </a:lnTo>
                  <a:lnTo>
                    <a:pt x="331" y="1797"/>
                  </a:lnTo>
                  <a:lnTo>
                    <a:pt x="367" y="1763"/>
                  </a:lnTo>
                  <a:lnTo>
                    <a:pt x="398" y="1733"/>
                  </a:lnTo>
                  <a:lnTo>
                    <a:pt x="427" y="1708"/>
                  </a:lnTo>
                  <a:lnTo>
                    <a:pt x="452" y="1686"/>
                  </a:lnTo>
                  <a:lnTo>
                    <a:pt x="473" y="1669"/>
                  </a:lnTo>
                  <a:lnTo>
                    <a:pt x="489" y="1658"/>
                  </a:lnTo>
                  <a:lnTo>
                    <a:pt x="499" y="1650"/>
                  </a:lnTo>
                  <a:lnTo>
                    <a:pt x="505" y="1646"/>
                  </a:lnTo>
                  <a:lnTo>
                    <a:pt x="515" y="1638"/>
                  </a:lnTo>
                  <a:lnTo>
                    <a:pt x="530" y="1628"/>
                  </a:lnTo>
                  <a:lnTo>
                    <a:pt x="551" y="1616"/>
                  </a:lnTo>
                  <a:lnTo>
                    <a:pt x="574" y="1604"/>
                  </a:lnTo>
                  <a:lnTo>
                    <a:pt x="605" y="1590"/>
                  </a:lnTo>
                  <a:lnTo>
                    <a:pt x="641" y="1575"/>
                  </a:lnTo>
                  <a:lnTo>
                    <a:pt x="682" y="1560"/>
                  </a:lnTo>
                  <a:lnTo>
                    <a:pt x="729" y="1545"/>
                  </a:lnTo>
                  <a:lnTo>
                    <a:pt x="782" y="1531"/>
                  </a:lnTo>
                  <a:lnTo>
                    <a:pt x="843" y="1516"/>
                  </a:lnTo>
                  <a:lnTo>
                    <a:pt x="910" y="1503"/>
                  </a:lnTo>
                  <a:lnTo>
                    <a:pt x="984" y="1492"/>
                  </a:lnTo>
                  <a:lnTo>
                    <a:pt x="1067" y="1482"/>
                  </a:lnTo>
                  <a:lnTo>
                    <a:pt x="1157" y="1474"/>
                  </a:lnTo>
                  <a:lnTo>
                    <a:pt x="1182" y="1469"/>
                  </a:lnTo>
                  <a:lnTo>
                    <a:pt x="1207" y="1455"/>
                  </a:lnTo>
                  <a:lnTo>
                    <a:pt x="1230" y="1439"/>
                  </a:lnTo>
                  <a:lnTo>
                    <a:pt x="1260" y="1418"/>
                  </a:lnTo>
                  <a:lnTo>
                    <a:pt x="1288" y="1398"/>
                  </a:lnTo>
                  <a:lnTo>
                    <a:pt x="1313" y="1373"/>
                  </a:lnTo>
                  <a:lnTo>
                    <a:pt x="1339" y="1341"/>
                  </a:lnTo>
                  <a:lnTo>
                    <a:pt x="1367" y="1312"/>
                  </a:lnTo>
                  <a:lnTo>
                    <a:pt x="1395" y="1281"/>
                  </a:lnTo>
                  <a:lnTo>
                    <a:pt x="1422" y="1247"/>
                  </a:lnTo>
                  <a:lnTo>
                    <a:pt x="1479" y="1172"/>
                  </a:lnTo>
                  <a:lnTo>
                    <a:pt x="1535" y="1108"/>
                  </a:lnTo>
                  <a:lnTo>
                    <a:pt x="1588" y="1053"/>
                  </a:lnTo>
                  <a:lnTo>
                    <a:pt x="1642" y="1006"/>
                  </a:lnTo>
                  <a:lnTo>
                    <a:pt x="1690" y="966"/>
                  </a:lnTo>
                  <a:lnTo>
                    <a:pt x="1737" y="935"/>
                  </a:lnTo>
                  <a:lnTo>
                    <a:pt x="1779" y="910"/>
                  </a:lnTo>
                  <a:lnTo>
                    <a:pt x="1815" y="889"/>
                  </a:lnTo>
                  <a:lnTo>
                    <a:pt x="1848" y="875"/>
                  </a:lnTo>
                  <a:lnTo>
                    <a:pt x="1874" y="864"/>
                  </a:lnTo>
                  <a:lnTo>
                    <a:pt x="1894" y="857"/>
                  </a:lnTo>
                  <a:lnTo>
                    <a:pt x="1905" y="852"/>
                  </a:lnTo>
                  <a:lnTo>
                    <a:pt x="1917" y="848"/>
                  </a:lnTo>
                  <a:lnTo>
                    <a:pt x="1932" y="847"/>
                  </a:lnTo>
                  <a:lnTo>
                    <a:pt x="1948" y="845"/>
                  </a:lnTo>
                  <a:lnTo>
                    <a:pt x="1966" y="847"/>
                  </a:lnTo>
                  <a:lnTo>
                    <a:pt x="1983" y="850"/>
                  </a:lnTo>
                  <a:lnTo>
                    <a:pt x="2003" y="854"/>
                  </a:lnTo>
                  <a:lnTo>
                    <a:pt x="2019" y="861"/>
                  </a:lnTo>
                  <a:lnTo>
                    <a:pt x="2035" y="870"/>
                  </a:lnTo>
                  <a:lnTo>
                    <a:pt x="2047" y="881"/>
                  </a:lnTo>
                  <a:lnTo>
                    <a:pt x="2056" y="894"/>
                  </a:lnTo>
                  <a:lnTo>
                    <a:pt x="2060" y="910"/>
                  </a:lnTo>
                  <a:lnTo>
                    <a:pt x="2059" y="928"/>
                  </a:lnTo>
                  <a:lnTo>
                    <a:pt x="2053" y="949"/>
                  </a:lnTo>
                  <a:lnTo>
                    <a:pt x="2038" y="971"/>
                  </a:lnTo>
                  <a:lnTo>
                    <a:pt x="2035" y="974"/>
                  </a:lnTo>
                  <a:lnTo>
                    <a:pt x="2028" y="984"/>
                  </a:lnTo>
                  <a:lnTo>
                    <a:pt x="2017" y="999"/>
                  </a:lnTo>
                  <a:lnTo>
                    <a:pt x="2004" y="1016"/>
                  </a:lnTo>
                  <a:lnTo>
                    <a:pt x="1986" y="1040"/>
                  </a:lnTo>
                  <a:lnTo>
                    <a:pt x="1969" y="1065"/>
                  </a:lnTo>
                  <a:lnTo>
                    <a:pt x="1948" y="1093"/>
                  </a:lnTo>
                  <a:lnTo>
                    <a:pt x="1926" y="1124"/>
                  </a:lnTo>
                  <a:lnTo>
                    <a:pt x="1904" y="1155"/>
                  </a:lnTo>
                  <a:lnTo>
                    <a:pt x="1882" y="1186"/>
                  </a:lnTo>
                  <a:lnTo>
                    <a:pt x="1861" y="1216"/>
                  </a:lnTo>
                  <a:lnTo>
                    <a:pt x="1840" y="1245"/>
                  </a:lnTo>
                  <a:lnTo>
                    <a:pt x="1820" y="1274"/>
                  </a:lnTo>
                  <a:lnTo>
                    <a:pt x="1802" y="1299"/>
                  </a:lnTo>
                  <a:lnTo>
                    <a:pt x="1787" y="1321"/>
                  </a:lnTo>
                  <a:lnTo>
                    <a:pt x="1776" y="1339"/>
                  </a:lnTo>
                  <a:lnTo>
                    <a:pt x="1767" y="1352"/>
                  </a:lnTo>
                  <a:lnTo>
                    <a:pt x="1762" y="1359"/>
                  </a:lnTo>
                  <a:lnTo>
                    <a:pt x="1743" y="1386"/>
                  </a:lnTo>
                  <a:lnTo>
                    <a:pt x="1726" y="1408"/>
                  </a:lnTo>
                  <a:lnTo>
                    <a:pt x="1706" y="1427"/>
                  </a:lnTo>
                  <a:lnTo>
                    <a:pt x="1687" y="1446"/>
                  </a:lnTo>
                  <a:lnTo>
                    <a:pt x="1668" y="1466"/>
                  </a:lnTo>
                  <a:lnTo>
                    <a:pt x="1624" y="1513"/>
                  </a:lnTo>
                  <a:lnTo>
                    <a:pt x="1580" y="1560"/>
                  </a:lnTo>
                  <a:lnTo>
                    <a:pt x="1583" y="1559"/>
                  </a:lnTo>
                  <a:lnTo>
                    <a:pt x="1591" y="1553"/>
                  </a:lnTo>
                  <a:lnTo>
                    <a:pt x="1606" y="1544"/>
                  </a:lnTo>
                  <a:lnTo>
                    <a:pt x="1624" y="1534"/>
                  </a:lnTo>
                  <a:lnTo>
                    <a:pt x="1643" y="1520"/>
                  </a:lnTo>
                  <a:lnTo>
                    <a:pt x="1667" y="1507"/>
                  </a:lnTo>
                  <a:lnTo>
                    <a:pt x="1689" y="1492"/>
                  </a:lnTo>
                  <a:lnTo>
                    <a:pt x="1712" y="1476"/>
                  </a:lnTo>
                  <a:lnTo>
                    <a:pt x="1733" y="1461"/>
                  </a:lnTo>
                  <a:lnTo>
                    <a:pt x="1754" y="1446"/>
                  </a:lnTo>
                  <a:lnTo>
                    <a:pt x="1770" y="1433"/>
                  </a:lnTo>
                  <a:lnTo>
                    <a:pt x="1782" y="1421"/>
                  </a:lnTo>
                  <a:lnTo>
                    <a:pt x="1796" y="1401"/>
                  </a:lnTo>
                  <a:lnTo>
                    <a:pt x="1808" y="1375"/>
                  </a:lnTo>
                  <a:lnTo>
                    <a:pt x="1821" y="1353"/>
                  </a:lnTo>
                  <a:lnTo>
                    <a:pt x="1846" y="1313"/>
                  </a:lnTo>
                  <a:lnTo>
                    <a:pt x="1871" y="1276"/>
                  </a:lnTo>
                  <a:lnTo>
                    <a:pt x="1904" y="1229"/>
                  </a:lnTo>
                  <a:lnTo>
                    <a:pt x="1938" y="1183"/>
                  </a:lnTo>
                  <a:lnTo>
                    <a:pt x="2029" y="1070"/>
                  </a:lnTo>
                  <a:lnTo>
                    <a:pt x="2059" y="1034"/>
                  </a:lnTo>
                  <a:lnTo>
                    <a:pt x="2085" y="999"/>
                  </a:lnTo>
                  <a:lnTo>
                    <a:pt x="2101" y="966"/>
                  </a:lnTo>
                  <a:lnTo>
                    <a:pt x="2112" y="937"/>
                  </a:lnTo>
                  <a:lnTo>
                    <a:pt x="2115" y="910"/>
                  </a:lnTo>
                  <a:lnTo>
                    <a:pt x="2112" y="886"/>
                  </a:lnTo>
                  <a:lnTo>
                    <a:pt x="2103" y="864"/>
                  </a:lnTo>
                  <a:lnTo>
                    <a:pt x="2091" y="845"/>
                  </a:lnTo>
                  <a:lnTo>
                    <a:pt x="2075" y="829"/>
                  </a:lnTo>
                  <a:lnTo>
                    <a:pt x="2056" y="816"/>
                  </a:lnTo>
                  <a:lnTo>
                    <a:pt x="2035" y="805"/>
                  </a:lnTo>
                  <a:lnTo>
                    <a:pt x="2013" y="799"/>
                  </a:lnTo>
                  <a:lnTo>
                    <a:pt x="1991" y="795"/>
                  </a:lnTo>
                  <a:lnTo>
                    <a:pt x="1991" y="787"/>
                  </a:lnTo>
                  <a:lnTo>
                    <a:pt x="1994" y="771"/>
                  </a:lnTo>
                  <a:lnTo>
                    <a:pt x="1997" y="749"/>
                  </a:lnTo>
                  <a:lnTo>
                    <a:pt x="2000" y="720"/>
                  </a:lnTo>
                  <a:lnTo>
                    <a:pt x="2003" y="687"/>
                  </a:lnTo>
                  <a:lnTo>
                    <a:pt x="2007" y="650"/>
                  </a:lnTo>
                  <a:lnTo>
                    <a:pt x="2011" y="610"/>
                  </a:lnTo>
                  <a:lnTo>
                    <a:pt x="2016" y="570"/>
                  </a:lnTo>
                  <a:lnTo>
                    <a:pt x="2020" y="529"/>
                  </a:lnTo>
                  <a:lnTo>
                    <a:pt x="2025" y="489"/>
                  </a:lnTo>
                  <a:lnTo>
                    <a:pt x="2029" y="452"/>
                  </a:lnTo>
                  <a:lnTo>
                    <a:pt x="2032" y="418"/>
                  </a:lnTo>
                  <a:lnTo>
                    <a:pt x="2035" y="389"/>
                  </a:lnTo>
                  <a:lnTo>
                    <a:pt x="2038" y="366"/>
                  </a:lnTo>
                  <a:lnTo>
                    <a:pt x="2039" y="350"/>
                  </a:lnTo>
                  <a:lnTo>
                    <a:pt x="2045" y="297"/>
                  </a:lnTo>
                  <a:lnTo>
                    <a:pt x="2051" y="248"/>
                  </a:lnTo>
                  <a:lnTo>
                    <a:pt x="2059" y="204"/>
                  </a:lnTo>
                  <a:lnTo>
                    <a:pt x="2067" y="161"/>
                  </a:lnTo>
                  <a:lnTo>
                    <a:pt x="2078" y="124"/>
                  </a:lnTo>
                  <a:lnTo>
                    <a:pt x="2091" y="90"/>
                  </a:lnTo>
                  <a:lnTo>
                    <a:pt x="2107" y="61"/>
                  </a:lnTo>
                  <a:lnTo>
                    <a:pt x="2128" y="37"/>
                  </a:lnTo>
                  <a:lnTo>
                    <a:pt x="2151" y="18"/>
                  </a:lnTo>
                  <a:lnTo>
                    <a:pt x="2180" y="4"/>
                  </a:lnTo>
                  <a:lnTo>
                    <a:pt x="2197"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21" name="Freeform 8"/>
            <p:cNvSpPr>
              <a:spLocks noEditPoints="1"/>
            </p:cNvSpPr>
            <p:nvPr/>
          </p:nvSpPr>
          <p:spPr bwMode="auto">
            <a:xfrm>
              <a:off x="-2074863" y="1019175"/>
              <a:ext cx="2468563" cy="2143125"/>
            </a:xfrm>
            <a:custGeom>
              <a:avLst/>
              <a:gdLst>
                <a:gd name="T0" fmla="*/ 745 w 3110"/>
                <a:gd name="T1" fmla="*/ 1281 h 2699"/>
                <a:gd name="T2" fmla="*/ 1222 w 3110"/>
                <a:gd name="T3" fmla="*/ 2461 h 2699"/>
                <a:gd name="T4" fmla="*/ 1520 w 3110"/>
                <a:gd name="T5" fmla="*/ 1785 h 2699"/>
                <a:gd name="T6" fmla="*/ 1886 w 3110"/>
                <a:gd name="T7" fmla="*/ 1786 h 2699"/>
                <a:gd name="T8" fmla="*/ 2366 w 3110"/>
                <a:gd name="T9" fmla="*/ 2461 h 2699"/>
                <a:gd name="T10" fmla="*/ 1555 w 3110"/>
                <a:gd name="T11" fmla="*/ 480 h 2699"/>
                <a:gd name="T12" fmla="*/ 1555 w 3110"/>
                <a:gd name="T13" fmla="*/ 0 h 2699"/>
                <a:gd name="T14" fmla="*/ 1586 w 3110"/>
                <a:gd name="T15" fmla="*/ 3 h 2699"/>
                <a:gd name="T16" fmla="*/ 1616 w 3110"/>
                <a:gd name="T17" fmla="*/ 10 h 2699"/>
                <a:gd name="T18" fmla="*/ 1670 w 3110"/>
                <a:gd name="T19" fmla="*/ 38 h 2699"/>
                <a:gd name="T20" fmla="*/ 3052 w 3110"/>
                <a:gd name="T21" fmla="*/ 1401 h 2699"/>
                <a:gd name="T22" fmla="*/ 3093 w 3110"/>
                <a:gd name="T23" fmla="*/ 1458 h 2699"/>
                <a:gd name="T24" fmla="*/ 3110 w 3110"/>
                <a:gd name="T25" fmla="*/ 1523 h 2699"/>
                <a:gd name="T26" fmla="*/ 3105 w 3110"/>
                <a:gd name="T27" fmla="*/ 1590 h 2699"/>
                <a:gd name="T28" fmla="*/ 3075 w 3110"/>
                <a:gd name="T29" fmla="*/ 1653 h 2699"/>
                <a:gd name="T30" fmla="*/ 3026 w 3110"/>
                <a:gd name="T31" fmla="*/ 1701 h 2699"/>
                <a:gd name="T32" fmla="*/ 2970 w 3110"/>
                <a:gd name="T33" fmla="*/ 1729 h 2699"/>
                <a:gd name="T34" fmla="*/ 2910 w 3110"/>
                <a:gd name="T35" fmla="*/ 1737 h 2699"/>
                <a:gd name="T36" fmla="*/ 2835 w 3110"/>
                <a:gd name="T37" fmla="*/ 1723 h 2699"/>
                <a:gd name="T38" fmla="*/ 2769 w 3110"/>
                <a:gd name="T39" fmla="*/ 1680 h 2699"/>
                <a:gd name="T40" fmla="*/ 2633 w 3110"/>
                <a:gd name="T41" fmla="*/ 2699 h 2699"/>
                <a:gd name="T42" fmla="*/ 478 w 3110"/>
                <a:gd name="T43" fmla="*/ 2699 h 2699"/>
                <a:gd name="T44" fmla="*/ 341 w 3110"/>
                <a:gd name="T45" fmla="*/ 1680 h 2699"/>
                <a:gd name="T46" fmla="*/ 275 w 3110"/>
                <a:gd name="T47" fmla="*/ 1723 h 2699"/>
                <a:gd name="T48" fmla="*/ 199 w 3110"/>
                <a:gd name="T49" fmla="*/ 1737 h 2699"/>
                <a:gd name="T50" fmla="*/ 139 w 3110"/>
                <a:gd name="T51" fmla="*/ 1729 h 2699"/>
                <a:gd name="T52" fmla="*/ 83 w 3110"/>
                <a:gd name="T53" fmla="*/ 1701 h 2699"/>
                <a:gd name="T54" fmla="*/ 34 w 3110"/>
                <a:gd name="T55" fmla="*/ 1653 h 2699"/>
                <a:gd name="T56" fmla="*/ 6 w 3110"/>
                <a:gd name="T57" fmla="*/ 1590 h 2699"/>
                <a:gd name="T58" fmla="*/ 0 w 3110"/>
                <a:gd name="T59" fmla="*/ 1523 h 2699"/>
                <a:gd name="T60" fmla="*/ 17 w 3110"/>
                <a:gd name="T61" fmla="*/ 1458 h 2699"/>
                <a:gd name="T62" fmla="*/ 58 w 3110"/>
                <a:gd name="T63" fmla="*/ 1401 h 2699"/>
                <a:gd name="T64" fmla="*/ 1439 w 3110"/>
                <a:gd name="T65" fmla="*/ 38 h 2699"/>
                <a:gd name="T66" fmla="*/ 1494 w 3110"/>
                <a:gd name="T67" fmla="*/ 10 h 2699"/>
                <a:gd name="T68" fmla="*/ 1523 w 3110"/>
                <a:gd name="T69" fmla="*/ 3 h 2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110" h="2699">
                  <a:moveTo>
                    <a:pt x="1555" y="480"/>
                  </a:moveTo>
                  <a:lnTo>
                    <a:pt x="745" y="1281"/>
                  </a:lnTo>
                  <a:lnTo>
                    <a:pt x="745" y="2461"/>
                  </a:lnTo>
                  <a:lnTo>
                    <a:pt x="1222" y="2461"/>
                  </a:lnTo>
                  <a:lnTo>
                    <a:pt x="1222" y="1786"/>
                  </a:lnTo>
                  <a:lnTo>
                    <a:pt x="1520" y="1785"/>
                  </a:lnTo>
                  <a:lnTo>
                    <a:pt x="1583" y="1785"/>
                  </a:lnTo>
                  <a:lnTo>
                    <a:pt x="1886" y="1786"/>
                  </a:lnTo>
                  <a:lnTo>
                    <a:pt x="1887" y="2461"/>
                  </a:lnTo>
                  <a:lnTo>
                    <a:pt x="2366" y="2461"/>
                  </a:lnTo>
                  <a:lnTo>
                    <a:pt x="2365" y="1281"/>
                  </a:lnTo>
                  <a:lnTo>
                    <a:pt x="1555" y="480"/>
                  </a:lnTo>
                  <a:close/>
                  <a:moveTo>
                    <a:pt x="1553" y="0"/>
                  </a:moveTo>
                  <a:lnTo>
                    <a:pt x="1555" y="0"/>
                  </a:lnTo>
                  <a:lnTo>
                    <a:pt x="1557" y="0"/>
                  </a:lnTo>
                  <a:lnTo>
                    <a:pt x="1586" y="3"/>
                  </a:lnTo>
                  <a:lnTo>
                    <a:pt x="1586" y="3"/>
                  </a:lnTo>
                  <a:lnTo>
                    <a:pt x="1616" y="10"/>
                  </a:lnTo>
                  <a:lnTo>
                    <a:pt x="1644" y="22"/>
                  </a:lnTo>
                  <a:lnTo>
                    <a:pt x="1670" y="38"/>
                  </a:lnTo>
                  <a:lnTo>
                    <a:pt x="1694" y="58"/>
                  </a:lnTo>
                  <a:lnTo>
                    <a:pt x="3052" y="1401"/>
                  </a:lnTo>
                  <a:lnTo>
                    <a:pt x="3075" y="1427"/>
                  </a:lnTo>
                  <a:lnTo>
                    <a:pt x="3093" y="1458"/>
                  </a:lnTo>
                  <a:lnTo>
                    <a:pt x="3105" y="1491"/>
                  </a:lnTo>
                  <a:lnTo>
                    <a:pt x="3110" y="1523"/>
                  </a:lnTo>
                  <a:lnTo>
                    <a:pt x="3110" y="1557"/>
                  </a:lnTo>
                  <a:lnTo>
                    <a:pt x="3105" y="1590"/>
                  </a:lnTo>
                  <a:lnTo>
                    <a:pt x="3093" y="1622"/>
                  </a:lnTo>
                  <a:lnTo>
                    <a:pt x="3075" y="1653"/>
                  </a:lnTo>
                  <a:lnTo>
                    <a:pt x="3052" y="1680"/>
                  </a:lnTo>
                  <a:lnTo>
                    <a:pt x="3026" y="1701"/>
                  </a:lnTo>
                  <a:lnTo>
                    <a:pt x="3000" y="1717"/>
                  </a:lnTo>
                  <a:lnTo>
                    <a:pt x="2970" y="1729"/>
                  </a:lnTo>
                  <a:lnTo>
                    <a:pt x="2941" y="1734"/>
                  </a:lnTo>
                  <a:lnTo>
                    <a:pt x="2910" y="1737"/>
                  </a:lnTo>
                  <a:lnTo>
                    <a:pt x="2872" y="1733"/>
                  </a:lnTo>
                  <a:lnTo>
                    <a:pt x="2835" y="1723"/>
                  </a:lnTo>
                  <a:lnTo>
                    <a:pt x="2799" y="1705"/>
                  </a:lnTo>
                  <a:lnTo>
                    <a:pt x="2769" y="1680"/>
                  </a:lnTo>
                  <a:lnTo>
                    <a:pt x="2631" y="1545"/>
                  </a:lnTo>
                  <a:lnTo>
                    <a:pt x="2633" y="2699"/>
                  </a:lnTo>
                  <a:lnTo>
                    <a:pt x="1555" y="2698"/>
                  </a:lnTo>
                  <a:lnTo>
                    <a:pt x="478" y="2699"/>
                  </a:lnTo>
                  <a:lnTo>
                    <a:pt x="478" y="1545"/>
                  </a:lnTo>
                  <a:lnTo>
                    <a:pt x="341" y="1680"/>
                  </a:lnTo>
                  <a:lnTo>
                    <a:pt x="310" y="1705"/>
                  </a:lnTo>
                  <a:lnTo>
                    <a:pt x="275" y="1723"/>
                  </a:lnTo>
                  <a:lnTo>
                    <a:pt x="238" y="1734"/>
                  </a:lnTo>
                  <a:lnTo>
                    <a:pt x="199" y="1737"/>
                  </a:lnTo>
                  <a:lnTo>
                    <a:pt x="168" y="1734"/>
                  </a:lnTo>
                  <a:lnTo>
                    <a:pt x="139" y="1729"/>
                  </a:lnTo>
                  <a:lnTo>
                    <a:pt x="110" y="1717"/>
                  </a:lnTo>
                  <a:lnTo>
                    <a:pt x="83" y="1701"/>
                  </a:lnTo>
                  <a:lnTo>
                    <a:pt x="58" y="1680"/>
                  </a:lnTo>
                  <a:lnTo>
                    <a:pt x="34" y="1653"/>
                  </a:lnTo>
                  <a:lnTo>
                    <a:pt x="17" y="1622"/>
                  </a:lnTo>
                  <a:lnTo>
                    <a:pt x="6" y="1590"/>
                  </a:lnTo>
                  <a:lnTo>
                    <a:pt x="0" y="1557"/>
                  </a:lnTo>
                  <a:lnTo>
                    <a:pt x="0" y="1523"/>
                  </a:lnTo>
                  <a:lnTo>
                    <a:pt x="5" y="1491"/>
                  </a:lnTo>
                  <a:lnTo>
                    <a:pt x="17" y="1458"/>
                  </a:lnTo>
                  <a:lnTo>
                    <a:pt x="34" y="1429"/>
                  </a:lnTo>
                  <a:lnTo>
                    <a:pt x="58" y="1401"/>
                  </a:lnTo>
                  <a:lnTo>
                    <a:pt x="1415" y="58"/>
                  </a:lnTo>
                  <a:lnTo>
                    <a:pt x="1439" y="38"/>
                  </a:lnTo>
                  <a:lnTo>
                    <a:pt x="1466" y="22"/>
                  </a:lnTo>
                  <a:lnTo>
                    <a:pt x="1494" y="10"/>
                  </a:lnTo>
                  <a:lnTo>
                    <a:pt x="1523" y="3"/>
                  </a:lnTo>
                  <a:lnTo>
                    <a:pt x="1523" y="3"/>
                  </a:lnTo>
                  <a:lnTo>
                    <a:pt x="1553" y="0"/>
                  </a:lnTo>
                  <a:close/>
                </a:path>
              </a:pathLst>
            </a:custGeom>
            <a:grpFill/>
            <a:ln w="0">
              <a:noFill/>
              <a:prstDash val="solid"/>
              <a:round/>
              <a:headEnd/>
              <a:tailEnd/>
            </a:ln>
          </p:spPr>
          <p:txBody>
            <a:bodyPr vert="horz" wrap="square" lIns="243840" tIns="121920" rIns="243840" bIns="121920" numCol="1" anchor="t" anchorCtr="0" compatLnSpc="1">
              <a:prstTxWarp prst="textNoShape">
                <a:avLst/>
              </a:prstTxWarp>
            </a:bodyPr>
            <a:lstStyle/>
            <a:p>
              <a:endParaRPr lang="en-US" sz="4800"/>
            </a:p>
          </p:txBody>
        </p:sp>
      </p:grpSp>
      <p:sp>
        <p:nvSpPr>
          <p:cNvPr id="23" name="Rectangle 22"/>
          <p:cNvSpPr/>
          <p:nvPr/>
        </p:nvSpPr>
        <p:spPr>
          <a:xfrm>
            <a:off x="1948855" y="7707692"/>
            <a:ext cx="5172824" cy="3457037"/>
          </a:xfrm>
          <a:prstGeom prst="rect">
            <a:avLst/>
          </a:prstGeom>
        </p:spPr>
        <p:txBody>
          <a:bodyPr wrap="square" anchor="ctr">
            <a:spAutoFit/>
          </a:bodyPr>
          <a:lstStyle/>
          <a:p>
            <a:pPr algn="ctr"/>
            <a:r>
              <a:rPr lang="en-US" sz="4267" b="1" dirty="0">
                <a:solidFill>
                  <a:schemeClr val="tx1">
                    <a:lumMod val="75000"/>
                    <a:lumOff val="25000"/>
                  </a:schemeClr>
                </a:solidFill>
              </a:rPr>
              <a:t>Title Goes Here</a:t>
            </a:r>
          </a:p>
          <a:p>
            <a:pPr algn="ctr"/>
            <a:r>
              <a:rPr lang="en-US" sz="2933" dirty="0">
                <a:solidFill>
                  <a:schemeClr val="tx1">
                    <a:lumMod val="75000"/>
                    <a:lumOff val="25000"/>
                  </a:schemeClr>
                </a:solidFill>
              </a:rPr>
              <a:t> If you are going to use a passage of Lorem Ipsum, you need to be sure there isn't anything embarrassing hidden in the middle of text. All the </a:t>
            </a:r>
            <a:r>
              <a:rPr lang="en-US" sz="2933" dirty="0" err="1">
                <a:solidFill>
                  <a:schemeClr val="tx1">
                    <a:lumMod val="75000"/>
                    <a:lumOff val="25000"/>
                  </a:schemeClr>
                </a:solidFill>
              </a:rPr>
              <a:t>Lorem</a:t>
            </a:r>
            <a:r>
              <a:rPr lang="en-US" sz="2933" dirty="0">
                <a:solidFill>
                  <a:schemeClr val="tx1">
                    <a:lumMod val="75000"/>
                    <a:lumOff val="25000"/>
                  </a:schemeClr>
                </a:solidFill>
              </a:rPr>
              <a:t> </a:t>
            </a:r>
            <a:r>
              <a:rPr lang="en-US" sz="2933" dirty="0" err="1">
                <a:solidFill>
                  <a:schemeClr val="tx1">
                    <a:lumMod val="75000"/>
                    <a:lumOff val="25000"/>
                  </a:schemeClr>
                </a:solidFill>
              </a:rPr>
              <a:t>Ipsum</a:t>
            </a:r>
            <a:endParaRPr lang="en-US" sz="2933" dirty="0">
              <a:solidFill>
                <a:schemeClr val="tx1">
                  <a:lumMod val="75000"/>
                  <a:lumOff val="25000"/>
                </a:schemeClr>
              </a:solidFill>
            </a:endParaRPr>
          </a:p>
        </p:txBody>
      </p:sp>
      <p:sp>
        <p:nvSpPr>
          <p:cNvPr id="25" name="TextBox 24"/>
          <p:cNvSpPr txBox="1"/>
          <p:nvPr/>
        </p:nvSpPr>
        <p:spPr>
          <a:xfrm>
            <a:off x="17475200" y="5960207"/>
            <a:ext cx="6502400" cy="6001643"/>
          </a:xfrm>
          <a:prstGeom prst="rect">
            <a:avLst/>
          </a:prstGeom>
          <a:noFill/>
        </p:spPr>
        <p:txBody>
          <a:bodyPr wrap="square" rtlCol="0">
            <a:spAutoFit/>
          </a:bodyPr>
          <a:lstStyle/>
          <a:p>
            <a:pPr algn="r"/>
            <a:r>
              <a:rPr lang="en-US" sz="6400" b="1" cap="all" dirty="0">
                <a:solidFill>
                  <a:schemeClr val="bg1"/>
                </a:solidFill>
              </a:rPr>
              <a:t>WE PROVIDE ADVICE WHEN YOUR BUSINESS NEEDS IT</a:t>
            </a:r>
            <a:r>
              <a:rPr lang="en-US" sz="6400" b="1" dirty="0">
                <a:solidFill>
                  <a:schemeClr val="bg1"/>
                </a:solidFill>
              </a:rPr>
              <a:t> </a:t>
            </a:r>
            <a:r>
              <a:rPr lang="en-US" sz="6400" b="1" cap="all" dirty="0">
                <a:solidFill>
                  <a:schemeClr val="bg1"/>
                </a:solidFill>
              </a:rPr>
              <a:t>NOT JUST WHEN YOU ASK FOR IT!</a:t>
            </a:r>
            <a:endParaRPr lang="en-US" sz="6400" b="1" dirty="0">
              <a:solidFill>
                <a:schemeClr val="bg1"/>
              </a:solidFill>
            </a:endParaRPr>
          </a:p>
        </p:txBody>
      </p:sp>
    </p:spTree>
    <p:extLst>
      <p:ext uri="{BB962C8B-B14F-4D97-AF65-F5344CB8AC3E}">
        <p14:creationId xmlns:p14="http://schemas.microsoft.com/office/powerpoint/2010/main" val="3432402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childTnLst>
                          </p:cTn>
                        </p:par>
                        <p:par>
                          <p:cTn id="10" fill="hold">
                            <p:stCondLst>
                              <p:cond delay="500"/>
                            </p:stCondLst>
                            <p:childTnLst>
                              <p:par>
                                <p:cTn id="11" presetID="22" presetClass="entr" presetSubtype="1" fill="hold" grpId="0" nodeType="after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wipe(up)">
                                      <p:cBhvr>
                                        <p:cTn id="13" dur="500"/>
                                        <p:tgtEl>
                                          <p:spTgt spid="23"/>
                                        </p:tgtEl>
                                      </p:cBhvr>
                                    </p:animEffect>
                                  </p:childTnLst>
                                </p:cTn>
                              </p:par>
                            </p:childTnLst>
                          </p:cTn>
                        </p:par>
                        <p:par>
                          <p:cTn id="14" fill="hold">
                            <p:stCondLst>
                              <p:cond delay="1000"/>
                            </p:stCondLst>
                            <p:childTnLst>
                              <p:par>
                                <p:cTn id="15" presetID="22" presetClass="entr" presetSubtype="2" fill="hold" grpId="0"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right)">
                                      <p:cBhvr>
                                        <p:cTn id="17" dur="500"/>
                                        <p:tgtEl>
                                          <p:spTgt spid="14"/>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fade">
                                      <p:cBhvr>
                                        <p:cTn id="21"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3" grpId="0"/>
      <p:bldP spid="25" grpId="0"/>
    </p:bld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p:sp>
      <p:sp>
        <p:nvSpPr>
          <p:cNvPr id="2" name="Text Placeholder 1"/>
          <p:cNvSpPr>
            <a:spLocks noGrp="1"/>
          </p:cNvSpPr>
          <p:nvPr>
            <p:ph type="body" sz="half" idx="2"/>
          </p:nvPr>
        </p:nvSpPr>
        <p:spPr/>
        <p:txBody>
          <a:bodyPr/>
          <a:lstStyle/>
          <a:p>
            <a:r>
              <a:rPr lang="en-US" dirty="0"/>
              <a:t>Enter your subtitle here</a:t>
            </a:r>
          </a:p>
        </p:txBody>
      </p:sp>
      <p:sp>
        <p:nvSpPr>
          <p:cNvPr id="11" name="Title 10"/>
          <p:cNvSpPr>
            <a:spLocks noGrp="1"/>
          </p:cNvSpPr>
          <p:nvPr>
            <p:ph type="title"/>
          </p:nvPr>
        </p:nvSpPr>
        <p:spPr/>
        <p:txBody>
          <a:bodyPr>
            <a:normAutofit fontScale="90000"/>
          </a:bodyPr>
          <a:lstStyle/>
          <a:p>
            <a:r>
              <a:rPr lang="en-US"/>
              <a:t>How can we do business</a:t>
            </a:r>
            <a:endParaRPr lang="en-US" dirty="0"/>
          </a:p>
        </p:txBody>
      </p:sp>
      <p:sp>
        <p:nvSpPr>
          <p:cNvPr id="5" name="Rectangle 4"/>
          <p:cNvSpPr/>
          <p:nvPr/>
        </p:nvSpPr>
        <p:spPr>
          <a:xfrm>
            <a:off x="3048004" y="9614334"/>
            <a:ext cx="19942627" cy="913199"/>
          </a:xfrm>
          <a:prstGeom prst="rect">
            <a:avLst/>
          </a:prstGeom>
        </p:spPr>
        <p:txBody>
          <a:bodyPr wrap="square" anchor="ctr">
            <a:spAutoFit/>
          </a:bodyPr>
          <a:lstStyle/>
          <a:p>
            <a:r>
              <a:rPr lang="en-US" sz="2667" dirty="0">
                <a:solidFill>
                  <a:schemeClr val="tx1">
                    <a:lumMod val="75000"/>
                    <a:lumOff val="25000"/>
                  </a:schemeClr>
                </a:solidFill>
              </a:rPr>
              <a:t> If you are going to use a passage of Lorem Ipsum, you need to be sure there isn't anything embarrassing hidden in the middle of text. All the Lorem Ipsum generators on the Internet tend to repeat predefined chunks as necessary</a:t>
            </a:r>
          </a:p>
        </p:txBody>
      </p:sp>
      <p:sp>
        <p:nvSpPr>
          <p:cNvPr id="6" name="Oval 5"/>
          <p:cNvSpPr/>
          <p:nvPr/>
        </p:nvSpPr>
        <p:spPr>
          <a:xfrm>
            <a:off x="1625603" y="9546000"/>
            <a:ext cx="1049867" cy="1049867"/>
          </a:xfrm>
          <a:prstGeom prst="ellipse">
            <a:avLst/>
          </a:pr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sz="4267" b="1" dirty="0">
                <a:solidFill>
                  <a:schemeClr val="tx1">
                    <a:lumMod val="75000"/>
                    <a:lumOff val="25000"/>
                  </a:schemeClr>
                </a:solidFill>
              </a:rPr>
              <a:t>1</a:t>
            </a:r>
          </a:p>
        </p:txBody>
      </p:sp>
      <p:sp>
        <p:nvSpPr>
          <p:cNvPr id="9" name="Rectangle 8"/>
          <p:cNvSpPr/>
          <p:nvPr/>
        </p:nvSpPr>
        <p:spPr>
          <a:xfrm>
            <a:off x="3048004" y="10941990"/>
            <a:ext cx="19942627" cy="913199"/>
          </a:xfrm>
          <a:prstGeom prst="rect">
            <a:avLst/>
          </a:prstGeom>
        </p:spPr>
        <p:txBody>
          <a:bodyPr wrap="square" anchor="ctr">
            <a:spAutoFit/>
          </a:bodyPr>
          <a:lstStyle/>
          <a:p>
            <a:r>
              <a:rPr lang="en-US" sz="2667" dirty="0">
                <a:solidFill>
                  <a:schemeClr val="tx1">
                    <a:lumMod val="75000"/>
                    <a:lumOff val="25000"/>
                  </a:schemeClr>
                </a:solidFill>
              </a:rPr>
              <a:t> If you are going to use a passage of Lorem Ipsum, you need to be sure there isn't anything embarrassing hidden in the middle of text. All the Lorem Ipsum generators on the Internet tend to repeat predefined chunks as necessary</a:t>
            </a:r>
          </a:p>
        </p:txBody>
      </p:sp>
      <p:sp>
        <p:nvSpPr>
          <p:cNvPr id="10" name="Oval 9"/>
          <p:cNvSpPr/>
          <p:nvPr/>
        </p:nvSpPr>
        <p:spPr>
          <a:xfrm>
            <a:off x="1625603" y="10873656"/>
            <a:ext cx="1049867" cy="1049867"/>
          </a:xfrm>
          <a:prstGeom prst="ellipse">
            <a:avLst/>
          </a:pr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sz="4267" b="1" dirty="0">
                <a:solidFill>
                  <a:schemeClr val="tx1">
                    <a:lumMod val="75000"/>
                    <a:lumOff val="25000"/>
                  </a:schemeClr>
                </a:solidFill>
              </a:rPr>
              <a:t>2</a:t>
            </a:r>
          </a:p>
        </p:txBody>
      </p:sp>
      <p:sp>
        <p:nvSpPr>
          <p:cNvPr id="13" name="Rectangle 12"/>
          <p:cNvSpPr/>
          <p:nvPr/>
        </p:nvSpPr>
        <p:spPr>
          <a:xfrm>
            <a:off x="1016000" y="4013203"/>
            <a:ext cx="9671456" cy="4221232"/>
          </a:xfrm>
          <a:prstGeom prst="rect">
            <a:avLst/>
          </a:prstGeom>
          <a:solidFill>
            <a:schemeClr val="accent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grpSp>
        <p:nvGrpSpPr>
          <p:cNvPr id="17" name="Group 16"/>
          <p:cNvGrpSpPr/>
          <p:nvPr/>
        </p:nvGrpSpPr>
        <p:grpSpPr>
          <a:xfrm>
            <a:off x="1269261" y="5054947"/>
            <a:ext cx="2674571" cy="2233968"/>
            <a:chOff x="3019425" y="1354783"/>
            <a:chExt cx="4010025" cy="3349423"/>
          </a:xfrm>
          <a:solidFill>
            <a:schemeClr val="bg1"/>
          </a:solidFill>
        </p:grpSpPr>
        <p:sp>
          <p:nvSpPr>
            <p:cNvPr id="18" name="Freeform 7"/>
            <p:cNvSpPr>
              <a:spLocks/>
            </p:cNvSpPr>
            <p:nvPr/>
          </p:nvSpPr>
          <p:spPr bwMode="auto">
            <a:xfrm>
              <a:off x="3034665" y="1758950"/>
              <a:ext cx="1225550" cy="1236663"/>
            </a:xfrm>
            <a:custGeom>
              <a:avLst/>
              <a:gdLst>
                <a:gd name="T0" fmla="*/ 295 w 397"/>
                <a:gd name="T1" fmla="*/ 37 h 402"/>
                <a:gd name="T2" fmla="*/ 375 w 397"/>
                <a:gd name="T3" fmla="*/ 350 h 402"/>
                <a:gd name="T4" fmla="*/ 397 w 397"/>
                <a:gd name="T5" fmla="*/ 402 h 402"/>
                <a:gd name="T6" fmla="*/ 290 w 397"/>
                <a:gd name="T7" fmla="*/ 3 h 402"/>
              </a:gdLst>
              <a:ahLst/>
              <a:cxnLst>
                <a:cxn ang="0">
                  <a:pos x="T0" y="T1"/>
                </a:cxn>
                <a:cxn ang="0">
                  <a:pos x="T2" y="T3"/>
                </a:cxn>
                <a:cxn ang="0">
                  <a:pos x="T4" y="T5"/>
                </a:cxn>
                <a:cxn ang="0">
                  <a:pos x="T6" y="T7"/>
                </a:cxn>
              </a:cxnLst>
              <a:rect l="0" t="0" r="r" b="b"/>
              <a:pathLst>
                <a:path w="397" h="402">
                  <a:moveTo>
                    <a:pt x="295" y="37"/>
                  </a:moveTo>
                  <a:cubicBezTo>
                    <a:pt x="295" y="37"/>
                    <a:pt x="68" y="0"/>
                    <a:pt x="375" y="350"/>
                  </a:cubicBezTo>
                  <a:cubicBezTo>
                    <a:pt x="397" y="402"/>
                    <a:pt x="397" y="402"/>
                    <a:pt x="397" y="402"/>
                  </a:cubicBezTo>
                  <a:cubicBezTo>
                    <a:pt x="397" y="402"/>
                    <a:pt x="0" y="26"/>
                    <a:pt x="290" y="3"/>
                  </a:cubicBezTo>
                </a:path>
              </a:pathLst>
            </a:custGeom>
            <a:grpFill/>
            <a:ln w="12700" cap="flat">
              <a:noFill/>
              <a:prstDash val="solid"/>
              <a:miter lim="800000"/>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19" name="Freeform 8"/>
            <p:cNvSpPr>
              <a:spLocks/>
            </p:cNvSpPr>
            <p:nvPr/>
          </p:nvSpPr>
          <p:spPr bwMode="auto">
            <a:xfrm>
              <a:off x="3019425" y="1758950"/>
              <a:ext cx="1225550" cy="1236663"/>
            </a:xfrm>
            <a:custGeom>
              <a:avLst/>
              <a:gdLst>
                <a:gd name="T0" fmla="*/ 295 w 397"/>
                <a:gd name="T1" fmla="*/ 37 h 402"/>
                <a:gd name="T2" fmla="*/ 375 w 397"/>
                <a:gd name="T3" fmla="*/ 350 h 402"/>
                <a:gd name="T4" fmla="*/ 397 w 397"/>
                <a:gd name="T5" fmla="*/ 402 h 402"/>
                <a:gd name="T6" fmla="*/ 290 w 397"/>
                <a:gd name="T7" fmla="*/ 3 h 402"/>
              </a:gdLst>
              <a:ahLst/>
              <a:cxnLst>
                <a:cxn ang="0">
                  <a:pos x="T0" y="T1"/>
                </a:cxn>
                <a:cxn ang="0">
                  <a:pos x="T2" y="T3"/>
                </a:cxn>
                <a:cxn ang="0">
                  <a:pos x="T4" y="T5"/>
                </a:cxn>
                <a:cxn ang="0">
                  <a:pos x="T6" y="T7"/>
                </a:cxn>
              </a:cxnLst>
              <a:rect l="0" t="0" r="r" b="b"/>
              <a:pathLst>
                <a:path w="397" h="402">
                  <a:moveTo>
                    <a:pt x="295" y="37"/>
                  </a:moveTo>
                  <a:cubicBezTo>
                    <a:pt x="295" y="37"/>
                    <a:pt x="68" y="0"/>
                    <a:pt x="375" y="350"/>
                  </a:cubicBezTo>
                  <a:cubicBezTo>
                    <a:pt x="397" y="402"/>
                    <a:pt x="397" y="402"/>
                    <a:pt x="397" y="402"/>
                  </a:cubicBezTo>
                  <a:cubicBezTo>
                    <a:pt x="397" y="402"/>
                    <a:pt x="0" y="26"/>
                    <a:pt x="290" y="3"/>
                  </a:cubicBezTo>
                </a:path>
              </a:pathLst>
            </a:custGeom>
            <a:grpFill/>
            <a:ln w="12700" cap="flat">
              <a:noFill/>
              <a:prstDash val="solid"/>
              <a:miter lim="800000"/>
              <a:headEnd/>
              <a:tailEnd/>
            </a:ln>
          </p:spPr>
          <p:txBody>
            <a:bodyPr vert="horz" wrap="square" lIns="243840" tIns="121920" rIns="243840" bIns="121920" numCol="1" anchor="t" anchorCtr="0" compatLnSpc="1">
              <a:prstTxWarp prst="textNoShape">
                <a:avLst/>
              </a:prstTxWarp>
            </a:bodyPr>
            <a:lstStyle/>
            <a:p>
              <a:endParaRPr lang="en-US" sz="4800"/>
            </a:p>
          </p:txBody>
        </p:sp>
        <p:sp>
          <p:nvSpPr>
            <p:cNvPr id="20" name="Freeform 19"/>
            <p:cNvSpPr>
              <a:spLocks/>
            </p:cNvSpPr>
            <p:nvPr/>
          </p:nvSpPr>
          <p:spPr bwMode="auto">
            <a:xfrm flipH="1">
              <a:off x="3875087" y="1354783"/>
              <a:ext cx="2308226" cy="2307580"/>
            </a:xfrm>
            <a:custGeom>
              <a:avLst/>
              <a:gdLst>
                <a:gd name="connsiteX0" fmla="*/ 1231004 w 2308226"/>
                <a:gd name="connsiteY0" fmla="*/ 19 h 2307580"/>
                <a:gd name="connsiteX1" fmla="*/ 1154113 w 2308226"/>
                <a:gd name="connsiteY1" fmla="*/ 546 h 2307580"/>
                <a:gd name="connsiteX2" fmla="*/ 0 w 2308226"/>
                <a:gd name="connsiteY2" fmla="*/ 80523 h 2307580"/>
                <a:gd name="connsiteX3" fmla="*/ 894901 w 2308226"/>
                <a:gd name="connsiteY3" fmla="*/ 2307580 h 2307580"/>
                <a:gd name="connsiteX4" fmla="*/ 1154113 w 2308226"/>
                <a:gd name="connsiteY4" fmla="*/ 2307580 h 2307580"/>
                <a:gd name="connsiteX5" fmla="*/ 1413326 w 2308226"/>
                <a:gd name="connsiteY5" fmla="*/ 2307580 h 2307580"/>
                <a:gd name="connsiteX6" fmla="*/ 2308226 w 2308226"/>
                <a:gd name="connsiteY6" fmla="*/ 80523 h 2307580"/>
                <a:gd name="connsiteX7" fmla="*/ 1231004 w 2308226"/>
                <a:gd name="connsiteY7" fmla="*/ 19 h 2307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08226" h="2307580">
                  <a:moveTo>
                    <a:pt x="1231004" y="19"/>
                  </a:moveTo>
                  <a:cubicBezTo>
                    <a:pt x="1182537" y="114"/>
                    <a:pt x="1154113" y="546"/>
                    <a:pt x="1154113" y="546"/>
                  </a:cubicBezTo>
                  <a:cubicBezTo>
                    <a:pt x="1154113" y="546"/>
                    <a:pt x="345617" y="-11758"/>
                    <a:pt x="0" y="80523"/>
                  </a:cubicBezTo>
                  <a:cubicBezTo>
                    <a:pt x="0" y="80523"/>
                    <a:pt x="141950" y="1883086"/>
                    <a:pt x="894901" y="2307580"/>
                  </a:cubicBezTo>
                  <a:cubicBezTo>
                    <a:pt x="1154113" y="2307580"/>
                    <a:pt x="1154113" y="2307580"/>
                    <a:pt x="1154113" y="2307580"/>
                  </a:cubicBezTo>
                  <a:cubicBezTo>
                    <a:pt x="1154113" y="2307580"/>
                    <a:pt x="1154113" y="2307580"/>
                    <a:pt x="1413326" y="2307580"/>
                  </a:cubicBezTo>
                  <a:cubicBezTo>
                    <a:pt x="2166276" y="1883086"/>
                    <a:pt x="2308226" y="80523"/>
                    <a:pt x="2308226" y="80523"/>
                  </a:cubicBezTo>
                  <a:cubicBezTo>
                    <a:pt x="2027413" y="5545"/>
                    <a:pt x="1441026" y="-391"/>
                    <a:pt x="1231004" y="19"/>
                  </a:cubicBezTo>
                  <a:close/>
                </a:path>
              </a:pathLst>
            </a:custGeom>
            <a:grpFill/>
            <a:ln w="12700" cap="flat">
              <a:noFill/>
              <a:prstDash val="solid"/>
              <a:miter lim="800000"/>
              <a:headEnd/>
              <a:tailEnd/>
            </a:ln>
          </p:spPr>
          <p:txBody>
            <a:bodyPr vert="horz" wrap="square" lIns="243840" tIns="121920" rIns="243840" bIns="121920" numCol="1" anchor="t" anchorCtr="0" compatLnSpc="1">
              <a:prstTxWarp prst="textNoShape">
                <a:avLst/>
              </a:prstTxWarp>
              <a:noAutofit/>
            </a:bodyPr>
            <a:lstStyle/>
            <a:p>
              <a:endParaRPr lang="en-US" sz="4800"/>
            </a:p>
          </p:txBody>
        </p:sp>
        <p:sp>
          <p:nvSpPr>
            <p:cNvPr id="21" name="Freeform 20"/>
            <p:cNvSpPr>
              <a:spLocks/>
            </p:cNvSpPr>
            <p:nvPr/>
          </p:nvSpPr>
          <p:spPr bwMode="auto">
            <a:xfrm flipH="1">
              <a:off x="4770437" y="3884613"/>
              <a:ext cx="517526" cy="577850"/>
            </a:xfrm>
            <a:custGeom>
              <a:avLst/>
              <a:gdLst>
                <a:gd name="connsiteX0" fmla="*/ 406628 w 517526"/>
                <a:gd name="connsiteY0" fmla="*/ 0 h 577850"/>
                <a:gd name="connsiteX1" fmla="*/ 258763 w 517526"/>
                <a:gd name="connsiteY1" fmla="*/ 0 h 577850"/>
                <a:gd name="connsiteX2" fmla="*/ 110899 w 517526"/>
                <a:gd name="connsiteY2" fmla="*/ 0 h 577850"/>
                <a:gd name="connsiteX3" fmla="*/ 0 w 517526"/>
                <a:gd name="connsiteY3" fmla="*/ 577850 h 577850"/>
                <a:gd name="connsiteX4" fmla="*/ 258763 w 517526"/>
                <a:gd name="connsiteY4" fmla="*/ 577850 h 577850"/>
                <a:gd name="connsiteX5" fmla="*/ 517526 w 517526"/>
                <a:gd name="connsiteY5" fmla="*/ 577850 h 577850"/>
                <a:gd name="connsiteX6" fmla="*/ 406628 w 517526"/>
                <a:gd name="connsiteY6" fmla="*/ 0 h 577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526" h="577850">
                  <a:moveTo>
                    <a:pt x="406628" y="0"/>
                  </a:moveTo>
                  <a:cubicBezTo>
                    <a:pt x="258763" y="0"/>
                    <a:pt x="258763" y="0"/>
                    <a:pt x="258763" y="0"/>
                  </a:cubicBezTo>
                  <a:cubicBezTo>
                    <a:pt x="258763" y="0"/>
                    <a:pt x="258763" y="0"/>
                    <a:pt x="110899" y="0"/>
                  </a:cubicBezTo>
                  <a:cubicBezTo>
                    <a:pt x="135543" y="522524"/>
                    <a:pt x="0" y="577850"/>
                    <a:pt x="0" y="577850"/>
                  </a:cubicBezTo>
                  <a:lnTo>
                    <a:pt x="258763" y="577850"/>
                  </a:lnTo>
                  <a:lnTo>
                    <a:pt x="517526" y="577850"/>
                  </a:lnTo>
                  <a:cubicBezTo>
                    <a:pt x="517526" y="577850"/>
                    <a:pt x="381984" y="522524"/>
                    <a:pt x="406628" y="0"/>
                  </a:cubicBezTo>
                  <a:close/>
                </a:path>
              </a:pathLst>
            </a:custGeom>
            <a:grpFill/>
            <a:ln w="12700" cap="flat">
              <a:noFill/>
              <a:prstDash val="solid"/>
              <a:miter lim="800000"/>
              <a:headEnd/>
              <a:tailEnd/>
            </a:ln>
          </p:spPr>
          <p:txBody>
            <a:bodyPr vert="horz" wrap="square" lIns="243840" tIns="121920" rIns="243840" bIns="121920" numCol="1" anchor="t" anchorCtr="0" compatLnSpc="1">
              <a:prstTxWarp prst="textNoShape">
                <a:avLst/>
              </a:prstTxWarp>
              <a:noAutofit/>
            </a:bodyPr>
            <a:lstStyle/>
            <a:p>
              <a:endParaRPr lang="en-US" sz="4800"/>
            </a:p>
          </p:txBody>
        </p:sp>
        <p:sp>
          <p:nvSpPr>
            <p:cNvPr id="22" name="Rounded Rectangle 21"/>
            <p:cNvSpPr/>
            <p:nvPr/>
          </p:nvSpPr>
          <p:spPr>
            <a:xfrm>
              <a:off x="4730750" y="3657600"/>
              <a:ext cx="596900" cy="214313"/>
            </a:xfrm>
            <a:prstGeom prst="roundRect">
              <a:avLst>
                <a:gd name="adj" fmla="val 1744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23" name="Trapezoid 22"/>
            <p:cNvSpPr/>
            <p:nvPr/>
          </p:nvSpPr>
          <p:spPr>
            <a:xfrm flipH="1">
              <a:off x="4757737" y="3871913"/>
              <a:ext cx="542926" cy="27432"/>
            </a:xfrm>
            <a:prstGeom prst="trapezoi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p>
          </p:txBody>
        </p:sp>
        <p:grpSp>
          <p:nvGrpSpPr>
            <p:cNvPr id="24" name="Group 23"/>
            <p:cNvGrpSpPr/>
            <p:nvPr/>
          </p:nvGrpSpPr>
          <p:grpSpPr>
            <a:xfrm rot="10800000">
              <a:off x="4557712" y="4462461"/>
              <a:ext cx="942976" cy="241745"/>
              <a:chOff x="3306762" y="3657600"/>
              <a:chExt cx="596900" cy="241745"/>
            </a:xfrm>
            <a:grpFill/>
          </p:grpSpPr>
          <p:sp>
            <p:nvSpPr>
              <p:cNvPr id="26" name="Rounded Rectangle 25"/>
              <p:cNvSpPr/>
              <p:nvPr/>
            </p:nvSpPr>
            <p:spPr>
              <a:xfrm>
                <a:off x="3306762" y="3657600"/>
                <a:ext cx="596900" cy="214313"/>
              </a:xfrm>
              <a:prstGeom prst="roundRect">
                <a:avLst>
                  <a:gd name="adj" fmla="val 1744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27" name="Trapezoid 26"/>
              <p:cNvSpPr/>
              <p:nvPr/>
            </p:nvSpPr>
            <p:spPr>
              <a:xfrm flipH="1">
                <a:off x="3333749" y="3871913"/>
                <a:ext cx="542926" cy="27432"/>
              </a:xfrm>
              <a:prstGeom prst="trapezoi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p>
            </p:txBody>
          </p:sp>
        </p:grpSp>
        <p:sp>
          <p:nvSpPr>
            <p:cNvPr id="25" name="Freeform 7"/>
            <p:cNvSpPr>
              <a:spLocks/>
            </p:cNvSpPr>
            <p:nvPr/>
          </p:nvSpPr>
          <p:spPr bwMode="auto">
            <a:xfrm flipH="1">
              <a:off x="5803900" y="1758950"/>
              <a:ext cx="1225550" cy="1236663"/>
            </a:xfrm>
            <a:custGeom>
              <a:avLst/>
              <a:gdLst>
                <a:gd name="T0" fmla="*/ 295 w 397"/>
                <a:gd name="T1" fmla="*/ 37 h 402"/>
                <a:gd name="T2" fmla="*/ 375 w 397"/>
                <a:gd name="T3" fmla="*/ 350 h 402"/>
                <a:gd name="T4" fmla="*/ 397 w 397"/>
                <a:gd name="T5" fmla="*/ 402 h 402"/>
                <a:gd name="T6" fmla="*/ 290 w 397"/>
                <a:gd name="T7" fmla="*/ 3 h 402"/>
              </a:gdLst>
              <a:ahLst/>
              <a:cxnLst>
                <a:cxn ang="0">
                  <a:pos x="T0" y="T1"/>
                </a:cxn>
                <a:cxn ang="0">
                  <a:pos x="T2" y="T3"/>
                </a:cxn>
                <a:cxn ang="0">
                  <a:pos x="T4" y="T5"/>
                </a:cxn>
                <a:cxn ang="0">
                  <a:pos x="T6" y="T7"/>
                </a:cxn>
              </a:cxnLst>
              <a:rect l="0" t="0" r="r" b="b"/>
              <a:pathLst>
                <a:path w="397" h="402">
                  <a:moveTo>
                    <a:pt x="295" y="37"/>
                  </a:moveTo>
                  <a:cubicBezTo>
                    <a:pt x="295" y="37"/>
                    <a:pt x="68" y="0"/>
                    <a:pt x="375" y="350"/>
                  </a:cubicBezTo>
                  <a:cubicBezTo>
                    <a:pt x="397" y="402"/>
                    <a:pt x="397" y="402"/>
                    <a:pt x="397" y="402"/>
                  </a:cubicBezTo>
                  <a:cubicBezTo>
                    <a:pt x="397" y="402"/>
                    <a:pt x="0" y="26"/>
                    <a:pt x="290" y="3"/>
                  </a:cubicBezTo>
                </a:path>
              </a:pathLst>
            </a:custGeom>
            <a:grpFill/>
            <a:ln w="12700" cap="flat">
              <a:noFill/>
              <a:prstDash val="solid"/>
              <a:miter lim="800000"/>
              <a:headEnd/>
              <a:tailEnd/>
            </a:ln>
          </p:spPr>
          <p:txBody>
            <a:bodyPr vert="horz" wrap="square" lIns="243840" tIns="121920" rIns="243840" bIns="121920" numCol="1" anchor="t" anchorCtr="0" compatLnSpc="1">
              <a:prstTxWarp prst="textNoShape">
                <a:avLst/>
              </a:prstTxWarp>
            </a:bodyPr>
            <a:lstStyle/>
            <a:p>
              <a:endParaRPr lang="en-US" sz="4800"/>
            </a:p>
          </p:txBody>
        </p:sp>
      </p:grpSp>
      <p:sp>
        <p:nvSpPr>
          <p:cNvPr id="28" name="Text Placeholder 3"/>
          <p:cNvSpPr txBox="1">
            <a:spLocks/>
          </p:cNvSpPr>
          <p:nvPr/>
        </p:nvSpPr>
        <p:spPr>
          <a:xfrm>
            <a:off x="3712041" y="6027887"/>
            <a:ext cx="6244760" cy="1477520"/>
          </a:xfrm>
          <a:prstGeom prst="rect">
            <a:avLst/>
          </a:prstGeom>
        </p:spPr>
        <p:txBody>
          <a:bodyPr wrap="square" lIns="243840" tIns="121920" rIns="243840" bIns="12192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430">
              <a:spcBef>
                <a:spcPct val="20000"/>
              </a:spcBef>
              <a:defRPr/>
            </a:pPr>
            <a:r>
              <a:rPr lang="en-US" sz="2667" dirty="0">
                <a:solidFill>
                  <a:schemeClr val="bg1"/>
                </a:solidFill>
                <a:cs typeface="+mj-cs"/>
              </a:rPr>
              <a:t>There are many variations of passages but the majority have  suffered alteration in some form by injected.</a:t>
            </a:r>
          </a:p>
        </p:txBody>
      </p:sp>
      <p:sp>
        <p:nvSpPr>
          <p:cNvPr id="29" name="Text Placeholder 3"/>
          <p:cNvSpPr txBox="1">
            <a:spLocks/>
          </p:cNvSpPr>
          <p:nvPr/>
        </p:nvSpPr>
        <p:spPr>
          <a:xfrm>
            <a:off x="3716363" y="4742420"/>
            <a:ext cx="6240437" cy="2215991"/>
          </a:xfrm>
          <a:prstGeom prst="rect">
            <a:avLst/>
          </a:prstGeom>
        </p:spPr>
        <p:txBody>
          <a:bodyPr wrap="square" lIns="243840" tIns="121920" rIns="243840" bIns="12192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430">
              <a:spcBef>
                <a:spcPct val="20000"/>
              </a:spcBef>
              <a:defRPr/>
            </a:pPr>
            <a:r>
              <a:rPr lang="en-US" sz="6400" b="1" dirty="0">
                <a:solidFill>
                  <a:schemeClr val="bg1"/>
                </a:solidFill>
                <a:cs typeface="+mj-cs"/>
              </a:rPr>
              <a:t>We Are Creative</a:t>
            </a:r>
          </a:p>
        </p:txBody>
      </p:sp>
    </p:spTree>
    <p:extLst>
      <p:ext uri="{BB962C8B-B14F-4D97-AF65-F5344CB8AC3E}">
        <p14:creationId xmlns:p14="http://schemas.microsoft.com/office/powerpoint/2010/main" val="1484128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wipe(left)">
                                      <p:cBhvr>
                                        <p:cTn id="15" dur="500"/>
                                        <p:tgtEl>
                                          <p:spTgt spid="29"/>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wipe(left)">
                                      <p:cBhvr>
                                        <p:cTn id="19" dur="500"/>
                                        <p:tgtEl>
                                          <p:spTgt spid="28"/>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left)">
                                      <p:cBhvr>
                                        <p:cTn id="27" dur="500"/>
                                        <p:tgtEl>
                                          <p:spTgt spid="5"/>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wipe(left)">
                                      <p:cBhvr>
                                        <p:cTn id="3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9" grpId="0"/>
      <p:bldP spid="10" grpId="0" animBg="1"/>
      <p:bldP spid="13" grpId="0" animBg="1"/>
      <p:bldP spid="28" grpId="0"/>
      <p:bldP spid="29" grpId="0"/>
    </p:bld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p:sp>
      <p:sp>
        <p:nvSpPr>
          <p:cNvPr id="2" name="Text Placeholder 1"/>
          <p:cNvSpPr>
            <a:spLocks noGrp="1"/>
          </p:cNvSpPr>
          <p:nvPr>
            <p:ph type="body" sz="half" idx="2"/>
          </p:nvPr>
        </p:nvSpPr>
        <p:spPr/>
        <p:txBody>
          <a:bodyPr/>
          <a:lstStyle/>
          <a:p>
            <a:r>
              <a:rPr lang="en-US" dirty="0"/>
              <a:t>Enter your subtitle here</a:t>
            </a:r>
          </a:p>
        </p:txBody>
      </p:sp>
      <p:sp>
        <p:nvSpPr>
          <p:cNvPr id="11" name="Title 10"/>
          <p:cNvSpPr>
            <a:spLocks noGrp="1"/>
          </p:cNvSpPr>
          <p:nvPr>
            <p:ph type="title"/>
          </p:nvPr>
        </p:nvSpPr>
        <p:spPr/>
        <p:txBody>
          <a:bodyPr>
            <a:normAutofit fontScale="90000"/>
          </a:bodyPr>
          <a:lstStyle/>
          <a:p>
            <a:r>
              <a:rPr lang="en-US"/>
              <a:t>How can we do business</a:t>
            </a:r>
            <a:endParaRPr lang="en-US" dirty="0"/>
          </a:p>
        </p:txBody>
      </p:sp>
      <p:sp>
        <p:nvSpPr>
          <p:cNvPr id="3" name="Oval 2"/>
          <p:cNvSpPr/>
          <p:nvPr/>
        </p:nvSpPr>
        <p:spPr>
          <a:xfrm>
            <a:off x="3332680" y="8400224"/>
            <a:ext cx="1700427" cy="170042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333" b="1" dirty="0"/>
              <a:t>01</a:t>
            </a:r>
          </a:p>
        </p:txBody>
      </p:sp>
      <p:sp>
        <p:nvSpPr>
          <p:cNvPr id="30" name="TextBox 29"/>
          <p:cNvSpPr txBox="1"/>
          <p:nvPr/>
        </p:nvSpPr>
        <p:spPr>
          <a:xfrm flipH="1">
            <a:off x="2438400" y="10016316"/>
            <a:ext cx="3488987" cy="2462469"/>
          </a:xfrm>
          <a:prstGeom prst="rect">
            <a:avLst/>
          </a:prstGeom>
          <a:noFill/>
        </p:spPr>
        <p:txBody>
          <a:bodyPr wrap="square" lIns="243840" tIns="121920" rIns="243840" bIns="121920" rtlCol="0" anchor="t">
            <a:spAutoFit/>
          </a:bodyPr>
          <a:lstStyle/>
          <a:p>
            <a:pPr algn="ctr" defTabSz="2438430">
              <a:spcBef>
                <a:spcPct val="20000"/>
              </a:spcBef>
              <a:defRPr/>
            </a:pPr>
            <a:r>
              <a:rPr lang="en-US" sz="3200" b="1" dirty="0">
                <a:solidFill>
                  <a:schemeClr val="tx1">
                    <a:lumMod val="75000"/>
                    <a:lumOff val="25000"/>
                  </a:schemeClr>
                </a:solidFill>
              </a:rPr>
              <a:t>Title Goes Here</a:t>
            </a:r>
          </a:p>
          <a:p>
            <a:pPr algn="ctr" defTabSz="2438430">
              <a:spcBef>
                <a:spcPct val="20000"/>
              </a:spcBef>
              <a:defRPr/>
            </a:pPr>
            <a:r>
              <a:rPr lang="en-US" sz="2667" dirty="0">
                <a:solidFill>
                  <a:schemeClr val="tx1">
                    <a:lumMod val="75000"/>
                    <a:lumOff val="25000"/>
                  </a:schemeClr>
                </a:solidFill>
              </a:rPr>
              <a:t>There are many variations of passages of loran Epsom.</a:t>
            </a:r>
          </a:p>
        </p:txBody>
      </p:sp>
      <p:sp>
        <p:nvSpPr>
          <p:cNvPr id="31" name="Oval 30"/>
          <p:cNvSpPr/>
          <p:nvPr/>
        </p:nvSpPr>
        <p:spPr>
          <a:xfrm>
            <a:off x="8209480" y="8400224"/>
            <a:ext cx="1700427" cy="17004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333" b="1" dirty="0"/>
              <a:t>02</a:t>
            </a:r>
          </a:p>
        </p:txBody>
      </p:sp>
      <p:sp>
        <p:nvSpPr>
          <p:cNvPr id="33" name="Oval 32"/>
          <p:cNvSpPr/>
          <p:nvPr/>
        </p:nvSpPr>
        <p:spPr>
          <a:xfrm>
            <a:off x="13086280" y="8400224"/>
            <a:ext cx="1700427" cy="170042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333" b="1" dirty="0"/>
              <a:t>03</a:t>
            </a:r>
          </a:p>
        </p:txBody>
      </p:sp>
      <p:sp>
        <p:nvSpPr>
          <p:cNvPr id="4" name="Rectangle 3"/>
          <p:cNvSpPr/>
          <p:nvPr/>
        </p:nvSpPr>
        <p:spPr>
          <a:xfrm>
            <a:off x="17259029" y="6336780"/>
            <a:ext cx="4876800" cy="5543811"/>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267" b="1" cap="all" dirty="0">
                <a:solidFill>
                  <a:schemeClr val="bg1"/>
                </a:solidFill>
              </a:rPr>
              <a:t>WE PROVIDE ADVICE WHEN YOUR BUSINESS NEEDS IT</a:t>
            </a:r>
            <a:r>
              <a:rPr lang="en-US" sz="4267" b="1" dirty="0">
                <a:solidFill>
                  <a:schemeClr val="bg1"/>
                </a:solidFill>
              </a:rPr>
              <a:t> </a:t>
            </a:r>
            <a:r>
              <a:rPr lang="en-US" sz="4267" b="1" cap="all" dirty="0">
                <a:solidFill>
                  <a:schemeClr val="bg1"/>
                </a:solidFill>
              </a:rPr>
              <a:t>NOT JUST WHEN YOU ASK FOR IT!</a:t>
            </a:r>
            <a:endParaRPr lang="en-US" sz="4267" b="1" dirty="0">
              <a:solidFill>
                <a:schemeClr val="bg1"/>
              </a:solidFill>
            </a:endParaRPr>
          </a:p>
        </p:txBody>
      </p:sp>
      <p:sp>
        <p:nvSpPr>
          <p:cNvPr id="35" name="TextBox 34"/>
          <p:cNvSpPr txBox="1"/>
          <p:nvPr/>
        </p:nvSpPr>
        <p:spPr>
          <a:xfrm flipH="1">
            <a:off x="7315200" y="10016316"/>
            <a:ext cx="3488987" cy="2462469"/>
          </a:xfrm>
          <a:prstGeom prst="rect">
            <a:avLst/>
          </a:prstGeom>
          <a:noFill/>
        </p:spPr>
        <p:txBody>
          <a:bodyPr wrap="square" lIns="243840" tIns="121920" rIns="243840" bIns="121920" rtlCol="0" anchor="t">
            <a:spAutoFit/>
          </a:bodyPr>
          <a:lstStyle/>
          <a:p>
            <a:pPr algn="ctr" defTabSz="2438430">
              <a:spcBef>
                <a:spcPct val="20000"/>
              </a:spcBef>
              <a:defRPr/>
            </a:pPr>
            <a:r>
              <a:rPr lang="en-US" sz="3200" b="1" dirty="0">
                <a:solidFill>
                  <a:schemeClr val="tx1">
                    <a:lumMod val="75000"/>
                    <a:lumOff val="25000"/>
                  </a:schemeClr>
                </a:solidFill>
              </a:rPr>
              <a:t>Title Goes Here</a:t>
            </a:r>
          </a:p>
          <a:p>
            <a:pPr algn="ctr" defTabSz="2438430">
              <a:spcBef>
                <a:spcPct val="20000"/>
              </a:spcBef>
              <a:defRPr/>
            </a:pPr>
            <a:r>
              <a:rPr lang="en-US" sz="2667" dirty="0">
                <a:solidFill>
                  <a:schemeClr val="tx1">
                    <a:lumMod val="75000"/>
                    <a:lumOff val="25000"/>
                  </a:schemeClr>
                </a:solidFill>
              </a:rPr>
              <a:t>There are many variations of passages of loran Epsom.</a:t>
            </a:r>
          </a:p>
        </p:txBody>
      </p:sp>
      <p:sp>
        <p:nvSpPr>
          <p:cNvPr id="36" name="TextBox 35"/>
          <p:cNvSpPr txBox="1"/>
          <p:nvPr/>
        </p:nvSpPr>
        <p:spPr>
          <a:xfrm flipH="1">
            <a:off x="12157413" y="10016316"/>
            <a:ext cx="3488987" cy="2462469"/>
          </a:xfrm>
          <a:prstGeom prst="rect">
            <a:avLst/>
          </a:prstGeom>
          <a:noFill/>
        </p:spPr>
        <p:txBody>
          <a:bodyPr wrap="square" lIns="243840" tIns="121920" rIns="243840" bIns="121920" rtlCol="0" anchor="t">
            <a:spAutoFit/>
          </a:bodyPr>
          <a:lstStyle/>
          <a:p>
            <a:pPr algn="ctr" defTabSz="2438430">
              <a:spcBef>
                <a:spcPct val="20000"/>
              </a:spcBef>
              <a:defRPr/>
            </a:pPr>
            <a:r>
              <a:rPr lang="en-US" sz="3200" b="1" dirty="0">
                <a:solidFill>
                  <a:schemeClr val="tx1">
                    <a:lumMod val="75000"/>
                    <a:lumOff val="25000"/>
                  </a:schemeClr>
                </a:solidFill>
              </a:rPr>
              <a:t>Title Goes Here</a:t>
            </a:r>
          </a:p>
          <a:p>
            <a:pPr algn="ctr" defTabSz="2438430">
              <a:spcBef>
                <a:spcPct val="20000"/>
              </a:spcBef>
              <a:defRPr/>
            </a:pPr>
            <a:r>
              <a:rPr lang="en-US" sz="2667" dirty="0">
                <a:solidFill>
                  <a:schemeClr val="tx1">
                    <a:lumMod val="75000"/>
                    <a:lumOff val="25000"/>
                  </a:schemeClr>
                </a:solidFill>
              </a:rPr>
              <a:t>There are many variations of passages of loran Epsom.</a:t>
            </a:r>
          </a:p>
        </p:txBody>
      </p:sp>
    </p:spTree>
    <p:extLst>
      <p:ext uri="{BB962C8B-B14F-4D97-AF65-F5344CB8AC3E}">
        <p14:creationId xmlns:p14="http://schemas.microsoft.com/office/powerpoint/2010/main" val="3576191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2" presetClass="entr" presetSubtype="4" fill="hold" grpId="0" nodeType="afterEffect">
                                  <p:stCondLst>
                                    <p:cond delay="0"/>
                                  </p:stCondLst>
                                  <p:childTnLst>
                                    <p:set>
                                      <p:cBhvr>
                                        <p:cTn id="14" dur="1" fill="hold">
                                          <p:stCondLst>
                                            <p:cond delay="0"/>
                                          </p:stCondLst>
                                        </p:cTn>
                                        <p:tgtEl>
                                          <p:spTgt spid="30"/>
                                        </p:tgtEl>
                                        <p:attrNameLst>
                                          <p:attrName>style.visibility</p:attrName>
                                        </p:attrNameLst>
                                      </p:cBhvr>
                                      <p:to>
                                        <p:strVal val="visible"/>
                                      </p:to>
                                    </p:set>
                                    <p:anim calcmode="lin" valueType="num">
                                      <p:cBhvr additive="base">
                                        <p:cTn id="15" dur="500" fill="hold"/>
                                        <p:tgtEl>
                                          <p:spTgt spid="30"/>
                                        </p:tgtEl>
                                        <p:attrNameLst>
                                          <p:attrName>ppt_x</p:attrName>
                                        </p:attrNameLst>
                                      </p:cBhvr>
                                      <p:tavLst>
                                        <p:tav tm="0">
                                          <p:val>
                                            <p:strVal val="#ppt_x"/>
                                          </p:val>
                                        </p:tav>
                                        <p:tav tm="100000">
                                          <p:val>
                                            <p:strVal val="#ppt_x"/>
                                          </p:val>
                                        </p:tav>
                                      </p:tavLst>
                                    </p:anim>
                                    <p:anim calcmode="lin" valueType="num">
                                      <p:cBhvr additive="base">
                                        <p:cTn id="16" dur="500" fill="hold"/>
                                        <p:tgtEl>
                                          <p:spTgt spid="30"/>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fade">
                                      <p:cBhvr>
                                        <p:cTn id="20" dur="500"/>
                                        <p:tgtEl>
                                          <p:spTgt spid="31"/>
                                        </p:tgtEl>
                                      </p:cBhvr>
                                    </p:animEffect>
                                  </p:childTnLst>
                                </p:cTn>
                              </p:par>
                            </p:childTnLst>
                          </p:cTn>
                        </p:par>
                        <p:par>
                          <p:cTn id="21" fill="hold">
                            <p:stCondLst>
                              <p:cond delay="2000"/>
                            </p:stCondLst>
                            <p:childTnLst>
                              <p:par>
                                <p:cTn id="22" presetID="2" presetClass="entr" presetSubtype="4" fill="hold" grpId="0" nodeType="afterEffect">
                                  <p:stCondLst>
                                    <p:cond delay="0"/>
                                  </p:stCondLst>
                                  <p:childTnLst>
                                    <p:set>
                                      <p:cBhvr>
                                        <p:cTn id="23" dur="1" fill="hold">
                                          <p:stCondLst>
                                            <p:cond delay="0"/>
                                          </p:stCondLst>
                                        </p:cTn>
                                        <p:tgtEl>
                                          <p:spTgt spid="35"/>
                                        </p:tgtEl>
                                        <p:attrNameLst>
                                          <p:attrName>style.visibility</p:attrName>
                                        </p:attrNameLst>
                                      </p:cBhvr>
                                      <p:to>
                                        <p:strVal val="visible"/>
                                      </p:to>
                                    </p:set>
                                    <p:anim calcmode="lin" valueType="num">
                                      <p:cBhvr additive="base">
                                        <p:cTn id="24" dur="500" fill="hold"/>
                                        <p:tgtEl>
                                          <p:spTgt spid="35"/>
                                        </p:tgtEl>
                                        <p:attrNameLst>
                                          <p:attrName>ppt_x</p:attrName>
                                        </p:attrNameLst>
                                      </p:cBhvr>
                                      <p:tavLst>
                                        <p:tav tm="0">
                                          <p:val>
                                            <p:strVal val="#ppt_x"/>
                                          </p:val>
                                        </p:tav>
                                        <p:tav tm="100000">
                                          <p:val>
                                            <p:strVal val="#ppt_x"/>
                                          </p:val>
                                        </p:tav>
                                      </p:tavLst>
                                    </p:anim>
                                    <p:anim calcmode="lin" valueType="num">
                                      <p:cBhvr additive="base">
                                        <p:cTn id="25" dur="500" fill="hold"/>
                                        <p:tgtEl>
                                          <p:spTgt spid="35"/>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10" presetClass="entr" presetSubtype="0" fill="hold" grpId="0" nodeType="after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fade">
                                      <p:cBhvr>
                                        <p:cTn id="29" dur="500"/>
                                        <p:tgtEl>
                                          <p:spTgt spid="33"/>
                                        </p:tgtEl>
                                      </p:cBhvr>
                                    </p:animEffect>
                                  </p:childTnLst>
                                </p:cTn>
                              </p:par>
                            </p:childTnLst>
                          </p:cTn>
                        </p:par>
                        <p:par>
                          <p:cTn id="30" fill="hold">
                            <p:stCondLst>
                              <p:cond delay="3000"/>
                            </p:stCondLst>
                            <p:childTnLst>
                              <p:par>
                                <p:cTn id="31" presetID="2" presetClass="entr" presetSubtype="4" fill="hold" grpId="0" nodeType="afterEffect">
                                  <p:stCondLst>
                                    <p:cond delay="0"/>
                                  </p:stCondLst>
                                  <p:childTnLst>
                                    <p:set>
                                      <p:cBhvr>
                                        <p:cTn id="32" dur="1" fill="hold">
                                          <p:stCondLst>
                                            <p:cond delay="0"/>
                                          </p:stCondLst>
                                        </p:cTn>
                                        <p:tgtEl>
                                          <p:spTgt spid="36"/>
                                        </p:tgtEl>
                                        <p:attrNameLst>
                                          <p:attrName>style.visibility</p:attrName>
                                        </p:attrNameLst>
                                      </p:cBhvr>
                                      <p:to>
                                        <p:strVal val="visible"/>
                                      </p:to>
                                    </p:set>
                                    <p:anim calcmode="lin" valueType="num">
                                      <p:cBhvr additive="base">
                                        <p:cTn id="33" dur="500" fill="hold"/>
                                        <p:tgtEl>
                                          <p:spTgt spid="36"/>
                                        </p:tgtEl>
                                        <p:attrNameLst>
                                          <p:attrName>ppt_x</p:attrName>
                                        </p:attrNameLst>
                                      </p:cBhvr>
                                      <p:tavLst>
                                        <p:tav tm="0">
                                          <p:val>
                                            <p:strVal val="#ppt_x"/>
                                          </p:val>
                                        </p:tav>
                                        <p:tav tm="100000">
                                          <p:val>
                                            <p:strVal val="#ppt_x"/>
                                          </p:val>
                                        </p:tav>
                                      </p:tavLst>
                                    </p:anim>
                                    <p:anim calcmode="lin" valueType="num">
                                      <p:cBhvr additive="base">
                                        <p:cTn id="34"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0" grpId="0"/>
      <p:bldP spid="31" grpId="0" animBg="1"/>
      <p:bldP spid="33" grpId="0" animBg="1"/>
      <p:bldP spid="4" grpId="0" animBg="1"/>
      <p:bldP spid="35" grpId="0"/>
      <p:bldP spid="36" grpId="0"/>
    </p:bld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p:sp>
      <p:sp>
        <p:nvSpPr>
          <p:cNvPr id="2" name="Text Placeholder 1"/>
          <p:cNvSpPr>
            <a:spLocks noGrp="1"/>
          </p:cNvSpPr>
          <p:nvPr>
            <p:ph type="body" sz="half" idx="2"/>
          </p:nvPr>
        </p:nvSpPr>
        <p:spPr/>
        <p:txBody>
          <a:bodyPr/>
          <a:lstStyle/>
          <a:p>
            <a:r>
              <a:rPr lang="en-US"/>
              <a:t>Enter your subtitle here</a:t>
            </a:r>
            <a:endParaRPr lang="en-US" dirty="0"/>
          </a:p>
        </p:txBody>
      </p:sp>
      <p:sp>
        <p:nvSpPr>
          <p:cNvPr id="3" name="Title 2"/>
          <p:cNvSpPr>
            <a:spLocks noGrp="1"/>
          </p:cNvSpPr>
          <p:nvPr>
            <p:ph type="title"/>
          </p:nvPr>
        </p:nvSpPr>
        <p:spPr/>
        <p:txBody>
          <a:bodyPr>
            <a:normAutofit fontScale="90000"/>
          </a:bodyPr>
          <a:lstStyle/>
          <a:p>
            <a:r>
              <a:rPr lang="en-US" dirty="0"/>
              <a:t>What We Can Do ?</a:t>
            </a:r>
          </a:p>
        </p:txBody>
      </p:sp>
      <p:grpSp>
        <p:nvGrpSpPr>
          <p:cNvPr id="13" name="Group 12"/>
          <p:cNvGrpSpPr/>
          <p:nvPr/>
        </p:nvGrpSpPr>
        <p:grpSpPr>
          <a:xfrm>
            <a:off x="13532257" y="3436547"/>
            <a:ext cx="2171187" cy="1910080"/>
            <a:chOff x="5074596" y="1428750"/>
            <a:chExt cx="814195" cy="716280"/>
          </a:xfrm>
        </p:grpSpPr>
        <p:sp>
          <p:nvSpPr>
            <p:cNvPr id="10" name="Parallelogram 9"/>
            <p:cNvSpPr/>
            <p:nvPr/>
          </p:nvSpPr>
          <p:spPr>
            <a:xfrm rot="16200000" flipV="1">
              <a:off x="5325645" y="1581884"/>
              <a:ext cx="716280" cy="410011"/>
            </a:xfrm>
            <a:prstGeom prst="parallelogram">
              <a:avLst>
                <a:gd name="adj" fmla="val 51017"/>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11" name="Rectangle 10"/>
            <p:cNvSpPr/>
            <p:nvPr/>
          </p:nvSpPr>
          <p:spPr>
            <a:xfrm>
              <a:off x="5074596" y="1428750"/>
              <a:ext cx="814195" cy="50705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333" b="1" dirty="0"/>
                <a:t>01</a:t>
              </a:r>
            </a:p>
          </p:txBody>
        </p:sp>
      </p:grpSp>
      <p:sp>
        <p:nvSpPr>
          <p:cNvPr id="12" name="Text Placeholder 3"/>
          <p:cNvSpPr txBox="1">
            <a:spLocks/>
          </p:cNvSpPr>
          <p:nvPr/>
        </p:nvSpPr>
        <p:spPr>
          <a:xfrm>
            <a:off x="16057966" y="3436545"/>
            <a:ext cx="7431013" cy="1805815"/>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430">
              <a:spcBef>
                <a:spcPct val="20000"/>
              </a:spcBef>
              <a:defRPr/>
            </a:pPr>
            <a:r>
              <a:rPr lang="en-US" sz="3200" b="1" dirty="0">
                <a:solidFill>
                  <a:schemeClr val="tx1">
                    <a:lumMod val="75000"/>
                    <a:lumOff val="25000"/>
                  </a:schemeClr>
                </a:solidFill>
                <a:cs typeface="+mj-cs"/>
              </a:rPr>
              <a:t>Title Goes Here</a:t>
            </a:r>
          </a:p>
          <a:p>
            <a:pPr algn="l" defTabSz="2438430">
              <a:spcBef>
                <a:spcPct val="20000"/>
              </a:spcBef>
              <a:defRPr/>
            </a:pPr>
            <a:r>
              <a:rPr lang="en-US" sz="2667" dirty="0">
                <a:solidFill>
                  <a:schemeClr val="tx1">
                    <a:lumMod val="75000"/>
                    <a:lumOff val="25000"/>
                  </a:schemeClr>
                </a:solidFill>
                <a:cs typeface="+mj-cs"/>
              </a:rPr>
              <a:t>There are many variations of passages but the majority have  suffered alteration in some form by injected.</a:t>
            </a:r>
          </a:p>
        </p:txBody>
      </p:sp>
      <p:grpSp>
        <p:nvGrpSpPr>
          <p:cNvPr id="14" name="Group 13"/>
          <p:cNvGrpSpPr/>
          <p:nvPr/>
        </p:nvGrpSpPr>
        <p:grpSpPr>
          <a:xfrm>
            <a:off x="13532257" y="5554957"/>
            <a:ext cx="2171187" cy="1910080"/>
            <a:chOff x="5074596" y="1428750"/>
            <a:chExt cx="814195" cy="716280"/>
          </a:xfrm>
        </p:grpSpPr>
        <p:sp>
          <p:nvSpPr>
            <p:cNvPr id="15" name="Parallelogram 14"/>
            <p:cNvSpPr/>
            <p:nvPr/>
          </p:nvSpPr>
          <p:spPr>
            <a:xfrm rot="16200000" flipV="1">
              <a:off x="5325645" y="1581884"/>
              <a:ext cx="716280" cy="410011"/>
            </a:xfrm>
            <a:prstGeom prst="parallelogram">
              <a:avLst>
                <a:gd name="adj" fmla="val 51017"/>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16" name="Rectangle 15"/>
            <p:cNvSpPr/>
            <p:nvPr/>
          </p:nvSpPr>
          <p:spPr>
            <a:xfrm>
              <a:off x="5074596" y="1428750"/>
              <a:ext cx="814195" cy="50705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333" b="1" dirty="0"/>
                <a:t>02</a:t>
              </a:r>
            </a:p>
          </p:txBody>
        </p:sp>
      </p:grpSp>
      <p:sp>
        <p:nvSpPr>
          <p:cNvPr id="17" name="Text Placeholder 3"/>
          <p:cNvSpPr txBox="1">
            <a:spLocks/>
          </p:cNvSpPr>
          <p:nvPr/>
        </p:nvSpPr>
        <p:spPr>
          <a:xfrm>
            <a:off x="16057966" y="5554956"/>
            <a:ext cx="7431013" cy="1805815"/>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430">
              <a:spcBef>
                <a:spcPct val="20000"/>
              </a:spcBef>
              <a:defRPr/>
            </a:pPr>
            <a:r>
              <a:rPr lang="en-US" sz="3200" b="1" dirty="0">
                <a:solidFill>
                  <a:schemeClr val="tx1">
                    <a:lumMod val="75000"/>
                    <a:lumOff val="25000"/>
                  </a:schemeClr>
                </a:solidFill>
                <a:cs typeface="+mj-cs"/>
              </a:rPr>
              <a:t>Title Goes Here</a:t>
            </a:r>
          </a:p>
          <a:p>
            <a:pPr algn="l" defTabSz="2438430">
              <a:spcBef>
                <a:spcPct val="20000"/>
              </a:spcBef>
              <a:defRPr/>
            </a:pPr>
            <a:r>
              <a:rPr lang="en-US" sz="2667" dirty="0">
                <a:solidFill>
                  <a:schemeClr val="tx1">
                    <a:lumMod val="75000"/>
                    <a:lumOff val="25000"/>
                  </a:schemeClr>
                </a:solidFill>
                <a:cs typeface="+mj-cs"/>
              </a:rPr>
              <a:t>There are many variations of passages but the majority have  suffered alteration in some form by injected.</a:t>
            </a:r>
          </a:p>
        </p:txBody>
      </p:sp>
      <p:grpSp>
        <p:nvGrpSpPr>
          <p:cNvPr id="18" name="Group 17"/>
          <p:cNvGrpSpPr/>
          <p:nvPr/>
        </p:nvGrpSpPr>
        <p:grpSpPr>
          <a:xfrm>
            <a:off x="13532257" y="7673368"/>
            <a:ext cx="2171187" cy="1910080"/>
            <a:chOff x="5074596" y="1428750"/>
            <a:chExt cx="814195" cy="716280"/>
          </a:xfrm>
        </p:grpSpPr>
        <p:sp>
          <p:nvSpPr>
            <p:cNvPr id="19" name="Parallelogram 18"/>
            <p:cNvSpPr/>
            <p:nvPr/>
          </p:nvSpPr>
          <p:spPr>
            <a:xfrm rot="16200000" flipV="1">
              <a:off x="5325645" y="1581884"/>
              <a:ext cx="716280" cy="410011"/>
            </a:xfrm>
            <a:prstGeom prst="parallelogram">
              <a:avLst>
                <a:gd name="adj" fmla="val 51017"/>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20" name="Rectangle 19"/>
            <p:cNvSpPr/>
            <p:nvPr/>
          </p:nvSpPr>
          <p:spPr>
            <a:xfrm>
              <a:off x="5074596" y="1428750"/>
              <a:ext cx="814195" cy="5070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333" b="1" dirty="0"/>
                <a:t>03</a:t>
              </a:r>
            </a:p>
          </p:txBody>
        </p:sp>
      </p:grpSp>
      <p:sp>
        <p:nvSpPr>
          <p:cNvPr id="21" name="Text Placeholder 3"/>
          <p:cNvSpPr txBox="1">
            <a:spLocks/>
          </p:cNvSpPr>
          <p:nvPr/>
        </p:nvSpPr>
        <p:spPr>
          <a:xfrm>
            <a:off x="16057966" y="7673367"/>
            <a:ext cx="7431013" cy="1805815"/>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430">
              <a:spcBef>
                <a:spcPct val="20000"/>
              </a:spcBef>
              <a:defRPr/>
            </a:pPr>
            <a:r>
              <a:rPr lang="en-US" sz="3200" b="1" dirty="0">
                <a:solidFill>
                  <a:schemeClr val="tx1">
                    <a:lumMod val="75000"/>
                    <a:lumOff val="25000"/>
                  </a:schemeClr>
                </a:solidFill>
                <a:cs typeface="+mj-cs"/>
              </a:rPr>
              <a:t>Title Goes Here</a:t>
            </a:r>
          </a:p>
          <a:p>
            <a:pPr algn="l" defTabSz="2438430">
              <a:spcBef>
                <a:spcPct val="20000"/>
              </a:spcBef>
              <a:defRPr/>
            </a:pPr>
            <a:r>
              <a:rPr lang="en-US" sz="2667" dirty="0">
                <a:solidFill>
                  <a:schemeClr val="tx1">
                    <a:lumMod val="75000"/>
                    <a:lumOff val="25000"/>
                  </a:schemeClr>
                </a:solidFill>
                <a:cs typeface="+mj-cs"/>
              </a:rPr>
              <a:t>There are many variations of passages but the majority have  suffered alteration in some form by injected.</a:t>
            </a:r>
          </a:p>
        </p:txBody>
      </p:sp>
      <p:grpSp>
        <p:nvGrpSpPr>
          <p:cNvPr id="22" name="Group 21"/>
          <p:cNvGrpSpPr/>
          <p:nvPr/>
        </p:nvGrpSpPr>
        <p:grpSpPr>
          <a:xfrm>
            <a:off x="13532257" y="9791779"/>
            <a:ext cx="2171187" cy="1910080"/>
            <a:chOff x="5074596" y="1428750"/>
            <a:chExt cx="814195" cy="716280"/>
          </a:xfrm>
        </p:grpSpPr>
        <p:sp>
          <p:nvSpPr>
            <p:cNvPr id="23" name="Parallelogram 22"/>
            <p:cNvSpPr/>
            <p:nvPr/>
          </p:nvSpPr>
          <p:spPr>
            <a:xfrm rot="16200000" flipV="1">
              <a:off x="5325645" y="1581884"/>
              <a:ext cx="716280" cy="410011"/>
            </a:xfrm>
            <a:prstGeom prst="parallelogram">
              <a:avLst>
                <a:gd name="adj" fmla="val 51017"/>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24" name="Rectangle 23"/>
            <p:cNvSpPr/>
            <p:nvPr/>
          </p:nvSpPr>
          <p:spPr>
            <a:xfrm>
              <a:off x="5074596" y="1428750"/>
              <a:ext cx="814195" cy="50705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333" b="1" dirty="0"/>
                <a:t>04</a:t>
              </a:r>
            </a:p>
          </p:txBody>
        </p:sp>
      </p:grpSp>
      <p:sp>
        <p:nvSpPr>
          <p:cNvPr id="25" name="Text Placeholder 3"/>
          <p:cNvSpPr txBox="1">
            <a:spLocks/>
          </p:cNvSpPr>
          <p:nvPr/>
        </p:nvSpPr>
        <p:spPr>
          <a:xfrm>
            <a:off x="16057966" y="9791777"/>
            <a:ext cx="7431013" cy="1805815"/>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430">
              <a:spcBef>
                <a:spcPct val="20000"/>
              </a:spcBef>
              <a:defRPr/>
            </a:pPr>
            <a:r>
              <a:rPr lang="en-US" sz="3200" b="1" dirty="0">
                <a:solidFill>
                  <a:schemeClr val="tx1">
                    <a:lumMod val="75000"/>
                    <a:lumOff val="25000"/>
                  </a:schemeClr>
                </a:solidFill>
                <a:cs typeface="+mj-cs"/>
              </a:rPr>
              <a:t>Title Goes Here</a:t>
            </a:r>
          </a:p>
          <a:p>
            <a:pPr algn="l" defTabSz="2438430">
              <a:spcBef>
                <a:spcPct val="20000"/>
              </a:spcBef>
              <a:defRPr/>
            </a:pPr>
            <a:r>
              <a:rPr lang="en-US" sz="2667" dirty="0">
                <a:solidFill>
                  <a:schemeClr val="tx1">
                    <a:lumMod val="75000"/>
                    <a:lumOff val="25000"/>
                  </a:schemeClr>
                </a:solidFill>
                <a:cs typeface="+mj-cs"/>
              </a:rPr>
              <a:t>There are many variations of passages but the majority have  suffered alteration in some form by injected.</a:t>
            </a:r>
          </a:p>
        </p:txBody>
      </p:sp>
    </p:spTree>
    <p:extLst>
      <p:ext uri="{BB962C8B-B14F-4D97-AF65-F5344CB8AC3E}">
        <p14:creationId xmlns:p14="http://schemas.microsoft.com/office/powerpoint/2010/main" val="2660542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childTnLst>
                          </p:cTn>
                        </p:par>
                        <p:par>
                          <p:cTn id="8" fill="hold">
                            <p:stCondLst>
                              <p:cond delay="500"/>
                            </p:stCondLst>
                            <p:childTnLst>
                              <p:par>
                                <p:cTn id="9" presetID="2" presetClass="entr" presetSubtype="2"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1+#ppt_w/2"/>
                                          </p:val>
                                        </p:tav>
                                        <p:tav tm="100000">
                                          <p:val>
                                            <p:strVal val="#ppt_x"/>
                                          </p:val>
                                        </p:tav>
                                      </p:tavLst>
                                    </p:anim>
                                    <p:anim calcmode="lin" valueType="num">
                                      <p:cBhvr additive="base">
                                        <p:cTn id="12" dur="500" fill="hold"/>
                                        <p:tgtEl>
                                          <p:spTgt spid="12"/>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wipe(left)">
                                      <p:cBhvr>
                                        <p:cTn id="16" dur="500"/>
                                        <p:tgtEl>
                                          <p:spTgt spid="14"/>
                                        </p:tgtEl>
                                      </p:cBhvr>
                                    </p:animEffect>
                                  </p:childTnLst>
                                </p:cTn>
                              </p:par>
                            </p:childTnLst>
                          </p:cTn>
                        </p:par>
                        <p:par>
                          <p:cTn id="17" fill="hold">
                            <p:stCondLst>
                              <p:cond delay="1500"/>
                            </p:stCondLst>
                            <p:childTnLst>
                              <p:par>
                                <p:cTn id="18" presetID="2" presetClass="entr" presetSubtype="2"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1+#ppt_w/2"/>
                                          </p:val>
                                        </p:tav>
                                        <p:tav tm="100000">
                                          <p:val>
                                            <p:strVal val="#ppt_x"/>
                                          </p:val>
                                        </p:tav>
                                      </p:tavLst>
                                    </p:anim>
                                    <p:anim calcmode="lin" valueType="num">
                                      <p:cBhvr additive="base">
                                        <p:cTn id="21" dur="500" fill="hold"/>
                                        <p:tgtEl>
                                          <p:spTgt spid="17"/>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22" presetClass="entr" presetSubtype="8" fill="hold" nodeType="after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wipe(left)">
                                      <p:cBhvr>
                                        <p:cTn id="25" dur="500"/>
                                        <p:tgtEl>
                                          <p:spTgt spid="18"/>
                                        </p:tgtEl>
                                      </p:cBhvr>
                                    </p:animEffect>
                                  </p:childTnLst>
                                </p:cTn>
                              </p:par>
                            </p:childTnLst>
                          </p:cTn>
                        </p:par>
                        <p:par>
                          <p:cTn id="26" fill="hold">
                            <p:stCondLst>
                              <p:cond delay="2500"/>
                            </p:stCondLst>
                            <p:childTnLst>
                              <p:par>
                                <p:cTn id="27" presetID="2" presetClass="entr" presetSubtype="2" fill="hold" grpId="0" nodeType="afterEffect">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cBhvr additive="base">
                                        <p:cTn id="29" dur="500" fill="hold"/>
                                        <p:tgtEl>
                                          <p:spTgt spid="21"/>
                                        </p:tgtEl>
                                        <p:attrNameLst>
                                          <p:attrName>ppt_x</p:attrName>
                                        </p:attrNameLst>
                                      </p:cBhvr>
                                      <p:tavLst>
                                        <p:tav tm="0">
                                          <p:val>
                                            <p:strVal val="1+#ppt_w/2"/>
                                          </p:val>
                                        </p:tav>
                                        <p:tav tm="100000">
                                          <p:val>
                                            <p:strVal val="#ppt_x"/>
                                          </p:val>
                                        </p:tav>
                                      </p:tavLst>
                                    </p:anim>
                                    <p:anim calcmode="lin" valueType="num">
                                      <p:cBhvr additive="base">
                                        <p:cTn id="30" dur="500" fill="hold"/>
                                        <p:tgtEl>
                                          <p:spTgt spid="21"/>
                                        </p:tgtEl>
                                        <p:attrNameLst>
                                          <p:attrName>ppt_y</p:attrName>
                                        </p:attrNameLst>
                                      </p:cBhvr>
                                      <p:tavLst>
                                        <p:tav tm="0">
                                          <p:val>
                                            <p:strVal val="#ppt_y"/>
                                          </p:val>
                                        </p:tav>
                                        <p:tav tm="100000">
                                          <p:val>
                                            <p:strVal val="#ppt_y"/>
                                          </p:val>
                                        </p:tav>
                                      </p:tavLst>
                                    </p:anim>
                                  </p:childTnLst>
                                </p:cTn>
                              </p:par>
                            </p:childTnLst>
                          </p:cTn>
                        </p:par>
                        <p:par>
                          <p:cTn id="31" fill="hold">
                            <p:stCondLst>
                              <p:cond delay="3000"/>
                            </p:stCondLst>
                            <p:childTnLst>
                              <p:par>
                                <p:cTn id="32" presetID="22" presetClass="entr" presetSubtype="8" fill="hold" nodeType="after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wipe(left)">
                                      <p:cBhvr>
                                        <p:cTn id="34" dur="500"/>
                                        <p:tgtEl>
                                          <p:spTgt spid="22"/>
                                        </p:tgtEl>
                                      </p:cBhvr>
                                    </p:animEffect>
                                  </p:childTnLst>
                                </p:cTn>
                              </p:par>
                            </p:childTnLst>
                          </p:cTn>
                        </p:par>
                        <p:par>
                          <p:cTn id="35" fill="hold">
                            <p:stCondLst>
                              <p:cond delay="3500"/>
                            </p:stCondLst>
                            <p:childTnLst>
                              <p:par>
                                <p:cTn id="36" presetID="2" presetClass="entr" presetSubtype="2" fill="hold" grpId="0" nodeType="afterEffect">
                                  <p:stCondLst>
                                    <p:cond delay="0"/>
                                  </p:stCondLst>
                                  <p:childTnLst>
                                    <p:set>
                                      <p:cBhvr>
                                        <p:cTn id="37" dur="1" fill="hold">
                                          <p:stCondLst>
                                            <p:cond delay="0"/>
                                          </p:stCondLst>
                                        </p:cTn>
                                        <p:tgtEl>
                                          <p:spTgt spid="25"/>
                                        </p:tgtEl>
                                        <p:attrNameLst>
                                          <p:attrName>style.visibility</p:attrName>
                                        </p:attrNameLst>
                                      </p:cBhvr>
                                      <p:to>
                                        <p:strVal val="visible"/>
                                      </p:to>
                                    </p:set>
                                    <p:anim calcmode="lin" valueType="num">
                                      <p:cBhvr additive="base">
                                        <p:cTn id="38" dur="500" fill="hold"/>
                                        <p:tgtEl>
                                          <p:spTgt spid="25"/>
                                        </p:tgtEl>
                                        <p:attrNameLst>
                                          <p:attrName>ppt_x</p:attrName>
                                        </p:attrNameLst>
                                      </p:cBhvr>
                                      <p:tavLst>
                                        <p:tav tm="0">
                                          <p:val>
                                            <p:strVal val="1+#ppt_w/2"/>
                                          </p:val>
                                        </p:tav>
                                        <p:tav tm="100000">
                                          <p:val>
                                            <p:strVal val="#ppt_x"/>
                                          </p:val>
                                        </p:tav>
                                      </p:tavLst>
                                    </p:anim>
                                    <p:anim calcmode="lin" valueType="num">
                                      <p:cBhvr additive="base">
                                        <p:cTn id="39" dur="5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7" grpId="0"/>
      <p:bldP spid="21" grpId="0"/>
      <p:bldP spid="2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4" name="Picture Placeholder 3">
            <a:extLst>
              <a:ext uri="{FF2B5EF4-FFF2-40B4-BE49-F238E27FC236}">
                <a16:creationId xmlns:a16="http://schemas.microsoft.com/office/drawing/2014/main" id="{4AAF02CB-029E-4C72-B8F6-25CBCAE5DF77}"/>
              </a:ext>
            </a:extLst>
          </p:cNvPr>
          <p:cNvSpPr>
            <a:spLocks noGrp="1"/>
          </p:cNvSpPr>
          <p:nvPr>
            <p:ph type="pic" sz="quarter" idx="10"/>
          </p:nvPr>
        </p:nvSpPr>
        <p:spPr/>
      </p:sp>
      <p:sp>
        <p:nvSpPr>
          <p:cNvPr id="17" name="Google Shape;350;p27">
            <a:extLst>
              <a:ext uri="{FF2B5EF4-FFF2-40B4-BE49-F238E27FC236}">
                <a16:creationId xmlns:a16="http://schemas.microsoft.com/office/drawing/2014/main" id="{B271B45D-F500-41FF-BED1-7847ADF11DB5}"/>
              </a:ext>
            </a:extLst>
          </p:cNvPr>
          <p:cNvSpPr/>
          <p:nvPr/>
        </p:nvSpPr>
        <p:spPr>
          <a:xfrm flipH="1">
            <a:off x="18885111" y="910487"/>
            <a:ext cx="4081541" cy="1540777"/>
          </a:xfrm>
          <a:prstGeom prst="rect">
            <a:avLst/>
          </a:prstGeom>
          <a:solidFill>
            <a:schemeClr val="accent2"/>
          </a:solidFill>
          <a:ln>
            <a:noFill/>
          </a:ln>
        </p:spPr>
        <p:txBody>
          <a:bodyPr spcFirstLastPara="1" wrap="square" lIns="243796" tIns="243796" rIns="243796" bIns="243796"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18" name="Google Shape;351;p27">
            <a:extLst>
              <a:ext uri="{FF2B5EF4-FFF2-40B4-BE49-F238E27FC236}">
                <a16:creationId xmlns:a16="http://schemas.microsoft.com/office/drawing/2014/main" id="{64ADF08E-FF7A-4E44-BB76-CF1FB8B86CA2}"/>
              </a:ext>
            </a:extLst>
          </p:cNvPr>
          <p:cNvSpPr/>
          <p:nvPr/>
        </p:nvSpPr>
        <p:spPr>
          <a:xfrm flipH="1">
            <a:off x="1416137" y="10769784"/>
            <a:ext cx="4081541" cy="1540777"/>
          </a:xfrm>
          <a:prstGeom prst="rect">
            <a:avLst/>
          </a:prstGeom>
          <a:solidFill>
            <a:schemeClr val="accent2"/>
          </a:solidFill>
          <a:ln>
            <a:noFill/>
          </a:ln>
        </p:spPr>
        <p:txBody>
          <a:bodyPr spcFirstLastPara="1" wrap="square" lIns="243796" tIns="243796" rIns="243796" bIns="243796" anchor="ctr" anchorCtr="0">
            <a:noAutofit/>
          </a:bodyPr>
          <a:lstStyle/>
          <a:p>
            <a:pPr defTabSz="2438430">
              <a:buClr>
                <a:srgbClr val="000000"/>
              </a:buClr>
            </a:pPr>
            <a:endParaRPr sz="1400" kern="0">
              <a:solidFill>
                <a:srgbClr val="000000"/>
              </a:solidFill>
              <a:latin typeface="Arial"/>
              <a:cs typeface="Arial"/>
              <a:sym typeface="Arial"/>
            </a:endParaRPr>
          </a:p>
        </p:txBody>
      </p:sp>
      <p:sp>
        <p:nvSpPr>
          <p:cNvPr id="19" name="Google Shape;352;p27">
            <a:extLst>
              <a:ext uri="{FF2B5EF4-FFF2-40B4-BE49-F238E27FC236}">
                <a16:creationId xmlns:a16="http://schemas.microsoft.com/office/drawing/2014/main" id="{33D78B48-0107-41CB-989E-B2E8368BDB20}"/>
              </a:ext>
            </a:extLst>
          </p:cNvPr>
          <p:cNvSpPr txBox="1">
            <a:spLocks/>
          </p:cNvSpPr>
          <p:nvPr/>
        </p:nvSpPr>
        <p:spPr>
          <a:xfrm flipH="1">
            <a:off x="1643230" y="11054132"/>
            <a:ext cx="4325538" cy="973586"/>
          </a:xfrm>
          <a:prstGeom prst="rect">
            <a:avLst/>
          </a:prstGeom>
        </p:spPr>
        <p:txBody>
          <a:bodyPr spcFirstLastPara="1" wrap="square" lIns="243796" tIns="243796" rIns="243796" bIns="243796"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4000">
                <a:solidFill>
                  <a:prstClr val="white"/>
                </a:solidFill>
                <a:latin typeface="Montserrat"/>
              </a:rPr>
              <a:t>MY WORK</a:t>
            </a:r>
          </a:p>
        </p:txBody>
      </p:sp>
      <p:sp>
        <p:nvSpPr>
          <p:cNvPr id="20" name="Google Shape;354;p27">
            <a:extLst>
              <a:ext uri="{FF2B5EF4-FFF2-40B4-BE49-F238E27FC236}">
                <a16:creationId xmlns:a16="http://schemas.microsoft.com/office/drawing/2014/main" id="{FE695BD9-D18A-407A-A43D-64DC14A6535D}"/>
              </a:ext>
            </a:extLst>
          </p:cNvPr>
          <p:cNvSpPr txBox="1">
            <a:spLocks/>
          </p:cNvSpPr>
          <p:nvPr/>
        </p:nvSpPr>
        <p:spPr>
          <a:xfrm flipH="1">
            <a:off x="18401185" y="1113692"/>
            <a:ext cx="4325538" cy="973586"/>
          </a:xfrm>
          <a:prstGeom prst="rect">
            <a:avLst/>
          </a:prstGeom>
        </p:spPr>
        <p:txBody>
          <a:bodyPr spcFirstLastPara="1" wrap="square" lIns="243796" tIns="243796" rIns="243796" bIns="243796"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US" sz="4000">
                <a:solidFill>
                  <a:prstClr val="white"/>
                </a:solidFill>
                <a:latin typeface="Montserrat"/>
              </a:rPr>
              <a:t>PORTRAITS</a:t>
            </a:r>
          </a:p>
        </p:txBody>
      </p:sp>
    </p:spTree>
    <p:extLst>
      <p:ext uri="{BB962C8B-B14F-4D97-AF65-F5344CB8AC3E}">
        <p14:creationId xmlns:p14="http://schemas.microsoft.com/office/powerpoint/2010/main" val="3044460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fontScale="90000"/>
          </a:bodyPr>
          <a:lstStyle/>
          <a:p>
            <a:r>
              <a:rPr lang="en-US" dirty="0" err="1"/>
              <a:t>Creat</a:t>
            </a:r>
            <a:br>
              <a:rPr lang="en-US" dirty="0"/>
            </a:br>
            <a:r>
              <a:rPr lang="en-US" dirty="0">
                <a:solidFill>
                  <a:schemeClr val="accent1"/>
                </a:solidFill>
              </a:rPr>
              <a:t>Members</a:t>
            </a:r>
          </a:p>
        </p:txBody>
      </p:sp>
      <p:sp>
        <p:nvSpPr>
          <p:cNvPr id="26" name="TextBox 25"/>
          <p:cNvSpPr txBox="1"/>
          <p:nvPr/>
        </p:nvSpPr>
        <p:spPr>
          <a:xfrm>
            <a:off x="606978" y="7292824"/>
            <a:ext cx="4036773" cy="1065792"/>
          </a:xfrm>
          <a:prstGeom prst="rect">
            <a:avLst/>
          </a:prstGeom>
          <a:noFill/>
        </p:spPr>
        <p:txBody>
          <a:bodyPr wrap="square" lIns="0" tIns="71999" rIns="431994" bIns="71999" rtlCol="0">
            <a:spAutoFit/>
          </a:bodyPr>
          <a:lstStyle/>
          <a:p>
            <a:pPr defTabSz="2438278">
              <a:lnSpc>
                <a:spcPct val="130000"/>
              </a:lnSpc>
            </a:pPr>
            <a:r>
              <a:rPr lang="en-US" sz="2800" b="1" dirty="0">
                <a:solidFill>
                  <a:srgbClr val="272E3A"/>
                </a:solidFill>
                <a:latin typeface="Montserrat Light"/>
              </a:rPr>
              <a:t>Kabir Khan </a:t>
            </a:r>
          </a:p>
          <a:p>
            <a:pPr defTabSz="2438278">
              <a:lnSpc>
                <a:spcPct val="130000"/>
              </a:lnSpc>
            </a:pPr>
            <a:r>
              <a:rPr lang="en-US" sz="2000" dirty="0">
                <a:solidFill>
                  <a:srgbClr val="272E3A">
                    <a:alpha val="70000"/>
                  </a:srgbClr>
                </a:solidFill>
                <a:latin typeface="Montserrat Light"/>
              </a:rPr>
              <a:t>Lorem Ipsum </a:t>
            </a:r>
          </a:p>
        </p:txBody>
      </p:sp>
      <p:sp>
        <p:nvSpPr>
          <p:cNvPr id="30" name="TextBox 29"/>
          <p:cNvSpPr txBox="1"/>
          <p:nvPr/>
        </p:nvSpPr>
        <p:spPr>
          <a:xfrm>
            <a:off x="12193265" y="9023181"/>
            <a:ext cx="10811224" cy="3306114"/>
          </a:xfrm>
          <a:prstGeom prst="rect">
            <a:avLst/>
          </a:prstGeom>
          <a:noFill/>
        </p:spPr>
        <p:txBody>
          <a:bodyPr wrap="square" lIns="0" tIns="71999" rIns="431994" bIns="71999" rtlCol="0">
            <a:spAutoFit/>
          </a:bodyPr>
          <a:lstStyle/>
          <a:p>
            <a:pPr defTabSz="2438278">
              <a:lnSpc>
                <a:spcPct val="130000"/>
              </a:lnSpc>
              <a:spcBef>
                <a:spcPts val="2000"/>
              </a:spcBef>
            </a:pPr>
            <a:r>
              <a:rPr lang="en-US" sz="2000" b="1" dirty="0">
                <a:solidFill>
                  <a:srgbClr val="272E3A">
                    <a:alpha val="70000"/>
                  </a:srgbClr>
                </a:solidFill>
                <a:latin typeface="Montserrat Light"/>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2000" b="1" dirty="0" err="1">
                <a:solidFill>
                  <a:srgbClr val="272E3A">
                    <a:alpha val="70000"/>
                  </a:srgbClr>
                </a:solidFill>
                <a:latin typeface="Montserrat Light"/>
              </a:rPr>
              <a:t>popularised</a:t>
            </a:r>
            <a:r>
              <a:rPr lang="en-US" sz="2000" b="1" dirty="0">
                <a:solidFill>
                  <a:srgbClr val="272E3A">
                    <a:alpha val="70000"/>
                  </a:srgbClr>
                </a:solidFill>
                <a:latin typeface="Montserrat Light"/>
              </a:rPr>
              <a:t> in the 1960s with the release of </a:t>
            </a:r>
            <a:r>
              <a:rPr lang="en-US" sz="2000" b="1" dirty="0" err="1">
                <a:solidFill>
                  <a:srgbClr val="272E3A">
                    <a:alpha val="70000"/>
                  </a:srgbClr>
                </a:solidFill>
                <a:latin typeface="Montserrat Light"/>
              </a:rPr>
              <a:t>Letraset</a:t>
            </a:r>
            <a:r>
              <a:rPr lang="en-US" sz="2000" b="1" dirty="0">
                <a:solidFill>
                  <a:srgbClr val="272E3A">
                    <a:alpha val="70000"/>
                  </a:srgbClr>
                </a:solidFill>
                <a:latin typeface="Montserrat Light"/>
              </a:rPr>
              <a:t> sheets containing Lorem Ipsum passages, and more recently with desktop publishing software like Aldus PageMaker including versions of Lorem Ipsum.</a:t>
            </a:r>
            <a:endParaRPr lang="en-US" sz="2000" dirty="0">
              <a:solidFill>
                <a:srgbClr val="272E3A">
                  <a:alpha val="70000"/>
                </a:srgbClr>
              </a:solidFill>
              <a:latin typeface="Montserrat Light"/>
            </a:endParaRPr>
          </a:p>
        </p:txBody>
      </p:sp>
      <p:sp>
        <p:nvSpPr>
          <p:cNvPr id="15" name="TextBox 14">
            <a:extLst>
              <a:ext uri="{FF2B5EF4-FFF2-40B4-BE49-F238E27FC236}">
                <a16:creationId xmlns:a16="http://schemas.microsoft.com/office/drawing/2014/main" id="{D55898DA-1011-430D-9A8F-ADDC48D8B2CB}"/>
              </a:ext>
            </a:extLst>
          </p:cNvPr>
          <p:cNvSpPr txBox="1"/>
          <p:nvPr/>
        </p:nvSpPr>
        <p:spPr>
          <a:xfrm>
            <a:off x="5250099" y="7292824"/>
            <a:ext cx="4036773" cy="1065792"/>
          </a:xfrm>
          <a:prstGeom prst="rect">
            <a:avLst/>
          </a:prstGeom>
          <a:noFill/>
        </p:spPr>
        <p:txBody>
          <a:bodyPr wrap="square" lIns="0" tIns="71999" rIns="431994" bIns="71999" rtlCol="0">
            <a:spAutoFit/>
          </a:bodyPr>
          <a:lstStyle/>
          <a:p>
            <a:pPr defTabSz="2438278">
              <a:lnSpc>
                <a:spcPct val="130000"/>
              </a:lnSpc>
            </a:pPr>
            <a:r>
              <a:rPr lang="en-US" sz="2800" b="1" dirty="0">
                <a:solidFill>
                  <a:srgbClr val="272E3A"/>
                </a:solidFill>
                <a:latin typeface="Montserrat Light"/>
              </a:rPr>
              <a:t>Kabir Khan </a:t>
            </a:r>
          </a:p>
          <a:p>
            <a:pPr defTabSz="2438278">
              <a:lnSpc>
                <a:spcPct val="130000"/>
              </a:lnSpc>
            </a:pPr>
            <a:r>
              <a:rPr lang="en-US" sz="2000" dirty="0">
                <a:solidFill>
                  <a:srgbClr val="272E3A">
                    <a:alpha val="70000"/>
                  </a:srgbClr>
                </a:solidFill>
                <a:latin typeface="Montserrat Light"/>
              </a:rPr>
              <a:t>Lorem Ipsum </a:t>
            </a:r>
          </a:p>
        </p:txBody>
      </p:sp>
      <p:sp>
        <p:nvSpPr>
          <p:cNvPr id="16" name="TextBox 15">
            <a:extLst>
              <a:ext uri="{FF2B5EF4-FFF2-40B4-BE49-F238E27FC236}">
                <a16:creationId xmlns:a16="http://schemas.microsoft.com/office/drawing/2014/main" id="{33DD80E2-E801-407D-9A20-9253C81FBC29}"/>
              </a:ext>
            </a:extLst>
          </p:cNvPr>
          <p:cNvSpPr txBox="1"/>
          <p:nvPr/>
        </p:nvSpPr>
        <p:spPr>
          <a:xfrm>
            <a:off x="9893218" y="7292824"/>
            <a:ext cx="4036773" cy="1065792"/>
          </a:xfrm>
          <a:prstGeom prst="rect">
            <a:avLst/>
          </a:prstGeom>
          <a:noFill/>
        </p:spPr>
        <p:txBody>
          <a:bodyPr wrap="square" lIns="0" tIns="71999" rIns="431994" bIns="71999" rtlCol="0">
            <a:spAutoFit/>
          </a:bodyPr>
          <a:lstStyle/>
          <a:p>
            <a:pPr defTabSz="2438278">
              <a:lnSpc>
                <a:spcPct val="130000"/>
              </a:lnSpc>
            </a:pPr>
            <a:r>
              <a:rPr lang="en-US" sz="2800" b="1" dirty="0">
                <a:solidFill>
                  <a:srgbClr val="272E3A"/>
                </a:solidFill>
                <a:latin typeface="Montserrat Light"/>
              </a:rPr>
              <a:t>Laila Khan </a:t>
            </a:r>
          </a:p>
          <a:p>
            <a:pPr defTabSz="2438278">
              <a:lnSpc>
                <a:spcPct val="130000"/>
              </a:lnSpc>
            </a:pPr>
            <a:r>
              <a:rPr lang="en-US" sz="2000" dirty="0">
                <a:solidFill>
                  <a:srgbClr val="272E3A">
                    <a:alpha val="70000"/>
                  </a:srgbClr>
                </a:solidFill>
                <a:latin typeface="Montserrat Light"/>
              </a:rPr>
              <a:t>Lorem Ipsum </a:t>
            </a:r>
          </a:p>
        </p:txBody>
      </p:sp>
      <p:sp>
        <p:nvSpPr>
          <p:cNvPr id="17" name="TextBox 16">
            <a:extLst>
              <a:ext uri="{FF2B5EF4-FFF2-40B4-BE49-F238E27FC236}">
                <a16:creationId xmlns:a16="http://schemas.microsoft.com/office/drawing/2014/main" id="{8C370148-22DC-419A-AC25-6FE36DD5175F}"/>
              </a:ext>
            </a:extLst>
          </p:cNvPr>
          <p:cNvSpPr txBox="1"/>
          <p:nvPr/>
        </p:nvSpPr>
        <p:spPr>
          <a:xfrm>
            <a:off x="14546498" y="7292824"/>
            <a:ext cx="4036773" cy="1065792"/>
          </a:xfrm>
          <a:prstGeom prst="rect">
            <a:avLst/>
          </a:prstGeom>
          <a:noFill/>
        </p:spPr>
        <p:txBody>
          <a:bodyPr wrap="square" lIns="0" tIns="71999" rIns="431994" bIns="71999" rtlCol="0">
            <a:spAutoFit/>
          </a:bodyPr>
          <a:lstStyle/>
          <a:p>
            <a:pPr defTabSz="2438278">
              <a:lnSpc>
                <a:spcPct val="130000"/>
              </a:lnSpc>
            </a:pPr>
            <a:r>
              <a:rPr lang="en-US" sz="2800" b="1" dirty="0">
                <a:solidFill>
                  <a:srgbClr val="272E3A"/>
                </a:solidFill>
                <a:latin typeface="Montserrat Light"/>
              </a:rPr>
              <a:t>Kabir Khan </a:t>
            </a:r>
          </a:p>
          <a:p>
            <a:pPr defTabSz="2438278">
              <a:lnSpc>
                <a:spcPct val="130000"/>
              </a:lnSpc>
            </a:pPr>
            <a:r>
              <a:rPr lang="en-US" sz="2000" dirty="0">
                <a:solidFill>
                  <a:srgbClr val="272E3A">
                    <a:alpha val="70000"/>
                  </a:srgbClr>
                </a:solidFill>
                <a:latin typeface="Montserrat Light"/>
              </a:rPr>
              <a:t>Lorem Ipsum </a:t>
            </a:r>
          </a:p>
        </p:txBody>
      </p:sp>
      <p:sp>
        <p:nvSpPr>
          <p:cNvPr id="18" name="TextBox 17">
            <a:extLst>
              <a:ext uri="{FF2B5EF4-FFF2-40B4-BE49-F238E27FC236}">
                <a16:creationId xmlns:a16="http://schemas.microsoft.com/office/drawing/2014/main" id="{D4834B3F-018C-4071-AFBE-8823CB428FB2}"/>
              </a:ext>
            </a:extLst>
          </p:cNvPr>
          <p:cNvSpPr txBox="1"/>
          <p:nvPr/>
        </p:nvSpPr>
        <p:spPr>
          <a:xfrm>
            <a:off x="19199778" y="7292824"/>
            <a:ext cx="4036773" cy="1065792"/>
          </a:xfrm>
          <a:prstGeom prst="rect">
            <a:avLst/>
          </a:prstGeom>
          <a:noFill/>
        </p:spPr>
        <p:txBody>
          <a:bodyPr wrap="square" lIns="0" tIns="71999" rIns="431994" bIns="71999" rtlCol="0">
            <a:spAutoFit/>
          </a:bodyPr>
          <a:lstStyle/>
          <a:p>
            <a:pPr defTabSz="2438278">
              <a:lnSpc>
                <a:spcPct val="130000"/>
              </a:lnSpc>
            </a:pPr>
            <a:r>
              <a:rPr lang="en-US" sz="2800" b="1" dirty="0">
                <a:solidFill>
                  <a:srgbClr val="272E3A"/>
                </a:solidFill>
                <a:latin typeface="Montserrat Light"/>
              </a:rPr>
              <a:t>Kabir Khan </a:t>
            </a:r>
          </a:p>
          <a:p>
            <a:pPr defTabSz="2438278">
              <a:lnSpc>
                <a:spcPct val="130000"/>
              </a:lnSpc>
            </a:pPr>
            <a:r>
              <a:rPr lang="en-US" sz="2000" dirty="0">
                <a:solidFill>
                  <a:srgbClr val="272E3A">
                    <a:alpha val="70000"/>
                  </a:srgbClr>
                </a:solidFill>
                <a:latin typeface="Montserrat Light"/>
              </a:rPr>
              <a:t>Lorem Ipsum </a:t>
            </a:r>
          </a:p>
        </p:txBody>
      </p:sp>
      <p:sp>
        <p:nvSpPr>
          <p:cNvPr id="3" name="Picture Placeholder 2">
            <a:extLst>
              <a:ext uri="{FF2B5EF4-FFF2-40B4-BE49-F238E27FC236}">
                <a16:creationId xmlns:a16="http://schemas.microsoft.com/office/drawing/2014/main" id="{1579C3E1-E452-40F4-A87E-B1795622ECC1}"/>
              </a:ext>
            </a:extLst>
          </p:cNvPr>
          <p:cNvSpPr>
            <a:spLocks noGrp="1"/>
          </p:cNvSpPr>
          <p:nvPr>
            <p:ph type="pic" sz="quarter" idx="25"/>
          </p:nvPr>
        </p:nvSpPr>
        <p:spPr/>
      </p:sp>
      <p:sp>
        <p:nvSpPr>
          <p:cNvPr id="6" name="Picture Placeholder 5">
            <a:extLst>
              <a:ext uri="{FF2B5EF4-FFF2-40B4-BE49-F238E27FC236}">
                <a16:creationId xmlns:a16="http://schemas.microsoft.com/office/drawing/2014/main" id="{7DCF9593-FEDC-4522-91A0-63C0335615AD}"/>
              </a:ext>
            </a:extLst>
          </p:cNvPr>
          <p:cNvSpPr>
            <a:spLocks noGrp="1"/>
          </p:cNvSpPr>
          <p:nvPr>
            <p:ph type="pic" sz="quarter" idx="14"/>
          </p:nvPr>
        </p:nvSpPr>
        <p:spPr/>
      </p:sp>
      <p:sp>
        <p:nvSpPr>
          <p:cNvPr id="9" name="Picture Placeholder 8">
            <a:extLst>
              <a:ext uri="{FF2B5EF4-FFF2-40B4-BE49-F238E27FC236}">
                <a16:creationId xmlns:a16="http://schemas.microsoft.com/office/drawing/2014/main" id="{CA358A4E-DA3D-4584-95A3-FEA77B3EE331}"/>
              </a:ext>
            </a:extLst>
          </p:cNvPr>
          <p:cNvSpPr>
            <a:spLocks noGrp="1"/>
          </p:cNvSpPr>
          <p:nvPr>
            <p:ph type="pic" sz="quarter" idx="27"/>
          </p:nvPr>
        </p:nvSpPr>
        <p:spPr/>
      </p:sp>
      <p:sp>
        <p:nvSpPr>
          <p:cNvPr id="11" name="Picture Placeholder 10">
            <a:extLst>
              <a:ext uri="{FF2B5EF4-FFF2-40B4-BE49-F238E27FC236}">
                <a16:creationId xmlns:a16="http://schemas.microsoft.com/office/drawing/2014/main" id="{3A821CBA-DF77-41BA-9190-78A323FBB19F}"/>
              </a:ext>
            </a:extLst>
          </p:cNvPr>
          <p:cNvSpPr>
            <a:spLocks noGrp="1"/>
          </p:cNvSpPr>
          <p:nvPr>
            <p:ph type="pic" sz="quarter" idx="28"/>
          </p:nvPr>
        </p:nvSpPr>
        <p:spPr/>
      </p:sp>
      <p:sp>
        <p:nvSpPr>
          <p:cNvPr id="14" name="Picture Placeholder 13">
            <a:extLst>
              <a:ext uri="{FF2B5EF4-FFF2-40B4-BE49-F238E27FC236}">
                <a16:creationId xmlns:a16="http://schemas.microsoft.com/office/drawing/2014/main" id="{37B2297E-CA06-48E1-8944-1DFD4F757687}"/>
              </a:ext>
            </a:extLst>
          </p:cNvPr>
          <p:cNvSpPr>
            <a:spLocks noGrp="1"/>
          </p:cNvSpPr>
          <p:nvPr>
            <p:ph type="pic" sz="quarter" idx="29"/>
          </p:nvPr>
        </p:nvSpPr>
        <p:spPr/>
      </p:sp>
    </p:spTree>
    <p:extLst>
      <p:ext uri="{BB962C8B-B14F-4D97-AF65-F5344CB8AC3E}">
        <p14:creationId xmlns:p14="http://schemas.microsoft.com/office/powerpoint/2010/main" val="36550442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100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par>
                                <p:cTn id="8" presetID="22" presetClass="entr" presetSubtype="4" fill="hold" grpId="0" nodeType="withEffect">
                                  <p:stCondLst>
                                    <p:cond delay="1000"/>
                                  </p:stCondLst>
                                  <p:childTnLst>
                                    <p:set>
                                      <p:cBhvr>
                                        <p:cTn id="9" dur="1" fill="hold">
                                          <p:stCondLst>
                                            <p:cond delay="0"/>
                                          </p:stCondLst>
                                        </p:cTn>
                                        <p:tgtEl>
                                          <p:spTgt spid="30"/>
                                        </p:tgtEl>
                                        <p:attrNameLst>
                                          <p:attrName>style.visibility</p:attrName>
                                        </p:attrNameLst>
                                      </p:cBhvr>
                                      <p:to>
                                        <p:strVal val="visible"/>
                                      </p:to>
                                    </p:set>
                                    <p:animEffect transition="in" filter="wipe(down)">
                                      <p:cBhvr>
                                        <p:cTn id="10" dur="500"/>
                                        <p:tgtEl>
                                          <p:spTgt spid="30"/>
                                        </p:tgtEl>
                                      </p:cBhvr>
                                    </p:animEffect>
                                  </p:childTnLst>
                                </p:cTn>
                              </p:par>
                              <p:par>
                                <p:cTn id="11" presetID="22" presetClass="entr" presetSubtype="8" fill="hold" grpId="0" nodeType="withEffect">
                                  <p:stCondLst>
                                    <p:cond delay="1000"/>
                                  </p:stCondLst>
                                  <p:childTnLst>
                                    <p:set>
                                      <p:cBhvr>
                                        <p:cTn id="12" dur="1" fill="hold">
                                          <p:stCondLst>
                                            <p:cond delay="0"/>
                                          </p:stCondLst>
                                        </p:cTn>
                                        <p:tgtEl>
                                          <p:spTgt spid="15"/>
                                        </p:tgtEl>
                                        <p:attrNameLst>
                                          <p:attrName>style.visibility</p:attrName>
                                        </p:attrNameLst>
                                      </p:cBhvr>
                                      <p:to>
                                        <p:strVal val="visible"/>
                                      </p:to>
                                    </p:set>
                                    <p:animEffect transition="in" filter="wipe(left)">
                                      <p:cBhvr>
                                        <p:cTn id="13" dur="500"/>
                                        <p:tgtEl>
                                          <p:spTgt spid="15"/>
                                        </p:tgtEl>
                                      </p:cBhvr>
                                    </p:animEffect>
                                  </p:childTnLst>
                                </p:cTn>
                              </p:par>
                              <p:par>
                                <p:cTn id="14" presetID="22" presetClass="entr" presetSubtype="8" fill="hold" grpId="0" nodeType="withEffect">
                                  <p:stCondLst>
                                    <p:cond delay="1000"/>
                                  </p:stCondLst>
                                  <p:childTnLst>
                                    <p:set>
                                      <p:cBhvr>
                                        <p:cTn id="15" dur="1" fill="hold">
                                          <p:stCondLst>
                                            <p:cond delay="0"/>
                                          </p:stCondLst>
                                        </p:cTn>
                                        <p:tgtEl>
                                          <p:spTgt spid="16"/>
                                        </p:tgtEl>
                                        <p:attrNameLst>
                                          <p:attrName>style.visibility</p:attrName>
                                        </p:attrNameLst>
                                      </p:cBhvr>
                                      <p:to>
                                        <p:strVal val="visible"/>
                                      </p:to>
                                    </p:set>
                                    <p:animEffect transition="in" filter="wipe(left)">
                                      <p:cBhvr>
                                        <p:cTn id="16" dur="500"/>
                                        <p:tgtEl>
                                          <p:spTgt spid="16"/>
                                        </p:tgtEl>
                                      </p:cBhvr>
                                    </p:animEffect>
                                  </p:childTnLst>
                                </p:cTn>
                              </p:par>
                              <p:par>
                                <p:cTn id="17" presetID="22" presetClass="entr" presetSubtype="8" fill="hold" grpId="0" nodeType="withEffect">
                                  <p:stCondLst>
                                    <p:cond delay="1000"/>
                                  </p:stCondLst>
                                  <p:childTnLst>
                                    <p:set>
                                      <p:cBhvr>
                                        <p:cTn id="18" dur="1" fill="hold">
                                          <p:stCondLst>
                                            <p:cond delay="0"/>
                                          </p:stCondLst>
                                        </p:cTn>
                                        <p:tgtEl>
                                          <p:spTgt spid="17"/>
                                        </p:tgtEl>
                                        <p:attrNameLst>
                                          <p:attrName>style.visibility</p:attrName>
                                        </p:attrNameLst>
                                      </p:cBhvr>
                                      <p:to>
                                        <p:strVal val="visible"/>
                                      </p:to>
                                    </p:set>
                                    <p:animEffect transition="in" filter="wipe(left)">
                                      <p:cBhvr>
                                        <p:cTn id="19" dur="500"/>
                                        <p:tgtEl>
                                          <p:spTgt spid="17"/>
                                        </p:tgtEl>
                                      </p:cBhvr>
                                    </p:animEffect>
                                  </p:childTnLst>
                                </p:cTn>
                              </p:par>
                              <p:par>
                                <p:cTn id="20" presetID="22" presetClass="entr" presetSubtype="8" fill="hold" grpId="0" nodeType="withEffect">
                                  <p:stCondLst>
                                    <p:cond delay="1000"/>
                                  </p:stCondLst>
                                  <p:childTnLst>
                                    <p:set>
                                      <p:cBhvr>
                                        <p:cTn id="21" dur="1" fill="hold">
                                          <p:stCondLst>
                                            <p:cond delay="0"/>
                                          </p:stCondLst>
                                        </p:cTn>
                                        <p:tgtEl>
                                          <p:spTgt spid="18"/>
                                        </p:tgtEl>
                                        <p:attrNameLst>
                                          <p:attrName>style.visibility</p:attrName>
                                        </p:attrNameLst>
                                      </p:cBhvr>
                                      <p:to>
                                        <p:strVal val="visible"/>
                                      </p:to>
                                    </p:set>
                                    <p:animEffect transition="in" filter="wipe(left)">
                                      <p:cBhvr>
                                        <p:cTn id="2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30" grpId="0"/>
      <p:bldP spid="15" grpId="0"/>
      <p:bldP spid="16" grpId="0"/>
      <p:bldP spid="17" grpId="0"/>
      <p:bldP spid="1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07203" y="1197620"/>
            <a:ext cx="8114030" cy="2499654"/>
          </a:xfrm>
        </p:spPr>
        <p:txBody>
          <a:bodyPr/>
          <a:lstStyle/>
          <a:p>
            <a:r>
              <a:rPr lang="en-US" dirty="0"/>
              <a:t>KABIR KHAN </a:t>
            </a:r>
          </a:p>
        </p:txBody>
      </p:sp>
      <p:grpSp>
        <p:nvGrpSpPr>
          <p:cNvPr id="6" name="Group 5"/>
          <p:cNvGrpSpPr/>
          <p:nvPr/>
        </p:nvGrpSpPr>
        <p:grpSpPr>
          <a:xfrm>
            <a:off x="3494198" y="8026769"/>
            <a:ext cx="7260487" cy="1128076"/>
            <a:chOff x="2028824" y="4575559"/>
            <a:chExt cx="4057016" cy="564046"/>
          </a:xfrm>
        </p:grpSpPr>
        <p:sp>
          <p:nvSpPr>
            <p:cNvPr id="7" name="Rectangle 6"/>
            <p:cNvSpPr/>
            <p:nvPr/>
          </p:nvSpPr>
          <p:spPr>
            <a:xfrm>
              <a:off x="2028824" y="4575560"/>
              <a:ext cx="4057016" cy="56404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287996" rtlCol="0" anchor="ctr"/>
            <a:lstStyle/>
            <a:p>
              <a:pPr algn="r" defTabSz="2438278"/>
              <a:endParaRPr lang="en-US" sz="8799" b="1" dirty="0">
                <a:solidFill>
                  <a:srgbClr val="272E3A"/>
                </a:solidFill>
                <a:latin typeface="Open Sans" charset="0"/>
                <a:ea typeface="Open Sans" charset="0"/>
                <a:cs typeface="Open Sans" charset="0"/>
              </a:endParaRPr>
            </a:p>
          </p:txBody>
        </p:sp>
        <p:sp>
          <p:nvSpPr>
            <p:cNvPr id="8" name="Rectangle 7"/>
            <p:cNvSpPr/>
            <p:nvPr/>
          </p:nvSpPr>
          <p:spPr>
            <a:xfrm>
              <a:off x="2028824" y="4575559"/>
              <a:ext cx="3041016" cy="56404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87996" rIns="287996" rtlCol="0" anchor="ctr"/>
            <a:lstStyle/>
            <a:p>
              <a:pPr algn="r" defTabSz="2438278"/>
              <a:r>
                <a:rPr lang="en-US" sz="8799" b="1" dirty="0">
                  <a:solidFill>
                    <a:srgbClr val="FFFFFF"/>
                  </a:solidFill>
                  <a:latin typeface="Open Sans" charset="0"/>
                  <a:ea typeface="Open Sans" charset="0"/>
                  <a:cs typeface="Open Sans" charset="0"/>
                </a:rPr>
                <a:t>85%</a:t>
              </a:r>
            </a:p>
          </p:txBody>
        </p:sp>
        <p:sp>
          <p:nvSpPr>
            <p:cNvPr id="9" name="TextBox 8"/>
            <p:cNvSpPr txBox="1"/>
            <p:nvPr/>
          </p:nvSpPr>
          <p:spPr>
            <a:xfrm>
              <a:off x="2197381" y="4729666"/>
              <a:ext cx="942323" cy="216828"/>
            </a:xfrm>
            <a:prstGeom prst="rect">
              <a:avLst/>
            </a:prstGeom>
            <a:noFill/>
          </p:spPr>
          <p:txBody>
            <a:bodyPr wrap="none" lIns="0" tIns="71999" rIns="431994" bIns="71999" rtlCol="0">
              <a:spAutoFit/>
            </a:bodyPr>
            <a:lstStyle/>
            <a:p>
              <a:pPr defTabSz="2438278">
                <a:lnSpc>
                  <a:spcPct val="130000"/>
                </a:lnSpc>
                <a:spcBef>
                  <a:spcPts val="2000"/>
                </a:spcBef>
              </a:pPr>
              <a:r>
                <a:rPr lang="en-US" sz="1600" b="1" dirty="0" err="1">
                  <a:solidFill>
                    <a:srgbClr val="FFFFFF"/>
                  </a:solidFill>
                  <a:latin typeface="Montserrat Light"/>
                </a:rPr>
                <a:t>Powerpoint</a:t>
              </a:r>
              <a:endParaRPr lang="en-US" sz="1600" b="1" dirty="0">
                <a:solidFill>
                  <a:srgbClr val="FFFFFF"/>
                </a:solidFill>
                <a:latin typeface="Montserrat Light"/>
              </a:endParaRPr>
            </a:p>
          </p:txBody>
        </p:sp>
      </p:grpSp>
      <p:grpSp>
        <p:nvGrpSpPr>
          <p:cNvPr id="10" name="Group 9"/>
          <p:cNvGrpSpPr/>
          <p:nvPr/>
        </p:nvGrpSpPr>
        <p:grpSpPr>
          <a:xfrm>
            <a:off x="3494198" y="10996003"/>
            <a:ext cx="7260487" cy="1128076"/>
            <a:chOff x="2028824" y="4575559"/>
            <a:chExt cx="4057016" cy="564046"/>
          </a:xfrm>
        </p:grpSpPr>
        <p:sp>
          <p:nvSpPr>
            <p:cNvPr id="11" name="Rectangle 10"/>
            <p:cNvSpPr/>
            <p:nvPr/>
          </p:nvSpPr>
          <p:spPr>
            <a:xfrm>
              <a:off x="2028824" y="4575560"/>
              <a:ext cx="4057016" cy="56404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287996" rtlCol="0" anchor="ctr"/>
            <a:lstStyle/>
            <a:p>
              <a:pPr algn="r" defTabSz="2438278"/>
              <a:endParaRPr lang="en-US" sz="8799" b="1" dirty="0">
                <a:solidFill>
                  <a:srgbClr val="272E3A"/>
                </a:solidFill>
                <a:latin typeface="Open Sans" charset="0"/>
                <a:ea typeface="Open Sans" charset="0"/>
                <a:cs typeface="Open Sans" charset="0"/>
              </a:endParaRPr>
            </a:p>
          </p:txBody>
        </p:sp>
        <p:sp>
          <p:nvSpPr>
            <p:cNvPr id="12" name="Rectangle 11"/>
            <p:cNvSpPr/>
            <p:nvPr/>
          </p:nvSpPr>
          <p:spPr>
            <a:xfrm>
              <a:off x="2028824" y="4575559"/>
              <a:ext cx="3742056" cy="5640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287996" rIns="287996" rtlCol="0" anchor="ctr"/>
            <a:lstStyle/>
            <a:p>
              <a:pPr algn="r" defTabSz="2438278"/>
              <a:r>
                <a:rPr lang="en-US" sz="8799" b="1" dirty="0">
                  <a:solidFill>
                    <a:srgbClr val="FFFFFF"/>
                  </a:solidFill>
                  <a:latin typeface="Open Sans" charset="0"/>
                  <a:ea typeface="Open Sans" charset="0"/>
                  <a:cs typeface="Open Sans" charset="0"/>
                </a:rPr>
                <a:t>90%</a:t>
              </a:r>
            </a:p>
          </p:txBody>
        </p:sp>
        <p:sp>
          <p:nvSpPr>
            <p:cNvPr id="13" name="TextBox 12"/>
            <p:cNvSpPr txBox="1"/>
            <p:nvPr/>
          </p:nvSpPr>
          <p:spPr>
            <a:xfrm>
              <a:off x="2197381" y="4729666"/>
              <a:ext cx="900229" cy="216828"/>
            </a:xfrm>
            <a:prstGeom prst="rect">
              <a:avLst/>
            </a:prstGeom>
            <a:noFill/>
          </p:spPr>
          <p:txBody>
            <a:bodyPr wrap="none" lIns="0" tIns="71999" rIns="431994" bIns="71999" rtlCol="0">
              <a:spAutoFit/>
            </a:bodyPr>
            <a:lstStyle/>
            <a:p>
              <a:pPr defTabSz="2438278">
                <a:lnSpc>
                  <a:spcPct val="130000"/>
                </a:lnSpc>
                <a:spcBef>
                  <a:spcPts val="2000"/>
                </a:spcBef>
              </a:pPr>
              <a:r>
                <a:rPr lang="en-US" sz="1600" b="1" dirty="0">
                  <a:solidFill>
                    <a:srgbClr val="FFFFFF"/>
                  </a:solidFill>
                  <a:latin typeface="Montserrat Light"/>
                </a:rPr>
                <a:t>Photoshop</a:t>
              </a:r>
            </a:p>
          </p:txBody>
        </p:sp>
      </p:grpSp>
      <p:sp>
        <p:nvSpPr>
          <p:cNvPr id="14" name="TextBox 13"/>
          <p:cNvSpPr txBox="1"/>
          <p:nvPr/>
        </p:nvSpPr>
        <p:spPr>
          <a:xfrm>
            <a:off x="3494194" y="4288055"/>
            <a:ext cx="7260485" cy="3306114"/>
          </a:xfrm>
          <a:prstGeom prst="rect">
            <a:avLst/>
          </a:prstGeom>
          <a:noFill/>
        </p:spPr>
        <p:txBody>
          <a:bodyPr wrap="square" lIns="0" tIns="71999" rIns="431994" bIns="71999" rtlCol="0">
            <a:spAutoFit/>
          </a:bodyPr>
          <a:lstStyle/>
          <a:p>
            <a:pPr defTabSz="2438278">
              <a:lnSpc>
                <a:spcPct val="130000"/>
              </a:lnSpc>
              <a:spcBef>
                <a:spcPts val="2000"/>
              </a:spcBef>
            </a:pPr>
            <a:r>
              <a:rPr lang="en-US" sz="2000" b="1" dirty="0">
                <a:solidFill>
                  <a:srgbClr val="272E3A">
                    <a:alpha val="70000"/>
                  </a:srgbClr>
                </a:solidFill>
                <a:latin typeface="Montserrat Light"/>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endParaRPr lang="en-US" sz="2000" dirty="0">
              <a:solidFill>
                <a:srgbClr val="272E3A">
                  <a:alpha val="70000"/>
                </a:srgbClr>
              </a:solidFill>
              <a:latin typeface="Montserrat Light"/>
            </a:endParaRPr>
          </a:p>
        </p:txBody>
      </p:sp>
      <p:grpSp>
        <p:nvGrpSpPr>
          <p:cNvPr id="15" name="Group 14"/>
          <p:cNvGrpSpPr/>
          <p:nvPr/>
        </p:nvGrpSpPr>
        <p:grpSpPr>
          <a:xfrm>
            <a:off x="3494198" y="9519082"/>
            <a:ext cx="7260487" cy="1128076"/>
            <a:chOff x="2028824" y="4575559"/>
            <a:chExt cx="4057016" cy="564046"/>
          </a:xfrm>
          <a:effectLst>
            <a:outerShdw blurRad="508000" dist="254000" dir="5400000" algn="t" rotWithShape="0">
              <a:prstClr val="black">
                <a:alpha val="30000"/>
              </a:prstClr>
            </a:outerShdw>
          </a:effectLst>
        </p:grpSpPr>
        <p:sp>
          <p:nvSpPr>
            <p:cNvPr id="16" name="Rectangle 15"/>
            <p:cNvSpPr/>
            <p:nvPr/>
          </p:nvSpPr>
          <p:spPr>
            <a:xfrm>
              <a:off x="2028824" y="4575560"/>
              <a:ext cx="4057016" cy="56404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287996" rtlCol="0" anchor="ctr"/>
            <a:lstStyle/>
            <a:p>
              <a:pPr algn="r" defTabSz="2438278"/>
              <a:endParaRPr lang="en-US" sz="8799" b="1" dirty="0">
                <a:solidFill>
                  <a:srgbClr val="272E3A"/>
                </a:solidFill>
                <a:latin typeface="Open Sans" charset="0"/>
                <a:ea typeface="Open Sans" charset="0"/>
                <a:cs typeface="Open Sans" charset="0"/>
              </a:endParaRPr>
            </a:p>
          </p:txBody>
        </p:sp>
        <p:sp>
          <p:nvSpPr>
            <p:cNvPr id="17" name="Rectangle 16"/>
            <p:cNvSpPr/>
            <p:nvPr/>
          </p:nvSpPr>
          <p:spPr>
            <a:xfrm>
              <a:off x="2028824" y="4575559"/>
              <a:ext cx="2035176" cy="56404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87996" rIns="287996" rtlCol="0" anchor="ctr"/>
            <a:lstStyle/>
            <a:p>
              <a:pPr algn="r" defTabSz="2438278"/>
              <a:r>
                <a:rPr lang="en-US" sz="8799" b="1" dirty="0">
                  <a:solidFill>
                    <a:srgbClr val="FFFFFF"/>
                  </a:solidFill>
                  <a:latin typeface="Open Sans" charset="0"/>
                  <a:ea typeface="Open Sans" charset="0"/>
                  <a:cs typeface="Open Sans" charset="0"/>
                </a:rPr>
                <a:t>60%</a:t>
              </a:r>
            </a:p>
          </p:txBody>
        </p:sp>
        <p:sp>
          <p:nvSpPr>
            <p:cNvPr id="18" name="TextBox 17"/>
            <p:cNvSpPr txBox="1"/>
            <p:nvPr/>
          </p:nvSpPr>
          <p:spPr>
            <a:xfrm>
              <a:off x="2197381" y="4729666"/>
              <a:ext cx="653936" cy="216828"/>
            </a:xfrm>
            <a:prstGeom prst="rect">
              <a:avLst/>
            </a:prstGeom>
            <a:noFill/>
          </p:spPr>
          <p:txBody>
            <a:bodyPr wrap="none" lIns="0" tIns="71999" rIns="431994" bIns="71999" rtlCol="0">
              <a:spAutoFit/>
            </a:bodyPr>
            <a:lstStyle/>
            <a:p>
              <a:pPr defTabSz="2438278">
                <a:lnSpc>
                  <a:spcPct val="130000"/>
                </a:lnSpc>
                <a:spcBef>
                  <a:spcPts val="2000"/>
                </a:spcBef>
              </a:pPr>
              <a:r>
                <a:rPr lang="en-US" sz="1600" b="1" dirty="0">
                  <a:solidFill>
                    <a:srgbClr val="FFFFFF"/>
                  </a:solidFill>
                  <a:latin typeface="Montserrat Light"/>
                </a:rPr>
                <a:t>Sketch</a:t>
              </a:r>
            </a:p>
          </p:txBody>
        </p:sp>
      </p:grpSp>
      <p:sp>
        <p:nvSpPr>
          <p:cNvPr id="19" name="TextBox 18"/>
          <p:cNvSpPr txBox="1"/>
          <p:nvPr/>
        </p:nvSpPr>
        <p:spPr>
          <a:xfrm>
            <a:off x="3494195" y="3154086"/>
            <a:ext cx="6081946" cy="505711"/>
          </a:xfrm>
          <a:prstGeom prst="rect">
            <a:avLst/>
          </a:prstGeom>
          <a:noFill/>
        </p:spPr>
        <p:txBody>
          <a:bodyPr wrap="square" lIns="0" tIns="71999" rIns="431994" bIns="71999" rtlCol="0">
            <a:spAutoFit/>
          </a:bodyPr>
          <a:lstStyle/>
          <a:p>
            <a:pPr defTabSz="2438278">
              <a:lnSpc>
                <a:spcPct val="130000"/>
              </a:lnSpc>
            </a:pPr>
            <a:r>
              <a:rPr lang="en-US" sz="2000" b="1" dirty="0">
                <a:solidFill>
                  <a:srgbClr val="272E3A"/>
                </a:solidFill>
                <a:latin typeface="Montserrat Light"/>
              </a:rPr>
              <a:t>Marketing Manager</a:t>
            </a:r>
          </a:p>
        </p:txBody>
      </p:sp>
      <p:sp>
        <p:nvSpPr>
          <p:cNvPr id="21" name="TextBox 20"/>
          <p:cNvSpPr txBox="1"/>
          <p:nvPr/>
        </p:nvSpPr>
        <p:spPr>
          <a:xfrm>
            <a:off x="19684676" y="3565413"/>
            <a:ext cx="4095303" cy="2890157"/>
          </a:xfrm>
          <a:prstGeom prst="rect">
            <a:avLst/>
          </a:prstGeom>
          <a:noFill/>
        </p:spPr>
        <p:txBody>
          <a:bodyPr wrap="square" lIns="0" tIns="71999" rIns="431994" bIns="71999" rtlCol="0">
            <a:spAutoFit/>
          </a:bodyPr>
          <a:lstStyle/>
          <a:p>
            <a:pPr algn="r" defTabSz="2438278">
              <a:lnSpc>
                <a:spcPct val="130000"/>
              </a:lnSpc>
              <a:spcBef>
                <a:spcPts val="2000"/>
              </a:spcBef>
            </a:pPr>
            <a:r>
              <a:rPr lang="en-US" sz="2800" b="1" dirty="0">
                <a:solidFill>
                  <a:srgbClr val="FFFFFF"/>
                </a:solidFill>
                <a:latin typeface="Montserrat Light"/>
              </a:rPr>
              <a:t>Lorem Ipsum is simply dummy text of the printing and typesetting industry</a:t>
            </a:r>
            <a:endParaRPr lang="en-US" sz="2800" dirty="0">
              <a:solidFill>
                <a:srgbClr val="FFFFFF">
                  <a:alpha val="70000"/>
                </a:srgbClr>
              </a:solidFill>
              <a:latin typeface="Montserrat Light"/>
            </a:endParaRPr>
          </a:p>
        </p:txBody>
      </p:sp>
      <p:sp>
        <p:nvSpPr>
          <p:cNvPr id="22" name="TextBox 21"/>
          <p:cNvSpPr txBox="1"/>
          <p:nvPr/>
        </p:nvSpPr>
        <p:spPr>
          <a:xfrm>
            <a:off x="22202908" y="386175"/>
            <a:ext cx="1663952" cy="4289269"/>
          </a:xfrm>
          <a:prstGeom prst="rect">
            <a:avLst/>
          </a:prstGeom>
          <a:noFill/>
        </p:spPr>
        <p:txBody>
          <a:bodyPr wrap="none" lIns="0" tIns="71999" rIns="431994" bIns="71999" rtlCol="0">
            <a:spAutoFit/>
          </a:bodyPr>
          <a:lstStyle/>
          <a:p>
            <a:pPr defTabSz="2438278">
              <a:lnSpc>
                <a:spcPct val="130000"/>
              </a:lnSpc>
              <a:spcBef>
                <a:spcPts val="2000"/>
              </a:spcBef>
            </a:pPr>
            <a:r>
              <a:rPr lang="en-US" sz="23000">
                <a:solidFill>
                  <a:srgbClr val="FFFFFF"/>
                </a:solidFill>
                <a:latin typeface="Montserrat Medium" charset="0"/>
                <a:ea typeface="Montserrat Medium" charset="0"/>
                <a:cs typeface="Montserrat Medium" charset="0"/>
              </a:rPr>
              <a:t>”</a:t>
            </a:r>
            <a:endParaRPr lang="en-US" sz="23000" dirty="0">
              <a:solidFill>
                <a:srgbClr val="FFFFFF"/>
              </a:solidFill>
              <a:latin typeface="Montserrat Medium" charset="0"/>
              <a:ea typeface="Montserrat Medium" charset="0"/>
              <a:cs typeface="Montserrat Medium" charset="0"/>
            </a:endParaRPr>
          </a:p>
        </p:txBody>
      </p:sp>
      <p:sp>
        <p:nvSpPr>
          <p:cNvPr id="4" name="Picture Placeholder 3">
            <a:extLst>
              <a:ext uri="{FF2B5EF4-FFF2-40B4-BE49-F238E27FC236}">
                <a16:creationId xmlns:a16="http://schemas.microsoft.com/office/drawing/2014/main" id="{9557BE80-9DC3-4019-B1A6-24332E8A9E49}"/>
              </a:ext>
            </a:extLst>
          </p:cNvPr>
          <p:cNvSpPr>
            <a:spLocks noGrp="1"/>
          </p:cNvSpPr>
          <p:nvPr>
            <p:ph type="pic" sz="quarter" idx="15"/>
          </p:nvPr>
        </p:nvSpPr>
        <p:spPr/>
      </p:sp>
    </p:spTree>
    <p:extLst>
      <p:ext uri="{BB962C8B-B14F-4D97-AF65-F5344CB8AC3E}">
        <p14:creationId xmlns:p14="http://schemas.microsoft.com/office/powerpoint/2010/main" val="209308990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grpId="0" nodeType="withEffect">
                                  <p:stCondLst>
                                    <p:cond delay="30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1000" fill="hold"/>
                                        <p:tgtEl>
                                          <p:spTgt spid="14"/>
                                        </p:tgtEl>
                                        <p:attrNameLst>
                                          <p:attrName>ppt_x</p:attrName>
                                        </p:attrNameLst>
                                      </p:cBhvr>
                                      <p:tavLst>
                                        <p:tav tm="0">
                                          <p:val>
                                            <p:strVal val="#ppt_x"/>
                                          </p:val>
                                        </p:tav>
                                        <p:tav tm="100000">
                                          <p:val>
                                            <p:strVal val="#ppt_x"/>
                                          </p:val>
                                        </p:tav>
                                      </p:tavLst>
                                    </p:anim>
                                    <p:anim calcmode="lin" valueType="num">
                                      <p:cBhvr additive="base">
                                        <p:cTn id="8" dur="1000" fill="hold"/>
                                        <p:tgtEl>
                                          <p:spTgt spid="14"/>
                                        </p:tgtEl>
                                        <p:attrNameLst>
                                          <p:attrName>ppt_y</p:attrName>
                                        </p:attrNameLst>
                                      </p:cBhvr>
                                      <p:tavLst>
                                        <p:tav tm="0">
                                          <p:val>
                                            <p:strVal val="1+#ppt_h/2"/>
                                          </p:val>
                                        </p:tav>
                                        <p:tav tm="100000">
                                          <p:val>
                                            <p:strVal val="#ppt_y"/>
                                          </p:val>
                                        </p:tav>
                                      </p:tavLst>
                                    </p:anim>
                                  </p:childTnLst>
                                </p:cTn>
                              </p:par>
                              <p:par>
                                <p:cTn id="9" presetID="22" presetClass="entr" presetSubtype="8" fill="hold" nodeType="withEffect">
                                  <p:stCondLst>
                                    <p:cond delay="100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par>
                                <p:cTn id="12" presetID="22" presetClass="entr" presetSubtype="8" fill="hold" nodeType="withEffect">
                                  <p:stCondLst>
                                    <p:cond delay="1300"/>
                                  </p:stCondLst>
                                  <p:childTnLst>
                                    <p:set>
                                      <p:cBhvr>
                                        <p:cTn id="13" dur="1" fill="hold">
                                          <p:stCondLst>
                                            <p:cond delay="0"/>
                                          </p:stCondLst>
                                        </p:cTn>
                                        <p:tgtEl>
                                          <p:spTgt spid="15"/>
                                        </p:tgtEl>
                                        <p:attrNameLst>
                                          <p:attrName>style.visibility</p:attrName>
                                        </p:attrNameLst>
                                      </p:cBhvr>
                                      <p:to>
                                        <p:strVal val="visible"/>
                                      </p:to>
                                    </p:set>
                                    <p:animEffect transition="in" filter="wipe(left)">
                                      <p:cBhvr>
                                        <p:cTn id="14" dur="500"/>
                                        <p:tgtEl>
                                          <p:spTgt spid="15"/>
                                        </p:tgtEl>
                                      </p:cBhvr>
                                    </p:animEffect>
                                  </p:childTnLst>
                                </p:cTn>
                              </p:par>
                              <p:par>
                                <p:cTn id="15" presetID="22" presetClass="entr" presetSubtype="8" fill="hold" nodeType="withEffect">
                                  <p:stCondLst>
                                    <p:cond delay="1600"/>
                                  </p:stCondLst>
                                  <p:childTnLst>
                                    <p:set>
                                      <p:cBhvr>
                                        <p:cTn id="16" dur="1" fill="hold">
                                          <p:stCondLst>
                                            <p:cond delay="0"/>
                                          </p:stCondLst>
                                        </p:cTn>
                                        <p:tgtEl>
                                          <p:spTgt spid="10"/>
                                        </p:tgtEl>
                                        <p:attrNameLst>
                                          <p:attrName>style.visibility</p:attrName>
                                        </p:attrNameLst>
                                      </p:cBhvr>
                                      <p:to>
                                        <p:strVal val="visible"/>
                                      </p:to>
                                    </p:set>
                                    <p:animEffect transition="in" filter="wipe(left)">
                                      <p:cBhvr>
                                        <p:cTn id="17" dur="500"/>
                                        <p:tgtEl>
                                          <p:spTgt spid="10"/>
                                        </p:tgtEl>
                                      </p:cBhvr>
                                    </p:animEffect>
                                  </p:childTnLst>
                                </p:cTn>
                              </p:par>
                              <p:par>
                                <p:cTn id="18" presetID="6" presetClass="emph" presetSubtype="0" accel="50000" decel="50000" autoRev="1" fill="hold" nodeType="withEffect">
                                  <p:stCondLst>
                                    <p:cond delay="1000"/>
                                  </p:stCondLst>
                                  <p:childTnLst>
                                    <p:animScale>
                                      <p:cBhvr>
                                        <p:cTn id="19" dur="500" fill="hold"/>
                                        <p:tgtEl>
                                          <p:spTgt spid="6"/>
                                        </p:tgtEl>
                                      </p:cBhvr>
                                      <p:by x="120000" y="120000"/>
                                    </p:animScale>
                                  </p:childTnLst>
                                </p:cTn>
                              </p:par>
                              <p:par>
                                <p:cTn id="20" presetID="6" presetClass="emph" presetSubtype="0" accel="50000" decel="50000" autoRev="1" fill="hold" nodeType="withEffect">
                                  <p:stCondLst>
                                    <p:cond delay="1300"/>
                                  </p:stCondLst>
                                  <p:childTnLst>
                                    <p:animScale>
                                      <p:cBhvr>
                                        <p:cTn id="21" dur="500" fill="hold"/>
                                        <p:tgtEl>
                                          <p:spTgt spid="15"/>
                                        </p:tgtEl>
                                      </p:cBhvr>
                                      <p:by x="120000" y="120000"/>
                                    </p:animScale>
                                  </p:childTnLst>
                                </p:cTn>
                              </p:par>
                              <p:par>
                                <p:cTn id="22" presetID="6" presetClass="emph" presetSubtype="0" accel="50000" decel="50000" autoRev="1" fill="hold" nodeType="withEffect">
                                  <p:stCondLst>
                                    <p:cond delay="1600"/>
                                  </p:stCondLst>
                                  <p:childTnLst>
                                    <p:animScale>
                                      <p:cBhvr>
                                        <p:cTn id="23" dur="500" fill="hold"/>
                                        <p:tgtEl>
                                          <p:spTgt spid="10"/>
                                        </p:tgtEl>
                                      </p:cBhvr>
                                      <p:by x="120000" y="120000"/>
                                    </p:animScale>
                                  </p:childTnLst>
                                </p:cTn>
                              </p:par>
                              <p:par>
                                <p:cTn id="24" presetID="2" presetClass="entr" presetSubtype="4" decel="50000"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 calcmode="lin" valueType="num">
                                      <p:cBhvr additive="base">
                                        <p:cTn id="26" dur="1000" fill="hold"/>
                                        <p:tgtEl>
                                          <p:spTgt spid="19"/>
                                        </p:tgtEl>
                                        <p:attrNameLst>
                                          <p:attrName>ppt_x</p:attrName>
                                        </p:attrNameLst>
                                      </p:cBhvr>
                                      <p:tavLst>
                                        <p:tav tm="0">
                                          <p:val>
                                            <p:strVal val="#ppt_x"/>
                                          </p:val>
                                        </p:tav>
                                        <p:tav tm="100000">
                                          <p:val>
                                            <p:strVal val="#ppt_x"/>
                                          </p:val>
                                        </p:tav>
                                      </p:tavLst>
                                    </p:anim>
                                    <p:anim calcmode="lin" valueType="num">
                                      <p:cBhvr additive="base">
                                        <p:cTn id="27" dur="1000" fill="hold"/>
                                        <p:tgtEl>
                                          <p:spTgt spid="19"/>
                                        </p:tgtEl>
                                        <p:attrNameLst>
                                          <p:attrName>ppt_y</p:attrName>
                                        </p:attrNameLst>
                                      </p:cBhvr>
                                      <p:tavLst>
                                        <p:tav tm="0">
                                          <p:val>
                                            <p:strVal val="1+#ppt_h/2"/>
                                          </p:val>
                                        </p:tav>
                                        <p:tav tm="100000">
                                          <p:val>
                                            <p:strVal val="#ppt_y"/>
                                          </p:val>
                                        </p:tav>
                                      </p:tavLst>
                                    </p:anim>
                                  </p:childTnLst>
                                </p:cTn>
                              </p:par>
                              <p:par>
                                <p:cTn id="28" presetID="2" presetClass="entr" presetSubtype="2" decel="50000" fill="hold" grpId="0" nodeType="withEffect">
                                  <p:stCondLst>
                                    <p:cond delay="1000"/>
                                  </p:stCondLst>
                                  <p:childTnLst>
                                    <p:set>
                                      <p:cBhvr>
                                        <p:cTn id="29" dur="1" fill="hold">
                                          <p:stCondLst>
                                            <p:cond delay="0"/>
                                          </p:stCondLst>
                                        </p:cTn>
                                        <p:tgtEl>
                                          <p:spTgt spid="21"/>
                                        </p:tgtEl>
                                        <p:attrNameLst>
                                          <p:attrName>style.visibility</p:attrName>
                                        </p:attrNameLst>
                                      </p:cBhvr>
                                      <p:to>
                                        <p:strVal val="visible"/>
                                      </p:to>
                                    </p:set>
                                    <p:anim calcmode="lin" valueType="num">
                                      <p:cBhvr additive="base">
                                        <p:cTn id="30" dur="1000" fill="hold"/>
                                        <p:tgtEl>
                                          <p:spTgt spid="21"/>
                                        </p:tgtEl>
                                        <p:attrNameLst>
                                          <p:attrName>ppt_x</p:attrName>
                                        </p:attrNameLst>
                                      </p:cBhvr>
                                      <p:tavLst>
                                        <p:tav tm="0">
                                          <p:val>
                                            <p:strVal val="1+#ppt_w/2"/>
                                          </p:val>
                                        </p:tav>
                                        <p:tav tm="100000">
                                          <p:val>
                                            <p:strVal val="#ppt_x"/>
                                          </p:val>
                                        </p:tav>
                                      </p:tavLst>
                                    </p:anim>
                                    <p:anim calcmode="lin" valueType="num">
                                      <p:cBhvr additive="base">
                                        <p:cTn id="31" dur="1000" fill="hold"/>
                                        <p:tgtEl>
                                          <p:spTgt spid="21"/>
                                        </p:tgtEl>
                                        <p:attrNameLst>
                                          <p:attrName>ppt_y</p:attrName>
                                        </p:attrNameLst>
                                      </p:cBhvr>
                                      <p:tavLst>
                                        <p:tav tm="0">
                                          <p:val>
                                            <p:strVal val="#ppt_y"/>
                                          </p:val>
                                        </p:tav>
                                        <p:tav tm="100000">
                                          <p:val>
                                            <p:strVal val="#ppt_y"/>
                                          </p:val>
                                        </p:tav>
                                      </p:tavLst>
                                    </p:anim>
                                  </p:childTnLst>
                                </p:cTn>
                              </p:par>
                              <p:par>
                                <p:cTn id="32" presetID="2" presetClass="entr" presetSubtype="2" decel="50000" fill="hold" grpId="0" nodeType="withEffect">
                                  <p:stCondLst>
                                    <p:cond delay="1300"/>
                                  </p:stCondLst>
                                  <p:childTnLst>
                                    <p:set>
                                      <p:cBhvr>
                                        <p:cTn id="33" dur="1" fill="hold">
                                          <p:stCondLst>
                                            <p:cond delay="0"/>
                                          </p:stCondLst>
                                        </p:cTn>
                                        <p:tgtEl>
                                          <p:spTgt spid="22"/>
                                        </p:tgtEl>
                                        <p:attrNameLst>
                                          <p:attrName>style.visibility</p:attrName>
                                        </p:attrNameLst>
                                      </p:cBhvr>
                                      <p:to>
                                        <p:strVal val="visible"/>
                                      </p:to>
                                    </p:set>
                                    <p:anim calcmode="lin" valueType="num">
                                      <p:cBhvr additive="base">
                                        <p:cTn id="34" dur="1000" fill="hold"/>
                                        <p:tgtEl>
                                          <p:spTgt spid="22"/>
                                        </p:tgtEl>
                                        <p:attrNameLst>
                                          <p:attrName>ppt_x</p:attrName>
                                        </p:attrNameLst>
                                      </p:cBhvr>
                                      <p:tavLst>
                                        <p:tav tm="0">
                                          <p:val>
                                            <p:strVal val="1+#ppt_w/2"/>
                                          </p:val>
                                        </p:tav>
                                        <p:tav tm="100000">
                                          <p:val>
                                            <p:strVal val="#ppt_x"/>
                                          </p:val>
                                        </p:tav>
                                      </p:tavLst>
                                    </p:anim>
                                    <p:anim calcmode="lin" valueType="num">
                                      <p:cBhvr additive="base">
                                        <p:cTn id="35" dur="10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9" grpId="0"/>
      <p:bldP spid="21" grpId="0"/>
      <p:bldP spid="2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06794" y="1208413"/>
            <a:ext cx="8134350" cy="2499654"/>
          </a:xfrm>
        </p:spPr>
        <p:txBody>
          <a:bodyPr/>
          <a:lstStyle/>
          <a:p>
            <a:r>
              <a:rPr lang="en-US" dirty="0">
                <a:solidFill>
                  <a:schemeClr val="accent1"/>
                </a:solidFill>
              </a:rPr>
              <a:t>John Doe</a:t>
            </a:r>
          </a:p>
        </p:txBody>
      </p:sp>
      <p:sp>
        <p:nvSpPr>
          <p:cNvPr id="4" name="Title 1"/>
          <p:cNvSpPr txBox="1">
            <a:spLocks/>
          </p:cNvSpPr>
          <p:nvPr/>
        </p:nvSpPr>
        <p:spPr>
          <a:xfrm rot="16200000">
            <a:off x="-2383581" y="5595170"/>
            <a:ext cx="8134234" cy="2499654"/>
          </a:xfrm>
          <a:prstGeom prst="rect">
            <a:avLst/>
          </a:prstGeom>
          <a:effectLst/>
        </p:spPr>
        <p:txBody>
          <a:bodyPr vert="horz" lIns="0" tIns="384042" rIns="0" bIns="0" rtlCol="0" anchor="t" anchorCtr="0">
            <a:noAutofit/>
          </a:bodyPr>
          <a:lstStyle>
            <a:lvl1pPr algn="l" defTabSz="914318" rtl="0" eaLnBrk="1" latinLnBrk="0" hangingPunct="1">
              <a:lnSpc>
                <a:spcPct val="80000"/>
              </a:lnSpc>
              <a:spcBef>
                <a:spcPct val="0"/>
              </a:spcBef>
              <a:buNone/>
              <a:defRPr sz="3600" b="1" i="0" kern="1200" spc="-100" baseline="0">
                <a:solidFill>
                  <a:schemeClr val="tx1"/>
                </a:solidFill>
                <a:latin typeface="Montserrat" charset="0"/>
                <a:ea typeface="Montserrat" charset="0"/>
                <a:cs typeface="Montserrat" charset="0"/>
              </a:defRPr>
            </a:lvl1pPr>
          </a:lstStyle>
          <a:p>
            <a:pPr defTabSz="914227"/>
            <a:r>
              <a:rPr lang="en-US" sz="7200" dirty="0">
                <a:solidFill>
                  <a:srgbClr val="272E3A"/>
                </a:solidFill>
              </a:rPr>
              <a:t>MEET THE TEAM</a:t>
            </a:r>
          </a:p>
        </p:txBody>
      </p:sp>
      <p:sp>
        <p:nvSpPr>
          <p:cNvPr id="7" name="Rectangle 6"/>
          <p:cNvSpPr/>
          <p:nvPr/>
        </p:nvSpPr>
        <p:spPr>
          <a:xfrm>
            <a:off x="6089732" y="7310810"/>
            <a:ext cx="7260487" cy="112807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287996" rtlCol="0" anchor="ctr"/>
          <a:lstStyle/>
          <a:p>
            <a:pPr algn="r" defTabSz="2438278"/>
            <a:endParaRPr lang="en-US" sz="5999" b="1" dirty="0">
              <a:solidFill>
                <a:srgbClr val="272E3A"/>
              </a:solidFill>
              <a:latin typeface="Open Sans" charset="0"/>
              <a:ea typeface="Open Sans" charset="0"/>
              <a:cs typeface="Open Sans" charset="0"/>
            </a:endParaRPr>
          </a:p>
        </p:txBody>
      </p:sp>
      <p:sp>
        <p:nvSpPr>
          <p:cNvPr id="8" name="Rectangle 7"/>
          <p:cNvSpPr/>
          <p:nvPr/>
        </p:nvSpPr>
        <p:spPr>
          <a:xfrm>
            <a:off x="6089733" y="7310808"/>
            <a:ext cx="5442240" cy="11280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87996" rIns="287996" rtlCol="0" anchor="ctr"/>
          <a:lstStyle/>
          <a:p>
            <a:pPr algn="r" defTabSz="2438278"/>
            <a:r>
              <a:rPr lang="en-US" sz="5999" b="1" dirty="0">
                <a:solidFill>
                  <a:srgbClr val="FFFFFF"/>
                </a:solidFill>
                <a:latin typeface="Open Sans" charset="0"/>
                <a:ea typeface="Open Sans" charset="0"/>
                <a:cs typeface="Open Sans" charset="0"/>
              </a:rPr>
              <a:t>80%</a:t>
            </a:r>
          </a:p>
        </p:txBody>
      </p:sp>
      <p:sp>
        <p:nvSpPr>
          <p:cNvPr id="9" name="TextBox 8"/>
          <p:cNvSpPr txBox="1"/>
          <p:nvPr/>
        </p:nvSpPr>
        <p:spPr>
          <a:xfrm>
            <a:off x="6391385" y="7619017"/>
            <a:ext cx="1748901" cy="505711"/>
          </a:xfrm>
          <a:prstGeom prst="rect">
            <a:avLst/>
          </a:prstGeom>
          <a:noFill/>
        </p:spPr>
        <p:txBody>
          <a:bodyPr wrap="none" lIns="0" tIns="71999" rIns="431994" bIns="71999" rtlCol="0">
            <a:spAutoFit/>
          </a:bodyPr>
          <a:lstStyle/>
          <a:p>
            <a:pPr defTabSz="2438278">
              <a:lnSpc>
                <a:spcPct val="130000"/>
              </a:lnSpc>
              <a:spcBef>
                <a:spcPts val="2000"/>
              </a:spcBef>
            </a:pPr>
            <a:r>
              <a:rPr lang="en-US" sz="2000" b="1" dirty="0" err="1">
                <a:solidFill>
                  <a:srgbClr val="FFFFFF"/>
                </a:solidFill>
                <a:latin typeface="Montserrat Light"/>
              </a:rPr>
              <a:t>Ms</a:t>
            </a:r>
            <a:r>
              <a:rPr lang="en-US" sz="2000" b="1" dirty="0">
                <a:solidFill>
                  <a:srgbClr val="FFFFFF"/>
                </a:solidFill>
                <a:latin typeface="Montserrat Light"/>
              </a:rPr>
              <a:t> Office </a:t>
            </a:r>
          </a:p>
        </p:txBody>
      </p:sp>
      <p:sp>
        <p:nvSpPr>
          <p:cNvPr id="11" name="Rectangle 10"/>
          <p:cNvSpPr/>
          <p:nvPr/>
        </p:nvSpPr>
        <p:spPr>
          <a:xfrm>
            <a:off x="6089732" y="10280043"/>
            <a:ext cx="7260487" cy="112807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287996" rtlCol="0" anchor="ctr"/>
          <a:lstStyle/>
          <a:p>
            <a:pPr algn="r" defTabSz="2438278"/>
            <a:endParaRPr lang="en-US" sz="5999" b="1" dirty="0">
              <a:solidFill>
                <a:srgbClr val="272E3A"/>
              </a:solidFill>
              <a:latin typeface="Open Sans" charset="0"/>
              <a:ea typeface="Open Sans" charset="0"/>
              <a:cs typeface="Open Sans" charset="0"/>
            </a:endParaRPr>
          </a:p>
        </p:txBody>
      </p:sp>
      <p:sp>
        <p:nvSpPr>
          <p:cNvPr id="12" name="Rectangle 11"/>
          <p:cNvSpPr/>
          <p:nvPr/>
        </p:nvSpPr>
        <p:spPr>
          <a:xfrm>
            <a:off x="6089733" y="10280041"/>
            <a:ext cx="6696830" cy="112807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287996" rIns="287996" rtlCol="0" anchor="ctr"/>
          <a:lstStyle/>
          <a:p>
            <a:pPr algn="r" defTabSz="2438278"/>
            <a:r>
              <a:rPr lang="en-US" sz="5999" b="1" dirty="0">
                <a:solidFill>
                  <a:srgbClr val="FFFFFF"/>
                </a:solidFill>
                <a:latin typeface="Open Sans" charset="0"/>
                <a:ea typeface="Open Sans" charset="0"/>
                <a:cs typeface="Open Sans" charset="0"/>
              </a:rPr>
              <a:t>95%</a:t>
            </a:r>
          </a:p>
        </p:txBody>
      </p:sp>
      <p:sp>
        <p:nvSpPr>
          <p:cNvPr id="13" name="TextBox 12"/>
          <p:cNvSpPr txBox="1"/>
          <p:nvPr/>
        </p:nvSpPr>
        <p:spPr>
          <a:xfrm>
            <a:off x="6391385" y="10588251"/>
            <a:ext cx="1803396" cy="505711"/>
          </a:xfrm>
          <a:prstGeom prst="rect">
            <a:avLst/>
          </a:prstGeom>
          <a:noFill/>
        </p:spPr>
        <p:txBody>
          <a:bodyPr wrap="none" lIns="0" tIns="71999" rIns="431994" bIns="71999" rtlCol="0">
            <a:spAutoFit/>
          </a:bodyPr>
          <a:lstStyle/>
          <a:p>
            <a:pPr defTabSz="2438278">
              <a:lnSpc>
                <a:spcPct val="130000"/>
              </a:lnSpc>
              <a:spcBef>
                <a:spcPts val="2000"/>
              </a:spcBef>
            </a:pPr>
            <a:r>
              <a:rPr lang="en-US" sz="2000" b="1" dirty="0">
                <a:solidFill>
                  <a:srgbClr val="FFFFFF"/>
                </a:solidFill>
                <a:latin typeface="Montserrat Light"/>
              </a:rPr>
              <a:t>Illustrator </a:t>
            </a:r>
          </a:p>
        </p:txBody>
      </p:sp>
      <p:sp>
        <p:nvSpPr>
          <p:cNvPr id="14" name="TextBox 13"/>
          <p:cNvSpPr txBox="1"/>
          <p:nvPr/>
        </p:nvSpPr>
        <p:spPr>
          <a:xfrm>
            <a:off x="6089735" y="5543096"/>
            <a:ext cx="7260485" cy="905769"/>
          </a:xfrm>
          <a:prstGeom prst="rect">
            <a:avLst/>
          </a:prstGeom>
          <a:noFill/>
        </p:spPr>
        <p:txBody>
          <a:bodyPr wrap="square" lIns="0" tIns="71999" rIns="431994" bIns="71999" rtlCol="0">
            <a:spAutoFit/>
          </a:bodyPr>
          <a:lstStyle/>
          <a:p>
            <a:pPr defTabSz="2438278">
              <a:lnSpc>
                <a:spcPct val="130000"/>
              </a:lnSpc>
              <a:spcBef>
                <a:spcPts val="2000"/>
              </a:spcBef>
            </a:pPr>
            <a:r>
              <a:rPr lang="en-US" sz="2000" b="1" dirty="0">
                <a:solidFill>
                  <a:srgbClr val="272E3A">
                    <a:alpha val="70000"/>
                  </a:srgbClr>
                </a:solidFill>
                <a:latin typeface="Montserrat Light"/>
              </a:rPr>
              <a:t>Lorem Ipsum is simply dummy text of the printing and typesetting industry</a:t>
            </a:r>
            <a:endParaRPr lang="en-US" sz="2000" dirty="0">
              <a:solidFill>
                <a:srgbClr val="272E3A">
                  <a:alpha val="70000"/>
                </a:srgbClr>
              </a:solidFill>
              <a:latin typeface="Montserrat Light"/>
            </a:endParaRPr>
          </a:p>
        </p:txBody>
      </p:sp>
      <p:sp>
        <p:nvSpPr>
          <p:cNvPr id="16" name="Rectangle 15"/>
          <p:cNvSpPr/>
          <p:nvPr/>
        </p:nvSpPr>
        <p:spPr>
          <a:xfrm>
            <a:off x="6089732" y="8803122"/>
            <a:ext cx="7260487" cy="112807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287996" rtlCol="0" anchor="ctr"/>
          <a:lstStyle/>
          <a:p>
            <a:pPr algn="r" defTabSz="2438278"/>
            <a:endParaRPr lang="en-US" sz="5999" b="1" dirty="0">
              <a:solidFill>
                <a:srgbClr val="272E3A"/>
              </a:solidFill>
              <a:latin typeface="Open Sans" charset="0"/>
              <a:ea typeface="Open Sans" charset="0"/>
              <a:cs typeface="Open Sans" charset="0"/>
            </a:endParaRPr>
          </a:p>
        </p:txBody>
      </p:sp>
      <p:sp>
        <p:nvSpPr>
          <p:cNvPr id="17" name="Rectangle 16"/>
          <p:cNvSpPr/>
          <p:nvPr/>
        </p:nvSpPr>
        <p:spPr>
          <a:xfrm>
            <a:off x="6089733" y="8803120"/>
            <a:ext cx="3642177" cy="112807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87996" rIns="287996" rtlCol="0" anchor="ctr"/>
          <a:lstStyle/>
          <a:p>
            <a:pPr algn="r" defTabSz="2438278"/>
            <a:r>
              <a:rPr lang="en-US" sz="5999" b="1" dirty="0">
                <a:solidFill>
                  <a:srgbClr val="FFFFFF"/>
                </a:solidFill>
                <a:latin typeface="Open Sans" charset="0"/>
                <a:ea typeface="Open Sans" charset="0"/>
                <a:cs typeface="Open Sans" charset="0"/>
              </a:rPr>
              <a:t>55%</a:t>
            </a:r>
          </a:p>
        </p:txBody>
      </p:sp>
      <p:sp>
        <p:nvSpPr>
          <p:cNvPr id="18" name="TextBox 17"/>
          <p:cNvSpPr txBox="1"/>
          <p:nvPr/>
        </p:nvSpPr>
        <p:spPr>
          <a:xfrm>
            <a:off x="6391384" y="9111330"/>
            <a:ext cx="1354614" cy="505711"/>
          </a:xfrm>
          <a:prstGeom prst="rect">
            <a:avLst/>
          </a:prstGeom>
          <a:noFill/>
        </p:spPr>
        <p:txBody>
          <a:bodyPr wrap="none" lIns="0" tIns="71999" rIns="431994" bIns="71999" rtlCol="0">
            <a:spAutoFit/>
          </a:bodyPr>
          <a:lstStyle/>
          <a:p>
            <a:pPr defTabSz="2438278">
              <a:lnSpc>
                <a:spcPct val="130000"/>
              </a:lnSpc>
              <a:spcBef>
                <a:spcPts val="2000"/>
              </a:spcBef>
            </a:pPr>
            <a:r>
              <a:rPr lang="en-US" sz="2000" b="1" dirty="0">
                <a:solidFill>
                  <a:srgbClr val="FFFFFF"/>
                </a:solidFill>
                <a:latin typeface="Montserrat Light"/>
              </a:rPr>
              <a:t>Sketch</a:t>
            </a:r>
          </a:p>
        </p:txBody>
      </p:sp>
      <p:sp>
        <p:nvSpPr>
          <p:cNvPr id="19" name="TextBox 18"/>
          <p:cNvSpPr txBox="1"/>
          <p:nvPr/>
        </p:nvSpPr>
        <p:spPr>
          <a:xfrm>
            <a:off x="6089730" y="3135038"/>
            <a:ext cx="6081946" cy="505711"/>
          </a:xfrm>
          <a:prstGeom prst="rect">
            <a:avLst/>
          </a:prstGeom>
          <a:noFill/>
        </p:spPr>
        <p:txBody>
          <a:bodyPr wrap="square" lIns="0" tIns="71999" rIns="431994" bIns="71999" rtlCol="0">
            <a:spAutoFit/>
          </a:bodyPr>
          <a:lstStyle/>
          <a:p>
            <a:pPr defTabSz="2438278">
              <a:lnSpc>
                <a:spcPct val="130000"/>
              </a:lnSpc>
            </a:pPr>
            <a:r>
              <a:rPr lang="en-US" sz="2000" b="1" dirty="0">
                <a:solidFill>
                  <a:srgbClr val="272E3A"/>
                </a:solidFill>
                <a:latin typeface="Montserrat Light"/>
              </a:rPr>
              <a:t>Marketing Manager</a:t>
            </a:r>
          </a:p>
        </p:txBody>
      </p:sp>
      <p:sp>
        <p:nvSpPr>
          <p:cNvPr id="20" name="Rectangle 19"/>
          <p:cNvSpPr/>
          <p:nvPr/>
        </p:nvSpPr>
        <p:spPr>
          <a:xfrm>
            <a:off x="21306369" y="7998099"/>
            <a:ext cx="2050330" cy="4563874"/>
          </a:xfrm>
          <a:prstGeom prst="rect">
            <a:avLst/>
          </a:prstGeom>
          <a:solidFill>
            <a:schemeClr val="accent1"/>
          </a:solidFill>
          <a:ln>
            <a:noFill/>
          </a:ln>
          <a:effectLst>
            <a:outerShdw blurRad="762000" dist="254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Ins="719989" rtlCol="0" anchor="ctr"/>
          <a:lstStyle/>
          <a:p>
            <a:pPr algn="r" defTabSz="2438278"/>
            <a:endParaRPr lang="en-US" sz="2800" b="1" dirty="0">
              <a:solidFill>
                <a:prstClr val="white"/>
              </a:solidFill>
              <a:latin typeface="Open Sans" charset="0"/>
              <a:ea typeface="Open Sans" charset="0"/>
              <a:cs typeface="Open Sans" charset="0"/>
            </a:endParaRPr>
          </a:p>
        </p:txBody>
      </p:sp>
      <p:sp>
        <p:nvSpPr>
          <p:cNvPr id="21" name="Freeform 35">
            <a:extLst>
              <a:ext uri="{FF2B5EF4-FFF2-40B4-BE49-F238E27FC236}">
                <a16:creationId xmlns:a16="http://schemas.microsoft.com/office/drawing/2014/main" id="{3A26843F-2528-4C20-8A0C-A36C00DC2D7D}"/>
              </a:ext>
            </a:extLst>
          </p:cNvPr>
          <p:cNvSpPr>
            <a:spLocks/>
          </p:cNvSpPr>
          <p:nvPr/>
        </p:nvSpPr>
        <p:spPr bwMode="auto">
          <a:xfrm>
            <a:off x="22025151" y="11679730"/>
            <a:ext cx="612765" cy="494857"/>
          </a:xfrm>
          <a:custGeom>
            <a:avLst/>
            <a:gdLst>
              <a:gd name="T0" fmla="*/ 159 w 160"/>
              <a:gd name="T1" fmla="*/ 66 h 128"/>
              <a:gd name="T2" fmla="*/ 98 w 160"/>
              <a:gd name="T3" fmla="*/ 127 h 128"/>
              <a:gd name="T4" fmla="*/ 96 w 160"/>
              <a:gd name="T5" fmla="*/ 128 h 128"/>
              <a:gd name="T6" fmla="*/ 94 w 160"/>
              <a:gd name="T7" fmla="*/ 127 h 128"/>
              <a:gd name="T8" fmla="*/ 94 w 160"/>
              <a:gd name="T9" fmla="*/ 124 h 128"/>
              <a:gd name="T10" fmla="*/ 152 w 160"/>
              <a:gd name="T11" fmla="*/ 66 h 128"/>
              <a:gd name="T12" fmla="*/ 2 w 160"/>
              <a:gd name="T13" fmla="*/ 66 h 128"/>
              <a:gd name="T14" fmla="*/ 0 w 160"/>
              <a:gd name="T15" fmla="*/ 64 h 128"/>
              <a:gd name="T16" fmla="*/ 2 w 160"/>
              <a:gd name="T17" fmla="*/ 61 h 128"/>
              <a:gd name="T18" fmla="*/ 152 w 160"/>
              <a:gd name="T19" fmla="*/ 61 h 128"/>
              <a:gd name="T20" fmla="*/ 94 w 160"/>
              <a:gd name="T21" fmla="*/ 4 h 128"/>
              <a:gd name="T22" fmla="*/ 94 w 160"/>
              <a:gd name="T23" fmla="*/ 1 h 128"/>
              <a:gd name="T24" fmla="*/ 98 w 160"/>
              <a:gd name="T25" fmla="*/ 1 h 128"/>
              <a:gd name="T26" fmla="*/ 159 w 160"/>
              <a:gd name="T27" fmla="*/ 62 h 128"/>
              <a:gd name="T28" fmla="*/ 160 w 160"/>
              <a:gd name="T29" fmla="*/ 63 h 128"/>
              <a:gd name="T30" fmla="*/ 160 w 160"/>
              <a:gd name="T31" fmla="*/ 63 h 128"/>
              <a:gd name="T32" fmla="*/ 160 w 160"/>
              <a:gd name="T33" fmla="*/ 63 h 128"/>
              <a:gd name="T34" fmla="*/ 160 w 160"/>
              <a:gd name="T35" fmla="*/ 64 h 128"/>
              <a:gd name="T36" fmla="*/ 159 w 160"/>
              <a:gd name="T37" fmla="*/ 6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28">
                <a:moveTo>
                  <a:pt x="159" y="66"/>
                </a:moveTo>
                <a:cubicBezTo>
                  <a:pt x="98" y="127"/>
                  <a:pt x="98" y="127"/>
                  <a:pt x="98" y="127"/>
                </a:cubicBezTo>
                <a:cubicBezTo>
                  <a:pt x="97" y="128"/>
                  <a:pt x="97" y="128"/>
                  <a:pt x="96" y="128"/>
                </a:cubicBezTo>
                <a:cubicBezTo>
                  <a:pt x="95" y="128"/>
                  <a:pt x="95" y="128"/>
                  <a:pt x="94" y="127"/>
                </a:cubicBezTo>
                <a:cubicBezTo>
                  <a:pt x="93" y="126"/>
                  <a:pt x="93" y="125"/>
                  <a:pt x="94" y="124"/>
                </a:cubicBezTo>
                <a:cubicBezTo>
                  <a:pt x="152" y="66"/>
                  <a:pt x="152" y="66"/>
                  <a:pt x="152" y="66"/>
                </a:cubicBezTo>
                <a:cubicBezTo>
                  <a:pt x="2" y="66"/>
                  <a:pt x="2" y="66"/>
                  <a:pt x="2" y="66"/>
                </a:cubicBezTo>
                <a:cubicBezTo>
                  <a:pt x="1" y="66"/>
                  <a:pt x="0" y="65"/>
                  <a:pt x="0" y="64"/>
                </a:cubicBezTo>
                <a:cubicBezTo>
                  <a:pt x="0" y="63"/>
                  <a:pt x="1" y="61"/>
                  <a:pt x="2" y="61"/>
                </a:cubicBezTo>
                <a:cubicBezTo>
                  <a:pt x="152" y="61"/>
                  <a:pt x="152" y="61"/>
                  <a:pt x="152" y="61"/>
                </a:cubicBezTo>
                <a:cubicBezTo>
                  <a:pt x="94" y="4"/>
                  <a:pt x="94" y="4"/>
                  <a:pt x="94" y="4"/>
                </a:cubicBezTo>
                <a:cubicBezTo>
                  <a:pt x="93" y="3"/>
                  <a:pt x="93" y="2"/>
                  <a:pt x="94" y="1"/>
                </a:cubicBezTo>
                <a:cubicBezTo>
                  <a:pt x="95" y="0"/>
                  <a:pt x="97" y="0"/>
                  <a:pt x="98" y="1"/>
                </a:cubicBezTo>
                <a:cubicBezTo>
                  <a:pt x="159" y="62"/>
                  <a:pt x="159" y="62"/>
                  <a:pt x="159" y="62"/>
                </a:cubicBezTo>
                <a:cubicBezTo>
                  <a:pt x="159" y="62"/>
                  <a:pt x="160" y="62"/>
                  <a:pt x="160" y="63"/>
                </a:cubicBezTo>
                <a:cubicBezTo>
                  <a:pt x="160" y="63"/>
                  <a:pt x="160" y="63"/>
                  <a:pt x="160" y="63"/>
                </a:cubicBezTo>
                <a:cubicBezTo>
                  <a:pt x="160" y="63"/>
                  <a:pt x="160" y="63"/>
                  <a:pt x="160" y="63"/>
                </a:cubicBezTo>
                <a:cubicBezTo>
                  <a:pt x="160" y="64"/>
                  <a:pt x="160" y="64"/>
                  <a:pt x="160" y="64"/>
                </a:cubicBezTo>
                <a:cubicBezTo>
                  <a:pt x="160" y="65"/>
                  <a:pt x="160" y="65"/>
                  <a:pt x="159" y="66"/>
                </a:cubicBezTo>
                <a:close/>
              </a:path>
            </a:pathLst>
          </a:custGeom>
          <a:solidFill>
            <a:srgbClr val="FFFFFF"/>
          </a:solidFill>
          <a:ln>
            <a:noFill/>
          </a:ln>
        </p:spPr>
        <p:txBody>
          <a:bodyPr vert="horz" wrap="square" lIns="182877" tIns="91439" rIns="182877" bIns="91439" numCol="1" anchor="t" anchorCtr="0" compatLnSpc="1">
            <a:prstTxWarp prst="textNoShape">
              <a:avLst/>
            </a:prstTxWarp>
          </a:bodyPr>
          <a:lstStyle/>
          <a:p>
            <a:pPr defTabSz="2438278"/>
            <a:endParaRPr lang="en-US" sz="9600">
              <a:solidFill>
                <a:srgbClr val="272E3A"/>
              </a:solidFill>
              <a:latin typeface="Montserrat Light"/>
            </a:endParaRPr>
          </a:p>
        </p:txBody>
      </p:sp>
      <p:sp>
        <p:nvSpPr>
          <p:cNvPr id="5" name="Picture Placeholder 4">
            <a:extLst>
              <a:ext uri="{FF2B5EF4-FFF2-40B4-BE49-F238E27FC236}">
                <a16:creationId xmlns:a16="http://schemas.microsoft.com/office/drawing/2014/main" id="{E1899BF8-701D-44E1-A04E-0703C8AB62B6}"/>
              </a:ext>
            </a:extLst>
          </p:cNvPr>
          <p:cNvSpPr>
            <a:spLocks noGrp="1"/>
          </p:cNvSpPr>
          <p:nvPr>
            <p:ph type="pic" sz="quarter" idx="14"/>
          </p:nvPr>
        </p:nvSpPr>
        <p:spPr/>
      </p:sp>
    </p:spTree>
    <p:extLst>
      <p:ext uri="{BB962C8B-B14F-4D97-AF65-F5344CB8AC3E}">
        <p14:creationId xmlns:p14="http://schemas.microsoft.com/office/powerpoint/2010/main" val="179515505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grpId="0" nodeType="withEffect">
                                  <p:stCondLst>
                                    <p:cond delay="30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1000" fill="hold"/>
                                        <p:tgtEl>
                                          <p:spTgt spid="14"/>
                                        </p:tgtEl>
                                        <p:attrNameLst>
                                          <p:attrName>ppt_x</p:attrName>
                                        </p:attrNameLst>
                                      </p:cBhvr>
                                      <p:tavLst>
                                        <p:tav tm="0">
                                          <p:val>
                                            <p:strVal val="#ppt_x"/>
                                          </p:val>
                                        </p:tav>
                                        <p:tav tm="100000">
                                          <p:val>
                                            <p:strVal val="#ppt_x"/>
                                          </p:val>
                                        </p:tav>
                                      </p:tavLst>
                                    </p:anim>
                                    <p:anim calcmode="lin" valueType="num">
                                      <p:cBhvr additive="base">
                                        <p:cTn id="8" dur="1000" fill="hold"/>
                                        <p:tgtEl>
                                          <p:spTgt spid="14"/>
                                        </p:tgtEl>
                                        <p:attrNameLst>
                                          <p:attrName>ppt_y</p:attrName>
                                        </p:attrNameLst>
                                      </p:cBhvr>
                                      <p:tavLst>
                                        <p:tav tm="0">
                                          <p:val>
                                            <p:strVal val="1+#ppt_h/2"/>
                                          </p:val>
                                        </p:tav>
                                        <p:tav tm="100000">
                                          <p:val>
                                            <p:strVal val="#ppt_y"/>
                                          </p:val>
                                        </p:tav>
                                      </p:tavLst>
                                    </p:anim>
                                  </p:childTnLst>
                                </p:cTn>
                              </p:par>
                              <p:par>
                                <p:cTn id="9" presetID="2" presetClass="entr" presetSubtype="4" decel="50000"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1000" fill="hold"/>
                                        <p:tgtEl>
                                          <p:spTgt spid="19"/>
                                        </p:tgtEl>
                                        <p:attrNameLst>
                                          <p:attrName>ppt_x</p:attrName>
                                        </p:attrNameLst>
                                      </p:cBhvr>
                                      <p:tavLst>
                                        <p:tav tm="0">
                                          <p:val>
                                            <p:strVal val="#ppt_x"/>
                                          </p:val>
                                        </p:tav>
                                        <p:tav tm="100000">
                                          <p:val>
                                            <p:strVal val="#ppt_x"/>
                                          </p:val>
                                        </p:tav>
                                      </p:tavLst>
                                    </p:anim>
                                    <p:anim calcmode="lin" valueType="num">
                                      <p:cBhvr additive="base">
                                        <p:cTn id="12" dur="1000" fill="hold"/>
                                        <p:tgtEl>
                                          <p:spTgt spid="19"/>
                                        </p:tgtEl>
                                        <p:attrNameLst>
                                          <p:attrName>ppt_y</p:attrName>
                                        </p:attrNameLst>
                                      </p:cBhvr>
                                      <p:tavLst>
                                        <p:tav tm="0">
                                          <p:val>
                                            <p:strVal val="1+#ppt_h/2"/>
                                          </p:val>
                                        </p:tav>
                                        <p:tav tm="100000">
                                          <p:val>
                                            <p:strVal val="#ppt_y"/>
                                          </p:val>
                                        </p:tav>
                                      </p:tavLst>
                                    </p:anim>
                                  </p:childTnLst>
                                </p:cTn>
                              </p:par>
                              <p:par>
                                <p:cTn id="13" presetID="2" presetClass="entr" presetSubtype="8" decel="50000" fill="hold" grpId="0" nodeType="withEffect">
                                  <p:stCondLst>
                                    <p:cond delay="30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1000" fill="hold"/>
                                        <p:tgtEl>
                                          <p:spTgt spid="4"/>
                                        </p:tgtEl>
                                        <p:attrNameLst>
                                          <p:attrName>ppt_x</p:attrName>
                                        </p:attrNameLst>
                                      </p:cBhvr>
                                      <p:tavLst>
                                        <p:tav tm="0">
                                          <p:val>
                                            <p:strVal val="0-#ppt_w/2"/>
                                          </p:val>
                                        </p:tav>
                                        <p:tav tm="100000">
                                          <p:val>
                                            <p:strVal val="#ppt_x"/>
                                          </p:val>
                                        </p:tav>
                                      </p:tavLst>
                                    </p:anim>
                                    <p:anim calcmode="lin" valueType="num">
                                      <p:cBhvr additive="base">
                                        <p:cTn id="16" dur="1000" fill="hold"/>
                                        <p:tgtEl>
                                          <p:spTgt spid="4"/>
                                        </p:tgtEl>
                                        <p:attrNameLst>
                                          <p:attrName>ppt_y</p:attrName>
                                        </p:attrNameLst>
                                      </p:cBhvr>
                                      <p:tavLst>
                                        <p:tav tm="0">
                                          <p:val>
                                            <p:strVal val="#ppt_y"/>
                                          </p:val>
                                        </p:tav>
                                        <p:tav tm="100000">
                                          <p:val>
                                            <p:strVal val="#ppt_y"/>
                                          </p:val>
                                        </p:tav>
                                      </p:tavLst>
                                    </p:anim>
                                  </p:childTnLst>
                                </p:cTn>
                              </p:par>
                              <p:par>
                                <p:cTn id="17" presetID="22" presetClass="entr" presetSubtype="8" fill="hold" grpId="0" nodeType="withEffect">
                                  <p:stCondLst>
                                    <p:cond delay="1300"/>
                                  </p:stCondLst>
                                  <p:childTnLst>
                                    <p:set>
                                      <p:cBhvr>
                                        <p:cTn id="18" dur="1" fill="hold">
                                          <p:stCondLst>
                                            <p:cond delay="0"/>
                                          </p:stCondLst>
                                        </p:cTn>
                                        <p:tgtEl>
                                          <p:spTgt spid="20"/>
                                        </p:tgtEl>
                                        <p:attrNameLst>
                                          <p:attrName>style.visibility</p:attrName>
                                        </p:attrNameLst>
                                      </p:cBhvr>
                                      <p:to>
                                        <p:strVal val="visible"/>
                                      </p:to>
                                    </p:set>
                                    <p:animEffect transition="in" filter="wipe(left)">
                                      <p:cBhvr>
                                        <p:cTn id="19" dur="500"/>
                                        <p:tgtEl>
                                          <p:spTgt spid="20"/>
                                        </p:tgtEl>
                                      </p:cBhvr>
                                    </p:animEffect>
                                  </p:childTnLst>
                                </p:cTn>
                              </p:par>
                              <p:par>
                                <p:cTn id="20" presetID="6" presetClass="emph" presetSubtype="0" accel="50000" decel="50000" autoRev="1" fill="hold" grpId="1" nodeType="withEffect">
                                  <p:stCondLst>
                                    <p:cond delay="1300"/>
                                  </p:stCondLst>
                                  <p:childTnLst>
                                    <p:animScale>
                                      <p:cBhvr>
                                        <p:cTn id="21" dur="500" fill="hold"/>
                                        <p:tgtEl>
                                          <p:spTgt spid="20"/>
                                        </p:tgtEl>
                                      </p:cBhvr>
                                      <p:by x="105000" y="105000"/>
                                    </p:animScale>
                                  </p:childTnLst>
                                </p:cTn>
                              </p:par>
                              <p:par>
                                <p:cTn id="22" presetID="22" presetClass="entr" presetSubtype="8" fill="hold" grpId="0" nodeType="withEffect">
                                  <p:stCondLst>
                                    <p:cond delay="1500"/>
                                  </p:stCondLst>
                                  <p:childTnLst>
                                    <p:set>
                                      <p:cBhvr>
                                        <p:cTn id="23" dur="1" fill="hold">
                                          <p:stCondLst>
                                            <p:cond delay="0"/>
                                          </p:stCondLst>
                                        </p:cTn>
                                        <p:tgtEl>
                                          <p:spTgt spid="21"/>
                                        </p:tgtEl>
                                        <p:attrNameLst>
                                          <p:attrName>style.visibility</p:attrName>
                                        </p:attrNameLst>
                                      </p:cBhvr>
                                      <p:to>
                                        <p:strVal val="visible"/>
                                      </p:to>
                                    </p:set>
                                    <p:animEffect transition="in" filter="wipe(left)">
                                      <p:cBhvr>
                                        <p:cTn id="24" dur="500"/>
                                        <p:tgtEl>
                                          <p:spTgt spid="21"/>
                                        </p:tgtEl>
                                      </p:cBhvr>
                                    </p:animEffect>
                                  </p:childTnLst>
                                </p:cTn>
                              </p:par>
                              <p:par>
                                <p:cTn id="25" presetID="6" presetClass="emph" presetSubtype="0" accel="50000" decel="50000" autoRev="1" fill="hold" grpId="1" nodeType="withEffect">
                                  <p:stCondLst>
                                    <p:cond delay="1500"/>
                                  </p:stCondLst>
                                  <p:childTnLst>
                                    <p:animScale>
                                      <p:cBhvr>
                                        <p:cTn id="26" dur="500" fill="hold"/>
                                        <p:tgtEl>
                                          <p:spTgt spid="21"/>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 grpId="0"/>
      <p:bldP spid="19" grpId="0"/>
      <p:bldP spid="20" grpId="0" animBg="1"/>
      <p:bldP spid="20" grpId="1" animBg="1"/>
      <p:bldP spid="21" grpId="0" animBg="1"/>
      <p:bldP spid="21"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Group 40"/>
          <p:cNvGrpSpPr/>
          <p:nvPr/>
        </p:nvGrpSpPr>
        <p:grpSpPr>
          <a:xfrm>
            <a:off x="13432923" y="4852606"/>
            <a:ext cx="4225003" cy="7694913"/>
            <a:chOff x="8482912" y="2426288"/>
            <a:chExt cx="2238376" cy="3847512"/>
          </a:xfrm>
          <a:effectLst>
            <a:outerShdw blurRad="38100" dist="12700" dir="5400000" algn="t" rotWithShape="0">
              <a:prstClr val="black">
                <a:alpha val="15000"/>
              </a:prstClr>
            </a:outerShdw>
          </a:effectLst>
        </p:grpSpPr>
        <p:sp>
          <p:nvSpPr>
            <p:cNvPr id="42" name="Rectangle 41"/>
            <p:cNvSpPr/>
            <p:nvPr/>
          </p:nvSpPr>
          <p:spPr>
            <a:xfrm>
              <a:off x="8482912" y="2426288"/>
              <a:ext cx="2238376" cy="3847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359995" tIns="3455950" rIns="359995" rtlCol="0" anchor="t"/>
            <a:lstStyle/>
            <a:p>
              <a:pPr algn="ctr" defTabSz="2438278">
                <a:spcBef>
                  <a:spcPts val="2000"/>
                </a:spcBef>
              </a:pPr>
              <a:r>
                <a:rPr lang="en-US" sz="2800" b="1" dirty="0">
                  <a:solidFill>
                    <a:srgbClr val="272E3A"/>
                  </a:solidFill>
                  <a:latin typeface="Montserrat Light"/>
                </a:rPr>
                <a:t>Kabir Khan </a:t>
              </a:r>
            </a:p>
            <a:p>
              <a:pPr algn="ctr" defTabSz="2438278">
                <a:spcBef>
                  <a:spcPts val="2000"/>
                </a:spcBef>
              </a:pPr>
              <a:r>
                <a:rPr lang="en-US" sz="2000" dirty="0">
                  <a:solidFill>
                    <a:srgbClr val="272E3A"/>
                  </a:solidFill>
                  <a:latin typeface="Montserrat Light"/>
                </a:rPr>
                <a:t>CEO / Founder</a:t>
              </a:r>
            </a:p>
            <a:p>
              <a:pPr algn="ctr" defTabSz="2438278">
                <a:lnSpc>
                  <a:spcPct val="130000"/>
                </a:lnSpc>
                <a:spcBef>
                  <a:spcPts val="2000"/>
                </a:spcBef>
              </a:pPr>
              <a:r>
                <a:rPr lang="en-US" sz="2000" dirty="0">
                  <a:solidFill>
                    <a:srgbClr val="272E3A">
                      <a:alpha val="70000"/>
                    </a:srgbClr>
                  </a:solidFill>
                  <a:latin typeface="Montserrat Light"/>
                </a:rPr>
                <a:t>Lorem Ipsum is simply dummy text of the printing and typesetting industry</a:t>
              </a:r>
            </a:p>
          </p:txBody>
        </p:sp>
        <p:cxnSp>
          <p:nvCxnSpPr>
            <p:cNvPr id="43" name="Straight Connector 42"/>
            <p:cNvCxnSpPr/>
            <p:nvPr/>
          </p:nvCxnSpPr>
          <p:spPr>
            <a:xfrm>
              <a:off x="8482912" y="2455784"/>
              <a:ext cx="2235269" cy="0"/>
            </a:xfrm>
            <a:prstGeom prst="line">
              <a:avLst/>
            </a:prstGeom>
            <a:ln w="635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29" name="Group 28"/>
          <p:cNvGrpSpPr/>
          <p:nvPr/>
        </p:nvGrpSpPr>
        <p:grpSpPr>
          <a:xfrm>
            <a:off x="4057768" y="4852606"/>
            <a:ext cx="4225005" cy="7694913"/>
            <a:chOff x="8482912" y="2426288"/>
            <a:chExt cx="2238377" cy="3847512"/>
          </a:xfrm>
          <a:effectLst>
            <a:outerShdw blurRad="38100" dist="12700" dir="5400000" algn="t" rotWithShape="0">
              <a:prstClr val="black">
                <a:alpha val="15000"/>
              </a:prstClr>
            </a:outerShdw>
          </a:effectLst>
        </p:grpSpPr>
        <p:sp>
          <p:nvSpPr>
            <p:cNvPr id="30" name="Rectangle 29"/>
            <p:cNvSpPr/>
            <p:nvPr/>
          </p:nvSpPr>
          <p:spPr>
            <a:xfrm>
              <a:off x="8482913" y="2426288"/>
              <a:ext cx="2238376" cy="3847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359995" tIns="3455950" rIns="359995" rtlCol="0" anchor="t"/>
            <a:lstStyle/>
            <a:p>
              <a:pPr algn="ctr" defTabSz="2438278">
                <a:spcBef>
                  <a:spcPts val="2000"/>
                </a:spcBef>
              </a:pPr>
              <a:r>
                <a:rPr lang="en-US" sz="2800" b="1" dirty="0">
                  <a:solidFill>
                    <a:srgbClr val="272E3A"/>
                  </a:solidFill>
                  <a:latin typeface="Montserrat Light"/>
                </a:rPr>
                <a:t>Kabir Khan </a:t>
              </a:r>
              <a:br>
                <a:rPr lang="en-US" sz="2800" b="1" dirty="0">
                  <a:solidFill>
                    <a:srgbClr val="272E3A"/>
                  </a:solidFill>
                  <a:latin typeface="Montserrat Light"/>
                </a:rPr>
              </a:br>
              <a:r>
                <a:rPr lang="en-US" sz="2000" dirty="0">
                  <a:solidFill>
                    <a:srgbClr val="272E3A"/>
                  </a:solidFill>
                  <a:latin typeface="Montserrat Light"/>
                </a:rPr>
                <a:t>CEO / Founder</a:t>
              </a:r>
            </a:p>
            <a:p>
              <a:pPr algn="ctr" defTabSz="2438278">
                <a:lnSpc>
                  <a:spcPct val="130000"/>
                </a:lnSpc>
                <a:spcBef>
                  <a:spcPts val="2000"/>
                </a:spcBef>
              </a:pPr>
              <a:r>
                <a:rPr lang="en-US" sz="2000" dirty="0">
                  <a:solidFill>
                    <a:srgbClr val="272E3A">
                      <a:alpha val="70000"/>
                    </a:srgbClr>
                  </a:solidFill>
                  <a:latin typeface="Montserrat Light"/>
                </a:rPr>
                <a:t>Lorem Ipsum is simply dummy text of the printing and typesetting industry</a:t>
              </a:r>
            </a:p>
          </p:txBody>
        </p:sp>
        <p:cxnSp>
          <p:nvCxnSpPr>
            <p:cNvPr id="31" name="Straight Connector 30"/>
            <p:cNvCxnSpPr/>
            <p:nvPr/>
          </p:nvCxnSpPr>
          <p:spPr>
            <a:xfrm>
              <a:off x="8482912" y="2455784"/>
              <a:ext cx="2235269" cy="0"/>
            </a:xfrm>
            <a:prstGeom prst="line">
              <a:avLst/>
            </a:prstGeom>
            <a:ln w="635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45" name="Rectangle 44"/>
          <p:cNvSpPr/>
          <p:nvPr/>
        </p:nvSpPr>
        <p:spPr>
          <a:xfrm>
            <a:off x="18120500" y="4852606"/>
            <a:ext cx="4225003" cy="769491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359995" tIns="3455950" rIns="359995" rtlCol="0" anchor="t"/>
          <a:lstStyle/>
          <a:p>
            <a:pPr algn="ctr" defTabSz="2438278">
              <a:spcBef>
                <a:spcPts val="2000"/>
              </a:spcBef>
            </a:pPr>
            <a:r>
              <a:rPr lang="en-US" sz="2800" b="1" dirty="0">
                <a:solidFill>
                  <a:srgbClr val="272E3A"/>
                </a:solidFill>
                <a:latin typeface="Montserrat Light"/>
              </a:rPr>
              <a:t>Kabir Khan</a:t>
            </a:r>
            <a:br>
              <a:rPr lang="en-US" sz="2800" b="1" dirty="0">
                <a:solidFill>
                  <a:srgbClr val="272E3A"/>
                </a:solidFill>
                <a:latin typeface="Montserrat Light"/>
              </a:rPr>
            </a:br>
            <a:r>
              <a:rPr lang="en-US" sz="2000" dirty="0">
                <a:solidFill>
                  <a:srgbClr val="272E3A"/>
                </a:solidFill>
                <a:latin typeface="Montserrat Light"/>
              </a:rPr>
              <a:t>CEO / Founder</a:t>
            </a:r>
          </a:p>
          <a:p>
            <a:pPr algn="ctr" defTabSz="2438278">
              <a:lnSpc>
                <a:spcPct val="130000"/>
              </a:lnSpc>
              <a:spcBef>
                <a:spcPts val="2000"/>
              </a:spcBef>
            </a:pPr>
            <a:r>
              <a:rPr lang="en-US" sz="2000" dirty="0">
                <a:solidFill>
                  <a:srgbClr val="272E3A">
                    <a:alpha val="70000"/>
                  </a:srgbClr>
                </a:solidFill>
                <a:latin typeface="Montserrat Light"/>
              </a:rPr>
              <a:t>Lorem Ipsum is simply dummy text of the printing and typesetting industry</a:t>
            </a:r>
          </a:p>
        </p:txBody>
      </p:sp>
      <p:cxnSp>
        <p:nvCxnSpPr>
          <p:cNvPr id="46" name="Straight Connector 45"/>
          <p:cNvCxnSpPr/>
          <p:nvPr/>
        </p:nvCxnSpPr>
        <p:spPr>
          <a:xfrm>
            <a:off x="18120500" y="4911596"/>
            <a:ext cx="4219139" cy="0"/>
          </a:xfrm>
          <a:prstGeom prst="line">
            <a:avLst/>
          </a:prstGeom>
          <a:ln w="635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7" name="Group 26"/>
          <p:cNvGrpSpPr/>
          <p:nvPr/>
        </p:nvGrpSpPr>
        <p:grpSpPr>
          <a:xfrm>
            <a:off x="8745344" y="4852606"/>
            <a:ext cx="4225003" cy="7694913"/>
            <a:chOff x="6096000" y="2426288"/>
            <a:chExt cx="2238376" cy="3847512"/>
          </a:xfrm>
        </p:grpSpPr>
        <p:sp>
          <p:nvSpPr>
            <p:cNvPr id="25" name="Rectangle 24"/>
            <p:cNvSpPr/>
            <p:nvPr/>
          </p:nvSpPr>
          <p:spPr>
            <a:xfrm>
              <a:off x="6096000" y="2426288"/>
              <a:ext cx="2238376" cy="3847512"/>
            </a:xfrm>
            <a:prstGeom prst="rect">
              <a:avLst/>
            </a:prstGeom>
            <a:solidFill>
              <a:schemeClr val="bg2"/>
            </a:solidFill>
            <a:ln>
              <a:noFill/>
            </a:ln>
            <a:effectLst>
              <a:outerShdw blurRad="762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359995" tIns="3455950" rIns="359995" rtlCol="0" anchor="t"/>
            <a:lstStyle/>
            <a:p>
              <a:pPr algn="ctr" defTabSz="2438278">
                <a:spcBef>
                  <a:spcPts val="2000"/>
                </a:spcBef>
              </a:pPr>
              <a:r>
                <a:rPr lang="en-US" sz="2800" b="1" dirty="0">
                  <a:solidFill>
                    <a:srgbClr val="272E3A"/>
                  </a:solidFill>
                  <a:latin typeface="Montserrat Light"/>
                </a:rPr>
                <a:t>Kabir Khan</a:t>
              </a:r>
              <a:br>
                <a:rPr lang="en-US" sz="2800" b="1" dirty="0">
                  <a:solidFill>
                    <a:srgbClr val="272E3A"/>
                  </a:solidFill>
                  <a:latin typeface="Montserrat Light"/>
                </a:rPr>
              </a:br>
              <a:r>
                <a:rPr lang="en-US" sz="2000" dirty="0">
                  <a:solidFill>
                    <a:srgbClr val="272E3A"/>
                  </a:solidFill>
                  <a:latin typeface="Montserrat Light"/>
                </a:rPr>
                <a:t>CEO / Founder</a:t>
              </a:r>
            </a:p>
            <a:p>
              <a:pPr algn="ctr" defTabSz="2438278">
                <a:lnSpc>
                  <a:spcPct val="130000"/>
                </a:lnSpc>
                <a:spcBef>
                  <a:spcPts val="2000"/>
                </a:spcBef>
              </a:pPr>
              <a:r>
                <a:rPr lang="en-US" sz="2000" dirty="0">
                  <a:solidFill>
                    <a:srgbClr val="272E3A">
                      <a:alpha val="70000"/>
                    </a:srgbClr>
                  </a:solidFill>
                  <a:latin typeface="Montserrat Light"/>
                </a:rPr>
                <a:t>Lorem Ipsum is simply dummy text of the printing and typesetting industry</a:t>
              </a:r>
            </a:p>
          </p:txBody>
        </p:sp>
        <p:cxnSp>
          <p:nvCxnSpPr>
            <p:cNvPr id="26" name="Straight Connector 25"/>
            <p:cNvCxnSpPr/>
            <p:nvPr/>
          </p:nvCxnSpPr>
          <p:spPr>
            <a:xfrm>
              <a:off x="6096000" y="2455784"/>
              <a:ext cx="2234172" cy="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p:txBody>
          <a:bodyPr/>
          <a:lstStyle/>
          <a:p>
            <a:r>
              <a:rPr lang="en-US" dirty="0"/>
              <a:t>Our </a:t>
            </a:r>
            <a:r>
              <a:rPr lang="en-US" dirty="0">
                <a:solidFill>
                  <a:schemeClr val="accent1"/>
                </a:solidFill>
              </a:rPr>
              <a:t>Team</a:t>
            </a:r>
            <a:endParaRPr lang="en-US" dirty="0"/>
          </a:p>
        </p:txBody>
      </p:sp>
      <p:sp>
        <p:nvSpPr>
          <p:cNvPr id="4" name="Picture Placeholder 3">
            <a:extLst>
              <a:ext uri="{FF2B5EF4-FFF2-40B4-BE49-F238E27FC236}">
                <a16:creationId xmlns:a16="http://schemas.microsoft.com/office/drawing/2014/main" id="{6AB34D47-50A8-404F-A7F9-03561411659B}"/>
              </a:ext>
            </a:extLst>
          </p:cNvPr>
          <p:cNvSpPr>
            <a:spLocks noGrp="1"/>
          </p:cNvSpPr>
          <p:nvPr>
            <p:ph type="pic" sz="quarter" idx="14"/>
          </p:nvPr>
        </p:nvSpPr>
        <p:spPr/>
      </p:sp>
      <p:sp>
        <p:nvSpPr>
          <p:cNvPr id="6" name="Picture Placeholder 5">
            <a:extLst>
              <a:ext uri="{FF2B5EF4-FFF2-40B4-BE49-F238E27FC236}">
                <a16:creationId xmlns:a16="http://schemas.microsoft.com/office/drawing/2014/main" id="{D6F40040-7F41-44F4-81AF-48552EECA989}"/>
              </a:ext>
            </a:extLst>
          </p:cNvPr>
          <p:cNvSpPr>
            <a:spLocks noGrp="1"/>
          </p:cNvSpPr>
          <p:nvPr>
            <p:ph type="pic" sz="quarter" idx="18"/>
          </p:nvPr>
        </p:nvSpPr>
        <p:spPr/>
      </p:sp>
      <p:sp>
        <p:nvSpPr>
          <p:cNvPr id="8" name="Picture Placeholder 7">
            <a:extLst>
              <a:ext uri="{FF2B5EF4-FFF2-40B4-BE49-F238E27FC236}">
                <a16:creationId xmlns:a16="http://schemas.microsoft.com/office/drawing/2014/main" id="{626A3316-AADE-437C-A56C-A979FC08D1F7}"/>
              </a:ext>
            </a:extLst>
          </p:cNvPr>
          <p:cNvSpPr>
            <a:spLocks noGrp="1"/>
          </p:cNvSpPr>
          <p:nvPr>
            <p:ph type="pic" sz="quarter" idx="13"/>
          </p:nvPr>
        </p:nvSpPr>
        <p:spPr/>
      </p:sp>
      <p:sp>
        <p:nvSpPr>
          <p:cNvPr id="10" name="Picture Placeholder 9">
            <a:extLst>
              <a:ext uri="{FF2B5EF4-FFF2-40B4-BE49-F238E27FC236}">
                <a16:creationId xmlns:a16="http://schemas.microsoft.com/office/drawing/2014/main" id="{2887C4A7-F84D-44C6-AB7E-8ECBC77E9E85}"/>
              </a:ext>
            </a:extLst>
          </p:cNvPr>
          <p:cNvSpPr>
            <a:spLocks noGrp="1"/>
          </p:cNvSpPr>
          <p:nvPr>
            <p:ph type="pic" sz="quarter" idx="15"/>
          </p:nvPr>
        </p:nvSpPr>
        <p:spPr/>
      </p:sp>
    </p:spTree>
    <p:extLst>
      <p:ext uri="{BB962C8B-B14F-4D97-AF65-F5344CB8AC3E}">
        <p14:creationId xmlns:p14="http://schemas.microsoft.com/office/powerpoint/2010/main" val="121273529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00"/>
                                  </p:stCondLst>
                                  <p:childTnLst>
                                    <p:set>
                                      <p:cBhvr>
                                        <p:cTn id="6" dur="1" fill="hold">
                                          <p:stCondLst>
                                            <p:cond delay="0"/>
                                          </p:stCondLst>
                                        </p:cTn>
                                        <p:tgtEl>
                                          <p:spTgt spid="29"/>
                                        </p:tgtEl>
                                        <p:attrNameLst>
                                          <p:attrName>style.visibility</p:attrName>
                                        </p:attrNameLst>
                                      </p:cBhvr>
                                      <p:to>
                                        <p:strVal val="visible"/>
                                      </p:to>
                                    </p:set>
                                    <p:animEffect transition="in" filter="wipe(left)">
                                      <p:cBhvr>
                                        <p:cTn id="7" dur="500"/>
                                        <p:tgtEl>
                                          <p:spTgt spid="29"/>
                                        </p:tgtEl>
                                      </p:cBhvr>
                                    </p:animEffect>
                                  </p:childTnLst>
                                </p:cTn>
                              </p:par>
                              <p:par>
                                <p:cTn id="8" presetID="6" presetClass="emph" presetSubtype="0" accel="50000" decel="50000" autoRev="1" fill="hold" nodeType="withEffect">
                                  <p:stCondLst>
                                    <p:cond delay="500"/>
                                  </p:stCondLst>
                                  <p:childTnLst>
                                    <p:animScale>
                                      <p:cBhvr>
                                        <p:cTn id="9" dur="500" fill="hold"/>
                                        <p:tgtEl>
                                          <p:spTgt spid="29"/>
                                        </p:tgtEl>
                                      </p:cBhvr>
                                      <p:by x="110000" y="110000"/>
                                    </p:animScale>
                                  </p:childTnLst>
                                </p:cTn>
                              </p:par>
                              <p:par>
                                <p:cTn id="10" presetID="22" presetClass="entr" presetSubtype="8" fill="hold" nodeType="withEffect">
                                  <p:stCondLst>
                                    <p:cond delay="1000"/>
                                  </p:stCondLst>
                                  <p:childTnLst>
                                    <p:set>
                                      <p:cBhvr>
                                        <p:cTn id="11" dur="1" fill="hold">
                                          <p:stCondLst>
                                            <p:cond delay="0"/>
                                          </p:stCondLst>
                                        </p:cTn>
                                        <p:tgtEl>
                                          <p:spTgt spid="27"/>
                                        </p:tgtEl>
                                        <p:attrNameLst>
                                          <p:attrName>style.visibility</p:attrName>
                                        </p:attrNameLst>
                                      </p:cBhvr>
                                      <p:to>
                                        <p:strVal val="visible"/>
                                      </p:to>
                                    </p:set>
                                    <p:animEffect transition="in" filter="wipe(left)">
                                      <p:cBhvr>
                                        <p:cTn id="12" dur="500"/>
                                        <p:tgtEl>
                                          <p:spTgt spid="27"/>
                                        </p:tgtEl>
                                      </p:cBhvr>
                                    </p:animEffect>
                                  </p:childTnLst>
                                </p:cTn>
                              </p:par>
                              <p:par>
                                <p:cTn id="13" presetID="6" presetClass="emph" presetSubtype="0" accel="50000" decel="50000" autoRev="1" fill="hold" nodeType="withEffect">
                                  <p:stCondLst>
                                    <p:cond delay="1000"/>
                                  </p:stCondLst>
                                  <p:childTnLst>
                                    <p:animScale>
                                      <p:cBhvr>
                                        <p:cTn id="14" dur="500" fill="hold"/>
                                        <p:tgtEl>
                                          <p:spTgt spid="27"/>
                                        </p:tgtEl>
                                      </p:cBhvr>
                                      <p:by x="110000" y="110000"/>
                                    </p:animScale>
                                  </p:childTnLst>
                                </p:cTn>
                              </p:par>
                              <p:par>
                                <p:cTn id="15" presetID="22" presetClass="entr" presetSubtype="8" fill="hold" nodeType="withEffect">
                                  <p:stCondLst>
                                    <p:cond delay="1400"/>
                                  </p:stCondLst>
                                  <p:childTnLst>
                                    <p:set>
                                      <p:cBhvr>
                                        <p:cTn id="16" dur="1" fill="hold">
                                          <p:stCondLst>
                                            <p:cond delay="0"/>
                                          </p:stCondLst>
                                        </p:cTn>
                                        <p:tgtEl>
                                          <p:spTgt spid="41"/>
                                        </p:tgtEl>
                                        <p:attrNameLst>
                                          <p:attrName>style.visibility</p:attrName>
                                        </p:attrNameLst>
                                      </p:cBhvr>
                                      <p:to>
                                        <p:strVal val="visible"/>
                                      </p:to>
                                    </p:set>
                                    <p:animEffect transition="in" filter="wipe(left)">
                                      <p:cBhvr>
                                        <p:cTn id="17" dur="500"/>
                                        <p:tgtEl>
                                          <p:spTgt spid="41"/>
                                        </p:tgtEl>
                                      </p:cBhvr>
                                    </p:animEffect>
                                  </p:childTnLst>
                                </p:cTn>
                              </p:par>
                              <p:par>
                                <p:cTn id="18" presetID="6" presetClass="emph" presetSubtype="0" accel="50000" decel="50000" autoRev="1" fill="hold" nodeType="withEffect">
                                  <p:stCondLst>
                                    <p:cond delay="1400"/>
                                  </p:stCondLst>
                                  <p:childTnLst>
                                    <p:animScale>
                                      <p:cBhvr>
                                        <p:cTn id="19" dur="500" fill="hold"/>
                                        <p:tgtEl>
                                          <p:spTgt spid="41"/>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Rectangle 73"/>
          <p:cNvSpPr/>
          <p:nvPr/>
        </p:nvSpPr>
        <p:spPr>
          <a:xfrm>
            <a:off x="16513030" y="2405190"/>
            <a:ext cx="5643050" cy="6409525"/>
          </a:xfrm>
          <a:prstGeom prst="rect">
            <a:avLst/>
          </a:prstGeom>
          <a:gradFill>
            <a:gsLst>
              <a:gs pos="0">
                <a:srgbClr val="222222">
                  <a:alpha val="10000"/>
                </a:srgbClr>
              </a:gs>
              <a:gs pos="100000">
                <a:srgbClr val="222222">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278"/>
            <a:endParaRPr lang="en-US" sz="9600">
              <a:solidFill>
                <a:prstClr val="white"/>
              </a:solidFill>
              <a:latin typeface="Montserrat Light"/>
            </a:endParaRPr>
          </a:p>
        </p:txBody>
      </p:sp>
      <p:grpSp>
        <p:nvGrpSpPr>
          <p:cNvPr id="2" name="Group 1">
            <a:extLst>
              <a:ext uri="{FF2B5EF4-FFF2-40B4-BE49-F238E27FC236}">
                <a16:creationId xmlns:a16="http://schemas.microsoft.com/office/drawing/2014/main" id="{3AF99F01-7740-4304-B106-AA888A04E448}"/>
              </a:ext>
            </a:extLst>
          </p:cNvPr>
          <p:cNvGrpSpPr/>
          <p:nvPr/>
        </p:nvGrpSpPr>
        <p:grpSpPr>
          <a:xfrm>
            <a:off x="10648124" y="2238490"/>
            <a:ext cx="5643050" cy="10309029"/>
            <a:chOff x="5324051" y="1119211"/>
            <a:chExt cx="2821566" cy="5154589"/>
          </a:xfrm>
        </p:grpSpPr>
        <p:sp>
          <p:nvSpPr>
            <p:cNvPr id="72" name="Rectangle 71"/>
            <p:cNvSpPr/>
            <p:nvPr/>
          </p:nvSpPr>
          <p:spPr>
            <a:xfrm>
              <a:off x="5324051" y="1119211"/>
              <a:ext cx="2821566" cy="5154589"/>
            </a:xfrm>
            <a:prstGeom prst="rect">
              <a:avLst/>
            </a:prstGeom>
            <a:solidFill>
              <a:schemeClr val="bg2"/>
            </a:solidFill>
            <a:ln>
              <a:noFill/>
            </a:ln>
            <a:effectLst>
              <a:outerShdw blurRad="38100" dist="12700" dir="5400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oAutofit/>
            </a:bodyPr>
            <a:lstStyle/>
            <a:p>
              <a:pPr algn="ctr" defTabSz="2438278">
                <a:spcBef>
                  <a:spcPts val="2000"/>
                </a:spcBef>
              </a:pPr>
              <a:endParaRPr lang="en-US" sz="2800" b="1" dirty="0">
                <a:solidFill>
                  <a:srgbClr val="272E3A"/>
                </a:solidFill>
                <a:latin typeface="Montserrat Light"/>
              </a:endParaRPr>
            </a:p>
          </p:txBody>
        </p:sp>
        <p:grpSp>
          <p:nvGrpSpPr>
            <p:cNvPr id="50" name="Group 49"/>
            <p:cNvGrpSpPr/>
            <p:nvPr/>
          </p:nvGrpSpPr>
          <p:grpSpPr>
            <a:xfrm>
              <a:off x="5324051" y="4736083"/>
              <a:ext cx="2821566" cy="1204882"/>
              <a:chOff x="2403064" y="4736083"/>
              <a:chExt cx="2821566" cy="1204882"/>
            </a:xfrm>
          </p:grpSpPr>
          <p:sp>
            <p:nvSpPr>
              <p:cNvPr id="26" name="Rounded Rectangle 25"/>
              <p:cNvSpPr/>
              <p:nvPr/>
            </p:nvSpPr>
            <p:spPr>
              <a:xfrm>
                <a:off x="3094802" y="4762948"/>
                <a:ext cx="624332" cy="233537"/>
              </a:xfrm>
              <a:prstGeom prst="roundRect">
                <a:avLst>
                  <a:gd name="adj" fmla="val 50000"/>
                </a:avLst>
              </a:prstGeom>
              <a:solidFill>
                <a:schemeClr val="accent1"/>
              </a:solidFill>
              <a:ln>
                <a:noFill/>
              </a:ln>
              <a:effectLst>
                <a:outerShdw blurRad="254000" dist="127000" dir="5400000" sx="85000" sy="85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278"/>
                <a:r>
                  <a:rPr lang="en-US" sz="2000" dirty="0">
                    <a:solidFill>
                      <a:prstClr val="white"/>
                    </a:solidFill>
                    <a:latin typeface="Montserrat"/>
                    <a:ea typeface="Roboto Medium" charset="0"/>
                    <a:cs typeface="Roboto Medium" charset="0"/>
                  </a:rPr>
                  <a:t>2.2K</a:t>
                </a:r>
                <a:endParaRPr lang="en-US" sz="2000" baseline="30000" dirty="0">
                  <a:solidFill>
                    <a:prstClr val="white"/>
                  </a:solidFill>
                  <a:latin typeface="Montserrat"/>
                  <a:ea typeface="Roboto Medium" charset="0"/>
                  <a:cs typeface="Roboto Medium" charset="0"/>
                </a:endParaRPr>
              </a:p>
            </p:txBody>
          </p:sp>
          <p:sp>
            <p:nvSpPr>
              <p:cNvPr id="27" name="TextBox 26"/>
              <p:cNvSpPr txBox="1"/>
              <p:nvPr/>
            </p:nvSpPr>
            <p:spPr>
              <a:xfrm>
                <a:off x="3848910" y="4736083"/>
                <a:ext cx="823974" cy="252859"/>
              </a:xfrm>
              <a:prstGeom prst="rect">
                <a:avLst/>
              </a:prstGeom>
              <a:noFill/>
            </p:spPr>
            <p:txBody>
              <a:bodyPr wrap="none" lIns="0" tIns="71999" rIns="431994" bIns="71999" rtlCol="0">
                <a:spAutoFit/>
              </a:bodyPr>
              <a:lstStyle/>
              <a:p>
                <a:pPr defTabSz="2438278">
                  <a:lnSpc>
                    <a:spcPct val="130000"/>
                  </a:lnSpc>
                  <a:spcBef>
                    <a:spcPts val="2000"/>
                  </a:spcBef>
                </a:pPr>
                <a:r>
                  <a:rPr lang="en-US" sz="2000" dirty="0">
                    <a:solidFill>
                      <a:srgbClr val="272E3A">
                        <a:alpha val="70000"/>
                      </a:srgbClr>
                    </a:solidFill>
                    <a:latin typeface="Montserrat Light"/>
                  </a:rPr>
                  <a:t>Followers</a:t>
                </a:r>
                <a:endParaRPr lang="en-US" sz="2000" b="1" dirty="0">
                  <a:solidFill>
                    <a:srgbClr val="272E3A">
                      <a:alpha val="70000"/>
                    </a:srgbClr>
                  </a:solidFill>
                  <a:latin typeface="Montserrat Light"/>
                </a:endParaRPr>
              </a:p>
            </p:txBody>
          </p:sp>
          <p:cxnSp>
            <p:nvCxnSpPr>
              <p:cNvPr id="29" name="Straight Connector 28"/>
              <p:cNvCxnSpPr/>
              <p:nvPr/>
            </p:nvCxnSpPr>
            <p:spPr>
              <a:xfrm>
                <a:off x="2403064" y="5129058"/>
                <a:ext cx="2821566" cy="0"/>
              </a:xfrm>
              <a:prstGeom prst="line">
                <a:avLst/>
              </a:prstGeom>
              <a:ln>
                <a:solidFill>
                  <a:schemeClr val="tx1">
                    <a:alpha val="15000"/>
                  </a:schemeClr>
                </a:solidFill>
              </a:ln>
            </p:spPr>
            <p:style>
              <a:lnRef idx="1">
                <a:schemeClr val="accent1"/>
              </a:lnRef>
              <a:fillRef idx="0">
                <a:schemeClr val="accent1"/>
              </a:fillRef>
              <a:effectRef idx="0">
                <a:schemeClr val="accent1"/>
              </a:effectRef>
              <a:fontRef idx="minor">
                <a:schemeClr val="tx1"/>
              </a:fontRef>
            </p:style>
          </p:cxnSp>
          <p:sp>
            <p:nvSpPr>
              <p:cNvPr id="30" name="Rounded Rectangle 29"/>
              <p:cNvSpPr/>
              <p:nvPr/>
            </p:nvSpPr>
            <p:spPr>
              <a:xfrm>
                <a:off x="3094802" y="5235188"/>
                <a:ext cx="624332" cy="233537"/>
              </a:xfrm>
              <a:prstGeom prst="roundRect">
                <a:avLst>
                  <a:gd name="adj" fmla="val 50000"/>
                </a:avLst>
              </a:prstGeom>
              <a:solidFill>
                <a:schemeClr val="accent1"/>
              </a:solidFill>
              <a:ln>
                <a:noFill/>
              </a:ln>
              <a:effectLst>
                <a:outerShdw blurRad="254000" dist="127000" dir="5400000" sx="85000" sy="85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278"/>
                <a:r>
                  <a:rPr lang="en-US" sz="2000" dirty="0">
                    <a:solidFill>
                      <a:prstClr val="white"/>
                    </a:solidFill>
                    <a:latin typeface="Montserrat"/>
                    <a:ea typeface="Roboto Medium" charset="0"/>
                    <a:cs typeface="Roboto Medium" charset="0"/>
                  </a:rPr>
                  <a:t>2M</a:t>
                </a:r>
                <a:endParaRPr lang="en-US" sz="2000" baseline="30000" dirty="0">
                  <a:solidFill>
                    <a:prstClr val="white"/>
                  </a:solidFill>
                  <a:latin typeface="Montserrat"/>
                  <a:ea typeface="Roboto Medium" charset="0"/>
                  <a:cs typeface="Roboto Medium" charset="0"/>
                </a:endParaRPr>
              </a:p>
            </p:txBody>
          </p:sp>
          <p:sp>
            <p:nvSpPr>
              <p:cNvPr id="31" name="TextBox 30"/>
              <p:cNvSpPr txBox="1"/>
              <p:nvPr/>
            </p:nvSpPr>
            <p:spPr>
              <a:xfrm>
                <a:off x="3848910" y="5208323"/>
                <a:ext cx="823974" cy="252859"/>
              </a:xfrm>
              <a:prstGeom prst="rect">
                <a:avLst/>
              </a:prstGeom>
              <a:noFill/>
            </p:spPr>
            <p:txBody>
              <a:bodyPr wrap="none" lIns="0" tIns="71999" rIns="431994" bIns="71999" rtlCol="0">
                <a:spAutoFit/>
              </a:bodyPr>
              <a:lstStyle/>
              <a:p>
                <a:pPr defTabSz="2438278">
                  <a:lnSpc>
                    <a:spcPct val="130000"/>
                  </a:lnSpc>
                  <a:spcBef>
                    <a:spcPts val="2000"/>
                  </a:spcBef>
                </a:pPr>
                <a:r>
                  <a:rPr lang="en-US" sz="2000" dirty="0">
                    <a:solidFill>
                      <a:srgbClr val="272E3A">
                        <a:alpha val="70000"/>
                      </a:srgbClr>
                    </a:solidFill>
                    <a:latin typeface="Montserrat Light"/>
                  </a:rPr>
                  <a:t>Followers</a:t>
                </a:r>
                <a:endParaRPr lang="en-US" sz="2000" b="1" dirty="0">
                  <a:solidFill>
                    <a:srgbClr val="272E3A">
                      <a:alpha val="70000"/>
                    </a:srgbClr>
                  </a:solidFill>
                  <a:latin typeface="Montserrat Light"/>
                </a:endParaRPr>
              </a:p>
            </p:txBody>
          </p:sp>
          <p:sp>
            <p:nvSpPr>
              <p:cNvPr id="32" name="Rounded Rectangle 31"/>
              <p:cNvSpPr/>
              <p:nvPr/>
            </p:nvSpPr>
            <p:spPr>
              <a:xfrm>
                <a:off x="3094802" y="5707428"/>
                <a:ext cx="624332" cy="233537"/>
              </a:xfrm>
              <a:prstGeom prst="roundRect">
                <a:avLst>
                  <a:gd name="adj" fmla="val 50000"/>
                </a:avLst>
              </a:prstGeom>
              <a:solidFill>
                <a:schemeClr val="accent1"/>
              </a:solidFill>
              <a:ln>
                <a:noFill/>
              </a:ln>
              <a:effectLst>
                <a:outerShdw blurRad="254000" dist="127000" dir="5400000" sx="85000" sy="85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278"/>
                <a:r>
                  <a:rPr lang="en-US" sz="2000" dirty="0">
                    <a:solidFill>
                      <a:prstClr val="white"/>
                    </a:solidFill>
                    <a:latin typeface="Montserrat"/>
                    <a:ea typeface="Roboto Medium" charset="0"/>
                    <a:cs typeface="Roboto Medium" charset="0"/>
                  </a:rPr>
                  <a:t>10K</a:t>
                </a:r>
                <a:endParaRPr lang="en-US" sz="2000" baseline="30000" dirty="0">
                  <a:solidFill>
                    <a:prstClr val="white"/>
                  </a:solidFill>
                  <a:latin typeface="Montserrat"/>
                  <a:ea typeface="Roboto Medium" charset="0"/>
                  <a:cs typeface="Roboto Medium" charset="0"/>
                </a:endParaRPr>
              </a:p>
            </p:txBody>
          </p:sp>
          <p:sp>
            <p:nvSpPr>
              <p:cNvPr id="33" name="TextBox 32"/>
              <p:cNvSpPr txBox="1"/>
              <p:nvPr/>
            </p:nvSpPr>
            <p:spPr>
              <a:xfrm>
                <a:off x="3848910" y="5680563"/>
                <a:ext cx="823974" cy="252859"/>
              </a:xfrm>
              <a:prstGeom prst="rect">
                <a:avLst/>
              </a:prstGeom>
              <a:noFill/>
            </p:spPr>
            <p:txBody>
              <a:bodyPr wrap="none" lIns="0" tIns="71999" rIns="431994" bIns="71999" rtlCol="0">
                <a:spAutoFit/>
              </a:bodyPr>
              <a:lstStyle/>
              <a:p>
                <a:pPr defTabSz="2438278">
                  <a:lnSpc>
                    <a:spcPct val="130000"/>
                  </a:lnSpc>
                  <a:spcBef>
                    <a:spcPts val="2000"/>
                  </a:spcBef>
                </a:pPr>
                <a:r>
                  <a:rPr lang="en-US" sz="2000" dirty="0">
                    <a:solidFill>
                      <a:srgbClr val="272E3A">
                        <a:alpha val="70000"/>
                      </a:srgbClr>
                    </a:solidFill>
                    <a:latin typeface="Montserrat Light"/>
                  </a:rPr>
                  <a:t>Followers</a:t>
                </a:r>
                <a:endParaRPr lang="en-US" sz="2000" b="1" dirty="0">
                  <a:solidFill>
                    <a:srgbClr val="272E3A">
                      <a:alpha val="70000"/>
                    </a:srgbClr>
                  </a:solidFill>
                  <a:latin typeface="Montserrat Light"/>
                </a:endParaRPr>
              </a:p>
            </p:txBody>
          </p:sp>
          <p:cxnSp>
            <p:nvCxnSpPr>
              <p:cNvPr id="34" name="Straight Connector 33"/>
              <p:cNvCxnSpPr/>
              <p:nvPr/>
            </p:nvCxnSpPr>
            <p:spPr>
              <a:xfrm>
                <a:off x="2403064" y="5586258"/>
                <a:ext cx="2821566" cy="0"/>
              </a:xfrm>
              <a:prstGeom prst="line">
                <a:avLst/>
              </a:prstGeom>
              <a:ln>
                <a:solidFill>
                  <a:schemeClr val="tx1">
                    <a:alpha val="15000"/>
                  </a:schemeClr>
                </a:solidFill>
              </a:ln>
            </p:spPr>
            <p:style>
              <a:lnRef idx="1">
                <a:schemeClr val="accent1"/>
              </a:lnRef>
              <a:fillRef idx="0">
                <a:schemeClr val="accent1"/>
              </a:fillRef>
              <a:effectRef idx="0">
                <a:schemeClr val="accent1"/>
              </a:effectRef>
              <a:fontRef idx="minor">
                <a:schemeClr val="tx1"/>
              </a:fontRef>
            </p:style>
          </p:cxnSp>
          <p:sp>
            <p:nvSpPr>
              <p:cNvPr id="38" name="Freeform 5"/>
              <p:cNvSpPr>
                <a:spLocks/>
              </p:cNvSpPr>
              <p:nvPr/>
            </p:nvSpPr>
            <p:spPr bwMode="auto">
              <a:xfrm>
                <a:off x="2686976" y="5736175"/>
                <a:ext cx="202184" cy="168590"/>
              </a:xfrm>
              <a:custGeom>
                <a:avLst/>
                <a:gdLst>
                  <a:gd name="T0" fmla="*/ 0 w 101"/>
                  <a:gd name="T1" fmla="*/ 73 h 82"/>
                  <a:gd name="T2" fmla="*/ 32 w 101"/>
                  <a:gd name="T3" fmla="*/ 82 h 82"/>
                  <a:gd name="T4" fmla="*/ 91 w 101"/>
                  <a:gd name="T5" fmla="*/ 20 h 82"/>
                  <a:gd name="T6" fmla="*/ 101 w 101"/>
                  <a:gd name="T7" fmla="*/ 10 h 82"/>
                  <a:gd name="T8" fmla="*/ 89 w 101"/>
                  <a:gd name="T9" fmla="*/ 13 h 82"/>
                  <a:gd name="T10" fmla="*/ 98 w 101"/>
                  <a:gd name="T11" fmla="*/ 1 h 82"/>
                  <a:gd name="T12" fmla="*/ 85 w 101"/>
                  <a:gd name="T13" fmla="*/ 6 h 82"/>
                  <a:gd name="T14" fmla="*/ 70 w 101"/>
                  <a:gd name="T15" fmla="*/ 0 h 82"/>
                  <a:gd name="T16" fmla="*/ 50 w 101"/>
                  <a:gd name="T17" fmla="*/ 25 h 82"/>
                  <a:gd name="T18" fmla="*/ 7 w 101"/>
                  <a:gd name="T19" fmla="*/ 4 h 82"/>
                  <a:gd name="T20" fmla="*/ 14 w 101"/>
                  <a:gd name="T21" fmla="*/ 31 h 82"/>
                  <a:gd name="T22" fmla="*/ 4 w 101"/>
                  <a:gd name="T23" fmla="*/ 29 h 82"/>
                  <a:gd name="T24" fmla="*/ 21 w 101"/>
                  <a:gd name="T25" fmla="*/ 49 h 82"/>
                  <a:gd name="T26" fmla="*/ 11 w 101"/>
                  <a:gd name="T27" fmla="*/ 50 h 82"/>
                  <a:gd name="T28" fmla="*/ 31 w 101"/>
                  <a:gd name="T29" fmla="*/ 64 h 82"/>
                  <a:gd name="T30" fmla="*/ 0 w 101"/>
                  <a:gd name="T31" fmla="*/ 7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1" h="82">
                    <a:moveTo>
                      <a:pt x="0" y="73"/>
                    </a:moveTo>
                    <a:cubicBezTo>
                      <a:pt x="9" y="79"/>
                      <a:pt x="20" y="82"/>
                      <a:pt x="32" y="82"/>
                    </a:cubicBezTo>
                    <a:cubicBezTo>
                      <a:pt x="70" y="82"/>
                      <a:pt x="92" y="50"/>
                      <a:pt x="91" y="20"/>
                    </a:cubicBezTo>
                    <a:cubicBezTo>
                      <a:pt x="95" y="17"/>
                      <a:pt x="98" y="14"/>
                      <a:pt x="101" y="10"/>
                    </a:cubicBezTo>
                    <a:cubicBezTo>
                      <a:pt x="97" y="11"/>
                      <a:pt x="93" y="12"/>
                      <a:pt x="89" y="13"/>
                    </a:cubicBezTo>
                    <a:cubicBezTo>
                      <a:pt x="94" y="10"/>
                      <a:pt x="97" y="6"/>
                      <a:pt x="98" y="1"/>
                    </a:cubicBezTo>
                    <a:cubicBezTo>
                      <a:pt x="94" y="4"/>
                      <a:pt x="90" y="6"/>
                      <a:pt x="85" y="6"/>
                    </a:cubicBezTo>
                    <a:cubicBezTo>
                      <a:pt x="81" y="2"/>
                      <a:pt x="76" y="0"/>
                      <a:pt x="70" y="0"/>
                    </a:cubicBezTo>
                    <a:cubicBezTo>
                      <a:pt x="57" y="0"/>
                      <a:pt x="47" y="12"/>
                      <a:pt x="50" y="25"/>
                    </a:cubicBezTo>
                    <a:cubicBezTo>
                      <a:pt x="33" y="25"/>
                      <a:pt x="17" y="16"/>
                      <a:pt x="7" y="4"/>
                    </a:cubicBezTo>
                    <a:cubicBezTo>
                      <a:pt x="2" y="13"/>
                      <a:pt x="4" y="25"/>
                      <a:pt x="14" y="31"/>
                    </a:cubicBezTo>
                    <a:cubicBezTo>
                      <a:pt x="10" y="31"/>
                      <a:pt x="7" y="30"/>
                      <a:pt x="4" y="29"/>
                    </a:cubicBezTo>
                    <a:cubicBezTo>
                      <a:pt x="4" y="38"/>
                      <a:pt x="11" y="47"/>
                      <a:pt x="21" y="49"/>
                    </a:cubicBezTo>
                    <a:cubicBezTo>
                      <a:pt x="18" y="50"/>
                      <a:pt x="15" y="50"/>
                      <a:pt x="11" y="50"/>
                    </a:cubicBezTo>
                    <a:cubicBezTo>
                      <a:pt x="14" y="58"/>
                      <a:pt x="22" y="64"/>
                      <a:pt x="31" y="64"/>
                    </a:cubicBezTo>
                    <a:cubicBezTo>
                      <a:pt x="22" y="71"/>
                      <a:pt x="11" y="74"/>
                      <a:pt x="0" y="73"/>
                    </a:cubicBezTo>
                    <a:close/>
                  </a:path>
                </a:pathLst>
              </a:custGeom>
              <a:solidFill>
                <a:schemeClr val="accent1"/>
              </a:solidFill>
              <a:ln>
                <a:noFill/>
              </a:ln>
            </p:spPr>
            <p:txBody>
              <a:bodyPr vert="horz" wrap="square" lIns="182877" tIns="91439" rIns="182877" bIns="91439" numCol="1" anchor="t" anchorCtr="0" compatLnSpc="1">
                <a:prstTxWarp prst="textNoShape">
                  <a:avLst/>
                </a:prstTxWarp>
              </a:bodyPr>
              <a:lstStyle/>
              <a:p>
                <a:pPr defTabSz="2438278"/>
                <a:endParaRPr lang="en-US" sz="9600">
                  <a:solidFill>
                    <a:srgbClr val="272E3A"/>
                  </a:solidFill>
                  <a:latin typeface="Montserrat Light"/>
                </a:endParaRPr>
              </a:p>
            </p:txBody>
          </p:sp>
          <p:grpSp>
            <p:nvGrpSpPr>
              <p:cNvPr id="41" name="Group 8"/>
              <p:cNvGrpSpPr>
                <a:grpSpLocks noChangeAspect="1"/>
              </p:cNvGrpSpPr>
              <p:nvPr/>
            </p:nvGrpSpPr>
            <p:grpSpPr bwMode="auto">
              <a:xfrm>
                <a:off x="2688557" y="5238194"/>
                <a:ext cx="203584" cy="207068"/>
                <a:chOff x="3779" y="1812"/>
                <a:chExt cx="409" cy="416"/>
              </a:xfrm>
              <a:solidFill>
                <a:schemeClr val="accent1"/>
              </a:solidFill>
            </p:grpSpPr>
            <p:sp>
              <p:nvSpPr>
                <p:cNvPr id="43" name="Freeform 9"/>
                <p:cNvSpPr>
                  <a:spLocks noEditPoints="1"/>
                </p:cNvSpPr>
                <p:nvPr/>
              </p:nvSpPr>
              <p:spPr bwMode="auto">
                <a:xfrm>
                  <a:off x="3779" y="1812"/>
                  <a:ext cx="409" cy="416"/>
                </a:xfrm>
                <a:custGeom>
                  <a:avLst/>
                  <a:gdLst>
                    <a:gd name="T0" fmla="*/ 52 w 104"/>
                    <a:gd name="T1" fmla="*/ 9 h 104"/>
                    <a:gd name="T2" fmla="*/ 73 w 104"/>
                    <a:gd name="T3" fmla="*/ 10 h 104"/>
                    <a:gd name="T4" fmla="*/ 83 w 104"/>
                    <a:gd name="T5" fmla="*/ 11 h 104"/>
                    <a:gd name="T6" fmla="*/ 89 w 104"/>
                    <a:gd name="T7" fmla="*/ 15 h 104"/>
                    <a:gd name="T8" fmla="*/ 93 w 104"/>
                    <a:gd name="T9" fmla="*/ 21 h 104"/>
                    <a:gd name="T10" fmla="*/ 95 w 104"/>
                    <a:gd name="T11" fmla="*/ 31 h 104"/>
                    <a:gd name="T12" fmla="*/ 95 w 104"/>
                    <a:gd name="T13" fmla="*/ 52 h 104"/>
                    <a:gd name="T14" fmla="*/ 95 w 104"/>
                    <a:gd name="T15" fmla="*/ 73 h 104"/>
                    <a:gd name="T16" fmla="*/ 93 w 104"/>
                    <a:gd name="T17" fmla="*/ 83 h 104"/>
                    <a:gd name="T18" fmla="*/ 89 w 104"/>
                    <a:gd name="T19" fmla="*/ 89 h 104"/>
                    <a:gd name="T20" fmla="*/ 83 w 104"/>
                    <a:gd name="T21" fmla="*/ 93 h 104"/>
                    <a:gd name="T22" fmla="*/ 73 w 104"/>
                    <a:gd name="T23" fmla="*/ 94 h 104"/>
                    <a:gd name="T24" fmla="*/ 52 w 104"/>
                    <a:gd name="T25" fmla="*/ 95 h 104"/>
                    <a:gd name="T26" fmla="*/ 31 w 104"/>
                    <a:gd name="T27" fmla="*/ 94 h 104"/>
                    <a:gd name="T28" fmla="*/ 22 w 104"/>
                    <a:gd name="T29" fmla="*/ 93 h 104"/>
                    <a:gd name="T30" fmla="*/ 16 w 104"/>
                    <a:gd name="T31" fmla="*/ 89 h 104"/>
                    <a:gd name="T32" fmla="*/ 12 w 104"/>
                    <a:gd name="T33" fmla="*/ 83 h 104"/>
                    <a:gd name="T34" fmla="*/ 10 w 104"/>
                    <a:gd name="T35" fmla="*/ 73 h 104"/>
                    <a:gd name="T36" fmla="*/ 10 w 104"/>
                    <a:gd name="T37" fmla="*/ 52 h 104"/>
                    <a:gd name="T38" fmla="*/ 10 w 104"/>
                    <a:gd name="T39" fmla="*/ 31 h 104"/>
                    <a:gd name="T40" fmla="*/ 12 w 104"/>
                    <a:gd name="T41" fmla="*/ 21 h 104"/>
                    <a:gd name="T42" fmla="*/ 16 w 104"/>
                    <a:gd name="T43" fmla="*/ 15 h 104"/>
                    <a:gd name="T44" fmla="*/ 22 w 104"/>
                    <a:gd name="T45" fmla="*/ 11 h 104"/>
                    <a:gd name="T46" fmla="*/ 31 w 104"/>
                    <a:gd name="T47" fmla="*/ 10 h 104"/>
                    <a:gd name="T48" fmla="*/ 52 w 104"/>
                    <a:gd name="T49" fmla="*/ 9 h 104"/>
                    <a:gd name="T50" fmla="*/ 52 w 104"/>
                    <a:gd name="T51" fmla="*/ 0 h 104"/>
                    <a:gd name="T52" fmla="*/ 31 w 104"/>
                    <a:gd name="T53" fmla="*/ 0 h 104"/>
                    <a:gd name="T54" fmla="*/ 18 w 104"/>
                    <a:gd name="T55" fmla="*/ 3 h 104"/>
                    <a:gd name="T56" fmla="*/ 9 w 104"/>
                    <a:gd name="T57" fmla="*/ 9 h 104"/>
                    <a:gd name="T58" fmla="*/ 3 w 104"/>
                    <a:gd name="T59" fmla="*/ 18 h 104"/>
                    <a:gd name="T60" fmla="*/ 1 w 104"/>
                    <a:gd name="T61" fmla="*/ 31 h 104"/>
                    <a:gd name="T62" fmla="*/ 0 w 104"/>
                    <a:gd name="T63" fmla="*/ 52 h 104"/>
                    <a:gd name="T64" fmla="*/ 1 w 104"/>
                    <a:gd name="T65" fmla="*/ 73 h 104"/>
                    <a:gd name="T66" fmla="*/ 3 w 104"/>
                    <a:gd name="T67" fmla="*/ 86 h 104"/>
                    <a:gd name="T68" fmla="*/ 9 w 104"/>
                    <a:gd name="T69" fmla="*/ 95 h 104"/>
                    <a:gd name="T70" fmla="*/ 18 w 104"/>
                    <a:gd name="T71" fmla="*/ 101 h 104"/>
                    <a:gd name="T72" fmla="*/ 31 w 104"/>
                    <a:gd name="T73" fmla="*/ 104 h 104"/>
                    <a:gd name="T74" fmla="*/ 52 w 104"/>
                    <a:gd name="T75" fmla="*/ 104 h 104"/>
                    <a:gd name="T76" fmla="*/ 74 w 104"/>
                    <a:gd name="T77" fmla="*/ 104 h 104"/>
                    <a:gd name="T78" fmla="*/ 87 w 104"/>
                    <a:gd name="T79" fmla="*/ 101 h 104"/>
                    <a:gd name="T80" fmla="*/ 96 w 104"/>
                    <a:gd name="T81" fmla="*/ 95 h 104"/>
                    <a:gd name="T82" fmla="*/ 102 w 104"/>
                    <a:gd name="T83" fmla="*/ 86 h 104"/>
                    <a:gd name="T84" fmla="*/ 104 w 104"/>
                    <a:gd name="T85" fmla="*/ 73 h 104"/>
                    <a:gd name="T86" fmla="*/ 104 w 104"/>
                    <a:gd name="T87" fmla="*/ 52 h 104"/>
                    <a:gd name="T88" fmla="*/ 104 w 104"/>
                    <a:gd name="T89" fmla="*/ 31 h 104"/>
                    <a:gd name="T90" fmla="*/ 102 w 104"/>
                    <a:gd name="T91" fmla="*/ 18 h 104"/>
                    <a:gd name="T92" fmla="*/ 96 w 104"/>
                    <a:gd name="T93" fmla="*/ 9 h 104"/>
                    <a:gd name="T94" fmla="*/ 87 w 104"/>
                    <a:gd name="T95" fmla="*/ 3 h 104"/>
                    <a:gd name="T96" fmla="*/ 74 w 104"/>
                    <a:gd name="T97" fmla="*/ 0 h 104"/>
                    <a:gd name="T98" fmla="*/ 52 w 104"/>
                    <a:gd name="T99"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4" h="104">
                      <a:moveTo>
                        <a:pt x="52" y="9"/>
                      </a:moveTo>
                      <a:cubicBezTo>
                        <a:pt x="66" y="9"/>
                        <a:pt x="68" y="9"/>
                        <a:pt x="73" y="10"/>
                      </a:cubicBezTo>
                      <a:cubicBezTo>
                        <a:pt x="79" y="10"/>
                        <a:pt x="81" y="11"/>
                        <a:pt x="83" y="11"/>
                      </a:cubicBezTo>
                      <a:cubicBezTo>
                        <a:pt x="86" y="12"/>
                        <a:pt x="87" y="14"/>
                        <a:pt x="89" y="15"/>
                      </a:cubicBezTo>
                      <a:cubicBezTo>
                        <a:pt x="91" y="17"/>
                        <a:pt x="92" y="19"/>
                        <a:pt x="93" y="21"/>
                      </a:cubicBezTo>
                      <a:cubicBezTo>
                        <a:pt x="94" y="23"/>
                        <a:pt x="95" y="26"/>
                        <a:pt x="95" y="31"/>
                      </a:cubicBezTo>
                      <a:cubicBezTo>
                        <a:pt x="95" y="36"/>
                        <a:pt x="95" y="38"/>
                        <a:pt x="95" y="52"/>
                      </a:cubicBezTo>
                      <a:cubicBezTo>
                        <a:pt x="95" y="66"/>
                        <a:pt x="95" y="68"/>
                        <a:pt x="95" y="73"/>
                      </a:cubicBezTo>
                      <a:cubicBezTo>
                        <a:pt x="95" y="78"/>
                        <a:pt x="94" y="81"/>
                        <a:pt x="93" y="83"/>
                      </a:cubicBezTo>
                      <a:cubicBezTo>
                        <a:pt x="92" y="85"/>
                        <a:pt x="91" y="87"/>
                        <a:pt x="89" y="89"/>
                      </a:cubicBezTo>
                      <a:cubicBezTo>
                        <a:pt x="87" y="90"/>
                        <a:pt x="86" y="92"/>
                        <a:pt x="83" y="93"/>
                      </a:cubicBezTo>
                      <a:cubicBezTo>
                        <a:pt x="81" y="93"/>
                        <a:pt x="79" y="94"/>
                        <a:pt x="73" y="94"/>
                      </a:cubicBezTo>
                      <a:cubicBezTo>
                        <a:pt x="68" y="95"/>
                        <a:pt x="66" y="95"/>
                        <a:pt x="52" y="95"/>
                      </a:cubicBezTo>
                      <a:cubicBezTo>
                        <a:pt x="39" y="95"/>
                        <a:pt x="37" y="95"/>
                        <a:pt x="31" y="94"/>
                      </a:cubicBezTo>
                      <a:cubicBezTo>
                        <a:pt x="26" y="94"/>
                        <a:pt x="24" y="93"/>
                        <a:pt x="22" y="93"/>
                      </a:cubicBezTo>
                      <a:cubicBezTo>
                        <a:pt x="19" y="92"/>
                        <a:pt x="18" y="90"/>
                        <a:pt x="16" y="89"/>
                      </a:cubicBezTo>
                      <a:cubicBezTo>
                        <a:pt x="14" y="87"/>
                        <a:pt x="13" y="85"/>
                        <a:pt x="12" y="83"/>
                      </a:cubicBezTo>
                      <a:cubicBezTo>
                        <a:pt x="11" y="81"/>
                        <a:pt x="10" y="78"/>
                        <a:pt x="10" y="73"/>
                      </a:cubicBezTo>
                      <a:cubicBezTo>
                        <a:pt x="10" y="68"/>
                        <a:pt x="10" y="66"/>
                        <a:pt x="10" y="52"/>
                      </a:cubicBezTo>
                      <a:cubicBezTo>
                        <a:pt x="10" y="38"/>
                        <a:pt x="10" y="36"/>
                        <a:pt x="10" y="31"/>
                      </a:cubicBezTo>
                      <a:cubicBezTo>
                        <a:pt x="10" y="26"/>
                        <a:pt x="11" y="23"/>
                        <a:pt x="12" y="21"/>
                      </a:cubicBezTo>
                      <a:cubicBezTo>
                        <a:pt x="13" y="19"/>
                        <a:pt x="14" y="17"/>
                        <a:pt x="16" y="15"/>
                      </a:cubicBezTo>
                      <a:cubicBezTo>
                        <a:pt x="18" y="14"/>
                        <a:pt x="19" y="12"/>
                        <a:pt x="22" y="11"/>
                      </a:cubicBezTo>
                      <a:cubicBezTo>
                        <a:pt x="24" y="11"/>
                        <a:pt x="26" y="10"/>
                        <a:pt x="31" y="10"/>
                      </a:cubicBezTo>
                      <a:cubicBezTo>
                        <a:pt x="37" y="9"/>
                        <a:pt x="39" y="9"/>
                        <a:pt x="52" y="9"/>
                      </a:cubicBezTo>
                      <a:moveTo>
                        <a:pt x="52" y="0"/>
                      </a:moveTo>
                      <a:cubicBezTo>
                        <a:pt x="38" y="0"/>
                        <a:pt x="37" y="0"/>
                        <a:pt x="31" y="0"/>
                      </a:cubicBezTo>
                      <a:cubicBezTo>
                        <a:pt x="25" y="1"/>
                        <a:pt x="22" y="1"/>
                        <a:pt x="18" y="3"/>
                      </a:cubicBezTo>
                      <a:cubicBezTo>
                        <a:pt x="15" y="4"/>
                        <a:pt x="12" y="6"/>
                        <a:pt x="9" y="9"/>
                      </a:cubicBezTo>
                      <a:cubicBezTo>
                        <a:pt x="6" y="12"/>
                        <a:pt x="5" y="15"/>
                        <a:pt x="3" y="18"/>
                      </a:cubicBezTo>
                      <a:cubicBezTo>
                        <a:pt x="2" y="21"/>
                        <a:pt x="1" y="25"/>
                        <a:pt x="1" y="31"/>
                      </a:cubicBezTo>
                      <a:cubicBezTo>
                        <a:pt x="1" y="36"/>
                        <a:pt x="0" y="38"/>
                        <a:pt x="0" y="52"/>
                      </a:cubicBezTo>
                      <a:cubicBezTo>
                        <a:pt x="0" y="66"/>
                        <a:pt x="1" y="68"/>
                        <a:pt x="1" y="73"/>
                      </a:cubicBezTo>
                      <a:cubicBezTo>
                        <a:pt x="1" y="79"/>
                        <a:pt x="2" y="83"/>
                        <a:pt x="3" y="86"/>
                      </a:cubicBezTo>
                      <a:cubicBezTo>
                        <a:pt x="5" y="90"/>
                        <a:pt x="6" y="92"/>
                        <a:pt x="9" y="95"/>
                      </a:cubicBezTo>
                      <a:cubicBezTo>
                        <a:pt x="12" y="98"/>
                        <a:pt x="15" y="100"/>
                        <a:pt x="18" y="101"/>
                      </a:cubicBezTo>
                      <a:cubicBezTo>
                        <a:pt x="22" y="103"/>
                        <a:pt x="25" y="103"/>
                        <a:pt x="31" y="104"/>
                      </a:cubicBezTo>
                      <a:cubicBezTo>
                        <a:pt x="37" y="104"/>
                        <a:pt x="38" y="104"/>
                        <a:pt x="52" y="104"/>
                      </a:cubicBezTo>
                      <a:cubicBezTo>
                        <a:pt x="67" y="104"/>
                        <a:pt x="68" y="104"/>
                        <a:pt x="74" y="104"/>
                      </a:cubicBezTo>
                      <a:cubicBezTo>
                        <a:pt x="79" y="103"/>
                        <a:pt x="83" y="103"/>
                        <a:pt x="87" y="101"/>
                      </a:cubicBezTo>
                      <a:cubicBezTo>
                        <a:pt x="90" y="100"/>
                        <a:pt x="93" y="98"/>
                        <a:pt x="96" y="95"/>
                      </a:cubicBezTo>
                      <a:cubicBezTo>
                        <a:pt x="99" y="92"/>
                        <a:pt x="100" y="90"/>
                        <a:pt x="102" y="86"/>
                      </a:cubicBezTo>
                      <a:cubicBezTo>
                        <a:pt x="103" y="83"/>
                        <a:pt x="104" y="79"/>
                        <a:pt x="104" y="73"/>
                      </a:cubicBezTo>
                      <a:cubicBezTo>
                        <a:pt x="104" y="68"/>
                        <a:pt x="104" y="66"/>
                        <a:pt x="104" y="52"/>
                      </a:cubicBezTo>
                      <a:cubicBezTo>
                        <a:pt x="104" y="38"/>
                        <a:pt x="104" y="36"/>
                        <a:pt x="104" y="31"/>
                      </a:cubicBezTo>
                      <a:cubicBezTo>
                        <a:pt x="104" y="25"/>
                        <a:pt x="103" y="21"/>
                        <a:pt x="102" y="18"/>
                      </a:cubicBezTo>
                      <a:cubicBezTo>
                        <a:pt x="100" y="15"/>
                        <a:pt x="99" y="12"/>
                        <a:pt x="96" y="9"/>
                      </a:cubicBezTo>
                      <a:cubicBezTo>
                        <a:pt x="93" y="6"/>
                        <a:pt x="90" y="4"/>
                        <a:pt x="87" y="3"/>
                      </a:cubicBezTo>
                      <a:cubicBezTo>
                        <a:pt x="83" y="1"/>
                        <a:pt x="79" y="1"/>
                        <a:pt x="74" y="0"/>
                      </a:cubicBezTo>
                      <a:cubicBezTo>
                        <a:pt x="68" y="0"/>
                        <a:pt x="67" y="0"/>
                        <a:pt x="5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2438278"/>
                  <a:endParaRPr lang="en-US" sz="9600">
                    <a:solidFill>
                      <a:srgbClr val="272E3A"/>
                    </a:solidFill>
                    <a:latin typeface="Montserrat Light"/>
                  </a:endParaRPr>
                </a:p>
              </p:txBody>
            </p:sp>
            <p:sp>
              <p:nvSpPr>
                <p:cNvPr id="44" name="Freeform 10"/>
                <p:cNvSpPr>
                  <a:spLocks noEditPoints="1"/>
                </p:cNvSpPr>
                <p:nvPr/>
              </p:nvSpPr>
              <p:spPr bwMode="auto">
                <a:xfrm>
                  <a:off x="3881" y="1912"/>
                  <a:ext cx="209" cy="216"/>
                </a:xfrm>
                <a:custGeom>
                  <a:avLst/>
                  <a:gdLst>
                    <a:gd name="T0" fmla="*/ 26 w 53"/>
                    <a:gd name="T1" fmla="*/ 0 h 54"/>
                    <a:gd name="T2" fmla="*/ 0 w 53"/>
                    <a:gd name="T3" fmla="*/ 27 h 54"/>
                    <a:gd name="T4" fmla="*/ 26 w 53"/>
                    <a:gd name="T5" fmla="*/ 54 h 54"/>
                    <a:gd name="T6" fmla="*/ 53 w 53"/>
                    <a:gd name="T7" fmla="*/ 27 h 54"/>
                    <a:gd name="T8" fmla="*/ 26 w 53"/>
                    <a:gd name="T9" fmla="*/ 0 h 54"/>
                    <a:gd name="T10" fmla="*/ 26 w 53"/>
                    <a:gd name="T11" fmla="*/ 44 h 54"/>
                    <a:gd name="T12" fmla="*/ 9 w 53"/>
                    <a:gd name="T13" fmla="*/ 27 h 54"/>
                    <a:gd name="T14" fmla="*/ 26 w 53"/>
                    <a:gd name="T15" fmla="*/ 10 h 54"/>
                    <a:gd name="T16" fmla="*/ 44 w 53"/>
                    <a:gd name="T17" fmla="*/ 27 h 54"/>
                    <a:gd name="T18" fmla="*/ 26 w 53"/>
                    <a:gd name="T19" fmla="*/ 4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54">
                      <a:moveTo>
                        <a:pt x="26" y="0"/>
                      </a:moveTo>
                      <a:cubicBezTo>
                        <a:pt x="12" y="0"/>
                        <a:pt x="0" y="12"/>
                        <a:pt x="0" y="27"/>
                      </a:cubicBezTo>
                      <a:cubicBezTo>
                        <a:pt x="0" y="42"/>
                        <a:pt x="12" y="54"/>
                        <a:pt x="26" y="54"/>
                      </a:cubicBezTo>
                      <a:cubicBezTo>
                        <a:pt x="41" y="54"/>
                        <a:pt x="53" y="42"/>
                        <a:pt x="53" y="27"/>
                      </a:cubicBezTo>
                      <a:cubicBezTo>
                        <a:pt x="53" y="12"/>
                        <a:pt x="41" y="0"/>
                        <a:pt x="26" y="0"/>
                      </a:cubicBezTo>
                      <a:moveTo>
                        <a:pt x="26" y="44"/>
                      </a:moveTo>
                      <a:cubicBezTo>
                        <a:pt x="17" y="44"/>
                        <a:pt x="9" y="37"/>
                        <a:pt x="9" y="27"/>
                      </a:cubicBezTo>
                      <a:cubicBezTo>
                        <a:pt x="9" y="17"/>
                        <a:pt x="17" y="10"/>
                        <a:pt x="26" y="10"/>
                      </a:cubicBezTo>
                      <a:cubicBezTo>
                        <a:pt x="36" y="10"/>
                        <a:pt x="44" y="17"/>
                        <a:pt x="44" y="27"/>
                      </a:cubicBezTo>
                      <a:cubicBezTo>
                        <a:pt x="44" y="37"/>
                        <a:pt x="36" y="44"/>
                        <a:pt x="26" y="4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2438278"/>
                  <a:endParaRPr lang="en-US" sz="9600">
                    <a:solidFill>
                      <a:srgbClr val="272E3A"/>
                    </a:solidFill>
                    <a:latin typeface="Montserrat Light"/>
                  </a:endParaRPr>
                </a:p>
              </p:txBody>
            </p:sp>
            <p:sp>
              <p:nvSpPr>
                <p:cNvPr id="45" name="Oval 11"/>
                <p:cNvSpPr>
                  <a:spLocks noChangeArrowheads="1"/>
                </p:cNvSpPr>
                <p:nvPr/>
              </p:nvSpPr>
              <p:spPr bwMode="auto">
                <a:xfrm>
                  <a:off x="4070" y="1884"/>
                  <a:ext cx="47" cy="4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2438278"/>
                  <a:endParaRPr lang="en-US" sz="9600">
                    <a:solidFill>
                      <a:srgbClr val="272E3A"/>
                    </a:solidFill>
                    <a:latin typeface="Montserrat Light"/>
                  </a:endParaRPr>
                </a:p>
              </p:txBody>
            </p:sp>
          </p:grpSp>
          <p:sp>
            <p:nvSpPr>
              <p:cNvPr id="49" name="Freeform 15"/>
              <p:cNvSpPr>
                <a:spLocks/>
              </p:cNvSpPr>
              <p:nvPr/>
            </p:nvSpPr>
            <p:spPr bwMode="auto">
              <a:xfrm>
                <a:off x="2749032" y="4776406"/>
                <a:ext cx="97027" cy="206619"/>
              </a:xfrm>
              <a:custGeom>
                <a:avLst/>
                <a:gdLst>
                  <a:gd name="T0" fmla="*/ 12 w 53"/>
                  <a:gd name="T1" fmla="*/ 114 h 114"/>
                  <a:gd name="T2" fmla="*/ 35 w 53"/>
                  <a:gd name="T3" fmla="*/ 114 h 114"/>
                  <a:gd name="T4" fmla="*/ 35 w 53"/>
                  <a:gd name="T5" fmla="*/ 57 h 114"/>
                  <a:gd name="T6" fmla="*/ 51 w 53"/>
                  <a:gd name="T7" fmla="*/ 57 h 114"/>
                  <a:gd name="T8" fmla="*/ 53 w 53"/>
                  <a:gd name="T9" fmla="*/ 37 h 114"/>
                  <a:gd name="T10" fmla="*/ 35 w 53"/>
                  <a:gd name="T11" fmla="*/ 37 h 114"/>
                  <a:gd name="T12" fmla="*/ 35 w 53"/>
                  <a:gd name="T13" fmla="*/ 26 h 114"/>
                  <a:gd name="T14" fmla="*/ 41 w 53"/>
                  <a:gd name="T15" fmla="*/ 20 h 114"/>
                  <a:gd name="T16" fmla="*/ 53 w 53"/>
                  <a:gd name="T17" fmla="*/ 20 h 114"/>
                  <a:gd name="T18" fmla="*/ 53 w 53"/>
                  <a:gd name="T19" fmla="*/ 0 h 114"/>
                  <a:gd name="T20" fmla="*/ 37 w 53"/>
                  <a:gd name="T21" fmla="*/ 0 h 114"/>
                  <a:gd name="T22" fmla="*/ 12 w 53"/>
                  <a:gd name="T23" fmla="*/ 22 h 114"/>
                  <a:gd name="T24" fmla="*/ 12 w 53"/>
                  <a:gd name="T25" fmla="*/ 37 h 114"/>
                  <a:gd name="T26" fmla="*/ 0 w 53"/>
                  <a:gd name="T27" fmla="*/ 37 h 114"/>
                  <a:gd name="T28" fmla="*/ 0 w 53"/>
                  <a:gd name="T29" fmla="*/ 57 h 114"/>
                  <a:gd name="T30" fmla="*/ 12 w 53"/>
                  <a:gd name="T31" fmla="*/ 57 h 114"/>
                  <a:gd name="T32" fmla="*/ 12 w 53"/>
                  <a:gd name="T3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 h="114">
                    <a:moveTo>
                      <a:pt x="12" y="114"/>
                    </a:moveTo>
                    <a:cubicBezTo>
                      <a:pt x="35" y="114"/>
                      <a:pt x="35" y="114"/>
                      <a:pt x="35" y="114"/>
                    </a:cubicBezTo>
                    <a:cubicBezTo>
                      <a:pt x="35" y="57"/>
                      <a:pt x="35" y="57"/>
                      <a:pt x="35" y="57"/>
                    </a:cubicBezTo>
                    <a:cubicBezTo>
                      <a:pt x="51" y="57"/>
                      <a:pt x="51" y="57"/>
                      <a:pt x="51" y="57"/>
                    </a:cubicBezTo>
                    <a:cubicBezTo>
                      <a:pt x="53" y="37"/>
                      <a:pt x="53" y="37"/>
                      <a:pt x="53" y="37"/>
                    </a:cubicBezTo>
                    <a:cubicBezTo>
                      <a:pt x="35" y="37"/>
                      <a:pt x="35" y="37"/>
                      <a:pt x="35" y="37"/>
                    </a:cubicBezTo>
                    <a:cubicBezTo>
                      <a:pt x="35" y="37"/>
                      <a:pt x="35" y="30"/>
                      <a:pt x="35" y="26"/>
                    </a:cubicBezTo>
                    <a:cubicBezTo>
                      <a:pt x="35" y="22"/>
                      <a:pt x="36" y="20"/>
                      <a:pt x="41" y="20"/>
                    </a:cubicBezTo>
                    <a:cubicBezTo>
                      <a:pt x="44" y="20"/>
                      <a:pt x="53" y="20"/>
                      <a:pt x="53" y="20"/>
                    </a:cubicBezTo>
                    <a:cubicBezTo>
                      <a:pt x="53" y="0"/>
                      <a:pt x="53" y="0"/>
                      <a:pt x="53" y="0"/>
                    </a:cubicBezTo>
                    <a:cubicBezTo>
                      <a:pt x="53" y="0"/>
                      <a:pt x="40" y="0"/>
                      <a:pt x="37" y="0"/>
                    </a:cubicBezTo>
                    <a:cubicBezTo>
                      <a:pt x="20" y="0"/>
                      <a:pt x="12" y="7"/>
                      <a:pt x="12" y="22"/>
                    </a:cubicBezTo>
                    <a:cubicBezTo>
                      <a:pt x="12" y="34"/>
                      <a:pt x="12" y="37"/>
                      <a:pt x="12" y="37"/>
                    </a:cubicBezTo>
                    <a:cubicBezTo>
                      <a:pt x="0" y="37"/>
                      <a:pt x="0" y="37"/>
                      <a:pt x="0" y="37"/>
                    </a:cubicBezTo>
                    <a:cubicBezTo>
                      <a:pt x="0" y="57"/>
                      <a:pt x="0" y="57"/>
                      <a:pt x="0" y="57"/>
                    </a:cubicBezTo>
                    <a:cubicBezTo>
                      <a:pt x="12" y="57"/>
                      <a:pt x="12" y="57"/>
                      <a:pt x="12" y="57"/>
                    </a:cubicBezTo>
                    <a:lnTo>
                      <a:pt x="12" y="114"/>
                    </a:lnTo>
                    <a:close/>
                  </a:path>
                </a:pathLst>
              </a:custGeom>
              <a:solidFill>
                <a:schemeClr val="accent1"/>
              </a:solidFill>
              <a:ln>
                <a:noFill/>
              </a:ln>
            </p:spPr>
            <p:txBody>
              <a:bodyPr vert="horz" wrap="square" lIns="182877" tIns="91439" rIns="182877" bIns="91439" numCol="1" anchor="t" anchorCtr="0" compatLnSpc="1">
                <a:prstTxWarp prst="textNoShape">
                  <a:avLst/>
                </a:prstTxWarp>
              </a:bodyPr>
              <a:lstStyle/>
              <a:p>
                <a:pPr defTabSz="2438278"/>
                <a:endParaRPr lang="en-US" sz="9600">
                  <a:solidFill>
                    <a:srgbClr val="272E3A"/>
                  </a:solidFill>
                  <a:latin typeface="Montserrat Light"/>
                </a:endParaRPr>
              </a:p>
            </p:txBody>
          </p:sp>
        </p:grpSp>
      </p:grpSp>
      <p:sp>
        <p:nvSpPr>
          <p:cNvPr id="4" name="Rectangle 3"/>
          <p:cNvSpPr/>
          <p:nvPr/>
        </p:nvSpPr>
        <p:spPr>
          <a:xfrm>
            <a:off x="10458701" y="2383850"/>
            <a:ext cx="5643050" cy="6409525"/>
          </a:xfrm>
          <a:prstGeom prst="rect">
            <a:avLst/>
          </a:prstGeom>
          <a:gradFill>
            <a:gsLst>
              <a:gs pos="0">
                <a:srgbClr val="222222">
                  <a:alpha val="10000"/>
                </a:srgbClr>
              </a:gs>
              <a:gs pos="100000">
                <a:srgbClr val="222222">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278"/>
            <a:endParaRPr lang="en-US" sz="9600">
              <a:solidFill>
                <a:prstClr val="white"/>
              </a:solidFill>
              <a:latin typeface="Montserrat Light"/>
            </a:endParaRPr>
          </a:p>
        </p:txBody>
      </p:sp>
      <p:grpSp>
        <p:nvGrpSpPr>
          <p:cNvPr id="3" name="Group 2">
            <a:extLst>
              <a:ext uri="{FF2B5EF4-FFF2-40B4-BE49-F238E27FC236}">
                <a16:creationId xmlns:a16="http://schemas.microsoft.com/office/drawing/2014/main" id="{767FB80A-8F03-4008-84DF-1D8890AC818B}"/>
              </a:ext>
            </a:extLst>
          </p:cNvPr>
          <p:cNvGrpSpPr/>
          <p:nvPr/>
        </p:nvGrpSpPr>
        <p:grpSpPr>
          <a:xfrm>
            <a:off x="16702452" y="2238490"/>
            <a:ext cx="5643050" cy="10309029"/>
            <a:chOff x="8351259" y="1119211"/>
            <a:chExt cx="2821566" cy="5154589"/>
          </a:xfrm>
        </p:grpSpPr>
        <p:sp>
          <p:nvSpPr>
            <p:cNvPr id="73" name="Rectangle 72"/>
            <p:cNvSpPr/>
            <p:nvPr/>
          </p:nvSpPr>
          <p:spPr>
            <a:xfrm>
              <a:off x="8351259" y="1119211"/>
              <a:ext cx="2821566" cy="5154589"/>
            </a:xfrm>
            <a:prstGeom prst="rect">
              <a:avLst/>
            </a:prstGeom>
            <a:solidFill>
              <a:schemeClr val="bg2"/>
            </a:solidFill>
            <a:ln>
              <a:noFill/>
            </a:ln>
            <a:effectLst>
              <a:outerShdw blurRad="38100" dist="12700" dir="5400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oAutofit/>
            </a:bodyPr>
            <a:lstStyle/>
            <a:p>
              <a:pPr algn="ctr" defTabSz="2438278">
                <a:spcBef>
                  <a:spcPts val="2000"/>
                </a:spcBef>
              </a:pPr>
              <a:endParaRPr lang="en-US" sz="2800" b="1" dirty="0">
                <a:solidFill>
                  <a:srgbClr val="272E3A"/>
                </a:solidFill>
                <a:latin typeface="Montserrat Light"/>
              </a:endParaRPr>
            </a:p>
          </p:txBody>
        </p:sp>
        <p:grpSp>
          <p:nvGrpSpPr>
            <p:cNvPr id="52" name="Group 51"/>
            <p:cNvGrpSpPr/>
            <p:nvPr/>
          </p:nvGrpSpPr>
          <p:grpSpPr>
            <a:xfrm>
              <a:off x="8351259" y="4736083"/>
              <a:ext cx="2821566" cy="1204882"/>
              <a:chOff x="2403064" y="4736083"/>
              <a:chExt cx="2821566" cy="1204882"/>
            </a:xfrm>
          </p:grpSpPr>
          <p:sp>
            <p:nvSpPr>
              <p:cNvPr id="53" name="Rounded Rectangle 52"/>
              <p:cNvSpPr/>
              <p:nvPr/>
            </p:nvSpPr>
            <p:spPr>
              <a:xfrm>
                <a:off x="3094802" y="4762948"/>
                <a:ext cx="624332" cy="233537"/>
              </a:xfrm>
              <a:prstGeom prst="roundRect">
                <a:avLst>
                  <a:gd name="adj" fmla="val 50000"/>
                </a:avLst>
              </a:prstGeom>
              <a:solidFill>
                <a:schemeClr val="accent1"/>
              </a:solidFill>
              <a:ln>
                <a:noFill/>
              </a:ln>
              <a:effectLst>
                <a:outerShdw blurRad="254000" dist="127000" dir="5400000" sx="85000" sy="85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278"/>
                <a:r>
                  <a:rPr lang="en-US" sz="2000" dirty="0">
                    <a:solidFill>
                      <a:prstClr val="white"/>
                    </a:solidFill>
                    <a:latin typeface="Montserrat"/>
                    <a:ea typeface="Roboto Medium" charset="0"/>
                    <a:cs typeface="Roboto Medium" charset="0"/>
                  </a:rPr>
                  <a:t>5.1K</a:t>
                </a:r>
                <a:endParaRPr lang="en-US" sz="2000" baseline="30000" dirty="0">
                  <a:solidFill>
                    <a:prstClr val="white"/>
                  </a:solidFill>
                  <a:latin typeface="Montserrat"/>
                  <a:ea typeface="Roboto Medium" charset="0"/>
                  <a:cs typeface="Roboto Medium" charset="0"/>
                </a:endParaRPr>
              </a:p>
            </p:txBody>
          </p:sp>
          <p:sp>
            <p:nvSpPr>
              <p:cNvPr id="54" name="TextBox 53"/>
              <p:cNvSpPr txBox="1"/>
              <p:nvPr/>
            </p:nvSpPr>
            <p:spPr>
              <a:xfrm>
                <a:off x="3848910" y="4736083"/>
                <a:ext cx="823974" cy="252859"/>
              </a:xfrm>
              <a:prstGeom prst="rect">
                <a:avLst/>
              </a:prstGeom>
              <a:noFill/>
            </p:spPr>
            <p:txBody>
              <a:bodyPr wrap="none" lIns="0" tIns="71999" rIns="431994" bIns="71999" rtlCol="0">
                <a:spAutoFit/>
              </a:bodyPr>
              <a:lstStyle/>
              <a:p>
                <a:pPr defTabSz="2438278">
                  <a:lnSpc>
                    <a:spcPct val="130000"/>
                  </a:lnSpc>
                  <a:spcBef>
                    <a:spcPts val="2000"/>
                  </a:spcBef>
                </a:pPr>
                <a:r>
                  <a:rPr lang="en-US" sz="2000" dirty="0">
                    <a:solidFill>
                      <a:srgbClr val="272E3A">
                        <a:alpha val="70000"/>
                      </a:srgbClr>
                    </a:solidFill>
                    <a:latin typeface="Montserrat Light"/>
                  </a:rPr>
                  <a:t>Followers</a:t>
                </a:r>
                <a:endParaRPr lang="en-US" sz="2000" b="1" dirty="0">
                  <a:solidFill>
                    <a:srgbClr val="272E3A">
                      <a:alpha val="70000"/>
                    </a:srgbClr>
                  </a:solidFill>
                  <a:latin typeface="Montserrat Light"/>
                </a:endParaRPr>
              </a:p>
            </p:txBody>
          </p:sp>
          <p:cxnSp>
            <p:nvCxnSpPr>
              <p:cNvPr id="55" name="Straight Connector 54"/>
              <p:cNvCxnSpPr/>
              <p:nvPr/>
            </p:nvCxnSpPr>
            <p:spPr>
              <a:xfrm>
                <a:off x="2403064" y="5129058"/>
                <a:ext cx="2821566" cy="0"/>
              </a:xfrm>
              <a:prstGeom prst="line">
                <a:avLst/>
              </a:prstGeom>
              <a:ln>
                <a:solidFill>
                  <a:schemeClr val="tx1">
                    <a:alpha val="15000"/>
                  </a:schemeClr>
                </a:solidFill>
              </a:ln>
            </p:spPr>
            <p:style>
              <a:lnRef idx="1">
                <a:schemeClr val="accent1"/>
              </a:lnRef>
              <a:fillRef idx="0">
                <a:schemeClr val="accent1"/>
              </a:fillRef>
              <a:effectRef idx="0">
                <a:schemeClr val="accent1"/>
              </a:effectRef>
              <a:fontRef idx="minor">
                <a:schemeClr val="tx1"/>
              </a:fontRef>
            </p:style>
          </p:cxnSp>
          <p:sp>
            <p:nvSpPr>
              <p:cNvPr id="56" name="Rounded Rectangle 55"/>
              <p:cNvSpPr/>
              <p:nvPr/>
            </p:nvSpPr>
            <p:spPr>
              <a:xfrm>
                <a:off x="3094802" y="5235188"/>
                <a:ext cx="624332" cy="233537"/>
              </a:xfrm>
              <a:prstGeom prst="roundRect">
                <a:avLst>
                  <a:gd name="adj" fmla="val 50000"/>
                </a:avLst>
              </a:prstGeom>
              <a:solidFill>
                <a:schemeClr val="accent1"/>
              </a:solidFill>
              <a:ln>
                <a:noFill/>
              </a:ln>
              <a:effectLst>
                <a:outerShdw blurRad="254000" dist="127000" dir="5400000" sx="85000" sy="85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278"/>
                <a:r>
                  <a:rPr lang="en-US" sz="2000" dirty="0">
                    <a:solidFill>
                      <a:prstClr val="white"/>
                    </a:solidFill>
                    <a:latin typeface="Montserrat"/>
                    <a:ea typeface="Roboto Medium" charset="0"/>
                    <a:cs typeface="Roboto Medium" charset="0"/>
                  </a:rPr>
                  <a:t>2M</a:t>
                </a:r>
                <a:endParaRPr lang="en-US" sz="2000" baseline="30000" dirty="0">
                  <a:solidFill>
                    <a:prstClr val="white"/>
                  </a:solidFill>
                  <a:latin typeface="Montserrat"/>
                  <a:ea typeface="Roboto Medium" charset="0"/>
                  <a:cs typeface="Roboto Medium" charset="0"/>
                </a:endParaRPr>
              </a:p>
            </p:txBody>
          </p:sp>
          <p:sp>
            <p:nvSpPr>
              <p:cNvPr id="57" name="TextBox 56"/>
              <p:cNvSpPr txBox="1"/>
              <p:nvPr/>
            </p:nvSpPr>
            <p:spPr>
              <a:xfrm>
                <a:off x="3848910" y="5208323"/>
                <a:ext cx="823974" cy="252859"/>
              </a:xfrm>
              <a:prstGeom prst="rect">
                <a:avLst/>
              </a:prstGeom>
              <a:noFill/>
            </p:spPr>
            <p:txBody>
              <a:bodyPr wrap="none" lIns="0" tIns="71999" rIns="431994" bIns="71999" rtlCol="0">
                <a:spAutoFit/>
              </a:bodyPr>
              <a:lstStyle/>
              <a:p>
                <a:pPr defTabSz="2438278">
                  <a:lnSpc>
                    <a:spcPct val="130000"/>
                  </a:lnSpc>
                  <a:spcBef>
                    <a:spcPts val="2000"/>
                  </a:spcBef>
                </a:pPr>
                <a:r>
                  <a:rPr lang="en-US" sz="2000" dirty="0">
                    <a:solidFill>
                      <a:srgbClr val="272E3A">
                        <a:alpha val="70000"/>
                      </a:srgbClr>
                    </a:solidFill>
                    <a:latin typeface="Montserrat Light"/>
                  </a:rPr>
                  <a:t>Followers</a:t>
                </a:r>
                <a:endParaRPr lang="en-US" sz="2000" b="1" dirty="0">
                  <a:solidFill>
                    <a:srgbClr val="272E3A">
                      <a:alpha val="70000"/>
                    </a:srgbClr>
                  </a:solidFill>
                  <a:latin typeface="Montserrat Light"/>
                </a:endParaRPr>
              </a:p>
            </p:txBody>
          </p:sp>
          <p:sp>
            <p:nvSpPr>
              <p:cNvPr id="58" name="Rounded Rectangle 57"/>
              <p:cNvSpPr/>
              <p:nvPr/>
            </p:nvSpPr>
            <p:spPr>
              <a:xfrm>
                <a:off x="3094802" y="5707428"/>
                <a:ext cx="624332" cy="233537"/>
              </a:xfrm>
              <a:prstGeom prst="roundRect">
                <a:avLst>
                  <a:gd name="adj" fmla="val 50000"/>
                </a:avLst>
              </a:prstGeom>
              <a:solidFill>
                <a:schemeClr val="accent1"/>
              </a:solidFill>
              <a:ln>
                <a:noFill/>
              </a:ln>
              <a:effectLst>
                <a:outerShdw blurRad="254000" dist="127000" dir="5400000" sx="85000" sy="85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278"/>
                <a:r>
                  <a:rPr lang="en-US" sz="2000" dirty="0">
                    <a:solidFill>
                      <a:prstClr val="white"/>
                    </a:solidFill>
                    <a:latin typeface="Montserrat"/>
                    <a:ea typeface="Roboto Medium" charset="0"/>
                    <a:cs typeface="Roboto Medium" charset="0"/>
                  </a:rPr>
                  <a:t>5K</a:t>
                </a:r>
                <a:endParaRPr lang="en-US" sz="2000" baseline="30000" dirty="0">
                  <a:solidFill>
                    <a:prstClr val="white"/>
                  </a:solidFill>
                  <a:latin typeface="Montserrat"/>
                  <a:ea typeface="Roboto Medium" charset="0"/>
                  <a:cs typeface="Roboto Medium" charset="0"/>
                </a:endParaRPr>
              </a:p>
            </p:txBody>
          </p:sp>
          <p:sp>
            <p:nvSpPr>
              <p:cNvPr id="59" name="TextBox 58"/>
              <p:cNvSpPr txBox="1"/>
              <p:nvPr/>
            </p:nvSpPr>
            <p:spPr>
              <a:xfrm>
                <a:off x="3848910" y="5680563"/>
                <a:ext cx="823974" cy="252859"/>
              </a:xfrm>
              <a:prstGeom prst="rect">
                <a:avLst/>
              </a:prstGeom>
              <a:noFill/>
            </p:spPr>
            <p:txBody>
              <a:bodyPr wrap="none" lIns="0" tIns="71999" rIns="431994" bIns="71999" rtlCol="0">
                <a:spAutoFit/>
              </a:bodyPr>
              <a:lstStyle/>
              <a:p>
                <a:pPr defTabSz="2438278">
                  <a:lnSpc>
                    <a:spcPct val="130000"/>
                  </a:lnSpc>
                  <a:spcBef>
                    <a:spcPts val="2000"/>
                  </a:spcBef>
                </a:pPr>
                <a:r>
                  <a:rPr lang="en-US" sz="2000" dirty="0">
                    <a:solidFill>
                      <a:srgbClr val="272E3A">
                        <a:alpha val="70000"/>
                      </a:srgbClr>
                    </a:solidFill>
                    <a:latin typeface="Montserrat Light"/>
                  </a:rPr>
                  <a:t>Followers</a:t>
                </a:r>
                <a:endParaRPr lang="en-US" sz="2000" b="1" dirty="0">
                  <a:solidFill>
                    <a:srgbClr val="272E3A">
                      <a:alpha val="70000"/>
                    </a:srgbClr>
                  </a:solidFill>
                  <a:latin typeface="Montserrat Light"/>
                </a:endParaRPr>
              </a:p>
            </p:txBody>
          </p:sp>
          <p:cxnSp>
            <p:nvCxnSpPr>
              <p:cNvPr id="60" name="Straight Connector 59"/>
              <p:cNvCxnSpPr/>
              <p:nvPr/>
            </p:nvCxnSpPr>
            <p:spPr>
              <a:xfrm>
                <a:off x="2403064" y="5586258"/>
                <a:ext cx="2821566" cy="0"/>
              </a:xfrm>
              <a:prstGeom prst="line">
                <a:avLst/>
              </a:prstGeom>
              <a:ln>
                <a:solidFill>
                  <a:schemeClr val="tx1">
                    <a:alpha val="15000"/>
                  </a:schemeClr>
                </a:solidFill>
              </a:ln>
            </p:spPr>
            <p:style>
              <a:lnRef idx="1">
                <a:schemeClr val="accent1"/>
              </a:lnRef>
              <a:fillRef idx="0">
                <a:schemeClr val="accent1"/>
              </a:fillRef>
              <a:effectRef idx="0">
                <a:schemeClr val="accent1"/>
              </a:effectRef>
              <a:fontRef idx="minor">
                <a:schemeClr val="tx1"/>
              </a:fontRef>
            </p:style>
          </p:cxnSp>
          <p:sp>
            <p:nvSpPr>
              <p:cNvPr id="61" name="Freeform 5"/>
              <p:cNvSpPr>
                <a:spLocks/>
              </p:cNvSpPr>
              <p:nvPr/>
            </p:nvSpPr>
            <p:spPr bwMode="auto">
              <a:xfrm>
                <a:off x="2686976" y="5736175"/>
                <a:ext cx="202184" cy="168590"/>
              </a:xfrm>
              <a:custGeom>
                <a:avLst/>
                <a:gdLst>
                  <a:gd name="T0" fmla="*/ 0 w 101"/>
                  <a:gd name="T1" fmla="*/ 73 h 82"/>
                  <a:gd name="T2" fmla="*/ 32 w 101"/>
                  <a:gd name="T3" fmla="*/ 82 h 82"/>
                  <a:gd name="T4" fmla="*/ 91 w 101"/>
                  <a:gd name="T5" fmla="*/ 20 h 82"/>
                  <a:gd name="T6" fmla="*/ 101 w 101"/>
                  <a:gd name="T7" fmla="*/ 10 h 82"/>
                  <a:gd name="T8" fmla="*/ 89 w 101"/>
                  <a:gd name="T9" fmla="*/ 13 h 82"/>
                  <a:gd name="T10" fmla="*/ 98 w 101"/>
                  <a:gd name="T11" fmla="*/ 1 h 82"/>
                  <a:gd name="T12" fmla="*/ 85 w 101"/>
                  <a:gd name="T13" fmla="*/ 6 h 82"/>
                  <a:gd name="T14" fmla="*/ 70 w 101"/>
                  <a:gd name="T15" fmla="*/ 0 h 82"/>
                  <a:gd name="T16" fmla="*/ 50 w 101"/>
                  <a:gd name="T17" fmla="*/ 25 h 82"/>
                  <a:gd name="T18" fmla="*/ 7 w 101"/>
                  <a:gd name="T19" fmla="*/ 4 h 82"/>
                  <a:gd name="T20" fmla="*/ 14 w 101"/>
                  <a:gd name="T21" fmla="*/ 31 h 82"/>
                  <a:gd name="T22" fmla="*/ 4 w 101"/>
                  <a:gd name="T23" fmla="*/ 29 h 82"/>
                  <a:gd name="T24" fmla="*/ 21 w 101"/>
                  <a:gd name="T25" fmla="*/ 49 h 82"/>
                  <a:gd name="T26" fmla="*/ 11 w 101"/>
                  <a:gd name="T27" fmla="*/ 50 h 82"/>
                  <a:gd name="T28" fmla="*/ 31 w 101"/>
                  <a:gd name="T29" fmla="*/ 64 h 82"/>
                  <a:gd name="T30" fmla="*/ 0 w 101"/>
                  <a:gd name="T31" fmla="*/ 7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1" h="82">
                    <a:moveTo>
                      <a:pt x="0" y="73"/>
                    </a:moveTo>
                    <a:cubicBezTo>
                      <a:pt x="9" y="79"/>
                      <a:pt x="20" y="82"/>
                      <a:pt x="32" y="82"/>
                    </a:cubicBezTo>
                    <a:cubicBezTo>
                      <a:pt x="70" y="82"/>
                      <a:pt x="92" y="50"/>
                      <a:pt x="91" y="20"/>
                    </a:cubicBezTo>
                    <a:cubicBezTo>
                      <a:pt x="95" y="17"/>
                      <a:pt x="98" y="14"/>
                      <a:pt x="101" y="10"/>
                    </a:cubicBezTo>
                    <a:cubicBezTo>
                      <a:pt x="97" y="11"/>
                      <a:pt x="93" y="12"/>
                      <a:pt x="89" y="13"/>
                    </a:cubicBezTo>
                    <a:cubicBezTo>
                      <a:pt x="94" y="10"/>
                      <a:pt x="97" y="6"/>
                      <a:pt x="98" y="1"/>
                    </a:cubicBezTo>
                    <a:cubicBezTo>
                      <a:pt x="94" y="4"/>
                      <a:pt x="90" y="6"/>
                      <a:pt x="85" y="6"/>
                    </a:cubicBezTo>
                    <a:cubicBezTo>
                      <a:pt x="81" y="2"/>
                      <a:pt x="76" y="0"/>
                      <a:pt x="70" y="0"/>
                    </a:cubicBezTo>
                    <a:cubicBezTo>
                      <a:pt x="57" y="0"/>
                      <a:pt x="47" y="12"/>
                      <a:pt x="50" y="25"/>
                    </a:cubicBezTo>
                    <a:cubicBezTo>
                      <a:pt x="33" y="25"/>
                      <a:pt x="17" y="16"/>
                      <a:pt x="7" y="4"/>
                    </a:cubicBezTo>
                    <a:cubicBezTo>
                      <a:pt x="2" y="13"/>
                      <a:pt x="4" y="25"/>
                      <a:pt x="14" y="31"/>
                    </a:cubicBezTo>
                    <a:cubicBezTo>
                      <a:pt x="10" y="31"/>
                      <a:pt x="7" y="30"/>
                      <a:pt x="4" y="29"/>
                    </a:cubicBezTo>
                    <a:cubicBezTo>
                      <a:pt x="4" y="38"/>
                      <a:pt x="11" y="47"/>
                      <a:pt x="21" y="49"/>
                    </a:cubicBezTo>
                    <a:cubicBezTo>
                      <a:pt x="18" y="50"/>
                      <a:pt x="15" y="50"/>
                      <a:pt x="11" y="50"/>
                    </a:cubicBezTo>
                    <a:cubicBezTo>
                      <a:pt x="14" y="58"/>
                      <a:pt x="22" y="64"/>
                      <a:pt x="31" y="64"/>
                    </a:cubicBezTo>
                    <a:cubicBezTo>
                      <a:pt x="22" y="71"/>
                      <a:pt x="11" y="74"/>
                      <a:pt x="0" y="73"/>
                    </a:cubicBezTo>
                    <a:close/>
                  </a:path>
                </a:pathLst>
              </a:custGeom>
              <a:solidFill>
                <a:schemeClr val="accent1"/>
              </a:solidFill>
              <a:ln>
                <a:noFill/>
              </a:ln>
            </p:spPr>
            <p:txBody>
              <a:bodyPr vert="horz" wrap="square" lIns="182877" tIns="91439" rIns="182877" bIns="91439" numCol="1" anchor="t" anchorCtr="0" compatLnSpc="1">
                <a:prstTxWarp prst="textNoShape">
                  <a:avLst/>
                </a:prstTxWarp>
              </a:bodyPr>
              <a:lstStyle/>
              <a:p>
                <a:pPr defTabSz="2438278"/>
                <a:endParaRPr lang="en-US" sz="9600">
                  <a:solidFill>
                    <a:srgbClr val="272E3A"/>
                  </a:solidFill>
                  <a:latin typeface="Montserrat Light"/>
                </a:endParaRPr>
              </a:p>
            </p:txBody>
          </p:sp>
          <p:grpSp>
            <p:nvGrpSpPr>
              <p:cNvPr id="62" name="Group 8"/>
              <p:cNvGrpSpPr>
                <a:grpSpLocks noChangeAspect="1"/>
              </p:cNvGrpSpPr>
              <p:nvPr/>
            </p:nvGrpSpPr>
            <p:grpSpPr bwMode="auto">
              <a:xfrm>
                <a:off x="2688557" y="5238194"/>
                <a:ext cx="203584" cy="207068"/>
                <a:chOff x="3779" y="1812"/>
                <a:chExt cx="409" cy="416"/>
              </a:xfrm>
              <a:solidFill>
                <a:schemeClr val="accent1"/>
              </a:solidFill>
            </p:grpSpPr>
            <p:sp>
              <p:nvSpPr>
                <p:cNvPr id="64" name="Freeform 9"/>
                <p:cNvSpPr>
                  <a:spLocks noEditPoints="1"/>
                </p:cNvSpPr>
                <p:nvPr/>
              </p:nvSpPr>
              <p:spPr bwMode="auto">
                <a:xfrm>
                  <a:off x="3779" y="1812"/>
                  <a:ext cx="409" cy="416"/>
                </a:xfrm>
                <a:custGeom>
                  <a:avLst/>
                  <a:gdLst>
                    <a:gd name="T0" fmla="*/ 52 w 104"/>
                    <a:gd name="T1" fmla="*/ 9 h 104"/>
                    <a:gd name="T2" fmla="*/ 73 w 104"/>
                    <a:gd name="T3" fmla="*/ 10 h 104"/>
                    <a:gd name="T4" fmla="*/ 83 w 104"/>
                    <a:gd name="T5" fmla="*/ 11 h 104"/>
                    <a:gd name="T6" fmla="*/ 89 w 104"/>
                    <a:gd name="T7" fmla="*/ 15 h 104"/>
                    <a:gd name="T8" fmla="*/ 93 w 104"/>
                    <a:gd name="T9" fmla="*/ 21 h 104"/>
                    <a:gd name="T10" fmla="*/ 95 w 104"/>
                    <a:gd name="T11" fmla="*/ 31 h 104"/>
                    <a:gd name="T12" fmla="*/ 95 w 104"/>
                    <a:gd name="T13" fmla="*/ 52 h 104"/>
                    <a:gd name="T14" fmla="*/ 95 w 104"/>
                    <a:gd name="T15" fmla="*/ 73 h 104"/>
                    <a:gd name="T16" fmla="*/ 93 w 104"/>
                    <a:gd name="T17" fmla="*/ 83 h 104"/>
                    <a:gd name="T18" fmla="*/ 89 w 104"/>
                    <a:gd name="T19" fmla="*/ 89 h 104"/>
                    <a:gd name="T20" fmla="*/ 83 w 104"/>
                    <a:gd name="T21" fmla="*/ 93 h 104"/>
                    <a:gd name="T22" fmla="*/ 73 w 104"/>
                    <a:gd name="T23" fmla="*/ 94 h 104"/>
                    <a:gd name="T24" fmla="*/ 52 w 104"/>
                    <a:gd name="T25" fmla="*/ 95 h 104"/>
                    <a:gd name="T26" fmla="*/ 31 w 104"/>
                    <a:gd name="T27" fmla="*/ 94 h 104"/>
                    <a:gd name="T28" fmla="*/ 22 w 104"/>
                    <a:gd name="T29" fmla="*/ 93 h 104"/>
                    <a:gd name="T30" fmla="*/ 16 w 104"/>
                    <a:gd name="T31" fmla="*/ 89 h 104"/>
                    <a:gd name="T32" fmla="*/ 12 w 104"/>
                    <a:gd name="T33" fmla="*/ 83 h 104"/>
                    <a:gd name="T34" fmla="*/ 10 w 104"/>
                    <a:gd name="T35" fmla="*/ 73 h 104"/>
                    <a:gd name="T36" fmla="*/ 10 w 104"/>
                    <a:gd name="T37" fmla="*/ 52 h 104"/>
                    <a:gd name="T38" fmla="*/ 10 w 104"/>
                    <a:gd name="T39" fmla="*/ 31 h 104"/>
                    <a:gd name="T40" fmla="*/ 12 w 104"/>
                    <a:gd name="T41" fmla="*/ 21 h 104"/>
                    <a:gd name="T42" fmla="*/ 16 w 104"/>
                    <a:gd name="T43" fmla="*/ 15 h 104"/>
                    <a:gd name="T44" fmla="*/ 22 w 104"/>
                    <a:gd name="T45" fmla="*/ 11 h 104"/>
                    <a:gd name="T46" fmla="*/ 31 w 104"/>
                    <a:gd name="T47" fmla="*/ 10 h 104"/>
                    <a:gd name="T48" fmla="*/ 52 w 104"/>
                    <a:gd name="T49" fmla="*/ 9 h 104"/>
                    <a:gd name="T50" fmla="*/ 52 w 104"/>
                    <a:gd name="T51" fmla="*/ 0 h 104"/>
                    <a:gd name="T52" fmla="*/ 31 w 104"/>
                    <a:gd name="T53" fmla="*/ 0 h 104"/>
                    <a:gd name="T54" fmla="*/ 18 w 104"/>
                    <a:gd name="T55" fmla="*/ 3 h 104"/>
                    <a:gd name="T56" fmla="*/ 9 w 104"/>
                    <a:gd name="T57" fmla="*/ 9 h 104"/>
                    <a:gd name="T58" fmla="*/ 3 w 104"/>
                    <a:gd name="T59" fmla="*/ 18 h 104"/>
                    <a:gd name="T60" fmla="*/ 1 w 104"/>
                    <a:gd name="T61" fmla="*/ 31 h 104"/>
                    <a:gd name="T62" fmla="*/ 0 w 104"/>
                    <a:gd name="T63" fmla="*/ 52 h 104"/>
                    <a:gd name="T64" fmla="*/ 1 w 104"/>
                    <a:gd name="T65" fmla="*/ 73 h 104"/>
                    <a:gd name="T66" fmla="*/ 3 w 104"/>
                    <a:gd name="T67" fmla="*/ 86 h 104"/>
                    <a:gd name="T68" fmla="*/ 9 w 104"/>
                    <a:gd name="T69" fmla="*/ 95 h 104"/>
                    <a:gd name="T70" fmla="*/ 18 w 104"/>
                    <a:gd name="T71" fmla="*/ 101 h 104"/>
                    <a:gd name="T72" fmla="*/ 31 w 104"/>
                    <a:gd name="T73" fmla="*/ 104 h 104"/>
                    <a:gd name="T74" fmla="*/ 52 w 104"/>
                    <a:gd name="T75" fmla="*/ 104 h 104"/>
                    <a:gd name="T76" fmla="*/ 74 w 104"/>
                    <a:gd name="T77" fmla="*/ 104 h 104"/>
                    <a:gd name="T78" fmla="*/ 87 w 104"/>
                    <a:gd name="T79" fmla="*/ 101 h 104"/>
                    <a:gd name="T80" fmla="*/ 96 w 104"/>
                    <a:gd name="T81" fmla="*/ 95 h 104"/>
                    <a:gd name="T82" fmla="*/ 102 w 104"/>
                    <a:gd name="T83" fmla="*/ 86 h 104"/>
                    <a:gd name="T84" fmla="*/ 104 w 104"/>
                    <a:gd name="T85" fmla="*/ 73 h 104"/>
                    <a:gd name="T86" fmla="*/ 104 w 104"/>
                    <a:gd name="T87" fmla="*/ 52 h 104"/>
                    <a:gd name="T88" fmla="*/ 104 w 104"/>
                    <a:gd name="T89" fmla="*/ 31 h 104"/>
                    <a:gd name="T90" fmla="*/ 102 w 104"/>
                    <a:gd name="T91" fmla="*/ 18 h 104"/>
                    <a:gd name="T92" fmla="*/ 96 w 104"/>
                    <a:gd name="T93" fmla="*/ 9 h 104"/>
                    <a:gd name="T94" fmla="*/ 87 w 104"/>
                    <a:gd name="T95" fmla="*/ 3 h 104"/>
                    <a:gd name="T96" fmla="*/ 74 w 104"/>
                    <a:gd name="T97" fmla="*/ 0 h 104"/>
                    <a:gd name="T98" fmla="*/ 52 w 104"/>
                    <a:gd name="T99"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4" h="104">
                      <a:moveTo>
                        <a:pt x="52" y="9"/>
                      </a:moveTo>
                      <a:cubicBezTo>
                        <a:pt x="66" y="9"/>
                        <a:pt x="68" y="9"/>
                        <a:pt x="73" y="10"/>
                      </a:cubicBezTo>
                      <a:cubicBezTo>
                        <a:pt x="79" y="10"/>
                        <a:pt x="81" y="11"/>
                        <a:pt x="83" y="11"/>
                      </a:cubicBezTo>
                      <a:cubicBezTo>
                        <a:pt x="86" y="12"/>
                        <a:pt x="87" y="14"/>
                        <a:pt x="89" y="15"/>
                      </a:cubicBezTo>
                      <a:cubicBezTo>
                        <a:pt x="91" y="17"/>
                        <a:pt x="92" y="19"/>
                        <a:pt x="93" y="21"/>
                      </a:cubicBezTo>
                      <a:cubicBezTo>
                        <a:pt x="94" y="23"/>
                        <a:pt x="95" y="26"/>
                        <a:pt x="95" y="31"/>
                      </a:cubicBezTo>
                      <a:cubicBezTo>
                        <a:pt x="95" y="36"/>
                        <a:pt x="95" y="38"/>
                        <a:pt x="95" y="52"/>
                      </a:cubicBezTo>
                      <a:cubicBezTo>
                        <a:pt x="95" y="66"/>
                        <a:pt x="95" y="68"/>
                        <a:pt x="95" y="73"/>
                      </a:cubicBezTo>
                      <a:cubicBezTo>
                        <a:pt x="95" y="78"/>
                        <a:pt x="94" y="81"/>
                        <a:pt x="93" y="83"/>
                      </a:cubicBezTo>
                      <a:cubicBezTo>
                        <a:pt x="92" y="85"/>
                        <a:pt x="91" y="87"/>
                        <a:pt x="89" y="89"/>
                      </a:cubicBezTo>
                      <a:cubicBezTo>
                        <a:pt x="87" y="90"/>
                        <a:pt x="86" y="92"/>
                        <a:pt x="83" y="93"/>
                      </a:cubicBezTo>
                      <a:cubicBezTo>
                        <a:pt x="81" y="93"/>
                        <a:pt x="79" y="94"/>
                        <a:pt x="73" y="94"/>
                      </a:cubicBezTo>
                      <a:cubicBezTo>
                        <a:pt x="68" y="95"/>
                        <a:pt x="66" y="95"/>
                        <a:pt x="52" y="95"/>
                      </a:cubicBezTo>
                      <a:cubicBezTo>
                        <a:pt x="39" y="95"/>
                        <a:pt x="37" y="95"/>
                        <a:pt x="31" y="94"/>
                      </a:cubicBezTo>
                      <a:cubicBezTo>
                        <a:pt x="26" y="94"/>
                        <a:pt x="24" y="93"/>
                        <a:pt x="22" y="93"/>
                      </a:cubicBezTo>
                      <a:cubicBezTo>
                        <a:pt x="19" y="92"/>
                        <a:pt x="18" y="90"/>
                        <a:pt x="16" y="89"/>
                      </a:cubicBezTo>
                      <a:cubicBezTo>
                        <a:pt x="14" y="87"/>
                        <a:pt x="13" y="85"/>
                        <a:pt x="12" y="83"/>
                      </a:cubicBezTo>
                      <a:cubicBezTo>
                        <a:pt x="11" y="81"/>
                        <a:pt x="10" y="78"/>
                        <a:pt x="10" y="73"/>
                      </a:cubicBezTo>
                      <a:cubicBezTo>
                        <a:pt x="10" y="68"/>
                        <a:pt x="10" y="66"/>
                        <a:pt x="10" y="52"/>
                      </a:cubicBezTo>
                      <a:cubicBezTo>
                        <a:pt x="10" y="38"/>
                        <a:pt x="10" y="36"/>
                        <a:pt x="10" y="31"/>
                      </a:cubicBezTo>
                      <a:cubicBezTo>
                        <a:pt x="10" y="26"/>
                        <a:pt x="11" y="23"/>
                        <a:pt x="12" y="21"/>
                      </a:cubicBezTo>
                      <a:cubicBezTo>
                        <a:pt x="13" y="19"/>
                        <a:pt x="14" y="17"/>
                        <a:pt x="16" y="15"/>
                      </a:cubicBezTo>
                      <a:cubicBezTo>
                        <a:pt x="18" y="14"/>
                        <a:pt x="19" y="12"/>
                        <a:pt x="22" y="11"/>
                      </a:cubicBezTo>
                      <a:cubicBezTo>
                        <a:pt x="24" y="11"/>
                        <a:pt x="26" y="10"/>
                        <a:pt x="31" y="10"/>
                      </a:cubicBezTo>
                      <a:cubicBezTo>
                        <a:pt x="37" y="9"/>
                        <a:pt x="39" y="9"/>
                        <a:pt x="52" y="9"/>
                      </a:cubicBezTo>
                      <a:moveTo>
                        <a:pt x="52" y="0"/>
                      </a:moveTo>
                      <a:cubicBezTo>
                        <a:pt x="38" y="0"/>
                        <a:pt x="37" y="0"/>
                        <a:pt x="31" y="0"/>
                      </a:cubicBezTo>
                      <a:cubicBezTo>
                        <a:pt x="25" y="1"/>
                        <a:pt x="22" y="1"/>
                        <a:pt x="18" y="3"/>
                      </a:cubicBezTo>
                      <a:cubicBezTo>
                        <a:pt x="15" y="4"/>
                        <a:pt x="12" y="6"/>
                        <a:pt x="9" y="9"/>
                      </a:cubicBezTo>
                      <a:cubicBezTo>
                        <a:pt x="6" y="12"/>
                        <a:pt x="5" y="15"/>
                        <a:pt x="3" y="18"/>
                      </a:cubicBezTo>
                      <a:cubicBezTo>
                        <a:pt x="2" y="21"/>
                        <a:pt x="1" y="25"/>
                        <a:pt x="1" y="31"/>
                      </a:cubicBezTo>
                      <a:cubicBezTo>
                        <a:pt x="1" y="36"/>
                        <a:pt x="0" y="38"/>
                        <a:pt x="0" y="52"/>
                      </a:cubicBezTo>
                      <a:cubicBezTo>
                        <a:pt x="0" y="66"/>
                        <a:pt x="1" y="68"/>
                        <a:pt x="1" y="73"/>
                      </a:cubicBezTo>
                      <a:cubicBezTo>
                        <a:pt x="1" y="79"/>
                        <a:pt x="2" y="83"/>
                        <a:pt x="3" y="86"/>
                      </a:cubicBezTo>
                      <a:cubicBezTo>
                        <a:pt x="5" y="90"/>
                        <a:pt x="6" y="92"/>
                        <a:pt x="9" y="95"/>
                      </a:cubicBezTo>
                      <a:cubicBezTo>
                        <a:pt x="12" y="98"/>
                        <a:pt x="15" y="100"/>
                        <a:pt x="18" y="101"/>
                      </a:cubicBezTo>
                      <a:cubicBezTo>
                        <a:pt x="22" y="103"/>
                        <a:pt x="25" y="103"/>
                        <a:pt x="31" y="104"/>
                      </a:cubicBezTo>
                      <a:cubicBezTo>
                        <a:pt x="37" y="104"/>
                        <a:pt x="38" y="104"/>
                        <a:pt x="52" y="104"/>
                      </a:cubicBezTo>
                      <a:cubicBezTo>
                        <a:pt x="67" y="104"/>
                        <a:pt x="68" y="104"/>
                        <a:pt x="74" y="104"/>
                      </a:cubicBezTo>
                      <a:cubicBezTo>
                        <a:pt x="79" y="103"/>
                        <a:pt x="83" y="103"/>
                        <a:pt x="87" y="101"/>
                      </a:cubicBezTo>
                      <a:cubicBezTo>
                        <a:pt x="90" y="100"/>
                        <a:pt x="93" y="98"/>
                        <a:pt x="96" y="95"/>
                      </a:cubicBezTo>
                      <a:cubicBezTo>
                        <a:pt x="99" y="92"/>
                        <a:pt x="100" y="90"/>
                        <a:pt x="102" y="86"/>
                      </a:cubicBezTo>
                      <a:cubicBezTo>
                        <a:pt x="103" y="83"/>
                        <a:pt x="104" y="79"/>
                        <a:pt x="104" y="73"/>
                      </a:cubicBezTo>
                      <a:cubicBezTo>
                        <a:pt x="104" y="68"/>
                        <a:pt x="104" y="66"/>
                        <a:pt x="104" y="52"/>
                      </a:cubicBezTo>
                      <a:cubicBezTo>
                        <a:pt x="104" y="38"/>
                        <a:pt x="104" y="36"/>
                        <a:pt x="104" y="31"/>
                      </a:cubicBezTo>
                      <a:cubicBezTo>
                        <a:pt x="104" y="25"/>
                        <a:pt x="103" y="21"/>
                        <a:pt x="102" y="18"/>
                      </a:cubicBezTo>
                      <a:cubicBezTo>
                        <a:pt x="100" y="15"/>
                        <a:pt x="99" y="12"/>
                        <a:pt x="96" y="9"/>
                      </a:cubicBezTo>
                      <a:cubicBezTo>
                        <a:pt x="93" y="6"/>
                        <a:pt x="90" y="4"/>
                        <a:pt x="87" y="3"/>
                      </a:cubicBezTo>
                      <a:cubicBezTo>
                        <a:pt x="83" y="1"/>
                        <a:pt x="79" y="1"/>
                        <a:pt x="74" y="0"/>
                      </a:cubicBezTo>
                      <a:cubicBezTo>
                        <a:pt x="68" y="0"/>
                        <a:pt x="67" y="0"/>
                        <a:pt x="5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2438278"/>
                  <a:endParaRPr lang="en-US" sz="9600">
                    <a:solidFill>
                      <a:srgbClr val="272E3A"/>
                    </a:solidFill>
                    <a:latin typeface="Montserrat Light"/>
                  </a:endParaRPr>
                </a:p>
              </p:txBody>
            </p:sp>
            <p:sp>
              <p:nvSpPr>
                <p:cNvPr id="65" name="Freeform 10"/>
                <p:cNvSpPr>
                  <a:spLocks noEditPoints="1"/>
                </p:cNvSpPr>
                <p:nvPr/>
              </p:nvSpPr>
              <p:spPr bwMode="auto">
                <a:xfrm>
                  <a:off x="3881" y="1912"/>
                  <a:ext cx="209" cy="216"/>
                </a:xfrm>
                <a:custGeom>
                  <a:avLst/>
                  <a:gdLst>
                    <a:gd name="T0" fmla="*/ 26 w 53"/>
                    <a:gd name="T1" fmla="*/ 0 h 54"/>
                    <a:gd name="T2" fmla="*/ 0 w 53"/>
                    <a:gd name="T3" fmla="*/ 27 h 54"/>
                    <a:gd name="T4" fmla="*/ 26 w 53"/>
                    <a:gd name="T5" fmla="*/ 54 h 54"/>
                    <a:gd name="T6" fmla="*/ 53 w 53"/>
                    <a:gd name="T7" fmla="*/ 27 h 54"/>
                    <a:gd name="T8" fmla="*/ 26 w 53"/>
                    <a:gd name="T9" fmla="*/ 0 h 54"/>
                    <a:gd name="T10" fmla="*/ 26 w 53"/>
                    <a:gd name="T11" fmla="*/ 44 h 54"/>
                    <a:gd name="T12" fmla="*/ 9 w 53"/>
                    <a:gd name="T13" fmla="*/ 27 h 54"/>
                    <a:gd name="T14" fmla="*/ 26 w 53"/>
                    <a:gd name="T15" fmla="*/ 10 h 54"/>
                    <a:gd name="T16" fmla="*/ 44 w 53"/>
                    <a:gd name="T17" fmla="*/ 27 h 54"/>
                    <a:gd name="T18" fmla="*/ 26 w 53"/>
                    <a:gd name="T19" fmla="*/ 4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54">
                      <a:moveTo>
                        <a:pt x="26" y="0"/>
                      </a:moveTo>
                      <a:cubicBezTo>
                        <a:pt x="12" y="0"/>
                        <a:pt x="0" y="12"/>
                        <a:pt x="0" y="27"/>
                      </a:cubicBezTo>
                      <a:cubicBezTo>
                        <a:pt x="0" y="42"/>
                        <a:pt x="12" y="54"/>
                        <a:pt x="26" y="54"/>
                      </a:cubicBezTo>
                      <a:cubicBezTo>
                        <a:pt x="41" y="54"/>
                        <a:pt x="53" y="42"/>
                        <a:pt x="53" y="27"/>
                      </a:cubicBezTo>
                      <a:cubicBezTo>
                        <a:pt x="53" y="12"/>
                        <a:pt x="41" y="0"/>
                        <a:pt x="26" y="0"/>
                      </a:cubicBezTo>
                      <a:moveTo>
                        <a:pt x="26" y="44"/>
                      </a:moveTo>
                      <a:cubicBezTo>
                        <a:pt x="17" y="44"/>
                        <a:pt x="9" y="37"/>
                        <a:pt x="9" y="27"/>
                      </a:cubicBezTo>
                      <a:cubicBezTo>
                        <a:pt x="9" y="17"/>
                        <a:pt x="17" y="10"/>
                        <a:pt x="26" y="10"/>
                      </a:cubicBezTo>
                      <a:cubicBezTo>
                        <a:pt x="36" y="10"/>
                        <a:pt x="44" y="17"/>
                        <a:pt x="44" y="27"/>
                      </a:cubicBezTo>
                      <a:cubicBezTo>
                        <a:pt x="44" y="37"/>
                        <a:pt x="36" y="44"/>
                        <a:pt x="26" y="4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2438278"/>
                  <a:endParaRPr lang="en-US" sz="9600">
                    <a:solidFill>
                      <a:srgbClr val="272E3A"/>
                    </a:solidFill>
                    <a:latin typeface="Montserrat Light"/>
                  </a:endParaRPr>
                </a:p>
              </p:txBody>
            </p:sp>
            <p:sp>
              <p:nvSpPr>
                <p:cNvPr id="66" name="Oval 11"/>
                <p:cNvSpPr>
                  <a:spLocks noChangeArrowheads="1"/>
                </p:cNvSpPr>
                <p:nvPr/>
              </p:nvSpPr>
              <p:spPr bwMode="auto">
                <a:xfrm>
                  <a:off x="4070" y="1884"/>
                  <a:ext cx="47" cy="4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2438278"/>
                  <a:endParaRPr lang="en-US" sz="9600">
                    <a:solidFill>
                      <a:srgbClr val="272E3A"/>
                    </a:solidFill>
                    <a:latin typeface="Montserrat Light"/>
                  </a:endParaRPr>
                </a:p>
              </p:txBody>
            </p:sp>
          </p:grpSp>
          <p:sp>
            <p:nvSpPr>
              <p:cNvPr id="63" name="Freeform 15"/>
              <p:cNvSpPr>
                <a:spLocks/>
              </p:cNvSpPr>
              <p:nvPr/>
            </p:nvSpPr>
            <p:spPr bwMode="auto">
              <a:xfrm>
                <a:off x="2749032" y="4776406"/>
                <a:ext cx="97027" cy="206619"/>
              </a:xfrm>
              <a:custGeom>
                <a:avLst/>
                <a:gdLst>
                  <a:gd name="T0" fmla="*/ 12 w 53"/>
                  <a:gd name="T1" fmla="*/ 114 h 114"/>
                  <a:gd name="T2" fmla="*/ 35 w 53"/>
                  <a:gd name="T3" fmla="*/ 114 h 114"/>
                  <a:gd name="T4" fmla="*/ 35 w 53"/>
                  <a:gd name="T5" fmla="*/ 57 h 114"/>
                  <a:gd name="T6" fmla="*/ 51 w 53"/>
                  <a:gd name="T7" fmla="*/ 57 h 114"/>
                  <a:gd name="T8" fmla="*/ 53 w 53"/>
                  <a:gd name="T9" fmla="*/ 37 h 114"/>
                  <a:gd name="T10" fmla="*/ 35 w 53"/>
                  <a:gd name="T11" fmla="*/ 37 h 114"/>
                  <a:gd name="T12" fmla="*/ 35 w 53"/>
                  <a:gd name="T13" fmla="*/ 26 h 114"/>
                  <a:gd name="T14" fmla="*/ 41 w 53"/>
                  <a:gd name="T15" fmla="*/ 20 h 114"/>
                  <a:gd name="T16" fmla="*/ 53 w 53"/>
                  <a:gd name="T17" fmla="*/ 20 h 114"/>
                  <a:gd name="T18" fmla="*/ 53 w 53"/>
                  <a:gd name="T19" fmla="*/ 0 h 114"/>
                  <a:gd name="T20" fmla="*/ 37 w 53"/>
                  <a:gd name="T21" fmla="*/ 0 h 114"/>
                  <a:gd name="T22" fmla="*/ 12 w 53"/>
                  <a:gd name="T23" fmla="*/ 22 h 114"/>
                  <a:gd name="T24" fmla="*/ 12 w 53"/>
                  <a:gd name="T25" fmla="*/ 37 h 114"/>
                  <a:gd name="T26" fmla="*/ 0 w 53"/>
                  <a:gd name="T27" fmla="*/ 37 h 114"/>
                  <a:gd name="T28" fmla="*/ 0 w 53"/>
                  <a:gd name="T29" fmla="*/ 57 h 114"/>
                  <a:gd name="T30" fmla="*/ 12 w 53"/>
                  <a:gd name="T31" fmla="*/ 57 h 114"/>
                  <a:gd name="T32" fmla="*/ 12 w 53"/>
                  <a:gd name="T3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 h="114">
                    <a:moveTo>
                      <a:pt x="12" y="114"/>
                    </a:moveTo>
                    <a:cubicBezTo>
                      <a:pt x="35" y="114"/>
                      <a:pt x="35" y="114"/>
                      <a:pt x="35" y="114"/>
                    </a:cubicBezTo>
                    <a:cubicBezTo>
                      <a:pt x="35" y="57"/>
                      <a:pt x="35" y="57"/>
                      <a:pt x="35" y="57"/>
                    </a:cubicBezTo>
                    <a:cubicBezTo>
                      <a:pt x="51" y="57"/>
                      <a:pt x="51" y="57"/>
                      <a:pt x="51" y="57"/>
                    </a:cubicBezTo>
                    <a:cubicBezTo>
                      <a:pt x="53" y="37"/>
                      <a:pt x="53" y="37"/>
                      <a:pt x="53" y="37"/>
                    </a:cubicBezTo>
                    <a:cubicBezTo>
                      <a:pt x="35" y="37"/>
                      <a:pt x="35" y="37"/>
                      <a:pt x="35" y="37"/>
                    </a:cubicBezTo>
                    <a:cubicBezTo>
                      <a:pt x="35" y="37"/>
                      <a:pt x="35" y="30"/>
                      <a:pt x="35" y="26"/>
                    </a:cubicBezTo>
                    <a:cubicBezTo>
                      <a:pt x="35" y="22"/>
                      <a:pt x="36" y="20"/>
                      <a:pt x="41" y="20"/>
                    </a:cubicBezTo>
                    <a:cubicBezTo>
                      <a:pt x="44" y="20"/>
                      <a:pt x="53" y="20"/>
                      <a:pt x="53" y="20"/>
                    </a:cubicBezTo>
                    <a:cubicBezTo>
                      <a:pt x="53" y="0"/>
                      <a:pt x="53" y="0"/>
                      <a:pt x="53" y="0"/>
                    </a:cubicBezTo>
                    <a:cubicBezTo>
                      <a:pt x="53" y="0"/>
                      <a:pt x="40" y="0"/>
                      <a:pt x="37" y="0"/>
                    </a:cubicBezTo>
                    <a:cubicBezTo>
                      <a:pt x="20" y="0"/>
                      <a:pt x="12" y="7"/>
                      <a:pt x="12" y="22"/>
                    </a:cubicBezTo>
                    <a:cubicBezTo>
                      <a:pt x="12" y="34"/>
                      <a:pt x="12" y="37"/>
                      <a:pt x="12" y="37"/>
                    </a:cubicBezTo>
                    <a:cubicBezTo>
                      <a:pt x="0" y="37"/>
                      <a:pt x="0" y="37"/>
                      <a:pt x="0" y="37"/>
                    </a:cubicBezTo>
                    <a:cubicBezTo>
                      <a:pt x="0" y="57"/>
                      <a:pt x="0" y="57"/>
                      <a:pt x="0" y="57"/>
                    </a:cubicBezTo>
                    <a:cubicBezTo>
                      <a:pt x="12" y="57"/>
                      <a:pt x="12" y="57"/>
                      <a:pt x="12" y="57"/>
                    </a:cubicBezTo>
                    <a:lnTo>
                      <a:pt x="12" y="114"/>
                    </a:lnTo>
                    <a:close/>
                  </a:path>
                </a:pathLst>
              </a:custGeom>
              <a:solidFill>
                <a:schemeClr val="accent1"/>
              </a:solidFill>
              <a:ln>
                <a:noFill/>
              </a:ln>
            </p:spPr>
            <p:txBody>
              <a:bodyPr vert="horz" wrap="square" lIns="182877" tIns="91439" rIns="182877" bIns="91439" numCol="1" anchor="t" anchorCtr="0" compatLnSpc="1">
                <a:prstTxWarp prst="textNoShape">
                  <a:avLst/>
                </a:prstTxWarp>
              </a:bodyPr>
              <a:lstStyle/>
              <a:p>
                <a:pPr defTabSz="2438278"/>
                <a:endParaRPr lang="en-US" sz="9600">
                  <a:solidFill>
                    <a:srgbClr val="272E3A"/>
                  </a:solidFill>
                  <a:latin typeface="Montserrat Light"/>
                </a:endParaRPr>
              </a:p>
            </p:txBody>
          </p:sp>
        </p:grpSp>
      </p:grpSp>
      <p:sp>
        <p:nvSpPr>
          <p:cNvPr id="67" name="Title 66"/>
          <p:cNvSpPr>
            <a:spLocks noGrp="1"/>
          </p:cNvSpPr>
          <p:nvPr>
            <p:ph type="title"/>
          </p:nvPr>
        </p:nvSpPr>
        <p:spPr/>
        <p:txBody>
          <a:bodyPr/>
          <a:lstStyle/>
          <a:p>
            <a:r>
              <a:rPr lang="en-US" dirty="0"/>
              <a:t>Social Media</a:t>
            </a:r>
            <a:br>
              <a:rPr lang="en-US" dirty="0"/>
            </a:br>
            <a:r>
              <a:rPr lang="en-US" dirty="0">
                <a:solidFill>
                  <a:schemeClr val="accent1"/>
                </a:solidFill>
              </a:rPr>
              <a:t>Analysis</a:t>
            </a:r>
          </a:p>
        </p:txBody>
      </p:sp>
      <p:sp>
        <p:nvSpPr>
          <p:cNvPr id="77" name="TextBox 76"/>
          <p:cNvSpPr txBox="1"/>
          <p:nvPr/>
        </p:nvSpPr>
        <p:spPr>
          <a:xfrm>
            <a:off x="11113515" y="6858001"/>
            <a:ext cx="4712269" cy="1191708"/>
          </a:xfrm>
          <a:prstGeom prst="rect">
            <a:avLst/>
          </a:prstGeom>
          <a:noFill/>
        </p:spPr>
        <p:txBody>
          <a:bodyPr wrap="square" lIns="0" tIns="71999" rIns="0" bIns="71999" rtlCol="0">
            <a:spAutoFit/>
          </a:bodyPr>
          <a:lstStyle/>
          <a:p>
            <a:pPr defTabSz="2438278">
              <a:spcBef>
                <a:spcPts val="1200"/>
              </a:spcBef>
            </a:pPr>
            <a:r>
              <a:rPr lang="en-US" sz="4800" b="1" dirty="0">
                <a:solidFill>
                  <a:srgbClr val="FFFFFF"/>
                </a:solidFill>
                <a:latin typeface="Montserrat Light"/>
              </a:rPr>
              <a:t>Rick </a:t>
            </a:r>
            <a:r>
              <a:rPr lang="en-US" sz="4800" b="1" dirty="0" err="1">
                <a:solidFill>
                  <a:srgbClr val="FFFFFF"/>
                </a:solidFill>
                <a:latin typeface="Montserrat Light"/>
              </a:rPr>
              <a:t>Rhonson</a:t>
            </a:r>
            <a:br>
              <a:rPr lang="en-US" sz="3200" b="1" dirty="0">
                <a:solidFill>
                  <a:srgbClr val="FFFFFF"/>
                </a:solidFill>
                <a:latin typeface="Montserrat Light"/>
              </a:rPr>
            </a:br>
            <a:r>
              <a:rPr lang="en-US" sz="2000" dirty="0">
                <a:solidFill>
                  <a:srgbClr val="FFFFFF"/>
                </a:solidFill>
                <a:latin typeface="Montserrat Light"/>
              </a:rPr>
              <a:t>CEO / Founder</a:t>
            </a:r>
          </a:p>
        </p:txBody>
      </p:sp>
      <p:sp>
        <p:nvSpPr>
          <p:cNvPr id="78" name="TextBox 77"/>
          <p:cNvSpPr txBox="1"/>
          <p:nvPr/>
        </p:nvSpPr>
        <p:spPr>
          <a:xfrm>
            <a:off x="17167844" y="6858001"/>
            <a:ext cx="4712269" cy="1191708"/>
          </a:xfrm>
          <a:prstGeom prst="rect">
            <a:avLst/>
          </a:prstGeom>
          <a:noFill/>
        </p:spPr>
        <p:txBody>
          <a:bodyPr wrap="square" lIns="0" tIns="71999" rIns="0" bIns="71999" rtlCol="0">
            <a:spAutoFit/>
          </a:bodyPr>
          <a:lstStyle/>
          <a:p>
            <a:pPr defTabSz="2438278">
              <a:spcBef>
                <a:spcPts val="1200"/>
              </a:spcBef>
            </a:pPr>
            <a:r>
              <a:rPr lang="en-US" sz="4800" b="1" dirty="0">
                <a:solidFill>
                  <a:srgbClr val="FFFFFF"/>
                </a:solidFill>
                <a:latin typeface="Montserrat Light"/>
              </a:rPr>
              <a:t>Jane Goodall</a:t>
            </a:r>
            <a:br>
              <a:rPr lang="en-US" sz="3200" b="1" dirty="0">
                <a:solidFill>
                  <a:srgbClr val="FFFFFF"/>
                </a:solidFill>
                <a:latin typeface="Montserrat Light"/>
              </a:rPr>
            </a:br>
            <a:r>
              <a:rPr lang="en-US" sz="2000" dirty="0">
                <a:solidFill>
                  <a:srgbClr val="FFFFFF"/>
                </a:solidFill>
                <a:latin typeface="Montserrat Light"/>
              </a:rPr>
              <a:t>AI / CEO</a:t>
            </a:r>
          </a:p>
        </p:txBody>
      </p:sp>
      <p:sp>
        <p:nvSpPr>
          <p:cNvPr id="12" name="Picture Placeholder 11">
            <a:extLst>
              <a:ext uri="{FF2B5EF4-FFF2-40B4-BE49-F238E27FC236}">
                <a16:creationId xmlns:a16="http://schemas.microsoft.com/office/drawing/2014/main" id="{BF1C1E28-C764-441F-85EF-0FEAEC557B5A}"/>
              </a:ext>
            </a:extLst>
          </p:cNvPr>
          <p:cNvSpPr>
            <a:spLocks noGrp="1"/>
          </p:cNvSpPr>
          <p:nvPr>
            <p:ph type="pic" sz="quarter" idx="12"/>
          </p:nvPr>
        </p:nvSpPr>
        <p:spPr/>
      </p:sp>
      <p:sp>
        <p:nvSpPr>
          <p:cNvPr id="14" name="Picture Placeholder 13">
            <a:extLst>
              <a:ext uri="{FF2B5EF4-FFF2-40B4-BE49-F238E27FC236}">
                <a16:creationId xmlns:a16="http://schemas.microsoft.com/office/drawing/2014/main" id="{8DB55B0A-2C87-46E2-BBEC-2977536F3FFC}"/>
              </a:ext>
            </a:extLst>
          </p:cNvPr>
          <p:cNvSpPr>
            <a:spLocks noGrp="1"/>
          </p:cNvSpPr>
          <p:nvPr>
            <p:ph type="pic" sz="quarter" idx="13"/>
          </p:nvPr>
        </p:nvSpPr>
        <p:spPr/>
      </p:sp>
    </p:spTree>
    <p:extLst>
      <p:ext uri="{BB962C8B-B14F-4D97-AF65-F5344CB8AC3E}">
        <p14:creationId xmlns:p14="http://schemas.microsoft.com/office/powerpoint/2010/main" val="318789619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30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60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D1852-63F8-43E2-B858-A17350D68459}"/>
              </a:ext>
            </a:extLst>
          </p:cNvPr>
          <p:cNvSpPr>
            <a:spLocks noGrp="1"/>
          </p:cNvSpPr>
          <p:nvPr>
            <p:ph type="title"/>
          </p:nvPr>
        </p:nvSpPr>
        <p:spPr/>
        <p:txBody>
          <a:bodyPr/>
          <a:lstStyle/>
          <a:p>
            <a:r>
              <a:rPr lang="en-US" dirty="0"/>
              <a:t>Event </a:t>
            </a:r>
            <a:br>
              <a:rPr lang="en-US" dirty="0"/>
            </a:br>
            <a:r>
              <a:rPr lang="en-US" dirty="0"/>
              <a:t>creator</a:t>
            </a:r>
            <a:br>
              <a:rPr lang="en-US" dirty="0"/>
            </a:br>
            <a:r>
              <a:rPr lang="en-US" dirty="0">
                <a:solidFill>
                  <a:schemeClr val="accent1"/>
                </a:solidFill>
              </a:rPr>
              <a:t>Mark </a:t>
            </a:r>
            <a:r>
              <a:rPr lang="en-US" dirty="0" err="1">
                <a:solidFill>
                  <a:schemeClr val="accent1"/>
                </a:solidFill>
              </a:rPr>
              <a:t>Sbilberg</a:t>
            </a:r>
            <a:endParaRPr lang="en-US" dirty="0">
              <a:solidFill>
                <a:schemeClr val="accent1"/>
              </a:solidFill>
            </a:endParaRPr>
          </a:p>
        </p:txBody>
      </p:sp>
      <p:sp>
        <p:nvSpPr>
          <p:cNvPr id="3" name="TextBox 2">
            <a:extLst>
              <a:ext uri="{FF2B5EF4-FFF2-40B4-BE49-F238E27FC236}">
                <a16:creationId xmlns:a16="http://schemas.microsoft.com/office/drawing/2014/main" id="{924E7D1B-4A7B-427B-8090-EB9248B2D522}"/>
              </a:ext>
            </a:extLst>
          </p:cNvPr>
          <p:cNvSpPr txBox="1"/>
          <p:nvPr/>
        </p:nvSpPr>
        <p:spPr>
          <a:xfrm>
            <a:off x="4057767" y="6858000"/>
            <a:ext cx="6717831" cy="3706171"/>
          </a:xfrm>
          <a:prstGeom prst="rect">
            <a:avLst/>
          </a:prstGeom>
          <a:noFill/>
        </p:spPr>
        <p:txBody>
          <a:bodyPr wrap="square" lIns="0" tIns="71999" rIns="431994" bIns="71999" rtlCol="0">
            <a:spAutoFit/>
          </a:bodyPr>
          <a:lstStyle/>
          <a:p>
            <a:pPr defTabSz="2438278">
              <a:lnSpc>
                <a:spcPct val="130000"/>
              </a:lnSpc>
              <a:spcBef>
                <a:spcPts val="2000"/>
              </a:spcBef>
            </a:pPr>
            <a:r>
              <a:rPr lang="en-US" sz="2000" b="1" dirty="0">
                <a:solidFill>
                  <a:srgbClr val="272E3A"/>
                </a:solidFill>
                <a:latin typeface="Montserrat Light"/>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
        <p:nvSpPr>
          <p:cNvPr id="4" name="TextBox 3">
            <a:extLst>
              <a:ext uri="{FF2B5EF4-FFF2-40B4-BE49-F238E27FC236}">
                <a16:creationId xmlns:a16="http://schemas.microsoft.com/office/drawing/2014/main" id="{0F17B7BF-30BC-4DFA-A305-860767F37226}"/>
              </a:ext>
            </a:extLst>
          </p:cNvPr>
          <p:cNvSpPr txBox="1"/>
          <p:nvPr/>
        </p:nvSpPr>
        <p:spPr>
          <a:xfrm>
            <a:off x="3350784" y="6303558"/>
            <a:ext cx="703811" cy="1586829"/>
          </a:xfrm>
          <a:prstGeom prst="rect">
            <a:avLst/>
          </a:prstGeom>
          <a:noFill/>
        </p:spPr>
        <p:txBody>
          <a:bodyPr wrap="square" lIns="0" tIns="71999" rIns="431994" bIns="71999" rtlCol="0">
            <a:spAutoFit/>
          </a:bodyPr>
          <a:lstStyle/>
          <a:p>
            <a:pPr defTabSz="2438278">
              <a:lnSpc>
                <a:spcPct val="130000"/>
              </a:lnSpc>
              <a:spcBef>
                <a:spcPts val="2000"/>
              </a:spcBef>
            </a:pPr>
            <a:r>
              <a:rPr lang="en-US" sz="8000" dirty="0">
                <a:solidFill>
                  <a:srgbClr val="272E3A"/>
                </a:solidFill>
                <a:latin typeface="Montserrat Light"/>
              </a:rPr>
              <a:t>“</a:t>
            </a:r>
          </a:p>
        </p:txBody>
      </p:sp>
      <p:pic>
        <p:nvPicPr>
          <p:cNvPr id="13" name="Picture 12">
            <a:extLst>
              <a:ext uri="{FF2B5EF4-FFF2-40B4-BE49-F238E27FC236}">
                <a16:creationId xmlns:a16="http://schemas.microsoft.com/office/drawing/2014/main" id="{1C159529-0EEF-4890-B6D7-47D50FA64525}"/>
              </a:ext>
            </a:extLst>
          </p:cNvPr>
          <p:cNvPicPr>
            <a:picLocks noChangeAspect="1"/>
          </p:cNvPicPr>
          <p:nvPr/>
        </p:nvPicPr>
        <p:blipFill>
          <a:blip r:embed="rId2">
            <a:extLst>
              <a:ext uri="{28A0092B-C50C-407E-A947-70E740481C1C}">
                <a14:useLocalDpi xmlns:a14="http://schemas.microsoft.com/office/drawing/2010/main" val="0"/>
              </a:ext>
            </a:extLst>
          </a:blip>
          <a:srcRect l="83740" t="3527" r="-11423" b="-13235"/>
          <a:stretch/>
        </p:blipFill>
        <p:spPr>
          <a:xfrm>
            <a:off x="24383823" y="-1095902"/>
            <a:ext cx="6375308" cy="16843775"/>
          </a:xfrm>
          <a:custGeom>
            <a:avLst/>
            <a:gdLst>
              <a:gd name="connsiteX0" fmla="*/ 0 w 3187700"/>
              <a:gd name="connsiteY0" fmla="*/ 0 h 8422009"/>
              <a:gd name="connsiteX1" fmla="*/ 3187700 w 3187700"/>
              <a:gd name="connsiteY1" fmla="*/ 0 h 8422009"/>
              <a:gd name="connsiteX2" fmla="*/ 3187700 w 3187700"/>
              <a:gd name="connsiteY2" fmla="*/ 8422009 h 8422009"/>
              <a:gd name="connsiteX3" fmla="*/ 0 w 3187700"/>
              <a:gd name="connsiteY3" fmla="*/ 8422009 h 8422009"/>
              <a:gd name="connsiteX4" fmla="*/ 0 w 3187700"/>
              <a:gd name="connsiteY4" fmla="*/ 7406009 h 8422009"/>
              <a:gd name="connsiteX5" fmla="*/ 1872343 w 3187700"/>
              <a:gd name="connsiteY5" fmla="*/ 7406009 h 8422009"/>
              <a:gd name="connsiteX6" fmla="*/ 1872343 w 3187700"/>
              <a:gd name="connsiteY6" fmla="*/ 548009 h 8422009"/>
              <a:gd name="connsiteX7" fmla="*/ 0 w 3187700"/>
              <a:gd name="connsiteY7" fmla="*/ 548009 h 8422009"/>
              <a:gd name="connsiteX8" fmla="*/ 0 w 3187700"/>
              <a:gd name="connsiteY8" fmla="*/ 0 h 8422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87700" h="8422009">
                <a:moveTo>
                  <a:pt x="0" y="0"/>
                </a:moveTo>
                <a:lnTo>
                  <a:pt x="3187700" y="0"/>
                </a:lnTo>
                <a:lnTo>
                  <a:pt x="3187700" y="8422009"/>
                </a:lnTo>
                <a:lnTo>
                  <a:pt x="0" y="8422009"/>
                </a:lnTo>
                <a:lnTo>
                  <a:pt x="0" y="7406009"/>
                </a:lnTo>
                <a:lnTo>
                  <a:pt x="1872343" y="7406009"/>
                </a:lnTo>
                <a:lnTo>
                  <a:pt x="1872343" y="548009"/>
                </a:lnTo>
                <a:lnTo>
                  <a:pt x="0" y="548009"/>
                </a:lnTo>
                <a:lnTo>
                  <a:pt x="0" y="0"/>
                </a:lnTo>
                <a:close/>
              </a:path>
            </a:pathLst>
          </a:custGeom>
        </p:spPr>
      </p:pic>
      <p:sp>
        <p:nvSpPr>
          <p:cNvPr id="6" name="Picture Placeholder 5">
            <a:extLst>
              <a:ext uri="{FF2B5EF4-FFF2-40B4-BE49-F238E27FC236}">
                <a16:creationId xmlns:a16="http://schemas.microsoft.com/office/drawing/2014/main" id="{D6858427-B96A-4B12-98C7-CE9CB59302E5}"/>
              </a:ext>
            </a:extLst>
          </p:cNvPr>
          <p:cNvSpPr>
            <a:spLocks noGrp="1"/>
          </p:cNvSpPr>
          <p:nvPr>
            <p:ph type="pic" sz="quarter" idx="12"/>
          </p:nvPr>
        </p:nvSpPr>
        <p:spPr/>
      </p:sp>
    </p:spTree>
    <p:extLst>
      <p:ext uri="{BB962C8B-B14F-4D97-AF65-F5344CB8AC3E}">
        <p14:creationId xmlns:p14="http://schemas.microsoft.com/office/powerpoint/2010/main" val="91038102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decel="50000" fill="hold" grpId="0" nodeType="withEffect">
                                  <p:stCondLst>
                                    <p:cond delay="30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8B03A1C-257F-4A2B-B8CF-9B4EDA596313}"/>
              </a:ext>
            </a:extLst>
          </p:cNvPr>
          <p:cNvSpPr/>
          <p:nvPr/>
        </p:nvSpPr>
        <p:spPr>
          <a:xfrm>
            <a:off x="4054593" y="4475059"/>
            <a:ext cx="20329232" cy="5333922"/>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575992" bIns="575992" rtlCol="0" anchor="b"/>
          <a:lstStyle/>
          <a:p>
            <a:pPr defTabSz="2438278"/>
            <a:endParaRPr lang="en-US" sz="9600" dirty="0">
              <a:solidFill>
                <a:srgbClr val="FFFFFF"/>
              </a:solidFill>
              <a:latin typeface="Montserrat"/>
            </a:endParaRPr>
          </a:p>
        </p:txBody>
      </p:sp>
      <p:sp>
        <p:nvSpPr>
          <p:cNvPr id="2" name="Title 1">
            <a:extLst>
              <a:ext uri="{FF2B5EF4-FFF2-40B4-BE49-F238E27FC236}">
                <a16:creationId xmlns:a16="http://schemas.microsoft.com/office/drawing/2014/main" id="{CBA208DD-8610-462D-BBD2-C3CB448FAB72}"/>
              </a:ext>
            </a:extLst>
          </p:cNvPr>
          <p:cNvSpPr>
            <a:spLocks noGrp="1"/>
          </p:cNvSpPr>
          <p:nvPr>
            <p:ph type="title"/>
          </p:nvPr>
        </p:nvSpPr>
        <p:spPr/>
        <p:txBody>
          <a:bodyPr/>
          <a:lstStyle/>
          <a:p>
            <a:r>
              <a:rPr lang="en-US" dirty="0"/>
              <a:t>Team </a:t>
            </a:r>
            <a:r>
              <a:rPr lang="en-US" dirty="0">
                <a:solidFill>
                  <a:schemeClr val="accent1"/>
                </a:solidFill>
              </a:rPr>
              <a:t>members</a:t>
            </a:r>
          </a:p>
        </p:txBody>
      </p:sp>
      <p:sp>
        <p:nvSpPr>
          <p:cNvPr id="36" name="Rectangle 35"/>
          <p:cNvSpPr/>
          <p:nvPr/>
        </p:nvSpPr>
        <p:spPr>
          <a:xfrm>
            <a:off x="11269358" y="9340787"/>
            <a:ext cx="4818313" cy="1128074"/>
          </a:xfrm>
          <a:prstGeom prst="rect">
            <a:avLst/>
          </a:prstGeom>
          <a:solidFill>
            <a:schemeClr val="accent5"/>
          </a:solidFill>
          <a:ln>
            <a:noFill/>
          </a:ln>
          <a:effectLst>
            <a:outerShdw blurRad="508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287996" rtlCol="0" anchor="ctr"/>
          <a:lstStyle/>
          <a:p>
            <a:pPr defTabSz="2438278">
              <a:lnSpc>
                <a:spcPct val="130000"/>
              </a:lnSpc>
            </a:pPr>
            <a:r>
              <a:rPr lang="en-US" sz="2400" b="1" dirty="0">
                <a:solidFill>
                  <a:srgbClr val="FFFFFF"/>
                </a:solidFill>
                <a:latin typeface="Montserrat Light"/>
              </a:rPr>
              <a:t>Curly Her</a:t>
            </a:r>
          </a:p>
          <a:p>
            <a:pPr defTabSz="2438278">
              <a:lnSpc>
                <a:spcPct val="130000"/>
              </a:lnSpc>
            </a:pPr>
            <a:r>
              <a:rPr lang="en-US" sz="2000" dirty="0">
                <a:solidFill>
                  <a:srgbClr val="FFFFFF">
                    <a:alpha val="70000"/>
                  </a:srgbClr>
                </a:solidFill>
                <a:latin typeface="Montserrat Light"/>
              </a:rPr>
              <a:t>Marketing Manager </a:t>
            </a:r>
          </a:p>
        </p:txBody>
      </p:sp>
      <p:sp>
        <p:nvSpPr>
          <p:cNvPr id="35" name="Rectangle 34"/>
          <p:cNvSpPr/>
          <p:nvPr/>
        </p:nvSpPr>
        <p:spPr>
          <a:xfrm>
            <a:off x="5011523" y="9340787"/>
            <a:ext cx="4818313" cy="1128074"/>
          </a:xfrm>
          <a:prstGeom prst="rect">
            <a:avLst/>
          </a:prstGeom>
          <a:solidFill>
            <a:schemeClr val="accent5"/>
          </a:solidFill>
          <a:ln>
            <a:noFill/>
          </a:ln>
          <a:effectLst>
            <a:outerShdw blurRad="508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287996" rtlCol="0" anchor="ctr"/>
          <a:lstStyle/>
          <a:p>
            <a:pPr defTabSz="2438278">
              <a:lnSpc>
                <a:spcPct val="130000"/>
              </a:lnSpc>
            </a:pPr>
            <a:r>
              <a:rPr lang="en-US" sz="2400" b="1" dirty="0">
                <a:solidFill>
                  <a:srgbClr val="FFFFFF"/>
                </a:solidFill>
                <a:latin typeface="Montserrat Light"/>
              </a:rPr>
              <a:t>Kabir Khan </a:t>
            </a:r>
          </a:p>
          <a:p>
            <a:pPr defTabSz="2438278">
              <a:lnSpc>
                <a:spcPct val="130000"/>
              </a:lnSpc>
            </a:pPr>
            <a:r>
              <a:rPr lang="en-US" sz="2000" dirty="0">
                <a:solidFill>
                  <a:srgbClr val="FFFFFF">
                    <a:alpha val="70000"/>
                  </a:srgbClr>
                </a:solidFill>
                <a:latin typeface="Montserrat Light"/>
              </a:rPr>
              <a:t>COO, Director</a:t>
            </a:r>
          </a:p>
        </p:txBody>
      </p:sp>
      <p:sp>
        <p:nvSpPr>
          <p:cNvPr id="37" name="Rectangle 36"/>
          <p:cNvSpPr/>
          <p:nvPr/>
        </p:nvSpPr>
        <p:spPr>
          <a:xfrm>
            <a:off x="17527191" y="9340787"/>
            <a:ext cx="4818313" cy="1128074"/>
          </a:xfrm>
          <a:prstGeom prst="rect">
            <a:avLst/>
          </a:prstGeom>
          <a:solidFill>
            <a:schemeClr val="accent5"/>
          </a:solidFill>
          <a:ln>
            <a:noFill/>
          </a:ln>
          <a:effectLst>
            <a:outerShdw blurRad="508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287996" rtlCol="0" anchor="ctr"/>
          <a:lstStyle/>
          <a:p>
            <a:pPr defTabSz="2438278">
              <a:lnSpc>
                <a:spcPct val="130000"/>
              </a:lnSpc>
            </a:pPr>
            <a:r>
              <a:rPr lang="en-US" sz="2400" b="1" dirty="0" err="1">
                <a:solidFill>
                  <a:srgbClr val="FFFFFF"/>
                </a:solidFill>
                <a:latin typeface="Montserrat Light"/>
              </a:rPr>
              <a:t>Rempas</a:t>
            </a:r>
            <a:r>
              <a:rPr lang="en-US" sz="2400" b="1" dirty="0">
                <a:solidFill>
                  <a:srgbClr val="FFFFFF"/>
                </a:solidFill>
                <a:latin typeface="Montserrat Light"/>
              </a:rPr>
              <a:t> loo </a:t>
            </a:r>
          </a:p>
          <a:p>
            <a:pPr defTabSz="2438278">
              <a:lnSpc>
                <a:spcPct val="130000"/>
              </a:lnSpc>
            </a:pPr>
            <a:r>
              <a:rPr lang="en-US" sz="2000" dirty="0">
                <a:solidFill>
                  <a:srgbClr val="FFFFFF">
                    <a:alpha val="70000"/>
                  </a:srgbClr>
                </a:solidFill>
                <a:latin typeface="Montserrat Light"/>
              </a:rPr>
              <a:t>Photography</a:t>
            </a:r>
          </a:p>
        </p:txBody>
      </p:sp>
      <p:sp>
        <p:nvSpPr>
          <p:cNvPr id="5" name="Picture Placeholder 4">
            <a:extLst>
              <a:ext uri="{FF2B5EF4-FFF2-40B4-BE49-F238E27FC236}">
                <a16:creationId xmlns:a16="http://schemas.microsoft.com/office/drawing/2014/main" id="{4D478413-11F7-413D-AB6D-9D94FA8B33D1}"/>
              </a:ext>
            </a:extLst>
          </p:cNvPr>
          <p:cNvSpPr>
            <a:spLocks noGrp="1"/>
          </p:cNvSpPr>
          <p:nvPr>
            <p:ph type="pic" sz="quarter" idx="12"/>
          </p:nvPr>
        </p:nvSpPr>
        <p:spPr/>
      </p:sp>
      <p:sp>
        <p:nvSpPr>
          <p:cNvPr id="7" name="Picture Placeholder 6">
            <a:extLst>
              <a:ext uri="{FF2B5EF4-FFF2-40B4-BE49-F238E27FC236}">
                <a16:creationId xmlns:a16="http://schemas.microsoft.com/office/drawing/2014/main" id="{F256625D-C7FA-4A48-B8A4-E8DA38DA02D4}"/>
              </a:ext>
            </a:extLst>
          </p:cNvPr>
          <p:cNvSpPr>
            <a:spLocks noGrp="1"/>
          </p:cNvSpPr>
          <p:nvPr>
            <p:ph type="pic" sz="quarter" idx="13"/>
          </p:nvPr>
        </p:nvSpPr>
        <p:spPr/>
      </p:sp>
      <p:sp>
        <p:nvSpPr>
          <p:cNvPr id="9" name="Picture Placeholder 8">
            <a:extLst>
              <a:ext uri="{FF2B5EF4-FFF2-40B4-BE49-F238E27FC236}">
                <a16:creationId xmlns:a16="http://schemas.microsoft.com/office/drawing/2014/main" id="{BEC44882-7437-4D88-A1C6-748788089273}"/>
              </a:ext>
            </a:extLst>
          </p:cNvPr>
          <p:cNvSpPr>
            <a:spLocks noGrp="1"/>
          </p:cNvSpPr>
          <p:nvPr>
            <p:ph type="pic" sz="quarter" idx="14"/>
          </p:nvPr>
        </p:nvSpPr>
        <p:spPr/>
      </p:sp>
    </p:spTree>
    <p:extLst>
      <p:ext uri="{BB962C8B-B14F-4D97-AF65-F5344CB8AC3E}">
        <p14:creationId xmlns:p14="http://schemas.microsoft.com/office/powerpoint/2010/main" val="390025295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600"/>
                                  </p:stCondLst>
                                  <p:childTnLst>
                                    <p:set>
                                      <p:cBhvr>
                                        <p:cTn id="6" dur="1" fill="hold">
                                          <p:stCondLst>
                                            <p:cond delay="0"/>
                                          </p:stCondLst>
                                        </p:cTn>
                                        <p:tgtEl>
                                          <p:spTgt spid="35"/>
                                        </p:tgtEl>
                                        <p:attrNameLst>
                                          <p:attrName>style.visibility</p:attrName>
                                        </p:attrNameLst>
                                      </p:cBhvr>
                                      <p:to>
                                        <p:strVal val="visible"/>
                                      </p:to>
                                    </p:set>
                                    <p:animEffect transition="in" filter="wipe(left)">
                                      <p:cBhvr>
                                        <p:cTn id="7" dur="500"/>
                                        <p:tgtEl>
                                          <p:spTgt spid="35"/>
                                        </p:tgtEl>
                                      </p:cBhvr>
                                    </p:animEffect>
                                  </p:childTnLst>
                                </p:cTn>
                              </p:par>
                              <p:par>
                                <p:cTn id="8" presetID="6" presetClass="emph" presetSubtype="0" accel="50000" decel="50000" autoRev="1" fill="hold" grpId="1" nodeType="withEffect">
                                  <p:stCondLst>
                                    <p:cond delay="600"/>
                                  </p:stCondLst>
                                  <p:childTnLst>
                                    <p:animScale>
                                      <p:cBhvr>
                                        <p:cTn id="9" dur="500" fill="hold"/>
                                        <p:tgtEl>
                                          <p:spTgt spid="35"/>
                                        </p:tgtEl>
                                      </p:cBhvr>
                                      <p:by x="110000" y="110000"/>
                                    </p:animScale>
                                  </p:childTnLst>
                                </p:cTn>
                              </p:par>
                              <p:par>
                                <p:cTn id="10" presetID="22" presetClass="entr" presetSubtype="8" fill="hold" grpId="0" nodeType="withEffect">
                                  <p:stCondLst>
                                    <p:cond delay="1100"/>
                                  </p:stCondLst>
                                  <p:childTnLst>
                                    <p:set>
                                      <p:cBhvr>
                                        <p:cTn id="11" dur="1" fill="hold">
                                          <p:stCondLst>
                                            <p:cond delay="0"/>
                                          </p:stCondLst>
                                        </p:cTn>
                                        <p:tgtEl>
                                          <p:spTgt spid="36"/>
                                        </p:tgtEl>
                                        <p:attrNameLst>
                                          <p:attrName>style.visibility</p:attrName>
                                        </p:attrNameLst>
                                      </p:cBhvr>
                                      <p:to>
                                        <p:strVal val="visible"/>
                                      </p:to>
                                    </p:set>
                                    <p:animEffect transition="in" filter="wipe(left)">
                                      <p:cBhvr>
                                        <p:cTn id="12" dur="500"/>
                                        <p:tgtEl>
                                          <p:spTgt spid="36"/>
                                        </p:tgtEl>
                                      </p:cBhvr>
                                    </p:animEffect>
                                  </p:childTnLst>
                                </p:cTn>
                              </p:par>
                              <p:par>
                                <p:cTn id="13" presetID="6" presetClass="emph" presetSubtype="0" accel="50000" decel="50000" autoRev="1" fill="hold" grpId="1" nodeType="withEffect">
                                  <p:stCondLst>
                                    <p:cond delay="1100"/>
                                  </p:stCondLst>
                                  <p:childTnLst>
                                    <p:animScale>
                                      <p:cBhvr>
                                        <p:cTn id="14" dur="500" fill="hold"/>
                                        <p:tgtEl>
                                          <p:spTgt spid="36"/>
                                        </p:tgtEl>
                                      </p:cBhvr>
                                      <p:by x="110000" y="110000"/>
                                    </p:animScale>
                                  </p:childTnLst>
                                </p:cTn>
                              </p:par>
                              <p:par>
                                <p:cTn id="15" presetID="22" presetClass="entr" presetSubtype="8" fill="hold" grpId="0" nodeType="withEffect">
                                  <p:stCondLst>
                                    <p:cond delay="1600"/>
                                  </p:stCondLst>
                                  <p:childTnLst>
                                    <p:set>
                                      <p:cBhvr>
                                        <p:cTn id="16" dur="1" fill="hold">
                                          <p:stCondLst>
                                            <p:cond delay="0"/>
                                          </p:stCondLst>
                                        </p:cTn>
                                        <p:tgtEl>
                                          <p:spTgt spid="37"/>
                                        </p:tgtEl>
                                        <p:attrNameLst>
                                          <p:attrName>style.visibility</p:attrName>
                                        </p:attrNameLst>
                                      </p:cBhvr>
                                      <p:to>
                                        <p:strVal val="visible"/>
                                      </p:to>
                                    </p:set>
                                    <p:animEffect transition="in" filter="wipe(left)">
                                      <p:cBhvr>
                                        <p:cTn id="17" dur="500"/>
                                        <p:tgtEl>
                                          <p:spTgt spid="37"/>
                                        </p:tgtEl>
                                      </p:cBhvr>
                                    </p:animEffect>
                                  </p:childTnLst>
                                </p:cTn>
                              </p:par>
                              <p:par>
                                <p:cTn id="18" presetID="6" presetClass="emph" presetSubtype="0" accel="50000" decel="50000" autoRev="1" fill="hold" grpId="1" nodeType="withEffect">
                                  <p:stCondLst>
                                    <p:cond delay="1700"/>
                                  </p:stCondLst>
                                  <p:childTnLst>
                                    <p:animScale>
                                      <p:cBhvr>
                                        <p:cTn id="19" dur="500" fill="hold"/>
                                        <p:tgtEl>
                                          <p:spTgt spid="37"/>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6" grpId="1" animBg="1"/>
      <p:bldP spid="35" grpId="0" animBg="1"/>
      <p:bldP spid="35" grpId="1" animBg="1"/>
      <p:bldP spid="37" grpId="0" animBg="1"/>
      <p:bldP spid="37" grpId="1"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D76ADDE0-13F4-48EC-BCD7-A20632823047}"/>
              </a:ext>
            </a:extLst>
          </p:cNvPr>
          <p:cNvSpPr/>
          <p:nvPr/>
        </p:nvSpPr>
        <p:spPr>
          <a:xfrm>
            <a:off x="178" y="4475059"/>
            <a:ext cx="20329232" cy="5333922"/>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575992" bIns="575992" rtlCol="0" anchor="b"/>
          <a:lstStyle/>
          <a:p>
            <a:pPr defTabSz="2438278"/>
            <a:endParaRPr lang="en-US" sz="9600" dirty="0">
              <a:solidFill>
                <a:srgbClr val="FFFFFF"/>
              </a:solidFill>
              <a:latin typeface="Montserrat"/>
            </a:endParaRPr>
          </a:p>
        </p:txBody>
      </p:sp>
      <p:sp>
        <p:nvSpPr>
          <p:cNvPr id="9" name="Title 1">
            <a:extLst>
              <a:ext uri="{FF2B5EF4-FFF2-40B4-BE49-F238E27FC236}">
                <a16:creationId xmlns:a16="http://schemas.microsoft.com/office/drawing/2014/main" id="{40FED8DC-9488-4DCC-A0A8-E9A7F5556B29}"/>
              </a:ext>
            </a:extLst>
          </p:cNvPr>
          <p:cNvSpPr txBox="1">
            <a:spLocks/>
          </p:cNvSpPr>
          <p:nvPr/>
        </p:nvSpPr>
        <p:spPr>
          <a:xfrm>
            <a:off x="10707764" y="2105584"/>
            <a:ext cx="9621645" cy="1977987"/>
          </a:xfrm>
          <a:prstGeom prst="rect">
            <a:avLst/>
          </a:prstGeom>
        </p:spPr>
        <p:txBody>
          <a:bodyPr/>
          <a:lstStyle>
            <a:lvl1pPr algn="l" defTabSz="1828983" rtl="0" eaLnBrk="1" latinLnBrk="0" hangingPunct="1">
              <a:lnSpc>
                <a:spcPct val="90000"/>
              </a:lnSpc>
              <a:spcBef>
                <a:spcPct val="0"/>
              </a:spcBef>
              <a:buNone/>
              <a:defRPr sz="8801" kern="1200">
                <a:solidFill>
                  <a:schemeClr val="tx1"/>
                </a:solidFill>
                <a:latin typeface="+mj-lt"/>
                <a:ea typeface="+mj-ea"/>
                <a:cs typeface="+mj-cs"/>
              </a:defRPr>
            </a:lvl1pPr>
          </a:lstStyle>
          <a:p>
            <a:pPr algn="r" defTabSz="1828800"/>
            <a:r>
              <a:rPr lang="en-US" sz="8800">
                <a:solidFill>
                  <a:srgbClr val="272E3A"/>
                </a:solidFill>
                <a:latin typeface="Montserrat"/>
              </a:rPr>
              <a:t>Team </a:t>
            </a:r>
            <a:r>
              <a:rPr lang="en-US" sz="8800">
                <a:solidFill>
                  <a:srgbClr val="264653"/>
                </a:solidFill>
                <a:latin typeface="Montserrat"/>
              </a:rPr>
              <a:t>members</a:t>
            </a:r>
            <a:endParaRPr lang="en-US" sz="8800" dirty="0">
              <a:solidFill>
                <a:srgbClr val="264653"/>
              </a:solidFill>
              <a:latin typeface="Montserrat"/>
            </a:endParaRPr>
          </a:p>
        </p:txBody>
      </p:sp>
      <p:sp>
        <p:nvSpPr>
          <p:cNvPr id="16" name="Rectangle 15">
            <a:extLst>
              <a:ext uri="{FF2B5EF4-FFF2-40B4-BE49-F238E27FC236}">
                <a16:creationId xmlns:a16="http://schemas.microsoft.com/office/drawing/2014/main" id="{A5CE0E5B-8735-4395-8DB2-BC086CEC59A7}"/>
              </a:ext>
            </a:extLst>
          </p:cNvPr>
          <p:cNvSpPr/>
          <p:nvPr/>
        </p:nvSpPr>
        <p:spPr>
          <a:xfrm>
            <a:off x="7863384" y="9221047"/>
            <a:ext cx="4818313" cy="1128074"/>
          </a:xfrm>
          <a:prstGeom prst="rect">
            <a:avLst/>
          </a:prstGeom>
          <a:solidFill>
            <a:schemeClr val="accent2"/>
          </a:solidFill>
          <a:ln>
            <a:noFill/>
          </a:ln>
          <a:effectLst>
            <a:outerShdw blurRad="508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287996" rtlCol="0" anchor="ctr"/>
          <a:lstStyle/>
          <a:p>
            <a:pPr defTabSz="2438278">
              <a:lnSpc>
                <a:spcPct val="130000"/>
              </a:lnSpc>
            </a:pPr>
            <a:r>
              <a:rPr lang="en-US" sz="2400" b="1" dirty="0">
                <a:solidFill>
                  <a:srgbClr val="FFFFFF"/>
                </a:solidFill>
                <a:latin typeface="Montserrat Light"/>
              </a:rPr>
              <a:t>Curly Her</a:t>
            </a:r>
          </a:p>
          <a:p>
            <a:pPr defTabSz="2438278">
              <a:lnSpc>
                <a:spcPct val="130000"/>
              </a:lnSpc>
            </a:pPr>
            <a:r>
              <a:rPr lang="en-US" sz="2000" dirty="0">
                <a:solidFill>
                  <a:srgbClr val="FFFFFF">
                    <a:alpha val="70000"/>
                  </a:srgbClr>
                </a:solidFill>
                <a:latin typeface="Montserrat Light"/>
              </a:rPr>
              <a:t>Marketing Manager </a:t>
            </a:r>
          </a:p>
        </p:txBody>
      </p:sp>
      <p:sp>
        <p:nvSpPr>
          <p:cNvPr id="17" name="Rectangle 16">
            <a:extLst>
              <a:ext uri="{FF2B5EF4-FFF2-40B4-BE49-F238E27FC236}">
                <a16:creationId xmlns:a16="http://schemas.microsoft.com/office/drawing/2014/main" id="{3312FA57-F021-44D9-810C-CCE6A572477D}"/>
              </a:ext>
            </a:extLst>
          </p:cNvPr>
          <p:cNvSpPr/>
          <p:nvPr/>
        </p:nvSpPr>
        <p:spPr>
          <a:xfrm>
            <a:off x="1605549" y="9221047"/>
            <a:ext cx="4818313" cy="1128074"/>
          </a:xfrm>
          <a:prstGeom prst="rect">
            <a:avLst/>
          </a:prstGeom>
          <a:solidFill>
            <a:schemeClr val="accent2"/>
          </a:solidFill>
          <a:ln>
            <a:noFill/>
          </a:ln>
          <a:effectLst>
            <a:outerShdw blurRad="508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287996" rtlCol="0" anchor="ctr"/>
          <a:lstStyle/>
          <a:p>
            <a:pPr defTabSz="2438278">
              <a:lnSpc>
                <a:spcPct val="130000"/>
              </a:lnSpc>
            </a:pPr>
            <a:r>
              <a:rPr lang="en-US" sz="2400" b="1" dirty="0">
                <a:solidFill>
                  <a:srgbClr val="FFFFFF"/>
                </a:solidFill>
                <a:latin typeface="Montserrat Light"/>
              </a:rPr>
              <a:t>Kabir Khan </a:t>
            </a:r>
          </a:p>
          <a:p>
            <a:pPr defTabSz="2438278">
              <a:lnSpc>
                <a:spcPct val="130000"/>
              </a:lnSpc>
            </a:pPr>
            <a:r>
              <a:rPr lang="en-US" sz="2000" dirty="0">
                <a:solidFill>
                  <a:srgbClr val="FFFFFF">
                    <a:alpha val="70000"/>
                  </a:srgbClr>
                </a:solidFill>
                <a:latin typeface="Montserrat Light"/>
              </a:rPr>
              <a:t>COO, Director</a:t>
            </a:r>
          </a:p>
        </p:txBody>
      </p:sp>
      <p:sp>
        <p:nvSpPr>
          <p:cNvPr id="19" name="Rectangle 18">
            <a:extLst>
              <a:ext uri="{FF2B5EF4-FFF2-40B4-BE49-F238E27FC236}">
                <a16:creationId xmlns:a16="http://schemas.microsoft.com/office/drawing/2014/main" id="{C5DDCC5A-DD5B-45E3-AD73-E1E6296F5721}"/>
              </a:ext>
            </a:extLst>
          </p:cNvPr>
          <p:cNvSpPr/>
          <p:nvPr/>
        </p:nvSpPr>
        <p:spPr>
          <a:xfrm>
            <a:off x="14121218" y="9221047"/>
            <a:ext cx="4818313" cy="1128074"/>
          </a:xfrm>
          <a:prstGeom prst="rect">
            <a:avLst/>
          </a:prstGeom>
          <a:solidFill>
            <a:schemeClr val="accent2"/>
          </a:solidFill>
          <a:ln>
            <a:noFill/>
          </a:ln>
          <a:effectLst>
            <a:outerShdw blurRad="508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287996" rtlCol="0" anchor="ctr"/>
          <a:lstStyle/>
          <a:p>
            <a:pPr defTabSz="2438278">
              <a:lnSpc>
                <a:spcPct val="130000"/>
              </a:lnSpc>
            </a:pPr>
            <a:r>
              <a:rPr lang="en-US" sz="2400" b="1" dirty="0" err="1">
                <a:solidFill>
                  <a:srgbClr val="FFFFFF"/>
                </a:solidFill>
                <a:latin typeface="Montserrat Light"/>
              </a:rPr>
              <a:t>Rempas</a:t>
            </a:r>
            <a:r>
              <a:rPr lang="en-US" sz="2400" b="1" dirty="0">
                <a:solidFill>
                  <a:srgbClr val="FFFFFF"/>
                </a:solidFill>
                <a:latin typeface="Montserrat Light"/>
              </a:rPr>
              <a:t> loo </a:t>
            </a:r>
          </a:p>
          <a:p>
            <a:pPr defTabSz="2438278">
              <a:lnSpc>
                <a:spcPct val="130000"/>
              </a:lnSpc>
            </a:pPr>
            <a:r>
              <a:rPr lang="en-US" sz="2000" dirty="0">
                <a:solidFill>
                  <a:srgbClr val="FFFFFF">
                    <a:alpha val="70000"/>
                  </a:srgbClr>
                </a:solidFill>
                <a:latin typeface="Montserrat Light"/>
              </a:rPr>
              <a:t>Photography</a:t>
            </a:r>
          </a:p>
        </p:txBody>
      </p:sp>
      <p:sp>
        <p:nvSpPr>
          <p:cNvPr id="3" name="Picture Placeholder 2">
            <a:extLst>
              <a:ext uri="{FF2B5EF4-FFF2-40B4-BE49-F238E27FC236}">
                <a16:creationId xmlns:a16="http://schemas.microsoft.com/office/drawing/2014/main" id="{03B8ED57-968A-4D86-82D8-37B9FC578284}"/>
              </a:ext>
            </a:extLst>
          </p:cNvPr>
          <p:cNvSpPr>
            <a:spLocks noGrp="1"/>
          </p:cNvSpPr>
          <p:nvPr>
            <p:ph type="pic" sz="quarter" idx="12"/>
          </p:nvPr>
        </p:nvSpPr>
        <p:spPr/>
      </p:sp>
      <p:sp>
        <p:nvSpPr>
          <p:cNvPr id="6" name="Picture Placeholder 5">
            <a:extLst>
              <a:ext uri="{FF2B5EF4-FFF2-40B4-BE49-F238E27FC236}">
                <a16:creationId xmlns:a16="http://schemas.microsoft.com/office/drawing/2014/main" id="{2DF359ED-9C16-48FF-BABD-70A3F92C850C}"/>
              </a:ext>
            </a:extLst>
          </p:cNvPr>
          <p:cNvSpPr>
            <a:spLocks noGrp="1"/>
          </p:cNvSpPr>
          <p:nvPr>
            <p:ph type="pic" sz="quarter" idx="13"/>
          </p:nvPr>
        </p:nvSpPr>
        <p:spPr/>
      </p:sp>
      <p:sp>
        <p:nvSpPr>
          <p:cNvPr id="10" name="Picture Placeholder 9">
            <a:extLst>
              <a:ext uri="{FF2B5EF4-FFF2-40B4-BE49-F238E27FC236}">
                <a16:creationId xmlns:a16="http://schemas.microsoft.com/office/drawing/2014/main" id="{8F25B027-0BD0-4640-BB36-BF75C5C49773}"/>
              </a:ext>
            </a:extLst>
          </p:cNvPr>
          <p:cNvSpPr>
            <a:spLocks noGrp="1"/>
          </p:cNvSpPr>
          <p:nvPr>
            <p:ph type="pic" sz="quarter" idx="14"/>
          </p:nvPr>
        </p:nvSpPr>
        <p:spPr/>
      </p:sp>
    </p:spTree>
    <p:extLst>
      <p:ext uri="{BB962C8B-B14F-4D97-AF65-F5344CB8AC3E}">
        <p14:creationId xmlns:p14="http://schemas.microsoft.com/office/powerpoint/2010/main" val="1498704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60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par>
                                <p:cTn id="8" presetID="6" presetClass="emph" presetSubtype="0" accel="50000" decel="50000" autoRev="1" fill="hold" grpId="1" nodeType="withEffect">
                                  <p:stCondLst>
                                    <p:cond delay="600"/>
                                  </p:stCondLst>
                                  <p:childTnLst>
                                    <p:animScale>
                                      <p:cBhvr>
                                        <p:cTn id="9" dur="500" fill="hold"/>
                                        <p:tgtEl>
                                          <p:spTgt spid="17"/>
                                        </p:tgtEl>
                                      </p:cBhvr>
                                      <p:by x="110000" y="110000"/>
                                    </p:animScale>
                                  </p:childTnLst>
                                </p:cTn>
                              </p:par>
                              <p:par>
                                <p:cTn id="10" presetID="22" presetClass="entr" presetSubtype="8" fill="hold" grpId="0" nodeType="withEffect">
                                  <p:stCondLst>
                                    <p:cond delay="1100"/>
                                  </p:stCondLst>
                                  <p:childTnLst>
                                    <p:set>
                                      <p:cBhvr>
                                        <p:cTn id="11" dur="1" fill="hold">
                                          <p:stCondLst>
                                            <p:cond delay="0"/>
                                          </p:stCondLst>
                                        </p:cTn>
                                        <p:tgtEl>
                                          <p:spTgt spid="16"/>
                                        </p:tgtEl>
                                        <p:attrNameLst>
                                          <p:attrName>style.visibility</p:attrName>
                                        </p:attrNameLst>
                                      </p:cBhvr>
                                      <p:to>
                                        <p:strVal val="visible"/>
                                      </p:to>
                                    </p:set>
                                    <p:animEffect transition="in" filter="wipe(left)">
                                      <p:cBhvr>
                                        <p:cTn id="12" dur="500"/>
                                        <p:tgtEl>
                                          <p:spTgt spid="16"/>
                                        </p:tgtEl>
                                      </p:cBhvr>
                                    </p:animEffect>
                                  </p:childTnLst>
                                </p:cTn>
                              </p:par>
                              <p:par>
                                <p:cTn id="13" presetID="6" presetClass="emph" presetSubtype="0" accel="50000" decel="50000" autoRev="1" fill="hold" grpId="1" nodeType="withEffect">
                                  <p:stCondLst>
                                    <p:cond delay="1100"/>
                                  </p:stCondLst>
                                  <p:childTnLst>
                                    <p:animScale>
                                      <p:cBhvr>
                                        <p:cTn id="14" dur="500" fill="hold"/>
                                        <p:tgtEl>
                                          <p:spTgt spid="16"/>
                                        </p:tgtEl>
                                      </p:cBhvr>
                                      <p:by x="110000" y="110000"/>
                                    </p:animScale>
                                  </p:childTnLst>
                                </p:cTn>
                              </p:par>
                              <p:par>
                                <p:cTn id="15" presetID="22" presetClass="entr" presetSubtype="8" fill="hold" grpId="0" nodeType="withEffect">
                                  <p:stCondLst>
                                    <p:cond delay="1600"/>
                                  </p:stCondLst>
                                  <p:childTnLst>
                                    <p:set>
                                      <p:cBhvr>
                                        <p:cTn id="16" dur="1" fill="hold">
                                          <p:stCondLst>
                                            <p:cond delay="0"/>
                                          </p:stCondLst>
                                        </p:cTn>
                                        <p:tgtEl>
                                          <p:spTgt spid="19"/>
                                        </p:tgtEl>
                                        <p:attrNameLst>
                                          <p:attrName>style.visibility</p:attrName>
                                        </p:attrNameLst>
                                      </p:cBhvr>
                                      <p:to>
                                        <p:strVal val="visible"/>
                                      </p:to>
                                    </p:set>
                                    <p:animEffect transition="in" filter="wipe(left)">
                                      <p:cBhvr>
                                        <p:cTn id="17" dur="500"/>
                                        <p:tgtEl>
                                          <p:spTgt spid="19"/>
                                        </p:tgtEl>
                                      </p:cBhvr>
                                    </p:animEffect>
                                  </p:childTnLst>
                                </p:cTn>
                              </p:par>
                              <p:par>
                                <p:cTn id="18" presetID="6" presetClass="emph" presetSubtype="0" accel="50000" decel="50000" autoRev="1" fill="hold" grpId="1" nodeType="withEffect">
                                  <p:stCondLst>
                                    <p:cond delay="1700"/>
                                  </p:stCondLst>
                                  <p:childTnLst>
                                    <p:animScale>
                                      <p:cBhvr>
                                        <p:cTn id="19" dur="500" fill="hold"/>
                                        <p:tgtEl>
                                          <p:spTgt spid="19"/>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6" grpId="1" animBg="1"/>
      <p:bldP spid="17" grpId="0" animBg="1"/>
      <p:bldP spid="17" grpId="1" animBg="1"/>
      <p:bldP spid="19" grpId="0" animBg="1"/>
      <p:bldP spid="19"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9" name="Freeform 6"/>
          <p:cNvSpPr>
            <a:spLocks noEditPoints="1"/>
          </p:cNvSpPr>
          <p:nvPr/>
        </p:nvSpPr>
        <p:spPr bwMode="auto">
          <a:xfrm>
            <a:off x="1120938" y="1400257"/>
            <a:ext cx="22142130" cy="10915492"/>
          </a:xfrm>
          <a:custGeom>
            <a:avLst/>
            <a:gdLst>
              <a:gd name="T0" fmla="*/ 2147483646 w 2601"/>
              <a:gd name="T1" fmla="*/ 2147483646 h 1281"/>
              <a:gd name="T2" fmla="*/ 2147483646 w 2601"/>
              <a:gd name="T3" fmla="*/ 2147483646 h 1281"/>
              <a:gd name="T4" fmla="*/ 2147483646 w 2601"/>
              <a:gd name="T5" fmla="*/ 2147483646 h 1281"/>
              <a:gd name="T6" fmla="*/ 2147483646 w 2601"/>
              <a:gd name="T7" fmla="*/ 2147483646 h 1281"/>
              <a:gd name="T8" fmla="*/ 2147483646 w 2601"/>
              <a:gd name="T9" fmla="*/ 2147483646 h 1281"/>
              <a:gd name="T10" fmla="*/ 2147483646 w 2601"/>
              <a:gd name="T11" fmla="*/ 2147483646 h 1281"/>
              <a:gd name="T12" fmla="*/ 2147483646 w 2601"/>
              <a:gd name="T13" fmla="*/ 2147483646 h 1281"/>
              <a:gd name="T14" fmla="*/ 2147483646 w 2601"/>
              <a:gd name="T15" fmla="*/ 2147483646 h 1281"/>
              <a:gd name="T16" fmla="*/ 2147483646 w 2601"/>
              <a:gd name="T17" fmla="*/ 2147483646 h 1281"/>
              <a:gd name="T18" fmla="*/ 2147483646 w 2601"/>
              <a:gd name="T19" fmla="*/ 2147483646 h 1281"/>
              <a:gd name="T20" fmla="*/ 2147483646 w 2601"/>
              <a:gd name="T21" fmla="*/ 2147483646 h 1281"/>
              <a:gd name="T22" fmla="*/ 2147483646 w 2601"/>
              <a:gd name="T23" fmla="*/ 2147483646 h 1281"/>
              <a:gd name="T24" fmla="*/ 2147483646 w 2601"/>
              <a:gd name="T25" fmla="*/ 2147483646 h 1281"/>
              <a:gd name="T26" fmla="*/ 2147483646 w 2601"/>
              <a:gd name="T27" fmla="*/ 2147483646 h 1281"/>
              <a:gd name="T28" fmla="*/ 2147483646 w 2601"/>
              <a:gd name="T29" fmla="*/ 2147483646 h 1281"/>
              <a:gd name="T30" fmla="*/ 2147483646 w 2601"/>
              <a:gd name="T31" fmla="*/ 2147483646 h 1281"/>
              <a:gd name="T32" fmla="*/ 2147483646 w 2601"/>
              <a:gd name="T33" fmla="*/ 2147483646 h 1281"/>
              <a:gd name="T34" fmla="*/ 2147483646 w 2601"/>
              <a:gd name="T35" fmla="*/ 2147483646 h 1281"/>
              <a:gd name="T36" fmla="*/ 2147483646 w 2601"/>
              <a:gd name="T37" fmla="*/ 2147483646 h 1281"/>
              <a:gd name="T38" fmla="*/ 2147483646 w 2601"/>
              <a:gd name="T39" fmla="*/ 2147483646 h 1281"/>
              <a:gd name="T40" fmla="*/ 2147483646 w 2601"/>
              <a:gd name="T41" fmla="*/ 2147483646 h 1281"/>
              <a:gd name="T42" fmla="*/ 2147483646 w 2601"/>
              <a:gd name="T43" fmla="*/ 2147483646 h 1281"/>
              <a:gd name="T44" fmla="*/ 2147483646 w 2601"/>
              <a:gd name="T45" fmla="*/ 2147483646 h 1281"/>
              <a:gd name="T46" fmla="*/ 2147483646 w 2601"/>
              <a:gd name="T47" fmla="*/ 2147483646 h 1281"/>
              <a:gd name="T48" fmla="*/ 2147483646 w 2601"/>
              <a:gd name="T49" fmla="*/ 2147483646 h 1281"/>
              <a:gd name="T50" fmla="*/ 2147483646 w 2601"/>
              <a:gd name="T51" fmla="*/ 2147483646 h 1281"/>
              <a:gd name="T52" fmla="*/ 2147483646 w 2601"/>
              <a:gd name="T53" fmla="*/ 2147483646 h 1281"/>
              <a:gd name="T54" fmla="*/ 2147483646 w 2601"/>
              <a:gd name="T55" fmla="*/ 2147483646 h 1281"/>
              <a:gd name="T56" fmla="*/ 2147483646 w 2601"/>
              <a:gd name="T57" fmla="*/ 2147483646 h 1281"/>
              <a:gd name="T58" fmla="*/ 2147483646 w 2601"/>
              <a:gd name="T59" fmla="*/ 2147483646 h 1281"/>
              <a:gd name="T60" fmla="*/ 2147483646 w 2601"/>
              <a:gd name="T61" fmla="*/ 2147483646 h 1281"/>
              <a:gd name="T62" fmla="*/ 2147483646 w 2601"/>
              <a:gd name="T63" fmla="*/ 2147483646 h 1281"/>
              <a:gd name="T64" fmla="*/ 2147483646 w 2601"/>
              <a:gd name="T65" fmla="*/ 2147483646 h 1281"/>
              <a:gd name="T66" fmla="*/ 2147483646 w 2601"/>
              <a:gd name="T67" fmla="*/ 2147483646 h 1281"/>
              <a:gd name="T68" fmla="*/ 2147483646 w 2601"/>
              <a:gd name="T69" fmla="*/ 2147483646 h 1281"/>
              <a:gd name="T70" fmla="*/ 2147483646 w 2601"/>
              <a:gd name="T71" fmla="*/ 2147483646 h 1281"/>
              <a:gd name="T72" fmla="*/ 2147483646 w 2601"/>
              <a:gd name="T73" fmla="*/ 2147483646 h 1281"/>
              <a:gd name="T74" fmla="*/ 2147483646 w 2601"/>
              <a:gd name="T75" fmla="*/ 2147483646 h 1281"/>
              <a:gd name="T76" fmla="*/ 2147483646 w 2601"/>
              <a:gd name="T77" fmla="*/ 2147483646 h 1281"/>
              <a:gd name="T78" fmla="*/ 2147483646 w 2601"/>
              <a:gd name="T79" fmla="*/ 2147483646 h 1281"/>
              <a:gd name="T80" fmla="*/ 2147483646 w 2601"/>
              <a:gd name="T81" fmla="*/ 2147483646 h 1281"/>
              <a:gd name="T82" fmla="*/ 2147483646 w 2601"/>
              <a:gd name="T83" fmla="*/ 2147483646 h 1281"/>
              <a:gd name="T84" fmla="*/ 2147483646 w 2601"/>
              <a:gd name="T85" fmla="*/ 2147483646 h 1281"/>
              <a:gd name="T86" fmla="*/ 2147483646 w 2601"/>
              <a:gd name="T87" fmla="*/ 2147483646 h 1281"/>
              <a:gd name="T88" fmla="*/ 2147483646 w 2601"/>
              <a:gd name="T89" fmla="*/ 2147483646 h 1281"/>
              <a:gd name="T90" fmla="*/ 2147483646 w 2601"/>
              <a:gd name="T91" fmla="*/ 2147483646 h 1281"/>
              <a:gd name="T92" fmla="*/ 2147483646 w 2601"/>
              <a:gd name="T93" fmla="*/ 2147483646 h 1281"/>
              <a:gd name="T94" fmla="*/ 2147483646 w 2601"/>
              <a:gd name="T95" fmla="*/ 2147483646 h 1281"/>
              <a:gd name="T96" fmla="*/ 2147483646 w 2601"/>
              <a:gd name="T97" fmla="*/ 2147483646 h 1281"/>
              <a:gd name="T98" fmla="*/ 2147483646 w 2601"/>
              <a:gd name="T99" fmla="*/ 2147483646 h 1281"/>
              <a:gd name="T100" fmla="*/ 2147483646 w 2601"/>
              <a:gd name="T101" fmla="*/ 2147483646 h 1281"/>
              <a:gd name="T102" fmla="*/ 2147483646 w 2601"/>
              <a:gd name="T103" fmla="*/ 2147483646 h 1281"/>
              <a:gd name="T104" fmla="*/ 2147483646 w 2601"/>
              <a:gd name="T105" fmla="*/ 2147483646 h 1281"/>
              <a:gd name="T106" fmla="*/ 2147483646 w 2601"/>
              <a:gd name="T107" fmla="*/ 2147483646 h 1281"/>
              <a:gd name="T108" fmla="*/ 2147483646 w 2601"/>
              <a:gd name="T109" fmla="*/ 2147483646 h 1281"/>
              <a:gd name="T110" fmla="*/ 2147483646 w 2601"/>
              <a:gd name="T111" fmla="*/ 2147483646 h 1281"/>
              <a:gd name="T112" fmla="*/ 2147483646 w 2601"/>
              <a:gd name="T113" fmla="*/ 2147483646 h 1281"/>
              <a:gd name="T114" fmla="*/ 2147483646 w 2601"/>
              <a:gd name="T115" fmla="*/ 2147483646 h 1281"/>
              <a:gd name="T116" fmla="*/ 2147483646 w 2601"/>
              <a:gd name="T117" fmla="*/ 2147483646 h 1281"/>
              <a:gd name="T118" fmla="*/ 2147483646 w 2601"/>
              <a:gd name="T119" fmla="*/ 2147483646 h 1281"/>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601" h="1281">
                <a:moveTo>
                  <a:pt x="1982" y="1162"/>
                </a:moveTo>
                <a:cubicBezTo>
                  <a:pt x="1985" y="1161"/>
                  <a:pt x="1988" y="1161"/>
                  <a:pt x="1991" y="1161"/>
                </a:cubicBezTo>
                <a:cubicBezTo>
                  <a:pt x="2061" y="1160"/>
                  <a:pt x="2131" y="1159"/>
                  <a:pt x="2201" y="1158"/>
                </a:cubicBezTo>
                <a:cubicBezTo>
                  <a:pt x="2209" y="1157"/>
                  <a:pt x="2217" y="1158"/>
                  <a:pt x="2225" y="1159"/>
                </a:cubicBezTo>
                <a:cubicBezTo>
                  <a:pt x="2223" y="1159"/>
                  <a:pt x="2220" y="1160"/>
                  <a:pt x="2217" y="1160"/>
                </a:cubicBezTo>
                <a:cubicBezTo>
                  <a:pt x="2217" y="1160"/>
                  <a:pt x="2217" y="1161"/>
                  <a:pt x="2217" y="1161"/>
                </a:cubicBezTo>
                <a:cubicBezTo>
                  <a:pt x="2232" y="1161"/>
                  <a:pt x="2247" y="1161"/>
                  <a:pt x="2263" y="1161"/>
                </a:cubicBezTo>
                <a:cubicBezTo>
                  <a:pt x="2263" y="1161"/>
                  <a:pt x="2263" y="1162"/>
                  <a:pt x="2263" y="1163"/>
                </a:cubicBezTo>
                <a:cubicBezTo>
                  <a:pt x="2259" y="1163"/>
                  <a:pt x="2256" y="1164"/>
                  <a:pt x="2252" y="1164"/>
                </a:cubicBezTo>
                <a:cubicBezTo>
                  <a:pt x="2212" y="1166"/>
                  <a:pt x="2172" y="1167"/>
                  <a:pt x="2132" y="1169"/>
                </a:cubicBezTo>
                <a:cubicBezTo>
                  <a:pt x="2087" y="1172"/>
                  <a:pt x="2041" y="1176"/>
                  <a:pt x="1996" y="1178"/>
                </a:cubicBezTo>
                <a:cubicBezTo>
                  <a:pt x="1956" y="1180"/>
                  <a:pt x="1916" y="1181"/>
                  <a:pt x="1876" y="1183"/>
                </a:cubicBezTo>
                <a:cubicBezTo>
                  <a:pt x="1824" y="1186"/>
                  <a:pt x="1771" y="1189"/>
                  <a:pt x="1718" y="1193"/>
                </a:cubicBezTo>
                <a:cubicBezTo>
                  <a:pt x="1716" y="1193"/>
                  <a:pt x="1714" y="1193"/>
                  <a:pt x="1713" y="1195"/>
                </a:cubicBezTo>
                <a:cubicBezTo>
                  <a:pt x="1726" y="1195"/>
                  <a:pt x="1740" y="1195"/>
                  <a:pt x="1754" y="1195"/>
                </a:cubicBezTo>
                <a:cubicBezTo>
                  <a:pt x="1773" y="1195"/>
                  <a:pt x="1791" y="1195"/>
                  <a:pt x="1809" y="1195"/>
                </a:cubicBezTo>
                <a:cubicBezTo>
                  <a:pt x="1856" y="1197"/>
                  <a:pt x="1903" y="1198"/>
                  <a:pt x="1950" y="1200"/>
                </a:cubicBezTo>
                <a:cubicBezTo>
                  <a:pt x="1952" y="1200"/>
                  <a:pt x="1955" y="1200"/>
                  <a:pt x="1957" y="1201"/>
                </a:cubicBezTo>
                <a:cubicBezTo>
                  <a:pt x="1956" y="1202"/>
                  <a:pt x="1955" y="1202"/>
                  <a:pt x="1953" y="1202"/>
                </a:cubicBezTo>
                <a:cubicBezTo>
                  <a:pt x="1929" y="1204"/>
                  <a:pt x="1904" y="1204"/>
                  <a:pt x="1880" y="1208"/>
                </a:cubicBezTo>
                <a:cubicBezTo>
                  <a:pt x="1835" y="1216"/>
                  <a:pt x="1791" y="1211"/>
                  <a:pt x="1746" y="1214"/>
                </a:cubicBezTo>
                <a:cubicBezTo>
                  <a:pt x="1726" y="1216"/>
                  <a:pt x="1705" y="1216"/>
                  <a:pt x="1684" y="1219"/>
                </a:cubicBezTo>
                <a:cubicBezTo>
                  <a:pt x="1770" y="1220"/>
                  <a:pt x="1855" y="1221"/>
                  <a:pt x="1941" y="1223"/>
                </a:cubicBezTo>
                <a:cubicBezTo>
                  <a:pt x="1941" y="1224"/>
                  <a:pt x="1941" y="1224"/>
                  <a:pt x="1941" y="1225"/>
                </a:cubicBezTo>
                <a:cubicBezTo>
                  <a:pt x="1884" y="1227"/>
                  <a:pt x="1828" y="1228"/>
                  <a:pt x="1772" y="1230"/>
                </a:cubicBezTo>
                <a:cubicBezTo>
                  <a:pt x="1772" y="1230"/>
                  <a:pt x="1772" y="1231"/>
                  <a:pt x="1772" y="1232"/>
                </a:cubicBezTo>
                <a:cubicBezTo>
                  <a:pt x="1814" y="1233"/>
                  <a:pt x="1857" y="1233"/>
                  <a:pt x="1900" y="1234"/>
                </a:cubicBezTo>
                <a:cubicBezTo>
                  <a:pt x="1900" y="1235"/>
                  <a:pt x="1900" y="1236"/>
                  <a:pt x="1900" y="1237"/>
                </a:cubicBezTo>
                <a:cubicBezTo>
                  <a:pt x="1672" y="1244"/>
                  <a:pt x="1445" y="1252"/>
                  <a:pt x="1218" y="1259"/>
                </a:cubicBezTo>
                <a:cubicBezTo>
                  <a:pt x="1218" y="1260"/>
                  <a:pt x="1218" y="1261"/>
                  <a:pt x="1218" y="1262"/>
                </a:cubicBezTo>
                <a:cubicBezTo>
                  <a:pt x="1328" y="1259"/>
                  <a:pt x="1437" y="1256"/>
                  <a:pt x="1546" y="1253"/>
                </a:cubicBezTo>
                <a:cubicBezTo>
                  <a:pt x="1656" y="1251"/>
                  <a:pt x="1765" y="1249"/>
                  <a:pt x="1874" y="1255"/>
                </a:cubicBezTo>
                <a:cubicBezTo>
                  <a:pt x="1869" y="1255"/>
                  <a:pt x="1865" y="1256"/>
                  <a:pt x="1860" y="1256"/>
                </a:cubicBezTo>
                <a:cubicBezTo>
                  <a:pt x="1817" y="1257"/>
                  <a:pt x="1774" y="1258"/>
                  <a:pt x="1731" y="1260"/>
                </a:cubicBezTo>
                <a:cubicBezTo>
                  <a:pt x="1676" y="1262"/>
                  <a:pt x="1622" y="1266"/>
                  <a:pt x="1567" y="1268"/>
                </a:cubicBezTo>
                <a:cubicBezTo>
                  <a:pt x="1481" y="1271"/>
                  <a:pt x="1395" y="1273"/>
                  <a:pt x="1310" y="1276"/>
                </a:cubicBezTo>
                <a:cubicBezTo>
                  <a:pt x="1218" y="1279"/>
                  <a:pt x="1126" y="1281"/>
                  <a:pt x="1034" y="1278"/>
                </a:cubicBezTo>
                <a:cubicBezTo>
                  <a:pt x="1017" y="1277"/>
                  <a:pt x="1001" y="1276"/>
                  <a:pt x="985" y="1274"/>
                </a:cubicBezTo>
                <a:cubicBezTo>
                  <a:pt x="1007" y="1272"/>
                  <a:pt x="1030" y="1270"/>
                  <a:pt x="1052" y="1267"/>
                </a:cubicBezTo>
                <a:cubicBezTo>
                  <a:pt x="1052" y="1266"/>
                  <a:pt x="1052" y="1265"/>
                  <a:pt x="1052" y="1264"/>
                </a:cubicBezTo>
                <a:cubicBezTo>
                  <a:pt x="1016" y="1264"/>
                  <a:pt x="980" y="1264"/>
                  <a:pt x="943" y="1264"/>
                </a:cubicBezTo>
                <a:cubicBezTo>
                  <a:pt x="943" y="1263"/>
                  <a:pt x="943" y="1262"/>
                  <a:pt x="943" y="1262"/>
                </a:cubicBezTo>
                <a:cubicBezTo>
                  <a:pt x="953" y="1261"/>
                  <a:pt x="962" y="1260"/>
                  <a:pt x="971" y="1259"/>
                </a:cubicBezTo>
                <a:cubicBezTo>
                  <a:pt x="971" y="1258"/>
                  <a:pt x="971" y="1257"/>
                  <a:pt x="971" y="1257"/>
                </a:cubicBezTo>
                <a:cubicBezTo>
                  <a:pt x="969" y="1256"/>
                  <a:pt x="966" y="1255"/>
                  <a:pt x="963" y="1254"/>
                </a:cubicBezTo>
                <a:cubicBezTo>
                  <a:pt x="953" y="1251"/>
                  <a:pt x="943" y="1248"/>
                  <a:pt x="934" y="1244"/>
                </a:cubicBezTo>
                <a:cubicBezTo>
                  <a:pt x="931" y="1243"/>
                  <a:pt x="929" y="1240"/>
                  <a:pt x="925" y="1237"/>
                </a:cubicBezTo>
                <a:cubicBezTo>
                  <a:pt x="921" y="1237"/>
                  <a:pt x="915" y="1237"/>
                  <a:pt x="908" y="1236"/>
                </a:cubicBezTo>
                <a:cubicBezTo>
                  <a:pt x="908" y="1235"/>
                  <a:pt x="908" y="1235"/>
                  <a:pt x="908" y="1234"/>
                </a:cubicBezTo>
                <a:cubicBezTo>
                  <a:pt x="911" y="1233"/>
                  <a:pt x="913" y="1233"/>
                  <a:pt x="915" y="1232"/>
                </a:cubicBezTo>
                <a:cubicBezTo>
                  <a:pt x="915" y="1232"/>
                  <a:pt x="915" y="1231"/>
                  <a:pt x="915" y="1231"/>
                </a:cubicBezTo>
                <a:cubicBezTo>
                  <a:pt x="908" y="1230"/>
                  <a:pt x="901" y="1228"/>
                  <a:pt x="894" y="1227"/>
                </a:cubicBezTo>
                <a:cubicBezTo>
                  <a:pt x="858" y="1224"/>
                  <a:pt x="821" y="1221"/>
                  <a:pt x="784" y="1217"/>
                </a:cubicBezTo>
                <a:cubicBezTo>
                  <a:pt x="706" y="1209"/>
                  <a:pt x="629" y="1201"/>
                  <a:pt x="551" y="1192"/>
                </a:cubicBezTo>
                <a:cubicBezTo>
                  <a:pt x="538" y="1191"/>
                  <a:pt x="525" y="1187"/>
                  <a:pt x="512" y="1184"/>
                </a:cubicBezTo>
                <a:cubicBezTo>
                  <a:pt x="511" y="1184"/>
                  <a:pt x="510" y="1183"/>
                  <a:pt x="509" y="1181"/>
                </a:cubicBezTo>
                <a:cubicBezTo>
                  <a:pt x="551" y="1183"/>
                  <a:pt x="592" y="1185"/>
                  <a:pt x="634" y="1186"/>
                </a:cubicBezTo>
                <a:cubicBezTo>
                  <a:pt x="574" y="1179"/>
                  <a:pt x="513" y="1175"/>
                  <a:pt x="454" y="1160"/>
                </a:cubicBezTo>
                <a:cubicBezTo>
                  <a:pt x="454" y="1159"/>
                  <a:pt x="454" y="1159"/>
                  <a:pt x="454" y="1158"/>
                </a:cubicBezTo>
                <a:cubicBezTo>
                  <a:pt x="457" y="1158"/>
                  <a:pt x="460" y="1158"/>
                  <a:pt x="463" y="1158"/>
                </a:cubicBezTo>
                <a:cubicBezTo>
                  <a:pt x="483" y="1159"/>
                  <a:pt x="503" y="1160"/>
                  <a:pt x="523" y="1161"/>
                </a:cubicBezTo>
                <a:cubicBezTo>
                  <a:pt x="527" y="1161"/>
                  <a:pt x="532" y="1164"/>
                  <a:pt x="535" y="1158"/>
                </a:cubicBezTo>
                <a:cubicBezTo>
                  <a:pt x="535" y="1157"/>
                  <a:pt x="539" y="1158"/>
                  <a:pt x="541" y="1158"/>
                </a:cubicBezTo>
                <a:cubicBezTo>
                  <a:pt x="547" y="1158"/>
                  <a:pt x="553" y="1158"/>
                  <a:pt x="559" y="1157"/>
                </a:cubicBezTo>
                <a:cubicBezTo>
                  <a:pt x="508" y="1148"/>
                  <a:pt x="458" y="1139"/>
                  <a:pt x="407" y="1131"/>
                </a:cubicBezTo>
                <a:cubicBezTo>
                  <a:pt x="407" y="1130"/>
                  <a:pt x="407" y="1129"/>
                  <a:pt x="407" y="1127"/>
                </a:cubicBezTo>
                <a:cubicBezTo>
                  <a:pt x="420" y="1128"/>
                  <a:pt x="432" y="1129"/>
                  <a:pt x="444" y="1129"/>
                </a:cubicBezTo>
                <a:cubicBezTo>
                  <a:pt x="444" y="1129"/>
                  <a:pt x="444" y="1128"/>
                  <a:pt x="444" y="1128"/>
                </a:cubicBezTo>
                <a:cubicBezTo>
                  <a:pt x="423" y="1123"/>
                  <a:pt x="401" y="1118"/>
                  <a:pt x="379" y="1114"/>
                </a:cubicBezTo>
                <a:cubicBezTo>
                  <a:pt x="379" y="1113"/>
                  <a:pt x="379" y="1112"/>
                  <a:pt x="380" y="1111"/>
                </a:cubicBezTo>
                <a:cubicBezTo>
                  <a:pt x="438" y="1115"/>
                  <a:pt x="496" y="1120"/>
                  <a:pt x="555" y="1124"/>
                </a:cubicBezTo>
                <a:cubicBezTo>
                  <a:pt x="554" y="1122"/>
                  <a:pt x="554" y="1121"/>
                  <a:pt x="553" y="1119"/>
                </a:cubicBezTo>
                <a:cubicBezTo>
                  <a:pt x="562" y="1120"/>
                  <a:pt x="570" y="1120"/>
                  <a:pt x="579" y="1121"/>
                </a:cubicBezTo>
                <a:cubicBezTo>
                  <a:pt x="518" y="1113"/>
                  <a:pt x="456" y="1109"/>
                  <a:pt x="395" y="1093"/>
                </a:cubicBezTo>
                <a:cubicBezTo>
                  <a:pt x="396" y="1092"/>
                  <a:pt x="396" y="1092"/>
                  <a:pt x="396" y="1091"/>
                </a:cubicBezTo>
                <a:cubicBezTo>
                  <a:pt x="416" y="1092"/>
                  <a:pt x="437" y="1094"/>
                  <a:pt x="457" y="1096"/>
                </a:cubicBezTo>
                <a:cubicBezTo>
                  <a:pt x="457" y="1095"/>
                  <a:pt x="458" y="1095"/>
                  <a:pt x="458" y="1094"/>
                </a:cubicBezTo>
                <a:cubicBezTo>
                  <a:pt x="448" y="1092"/>
                  <a:pt x="438" y="1089"/>
                  <a:pt x="428" y="1087"/>
                </a:cubicBezTo>
                <a:cubicBezTo>
                  <a:pt x="428" y="1086"/>
                  <a:pt x="428" y="1085"/>
                  <a:pt x="429" y="1085"/>
                </a:cubicBezTo>
                <a:cubicBezTo>
                  <a:pt x="445" y="1086"/>
                  <a:pt x="461" y="1087"/>
                  <a:pt x="477" y="1088"/>
                </a:cubicBezTo>
                <a:cubicBezTo>
                  <a:pt x="477" y="1088"/>
                  <a:pt x="477" y="1087"/>
                  <a:pt x="477" y="1087"/>
                </a:cubicBezTo>
                <a:cubicBezTo>
                  <a:pt x="439" y="1080"/>
                  <a:pt x="401" y="1074"/>
                  <a:pt x="364" y="1067"/>
                </a:cubicBezTo>
                <a:cubicBezTo>
                  <a:pt x="364" y="1066"/>
                  <a:pt x="364" y="1065"/>
                  <a:pt x="364" y="1063"/>
                </a:cubicBezTo>
                <a:cubicBezTo>
                  <a:pt x="447" y="1071"/>
                  <a:pt x="530" y="1078"/>
                  <a:pt x="612" y="1085"/>
                </a:cubicBezTo>
                <a:cubicBezTo>
                  <a:pt x="612" y="1084"/>
                  <a:pt x="613" y="1083"/>
                  <a:pt x="613" y="1081"/>
                </a:cubicBezTo>
                <a:cubicBezTo>
                  <a:pt x="594" y="1079"/>
                  <a:pt x="574" y="1077"/>
                  <a:pt x="555" y="1075"/>
                </a:cubicBezTo>
                <a:cubicBezTo>
                  <a:pt x="552" y="1075"/>
                  <a:pt x="547" y="1076"/>
                  <a:pt x="550" y="1069"/>
                </a:cubicBezTo>
                <a:cubicBezTo>
                  <a:pt x="480" y="1061"/>
                  <a:pt x="411" y="1051"/>
                  <a:pt x="342" y="1036"/>
                </a:cubicBezTo>
                <a:cubicBezTo>
                  <a:pt x="342" y="1035"/>
                  <a:pt x="342" y="1034"/>
                  <a:pt x="342" y="1033"/>
                </a:cubicBezTo>
                <a:cubicBezTo>
                  <a:pt x="420" y="1040"/>
                  <a:pt x="497" y="1047"/>
                  <a:pt x="575" y="1054"/>
                </a:cubicBezTo>
                <a:cubicBezTo>
                  <a:pt x="575" y="1054"/>
                  <a:pt x="575" y="1053"/>
                  <a:pt x="575" y="1053"/>
                </a:cubicBezTo>
                <a:cubicBezTo>
                  <a:pt x="561" y="1049"/>
                  <a:pt x="547" y="1046"/>
                  <a:pt x="533" y="1042"/>
                </a:cubicBezTo>
                <a:cubicBezTo>
                  <a:pt x="533" y="1042"/>
                  <a:pt x="533" y="1041"/>
                  <a:pt x="533" y="1040"/>
                </a:cubicBezTo>
                <a:cubicBezTo>
                  <a:pt x="565" y="1043"/>
                  <a:pt x="598" y="1046"/>
                  <a:pt x="630" y="1049"/>
                </a:cubicBezTo>
                <a:cubicBezTo>
                  <a:pt x="630" y="1049"/>
                  <a:pt x="630" y="1048"/>
                  <a:pt x="630" y="1047"/>
                </a:cubicBezTo>
                <a:cubicBezTo>
                  <a:pt x="619" y="1046"/>
                  <a:pt x="607" y="1044"/>
                  <a:pt x="596" y="1043"/>
                </a:cubicBezTo>
                <a:cubicBezTo>
                  <a:pt x="530" y="1034"/>
                  <a:pt x="463" y="1026"/>
                  <a:pt x="397" y="1018"/>
                </a:cubicBezTo>
                <a:cubicBezTo>
                  <a:pt x="383" y="1016"/>
                  <a:pt x="369" y="1012"/>
                  <a:pt x="355" y="1009"/>
                </a:cubicBezTo>
                <a:cubicBezTo>
                  <a:pt x="356" y="1008"/>
                  <a:pt x="356" y="1007"/>
                  <a:pt x="356" y="1006"/>
                </a:cubicBezTo>
                <a:cubicBezTo>
                  <a:pt x="398" y="1010"/>
                  <a:pt x="440" y="1014"/>
                  <a:pt x="482" y="1018"/>
                </a:cubicBezTo>
                <a:cubicBezTo>
                  <a:pt x="482" y="1018"/>
                  <a:pt x="482" y="1018"/>
                  <a:pt x="482" y="1017"/>
                </a:cubicBezTo>
                <a:cubicBezTo>
                  <a:pt x="468" y="1014"/>
                  <a:pt x="453" y="1010"/>
                  <a:pt x="439" y="1007"/>
                </a:cubicBezTo>
                <a:cubicBezTo>
                  <a:pt x="439" y="1006"/>
                  <a:pt x="439" y="1006"/>
                  <a:pt x="439" y="1005"/>
                </a:cubicBezTo>
                <a:cubicBezTo>
                  <a:pt x="474" y="1008"/>
                  <a:pt x="509" y="1011"/>
                  <a:pt x="545" y="1014"/>
                </a:cubicBezTo>
                <a:cubicBezTo>
                  <a:pt x="544" y="1012"/>
                  <a:pt x="543" y="1011"/>
                  <a:pt x="542" y="1009"/>
                </a:cubicBezTo>
                <a:cubicBezTo>
                  <a:pt x="579" y="1013"/>
                  <a:pt x="614" y="1017"/>
                  <a:pt x="650" y="1021"/>
                </a:cubicBezTo>
                <a:cubicBezTo>
                  <a:pt x="650" y="1021"/>
                  <a:pt x="650" y="1020"/>
                  <a:pt x="651" y="1020"/>
                </a:cubicBezTo>
                <a:cubicBezTo>
                  <a:pt x="625" y="1016"/>
                  <a:pt x="600" y="1011"/>
                  <a:pt x="575" y="1008"/>
                </a:cubicBezTo>
                <a:cubicBezTo>
                  <a:pt x="507" y="999"/>
                  <a:pt x="438" y="994"/>
                  <a:pt x="371" y="978"/>
                </a:cubicBezTo>
                <a:cubicBezTo>
                  <a:pt x="367" y="977"/>
                  <a:pt x="363" y="976"/>
                  <a:pt x="359" y="975"/>
                </a:cubicBezTo>
                <a:cubicBezTo>
                  <a:pt x="359" y="974"/>
                  <a:pt x="359" y="973"/>
                  <a:pt x="359" y="973"/>
                </a:cubicBezTo>
                <a:cubicBezTo>
                  <a:pt x="382" y="975"/>
                  <a:pt x="404" y="978"/>
                  <a:pt x="426" y="981"/>
                </a:cubicBezTo>
                <a:cubicBezTo>
                  <a:pt x="426" y="981"/>
                  <a:pt x="427" y="980"/>
                  <a:pt x="427" y="980"/>
                </a:cubicBezTo>
                <a:cubicBezTo>
                  <a:pt x="421" y="978"/>
                  <a:pt x="415" y="976"/>
                  <a:pt x="409" y="974"/>
                </a:cubicBezTo>
                <a:cubicBezTo>
                  <a:pt x="409" y="974"/>
                  <a:pt x="409" y="973"/>
                  <a:pt x="409" y="972"/>
                </a:cubicBezTo>
                <a:cubicBezTo>
                  <a:pt x="425" y="974"/>
                  <a:pt x="440" y="976"/>
                  <a:pt x="456" y="978"/>
                </a:cubicBezTo>
                <a:cubicBezTo>
                  <a:pt x="456" y="978"/>
                  <a:pt x="456" y="977"/>
                  <a:pt x="457" y="977"/>
                </a:cubicBezTo>
                <a:cubicBezTo>
                  <a:pt x="452" y="975"/>
                  <a:pt x="447" y="974"/>
                  <a:pt x="442" y="972"/>
                </a:cubicBezTo>
                <a:cubicBezTo>
                  <a:pt x="442" y="971"/>
                  <a:pt x="442" y="971"/>
                  <a:pt x="442" y="970"/>
                </a:cubicBezTo>
                <a:cubicBezTo>
                  <a:pt x="464" y="973"/>
                  <a:pt x="486" y="976"/>
                  <a:pt x="508" y="979"/>
                </a:cubicBezTo>
                <a:cubicBezTo>
                  <a:pt x="464" y="971"/>
                  <a:pt x="420" y="966"/>
                  <a:pt x="378" y="954"/>
                </a:cubicBezTo>
                <a:cubicBezTo>
                  <a:pt x="378" y="953"/>
                  <a:pt x="378" y="952"/>
                  <a:pt x="378" y="951"/>
                </a:cubicBezTo>
                <a:cubicBezTo>
                  <a:pt x="425" y="958"/>
                  <a:pt x="472" y="965"/>
                  <a:pt x="518" y="972"/>
                </a:cubicBezTo>
                <a:cubicBezTo>
                  <a:pt x="519" y="972"/>
                  <a:pt x="519" y="972"/>
                  <a:pt x="519" y="971"/>
                </a:cubicBezTo>
                <a:cubicBezTo>
                  <a:pt x="486" y="962"/>
                  <a:pt x="453" y="954"/>
                  <a:pt x="419" y="945"/>
                </a:cubicBezTo>
                <a:cubicBezTo>
                  <a:pt x="420" y="945"/>
                  <a:pt x="420" y="944"/>
                  <a:pt x="420" y="943"/>
                </a:cubicBezTo>
                <a:cubicBezTo>
                  <a:pt x="484" y="951"/>
                  <a:pt x="547" y="965"/>
                  <a:pt x="612" y="968"/>
                </a:cubicBezTo>
                <a:cubicBezTo>
                  <a:pt x="585" y="962"/>
                  <a:pt x="558" y="957"/>
                  <a:pt x="532" y="951"/>
                </a:cubicBezTo>
                <a:cubicBezTo>
                  <a:pt x="532" y="950"/>
                  <a:pt x="532" y="949"/>
                  <a:pt x="532" y="948"/>
                </a:cubicBezTo>
                <a:cubicBezTo>
                  <a:pt x="536" y="948"/>
                  <a:pt x="540" y="948"/>
                  <a:pt x="544" y="948"/>
                </a:cubicBezTo>
                <a:cubicBezTo>
                  <a:pt x="544" y="948"/>
                  <a:pt x="544" y="947"/>
                  <a:pt x="544" y="946"/>
                </a:cubicBezTo>
                <a:cubicBezTo>
                  <a:pt x="511" y="940"/>
                  <a:pt x="476" y="938"/>
                  <a:pt x="444" y="925"/>
                </a:cubicBezTo>
                <a:cubicBezTo>
                  <a:pt x="445" y="925"/>
                  <a:pt x="447" y="925"/>
                  <a:pt x="449" y="925"/>
                </a:cubicBezTo>
                <a:cubicBezTo>
                  <a:pt x="461" y="926"/>
                  <a:pt x="474" y="928"/>
                  <a:pt x="487" y="927"/>
                </a:cubicBezTo>
                <a:cubicBezTo>
                  <a:pt x="502" y="927"/>
                  <a:pt x="517" y="925"/>
                  <a:pt x="532" y="924"/>
                </a:cubicBezTo>
                <a:cubicBezTo>
                  <a:pt x="540" y="923"/>
                  <a:pt x="548" y="924"/>
                  <a:pt x="556" y="922"/>
                </a:cubicBezTo>
                <a:cubicBezTo>
                  <a:pt x="523" y="917"/>
                  <a:pt x="489" y="916"/>
                  <a:pt x="456" y="917"/>
                </a:cubicBezTo>
                <a:cubicBezTo>
                  <a:pt x="459" y="916"/>
                  <a:pt x="462" y="916"/>
                  <a:pt x="465" y="915"/>
                </a:cubicBezTo>
                <a:cubicBezTo>
                  <a:pt x="465" y="914"/>
                  <a:pt x="465" y="914"/>
                  <a:pt x="465" y="913"/>
                </a:cubicBezTo>
                <a:cubicBezTo>
                  <a:pt x="461" y="912"/>
                  <a:pt x="457" y="910"/>
                  <a:pt x="452" y="910"/>
                </a:cubicBezTo>
                <a:cubicBezTo>
                  <a:pt x="442" y="910"/>
                  <a:pt x="432" y="911"/>
                  <a:pt x="422" y="911"/>
                </a:cubicBezTo>
                <a:cubicBezTo>
                  <a:pt x="419" y="912"/>
                  <a:pt x="417" y="911"/>
                  <a:pt x="414" y="911"/>
                </a:cubicBezTo>
                <a:cubicBezTo>
                  <a:pt x="414" y="911"/>
                  <a:pt x="414" y="910"/>
                  <a:pt x="414" y="909"/>
                </a:cubicBezTo>
                <a:cubicBezTo>
                  <a:pt x="421" y="908"/>
                  <a:pt x="428" y="907"/>
                  <a:pt x="434" y="906"/>
                </a:cubicBezTo>
                <a:cubicBezTo>
                  <a:pt x="434" y="906"/>
                  <a:pt x="434" y="905"/>
                  <a:pt x="434" y="905"/>
                </a:cubicBezTo>
                <a:cubicBezTo>
                  <a:pt x="422" y="903"/>
                  <a:pt x="410" y="900"/>
                  <a:pt x="398" y="898"/>
                </a:cubicBezTo>
                <a:cubicBezTo>
                  <a:pt x="398" y="896"/>
                  <a:pt x="398" y="895"/>
                  <a:pt x="398" y="894"/>
                </a:cubicBezTo>
                <a:cubicBezTo>
                  <a:pt x="424" y="892"/>
                  <a:pt x="451" y="891"/>
                  <a:pt x="477" y="889"/>
                </a:cubicBezTo>
                <a:cubicBezTo>
                  <a:pt x="477" y="888"/>
                  <a:pt x="477" y="887"/>
                  <a:pt x="477" y="885"/>
                </a:cubicBezTo>
                <a:cubicBezTo>
                  <a:pt x="469" y="885"/>
                  <a:pt x="461" y="885"/>
                  <a:pt x="453" y="885"/>
                </a:cubicBezTo>
                <a:cubicBezTo>
                  <a:pt x="431" y="886"/>
                  <a:pt x="408" y="887"/>
                  <a:pt x="385" y="888"/>
                </a:cubicBezTo>
                <a:cubicBezTo>
                  <a:pt x="382" y="888"/>
                  <a:pt x="378" y="885"/>
                  <a:pt x="374" y="884"/>
                </a:cubicBezTo>
                <a:cubicBezTo>
                  <a:pt x="371" y="884"/>
                  <a:pt x="368" y="883"/>
                  <a:pt x="364" y="883"/>
                </a:cubicBezTo>
                <a:cubicBezTo>
                  <a:pt x="346" y="882"/>
                  <a:pt x="328" y="881"/>
                  <a:pt x="310" y="880"/>
                </a:cubicBezTo>
                <a:cubicBezTo>
                  <a:pt x="308" y="879"/>
                  <a:pt x="305" y="878"/>
                  <a:pt x="303" y="878"/>
                </a:cubicBezTo>
                <a:cubicBezTo>
                  <a:pt x="303" y="877"/>
                  <a:pt x="303" y="876"/>
                  <a:pt x="303" y="875"/>
                </a:cubicBezTo>
                <a:cubicBezTo>
                  <a:pt x="315" y="874"/>
                  <a:pt x="328" y="873"/>
                  <a:pt x="341" y="872"/>
                </a:cubicBezTo>
                <a:cubicBezTo>
                  <a:pt x="337" y="871"/>
                  <a:pt x="334" y="870"/>
                  <a:pt x="331" y="869"/>
                </a:cubicBezTo>
                <a:cubicBezTo>
                  <a:pt x="331" y="868"/>
                  <a:pt x="331" y="867"/>
                  <a:pt x="331" y="866"/>
                </a:cubicBezTo>
                <a:cubicBezTo>
                  <a:pt x="339" y="865"/>
                  <a:pt x="348" y="865"/>
                  <a:pt x="356" y="864"/>
                </a:cubicBezTo>
                <a:cubicBezTo>
                  <a:pt x="312" y="862"/>
                  <a:pt x="269" y="867"/>
                  <a:pt x="225" y="862"/>
                </a:cubicBezTo>
                <a:cubicBezTo>
                  <a:pt x="271" y="856"/>
                  <a:pt x="317" y="857"/>
                  <a:pt x="363" y="853"/>
                </a:cubicBezTo>
                <a:cubicBezTo>
                  <a:pt x="328" y="850"/>
                  <a:pt x="293" y="855"/>
                  <a:pt x="259" y="853"/>
                </a:cubicBezTo>
                <a:cubicBezTo>
                  <a:pt x="258" y="852"/>
                  <a:pt x="258" y="850"/>
                  <a:pt x="258" y="849"/>
                </a:cubicBezTo>
                <a:cubicBezTo>
                  <a:pt x="267" y="849"/>
                  <a:pt x="275" y="848"/>
                  <a:pt x="283" y="848"/>
                </a:cubicBezTo>
                <a:cubicBezTo>
                  <a:pt x="280" y="842"/>
                  <a:pt x="284" y="842"/>
                  <a:pt x="288" y="842"/>
                </a:cubicBezTo>
                <a:cubicBezTo>
                  <a:pt x="303" y="841"/>
                  <a:pt x="318" y="840"/>
                  <a:pt x="332" y="840"/>
                </a:cubicBezTo>
                <a:cubicBezTo>
                  <a:pt x="337" y="840"/>
                  <a:pt x="342" y="840"/>
                  <a:pt x="347" y="840"/>
                </a:cubicBezTo>
                <a:cubicBezTo>
                  <a:pt x="347" y="839"/>
                  <a:pt x="347" y="838"/>
                  <a:pt x="347" y="838"/>
                </a:cubicBezTo>
                <a:cubicBezTo>
                  <a:pt x="302" y="839"/>
                  <a:pt x="258" y="841"/>
                  <a:pt x="211" y="842"/>
                </a:cubicBezTo>
                <a:cubicBezTo>
                  <a:pt x="213" y="839"/>
                  <a:pt x="214" y="838"/>
                  <a:pt x="215" y="836"/>
                </a:cubicBezTo>
                <a:cubicBezTo>
                  <a:pt x="201" y="836"/>
                  <a:pt x="188" y="836"/>
                  <a:pt x="174" y="836"/>
                </a:cubicBezTo>
                <a:cubicBezTo>
                  <a:pt x="174" y="835"/>
                  <a:pt x="174" y="834"/>
                  <a:pt x="174" y="833"/>
                </a:cubicBezTo>
                <a:cubicBezTo>
                  <a:pt x="247" y="830"/>
                  <a:pt x="319" y="827"/>
                  <a:pt x="392" y="824"/>
                </a:cubicBezTo>
                <a:cubicBezTo>
                  <a:pt x="392" y="823"/>
                  <a:pt x="392" y="822"/>
                  <a:pt x="392" y="821"/>
                </a:cubicBezTo>
                <a:cubicBezTo>
                  <a:pt x="389" y="820"/>
                  <a:pt x="386" y="819"/>
                  <a:pt x="383" y="819"/>
                </a:cubicBezTo>
                <a:cubicBezTo>
                  <a:pt x="336" y="821"/>
                  <a:pt x="289" y="823"/>
                  <a:pt x="241" y="824"/>
                </a:cubicBezTo>
                <a:cubicBezTo>
                  <a:pt x="239" y="824"/>
                  <a:pt x="236" y="824"/>
                  <a:pt x="234" y="823"/>
                </a:cubicBezTo>
                <a:cubicBezTo>
                  <a:pt x="234" y="822"/>
                  <a:pt x="234" y="821"/>
                  <a:pt x="234" y="820"/>
                </a:cubicBezTo>
                <a:cubicBezTo>
                  <a:pt x="264" y="819"/>
                  <a:pt x="295" y="817"/>
                  <a:pt x="326" y="816"/>
                </a:cubicBezTo>
                <a:cubicBezTo>
                  <a:pt x="326" y="815"/>
                  <a:pt x="326" y="814"/>
                  <a:pt x="326" y="814"/>
                </a:cubicBezTo>
                <a:cubicBezTo>
                  <a:pt x="271" y="814"/>
                  <a:pt x="215" y="814"/>
                  <a:pt x="160" y="814"/>
                </a:cubicBezTo>
                <a:cubicBezTo>
                  <a:pt x="160" y="813"/>
                  <a:pt x="160" y="812"/>
                  <a:pt x="160" y="812"/>
                </a:cubicBezTo>
                <a:cubicBezTo>
                  <a:pt x="188" y="809"/>
                  <a:pt x="217" y="808"/>
                  <a:pt x="245" y="807"/>
                </a:cubicBezTo>
                <a:cubicBezTo>
                  <a:pt x="273" y="805"/>
                  <a:pt x="302" y="803"/>
                  <a:pt x="330" y="799"/>
                </a:cubicBezTo>
                <a:cubicBezTo>
                  <a:pt x="278" y="801"/>
                  <a:pt x="227" y="803"/>
                  <a:pt x="175" y="805"/>
                </a:cubicBezTo>
                <a:cubicBezTo>
                  <a:pt x="175" y="803"/>
                  <a:pt x="175" y="802"/>
                  <a:pt x="175" y="801"/>
                </a:cubicBezTo>
                <a:cubicBezTo>
                  <a:pt x="248" y="795"/>
                  <a:pt x="322" y="793"/>
                  <a:pt x="396" y="787"/>
                </a:cubicBezTo>
                <a:cubicBezTo>
                  <a:pt x="298" y="785"/>
                  <a:pt x="201" y="790"/>
                  <a:pt x="103" y="794"/>
                </a:cubicBezTo>
                <a:cubicBezTo>
                  <a:pt x="103" y="793"/>
                  <a:pt x="103" y="791"/>
                  <a:pt x="103" y="790"/>
                </a:cubicBezTo>
                <a:cubicBezTo>
                  <a:pt x="107" y="790"/>
                  <a:pt x="111" y="789"/>
                  <a:pt x="115" y="789"/>
                </a:cubicBezTo>
                <a:cubicBezTo>
                  <a:pt x="118" y="788"/>
                  <a:pt x="122" y="790"/>
                  <a:pt x="122" y="784"/>
                </a:cubicBezTo>
                <a:cubicBezTo>
                  <a:pt x="122" y="784"/>
                  <a:pt x="125" y="782"/>
                  <a:pt x="127" y="782"/>
                </a:cubicBezTo>
                <a:cubicBezTo>
                  <a:pt x="150" y="781"/>
                  <a:pt x="173" y="779"/>
                  <a:pt x="197" y="777"/>
                </a:cubicBezTo>
                <a:cubicBezTo>
                  <a:pt x="215" y="776"/>
                  <a:pt x="234" y="778"/>
                  <a:pt x="251" y="773"/>
                </a:cubicBezTo>
                <a:cubicBezTo>
                  <a:pt x="280" y="764"/>
                  <a:pt x="309" y="767"/>
                  <a:pt x="337" y="763"/>
                </a:cubicBezTo>
                <a:cubicBezTo>
                  <a:pt x="349" y="762"/>
                  <a:pt x="361" y="761"/>
                  <a:pt x="372" y="759"/>
                </a:cubicBezTo>
                <a:cubicBezTo>
                  <a:pt x="357" y="760"/>
                  <a:pt x="342" y="761"/>
                  <a:pt x="327" y="761"/>
                </a:cubicBezTo>
                <a:cubicBezTo>
                  <a:pt x="313" y="762"/>
                  <a:pt x="298" y="763"/>
                  <a:pt x="284" y="763"/>
                </a:cubicBezTo>
                <a:cubicBezTo>
                  <a:pt x="278" y="764"/>
                  <a:pt x="272" y="761"/>
                  <a:pt x="267" y="761"/>
                </a:cubicBezTo>
                <a:cubicBezTo>
                  <a:pt x="228" y="763"/>
                  <a:pt x="190" y="764"/>
                  <a:pt x="151" y="767"/>
                </a:cubicBezTo>
                <a:cubicBezTo>
                  <a:pt x="114" y="769"/>
                  <a:pt x="77" y="772"/>
                  <a:pt x="40" y="774"/>
                </a:cubicBezTo>
                <a:cubicBezTo>
                  <a:pt x="30" y="775"/>
                  <a:pt x="20" y="776"/>
                  <a:pt x="10" y="776"/>
                </a:cubicBezTo>
                <a:cubicBezTo>
                  <a:pt x="8" y="776"/>
                  <a:pt x="5" y="776"/>
                  <a:pt x="3" y="774"/>
                </a:cubicBezTo>
                <a:cubicBezTo>
                  <a:pt x="46" y="766"/>
                  <a:pt x="89" y="763"/>
                  <a:pt x="131" y="757"/>
                </a:cubicBezTo>
                <a:cubicBezTo>
                  <a:pt x="126" y="757"/>
                  <a:pt x="119" y="757"/>
                  <a:pt x="113" y="757"/>
                </a:cubicBezTo>
                <a:cubicBezTo>
                  <a:pt x="106" y="757"/>
                  <a:pt x="99" y="758"/>
                  <a:pt x="93" y="758"/>
                </a:cubicBezTo>
                <a:cubicBezTo>
                  <a:pt x="89" y="758"/>
                  <a:pt x="86" y="756"/>
                  <a:pt x="82" y="755"/>
                </a:cubicBezTo>
                <a:cubicBezTo>
                  <a:pt x="80" y="755"/>
                  <a:pt x="78" y="755"/>
                  <a:pt x="76" y="755"/>
                </a:cubicBezTo>
                <a:cubicBezTo>
                  <a:pt x="54" y="757"/>
                  <a:pt x="31" y="759"/>
                  <a:pt x="8" y="761"/>
                </a:cubicBezTo>
                <a:cubicBezTo>
                  <a:pt x="6" y="761"/>
                  <a:pt x="3" y="760"/>
                  <a:pt x="0" y="760"/>
                </a:cubicBezTo>
                <a:cubicBezTo>
                  <a:pt x="0" y="759"/>
                  <a:pt x="0" y="759"/>
                  <a:pt x="0" y="758"/>
                </a:cubicBezTo>
                <a:cubicBezTo>
                  <a:pt x="2" y="757"/>
                  <a:pt x="4" y="756"/>
                  <a:pt x="6" y="756"/>
                </a:cubicBezTo>
                <a:cubicBezTo>
                  <a:pt x="32" y="751"/>
                  <a:pt x="59" y="747"/>
                  <a:pt x="86" y="743"/>
                </a:cubicBezTo>
                <a:cubicBezTo>
                  <a:pt x="105" y="739"/>
                  <a:pt x="124" y="735"/>
                  <a:pt x="144" y="731"/>
                </a:cubicBezTo>
                <a:cubicBezTo>
                  <a:pt x="100" y="735"/>
                  <a:pt x="56" y="739"/>
                  <a:pt x="13" y="742"/>
                </a:cubicBezTo>
                <a:cubicBezTo>
                  <a:pt x="13" y="741"/>
                  <a:pt x="12" y="740"/>
                  <a:pt x="12" y="739"/>
                </a:cubicBezTo>
                <a:cubicBezTo>
                  <a:pt x="15" y="738"/>
                  <a:pt x="18" y="737"/>
                  <a:pt x="21" y="736"/>
                </a:cubicBezTo>
                <a:cubicBezTo>
                  <a:pt x="48" y="732"/>
                  <a:pt x="75" y="727"/>
                  <a:pt x="102" y="723"/>
                </a:cubicBezTo>
                <a:cubicBezTo>
                  <a:pt x="143" y="717"/>
                  <a:pt x="185" y="712"/>
                  <a:pt x="226" y="704"/>
                </a:cubicBezTo>
                <a:cubicBezTo>
                  <a:pt x="249" y="699"/>
                  <a:pt x="273" y="699"/>
                  <a:pt x="296" y="693"/>
                </a:cubicBezTo>
                <a:cubicBezTo>
                  <a:pt x="299" y="693"/>
                  <a:pt x="301" y="692"/>
                  <a:pt x="304" y="691"/>
                </a:cubicBezTo>
                <a:cubicBezTo>
                  <a:pt x="304" y="691"/>
                  <a:pt x="304" y="690"/>
                  <a:pt x="304" y="689"/>
                </a:cubicBezTo>
                <a:cubicBezTo>
                  <a:pt x="264" y="686"/>
                  <a:pt x="224" y="682"/>
                  <a:pt x="184" y="678"/>
                </a:cubicBezTo>
                <a:cubicBezTo>
                  <a:pt x="184" y="678"/>
                  <a:pt x="184" y="677"/>
                  <a:pt x="184" y="676"/>
                </a:cubicBezTo>
                <a:cubicBezTo>
                  <a:pt x="215" y="677"/>
                  <a:pt x="246" y="679"/>
                  <a:pt x="276" y="679"/>
                </a:cubicBezTo>
                <a:cubicBezTo>
                  <a:pt x="307" y="679"/>
                  <a:pt x="338" y="684"/>
                  <a:pt x="369" y="681"/>
                </a:cubicBezTo>
                <a:cubicBezTo>
                  <a:pt x="369" y="681"/>
                  <a:pt x="369" y="680"/>
                  <a:pt x="369" y="679"/>
                </a:cubicBezTo>
                <a:cubicBezTo>
                  <a:pt x="319" y="674"/>
                  <a:pt x="269" y="670"/>
                  <a:pt x="219" y="665"/>
                </a:cubicBezTo>
                <a:cubicBezTo>
                  <a:pt x="219" y="664"/>
                  <a:pt x="219" y="663"/>
                  <a:pt x="219" y="662"/>
                </a:cubicBezTo>
                <a:cubicBezTo>
                  <a:pt x="246" y="663"/>
                  <a:pt x="274" y="665"/>
                  <a:pt x="302" y="666"/>
                </a:cubicBezTo>
                <a:cubicBezTo>
                  <a:pt x="302" y="665"/>
                  <a:pt x="302" y="665"/>
                  <a:pt x="302" y="664"/>
                </a:cubicBezTo>
                <a:cubicBezTo>
                  <a:pt x="249" y="659"/>
                  <a:pt x="197" y="654"/>
                  <a:pt x="144" y="649"/>
                </a:cubicBezTo>
                <a:cubicBezTo>
                  <a:pt x="144" y="648"/>
                  <a:pt x="144" y="647"/>
                  <a:pt x="144" y="647"/>
                </a:cubicBezTo>
                <a:cubicBezTo>
                  <a:pt x="162" y="646"/>
                  <a:pt x="179" y="645"/>
                  <a:pt x="197" y="645"/>
                </a:cubicBezTo>
                <a:cubicBezTo>
                  <a:pt x="214" y="645"/>
                  <a:pt x="232" y="647"/>
                  <a:pt x="249" y="647"/>
                </a:cubicBezTo>
                <a:cubicBezTo>
                  <a:pt x="206" y="642"/>
                  <a:pt x="163" y="638"/>
                  <a:pt x="119" y="633"/>
                </a:cubicBezTo>
                <a:cubicBezTo>
                  <a:pt x="119" y="632"/>
                  <a:pt x="119" y="632"/>
                  <a:pt x="119" y="631"/>
                </a:cubicBezTo>
                <a:cubicBezTo>
                  <a:pt x="129" y="631"/>
                  <a:pt x="139" y="631"/>
                  <a:pt x="149" y="631"/>
                </a:cubicBezTo>
                <a:cubicBezTo>
                  <a:pt x="178" y="633"/>
                  <a:pt x="206" y="633"/>
                  <a:pt x="235" y="636"/>
                </a:cubicBezTo>
                <a:cubicBezTo>
                  <a:pt x="269" y="639"/>
                  <a:pt x="303" y="643"/>
                  <a:pt x="337" y="647"/>
                </a:cubicBezTo>
                <a:cubicBezTo>
                  <a:pt x="345" y="648"/>
                  <a:pt x="352" y="648"/>
                  <a:pt x="360" y="649"/>
                </a:cubicBezTo>
                <a:cubicBezTo>
                  <a:pt x="376" y="650"/>
                  <a:pt x="393" y="651"/>
                  <a:pt x="409" y="652"/>
                </a:cubicBezTo>
                <a:cubicBezTo>
                  <a:pt x="411" y="652"/>
                  <a:pt x="414" y="652"/>
                  <a:pt x="416" y="651"/>
                </a:cubicBezTo>
                <a:cubicBezTo>
                  <a:pt x="323" y="631"/>
                  <a:pt x="228" y="628"/>
                  <a:pt x="134" y="613"/>
                </a:cubicBezTo>
                <a:cubicBezTo>
                  <a:pt x="140" y="613"/>
                  <a:pt x="146" y="613"/>
                  <a:pt x="152" y="613"/>
                </a:cubicBezTo>
                <a:cubicBezTo>
                  <a:pt x="159" y="613"/>
                  <a:pt x="166" y="613"/>
                  <a:pt x="172" y="613"/>
                </a:cubicBezTo>
                <a:cubicBezTo>
                  <a:pt x="179" y="614"/>
                  <a:pt x="185" y="615"/>
                  <a:pt x="192" y="614"/>
                </a:cubicBezTo>
                <a:cubicBezTo>
                  <a:pt x="182" y="613"/>
                  <a:pt x="173" y="612"/>
                  <a:pt x="164" y="610"/>
                </a:cubicBezTo>
                <a:cubicBezTo>
                  <a:pt x="164" y="609"/>
                  <a:pt x="164" y="609"/>
                  <a:pt x="164" y="608"/>
                </a:cubicBezTo>
                <a:cubicBezTo>
                  <a:pt x="209" y="609"/>
                  <a:pt x="254" y="611"/>
                  <a:pt x="298" y="612"/>
                </a:cubicBezTo>
                <a:cubicBezTo>
                  <a:pt x="298" y="612"/>
                  <a:pt x="298" y="611"/>
                  <a:pt x="298" y="611"/>
                </a:cubicBezTo>
                <a:cubicBezTo>
                  <a:pt x="235" y="604"/>
                  <a:pt x="171" y="596"/>
                  <a:pt x="107" y="589"/>
                </a:cubicBezTo>
                <a:cubicBezTo>
                  <a:pt x="107" y="588"/>
                  <a:pt x="107" y="588"/>
                  <a:pt x="107" y="587"/>
                </a:cubicBezTo>
                <a:cubicBezTo>
                  <a:pt x="185" y="587"/>
                  <a:pt x="261" y="597"/>
                  <a:pt x="339" y="602"/>
                </a:cubicBezTo>
                <a:cubicBezTo>
                  <a:pt x="339" y="601"/>
                  <a:pt x="339" y="601"/>
                  <a:pt x="339" y="600"/>
                </a:cubicBezTo>
                <a:cubicBezTo>
                  <a:pt x="337" y="600"/>
                  <a:pt x="334" y="600"/>
                  <a:pt x="332" y="600"/>
                </a:cubicBezTo>
                <a:cubicBezTo>
                  <a:pt x="272" y="587"/>
                  <a:pt x="212" y="582"/>
                  <a:pt x="151" y="574"/>
                </a:cubicBezTo>
                <a:cubicBezTo>
                  <a:pt x="149" y="573"/>
                  <a:pt x="147" y="573"/>
                  <a:pt x="145" y="571"/>
                </a:cubicBezTo>
                <a:cubicBezTo>
                  <a:pt x="149" y="571"/>
                  <a:pt x="152" y="570"/>
                  <a:pt x="155" y="570"/>
                </a:cubicBezTo>
                <a:cubicBezTo>
                  <a:pt x="155" y="570"/>
                  <a:pt x="155" y="569"/>
                  <a:pt x="155" y="569"/>
                </a:cubicBezTo>
                <a:cubicBezTo>
                  <a:pt x="133" y="566"/>
                  <a:pt x="111" y="564"/>
                  <a:pt x="89" y="561"/>
                </a:cubicBezTo>
                <a:cubicBezTo>
                  <a:pt x="89" y="560"/>
                  <a:pt x="89" y="560"/>
                  <a:pt x="89" y="560"/>
                </a:cubicBezTo>
                <a:cubicBezTo>
                  <a:pt x="102" y="560"/>
                  <a:pt x="115" y="559"/>
                  <a:pt x="129" y="560"/>
                </a:cubicBezTo>
                <a:cubicBezTo>
                  <a:pt x="142" y="560"/>
                  <a:pt x="155" y="561"/>
                  <a:pt x="169" y="562"/>
                </a:cubicBezTo>
                <a:cubicBezTo>
                  <a:pt x="206" y="565"/>
                  <a:pt x="243" y="569"/>
                  <a:pt x="280" y="572"/>
                </a:cubicBezTo>
                <a:cubicBezTo>
                  <a:pt x="305" y="574"/>
                  <a:pt x="330" y="575"/>
                  <a:pt x="354" y="574"/>
                </a:cubicBezTo>
                <a:cubicBezTo>
                  <a:pt x="270" y="562"/>
                  <a:pt x="186" y="550"/>
                  <a:pt x="102" y="537"/>
                </a:cubicBezTo>
                <a:cubicBezTo>
                  <a:pt x="103" y="536"/>
                  <a:pt x="103" y="535"/>
                  <a:pt x="103" y="534"/>
                </a:cubicBezTo>
                <a:cubicBezTo>
                  <a:pt x="182" y="537"/>
                  <a:pt x="262" y="541"/>
                  <a:pt x="342" y="544"/>
                </a:cubicBezTo>
                <a:cubicBezTo>
                  <a:pt x="342" y="544"/>
                  <a:pt x="342" y="543"/>
                  <a:pt x="342" y="543"/>
                </a:cubicBezTo>
                <a:cubicBezTo>
                  <a:pt x="264" y="531"/>
                  <a:pt x="186" y="519"/>
                  <a:pt x="108" y="507"/>
                </a:cubicBezTo>
                <a:cubicBezTo>
                  <a:pt x="108" y="506"/>
                  <a:pt x="108" y="505"/>
                  <a:pt x="108" y="504"/>
                </a:cubicBezTo>
                <a:cubicBezTo>
                  <a:pt x="154" y="506"/>
                  <a:pt x="201" y="507"/>
                  <a:pt x="250" y="508"/>
                </a:cubicBezTo>
                <a:cubicBezTo>
                  <a:pt x="207" y="501"/>
                  <a:pt x="167" y="495"/>
                  <a:pt x="126" y="488"/>
                </a:cubicBezTo>
                <a:cubicBezTo>
                  <a:pt x="126" y="487"/>
                  <a:pt x="126" y="486"/>
                  <a:pt x="126" y="485"/>
                </a:cubicBezTo>
                <a:cubicBezTo>
                  <a:pt x="150" y="487"/>
                  <a:pt x="174" y="488"/>
                  <a:pt x="198" y="489"/>
                </a:cubicBezTo>
                <a:cubicBezTo>
                  <a:pt x="198" y="489"/>
                  <a:pt x="198" y="489"/>
                  <a:pt x="199" y="488"/>
                </a:cubicBezTo>
                <a:cubicBezTo>
                  <a:pt x="187" y="486"/>
                  <a:pt x="176" y="484"/>
                  <a:pt x="164" y="482"/>
                </a:cubicBezTo>
                <a:cubicBezTo>
                  <a:pt x="164" y="481"/>
                  <a:pt x="165" y="481"/>
                  <a:pt x="165" y="480"/>
                </a:cubicBezTo>
                <a:cubicBezTo>
                  <a:pt x="202" y="482"/>
                  <a:pt x="240" y="483"/>
                  <a:pt x="278" y="484"/>
                </a:cubicBezTo>
                <a:cubicBezTo>
                  <a:pt x="278" y="483"/>
                  <a:pt x="278" y="482"/>
                  <a:pt x="278" y="482"/>
                </a:cubicBezTo>
                <a:cubicBezTo>
                  <a:pt x="248" y="477"/>
                  <a:pt x="218" y="472"/>
                  <a:pt x="189" y="467"/>
                </a:cubicBezTo>
                <a:cubicBezTo>
                  <a:pt x="189" y="467"/>
                  <a:pt x="189" y="466"/>
                  <a:pt x="189" y="466"/>
                </a:cubicBezTo>
                <a:cubicBezTo>
                  <a:pt x="252" y="467"/>
                  <a:pt x="315" y="468"/>
                  <a:pt x="379" y="470"/>
                </a:cubicBezTo>
                <a:cubicBezTo>
                  <a:pt x="379" y="469"/>
                  <a:pt x="379" y="469"/>
                  <a:pt x="379" y="468"/>
                </a:cubicBezTo>
                <a:cubicBezTo>
                  <a:pt x="375" y="467"/>
                  <a:pt x="372" y="467"/>
                  <a:pt x="369" y="466"/>
                </a:cubicBezTo>
                <a:cubicBezTo>
                  <a:pt x="369" y="466"/>
                  <a:pt x="369" y="465"/>
                  <a:pt x="369" y="465"/>
                </a:cubicBezTo>
                <a:cubicBezTo>
                  <a:pt x="393" y="465"/>
                  <a:pt x="417" y="465"/>
                  <a:pt x="441" y="465"/>
                </a:cubicBezTo>
                <a:cubicBezTo>
                  <a:pt x="441" y="465"/>
                  <a:pt x="441" y="465"/>
                  <a:pt x="441" y="464"/>
                </a:cubicBezTo>
                <a:cubicBezTo>
                  <a:pt x="431" y="463"/>
                  <a:pt x="422" y="462"/>
                  <a:pt x="413" y="462"/>
                </a:cubicBezTo>
                <a:cubicBezTo>
                  <a:pt x="370" y="461"/>
                  <a:pt x="328" y="461"/>
                  <a:pt x="285" y="460"/>
                </a:cubicBezTo>
                <a:cubicBezTo>
                  <a:pt x="281" y="460"/>
                  <a:pt x="276" y="460"/>
                  <a:pt x="272" y="459"/>
                </a:cubicBezTo>
                <a:cubicBezTo>
                  <a:pt x="272" y="458"/>
                  <a:pt x="272" y="457"/>
                  <a:pt x="272" y="456"/>
                </a:cubicBezTo>
                <a:cubicBezTo>
                  <a:pt x="304" y="456"/>
                  <a:pt x="336" y="456"/>
                  <a:pt x="369" y="456"/>
                </a:cubicBezTo>
                <a:cubicBezTo>
                  <a:pt x="369" y="455"/>
                  <a:pt x="369" y="454"/>
                  <a:pt x="369" y="453"/>
                </a:cubicBezTo>
                <a:cubicBezTo>
                  <a:pt x="345" y="449"/>
                  <a:pt x="321" y="446"/>
                  <a:pt x="297" y="442"/>
                </a:cubicBezTo>
                <a:cubicBezTo>
                  <a:pt x="297" y="442"/>
                  <a:pt x="297" y="441"/>
                  <a:pt x="297" y="441"/>
                </a:cubicBezTo>
                <a:cubicBezTo>
                  <a:pt x="319" y="441"/>
                  <a:pt x="341" y="441"/>
                  <a:pt x="364" y="441"/>
                </a:cubicBezTo>
                <a:cubicBezTo>
                  <a:pt x="364" y="440"/>
                  <a:pt x="364" y="439"/>
                  <a:pt x="364" y="438"/>
                </a:cubicBezTo>
                <a:cubicBezTo>
                  <a:pt x="333" y="433"/>
                  <a:pt x="302" y="428"/>
                  <a:pt x="271" y="423"/>
                </a:cubicBezTo>
                <a:cubicBezTo>
                  <a:pt x="272" y="422"/>
                  <a:pt x="272" y="422"/>
                  <a:pt x="272" y="421"/>
                </a:cubicBezTo>
                <a:cubicBezTo>
                  <a:pt x="323" y="423"/>
                  <a:pt x="374" y="426"/>
                  <a:pt x="425" y="429"/>
                </a:cubicBezTo>
                <a:cubicBezTo>
                  <a:pt x="425" y="428"/>
                  <a:pt x="425" y="428"/>
                  <a:pt x="425" y="428"/>
                </a:cubicBezTo>
                <a:cubicBezTo>
                  <a:pt x="380" y="420"/>
                  <a:pt x="336" y="413"/>
                  <a:pt x="291" y="406"/>
                </a:cubicBezTo>
                <a:cubicBezTo>
                  <a:pt x="343" y="401"/>
                  <a:pt x="394" y="406"/>
                  <a:pt x="446" y="407"/>
                </a:cubicBezTo>
                <a:cubicBezTo>
                  <a:pt x="446" y="407"/>
                  <a:pt x="446" y="406"/>
                  <a:pt x="446" y="405"/>
                </a:cubicBezTo>
                <a:cubicBezTo>
                  <a:pt x="386" y="396"/>
                  <a:pt x="326" y="387"/>
                  <a:pt x="265" y="378"/>
                </a:cubicBezTo>
                <a:cubicBezTo>
                  <a:pt x="265" y="377"/>
                  <a:pt x="265" y="376"/>
                  <a:pt x="266" y="375"/>
                </a:cubicBezTo>
                <a:cubicBezTo>
                  <a:pt x="301" y="377"/>
                  <a:pt x="337" y="378"/>
                  <a:pt x="374" y="379"/>
                </a:cubicBezTo>
                <a:cubicBezTo>
                  <a:pt x="350" y="374"/>
                  <a:pt x="328" y="370"/>
                  <a:pt x="306" y="366"/>
                </a:cubicBezTo>
                <a:cubicBezTo>
                  <a:pt x="306" y="366"/>
                  <a:pt x="306" y="365"/>
                  <a:pt x="306" y="365"/>
                </a:cubicBezTo>
                <a:cubicBezTo>
                  <a:pt x="318" y="365"/>
                  <a:pt x="330" y="365"/>
                  <a:pt x="343" y="365"/>
                </a:cubicBezTo>
                <a:cubicBezTo>
                  <a:pt x="343" y="365"/>
                  <a:pt x="343" y="364"/>
                  <a:pt x="343" y="364"/>
                </a:cubicBezTo>
                <a:cubicBezTo>
                  <a:pt x="312" y="359"/>
                  <a:pt x="282" y="354"/>
                  <a:pt x="251" y="349"/>
                </a:cubicBezTo>
                <a:cubicBezTo>
                  <a:pt x="252" y="348"/>
                  <a:pt x="252" y="347"/>
                  <a:pt x="252" y="346"/>
                </a:cubicBezTo>
                <a:cubicBezTo>
                  <a:pt x="297" y="348"/>
                  <a:pt x="343" y="350"/>
                  <a:pt x="389" y="352"/>
                </a:cubicBezTo>
                <a:cubicBezTo>
                  <a:pt x="386" y="351"/>
                  <a:pt x="384" y="350"/>
                  <a:pt x="381" y="350"/>
                </a:cubicBezTo>
                <a:cubicBezTo>
                  <a:pt x="357" y="346"/>
                  <a:pt x="334" y="342"/>
                  <a:pt x="310" y="337"/>
                </a:cubicBezTo>
                <a:cubicBezTo>
                  <a:pt x="296" y="334"/>
                  <a:pt x="281" y="329"/>
                  <a:pt x="267" y="324"/>
                </a:cubicBezTo>
                <a:cubicBezTo>
                  <a:pt x="312" y="326"/>
                  <a:pt x="356" y="328"/>
                  <a:pt x="402" y="330"/>
                </a:cubicBezTo>
                <a:cubicBezTo>
                  <a:pt x="384" y="326"/>
                  <a:pt x="368" y="323"/>
                  <a:pt x="352" y="320"/>
                </a:cubicBezTo>
                <a:cubicBezTo>
                  <a:pt x="352" y="319"/>
                  <a:pt x="352" y="319"/>
                  <a:pt x="352" y="319"/>
                </a:cubicBezTo>
                <a:cubicBezTo>
                  <a:pt x="357" y="318"/>
                  <a:pt x="363" y="318"/>
                  <a:pt x="369" y="317"/>
                </a:cubicBezTo>
                <a:cubicBezTo>
                  <a:pt x="369" y="317"/>
                  <a:pt x="369" y="317"/>
                  <a:pt x="369" y="316"/>
                </a:cubicBezTo>
                <a:cubicBezTo>
                  <a:pt x="338" y="310"/>
                  <a:pt x="307" y="304"/>
                  <a:pt x="276" y="298"/>
                </a:cubicBezTo>
                <a:cubicBezTo>
                  <a:pt x="276" y="297"/>
                  <a:pt x="276" y="296"/>
                  <a:pt x="276" y="296"/>
                </a:cubicBezTo>
                <a:cubicBezTo>
                  <a:pt x="309" y="297"/>
                  <a:pt x="341" y="298"/>
                  <a:pt x="374" y="299"/>
                </a:cubicBezTo>
                <a:cubicBezTo>
                  <a:pt x="347" y="295"/>
                  <a:pt x="322" y="288"/>
                  <a:pt x="297" y="280"/>
                </a:cubicBezTo>
                <a:cubicBezTo>
                  <a:pt x="302" y="280"/>
                  <a:pt x="307" y="280"/>
                  <a:pt x="312" y="280"/>
                </a:cubicBezTo>
                <a:cubicBezTo>
                  <a:pt x="344" y="279"/>
                  <a:pt x="375" y="278"/>
                  <a:pt x="408" y="278"/>
                </a:cubicBezTo>
                <a:cubicBezTo>
                  <a:pt x="401" y="277"/>
                  <a:pt x="396" y="275"/>
                  <a:pt x="390" y="274"/>
                </a:cubicBezTo>
                <a:cubicBezTo>
                  <a:pt x="390" y="274"/>
                  <a:pt x="390" y="274"/>
                  <a:pt x="390" y="273"/>
                </a:cubicBezTo>
                <a:cubicBezTo>
                  <a:pt x="394" y="273"/>
                  <a:pt x="398" y="273"/>
                  <a:pt x="402" y="272"/>
                </a:cubicBezTo>
                <a:cubicBezTo>
                  <a:pt x="402" y="272"/>
                  <a:pt x="403" y="272"/>
                  <a:pt x="403" y="271"/>
                </a:cubicBezTo>
                <a:cubicBezTo>
                  <a:pt x="382" y="269"/>
                  <a:pt x="361" y="266"/>
                  <a:pt x="340" y="263"/>
                </a:cubicBezTo>
                <a:cubicBezTo>
                  <a:pt x="340" y="263"/>
                  <a:pt x="340" y="262"/>
                  <a:pt x="340" y="262"/>
                </a:cubicBezTo>
                <a:cubicBezTo>
                  <a:pt x="372" y="262"/>
                  <a:pt x="404" y="262"/>
                  <a:pt x="436" y="262"/>
                </a:cubicBezTo>
                <a:cubicBezTo>
                  <a:pt x="436" y="261"/>
                  <a:pt x="436" y="261"/>
                  <a:pt x="436" y="260"/>
                </a:cubicBezTo>
                <a:cubicBezTo>
                  <a:pt x="433" y="260"/>
                  <a:pt x="429" y="259"/>
                  <a:pt x="425" y="259"/>
                </a:cubicBezTo>
                <a:cubicBezTo>
                  <a:pt x="425" y="258"/>
                  <a:pt x="425" y="258"/>
                  <a:pt x="425" y="258"/>
                </a:cubicBezTo>
                <a:cubicBezTo>
                  <a:pt x="485" y="258"/>
                  <a:pt x="544" y="258"/>
                  <a:pt x="603" y="258"/>
                </a:cubicBezTo>
                <a:cubicBezTo>
                  <a:pt x="603" y="257"/>
                  <a:pt x="603" y="256"/>
                  <a:pt x="603" y="256"/>
                </a:cubicBezTo>
                <a:cubicBezTo>
                  <a:pt x="594" y="255"/>
                  <a:pt x="585" y="254"/>
                  <a:pt x="575" y="254"/>
                </a:cubicBezTo>
                <a:cubicBezTo>
                  <a:pt x="575" y="253"/>
                  <a:pt x="575" y="253"/>
                  <a:pt x="575" y="252"/>
                </a:cubicBezTo>
                <a:cubicBezTo>
                  <a:pt x="616" y="252"/>
                  <a:pt x="656" y="252"/>
                  <a:pt x="697" y="252"/>
                </a:cubicBezTo>
                <a:cubicBezTo>
                  <a:pt x="697" y="252"/>
                  <a:pt x="697" y="252"/>
                  <a:pt x="697" y="252"/>
                </a:cubicBezTo>
                <a:cubicBezTo>
                  <a:pt x="638" y="248"/>
                  <a:pt x="579" y="246"/>
                  <a:pt x="520" y="242"/>
                </a:cubicBezTo>
                <a:cubicBezTo>
                  <a:pt x="462" y="237"/>
                  <a:pt x="403" y="241"/>
                  <a:pt x="345" y="229"/>
                </a:cubicBezTo>
                <a:cubicBezTo>
                  <a:pt x="372" y="227"/>
                  <a:pt x="399" y="226"/>
                  <a:pt x="425" y="225"/>
                </a:cubicBezTo>
                <a:cubicBezTo>
                  <a:pt x="425" y="224"/>
                  <a:pt x="425" y="223"/>
                  <a:pt x="425" y="222"/>
                </a:cubicBezTo>
                <a:cubicBezTo>
                  <a:pt x="393" y="221"/>
                  <a:pt x="361" y="220"/>
                  <a:pt x="328" y="220"/>
                </a:cubicBezTo>
                <a:cubicBezTo>
                  <a:pt x="328" y="219"/>
                  <a:pt x="328" y="218"/>
                  <a:pt x="328" y="217"/>
                </a:cubicBezTo>
                <a:cubicBezTo>
                  <a:pt x="369" y="217"/>
                  <a:pt x="409" y="217"/>
                  <a:pt x="449" y="217"/>
                </a:cubicBezTo>
                <a:cubicBezTo>
                  <a:pt x="449" y="216"/>
                  <a:pt x="449" y="216"/>
                  <a:pt x="449" y="215"/>
                </a:cubicBezTo>
                <a:cubicBezTo>
                  <a:pt x="420" y="213"/>
                  <a:pt x="391" y="210"/>
                  <a:pt x="362" y="208"/>
                </a:cubicBezTo>
                <a:cubicBezTo>
                  <a:pt x="362" y="207"/>
                  <a:pt x="362" y="206"/>
                  <a:pt x="362" y="206"/>
                </a:cubicBezTo>
                <a:cubicBezTo>
                  <a:pt x="395" y="206"/>
                  <a:pt x="427" y="206"/>
                  <a:pt x="460" y="206"/>
                </a:cubicBezTo>
                <a:cubicBezTo>
                  <a:pt x="460" y="205"/>
                  <a:pt x="460" y="204"/>
                  <a:pt x="460" y="204"/>
                </a:cubicBezTo>
                <a:cubicBezTo>
                  <a:pt x="456" y="204"/>
                  <a:pt x="453" y="203"/>
                  <a:pt x="449" y="203"/>
                </a:cubicBezTo>
                <a:cubicBezTo>
                  <a:pt x="425" y="202"/>
                  <a:pt x="401" y="202"/>
                  <a:pt x="377" y="201"/>
                </a:cubicBezTo>
                <a:cubicBezTo>
                  <a:pt x="347" y="200"/>
                  <a:pt x="318" y="197"/>
                  <a:pt x="288" y="195"/>
                </a:cubicBezTo>
                <a:cubicBezTo>
                  <a:pt x="286" y="195"/>
                  <a:pt x="285" y="194"/>
                  <a:pt x="283" y="193"/>
                </a:cubicBezTo>
                <a:cubicBezTo>
                  <a:pt x="315" y="193"/>
                  <a:pt x="346" y="193"/>
                  <a:pt x="378" y="193"/>
                </a:cubicBezTo>
                <a:cubicBezTo>
                  <a:pt x="378" y="192"/>
                  <a:pt x="378" y="191"/>
                  <a:pt x="378" y="190"/>
                </a:cubicBezTo>
                <a:cubicBezTo>
                  <a:pt x="359" y="190"/>
                  <a:pt x="341" y="192"/>
                  <a:pt x="323" y="189"/>
                </a:cubicBezTo>
                <a:cubicBezTo>
                  <a:pt x="303" y="185"/>
                  <a:pt x="283" y="186"/>
                  <a:pt x="263" y="183"/>
                </a:cubicBezTo>
                <a:cubicBezTo>
                  <a:pt x="261" y="183"/>
                  <a:pt x="258" y="183"/>
                  <a:pt x="256" y="181"/>
                </a:cubicBezTo>
                <a:cubicBezTo>
                  <a:pt x="315" y="181"/>
                  <a:pt x="373" y="181"/>
                  <a:pt x="433" y="181"/>
                </a:cubicBezTo>
                <a:cubicBezTo>
                  <a:pt x="431" y="180"/>
                  <a:pt x="430" y="179"/>
                  <a:pt x="428" y="178"/>
                </a:cubicBezTo>
                <a:cubicBezTo>
                  <a:pt x="432" y="177"/>
                  <a:pt x="436" y="177"/>
                  <a:pt x="439" y="176"/>
                </a:cubicBezTo>
                <a:cubicBezTo>
                  <a:pt x="430" y="175"/>
                  <a:pt x="422" y="174"/>
                  <a:pt x="413" y="173"/>
                </a:cubicBezTo>
                <a:cubicBezTo>
                  <a:pt x="413" y="172"/>
                  <a:pt x="413" y="172"/>
                  <a:pt x="413" y="172"/>
                </a:cubicBezTo>
                <a:cubicBezTo>
                  <a:pt x="420" y="172"/>
                  <a:pt x="427" y="172"/>
                  <a:pt x="435" y="172"/>
                </a:cubicBezTo>
                <a:cubicBezTo>
                  <a:pt x="435" y="171"/>
                  <a:pt x="435" y="170"/>
                  <a:pt x="435" y="169"/>
                </a:cubicBezTo>
                <a:cubicBezTo>
                  <a:pt x="380" y="167"/>
                  <a:pt x="324" y="165"/>
                  <a:pt x="269" y="163"/>
                </a:cubicBezTo>
                <a:cubicBezTo>
                  <a:pt x="269" y="162"/>
                  <a:pt x="269" y="162"/>
                  <a:pt x="269" y="161"/>
                </a:cubicBezTo>
                <a:cubicBezTo>
                  <a:pt x="332" y="161"/>
                  <a:pt x="394" y="161"/>
                  <a:pt x="457" y="161"/>
                </a:cubicBezTo>
                <a:cubicBezTo>
                  <a:pt x="457" y="161"/>
                  <a:pt x="457" y="160"/>
                  <a:pt x="457" y="160"/>
                </a:cubicBezTo>
                <a:cubicBezTo>
                  <a:pt x="404" y="158"/>
                  <a:pt x="350" y="156"/>
                  <a:pt x="297" y="154"/>
                </a:cubicBezTo>
                <a:cubicBezTo>
                  <a:pt x="297" y="153"/>
                  <a:pt x="297" y="153"/>
                  <a:pt x="297" y="152"/>
                </a:cubicBezTo>
                <a:cubicBezTo>
                  <a:pt x="327" y="152"/>
                  <a:pt x="357" y="152"/>
                  <a:pt x="387" y="152"/>
                </a:cubicBezTo>
                <a:cubicBezTo>
                  <a:pt x="387" y="152"/>
                  <a:pt x="387" y="152"/>
                  <a:pt x="387" y="152"/>
                </a:cubicBezTo>
                <a:cubicBezTo>
                  <a:pt x="370" y="150"/>
                  <a:pt x="354" y="149"/>
                  <a:pt x="337" y="148"/>
                </a:cubicBezTo>
                <a:cubicBezTo>
                  <a:pt x="337" y="147"/>
                  <a:pt x="337" y="147"/>
                  <a:pt x="337" y="146"/>
                </a:cubicBezTo>
                <a:cubicBezTo>
                  <a:pt x="344" y="146"/>
                  <a:pt x="351" y="146"/>
                  <a:pt x="357" y="146"/>
                </a:cubicBezTo>
                <a:cubicBezTo>
                  <a:pt x="357" y="146"/>
                  <a:pt x="357" y="146"/>
                  <a:pt x="357" y="145"/>
                </a:cubicBezTo>
                <a:cubicBezTo>
                  <a:pt x="317" y="144"/>
                  <a:pt x="277" y="142"/>
                  <a:pt x="237" y="141"/>
                </a:cubicBezTo>
                <a:cubicBezTo>
                  <a:pt x="237" y="140"/>
                  <a:pt x="237" y="139"/>
                  <a:pt x="237" y="138"/>
                </a:cubicBezTo>
                <a:cubicBezTo>
                  <a:pt x="411" y="140"/>
                  <a:pt x="584" y="143"/>
                  <a:pt x="757" y="146"/>
                </a:cubicBezTo>
                <a:cubicBezTo>
                  <a:pt x="757" y="145"/>
                  <a:pt x="757" y="145"/>
                  <a:pt x="757" y="144"/>
                </a:cubicBezTo>
                <a:cubicBezTo>
                  <a:pt x="745" y="144"/>
                  <a:pt x="732" y="144"/>
                  <a:pt x="720" y="144"/>
                </a:cubicBezTo>
                <a:cubicBezTo>
                  <a:pt x="678" y="142"/>
                  <a:pt x="637" y="139"/>
                  <a:pt x="595" y="137"/>
                </a:cubicBezTo>
                <a:cubicBezTo>
                  <a:pt x="552" y="135"/>
                  <a:pt x="508" y="133"/>
                  <a:pt x="464" y="130"/>
                </a:cubicBezTo>
                <a:cubicBezTo>
                  <a:pt x="435" y="128"/>
                  <a:pt x="406" y="125"/>
                  <a:pt x="376" y="123"/>
                </a:cubicBezTo>
                <a:cubicBezTo>
                  <a:pt x="360" y="122"/>
                  <a:pt x="344" y="122"/>
                  <a:pt x="327" y="122"/>
                </a:cubicBezTo>
                <a:cubicBezTo>
                  <a:pt x="295" y="120"/>
                  <a:pt x="262" y="118"/>
                  <a:pt x="229" y="116"/>
                </a:cubicBezTo>
                <a:cubicBezTo>
                  <a:pt x="225" y="116"/>
                  <a:pt x="220" y="115"/>
                  <a:pt x="216" y="113"/>
                </a:cubicBezTo>
                <a:cubicBezTo>
                  <a:pt x="219" y="113"/>
                  <a:pt x="223" y="113"/>
                  <a:pt x="226" y="113"/>
                </a:cubicBezTo>
                <a:cubicBezTo>
                  <a:pt x="254" y="113"/>
                  <a:pt x="282" y="114"/>
                  <a:pt x="310" y="114"/>
                </a:cubicBezTo>
                <a:cubicBezTo>
                  <a:pt x="364" y="115"/>
                  <a:pt x="418" y="114"/>
                  <a:pt x="472" y="115"/>
                </a:cubicBezTo>
                <a:cubicBezTo>
                  <a:pt x="517" y="115"/>
                  <a:pt x="563" y="117"/>
                  <a:pt x="608" y="118"/>
                </a:cubicBezTo>
                <a:cubicBezTo>
                  <a:pt x="613" y="118"/>
                  <a:pt x="617" y="118"/>
                  <a:pt x="622" y="118"/>
                </a:cubicBezTo>
                <a:cubicBezTo>
                  <a:pt x="622" y="117"/>
                  <a:pt x="622" y="116"/>
                  <a:pt x="622" y="116"/>
                </a:cubicBezTo>
                <a:cubicBezTo>
                  <a:pt x="544" y="112"/>
                  <a:pt x="466" y="108"/>
                  <a:pt x="387" y="104"/>
                </a:cubicBezTo>
                <a:cubicBezTo>
                  <a:pt x="387" y="103"/>
                  <a:pt x="387" y="103"/>
                  <a:pt x="387" y="102"/>
                </a:cubicBezTo>
                <a:cubicBezTo>
                  <a:pt x="410" y="102"/>
                  <a:pt x="432" y="102"/>
                  <a:pt x="454" y="102"/>
                </a:cubicBezTo>
                <a:cubicBezTo>
                  <a:pt x="454" y="102"/>
                  <a:pt x="454" y="101"/>
                  <a:pt x="454" y="101"/>
                </a:cubicBezTo>
                <a:cubicBezTo>
                  <a:pt x="378" y="97"/>
                  <a:pt x="301" y="93"/>
                  <a:pt x="225" y="89"/>
                </a:cubicBezTo>
                <a:cubicBezTo>
                  <a:pt x="225" y="88"/>
                  <a:pt x="225" y="88"/>
                  <a:pt x="225" y="87"/>
                </a:cubicBezTo>
                <a:cubicBezTo>
                  <a:pt x="290" y="88"/>
                  <a:pt x="355" y="89"/>
                  <a:pt x="420" y="90"/>
                </a:cubicBezTo>
                <a:cubicBezTo>
                  <a:pt x="421" y="89"/>
                  <a:pt x="421" y="88"/>
                  <a:pt x="421" y="87"/>
                </a:cubicBezTo>
                <a:cubicBezTo>
                  <a:pt x="417" y="87"/>
                  <a:pt x="413" y="86"/>
                  <a:pt x="409" y="85"/>
                </a:cubicBezTo>
                <a:cubicBezTo>
                  <a:pt x="376" y="84"/>
                  <a:pt x="343" y="82"/>
                  <a:pt x="309" y="81"/>
                </a:cubicBezTo>
                <a:cubicBezTo>
                  <a:pt x="306" y="81"/>
                  <a:pt x="303" y="80"/>
                  <a:pt x="300" y="78"/>
                </a:cubicBezTo>
                <a:cubicBezTo>
                  <a:pt x="337" y="78"/>
                  <a:pt x="375" y="78"/>
                  <a:pt x="413" y="78"/>
                </a:cubicBezTo>
                <a:cubicBezTo>
                  <a:pt x="413" y="78"/>
                  <a:pt x="413" y="77"/>
                  <a:pt x="413" y="77"/>
                </a:cubicBezTo>
                <a:cubicBezTo>
                  <a:pt x="406" y="76"/>
                  <a:pt x="400" y="75"/>
                  <a:pt x="394" y="74"/>
                </a:cubicBezTo>
                <a:cubicBezTo>
                  <a:pt x="394" y="74"/>
                  <a:pt x="394" y="74"/>
                  <a:pt x="394" y="74"/>
                </a:cubicBezTo>
                <a:cubicBezTo>
                  <a:pt x="429" y="74"/>
                  <a:pt x="464" y="74"/>
                  <a:pt x="499" y="74"/>
                </a:cubicBezTo>
                <a:cubicBezTo>
                  <a:pt x="499" y="73"/>
                  <a:pt x="499" y="73"/>
                  <a:pt x="499" y="73"/>
                </a:cubicBezTo>
                <a:cubicBezTo>
                  <a:pt x="408" y="68"/>
                  <a:pt x="316" y="63"/>
                  <a:pt x="225" y="58"/>
                </a:cubicBezTo>
                <a:cubicBezTo>
                  <a:pt x="225" y="57"/>
                  <a:pt x="225" y="57"/>
                  <a:pt x="225" y="56"/>
                </a:cubicBezTo>
                <a:cubicBezTo>
                  <a:pt x="255" y="56"/>
                  <a:pt x="284" y="56"/>
                  <a:pt x="312" y="56"/>
                </a:cubicBezTo>
                <a:cubicBezTo>
                  <a:pt x="299" y="55"/>
                  <a:pt x="284" y="54"/>
                  <a:pt x="270" y="53"/>
                </a:cubicBezTo>
                <a:cubicBezTo>
                  <a:pt x="270" y="52"/>
                  <a:pt x="270" y="52"/>
                  <a:pt x="270" y="51"/>
                </a:cubicBezTo>
                <a:cubicBezTo>
                  <a:pt x="296" y="51"/>
                  <a:pt x="322" y="51"/>
                  <a:pt x="342" y="51"/>
                </a:cubicBezTo>
                <a:cubicBezTo>
                  <a:pt x="333" y="51"/>
                  <a:pt x="317" y="49"/>
                  <a:pt x="301" y="48"/>
                </a:cubicBezTo>
                <a:cubicBezTo>
                  <a:pt x="301" y="47"/>
                  <a:pt x="301" y="46"/>
                  <a:pt x="301" y="46"/>
                </a:cubicBezTo>
                <a:cubicBezTo>
                  <a:pt x="349" y="47"/>
                  <a:pt x="397" y="48"/>
                  <a:pt x="445" y="49"/>
                </a:cubicBezTo>
                <a:cubicBezTo>
                  <a:pt x="445" y="49"/>
                  <a:pt x="445" y="49"/>
                  <a:pt x="445" y="49"/>
                </a:cubicBezTo>
                <a:cubicBezTo>
                  <a:pt x="378" y="45"/>
                  <a:pt x="310" y="41"/>
                  <a:pt x="243" y="37"/>
                </a:cubicBezTo>
                <a:cubicBezTo>
                  <a:pt x="243" y="36"/>
                  <a:pt x="243" y="36"/>
                  <a:pt x="243" y="35"/>
                </a:cubicBezTo>
                <a:cubicBezTo>
                  <a:pt x="278" y="35"/>
                  <a:pt x="312" y="35"/>
                  <a:pt x="345" y="35"/>
                </a:cubicBezTo>
                <a:cubicBezTo>
                  <a:pt x="342" y="34"/>
                  <a:pt x="336" y="34"/>
                  <a:pt x="331" y="33"/>
                </a:cubicBezTo>
                <a:cubicBezTo>
                  <a:pt x="331" y="32"/>
                  <a:pt x="331" y="32"/>
                  <a:pt x="331" y="32"/>
                </a:cubicBezTo>
                <a:cubicBezTo>
                  <a:pt x="340" y="32"/>
                  <a:pt x="348" y="32"/>
                  <a:pt x="357" y="32"/>
                </a:cubicBezTo>
                <a:cubicBezTo>
                  <a:pt x="357" y="31"/>
                  <a:pt x="357" y="31"/>
                  <a:pt x="357" y="31"/>
                </a:cubicBezTo>
                <a:cubicBezTo>
                  <a:pt x="331" y="29"/>
                  <a:pt x="304" y="27"/>
                  <a:pt x="277" y="25"/>
                </a:cubicBezTo>
                <a:cubicBezTo>
                  <a:pt x="277" y="24"/>
                  <a:pt x="277" y="24"/>
                  <a:pt x="277" y="23"/>
                </a:cubicBezTo>
                <a:cubicBezTo>
                  <a:pt x="399" y="23"/>
                  <a:pt x="521" y="35"/>
                  <a:pt x="642" y="40"/>
                </a:cubicBezTo>
                <a:cubicBezTo>
                  <a:pt x="642" y="40"/>
                  <a:pt x="642" y="39"/>
                  <a:pt x="643" y="38"/>
                </a:cubicBezTo>
                <a:cubicBezTo>
                  <a:pt x="625" y="36"/>
                  <a:pt x="607" y="34"/>
                  <a:pt x="590" y="33"/>
                </a:cubicBezTo>
                <a:cubicBezTo>
                  <a:pt x="525" y="29"/>
                  <a:pt x="460" y="25"/>
                  <a:pt x="395" y="21"/>
                </a:cubicBezTo>
                <a:cubicBezTo>
                  <a:pt x="390" y="21"/>
                  <a:pt x="385" y="19"/>
                  <a:pt x="380" y="18"/>
                </a:cubicBezTo>
                <a:cubicBezTo>
                  <a:pt x="401" y="18"/>
                  <a:pt x="423" y="18"/>
                  <a:pt x="445" y="18"/>
                </a:cubicBezTo>
                <a:cubicBezTo>
                  <a:pt x="445" y="18"/>
                  <a:pt x="445" y="18"/>
                  <a:pt x="445" y="17"/>
                </a:cubicBezTo>
                <a:cubicBezTo>
                  <a:pt x="397" y="15"/>
                  <a:pt x="349" y="12"/>
                  <a:pt x="301" y="9"/>
                </a:cubicBezTo>
                <a:cubicBezTo>
                  <a:pt x="301" y="8"/>
                  <a:pt x="301" y="7"/>
                  <a:pt x="301" y="6"/>
                </a:cubicBezTo>
                <a:cubicBezTo>
                  <a:pt x="312" y="6"/>
                  <a:pt x="324" y="6"/>
                  <a:pt x="335" y="6"/>
                </a:cubicBezTo>
                <a:cubicBezTo>
                  <a:pt x="393" y="9"/>
                  <a:pt x="451" y="11"/>
                  <a:pt x="510" y="13"/>
                </a:cubicBezTo>
                <a:cubicBezTo>
                  <a:pt x="549" y="15"/>
                  <a:pt x="588" y="18"/>
                  <a:pt x="628" y="20"/>
                </a:cubicBezTo>
                <a:cubicBezTo>
                  <a:pt x="680" y="22"/>
                  <a:pt x="733" y="25"/>
                  <a:pt x="786" y="26"/>
                </a:cubicBezTo>
                <a:cubicBezTo>
                  <a:pt x="840" y="28"/>
                  <a:pt x="895" y="27"/>
                  <a:pt x="949" y="27"/>
                </a:cubicBezTo>
                <a:cubicBezTo>
                  <a:pt x="1033" y="26"/>
                  <a:pt x="1117" y="24"/>
                  <a:pt x="1202" y="22"/>
                </a:cubicBezTo>
                <a:cubicBezTo>
                  <a:pt x="1218" y="22"/>
                  <a:pt x="1235" y="16"/>
                  <a:pt x="1251" y="14"/>
                </a:cubicBezTo>
                <a:cubicBezTo>
                  <a:pt x="1264" y="13"/>
                  <a:pt x="1276" y="13"/>
                  <a:pt x="1288" y="13"/>
                </a:cubicBezTo>
                <a:cubicBezTo>
                  <a:pt x="1308" y="12"/>
                  <a:pt x="1327" y="12"/>
                  <a:pt x="1347" y="12"/>
                </a:cubicBezTo>
                <a:cubicBezTo>
                  <a:pt x="1355" y="13"/>
                  <a:pt x="1363" y="16"/>
                  <a:pt x="1370" y="16"/>
                </a:cubicBezTo>
                <a:cubicBezTo>
                  <a:pt x="1406" y="15"/>
                  <a:pt x="1441" y="12"/>
                  <a:pt x="1477" y="10"/>
                </a:cubicBezTo>
                <a:cubicBezTo>
                  <a:pt x="1495" y="9"/>
                  <a:pt x="1514" y="8"/>
                  <a:pt x="1533" y="7"/>
                </a:cubicBezTo>
                <a:cubicBezTo>
                  <a:pt x="1574" y="5"/>
                  <a:pt x="1616" y="1"/>
                  <a:pt x="1657" y="0"/>
                </a:cubicBezTo>
                <a:cubicBezTo>
                  <a:pt x="1699" y="0"/>
                  <a:pt x="1740" y="1"/>
                  <a:pt x="1782" y="2"/>
                </a:cubicBezTo>
                <a:cubicBezTo>
                  <a:pt x="1791" y="3"/>
                  <a:pt x="1800" y="7"/>
                  <a:pt x="1809" y="10"/>
                </a:cubicBezTo>
                <a:cubicBezTo>
                  <a:pt x="1839" y="18"/>
                  <a:pt x="1870" y="20"/>
                  <a:pt x="1901" y="21"/>
                </a:cubicBezTo>
                <a:cubicBezTo>
                  <a:pt x="1912" y="22"/>
                  <a:pt x="1923" y="22"/>
                  <a:pt x="1934" y="25"/>
                </a:cubicBezTo>
                <a:cubicBezTo>
                  <a:pt x="1913" y="25"/>
                  <a:pt x="1893" y="26"/>
                  <a:pt x="1872" y="27"/>
                </a:cubicBezTo>
                <a:cubicBezTo>
                  <a:pt x="1910" y="37"/>
                  <a:pt x="1948" y="37"/>
                  <a:pt x="1986" y="39"/>
                </a:cubicBezTo>
                <a:cubicBezTo>
                  <a:pt x="1986" y="40"/>
                  <a:pt x="1986" y="41"/>
                  <a:pt x="1986" y="42"/>
                </a:cubicBezTo>
                <a:cubicBezTo>
                  <a:pt x="1955" y="42"/>
                  <a:pt x="1923" y="42"/>
                  <a:pt x="1892" y="42"/>
                </a:cubicBezTo>
                <a:cubicBezTo>
                  <a:pt x="1892" y="43"/>
                  <a:pt x="1892" y="44"/>
                  <a:pt x="1892" y="45"/>
                </a:cubicBezTo>
                <a:cubicBezTo>
                  <a:pt x="1899" y="46"/>
                  <a:pt x="1906" y="46"/>
                  <a:pt x="1913" y="47"/>
                </a:cubicBezTo>
                <a:cubicBezTo>
                  <a:pt x="1912" y="48"/>
                  <a:pt x="1911" y="49"/>
                  <a:pt x="1909" y="51"/>
                </a:cubicBezTo>
                <a:cubicBezTo>
                  <a:pt x="1950" y="60"/>
                  <a:pt x="1990" y="60"/>
                  <a:pt x="2031" y="63"/>
                </a:cubicBezTo>
                <a:cubicBezTo>
                  <a:pt x="2031" y="64"/>
                  <a:pt x="2031" y="64"/>
                  <a:pt x="2031" y="65"/>
                </a:cubicBezTo>
                <a:cubicBezTo>
                  <a:pt x="2008" y="65"/>
                  <a:pt x="1986" y="65"/>
                  <a:pt x="1964" y="65"/>
                </a:cubicBezTo>
                <a:cubicBezTo>
                  <a:pt x="1964" y="66"/>
                  <a:pt x="1964" y="66"/>
                  <a:pt x="1964" y="67"/>
                </a:cubicBezTo>
                <a:cubicBezTo>
                  <a:pt x="1967" y="67"/>
                  <a:pt x="1971" y="67"/>
                  <a:pt x="1975" y="67"/>
                </a:cubicBezTo>
                <a:cubicBezTo>
                  <a:pt x="2003" y="70"/>
                  <a:pt x="2030" y="73"/>
                  <a:pt x="2058" y="77"/>
                </a:cubicBezTo>
                <a:cubicBezTo>
                  <a:pt x="2010" y="77"/>
                  <a:pt x="1962" y="77"/>
                  <a:pt x="1914" y="77"/>
                </a:cubicBezTo>
                <a:cubicBezTo>
                  <a:pt x="1914" y="78"/>
                  <a:pt x="1914" y="79"/>
                  <a:pt x="1914" y="79"/>
                </a:cubicBezTo>
                <a:cubicBezTo>
                  <a:pt x="1956" y="93"/>
                  <a:pt x="2001" y="92"/>
                  <a:pt x="2045" y="97"/>
                </a:cubicBezTo>
                <a:cubicBezTo>
                  <a:pt x="2010" y="97"/>
                  <a:pt x="1975" y="97"/>
                  <a:pt x="1940" y="97"/>
                </a:cubicBezTo>
                <a:cubicBezTo>
                  <a:pt x="1940" y="98"/>
                  <a:pt x="1940" y="98"/>
                  <a:pt x="1940" y="99"/>
                </a:cubicBezTo>
                <a:cubicBezTo>
                  <a:pt x="1965" y="101"/>
                  <a:pt x="1990" y="102"/>
                  <a:pt x="2016" y="104"/>
                </a:cubicBezTo>
                <a:cubicBezTo>
                  <a:pt x="2015" y="105"/>
                  <a:pt x="2015" y="105"/>
                  <a:pt x="2015" y="106"/>
                </a:cubicBezTo>
                <a:cubicBezTo>
                  <a:pt x="2000" y="106"/>
                  <a:pt x="1984" y="106"/>
                  <a:pt x="1968" y="106"/>
                </a:cubicBezTo>
                <a:cubicBezTo>
                  <a:pt x="1968" y="107"/>
                  <a:pt x="1968" y="108"/>
                  <a:pt x="1968" y="109"/>
                </a:cubicBezTo>
                <a:cubicBezTo>
                  <a:pt x="2003" y="112"/>
                  <a:pt x="2038" y="115"/>
                  <a:pt x="2073" y="118"/>
                </a:cubicBezTo>
                <a:cubicBezTo>
                  <a:pt x="2073" y="118"/>
                  <a:pt x="2073" y="118"/>
                  <a:pt x="2073" y="118"/>
                </a:cubicBezTo>
                <a:cubicBezTo>
                  <a:pt x="2025" y="118"/>
                  <a:pt x="1976" y="118"/>
                  <a:pt x="1931" y="118"/>
                </a:cubicBezTo>
                <a:cubicBezTo>
                  <a:pt x="1950" y="122"/>
                  <a:pt x="1972" y="126"/>
                  <a:pt x="1994" y="129"/>
                </a:cubicBezTo>
                <a:cubicBezTo>
                  <a:pt x="1993" y="130"/>
                  <a:pt x="1992" y="130"/>
                  <a:pt x="1990" y="131"/>
                </a:cubicBezTo>
                <a:cubicBezTo>
                  <a:pt x="1990" y="132"/>
                  <a:pt x="1990" y="133"/>
                  <a:pt x="1990" y="134"/>
                </a:cubicBezTo>
                <a:cubicBezTo>
                  <a:pt x="2025" y="137"/>
                  <a:pt x="2061" y="140"/>
                  <a:pt x="2096" y="143"/>
                </a:cubicBezTo>
                <a:cubicBezTo>
                  <a:pt x="2096" y="143"/>
                  <a:pt x="2096" y="144"/>
                  <a:pt x="2096" y="144"/>
                </a:cubicBezTo>
                <a:cubicBezTo>
                  <a:pt x="2043" y="144"/>
                  <a:pt x="1989" y="144"/>
                  <a:pt x="1934" y="144"/>
                </a:cubicBezTo>
                <a:cubicBezTo>
                  <a:pt x="1984" y="165"/>
                  <a:pt x="2037" y="164"/>
                  <a:pt x="2088" y="168"/>
                </a:cubicBezTo>
                <a:cubicBezTo>
                  <a:pt x="2088" y="169"/>
                  <a:pt x="2088" y="169"/>
                  <a:pt x="2088" y="170"/>
                </a:cubicBezTo>
                <a:cubicBezTo>
                  <a:pt x="2037" y="170"/>
                  <a:pt x="1985" y="170"/>
                  <a:pt x="1934" y="170"/>
                </a:cubicBezTo>
                <a:cubicBezTo>
                  <a:pt x="1934" y="170"/>
                  <a:pt x="1934" y="171"/>
                  <a:pt x="1934" y="171"/>
                </a:cubicBezTo>
                <a:cubicBezTo>
                  <a:pt x="1960" y="173"/>
                  <a:pt x="1986" y="175"/>
                  <a:pt x="2013" y="177"/>
                </a:cubicBezTo>
                <a:cubicBezTo>
                  <a:pt x="2013" y="177"/>
                  <a:pt x="2013" y="178"/>
                  <a:pt x="2013" y="178"/>
                </a:cubicBezTo>
                <a:cubicBezTo>
                  <a:pt x="1992" y="178"/>
                  <a:pt x="1971" y="178"/>
                  <a:pt x="1950" y="178"/>
                </a:cubicBezTo>
                <a:cubicBezTo>
                  <a:pt x="1950" y="179"/>
                  <a:pt x="1950" y="179"/>
                  <a:pt x="1949" y="180"/>
                </a:cubicBezTo>
                <a:cubicBezTo>
                  <a:pt x="1951" y="181"/>
                  <a:pt x="1952" y="182"/>
                  <a:pt x="1953" y="182"/>
                </a:cubicBezTo>
                <a:cubicBezTo>
                  <a:pt x="1960" y="183"/>
                  <a:pt x="1967" y="186"/>
                  <a:pt x="1973" y="185"/>
                </a:cubicBezTo>
                <a:cubicBezTo>
                  <a:pt x="2013" y="184"/>
                  <a:pt x="2052" y="182"/>
                  <a:pt x="2092" y="180"/>
                </a:cubicBezTo>
                <a:cubicBezTo>
                  <a:pt x="2112" y="179"/>
                  <a:pt x="2132" y="178"/>
                  <a:pt x="2152" y="178"/>
                </a:cubicBezTo>
                <a:cubicBezTo>
                  <a:pt x="2154" y="178"/>
                  <a:pt x="2157" y="180"/>
                  <a:pt x="2160" y="182"/>
                </a:cubicBezTo>
                <a:cubicBezTo>
                  <a:pt x="2162" y="183"/>
                  <a:pt x="2165" y="185"/>
                  <a:pt x="2167" y="185"/>
                </a:cubicBezTo>
                <a:cubicBezTo>
                  <a:pt x="2171" y="186"/>
                  <a:pt x="2176" y="186"/>
                  <a:pt x="2180" y="187"/>
                </a:cubicBezTo>
                <a:cubicBezTo>
                  <a:pt x="2178" y="188"/>
                  <a:pt x="2176" y="189"/>
                  <a:pt x="2171" y="191"/>
                </a:cubicBezTo>
                <a:cubicBezTo>
                  <a:pt x="2182" y="191"/>
                  <a:pt x="2191" y="190"/>
                  <a:pt x="2199" y="191"/>
                </a:cubicBezTo>
                <a:cubicBezTo>
                  <a:pt x="2203" y="191"/>
                  <a:pt x="2207" y="194"/>
                  <a:pt x="2211" y="194"/>
                </a:cubicBezTo>
                <a:cubicBezTo>
                  <a:pt x="2215" y="196"/>
                  <a:pt x="2219" y="196"/>
                  <a:pt x="2223" y="197"/>
                </a:cubicBezTo>
                <a:cubicBezTo>
                  <a:pt x="2227" y="197"/>
                  <a:pt x="2230" y="197"/>
                  <a:pt x="2233" y="198"/>
                </a:cubicBezTo>
                <a:cubicBezTo>
                  <a:pt x="2216" y="202"/>
                  <a:pt x="2198" y="206"/>
                  <a:pt x="2181" y="209"/>
                </a:cubicBezTo>
                <a:cubicBezTo>
                  <a:pt x="2181" y="210"/>
                  <a:pt x="2181" y="210"/>
                  <a:pt x="2181" y="211"/>
                </a:cubicBezTo>
                <a:cubicBezTo>
                  <a:pt x="2187" y="211"/>
                  <a:pt x="2194" y="211"/>
                  <a:pt x="2201" y="211"/>
                </a:cubicBezTo>
                <a:cubicBezTo>
                  <a:pt x="2215" y="211"/>
                  <a:pt x="2229" y="211"/>
                  <a:pt x="2243" y="212"/>
                </a:cubicBezTo>
                <a:cubicBezTo>
                  <a:pt x="2254" y="213"/>
                  <a:pt x="2265" y="216"/>
                  <a:pt x="2277" y="218"/>
                </a:cubicBezTo>
                <a:cubicBezTo>
                  <a:pt x="2272" y="219"/>
                  <a:pt x="2266" y="220"/>
                  <a:pt x="2259" y="221"/>
                </a:cubicBezTo>
                <a:cubicBezTo>
                  <a:pt x="2275" y="223"/>
                  <a:pt x="2290" y="225"/>
                  <a:pt x="2305" y="226"/>
                </a:cubicBezTo>
                <a:cubicBezTo>
                  <a:pt x="2305" y="227"/>
                  <a:pt x="2305" y="227"/>
                  <a:pt x="2305" y="227"/>
                </a:cubicBezTo>
                <a:cubicBezTo>
                  <a:pt x="2253" y="234"/>
                  <a:pt x="2202" y="242"/>
                  <a:pt x="2150" y="249"/>
                </a:cubicBezTo>
                <a:cubicBezTo>
                  <a:pt x="2150" y="249"/>
                  <a:pt x="2150" y="250"/>
                  <a:pt x="2150" y="250"/>
                </a:cubicBezTo>
                <a:cubicBezTo>
                  <a:pt x="2176" y="248"/>
                  <a:pt x="2201" y="245"/>
                  <a:pt x="2226" y="244"/>
                </a:cubicBezTo>
                <a:cubicBezTo>
                  <a:pt x="2251" y="243"/>
                  <a:pt x="2276" y="244"/>
                  <a:pt x="2302" y="245"/>
                </a:cubicBezTo>
                <a:cubicBezTo>
                  <a:pt x="2285" y="247"/>
                  <a:pt x="2269" y="249"/>
                  <a:pt x="2252" y="251"/>
                </a:cubicBezTo>
                <a:cubicBezTo>
                  <a:pt x="2252" y="252"/>
                  <a:pt x="2252" y="252"/>
                  <a:pt x="2252" y="253"/>
                </a:cubicBezTo>
                <a:cubicBezTo>
                  <a:pt x="2261" y="254"/>
                  <a:pt x="2269" y="255"/>
                  <a:pt x="2278" y="256"/>
                </a:cubicBezTo>
                <a:cubicBezTo>
                  <a:pt x="2278" y="257"/>
                  <a:pt x="2278" y="258"/>
                  <a:pt x="2278" y="258"/>
                </a:cubicBezTo>
                <a:cubicBezTo>
                  <a:pt x="2272" y="260"/>
                  <a:pt x="2266" y="261"/>
                  <a:pt x="2259" y="263"/>
                </a:cubicBezTo>
                <a:cubicBezTo>
                  <a:pt x="2283" y="263"/>
                  <a:pt x="2307" y="263"/>
                  <a:pt x="2330" y="263"/>
                </a:cubicBezTo>
                <a:cubicBezTo>
                  <a:pt x="2330" y="263"/>
                  <a:pt x="2330" y="264"/>
                  <a:pt x="2330" y="264"/>
                </a:cubicBezTo>
                <a:cubicBezTo>
                  <a:pt x="2323" y="265"/>
                  <a:pt x="2315" y="266"/>
                  <a:pt x="2307" y="267"/>
                </a:cubicBezTo>
                <a:cubicBezTo>
                  <a:pt x="2307" y="268"/>
                  <a:pt x="2308" y="268"/>
                  <a:pt x="2308" y="269"/>
                </a:cubicBezTo>
                <a:cubicBezTo>
                  <a:pt x="2307" y="270"/>
                  <a:pt x="2306" y="271"/>
                  <a:pt x="2305" y="271"/>
                </a:cubicBezTo>
                <a:cubicBezTo>
                  <a:pt x="2283" y="275"/>
                  <a:pt x="2262" y="279"/>
                  <a:pt x="2241" y="283"/>
                </a:cubicBezTo>
                <a:cubicBezTo>
                  <a:pt x="2233" y="285"/>
                  <a:pt x="2226" y="286"/>
                  <a:pt x="2219" y="289"/>
                </a:cubicBezTo>
                <a:cubicBezTo>
                  <a:pt x="2263" y="288"/>
                  <a:pt x="2307" y="287"/>
                  <a:pt x="2351" y="285"/>
                </a:cubicBezTo>
                <a:cubicBezTo>
                  <a:pt x="2351" y="286"/>
                  <a:pt x="2351" y="286"/>
                  <a:pt x="2351" y="286"/>
                </a:cubicBezTo>
                <a:cubicBezTo>
                  <a:pt x="2314" y="292"/>
                  <a:pt x="2277" y="297"/>
                  <a:pt x="2240" y="302"/>
                </a:cubicBezTo>
                <a:cubicBezTo>
                  <a:pt x="2240" y="303"/>
                  <a:pt x="2240" y="303"/>
                  <a:pt x="2240" y="303"/>
                </a:cubicBezTo>
                <a:cubicBezTo>
                  <a:pt x="2253" y="304"/>
                  <a:pt x="2266" y="304"/>
                  <a:pt x="2280" y="305"/>
                </a:cubicBezTo>
                <a:cubicBezTo>
                  <a:pt x="2280" y="306"/>
                  <a:pt x="2280" y="307"/>
                  <a:pt x="2280" y="308"/>
                </a:cubicBezTo>
                <a:cubicBezTo>
                  <a:pt x="2269" y="309"/>
                  <a:pt x="2258" y="311"/>
                  <a:pt x="2247" y="313"/>
                </a:cubicBezTo>
                <a:cubicBezTo>
                  <a:pt x="2247" y="314"/>
                  <a:pt x="2248" y="315"/>
                  <a:pt x="2248" y="316"/>
                </a:cubicBezTo>
                <a:cubicBezTo>
                  <a:pt x="2279" y="315"/>
                  <a:pt x="2309" y="313"/>
                  <a:pt x="2340" y="312"/>
                </a:cubicBezTo>
                <a:cubicBezTo>
                  <a:pt x="2340" y="313"/>
                  <a:pt x="2340" y="314"/>
                  <a:pt x="2341" y="315"/>
                </a:cubicBezTo>
                <a:cubicBezTo>
                  <a:pt x="2314" y="319"/>
                  <a:pt x="2287" y="323"/>
                  <a:pt x="2261" y="328"/>
                </a:cubicBezTo>
                <a:cubicBezTo>
                  <a:pt x="2261" y="328"/>
                  <a:pt x="2261" y="328"/>
                  <a:pt x="2261" y="329"/>
                </a:cubicBezTo>
                <a:cubicBezTo>
                  <a:pt x="2263" y="329"/>
                  <a:pt x="2265" y="329"/>
                  <a:pt x="2268" y="329"/>
                </a:cubicBezTo>
                <a:cubicBezTo>
                  <a:pt x="2268" y="330"/>
                  <a:pt x="2268" y="331"/>
                  <a:pt x="2268" y="331"/>
                </a:cubicBezTo>
                <a:cubicBezTo>
                  <a:pt x="2245" y="333"/>
                  <a:pt x="2222" y="336"/>
                  <a:pt x="2199" y="338"/>
                </a:cubicBezTo>
                <a:cubicBezTo>
                  <a:pt x="2200" y="338"/>
                  <a:pt x="2200" y="339"/>
                  <a:pt x="2200" y="339"/>
                </a:cubicBezTo>
                <a:cubicBezTo>
                  <a:pt x="2231" y="339"/>
                  <a:pt x="2262" y="339"/>
                  <a:pt x="2293" y="339"/>
                </a:cubicBezTo>
                <a:cubicBezTo>
                  <a:pt x="2293" y="340"/>
                  <a:pt x="2293" y="341"/>
                  <a:pt x="2293" y="341"/>
                </a:cubicBezTo>
                <a:cubicBezTo>
                  <a:pt x="2284" y="343"/>
                  <a:pt x="2275" y="345"/>
                  <a:pt x="2265" y="346"/>
                </a:cubicBezTo>
                <a:cubicBezTo>
                  <a:pt x="2265" y="347"/>
                  <a:pt x="2265" y="348"/>
                  <a:pt x="2265" y="348"/>
                </a:cubicBezTo>
                <a:cubicBezTo>
                  <a:pt x="2280" y="347"/>
                  <a:pt x="2295" y="346"/>
                  <a:pt x="2310" y="345"/>
                </a:cubicBezTo>
                <a:cubicBezTo>
                  <a:pt x="2325" y="343"/>
                  <a:pt x="2339" y="342"/>
                  <a:pt x="2354" y="341"/>
                </a:cubicBezTo>
                <a:cubicBezTo>
                  <a:pt x="2334" y="352"/>
                  <a:pt x="2312" y="348"/>
                  <a:pt x="2291" y="354"/>
                </a:cubicBezTo>
                <a:cubicBezTo>
                  <a:pt x="2294" y="354"/>
                  <a:pt x="2297" y="354"/>
                  <a:pt x="2301" y="355"/>
                </a:cubicBezTo>
                <a:cubicBezTo>
                  <a:pt x="2301" y="355"/>
                  <a:pt x="2301" y="356"/>
                  <a:pt x="2301" y="356"/>
                </a:cubicBezTo>
                <a:cubicBezTo>
                  <a:pt x="2288" y="358"/>
                  <a:pt x="2274" y="359"/>
                  <a:pt x="2261" y="361"/>
                </a:cubicBezTo>
                <a:cubicBezTo>
                  <a:pt x="2261" y="361"/>
                  <a:pt x="2261" y="361"/>
                  <a:pt x="2261" y="362"/>
                </a:cubicBezTo>
                <a:cubicBezTo>
                  <a:pt x="2265" y="362"/>
                  <a:pt x="2269" y="362"/>
                  <a:pt x="2273" y="362"/>
                </a:cubicBezTo>
                <a:cubicBezTo>
                  <a:pt x="2273" y="364"/>
                  <a:pt x="2274" y="365"/>
                  <a:pt x="2274" y="368"/>
                </a:cubicBezTo>
                <a:cubicBezTo>
                  <a:pt x="2270" y="369"/>
                  <a:pt x="2264" y="369"/>
                  <a:pt x="2259" y="370"/>
                </a:cubicBezTo>
                <a:cubicBezTo>
                  <a:pt x="2259" y="370"/>
                  <a:pt x="2259" y="369"/>
                  <a:pt x="2259" y="369"/>
                </a:cubicBezTo>
                <a:cubicBezTo>
                  <a:pt x="2273" y="369"/>
                  <a:pt x="2288" y="369"/>
                  <a:pt x="2302" y="369"/>
                </a:cubicBezTo>
                <a:cubicBezTo>
                  <a:pt x="2317" y="369"/>
                  <a:pt x="2331" y="369"/>
                  <a:pt x="2346" y="369"/>
                </a:cubicBezTo>
                <a:cubicBezTo>
                  <a:pt x="2346" y="370"/>
                  <a:pt x="2346" y="370"/>
                  <a:pt x="2346" y="371"/>
                </a:cubicBezTo>
                <a:cubicBezTo>
                  <a:pt x="2328" y="374"/>
                  <a:pt x="2310" y="377"/>
                  <a:pt x="2292" y="380"/>
                </a:cubicBezTo>
                <a:cubicBezTo>
                  <a:pt x="2292" y="380"/>
                  <a:pt x="2292" y="380"/>
                  <a:pt x="2292" y="381"/>
                </a:cubicBezTo>
                <a:cubicBezTo>
                  <a:pt x="2296" y="381"/>
                  <a:pt x="2300" y="381"/>
                  <a:pt x="2304" y="382"/>
                </a:cubicBezTo>
                <a:cubicBezTo>
                  <a:pt x="2266" y="391"/>
                  <a:pt x="2225" y="386"/>
                  <a:pt x="2192" y="401"/>
                </a:cubicBezTo>
                <a:cubicBezTo>
                  <a:pt x="2221" y="401"/>
                  <a:pt x="2255" y="401"/>
                  <a:pt x="2288" y="401"/>
                </a:cubicBezTo>
                <a:cubicBezTo>
                  <a:pt x="2288" y="401"/>
                  <a:pt x="2288" y="401"/>
                  <a:pt x="2288" y="401"/>
                </a:cubicBezTo>
                <a:cubicBezTo>
                  <a:pt x="2268" y="404"/>
                  <a:pt x="2248" y="406"/>
                  <a:pt x="2228" y="409"/>
                </a:cubicBezTo>
                <a:cubicBezTo>
                  <a:pt x="2228" y="410"/>
                  <a:pt x="2228" y="411"/>
                  <a:pt x="2228" y="412"/>
                </a:cubicBezTo>
                <a:cubicBezTo>
                  <a:pt x="2267" y="408"/>
                  <a:pt x="2307" y="405"/>
                  <a:pt x="2346" y="402"/>
                </a:cubicBezTo>
                <a:cubicBezTo>
                  <a:pt x="2346" y="403"/>
                  <a:pt x="2347" y="404"/>
                  <a:pt x="2347" y="404"/>
                </a:cubicBezTo>
                <a:cubicBezTo>
                  <a:pt x="2286" y="415"/>
                  <a:pt x="2225" y="425"/>
                  <a:pt x="2164" y="435"/>
                </a:cubicBezTo>
                <a:cubicBezTo>
                  <a:pt x="2164" y="435"/>
                  <a:pt x="2164" y="436"/>
                  <a:pt x="2164" y="436"/>
                </a:cubicBezTo>
                <a:cubicBezTo>
                  <a:pt x="2219" y="433"/>
                  <a:pt x="2275" y="429"/>
                  <a:pt x="2330" y="426"/>
                </a:cubicBezTo>
                <a:cubicBezTo>
                  <a:pt x="2330" y="427"/>
                  <a:pt x="2330" y="427"/>
                  <a:pt x="2330" y="428"/>
                </a:cubicBezTo>
                <a:cubicBezTo>
                  <a:pt x="2303" y="432"/>
                  <a:pt x="2276" y="437"/>
                  <a:pt x="2249" y="441"/>
                </a:cubicBezTo>
                <a:cubicBezTo>
                  <a:pt x="2249" y="441"/>
                  <a:pt x="2249" y="442"/>
                  <a:pt x="2249" y="442"/>
                </a:cubicBezTo>
                <a:cubicBezTo>
                  <a:pt x="2263" y="442"/>
                  <a:pt x="2276" y="441"/>
                  <a:pt x="2290" y="440"/>
                </a:cubicBezTo>
                <a:cubicBezTo>
                  <a:pt x="2290" y="441"/>
                  <a:pt x="2290" y="442"/>
                  <a:pt x="2290" y="442"/>
                </a:cubicBezTo>
                <a:cubicBezTo>
                  <a:pt x="2239" y="450"/>
                  <a:pt x="2188" y="458"/>
                  <a:pt x="2137" y="467"/>
                </a:cubicBezTo>
                <a:cubicBezTo>
                  <a:pt x="2137" y="468"/>
                  <a:pt x="2137" y="469"/>
                  <a:pt x="2137" y="469"/>
                </a:cubicBezTo>
                <a:cubicBezTo>
                  <a:pt x="2181" y="467"/>
                  <a:pt x="2225" y="464"/>
                  <a:pt x="2269" y="462"/>
                </a:cubicBezTo>
                <a:cubicBezTo>
                  <a:pt x="2269" y="463"/>
                  <a:pt x="2270" y="463"/>
                  <a:pt x="2270" y="464"/>
                </a:cubicBezTo>
                <a:cubicBezTo>
                  <a:pt x="2259" y="466"/>
                  <a:pt x="2248" y="468"/>
                  <a:pt x="2237" y="470"/>
                </a:cubicBezTo>
                <a:cubicBezTo>
                  <a:pt x="2237" y="470"/>
                  <a:pt x="2237" y="470"/>
                  <a:pt x="2237" y="470"/>
                </a:cubicBezTo>
                <a:cubicBezTo>
                  <a:pt x="2240" y="471"/>
                  <a:pt x="2243" y="471"/>
                  <a:pt x="2247" y="471"/>
                </a:cubicBezTo>
                <a:cubicBezTo>
                  <a:pt x="2247" y="472"/>
                  <a:pt x="2247" y="472"/>
                  <a:pt x="2247" y="472"/>
                </a:cubicBezTo>
                <a:cubicBezTo>
                  <a:pt x="2209" y="476"/>
                  <a:pt x="2172" y="481"/>
                  <a:pt x="2135" y="485"/>
                </a:cubicBezTo>
                <a:cubicBezTo>
                  <a:pt x="2135" y="486"/>
                  <a:pt x="2135" y="488"/>
                  <a:pt x="2136" y="489"/>
                </a:cubicBezTo>
                <a:cubicBezTo>
                  <a:pt x="2223" y="480"/>
                  <a:pt x="2310" y="467"/>
                  <a:pt x="2398" y="456"/>
                </a:cubicBezTo>
                <a:cubicBezTo>
                  <a:pt x="2398" y="457"/>
                  <a:pt x="2398" y="458"/>
                  <a:pt x="2398" y="459"/>
                </a:cubicBezTo>
                <a:cubicBezTo>
                  <a:pt x="2323" y="471"/>
                  <a:pt x="2247" y="483"/>
                  <a:pt x="2172" y="494"/>
                </a:cubicBezTo>
                <a:cubicBezTo>
                  <a:pt x="2202" y="495"/>
                  <a:pt x="2232" y="499"/>
                  <a:pt x="2262" y="494"/>
                </a:cubicBezTo>
                <a:cubicBezTo>
                  <a:pt x="2290" y="489"/>
                  <a:pt x="2319" y="486"/>
                  <a:pt x="2348" y="483"/>
                </a:cubicBezTo>
                <a:cubicBezTo>
                  <a:pt x="2380" y="478"/>
                  <a:pt x="2411" y="474"/>
                  <a:pt x="2443" y="470"/>
                </a:cubicBezTo>
                <a:cubicBezTo>
                  <a:pt x="2448" y="469"/>
                  <a:pt x="2453" y="469"/>
                  <a:pt x="2458" y="471"/>
                </a:cubicBezTo>
                <a:cubicBezTo>
                  <a:pt x="2456" y="471"/>
                  <a:pt x="2454" y="472"/>
                  <a:pt x="2452" y="472"/>
                </a:cubicBezTo>
                <a:cubicBezTo>
                  <a:pt x="2430" y="476"/>
                  <a:pt x="2409" y="479"/>
                  <a:pt x="2387" y="483"/>
                </a:cubicBezTo>
                <a:cubicBezTo>
                  <a:pt x="2376" y="484"/>
                  <a:pt x="2366" y="489"/>
                  <a:pt x="2355" y="491"/>
                </a:cubicBezTo>
                <a:cubicBezTo>
                  <a:pt x="2331" y="495"/>
                  <a:pt x="2308" y="500"/>
                  <a:pt x="2284" y="504"/>
                </a:cubicBezTo>
                <a:cubicBezTo>
                  <a:pt x="2237" y="511"/>
                  <a:pt x="2190" y="517"/>
                  <a:pt x="2143" y="525"/>
                </a:cubicBezTo>
                <a:cubicBezTo>
                  <a:pt x="2153" y="525"/>
                  <a:pt x="2162" y="526"/>
                  <a:pt x="2171" y="525"/>
                </a:cubicBezTo>
                <a:cubicBezTo>
                  <a:pt x="2209" y="520"/>
                  <a:pt x="2247" y="515"/>
                  <a:pt x="2285" y="510"/>
                </a:cubicBezTo>
                <a:cubicBezTo>
                  <a:pt x="2323" y="505"/>
                  <a:pt x="2362" y="500"/>
                  <a:pt x="2400" y="495"/>
                </a:cubicBezTo>
                <a:cubicBezTo>
                  <a:pt x="2408" y="494"/>
                  <a:pt x="2416" y="493"/>
                  <a:pt x="2425" y="493"/>
                </a:cubicBezTo>
                <a:cubicBezTo>
                  <a:pt x="2425" y="494"/>
                  <a:pt x="2425" y="495"/>
                  <a:pt x="2425" y="495"/>
                </a:cubicBezTo>
                <a:cubicBezTo>
                  <a:pt x="2350" y="506"/>
                  <a:pt x="2274" y="517"/>
                  <a:pt x="2199" y="528"/>
                </a:cubicBezTo>
                <a:cubicBezTo>
                  <a:pt x="2199" y="528"/>
                  <a:pt x="2199" y="529"/>
                  <a:pt x="2199" y="529"/>
                </a:cubicBezTo>
                <a:cubicBezTo>
                  <a:pt x="2302" y="516"/>
                  <a:pt x="2405" y="503"/>
                  <a:pt x="2508" y="490"/>
                </a:cubicBezTo>
                <a:cubicBezTo>
                  <a:pt x="2508" y="491"/>
                  <a:pt x="2508" y="492"/>
                  <a:pt x="2509" y="493"/>
                </a:cubicBezTo>
                <a:cubicBezTo>
                  <a:pt x="2495" y="495"/>
                  <a:pt x="2481" y="497"/>
                  <a:pt x="2467" y="499"/>
                </a:cubicBezTo>
                <a:cubicBezTo>
                  <a:pt x="2467" y="500"/>
                  <a:pt x="2467" y="500"/>
                  <a:pt x="2467" y="500"/>
                </a:cubicBezTo>
                <a:cubicBezTo>
                  <a:pt x="2471" y="500"/>
                  <a:pt x="2475" y="500"/>
                  <a:pt x="2479" y="500"/>
                </a:cubicBezTo>
                <a:cubicBezTo>
                  <a:pt x="2479" y="501"/>
                  <a:pt x="2479" y="502"/>
                  <a:pt x="2479" y="503"/>
                </a:cubicBezTo>
                <a:cubicBezTo>
                  <a:pt x="2397" y="515"/>
                  <a:pt x="2316" y="526"/>
                  <a:pt x="2234" y="538"/>
                </a:cubicBezTo>
                <a:cubicBezTo>
                  <a:pt x="2234" y="538"/>
                  <a:pt x="2234" y="539"/>
                  <a:pt x="2234" y="539"/>
                </a:cubicBezTo>
                <a:cubicBezTo>
                  <a:pt x="2336" y="526"/>
                  <a:pt x="2438" y="513"/>
                  <a:pt x="2539" y="500"/>
                </a:cubicBezTo>
                <a:cubicBezTo>
                  <a:pt x="2540" y="501"/>
                  <a:pt x="2540" y="502"/>
                  <a:pt x="2540" y="504"/>
                </a:cubicBezTo>
                <a:cubicBezTo>
                  <a:pt x="2391" y="525"/>
                  <a:pt x="2242" y="547"/>
                  <a:pt x="2093" y="568"/>
                </a:cubicBezTo>
                <a:cubicBezTo>
                  <a:pt x="2093" y="569"/>
                  <a:pt x="2093" y="569"/>
                  <a:pt x="2093" y="569"/>
                </a:cubicBezTo>
                <a:cubicBezTo>
                  <a:pt x="2105" y="569"/>
                  <a:pt x="2118" y="569"/>
                  <a:pt x="2131" y="569"/>
                </a:cubicBezTo>
                <a:cubicBezTo>
                  <a:pt x="2131" y="570"/>
                  <a:pt x="2131" y="570"/>
                  <a:pt x="2131" y="571"/>
                </a:cubicBezTo>
                <a:cubicBezTo>
                  <a:pt x="2128" y="572"/>
                  <a:pt x="2125" y="572"/>
                  <a:pt x="2121" y="573"/>
                </a:cubicBezTo>
                <a:cubicBezTo>
                  <a:pt x="2101" y="573"/>
                  <a:pt x="2080" y="575"/>
                  <a:pt x="2059" y="574"/>
                </a:cubicBezTo>
                <a:cubicBezTo>
                  <a:pt x="2029" y="574"/>
                  <a:pt x="2001" y="580"/>
                  <a:pt x="1972" y="584"/>
                </a:cubicBezTo>
                <a:cubicBezTo>
                  <a:pt x="1933" y="589"/>
                  <a:pt x="1895" y="593"/>
                  <a:pt x="1856" y="598"/>
                </a:cubicBezTo>
                <a:cubicBezTo>
                  <a:pt x="1819" y="602"/>
                  <a:pt x="1782" y="607"/>
                  <a:pt x="1746" y="611"/>
                </a:cubicBezTo>
                <a:cubicBezTo>
                  <a:pt x="1745" y="611"/>
                  <a:pt x="1744" y="612"/>
                  <a:pt x="1743" y="614"/>
                </a:cubicBezTo>
                <a:cubicBezTo>
                  <a:pt x="1745" y="614"/>
                  <a:pt x="1748" y="614"/>
                  <a:pt x="1750" y="614"/>
                </a:cubicBezTo>
                <a:cubicBezTo>
                  <a:pt x="1771" y="612"/>
                  <a:pt x="1792" y="610"/>
                  <a:pt x="1813" y="608"/>
                </a:cubicBezTo>
                <a:cubicBezTo>
                  <a:pt x="1842" y="606"/>
                  <a:pt x="1872" y="604"/>
                  <a:pt x="1902" y="601"/>
                </a:cubicBezTo>
                <a:cubicBezTo>
                  <a:pt x="1924" y="599"/>
                  <a:pt x="1946" y="596"/>
                  <a:pt x="1968" y="593"/>
                </a:cubicBezTo>
                <a:cubicBezTo>
                  <a:pt x="1992" y="591"/>
                  <a:pt x="2015" y="588"/>
                  <a:pt x="2039" y="585"/>
                </a:cubicBezTo>
                <a:cubicBezTo>
                  <a:pt x="2060" y="582"/>
                  <a:pt x="2081" y="579"/>
                  <a:pt x="2102" y="577"/>
                </a:cubicBezTo>
                <a:cubicBezTo>
                  <a:pt x="2125" y="574"/>
                  <a:pt x="2149" y="571"/>
                  <a:pt x="2172" y="568"/>
                </a:cubicBezTo>
                <a:cubicBezTo>
                  <a:pt x="2201" y="565"/>
                  <a:pt x="2230" y="561"/>
                  <a:pt x="2259" y="557"/>
                </a:cubicBezTo>
                <a:cubicBezTo>
                  <a:pt x="2288" y="554"/>
                  <a:pt x="2317" y="550"/>
                  <a:pt x="2346" y="546"/>
                </a:cubicBezTo>
                <a:cubicBezTo>
                  <a:pt x="2383" y="542"/>
                  <a:pt x="2419" y="537"/>
                  <a:pt x="2456" y="533"/>
                </a:cubicBezTo>
                <a:cubicBezTo>
                  <a:pt x="2477" y="530"/>
                  <a:pt x="2499" y="528"/>
                  <a:pt x="2521" y="525"/>
                </a:cubicBezTo>
                <a:cubicBezTo>
                  <a:pt x="2523" y="525"/>
                  <a:pt x="2525" y="525"/>
                  <a:pt x="2528" y="525"/>
                </a:cubicBezTo>
                <a:cubicBezTo>
                  <a:pt x="2528" y="526"/>
                  <a:pt x="2528" y="527"/>
                  <a:pt x="2528" y="528"/>
                </a:cubicBezTo>
                <a:cubicBezTo>
                  <a:pt x="2467" y="536"/>
                  <a:pt x="2406" y="544"/>
                  <a:pt x="2345" y="553"/>
                </a:cubicBezTo>
                <a:cubicBezTo>
                  <a:pt x="2345" y="553"/>
                  <a:pt x="2345" y="554"/>
                  <a:pt x="2345" y="555"/>
                </a:cubicBezTo>
                <a:cubicBezTo>
                  <a:pt x="2396" y="549"/>
                  <a:pt x="2447" y="543"/>
                  <a:pt x="2498" y="537"/>
                </a:cubicBezTo>
                <a:cubicBezTo>
                  <a:pt x="2498" y="537"/>
                  <a:pt x="2498" y="538"/>
                  <a:pt x="2498" y="539"/>
                </a:cubicBezTo>
                <a:cubicBezTo>
                  <a:pt x="2482" y="542"/>
                  <a:pt x="2466" y="545"/>
                  <a:pt x="2450" y="547"/>
                </a:cubicBezTo>
                <a:cubicBezTo>
                  <a:pt x="2450" y="547"/>
                  <a:pt x="2450" y="547"/>
                  <a:pt x="2451" y="548"/>
                </a:cubicBezTo>
                <a:cubicBezTo>
                  <a:pt x="2451" y="548"/>
                  <a:pt x="2452" y="548"/>
                  <a:pt x="2453" y="548"/>
                </a:cubicBezTo>
                <a:cubicBezTo>
                  <a:pt x="2453" y="549"/>
                  <a:pt x="2453" y="550"/>
                  <a:pt x="2453" y="550"/>
                </a:cubicBezTo>
                <a:cubicBezTo>
                  <a:pt x="2301" y="571"/>
                  <a:pt x="2149" y="591"/>
                  <a:pt x="1998" y="611"/>
                </a:cubicBezTo>
                <a:cubicBezTo>
                  <a:pt x="1998" y="612"/>
                  <a:pt x="1998" y="612"/>
                  <a:pt x="1998" y="613"/>
                </a:cubicBezTo>
                <a:cubicBezTo>
                  <a:pt x="2186" y="590"/>
                  <a:pt x="2375" y="568"/>
                  <a:pt x="2563" y="545"/>
                </a:cubicBezTo>
                <a:cubicBezTo>
                  <a:pt x="2564" y="546"/>
                  <a:pt x="2564" y="547"/>
                  <a:pt x="2564" y="549"/>
                </a:cubicBezTo>
                <a:cubicBezTo>
                  <a:pt x="2459" y="563"/>
                  <a:pt x="2354" y="576"/>
                  <a:pt x="2249" y="590"/>
                </a:cubicBezTo>
                <a:cubicBezTo>
                  <a:pt x="2249" y="590"/>
                  <a:pt x="2249" y="591"/>
                  <a:pt x="2249" y="591"/>
                </a:cubicBezTo>
                <a:cubicBezTo>
                  <a:pt x="2291" y="586"/>
                  <a:pt x="2333" y="582"/>
                  <a:pt x="2376" y="577"/>
                </a:cubicBezTo>
                <a:cubicBezTo>
                  <a:pt x="2376" y="578"/>
                  <a:pt x="2376" y="579"/>
                  <a:pt x="2376" y="580"/>
                </a:cubicBezTo>
                <a:cubicBezTo>
                  <a:pt x="2301" y="590"/>
                  <a:pt x="2226" y="600"/>
                  <a:pt x="2149" y="610"/>
                </a:cubicBezTo>
                <a:cubicBezTo>
                  <a:pt x="2156" y="610"/>
                  <a:pt x="2161" y="611"/>
                  <a:pt x="2166" y="610"/>
                </a:cubicBezTo>
                <a:cubicBezTo>
                  <a:pt x="2171" y="610"/>
                  <a:pt x="2177" y="609"/>
                  <a:pt x="2182" y="608"/>
                </a:cubicBezTo>
                <a:cubicBezTo>
                  <a:pt x="2235" y="603"/>
                  <a:pt x="2289" y="594"/>
                  <a:pt x="2342" y="591"/>
                </a:cubicBezTo>
                <a:cubicBezTo>
                  <a:pt x="2394" y="588"/>
                  <a:pt x="2446" y="580"/>
                  <a:pt x="2498" y="575"/>
                </a:cubicBezTo>
                <a:cubicBezTo>
                  <a:pt x="2508" y="574"/>
                  <a:pt x="2518" y="574"/>
                  <a:pt x="2528" y="573"/>
                </a:cubicBezTo>
                <a:cubicBezTo>
                  <a:pt x="2528" y="574"/>
                  <a:pt x="2528" y="574"/>
                  <a:pt x="2528" y="575"/>
                </a:cubicBezTo>
                <a:cubicBezTo>
                  <a:pt x="2525" y="575"/>
                  <a:pt x="2522" y="576"/>
                  <a:pt x="2518" y="577"/>
                </a:cubicBezTo>
                <a:cubicBezTo>
                  <a:pt x="2518" y="577"/>
                  <a:pt x="2518" y="577"/>
                  <a:pt x="2518" y="578"/>
                </a:cubicBezTo>
                <a:cubicBezTo>
                  <a:pt x="2542" y="575"/>
                  <a:pt x="2566" y="573"/>
                  <a:pt x="2590" y="571"/>
                </a:cubicBezTo>
                <a:cubicBezTo>
                  <a:pt x="2590" y="572"/>
                  <a:pt x="2590" y="573"/>
                  <a:pt x="2590" y="574"/>
                </a:cubicBezTo>
                <a:cubicBezTo>
                  <a:pt x="2524" y="583"/>
                  <a:pt x="2457" y="592"/>
                  <a:pt x="2390" y="601"/>
                </a:cubicBezTo>
                <a:cubicBezTo>
                  <a:pt x="2390" y="601"/>
                  <a:pt x="2390" y="601"/>
                  <a:pt x="2390" y="601"/>
                </a:cubicBezTo>
                <a:cubicBezTo>
                  <a:pt x="2394" y="601"/>
                  <a:pt x="2398" y="601"/>
                  <a:pt x="2402" y="601"/>
                </a:cubicBezTo>
                <a:cubicBezTo>
                  <a:pt x="2402" y="602"/>
                  <a:pt x="2402" y="603"/>
                  <a:pt x="2402" y="603"/>
                </a:cubicBezTo>
                <a:cubicBezTo>
                  <a:pt x="2375" y="607"/>
                  <a:pt x="2348" y="611"/>
                  <a:pt x="2320" y="615"/>
                </a:cubicBezTo>
                <a:cubicBezTo>
                  <a:pt x="2346" y="622"/>
                  <a:pt x="2371" y="619"/>
                  <a:pt x="2396" y="617"/>
                </a:cubicBezTo>
                <a:cubicBezTo>
                  <a:pt x="2424" y="613"/>
                  <a:pt x="2452" y="612"/>
                  <a:pt x="2480" y="609"/>
                </a:cubicBezTo>
                <a:cubicBezTo>
                  <a:pt x="2509" y="607"/>
                  <a:pt x="2538" y="604"/>
                  <a:pt x="2567" y="602"/>
                </a:cubicBezTo>
                <a:cubicBezTo>
                  <a:pt x="2572" y="601"/>
                  <a:pt x="2577" y="602"/>
                  <a:pt x="2582" y="603"/>
                </a:cubicBezTo>
                <a:cubicBezTo>
                  <a:pt x="2543" y="609"/>
                  <a:pt x="2503" y="614"/>
                  <a:pt x="2463" y="620"/>
                </a:cubicBezTo>
                <a:cubicBezTo>
                  <a:pt x="2463" y="620"/>
                  <a:pt x="2463" y="621"/>
                  <a:pt x="2463" y="621"/>
                </a:cubicBezTo>
                <a:cubicBezTo>
                  <a:pt x="2475" y="620"/>
                  <a:pt x="2488" y="619"/>
                  <a:pt x="2500" y="618"/>
                </a:cubicBezTo>
                <a:cubicBezTo>
                  <a:pt x="2500" y="619"/>
                  <a:pt x="2500" y="620"/>
                  <a:pt x="2500" y="620"/>
                </a:cubicBezTo>
                <a:cubicBezTo>
                  <a:pt x="2457" y="627"/>
                  <a:pt x="2414" y="633"/>
                  <a:pt x="2369" y="640"/>
                </a:cubicBezTo>
                <a:cubicBezTo>
                  <a:pt x="2443" y="654"/>
                  <a:pt x="2513" y="639"/>
                  <a:pt x="2584" y="635"/>
                </a:cubicBezTo>
                <a:cubicBezTo>
                  <a:pt x="2584" y="636"/>
                  <a:pt x="2584" y="637"/>
                  <a:pt x="2585" y="637"/>
                </a:cubicBezTo>
                <a:cubicBezTo>
                  <a:pt x="2582" y="638"/>
                  <a:pt x="2580" y="638"/>
                  <a:pt x="2578" y="639"/>
                </a:cubicBezTo>
                <a:cubicBezTo>
                  <a:pt x="2565" y="640"/>
                  <a:pt x="2552" y="640"/>
                  <a:pt x="2541" y="644"/>
                </a:cubicBezTo>
                <a:cubicBezTo>
                  <a:pt x="2528" y="650"/>
                  <a:pt x="2514" y="649"/>
                  <a:pt x="2500" y="653"/>
                </a:cubicBezTo>
                <a:cubicBezTo>
                  <a:pt x="2501" y="653"/>
                  <a:pt x="2502" y="654"/>
                  <a:pt x="2505" y="656"/>
                </a:cubicBezTo>
                <a:cubicBezTo>
                  <a:pt x="2481" y="659"/>
                  <a:pt x="2458" y="662"/>
                  <a:pt x="2436" y="665"/>
                </a:cubicBezTo>
                <a:cubicBezTo>
                  <a:pt x="2436" y="666"/>
                  <a:pt x="2436" y="667"/>
                  <a:pt x="2436" y="667"/>
                </a:cubicBezTo>
                <a:cubicBezTo>
                  <a:pt x="2444" y="668"/>
                  <a:pt x="2453" y="669"/>
                  <a:pt x="2461" y="669"/>
                </a:cubicBezTo>
                <a:cubicBezTo>
                  <a:pt x="2491" y="667"/>
                  <a:pt x="2521" y="664"/>
                  <a:pt x="2551" y="662"/>
                </a:cubicBezTo>
                <a:cubicBezTo>
                  <a:pt x="2557" y="661"/>
                  <a:pt x="2563" y="661"/>
                  <a:pt x="2569" y="661"/>
                </a:cubicBezTo>
                <a:cubicBezTo>
                  <a:pt x="2569" y="661"/>
                  <a:pt x="2569" y="662"/>
                  <a:pt x="2570" y="663"/>
                </a:cubicBezTo>
                <a:cubicBezTo>
                  <a:pt x="2538" y="667"/>
                  <a:pt x="2507" y="671"/>
                  <a:pt x="2476" y="676"/>
                </a:cubicBezTo>
                <a:cubicBezTo>
                  <a:pt x="2476" y="676"/>
                  <a:pt x="2476" y="677"/>
                  <a:pt x="2476" y="678"/>
                </a:cubicBezTo>
                <a:cubicBezTo>
                  <a:pt x="2494" y="678"/>
                  <a:pt x="2512" y="678"/>
                  <a:pt x="2531" y="678"/>
                </a:cubicBezTo>
                <a:cubicBezTo>
                  <a:pt x="2531" y="678"/>
                  <a:pt x="2531" y="678"/>
                  <a:pt x="2531" y="678"/>
                </a:cubicBezTo>
                <a:cubicBezTo>
                  <a:pt x="2527" y="679"/>
                  <a:pt x="2523" y="680"/>
                  <a:pt x="2518" y="681"/>
                </a:cubicBezTo>
                <a:cubicBezTo>
                  <a:pt x="2526" y="682"/>
                  <a:pt x="2532" y="683"/>
                  <a:pt x="2538" y="684"/>
                </a:cubicBezTo>
                <a:cubicBezTo>
                  <a:pt x="2538" y="685"/>
                  <a:pt x="2538" y="685"/>
                  <a:pt x="2538" y="686"/>
                </a:cubicBezTo>
                <a:cubicBezTo>
                  <a:pt x="2537" y="686"/>
                  <a:pt x="2535" y="686"/>
                  <a:pt x="2533" y="686"/>
                </a:cubicBezTo>
                <a:cubicBezTo>
                  <a:pt x="2513" y="688"/>
                  <a:pt x="2492" y="689"/>
                  <a:pt x="2469" y="690"/>
                </a:cubicBezTo>
                <a:cubicBezTo>
                  <a:pt x="2503" y="694"/>
                  <a:pt x="2535" y="697"/>
                  <a:pt x="2567" y="700"/>
                </a:cubicBezTo>
                <a:cubicBezTo>
                  <a:pt x="2567" y="701"/>
                  <a:pt x="2567" y="702"/>
                  <a:pt x="2567" y="703"/>
                </a:cubicBezTo>
                <a:cubicBezTo>
                  <a:pt x="2526" y="700"/>
                  <a:pt x="2485" y="700"/>
                  <a:pt x="2445" y="710"/>
                </a:cubicBezTo>
                <a:cubicBezTo>
                  <a:pt x="2480" y="714"/>
                  <a:pt x="2514" y="717"/>
                  <a:pt x="2549" y="721"/>
                </a:cubicBezTo>
                <a:cubicBezTo>
                  <a:pt x="2549" y="721"/>
                  <a:pt x="2549" y="722"/>
                  <a:pt x="2549" y="723"/>
                </a:cubicBezTo>
                <a:cubicBezTo>
                  <a:pt x="2527" y="723"/>
                  <a:pt x="2505" y="723"/>
                  <a:pt x="2481" y="723"/>
                </a:cubicBezTo>
                <a:cubicBezTo>
                  <a:pt x="2494" y="724"/>
                  <a:pt x="2505" y="726"/>
                  <a:pt x="2516" y="727"/>
                </a:cubicBezTo>
                <a:cubicBezTo>
                  <a:pt x="2516" y="728"/>
                  <a:pt x="2516" y="728"/>
                  <a:pt x="2516" y="729"/>
                </a:cubicBezTo>
                <a:cubicBezTo>
                  <a:pt x="2515" y="729"/>
                  <a:pt x="2514" y="729"/>
                  <a:pt x="2513" y="729"/>
                </a:cubicBezTo>
                <a:cubicBezTo>
                  <a:pt x="2478" y="729"/>
                  <a:pt x="2444" y="729"/>
                  <a:pt x="2409" y="729"/>
                </a:cubicBezTo>
                <a:cubicBezTo>
                  <a:pt x="2376" y="728"/>
                  <a:pt x="2343" y="727"/>
                  <a:pt x="2309" y="726"/>
                </a:cubicBezTo>
                <a:cubicBezTo>
                  <a:pt x="2307" y="726"/>
                  <a:pt x="2305" y="727"/>
                  <a:pt x="2303" y="728"/>
                </a:cubicBezTo>
                <a:cubicBezTo>
                  <a:pt x="2396" y="730"/>
                  <a:pt x="2488" y="738"/>
                  <a:pt x="2580" y="748"/>
                </a:cubicBezTo>
                <a:cubicBezTo>
                  <a:pt x="2580" y="749"/>
                  <a:pt x="2580" y="750"/>
                  <a:pt x="2580" y="751"/>
                </a:cubicBezTo>
                <a:cubicBezTo>
                  <a:pt x="2491" y="748"/>
                  <a:pt x="2403" y="745"/>
                  <a:pt x="2314" y="742"/>
                </a:cubicBezTo>
                <a:cubicBezTo>
                  <a:pt x="2314" y="743"/>
                  <a:pt x="2314" y="744"/>
                  <a:pt x="2314" y="744"/>
                </a:cubicBezTo>
                <a:cubicBezTo>
                  <a:pt x="2350" y="748"/>
                  <a:pt x="2386" y="752"/>
                  <a:pt x="2423" y="756"/>
                </a:cubicBezTo>
                <a:cubicBezTo>
                  <a:pt x="2458" y="760"/>
                  <a:pt x="2494" y="761"/>
                  <a:pt x="2529" y="767"/>
                </a:cubicBezTo>
                <a:cubicBezTo>
                  <a:pt x="2552" y="771"/>
                  <a:pt x="2575" y="774"/>
                  <a:pt x="2597" y="778"/>
                </a:cubicBezTo>
                <a:cubicBezTo>
                  <a:pt x="2599" y="778"/>
                  <a:pt x="2600" y="779"/>
                  <a:pt x="2601" y="781"/>
                </a:cubicBezTo>
                <a:cubicBezTo>
                  <a:pt x="2514" y="777"/>
                  <a:pt x="2427" y="773"/>
                  <a:pt x="2341" y="770"/>
                </a:cubicBezTo>
                <a:cubicBezTo>
                  <a:pt x="2341" y="770"/>
                  <a:pt x="2341" y="771"/>
                  <a:pt x="2341" y="771"/>
                </a:cubicBezTo>
                <a:cubicBezTo>
                  <a:pt x="2340" y="772"/>
                  <a:pt x="2338" y="773"/>
                  <a:pt x="2337" y="773"/>
                </a:cubicBezTo>
                <a:cubicBezTo>
                  <a:pt x="2325" y="773"/>
                  <a:pt x="2313" y="772"/>
                  <a:pt x="2301" y="772"/>
                </a:cubicBezTo>
                <a:cubicBezTo>
                  <a:pt x="2292" y="772"/>
                  <a:pt x="2283" y="772"/>
                  <a:pt x="2275" y="772"/>
                </a:cubicBezTo>
                <a:cubicBezTo>
                  <a:pt x="2379" y="781"/>
                  <a:pt x="2484" y="792"/>
                  <a:pt x="2588" y="805"/>
                </a:cubicBezTo>
                <a:cubicBezTo>
                  <a:pt x="2588" y="806"/>
                  <a:pt x="2588" y="807"/>
                  <a:pt x="2588" y="808"/>
                </a:cubicBezTo>
                <a:cubicBezTo>
                  <a:pt x="2554" y="806"/>
                  <a:pt x="2519" y="804"/>
                  <a:pt x="2484" y="802"/>
                </a:cubicBezTo>
                <a:cubicBezTo>
                  <a:pt x="2484" y="803"/>
                  <a:pt x="2484" y="803"/>
                  <a:pt x="2484" y="803"/>
                </a:cubicBezTo>
                <a:cubicBezTo>
                  <a:pt x="2491" y="804"/>
                  <a:pt x="2498" y="805"/>
                  <a:pt x="2504" y="807"/>
                </a:cubicBezTo>
                <a:cubicBezTo>
                  <a:pt x="2504" y="807"/>
                  <a:pt x="2504" y="808"/>
                  <a:pt x="2504" y="809"/>
                </a:cubicBezTo>
                <a:cubicBezTo>
                  <a:pt x="2441" y="805"/>
                  <a:pt x="2378" y="802"/>
                  <a:pt x="2315" y="799"/>
                </a:cubicBezTo>
                <a:cubicBezTo>
                  <a:pt x="2315" y="799"/>
                  <a:pt x="2315" y="800"/>
                  <a:pt x="2315" y="800"/>
                </a:cubicBezTo>
                <a:cubicBezTo>
                  <a:pt x="2327" y="802"/>
                  <a:pt x="2340" y="803"/>
                  <a:pt x="2353" y="805"/>
                </a:cubicBezTo>
                <a:cubicBezTo>
                  <a:pt x="2353" y="806"/>
                  <a:pt x="2353" y="807"/>
                  <a:pt x="2353" y="807"/>
                </a:cubicBezTo>
                <a:cubicBezTo>
                  <a:pt x="2320" y="806"/>
                  <a:pt x="2287" y="804"/>
                  <a:pt x="2255" y="802"/>
                </a:cubicBezTo>
                <a:cubicBezTo>
                  <a:pt x="2255" y="803"/>
                  <a:pt x="2254" y="803"/>
                  <a:pt x="2254" y="804"/>
                </a:cubicBezTo>
                <a:cubicBezTo>
                  <a:pt x="2309" y="812"/>
                  <a:pt x="2364" y="814"/>
                  <a:pt x="2419" y="820"/>
                </a:cubicBezTo>
                <a:cubicBezTo>
                  <a:pt x="2474" y="826"/>
                  <a:pt x="2528" y="833"/>
                  <a:pt x="2583" y="839"/>
                </a:cubicBezTo>
                <a:cubicBezTo>
                  <a:pt x="2583" y="840"/>
                  <a:pt x="2583" y="840"/>
                  <a:pt x="2583" y="841"/>
                </a:cubicBezTo>
                <a:cubicBezTo>
                  <a:pt x="2578" y="841"/>
                  <a:pt x="2574" y="841"/>
                  <a:pt x="2569" y="841"/>
                </a:cubicBezTo>
                <a:cubicBezTo>
                  <a:pt x="2559" y="840"/>
                  <a:pt x="2549" y="837"/>
                  <a:pt x="2540" y="839"/>
                </a:cubicBezTo>
                <a:cubicBezTo>
                  <a:pt x="2528" y="842"/>
                  <a:pt x="2515" y="837"/>
                  <a:pt x="2504" y="841"/>
                </a:cubicBezTo>
                <a:cubicBezTo>
                  <a:pt x="2490" y="845"/>
                  <a:pt x="2476" y="841"/>
                  <a:pt x="2463" y="841"/>
                </a:cubicBezTo>
                <a:cubicBezTo>
                  <a:pt x="2449" y="841"/>
                  <a:pt x="2434" y="839"/>
                  <a:pt x="2420" y="838"/>
                </a:cubicBezTo>
                <a:cubicBezTo>
                  <a:pt x="2385" y="835"/>
                  <a:pt x="2350" y="832"/>
                  <a:pt x="2315" y="831"/>
                </a:cubicBezTo>
                <a:cubicBezTo>
                  <a:pt x="2280" y="829"/>
                  <a:pt x="2245" y="828"/>
                  <a:pt x="2211" y="827"/>
                </a:cubicBezTo>
                <a:cubicBezTo>
                  <a:pt x="2206" y="827"/>
                  <a:pt x="2201" y="827"/>
                  <a:pt x="2197" y="828"/>
                </a:cubicBezTo>
                <a:cubicBezTo>
                  <a:pt x="2319" y="838"/>
                  <a:pt x="2442" y="846"/>
                  <a:pt x="2564" y="862"/>
                </a:cubicBezTo>
                <a:cubicBezTo>
                  <a:pt x="2473" y="858"/>
                  <a:pt x="2382" y="848"/>
                  <a:pt x="2290" y="846"/>
                </a:cubicBezTo>
                <a:cubicBezTo>
                  <a:pt x="2368" y="853"/>
                  <a:pt x="2445" y="859"/>
                  <a:pt x="2522" y="868"/>
                </a:cubicBezTo>
                <a:cubicBezTo>
                  <a:pt x="2522" y="869"/>
                  <a:pt x="2522" y="870"/>
                  <a:pt x="2522" y="871"/>
                </a:cubicBezTo>
                <a:cubicBezTo>
                  <a:pt x="2511" y="870"/>
                  <a:pt x="2500" y="870"/>
                  <a:pt x="2489" y="869"/>
                </a:cubicBezTo>
                <a:cubicBezTo>
                  <a:pt x="2466" y="867"/>
                  <a:pt x="2443" y="863"/>
                  <a:pt x="2420" y="864"/>
                </a:cubicBezTo>
                <a:cubicBezTo>
                  <a:pt x="2376" y="865"/>
                  <a:pt x="2332" y="857"/>
                  <a:pt x="2289" y="856"/>
                </a:cubicBezTo>
                <a:cubicBezTo>
                  <a:pt x="2235" y="855"/>
                  <a:pt x="2182" y="855"/>
                  <a:pt x="2129" y="855"/>
                </a:cubicBezTo>
                <a:cubicBezTo>
                  <a:pt x="2129" y="856"/>
                  <a:pt x="2129" y="857"/>
                  <a:pt x="2129" y="858"/>
                </a:cubicBezTo>
                <a:cubicBezTo>
                  <a:pt x="2169" y="860"/>
                  <a:pt x="2210" y="861"/>
                  <a:pt x="2251" y="863"/>
                </a:cubicBezTo>
                <a:cubicBezTo>
                  <a:pt x="2292" y="865"/>
                  <a:pt x="2333" y="868"/>
                  <a:pt x="2374" y="872"/>
                </a:cubicBezTo>
                <a:cubicBezTo>
                  <a:pt x="2414" y="875"/>
                  <a:pt x="2455" y="880"/>
                  <a:pt x="2495" y="884"/>
                </a:cubicBezTo>
                <a:cubicBezTo>
                  <a:pt x="2495" y="885"/>
                  <a:pt x="2495" y="886"/>
                  <a:pt x="2495" y="887"/>
                </a:cubicBezTo>
                <a:cubicBezTo>
                  <a:pt x="2489" y="887"/>
                  <a:pt x="2482" y="887"/>
                  <a:pt x="2476" y="887"/>
                </a:cubicBezTo>
                <a:cubicBezTo>
                  <a:pt x="2426" y="884"/>
                  <a:pt x="2377" y="878"/>
                  <a:pt x="2327" y="879"/>
                </a:cubicBezTo>
                <a:cubicBezTo>
                  <a:pt x="2291" y="879"/>
                  <a:pt x="2256" y="874"/>
                  <a:pt x="2220" y="874"/>
                </a:cubicBezTo>
                <a:cubicBezTo>
                  <a:pt x="2207" y="874"/>
                  <a:pt x="2193" y="874"/>
                  <a:pt x="2180" y="874"/>
                </a:cubicBezTo>
                <a:cubicBezTo>
                  <a:pt x="2180" y="875"/>
                  <a:pt x="2180" y="876"/>
                  <a:pt x="2180" y="878"/>
                </a:cubicBezTo>
                <a:cubicBezTo>
                  <a:pt x="2210" y="883"/>
                  <a:pt x="2241" y="888"/>
                  <a:pt x="2272" y="893"/>
                </a:cubicBezTo>
                <a:cubicBezTo>
                  <a:pt x="2272" y="893"/>
                  <a:pt x="2272" y="894"/>
                  <a:pt x="2272" y="895"/>
                </a:cubicBezTo>
                <a:cubicBezTo>
                  <a:pt x="2211" y="890"/>
                  <a:pt x="2150" y="886"/>
                  <a:pt x="2089" y="881"/>
                </a:cubicBezTo>
                <a:cubicBezTo>
                  <a:pt x="2089" y="882"/>
                  <a:pt x="2089" y="883"/>
                  <a:pt x="2088" y="883"/>
                </a:cubicBezTo>
                <a:cubicBezTo>
                  <a:pt x="2170" y="892"/>
                  <a:pt x="2252" y="892"/>
                  <a:pt x="2332" y="911"/>
                </a:cubicBezTo>
                <a:cubicBezTo>
                  <a:pt x="2281" y="910"/>
                  <a:pt x="2231" y="901"/>
                  <a:pt x="2180" y="904"/>
                </a:cubicBezTo>
                <a:cubicBezTo>
                  <a:pt x="2188" y="906"/>
                  <a:pt x="2196" y="908"/>
                  <a:pt x="2205" y="909"/>
                </a:cubicBezTo>
                <a:cubicBezTo>
                  <a:pt x="2205" y="910"/>
                  <a:pt x="2205" y="910"/>
                  <a:pt x="2204" y="911"/>
                </a:cubicBezTo>
                <a:cubicBezTo>
                  <a:pt x="2199" y="911"/>
                  <a:pt x="2194" y="911"/>
                  <a:pt x="2188" y="911"/>
                </a:cubicBezTo>
                <a:cubicBezTo>
                  <a:pt x="2188" y="911"/>
                  <a:pt x="2188" y="910"/>
                  <a:pt x="2189" y="910"/>
                </a:cubicBezTo>
                <a:cubicBezTo>
                  <a:pt x="2231" y="918"/>
                  <a:pt x="2274" y="926"/>
                  <a:pt x="2317" y="934"/>
                </a:cubicBezTo>
                <a:cubicBezTo>
                  <a:pt x="2317" y="934"/>
                  <a:pt x="2317" y="935"/>
                  <a:pt x="2316" y="936"/>
                </a:cubicBezTo>
                <a:cubicBezTo>
                  <a:pt x="2315" y="936"/>
                  <a:pt x="2313" y="936"/>
                  <a:pt x="2311" y="936"/>
                </a:cubicBezTo>
                <a:cubicBezTo>
                  <a:pt x="2306" y="936"/>
                  <a:pt x="2301" y="936"/>
                  <a:pt x="2296" y="935"/>
                </a:cubicBezTo>
                <a:cubicBezTo>
                  <a:pt x="2263" y="928"/>
                  <a:pt x="2230" y="938"/>
                  <a:pt x="2195" y="936"/>
                </a:cubicBezTo>
                <a:cubicBezTo>
                  <a:pt x="2198" y="939"/>
                  <a:pt x="2200" y="940"/>
                  <a:pt x="2201" y="942"/>
                </a:cubicBezTo>
                <a:cubicBezTo>
                  <a:pt x="2201" y="942"/>
                  <a:pt x="2201" y="943"/>
                  <a:pt x="2201" y="944"/>
                </a:cubicBezTo>
                <a:cubicBezTo>
                  <a:pt x="2190" y="943"/>
                  <a:pt x="2179" y="943"/>
                  <a:pt x="2167" y="942"/>
                </a:cubicBezTo>
                <a:cubicBezTo>
                  <a:pt x="2167" y="942"/>
                  <a:pt x="2167" y="943"/>
                  <a:pt x="2167" y="943"/>
                </a:cubicBezTo>
                <a:cubicBezTo>
                  <a:pt x="2175" y="944"/>
                  <a:pt x="2182" y="946"/>
                  <a:pt x="2190" y="946"/>
                </a:cubicBezTo>
                <a:cubicBezTo>
                  <a:pt x="2218" y="947"/>
                  <a:pt x="2245" y="955"/>
                  <a:pt x="2272" y="958"/>
                </a:cubicBezTo>
                <a:cubicBezTo>
                  <a:pt x="2281" y="958"/>
                  <a:pt x="2289" y="958"/>
                  <a:pt x="2298" y="959"/>
                </a:cubicBezTo>
                <a:cubicBezTo>
                  <a:pt x="2297" y="960"/>
                  <a:pt x="2295" y="961"/>
                  <a:pt x="2292" y="962"/>
                </a:cubicBezTo>
                <a:cubicBezTo>
                  <a:pt x="2299" y="963"/>
                  <a:pt x="2304" y="964"/>
                  <a:pt x="2309" y="966"/>
                </a:cubicBezTo>
                <a:cubicBezTo>
                  <a:pt x="2309" y="966"/>
                  <a:pt x="2309" y="967"/>
                  <a:pt x="2309" y="968"/>
                </a:cubicBezTo>
                <a:cubicBezTo>
                  <a:pt x="2277" y="960"/>
                  <a:pt x="2245" y="968"/>
                  <a:pt x="2213" y="970"/>
                </a:cubicBezTo>
                <a:cubicBezTo>
                  <a:pt x="2222" y="972"/>
                  <a:pt x="2231" y="974"/>
                  <a:pt x="2240" y="974"/>
                </a:cubicBezTo>
                <a:cubicBezTo>
                  <a:pt x="2250" y="975"/>
                  <a:pt x="2259" y="975"/>
                  <a:pt x="2269" y="975"/>
                </a:cubicBezTo>
                <a:cubicBezTo>
                  <a:pt x="2278" y="975"/>
                  <a:pt x="2288" y="974"/>
                  <a:pt x="2297" y="974"/>
                </a:cubicBezTo>
                <a:cubicBezTo>
                  <a:pt x="2307" y="974"/>
                  <a:pt x="2316" y="974"/>
                  <a:pt x="2325" y="974"/>
                </a:cubicBezTo>
                <a:cubicBezTo>
                  <a:pt x="2325" y="975"/>
                  <a:pt x="2325" y="975"/>
                  <a:pt x="2326" y="976"/>
                </a:cubicBezTo>
                <a:cubicBezTo>
                  <a:pt x="2308" y="977"/>
                  <a:pt x="2291" y="978"/>
                  <a:pt x="2274" y="980"/>
                </a:cubicBezTo>
                <a:cubicBezTo>
                  <a:pt x="2274" y="980"/>
                  <a:pt x="2274" y="980"/>
                  <a:pt x="2274" y="981"/>
                </a:cubicBezTo>
                <a:cubicBezTo>
                  <a:pt x="2278" y="982"/>
                  <a:pt x="2283" y="983"/>
                  <a:pt x="2287" y="984"/>
                </a:cubicBezTo>
                <a:cubicBezTo>
                  <a:pt x="2265" y="985"/>
                  <a:pt x="2244" y="977"/>
                  <a:pt x="2223" y="983"/>
                </a:cubicBezTo>
                <a:cubicBezTo>
                  <a:pt x="2231" y="985"/>
                  <a:pt x="2239" y="987"/>
                  <a:pt x="2248" y="989"/>
                </a:cubicBezTo>
                <a:cubicBezTo>
                  <a:pt x="2248" y="989"/>
                  <a:pt x="2248" y="990"/>
                  <a:pt x="2248" y="991"/>
                </a:cubicBezTo>
                <a:cubicBezTo>
                  <a:pt x="2209" y="985"/>
                  <a:pt x="2170" y="980"/>
                  <a:pt x="2130" y="986"/>
                </a:cubicBezTo>
                <a:cubicBezTo>
                  <a:pt x="2136" y="987"/>
                  <a:pt x="2140" y="987"/>
                  <a:pt x="2144" y="988"/>
                </a:cubicBezTo>
                <a:cubicBezTo>
                  <a:pt x="2153" y="989"/>
                  <a:pt x="2162" y="987"/>
                  <a:pt x="2171" y="993"/>
                </a:cubicBezTo>
                <a:cubicBezTo>
                  <a:pt x="2179" y="997"/>
                  <a:pt x="2191" y="998"/>
                  <a:pt x="2201" y="998"/>
                </a:cubicBezTo>
                <a:cubicBezTo>
                  <a:pt x="2232" y="998"/>
                  <a:pt x="2264" y="996"/>
                  <a:pt x="2295" y="995"/>
                </a:cubicBezTo>
                <a:cubicBezTo>
                  <a:pt x="2300" y="995"/>
                  <a:pt x="2304" y="995"/>
                  <a:pt x="2309" y="995"/>
                </a:cubicBezTo>
                <a:cubicBezTo>
                  <a:pt x="2309" y="996"/>
                  <a:pt x="2309" y="997"/>
                  <a:pt x="2309" y="998"/>
                </a:cubicBezTo>
                <a:cubicBezTo>
                  <a:pt x="2281" y="999"/>
                  <a:pt x="2253" y="1001"/>
                  <a:pt x="2224" y="1003"/>
                </a:cubicBezTo>
                <a:cubicBezTo>
                  <a:pt x="2224" y="1003"/>
                  <a:pt x="2224" y="1003"/>
                  <a:pt x="2224" y="1003"/>
                </a:cubicBezTo>
                <a:cubicBezTo>
                  <a:pt x="2242" y="1003"/>
                  <a:pt x="2260" y="1003"/>
                  <a:pt x="2279" y="1003"/>
                </a:cubicBezTo>
                <a:cubicBezTo>
                  <a:pt x="2279" y="1004"/>
                  <a:pt x="2279" y="1005"/>
                  <a:pt x="2279" y="1006"/>
                </a:cubicBezTo>
                <a:cubicBezTo>
                  <a:pt x="2114" y="1014"/>
                  <a:pt x="1950" y="1022"/>
                  <a:pt x="1785" y="1030"/>
                </a:cubicBezTo>
                <a:cubicBezTo>
                  <a:pt x="1785" y="1031"/>
                  <a:pt x="1785" y="1031"/>
                  <a:pt x="1785" y="1032"/>
                </a:cubicBezTo>
                <a:cubicBezTo>
                  <a:pt x="1908" y="1028"/>
                  <a:pt x="2030" y="1025"/>
                  <a:pt x="2152" y="1022"/>
                </a:cubicBezTo>
                <a:cubicBezTo>
                  <a:pt x="2152" y="1022"/>
                  <a:pt x="2152" y="1023"/>
                  <a:pt x="2152" y="1023"/>
                </a:cubicBezTo>
                <a:cubicBezTo>
                  <a:pt x="2150" y="1024"/>
                  <a:pt x="2148" y="1024"/>
                  <a:pt x="2146" y="1025"/>
                </a:cubicBezTo>
                <a:cubicBezTo>
                  <a:pt x="2147" y="1025"/>
                  <a:pt x="2147" y="1026"/>
                  <a:pt x="2147" y="1026"/>
                </a:cubicBezTo>
                <a:cubicBezTo>
                  <a:pt x="2212" y="1024"/>
                  <a:pt x="2277" y="1023"/>
                  <a:pt x="2342" y="1021"/>
                </a:cubicBezTo>
                <a:cubicBezTo>
                  <a:pt x="2342" y="1022"/>
                  <a:pt x="2342" y="1023"/>
                  <a:pt x="2342" y="1024"/>
                </a:cubicBezTo>
                <a:cubicBezTo>
                  <a:pt x="2239" y="1029"/>
                  <a:pt x="2136" y="1034"/>
                  <a:pt x="2032" y="1039"/>
                </a:cubicBezTo>
                <a:cubicBezTo>
                  <a:pt x="2032" y="1040"/>
                  <a:pt x="2032" y="1041"/>
                  <a:pt x="2032" y="1041"/>
                </a:cubicBezTo>
                <a:cubicBezTo>
                  <a:pt x="2090" y="1040"/>
                  <a:pt x="2147" y="1039"/>
                  <a:pt x="2204" y="1038"/>
                </a:cubicBezTo>
                <a:cubicBezTo>
                  <a:pt x="2204" y="1038"/>
                  <a:pt x="2204" y="1039"/>
                  <a:pt x="2204" y="1040"/>
                </a:cubicBezTo>
                <a:cubicBezTo>
                  <a:pt x="2192" y="1041"/>
                  <a:pt x="2181" y="1042"/>
                  <a:pt x="2174" y="1043"/>
                </a:cubicBezTo>
                <a:cubicBezTo>
                  <a:pt x="2213" y="1043"/>
                  <a:pt x="2258" y="1043"/>
                  <a:pt x="2302" y="1043"/>
                </a:cubicBezTo>
                <a:cubicBezTo>
                  <a:pt x="2302" y="1043"/>
                  <a:pt x="2302" y="1044"/>
                  <a:pt x="2302" y="1044"/>
                </a:cubicBezTo>
                <a:cubicBezTo>
                  <a:pt x="2252" y="1047"/>
                  <a:pt x="2201" y="1050"/>
                  <a:pt x="2151" y="1052"/>
                </a:cubicBezTo>
                <a:cubicBezTo>
                  <a:pt x="2151" y="1053"/>
                  <a:pt x="2151" y="1053"/>
                  <a:pt x="2151" y="1054"/>
                </a:cubicBezTo>
                <a:cubicBezTo>
                  <a:pt x="2223" y="1053"/>
                  <a:pt x="2294" y="1051"/>
                  <a:pt x="2365" y="1050"/>
                </a:cubicBezTo>
                <a:cubicBezTo>
                  <a:pt x="2365" y="1051"/>
                  <a:pt x="2365" y="1052"/>
                  <a:pt x="2365" y="1053"/>
                </a:cubicBezTo>
                <a:cubicBezTo>
                  <a:pt x="2310" y="1055"/>
                  <a:pt x="2255" y="1057"/>
                  <a:pt x="2201" y="1060"/>
                </a:cubicBezTo>
                <a:cubicBezTo>
                  <a:pt x="2145" y="1063"/>
                  <a:pt x="2090" y="1067"/>
                  <a:pt x="2039" y="1071"/>
                </a:cubicBezTo>
                <a:cubicBezTo>
                  <a:pt x="2102" y="1070"/>
                  <a:pt x="2169" y="1069"/>
                  <a:pt x="2236" y="1068"/>
                </a:cubicBezTo>
                <a:cubicBezTo>
                  <a:pt x="2236" y="1069"/>
                  <a:pt x="2236" y="1070"/>
                  <a:pt x="2236" y="1071"/>
                </a:cubicBezTo>
                <a:cubicBezTo>
                  <a:pt x="2192" y="1073"/>
                  <a:pt x="2147" y="1075"/>
                  <a:pt x="2102" y="1076"/>
                </a:cubicBezTo>
                <a:cubicBezTo>
                  <a:pt x="2102" y="1076"/>
                  <a:pt x="2102" y="1077"/>
                  <a:pt x="2102" y="1077"/>
                </a:cubicBezTo>
                <a:cubicBezTo>
                  <a:pt x="2120" y="1077"/>
                  <a:pt x="2138" y="1077"/>
                  <a:pt x="2156" y="1077"/>
                </a:cubicBezTo>
                <a:cubicBezTo>
                  <a:pt x="2204" y="1076"/>
                  <a:pt x="2252" y="1075"/>
                  <a:pt x="2300" y="1075"/>
                </a:cubicBezTo>
                <a:cubicBezTo>
                  <a:pt x="2317" y="1075"/>
                  <a:pt x="2334" y="1077"/>
                  <a:pt x="2351" y="1080"/>
                </a:cubicBezTo>
                <a:cubicBezTo>
                  <a:pt x="2193" y="1088"/>
                  <a:pt x="2035" y="1096"/>
                  <a:pt x="1881" y="1104"/>
                </a:cubicBezTo>
                <a:cubicBezTo>
                  <a:pt x="1996" y="1104"/>
                  <a:pt x="2116" y="1104"/>
                  <a:pt x="2235" y="1104"/>
                </a:cubicBezTo>
                <a:cubicBezTo>
                  <a:pt x="2235" y="1104"/>
                  <a:pt x="2235" y="1105"/>
                  <a:pt x="2235" y="1105"/>
                </a:cubicBezTo>
                <a:cubicBezTo>
                  <a:pt x="2223" y="1106"/>
                  <a:pt x="2212" y="1106"/>
                  <a:pt x="2201" y="1107"/>
                </a:cubicBezTo>
                <a:cubicBezTo>
                  <a:pt x="2197" y="1107"/>
                  <a:pt x="2194" y="1108"/>
                  <a:pt x="2191" y="1109"/>
                </a:cubicBezTo>
                <a:cubicBezTo>
                  <a:pt x="2191" y="1110"/>
                  <a:pt x="2191" y="1111"/>
                  <a:pt x="2191" y="1112"/>
                </a:cubicBezTo>
                <a:cubicBezTo>
                  <a:pt x="2244" y="1112"/>
                  <a:pt x="2296" y="1112"/>
                  <a:pt x="2349" y="1112"/>
                </a:cubicBezTo>
                <a:cubicBezTo>
                  <a:pt x="2349" y="1113"/>
                  <a:pt x="2349" y="1114"/>
                  <a:pt x="2349" y="1114"/>
                </a:cubicBezTo>
                <a:cubicBezTo>
                  <a:pt x="2262" y="1119"/>
                  <a:pt x="2175" y="1123"/>
                  <a:pt x="2088" y="1127"/>
                </a:cubicBezTo>
                <a:cubicBezTo>
                  <a:pt x="2088" y="1128"/>
                  <a:pt x="2088" y="1128"/>
                  <a:pt x="2088" y="1129"/>
                </a:cubicBezTo>
                <a:cubicBezTo>
                  <a:pt x="2090" y="1129"/>
                  <a:pt x="2092" y="1129"/>
                  <a:pt x="2095" y="1129"/>
                </a:cubicBezTo>
                <a:cubicBezTo>
                  <a:pt x="2134" y="1129"/>
                  <a:pt x="2174" y="1129"/>
                  <a:pt x="2213" y="1130"/>
                </a:cubicBezTo>
                <a:cubicBezTo>
                  <a:pt x="2250" y="1131"/>
                  <a:pt x="2287" y="1133"/>
                  <a:pt x="2324" y="1134"/>
                </a:cubicBezTo>
                <a:cubicBezTo>
                  <a:pt x="2326" y="1134"/>
                  <a:pt x="2328" y="1134"/>
                  <a:pt x="2329" y="1135"/>
                </a:cubicBezTo>
                <a:cubicBezTo>
                  <a:pt x="2329" y="1135"/>
                  <a:pt x="2329" y="1136"/>
                  <a:pt x="2330" y="1137"/>
                </a:cubicBezTo>
                <a:cubicBezTo>
                  <a:pt x="2284" y="1138"/>
                  <a:pt x="2239" y="1140"/>
                  <a:pt x="2194" y="1142"/>
                </a:cubicBezTo>
                <a:cubicBezTo>
                  <a:pt x="2194" y="1142"/>
                  <a:pt x="2194" y="1143"/>
                  <a:pt x="2194" y="1143"/>
                </a:cubicBezTo>
                <a:cubicBezTo>
                  <a:pt x="2225" y="1143"/>
                  <a:pt x="2256" y="1143"/>
                  <a:pt x="2287" y="1143"/>
                </a:cubicBezTo>
                <a:cubicBezTo>
                  <a:pt x="2287" y="1144"/>
                  <a:pt x="2287" y="1145"/>
                  <a:pt x="2287" y="1145"/>
                </a:cubicBezTo>
                <a:cubicBezTo>
                  <a:pt x="2285" y="1146"/>
                  <a:pt x="2283" y="1146"/>
                  <a:pt x="2280" y="1146"/>
                </a:cubicBezTo>
                <a:cubicBezTo>
                  <a:pt x="2232" y="1148"/>
                  <a:pt x="2185" y="1150"/>
                  <a:pt x="2137" y="1152"/>
                </a:cubicBezTo>
                <a:cubicBezTo>
                  <a:pt x="2100" y="1154"/>
                  <a:pt x="2064" y="1157"/>
                  <a:pt x="2027" y="1159"/>
                </a:cubicBezTo>
                <a:cubicBezTo>
                  <a:pt x="2015" y="1159"/>
                  <a:pt x="2002" y="1160"/>
                  <a:pt x="1990" y="1160"/>
                </a:cubicBezTo>
                <a:cubicBezTo>
                  <a:pt x="1987" y="1160"/>
                  <a:pt x="1985" y="1161"/>
                  <a:pt x="1982" y="1162"/>
                </a:cubicBezTo>
                <a:cubicBezTo>
                  <a:pt x="1980" y="1161"/>
                  <a:pt x="1977" y="1161"/>
                  <a:pt x="1974" y="1161"/>
                </a:cubicBezTo>
                <a:cubicBezTo>
                  <a:pt x="1958" y="1161"/>
                  <a:pt x="1941" y="1161"/>
                  <a:pt x="1924" y="1162"/>
                </a:cubicBezTo>
                <a:cubicBezTo>
                  <a:pt x="1921" y="1162"/>
                  <a:pt x="1917" y="1162"/>
                  <a:pt x="1913" y="1163"/>
                </a:cubicBezTo>
                <a:cubicBezTo>
                  <a:pt x="1913" y="1163"/>
                  <a:pt x="1913" y="1164"/>
                  <a:pt x="1913" y="1164"/>
                </a:cubicBezTo>
                <a:cubicBezTo>
                  <a:pt x="1936" y="1163"/>
                  <a:pt x="1959" y="1163"/>
                  <a:pt x="1982" y="1162"/>
                </a:cubicBezTo>
                <a:close/>
                <a:moveTo>
                  <a:pt x="718" y="31"/>
                </a:moveTo>
                <a:cubicBezTo>
                  <a:pt x="766" y="39"/>
                  <a:pt x="1036" y="43"/>
                  <a:pt x="1068" y="37"/>
                </a:cubicBezTo>
                <a:cubicBezTo>
                  <a:pt x="952" y="35"/>
                  <a:pt x="834" y="33"/>
                  <a:pt x="718" y="31"/>
                </a:cubicBezTo>
                <a:close/>
                <a:moveTo>
                  <a:pt x="2009" y="517"/>
                </a:moveTo>
                <a:cubicBezTo>
                  <a:pt x="2009" y="518"/>
                  <a:pt x="2009" y="520"/>
                  <a:pt x="2009" y="521"/>
                </a:cubicBezTo>
                <a:cubicBezTo>
                  <a:pt x="2027" y="521"/>
                  <a:pt x="2045" y="522"/>
                  <a:pt x="2063" y="521"/>
                </a:cubicBezTo>
                <a:cubicBezTo>
                  <a:pt x="2092" y="518"/>
                  <a:pt x="2120" y="513"/>
                  <a:pt x="2149" y="509"/>
                </a:cubicBezTo>
                <a:cubicBezTo>
                  <a:pt x="2162" y="507"/>
                  <a:pt x="2176" y="505"/>
                  <a:pt x="2189" y="503"/>
                </a:cubicBezTo>
                <a:cubicBezTo>
                  <a:pt x="2154" y="502"/>
                  <a:pt x="2102" y="501"/>
                  <a:pt x="2089" y="508"/>
                </a:cubicBezTo>
                <a:cubicBezTo>
                  <a:pt x="2098" y="508"/>
                  <a:pt x="2106" y="509"/>
                  <a:pt x="2113" y="509"/>
                </a:cubicBezTo>
                <a:cubicBezTo>
                  <a:pt x="2113" y="510"/>
                  <a:pt x="2113" y="510"/>
                  <a:pt x="2113" y="511"/>
                </a:cubicBezTo>
                <a:cubicBezTo>
                  <a:pt x="2079" y="513"/>
                  <a:pt x="2044" y="515"/>
                  <a:pt x="2009" y="517"/>
                </a:cubicBezTo>
                <a:close/>
                <a:moveTo>
                  <a:pt x="2108" y="926"/>
                </a:moveTo>
                <a:cubicBezTo>
                  <a:pt x="2144" y="935"/>
                  <a:pt x="2181" y="930"/>
                  <a:pt x="2217" y="929"/>
                </a:cubicBezTo>
                <a:cubicBezTo>
                  <a:pt x="2181" y="923"/>
                  <a:pt x="2145" y="922"/>
                  <a:pt x="2108" y="926"/>
                </a:cubicBezTo>
                <a:close/>
                <a:moveTo>
                  <a:pt x="2361" y="704"/>
                </a:moveTo>
                <a:cubicBezTo>
                  <a:pt x="2395" y="709"/>
                  <a:pt x="2426" y="703"/>
                  <a:pt x="2457" y="700"/>
                </a:cubicBezTo>
                <a:cubicBezTo>
                  <a:pt x="2426" y="698"/>
                  <a:pt x="2394" y="696"/>
                  <a:pt x="2361" y="704"/>
                </a:cubicBezTo>
                <a:close/>
                <a:moveTo>
                  <a:pt x="984" y="1094"/>
                </a:moveTo>
                <a:cubicBezTo>
                  <a:pt x="984" y="1095"/>
                  <a:pt x="984" y="1096"/>
                  <a:pt x="984" y="1097"/>
                </a:cubicBezTo>
                <a:cubicBezTo>
                  <a:pt x="1018" y="1098"/>
                  <a:pt x="1052" y="1106"/>
                  <a:pt x="1087" y="1101"/>
                </a:cubicBezTo>
                <a:cubicBezTo>
                  <a:pt x="1053" y="1099"/>
                  <a:pt x="1018" y="1096"/>
                  <a:pt x="984" y="1094"/>
                </a:cubicBezTo>
                <a:close/>
                <a:moveTo>
                  <a:pt x="781" y="1136"/>
                </a:moveTo>
                <a:cubicBezTo>
                  <a:pt x="781" y="1135"/>
                  <a:pt x="781" y="1134"/>
                  <a:pt x="781" y="1133"/>
                </a:cubicBezTo>
                <a:cubicBezTo>
                  <a:pt x="737" y="1131"/>
                  <a:pt x="693" y="1128"/>
                  <a:pt x="649" y="1125"/>
                </a:cubicBezTo>
                <a:cubicBezTo>
                  <a:pt x="649" y="1125"/>
                  <a:pt x="649" y="1126"/>
                  <a:pt x="649" y="1126"/>
                </a:cubicBezTo>
                <a:cubicBezTo>
                  <a:pt x="693" y="1130"/>
                  <a:pt x="737" y="1133"/>
                  <a:pt x="781" y="1136"/>
                </a:cubicBezTo>
                <a:close/>
                <a:moveTo>
                  <a:pt x="900" y="367"/>
                </a:moveTo>
                <a:cubicBezTo>
                  <a:pt x="900" y="366"/>
                  <a:pt x="900" y="366"/>
                  <a:pt x="900" y="365"/>
                </a:cubicBezTo>
                <a:cubicBezTo>
                  <a:pt x="878" y="362"/>
                  <a:pt x="856" y="360"/>
                  <a:pt x="834" y="357"/>
                </a:cubicBezTo>
                <a:cubicBezTo>
                  <a:pt x="855" y="370"/>
                  <a:pt x="878" y="364"/>
                  <a:pt x="900" y="367"/>
                </a:cubicBezTo>
                <a:close/>
                <a:moveTo>
                  <a:pt x="1426" y="853"/>
                </a:moveTo>
                <a:cubicBezTo>
                  <a:pt x="1426" y="852"/>
                  <a:pt x="1426" y="852"/>
                  <a:pt x="1426" y="851"/>
                </a:cubicBezTo>
                <a:cubicBezTo>
                  <a:pt x="1389" y="851"/>
                  <a:pt x="1352" y="851"/>
                  <a:pt x="1315" y="851"/>
                </a:cubicBezTo>
                <a:cubicBezTo>
                  <a:pt x="1315" y="852"/>
                  <a:pt x="1315" y="852"/>
                  <a:pt x="1315" y="853"/>
                </a:cubicBezTo>
                <a:cubicBezTo>
                  <a:pt x="1352" y="853"/>
                  <a:pt x="1389" y="853"/>
                  <a:pt x="1426" y="853"/>
                </a:cubicBezTo>
                <a:close/>
                <a:moveTo>
                  <a:pt x="1304" y="891"/>
                </a:moveTo>
                <a:cubicBezTo>
                  <a:pt x="1304" y="890"/>
                  <a:pt x="1304" y="890"/>
                  <a:pt x="1304" y="889"/>
                </a:cubicBezTo>
                <a:cubicBezTo>
                  <a:pt x="1276" y="890"/>
                  <a:pt x="1247" y="891"/>
                  <a:pt x="1218" y="892"/>
                </a:cubicBezTo>
                <a:cubicBezTo>
                  <a:pt x="1218" y="893"/>
                  <a:pt x="1218" y="894"/>
                  <a:pt x="1218" y="894"/>
                </a:cubicBezTo>
                <a:cubicBezTo>
                  <a:pt x="1247" y="893"/>
                  <a:pt x="1276" y="892"/>
                  <a:pt x="1304" y="891"/>
                </a:cubicBezTo>
                <a:close/>
                <a:moveTo>
                  <a:pt x="1070" y="1126"/>
                </a:moveTo>
                <a:cubicBezTo>
                  <a:pt x="1070" y="1125"/>
                  <a:pt x="1070" y="1125"/>
                  <a:pt x="1070" y="1125"/>
                </a:cubicBezTo>
                <a:cubicBezTo>
                  <a:pt x="1048" y="1125"/>
                  <a:pt x="1025" y="1125"/>
                  <a:pt x="1002" y="1125"/>
                </a:cubicBezTo>
                <a:cubicBezTo>
                  <a:pt x="1002" y="1125"/>
                  <a:pt x="1002" y="1125"/>
                  <a:pt x="1002" y="1126"/>
                </a:cubicBezTo>
                <a:cubicBezTo>
                  <a:pt x="1025" y="1126"/>
                  <a:pt x="1048" y="1126"/>
                  <a:pt x="1070" y="1126"/>
                </a:cubicBezTo>
                <a:close/>
                <a:moveTo>
                  <a:pt x="2085" y="978"/>
                </a:moveTo>
                <a:cubicBezTo>
                  <a:pt x="2085" y="979"/>
                  <a:pt x="2085" y="980"/>
                  <a:pt x="2085" y="981"/>
                </a:cubicBezTo>
                <a:cubicBezTo>
                  <a:pt x="2106" y="980"/>
                  <a:pt x="2128" y="979"/>
                  <a:pt x="2150" y="978"/>
                </a:cubicBezTo>
                <a:cubicBezTo>
                  <a:pt x="2150" y="978"/>
                  <a:pt x="2150" y="977"/>
                  <a:pt x="2150" y="976"/>
                </a:cubicBezTo>
                <a:cubicBezTo>
                  <a:pt x="2128" y="976"/>
                  <a:pt x="2106" y="977"/>
                  <a:pt x="2085" y="978"/>
                </a:cubicBezTo>
                <a:close/>
                <a:moveTo>
                  <a:pt x="1160" y="892"/>
                </a:moveTo>
                <a:cubicBezTo>
                  <a:pt x="1160" y="892"/>
                  <a:pt x="1160" y="892"/>
                  <a:pt x="1160" y="891"/>
                </a:cubicBezTo>
                <a:cubicBezTo>
                  <a:pt x="1140" y="891"/>
                  <a:pt x="1119" y="891"/>
                  <a:pt x="1098" y="891"/>
                </a:cubicBezTo>
                <a:cubicBezTo>
                  <a:pt x="1098" y="892"/>
                  <a:pt x="1098" y="892"/>
                  <a:pt x="1098" y="892"/>
                </a:cubicBezTo>
                <a:cubicBezTo>
                  <a:pt x="1119" y="892"/>
                  <a:pt x="1140" y="892"/>
                  <a:pt x="1160" y="892"/>
                </a:cubicBezTo>
                <a:close/>
                <a:moveTo>
                  <a:pt x="1363" y="876"/>
                </a:moveTo>
                <a:cubicBezTo>
                  <a:pt x="1363" y="876"/>
                  <a:pt x="1363" y="877"/>
                  <a:pt x="1363" y="877"/>
                </a:cubicBezTo>
                <a:cubicBezTo>
                  <a:pt x="1386" y="877"/>
                  <a:pt x="1409" y="877"/>
                  <a:pt x="1432" y="877"/>
                </a:cubicBezTo>
                <a:cubicBezTo>
                  <a:pt x="1432" y="877"/>
                  <a:pt x="1432" y="876"/>
                  <a:pt x="1432" y="876"/>
                </a:cubicBezTo>
                <a:cubicBezTo>
                  <a:pt x="1409" y="876"/>
                  <a:pt x="1386" y="876"/>
                  <a:pt x="1363" y="876"/>
                </a:cubicBezTo>
                <a:close/>
                <a:moveTo>
                  <a:pt x="2164" y="330"/>
                </a:moveTo>
                <a:cubicBezTo>
                  <a:pt x="2164" y="331"/>
                  <a:pt x="2164" y="332"/>
                  <a:pt x="2165" y="333"/>
                </a:cubicBezTo>
                <a:cubicBezTo>
                  <a:pt x="2186" y="330"/>
                  <a:pt x="2207" y="328"/>
                  <a:pt x="2228" y="326"/>
                </a:cubicBezTo>
                <a:cubicBezTo>
                  <a:pt x="2228" y="325"/>
                  <a:pt x="2228" y="325"/>
                  <a:pt x="2228" y="325"/>
                </a:cubicBezTo>
                <a:cubicBezTo>
                  <a:pt x="2207" y="326"/>
                  <a:pt x="2186" y="328"/>
                  <a:pt x="2164" y="330"/>
                </a:cubicBezTo>
                <a:close/>
                <a:moveTo>
                  <a:pt x="2165" y="971"/>
                </a:moveTo>
                <a:cubicBezTo>
                  <a:pt x="2165" y="972"/>
                  <a:pt x="2165" y="973"/>
                  <a:pt x="2165" y="974"/>
                </a:cubicBezTo>
                <a:cubicBezTo>
                  <a:pt x="2180" y="975"/>
                  <a:pt x="2196" y="976"/>
                  <a:pt x="2212" y="977"/>
                </a:cubicBezTo>
                <a:cubicBezTo>
                  <a:pt x="2212" y="976"/>
                  <a:pt x="2212" y="976"/>
                  <a:pt x="2212" y="975"/>
                </a:cubicBezTo>
                <a:cubicBezTo>
                  <a:pt x="2196" y="974"/>
                  <a:pt x="2181" y="973"/>
                  <a:pt x="2165" y="971"/>
                </a:cubicBezTo>
                <a:close/>
                <a:moveTo>
                  <a:pt x="684" y="37"/>
                </a:moveTo>
                <a:cubicBezTo>
                  <a:pt x="684" y="38"/>
                  <a:pt x="684" y="38"/>
                  <a:pt x="684" y="39"/>
                </a:cubicBezTo>
                <a:cubicBezTo>
                  <a:pt x="703" y="41"/>
                  <a:pt x="722" y="43"/>
                  <a:pt x="741" y="45"/>
                </a:cubicBezTo>
                <a:cubicBezTo>
                  <a:pt x="741" y="44"/>
                  <a:pt x="742" y="43"/>
                  <a:pt x="742" y="43"/>
                </a:cubicBezTo>
                <a:cubicBezTo>
                  <a:pt x="722" y="41"/>
                  <a:pt x="703" y="39"/>
                  <a:pt x="684" y="37"/>
                </a:cubicBezTo>
                <a:close/>
                <a:moveTo>
                  <a:pt x="594" y="25"/>
                </a:moveTo>
                <a:cubicBezTo>
                  <a:pt x="594" y="26"/>
                  <a:pt x="594" y="26"/>
                  <a:pt x="594" y="27"/>
                </a:cubicBezTo>
                <a:cubicBezTo>
                  <a:pt x="614" y="28"/>
                  <a:pt x="634" y="29"/>
                  <a:pt x="654" y="30"/>
                </a:cubicBezTo>
                <a:cubicBezTo>
                  <a:pt x="654" y="29"/>
                  <a:pt x="654" y="29"/>
                  <a:pt x="654" y="28"/>
                </a:cubicBezTo>
                <a:cubicBezTo>
                  <a:pt x="634" y="27"/>
                  <a:pt x="614" y="26"/>
                  <a:pt x="594" y="25"/>
                </a:cubicBezTo>
                <a:close/>
                <a:moveTo>
                  <a:pt x="315" y="488"/>
                </a:moveTo>
                <a:cubicBezTo>
                  <a:pt x="315" y="489"/>
                  <a:pt x="315" y="490"/>
                  <a:pt x="315" y="490"/>
                </a:cubicBezTo>
                <a:cubicBezTo>
                  <a:pt x="330" y="492"/>
                  <a:pt x="345" y="493"/>
                  <a:pt x="360" y="494"/>
                </a:cubicBezTo>
                <a:cubicBezTo>
                  <a:pt x="360" y="493"/>
                  <a:pt x="360" y="492"/>
                  <a:pt x="360" y="492"/>
                </a:cubicBezTo>
                <a:cubicBezTo>
                  <a:pt x="345" y="490"/>
                  <a:pt x="330" y="489"/>
                  <a:pt x="315" y="488"/>
                </a:cubicBezTo>
                <a:close/>
                <a:moveTo>
                  <a:pt x="1093" y="873"/>
                </a:moveTo>
                <a:cubicBezTo>
                  <a:pt x="1093" y="872"/>
                  <a:pt x="1093" y="872"/>
                  <a:pt x="1093" y="871"/>
                </a:cubicBezTo>
                <a:cubicBezTo>
                  <a:pt x="1074" y="871"/>
                  <a:pt x="1055" y="871"/>
                  <a:pt x="1036" y="871"/>
                </a:cubicBezTo>
                <a:cubicBezTo>
                  <a:pt x="1036" y="872"/>
                  <a:pt x="1036" y="872"/>
                  <a:pt x="1036" y="873"/>
                </a:cubicBezTo>
                <a:cubicBezTo>
                  <a:pt x="1055" y="873"/>
                  <a:pt x="1074" y="873"/>
                  <a:pt x="1093" y="873"/>
                </a:cubicBezTo>
                <a:close/>
                <a:moveTo>
                  <a:pt x="2147" y="537"/>
                </a:moveTo>
                <a:cubicBezTo>
                  <a:pt x="2147" y="536"/>
                  <a:pt x="2147" y="535"/>
                  <a:pt x="2147" y="535"/>
                </a:cubicBezTo>
                <a:cubicBezTo>
                  <a:pt x="2129" y="537"/>
                  <a:pt x="2110" y="540"/>
                  <a:pt x="2092" y="542"/>
                </a:cubicBezTo>
                <a:cubicBezTo>
                  <a:pt x="2092" y="543"/>
                  <a:pt x="2092" y="543"/>
                  <a:pt x="2092" y="544"/>
                </a:cubicBezTo>
                <a:cubicBezTo>
                  <a:pt x="2111" y="541"/>
                  <a:pt x="2129" y="539"/>
                  <a:pt x="2147" y="537"/>
                </a:cubicBezTo>
                <a:close/>
                <a:moveTo>
                  <a:pt x="1354" y="590"/>
                </a:moveTo>
                <a:cubicBezTo>
                  <a:pt x="1354" y="589"/>
                  <a:pt x="1354" y="588"/>
                  <a:pt x="1354" y="588"/>
                </a:cubicBezTo>
                <a:cubicBezTo>
                  <a:pt x="1338" y="588"/>
                  <a:pt x="1322" y="589"/>
                  <a:pt x="1306" y="590"/>
                </a:cubicBezTo>
                <a:cubicBezTo>
                  <a:pt x="1306" y="590"/>
                  <a:pt x="1306" y="590"/>
                  <a:pt x="1306" y="590"/>
                </a:cubicBezTo>
                <a:cubicBezTo>
                  <a:pt x="1322" y="590"/>
                  <a:pt x="1338" y="590"/>
                  <a:pt x="1354" y="590"/>
                </a:cubicBezTo>
                <a:close/>
                <a:moveTo>
                  <a:pt x="1095" y="950"/>
                </a:moveTo>
                <a:cubicBezTo>
                  <a:pt x="1095" y="950"/>
                  <a:pt x="1095" y="949"/>
                  <a:pt x="1095" y="949"/>
                </a:cubicBezTo>
                <a:cubicBezTo>
                  <a:pt x="1080" y="949"/>
                  <a:pt x="1066" y="949"/>
                  <a:pt x="1052" y="949"/>
                </a:cubicBezTo>
                <a:cubicBezTo>
                  <a:pt x="1052" y="949"/>
                  <a:pt x="1052" y="950"/>
                  <a:pt x="1052" y="950"/>
                </a:cubicBezTo>
                <a:cubicBezTo>
                  <a:pt x="1066" y="950"/>
                  <a:pt x="1081" y="950"/>
                  <a:pt x="1095" y="950"/>
                </a:cubicBezTo>
                <a:close/>
                <a:moveTo>
                  <a:pt x="1109" y="1097"/>
                </a:moveTo>
                <a:cubicBezTo>
                  <a:pt x="1125" y="1105"/>
                  <a:pt x="1141" y="1101"/>
                  <a:pt x="1156" y="1101"/>
                </a:cubicBezTo>
                <a:cubicBezTo>
                  <a:pt x="1141" y="1099"/>
                  <a:pt x="1126" y="1098"/>
                  <a:pt x="1109" y="1097"/>
                </a:cubicBezTo>
                <a:close/>
                <a:moveTo>
                  <a:pt x="2284" y="271"/>
                </a:moveTo>
                <a:cubicBezTo>
                  <a:pt x="2284" y="271"/>
                  <a:pt x="2284" y="270"/>
                  <a:pt x="2284" y="269"/>
                </a:cubicBezTo>
                <a:cubicBezTo>
                  <a:pt x="2267" y="271"/>
                  <a:pt x="2251" y="272"/>
                  <a:pt x="2235" y="273"/>
                </a:cubicBezTo>
                <a:cubicBezTo>
                  <a:pt x="2235" y="274"/>
                  <a:pt x="2235" y="274"/>
                  <a:pt x="2235" y="275"/>
                </a:cubicBezTo>
                <a:cubicBezTo>
                  <a:pt x="2251" y="274"/>
                  <a:pt x="2268" y="272"/>
                  <a:pt x="2284" y="271"/>
                </a:cubicBezTo>
                <a:close/>
                <a:moveTo>
                  <a:pt x="1160" y="1042"/>
                </a:moveTo>
                <a:cubicBezTo>
                  <a:pt x="1160" y="1042"/>
                  <a:pt x="1160" y="1042"/>
                  <a:pt x="1160" y="1043"/>
                </a:cubicBezTo>
                <a:cubicBezTo>
                  <a:pt x="1169" y="1043"/>
                  <a:pt x="1178" y="1043"/>
                  <a:pt x="1187" y="1043"/>
                </a:cubicBezTo>
                <a:cubicBezTo>
                  <a:pt x="1187" y="1042"/>
                  <a:pt x="1187" y="1042"/>
                  <a:pt x="1187" y="1042"/>
                </a:cubicBezTo>
                <a:cubicBezTo>
                  <a:pt x="1178" y="1042"/>
                  <a:pt x="1169" y="1042"/>
                  <a:pt x="1160" y="1042"/>
                </a:cubicBezTo>
                <a:close/>
                <a:moveTo>
                  <a:pt x="1978" y="1041"/>
                </a:moveTo>
                <a:cubicBezTo>
                  <a:pt x="1978" y="1041"/>
                  <a:pt x="1978" y="1041"/>
                  <a:pt x="1977" y="1042"/>
                </a:cubicBezTo>
                <a:cubicBezTo>
                  <a:pt x="1991" y="1042"/>
                  <a:pt x="2005" y="1042"/>
                  <a:pt x="2019" y="1042"/>
                </a:cubicBezTo>
                <a:cubicBezTo>
                  <a:pt x="2019" y="1041"/>
                  <a:pt x="2019" y="1041"/>
                  <a:pt x="2019" y="1041"/>
                </a:cubicBezTo>
                <a:cubicBezTo>
                  <a:pt x="2006" y="1041"/>
                  <a:pt x="1992" y="1041"/>
                  <a:pt x="1978" y="1041"/>
                </a:cubicBezTo>
                <a:close/>
                <a:moveTo>
                  <a:pt x="2200" y="723"/>
                </a:moveTo>
                <a:cubicBezTo>
                  <a:pt x="2200" y="724"/>
                  <a:pt x="2200" y="725"/>
                  <a:pt x="2200" y="725"/>
                </a:cubicBezTo>
                <a:cubicBezTo>
                  <a:pt x="2208" y="725"/>
                  <a:pt x="2216" y="725"/>
                  <a:pt x="2224" y="724"/>
                </a:cubicBezTo>
                <a:cubicBezTo>
                  <a:pt x="2224" y="723"/>
                  <a:pt x="2224" y="723"/>
                  <a:pt x="2224" y="722"/>
                </a:cubicBezTo>
                <a:cubicBezTo>
                  <a:pt x="2216" y="722"/>
                  <a:pt x="2208" y="723"/>
                  <a:pt x="2200" y="723"/>
                </a:cubicBezTo>
                <a:close/>
                <a:moveTo>
                  <a:pt x="1603" y="883"/>
                </a:moveTo>
                <a:cubicBezTo>
                  <a:pt x="1603" y="883"/>
                  <a:pt x="1603" y="884"/>
                  <a:pt x="1604" y="884"/>
                </a:cubicBezTo>
                <a:cubicBezTo>
                  <a:pt x="1616" y="884"/>
                  <a:pt x="1629" y="884"/>
                  <a:pt x="1642" y="884"/>
                </a:cubicBezTo>
                <a:cubicBezTo>
                  <a:pt x="1642" y="884"/>
                  <a:pt x="1642" y="883"/>
                  <a:pt x="1642" y="883"/>
                </a:cubicBezTo>
                <a:cubicBezTo>
                  <a:pt x="1629" y="883"/>
                  <a:pt x="1616" y="883"/>
                  <a:pt x="1603" y="883"/>
                </a:cubicBezTo>
                <a:close/>
                <a:moveTo>
                  <a:pt x="1533" y="846"/>
                </a:moveTo>
                <a:cubicBezTo>
                  <a:pt x="1533" y="846"/>
                  <a:pt x="1533" y="846"/>
                  <a:pt x="1533" y="846"/>
                </a:cubicBezTo>
                <a:cubicBezTo>
                  <a:pt x="1545" y="846"/>
                  <a:pt x="1557" y="846"/>
                  <a:pt x="1570" y="846"/>
                </a:cubicBezTo>
                <a:cubicBezTo>
                  <a:pt x="1570" y="846"/>
                  <a:pt x="1570" y="846"/>
                  <a:pt x="1570" y="846"/>
                </a:cubicBezTo>
                <a:cubicBezTo>
                  <a:pt x="1557" y="846"/>
                  <a:pt x="1545" y="846"/>
                  <a:pt x="1533" y="846"/>
                </a:cubicBezTo>
                <a:close/>
              </a:path>
            </a:pathLst>
          </a:custGeom>
          <a:solidFill>
            <a:schemeClr val="accent2"/>
          </a:solidFill>
          <a:ln>
            <a:noFill/>
          </a:ln>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Tree>
    <p:custDataLst>
      <p:tags r:id="rId1"/>
    </p:custData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1102768" y="-42530"/>
            <a:ext cx="21031200" cy="2651126"/>
          </a:xfrm>
        </p:spPr>
        <p:txBody>
          <a:bodyPr>
            <a:normAutofit/>
          </a:bodyPr>
          <a:lstStyle/>
          <a:p>
            <a:pPr algn="ctr"/>
            <a:r>
              <a:rPr lang="en-US" sz="6600" dirty="0"/>
              <a:t>PLAYING WITH YOUR PHOTO DATA</a:t>
            </a:r>
          </a:p>
        </p:txBody>
      </p:sp>
      <p:grpSp>
        <p:nvGrpSpPr>
          <p:cNvPr id="83" name="Group 82"/>
          <p:cNvGrpSpPr/>
          <p:nvPr/>
        </p:nvGrpSpPr>
        <p:grpSpPr>
          <a:xfrm>
            <a:off x="1102768" y="2897561"/>
            <a:ext cx="10598612" cy="7235726"/>
            <a:chOff x="551384" y="1448780"/>
            <a:chExt cx="5299306" cy="3617863"/>
          </a:xfrm>
          <a:solidFill>
            <a:schemeClr val="accent1"/>
          </a:solidFill>
        </p:grpSpPr>
        <p:sp>
          <p:nvSpPr>
            <p:cNvPr id="10" name="Flowchart: Connector 9"/>
            <p:cNvSpPr/>
            <p:nvPr/>
          </p:nvSpPr>
          <p:spPr>
            <a:xfrm>
              <a:off x="551384" y="5030067"/>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1" name="Flowchart: Connector 10"/>
            <p:cNvSpPr/>
            <p:nvPr/>
          </p:nvSpPr>
          <p:spPr>
            <a:xfrm>
              <a:off x="5814114" y="1448780"/>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2" name="Flowchart: Connector 11"/>
            <p:cNvSpPr/>
            <p:nvPr/>
          </p:nvSpPr>
          <p:spPr>
            <a:xfrm>
              <a:off x="551384" y="1448780"/>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40" name="Flowchart: Connector 39"/>
            <p:cNvSpPr/>
            <p:nvPr/>
          </p:nvSpPr>
          <p:spPr>
            <a:xfrm>
              <a:off x="5812325" y="5030067"/>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grpSp>
      <p:grpSp>
        <p:nvGrpSpPr>
          <p:cNvPr id="93" name="Group 92"/>
          <p:cNvGrpSpPr/>
          <p:nvPr/>
        </p:nvGrpSpPr>
        <p:grpSpPr>
          <a:xfrm>
            <a:off x="1135900" y="2930578"/>
            <a:ext cx="10532752" cy="7170892"/>
            <a:chOff x="567950" y="1465289"/>
            <a:chExt cx="5266376" cy="3585446"/>
          </a:xfrm>
        </p:grpSpPr>
        <p:cxnSp>
          <p:nvCxnSpPr>
            <p:cNvPr id="15" name="Straight Connector 14"/>
            <p:cNvCxnSpPr/>
            <p:nvPr/>
          </p:nvCxnSpPr>
          <p:spPr>
            <a:xfrm flipV="1">
              <a:off x="5834326" y="1692026"/>
              <a:ext cx="0" cy="3128405"/>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799710" y="1465289"/>
              <a:ext cx="4802856"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799710" y="5050735"/>
              <a:ext cx="4802856"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V="1">
              <a:off x="567950" y="1692026"/>
              <a:ext cx="0" cy="3128405"/>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59" name="Text Placeholder 8"/>
          <p:cNvSpPr txBox="1">
            <a:spLocks/>
          </p:cNvSpPr>
          <p:nvPr/>
        </p:nvSpPr>
        <p:spPr>
          <a:xfrm>
            <a:off x="1175920" y="10798765"/>
            <a:ext cx="10581928" cy="1413646"/>
          </a:xfrm>
          <a:prstGeom prst="rect">
            <a:avLst/>
          </a:prstGeom>
        </p:spPr>
        <p:txBody>
          <a:bodyPr vert="horz" lIns="0" tIns="0" rIns="0" bIns="0" rtlCol="0">
            <a:normAutofit/>
          </a:bodyPr>
          <a:lstStyle>
            <a:lvl1pPr marL="0" indent="0" algn="l" defTabSz="1219170" rtl="0" eaLnBrk="1" latinLnBrk="0" hangingPunct="1">
              <a:spcBef>
                <a:spcPct val="20000"/>
              </a:spcBef>
              <a:buClr>
                <a:schemeClr val="accent1"/>
              </a:buClr>
              <a:buFont typeface="Arial" panose="020B0604020202020204" pitchFamily="34" charset="0"/>
              <a:buNone/>
              <a:defRPr sz="1400" kern="800" spc="-13">
                <a:solidFill>
                  <a:schemeClr val="tx1"/>
                </a:solidFill>
                <a:latin typeface="+mn-lt"/>
                <a:ea typeface="+mn-ea"/>
                <a:cs typeface="+mn-cs"/>
              </a:defRPr>
            </a:lvl1pPr>
            <a:lvl2pPr marL="152396" indent="-152396"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2pPr>
            <a:lvl3pPr marL="304792" indent="-152396"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3pPr>
            <a:lvl4pPr marL="533387"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4pPr>
            <a:lvl5pPr marL="761981"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defTabSz="2438340">
              <a:buClr>
                <a:srgbClr val="2099D8"/>
              </a:buClr>
              <a:defRPr/>
            </a:pPr>
            <a:r>
              <a:rPr lang="en-US" sz="2400" spc="-26" dirty="0">
                <a:solidFill>
                  <a:srgbClr val="57565A"/>
                </a:solidFill>
              </a:rPr>
              <a:t>Lorem ipsum dolor sit </a:t>
            </a:r>
            <a:r>
              <a:rPr lang="en-US" sz="2400" spc="-26" dirty="0" err="1">
                <a:solidFill>
                  <a:srgbClr val="57565A"/>
                </a:solidFill>
              </a:rPr>
              <a:t>amet</a:t>
            </a:r>
            <a:r>
              <a:rPr lang="en-US" sz="2400" spc="-26" dirty="0">
                <a:solidFill>
                  <a:srgbClr val="57565A"/>
                </a:solidFill>
              </a:rPr>
              <a:t>, </a:t>
            </a:r>
            <a:r>
              <a:rPr lang="en-US" sz="2400" spc="-26" dirty="0" err="1">
                <a:solidFill>
                  <a:srgbClr val="57565A"/>
                </a:solidFill>
              </a:rPr>
              <a:t>consectetur</a:t>
            </a:r>
            <a:r>
              <a:rPr lang="en-US" sz="2400" spc="-26" dirty="0">
                <a:solidFill>
                  <a:srgbClr val="57565A"/>
                </a:solidFill>
              </a:rPr>
              <a:t> </a:t>
            </a:r>
            <a:r>
              <a:rPr lang="en-US" sz="2400" spc="-26" dirty="0" err="1">
                <a:solidFill>
                  <a:srgbClr val="57565A"/>
                </a:solidFill>
              </a:rPr>
              <a:t>adipiscing</a:t>
            </a:r>
            <a:r>
              <a:rPr lang="en-US" sz="2400" spc="-26" dirty="0">
                <a:solidFill>
                  <a:srgbClr val="57565A"/>
                </a:solidFill>
              </a:rPr>
              <a:t> </a:t>
            </a:r>
            <a:r>
              <a:rPr lang="en-US" sz="2400" spc="-26" dirty="0" err="1">
                <a:solidFill>
                  <a:srgbClr val="57565A"/>
                </a:solidFill>
              </a:rPr>
              <a:t>elit</a:t>
            </a:r>
            <a:r>
              <a:rPr lang="en-US" sz="2400" spc="-26" dirty="0">
                <a:solidFill>
                  <a:srgbClr val="57565A"/>
                </a:solidFill>
              </a:rPr>
              <a:t>. In </a:t>
            </a:r>
            <a:r>
              <a:rPr lang="en-US" sz="2400" spc="-26" dirty="0" err="1">
                <a:solidFill>
                  <a:srgbClr val="57565A"/>
                </a:solidFill>
              </a:rPr>
              <a:t>quis</a:t>
            </a:r>
            <a:r>
              <a:rPr lang="en-US" sz="2400" spc="-26" dirty="0">
                <a:solidFill>
                  <a:srgbClr val="57565A"/>
                </a:solidFill>
              </a:rPr>
              <a:t> sit libero </a:t>
            </a:r>
            <a:r>
              <a:rPr lang="en-US" sz="2400" spc="-26" dirty="0" err="1">
                <a:solidFill>
                  <a:srgbClr val="57565A"/>
                </a:solidFill>
              </a:rPr>
              <a:t>porttitor</a:t>
            </a:r>
            <a:r>
              <a:rPr lang="en-US" sz="2400" spc="-26" dirty="0">
                <a:solidFill>
                  <a:srgbClr val="57565A"/>
                </a:solidFill>
              </a:rPr>
              <a:t>, </a:t>
            </a:r>
            <a:r>
              <a:rPr lang="en-US" sz="2400" spc="-26" dirty="0" err="1">
                <a:solidFill>
                  <a:srgbClr val="57565A"/>
                </a:solidFill>
              </a:rPr>
              <a:t>mattis</a:t>
            </a:r>
            <a:r>
              <a:rPr lang="en-US" sz="2400" spc="-26" dirty="0">
                <a:solidFill>
                  <a:srgbClr val="57565A"/>
                </a:solidFill>
              </a:rPr>
              <a:t> </a:t>
            </a:r>
            <a:r>
              <a:rPr lang="en-US" sz="2400" spc="-26" dirty="0" err="1">
                <a:solidFill>
                  <a:srgbClr val="57565A"/>
                </a:solidFill>
              </a:rPr>
              <a:t>enim</a:t>
            </a:r>
            <a:r>
              <a:rPr lang="en-US" sz="2400" spc="-26" dirty="0">
                <a:solidFill>
                  <a:srgbClr val="57565A"/>
                </a:solidFill>
              </a:rPr>
              <a:t> at, </a:t>
            </a:r>
            <a:r>
              <a:rPr lang="en-US" sz="2400" spc="-26" dirty="0" err="1">
                <a:solidFill>
                  <a:srgbClr val="57565A"/>
                </a:solidFill>
              </a:rPr>
              <a:t>sollicitudin</a:t>
            </a:r>
            <a:r>
              <a:rPr lang="en-US" sz="2400" spc="-26" dirty="0">
                <a:solidFill>
                  <a:srgbClr val="57565A"/>
                </a:solidFill>
              </a:rPr>
              <a:t> </a:t>
            </a:r>
            <a:r>
              <a:rPr lang="en-US" sz="2400" spc="-26" dirty="0" err="1">
                <a:solidFill>
                  <a:srgbClr val="57565A"/>
                </a:solidFill>
              </a:rPr>
              <a:t>tellus</a:t>
            </a:r>
            <a:r>
              <a:rPr lang="en-US" sz="2400" spc="-26" dirty="0">
                <a:solidFill>
                  <a:srgbClr val="57565A"/>
                </a:solidFill>
              </a:rPr>
              <a:t>. </a:t>
            </a:r>
            <a:r>
              <a:rPr lang="en-US" sz="2400" spc="-26" dirty="0" err="1">
                <a:solidFill>
                  <a:srgbClr val="57565A"/>
                </a:solidFill>
              </a:rPr>
              <a:t>Eget</a:t>
            </a:r>
            <a:r>
              <a:rPr lang="en-US" sz="2400" spc="-26" dirty="0">
                <a:solidFill>
                  <a:srgbClr val="57565A"/>
                </a:solidFill>
              </a:rPr>
              <a:t> </a:t>
            </a:r>
            <a:r>
              <a:rPr lang="en-US" sz="2400" spc="-26" dirty="0" err="1">
                <a:solidFill>
                  <a:srgbClr val="57565A"/>
                </a:solidFill>
              </a:rPr>
              <a:t>risus</a:t>
            </a:r>
            <a:r>
              <a:rPr lang="en-US" sz="2400" spc="-26" dirty="0">
                <a:solidFill>
                  <a:srgbClr val="57565A"/>
                </a:solidFill>
              </a:rPr>
              <a:t> vel </a:t>
            </a:r>
            <a:r>
              <a:rPr lang="en-US" sz="2400" spc="-26" dirty="0" err="1">
                <a:solidFill>
                  <a:srgbClr val="57565A"/>
                </a:solidFill>
              </a:rPr>
              <a:t>amet</a:t>
            </a:r>
            <a:r>
              <a:rPr lang="en-US" sz="2400" spc="-26" dirty="0">
                <a:solidFill>
                  <a:srgbClr val="57565A"/>
                </a:solidFill>
              </a:rPr>
              <a:t> </a:t>
            </a:r>
            <a:r>
              <a:rPr lang="en-US" sz="2400" spc="-26" dirty="0" err="1">
                <a:solidFill>
                  <a:srgbClr val="57565A"/>
                </a:solidFill>
              </a:rPr>
              <a:t>lectus</a:t>
            </a:r>
            <a:r>
              <a:rPr lang="en-US" sz="2400" spc="-26" dirty="0">
                <a:solidFill>
                  <a:srgbClr val="57565A"/>
                </a:solidFill>
              </a:rPr>
              <a:t> </a:t>
            </a:r>
            <a:r>
              <a:rPr lang="en-US" sz="2400" spc="-26" dirty="0" err="1">
                <a:solidFill>
                  <a:srgbClr val="57565A"/>
                </a:solidFill>
              </a:rPr>
              <a:t>pellentesque</a:t>
            </a:r>
            <a:r>
              <a:rPr lang="en-US" sz="2400" spc="-26" dirty="0">
                <a:solidFill>
                  <a:srgbClr val="57565A"/>
                </a:solidFill>
              </a:rPr>
              <a:t> sit </a:t>
            </a:r>
            <a:r>
              <a:rPr lang="en-US" sz="2400" spc="-26" dirty="0" err="1">
                <a:solidFill>
                  <a:srgbClr val="57565A"/>
                </a:solidFill>
              </a:rPr>
              <a:t>amet</a:t>
            </a:r>
            <a:endParaRPr lang="en-US" sz="2400" spc="-26" dirty="0">
              <a:solidFill>
                <a:srgbClr val="57565A"/>
              </a:solidFill>
            </a:endParaRPr>
          </a:p>
        </p:txBody>
      </p:sp>
      <p:grpSp>
        <p:nvGrpSpPr>
          <p:cNvPr id="84" name="Group 83"/>
          <p:cNvGrpSpPr/>
          <p:nvPr/>
        </p:nvGrpSpPr>
        <p:grpSpPr>
          <a:xfrm>
            <a:off x="12698160" y="2897561"/>
            <a:ext cx="10598612" cy="7235726"/>
            <a:chOff x="6349080" y="1448780"/>
            <a:chExt cx="5299306" cy="3617863"/>
          </a:xfrm>
          <a:solidFill>
            <a:schemeClr val="accent4"/>
          </a:solidFill>
        </p:grpSpPr>
        <p:sp>
          <p:nvSpPr>
            <p:cNvPr id="64" name="Flowchart: Connector 63"/>
            <p:cNvSpPr/>
            <p:nvPr/>
          </p:nvSpPr>
          <p:spPr>
            <a:xfrm>
              <a:off x="6349080" y="5030067"/>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65" name="Flowchart: Connector 64"/>
            <p:cNvSpPr/>
            <p:nvPr/>
          </p:nvSpPr>
          <p:spPr>
            <a:xfrm>
              <a:off x="11611810" y="1448780"/>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66" name="Flowchart: Connector 65"/>
            <p:cNvSpPr/>
            <p:nvPr/>
          </p:nvSpPr>
          <p:spPr>
            <a:xfrm>
              <a:off x="6349080" y="1448780"/>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70" name="Flowchart: Connector 69"/>
            <p:cNvSpPr/>
            <p:nvPr/>
          </p:nvSpPr>
          <p:spPr>
            <a:xfrm>
              <a:off x="11610021" y="5030067"/>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grpSp>
      <p:grpSp>
        <p:nvGrpSpPr>
          <p:cNvPr id="94" name="Group 93"/>
          <p:cNvGrpSpPr/>
          <p:nvPr/>
        </p:nvGrpSpPr>
        <p:grpSpPr>
          <a:xfrm>
            <a:off x="12731292" y="2930578"/>
            <a:ext cx="10532752" cy="7170892"/>
            <a:chOff x="6365646" y="1465289"/>
            <a:chExt cx="5266376" cy="3585446"/>
          </a:xfrm>
        </p:grpSpPr>
        <p:cxnSp>
          <p:nvCxnSpPr>
            <p:cNvPr id="67" name="Straight Connector 66"/>
            <p:cNvCxnSpPr/>
            <p:nvPr/>
          </p:nvCxnSpPr>
          <p:spPr>
            <a:xfrm flipV="1">
              <a:off x="11632022" y="1692026"/>
              <a:ext cx="0" cy="3128405"/>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a:off x="6597406" y="1465289"/>
              <a:ext cx="4802856"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6597406" y="5050735"/>
              <a:ext cx="4802856"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V="1">
              <a:off x="6365646" y="1692026"/>
              <a:ext cx="0" cy="3128405"/>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72" name="Text Placeholder 8"/>
          <p:cNvSpPr txBox="1">
            <a:spLocks/>
          </p:cNvSpPr>
          <p:nvPr/>
        </p:nvSpPr>
        <p:spPr>
          <a:xfrm>
            <a:off x="12771312" y="10798765"/>
            <a:ext cx="10581928" cy="1413646"/>
          </a:xfrm>
          <a:prstGeom prst="rect">
            <a:avLst/>
          </a:prstGeom>
        </p:spPr>
        <p:txBody>
          <a:bodyPr vert="horz" lIns="0" tIns="0" rIns="0" bIns="0" rtlCol="0">
            <a:normAutofit/>
          </a:bodyPr>
          <a:lstStyle>
            <a:lvl1pPr marL="0" indent="0" algn="l" defTabSz="1219170" rtl="0" eaLnBrk="1" latinLnBrk="0" hangingPunct="1">
              <a:spcBef>
                <a:spcPct val="20000"/>
              </a:spcBef>
              <a:buClr>
                <a:schemeClr val="accent1"/>
              </a:buClr>
              <a:buFont typeface="Arial" panose="020B0604020202020204" pitchFamily="34" charset="0"/>
              <a:buNone/>
              <a:defRPr sz="1400" kern="800" spc="-13">
                <a:solidFill>
                  <a:schemeClr val="tx1"/>
                </a:solidFill>
                <a:latin typeface="+mn-lt"/>
                <a:ea typeface="+mn-ea"/>
                <a:cs typeface="+mn-cs"/>
              </a:defRPr>
            </a:lvl1pPr>
            <a:lvl2pPr marL="152396" indent="-152396"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2pPr>
            <a:lvl3pPr marL="304792" indent="-152396"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3pPr>
            <a:lvl4pPr marL="533387"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4pPr>
            <a:lvl5pPr marL="761981"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defTabSz="2438340">
              <a:buClr>
                <a:srgbClr val="2099D8"/>
              </a:buClr>
              <a:defRPr/>
            </a:pPr>
            <a:r>
              <a:rPr lang="en-US" sz="2400" spc="-26">
                <a:solidFill>
                  <a:srgbClr val="57565A"/>
                </a:solidFill>
              </a:rPr>
              <a:t>Lorem ipsum dolor sit amet, consectetur adipiscing elit. In quis sit libero porttitor, mattis enim at, sollicitudin tellus. Eget risus vel amet lectus pellentesque sit amet</a:t>
            </a:r>
          </a:p>
        </p:txBody>
      </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Tree>
    <p:custDataLst>
      <p:tags r:id="rId1"/>
    </p:custDataLst>
    <p:extLst>
      <p:ext uri="{BB962C8B-B14F-4D97-AF65-F5344CB8AC3E}">
        <p14:creationId xmlns:p14="http://schemas.microsoft.com/office/powerpoint/2010/main" val="5213620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pPr algn="ctr"/>
            <a:r>
              <a:rPr lang="en-US" sz="6600" dirty="0"/>
              <a:t>PLACE YOUR PHOTO IN PROFESSIONAL WAY</a:t>
            </a:r>
          </a:p>
        </p:txBody>
      </p:sp>
      <p:grpSp>
        <p:nvGrpSpPr>
          <p:cNvPr id="59" name="Group 58"/>
          <p:cNvGrpSpPr/>
          <p:nvPr/>
        </p:nvGrpSpPr>
        <p:grpSpPr>
          <a:xfrm>
            <a:off x="816841" y="2908548"/>
            <a:ext cx="6574866" cy="6973788"/>
            <a:chOff x="408420" y="1490703"/>
            <a:chExt cx="3287433" cy="3486894"/>
          </a:xfrm>
          <a:solidFill>
            <a:schemeClr val="accent1"/>
          </a:solidFill>
        </p:grpSpPr>
        <p:sp>
          <p:nvSpPr>
            <p:cNvPr id="39" name="Flowchart: Connector 38"/>
            <p:cNvSpPr/>
            <p:nvPr/>
          </p:nvSpPr>
          <p:spPr>
            <a:xfrm>
              <a:off x="3659277" y="4941021"/>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40" name="Flowchart: Connector 39"/>
            <p:cNvSpPr/>
            <p:nvPr/>
          </p:nvSpPr>
          <p:spPr>
            <a:xfrm>
              <a:off x="408420" y="4941021"/>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43" name="Flowchart: Connector 42"/>
            <p:cNvSpPr/>
            <p:nvPr/>
          </p:nvSpPr>
          <p:spPr>
            <a:xfrm>
              <a:off x="3659277" y="1490703"/>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44" name="Flowchart: Connector 43"/>
            <p:cNvSpPr/>
            <p:nvPr/>
          </p:nvSpPr>
          <p:spPr>
            <a:xfrm>
              <a:off x="408420" y="1490703"/>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grpSp>
      <p:grpSp>
        <p:nvGrpSpPr>
          <p:cNvPr id="58" name="Group 57"/>
          <p:cNvGrpSpPr/>
          <p:nvPr/>
        </p:nvGrpSpPr>
        <p:grpSpPr>
          <a:xfrm>
            <a:off x="849973" y="2941566"/>
            <a:ext cx="6509006" cy="6911316"/>
            <a:chOff x="424986" y="1507212"/>
            <a:chExt cx="3254503" cy="3455658"/>
          </a:xfrm>
        </p:grpSpPr>
        <p:cxnSp>
          <p:nvCxnSpPr>
            <p:cNvPr id="30" name="Straight Connector 29"/>
            <p:cNvCxnSpPr/>
            <p:nvPr/>
          </p:nvCxnSpPr>
          <p:spPr>
            <a:xfrm>
              <a:off x="656747" y="4962870"/>
              <a:ext cx="2781298"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V="1">
              <a:off x="3679489" y="1733948"/>
              <a:ext cx="0" cy="3000401"/>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424986" y="1733948"/>
              <a:ext cx="0" cy="3000401"/>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656746" y="1507212"/>
              <a:ext cx="2781299"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72" name="Group 71"/>
          <p:cNvGrpSpPr/>
          <p:nvPr/>
        </p:nvGrpSpPr>
        <p:grpSpPr>
          <a:xfrm>
            <a:off x="8841805" y="2908548"/>
            <a:ext cx="6574866" cy="6973788"/>
            <a:chOff x="408420" y="1490703"/>
            <a:chExt cx="3287433" cy="3486894"/>
          </a:xfrm>
          <a:solidFill>
            <a:schemeClr val="accent4"/>
          </a:solidFill>
        </p:grpSpPr>
        <p:sp>
          <p:nvSpPr>
            <p:cNvPr id="73" name="Flowchart: Connector 72"/>
            <p:cNvSpPr/>
            <p:nvPr/>
          </p:nvSpPr>
          <p:spPr>
            <a:xfrm>
              <a:off x="3659277" y="4941021"/>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74" name="Flowchart: Connector 73"/>
            <p:cNvSpPr/>
            <p:nvPr/>
          </p:nvSpPr>
          <p:spPr>
            <a:xfrm>
              <a:off x="408420" y="4941021"/>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75" name="Flowchart: Connector 74"/>
            <p:cNvSpPr/>
            <p:nvPr/>
          </p:nvSpPr>
          <p:spPr>
            <a:xfrm>
              <a:off x="3659277" y="1490703"/>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76" name="Flowchart: Connector 75"/>
            <p:cNvSpPr/>
            <p:nvPr/>
          </p:nvSpPr>
          <p:spPr>
            <a:xfrm>
              <a:off x="408420" y="1490703"/>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grpSp>
      <p:grpSp>
        <p:nvGrpSpPr>
          <p:cNvPr id="77" name="Group 76"/>
          <p:cNvGrpSpPr/>
          <p:nvPr/>
        </p:nvGrpSpPr>
        <p:grpSpPr>
          <a:xfrm>
            <a:off x="8874937" y="2941566"/>
            <a:ext cx="6509006" cy="6911316"/>
            <a:chOff x="424986" y="1507212"/>
            <a:chExt cx="3254503" cy="3455658"/>
          </a:xfrm>
        </p:grpSpPr>
        <p:cxnSp>
          <p:nvCxnSpPr>
            <p:cNvPr id="78" name="Straight Connector 77"/>
            <p:cNvCxnSpPr/>
            <p:nvPr/>
          </p:nvCxnSpPr>
          <p:spPr>
            <a:xfrm>
              <a:off x="656747" y="4962870"/>
              <a:ext cx="2781298"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3679489" y="1733948"/>
              <a:ext cx="0" cy="3000401"/>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V="1">
              <a:off x="424986" y="1733948"/>
              <a:ext cx="0" cy="3000401"/>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656746" y="1507212"/>
              <a:ext cx="2781299"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83" name="Group 82"/>
          <p:cNvGrpSpPr/>
          <p:nvPr/>
        </p:nvGrpSpPr>
        <p:grpSpPr>
          <a:xfrm>
            <a:off x="16826559" y="2908548"/>
            <a:ext cx="6574866" cy="6973788"/>
            <a:chOff x="408420" y="1490703"/>
            <a:chExt cx="3287433" cy="3486894"/>
          </a:xfrm>
          <a:solidFill>
            <a:schemeClr val="accent1"/>
          </a:solidFill>
        </p:grpSpPr>
        <p:sp>
          <p:nvSpPr>
            <p:cNvPr id="84" name="Flowchart: Connector 83"/>
            <p:cNvSpPr/>
            <p:nvPr/>
          </p:nvSpPr>
          <p:spPr>
            <a:xfrm>
              <a:off x="3659277" y="4941021"/>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85" name="Flowchart: Connector 84"/>
            <p:cNvSpPr/>
            <p:nvPr/>
          </p:nvSpPr>
          <p:spPr>
            <a:xfrm>
              <a:off x="408420" y="4941021"/>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86" name="Flowchart: Connector 85"/>
            <p:cNvSpPr/>
            <p:nvPr/>
          </p:nvSpPr>
          <p:spPr>
            <a:xfrm>
              <a:off x="3659277" y="1490703"/>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87" name="Flowchart: Connector 86"/>
            <p:cNvSpPr/>
            <p:nvPr/>
          </p:nvSpPr>
          <p:spPr>
            <a:xfrm>
              <a:off x="408420" y="1490703"/>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grpSp>
      <p:grpSp>
        <p:nvGrpSpPr>
          <p:cNvPr id="88" name="Group 87"/>
          <p:cNvGrpSpPr/>
          <p:nvPr/>
        </p:nvGrpSpPr>
        <p:grpSpPr>
          <a:xfrm>
            <a:off x="16859691" y="2941566"/>
            <a:ext cx="6509006" cy="6911316"/>
            <a:chOff x="424986" y="1507212"/>
            <a:chExt cx="3254503" cy="3455658"/>
          </a:xfrm>
        </p:grpSpPr>
        <p:cxnSp>
          <p:nvCxnSpPr>
            <p:cNvPr id="89" name="Straight Connector 88"/>
            <p:cNvCxnSpPr/>
            <p:nvPr/>
          </p:nvCxnSpPr>
          <p:spPr>
            <a:xfrm>
              <a:off x="656747" y="4962870"/>
              <a:ext cx="2781298"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3679489" y="1733948"/>
              <a:ext cx="0" cy="3000401"/>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V="1">
              <a:off x="424986" y="1733948"/>
              <a:ext cx="0" cy="3000401"/>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656746" y="1507212"/>
              <a:ext cx="2781299"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94" name="Text Placeholder 8"/>
          <p:cNvSpPr txBox="1">
            <a:spLocks/>
          </p:cNvSpPr>
          <p:nvPr/>
        </p:nvSpPr>
        <p:spPr>
          <a:xfrm>
            <a:off x="839560" y="10388573"/>
            <a:ext cx="6656832" cy="1917702"/>
          </a:xfrm>
          <a:prstGeom prst="rect">
            <a:avLst/>
          </a:prstGeom>
        </p:spPr>
        <p:txBody>
          <a:bodyPr vert="horz" lIns="0" tIns="0" rIns="0" bIns="0" rtlCol="0">
            <a:normAutofit/>
          </a:bodyPr>
          <a:lstStyle>
            <a:lvl1pPr marL="0" indent="0" algn="l" defTabSz="1219170" rtl="0" eaLnBrk="1" latinLnBrk="0" hangingPunct="1">
              <a:spcBef>
                <a:spcPct val="20000"/>
              </a:spcBef>
              <a:buClr>
                <a:schemeClr val="accent1"/>
              </a:buClr>
              <a:buFont typeface="Arial" panose="020B0604020202020204" pitchFamily="34" charset="0"/>
              <a:buNone/>
              <a:defRPr sz="1400" kern="800" spc="-13">
                <a:solidFill>
                  <a:schemeClr val="tx1"/>
                </a:solidFill>
                <a:latin typeface="+mn-lt"/>
                <a:ea typeface="+mn-ea"/>
                <a:cs typeface="+mn-cs"/>
              </a:defRPr>
            </a:lvl1pPr>
            <a:lvl2pPr marL="152396" indent="-152396"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2pPr>
            <a:lvl3pPr marL="304792" indent="-152396"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3pPr>
            <a:lvl4pPr marL="533387"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4pPr>
            <a:lvl5pPr marL="761981"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defTabSz="2438340">
              <a:buClr>
                <a:srgbClr val="2099D8"/>
              </a:buClr>
              <a:defRPr/>
            </a:pPr>
            <a:r>
              <a:rPr lang="en-US" sz="2400" spc="-26"/>
              <a:t>Lorem ipsum dolor sit amet, consectetur adipiscing elit. In quis libero porttitor, mattis enim at, sollicitudin tellus. Eget risus vel lectus pellentesque</a:t>
            </a:r>
          </a:p>
        </p:txBody>
      </p:sp>
      <p:sp>
        <p:nvSpPr>
          <p:cNvPr id="100" name="Text Placeholder 8"/>
          <p:cNvSpPr txBox="1">
            <a:spLocks/>
          </p:cNvSpPr>
          <p:nvPr/>
        </p:nvSpPr>
        <p:spPr>
          <a:xfrm>
            <a:off x="8874936" y="10388573"/>
            <a:ext cx="6656832" cy="1917702"/>
          </a:xfrm>
          <a:prstGeom prst="rect">
            <a:avLst/>
          </a:prstGeom>
        </p:spPr>
        <p:txBody>
          <a:bodyPr vert="horz" lIns="0" tIns="0" rIns="0" bIns="0" rtlCol="0">
            <a:normAutofit/>
          </a:bodyPr>
          <a:lstStyle>
            <a:lvl1pPr marL="0" indent="0" algn="l" defTabSz="1219170" rtl="0" eaLnBrk="1" latinLnBrk="0" hangingPunct="1">
              <a:spcBef>
                <a:spcPct val="20000"/>
              </a:spcBef>
              <a:buClr>
                <a:schemeClr val="accent1"/>
              </a:buClr>
              <a:buFont typeface="Arial" panose="020B0604020202020204" pitchFamily="34" charset="0"/>
              <a:buNone/>
              <a:defRPr sz="1400" kern="800" spc="-13">
                <a:solidFill>
                  <a:schemeClr val="tx1"/>
                </a:solidFill>
                <a:latin typeface="+mn-lt"/>
                <a:ea typeface="+mn-ea"/>
                <a:cs typeface="+mn-cs"/>
              </a:defRPr>
            </a:lvl1pPr>
            <a:lvl2pPr marL="152396" indent="-152396"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2pPr>
            <a:lvl3pPr marL="304792" indent="-152396"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3pPr>
            <a:lvl4pPr marL="533387"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4pPr>
            <a:lvl5pPr marL="761981"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defTabSz="2438340">
              <a:buClr>
                <a:srgbClr val="2099D8"/>
              </a:buClr>
              <a:defRPr/>
            </a:pPr>
            <a:r>
              <a:rPr lang="en-US" sz="2400" spc="-26"/>
              <a:t>Lorem ipsum dolor sit amet, consectetur adipiscing elit. In quis libero porttitor, mattis enim at, sollicitudin tellus. Eget risus vel lectus pellentesque</a:t>
            </a:r>
          </a:p>
        </p:txBody>
      </p:sp>
      <p:sp>
        <p:nvSpPr>
          <p:cNvPr id="101" name="Text Placeholder 8"/>
          <p:cNvSpPr txBox="1">
            <a:spLocks/>
          </p:cNvSpPr>
          <p:nvPr/>
        </p:nvSpPr>
        <p:spPr>
          <a:xfrm>
            <a:off x="16859690" y="10388573"/>
            <a:ext cx="6656832" cy="1917702"/>
          </a:xfrm>
          <a:prstGeom prst="rect">
            <a:avLst/>
          </a:prstGeom>
        </p:spPr>
        <p:txBody>
          <a:bodyPr vert="horz" lIns="0" tIns="0" rIns="0" bIns="0" rtlCol="0">
            <a:normAutofit/>
          </a:bodyPr>
          <a:lstStyle>
            <a:lvl1pPr marL="0" indent="0" algn="l" defTabSz="1219170" rtl="0" eaLnBrk="1" latinLnBrk="0" hangingPunct="1">
              <a:spcBef>
                <a:spcPct val="20000"/>
              </a:spcBef>
              <a:buClr>
                <a:schemeClr val="accent1"/>
              </a:buClr>
              <a:buFont typeface="Arial" panose="020B0604020202020204" pitchFamily="34" charset="0"/>
              <a:buNone/>
              <a:defRPr sz="1400" kern="800" spc="-13">
                <a:solidFill>
                  <a:schemeClr val="tx1"/>
                </a:solidFill>
                <a:latin typeface="+mn-lt"/>
                <a:ea typeface="+mn-ea"/>
                <a:cs typeface="+mn-cs"/>
              </a:defRPr>
            </a:lvl1pPr>
            <a:lvl2pPr marL="152396" indent="-152396"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2pPr>
            <a:lvl3pPr marL="304792" indent="-152396"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3pPr>
            <a:lvl4pPr marL="533387"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4pPr>
            <a:lvl5pPr marL="761981"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defTabSz="2438340">
              <a:buClr>
                <a:srgbClr val="2099D8"/>
              </a:buClr>
              <a:defRPr/>
            </a:pPr>
            <a:r>
              <a:rPr lang="en-US" sz="2400" spc="-26"/>
              <a:t>Lorem ipsum dolor sit amet, consectetur adipiscing elit. In quis libero porttitor, mattis enim at, sollicitudin tellus. Eget risus vel lectus pellentesque</a:t>
            </a:r>
          </a:p>
        </p:txBody>
      </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
        <p:nvSpPr>
          <p:cNvPr id="4" name="Picture Placeholder 3"/>
          <p:cNvSpPr>
            <a:spLocks noGrp="1"/>
          </p:cNvSpPr>
          <p:nvPr>
            <p:ph type="pic" sz="quarter" idx="12"/>
          </p:nvPr>
        </p:nvSpPr>
        <p:spPr/>
      </p:sp>
    </p:spTree>
    <p:custDataLst>
      <p:tags r:id="rId1"/>
    </p:custDataLst>
    <p:extLst>
      <p:ext uri="{BB962C8B-B14F-4D97-AF65-F5344CB8AC3E}">
        <p14:creationId xmlns:p14="http://schemas.microsoft.com/office/powerpoint/2010/main" val="18465218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Frame 12"/>
          <p:cNvSpPr/>
          <p:nvPr/>
        </p:nvSpPr>
        <p:spPr>
          <a:xfrm rot="18900000">
            <a:off x="5888614" y="5162456"/>
            <a:ext cx="2618808" cy="2618808"/>
          </a:xfrm>
          <a:prstGeom prst="frame">
            <a:avLst>
              <a:gd name="adj1" fmla="val 512"/>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srgbClr val="57565A"/>
              </a:solidFill>
              <a:latin typeface="Roboto Light"/>
            </a:endParaRPr>
          </a:p>
        </p:txBody>
      </p:sp>
      <p:sp>
        <p:nvSpPr>
          <p:cNvPr id="17" name="Frame 16"/>
          <p:cNvSpPr/>
          <p:nvPr/>
        </p:nvSpPr>
        <p:spPr>
          <a:xfrm rot="18900000">
            <a:off x="13873368" y="5162456"/>
            <a:ext cx="2618808" cy="2618808"/>
          </a:xfrm>
          <a:prstGeom prst="frame">
            <a:avLst>
              <a:gd name="adj1" fmla="val 512"/>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srgbClr val="57565A"/>
              </a:solidFill>
              <a:latin typeface="Roboto Light"/>
            </a:endParaRPr>
          </a:p>
        </p:txBody>
      </p:sp>
      <p:sp>
        <p:nvSpPr>
          <p:cNvPr id="6" name="Title 5"/>
          <p:cNvSpPr>
            <a:spLocks noGrp="1"/>
          </p:cNvSpPr>
          <p:nvPr>
            <p:ph type="title"/>
          </p:nvPr>
        </p:nvSpPr>
        <p:spPr/>
        <p:txBody>
          <a:bodyPr>
            <a:normAutofit/>
          </a:bodyPr>
          <a:lstStyle/>
          <a:p>
            <a:pPr algn="ctr"/>
            <a:r>
              <a:rPr lang="en-US" sz="6600" dirty="0"/>
              <a:t>POWERPOINT KNOWLEDGE NOT REQUIRED</a:t>
            </a:r>
          </a:p>
        </p:txBody>
      </p:sp>
      <p:sp>
        <p:nvSpPr>
          <p:cNvPr id="21" name="Text Placeholder 8"/>
          <p:cNvSpPr txBox="1">
            <a:spLocks/>
          </p:cNvSpPr>
          <p:nvPr/>
        </p:nvSpPr>
        <p:spPr>
          <a:xfrm>
            <a:off x="1030760" y="10388573"/>
            <a:ext cx="6465632" cy="1917702"/>
          </a:xfrm>
          <a:prstGeom prst="rect">
            <a:avLst/>
          </a:prstGeom>
        </p:spPr>
        <p:txBody>
          <a:bodyPr vert="horz" lIns="0" tIns="0" rIns="0" bIns="0" rtlCol="0">
            <a:normAutofit/>
          </a:bodyPr>
          <a:lstStyle>
            <a:lvl1pPr marL="0" indent="0" algn="l" defTabSz="1219170" rtl="0" eaLnBrk="1" latinLnBrk="0" hangingPunct="1">
              <a:spcBef>
                <a:spcPct val="20000"/>
              </a:spcBef>
              <a:buClr>
                <a:schemeClr val="accent1"/>
              </a:buClr>
              <a:buFont typeface="Arial" panose="020B0604020202020204" pitchFamily="34" charset="0"/>
              <a:buNone/>
              <a:defRPr sz="1400" kern="800" spc="-13">
                <a:solidFill>
                  <a:schemeClr val="tx1"/>
                </a:solidFill>
                <a:latin typeface="+mn-lt"/>
                <a:ea typeface="+mn-ea"/>
                <a:cs typeface="+mn-cs"/>
              </a:defRPr>
            </a:lvl1pPr>
            <a:lvl2pPr marL="152396" indent="-152396"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2pPr>
            <a:lvl3pPr marL="304792" indent="-152396"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3pPr>
            <a:lvl4pPr marL="533387"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4pPr>
            <a:lvl5pPr marL="761981"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defTabSz="2438340">
              <a:buClr>
                <a:srgbClr val="2099D8"/>
              </a:buClr>
              <a:defRPr/>
            </a:pPr>
            <a:r>
              <a:rPr lang="en-US" sz="2400" spc="-26" dirty="0"/>
              <a:t>Lorem ipsum dolor sit </a:t>
            </a:r>
            <a:r>
              <a:rPr lang="en-US" sz="2400" spc="-26" dirty="0" err="1"/>
              <a:t>amet</a:t>
            </a:r>
            <a:r>
              <a:rPr lang="en-US" sz="2400" spc="-26" dirty="0"/>
              <a:t>, </a:t>
            </a:r>
            <a:r>
              <a:rPr lang="en-US" sz="2400" spc="-26" dirty="0" err="1"/>
              <a:t>consectetur</a:t>
            </a:r>
            <a:r>
              <a:rPr lang="en-US" sz="2400" spc="-26" dirty="0"/>
              <a:t> </a:t>
            </a:r>
            <a:r>
              <a:rPr lang="en-US" sz="2400" spc="-26" dirty="0" err="1"/>
              <a:t>adipiscing</a:t>
            </a:r>
            <a:r>
              <a:rPr lang="en-US" sz="2400" spc="-26" dirty="0"/>
              <a:t> </a:t>
            </a:r>
            <a:r>
              <a:rPr lang="en-US" sz="2400" spc="-26" dirty="0" err="1"/>
              <a:t>elit</a:t>
            </a:r>
            <a:r>
              <a:rPr lang="en-US" sz="2400" spc="-26" dirty="0"/>
              <a:t>. In </a:t>
            </a:r>
            <a:r>
              <a:rPr lang="en-US" sz="2400" spc="-26" dirty="0" err="1"/>
              <a:t>quis</a:t>
            </a:r>
            <a:r>
              <a:rPr lang="en-US" sz="2400" spc="-26" dirty="0"/>
              <a:t> libero </a:t>
            </a:r>
            <a:r>
              <a:rPr lang="en-US" sz="2400" spc="-26" dirty="0" err="1"/>
              <a:t>porttitor</a:t>
            </a:r>
            <a:r>
              <a:rPr lang="en-US" sz="2400" spc="-26" dirty="0"/>
              <a:t>, </a:t>
            </a:r>
            <a:r>
              <a:rPr lang="en-US" sz="2400" spc="-26" dirty="0" err="1"/>
              <a:t>mattis</a:t>
            </a:r>
            <a:r>
              <a:rPr lang="en-US" sz="2400" spc="-26" dirty="0"/>
              <a:t> </a:t>
            </a:r>
            <a:r>
              <a:rPr lang="en-US" sz="2400" spc="-26" dirty="0" err="1"/>
              <a:t>enim</a:t>
            </a:r>
            <a:r>
              <a:rPr lang="en-US" sz="2400" spc="-26" dirty="0"/>
              <a:t> at, </a:t>
            </a:r>
            <a:r>
              <a:rPr lang="en-US" sz="2400" spc="-26" dirty="0" err="1"/>
              <a:t>sollicitudin</a:t>
            </a:r>
            <a:r>
              <a:rPr lang="en-US" sz="2400" spc="-26" dirty="0"/>
              <a:t> </a:t>
            </a:r>
            <a:r>
              <a:rPr lang="en-US" sz="2400" spc="-26" dirty="0" err="1"/>
              <a:t>tellus</a:t>
            </a:r>
            <a:r>
              <a:rPr lang="en-US" sz="2400" spc="-26" dirty="0"/>
              <a:t>. </a:t>
            </a:r>
            <a:r>
              <a:rPr lang="en-US" sz="2400" spc="-26" dirty="0" err="1"/>
              <a:t>Eget</a:t>
            </a:r>
            <a:r>
              <a:rPr lang="en-US" sz="2400" spc="-26" dirty="0"/>
              <a:t> </a:t>
            </a:r>
            <a:r>
              <a:rPr lang="en-US" sz="2400" spc="-26" dirty="0" err="1"/>
              <a:t>risus</a:t>
            </a:r>
            <a:r>
              <a:rPr lang="en-US" sz="2400" spc="-26" dirty="0"/>
              <a:t> vel </a:t>
            </a:r>
            <a:r>
              <a:rPr lang="en-US" sz="2400" spc="-26" dirty="0" err="1"/>
              <a:t>lectus</a:t>
            </a:r>
            <a:r>
              <a:rPr lang="en-US" sz="2400" spc="-26" dirty="0"/>
              <a:t> </a:t>
            </a:r>
            <a:r>
              <a:rPr lang="en-US" sz="2400" spc="-26" dirty="0" err="1"/>
              <a:t>pellentesque</a:t>
            </a:r>
            <a:endParaRPr lang="en-US" sz="2400" spc="-26" dirty="0"/>
          </a:p>
        </p:txBody>
      </p:sp>
      <p:sp>
        <p:nvSpPr>
          <p:cNvPr id="22" name="Text Placeholder 8"/>
          <p:cNvSpPr txBox="1">
            <a:spLocks/>
          </p:cNvSpPr>
          <p:nvPr/>
        </p:nvSpPr>
        <p:spPr>
          <a:xfrm>
            <a:off x="9049796" y="10388573"/>
            <a:ext cx="6481972" cy="1917702"/>
          </a:xfrm>
          <a:prstGeom prst="rect">
            <a:avLst/>
          </a:prstGeom>
        </p:spPr>
        <p:txBody>
          <a:bodyPr vert="horz" lIns="0" tIns="0" rIns="0" bIns="0" rtlCol="0">
            <a:normAutofit/>
          </a:bodyPr>
          <a:lstStyle>
            <a:lvl1pPr marL="0" indent="0" algn="l" defTabSz="1219170" rtl="0" eaLnBrk="1" latinLnBrk="0" hangingPunct="1">
              <a:spcBef>
                <a:spcPct val="20000"/>
              </a:spcBef>
              <a:buClr>
                <a:schemeClr val="accent1"/>
              </a:buClr>
              <a:buFont typeface="Arial" panose="020B0604020202020204" pitchFamily="34" charset="0"/>
              <a:buNone/>
              <a:defRPr sz="1400" kern="800" spc="-13">
                <a:solidFill>
                  <a:schemeClr val="tx1"/>
                </a:solidFill>
                <a:latin typeface="+mn-lt"/>
                <a:ea typeface="+mn-ea"/>
                <a:cs typeface="+mn-cs"/>
              </a:defRPr>
            </a:lvl1pPr>
            <a:lvl2pPr marL="152396" indent="-152396"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2pPr>
            <a:lvl3pPr marL="304792" indent="-152396"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3pPr>
            <a:lvl4pPr marL="533387"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4pPr>
            <a:lvl5pPr marL="761981"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defTabSz="2438340">
              <a:buClr>
                <a:srgbClr val="2099D8"/>
              </a:buClr>
              <a:defRPr/>
            </a:pPr>
            <a:r>
              <a:rPr lang="en-US" sz="2400" spc="-26"/>
              <a:t>Lorem ipsum dolor sit amet, consectetur adipiscing elit. In quis libero porttitor, mattis enim at, sollicitudin tellus. Eget risus vel lectus pellentesque</a:t>
            </a:r>
          </a:p>
        </p:txBody>
      </p:sp>
      <p:sp>
        <p:nvSpPr>
          <p:cNvPr id="23" name="Text Placeholder 8"/>
          <p:cNvSpPr txBox="1">
            <a:spLocks/>
          </p:cNvSpPr>
          <p:nvPr/>
        </p:nvSpPr>
        <p:spPr>
          <a:xfrm>
            <a:off x="17034550" y="10388573"/>
            <a:ext cx="6481972" cy="1917702"/>
          </a:xfrm>
          <a:prstGeom prst="rect">
            <a:avLst/>
          </a:prstGeom>
        </p:spPr>
        <p:txBody>
          <a:bodyPr vert="horz" lIns="0" tIns="0" rIns="0" bIns="0" rtlCol="0">
            <a:normAutofit/>
          </a:bodyPr>
          <a:lstStyle>
            <a:lvl1pPr marL="0" indent="0" algn="l" defTabSz="1219170" rtl="0" eaLnBrk="1" latinLnBrk="0" hangingPunct="1">
              <a:spcBef>
                <a:spcPct val="20000"/>
              </a:spcBef>
              <a:buClr>
                <a:schemeClr val="accent1"/>
              </a:buClr>
              <a:buFont typeface="Arial" panose="020B0604020202020204" pitchFamily="34" charset="0"/>
              <a:buNone/>
              <a:defRPr sz="1400" kern="800" spc="-13">
                <a:solidFill>
                  <a:schemeClr val="tx1"/>
                </a:solidFill>
                <a:latin typeface="+mn-lt"/>
                <a:ea typeface="+mn-ea"/>
                <a:cs typeface="+mn-cs"/>
              </a:defRPr>
            </a:lvl1pPr>
            <a:lvl2pPr marL="152396" indent="-152396"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2pPr>
            <a:lvl3pPr marL="304792" indent="-152396"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3pPr>
            <a:lvl4pPr marL="533387"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4pPr>
            <a:lvl5pPr marL="761981"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defTabSz="2438340">
              <a:buClr>
                <a:srgbClr val="2099D8"/>
              </a:buClr>
              <a:defRPr/>
            </a:pPr>
            <a:r>
              <a:rPr lang="en-US" sz="2400" spc="-26"/>
              <a:t>Lorem ipsum dolor sit amet, consectetur adipiscing elit. In quis libero porttitor, mattis enim at, sollicitudin tellus. Eget risus vel lectus pellentesque</a:t>
            </a:r>
          </a:p>
        </p:txBody>
      </p:sp>
      <p:sp>
        <p:nvSpPr>
          <p:cNvPr id="9" name="Picture Placeholder 8"/>
          <p:cNvSpPr>
            <a:spLocks noGrp="1"/>
          </p:cNvSpPr>
          <p:nvPr>
            <p:ph type="pic" sz="quarter" idx="10"/>
          </p:nvPr>
        </p:nvSpPr>
        <p:spPr/>
      </p:sp>
      <p:sp>
        <p:nvSpPr>
          <p:cNvPr id="10" name="Picture Placeholder 9"/>
          <p:cNvSpPr>
            <a:spLocks noGrp="1"/>
          </p:cNvSpPr>
          <p:nvPr>
            <p:ph type="pic" sz="quarter" idx="11"/>
          </p:nvPr>
        </p:nvSpPr>
        <p:spPr/>
      </p:sp>
      <p:sp>
        <p:nvSpPr>
          <p:cNvPr id="11" name="Picture Placeholder 10"/>
          <p:cNvSpPr>
            <a:spLocks noGrp="1"/>
          </p:cNvSpPr>
          <p:nvPr>
            <p:ph type="pic" sz="quarter" idx="12"/>
          </p:nvPr>
        </p:nvSpPr>
        <p:spPr/>
      </p:sp>
    </p:spTree>
    <p:custDataLst>
      <p:tags r:id="rId1"/>
    </p:custDataLst>
    <p:extLst>
      <p:ext uri="{BB962C8B-B14F-4D97-AF65-F5344CB8AC3E}">
        <p14:creationId xmlns:p14="http://schemas.microsoft.com/office/powerpoint/2010/main" val="342332080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pPr algn="ctr"/>
            <a:r>
              <a:rPr lang="en-US" sz="6600" dirty="0"/>
              <a:t>PLACE YOUR PHOTO IN PROFESSIONAL WAY</a:t>
            </a:r>
          </a:p>
        </p:txBody>
      </p:sp>
      <p:grpSp>
        <p:nvGrpSpPr>
          <p:cNvPr id="42" name="Group 41"/>
          <p:cNvGrpSpPr/>
          <p:nvPr/>
        </p:nvGrpSpPr>
        <p:grpSpPr>
          <a:xfrm>
            <a:off x="1192933" y="2850514"/>
            <a:ext cx="4758006" cy="5046692"/>
            <a:chOff x="408420" y="1490703"/>
            <a:chExt cx="3287433" cy="3486894"/>
          </a:xfrm>
          <a:solidFill>
            <a:schemeClr val="accent1"/>
          </a:solidFill>
        </p:grpSpPr>
        <p:sp>
          <p:nvSpPr>
            <p:cNvPr id="45" name="Flowchart: Connector 44"/>
            <p:cNvSpPr/>
            <p:nvPr/>
          </p:nvSpPr>
          <p:spPr>
            <a:xfrm>
              <a:off x="3659277" y="4941021"/>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46" name="Flowchart: Connector 45"/>
            <p:cNvSpPr/>
            <p:nvPr/>
          </p:nvSpPr>
          <p:spPr>
            <a:xfrm>
              <a:off x="408420" y="4941021"/>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48" name="Flowchart: Connector 47"/>
            <p:cNvSpPr/>
            <p:nvPr/>
          </p:nvSpPr>
          <p:spPr>
            <a:xfrm>
              <a:off x="3659277" y="1490703"/>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49" name="Flowchart: Connector 48"/>
            <p:cNvSpPr/>
            <p:nvPr/>
          </p:nvSpPr>
          <p:spPr>
            <a:xfrm>
              <a:off x="408420" y="1490703"/>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grpSp>
      <p:grpSp>
        <p:nvGrpSpPr>
          <p:cNvPr id="50" name="Group 49"/>
          <p:cNvGrpSpPr/>
          <p:nvPr/>
        </p:nvGrpSpPr>
        <p:grpSpPr>
          <a:xfrm>
            <a:off x="1216909" y="2874409"/>
            <a:ext cx="4710346" cy="5001482"/>
            <a:chOff x="424986" y="1507212"/>
            <a:chExt cx="3254503" cy="3455658"/>
          </a:xfrm>
        </p:grpSpPr>
        <p:cxnSp>
          <p:nvCxnSpPr>
            <p:cNvPr id="51" name="Straight Connector 50"/>
            <p:cNvCxnSpPr/>
            <p:nvPr/>
          </p:nvCxnSpPr>
          <p:spPr>
            <a:xfrm>
              <a:off x="656747" y="4962870"/>
              <a:ext cx="2781298"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V="1">
              <a:off x="3679489" y="1733948"/>
              <a:ext cx="0" cy="3000401"/>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V="1">
              <a:off x="424986" y="1733948"/>
              <a:ext cx="0" cy="3000401"/>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656746" y="1507212"/>
              <a:ext cx="2781299"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55" name="Group 54"/>
          <p:cNvGrpSpPr/>
          <p:nvPr/>
        </p:nvGrpSpPr>
        <p:grpSpPr>
          <a:xfrm>
            <a:off x="7000325" y="2850514"/>
            <a:ext cx="4758006" cy="5046692"/>
            <a:chOff x="408420" y="1490703"/>
            <a:chExt cx="3287433" cy="3486894"/>
          </a:xfrm>
          <a:solidFill>
            <a:schemeClr val="accent4"/>
          </a:solidFill>
        </p:grpSpPr>
        <p:sp>
          <p:nvSpPr>
            <p:cNvPr id="56" name="Flowchart: Connector 55"/>
            <p:cNvSpPr/>
            <p:nvPr/>
          </p:nvSpPr>
          <p:spPr>
            <a:xfrm>
              <a:off x="3659277" y="4941021"/>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60" name="Flowchart: Connector 59"/>
            <p:cNvSpPr/>
            <p:nvPr/>
          </p:nvSpPr>
          <p:spPr>
            <a:xfrm>
              <a:off x="408420" y="4941021"/>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61" name="Flowchart: Connector 60"/>
            <p:cNvSpPr/>
            <p:nvPr/>
          </p:nvSpPr>
          <p:spPr>
            <a:xfrm>
              <a:off x="3659277" y="1490703"/>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62" name="Flowchart: Connector 61"/>
            <p:cNvSpPr/>
            <p:nvPr/>
          </p:nvSpPr>
          <p:spPr>
            <a:xfrm>
              <a:off x="408420" y="1490703"/>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grpSp>
      <p:grpSp>
        <p:nvGrpSpPr>
          <p:cNvPr id="63" name="Group 62"/>
          <p:cNvGrpSpPr/>
          <p:nvPr/>
        </p:nvGrpSpPr>
        <p:grpSpPr>
          <a:xfrm>
            <a:off x="7024303" y="2874409"/>
            <a:ext cx="4710346" cy="5001482"/>
            <a:chOff x="424986" y="1507212"/>
            <a:chExt cx="3254503" cy="3455658"/>
          </a:xfrm>
        </p:grpSpPr>
        <p:cxnSp>
          <p:nvCxnSpPr>
            <p:cNvPr id="64" name="Straight Connector 63"/>
            <p:cNvCxnSpPr/>
            <p:nvPr/>
          </p:nvCxnSpPr>
          <p:spPr>
            <a:xfrm>
              <a:off x="656747" y="4962870"/>
              <a:ext cx="2781298"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flipV="1">
              <a:off x="3679489" y="1733948"/>
              <a:ext cx="0" cy="3000401"/>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V="1">
              <a:off x="424986" y="1733948"/>
              <a:ext cx="0" cy="3000401"/>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656746" y="1507212"/>
              <a:ext cx="2781299"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68" name="Group 67"/>
          <p:cNvGrpSpPr/>
          <p:nvPr/>
        </p:nvGrpSpPr>
        <p:grpSpPr>
          <a:xfrm>
            <a:off x="12778619" y="2850514"/>
            <a:ext cx="4758006" cy="5046692"/>
            <a:chOff x="408420" y="1490703"/>
            <a:chExt cx="3287433" cy="3486894"/>
          </a:xfrm>
          <a:solidFill>
            <a:schemeClr val="accent1"/>
          </a:solidFill>
        </p:grpSpPr>
        <p:sp>
          <p:nvSpPr>
            <p:cNvPr id="69" name="Flowchart: Connector 68"/>
            <p:cNvSpPr/>
            <p:nvPr/>
          </p:nvSpPr>
          <p:spPr>
            <a:xfrm>
              <a:off x="3659277" y="4941021"/>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70" name="Flowchart: Connector 69"/>
            <p:cNvSpPr/>
            <p:nvPr/>
          </p:nvSpPr>
          <p:spPr>
            <a:xfrm>
              <a:off x="408420" y="4941021"/>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71" name="Flowchart: Connector 70"/>
            <p:cNvSpPr/>
            <p:nvPr/>
          </p:nvSpPr>
          <p:spPr>
            <a:xfrm>
              <a:off x="3659277" y="1490703"/>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82" name="Flowchart: Connector 81"/>
            <p:cNvSpPr/>
            <p:nvPr/>
          </p:nvSpPr>
          <p:spPr>
            <a:xfrm>
              <a:off x="408420" y="1490703"/>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grpSp>
      <p:grpSp>
        <p:nvGrpSpPr>
          <p:cNvPr id="93" name="Group 92"/>
          <p:cNvGrpSpPr/>
          <p:nvPr/>
        </p:nvGrpSpPr>
        <p:grpSpPr>
          <a:xfrm>
            <a:off x="12802595" y="2874409"/>
            <a:ext cx="4710346" cy="5001482"/>
            <a:chOff x="424986" y="1507212"/>
            <a:chExt cx="3254503" cy="3455658"/>
          </a:xfrm>
        </p:grpSpPr>
        <p:cxnSp>
          <p:nvCxnSpPr>
            <p:cNvPr id="95" name="Straight Connector 94"/>
            <p:cNvCxnSpPr/>
            <p:nvPr/>
          </p:nvCxnSpPr>
          <p:spPr>
            <a:xfrm>
              <a:off x="656747" y="4962870"/>
              <a:ext cx="2781298"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3679489" y="1733948"/>
              <a:ext cx="0" cy="3000401"/>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V="1">
              <a:off x="424986" y="1733948"/>
              <a:ext cx="0" cy="3000401"/>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a:off x="656746" y="1507212"/>
              <a:ext cx="2781299"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05" name="Group 104"/>
          <p:cNvGrpSpPr/>
          <p:nvPr/>
        </p:nvGrpSpPr>
        <p:grpSpPr>
          <a:xfrm>
            <a:off x="18595235" y="2850514"/>
            <a:ext cx="4758006" cy="5046692"/>
            <a:chOff x="408420" y="1490703"/>
            <a:chExt cx="3287433" cy="3486894"/>
          </a:xfrm>
          <a:solidFill>
            <a:schemeClr val="accent4"/>
          </a:solidFill>
        </p:grpSpPr>
        <p:sp>
          <p:nvSpPr>
            <p:cNvPr id="112" name="Flowchart: Connector 111"/>
            <p:cNvSpPr/>
            <p:nvPr/>
          </p:nvSpPr>
          <p:spPr>
            <a:xfrm>
              <a:off x="3659277" y="4941021"/>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13" name="Flowchart: Connector 112"/>
            <p:cNvSpPr/>
            <p:nvPr/>
          </p:nvSpPr>
          <p:spPr>
            <a:xfrm>
              <a:off x="408420" y="4941021"/>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14" name="Flowchart: Connector 113"/>
            <p:cNvSpPr/>
            <p:nvPr/>
          </p:nvSpPr>
          <p:spPr>
            <a:xfrm>
              <a:off x="3659277" y="1490703"/>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15" name="Flowchart: Connector 114"/>
            <p:cNvSpPr/>
            <p:nvPr/>
          </p:nvSpPr>
          <p:spPr>
            <a:xfrm>
              <a:off x="408420" y="1490703"/>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grpSp>
      <p:grpSp>
        <p:nvGrpSpPr>
          <p:cNvPr id="106" name="Group 105"/>
          <p:cNvGrpSpPr/>
          <p:nvPr/>
        </p:nvGrpSpPr>
        <p:grpSpPr>
          <a:xfrm>
            <a:off x="18619211" y="2874409"/>
            <a:ext cx="4710346" cy="5001482"/>
            <a:chOff x="424986" y="1507212"/>
            <a:chExt cx="3254503" cy="3455658"/>
          </a:xfrm>
        </p:grpSpPr>
        <p:cxnSp>
          <p:nvCxnSpPr>
            <p:cNvPr id="108" name="Straight Connector 107"/>
            <p:cNvCxnSpPr/>
            <p:nvPr/>
          </p:nvCxnSpPr>
          <p:spPr>
            <a:xfrm>
              <a:off x="656747" y="4962870"/>
              <a:ext cx="2781298"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flipV="1">
              <a:off x="3679489" y="1733948"/>
              <a:ext cx="0" cy="3000401"/>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flipV="1">
              <a:off x="424986" y="1733948"/>
              <a:ext cx="0" cy="3000401"/>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656746" y="1507212"/>
              <a:ext cx="2781299"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18" name="Content Placeholder 11"/>
          <p:cNvSpPr txBox="1">
            <a:spLocks/>
          </p:cNvSpPr>
          <p:nvPr/>
        </p:nvSpPr>
        <p:spPr>
          <a:xfrm>
            <a:off x="1192932" y="8379587"/>
            <a:ext cx="4882896" cy="4095038"/>
          </a:xfrm>
          <a:prstGeom prst="rect">
            <a:avLst/>
          </a:prstGeom>
        </p:spPr>
        <p:txBody>
          <a:bodyPr vert="horz" lIns="0" tIns="0" rIns="0" bIns="0" rtlCol="0">
            <a:normAutofit/>
          </a:bodyPr>
          <a:lstStyle>
            <a:lvl1pPr marL="0" indent="0" algn="l" defTabSz="1219170" rtl="0" eaLnBrk="1" latinLnBrk="0" hangingPunct="1">
              <a:spcBef>
                <a:spcPct val="20000"/>
              </a:spcBef>
              <a:buClr>
                <a:schemeClr val="accent1"/>
              </a:buClr>
              <a:buFont typeface="Arial" panose="020B0604020202020204" pitchFamily="34" charset="0"/>
              <a:buNone/>
              <a:defRPr sz="2100" kern="800" spc="-13">
                <a:solidFill>
                  <a:schemeClr val="tx1"/>
                </a:solidFill>
                <a:latin typeface="+mn-lt"/>
                <a:ea typeface="+mn-ea"/>
                <a:cs typeface="+mn-cs"/>
              </a:defRPr>
            </a:lvl1pPr>
            <a:lvl2pPr marL="1714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2pPr>
            <a:lvl3pPr marL="34290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3pPr>
            <a:lvl4pPr marL="5143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algn="ctr" defTabSz="2438340">
              <a:buClr>
                <a:srgbClr val="2099D8"/>
              </a:buClr>
              <a:defRPr/>
            </a:pPr>
            <a:r>
              <a:rPr lang="en-US" sz="4000" spc="-26">
                <a:solidFill>
                  <a:srgbClr val="57565A"/>
                </a:solidFill>
              </a:rPr>
              <a:t>Lorem ipsum</a:t>
            </a:r>
          </a:p>
          <a:p>
            <a:pPr marL="342900" lvl="1" indent="-342900" algn="ctr" defTabSz="2438340">
              <a:buClr>
                <a:srgbClr val="1798D2"/>
              </a:buClr>
              <a:defRPr/>
            </a:pPr>
            <a:r>
              <a:rPr lang="en-US" sz="2400">
                <a:solidFill>
                  <a:srgbClr val="57565A"/>
                </a:solidFill>
              </a:rPr>
              <a:t>Lorem ipsum dolor sit amet</a:t>
            </a:r>
          </a:p>
          <a:p>
            <a:pPr marL="342900" lvl="1" indent="-342900" algn="ctr" defTabSz="2438340">
              <a:buClr>
                <a:srgbClr val="1798D2"/>
              </a:buClr>
              <a:defRPr/>
            </a:pPr>
            <a:r>
              <a:rPr lang="en-US" sz="2400">
                <a:solidFill>
                  <a:srgbClr val="57565A"/>
                </a:solidFill>
              </a:rPr>
              <a:t>Consectetur adipiscing elit lorem ipsum dolor</a:t>
            </a:r>
          </a:p>
          <a:p>
            <a:pPr marL="342900" lvl="1" indent="-342900" algn="ctr" defTabSz="2438340">
              <a:buClr>
                <a:srgbClr val="1798D2"/>
              </a:buClr>
              <a:defRPr/>
            </a:pPr>
            <a:r>
              <a:rPr lang="en-US" sz="2400">
                <a:solidFill>
                  <a:srgbClr val="57565A"/>
                </a:solidFill>
              </a:rPr>
              <a:t>Sed eget semper </a:t>
            </a:r>
          </a:p>
          <a:p>
            <a:pPr marL="342900" lvl="1" indent="-342900" algn="ctr" defTabSz="2438340">
              <a:buClr>
                <a:srgbClr val="1798D2"/>
              </a:buClr>
              <a:defRPr/>
            </a:pPr>
            <a:r>
              <a:rPr lang="en-US" sz="2400">
                <a:solidFill>
                  <a:srgbClr val="57565A"/>
                </a:solidFill>
              </a:rPr>
              <a:t>Aenean volutpat, enim feugiat</a:t>
            </a:r>
          </a:p>
        </p:txBody>
      </p:sp>
      <p:sp>
        <p:nvSpPr>
          <p:cNvPr id="119" name="Content Placeholder 11"/>
          <p:cNvSpPr txBox="1">
            <a:spLocks/>
          </p:cNvSpPr>
          <p:nvPr/>
        </p:nvSpPr>
        <p:spPr>
          <a:xfrm>
            <a:off x="7024302" y="8379587"/>
            <a:ext cx="4882896" cy="4095038"/>
          </a:xfrm>
          <a:prstGeom prst="rect">
            <a:avLst/>
          </a:prstGeom>
        </p:spPr>
        <p:txBody>
          <a:bodyPr vert="horz" lIns="0" tIns="0" rIns="0" bIns="0" rtlCol="0">
            <a:normAutofit/>
          </a:bodyPr>
          <a:lstStyle>
            <a:lvl1pPr marL="0" indent="0" algn="l" defTabSz="1219170" rtl="0" eaLnBrk="1" latinLnBrk="0" hangingPunct="1">
              <a:spcBef>
                <a:spcPct val="20000"/>
              </a:spcBef>
              <a:buClr>
                <a:schemeClr val="accent1"/>
              </a:buClr>
              <a:buFont typeface="Arial" panose="020B0604020202020204" pitchFamily="34" charset="0"/>
              <a:buNone/>
              <a:defRPr sz="2100" kern="800" spc="-13">
                <a:solidFill>
                  <a:schemeClr val="tx1"/>
                </a:solidFill>
                <a:latin typeface="+mn-lt"/>
                <a:ea typeface="+mn-ea"/>
                <a:cs typeface="+mn-cs"/>
              </a:defRPr>
            </a:lvl1pPr>
            <a:lvl2pPr marL="1714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2pPr>
            <a:lvl3pPr marL="34290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3pPr>
            <a:lvl4pPr marL="5143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algn="ctr" defTabSz="2438340">
              <a:buClr>
                <a:srgbClr val="2099D8"/>
              </a:buClr>
              <a:defRPr/>
            </a:pPr>
            <a:r>
              <a:rPr lang="en-US" sz="4000" spc="-26">
                <a:solidFill>
                  <a:srgbClr val="57565A"/>
                </a:solidFill>
              </a:rPr>
              <a:t>Lorem ipsum</a:t>
            </a:r>
          </a:p>
          <a:p>
            <a:pPr marL="342900" lvl="1" indent="-342900" algn="ctr" defTabSz="2438340">
              <a:buClr>
                <a:srgbClr val="9DC93C"/>
              </a:buClr>
              <a:defRPr/>
            </a:pPr>
            <a:r>
              <a:rPr lang="en-US" sz="2400">
                <a:solidFill>
                  <a:srgbClr val="57565A"/>
                </a:solidFill>
              </a:rPr>
              <a:t>Lorem ipsum dolor sit amet</a:t>
            </a:r>
          </a:p>
          <a:p>
            <a:pPr marL="342900" lvl="1" indent="-342900" algn="ctr" defTabSz="2438340">
              <a:buClr>
                <a:srgbClr val="9DC93C"/>
              </a:buClr>
              <a:defRPr/>
            </a:pPr>
            <a:r>
              <a:rPr lang="en-US" sz="2400">
                <a:solidFill>
                  <a:srgbClr val="57565A"/>
                </a:solidFill>
              </a:rPr>
              <a:t>Consectetur adipiscing elit lorem ipsum dolor</a:t>
            </a:r>
          </a:p>
          <a:p>
            <a:pPr marL="342900" lvl="1" indent="-342900" algn="ctr" defTabSz="2438340">
              <a:buClr>
                <a:srgbClr val="9DC93C"/>
              </a:buClr>
              <a:defRPr/>
            </a:pPr>
            <a:r>
              <a:rPr lang="en-US" sz="2400">
                <a:solidFill>
                  <a:srgbClr val="57565A"/>
                </a:solidFill>
              </a:rPr>
              <a:t>Sed eget semper </a:t>
            </a:r>
          </a:p>
          <a:p>
            <a:pPr marL="342900" lvl="1" indent="-342900" algn="ctr" defTabSz="2438340">
              <a:buClr>
                <a:srgbClr val="9DC93C"/>
              </a:buClr>
              <a:defRPr/>
            </a:pPr>
            <a:r>
              <a:rPr lang="en-US" sz="2400">
                <a:solidFill>
                  <a:srgbClr val="57565A"/>
                </a:solidFill>
              </a:rPr>
              <a:t>Aenean volutpat, enim feugiat</a:t>
            </a:r>
          </a:p>
        </p:txBody>
      </p:sp>
      <p:sp>
        <p:nvSpPr>
          <p:cNvPr id="121" name="Content Placeholder 11"/>
          <p:cNvSpPr txBox="1">
            <a:spLocks/>
          </p:cNvSpPr>
          <p:nvPr/>
        </p:nvSpPr>
        <p:spPr>
          <a:xfrm>
            <a:off x="12800754" y="8379587"/>
            <a:ext cx="4882896" cy="4095038"/>
          </a:xfrm>
          <a:prstGeom prst="rect">
            <a:avLst/>
          </a:prstGeom>
        </p:spPr>
        <p:txBody>
          <a:bodyPr vert="horz" lIns="0" tIns="0" rIns="0" bIns="0" rtlCol="0">
            <a:normAutofit/>
          </a:bodyPr>
          <a:lstStyle>
            <a:lvl1pPr marL="0" indent="0" algn="l" defTabSz="1219170" rtl="0" eaLnBrk="1" latinLnBrk="0" hangingPunct="1">
              <a:spcBef>
                <a:spcPct val="20000"/>
              </a:spcBef>
              <a:buClr>
                <a:schemeClr val="accent1"/>
              </a:buClr>
              <a:buFont typeface="Arial" panose="020B0604020202020204" pitchFamily="34" charset="0"/>
              <a:buNone/>
              <a:defRPr sz="2100" kern="800" spc="-13">
                <a:solidFill>
                  <a:schemeClr val="tx1"/>
                </a:solidFill>
                <a:latin typeface="+mn-lt"/>
                <a:ea typeface="+mn-ea"/>
                <a:cs typeface="+mn-cs"/>
              </a:defRPr>
            </a:lvl1pPr>
            <a:lvl2pPr marL="1714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2pPr>
            <a:lvl3pPr marL="34290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3pPr>
            <a:lvl4pPr marL="5143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algn="ctr" defTabSz="2438340">
              <a:buClr>
                <a:srgbClr val="2099D8"/>
              </a:buClr>
              <a:defRPr/>
            </a:pPr>
            <a:r>
              <a:rPr lang="en-US" sz="4000" spc="-26">
                <a:solidFill>
                  <a:srgbClr val="57565A"/>
                </a:solidFill>
              </a:rPr>
              <a:t>Lorem ipsum</a:t>
            </a:r>
          </a:p>
          <a:p>
            <a:pPr marL="342900" lvl="1" indent="-342900" algn="ctr" defTabSz="2438340">
              <a:buClr>
                <a:srgbClr val="1798D2"/>
              </a:buClr>
            </a:pPr>
            <a:r>
              <a:rPr lang="en-US" sz="2400">
                <a:solidFill>
                  <a:srgbClr val="57565A"/>
                </a:solidFill>
              </a:rPr>
              <a:t>Lorem ipsum dolor sit amet</a:t>
            </a:r>
          </a:p>
          <a:p>
            <a:pPr marL="342900" lvl="1" indent="-342900" algn="ctr" defTabSz="2438340">
              <a:buClr>
                <a:srgbClr val="1798D2"/>
              </a:buClr>
            </a:pPr>
            <a:r>
              <a:rPr lang="en-US" sz="2400">
                <a:solidFill>
                  <a:srgbClr val="57565A"/>
                </a:solidFill>
              </a:rPr>
              <a:t>Consectetur adipiscing elit lorem ipsum dolor</a:t>
            </a:r>
          </a:p>
          <a:p>
            <a:pPr marL="342900" lvl="1" indent="-342900" algn="ctr" defTabSz="2438340">
              <a:buClr>
                <a:srgbClr val="1798D2"/>
              </a:buClr>
            </a:pPr>
            <a:r>
              <a:rPr lang="en-US" sz="2400">
                <a:solidFill>
                  <a:srgbClr val="57565A"/>
                </a:solidFill>
              </a:rPr>
              <a:t>Sed eget semper </a:t>
            </a:r>
          </a:p>
          <a:p>
            <a:pPr marL="342900" lvl="1" indent="-342900" algn="ctr" defTabSz="2438340">
              <a:buClr>
                <a:srgbClr val="1798D2"/>
              </a:buClr>
            </a:pPr>
            <a:r>
              <a:rPr lang="en-US" sz="2400">
                <a:solidFill>
                  <a:srgbClr val="57565A"/>
                </a:solidFill>
              </a:rPr>
              <a:t>Aenean volutpat, enim feugiat</a:t>
            </a:r>
          </a:p>
        </p:txBody>
      </p:sp>
      <p:sp>
        <p:nvSpPr>
          <p:cNvPr id="122" name="Content Placeholder 11"/>
          <p:cNvSpPr txBox="1">
            <a:spLocks/>
          </p:cNvSpPr>
          <p:nvPr/>
        </p:nvSpPr>
        <p:spPr>
          <a:xfrm>
            <a:off x="18595234" y="8379587"/>
            <a:ext cx="4882896" cy="4095038"/>
          </a:xfrm>
          <a:prstGeom prst="rect">
            <a:avLst/>
          </a:prstGeom>
        </p:spPr>
        <p:txBody>
          <a:bodyPr vert="horz" lIns="0" tIns="0" rIns="0" bIns="0" rtlCol="0">
            <a:normAutofit/>
          </a:bodyPr>
          <a:lstStyle>
            <a:lvl1pPr marL="0" indent="0" algn="l" defTabSz="1219170" rtl="0" eaLnBrk="1" latinLnBrk="0" hangingPunct="1">
              <a:spcBef>
                <a:spcPct val="20000"/>
              </a:spcBef>
              <a:buClr>
                <a:schemeClr val="accent1"/>
              </a:buClr>
              <a:buFont typeface="Arial" panose="020B0604020202020204" pitchFamily="34" charset="0"/>
              <a:buNone/>
              <a:defRPr sz="2100" kern="800" spc="-13">
                <a:solidFill>
                  <a:schemeClr val="tx1"/>
                </a:solidFill>
                <a:latin typeface="+mn-lt"/>
                <a:ea typeface="+mn-ea"/>
                <a:cs typeface="+mn-cs"/>
              </a:defRPr>
            </a:lvl1pPr>
            <a:lvl2pPr marL="1714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2pPr>
            <a:lvl3pPr marL="34290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3pPr>
            <a:lvl4pPr marL="5143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algn="ctr" defTabSz="2438340">
              <a:buClr>
                <a:srgbClr val="2099D8"/>
              </a:buClr>
              <a:defRPr/>
            </a:pPr>
            <a:r>
              <a:rPr lang="en-US" sz="4000" spc="-26">
                <a:solidFill>
                  <a:srgbClr val="57565A"/>
                </a:solidFill>
              </a:rPr>
              <a:t>Lorem ipsum</a:t>
            </a:r>
          </a:p>
          <a:p>
            <a:pPr marL="342900" lvl="1" indent="-342900" algn="ctr" defTabSz="2438340">
              <a:buClr>
                <a:srgbClr val="9DC93C"/>
              </a:buClr>
            </a:pPr>
            <a:r>
              <a:rPr lang="en-US" sz="2400">
                <a:solidFill>
                  <a:srgbClr val="57565A"/>
                </a:solidFill>
              </a:rPr>
              <a:t>Lorem ipsum dolor sit amet</a:t>
            </a:r>
          </a:p>
          <a:p>
            <a:pPr marL="342900" lvl="1" indent="-342900" algn="ctr" defTabSz="2438340">
              <a:buClr>
                <a:srgbClr val="9DC93C"/>
              </a:buClr>
            </a:pPr>
            <a:r>
              <a:rPr lang="en-US" sz="2400">
                <a:solidFill>
                  <a:srgbClr val="57565A"/>
                </a:solidFill>
              </a:rPr>
              <a:t>Consectetur adipiscing elit lorem ipsum dolor</a:t>
            </a:r>
          </a:p>
          <a:p>
            <a:pPr marL="342900" lvl="1" indent="-342900" algn="ctr" defTabSz="2438340">
              <a:buClr>
                <a:srgbClr val="9DC93C"/>
              </a:buClr>
            </a:pPr>
            <a:r>
              <a:rPr lang="en-US" sz="2400">
                <a:solidFill>
                  <a:srgbClr val="57565A"/>
                </a:solidFill>
              </a:rPr>
              <a:t>Sed eget semper </a:t>
            </a:r>
          </a:p>
          <a:p>
            <a:pPr marL="342900" lvl="1" indent="-342900" algn="ctr" defTabSz="2438340">
              <a:buClr>
                <a:srgbClr val="9DC93C"/>
              </a:buClr>
            </a:pPr>
            <a:r>
              <a:rPr lang="en-US" sz="2400">
                <a:solidFill>
                  <a:srgbClr val="57565A"/>
                </a:solidFill>
              </a:rPr>
              <a:t>Aenean volutpat, enim feugiat</a:t>
            </a:r>
          </a:p>
        </p:txBody>
      </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
        <p:nvSpPr>
          <p:cNvPr id="4" name="Picture Placeholder 3"/>
          <p:cNvSpPr>
            <a:spLocks noGrp="1"/>
          </p:cNvSpPr>
          <p:nvPr>
            <p:ph type="pic" sz="quarter" idx="12"/>
          </p:nvPr>
        </p:nvSpPr>
        <p:spPr/>
      </p:sp>
      <p:sp>
        <p:nvSpPr>
          <p:cNvPr id="5" name="Picture Placeholder 4"/>
          <p:cNvSpPr>
            <a:spLocks noGrp="1"/>
          </p:cNvSpPr>
          <p:nvPr>
            <p:ph type="pic" sz="quarter" idx="13"/>
          </p:nvPr>
        </p:nvSpPr>
        <p:spPr/>
      </p:sp>
    </p:spTree>
    <p:custDataLst>
      <p:tags r:id="rId1"/>
    </p:custDataLst>
    <p:extLst>
      <p:ext uri="{BB962C8B-B14F-4D97-AF65-F5344CB8AC3E}">
        <p14:creationId xmlns:p14="http://schemas.microsoft.com/office/powerpoint/2010/main" val="17941729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pPr algn="ctr"/>
            <a:r>
              <a:rPr lang="en-US" sz="6600" dirty="0"/>
              <a:t>PLACE YOUR PHOTO IN PROFESSIONAL WAY</a:t>
            </a:r>
          </a:p>
        </p:txBody>
      </p:sp>
      <p:grpSp>
        <p:nvGrpSpPr>
          <p:cNvPr id="42" name="Group 41"/>
          <p:cNvGrpSpPr/>
          <p:nvPr/>
        </p:nvGrpSpPr>
        <p:grpSpPr>
          <a:xfrm>
            <a:off x="1192933" y="2850514"/>
            <a:ext cx="4758006" cy="5046692"/>
            <a:chOff x="408420" y="1490703"/>
            <a:chExt cx="3287433" cy="3486894"/>
          </a:xfrm>
          <a:solidFill>
            <a:schemeClr val="accent1"/>
          </a:solidFill>
        </p:grpSpPr>
        <p:sp>
          <p:nvSpPr>
            <p:cNvPr id="45" name="Flowchart: Connector 44"/>
            <p:cNvSpPr/>
            <p:nvPr/>
          </p:nvSpPr>
          <p:spPr>
            <a:xfrm>
              <a:off x="3659277" y="4941021"/>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46" name="Flowchart: Connector 45"/>
            <p:cNvSpPr/>
            <p:nvPr/>
          </p:nvSpPr>
          <p:spPr>
            <a:xfrm>
              <a:off x="408420" y="4941021"/>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48" name="Flowchart: Connector 47"/>
            <p:cNvSpPr/>
            <p:nvPr/>
          </p:nvSpPr>
          <p:spPr>
            <a:xfrm>
              <a:off x="3659277" y="1490703"/>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49" name="Flowchart: Connector 48"/>
            <p:cNvSpPr/>
            <p:nvPr/>
          </p:nvSpPr>
          <p:spPr>
            <a:xfrm>
              <a:off x="408420" y="1490703"/>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grpSp>
      <p:grpSp>
        <p:nvGrpSpPr>
          <p:cNvPr id="50" name="Group 49"/>
          <p:cNvGrpSpPr/>
          <p:nvPr/>
        </p:nvGrpSpPr>
        <p:grpSpPr>
          <a:xfrm>
            <a:off x="1216909" y="2874409"/>
            <a:ext cx="4710346" cy="5001482"/>
            <a:chOff x="424986" y="1507212"/>
            <a:chExt cx="3254503" cy="3455658"/>
          </a:xfrm>
        </p:grpSpPr>
        <p:cxnSp>
          <p:nvCxnSpPr>
            <p:cNvPr id="51" name="Straight Connector 50"/>
            <p:cNvCxnSpPr/>
            <p:nvPr/>
          </p:nvCxnSpPr>
          <p:spPr>
            <a:xfrm>
              <a:off x="656747" y="4962870"/>
              <a:ext cx="2781298"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V="1">
              <a:off x="3679489" y="1733948"/>
              <a:ext cx="0" cy="3000401"/>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V="1">
              <a:off x="424986" y="1733948"/>
              <a:ext cx="0" cy="3000401"/>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656746" y="1507212"/>
              <a:ext cx="2781299"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55" name="Group 54"/>
          <p:cNvGrpSpPr/>
          <p:nvPr/>
        </p:nvGrpSpPr>
        <p:grpSpPr>
          <a:xfrm>
            <a:off x="7000325" y="2850514"/>
            <a:ext cx="4758006" cy="5046692"/>
            <a:chOff x="408420" y="1490703"/>
            <a:chExt cx="3287433" cy="3486894"/>
          </a:xfrm>
          <a:solidFill>
            <a:schemeClr val="accent4"/>
          </a:solidFill>
        </p:grpSpPr>
        <p:sp>
          <p:nvSpPr>
            <p:cNvPr id="56" name="Flowchart: Connector 55"/>
            <p:cNvSpPr/>
            <p:nvPr/>
          </p:nvSpPr>
          <p:spPr>
            <a:xfrm>
              <a:off x="3659277" y="4941021"/>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60" name="Flowchart: Connector 59"/>
            <p:cNvSpPr/>
            <p:nvPr/>
          </p:nvSpPr>
          <p:spPr>
            <a:xfrm>
              <a:off x="408420" y="4941021"/>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61" name="Flowchart: Connector 60"/>
            <p:cNvSpPr/>
            <p:nvPr/>
          </p:nvSpPr>
          <p:spPr>
            <a:xfrm>
              <a:off x="3659277" y="1490703"/>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62" name="Flowchart: Connector 61"/>
            <p:cNvSpPr/>
            <p:nvPr/>
          </p:nvSpPr>
          <p:spPr>
            <a:xfrm>
              <a:off x="408420" y="1490703"/>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grpSp>
      <p:grpSp>
        <p:nvGrpSpPr>
          <p:cNvPr id="63" name="Group 62"/>
          <p:cNvGrpSpPr/>
          <p:nvPr/>
        </p:nvGrpSpPr>
        <p:grpSpPr>
          <a:xfrm>
            <a:off x="7024303" y="2874409"/>
            <a:ext cx="4710346" cy="5001482"/>
            <a:chOff x="424986" y="1507212"/>
            <a:chExt cx="3254503" cy="3455658"/>
          </a:xfrm>
        </p:grpSpPr>
        <p:cxnSp>
          <p:nvCxnSpPr>
            <p:cNvPr id="64" name="Straight Connector 63"/>
            <p:cNvCxnSpPr/>
            <p:nvPr/>
          </p:nvCxnSpPr>
          <p:spPr>
            <a:xfrm>
              <a:off x="656747" y="4962870"/>
              <a:ext cx="2781298"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flipV="1">
              <a:off x="3679489" y="1733948"/>
              <a:ext cx="0" cy="3000401"/>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V="1">
              <a:off x="424986" y="1733948"/>
              <a:ext cx="0" cy="3000401"/>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656746" y="1507212"/>
              <a:ext cx="2781299"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68" name="Group 67"/>
          <p:cNvGrpSpPr/>
          <p:nvPr/>
        </p:nvGrpSpPr>
        <p:grpSpPr>
          <a:xfrm>
            <a:off x="12778619" y="2850514"/>
            <a:ext cx="4758006" cy="5046692"/>
            <a:chOff x="408420" y="1490703"/>
            <a:chExt cx="3287433" cy="3486894"/>
          </a:xfrm>
          <a:solidFill>
            <a:schemeClr val="accent1"/>
          </a:solidFill>
        </p:grpSpPr>
        <p:sp>
          <p:nvSpPr>
            <p:cNvPr id="69" name="Flowchart: Connector 68"/>
            <p:cNvSpPr/>
            <p:nvPr/>
          </p:nvSpPr>
          <p:spPr>
            <a:xfrm>
              <a:off x="3659277" y="4941021"/>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70" name="Flowchart: Connector 69"/>
            <p:cNvSpPr/>
            <p:nvPr/>
          </p:nvSpPr>
          <p:spPr>
            <a:xfrm>
              <a:off x="408420" y="4941021"/>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71" name="Flowchart: Connector 70"/>
            <p:cNvSpPr/>
            <p:nvPr/>
          </p:nvSpPr>
          <p:spPr>
            <a:xfrm>
              <a:off x="3659277" y="1490703"/>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82" name="Flowchart: Connector 81"/>
            <p:cNvSpPr/>
            <p:nvPr/>
          </p:nvSpPr>
          <p:spPr>
            <a:xfrm>
              <a:off x="408420" y="1490703"/>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grpSp>
      <p:grpSp>
        <p:nvGrpSpPr>
          <p:cNvPr id="93" name="Group 92"/>
          <p:cNvGrpSpPr/>
          <p:nvPr/>
        </p:nvGrpSpPr>
        <p:grpSpPr>
          <a:xfrm>
            <a:off x="12802595" y="2874409"/>
            <a:ext cx="4710346" cy="5001482"/>
            <a:chOff x="424986" y="1507212"/>
            <a:chExt cx="3254503" cy="3455658"/>
          </a:xfrm>
        </p:grpSpPr>
        <p:cxnSp>
          <p:nvCxnSpPr>
            <p:cNvPr id="95" name="Straight Connector 94"/>
            <p:cNvCxnSpPr/>
            <p:nvPr/>
          </p:nvCxnSpPr>
          <p:spPr>
            <a:xfrm>
              <a:off x="656747" y="4962870"/>
              <a:ext cx="2781298"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3679489" y="1733948"/>
              <a:ext cx="0" cy="3000401"/>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V="1">
              <a:off x="424986" y="1733948"/>
              <a:ext cx="0" cy="3000401"/>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a:off x="656746" y="1507212"/>
              <a:ext cx="2781299"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05" name="Group 104"/>
          <p:cNvGrpSpPr/>
          <p:nvPr/>
        </p:nvGrpSpPr>
        <p:grpSpPr>
          <a:xfrm>
            <a:off x="18595235" y="2850514"/>
            <a:ext cx="4758006" cy="5046692"/>
            <a:chOff x="408420" y="1490703"/>
            <a:chExt cx="3287433" cy="3486894"/>
          </a:xfrm>
          <a:solidFill>
            <a:schemeClr val="accent4"/>
          </a:solidFill>
        </p:grpSpPr>
        <p:sp>
          <p:nvSpPr>
            <p:cNvPr id="112" name="Flowchart: Connector 111"/>
            <p:cNvSpPr/>
            <p:nvPr/>
          </p:nvSpPr>
          <p:spPr>
            <a:xfrm>
              <a:off x="3659277" y="4941021"/>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13" name="Flowchart: Connector 112"/>
            <p:cNvSpPr/>
            <p:nvPr/>
          </p:nvSpPr>
          <p:spPr>
            <a:xfrm>
              <a:off x="408420" y="4941021"/>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14" name="Flowchart: Connector 113"/>
            <p:cNvSpPr/>
            <p:nvPr/>
          </p:nvSpPr>
          <p:spPr>
            <a:xfrm>
              <a:off x="3659277" y="1490703"/>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15" name="Flowchart: Connector 114"/>
            <p:cNvSpPr/>
            <p:nvPr/>
          </p:nvSpPr>
          <p:spPr>
            <a:xfrm>
              <a:off x="408420" y="1490703"/>
              <a:ext cx="36576" cy="36576"/>
            </a:xfrm>
            <a:prstGeom prst="flowChartConnector">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grpSp>
      <p:grpSp>
        <p:nvGrpSpPr>
          <p:cNvPr id="106" name="Group 105"/>
          <p:cNvGrpSpPr/>
          <p:nvPr/>
        </p:nvGrpSpPr>
        <p:grpSpPr>
          <a:xfrm>
            <a:off x="18619211" y="2874409"/>
            <a:ext cx="4710346" cy="5001482"/>
            <a:chOff x="424986" y="1507212"/>
            <a:chExt cx="3254503" cy="3455658"/>
          </a:xfrm>
        </p:grpSpPr>
        <p:cxnSp>
          <p:nvCxnSpPr>
            <p:cNvPr id="108" name="Straight Connector 107"/>
            <p:cNvCxnSpPr/>
            <p:nvPr/>
          </p:nvCxnSpPr>
          <p:spPr>
            <a:xfrm>
              <a:off x="656747" y="4962870"/>
              <a:ext cx="2781298"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flipV="1">
              <a:off x="3679489" y="1733948"/>
              <a:ext cx="0" cy="3000401"/>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flipV="1">
              <a:off x="424986" y="1733948"/>
              <a:ext cx="0" cy="3000401"/>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656746" y="1507212"/>
              <a:ext cx="2781299"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18" name="Content Placeholder 11"/>
          <p:cNvSpPr txBox="1">
            <a:spLocks/>
          </p:cNvSpPr>
          <p:nvPr/>
        </p:nvSpPr>
        <p:spPr>
          <a:xfrm>
            <a:off x="1192932" y="8379587"/>
            <a:ext cx="4882896" cy="4095038"/>
          </a:xfrm>
          <a:prstGeom prst="rect">
            <a:avLst/>
          </a:prstGeom>
        </p:spPr>
        <p:txBody>
          <a:bodyPr vert="horz" lIns="0" tIns="0" rIns="0" bIns="0" rtlCol="0">
            <a:normAutofit/>
          </a:bodyPr>
          <a:lstStyle>
            <a:lvl1pPr marL="0" indent="0" algn="l" defTabSz="1219170" rtl="0" eaLnBrk="1" latinLnBrk="0" hangingPunct="1">
              <a:spcBef>
                <a:spcPct val="20000"/>
              </a:spcBef>
              <a:buClr>
                <a:schemeClr val="accent1"/>
              </a:buClr>
              <a:buFont typeface="Arial" panose="020B0604020202020204" pitchFamily="34" charset="0"/>
              <a:buNone/>
              <a:defRPr sz="2100" kern="800" spc="-13">
                <a:solidFill>
                  <a:schemeClr val="tx1"/>
                </a:solidFill>
                <a:latin typeface="+mn-lt"/>
                <a:ea typeface="+mn-ea"/>
                <a:cs typeface="+mn-cs"/>
              </a:defRPr>
            </a:lvl1pPr>
            <a:lvl2pPr marL="1714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2pPr>
            <a:lvl3pPr marL="34290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3pPr>
            <a:lvl4pPr marL="5143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defTabSz="2438340">
              <a:buClr>
                <a:srgbClr val="2099D8"/>
              </a:buClr>
              <a:defRPr/>
            </a:pPr>
            <a:r>
              <a:rPr lang="en-US" sz="4000" spc="-26">
                <a:solidFill>
                  <a:srgbClr val="57565A"/>
                </a:solidFill>
              </a:rPr>
              <a:t>Lorem ipsum</a:t>
            </a:r>
          </a:p>
          <a:p>
            <a:pPr marL="342900" lvl="1" indent="-342900" defTabSz="2438340">
              <a:buClr>
                <a:srgbClr val="1798D2"/>
              </a:buClr>
              <a:defRPr/>
            </a:pPr>
            <a:r>
              <a:rPr lang="en-US" sz="2400">
                <a:solidFill>
                  <a:srgbClr val="57565A"/>
                </a:solidFill>
              </a:rPr>
              <a:t>Lorem ipsum dolor sit amet</a:t>
            </a:r>
          </a:p>
          <a:p>
            <a:pPr marL="342900" lvl="1" indent="-342900" defTabSz="2438340">
              <a:buClr>
                <a:srgbClr val="1798D2"/>
              </a:buClr>
              <a:defRPr/>
            </a:pPr>
            <a:r>
              <a:rPr lang="en-US" sz="2400">
                <a:solidFill>
                  <a:srgbClr val="57565A"/>
                </a:solidFill>
              </a:rPr>
              <a:t>Consectetur adipiscing elit lorem ipsum dolor</a:t>
            </a:r>
          </a:p>
          <a:p>
            <a:pPr marL="342900" lvl="1" indent="-342900" defTabSz="2438340">
              <a:buClr>
                <a:srgbClr val="1798D2"/>
              </a:buClr>
              <a:defRPr/>
            </a:pPr>
            <a:r>
              <a:rPr lang="en-US" sz="2400">
                <a:solidFill>
                  <a:srgbClr val="57565A"/>
                </a:solidFill>
              </a:rPr>
              <a:t>Sed eget semper </a:t>
            </a:r>
          </a:p>
          <a:p>
            <a:pPr marL="342900" lvl="1" indent="-342900" defTabSz="2438340">
              <a:buClr>
                <a:srgbClr val="1798D2"/>
              </a:buClr>
              <a:defRPr/>
            </a:pPr>
            <a:r>
              <a:rPr lang="en-US" sz="2400">
                <a:solidFill>
                  <a:srgbClr val="57565A"/>
                </a:solidFill>
              </a:rPr>
              <a:t>Aenean volutpat, enim feugiat</a:t>
            </a:r>
          </a:p>
        </p:txBody>
      </p:sp>
      <p:sp>
        <p:nvSpPr>
          <p:cNvPr id="119" name="Content Placeholder 11"/>
          <p:cNvSpPr txBox="1">
            <a:spLocks/>
          </p:cNvSpPr>
          <p:nvPr/>
        </p:nvSpPr>
        <p:spPr>
          <a:xfrm>
            <a:off x="7024302" y="8379587"/>
            <a:ext cx="4882896" cy="4095038"/>
          </a:xfrm>
          <a:prstGeom prst="rect">
            <a:avLst/>
          </a:prstGeom>
        </p:spPr>
        <p:txBody>
          <a:bodyPr vert="horz" lIns="0" tIns="0" rIns="0" bIns="0" rtlCol="0">
            <a:normAutofit/>
          </a:bodyPr>
          <a:lstStyle>
            <a:lvl1pPr marL="0" indent="0" algn="l" defTabSz="1219170" rtl="0" eaLnBrk="1" latinLnBrk="0" hangingPunct="1">
              <a:spcBef>
                <a:spcPct val="20000"/>
              </a:spcBef>
              <a:buClr>
                <a:schemeClr val="accent1"/>
              </a:buClr>
              <a:buFont typeface="Arial" panose="020B0604020202020204" pitchFamily="34" charset="0"/>
              <a:buNone/>
              <a:defRPr sz="2100" kern="800" spc="-13">
                <a:solidFill>
                  <a:schemeClr val="tx1"/>
                </a:solidFill>
                <a:latin typeface="+mn-lt"/>
                <a:ea typeface="+mn-ea"/>
                <a:cs typeface="+mn-cs"/>
              </a:defRPr>
            </a:lvl1pPr>
            <a:lvl2pPr marL="1714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2pPr>
            <a:lvl3pPr marL="34290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3pPr>
            <a:lvl4pPr marL="5143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defTabSz="2438340">
              <a:buClr>
                <a:srgbClr val="2099D8"/>
              </a:buClr>
              <a:defRPr/>
            </a:pPr>
            <a:r>
              <a:rPr lang="en-US" sz="4000" spc="-26">
                <a:solidFill>
                  <a:srgbClr val="57565A"/>
                </a:solidFill>
              </a:rPr>
              <a:t>Lorem ipsum</a:t>
            </a:r>
          </a:p>
          <a:p>
            <a:pPr marL="342900" lvl="1" indent="-342900" defTabSz="2438340">
              <a:buClr>
                <a:srgbClr val="9DC93C"/>
              </a:buClr>
              <a:defRPr/>
            </a:pPr>
            <a:r>
              <a:rPr lang="en-US" sz="2400">
                <a:solidFill>
                  <a:srgbClr val="57565A"/>
                </a:solidFill>
              </a:rPr>
              <a:t>Lorem ipsum dolor sit amet</a:t>
            </a:r>
          </a:p>
          <a:p>
            <a:pPr marL="342900" lvl="1" indent="-342900" defTabSz="2438340">
              <a:buClr>
                <a:srgbClr val="9DC93C"/>
              </a:buClr>
              <a:defRPr/>
            </a:pPr>
            <a:r>
              <a:rPr lang="en-US" sz="2400">
                <a:solidFill>
                  <a:srgbClr val="57565A"/>
                </a:solidFill>
              </a:rPr>
              <a:t>Consectetur adipiscing elit lorem ipsum dolor</a:t>
            </a:r>
          </a:p>
          <a:p>
            <a:pPr marL="342900" lvl="1" indent="-342900" defTabSz="2438340">
              <a:buClr>
                <a:srgbClr val="9DC93C"/>
              </a:buClr>
              <a:defRPr/>
            </a:pPr>
            <a:r>
              <a:rPr lang="en-US" sz="2400">
                <a:solidFill>
                  <a:srgbClr val="57565A"/>
                </a:solidFill>
              </a:rPr>
              <a:t>Sed eget semper </a:t>
            </a:r>
          </a:p>
          <a:p>
            <a:pPr marL="342900" lvl="1" indent="-342900" defTabSz="2438340">
              <a:buClr>
                <a:srgbClr val="9DC93C"/>
              </a:buClr>
              <a:defRPr/>
            </a:pPr>
            <a:r>
              <a:rPr lang="en-US" sz="2400">
                <a:solidFill>
                  <a:srgbClr val="57565A"/>
                </a:solidFill>
              </a:rPr>
              <a:t>Aenean volutpat, enim feugiat</a:t>
            </a:r>
          </a:p>
        </p:txBody>
      </p:sp>
      <p:sp>
        <p:nvSpPr>
          <p:cNvPr id="121" name="Content Placeholder 11"/>
          <p:cNvSpPr txBox="1">
            <a:spLocks/>
          </p:cNvSpPr>
          <p:nvPr/>
        </p:nvSpPr>
        <p:spPr>
          <a:xfrm>
            <a:off x="12800754" y="8379587"/>
            <a:ext cx="4882896" cy="4095038"/>
          </a:xfrm>
          <a:prstGeom prst="rect">
            <a:avLst/>
          </a:prstGeom>
        </p:spPr>
        <p:txBody>
          <a:bodyPr vert="horz" lIns="0" tIns="0" rIns="0" bIns="0" rtlCol="0">
            <a:normAutofit/>
          </a:bodyPr>
          <a:lstStyle>
            <a:lvl1pPr marL="0" indent="0" algn="l" defTabSz="1219170" rtl="0" eaLnBrk="1" latinLnBrk="0" hangingPunct="1">
              <a:spcBef>
                <a:spcPct val="20000"/>
              </a:spcBef>
              <a:buClr>
                <a:schemeClr val="accent1"/>
              </a:buClr>
              <a:buFont typeface="Arial" panose="020B0604020202020204" pitchFamily="34" charset="0"/>
              <a:buNone/>
              <a:defRPr sz="2100" kern="800" spc="-13">
                <a:solidFill>
                  <a:schemeClr val="tx1"/>
                </a:solidFill>
                <a:latin typeface="+mn-lt"/>
                <a:ea typeface="+mn-ea"/>
                <a:cs typeface="+mn-cs"/>
              </a:defRPr>
            </a:lvl1pPr>
            <a:lvl2pPr marL="1714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2pPr>
            <a:lvl3pPr marL="34290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3pPr>
            <a:lvl4pPr marL="5143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defTabSz="2438340">
              <a:buClr>
                <a:srgbClr val="2099D8"/>
              </a:buClr>
              <a:defRPr/>
            </a:pPr>
            <a:r>
              <a:rPr lang="en-US" sz="4000" spc="-26">
                <a:solidFill>
                  <a:srgbClr val="57565A"/>
                </a:solidFill>
              </a:rPr>
              <a:t>Lorem ipsum</a:t>
            </a:r>
          </a:p>
          <a:p>
            <a:pPr marL="342900" lvl="1" indent="-342900" defTabSz="2438340">
              <a:buClr>
                <a:srgbClr val="1798D2"/>
              </a:buClr>
            </a:pPr>
            <a:r>
              <a:rPr lang="en-US" sz="2400">
                <a:solidFill>
                  <a:srgbClr val="57565A"/>
                </a:solidFill>
              </a:rPr>
              <a:t>Lorem ipsum dolor sit amet</a:t>
            </a:r>
          </a:p>
          <a:p>
            <a:pPr marL="342900" lvl="1" indent="-342900" defTabSz="2438340">
              <a:buClr>
                <a:srgbClr val="1798D2"/>
              </a:buClr>
            </a:pPr>
            <a:r>
              <a:rPr lang="en-US" sz="2400">
                <a:solidFill>
                  <a:srgbClr val="57565A"/>
                </a:solidFill>
              </a:rPr>
              <a:t>Consectetur adipiscing elit lorem ipsum dolor</a:t>
            </a:r>
          </a:p>
          <a:p>
            <a:pPr marL="342900" lvl="1" indent="-342900" defTabSz="2438340">
              <a:buClr>
                <a:srgbClr val="1798D2"/>
              </a:buClr>
            </a:pPr>
            <a:r>
              <a:rPr lang="en-US" sz="2400">
                <a:solidFill>
                  <a:srgbClr val="57565A"/>
                </a:solidFill>
              </a:rPr>
              <a:t>Sed eget semper </a:t>
            </a:r>
          </a:p>
          <a:p>
            <a:pPr marL="342900" lvl="1" indent="-342900" defTabSz="2438340">
              <a:buClr>
                <a:srgbClr val="1798D2"/>
              </a:buClr>
            </a:pPr>
            <a:r>
              <a:rPr lang="en-US" sz="2400">
                <a:solidFill>
                  <a:srgbClr val="57565A"/>
                </a:solidFill>
              </a:rPr>
              <a:t>Aenean volutpat, enim feugiat</a:t>
            </a:r>
          </a:p>
        </p:txBody>
      </p:sp>
      <p:sp>
        <p:nvSpPr>
          <p:cNvPr id="122" name="Content Placeholder 11"/>
          <p:cNvSpPr txBox="1">
            <a:spLocks/>
          </p:cNvSpPr>
          <p:nvPr/>
        </p:nvSpPr>
        <p:spPr>
          <a:xfrm>
            <a:off x="18595234" y="8379587"/>
            <a:ext cx="4882896" cy="4095038"/>
          </a:xfrm>
          <a:prstGeom prst="rect">
            <a:avLst/>
          </a:prstGeom>
        </p:spPr>
        <p:txBody>
          <a:bodyPr vert="horz" lIns="0" tIns="0" rIns="0" bIns="0" rtlCol="0">
            <a:normAutofit/>
          </a:bodyPr>
          <a:lstStyle>
            <a:lvl1pPr marL="0" indent="0" algn="l" defTabSz="1219170" rtl="0" eaLnBrk="1" latinLnBrk="0" hangingPunct="1">
              <a:spcBef>
                <a:spcPct val="20000"/>
              </a:spcBef>
              <a:buClr>
                <a:schemeClr val="accent1"/>
              </a:buClr>
              <a:buFont typeface="Arial" panose="020B0604020202020204" pitchFamily="34" charset="0"/>
              <a:buNone/>
              <a:defRPr sz="2100" kern="800" spc="-13">
                <a:solidFill>
                  <a:schemeClr val="tx1"/>
                </a:solidFill>
                <a:latin typeface="+mn-lt"/>
                <a:ea typeface="+mn-ea"/>
                <a:cs typeface="+mn-cs"/>
              </a:defRPr>
            </a:lvl1pPr>
            <a:lvl2pPr marL="1714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2pPr>
            <a:lvl3pPr marL="34290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3pPr>
            <a:lvl4pPr marL="5143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defTabSz="2438340">
              <a:buClr>
                <a:srgbClr val="2099D8"/>
              </a:buClr>
              <a:defRPr/>
            </a:pPr>
            <a:r>
              <a:rPr lang="en-US" sz="4000" spc="-26">
                <a:solidFill>
                  <a:srgbClr val="57565A"/>
                </a:solidFill>
              </a:rPr>
              <a:t>Lorem ipsum</a:t>
            </a:r>
          </a:p>
          <a:p>
            <a:pPr marL="342900" lvl="1" indent="-342900" defTabSz="2438340">
              <a:buClr>
                <a:srgbClr val="9DC93C"/>
              </a:buClr>
            </a:pPr>
            <a:r>
              <a:rPr lang="en-US" sz="2400">
                <a:solidFill>
                  <a:srgbClr val="57565A"/>
                </a:solidFill>
              </a:rPr>
              <a:t>Lorem ipsum dolor sit amet</a:t>
            </a:r>
          </a:p>
          <a:p>
            <a:pPr marL="342900" lvl="1" indent="-342900" defTabSz="2438340">
              <a:buClr>
                <a:srgbClr val="9DC93C"/>
              </a:buClr>
            </a:pPr>
            <a:r>
              <a:rPr lang="en-US" sz="2400">
                <a:solidFill>
                  <a:srgbClr val="57565A"/>
                </a:solidFill>
              </a:rPr>
              <a:t>Consectetur adipiscing elit lorem ipsum dolor</a:t>
            </a:r>
          </a:p>
          <a:p>
            <a:pPr marL="342900" lvl="1" indent="-342900" defTabSz="2438340">
              <a:buClr>
                <a:srgbClr val="9DC93C"/>
              </a:buClr>
            </a:pPr>
            <a:r>
              <a:rPr lang="en-US" sz="2400">
                <a:solidFill>
                  <a:srgbClr val="57565A"/>
                </a:solidFill>
              </a:rPr>
              <a:t>Sed eget semper </a:t>
            </a:r>
          </a:p>
          <a:p>
            <a:pPr marL="342900" lvl="1" indent="-342900" defTabSz="2438340">
              <a:buClr>
                <a:srgbClr val="9DC93C"/>
              </a:buClr>
            </a:pPr>
            <a:r>
              <a:rPr lang="en-US" sz="2400">
                <a:solidFill>
                  <a:srgbClr val="57565A"/>
                </a:solidFill>
              </a:rPr>
              <a:t>Aenean volutpat, enim feugiat</a:t>
            </a:r>
          </a:p>
        </p:txBody>
      </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
        <p:nvSpPr>
          <p:cNvPr id="4" name="Picture Placeholder 3"/>
          <p:cNvSpPr>
            <a:spLocks noGrp="1"/>
          </p:cNvSpPr>
          <p:nvPr>
            <p:ph type="pic" sz="quarter" idx="12"/>
          </p:nvPr>
        </p:nvSpPr>
        <p:spPr/>
      </p:sp>
      <p:sp>
        <p:nvSpPr>
          <p:cNvPr id="5" name="Picture Placeholder 4"/>
          <p:cNvSpPr>
            <a:spLocks noGrp="1"/>
          </p:cNvSpPr>
          <p:nvPr>
            <p:ph type="pic" sz="quarter" idx="13"/>
          </p:nvPr>
        </p:nvSpPr>
        <p:spPr/>
      </p:sp>
    </p:spTree>
    <p:custDataLst>
      <p:tags r:id="rId1"/>
    </p:custDataLst>
    <p:extLst>
      <p:ext uri="{BB962C8B-B14F-4D97-AF65-F5344CB8AC3E}">
        <p14:creationId xmlns:p14="http://schemas.microsoft.com/office/powerpoint/2010/main" val="18130340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ame 15"/>
          <p:cNvSpPr/>
          <p:nvPr/>
        </p:nvSpPr>
        <p:spPr>
          <a:xfrm rot="18900000">
            <a:off x="10650651" y="4433205"/>
            <a:ext cx="1887934" cy="1887934"/>
          </a:xfrm>
          <a:prstGeom prst="frame">
            <a:avLst>
              <a:gd name="adj1" fmla="val 512"/>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srgbClr val="57565A"/>
              </a:solidFill>
              <a:latin typeface="Roboto Light"/>
            </a:endParaRPr>
          </a:p>
        </p:txBody>
      </p:sp>
      <p:sp>
        <p:nvSpPr>
          <p:cNvPr id="17" name="Frame 16"/>
          <p:cNvSpPr/>
          <p:nvPr/>
        </p:nvSpPr>
        <p:spPr>
          <a:xfrm rot="18900000">
            <a:off x="16452109" y="4433205"/>
            <a:ext cx="1887934" cy="1887934"/>
          </a:xfrm>
          <a:prstGeom prst="frame">
            <a:avLst>
              <a:gd name="adj1" fmla="val 512"/>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srgbClr val="57565A"/>
              </a:solidFill>
              <a:latin typeface="Roboto Light"/>
            </a:endParaRPr>
          </a:p>
        </p:txBody>
      </p:sp>
      <p:sp>
        <p:nvSpPr>
          <p:cNvPr id="15" name="Frame 14"/>
          <p:cNvSpPr/>
          <p:nvPr/>
        </p:nvSpPr>
        <p:spPr>
          <a:xfrm rot="18900000">
            <a:off x="4857461" y="4433205"/>
            <a:ext cx="1887934" cy="1887934"/>
          </a:xfrm>
          <a:prstGeom prst="frame">
            <a:avLst>
              <a:gd name="adj1" fmla="val 512"/>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srgbClr val="57565A"/>
              </a:solidFill>
              <a:latin typeface="Roboto Light"/>
            </a:endParaRPr>
          </a:p>
        </p:txBody>
      </p:sp>
      <p:sp>
        <p:nvSpPr>
          <p:cNvPr id="18" name="Title 17"/>
          <p:cNvSpPr>
            <a:spLocks noGrp="1"/>
          </p:cNvSpPr>
          <p:nvPr>
            <p:ph type="title"/>
          </p:nvPr>
        </p:nvSpPr>
        <p:spPr/>
        <p:txBody>
          <a:bodyPr>
            <a:normAutofit/>
          </a:bodyPr>
          <a:lstStyle/>
          <a:p>
            <a:pPr algn="ctr"/>
            <a:r>
              <a:rPr lang="en-US" sz="6600" dirty="0"/>
              <a:t>TONS OF SMART PHOTO PLACEHOLDER</a:t>
            </a:r>
          </a:p>
        </p:txBody>
      </p:sp>
      <p:sp>
        <p:nvSpPr>
          <p:cNvPr id="11" name="Content Placeholder 11"/>
          <p:cNvSpPr txBox="1">
            <a:spLocks/>
          </p:cNvSpPr>
          <p:nvPr/>
        </p:nvSpPr>
        <p:spPr>
          <a:xfrm>
            <a:off x="1192932" y="8379587"/>
            <a:ext cx="4882896" cy="4095038"/>
          </a:xfrm>
          <a:prstGeom prst="rect">
            <a:avLst/>
          </a:prstGeom>
        </p:spPr>
        <p:txBody>
          <a:bodyPr vert="horz" lIns="0" tIns="0" rIns="0" bIns="0" rtlCol="0">
            <a:normAutofit/>
          </a:bodyPr>
          <a:lstStyle>
            <a:lvl1pPr marL="0" indent="0" algn="l" defTabSz="1219170" rtl="0" eaLnBrk="1" latinLnBrk="0" hangingPunct="1">
              <a:spcBef>
                <a:spcPct val="20000"/>
              </a:spcBef>
              <a:buClr>
                <a:schemeClr val="accent1"/>
              </a:buClr>
              <a:buFont typeface="Arial" panose="020B0604020202020204" pitchFamily="34" charset="0"/>
              <a:buNone/>
              <a:defRPr sz="2100" kern="800" spc="-13">
                <a:solidFill>
                  <a:schemeClr val="tx1"/>
                </a:solidFill>
                <a:latin typeface="+mn-lt"/>
                <a:ea typeface="+mn-ea"/>
                <a:cs typeface="+mn-cs"/>
              </a:defRPr>
            </a:lvl1pPr>
            <a:lvl2pPr marL="1714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2pPr>
            <a:lvl3pPr marL="34290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3pPr>
            <a:lvl4pPr marL="5143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defTabSz="2438340">
              <a:buClr>
                <a:srgbClr val="2099D8"/>
              </a:buClr>
              <a:defRPr/>
            </a:pPr>
            <a:r>
              <a:rPr lang="en-US" sz="4200" spc="-26" dirty="0"/>
              <a:t>Lorem ipsum</a:t>
            </a:r>
          </a:p>
          <a:p>
            <a:pPr marL="342900" lvl="1" indent="-342900" defTabSz="2438340">
              <a:buClr>
                <a:srgbClr val="57565A"/>
              </a:buClr>
              <a:defRPr/>
            </a:pPr>
            <a:r>
              <a:rPr lang="en-US" sz="2800" dirty="0"/>
              <a:t>Lorem ipsum dolor sit </a:t>
            </a:r>
            <a:r>
              <a:rPr lang="en-US" sz="2800" dirty="0" err="1"/>
              <a:t>amet</a:t>
            </a:r>
            <a:endParaRPr lang="en-US" sz="2800" dirty="0"/>
          </a:p>
          <a:p>
            <a:pPr marL="342900" lvl="1" indent="-342900" defTabSz="2438340">
              <a:buClr>
                <a:srgbClr val="57565A"/>
              </a:buClr>
              <a:defRPr/>
            </a:pPr>
            <a:r>
              <a:rPr lang="en-US" sz="2800" dirty="0" err="1"/>
              <a:t>Consectetur</a:t>
            </a:r>
            <a:r>
              <a:rPr lang="en-US" sz="2800" dirty="0"/>
              <a:t> </a:t>
            </a:r>
            <a:r>
              <a:rPr lang="en-US" sz="2800" dirty="0" err="1"/>
              <a:t>adipiscing</a:t>
            </a:r>
            <a:r>
              <a:rPr lang="en-US" sz="2800" dirty="0"/>
              <a:t> </a:t>
            </a:r>
            <a:r>
              <a:rPr lang="en-US" sz="2800" dirty="0" err="1"/>
              <a:t>elit</a:t>
            </a:r>
            <a:r>
              <a:rPr lang="en-US" sz="2800" dirty="0"/>
              <a:t> lorem ipsum dolor</a:t>
            </a:r>
          </a:p>
          <a:p>
            <a:pPr marL="342900" lvl="1" indent="-342900" defTabSz="2438340">
              <a:buClr>
                <a:srgbClr val="57565A"/>
              </a:buClr>
              <a:defRPr/>
            </a:pPr>
            <a:r>
              <a:rPr lang="en-US" sz="2800" dirty="0"/>
              <a:t>Sed </a:t>
            </a:r>
            <a:r>
              <a:rPr lang="en-US" sz="2800" dirty="0" err="1"/>
              <a:t>eget</a:t>
            </a:r>
            <a:r>
              <a:rPr lang="en-US" sz="2800" dirty="0"/>
              <a:t> semper </a:t>
            </a:r>
          </a:p>
          <a:p>
            <a:pPr marL="342900" lvl="1" indent="-342900" defTabSz="2438340">
              <a:buClr>
                <a:srgbClr val="57565A"/>
              </a:buClr>
              <a:defRPr/>
            </a:pPr>
            <a:r>
              <a:rPr lang="en-US" sz="2800" dirty="0" err="1"/>
              <a:t>Aenean</a:t>
            </a:r>
            <a:r>
              <a:rPr lang="en-US" sz="2800" dirty="0"/>
              <a:t> </a:t>
            </a:r>
            <a:r>
              <a:rPr lang="en-US" sz="2800" dirty="0" err="1"/>
              <a:t>volutpat</a:t>
            </a:r>
            <a:r>
              <a:rPr lang="en-US" sz="2800" dirty="0"/>
              <a:t>, </a:t>
            </a:r>
            <a:r>
              <a:rPr lang="en-US" sz="2800" dirty="0" err="1"/>
              <a:t>enim</a:t>
            </a:r>
            <a:r>
              <a:rPr lang="en-US" sz="2800" dirty="0"/>
              <a:t> </a:t>
            </a:r>
            <a:r>
              <a:rPr lang="en-US" sz="2800" dirty="0" err="1"/>
              <a:t>feugiat</a:t>
            </a:r>
            <a:endParaRPr lang="en-US" sz="2800" dirty="0"/>
          </a:p>
        </p:txBody>
      </p:sp>
      <p:sp>
        <p:nvSpPr>
          <p:cNvPr id="12" name="Content Placeholder 11"/>
          <p:cNvSpPr txBox="1">
            <a:spLocks/>
          </p:cNvSpPr>
          <p:nvPr/>
        </p:nvSpPr>
        <p:spPr>
          <a:xfrm>
            <a:off x="7024302" y="8379587"/>
            <a:ext cx="4882896" cy="4095038"/>
          </a:xfrm>
          <a:prstGeom prst="rect">
            <a:avLst/>
          </a:prstGeom>
        </p:spPr>
        <p:txBody>
          <a:bodyPr vert="horz" lIns="0" tIns="0" rIns="0" bIns="0" rtlCol="0">
            <a:normAutofit/>
          </a:bodyPr>
          <a:lstStyle>
            <a:lvl1pPr marL="0" indent="0" algn="l" defTabSz="1219170" rtl="0" eaLnBrk="1" latinLnBrk="0" hangingPunct="1">
              <a:spcBef>
                <a:spcPct val="20000"/>
              </a:spcBef>
              <a:buClr>
                <a:schemeClr val="accent1"/>
              </a:buClr>
              <a:buFont typeface="Arial" panose="020B0604020202020204" pitchFamily="34" charset="0"/>
              <a:buNone/>
              <a:defRPr sz="2100" kern="800" spc="-13">
                <a:solidFill>
                  <a:schemeClr val="tx1"/>
                </a:solidFill>
                <a:latin typeface="+mn-lt"/>
                <a:ea typeface="+mn-ea"/>
                <a:cs typeface="+mn-cs"/>
              </a:defRPr>
            </a:lvl1pPr>
            <a:lvl2pPr marL="1714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2pPr>
            <a:lvl3pPr marL="34290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3pPr>
            <a:lvl4pPr marL="5143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defTabSz="2438340">
              <a:buClr>
                <a:srgbClr val="2099D8"/>
              </a:buClr>
              <a:defRPr/>
            </a:pPr>
            <a:r>
              <a:rPr lang="en-US" sz="4200" spc="-26" dirty="0"/>
              <a:t>Lorem ipsum</a:t>
            </a:r>
          </a:p>
          <a:p>
            <a:pPr marL="342900" lvl="1" indent="-342900" defTabSz="2438340">
              <a:buClr>
                <a:srgbClr val="57565A"/>
              </a:buClr>
              <a:defRPr/>
            </a:pPr>
            <a:r>
              <a:rPr lang="en-US" sz="2800" dirty="0"/>
              <a:t>Lorem ipsum dolor sit </a:t>
            </a:r>
            <a:r>
              <a:rPr lang="en-US" sz="2800" dirty="0" err="1"/>
              <a:t>amet</a:t>
            </a:r>
            <a:endParaRPr lang="en-US" sz="2800" dirty="0"/>
          </a:p>
          <a:p>
            <a:pPr marL="342900" lvl="1" indent="-342900" defTabSz="2438340">
              <a:buClr>
                <a:srgbClr val="57565A"/>
              </a:buClr>
              <a:defRPr/>
            </a:pPr>
            <a:r>
              <a:rPr lang="en-US" sz="2800" dirty="0" err="1"/>
              <a:t>Consectetur</a:t>
            </a:r>
            <a:r>
              <a:rPr lang="en-US" sz="2800" dirty="0"/>
              <a:t> </a:t>
            </a:r>
            <a:r>
              <a:rPr lang="en-US" sz="2800" dirty="0" err="1"/>
              <a:t>adipiscing</a:t>
            </a:r>
            <a:r>
              <a:rPr lang="en-US" sz="2800" dirty="0"/>
              <a:t> </a:t>
            </a:r>
            <a:r>
              <a:rPr lang="en-US" sz="2800" dirty="0" err="1"/>
              <a:t>elit</a:t>
            </a:r>
            <a:r>
              <a:rPr lang="en-US" sz="2800" dirty="0"/>
              <a:t> lorem ipsum dolor</a:t>
            </a:r>
          </a:p>
          <a:p>
            <a:pPr marL="342900" lvl="1" indent="-342900" defTabSz="2438340">
              <a:buClr>
                <a:srgbClr val="57565A"/>
              </a:buClr>
              <a:defRPr/>
            </a:pPr>
            <a:r>
              <a:rPr lang="en-US" sz="2800" dirty="0"/>
              <a:t>Sed </a:t>
            </a:r>
            <a:r>
              <a:rPr lang="en-US" sz="2800" dirty="0" err="1"/>
              <a:t>eget</a:t>
            </a:r>
            <a:r>
              <a:rPr lang="en-US" sz="2800" dirty="0"/>
              <a:t> semper </a:t>
            </a:r>
          </a:p>
          <a:p>
            <a:pPr marL="342900" lvl="1" indent="-342900" defTabSz="2438340">
              <a:buClr>
                <a:srgbClr val="57565A"/>
              </a:buClr>
              <a:defRPr/>
            </a:pPr>
            <a:r>
              <a:rPr lang="en-US" sz="2800" dirty="0" err="1"/>
              <a:t>Aenean</a:t>
            </a:r>
            <a:r>
              <a:rPr lang="en-US" sz="2800" dirty="0"/>
              <a:t> </a:t>
            </a:r>
            <a:r>
              <a:rPr lang="en-US" sz="2800" dirty="0" err="1"/>
              <a:t>volutpat</a:t>
            </a:r>
            <a:r>
              <a:rPr lang="en-US" sz="2800" dirty="0"/>
              <a:t>, </a:t>
            </a:r>
            <a:r>
              <a:rPr lang="en-US" sz="2800" dirty="0" err="1"/>
              <a:t>enim</a:t>
            </a:r>
            <a:r>
              <a:rPr lang="en-US" sz="2800" dirty="0"/>
              <a:t> </a:t>
            </a:r>
            <a:r>
              <a:rPr lang="en-US" sz="2800" dirty="0" err="1"/>
              <a:t>feugiat</a:t>
            </a:r>
            <a:endParaRPr lang="en-US" sz="2800" dirty="0"/>
          </a:p>
        </p:txBody>
      </p:sp>
      <p:sp>
        <p:nvSpPr>
          <p:cNvPr id="13" name="Content Placeholder 11"/>
          <p:cNvSpPr txBox="1">
            <a:spLocks/>
          </p:cNvSpPr>
          <p:nvPr/>
        </p:nvSpPr>
        <p:spPr>
          <a:xfrm>
            <a:off x="12800754" y="8379587"/>
            <a:ext cx="4882896" cy="4095038"/>
          </a:xfrm>
          <a:prstGeom prst="rect">
            <a:avLst/>
          </a:prstGeom>
        </p:spPr>
        <p:txBody>
          <a:bodyPr vert="horz" lIns="0" tIns="0" rIns="0" bIns="0" rtlCol="0">
            <a:normAutofit/>
          </a:bodyPr>
          <a:lstStyle>
            <a:lvl1pPr marL="0" indent="0" algn="l" defTabSz="1219170" rtl="0" eaLnBrk="1" latinLnBrk="0" hangingPunct="1">
              <a:spcBef>
                <a:spcPct val="20000"/>
              </a:spcBef>
              <a:buClr>
                <a:schemeClr val="accent1"/>
              </a:buClr>
              <a:buFont typeface="Arial" panose="020B0604020202020204" pitchFamily="34" charset="0"/>
              <a:buNone/>
              <a:defRPr sz="2100" kern="800" spc="-13">
                <a:solidFill>
                  <a:schemeClr val="tx1"/>
                </a:solidFill>
                <a:latin typeface="+mn-lt"/>
                <a:ea typeface="+mn-ea"/>
                <a:cs typeface="+mn-cs"/>
              </a:defRPr>
            </a:lvl1pPr>
            <a:lvl2pPr marL="1714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2pPr>
            <a:lvl3pPr marL="34290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3pPr>
            <a:lvl4pPr marL="5143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defTabSz="2438340">
              <a:buClr>
                <a:srgbClr val="2099D8"/>
              </a:buClr>
              <a:defRPr/>
            </a:pPr>
            <a:r>
              <a:rPr lang="en-US" sz="4200" spc="-26"/>
              <a:t>Lorem ipsum</a:t>
            </a:r>
          </a:p>
          <a:p>
            <a:pPr marL="342900" lvl="1" indent="-342900" defTabSz="2438340">
              <a:buClr>
                <a:srgbClr val="57565A"/>
              </a:buClr>
            </a:pPr>
            <a:r>
              <a:rPr lang="en-US" sz="2800"/>
              <a:t>Lorem ipsum dolor sit amet</a:t>
            </a:r>
          </a:p>
          <a:p>
            <a:pPr marL="342900" lvl="1" indent="-342900" defTabSz="2438340">
              <a:buClr>
                <a:srgbClr val="57565A"/>
              </a:buClr>
            </a:pPr>
            <a:r>
              <a:rPr lang="en-US" sz="2800"/>
              <a:t>Consectetur adipiscing elit lorem ipsum dolor</a:t>
            </a:r>
          </a:p>
          <a:p>
            <a:pPr marL="342900" lvl="1" indent="-342900" defTabSz="2438340">
              <a:buClr>
                <a:srgbClr val="57565A"/>
              </a:buClr>
            </a:pPr>
            <a:r>
              <a:rPr lang="en-US" sz="2800"/>
              <a:t>Sed eget semper </a:t>
            </a:r>
          </a:p>
          <a:p>
            <a:pPr marL="342900" lvl="1" indent="-342900" defTabSz="2438340">
              <a:buClr>
                <a:srgbClr val="57565A"/>
              </a:buClr>
            </a:pPr>
            <a:r>
              <a:rPr lang="en-US" sz="2800"/>
              <a:t>Aenean volutpat, enim feugiat</a:t>
            </a:r>
          </a:p>
        </p:txBody>
      </p:sp>
      <p:sp>
        <p:nvSpPr>
          <p:cNvPr id="14" name="Content Placeholder 11"/>
          <p:cNvSpPr txBox="1">
            <a:spLocks/>
          </p:cNvSpPr>
          <p:nvPr/>
        </p:nvSpPr>
        <p:spPr>
          <a:xfrm>
            <a:off x="18595234" y="8379587"/>
            <a:ext cx="4882896" cy="4095038"/>
          </a:xfrm>
          <a:prstGeom prst="rect">
            <a:avLst/>
          </a:prstGeom>
        </p:spPr>
        <p:txBody>
          <a:bodyPr vert="horz" lIns="0" tIns="0" rIns="0" bIns="0" rtlCol="0">
            <a:normAutofit/>
          </a:bodyPr>
          <a:lstStyle>
            <a:lvl1pPr marL="0" indent="0" algn="l" defTabSz="1219170" rtl="0" eaLnBrk="1" latinLnBrk="0" hangingPunct="1">
              <a:spcBef>
                <a:spcPct val="20000"/>
              </a:spcBef>
              <a:buClr>
                <a:schemeClr val="accent1"/>
              </a:buClr>
              <a:buFont typeface="Arial" panose="020B0604020202020204" pitchFamily="34" charset="0"/>
              <a:buNone/>
              <a:defRPr sz="2100" kern="800" spc="-13">
                <a:solidFill>
                  <a:schemeClr val="tx1"/>
                </a:solidFill>
                <a:latin typeface="+mn-lt"/>
                <a:ea typeface="+mn-ea"/>
                <a:cs typeface="+mn-cs"/>
              </a:defRPr>
            </a:lvl1pPr>
            <a:lvl2pPr marL="1714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2pPr>
            <a:lvl3pPr marL="34290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3pPr>
            <a:lvl4pPr marL="514350" indent="-171450"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4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defTabSz="2438340">
              <a:buClr>
                <a:srgbClr val="2099D8"/>
              </a:buClr>
              <a:defRPr/>
            </a:pPr>
            <a:r>
              <a:rPr lang="en-US" sz="4200" spc="-26"/>
              <a:t>Lorem ipsum</a:t>
            </a:r>
          </a:p>
          <a:p>
            <a:pPr marL="342900" lvl="1" indent="-342900" defTabSz="2438340">
              <a:buClr>
                <a:srgbClr val="57565A"/>
              </a:buClr>
            </a:pPr>
            <a:r>
              <a:rPr lang="en-US" sz="2800"/>
              <a:t>Lorem ipsum dolor sit amet</a:t>
            </a:r>
          </a:p>
          <a:p>
            <a:pPr marL="342900" lvl="1" indent="-342900" defTabSz="2438340">
              <a:buClr>
                <a:srgbClr val="57565A"/>
              </a:buClr>
            </a:pPr>
            <a:r>
              <a:rPr lang="en-US" sz="2800"/>
              <a:t>Consectetur adipiscing elit lorem ipsum dolor</a:t>
            </a:r>
          </a:p>
          <a:p>
            <a:pPr marL="342900" lvl="1" indent="-342900" defTabSz="2438340">
              <a:buClr>
                <a:srgbClr val="57565A"/>
              </a:buClr>
            </a:pPr>
            <a:r>
              <a:rPr lang="en-US" sz="2800"/>
              <a:t>Sed eget semper </a:t>
            </a:r>
          </a:p>
          <a:p>
            <a:pPr marL="342900" lvl="1" indent="-342900" defTabSz="2438340">
              <a:buClr>
                <a:srgbClr val="57565A"/>
              </a:buClr>
            </a:pPr>
            <a:r>
              <a:rPr lang="en-US" sz="2800"/>
              <a:t>Aenean volutpat, enim feugiat</a:t>
            </a:r>
          </a:p>
        </p:txBody>
      </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
        <p:nvSpPr>
          <p:cNvPr id="4" name="Picture Placeholder 3"/>
          <p:cNvSpPr>
            <a:spLocks noGrp="1"/>
          </p:cNvSpPr>
          <p:nvPr>
            <p:ph type="pic" sz="quarter" idx="12"/>
          </p:nvPr>
        </p:nvSpPr>
        <p:spPr/>
      </p:sp>
      <p:sp>
        <p:nvSpPr>
          <p:cNvPr id="5" name="Picture Placeholder 4"/>
          <p:cNvSpPr>
            <a:spLocks noGrp="1"/>
          </p:cNvSpPr>
          <p:nvPr>
            <p:ph type="pic" sz="quarter" idx="13"/>
          </p:nvPr>
        </p:nvSpPr>
        <p:spPr/>
      </p:sp>
    </p:spTree>
    <p:custDataLst>
      <p:tags r:id="rId1"/>
    </p:custDataLst>
    <p:extLst>
      <p:ext uri="{BB962C8B-B14F-4D97-AF65-F5344CB8AC3E}">
        <p14:creationId xmlns:p14="http://schemas.microsoft.com/office/powerpoint/2010/main" val="42320576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pPr algn="ctr"/>
            <a:r>
              <a:rPr lang="en-US" sz="6600" dirty="0"/>
              <a:t>POWERPOINT KNOWLEDGE NOT REQUIRED</a:t>
            </a:r>
          </a:p>
        </p:txBody>
      </p:sp>
      <p:sp>
        <p:nvSpPr>
          <p:cNvPr id="9" name="Text Placeholder 8"/>
          <p:cNvSpPr>
            <a:spLocks noGrp="1"/>
          </p:cNvSpPr>
          <p:nvPr>
            <p:ph type="body" sz="quarter" idx="14"/>
          </p:nvPr>
        </p:nvSpPr>
        <p:spPr/>
        <p:txBody>
          <a:bodyPr>
            <a:normAutofit/>
          </a:bodyPr>
          <a:lstStyle/>
          <a:p>
            <a:r>
              <a:rPr lang="en-US" sz="2400" dirty="0" err="1"/>
              <a:t>Lorem</a:t>
            </a:r>
            <a:r>
              <a:rPr lang="en-US" sz="2400" dirty="0"/>
              <a:t> </a:t>
            </a:r>
            <a:r>
              <a:rPr lang="en-US" sz="2400" dirty="0" err="1"/>
              <a:t>ipsum</a:t>
            </a:r>
            <a:r>
              <a:rPr lang="en-US" sz="2400" dirty="0"/>
              <a:t> dolor sit </a:t>
            </a:r>
            <a:r>
              <a:rPr lang="en-US" sz="2400" dirty="0" err="1"/>
              <a:t>amet</a:t>
            </a:r>
            <a:r>
              <a:rPr lang="en-US" sz="2400" dirty="0"/>
              <a:t>, </a:t>
            </a:r>
            <a:r>
              <a:rPr lang="en-US" sz="2400" dirty="0" err="1"/>
              <a:t>consectetur</a:t>
            </a:r>
            <a:r>
              <a:rPr lang="en-US" sz="2400" dirty="0"/>
              <a:t> </a:t>
            </a:r>
            <a:r>
              <a:rPr lang="en-US" sz="2400" dirty="0" err="1"/>
              <a:t>adipiscing</a:t>
            </a:r>
            <a:r>
              <a:rPr lang="en-US" sz="2400" dirty="0"/>
              <a:t> </a:t>
            </a:r>
            <a:r>
              <a:rPr lang="en-US" sz="2400" dirty="0" err="1"/>
              <a:t>elit</a:t>
            </a:r>
            <a:r>
              <a:rPr lang="en-US" sz="2400" dirty="0"/>
              <a:t>. In </a:t>
            </a:r>
            <a:r>
              <a:rPr lang="en-US" sz="2400" dirty="0" err="1"/>
              <a:t>quis</a:t>
            </a:r>
            <a:r>
              <a:rPr lang="en-US" sz="2400" dirty="0"/>
              <a:t> </a:t>
            </a:r>
            <a:r>
              <a:rPr lang="en-US" sz="2400" dirty="0" err="1"/>
              <a:t>libero</a:t>
            </a:r>
            <a:r>
              <a:rPr lang="en-US" sz="2400" dirty="0"/>
              <a:t> </a:t>
            </a:r>
            <a:r>
              <a:rPr lang="en-US" sz="2400" dirty="0" err="1"/>
              <a:t>porttitor</a:t>
            </a:r>
            <a:r>
              <a:rPr lang="en-US" sz="2400" dirty="0"/>
              <a:t>, </a:t>
            </a:r>
            <a:r>
              <a:rPr lang="en-US" sz="2400" dirty="0" err="1"/>
              <a:t>mattis</a:t>
            </a:r>
            <a:r>
              <a:rPr lang="en-US" sz="2400" dirty="0"/>
              <a:t> </a:t>
            </a:r>
            <a:r>
              <a:rPr lang="en-US" sz="2400" dirty="0" err="1"/>
              <a:t>enim</a:t>
            </a:r>
            <a:r>
              <a:rPr lang="en-US" sz="2400" dirty="0"/>
              <a:t> at, </a:t>
            </a:r>
            <a:r>
              <a:rPr lang="en-US" sz="2400" dirty="0" err="1"/>
              <a:t>sollicitudin</a:t>
            </a:r>
            <a:r>
              <a:rPr lang="en-US" sz="2400" dirty="0"/>
              <a:t> </a:t>
            </a:r>
            <a:r>
              <a:rPr lang="en-US" sz="2400" dirty="0" err="1"/>
              <a:t>tellus</a:t>
            </a:r>
            <a:r>
              <a:rPr lang="en-US" sz="2400" dirty="0"/>
              <a:t>. </a:t>
            </a:r>
            <a:r>
              <a:rPr lang="en-US" sz="2400" dirty="0" err="1"/>
              <a:t>Eget</a:t>
            </a:r>
            <a:r>
              <a:rPr lang="en-US" sz="2400" dirty="0"/>
              <a:t> </a:t>
            </a:r>
            <a:r>
              <a:rPr lang="en-US" sz="2400" dirty="0" err="1"/>
              <a:t>risus</a:t>
            </a:r>
            <a:r>
              <a:rPr lang="en-US" sz="2400" dirty="0"/>
              <a:t> </a:t>
            </a:r>
            <a:r>
              <a:rPr lang="en-US" sz="2400" dirty="0" err="1"/>
              <a:t>vel</a:t>
            </a:r>
            <a:r>
              <a:rPr lang="en-US" sz="2400" dirty="0"/>
              <a:t> </a:t>
            </a:r>
            <a:r>
              <a:rPr lang="en-US" sz="2400" dirty="0" err="1"/>
              <a:t>lectus</a:t>
            </a:r>
            <a:r>
              <a:rPr lang="en-US" sz="2400" dirty="0"/>
              <a:t> </a:t>
            </a:r>
            <a:r>
              <a:rPr lang="en-US" sz="2400" dirty="0" err="1"/>
              <a:t>pellentesque</a:t>
            </a:r>
            <a:endParaRPr lang="en-US" sz="2400" dirty="0"/>
          </a:p>
        </p:txBody>
      </p:sp>
      <p:sp>
        <p:nvSpPr>
          <p:cNvPr id="10" name="Text Placeholder 9"/>
          <p:cNvSpPr>
            <a:spLocks noGrp="1"/>
          </p:cNvSpPr>
          <p:nvPr>
            <p:ph type="body" sz="quarter" idx="15"/>
          </p:nvPr>
        </p:nvSpPr>
        <p:spPr/>
        <p:txBody>
          <a:bodyPr>
            <a:normAutofit/>
          </a:bodyPr>
          <a:lstStyle/>
          <a:p>
            <a:r>
              <a:rPr lang="en-US" sz="2400" dirty="0" err="1"/>
              <a:t>Nulla</a:t>
            </a:r>
            <a:r>
              <a:rPr lang="en-US" sz="2400" dirty="0"/>
              <a:t> at </a:t>
            </a:r>
            <a:r>
              <a:rPr lang="en-US" sz="2400" dirty="0" err="1"/>
              <a:t>nulla</a:t>
            </a:r>
            <a:r>
              <a:rPr lang="en-US" sz="2400" dirty="0"/>
              <a:t> </a:t>
            </a:r>
            <a:r>
              <a:rPr lang="en-US" sz="2400" dirty="0" err="1"/>
              <a:t>malesuada</a:t>
            </a:r>
            <a:r>
              <a:rPr lang="en-US" sz="2400" dirty="0"/>
              <a:t>, </a:t>
            </a:r>
            <a:r>
              <a:rPr lang="en-US" sz="2400" dirty="0" err="1"/>
              <a:t>rhoncus</a:t>
            </a:r>
            <a:r>
              <a:rPr lang="en-US" sz="2400" dirty="0"/>
              <a:t> </a:t>
            </a:r>
            <a:r>
              <a:rPr lang="en-US" sz="2400" dirty="0" err="1"/>
              <a:t>sapien</a:t>
            </a:r>
            <a:r>
              <a:rPr lang="en-US" sz="2400" dirty="0"/>
              <a:t> </a:t>
            </a:r>
            <a:r>
              <a:rPr lang="en-US" sz="2400" dirty="0" err="1"/>
              <a:t>quis</a:t>
            </a:r>
            <a:r>
              <a:rPr lang="en-US" sz="2400" dirty="0"/>
              <a:t>, </a:t>
            </a:r>
            <a:r>
              <a:rPr lang="en-US" sz="2400" dirty="0" err="1"/>
              <a:t>sagittis</a:t>
            </a:r>
            <a:r>
              <a:rPr lang="en-US" sz="2400" dirty="0"/>
              <a:t> </a:t>
            </a:r>
            <a:r>
              <a:rPr lang="en-US" sz="2400" dirty="0" err="1"/>
              <a:t>neque</a:t>
            </a:r>
            <a:r>
              <a:rPr lang="en-US" sz="2400" dirty="0"/>
              <a:t>. </a:t>
            </a:r>
            <a:r>
              <a:rPr lang="it-IT" sz="2400" dirty="0"/>
              <a:t>Integer in augue in magna efficitur faucibus lorem ipsum dolor sit amet quis libero </a:t>
            </a:r>
            <a:endParaRPr lang="en-US" sz="2400" dirty="0"/>
          </a:p>
        </p:txBody>
      </p:sp>
      <p:sp>
        <p:nvSpPr>
          <p:cNvPr id="11" name="Text Placeholder 10"/>
          <p:cNvSpPr>
            <a:spLocks noGrp="1"/>
          </p:cNvSpPr>
          <p:nvPr>
            <p:ph type="body" sz="quarter" idx="16"/>
          </p:nvPr>
        </p:nvSpPr>
        <p:spPr/>
        <p:txBody>
          <a:bodyPr>
            <a:normAutofit/>
          </a:bodyPr>
          <a:lstStyle/>
          <a:p>
            <a:r>
              <a:rPr lang="en-US" sz="2400" dirty="0" err="1"/>
              <a:t>Curabitur</a:t>
            </a:r>
            <a:r>
              <a:rPr lang="en-US" sz="2400" dirty="0"/>
              <a:t> </a:t>
            </a:r>
            <a:r>
              <a:rPr lang="en-US" sz="2400" dirty="0" err="1"/>
              <a:t>eget</a:t>
            </a:r>
            <a:r>
              <a:rPr lang="en-US" sz="2400" dirty="0"/>
              <a:t> </a:t>
            </a:r>
            <a:r>
              <a:rPr lang="en-US" sz="2400" dirty="0" err="1"/>
              <a:t>risus</a:t>
            </a:r>
            <a:r>
              <a:rPr lang="en-US" sz="2400" dirty="0"/>
              <a:t> </a:t>
            </a:r>
            <a:r>
              <a:rPr lang="en-US" sz="2400" dirty="0" err="1"/>
              <a:t>vel</a:t>
            </a:r>
            <a:r>
              <a:rPr lang="en-US" sz="2400" dirty="0"/>
              <a:t> </a:t>
            </a:r>
            <a:r>
              <a:rPr lang="en-US" sz="2400" dirty="0" err="1"/>
              <a:t>lectus</a:t>
            </a:r>
            <a:r>
              <a:rPr lang="en-US" sz="2400" dirty="0"/>
              <a:t> </a:t>
            </a:r>
            <a:r>
              <a:rPr lang="en-US" sz="2400" dirty="0" err="1"/>
              <a:t>pellentesque</a:t>
            </a:r>
            <a:r>
              <a:rPr lang="en-US" sz="2400" dirty="0"/>
              <a:t> </a:t>
            </a:r>
            <a:r>
              <a:rPr lang="en-US" sz="2400" dirty="0" err="1"/>
              <a:t>imperdiet</a:t>
            </a:r>
            <a:r>
              <a:rPr lang="en-US" sz="2400" dirty="0"/>
              <a:t>. </a:t>
            </a:r>
            <a:r>
              <a:rPr lang="en-US" sz="2400" dirty="0" err="1"/>
              <a:t>Suspendisse</a:t>
            </a:r>
            <a:r>
              <a:rPr lang="en-US" sz="2400" dirty="0"/>
              <a:t> </a:t>
            </a:r>
            <a:r>
              <a:rPr lang="en-US" sz="2400" dirty="0" err="1"/>
              <a:t>consectetur</a:t>
            </a:r>
            <a:r>
              <a:rPr lang="en-US" sz="2400" dirty="0"/>
              <a:t> </a:t>
            </a:r>
            <a:r>
              <a:rPr lang="en-US" sz="2400" dirty="0" err="1"/>
              <a:t>nisl</a:t>
            </a:r>
            <a:r>
              <a:rPr lang="en-US" sz="2400" dirty="0"/>
              <a:t> </a:t>
            </a:r>
            <a:r>
              <a:rPr lang="en-US" sz="2400" dirty="0" err="1"/>
              <a:t>eget</a:t>
            </a:r>
            <a:r>
              <a:rPr lang="en-US" sz="2400" dirty="0"/>
              <a:t> </a:t>
            </a:r>
            <a:r>
              <a:rPr lang="en-US" sz="2400" dirty="0" err="1"/>
              <a:t>sodales</a:t>
            </a:r>
            <a:r>
              <a:rPr lang="en-US" sz="2400" dirty="0"/>
              <a:t> </a:t>
            </a:r>
            <a:r>
              <a:rPr lang="en-US" sz="2400" dirty="0" err="1"/>
              <a:t>vestibulum</a:t>
            </a:r>
            <a:r>
              <a:rPr lang="en-US" sz="2400" dirty="0"/>
              <a:t>. </a:t>
            </a:r>
            <a:r>
              <a:rPr lang="en-US" sz="2400" dirty="0" err="1"/>
              <a:t>Nulla</a:t>
            </a:r>
            <a:endParaRPr lang="en-US" sz="2400" dirty="0"/>
          </a:p>
        </p:txBody>
      </p:sp>
      <p:sp>
        <p:nvSpPr>
          <p:cNvPr id="2" name="Picture Placeholder 1"/>
          <p:cNvSpPr>
            <a:spLocks noGrp="1"/>
          </p:cNvSpPr>
          <p:nvPr>
            <p:ph type="pic" sz="quarter" idx="12"/>
          </p:nvPr>
        </p:nvSpPr>
        <p:spPr/>
      </p:sp>
      <p:sp>
        <p:nvSpPr>
          <p:cNvPr id="3" name="Picture Placeholder 2"/>
          <p:cNvSpPr>
            <a:spLocks noGrp="1"/>
          </p:cNvSpPr>
          <p:nvPr>
            <p:ph type="pic" sz="quarter" idx="11"/>
          </p:nvPr>
        </p:nvSpPr>
        <p:spPr/>
      </p:sp>
      <p:sp>
        <p:nvSpPr>
          <p:cNvPr id="5" name="Picture Placeholder 4"/>
          <p:cNvSpPr>
            <a:spLocks noGrp="1"/>
          </p:cNvSpPr>
          <p:nvPr>
            <p:ph type="pic" sz="quarter" idx="10"/>
          </p:nvPr>
        </p:nvSpPr>
        <p:spPr/>
      </p:sp>
    </p:spTree>
    <p:custDataLst>
      <p:tags r:id="rId1"/>
    </p:custDataLst>
    <p:extLst>
      <p:ext uri="{BB962C8B-B14F-4D97-AF65-F5344CB8AC3E}">
        <p14:creationId xmlns:p14="http://schemas.microsoft.com/office/powerpoint/2010/main" val="35640058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pPr algn="ctr"/>
            <a:r>
              <a:rPr lang="en-US" sz="6600" dirty="0"/>
              <a:t>PLACE YOUR PHOTO IN PROFESSIONAL WAY</a:t>
            </a:r>
          </a:p>
        </p:txBody>
      </p:sp>
      <p:sp>
        <p:nvSpPr>
          <p:cNvPr id="9" name="Text Placeholder 8"/>
          <p:cNvSpPr>
            <a:spLocks noGrp="1"/>
          </p:cNvSpPr>
          <p:nvPr>
            <p:ph type="body" sz="quarter" idx="14"/>
          </p:nvPr>
        </p:nvSpPr>
        <p:spPr>
          <a:xfrm>
            <a:off x="1828801" y="9961131"/>
            <a:ext cx="10171178" cy="1917702"/>
          </a:xfrm>
        </p:spPr>
        <p:txBody>
          <a:bodyPr>
            <a:normAutofit/>
          </a:bodyPr>
          <a:lstStyle/>
          <a:p>
            <a:r>
              <a:rPr lang="en-US" sz="2400" dirty="0" err="1"/>
              <a:t>Lorem</a:t>
            </a:r>
            <a:r>
              <a:rPr lang="en-US" sz="2400" dirty="0"/>
              <a:t> </a:t>
            </a:r>
            <a:r>
              <a:rPr lang="en-US" sz="2400" dirty="0" err="1"/>
              <a:t>ipsum</a:t>
            </a:r>
            <a:r>
              <a:rPr lang="en-US" sz="2400" dirty="0"/>
              <a:t> dolor sit </a:t>
            </a:r>
            <a:r>
              <a:rPr lang="en-US" sz="2400" dirty="0" err="1"/>
              <a:t>amet</a:t>
            </a:r>
            <a:r>
              <a:rPr lang="en-US" sz="2400" dirty="0"/>
              <a:t>, </a:t>
            </a:r>
            <a:r>
              <a:rPr lang="en-US" sz="2400" dirty="0" err="1"/>
              <a:t>consectetur</a:t>
            </a:r>
            <a:r>
              <a:rPr lang="en-US" sz="2400" dirty="0"/>
              <a:t> </a:t>
            </a:r>
            <a:r>
              <a:rPr lang="en-US" sz="2400" dirty="0" err="1"/>
              <a:t>adipiscing</a:t>
            </a:r>
            <a:r>
              <a:rPr lang="en-US" sz="2400" dirty="0"/>
              <a:t> </a:t>
            </a:r>
            <a:r>
              <a:rPr lang="en-US" sz="2400" dirty="0" err="1"/>
              <a:t>elit</a:t>
            </a:r>
            <a:r>
              <a:rPr lang="en-US" sz="2400" dirty="0"/>
              <a:t>.</a:t>
            </a:r>
          </a:p>
        </p:txBody>
      </p:sp>
      <p:sp>
        <p:nvSpPr>
          <p:cNvPr id="10" name="Text Placeholder 9"/>
          <p:cNvSpPr>
            <a:spLocks noGrp="1"/>
          </p:cNvSpPr>
          <p:nvPr>
            <p:ph type="body" sz="quarter" idx="15"/>
          </p:nvPr>
        </p:nvSpPr>
        <p:spPr/>
        <p:txBody>
          <a:bodyPr>
            <a:normAutofit/>
          </a:bodyPr>
          <a:lstStyle/>
          <a:p>
            <a:r>
              <a:rPr lang="en-US" sz="2400" dirty="0" err="1"/>
              <a:t>Nulla</a:t>
            </a:r>
            <a:r>
              <a:rPr lang="en-US" sz="2400" dirty="0"/>
              <a:t> at </a:t>
            </a:r>
            <a:r>
              <a:rPr lang="en-US" sz="2400" dirty="0" err="1"/>
              <a:t>nulla</a:t>
            </a:r>
            <a:r>
              <a:rPr lang="en-US" sz="2400" dirty="0"/>
              <a:t> </a:t>
            </a:r>
            <a:r>
              <a:rPr lang="en-US" sz="2400" dirty="0" err="1"/>
              <a:t>malesuada</a:t>
            </a:r>
            <a:r>
              <a:rPr lang="en-US" sz="2400" dirty="0"/>
              <a:t>, </a:t>
            </a:r>
            <a:r>
              <a:rPr lang="en-US" sz="2400" dirty="0" err="1"/>
              <a:t>rhoncus</a:t>
            </a:r>
            <a:r>
              <a:rPr lang="en-US" sz="2400" dirty="0"/>
              <a:t> </a:t>
            </a:r>
            <a:r>
              <a:rPr lang="en-US" sz="2400" dirty="0" err="1"/>
              <a:t>sapien</a:t>
            </a:r>
            <a:r>
              <a:rPr lang="en-US" sz="2400" dirty="0"/>
              <a:t> </a:t>
            </a:r>
            <a:r>
              <a:rPr lang="en-US" sz="2400" dirty="0" err="1"/>
              <a:t>quis</a:t>
            </a:r>
            <a:r>
              <a:rPr lang="en-US" sz="2400" dirty="0"/>
              <a:t>, </a:t>
            </a:r>
            <a:r>
              <a:rPr lang="en-US" sz="2400" dirty="0" err="1"/>
              <a:t>sagittis</a:t>
            </a:r>
            <a:r>
              <a:rPr lang="en-US" sz="2400" dirty="0"/>
              <a:t> </a:t>
            </a:r>
            <a:r>
              <a:rPr lang="en-US" sz="2400" dirty="0" err="1"/>
              <a:t>neque</a:t>
            </a:r>
            <a:r>
              <a:rPr lang="en-US" sz="2400" dirty="0"/>
              <a:t>. </a:t>
            </a:r>
          </a:p>
        </p:txBody>
      </p:sp>
      <p:grpSp>
        <p:nvGrpSpPr>
          <p:cNvPr id="49" name="Group 48"/>
          <p:cNvGrpSpPr/>
          <p:nvPr/>
        </p:nvGrpSpPr>
        <p:grpSpPr>
          <a:xfrm>
            <a:off x="1828801" y="10601902"/>
            <a:ext cx="7454262" cy="1353940"/>
            <a:chOff x="914400" y="5300951"/>
            <a:chExt cx="4312410" cy="783276"/>
          </a:xfrm>
        </p:grpSpPr>
        <p:sp>
          <p:nvSpPr>
            <p:cNvPr id="28" name="Freeform 12"/>
            <p:cNvSpPr>
              <a:spLocks noEditPoints="1"/>
            </p:cNvSpPr>
            <p:nvPr/>
          </p:nvSpPr>
          <p:spPr bwMode="auto">
            <a:xfrm>
              <a:off x="914400" y="5300951"/>
              <a:ext cx="381000" cy="776288"/>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accent1">
                <a:lumMod val="40000"/>
                <a:lumOff val="60000"/>
              </a:schemeClr>
            </a:solidFill>
            <a:ln>
              <a:solidFill>
                <a:schemeClr val="accent1"/>
              </a:solidFill>
            </a:ln>
          </p:spPr>
          <p:txBody>
            <a:bodyPr vert="horz" wrap="square" lIns="182880" tIns="91440" rIns="182880" bIns="91440" numCol="1" anchor="t" anchorCtr="0" compatLnSpc="1">
              <a:prstTxWarp prst="textNoShape">
                <a:avLst/>
              </a:prstTxWarp>
            </a:bodyPr>
            <a:lstStyle/>
            <a:p>
              <a:pPr defTabSz="2438340"/>
              <a:endParaRPr lang="en-US" sz="4800">
                <a:solidFill>
                  <a:srgbClr val="57565A"/>
                </a:solidFill>
                <a:latin typeface="Open Sans Light"/>
              </a:endParaRPr>
            </a:p>
          </p:txBody>
        </p:sp>
        <p:sp>
          <p:nvSpPr>
            <p:cNvPr id="30" name="Freeform 12"/>
            <p:cNvSpPr>
              <a:spLocks noEditPoints="1"/>
            </p:cNvSpPr>
            <p:nvPr/>
          </p:nvSpPr>
          <p:spPr bwMode="auto">
            <a:xfrm>
              <a:off x="1351223" y="5300951"/>
              <a:ext cx="381000" cy="776288"/>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accent1">
                <a:lumMod val="40000"/>
                <a:lumOff val="60000"/>
              </a:schemeClr>
            </a:solidFill>
            <a:ln>
              <a:solidFill>
                <a:schemeClr val="accent1"/>
              </a:solidFill>
            </a:ln>
          </p:spPr>
          <p:txBody>
            <a:bodyPr vert="horz" wrap="square" lIns="182880" tIns="91440" rIns="182880" bIns="91440" numCol="1" anchor="t" anchorCtr="0" compatLnSpc="1">
              <a:prstTxWarp prst="textNoShape">
                <a:avLst/>
              </a:prstTxWarp>
            </a:bodyPr>
            <a:lstStyle/>
            <a:p>
              <a:pPr defTabSz="2438340"/>
              <a:endParaRPr lang="en-US" sz="4800">
                <a:solidFill>
                  <a:srgbClr val="57565A"/>
                </a:solidFill>
                <a:latin typeface="Open Sans Light"/>
              </a:endParaRPr>
            </a:p>
          </p:txBody>
        </p:sp>
        <p:sp>
          <p:nvSpPr>
            <p:cNvPr id="31" name="Freeform 12"/>
            <p:cNvSpPr>
              <a:spLocks noEditPoints="1"/>
            </p:cNvSpPr>
            <p:nvPr/>
          </p:nvSpPr>
          <p:spPr bwMode="auto">
            <a:xfrm>
              <a:off x="1788046" y="5307939"/>
              <a:ext cx="381000" cy="776288"/>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accent1">
                <a:lumMod val="40000"/>
                <a:lumOff val="60000"/>
              </a:schemeClr>
            </a:solidFill>
            <a:ln>
              <a:solidFill>
                <a:schemeClr val="accent1"/>
              </a:solidFill>
            </a:ln>
          </p:spPr>
          <p:txBody>
            <a:bodyPr vert="horz" wrap="square" lIns="182880" tIns="91440" rIns="182880" bIns="91440" numCol="1" anchor="t" anchorCtr="0" compatLnSpc="1">
              <a:prstTxWarp prst="textNoShape">
                <a:avLst/>
              </a:prstTxWarp>
            </a:bodyPr>
            <a:lstStyle/>
            <a:p>
              <a:pPr defTabSz="2438340"/>
              <a:endParaRPr lang="en-US" sz="4800">
                <a:solidFill>
                  <a:srgbClr val="57565A"/>
                </a:solidFill>
                <a:latin typeface="Open Sans Light"/>
              </a:endParaRPr>
            </a:p>
          </p:txBody>
        </p:sp>
        <p:sp>
          <p:nvSpPr>
            <p:cNvPr id="32" name="Freeform 12"/>
            <p:cNvSpPr>
              <a:spLocks noEditPoints="1"/>
            </p:cNvSpPr>
            <p:nvPr/>
          </p:nvSpPr>
          <p:spPr bwMode="auto">
            <a:xfrm>
              <a:off x="2224869" y="5307939"/>
              <a:ext cx="381000" cy="776288"/>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accent1">
                <a:lumMod val="40000"/>
                <a:lumOff val="60000"/>
              </a:schemeClr>
            </a:solidFill>
            <a:ln>
              <a:solidFill>
                <a:schemeClr val="accent1"/>
              </a:solidFill>
            </a:ln>
          </p:spPr>
          <p:txBody>
            <a:bodyPr vert="horz" wrap="square" lIns="182880" tIns="91440" rIns="182880" bIns="91440" numCol="1" anchor="t" anchorCtr="0" compatLnSpc="1">
              <a:prstTxWarp prst="textNoShape">
                <a:avLst/>
              </a:prstTxWarp>
            </a:bodyPr>
            <a:lstStyle/>
            <a:p>
              <a:pPr defTabSz="2438340"/>
              <a:endParaRPr lang="en-US" sz="4800">
                <a:solidFill>
                  <a:srgbClr val="57565A"/>
                </a:solidFill>
                <a:latin typeface="Open Sans Light"/>
              </a:endParaRPr>
            </a:p>
          </p:txBody>
        </p:sp>
        <p:sp>
          <p:nvSpPr>
            <p:cNvPr id="33" name="Freeform 12"/>
            <p:cNvSpPr>
              <a:spLocks noEditPoints="1"/>
            </p:cNvSpPr>
            <p:nvPr/>
          </p:nvSpPr>
          <p:spPr bwMode="auto">
            <a:xfrm>
              <a:off x="2661692" y="5300951"/>
              <a:ext cx="381000" cy="776288"/>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accent1">
                <a:lumMod val="40000"/>
                <a:lumOff val="60000"/>
              </a:schemeClr>
            </a:solidFill>
            <a:ln>
              <a:solidFill>
                <a:schemeClr val="accent1"/>
              </a:solidFill>
            </a:ln>
          </p:spPr>
          <p:txBody>
            <a:bodyPr vert="horz" wrap="square" lIns="182880" tIns="91440" rIns="182880" bIns="91440" numCol="1" anchor="t" anchorCtr="0" compatLnSpc="1">
              <a:prstTxWarp prst="textNoShape">
                <a:avLst/>
              </a:prstTxWarp>
            </a:bodyPr>
            <a:lstStyle/>
            <a:p>
              <a:pPr defTabSz="2438340"/>
              <a:endParaRPr lang="en-US" sz="4800">
                <a:solidFill>
                  <a:srgbClr val="57565A"/>
                </a:solidFill>
                <a:latin typeface="Open Sans Light"/>
              </a:endParaRPr>
            </a:p>
          </p:txBody>
        </p:sp>
        <p:sp>
          <p:nvSpPr>
            <p:cNvPr id="34" name="Freeform 12"/>
            <p:cNvSpPr>
              <a:spLocks noEditPoints="1"/>
            </p:cNvSpPr>
            <p:nvPr/>
          </p:nvSpPr>
          <p:spPr bwMode="auto">
            <a:xfrm>
              <a:off x="3098515" y="5300951"/>
              <a:ext cx="381000" cy="776288"/>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accent1">
                <a:lumMod val="40000"/>
                <a:lumOff val="60000"/>
              </a:schemeClr>
            </a:solidFill>
            <a:ln>
              <a:solidFill>
                <a:schemeClr val="accent1"/>
              </a:solidFill>
            </a:ln>
          </p:spPr>
          <p:txBody>
            <a:bodyPr vert="horz" wrap="square" lIns="182880" tIns="91440" rIns="182880" bIns="91440" numCol="1" anchor="t" anchorCtr="0" compatLnSpc="1">
              <a:prstTxWarp prst="textNoShape">
                <a:avLst/>
              </a:prstTxWarp>
            </a:bodyPr>
            <a:lstStyle/>
            <a:p>
              <a:pPr defTabSz="2438340"/>
              <a:endParaRPr lang="en-US" sz="4800">
                <a:solidFill>
                  <a:srgbClr val="57565A"/>
                </a:solidFill>
                <a:latin typeface="Open Sans Light"/>
              </a:endParaRPr>
            </a:p>
          </p:txBody>
        </p:sp>
        <p:sp>
          <p:nvSpPr>
            <p:cNvPr id="35" name="Freeform 12"/>
            <p:cNvSpPr>
              <a:spLocks noEditPoints="1"/>
            </p:cNvSpPr>
            <p:nvPr/>
          </p:nvSpPr>
          <p:spPr bwMode="auto">
            <a:xfrm>
              <a:off x="3535338" y="5307939"/>
              <a:ext cx="381000" cy="776288"/>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accent1">
                <a:lumMod val="40000"/>
                <a:lumOff val="60000"/>
              </a:schemeClr>
            </a:solidFill>
            <a:ln>
              <a:solidFill>
                <a:schemeClr val="accent1"/>
              </a:solidFill>
            </a:ln>
          </p:spPr>
          <p:txBody>
            <a:bodyPr vert="horz" wrap="square" lIns="182880" tIns="91440" rIns="182880" bIns="91440" numCol="1" anchor="t" anchorCtr="0" compatLnSpc="1">
              <a:prstTxWarp prst="textNoShape">
                <a:avLst/>
              </a:prstTxWarp>
            </a:bodyPr>
            <a:lstStyle/>
            <a:p>
              <a:pPr defTabSz="2438340"/>
              <a:endParaRPr lang="en-US" sz="4800">
                <a:solidFill>
                  <a:srgbClr val="57565A"/>
                </a:solidFill>
                <a:latin typeface="Open Sans Light"/>
              </a:endParaRPr>
            </a:p>
          </p:txBody>
        </p:sp>
        <p:sp>
          <p:nvSpPr>
            <p:cNvPr id="36" name="Freeform 12"/>
            <p:cNvSpPr>
              <a:spLocks noEditPoints="1"/>
            </p:cNvSpPr>
            <p:nvPr/>
          </p:nvSpPr>
          <p:spPr bwMode="auto">
            <a:xfrm>
              <a:off x="3972161" y="5307939"/>
              <a:ext cx="381000" cy="776288"/>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bg1"/>
            </a:solidFill>
            <a:ln>
              <a:solidFill>
                <a:schemeClr val="accent1"/>
              </a:solidFill>
            </a:ln>
          </p:spPr>
          <p:txBody>
            <a:bodyPr vert="horz" wrap="square" lIns="182880" tIns="91440" rIns="182880" bIns="91440" numCol="1" anchor="t" anchorCtr="0" compatLnSpc="1">
              <a:prstTxWarp prst="textNoShape">
                <a:avLst/>
              </a:prstTxWarp>
            </a:bodyPr>
            <a:lstStyle/>
            <a:p>
              <a:pPr defTabSz="2438340"/>
              <a:endParaRPr lang="en-US" sz="4800">
                <a:solidFill>
                  <a:srgbClr val="57565A"/>
                </a:solidFill>
                <a:latin typeface="Open Sans Light"/>
              </a:endParaRPr>
            </a:p>
          </p:txBody>
        </p:sp>
        <p:sp>
          <p:nvSpPr>
            <p:cNvPr id="37" name="Freeform 12"/>
            <p:cNvSpPr>
              <a:spLocks noEditPoints="1"/>
            </p:cNvSpPr>
            <p:nvPr/>
          </p:nvSpPr>
          <p:spPr bwMode="auto">
            <a:xfrm>
              <a:off x="4408984" y="5307939"/>
              <a:ext cx="381000" cy="776288"/>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bg1"/>
            </a:solidFill>
            <a:ln>
              <a:solidFill>
                <a:schemeClr val="accent1"/>
              </a:solidFill>
            </a:ln>
          </p:spPr>
          <p:txBody>
            <a:bodyPr vert="horz" wrap="square" lIns="182880" tIns="91440" rIns="182880" bIns="91440" numCol="1" anchor="t" anchorCtr="0" compatLnSpc="1">
              <a:prstTxWarp prst="textNoShape">
                <a:avLst/>
              </a:prstTxWarp>
            </a:bodyPr>
            <a:lstStyle/>
            <a:p>
              <a:pPr defTabSz="2438340"/>
              <a:endParaRPr lang="en-US" sz="4800">
                <a:solidFill>
                  <a:srgbClr val="57565A"/>
                </a:solidFill>
                <a:latin typeface="Open Sans Light"/>
              </a:endParaRPr>
            </a:p>
          </p:txBody>
        </p:sp>
        <p:sp>
          <p:nvSpPr>
            <p:cNvPr id="38" name="Freeform 12"/>
            <p:cNvSpPr>
              <a:spLocks noEditPoints="1"/>
            </p:cNvSpPr>
            <p:nvPr/>
          </p:nvSpPr>
          <p:spPr bwMode="auto">
            <a:xfrm>
              <a:off x="4845810" y="5307939"/>
              <a:ext cx="381000" cy="776288"/>
            </a:xfrm>
            <a:custGeom>
              <a:avLst/>
              <a:gdLst>
                <a:gd name="T0" fmla="*/ 58 w 117"/>
                <a:gd name="T1" fmla="*/ 41 h 238"/>
                <a:gd name="T2" fmla="*/ 79 w 117"/>
                <a:gd name="T3" fmla="*/ 20 h 238"/>
                <a:gd name="T4" fmla="*/ 58 w 117"/>
                <a:gd name="T5" fmla="*/ 0 h 238"/>
                <a:gd name="T6" fmla="*/ 38 w 117"/>
                <a:gd name="T7" fmla="*/ 20 h 238"/>
                <a:gd name="T8" fmla="*/ 58 w 117"/>
                <a:gd name="T9" fmla="*/ 41 h 238"/>
                <a:gd name="T10" fmla="*/ 116 w 117"/>
                <a:gd name="T11" fmla="*/ 134 h 238"/>
                <a:gd name="T12" fmla="*/ 92 w 117"/>
                <a:gd name="T13" fmla="*/ 65 h 238"/>
                <a:gd name="T14" fmla="*/ 58 w 117"/>
                <a:gd name="T15" fmla="*/ 51 h 238"/>
                <a:gd name="T16" fmla="*/ 25 w 117"/>
                <a:gd name="T17" fmla="*/ 65 h 238"/>
                <a:gd name="T18" fmla="*/ 1 w 117"/>
                <a:gd name="T19" fmla="*/ 134 h 238"/>
                <a:gd name="T20" fmla="*/ 5 w 117"/>
                <a:gd name="T21" fmla="*/ 142 h 238"/>
                <a:gd name="T22" fmla="*/ 14 w 117"/>
                <a:gd name="T23" fmla="*/ 139 h 238"/>
                <a:gd name="T24" fmla="*/ 35 w 117"/>
                <a:gd name="T25" fmla="*/ 91 h 238"/>
                <a:gd name="T26" fmla="*/ 31 w 117"/>
                <a:gd name="T27" fmla="*/ 231 h 238"/>
                <a:gd name="T28" fmla="*/ 40 w 117"/>
                <a:gd name="T29" fmla="*/ 238 h 238"/>
                <a:gd name="T30" fmla="*/ 49 w 117"/>
                <a:gd name="T31" fmla="*/ 231 h 238"/>
                <a:gd name="T32" fmla="*/ 58 w 117"/>
                <a:gd name="T33" fmla="*/ 149 h 238"/>
                <a:gd name="T34" fmla="*/ 68 w 117"/>
                <a:gd name="T35" fmla="*/ 231 h 238"/>
                <a:gd name="T36" fmla="*/ 77 w 117"/>
                <a:gd name="T37" fmla="*/ 238 h 238"/>
                <a:gd name="T38" fmla="*/ 85 w 117"/>
                <a:gd name="T39" fmla="*/ 231 h 238"/>
                <a:gd name="T40" fmla="*/ 82 w 117"/>
                <a:gd name="T41" fmla="*/ 91 h 238"/>
                <a:gd name="T42" fmla="*/ 103 w 117"/>
                <a:gd name="T43" fmla="*/ 139 h 238"/>
                <a:gd name="T44" fmla="*/ 112 w 117"/>
                <a:gd name="T45" fmla="*/ 142 h 238"/>
                <a:gd name="T46" fmla="*/ 116 w 117"/>
                <a:gd name="T4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7" h="238">
                  <a:moveTo>
                    <a:pt x="58" y="41"/>
                  </a:moveTo>
                  <a:cubicBezTo>
                    <a:pt x="70" y="41"/>
                    <a:pt x="79" y="32"/>
                    <a:pt x="79" y="20"/>
                  </a:cubicBezTo>
                  <a:cubicBezTo>
                    <a:pt x="79" y="9"/>
                    <a:pt x="70" y="0"/>
                    <a:pt x="58" y="0"/>
                  </a:cubicBezTo>
                  <a:cubicBezTo>
                    <a:pt x="47" y="0"/>
                    <a:pt x="38" y="9"/>
                    <a:pt x="38" y="20"/>
                  </a:cubicBezTo>
                  <a:cubicBezTo>
                    <a:pt x="38" y="32"/>
                    <a:pt x="47" y="41"/>
                    <a:pt x="58" y="41"/>
                  </a:cubicBezTo>
                  <a:close/>
                  <a:moveTo>
                    <a:pt x="116" y="134"/>
                  </a:moveTo>
                  <a:cubicBezTo>
                    <a:pt x="116" y="135"/>
                    <a:pt x="96" y="73"/>
                    <a:pt x="92" y="65"/>
                  </a:cubicBezTo>
                  <a:cubicBezTo>
                    <a:pt x="88" y="56"/>
                    <a:pt x="79" y="51"/>
                    <a:pt x="58" y="51"/>
                  </a:cubicBezTo>
                  <a:cubicBezTo>
                    <a:pt x="38" y="51"/>
                    <a:pt x="29" y="56"/>
                    <a:pt x="25" y="65"/>
                  </a:cubicBezTo>
                  <a:cubicBezTo>
                    <a:pt x="20" y="73"/>
                    <a:pt x="1" y="135"/>
                    <a:pt x="1" y="134"/>
                  </a:cubicBezTo>
                  <a:cubicBezTo>
                    <a:pt x="0" y="137"/>
                    <a:pt x="2" y="141"/>
                    <a:pt x="5" y="142"/>
                  </a:cubicBezTo>
                  <a:cubicBezTo>
                    <a:pt x="9" y="143"/>
                    <a:pt x="12" y="142"/>
                    <a:pt x="14" y="139"/>
                  </a:cubicBezTo>
                  <a:cubicBezTo>
                    <a:pt x="35" y="91"/>
                    <a:pt x="35" y="91"/>
                    <a:pt x="35" y="91"/>
                  </a:cubicBezTo>
                  <a:cubicBezTo>
                    <a:pt x="35" y="91"/>
                    <a:pt x="32" y="231"/>
                    <a:pt x="31" y="231"/>
                  </a:cubicBezTo>
                  <a:cubicBezTo>
                    <a:pt x="32" y="235"/>
                    <a:pt x="36" y="238"/>
                    <a:pt x="40" y="238"/>
                  </a:cubicBezTo>
                  <a:cubicBezTo>
                    <a:pt x="45" y="238"/>
                    <a:pt x="48" y="235"/>
                    <a:pt x="49" y="231"/>
                  </a:cubicBezTo>
                  <a:cubicBezTo>
                    <a:pt x="58" y="149"/>
                    <a:pt x="58" y="149"/>
                    <a:pt x="58" y="149"/>
                  </a:cubicBezTo>
                  <a:cubicBezTo>
                    <a:pt x="68" y="231"/>
                    <a:pt x="68" y="231"/>
                    <a:pt x="68" y="231"/>
                  </a:cubicBezTo>
                  <a:cubicBezTo>
                    <a:pt x="68" y="235"/>
                    <a:pt x="72" y="238"/>
                    <a:pt x="77" y="238"/>
                  </a:cubicBezTo>
                  <a:cubicBezTo>
                    <a:pt x="81" y="238"/>
                    <a:pt x="85" y="235"/>
                    <a:pt x="85" y="231"/>
                  </a:cubicBezTo>
                  <a:cubicBezTo>
                    <a:pt x="85" y="231"/>
                    <a:pt x="82" y="91"/>
                    <a:pt x="82" y="91"/>
                  </a:cubicBezTo>
                  <a:cubicBezTo>
                    <a:pt x="103" y="139"/>
                    <a:pt x="103" y="139"/>
                    <a:pt x="103" y="139"/>
                  </a:cubicBezTo>
                  <a:cubicBezTo>
                    <a:pt x="105" y="142"/>
                    <a:pt x="108" y="143"/>
                    <a:pt x="112" y="142"/>
                  </a:cubicBezTo>
                  <a:cubicBezTo>
                    <a:pt x="115" y="141"/>
                    <a:pt x="117" y="137"/>
                    <a:pt x="116" y="134"/>
                  </a:cubicBezTo>
                  <a:close/>
                </a:path>
              </a:pathLst>
            </a:custGeom>
            <a:solidFill>
              <a:schemeClr val="bg1"/>
            </a:solidFill>
            <a:ln>
              <a:solidFill>
                <a:schemeClr val="accent1"/>
              </a:solidFill>
            </a:ln>
          </p:spPr>
          <p:txBody>
            <a:bodyPr vert="horz" wrap="square" lIns="182880" tIns="91440" rIns="182880" bIns="91440" numCol="1" anchor="t" anchorCtr="0" compatLnSpc="1">
              <a:prstTxWarp prst="textNoShape">
                <a:avLst/>
              </a:prstTxWarp>
            </a:bodyPr>
            <a:lstStyle/>
            <a:p>
              <a:pPr defTabSz="2438340"/>
              <a:endParaRPr lang="en-US" sz="4800">
                <a:solidFill>
                  <a:srgbClr val="57565A"/>
                </a:solidFill>
                <a:latin typeface="Open Sans Light"/>
              </a:endParaRPr>
            </a:p>
          </p:txBody>
        </p:sp>
      </p:grpSp>
      <p:grpSp>
        <p:nvGrpSpPr>
          <p:cNvPr id="48" name="Group 47"/>
          <p:cNvGrpSpPr/>
          <p:nvPr/>
        </p:nvGrpSpPr>
        <p:grpSpPr>
          <a:xfrm>
            <a:off x="12384023" y="10601902"/>
            <a:ext cx="7453378" cy="1341860"/>
            <a:chOff x="6192011" y="5300951"/>
            <a:chExt cx="4311899" cy="776288"/>
          </a:xfrm>
        </p:grpSpPr>
        <p:sp>
          <p:nvSpPr>
            <p:cNvPr id="29" name="Freeform 13"/>
            <p:cNvSpPr>
              <a:spLocks noEditPoints="1"/>
            </p:cNvSpPr>
            <p:nvPr/>
          </p:nvSpPr>
          <p:spPr bwMode="auto">
            <a:xfrm>
              <a:off x="6192011" y="5300951"/>
              <a:ext cx="381000" cy="776288"/>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accent5">
                <a:lumMod val="40000"/>
                <a:lumOff val="60000"/>
              </a:schemeClr>
            </a:solidFill>
            <a:ln>
              <a:solidFill>
                <a:schemeClr val="accent5"/>
              </a:solidFill>
            </a:ln>
          </p:spPr>
          <p:txBody>
            <a:bodyPr vert="horz" wrap="square" lIns="182880" tIns="91440" rIns="182880" bIns="91440" numCol="1" anchor="t" anchorCtr="0" compatLnSpc="1">
              <a:prstTxWarp prst="textNoShape">
                <a:avLst/>
              </a:prstTxWarp>
            </a:bodyPr>
            <a:lstStyle/>
            <a:p>
              <a:pPr defTabSz="2438340"/>
              <a:endParaRPr lang="en-US" sz="4800">
                <a:solidFill>
                  <a:srgbClr val="57565A"/>
                </a:solidFill>
                <a:latin typeface="Open Sans Light"/>
              </a:endParaRPr>
            </a:p>
          </p:txBody>
        </p:sp>
        <p:sp>
          <p:nvSpPr>
            <p:cNvPr id="39" name="Freeform 13"/>
            <p:cNvSpPr>
              <a:spLocks noEditPoints="1"/>
            </p:cNvSpPr>
            <p:nvPr/>
          </p:nvSpPr>
          <p:spPr bwMode="auto">
            <a:xfrm>
              <a:off x="6628778" y="5300951"/>
              <a:ext cx="381000" cy="776288"/>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accent5">
                <a:lumMod val="40000"/>
                <a:lumOff val="60000"/>
              </a:schemeClr>
            </a:solidFill>
            <a:ln>
              <a:solidFill>
                <a:schemeClr val="accent5"/>
              </a:solidFill>
            </a:ln>
          </p:spPr>
          <p:txBody>
            <a:bodyPr vert="horz" wrap="square" lIns="182880" tIns="91440" rIns="182880" bIns="91440" numCol="1" anchor="t" anchorCtr="0" compatLnSpc="1">
              <a:prstTxWarp prst="textNoShape">
                <a:avLst/>
              </a:prstTxWarp>
            </a:bodyPr>
            <a:lstStyle/>
            <a:p>
              <a:pPr defTabSz="2438340"/>
              <a:endParaRPr lang="en-US" sz="4800">
                <a:solidFill>
                  <a:srgbClr val="57565A"/>
                </a:solidFill>
                <a:latin typeface="Open Sans Light"/>
              </a:endParaRPr>
            </a:p>
          </p:txBody>
        </p:sp>
        <p:sp>
          <p:nvSpPr>
            <p:cNvPr id="40" name="Freeform 13"/>
            <p:cNvSpPr>
              <a:spLocks noEditPoints="1"/>
            </p:cNvSpPr>
            <p:nvPr/>
          </p:nvSpPr>
          <p:spPr bwMode="auto">
            <a:xfrm>
              <a:off x="7065545" y="5300951"/>
              <a:ext cx="381000" cy="776288"/>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accent5">
                <a:lumMod val="40000"/>
                <a:lumOff val="60000"/>
              </a:schemeClr>
            </a:solidFill>
            <a:ln>
              <a:solidFill>
                <a:schemeClr val="accent5"/>
              </a:solidFill>
            </a:ln>
          </p:spPr>
          <p:txBody>
            <a:bodyPr vert="horz" wrap="square" lIns="182880" tIns="91440" rIns="182880" bIns="91440" numCol="1" anchor="t" anchorCtr="0" compatLnSpc="1">
              <a:prstTxWarp prst="textNoShape">
                <a:avLst/>
              </a:prstTxWarp>
            </a:bodyPr>
            <a:lstStyle/>
            <a:p>
              <a:pPr defTabSz="2438340"/>
              <a:endParaRPr lang="en-US" sz="4800">
                <a:solidFill>
                  <a:srgbClr val="57565A"/>
                </a:solidFill>
                <a:latin typeface="Open Sans Light"/>
              </a:endParaRPr>
            </a:p>
          </p:txBody>
        </p:sp>
        <p:sp>
          <p:nvSpPr>
            <p:cNvPr id="41" name="Freeform 13"/>
            <p:cNvSpPr>
              <a:spLocks noEditPoints="1"/>
            </p:cNvSpPr>
            <p:nvPr/>
          </p:nvSpPr>
          <p:spPr bwMode="auto">
            <a:xfrm>
              <a:off x="7502312" y="5300951"/>
              <a:ext cx="381000" cy="776288"/>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accent5">
                <a:lumMod val="40000"/>
                <a:lumOff val="60000"/>
              </a:schemeClr>
            </a:solidFill>
            <a:ln>
              <a:solidFill>
                <a:schemeClr val="accent5"/>
              </a:solidFill>
            </a:ln>
          </p:spPr>
          <p:txBody>
            <a:bodyPr vert="horz" wrap="square" lIns="182880" tIns="91440" rIns="182880" bIns="91440" numCol="1" anchor="t" anchorCtr="0" compatLnSpc="1">
              <a:prstTxWarp prst="textNoShape">
                <a:avLst/>
              </a:prstTxWarp>
            </a:bodyPr>
            <a:lstStyle/>
            <a:p>
              <a:pPr defTabSz="2438340"/>
              <a:endParaRPr lang="en-US" sz="4800">
                <a:solidFill>
                  <a:srgbClr val="57565A"/>
                </a:solidFill>
                <a:latin typeface="Open Sans Light"/>
              </a:endParaRPr>
            </a:p>
          </p:txBody>
        </p:sp>
        <p:sp>
          <p:nvSpPr>
            <p:cNvPr id="42" name="Freeform 13"/>
            <p:cNvSpPr>
              <a:spLocks noEditPoints="1"/>
            </p:cNvSpPr>
            <p:nvPr/>
          </p:nvSpPr>
          <p:spPr bwMode="auto">
            <a:xfrm>
              <a:off x="7939079" y="5300951"/>
              <a:ext cx="381000" cy="776288"/>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accent5">
                <a:lumMod val="40000"/>
                <a:lumOff val="60000"/>
              </a:schemeClr>
            </a:solidFill>
            <a:ln>
              <a:solidFill>
                <a:schemeClr val="accent5"/>
              </a:solidFill>
            </a:ln>
          </p:spPr>
          <p:txBody>
            <a:bodyPr vert="horz" wrap="square" lIns="182880" tIns="91440" rIns="182880" bIns="91440" numCol="1" anchor="t" anchorCtr="0" compatLnSpc="1">
              <a:prstTxWarp prst="textNoShape">
                <a:avLst/>
              </a:prstTxWarp>
            </a:bodyPr>
            <a:lstStyle/>
            <a:p>
              <a:pPr defTabSz="2438340"/>
              <a:endParaRPr lang="en-US" sz="4800">
                <a:solidFill>
                  <a:srgbClr val="57565A"/>
                </a:solidFill>
                <a:latin typeface="Open Sans Light"/>
              </a:endParaRPr>
            </a:p>
          </p:txBody>
        </p:sp>
        <p:sp>
          <p:nvSpPr>
            <p:cNvPr id="43" name="Freeform 13"/>
            <p:cNvSpPr>
              <a:spLocks noEditPoints="1"/>
            </p:cNvSpPr>
            <p:nvPr/>
          </p:nvSpPr>
          <p:spPr bwMode="auto">
            <a:xfrm>
              <a:off x="8375846" y="5300951"/>
              <a:ext cx="381000" cy="776288"/>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accent5">
                <a:lumMod val="40000"/>
                <a:lumOff val="60000"/>
              </a:schemeClr>
            </a:solidFill>
            <a:ln>
              <a:solidFill>
                <a:schemeClr val="accent5"/>
              </a:solidFill>
            </a:ln>
          </p:spPr>
          <p:txBody>
            <a:bodyPr vert="horz" wrap="square" lIns="182880" tIns="91440" rIns="182880" bIns="91440" numCol="1" anchor="t" anchorCtr="0" compatLnSpc="1">
              <a:prstTxWarp prst="textNoShape">
                <a:avLst/>
              </a:prstTxWarp>
            </a:bodyPr>
            <a:lstStyle/>
            <a:p>
              <a:pPr defTabSz="2438340"/>
              <a:endParaRPr lang="en-US" sz="4800">
                <a:solidFill>
                  <a:srgbClr val="57565A"/>
                </a:solidFill>
                <a:latin typeface="Open Sans Light"/>
              </a:endParaRPr>
            </a:p>
          </p:txBody>
        </p:sp>
        <p:sp>
          <p:nvSpPr>
            <p:cNvPr id="44" name="Freeform 13"/>
            <p:cNvSpPr>
              <a:spLocks noEditPoints="1"/>
            </p:cNvSpPr>
            <p:nvPr/>
          </p:nvSpPr>
          <p:spPr bwMode="auto">
            <a:xfrm>
              <a:off x="8812613" y="5300951"/>
              <a:ext cx="381000" cy="776288"/>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accent5">
                <a:lumMod val="40000"/>
                <a:lumOff val="60000"/>
              </a:schemeClr>
            </a:solidFill>
            <a:ln>
              <a:solidFill>
                <a:schemeClr val="accent5"/>
              </a:solidFill>
            </a:ln>
          </p:spPr>
          <p:txBody>
            <a:bodyPr vert="horz" wrap="square" lIns="182880" tIns="91440" rIns="182880" bIns="91440" numCol="1" anchor="t" anchorCtr="0" compatLnSpc="1">
              <a:prstTxWarp prst="textNoShape">
                <a:avLst/>
              </a:prstTxWarp>
            </a:bodyPr>
            <a:lstStyle/>
            <a:p>
              <a:pPr defTabSz="2438340"/>
              <a:endParaRPr lang="en-US" sz="4800">
                <a:solidFill>
                  <a:srgbClr val="57565A"/>
                </a:solidFill>
                <a:latin typeface="Open Sans Light"/>
              </a:endParaRPr>
            </a:p>
          </p:txBody>
        </p:sp>
        <p:sp>
          <p:nvSpPr>
            <p:cNvPr id="45" name="Freeform 13"/>
            <p:cNvSpPr>
              <a:spLocks noEditPoints="1"/>
            </p:cNvSpPr>
            <p:nvPr/>
          </p:nvSpPr>
          <p:spPr bwMode="auto">
            <a:xfrm>
              <a:off x="9249380" y="5300951"/>
              <a:ext cx="381000" cy="776288"/>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accent5">
                <a:lumMod val="40000"/>
                <a:lumOff val="60000"/>
              </a:schemeClr>
            </a:solidFill>
            <a:ln>
              <a:solidFill>
                <a:schemeClr val="accent5"/>
              </a:solidFill>
            </a:ln>
          </p:spPr>
          <p:txBody>
            <a:bodyPr vert="horz" wrap="square" lIns="182880" tIns="91440" rIns="182880" bIns="91440" numCol="1" anchor="t" anchorCtr="0" compatLnSpc="1">
              <a:prstTxWarp prst="textNoShape">
                <a:avLst/>
              </a:prstTxWarp>
            </a:bodyPr>
            <a:lstStyle/>
            <a:p>
              <a:pPr defTabSz="2438340"/>
              <a:endParaRPr lang="en-US" sz="4800">
                <a:solidFill>
                  <a:srgbClr val="57565A"/>
                </a:solidFill>
                <a:latin typeface="Open Sans Light"/>
              </a:endParaRPr>
            </a:p>
          </p:txBody>
        </p:sp>
        <p:sp>
          <p:nvSpPr>
            <p:cNvPr id="46" name="Freeform 13"/>
            <p:cNvSpPr>
              <a:spLocks noEditPoints="1"/>
            </p:cNvSpPr>
            <p:nvPr/>
          </p:nvSpPr>
          <p:spPr bwMode="auto">
            <a:xfrm>
              <a:off x="9686147" y="5300951"/>
              <a:ext cx="381000" cy="776288"/>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bg1"/>
            </a:solidFill>
            <a:ln>
              <a:solidFill>
                <a:schemeClr val="accent5"/>
              </a:solidFill>
            </a:ln>
          </p:spPr>
          <p:txBody>
            <a:bodyPr vert="horz" wrap="square" lIns="182880" tIns="91440" rIns="182880" bIns="91440" numCol="1" anchor="t" anchorCtr="0" compatLnSpc="1">
              <a:prstTxWarp prst="textNoShape">
                <a:avLst/>
              </a:prstTxWarp>
            </a:bodyPr>
            <a:lstStyle/>
            <a:p>
              <a:pPr defTabSz="2438340"/>
              <a:endParaRPr lang="en-US" sz="4800">
                <a:solidFill>
                  <a:srgbClr val="57565A"/>
                </a:solidFill>
                <a:latin typeface="Open Sans Light"/>
              </a:endParaRPr>
            </a:p>
          </p:txBody>
        </p:sp>
        <p:sp>
          <p:nvSpPr>
            <p:cNvPr id="47" name="Freeform 13"/>
            <p:cNvSpPr>
              <a:spLocks noEditPoints="1"/>
            </p:cNvSpPr>
            <p:nvPr/>
          </p:nvSpPr>
          <p:spPr bwMode="auto">
            <a:xfrm>
              <a:off x="10122910" y="5300951"/>
              <a:ext cx="381000" cy="776288"/>
            </a:xfrm>
            <a:custGeom>
              <a:avLst/>
              <a:gdLst>
                <a:gd name="T0" fmla="*/ 59 w 117"/>
                <a:gd name="T1" fmla="*/ 41 h 238"/>
                <a:gd name="T2" fmla="*/ 79 w 117"/>
                <a:gd name="T3" fmla="*/ 21 h 238"/>
                <a:gd name="T4" fmla="*/ 59 w 117"/>
                <a:gd name="T5" fmla="*/ 0 h 238"/>
                <a:gd name="T6" fmla="*/ 38 w 117"/>
                <a:gd name="T7" fmla="*/ 21 h 238"/>
                <a:gd name="T8" fmla="*/ 59 w 117"/>
                <a:gd name="T9" fmla="*/ 41 h 238"/>
                <a:gd name="T10" fmla="*/ 116 w 117"/>
                <a:gd name="T11" fmla="*/ 134 h 238"/>
                <a:gd name="T12" fmla="*/ 92 w 117"/>
                <a:gd name="T13" fmla="*/ 64 h 238"/>
                <a:gd name="T14" fmla="*/ 59 w 117"/>
                <a:gd name="T15" fmla="*/ 51 h 238"/>
                <a:gd name="T16" fmla="*/ 25 w 117"/>
                <a:gd name="T17" fmla="*/ 64 h 238"/>
                <a:gd name="T18" fmla="*/ 1 w 117"/>
                <a:gd name="T19" fmla="*/ 134 h 238"/>
                <a:gd name="T20" fmla="*/ 5 w 117"/>
                <a:gd name="T21" fmla="*/ 142 h 238"/>
                <a:gd name="T22" fmla="*/ 14 w 117"/>
                <a:gd name="T23" fmla="*/ 139 h 238"/>
                <a:gd name="T24" fmla="*/ 34 w 117"/>
                <a:gd name="T25" fmla="*/ 91 h 238"/>
                <a:gd name="T26" fmla="*/ 20 w 117"/>
                <a:gd name="T27" fmla="*/ 175 h 238"/>
                <a:gd name="T28" fmla="*/ 33 w 117"/>
                <a:gd name="T29" fmla="*/ 175 h 238"/>
                <a:gd name="T30" fmla="*/ 31 w 117"/>
                <a:gd name="T31" fmla="*/ 231 h 238"/>
                <a:gd name="T32" fmla="*/ 40 w 117"/>
                <a:gd name="T33" fmla="*/ 238 h 238"/>
                <a:gd name="T34" fmla="*/ 49 w 117"/>
                <a:gd name="T35" fmla="*/ 231 h 238"/>
                <a:gd name="T36" fmla="*/ 55 w 117"/>
                <a:gd name="T37" fmla="*/ 175 h 238"/>
                <a:gd name="T38" fmla="*/ 62 w 117"/>
                <a:gd name="T39" fmla="*/ 175 h 238"/>
                <a:gd name="T40" fmla="*/ 68 w 117"/>
                <a:gd name="T41" fmla="*/ 231 h 238"/>
                <a:gd name="T42" fmla="*/ 77 w 117"/>
                <a:gd name="T43" fmla="*/ 238 h 238"/>
                <a:gd name="T44" fmla="*/ 86 w 117"/>
                <a:gd name="T45" fmla="*/ 231 h 238"/>
                <a:gd name="T46" fmla="*/ 84 w 117"/>
                <a:gd name="T47" fmla="*/ 175 h 238"/>
                <a:gd name="T48" fmla="*/ 97 w 117"/>
                <a:gd name="T49" fmla="*/ 175 h 238"/>
                <a:gd name="T50" fmla="*/ 83 w 117"/>
                <a:gd name="T51" fmla="*/ 91 h 238"/>
                <a:gd name="T52" fmla="*/ 103 w 117"/>
                <a:gd name="T53" fmla="*/ 139 h 238"/>
                <a:gd name="T54" fmla="*/ 112 w 117"/>
                <a:gd name="T55" fmla="*/ 142 h 238"/>
                <a:gd name="T56" fmla="*/ 116 w 117"/>
                <a:gd name="T57" fmla="*/ 1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238">
                  <a:moveTo>
                    <a:pt x="59" y="41"/>
                  </a:moveTo>
                  <a:cubicBezTo>
                    <a:pt x="70" y="41"/>
                    <a:pt x="79" y="32"/>
                    <a:pt x="79" y="21"/>
                  </a:cubicBezTo>
                  <a:cubicBezTo>
                    <a:pt x="79" y="9"/>
                    <a:pt x="70" y="0"/>
                    <a:pt x="59" y="0"/>
                  </a:cubicBezTo>
                  <a:cubicBezTo>
                    <a:pt x="47" y="0"/>
                    <a:pt x="38" y="9"/>
                    <a:pt x="38" y="21"/>
                  </a:cubicBezTo>
                  <a:cubicBezTo>
                    <a:pt x="38" y="32"/>
                    <a:pt x="47" y="41"/>
                    <a:pt x="59" y="41"/>
                  </a:cubicBezTo>
                  <a:close/>
                  <a:moveTo>
                    <a:pt x="116" y="134"/>
                  </a:moveTo>
                  <a:cubicBezTo>
                    <a:pt x="116" y="134"/>
                    <a:pt x="96" y="73"/>
                    <a:pt x="92" y="64"/>
                  </a:cubicBezTo>
                  <a:cubicBezTo>
                    <a:pt x="88" y="56"/>
                    <a:pt x="79" y="51"/>
                    <a:pt x="59" y="51"/>
                  </a:cubicBezTo>
                  <a:cubicBezTo>
                    <a:pt x="38" y="51"/>
                    <a:pt x="29" y="56"/>
                    <a:pt x="25" y="64"/>
                  </a:cubicBezTo>
                  <a:cubicBezTo>
                    <a:pt x="21" y="73"/>
                    <a:pt x="1" y="134"/>
                    <a:pt x="1" y="134"/>
                  </a:cubicBezTo>
                  <a:cubicBezTo>
                    <a:pt x="0" y="137"/>
                    <a:pt x="2" y="140"/>
                    <a:pt x="5" y="142"/>
                  </a:cubicBezTo>
                  <a:cubicBezTo>
                    <a:pt x="9" y="143"/>
                    <a:pt x="12" y="141"/>
                    <a:pt x="14" y="139"/>
                  </a:cubicBezTo>
                  <a:cubicBezTo>
                    <a:pt x="34" y="91"/>
                    <a:pt x="34" y="91"/>
                    <a:pt x="34" y="91"/>
                  </a:cubicBezTo>
                  <a:cubicBezTo>
                    <a:pt x="20" y="175"/>
                    <a:pt x="20" y="175"/>
                    <a:pt x="20" y="175"/>
                  </a:cubicBezTo>
                  <a:cubicBezTo>
                    <a:pt x="33" y="175"/>
                    <a:pt x="33" y="175"/>
                    <a:pt x="33" y="175"/>
                  </a:cubicBezTo>
                  <a:cubicBezTo>
                    <a:pt x="33" y="175"/>
                    <a:pt x="32" y="231"/>
                    <a:pt x="31" y="231"/>
                  </a:cubicBezTo>
                  <a:cubicBezTo>
                    <a:pt x="32" y="235"/>
                    <a:pt x="36" y="238"/>
                    <a:pt x="40" y="238"/>
                  </a:cubicBezTo>
                  <a:cubicBezTo>
                    <a:pt x="45" y="238"/>
                    <a:pt x="49" y="235"/>
                    <a:pt x="49" y="231"/>
                  </a:cubicBezTo>
                  <a:cubicBezTo>
                    <a:pt x="55" y="175"/>
                    <a:pt x="55" y="175"/>
                    <a:pt x="55" y="175"/>
                  </a:cubicBezTo>
                  <a:cubicBezTo>
                    <a:pt x="62" y="175"/>
                    <a:pt x="62" y="175"/>
                    <a:pt x="62" y="175"/>
                  </a:cubicBezTo>
                  <a:cubicBezTo>
                    <a:pt x="68" y="231"/>
                    <a:pt x="68" y="231"/>
                    <a:pt x="68" y="231"/>
                  </a:cubicBezTo>
                  <a:cubicBezTo>
                    <a:pt x="68" y="235"/>
                    <a:pt x="72" y="238"/>
                    <a:pt x="77" y="238"/>
                  </a:cubicBezTo>
                  <a:cubicBezTo>
                    <a:pt x="81" y="238"/>
                    <a:pt x="85" y="235"/>
                    <a:pt x="86" y="231"/>
                  </a:cubicBezTo>
                  <a:cubicBezTo>
                    <a:pt x="85" y="231"/>
                    <a:pt x="84" y="175"/>
                    <a:pt x="84" y="175"/>
                  </a:cubicBezTo>
                  <a:cubicBezTo>
                    <a:pt x="97" y="175"/>
                    <a:pt x="97" y="175"/>
                    <a:pt x="97" y="175"/>
                  </a:cubicBezTo>
                  <a:cubicBezTo>
                    <a:pt x="83" y="91"/>
                    <a:pt x="83" y="91"/>
                    <a:pt x="83" y="91"/>
                  </a:cubicBezTo>
                  <a:cubicBezTo>
                    <a:pt x="103" y="139"/>
                    <a:pt x="103" y="139"/>
                    <a:pt x="103" y="139"/>
                  </a:cubicBezTo>
                  <a:cubicBezTo>
                    <a:pt x="105" y="141"/>
                    <a:pt x="108" y="143"/>
                    <a:pt x="112" y="142"/>
                  </a:cubicBezTo>
                  <a:cubicBezTo>
                    <a:pt x="115" y="140"/>
                    <a:pt x="117" y="137"/>
                    <a:pt x="116" y="134"/>
                  </a:cubicBezTo>
                  <a:close/>
                </a:path>
              </a:pathLst>
            </a:custGeom>
            <a:solidFill>
              <a:schemeClr val="bg1"/>
            </a:solidFill>
            <a:ln>
              <a:solidFill>
                <a:schemeClr val="accent5"/>
              </a:solidFill>
            </a:ln>
          </p:spPr>
          <p:txBody>
            <a:bodyPr vert="horz" wrap="square" lIns="182880" tIns="91440" rIns="182880" bIns="91440" numCol="1" anchor="t" anchorCtr="0" compatLnSpc="1">
              <a:prstTxWarp prst="textNoShape">
                <a:avLst/>
              </a:prstTxWarp>
            </a:bodyPr>
            <a:lstStyle/>
            <a:p>
              <a:pPr defTabSz="2438340"/>
              <a:endParaRPr lang="en-US" sz="4800">
                <a:solidFill>
                  <a:srgbClr val="57565A"/>
                </a:solidFill>
                <a:latin typeface="Open Sans Light"/>
              </a:endParaRPr>
            </a:p>
          </p:txBody>
        </p:sp>
      </p:grpSp>
      <p:sp>
        <p:nvSpPr>
          <p:cNvPr id="50" name="TextBox 49"/>
          <p:cNvSpPr txBox="1"/>
          <p:nvPr/>
        </p:nvSpPr>
        <p:spPr>
          <a:xfrm>
            <a:off x="9322710" y="10956882"/>
            <a:ext cx="2309478" cy="1034514"/>
          </a:xfrm>
          <a:prstGeom prst="rect">
            <a:avLst/>
          </a:prstGeom>
          <a:noFill/>
        </p:spPr>
        <p:txBody>
          <a:bodyPr wrap="none" rtlCol="0">
            <a:spAutoFit/>
          </a:bodyPr>
          <a:lstStyle/>
          <a:p>
            <a:pPr defTabSz="2438340">
              <a:lnSpc>
                <a:spcPct val="80000"/>
              </a:lnSpc>
            </a:pPr>
            <a:r>
              <a:rPr lang="en-US" sz="4800" dirty="0">
                <a:solidFill>
                  <a:srgbClr val="57565A"/>
                </a:solidFill>
                <a:latin typeface="Open Sans Light"/>
              </a:rPr>
              <a:t>50%</a:t>
            </a:r>
          </a:p>
          <a:p>
            <a:pPr defTabSz="2438340">
              <a:lnSpc>
                <a:spcPct val="80000"/>
              </a:lnSpc>
            </a:pPr>
            <a:r>
              <a:rPr lang="en-US" sz="2800" dirty="0" err="1">
                <a:solidFill>
                  <a:srgbClr val="57565A"/>
                </a:solidFill>
                <a:latin typeface="Open Sans Light"/>
              </a:rPr>
              <a:t>Lorem</a:t>
            </a:r>
            <a:r>
              <a:rPr lang="en-US" sz="2800" dirty="0">
                <a:solidFill>
                  <a:srgbClr val="57565A"/>
                </a:solidFill>
                <a:latin typeface="Open Sans Light"/>
              </a:rPr>
              <a:t> </a:t>
            </a:r>
            <a:r>
              <a:rPr lang="en-US" sz="2800" dirty="0" err="1">
                <a:solidFill>
                  <a:srgbClr val="57565A"/>
                </a:solidFill>
                <a:latin typeface="Open Sans Light"/>
              </a:rPr>
              <a:t>ipsum</a:t>
            </a:r>
            <a:endParaRPr lang="en-US" sz="2800" dirty="0">
              <a:solidFill>
                <a:srgbClr val="57565A"/>
              </a:solidFill>
              <a:latin typeface="Open Sans Light"/>
            </a:endParaRPr>
          </a:p>
        </p:txBody>
      </p:sp>
      <p:sp>
        <p:nvSpPr>
          <p:cNvPr id="51" name="TextBox 50"/>
          <p:cNvSpPr txBox="1"/>
          <p:nvPr/>
        </p:nvSpPr>
        <p:spPr>
          <a:xfrm>
            <a:off x="19882988" y="10956882"/>
            <a:ext cx="2309478" cy="1034514"/>
          </a:xfrm>
          <a:prstGeom prst="rect">
            <a:avLst/>
          </a:prstGeom>
          <a:noFill/>
        </p:spPr>
        <p:txBody>
          <a:bodyPr wrap="none" rtlCol="0">
            <a:spAutoFit/>
          </a:bodyPr>
          <a:lstStyle/>
          <a:p>
            <a:pPr defTabSz="2438340">
              <a:lnSpc>
                <a:spcPct val="80000"/>
              </a:lnSpc>
            </a:pPr>
            <a:r>
              <a:rPr lang="en-US" sz="4800" dirty="0">
                <a:solidFill>
                  <a:srgbClr val="57565A"/>
                </a:solidFill>
                <a:latin typeface="Open Sans Light"/>
              </a:rPr>
              <a:t>70%</a:t>
            </a:r>
          </a:p>
          <a:p>
            <a:pPr defTabSz="2438340">
              <a:lnSpc>
                <a:spcPct val="80000"/>
              </a:lnSpc>
            </a:pPr>
            <a:r>
              <a:rPr lang="en-US" sz="2800" dirty="0" err="1">
                <a:solidFill>
                  <a:srgbClr val="57565A"/>
                </a:solidFill>
                <a:latin typeface="Open Sans Light"/>
              </a:rPr>
              <a:t>Lorem</a:t>
            </a:r>
            <a:r>
              <a:rPr lang="en-US" sz="2800" dirty="0">
                <a:solidFill>
                  <a:srgbClr val="57565A"/>
                </a:solidFill>
                <a:latin typeface="Open Sans Light"/>
              </a:rPr>
              <a:t> </a:t>
            </a:r>
            <a:r>
              <a:rPr lang="en-US" sz="2800" dirty="0" err="1">
                <a:solidFill>
                  <a:srgbClr val="57565A"/>
                </a:solidFill>
                <a:latin typeface="Open Sans Light"/>
              </a:rPr>
              <a:t>ipsum</a:t>
            </a:r>
            <a:endParaRPr lang="en-US" sz="2800" dirty="0">
              <a:solidFill>
                <a:srgbClr val="57565A"/>
              </a:solidFill>
              <a:latin typeface="Open Sans Light"/>
            </a:endParaRPr>
          </a:p>
        </p:txBody>
      </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Tree>
    <p:custDataLst>
      <p:tags r:id="rId1"/>
    </p:custDataLst>
    <p:extLst>
      <p:ext uri="{BB962C8B-B14F-4D97-AF65-F5344CB8AC3E}">
        <p14:creationId xmlns:p14="http://schemas.microsoft.com/office/powerpoint/2010/main" val="15080245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pPr algn="ctr"/>
            <a:r>
              <a:rPr lang="en-US" sz="6600" dirty="0"/>
              <a:t>PLACE YOUR PHOTO IN PROFESSIONAL WAY</a:t>
            </a:r>
          </a:p>
        </p:txBody>
      </p:sp>
      <p:sp>
        <p:nvSpPr>
          <p:cNvPr id="9" name="Text Placeholder 8"/>
          <p:cNvSpPr>
            <a:spLocks noGrp="1"/>
          </p:cNvSpPr>
          <p:nvPr>
            <p:ph type="body" sz="quarter" idx="14"/>
          </p:nvPr>
        </p:nvSpPr>
        <p:spPr/>
        <p:txBody>
          <a:bodyPr>
            <a:normAutofit/>
          </a:bodyPr>
          <a:lstStyle/>
          <a:p>
            <a:r>
              <a:rPr lang="en-US" sz="2400" dirty="0" err="1"/>
              <a:t>Lorem</a:t>
            </a:r>
            <a:r>
              <a:rPr lang="en-US" sz="2400" dirty="0"/>
              <a:t> </a:t>
            </a:r>
            <a:r>
              <a:rPr lang="en-US" sz="2400" dirty="0" err="1"/>
              <a:t>ipsum</a:t>
            </a:r>
            <a:r>
              <a:rPr lang="en-US" sz="2400" dirty="0"/>
              <a:t> dolor sit </a:t>
            </a:r>
            <a:r>
              <a:rPr lang="en-US" sz="2400" dirty="0" err="1"/>
              <a:t>amet</a:t>
            </a:r>
            <a:r>
              <a:rPr lang="en-US" sz="2400" dirty="0"/>
              <a:t>, </a:t>
            </a:r>
            <a:r>
              <a:rPr lang="en-US" sz="2400" dirty="0" err="1"/>
              <a:t>consectetur</a:t>
            </a:r>
            <a:r>
              <a:rPr lang="en-US" sz="2400" dirty="0"/>
              <a:t> </a:t>
            </a:r>
            <a:r>
              <a:rPr lang="en-US" sz="2400" dirty="0" err="1"/>
              <a:t>adipiscing</a:t>
            </a:r>
            <a:r>
              <a:rPr lang="en-US" sz="2400" dirty="0"/>
              <a:t> </a:t>
            </a:r>
            <a:r>
              <a:rPr lang="en-US" sz="2400" dirty="0" err="1"/>
              <a:t>elit</a:t>
            </a:r>
            <a:r>
              <a:rPr lang="en-US" sz="2400" dirty="0"/>
              <a:t>. In </a:t>
            </a:r>
            <a:r>
              <a:rPr lang="en-US" sz="2400" dirty="0" err="1"/>
              <a:t>quis</a:t>
            </a:r>
            <a:r>
              <a:rPr lang="en-US" sz="2400" dirty="0"/>
              <a:t> </a:t>
            </a:r>
            <a:r>
              <a:rPr lang="en-US" sz="2400" dirty="0" err="1"/>
              <a:t>libero</a:t>
            </a:r>
            <a:r>
              <a:rPr lang="en-US" sz="2400" dirty="0"/>
              <a:t> </a:t>
            </a:r>
            <a:r>
              <a:rPr lang="en-US" sz="2400" dirty="0" err="1"/>
              <a:t>porttitor</a:t>
            </a:r>
            <a:r>
              <a:rPr lang="en-US" sz="2400" dirty="0"/>
              <a:t>, </a:t>
            </a:r>
            <a:r>
              <a:rPr lang="en-US" sz="2400" dirty="0" err="1"/>
              <a:t>mattis</a:t>
            </a:r>
            <a:r>
              <a:rPr lang="en-US" sz="2400" dirty="0"/>
              <a:t> </a:t>
            </a:r>
            <a:r>
              <a:rPr lang="en-US" sz="2400" dirty="0" err="1"/>
              <a:t>enim</a:t>
            </a:r>
            <a:r>
              <a:rPr lang="en-US" sz="2400" dirty="0"/>
              <a:t> at, </a:t>
            </a:r>
            <a:r>
              <a:rPr lang="en-US" sz="2400" dirty="0" err="1"/>
              <a:t>sollicitudin</a:t>
            </a:r>
            <a:r>
              <a:rPr lang="en-US" sz="2400" dirty="0"/>
              <a:t> </a:t>
            </a:r>
            <a:r>
              <a:rPr lang="en-US" sz="2400" dirty="0" err="1"/>
              <a:t>tellus</a:t>
            </a:r>
            <a:r>
              <a:rPr lang="en-US" sz="2400" dirty="0"/>
              <a:t>. </a:t>
            </a:r>
            <a:r>
              <a:rPr lang="en-US" sz="2400" dirty="0" err="1"/>
              <a:t>Eget</a:t>
            </a:r>
            <a:r>
              <a:rPr lang="en-US" sz="2400" dirty="0"/>
              <a:t> </a:t>
            </a:r>
            <a:r>
              <a:rPr lang="en-US" sz="2400" dirty="0" err="1"/>
              <a:t>risus</a:t>
            </a:r>
            <a:r>
              <a:rPr lang="en-US" sz="2400" dirty="0"/>
              <a:t> </a:t>
            </a:r>
            <a:r>
              <a:rPr lang="en-US" sz="2400" dirty="0" err="1"/>
              <a:t>vel</a:t>
            </a:r>
            <a:r>
              <a:rPr lang="en-US" sz="2400" dirty="0"/>
              <a:t> </a:t>
            </a:r>
            <a:r>
              <a:rPr lang="en-US" sz="2400" dirty="0" err="1"/>
              <a:t>lectus</a:t>
            </a:r>
            <a:r>
              <a:rPr lang="en-US" sz="2400" dirty="0"/>
              <a:t> </a:t>
            </a:r>
            <a:r>
              <a:rPr lang="en-US" sz="2400" dirty="0" err="1"/>
              <a:t>pellentesque</a:t>
            </a:r>
            <a:endParaRPr lang="en-US" sz="2400" dirty="0"/>
          </a:p>
        </p:txBody>
      </p:sp>
      <p:sp>
        <p:nvSpPr>
          <p:cNvPr id="10" name="Text Placeholder 9"/>
          <p:cNvSpPr>
            <a:spLocks noGrp="1"/>
          </p:cNvSpPr>
          <p:nvPr>
            <p:ph type="body" sz="quarter" idx="15"/>
          </p:nvPr>
        </p:nvSpPr>
        <p:spPr/>
        <p:txBody>
          <a:bodyPr>
            <a:normAutofit/>
          </a:bodyPr>
          <a:lstStyle/>
          <a:p>
            <a:r>
              <a:rPr lang="en-US" sz="2400" dirty="0" err="1"/>
              <a:t>Nulla</a:t>
            </a:r>
            <a:r>
              <a:rPr lang="en-US" sz="2400" dirty="0"/>
              <a:t> at </a:t>
            </a:r>
            <a:r>
              <a:rPr lang="en-US" sz="2400" dirty="0" err="1"/>
              <a:t>nulla</a:t>
            </a:r>
            <a:r>
              <a:rPr lang="en-US" sz="2400" dirty="0"/>
              <a:t> </a:t>
            </a:r>
            <a:r>
              <a:rPr lang="en-US" sz="2400" dirty="0" err="1"/>
              <a:t>malesuada</a:t>
            </a:r>
            <a:r>
              <a:rPr lang="en-US" sz="2400" dirty="0"/>
              <a:t>, </a:t>
            </a:r>
            <a:r>
              <a:rPr lang="en-US" sz="2400" dirty="0" err="1"/>
              <a:t>rhoncus</a:t>
            </a:r>
            <a:r>
              <a:rPr lang="en-US" sz="2400" dirty="0"/>
              <a:t> </a:t>
            </a:r>
            <a:r>
              <a:rPr lang="en-US" sz="2400" dirty="0" err="1"/>
              <a:t>sapien</a:t>
            </a:r>
            <a:r>
              <a:rPr lang="en-US" sz="2400" dirty="0"/>
              <a:t> </a:t>
            </a:r>
            <a:r>
              <a:rPr lang="en-US" sz="2400" dirty="0" err="1"/>
              <a:t>quis</a:t>
            </a:r>
            <a:r>
              <a:rPr lang="en-US" sz="2400" dirty="0"/>
              <a:t>, </a:t>
            </a:r>
            <a:r>
              <a:rPr lang="en-US" sz="2400" dirty="0" err="1"/>
              <a:t>sagittis</a:t>
            </a:r>
            <a:r>
              <a:rPr lang="en-US" sz="2400" dirty="0"/>
              <a:t> </a:t>
            </a:r>
            <a:r>
              <a:rPr lang="en-US" sz="2400" dirty="0" err="1"/>
              <a:t>neque</a:t>
            </a:r>
            <a:r>
              <a:rPr lang="en-US" sz="2400" dirty="0"/>
              <a:t>. </a:t>
            </a:r>
            <a:r>
              <a:rPr lang="it-IT" sz="2400" dirty="0"/>
              <a:t>Integer in augue in magna efficitur faucibus lorem ipsum dolor sit amet quis libero </a:t>
            </a:r>
            <a:endParaRPr lang="en-US" sz="2400" dirty="0"/>
          </a:p>
        </p:txBody>
      </p:sp>
      <p:sp>
        <p:nvSpPr>
          <p:cNvPr id="7" name="Text Placeholder 6"/>
          <p:cNvSpPr>
            <a:spLocks noGrp="1"/>
          </p:cNvSpPr>
          <p:nvPr>
            <p:ph type="body" sz="quarter" idx="18"/>
          </p:nvPr>
        </p:nvSpPr>
        <p:spPr/>
        <p:txBody>
          <a:bodyPr/>
          <a:lstStyle/>
          <a:p>
            <a:r>
              <a:rPr lang="en-US" dirty="0"/>
              <a:t>Put your awesome subtitle here</a:t>
            </a:r>
          </a:p>
        </p:txBody>
      </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Tree>
    <p:custDataLst>
      <p:tags r:id="rId1"/>
    </p:custDataLst>
    <p:extLst>
      <p:ext uri="{BB962C8B-B14F-4D97-AF65-F5344CB8AC3E}">
        <p14:creationId xmlns:p14="http://schemas.microsoft.com/office/powerpoint/2010/main" val="233598662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28"/>
          <p:cNvSpPr>
            <a:spLocks noGrp="1"/>
          </p:cNvSpPr>
          <p:nvPr>
            <p:ph type="title"/>
          </p:nvPr>
        </p:nvSpPr>
        <p:spPr/>
        <p:txBody>
          <a:bodyPr/>
          <a:lstStyle/>
          <a:p>
            <a:r>
              <a:rPr lang="en-US" dirty="0"/>
              <a:t>Lots of placeholder master slides</a:t>
            </a:r>
          </a:p>
        </p:txBody>
      </p:sp>
      <p:sp>
        <p:nvSpPr>
          <p:cNvPr id="6" name="Picture Placeholder 5">
            <a:extLst>
              <a:ext uri="{FF2B5EF4-FFF2-40B4-BE49-F238E27FC236}">
                <a16:creationId xmlns:a16="http://schemas.microsoft.com/office/drawing/2014/main" id="{738A56B4-0AD6-4116-A6EF-CC3FB7248258}"/>
              </a:ext>
            </a:extLst>
          </p:cNvPr>
          <p:cNvSpPr>
            <a:spLocks noGrp="1"/>
          </p:cNvSpPr>
          <p:nvPr>
            <p:ph type="pic" sz="quarter" idx="10"/>
          </p:nvPr>
        </p:nvSpPr>
        <p:spPr/>
      </p:sp>
      <p:sp>
        <p:nvSpPr>
          <p:cNvPr id="7" name="Picture Placeholder 6">
            <a:extLst>
              <a:ext uri="{FF2B5EF4-FFF2-40B4-BE49-F238E27FC236}">
                <a16:creationId xmlns:a16="http://schemas.microsoft.com/office/drawing/2014/main" id="{472F944E-3BC0-481D-9826-0BED3BB810B8}"/>
              </a:ext>
            </a:extLst>
          </p:cNvPr>
          <p:cNvSpPr>
            <a:spLocks noGrp="1"/>
          </p:cNvSpPr>
          <p:nvPr>
            <p:ph type="pic" sz="quarter" idx="11"/>
          </p:nvPr>
        </p:nvSpPr>
        <p:spPr/>
      </p:sp>
      <p:sp>
        <p:nvSpPr>
          <p:cNvPr id="8" name="Picture Placeholder 7">
            <a:extLst>
              <a:ext uri="{FF2B5EF4-FFF2-40B4-BE49-F238E27FC236}">
                <a16:creationId xmlns:a16="http://schemas.microsoft.com/office/drawing/2014/main" id="{A5684C05-C01C-4B8A-9A77-9B04F4EF272C}"/>
              </a:ext>
            </a:extLst>
          </p:cNvPr>
          <p:cNvSpPr>
            <a:spLocks noGrp="1"/>
          </p:cNvSpPr>
          <p:nvPr>
            <p:ph type="pic" sz="quarter" idx="12"/>
          </p:nvPr>
        </p:nvSpPr>
        <p:spPr/>
      </p:sp>
      <p:sp>
        <p:nvSpPr>
          <p:cNvPr id="9" name="Picture Placeholder 8">
            <a:extLst>
              <a:ext uri="{FF2B5EF4-FFF2-40B4-BE49-F238E27FC236}">
                <a16:creationId xmlns:a16="http://schemas.microsoft.com/office/drawing/2014/main" id="{8EFDA77B-1ACB-4613-A924-1FCAF5BC6C62}"/>
              </a:ext>
            </a:extLst>
          </p:cNvPr>
          <p:cNvSpPr>
            <a:spLocks noGrp="1"/>
          </p:cNvSpPr>
          <p:nvPr>
            <p:ph type="pic" sz="quarter" idx="13"/>
          </p:nvPr>
        </p:nvSpPr>
        <p:spPr/>
      </p:sp>
      <p:sp>
        <p:nvSpPr>
          <p:cNvPr id="12" name="Content Placeholder 11"/>
          <p:cNvSpPr>
            <a:spLocks noGrp="1"/>
          </p:cNvSpPr>
          <p:nvPr>
            <p:ph sz="quarter" idx="18"/>
          </p:nvPr>
        </p:nvSpPr>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 </a:t>
            </a:r>
          </a:p>
          <a:p>
            <a:pPr lvl="1"/>
            <a:r>
              <a:rPr lang="en-US" dirty="0" err="1"/>
              <a:t>Aenean</a:t>
            </a:r>
            <a:r>
              <a:rPr lang="en-US" dirty="0"/>
              <a:t> </a:t>
            </a:r>
            <a:r>
              <a:rPr lang="en-US" dirty="0" err="1"/>
              <a:t>volutpat</a:t>
            </a:r>
            <a:r>
              <a:rPr lang="en-US" dirty="0"/>
              <a:t>, </a:t>
            </a:r>
            <a:r>
              <a:rPr lang="en-US" dirty="0" err="1"/>
              <a:t>enim</a:t>
            </a:r>
            <a:r>
              <a:rPr lang="en-US" dirty="0"/>
              <a:t> </a:t>
            </a:r>
            <a:r>
              <a:rPr lang="en-US" dirty="0" err="1"/>
              <a:t>feugiat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p:txBody>
      </p:sp>
      <p:sp>
        <p:nvSpPr>
          <p:cNvPr id="30" name="Content Placeholder 29"/>
          <p:cNvSpPr>
            <a:spLocks noGrp="1"/>
          </p:cNvSpPr>
          <p:nvPr>
            <p:ph sz="quarter" idx="19"/>
          </p:nvPr>
        </p:nvSpPr>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 </a:t>
            </a:r>
          </a:p>
          <a:p>
            <a:pPr lvl="1"/>
            <a:r>
              <a:rPr lang="en-US" dirty="0" err="1"/>
              <a:t>Aenean</a:t>
            </a:r>
            <a:r>
              <a:rPr lang="en-US" dirty="0"/>
              <a:t> </a:t>
            </a:r>
            <a:r>
              <a:rPr lang="en-US" dirty="0" err="1"/>
              <a:t>volutpat</a:t>
            </a:r>
            <a:r>
              <a:rPr lang="en-US" dirty="0"/>
              <a:t>, </a:t>
            </a:r>
            <a:r>
              <a:rPr lang="en-US" dirty="0" err="1"/>
              <a:t>enim</a:t>
            </a:r>
            <a:r>
              <a:rPr lang="en-US" dirty="0"/>
              <a:t> </a:t>
            </a:r>
            <a:r>
              <a:rPr lang="en-US" dirty="0" err="1"/>
              <a:t>feugiat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endParaRPr lang="en-US" dirty="0"/>
          </a:p>
          <a:p>
            <a:endParaRPr lang="en-US" dirty="0"/>
          </a:p>
        </p:txBody>
      </p:sp>
      <p:sp>
        <p:nvSpPr>
          <p:cNvPr id="31" name="Content Placeholder 30"/>
          <p:cNvSpPr>
            <a:spLocks noGrp="1"/>
          </p:cNvSpPr>
          <p:nvPr>
            <p:ph sz="quarter" idx="20"/>
          </p:nvPr>
        </p:nvSpPr>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 </a:t>
            </a:r>
          </a:p>
          <a:p>
            <a:pPr lvl="1"/>
            <a:r>
              <a:rPr lang="en-US" dirty="0" err="1"/>
              <a:t>Aenean</a:t>
            </a:r>
            <a:r>
              <a:rPr lang="en-US" dirty="0"/>
              <a:t> </a:t>
            </a:r>
            <a:r>
              <a:rPr lang="en-US" dirty="0" err="1"/>
              <a:t>volutpat</a:t>
            </a:r>
            <a:r>
              <a:rPr lang="en-US" dirty="0"/>
              <a:t>, </a:t>
            </a:r>
            <a:r>
              <a:rPr lang="en-US" dirty="0" err="1"/>
              <a:t>enim</a:t>
            </a:r>
            <a:r>
              <a:rPr lang="en-US" dirty="0"/>
              <a:t> </a:t>
            </a:r>
            <a:r>
              <a:rPr lang="en-US" dirty="0" err="1"/>
              <a:t>feugiat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endParaRPr lang="en-US" dirty="0"/>
          </a:p>
          <a:p>
            <a:endParaRPr lang="en-US" dirty="0"/>
          </a:p>
        </p:txBody>
      </p:sp>
      <p:sp>
        <p:nvSpPr>
          <p:cNvPr id="32" name="Content Placeholder 31"/>
          <p:cNvSpPr>
            <a:spLocks noGrp="1"/>
          </p:cNvSpPr>
          <p:nvPr>
            <p:ph sz="quarter" idx="21"/>
          </p:nvPr>
        </p:nvSpPr>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 </a:t>
            </a:r>
          </a:p>
          <a:p>
            <a:pPr lvl="1"/>
            <a:r>
              <a:rPr lang="en-US" dirty="0" err="1"/>
              <a:t>Aenean</a:t>
            </a:r>
            <a:r>
              <a:rPr lang="en-US" dirty="0"/>
              <a:t> </a:t>
            </a:r>
            <a:r>
              <a:rPr lang="en-US" dirty="0" err="1"/>
              <a:t>volutpat</a:t>
            </a:r>
            <a:r>
              <a:rPr lang="en-US" dirty="0"/>
              <a:t>, </a:t>
            </a:r>
            <a:r>
              <a:rPr lang="en-US" dirty="0" err="1"/>
              <a:t>enim</a:t>
            </a:r>
            <a:r>
              <a:rPr lang="en-US" dirty="0"/>
              <a:t> </a:t>
            </a:r>
            <a:r>
              <a:rPr lang="en-US" dirty="0" err="1"/>
              <a:t>feugiat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endParaRPr lang="en-US" dirty="0"/>
          </a:p>
          <a:p>
            <a:endParaRPr lang="en-US" dirty="0"/>
          </a:p>
        </p:txBody>
      </p:sp>
      <p:sp>
        <p:nvSpPr>
          <p:cNvPr id="10" name="Text Placeholder 9"/>
          <p:cNvSpPr>
            <a:spLocks noGrp="1"/>
          </p:cNvSpPr>
          <p:nvPr>
            <p:ph type="body" sz="quarter" idx="22"/>
          </p:nvPr>
        </p:nvSpPr>
        <p:spPr/>
        <p:txBody>
          <a:bodyPr/>
          <a:lstStyle/>
          <a:p>
            <a:r>
              <a:rPr lang="en-US" dirty="0"/>
              <a:t>Put your awesome subtitle here</a:t>
            </a:r>
          </a:p>
        </p:txBody>
      </p:sp>
    </p:spTree>
    <p:custDataLst>
      <p:tags r:id="rId1"/>
    </p:custDataLst>
    <p:extLst>
      <p:ext uri="{BB962C8B-B14F-4D97-AF65-F5344CB8AC3E}">
        <p14:creationId xmlns:p14="http://schemas.microsoft.com/office/powerpoint/2010/main" val="21699622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6">
            <a:extLst>
              <a:ext uri="{FF2B5EF4-FFF2-40B4-BE49-F238E27FC236}">
                <a16:creationId xmlns:a16="http://schemas.microsoft.com/office/drawing/2014/main" id="{992C5CA2-B640-4842-8BAA-D7F395D79D41}"/>
              </a:ext>
            </a:extLst>
          </p:cNvPr>
          <p:cNvSpPr>
            <a:spLocks noChangeArrowheads="1"/>
          </p:cNvSpPr>
          <p:nvPr/>
        </p:nvSpPr>
        <p:spPr bwMode="auto">
          <a:xfrm>
            <a:off x="1234923" y="4412184"/>
            <a:ext cx="8498944" cy="1107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7200">
                <a:solidFill>
                  <a:srgbClr val="272E3A"/>
                </a:solidFill>
                <a:latin typeface="Montserrat" panose="02000505000000020004" pitchFamily="2" charset="0"/>
              </a:rPr>
              <a:t>Lorem Ipsum</a:t>
            </a:r>
            <a:endParaRPr lang="en-US" altLang="en-US" sz="2000">
              <a:solidFill>
                <a:srgbClr val="272E3A"/>
              </a:solidFill>
            </a:endParaRPr>
          </a:p>
        </p:txBody>
      </p:sp>
      <p:sp>
        <p:nvSpPr>
          <p:cNvPr id="6" name="TextBox 47">
            <a:extLst>
              <a:ext uri="{FF2B5EF4-FFF2-40B4-BE49-F238E27FC236}">
                <a16:creationId xmlns:a16="http://schemas.microsoft.com/office/drawing/2014/main" id="{041F5EE8-13E8-4C24-BCED-6CC54D9A11D5}"/>
              </a:ext>
            </a:extLst>
          </p:cNvPr>
          <p:cNvSpPr txBox="1">
            <a:spLocks noChangeArrowheads="1"/>
          </p:cNvSpPr>
          <p:nvPr/>
        </p:nvSpPr>
        <p:spPr bwMode="auto">
          <a:xfrm>
            <a:off x="1234923" y="5831278"/>
            <a:ext cx="8669062" cy="452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2400">
                <a:solidFill>
                  <a:srgbClr val="272E3A"/>
                </a:solidFill>
                <a:latin typeface="Montserrat Light"/>
                <a:cs typeface="Open Sans" panose="020B0606030504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altLang="en-US" sz="2400" err="1">
                <a:solidFill>
                  <a:srgbClr val="272E3A"/>
                </a:solidFill>
                <a:latin typeface="Montserrat Light"/>
                <a:cs typeface="Open Sans" panose="020B0606030504020204" pitchFamily="34" charset="0"/>
              </a:rPr>
              <a:t>popularised</a:t>
            </a:r>
            <a:r>
              <a:rPr lang="en-US" altLang="en-US" sz="2400">
                <a:solidFill>
                  <a:srgbClr val="272E3A"/>
                </a:solidFill>
                <a:latin typeface="Montserrat Light"/>
                <a:cs typeface="Open Sans" panose="020B0606030504020204" pitchFamily="34" charset="0"/>
              </a:rPr>
              <a:t> in the 1960s with the release of </a:t>
            </a:r>
            <a:r>
              <a:rPr lang="en-US" altLang="en-US" sz="2400" err="1">
                <a:solidFill>
                  <a:srgbClr val="272E3A"/>
                </a:solidFill>
                <a:latin typeface="Montserrat Light"/>
                <a:cs typeface="Open Sans" panose="020B0606030504020204" pitchFamily="34" charset="0"/>
              </a:rPr>
              <a:t>Letraset</a:t>
            </a:r>
            <a:r>
              <a:rPr lang="en-US" altLang="en-US" sz="2400">
                <a:solidFill>
                  <a:srgbClr val="272E3A"/>
                </a:solidFill>
                <a:latin typeface="Montserrat Light"/>
                <a:cs typeface="Open Sans" panose="020B0606030504020204" pitchFamily="34" charset="0"/>
              </a:rPr>
              <a:t> sheets containing Lorem Ipsum passages, and more recently with desktop publishing software like Aldus PageMaker including versions of Lorem Ipsum.</a:t>
            </a:r>
          </a:p>
        </p:txBody>
      </p:sp>
      <p:grpSp>
        <p:nvGrpSpPr>
          <p:cNvPr id="73392" name="Graphic 73390">
            <a:extLst>
              <a:ext uri="{FF2B5EF4-FFF2-40B4-BE49-F238E27FC236}">
                <a16:creationId xmlns:a16="http://schemas.microsoft.com/office/drawing/2014/main" id="{71A79555-AFB6-4E63-8D1C-4AB74D508B38}"/>
              </a:ext>
            </a:extLst>
          </p:cNvPr>
          <p:cNvGrpSpPr/>
          <p:nvPr/>
        </p:nvGrpSpPr>
        <p:grpSpPr>
          <a:xfrm>
            <a:off x="10768003" y="4199840"/>
            <a:ext cx="12193442" cy="6592592"/>
            <a:chOff x="12192000" y="1760485"/>
            <a:chExt cx="12193619" cy="6592687"/>
          </a:xfrm>
          <a:solidFill>
            <a:schemeClr val="accent2"/>
          </a:solidFill>
        </p:grpSpPr>
        <p:grpSp>
          <p:nvGrpSpPr>
            <p:cNvPr id="73393" name="Graphic 73390">
              <a:extLst>
                <a:ext uri="{FF2B5EF4-FFF2-40B4-BE49-F238E27FC236}">
                  <a16:creationId xmlns:a16="http://schemas.microsoft.com/office/drawing/2014/main" id="{71A79555-AFB6-4E63-8D1C-4AB74D508B38}"/>
                </a:ext>
              </a:extLst>
            </p:cNvPr>
            <p:cNvGrpSpPr/>
            <p:nvPr/>
          </p:nvGrpSpPr>
          <p:grpSpPr>
            <a:xfrm>
              <a:off x="12192000" y="1760485"/>
              <a:ext cx="8659844" cy="6456480"/>
              <a:chOff x="12192000" y="1760485"/>
              <a:chExt cx="8659844" cy="6456480"/>
            </a:xfrm>
            <a:grpFill/>
          </p:grpSpPr>
          <p:sp>
            <p:nvSpPr>
              <p:cNvPr id="73394" name="Freeform: Shape 73393">
                <a:extLst>
                  <a:ext uri="{FF2B5EF4-FFF2-40B4-BE49-F238E27FC236}">
                    <a16:creationId xmlns:a16="http://schemas.microsoft.com/office/drawing/2014/main" id="{B8C46442-1F1B-488B-8A39-017F9B3C221D}"/>
                  </a:ext>
                </a:extLst>
              </p:cNvPr>
              <p:cNvSpPr/>
              <p:nvPr/>
            </p:nvSpPr>
            <p:spPr>
              <a:xfrm>
                <a:off x="12723018" y="4105399"/>
                <a:ext cx="15335" cy="21913"/>
              </a:xfrm>
              <a:custGeom>
                <a:avLst/>
                <a:gdLst>
                  <a:gd name="connsiteX0" fmla="*/ 0 w 15335"/>
                  <a:gd name="connsiteY0" fmla="*/ 2480 h 21913"/>
                  <a:gd name="connsiteX1" fmla="*/ 15335 w 15335"/>
                  <a:gd name="connsiteY1" fmla="*/ 19434 h 21913"/>
                  <a:gd name="connsiteX2" fmla="*/ 0 w 15335"/>
                  <a:gd name="connsiteY2" fmla="*/ 2480 h 21913"/>
                </a:gdLst>
                <a:ahLst/>
                <a:cxnLst>
                  <a:cxn ang="0">
                    <a:pos x="connsiteX0" y="connsiteY0"/>
                  </a:cxn>
                  <a:cxn ang="0">
                    <a:pos x="connsiteX1" y="connsiteY1"/>
                  </a:cxn>
                  <a:cxn ang="0">
                    <a:pos x="connsiteX2" y="connsiteY2"/>
                  </a:cxn>
                </a:cxnLst>
                <a:rect l="l" t="t" r="r" b="b"/>
                <a:pathLst>
                  <a:path w="15335" h="21913">
                    <a:moveTo>
                      <a:pt x="0" y="2480"/>
                    </a:moveTo>
                    <a:cubicBezTo>
                      <a:pt x="16383" y="-7045"/>
                      <a:pt x="14383" y="13529"/>
                      <a:pt x="15335" y="19434"/>
                    </a:cubicBezTo>
                    <a:cubicBezTo>
                      <a:pt x="-952" y="28959"/>
                      <a:pt x="1048" y="8385"/>
                      <a:pt x="0" y="248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395" name="Freeform: Shape 73394">
                <a:extLst>
                  <a:ext uri="{FF2B5EF4-FFF2-40B4-BE49-F238E27FC236}">
                    <a16:creationId xmlns:a16="http://schemas.microsoft.com/office/drawing/2014/main" id="{1C5C40D1-45B2-42F7-B029-B826348BA265}"/>
                  </a:ext>
                </a:extLst>
              </p:cNvPr>
              <p:cNvSpPr/>
              <p:nvPr/>
            </p:nvSpPr>
            <p:spPr>
              <a:xfrm>
                <a:off x="12732841" y="4203700"/>
                <a:ext cx="25705" cy="28675"/>
              </a:xfrm>
              <a:custGeom>
                <a:avLst/>
                <a:gdLst>
                  <a:gd name="connsiteX0" fmla="*/ 1417 w 25705"/>
                  <a:gd name="connsiteY0" fmla="*/ 18860 h 28675"/>
                  <a:gd name="connsiteX1" fmla="*/ 25705 w 25705"/>
                  <a:gd name="connsiteY1" fmla="*/ 0 h 28675"/>
                  <a:gd name="connsiteX2" fmla="*/ 5322 w 25705"/>
                  <a:gd name="connsiteY2" fmla="*/ 28289 h 28675"/>
                  <a:gd name="connsiteX3" fmla="*/ 655 w 25705"/>
                  <a:gd name="connsiteY3" fmla="*/ 24955 h 28675"/>
                  <a:gd name="connsiteX4" fmla="*/ 1417 w 25705"/>
                  <a:gd name="connsiteY4" fmla="*/ 18860 h 28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05" h="28675">
                    <a:moveTo>
                      <a:pt x="1417" y="18860"/>
                    </a:moveTo>
                    <a:cubicBezTo>
                      <a:pt x="8465" y="13906"/>
                      <a:pt x="15514" y="8858"/>
                      <a:pt x="25705" y="0"/>
                    </a:cubicBezTo>
                    <a:cubicBezTo>
                      <a:pt x="11799" y="13526"/>
                      <a:pt x="28182" y="7429"/>
                      <a:pt x="5322" y="28289"/>
                    </a:cubicBezTo>
                    <a:cubicBezTo>
                      <a:pt x="-1155" y="29528"/>
                      <a:pt x="-298" y="27622"/>
                      <a:pt x="655" y="24955"/>
                    </a:cubicBezTo>
                    <a:cubicBezTo>
                      <a:pt x="1798" y="22384"/>
                      <a:pt x="3703" y="19336"/>
                      <a:pt x="1417" y="1886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396" name="Freeform: Shape 73395">
                <a:extLst>
                  <a:ext uri="{FF2B5EF4-FFF2-40B4-BE49-F238E27FC236}">
                    <a16:creationId xmlns:a16="http://schemas.microsoft.com/office/drawing/2014/main" id="{B159B804-486A-4CA2-AA89-578DBD3201A7}"/>
                  </a:ext>
                </a:extLst>
              </p:cNvPr>
              <p:cNvSpPr/>
              <p:nvPr/>
            </p:nvSpPr>
            <p:spPr>
              <a:xfrm>
                <a:off x="12739737" y="4239357"/>
                <a:ext cx="16523" cy="28975"/>
              </a:xfrm>
              <a:custGeom>
                <a:avLst/>
                <a:gdLst>
                  <a:gd name="connsiteX0" fmla="*/ 5284 w 16523"/>
                  <a:gd name="connsiteY0" fmla="*/ 3110 h 28975"/>
                  <a:gd name="connsiteX1" fmla="*/ 16523 w 16523"/>
                  <a:gd name="connsiteY1" fmla="*/ 23779 h 28975"/>
                  <a:gd name="connsiteX2" fmla="*/ 5284 w 16523"/>
                  <a:gd name="connsiteY2" fmla="*/ 3110 h 28975"/>
                </a:gdLst>
                <a:ahLst/>
                <a:cxnLst>
                  <a:cxn ang="0">
                    <a:pos x="connsiteX0" y="connsiteY0"/>
                  </a:cxn>
                  <a:cxn ang="0">
                    <a:pos x="connsiteX1" y="connsiteY1"/>
                  </a:cxn>
                  <a:cxn ang="0">
                    <a:pos x="connsiteX2" y="connsiteY2"/>
                  </a:cxn>
                </a:cxnLst>
                <a:rect l="l" t="t" r="r" b="b"/>
                <a:pathLst>
                  <a:path w="16523" h="28975">
                    <a:moveTo>
                      <a:pt x="5284" y="3110"/>
                    </a:moveTo>
                    <a:cubicBezTo>
                      <a:pt x="26620" y="-9559"/>
                      <a:pt x="9189" y="20350"/>
                      <a:pt x="16523" y="23779"/>
                    </a:cubicBezTo>
                    <a:cubicBezTo>
                      <a:pt x="-11099" y="40733"/>
                      <a:pt x="3950" y="11492"/>
                      <a:pt x="5284" y="311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397" name="Freeform: Shape 73396">
                <a:extLst>
                  <a:ext uri="{FF2B5EF4-FFF2-40B4-BE49-F238E27FC236}">
                    <a16:creationId xmlns:a16="http://schemas.microsoft.com/office/drawing/2014/main" id="{A69F068C-90F2-4D53-8C66-5D01A9F987F0}"/>
                  </a:ext>
                </a:extLst>
              </p:cNvPr>
              <p:cNvSpPr/>
              <p:nvPr/>
            </p:nvSpPr>
            <p:spPr>
              <a:xfrm>
                <a:off x="12745404" y="4258278"/>
                <a:ext cx="25501" cy="28522"/>
              </a:xfrm>
              <a:custGeom>
                <a:avLst/>
                <a:gdLst>
                  <a:gd name="connsiteX0" fmla="*/ 24859 w 25501"/>
                  <a:gd name="connsiteY0" fmla="*/ 0 h 28522"/>
                  <a:gd name="connsiteX1" fmla="*/ 20191 w 25501"/>
                  <a:gd name="connsiteY1" fmla="*/ 16288 h 28522"/>
                  <a:gd name="connsiteX2" fmla="*/ 24859 w 25501"/>
                  <a:gd name="connsiteY2" fmla="*/ 0 h 28522"/>
                </a:gdLst>
                <a:ahLst/>
                <a:cxnLst>
                  <a:cxn ang="0">
                    <a:pos x="connsiteX0" y="connsiteY0"/>
                  </a:cxn>
                  <a:cxn ang="0">
                    <a:pos x="connsiteX1" y="connsiteY1"/>
                  </a:cxn>
                  <a:cxn ang="0">
                    <a:pos x="connsiteX2" y="connsiteY2"/>
                  </a:cxn>
                </a:cxnLst>
                <a:rect l="l" t="t" r="r" b="b"/>
                <a:pathLst>
                  <a:path w="25501" h="28522">
                    <a:moveTo>
                      <a:pt x="24859" y="0"/>
                    </a:moveTo>
                    <a:cubicBezTo>
                      <a:pt x="29335" y="1333"/>
                      <a:pt x="8571" y="19526"/>
                      <a:pt x="20191" y="16288"/>
                    </a:cubicBezTo>
                    <a:cubicBezTo>
                      <a:pt x="-10574" y="44672"/>
                      <a:pt x="-3907" y="17050"/>
                      <a:pt x="24859"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398" name="Freeform: Shape 73397">
                <a:extLst>
                  <a:ext uri="{FF2B5EF4-FFF2-40B4-BE49-F238E27FC236}">
                    <a16:creationId xmlns:a16="http://schemas.microsoft.com/office/drawing/2014/main" id="{03929466-A185-464E-A4F2-1B6E81C137A7}"/>
                  </a:ext>
                </a:extLst>
              </p:cNvPr>
              <p:cNvSpPr/>
              <p:nvPr/>
            </p:nvSpPr>
            <p:spPr>
              <a:xfrm>
                <a:off x="12756832" y="4285697"/>
                <a:ext cx="31813" cy="40175"/>
              </a:xfrm>
              <a:custGeom>
                <a:avLst/>
                <a:gdLst>
                  <a:gd name="connsiteX0" fmla="*/ 0 w 31813"/>
                  <a:gd name="connsiteY0" fmla="*/ 3728 h 40175"/>
                  <a:gd name="connsiteX1" fmla="*/ 31814 w 31813"/>
                  <a:gd name="connsiteY1" fmla="*/ 37923 h 40175"/>
                  <a:gd name="connsiteX2" fmla="*/ 0 w 31813"/>
                  <a:gd name="connsiteY2" fmla="*/ 3728 h 40175"/>
                </a:gdLst>
                <a:ahLst/>
                <a:cxnLst>
                  <a:cxn ang="0">
                    <a:pos x="connsiteX0" y="connsiteY0"/>
                  </a:cxn>
                  <a:cxn ang="0">
                    <a:pos x="connsiteX1" y="connsiteY1"/>
                  </a:cxn>
                  <a:cxn ang="0">
                    <a:pos x="connsiteX2" y="connsiteY2"/>
                  </a:cxn>
                </a:cxnLst>
                <a:rect l="l" t="t" r="r" b="b"/>
                <a:pathLst>
                  <a:path w="31813" h="40175">
                    <a:moveTo>
                      <a:pt x="0" y="3728"/>
                    </a:moveTo>
                    <a:cubicBezTo>
                      <a:pt x="24765" y="-12464"/>
                      <a:pt x="20860" y="28779"/>
                      <a:pt x="31814" y="37923"/>
                    </a:cubicBezTo>
                    <a:cubicBezTo>
                      <a:pt x="1238" y="49734"/>
                      <a:pt x="12668" y="11634"/>
                      <a:pt x="0" y="372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399" name="Freeform: Shape 73398">
                <a:extLst>
                  <a:ext uri="{FF2B5EF4-FFF2-40B4-BE49-F238E27FC236}">
                    <a16:creationId xmlns:a16="http://schemas.microsoft.com/office/drawing/2014/main" id="{91BCB5C5-B886-408B-BBA3-61C7AA348D78}"/>
                  </a:ext>
                </a:extLst>
              </p:cNvPr>
              <p:cNvSpPr/>
              <p:nvPr/>
            </p:nvSpPr>
            <p:spPr>
              <a:xfrm>
                <a:off x="13473303" y="3693541"/>
                <a:ext cx="24098" cy="17240"/>
              </a:xfrm>
              <a:custGeom>
                <a:avLst/>
                <a:gdLst>
                  <a:gd name="connsiteX0" fmla="*/ 0 w 24098"/>
                  <a:gd name="connsiteY0" fmla="*/ 17240 h 17240"/>
                  <a:gd name="connsiteX1" fmla="*/ 15716 w 24098"/>
                  <a:gd name="connsiteY1" fmla="*/ 286 h 17240"/>
                  <a:gd name="connsiteX2" fmla="*/ 24098 w 24098"/>
                  <a:gd name="connsiteY2" fmla="*/ 0 h 17240"/>
                  <a:gd name="connsiteX3" fmla="*/ 0 w 24098"/>
                  <a:gd name="connsiteY3" fmla="*/ 17240 h 17240"/>
                </a:gdLst>
                <a:ahLst/>
                <a:cxnLst>
                  <a:cxn ang="0">
                    <a:pos x="connsiteX0" y="connsiteY0"/>
                  </a:cxn>
                  <a:cxn ang="0">
                    <a:pos x="connsiteX1" y="connsiteY1"/>
                  </a:cxn>
                  <a:cxn ang="0">
                    <a:pos x="connsiteX2" y="connsiteY2"/>
                  </a:cxn>
                  <a:cxn ang="0">
                    <a:pos x="connsiteX3" y="connsiteY3"/>
                  </a:cxn>
                </a:cxnLst>
                <a:rect l="l" t="t" r="r" b="b"/>
                <a:pathLst>
                  <a:path w="24098" h="17240">
                    <a:moveTo>
                      <a:pt x="0" y="17240"/>
                    </a:moveTo>
                    <a:cubicBezTo>
                      <a:pt x="9144" y="3715"/>
                      <a:pt x="12859" y="667"/>
                      <a:pt x="15716" y="286"/>
                    </a:cubicBezTo>
                    <a:cubicBezTo>
                      <a:pt x="18669" y="-95"/>
                      <a:pt x="20288" y="2381"/>
                      <a:pt x="24098" y="0"/>
                    </a:cubicBezTo>
                    <a:cubicBezTo>
                      <a:pt x="2096" y="31528"/>
                      <a:pt x="16097" y="-1048"/>
                      <a:pt x="0" y="1724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00" name="Freeform: Shape 73399">
                <a:extLst>
                  <a:ext uri="{FF2B5EF4-FFF2-40B4-BE49-F238E27FC236}">
                    <a16:creationId xmlns:a16="http://schemas.microsoft.com/office/drawing/2014/main" id="{FBD6FCCE-EC58-4593-B93A-F9007A74430A}"/>
                  </a:ext>
                </a:extLst>
              </p:cNvPr>
              <p:cNvSpPr/>
              <p:nvPr/>
            </p:nvSpPr>
            <p:spPr>
              <a:xfrm>
                <a:off x="13395197" y="3820735"/>
                <a:ext cx="18764" cy="19515"/>
              </a:xfrm>
              <a:custGeom>
                <a:avLst/>
                <a:gdLst>
                  <a:gd name="connsiteX0" fmla="*/ 0 w 18764"/>
                  <a:gd name="connsiteY0" fmla="*/ 13586 h 19515"/>
                  <a:gd name="connsiteX1" fmla="*/ 18764 w 18764"/>
                  <a:gd name="connsiteY1" fmla="*/ 12538 h 19515"/>
                  <a:gd name="connsiteX2" fmla="*/ 0 w 18764"/>
                  <a:gd name="connsiteY2" fmla="*/ 13586 h 19515"/>
                </a:gdLst>
                <a:ahLst/>
                <a:cxnLst>
                  <a:cxn ang="0">
                    <a:pos x="connsiteX0" y="connsiteY0"/>
                  </a:cxn>
                  <a:cxn ang="0">
                    <a:pos x="connsiteX1" y="connsiteY1"/>
                  </a:cxn>
                  <a:cxn ang="0">
                    <a:pos x="connsiteX2" y="connsiteY2"/>
                  </a:cxn>
                </a:cxnLst>
                <a:rect l="l" t="t" r="r" b="b"/>
                <a:pathLst>
                  <a:path w="18764" h="19515">
                    <a:moveTo>
                      <a:pt x="0" y="13586"/>
                    </a:moveTo>
                    <a:cubicBezTo>
                      <a:pt x="25146" y="-17275"/>
                      <a:pt x="7239" y="14348"/>
                      <a:pt x="18764" y="12538"/>
                    </a:cubicBezTo>
                    <a:cubicBezTo>
                      <a:pt x="3715" y="29207"/>
                      <a:pt x="5334" y="10347"/>
                      <a:pt x="0" y="1358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01" name="Freeform: Shape 73400">
                <a:extLst>
                  <a:ext uri="{FF2B5EF4-FFF2-40B4-BE49-F238E27FC236}">
                    <a16:creationId xmlns:a16="http://schemas.microsoft.com/office/drawing/2014/main" id="{67542791-0827-4CE5-A37B-00F6F484D073}"/>
                  </a:ext>
                </a:extLst>
              </p:cNvPr>
              <p:cNvSpPr/>
              <p:nvPr/>
            </p:nvSpPr>
            <p:spPr>
              <a:xfrm>
                <a:off x="13496925" y="3680070"/>
                <a:ext cx="31908" cy="20710"/>
              </a:xfrm>
              <a:custGeom>
                <a:avLst/>
                <a:gdLst>
                  <a:gd name="connsiteX0" fmla="*/ 0 w 31908"/>
                  <a:gd name="connsiteY0" fmla="*/ 20710 h 20710"/>
                  <a:gd name="connsiteX1" fmla="*/ 31909 w 31908"/>
                  <a:gd name="connsiteY1" fmla="*/ 2422 h 20710"/>
                  <a:gd name="connsiteX2" fmla="*/ 0 w 31908"/>
                  <a:gd name="connsiteY2" fmla="*/ 20710 h 20710"/>
                </a:gdLst>
                <a:ahLst/>
                <a:cxnLst>
                  <a:cxn ang="0">
                    <a:pos x="connsiteX0" y="connsiteY0"/>
                  </a:cxn>
                  <a:cxn ang="0">
                    <a:pos x="connsiteX1" y="connsiteY1"/>
                  </a:cxn>
                  <a:cxn ang="0">
                    <a:pos x="connsiteX2" y="connsiteY2"/>
                  </a:cxn>
                </a:cxnLst>
                <a:rect l="l" t="t" r="r" b="b"/>
                <a:pathLst>
                  <a:path w="31908" h="20710">
                    <a:moveTo>
                      <a:pt x="0" y="20710"/>
                    </a:moveTo>
                    <a:cubicBezTo>
                      <a:pt x="24098" y="-15294"/>
                      <a:pt x="23813" y="7756"/>
                      <a:pt x="31909" y="2422"/>
                    </a:cubicBezTo>
                    <a:cubicBezTo>
                      <a:pt x="16192" y="20996"/>
                      <a:pt x="8477" y="20044"/>
                      <a:pt x="0" y="2071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02" name="Freeform: Shape 73401">
                <a:extLst>
                  <a:ext uri="{FF2B5EF4-FFF2-40B4-BE49-F238E27FC236}">
                    <a16:creationId xmlns:a16="http://schemas.microsoft.com/office/drawing/2014/main" id="{B1CC6EA4-208D-498F-80C6-97FAD8C994A4}"/>
                  </a:ext>
                </a:extLst>
              </p:cNvPr>
              <p:cNvSpPr/>
              <p:nvPr/>
            </p:nvSpPr>
            <p:spPr>
              <a:xfrm>
                <a:off x="13431202" y="3867470"/>
                <a:ext cx="32670" cy="40329"/>
              </a:xfrm>
              <a:custGeom>
                <a:avLst/>
                <a:gdLst>
                  <a:gd name="connsiteX0" fmla="*/ 0 w 32670"/>
                  <a:gd name="connsiteY0" fmla="*/ 3426 h 40329"/>
                  <a:gd name="connsiteX1" fmla="*/ 32671 w 32670"/>
                  <a:gd name="connsiteY1" fmla="*/ 17809 h 40329"/>
                  <a:gd name="connsiteX2" fmla="*/ 6382 w 32670"/>
                  <a:gd name="connsiteY2" fmla="*/ 31811 h 40329"/>
                  <a:gd name="connsiteX3" fmla="*/ 0 w 32670"/>
                  <a:gd name="connsiteY3" fmla="*/ 3426 h 40329"/>
                </a:gdLst>
                <a:ahLst/>
                <a:cxnLst>
                  <a:cxn ang="0">
                    <a:pos x="connsiteX0" y="connsiteY0"/>
                  </a:cxn>
                  <a:cxn ang="0">
                    <a:pos x="connsiteX1" y="connsiteY1"/>
                  </a:cxn>
                  <a:cxn ang="0">
                    <a:pos x="connsiteX2" y="connsiteY2"/>
                  </a:cxn>
                  <a:cxn ang="0">
                    <a:pos x="connsiteX3" y="connsiteY3"/>
                  </a:cxn>
                </a:cxnLst>
                <a:rect l="l" t="t" r="r" b="b"/>
                <a:pathLst>
                  <a:path w="32670" h="40329">
                    <a:moveTo>
                      <a:pt x="0" y="3426"/>
                    </a:moveTo>
                    <a:cubicBezTo>
                      <a:pt x="18097" y="-11338"/>
                      <a:pt x="17526" y="26953"/>
                      <a:pt x="32671" y="17809"/>
                    </a:cubicBezTo>
                    <a:cubicBezTo>
                      <a:pt x="13335" y="47241"/>
                      <a:pt x="7715" y="43146"/>
                      <a:pt x="6382" y="31811"/>
                    </a:cubicBezTo>
                    <a:cubicBezTo>
                      <a:pt x="4858" y="20476"/>
                      <a:pt x="6858" y="2379"/>
                      <a:pt x="0" y="342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03" name="Freeform: Shape 73402">
                <a:extLst>
                  <a:ext uri="{FF2B5EF4-FFF2-40B4-BE49-F238E27FC236}">
                    <a16:creationId xmlns:a16="http://schemas.microsoft.com/office/drawing/2014/main" id="{8F04FBE9-CABF-471C-ABED-BA9306C3494F}"/>
                  </a:ext>
                </a:extLst>
              </p:cNvPr>
              <p:cNvSpPr/>
              <p:nvPr/>
            </p:nvSpPr>
            <p:spPr>
              <a:xfrm>
                <a:off x="12192000" y="6688374"/>
                <a:ext cx="28377" cy="34833"/>
              </a:xfrm>
              <a:custGeom>
                <a:avLst/>
                <a:gdLst>
                  <a:gd name="connsiteX0" fmla="*/ 0 w 28377"/>
                  <a:gd name="connsiteY0" fmla="*/ 3827 h 34833"/>
                  <a:gd name="connsiteX1" fmla="*/ 27527 w 28377"/>
                  <a:gd name="connsiteY1" fmla="*/ 34593 h 34833"/>
                  <a:gd name="connsiteX2" fmla="*/ 0 w 28377"/>
                  <a:gd name="connsiteY2" fmla="*/ 3827 h 34833"/>
                </a:gdLst>
                <a:ahLst/>
                <a:cxnLst>
                  <a:cxn ang="0">
                    <a:pos x="connsiteX0" y="connsiteY0"/>
                  </a:cxn>
                  <a:cxn ang="0">
                    <a:pos x="connsiteX1" y="connsiteY1"/>
                  </a:cxn>
                  <a:cxn ang="0">
                    <a:pos x="connsiteX2" y="connsiteY2"/>
                  </a:cxn>
                </a:cxnLst>
                <a:rect l="l" t="t" r="r" b="b"/>
                <a:pathLst>
                  <a:path w="28377" h="34833">
                    <a:moveTo>
                      <a:pt x="0" y="3827"/>
                    </a:moveTo>
                    <a:cubicBezTo>
                      <a:pt x="11811" y="-9984"/>
                      <a:pt x="32861" y="16686"/>
                      <a:pt x="27527" y="34593"/>
                    </a:cubicBezTo>
                    <a:cubicBezTo>
                      <a:pt x="286" y="37641"/>
                      <a:pt x="13335" y="10876"/>
                      <a:pt x="0" y="382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04" name="Freeform: Shape 73403">
                <a:extLst>
                  <a:ext uri="{FF2B5EF4-FFF2-40B4-BE49-F238E27FC236}">
                    <a16:creationId xmlns:a16="http://schemas.microsoft.com/office/drawing/2014/main" id="{EB718F0B-80F4-4130-8A2F-178D690DCAA9}"/>
                  </a:ext>
                </a:extLst>
              </p:cNvPr>
              <p:cNvSpPr/>
              <p:nvPr/>
            </p:nvSpPr>
            <p:spPr>
              <a:xfrm>
                <a:off x="12203157" y="6724968"/>
                <a:ext cx="66374" cy="74485"/>
              </a:xfrm>
              <a:custGeom>
                <a:avLst/>
                <a:gdLst>
                  <a:gd name="connsiteX0" fmla="*/ 28942 w 66374"/>
                  <a:gd name="connsiteY0" fmla="*/ 0 h 74485"/>
                  <a:gd name="connsiteX1" fmla="*/ 50374 w 66374"/>
                  <a:gd name="connsiteY1" fmla="*/ 32766 h 74485"/>
                  <a:gd name="connsiteX2" fmla="*/ 59137 w 66374"/>
                  <a:gd name="connsiteY2" fmla="*/ 74486 h 74485"/>
                  <a:gd name="connsiteX3" fmla="*/ 36277 w 66374"/>
                  <a:gd name="connsiteY3" fmla="*/ 43339 h 74485"/>
                  <a:gd name="connsiteX4" fmla="*/ 5797 w 66374"/>
                  <a:gd name="connsiteY4" fmla="*/ 57531 h 74485"/>
                  <a:gd name="connsiteX5" fmla="*/ 28942 w 66374"/>
                  <a:gd name="connsiteY5" fmla="*/ 0 h 7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374" h="74485">
                    <a:moveTo>
                      <a:pt x="28942" y="0"/>
                    </a:moveTo>
                    <a:cubicBezTo>
                      <a:pt x="21894" y="21527"/>
                      <a:pt x="37324" y="26479"/>
                      <a:pt x="50374" y="32766"/>
                    </a:cubicBezTo>
                    <a:cubicBezTo>
                      <a:pt x="63232" y="38862"/>
                      <a:pt x="74091" y="46577"/>
                      <a:pt x="59137" y="74486"/>
                    </a:cubicBezTo>
                    <a:cubicBezTo>
                      <a:pt x="49707" y="73819"/>
                      <a:pt x="43801" y="54959"/>
                      <a:pt x="36277" y="43339"/>
                    </a:cubicBezTo>
                    <a:cubicBezTo>
                      <a:pt x="28752" y="31718"/>
                      <a:pt x="20179" y="27813"/>
                      <a:pt x="5797" y="57531"/>
                    </a:cubicBezTo>
                    <a:cubicBezTo>
                      <a:pt x="-14492" y="34861"/>
                      <a:pt x="24656" y="18764"/>
                      <a:pt x="28942"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05" name="Freeform: Shape 73404">
                <a:extLst>
                  <a:ext uri="{FF2B5EF4-FFF2-40B4-BE49-F238E27FC236}">
                    <a16:creationId xmlns:a16="http://schemas.microsoft.com/office/drawing/2014/main" id="{E906ED26-ECCC-49B8-8D84-5FA8A043E2A0}"/>
                  </a:ext>
                </a:extLst>
              </p:cNvPr>
              <p:cNvSpPr/>
              <p:nvPr/>
            </p:nvSpPr>
            <p:spPr>
              <a:xfrm>
                <a:off x="13652277" y="3600645"/>
                <a:ext cx="16263" cy="17944"/>
              </a:xfrm>
              <a:custGeom>
                <a:avLst/>
                <a:gdLst>
                  <a:gd name="connsiteX0" fmla="*/ 0 w 16263"/>
                  <a:gd name="connsiteY0" fmla="*/ 13744 h 17944"/>
                  <a:gd name="connsiteX1" fmla="*/ 14478 w 16263"/>
                  <a:gd name="connsiteY1" fmla="*/ 11839 h 17944"/>
                  <a:gd name="connsiteX2" fmla="*/ 0 w 16263"/>
                  <a:gd name="connsiteY2" fmla="*/ 13744 h 17944"/>
                </a:gdLst>
                <a:ahLst/>
                <a:cxnLst>
                  <a:cxn ang="0">
                    <a:pos x="connsiteX0" y="connsiteY0"/>
                  </a:cxn>
                  <a:cxn ang="0">
                    <a:pos x="connsiteX1" y="connsiteY1"/>
                  </a:cxn>
                  <a:cxn ang="0">
                    <a:pos x="connsiteX2" y="connsiteY2"/>
                  </a:cxn>
                </a:cxnLst>
                <a:rect l="l" t="t" r="r" b="b"/>
                <a:pathLst>
                  <a:path w="16263" h="17944">
                    <a:moveTo>
                      <a:pt x="0" y="13744"/>
                    </a:moveTo>
                    <a:cubicBezTo>
                      <a:pt x="4000" y="2599"/>
                      <a:pt x="21908" y="-9688"/>
                      <a:pt x="14478" y="11839"/>
                    </a:cubicBezTo>
                    <a:cubicBezTo>
                      <a:pt x="5715" y="23078"/>
                      <a:pt x="5239" y="15744"/>
                      <a:pt x="0" y="1374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06" name="Freeform: Shape 73405">
                <a:extLst>
                  <a:ext uri="{FF2B5EF4-FFF2-40B4-BE49-F238E27FC236}">
                    <a16:creationId xmlns:a16="http://schemas.microsoft.com/office/drawing/2014/main" id="{AF87BB5E-2B2F-45A9-8E89-884F70BC321F}"/>
                  </a:ext>
                </a:extLst>
              </p:cNvPr>
              <p:cNvSpPr/>
              <p:nvPr/>
            </p:nvSpPr>
            <p:spPr>
              <a:xfrm>
                <a:off x="13655611" y="3725736"/>
                <a:ext cx="48672" cy="59912"/>
              </a:xfrm>
              <a:custGeom>
                <a:avLst/>
                <a:gdLst>
                  <a:gd name="connsiteX0" fmla="*/ 0 w 48672"/>
                  <a:gd name="connsiteY0" fmla="*/ 36385 h 59912"/>
                  <a:gd name="connsiteX1" fmla="*/ 48673 w 48672"/>
                  <a:gd name="connsiteY1" fmla="*/ 0 h 59912"/>
                  <a:gd name="connsiteX2" fmla="*/ 31337 w 48672"/>
                  <a:gd name="connsiteY2" fmla="*/ 57626 h 59912"/>
                  <a:gd name="connsiteX3" fmla="*/ 4763 w 48672"/>
                  <a:gd name="connsiteY3" fmla="*/ 59912 h 59912"/>
                  <a:gd name="connsiteX4" fmla="*/ 0 w 48672"/>
                  <a:gd name="connsiteY4" fmla="*/ 36385 h 599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72" h="59912">
                    <a:moveTo>
                      <a:pt x="0" y="36385"/>
                    </a:moveTo>
                    <a:cubicBezTo>
                      <a:pt x="20383" y="10001"/>
                      <a:pt x="29242" y="35814"/>
                      <a:pt x="48673" y="0"/>
                    </a:cubicBezTo>
                    <a:cubicBezTo>
                      <a:pt x="47434" y="17240"/>
                      <a:pt x="45339" y="24193"/>
                      <a:pt x="31337" y="57626"/>
                    </a:cubicBezTo>
                    <a:cubicBezTo>
                      <a:pt x="25337" y="44291"/>
                      <a:pt x="19907" y="53721"/>
                      <a:pt x="4763" y="59912"/>
                    </a:cubicBezTo>
                    <a:cubicBezTo>
                      <a:pt x="14383" y="33909"/>
                      <a:pt x="8858" y="32671"/>
                      <a:pt x="0" y="3638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07" name="Freeform: Shape 73406">
                <a:extLst>
                  <a:ext uri="{FF2B5EF4-FFF2-40B4-BE49-F238E27FC236}">
                    <a16:creationId xmlns:a16="http://schemas.microsoft.com/office/drawing/2014/main" id="{27B1DF49-2D4F-4F68-9CEB-55E643E175BC}"/>
                  </a:ext>
                </a:extLst>
              </p:cNvPr>
              <p:cNvSpPr/>
              <p:nvPr/>
            </p:nvSpPr>
            <p:spPr>
              <a:xfrm>
                <a:off x="13290863" y="4802441"/>
                <a:ext cx="11196" cy="42005"/>
              </a:xfrm>
              <a:custGeom>
                <a:avLst/>
                <a:gdLst>
                  <a:gd name="connsiteX0" fmla="*/ 4227 w 11196"/>
                  <a:gd name="connsiteY0" fmla="*/ 0 h 42005"/>
                  <a:gd name="connsiteX1" fmla="*/ 6608 w 11196"/>
                  <a:gd name="connsiteY1" fmla="*/ 42005 h 42005"/>
                  <a:gd name="connsiteX2" fmla="*/ 4227 w 11196"/>
                  <a:gd name="connsiteY2" fmla="*/ 0 h 42005"/>
                </a:gdLst>
                <a:ahLst/>
                <a:cxnLst>
                  <a:cxn ang="0">
                    <a:pos x="connsiteX0" y="connsiteY0"/>
                  </a:cxn>
                  <a:cxn ang="0">
                    <a:pos x="connsiteX1" y="connsiteY1"/>
                  </a:cxn>
                  <a:cxn ang="0">
                    <a:pos x="connsiteX2" y="connsiteY2"/>
                  </a:cxn>
                </a:cxnLst>
                <a:rect l="l" t="t" r="r" b="b"/>
                <a:pathLst>
                  <a:path w="11196" h="42005">
                    <a:moveTo>
                      <a:pt x="4227" y="0"/>
                    </a:moveTo>
                    <a:cubicBezTo>
                      <a:pt x="12609" y="4001"/>
                      <a:pt x="13466" y="17907"/>
                      <a:pt x="6608" y="42005"/>
                    </a:cubicBezTo>
                    <a:cubicBezTo>
                      <a:pt x="6894" y="26575"/>
                      <a:pt x="-6632" y="28956"/>
                      <a:pt x="4227"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08" name="Freeform: Shape 73407">
                <a:extLst>
                  <a:ext uri="{FF2B5EF4-FFF2-40B4-BE49-F238E27FC236}">
                    <a16:creationId xmlns:a16="http://schemas.microsoft.com/office/drawing/2014/main" id="{6182AC83-83DD-461A-836E-05D468FC139B}"/>
                  </a:ext>
                </a:extLst>
              </p:cNvPr>
              <p:cNvSpPr/>
              <p:nvPr/>
            </p:nvSpPr>
            <p:spPr>
              <a:xfrm>
                <a:off x="13738479" y="3761264"/>
                <a:ext cx="13144" cy="41831"/>
              </a:xfrm>
              <a:custGeom>
                <a:avLst/>
                <a:gdLst>
                  <a:gd name="connsiteX0" fmla="*/ 0 w 13144"/>
                  <a:gd name="connsiteY0" fmla="*/ 33433 h 41831"/>
                  <a:gd name="connsiteX1" fmla="*/ 13145 w 13144"/>
                  <a:gd name="connsiteY1" fmla="*/ 0 h 41831"/>
                  <a:gd name="connsiteX2" fmla="*/ 8382 w 13144"/>
                  <a:gd name="connsiteY2" fmla="*/ 40672 h 41831"/>
                  <a:gd name="connsiteX3" fmla="*/ 0 w 13144"/>
                  <a:gd name="connsiteY3" fmla="*/ 33433 h 41831"/>
                </a:gdLst>
                <a:ahLst/>
                <a:cxnLst>
                  <a:cxn ang="0">
                    <a:pos x="connsiteX0" y="connsiteY0"/>
                  </a:cxn>
                  <a:cxn ang="0">
                    <a:pos x="connsiteX1" y="connsiteY1"/>
                  </a:cxn>
                  <a:cxn ang="0">
                    <a:pos x="connsiteX2" y="connsiteY2"/>
                  </a:cxn>
                  <a:cxn ang="0">
                    <a:pos x="connsiteX3" y="connsiteY3"/>
                  </a:cxn>
                </a:cxnLst>
                <a:rect l="l" t="t" r="r" b="b"/>
                <a:pathLst>
                  <a:path w="13144" h="41831">
                    <a:moveTo>
                      <a:pt x="0" y="33433"/>
                    </a:moveTo>
                    <a:cubicBezTo>
                      <a:pt x="4858" y="16097"/>
                      <a:pt x="8763" y="11144"/>
                      <a:pt x="13145" y="0"/>
                    </a:cubicBezTo>
                    <a:cubicBezTo>
                      <a:pt x="8763" y="18002"/>
                      <a:pt x="15335" y="17717"/>
                      <a:pt x="8382" y="40672"/>
                    </a:cubicBezTo>
                    <a:cubicBezTo>
                      <a:pt x="2191" y="43815"/>
                      <a:pt x="95" y="40291"/>
                      <a:pt x="0" y="3343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09" name="Freeform: Shape 73408">
                <a:extLst>
                  <a:ext uri="{FF2B5EF4-FFF2-40B4-BE49-F238E27FC236}">
                    <a16:creationId xmlns:a16="http://schemas.microsoft.com/office/drawing/2014/main" id="{014223B9-E8FB-49CE-A738-577911B0DB79}"/>
                  </a:ext>
                </a:extLst>
              </p:cNvPr>
              <p:cNvSpPr/>
              <p:nvPr/>
            </p:nvSpPr>
            <p:spPr>
              <a:xfrm>
                <a:off x="13749051" y="3774313"/>
                <a:ext cx="32289" cy="30601"/>
              </a:xfrm>
              <a:custGeom>
                <a:avLst/>
                <a:gdLst>
                  <a:gd name="connsiteX0" fmla="*/ 0 w 32289"/>
                  <a:gd name="connsiteY0" fmla="*/ 27337 h 30601"/>
                  <a:gd name="connsiteX1" fmla="*/ 32290 w 32289"/>
                  <a:gd name="connsiteY1" fmla="*/ 0 h 30601"/>
                  <a:gd name="connsiteX2" fmla="*/ 0 w 32289"/>
                  <a:gd name="connsiteY2" fmla="*/ 27337 h 30601"/>
                </a:gdLst>
                <a:ahLst/>
                <a:cxnLst>
                  <a:cxn ang="0">
                    <a:pos x="connsiteX0" y="connsiteY0"/>
                  </a:cxn>
                  <a:cxn ang="0">
                    <a:pos x="connsiteX1" y="connsiteY1"/>
                  </a:cxn>
                  <a:cxn ang="0">
                    <a:pos x="connsiteX2" y="connsiteY2"/>
                  </a:cxn>
                </a:cxnLst>
                <a:rect l="l" t="t" r="r" b="b"/>
                <a:pathLst>
                  <a:path w="32289" h="30601">
                    <a:moveTo>
                      <a:pt x="0" y="27337"/>
                    </a:moveTo>
                    <a:cubicBezTo>
                      <a:pt x="12478" y="-10477"/>
                      <a:pt x="21812" y="4667"/>
                      <a:pt x="32290" y="0"/>
                    </a:cubicBezTo>
                    <a:cubicBezTo>
                      <a:pt x="13049" y="49340"/>
                      <a:pt x="8001" y="23146"/>
                      <a:pt x="0" y="2733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10" name="Freeform: Shape 73409">
                <a:extLst>
                  <a:ext uri="{FF2B5EF4-FFF2-40B4-BE49-F238E27FC236}">
                    <a16:creationId xmlns:a16="http://schemas.microsoft.com/office/drawing/2014/main" id="{E0F242C9-E43B-416E-A481-91354C6CD8D2}"/>
                  </a:ext>
                </a:extLst>
              </p:cNvPr>
              <p:cNvSpPr/>
              <p:nvPr/>
            </p:nvSpPr>
            <p:spPr>
              <a:xfrm>
                <a:off x="13433202" y="4904454"/>
                <a:ext cx="55721" cy="33692"/>
              </a:xfrm>
              <a:custGeom>
                <a:avLst/>
                <a:gdLst>
                  <a:gd name="connsiteX0" fmla="*/ 0 w 55721"/>
                  <a:gd name="connsiteY0" fmla="*/ 25527 h 33692"/>
                  <a:gd name="connsiteX1" fmla="*/ 5905 w 55721"/>
                  <a:gd name="connsiteY1" fmla="*/ 18193 h 33692"/>
                  <a:gd name="connsiteX2" fmla="*/ 6287 w 55721"/>
                  <a:gd name="connsiteY2" fmla="*/ 17812 h 33692"/>
                  <a:gd name="connsiteX3" fmla="*/ 6382 w 55721"/>
                  <a:gd name="connsiteY3" fmla="*/ 17716 h 33692"/>
                  <a:gd name="connsiteX4" fmla="*/ 7144 w 55721"/>
                  <a:gd name="connsiteY4" fmla="*/ 17812 h 33692"/>
                  <a:gd name="connsiteX5" fmla="*/ 7144 w 55721"/>
                  <a:gd name="connsiteY5" fmla="*/ 17812 h 33692"/>
                  <a:gd name="connsiteX6" fmla="*/ 7144 w 55721"/>
                  <a:gd name="connsiteY6" fmla="*/ 17812 h 33692"/>
                  <a:gd name="connsiteX7" fmla="*/ 7144 w 55721"/>
                  <a:gd name="connsiteY7" fmla="*/ 17716 h 33692"/>
                  <a:gd name="connsiteX8" fmla="*/ 7334 w 55721"/>
                  <a:gd name="connsiteY8" fmla="*/ 17526 h 33692"/>
                  <a:gd name="connsiteX9" fmla="*/ 8096 w 55721"/>
                  <a:gd name="connsiteY9" fmla="*/ 16764 h 33692"/>
                  <a:gd name="connsiteX10" fmla="*/ 9525 w 55721"/>
                  <a:gd name="connsiteY10" fmla="*/ 15335 h 33692"/>
                  <a:gd name="connsiteX11" fmla="*/ 12478 w 55721"/>
                  <a:gd name="connsiteY11" fmla="*/ 12763 h 33692"/>
                  <a:gd name="connsiteX12" fmla="*/ 24860 w 55721"/>
                  <a:gd name="connsiteY12" fmla="*/ 5715 h 33692"/>
                  <a:gd name="connsiteX13" fmla="*/ 55721 w 55721"/>
                  <a:gd name="connsiteY13" fmla="*/ 0 h 33692"/>
                  <a:gd name="connsiteX14" fmla="*/ 30385 w 55721"/>
                  <a:gd name="connsiteY14" fmla="*/ 32385 h 33692"/>
                  <a:gd name="connsiteX15" fmla="*/ 16859 w 55721"/>
                  <a:gd name="connsiteY15" fmla="*/ 24860 h 33692"/>
                  <a:gd name="connsiteX16" fmla="*/ 9334 w 55721"/>
                  <a:gd name="connsiteY16" fmla="*/ 23146 h 33692"/>
                  <a:gd name="connsiteX17" fmla="*/ 7334 w 55721"/>
                  <a:gd name="connsiteY17" fmla="*/ 23336 h 33692"/>
                  <a:gd name="connsiteX18" fmla="*/ 6287 w 55721"/>
                  <a:gd name="connsiteY18" fmla="*/ 23527 h 33692"/>
                  <a:gd name="connsiteX19" fmla="*/ 5810 w 55721"/>
                  <a:gd name="connsiteY19" fmla="*/ 23622 h 33692"/>
                  <a:gd name="connsiteX20" fmla="*/ 5525 w 55721"/>
                  <a:gd name="connsiteY20" fmla="*/ 23717 h 33692"/>
                  <a:gd name="connsiteX21" fmla="*/ 5429 w 55721"/>
                  <a:gd name="connsiteY21" fmla="*/ 23717 h 33692"/>
                  <a:gd name="connsiteX22" fmla="*/ 5429 w 55721"/>
                  <a:gd name="connsiteY22" fmla="*/ 24289 h 33692"/>
                  <a:gd name="connsiteX23" fmla="*/ 4572 w 55721"/>
                  <a:gd name="connsiteY23" fmla="*/ 24670 h 33692"/>
                  <a:gd name="connsiteX24" fmla="*/ 4572 w 55721"/>
                  <a:gd name="connsiteY24" fmla="*/ 24670 h 33692"/>
                  <a:gd name="connsiteX25" fmla="*/ 4477 w 55721"/>
                  <a:gd name="connsiteY25" fmla="*/ 24193 h 33692"/>
                  <a:gd name="connsiteX26" fmla="*/ 0 w 55721"/>
                  <a:gd name="connsiteY26" fmla="*/ 25527 h 3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721" h="33692">
                    <a:moveTo>
                      <a:pt x="0" y="25527"/>
                    </a:moveTo>
                    <a:cubicBezTo>
                      <a:pt x="2000" y="22765"/>
                      <a:pt x="3905" y="20383"/>
                      <a:pt x="5905" y="18193"/>
                    </a:cubicBezTo>
                    <a:lnTo>
                      <a:pt x="6287" y="17812"/>
                    </a:lnTo>
                    <a:lnTo>
                      <a:pt x="6382" y="17716"/>
                    </a:lnTo>
                    <a:cubicBezTo>
                      <a:pt x="5715" y="17621"/>
                      <a:pt x="7334" y="17907"/>
                      <a:pt x="7144" y="17812"/>
                    </a:cubicBezTo>
                    <a:lnTo>
                      <a:pt x="7144" y="17812"/>
                    </a:lnTo>
                    <a:lnTo>
                      <a:pt x="7144" y="17812"/>
                    </a:lnTo>
                    <a:lnTo>
                      <a:pt x="7144" y="17716"/>
                    </a:lnTo>
                    <a:lnTo>
                      <a:pt x="7334" y="17526"/>
                    </a:lnTo>
                    <a:lnTo>
                      <a:pt x="8096" y="16764"/>
                    </a:lnTo>
                    <a:lnTo>
                      <a:pt x="9525" y="15335"/>
                    </a:lnTo>
                    <a:cubicBezTo>
                      <a:pt x="10478" y="14383"/>
                      <a:pt x="11430" y="13525"/>
                      <a:pt x="12478" y="12763"/>
                    </a:cubicBezTo>
                    <a:cubicBezTo>
                      <a:pt x="16383" y="9525"/>
                      <a:pt x="20479" y="7334"/>
                      <a:pt x="24860" y="5715"/>
                    </a:cubicBezTo>
                    <a:cubicBezTo>
                      <a:pt x="33623" y="2476"/>
                      <a:pt x="43434" y="1619"/>
                      <a:pt x="55721" y="0"/>
                    </a:cubicBezTo>
                    <a:cubicBezTo>
                      <a:pt x="46863" y="33433"/>
                      <a:pt x="38957" y="36195"/>
                      <a:pt x="30385" y="32385"/>
                    </a:cubicBezTo>
                    <a:cubicBezTo>
                      <a:pt x="26099" y="30480"/>
                      <a:pt x="21622" y="26956"/>
                      <a:pt x="16859" y="24860"/>
                    </a:cubicBezTo>
                    <a:cubicBezTo>
                      <a:pt x="14478" y="23813"/>
                      <a:pt x="11906" y="23050"/>
                      <a:pt x="9334" y="23146"/>
                    </a:cubicBezTo>
                    <a:cubicBezTo>
                      <a:pt x="8668" y="23146"/>
                      <a:pt x="8001" y="23241"/>
                      <a:pt x="7334" y="23336"/>
                    </a:cubicBezTo>
                    <a:lnTo>
                      <a:pt x="6287" y="23527"/>
                    </a:lnTo>
                    <a:lnTo>
                      <a:pt x="5810" y="23622"/>
                    </a:lnTo>
                    <a:lnTo>
                      <a:pt x="5525" y="23717"/>
                    </a:lnTo>
                    <a:lnTo>
                      <a:pt x="5429" y="23717"/>
                    </a:lnTo>
                    <a:lnTo>
                      <a:pt x="5429" y="24289"/>
                    </a:lnTo>
                    <a:cubicBezTo>
                      <a:pt x="6191" y="24384"/>
                      <a:pt x="4382" y="24670"/>
                      <a:pt x="4572" y="24670"/>
                    </a:cubicBezTo>
                    <a:lnTo>
                      <a:pt x="4572" y="24670"/>
                    </a:lnTo>
                    <a:lnTo>
                      <a:pt x="4477" y="24193"/>
                    </a:lnTo>
                    <a:cubicBezTo>
                      <a:pt x="2953" y="24479"/>
                      <a:pt x="1524" y="24574"/>
                      <a:pt x="0" y="2552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11" name="Freeform: Shape 73410">
                <a:extLst>
                  <a:ext uri="{FF2B5EF4-FFF2-40B4-BE49-F238E27FC236}">
                    <a16:creationId xmlns:a16="http://schemas.microsoft.com/office/drawing/2014/main" id="{17ED5DE2-D40A-40D0-8253-99D51AAEFAAF}"/>
                  </a:ext>
                </a:extLst>
              </p:cNvPr>
              <p:cNvSpPr/>
              <p:nvPr/>
            </p:nvSpPr>
            <p:spPr>
              <a:xfrm>
                <a:off x="13402722" y="5163943"/>
                <a:ext cx="27336" cy="19596"/>
              </a:xfrm>
              <a:custGeom>
                <a:avLst/>
                <a:gdLst>
                  <a:gd name="connsiteX0" fmla="*/ 0 w 27336"/>
                  <a:gd name="connsiteY0" fmla="*/ 9592 h 19596"/>
                  <a:gd name="connsiteX1" fmla="*/ 27337 w 27336"/>
                  <a:gd name="connsiteY1" fmla="*/ 9307 h 19596"/>
                  <a:gd name="connsiteX2" fmla="*/ 0 w 27336"/>
                  <a:gd name="connsiteY2" fmla="*/ 9592 h 19596"/>
                </a:gdLst>
                <a:ahLst/>
                <a:cxnLst>
                  <a:cxn ang="0">
                    <a:pos x="connsiteX0" y="connsiteY0"/>
                  </a:cxn>
                  <a:cxn ang="0">
                    <a:pos x="connsiteX1" y="connsiteY1"/>
                  </a:cxn>
                  <a:cxn ang="0">
                    <a:pos x="connsiteX2" y="connsiteY2"/>
                  </a:cxn>
                </a:cxnLst>
                <a:rect l="l" t="t" r="r" b="b"/>
                <a:pathLst>
                  <a:path w="27336" h="19596">
                    <a:moveTo>
                      <a:pt x="0" y="9592"/>
                    </a:moveTo>
                    <a:cubicBezTo>
                      <a:pt x="13240" y="-16125"/>
                      <a:pt x="13621" y="19117"/>
                      <a:pt x="27337" y="9307"/>
                    </a:cubicBezTo>
                    <a:cubicBezTo>
                      <a:pt x="19717" y="26833"/>
                      <a:pt x="1143" y="18546"/>
                      <a:pt x="0" y="959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12" name="Freeform: Shape 73411">
                <a:extLst>
                  <a:ext uri="{FF2B5EF4-FFF2-40B4-BE49-F238E27FC236}">
                    <a16:creationId xmlns:a16="http://schemas.microsoft.com/office/drawing/2014/main" id="{2B1E49B1-79C0-44B0-86C3-5804C119A67D}"/>
                  </a:ext>
                </a:extLst>
              </p:cNvPr>
              <p:cNvSpPr/>
              <p:nvPr/>
            </p:nvSpPr>
            <p:spPr>
              <a:xfrm>
                <a:off x="13953077" y="3579885"/>
                <a:ext cx="13765" cy="25740"/>
              </a:xfrm>
              <a:custGeom>
                <a:avLst/>
                <a:gdLst>
                  <a:gd name="connsiteX0" fmla="*/ 0 w 13765"/>
                  <a:gd name="connsiteY0" fmla="*/ 18882 h 25740"/>
                  <a:gd name="connsiteX1" fmla="*/ 6667 w 13765"/>
                  <a:gd name="connsiteY1" fmla="*/ 5642 h 25740"/>
                  <a:gd name="connsiteX2" fmla="*/ 8763 w 13765"/>
                  <a:gd name="connsiteY2" fmla="*/ 3451 h 25740"/>
                  <a:gd name="connsiteX3" fmla="*/ 10096 w 13765"/>
                  <a:gd name="connsiteY3" fmla="*/ 1737 h 25740"/>
                  <a:gd name="connsiteX4" fmla="*/ 12287 w 13765"/>
                  <a:gd name="connsiteY4" fmla="*/ 22 h 25740"/>
                  <a:gd name="connsiteX5" fmla="*/ 8096 w 13765"/>
                  <a:gd name="connsiteY5" fmla="*/ 25740 h 25740"/>
                  <a:gd name="connsiteX6" fmla="*/ 6858 w 13765"/>
                  <a:gd name="connsiteY6" fmla="*/ 18692 h 25740"/>
                  <a:gd name="connsiteX7" fmla="*/ 0 w 13765"/>
                  <a:gd name="connsiteY7" fmla="*/ 18882 h 2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65" h="25740">
                    <a:moveTo>
                      <a:pt x="0" y="18882"/>
                    </a:moveTo>
                    <a:cubicBezTo>
                      <a:pt x="1238" y="13453"/>
                      <a:pt x="3810" y="8881"/>
                      <a:pt x="6667" y="5642"/>
                    </a:cubicBezTo>
                    <a:cubicBezTo>
                      <a:pt x="7334" y="4880"/>
                      <a:pt x="8192" y="4118"/>
                      <a:pt x="8763" y="3451"/>
                    </a:cubicBezTo>
                    <a:cubicBezTo>
                      <a:pt x="9239" y="2785"/>
                      <a:pt x="9620" y="2213"/>
                      <a:pt x="10096" y="1737"/>
                    </a:cubicBezTo>
                    <a:cubicBezTo>
                      <a:pt x="10954" y="784"/>
                      <a:pt x="11716" y="118"/>
                      <a:pt x="12287" y="22"/>
                    </a:cubicBezTo>
                    <a:cubicBezTo>
                      <a:pt x="14668" y="-454"/>
                      <a:pt x="14764" y="6595"/>
                      <a:pt x="8096" y="25740"/>
                    </a:cubicBezTo>
                    <a:cubicBezTo>
                      <a:pt x="8096" y="22406"/>
                      <a:pt x="7811" y="19930"/>
                      <a:pt x="6858" y="18692"/>
                    </a:cubicBezTo>
                    <a:cubicBezTo>
                      <a:pt x="5810" y="17549"/>
                      <a:pt x="5048" y="17739"/>
                      <a:pt x="0" y="1888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13" name="Freeform: Shape 73412">
                <a:extLst>
                  <a:ext uri="{FF2B5EF4-FFF2-40B4-BE49-F238E27FC236}">
                    <a16:creationId xmlns:a16="http://schemas.microsoft.com/office/drawing/2014/main" id="{E441F08A-7942-494E-A1F7-ECF55A301EA4}"/>
                  </a:ext>
                </a:extLst>
              </p:cNvPr>
              <p:cNvSpPr/>
              <p:nvPr/>
            </p:nvSpPr>
            <p:spPr>
              <a:xfrm>
                <a:off x="13922787" y="3786424"/>
                <a:ext cx="15542" cy="17607"/>
              </a:xfrm>
              <a:custGeom>
                <a:avLst/>
                <a:gdLst>
                  <a:gd name="connsiteX0" fmla="*/ 0 w 15542"/>
                  <a:gd name="connsiteY0" fmla="*/ 17607 h 17607"/>
                  <a:gd name="connsiteX1" fmla="*/ 15526 w 15542"/>
                  <a:gd name="connsiteY1" fmla="*/ 6844 h 17607"/>
                  <a:gd name="connsiteX2" fmla="*/ 0 w 15542"/>
                  <a:gd name="connsiteY2" fmla="*/ 17607 h 17607"/>
                </a:gdLst>
                <a:ahLst/>
                <a:cxnLst>
                  <a:cxn ang="0">
                    <a:pos x="connsiteX0" y="connsiteY0"/>
                  </a:cxn>
                  <a:cxn ang="0">
                    <a:pos x="connsiteX1" y="connsiteY1"/>
                  </a:cxn>
                  <a:cxn ang="0">
                    <a:pos x="connsiteX2" y="connsiteY2"/>
                  </a:cxn>
                </a:cxnLst>
                <a:rect l="l" t="t" r="r" b="b"/>
                <a:pathLst>
                  <a:path w="15542" h="17607">
                    <a:moveTo>
                      <a:pt x="0" y="17607"/>
                    </a:moveTo>
                    <a:cubicBezTo>
                      <a:pt x="6096" y="4177"/>
                      <a:pt x="16002" y="-8110"/>
                      <a:pt x="15526" y="6844"/>
                    </a:cubicBezTo>
                    <a:cubicBezTo>
                      <a:pt x="10001" y="25704"/>
                      <a:pt x="5239" y="11892"/>
                      <a:pt x="0" y="1760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14" name="Freeform: Shape 73413">
                <a:extLst>
                  <a:ext uri="{FF2B5EF4-FFF2-40B4-BE49-F238E27FC236}">
                    <a16:creationId xmlns:a16="http://schemas.microsoft.com/office/drawing/2014/main" id="{BD3EE3DB-81B5-42DC-A6D6-10E3EB362381}"/>
                  </a:ext>
                </a:extLst>
              </p:cNvPr>
              <p:cNvSpPr/>
              <p:nvPr/>
            </p:nvSpPr>
            <p:spPr>
              <a:xfrm>
                <a:off x="13255466" y="6913940"/>
                <a:ext cx="318108" cy="78585"/>
              </a:xfrm>
              <a:custGeom>
                <a:avLst/>
                <a:gdLst>
                  <a:gd name="connsiteX0" fmla="*/ 0 w 318108"/>
                  <a:gd name="connsiteY0" fmla="*/ 12291 h 78585"/>
                  <a:gd name="connsiteX1" fmla="*/ 54292 w 318108"/>
                  <a:gd name="connsiteY1" fmla="*/ 21340 h 78585"/>
                  <a:gd name="connsiteX2" fmla="*/ 126016 w 318108"/>
                  <a:gd name="connsiteY2" fmla="*/ 21149 h 78585"/>
                  <a:gd name="connsiteX3" fmla="*/ 188976 w 318108"/>
                  <a:gd name="connsiteY3" fmla="*/ 32389 h 78585"/>
                  <a:gd name="connsiteX4" fmla="*/ 251174 w 318108"/>
                  <a:gd name="connsiteY4" fmla="*/ 44295 h 78585"/>
                  <a:gd name="connsiteX5" fmla="*/ 283940 w 318108"/>
                  <a:gd name="connsiteY5" fmla="*/ 46772 h 78585"/>
                  <a:gd name="connsiteX6" fmla="*/ 318040 w 318108"/>
                  <a:gd name="connsiteY6" fmla="*/ 44581 h 78585"/>
                  <a:gd name="connsiteX7" fmla="*/ 317944 w 318108"/>
                  <a:gd name="connsiteY7" fmla="*/ 78585 h 78585"/>
                  <a:gd name="connsiteX8" fmla="*/ 176879 w 318108"/>
                  <a:gd name="connsiteY8" fmla="*/ 64012 h 78585"/>
                  <a:gd name="connsiteX9" fmla="*/ 103061 w 318108"/>
                  <a:gd name="connsiteY9" fmla="*/ 56011 h 78585"/>
                  <a:gd name="connsiteX10" fmla="*/ 37814 w 318108"/>
                  <a:gd name="connsiteY10" fmla="*/ 55249 h 78585"/>
                  <a:gd name="connsiteX11" fmla="*/ 0 w 318108"/>
                  <a:gd name="connsiteY11" fmla="*/ 12291 h 78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108" h="78585">
                    <a:moveTo>
                      <a:pt x="0" y="12291"/>
                    </a:moveTo>
                    <a:cubicBezTo>
                      <a:pt x="3334" y="-13617"/>
                      <a:pt x="49244" y="7338"/>
                      <a:pt x="54292" y="21340"/>
                    </a:cubicBezTo>
                    <a:cubicBezTo>
                      <a:pt x="80296" y="17911"/>
                      <a:pt x="104299" y="18864"/>
                      <a:pt x="126016" y="21149"/>
                    </a:cubicBezTo>
                    <a:cubicBezTo>
                      <a:pt x="147828" y="23531"/>
                      <a:pt x="168497" y="27912"/>
                      <a:pt x="188976" y="32389"/>
                    </a:cubicBezTo>
                    <a:cubicBezTo>
                      <a:pt x="209455" y="36865"/>
                      <a:pt x="229838" y="41533"/>
                      <a:pt x="251174" y="44295"/>
                    </a:cubicBezTo>
                    <a:cubicBezTo>
                      <a:pt x="261842" y="45629"/>
                      <a:pt x="272701" y="46581"/>
                      <a:pt x="283940" y="46772"/>
                    </a:cubicBezTo>
                    <a:cubicBezTo>
                      <a:pt x="294989" y="46867"/>
                      <a:pt x="306229" y="46200"/>
                      <a:pt x="318040" y="44581"/>
                    </a:cubicBezTo>
                    <a:cubicBezTo>
                      <a:pt x="308419" y="63631"/>
                      <a:pt x="319564" y="65822"/>
                      <a:pt x="317944" y="78585"/>
                    </a:cubicBezTo>
                    <a:cubicBezTo>
                      <a:pt x="279464" y="78680"/>
                      <a:pt x="227362" y="70584"/>
                      <a:pt x="176879" y="64012"/>
                    </a:cubicBezTo>
                    <a:cubicBezTo>
                      <a:pt x="151543" y="60678"/>
                      <a:pt x="126587" y="57725"/>
                      <a:pt x="103061" y="56011"/>
                    </a:cubicBezTo>
                    <a:cubicBezTo>
                      <a:pt x="79153" y="54011"/>
                      <a:pt x="56864" y="53344"/>
                      <a:pt x="37814" y="55249"/>
                    </a:cubicBezTo>
                    <a:cubicBezTo>
                      <a:pt x="15621" y="52868"/>
                      <a:pt x="15050" y="23245"/>
                      <a:pt x="0" y="1229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15" name="Freeform: Shape 73414">
                <a:extLst>
                  <a:ext uri="{FF2B5EF4-FFF2-40B4-BE49-F238E27FC236}">
                    <a16:creationId xmlns:a16="http://schemas.microsoft.com/office/drawing/2014/main" id="{5245A7EC-0E65-43CD-AB18-A3E260A509D7}"/>
                  </a:ext>
                </a:extLst>
              </p:cNvPr>
              <p:cNvSpPr/>
              <p:nvPr/>
            </p:nvSpPr>
            <p:spPr>
              <a:xfrm>
                <a:off x="13689520" y="4931220"/>
                <a:ext cx="28003" cy="51530"/>
              </a:xfrm>
              <a:custGeom>
                <a:avLst/>
                <a:gdLst>
                  <a:gd name="connsiteX0" fmla="*/ 95 w 28003"/>
                  <a:gd name="connsiteY0" fmla="*/ 34957 h 51530"/>
                  <a:gd name="connsiteX1" fmla="*/ 28004 w 28003"/>
                  <a:gd name="connsiteY1" fmla="*/ 0 h 51530"/>
                  <a:gd name="connsiteX2" fmla="*/ 15621 w 28003"/>
                  <a:gd name="connsiteY2" fmla="*/ 42577 h 51530"/>
                  <a:gd name="connsiteX3" fmla="*/ 0 w 28003"/>
                  <a:gd name="connsiteY3" fmla="*/ 51530 h 51530"/>
                  <a:gd name="connsiteX4" fmla="*/ 95 w 28003"/>
                  <a:gd name="connsiteY4" fmla="*/ 34957 h 515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03" h="51530">
                    <a:moveTo>
                      <a:pt x="95" y="34957"/>
                    </a:moveTo>
                    <a:cubicBezTo>
                      <a:pt x="8382" y="17716"/>
                      <a:pt x="17526" y="5810"/>
                      <a:pt x="28004" y="0"/>
                    </a:cubicBezTo>
                    <a:cubicBezTo>
                      <a:pt x="25813" y="28384"/>
                      <a:pt x="-8192" y="40386"/>
                      <a:pt x="15621" y="42577"/>
                    </a:cubicBezTo>
                    <a:cubicBezTo>
                      <a:pt x="12192" y="54007"/>
                      <a:pt x="5429" y="49911"/>
                      <a:pt x="0" y="51530"/>
                    </a:cubicBezTo>
                    <a:cubicBezTo>
                      <a:pt x="2667" y="41815"/>
                      <a:pt x="2476" y="36671"/>
                      <a:pt x="95" y="3495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16" name="Freeform: Shape 73415">
                <a:extLst>
                  <a:ext uri="{FF2B5EF4-FFF2-40B4-BE49-F238E27FC236}">
                    <a16:creationId xmlns:a16="http://schemas.microsoft.com/office/drawing/2014/main" id="{2B440EE7-224C-46A0-A954-4F6A4DB6631D}"/>
                  </a:ext>
                </a:extLst>
              </p:cNvPr>
              <p:cNvSpPr/>
              <p:nvPr/>
            </p:nvSpPr>
            <p:spPr>
              <a:xfrm>
                <a:off x="14006893" y="3575907"/>
                <a:ext cx="22210" cy="41719"/>
              </a:xfrm>
              <a:custGeom>
                <a:avLst/>
                <a:gdLst>
                  <a:gd name="connsiteX0" fmla="*/ 0 w 22210"/>
                  <a:gd name="connsiteY0" fmla="*/ 27051 h 41719"/>
                  <a:gd name="connsiteX1" fmla="*/ 15431 w 22210"/>
                  <a:gd name="connsiteY1" fmla="*/ 0 h 41719"/>
                  <a:gd name="connsiteX2" fmla="*/ 19431 w 22210"/>
                  <a:gd name="connsiteY2" fmla="*/ 32290 h 41719"/>
                  <a:gd name="connsiteX3" fmla="*/ 10478 w 22210"/>
                  <a:gd name="connsiteY3" fmla="*/ 41720 h 41719"/>
                  <a:gd name="connsiteX4" fmla="*/ 13430 w 22210"/>
                  <a:gd name="connsiteY4" fmla="*/ 8573 h 41719"/>
                  <a:gd name="connsiteX5" fmla="*/ 5906 w 22210"/>
                  <a:gd name="connsiteY5" fmla="*/ 21717 h 41719"/>
                  <a:gd name="connsiteX6" fmla="*/ 0 w 22210"/>
                  <a:gd name="connsiteY6" fmla="*/ 27051 h 41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10" h="41719">
                    <a:moveTo>
                      <a:pt x="0" y="27051"/>
                    </a:moveTo>
                    <a:cubicBezTo>
                      <a:pt x="5429" y="10096"/>
                      <a:pt x="8668" y="3524"/>
                      <a:pt x="15431" y="0"/>
                    </a:cubicBezTo>
                    <a:cubicBezTo>
                      <a:pt x="20003" y="4000"/>
                      <a:pt x="25718" y="5525"/>
                      <a:pt x="19431" y="32290"/>
                    </a:cubicBezTo>
                    <a:cubicBezTo>
                      <a:pt x="16288" y="31909"/>
                      <a:pt x="13145" y="31623"/>
                      <a:pt x="10478" y="41720"/>
                    </a:cubicBezTo>
                    <a:cubicBezTo>
                      <a:pt x="6763" y="40196"/>
                      <a:pt x="8382" y="27813"/>
                      <a:pt x="13430" y="8573"/>
                    </a:cubicBezTo>
                    <a:cubicBezTo>
                      <a:pt x="10858" y="10668"/>
                      <a:pt x="8382" y="16859"/>
                      <a:pt x="5906" y="21717"/>
                    </a:cubicBezTo>
                    <a:cubicBezTo>
                      <a:pt x="3715" y="26384"/>
                      <a:pt x="1715" y="30004"/>
                      <a:pt x="0" y="2705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17" name="Freeform: Shape 73416">
                <a:extLst>
                  <a:ext uri="{FF2B5EF4-FFF2-40B4-BE49-F238E27FC236}">
                    <a16:creationId xmlns:a16="http://schemas.microsoft.com/office/drawing/2014/main" id="{E3688816-37BC-482A-AA59-BBC177CE80BC}"/>
                  </a:ext>
                </a:extLst>
              </p:cNvPr>
              <p:cNvSpPr/>
              <p:nvPr/>
            </p:nvSpPr>
            <p:spPr>
              <a:xfrm>
                <a:off x="14030991" y="3581931"/>
                <a:ext cx="195548" cy="104437"/>
              </a:xfrm>
              <a:custGeom>
                <a:avLst/>
                <a:gdLst>
                  <a:gd name="connsiteX0" fmla="*/ 123444 w 195548"/>
                  <a:gd name="connsiteY0" fmla="*/ 41221 h 104437"/>
                  <a:gd name="connsiteX1" fmla="*/ 133445 w 195548"/>
                  <a:gd name="connsiteY1" fmla="*/ 64747 h 104437"/>
                  <a:gd name="connsiteX2" fmla="*/ 127635 w 195548"/>
                  <a:gd name="connsiteY2" fmla="*/ 98752 h 104437"/>
                  <a:gd name="connsiteX3" fmla="*/ 105727 w 195548"/>
                  <a:gd name="connsiteY3" fmla="*/ 101704 h 104437"/>
                  <a:gd name="connsiteX4" fmla="*/ 100584 w 195548"/>
                  <a:gd name="connsiteY4" fmla="*/ 77511 h 104437"/>
                  <a:gd name="connsiteX5" fmla="*/ 114205 w 195548"/>
                  <a:gd name="connsiteY5" fmla="*/ 67414 h 104437"/>
                  <a:gd name="connsiteX6" fmla="*/ 97060 w 195548"/>
                  <a:gd name="connsiteY6" fmla="*/ 44935 h 104437"/>
                  <a:gd name="connsiteX7" fmla="*/ 105156 w 195548"/>
                  <a:gd name="connsiteY7" fmla="*/ 52079 h 104437"/>
                  <a:gd name="connsiteX8" fmla="*/ 74581 w 195548"/>
                  <a:gd name="connsiteY8" fmla="*/ 39982 h 104437"/>
                  <a:gd name="connsiteX9" fmla="*/ 35338 w 195548"/>
                  <a:gd name="connsiteY9" fmla="*/ 27505 h 104437"/>
                  <a:gd name="connsiteX10" fmla="*/ 0 w 195548"/>
                  <a:gd name="connsiteY10" fmla="*/ 25409 h 104437"/>
                  <a:gd name="connsiteX11" fmla="*/ 49911 w 195548"/>
                  <a:gd name="connsiteY11" fmla="*/ 2168 h 104437"/>
                  <a:gd name="connsiteX12" fmla="*/ 56959 w 195548"/>
                  <a:gd name="connsiteY12" fmla="*/ 34363 h 104437"/>
                  <a:gd name="connsiteX13" fmla="*/ 171736 w 195548"/>
                  <a:gd name="connsiteY13" fmla="*/ 84178 h 104437"/>
                  <a:gd name="connsiteX14" fmla="*/ 195548 w 195548"/>
                  <a:gd name="connsiteY14" fmla="*/ 72272 h 104437"/>
                  <a:gd name="connsiteX15" fmla="*/ 166783 w 195548"/>
                  <a:gd name="connsiteY15" fmla="*/ 84940 h 104437"/>
                  <a:gd name="connsiteX16" fmla="*/ 151543 w 195548"/>
                  <a:gd name="connsiteY16" fmla="*/ 103705 h 104437"/>
                  <a:gd name="connsiteX17" fmla="*/ 152019 w 195548"/>
                  <a:gd name="connsiteY17" fmla="*/ 70462 h 104437"/>
                  <a:gd name="connsiteX18" fmla="*/ 135255 w 195548"/>
                  <a:gd name="connsiteY18" fmla="*/ 97799 h 104437"/>
                  <a:gd name="connsiteX19" fmla="*/ 145923 w 195548"/>
                  <a:gd name="connsiteY19" fmla="*/ 63033 h 104437"/>
                  <a:gd name="connsiteX20" fmla="*/ 123444 w 195548"/>
                  <a:gd name="connsiteY20" fmla="*/ 41221 h 104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5548" h="104437">
                    <a:moveTo>
                      <a:pt x="123444" y="41221"/>
                    </a:moveTo>
                    <a:cubicBezTo>
                      <a:pt x="109252" y="68938"/>
                      <a:pt x="125635" y="70177"/>
                      <a:pt x="133445" y="64747"/>
                    </a:cubicBezTo>
                    <a:cubicBezTo>
                      <a:pt x="129254" y="87988"/>
                      <a:pt x="134588" y="81226"/>
                      <a:pt x="127635" y="98752"/>
                    </a:cubicBezTo>
                    <a:cubicBezTo>
                      <a:pt x="127444" y="82369"/>
                      <a:pt x="111919" y="87512"/>
                      <a:pt x="105727" y="101704"/>
                    </a:cubicBezTo>
                    <a:cubicBezTo>
                      <a:pt x="101727" y="98752"/>
                      <a:pt x="95726" y="100085"/>
                      <a:pt x="100584" y="77511"/>
                    </a:cubicBezTo>
                    <a:cubicBezTo>
                      <a:pt x="107061" y="90751"/>
                      <a:pt x="105346" y="71986"/>
                      <a:pt x="114205" y="67414"/>
                    </a:cubicBezTo>
                    <a:cubicBezTo>
                      <a:pt x="115062" y="43697"/>
                      <a:pt x="89154" y="98656"/>
                      <a:pt x="97060" y="44935"/>
                    </a:cubicBezTo>
                    <a:cubicBezTo>
                      <a:pt x="102775" y="40649"/>
                      <a:pt x="102394" y="49888"/>
                      <a:pt x="105156" y="52079"/>
                    </a:cubicBezTo>
                    <a:cubicBezTo>
                      <a:pt x="106108" y="18265"/>
                      <a:pt x="87535" y="39697"/>
                      <a:pt x="74581" y="39982"/>
                    </a:cubicBezTo>
                    <a:cubicBezTo>
                      <a:pt x="60674" y="40459"/>
                      <a:pt x="47625" y="33124"/>
                      <a:pt x="35338" y="27505"/>
                    </a:cubicBezTo>
                    <a:cubicBezTo>
                      <a:pt x="22955" y="21980"/>
                      <a:pt x="11144" y="18265"/>
                      <a:pt x="0" y="25409"/>
                    </a:cubicBezTo>
                    <a:cubicBezTo>
                      <a:pt x="13621" y="-30693"/>
                      <a:pt x="30956" y="27409"/>
                      <a:pt x="49911" y="2168"/>
                    </a:cubicBezTo>
                    <a:cubicBezTo>
                      <a:pt x="50863" y="15789"/>
                      <a:pt x="57817" y="16456"/>
                      <a:pt x="56959" y="34363"/>
                    </a:cubicBezTo>
                    <a:cubicBezTo>
                      <a:pt x="104394" y="3406"/>
                      <a:pt x="148399" y="14741"/>
                      <a:pt x="171736" y="84178"/>
                    </a:cubicBezTo>
                    <a:cubicBezTo>
                      <a:pt x="182594" y="61985"/>
                      <a:pt x="184594" y="71415"/>
                      <a:pt x="195548" y="72272"/>
                    </a:cubicBezTo>
                    <a:cubicBezTo>
                      <a:pt x="187928" y="108848"/>
                      <a:pt x="158210" y="110086"/>
                      <a:pt x="166783" y="84940"/>
                    </a:cubicBezTo>
                    <a:cubicBezTo>
                      <a:pt x="154114" y="77225"/>
                      <a:pt x="160306" y="103324"/>
                      <a:pt x="151543" y="103705"/>
                    </a:cubicBezTo>
                    <a:cubicBezTo>
                      <a:pt x="140494" y="109229"/>
                      <a:pt x="156972" y="82083"/>
                      <a:pt x="152019" y="70462"/>
                    </a:cubicBezTo>
                    <a:cubicBezTo>
                      <a:pt x="143065" y="97037"/>
                      <a:pt x="145732" y="91513"/>
                      <a:pt x="135255" y="97799"/>
                    </a:cubicBezTo>
                    <a:cubicBezTo>
                      <a:pt x="138208" y="81892"/>
                      <a:pt x="141637" y="69129"/>
                      <a:pt x="145923" y="63033"/>
                    </a:cubicBezTo>
                    <a:cubicBezTo>
                      <a:pt x="143542" y="40744"/>
                      <a:pt x="120396" y="82559"/>
                      <a:pt x="123444" y="4122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18" name="Freeform: Shape 73417">
                <a:extLst>
                  <a:ext uri="{FF2B5EF4-FFF2-40B4-BE49-F238E27FC236}">
                    <a16:creationId xmlns:a16="http://schemas.microsoft.com/office/drawing/2014/main" id="{26D1673C-F109-4CFC-A6B7-7126188EE548}"/>
                  </a:ext>
                </a:extLst>
              </p:cNvPr>
              <p:cNvSpPr/>
              <p:nvPr/>
            </p:nvSpPr>
            <p:spPr>
              <a:xfrm>
                <a:off x="13847825" y="4967126"/>
                <a:ext cx="248182" cy="105825"/>
              </a:xfrm>
              <a:custGeom>
                <a:avLst/>
                <a:gdLst>
                  <a:gd name="connsiteX0" fmla="*/ 2572 w 248182"/>
                  <a:gd name="connsiteY0" fmla="*/ 15528 h 105825"/>
                  <a:gd name="connsiteX1" fmla="*/ 45339 w 248182"/>
                  <a:gd name="connsiteY1" fmla="*/ 4289 h 105825"/>
                  <a:gd name="connsiteX2" fmla="*/ 50673 w 248182"/>
                  <a:gd name="connsiteY2" fmla="*/ 54581 h 105825"/>
                  <a:gd name="connsiteX3" fmla="*/ 71342 w 248182"/>
                  <a:gd name="connsiteY3" fmla="*/ 10956 h 105825"/>
                  <a:gd name="connsiteX4" fmla="*/ 246221 w 248182"/>
                  <a:gd name="connsiteY4" fmla="*/ 72011 h 105825"/>
                  <a:gd name="connsiteX5" fmla="*/ 247555 w 248182"/>
                  <a:gd name="connsiteY5" fmla="*/ 88776 h 105825"/>
                  <a:gd name="connsiteX6" fmla="*/ 245459 w 248182"/>
                  <a:gd name="connsiteY6" fmla="*/ 105825 h 105825"/>
                  <a:gd name="connsiteX7" fmla="*/ 146113 w 248182"/>
                  <a:gd name="connsiteY7" fmla="*/ 55438 h 105825"/>
                  <a:gd name="connsiteX8" fmla="*/ 135541 w 248182"/>
                  <a:gd name="connsiteY8" fmla="*/ 81632 h 105825"/>
                  <a:gd name="connsiteX9" fmla="*/ 102108 w 248182"/>
                  <a:gd name="connsiteY9" fmla="*/ 75821 h 105825"/>
                  <a:gd name="connsiteX10" fmla="*/ 102489 w 248182"/>
                  <a:gd name="connsiteY10" fmla="*/ 50485 h 105825"/>
                  <a:gd name="connsiteX11" fmla="*/ 63913 w 248182"/>
                  <a:gd name="connsiteY11" fmla="*/ 78679 h 105825"/>
                  <a:gd name="connsiteX12" fmla="*/ 37433 w 248182"/>
                  <a:gd name="connsiteY12" fmla="*/ 72107 h 105825"/>
                  <a:gd name="connsiteX13" fmla="*/ 26670 w 248182"/>
                  <a:gd name="connsiteY13" fmla="*/ 13909 h 105825"/>
                  <a:gd name="connsiteX14" fmla="*/ 12478 w 248182"/>
                  <a:gd name="connsiteY14" fmla="*/ 56962 h 105825"/>
                  <a:gd name="connsiteX15" fmla="*/ 0 w 248182"/>
                  <a:gd name="connsiteY15" fmla="*/ 49342 h 105825"/>
                  <a:gd name="connsiteX16" fmla="*/ 2572 w 248182"/>
                  <a:gd name="connsiteY16" fmla="*/ 15528 h 10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8182" h="105825">
                    <a:moveTo>
                      <a:pt x="2572" y="15528"/>
                    </a:moveTo>
                    <a:cubicBezTo>
                      <a:pt x="17431" y="-4093"/>
                      <a:pt x="30575" y="-1712"/>
                      <a:pt x="45339" y="4289"/>
                    </a:cubicBezTo>
                    <a:cubicBezTo>
                      <a:pt x="22860" y="46580"/>
                      <a:pt x="65151" y="8194"/>
                      <a:pt x="50673" y="54581"/>
                    </a:cubicBezTo>
                    <a:cubicBezTo>
                      <a:pt x="59341" y="47342"/>
                      <a:pt x="64103" y="24196"/>
                      <a:pt x="71342" y="10956"/>
                    </a:cubicBezTo>
                    <a:cubicBezTo>
                      <a:pt x="150400" y="14957"/>
                      <a:pt x="186309" y="47151"/>
                      <a:pt x="246221" y="72011"/>
                    </a:cubicBezTo>
                    <a:cubicBezTo>
                      <a:pt x="249555" y="72011"/>
                      <a:pt x="247650" y="82299"/>
                      <a:pt x="247555" y="88776"/>
                    </a:cubicBezTo>
                    <a:cubicBezTo>
                      <a:pt x="246888" y="94491"/>
                      <a:pt x="246221" y="100110"/>
                      <a:pt x="245459" y="105825"/>
                    </a:cubicBezTo>
                    <a:cubicBezTo>
                      <a:pt x="222028" y="74869"/>
                      <a:pt x="179451" y="100586"/>
                      <a:pt x="146113" y="55438"/>
                    </a:cubicBezTo>
                    <a:cubicBezTo>
                      <a:pt x="142018" y="61915"/>
                      <a:pt x="138684" y="71440"/>
                      <a:pt x="135541" y="81632"/>
                    </a:cubicBezTo>
                    <a:cubicBezTo>
                      <a:pt x="125825" y="72678"/>
                      <a:pt x="114395" y="63249"/>
                      <a:pt x="102108" y="75821"/>
                    </a:cubicBezTo>
                    <a:cubicBezTo>
                      <a:pt x="105156" y="61915"/>
                      <a:pt x="101060" y="61344"/>
                      <a:pt x="102489" y="50485"/>
                    </a:cubicBezTo>
                    <a:cubicBezTo>
                      <a:pt x="89630" y="74678"/>
                      <a:pt x="72390" y="30387"/>
                      <a:pt x="63913" y="78679"/>
                    </a:cubicBezTo>
                    <a:cubicBezTo>
                      <a:pt x="52292" y="75155"/>
                      <a:pt x="52388" y="54962"/>
                      <a:pt x="37433" y="72107"/>
                    </a:cubicBezTo>
                    <a:cubicBezTo>
                      <a:pt x="32099" y="43151"/>
                      <a:pt x="37719" y="24577"/>
                      <a:pt x="26670" y="13909"/>
                    </a:cubicBezTo>
                    <a:cubicBezTo>
                      <a:pt x="22003" y="20767"/>
                      <a:pt x="22860" y="43627"/>
                      <a:pt x="12478" y="56962"/>
                    </a:cubicBezTo>
                    <a:cubicBezTo>
                      <a:pt x="10478" y="50485"/>
                      <a:pt x="6191" y="48294"/>
                      <a:pt x="0" y="49342"/>
                    </a:cubicBezTo>
                    <a:cubicBezTo>
                      <a:pt x="5810" y="37341"/>
                      <a:pt x="21146" y="7908"/>
                      <a:pt x="2572" y="1552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19" name="Freeform: Shape 73418">
                <a:extLst>
                  <a:ext uri="{FF2B5EF4-FFF2-40B4-BE49-F238E27FC236}">
                    <a16:creationId xmlns:a16="http://schemas.microsoft.com/office/drawing/2014/main" id="{AAEF45A1-271D-4478-91E7-E914F7BD368B}"/>
                  </a:ext>
                </a:extLst>
              </p:cNvPr>
              <p:cNvSpPr/>
              <p:nvPr/>
            </p:nvSpPr>
            <p:spPr>
              <a:xfrm>
                <a:off x="13580649" y="6957568"/>
                <a:ext cx="26574" cy="30210"/>
              </a:xfrm>
              <a:custGeom>
                <a:avLst/>
                <a:gdLst>
                  <a:gd name="connsiteX0" fmla="*/ 0 w 26574"/>
                  <a:gd name="connsiteY0" fmla="*/ 17812 h 30210"/>
                  <a:gd name="connsiteX1" fmla="*/ 26575 w 26574"/>
                  <a:gd name="connsiteY1" fmla="*/ 0 h 30210"/>
                  <a:gd name="connsiteX2" fmla="*/ 0 w 26574"/>
                  <a:gd name="connsiteY2" fmla="*/ 17812 h 30210"/>
                </a:gdLst>
                <a:ahLst/>
                <a:cxnLst>
                  <a:cxn ang="0">
                    <a:pos x="connsiteX0" y="connsiteY0"/>
                  </a:cxn>
                  <a:cxn ang="0">
                    <a:pos x="connsiteX1" y="connsiteY1"/>
                  </a:cxn>
                  <a:cxn ang="0">
                    <a:pos x="connsiteX2" y="connsiteY2"/>
                  </a:cxn>
                </a:cxnLst>
                <a:rect l="l" t="t" r="r" b="b"/>
                <a:pathLst>
                  <a:path w="26574" h="30210">
                    <a:moveTo>
                      <a:pt x="0" y="17812"/>
                    </a:moveTo>
                    <a:cubicBezTo>
                      <a:pt x="5906" y="5049"/>
                      <a:pt x="17336" y="5049"/>
                      <a:pt x="26575" y="0"/>
                    </a:cubicBezTo>
                    <a:cubicBezTo>
                      <a:pt x="20098" y="33814"/>
                      <a:pt x="6572" y="38481"/>
                      <a:pt x="0" y="1781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20" name="Freeform: Shape 73419">
                <a:extLst>
                  <a:ext uri="{FF2B5EF4-FFF2-40B4-BE49-F238E27FC236}">
                    <a16:creationId xmlns:a16="http://schemas.microsoft.com/office/drawing/2014/main" id="{8A938FFB-340E-40B0-A663-AB119D3F90B9}"/>
                  </a:ext>
                </a:extLst>
              </p:cNvPr>
              <p:cNvSpPr/>
              <p:nvPr/>
            </p:nvSpPr>
            <p:spPr>
              <a:xfrm>
                <a:off x="13867161" y="5073428"/>
                <a:ext cx="22325" cy="34480"/>
              </a:xfrm>
              <a:custGeom>
                <a:avLst/>
                <a:gdLst>
                  <a:gd name="connsiteX0" fmla="*/ 0 w 22325"/>
                  <a:gd name="connsiteY0" fmla="*/ 34480 h 34480"/>
                  <a:gd name="connsiteX1" fmla="*/ 4191 w 22325"/>
                  <a:gd name="connsiteY1" fmla="*/ 8954 h 34480"/>
                  <a:gd name="connsiteX2" fmla="*/ 12573 w 22325"/>
                  <a:gd name="connsiteY2" fmla="*/ 0 h 34480"/>
                  <a:gd name="connsiteX3" fmla="*/ 21146 w 22325"/>
                  <a:gd name="connsiteY3" fmla="*/ 33147 h 34480"/>
                  <a:gd name="connsiteX4" fmla="*/ 0 w 22325"/>
                  <a:gd name="connsiteY4" fmla="*/ 34480 h 34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25" h="34480">
                    <a:moveTo>
                      <a:pt x="0" y="34480"/>
                    </a:moveTo>
                    <a:cubicBezTo>
                      <a:pt x="1429" y="26003"/>
                      <a:pt x="2762" y="17431"/>
                      <a:pt x="4191" y="8954"/>
                    </a:cubicBezTo>
                    <a:cubicBezTo>
                      <a:pt x="6953" y="18193"/>
                      <a:pt x="10192" y="15907"/>
                      <a:pt x="12573" y="0"/>
                    </a:cubicBezTo>
                    <a:cubicBezTo>
                      <a:pt x="21336" y="476"/>
                      <a:pt x="24194" y="11525"/>
                      <a:pt x="21146" y="33147"/>
                    </a:cubicBezTo>
                    <a:cubicBezTo>
                      <a:pt x="12002" y="26194"/>
                      <a:pt x="11525" y="26194"/>
                      <a:pt x="0" y="3448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21" name="Freeform: Shape 73420">
                <a:extLst>
                  <a:ext uri="{FF2B5EF4-FFF2-40B4-BE49-F238E27FC236}">
                    <a16:creationId xmlns:a16="http://schemas.microsoft.com/office/drawing/2014/main" id="{C3FF0647-AFEB-45C3-AB77-58EE6CF5DB13}"/>
                  </a:ext>
                </a:extLst>
              </p:cNvPr>
              <p:cNvSpPr/>
              <p:nvPr/>
            </p:nvSpPr>
            <p:spPr>
              <a:xfrm>
                <a:off x="13946628" y="5076544"/>
                <a:ext cx="28546" cy="26987"/>
              </a:xfrm>
              <a:custGeom>
                <a:avLst/>
                <a:gdLst>
                  <a:gd name="connsiteX0" fmla="*/ 1781 w 28546"/>
                  <a:gd name="connsiteY0" fmla="*/ 312 h 26987"/>
                  <a:gd name="connsiteX1" fmla="*/ 28547 w 28546"/>
                  <a:gd name="connsiteY1" fmla="*/ 6789 h 26987"/>
                  <a:gd name="connsiteX2" fmla="*/ 1781 w 28546"/>
                  <a:gd name="connsiteY2" fmla="*/ 312 h 26987"/>
                </a:gdLst>
                <a:ahLst/>
                <a:cxnLst>
                  <a:cxn ang="0">
                    <a:pos x="connsiteX0" y="connsiteY0"/>
                  </a:cxn>
                  <a:cxn ang="0">
                    <a:pos x="connsiteX1" y="connsiteY1"/>
                  </a:cxn>
                  <a:cxn ang="0">
                    <a:pos x="connsiteX2" y="connsiteY2"/>
                  </a:cxn>
                </a:cxnLst>
                <a:rect l="l" t="t" r="r" b="b"/>
                <a:pathLst>
                  <a:path w="28546" h="26987">
                    <a:moveTo>
                      <a:pt x="1781" y="312"/>
                    </a:moveTo>
                    <a:cubicBezTo>
                      <a:pt x="13307" y="-2450"/>
                      <a:pt x="14354" y="14219"/>
                      <a:pt x="28547" y="6789"/>
                    </a:cubicBezTo>
                    <a:cubicBezTo>
                      <a:pt x="24451" y="32507"/>
                      <a:pt x="-7839" y="37079"/>
                      <a:pt x="1781" y="31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22" name="Freeform: Shape 73421">
                <a:extLst>
                  <a:ext uri="{FF2B5EF4-FFF2-40B4-BE49-F238E27FC236}">
                    <a16:creationId xmlns:a16="http://schemas.microsoft.com/office/drawing/2014/main" id="{54FEC8B0-CCB6-48F5-8881-E6CF16E1F215}"/>
                  </a:ext>
                </a:extLst>
              </p:cNvPr>
              <p:cNvSpPr/>
              <p:nvPr/>
            </p:nvSpPr>
            <p:spPr>
              <a:xfrm>
                <a:off x="14103381" y="5035389"/>
                <a:ext cx="23632" cy="51945"/>
              </a:xfrm>
              <a:custGeom>
                <a:avLst/>
                <a:gdLst>
                  <a:gd name="connsiteX0" fmla="*/ 0 w 23632"/>
                  <a:gd name="connsiteY0" fmla="*/ 11369 h 51945"/>
                  <a:gd name="connsiteX1" fmla="*/ 19145 w 23632"/>
                  <a:gd name="connsiteY1" fmla="*/ 51946 h 51945"/>
                  <a:gd name="connsiteX2" fmla="*/ 0 w 23632"/>
                  <a:gd name="connsiteY2" fmla="*/ 11369 h 51945"/>
                </a:gdLst>
                <a:ahLst/>
                <a:cxnLst>
                  <a:cxn ang="0">
                    <a:pos x="connsiteX0" y="connsiteY0"/>
                  </a:cxn>
                  <a:cxn ang="0">
                    <a:pos x="connsiteX1" y="connsiteY1"/>
                  </a:cxn>
                  <a:cxn ang="0">
                    <a:pos x="connsiteX2" y="connsiteY2"/>
                  </a:cxn>
                </a:cxnLst>
                <a:rect l="l" t="t" r="r" b="b"/>
                <a:pathLst>
                  <a:path w="23632" h="51945">
                    <a:moveTo>
                      <a:pt x="0" y="11369"/>
                    </a:moveTo>
                    <a:cubicBezTo>
                      <a:pt x="5715" y="-20349"/>
                      <a:pt x="34576" y="21180"/>
                      <a:pt x="19145" y="51946"/>
                    </a:cubicBezTo>
                    <a:cubicBezTo>
                      <a:pt x="18193" y="27657"/>
                      <a:pt x="13049" y="11560"/>
                      <a:pt x="0" y="1136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23" name="Freeform: Shape 73422">
                <a:extLst>
                  <a:ext uri="{FF2B5EF4-FFF2-40B4-BE49-F238E27FC236}">
                    <a16:creationId xmlns:a16="http://schemas.microsoft.com/office/drawing/2014/main" id="{925FAE65-0E9A-4458-860B-876344ED961D}"/>
                  </a:ext>
                </a:extLst>
              </p:cNvPr>
              <p:cNvSpPr/>
              <p:nvPr/>
            </p:nvSpPr>
            <p:spPr>
              <a:xfrm>
                <a:off x="14135576" y="4772156"/>
                <a:ext cx="31718" cy="24000"/>
              </a:xfrm>
              <a:custGeom>
                <a:avLst/>
                <a:gdLst>
                  <a:gd name="connsiteX0" fmla="*/ 0 w 31718"/>
                  <a:gd name="connsiteY0" fmla="*/ 9711 h 24000"/>
                  <a:gd name="connsiteX1" fmla="*/ 31718 w 31718"/>
                  <a:gd name="connsiteY1" fmla="*/ 14855 h 24000"/>
                  <a:gd name="connsiteX2" fmla="*/ 0 w 31718"/>
                  <a:gd name="connsiteY2" fmla="*/ 9711 h 24000"/>
                </a:gdLst>
                <a:ahLst/>
                <a:cxnLst>
                  <a:cxn ang="0">
                    <a:pos x="connsiteX0" y="connsiteY0"/>
                  </a:cxn>
                  <a:cxn ang="0">
                    <a:pos x="connsiteX1" y="connsiteY1"/>
                  </a:cxn>
                  <a:cxn ang="0">
                    <a:pos x="connsiteX2" y="connsiteY2"/>
                  </a:cxn>
                </a:cxnLst>
                <a:rect l="l" t="t" r="r" b="b"/>
                <a:pathLst>
                  <a:path w="31718" h="24000">
                    <a:moveTo>
                      <a:pt x="0" y="9711"/>
                    </a:moveTo>
                    <a:cubicBezTo>
                      <a:pt x="12478" y="-17721"/>
                      <a:pt x="18479" y="22475"/>
                      <a:pt x="31718" y="14855"/>
                    </a:cubicBezTo>
                    <a:cubicBezTo>
                      <a:pt x="20955" y="38858"/>
                      <a:pt x="10382" y="7806"/>
                      <a:pt x="0" y="971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24" name="Freeform: Shape 73423">
                <a:extLst>
                  <a:ext uri="{FF2B5EF4-FFF2-40B4-BE49-F238E27FC236}">
                    <a16:creationId xmlns:a16="http://schemas.microsoft.com/office/drawing/2014/main" id="{426D3389-C6EA-405E-8941-AD80A9D1B9CD}"/>
                  </a:ext>
                </a:extLst>
              </p:cNvPr>
              <p:cNvSpPr/>
              <p:nvPr/>
            </p:nvSpPr>
            <p:spPr>
              <a:xfrm>
                <a:off x="13926647" y="6842490"/>
                <a:ext cx="22465" cy="25114"/>
              </a:xfrm>
              <a:custGeom>
                <a:avLst/>
                <a:gdLst>
                  <a:gd name="connsiteX0" fmla="*/ 2903 w 22465"/>
                  <a:gd name="connsiteY0" fmla="*/ 24781 h 25114"/>
                  <a:gd name="connsiteX1" fmla="*/ 20810 w 22465"/>
                  <a:gd name="connsiteY1" fmla="*/ 23638 h 25114"/>
                  <a:gd name="connsiteX2" fmla="*/ 2903 w 22465"/>
                  <a:gd name="connsiteY2" fmla="*/ 24781 h 25114"/>
                </a:gdLst>
                <a:ahLst/>
                <a:cxnLst>
                  <a:cxn ang="0">
                    <a:pos x="connsiteX0" y="connsiteY0"/>
                  </a:cxn>
                  <a:cxn ang="0">
                    <a:pos x="connsiteX1" y="connsiteY1"/>
                  </a:cxn>
                  <a:cxn ang="0">
                    <a:pos x="connsiteX2" y="connsiteY2"/>
                  </a:cxn>
                </a:cxnLst>
                <a:rect l="l" t="t" r="r" b="b"/>
                <a:pathLst>
                  <a:path w="22465" h="25114">
                    <a:moveTo>
                      <a:pt x="2903" y="24781"/>
                    </a:moveTo>
                    <a:cubicBezTo>
                      <a:pt x="-11194" y="8493"/>
                      <a:pt x="31192" y="-21130"/>
                      <a:pt x="20810" y="23638"/>
                    </a:cubicBezTo>
                    <a:cubicBezTo>
                      <a:pt x="11666" y="32305"/>
                      <a:pt x="8332" y="-1128"/>
                      <a:pt x="2903" y="2478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25" name="Freeform: Shape 73424">
                <a:extLst>
                  <a:ext uri="{FF2B5EF4-FFF2-40B4-BE49-F238E27FC236}">
                    <a16:creationId xmlns:a16="http://schemas.microsoft.com/office/drawing/2014/main" id="{476C4197-E03A-4674-BB40-E5D21A2CB58C}"/>
                  </a:ext>
                </a:extLst>
              </p:cNvPr>
              <p:cNvSpPr/>
              <p:nvPr/>
            </p:nvSpPr>
            <p:spPr>
              <a:xfrm>
                <a:off x="14403990" y="2814623"/>
                <a:ext cx="13430" cy="32798"/>
              </a:xfrm>
              <a:custGeom>
                <a:avLst/>
                <a:gdLst>
                  <a:gd name="connsiteX0" fmla="*/ 0 w 13430"/>
                  <a:gd name="connsiteY0" fmla="*/ 26621 h 32798"/>
                  <a:gd name="connsiteX1" fmla="*/ 3620 w 13430"/>
                  <a:gd name="connsiteY1" fmla="*/ 1189 h 32798"/>
                  <a:gd name="connsiteX2" fmla="*/ 13430 w 13430"/>
                  <a:gd name="connsiteY2" fmla="*/ 15477 h 32798"/>
                  <a:gd name="connsiteX3" fmla="*/ 0 w 13430"/>
                  <a:gd name="connsiteY3" fmla="*/ 26621 h 32798"/>
                </a:gdLst>
                <a:ahLst/>
                <a:cxnLst>
                  <a:cxn ang="0">
                    <a:pos x="connsiteX0" y="connsiteY0"/>
                  </a:cxn>
                  <a:cxn ang="0">
                    <a:pos x="connsiteX1" y="connsiteY1"/>
                  </a:cxn>
                  <a:cxn ang="0">
                    <a:pos x="connsiteX2" y="connsiteY2"/>
                  </a:cxn>
                  <a:cxn ang="0">
                    <a:pos x="connsiteX3" y="connsiteY3"/>
                  </a:cxn>
                </a:cxnLst>
                <a:rect l="l" t="t" r="r" b="b"/>
                <a:pathLst>
                  <a:path w="13430" h="32798">
                    <a:moveTo>
                      <a:pt x="0" y="26621"/>
                    </a:moveTo>
                    <a:cubicBezTo>
                      <a:pt x="1238" y="18048"/>
                      <a:pt x="2381" y="9571"/>
                      <a:pt x="3620" y="1189"/>
                    </a:cubicBezTo>
                    <a:cubicBezTo>
                      <a:pt x="10573" y="-4431"/>
                      <a:pt x="9811" y="11476"/>
                      <a:pt x="13430" y="15477"/>
                    </a:cubicBezTo>
                    <a:cubicBezTo>
                      <a:pt x="8382" y="43956"/>
                      <a:pt x="4000" y="29383"/>
                      <a:pt x="0" y="2662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26" name="Freeform: Shape 73425">
                <a:extLst>
                  <a:ext uri="{FF2B5EF4-FFF2-40B4-BE49-F238E27FC236}">
                    <a16:creationId xmlns:a16="http://schemas.microsoft.com/office/drawing/2014/main" id="{0B31D885-7140-4353-B7D8-4E643DA26D12}"/>
                  </a:ext>
                </a:extLst>
              </p:cNvPr>
              <p:cNvSpPr/>
              <p:nvPr/>
            </p:nvSpPr>
            <p:spPr>
              <a:xfrm>
                <a:off x="14153959" y="4971831"/>
                <a:ext cx="22288" cy="19491"/>
              </a:xfrm>
              <a:custGeom>
                <a:avLst/>
                <a:gdLst>
                  <a:gd name="connsiteX0" fmla="*/ 0 w 22288"/>
                  <a:gd name="connsiteY0" fmla="*/ 19491 h 19491"/>
                  <a:gd name="connsiteX1" fmla="*/ 22289 w 22288"/>
                  <a:gd name="connsiteY1" fmla="*/ 60 h 19491"/>
                  <a:gd name="connsiteX2" fmla="*/ 0 w 22288"/>
                  <a:gd name="connsiteY2" fmla="*/ 19491 h 19491"/>
                </a:gdLst>
                <a:ahLst/>
                <a:cxnLst>
                  <a:cxn ang="0">
                    <a:pos x="connsiteX0" y="connsiteY0"/>
                  </a:cxn>
                  <a:cxn ang="0">
                    <a:pos x="connsiteX1" y="connsiteY1"/>
                  </a:cxn>
                  <a:cxn ang="0">
                    <a:pos x="connsiteX2" y="connsiteY2"/>
                  </a:cxn>
                </a:cxnLst>
                <a:rect l="l" t="t" r="r" b="b"/>
                <a:pathLst>
                  <a:path w="22288" h="19491">
                    <a:moveTo>
                      <a:pt x="0" y="19491"/>
                    </a:moveTo>
                    <a:cubicBezTo>
                      <a:pt x="4763" y="4156"/>
                      <a:pt x="12764" y="-607"/>
                      <a:pt x="22289" y="60"/>
                    </a:cubicBezTo>
                    <a:cubicBezTo>
                      <a:pt x="22098" y="30731"/>
                      <a:pt x="7525" y="13491"/>
                      <a:pt x="0" y="1949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27" name="Freeform: Shape 73426">
                <a:extLst>
                  <a:ext uri="{FF2B5EF4-FFF2-40B4-BE49-F238E27FC236}">
                    <a16:creationId xmlns:a16="http://schemas.microsoft.com/office/drawing/2014/main" id="{8A669212-38DF-4B37-B16F-11C787E54775}"/>
                  </a:ext>
                </a:extLst>
              </p:cNvPr>
              <p:cNvSpPr/>
              <p:nvPr/>
            </p:nvSpPr>
            <p:spPr>
              <a:xfrm>
                <a:off x="14237840" y="5049806"/>
                <a:ext cx="35943" cy="30534"/>
              </a:xfrm>
              <a:custGeom>
                <a:avLst/>
                <a:gdLst>
                  <a:gd name="connsiteX0" fmla="*/ 1273 w 35943"/>
                  <a:gd name="connsiteY0" fmla="*/ 0 h 30534"/>
                  <a:gd name="connsiteX1" fmla="*/ 35944 w 35943"/>
                  <a:gd name="connsiteY1" fmla="*/ 30194 h 30534"/>
                  <a:gd name="connsiteX2" fmla="*/ 1273 w 35943"/>
                  <a:gd name="connsiteY2" fmla="*/ 0 h 30534"/>
                </a:gdLst>
                <a:ahLst/>
                <a:cxnLst>
                  <a:cxn ang="0">
                    <a:pos x="connsiteX0" y="connsiteY0"/>
                  </a:cxn>
                  <a:cxn ang="0">
                    <a:pos x="connsiteX1" y="connsiteY1"/>
                  </a:cxn>
                  <a:cxn ang="0">
                    <a:pos x="connsiteX2" y="connsiteY2"/>
                  </a:cxn>
                </a:cxnLst>
                <a:rect l="l" t="t" r="r" b="b"/>
                <a:pathLst>
                  <a:path w="35943" h="30534">
                    <a:moveTo>
                      <a:pt x="1273" y="0"/>
                    </a:moveTo>
                    <a:cubicBezTo>
                      <a:pt x="14131" y="18574"/>
                      <a:pt x="35182" y="-18097"/>
                      <a:pt x="35944" y="30194"/>
                    </a:cubicBezTo>
                    <a:cubicBezTo>
                      <a:pt x="23656" y="6572"/>
                      <a:pt x="-6538" y="61817"/>
                      <a:pt x="1273"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28" name="Freeform: Shape 73427">
                <a:extLst>
                  <a:ext uri="{FF2B5EF4-FFF2-40B4-BE49-F238E27FC236}">
                    <a16:creationId xmlns:a16="http://schemas.microsoft.com/office/drawing/2014/main" id="{4602DF82-B327-40EA-A2B7-83D539F0D831}"/>
                  </a:ext>
                </a:extLst>
              </p:cNvPr>
              <p:cNvSpPr/>
              <p:nvPr/>
            </p:nvSpPr>
            <p:spPr>
              <a:xfrm>
                <a:off x="14223206" y="5320242"/>
                <a:ext cx="25050" cy="19856"/>
              </a:xfrm>
              <a:custGeom>
                <a:avLst/>
                <a:gdLst>
                  <a:gd name="connsiteX0" fmla="*/ 0 w 25050"/>
                  <a:gd name="connsiteY0" fmla="*/ 11218 h 19856"/>
                  <a:gd name="connsiteX1" fmla="*/ 25051 w 25050"/>
                  <a:gd name="connsiteY1" fmla="*/ 8646 h 19856"/>
                  <a:gd name="connsiteX2" fmla="*/ 0 w 25050"/>
                  <a:gd name="connsiteY2" fmla="*/ 11218 h 19856"/>
                </a:gdLst>
                <a:ahLst/>
                <a:cxnLst>
                  <a:cxn ang="0">
                    <a:pos x="connsiteX0" y="connsiteY0"/>
                  </a:cxn>
                  <a:cxn ang="0">
                    <a:pos x="connsiteX1" y="connsiteY1"/>
                  </a:cxn>
                  <a:cxn ang="0">
                    <a:pos x="connsiteX2" y="connsiteY2"/>
                  </a:cxn>
                </a:cxnLst>
                <a:rect l="l" t="t" r="r" b="b"/>
                <a:pathLst>
                  <a:path w="25050" h="19856">
                    <a:moveTo>
                      <a:pt x="0" y="11218"/>
                    </a:moveTo>
                    <a:cubicBezTo>
                      <a:pt x="3905" y="-7261"/>
                      <a:pt x="22765" y="931"/>
                      <a:pt x="25051" y="8646"/>
                    </a:cubicBezTo>
                    <a:cubicBezTo>
                      <a:pt x="21241" y="27029"/>
                      <a:pt x="2381" y="19028"/>
                      <a:pt x="0" y="1121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29" name="Freeform: Shape 73428">
                <a:extLst>
                  <a:ext uri="{FF2B5EF4-FFF2-40B4-BE49-F238E27FC236}">
                    <a16:creationId xmlns:a16="http://schemas.microsoft.com/office/drawing/2014/main" id="{746C0B25-0C97-4E74-937E-F4D006AB1B06}"/>
                  </a:ext>
                </a:extLst>
              </p:cNvPr>
              <p:cNvSpPr/>
              <p:nvPr/>
            </p:nvSpPr>
            <p:spPr>
              <a:xfrm>
                <a:off x="14288473" y="5170297"/>
                <a:ext cx="16730" cy="33908"/>
              </a:xfrm>
              <a:custGeom>
                <a:avLst/>
                <a:gdLst>
                  <a:gd name="connsiteX0" fmla="*/ 646 w 16730"/>
                  <a:gd name="connsiteY0" fmla="*/ 9715 h 33908"/>
                  <a:gd name="connsiteX1" fmla="*/ 6837 w 16730"/>
                  <a:gd name="connsiteY1" fmla="*/ 17621 h 33908"/>
                  <a:gd name="connsiteX2" fmla="*/ 11790 w 16730"/>
                  <a:gd name="connsiteY2" fmla="*/ 0 h 33908"/>
                  <a:gd name="connsiteX3" fmla="*/ 12457 w 16730"/>
                  <a:gd name="connsiteY3" fmla="*/ 33909 h 33908"/>
                  <a:gd name="connsiteX4" fmla="*/ 646 w 16730"/>
                  <a:gd name="connsiteY4" fmla="*/ 9715 h 339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0" h="33908">
                    <a:moveTo>
                      <a:pt x="646" y="9715"/>
                    </a:moveTo>
                    <a:cubicBezTo>
                      <a:pt x="4837" y="7906"/>
                      <a:pt x="6646" y="10858"/>
                      <a:pt x="6837" y="17621"/>
                    </a:cubicBezTo>
                    <a:cubicBezTo>
                      <a:pt x="10266" y="16954"/>
                      <a:pt x="10456" y="6763"/>
                      <a:pt x="11790" y="0"/>
                    </a:cubicBezTo>
                    <a:cubicBezTo>
                      <a:pt x="21220" y="6382"/>
                      <a:pt x="14647" y="12478"/>
                      <a:pt x="12457" y="33909"/>
                    </a:cubicBezTo>
                    <a:cubicBezTo>
                      <a:pt x="5980" y="30956"/>
                      <a:pt x="-2402" y="32385"/>
                      <a:pt x="646" y="971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30" name="Freeform: Shape 73429">
                <a:extLst>
                  <a:ext uri="{FF2B5EF4-FFF2-40B4-BE49-F238E27FC236}">
                    <a16:creationId xmlns:a16="http://schemas.microsoft.com/office/drawing/2014/main" id="{5C687516-8A67-47FF-BCFD-50AD414DE71A}"/>
                  </a:ext>
                </a:extLst>
              </p:cNvPr>
              <p:cNvSpPr/>
              <p:nvPr/>
            </p:nvSpPr>
            <p:spPr>
              <a:xfrm>
                <a:off x="14299216" y="5045901"/>
                <a:ext cx="71535" cy="61297"/>
              </a:xfrm>
              <a:custGeom>
                <a:avLst/>
                <a:gdLst>
                  <a:gd name="connsiteX0" fmla="*/ 71532 w 71535"/>
                  <a:gd name="connsiteY0" fmla="*/ 56769 h 61297"/>
                  <a:gd name="connsiteX1" fmla="*/ 21240 w 71535"/>
                  <a:gd name="connsiteY1" fmla="*/ 45625 h 61297"/>
                  <a:gd name="connsiteX2" fmla="*/ 857 w 71535"/>
                  <a:gd name="connsiteY2" fmla="*/ 5715 h 61297"/>
                  <a:gd name="connsiteX3" fmla="*/ 48672 w 71535"/>
                  <a:gd name="connsiteY3" fmla="*/ 0 h 61297"/>
                  <a:gd name="connsiteX4" fmla="*/ 71532 w 71535"/>
                  <a:gd name="connsiteY4" fmla="*/ 56769 h 61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535" h="61297">
                    <a:moveTo>
                      <a:pt x="71532" y="56769"/>
                    </a:moveTo>
                    <a:cubicBezTo>
                      <a:pt x="45910" y="79819"/>
                      <a:pt x="33432" y="5334"/>
                      <a:pt x="21240" y="45625"/>
                    </a:cubicBezTo>
                    <a:cubicBezTo>
                      <a:pt x="13715" y="33909"/>
                      <a:pt x="-4096" y="44196"/>
                      <a:pt x="857" y="5715"/>
                    </a:cubicBezTo>
                    <a:cubicBezTo>
                      <a:pt x="20954" y="24003"/>
                      <a:pt x="27908" y="15240"/>
                      <a:pt x="48672" y="0"/>
                    </a:cubicBezTo>
                    <a:cubicBezTo>
                      <a:pt x="32575" y="51340"/>
                      <a:pt x="71913" y="18383"/>
                      <a:pt x="71532" y="5676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31" name="Freeform: Shape 73430">
                <a:extLst>
                  <a:ext uri="{FF2B5EF4-FFF2-40B4-BE49-F238E27FC236}">
                    <a16:creationId xmlns:a16="http://schemas.microsoft.com/office/drawing/2014/main" id="{FF269672-F9A8-49D0-9B60-CA62463CC3F3}"/>
                  </a:ext>
                </a:extLst>
              </p:cNvPr>
              <p:cNvSpPr/>
              <p:nvPr/>
            </p:nvSpPr>
            <p:spPr>
              <a:xfrm>
                <a:off x="14356746" y="4897787"/>
                <a:ext cx="22764" cy="36766"/>
              </a:xfrm>
              <a:custGeom>
                <a:avLst/>
                <a:gdLst>
                  <a:gd name="connsiteX0" fmla="*/ 0 w 22764"/>
                  <a:gd name="connsiteY0" fmla="*/ 36767 h 36766"/>
                  <a:gd name="connsiteX1" fmla="*/ 22765 w 22764"/>
                  <a:gd name="connsiteY1" fmla="*/ 0 h 36766"/>
                  <a:gd name="connsiteX2" fmla="*/ 0 w 22764"/>
                  <a:gd name="connsiteY2" fmla="*/ 36767 h 36766"/>
                </a:gdLst>
                <a:ahLst/>
                <a:cxnLst>
                  <a:cxn ang="0">
                    <a:pos x="connsiteX0" y="connsiteY0"/>
                  </a:cxn>
                  <a:cxn ang="0">
                    <a:pos x="connsiteX1" y="connsiteY1"/>
                  </a:cxn>
                  <a:cxn ang="0">
                    <a:pos x="connsiteX2" y="connsiteY2"/>
                  </a:cxn>
                </a:cxnLst>
                <a:rect l="l" t="t" r="r" b="b"/>
                <a:pathLst>
                  <a:path w="22764" h="36766">
                    <a:moveTo>
                      <a:pt x="0" y="36767"/>
                    </a:moveTo>
                    <a:cubicBezTo>
                      <a:pt x="2381" y="8382"/>
                      <a:pt x="12097" y="2858"/>
                      <a:pt x="22765" y="0"/>
                    </a:cubicBezTo>
                    <a:cubicBezTo>
                      <a:pt x="17240" y="37814"/>
                      <a:pt x="12287" y="15716"/>
                      <a:pt x="0" y="3676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32" name="Freeform: Shape 73431">
                <a:extLst>
                  <a:ext uri="{FF2B5EF4-FFF2-40B4-BE49-F238E27FC236}">
                    <a16:creationId xmlns:a16="http://schemas.microsoft.com/office/drawing/2014/main" id="{AD93D0C2-093F-484A-BB30-5265DDDFC519}"/>
                  </a:ext>
                </a:extLst>
              </p:cNvPr>
              <p:cNvSpPr/>
              <p:nvPr/>
            </p:nvSpPr>
            <p:spPr>
              <a:xfrm>
                <a:off x="14349888" y="5051550"/>
                <a:ext cx="27336" cy="24707"/>
              </a:xfrm>
              <a:custGeom>
                <a:avLst/>
                <a:gdLst>
                  <a:gd name="connsiteX0" fmla="*/ 0 w 27336"/>
                  <a:gd name="connsiteY0" fmla="*/ 11115 h 24707"/>
                  <a:gd name="connsiteX1" fmla="*/ 27337 w 27336"/>
                  <a:gd name="connsiteY1" fmla="*/ 7876 h 24707"/>
                  <a:gd name="connsiteX2" fmla="*/ 0 w 27336"/>
                  <a:gd name="connsiteY2" fmla="*/ 11115 h 24707"/>
                </a:gdLst>
                <a:ahLst/>
                <a:cxnLst>
                  <a:cxn ang="0">
                    <a:pos x="connsiteX0" y="connsiteY0"/>
                  </a:cxn>
                  <a:cxn ang="0">
                    <a:pos x="connsiteX1" y="connsiteY1"/>
                  </a:cxn>
                  <a:cxn ang="0">
                    <a:pos x="connsiteX2" y="connsiteY2"/>
                  </a:cxn>
                </a:cxnLst>
                <a:rect l="l" t="t" r="r" b="b"/>
                <a:pathLst>
                  <a:path w="27336" h="24707">
                    <a:moveTo>
                      <a:pt x="0" y="11115"/>
                    </a:moveTo>
                    <a:cubicBezTo>
                      <a:pt x="8001" y="-14984"/>
                      <a:pt x="17907" y="13877"/>
                      <a:pt x="27337" y="7876"/>
                    </a:cubicBezTo>
                    <a:cubicBezTo>
                      <a:pt x="18097" y="39690"/>
                      <a:pt x="8954" y="17878"/>
                      <a:pt x="0" y="1111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33" name="Freeform: Shape 73432">
                <a:extLst>
                  <a:ext uri="{FF2B5EF4-FFF2-40B4-BE49-F238E27FC236}">
                    <a16:creationId xmlns:a16="http://schemas.microsoft.com/office/drawing/2014/main" id="{ED5EC36C-5836-4FCE-9D3E-7372CE610333}"/>
                  </a:ext>
                </a:extLst>
              </p:cNvPr>
              <p:cNvSpPr/>
              <p:nvPr/>
            </p:nvSpPr>
            <p:spPr>
              <a:xfrm>
                <a:off x="14366843" y="5338985"/>
                <a:ext cx="18287" cy="24497"/>
              </a:xfrm>
              <a:custGeom>
                <a:avLst/>
                <a:gdLst>
                  <a:gd name="connsiteX0" fmla="*/ 0 w 18287"/>
                  <a:gd name="connsiteY0" fmla="*/ 10573 h 24497"/>
                  <a:gd name="connsiteX1" fmla="*/ 18288 w 18287"/>
                  <a:gd name="connsiteY1" fmla="*/ 0 h 24497"/>
                  <a:gd name="connsiteX2" fmla="*/ 0 w 18287"/>
                  <a:gd name="connsiteY2" fmla="*/ 10573 h 24497"/>
                </a:gdLst>
                <a:ahLst/>
                <a:cxnLst>
                  <a:cxn ang="0">
                    <a:pos x="connsiteX0" y="connsiteY0"/>
                  </a:cxn>
                  <a:cxn ang="0">
                    <a:pos x="connsiteX1" y="connsiteY1"/>
                  </a:cxn>
                  <a:cxn ang="0">
                    <a:pos x="connsiteX2" y="connsiteY2"/>
                  </a:cxn>
                </a:cxnLst>
                <a:rect l="l" t="t" r="r" b="b"/>
                <a:pathLst>
                  <a:path w="18287" h="24497">
                    <a:moveTo>
                      <a:pt x="0" y="10573"/>
                    </a:moveTo>
                    <a:cubicBezTo>
                      <a:pt x="667" y="-7811"/>
                      <a:pt x="12859" y="5239"/>
                      <a:pt x="18288" y="0"/>
                    </a:cubicBezTo>
                    <a:cubicBezTo>
                      <a:pt x="16192" y="38195"/>
                      <a:pt x="4191" y="23527"/>
                      <a:pt x="0" y="1057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34" name="Freeform: Shape 73433">
                <a:extLst>
                  <a:ext uri="{FF2B5EF4-FFF2-40B4-BE49-F238E27FC236}">
                    <a16:creationId xmlns:a16="http://schemas.microsoft.com/office/drawing/2014/main" id="{96FB85C2-8F21-43F0-908B-2BC4699D4749}"/>
                  </a:ext>
                </a:extLst>
              </p:cNvPr>
              <p:cNvSpPr/>
              <p:nvPr/>
            </p:nvSpPr>
            <p:spPr>
              <a:xfrm>
                <a:off x="14291691" y="6613906"/>
                <a:ext cx="37528" cy="18137"/>
              </a:xfrm>
              <a:custGeom>
                <a:avLst/>
                <a:gdLst>
                  <a:gd name="connsiteX0" fmla="*/ 0 w 37528"/>
                  <a:gd name="connsiteY0" fmla="*/ 12192 h 18137"/>
                  <a:gd name="connsiteX1" fmla="*/ 37529 w 37528"/>
                  <a:gd name="connsiteY1" fmla="*/ 0 h 18137"/>
                  <a:gd name="connsiteX2" fmla="*/ 0 w 37528"/>
                  <a:gd name="connsiteY2" fmla="*/ 12192 h 18137"/>
                </a:gdLst>
                <a:ahLst/>
                <a:cxnLst>
                  <a:cxn ang="0">
                    <a:pos x="connsiteX0" y="connsiteY0"/>
                  </a:cxn>
                  <a:cxn ang="0">
                    <a:pos x="connsiteX1" y="connsiteY1"/>
                  </a:cxn>
                  <a:cxn ang="0">
                    <a:pos x="connsiteX2" y="connsiteY2"/>
                  </a:cxn>
                </a:cxnLst>
                <a:rect l="l" t="t" r="r" b="b"/>
                <a:pathLst>
                  <a:path w="37528" h="18137">
                    <a:moveTo>
                      <a:pt x="0" y="12192"/>
                    </a:moveTo>
                    <a:cubicBezTo>
                      <a:pt x="5525" y="-7620"/>
                      <a:pt x="26003" y="6477"/>
                      <a:pt x="37529" y="0"/>
                    </a:cubicBezTo>
                    <a:cubicBezTo>
                      <a:pt x="30385" y="36767"/>
                      <a:pt x="15050" y="5048"/>
                      <a:pt x="0" y="1219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35" name="Freeform: Shape 73434">
                <a:extLst>
                  <a:ext uri="{FF2B5EF4-FFF2-40B4-BE49-F238E27FC236}">
                    <a16:creationId xmlns:a16="http://schemas.microsoft.com/office/drawing/2014/main" id="{3E089A2B-983F-4A39-A6DA-5DBA41D00455}"/>
                  </a:ext>
                </a:extLst>
              </p:cNvPr>
              <p:cNvSpPr/>
              <p:nvPr/>
            </p:nvSpPr>
            <p:spPr>
              <a:xfrm>
                <a:off x="14398085" y="5130578"/>
                <a:ext cx="21841" cy="27467"/>
              </a:xfrm>
              <a:custGeom>
                <a:avLst/>
                <a:gdLst>
                  <a:gd name="connsiteX0" fmla="*/ 0 w 21841"/>
                  <a:gd name="connsiteY0" fmla="*/ 19812 h 27467"/>
                  <a:gd name="connsiteX1" fmla="*/ 21812 w 21841"/>
                  <a:gd name="connsiteY1" fmla="*/ 0 h 27467"/>
                  <a:gd name="connsiteX2" fmla="*/ 0 w 21841"/>
                  <a:gd name="connsiteY2" fmla="*/ 19812 h 27467"/>
                </a:gdLst>
                <a:ahLst/>
                <a:cxnLst>
                  <a:cxn ang="0">
                    <a:pos x="connsiteX0" y="connsiteY0"/>
                  </a:cxn>
                  <a:cxn ang="0">
                    <a:pos x="connsiteX1" y="connsiteY1"/>
                  </a:cxn>
                  <a:cxn ang="0">
                    <a:pos x="connsiteX2" y="connsiteY2"/>
                  </a:cxn>
                </a:cxnLst>
                <a:rect l="l" t="t" r="r" b="b"/>
                <a:pathLst>
                  <a:path w="21841" h="27467">
                    <a:moveTo>
                      <a:pt x="0" y="19812"/>
                    </a:moveTo>
                    <a:cubicBezTo>
                      <a:pt x="4477" y="5144"/>
                      <a:pt x="15240" y="8668"/>
                      <a:pt x="21812" y="0"/>
                    </a:cubicBezTo>
                    <a:cubicBezTo>
                      <a:pt x="22670" y="32004"/>
                      <a:pt x="4286" y="32290"/>
                      <a:pt x="0" y="1981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36" name="Freeform: Shape 73435">
                <a:extLst>
                  <a:ext uri="{FF2B5EF4-FFF2-40B4-BE49-F238E27FC236}">
                    <a16:creationId xmlns:a16="http://schemas.microsoft.com/office/drawing/2014/main" id="{96E2FDFC-8A87-424A-B1B4-C347A361FDF8}"/>
                  </a:ext>
                </a:extLst>
              </p:cNvPr>
              <p:cNvSpPr/>
              <p:nvPr/>
            </p:nvSpPr>
            <p:spPr>
              <a:xfrm>
                <a:off x="14332362" y="6610432"/>
                <a:ext cx="25324" cy="36432"/>
              </a:xfrm>
              <a:custGeom>
                <a:avLst/>
                <a:gdLst>
                  <a:gd name="connsiteX0" fmla="*/ 0 w 25324"/>
                  <a:gd name="connsiteY0" fmla="*/ 20238 h 36432"/>
                  <a:gd name="connsiteX1" fmla="*/ 19717 w 25324"/>
                  <a:gd name="connsiteY1" fmla="*/ 35383 h 36432"/>
                  <a:gd name="connsiteX2" fmla="*/ 0 w 25324"/>
                  <a:gd name="connsiteY2" fmla="*/ 20238 h 36432"/>
                </a:gdLst>
                <a:ahLst/>
                <a:cxnLst>
                  <a:cxn ang="0">
                    <a:pos x="connsiteX0" y="connsiteY0"/>
                  </a:cxn>
                  <a:cxn ang="0">
                    <a:pos x="connsiteX1" y="connsiteY1"/>
                  </a:cxn>
                  <a:cxn ang="0">
                    <a:pos x="connsiteX2" y="connsiteY2"/>
                  </a:cxn>
                </a:cxnLst>
                <a:rect l="l" t="t" r="r" b="b"/>
                <a:pathLst>
                  <a:path w="25324" h="36432">
                    <a:moveTo>
                      <a:pt x="0" y="20238"/>
                    </a:moveTo>
                    <a:cubicBezTo>
                      <a:pt x="2000" y="-20624"/>
                      <a:pt x="39148" y="8713"/>
                      <a:pt x="19717" y="35383"/>
                    </a:cubicBezTo>
                    <a:cubicBezTo>
                      <a:pt x="6667" y="43003"/>
                      <a:pt x="16288" y="6141"/>
                      <a:pt x="0" y="2023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37" name="Freeform: Shape 73436">
                <a:extLst>
                  <a:ext uri="{FF2B5EF4-FFF2-40B4-BE49-F238E27FC236}">
                    <a16:creationId xmlns:a16="http://schemas.microsoft.com/office/drawing/2014/main" id="{5E84C339-87A0-4FF8-821A-1F76ADDA850B}"/>
                  </a:ext>
                </a:extLst>
              </p:cNvPr>
              <p:cNvSpPr/>
              <p:nvPr/>
            </p:nvSpPr>
            <p:spPr>
              <a:xfrm>
                <a:off x="14377225" y="6609510"/>
                <a:ext cx="119824" cy="47924"/>
              </a:xfrm>
              <a:custGeom>
                <a:avLst/>
                <a:gdLst>
                  <a:gd name="connsiteX0" fmla="*/ 0 w 119824"/>
                  <a:gd name="connsiteY0" fmla="*/ 25256 h 47924"/>
                  <a:gd name="connsiteX1" fmla="*/ 45053 w 119824"/>
                  <a:gd name="connsiteY1" fmla="*/ 3348 h 47924"/>
                  <a:gd name="connsiteX2" fmla="*/ 119825 w 119824"/>
                  <a:gd name="connsiteY2" fmla="*/ 29351 h 47924"/>
                  <a:gd name="connsiteX3" fmla="*/ 27051 w 119824"/>
                  <a:gd name="connsiteY3" fmla="*/ 47925 h 47924"/>
                  <a:gd name="connsiteX4" fmla="*/ 28289 w 119824"/>
                  <a:gd name="connsiteY4" fmla="*/ 22208 h 47924"/>
                  <a:gd name="connsiteX5" fmla="*/ 7334 w 119824"/>
                  <a:gd name="connsiteY5" fmla="*/ 41639 h 47924"/>
                  <a:gd name="connsiteX6" fmla="*/ 0 w 119824"/>
                  <a:gd name="connsiteY6" fmla="*/ 25256 h 47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824" h="47924">
                    <a:moveTo>
                      <a:pt x="0" y="25256"/>
                    </a:moveTo>
                    <a:cubicBezTo>
                      <a:pt x="5144" y="-9415"/>
                      <a:pt x="31242" y="872"/>
                      <a:pt x="45053" y="3348"/>
                    </a:cubicBezTo>
                    <a:cubicBezTo>
                      <a:pt x="72485" y="8301"/>
                      <a:pt x="103918" y="27256"/>
                      <a:pt x="119825" y="29351"/>
                    </a:cubicBezTo>
                    <a:cubicBezTo>
                      <a:pt x="89916" y="46591"/>
                      <a:pt x="51245" y="14587"/>
                      <a:pt x="27051" y="47925"/>
                    </a:cubicBezTo>
                    <a:cubicBezTo>
                      <a:pt x="20193" y="42496"/>
                      <a:pt x="27242" y="32399"/>
                      <a:pt x="28289" y="22208"/>
                    </a:cubicBezTo>
                    <a:cubicBezTo>
                      <a:pt x="13716" y="11349"/>
                      <a:pt x="19431" y="46687"/>
                      <a:pt x="7334" y="41639"/>
                    </a:cubicBezTo>
                    <a:cubicBezTo>
                      <a:pt x="9334" y="26780"/>
                      <a:pt x="4858" y="25732"/>
                      <a:pt x="0" y="2525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38" name="Freeform: Shape 73437">
                <a:extLst>
                  <a:ext uri="{FF2B5EF4-FFF2-40B4-BE49-F238E27FC236}">
                    <a16:creationId xmlns:a16="http://schemas.microsoft.com/office/drawing/2014/main" id="{791E7243-E2ED-4407-BAC6-22D8AE619989}"/>
                  </a:ext>
                </a:extLst>
              </p:cNvPr>
              <p:cNvSpPr/>
              <p:nvPr/>
            </p:nvSpPr>
            <p:spPr>
              <a:xfrm>
                <a:off x="14452758" y="5313376"/>
                <a:ext cx="20464" cy="24465"/>
              </a:xfrm>
              <a:custGeom>
                <a:avLst/>
                <a:gdLst>
                  <a:gd name="connsiteX0" fmla="*/ 0 w 20464"/>
                  <a:gd name="connsiteY0" fmla="*/ 8845 h 24465"/>
                  <a:gd name="connsiteX1" fmla="*/ 20193 w 20464"/>
                  <a:gd name="connsiteY1" fmla="*/ 23323 h 24465"/>
                  <a:gd name="connsiteX2" fmla="*/ 0 w 20464"/>
                  <a:gd name="connsiteY2" fmla="*/ 8845 h 24465"/>
                </a:gdLst>
                <a:ahLst/>
                <a:cxnLst>
                  <a:cxn ang="0">
                    <a:pos x="connsiteX0" y="connsiteY0"/>
                  </a:cxn>
                  <a:cxn ang="0">
                    <a:pos x="connsiteX1" y="connsiteY1"/>
                  </a:cxn>
                  <a:cxn ang="0">
                    <a:pos x="connsiteX2" y="connsiteY2"/>
                  </a:cxn>
                </a:cxnLst>
                <a:rect l="l" t="t" r="r" b="b"/>
                <a:pathLst>
                  <a:path w="20464" h="24465">
                    <a:moveTo>
                      <a:pt x="0" y="8845"/>
                    </a:moveTo>
                    <a:cubicBezTo>
                      <a:pt x="3810" y="-8491"/>
                      <a:pt x="22955" y="1416"/>
                      <a:pt x="20193" y="23323"/>
                    </a:cubicBezTo>
                    <a:cubicBezTo>
                      <a:pt x="8763" y="28848"/>
                      <a:pt x="7048" y="12750"/>
                      <a:pt x="0" y="884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39" name="Freeform: Shape 73438">
                <a:extLst>
                  <a:ext uri="{FF2B5EF4-FFF2-40B4-BE49-F238E27FC236}">
                    <a16:creationId xmlns:a16="http://schemas.microsoft.com/office/drawing/2014/main" id="{41785933-4EAD-4CB4-908E-5A8C60E19538}"/>
                  </a:ext>
                </a:extLst>
              </p:cNvPr>
              <p:cNvSpPr/>
              <p:nvPr/>
            </p:nvSpPr>
            <p:spPr>
              <a:xfrm>
                <a:off x="14527529" y="4248012"/>
                <a:ext cx="27192" cy="41196"/>
              </a:xfrm>
              <a:custGeom>
                <a:avLst/>
                <a:gdLst>
                  <a:gd name="connsiteX0" fmla="*/ 0 w 27192"/>
                  <a:gd name="connsiteY0" fmla="*/ 35508 h 41196"/>
                  <a:gd name="connsiteX1" fmla="*/ 19907 w 27192"/>
                  <a:gd name="connsiteY1" fmla="*/ 7028 h 41196"/>
                  <a:gd name="connsiteX2" fmla="*/ 26956 w 27192"/>
                  <a:gd name="connsiteY2" fmla="*/ 39889 h 41196"/>
                  <a:gd name="connsiteX3" fmla="*/ 0 w 27192"/>
                  <a:gd name="connsiteY3" fmla="*/ 35508 h 41196"/>
                </a:gdLst>
                <a:ahLst/>
                <a:cxnLst>
                  <a:cxn ang="0">
                    <a:pos x="connsiteX0" y="connsiteY0"/>
                  </a:cxn>
                  <a:cxn ang="0">
                    <a:pos x="connsiteX1" y="connsiteY1"/>
                  </a:cxn>
                  <a:cxn ang="0">
                    <a:pos x="connsiteX2" y="connsiteY2"/>
                  </a:cxn>
                  <a:cxn ang="0">
                    <a:pos x="connsiteX3" y="connsiteY3"/>
                  </a:cxn>
                </a:cxnLst>
                <a:rect l="l" t="t" r="r" b="b"/>
                <a:pathLst>
                  <a:path w="27192" h="41196">
                    <a:moveTo>
                      <a:pt x="0" y="35508"/>
                    </a:moveTo>
                    <a:cubicBezTo>
                      <a:pt x="1905" y="16362"/>
                      <a:pt x="26670" y="19791"/>
                      <a:pt x="19907" y="7028"/>
                    </a:cubicBezTo>
                    <a:cubicBezTo>
                      <a:pt x="30480" y="-14880"/>
                      <a:pt x="26194" y="19601"/>
                      <a:pt x="26956" y="39889"/>
                    </a:cubicBezTo>
                    <a:cubicBezTo>
                      <a:pt x="14859" y="46271"/>
                      <a:pt x="13049" y="26744"/>
                      <a:pt x="0" y="3550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40" name="Freeform: Shape 73439">
                <a:extLst>
                  <a:ext uri="{FF2B5EF4-FFF2-40B4-BE49-F238E27FC236}">
                    <a16:creationId xmlns:a16="http://schemas.microsoft.com/office/drawing/2014/main" id="{FE0D271F-9ACB-4EF9-B2B0-EF0051FB66A9}"/>
                  </a:ext>
                </a:extLst>
              </p:cNvPr>
              <p:cNvSpPr/>
              <p:nvPr/>
            </p:nvSpPr>
            <p:spPr>
              <a:xfrm>
                <a:off x="14476380" y="5317458"/>
                <a:ext cx="21050" cy="22973"/>
              </a:xfrm>
              <a:custGeom>
                <a:avLst/>
                <a:gdLst>
                  <a:gd name="connsiteX0" fmla="*/ 0 w 21050"/>
                  <a:gd name="connsiteY0" fmla="*/ 18764 h 22973"/>
                  <a:gd name="connsiteX1" fmla="*/ 15050 w 21050"/>
                  <a:gd name="connsiteY1" fmla="*/ 0 h 22973"/>
                  <a:gd name="connsiteX2" fmla="*/ 21050 w 21050"/>
                  <a:gd name="connsiteY2" fmla="*/ 16193 h 22973"/>
                  <a:gd name="connsiteX3" fmla="*/ 0 w 21050"/>
                  <a:gd name="connsiteY3" fmla="*/ 18764 h 22973"/>
                </a:gdLst>
                <a:ahLst/>
                <a:cxnLst>
                  <a:cxn ang="0">
                    <a:pos x="connsiteX0" y="connsiteY0"/>
                  </a:cxn>
                  <a:cxn ang="0">
                    <a:pos x="connsiteX1" y="connsiteY1"/>
                  </a:cxn>
                  <a:cxn ang="0">
                    <a:pos x="connsiteX2" y="connsiteY2"/>
                  </a:cxn>
                  <a:cxn ang="0">
                    <a:pos x="connsiteX3" y="connsiteY3"/>
                  </a:cxn>
                </a:cxnLst>
                <a:rect l="l" t="t" r="r" b="b"/>
                <a:pathLst>
                  <a:path w="21050" h="22973">
                    <a:moveTo>
                      <a:pt x="0" y="18764"/>
                    </a:moveTo>
                    <a:cubicBezTo>
                      <a:pt x="2953" y="7049"/>
                      <a:pt x="8477" y="2000"/>
                      <a:pt x="15050" y="0"/>
                    </a:cubicBezTo>
                    <a:cubicBezTo>
                      <a:pt x="16192" y="7429"/>
                      <a:pt x="17335" y="14859"/>
                      <a:pt x="21050" y="16193"/>
                    </a:cubicBezTo>
                    <a:cubicBezTo>
                      <a:pt x="15240" y="28289"/>
                      <a:pt x="5810" y="20955"/>
                      <a:pt x="0" y="1876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41" name="Freeform: Shape 73440">
                <a:extLst>
                  <a:ext uri="{FF2B5EF4-FFF2-40B4-BE49-F238E27FC236}">
                    <a16:creationId xmlns:a16="http://schemas.microsoft.com/office/drawing/2014/main" id="{36161164-79F7-4941-874D-349053FACE2A}"/>
                  </a:ext>
                </a:extLst>
              </p:cNvPr>
              <p:cNvSpPr/>
              <p:nvPr/>
            </p:nvSpPr>
            <p:spPr>
              <a:xfrm>
                <a:off x="14409800" y="7064798"/>
                <a:ext cx="99536" cy="26533"/>
              </a:xfrm>
              <a:custGeom>
                <a:avLst/>
                <a:gdLst>
                  <a:gd name="connsiteX0" fmla="*/ 0 w 99536"/>
                  <a:gd name="connsiteY0" fmla="*/ 10403 h 26533"/>
                  <a:gd name="connsiteX1" fmla="*/ 42672 w 99536"/>
                  <a:gd name="connsiteY1" fmla="*/ 4974 h 26533"/>
                  <a:gd name="connsiteX2" fmla="*/ 99536 w 99536"/>
                  <a:gd name="connsiteY2" fmla="*/ 8499 h 26533"/>
                  <a:gd name="connsiteX3" fmla="*/ 76200 w 99536"/>
                  <a:gd name="connsiteY3" fmla="*/ 24501 h 26533"/>
                  <a:gd name="connsiteX4" fmla="*/ 48482 w 99536"/>
                  <a:gd name="connsiteY4" fmla="*/ 25644 h 26533"/>
                  <a:gd name="connsiteX5" fmla="*/ 0 w 99536"/>
                  <a:gd name="connsiteY5" fmla="*/ 10403 h 26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536" h="26533">
                    <a:moveTo>
                      <a:pt x="0" y="10403"/>
                    </a:moveTo>
                    <a:cubicBezTo>
                      <a:pt x="9239" y="-4551"/>
                      <a:pt x="24670" y="-550"/>
                      <a:pt x="42672" y="4974"/>
                    </a:cubicBezTo>
                    <a:cubicBezTo>
                      <a:pt x="60674" y="10499"/>
                      <a:pt x="81248" y="17547"/>
                      <a:pt x="99536" y="8499"/>
                    </a:cubicBezTo>
                    <a:cubicBezTo>
                      <a:pt x="92869" y="17071"/>
                      <a:pt x="84868" y="22024"/>
                      <a:pt x="76200" y="24501"/>
                    </a:cubicBezTo>
                    <a:cubicBezTo>
                      <a:pt x="67342" y="26977"/>
                      <a:pt x="57817" y="26977"/>
                      <a:pt x="48482" y="25644"/>
                    </a:cubicBezTo>
                    <a:cubicBezTo>
                      <a:pt x="29718" y="23072"/>
                      <a:pt x="11525" y="14976"/>
                      <a:pt x="0" y="1040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42" name="Freeform: Shape 73441">
                <a:extLst>
                  <a:ext uri="{FF2B5EF4-FFF2-40B4-BE49-F238E27FC236}">
                    <a16:creationId xmlns:a16="http://schemas.microsoft.com/office/drawing/2014/main" id="{3B97956F-886E-47D3-856F-F829C6D18C6B}"/>
                  </a:ext>
                </a:extLst>
              </p:cNvPr>
              <p:cNvSpPr/>
              <p:nvPr/>
            </p:nvSpPr>
            <p:spPr>
              <a:xfrm>
                <a:off x="14535530" y="4902073"/>
                <a:ext cx="14935" cy="58578"/>
              </a:xfrm>
              <a:custGeom>
                <a:avLst/>
                <a:gdLst>
                  <a:gd name="connsiteX0" fmla="*/ 0 w 14935"/>
                  <a:gd name="connsiteY0" fmla="*/ 43339 h 58578"/>
                  <a:gd name="connsiteX1" fmla="*/ 5715 w 14935"/>
                  <a:gd name="connsiteY1" fmla="*/ 0 h 58578"/>
                  <a:gd name="connsiteX2" fmla="*/ 12573 w 14935"/>
                  <a:gd name="connsiteY2" fmla="*/ 58579 h 58578"/>
                  <a:gd name="connsiteX3" fmla="*/ 0 w 14935"/>
                  <a:gd name="connsiteY3" fmla="*/ 43339 h 58578"/>
                </a:gdLst>
                <a:ahLst/>
                <a:cxnLst>
                  <a:cxn ang="0">
                    <a:pos x="connsiteX0" y="connsiteY0"/>
                  </a:cxn>
                  <a:cxn ang="0">
                    <a:pos x="connsiteX1" y="connsiteY1"/>
                  </a:cxn>
                  <a:cxn ang="0">
                    <a:pos x="connsiteX2" y="connsiteY2"/>
                  </a:cxn>
                  <a:cxn ang="0">
                    <a:pos x="connsiteX3" y="connsiteY3"/>
                  </a:cxn>
                </a:cxnLst>
                <a:rect l="l" t="t" r="r" b="b"/>
                <a:pathLst>
                  <a:path w="14935" h="58578">
                    <a:moveTo>
                      <a:pt x="0" y="43339"/>
                    </a:moveTo>
                    <a:cubicBezTo>
                      <a:pt x="3334" y="32956"/>
                      <a:pt x="5715" y="19621"/>
                      <a:pt x="5715" y="0"/>
                    </a:cubicBezTo>
                    <a:cubicBezTo>
                      <a:pt x="6382" y="23527"/>
                      <a:pt x="20383" y="37814"/>
                      <a:pt x="12573" y="58579"/>
                    </a:cubicBezTo>
                    <a:cubicBezTo>
                      <a:pt x="7430" y="55626"/>
                      <a:pt x="11049" y="32004"/>
                      <a:pt x="0" y="4333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43" name="Freeform: Shape 73442">
                <a:extLst>
                  <a:ext uri="{FF2B5EF4-FFF2-40B4-BE49-F238E27FC236}">
                    <a16:creationId xmlns:a16="http://schemas.microsoft.com/office/drawing/2014/main" id="{C0780FAA-CC0E-48A5-B695-B8DBD4A447EA}"/>
                  </a:ext>
                </a:extLst>
              </p:cNvPr>
              <p:cNvSpPr/>
              <p:nvPr/>
            </p:nvSpPr>
            <p:spPr>
              <a:xfrm>
                <a:off x="14534292" y="5266000"/>
                <a:ext cx="16515" cy="33459"/>
              </a:xfrm>
              <a:custGeom>
                <a:avLst/>
                <a:gdLst>
                  <a:gd name="connsiteX0" fmla="*/ 0 w 16515"/>
                  <a:gd name="connsiteY0" fmla="*/ 28694 h 33459"/>
                  <a:gd name="connsiteX1" fmla="*/ 15145 w 16515"/>
                  <a:gd name="connsiteY1" fmla="*/ 1072 h 33459"/>
                  <a:gd name="connsiteX2" fmla="*/ 0 w 16515"/>
                  <a:gd name="connsiteY2" fmla="*/ 28694 h 33459"/>
                </a:gdLst>
                <a:ahLst/>
                <a:cxnLst>
                  <a:cxn ang="0">
                    <a:pos x="connsiteX0" y="connsiteY0"/>
                  </a:cxn>
                  <a:cxn ang="0">
                    <a:pos x="connsiteX1" y="connsiteY1"/>
                  </a:cxn>
                  <a:cxn ang="0">
                    <a:pos x="connsiteX2" y="connsiteY2"/>
                  </a:cxn>
                </a:cxnLst>
                <a:rect l="l" t="t" r="r" b="b"/>
                <a:pathLst>
                  <a:path w="16515" h="33459">
                    <a:moveTo>
                      <a:pt x="0" y="28694"/>
                    </a:moveTo>
                    <a:cubicBezTo>
                      <a:pt x="3619" y="15645"/>
                      <a:pt x="4381" y="-4929"/>
                      <a:pt x="15145" y="1072"/>
                    </a:cubicBezTo>
                    <a:cubicBezTo>
                      <a:pt x="20002" y="33171"/>
                      <a:pt x="11239" y="39267"/>
                      <a:pt x="0" y="2869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44" name="Freeform: Shape 73443">
                <a:extLst>
                  <a:ext uri="{FF2B5EF4-FFF2-40B4-BE49-F238E27FC236}">
                    <a16:creationId xmlns:a16="http://schemas.microsoft.com/office/drawing/2014/main" id="{A5894235-0BBE-4031-858F-5BCA063010A7}"/>
                  </a:ext>
                </a:extLst>
              </p:cNvPr>
              <p:cNvSpPr/>
              <p:nvPr/>
            </p:nvSpPr>
            <p:spPr>
              <a:xfrm>
                <a:off x="14555152" y="4899311"/>
                <a:ext cx="18063" cy="60158"/>
              </a:xfrm>
              <a:custGeom>
                <a:avLst/>
                <a:gdLst>
                  <a:gd name="connsiteX0" fmla="*/ 0 w 18063"/>
                  <a:gd name="connsiteY0" fmla="*/ 51816 h 60158"/>
                  <a:gd name="connsiteX1" fmla="*/ 6001 w 18063"/>
                  <a:gd name="connsiteY1" fmla="*/ 0 h 60158"/>
                  <a:gd name="connsiteX2" fmla="*/ 18002 w 18063"/>
                  <a:gd name="connsiteY2" fmla="*/ 23813 h 60158"/>
                  <a:gd name="connsiteX3" fmla="*/ 13335 w 18063"/>
                  <a:gd name="connsiteY3" fmla="*/ 50006 h 60158"/>
                  <a:gd name="connsiteX4" fmla="*/ 0 w 18063"/>
                  <a:gd name="connsiteY4" fmla="*/ 51816 h 60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63" h="60158">
                    <a:moveTo>
                      <a:pt x="0" y="51816"/>
                    </a:moveTo>
                    <a:cubicBezTo>
                      <a:pt x="4381" y="41148"/>
                      <a:pt x="5334" y="20955"/>
                      <a:pt x="6001" y="0"/>
                    </a:cubicBezTo>
                    <a:cubicBezTo>
                      <a:pt x="10001" y="7906"/>
                      <a:pt x="11430" y="22098"/>
                      <a:pt x="18002" y="23813"/>
                    </a:cubicBezTo>
                    <a:cubicBezTo>
                      <a:pt x="19145" y="35814"/>
                      <a:pt x="3905" y="46577"/>
                      <a:pt x="13335" y="50006"/>
                    </a:cubicBezTo>
                    <a:cubicBezTo>
                      <a:pt x="9906" y="76010"/>
                      <a:pt x="6667" y="42767"/>
                      <a:pt x="0" y="5181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45" name="Freeform: Shape 73444">
                <a:extLst>
                  <a:ext uri="{FF2B5EF4-FFF2-40B4-BE49-F238E27FC236}">
                    <a16:creationId xmlns:a16="http://schemas.microsoft.com/office/drawing/2014/main" id="{5384FBC1-DEC2-4D2F-B6DF-30F2A7D338D7}"/>
                  </a:ext>
                </a:extLst>
              </p:cNvPr>
              <p:cNvSpPr/>
              <p:nvPr/>
            </p:nvSpPr>
            <p:spPr>
              <a:xfrm>
                <a:off x="14571154" y="4750149"/>
                <a:ext cx="20574" cy="34766"/>
              </a:xfrm>
              <a:custGeom>
                <a:avLst/>
                <a:gdLst>
                  <a:gd name="connsiteX0" fmla="*/ 0 w 20574"/>
                  <a:gd name="connsiteY0" fmla="*/ 20003 h 34766"/>
                  <a:gd name="connsiteX1" fmla="*/ 20574 w 20574"/>
                  <a:gd name="connsiteY1" fmla="*/ 0 h 34766"/>
                  <a:gd name="connsiteX2" fmla="*/ 15621 w 20574"/>
                  <a:gd name="connsiteY2" fmla="*/ 34766 h 34766"/>
                  <a:gd name="connsiteX3" fmla="*/ 0 w 20574"/>
                  <a:gd name="connsiteY3" fmla="*/ 20003 h 34766"/>
                </a:gdLst>
                <a:ahLst/>
                <a:cxnLst>
                  <a:cxn ang="0">
                    <a:pos x="connsiteX0" y="connsiteY0"/>
                  </a:cxn>
                  <a:cxn ang="0">
                    <a:pos x="connsiteX1" y="connsiteY1"/>
                  </a:cxn>
                  <a:cxn ang="0">
                    <a:pos x="connsiteX2" y="connsiteY2"/>
                  </a:cxn>
                  <a:cxn ang="0">
                    <a:pos x="connsiteX3" y="connsiteY3"/>
                  </a:cxn>
                </a:cxnLst>
                <a:rect l="l" t="t" r="r" b="b"/>
                <a:pathLst>
                  <a:path w="20574" h="34766">
                    <a:moveTo>
                      <a:pt x="0" y="20003"/>
                    </a:moveTo>
                    <a:cubicBezTo>
                      <a:pt x="4763" y="7048"/>
                      <a:pt x="12097" y="2096"/>
                      <a:pt x="20574" y="0"/>
                    </a:cubicBezTo>
                    <a:cubicBezTo>
                      <a:pt x="17621" y="8001"/>
                      <a:pt x="16097" y="19907"/>
                      <a:pt x="15621" y="34766"/>
                    </a:cubicBezTo>
                    <a:cubicBezTo>
                      <a:pt x="9430" y="32099"/>
                      <a:pt x="10858" y="11144"/>
                      <a:pt x="0" y="2000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46" name="Freeform: Shape 73445">
                <a:extLst>
                  <a:ext uri="{FF2B5EF4-FFF2-40B4-BE49-F238E27FC236}">
                    <a16:creationId xmlns:a16="http://schemas.microsoft.com/office/drawing/2014/main" id="{F8F790D3-616A-4652-9D70-EB067E1FA556}"/>
                  </a:ext>
                </a:extLst>
              </p:cNvPr>
              <p:cNvSpPr/>
              <p:nvPr/>
            </p:nvSpPr>
            <p:spPr>
              <a:xfrm>
                <a:off x="14643639" y="4741376"/>
                <a:ext cx="20246" cy="69066"/>
              </a:xfrm>
              <a:custGeom>
                <a:avLst/>
                <a:gdLst>
                  <a:gd name="connsiteX0" fmla="*/ 0 w 20246"/>
                  <a:gd name="connsiteY0" fmla="*/ 9917 h 69066"/>
                  <a:gd name="connsiteX1" fmla="*/ 18192 w 20246"/>
                  <a:gd name="connsiteY1" fmla="*/ 41349 h 69066"/>
                  <a:gd name="connsiteX2" fmla="*/ 3905 w 20246"/>
                  <a:gd name="connsiteY2" fmla="*/ 69067 h 69066"/>
                  <a:gd name="connsiteX3" fmla="*/ 0 w 20246"/>
                  <a:gd name="connsiteY3" fmla="*/ 9917 h 69066"/>
                </a:gdLst>
                <a:ahLst/>
                <a:cxnLst>
                  <a:cxn ang="0">
                    <a:pos x="connsiteX0" y="connsiteY0"/>
                  </a:cxn>
                  <a:cxn ang="0">
                    <a:pos x="connsiteX1" y="connsiteY1"/>
                  </a:cxn>
                  <a:cxn ang="0">
                    <a:pos x="connsiteX2" y="connsiteY2"/>
                  </a:cxn>
                  <a:cxn ang="0">
                    <a:pos x="connsiteX3" y="connsiteY3"/>
                  </a:cxn>
                </a:cxnLst>
                <a:rect l="l" t="t" r="r" b="b"/>
                <a:pathLst>
                  <a:path w="20246" h="69066">
                    <a:moveTo>
                      <a:pt x="0" y="9917"/>
                    </a:moveTo>
                    <a:cubicBezTo>
                      <a:pt x="13906" y="-29231"/>
                      <a:pt x="1524" y="61542"/>
                      <a:pt x="18192" y="41349"/>
                    </a:cubicBezTo>
                    <a:cubicBezTo>
                      <a:pt x="27241" y="51731"/>
                      <a:pt x="3429" y="50779"/>
                      <a:pt x="3905" y="69067"/>
                    </a:cubicBezTo>
                    <a:cubicBezTo>
                      <a:pt x="-4286" y="47159"/>
                      <a:pt x="8667" y="24585"/>
                      <a:pt x="0" y="991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47" name="Freeform: Shape 73446">
                <a:extLst>
                  <a:ext uri="{FF2B5EF4-FFF2-40B4-BE49-F238E27FC236}">
                    <a16:creationId xmlns:a16="http://schemas.microsoft.com/office/drawing/2014/main" id="{97895BBE-432E-491C-99E4-0762C50ECA1A}"/>
                  </a:ext>
                </a:extLst>
              </p:cNvPr>
              <p:cNvSpPr/>
              <p:nvPr/>
            </p:nvSpPr>
            <p:spPr>
              <a:xfrm>
                <a:off x="14643021" y="4827969"/>
                <a:ext cx="11952" cy="40957"/>
              </a:xfrm>
              <a:custGeom>
                <a:avLst/>
                <a:gdLst>
                  <a:gd name="connsiteX0" fmla="*/ 523 w 11952"/>
                  <a:gd name="connsiteY0" fmla="*/ 0 h 40957"/>
                  <a:gd name="connsiteX1" fmla="*/ 11952 w 11952"/>
                  <a:gd name="connsiteY1" fmla="*/ 40957 h 40957"/>
                  <a:gd name="connsiteX2" fmla="*/ 523 w 11952"/>
                  <a:gd name="connsiteY2" fmla="*/ 0 h 40957"/>
                </a:gdLst>
                <a:ahLst/>
                <a:cxnLst>
                  <a:cxn ang="0">
                    <a:pos x="connsiteX0" y="connsiteY0"/>
                  </a:cxn>
                  <a:cxn ang="0">
                    <a:pos x="connsiteX1" y="connsiteY1"/>
                  </a:cxn>
                  <a:cxn ang="0">
                    <a:pos x="connsiteX2" y="connsiteY2"/>
                  </a:cxn>
                </a:cxnLst>
                <a:rect l="l" t="t" r="r" b="b"/>
                <a:pathLst>
                  <a:path w="11952" h="40957">
                    <a:moveTo>
                      <a:pt x="523" y="0"/>
                    </a:moveTo>
                    <a:cubicBezTo>
                      <a:pt x="8905" y="2286"/>
                      <a:pt x="8905" y="25337"/>
                      <a:pt x="11952" y="40957"/>
                    </a:cubicBezTo>
                    <a:cubicBezTo>
                      <a:pt x="2713" y="40767"/>
                      <a:pt x="-1573" y="28004"/>
                      <a:pt x="523"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48" name="Freeform: Shape 73447">
                <a:extLst>
                  <a:ext uri="{FF2B5EF4-FFF2-40B4-BE49-F238E27FC236}">
                    <a16:creationId xmlns:a16="http://schemas.microsoft.com/office/drawing/2014/main" id="{7FE7A426-4C6B-45A9-A4FF-2E7325756EDB}"/>
                  </a:ext>
                </a:extLst>
              </p:cNvPr>
              <p:cNvSpPr/>
              <p:nvPr/>
            </p:nvSpPr>
            <p:spPr>
              <a:xfrm>
                <a:off x="14602558" y="6163390"/>
                <a:ext cx="18476" cy="24820"/>
              </a:xfrm>
              <a:custGeom>
                <a:avLst/>
                <a:gdLst>
                  <a:gd name="connsiteX0" fmla="*/ 18030 w 18476"/>
                  <a:gd name="connsiteY0" fmla="*/ 24749 h 24820"/>
                  <a:gd name="connsiteX1" fmla="*/ 123 w 18476"/>
                  <a:gd name="connsiteY1" fmla="*/ 1508 h 24820"/>
                  <a:gd name="connsiteX2" fmla="*/ 18030 w 18476"/>
                  <a:gd name="connsiteY2" fmla="*/ 24749 h 24820"/>
                </a:gdLst>
                <a:ahLst/>
                <a:cxnLst>
                  <a:cxn ang="0">
                    <a:pos x="connsiteX0" y="connsiteY0"/>
                  </a:cxn>
                  <a:cxn ang="0">
                    <a:pos x="connsiteX1" y="connsiteY1"/>
                  </a:cxn>
                  <a:cxn ang="0">
                    <a:pos x="connsiteX2" y="connsiteY2"/>
                  </a:cxn>
                </a:cxnLst>
                <a:rect l="l" t="t" r="r" b="b"/>
                <a:pathLst>
                  <a:path w="18476" h="24820">
                    <a:moveTo>
                      <a:pt x="18030" y="24749"/>
                    </a:moveTo>
                    <a:cubicBezTo>
                      <a:pt x="8505" y="25034"/>
                      <a:pt x="-1210" y="25606"/>
                      <a:pt x="123" y="1508"/>
                    </a:cubicBezTo>
                    <a:cubicBezTo>
                      <a:pt x="10982" y="-1635"/>
                      <a:pt x="20697" y="-2302"/>
                      <a:pt x="18030" y="2474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49" name="Freeform: Shape 73448">
                <a:extLst>
                  <a:ext uri="{FF2B5EF4-FFF2-40B4-BE49-F238E27FC236}">
                    <a16:creationId xmlns:a16="http://schemas.microsoft.com/office/drawing/2014/main" id="{CBE70902-75C1-41C0-A96F-8BA67D600F24}"/>
                  </a:ext>
                </a:extLst>
              </p:cNvPr>
              <p:cNvSpPr/>
              <p:nvPr/>
            </p:nvSpPr>
            <p:spPr>
              <a:xfrm>
                <a:off x="14656784" y="4802727"/>
                <a:ext cx="40290" cy="26860"/>
              </a:xfrm>
              <a:custGeom>
                <a:avLst/>
                <a:gdLst>
                  <a:gd name="connsiteX0" fmla="*/ 0 w 40290"/>
                  <a:gd name="connsiteY0" fmla="*/ 23241 h 26860"/>
                  <a:gd name="connsiteX1" fmla="*/ 40291 w 40290"/>
                  <a:gd name="connsiteY1" fmla="*/ 0 h 26860"/>
                  <a:gd name="connsiteX2" fmla="*/ 32766 w 40290"/>
                  <a:gd name="connsiteY2" fmla="*/ 26860 h 26860"/>
                  <a:gd name="connsiteX3" fmla="*/ 0 w 40290"/>
                  <a:gd name="connsiteY3" fmla="*/ 23241 h 26860"/>
                </a:gdLst>
                <a:ahLst/>
                <a:cxnLst>
                  <a:cxn ang="0">
                    <a:pos x="connsiteX0" y="connsiteY0"/>
                  </a:cxn>
                  <a:cxn ang="0">
                    <a:pos x="connsiteX1" y="connsiteY1"/>
                  </a:cxn>
                  <a:cxn ang="0">
                    <a:pos x="connsiteX2" y="connsiteY2"/>
                  </a:cxn>
                  <a:cxn ang="0">
                    <a:pos x="connsiteX3" y="connsiteY3"/>
                  </a:cxn>
                </a:cxnLst>
                <a:rect l="l" t="t" r="r" b="b"/>
                <a:pathLst>
                  <a:path w="40290" h="26860">
                    <a:moveTo>
                      <a:pt x="0" y="23241"/>
                    </a:moveTo>
                    <a:cubicBezTo>
                      <a:pt x="4382" y="-9239"/>
                      <a:pt x="26956" y="8096"/>
                      <a:pt x="40291" y="0"/>
                    </a:cubicBezTo>
                    <a:cubicBezTo>
                      <a:pt x="37910" y="9144"/>
                      <a:pt x="32385" y="10192"/>
                      <a:pt x="32766" y="26860"/>
                    </a:cubicBezTo>
                    <a:cubicBezTo>
                      <a:pt x="18764" y="17431"/>
                      <a:pt x="16193" y="27337"/>
                      <a:pt x="0" y="2324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50" name="Freeform: Shape 73449">
                <a:extLst>
                  <a:ext uri="{FF2B5EF4-FFF2-40B4-BE49-F238E27FC236}">
                    <a16:creationId xmlns:a16="http://schemas.microsoft.com/office/drawing/2014/main" id="{F766406B-83BF-43F7-927F-F3A975EAF227}"/>
                  </a:ext>
                </a:extLst>
              </p:cNvPr>
              <p:cNvSpPr/>
              <p:nvPr/>
            </p:nvSpPr>
            <p:spPr>
              <a:xfrm>
                <a:off x="14659927" y="5058550"/>
                <a:ext cx="27146" cy="28130"/>
              </a:xfrm>
              <a:custGeom>
                <a:avLst/>
                <a:gdLst>
                  <a:gd name="connsiteX0" fmla="*/ 0 w 27146"/>
                  <a:gd name="connsiteY0" fmla="*/ 22879 h 28130"/>
                  <a:gd name="connsiteX1" fmla="*/ 27146 w 27146"/>
                  <a:gd name="connsiteY1" fmla="*/ 18879 h 28130"/>
                  <a:gd name="connsiteX2" fmla="*/ 0 w 27146"/>
                  <a:gd name="connsiteY2" fmla="*/ 22879 h 28130"/>
                </a:gdLst>
                <a:ahLst/>
                <a:cxnLst>
                  <a:cxn ang="0">
                    <a:pos x="connsiteX0" y="connsiteY0"/>
                  </a:cxn>
                  <a:cxn ang="0">
                    <a:pos x="connsiteX1" y="connsiteY1"/>
                  </a:cxn>
                  <a:cxn ang="0">
                    <a:pos x="connsiteX2" y="connsiteY2"/>
                  </a:cxn>
                </a:cxnLst>
                <a:rect l="l" t="t" r="r" b="b"/>
                <a:pathLst>
                  <a:path w="27146" h="28130">
                    <a:moveTo>
                      <a:pt x="0" y="22879"/>
                    </a:moveTo>
                    <a:cubicBezTo>
                      <a:pt x="5429" y="-24555"/>
                      <a:pt x="16288" y="16021"/>
                      <a:pt x="27146" y="18879"/>
                    </a:cubicBezTo>
                    <a:cubicBezTo>
                      <a:pt x="20860" y="43739"/>
                      <a:pt x="12287" y="9068"/>
                      <a:pt x="0" y="2287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51" name="Freeform: Shape 73450">
                <a:extLst>
                  <a:ext uri="{FF2B5EF4-FFF2-40B4-BE49-F238E27FC236}">
                    <a16:creationId xmlns:a16="http://schemas.microsoft.com/office/drawing/2014/main" id="{6C5E2923-E086-4C53-8103-D4F671EC41B2}"/>
                  </a:ext>
                </a:extLst>
              </p:cNvPr>
              <p:cNvSpPr/>
              <p:nvPr/>
            </p:nvSpPr>
            <p:spPr>
              <a:xfrm>
                <a:off x="14602174" y="7043295"/>
                <a:ext cx="28797" cy="21204"/>
              </a:xfrm>
              <a:custGeom>
                <a:avLst/>
                <a:gdLst>
                  <a:gd name="connsiteX0" fmla="*/ 28797 w 28797"/>
                  <a:gd name="connsiteY0" fmla="*/ 7427 h 21204"/>
                  <a:gd name="connsiteX1" fmla="*/ 12605 w 28797"/>
                  <a:gd name="connsiteY1" fmla="*/ 9332 h 21204"/>
                  <a:gd name="connsiteX2" fmla="*/ 28797 w 28797"/>
                  <a:gd name="connsiteY2" fmla="*/ 7427 h 21204"/>
                </a:gdLst>
                <a:ahLst/>
                <a:cxnLst>
                  <a:cxn ang="0">
                    <a:pos x="connsiteX0" y="connsiteY0"/>
                  </a:cxn>
                  <a:cxn ang="0">
                    <a:pos x="connsiteX1" y="connsiteY1"/>
                  </a:cxn>
                  <a:cxn ang="0">
                    <a:pos x="connsiteX2" y="connsiteY2"/>
                  </a:cxn>
                </a:cxnLst>
                <a:rect l="l" t="t" r="r" b="b"/>
                <a:pathLst>
                  <a:path w="28797" h="21204">
                    <a:moveTo>
                      <a:pt x="28797" y="7427"/>
                    </a:moveTo>
                    <a:cubicBezTo>
                      <a:pt x="24892" y="34002"/>
                      <a:pt x="-21876" y="14952"/>
                      <a:pt x="12605" y="9332"/>
                    </a:cubicBezTo>
                    <a:cubicBezTo>
                      <a:pt x="21749" y="7808"/>
                      <a:pt x="20415" y="-9623"/>
                      <a:pt x="28797" y="742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52" name="Freeform: Shape 73451">
                <a:extLst>
                  <a:ext uri="{FF2B5EF4-FFF2-40B4-BE49-F238E27FC236}">
                    <a16:creationId xmlns:a16="http://schemas.microsoft.com/office/drawing/2014/main" id="{C636101B-42E7-4E50-9867-5A17E556AD65}"/>
                  </a:ext>
                </a:extLst>
              </p:cNvPr>
              <p:cNvSpPr/>
              <p:nvPr/>
            </p:nvSpPr>
            <p:spPr>
              <a:xfrm>
                <a:off x="14782800" y="5121801"/>
                <a:ext cx="17240" cy="30742"/>
              </a:xfrm>
              <a:custGeom>
                <a:avLst/>
                <a:gdLst>
                  <a:gd name="connsiteX0" fmla="*/ 0 w 17240"/>
                  <a:gd name="connsiteY0" fmla="*/ 26970 h 30742"/>
                  <a:gd name="connsiteX1" fmla="*/ 762 w 17240"/>
                  <a:gd name="connsiteY1" fmla="*/ 1348 h 30742"/>
                  <a:gd name="connsiteX2" fmla="*/ 17240 w 17240"/>
                  <a:gd name="connsiteY2" fmla="*/ 15921 h 30742"/>
                  <a:gd name="connsiteX3" fmla="*/ 0 w 17240"/>
                  <a:gd name="connsiteY3" fmla="*/ 26970 h 30742"/>
                </a:gdLst>
                <a:ahLst/>
                <a:cxnLst>
                  <a:cxn ang="0">
                    <a:pos x="connsiteX0" y="connsiteY0"/>
                  </a:cxn>
                  <a:cxn ang="0">
                    <a:pos x="connsiteX1" y="connsiteY1"/>
                  </a:cxn>
                  <a:cxn ang="0">
                    <a:pos x="connsiteX2" y="connsiteY2"/>
                  </a:cxn>
                  <a:cxn ang="0">
                    <a:pos x="connsiteX3" y="connsiteY3"/>
                  </a:cxn>
                </a:cxnLst>
                <a:rect l="l" t="t" r="r" b="b"/>
                <a:pathLst>
                  <a:path w="17240" h="30742">
                    <a:moveTo>
                      <a:pt x="0" y="26970"/>
                    </a:moveTo>
                    <a:cubicBezTo>
                      <a:pt x="190" y="18493"/>
                      <a:pt x="476" y="9920"/>
                      <a:pt x="762" y="1348"/>
                    </a:cubicBezTo>
                    <a:cubicBezTo>
                      <a:pt x="11335" y="-6653"/>
                      <a:pt x="6668" y="23922"/>
                      <a:pt x="17240" y="15921"/>
                    </a:cubicBezTo>
                    <a:cubicBezTo>
                      <a:pt x="13335" y="45163"/>
                      <a:pt x="10763" y="21065"/>
                      <a:pt x="0" y="2697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53" name="Freeform: Shape 73452">
                <a:extLst>
                  <a:ext uri="{FF2B5EF4-FFF2-40B4-BE49-F238E27FC236}">
                    <a16:creationId xmlns:a16="http://schemas.microsoft.com/office/drawing/2014/main" id="{76EE1E08-CC05-4FD9-A7D8-A919CB240D98}"/>
                  </a:ext>
                </a:extLst>
              </p:cNvPr>
              <p:cNvSpPr/>
              <p:nvPr/>
            </p:nvSpPr>
            <p:spPr>
              <a:xfrm>
                <a:off x="14795849" y="5010848"/>
                <a:ext cx="69951" cy="48577"/>
              </a:xfrm>
              <a:custGeom>
                <a:avLst/>
                <a:gdLst>
                  <a:gd name="connsiteX0" fmla="*/ 0 w 69951"/>
                  <a:gd name="connsiteY0" fmla="*/ 24860 h 48577"/>
                  <a:gd name="connsiteX1" fmla="*/ 50863 w 69951"/>
                  <a:gd name="connsiteY1" fmla="*/ 0 h 48577"/>
                  <a:gd name="connsiteX2" fmla="*/ 53435 w 69951"/>
                  <a:gd name="connsiteY2" fmla="*/ 33814 h 48577"/>
                  <a:gd name="connsiteX3" fmla="*/ 69913 w 69951"/>
                  <a:gd name="connsiteY3" fmla="*/ 48578 h 48577"/>
                  <a:gd name="connsiteX4" fmla="*/ 0 w 69951"/>
                  <a:gd name="connsiteY4" fmla="*/ 24860 h 48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51" h="48577">
                    <a:moveTo>
                      <a:pt x="0" y="24860"/>
                    </a:moveTo>
                    <a:cubicBezTo>
                      <a:pt x="4572" y="-11811"/>
                      <a:pt x="37243" y="31623"/>
                      <a:pt x="50863" y="0"/>
                    </a:cubicBezTo>
                    <a:cubicBezTo>
                      <a:pt x="50102" y="15526"/>
                      <a:pt x="54578" y="17431"/>
                      <a:pt x="53435" y="33814"/>
                    </a:cubicBezTo>
                    <a:cubicBezTo>
                      <a:pt x="66485" y="2000"/>
                      <a:pt x="70390" y="5144"/>
                      <a:pt x="69913" y="48578"/>
                    </a:cubicBezTo>
                    <a:cubicBezTo>
                      <a:pt x="35052" y="35243"/>
                      <a:pt x="32671" y="27051"/>
                      <a:pt x="0" y="2486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54" name="Freeform: Shape 73453">
                <a:extLst>
                  <a:ext uri="{FF2B5EF4-FFF2-40B4-BE49-F238E27FC236}">
                    <a16:creationId xmlns:a16="http://schemas.microsoft.com/office/drawing/2014/main" id="{D53A3EAC-90D9-43EC-9830-2D90F452D8A0}"/>
                  </a:ext>
                </a:extLst>
              </p:cNvPr>
              <p:cNvSpPr/>
              <p:nvPr/>
            </p:nvSpPr>
            <p:spPr>
              <a:xfrm>
                <a:off x="14869667" y="5033137"/>
                <a:ext cx="32861" cy="37623"/>
              </a:xfrm>
              <a:custGeom>
                <a:avLst/>
                <a:gdLst>
                  <a:gd name="connsiteX0" fmla="*/ 0 w 32861"/>
                  <a:gd name="connsiteY0" fmla="*/ 0 h 37623"/>
                  <a:gd name="connsiteX1" fmla="*/ 32861 w 32861"/>
                  <a:gd name="connsiteY1" fmla="*/ 37624 h 37623"/>
                  <a:gd name="connsiteX2" fmla="*/ 0 w 32861"/>
                  <a:gd name="connsiteY2" fmla="*/ 0 h 37623"/>
                </a:gdLst>
                <a:ahLst/>
                <a:cxnLst>
                  <a:cxn ang="0">
                    <a:pos x="connsiteX0" y="connsiteY0"/>
                  </a:cxn>
                  <a:cxn ang="0">
                    <a:pos x="connsiteX1" y="connsiteY1"/>
                  </a:cxn>
                  <a:cxn ang="0">
                    <a:pos x="connsiteX2" y="connsiteY2"/>
                  </a:cxn>
                </a:cxnLst>
                <a:rect l="l" t="t" r="r" b="b"/>
                <a:pathLst>
                  <a:path w="32861" h="37623">
                    <a:moveTo>
                      <a:pt x="0" y="0"/>
                    </a:moveTo>
                    <a:cubicBezTo>
                      <a:pt x="11621" y="10763"/>
                      <a:pt x="29337" y="5525"/>
                      <a:pt x="32861" y="37624"/>
                    </a:cubicBezTo>
                    <a:cubicBezTo>
                      <a:pt x="19717" y="30575"/>
                      <a:pt x="476" y="39338"/>
                      <a:pt x="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55" name="Freeform: Shape 73454">
                <a:extLst>
                  <a:ext uri="{FF2B5EF4-FFF2-40B4-BE49-F238E27FC236}">
                    <a16:creationId xmlns:a16="http://schemas.microsoft.com/office/drawing/2014/main" id="{CC868C66-3B61-4D40-85A1-A825356F9038}"/>
                  </a:ext>
                </a:extLst>
              </p:cNvPr>
              <p:cNvSpPr/>
              <p:nvPr/>
            </p:nvSpPr>
            <p:spPr>
              <a:xfrm>
                <a:off x="14924620" y="3410783"/>
                <a:ext cx="30419" cy="17677"/>
              </a:xfrm>
              <a:custGeom>
                <a:avLst/>
                <a:gdLst>
                  <a:gd name="connsiteX0" fmla="*/ 959 w 30419"/>
                  <a:gd name="connsiteY0" fmla="*/ 14343 h 17677"/>
                  <a:gd name="connsiteX1" fmla="*/ 30201 w 30419"/>
                  <a:gd name="connsiteY1" fmla="*/ 17677 h 17677"/>
                  <a:gd name="connsiteX2" fmla="*/ 959 w 30419"/>
                  <a:gd name="connsiteY2" fmla="*/ 14343 h 17677"/>
                </a:gdLst>
                <a:ahLst/>
                <a:cxnLst>
                  <a:cxn ang="0">
                    <a:pos x="connsiteX0" y="connsiteY0"/>
                  </a:cxn>
                  <a:cxn ang="0">
                    <a:pos x="connsiteX1" y="connsiteY1"/>
                  </a:cxn>
                  <a:cxn ang="0">
                    <a:pos x="connsiteX2" y="connsiteY2"/>
                  </a:cxn>
                </a:cxnLst>
                <a:rect l="l" t="t" r="r" b="b"/>
                <a:pathLst>
                  <a:path w="30419" h="17677">
                    <a:moveTo>
                      <a:pt x="959" y="14343"/>
                    </a:moveTo>
                    <a:cubicBezTo>
                      <a:pt x="-6661" y="7771"/>
                      <a:pt x="33725" y="-16137"/>
                      <a:pt x="30201" y="17677"/>
                    </a:cubicBezTo>
                    <a:cubicBezTo>
                      <a:pt x="17628" y="11867"/>
                      <a:pt x="17152" y="14629"/>
                      <a:pt x="959" y="1434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56" name="Freeform: Shape 73455">
                <a:extLst>
                  <a:ext uri="{FF2B5EF4-FFF2-40B4-BE49-F238E27FC236}">
                    <a16:creationId xmlns:a16="http://schemas.microsoft.com/office/drawing/2014/main" id="{F780DA2F-9051-4B35-A4B9-030F8D9552C2}"/>
                  </a:ext>
                </a:extLst>
              </p:cNvPr>
              <p:cNvSpPr/>
              <p:nvPr/>
            </p:nvSpPr>
            <p:spPr>
              <a:xfrm>
                <a:off x="14922912" y="5224780"/>
                <a:ext cx="37528" cy="39623"/>
              </a:xfrm>
              <a:custGeom>
                <a:avLst/>
                <a:gdLst>
                  <a:gd name="connsiteX0" fmla="*/ 0 w 37528"/>
                  <a:gd name="connsiteY0" fmla="*/ 39624 h 39623"/>
                  <a:gd name="connsiteX1" fmla="*/ 34480 w 37528"/>
                  <a:gd name="connsiteY1" fmla="*/ 0 h 39623"/>
                  <a:gd name="connsiteX2" fmla="*/ 37529 w 37528"/>
                  <a:gd name="connsiteY2" fmla="*/ 25146 h 39623"/>
                  <a:gd name="connsiteX3" fmla="*/ 0 w 37528"/>
                  <a:gd name="connsiteY3" fmla="*/ 39624 h 39623"/>
                </a:gdLst>
                <a:ahLst/>
                <a:cxnLst>
                  <a:cxn ang="0">
                    <a:pos x="connsiteX0" y="connsiteY0"/>
                  </a:cxn>
                  <a:cxn ang="0">
                    <a:pos x="connsiteX1" y="connsiteY1"/>
                  </a:cxn>
                  <a:cxn ang="0">
                    <a:pos x="connsiteX2" y="connsiteY2"/>
                  </a:cxn>
                  <a:cxn ang="0">
                    <a:pos x="connsiteX3" y="connsiteY3"/>
                  </a:cxn>
                </a:cxnLst>
                <a:rect l="l" t="t" r="r" b="b"/>
                <a:pathLst>
                  <a:path w="37528" h="39623">
                    <a:moveTo>
                      <a:pt x="0" y="39624"/>
                    </a:moveTo>
                    <a:cubicBezTo>
                      <a:pt x="6858" y="10668"/>
                      <a:pt x="23146" y="31337"/>
                      <a:pt x="34480" y="0"/>
                    </a:cubicBezTo>
                    <a:cubicBezTo>
                      <a:pt x="34004" y="12287"/>
                      <a:pt x="33623" y="24384"/>
                      <a:pt x="37529" y="25146"/>
                    </a:cubicBezTo>
                    <a:cubicBezTo>
                      <a:pt x="31433" y="45815"/>
                      <a:pt x="11525" y="32385"/>
                      <a:pt x="0" y="3962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57" name="Freeform: Shape 73456">
                <a:extLst>
                  <a:ext uri="{FF2B5EF4-FFF2-40B4-BE49-F238E27FC236}">
                    <a16:creationId xmlns:a16="http://schemas.microsoft.com/office/drawing/2014/main" id="{9EC240BD-2D89-4555-A868-0773D8F8C697}"/>
                  </a:ext>
                </a:extLst>
              </p:cNvPr>
              <p:cNvSpPr/>
              <p:nvPr/>
            </p:nvSpPr>
            <p:spPr>
              <a:xfrm>
                <a:off x="14948381" y="4744548"/>
                <a:ext cx="12874" cy="60750"/>
              </a:xfrm>
              <a:custGeom>
                <a:avLst/>
                <a:gdLst>
                  <a:gd name="connsiteX0" fmla="*/ 12727 w 12874"/>
                  <a:gd name="connsiteY0" fmla="*/ 172 h 60750"/>
                  <a:gd name="connsiteX1" fmla="*/ 5869 w 12874"/>
                  <a:gd name="connsiteY1" fmla="*/ 18364 h 60750"/>
                  <a:gd name="connsiteX2" fmla="*/ 8440 w 12874"/>
                  <a:gd name="connsiteY2" fmla="*/ 60751 h 60750"/>
                  <a:gd name="connsiteX3" fmla="*/ 12727 w 12874"/>
                  <a:gd name="connsiteY3" fmla="*/ 172 h 60750"/>
                </a:gdLst>
                <a:ahLst/>
                <a:cxnLst>
                  <a:cxn ang="0">
                    <a:pos x="connsiteX0" y="connsiteY0"/>
                  </a:cxn>
                  <a:cxn ang="0">
                    <a:pos x="connsiteX1" y="connsiteY1"/>
                  </a:cxn>
                  <a:cxn ang="0">
                    <a:pos x="connsiteX2" y="connsiteY2"/>
                  </a:cxn>
                  <a:cxn ang="0">
                    <a:pos x="connsiteX3" y="connsiteY3"/>
                  </a:cxn>
                </a:cxnLst>
                <a:rect l="l" t="t" r="r" b="b"/>
                <a:pathLst>
                  <a:path w="12874" h="60750">
                    <a:moveTo>
                      <a:pt x="12727" y="172"/>
                    </a:moveTo>
                    <a:cubicBezTo>
                      <a:pt x="13679" y="14650"/>
                      <a:pt x="9869" y="16650"/>
                      <a:pt x="5869" y="18364"/>
                    </a:cubicBezTo>
                    <a:cubicBezTo>
                      <a:pt x="4249" y="39224"/>
                      <a:pt x="11584" y="36176"/>
                      <a:pt x="8440" y="60751"/>
                    </a:cubicBezTo>
                    <a:cubicBezTo>
                      <a:pt x="-3752" y="60274"/>
                      <a:pt x="-3085" y="-3733"/>
                      <a:pt x="12727" y="17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58" name="Freeform: Shape 73457">
                <a:extLst>
                  <a:ext uri="{FF2B5EF4-FFF2-40B4-BE49-F238E27FC236}">
                    <a16:creationId xmlns:a16="http://schemas.microsoft.com/office/drawing/2014/main" id="{A962C8F9-14D8-4F40-BA6D-56B9AC8C4FC8}"/>
                  </a:ext>
                </a:extLst>
              </p:cNvPr>
              <p:cNvSpPr/>
              <p:nvPr/>
            </p:nvSpPr>
            <p:spPr>
              <a:xfrm>
                <a:off x="14946628" y="5771354"/>
                <a:ext cx="28004" cy="20354"/>
              </a:xfrm>
              <a:custGeom>
                <a:avLst/>
                <a:gdLst>
                  <a:gd name="connsiteX0" fmla="*/ 1 w 28004"/>
                  <a:gd name="connsiteY0" fmla="*/ 20354 h 20354"/>
                  <a:gd name="connsiteX1" fmla="*/ 28005 w 28004"/>
                  <a:gd name="connsiteY1" fmla="*/ 7591 h 20354"/>
                  <a:gd name="connsiteX2" fmla="*/ 1 w 28004"/>
                  <a:gd name="connsiteY2" fmla="*/ 20354 h 20354"/>
                </a:gdLst>
                <a:ahLst/>
                <a:cxnLst>
                  <a:cxn ang="0">
                    <a:pos x="connsiteX0" y="connsiteY0"/>
                  </a:cxn>
                  <a:cxn ang="0">
                    <a:pos x="connsiteX1" y="connsiteY1"/>
                  </a:cxn>
                  <a:cxn ang="0">
                    <a:pos x="connsiteX2" y="connsiteY2"/>
                  </a:cxn>
                </a:cxnLst>
                <a:rect l="l" t="t" r="r" b="b"/>
                <a:pathLst>
                  <a:path w="28004" h="20354">
                    <a:moveTo>
                      <a:pt x="1" y="20354"/>
                    </a:moveTo>
                    <a:cubicBezTo>
                      <a:pt x="-189" y="-15936"/>
                      <a:pt x="22099" y="7305"/>
                      <a:pt x="28005" y="7591"/>
                    </a:cubicBezTo>
                    <a:cubicBezTo>
                      <a:pt x="25242" y="27212"/>
                      <a:pt x="8574" y="13973"/>
                      <a:pt x="1" y="2035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59" name="Freeform: Shape 73458">
                <a:extLst>
                  <a:ext uri="{FF2B5EF4-FFF2-40B4-BE49-F238E27FC236}">
                    <a16:creationId xmlns:a16="http://schemas.microsoft.com/office/drawing/2014/main" id="{5B70390F-EDB3-4152-A537-D87795D1C8A0}"/>
                  </a:ext>
                </a:extLst>
              </p:cNvPr>
              <p:cNvSpPr/>
              <p:nvPr/>
            </p:nvSpPr>
            <p:spPr>
              <a:xfrm>
                <a:off x="14958059" y="5135615"/>
                <a:ext cx="30384" cy="53357"/>
              </a:xfrm>
              <a:custGeom>
                <a:avLst/>
                <a:gdLst>
                  <a:gd name="connsiteX0" fmla="*/ 0 w 30384"/>
                  <a:gd name="connsiteY0" fmla="*/ 37635 h 53357"/>
                  <a:gd name="connsiteX1" fmla="*/ 20764 w 30384"/>
                  <a:gd name="connsiteY1" fmla="*/ 106 h 53357"/>
                  <a:gd name="connsiteX2" fmla="*/ 30385 w 30384"/>
                  <a:gd name="connsiteY2" fmla="*/ 41445 h 53357"/>
                  <a:gd name="connsiteX3" fmla="*/ 0 w 30384"/>
                  <a:gd name="connsiteY3" fmla="*/ 37635 h 53357"/>
                </a:gdLst>
                <a:ahLst/>
                <a:cxnLst>
                  <a:cxn ang="0">
                    <a:pos x="connsiteX0" y="connsiteY0"/>
                  </a:cxn>
                  <a:cxn ang="0">
                    <a:pos x="connsiteX1" y="connsiteY1"/>
                  </a:cxn>
                  <a:cxn ang="0">
                    <a:pos x="connsiteX2" y="connsiteY2"/>
                  </a:cxn>
                  <a:cxn ang="0">
                    <a:pos x="connsiteX3" y="connsiteY3"/>
                  </a:cxn>
                </a:cxnLst>
                <a:rect l="l" t="t" r="r" b="b"/>
                <a:pathLst>
                  <a:path w="30384" h="53357">
                    <a:moveTo>
                      <a:pt x="0" y="37635"/>
                    </a:moveTo>
                    <a:cubicBezTo>
                      <a:pt x="4572" y="19346"/>
                      <a:pt x="19050" y="25633"/>
                      <a:pt x="20764" y="106"/>
                    </a:cubicBezTo>
                    <a:cubicBezTo>
                      <a:pt x="30385" y="-2847"/>
                      <a:pt x="16002" y="56970"/>
                      <a:pt x="30385" y="41445"/>
                    </a:cubicBezTo>
                    <a:cubicBezTo>
                      <a:pt x="19907" y="73544"/>
                      <a:pt x="11716" y="29729"/>
                      <a:pt x="0" y="3763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60" name="Freeform: Shape 73459">
                <a:extLst>
                  <a:ext uri="{FF2B5EF4-FFF2-40B4-BE49-F238E27FC236}">
                    <a16:creationId xmlns:a16="http://schemas.microsoft.com/office/drawing/2014/main" id="{FFFC985D-F7C6-4A42-8DEF-44B9D858D9A6}"/>
                  </a:ext>
                </a:extLst>
              </p:cNvPr>
              <p:cNvSpPr/>
              <p:nvPr/>
            </p:nvSpPr>
            <p:spPr>
              <a:xfrm>
                <a:off x="14991012" y="3562966"/>
                <a:ext cx="33150" cy="24275"/>
              </a:xfrm>
              <a:custGeom>
                <a:avLst/>
                <a:gdLst>
                  <a:gd name="connsiteX0" fmla="*/ 3 w 33150"/>
                  <a:gd name="connsiteY0" fmla="*/ 12941 h 24275"/>
                  <a:gd name="connsiteX1" fmla="*/ 33150 w 33150"/>
                  <a:gd name="connsiteY1" fmla="*/ 24276 h 24275"/>
                  <a:gd name="connsiteX2" fmla="*/ 3 w 33150"/>
                  <a:gd name="connsiteY2" fmla="*/ 12941 h 24275"/>
                </a:gdLst>
                <a:ahLst/>
                <a:cxnLst>
                  <a:cxn ang="0">
                    <a:pos x="connsiteX0" y="connsiteY0"/>
                  </a:cxn>
                  <a:cxn ang="0">
                    <a:pos x="connsiteX1" y="connsiteY1"/>
                  </a:cxn>
                  <a:cxn ang="0">
                    <a:pos x="connsiteX2" y="connsiteY2"/>
                  </a:cxn>
                </a:cxnLst>
                <a:rect l="l" t="t" r="r" b="b"/>
                <a:pathLst>
                  <a:path w="33150" h="24275">
                    <a:moveTo>
                      <a:pt x="3" y="12941"/>
                    </a:moveTo>
                    <a:cubicBezTo>
                      <a:pt x="-377" y="-11062"/>
                      <a:pt x="31436" y="1606"/>
                      <a:pt x="33150" y="24276"/>
                    </a:cubicBezTo>
                    <a:cubicBezTo>
                      <a:pt x="20863" y="23990"/>
                      <a:pt x="12291" y="13227"/>
                      <a:pt x="3" y="1294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61" name="Freeform: Shape 73460">
                <a:extLst>
                  <a:ext uri="{FF2B5EF4-FFF2-40B4-BE49-F238E27FC236}">
                    <a16:creationId xmlns:a16="http://schemas.microsoft.com/office/drawing/2014/main" id="{CA29EF43-4773-467A-B873-11B1F5B13455}"/>
                  </a:ext>
                </a:extLst>
              </p:cNvPr>
              <p:cNvSpPr/>
              <p:nvPr/>
            </p:nvSpPr>
            <p:spPr>
              <a:xfrm>
                <a:off x="14982348" y="5677027"/>
                <a:ext cx="41719" cy="38800"/>
              </a:xfrm>
              <a:custGeom>
                <a:avLst/>
                <a:gdLst>
                  <a:gd name="connsiteX0" fmla="*/ 0 w 41719"/>
                  <a:gd name="connsiteY0" fmla="*/ 32195 h 38800"/>
                  <a:gd name="connsiteX1" fmla="*/ 41719 w 41719"/>
                  <a:gd name="connsiteY1" fmla="*/ 0 h 38800"/>
                  <a:gd name="connsiteX2" fmla="*/ 17145 w 41719"/>
                  <a:gd name="connsiteY2" fmla="*/ 38005 h 38800"/>
                  <a:gd name="connsiteX3" fmla="*/ 0 w 41719"/>
                  <a:gd name="connsiteY3" fmla="*/ 32195 h 38800"/>
                </a:gdLst>
                <a:ahLst/>
                <a:cxnLst>
                  <a:cxn ang="0">
                    <a:pos x="connsiteX0" y="connsiteY0"/>
                  </a:cxn>
                  <a:cxn ang="0">
                    <a:pos x="connsiteX1" y="connsiteY1"/>
                  </a:cxn>
                  <a:cxn ang="0">
                    <a:pos x="connsiteX2" y="connsiteY2"/>
                  </a:cxn>
                  <a:cxn ang="0">
                    <a:pos x="connsiteX3" y="connsiteY3"/>
                  </a:cxn>
                </a:cxnLst>
                <a:rect l="l" t="t" r="r" b="b"/>
                <a:pathLst>
                  <a:path w="41719" h="38800">
                    <a:moveTo>
                      <a:pt x="0" y="32195"/>
                    </a:moveTo>
                    <a:cubicBezTo>
                      <a:pt x="13430" y="20288"/>
                      <a:pt x="23717" y="953"/>
                      <a:pt x="41719" y="0"/>
                    </a:cubicBezTo>
                    <a:cubicBezTo>
                      <a:pt x="36481" y="24194"/>
                      <a:pt x="25051" y="6953"/>
                      <a:pt x="17145" y="38005"/>
                    </a:cubicBezTo>
                    <a:cubicBezTo>
                      <a:pt x="8763" y="42863"/>
                      <a:pt x="9811" y="23527"/>
                      <a:pt x="0" y="3219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62" name="Freeform: Shape 73461">
                <a:extLst>
                  <a:ext uri="{FF2B5EF4-FFF2-40B4-BE49-F238E27FC236}">
                    <a16:creationId xmlns:a16="http://schemas.microsoft.com/office/drawing/2014/main" id="{0A424235-8BE0-4776-91A9-DE76A609A95B}"/>
                  </a:ext>
                </a:extLst>
              </p:cNvPr>
              <p:cNvSpPr/>
              <p:nvPr/>
            </p:nvSpPr>
            <p:spPr>
              <a:xfrm>
                <a:off x="14987968" y="5208746"/>
                <a:ext cx="33813" cy="17568"/>
              </a:xfrm>
              <a:custGeom>
                <a:avLst/>
                <a:gdLst>
                  <a:gd name="connsiteX0" fmla="*/ 0 w 33813"/>
                  <a:gd name="connsiteY0" fmla="*/ 11272 h 17568"/>
                  <a:gd name="connsiteX1" fmla="*/ 33814 w 33813"/>
                  <a:gd name="connsiteY1" fmla="*/ 5843 h 17568"/>
                  <a:gd name="connsiteX2" fmla="*/ 0 w 33813"/>
                  <a:gd name="connsiteY2" fmla="*/ 11272 h 17568"/>
                </a:gdLst>
                <a:ahLst/>
                <a:cxnLst>
                  <a:cxn ang="0">
                    <a:pos x="connsiteX0" y="connsiteY0"/>
                  </a:cxn>
                  <a:cxn ang="0">
                    <a:pos x="connsiteX1" y="connsiteY1"/>
                  </a:cxn>
                  <a:cxn ang="0">
                    <a:pos x="connsiteX2" y="connsiteY2"/>
                  </a:cxn>
                </a:cxnLst>
                <a:rect l="l" t="t" r="r" b="b"/>
                <a:pathLst>
                  <a:path w="33813" h="17568">
                    <a:moveTo>
                      <a:pt x="0" y="11272"/>
                    </a:moveTo>
                    <a:cubicBezTo>
                      <a:pt x="11430" y="-8254"/>
                      <a:pt x="25813" y="2890"/>
                      <a:pt x="33814" y="5843"/>
                    </a:cubicBezTo>
                    <a:cubicBezTo>
                      <a:pt x="23336" y="27655"/>
                      <a:pt x="4858" y="12605"/>
                      <a:pt x="0" y="1127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63" name="Freeform: Shape 73462">
                <a:extLst>
                  <a:ext uri="{FF2B5EF4-FFF2-40B4-BE49-F238E27FC236}">
                    <a16:creationId xmlns:a16="http://schemas.microsoft.com/office/drawing/2014/main" id="{8E7E2F34-109F-4B46-B578-1085BA8A2E25}"/>
                  </a:ext>
                </a:extLst>
              </p:cNvPr>
              <p:cNvSpPr/>
              <p:nvPr/>
            </p:nvSpPr>
            <p:spPr>
              <a:xfrm>
                <a:off x="14995367" y="5122396"/>
                <a:ext cx="40606" cy="47525"/>
              </a:xfrm>
              <a:custGeom>
                <a:avLst/>
                <a:gdLst>
                  <a:gd name="connsiteX0" fmla="*/ 30 w 40606"/>
                  <a:gd name="connsiteY0" fmla="*/ 36375 h 47525"/>
                  <a:gd name="connsiteX1" fmla="*/ 10508 w 40606"/>
                  <a:gd name="connsiteY1" fmla="*/ 466 h 47525"/>
                  <a:gd name="connsiteX2" fmla="*/ 13841 w 40606"/>
                  <a:gd name="connsiteY2" fmla="*/ 8562 h 47525"/>
                  <a:gd name="connsiteX3" fmla="*/ 20509 w 40606"/>
                  <a:gd name="connsiteY3" fmla="*/ 7419 h 47525"/>
                  <a:gd name="connsiteX4" fmla="*/ 13461 w 40606"/>
                  <a:gd name="connsiteY4" fmla="*/ 34185 h 47525"/>
                  <a:gd name="connsiteX5" fmla="*/ 40607 w 40606"/>
                  <a:gd name="connsiteY5" fmla="*/ 12658 h 47525"/>
                  <a:gd name="connsiteX6" fmla="*/ 36892 w 40606"/>
                  <a:gd name="connsiteY6" fmla="*/ 47520 h 47525"/>
                  <a:gd name="connsiteX7" fmla="*/ 33654 w 40606"/>
                  <a:gd name="connsiteY7" fmla="*/ 30946 h 47525"/>
                  <a:gd name="connsiteX8" fmla="*/ 30 w 40606"/>
                  <a:gd name="connsiteY8" fmla="*/ 36375 h 4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06" h="47525">
                    <a:moveTo>
                      <a:pt x="30" y="36375"/>
                    </a:moveTo>
                    <a:cubicBezTo>
                      <a:pt x="-732" y="13992"/>
                      <a:pt x="13175" y="27517"/>
                      <a:pt x="10508" y="466"/>
                    </a:cubicBezTo>
                    <a:cubicBezTo>
                      <a:pt x="13461" y="-1534"/>
                      <a:pt x="13651" y="3228"/>
                      <a:pt x="13841" y="8562"/>
                    </a:cubicBezTo>
                    <a:cubicBezTo>
                      <a:pt x="16128" y="8086"/>
                      <a:pt x="18318" y="7800"/>
                      <a:pt x="20509" y="7419"/>
                    </a:cubicBezTo>
                    <a:cubicBezTo>
                      <a:pt x="19175" y="18945"/>
                      <a:pt x="14413" y="21897"/>
                      <a:pt x="13461" y="34185"/>
                    </a:cubicBezTo>
                    <a:cubicBezTo>
                      <a:pt x="24510" y="31994"/>
                      <a:pt x="26605" y="7705"/>
                      <a:pt x="40607" y="12658"/>
                    </a:cubicBezTo>
                    <a:cubicBezTo>
                      <a:pt x="37940" y="20659"/>
                      <a:pt x="36797" y="32756"/>
                      <a:pt x="36892" y="47520"/>
                    </a:cubicBezTo>
                    <a:cubicBezTo>
                      <a:pt x="33654" y="47805"/>
                      <a:pt x="34415" y="37423"/>
                      <a:pt x="33654" y="30946"/>
                    </a:cubicBezTo>
                    <a:cubicBezTo>
                      <a:pt x="17652" y="38852"/>
                      <a:pt x="13270" y="58378"/>
                      <a:pt x="30" y="3637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64" name="Freeform: Shape 73463">
                <a:extLst>
                  <a:ext uri="{FF2B5EF4-FFF2-40B4-BE49-F238E27FC236}">
                    <a16:creationId xmlns:a16="http://schemas.microsoft.com/office/drawing/2014/main" id="{52F27345-7F4A-413A-9814-31547C2A15D0}"/>
                  </a:ext>
                </a:extLst>
              </p:cNvPr>
              <p:cNvSpPr/>
              <p:nvPr/>
            </p:nvSpPr>
            <p:spPr>
              <a:xfrm>
                <a:off x="14996350" y="5065463"/>
                <a:ext cx="43719" cy="22039"/>
              </a:xfrm>
              <a:custGeom>
                <a:avLst/>
                <a:gdLst>
                  <a:gd name="connsiteX0" fmla="*/ 0 w 43719"/>
                  <a:gd name="connsiteY0" fmla="*/ 16156 h 22039"/>
                  <a:gd name="connsiteX1" fmla="*/ 43720 w 43719"/>
                  <a:gd name="connsiteY1" fmla="*/ 9108 h 22039"/>
                  <a:gd name="connsiteX2" fmla="*/ 0 w 43719"/>
                  <a:gd name="connsiteY2" fmla="*/ 16156 h 22039"/>
                </a:gdLst>
                <a:ahLst/>
                <a:cxnLst>
                  <a:cxn ang="0">
                    <a:pos x="connsiteX0" y="connsiteY0"/>
                  </a:cxn>
                  <a:cxn ang="0">
                    <a:pos x="connsiteX1" y="connsiteY1"/>
                  </a:cxn>
                  <a:cxn ang="0">
                    <a:pos x="connsiteX2" y="connsiteY2"/>
                  </a:cxn>
                </a:cxnLst>
                <a:rect l="l" t="t" r="r" b="b"/>
                <a:pathLst>
                  <a:path w="43719" h="22039">
                    <a:moveTo>
                      <a:pt x="0" y="16156"/>
                    </a:moveTo>
                    <a:cubicBezTo>
                      <a:pt x="13430" y="-14609"/>
                      <a:pt x="26575" y="7774"/>
                      <a:pt x="43720" y="9108"/>
                    </a:cubicBezTo>
                    <a:cubicBezTo>
                      <a:pt x="33623" y="32444"/>
                      <a:pt x="11239" y="17299"/>
                      <a:pt x="0" y="1615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65" name="Freeform: Shape 73464">
                <a:extLst>
                  <a:ext uri="{FF2B5EF4-FFF2-40B4-BE49-F238E27FC236}">
                    <a16:creationId xmlns:a16="http://schemas.microsoft.com/office/drawing/2014/main" id="{1D4C893C-9873-4349-8765-18C2EA14B05D}"/>
                  </a:ext>
                </a:extLst>
              </p:cNvPr>
              <p:cNvSpPr/>
              <p:nvPr/>
            </p:nvSpPr>
            <p:spPr>
              <a:xfrm>
                <a:off x="15036546" y="3728879"/>
                <a:ext cx="13456" cy="44910"/>
              </a:xfrm>
              <a:custGeom>
                <a:avLst/>
                <a:gdLst>
                  <a:gd name="connsiteX0" fmla="*/ 0 w 13456"/>
                  <a:gd name="connsiteY0" fmla="*/ 44482 h 44910"/>
                  <a:gd name="connsiteX1" fmla="*/ 381 w 13456"/>
                  <a:gd name="connsiteY1" fmla="*/ 18669 h 44910"/>
                  <a:gd name="connsiteX2" fmla="*/ 10001 w 13456"/>
                  <a:gd name="connsiteY2" fmla="*/ 0 h 44910"/>
                  <a:gd name="connsiteX3" fmla="*/ 0 w 13456"/>
                  <a:gd name="connsiteY3" fmla="*/ 44482 h 44910"/>
                </a:gdLst>
                <a:ahLst/>
                <a:cxnLst>
                  <a:cxn ang="0">
                    <a:pos x="connsiteX0" y="connsiteY0"/>
                  </a:cxn>
                  <a:cxn ang="0">
                    <a:pos x="connsiteX1" y="connsiteY1"/>
                  </a:cxn>
                  <a:cxn ang="0">
                    <a:pos x="connsiteX2" y="connsiteY2"/>
                  </a:cxn>
                  <a:cxn ang="0">
                    <a:pos x="connsiteX3" y="connsiteY3"/>
                  </a:cxn>
                </a:cxnLst>
                <a:rect l="l" t="t" r="r" b="b"/>
                <a:pathLst>
                  <a:path w="13456" h="44910">
                    <a:moveTo>
                      <a:pt x="0" y="44482"/>
                    </a:moveTo>
                    <a:cubicBezTo>
                      <a:pt x="95" y="35909"/>
                      <a:pt x="286" y="27242"/>
                      <a:pt x="381" y="18669"/>
                    </a:cubicBezTo>
                    <a:cubicBezTo>
                      <a:pt x="6477" y="20574"/>
                      <a:pt x="10192" y="15145"/>
                      <a:pt x="10001" y="0"/>
                    </a:cubicBezTo>
                    <a:cubicBezTo>
                      <a:pt x="18955" y="13049"/>
                      <a:pt x="8667" y="49244"/>
                      <a:pt x="0" y="4448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66" name="Freeform: Shape 73465">
                <a:extLst>
                  <a:ext uri="{FF2B5EF4-FFF2-40B4-BE49-F238E27FC236}">
                    <a16:creationId xmlns:a16="http://schemas.microsoft.com/office/drawing/2014/main" id="{56BFC8D6-1F10-4813-A8DC-55AB1F9C915A}"/>
                  </a:ext>
                </a:extLst>
              </p:cNvPr>
              <p:cNvSpPr/>
              <p:nvPr/>
            </p:nvSpPr>
            <p:spPr>
              <a:xfrm>
                <a:off x="15063311" y="3619722"/>
                <a:ext cx="22383" cy="46666"/>
              </a:xfrm>
              <a:custGeom>
                <a:avLst/>
                <a:gdLst>
                  <a:gd name="connsiteX0" fmla="*/ 3048 w 22383"/>
                  <a:gd name="connsiteY0" fmla="*/ 37147 h 46666"/>
                  <a:gd name="connsiteX1" fmla="*/ 0 w 22383"/>
                  <a:gd name="connsiteY1" fmla="*/ 29146 h 46666"/>
                  <a:gd name="connsiteX2" fmla="*/ 190 w 22383"/>
                  <a:gd name="connsiteY2" fmla="*/ 11906 h 46666"/>
                  <a:gd name="connsiteX3" fmla="*/ 19145 w 22383"/>
                  <a:gd name="connsiteY3" fmla="*/ 0 h 46666"/>
                  <a:gd name="connsiteX4" fmla="*/ 18574 w 22383"/>
                  <a:gd name="connsiteY4" fmla="*/ 42958 h 46666"/>
                  <a:gd name="connsiteX5" fmla="*/ 3048 w 22383"/>
                  <a:gd name="connsiteY5" fmla="*/ 37147 h 46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83" h="46666">
                    <a:moveTo>
                      <a:pt x="3048" y="37147"/>
                    </a:moveTo>
                    <a:cubicBezTo>
                      <a:pt x="286" y="39148"/>
                      <a:pt x="95" y="34385"/>
                      <a:pt x="0" y="29146"/>
                    </a:cubicBezTo>
                    <a:cubicBezTo>
                      <a:pt x="95" y="23336"/>
                      <a:pt x="190" y="17621"/>
                      <a:pt x="190" y="11906"/>
                    </a:cubicBezTo>
                    <a:cubicBezTo>
                      <a:pt x="4858" y="25146"/>
                      <a:pt x="14764" y="13049"/>
                      <a:pt x="19145" y="0"/>
                    </a:cubicBezTo>
                    <a:cubicBezTo>
                      <a:pt x="28289" y="5620"/>
                      <a:pt x="14764" y="22193"/>
                      <a:pt x="18574" y="42958"/>
                    </a:cubicBezTo>
                    <a:cubicBezTo>
                      <a:pt x="7810" y="60960"/>
                      <a:pt x="8858" y="5905"/>
                      <a:pt x="3048" y="3714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67" name="Freeform: Shape 73466">
                <a:extLst>
                  <a:ext uri="{FF2B5EF4-FFF2-40B4-BE49-F238E27FC236}">
                    <a16:creationId xmlns:a16="http://schemas.microsoft.com/office/drawing/2014/main" id="{B9D8E5A1-6E33-41B5-B61E-F5EDB4E5C9E6}"/>
                  </a:ext>
                </a:extLst>
              </p:cNvPr>
              <p:cNvSpPr/>
              <p:nvPr/>
            </p:nvSpPr>
            <p:spPr>
              <a:xfrm>
                <a:off x="15052262" y="6056694"/>
                <a:ext cx="14243" cy="43894"/>
              </a:xfrm>
              <a:custGeom>
                <a:avLst/>
                <a:gdLst>
                  <a:gd name="connsiteX0" fmla="*/ 0 w 14243"/>
                  <a:gd name="connsiteY0" fmla="*/ 10192 h 43894"/>
                  <a:gd name="connsiteX1" fmla="*/ 10573 w 14243"/>
                  <a:gd name="connsiteY1" fmla="*/ 0 h 43894"/>
                  <a:gd name="connsiteX2" fmla="*/ 13811 w 14243"/>
                  <a:gd name="connsiteY2" fmla="*/ 42481 h 43894"/>
                  <a:gd name="connsiteX3" fmla="*/ 0 w 14243"/>
                  <a:gd name="connsiteY3" fmla="*/ 10192 h 43894"/>
                </a:gdLst>
                <a:ahLst/>
                <a:cxnLst>
                  <a:cxn ang="0">
                    <a:pos x="connsiteX0" y="connsiteY0"/>
                  </a:cxn>
                  <a:cxn ang="0">
                    <a:pos x="connsiteX1" y="connsiteY1"/>
                  </a:cxn>
                  <a:cxn ang="0">
                    <a:pos x="connsiteX2" y="connsiteY2"/>
                  </a:cxn>
                  <a:cxn ang="0">
                    <a:pos x="connsiteX3" y="connsiteY3"/>
                  </a:cxn>
                </a:cxnLst>
                <a:rect l="l" t="t" r="r" b="b"/>
                <a:pathLst>
                  <a:path w="14243" h="43894">
                    <a:moveTo>
                      <a:pt x="0" y="10192"/>
                    </a:moveTo>
                    <a:cubicBezTo>
                      <a:pt x="667" y="0"/>
                      <a:pt x="6382" y="2000"/>
                      <a:pt x="10573" y="0"/>
                    </a:cubicBezTo>
                    <a:cubicBezTo>
                      <a:pt x="13525" y="9525"/>
                      <a:pt x="15049" y="22384"/>
                      <a:pt x="13811" y="42481"/>
                    </a:cubicBezTo>
                    <a:cubicBezTo>
                      <a:pt x="953" y="52673"/>
                      <a:pt x="11144" y="4191"/>
                      <a:pt x="0" y="1019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68" name="Freeform: Shape 73467">
                <a:extLst>
                  <a:ext uri="{FF2B5EF4-FFF2-40B4-BE49-F238E27FC236}">
                    <a16:creationId xmlns:a16="http://schemas.microsoft.com/office/drawing/2014/main" id="{5827FA64-50FA-4A0D-8E3E-C5B566785B0B}"/>
                  </a:ext>
                </a:extLst>
              </p:cNvPr>
              <p:cNvSpPr/>
              <p:nvPr/>
            </p:nvSpPr>
            <p:spPr>
              <a:xfrm>
                <a:off x="15067535" y="4751382"/>
                <a:ext cx="8920" cy="60869"/>
              </a:xfrm>
              <a:custGeom>
                <a:avLst/>
                <a:gdLst>
                  <a:gd name="connsiteX0" fmla="*/ 8920 w 8920"/>
                  <a:gd name="connsiteY0" fmla="*/ 195 h 60869"/>
                  <a:gd name="connsiteX1" fmla="*/ 5015 w 8920"/>
                  <a:gd name="connsiteY1" fmla="*/ 60870 h 60869"/>
                  <a:gd name="connsiteX2" fmla="*/ 8920 w 8920"/>
                  <a:gd name="connsiteY2" fmla="*/ 195 h 60869"/>
                </a:gdLst>
                <a:ahLst/>
                <a:cxnLst>
                  <a:cxn ang="0">
                    <a:pos x="connsiteX0" y="connsiteY0"/>
                  </a:cxn>
                  <a:cxn ang="0">
                    <a:pos x="connsiteX1" y="connsiteY1"/>
                  </a:cxn>
                  <a:cxn ang="0">
                    <a:pos x="connsiteX2" y="connsiteY2"/>
                  </a:cxn>
                </a:cxnLst>
                <a:rect l="l" t="t" r="r" b="b"/>
                <a:pathLst>
                  <a:path w="8920" h="60869">
                    <a:moveTo>
                      <a:pt x="8920" y="195"/>
                    </a:moveTo>
                    <a:cubicBezTo>
                      <a:pt x="729" y="18579"/>
                      <a:pt x="14064" y="40105"/>
                      <a:pt x="5015" y="60870"/>
                    </a:cubicBezTo>
                    <a:cubicBezTo>
                      <a:pt x="1682" y="44201"/>
                      <a:pt x="-6129" y="-3424"/>
                      <a:pt x="8920" y="19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69" name="Freeform: Shape 73468">
                <a:extLst>
                  <a:ext uri="{FF2B5EF4-FFF2-40B4-BE49-F238E27FC236}">
                    <a16:creationId xmlns:a16="http://schemas.microsoft.com/office/drawing/2014/main" id="{26CE0E26-BD2A-4E90-B64F-0654A6C0B965}"/>
                  </a:ext>
                </a:extLst>
              </p:cNvPr>
              <p:cNvSpPr/>
              <p:nvPr/>
            </p:nvSpPr>
            <p:spPr>
              <a:xfrm>
                <a:off x="15082075" y="5209540"/>
                <a:ext cx="24104" cy="46895"/>
              </a:xfrm>
              <a:custGeom>
                <a:avLst/>
                <a:gdLst>
                  <a:gd name="connsiteX0" fmla="*/ 0 w 24104"/>
                  <a:gd name="connsiteY0" fmla="*/ 46768 h 46895"/>
                  <a:gd name="connsiteX1" fmla="*/ 10382 w 24104"/>
                  <a:gd name="connsiteY1" fmla="*/ 10858 h 46895"/>
                  <a:gd name="connsiteX2" fmla="*/ 24003 w 24104"/>
                  <a:gd name="connsiteY2" fmla="*/ 0 h 46895"/>
                  <a:gd name="connsiteX3" fmla="*/ 0 w 24104"/>
                  <a:gd name="connsiteY3" fmla="*/ 46768 h 46895"/>
                </a:gdLst>
                <a:ahLst/>
                <a:cxnLst>
                  <a:cxn ang="0">
                    <a:pos x="connsiteX0" y="connsiteY0"/>
                  </a:cxn>
                  <a:cxn ang="0">
                    <a:pos x="connsiteX1" y="connsiteY1"/>
                  </a:cxn>
                  <a:cxn ang="0">
                    <a:pos x="connsiteX2" y="connsiteY2"/>
                  </a:cxn>
                  <a:cxn ang="0">
                    <a:pos x="connsiteX3" y="connsiteY3"/>
                  </a:cxn>
                </a:cxnLst>
                <a:rect l="l" t="t" r="r" b="b"/>
                <a:pathLst>
                  <a:path w="24104" h="46895">
                    <a:moveTo>
                      <a:pt x="0" y="46768"/>
                    </a:moveTo>
                    <a:cubicBezTo>
                      <a:pt x="857" y="23050"/>
                      <a:pt x="27337" y="38100"/>
                      <a:pt x="10382" y="10858"/>
                    </a:cubicBezTo>
                    <a:cubicBezTo>
                      <a:pt x="11525" y="-953"/>
                      <a:pt x="18955" y="2381"/>
                      <a:pt x="24003" y="0"/>
                    </a:cubicBezTo>
                    <a:cubicBezTo>
                      <a:pt x="25241" y="38005"/>
                      <a:pt x="15049" y="48196"/>
                      <a:pt x="0" y="4676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70" name="Freeform: Shape 73469">
                <a:extLst>
                  <a:ext uri="{FF2B5EF4-FFF2-40B4-BE49-F238E27FC236}">
                    <a16:creationId xmlns:a16="http://schemas.microsoft.com/office/drawing/2014/main" id="{B7B1E870-B1A0-40AE-A46F-188679B45E58}"/>
                  </a:ext>
                </a:extLst>
              </p:cNvPr>
              <p:cNvSpPr/>
              <p:nvPr/>
            </p:nvSpPr>
            <p:spPr>
              <a:xfrm>
                <a:off x="15114365" y="2407094"/>
                <a:ext cx="49720" cy="24219"/>
              </a:xfrm>
              <a:custGeom>
                <a:avLst/>
                <a:gdLst>
                  <a:gd name="connsiteX0" fmla="*/ 0 w 49720"/>
                  <a:gd name="connsiteY0" fmla="*/ 0 h 24219"/>
                  <a:gd name="connsiteX1" fmla="*/ 49721 w 49720"/>
                  <a:gd name="connsiteY1" fmla="*/ 16478 h 24219"/>
                  <a:gd name="connsiteX2" fmla="*/ 0 w 49720"/>
                  <a:gd name="connsiteY2" fmla="*/ 0 h 24219"/>
                </a:gdLst>
                <a:ahLst/>
                <a:cxnLst>
                  <a:cxn ang="0">
                    <a:pos x="connsiteX0" y="connsiteY0"/>
                  </a:cxn>
                  <a:cxn ang="0">
                    <a:pos x="connsiteX1" y="connsiteY1"/>
                  </a:cxn>
                  <a:cxn ang="0">
                    <a:pos x="connsiteX2" y="connsiteY2"/>
                  </a:cxn>
                </a:cxnLst>
                <a:rect l="l" t="t" r="r" b="b"/>
                <a:pathLst>
                  <a:path w="49720" h="24219">
                    <a:moveTo>
                      <a:pt x="0" y="0"/>
                    </a:moveTo>
                    <a:cubicBezTo>
                      <a:pt x="10382" y="6858"/>
                      <a:pt x="29146" y="10573"/>
                      <a:pt x="49721" y="16478"/>
                    </a:cubicBezTo>
                    <a:cubicBezTo>
                      <a:pt x="39148" y="25622"/>
                      <a:pt x="5429" y="32956"/>
                      <a:pt x="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71" name="Freeform: Shape 73470">
                <a:extLst>
                  <a:ext uri="{FF2B5EF4-FFF2-40B4-BE49-F238E27FC236}">
                    <a16:creationId xmlns:a16="http://schemas.microsoft.com/office/drawing/2014/main" id="{28D4E972-80B1-4D73-B8B5-D77373D8313D}"/>
                  </a:ext>
                </a:extLst>
              </p:cNvPr>
              <p:cNvSpPr/>
              <p:nvPr/>
            </p:nvSpPr>
            <p:spPr>
              <a:xfrm>
                <a:off x="15087885" y="7328948"/>
                <a:ext cx="18118" cy="43757"/>
              </a:xfrm>
              <a:custGeom>
                <a:avLst/>
                <a:gdLst>
                  <a:gd name="connsiteX0" fmla="*/ 0 w 18118"/>
                  <a:gd name="connsiteY0" fmla="*/ 18955 h 43757"/>
                  <a:gd name="connsiteX1" fmla="*/ 10763 w 18118"/>
                  <a:gd name="connsiteY1" fmla="*/ 0 h 43757"/>
                  <a:gd name="connsiteX2" fmla="*/ 17717 w 18118"/>
                  <a:gd name="connsiteY2" fmla="*/ 41910 h 43757"/>
                  <a:gd name="connsiteX3" fmla="*/ 0 w 18118"/>
                  <a:gd name="connsiteY3" fmla="*/ 18955 h 43757"/>
                </a:gdLst>
                <a:ahLst/>
                <a:cxnLst>
                  <a:cxn ang="0">
                    <a:pos x="connsiteX0" y="connsiteY0"/>
                  </a:cxn>
                  <a:cxn ang="0">
                    <a:pos x="connsiteX1" y="connsiteY1"/>
                  </a:cxn>
                  <a:cxn ang="0">
                    <a:pos x="connsiteX2" y="connsiteY2"/>
                  </a:cxn>
                  <a:cxn ang="0">
                    <a:pos x="connsiteX3" y="connsiteY3"/>
                  </a:cxn>
                </a:cxnLst>
                <a:rect l="l" t="t" r="r" b="b"/>
                <a:pathLst>
                  <a:path w="18118" h="43757">
                    <a:moveTo>
                      <a:pt x="0" y="18955"/>
                    </a:moveTo>
                    <a:cubicBezTo>
                      <a:pt x="1619" y="8097"/>
                      <a:pt x="4667" y="571"/>
                      <a:pt x="10763" y="0"/>
                    </a:cubicBezTo>
                    <a:cubicBezTo>
                      <a:pt x="8001" y="26861"/>
                      <a:pt x="20479" y="15050"/>
                      <a:pt x="17717" y="41910"/>
                    </a:cubicBezTo>
                    <a:cubicBezTo>
                      <a:pt x="4381" y="52959"/>
                      <a:pt x="12287" y="10478"/>
                      <a:pt x="0" y="1895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72" name="Freeform: Shape 73471">
                <a:extLst>
                  <a:ext uri="{FF2B5EF4-FFF2-40B4-BE49-F238E27FC236}">
                    <a16:creationId xmlns:a16="http://schemas.microsoft.com/office/drawing/2014/main" id="{78D5BAD8-63AC-47A8-9F7C-A1F1488082E0}"/>
                  </a:ext>
                </a:extLst>
              </p:cNvPr>
              <p:cNvSpPr/>
              <p:nvPr/>
            </p:nvSpPr>
            <p:spPr>
              <a:xfrm>
                <a:off x="15125985" y="4753190"/>
                <a:ext cx="46196" cy="53918"/>
              </a:xfrm>
              <a:custGeom>
                <a:avLst/>
                <a:gdLst>
                  <a:gd name="connsiteX0" fmla="*/ 23146 w 46196"/>
                  <a:gd name="connsiteY0" fmla="*/ 12104 h 53918"/>
                  <a:gd name="connsiteX1" fmla="*/ 16383 w 46196"/>
                  <a:gd name="connsiteY1" fmla="*/ 21820 h 53918"/>
                  <a:gd name="connsiteX2" fmla="*/ 29528 w 46196"/>
                  <a:gd name="connsiteY2" fmla="*/ 53919 h 53918"/>
                  <a:gd name="connsiteX3" fmla="*/ 0 w 46196"/>
                  <a:gd name="connsiteY3" fmla="*/ 7437 h 53918"/>
                  <a:gd name="connsiteX4" fmla="*/ 46196 w 46196"/>
                  <a:gd name="connsiteY4" fmla="*/ 42680 h 53918"/>
                  <a:gd name="connsiteX5" fmla="*/ 23146 w 46196"/>
                  <a:gd name="connsiteY5" fmla="*/ 12104 h 5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196" h="53918">
                    <a:moveTo>
                      <a:pt x="23146" y="12104"/>
                    </a:moveTo>
                    <a:cubicBezTo>
                      <a:pt x="20479" y="14200"/>
                      <a:pt x="19812" y="21248"/>
                      <a:pt x="16383" y="21820"/>
                    </a:cubicBezTo>
                    <a:cubicBezTo>
                      <a:pt x="20003" y="36583"/>
                      <a:pt x="40291" y="24772"/>
                      <a:pt x="29528" y="53919"/>
                    </a:cubicBezTo>
                    <a:cubicBezTo>
                      <a:pt x="21527" y="33535"/>
                      <a:pt x="5429" y="34678"/>
                      <a:pt x="0" y="7437"/>
                    </a:cubicBezTo>
                    <a:cubicBezTo>
                      <a:pt x="14954" y="-6184"/>
                      <a:pt x="39338" y="-4660"/>
                      <a:pt x="46196" y="42680"/>
                    </a:cubicBezTo>
                    <a:cubicBezTo>
                      <a:pt x="34004" y="44584"/>
                      <a:pt x="31432" y="20676"/>
                      <a:pt x="23146" y="1210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73" name="Freeform: Shape 73472">
                <a:extLst>
                  <a:ext uri="{FF2B5EF4-FFF2-40B4-BE49-F238E27FC236}">
                    <a16:creationId xmlns:a16="http://schemas.microsoft.com/office/drawing/2014/main" id="{78118632-011B-4CFA-8D7E-84E60C5B3783}"/>
                  </a:ext>
                </a:extLst>
              </p:cNvPr>
              <p:cNvSpPr/>
              <p:nvPr/>
            </p:nvSpPr>
            <p:spPr>
              <a:xfrm>
                <a:off x="15126372" y="5737796"/>
                <a:ext cx="20377" cy="56864"/>
              </a:xfrm>
              <a:custGeom>
                <a:avLst/>
                <a:gdLst>
                  <a:gd name="connsiteX0" fmla="*/ 185 w 20377"/>
                  <a:gd name="connsiteY0" fmla="*/ 0 h 56864"/>
                  <a:gd name="connsiteX1" fmla="*/ 20377 w 20377"/>
                  <a:gd name="connsiteY1" fmla="*/ 56864 h 56864"/>
                  <a:gd name="connsiteX2" fmla="*/ 6757 w 20377"/>
                  <a:gd name="connsiteY2" fmla="*/ 50387 h 56864"/>
                  <a:gd name="connsiteX3" fmla="*/ 185 w 20377"/>
                  <a:gd name="connsiteY3" fmla="*/ 0 h 56864"/>
                </a:gdLst>
                <a:ahLst/>
                <a:cxnLst>
                  <a:cxn ang="0">
                    <a:pos x="connsiteX0" y="connsiteY0"/>
                  </a:cxn>
                  <a:cxn ang="0">
                    <a:pos x="connsiteX1" y="connsiteY1"/>
                  </a:cxn>
                  <a:cxn ang="0">
                    <a:pos x="connsiteX2" y="connsiteY2"/>
                  </a:cxn>
                  <a:cxn ang="0">
                    <a:pos x="connsiteX3" y="connsiteY3"/>
                  </a:cxn>
                </a:cxnLst>
                <a:rect l="l" t="t" r="r" b="b"/>
                <a:pathLst>
                  <a:path w="20377" h="56864">
                    <a:moveTo>
                      <a:pt x="185" y="0"/>
                    </a:moveTo>
                    <a:cubicBezTo>
                      <a:pt x="8567" y="14478"/>
                      <a:pt x="15139" y="33814"/>
                      <a:pt x="20377" y="56864"/>
                    </a:cubicBezTo>
                    <a:cubicBezTo>
                      <a:pt x="17425" y="50578"/>
                      <a:pt x="12662" y="48863"/>
                      <a:pt x="6757" y="50387"/>
                    </a:cubicBezTo>
                    <a:cubicBezTo>
                      <a:pt x="10567" y="17812"/>
                      <a:pt x="-1625" y="27337"/>
                      <a:pt x="185"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74" name="Freeform: Shape 73473">
                <a:extLst>
                  <a:ext uri="{FF2B5EF4-FFF2-40B4-BE49-F238E27FC236}">
                    <a16:creationId xmlns:a16="http://schemas.microsoft.com/office/drawing/2014/main" id="{B9BC5351-5954-46F0-8817-0770E6C1B278}"/>
                  </a:ext>
                </a:extLst>
              </p:cNvPr>
              <p:cNvSpPr/>
              <p:nvPr/>
            </p:nvSpPr>
            <p:spPr>
              <a:xfrm>
                <a:off x="15142083" y="4814062"/>
                <a:ext cx="23336" cy="37352"/>
              </a:xfrm>
              <a:custGeom>
                <a:avLst/>
                <a:gdLst>
                  <a:gd name="connsiteX0" fmla="*/ 0 w 23336"/>
                  <a:gd name="connsiteY0" fmla="*/ 12478 h 37352"/>
                  <a:gd name="connsiteX1" fmla="*/ 23336 w 23336"/>
                  <a:gd name="connsiteY1" fmla="*/ 0 h 37352"/>
                  <a:gd name="connsiteX2" fmla="*/ 13240 w 23336"/>
                  <a:gd name="connsiteY2" fmla="*/ 18764 h 37352"/>
                  <a:gd name="connsiteX3" fmla="*/ 16573 w 23336"/>
                  <a:gd name="connsiteY3" fmla="*/ 26766 h 37352"/>
                  <a:gd name="connsiteX4" fmla="*/ 10001 w 23336"/>
                  <a:gd name="connsiteY4" fmla="*/ 10668 h 37352"/>
                  <a:gd name="connsiteX5" fmla="*/ 0 w 23336"/>
                  <a:gd name="connsiteY5" fmla="*/ 12478 h 37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 h="37352">
                    <a:moveTo>
                      <a:pt x="0" y="12478"/>
                    </a:moveTo>
                    <a:cubicBezTo>
                      <a:pt x="1524" y="-6953"/>
                      <a:pt x="16383" y="6191"/>
                      <a:pt x="23336" y="0"/>
                    </a:cubicBezTo>
                    <a:cubicBezTo>
                      <a:pt x="21812" y="10763"/>
                      <a:pt x="18955" y="18383"/>
                      <a:pt x="13240" y="18764"/>
                    </a:cubicBezTo>
                    <a:cubicBezTo>
                      <a:pt x="12573" y="26194"/>
                      <a:pt x="14478" y="26670"/>
                      <a:pt x="16573" y="26766"/>
                    </a:cubicBezTo>
                    <a:cubicBezTo>
                      <a:pt x="14954" y="50768"/>
                      <a:pt x="6096" y="28956"/>
                      <a:pt x="10001" y="10668"/>
                    </a:cubicBezTo>
                    <a:cubicBezTo>
                      <a:pt x="6668" y="11335"/>
                      <a:pt x="3334" y="11811"/>
                      <a:pt x="0" y="1247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75" name="Freeform: Shape 73474">
                <a:extLst>
                  <a:ext uri="{FF2B5EF4-FFF2-40B4-BE49-F238E27FC236}">
                    <a16:creationId xmlns:a16="http://schemas.microsoft.com/office/drawing/2014/main" id="{23A6E9A7-D366-4C87-84D2-303D5B95C432}"/>
                  </a:ext>
                </a:extLst>
              </p:cNvPr>
              <p:cNvSpPr/>
              <p:nvPr/>
            </p:nvSpPr>
            <p:spPr>
              <a:xfrm>
                <a:off x="15166848" y="3633142"/>
                <a:ext cx="28955" cy="21587"/>
              </a:xfrm>
              <a:custGeom>
                <a:avLst/>
                <a:gdLst>
                  <a:gd name="connsiteX0" fmla="*/ 0 w 28955"/>
                  <a:gd name="connsiteY0" fmla="*/ 14870 h 21587"/>
                  <a:gd name="connsiteX1" fmla="*/ 28956 w 28955"/>
                  <a:gd name="connsiteY1" fmla="*/ 9917 h 21587"/>
                  <a:gd name="connsiteX2" fmla="*/ 0 w 28955"/>
                  <a:gd name="connsiteY2" fmla="*/ 14870 h 21587"/>
                </a:gdLst>
                <a:ahLst/>
                <a:cxnLst>
                  <a:cxn ang="0">
                    <a:pos x="connsiteX0" y="connsiteY0"/>
                  </a:cxn>
                  <a:cxn ang="0">
                    <a:pos x="connsiteX1" y="connsiteY1"/>
                  </a:cxn>
                  <a:cxn ang="0">
                    <a:pos x="connsiteX2" y="connsiteY2"/>
                  </a:cxn>
                </a:cxnLst>
                <a:rect l="l" t="t" r="r" b="b"/>
                <a:pathLst>
                  <a:path w="28955" h="21587">
                    <a:moveTo>
                      <a:pt x="0" y="14870"/>
                    </a:moveTo>
                    <a:cubicBezTo>
                      <a:pt x="2381" y="-16182"/>
                      <a:pt x="19145" y="11250"/>
                      <a:pt x="28956" y="9917"/>
                    </a:cubicBezTo>
                    <a:cubicBezTo>
                      <a:pt x="22479" y="35539"/>
                      <a:pt x="8954" y="10298"/>
                      <a:pt x="0" y="1487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76" name="Freeform: Shape 73475">
                <a:extLst>
                  <a:ext uri="{FF2B5EF4-FFF2-40B4-BE49-F238E27FC236}">
                    <a16:creationId xmlns:a16="http://schemas.microsoft.com/office/drawing/2014/main" id="{1646DC8D-BC17-4353-AD93-5BB6570088BC}"/>
                  </a:ext>
                </a:extLst>
              </p:cNvPr>
              <p:cNvSpPr/>
              <p:nvPr/>
            </p:nvSpPr>
            <p:spPr>
              <a:xfrm>
                <a:off x="15185516" y="4745151"/>
                <a:ext cx="30003" cy="42052"/>
              </a:xfrm>
              <a:custGeom>
                <a:avLst/>
                <a:gdLst>
                  <a:gd name="connsiteX0" fmla="*/ 0 w 30003"/>
                  <a:gd name="connsiteY0" fmla="*/ 39860 h 42052"/>
                  <a:gd name="connsiteX1" fmla="*/ 26765 w 30003"/>
                  <a:gd name="connsiteY1" fmla="*/ 1093 h 42052"/>
                  <a:gd name="connsiteX2" fmla="*/ 30004 w 30003"/>
                  <a:gd name="connsiteY2" fmla="*/ 26429 h 42052"/>
                  <a:gd name="connsiteX3" fmla="*/ 0 w 30003"/>
                  <a:gd name="connsiteY3" fmla="*/ 39860 h 42052"/>
                </a:gdLst>
                <a:ahLst/>
                <a:cxnLst>
                  <a:cxn ang="0">
                    <a:pos x="connsiteX0" y="connsiteY0"/>
                  </a:cxn>
                  <a:cxn ang="0">
                    <a:pos x="connsiteX1" y="connsiteY1"/>
                  </a:cxn>
                  <a:cxn ang="0">
                    <a:pos x="connsiteX2" y="connsiteY2"/>
                  </a:cxn>
                  <a:cxn ang="0">
                    <a:pos x="connsiteX3" y="connsiteY3"/>
                  </a:cxn>
                </a:cxnLst>
                <a:rect l="l" t="t" r="r" b="b"/>
                <a:pathLst>
                  <a:path w="30003" h="42052">
                    <a:moveTo>
                      <a:pt x="0" y="39860"/>
                    </a:moveTo>
                    <a:cubicBezTo>
                      <a:pt x="8572" y="26048"/>
                      <a:pt x="9525" y="-6337"/>
                      <a:pt x="26765" y="1093"/>
                    </a:cubicBezTo>
                    <a:cubicBezTo>
                      <a:pt x="26384" y="13285"/>
                      <a:pt x="26098" y="25572"/>
                      <a:pt x="30004" y="26429"/>
                    </a:cubicBezTo>
                    <a:cubicBezTo>
                      <a:pt x="23622" y="40050"/>
                      <a:pt x="3334" y="45479"/>
                      <a:pt x="0" y="3986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77" name="Freeform: Shape 73476">
                <a:extLst>
                  <a:ext uri="{FF2B5EF4-FFF2-40B4-BE49-F238E27FC236}">
                    <a16:creationId xmlns:a16="http://schemas.microsoft.com/office/drawing/2014/main" id="{1FF26D6F-4512-479C-B6D3-D8B011C939F9}"/>
                  </a:ext>
                </a:extLst>
              </p:cNvPr>
              <p:cNvSpPr/>
              <p:nvPr/>
            </p:nvSpPr>
            <p:spPr>
              <a:xfrm>
                <a:off x="15211760" y="6761543"/>
                <a:ext cx="12497" cy="41814"/>
              </a:xfrm>
              <a:custGeom>
                <a:avLst/>
                <a:gdLst>
                  <a:gd name="connsiteX0" fmla="*/ 141 w 12497"/>
                  <a:gd name="connsiteY0" fmla="*/ 26289 h 41814"/>
                  <a:gd name="connsiteX1" fmla="*/ 3570 w 12497"/>
                  <a:gd name="connsiteY1" fmla="*/ 0 h 41814"/>
                  <a:gd name="connsiteX2" fmla="*/ 10237 w 12497"/>
                  <a:gd name="connsiteY2" fmla="*/ 41815 h 41814"/>
                  <a:gd name="connsiteX3" fmla="*/ 141 w 12497"/>
                  <a:gd name="connsiteY3" fmla="*/ 26289 h 41814"/>
                </a:gdLst>
                <a:ahLst/>
                <a:cxnLst>
                  <a:cxn ang="0">
                    <a:pos x="connsiteX0" y="connsiteY0"/>
                  </a:cxn>
                  <a:cxn ang="0">
                    <a:pos x="connsiteX1" y="connsiteY1"/>
                  </a:cxn>
                  <a:cxn ang="0">
                    <a:pos x="connsiteX2" y="connsiteY2"/>
                  </a:cxn>
                  <a:cxn ang="0">
                    <a:pos x="connsiteX3" y="connsiteY3"/>
                  </a:cxn>
                </a:cxnLst>
                <a:rect l="l" t="t" r="r" b="b"/>
                <a:pathLst>
                  <a:path w="12497" h="41814">
                    <a:moveTo>
                      <a:pt x="141" y="26289"/>
                    </a:moveTo>
                    <a:cubicBezTo>
                      <a:pt x="-812" y="12573"/>
                      <a:pt x="3379" y="10954"/>
                      <a:pt x="3570" y="0"/>
                    </a:cubicBezTo>
                    <a:cubicBezTo>
                      <a:pt x="10237" y="5620"/>
                      <a:pt x="15762" y="28004"/>
                      <a:pt x="10237" y="41815"/>
                    </a:cubicBezTo>
                    <a:cubicBezTo>
                      <a:pt x="6808" y="36767"/>
                      <a:pt x="6808" y="22670"/>
                      <a:pt x="141" y="2628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78" name="Freeform: Shape 73477">
                <a:extLst>
                  <a:ext uri="{FF2B5EF4-FFF2-40B4-BE49-F238E27FC236}">
                    <a16:creationId xmlns:a16="http://schemas.microsoft.com/office/drawing/2014/main" id="{8721AE56-388F-49B3-BBAF-22757EC76A7B}"/>
                  </a:ext>
                </a:extLst>
              </p:cNvPr>
              <p:cNvSpPr/>
              <p:nvPr/>
            </p:nvSpPr>
            <p:spPr>
              <a:xfrm>
                <a:off x="15245827" y="3891661"/>
                <a:ext cx="19413" cy="30745"/>
              </a:xfrm>
              <a:custGeom>
                <a:avLst/>
                <a:gdLst>
                  <a:gd name="connsiteX0" fmla="*/ 78 w 19413"/>
                  <a:gd name="connsiteY0" fmla="*/ 0 h 30745"/>
                  <a:gd name="connsiteX1" fmla="*/ 19414 w 19413"/>
                  <a:gd name="connsiteY1" fmla="*/ 13811 h 30745"/>
                  <a:gd name="connsiteX2" fmla="*/ 78 w 19413"/>
                  <a:gd name="connsiteY2" fmla="*/ 0 h 30745"/>
                </a:gdLst>
                <a:ahLst/>
                <a:cxnLst>
                  <a:cxn ang="0">
                    <a:pos x="connsiteX0" y="connsiteY0"/>
                  </a:cxn>
                  <a:cxn ang="0">
                    <a:pos x="connsiteX1" y="connsiteY1"/>
                  </a:cxn>
                  <a:cxn ang="0">
                    <a:pos x="connsiteX2" y="connsiteY2"/>
                  </a:cxn>
                </a:cxnLst>
                <a:rect l="l" t="t" r="r" b="b"/>
                <a:pathLst>
                  <a:path w="19413" h="30745">
                    <a:moveTo>
                      <a:pt x="78" y="0"/>
                    </a:moveTo>
                    <a:cubicBezTo>
                      <a:pt x="4174" y="11239"/>
                      <a:pt x="15318" y="2667"/>
                      <a:pt x="19414" y="13811"/>
                    </a:cubicBezTo>
                    <a:cubicBezTo>
                      <a:pt x="17318" y="44958"/>
                      <a:pt x="-1351" y="28861"/>
                      <a:pt x="78"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79" name="Freeform: Shape 73478">
                <a:extLst>
                  <a:ext uri="{FF2B5EF4-FFF2-40B4-BE49-F238E27FC236}">
                    <a16:creationId xmlns:a16="http://schemas.microsoft.com/office/drawing/2014/main" id="{3269E2D4-D66F-4896-9C57-C341CB1D6E23}"/>
                  </a:ext>
                </a:extLst>
              </p:cNvPr>
              <p:cNvSpPr/>
              <p:nvPr/>
            </p:nvSpPr>
            <p:spPr>
              <a:xfrm>
                <a:off x="15242952" y="5437870"/>
                <a:ext cx="23526" cy="31798"/>
              </a:xfrm>
              <a:custGeom>
                <a:avLst/>
                <a:gdLst>
                  <a:gd name="connsiteX0" fmla="*/ 0 w 23526"/>
                  <a:gd name="connsiteY0" fmla="*/ 15225 h 31798"/>
                  <a:gd name="connsiteX1" fmla="*/ 23527 w 23526"/>
                  <a:gd name="connsiteY1" fmla="*/ 19892 h 31798"/>
                  <a:gd name="connsiteX2" fmla="*/ 3334 w 23526"/>
                  <a:gd name="connsiteY2" fmla="*/ 31798 h 31798"/>
                  <a:gd name="connsiteX3" fmla="*/ 0 w 23526"/>
                  <a:gd name="connsiteY3" fmla="*/ 15225 h 31798"/>
                </a:gdLst>
                <a:ahLst/>
                <a:cxnLst>
                  <a:cxn ang="0">
                    <a:pos x="connsiteX0" y="connsiteY0"/>
                  </a:cxn>
                  <a:cxn ang="0">
                    <a:pos x="connsiteX1" y="connsiteY1"/>
                  </a:cxn>
                  <a:cxn ang="0">
                    <a:pos x="connsiteX2" y="connsiteY2"/>
                  </a:cxn>
                  <a:cxn ang="0">
                    <a:pos x="connsiteX3" y="connsiteY3"/>
                  </a:cxn>
                </a:cxnLst>
                <a:rect l="l" t="t" r="r" b="b"/>
                <a:pathLst>
                  <a:path w="23526" h="31798">
                    <a:moveTo>
                      <a:pt x="0" y="15225"/>
                    </a:moveTo>
                    <a:cubicBezTo>
                      <a:pt x="2857" y="-17636"/>
                      <a:pt x="17240" y="11700"/>
                      <a:pt x="23527" y="19892"/>
                    </a:cubicBezTo>
                    <a:cubicBezTo>
                      <a:pt x="12668" y="43323"/>
                      <a:pt x="14192" y="652"/>
                      <a:pt x="3334" y="31798"/>
                    </a:cubicBezTo>
                    <a:cubicBezTo>
                      <a:pt x="3905" y="21797"/>
                      <a:pt x="2667" y="16749"/>
                      <a:pt x="0" y="1522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80" name="Freeform: Shape 73479">
                <a:extLst>
                  <a:ext uri="{FF2B5EF4-FFF2-40B4-BE49-F238E27FC236}">
                    <a16:creationId xmlns:a16="http://schemas.microsoft.com/office/drawing/2014/main" id="{069FDE0D-D32B-48D2-8E25-0002F5738D26}"/>
                  </a:ext>
                </a:extLst>
              </p:cNvPr>
              <p:cNvSpPr/>
              <p:nvPr/>
            </p:nvSpPr>
            <p:spPr>
              <a:xfrm>
                <a:off x="15252001" y="4760533"/>
                <a:ext cx="39909" cy="56546"/>
              </a:xfrm>
              <a:custGeom>
                <a:avLst/>
                <a:gdLst>
                  <a:gd name="connsiteX0" fmla="*/ 0 w 39909"/>
                  <a:gd name="connsiteY0" fmla="*/ 13524 h 56546"/>
                  <a:gd name="connsiteX1" fmla="*/ 39910 w 39909"/>
                  <a:gd name="connsiteY1" fmla="*/ 49815 h 56546"/>
                  <a:gd name="connsiteX2" fmla="*/ 10001 w 39909"/>
                  <a:gd name="connsiteY2" fmla="*/ 37623 h 56546"/>
                  <a:gd name="connsiteX3" fmla="*/ 0 w 39909"/>
                  <a:gd name="connsiteY3" fmla="*/ 13524 h 56546"/>
                </a:gdLst>
                <a:ahLst/>
                <a:cxnLst>
                  <a:cxn ang="0">
                    <a:pos x="connsiteX0" y="connsiteY0"/>
                  </a:cxn>
                  <a:cxn ang="0">
                    <a:pos x="connsiteX1" y="connsiteY1"/>
                  </a:cxn>
                  <a:cxn ang="0">
                    <a:pos x="connsiteX2" y="connsiteY2"/>
                  </a:cxn>
                  <a:cxn ang="0">
                    <a:pos x="connsiteX3" y="connsiteY3"/>
                  </a:cxn>
                </a:cxnLst>
                <a:rect l="l" t="t" r="r" b="b"/>
                <a:pathLst>
                  <a:path w="39909" h="56546">
                    <a:moveTo>
                      <a:pt x="0" y="13524"/>
                    </a:moveTo>
                    <a:cubicBezTo>
                      <a:pt x="6191" y="-19908"/>
                      <a:pt x="38290" y="14953"/>
                      <a:pt x="39910" y="49815"/>
                    </a:cubicBezTo>
                    <a:cubicBezTo>
                      <a:pt x="28956" y="78199"/>
                      <a:pt x="23717" y="5619"/>
                      <a:pt x="10001" y="37623"/>
                    </a:cubicBezTo>
                    <a:cubicBezTo>
                      <a:pt x="12001" y="14953"/>
                      <a:pt x="8763" y="6857"/>
                      <a:pt x="0" y="1352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81" name="Freeform: Shape 73480">
                <a:extLst>
                  <a:ext uri="{FF2B5EF4-FFF2-40B4-BE49-F238E27FC236}">
                    <a16:creationId xmlns:a16="http://schemas.microsoft.com/office/drawing/2014/main" id="{1B1237A3-BA98-451D-A73A-3ECFC651DA15}"/>
                  </a:ext>
                </a:extLst>
              </p:cNvPr>
              <p:cNvSpPr/>
              <p:nvPr/>
            </p:nvSpPr>
            <p:spPr>
              <a:xfrm>
                <a:off x="15263907" y="6371685"/>
                <a:ext cx="27146" cy="27297"/>
              </a:xfrm>
              <a:custGeom>
                <a:avLst/>
                <a:gdLst>
                  <a:gd name="connsiteX0" fmla="*/ 0 w 27146"/>
                  <a:gd name="connsiteY0" fmla="*/ 13049 h 27297"/>
                  <a:gd name="connsiteX1" fmla="*/ 27146 w 27146"/>
                  <a:gd name="connsiteY1" fmla="*/ 0 h 27297"/>
                  <a:gd name="connsiteX2" fmla="*/ 0 w 27146"/>
                  <a:gd name="connsiteY2" fmla="*/ 13049 h 27297"/>
                </a:gdLst>
                <a:ahLst/>
                <a:cxnLst>
                  <a:cxn ang="0">
                    <a:pos x="connsiteX0" y="connsiteY0"/>
                  </a:cxn>
                  <a:cxn ang="0">
                    <a:pos x="connsiteX1" y="connsiteY1"/>
                  </a:cxn>
                  <a:cxn ang="0">
                    <a:pos x="connsiteX2" y="connsiteY2"/>
                  </a:cxn>
                </a:cxnLst>
                <a:rect l="l" t="t" r="r" b="b"/>
                <a:pathLst>
                  <a:path w="27146" h="27297">
                    <a:moveTo>
                      <a:pt x="0" y="13049"/>
                    </a:moveTo>
                    <a:cubicBezTo>
                      <a:pt x="5810" y="-9334"/>
                      <a:pt x="18193" y="9716"/>
                      <a:pt x="27146" y="0"/>
                    </a:cubicBezTo>
                    <a:cubicBezTo>
                      <a:pt x="24765" y="32480"/>
                      <a:pt x="6001" y="34862"/>
                      <a:pt x="0" y="1304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82" name="Freeform: Shape 73481">
                <a:extLst>
                  <a:ext uri="{FF2B5EF4-FFF2-40B4-BE49-F238E27FC236}">
                    <a16:creationId xmlns:a16="http://schemas.microsoft.com/office/drawing/2014/main" id="{907BDD82-22B2-406D-B6F2-86EEFBBA3154}"/>
                  </a:ext>
                </a:extLst>
              </p:cNvPr>
              <p:cNvSpPr/>
              <p:nvPr/>
            </p:nvSpPr>
            <p:spPr>
              <a:xfrm>
                <a:off x="15271172" y="6089184"/>
                <a:ext cx="17118" cy="26448"/>
              </a:xfrm>
              <a:custGeom>
                <a:avLst/>
                <a:gdLst>
                  <a:gd name="connsiteX0" fmla="*/ 259 w 17118"/>
                  <a:gd name="connsiteY0" fmla="*/ 19707 h 26448"/>
                  <a:gd name="connsiteX1" fmla="*/ 13785 w 17118"/>
                  <a:gd name="connsiteY1" fmla="*/ 466 h 26448"/>
                  <a:gd name="connsiteX2" fmla="*/ 17119 w 17118"/>
                  <a:gd name="connsiteY2" fmla="*/ 8467 h 26448"/>
                  <a:gd name="connsiteX3" fmla="*/ 17119 w 17118"/>
                  <a:gd name="connsiteY3" fmla="*/ 25708 h 26448"/>
                  <a:gd name="connsiteX4" fmla="*/ 259 w 17118"/>
                  <a:gd name="connsiteY4" fmla="*/ 19707 h 26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18" h="26448">
                    <a:moveTo>
                      <a:pt x="259" y="19707"/>
                    </a:moveTo>
                    <a:cubicBezTo>
                      <a:pt x="-2122" y="-22775"/>
                      <a:pt x="12642" y="29137"/>
                      <a:pt x="13785" y="466"/>
                    </a:cubicBezTo>
                    <a:cubicBezTo>
                      <a:pt x="16642" y="-1534"/>
                      <a:pt x="16928" y="3229"/>
                      <a:pt x="17119" y="8467"/>
                    </a:cubicBezTo>
                    <a:cubicBezTo>
                      <a:pt x="17119" y="14278"/>
                      <a:pt x="17119" y="19993"/>
                      <a:pt x="17119" y="25708"/>
                    </a:cubicBezTo>
                    <a:cubicBezTo>
                      <a:pt x="8927" y="30375"/>
                      <a:pt x="9784" y="11134"/>
                      <a:pt x="259" y="1970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83" name="Freeform: Shape 73482">
                <a:extLst>
                  <a:ext uri="{FF2B5EF4-FFF2-40B4-BE49-F238E27FC236}">
                    <a16:creationId xmlns:a16="http://schemas.microsoft.com/office/drawing/2014/main" id="{B2D64D7C-D6F3-4D2E-846A-AC714FCC6373}"/>
                  </a:ext>
                </a:extLst>
              </p:cNvPr>
              <p:cNvSpPr/>
              <p:nvPr/>
            </p:nvSpPr>
            <p:spPr>
              <a:xfrm>
                <a:off x="15290657" y="4810473"/>
                <a:ext cx="32322" cy="65059"/>
              </a:xfrm>
              <a:custGeom>
                <a:avLst/>
                <a:gdLst>
                  <a:gd name="connsiteX0" fmla="*/ 1063 w 32322"/>
                  <a:gd name="connsiteY0" fmla="*/ 59786 h 65059"/>
                  <a:gd name="connsiteX1" fmla="*/ 4492 w 32322"/>
                  <a:gd name="connsiteY1" fmla="*/ 16352 h 65059"/>
                  <a:gd name="connsiteX2" fmla="*/ 31257 w 32322"/>
                  <a:gd name="connsiteY2" fmla="*/ 3398 h 65059"/>
                  <a:gd name="connsiteX3" fmla="*/ 17827 w 32322"/>
                  <a:gd name="connsiteY3" fmla="*/ 31211 h 65059"/>
                  <a:gd name="connsiteX4" fmla="*/ 31162 w 32322"/>
                  <a:gd name="connsiteY4" fmla="*/ 37688 h 65059"/>
                  <a:gd name="connsiteX5" fmla="*/ 1063 w 32322"/>
                  <a:gd name="connsiteY5" fmla="*/ 59786 h 65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2" h="65059">
                    <a:moveTo>
                      <a:pt x="1063" y="59786"/>
                    </a:moveTo>
                    <a:cubicBezTo>
                      <a:pt x="-5890" y="28544"/>
                      <a:pt x="24304" y="25020"/>
                      <a:pt x="4492" y="16352"/>
                    </a:cubicBezTo>
                    <a:cubicBezTo>
                      <a:pt x="8397" y="-12223"/>
                      <a:pt x="24875" y="5875"/>
                      <a:pt x="31257" y="3398"/>
                    </a:cubicBezTo>
                    <a:cubicBezTo>
                      <a:pt x="27923" y="15495"/>
                      <a:pt x="22304" y="22067"/>
                      <a:pt x="17827" y="31211"/>
                    </a:cubicBezTo>
                    <a:cubicBezTo>
                      <a:pt x="16398" y="45403"/>
                      <a:pt x="30209" y="58167"/>
                      <a:pt x="31162" y="37688"/>
                    </a:cubicBezTo>
                    <a:cubicBezTo>
                      <a:pt x="38782" y="69883"/>
                      <a:pt x="6587" y="68359"/>
                      <a:pt x="1063" y="5978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84" name="Freeform: Shape 73483">
                <a:extLst>
                  <a:ext uri="{FF2B5EF4-FFF2-40B4-BE49-F238E27FC236}">
                    <a16:creationId xmlns:a16="http://schemas.microsoft.com/office/drawing/2014/main" id="{CD1C37FE-DE11-41AC-BD9C-2ED6AF304424}"/>
                  </a:ext>
                </a:extLst>
              </p:cNvPr>
              <p:cNvSpPr/>
              <p:nvPr/>
            </p:nvSpPr>
            <p:spPr>
              <a:xfrm>
                <a:off x="15301341" y="4984464"/>
                <a:ext cx="26765" cy="53149"/>
              </a:xfrm>
              <a:custGeom>
                <a:avLst/>
                <a:gdLst>
                  <a:gd name="connsiteX0" fmla="*/ 0 w 26765"/>
                  <a:gd name="connsiteY0" fmla="*/ 21431 h 53149"/>
                  <a:gd name="connsiteX1" fmla="*/ 26765 w 26765"/>
                  <a:gd name="connsiteY1" fmla="*/ 0 h 53149"/>
                  <a:gd name="connsiteX2" fmla="*/ 16573 w 26765"/>
                  <a:gd name="connsiteY2" fmla="*/ 53149 h 53149"/>
                  <a:gd name="connsiteX3" fmla="*/ 0 w 26765"/>
                  <a:gd name="connsiteY3" fmla="*/ 21431 h 53149"/>
                </a:gdLst>
                <a:ahLst/>
                <a:cxnLst>
                  <a:cxn ang="0">
                    <a:pos x="connsiteX0" y="connsiteY0"/>
                  </a:cxn>
                  <a:cxn ang="0">
                    <a:pos x="connsiteX1" y="connsiteY1"/>
                  </a:cxn>
                  <a:cxn ang="0">
                    <a:pos x="connsiteX2" y="connsiteY2"/>
                  </a:cxn>
                  <a:cxn ang="0">
                    <a:pos x="connsiteX3" y="connsiteY3"/>
                  </a:cxn>
                </a:cxnLst>
                <a:rect l="l" t="t" r="r" b="b"/>
                <a:pathLst>
                  <a:path w="26765" h="53149">
                    <a:moveTo>
                      <a:pt x="0" y="21431"/>
                    </a:moveTo>
                    <a:cubicBezTo>
                      <a:pt x="571" y="-3334"/>
                      <a:pt x="13049" y="9811"/>
                      <a:pt x="26765" y="0"/>
                    </a:cubicBezTo>
                    <a:cubicBezTo>
                      <a:pt x="12002" y="22193"/>
                      <a:pt x="36862" y="44005"/>
                      <a:pt x="16573" y="53149"/>
                    </a:cubicBezTo>
                    <a:cubicBezTo>
                      <a:pt x="23622" y="32956"/>
                      <a:pt x="12668" y="13526"/>
                      <a:pt x="0" y="2143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85" name="Freeform: Shape 73484">
                <a:extLst>
                  <a:ext uri="{FF2B5EF4-FFF2-40B4-BE49-F238E27FC236}">
                    <a16:creationId xmlns:a16="http://schemas.microsoft.com/office/drawing/2014/main" id="{5E8BB90F-A9C3-4C16-B708-EC0F46202FD4}"/>
                  </a:ext>
                </a:extLst>
              </p:cNvPr>
              <p:cNvSpPr/>
              <p:nvPr/>
            </p:nvSpPr>
            <p:spPr>
              <a:xfrm>
                <a:off x="15305486" y="6040588"/>
                <a:ext cx="26715" cy="36753"/>
              </a:xfrm>
              <a:custGeom>
                <a:avLst/>
                <a:gdLst>
                  <a:gd name="connsiteX0" fmla="*/ 3188 w 26715"/>
                  <a:gd name="connsiteY0" fmla="*/ 10962 h 36753"/>
                  <a:gd name="connsiteX1" fmla="*/ 16714 w 26715"/>
                  <a:gd name="connsiteY1" fmla="*/ 9 h 36753"/>
                  <a:gd name="connsiteX2" fmla="*/ 26715 w 26715"/>
                  <a:gd name="connsiteY2" fmla="*/ 24107 h 36753"/>
                  <a:gd name="connsiteX3" fmla="*/ 3188 w 26715"/>
                  <a:gd name="connsiteY3" fmla="*/ 10962 h 36753"/>
                </a:gdLst>
                <a:ahLst/>
                <a:cxnLst>
                  <a:cxn ang="0">
                    <a:pos x="connsiteX0" y="connsiteY0"/>
                  </a:cxn>
                  <a:cxn ang="0">
                    <a:pos x="connsiteX1" y="connsiteY1"/>
                  </a:cxn>
                  <a:cxn ang="0">
                    <a:pos x="connsiteX2" y="connsiteY2"/>
                  </a:cxn>
                  <a:cxn ang="0">
                    <a:pos x="connsiteX3" y="connsiteY3"/>
                  </a:cxn>
                </a:cxnLst>
                <a:rect l="l" t="t" r="r" b="b"/>
                <a:pathLst>
                  <a:path w="26715" h="36753">
                    <a:moveTo>
                      <a:pt x="3188" y="10962"/>
                    </a:moveTo>
                    <a:cubicBezTo>
                      <a:pt x="-7670" y="2771"/>
                      <a:pt x="12333" y="-182"/>
                      <a:pt x="16714" y="9"/>
                    </a:cubicBezTo>
                    <a:cubicBezTo>
                      <a:pt x="16047" y="18963"/>
                      <a:pt x="19381" y="26869"/>
                      <a:pt x="26715" y="24107"/>
                    </a:cubicBezTo>
                    <a:cubicBezTo>
                      <a:pt x="15000" y="63540"/>
                      <a:pt x="16047" y="-3135"/>
                      <a:pt x="3188" y="1096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86" name="Freeform: Shape 73485">
                <a:extLst>
                  <a:ext uri="{FF2B5EF4-FFF2-40B4-BE49-F238E27FC236}">
                    <a16:creationId xmlns:a16="http://schemas.microsoft.com/office/drawing/2014/main" id="{75CE7D5A-7FE5-4851-AAC9-81A531C704B5}"/>
                  </a:ext>
                </a:extLst>
              </p:cNvPr>
              <p:cNvSpPr/>
              <p:nvPr/>
            </p:nvSpPr>
            <p:spPr>
              <a:xfrm>
                <a:off x="15305532" y="5913533"/>
                <a:ext cx="23526" cy="31055"/>
              </a:xfrm>
              <a:custGeom>
                <a:avLst/>
                <a:gdLst>
                  <a:gd name="connsiteX0" fmla="*/ 0 w 23526"/>
                  <a:gd name="connsiteY0" fmla="*/ 18288 h 31055"/>
                  <a:gd name="connsiteX1" fmla="*/ 6763 w 23526"/>
                  <a:gd name="connsiteY1" fmla="*/ 0 h 31055"/>
                  <a:gd name="connsiteX2" fmla="*/ 23527 w 23526"/>
                  <a:gd name="connsiteY2" fmla="*/ 14288 h 31055"/>
                  <a:gd name="connsiteX3" fmla="*/ 0 w 23526"/>
                  <a:gd name="connsiteY3" fmla="*/ 18288 h 31055"/>
                </a:gdLst>
                <a:ahLst/>
                <a:cxnLst>
                  <a:cxn ang="0">
                    <a:pos x="connsiteX0" y="connsiteY0"/>
                  </a:cxn>
                  <a:cxn ang="0">
                    <a:pos x="connsiteX1" y="connsiteY1"/>
                  </a:cxn>
                  <a:cxn ang="0">
                    <a:pos x="connsiteX2" y="connsiteY2"/>
                  </a:cxn>
                  <a:cxn ang="0">
                    <a:pos x="connsiteX3" y="connsiteY3"/>
                  </a:cxn>
                </a:cxnLst>
                <a:rect l="l" t="t" r="r" b="b"/>
                <a:pathLst>
                  <a:path w="23526" h="31055">
                    <a:moveTo>
                      <a:pt x="0" y="18288"/>
                    </a:moveTo>
                    <a:cubicBezTo>
                      <a:pt x="857" y="8763"/>
                      <a:pt x="6763" y="11335"/>
                      <a:pt x="6763" y="0"/>
                    </a:cubicBezTo>
                    <a:cubicBezTo>
                      <a:pt x="10763" y="8954"/>
                      <a:pt x="12859" y="23527"/>
                      <a:pt x="23527" y="14288"/>
                    </a:cubicBezTo>
                    <a:cubicBezTo>
                      <a:pt x="20955" y="46958"/>
                      <a:pt x="7334" y="22574"/>
                      <a:pt x="0" y="1828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87" name="Freeform: Shape 73486">
                <a:extLst>
                  <a:ext uri="{FF2B5EF4-FFF2-40B4-BE49-F238E27FC236}">
                    <a16:creationId xmlns:a16="http://schemas.microsoft.com/office/drawing/2014/main" id="{5EBE2312-DEE2-473B-9D50-10653BBC5B83}"/>
                  </a:ext>
                </a:extLst>
              </p:cNvPr>
              <p:cNvSpPr/>
              <p:nvPr/>
            </p:nvSpPr>
            <p:spPr>
              <a:xfrm>
                <a:off x="15337916" y="5077047"/>
                <a:ext cx="33509" cy="39803"/>
              </a:xfrm>
              <a:custGeom>
                <a:avLst/>
                <a:gdLst>
                  <a:gd name="connsiteX0" fmla="*/ 3238 w 33509"/>
                  <a:gd name="connsiteY0" fmla="*/ 25337 h 39803"/>
                  <a:gd name="connsiteX1" fmla="*/ 0 w 33509"/>
                  <a:gd name="connsiteY1" fmla="*/ 0 h 39803"/>
                  <a:gd name="connsiteX2" fmla="*/ 33433 w 33509"/>
                  <a:gd name="connsiteY2" fmla="*/ 11621 h 39803"/>
                  <a:gd name="connsiteX3" fmla="*/ 23336 w 33509"/>
                  <a:gd name="connsiteY3" fmla="*/ 39053 h 39803"/>
                  <a:gd name="connsiteX4" fmla="*/ 3238 w 33509"/>
                  <a:gd name="connsiteY4" fmla="*/ 25337 h 39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09" h="39803">
                    <a:moveTo>
                      <a:pt x="3238" y="25337"/>
                    </a:moveTo>
                    <a:cubicBezTo>
                      <a:pt x="-667" y="24574"/>
                      <a:pt x="476" y="10096"/>
                      <a:pt x="0" y="0"/>
                    </a:cubicBezTo>
                    <a:cubicBezTo>
                      <a:pt x="9715" y="7620"/>
                      <a:pt x="17240" y="21431"/>
                      <a:pt x="33433" y="11621"/>
                    </a:cubicBezTo>
                    <a:cubicBezTo>
                      <a:pt x="34766" y="31909"/>
                      <a:pt x="18193" y="9430"/>
                      <a:pt x="23336" y="39053"/>
                    </a:cubicBezTo>
                    <a:cubicBezTo>
                      <a:pt x="14192" y="45911"/>
                      <a:pt x="7715" y="2953"/>
                      <a:pt x="3238" y="2533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88" name="Freeform: Shape 73487">
                <a:extLst>
                  <a:ext uri="{FF2B5EF4-FFF2-40B4-BE49-F238E27FC236}">
                    <a16:creationId xmlns:a16="http://schemas.microsoft.com/office/drawing/2014/main" id="{9008E6D3-8D30-4E8F-9776-8078A9070E79}"/>
                  </a:ext>
                </a:extLst>
              </p:cNvPr>
              <p:cNvSpPr/>
              <p:nvPr/>
            </p:nvSpPr>
            <p:spPr>
              <a:xfrm>
                <a:off x="15345974" y="5740983"/>
                <a:ext cx="27185" cy="55391"/>
              </a:xfrm>
              <a:custGeom>
                <a:avLst/>
                <a:gdLst>
                  <a:gd name="connsiteX0" fmla="*/ 229 w 27185"/>
                  <a:gd name="connsiteY0" fmla="*/ 55392 h 55391"/>
                  <a:gd name="connsiteX1" fmla="*/ 10326 w 27185"/>
                  <a:gd name="connsiteY1" fmla="*/ 36532 h 55391"/>
                  <a:gd name="connsiteX2" fmla="*/ 10421 w 27185"/>
                  <a:gd name="connsiteY2" fmla="*/ 2338 h 55391"/>
                  <a:gd name="connsiteX3" fmla="*/ 27185 w 27185"/>
                  <a:gd name="connsiteY3" fmla="*/ 16625 h 55391"/>
                  <a:gd name="connsiteX4" fmla="*/ 17089 w 27185"/>
                  <a:gd name="connsiteY4" fmla="*/ 52725 h 55391"/>
                  <a:gd name="connsiteX5" fmla="*/ 229 w 27185"/>
                  <a:gd name="connsiteY5" fmla="*/ 55392 h 55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185" h="55391">
                    <a:moveTo>
                      <a:pt x="229" y="55392"/>
                    </a:moveTo>
                    <a:cubicBezTo>
                      <a:pt x="-1295" y="37294"/>
                      <a:pt x="5087" y="38247"/>
                      <a:pt x="10326" y="36532"/>
                    </a:cubicBezTo>
                    <a:cubicBezTo>
                      <a:pt x="6420" y="24531"/>
                      <a:pt x="6516" y="15577"/>
                      <a:pt x="10421" y="2338"/>
                    </a:cubicBezTo>
                    <a:cubicBezTo>
                      <a:pt x="21184" y="-6902"/>
                      <a:pt x="20803" y="14053"/>
                      <a:pt x="27185" y="16625"/>
                    </a:cubicBezTo>
                    <a:cubicBezTo>
                      <a:pt x="25851" y="33389"/>
                      <a:pt x="14136" y="25578"/>
                      <a:pt x="17089" y="52725"/>
                    </a:cubicBezTo>
                    <a:cubicBezTo>
                      <a:pt x="11469" y="53582"/>
                      <a:pt x="5849" y="54439"/>
                      <a:pt x="229" y="5539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89" name="Freeform: Shape 73488">
                <a:extLst>
                  <a:ext uri="{FF2B5EF4-FFF2-40B4-BE49-F238E27FC236}">
                    <a16:creationId xmlns:a16="http://schemas.microsoft.com/office/drawing/2014/main" id="{E74E610F-CB04-4997-AEDB-120965FCAB11}"/>
                  </a:ext>
                </a:extLst>
              </p:cNvPr>
              <p:cNvSpPr/>
              <p:nvPr/>
            </p:nvSpPr>
            <p:spPr>
              <a:xfrm>
                <a:off x="15368016" y="3743738"/>
                <a:ext cx="102988" cy="66263"/>
              </a:xfrm>
              <a:custGeom>
                <a:avLst/>
                <a:gdLst>
                  <a:gd name="connsiteX0" fmla="*/ 102965 w 102988"/>
                  <a:gd name="connsiteY0" fmla="*/ 7144 h 66263"/>
                  <a:gd name="connsiteX1" fmla="*/ 99536 w 102988"/>
                  <a:gd name="connsiteY1" fmla="*/ 42100 h 66263"/>
                  <a:gd name="connsiteX2" fmla="*/ 79629 w 102988"/>
                  <a:gd name="connsiteY2" fmla="*/ 28194 h 66263"/>
                  <a:gd name="connsiteX3" fmla="*/ 69628 w 102988"/>
                  <a:gd name="connsiteY3" fmla="*/ 55626 h 66263"/>
                  <a:gd name="connsiteX4" fmla="*/ 59627 w 102988"/>
                  <a:gd name="connsiteY4" fmla="*/ 65913 h 66263"/>
                  <a:gd name="connsiteX5" fmla="*/ 53054 w 102988"/>
                  <a:gd name="connsiteY5" fmla="*/ 32671 h 66263"/>
                  <a:gd name="connsiteX6" fmla="*/ 0 w 102988"/>
                  <a:gd name="connsiteY6" fmla="*/ 41624 h 66263"/>
                  <a:gd name="connsiteX7" fmla="*/ 43148 w 102988"/>
                  <a:gd name="connsiteY7" fmla="*/ 0 h 66263"/>
                  <a:gd name="connsiteX8" fmla="*/ 102965 w 102988"/>
                  <a:gd name="connsiteY8" fmla="*/ 7144 h 66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988" h="66263">
                    <a:moveTo>
                      <a:pt x="102965" y="7144"/>
                    </a:moveTo>
                    <a:cubicBezTo>
                      <a:pt x="103346" y="22574"/>
                      <a:pt x="98870" y="26003"/>
                      <a:pt x="99536" y="42100"/>
                    </a:cubicBezTo>
                    <a:cubicBezTo>
                      <a:pt x="94202" y="7144"/>
                      <a:pt x="86296" y="66389"/>
                      <a:pt x="79629" y="28194"/>
                    </a:cubicBezTo>
                    <a:cubicBezTo>
                      <a:pt x="71723" y="26194"/>
                      <a:pt x="81439" y="66961"/>
                      <a:pt x="69628" y="55626"/>
                    </a:cubicBezTo>
                    <a:cubicBezTo>
                      <a:pt x="77438" y="20860"/>
                      <a:pt x="59912" y="46577"/>
                      <a:pt x="59627" y="65913"/>
                    </a:cubicBezTo>
                    <a:cubicBezTo>
                      <a:pt x="44958" y="69723"/>
                      <a:pt x="61246" y="41434"/>
                      <a:pt x="53054" y="32671"/>
                    </a:cubicBezTo>
                    <a:cubicBezTo>
                      <a:pt x="34957" y="51435"/>
                      <a:pt x="15812" y="41910"/>
                      <a:pt x="0" y="41624"/>
                    </a:cubicBezTo>
                    <a:cubicBezTo>
                      <a:pt x="7620" y="11430"/>
                      <a:pt x="34099" y="27051"/>
                      <a:pt x="43148" y="0"/>
                    </a:cubicBezTo>
                    <a:cubicBezTo>
                      <a:pt x="58388" y="29051"/>
                      <a:pt x="77343" y="10096"/>
                      <a:pt x="102965" y="714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90" name="Freeform: Shape 73489">
                <a:extLst>
                  <a:ext uri="{FF2B5EF4-FFF2-40B4-BE49-F238E27FC236}">
                    <a16:creationId xmlns:a16="http://schemas.microsoft.com/office/drawing/2014/main" id="{799008EF-D96C-48AE-BFE8-10A01F25BA17}"/>
                  </a:ext>
                </a:extLst>
              </p:cNvPr>
              <p:cNvSpPr/>
              <p:nvPr/>
            </p:nvSpPr>
            <p:spPr>
              <a:xfrm>
                <a:off x="15368587" y="4808386"/>
                <a:ext cx="13430" cy="46926"/>
              </a:xfrm>
              <a:custGeom>
                <a:avLst/>
                <a:gdLst>
                  <a:gd name="connsiteX0" fmla="*/ 0 w 13430"/>
                  <a:gd name="connsiteY0" fmla="*/ 14915 h 46926"/>
                  <a:gd name="connsiteX1" fmla="*/ 13430 w 13430"/>
                  <a:gd name="connsiteY1" fmla="*/ 4057 h 46926"/>
                  <a:gd name="connsiteX2" fmla="*/ 13335 w 13430"/>
                  <a:gd name="connsiteY2" fmla="*/ 46920 h 46926"/>
                  <a:gd name="connsiteX3" fmla="*/ 0 w 13430"/>
                  <a:gd name="connsiteY3" fmla="*/ 14915 h 46926"/>
                </a:gdLst>
                <a:ahLst/>
                <a:cxnLst>
                  <a:cxn ang="0">
                    <a:pos x="connsiteX0" y="connsiteY0"/>
                  </a:cxn>
                  <a:cxn ang="0">
                    <a:pos x="connsiteX1" y="connsiteY1"/>
                  </a:cxn>
                  <a:cxn ang="0">
                    <a:pos x="connsiteX2" y="connsiteY2"/>
                  </a:cxn>
                  <a:cxn ang="0">
                    <a:pos x="connsiteX3" y="connsiteY3"/>
                  </a:cxn>
                </a:cxnLst>
                <a:rect l="l" t="t" r="r" b="b"/>
                <a:pathLst>
                  <a:path w="13430" h="46926">
                    <a:moveTo>
                      <a:pt x="0" y="14915"/>
                    </a:moveTo>
                    <a:cubicBezTo>
                      <a:pt x="2953" y="-10516"/>
                      <a:pt x="5048" y="4343"/>
                      <a:pt x="13430" y="4057"/>
                    </a:cubicBezTo>
                    <a:cubicBezTo>
                      <a:pt x="13430" y="18345"/>
                      <a:pt x="13335" y="32632"/>
                      <a:pt x="13335" y="46920"/>
                    </a:cubicBezTo>
                    <a:cubicBezTo>
                      <a:pt x="4667" y="47491"/>
                      <a:pt x="8572" y="14249"/>
                      <a:pt x="0" y="1491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91" name="Freeform: Shape 73490">
                <a:extLst>
                  <a:ext uri="{FF2B5EF4-FFF2-40B4-BE49-F238E27FC236}">
                    <a16:creationId xmlns:a16="http://schemas.microsoft.com/office/drawing/2014/main" id="{B0B58F74-8666-46D8-B7D9-EDFD085C5122}"/>
                  </a:ext>
                </a:extLst>
              </p:cNvPr>
              <p:cNvSpPr/>
              <p:nvPr/>
            </p:nvSpPr>
            <p:spPr>
              <a:xfrm>
                <a:off x="15402686" y="4490403"/>
                <a:ext cx="23336" cy="34850"/>
              </a:xfrm>
              <a:custGeom>
                <a:avLst/>
                <a:gdLst>
                  <a:gd name="connsiteX0" fmla="*/ 0 w 23336"/>
                  <a:gd name="connsiteY0" fmla="*/ 26956 h 34850"/>
                  <a:gd name="connsiteX1" fmla="*/ 6763 w 23336"/>
                  <a:gd name="connsiteY1" fmla="*/ 0 h 34850"/>
                  <a:gd name="connsiteX2" fmla="*/ 23336 w 23336"/>
                  <a:gd name="connsiteY2" fmla="*/ 22955 h 34850"/>
                  <a:gd name="connsiteX3" fmla="*/ 0 w 23336"/>
                  <a:gd name="connsiteY3" fmla="*/ 26956 h 34850"/>
                </a:gdLst>
                <a:ahLst/>
                <a:cxnLst>
                  <a:cxn ang="0">
                    <a:pos x="connsiteX0" y="connsiteY0"/>
                  </a:cxn>
                  <a:cxn ang="0">
                    <a:pos x="connsiteX1" y="connsiteY1"/>
                  </a:cxn>
                  <a:cxn ang="0">
                    <a:pos x="connsiteX2" y="connsiteY2"/>
                  </a:cxn>
                  <a:cxn ang="0">
                    <a:pos x="connsiteX3" y="connsiteY3"/>
                  </a:cxn>
                </a:cxnLst>
                <a:rect l="l" t="t" r="r" b="b"/>
                <a:pathLst>
                  <a:path w="23336" h="34850">
                    <a:moveTo>
                      <a:pt x="0" y="26956"/>
                    </a:moveTo>
                    <a:cubicBezTo>
                      <a:pt x="2191" y="17812"/>
                      <a:pt x="7716" y="16764"/>
                      <a:pt x="6763" y="0"/>
                    </a:cubicBezTo>
                    <a:cubicBezTo>
                      <a:pt x="12668" y="6763"/>
                      <a:pt x="10954" y="34099"/>
                      <a:pt x="23336" y="22955"/>
                    </a:cubicBezTo>
                    <a:cubicBezTo>
                      <a:pt x="21241" y="41720"/>
                      <a:pt x="2762" y="34480"/>
                      <a:pt x="0" y="2695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92" name="Freeform: Shape 73491">
                <a:extLst>
                  <a:ext uri="{FF2B5EF4-FFF2-40B4-BE49-F238E27FC236}">
                    <a16:creationId xmlns:a16="http://schemas.microsoft.com/office/drawing/2014/main" id="{485B76F4-DF29-431D-86E0-CF1FAA21DE3F}"/>
                  </a:ext>
                </a:extLst>
              </p:cNvPr>
              <p:cNvSpPr/>
              <p:nvPr/>
            </p:nvSpPr>
            <p:spPr>
              <a:xfrm>
                <a:off x="15407258" y="3970528"/>
                <a:ext cx="33337" cy="39909"/>
              </a:xfrm>
              <a:custGeom>
                <a:avLst/>
                <a:gdLst>
                  <a:gd name="connsiteX0" fmla="*/ 0 w 33337"/>
                  <a:gd name="connsiteY0" fmla="*/ 39910 h 39909"/>
                  <a:gd name="connsiteX1" fmla="*/ 33338 w 33337"/>
                  <a:gd name="connsiteY1" fmla="*/ 0 h 39909"/>
                  <a:gd name="connsiteX2" fmla="*/ 0 w 33337"/>
                  <a:gd name="connsiteY2" fmla="*/ 39910 h 39909"/>
                </a:gdLst>
                <a:ahLst/>
                <a:cxnLst>
                  <a:cxn ang="0">
                    <a:pos x="connsiteX0" y="connsiteY0"/>
                  </a:cxn>
                  <a:cxn ang="0">
                    <a:pos x="connsiteX1" y="connsiteY1"/>
                  </a:cxn>
                  <a:cxn ang="0">
                    <a:pos x="connsiteX2" y="connsiteY2"/>
                  </a:cxn>
                </a:cxnLst>
                <a:rect l="l" t="t" r="r" b="b"/>
                <a:pathLst>
                  <a:path w="33337" h="39909">
                    <a:moveTo>
                      <a:pt x="0" y="39910"/>
                    </a:moveTo>
                    <a:cubicBezTo>
                      <a:pt x="5715" y="95"/>
                      <a:pt x="21622" y="7525"/>
                      <a:pt x="33338" y="0"/>
                    </a:cubicBezTo>
                    <a:cubicBezTo>
                      <a:pt x="30099" y="32480"/>
                      <a:pt x="6382" y="15145"/>
                      <a:pt x="0" y="3991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93" name="Freeform: Shape 73492">
                <a:extLst>
                  <a:ext uri="{FF2B5EF4-FFF2-40B4-BE49-F238E27FC236}">
                    <a16:creationId xmlns:a16="http://schemas.microsoft.com/office/drawing/2014/main" id="{433DC6A8-8B72-42D3-8754-8B8C254C6772}"/>
                  </a:ext>
                </a:extLst>
              </p:cNvPr>
              <p:cNvSpPr/>
              <p:nvPr/>
            </p:nvSpPr>
            <p:spPr>
              <a:xfrm>
                <a:off x="15416402" y="4341555"/>
                <a:ext cx="20002" cy="33499"/>
              </a:xfrm>
              <a:custGeom>
                <a:avLst/>
                <a:gdLst>
                  <a:gd name="connsiteX0" fmla="*/ 0 w 20002"/>
                  <a:gd name="connsiteY0" fmla="*/ 10449 h 33499"/>
                  <a:gd name="connsiteX1" fmla="*/ 20003 w 20002"/>
                  <a:gd name="connsiteY1" fmla="*/ 7116 h 33499"/>
                  <a:gd name="connsiteX2" fmla="*/ 16574 w 20002"/>
                  <a:gd name="connsiteY2" fmla="*/ 33500 h 33499"/>
                  <a:gd name="connsiteX3" fmla="*/ 0 w 20002"/>
                  <a:gd name="connsiteY3" fmla="*/ 10449 h 33499"/>
                </a:gdLst>
                <a:ahLst/>
                <a:cxnLst>
                  <a:cxn ang="0">
                    <a:pos x="connsiteX0" y="connsiteY0"/>
                  </a:cxn>
                  <a:cxn ang="0">
                    <a:pos x="connsiteX1" y="connsiteY1"/>
                  </a:cxn>
                  <a:cxn ang="0">
                    <a:pos x="connsiteX2" y="connsiteY2"/>
                  </a:cxn>
                  <a:cxn ang="0">
                    <a:pos x="connsiteX3" y="connsiteY3"/>
                  </a:cxn>
                </a:cxnLst>
                <a:rect l="l" t="t" r="r" b="b"/>
                <a:pathLst>
                  <a:path w="20002" h="33499">
                    <a:moveTo>
                      <a:pt x="0" y="10449"/>
                    </a:moveTo>
                    <a:cubicBezTo>
                      <a:pt x="4191" y="-16221"/>
                      <a:pt x="11430" y="17879"/>
                      <a:pt x="20003" y="7116"/>
                    </a:cubicBezTo>
                    <a:cubicBezTo>
                      <a:pt x="18193" y="14355"/>
                      <a:pt x="16478" y="21689"/>
                      <a:pt x="16574" y="33500"/>
                    </a:cubicBezTo>
                    <a:cubicBezTo>
                      <a:pt x="8763" y="32071"/>
                      <a:pt x="10478" y="4639"/>
                      <a:pt x="0" y="1044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94" name="Freeform: Shape 73493">
                <a:extLst>
                  <a:ext uri="{FF2B5EF4-FFF2-40B4-BE49-F238E27FC236}">
                    <a16:creationId xmlns:a16="http://schemas.microsoft.com/office/drawing/2014/main" id="{12B5C60A-ACB7-41BF-AEB4-E479542B6E9F}"/>
                  </a:ext>
                </a:extLst>
              </p:cNvPr>
              <p:cNvSpPr/>
              <p:nvPr/>
            </p:nvSpPr>
            <p:spPr>
              <a:xfrm>
                <a:off x="15417554" y="4933225"/>
                <a:ext cx="14183" cy="35847"/>
              </a:xfrm>
              <a:custGeom>
                <a:avLst/>
                <a:gdLst>
                  <a:gd name="connsiteX0" fmla="*/ 849 w 14183"/>
                  <a:gd name="connsiteY0" fmla="*/ 1804 h 35847"/>
                  <a:gd name="connsiteX1" fmla="*/ 14184 w 14183"/>
                  <a:gd name="connsiteY1" fmla="*/ 25331 h 35847"/>
                  <a:gd name="connsiteX2" fmla="*/ 849 w 14183"/>
                  <a:gd name="connsiteY2" fmla="*/ 1804 h 35847"/>
                </a:gdLst>
                <a:ahLst/>
                <a:cxnLst>
                  <a:cxn ang="0">
                    <a:pos x="connsiteX0" y="connsiteY0"/>
                  </a:cxn>
                  <a:cxn ang="0">
                    <a:pos x="connsiteX1" y="connsiteY1"/>
                  </a:cxn>
                  <a:cxn ang="0">
                    <a:pos x="connsiteX2" y="connsiteY2"/>
                  </a:cxn>
                </a:cxnLst>
                <a:rect l="l" t="t" r="r" b="b"/>
                <a:pathLst>
                  <a:path w="14183" h="35847">
                    <a:moveTo>
                      <a:pt x="849" y="1804"/>
                    </a:moveTo>
                    <a:cubicBezTo>
                      <a:pt x="11612" y="-7625"/>
                      <a:pt x="7707" y="22855"/>
                      <a:pt x="14184" y="25331"/>
                    </a:cubicBezTo>
                    <a:cubicBezTo>
                      <a:pt x="10279" y="48953"/>
                      <a:pt x="-3533" y="29141"/>
                      <a:pt x="849" y="180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95" name="Freeform: Shape 73494">
                <a:extLst>
                  <a:ext uri="{FF2B5EF4-FFF2-40B4-BE49-F238E27FC236}">
                    <a16:creationId xmlns:a16="http://schemas.microsoft.com/office/drawing/2014/main" id="{7DACB2A2-EDB8-4651-A127-032F0871DE47}"/>
                  </a:ext>
                </a:extLst>
              </p:cNvPr>
              <p:cNvSpPr/>
              <p:nvPr/>
            </p:nvSpPr>
            <p:spPr>
              <a:xfrm>
                <a:off x="15421451" y="3602006"/>
                <a:ext cx="19907" cy="27073"/>
              </a:xfrm>
              <a:custGeom>
                <a:avLst/>
                <a:gdLst>
                  <a:gd name="connsiteX0" fmla="*/ 0 w 19907"/>
                  <a:gd name="connsiteY0" fmla="*/ 19907 h 27073"/>
                  <a:gd name="connsiteX1" fmla="*/ 16669 w 19907"/>
                  <a:gd name="connsiteY1" fmla="*/ 0 h 27073"/>
                  <a:gd name="connsiteX2" fmla="*/ 19908 w 19907"/>
                  <a:gd name="connsiteY2" fmla="*/ 16478 h 27073"/>
                  <a:gd name="connsiteX3" fmla="*/ 0 w 19907"/>
                  <a:gd name="connsiteY3" fmla="*/ 19907 h 27073"/>
                </a:gdLst>
                <a:ahLst/>
                <a:cxnLst>
                  <a:cxn ang="0">
                    <a:pos x="connsiteX0" y="connsiteY0"/>
                  </a:cxn>
                  <a:cxn ang="0">
                    <a:pos x="connsiteX1" y="connsiteY1"/>
                  </a:cxn>
                  <a:cxn ang="0">
                    <a:pos x="connsiteX2" y="connsiteY2"/>
                  </a:cxn>
                  <a:cxn ang="0">
                    <a:pos x="connsiteX3" y="connsiteY3"/>
                  </a:cxn>
                </a:cxnLst>
                <a:rect l="l" t="t" r="r" b="b"/>
                <a:pathLst>
                  <a:path w="19907" h="27073">
                    <a:moveTo>
                      <a:pt x="0" y="19907"/>
                    </a:moveTo>
                    <a:cubicBezTo>
                      <a:pt x="2858" y="6667"/>
                      <a:pt x="8382" y="95"/>
                      <a:pt x="16669" y="0"/>
                    </a:cubicBezTo>
                    <a:cubicBezTo>
                      <a:pt x="16097" y="10001"/>
                      <a:pt x="17336" y="15050"/>
                      <a:pt x="19908" y="16478"/>
                    </a:cubicBezTo>
                    <a:cubicBezTo>
                      <a:pt x="15812" y="43434"/>
                      <a:pt x="8573" y="9144"/>
                      <a:pt x="0" y="1990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96" name="Freeform: Shape 73495">
                <a:extLst>
                  <a:ext uri="{FF2B5EF4-FFF2-40B4-BE49-F238E27FC236}">
                    <a16:creationId xmlns:a16="http://schemas.microsoft.com/office/drawing/2014/main" id="{949D659A-C78C-49D7-A417-AE5B9D0A02F4}"/>
                  </a:ext>
                </a:extLst>
              </p:cNvPr>
              <p:cNvSpPr/>
              <p:nvPr/>
            </p:nvSpPr>
            <p:spPr>
              <a:xfrm>
                <a:off x="15424594" y="3670880"/>
                <a:ext cx="20002" cy="53521"/>
              </a:xfrm>
              <a:custGeom>
                <a:avLst/>
                <a:gdLst>
                  <a:gd name="connsiteX0" fmla="*/ 0 w 20002"/>
                  <a:gd name="connsiteY0" fmla="*/ 53522 h 53521"/>
                  <a:gd name="connsiteX1" fmla="*/ 10096 w 20002"/>
                  <a:gd name="connsiteY1" fmla="*/ 372 h 53521"/>
                  <a:gd name="connsiteX2" fmla="*/ 20003 w 20002"/>
                  <a:gd name="connsiteY2" fmla="*/ 24566 h 53521"/>
                  <a:gd name="connsiteX3" fmla="*/ 0 w 20002"/>
                  <a:gd name="connsiteY3" fmla="*/ 53522 h 53521"/>
                </a:gdLst>
                <a:ahLst/>
                <a:cxnLst>
                  <a:cxn ang="0">
                    <a:pos x="connsiteX0" y="connsiteY0"/>
                  </a:cxn>
                  <a:cxn ang="0">
                    <a:pos x="connsiteX1" y="connsiteY1"/>
                  </a:cxn>
                  <a:cxn ang="0">
                    <a:pos x="connsiteX2" y="connsiteY2"/>
                  </a:cxn>
                  <a:cxn ang="0">
                    <a:pos x="connsiteX3" y="connsiteY3"/>
                  </a:cxn>
                </a:cxnLst>
                <a:rect l="l" t="t" r="r" b="b"/>
                <a:pathLst>
                  <a:path w="20002" h="53521">
                    <a:moveTo>
                      <a:pt x="0" y="53522"/>
                    </a:moveTo>
                    <a:cubicBezTo>
                      <a:pt x="95" y="27804"/>
                      <a:pt x="8668" y="22947"/>
                      <a:pt x="10096" y="372"/>
                    </a:cubicBezTo>
                    <a:cubicBezTo>
                      <a:pt x="17716" y="-3533"/>
                      <a:pt x="13716" y="24566"/>
                      <a:pt x="20003" y="24566"/>
                    </a:cubicBezTo>
                    <a:cubicBezTo>
                      <a:pt x="16859" y="42854"/>
                      <a:pt x="10096" y="52188"/>
                      <a:pt x="0" y="5352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97" name="Freeform: Shape 73496">
                <a:extLst>
                  <a:ext uri="{FF2B5EF4-FFF2-40B4-BE49-F238E27FC236}">
                    <a16:creationId xmlns:a16="http://schemas.microsoft.com/office/drawing/2014/main" id="{06DBC704-A3B7-4FE3-9977-5215BA4058E7}"/>
                  </a:ext>
                </a:extLst>
              </p:cNvPr>
              <p:cNvSpPr/>
              <p:nvPr/>
            </p:nvSpPr>
            <p:spPr>
              <a:xfrm>
                <a:off x="15422777" y="6082836"/>
                <a:ext cx="13532" cy="35484"/>
              </a:xfrm>
              <a:custGeom>
                <a:avLst/>
                <a:gdLst>
                  <a:gd name="connsiteX0" fmla="*/ 103 w 13532"/>
                  <a:gd name="connsiteY0" fmla="*/ 35485 h 35484"/>
                  <a:gd name="connsiteX1" fmla="*/ 3436 w 13532"/>
                  <a:gd name="connsiteY1" fmla="*/ 26436 h 35484"/>
                  <a:gd name="connsiteX2" fmla="*/ 3532 w 13532"/>
                  <a:gd name="connsiteY2" fmla="*/ 528 h 35484"/>
                  <a:gd name="connsiteX3" fmla="*/ 13533 w 13532"/>
                  <a:gd name="connsiteY3" fmla="*/ 33199 h 35484"/>
                  <a:gd name="connsiteX4" fmla="*/ 103 w 13532"/>
                  <a:gd name="connsiteY4" fmla="*/ 35485 h 354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2" h="35484">
                    <a:moveTo>
                      <a:pt x="103" y="35485"/>
                    </a:moveTo>
                    <a:cubicBezTo>
                      <a:pt x="-469" y="28341"/>
                      <a:pt x="1436" y="27198"/>
                      <a:pt x="3436" y="26436"/>
                    </a:cubicBezTo>
                    <a:cubicBezTo>
                      <a:pt x="8390" y="21769"/>
                      <a:pt x="2103" y="15673"/>
                      <a:pt x="3532" y="528"/>
                    </a:cubicBezTo>
                    <a:cubicBezTo>
                      <a:pt x="12390" y="-3568"/>
                      <a:pt x="12200" y="17006"/>
                      <a:pt x="13533" y="33199"/>
                    </a:cubicBezTo>
                    <a:cubicBezTo>
                      <a:pt x="9056" y="33961"/>
                      <a:pt x="4580" y="34723"/>
                      <a:pt x="103" y="3548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98" name="Freeform: Shape 73497">
                <a:extLst>
                  <a:ext uri="{FF2B5EF4-FFF2-40B4-BE49-F238E27FC236}">
                    <a16:creationId xmlns:a16="http://schemas.microsoft.com/office/drawing/2014/main" id="{7269CA53-3315-4CCF-90B0-FFACF2E275F2}"/>
                  </a:ext>
                </a:extLst>
              </p:cNvPr>
              <p:cNvSpPr/>
              <p:nvPr/>
            </p:nvSpPr>
            <p:spPr>
              <a:xfrm>
                <a:off x="15435452" y="4771382"/>
                <a:ext cx="20097" cy="38583"/>
              </a:xfrm>
              <a:custGeom>
                <a:avLst/>
                <a:gdLst>
                  <a:gd name="connsiteX0" fmla="*/ 0 w 20097"/>
                  <a:gd name="connsiteY0" fmla="*/ 14962 h 38583"/>
                  <a:gd name="connsiteX1" fmla="*/ 20098 w 20097"/>
                  <a:gd name="connsiteY1" fmla="*/ 3056 h 38583"/>
                  <a:gd name="connsiteX2" fmla="*/ 13335 w 20097"/>
                  <a:gd name="connsiteY2" fmla="*/ 38584 h 38583"/>
                  <a:gd name="connsiteX3" fmla="*/ 0 w 20097"/>
                  <a:gd name="connsiteY3" fmla="*/ 14962 h 38583"/>
                </a:gdLst>
                <a:ahLst/>
                <a:cxnLst>
                  <a:cxn ang="0">
                    <a:pos x="connsiteX0" y="connsiteY0"/>
                  </a:cxn>
                  <a:cxn ang="0">
                    <a:pos x="connsiteX1" y="connsiteY1"/>
                  </a:cxn>
                  <a:cxn ang="0">
                    <a:pos x="connsiteX2" y="connsiteY2"/>
                  </a:cxn>
                  <a:cxn ang="0">
                    <a:pos x="connsiteX3" y="connsiteY3"/>
                  </a:cxn>
                </a:cxnLst>
                <a:rect l="l" t="t" r="r" b="b"/>
                <a:pathLst>
                  <a:path w="20097" h="38583">
                    <a:moveTo>
                      <a:pt x="0" y="14962"/>
                    </a:moveTo>
                    <a:cubicBezTo>
                      <a:pt x="6382" y="-3136"/>
                      <a:pt x="11716" y="-1612"/>
                      <a:pt x="20098" y="3056"/>
                    </a:cubicBezTo>
                    <a:cubicBezTo>
                      <a:pt x="18574" y="16772"/>
                      <a:pt x="9620" y="12104"/>
                      <a:pt x="13335" y="38584"/>
                    </a:cubicBezTo>
                    <a:cubicBezTo>
                      <a:pt x="6953" y="36012"/>
                      <a:pt x="10763" y="5723"/>
                      <a:pt x="0" y="1496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499" name="Freeform: Shape 73498">
                <a:extLst>
                  <a:ext uri="{FF2B5EF4-FFF2-40B4-BE49-F238E27FC236}">
                    <a16:creationId xmlns:a16="http://schemas.microsoft.com/office/drawing/2014/main" id="{ED19C8CB-0E19-4857-B312-B51F73DFAF27}"/>
                  </a:ext>
                </a:extLst>
              </p:cNvPr>
              <p:cNvSpPr/>
              <p:nvPr/>
            </p:nvSpPr>
            <p:spPr>
              <a:xfrm>
                <a:off x="15436215" y="4397671"/>
                <a:ext cx="16573" cy="43512"/>
              </a:xfrm>
              <a:custGeom>
                <a:avLst/>
                <a:gdLst>
                  <a:gd name="connsiteX0" fmla="*/ 0 w 16573"/>
                  <a:gd name="connsiteY0" fmla="*/ 19675 h 43512"/>
                  <a:gd name="connsiteX1" fmla="*/ 10001 w 16573"/>
                  <a:gd name="connsiteY1" fmla="*/ 816 h 43512"/>
                  <a:gd name="connsiteX2" fmla="*/ 16573 w 16573"/>
                  <a:gd name="connsiteY2" fmla="*/ 33962 h 43512"/>
                  <a:gd name="connsiteX3" fmla="*/ 0 w 16573"/>
                  <a:gd name="connsiteY3" fmla="*/ 19675 h 43512"/>
                </a:gdLst>
                <a:ahLst/>
                <a:cxnLst>
                  <a:cxn ang="0">
                    <a:pos x="connsiteX0" y="connsiteY0"/>
                  </a:cxn>
                  <a:cxn ang="0">
                    <a:pos x="connsiteX1" y="connsiteY1"/>
                  </a:cxn>
                  <a:cxn ang="0">
                    <a:pos x="connsiteX2" y="connsiteY2"/>
                  </a:cxn>
                  <a:cxn ang="0">
                    <a:pos x="connsiteX3" y="connsiteY3"/>
                  </a:cxn>
                </a:cxnLst>
                <a:rect l="l" t="t" r="r" b="b"/>
                <a:pathLst>
                  <a:path w="16573" h="43512">
                    <a:moveTo>
                      <a:pt x="0" y="19675"/>
                    </a:moveTo>
                    <a:cubicBezTo>
                      <a:pt x="762" y="7197"/>
                      <a:pt x="10001" y="14912"/>
                      <a:pt x="10001" y="816"/>
                    </a:cubicBezTo>
                    <a:cubicBezTo>
                      <a:pt x="19050" y="-6805"/>
                      <a:pt x="7620" y="41678"/>
                      <a:pt x="16573" y="33962"/>
                    </a:cubicBezTo>
                    <a:cubicBezTo>
                      <a:pt x="9525" y="66252"/>
                      <a:pt x="10954" y="5102"/>
                      <a:pt x="0" y="1967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00" name="Freeform: Shape 73499">
                <a:extLst>
                  <a:ext uri="{FF2B5EF4-FFF2-40B4-BE49-F238E27FC236}">
                    <a16:creationId xmlns:a16="http://schemas.microsoft.com/office/drawing/2014/main" id="{2A15B524-AE9C-47CF-847B-03AF8347D0DA}"/>
                  </a:ext>
                </a:extLst>
              </p:cNvPr>
              <p:cNvSpPr/>
              <p:nvPr/>
            </p:nvSpPr>
            <p:spPr>
              <a:xfrm>
                <a:off x="15447168" y="3955764"/>
                <a:ext cx="66484" cy="41098"/>
              </a:xfrm>
              <a:custGeom>
                <a:avLst/>
                <a:gdLst>
                  <a:gd name="connsiteX0" fmla="*/ 0 w 66484"/>
                  <a:gd name="connsiteY0" fmla="*/ 30766 h 41098"/>
                  <a:gd name="connsiteX1" fmla="*/ 30004 w 66484"/>
                  <a:gd name="connsiteY1" fmla="*/ 0 h 41098"/>
                  <a:gd name="connsiteX2" fmla="*/ 33242 w 66484"/>
                  <a:gd name="connsiteY2" fmla="*/ 25146 h 41098"/>
                  <a:gd name="connsiteX3" fmla="*/ 66485 w 66484"/>
                  <a:gd name="connsiteY3" fmla="*/ 10954 h 41098"/>
                  <a:gd name="connsiteX4" fmla="*/ 0 w 66484"/>
                  <a:gd name="connsiteY4" fmla="*/ 30766 h 41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84" h="41098">
                    <a:moveTo>
                      <a:pt x="0" y="30766"/>
                    </a:moveTo>
                    <a:cubicBezTo>
                      <a:pt x="4001" y="5905"/>
                      <a:pt x="30289" y="35242"/>
                      <a:pt x="30004" y="0"/>
                    </a:cubicBezTo>
                    <a:cubicBezTo>
                      <a:pt x="33909" y="667"/>
                      <a:pt x="32766" y="15240"/>
                      <a:pt x="33242" y="25146"/>
                    </a:cubicBezTo>
                    <a:cubicBezTo>
                      <a:pt x="45815" y="29528"/>
                      <a:pt x="57150" y="-14002"/>
                      <a:pt x="66485" y="10954"/>
                    </a:cubicBezTo>
                    <a:cubicBezTo>
                      <a:pt x="52388" y="53340"/>
                      <a:pt x="18764" y="42005"/>
                      <a:pt x="0" y="3076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01" name="Freeform: Shape 73500">
                <a:extLst>
                  <a:ext uri="{FF2B5EF4-FFF2-40B4-BE49-F238E27FC236}">
                    <a16:creationId xmlns:a16="http://schemas.microsoft.com/office/drawing/2014/main" id="{092EF433-2ED3-4497-A587-508AD4B8E96D}"/>
                  </a:ext>
                </a:extLst>
              </p:cNvPr>
              <p:cNvSpPr/>
              <p:nvPr/>
            </p:nvSpPr>
            <p:spPr>
              <a:xfrm>
                <a:off x="15455360" y="4807194"/>
                <a:ext cx="23382" cy="23442"/>
              </a:xfrm>
              <a:custGeom>
                <a:avLst/>
                <a:gdLst>
                  <a:gd name="connsiteX0" fmla="*/ 0 w 23382"/>
                  <a:gd name="connsiteY0" fmla="*/ 10202 h 23442"/>
                  <a:gd name="connsiteX1" fmla="*/ 23336 w 23382"/>
                  <a:gd name="connsiteY1" fmla="*/ 23442 h 23442"/>
                  <a:gd name="connsiteX2" fmla="*/ 0 w 23382"/>
                  <a:gd name="connsiteY2" fmla="*/ 10202 h 23442"/>
                </a:gdLst>
                <a:ahLst/>
                <a:cxnLst>
                  <a:cxn ang="0">
                    <a:pos x="connsiteX0" y="connsiteY0"/>
                  </a:cxn>
                  <a:cxn ang="0">
                    <a:pos x="connsiteX1" y="connsiteY1"/>
                  </a:cxn>
                  <a:cxn ang="0">
                    <a:pos x="connsiteX2" y="connsiteY2"/>
                  </a:cxn>
                </a:cxnLst>
                <a:rect l="l" t="t" r="r" b="b"/>
                <a:pathLst>
                  <a:path w="23382" h="23442">
                    <a:moveTo>
                      <a:pt x="0" y="10202"/>
                    </a:moveTo>
                    <a:cubicBezTo>
                      <a:pt x="4001" y="-8372"/>
                      <a:pt x="24479" y="-180"/>
                      <a:pt x="23336" y="23442"/>
                    </a:cubicBezTo>
                    <a:cubicBezTo>
                      <a:pt x="13907" y="23537"/>
                      <a:pt x="9525" y="10011"/>
                      <a:pt x="0" y="1020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02" name="Freeform: Shape 73501">
                <a:extLst>
                  <a:ext uri="{FF2B5EF4-FFF2-40B4-BE49-F238E27FC236}">
                    <a16:creationId xmlns:a16="http://schemas.microsoft.com/office/drawing/2014/main" id="{D1CAE98F-41FC-4986-ADB1-5F46D206B2BC}"/>
                  </a:ext>
                </a:extLst>
              </p:cNvPr>
              <p:cNvSpPr/>
              <p:nvPr/>
            </p:nvSpPr>
            <p:spPr>
              <a:xfrm>
                <a:off x="15457935" y="5010848"/>
                <a:ext cx="20475" cy="22621"/>
              </a:xfrm>
              <a:custGeom>
                <a:avLst/>
                <a:gdLst>
                  <a:gd name="connsiteX0" fmla="*/ 378 w 20475"/>
                  <a:gd name="connsiteY0" fmla="*/ 20574 h 22621"/>
                  <a:gd name="connsiteX1" fmla="*/ 20475 w 20475"/>
                  <a:gd name="connsiteY1" fmla="*/ 0 h 22621"/>
                  <a:gd name="connsiteX2" fmla="*/ 378 w 20475"/>
                  <a:gd name="connsiteY2" fmla="*/ 20574 h 22621"/>
                </a:gdLst>
                <a:ahLst/>
                <a:cxnLst>
                  <a:cxn ang="0">
                    <a:pos x="connsiteX0" y="connsiteY0"/>
                  </a:cxn>
                  <a:cxn ang="0">
                    <a:pos x="connsiteX1" y="connsiteY1"/>
                  </a:cxn>
                  <a:cxn ang="0">
                    <a:pos x="connsiteX2" y="connsiteY2"/>
                  </a:cxn>
                </a:cxnLst>
                <a:rect l="l" t="t" r="r" b="b"/>
                <a:pathLst>
                  <a:path w="20475" h="22621">
                    <a:moveTo>
                      <a:pt x="378" y="20574"/>
                    </a:moveTo>
                    <a:cubicBezTo>
                      <a:pt x="-2670" y="-10001"/>
                      <a:pt x="13522" y="6382"/>
                      <a:pt x="20475" y="0"/>
                    </a:cubicBezTo>
                    <a:cubicBezTo>
                      <a:pt x="15617" y="28766"/>
                      <a:pt x="13046" y="22765"/>
                      <a:pt x="378" y="2057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03" name="Freeform: Shape 73502">
                <a:extLst>
                  <a:ext uri="{FF2B5EF4-FFF2-40B4-BE49-F238E27FC236}">
                    <a16:creationId xmlns:a16="http://schemas.microsoft.com/office/drawing/2014/main" id="{B4532B7E-ED43-4BE0-95C6-90243B1587A2}"/>
                  </a:ext>
                </a:extLst>
              </p:cNvPr>
              <p:cNvSpPr/>
              <p:nvPr/>
            </p:nvSpPr>
            <p:spPr>
              <a:xfrm>
                <a:off x="15459932" y="4227849"/>
                <a:ext cx="19907" cy="28999"/>
              </a:xfrm>
              <a:custGeom>
                <a:avLst/>
                <a:gdLst>
                  <a:gd name="connsiteX0" fmla="*/ 0 w 19907"/>
                  <a:gd name="connsiteY0" fmla="*/ 13951 h 28999"/>
                  <a:gd name="connsiteX1" fmla="*/ 19907 w 19907"/>
                  <a:gd name="connsiteY1" fmla="*/ 27668 h 28999"/>
                  <a:gd name="connsiteX2" fmla="*/ 0 w 19907"/>
                  <a:gd name="connsiteY2" fmla="*/ 13951 h 28999"/>
                </a:gdLst>
                <a:ahLst/>
                <a:cxnLst>
                  <a:cxn ang="0">
                    <a:pos x="connsiteX0" y="connsiteY0"/>
                  </a:cxn>
                  <a:cxn ang="0">
                    <a:pos x="connsiteX1" y="connsiteY1"/>
                  </a:cxn>
                  <a:cxn ang="0">
                    <a:pos x="connsiteX2" y="connsiteY2"/>
                  </a:cxn>
                </a:cxnLst>
                <a:rect l="l" t="t" r="r" b="b"/>
                <a:pathLst>
                  <a:path w="19907" h="28999">
                    <a:moveTo>
                      <a:pt x="0" y="13951"/>
                    </a:moveTo>
                    <a:cubicBezTo>
                      <a:pt x="1619" y="-15766"/>
                      <a:pt x="17907" y="8332"/>
                      <a:pt x="19907" y="27668"/>
                    </a:cubicBezTo>
                    <a:cubicBezTo>
                      <a:pt x="9430" y="33668"/>
                      <a:pt x="6953" y="17666"/>
                      <a:pt x="0" y="1395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04" name="Freeform: Shape 73503">
                <a:extLst>
                  <a:ext uri="{FF2B5EF4-FFF2-40B4-BE49-F238E27FC236}">
                    <a16:creationId xmlns:a16="http://schemas.microsoft.com/office/drawing/2014/main" id="{03872279-2171-4479-8FBA-BE46DC670B9B}"/>
                  </a:ext>
                </a:extLst>
              </p:cNvPr>
              <p:cNvSpPr/>
              <p:nvPr/>
            </p:nvSpPr>
            <p:spPr>
              <a:xfrm>
                <a:off x="15474029" y="3806603"/>
                <a:ext cx="23336" cy="26275"/>
              </a:xfrm>
              <a:custGeom>
                <a:avLst/>
                <a:gdLst>
                  <a:gd name="connsiteX0" fmla="*/ 0 w 23336"/>
                  <a:gd name="connsiteY0" fmla="*/ 20955 h 26275"/>
                  <a:gd name="connsiteX1" fmla="*/ 23336 w 23336"/>
                  <a:gd name="connsiteY1" fmla="*/ 0 h 26275"/>
                  <a:gd name="connsiteX2" fmla="*/ 0 w 23336"/>
                  <a:gd name="connsiteY2" fmla="*/ 20955 h 26275"/>
                </a:gdLst>
                <a:ahLst/>
                <a:cxnLst>
                  <a:cxn ang="0">
                    <a:pos x="connsiteX0" y="connsiteY0"/>
                  </a:cxn>
                  <a:cxn ang="0">
                    <a:pos x="connsiteX1" y="connsiteY1"/>
                  </a:cxn>
                  <a:cxn ang="0">
                    <a:pos x="connsiteX2" y="connsiteY2"/>
                  </a:cxn>
                </a:cxnLst>
                <a:rect l="l" t="t" r="r" b="b"/>
                <a:pathLst>
                  <a:path w="23336" h="26275">
                    <a:moveTo>
                      <a:pt x="0" y="20955"/>
                    </a:moveTo>
                    <a:cubicBezTo>
                      <a:pt x="4858" y="6858"/>
                      <a:pt x="13049" y="762"/>
                      <a:pt x="23336" y="0"/>
                    </a:cubicBezTo>
                    <a:cubicBezTo>
                      <a:pt x="20383" y="27623"/>
                      <a:pt x="9906" y="31337"/>
                      <a:pt x="0" y="2095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05" name="Freeform: Shape 73504">
                <a:extLst>
                  <a:ext uri="{FF2B5EF4-FFF2-40B4-BE49-F238E27FC236}">
                    <a16:creationId xmlns:a16="http://schemas.microsoft.com/office/drawing/2014/main" id="{8A3ABC38-D4E6-4C46-A629-68279390AFEA}"/>
                  </a:ext>
                </a:extLst>
              </p:cNvPr>
              <p:cNvSpPr/>
              <p:nvPr/>
            </p:nvSpPr>
            <p:spPr>
              <a:xfrm>
                <a:off x="15485631" y="6911753"/>
                <a:ext cx="16972" cy="37160"/>
              </a:xfrm>
              <a:custGeom>
                <a:avLst/>
                <a:gdLst>
                  <a:gd name="connsiteX0" fmla="*/ 18 w 16972"/>
                  <a:gd name="connsiteY0" fmla="*/ 37148 h 37160"/>
                  <a:gd name="connsiteX1" fmla="*/ 16972 w 16972"/>
                  <a:gd name="connsiteY1" fmla="*/ 0 h 37160"/>
                  <a:gd name="connsiteX2" fmla="*/ 18 w 16972"/>
                  <a:gd name="connsiteY2" fmla="*/ 37148 h 37160"/>
                </a:gdLst>
                <a:ahLst/>
                <a:cxnLst>
                  <a:cxn ang="0">
                    <a:pos x="connsiteX0" y="connsiteY0"/>
                  </a:cxn>
                  <a:cxn ang="0">
                    <a:pos x="connsiteX1" y="connsiteY1"/>
                  </a:cxn>
                  <a:cxn ang="0">
                    <a:pos x="connsiteX2" y="connsiteY2"/>
                  </a:cxn>
                </a:cxnLst>
                <a:rect l="l" t="t" r="r" b="b"/>
                <a:pathLst>
                  <a:path w="16972" h="37160">
                    <a:moveTo>
                      <a:pt x="18" y="37148"/>
                    </a:moveTo>
                    <a:cubicBezTo>
                      <a:pt x="-459" y="10192"/>
                      <a:pt x="8686" y="6191"/>
                      <a:pt x="16972" y="0"/>
                    </a:cubicBezTo>
                    <a:cubicBezTo>
                      <a:pt x="16306" y="24289"/>
                      <a:pt x="11067" y="37624"/>
                      <a:pt x="18" y="3714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06" name="Freeform: Shape 73505">
                <a:extLst>
                  <a:ext uri="{FF2B5EF4-FFF2-40B4-BE49-F238E27FC236}">
                    <a16:creationId xmlns:a16="http://schemas.microsoft.com/office/drawing/2014/main" id="{9343D150-6280-4391-AB78-44C29E1125E4}"/>
                  </a:ext>
                </a:extLst>
              </p:cNvPr>
              <p:cNvSpPr/>
              <p:nvPr/>
            </p:nvSpPr>
            <p:spPr>
              <a:xfrm>
                <a:off x="15518510" y="4990255"/>
                <a:ext cx="27050" cy="19536"/>
              </a:xfrm>
              <a:custGeom>
                <a:avLst/>
                <a:gdLst>
                  <a:gd name="connsiteX0" fmla="*/ 0 w 27050"/>
                  <a:gd name="connsiteY0" fmla="*/ 13926 h 19536"/>
                  <a:gd name="connsiteX1" fmla="*/ 26765 w 27050"/>
                  <a:gd name="connsiteY1" fmla="*/ 18117 h 19536"/>
                  <a:gd name="connsiteX2" fmla="*/ 0 w 27050"/>
                  <a:gd name="connsiteY2" fmla="*/ 13926 h 19536"/>
                </a:gdLst>
                <a:ahLst/>
                <a:cxnLst>
                  <a:cxn ang="0">
                    <a:pos x="connsiteX0" y="connsiteY0"/>
                  </a:cxn>
                  <a:cxn ang="0">
                    <a:pos x="connsiteX1" y="connsiteY1"/>
                  </a:cxn>
                  <a:cxn ang="0">
                    <a:pos x="connsiteX2" y="connsiteY2"/>
                  </a:cxn>
                </a:cxnLst>
                <a:rect l="l" t="t" r="r" b="b"/>
                <a:pathLst>
                  <a:path w="27050" h="19536">
                    <a:moveTo>
                      <a:pt x="0" y="13926"/>
                    </a:moveTo>
                    <a:cubicBezTo>
                      <a:pt x="1619" y="1829"/>
                      <a:pt x="30194" y="-11982"/>
                      <a:pt x="26765" y="18117"/>
                    </a:cubicBezTo>
                    <a:cubicBezTo>
                      <a:pt x="14002" y="9449"/>
                      <a:pt x="10668" y="28308"/>
                      <a:pt x="0" y="1392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07" name="Freeform: Shape 73506">
                <a:extLst>
                  <a:ext uri="{FF2B5EF4-FFF2-40B4-BE49-F238E27FC236}">
                    <a16:creationId xmlns:a16="http://schemas.microsoft.com/office/drawing/2014/main" id="{36B62E18-FA72-4B67-84F5-E8E3D3983BCF}"/>
                  </a:ext>
                </a:extLst>
              </p:cNvPr>
              <p:cNvSpPr/>
              <p:nvPr/>
            </p:nvSpPr>
            <p:spPr>
              <a:xfrm>
                <a:off x="15527112" y="3749349"/>
                <a:ext cx="10196" cy="44078"/>
              </a:xfrm>
              <a:custGeom>
                <a:avLst/>
                <a:gdLst>
                  <a:gd name="connsiteX0" fmla="*/ 162 w 10196"/>
                  <a:gd name="connsiteY0" fmla="*/ 43538 h 44078"/>
                  <a:gd name="connsiteX1" fmla="*/ 3496 w 10196"/>
                  <a:gd name="connsiteY1" fmla="*/ 9 h 44078"/>
                  <a:gd name="connsiteX2" fmla="*/ 162 w 10196"/>
                  <a:gd name="connsiteY2" fmla="*/ 43538 h 44078"/>
                </a:gdLst>
                <a:ahLst/>
                <a:cxnLst>
                  <a:cxn ang="0">
                    <a:pos x="connsiteX0" y="connsiteY0"/>
                  </a:cxn>
                  <a:cxn ang="0">
                    <a:pos x="connsiteX1" y="connsiteY1"/>
                  </a:cxn>
                  <a:cxn ang="0">
                    <a:pos x="connsiteX2" y="connsiteY2"/>
                  </a:cxn>
                </a:cxnLst>
                <a:rect l="l" t="t" r="r" b="b"/>
                <a:pathLst>
                  <a:path w="10196" h="44078">
                    <a:moveTo>
                      <a:pt x="162" y="43538"/>
                    </a:moveTo>
                    <a:cubicBezTo>
                      <a:pt x="-1172" y="23154"/>
                      <a:pt x="6258" y="23916"/>
                      <a:pt x="3496" y="9"/>
                    </a:cubicBezTo>
                    <a:cubicBezTo>
                      <a:pt x="13401" y="-753"/>
                      <a:pt x="12354" y="49824"/>
                      <a:pt x="162" y="4353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08" name="Freeform: Shape 73507">
                <a:extLst>
                  <a:ext uri="{FF2B5EF4-FFF2-40B4-BE49-F238E27FC236}">
                    <a16:creationId xmlns:a16="http://schemas.microsoft.com/office/drawing/2014/main" id="{4F6D4D1D-4183-4217-A181-53F78BBC132B}"/>
                  </a:ext>
                </a:extLst>
              </p:cNvPr>
              <p:cNvSpPr/>
              <p:nvPr/>
            </p:nvSpPr>
            <p:spPr>
              <a:xfrm>
                <a:off x="15552896" y="2528759"/>
                <a:ext cx="20017" cy="30421"/>
              </a:xfrm>
              <a:custGeom>
                <a:avLst/>
                <a:gdLst>
                  <a:gd name="connsiteX0" fmla="*/ 0 w 20017"/>
                  <a:gd name="connsiteY0" fmla="*/ 15781 h 30421"/>
                  <a:gd name="connsiteX1" fmla="*/ 19812 w 20017"/>
                  <a:gd name="connsiteY1" fmla="*/ 29688 h 30421"/>
                  <a:gd name="connsiteX2" fmla="*/ 0 w 20017"/>
                  <a:gd name="connsiteY2" fmla="*/ 15781 h 30421"/>
                </a:gdLst>
                <a:ahLst/>
                <a:cxnLst>
                  <a:cxn ang="0">
                    <a:pos x="connsiteX0" y="connsiteY0"/>
                  </a:cxn>
                  <a:cxn ang="0">
                    <a:pos x="connsiteX1" y="connsiteY1"/>
                  </a:cxn>
                  <a:cxn ang="0">
                    <a:pos x="connsiteX2" y="connsiteY2"/>
                  </a:cxn>
                </a:cxnLst>
                <a:rect l="l" t="t" r="r" b="b"/>
                <a:pathLst>
                  <a:path w="20017" h="30421">
                    <a:moveTo>
                      <a:pt x="0" y="15781"/>
                    </a:moveTo>
                    <a:cubicBezTo>
                      <a:pt x="3143" y="-5936"/>
                      <a:pt x="22193" y="-8698"/>
                      <a:pt x="19812" y="29688"/>
                    </a:cubicBezTo>
                    <a:cubicBezTo>
                      <a:pt x="9334" y="35498"/>
                      <a:pt x="12382" y="4542"/>
                      <a:pt x="0" y="1578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09" name="Freeform: Shape 73508">
                <a:extLst>
                  <a:ext uri="{FF2B5EF4-FFF2-40B4-BE49-F238E27FC236}">
                    <a16:creationId xmlns:a16="http://schemas.microsoft.com/office/drawing/2014/main" id="{4DE34E57-9A6E-431C-B49E-9371B17F168D}"/>
                  </a:ext>
                </a:extLst>
              </p:cNvPr>
              <p:cNvSpPr/>
              <p:nvPr/>
            </p:nvSpPr>
            <p:spPr>
              <a:xfrm>
                <a:off x="15566802" y="3945501"/>
                <a:ext cx="36575" cy="29598"/>
              </a:xfrm>
              <a:custGeom>
                <a:avLst/>
                <a:gdLst>
                  <a:gd name="connsiteX0" fmla="*/ 0 w 36575"/>
                  <a:gd name="connsiteY0" fmla="*/ 29599 h 29598"/>
                  <a:gd name="connsiteX1" fmla="*/ 6668 w 36575"/>
                  <a:gd name="connsiteY1" fmla="*/ 2643 h 29598"/>
                  <a:gd name="connsiteX2" fmla="*/ 36576 w 36575"/>
                  <a:gd name="connsiteY2" fmla="*/ 6167 h 29598"/>
                  <a:gd name="connsiteX3" fmla="*/ 0 w 36575"/>
                  <a:gd name="connsiteY3" fmla="*/ 29599 h 29598"/>
                </a:gdLst>
                <a:ahLst/>
                <a:cxnLst>
                  <a:cxn ang="0">
                    <a:pos x="connsiteX0" y="connsiteY0"/>
                  </a:cxn>
                  <a:cxn ang="0">
                    <a:pos x="connsiteX1" y="connsiteY1"/>
                  </a:cxn>
                  <a:cxn ang="0">
                    <a:pos x="connsiteX2" y="connsiteY2"/>
                  </a:cxn>
                  <a:cxn ang="0">
                    <a:pos x="connsiteX3" y="connsiteY3"/>
                  </a:cxn>
                </a:cxnLst>
                <a:rect l="l" t="t" r="r" b="b"/>
                <a:pathLst>
                  <a:path w="36575" h="29598">
                    <a:moveTo>
                      <a:pt x="0" y="29599"/>
                    </a:moveTo>
                    <a:cubicBezTo>
                      <a:pt x="1238" y="18169"/>
                      <a:pt x="5810" y="15121"/>
                      <a:pt x="6668" y="2643"/>
                    </a:cubicBezTo>
                    <a:cubicBezTo>
                      <a:pt x="20003" y="-5453"/>
                      <a:pt x="25622" y="7787"/>
                      <a:pt x="36576" y="6167"/>
                    </a:cubicBezTo>
                    <a:cubicBezTo>
                      <a:pt x="23051" y="17597"/>
                      <a:pt x="16954" y="15216"/>
                      <a:pt x="0" y="2959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10" name="Freeform: Shape 73509">
                <a:extLst>
                  <a:ext uri="{FF2B5EF4-FFF2-40B4-BE49-F238E27FC236}">
                    <a16:creationId xmlns:a16="http://schemas.microsoft.com/office/drawing/2014/main" id="{F6F408E6-0BCC-4AE4-934F-9DED83718CD0}"/>
                  </a:ext>
                </a:extLst>
              </p:cNvPr>
              <p:cNvSpPr/>
              <p:nvPr/>
            </p:nvSpPr>
            <p:spPr>
              <a:xfrm>
                <a:off x="15573851" y="3695922"/>
                <a:ext cx="20188" cy="29051"/>
              </a:xfrm>
              <a:custGeom>
                <a:avLst/>
                <a:gdLst>
                  <a:gd name="connsiteX0" fmla="*/ 0 w 20188"/>
                  <a:gd name="connsiteY0" fmla="*/ 29051 h 29051"/>
                  <a:gd name="connsiteX1" fmla="*/ 20003 w 20188"/>
                  <a:gd name="connsiteY1" fmla="*/ 0 h 29051"/>
                  <a:gd name="connsiteX2" fmla="*/ 0 w 20188"/>
                  <a:gd name="connsiteY2" fmla="*/ 29051 h 29051"/>
                </a:gdLst>
                <a:ahLst/>
                <a:cxnLst>
                  <a:cxn ang="0">
                    <a:pos x="connsiteX0" y="connsiteY0"/>
                  </a:cxn>
                  <a:cxn ang="0">
                    <a:pos x="connsiteX1" y="connsiteY1"/>
                  </a:cxn>
                  <a:cxn ang="0">
                    <a:pos x="connsiteX2" y="connsiteY2"/>
                  </a:cxn>
                </a:cxnLst>
                <a:rect l="l" t="t" r="r" b="b"/>
                <a:pathLst>
                  <a:path w="20188" h="29051">
                    <a:moveTo>
                      <a:pt x="0" y="29051"/>
                    </a:moveTo>
                    <a:cubicBezTo>
                      <a:pt x="6287" y="18574"/>
                      <a:pt x="11716" y="5810"/>
                      <a:pt x="20003" y="0"/>
                    </a:cubicBezTo>
                    <a:cubicBezTo>
                      <a:pt x="21812" y="30575"/>
                      <a:pt x="10096" y="27813"/>
                      <a:pt x="0" y="2905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11" name="Freeform: Shape 73510">
                <a:extLst>
                  <a:ext uri="{FF2B5EF4-FFF2-40B4-BE49-F238E27FC236}">
                    <a16:creationId xmlns:a16="http://schemas.microsoft.com/office/drawing/2014/main" id="{86D21C55-E490-4F3C-8347-EA179EB6BA7F}"/>
                  </a:ext>
                </a:extLst>
              </p:cNvPr>
              <p:cNvSpPr/>
              <p:nvPr/>
            </p:nvSpPr>
            <p:spPr>
              <a:xfrm>
                <a:off x="15578327" y="5257622"/>
                <a:ext cx="23992" cy="41643"/>
              </a:xfrm>
              <a:custGeom>
                <a:avLst/>
                <a:gdLst>
                  <a:gd name="connsiteX0" fmla="*/ 0 w 23992"/>
                  <a:gd name="connsiteY0" fmla="*/ 11259 h 41643"/>
                  <a:gd name="connsiteX1" fmla="*/ 23432 w 23992"/>
                  <a:gd name="connsiteY1" fmla="*/ 41644 h 41643"/>
                  <a:gd name="connsiteX2" fmla="*/ 0 w 23992"/>
                  <a:gd name="connsiteY2" fmla="*/ 11259 h 41643"/>
                </a:gdLst>
                <a:ahLst/>
                <a:cxnLst>
                  <a:cxn ang="0">
                    <a:pos x="connsiteX0" y="connsiteY0"/>
                  </a:cxn>
                  <a:cxn ang="0">
                    <a:pos x="connsiteX1" y="connsiteY1"/>
                  </a:cxn>
                  <a:cxn ang="0">
                    <a:pos x="connsiteX2" y="connsiteY2"/>
                  </a:cxn>
                </a:cxnLst>
                <a:rect l="l" t="t" r="r" b="b"/>
                <a:pathLst>
                  <a:path w="23992" h="41643">
                    <a:moveTo>
                      <a:pt x="0" y="11259"/>
                    </a:moveTo>
                    <a:cubicBezTo>
                      <a:pt x="8096" y="-13030"/>
                      <a:pt x="27527" y="4210"/>
                      <a:pt x="23432" y="41644"/>
                    </a:cubicBezTo>
                    <a:cubicBezTo>
                      <a:pt x="15050" y="33071"/>
                      <a:pt x="12287" y="9259"/>
                      <a:pt x="0" y="1125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12" name="Freeform: Shape 73511">
                <a:extLst>
                  <a:ext uri="{FF2B5EF4-FFF2-40B4-BE49-F238E27FC236}">
                    <a16:creationId xmlns:a16="http://schemas.microsoft.com/office/drawing/2014/main" id="{F46E6B28-0805-4389-9B8F-063A0C399942}"/>
                  </a:ext>
                </a:extLst>
              </p:cNvPr>
              <p:cNvSpPr/>
              <p:nvPr/>
            </p:nvSpPr>
            <p:spPr>
              <a:xfrm>
                <a:off x="15596330" y="4220342"/>
                <a:ext cx="33242" cy="31797"/>
              </a:xfrm>
              <a:custGeom>
                <a:avLst/>
                <a:gdLst>
                  <a:gd name="connsiteX0" fmla="*/ 0 w 33242"/>
                  <a:gd name="connsiteY0" fmla="*/ 7170 h 31797"/>
                  <a:gd name="connsiteX1" fmla="*/ 33242 w 33242"/>
                  <a:gd name="connsiteY1" fmla="*/ 18886 h 31797"/>
                  <a:gd name="connsiteX2" fmla="*/ 0 w 33242"/>
                  <a:gd name="connsiteY2" fmla="*/ 7170 h 31797"/>
                </a:gdLst>
                <a:ahLst/>
                <a:cxnLst>
                  <a:cxn ang="0">
                    <a:pos x="connsiteX0" y="connsiteY0"/>
                  </a:cxn>
                  <a:cxn ang="0">
                    <a:pos x="connsiteX1" y="connsiteY1"/>
                  </a:cxn>
                  <a:cxn ang="0">
                    <a:pos x="connsiteX2" y="connsiteY2"/>
                  </a:cxn>
                </a:cxnLst>
                <a:rect l="l" t="t" r="r" b="b"/>
                <a:pathLst>
                  <a:path w="33242" h="31797">
                    <a:moveTo>
                      <a:pt x="0" y="7170"/>
                    </a:moveTo>
                    <a:cubicBezTo>
                      <a:pt x="8763" y="-16261"/>
                      <a:pt x="20098" y="25839"/>
                      <a:pt x="33242" y="18886"/>
                    </a:cubicBezTo>
                    <a:cubicBezTo>
                      <a:pt x="24955" y="41174"/>
                      <a:pt x="1238" y="32888"/>
                      <a:pt x="0" y="717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13" name="Freeform: Shape 73512">
                <a:extLst>
                  <a:ext uri="{FF2B5EF4-FFF2-40B4-BE49-F238E27FC236}">
                    <a16:creationId xmlns:a16="http://schemas.microsoft.com/office/drawing/2014/main" id="{A1135D3A-54AB-4C04-B408-57B50003E5B7}"/>
                  </a:ext>
                </a:extLst>
              </p:cNvPr>
              <p:cNvSpPr/>
              <p:nvPr/>
            </p:nvSpPr>
            <p:spPr>
              <a:xfrm>
                <a:off x="15603378" y="3981672"/>
                <a:ext cx="26583" cy="27684"/>
              </a:xfrm>
              <a:custGeom>
                <a:avLst/>
                <a:gdLst>
                  <a:gd name="connsiteX0" fmla="*/ 0 w 26583"/>
                  <a:gd name="connsiteY0" fmla="*/ 4477 h 27684"/>
                  <a:gd name="connsiteX1" fmla="*/ 26575 w 26583"/>
                  <a:gd name="connsiteY1" fmla="*/ 0 h 27684"/>
                  <a:gd name="connsiteX2" fmla="*/ 0 w 26583"/>
                  <a:gd name="connsiteY2" fmla="*/ 4477 h 27684"/>
                </a:gdLst>
                <a:ahLst/>
                <a:cxnLst>
                  <a:cxn ang="0">
                    <a:pos x="connsiteX0" y="connsiteY0"/>
                  </a:cxn>
                  <a:cxn ang="0">
                    <a:pos x="connsiteX1" y="connsiteY1"/>
                  </a:cxn>
                  <a:cxn ang="0">
                    <a:pos x="connsiteX2" y="connsiteY2"/>
                  </a:cxn>
                </a:cxnLst>
                <a:rect l="l" t="t" r="r" b="b"/>
                <a:pathLst>
                  <a:path w="26583" h="27684">
                    <a:moveTo>
                      <a:pt x="0" y="4477"/>
                    </a:moveTo>
                    <a:cubicBezTo>
                      <a:pt x="8858" y="2953"/>
                      <a:pt x="17717" y="1524"/>
                      <a:pt x="26575" y="0"/>
                    </a:cubicBezTo>
                    <a:cubicBezTo>
                      <a:pt x="27146" y="36767"/>
                      <a:pt x="762" y="35528"/>
                      <a:pt x="0" y="447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14" name="Freeform: Shape 73513">
                <a:extLst>
                  <a:ext uri="{FF2B5EF4-FFF2-40B4-BE49-F238E27FC236}">
                    <a16:creationId xmlns:a16="http://schemas.microsoft.com/office/drawing/2014/main" id="{8E31756A-788F-476A-BFA8-9A875D3947B6}"/>
                  </a:ext>
                </a:extLst>
              </p:cNvPr>
              <p:cNvSpPr/>
              <p:nvPr/>
            </p:nvSpPr>
            <p:spPr>
              <a:xfrm>
                <a:off x="15603569" y="3773456"/>
                <a:ext cx="39909" cy="49841"/>
              </a:xfrm>
              <a:custGeom>
                <a:avLst/>
                <a:gdLst>
                  <a:gd name="connsiteX0" fmla="*/ 0 w 39909"/>
                  <a:gd name="connsiteY0" fmla="*/ 49625 h 49841"/>
                  <a:gd name="connsiteX1" fmla="*/ 39909 w 39909"/>
                  <a:gd name="connsiteY1" fmla="*/ 0 h 49841"/>
                  <a:gd name="connsiteX2" fmla="*/ 26670 w 39909"/>
                  <a:gd name="connsiteY2" fmla="*/ 36576 h 49841"/>
                  <a:gd name="connsiteX3" fmla="*/ 0 w 39909"/>
                  <a:gd name="connsiteY3" fmla="*/ 49625 h 49841"/>
                </a:gdLst>
                <a:ahLst/>
                <a:cxnLst>
                  <a:cxn ang="0">
                    <a:pos x="connsiteX0" y="connsiteY0"/>
                  </a:cxn>
                  <a:cxn ang="0">
                    <a:pos x="connsiteX1" y="connsiteY1"/>
                  </a:cxn>
                  <a:cxn ang="0">
                    <a:pos x="connsiteX2" y="connsiteY2"/>
                  </a:cxn>
                  <a:cxn ang="0">
                    <a:pos x="connsiteX3" y="connsiteY3"/>
                  </a:cxn>
                </a:cxnLst>
                <a:rect l="l" t="t" r="r" b="b"/>
                <a:pathLst>
                  <a:path w="39909" h="49841">
                    <a:moveTo>
                      <a:pt x="0" y="49625"/>
                    </a:moveTo>
                    <a:cubicBezTo>
                      <a:pt x="3715" y="9906"/>
                      <a:pt x="23527" y="8954"/>
                      <a:pt x="39909" y="0"/>
                    </a:cubicBezTo>
                    <a:cubicBezTo>
                      <a:pt x="36862" y="15621"/>
                      <a:pt x="27622" y="16288"/>
                      <a:pt x="26670" y="36576"/>
                    </a:cubicBezTo>
                    <a:cubicBezTo>
                      <a:pt x="19336" y="381"/>
                      <a:pt x="14573" y="53626"/>
                      <a:pt x="0" y="4962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15" name="Freeform: Shape 73514">
                <a:extLst>
                  <a:ext uri="{FF2B5EF4-FFF2-40B4-BE49-F238E27FC236}">
                    <a16:creationId xmlns:a16="http://schemas.microsoft.com/office/drawing/2014/main" id="{B89FB4CF-5699-4254-8815-DDD683F79F8D}"/>
                  </a:ext>
                </a:extLst>
              </p:cNvPr>
              <p:cNvSpPr/>
              <p:nvPr/>
            </p:nvSpPr>
            <p:spPr>
              <a:xfrm>
                <a:off x="15618714" y="2546075"/>
                <a:ext cx="23774" cy="26278"/>
              </a:xfrm>
              <a:custGeom>
                <a:avLst/>
                <a:gdLst>
                  <a:gd name="connsiteX0" fmla="*/ 95 w 23774"/>
                  <a:gd name="connsiteY0" fmla="*/ 21706 h 26278"/>
                  <a:gd name="connsiteX1" fmla="*/ 23145 w 23774"/>
                  <a:gd name="connsiteY1" fmla="*/ 26278 h 26278"/>
                  <a:gd name="connsiteX2" fmla="*/ 95 w 23774"/>
                  <a:gd name="connsiteY2" fmla="*/ 21706 h 26278"/>
                </a:gdLst>
                <a:ahLst/>
                <a:cxnLst>
                  <a:cxn ang="0">
                    <a:pos x="connsiteX0" y="connsiteY0"/>
                  </a:cxn>
                  <a:cxn ang="0">
                    <a:pos x="connsiteX1" y="connsiteY1"/>
                  </a:cxn>
                  <a:cxn ang="0">
                    <a:pos x="connsiteX2" y="connsiteY2"/>
                  </a:cxn>
                </a:cxnLst>
                <a:rect l="l" t="t" r="r" b="b"/>
                <a:pathLst>
                  <a:path w="23774" h="26278">
                    <a:moveTo>
                      <a:pt x="95" y="21706"/>
                    </a:moveTo>
                    <a:cubicBezTo>
                      <a:pt x="-1905" y="-9631"/>
                      <a:pt x="28479" y="-6107"/>
                      <a:pt x="23145" y="26278"/>
                    </a:cubicBezTo>
                    <a:cubicBezTo>
                      <a:pt x="15430" y="24849"/>
                      <a:pt x="10858" y="14943"/>
                      <a:pt x="95" y="2170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16" name="Freeform: Shape 73515">
                <a:extLst>
                  <a:ext uri="{FF2B5EF4-FFF2-40B4-BE49-F238E27FC236}">
                    <a16:creationId xmlns:a16="http://schemas.microsoft.com/office/drawing/2014/main" id="{452263FB-A7CD-4002-97C2-640D8004B770}"/>
                  </a:ext>
                </a:extLst>
              </p:cNvPr>
              <p:cNvSpPr/>
              <p:nvPr/>
            </p:nvSpPr>
            <p:spPr>
              <a:xfrm>
                <a:off x="15630334" y="3649345"/>
                <a:ext cx="36575" cy="38561"/>
              </a:xfrm>
              <a:custGeom>
                <a:avLst/>
                <a:gdLst>
                  <a:gd name="connsiteX0" fmla="*/ 0 w 36575"/>
                  <a:gd name="connsiteY0" fmla="*/ 31909 h 38561"/>
                  <a:gd name="connsiteX1" fmla="*/ 36576 w 36575"/>
                  <a:gd name="connsiteY1" fmla="*/ 0 h 38561"/>
                  <a:gd name="connsiteX2" fmla="*/ 29908 w 36575"/>
                  <a:gd name="connsiteY2" fmla="*/ 35528 h 38561"/>
                  <a:gd name="connsiteX3" fmla="*/ 0 w 36575"/>
                  <a:gd name="connsiteY3" fmla="*/ 31909 h 38561"/>
                </a:gdLst>
                <a:ahLst/>
                <a:cxnLst>
                  <a:cxn ang="0">
                    <a:pos x="connsiteX0" y="connsiteY0"/>
                  </a:cxn>
                  <a:cxn ang="0">
                    <a:pos x="connsiteX1" y="connsiteY1"/>
                  </a:cxn>
                  <a:cxn ang="0">
                    <a:pos x="connsiteX2" y="connsiteY2"/>
                  </a:cxn>
                  <a:cxn ang="0">
                    <a:pos x="connsiteX3" y="connsiteY3"/>
                  </a:cxn>
                </a:cxnLst>
                <a:rect l="l" t="t" r="r" b="b"/>
                <a:pathLst>
                  <a:path w="36575" h="38561">
                    <a:moveTo>
                      <a:pt x="0" y="31909"/>
                    </a:moveTo>
                    <a:cubicBezTo>
                      <a:pt x="11144" y="95"/>
                      <a:pt x="20288" y="16859"/>
                      <a:pt x="36576" y="0"/>
                    </a:cubicBezTo>
                    <a:cubicBezTo>
                      <a:pt x="36481" y="17050"/>
                      <a:pt x="27527" y="12478"/>
                      <a:pt x="29908" y="35528"/>
                    </a:cubicBezTo>
                    <a:cubicBezTo>
                      <a:pt x="21241" y="11621"/>
                      <a:pt x="7906" y="54102"/>
                      <a:pt x="0" y="3190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17" name="Freeform: Shape 73516">
                <a:extLst>
                  <a:ext uri="{FF2B5EF4-FFF2-40B4-BE49-F238E27FC236}">
                    <a16:creationId xmlns:a16="http://schemas.microsoft.com/office/drawing/2014/main" id="{62AFB852-69B4-4B57-BC5C-6EA70A9D2661}"/>
                  </a:ext>
                </a:extLst>
              </p:cNvPr>
              <p:cNvSpPr/>
              <p:nvPr/>
            </p:nvSpPr>
            <p:spPr>
              <a:xfrm>
                <a:off x="15650051" y="3761073"/>
                <a:ext cx="33259" cy="60007"/>
              </a:xfrm>
              <a:custGeom>
                <a:avLst/>
                <a:gdLst>
                  <a:gd name="connsiteX0" fmla="*/ 3334 w 33259"/>
                  <a:gd name="connsiteY0" fmla="*/ 45053 h 60007"/>
                  <a:gd name="connsiteX1" fmla="*/ 0 w 33259"/>
                  <a:gd name="connsiteY1" fmla="*/ 28384 h 60007"/>
                  <a:gd name="connsiteX2" fmla="*/ 16669 w 33259"/>
                  <a:gd name="connsiteY2" fmla="*/ 0 h 60007"/>
                  <a:gd name="connsiteX3" fmla="*/ 33242 w 33259"/>
                  <a:gd name="connsiteY3" fmla="*/ 31433 h 60007"/>
                  <a:gd name="connsiteX4" fmla="*/ 16669 w 33259"/>
                  <a:gd name="connsiteY4" fmla="*/ 60008 h 60007"/>
                  <a:gd name="connsiteX5" fmla="*/ 3334 w 33259"/>
                  <a:gd name="connsiteY5" fmla="*/ 45053 h 60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59" h="60007">
                    <a:moveTo>
                      <a:pt x="3334" y="45053"/>
                    </a:moveTo>
                    <a:cubicBezTo>
                      <a:pt x="3905" y="34957"/>
                      <a:pt x="2572" y="29908"/>
                      <a:pt x="0" y="28384"/>
                    </a:cubicBezTo>
                    <a:cubicBezTo>
                      <a:pt x="2096" y="10573"/>
                      <a:pt x="15526" y="20288"/>
                      <a:pt x="16669" y="0"/>
                    </a:cubicBezTo>
                    <a:cubicBezTo>
                      <a:pt x="19812" y="17050"/>
                      <a:pt x="33814" y="4382"/>
                      <a:pt x="33242" y="31433"/>
                    </a:cubicBezTo>
                    <a:cubicBezTo>
                      <a:pt x="16288" y="17431"/>
                      <a:pt x="25432" y="35528"/>
                      <a:pt x="16669" y="60008"/>
                    </a:cubicBezTo>
                    <a:cubicBezTo>
                      <a:pt x="4096" y="51435"/>
                      <a:pt x="20193" y="26384"/>
                      <a:pt x="3334" y="4505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18" name="Freeform: Shape 73517">
                <a:extLst>
                  <a:ext uri="{FF2B5EF4-FFF2-40B4-BE49-F238E27FC236}">
                    <a16:creationId xmlns:a16="http://schemas.microsoft.com/office/drawing/2014/main" id="{BB1FCCEC-16DC-4CB2-A023-369003C46F41}"/>
                  </a:ext>
                </a:extLst>
              </p:cNvPr>
              <p:cNvSpPr/>
              <p:nvPr/>
            </p:nvSpPr>
            <p:spPr>
              <a:xfrm>
                <a:off x="15655194" y="5494052"/>
                <a:ext cx="16216" cy="37242"/>
              </a:xfrm>
              <a:custGeom>
                <a:avLst/>
                <a:gdLst>
                  <a:gd name="connsiteX0" fmla="*/ 0 w 16216"/>
                  <a:gd name="connsiteY0" fmla="*/ 36576 h 37242"/>
                  <a:gd name="connsiteX1" fmla="*/ 6763 w 16216"/>
                  <a:gd name="connsiteY1" fmla="*/ 26765 h 37242"/>
                  <a:gd name="connsiteX2" fmla="*/ 13430 w 16216"/>
                  <a:gd name="connsiteY2" fmla="*/ 0 h 37242"/>
                  <a:gd name="connsiteX3" fmla="*/ 0 w 16216"/>
                  <a:gd name="connsiteY3" fmla="*/ 36576 h 37242"/>
                </a:gdLst>
                <a:ahLst/>
                <a:cxnLst>
                  <a:cxn ang="0">
                    <a:pos x="connsiteX0" y="connsiteY0"/>
                  </a:cxn>
                  <a:cxn ang="0">
                    <a:pos x="connsiteX1" y="connsiteY1"/>
                  </a:cxn>
                  <a:cxn ang="0">
                    <a:pos x="connsiteX2" y="connsiteY2"/>
                  </a:cxn>
                  <a:cxn ang="0">
                    <a:pos x="connsiteX3" y="connsiteY3"/>
                  </a:cxn>
                </a:cxnLst>
                <a:rect l="l" t="t" r="r" b="b"/>
                <a:pathLst>
                  <a:path w="16216" h="37242">
                    <a:moveTo>
                      <a:pt x="0" y="36576"/>
                    </a:moveTo>
                    <a:cubicBezTo>
                      <a:pt x="95" y="28289"/>
                      <a:pt x="4096" y="29242"/>
                      <a:pt x="6763" y="26765"/>
                    </a:cubicBezTo>
                    <a:cubicBezTo>
                      <a:pt x="-2381" y="4763"/>
                      <a:pt x="11621" y="17907"/>
                      <a:pt x="13430" y="0"/>
                    </a:cubicBezTo>
                    <a:cubicBezTo>
                      <a:pt x="21717" y="9620"/>
                      <a:pt x="9811" y="42291"/>
                      <a:pt x="0" y="3657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19" name="Freeform: Shape 73518">
                <a:extLst>
                  <a:ext uri="{FF2B5EF4-FFF2-40B4-BE49-F238E27FC236}">
                    <a16:creationId xmlns:a16="http://schemas.microsoft.com/office/drawing/2014/main" id="{AC554442-C7B5-4C9E-A846-B0C958DB7813}"/>
                  </a:ext>
                </a:extLst>
              </p:cNvPr>
              <p:cNvSpPr/>
              <p:nvPr/>
            </p:nvSpPr>
            <p:spPr>
              <a:xfrm>
                <a:off x="15661957" y="5369619"/>
                <a:ext cx="26765" cy="27081"/>
              </a:xfrm>
              <a:custGeom>
                <a:avLst/>
                <a:gdLst>
                  <a:gd name="connsiteX0" fmla="*/ 0 w 26765"/>
                  <a:gd name="connsiteY0" fmla="*/ 5465 h 27081"/>
                  <a:gd name="connsiteX1" fmla="*/ 26765 w 26765"/>
                  <a:gd name="connsiteY1" fmla="*/ 26706 h 27081"/>
                  <a:gd name="connsiteX2" fmla="*/ 0 w 26765"/>
                  <a:gd name="connsiteY2" fmla="*/ 5465 h 27081"/>
                </a:gdLst>
                <a:ahLst/>
                <a:cxnLst>
                  <a:cxn ang="0">
                    <a:pos x="connsiteX0" y="connsiteY0"/>
                  </a:cxn>
                  <a:cxn ang="0">
                    <a:pos x="connsiteX1" y="connsiteY1"/>
                  </a:cxn>
                  <a:cxn ang="0">
                    <a:pos x="connsiteX2" y="connsiteY2"/>
                  </a:cxn>
                </a:cxnLst>
                <a:rect l="l" t="t" r="r" b="b"/>
                <a:pathLst>
                  <a:path w="26765" h="27081">
                    <a:moveTo>
                      <a:pt x="0" y="5465"/>
                    </a:moveTo>
                    <a:cubicBezTo>
                      <a:pt x="3810" y="-7203"/>
                      <a:pt x="25813" y="3084"/>
                      <a:pt x="26765" y="26706"/>
                    </a:cubicBezTo>
                    <a:cubicBezTo>
                      <a:pt x="14002" y="30230"/>
                      <a:pt x="10668" y="7847"/>
                      <a:pt x="0" y="546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20" name="Freeform: Shape 73519">
                <a:extLst>
                  <a:ext uri="{FF2B5EF4-FFF2-40B4-BE49-F238E27FC236}">
                    <a16:creationId xmlns:a16="http://schemas.microsoft.com/office/drawing/2014/main" id="{575DF8E1-EE5B-4E5B-9EF4-15BC10D8D0EB}"/>
                  </a:ext>
                </a:extLst>
              </p:cNvPr>
              <p:cNvSpPr/>
              <p:nvPr/>
            </p:nvSpPr>
            <p:spPr>
              <a:xfrm>
                <a:off x="15661942" y="4794708"/>
                <a:ext cx="24145" cy="23084"/>
              </a:xfrm>
              <a:custGeom>
                <a:avLst/>
                <a:gdLst>
                  <a:gd name="connsiteX0" fmla="*/ 396 w 24145"/>
                  <a:gd name="connsiteY0" fmla="*/ 22402 h 23084"/>
                  <a:gd name="connsiteX1" fmla="*/ 23733 w 24145"/>
                  <a:gd name="connsiteY1" fmla="*/ 18592 h 23084"/>
                  <a:gd name="connsiteX2" fmla="*/ 396 w 24145"/>
                  <a:gd name="connsiteY2" fmla="*/ 22402 h 23084"/>
                </a:gdLst>
                <a:ahLst/>
                <a:cxnLst>
                  <a:cxn ang="0">
                    <a:pos x="connsiteX0" y="connsiteY0"/>
                  </a:cxn>
                  <a:cxn ang="0">
                    <a:pos x="connsiteX1" y="connsiteY1"/>
                  </a:cxn>
                  <a:cxn ang="0">
                    <a:pos x="connsiteX2" y="connsiteY2"/>
                  </a:cxn>
                </a:cxnLst>
                <a:rect l="l" t="t" r="r" b="b"/>
                <a:pathLst>
                  <a:path w="24145" h="23084">
                    <a:moveTo>
                      <a:pt x="396" y="22402"/>
                    </a:moveTo>
                    <a:cubicBezTo>
                      <a:pt x="-3890" y="-4077"/>
                      <a:pt x="28114" y="-9221"/>
                      <a:pt x="23733" y="18592"/>
                    </a:cubicBezTo>
                    <a:cubicBezTo>
                      <a:pt x="16589" y="400"/>
                      <a:pt x="12398" y="27641"/>
                      <a:pt x="396" y="2240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21" name="Freeform: Shape 73520">
                <a:extLst>
                  <a:ext uri="{FF2B5EF4-FFF2-40B4-BE49-F238E27FC236}">
                    <a16:creationId xmlns:a16="http://schemas.microsoft.com/office/drawing/2014/main" id="{4A62D742-23D3-4E02-B31F-80A08EF62F78}"/>
                  </a:ext>
                </a:extLst>
              </p:cNvPr>
              <p:cNvSpPr/>
              <p:nvPr/>
            </p:nvSpPr>
            <p:spPr>
              <a:xfrm>
                <a:off x="15671577" y="6476079"/>
                <a:ext cx="27336" cy="29733"/>
              </a:xfrm>
              <a:custGeom>
                <a:avLst/>
                <a:gdLst>
                  <a:gd name="connsiteX0" fmla="*/ 0 w 27336"/>
                  <a:gd name="connsiteY0" fmla="*/ 21622 h 29733"/>
                  <a:gd name="connsiteX1" fmla="*/ 27337 w 27336"/>
                  <a:gd name="connsiteY1" fmla="*/ 0 h 29733"/>
                  <a:gd name="connsiteX2" fmla="*/ 17145 w 27336"/>
                  <a:gd name="connsiteY2" fmla="*/ 27432 h 29733"/>
                  <a:gd name="connsiteX3" fmla="*/ 0 w 27336"/>
                  <a:gd name="connsiteY3" fmla="*/ 21622 h 29733"/>
                </a:gdLst>
                <a:ahLst/>
                <a:cxnLst>
                  <a:cxn ang="0">
                    <a:pos x="connsiteX0" y="connsiteY0"/>
                  </a:cxn>
                  <a:cxn ang="0">
                    <a:pos x="connsiteX1" y="connsiteY1"/>
                  </a:cxn>
                  <a:cxn ang="0">
                    <a:pos x="connsiteX2" y="connsiteY2"/>
                  </a:cxn>
                  <a:cxn ang="0">
                    <a:pos x="connsiteX3" y="connsiteY3"/>
                  </a:cxn>
                </a:cxnLst>
                <a:rect l="l" t="t" r="r" b="b"/>
                <a:pathLst>
                  <a:path w="27336" h="29733">
                    <a:moveTo>
                      <a:pt x="0" y="21622"/>
                    </a:moveTo>
                    <a:cubicBezTo>
                      <a:pt x="6382" y="7906"/>
                      <a:pt x="16193" y="2476"/>
                      <a:pt x="27337" y="0"/>
                    </a:cubicBezTo>
                    <a:cubicBezTo>
                      <a:pt x="26289" y="34195"/>
                      <a:pt x="15526" y="-7811"/>
                      <a:pt x="17145" y="27432"/>
                    </a:cubicBezTo>
                    <a:cubicBezTo>
                      <a:pt x="7429" y="36195"/>
                      <a:pt x="8192" y="16764"/>
                      <a:pt x="0" y="2162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22" name="Freeform: Shape 73521">
                <a:extLst>
                  <a:ext uri="{FF2B5EF4-FFF2-40B4-BE49-F238E27FC236}">
                    <a16:creationId xmlns:a16="http://schemas.microsoft.com/office/drawing/2014/main" id="{034232AD-4B34-492D-A8B7-244FFA4FA92C}"/>
                  </a:ext>
                </a:extLst>
              </p:cNvPr>
              <p:cNvSpPr/>
              <p:nvPr/>
            </p:nvSpPr>
            <p:spPr>
              <a:xfrm>
                <a:off x="15676149" y="4294623"/>
                <a:ext cx="26669" cy="42979"/>
              </a:xfrm>
              <a:custGeom>
                <a:avLst/>
                <a:gdLst>
                  <a:gd name="connsiteX0" fmla="*/ 0 w 26669"/>
                  <a:gd name="connsiteY0" fmla="*/ 39760 h 42979"/>
                  <a:gd name="connsiteX1" fmla="*/ 10001 w 26669"/>
                  <a:gd name="connsiteY1" fmla="*/ 29473 h 42979"/>
                  <a:gd name="connsiteX2" fmla="*/ 13335 w 26669"/>
                  <a:gd name="connsiteY2" fmla="*/ 3184 h 42979"/>
                  <a:gd name="connsiteX3" fmla="*/ 26670 w 26669"/>
                  <a:gd name="connsiteY3" fmla="*/ 18138 h 42979"/>
                  <a:gd name="connsiteX4" fmla="*/ 0 w 26669"/>
                  <a:gd name="connsiteY4" fmla="*/ 39760 h 42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69" h="42979">
                    <a:moveTo>
                      <a:pt x="0" y="39760"/>
                    </a:moveTo>
                    <a:cubicBezTo>
                      <a:pt x="571" y="29568"/>
                      <a:pt x="6096" y="31377"/>
                      <a:pt x="10001" y="29473"/>
                    </a:cubicBezTo>
                    <a:cubicBezTo>
                      <a:pt x="13906" y="27377"/>
                      <a:pt x="12763" y="13375"/>
                      <a:pt x="13335" y="3184"/>
                    </a:cubicBezTo>
                    <a:cubicBezTo>
                      <a:pt x="23813" y="-8437"/>
                      <a:pt x="21431" y="15280"/>
                      <a:pt x="26670" y="18138"/>
                    </a:cubicBezTo>
                    <a:cubicBezTo>
                      <a:pt x="17716" y="32711"/>
                      <a:pt x="10096" y="50332"/>
                      <a:pt x="0" y="3976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23" name="Freeform: Shape 73522">
                <a:extLst>
                  <a:ext uri="{FF2B5EF4-FFF2-40B4-BE49-F238E27FC236}">
                    <a16:creationId xmlns:a16="http://schemas.microsoft.com/office/drawing/2014/main" id="{F1EFD5EC-5740-407C-81D3-BD1B7C1D5BD3}"/>
                  </a:ext>
                </a:extLst>
              </p:cNvPr>
              <p:cNvSpPr/>
              <p:nvPr/>
            </p:nvSpPr>
            <p:spPr>
              <a:xfrm>
                <a:off x="15686604" y="3744952"/>
                <a:ext cx="23263" cy="52762"/>
              </a:xfrm>
              <a:custGeom>
                <a:avLst/>
                <a:gdLst>
                  <a:gd name="connsiteX0" fmla="*/ 23 w 23263"/>
                  <a:gd name="connsiteY0" fmla="*/ 38410 h 52762"/>
                  <a:gd name="connsiteX1" fmla="*/ 3357 w 23263"/>
                  <a:gd name="connsiteY1" fmla="*/ 3453 h 52762"/>
                  <a:gd name="connsiteX2" fmla="*/ 23264 w 23263"/>
                  <a:gd name="connsiteY2" fmla="*/ 214 h 52762"/>
                  <a:gd name="connsiteX3" fmla="*/ 9929 w 23263"/>
                  <a:gd name="connsiteY3" fmla="*/ 19550 h 52762"/>
                  <a:gd name="connsiteX4" fmla="*/ 19835 w 23263"/>
                  <a:gd name="connsiteY4" fmla="*/ 43553 h 52762"/>
                  <a:gd name="connsiteX5" fmla="*/ 23 w 23263"/>
                  <a:gd name="connsiteY5" fmla="*/ 38410 h 5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263" h="52762">
                    <a:moveTo>
                      <a:pt x="23" y="38410"/>
                    </a:moveTo>
                    <a:cubicBezTo>
                      <a:pt x="-358" y="23074"/>
                      <a:pt x="4119" y="19550"/>
                      <a:pt x="3357" y="3453"/>
                    </a:cubicBezTo>
                    <a:cubicBezTo>
                      <a:pt x="10310" y="20979"/>
                      <a:pt x="12787" y="-2453"/>
                      <a:pt x="23264" y="214"/>
                    </a:cubicBezTo>
                    <a:cubicBezTo>
                      <a:pt x="22407" y="15359"/>
                      <a:pt x="17549" y="20693"/>
                      <a:pt x="9929" y="19550"/>
                    </a:cubicBezTo>
                    <a:cubicBezTo>
                      <a:pt x="13167" y="27837"/>
                      <a:pt x="16501" y="35838"/>
                      <a:pt x="19835" y="43553"/>
                    </a:cubicBezTo>
                    <a:cubicBezTo>
                      <a:pt x="14120" y="72414"/>
                      <a:pt x="11263" y="22789"/>
                      <a:pt x="23" y="3841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24" name="Freeform: Shape 73523">
                <a:extLst>
                  <a:ext uri="{FF2B5EF4-FFF2-40B4-BE49-F238E27FC236}">
                    <a16:creationId xmlns:a16="http://schemas.microsoft.com/office/drawing/2014/main" id="{5814AD78-A273-4B48-8183-19B8ACAF2EA8}"/>
                  </a:ext>
                </a:extLst>
              </p:cNvPr>
              <p:cNvSpPr/>
              <p:nvPr/>
            </p:nvSpPr>
            <p:spPr>
              <a:xfrm>
                <a:off x="15695390" y="5409660"/>
                <a:ext cx="26956" cy="50647"/>
              </a:xfrm>
              <a:custGeom>
                <a:avLst/>
                <a:gdLst>
                  <a:gd name="connsiteX0" fmla="*/ 0 w 26956"/>
                  <a:gd name="connsiteY0" fmla="*/ 19908 h 50647"/>
                  <a:gd name="connsiteX1" fmla="*/ 16859 w 26956"/>
                  <a:gd name="connsiteY1" fmla="*/ 0 h 50647"/>
                  <a:gd name="connsiteX2" fmla="*/ 26956 w 26956"/>
                  <a:gd name="connsiteY2" fmla="*/ 49816 h 50647"/>
                  <a:gd name="connsiteX3" fmla="*/ 0 w 26956"/>
                  <a:gd name="connsiteY3" fmla="*/ 19908 h 50647"/>
                </a:gdLst>
                <a:ahLst/>
                <a:cxnLst>
                  <a:cxn ang="0">
                    <a:pos x="connsiteX0" y="connsiteY0"/>
                  </a:cxn>
                  <a:cxn ang="0">
                    <a:pos x="connsiteX1" y="connsiteY1"/>
                  </a:cxn>
                  <a:cxn ang="0">
                    <a:pos x="connsiteX2" y="connsiteY2"/>
                  </a:cxn>
                  <a:cxn ang="0">
                    <a:pos x="connsiteX3" y="connsiteY3"/>
                  </a:cxn>
                </a:cxnLst>
                <a:rect l="l" t="t" r="r" b="b"/>
                <a:pathLst>
                  <a:path w="26956" h="50647">
                    <a:moveTo>
                      <a:pt x="0" y="19908"/>
                    </a:moveTo>
                    <a:cubicBezTo>
                      <a:pt x="2857" y="6763"/>
                      <a:pt x="10859" y="5620"/>
                      <a:pt x="16859" y="0"/>
                    </a:cubicBezTo>
                    <a:cubicBezTo>
                      <a:pt x="19812" y="17621"/>
                      <a:pt x="27051" y="23717"/>
                      <a:pt x="26956" y="49816"/>
                    </a:cubicBezTo>
                    <a:cubicBezTo>
                      <a:pt x="11811" y="56388"/>
                      <a:pt x="11906" y="21908"/>
                      <a:pt x="0" y="1990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25" name="Freeform: Shape 73524">
                <a:extLst>
                  <a:ext uri="{FF2B5EF4-FFF2-40B4-BE49-F238E27FC236}">
                    <a16:creationId xmlns:a16="http://schemas.microsoft.com/office/drawing/2014/main" id="{D9233EC8-DA61-48B5-A0EB-3191E2360324}"/>
                  </a:ext>
                </a:extLst>
              </p:cNvPr>
              <p:cNvSpPr/>
              <p:nvPr/>
            </p:nvSpPr>
            <p:spPr>
              <a:xfrm>
                <a:off x="15695485" y="5206678"/>
                <a:ext cx="33527" cy="34008"/>
              </a:xfrm>
              <a:custGeom>
                <a:avLst/>
                <a:gdLst>
                  <a:gd name="connsiteX0" fmla="*/ 0 w 33527"/>
                  <a:gd name="connsiteY0" fmla="*/ 34009 h 34008"/>
                  <a:gd name="connsiteX1" fmla="*/ 33528 w 33527"/>
                  <a:gd name="connsiteY1" fmla="*/ 2671 h 34008"/>
                  <a:gd name="connsiteX2" fmla="*/ 0 w 33527"/>
                  <a:gd name="connsiteY2" fmla="*/ 34009 h 34008"/>
                </a:gdLst>
                <a:ahLst/>
                <a:cxnLst>
                  <a:cxn ang="0">
                    <a:pos x="connsiteX0" y="connsiteY0"/>
                  </a:cxn>
                  <a:cxn ang="0">
                    <a:pos x="connsiteX1" y="connsiteY1"/>
                  </a:cxn>
                  <a:cxn ang="0">
                    <a:pos x="connsiteX2" y="connsiteY2"/>
                  </a:cxn>
                </a:cxnLst>
                <a:rect l="l" t="t" r="r" b="b"/>
                <a:pathLst>
                  <a:path w="33527" h="34008">
                    <a:moveTo>
                      <a:pt x="0" y="34009"/>
                    </a:moveTo>
                    <a:cubicBezTo>
                      <a:pt x="1048" y="-4377"/>
                      <a:pt x="24574" y="-2281"/>
                      <a:pt x="33528" y="2671"/>
                    </a:cubicBezTo>
                    <a:cubicBezTo>
                      <a:pt x="24289" y="17816"/>
                      <a:pt x="10287" y="21436"/>
                      <a:pt x="0" y="3400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26" name="Freeform: Shape 73525">
                <a:extLst>
                  <a:ext uri="{FF2B5EF4-FFF2-40B4-BE49-F238E27FC236}">
                    <a16:creationId xmlns:a16="http://schemas.microsoft.com/office/drawing/2014/main" id="{782D4B3A-C32D-40EA-8F80-BA42EC52DCA7}"/>
                  </a:ext>
                </a:extLst>
              </p:cNvPr>
              <p:cNvSpPr/>
              <p:nvPr/>
            </p:nvSpPr>
            <p:spPr>
              <a:xfrm>
                <a:off x="15695475" y="5129244"/>
                <a:ext cx="33750" cy="53519"/>
              </a:xfrm>
              <a:custGeom>
                <a:avLst/>
                <a:gdLst>
                  <a:gd name="connsiteX0" fmla="*/ 10 w 33750"/>
                  <a:gd name="connsiteY0" fmla="*/ 34290 h 53519"/>
                  <a:gd name="connsiteX1" fmla="*/ 10 w 33750"/>
                  <a:gd name="connsiteY1" fmla="*/ 0 h 53519"/>
                  <a:gd name="connsiteX2" fmla="*/ 33443 w 33750"/>
                  <a:gd name="connsiteY2" fmla="*/ 28670 h 53519"/>
                  <a:gd name="connsiteX3" fmla="*/ 26775 w 33750"/>
                  <a:gd name="connsiteY3" fmla="*/ 46958 h 53519"/>
                  <a:gd name="connsiteX4" fmla="*/ 10 w 33750"/>
                  <a:gd name="connsiteY4" fmla="*/ 34290 h 53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53519">
                    <a:moveTo>
                      <a:pt x="10" y="34290"/>
                    </a:moveTo>
                    <a:cubicBezTo>
                      <a:pt x="5630" y="16288"/>
                      <a:pt x="-276" y="23431"/>
                      <a:pt x="10" y="0"/>
                    </a:cubicBezTo>
                    <a:cubicBezTo>
                      <a:pt x="9535" y="27337"/>
                      <a:pt x="22203" y="23717"/>
                      <a:pt x="33443" y="28670"/>
                    </a:cubicBezTo>
                    <a:cubicBezTo>
                      <a:pt x="36586" y="44005"/>
                      <a:pt x="14298" y="37242"/>
                      <a:pt x="26775" y="46958"/>
                    </a:cubicBezTo>
                    <a:cubicBezTo>
                      <a:pt x="21251" y="67151"/>
                      <a:pt x="8678" y="34290"/>
                      <a:pt x="10" y="3429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27" name="Freeform: Shape 73526">
                <a:extLst>
                  <a:ext uri="{FF2B5EF4-FFF2-40B4-BE49-F238E27FC236}">
                    <a16:creationId xmlns:a16="http://schemas.microsoft.com/office/drawing/2014/main" id="{6051CF69-F938-4B4C-A83D-25B17523B79A}"/>
                  </a:ext>
                </a:extLst>
              </p:cNvPr>
              <p:cNvSpPr/>
              <p:nvPr/>
            </p:nvSpPr>
            <p:spPr>
              <a:xfrm>
                <a:off x="15702057" y="5579015"/>
                <a:ext cx="23997" cy="36611"/>
              </a:xfrm>
              <a:custGeom>
                <a:avLst/>
                <a:gdLst>
                  <a:gd name="connsiteX0" fmla="*/ 0 w 23997"/>
                  <a:gd name="connsiteY0" fmla="*/ 29718 h 36611"/>
                  <a:gd name="connsiteX1" fmla="*/ 23527 w 23997"/>
                  <a:gd name="connsiteY1" fmla="*/ 0 h 36611"/>
                  <a:gd name="connsiteX2" fmla="*/ 0 w 23997"/>
                  <a:gd name="connsiteY2" fmla="*/ 29718 h 36611"/>
                </a:gdLst>
                <a:ahLst/>
                <a:cxnLst>
                  <a:cxn ang="0">
                    <a:pos x="connsiteX0" y="connsiteY0"/>
                  </a:cxn>
                  <a:cxn ang="0">
                    <a:pos x="connsiteX1" y="connsiteY1"/>
                  </a:cxn>
                  <a:cxn ang="0">
                    <a:pos x="connsiteX2" y="connsiteY2"/>
                  </a:cxn>
                </a:cxnLst>
                <a:rect l="l" t="t" r="r" b="b"/>
                <a:pathLst>
                  <a:path w="23997" h="36611">
                    <a:moveTo>
                      <a:pt x="0" y="29718"/>
                    </a:moveTo>
                    <a:cubicBezTo>
                      <a:pt x="6477" y="16383"/>
                      <a:pt x="14668" y="7239"/>
                      <a:pt x="23527" y="0"/>
                    </a:cubicBezTo>
                    <a:cubicBezTo>
                      <a:pt x="27337" y="37624"/>
                      <a:pt x="6953" y="43720"/>
                      <a:pt x="0" y="2971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28" name="Freeform: Shape 73527">
                <a:extLst>
                  <a:ext uri="{FF2B5EF4-FFF2-40B4-BE49-F238E27FC236}">
                    <a16:creationId xmlns:a16="http://schemas.microsoft.com/office/drawing/2014/main" id="{A3B60716-3C87-47FC-B71F-09E53AF86886}"/>
                  </a:ext>
                </a:extLst>
              </p:cNvPr>
              <p:cNvSpPr/>
              <p:nvPr/>
            </p:nvSpPr>
            <p:spPr>
              <a:xfrm>
                <a:off x="15706275" y="6044065"/>
                <a:ext cx="12831" cy="48580"/>
              </a:xfrm>
              <a:custGeom>
                <a:avLst/>
                <a:gdLst>
                  <a:gd name="connsiteX0" fmla="*/ 9403 w 12831"/>
                  <a:gd name="connsiteY0" fmla="*/ 151 h 48580"/>
                  <a:gd name="connsiteX1" fmla="*/ 12832 w 12831"/>
                  <a:gd name="connsiteY1" fmla="*/ 42442 h 48580"/>
                  <a:gd name="connsiteX2" fmla="*/ 9403 w 12831"/>
                  <a:gd name="connsiteY2" fmla="*/ 151 h 48580"/>
                </a:gdLst>
                <a:ahLst/>
                <a:cxnLst>
                  <a:cxn ang="0">
                    <a:pos x="connsiteX0" y="connsiteY0"/>
                  </a:cxn>
                  <a:cxn ang="0">
                    <a:pos x="connsiteX1" y="connsiteY1"/>
                  </a:cxn>
                  <a:cxn ang="0">
                    <a:pos x="connsiteX2" y="connsiteY2"/>
                  </a:cxn>
                </a:cxnLst>
                <a:rect l="l" t="t" r="r" b="b"/>
                <a:pathLst>
                  <a:path w="12831" h="48580">
                    <a:moveTo>
                      <a:pt x="9403" y="151"/>
                    </a:moveTo>
                    <a:cubicBezTo>
                      <a:pt x="5117" y="10914"/>
                      <a:pt x="7974" y="32726"/>
                      <a:pt x="12832" y="42442"/>
                    </a:cubicBezTo>
                    <a:cubicBezTo>
                      <a:pt x="7117" y="69873"/>
                      <a:pt x="-10885" y="-3755"/>
                      <a:pt x="9403" y="15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29" name="Freeform: Shape 73528">
                <a:extLst>
                  <a:ext uri="{FF2B5EF4-FFF2-40B4-BE49-F238E27FC236}">
                    <a16:creationId xmlns:a16="http://schemas.microsoft.com/office/drawing/2014/main" id="{0142BE7B-FFB0-4301-A773-4472BB200351}"/>
                  </a:ext>
                </a:extLst>
              </p:cNvPr>
              <p:cNvSpPr/>
              <p:nvPr/>
            </p:nvSpPr>
            <p:spPr>
              <a:xfrm>
                <a:off x="15709868" y="3802637"/>
                <a:ext cx="16573" cy="36645"/>
              </a:xfrm>
              <a:custGeom>
                <a:avLst/>
                <a:gdLst>
                  <a:gd name="connsiteX0" fmla="*/ 3239 w 16573"/>
                  <a:gd name="connsiteY0" fmla="*/ 36350 h 36645"/>
                  <a:gd name="connsiteX1" fmla="*/ 0 w 16573"/>
                  <a:gd name="connsiteY1" fmla="*/ 2632 h 36645"/>
                  <a:gd name="connsiteX2" fmla="*/ 16574 w 16573"/>
                  <a:gd name="connsiteY2" fmla="*/ 25682 h 36645"/>
                  <a:gd name="connsiteX3" fmla="*/ 6668 w 16573"/>
                  <a:gd name="connsiteY3" fmla="*/ 18729 h 36645"/>
                  <a:gd name="connsiteX4" fmla="*/ 3239 w 16573"/>
                  <a:gd name="connsiteY4" fmla="*/ 36350 h 36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73" h="36645">
                    <a:moveTo>
                      <a:pt x="3239" y="36350"/>
                    </a:moveTo>
                    <a:cubicBezTo>
                      <a:pt x="-1238" y="34445"/>
                      <a:pt x="476" y="15395"/>
                      <a:pt x="0" y="2632"/>
                    </a:cubicBezTo>
                    <a:cubicBezTo>
                      <a:pt x="12383" y="-8512"/>
                      <a:pt x="10668" y="18920"/>
                      <a:pt x="16574" y="25682"/>
                    </a:cubicBezTo>
                    <a:cubicBezTo>
                      <a:pt x="13240" y="54543"/>
                      <a:pt x="10001" y="17110"/>
                      <a:pt x="6668" y="18729"/>
                    </a:cubicBezTo>
                    <a:cubicBezTo>
                      <a:pt x="3334" y="19396"/>
                      <a:pt x="4001" y="29492"/>
                      <a:pt x="3239" y="3635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30" name="Freeform: Shape 73529">
                <a:extLst>
                  <a:ext uri="{FF2B5EF4-FFF2-40B4-BE49-F238E27FC236}">
                    <a16:creationId xmlns:a16="http://schemas.microsoft.com/office/drawing/2014/main" id="{E227D7DF-9039-429C-B0CE-1B907B870E19}"/>
                  </a:ext>
                </a:extLst>
              </p:cNvPr>
              <p:cNvSpPr/>
              <p:nvPr/>
            </p:nvSpPr>
            <p:spPr>
              <a:xfrm>
                <a:off x="15715678" y="5113814"/>
                <a:ext cx="20097" cy="22449"/>
              </a:xfrm>
              <a:custGeom>
                <a:avLst/>
                <a:gdLst>
                  <a:gd name="connsiteX0" fmla="*/ 0 w 20097"/>
                  <a:gd name="connsiteY0" fmla="*/ 12002 h 22449"/>
                  <a:gd name="connsiteX1" fmla="*/ 20098 w 20097"/>
                  <a:gd name="connsiteY1" fmla="*/ 0 h 22449"/>
                  <a:gd name="connsiteX2" fmla="*/ 0 w 20097"/>
                  <a:gd name="connsiteY2" fmla="*/ 12002 h 22449"/>
                </a:gdLst>
                <a:ahLst/>
                <a:cxnLst>
                  <a:cxn ang="0">
                    <a:pos x="connsiteX0" y="connsiteY0"/>
                  </a:cxn>
                  <a:cxn ang="0">
                    <a:pos x="connsiteX1" y="connsiteY1"/>
                  </a:cxn>
                  <a:cxn ang="0">
                    <a:pos x="connsiteX2" y="connsiteY2"/>
                  </a:cxn>
                </a:cxnLst>
                <a:rect l="l" t="t" r="r" b="b"/>
                <a:pathLst>
                  <a:path w="20097" h="22449">
                    <a:moveTo>
                      <a:pt x="0" y="12002"/>
                    </a:moveTo>
                    <a:cubicBezTo>
                      <a:pt x="381" y="-7048"/>
                      <a:pt x="14192" y="5906"/>
                      <a:pt x="20098" y="0"/>
                    </a:cubicBezTo>
                    <a:cubicBezTo>
                      <a:pt x="17812" y="46101"/>
                      <a:pt x="7715" y="5906"/>
                      <a:pt x="0" y="1200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31" name="Freeform: Shape 73530">
                <a:extLst>
                  <a:ext uri="{FF2B5EF4-FFF2-40B4-BE49-F238E27FC236}">
                    <a16:creationId xmlns:a16="http://schemas.microsoft.com/office/drawing/2014/main" id="{3E630044-769F-43DE-941B-45B1FE87F6A0}"/>
                  </a:ext>
                </a:extLst>
              </p:cNvPr>
              <p:cNvSpPr/>
              <p:nvPr/>
            </p:nvSpPr>
            <p:spPr>
              <a:xfrm>
                <a:off x="15719869" y="3673158"/>
                <a:ext cx="13515" cy="42386"/>
              </a:xfrm>
              <a:custGeom>
                <a:avLst/>
                <a:gdLst>
                  <a:gd name="connsiteX0" fmla="*/ 0 w 13515"/>
                  <a:gd name="connsiteY0" fmla="*/ 10382 h 42386"/>
                  <a:gd name="connsiteX1" fmla="*/ 9906 w 13515"/>
                  <a:gd name="connsiteY1" fmla="*/ 0 h 42386"/>
                  <a:gd name="connsiteX2" fmla="*/ 13145 w 13515"/>
                  <a:gd name="connsiteY2" fmla="*/ 42386 h 42386"/>
                  <a:gd name="connsiteX3" fmla="*/ 0 w 13515"/>
                  <a:gd name="connsiteY3" fmla="*/ 10382 h 42386"/>
                </a:gdLst>
                <a:ahLst/>
                <a:cxnLst>
                  <a:cxn ang="0">
                    <a:pos x="connsiteX0" y="connsiteY0"/>
                  </a:cxn>
                  <a:cxn ang="0">
                    <a:pos x="connsiteX1" y="connsiteY1"/>
                  </a:cxn>
                  <a:cxn ang="0">
                    <a:pos x="connsiteX2" y="connsiteY2"/>
                  </a:cxn>
                  <a:cxn ang="0">
                    <a:pos x="connsiteX3" y="connsiteY3"/>
                  </a:cxn>
                </a:cxnLst>
                <a:rect l="l" t="t" r="r" b="b"/>
                <a:pathLst>
                  <a:path w="13515" h="42386">
                    <a:moveTo>
                      <a:pt x="0" y="10382"/>
                    </a:moveTo>
                    <a:cubicBezTo>
                      <a:pt x="476" y="191"/>
                      <a:pt x="6096" y="2000"/>
                      <a:pt x="9906" y="0"/>
                    </a:cubicBezTo>
                    <a:cubicBezTo>
                      <a:pt x="12668" y="9525"/>
                      <a:pt x="14288" y="22288"/>
                      <a:pt x="13145" y="42386"/>
                    </a:cubicBezTo>
                    <a:cubicBezTo>
                      <a:pt x="7429" y="35528"/>
                      <a:pt x="7811" y="11716"/>
                      <a:pt x="0" y="1038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32" name="Freeform: Shape 73531">
                <a:extLst>
                  <a:ext uri="{FF2B5EF4-FFF2-40B4-BE49-F238E27FC236}">
                    <a16:creationId xmlns:a16="http://schemas.microsoft.com/office/drawing/2014/main" id="{5E8C82D1-0862-4AF0-9AEF-B8987A6B6E2B}"/>
                  </a:ext>
                </a:extLst>
              </p:cNvPr>
              <p:cNvSpPr/>
              <p:nvPr/>
            </p:nvSpPr>
            <p:spPr>
              <a:xfrm>
                <a:off x="15725679" y="5354657"/>
                <a:ext cx="16996" cy="30862"/>
              </a:xfrm>
              <a:custGeom>
                <a:avLst/>
                <a:gdLst>
                  <a:gd name="connsiteX0" fmla="*/ 0 w 16996"/>
                  <a:gd name="connsiteY0" fmla="*/ 9759 h 30862"/>
                  <a:gd name="connsiteX1" fmla="*/ 16764 w 16996"/>
                  <a:gd name="connsiteY1" fmla="*/ 24047 h 30862"/>
                  <a:gd name="connsiteX2" fmla="*/ 0 w 16996"/>
                  <a:gd name="connsiteY2" fmla="*/ 9759 h 30862"/>
                </a:gdLst>
                <a:ahLst/>
                <a:cxnLst>
                  <a:cxn ang="0">
                    <a:pos x="connsiteX0" y="connsiteY0"/>
                  </a:cxn>
                  <a:cxn ang="0">
                    <a:pos x="connsiteX1" y="connsiteY1"/>
                  </a:cxn>
                  <a:cxn ang="0">
                    <a:pos x="connsiteX2" y="connsiteY2"/>
                  </a:cxn>
                </a:cxnLst>
                <a:rect l="l" t="t" r="r" b="b"/>
                <a:pathLst>
                  <a:path w="16996" h="30862">
                    <a:moveTo>
                      <a:pt x="0" y="9759"/>
                    </a:moveTo>
                    <a:cubicBezTo>
                      <a:pt x="2477" y="-9671"/>
                      <a:pt x="19145" y="2425"/>
                      <a:pt x="16764" y="24047"/>
                    </a:cubicBezTo>
                    <a:cubicBezTo>
                      <a:pt x="5239" y="40049"/>
                      <a:pt x="6668" y="24809"/>
                      <a:pt x="0" y="975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33" name="Freeform: Shape 73532">
                <a:extLst>
                  <a:ext uri="{FF2B5EF4-FFF2-40B4-BE49-F238E27FC236}">
                    <a16:creationId xmlns:a16="http://schemas.microsoft.com/office/drawing/2014/main" id="{DB7496E2-E81C-46DE-8293-44756EA9DE9A}"/>
                  </a:ext>
                </a:extLst>
              </p:cNvPr>
              <p:cNvSpPr/>
              <p:nvPr/>
            </p:nvSpPr>
            <p:spPr>
              <a:xfrm>
                <a:off x="15729418" y="3808793"/>
                <a:ext cx="20073" cy="44577"/>
              </a:xfrm>
              <a:custGeom>
                <a:avLst/>
                <a:gdLst>
                  <a:gd name="connsiteX0" fmla="*/ 262 w 20073"/>
                  <a:gd name="connsiteY0" fmla="*/ 44577 h 44577"/>
                  <a:gd name="connsiteX1" fmla="*/ 10263 w 20073"/>
                  <a:gd name="connsiteY1" fmla="*/ 0 h 44577"/>
                  <a:gd name="connsiteX2" fmla="*/ 20074 w 20073"/>
                  <a:gd name="connsiteY2" fmla="*/ 32576 h 44577"/>
                  <a:gd name="connsiteX3" fmla="*/ 262 w 20073"/>
                  <a:gd name="connsiteY3" fmla="*/ 44577 h 44577"/>
                </a:gdLst>
                <a:ahLst/>
                <a:cxnLst>
                  <a:cxn ang="0">
                    <a:pos x="connsiteX0" y="connsiteY0"/>
                  </a:cxn>
                  <a:cxn ang="0">
                    <a:pos x="connsiteX1" y="connsiteY1"/>
                  </a:cxn>
                  <a:cxn ang="0">
                    <a:pos x="connsiteX2" y="connsiteY2"/>
                  </a:cxn>
                  <a:cxn ang="0">
                    <a:pos x="connsiteX3" y="connsiteY3"/>
                  </a:cxn>
                </a:cxnLst>
                <a:rect l="l" t="t" r="r" b="b"/>
                <a:pathLst>
                  <a:path w="20073" h="44577">
                    <a:moveTo>
                      <a:pt x="262" y="44577"/>
                    </a:moveTo>
                    <a:cubicBezTo>
                      <a:pt x="-2215" y="15621"/>
                      <a:pt x="13787" y="31337"/>
                      <a:pt x="10263" y="0"/>
                    </a:cubicBezTo>
                    <a:cubicBezTo>
                      <a:pt x="17026" y="1333"/>
                      <a:pt x="13311" y="31528"/>
                      <a:pt x="20074" y="32576"/>
                    </a:cubicBezTo>
                    <a:cubicBezTo>
                      <a:pt x="19693" y="51721"/>
                      <a:pt x="6167" y="38672"/>
                      <a:pt x="262" y="4457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34" name="Freeform: Shape 73533">
                <a:extLst>
                  <a:ext uri="{FF2B5EF4-FFF2-40B4-BE49-F238E27FC236}">
                    <a16:creationId xmlns:a16="http://schemas.microsoft.com/office/drawing/2014/main" id="{A520485D-5C91-44CA-82A3-26E179F305E5}"/>
                  </a:ext>
                </a:extLst>
              </p:cNvPr>
              <p:cNvSpPr/>
              <p:nvPr/>
            </p:nvSpPr>
            <p:spPr>
              <a:xfrm>
                <a:off x="15732968" y="4023369"/>
                <a:ext cx="16895" cy="26406"/>
              </a:xfrm>
              <a:custGeom>
                <a:avLst/>
                <a:gdLst>
                  <a:gd name="connsiteX0" fmla="*/ 16429 w 16895"/>
                  <a:gd name="connsiteY0" fmla="*/ 24121 h 26406"/>
                  <a:gd name="connsiteX1" fmla="*/ 3284 w 16895"/>
                  <a:gd name="connsiteY1" fmla="*/ 26407 h 26406"/>
                  <a:gd name="connsiteX2" fmla="*/ 16429 w 16895"/>
                  <a:gd name="connsiteY2" fmla="*/ 24121 h 26406"/>
                </a:gdLst>
                <a:ahLst/>
                <a:cxnLst>
                  <a:cxn ang="0">
                    <a:pos x="connsiteX0" y="connsiteY0"/>
                  </a:cxn>
                  <a:cxn ang="0">
                    <a:pos x="connsiteX1" y="connsiteY1"/>
                  </a:cxn>
                  <a:cxn ang="0">
                    <a:pos x="connsiteX2" y="connsiteY2"/>
                  </a:cxn>
                </a:cxnLst>
                <a:rect l="l" t="t" r="r" b="b"/>
                <a:pathLst>
                  <a:path w="16895" h="26406">
                    <a:moveTo>
                      <a:pt x="16429" y="24121"/>
                    </a:moveTo>
                    <a:cubicBezTo>
                      <a:pt x="14428" y="21930"/>
                      <a:pt x="3761" y="4880"/>
                      <a:pt x="3284" y="26407"/>
                    </a:cubicBezTo>
                    <a:cubicBezTo>
                      <a:pt x="-9860" y="7452"/>
                      <a:pt x="21001" y="-20932"/>
                      <a:pt x="16429" y="2412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35" name="Freeform: Shape 73534">
                <a:extLst>
                  <a:ext uri="{FF2B5EF4-FFF2-40B4-BE49-F238E27FC236}">
                    <a16:creationId xmlns:a16="http://schemas.microsoft.com/office/drawing/2014/main" id="{5F42E033-EE49-4A81-8714-69AA4B44C189}"/>
                  </a:ext>
                </a:extLst>
              </p:cNvPr>
              <p:cNvSpPr/>
              <p:nvPr/>
            </p:nvSpPr>
            <p:spPr>
              <a:xfrm>
                <a:off x="15739205" y="5632926"/>
                <a:ext cx="23622" cy="38290"/>
              </a:xfrm>
              <a:custGeom>
                <a:avLst/>
                <a:gdLst>
                  <a:gd name="connsiteX0" fmla="*/ 0 w 23622"/>
                  <a:gd name="connsiteY0" fmla="*/ 38291 h 38290"/>
                  <a:gd name="connsiteX1" fmla="*/ 23622 w 23622"/>
                  <a:gd name="connsiteY1" fmla="*/ 0 h 38290"/>
                  <a:gd name="connsiteX2" fmla="*/ 0 w 23622"/>
                  <a:gd name="connsiteY2" fmla="*/ 38291 h 38290"/>
                </a:gdLst>
                <a:ahLst/>
                <a:cxnLst>
                  <a:cxn ang="0">
                    <a:pos x="connsiteX0" y="connsiteY0"/>
                  </a:cxn>
                  <a:cxn ang="0">
                    <a:pos x="connsiteX1" y="connsiteY1"/>
                  </a:cxn>
                  <a:cxn ang="0">
                    <a:pos x="connsiteX2" y="connsiteY2"/>
                  </a:cxn>
                </a:cxnLst>
                <a:rect l="l" t="t" r="r" b="b"/>
                <a:pathLst>
                  <a:path w="23622" h="38290">
                    <a:moveTo>
                      <a:pt x="0" y="38291"/>
                    </a:moveTo>
                    <a:cubicBezTo>
                      <a:pt x="3048" y="14002"/>
                      <a:pt x="12859" y="5906"/>
                      <a:pt x="23622" y="0"/>
                    </a:cubicBezTo>
                    <a:cubicBezTo>
                      <a:pt x="20669" y="24289"/>
                      <a:pt x="10001" y="30766"/>
                      <a:pt x="0" y="3829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36" name="Freeform: Shape 73535">
                <a:extLst>
                  <a:ext uri="{FF2B5EF4-FFF2-40B4-BE49-F238E27FC236}">
                    <a16:creationId xmlns:a16="http://schemas.microsoft.com/office/drawing/2014/main" id="{52C1326E-0529-4F90-9D33-2475857C1C60}"/>
                  </a:ext>
                </a:extLst>
              </p:cNvPr>
              <p:cNvSpPr/>
              <p:nvPr/>
            </p:nvSpPr>
            <p:spPr>
              <a:xfrm>
                <a:off x="15749754" y="3771646"/>
                <a:ext cx="12977" cy="50735"/>
              </a:xfrm>
              <a:custGeom>
                <a:avLst/>
                <a:gdLst>
                  <a:gd name="connsiteX0" fmla="*/ 6405 w 12977"/>
                  <a:gd name="connsiteY0" fmla="*/ 0 h 50735"/>
                  <a:gd name="connsiteX1" fmla="*/ 12977 w 12977"/>
                  <a:gd name="connsiteY1" fmla="*/ 24670 h 50735"/>
                  <a:gd name="connsiteX2" fmla="*/ 3071 w 12977"/>
                  <a:gd name="connsiteY2" fmla="*/ 34957 h 50735"/>
                  <a:gd name="connsiteX3" fmla="*/ 6405 w 12977"/>
                  <a:gd name="connsiteY3" fmla="*/ 42958 h 50735"/>
                  <a:gd name="connsiteX4" fmla="*/ 6405 w 12977"/>
                  <a:gd name="connsiteY4" fmla="*/ 0 h 50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77" h="50735">
                    <a:moveTo>
                      <a:pt x="6405" y="0"/>
                    </a:moveTo>
                    <a:cubicBezTo>
                      <a:pt x="11167" y="1048"/>
                      <a:pt x="7548" y="25337"/>
                      <a:pt x="12977" y="24670"/>
                    </a:cubicBezTo>
                    <a:cubicBezTo>
                      <a:pt x="12501" y="34766"/>
                      <a:pt x="6976" y="32957"/>
                      <a:pt x="3071" y="34957"/>
                    </a:cubicBezTo>
                    <a:cubicBezTo>
                      <a:pt x="2500" y="42291"/>
                      <a:pt x="4405" y="42767"/>
                      <a:pt x="6405" y="42958"/>
                    </a:cubicBezTo>
                    <a:cubicBezTo>
                      <a:pt x="-3977" y="73724"/>
                      <a:pt x="-72" y="3524"/>
                      <a:pt x="6405"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37" name="Freeform: Shape 73536">
                <a:extLst>
                  <a:ext uri="{FF2B5EF4-FFF2-40B4-BE49-F238E27FC236}">
                    <a16:creationId xmlns:a16="http://schemas.microsoft.com/office/drawing/2014/main" id="{14DD7A53-6783-417A-8AD4-777D6F57E7D8}"/>
                  </a:ext>
                </a:extLst>
              </p:cNvPr>
              <p:cNvSpPr/>
              <p:nvPr/>
            </p:nvSpPr>
            <p:spPr>
              <a:xfrm>
                <a:off x="15755969" y="3950811"/>
                <a:ext cx="26288" cy="76009"/>
              </a:xfrm>
              <a:custGeom>
                <a:avLst/>
                <a:gdLst>
                  <a:gd name="connsiteX0" fmla="*/ 0 w 26288"/>
                  <a:gd name="connsiteY0" fmla="*/ 61150 h 76009"/>
                  <a:gd name="connsiteX1" fmla="*/ 6572 w 26288"/>
                  <a:gd name="connsiteY1" fmla="*/ 0 h 76009"/>
                  <a:gd name="connsiteX2" fmla="*/ 26289 w 26288"/>
                  <a:gd name="connsiteY2" fmla="*/ 22384 h 76009"/>
                  <a:gd name="connsiteX3" fmla="*/ 19717 w 26288"/>
                  <a:gd name="connsiteY3" fmla="*/ 75057 h 76009"/>
                  <a:gd name="connsiteX4" fmla="*/ 13144 w 26288"/>
                  <a:gd name="connsiteY4" fmla="*/ 58960 h 76009"/>
                  <a:gd name="connsiteX5" fmla="*/ 0 w 26288"/>
                  <a:gd name="connsiteY5" fmla="*/ 61150 h 76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88" h="76009">
                    <a:moveTo>
                      <a:pt x="0" y="61150"/>
                    </a:moveTo>
                    <a:cubicBezTo>
                      <a:pt x="7810" y="35242"/>
                      <a:pt x="2286" y="26575"/>
                      <a:pt x="6572" y="0"/>
                    </a:cubicBezTo>
                    <a:cubicBezTo>
                      <a:pt x="14002" y="20955"/>
                      <a:pt x="17431" y="20574"/>
                      <a:pt x="26289" y="22384"/>
                    </a:cubicBezTo>
                    <a:cubicBezTo>
                      <a:pt x="12382" y="44006"/>
                      <a:pt x="15049" y="35719"/>
                      <a:pt x="19717" y="75057"/>
                    </a:cubicBezTo>
                    <a:cubicBezTo>
                      <a:pt x="14097" y="79153"/>
                      <a:pt x="13430" y="69342"/>
                      <a:pt x="13144" y="58960"/>
                    </a:cubicBezTo>
                    <a:cubicBezTo>
                      <a:pt x="8287" y="69628"/>
                      <a:pt x="4858" y="70199"/>
                      <a:pt x="0" y="6115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38" name="Freeform: Shape 73537">
                <a:extLst>
                  <a:ext uri="{FF2B5EF4-FFF2-40B4-BE49-F238E27FC236}">
                    <a16:creationId xmlns:a16="http://schemas.microsoft.com/office/drawing/2014/main" id="{A613EFB7-3F21-438D-BA88-AA182C1CC79A}"/>
                  </a:ext>
                </a:extLst>
              </p:cNvPr>
              <p:cNvSpPr/>
              <p:nvPr/>
            </p:nvSpPr>
            <p:spPr>
              <a:xfrm>
                <a:off x="15765970" y="3795173"/>
                <a:ext cx="13423" cy="41429"/>
              </a:xfrm>
              <a:custGeom>
                <a:avLst/>
                <a:gdLst>
                  <a:gd name="connsiteX0" fmla="*/ 13145 w 13423"/>
                  <a:gd name="connsiteY0" fmla="*/ 41148 h 41429"/>
                  <a:gd name="connsiteX1" fmla="*/ 0 w 13423"/>
                  <a:gd name="connsiteY1" fmla="*/ 34957 h 41429"/>
                  <a:gd name="connsiteX2" fmla="*/ 3334 w 13423"/>
                  <a:gd name="connsiteY2" fmla="*/ 0 h 41429"/>
                  <a:gd name="connsiteX3" fmla="*/ 13145 w 13423"/>
                  <a:gd name="connsiteY3" fmla="*/ 41148 h 41429"/>
                </a:gdLst>
                <a:ahLst/>
                <a:cxnLst>
                  <a:cxn ang="0">
                    <a:pos x="connsiteX0" y="connsiteY0"/>
                  </a:cxn>
                  <a:cxn ang="0">
                    <a:pos x="connsiteX1" y="connsiteY1"/>
                  </a:cxn>
                  <a:cxn ang="0">
                    <a:pos x="connsiteX2" y="connsiteY2"/>
                  </a:cxn>
                  <a:cxn ang="0">
                    <a:pos x="connsiteX3" y="connsiteY3"/>
                  </a:cxn>
                </a:cxnLst>
                <a:rect l="l" t="t" r="r" b="b"/>
                <a:pathLst>
                  <a:path w="13423" h="41429">
                    <a:moveTo>
                      <a:pt x="13145" y="41148"/>
                    </a:moveTo>
                    <a:cubicBezTo>
                      <a:pt x="7239" y="43339"/>
                      <a:pt x="6191" y="31909"/>
                      <a:pt x="0" y="34957"/>
                    </a:cubicBezTo>
                    <a:cubicBezTo>
                      <a:pt x="2572" y="26765"/>
                      <a:pt x="3524" y="14859"/>
                      <a:pt x="3334" y="0"/>
                    </a:cubicBezTo>
                    <a:cubicBezTo>
                      <a:pt x="9049" y="6763"/>
                      <a:pt x="14764" y="13907"/>
                      <a:pt x="13145" y="4114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39" name="Freeform: Shape 73538">
                <a:extLst>
                  <a:ext uri="{FF2B5EF4-FFF2-40B4-BE49-F238E27FC236}">
                    <a16:creationId xmlns:a16="http://schemas.microsoft.com/office/drawing/2014/main" id="{22D0A860-1AF3-4B97-929F-C16AC89B4335}"/>
                  </a:ext>
                </a:extLst>
              </p:cNvPr>
              <p:cNvSpPr/>
              <p:nvPr/>
            </p:nvSpPr>
            <p:spPr>
              <a:xfrm>
                <a:off x="15780059" y="4597677"/>
                <a:ext cx="12200" cy="53507"/>
              </a:xfrm>
              <a:custGeom>
                <a:avLst/>
                <a:gdLst>
                  <a:gd name="connsiteX0" fmla="*/ 2294 w 12200"/>
                  <a:gd name="connsiteY0" fmla="*/ 53508 h 53507"/>
                  <a:gd name="connsiteX1" fmla="*/ 12200 w 12200"/>
                  <a:gd name="connsiteY1" fmla="*/ 263 h 53507"/>
                  <a:gd name="connsiteX2" fmla="*/ 2294 w 12200"/>
                  <a:gd name="connsiteY2" fmla="*/ 53508 h 53507"/>
                </a:gdLst>
                <a:ahLst/>
                <a:cxnLst>
                  <a:cxn ang="0">
                    <a:pos x="connsiteX0" y="connsiteY0"/>
                  </a:cxn>
                  <a:cxn ang="0">
                    <a:pos x="connsiteX1" y="connsiteY1"/>
                  </a:cxn>
                  <a:cxn ang="0">
                    <a:pos x="connsiteX2" y="connsiteY2"/>
                  </a:cxn>
                </a:cxnLst>
                <a:rect l="l" t="t" r="r" b="b"/>
                <a:pathLst>
                  <a:path w="12200" h="53507">
                    <a:moveTo>
                      <a:pt x="2294" y="53508"/>
                    </a:moveTo>
                    <a:cubicBezTo>
                      <a:pt x="-3325" y="47602"/>
                      <a:pt x="1913" y="-4119"/>
                      <a:pt x="12200" y="263"/>
                    </a:cubicBezTo>
                    <a:cubicBezTo>
                      <a:pt x="8962" y="17503"/>
                      <a:pt x="5533" y="36077"/>
                      <a:pt x="2294" y="5350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40" name="Freeform: Shape 73539">
                <a:extLst>
                  <a:ext uri="{FF2B5EF4-FFF2-40B4-BE49-F238E27FC236}">
                    <a16:creationId xmlns:a16="http://schemas.microsoft.com/office/drawing/2014/main" id="{14B646DA-33A2-4AD0-9F73-3275875C1CB1}"/>
                  </a:ext>
                </a:extLst>
              </p:cNvPr>
              <p:cNvSpPr/>
              <p:nvPr/>
            </p:nvSpPr>
            <p:spPr>
              <a:xfrm>
                <a:off x="15782734" y="5372751"/>
                <a:ext cx="23526" cy="20596"/>
              </a:xfrm>
              <a:custGeom>
                <a:avLst/>
                <a:gdLst>
                  <a:gd name="connsiteX0" fmla="*/ 0 w 23526"/>
                  <a:gd name="connsiteY0" fmla="*/ 16430 h 20596"/>
                  <a:gd name="connsiteX1" fmla="*/ 23527 w 23526"/>
                  <a:gd name="connsiteY1" fmla="*/ 3953 h 20596"/>
                  <a:gd name="connsiteX2" fmla="*/ 0 w 23526"/>
                  <a:gd name="connsiteY2" fmla="*/ 16430 h 20596"/>
                </a:gdLst>
                <a:ahLst/>
                <a:cxnLst>
                  <a:cxn ang="0">
                    <a:pos x="connsiteX0" y="connsiteY0"/>
                  </a:cxn>
                  <a:cxn ang="0">
                    <a:pos x="connsiteX1" y="connsiteY1"/>
                  </a:cxn>
                  <a:cxn ang="0">
                    <a:pos x="connsiteX2" y="connsiteY2"/>
                  </a:cxn>
                </a:cxnLst>
                <a:rect l="l" t="t" r="r" b="b"/>
                <a:pathLst>
                  <a:path w="23526" h="20596">
                    <a:moveTo>
                      <a:pt x="0" y="16430"/>
                    </a:moveTo>
                    <a:cubicBezTo>
                      <a:pt x="3429" y="-17574"/>
                      <a:pt x="11621" y="13287"/>
                      <a:pt x="23527" y="3953"/>
                    </a:cubicBezTo>
                    <a:cubicBezTo>
                      <a:pt x="20002" y="26432"/>
                      <a:pt x="8382" y="21193"/>
                      <a:pt x="0" y="1643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41" name="Freeform: Shape 73540">
                <a:extLst>
                  <a:ext uri="{FF2B5EF4-FFF2-40B4-BE49-F238E27FC236}">
                    <a16:creationId xmlns:a16="http://schemas.microsoft.com/office/drawing/2014/main" id="{AE5F8CCC-A935-4BBA-ABBE-E151EDC31F32}"/>
                  </a:ext>
                </a:extLst>
              </p:cNvPr>
              <p:cNvSpPr/>
              <p:nvPr/>
            </p:nvSpPr>
            <p:spPr>
              <a:xfrm>
                <a:off x="15799879" y="7419526"/>
                <a:ext cx="24193" cy="18674"/>
              </a:xfrm>
              <a:custGeom>
                <a:avLst/>
                <a:gdLst>
                  <a:gd name="connsiteX0" fmla="*/ 0 w 24193"/>
                  <a:gd name="connsiteY0" fmla="*/ 18674 h 18674"/>
                  <a:gd name="connsiteX1" fmla="*/ 24194 w 24193"/>
                  <a:gd name="connsiteY1" fmla="*/ 6196 h 18674"/>
                  <a:gd name="connsiteX2" fmla="*/ 0 w 24193"/>
                  <a:gd name="connsiteY2" fmla="*/ 18674 h 18674"/>
                </a:gdLst>
                <a:ahLst/>
                <a:cxnLst>
                  <a:cxn ang="0">
                    <a:pos x="connsiteX0" y="connsiteY0"/>
                  </a:cxn>
                  <a:cxn ang="0">
                    <a:pos x="connsiteX1" y="connsiteY1"/>
                  </a:cxn>
                  <a:cxn ang="0">
                    <a:pos x="connsiteX2" y="connsiteY2"/>
                  </a:cxn>
                </a:cxnLst>
                <a:rect l="l" t="t" r="r" b="b"/>
                <a:pathLst>
                  <a:path w="24193" h="18674">
                    <a:moveTo>
                      <a:pt x="0" y="18674"/>
                    </a:moveTo>
                    <a:cubicBezTo>
                      <a:pt x="1714" y="-11044"/>
                      <a:pt x="16669" y="2767"/>
                      <a:pt x="24194" y="6196"/>
                    </a:cubicBezTo>
                    <a:cubicBezTo>
                      <a:pt x="22765" y="25627"/>
                      <a:pt x="7144" y="12292"/>
                      <a:pt x="0" y="1867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42" name="Freeform: Shape 73541">
                <a:extLst>
                  <a:ext uri="{FF2B5EF4-FFF2-40B4-BE49-F238E27FC236}">
                    <a16:creationId xmlns:a16="http://schemas.microsoft.com/office/drawing/2014/main" id="{E3231241-F8A8-480F-B105-D351E5DBFC1C}"/>
                  </a:ext>
                </a:extLst>
              </p:cNvPr>
              <p:cNvSpPr/>
              <p:nvPr/>
            </p:nvSpPr>
            <p:spPr>
              <a:xfrm>
                <a:off x="15799117" y="3172057"/>
                <a:ext cx="19526" cy="31170"/>
              </a:xfrm>
              <a:custGeom>
                <a:avLst/>
                <a:gdLst>
                  <a:gd name="connsiteX0" fmla="*/ 0 w 19526"/>
                  <a:gd name="connsiteY0" fmla="*/ 85 h 31170"/>
                  <a:gd name="connsiteX1" fmla="*/ 19526 w 19526"/>
                  <a:gd name="connsiteY1" fmla="*/ 22374 h 31170"/>
                  <a:gd name="connsiteX2" fmla="*/ 0 w 19526"/>
                  <a:gd name="connsiteY2" fmla="*/ 85 h 31170"/>
                </a:gdLst>
                <a:ahLst/>
                <a:cxnLst>
                  <a:cxn ang="0">
                    <a:pos x="connsiteX0" y="connsiteY0"/>
                  </a:cxn>
                  <a:cxn ang="0">
                    <a:pos x="connsiteX1" y="connsiteY1"/>
                  </a:cxn>
                  <a:cxn ang="0">
                    <a:pos x="connsiteX2" y="connsiteY2"/>
                  </a:cxn>
                </a:cxnLst>
                <a:rect l="l" t="t" r="r" b="b"/>
                <a:pathLst>
                  <a:path w="19526" h="31170">
                    <a:moveTo>
                      <a:pt x="0" y="85"/>
                    </a:moveTo>
                    <a:cubicBezTo>
                      <a:pt x="9715" y="-1534"/>
                      <a:pt x="11049" y="20374"/>
                      <a:pt x="19526" y="22374"/>
                    </a:cubicBezTo>
                    <a:cubicBezTo>
                      <a:pt x="14288" y="44663"/>
                      <a:pt x="286" y="19897"/>
                      <a:pt x="0" y="8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43" name="Freeform: Shape 73542">
                <a:extLst>
                  <a:ext uri="{FF2B5EF4-FFF2-40B4-BE49-F238E27FC236}">
                    <a16:creationId xmlns:a16="http://schemas.microsoft.com/office/drawing/2014/main" id="{B6A77AB3-11DB-446C-A3B3-B5649C866034}"/>
                  </a:ext>
                </a:extLst>
              </p:cNvPr>
              <p:cNvSpPr/>
              <p:nvPr/>
            </p:nvSpPr>
            <p:spPr>
              <a:xfrm>
                <a:off x="15811976" y="3672872"/>
                <a:ext cx="19660" cy="45243"/>
              </a:xfrm>
              <a:custGeom>
                <a:avLst/>
                <a:gdLst>
                  <a:gd name="connsiteX0" fmla="*/ 0 w 19660"/>
                  <a:gd name="connsiteY0" fmla="*/ 29051 h 45243"/>
                  <a:gd name="connsiteX1" fmla="*/ 19621 w 19660"/>
                  <a:gd name="connsiteY1" fmla="*/ 0 h 45243"/>
                  <a:gd name="connsiteX2" fmla="*/ 6477 w 19660"/>
                  <a:gd name="connsiteY2" fmla="*/ 45244 h 45243"/>
                  <a:gd name="connsiteX3" fmla="*/ 0 w 19660"/>
                  <a:gd name="connsiteY3" fmla="*/ 29051 h 45243"/>
                </a:gdLst>
                <a:ahLst/>
                <a:cxnLst>
                  <a:cxn ang="0">
                    <a:pos x="connsiteX0" y="connsiteY0"/>
                  </a:cxn>
                  <a:cxn ang="0">
                    <a:pos x="connsiteX1" y="connsiteY1"/>
                  </a:cxn>
                  <a:cxn ang="0">
                    <a:pos x="connsiteX2" y="connsiteY2"/>
                  </a:cxn>
                  <a:cxn ang="0">
                    <a:pos x="connsiteX3" y="connsiteY3"/>
                  </a:cxn>
                </a:cxnLst>
                <a:rect l="l" t="t" r="r" b="b"/>
                <a:pathLst>
                  <a:path w="19660" h="45243">
                    <a:moveTo>
                      <a:pt x="0" y="29051"/>
                    </a:moveTo>
                    <a:cubicBezTo>
                      <a:pt x="4572" y="14573"/>
                      <a:pt x="11335" y="5239"/>
                      <a:pt x="19621" y="0"/>
                    </a:cubicBezTo>
                    <a:cubicBezTo>
                      <a:pt x="20479" y="27813"/>
                      <a:pt x="6858" y="20383"/>
                      <a:pt x="6477" y="45244"/>
                    </a:cubicBezTo>
                    <a:cubicBezTo>
                      <a:pt x="3048" y="43720"/>
                      <a:pt x="4382" y="28480"/>
                      <a:pt x="0" y="2905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44" name="Freeform: Shape 73543">
                <a:extLst>
                  <a:ext uri="{FF2B5EF4-FFF2-40B4-BE49-F238E27FC236}">
                    <a16:creationId xmlns:a16="http://schemas.microsoft.com/office/drawing/2014/main" id="{65F608D7-6C91-4D5A-9909-42522003BA1F}"/>
                  </a:ext>
                </a:extLst>
              </p:cNvPr>
              <p:cNvSpPr/>
              <p:nvPr/>
            </p:nvSpPr>
            <p:spPr>
              <a:xfrm>
                <a:off x="15822739" y="6882599"/>
                <a:ext cx="27336" cy="28105"/>
              </a:xfrm>
              <a:custGeom>
                <a:avLst/>
                <a:gdLst>
                  <a:gd name="connsiteX0" fmla="*/ 27337 w 27336"/>
                  <a:gd name="connsiteY0" fmla="*/ 6484 h 28105"/>
                  <a:gd name="connsiteX1" fmla="*/ 0 w 27336"/>
                  <a:gd name="connsiteY1" fmla="*/ 28106 h 28105"/>
                  <a:gd name="connsiteX2" fmla="*/ 27337 w 27336"/>
                  <a:gd name="connsiteY2" fmla="*/ 6484 h 28105"/>
                </a:gdLst>
                <a:ahLst/>
                <a:cxnLst>
                  <a:cxn ang="0">
                    <a:pos x="connsiteX0" y="connsiteY0"/>
                  </a:cxn>
                  <a:cxn ang="0">
                    <a:pos x="connsiteX1" y="connsiteY1"/>
                  </a:cxn>
                  <a:cxn ang="0">
                    <a:pos x="connsiteX2" y="connsiteY2"/>
                  </a:cxn>
                </a:cxnLst>
                <a:rect l="l" t="t" r="r" b="b"/>
                <a:pathLst>
                  <a:path w="27336" h="28105">
                    <a:moveTo>
                      <a:pt x="27337" y="6484"/>
                    </a:moveTo>
                    <a:cubicBezTo>
                      <a:pt x="21336" y="21058"/>
                      <a:pt x="9049" y="20962"/>
                      <a:pt x="0" y="28106"/>
                    </a:cubicBezTo>
                    <a:cubicBezTo>
                      <a:pt x="191" y="198"/>
                      <a:pt x="20574" y="-6756"/>
                      <a:pt x="27337" y="648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45" name="Freeform: Shape 73544">
                <a:extLst>
                  <a:ext uri="{FF2B5EF4-FFF2-40B4-BE49-F238E27FC236}">
                    <a16:creationId xmlns:a16="http://schemas.microsoft.com/office/drawing/2014/main" id="{28D314AC-580F-40C8-AE83-2A51097C4808}"/>
                  </a:ext>
                </a:extLst>
              </p:cNvPr>
              <p:cNvSpPr/>
              <p:nvPr/>
            </p:nvSpPr>
            <p:spPr>
              <a:xfrm>
                <a:off x="15834359" y="3174524"/>
                <a:ext cx="22098" cy="28168"/>
              </a:xfrm>
              <a:custGeom>
                <a:avLst/>
                <a:gdLst>
                  <a:gd name="connsiteX0" fmla="*/ 0 w 22098"/>
                  <a:gd name="connsiteY0" fmla="*/ 26289 h 28168"/>
                  <a:gd name="connsiteX1" fmla="*/ 0 w 22098"/>
                  <a:gd name="connsiteY1" fmla="*/ 9049 h 28168"/>
                  <a:gd name="connsiteX2" fmla="*/ 1905 w 22098"/>
                  <a:gd name="connsiteY2" fmla="*/ 0 h 28168"/>
                  <a:gd name="connsiteX3" fmla="*/ 22098 w 22098"/>
                  <a:gd name="connsiteY3" fmla="*/ 5144 h 28168"/>
                  <a:gd name="connsiteX4" fmla="*/ 0 w 22098"/>
                  <a:gd name="connsiteY4" fmla="*/ 26289 h 281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98" h="28168">
                    <a:moveTo>
                      <a:pt x="0" y="26289"/>
                    </a:moveTo>
                    <a:cubicBezTo>
                      <a:pt x="0" y="20574"/>
                      <a:pt x="0" y="14859"/>
                      <a:pt x="0" y="9049"/>
                    </a:cubicBezTo>
                    <a:cubicBezTo>
                      <a:pt x="0" y="10192"/>
                      <a:pt x="1714" y="5239"/>
                      <a:pt x="1905" y="0"/>
                    </a:cubicBezTo>
                    <a:cubicBezTo>
                      <a:pt x="6953" y="23527"/>
                      <a:pt x="8954" y="4096"/>
                      <a:pt x="22098" y="5144"/>
                    </a:cubicBezTo>
                    <a:cubicBezTo>
                      <a:pt x="19717" y="44291"/>
                      <a:pt x="9525" y="20288"/>
                      <a:pt x="0" y="2628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46" name="Freeform: Shape 73545">
                <a:extLst>
                  <a:ext uri="{FF2B5EF4-FFF2-40B4-BE49-F238E27FC236}">
                    <a16:creationId xmlns:a16="http://schemas.microsoft.com/office/drawing/2014/main" id="{B5730C20-27EF-4F27-9BEB-137446CFC5E1}"/>
                  </a:ext>
                </a:extLst>
              </p:cNvPr>
              <p:cNvSpPr/>
              <p:nvPr/>
            </p:nvSpPr>
            <p:spPr>
              <a:xfrm>
                <a:off x="15846551" y="6867650"/>
                <a:ext cx="151066" cy="74963"/>
              </a:xfrm>
              <a:custGeom>
                <a:avLst/>
                <a:gdLst>
                  <a:gd name="connsiteX0" fmla="*/ 0 w 151066"/>
                  <a:gd name="connsiteY0" fmla="*/ 13433 h 74963"/>
                  <a:gd name="connsiteX1" fmla="*/ 151067 w 151066"/>
                  <a:gd name="connsiteY1" fmla="*/ 48770 h 74963"/>
                  <a:gd name="connsiteX2" fmla="*/ 96298 w 151066"/>
                  <a:gd name="connsiteY2" fmla="*/ 74964 h 74963"/>
                  <a:gd name="connsiteX3" fmla="*/ 96203 w 151066"/>
                  <a:gd name="connsiteY3" fmla="*/ 40579 h 74963"/>
                  <a:gd name="connsiteX4" fmla="*/ 0 w 151066"/>
                  <a:gd name="connsiteY4" fmla="*/ 13433 h 74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066" h="74963">
                    <a:moveTo>
                      <a:pt x="0" y="13433"/>
                    </a:moveTo>
                    <a:cubicBezTo>
                      <a:pt x="40672" y="-27049"/>
                      <a:pt x="106680" y="35625"/>
                      <a:pt x="151067" y="48770"/>
                    </a:cubicBezTo>
                    <a:cubicBezTo>
                      <a:pt x="149257" y="71820"/>
                      <a:pt x="113062" y="45627"/>
                      <a:pt x="96298" y="74964"/>
                    </a:cubicBezTo>
                    <a:cubicBezTo>
                      <a:pt x="84106" y="62201"/>
                      <a:pt x="107442" y="55724"/>
                      <a:pt x="96203" y="40579"/>
                    </a:cubicBezTo>
                    <a:cubicBezTo>
                      <a:pt x="58674" y="89061"/>
                      <a:pt x="23813" y="50866"/>
                      <a:pt x="0" y="1343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47" name="Freeform: Shape 73546">
                <a:extLst>
                  <a:ext uri="{FF2B5EF4-FFF2-40B4-BE49-F238E27FC236}">
                    <a16:creationId xmlns:a16="http://schemas.microsoft.com/office/drawing/2014/main" id="{54373492-9098-4E6C-A601-726BFC64B601}"/>
                  </a:ext>
                </a:extLst>
              </p:cNvPr>
              <p:cNvSpPr/>
              <p:nvPr/>
            </p:nvSpPr>
            <p:spPr>
              <a:xfrm>
                <a:off x="15842551" y="4934198"/>
                <a:ext cx="19791" cy="47218"/>
              </a:xfrm>
              <a:custGeom>
                <a:avLst/>
                <a:gdLst>
                  <a:gd name="connsiteX0" fmla="*/ 0 w 19791"/>
                  <a:gd name="connsiteY0" fmla="*/ 15786 h 47218"/>
                  <a:gd name="connsiteX1" fmla="*/ 16764 w 19791"/>
                  <a:gd name="connsiteY1" fmla="*/ 47218 h 47218"/>
                  <a:gd name="connsiteX2" fmla="*/ 0 w 19791"/>
                  <a:gd name="connsiteY2" fmla="*/ 15786 h 47218"/>
                </a:gdLst>
                <a:ahLst/>
                <a:cxnLst>
                  <a:cxn ang="0">
                    <a:pos x="connsiteX0" y="connsiteY0"/>
                  </a:cxn>
                  <a:cxn ang="0">
                    <a:pos x="connsiteX1" y="connsiteY1"/>
                  </a:cxn>
                  <a:cxn ang="0">
                    <a:pos x="connsiteX2" y="connsiteY2"/>
                  </a:cxn>
                </a:cxnLst>
                <a:rect l="l" t="t" r="r" b="b"/>
                <a:pathLst>
                  <a:path w="19791" h="47218">
                    <a:moveTo>
                      <a:pt x="0" y="15786"/>
                    </a:moveTo>
                    <a:cubicBezTo>
                      <a:pt x="857" y="-25267"/>
                      <a:pt x="28861" y="24072"/>
                      <a:pt x="16764" y="47218"/>
                    </a:cubicBezTo>
                    <a:cubicBezTo>
                      <a:pt x="9049" y="42837"/>
                      <a:pt x="14192" y="2641"/>
                      <a:pt x="0" y="1578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48" name="Freeform: Shape 73547">
                <a:extLst>
                  <a:ext uri="{FF2B5EF4-FFF2-40B4-BE49-F238E27FC236}">
                    <a16:creationId xmlns:a16="http://schemas.microsoft.com/office/drawing/2014/main" id="{B1D8C8EF-9576-45ED-A6EB-ED01912EBB12}"/>
                  </a:ext>
                </a:extLst>
              </p:cNvPr>
              <p:cNvSpPr/>
              <p:nvPr/>
            </p:nvSpPr>
            <p:spPr>
              <a:xfrm>
                <a:off x="15852076" y="4510596"/>
                <a:ext cx="46482" cy="32019"/>
              </a:xfrm>
              <a:custGeom>
                <a:avLst/>
                <a:gdLst>
                  <a:gd name="connsiteX0" fmla="*/ 0 w 46482"/>
                  <a:gd name="connsiteY0" fmla="*/ 0 h 32019"/>
                  <a:gd name="connsiteX1" fmla="*/ 46482 w 46482"/>
                  <a:gd name="connsiteY1" fmla="*/ 17716 h 32019"/>
                  <a:gd name="connsiteX2" fmla="*/ 13335 w 46482"/>
                  <a:gd name="connsiteY2" fmla="*/ 32004 h 32019"/>
                  <a:gd name="connsiteX3" fmla="*/ 0 w 46482"/>
                  <a:gd name="connsiteY3" fmla="*/ 0 h 32019"/>
                </a:gdLst>
                <a:ahLst/>
                <a:cxnLst>
                  <a:cxn ang="0">
                    <a:pos x="connsiteX0" y="connsiteY0"/>
                  </a:cxn>
                  <a:cxn ang="0">
                    <a:pos x="connsiteX1" y="connsiteY1"/>
                  </a:cxn>
                  <a:cxn ang="0">
                    <a:pos x="connsiteX2" y="connsiteY2"/>
                  </a:cxn>
                  <a:cxn ang="0">
                    <a:pos x="connsiteX3" y="connsiteY3"/>
                  </a:cxn>
                </a:cxnLst>
                <a:rect l="l" t="t" r="r" b="b"/>
                <a:pathLst>
                  <a:path w="46482" h="32019">
                    <a:moveTo>
                      <a:pt x="0" y="0"/>
                    </a:moveTo>
                    <a:cubicBezTo>
                      <a:pt x="12382" y="3810"/>
                      <a:pt x="28765" y="8096"/>
                      <a:pt x="46482" y="17716"/>
                    </a:cubicBezTo>
                    <a:cubicBezTo>
                      <a:pt x="38957" y="46387"/>
                      <a:pt x="16288" y="-1334"/>
                      <a:pt x="13335" y="32004"/>
                    </a:cubicBezTo>
                    <a:cubicBezTo>
                      <a:pt x="4858" y="32480"/>
                      <a:pt x="381" y="21812"/>
                      <a:pt x="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49" name="Freeform: Shape 73548">
                <a:extLst>
                  <a:ext uri="{FF2B5EF4-FFF2-40B4-BE49-F238E27FC236}">
                    <a16:creationId xmlns:a16="http://schemas.microsoft.com/office/drawing/2014/main" id="{739DCC0A-80B7-4133-BA20-E962E28E123E}"/>
                  </a:ext>
                </a:extLst>
              </p:cNvPr>
              <p:cNvSpPr/>
              <p:nvPr/>
            </p:nvSpPr>
            <p:spPr>
              <a:xfrm>
                <a:off x="15859034" y="3175667"/>
                <a:ext cx="34581" cy="61912"/>
              </a:xfrm>
              <a:custGeom>
                <a:avLst/>
                <a:gdLst>
                  <a:gd name="connsiteX0" fmla="*/ 11616 w 34581"/>
                  <a:gd name="connsiteY0" fmla="*/ 1143 h 61912"/>
                  <a:gd name="connsiteX1" fmla="*/ 5139 w 34581"/>
                  <a:gd name="connsiteY1" fmla="*/ 36671 h 61912"/>
                  <a:gd name="connsiteX2" fmla="*/ 18188 w 34581"/>
                  <a:gd name="connsiteY2" fmla="*/ 0 h 61912"/>
                  <a:gd name="connsiteX3" fmla="*/ 34476 w 34581"/>
                  <a:gd name="connsiteY3" fmla="*/ 31528 h 61912"/>
                  <a:gd name="connsiteX4" fmla="*/ 8473 w 34581"/>
                  <a:gd name="connsiteY4" fmla="*/ 61913 h 61912"/>
                  <a:gd name="connsiteX5" fmla="*/ 11616 w 34581"/>
                  <a:gd name="connsiteY5" fmla="*/ 1143 h 6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1" h="61912">
                    <a:moveTo>
                      <a:pt x="11616" y="1143"/>
                    </a:moveTo>
                    <a:cubicBezTo>
                      <a:pt x="11616" y="18288"/>
                      <a:pt x="2757" y="13716"/>
                      <a:pt x="5139" y="36671"/>
                    </a:cubicBezTo>
                    <a:cubicBezTo>
                      <a:pt x="15331" y="38767"/>
                      <a:pt x="14378" y="13525"/>
                      <a:pt x="18188" y="0"/>
                    </a:cubicBezTo>
                    <a:cubicBezTo>
                      <a:pt x="18664" y="24670"/>
                      <a:pt x="36095" y="1333"/>
                      <a:pt x="34476" y="31528"/>
                    </a:cubicBezTo>
                    <a:cubicBezTo>
                      <a:pt x="21331" y="30766"/>
                      <a:pt x="10663" y="35719"/>
                      <a:pt x="8473" y="61913"/>
                    </a:cubicBezTo>
                    <a:cubicBezTo>
                      <a:pt x="-1052" y="48196"/>
                      <a:pt x="-5625" y="6096"/>
                      <a:pt x="11616" y="114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50" name="Freeform: Shape 73549">
                <a:extLst>
                  <a:ext uri="{FF2B5EF4-FFF2-40B4-BE49-F238E27FC236}">
                    <a16:creationId xmlns:a16="http://schemas.microsoft.com/office/drawing/2014/main" id="{4D9C440A-2700-410A-9742-EBFE6B7657C8}"/>
                  </a:ext>
                </a:extLst>
              </p:cNvPr>
              <p:cNvSpPr/>
              <p:nvPr/>
            </p:nvSpPr>
            <p:spPr>
              <a:xfrm>
                <a:off x="15870174" y="5380323"/>
                <a:ext cx="16859" cy="28211"/>
              </a:xfrm>
              <a:custGeom>
                <a:avLst/>
                <a:gdLst>
                  <a:gd name="connsiteX0" fmla="*/ 0 w 16859"/>
                  <a:gd name="connsiteY0" fmla="*/ 19907 h 28211"/>
                  <a:gd name="connsiteX1" fmla="*/ 16764 w 16859"/>
                  <a:gd name="connsiteY1" fmla="*/ 0 h 28211"/>
                  <a:gd name="connsiteX2" fmla="*/ 16859 w 16859"/>
                  <a:gd name="connsiteY2" fmla="*/ 17240 h 28211"/>
                  <a:gd name="connsiteX3" fmla="*/ 0 w 16859"/>
                  <a:gd name="connsiteY3" fmla="*/ 19907 h 28211"/>
                </a:gdLst>
                <a:ahLst/>
                <a:cxnLst>
                  <a:cxn ang="0">
                    <a:pos x="connsiteX0" y="connsiteY0"/>
                  </a:cxn>
                  <a:cxn ang="0">
                    <a:pos x="connsiteX1" y="connsiteY1"/>
                  </a:cxn>
                  <a:cxn ang="0">
                    <a:pos x="connsiteX2" y="connsiteY2"/>
                  </a:cxn>
                  <a:cxn ang="0">
                    <a:pos x="connsiteX3" y="connsiteY3"/>
                  </a:cxn>
                </a:cxnLst>
                <a:rect l="l" t="t" r="r" b="b"/>
                <a:pathLst>
                  <a:path w="16859" h="28211">
                    <a:moveTo>
                      <a:pt x="0" y="19907"/>
                    </a:moveTo>
                    <a:cubicBezTo>
                      <a:pt x="2857" y="6763"/>
                      <a:pt x="8382" y="95"/>
                      <a:pt x="16764" y="0"/>
                    </a:cubicBezTo>
                    <a:cubicBezTo>
                      <a:pt x="14669" y="8096"/>
                      <a:pt x="12763" y="16002"/>
                      <a:pt x="16859" y="17240"/>
                    </a:cubicBezTo>
                    <a:cubicBezTo>
                      <a:pt x="15907" y="37338"/>
                      <a:pt x="2000" y="24574"/>
                      <a:pt x="0" y="1990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51" name="Freeform: Shape 73550">
                <a:extLst>
                  <a:ext uri="{FF2B5EF4-FFF2-40B4-BE49-F238E27FC236}">
                    <a16:creationId xmlns:a16="http://schemas.microsoft.com/office/drawing/2014/main" id="{B1C2FBC4-95BD-4D38-8DD3-D46DC9E07D27}"/>
                  </a:ext>
                </a:extLst>
              </p:cNvPr>
              <p:cNvSpPr/>
              <p:nvPr/>
            </p:nvSpPr>
            <p:spPr>
              <a:xfrm>
                <a:off x="15874269" y="3645754"/>
                <a:ext cx="22955" cy="39226"/>
              </a:xfrm>
              <a:custGeom>
                <a:avLst/>
                <a:gdLst>
                  <a:gd name="connsiteX0" fmla="*/ 0 w 22955"/>
                  <a:gd name="connsiteY0" fmla="*/ 11212 h 39226"/>
                  <a:gd name="connsiteX1" fmla="*/ 22955 w 22955"/>
                  <a:gd name="connsiteY1" fmla="*/ 32929 h 39226"/>
                  <a:gd name="connsiteX2" fmla="*/ 0 w 22955"/>
                  <a:gd name="connsiteY2" fmla="*/ 11212 h 39226"/>
                </a:gdLst>
                <a:ahLst/>
                <a:cxnLst>
                  <a:cxn ang="0">
                    <a:pos x="connsiteX0" y="connsiteY0"/>
                  </a:cxn>
                  <a:cxn ang="0">
                    <a:pos x="connsiteX1" y="connsiteY1"/>
                  </a:cxn>
                  <a:cxn ang="0">
                    <a:pos x="connsiteX2" y="connsiteY2"/>
                  </a:cxn>
                </a:cxnLst>
                <a:rect l="l" t="t" r="r" b="b"/>
                <a:pathLst>
                  <a:path w="22955" h="39226">
                    <a:moveTo>
                      <a:pt x="0" y="11212"/>
                    </a:moveTo>
                    <a:cubicBezTo>
                      <a:pt x="9144" y="-19269"/>
                      <a:pt x="18955" y="20737"/>
                      <a:pt x="22955" y="32929"/>
                    </a:cubicBezTo>
                    <a:cubicBezTo>
                      <a:pt x="15716" y="58170"/>
                      <a:pt x="12954" y="-1457"/>
                      <a:pt x="0" y="1121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52" name="Freeform: Shape 73551">
                <a:extLst>
                  <a:ext uri="{FF2B5EF4-FFF2-40B4-BE49-F238E27FC236}">
                    <a16:creationId xmlns:a16="http://schemas.microsoft.com/office/drawing/2014/main" id="{02E96F57-C5DB-4F18-81B4-54C2DB11F845}"/>
                  </a:ext>
                </a:extLst>
              </p:cNvPr>
              <p:cNvSpPr/>
              <p:nvPr/>
            </p:nvSpPr>
            <p:spPr>
              <a:xfrm>
                <a:off x="15878460" y="4380294"/>
                <a:ext cx="33147" cy="81807"/>
              </a:xfrm>
              <a:custGeom>
                <a:avLst/>
                <a:gdLst>
                  <a:gd name="connsiteX0" fmla="*/ 0 w 33147"/>
                  <a:gd name="connsiteY0" fmla="*/ 48482 h 81807"/>
                  <a:gd name="connsiteX1" fmla="*/ 33052 w 33147"/>
                  <a:gd name="connsiteY1" fmla="*/ 0 h 81807"/>
                  <a:gd name="connsiteX2" fmla="*/ 33147 w 33147"/>
                  <a:gd name="connsiteY2" fmla="*/ 42863 h 81807"/>
                  <a:gd name="connsiteX3" fmla="*/ 13335 w 33147"/>
                  <a:gd name="connsiteY3" fmla="*/ 80677 h 81807"/>
                  <a:gd name="connsiteX4" fmla="*/ 0 w 33147"/>
                  <a:gd name="connsiteY4" fmla="*/ 48482 h 81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7" h="81807">
                    <a:moveTo>
                      <a:pt x="0" y="48482"/>
                    </a:moveTo>
                    <a:cubicBezTo>
                      <a:pt x="8001" y="31909"/>
                      <a:pt x="24098" y="47911"/>
                      <a:pt x="33052" y="0"/>
                    </a:cubicBezTo>
                    <a:cubicBezTo>
                      <a:pt x="30766" y="26860"/>
                      <a:pt x="30766" y="16954"/>
                      <a:pt x="33147" y="42863"/>
                    </a:cubicBezTo>
                    <a:cubicBezTo>
                      <a:pt x="26575" y="55721"/>
                      <a:pt x="9430" y="42767"/>
                      <a:pt x="13335" y="80677"/>
                    </a:cubicBezTo>
                    <a:cubicBezTo>
                      <a:pt x="2000" y="88868"/>
                      <a:pt x="7811" y="49911"/>
                      <a:pt x="0" y="4848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53" name="Freeform: Shape 73552">
                <a:extLst>
                  <a:ext uri="{FF2B5EF4-FFF2-40B4-BE49-F238E27FC236}">
                    <a16:creationId xmlns:a16="http://schemas.microsoft.com/office/drawing/2014/main" id="{6DED67C7-D986-4F01-B97A-7635432C7970}"/>
                  </a:ext>
                </a:extLst>
              </p:cNvPr>
              <p:cNvSpPr/>
              <p:nvPr/>
            </p:nvSpPr>
            <p:spPr>
              <a:xfrm>
                <a:off x="15891795" y="4449636"/>
                <a:ext cx="33147" cy="31431"/>
              </a:xfrm>
              <a:custGeom>
                <a:avLst/>
                <a:gdLst>
                  <a:gd name="connsiteX0" fmla="*/ 0 w 33147"/>
                  <a:gd name="connsiteY0" fmla="*/ 28384 h 31431"/>
                  <a:gd name="connsiteX1" fmla="*/ 6572 w 33147"/>
                  <a:gd name="connsiteY1" fmla="*/ 1618 h 31431"/>
                  <a:gd name="connsiteX2" fmla="*/ 33147 w 33147"/>
                  <a:gd name="connsiteY2" fmla="*/ 31432 h 31431"/>
                  <a:gd name="connsiteX3" fmla="*/ 0 w 33147"/>
                  <a:gd name="connsiteY3" fmla="*/ 28384 h 31431"/>
                </a:gdLst>
                <a:ahLst/>
                <a:cxnLst>
                  <a:cxn ang="0">
                    <a:pos x="connsiteX0" y="connsiteY0"/>
                  </a:cxn>
                  <a:cxn ang="0">
                    <a:pos x="connsiteX1" y="connsiteY1"/>
                  </a:cxn>
                  <a:cxn ang="0">
                    <a:pos x="connsiteX2" y="connsiteY2"/>
                  </a:cxn>
                  <a:cxn ang="0">
                    <a:pos x="connsiteX3" y="connsiteY3"/>
                  </a:cxn>
                </a:cxnLst>
                <a:rect l="l" t="t" r="r" b="b"/>
                <a:pathLst>
                  <a:path w="33147" h="31431">
                    <a:moveTo>
                      <a:pt x="0" y="28384"/>
                    </a:moveTo>
                    <a:cubicBezTo>
                      <a:pt x="1143" y="16954"/>
                      <a:pt x="5810" y="13906"/>
                      <a:pt x="6572" y="1618"/>
                    </a:cubicBezTo>
                    <a:cubicBezTo>
                      <a:pt x="20955" y="-3811"/>
                      <a:pt x="30575" y="4000"/>
                      <a:pt x="33147" y="31432"/>
                    </a:cubicBezTo>
                    <a:cubicBezTo>
                      <a:pt x="19526" y="24859"/>
                      <a:pt x="14383" y="14001"/>
                      <a:pt x="0" y="2838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54" name="Freeform: Shape 73553">
                <a:extLst>
                  <a:ext uri="{FF2B5EF4-FFF2-40B4-BE49-F238E27FC236}">
                    <a16:creationId xmlns:a16="http://schemas.microsoft.com/office/drawing/2014/main" id="{68DCDCF1-07D3-48F6-A279-3716E5AF564E}"/>
                  </a:ext>
                </a:extLst>
              </p:cNvPr>
              <p:cNvSpPr/>
              <p:nvPr/>
            </p:nvSpPr>
            <p:spPr>
              <a:xfrm>
                <a:off x="15904188" y="5383255"/>
                <a:ext cx="26564" cy="79169"/>
              </a:xfrm>
              <a:custGeom>
                <a:avLst/>
                <a:gdLst>
                  <a:gd name="connsiteX0" fmla="*/ 16278 w 26564"/>
                  <a:gd name="connsiteY0" fmla="*/ 21 h 79169"/>
                  <a:gd name="connsiteX1" fmla="*/ 6372 w 26564"/>
                  <a:gd name="connsiteY1" fmla="*/ 44598 h 79169"/>
                  <a:gd name="connsiteX2" fmla="*/ 26565 w 26564"/>
                  <a:gd name="connsiteY2" fmla="*/ 58409 h 79169"/>
                  <a:gd name="connsiteX3" fmla="*/ 16278 w 26564"/>
                  <a:gd name="connsiteY3" fmla="*/ 21 h 79169"/>
                </a:gdLst>
                <a:ahLst/>
                <a:cxnLst>
                  <a:cxn ang="0">
                    <a:pos x="connsiteX0" y="connsiteY0"/>
                  </a:cxn>
                  <a:cxn ang="0">
                    <a:pos x="connsiteX1" y="connsiteY1"/>
                  </a:cxn>
                  <a:cxn ang="0">
                    <a:pos x="connsiteX2" y="connsiteY2"/>
                  </a:cxn>
                  <a:cxn ang="0">
                    <a:pos x="connsiteX3" y="connsiteY3"/>
                  </a:cxn>
                </a:cxnLst>
                <a:rect l="l" t="t" r="r" b="b"/>
                <a:pathLst>
                  <a:path w="26564" h="79169">
                    <a:moveTo>
                      <a:pt x="16278" y="21"/>
                    </a:moveTo>
                    <a:cubicBezTo>
                      <a:pt x="14373" y="18309"/>
                      <a:pt x="9324" y="28977"/>
                      <a:pt x="6372" y="44598"/>
                    </a:cubicBezTo>
                    <a:cubicBezTo>
                      <a:pt x="8848" y="72030"/>
                      <a:pt x="25517" y="46979"/>
                      <a:pt x="26565" y="58409"/>
                    </a:cubicBezTo>
                    <a:cubicBezTo>
                      <a:pt x="12372" y="128608"/>
                      <a:pt x="-19251" y="-1884"/>
                      <a:pt x="16278" y="2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55" name="Freeform: Shape 73554">
                <a:extLst>
                  <a:ext uri="{FF2B5EF4-FFF2-40B4-BE49-F238E27FC236}">
                    <a16:creationId xmlns:a16="http://schemas.microsoft.com/office/drawing/2014/main" id="{D0986464-1080-4488-9548-6876876A623F}"/>
                  </a:ext>
                </a:extLst>
              </p:cNvPr>
              <p:cNvSpPr/>
              <p:nvPr/>
            </p:nvSpPr>
            <p:spPr>
              <a:xfrm>
                <a:off x="15914690" y="6740575"/>
                <a:ext cx="17424" cy="26301"/>
              </a:xfrm>
              <a:custGeom>
                <a:avLst/>
                <a:gdLst>
                  <a:gd name="connsiteX0" fmla="*/ 61 w 17424"/>
                  <a:gd name="connsiteY0" fmla="*/ 26302 h 26301"/>
                  <a:gd name="connsiteX1" fmla="*/ 17206 w 17424"/>
                  <a:gd name="connsiteY1" fmla="*/ 23540 h 26301"/>
                  <a:gd name="connsiteX2" fmla="*/ 61 w 17424"/>
                  <a:gd name="connsiteY2" fmla="*/ 26302 h 26301"/>
                </a:gdLst>
                <a:ahLst/>
                <a:cxnLst>
                  <a:cxn ang="0">
                    <a:pos x="connsiteX0" y="connsiteY0"/>
                  </a:cxn>
                  <a:cxn ang="0">
                    <a:pos x="connsiteX1" y="connsiteY1"/>
                  </a:cxn>
                  <a:cxn ang="0">
                    <a:pos x="connsiteX2" y="connsiteY2"/>
                  </a:cxn>
                </a:cxnLst>
                <a:rect l="l" t="t" r="r" b="b"/>
                <a:pathLst>
                  <a:path w="17424" h="26301">
                    <a:moveTo>
                      <a:pt x="61" y="26302"/>
                    </a:moveTo>
                    <a:cubicBezTo>
                      <a:pt x="-1273" y="-2845"/>
                      <a:pt x="19778" y="-13131"/>
                      <a:pt x="17206" y="23540"/>
                    </a:cubicBezTo>
                    <a:cubicBezTo>
                      <a:pt x="11396" y="24397"/>
                      <a:pt x="5776" y="25254"/>
                      <a:pt x="61" y="2630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56" name="Freeform: Shape 73555">
                <a:extLst>
                  <a:ext uri="{FF2B5EF4-FFF2-40B4-BE49-F238E27FC236}">
                    <a16:creationId xmlns:a16="http://schemas.microsoft.com/office/drawing/2014/main" id="{7016AC4E-A349-4EC6-9735-92B48D7CF1A5}"/>
                  </a:ext>
                </a:extLst>
              </p:cNvPr>
              <p:cNvSpPr/>
              <p:nvPr/>
            </p:nvSpPr>
            <p:spPr>
              <a:xfrm>
                <a:off x="15912369" y="4765455"/>
                <a:ext cx="19907" cy="36225"/>
              </a:xfrm>
              <a:custGeom>
                <a:avLst/>
                <a:gdLst>
                  <a:gd name="connsiteX0" fmla="*/ 0 w 19907"/>
                  <a:gd name="connsiteY0" fmla="*/ 35462 h 36225"/>
                  <a:gd name="connsiteX1" fmla="*/ 19907 w 19907"/>
                  <a:gd name="connsiteY1" fmla="*/ 6221 h 36225"/>
                  <a:gd name="connsiteX2" fmla="*/ 0 w 19907"/>
                  <a:gd name="connsiteY2" fmla="*/ 35462 h 36225"/>
                </a:gdLst>
                <a:ahLst/>
                <a:cxnLst>
                  <a:cxn ang="0">
                    <a:pos x="connsiteX0" y="connsiteY0"/>
                  </a:cxn>
                  <a:cxn ang="0">
                    <a:pos x="connsiteX1" y="connsiteY1"/>
                  </a:cxn>
                  <a:cxn ang="0">
                    <a:pos x="connsiteX2" y="connsiteY2"/>
                  </a:cxn>
                </a:cxnLst>
                <a:rect l="l" t="t" r="r" b="b"/>
                <a:pathLst>
                  <a:path w="19907" h="36225">
                    <a:moveTo>
                      <a:pt x="0" y="35462"/>
                    </a:moveTo>
                    <a:cubicBezTo>
                      <a:pt x="3905" y="18127"/>
                      <a:pt x="11239" y="-13401"/>
                      <a:pt x="19907" y="6221"/>
                    </a:cubicBezTo>
                    <a:cubicBezTo>
                      <a:pt x="14288" y="18508"/>
                      <a:pt x="12859" y="40606"/>
                      <a:pt x="0" y="3546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57" name="Freeform: Shape 73556">
                <a:extLst>
                  <a:ext uri="{FF2B5EF4-FFF2-40B4-BE49-F238E27FC236}">
                    <a16:creationId xmlns:a16="http://schemas.microsoft.com/office/drawing/2014/main" id="{8C449699-0546-404A-BB08-D424E3FCB0D9}"/>
                  </a:ext>
                </a:extLst>
              </p:cNvPr>
              <p:cNvSpPr/>
              <p:nvPr/>
            </p:nvSpPr>
            <p:spPr>
              <a:xfrm>
                <a:off x="15914465" y="4163504"/>
                <a:ext cx="15160" cy="42586"/>
              </a:xfrm>
              <a:custGeom>
                <a:avLst/>
                <a:gdLst>
                  <a:gd name="connsiteX0" fmla="*/ 0 w 15160"/>
                  <a:gd name="connsiteY0" fmla="*/ 18859 h 42586"/>
                  <a:gd name="connsiteX1" fmla="*/ 9906 w 15160"/>
                  <a:gd name="connsiteY1" fmla="*/ 0 h 42586"/>
                  <a:gd name="connsiteX2" fmla="*/ 13240 w 15160"/>
                  <a:gd name="connsiteY2" fmla="*/ 42291 h 42586"/>
                  <a:gd name="connsiteX3" fmla="*/ 9906 w 15160"/>
                  <a:gd name="connsiteY3" fmla="*/ 25717 h 42586"/>
                  <a:gd name="connsiteX4" fmla="*/ 0 w 15160"/>
                  <a:gd name="connsiteY4" fmla="*/ 18859 h 42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60" h="42586">
                    <a:moveTo>
                      <a:pt x="0" y="18859"/>
                    </a:moveTo>
                    <a:cubicBezTo>
                      <a:pt x="762" y="6287"/>
                      <a:pt x="9811" y="14097"/>
                      <a:pt x="9906" y="0"/>
                    </a:cubicBezTo>
                    <a:cubicBezTo>
                      <a:pt x="13430" y="2953"/>
                      <a:pt x="17717" y="45720"/>
                      <a:pt x="13240" y="42291"/>
                    </a:cubicBezTo>
                    <a:cubicBezTo>
                      <a:pt x="4763" y="44196"/>
                      <a:pt x="9144" y="36671"/>
                      <a:pt x="9906" y="25717"/>
                    </a:cubicBezTo>
                    <a:cubicBezTo>
                      <a:pt x="9335" y="15621"/>
                      <a:pt x="3810" y="19526"/>
                      <a:pt x="0" y="1885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58" name="Freeform: Shape 73557">
                <a:extLst>
                  <a:ext uri="{FF2B5EF4-FFF2-40B4-BE49-F238E27FC236}">
                    <a16:creationId xmlns:a16="http://schemas.microsoft.com/office/drawing/2014/main" id="{13E717B7-7B39-4A58-8881-678CDF834FD6}"/>
                  </a:ext>
                </a:extLst>
              </p:cNvPr>
              <p:cNvSpPr/>
              <p:nvPr/>
            </p:nvSpPr>
            <p:spPr>
              <a:xfrm>
                <a:off x="15918874" y="4989714"/>
                <a:ext cx="25209" cy="22294"/>
              </a:xfrm>
              <a:custGeom>
                <a:avLst/>
                <a:gdLst>
                  <a:gd name="connsiteX0" fmla="*/ 543 w 25209"/>
                  <a:gd name="connsiteY0" fmla="*/ 15991 h 22294"/>
                  <a:gd name="connsiteX1" fmla="*/ 23975 w 25209"/>
                  <a:gd name="connsiteY1" fmla="*/ 11991 h 22294"/>
                  <a:gd name="connsiteX2" fmla="*/ 543 w 25209"/>
                  <a:gd name="connsiteY2" fmla="*/ 15991 h 22294"/>
                </a:gdLst>
                <a:ahLst/>
                <a:cxnLst>
                  <a:cxn ang="0">
                    <a:pos x="connsiteX0" y="connsiteY0"/>
                  </a:cxn>
                  <a:cxn ang="0">
                    <a:pos x="connsiteX1" y="connsiteY1"/>
                  </a:cxn>
                  <a:cxn ang="0">
                    <a:pos x="connsiteX2" y="connsiteY2"/>
                  </a:cxn>
                </a:cxnLst>
                <a:rect l="l" t="t" r="r" b="b"/>
                <a:pathLst>
                  <a:path w="25209" h="22294">
                    <a:moveTo>
                      <a:pt x="543" y="15991"/>
                    </a:moveTo>
                    <a:cubicBezTo>
                      <a:pt x="-4886" y="-15441"/>
                      <a:pt x="32357" y="8562"/>
                      <a:pt x="23975" y="11991"/>
                    </a:cubicBezTo>
                    <a:cubicBezTo>
                      <a:pt x="11973" y="6943"/>
                      <a:pt x="7878" y="34089"/>
                      <a:pt x="543" y="1599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59" name="Freeform: Shape 73558">
                <a:extLst>
                  <a:ext uri="{FF2B5EF4-FFF2-40B4-BE49-F238E27FC236}">
                    <a16:creationId xmlns:a16="http://schemas.microsoft.com/office/drawing/2014/main" id="{5038F298-1EA9-4A7C-A440-8BC9086411D2}"/>
                  </a:ext>
                </a:extLst>
              </p:cNvPr>
              <p:cNvSpPr/>
              <p:nvPr/>
            </p:nvSpPr>
            <p:spPr>
              <a:xfrm>
                <a:off x="15921608" y="4435253"/>
                <a:ext cx="22317" cy="26104"/>
              </a:xfrm>
              <a:custGeom>
                <a:avLst/>
                <a:gdLst>
                  <a:gd name="connsiteX0" fmla="*/ 0 w 22317"/>
                  <a:gd name="connsiteY0" fmla="*/ 20574 h 26104"/>
                  <a:gd name="connsiteX1" fmla="*/ 19907 w 22317"/>
                  <a:gd name="connsiteY1" fmla="*/ 0 h 26104"/>
                  <a:gd name="connsiteX2" fmla="*/ 0 w 22317"/>
                  <a:gd name="connsiteY2" fmla="*/ 20574 h 26104"/>
                </a:gdLst>
                <a:ahLst/>
                <a:cxnLst>
                  <a:cxn ang="0">
                    <a:pos x="connsiteX0" y="connsiteY0"/>
                  </a:cxn>
                  <a:cxn ang="0">
                    <a:pos x="connsiteX1" y="connsiteY1"/>
                  </a:cxn>
                  <a:cxn ang="0">
                    <a:pos x="connsiteX2" y="connsiteY2"/>
                  </a:cxn>
                </a:cxnLst>
                <a:rect l="l" t="t" r="r" b="b"/>
                <a:pathLst>
                  <a:path w="22317" h="26104">
                    <a:moveTo>
                      <a:pt x="0" y="20574"/>
                    </a:moveTo>
                    <a:cubicBezTo>
                      <a:pt x="1143" y="-18383"/>
                      <a:pt x="15621" y="27432"/>
                      <a:pt x="19907" y="0"/>
                    </a:cubicBezTo>
                    <a:cubicBezTo>
                      <a:pt x="29718" y="20384"/>
                      <a:pt x="6858" y="34385"/>
                      <a:pt x="0" y="2057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60" name="Freeform: Shape 73559">
                <a:extLst>
                  <a:ext uri="{FF2B5EF4-FFF2-40B4-BE49-F238E27FC236}">
                    <a16:creationId xmlns:a16="http://schemas.microsoft.com/office/drawing/2014/main" id="{5EF4AF93-7D16-4EE2-B400-194BE8B2CBAF}"/>
                  </a:ext>
                </a:extLst>
              </p:cNvPr>
              <p:cNvSpPr/>
              <p:nvPr/>
            </p:nvSpPr>
            <p:spPr>
              <a:xfrm>
                <a:off x="15927017" y="5038376"/>
                <a:ext cx="9450" cy="84994"/>
              </a:xfrm>
              <a:custGeom>
                <a:avLst/>
                <a:gdLst>
                  <a:gd name="connsiteX0" fmla="*/ 2592 w 9450"/>
                  <a:gd name="connsiteY0" fmla="*/ 0 h 84994"/>
                  <a:gd name="connsiteX1" fmla="*/ 9450 w 9450"/>
                  <a:gd name="connsiteY1" fmla="*/ 84677 h 84994"/>
                  <a:gd name="connsiteX2" fmla="*/ 2592 w 9450"/>
                  <a:gd name="connsiteY2" fmla="*/ 0 h 84994"/>
                </a:gdLst>
                <a:ahLst/>
                <a:cxnLst>
                  <a:cxn ang="0">
                    <a:pos x="connsiteX0" y="connsiteY0"/>
                  </a:cxn>
                  <a:cxn ang="0">
                    <a:pos x="connsiteX1" y="connsiteY1"/>
                  </a:cxn>
                  <a:cxn ang="0">
                    <a:pos x="connsiteX2" y="connsiteY2"/>
                  </a:cxn>
                </a:cxnLst>
                <a:rect l="l" t="t" r="r" b="b"/>
                <a:pathLst>
                  <a:path w="9450" h="84994">
                    <a:moveTo>
                      <a:pt x="2592" y="0"/>
                    </a:moveTo>
                    <a:cubicBezTo>
                      <a:pt x="13546" y="4381"/>
                      <a:pt x="4307" y="60388"/>
                      <a:pt x="9450" y="84677"/>
                    </a:cubicBezTo>
                    <a:cubicBezTo>
                      <a:pt x="-9123" y="90678"/>
                      <a:pt x="6021" y="9715"/>
                      <a:pt x="2592"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61" name="Freeform: Shape 73560">
                <a:extLst>
                  <a:ext uri="{FF2B5EF4-FFF2-40B4-BE49-F238E27FC236}">
                    <a16:creationId xmlns:a16="http://schemas.microsoft.com/office/drawing/2014/main" id="{EFD6E8EE-42BE-4FBE-9D86-D8EF22AD1027}"/>
                  </a:ext>
                </a:extLst>
              </p:cNvPr>
              <p:cNvSpPr/>
              <p:nvPr/>
            </p:nvSpPr>
            <p:spPr>
              <a:xfrm>
                <a:off x="15927038" y="3816472"/>
                <a:ext cx="16561" cy="28805"/>
              </a:xfrm>
              <a:custGeom>
                <a:avLst/>
                <a:gdLst>
                  <a:gd name="connsiteX0" fmla="*/ 0 w 16561"/>
                  <a:gd name="connsiteY0" fmla="*/ 28802 h 28805"/>
                  <a:gd name="connsiteX1" fmla="*/ 16383 w 16561"/>
                  <a:gd name="connsiteY1" fmla="*/ 227 h 28805"/>
                  <a:gd name="connsiteX2" fmla="*/ 0 w 16561"/>
                  <a:gd name="connsiteY2" fmla="*/ 28802 h 28805"/>
                </a:gdLst>
                <a:ahLst/>
                <a:cxnLst>
                  <a:cxn ang="0">
                    <a:pos x="connsiteX0" y="connsiteY0"/>
                  </a:cxn>
                  <a:cxn ang="0">
                    <a:pos x="connsiteX1" y="connsiteY1"/>
                  </a:cxn>
                  <a:cxn ang="0">
                    <a:pos x="connsiteX2" y="connsiteY2"/>
                  </a:cxn>
                </a:cxnLst>
                <a:rect l="l" t="t" r="r" b="b"/>
                <a:pathLst>
                  <a:path w="16561" h="28805">
                    <a:moveTo>
                      <a:pt x="0" y="28802"/>
                    </a:moveTo>
                    <a:cubicBezTo>
                      <a:pt x="2953" y="13277"/>
                      <a:pt x="6096" y="-2059"/>
                      <a:pt x="16383" y="227"/>
                    </a:cubicBezTo>
                    <a:cubicBezTo>
                      <a:pt x="17907" y="26802"/>
                      <a:pt x="9430" y="28898"/>
                      <a:pt x="0" y="2880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62" name="Freeform: Shape 73561">
                <a:extLst>
                  <a:ext uri="{FF2B5EF4-FFF2-40B4-BE49-F238E27FC236}">
                    <a16:creationId xmlns:a16="http://schemas.microsoft.com/office/drawing/2014/main" id="{C0EC1C5B-4A64-4075-B932-FFEFC47AEE59}"/>
                  </a:ext>
                </a:extLst>
              </p:cNvPr>
              <p:cNvSpPr/>
              <p:nvPr/>
            </p:nvSpPr>
            <p:spPr>
              <a:xfrm>
                <a:off x="15926561" y="3541522"/>
                <a:ext cx="22955" cy="27162"/>
              </a:xfrm>
              <a:custGeom>
                <a:avLst/>
                <a:gdLst>
                  <a:gd name="connsiteX0" fmla="*/ 0 w 22955"/>
                  <a:gd name="connsiteY0" fmla="*/ 11906 h 27162"/>
                  <a:gd name="connsiteX1" fmla="*/ 19622 w 22955"/>
                  <a:gd name="connsiteY1" fmla="*/ 0 h 27162"/>
                  <a:gd name="connsiteX2" fmla="*/ 22955 w 22955"/>
                  <a:gd name="connsiteY2" fmla="*/ 16574 h 27162"/>
                  <a:gd name="connsiteX3" fmla="*/ 0 w 22955"/>
                  <a:gd name="connsiteY3" fmla="*/ 11906 h 27162"/>
                </a:gdLst>
                <a:ahLst/>
                <a:cxnLst>
                  <a:cxn ang="0">
                    <a:pos x="connsiteX0" y="connsiteY0"/>
                  </a:cxn>
                  <a:cxn ang="0">
                    <a:pos x="connsiteX1" y="connsiteY1"/>
                  </a:cxn>
                  <a:cxn ang="0">
                    <a:pos x="connsiteX2" y="connsiteY2"/>
                  </a:cxn>
                  <a:cxn ang="0">
                    <a:pos x="connsiteX3" y="connsiteY3"/>
                  </a:cxn>
                </a:cxnLst>
                <a:rect l="l" t="t" r="r" b="b"/>
                <a:pathLst>
                  <a:path w="22955" h="27162">
                    <a:moveTo>
                      <a:pt x="0" y="11906"/>
                    </a:moveTo>
                    <a:cubicBezTo>
                      <a:pt x="381" y="-7048"/>
                      <a:pt x="13907" y="5906"/>
                      <a:pt x="19622" y="0"/>
                    </a:cubicBezTo>
                    <a:cubicBezTo>
                      <a:pt x="16002" y="11144"/>
                      <a:pt x="16764" y="18098"/>
                      <a:pt x="22955" y="16574"/>
                    </a:cubicBezTo>
                    <a:cubicBezTo>
                      <a:pt x="15526" y="47911"/>
                      <a:pt x="11335" y="-1619"/>
                      <a:pt x="0" y="1190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63" name="Freeform: Shape 73562">
                <a:extLst>
                  <a:ext uri="{FF2B5EF4-FFF2-40B4-BE49-F238E27FC236}">
                    <a16:creationId xmlns:a16="http://schemas.microsoft.com/office/drawing/2014/main" id="{EC38A980-37DB-4D0D-87BC-7B6CECD06E98}"/>
                  </a:ext>
                </a:extLst>
              </p:cNvPr>
              <p:cNvSpPr/>
              <p:nvPr/>
            </p:nvSpPr>
            <p:spPr>
              <a:xfrm>
                <a:off x="15932108" y="4943065"/>
                <a:ext cx="17313" cy="25807"/>
              </a:xfrm>
              <a:custGeom>
                <a:avLst/>
                <a:gdLst>
                  <a:gd name="connsiteX0" fmla="*/ 550 w 17313"/>
                  <a:gd name="connsiteY0" fmla="*/ 347 h 25807"/>
                  <a:gd name="connsiteX1" fmla="*/ 17314 w 17313"/>
                  <a:gd name="connsiteY1" fmla="*/ 14539 h 25807"/>
                  <a:gd name="connsiteX2" fmla="*/ 550 w 17313"/>
                  <a:gd name="connsiteY2" fmla="*/ 347 h 25807"/>
                </a:gdLst>
                <a:ahLst/>
                <a:cxnLst>
                  <a:cxn ang="0">
                    <a:pos x="connsiteX0" y="connsiteY0"/>
                  </a:cxn>
                  <a:cxn ang="0">
                    <a:pos x="connsiteX1" y="connsiteY1"/>
                  </a:cxn>
                  <a:cxn ang="0">
                    <a:pos x="connsiteX2" y="connsiteY2"/>
                  </a:cxn>
                </a:cxnLst>
                <a:rect l="l" t="t" r="r" b="b"/>
                <a:pathLst>
                  <a:path w="17313" h="25807">
                    <a:moveTo>
                      <a:pt x="550" y="347"/>
                    </a:moveTo>
                    <a:cubicBezTo>
                      <a:pt x="8836" y="-2416"/>
                      <a:pt x="10932" y="12158"/>
                      <a:pt x="17314" y="14539"/>
                    </a:cubicBezTo>
                    <a:cubicBezTo>
                      <a:pt x="14742" y="34732"/>
                      <a:pt x="-3356" y="26445"/>
                      <a:pt x="550" y="34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64" name="Freeform: Shape 73563">
                <a:extLst>
                  <a:ext uri="{FF2B5EF4-FFF2-40B4-BE49-F238E27FC236}">
                    <a16:creationId xmlns:a16="http://schemas.microsoft.com/office/drawing/2014/main" id="{765EC8BB-F4BE-4C28-8BC6-AA5D133C466F}"/>
                  </a:ext>
                </a:extLst>
              </p:cNvPr>
              <p:cNvSpPr/>
              <p:nvPr/>
            </p:nvSpPr>
            <p:spPr>
              <a:xfrm>
                <a:off x="15929514" y="3307493"/>
                <a:ext cx="29336" cy="22288"/>
              </a:xfrm>
              <a:custGeom>
                <a:avLst/>
                <a:gdLst>
                  <a:gd name="connsiteX0" fmla="*/ 0 w 29336"/>
                  <a:gd name="connsiteY0" fmla="*/ 22288 h 22288"/>
                  <a:gd name="connsiteX1" fmla="*/ 29337 w 29336"/>
                  <a:gd name="connsiteY1" fmla="*/ 0 h 22288"/>
                  <a:gd name="connsiteX2" fmla="*/ 0 w 29336"/>
                  <a:gd name="connsiteY2" fmla="*/ 22288 h 22288"/>
                </a:gdLst>
                <a:ahLst/>
                <a:cxnLst>
                  <a:cxn ang="0">
                    <a:pos x="connsiteX0" y="connsiteY0"/>
                  </a:cxn>
                  <a:cxn ang="0">
                    <a:pos x="connsiteX1" y="connsiteY1"/>
                  </a:cxn>
                  <a:cxn ang="0">
                    <a:pos x="connsiteX2" y="connsiteY2"/>
                  </a:cxn>
                </a:cxnLst>
                <a:rect l="l" t="t" r="r" b="b"/>
                <a:pathLst>
                  <a:path w="29336" h="22288">
                    <a:moveTo>
                      <a:pt x="0" y="22288"/>
                    </a:moveTo>
                    <a:cubicBezTo>
                      <a:pt x="8858" y="-4953"/>
                      <a:pt x="14001" y="11525"/>
                      <a:pt x="29337" y="0"/>
                    </a:cubicBezTo>
                    <a:cubicBezTo>
                      <a:pt x="23813" y="17812"/>
                      <a:pt x="12478" y="21431"/>
                      <a:pt x="0" y="2228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65" name="Freeform: Shape 73564">
                <a:extLst>
                  <a:ext uri="{FF2B5EF4-FFF2-40B4-BE49-F238E27FC236}">
                    <a16:creationId xmlns:a16="http://schemas.microsoft.com/office/drawing/2014/main" id="{BB9E4A4E-DEB7-4B4A-B2E1-98831D44923A}"/>
                  </a:ext>
                </a:extLst>
              </p:cNvPr>
              <p:cNvSpPr/>
              <p:nvPr/>
            </p:nvSpPr>
            <p:spPr>
              <a:xfrm>
                <a:off x="15929419" y="3249676"/>
                <a:ext cx="18631" cy="47237"/>
              </a:xfrm>
              <a:custGeom>
                <a:avLst/>
                <a:gdLst>
                  <a:gd name="connsiteX0" fmla="*/ 0 w 18631"/>
                  <a:gd name="connsiteY0" fmla="*/ 45815 h 47237"/>
                  <a:gd name="connsiteX1" fmla="*/ 16192 w 18631"/>
                  <a:gd name="connsiteY1" fmla="*/ 0 h 47237"/>
                  <a:gd name="connsiteX2" fmla="*/ 0 w 18631"/>
                  <a:gd name="connsiteY2" fmla="*/ 45815 h 47237"/>
                </a:gdLst>
                <a:ahLst/>
                <a:cxnLst>
                  <a:cxn ang="0">
                    <a:pos x="connsiteX0" y="connsiteY0"/>
                  </a:cxn>
                  <a:cxn ang="0">
                    <a:pos x="connsiteX1" y="connsiteY1"/>
                  </a:cxn>
                  <a:cxn ang="0">
                    <a:pos x="connsiteX2" y="connsiteY2"/>
                  </a:cxn>
                </a:cxnLst>
                <a:rect l="l" t="t" r="r" b="b"/>
                <a:pathLst>
                  <a:path w="18631" h="47237">
                    <a:moveTo>
                      <a:pt x="0" y="45815"/>
                    </a:moveTo>
                    <a:cubicBezTo>
                      <a:pt x="4572" y="28385"/>
                      <a:pt x="15430" y="26575"/>
                      <a:pt x="16192" y="0"/>
                    </a:cubicBezTo>
                    <a:cubicBezTo>
                      <a:pt x="23431" y="12763"/>
                      <a:pt x="13525" y="55531"/>
                      <a:pt x="0" y="4581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66" name="Freeform: Shape 73565">
                <a:extLst>
                  <a:ext uri="{FF2B5EF4-FFF2-40B4-BE49-F238E27FC236}">
                    <a16:creationId xmlns:a16="http://schemas.microsoft.com/office/drawing/2014/main" id="{45BEB3EF-8B40-4AF6-A267-87F770E22843}"/>
                  </a:ext>
                </a:extLst>
              </p:cNvPr>
              <p:cNvSpPr/>
              <p:nvPr/>
            </p:nvSpPr>
            <p:spPr>
              <a:xfrm>
                <a:off x="15958280" y="6553518"/>
                <a:ext cx="13873" cy="25717"/>
              </a:xfrm>
              <a:custGeom>
                <a:avLst/>
                <a:gdLst>
                  <a:gd name="connsiteX0" fmla="*/ 95 w 13873"/>
                  <a:gd name="connsiteY0" fmla="*/ 25717 h 25717"/>
                  <a:gd name="connsiteX1" fmla="*/ 0 w 13873"/>
                  <a:gd name="connsiteY1" fmla="*/ 0 h 25717"/>
                  <a:gd name="connsiteX2" fmla="*/ 13811 w 13873"/>
                  <a:gd name="connsiteY2" fmla="*/ 23527 h 25717"/>
                  <a:gd name="connsiteX3" fmla="*/ 95 w 13873"/>
                  <a:gd name="connsiteY3" fmla="*/ 25717 h 25717"/>
                </a:gdLst>
                <a:ahLst/>
                <a:cxnLst>
                  <a:cxn ang="0">
                    <a:pos x="connsiteX0" y="connsiteY0"/>
                  </a:cxn>
                  <a:cxn ang="0">
                    <a:pos x="connsiteX1" y="connsiteY1"/>
                  </a:cxn>
                  <a:cxn ang="0">
                    <a:pos x="connsiteX2" y="connsiteY2"/>
                  </a:cxn>
                  <a:cxn ang="0">
                    <a:pos x="connsiteX3" y="connsiteY3"/>
                  </a:cxn>
                </a:cxnLst>
                <a:rect l="l" t="t" r="r" b="b"/>
                <a:pathLst>
                  <a:path w="13873" h="25717">
                    <a:moveTo>
                      <a:pt x="95" y="25717"/>
                    </a:moveTo>
                    <a:cubicBezTo>
                      <a:pt x="95" y="17145"/>
                      <a:pt x="0" y="8477"/>
                      <a:pt x="0" y="0"/>
                    </a:cubicBezTo>
                    <a:cubicBezTo>
                      <a:pt x="6477" y="2572"/>
                      <a:pt x="14669" y="762"/>
                      <a:pt x="13811" y="23527"/>
                    </a:cubicBezTo>
                    <a:lnTo>
                      <a:pt x="95" y="25717"/>
                    </a:ln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67" name="Freeform: Shape 73566">
                <a:extLst>
                  <a:ext uri="{FF2B5EF4-FFF2-40B4-BE49-F238E27FC236}">
                    <a16:creationId xmlns:a16="http://schemas.microsoft.com/office/drawing/2014/main" id="{A5EE82F3-877E-4F89-A78D-02740DFA73F2}"/>
                  </a:ext>
                </a:extLst>
              </p:cNvPr>
              <p:cNvSpPr/>
              <p:nvPr/>
            </p:nvSpPr>
            <p:spPr>
              <a:xfrm>
                <a:off x="15968662" y="3237389"/>
                <a:ext cx="52101" cy="90238"/>
              </a:xfrm>
              <a:custGeom>
                <a:avLst/>
                <a:gdLst>
                  <a:gd name="connsiteX0" fmla="*/ 0 w 52101"/>
                  <a:gd name="connsiteY0" fmla="*/ 85630 h 90238"/>
                  <a:gd name="connsiteX1" fmla="*/ 3238 w 52101"/>
                  <a:gd name="connsiteY1" fmla="*/ 59341 h 90238"/>
                  <a:gd name="connsiteX2" fmla="*/ 16288 w 52101"/>
                  <a:gd name="connsiteY2" fmla="*/ 48577 h 90238"/>
                  <a:gd name="connsiteX3" fmla="*/ 48768 w 52101"/>
                  <a:gd name="connsiteY3" fmla="*/ 0 h 90238"/>
                  <a:gd name="connsiteX4" fmla="*/ 52102 w 52101"/>
                  <a:gd name="connsiteY4" fmla="*/ 33718 h 90238"/>
                  <a:gd name="connsiteX5" fmla="*/ 22860 w 52101"/>
                  <a:gd name="connsiteY5" fmla="*/ 81629 h 90238"/>
                  <a:gd name="connsiteX6" fmla="*/ 0 w 52101"/>
                  <a:gd name="connsiteY6" fmla="*/ 85630 h 90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01" h="90238">
                    <a:moveTo>
                      <a:pt x="0" y="85630"/>
                    </a:moveTo>
                    <a:cubicBezTo>
                      <a:pt x="1714" y="78391"/>
                      <a:pt x="3334" y="71152"/>
                      <a:pt x="3238" y="59341"/>
                    </a:cubicBezTo>
                    <a:cubicBezTo>
                      <a:pt x="7906" y="85249"/>
                      <a:pt x="30289" y="54959"/>
                      <a:pt x="16288" y="48577"/>
                    </a:cubicBezTo>
                    <a:cubicBezTo>
                      <a:pt x="23431" y="23241"/>
                      <a:pt x="47815" y="40196"/>
                      <a:pt x="48768" y="0"/>
                    </a:cubicBezTo>
                    <a:cubicBezTo>
                      <a:pt x="53149" y="1905"/>
                      <a:pt x="51530" y="21050"/>
                      <a:pt x="52102" y="33718"/>
                    </a:cubicBezTo>
                    <a:cubicBezTo>
                      <a:pt x="45053" y="56293"/>
                      <a:pt x="22479" y="40958"/>
                      <a:pt x="22860" y="81629"/>
                    </a:cubicBezTo>
                    <a:cubicBezTo>
                      <a:pt x="10859" y="76200"/>
                      <a:pt x="5524" y="99822"/>
                      <a:pt x="0" y="8563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68" name="Freeform: Shape 73567">
                <a:extLst>
                  <a:ext uri="{FF2B5EF4-FFF2-40B4-BE49-F238E27FC236}">
                    <a16:creationId xmlns:a16="http://schemas.microsoft.com/office/drawing/2014/main" id="{774C26E8-9F3E-44E0-8DD6-78D3DDAA0759}"/>
                  </a:ext>
                </a:extLst>
              </p:cNvPr>
              <p:cNvSpPr/>
              <p:nvPr/>
            </p:nvSpPr>
            <p:spPr>
              <a:xfrm>
                <a:off x="15971615" y="3144044"/>
                <a:ext cx="38957" cy="41052"/>
              </a:xfrm>
              <a:custGeom>
                <a:avLst/>
                <a:gdLst>
                  <a:gd name="connsiteX0" fmla="*/ 0 w 38957"/>
                  <a:gd name="connsiteY0" fmla="*/ 41053 h 41052"/>
                  <a:gd name="connsiteX1" fmla="*/ 38957 w 38957"/>
                  <a:gd name="connsiteY1" fmla="*/ 0 h 41052"/>
                  <a:gd name="connsiteX2" fmla="*/ 0 w 38957"/>
                  <a:gd name="connsiteY2" fmla="*/ 41053 h 41052"/>
                </a:gdLst>
                <a:ahLst/>
                <a:cxnLst>
                  <a:cxn ang="0">
                    <a:pos x="connsiteX0" y="connsiteY0"/>
                  </a:cxn>
                  <a:cxn ang="0">
                    <a:pos x="connsiteX1" y="connsiteY1"/>
                  </a:cxn>
                  <a:cxn ang="0">
                    <a:pos x="connsiteX2" y="connsiteY2"/>
                  </a:cxn>
                </a:cxnLst>
                <a:rect l="l" t="t" r="r" b="b"/>
                <a:pathLst>
                  <a:path w="38957" h="41052">
                    <a:moveTo>
                      <a:pt x="0" y="41053"/>
                    </a:moveTo>
                    <a:cubicBezTo>
                      <a:pt x="2667" y="2000"/>
                      <a:pt x="25718" y="12954"/>
                      <a:pt x="38957" y="0"/>
                    </a:cubicBezTo>
                    <a:cubicBezTo>
                      <a:pt x="29337" y="47530"/>
                      <a:pt x="14573" y="5048"/>
                      <a:pt x="0" y="4105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69" name="Freeform: Shape 73568">
                <a:extLst>
                  <a:ext uri="{FF2B5EF4-FFF2-40B4-BE49-F238E27FC236}">
                    <a16:creationId xmlns:a16="http://schemas.microsoft.com/office/drawing/2014/main" id="{86FBBBDF-3565-4E0E-8553-E00FD371B58D}"/>
                  </a:ext>
                </a:extLst>
              </p:cNvPr>
              <p:cNvSpPr/>
              <p:nvPr/>
            </p:nvSpPr>
            <p:spPr>
              <a:xfrm>
                <a:off x="15975901" y="3616579"/>
                <a:ext cx="32672" cy="53244"/>
              </a:xfrm>
              <a:custGeom>
                <a:avLst/>
                <a:gdLst>
                  <a:gd name="connsiteX0" fmla="*/ 0 w 32672"/>
                  <a:gd name="connsiteY0" fmla="*/ 39910 h 53244"/>
                  <a:gd name="connsiteX1" fmla="*/ 32671 w 32672"/>
                  <a:gd name="connsiteY1" fmla="*/ 0 h 53244"/>
                  <a:gd name="connsiteX2" fmla="*/ 22955 w 32672"/>
                  <a:gd name="connsiteY2" fmla="*/ 53245 h 53244"/>
                  <a:gd name="connsiteX3" fmla="*/ 0 w 32672"/>
                  <a:gd name="connsiteY3" fmla="*/ 39910 h 53244"/>
                </a:gdLst>
                <a:ahLst/>
                <a:cxnLst>
                  <a:cxn ang="0">
                    <a:pos x="connsiteX0" y="connsiteY0"/>
                  </a:cxn>
                  <a:cxn ang="0">
                    <a:pos x="connsiteX1" y="connsiteY1"/>
                  </a:cxn>
                  <a:cxn ang="0">
                    <a:pos x="connsiteX2" y="connsiteY2"/>
                  </a:cxn>
                  <a:cxn ang="0">
                    <a:pos x="connsiteX3" y="connsiteY3"/>
                  </a:cxn>
                </a:cxnLst>
                <a:rect l="l" t="t" r="r" b="b"/>
                <a:pathLst>
                  <a:path w="32672" h="53244">
                    <a:moveTo>
                      <a:pt x="0" y="39910"/>
                    </a:moveTo>
                    <a:cubicBezTo>
                      <a:pt x="4191" y="14383"/>
                      <a:pt x="22193" y="27527"/>
                      <a:pt x="32671" y="0"/>
                    </a:cubicBezTo>
                    <a:cubicBezTo>
                      <a:pt x="32861" y="26194"/>
                      <a:pt x="20955" y="22670"/>
                      <a:pt x="22955" y="53245"/>
                    </a:cubicBezTo>
                    <a:cubicBezTo>
                      <a:pt x="14383" y="51435"/>
                      <a:pt x="13716" y="27337"/>
                      <a:pt x="0" y="3991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70" name="Freeform: Shape 73569">
                <a:extLst>
                  <a:ext uri="{FF2B5EF4-FFF2-40B4-BE49-F238E27FC236}">
                    <a16:creationId xmlns:a16="http://schemas.microsoft.com/office/drawing/2014/main" id="{D690E9EF-C130-4D85-A1B9-2394AD9DF9E5}"/>
                  </a:ext>
                </a:extLst>
              </p:cNvPr>
              <p:cNvSpPr/>
              <p:nvPr/>
            </p:nvSpPr>
            <p:spPr>
              <a:xfrm>
                <a:off x="15988855" y="3548571"/>
                <a:ext cx="16287" cy="45720"/>
              </a:xfrm>
              <a:custGeom>
                <a:avLst/>
                <a:gdLst>
                  <a:gd name="connsiteX0" fmla="*/ 0 w 16287"/>
                  <a:gd name="connsiteY0" fmla="*/ 45720 h 45720"/>
                  <a:gd name="connsiteX1" fmla="*/ 16288 w 16287"/>
                  <a:gd name="connsiteY1" fmla="*/ 0 h 45720"/>
                  <a:gd name="connsiteX2" fmla="*/ 0 w 16287"/>
                  <a:gd name="connsiteY2" fmla="*/ 45720 h 45720"/>
                </a:gdLst>
                <a:ahLst/>
                <a:cxnLst>
                  <a:cxn ang="0">
                    <a:pos x="connsiteX0" y="connsiteY0"/>
                  </a:cxn>
                  <a:cxn ang="0">
                    <a:pos x="connsiteX1" y="connsiteY1"/>
                  </a:cxn>
                  <a:cxn ang="0">
                    <a:pos x="connsiteX2" y="connsiteY2"/>
                  </a:cxn>
                </a:cxnLst>
                <a:rect l="l" t="t" r="r" b="b"/>
                <a:pathLst>
                  <a:path w="16287" h="45720">
                    <a:moveTo>
                      <a:pt x="0" y="45720"/>
                    </a:moveTo>
                    <a:cubicBezTo>
                      <a:pt x="6001" y="31909"/>
                      <a:pt x="4763" y="476"/>
                      <a:pt x="16288" y="0"/>
                    </a:cubicBezTo>
                    <a:cubicBezTo>
                      <a:pt x="12954" y="20479"/>
                      <a:pt x="9716" y="41148"/>
                      <a:pt x="0" y="4572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71" name="Freeform: Shape 73570">
                <a:extLst>
                  <a:ext uri="{FF2B5EF4-FFF2-40B4-BE49-F238E27FC236}">
                    <a16:creationId xmlns:a16="http://schemas.microsoft.com/office/drawing/2014/main" id="{7C46663D-FF1E-44F1-80D1-3381C3B1ECB5}"/>
                  </a:ext>
                </a:extLst>
              </p:cNvPr>
              <p:cNvSpPr/>
              <p:nvPr/>
            </p:nvSpPr>
            <p:spPr>
              <a:xfrm>
                <a:off x="15994760" y="4527529"/>
                <a:ext cx="23241" cy="26057"/>
              </a:xfrm>
              <a:custGeom>
                <a:avLst/>
                <a:gdLst>
                  <a:gd name="connsiteX0" fmla="*/ 0 w 23241"/>
                  <a:gd name="connsiteY0" fmla="*/ 18881 h 26057"/>
                  <a:gd name="connsiteX1" fmla="*/ 23241 w 23241"/>
                  <a:gd name="connsiteY1" fmla="*/ 14976 h 26057"/>
                  <a:gd name="connsiteX2" fmla="*/ 0 w 23241"/>
                  <a:gd name="connsiteY2" fmla="*/ 18881 h 26057"/>
                </a:gdLst>
                <a:ahLst/>
                <a:cxnLst>
                  <a:cxn ang="0">
                    <a:pos x="connsiteX0" y="connsiteY0"/>
                  </a:cxn>
                  <a:cxn ang="0">
                    <a:pos x="connsiteX1" y="connsiteY1"/>
                  </a:cxn>
                  <a:cxn ang="0">
                    <a:pos x="connsiteX2" y="connsiteY2"/>
                  </a:cxn>
                </a:cxnLst>
                <a:rect l="l" t="t" r="r" b="b"/>
                <a:pathLst>
                  <a:path w="23241" h="26057">
                    <a:moveTo>
                      <a:pt x="0" y="18881"/>
                    </a:moveTo>
                    <a:cubicBezTo>
                      <a:pt x="2858" y="-27601"/>
                      <a:pt x="12668" y="28025"/>
                      <a:pt x="23241" y="14976"/>
                    </a:cubicBezTo>
                    <a:cubicBezTo>
                      <a:pt x="18288" y="41836"/>
                      <a:pt x="8668" y="10308"/>
                      <a:pt x="0" y="1888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72" name="Freeform: Shape 73571">
                <a:extLst>
                  <a:ext uri="{FF2B5EF4-FFF2-40B4-BE49-F238E27FC236}">
                    <a16:creationId xmlns:a16="http://schemas.microsoft.com/office/drawing/2014/main" id="{E253A745-FBA7-4F9E-A65A-D30CD98B18D3}"/>
                  </a:ext>
                </a:extLst>
              </p:cNvPr>
              <p:cNvSpPr/>
              <p:nvPr/>
            </p:nvSpPr>
            <p:spPr>
              <a:xfrm>
                <a:off x="16002666" y="3828987"/>
                <a:ext cx="19621" cy="29241"/>
              </a:xfrm>
              <a:custGeom>
                <a:avLst/>
                <a:gdLst>
                  <a:gd name="connsiteX0" fmla="*/ 0 w 19621"/>
                  <a:gd name="connsiteY0" fmla="*/ 29242 h 29241"/>
                  <a:gd name="connsiteX1" fmla="*/ 19621 w 19621"/>
                  <a:gd name="connsiteY1" fmla="*/ 0 h 29241"/>
                  <a:gd name="connsiteX2" fmla="*/ 0 w 19621"/>
                  <a:gd name="connsiteY2" fmla="*/ 29242 h 29241"/>
                </a:gdLst>
                <a:ahLst/>
                <a:cxnLst>
                  <a:cxn ang="0">
                    <a:pos x="connsiteX0" y="connsiteY0"/>
                  </a:cxn>
                  <a:cxn ang="0">
                    <a:pos x="connsiteX1" y="connsiteY1"/>
                  </a:cxn>
                  <a:cxn ang="0">
                    <a:pos x="connsiteX2" y="connsiteY2"/>
                  </a:cxn>
                </a:cxnLst>
                <a:rect l="l" t="t" r="r" b="b"/>
                <a:pathLst>
                  <a:path w="19621" h="29241">
                    <a:moveTo>
                      <a:pt x="0" y="29242"/>
                    </a:moveTo>
                    <a:cubicBezTo>
                      <a:pt x="1810" y="8001"/>
                      <a:pt x="12382" y="8001"/>
                      <a:pt x="19621" y="0"/>
                    </a:cubicBezTo>
                    <a:cubicBezTo>
                      <a:pt x="18955" y="41719"/>
                      <a:pt x="9906" y="9811"/>
                      <a:pt x="0" y="2924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73" name="Freeform: Shape 73572">
                <a:extLst>
                  <a:ext uri="{FF2B5EF4-FFF2-40B4-BE49-F238E27FC236}">
                    <a16:creationId xmlns:a16="http://schemas.microsoft.com/office/drawing/2014/main" id="{E3D967D5-14FB-4777-AB63-446A06166555}"/>
                  </a:ext>
                </a:extLst>
              </p:cNvPr>
              <p:cNvSpPr/>
              <p:nvPr/>
            </p:nvSpPr>
            <p:spPr>
              <a:xfrm>
                <a:off x="16018095" y="5407088"/>
                <a:ext cx="19569" cy="33179"/>
              </a:xfrm>
              <a:custGeom>
                <a:avLst/>
                <a:gdLst>
                  <a:gd name="connsiteX0" fmla="*/ 2 w 19569"/>
                  <a:gd name="connsiteY0" fmla="*/ 28670 h 33179"/>
                  <a:gd name="connsiteX1" fmla="*/ 16671 w 19569"/>
                  <a:gd name="connsiteY1" fmla="*/ 0 h 33179"/>
                  <a:gd name="connsiteX2" fmla="*/ 2 w 19569"/>
                  <a:gd name="connsiteY2" fmla="*/ 28670 h 33179"/>
                </a:gdLst>
                <a:ahLst/>
                <a:cxnLst>
                  <a:cxn ang="0">
                    <a:pos x="connsiteX0" y="connsiteY0"/>
                  </a:cxn>
                  <a:cxn ang="0">
                    <a:pos x="connsiteX1" y="connsiteY1"/>
                  </a:cxn>
                  <a:cxn ang="0">
                    <a:pos x="connsiteX2" y="connsiteY2"/>
                  </a:cxn>
                </a:cxnLst>
                <a:rect l="l" t="t" r="r" b="b"/>
                <a:pathLst>
                  <a:path w="19569" h="33179">
                    <a:moveTo>
                      <a:pt x="2" y="28670"/>
                    </a:moveTo>
                    <a:cubicBezTo>
                      <a:pt x="-188" y="-12002"/>
                      <a:pt x="13527" y="20003"/>
                      <a:pt x="16671" y="0"/>
                    </a:cubicBezTo>
                    <a:cubicBezTo>
                      <a:pt x="27910" y="16288"/>
                      <a:pt x="3050" y="44101"/>
                      <a:pt x="2" y="2867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74" name="Freeform: Shape 73573">
                <a:extLst>
                  <a:ext uri="{FF2B5EF4-FFF2-40B4-BE49-F238E27FC236}">
                    <a16:creationId xmlns:a16="http://schemas.microsoft.com/office/drawing/2014/main" id="{C19F5C9F-BA10-4C79-ACCC-CDF6E0832B1D}"/>
                  </a:ext>
                </a:extLst>
              </p:cNvPr>
              <p:cNvSpPr/>
              <p:nvPr/>
            </p:nvSpPr>
            <p:spPr>
              <a:xfrm>
                <a:off x="16016192" y="4925886"/>
                <a:ext cx="19907" cy="26288"/>
              </a:xfrm>
              <a:custGeom>
                <a:avLst/>
                <a:gdLst>
                  <a:gd name="connsiteX0" fmla="*/ 0 w 19907"/>
                  <a:gd name="connsiteY0" fmla="*/ 20574 h 26288"/>
                  <a:gd name="connsiteX1" fmla="*/ 19907 w 19907"/>
                  <a:gd name="connsiteY1" fmla="*/ 0 h 26288"/>
                  <a:gd name="connsiteX2" fmla="*/ 16669 w 19907"/>
                  <a:gd name="connsiteY2" fmla="*/ 26289 h 26288"/>
                  <a:gd name="connsiteX3" fmla="*/ 0 w 19907"/>
                  <a:gd name="connsiteY3" fmla="*/ 20574 h 26288"/>
                </a:gdLst>
                <a:ahLst/>
                <a:cxnLst>
                  <a:cxn ang="0">
                    <a:pos x="connsiteX0" y="connsiteY0"/>
                  </a:cxn>
                  <a:cxn ang="0">
                    <a:pos x="connsiteX1" y="connsiteY1"/>
                  </a:cxn>
                  <a:cxn ang="0">
                    <a:pos x="connsiteX2" y="connsiteY2"/>
                  </a:cxn>
                  <a:cxn ang="0">
                    <a:pos x="connsiteX3" y="connsiteY3"/>
                  </a:cxn>
                </a:cxnLst>
                <a:rect l="l" t="t" r="r" b="b"/>
                <a:pathLst>
                  <a:path w="19907" h="26288">
                    <a:moveTo>
                      <a:pt x="0" y="20574"/>
                    </a:moveTo>
                    <a:cubicBezTo>
                      <a:pt x="4096" y="7620"/>
                      <a:pt x="11430" y="2381"/>
                      <a:pt x="19907" y="0"/>
                    </a:cubicBezTo>
                    <a:cubicBezTo>
                      <a:pt x="18193" y="7144"/>
                      <a:pt x="16478" y="14478"/>
                      <a:pt x="16669" y="26289"/>
                    </a:cubicBezTo>
                    <a:cubicBezTo>
                      <a:pt x="6191" y="18288"/>
                      <a:pt x="7906" y="30289"/>
                      <a:pt x="0" y="2057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75" name="Freeform: Shape 73574">
                <a:extLst>
                  <a:ext uri="{FF2B5EF4-FFF2-40B4-BE49-F238E27FC236}">
                    <a16:creationId xmlns:a16="http://schemas.microsoft.com/office/drawing/2014/main" id="{1C45C520-BBFE-46C5-9711-6C24163AC490}"/>
                  </a:ext>
                </a:extLst>
              </p:cNvPr>
              <p:cNvSpPr/>
              <p:nvPr/>
            </p:nvSpPr>
            <p:spPr>
              <a:xfrm>
                <a:off x="16034384" y="4444682"/>
                <a:ext cx="19907" cy="42481"/>
              </a:xfrm>
              <a:custGeom>
                <a:avLst/>
                <a:gdLst>
                  <a:gd name="connsiteX0" fmla="*/ 0 w 19907"/>
                  <a:gd name="connsiteY0" fmla="*/ 26384 h 42481"/>
                  <a:gd name="connsiteX1" fmla="*/ 3238 w 19907"/>
                  <a:gd name="connsiteY1" fmla="*/ 0 h 42481"/>
                  <a:gd name="connsiteX2" fmla="*/ 19907 w 19907"/>
                  <a:gd name="connsiteY2" fmla="*/ 22955 h 42481"/>
                  <a:gd name="connsiteX3" fmla="*/ 6668 w 19907"/>
                  <a:gd name="connsiteY3" fmla="*/ 42482 h 42481"/>
                  <a:gd name="connsiteX4" fmla="*/ 0 w 19907"/>
                  <a:gd name="connsiteY4" fmla="*/ 26384 h 424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07" h="42481">
                    <a:moveTo>
                      <a:pt x="0" y="26384"/>
                    </a:moveTo>
                    <a:cubicBezTo>
                      <a:pt x="1714" y="19145"/>
                      <a:pt x="3334" y="11811"/>
                      <a:pt x="3238" y="0"/>
                    </a:cubicBezTo>
                    <a:cubicBezTo>
                      <a:pt x="9144" y="6763"/>
                      <a:pt x="12954" y="19050"/>
                      <a:pt x="19907" y="22955"/>
                    </a:cubicBezTo>
                    <a:cubicBezTo>
                      <a:pt x="17717" y="34766"/>
                      <a:pt x="12859" y="40100"/>
                      <a:pt x="6668" y="42482"/>
                    </a:cubicBezTo>
                    <a:cubicBezTo>
                      <a:pt x="7811" y="27527"/>
                      <a:pt x="4001" y="26575"/>
                      <a:pt x="0" y="2638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76" name="Freeform: Shape 73575">
                <a:extLst>
                  <a:ext uri="{FF2B5EF4-FFF2-40B4-BE49-F238E27FC236}">
                    <a16:creationId xmlns:a16="http://schemas.microsoft.com/office/drawing/2014/main" id="{81A33A27-4C05-44A8-967F-1F8B425A20D1}"/>
                  </a:ext>
                </a:extLst>
              </p:cNvPr>
              <p:cNvSpPr/>
              <p:nvPr/>
            </p:nvSpPr>
            <p:spPr>
              <a:xfrm>
                <a:off x="16034305" y="3500564"/>
                <a:ext cx="13319" cy="40671"/>
              </a:xfrm>
              <a:custGeom>
                <a:avLst/>
                <a:gdLst>
                  <a:gd name="connsiteX0" fmla="*/ 79 w 13319"/>
                  <a:gd name="connsiteY0" fmla="*/ 0 h 40671"/>
                  <a:gd name="connsiteX1" fmla="*/ 13319 w 13319"/>
                  <a:gd name="connsiteY1" fmla="*/ 40672 h 40671"/>
                  <a:gd name="connsiteX2" fmla="*/ 79 w 13319"/>
                  <a:gd name="connsiteY2" fmla="*/ 0 h 40671"/>
                </a:gdLst>
                <a:ahLst/>
                <a:cxnLst>
                  <a:cxn ang="0">
                    <a:pos x="connsiteX0" y="connsiteY0"/>
                  </a:cxn>
                  <a:cxn ang="0">
                    <a:pos x="connsiteX1" y="connsiteY1"/>
                  </a:cxn>
                  <a:cxn ang="0">
                    <a:pos x="connsiteX2" y="connsiteY2"/>
                  </a:cxn>
                </a:cxnLst>
                <a:rect l="l" t="t" r="r" b="b"/>
                <a:pathLst>
                  <a:path w="13319" h="40671">
                    <a:moveTo>
                      <a:pt x="79" y="0"/>
                    </a:moveTo>
                    <a:cubicBezTo>
                      <a:pt x="5699" y="10001"/>
                      <a:pt x="13033" y="15526"/>
                      <a:pt x="13319" y="40672"/>
                    </a:cubicBezTo>
                    <a:cubicBezTo>
                      <a:pt x="4080" y="40672"/>
                      <a:pt x="-683" y="28099"/>
                      <a:pt x="79"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77" name="Freeform: Shape 73576">
                <a:extLst>
                  <a:ext uri="{FF2B5EF4-FFF2-40B4-BE49-F238E27FC236}">
                    <a16:creationId xmlns:a16="http://schemas.microsoft.com/office/drawing/2014/main" id="{507E6CBF-702C-4338-B2D9-92EA62B04C56}"/>
                  </a:ext>
                </a:extLst>
              </p:cNvPr>
              <p:cNvSpPr/>
              <p:nvPr/>
            </p:nvSpPr>
            <p:spPr>
              <a:xfrm>
                <a:off x="16049625" y="3113850"/>
                <a:ext cx="35623" cy="25817"/>
              </a:xfrm>
              <a:custGeom>
                <a:avLst/>
                <a:gdLst>
                  <a:gd name="connsiteX0" fmla="*/ 0 w 35623"/>
                  <a:gd name="connsiteY0" fmla="*/ 23431 h 25817"/>
                  <a:gd name="connsiteX1" fmla="*/ 35623 w 35623"/>
                  <a:gd name="connsiteY1" fmla="*/ 0 h 25817"/>
                  <a:gd name="connsiteX2" fmla="*/ 0 w 35623"/>
                  <a:gd name="connsiteY2" fmla="*/ 23431 h 25817"/>
                </a:gdLst>
                <a:ahLst/>
                <a:cxnLst>
                  <a:cxn ang="0">
                    <a:pos x="connsiteX0" y="connsiteY0"/>
                  </a:cxn>
                  <a:cxn ang="0">
                    <a:pos x="connsiteX1" y="connsiteY1"/>
                  </a:cxn>
                  <a:cxn ang="0">
                    <a:pos x="connsiteX2" y="connsiteY2"/>
                  </a:cxn>
                </a:cxnLst>
                <a:rect l="l" t="t" r="r" b="b"/>
                <a:pathLst>
                  <a:path w="35623" h="25817">
                    <a:moveTo>
                      <a:pt x="0" y="23431"/>
                    </a:moveTo>
                    <a:cubicBezTo>
                      <a:pt x="6382" y="-4572"/>
                      <a:pt x="21717" y="20764"/>
                      <a:pt x="35623" y="0"/>
                    </a:cubicBezTo>
                    <a:cubicBezTo>
                      <a:pt x="32480" y="48101"/>
                      <a:pt x="15907" y="12001"/>
                      <a:pt x="0" y="2343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78" name="Freeform: Shape 73577">
                <a:extLst>
                  <a:ext uri="{FF2B5EF4-FFF2-40B4-BE49-F238E27FC236}">
                    <a16:creationId xmlns:a16="http://schemas.microsoft.com/office/drawing/2014/main" id="{D901784F-8ED2-486D-AAF7-C1E6D8AD1258}"/>
                  </a:ext>
                </a:extLst>
              </p:cNvPr>
              <p:cNvSpPr/>
              <p:nvPr/>
            </p:nvSpPr>
            <p:spPr>
              <a:xfrm>
                <a:off x="16068865" y="4805204"/>
                <a:ext cx="22092" cy="38807"/>
              </a:xfrm>
              <a:custGeom>
                <a:avLst/>
                <a:gdLst>
                  <a:gd name="connsiteX0" fmla="*/ 191 w 22092"/>
                  <a:gd name="connsiteY0" fmla="*/ 37719 h 38807"/>
                  <a:gd name="connsiteX1" fmla="*/ 0 w 22092"/>
                  <a:gd name="connsiteY1" fmla="*/ 3429 h 38807"/>
                  <a:gd name="connsiteX2" fmla="*/ 19907 w 22092"/>
                  <a:gd name="connsiteY2" fmla="*/ 0 h 38807"/>
                  <a:gd name="connsiteX3" fmla="*/ 191 w 22092"/>
                  <a:gd name="connsiteY3" fmla="*/ 37719 h 38807"/>
                </a:gdLst>
                <a:ahLst/>
                <a:cxnLst>
                  <a:cxn ang="0">
                    <a:pos x="connsiteX0" y="connsiteY0"/>
                  </a:cxn>
                  <a:cxn ang="0">
                    <a:pos x="connsiteX1" y="connsiteY1"/>
                  </a:cxn>
                  <a:cxn ang="0">
                    <a:pos x="connsiteX2" y="connsiteY2"/>
                  </a:cxn>
                  <a:cxn ang="0">
                    <a:pos x="connsiteX3" y="connsiteY3"/>
                  </a:cxn>
                </a:cxnLst>
                <a:rect l="l" t="t" r="r" b="b"/>
                <a:pathLst>
                  <a:path w="22092" h="38807">
                    <a:moveTo>
                      <a:pt x="191" y="37719"/>
                    </a:moveTo>
                    <a:cubicBezTo>
                      <a:pt x="95" y="26289"/>
                      <a:pt x="95" y="14764"/>
                      <a:pt x="0" y="3429"/>
                    </a:cubicBezTo>
                    <a:cubicBezTo>
                      <a:pt x="5810" y="95"/>
                      <a:pt x="16669" y="24765"/>
                      <a:pt x="19907" y="0"/>
                    </a:cubicBezTo>
                    <a:cubicBezTo>
                      <a:pt x="27718" y="13430"/>
                      <a:pt x="13049" y="45053"/>
                      <a:pt x="191" y="3771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79" name="Freeform: Shape 73578">
                <a:extLst>
                  <a:ext uri="{FF2B5EF4-FFF2-40B4-BE49-F238E27FC236}">
                    <a16:creationId xmlns:a16="http://schemas.microsoft.com/office/drawing/2014/main" id="{58C2E43A-9693-41AB-B82D-0203FCAF2E50}"/>
                  </a:ext>
                </a:extLst>
              </p:cNvPr>
              <p:cNvSpPr/>
              <p:nvPr/>
            </p:nvSpPr>
            <p:spPr>
              <a:xfrm>
                <a:off x="16081152" y="3758568"/>
                <a:ext cx="29337" cy="29393"/>
              </a:xfrm>
              <a:custGeom>
                <a:avLst/>
                <a:gdLst>
                  <a:gd name="connsiteX0" fmla="*/ 0 w 29337"/>
                  <a:gd name="connsiteY0" fmla="*/ 124 h 29393"/>
                  <a:gd name="connsiteX1" fmla="*/ 29337 w 29337"/>
                  <a:gd name="connsiteY1" fmla="*/ 3649 h 29393"/>
                  <a:gd name="connsiteX2" fmla="*/ 0 w 29337"/>
                  <a:gd name="connsiteY2" fmla="*/ 124 h 29393"/>
                </a:gdLst>
                <a:ahLst/>
                <a:cxnLst>
                  <a:cxn ang="0">
                    <a:pos x="connsiteX0" y="connsiteY0"/>
                  </a:cxn>
                  <a:cxn ang="0">
                    <a:pos x="connsiteX1" y="connsiteY1"/>
                  </a:cxn>
                  <a:cxn ang="0">
                    <a:pos x="connsiteX2" y="connsiteY2"/>
                  </a:cxn>
                </a:cxnLst>
                <a:rect l="l" t="t" r="r" b="b"/>
                <a:pathLst>
                  <a:path w="29337" h="29393">
                    <a:moveTo>
                      <a:pt x="0" y="124"/>
                    </a:moveTo>
                    <a:cubicBezTo>
                      <a:pt x="10859" y="-1400"/>
                      <a:pt x="16383" y="11745"/>
                      <a:pt x="29337" y="3649"/>
                    </a:cubicBezTo>
                    <a:cubicBezTo>
                      <a:pt x="22860" y="29938"/>
                      <a:pt x="1810" y="46606"/>
                      <a:pt x="0" y="12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80" name="Freeform: Shape 73579">
                <a:extLst>
                  <a:ext uri="{FF2B5EF4-FFF2-40B4-BE49-F238E27FC236}">
                    <a16:creationId xmlns:a16="http://schemas.microsoft.com/office/drawing/2014/main" id="{CEBFA7DF-9007-444D-A8AF-F0E8FBC387D8}"/>
                  </a:ext>
                </a:extLst>
              </p:cNvPr>
              <p:cNvSpPr/>
              <p:nvPr/>
            </p:nvSpPr>
            <p:spPr>
              <a:xfrm>
                <a:off x="16093154" y="4982559"/>
                <a:ext cx="23431" cy="39692"/>
              </a:xfrm>
              <a:custGeom>
                <a:avLst/>
                <a:gdLst>
                  <a:gd name="connsiteX0" fmla="*/ 0 w 23431"/>
                  <a:gd name="connsiteY0" fmla="*/ 10954 h 39692"/>
                  <a:gd name="connsiteX1" fmla="*/ 13335 w 23431"/>
                  <a:gd name="connsiteY1" fmla="*/ 0 h 39692"/>
                  <a:gd name="connsiteX2" fmla="*/ 23431 w 23431"/>
                  <a:gd name="connsiteY2" fmla="*/ 24003 h 39692"/>
                  <a:gd name="connsiteX3" fmla="*/ 0 w 23431"/>
                  <a:gd name="connsiteY3" fmla="*/ 10954 h 39692"/>
                </a:gdLst>
                <a:ahLst/>
                <a:cxnLst>
                  <a:cxn ang="0">
                    <a:pos x="connsiteX0" y="connsiteY0"/>
                  </a:cxn>
                  <a:cxn ang="0">
                    <a:pos x="connsiteX1" y="connsiteY1"/>
                  </a:cxn>
                  <a:cxn ang="0">
                    <a:pos x="connsiteX2" y="connsiteY2"/>
                  </a:cxn>
                  <a:cxn ang="0">
                    <a:pos x="connsiteX3" y="connsiteY3"/>
                  </a:cxn>
                </a:cxnLst>
                <a:rect l="l" t="t" r="r" b="b"/>
                <a:pathLst>
                  <a:path w="23431" h="39692">
                    <a:moveTo>
                      <a:pt x="0" y="10954"/>
                    </a:moveTo>
                    <a:cubicBezTo>
                      <a:pt x="953" y="-952"/>
                      <a:pt x="8287" y="2381"/>
                      <a:pt x="13335" y="0"/>
                    </a:cubicBezTo>
                    <a:cubicBezTo>
                      <a:pt x="11430" y="22670"/>
                      <a:pt x="14859" y="30766"/>
                      <a:pt x="23431" y="24003"/>
                    </a:cubicBezTo>
                    <a:cubicBezTo>
                      <a:pt x="19240" y="61341"/>
                      <a:pt x="5715" y="21717"/>
                      <a:pt x="0" y="1095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81" name="Freeform: Shape 73580">
                <a:extLst>
                  <a:ext uri="{FF2B5EF4-FFF2-40B4-BE49-F238E27FC236}">
                    <a16:creationId xmlns:a16="http://schemas.microsoft.com/office/drawing/2014/main" id="{006C7304-76B8-498C-971D-3716E233731D}"/>
                  </a:ext>
                </a:extLst>
              </p:cNvPr>
              <p:cNvSpPr/>
              <p:nvPr/>
            </p:nvSpPr>
            <p:spPr>
              <a:xfrm>
                <a:off x="16096367" y="3448558"/>
                <a:ext cx="38696" cy="17256"/>
              </a:xfrm>
              <a:custGeom>
                <a:avLst/>
                <a:gdLst>
                  <a:gd name="connsiteX0" fmla="*/ 25 w 38696"/>
                  <a:gd name="connsiteY0" fmla="*/ 15526 h 17256"/>
                  <a:gd name="connsiteX1" fmla="*/ 38697 w 38696"/>
                  <a:gd name="connsiteY1" fmla="*/ 0 h 17256"/>
                  <a:gd name="connsiteX2" fmla="*/ 25 w 38696"/>
                  <a:gd name="connsiteY2" fmla="*/ 15526 h 17256"/>
                </a:gdLst>
                <a:ahLst/>
                <a:cxnLst>
                  <a:cxn ang="0">
                    <a:pos x="connsiteX0" y="connsiteY0"/>
                  </a:cxn>
                  <a:cxn ang="0">
                    <a:pos x="connsiteX1" y="connsiteY1"/>
                  </a:cxn>
                  <a:cxn ang="0">
                    <a:pos x="connsiteX2" y="connsiteY2"/>
                  </a:cxn>
                </a:cxnLst>
                <a:rect l="l" t="t" r="r" b="b"/>
                <a:pathLst>
                  <a:path w="38696" h="17256">
                    <a:moveTo>
                      <a:pt x="25" y="15526"/>
                    </a:moveTo>
                    <a:cubicBezTo>
                      <a:pt x="-927" y="-12954"/>
                      <a:pt x="25457" y="13621"/>
                      <a:pt x="38697" y="0"/>
                    </a:cubicBezTo>
                    <a:cubicBezTo>
                      <a:pt x="31172" y="35624"/>
                      <a:pt x="17075" y="2953"/>
                      <a:pt x="25" y="1552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82" name="Freeform: Shape 73581">
                <a:extLst>
                  <a:ext uri="{FF2B5EF4-FFF2-40B4-BE49-F238E27FC236}">
                    <a16:creationId xmlns:a16="http://schemas.microsoft.com/office/drawing/2014/main" id="{231E7A52-3B72-45F4-B5C7-1FF2506E0D2C}"/>
                  </a:ext>
                </a:extLst>
              </p:cNvPr>
              <p:cNvSpPr/>
              <p:nvPr/>
            </p:nvSpPr>
            <p:spPr>
              <a:xfrm>
                <a:off x="16118585" y="4083590"/>
                <a:ext cx="19526" cy="37909"/>
              </a:xfrm>
              <a:custGeom>
                <a:avLst/>
                <a:gdLst>
                  <a:gd name="connsiteX0" fmla="*/ 0 w 19526"/>
                  <a:gd name="connsiteY0" fmla="*/ 37909 h 37909"/>
                  <a:gd name="connsiteX1" fmla="*/ 19526 w 19526"/>
                  <a:gd name="connsiteY1" fmla="*/ 0 h 37909"/>
                  <a:gd name="connsiteX2" fmla="*/ 0 w 19526"/>
                  <a:gd name="connsiteY2" fmla="*/ 37909 h 37909"/>
                </a:gdLst>
                <a:ahLst/>
                <a:cxnLst>
                  <a:cxn ang="0">
                    <a:pos x="connsiteX0" y="connsiteY0"/>
                  </a:cxn>
                  <a:cxn ang="0">
                    <a:pos x="connsiteX1" y="connsiteY1"/>
                  </a:cxn>
                  <a:cxn ang="0">
                    <a:pos x="connsiteX2" y="connsiteY2"/>
                  </a:cxn>
                </a:cxnLst>
                <a:rect l="l" t="t" r="r" b="b"/>
                <a:pathLst>
                  <a:path w="19526" h="37909">
                    <a:moveTo>
                      <a:pt x="0" y="37909"/>
                    </a:moveTo>
                    <a:cubicBezTo>
                      <a:pt x="4286" y="19812"/>
                      <a:pt x="10668" y="6953"/>
                      <a:pt x="19526" y="0"/>
                    </a:cubicBezTo>
                    <a:cubicBezTo>
                      <a:pt x="19526" y="28384"/>
                      <a:pt x="10382" y="34576"/>
                      <a:pt x="0" y="3790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83" name="Freeform: Shape 73582">
                <a:extLst>
                  <a:ext uri="{FF2B5EF4-FFF2-40B4-BE49-F238E27FC236}">
                    <a16:creationId xmlns:a16="http://schemas.microsoft.com/office/drawing/2014/main" id="{8CABCCFE-AA13-40CC-B136-1E84D6293174}"/>
                  </a:ext>
                </a:extLst>
              </p:cNvPr>
              <p:cNvSpPr/>
              <p:nvPr/>
            </p:nvSpPr>
            <p:spPr>
              <a:xfrm>
                <a:off x="16162210" y="7430294"/>
                <a:ext cx="24765" cy="22192"/>
              </a:xfrm>
              <a:custGeom>
                <a:avLst/>
                <a:gdLst>
                  <a:gd name="connsiteX0" fmla="*/ 0 w 24765"/>
                  <a:gd name="connsiteY0" fmla="*/ 17716 h 22192"/>
                  <a:gd name="connsiteX1" fmla="*/ 24765 w 24765"/>
                  <a:gd name="connsiteY1" fmla="*/ 22193 h 22192"/>
                  <a:gd name="connsiteX2" fmla="*/ 0 w 24765"/>
                  <a:gd name="connsiteY2" fmla="*/ 17716 h 22192"/>
                </a:gdLst>
                <a:ahLst/>
                <a:cxnLst>
                  <a:cxn ang="0">
                    <a:pos x="connsiteX0" y="connsiteY0"/>
                  </a:cxn>
                  <a:cxn ang="0">
                    <a:pos x="connsiteX1" y="connsiteY1"/>
                  </a:cxn>
                  <a:cxn ang="0">
                    <a:pos x="connsiteX2" y="connsiteY2"/>
                  </a:cxn>
                </a:cxnLst>
                <a:rect l="l" t="t" r="r" b="b"/>
                <a:pathLst>
                  <a:path w="24765" h="22192">
                    <a:moveTo>
                      <a:pt x="0" y="17716"/>
                    </a:moveTo>
                    <a:cubicBezTo>
                      <a:pt x="5524" y="95"/>
                      <a:pt x="24098" y="-13050"/>
                      <a:pt x="24765" y="22193"/>
                    </a:cubicBezTo>
                    <a:cubicBezTo>
                      <a:pt x="20098" y="11143"/>
                      <a:pt x="9430" y="16287"/>
                      <a:pt x="0" y="1771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84" name="Freeform: Shape 73583">
                <a:extLst>
                  <a:ext uri="{FF2B5EF4-FFF2-40B4-BE49-F238E27FC236}">
                    <a16:creationId xmlns:a16="http://schemas.microsoft.com/office/drawing/2014/main" id="{05109B11-084E-4944-B6FE-A607CE3C5055}"/>
                  </a:ext>
                </a:extLst>
              </p:cNvPr>
              <p:cNvSpPr/>
              <p:nvPr/>
            </p:nvSpPr>
            <p:spPr>
              <a:xfrm>
                <a:off x="16141731" y="3465897"/>
                <a:ext cx="22478" cy="24476"/>
              </a:xfrm>
              <a:custGeom>
                <a:avLst/>
                <a:gdLst>
                  <a:gd name="connsiteX0" fmla="*/ 0 w 22478"/>
                  <a:gd name="connsiteY0" fmla="*/ 24476 h 24476"/>
                  <a:gd name="connsiteX1" fmla="*/ 22479 w 22478"/>
                  <a:gd name="connsiteY1" fmla="*/ 3235 h 24476"/>
                  <a:gd name="connsiteX2" fmla="*/ 0 w 22478"/>
                  <a:gd name="connsiteY2" fmla="*/ 24476 h 24476"/>
                </a:gdLst>
                <a:ahLst/>
                <a:cxnLst>
                  <a:cxn ang="0">
                    <a:pos x="connsiteX0" y="connsiteY0"/>
                  </a:cxn>
                  <a:cxn ang="0">
                    <a:pos x="connsiteX1" y="connsiteY1"/>
                  </a:cxn>
                  <a:cxn ang="0">
                    <a:pos x="connsiteX2" y="connsiteY2"/>
                  </a:cxn>
                </a:cxnLst>
                <a:rect l="l" t="t" r="r" b="b"/>
                <a:pathLst>
                  <a:path w="22478" h="24476">
                    <a:moveTo>
                      <a:pt x="0" y="24476"/>
                    </a:moveTo>
                    <a:cubicBezTo>
                      <a:pt x="2096" y="3045"/>
                      <a:pt x="18669" y="-5147"/>
                      <a:pt x="22479" y="3235"/>
                    </a:cubicBezTo>
                    <a:cubicBezTo>
                      <a:pt x="17621" y="16952"/>
                      <a:pt x="8382" y="19618"/>
                      <a:pt x="0" y="2447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85" name="Freeform: Shape 73584">
                <a:extLst>
                  <a:ext uri="{FF2B5EF4-FFF2-40B4-BE49-F238E27FC236}">
                    <a16:creationId xmlns:a16="http://schemas.microsoft.com/office/drawing/2014/main" id="{9ED8E976-2B11-4087-AC38-C5013F9A3CB9}"/>
                  </a:ext>
                </a:extLst>
              </p:cNvPr>
              <p:cNvSpPr/>
              <p:nvPr/>
            </p:nvSpPr>
            <p:spPr>
              <a:xfrm>
                <a:off x="16184855" y="6470079"/>
                <a:ext cx="27774" cy="35433"/>
              </a:xfrm>
              <a:custGeom>
                <a:avLst/>
                <a:gdLst>
                  <a:gd name="connsiteX0" fmla="*/ 25 w 27774"/>
                  <a:gd name="connsiteY0" fmla="*/ 11525 h 35433"/>
                  <a:gd name="connsiteX1" fmla="*/ 17170 w 27774"/>
                  <a:gd name="connsiteY1" fmla="*/ 0 h 35433"/>
                  <a:gd name="connsiteX2" fmla="*/ 27742 w 27774"/>
                  <a:gd name="connsiteY2" fmla="*/ 24003 h 35433"/>
                  <a:gd name="connsiteX3" fmla="*/ 10598 w 27774"/>
                  <a:gd name="connsiteY3" fmla="*/ 35433 h 35433"/>
                  <a:gd name="connsiteX4" fmla="*/ 25 w 27774"/>
                  <a:gd name="connsiteY4" fmla="*/ 11525 h 354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4" h="35433">
                    <a:moveTo>
                      <a:pt x="25" y="11525"/>
                    </a:moveTo>
                    <a:cubicBezTo>
                      <a:pt x="-642" y="-7144"/>
                      <a:pt x="12217" y="5524"/>
                      <a:pt x="17170" y="0"/>
                    </a:cubicBezTo>
                    <a:cubicBezTo>
                      <a:pt x="16694" y="18764"/>
                      <a:pt x="20313" y="26861"/>
                      <a:pt x="27742" y="24003"/>
                    </a:cubicBezTo>
                    <a:cubicBezTo>
                      <a:pt x="28505" y="42577"/>
                      <a:pt x="15550" y="29908"/>
                      <a:pt x="10598" y="35433"/>
                    </a:cubicBezTo>
                    <a:cubicBezTo>
                      <a:pt x="16884" y="19431"/>
                      <a:pt x="10788" y="5620"/>
                      <a:pt x="25" y="1152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86" name="Freeform: Shape 73585">
                <a:extLst>
                  <a:ext uri="{FF2B5EF4-FFF2-40B4-BE49-F238E27FC236}">
                    <a16:creationId xmlns:a16="http://schemas.microsoft.com/office/drawing/2014/main" id="{35705AC7-99E1-4249-8A44-18E9AD938E9B}"/>
                  </a:ext>
                </a:extLst>
              </p:cNvPr>
              <p:cNvSpPr/>
              <p:nvPr/>
            </p:nvSpPr>
            <p:spPr>
              <a:xfrm>
                <a:off x="16176688" y="4941983"/>
                <a:ext cx="16287" cy="54197"/>
              </a:xfrm>
              <a:custGeom>
                <a:avLst/>
                <a:gdLst>
                  <a:gd name="connsiteX0" fmla="*/ 0 w 16287"/>
                  <a:gd name="connsiteY0" fmla="*/ 54197 h 54197"/>
                  <a:gd name="connsiteX1" fmla="*/ 16288 w 16287"/>
                  <a:gd name="connsiteY1" fmla="*/ 0 h 54197"/>
                  <a:gd name="connsiteX2" fmla="*/ 13335 w 16287"/>
                  <a:gd name="connsiteY2" fmla="*/ 52006 h 54197"/>
                  <a:gd name="connsiteX3" fmla="*/ 0 w 16287"/>
                  <a:gd name="connsiteY3" fmla="*/ 54197 h 54197"/>
                </a:gdLst>
                <a:ahLst/>
                <a:cxnLst>
                  <a:cxn ang="0">
                    <a:pos x="connsiteX0" y="connsiteY0"/>
                  </a:cxn>
                  <a:cxn ang="0">
                    <a:pos x="connsiteX1" y="connsiteY1"/>
                  </a:cxn>
                  <a:cxn ang="0">
                    <a:pos x="connsiteX2" y="connsiteY2"/>
                  </a:cxn>
                  <a:cxn ang="0">
                    <a:pos x="connsiteX3" y="connsiteY3"/>
                  </a:cxn>
                </a:cxnLst>
                <a:rect l="l" t="t" r="r" b="b"/>
                <a:pathLst>
                  <a:path w="16287" h="54197">
                    <a:moveTo>
                      <a:pt x="0" y="54197"/>
                    </a:moveTo>
                    <a:cubicBezTo>
                      <a:pt x="6191" y="37814"/>
                      <a:pt x="8096" y="11430"/>
                      <a:pt x="16288" y="0"/>
                    </a:cubicBezTo>
                    <a:cubicBezTo>
                      <a:pt x="12478" y="10668"/>
                      <a:pt x="12763" y="30861"/>
                      <a:pt x="13335" y="52006"/>
                    </a:cubicBezTo>
                    <a:lnTo>
                      <a:pt x="0" y="54197"/>
                    </a:ln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87" name="Freeform: Shape 73586">
                <a:extLst>
                  <a:ext uri="{FF2B5EF4-FFF2-40B4-BE49-F238E27FC236}">
                    <a16:creationId xmlns:a16="http://schemas.microsoft.com/office/drawing/2014/main" id="{0A5CC025-5757-4CF4-92C8-8FA6F874CFDD}"/>
                  </a:ext>
                </a:extLst>
              </p:cNvPr>
              <p:cNvSpPr/>
              <p:nvPr/>
            </p:nvSpPr>
            <p:spPr>
              <a:xfrm>
                <a:off x="16174402" y="4117340"/>
                <a:ext cx="22860" cy="20066"/>
              </a:xfrm>
              <a:custGeom>
                <a:avLst/>
                <a:gdLst>
                  <a:gd name="connsiteX0" fmla="*/ 0 w 22860"/>
                  <a:gd name="connsiteY0" fmla="*/ 20066 h 20066"/>
                  <a:gd name="connsiteX1" fmla="*/ 22860 w 22860"/>
                  <a:gd name="connsiteY1" fmla="*/ 7589 h 20066"/>
                  <a:gd name="connsiteX2" fmla="*/ 0 w 22860"/>
                  <a:gd name="connsiteY2" fmla="*/ 20066 h 20066"/>
                </a:gdLst>
                <a:ahLst/>
                <a:cxnLst>
                  <a:cxn ang="0">
                    <a:pos x="connsiteX0" y="connsiteY0"/>
                  </a:cxn>
                  <a:cxn ang="0">
                    <a:pos x="connsiteX1" y="connsiteY1"/>
                  </a:cxn>
                  <a:cxn ang="0">
                    <a:pos x="connsiteX2" y="connsiteY2"/>
                  </a:cxn>
                </a:cxnLst>
                <a:rect l="l" t="t" r="r" b="b"/>
                <a:pathLst>
                  <a:path w="22860" h="20066">
                    <a:moveTo>
                      <a:pt x="0" y="20066"/>
                    </a:moveTo>
                    <a:cubicBezTo>
                      <a:pt x="-95" y="-4889"/>
                      <a:pt x="18384" y="-3460"/>
                      <a:pt x="22860" y="7589"/>
                    </a:cubicBezTo>
                    <a:cubicBezTo>
                      <a:pt x="16764" y="29972"/>
                      <a:pt x="8573" y="-793"/>
                      <a:pt x="0" y="2006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88" name="Freeform: Shape 73587">
                <a:extLst>
                  <a:ext uri="{FF2B5EF4-FFF2-40B4-BE49-F238E27FC236}">
                    <a16:creationId xmlns:a16="http://schemas.microsoft.com/office/drawing/2014/main" id="{B0B44FD9-AD7E-4D3C-8AC2-3C1EDAE8854A}"/>
                  </a:ext>
                </a:extLst>
              </p:cNvPr>
              <p:cNvSpPr/>
              <p:nvPr/>
            </p:nvSpPr>
            <p:spPr>
              <a:xfrm>
                <a:off x="16181927" y="4767866"/>
                <a:ext cx="23145" cy="21145"/>
              </a:xfrm>
              <a:custGeom>
                <a:avLst/>
                <a:gdLst>
                  <a:gd name="connsiteX0" fmla="*/ 0 w 23145"/>
                  <a:gd name="connsiteY0" fmla="*/ 21146 h 21145"/>
                  <a:gd name="connsiteX1" fmla="*/ 23146 w 23145"/>
                  <a:gd name="connsiteY1" fmla="*/ 0 h 21145"/>
                  <a:gd name="connsiteX2" fmla="*/ 0 w 23145"/>
                  <a:gd name="connsiteY2" fmla="*/ 21146 h 21145"/>
                </a:gdLst>
                <a:ahLst/>
                <a:cxnLst>
                  <a:cxn ang="0">
                    <a:pos x="connsiteX0" y="connsiteY0"/>
                  </a:cxn>
                  <a:cxn ang="0">
                    <a:pos x="connsiteX1" y="connsiteY1"/>
                  </a:cxn>
                  <a:cxn ang="0">
                    <a:pos x="connsiteX2" y="connsiteY2"/>
                  </a:cxn>
                </a:cxnLst>
                <a:rect l="l" t="t" r="r" b="b"/>
                <a:pathLst>
                  <a:path w="23145" h="21145">
                    <a:moveTo>
                      <a:pt x="0" y="21146"/>
                    </a:moveTo>
                    <a:cubicBezTo>
                      <a:pt x="4763" y="7048"/>
                      <a:pt x="12859" y="857"/>
                      <a:pt x="23146" y="0"/>
                    </a:cubicBezTo>
                    <a:cubicBezTo>
                      <a:pt x="22765" y="24765"/>
                      <a:pt x="9334" y="18193"/>
                      <a:pt x="0" y="2114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89" name="Freeform: Shape 73588">
                <a:extLst>
                  <a:ext uri="{FF2B5EF4-FFF2-40B4-BE49-F238E27FC236}">
                    <a16:creationId xmlns:a16="http://schemas.microsoft.com/office/drawing/2014/main" id="{E6914667-8AD2-4DEC-B4BF-88C695BCAD6F}"/>
                  </a:ext>
                </a:extLst>
              </p:cNvPr>
              <p:cNvSpPr/>
              <p:nvPr/>
            </p:nvSpPr>
            <p:spPr>
              <a:xfrm>
                <a:off x="16207549" y="4655756"/>
                <a:ext cx="20383" cy="100107"/>
              </a:xfrm>
              <a:custGeom>
                <a:avLst/>
                <a:gdLst>
                  <a:gd name="connsiteX0" fmla="*/ 0 w 20383"/>
                  <a:gd name="connsiteY0" fmla="*/ 0 h 100107"/>
                  <a:gd name="connsiteX1" fmla="*/ 16764 w 20383"/>
                  <a:gd name="connsiteY1" fmla="*/ 22955 h 100107"/>
                  <a:gd name="connsiteX2" fmla="*/ 20384 w 20383"/>
                  <a:gd name="connsiteY2" fmla="*/ 65246 h 100107"/>
                  <a:gd name="connsiteX3" fmla="*/ 17336 w 20383"/>
                  <a:gd name="connsiteY3" fmla="*/ 100108 h 100107"/>
                  <a:gd name="connsiteX4" fmla="*/ 0 w 20383"/>
                  <a:gd name="connsiteY4" fmla="*/ 0 h 100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83" h="100107">
                    <a:moveTo>
                      <a:pt x="0" y="0"/>
                    </a:moveTo>
                    <a:cubicBezTo>
                      <a:pt x="5906" y="6668"/>
                      <a:pt x="9811" y="19145"/>
                      <a:pt x="16764" y="22955"/>
                    </a:cubicBezTo>
                    <a:cubicBezTo>
                      <a:pt x="17812" y="37719"/>
                      <a:pt x="6477" y="70771"/>
                      <a:pt x="20384" y="65246"/>
                    </a:cubicBezTo>
                    <a:cubicBezTo>
                      <a:pt x="17907" y="73247"/>
                      <a:pt x="16954" y="85249"/>
                      <a:pt x="17336" y="100108"/>
                    </a:cubicBezTo>
                    <a:cubicBezTo>
                      <a:pt x="4953" y="85154"/>
                      <a:pt x="8477" y="25432"/>
                      <a:pt x="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90" name="Freeform: Shape 73589">
                <a:extLst>
                  <a:ext uri="{FF2B5EF4-FFF2-40B4-BE49-F238E27FC236}">
                    <a16:creationId xmlns:a16="http://schemas.microsoft.com/office/drawing/2014/main" id="{EDCC9481-450C-4085-B110-B36E1F42E446}"/>
                  </a:ext>
                </a:extLst>
              </p:cNvPr>
              <p:cNvSpPr/>
              <p:nvPr/>
            </p:nvSpPr>
            <p:spPr>
              <a:xfrm>
                <a:off x="16259563" y="6571901"/>
                <a:ext cx="23329" cy="34385"/>
              </a:xfrm>
              <a:custGeom>
                <a:avLst/>
                <a:gdLst>
                  <a:gd name="connsiteX0" fmla="*/ 2279 w 23329"/>
                  <a:gd name="connsiteY0" fmla="*/ 0 h 34385"/>
                  <a:gd name="connsiteX1" fmla="*/ 19615 w 23329"/>
                  <a:gd name="connsiteY1" fmla="*/ 5715 h 34385"/>
                  <a:gd name="connsiteX2" fmla="*/ 23139 w 23329"/>
                  <a:gd name="connsiteY2" fmla="*/ 13811 h 34385"/>
                  <a:gd name="connsiteX3" fmla="*/ 23329 w 23329"/>
                  <a:gd name="connsiteY3" fmla="*/ 30861 h 34385"/>
                  <a:gd name="connsiteX4" fmla="*/ 2660 w 23329"/>
                  <a:gd name="connsiteY4" fmla="*/ 34385 h 34385"/>
                  <a:gd name="connsiteX5" fmla="*/ 2279 w 23329"/>
                  <a:gd name="connsiteY5" fmla="*/ 0 h 34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29" h="34385">
                    <a:moveTo>
                      <a:pt x="2279" y="0"/>
                    </a:moveTo>
                    <a:cubicBezTo>
                      <a:pt x="3708" y="9334"/>
                      <a:pt x="16376" y="30480"/>
                      <a:pt x="19615" y="5715"/>
                    </a:cubicBezTo>
                    <a:cubicBezTo>
                      <a:pt x="22567" y="3620"/>
                      <a:pt x="22948" y="8572"/>
                      <a:pt x="23139" y="13811"/>
                    </a:cubicBezTo>
                    <a:cubicBezTo>
                      <a:pt x="23234" y="19526"/>
                      <a:pt x="23234" y="25146"/>
                      <a:pt x="23329" y="30861"/>
                    </a:cubicBezTo>
                    <a:cubicBezTo>
                      <a:pt x="13138" y="24860"/>
                      <a:pt x="12661" y="24860"/>
                      <a:pt x="2660" y="34385"/>
                    </a:cubicBezTo>
                    <a:cubicBezTo>
                      <a:pt x="-3341" y="18288"/>
                      <a:pt x="2755" y="23336"/>
                      <a:pt x="2279"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91" name="Freeform: Shape 73590">
                <a:extLst>
                  <a:ext uri="{FF2B5EF4-FFF2-40B4-BE49-F238E27FC236}">
                    <a16:creationId xmlns:a16="http://schemas.microsoft.com/office/drawing/2014/main" id="{D5105187-C199-44B9-936F-E6860F7F624B}"/>
                  </a:ext>
                </a:extLst>
              </p:cNvPr>
              <p:cNvSpPr/>
              <p:nvPr/>
            </p:nvSpPr>
            <p:spPr>
              <a:xfrm>
                <a:off x="16240528" y="4113669"/>
                <a:ext cx="19204" cy="37262"/>
              </a:xfrm>
              <a:custGeom>
                <a:avLst/>
                <a:gdLst>
                  <a:gd name="connsiteX0" fmla="*/ 18837 w 19204"/>
                  <a:gd name="connsiteY0" fmla="*/ 115 h 37262"/>
                  <a:gd name="connsiteX1" fmla="*/ 2739 w 19204"/>
                  <a:gd name="connsiteY1" fmla="*/ 37262 h 37262"/>
                  <a:gd name="connsiteX2" fmla="*/ 18837 w 19204"/>
                  <a:gd name="connsiteY2" fmla="*/ 115 h 37262"/>
                </a:gdLst>
                <a:ahLst/>
                <a:cxnLst>
                  <a:cxn ang="0">
                    <a:pos x="connsiteX0" y="connsiteY0"/>
                  </a:cxn>
                  <a:cxn ang="0">
                    <a:pos x="connsiteX1" y="connsiteY1"/>
                  </a:cxn>
                  <a:cxn ang="0">
                    <a:pos x="connsiteX2" y="connsiteY2"/>
                  </a:cxn>
                </a:cxnLst>
                <a:rect l="l" t="t" r="r" b="b"/>
                <a:pathLst>
                  <a:path w="19204" h="37262">
                    <a:moveTo>
                      <a:pt x="18837" y="115"/>
                    </a:moveTo>
                    <a:cubicBezTo>
                      <a:pt x="22266" y="33738"/>
                      <a:pt x="549" y="6877"/>
                      <a:pt x="2739" y="37262"/>
                    </a:cubicBezTo>
                    <a:cubicBezTo>
                      <a:pt x="-6405" y="22784"/>
                      <a:pt x="9502" y="-1886"/>
                      <a:pt x="18837" y="11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92" name="Freeform: Shape 73591">
                <a:extLst>
                  <a:ext uri="{FF2B5EF4-FFF2-40B4-BE49-F238E27FC236}">
                    <a16:creationId xmlns:a16="http://schemas.microsoft.com/office/drawing/2014/main" id="{E339F659-AE3F-4D73-B1AD-38A6734202B8}"/>
                  </a:ext>
                </a:extLst>
              </p:cNvPr>
              <p:cNvSpPr/>
              <p:nvPr/>
            </p:nvSpPr>
            <p:spPr>
              <a:xfrm>
                <a:off x="16235838" y="3547999"/>
                <a:ext cx="19532" cy="33813"/>
              </a:xfrm>
              <a:custGeom>
                <a:avLst/>
                <a:gdLst>
                  <a:gd name="connsiteX0" fmla="*/ 16002 w 19532"/>
                  <a:gd name="connsiteY0" fmla="*/ 0 h 33813"/>
                  <a:gd name="connsiteX1" fmla="*/ 19526 w 19532"/>
                  <a:gd name="connsiteY1" fmla="*/ 33814 h 33813"/>
                  <a:gd name="connsiteX2" fmla="*/ 0 w 19532"/>
                  <a:gd name="connsiteY2" fmla="*/ 20098 h 33813"/>
                  <a:gd name="connsiteX3" fmla="*/ 16002 w 19532"/>
                  <a:gd name="connsiteY3" fmla="*/ 0 h 33813"/>
                </a:gdLst>
                <a:ahLst/>
                <a:cxnLst>
                  <a:cxn ang="0">
                    <a:pos x="connsiteX0" y="connsiteY0"/>
                  </a:cxn>
                  <a:cxn ang="0">
                    <a:pos x="connsiteX1" y="connsiteY1"/>
                  </a:cxn>
                  <a:cxn ang="0">
                    <a:pos x="connsiteX2" y="connsiteY2"/>
                  </a:cxn>
                  <a:cxn ang="0">
                    <a:pos x="connsiteX3" y="connsiteY3"/>
                  </a:cxn>
                </a:cxnLst>
                <a:rect l="l" t="t" r="r" b="b"/>
                <a:pathLst>
                  <a:path w="19532" h="33813">
                    <a:moveTo>
                      <a:pt x="16002" y="0"/>
                    </a:moveTo>
                    <a:cubicBezTo>
                      <a:pt x="18574" y="7239"/>
                      <a:pt x="19621" y="18859"/>
                      <a:pt x="19526" y="33814"/>
                    </a:cubicBezTo>
                    <a:cubicBezTo>
                      <a:pt x="12764" y="30004"/>
                      <a:pt x="10096" y="14192"/>
                      <a:pt x="0" y="20098"/>
                    </a:cubicBezTo>
                    <a:cubicBezTo>
                      <a:pt x="381" y="1143"/>
                      <a:pt x="8001" y="190"/>
                      <a:pt x="16002"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93" name="Freeform: Shape 73592">
                <a:extLst>
                  <a:ext uri="{FF2B5EF4-FFF2-40B4-BE49-F238E27FC236}">
                    <a16:creationId xmlns:a16="http://schemas.microsoft.com/office/drawing/2014/main" id="{CD380479-E57A-4E8D-874B-983F956208C6}"/>
                  </a:ext>
                </a:extLst>
              </p:cNvPr>
              <p:cNvSpPr/>
              <p:nvPr/>
            </p:nvSpPr>
            <p:spPr>
              <a:xfrm>
                <a:off x="16254888" y="4683093"/>
                <a:ext cx="42386" cy="93345"/>
              </a:xfrm>
              <a:custGeom>
                <a:avLst/>
                <a:gdLst>
                  <a:gd name="connsiteX0" fmla="*/ 33147 w 42386"/>
                  <a:gd name="connsiteY0" fmla="*/ 87535 h 93345"/>
                  <a:gd name="connsiteX1" fmla="*/ 0 w 42386"/>
                  <a:gd name="connsiteY1" fmla="*/ 93345 h 93345"/>
                  <a:gd name="connsiteX2" fmla="*/ 19717 w 42386"/>
                  <a:gd name="connsiteY2" fmla="*/ 64199 h 93345"/>
                  <a:gd name="connsiteX3" fmla="*/ 35719 w 42386"/>
                  <a:gd name="connsiteY3" fmla="*/ 1238 h 93345"/>
                  <a:gd name="connsiteX4" fmla="*/ 42386 w 42386"/>
                  <a:gd name="connsiteY4" fmla="*/ 0 h 93345"/>
                  <a:gd name="connsiteX5" fmla="*/ 33147 w 42386"/>
                  <a:gd name="connsiteY5" fmla="*/ 87535 h 93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86" h="93345">
                    <a:moveTo>
                      <a:pt x="33147" y="87535"/>
                    </a:moveTo>
                    <a:cubicBezTo>
                      <a:pt x="26670" y="48483"/>
                      <a:pt x="16764" y="84582"/>
                      <a:pt x="0" y="93345"/>
                    </a:cubicBezTo>
                    <a:cubicBezTo>
                      <a:pt x="2477" y="73152"/>
                      <a:pt x="16097" y="31242"/>
                      <a:pt x="19717" y="64199"/>
                    </a:cubicBezTo>
                    <a:cubicBezTo>
                      <a:pt x="27908" y="49911"/>
                      <a:pt x="32195" y="26575"/>
                      <a:pt x="35719" y="1238"/>
                    </a:cubicBezTo>
                    <a:cubicBezTo>
                      <a:pt x="37910" y="762"/>
                      <a:pt x="40196" y="381"/>
                      <a:pt x="42386" y="0"/>
                    </a:cubicBezTo>
                    <a:cubicBezTo>
                      <a:pt x="34576" y="18193"/>
                      <a:pt x="38005" y="62389"/>
                      <a:pt x="33147" y="8753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94" name="Freeform: Shape 73593">
                <a:extLst>
                  <a:ext uri="{FF2B5EF4-FFF2-40B4-BE49-F238E27FC236}">
                    <a16:creationId xmlns:a16="http://schemas.microsoft.com/office/drawing/2014/main" id="{304F4344-FA47-45C4-B7E2-EA6AA823F380}"/>
                  </a:ext>
                </a:extLst>
              </p:cNvPr>
              <p:cNvSpPr/>
              <p:nvPr/>
            </p:nvSpPr>
            <p:spPr>
              <a:xfrm>
                <a:off x="16255528" y="4516155"/>
                <a:ext cx="17171" cy="27780"/>
              </a:xfrm>
              <a:custGeom>
                <a:avLst/>
                <a:gdLst>
                  <a:gd name="connsiteX0" fmla="*/ 503 w 17171"/>
                  <a:gd name="connsiteY0" fmla="*/ 2346 h 27780"/>
                  <a:gd name="connsiteX1" fmla="*/ 17172 w 17171"/>
                  <a:gd name="connsiteY1" fmla="*/ 16538 h 27780"/>
                  <a:gd name="connsiteX2" fmla="*/ 503 w 17171"/>
                  <a:gd name="connsiteY2" fmla="*/ 2346 h 27780"/>
                </a:gdLst>
                <a:ahLst/>
                <a:cxnLst>
                  <a:cxn ang="0">
                    <a:pos x="connsiteX0" y="connsiteY0"/>
                  </a:cxn>
                  <a:cxn ang="0">
                    <a:pos x="connsiteX1" y="connsiteY1"/>
                  </a:cxn>
                  <a:cxn ang="0">
                    <a:pos x="connsiteX2" y="connsiteY2"/>
                  </a:cxn>
                </a:cxnLst>
                <a:rect l="l" t="t" r="r" b="b"/>
                <a:pathLst>
                  <a:path w="17171" h="27780">
                    <a:moveTo>
                      <a:pt x="503" y="2346"/>
                    </a:moveTo>
                    <a:cubicBezTo>
                      <a:pt x="10980" y="-6893"/>
                      <a:pt x="10790" y="13966"/>
                      <a:pt x="17172" y="16538"/>
                    </a:cubicBezTo>
                    <a:cubicBezTo>
                      <a:pt x="14790" y="36731"/>
                      <a:pt x="-3212" y="28349"/>
                      <a:pt x="503" y="234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95" name="Freeform: Shape 73594">
                <a:extLst>
                  <a:ext uri="{FF2B5EF4-FFF2-40B4-BE49-F238E27FC236}">
                    <a16:creationId xmlns:a16="http://schemas.microsoft.com/office/drawing/2014/main" id="{081485C9-E0F7-4A66-B787-A65C944DF151}"/>
                  </a:ext>
                </a:extLst>
              </p:cNvPr>
              <p:cNvSpPr/>
              <p:nvPr/>
            </p:nvSpPr>
            <p:spPr>
              <a:xfrm>
                <a:off x="16245622" y="3090799"/>
                <a:ext cx="15933" cy="24170"/>
              </a:xfrm>
              <a:custGeom>
                <a:avLst/>
                <a:gdLst>
                  <a:gd name="connsiteX0" fmla="*/ 27 w 15933"/>
                  <a:gd name="connsiteY0" fmla="*/ 11525 h 24170"/>
                  <a:gd name="connsiteX1" fmla="*/ 15934 w 15933"/>
                  <a:gd name="connsiteY1" fmla="*/ 0 h 24170"/>
                  <a:gd name="connsiteX2" fmla="*/ 27 w 15933"/>
                  <a:gd name="connsiteY2" fmla="*/ 11525 h 24170"/>
                </a:gdLst>
                <a:ahLst/>
                <a:cxnLst>
                  <a:cxn ang="0">
                    <a:pos x="connsiteX0" y="connsiteY0"/>
                  </a:cxn>
                  <a:cxn ang="0">
                    <a:pos x="connsiteX1" y="connsiteY1"/>
                  </a:cxn>
                  <a:cxn ang="0">
                    <a:pos x="connsiteX2" y="connsiteY2"/>
                  </a:cxn>
                </a:cxnLst>
                <a:rect l="l" t="t" r="r" b="b"/>
                <a:pathLst>
                  <a:path w="15933" h="24170">
                    <a:moveTo>
                      <a:pt x="27" y="11525"/>
                    </a:moveTo>
                    <a:cubicBezTo>
                      <a:pt x="-640" y="-7049"/>
                      <a:pt x="11361" y="5525"/>
                      <a:pt x="15934" y="0"/>
                    </a:cubicBezTo>
                    <a:cubicBezTo>
                      <a:pt x="15076" y="43053"/>
                      <a:pt x="7456" y="16478"/>
                      <a:pt x="27" y="1152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96" name="Freeform: Shape 73595">
                <a:extLst>
                  <a:ext uri="{FF2B5EF4-FFF2-40B4-BE49-F238E27FC236}">
                    <a16:creationId xmlns:a16="http://schemas.microsoft.com/office/drawing/2014/main" id="{296999CA-99D1-43C1-B136-1B72A07CDC31}"/>
                  </a:ext>
                </a:extLst>
              </p:cNvPr>
              <p:cNvSpPr/>
              <p:nvPr/>
            </p:nvSpPr>
            <p:spPr>
              <a:xfrm>
                <a:off x="16263056" y="4926122"/>
                <a:ext cx="26503" cy="29386"/>
              </a:xfrm>
              <a:custGeom>
                <a:avLst/>
                <a:gdLst>
                  <a:gd name="connsiteX0" fmla="*/ 24 w 26503"/>
                  <a:gd name="connsiteY0" fmla="*/ 29386 h 29386"/>
                  <a:gd name="connsiteX1" fmla="*/ 26504 w 26503"/>
                  <a:gd name="connsiteY1" fmla="*/ 7669 h 29386"/>
                  <a:gd name="connsiteX2" fmla="*/ 24 w 26503"/>
                  <a:gd name="connsiteY2" fmla="*/ 29386 h 29386"/>
                </a:gdLst>
                <a:ahLst/>
                <a:cxnLst>
                  <a:cxn ang="0">
                    <a:pos x="connsiteX0" y="connsiteY0"/>
                  </a:cxn>
                  <a:cxn ang="0">
                    <a:pos x="connsiteX1" y="connsiteY1"/>
                  </a:cxn>
                  <a:cxn ang="0">
                    <a:pos x="connsiteX2" y="connsiteY2"/>
                  </a:cxn>
                </a:cxnLst>
                <a:rect l="l" t="t" r="r" b="b"/>
                <a:pathLst>
                  <a:path w="26503" h="29386">
                    <a:moveTo>
                      <a:pt x="24" y="29386"/>
                    </a:moveTo>
                    <a:cubicBezTo>
                      <a:pt x="-833" y="4240"/>
                      <a:pt x="21265" y="-9571"/>
                      <a:pt x="26504" y="7669"/>
                    </a:cubicBezTo>
                    <a:cubicBezTo>
                      <a:pt x="20789" y="34149"/>
                      <a:pt x="14693" y="28529"/>
                      <a:pt x="24" y="2938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97" name="Freeform: Shape 73596">
                <a:extLst>
                  <a:ext uri="{FF2B5EF4-FFF2-40B4-BE49-F238E27FC236}">
                    <a16:creationId xmlns:a16="http://schemas.microsoft.com/office/drawing/2014/main" id="{3089386A-F198-42EC-AA7F-9A4889195D6C}"/>
                  </a:ext>
                </a:extLst>
              </p:cNvPr>
              <p:cNvSpPr/>
              <p:nvPr/>
            </p:nvSpPr>
            <p:spPr>
              <a:xfrm>
                <a:off x="16249459" y="2667317"/>
                <a:ext cx="26440" cy="30384"/>
              </a:xfrm>
              <a:custGeom>
                <a:avLst/>
                <a:gdLst>
                  <a:gd name="connsiteX0" fmla="*/ 0 w 26440"/>
                  <a:gd name="connsiteY0" fmla="*/ 30385 h 30384"/>
                  <a:gd name="connsiteX1" fmla="*/ 3048 w 26440"/>
                  <a:gd name="connsiteY1" fmla="*/ 4096 h 30384"/>
                  <a:gd name="connsiteX2" fmla="*/ 25146 w 26440"/>
                  <a:gd name="connsiteY2" fmla="*/ 0 h 30384"/>
                  <a:gd name="connsiteX3" fmla="*/ 0 w 26440"/>
                  <a:gd name="connsiteY3" fmla="*/ 30385 h 30384"/>
                </a:gdLst>
                <a:ahLst/>
                <a:cxnLst>
                  <a:cxn ang="0">
                    <a:pos x="connsiteX0" y="connsiteY0"/>
                  </a:cxn>
                  <a:cxn ang="0">
                    <a:pos x="connsiteX1" y="connsiteY1"/>
                  </a:cxn>
                  <a:cxn ang="0">
                    <a:pos x="connsiteX2" y="connsiteY2"/>
                  </a:cxn>
                  <a:cxn ang="0">
                    <a:pos x="connsiteX3" y="connsiteY3"/>
                  </a:cxn>
                </a:cxnLst>
                <a:rect l="l" t="t" r="r" b="b"/>
                <a:pathLst>
                  <a:path w="26440" h="30384">
                    <a:moveTo>
                      <a:pt x="0" y="30385"/>
                    </a:moveTo>
                    <a:cubicBezTo>
                      <a:pt x="1619" y="23241"/>
                      <a:pt x="3238" y="15907"/>
                      <a:pt x="3048" y="4096"/>
                    </a:cubicBezTo>
                    <a:cubicBezTo>
                      <a:pt x="8668" y="3048"/>
                      <a:pt x="21622" y="23908"/>
                      <a:pt x="25146" y="0"/>
                    </a:cubicBezTo>
                    <a:cubicBezTo>
                      <a:pt x="31909" y="33623"/>
                      <a:pt x="10477" y="17717"/>
                      <a:pt x="0" y="3038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98" name="Freeform: Shape 73597">
                <a:extLst>
                  <a:ext uri="{FF2B5EF4-FFF2-40B4-BE49-F238E27FC236}">
                    <a16:creationId xmlns:a16="http://schemas.microsoft.com/office/drawing/2014/main" id="{F256E989-6FE4-4069-ADB2-A68ABDB8C9C9}"/>
                  </a:ext>
                </a:extLst>
              </p:cNvPr>
              <p:cNvSpPr/>
              <p:nvPr/>
            </p:nvSpPr>
            <p:spPr>
              <a:xfrm>
                <a:off x="16258616" y="3595850"/>
                <a:ext cx="13036" cy="38212"/>
              </a:xfrm>
              <a:custGeom>
                <a:avLst/>
                <a:gdLst>
                  <a:gd name="connsiteX0" fmla="*/ 368 w 13036"/>
                  <a:gd name="connsiteY0" fmla="*/ 36826 h 38212"/>
                  <a:gd name="connsiteX1" fmla="*/ 13036 w 13036"/>
                  <a:gd name="connsiteY1" fmla="*/ 250 h 38212"/>
                  <a:gd name="connsiteX2" fmla="*/ 368 w 13036"/>
                  <a:gd name="connsiteY2" fmla="*/ 36826 h 38212"/>
                </a:gdLst>
                <a:ahLst/>
                <a:cxnLst>
                  <a:cxn ang="0">
                    <a:pos x="connsiteX0" y="connsiteY0"/>
                  </a:cxn>
                  <a:cxn ang="0">
                    <a:pos x="connsiteX1" y="connsiteY1"/>
                  </a:cxn>
                  <a:cxn ang="0">
                    <a:pos x="connsiteX2" y="connsiteY2"/>
                  </a:cxn>
                </a:cxnLst>
                <a:rect l="l" t="t" r="r" b="b"/>
                <a:pathLst>
                  <a:path w="13036" h="38212">
                    <a:moveTo>
                      <a:pt x="368" y="36826"/>
                    </a:moveTo>
                    <a:cubicBezTo>
                      <a:pt x="-1347" y="10251"/>
                      <a:pt x="2940" y="-1941"/>
                      <a:pt x="13036" y="250"/>
                    </a:cubicBezTo>
                    <a:cubicBezTo>
                      <a:pt x="8559" y="11871"/>
                      <a:pt x="13131" y="45399"/>
                      <a:pt x="368" y="3682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599" name="Freeform: Shape 73598">
                <a:extLst>
                  <a:ext uri="{FF2B5EF4-FFF2-40B4-BE49-F238E27FC236}">
                    <a16:creationId xmlns:a16="http://schemas.microsoft.com/office/drawing/2014/main" id="{37823C25-63BA-4589-9E15-042EAE564C28}"/>
                  </a:ext>
                </a:extLst>
              </p:cNvPr>
              <p:cNvSpPr/>
              <p:nvPr/>
            </p:nvSpPr>
            <p:spPr>
              <a:xfrm>
                <a:off x="16273272" y="4968081"/>
                <a:ext cx="17038" cy="34876"/>
              </a:xfrm>
              <a:custGeom>
                <a:avLst/>
                <a:gdLst>
                  <a:gd name="connsiteX0" fmla="*/ 0 w 17038"/>
                  <a:gd name="connsiteY0" fmla="*/ 2857 h 34876"/>
                  <a:gd name="connsiteX1" fmla="*/ 16669 w 17038"/>
                  <a:gd name="connsiteY1" fmla="*/ 0 h 34876"/>
                  <a:gd name="connsiteX2" fmla="*/ 13621 w 17038"/>
                  <a:gd name="connsiteY2" fmla="*/ 34862 h 34876"/>
                  <a:gd name="connsiteX3" fmla="*/ 0 w 17038"/>
                  <a:gd name="connsiteY3" fmla="*/ 2857 h 34876"/>
                </a:gdLst>
                <a:ahLst/>
                <a:cxnLst>
                  <a:cxn ang="0">
                    <a:pos x="connsiteX0" y="connsiteY0"/>
                  </a:cxn>
                  <a:cxn ang="0">
                    <a:pos x="connsiteX1" y="connsiteY1"/>
                  </a:cxn>
                  <a:cxn ang="0">
                    <a:pos x="connsiteX2" y="connsiteY2"/>
                  </a:cxn>
                  <a:cxn ang="0">
                    <a:pos x="connsiteX3" y="connsiteY3"/>
                  </a:cxn>
                </a:cxnLst>
                <a:rect l="l" t="t" r="r" b="b"/>
                <a:pathLst>
                  <a:path w="17038" h="34876">
                    <a:moveTo>
                      <a:pt x="0" y="2857"/>
                    </a:moveTo>
                    <a:cubicBezTo>
                      <a:pt x="5524" y="1905"/>
                      <a:pt x="11049" y="953"/>
                      <a:pt x="16669" y="0"/>
                    </a:cubicBezTo>
                    <a:cubicBezTo>
                      <a:pt x="18193" y="17621"/>
                      <a:pt x="14573" y="23146"/>
                      <a:pt x="13621" y="34862"/>
                    </a:cubicBezTo>
                    <a:cubicBezTo>
                      <a:pt x="5143" y="35338"/>
                      <a:pt x="571" y="24670"/>
                      <a:pt x="0" y="285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00" name="Freeform: Shape 73599">
                <a:extLst>
                  <a:ext uri="{FF2B5EF4-FFF2-40B4-BE49-F238E27FC236}">
                    <a16:creationId xmlns:a16="http://schemas.microsoft.com/office/drawing/2014/main" id="{489F6FCD-3F4A-4BA0-BB2D-4D6A9520DEB0}"/>
                  </a:ext>
                </a:extLst>
              </p:cNvPr>
              <p:cNvSpPr/>
              <p:nvPr/>
            </p:nvSpPr>
            <p:spPr>
              <a:xfrm>
                <a:off x="16263175" y="3723640"/>
                <a:ext cx="17622" cy="43459"/>
              </a:xfrm>
              <a:custGeom>
                <a:avLst/>
                <a:gdLst>
                  <a:gd name="connsiteX0" fmla="*/ 0 w 17622"/>
                  <a:gd name="connsiteY0" fmla="*/ 37147 h 43459"/>
                  <a:gd name="connsiteX1" fmla="*/ 9620 w 17622"/>
                  <a:gd name="connsiteY1" fmla="*/ 26860 h 43459"/>
                  <a:gd name="connsiteX2" fmla="*/ 15907 w 17622"/>
                  <a:gd name="connsiteY2" fmla="*/ 0 h 43459"/>
                  <a:gd name="connsiteX3" fmla="*/ 0 w 17622"/>
                  <a:gd name="connsiteY3" fmla="*/ 37147 h 43459"/>
                </a:gdLst>
                <a:ahLst/>
                <a:cxnLst>
                  <a:cxn ang="0">
                    <a:pos x="connsiteX0" y="connsiteY0"/>
                  </a:cxn>
                  <a:cxn ang="0">
                    <a:pos x="connsiteX1" y="connsiteY1"/>
                  </a:cxn>
                  <a:cxn ang="0">
                    <a:pos x="connsiteX2" y="connsiteY2"/>
                  </a:cxn>
                  <a:cxn ang="0">
                    <a:pos x="connsiteX3" y="connsiteY3"/>
                  </a:cxn>
                </a:cxnLst>
                <a:rect l="l" t="t" r="r" b="b"/>
                <a:pathLst>
                  <a:path w="17622" h="43459">
                    <a:moveTo>
                      <a:pt x="0" y="37147"/>
                    </a:moveTo>
                    <a:cubicBezTo>
                      <a:pt x="476" y="27051"/>
                      <a:pt x="5810" y="28956"/>
                      <a:pt x="9620" y="26860"/>
                    </a:cubicBezTo>
                    <a:cubicBezTo>
                      <a:pt x="571" y="4858"/>
                      <a:pt x="14288" y="18002"/>
                      <a:pt x="15907" y="0"/>
                    </a:cubicBezTo>
                    <a:cubicBezTo>
                      <a:pt x="22765" y="8382"/>
                      <a:pt x="7334" y="61436"/>
                      <a:pt x="0" y="3714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01" name="Freeform: Shape 73600">
                <a:extLst>
                  <a:ext uri="{FF2B5EF4-FFF2-40B4-BE49-F238E27FC236}">
                    <a16:creationId xmlns:a16="http://schemas.microsoft.com/office/drawing/2014/main" id="{C677C546-D111-4A58-BED5-D1A408367E24}"/>
                  </a:ext>
                </a:extLst>
              </p:cNvPr>
              <p:cNvSpPr/>
              <p:nvPr/>
            </p:nvSpPr>
            <p:spPr>
              <a:xfrm>
                <a:off x="16310228" y="7427341"/>
                <a:ext cx="31432" cy="22383"/>
              </a:xfrm>
              <a:custGeom>
                <a:avLst/>
                <a:gdLst>
                  <a:gd name="connsiteX0" fmla="*/ 0 w 31432"/>
                  <a:gd name="connsiteY0" fmla="*/ 22384 h 22383"/>
                  <a:gd name="connsiteX1" fmla="*/ 31433 w 31432"/>
                  <a:gd name="connsiteY1" fmla="*/ 0 h 22383"/>
                  <a:gd name="connsiteX2" fmla="*/ 0 w 31432"/>
                  <a:gd name="connsiteY2" fmla="*/ 22384 h 22383"/>
                </a:gdLst>
                <a:ahLst/>
                <a:cxnLst>
                  <a:cxn ang="0">
                    <a:pos x="connsiteX0" y="connsiteY0"/>
                  </a:cxn>
                  <a:cxn ang="0">
                    <a:pos x="connsiteX1" y="connsiteY1"/>
                  </a:cxn>
                  <a:cxn ang="0">
                    <a:pos x="connsiteX2" y="connsiteY2"/>
                  </a:cxn>
                </a:cxnLst>
                <a:rect l="l" t="t" r="r" b="b"/>
                <a:pathLst>
                  <a:path w="31432" h="22383">
                    <a:moveTo>
                      <a:pt x="0" y="22384"/>
                    </a:moveTo>
                    <a:cubicBezTo>
                      <a:pt x="4382" y="-2857"/>
                      <a:pt x="13621" y="8001"/>
                      <a:pt x="31433" y="0"/>
                    </a:cubicBezTo>
                    <a:cubicBezTo>
                      <a:pt x="25622" y="17621"/>
                      <a:pt x="13430" y="21431"/>
                      <a:pt x="0" y="2238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02" name="Freeform: Shape 73601">
                <a:extLst>
                  <a:ext uri="{FF2B5EF4-FFF2-40B4-BE49-F238E27FC236}">
                    <a16:creationId xmlns:a16="http://schemas.microsoft.com/office/drawing/2014/main" id="{1B342C4C-ADE5-4F21-B6CA-127A5511D459}"/>
                  </a:ext>
                </a:extLst>
              </p:cNvPr>
              <p:cNvSpPr/>
              <p:nvPr/>
            </p:nvSpPr>
            <p:spPr>
              <a:xfrm>
                <a:off x="16293465" y="4946364"/>
                <a:ext cx="22955" cy="44830"/>
              </a:xfrm>
              <a:custGeom>
                <a:avLst/>
                <a:gdLst>
                  <a:gd name="connsiteX0" fmla="*/ 0 w 22955"/>
                  <a:gd name="connsiteY0" fmla="*/ 38386 h 44830"/>
                  <a:gd name="connsiteX1" fmla="*/ 6287 w 22955"/>
                  <a:gd name="connsiteY1" fmla="*/ 2857 h 44830"/>
                  <a:gd name="connsiteX2" fmla="*/ 22955 w 22955"/>
                  <a:gd name="connsiteY2" fmla="*/ 0 h 44830"/>
                  <a:gd name="connsiteX3" fmla="*/ 9715 w 22955"/>
                  <a:gd name="connsiteY3" fmla="*/ 10858 h 44830"/>
                  <a:gd name="connsiteX4" fmla="*/ 16669 w 22955"/>
                  <a:gd name="connsiteY4" fmla="*/ 44005 h 44830"/>
                  <a:gd name="connsiteX5" fmla="*/ 0 w 22955"/>
                  <a:gd name="connsiteY5" fmla="*/ 38386 h 44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955" h="44830">
                    <a:moveTo>
                      <a:pt x="0" y="38386"/>
                    </a:moveTo>
                    <a:cubicBezTo>
                      <a:pt x="1619" y="25337"/>
                      <a:pt x="4763" y="15812"/>
                      <a:pt x="6287" y="2857"/>
                    </a:cubicBezTo>
                    <a:lnTo>
                      <a:pt x="22955" y="0"/>
                    </a:lnTo>
                    <a:cubicBezTo>
                      <a:pt x="22003" y="11811"/>
                      <a:pt x="14669" y="8572"/>
                      <a:pt x="9715" y="10858"/>
                    </a:cubicBezTo>
                    <a:cubicBezTo>
                      <a:pt x="5810" y="39338"/>
                      <a:pt x="20479" y="15621"/>
                      <a:pt x="16669" y="44005"/>
                    </a:cubicBezTo>
                    <a:cubicBezTo>
                      <a:pt x="8668" y="48958"/>
                      <a:pt x="9334" y="29623"/>
                      <a:pt x="0" y="3838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03" name="Freeform: Shape 73602">
                <a:extLst>
                  <a:ext uri="{FF2B5EF4-FFF2-40B4-BE49-F238E27FC236}">
                    <a16:creationId xmlns:a16="http://schemas.microsoft.com/office/drawing/2014/main" id="{B78D718F-98F7-4597-99E8-6A8BCCBD7F0C}"/>
                  </a:ext>
                </a:extLst>
              </p:cNvPr>
              <p:cNvSpPr/>
              <p:nvPr/>
            </p:nvSpPr>
            <p:spPr>
              <a:xfrm>
                <a:off x="16296585" y="4585367"/>
                <a:ext cx="19736" cy="29146"/>
              </a:xfrm>
              <a:custGeom>
                <a:avLst/>
                <a:gdLst>
                  <a:gd name="connsiteX0" fmla="*/ 23 w 19736"/>
                  <a:gd name="connsiteY0" fmla="*/ 29146 h 29146"/>
                  <a:gd name="connsiteX1" fmla="*/ 19644 w 19736"/>
                  <a:gd name="connsiteY1" fmla="*/ 0 h 29146"/>
                  <a:gd name="connsiteX2" fmla="*/ 23 w 19736"/>
                  <a:gd name="connsiteY2" fmla="*/ 29146 h 29146"/>
                </a:gdLst>
                <a:ahLst/>
                <a:cxnLst>
                  <a:cxn ang="0">
                    <a:pos x="connsiteX0" y="connsiteY0"/>
                  </a:cxn>
                  <a:cxn ang="0">
                    <a:pos x="connsiteX1" y="connsiteY1"/>
                  </a:cxn>
                  <a:cxn ang="0">
                    <a:pos x="connsiteX2" y="connsiteY2"/>
                  </a:cxn>
                </a:cxnLst>
                <a:rect l="l" t="t" r="r" b="b"/>
                <a:pathLst>
                  <a:path w="19736" h="29146">
                    <a:moveTo>
                      <a:pt x="23" y="29146"/>
                    </a:moveTo>
                    <a:cubicBezTo>
                      <a:pt x="-549" y="2667"/>
                      <a:pt x="9738" y="1810"/>
                      <a:pt x="19644" y="0"/>
                    </a:cubicBezTo>
                    <a:cubicBezTo>
                      <a:pt x="21073" y="28575"/>
                      <a:pt x="5452" y="16669"/>
                      <a:pt x="23" y="2914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04" name="Freeform: Shape 73603">
                <a:extLst>
                  <a:ext uri="{FF2B5EF4-FFF2-40B4-BE49-F238E27FC236}">
                    <a16:creationId xmlns:a16="http://schemas.microsoft.com/office/drawing/2014/main" id="{7DDD4F9D-DDBF-48B3-9C96-22A1DF8CDDDD}"/>
                  </a:ext>
                </a:extLst>
              </p:cNvPr>
              <p:cNvSpPr/>
              <p:nvPr/>
            </p:nvSpPr>
            <p:spPr>
              <a:xfrm>
                <a:off x="16299923" y="4490307"/>
                <a:ext cx="18687" cy="45815"/>
              </a:xfrm>
              <a:custGeom>
                <a:avLst/>
                <a:gdLst>
                  <a:gd name="connsiteX0" fmla="*/ 2590 w 18687"/>
                  <a:gd name="connsiteY0" fmla="*/ 45815 h 45815"/>
                  <a:gd name="connsiteX1" fmla="*/ 18688 w 18687"/>
                  <a:gd name="connsiteY1" fmla="*/ 0 h 45815"/>
                  <a:gd name="connsiteX2" fmla="*/ 15735 w 18687"/>
                  <a:gd name="connsiteY2" fmla="*/ 34862 h 45815"/>
                  <a:gd name="connsiteX3" fmla="*/ 2590 w 18687"/>
                  <a:gd name="connsiteY3" fmla="*/ 45815 h 45815"/>
                </a:gdLst>
                <a:ahLst/>
                <a:cxnLst>
                  <a:cxn ang="0">
                    <a:pos x="connsiteX0" y="connsiteY0"/>
                  </a:cxn>
                  <a:cxn ang="0">
                    <a:pos x="connsiteX1" y="connsiteY1"/>
                  </a:cxn>
                  <a:cxn ang="0">
                    <a:pos x="connsiteX2" y="connsiteY2"/>
                  </a:cxn>
                  <a:cxn ang="0">
                    <a:pos x="connsiteX3" y="connsiteY3"/>
                  </a:cxn>
                </a:cxnLst>
                <a:rect l="l" t="t" r="r" b="b"/>
                <a:pathLst>
                  <a:path w="18687" h="45815">
                    <a:moveTo>
                      <a:pt x="2590" y="45815"/>
                    </a:moveTo>
                    <a:cubicBezTo>
                      <a:pt x="-7220" y="27432"/>
                      <a:pt x="13639" y="11049"/>
                      <a:pt x="18688" y="0"/>
                    </a:cubicBezTo>
                    <a:cubicBezTo>
                      <a:pt x="16211" y="8096"/>
                      <a:pt x="15354" y="20003"/>
                      <a:pt x="15735" y="34862"/>
                    </a:cubicBezTo>
                    <a:cubicBezTo>
                      <a:pt x="10401" y="36481"/>
                      <a:pt x="3067" y="32956"/>
                      <a:pt x="2590" y="4581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05" name="Freeform: Shape 73604">
                <a:extLst>
                  <a:ext uri="{FF2B5EF4-FFF2-40B4-BE49-F238E27FC236}">
                    <a16:creationId xmlns:a16="http://schemas.microsoft.com/office/drawing/2014/main" id="{AA285ED3-5A2E-40CB-972C-32F68C3ADFEA}"/>
                  </a:ext>
                </a:extLst>
              </p:cNvPr>
              <p:cNvSpPr/>
              <p:nvPr/>
            </p:nvSpPr>
            <p:spPr>
              <a:xfrm>
                <a:off x="16303371" y="3903252"/>
                <a:ext cx="29527" cy="44034"/>
              </a:xfrm>
              <a:custGeom>
                <a:avLst/>
                <a:gdLst>
                  <a:gd name="connsiteX0" fmla="*/ 23146 w 29527"/>
                  <a:gd name="connsiteY0" fmla="*/ 44035 h 44034"/>
                  <a:gd name="connsiteX1" fmla="*/ 0 w 29527"/>
                  <a:gd name="connsiteY1" fmla="*/ 5077 h 44034"/>
                  <a:gd name="connsiteX2" fmla="*/ 26003 w 29527"/>
                  <a:gd name="connsiteY2" fmla="*/ 505 h 44034"/>
                  <a:gd name="connsiteX3" fmla="*/ 29337 w 29527"/>
                  <a:gd name="connsiteY3" fmla="*/ 8507 h 44034"/>
                  <a:gd name="connsiteX4" fmla="*/ 29527 w 29527"/>
                  <a:gd name="connsiteY4" fmla="*/ 25651 h 44034"/>
                  <a:gd name="connsiteX5" fmla="*/ 23146 w 29527"/>
                  <a:gd name="connsiteY5" fmla="*/ 44035 h 44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527" h="44034">
                    <a:moveTo>
                      <a:pt x="23146" y="44035"/>
                    </a:moveTo>
                    <a:cubicBezTo>
                      <a:pt x="16192" y="28795"/>
                      <a:pt x="2095" y="34224"/>
                      <a:pt x="0" y="5077"/>
                    </a:cubicBezTo>
                    <a:cubicBezTo>
                      <a:pt x="6096" y="5840"/>
                      <a:pt x="21812" y="23365"/>
                      <a:pt x="26003" y="505"/>
                    </a:cubicBezTo>
                    <a:cubicBezTo>
                      <a:pt x="28765" y="-1590"/>
                      <a:pt x="29146" y="3172"/>
                      <a:pt x="29337" y="8507"/>
                    </a:cubicBezTo>
                    <a:cubicBezTo>
                      <a:pt x="29432" y="14221"/>
                      <a:pt x="29432" y="19936"/>
                      <a:pt x="29527" y="25651"/>
                    </a:cubicBezTo>
                    <a:cubicBezTo>
                      <a:pt x="17431" y="23365"/>
                      <a:pt x="21145" y="12602"/>
                      <a:pt x="23146" y="4403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06" name="Freeform: Shape 73605">
                <a:extLst>
                  <a:ext uri="{FF2B5EF4-FFF2-40B4-BE49-F238E27FC236}">
                    <a16:creationId xmlns:a16="http://schemas.microsoft.com/office/drawing/2014/main" id="{39E18045-38B6-464E-B598-DFCF3EA8CAC0}"/>
                  </a:ext>
                </a:extLst>
              </p:cNvPr>
              <p:cNvSpPr/>
              <p:nvPr/>
            </p:nvSpPr>
            <p:spPr>
              <a:xfrm>
                <a:off x="16340899" y="5033804"/>
                <a:ext cx="16889" cy="36508"/>
              </a:xfrm>
              <a:custGeom>
                <a:avLst/>
                <a:gdLst>
                  <a:gd name="connsiteX0" fmla="*/ 0 w 16889"/>
                  <a:gd name="connsiteY0" fmla="*/ 20098 h 36508"/>
                  <a:gd name="connsiteX1" fmla="*/ 16478 w 16889"/>
                  <a:gd name="connsiteY1" fmla="*/ 0 h 36508"/>
                  <a:gd name="connsiteX2" fmla="*/ 13526 w 16889"/>
                  <a:gd name="connsiteY2" fmla="*/ 34957 h 36508"/>
                  <a:gd name="connsiteX3" fmla="*/ 0 w 16889"/>
                  <a:gd name="connsiteY3" fmla="*/ 20098 h 36508"/>
                </a:gdLst>
                <a:ahLst/>
                <a:cxnLst>
                  <a:cxn ang="0">
                    <a:pos x="connsiteX0" y="connsiteY0"/>
                  </a:cxn>
                  <a:cxn ang="0">
                    <a:pos x="connsiteX1" y="connsiteY1"/>
                  </a:cxn>
                  <a:cxn ang="0">
                    <a:pos x="connsiteX2" y="connsiteY2"/>
                  </a:cxn>
                  <a:cxn ang="0">
                    <a:pos x="connsiteX3" y="connsiteY3"/>
                  </a:cxn>
                </a:cxnLst>
                <a:rect l="l" t="t" r="r" b="b"/>
                <a:pathLst>
                  <a:path w="16889" h="36508">
                    <a:moveTo>
                      <a:pt x="0" y="20098"/>
                    </a:moveTo>
                    <a:cubicBezTo>
                      <a:pt x="2762" y="6858"/>
                      <a:pt x="8192" y="191"/>
                      <a:pt x="16478" y="0"/>
                    </a:cubicBezTo>
                    <a:cubicBezTo>
                      <a:pt x="18098" y="17717"/>
                      <a:pt x="14478" y="23146"/>
                      <a:pt x="13526" y="34957"/>
                    </a:cubicBezTo>
                    <a:cubicBezTo>
                      <a:pt x="4477" y="42672"/>
                      <a:pt x="6668" y="19050"/>
                      <a:pt x="0" y="2009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07" name="Freeform: Shape 73606">
                <a:extLst>
                  <a:ext uri="{FF2B5EF4-FFF2-40B4-BE49-F238E27FC236}">
                    <a16:creationId xmlns:a16="http://schemas.microsoft.com/office/drawing/2014/main" id="{4BBF016F-85E7-46C7-A809-A460E2BE6559}"/>
                  </a:ext>
                </a:extLst>
              </p:cNvPr>
              <p:cNvSpPr/>
              <p:nvPr/>
            </p:nvSpPr>
            <p:spPr>
              <a:xfrm>
                <a:off x="16342899" y="4580128"/>
                <a:ext cx="16573" cy="32825"/>
              </a:xfrm>
              <a:custGeom>
                <a:avLst/>
                <a:gdLst>
                  <a:gd name="connsiteX0" fmla="*/ 0 w 16573"/>
                  <a:gd name="connsiteY0" fmla="*/ 26289 h 32825"/>
                  <a:gd name="connsiteX1" fmla="*/ 3048 w 16573"/>
                  <a:gd name="connsiteY1" fmla="*/ 0 h 32825"/>
                  <a:gd name="connsiteX2" fmla="*/ 16573 w 16573"/>
                  <a:gd name="connsiteY2" fmla="*/ 32004 h 32825"/>
                  <a:gd name="connsiteX3" fmla="*/ 0 w 16573"/>
                  <a:gd name="connsiteY3" fmla="*/ 26289 h 32825"/>
                </a:gdLst>
                <a:ahLst/>
                <a:cxnLst>
                  <a:cxn ang="0">
                    <a:pos x="connsiteX0" y="connsiteY0"/>
                  </a:cxn>
                  <a:cxn ang="0">
                    <a:pos x="connsiteX1" y="connsiteY1"/>
                  </a:cxn>
                  <a:cxn ang="0">
                    <a:pos x="connsiteX2" y="connsiteY2"/>
                  </a:cxn>
                  <a:cxn ang="0">
                    <a:pos x="connsiteX3" y="connsiteY3"/>
                  </a:cxn>
                </a:cxnLst>
                <a:rect l="l" t="t" r="r" b="b"/>
                <a:pathLst>
                  <a:path w="16573" h="32825">
                    <a:moveTo>
                      <a:pt x="0" y="26289"/>
                    </a:moveTo>
                    <a:cubicBezTo>
                      <a:pt x="1619" y="19145"/>
                      <a:pt x="3238" y="11811"/>
                      <a:pt x="3048" y="0"/>
                    </a:cubicBezTo>
                    <a:cubicBezTo>
                      <a:pt x="10478" y="2477"/>
                      <a:pt x="14954" y="13145"/>
                      <a:pt x="16573" y="32004"/>
                    </a:cubicBezTo>
                    <a:cubicBezTo>
                      <a:pt x="8668" y="36957"/>
                      <a:pt x="9239" y="17526"/>
                      <a:pt x="0" y="2628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08" name="Freeform: Shape 73607">
                <a:extLst>
                  <a:ext uri="{FF2B5EF4-FFF2-40B4-BE49-F238E27FC236}">
                    <a16:creationId xmlns:a16="http://schemas.microsoft.com/office/drawing/2014/main" id="{584F468E-C4A7-4D40-B8AA-0FC79CC20AFE}"/>
                  </a:ext>
                </a:extLst>
              </p:cNvPr>
              <p:cNvSpPr/>
              <p:nvPr/>
            </p:nvSpPr>
            <p:spPr>
              <a:xfrm>
                <a:off x="16354425" y="4704239"/>
                <a:ext cx="29717" cy="54864"/>
              </a:xfrm>
              <a:custGeom>
                <a:avLst/>
                <a:gdLst>
                  <a:gd name="connsiteX0" fmla="*/ 0 w 29717"/>
                  <a:gd name="connsiteY0" fmla="*/ 54864 h 54864"/>
                  <a:gd name="connsiteX1" fmla="*/ 6096 w 29717"/>
                  <a:gd name="connsiteY1" fmla="*/ 10859 h 54864"/>
                  <a:gd name="connsiteX2" fmla="*/ 19240 w 29717"/>
                  <a:gd name="connsiteY2" fmla="*/ 0 h 54864"/>
                  <a:gd name="connsiteX3" fmla="*/ 29718 w 29717"/>
                  <a:gd name="connsiteY3" fmla="*/ 49721 h 54864"/>
                  <a:gd name="connsiteX4" fmla="*/ 19526 w 29717"/>
                  <a:gd name="connsiteY4" fmla="*/ 25718 h 54864"/>
                  <a:gd name="connsiteX5" fmla="*/ 12859 w 29717"/>
                  <a:gd name="connsiteY5" fmla="*/ 26956 h 54864"/>
                  <a:gd name="connsiteX6" fmla="*/ 13145 w 29717"/>
                  <a:gd name="connsiteY6" fmla="*/ 52673 h 54864"/>
                  <a:gd name="connsiteX7" fmla="*/ 0 w 29717"/>
                  <a:gd name="connsiteY7" fmla="*/ 54864 h 54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17" h="54864">
                    <a:moveTo>
                      <a:pt x="0" y="54864"/>
                    </a:moveTo>
                    <a:cubicBezTo>
                      <a:pt x="3238" y="43053"/>
                      <a:pt x="2953" y="22670"/>
                      <a:pt x="6096" y="10859"/>
                    </a:cubicBezTo>
                    <a:cubicBezTo>
                      <a:pt x="11335" y="9239"/>
                      <a:pt x="18764" y="12859"/>
                      <a:pt x="19240" y="0"/>
                    </a:cubicBezTo>
                    <a:cubicBezTo>
                      <a:pt x="23051" y="15526"/>
                      <a:pt x="27813" y="28670"/>
                      <a:pt x="29718" y="49721"/>
                    </a:cubicBezTo>
                    <a:cubicBezTo>
                      <a:pt x="19431" y="55531"/>
                      <a:pt x="13526" y="41815"/>
                      <a:pt x="19526" y="25718"/>
                    </a:cubicBezTo>
                    <a:lnTo>
                      <a:pt x="12859" y="26956"/>
                    </a:lnTo>
                    <a:cubicBezTo>
                      <a:pt x="8001" y="31528"/>
                      <a:pt x="14288" y="37624"/>
                      <a:pt x="13145" y="52673"/>
                    </a:cubicBezTo>
                    <a:cubicBezTo>
                      <a:pt x="8858" y="53435"/>
                      <a:pt x="4477" y="54102"/>
                      <a:pt x="0" y="5486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09" name="Freeform: Shape 73608">
                <a:extLst>
                  <a:ext uri="{FF2B5EF4-FFF2-40B4-BE49-F238E27FC236}">
                    <a16:creationId xmlns:a16="http://schemas.microsoft.com/office/drawing/2014/main" id="{E3B6E81D-67F3-4FBE-9B82-8DB840F6F45D}"/>
                  </a:ext>
                </a:extLst>
              </p:cNvPr>
              <p:cNvSpPr/>
              <p:nvPr/>
            </p:nvSpPr>
            <p:spPr>
              <a:xfrm>
                <a:off x="16382047" y="6517185"/>
                <a:ext cx="17525" cy="29274"/>
              </a:xfrm>
              <a:custGeom>
                <a:avLst/>
                <a:gdLst>
                  <a:gd name="connsiteX0" fmla="*/ 0 w 17525"/>
                  <a:gd name="connsiteY0" fmla="*/ 328 h 29274"/>
                  <a:gd name="connsiteX1" fmla="*/ 17526 w 17525"/>
                  <a:gd name="connsiteY1" fmla="*/ 14616 h 29274"/>
                  <a:gd name="connsiteX2" fmla="*/ 0 w 17525"/>
                  <a:gd name="connsiteY2" fmla="*/ 328 h 29274"/>
                </a:gdLst>
                <a:ahLst/>
                <a:cxnLst>
                  <a:cxn ang="0">
                    <a:pos x="connsiteX0" y="connsiteY0"/>
                  </a:cxn>
                  <a:cxn ang="0">
                    <a:pos x="connsiteX1" y="connsiteY1"/>
                  </a:cxn>
                  <a:cxn ang="0">
                    <a:pos x="connsiteX2" y="connsiteY2"/>
                  </a:cxn>
                </a:cxnLst>
                <a:rect l="l" t="t" r="r" b="b"/>
                <a:pathLst>
                  <a:path w="17525" h="29274">
                    <a:moveTo>
                      <a:pt x="0" y="328"/>
                    </a:moveTo>
                    <a:cubicBezTo>
                      <a:pt x="8572" y="-2339"/>
                      <a:pt x="10954" y="12044"/>
                      <a:pt x="17526" y="14616"/>
                    </a:cubicBezTo>
                    <a:cubicBezTo>
                      <a:pt x="15907" y="45286"/>
                      <a:pt x="1334" y="21569"/>
                      <a:pt x="0" y="32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10" name="Freeform: Shape 73609">
                <a:extLst>
                  <a:ext uri="{FF2B5EF4-FFF2-40B4-BE49-F238E27FC236}">
                    <a16:creationId xmlns:a16="http://schemas.microsoft.com/office/drawing/2014/main" id="{61AE801C-D131-4AC8-97C8-FE2CC60F7898}"/>
                  </a:ext>
                </a:extLst>
              </p:cNvPr>
              <p:cNvSpPr/>
              <p:nvPr/>
            </p:nvSpPr>
            <p:spPr>
              <a:xfrm>
                <a:off x="16364089" y="5006467"/>
                <a:ext cx="23482" cy="39338"/>
              </a:xfrm>
              <a:custGeom>
                <a:avLst/>
                <a:gdLst>
                  <a:gd name="connsiteX0" fmla="*/ 51 w 23482"/>
                  <a:gd name="connsiteY0" fmla="*/ 34766 h 39338"/>
                  <a:gd name="connsiteX1" fmla="*/ 3003 w 23482"/>
                  <a:gd name="connsiteY1" fmla="*/ 0 h 39338"/>
                  <a:gd name="connsiteX2" fmla="*/ 23482 w 23482"/>
                  <a:gd name="connsiteY2" fmla="*/ 39338 h 39338"/>
                  <a:gd name="connsiteX3" fmla="*/ 51 w 23482"/>
                  <a:gd name="connsiteY3" fmla="*/ 34766 h 39338"/>
                </a:gdLst>
                <a:ahLst/>
                <a:cxnLst>
                  <a:cxn ang="0">
                    <a:pos x="connsiteX0" y="connsiteY0"/>
                  </a:cxn>
                  <a:cxn ang="0">
                    <a:pos x="connsiteX1" y="connsiteY1"/>
                  </a:cxn>
                  <a:cxn ang="0">
                    <a:pos x="connsiteX2" y="connsiteY2"/>
                  </a:cxn>
                  <a:cxn ang="0">
                    <a:pos x="connsiteX3" y="connsiteY3"/>
                  </a:cxn>
                </a:cxnLst>
                <a:rect l="l" t="t" r="r" b="b"/>
                <a:pathLst>
                  <a:path w="23482" h="39338">
                    <a:moveTo>
                      <a:pt x="51" y="34766"/>
                    </a:moveTo>
                    <a:cubicBezTo>
                      <a:pt x="-521" y="19526"/>
                      <a:pt x="3956" y="16002"/>
                      <a:pt x="3003" y="0"/>
                    </a:cubicBezTo>
                    <a:cubicBezTo>
                      <a:pt x="11957" y="7144"/>
                      <a:pt x="22149" y="10859"/>
                      <a:pt x="23482" y="39338"/>
                    </a:cubicBezTo>
                    <a:cubicBezTo>
                      <a:pt x="15576" y="20098"/>
                      <a:pt x="12624" y="28194"/>
                      <a:pt x="51" y="3476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11" name="Freeform: Shape 73610">
                <a:extLst>
                  <a:ext uri="{FF2B5EF4-FFF2-40B4-BE49-F238E27FC236}">
                    <a16:creationId xmlns:a16="http://schemas.microsoft.com/office/drawing/2014/main" id="{E834C2F5-329F-4662-ABC0-A4C78D43D8FC}"/>
                  </a:ext>
                </a:extLst>
              </p:cNvPr>
              <p:cNvSpPr/>
              <p:nvPr/>
            </p:nvSpPr>
            <p:spPr>
              <a:xfrm>
                <a:off x="16348537" y="2842292"/>
                <a:ext cx="9531" cy="43666"/>
              </a:xfrm>
              <a:custGeom>
                <a:avLst/>
                <a:gdLst>
                  <a:gd name="connsiteX0" fmla="*/ 649 w 9531"/>
                  <a:gd name="connsiteY0" fmla="*/ 43529 h 43666"/>
                  <a:gd name="connsiteX1" fmla="*/ 3411 w 9531"/>
                  <a:gd name="connsiteY1" fmla="*/ 0 h 43666"/>
                  <a:gd name="connsiteX2" fmla="*/ 649 w 9531"/>
                  <a:gd name="connsiteY2" fmla="*/ 43529 h 43666"/>
                </a:gdLst>
                <a:ahLst/>
                <a:cxnLst>
                  <a:cxn ang="0">
                    <a:pos x="connsiteX0" y="connsiteY0"/>
                  </a:cxn>
                  <a:cxn ang="0">
                    <a:pos x="connsiteX1" y="connsiteY1"/>
                  </a:cxn>
                  <a:cxn ang="0">
                    <a:pos x="connsiteX2" y="connsiteY2"/>
                  </a:cxn>
                </a:cxnLst>
                <a:rect l="l" t="t" r="r" b="b"/>
                <a:pathLst>
                  <a:path w="9531" h="43666">
                    <a:moveTo>
                      <a:pt x="649" y="43529"/>
                    </a:moveTo>
                    <a:cubicBezTo>
                      <a:pt x="-2114" y="19812"/>
                      <a:pt x="4935" y="20574"/>
                      <a:pt x="3411" y="0"/>
                    </a:cubicBezTo>
                    <a:cubicBezTo>
                      <a:pt x="10459" y="6382"/>
                      <a:pt x="13603" y="46292"/>
                      <a:pt x="649" y="4352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12" name="Freeform: Shape 73611">
                <a:extLst>
                  <a:ext uri="{FF2B5EF4-FFF2-40B4-BE49-F238E27FC236}">
                    <a16:creationId xmlns:a16="http://schemas.microsoft.com/office/drawing/2014/main" id="{3B82474C-9781-4CAB-8B82-9001900B0240}"/>
                  </a:ext>
                </a:extLst>
              </p:cNvPr>
              <p:cNvSpPr/>
              <p:nvPr/>
            </p:nvSpPr>
            <p:spPr>
              <a:xfrm>
                <a:off x="16402859" y="6522656"/>
                <a:ext cx="24717" cy="33718"/>
              </a:xfrm>
              <a:custGeom>
                <a:avLst/>
                <a:gdLst>
                  <a:gd name="connsiteX0" fmla="*/ 48 w 24717"/>
                  <a:gd name="connsiteY0" fmla="*/ 0 h 33718"/>
                  <a:gd name="connsiteX1" fmla="*/ 24717 w 24717"/>
                  <a:gd name="connsiteY1" fmla="*/ 12954 h 33718"/>
                  <a:gd name="connsiteX2" fmla="*/ 4048 w 24717"/>
                  <a:gd name="connsiteY2" fmla="*/ 33719 h 33718"/>
                  <a:gd name="connsiteX3" fmla="*/ 48 w 24717"/>
                  <a:gd name="connsiteY3" fmla="*/ 0 h 33718"/>
                </a:gdLst>
                <a:ahLst/>
                <a:cxnLst>
                  <a:cxn ang="0">
                    <a:pos x="connsiteX0" y="connsiteY0"/>
                  </a:cxn>
                  <a:cxn ang="0">
                    <a:pos x="connsiteX1" y="connsiteY1"/>
                  </a:cxn>
                  <a:cxn ang="0">
                    <a:pos x="connsiteX2" y="connsiteY2"/>
                  </a:cxn>
                  <a:cxn ang="0">
                    <a:pos x="connsiteX3" y="connsiteY3"/>
                  </a:cxn>
                </a:cxnLst>
                <a:rect l="l" t="t" r="r" b="b"/>
                <a:pathLst>
                  <a:path w="24717" h="33718">
                    <a:moveTo>
                      <a:pt x="48" y="0"/>
                    </a:moveTo>
                    <a:cubicBezTo>
                      <a:pt x="8049" y="4858"/>
                      <a:pt x="17955" y="4572"/>
                      <a:pt x="24717" y="12954"/>
                    </a:cubicBezTo>
                    <a:cubicBezTo>
                      <a:pt x="18240" y="46768"/>
                      <a:pt x="14335" y="1619"/>
                      <a:pt x="4048" y="33719"/>
                    </a:cubicBezTo>
                    <a:cubicBezTo>
                      <a:pt x="4239" y="18288"/>
                      <a:pt x="-524" y="16288"/>
                      <a:pt x="48"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13" name="Freeform: Shape 73612">
                <a:extLst>
                  <a:ext uri="{FF2B5EF4-FFF2-40B4-BE49-F238E27FC236}">
                    <a16:creationId xmlns:a16="http://schemas.microsoft.com/office/drawing/2014/main" id="{47453171-5403-4D41-97B9-C45E29DD39C6}"/>
                  </a:ext>
                </a:extLst>
              </p:cNvPr>
              <p:cNvSpPr/>
              <p:nvPr/>
            </p:nvSpPr>
            <p:spPr>
              <a:xfrm>
                <a:off x="16423766" y="7438558"/>
                <a:ext cx="32194" cy="17993"/>
              </a:xfrm>
              <a:custGeom>
                <a:avLst/>
                <a:gdLst>
                  <a:gd name="connsiteX0" fmla="*/ 32195 w 32194"/>
                  <a:gd name="connsiteY0" fmla="*/ 4404 h 17993"/>
                  <a:gd name="connsiteX1" fmla="*/ 0 w 32194"/>
                  <a:gd name="connsiteY1" fmla="*/ 9738 h 17993"/>
                  <a:gd name="connsiteX2" fmla="*/ 32195 w 32194"/>
                  <a:gd name="connsiteY2" fmla="*/ 4404 h 17993"/>
                </a:gdLst>
                <a:ahLst/>
                <a:cxnLst>
                  <a:cxn ang="0">
                    <a:pos x="connsiteX0" y="connsiteY0"/>
                  </a:cxn>
                  <a:cxn ang="0">
                    <a:pos x="connsiteX1" y="connsiteY1"/>
                  </a:cxn>
                  <a:cxn ang="0">
                    <a:pos x="connsiteX2" y="connsiteY2"/>
                  </a:cxn>
                </a:cxnLst>
                <a:rect l="l" t="t" r="r" b="b"/>
                <a:pathLst>
                  <a:path w="32194" h="17993">
                    <a:moveTo>
                      <a:pt x="32195" y="4404"/>
                    </a:moveTo>
                    <a:cubicBezTo>
                      <a:pt x="29718" y="18977"/>
                      <a:pt x="2953" y="23454"/>
                      <a:pt x="0" y="9738"/>
                    </a:cubicBezTo>
                    <a:cubicBezTo>
                      <a:pt x="16383" y="11357"/>
                      <a:pt x="20003" y="-8550"/>
                      <a:pt x="32195" y="440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14" name="Freeform: Shape 73613">
                <a:extLst>
                  <a:ext uri="{FF2B5EF4-FFF2-40B4-BE49-F238E27FC236}">
                    <a16:creationId xmlns:a16="http://schemas.microsoft.com/office/drawing/2014/main" id="{979940A1-5C88-4345-BB9C-1FDFA2DFAFFD}"/>
                  </a:ext>
                </a:extLst>
              </p:cNvPr>
              <p:cNvSpPr/>
              <p:nvPr/>
            </p:nvSpPr>
            <p:spPr>
              <a:xfrm>
                <a:off x="16386917" y="4629984"/>
                <a:ext cx="15876" cy="36440"/>
              </a:xfrm>
              <a:custGeom>
                <a:avLst/>
                <a:gdLst>
                  <a:gd name="connsiteX0" fmla="*/ 15799 w 15876"/>
                  <a:gd name="connsiteY0" fmla="*/ 531 h 36440"/>
                  <a:gd name="connsiteX1" fmla="*/ 6274 w 15876"/>
                  <a:gd name="connsiteY1" fmla="*/ 36440 h 36440"/>
                  <a:gd name="connsiteX2" fmla="*/ 15799 w 15876"/>
                  <a:gd name="connsiteY2" fmla="*/ 531 h 36440"/>
                </a:gdLst>
                <a:ahLst/>
                <a:cxnLst>
                  <a:cxn ang="0">
                    <a:pos x="connsiteX0" y="connsiteY0"/>
                  </a:cxn>
                  <a:cxn ang="0">
                    <a:pos x="connsiteX1" y="connsiteY1"/>
                  </a:cxn>
                  <a:cxn ang="0">
                    <a:pos x="connsiteX2" y="connsiteY2"/>
                  </a:cxn>
                </a:cxnLst>
                <a:rect l="l" t="t" r="r" b="b"/>
                <a:pathLst>
                  <a:path w="15876" h="36440">
                    <a:moveTo>
                      <a:pt x="15799" y="531"/>
                    </a:moveTo>
                    <a:cubicBezTo>
                      <a:pt x="17037" y="22820"/>
                      <a:pt x="3036" y="9485"/>
                      <a:pt x="6274" y="36440"/>
                    </a:cubicBezTo>
                    <a:cubicBezTo>
                      <a:pt x="-7346" y="29106"/>
                      <a:pt x="3702" y="-4612"/>
                      <a:pt x="15799" y="53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15" name="Freeform: Shape 73614">
                <a:extLst>
                  <a:ext uri="{FF2B5EF4-FFF2-40B4-BE49-F238E27FC236}">
                    <a16:creationId xmlns:a16="http://schemas.microsoft.com/office/drawing/2014/main" id="{C54BECA0-E83D-4516-9D8E-714C0FA9A787}"/>
                  </a:ext>
                </a:extLst>
              </p:cNvPr>
              <p:cNvSpPr/>
              <p:nvPr/>
            </p:nvSpPr>
            <p:spPr>
              <a:xfrm>
                <a:off x="16409387" y="5057902"/>
                <a:ext cx="9015" cy="52076"/>
              </a:xfrm>
              <a:custGeom>
                <a:avLst/>
                <a:gdLst>
                  <a:gd name="connsiteX0" fmla="*/ 8474 w 9015"/>
                  <a:gd name="connsiteY0" fmla="*/ 0 h 52076"/>
                  <a:gd name="connsiteX1" fmla="*/ 5711 w 9015"/>
                  <a:gd name="connsiteY1" fmla="*/ 51911 h 52076"/>
                  <a:gd name="connsiteX2" fmla="*/ 8474 w 9015"/>
                  <a:gd name="connsiteY2" fmla="*/ 0 h 52076"/>
                </a:gdLst>
                <a:ahLst/>
                <a:cxnLst>
                  <a:cxn ang="0">
                    <a:pos x="connsiteX0" y="connsiteY0"/>
                  </a:cxn>
                  <a:cxn ang="0">
                    <a:pos x="connsiteX1" y="connsiteY1"/>
                  </a:cxn>
                  <a:cxn ang="0">
                    <a:pos x="connsiteX2" y="connsiteY2"/>
                  </a:cxn>
                </a:cxnLst>
                <a:rect l="l" t="t" r="r" b="b"/>
                <a:pathLst>
                  <a:path w="9015" h="52076">
                    <a:moveTo>
                      <a:pt x="8474" y="0"/>
                    </a:moveTo>
                    <a:cubicBezTo>
                      <a:pt x="11141" y="25718"/>
                      <a:pt x="2949" y="26099"/>
                      <a:pt x="5711" y="51911"/>
                    </a:cubicBezTo>
                    <a:cubicBezTo>
                      <a:pt x="-3337" y="55436"/>
                      <a:pt x="-1051" y="1238"/>
                      <a:pt x="8474"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16" name="Freeform: Shape 73615">
                <a:extLst>
                  <a:ext uri="{FF2B5EF4-FFF2-40B4-BE49-F238E27FC236}">
                    <a16:creationId xmlns:a16="http://schemas.microsoft.com/office/drawing/2014/main" id="{B0CD010B-35E7-48F7-AAD4-D4CE34178C66}"/>
                  </a:ext>
                </a:extLst>
              </p:cNvPr>
              <p:cNvSpPr/>
              <p:nvPr/>
            </p:nvSpPr>
            <p:spPr>
              <a:xfrm>
                <a:off x="16431196" y="6531420"/>
                <a:ext cx="20770" cy="19483"/>
              </a:xfrm>
              <a:custGeom>
                <a:avLst/>
                <a:gdLst>
                  <a:gd name="connsiteX0" fmla="*/ 0 w 20770"/>
                  <a:gd name="connsiteY0" fmla="*/ 12192 h 19483"/>
                  <a:gd name="connsiteX1" fmla="*/ 20764 w 20770"/>
                  <a:gd name="connsiteY1" fmla="*/ 0 h 19483"/>
                  <a:gd name="connsiteX2" fmla="*/ 0 w 20770"/>
                  <a:gd name="connsiteY2" fmla="*/ 12192 h 19483"/>
                </a:gdLst>
                <a:ahLst/>
                <a:cxnLst>
                  <a:cxn ang="0">
                    <a:pos x="connsiteX0" y="connsiteY0"/>
                  </a:cxn>
                  <a:cxn ang="0">
                    <a:pos x="connsiteX1" y="connsiteY1"/>
                  </a:cxn>
                  <a:cxn ang="0">
                    <a:pos x="connsiteX2" y="connsiteY2"/>
                  </a:cxn>
                </a:cxnLst>
                <a:rect l="l" t="t" r="r" b="b"/>
                <a:pathLst>
                  <a:path w="20770" h="19483">
                    <a:moveTo>
                      <a:pt x="0" y="12192"/>
                    </a:moveTo>
                    <a:cubicBezTo>
                      <a:pt x="190" y="-6763"/>
                      <a:pt x="14764" y="6001"/>
                      <a:pt x="20764" y="0"/>
                    </a:cubicBezTo>
                    <a:cubicBezTo>
                      <a:pt x="21146" y="23622"/>
                      <a:pt x="4572" y="23241"/>
                      <a:pt x="0" y="1219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17" name="Freeform: Shape 73616">
                <a:extLst>
                  <a:ext uri="{FF2B5EF4-FFF2-40B4-BE49-F238E27FC236}">
                    <a16:creationId xmlns:a16="http://schemas.microsoft.com/office/drawing/2014/main" id="{0C32DAD9-F546-446B-A6BE-C5CC0C69D22B}"/>
                  </a:ext>
                </a:extLst>
              </p:cNvPr>
              <p:cNvSpPr/>
              <p:nvPr/>
            </p:nvSpPr>
            <p:spPr>
              <a:xfrm>
                <a:off x="16417099" y="4987852"/>
                <a:ext cx="56769" cy="36426"/>
              </a:xfrm>
              <a:custGeom>
                <a:avLst/>
                <a:gdLst>
                  <a:gd name="connsiteX0" fmla="*/ 0 w 56769"/>
                  <a:gd name="connsiteY0" fmla="*/ 9852 h 36426"/>
                  <a:gd name="connsiteX1" fmla="*/ 56769 w 56769"/>
                  <a:gd name="connsiteY1" fmla="*/ 8423 h 36426"/>
                  <a:gd name="connsiteX2" fmla="*/ 43815 w 56769"/>
                  <a:gd name="connsiteY2" fmla="*/ 36427 h 36426"/>
                  <a:gd name="connsiteX3" fmla="*/ 0 w 56769"/>
                  <a:gd name="connsiteY3" fmla="*/ 9852 h 36426"/>
                </a:gdLst>
                <a:ahLst/>
                <a:cxnLst>
                  <a:cxn ang="0">
                    <a:pos x="connsiteX0" y="connsiteY0"/>
                  </a:cxn>
                  <a:cxn ang="0">
                    <a:pos x="connsiteX1" y="connsiteY1"/>
                  </a:cxn>
                  <a:cxn ang="0">
                    <a:pos x="connsiteX2" y="connsiteY2"/>
                  </a:cxn>
                  <a:cxn ang="0">
                    <a:pos x="connsiteX3" y="connsiteY3"/>
                  </a:cxn>
                </a:cxnLst>
                <a:rect l="l" t="t" r="r" b="b"/>
                <a:pathLst>
                  <a:path w="56769" h="36426">
                    <a:moveTo>
                      <a:pt x="0" y="9852"/>
                    </a:moveTo>
                    <a:cubicBezTo>
                      <a:pt x="14097" y="-20438"/>
                      <a:pt x="42291" y="30902"/>
                      <a:pt x="56769" y="8423"/>
                    </a:cubicBezTo>
                    <a:cubicBezTo>
                      <a:pt x="54007" y="21472"/>
                      <a:pt x="52197" y="36427"/>
                      <a:pt x="43815" y="36427"/>
                    </a:cubicBezTo>
                    <a:cubicBezTo>
                      <a:pt x="36767" y="5947"/>
                      <a:pt x="10573" y="30331"/>
                      <a:pt x="0" y="985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18" name="Freeform: Shape 73617">
                <a:extLst>
                  <a:ext uri="{FF2B5EF4-FFF2-40B4-BE49-F238E27FC236}">
                    <a16:creationId xmlns:a16="http://schemas.microsoft.com/office/drawing/2014/main" id="{1335F683-1EF6-4A08-8719-41D1E19D7C3A}"/>
                  </a:ext>
                </a:extLst>
              </p:cNvPr>
              <p:cNvSpPr/>
              <p:nvPr/>
            </p:nvSpPr>
            <p:spPr>
              <a:xfrm>
                <a:off x="16421726" y="5079783"/>
                <a:ext cx="16899" cy="35336"/>
              </a:xfrm>
              <a:custGeom>
                <a:avLst/>
                <a:gdLst>
                  <a:gd name="connsiteX0" fmla="*/ 136 w 16899"/>
                  <a:gd name="connsiteY0" fmla="*/ 28983 h 35336"/>
                  <a:gd name="connsiteX1" fmla="*/ 3374 w 16899"/>
                  <a:gd name="connsiteY1" fmla="*/ 19839 h 35336"/>
                  <a:gd name="connsiteX2" fmla="*/ 16900 w 16899"/>
                  <a:gd name="connsiteY2" fmla="*/ 34508 h 35336"/>
                  <a:gd name="connsiteX3" fmla="*/ 136 w 16899"/>
                  <a:gd name="connsiteY3" fmla="*/ 28983 h 35336"/>
                </a:gdLst>
                <a:ahLst/>
                <a:cxnLst>
                  <a:cxn ang="0">
                    <a:pos x="connsiteX0" y="connsiteY0"/>
                  </a:cxn>
                  <a:cxn ang="0">
                    <a:pos x="connsiteX1" y="connsiteY1"/>
                  </a:cxn>
                  <a:cxn ang="0">
                    <a:pos x="connsiteX2" y="connsiteY2"/>
                  </a:cxn>
                  <a:cxn ang="0">
                    <a:pos x="connsiteX3" y="connsiteY3"/>
                  </a:cxn>
                </a:cxnLst>
                <a:rect l="l" t="t" r="r" b="b"/>
                <a:pathLst>
                  <a:path w="16899" h="35336">
                    <a:moveTo>
                      <a:pt x="136" y="28983"/>
                    </a:moveTo>
                    <a:cubicBezTo>
                      <a:pt x="-531" y="21744"/>
                      <a:pt x="1374" y="20601"/>
                      <a:pt x="3374" y="19839"/>
                    </a:cubicBezTo>
                    <a:cubicBezTo>
                      <a:pt x="8137" y="-21118"/>
                      <a:pt x="11280" y="10219"/>
                      <a:pt x="16900" y="34508"/>
                    </a:cubicBezTo>
                    <a:cubicBezTo>
                      <a:pt x="8994" y="39460"/>
                      <a:pt x="9470" y="20220"/>
                      <a:pt x="136" y="2898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19" name="Freeform: Shape 73618">
                <a:extLst>
                  <a:ext uri="{FF2B5EF4-FFF2-40B4-BE49-F238E27FC236}">
                    <a16:creationId xmlns:a16="http://schemas.microsoft.com/office/drawing/2014/main" id="{81185E11-E345-40A1-922F-096310C9800A}"/>
                  </a:ext>
                </a:extLst>
              </p:cNvPr>
              <p:cNvSpPr/>
              <p:nvPr/>
            </p:nvSpPr>
            <p:spPr>
              <a:xfrm>
                <a:off x="16464779" y="5064262"/>
                <a:ext cx="20233" cy="44123"/>
              </a:xfrm>
              <a:custGeom>
                <a:avLst/>
                <a:gdLst>
                  <a:gd name="connsiteX0" fmla="*/ 40 w 20233"/>
                  <a:gd name="connsiteY0" fmla="*/ 2403 h 44123"/>
                  <a:gd name="connsiteX1" fmla="*/ 20233 w 20233"/>
                  <a:gd name="connsiteY1" fmla="*/ 7547 h 44123"/>
                  <a:gd name="connsiteX2" fmla="*/ 10328 w 20233"/>
                  <a:gd name="connsiteY2" fmla="*/ 17738 h 44123"/>
                  <a:gd name="connsiteX3" fmla="*/ 7375 w 20233"/>
                  <a:gd name="connsiteY3" fmla="*/ 44123 h 44123"/>
                  <a:gd name="connsiteX4" fmla="*/ 40 w 20233"/>
                  <a:gd name="connsiteY4" fmla="*/ 2403 h 44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33" h="44123">
                    <a:moveTo>
                      <a:pt x="40" y="2403"/>
                    </a:moveTo>
                    <a:cubicBezTo>
                      <a:pt x="10137" y="-5598"/>
                      <a:pt x="12328" y="9071"/>
                      <a:pt x="20233" y="7547"/>
                    </a:cubicBezTo>
                    <a:cubicBezTo>
                      <a:pt x="19853" y="17643"/>
                      <a:pt x="14233" y="15834"/>
                      <a:pt x="10328" y="17738"/>
                    </a:cubicBezTo>
                    <a:cubicBezTo>
                      <a:pt x="6422" y="19834"/>
                      <a:pt x="7661" y="33931"/>
                      <a:pt x="7375" y="44123"/>
                    </a:cubicBezTo>
                    <a:cubicBezTo>
                      <a:pt x="40" y="44218"/>
                      <a:pt x="-150" y="23835"/>
                      <a:pt x="40" y="240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20" name="Freeform: Shape 73619">
                <a:extLst>
                  <a:ext uri="{FF2B5EF4-FFF2-40B4-BE49-F238E27FC236}">
                    <a16:creationId xmlns:a16="http://schemas.microsoft.com/office/drawing/2014/main" id="{FA1B0516-6864-4D66-80B9-552EE12E2E56}"/>
                  </a:ext>
                </a:extLst>
              </p:cNvPr>
              <p:cNvSpPr/>
              <p:nvPr/>
            </p:nvSpPr>
            <p:spPr>
              <a:xfrm>
                <a:off x="16487342" y="4982940"/>
                <a:ext cx="13101" cy="33041"/>
              </a:xfrm>
              <a:custGeom>
                <a:avLst/>
                <a:gdLst>
                  <a:gd name="connsiteX0" fmla="*/ 147 w 13101"/>
                  <a:gd name="connsiteY0" fmla="*/ 28099 h 33041"/>
                  <a:gd name="connsiteX1" fmla="*/ 13101 w 13101"/>
                  <a:gd name="connsiteY1" fmla="*/ 0 h 33041"/>
                  <a:gd name="connsiteX2" fmla="*/ 147 w 13101"/>
                  <a:gd name="connsiteY2" fmla="*/ 28099 h 33041"/>
                </a:gdLst>
                <a:ahLst/>
                <a:cxnLst>
                  <a:cxn ang="0">
                    <a:pos x="connsiteX0" y="connsiteY0"/>
                  </a:cxn>
                  <a:cxn ang="0">
                    <a:pos x="connsiteX1" y="connsiteY1"/>
                  </a:cxn>
                  <a:cxn ang="0">
                    <a:pos x="connsiteX2" y="connsiteY2"/>
                  </a:cxn>
                </a:cxnLst>
                <a:rect l="l" t="t" r="r" b="b"/>
                <a:pathLst>
                  <a:path w="13101" h="33041">
                    <a:moveTo>
                      <a:pt x="147" y="28099"/>
                    </a:moveTo>
                    <a:cubicBezTo>
                      <a:pt x="-1186" y="5620"/>
                      <a:pt x="6815" y="4858"/>
                      <a:pt x="13101" y="0"/>
                    </a:cubicBezTo>
                    <a:cubicBezTo>
                      <a:pt x="13101" y="23146"/>
                      <a:pt x="6053" y="42481"/>
                      <a:pt x="147" y="2809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21" name="Freeform: Shape 73620">
                <a:extLst>
                  <a:ext uri="{FF2B5EF4-FFF2-40B4-BE49-F238E27FC236}">
                    <a16:creationId xmlns:a16="http://schemas.microsoft.com/office/drawing/2014/main" id="{297E9E56-A7C3-4F82-80AF-6436F265DA7A}"/>
                  </a:ext>
                </a:extLst>
              </p:cNvPr>
              <p:cNvSpPr/>
              <p:nvPr/>
            </p:nvSpPr>
            <p:spPr>
              <a:xfrm>
                <a:off x="16529018" y="7291303"/>
                <a:ext cx="17849" cy="27643"/>
              </a:xfrm>
              <a:custGeom>
                <a:avLst/>
                <a:gdLst>
                  <a:gd name="connsiteX0" fmla="*/ 0 w 17849"/>
                  <a:gd name="connsiteY0" fmla="*/ 27643 h 27643"/>
                  <a:gd name="connsiteX1" fmla="*/ 3048 w 17849"/>
                  <a:gd name="connsiteY1" fmla="*/ 1259 h 27643"/>
                  <a:gd name="connsiteX2" fmla="*/ 17812 w 17849"/>
                  <a:gd name="connsiteY2" fmla="*/ 24691 h 27643"/>
                  <a:gd name="connsiteX3" fmla="*/ 0 w 17849"/>
                  <a:gd name="connsiteY3" fmla="*/ 27643 h 27643"/>
                </a:gdLst>
                <a:ahLst/>
                <a:cxnLst>
                  <a:cxn ang="0">
                    <a:pos x="connsiteX0" y="connsiteY0"/>
                  </a:cxn>
                  <a:cxn ang="0">
                    <a:pos x="connsiteX1" y="connsiteY1"/>
                  </a:cxn>
                  <a:cxn ang="0">
                    <a:pos x="connsiteX2" y="connsiteY2"/>
                  </a:cxn>
                  <a:cxn ang="0">
                    <a:pos x="connsiteX3" y="connsiteY3"/>
                  </a:cxn>
                </a:cxnLst>
                <a:rect l="l" t="t" r="r" b="b"/>
                <a:pathLst>
                  <a:path w="17849" h="27643">
                    <a:moveTo>
                      <a:pt x="0" y="27643"/>
                    </a:moveTo>
                    <a:cubicBezTo>
                      <a:pt x="1715" y="20404"/>
                      <a:pt x="3429" y="13070"/>
                      <a:pt x="3048" y="1259"/>
                    </a:cubicBezTo>
                    <a:cubicBezTo>
                      <a:pt x="12287" y="-2646"/>
                      <a:pt x="18383" y="1830"/>
                      <a:pt x="17812" y="24691"/>
                    </a:cubicBezTo>
                    <a:cubicBezTo>
                      <a:pt x="10763" y="9736"/>
                      <a:pt x="8858" y="25262"/>
                      <a:pt x="0" y="2764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22" name="Freeform: Shape 73621">
                <a:extLst>
                  <a:ext uri="{FF2B5EF4-FFF2-40B4-BE49-F238E27FC236}">
                    <a16:creationId xmlns:a16="http://schemas.microsoft.com/office/drawing/2014/main" id="{6ECBD819-8474-4BFD-BE7B-56938946FE06}"/>
                  </a:ext>
                </a:extLst>
              </p:cNvPr>
              <p:cNvSpPr/>
              <p:nvPr/>
            </p:nvSpPr>
            <p:spPr>
              <a:xfrm>
                <a:off x="16494442" y="5024979"/>
                <a:ext cx="17433" cy="36446"/>
              </a:xfrm>
              <a:custGeom>
                <a:avLst/>
                <a:gdLst>
                  <a:gd name="connsiteX0" fmla="*/ 476 w 17433"/>
                  <a:gd name="connsiteY0" fmla="*/ 36447 h 36446"/>
                  <a:gd name="connsiteX1" fmla="*/ 0 w 17433"/>
                  <a:gd name="connsiteY1" fmla="*/ 2062 h 36446"/>
                  <a:gd name="connsiteX2" fmla="*/ 17145 w 17433"/>
                  <a:gd name="connsiteY2" fmla="*/ 33399 h 36446"/>
                  <a:gd name="connsiteX3" fmla="*/ 476 w 17433"/>
                  <a:gd name="connsiteY3" fmla="*/ 36447 h 36446"/>
                </a:gdLst>
                <a:ahLst/>
                <a:cxnLst>
                  <a:cxn ang="0">
                    <a:pos x="connsiteX0" y="connsiteY0"/>
                  </a:cxn>
                  <a:cxn ang="0">
                    <a:pos x="connsiteX1" y="connsiteY1"/>
                  </a:cxn>
                  <a:cxn ang="0">
                    <a:pos x="connsiteX2" y="connsiteY2"/>
                  </a:cxn>
                  <a:cxn ang="0">
                    <a:pos x="connsiteX3" y="connsiteY3"/>
                  </a:cxn>
                </a:cxnLst>
                <a:rect l="l" t="t" r="r" b="b"/>
                <a:pathLst>
                  <a:path w="17433" h="36446">
                    <a:moveTo>
                      <a:pt x="476" y="36447"/>
                    </a:moveTo>
                    <a:cubicBezTo>
                      <a:pt x="286" y="24922"/>
                      <a:pt x="95" y="13396"/>
                      <a:pt x="0" y="2062"/>
                    </a:cubicBezTo>
                    <a:cubicBezTo>
                      <a:pt x="11335" y="-3653"/>
                      <a:pt x="19050" y="1204"/>
                      <a:pt x="17145" y="33399"/>
                    </a:cubicBezTo>
                    <a:cubicBezTo>
                      <a:pt x="11525" y="34447"/>
                      <a:pt x="6001" y="35399"/>
                      <a:pt x="476" y="3644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23" name="Freeform: Shape 73622">
                <a:extLst>
                  <a:ext uri="{FF2B5EF4-FFF2-40B4-BE49-F238E27FC236}">
                    <a16:creationId xmlns:a16="http://schemas.microsoft.com/office/drawing/2014/main" id="{40B1132A-DD79-4996-931F-6644A9CCC193}"/>
                  </a:ext>
                </a:extLst>
              </p:cNvPr>
              <p:cNvSpPr/>
              <p:nvPr/>
            </p:nvSpPr>
            <p:spPr>
              <a:xfrm>
                <a:off x="16475773" y="3113955"/>
                <a:ext cx="15927" cy="30925"/>
              </a:xfrm>
              <a:custGeom>
                <a:avLst/>
                <a:gdLst>
                  <a:gd name="connsiteX0" fmla="*/ 0 w 15927"/>
                  <a:gd name="connsiteY0" fmla="*/ 15325 h 30925"/>
                  <a:gd name="connsiteX1" fmla="*/ 15907 w 15927"/>
                  <a:gd name="connsiteY1" fmla="*/ 29517 h 30925"/>
                  <a:gd name="connsiteX2" fmla="*/ 0 w 15927"/>
                  <a:gd name="connsiteY2" fmla="*/ 15325 h 30925"/>
                </a:gdLst>
                <a:ahLst/>
                <a:cxnLst>
                  <a:cxn ang="0">
                    <a:pos x="connsiteX0" y="connsiteY0"/>
                  </a:cxn>
                  <a:cxn ang="0">
                    <a:pos x="connsiteX1" y="connsiteY1"/>
                  </a:cxn>
                  <a:cxn ang="0">
                    <a:pos x="connsiteX2" y="connsiteY2"/>
                  </a:cxn>
                </a:cxnLst>
                <a:rect l="l" t="t" r="r" b="b"/>
                <a:pathLst>
                  <a:path w="15927" h="30925">
                    <a:moveTo>
                      <a:pt x="0" y="15325"/>
                    </a:moveTo>
                    <a:cubicBezTo>
                      <a:pt x="857" y="-13536"/>
                      <a:pt x="16574" y="2466"/>
                      <a:pt x="15907" y="29517"/>
                    </a:cubicBezTo>
                    <a:cubicBezTo>
                      <a:pt x="6287" y="37709"/>
                      <a:pt x="9620" y="7134"/>
                      <a:pt x="0" y="1532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24" name="Freeform: Shape 73623">
                <a:extLst>
                  <a:ext uri="{FF2B5EF4-FFF2-40B4-BE49-F238E27FC236}">
                    <a16:creationId xmlns:a16="http://schemas.microsoft.com/office/drawing/2014/main" id="{77303B1D-E910-41EF-B22C-5F99520FB314}"/>
                  </a:ext>
                </a:extLst>
              </p:cNvPr>
              <p:cNvSpPr/>
              <p:nvPr/>
            </p:nvSpPr>
            <p:spPr>
              <a:xfrm>
                <a:off x="16502718" y="4697316"/>
                <a:ext cx="26871" cy="25602"/>
              </a:xfrm>
              <a:custGeom>
                <a:avLst/>
                <a:gdLst>
                  <a:gd name="connsiteX0" fmla="*/ 106 w 26871"/>
                  <a:gd name="connsiteY0" fmla="*/ 1303 h 25602"/>
                  <a:gd name="connsiteX1" fmla="*/ 26871 w 26871"/>
                  <a:gd name="connsiteY1" fmla="*/ 22258 h 25602"/>
                  <a:gd name="connsiteX2" fmla="*/ 106 w 26871"/>
                  <a:gd name="connsiteY2" fmla="*/ 1303 h 25602"/>
                </a:gdLst>
                <a:ahLst/>
                <a:cxnLst>
                  <a:cxn ang="0">
                    <a:pos x="connsiteX0" y="connsiteY0"/>
                  </a:cxn>
                  <a:cxn ang="0">
                    <a:pos x="connsiteX1" y="connsiteY1"/>
                  </a:cxn>
                  <a:cxn ang="0">
                    <a:pos x="connsiteX2" y="connsiteY2"/>
                  </a:cxn>
                </a:cxnLst>
                <a:rect l="l" t="t" r="r" b="b"/>
                <a:pathLst>
                  <a:path w="26871" h="25602">
                    <a:moveTo>
                      <a:pt x="106" y="1303"/>
                    </a:moveTo>
                    <a:cubicBezTo>
                      <a:pt x="12774" y="16067"/>
                      <a:pt x="24490" y="-22033"/>
                      <a:pt x="26871" y="22258"/>
                    </a:cubicBezTo>
                    <a:cubicBezTo>
                      <a:pt x="15822" y="21496"/>
                      <a:pt x="-1513" y="38831"/>
                      <a:pt x="106" y="130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25" name="Freeform: Shape 73624">
                <a:extLst>
                  <a:ext uri="{FF2B5EF4-FFF2-40B4-BE49-F238E27FC236}">
                    <a16:creationId xmlns:a16="http://schemas.microsoft.com/office/drawing/2014/main" id="{D50CA98F-98C9-4CC2-BAF0-1AD53AF74B41}"/>
                  </a:ext>
                </a:extLst>
              </p:cNvPr>
              <p:cNvSpPr/>
              <p:nvPr/>
            </p:nvSpPr>
            <p:spPr>
              <a:xfrm>
                <a:off x="16477392" y="2122297"/>
                <a:ext cx="60921" cy="45614"/>
              </a:xfrm>
              <a:custGeom>
                <a:avLst/>
                <a:gdLst>
                  <a:gd name="connsiteX0" fmla="*/ 48768 w 60921"/>
                  <a:gd name="connsiteY0" fmla="*/ 42481 h 45614"/>
                  <a:gd name="connsiteX1" fmla="*/ 0 w 60921"/>
                  <a:gd name="connsiteY1" fmla="*/ 43529 h 45614"/>
                  <a:gd name="connsiteX2" fmla="*/ 2572 w 60921"/>
                  <a:gd name="connsiteY2" fmla="*/ 0 h 45614"/>
                  <a:gd name="connsiteX3" fmla="*/ 60484 w 60921"/>
                  <a:gd name="connsiteY3" fmla="*/ 5810 h 45614"/>
                  <a:gd name="connsiteX4" fmla="*/ 48768 w 60921"/>
                  <a:gd name="connsiteY4" fmla="*/ 42481 h 456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21" h="45614">
                    <a:moveTo>
                      <a:pt x="48768" y="42481"/>
                    </a:moveTo>
                    <a:cubicBezTo>
                      <a:pt x="31718" y="25908"/>
                      <a:pt x="16383" y="53054"/>
                      <a:pt x="0" y="43529"/>
                    </a:cubicBezTo>
                    <a:cubicBezTo>
                      <a:pt x="2477" y="33052"/>
                      <a:pt x="3810" y="19717"/>
                      <a:pt x="2572" y="0"/>
                    </a:cubicBezTo>
                    <a:cubicBezTo>
                      <a:pt x="28956" y="20765"/>
                      <a:pt x="34576" y="36767"/>
                      <a:pt x="60484" y="5810"/>
                    </a:cubicBezTo>
                    <a:cubicBezTo>
                      <a:pt x="63817" y="36385"/>
                      <a:pt x="46958" y="15716"/>
                      <a:pt x="48768" y="4248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26" name="Freeform: Shape 73625">
                <a:extLst>
                  <a:ext uri="{FF2B5EF4-FFF2-40B4-BE49-F238E27FC236}">
                    <a16:creationId xmlns:a16="http://schemas.microsoft.com/office/drawing/2014/main" id="{BB0EBDF5-A940-43DE-AE26-8BD9FA3C5A81}"/>
                  </a:ext>
                </a:extLst>
              </p:cNvPr>
              <p:cNvSpPr/>
              <p:nvPr/>
            </p:nvSpPr>
            <p:spPr>
              <a:xfrm>
                <a:off x="16518255" y="5048323"/>
                <a:ext cx="20573" cy="39582"/>
              </a:xfrm>
              <a:custGeom>
                <a:avLst/>
                <a:gdLst>
                  <a:gd name="connsiteX0" fmla="*/ 0 w 20573"/>
                  <a:gd name="connsiteY0" fmla="*/ 8817 h 39582"/>
                  <a:gd name="connsiteX1" fmla="*/ 20574 w 20573"/>
                  <a:gd name="connsiteY1" fmla="*/ 39582 h 39582"/>
                  <a:gd name="connsiteX2" fmla="*/ 0 w 20573"/>
                  <a:gd name="connsiteY2" fmla="*/ 8817 h 39582"/>
                </a:gdLst>
                <a:ahLst/>
                <a:cxnLst>
                  <a:cxn ang="0">
                    <a:pos x="connsiteX0" y="connsiteY0"/>
                  </a:cxn>
                  <a:cxn ang="0">
                    <a:pos x="connsiteX1" y="connsiteY1"/>
                  </a:cxn>
                  <a:cxn ang="0">
                    <a:pos x="connsiteX2" y="connsiteY2"/>
                  </a:cxn>
                </a:cxnLst>
                <a:rect l="l" t="t" r="r" b="b"/>
                <a:pathLst>
                  <a:path w="20573" h="39582">
                    <a:moveTo>
                      <a:pt x="0" y="8817"/>
                    </a:moveTo>
                    <a:cubicBezTo>
                      <a:pt x="6763" y="-15758"/>
                      <a:pt x="20098" y="16437"/>
                      <a:pt x="20574" y="39582"/>
                    </a:cubicBezTo>
                    <a:cubicBezTo>
                      <a:pt x="11525" y="35582"/>
                      <a:pt x="7429" y="17294"/>
                      <a:pt x="0" y="881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27" name="Freeform: Shape 73626">
                <a:extLst>
                  <a:ext uri="{FF2B5EF4-FFF2-40B4-BE49-F238E27FC236}">
                    <a16:creationId xmlns:a16="http://schemas.microsoft.com/office/drawing/2014/main" id="{6B1F3E03-F65A-4C47-8275-FF06DC9AA3CF}"/>
                  </a:ext>
                </a:extLst>
              </p:cNvPr>
              <p:cNvSpPr/>
              <p:nvPr/>
            </p:nvSpPr>
            <p:spPr>
              <a:xfrm>
                <a:off x="16570166" y="7380478"/>
                <a:ext cx="21145" cy="26383"/>
              </a:xfrm>
              <a:custGeom>
                <a:avLst/>
                <a:gdLst>
                  <a:gd name="connsiteX0" fmla="*/ 0 w 21145"/>
                  <a:gd name="connsiteY0" fmla="*/ 26384 h 26383"/>
                  <a:gd name="connsiteX1" fmla="*/ 3048 w 21145"/>
                  <a:gd name="connsiteY1" fmla="*/ 0 h 26383"/>
                  <a:gd name="connsiteX2" fmla="*/ 21146 w 21145"/>
                  <a:gd name="connsiteY2" fmla="*/ 5619 h 26383"/>
                  <a:gd name="connsiteX3" fmla="*/ 0 w 21145"/>
                  <a:gd name="connsiteY3" fmla="*/ 26384 h 26383"/>
                </a:gdLst>
                <a:ahLst/>
                <a:cxnLst>
                  <a:cxn ang="0">
                    <a:pos x="connsiteX0" y="connsiteY0"/>
                  </a:cxn>
                  <a:cxn ang="0">
                    <a:pos x="connsiteX1" y="connsiteY1"/>
                  </a:cxn>
                  <a:cxn ang="0">
                    <a:pos x="connsiteX2" y="connsiteY2"/>
                  </a:cxn>
                  <a:cxn ang="0">
                    <a:pos x="connsiteX3" y="connsiteY3"/>
                  </a:cxn>
                </a:cxnLst>
                <a:rect l="l" t="t" r="r" b="b"/>
                <a:pathLst>
                  <a:path w="21145" h="26383">
                    <a:moveTo>
                      <a:pt x="0" y="26384"/>
                    </a:moveTo>
                    <a:cubicBezTo>
                      <a:pt x="1714" y="19145"/>
                      <a:pt x="3429" y="11811"/>
                      <a:pt x="3048" y="0"/>
                    </a:cubicBezTo>
                    <a:cubicBezTo>
                      <a:pt x="7334" y="6477"/>
                      <a:pt x="12859" y="9715"/>
                      <a:pt x="21146" y="5619"/>
                    </a:cubicBezTo>
                    <a:cubicBezTo>
                      <a:pt x="18097" y="21145"/>
                      <a:pt x="10287" y="26384"/>
                      <a:pt x="0" y="2638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28" name="Freeform: Shape 73627">
                <a:extLst>
                  <a:ext uri="{FF2B5EF4-FFF2-40B4-BE49-F238E27FC236}">
                    <a16:creationId xmlns:a16="http://schemas.microsoft.com/office/drawing/2014/main" id="{D96320CB-6304-4F6B-B06D-8A323173E721}"/>
                  </a:ext>
                </a:extLst>
              </p:cNvPr>
              <p:cNvSpPr/>
              <p:nvPr/>
            </p:nvSpPr>
            <p:spPr>
              <a:xfrm>
                <a:off x="16541321" y="4483328"/>
                <a:ext cx="15795" cy="95942"/>
              </a:xfrm>
              <a:custGeom>
                <a:avLst/>
                <a:gdLst>
                  <a:gd name="connsiteX0" fmla="*/ 2651 w 15795"/>
                  <a:gd name="connsiteY0" fmla="*/ 95942 h 95942"/>
                  <a:gd name="connsiteX1" fmla="*/ 1127 w 15795"/>
                  <a:gd name="connsiteY1" fmla="*/ 1549 h 95942"/>
                  <a:gd name="connsiteX2" fmla="*/ 14652 w 15795"/>
                  <a:gd name="connsiteY2" fmla="*/ 24886 h 95942"/>
                  <a:gd name="connsiteX3" fmla="*/ 15795 w 15795"/>
                  <a:gd name="connsiteY3" fmla="*/ 93561 h 95942"/>
                  <a:gd name="connsiteX4" fmla="*/ 2651 w 15795"/>
                  <a:gd name="connsiteY4" fmla="*/ 95942 h 95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95" h="95942">
                    <a:moveTo>
                      <a:pt x="2651" y="95942"/>
                    </a:moveTo>
                    <a:cubicBezTo>
                      <a:pt x="-5065" y="70130"/>
                      <a:pt x="7127" y="36125"/>
                      <a:pt x="1127" y="1549"/>
                    </a:cubicBezTo>
                    <a:cubicBezTo>
                      <a:pt x="11604" y="-7880"/>
                      <a:pt x="6080" y="28981"/>
                      <a:pt x="14652" y="24886"/>
                    </a:cubicBezTo>
                    <a:cubicBezTo>
                      <a:pt x="2079" y="42888"/>
                      <a:pt x="13985" y="66891"/>
                      <a:pt x="15795" y="93561"/>
                    </a:cubicBezTo>
                    <a:cubicBezTo>
                      <a:pt x="9794" y="102896"/>
                      <a:pt x="4365" y="69748"/>
                      <a:pt x="2651" y="9594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29" name="Freeform: Shape 73628">
                <a:extLst>
                  <a:ext uri="{FF2B5EF4-FFF2-40B4-BE49-F238E27FC236}">
                    <a16:creationId xmlns:a16="http://schemas.microsoft.com/office/drawing/2014/main" id="{5C95A0EE-3F0F-4A09-B603-3AEE2D5E1263}"/>
                  </a:ext>
                </a:extLst>
              </p:cNvPr>
              <p:cNvSpPr/>
              <p:nvPr/>
            </p:nvSpPr>
            <p:spPr>
              <a:xfrm>
                <a:off x="16559964" y="5121338"/>
                <a:ext cx="41504" cy="69818"/>
              </a:xfrm>
              <a:custGeom>
                <a:avLst/>
                <a:gdLst>
                  <a:gd name="connsiteX0" fmla="*/ 582 w 41504"/>
                  <a:gd name="connsiteY0" fmla="*/ 66008 h 69818"/>
                  <a:gd name="connsiteX1" fmla="*/ 3154 w 41504"/>
                  <a:gd name="connsiteY1" fmla="*/ 22479 h 69818"/>
                  <a:gd name="connsiteX2" fmla="*/ 32872 w 41504"/>
                  <a:gd name="connsiteY2" fmla="*/ 0 h 69818"/>
                  <a:gd name="connsiteX3" fmla="*/ 23347 w 41504"/>
                  <a:gd name="connsiteY3" fmla="*/ 27432 h 69818"/>
                  <a:gd name="connsiteX4" fmla="*/ 40396 w 41504"/>
                  <a:gd name="connsiteY4" fmla="*/ 41624 h 69818"/>
                  <a:gd name="connsiteX5" fmla="*/ 27442 w 41504"/>
                  <a:gd name="connsiteY5" fmla="*/ 69818 h 69818"/>
                  <a:gd name="connsiteX6" fmla="*/ 16774 w 41504"/>
                  <a:gd name="connsiteY6" fmla="*/ 37338 h 69818"/>
                  <a:gd name="connsiteX7" fmla="*/ 582 w 41504"/>
                  <a:gd name="connsiteY7" fmla="*/ 66008 h 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504" h="69818">
                    <a:moveTo>
                      <a:pt x="582" y="66008"/>
                    </a:moveTo>
                    <a:cubicBezTo>
                      <a:pt x="-847" y="46292"/>
                      <a:pt x="487" y="32956"/>
                      <a:pt x="3154" y="22479"/>
                    </a:cubicBezTo>
                    <a:cubicBezTo>
                      <a:pt x="17536" y="39814"/>
                      <a:pt x="18584" y="14002"/>
                      <a:pt x="32872" y="0"/>
                    </a:cubicBezTo>
                    <a:cubicBezTo>
                      <a:pt x="31252" y="12668"/>
                      <a:pt x="28109" y="21812"/>
                      <a:pt x="23347" y="27432"/>
                    </a:cubicBezTo>
                    <a:cubicBezTo>
                      <a:pt x="28109" y="48863"/>
                      <a:pt x="30776" y="53150"/>
                      <a:pt x="40396" y="41624"/>
                    </a:cubicBezTo>
                    <a:cubicBezTo>
                      <a:pt x="46397" y="74486"/>
                      <a:pt x="26014" y="47244"/>
                      <a:pt x="27442" y="69818"/>
                    </a:cubicBezTo>
                    <a:cubicBezTo>
                      <a:pt x="22394" y="63151"/>
                      <a:pt x="16584" y="58769"/>
                      <a:pt x="16774" y="37338"/>
                    </a:cubicBezTo>
                    <a:cubicBezTo>
                      <a:pt x="5344" y="32956"/>
                      <a:pt x="13250" y="72962"/>
                      <a:pt x="582" y="6600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30" name="Freeform: Shape 73629">
                <a:extLst>
                  <a:ext uri="{FF2B5EF4-FFF2-40B4-BE49-F238E27FC236}">
                    <a16:creationId xmlns:a16="http://schemas.microsoft.com/office/drawing/2014/main" id="{7FDFDB75-59F4-4F3E-8F33-C6B04DBB43D6}"/>
                  </a:ext>
                </a:extLst>
              </p:cNvPr>
              <p:cNvSpPr/>
              <p:nvPr/>
            </p:nvSpPr>
            <p:spPr>
              <a:xfrm>
                <a:off x="16559285" y="4719717"/>
                <a:ext cx="20119" cy="20240"/>
              </a:xfrm>
              <a:custGeom>
                <a:avLst/>
                <a:gdLst>
                  <a:gd name="connsiteX0" fmla="*/ 403 w 20119"/>
                  <a:gd name="connsiteY0" fmla="*/ 20241 h 20240"/>
                  <a:gd name="connsiteX1" fmla="*/ 20120 w 20119"/>
                  <a:gd name="connsiteY1" fmla="*/ 8049 h 20240"/>
                  <a:gd name="connsiteX2" fmla="*/ 403 w 20119"/>
                  <a:gd name="connsiteY2" fmla="*/ 20241 h 20240"/>
                </a:gdLst>
                <a:ahLst/>
                <a:cxnLst>
                  <a:cxn ang="0">
                    <a:pos x="connsiteX0" y="connsiteY0"/>
                  </a:cxn>
                  <a:cxn ang="0">
                    <a:pos x="connsiteX1" y="connsiteY1"/>
                  </a:cxn>
                  <a:cxn ang="0">
                    <a:pos x="connsiteX2" y="connsiteY2"/>
                  </a:cxn>
                </a:cxnLst>
                <a:rect l="l" t="t" r="r" b="b"/>
                <a:pathLst>
                  <a:path w="20119" h="20240">
                    <a:moveTo>
                      <a:pt x="403" y="20241"/>
                    </a:moveTo>
                    <a:cubicBezTo>
                      <a:pt x="-3121" y="-10906"/>
                      <a:pt x="17548" y="1476"/>
                      <a:pt x="20120" y="8049"/>
                    </a:cubicBezTo>
                    <a:cubicBezTo>
                      <a:pt x="14215" y="30909"/>
                      <a:pt x="8404" y="2239"/>
                      <a:pt x="403" y="2024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31" name="Freeform: Shape 73630">
                <a:extLst>
                  <a:ext uri="{FF2B5EF4-FFF2-40B4-BE49-F238E27FC236}">
                    <a16:creationId xmlns:a16="http://schemas.microsoft.com/office/drawing/2014/main" id="{471296A4-0535-409B-861C-E44DD07DA547}"/>
                  </a:ext>
                </a:extLst>
              </p:cNvPr>
              <p:cNvSpPr/>
              <p:nvPr/>
            </p:nvSpPr>
            <p:spPr>
              <a:xfrm>
                <a:off x="16571499" y="4597681"/>
                <a:ext cx="42767" cy="63717"/>
              </a:xfrm>
              <a:custGeom>
                <a:avLst/>
                <a:gdLst>
                  <a:gd name="connsiteX0" fmla="*/ 0 w 42767"/>
                  <a:gd name="connsiteY0" fmla="*/ 53979 h 63717"/>
                  <a:gd name="connsiteX1" fmla="*/ 12287 w 42767"/>
                  <a:gd name="connsiteY1" fmla="*/ 163 h 63717"/>
                  <a:gd name="connsiteX2" fmla="*/ 16288 w 42767"/>
                  <a:gd name="connsiteY2" fmla="*/ 42549 h 63717"/>
                  <a:gd name="connsiteX3" fmla="*/ 42767 w 42767"/>
                  <a:gd name="connsiteY3" fmla="*/ 46360 h 63717"/>
                  <a:gd name="connsiteX4" fmla="*/ 0 w 42767"/>
                  <a:gd name="connsiteY4" fmla="*/ 53979 h 63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67" h="63717">
                    <a:moveTo>
                      <a:pt x="0" y="53979"/>
                    </a:moveTo>
                    <a:cubicBezTo>
                      <a:pt x="1143" y="29405"/>
                      <a:pt x="16954" y="38644"/>
                      <a:pt x="12287" y="163"/>
                    </a:cubicBezTo>
                    <a:cubicBezTo>
                      <a:pt x="19431" y="-2599"/>
                      <a:pt x="14288" y="30453"/>
                      <a:pt x="16288" y="42549"/>
                    </a:cubicBezTo>
                    <a:cubicBezTo>
                      <a:pt x="28575" y="33786"/>
                      <a:pt x="32290" y="50169"/>
                      <a:pt x="42767" y="46360"/>
                    </a:cubicBezTo>
                    <a:cubicBezTo>
                      <a:pt x="32861" y="83507"/>
                      <a:pt x="20383" y="48645"/>
                      <a:pt x="0" y="5397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32" name="Freeform: Shape 73631">
                <a:extLst>
                  <a:ext uri="{FF2B5EF4-FFF2-40B4-BE49-F238E27FC236}">
                    <a16:creationId xmlns:a16="http://schemas.microsoft.com/office/drawing/2014/main" id="{A14C7775-85BB-42B4-B873-69478150348A}"/>
                  </a:ext>
                </a:extLst>
              </p:cNvPr>
              <p:cNvSpPr/>
              <p:nvPr/>
            </p:nvSpPr>
            <p:spPr>
              <a:xfrm>
                <a:off x="16538810" y="2312225"/>
                <a:ext cx="27564" cy="13335"/>
              </a:xfrm>
              <a:custGeom>
                <a:avLst/>
                <a:gdLst>
                  <a:gd name="connsiteX0" fmla="*/ 1638 w 27564"/>
                  <a:gd name="connsiteY0" fmla="*/ 13335 h 13335"/>
                  <a:gd name="connsiteX1" fmla="*/ 25927 w 27564"/>
                  <a:gd name="connsiteY1" fmla="*/ 0 h 13335"/>
                  <a:gd name="connsiteX2" fmla="*/ 1638 w 27564"/>
                  <a:gd name="connsiteY2" fmla="*/ 13335 h 13335"/>
                </a:gdLst>
                <a:ahLst/>
                <a:cxnLst>
                  <a:cxn ang="0">
                    <a:pos x="connsiteX0" y="connsiteY0"/>
                  </a:cxn>
                  <a:cxn ang="0">
                    <a:pos x="connsiteX1" y="connsiteY1"/>
                  </a:cxn>
                  <a:cxn ang="0">
                    <a:pos x="connsiteX2" y="connsiteY2"/>
                  </a:cxn>
                </a:cxnLst>
                <a:rect l="l" t="t" r="r" b="b"/>
                <a:pathLst>
                  <a:path w="27564" h="13335">
                    <a:moveTo>
                      <a:pt x="1638" y="13335"/>
                    </a:moveTo>
                    <a:cubicBezTo>
                      <a:pt x="-6744" y="-286"/>
                      <a:pt x="19450" y="3620"/>
                      <a:pt x="25927" y="0"/>
                    </a:cubicBezTo>
                    <a:cubicBezTo>
                      <a:pt x="34309" y="13621"/>
                      <a:pt x="8115" y="9620"/>
                      <a:pt x="1638" y="1333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33" name="Freeform: Shape 73632">
                <a:extLst>
                  <a:ext uri="{FF2B5EF4-FFF2-40B4-BE49-F238E27FC236}">
                    <a16:creationId xmlns:a16="http://schemas.microsoft.com/office/drawing/2014/main" id="{F16D02CC-9613-40FE-B0C7-6FB7EFC15A7F}"/>
                  </a:ext>
                </a:extLst>
              </p:cNvPr>
              <p:cNvSpPr/>
              <p:nvPr/>
            </p:nvSpPr>
            <p:spPr>
              <a:xfrm>
                <a:off x="16580055" y="4947346"/>
                <a:ext cx="26686" cy="21401"/>
              </a:xfrm>
              <a:custGeom>
                <a:avLst/>
                <a:gdLst>
                  <a:gd name="connsiteX0" fmla="*/ 207 w 26686"/>
                  <a:gd name="connsiteY0" fmla="*/ 21402 h 21401"/>
                  <a:gd name="connsiteX1" fmla="*/ 26687 w 26686"/>
                  <a:gd name="connsiteY1" fmla="*/ 7972 h 21401"/>
                  <a:gd name="connsiteX2" fmla="*/ 207 w 26686"/>
                  <a:gd name="connsiteY2" fmla="*/ 21402 h 21401"/>
                </a:gdLst>
                <a:ahLst/>
                <a:cxnLst>
                  <a:cxn ang="0">
                    <a:pos x="connsiteX0" y="connsiteY0"/>
                  </a:cxn>
                  <a:cxn ang="0">
                    <a:pos x="connsiteX1" y="connsiteY1"/>
                  </a:cxn>
                  <a:cxn ang="0">
                    <a:pos x="connsiteX2" y="connsiteY2"/>
                  </a:cxn>
                </a:cxnLst>
                <a:rect l="l" t="t" r="r" b="b"/>
                <a:pathLst>
                  <a:path w="26686" h="21401">
                    <a:moveTo>
                      <a:pt x="207" y="21402"/>
                    </a:moveTo>
                    <a:cubicBezTo>
                      <a:pt x="-2555" y="-10793"/>
                      <a:pt x="23162" y="1018"/>
                      <a:pt x="26687" y="7972"/>
                    </a:cubicBezTo>
                    <a:cubicBezTo>
                      <a:pt x="19448" y="33308"/>
                      <a:pt x="8780" y="-601"/>
                      <a:pt x="207" y="2140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34" name="Freeform: Shape 73633">
                <a:extLst>
                  <a:ext uri="{FF2B5EF4-FFF2-40B4-BE49-F238E27FC236}">
                    <a16:creationId xmlns:a16="http://schemas.microsoft.com/office/drawing/2014/main" id="{F22BA775-ACAF-47B8-BF42-C4D48E114B96}"/>
                  </a:ext>
                </a:extLst>
              </p:cNvPr>
              <p:cNvSpPr/>
              <p:nvPr/>
            </p:nvSpPr>
            <p:spPr>
              <a:xfrm>
                <a:off x="16570053" y="4368006"/>
                <a:ext cx="17370" cy="48482"/>
              </a:xfrm>
              <a:custGeom>
                <a:avLst/>
                <a:gdLst>
                  <a:gd name="connsiteX0" fmla="*/ 113 w 17370"/>
                  <a:gd name="connsiteY0" fmla="*/ 0 h 48482"/>
                  <a:gd name="connsiteX1" fmla="*/ 17258 w 17370"/>
                  <a:gd name="connsiteY1" fmla="*/ 48482 h 48482"/>
                  <a:gd name="connsiteX2" fmla="*/ 113 w 17370"/>
                  <a:gd name="connsiteY2" fmla="*/ 0 h 48482"/>
                </a:gdLst>
                <a:ahLst/>
                <a:cxnLst>
                  <a:cxn ang="0">
                    <a:pos x="connsiteX0" y="connsiteY0"/>
                  </a:cxn>
                  <a:cxn ang="0">
                    <a:pos x="connsiteX1" y="connsiteY1"/>
                  </a:cxn>
                  <a:cxn ang="0">
                    <a:pos x="connsiteX2" y="connsiteY2"/>
                  </a:cxn>
                </a:cxnLst>
                <a:rect l="l" t="t" r="r" b="b"/>
                <a:pathLst>
                  <a:path w="17370" h="48482">
                    <a:moveTo>
                      <a:pt x="113" y="0"/>
                    </a:moveTo>
                    <a:cubicBezTo>
                      <a:pt x="7828" y="10192"/>
                      <a:pt x="18591" y="11716"/>
                      <a:pt x="17258" y="48482"/>
                    </a:cubicBezTo>
                    <a:cubicBezTo>
                      <a:pt x="9543" y="38100"/>
                      <a:pt x="-1220" y="36766"/>
                      <a:pt x="113"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35" name="Freeform: Shape 73634">
                <a:extLst>
                  <a:ext uri="{FF2B5EF4-FFF2-40B4-BE49-F238E27FC236}">
                    <a16:creationId xmlns:a16="http://schemas.microsoft.com/office/drawing/2014/main" id="{270B5205-865D-44EC-BA3F-446A173403BB}"/>
                  </a:ext>
                </a:extLst>
              </p:cNvPr>
              <p:cNvSpPr/>
              <p:nvPr/>
            </p:nvSpPr>
            <p:spPr>
              <a:xfrm>
                <a:off x="16561117" y="2915196"/>
                <a:ext cx="21526" cy="25869"/>
              </a:xfrm>
              <a:custGeom>
                <a:avLst/>
                <a:gdLst>
                  <a:gd name="connsiteX0" fmla="*/ 0 w 21526"/>
                  <a:gd name="connsiteY0" fmla="*/ 25870 h 25869"/>
                  <a:gd name="connsiteX1" fmla="*/ 21526 w 21526"/>
                  <a:gd name="connsiteY1" fmla="*/ 4534 h 25869"/>
                  <a:gd name="connsiteX2" fmla="*/ 0 w 21526"/>
                  <a:gd name="connsiteY2" fmla="*/ 25870 h 25869"/>
                </a:gdLst>
                <a:ahLst/>
                <a:cxnLst>
                  <a:cxn ang="0">
                    <a:pos x="connsiteX0" y="connsiteY0"/>
                  </a:cxn>
                  <a:cxn ang="0">
                    <a:pos x="connsiteX1" y="connsiteY1"/>
                  </a:cxn>
                  <a:cxn ang="0">
                    <a:pos x="connsiteX2" y="connsiteY2"/>
                  </a:cxn>
                </a:cxnLst>
                <a:rect l="l" t="t" r="r" b="b"/>
                <a:pathLst>
                  <a:path w="21526" h="25869">
                    <a:moveTo>
                      <a:pt x="0" y="25870"/>
                    </a:moveTo>
                    <a:cubicBezTo>
                      <a:pt x="0" y="-38"/>
                      <a:pt x="17240" y="-5087"/>
                      <a:pt x="21526" y="4534"/>
                    </a:cubicBezTo>
                    <a:cubicBezTo>
                      <a:pt x="18859" y="22536"/>
                      <a:pt x="9906" y="25298"/>
                      <a:pt x="0" y="2587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36" name="Freeform: Shape 73635">
                <a:extLst>
                  <a:ext uri="{FF2B5EF4-FFF2-40B4-BE49-F238E27FC236}">
                    <a16:creationId xmlns:a16="http://schemas.microsoft.com/office/drawing/2014/main" id="{ED77AF15-5571-48AB-9C5B-0E69B69C2ACE}"/>
                  </a:ext>
                </a:extLst>
              </p:cNvPr>
              <p:cNvSpPr/>
              <p:nvPr/>
            </p:nvSpPr>
            <p:spPr>
              <a:xfrm>
                <a:off x="16616743" y="5828951"/>
                <a:ext cx="16668" cy="53712"/>
              </a:xfrm>
              <a:custGeom>
                <a:avLst/>
                <a:gdLst>
                  <a:gd name="connsiteX0" fmla="*/ 0 w 16668"/>
                  <a:gd name="connsiteY0" fmla="*/ 20098 h 53712"/>
                  <a:gd name="connsiteX1" fmla="*/ 16669 w 16668"/>
                  <a:gd name="connsiteY1" fmla="*/ 0 h 53712"/>
                  <a:gd name="connsiteX2" fmla="*/ 10763 w 16668"/>
                  <a:gd name="connsiteY2" fmla="*/ 44101 h 53712"/>
                  <a:gd name="connsiteX3" fmla="*/ 0 w 16668"/>
                  <a:gd name="connsiteY3" fmla="*/ 20098 h 53712"/>
                </a:gdLst>
                <a:ahLst/>
                <a:cxnLst>
                  <a:cxn ang="0">
                    <a:pos x="connsiteX0" y="connsiteY0"/>
                  </a:cxn>
                  <a:cxn ang="0">
                    <a:pos x="connsiteX1" y="connsiteY1"/>
                  </a:cxn>
                  <a:cxn ang="0">
                    <a:pos x="connsiteX2" y="connsiteY2"/>
                  </a:cxn>
                  <a:cxn ang="0">
                    <a:pos x="connsiteX3" y="connsiteY3"/>
                  </a:cxn>
                </a:cxnLst>
                <a:rect l="l" t="t" r="r" b="b"/>
                <a:pathLst>
                  <a:path w="16668" h="53712">
                    <a:moveTo>
                      <a:pt x="0" y="20098"/>
                    </a:moveTo>
                    <a:cubicBezTo>
                      <a:pt x="2667" y="6858"/>
                      <a:pt x="8191" y="190"/>
                      <a:pt x="16669" y="0"/>
                    </a:cubicBezTo>
                    <a:cubicBezTo>
                      <a:pt x="14002" y="8572"/>
                      <a:pt x="-762" y="30766"/>
                      <a:pt x="10763" y="44101"/>
                    </a:cubicBezTo>
                    <a:cubicBezTo>
                      <a:pt x="1333" y="75819"/>
                      <a:pt x="1810" y="18764"/>
                      <a:pt x="0" y="2009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37" name="Freeform: Shape 73636">
                <a:extLst>
                  <a:ext uri="{FF2B5EF4-FFF2-40B4-BE49-F238E27FC236}">
                    <a16:creationId xmlns:a16="http://schemas.microsoft.com/office/drawing/2014/main" id="{4003B9FA-F77C-4869-86A1-00EF85CC52B2}"/>
                  </a:ext>
                </a:extLst>
              </p:cNvPr>
              <p:cNvSpPr/>
              <p:nvPr/>
            </p:nvSpPr>
            <p:spPr>
              <a:xfrm>
                <a:off x="16577691" y="2120865"/>
                <a:ext cx="18513" cy="30292"/>
              </a:xfrm>
              <a:custGeom>
                <a:avLst/>
                <a:gdLst>
                  <a:gd name="connsiteX0" fmla="*/ 0 w 18513"/>
                  <a:gd name="connsiteY0" fmla="*/ 25149 h 30292"/>
                  <a:gd name="connsiteX1" fmla="*/ 18288 w 18513"/>
                  <a:gd name="connsiteY1" fmla="*/ 30292 h 30292"/>
                  <a:gd name="connsiteX2" fmla="*/ 0 w 18513"/>
                  <a:gd name="connsiteY2" fmla="*/ 25149 h 30292"/>
                </a:gdLst>
                <a:ahLst/>
                <a:cxnLst>
                  <a:cxn ang="0">
                    <a:pos x="connsiteX0" y="connsiteY0"/>
                  </a:cxn>
                  <a:cxn ang="0">
                    <a:pos x="connsiteX1" y="connsiteY1"/>
                  </a:cxn>
                  <a:cxn ang="0">
                    <a:pos x="connsiteX2" y="connsiteY2"/>
                  </a:cxn>
                </a:cxnLst>
                <a:rect l="l" t="t" r="r" b="b"/>
                <a:pathLst>
                  <a:path w="18513" h="30292">
                    <a:moveTo>
                      <a:pt x="0" y="25149"/>
                    </a:moveTo>
                    <a:cubicBezTo>
                      <a:pt x="571" y="-5903"/>
                      <a:pt x="20860" y="-12570"/>
                      <a:pt x="18288" y="30292"/>
                    </a:cubicBezTo>
                    <a:cubicBezTo>
                      <a:pt x="14669" y="21053"/>
                      <a:pt x="7525" y="22672"/>
                      <a:pt x="0" y="2514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38" name="Freeform: Shape 73637">
                <a:extLst>
                  <a:ext uri="{FF2B5EF4-FFF2-40B4-BE49-F238E27FC236}">
                    <a16:creationId xmlns:a16="http://schemas.microsoft.com/office/drawing/2014/main" id="{F9562096-B9C8-4525-BE0D-8B6357550096}"/>
                  </a:ext>
                </a:extLst>
              </p:cNvPr>
              <p:cNvSpPr/>
              <p:nvPr/>
            </p:nvSpPr>
            <p:spPr>
              <a:xfrm>
                <a:off x="16591121" y="2857913"/>
                <a:ext cx="16535" cy="33718"/>
              </a:xfrm>
              <a:custGeom>
                <a:avLst/>
                <a:gdLst>
                  <a:gd name="connsiteX0" fmla="*/ 0 w 16535"/>
                  <a:gd name="connsiteY0" fmla="*/ 0 h 33718"/>
                  <a:gd name="connsiteX1" fmla="*/ 6667 w 16535"/>
                  <a:gd name="connsiteY1" fmla="*/ 24479 h 33718"/>
                  <a:gd name="connsiteX2" fmla="*/ 15812 w 16535"/>
                  <a:gd name="connsiteY2" fmla="*/ 14097 h 33718"/>
                  <a:gd name="connsiteX3" fmla="*/ 3620 w 16535"/>
                  <a:gd name="connsiteY3" fmla="*/ 33719 h 33718"/>
                  <a:gd name="connsiteX4" fmla="*/ 0 w 16535"/>
                  <a:gd name="connsiteY4" fmla="*/ 0 h 33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35" h="33718">
                    <a:moveTo>
                      <a:pt x="0" y="0"/>
                    </a:moveTo>
                    <a:cubicBezTo>
                      <a:pt x="2953" y="5715"/>
                      <a:pt x="4953" y="14669"/>
                      <a:pt x="6667" y="24479"/>
                    </a:cubicBezTo>
                    <a:cubicBezTo>
                      <a:pt x="9144" y="19431"/>
                      <a:pt x="11525" y="14573"/>
                      <a:pt x="15812" y="14097"/>
                    </a:cubicBezTo>
                    <a:cubicBezTo>
                      <a:pt x="19336" y="39338"/>
                      <a:pt x="9144" y="30671"/>
                      <a:pt x="3620" y="33719"/>
                    </a:cubicBezTo>
                    <a:cubicBezTo>
                      <a:pt x="1048" y="26575"/>
                      <a:pt x="0" y="14859"/>
                      <a:pt x="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39" name="Freeform: Shape 73638">
                <a:extLst>
                  <a:ext uri="{FF2B5EF4-FFF2-40B4-BE49-F238E27FC236}">
                    <a16:creationId xmlns:a16="http://schemas.microsoft.com/office/drawing/2014/main" id="{2E0FA768-FB8A-4EF3-A9FA-1FAF00020D53}"/>
                  </a:ext>
                </a:extLst>
              </p:cNvPr>
              <p:cNvSpPr/>
              <p:nvPr/>
            </p:nvSpPr>
            <p:spPr>
              <a:xfrm>
                <a:off x="16662223" y="4892025"/>
                <a:ext cx="17212" cy="25325"/>
              </a:xfrm>
              <a:custGeom>
                <a:avLst/>
                <a:gdLst>
                  <a:gd name="connsiteX0" fmla="*/ 239 w 17212"/>
                  <a:gd name="connsiteY0" fmla="*/ 18906 h 25325"/>
                  <a:gd name="connsiteX1" fmla="*/ 17004 w 17212"/>
                  <a:gd name="connsiteY1" fmla="*/ 24526 h 25325"/>
                  <a:gd name="connsiteX2" fmla="*/ 239 w 17212"/>
                  <a:gd name="connsiteY2" fmla="*/ 18906 h 25325"/>
                </a:gdLst>
                <a:ahLst/>
                <a:cxnLst>
                  <a:cxn ang="0">
                    <a:pos x="connsiteX0" y="connsiteY0"/>
                  </a:cxn>
                  <a:cxn ang="0">
                    <a:pos x="connsiteX1" y="connsiteY1"/>
                  </a:cxn>
                  <a:cxn ang="0">
                    <a:pos x="connsiteX2" y="connsiteY2"/>
                  </a:cxn>
                </a:cxnLst>
                <a:rect l="l" t="t" r="r" b="b"/>
                <a:pathLst>
                  <a:path w="17212" h="25325">
                    <a:moveTo>
                      <a:pt x="239" y="18906"/>
                    </a:moveTo>
                    <a:cubicBezTo>
                      <a:pt x="-2523" y="-14241"/>
                      <a:pt x="19575" y="1761"/>
                      <a:pt x="17004" y="24526"/>
                    </a:cubicBezTo>
                    <a:cubicBezTo>
                      <a:pt x="9098" y="29384"/>
                      <a:pt x="9479" y="10143"/>
                      <a:pt x="239" y="1890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40" name="Freeform: Shape 73639">
                <a:extLst>
                  <a:ext uri="{FF2B5EF4-FFF2-40B4-BE49-F238E27FC236}">
                    <a16:creationId xmlns:a16="http://schemas.microsoft.com/office/drawing/2014/main" id="{87E2B316-10D3-49C8-B6E5-A8794DBED646}"/>
                  </a:ext>
                </a:extLst>
              </p:cNvPr>
              <p:cNvSpPr/>
              <p:nvPr/>
            </p:nvSpPr>
            <p:spPr>
              <a:xfrm>
                <a:off x="16680846" y="4830159"/>
                <a:ext cx="24193" cy="101250"/>
              </a:xfrm>
              <a:custGeom>
                <a:avLst/>
                <a:gdLst>
                  <a:gd name="connsiteX0" fmla="*/ 0 w 24193"/>
                  <a:gd name="connsiteY0" fmla="*/ 0 h 101250"/>
                  <a:gd name="connsiteX1" fmla="*/ 24194 w 24193"/>
                  <a:gd name="connsiteY1" fmla="*/ 47435 h 101250"/>
                  <a:gd name="connsiteX2" fmla="*/ 12002 w 24193"/>
                  <a:gd name="connsiteY2" fmla="*/ 101251 h 101250"/>
                  <a:gd name="connsiteX3" fmla="*/ 0 w 24193"/>
                  <a:gd name="connsiteY3" fmla="*/ 0 h 101250"/>
                </a:gdLst>
                <a:ahLst/>
                <a:cxnLst>
                  <a:cxn ang="0">
                    <a:pos x="connsiteX0" y="connsiteY0"/>
                  </a:cxn>
                  <a:cxn ang="0">
                    <a:pos x="connsiteX1" y="connsiteY1"/>
                  </a:cxn>
                  <a:cxn ang="0">
                    <a:pos x="connsiteX2" y="connsiteY2"/>
                  </a:cxn>
                  <a:cxn ang="0">
                    <a:pos x="connsiteX3" y="connsiteY3"/>
                  </a:cxn>
                </a:cxnLst>
                <a:rect l="l" t="t" r="r" b="b"/>
                <a:pathLst>
                  <a:path w="24193" h="101250">
                    <a:moveTo>
                      <a:pt x="0" y="0"/>
                    </a:moveTo>
                    <a:cubicBezTo>
                      <a:pt x="10763" y="11906"/>
                      <a:pt x="7049" y="80010"/>
                      <a:pt x="24194" y="47435"/>
                    </a:cubicBezTo>
                    <a:cubicBezTo>
                      <a:pt x="23717" y="73628"/>
                      <a:pt x="11906" y="73819"/>
                      <a:pt x="12002" y="101251"/>
                    </a:cubicBezTo>
                    <a:cubicBezTo>
                      <a:pt x="6953" y="70485"/>
                      <a:pt x="1810" y="40196"/>
                      <a:pt x="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41" name="Freeform: Shape 73640">
                <a:extLst>
                  <a:ext uri="{FF2B5EF4-FFF2-40B4-BE49-F238E27FC236}">
                    <a16:creationId xmlns:a16="http://schemas.microsoft.com/office/drawing/2014/main" id="{71034FA9-4B42-4E31-8C17-E949947A407B}"/>
                  </a:ext>
                </a:extLst>
              </p:cNvPr>
              <p:cNvSpPr/>
              <p:nvPr/>
            </p:nvSpPr>
            <p:spPr>
              <a:xfrm>
                <a:off x="16648479" y="2906962"/>
                <a:ext cx="15318" cy="26007"/>
              </a:xfrm>
              <a:custGeom>
                <a:avLst/>
                <a:gdLst>
                  <a:gd name="connsiteX0" fmla="*/ 78 w 15318"/>
                  <a:gd name="connsiteY0" fmla="*/ 26008 h 26007"/>
                  <a:gd name="connsiteX1" fmla="*/ 15318 w 15318"/>
                  <a:gd name="connsiteY1" fmla="*/ 5910 h 26007"/>
                  <a:gd name="connsiteX2" fmla="*/ 78 w 15318"/>
                  <a:gd name="connsiteY2" fmla="*/ 26008 h 26007"/>
                </a:gdLst>
                <a:ahLst/>
                <a:cxnLst>
                  <a:cxn ang="0">
                    <a:pos x="connsiteX0" y="connsiteY0"/>
                  </a:cxn>
                  <a:cxn ang="0">
                    <a:pos x="connsiteX1" y="connsiteY1"/>
                  </a:cxn>
                  <a:cxn ang="0">
                    <a:pos x="connsiteX2" y="connsiteY2"/>
                  </a:cxn>
                </a:cxnLst>
                <a:rect l="l" t="t" r="r" b="b"/>
                <a:pathLst>
                  <a:path w="15318" h="26007">
                    <a:moveTo>
                      <a:pt x="78" y="26008"/>
                    </a:moveTo>
                    <a:cubicBezTo>
                      <a:pt x="-1065" y="576"/>
                      <a:pt x="10651" y="-6377"/>
                      <a:pt x="15318" y="5910"/>
                    </a:cubicBezTo>
                    <a:cubicBezTo>
                      <a:pt x="12937" y="19055"/>
                      <a:pt x="7793" y="25722"/>
                      <a:pt x="78" y="2600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42" name="Freeform: Shape 73641">
                <a:extLst>
                  <a:ext uri="{FF2B5EF4-FFF2-40B4-BE49-F238E27FC236}">
                    <a16:creationId xmlns:a16="http://schemas.microsoft.com/office/drawing/2014/main" id="{EAAFC280-C73F-4870-AD43-706D2881A054}"/>
                  </a:ext>
                </a:extLst>
              </p:cNvPr>
              <p:cNvSpPr/>
              <p:nvPr/>
            </p:nvSpPr>
            <p:spPr>
              <a:xfrm>
                <a:off x="16652271" y="2912656"/>
                <a:ext cx="83439" cy="61870"/>
              </a:xfrm>
              <a:custGeom>
                <a:avLst/>
                <a:gdLst>
                  <a:gd name="connsiteX0" fmla="*/ 0 w 83439"/>
                  <a:gd name="connsiteY0" fmla="*/ 54032 h 61870"/>
                  <a:gd name="connsiteX1" fmla="*/ 71533 w 83439"/>
                  <a:gd name="connsiteY1" fmla="*/ 31839 h 61870"/>
                  <a:gd name="connsiteX2" fmla="*/ 83439 w 83439"/>
                  <a:gd name="connsiteY2" fmla="*/ 3645 h 61870"/>
                  <a:gd name="connsiteX3" fmla="*/ 78010 w 83439"/>
                  <a:gd name="connsiteY3" fmla="*/ 47746 h 61870"/>
                  <a:gd name="connsiteX4" fmla="*/ 50102 w 83439"/>
                  <a:gd name="connsiteY4" fmla="*/ 61748 h 61870"/>
                  <a:gd name="connsiteX5" fmla="*/ 12478 w 83439"/>
                  <a:gd name="connsiteY5" fmla="*/ 60224 h 61870"/>
                  <a:gd name="connsiteX6" fmla="*/ 0 w 83439"/>
                  <a:gd name="connsiteY6" fmla="*/ 54032 h 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439" h="61870">
                    <a:moveTo>
                      <a:pt x="0" y="54032"/>
                    </a:moveTo>
                    <a:cubicBezTo>
                      <a:pt x="18098" y="7455"/>
                      <a:pt x="50483" y="35268"/>
                      <a:pt x="71533" y="31839"/>
                    </a:cubicBezTo>
                    <a:cubicBezTo>
                      <a:pt x="61055" y="3455"/>
                      <a:pt x="71152" y="-5975"/>
                      <a:pt x="83439" y="3645"/>
                    </a:cubicBezTo>
                    <a:cubicBezTo>
                      <a:pt x="74200" y="18314"/>
                      <a:pt x="82201" y="29744"/>
                      <a:pt x="78010" y="47746"/>
                    </a:cubicBezTo>
                    <a:cubicBezTo>
                      <a:pt x="68961" y="28220"/>
                      <a:pt x="62389" y="64224"/>
                      <a:pt x="50102" y="61748"/>
                    </a:cubicBezTo>
                    <a:cubicBezTo>
                      <a:pt x="45149" y="26600"/>
                      <a:pt x="13811" y="42602"/>
                      <a:pt x="12478" y="60224"/>
                    </a:cubicBezTo>
                    <a:cubicBezTo>
                      <a:pt x="7049" y="62319"/>
                      <a:pt x="5810" y="50984"/>
                      <a:pt x="0" y="5403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43" name="Freeform: Shape 73642">
                <a:extLst>
                  <a:ext uri="{FF2B5EF4-FFF2-40B4-BE49-F238E27FC236}">
                    <a16:creationId xmlns:a16="http://schemas.microsoft.com/office/drawing/2014/main" id="{22A0CB1E-7B34-4D2D-8E51-75A007F9B607}"/>
                  </a:ext>
                </a:extLst>
              </p:cNvPr>
              <p:cNvSpPr/>
              <p:nvPr/>
            </p:nvSpPr>
            <p:spPr>
              <a:xfrm>
                <a:off x="16772830" y="8172872"/>
                <a:ext cx="22792" cy="44093"/>
              </a:xfrm>
              <a:custGeom>
                <a:avLst/>
                <a:gdLst>
                  <a:gd name="connsiteX0" fmla="*/ 123 w 22792"/>
                  <a:gd name="connsiteY0" fmla="*/ 1896 h 44093"/>
                  <a:gd name="connsiteX1" fmla="*/ 22793 w 22792"/>
                  <a:gd name="connsiteY1" fmla="*/ 6753 h 44093"/>
                  <a:gd name="connsiteX2" fmla="*/ 4981 w 22792"/>
                  <a:gd name="connsiteY2" fmla="*/ 44092 h 44093"/>
                  <a:gd name="connsiteX3" fmla="*/ 123 w 22792"/>
                  <a:gd name="connsiteY3" fmla="*/ 1896 h 44093"/>
                </a:gdLst>
                <a:ahLst/>
                <a:cxnLst>
                  <a:cxn ang="0">
                    <a:pos x="connsiteX0" y="connsiteY0"/>
                  </a:cxn>
                  <a:cxn ang="0">
                    <a:pos x="connsiteX1" y="connsiteY1"/>
                  </a:cxn>
                  <a:cxn ang="0">
                    <a:pos x="connsiteX2" y="connsiteY2"/>
                  </a:cxn>
                  <a:cxn ang="0">
                    <a:pos x="connsiteX3" y="connsiteY3"/>
                  </a:cxn>
                </a:cxnLst>
                <a:rect l="l" t="t" r="r" b="b"/>
                <a:pathLst>
                  <a:path w="22792" h="44093">
                    <a:moveTo>
                      <a:pt x="123" y="1896"/>
                    </a:moveTo>
                    <a:cubicBezTo>
                      <a:pt x="11363" y="-6200"/>
                      <a:pt x="11553" y="14755"/>
                      <a:pt x="22793" y="6753"/>
                    </a:cubicBezTo>
                    <a:cubicBezTo>
                      <a:pt x="22793" y="30947"/>
                      <a:pt x="17268" y="44282"/>
                      <a:pt x="4981" y="44092"/>
                    </a:cubicBezTo>
                    <a:cubicBezTo>
                      <a:pt x="1552" y="34662"/>
                      <a:pt x="-543" y="21994"/>
                      <a:pt x="123" y="189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44" name="Freeform: Shape 73643">
                <a:extLst>
                  <a:ext uri="{FF2B5EF4-FFF2-40B4-BE49-F238E27FC236}">
                    <a16:creationId xmlns:a16="http://schemas.microsoft.com/office/drawing/2014/main" id="{7000FEBB-E0E0-4563-A857-3238D7BEEAA1}"/>
                  </a:ext>
                </a:extLst>
              </p:cNvPr>
              <p:cNvSpPr/>
              <p:nvPr/>
            </p:nvSpPr>
            <p:spPr>
              <a:xfrm>
                <a:off x="16693222" y="4594225"/>
                <a:ext cx="13055" cy="41940"/>
              </a:xfrm>
              <a:custGeom>
                <a:avLst/>
                <a:gdLst>
                  <a:gd name="connsiteX0" fmla="*/ 7 w 13055"/>
                  <a:gd name="connsiteY0" fmla="*/ 35528 h 41940"/>
                  <a:gd name="connsiteX1" fmla="*/ 5912 w 13055"/>
                  <a:gd name="connsiteY1" fmla="*/ 0 h 41940"/>
                  <a:gd name="connsiteX2" fmla="*/ 13056 w 13055"/>
                  <a:gd name="connsiteY2" fmla="*/ 24479 h 41940"/>
                  <a:gd name="connsiteX3" fmla="*/ 7 w 13055"/>
                  <a:gd name="connsiteY3" fmla="*/ 35528 h 41940"/>
                </a:gdLst>
                <a:ahLst/>
                <a:cxnLst>
                  <a:cxn ang="0">
                    <a:pos x="connsiteX0" y="connsiteY0"/>
                  </a:cxn>
                  <a:cxn ang="0">
                    <a:pos x="connsiteX1" y="connsiteY1"/>
                  </a:cxn>
                  <a:cxn ang="0">
                    <a:pos x="connsiteX2" y="connsiteY2"/>
                  </a:cxn>
                  <a:cxn ang="0">
                    <a:pos x="connsiteX3" y="connsiteY3"/>
                  </a:cxn>
                </a:cxnLst>
                <a:rect l="l" t="t" r="r" b="b"/>
                <a:pathLst>
                  <a:path w="13055" h="41940">
                    <a:moveTo>
                      <a:pt x="7" y="35528"/>
                    </a:moveTo>
                    <a:cubicBezTo>
                      <a:pt x="-279" y="18383"/>
                      <a:pt x="8769" y="23051"/>
                      <a:pt x="5912" y="0"/>
                    </a:cubicBezTo>
                    <a:cubicBezTo>
                      <a:pt x="10675" y="1048"/>
                      <a:pt x="7531" y="25432"/>
                      <a:pt x="13056" y="24479"/>
                    </a:cubicBezTo>
                    <a:cubicBezTo>
                      <a:pt x="12580" y="44672"/>
                      <a:pt x="4674" y="45911"/>
                      <a:pt x="7" y="3552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45" name="Freeform: Shape 73644">
                <a:extLst>
                  <a:ext uri="{FF2B5EF4-FFF2-40B4-BE49-F238E27FC236}">
                    <a16:creationId xmlns:a16="http://schemas.microsoft.com/office/drawing/2014/main" id="{C427906D-F8C5-42EB-B1B7-6B26D235A680}"/>
                  </a:ext>
                </a:extLst>
              </p:cNvPr>
              <p:cNvSpPr/>
              <p:nvPr/>
            </p:nvSpPr>
            <p:spPr>
              <a:xfrm>
                <a:off x="16699991" y="4755483"/>
                <a:ext cx="13002" cy="36920"/>
              </a:xfrm>
              <a:custGeom>
                <a:avLst/>
                <a:gdLst>
                  <a:gd name="connsiteX0" fmla="*/ 0 w 13002"/>
                  <a:gd name="connsiteY0" fmla="*/ 36671 h 36920"/>
                  <a:gd name="connsiteX1" fmla="*/ 12478 w 13002"/>
                  <a:gd name="connsiteY1" fmla="*/ 0 h 36920"/>
                  <a:gd name="connsiteX2" fmla="*/ 0 w 13002"/>
                  <a:gd name="connsiteY2" fmla="*/ 36671 h 36920"/>
                </a:gdLst>
                <a:ahLst/>
                <a:cxnLst>
                  <a:cxn ang="0">
                    <a:pos x="connsiteX0" y="connsiteY0"/>
                  </a:cxn>
                  <a:cxn ang="0">
                    <a:pos x="connsiteX1" y="connsiteY1"/>
                  </a:cxn>
                  <a:cxn ang="0">
                    <a:pos x="connsiteX2" y="connsiteY2"/>
                  </a:cxn>
                </a:cxnLst>
                <a:rect l="l" t="t" r="r" b="b"/>
                <a:pathLst>
                  <a:path w="13002" h="36920">
                    <a:moveTo>
                      <a:pt x="0" y="36671"/>
                    </a:moveTo>
                    <a:cubicBezTo>
                      <a:pt x="0" y="14764"/>
                      <a:pt x="4096" y="2572"/>
                      <a:pt x="12478" y="0"/>
                    </a:cubicBezTo>
                    <a:cubicBezTo>
                      <a:pt x="14573" y="26575"/>
                      <a:pt x="10382" y="38862"/>
                      <a:pt x="0" y="3667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46" name="Freeform: Shape 73645">
                <a:extLst>
                  <a:ext uri="{FF2B5EF4-FFF2-40B4-BE49-F238E27FC236}">
                    <a16:creationId xmlns:a16="http://schemas.microsoft.com/office/drawing/2014/main" id="{FCF1B443-A019-4083-A059-A7A74189A98F}"/>
                  </a:ext>
                </a:extLst>
              </p:cNvPr>
              <p:cNvSpPr/>
              <p:nvPr/>
            </p:nvSpPr>
            <p:spPr>
              <a:xfrm>
                <a:off x="16656748" y="2107533"/>
                <a:ext cx="94869" cy="83153"/>
              </a:xfrm>
              <a:custGeom>
                <a:avLst/>
                <a:gdLst>
                  <a:gd name="connsiteX0" fmla="*/ 857 w 94869"/>
                  <a:gd name="connsiteY0" fmla="*/ 83153 h 83153"/>
                  <a:gd name="connsiteX1" fmla="*/ 0 w 94869"/>
                  <a:gd name="connsiteY1" fmla="*/ 31623 h 83153"/>
                  <a:gd name="connsiteX2" fmla="*/ 29909 w 94869"/>
                  <a:gd name="connsiteY2" fmla="*/ 0 h 83153"/>
                  <a:gd name="connsiteX3" fmla="*/ 39719 w 94869"/>
                  <a:gd name="connsiteY3" fmla="*/ 41148 h 83153"/>
                  <a:gd name="connsiteX4" fmla="*/ 60388 w 94869"/>
                  <a:gd name="connsiteY4" fmla="*/ 2667 h 83153"/>
                  <a:gd name="connsiteX5" fmla="*/ 69437 w 94869"/>
                  <a:gd name="connsiteY5" fmla="*/ 857 h 83153"/>
                  <a:gd name="connsiteX6" fmla="*/ 94869 w 94869"/>
                  <a:gd name="connsiteY6" fmla="*/ 56102 h 83153"/>
                  <a:gd name="connsiteX7" fmla="*/ 857 w 94869"/>
                  <a:gd name="connsiteY7" fmla="*/ 83153 h 83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869" h="83153">
                    <a:moveTo>
                      <a:pt x="857" y="83153"/>
                    </a:moveTo>
                    <a:cubicBezTo>
                      <a:pt x="4667" y="67342"/>
                      <a:pt x="16954" y="30956"/>
                      <a:pt x="0" y="31623"/>
                    </a:cubicBezTo>
                    <a:cubicBezTo>
                      <a:pt x="3905" y="7429"/>
                      <a:pt x="32099" y="55150"/>
                      <a:pt x="29909" y="0"/>
                    </a:cubicBezTo>
                    <a:cubicBezTo>
                      <a:pt x="35338" y="6763"/>
                      <a:pt x="36004" y="29051"/>
                      <a:pt x="39719" y="41148"/>
                    </a:cubicBezTo>
                    <a:cubicBezTo>
                      <a:pt x="52102" y="42005"/>
                      <a:pt x="60865" y="33909"/>
                      <a:pt x="60388" y="2667"/>
                    </a:cubicBezTo>
                    <a:cubicBezTo>
                      <a:pt x="62770" y="8096"/>
                      <a:pt x="70676" y="36957"/>
                      <a:pt x="69437" y="857"/>
                    </a:cubicBezTo>
                    <a:cubicBezTo>
                      <a:pt x="83153" y="22193"/>
                      <a:pt x="87154" y="26289"/>
                      <a:pt x="94869" y="56102"/>
                    </a:cubicBezTo>
                    <a:cubicBezTo>
                      <a:pt x="61817" y="67437"/>
                      <a:pt x="29051" y="24098"/>
                      <a:pt x="857" y="8315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47" name="Freeform: Shape 73646">
                <a:extLst>
                  <a:ext uri="{FF2B5EF4-FFF2-40B4-BE49-F238E27FC236}">
                    <a16:creationId xmlns:a16="http://schemas.microsoft.com/office/drawing/2014/main" id="{07C48D62-B82B-422F-B999-C96EC10C139C}"/>
                  </a:ext>
                </a:extLst>
              </p:cNvPr>
              <p:cNvSpPr/>
              <p:nvPr/>
            </p:nvSpPr>
            <p:spPr>
              <a:xfrm>
                <a:off x="16715240" y="4709096"/>
                <a:ext cx="23986" cy="35662"/>
              </a:xfrm>
              <a:custGeom>
                <a:avLst/>
                <a:gdLst>
                  <a:gd name="connsiteX0" fmla="*/ 181 w 23986"/>
                  <a:gd name="connsiteY0" fmla="*/ 28670 h 35662"/>
                  <a:gd name="connsiteX1" fmla="*/ 16088 w 23986"/>
                  <a:gd name="connsiteY1" fmla="*/ 0 h 35662"/>
                  <a:gd name="connsiteX2" fmla="*/ 23422 w 23986"/>
                  <a:gd name="connsiteY2" fmla="*/ 33147 h 35662"/>
                  <a:gd name="connsiteX3" fmla="*/ 181 w 23986"/>
                  <a:gd name="connsiteY3" fmla="*/ 28670 h 35662"/>
                </a:gdLst>
                <a:ahLst/>
                <a:cxnLst>
                  <a:cxn ang="0">
                    <a:pos x="connsiteX0" y="connsiteY0"/>
                  </a:cxn>
                  <a:cxn ang="0">
                    <a:pos x="connsiteX1" y="connsiteY1"/>
                  </a:cxn>
                  <a:cxn ang="0">
                    <a:pos x="connsiteX2" y="connsiteY2"/>
                  </a:cxn>
                  <a:cxn ang="0">
                    <a:pos x="connsiteX3" y="connsiteY3"/>
                  </a:cxn>
                </a:cxnLst>
                <a:rect l="l" t="t" r="r" b="b"/>
                <a:pathLst>
                  <a:path w="23986" h="35662">
                    <a:moveTo>
                      <a:pt x="181" y="28670"/>
                    </a:moveTo>
                    <a:cubicBezTo>
                      <a:pt x="-1628" y="2857"/>
                      <a:pt x="10564" y="8954"/>
                      <a:pt x="16088" y="0"/>
                    </a:cubicBezTo>
                    <a:cubicBezTo>
                      <a:pt x="12659" y="28480"/>
                      <a:pt x="26947" y="4667"/>
                      <a:pt x="23422" y="33147"/>
                    </a:cubicBezTo>
                    <a:cubicBezTo>
                      <a:pt x="14660" y="34671"/>
                      <a:pt x="4658" y="39814"/>
                      <a:pt x="181" y="2867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48" name="Freeform: Shape 73647">
                <a:extLst>
                  <a:ext uri="{FF2B5EF4-FFF2-40B4-BE49-F238E27FC236}">
                    <a16:creationId xmlns:a16="http://schemas.microsoft.com/office/drawing/2014/main" id="{CAF49F46-A21C-46B6-87A0-2C3E38CC7485}"/>
                  </a:ext>
                </a:extLst>
              </p:cNvPr>
              <p:cNvSpPr/>
              <p:nvPr/>
            </p:nvSpPr>
            <p:spPr>
              <a:xfrm>
                <a:off x="16740839" y="4690007"/>
                <a:ext cx="13910" cy="33948"/>
              </a:xfrm>
              <a:custGeom>
                <a:avLst/>
                <a:gdLst>
                  <a:gd name="connsiteX0" fmla="*/ 4111 w 13910"/>
                  <a:gd name="connsiteY0" fmla="*/ 33948 h 33948"/>
                  <a:gd name="connsiteX1" fmla="*/ 13826 w 13910"/>
                  <a:gd name="connsiteY1" fmla="*/ 23471 h 33948"/>
                  <a:gd name="connsiteX2" fmla="*/ 4111 w 13910"/>
                  <a:gd name="connsiteY2" fmla="*/ 33948 h 33948"/>
                </a:gdLst>
                <a:ahLst/>
                <a:cxnLst>
                  <a:cxn ang="0">
                    <a:pos x="connsiteX0" y="connsiteY0"/>
                  </a:cxn>
                  <a:cxn ang="0">
                    <a:pos x="connsiteX1" y="connsiteY1"/>
                  </a:cxn>
                  <a:cxn ang="0">
                    <a:pos x="connsiteX2" y="connsiteY2"/>
                  </a:cxn>
                </a:cxnLst>
                <a:rect l="l" t="t" r="r" b="b"/>
                <a:pathLst>
                  <a:path w="13910" h="33948">
                    <a:moveTo>
                      <a:pt x="4111" y="33948"/>
                    </a:moveTo>
                    <a:cubicBezTo>
                      <a:pt x="-9605" y="14612"/>
                      <a:pt x="15541" y="-25678"/>
                      <a:pt x="13826" y="23471"/>
                    </a:cubicBezTo>
                    <a:cubicBezTo>
                      <a:pt x="9064" y="23566"/>
                      <a:pt x="4397" y="23852"/>
                      <a:pt x="4111" y="3394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49" name="Freeform: Shape 73648">
                <a:extLst>
                  <a:ext uri="{FF2B5EF4-FFF2-40B4-BE49-F238E27FC236}">
                    <a16:creationId xmlns:a16="http://schemas.microsoft.com/office/drawing/2014/main" id="{29016E27-DDB4-4F0C-A60C-A2B4E1C49723}"/>
                  </a:ext>
                </a:extLst>
              </p:cNvPr>
              <p:cNvSpPr/>
              <p:nvPr/>
            </p:nvSpPr>
            <p:spPr>
              <a:xfrm>
                <a:off x="16763479" y="4937792"/>
                <a:ext cx="19570" cy="24002"/>
              </a:xfrm>
              <a:custGeom>
                <a:avLst/>
                <a:gdLst>
                  <a:gd name="connsiteX0" fmla="*/ 44 w 19570"/>
                  <a:gd name="connsiteY0" fmla="*/ 24002 h 24002"/>
                  <a:gd name="connsiteX1" fmla="*/ 19571 w 19570"/>
                  <a:gd name="connsiteY1" fmla="*/ 3333 h 24002"/>
                  <a:gd name="connsiteX2" fmla="*/ 44 w 19570"/>
                  <a:gd name="connsiteY2" fmla="*/ 24002 h 24002"/>
                </a:gdLst>
                <a:ahLst/>
                <a:cxnLst>
                  <a:cxn ang="0">
                    <a:pos x="connsiteX0" y="connsiteY0"/>
                  </a:cxn>
                  <a:cxn ang="0">
                    <a:pos x="connsiteX1" y="connsiteY1"/>
                  </a:cxn>
                  <a:cxn ang="0">
                    <a:pos x="connsiteX2" y="connsiteY2"/>
                  </a:cxn>
                </a:cxnLst>
                <a:rect l="l" t="t" r="r" b="b"/>
                <a:pathLst>
                  <a:path w="19570" h="24002">
                    <a:moveTo>
                      <a:pt x="44" y="24002"/>
                    </a:moveTo>
                    <a:cubicBezTo>
                      <a:pt x="-1003" y="-2096"/>
                      <a:pt x="16808" y="-3144"/>
                      <a:pt x="19571" y="3333"/>
                    </a:cubicBezTo>
                    <a:cubicBezTo>
                      <a:pt x="15761" y="16287"/>
                      <a:pt x="8522" y="21526"/>
                      <a:pt x="44" y="2400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50" name="Freeform: Shape 73649">
                <a:extLst>
                  <a:ext uri="{FF2B5EF4-FFF2-40B4-BE49-F238E27FC236}">
                    <a16:creationId xmlns:a16="http://schemas.microsoft.com/office/drawing/2014/main" id="{EE3F57F9-9354-479C-B41A-8E15D2722B31}"/>
                  </a:ext>
                </a:extLst>
              </p:cNvPr>
              <p:cNvSpPr/>
              <p:nvPr/>
            </p:nvSpPr>
            <p:spPr>
              <a:xfrm>
                <a:off x="16774937" y="5035344"/>
                <a:ext cx="25162" cy="67130"/>
              </a:xfrm>
              <a:custGeom>
                <a:avLst/>
                <a:gdLst>
                  <a:gd name="connsiteX0" fmla="*/ 5160 w 25162"/>
                  <a:gd name="connsiteY0" fmla="*/ 61420 h 67130"/>
                  <a:gd name="connsiteX1" fmla="*/ 7065 w 25162"/>
                  <a:gd name="connsiteY1" fmla="*/ 746 h 67130"/>
                  <a:gd name="connsiteX2" fmla="*/ 21162 w 25162"/>
                  <a:gd name="connsiteY2" fmla="*/ 32655 h 67130"/>
                  <a:gd name="connsiteX3" fmla="*/ 25162 w 25162"/>
                  <a:gd name="connsiteY3" fmla="*/ 57705 h 67130"/>
                  <a:gd name="connsiteX4" fmla="*/ 5160 w 25162"/>
                  <a:gd name="connsiteY4" fmla="*/ 61420 h 67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62" h="67130">
                    <a:moveTo>
                      <a:pt x="5160" y="61420"/>
                    </a:moveTo>
                    <a:cubicBezTo>
                      <a:pt x="302" y="60277"/>
                      <a:pt x="-4270" y="-7827"/>
                      <a:pt x="7065" y="746"/>
                    </a:cubicBezTo>
                    <a:cubicBezTo>
                      <a:pt x="112" y="25606"/>
                      <a:pt x="10208" y="56086"/>
                      <a:pt x="21162" y="32655"/>
                    </a:cubicBezTo>
                    <a:cubicBezTo>
                      <a:pt x="21162" y="44942"/>
                      <a:pt x="21162" y="57134"/>
                      <a:pt x="25162" y="57705"/>
                    </a:cubicBezTo>
                    <a:cubicBezTo>
                      <a:pt x="22210" y="88757"/>
                      <a:pt x="8017" y="30464"/>
                      <a:pt x="5160" y="6142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51" name="Freeform: Shape 73650">
                <a:extLst>
                  <a:ext uri="{FF2B5EF4-FFF2-40B4-BE49-F238E27FC236}">
                    <a16:creationId xmlns:a16="http://schemas.microsoft.com/office/drawing/2014/main" id="{91E86977-31B2-40DB-8857-030D3C8001C8}"/>
                  </a:ext>
                </a:extLst>
              </p:cNvPr>
              <p:cNvSpPr/>
              <p:nvPr/>
            </p:nvSpPr>
            <p:spPr>
              <a:xfrm>
                <a:off x="16776382" y="4757674"/>
                <a:ext cx="23241" cy="60739"/>
              </a:xfrm>
              <a:custGeom>
                <a:avLst/>
                <a:gdLst>
                  <a:gd name="connsiteX0" fmla="*/ 0 w 23241"/>
                  <a:gd name="connsiteY0" fmla="*/ 38100 h 60739"/>
                  <a:gd name="connsiteX1" fmla="*/ 18955 w 23241"/>
                  <a:gd name="connsiteY1" fmla="*/ 0 h 60739"/>
                  <a:gd name="connsiteX2" fmla="*/ 23241 w 23241"/>
                  <a:gd name="connsiteY2" fmla="*/ 42386 h 60739"/>
                  <a:gd name="connsiteX3" fmla="*/ 0 w 23241"/>
                  <a:gd name="connsiteY3" fmla="*/ 38100 h 60739"/>
                </a:gdLst>
                <a:ahLst/>
                <a:cxnLst>
                  <a:cxn ang="0">
                    <a:pos x="connsiteX0" y="connsiteY0"/>
                  </a:cxn>
                  <a:cxn ang="0">
                    <a:pos x="connsiteX1" y="connsiteY1"/>
                  </a:cxn>
                  <a:cxn ang="0">
                    <a:pos x="connsiteX2" y="connsiteY2"/>
                  </a:cxn>
                  <a:cxn ang="0">
                    <a:pos x="connsiteX3" y="connsiteY3"/>
                  </a:cxn>
                </a:cxnLst>
                <a:rect l="l" t="t" r="r" b="b"/>
                <a:pathLst>
                  <a:path w="23241" h="60739">
                    <a:moveTo>
                      <a:pt x="0" y="38100"/>
                    </a:moveTo>
                    <a:cubicBezTo>
                      <a:pt x="5810" y="24384"/>
                      <a:pt x="7906" y="2096"/>
                      <a:pt x="18955" y="0"/>
                    </a:cubicBezTo>
                    <a:cubicBezTo>
                      <a:pt x="18098" y="16859"/>
                      <a:pt x="4286" y="49816"/>
                      <a:pt x="23241" y="42386"/>
                    </a:cubicBezTo>
                    <a:cubicBezTo>
                      <a:pt x="19336" y="81248"/>
                      <a:pt x="5810" y="47815"/>
                      <a:pt x="0" y="3810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52" name="Freeform: Shape 73651">
                <a:extLst>
                  <a:ext uri="{FF2B5EF4-FFF2-40B4-BE49-F238E27FC236}">
                    <a16:creationId xmlns:a16="http://schemas.microsoft.com/office/drawing/2014/main" id="{2760C2FC-FBA0-4D7B-B5B5-3EAD432EE643}"/>
                  </a:ext>
                </a:extLst>
              </p:cNvPr>
              <p:cNvSpPr/>
              <p:nvPr/>
            </p:nvSpPr>
            <p:spPr>
              <a:xfrm>
                <a:off x="16805243" y="4994942"/>
                <a:ext cx="12791" cy="43529"/>
              </a:xfrm>
              <a:custGeom>
                <a:avLst/>
                <a:gdLst>
                  <a:gd name="connsiteX0" fmla="*/ 0 w 12791"/>
                  <a:gd name="connsiteY0" fmla="*/ 36766 h 43529"/>
                  <a:gd name="connsiteX1" fmla="*/ 12478 w 12791"/>
                  <a:gd name="connsiteY1" fmla="*/ 0 h 43529"/>
                  <a:gd name="connsiteX2" fmla="*/ 10192 w 12791"/>
                  <a:gd name="connsiteY2" fmla="*/ 43529 h 43529"/>
                  <a:gd name="connsiteX3" fmla="*/ 0 w 12791"/>
                  <a:gd name="connsiteY3" fmla="*/ 36766 h 43529"/>
                </a:gdLst>
                <a:ahLst/>
                <a:cxnLst>
                  <a:cxn ang="0">
                    <a:pos x="connsiteX0" y="connsiteY0"/>
                  </a:cxn>
                  <a:cxn ang="0">
                    <a:pos x="connsiteX1" y="connsiteY1"/>
                  </a:cxn>
                  <a:cxn ang="0">
                    <a:pos x="connsiteX2" y="connsiteY2"/>
                  </a:cxn>
                  <a:cxn ang="0">
                    <a:pos x="connsiteX3" y="connsiteY3"/>
                  </a:cxn>
                </a:cxnLst>
                <a:rect l="l" t="t" r="r" b="b"/>
                <a:pathLst>
                  <a:path w="12791" h="43529">
                    <a:moveTo>
                      <a:pt x="0" y="36766"/>
                    </a:moveTo>
                    <a:cubicBezTo>
                      <a:pt x="4667" y="25717"/>
                      <a:pt x="3048" y="476"/>
                      <a:pt x="12478" y="0"/>
                    </a:cubicBezTo>
                    <a:cubicBezTo>
                      <a:pt x="14383" y="20383"/>
                      <a:pt x="6858" y="19812"/>
                      <a:pt x="10192" y="43529"/>
                    </a:cubicBezTo>
                    <a:cubicBezTo>
                      <a:pt x="7429" y="39529"/>
                      <a:pt x="4572" y="35623"/>
                      <a:pt x="0" y="3676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53" name="Freeform: Shape 73652">
                <a:extLst>
                  <a:ext uri="{FF2B5EF4-FFF2-40B4-BE49-F238E27FC236}">
                    <a16:creationId xmlns:a16="http://schemas.microsoft.com/office/drawing/2014/main" id="{4B6F4A82-0E1F-4316-A330-2F319AABD72E}"/>
                  </a:ext>
                </a:extLst>
              </p:cNvPr>
              <p:cNvSpPr/>
              <p:nvPr/>
            </p:nvSpPr>
            <p:spPr>
              <a:xfrm>
                <a:off x="16750950" y="2111057"/>
                <a:ext cx="57531" cy="47910"/>
              </a:xfrm>
              <a:custGeom>
                <a:avLst/>
                <a:gdLst>
                  <a:gd name="connsiteX0" fmla="*/ 0 w 57531"/>
                  <a:gd name="connsiteY0" fmla="*/ 18383 h 47910"/>
                  <a:gd name="connsiteX1" fmla="*/ 5715 w 57531"/>
                  <a:gd name="connsiteY1" fmla="*/ 0 h 47910"/>
                  <a:gd name="connsiteX2" fmla="*/ 57531 w 57531"/>
                  <a:gd name="connsiteY2" fmla="*/ 24098 h 47910"/>
                  <a:gd name="connsiteX3" fmla="*/ 24955 w 57531"/>
                  <a:gd name="connsiteY3" fmla="*/ 47911 h 47910"/>
                  <a:gd name="connsiteX4" fmla="*/ 0 w 57531"/>
                  <a:gd name="connsiteY4" fmla="*/ 18383 h 4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31" h="47910">
                    <a:moveTo>
                      <a:pt x="0" y="18383"/>
                    </a:moveTo>
                    <a:cubicBezTo>
                      <a:pt x="571" y="8858"/>
                      <a:pt x="5905" y="11240"/>
                      <a:pt x="5715" y="0"/>
                    </a:cubicBezTo>
                    <a:cubicBezTo>
                      <a:pt x="20479" y="34480"/>
                      <a:pt x="38576" y="4858"/>
                      <a:pt x="57531" y="24098"/>
                    </a:cubicBezTo>
                    <a:cubicBezTo>
                      <a:pt x="52102" y="44958"/>
                      <a:pt x="31909" y="29623"/>
                      <a:pt x="24955" y="47911"/>
                    </a:cubicBezTo>
                    <a:cubicBezTo>
                      <a:pt x="21241" y="3334"/>
                      <a:pt x="5429" y="54197"/>
                      <a:pt x="0" y="1838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54" name="Freeform: Shape 73653">
                <a:extLst>
                  <a:ext uri="{FF2B5EF4-FFF2-40B4-BE49-F238E27FC236}">
                    <a16:creationId xmlns:a16="http://schemas.microsoft.com/office/drawing/2014/main" id="{C83A25F6-165B-4C45-B216-C5A89936618E}"/>
                  </a:ext>
                </a:extLst>
              </p:cNvPr>
              <p:cNvSpPr/>
              <p:nvPr/>
            </p:nvSpPr>
            <p:spPr>
              <a:xfrm>
                <a:off x="16862272" y="5018183"/>
                <a:ext cx="16496" cy="28860"/>
              </a:xfrm>
              <a:custGeom>
                <a:avLst/>
                <a:gdLst>
                  <a:gd name="connsiteX0" fmla="*/ 216 w 16496"/>
                  <a:gd name="connsiteY0" fmla="*/ 28861 h 28860"/>
                  <a:gd name="connsiteX1" fmla="*/ 16123 w 16496"/>
                  <a:gd name="connsiteY1" fmla="*/ 0 h 28860"/>
                  <a:gd name="connsiteX2" fmla="*/ 216 w 16496"/>
                  <a:gd name="connsiteY2" fmla="*/ 28861 h 28860"/>
                </a:gdLst>
                <a:ahLst/>
                <a:cxnLst>
                  <a:cxn ang="0">
                    <a:pos x="connsiteX0" y="connsiteY0"/>
                  </a:cxn>
                  <a:cxn ang="0">
                    <a:pos x="connsiteX1" y="connsiteY1"/>
                  </a:cxn>
                  <a:cxn ang="0">
                    <a:pos x="connsiteX2" y="connsiteY2"/>
                  </a:cxn>
                </a:cxnLst>
                <a:rect l="l" t="t" r="r" b="b"/>
                <a:pathLst>
                  <a:path w="16496" h="28860">
                    <a:moveTo>
                      <a:pt x="216" y="28861"/>
                    </a:moveTo>
                    <a:cubicBezTo>
                      <a:pt x="-1784" y="2953"/>
                      <a:pt x="10599" y="9049"/>
                      <a:pt x="16123" y="0"/>
                    </a:cubicBezTo>
                    <a:cubicBezTo>
                      <a:pt x="18409" y="26575"/>
                      <a:pt x="9837" y="28765"/>
                      <a:pt x="216" y="2886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55" name="Freeform: Shape 73654">
                <a:extLst>
                  <a:ext uri="{FF2B5EF4-FFF2-40B4-BE49-F238E27FC236}">
                    <a16:creationId xmlns:a16="http://schemas.microsoft.com/office/drawing/2014/main" id="{EA1CC619-7057-49BF-9CB1-148779167155}"/>
                  </a:ext>
                </a:extLst>
              </p:cNvPr>
              <p:cNvSpPr/>
              <p:nvPr/>
            </p:nvSpPr>
            <p:spPr>
              <a:xfrm>
                <a:off x="16865917" y="4659824"/>
                <a:ext cx="18754" cy="23693"/>
              </a:xfrm>
              <a:custGeom>
                <a:avLst/>
                <a:gdLst>
                  <a:gd name="connsiteX0" fmla="*/ 0 w 18754"/>
                  <a:gd name="connsiteY0" fmla="*/ 15744 h 23693"/>
                  <a:gd name="connsiteX1" fmla="*/ 16192 w 18754"/>
                  <a:gd name="connsiteY1" fmla="*/ 4124 h 23693"/>
                  <a:gd name="connsiteX2" fmla="*/ 0 w 18754"/>
                  <a:gd name="connsiteY2" fmla="*/ 15744 h 23693"/>
                </a:gdLst>
                <a:ahLst/>
                <a:cxnLst>
                  <a:cxn ang="0">
                    <a:pos x="connsiteX0" y="connsiteY0"/>
                  </a:cxn>
                  <a:cxn ang="0">
                    <a:pos x="connsiteX1" y="connsiteY1"/>
                  </a:cxn>
                  <a:cxn ang="0">
                    <a:pos x="connsiteX2" y="connsiteY2"/>
                  </a:cxn>
                </a:cxnLst>
                <a:rect l="l" t="t" r="r" b="b"/>
                <a:pathLst>
                  <a:path w="18754" h="23693">
                    <a:moveTo>
                      <a:pt x="0" y="15744"/>
                    </a:moveTo>
                    <a:cubicBezTo>
                      <a:pt x="381" y="-23689"/>
                      <a:pt x="14478" y="26127"/>
                      <a:pt x="16192" y="4124"/>
                    </a:cubicBezTo>
                    <a:cubicBezTo>
                      <a:pt x="24479" y="38604"/>
                      <a:pt x="10954" y="17364"/>
                      <a:pt x="0" y="1574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56" name="Freeform: Shape 73655">
                <a:extLst>
                  <a:ext uri="{FF2B5EF4-FFF2-40B4-BE49-F238E27FC236}">
                    <a16:creationId xmlns:a16="http://schemas.microsoft.com/office/drawing/2014/main" id="{3F439D58-8B46-408E-9066-1FED905C319B}"/>
                  </a:ext>
                </a:extLst>
              </p:cNvPr>
              <p:cNvSpPr/>
              <p:nvPr/>
            </p:nvSpPr>
            <p:spPr>
              <a:xfrm>
                <a:off x="16811625" y="2131564"/>
                <a:ext cx="20669" cy="23802"/>
              </a:xfrm>
              <a:custGeom>
                <a:avLst/>
                <a:gdLst>
                  <a:gd name="connsiteX0" fmla="*/ 0 w 20669"/>
                  <a:gd name="connsiteY0" fmla="*/ 11593 h 23802"/>
                  <a:gd name="connsiteX1" fmla="*/ 20669 w 20669"/>
                  <a:gd name="connsiteY1" fmla="*/ 7211 h 23802"/>
                  <a:gd name="connsiteX2" fmla="*/ 0 w 20669"/>
                  <a:gd name="connsiteY2" fmla="*/ 11593 h 23802"/>
                </a:gdLst>
                <a:ahLst/>
                <a:cxnLst>
                  <a:cxn ang="0">
                    <a:pos x="connsiteX0" y="connsiteY0"/>
                  </a:cxn>
                  <a:cxn ang="0">
                    <a:pos x="connsiteX1" y="connsiteY1"/>
                  </a:cxn>
                  <a:cxn ang="0">
                    <a:pos x="connsiteX2" y="connsiteY2"/>
                  </a:cxn>
                </a:cxnLst>
                <a:rect l="l" t="t" r="r" b="b"/>
                <a:pathLst>
                  <a:path w="20669" h="23802">
                    <a:moveTo>
                      <a:pt x="0" y="11593"/>
                    </a:moveTo>
                    <a:cubicBezTo>
                      <a:pt x="2953" y="-12315"/>
                      <a:pt x="15335" y="8354"/>
                      <a:pt x="20669" y="7211"/>
                    </a:cubicBezTo>
                    <a:cubicBezTo>
                      <a:pt x="16383" y="34548"/>
                      <a:pt x="6668" y="22261"/>
                      <a:pt x="0" y="1159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57" name="Freeform: Shape 73656">
                <a:extLst>
                  <a:ext uri="{FF2B5EF4-FFF2-40B4-BE49-F238E27FC236}">
                    <a16:creationId xmlns:a16="http://schemas.microsoft.com/office/drawing/2014/main" id="{4FA512C6-8165-4979-96A1-2D268862C01B}"/>
                  </a:ext>
                </a:extLst>
              </p:cNvPr>
              <p:cNvSpPr/>
              <p:nvPr/>
            </p:nvSpPr>
            <p:spPr>
              <a:xfrm>
                <a:off x="16948594" y="6679827"/>
                <a:ext cx="18383" cy="24886"/>
              </a:xfrm>
              <a:custGeom>
                <a:avLst/>
                <a:gdLst>
                  <a:gd name="connsiteX0" fmla="*/ 0 w 18383"/>
                  <a:gd name="connsiteY0" fmla="*/ 7803 h 24886"/>
                  <a:gd name="connsiteX1" fmla="*/ 18288 w 18383"/>
                  <a:gd name="connsiteY1" fmla="*/ 21804 h 24886"/>
                  <a:gd name="connsiteX2" fmla="*/ 0 w 18383"/>
                  <a:gd name="connsiteY2" fmla="*/ 7803 h 24886"/>
                </a:gdLst>
                <a:ahLst/>
                <a:cxnLst>
                  <a:cxn ang="0">
                    <a:pos x="connsiteX0" y="connsiteY0"/>
                  </a:cxn>
                  <a:cxn ang="0">
                    <a:pos x="connsiteX1" y="connsiteY1"/>
                  </a:cxn>
                  <a:cxn ang="0">
                    <a:pos x="connsiteX2" y="connsiteY2"/>
                  </a:cxn>
                </a:cxnLst>
                <a:rect l="l" t="t" r="r" b="b"/>
                <a:pathLst>
                  <a:path w="18383" h="24886">
                    <a:moveTo>
                      <a:pt x="0" y="7803"/>
                    </a:moveTo>
                    <a:cubicBezTo>
                      <a:pt x="381" y="-7342"/>
                      <a:pt x="19907" y="754"/>
                      <a:pt x="18288" y="21804"/>
                    </a:cubicBezTo>
                    <a:cubicBezTo>
                      <a:pt x="7239" y="31234"/>
                      <a:pt x="4572" y="16851"/>
                      <a:pt x="0" y="780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58" name="Freeform: Shape 73657">
                <a:extLst>
                  <a:ext uri="{FF2B5EF4-FFF2-40B4-BE49-F238E27FC236}">
                    <a16:creationId xmlns:a16="http://schemas.microsoft.com/office/drawing/2014/main" id="{CF1FE0BB-5D8B-441D-B371-B807672E1B79}"/>
                  </a:ext>
                </a:extLst>
              </p:cNvPr>
              <p:cNvSpPr/>
              <p:nvPr/>
            </p:nvSpPr>
            <p:spPr>
              <a:xfrm>
                <a:off x="16895614" y="4608036"/>
                <a:ext cx="18039" cy="67341"/>
              </a:xfrm>
              <a:custGeom>
                <a:avLst/>
                <a:gdLst>
                  <a:gd name="connsiteX0" fmla="*/ 7927 w 18039"/>
                  <a:gd name="connsiteY0" fmla="*/ 0 h 67341"/>
                  <a:gd name="connsiteX1" fmla="*/ 16404 w 18039"/>
                  <a:gd name="connsiteY1" fmla="*/ 67342 h 67341"/>
                  <a:gd name="connsiteX2" fmla="*/ 7927 w 18039"/>
                  <a:gd name="connsiteY2" fmla="*/ 0 h 67341"/>
                </a:gdLst>
                <a:ahLst/>
                <a:cxnLst>
                  <a:cxn ang="0">
                    <a:pos x="connsiteX0" y="connsiteY0"/>
                  </a:cxn>
                  <a:cxn ang="0">
                    <a:pos x="connsiteX1" y="connsiteY1"/>
                  </a:cxn>
                  <a:cxn ang="0">
                    <a:pos x="connsiteX2" y="connsiteY2"/>
                  </a:cxn>
                </a:cxnLst>
                <a:rect l="l" t="t" r="r" b="b"/>
                <a:pathLst>
                  <a:path w="18039" h="67341">
                    <a:moveTo>
                      <a:pt x="7927" y="0"/>
                    </a:moveTo>
                    <a:cubicBezTo>
                      <a:pt x="-1693" y="38195"/>
                      <a:pt x="24691" y="36576"/>
                      <a:pt x="16404" y="67342"/>
                    </a:cubicBezTo>
                    <a:cubicBezTo>
                      <a:pt x="10117" y="54673"/>
                      <a:pt x="-11504" y="7048"/>
                      <a:pt x="7927"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59" name="Freeform: Shape 73658">
                <a:extLst>
                  <a:ext uri="{FF2B5EF4-FFF2-40B4-BE49-F238E27FC236}">
                    <a16:creationId xmlns:a16="http://schemas.microsoft.com/office/drawing/2014/main" id="{BD3F75FF-F2B5-4C32-8B28-E715C304D6E0}"/>
                  </a:ext>
                </a:extLst>
              </p:cNvPr>
              <p:cNvSpPr/>
              <p:nvPr/>
            </p:nvSpPr>
            <p:spPr>
              <a:xfrm>
                <a:off x="16841438" y="2140585"/>
                <a:ext cx="23336" cy="24831"/>
              </a:xfrm>
              <a:custGeom>
                <a:avLst/>
                <a:gdLst>
                  <a:gd name="connsiteX0" fmla="*/ 0 w 23336"/>
                  <a:gd name="connsiteY0" fmla="*/ 13525 h 24831"/>
                  <a:gd name="connsiteX1" fmla="*/ 23336 w 23336"/>
                  <a:gd name="connsiteY1" fmla="*/ 0 h 24831"/>
                  <a:gd name="connsiteX2" fmla="*/ 0 w 23336"/>
                  <a:gd name="connsiteY2" fmla="*/ 13525 h 24831"/>
                </a:gdLst>
                <a:ahLst/>
                <a:cxnLst>
                  <a:cxn ang="0">
                    <a:pos x="connsiteX0" y="connsiteY0"/>
                  </a:cxn>
                  <a:cxn ang="0">
                    <a:pos x="connsiteX1" y="connsiteY1"/>
                  </a:cxn>
                  <a:cxn ang="0">
                    <a:pos x="connsiteX2" y="connsiteY2"/>
                  </a:cxn>
                </a:cxnLst>
                <a:rect l="l" t="t" r="r" b="b"/>
                <a:pathLst>
                  <a:path w="23336" h="24831">
                    <a:moveTo>
                      <a:pt x="0" y="13525"/>
                    </a:moveTo>
                    <a:cubicBezTo>
                      <a:pt x="1810" y="-6191"/>
                      <a:pt x="16478" y="6667"/>
                      <a:pt x="23336" y="0"/>
                    </a:cubicBezTo>
                    <a:cubicBezTo>
                      <a:pt x="21907" y="44101"/>
                      <a:pt x="9239" y="16669"/>
                      <a:pt x="0" y="1352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60" name="Freeform: Shape 73659">
                <a:extLst>
                  <a:ext uri="{FF2B5EF4-FFF2-40B4-BE49-F238E27FC236}">
                    <a16:creationId xmlns:a16="http://schemas.microsoft.com/office/drawing/2014/main" id="{B740E473-468F-47BC-96BA-374B4CFAE2A3}"/>
                  </a:ext>
                </a:extLst>
              </p:cNvPr>
              <p:cNvSpPr/>
              <p:nvPr/>
            </p:nvSpPr>
            <p:spPr>
              <a:xfrm>
                <a:off x="16931032" y="4991227"/>
                <a:ext cx="17385" cy="24314"/>
              </a:xfrm>
              <a:custGeom>
                <a:avLst/>
                <a:gdLst>
                  <a:gd name="connsiteX0" fmla="*/ 36 w 17385"/>
                  <a:gd name="connsiteY0" fmla="*/ 0 h 24314"/>
                  <a:gd name="connsiteX1" fmla="*/ 17371 w 17385"/>
                  <a:gd name="connsiteY1" fmla="*/ 22574 h 24314"/>
                  <a:gd name="connsiteX2" fmla="*/ 36 w 17385"/>
                  <a:gd name="connsiteY2" fmla="*/ 0 h 24314"/>
                </a:gdLst>
                <a:ahLst/>
                <a:cxnLst>
                  <a:cxn ang="0">
                    <a:pos x="connsiteX0" y="connsiteY0"/>
                  </a:cxn>
                  <a:cxn ang="0">
                    <a:pos x="connsiteX1" y="connsiteY1"/>
                  </a:cxn>
                  <a:cxn ang="0">
                    <a:pos x="connsiteX2" y="connsiteY2"/>
                  </a:cxn>
                </a:cxnLst>
                <a:rect l="l" t="t" r="r" b="b"/>
                <a:pathLst>
                  <a:path w="17385" h="24314">
                    <a:moveTo>
                      <a:pt x="36" y="0"/>
                    </a:moveTo>
                    <a:cubicBezTo>
                      <a:pt x="6037" y="6763"/>
                      <a:pt x="17848" y="-3715"/>
                      <a:pt x="17371" y="22574"/>
                    </a:cubicBezTo>
                    <a:cubicBezTo>
                      <a:pt x="8037" y="26003"/>
                      <a:pt x="-631" y="26956"/>
                      <a:pt x="36"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61" name="Freeform: Shape 73660">
                <a:extLst>
                  <a:ext uri="{FF2B5EF4-FFF2-40B4-BE49-F238E27FC236}">
                    <a16:creationId xmlns:a16="http://schemas.microsoft.com/office/drawing/2014/main" id="{1DA258D1-5AD3-4B0C-9D8F-0593F2F36E9B}"/>
                  </a:ext>
                </a:extLst>
              </p:cNvPr>
              <p:cNvSpPr/>
              <p:nvPr/>
            </p:nvSpPr>
            <p:spPr>
              <a:xfrm>
                <a:off x="16939000" y="4901459"/>
                <a:ext cx="16547" cy="36333"/>
              </a:xfrm>
              <a:custGeom>
                <a:avLst/>
                <a:gdLst>
                  <a:gd name="connsiteX0" fmla="*/ 545 w 16547"/>
                  <a:gd name="connsiteY0" fmla="*/ 36333 h 36333"/>
                  <a:gd name="connsiteX1" fmla="*/ 9403 w 16547"/>
                  <a:gd name="connsiteY1" fmla="*/ 43 h 36333"/>
                  <a:gd name="connsiteX2" fmla="*/ 16547 w 16547"/>
                  <a:gd name="connsiteY2" fmla="*/ 16045 h 36333"/>
                  <a:gd name="connsiteX3" fmla="*/ 545 w 16547"/>
                  <a:gd name="connsiteY3" fmla="*/ 36333 h 36333"/>
                </a:gdLst>
                <a:ahLst/>
                <a:cxnLst>
                  <a:cxn ang="0">
                    <a:pos x="connsiteX0" y="connsiteY0"/>
                  </a:cxn>
                  <a:cxn ang="0">
                    <a:pos x="connsiteX1" y="connsiteY1"/>
                  </a:cxn>
                  <a:cxn ang="0">
                    <a:pos x="connsiteX2" y="connsiteY2"/>
                  </a:cxn>
                  <a:cxn ang="0">
                    <a:pos x="connsiteX3" y="connsiteY3"/>
                  </a:cxn>
                </a:cxnLst>
                <a:rect l="l" t="t" r="r" b="b"/>
                <a:pathLst>
                  <a:path w="16547" h="36333">
                    <a:moveTo>
                      <a:pt x="545" y="36333"/>
                    </a:moveTo>
                    <a:cubicBezTo>
                      <a:pt x="-1074" y="14045"/>
                      <a:pt x="640" y="-910"/>
                      <a:pt x="9403" y="43"/>
                    </a:cubicBezTo>
                    <a:cubicBezTo>
                      <a:pt x="8641" y="14902"/>
                      <a:pt x="12451" y="15759"/>
                      <a:pt x="16547" y="16045"/>
                    </a:cubicBezTo>
                    <a:cubicBezTo>
                      <a:pt x="14166" y="29285"/>
                      <a:pt x="6260" y="30523"/>
                      <a:pt x="545" y="3633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62" name="Freeform: Shape 73661">
                <a:extLst>
                  <a:ext uri="{FF2B5EF4-FFF2-40B4-BE49-F238E27FC236}">
                    <a16:creationId xmlns:a16="http://schemas.microsoft.com/office/drawing/2014/main" id="{8823A7F1-C9EB-4548-AE80-6FDAA2ED2AEC}"/>
                  </a:ext>
                </a:extLst>
              </p:cNvPr>
              <p:cNvSpPr/>
              <p:nvPr/>
            </p:nvSpPr>
            <p:spPr>
              <a:xfrm>
                <a:off x="17028985" y="6820537"/>
                <a:ext cx="28193" cy="25683"/>
              </a:xfrm>
              <a:custGeom>
                <a:avLst/>
                <a:gdLst>
                  <a:gd name="connsiteX0" fmla="*/ 0 w 28193"/>
                  <a:gd name="connsiteY0" fmla="*/ 25683 h 25683"/>
                  <a:gd name="connsiteX1" fmla="*/ 28194 w 28193"/>
                  <a:gd name="connsiteY1" fmla="*/ 12253 h 25683"/>
                  <a:gd name="connsiteX2" fmla="*/ 0 w 28193"/>
                  <a:gd name="connsiteY2" fmla="*/ 25683 h 25683"/>
                </a:gdLst>
                <a:ahLst/>
                <a:cxnLst>
                  <a:cxn ang="0">
                    <a:pos x="connsiteX0" y="connsiteY0"/>
                  </a:cxn>
                  <a:cxn ang="0">
                    <a:pos x="connsiteX1" y="connsiteY1"/>
                  </a:cxn>
                  <a:cxn ang="0">
                    <a:pos x="connsiteX2" y="connsiteY2"/>
                  </a:cxn>
                </a:cxnLst>
                <a:rect l="l" t="t" r="r" b="b"/>
                <a:pathLst>
                  <a:path w="28193" h="25683">
                    <a:moveTo>
                      <a:pt x="0" y="25683"/>
                    </a:moveTo>
                    <a:cubicBezTo>
                      <a:pt x="4191" y="-511"/>
                      <a:pt x="20860" y="-9559"/>
                      <a:pt x="28194" y="12253"/>
                    </a:cubicBezTo>
                    <a:cubicBezTo>
                      <a:pt x="22479" y="25398"/>
                      <a:pt x="11430" y="10729"/>
                      <a:pt x="0" y="2568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63" name="Freeform: Shape 73662">
                <a:extLst>
                  <a:ext uri="{FF2B5EF4-FFF2-40B4-BE49-F238E27FC236}">
                    <a16:creationId xmlns:a16="http://schemas.microsoft.com/office/drawing/2014/main" id="{364532DD-67A0-457F-B13A-66C8618B5E67}"/>
                  </a:ext>
                </a:extLst>
              </p:cNvPr>
              <p:cNvSpPr/>
              <p:nvPr/>
            </p:nvSpPr>
            <p:spPr>
              <a:xfrm>
                <a:off x="16992950" y="4910264"/>
                <a:ext cx="27081" cy="63140"/>
              </a:xfrm>
              <a:custGeom>
                <a:avLst/>
                <a:gdLst>
                  <a:gd name="connsiteX0" fmla="*/ 887 w 27081"/>
                  <a:gd name="connsiteY0" fmla="*/ 60579 h 63140"/>
                  <a:gd name="connsiteX1" fmla="*/ 2221 w 27081"/>
                  <a:gd name="connsiteY1" fmla="*/ 0 h 63140"/>
                  <a:gd name="connsiteX2" fmla="*/ 27081 w 27081"/>
                  <a:gd name="connsiteY2" fmla="*/ 46958 h 63140"/>
                  <a:gd name="connsiteX3" fmla="*/ 887 w 27081"/>
                  <a:gd name="connsiteY3" fmla="*/ 60579 h 63140"/>
                </a:gdLst>
                <a:ahLst/>
                <a:cxnLst>
                  <a:cxn ang="0">
                    <a:pos x="connsiteX0" y="connsiteY0"/>
                  </a:cxn>
                  <a:cxn ang="0">
                    <a:pos x="connsiteX1" y="connsiteY1"/>
                  </a:cxn>
                  <a:cxn ang="0">
                    <a:pos x="connsiteX2" y="connsiteY2"/>
                  </a:cxn>
                  <a:cxn ang="0">
                    <a:pos x="connsiteX3" y="connsiteY3"/>
                  </a:cxn>
                </a:cxnLst>
                <a:rect l="l" t="t" r="r" b="b"/>
                <a:pathLst>
                  <a:path w="27081" h="63140">
                    <a:moveTo>
                      <a:pt x="887" y="60579"/>
                    </a:moveTo>
                    <a:cubicBezTo>
                      <a:pt x="9079" y="39624"/>
                      <a:pt x="-5209" y="18479"/>
                      <a:pt x="2221" y="0"/>
                    </a:cubicBezTo>
                    <a:cubicBezTo>
                      <a:pt x="9555" y="31433"/>
                      <a:pt x="10222" y="34480"/>
                      <a:pt x="27081" y="46958"/>
                    </a:cubicBezTo>
                    <a:cubicBezTo>
                      <a:pt x="22223" y="89440"/>
                      <a:pt x="11841" y="31433"/>
                      <a:pt x="887" y="6057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64" name="Freeform: Shape 73663">
                <a:extLst>
                  <a:ext uri="{FF2B5EF4-FFF2-40B4-BE49-F238E27FC236}">
                    <a16:creationId xmlns:a16="http://schemas.microsoft.com/office/drawing/2014/main" id="{3E8B2134-B15B-4222-9422-F32F8A3AD538}"/>
                  </a:ext>
                </a:extLst>
              </p:cNvPr>
              <p:cNvSpPr/>
              <p:nvPr/>
            </p:nvSpPr>
            <p:spPr>
              <a:xfrm>
                <a:off x="17154647" y="6769259"/>
                <a:ext cx="18273" cy="28518"/>
              </a:xfrm>
              <a:custGeom>
                <a:avLst/>
                <a:gdLst>
                  <a:gd name="connsiteX0" fmla="*/ 353 w 18273"/>
                  <a:gd name="connsiteY0" fmla="*/ 3239 h 28518"/>
                  <a:gd name="connsiteX1" fmla="*/ 18260 w 18273"/>
                  <a:gd name="connsiteY1" fmla="*/ 0 h 28518"/>
                  <a:gd name="connsiteX2" fmla="*/ 11403 w 18273"/>
                  <a:gd name="connsiteY2" fmla="*/ 9906 h 28518"/>
                  <a:gd name="connsiteX3" fmla="*/ 15308 w 18273"/>
                  <a:gd name="connsiteY3" fmla="*/ 17812 h 28518"/>
                  <a:gd name="connsiteX4" fmla="*/ 353 w 18273"/>
                  <a:gd name="connsiteY4" fmla="*/ 3239 h 28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3" h="28518">
                    <a:moveTo>
                      <a:pt x="353" y="3239"/>
                    </a:moveTo>
                    <a:lnTo>
                      <a:pt x="18260" y="0"/>
                    </a:lnTo>
                    <a:cubicBezTo>
                      <a:pt x="18547" y="8382"/>
                      <a:pt x="14069" y="7525"/>
                      <a:pt x="11403" y="9906"/>
                    </a:cubicBezTo>
                    <a:cubicBezTo>
                      <a:pt x="11021" y="17336"/>
                      <a:pt x="13117" y="17717"/>
                      <a:pt x="15308" y="17812"/>
                    </a:cubicBezTo>
                    <a:cubicBezTo>
                      <a:pt x="13879" y="39148"/>
                      <a:pt x="-2599" y="25622"/>
                      <a:pt x="353" y="323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65" name="Freeform: Shape 73664">
                <a:extLst>
                  <a:ext uri="{FF2B5EF4-FFF2-40B4-BE49-F238E27FC236}">
                    <a16:creationId xmlns:a16="http://schemas.microsoft.com/office/drawing/2014/main" id="{4EB084D2-DBC4-45EB-9ADE-1137081C23A6}"/>
                  </a:ext>
                </a:extLst>
              </p:cNvPr>
              <p:cNvSpPr/>
              <p:nvPr/>
            </p:nvSpPr>
            <p:spPr>
              <a:xfrm>
                <a:off x="17369408" y="7437797"/>
                <a:ext cx="48332" cy="40693"/>
              </a:xfrm>
              <a:custGeom>
                <a:avLst/>
                <a:gdLst>
                  <a:gd name="connsiteX0" fmla="*/ 0 w 48332"/>
                  <a:gd name="connsiteY0" fmla="*/ 14214 h 40693"/>
                  <a:gd name="connsiteX1" fmla="*/ 48101 w 48332"/>
                  <a:gd name="connsiteY1" fmla="*/ 5642 h 40693"/>
                  <a:gd name="connsiteX2" fmla="*/ 46196 w 48332"/>
                  <a:gd name="connsiteY2" fmla="*/ 40694 h 40693"/>
                  <a:gd name="connsiteX3" fmla="*/ 0 w 48332"/>
                  <a:gd name="connsiteY3" fmla="*/ 14214 h 40693"/>
                </a:gdLst>
                <a:ahLst/>
                <a:cxnLst>
                  <a:cxn ang="0">
                    <a:pos x="connsiteX0" y="connsiteY0"/>
                  </a:cxn>
                  <a:cxn ang="0">
                    <a:pos x="connsiteX1" y="connsiteY1"/>
                  </a:cxn>
                  <a:cxn ang="0">
                    <a:pos x="connsiteX2" y="connsiteY2"/>
                  </a:cxn>
                  <a:cxn ang="0">
                    <a:pos x="connsiteX3" y="connsiteY3"/>
                  </a:cxn>
                </a:cxnLst>
                <a:rect l="l" t="t" r="r" b="b"/>
                <a:pathLst>
                  <a:path w="48332" h="40693">
                    <a:moveTo>
                      <a:pt x="0" y="14214"/>
                    </a:moveTo>
                    <a:cubicBezTo>
                      <a:pt x="7334" y="-26744"/>
                      <a:pt x="29718" y="37074"/>
                      <a:pt x="48101" y="5642"/>
                    </a:cubicBezTo>
                    <a:cubicBezTo>
                      <a:pt x="49435" y="21072"/>
                      <a:pt x="44482" y="24596"/>
                      <a:pt x="46196" y="40694"/>
                    </a:cubicBezTo>
                    <a:cubicBezTo>
                      <a:pt x="37815" y="11642"/>
                      <a:pt x="13430" y="28502"/>
                      <a:pt x="0" y="1421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66" name="Freeform: Shape 73665">
                <a:extLst>
                  <a:ext uri="{FF2B5EF4-FFF2-40B4-BE49-F238E27FC236}">
                    <a16:creationId xmlns:a16="http://schemas.microsoft.com/office/drawing/2014/main" id="{0431803C-D7CE-4228-9CED-501738D84F40}"/>
                  </a:ext>
                </a:extLst>
              </p:cNvPr>
              <p:cNvSpPr/>
              <p:nvPr/>
            </p:nvSpPr>
            <p:spPr>
              <a:xfrm>
                <a:off x="17257966" y="2120487"/>
                <a:ext cx="59391" cy="55054"/>
              </a:xfrm>
              <a:custGeom>
                <a:avLst/>
                <a:gdLst>
                  <a:gd name="connsiteX0" fmla="*/ 0 w 59391"/>
                  <a:gd name="connsiteY0" fmla="*/ 30575 h 55054"/>
                  <a:gd name="connsiteX1" fmla="*/ 59150 w 59391"/>
                  <a:gd name="connsiteY1" fmla="*/ 0 h 55054"/>
                  <a:gd name="connsiteX2" fmla="*/ 6858 w 59391"/>
                  <a:gd name="connsiteY2" fmla="*/ 55054 h 55054"/>
                  <a:gd name="connsiteX3" fmla="*/ 0 w 59391"/>
                  <a:gd name="connsiteY3" fmla="*/ 30575 h 55054"/>
                </a:gdLst>
                <a:ahLst/>
                <a:cxnLst>
                  <a:cxn ang="0">
                    <a:pos x="connsiteX0" y="connsiteY0"/>
                  </a:cxn>
                  <a:cxn ang="0">
                    <a:pos x="connsiteX1" y="connsiteY1"/>
                  </a:cxn>
                  <a:cxn ang="0">
                    <a:pos x="connsiteX2" y="connsiteY2"/>
                  </a:cxn>
                  <a:cxn ang="0">
                    <a:pos x="connsiteX3" y="connsiteY3"/>
                  </a:cxn>
                </a:cxnLst>
                <a:rect l="l" t="t" r="r" b="b"/>
                <a:pathLst>
                  <a:path w="59391" h="55054">
                    <a:moveTo>
                      <a:pt x="0" y="30575"/>
                    </a:moveTo>
                    <a:cubicBezTo>
                      <a:pt x="12192" y="9334"/>
                      <a:pt x="44577" y="54578"/>
                      <a:pt x="59150" y="0"/>
                    </a:cubicBezTo>
                    <a:cubicBezTo>
                      <a:pt x="62675" y="66580"/>
                      <a:pt x="26765" y="46863"/>
                      <a:pt x="6858" y="55054"/>
                    </a:cubicBezTo>
                    <a:cubicBezTo>
                      <a:pt x="6287" y="40291"/>
                      <a:pt x="3715" y="33242"/>
                      <a:pt x="0" y="3057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67" name="Freeform: Shape 73666">
                <a:extLst>
                  <a:ext uri="{FF2B5EF4-FFF2-40B4-BE49-F238E27FC236}">
                    <a16:creationId xmlns:a16="http://schemas.microsoft.com/office/drawing/2014/main" id="{A9C026D3-5006-47F0-8F79-62671DA06C3A}"/>
                  </a:ext>
                </a:extLst>
              </p:cNvPr>
              <p:cNvSpPr/>
              <p:nvPr/>
            </p:nvSpPr>
            <p:spPr>
              <a:xfrm>
                <a:off x="17528855" y="7046722"/>
                <a:ext cx="25909" cy="39085"/>
              </a:xfrm>
              <a:custGeom>
                <a:avLst/>
                <a:gdLst>
                  <a:gd name="connsiteX0" fmla="*/ 2002 w 25909"/>
                  <a:gd name="connsiteY0" fmla="*/ 30289 h 39085"/>
                  <a:gd name="connsiteX1" fmla="*/ 25910 w 25909"/>
                  <a:gd name="connsiteY1" fmla="*/ 0 h 39085"/>
                  <a:gd name="connsiteX2" fmla="*/ 15527 w 25909"/>
                  <a:gd name="connsiteY2" fmla="*/ 10478 h 39085"/>
                  <a:gd name="connsiteX3" fmla="*/ 20099 w 25909"/>
                  <a:gd name="connsiteY3" fmla="*/ 26956 h 39085"/>
                  <a:gd name="connsiteX4" fmla="*/ 2002 w 25909"/>
                  <a:gd name="connsiteY4" fmla="*/ 30289 h 390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09" h="39085">
                    <a:moveTo>
                      <a:pt x="2002" y="30289"/>
                    </a:moveTo>
                    <a:cubicBezTo>
                      <a:pt x="-5999" y="2763"/>
                      <a:pt x="11622" y="7334"/>
                      <a:pt x="25910" y="0"/>
                    </a:cubicBezTo>
                    <a:cubicBezTo>
                      <a:pt x="25910" y="10192"/>
                      <a:pt x="19718" y="8382"/>
                      <a:pt x="15527" y="10478"/>
                    </a:cubicBezTo>
                    <a:cubicBezTo>
                      <a:pt x="15527" y="20670"/>
                      <a:pt x="17242" y="25622"/>
                      <a:pt x="20099" y="26956"/>
                    </a:cubicBezTo>
                    <a:cubicBezTo>
                      <a:pt x="16480" y="65437"/>
                      <a:pt x="4002" y="-2953"/>
                      <a:pt x="2002" y="3028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68" name="Freeform: Shape 73667">
                <a:extLst>
                  <a:ext uri="{FF2B5EF4-FFF2-40B4-BE49-F238E27FC236}">
                    <a16:creationId xmlns:a16="http://schemas.microsoft.com/office/drawing/2014/main" id="{EA00734D-7BFC-4AD5-8978-81F5B1910985}"/>
                  </a:ext>
                </a:extLst>
              </p:cNvPr>
              <p:cNvSpPr/>
              <p:nvPr/>
            </p:nvSpPr>
            <p:spPr>
              <a:xfrm>
                <a:off x="17327213" y="2136549"/>
                <a:ext cx="16668" cy="22812"/>
              </a:xfrm>
              <a:custGeom>
                <a:avLst/>
                <a:gdLst>
                  <a:gd name="connsiteX0" fmla="*/ 0 w 16668"/>
                  <a:gd name="connsiteY0" fmla="*/ 16133 h 22812"/>
                  <a:gd name="connsiteX1" fmla="*/ 16669 w 16668"/>
                  <a:gd name="connsiteY1" fmla="*/ 3846 h 22812"/>
                  <a:gd name="connsiteX2" fmla="*/ 0 w 16668"/>
                  <a:gd name="connsiteY2" fmla="*/ 16133 h 22812"/>
                </a:gdLst>
                <a:ahLst/>
                <a:cxnLst>
                  <a:cxn ang="0">
                    <a:pos x="connsiteX0" y="connsiteY0"/>
                  </a:cxn>
                  <a:cxn ang="0">
                    <a:pos x="connsiteX1" y="connsiteY1"/>
                  </a:cxn>
                  <a:cxn ang="0">
                    <a:pos x="connsiteX2" y="connsiteY2"/>
                  </a:cxn>
                </a:cxnLst>
                <a:rect l="l" t="t" r="r" b="b"/>
                <a:pathLst>
                  <a:path w="16668" h="22812">
                    <a:moveTo>
                      <a:pt x="0" y="16133"/>
                    </a:moveTo>
                    <a:cubicBezTo>
                      <a:pt x="3429" y="3560"/>
                      <a:pt x="13145" y="-5489"/>
                      <a:pt x="16669" y="3846"/>
                    </a:cubicBezTo>
                    <a:cubicBezTo>
                      <a:pt x="15050" y="20800"/>
                      <a:pt x="5334" y="29849"/>
                      <a:pt x="0" y="1613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69" name="Freeform: Shape 73668">
                <a:extLst>
                  <a:ext uri="{FF2B5EF4-FFF2-40B4-BE49-F238E27FC236}">
                    <a16:creationId xmlns:a16="http://schemas.microsoft.com/office/drawing/2014/main" id="{7C4B7A3B-4697-4ABC-8E8A-55789722137D}"/>
                  </a:ext>
                </a:extLst>
              </p:cNvPr>
              <p:cNvSpPr/>
              <p:nvPr/>
            </p:nvSpPr>
            <p:spPr>
              <a:xfrm>
                <a:off x="17380553" y="2102434"/>
                <a:ext cx="40291" cy="21101"/>
              </a:xfrm>
              <a:custGeom>
                <a:avLst/>
                <a:gdLst>
                  <a:gd name="connsiteX0" fmla="*/ 0 w 40291"/>
                  <a:gd name="connsiteY0" fmla="*/ 21102 h 21101"/>
                  <a:gd name="connsiteX1" fmla="*/ 40291 w 40291"/>
                  <a:gd name="connsiteY1" fmla="*/ 20721 h 21101"/>
                  <a:gd name="connsiteX2" fmla="*/ 0 w 40291"/>
                  <a:gd name="connsiteY2" fmla="*/ 21102 h 21101"/>
                </a:gdLst>
                <a:ahLst/>
                <a:cxnLst>
                  <a:cxn ang="0">
                    <a:pos x="connsiteX0" y="connsiteY0"/>
                  </a:cxn>
                  <a:cxn ang="0">
                    <a:pos x="connsiteX1" y="connsiteY1"/>
                  </a:cxn>
                  <a:cxn ang="0">
                    <a:pos x="connsiteX2" y="connsiteY2"/>
                  </a:cxn>
                </a:cxnLst>
                <a:rect l="l" t="t" r="r" b="b"/>
                <a:pathLst>
                  <a:path w="40291" h="21101">
                    <a:moveTo>
                      <a:pt x="0" y="21102"/>
                    </a:moveTo>
                    <a:cubicBezTo>
                      <a:pt x="3429" y="-11283"/>
                      <a:pt x="34386" y="-2330"/>
                      <a:pt x="40291" y="20721"/>
                    </a:cubicBezTo>
                    <a:cubicBezTo>
                      <a:pt x="27432" y="15958"/>
                      <a:pt x="9430" y="8243"/>
                      <a:pt x="0" y="2110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70" name="Freeform: Shape 73669">
                <a:extLst>
                  <a:ext uri="{FF2B5EF4-FFF2-40B4-BE49-F238E27FC236}">
                    <a16:creationId xmlns:a16="http://schemas.microsoft.com/office/drawing/2014/main" id="{2F7E041A-FBB7-48AC-B442-856E51DF97BC}"/>
                  </a:ext>
                </a:extLst>
              </p:cNvPr>
              <p:cNvSpPr/>
              <p:nvPr/>
            </p:nvSpPr>
            <p:spPr>
              <a:xfrm>
                <a:off x="17742387" y="7132689"/>
                <a:ext cx="20785" cy="42620"/>
              </a:xfrm>
              <a:custGeom>
                <a:avLst/>
                <a:gdLst>
                  <a:gd name="connsiteX0" fmla="*/ 1069 w 20785"/>
                  <a:gd name="connsiteY0" fmla="*/ 424 h 42620"/>
                  <a:gd name="connsiteX1" fmla="*/ 20786 w 20785"/>
                  <a:gd name="connsiteY1" fmla="*/ 14045 h 42620"/>
                  <a:gd name="connsiteX2" fmla="*/ 6593 w 20785"/>
                  <a:gd name="connsiteY2" fmla="*/ 25380 h 42620"/>
                  <a:gd name="connsiteX3" fmla="*/ 7736 w 20785"/>
                  <a:gd name="connsiteY3" fmla="*/ 42620 h 42620"/>
                  <a:gd name="connsiteX4" fmla="*/ 1069 w 20785"/>
                  <a:gd name="connsiteY4" fmla="*/ 424 h 426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85" h="42620">
                    <a:moveTo>
                      <a:pt x="1069" y="424"/>
                    </a:moveTo>
                    <a:cubicBezTo>
                      <a:pt x="10212" y="-2624"/>
                      <a:pt x="13451" y="11664"/>
                      <a:pt x="20786" y="14045"/>
                    </a:cubicBezTo>
                    <a:cubicBezTo>
                      <a:pt x="20404" y="25856"/>
                      <a:pt x="12022" y="22903"/>
                      <a:pt x="6593" y="25380"/>
                    </a:cubicBezTo>
                    <a:cubicBezTo>
                      <a:pt x="6974" y="31095"/>
                      <a:pt x="7355" y="36905"/>
                      <a:pt x="7736" y="42620"/>
                    </a:cubicBezTo>
                    <a:cubicBezTo>
                      <a:pt x="-4265" y="38715"/>
                      <a:pt x="1354" y="20427"/>
                      <a:pt x="1069" y="42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71" name="Freeform: Shape 73670">
                <a:extLst>
                  <a:ext uri="{FF2B5EF4-FFF2-40B4-BE49-F238E27FC236}">
                    <a16:creationId xmlns:a16="http://schemas.microsoft.com/office/drawing/2014/main" id="{156D214D-C824-4318-A4DD-70E7044AF427}"/>
                  </a:ext>
                </a:extLst>
              </p:cNvPr>
              <p:cNvSpPr/>
              <p:nvPr/>
            </p:nvSpPr>
            <p:spPr>
              <a:xfrm>
                <a:off x="18007012" y="7355904"/>
                <a:ext cx="29717" cy="24823"/>
              </a:xfrm>
              <a:custGeom>
                <a:avLst/>
                <a:gdLst>
                  <a:gd name="connsiteX0" fmla="*/ 0 w 29717"/>
                  <a:gd name="connsiteY0" fmla="*/ 14573 h 24823"/>
                  <a:gd name="connsiteX1" fmla="*/ 29718 w 29717"/>
                  <a:gd name="connsiteY1" fmla="*/ 0 h 24823"/>
                  <a:gd name="connsiteX2" fmla="*/ 0 w 29717"/>
                  <a:gd name="connsiteY2" fmla="*/ 14573 h 24823"/>
                </a:gdLst>
                <a:ahLst/>
                <a:cxnLst>
                  <a:cxn ang="0">
                    <a:pos x="connsiteX0" y="connsiteY0"/>
                  </a:cxn>
                  <a:cxn ang="0">
                    <a:pos x="connsiteX1" y="connsiteY1"/>
                  </a:cxn>
                  <a:cxn ang="0">
                    <a:pos x="connsiteX2" y="connsiteY2"/>
                  </a:cxn>
                </a:cxnLst>
                <a:rect l="l" t="t" r="r" b="b"/>
                <a:pathLst>
                  <a:path w="29717" h="24823">
                    <a:moveTo>
                      <a:pt x="0" y="14573"/>
                    </a:moveTo>
                    <a:cubicBezTo>
                      <a:pt x="1238" y="-5239"/>
                      <a:pt x="21050" y="7048"/>
                      <a:pt x="29718" y="0"/>
                    </a:cubicBezTo>
                    <a:cubicBezTo>
                      <a:pt x="28099" y="33623"/>
                      <a:pt x="8858" y="27337"/>
                      <a:pt x="0" y="1457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72" name="Freeform: Shape 73671">
                <a:extLst>
                  <a:ext uri="{FF2B5EF4-FFF2-40B4-BE49-F238E27FC236}">
                    <a16:creationId xmlns:a16="http://schemas.microsoft.com/office/drawing/2014/main" id="{3264DA3B-8D49-4003-921C-4E880E816BF5}"/>
                  </a:ext>
                </a:extLst>
              </p:cNvPr>
              <p:cNvSpPr/>
              <p:nvPr/>
            </p:nvSpPr>
            <p:spPr>
              <a:xfrm>
                <a:off x="17653539" y="2089055"/>
                <a:ext cx="20478" cy="62347"/>
              </a:xfrm>
              <a:custGeom>
                <a:avLst/>
                <a:gdLst>
                  <a:gd name="connsiteX0" fmla="*/ 0 w 20478"/>
                  <a:gd name="connsiteY0" fmla="*/ 46958 h 62347"/>
                  <a:gd name="connsiteX1" fmla="*/ 15335 w 20478"/>
                  <a:gd name="connsiteY1" fmla="*/ 25717 h 62347"/>
                  <a:gd name="connsiteX2" fmla="*/ 13621 w 20478"/>
                  <a:gd name="connsiteY2" fmla="*/ 0 h 62347"/>
                  <a:gd name="connsiteX3" fmla="*/ 20478 w 20478"/>
                  <a:gd name="connsiteY3" fmla="*/ 59341 h 62347"/>
                  <a:gd name="connsiteX4" fmla="*/ 0 w 20478"/>
                  <a:gd name="connsiteY4" fmla="*/ 46958 h 623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78" h="62347">
                    <a:moveTo>
                      <a:pt x="0" y="46958"/>
                    </a:moveTo>
                    <a:cubicBezTo>
                      <a:pt x="1619" y="15240"/>
                      <a:pt x="8858" y="41910"/>
                      <a:pt x="15335" y="25717"/>
                    </a:cubicBezTo>
                    <a:cubicBezTo>
                      <a:pt x="14764" y="17050"/>
                      <a:pt x="14192" y="8572"/>
                      <a:pt x="13621" y="0"/>
                    </a:cubicBezTo>
                    <a:cubicBezTo>
                      <a:pt x="20002" y="2191"/>
                      <a:pt x="17621" y="41910"/>
                      <a:pt x="20478" y="59341"/>
                    </a:cubicBezTo>
                    <a:cubicBezTo>
                      <a:pt x="11525" y="64389"/>
                      <a:pt x="3524" y="64770"/>
                      <a:pt x="0" y="4695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73" name="Freeform: Shape 73672">
                <a:extLst>
                  <a:ext uri="{FF2B5EF4-FFF2-40B4-BE49-F238E27FC236}">
                    <a16:creationId xmlns:a16="http://schemas.microsoft.com/office/drawing/2014/main" id="{C7E711BE-09B9-49DD-9E01-7900D5E010B9}"/>
                  </a:ext>
                </a:extLst>
              </p:cNvPr>
              <p:cNvSpPr/>
              <p:nvPr/>
            </p:nvSpPr>
            <p:spPr>
              <a:xfrm>
                <a:off x="17675618" y="2106701"/>
                <a:ext cx="73170" cy="32550"/>
              </a:xfrm>
              <a:custGeom>
                <a:avLst/>
                <a:gdLst>
                  <a:gd name="connsiteX0" fmla="*/ 495 w 73170"/>
                  <a:gd name="connsiteY0" fmla="*/ 32551 h 32550"/>
                  <a:gd name="connsiteX1" fmla="*/ 1543 w 73170"/>
                  <a:gd name="connsiteY1" fmla="*/ 6166 h 32550"/>
                  <a:gd name="connsiteX2" fmla="*/ 37928 w 73170"/>
                  <a:gd name="connsiteY2" fmla="*/ 737 h 32550"/>
                  <a:gd name="connsiteX3" fmla="*/ 73171 w 73170"/>
                  <a:gd name="connsiteY3" fmla="*/ 5500 h 32550"/>
                  <a:gd name="connsiteX4" fmla="*/ 43072 w 73170"/>
                  <a:gd name="connsiteY4" fmla="*/ 17882 h 32550"/>
                  <a:gd name="connsiteX5" fmla="*/ 495 w 73170"/>
                  <a:gd name="connsiteY5" fmla="*/ 32551 h 3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70" h="32550">
                    <a:moveTo>
                      <a:pt x="495" y="32551"/>
                    </a:moveTo>
                    <a:cubicBezTo>
                      <a:pt x="-1219" y="18739"/>
                      <a:pt x="2114" y="17120"/>
                      <a:pt x="1543" y="6166"/>
                    </a:cubicBezTo>
                    <a:cubicBezTo>
                      <a:pt x="15163" y="5309"/>
                      <a:pt x="26594" y="2166"/>
                      <a:pt x="37928" y="737"/>
                    </a:cubicBezTo>
                    <a:cubicBezTo>
                      <a:pt x="49263" y="-692"/>
                      <a:pt x="60026" y="-501"/>
                      <a:pt x="73171" y="5500"/>
                    </a:cubicBezTo>
                    <a:cubicBezTo>
                      <a:pt x="65074" y="15882"/>
                      <a:pt x="54978" y="16644"/>
                      <a:pt x="43072" y="17882"/>
                    </a:cubicBezTo>
                    <a:cubicBezTo>
                      <a:pt x="30785" y="18930"/>
                      <a:pt x="16592" y="20454"/>
                      <a:pt x="495" y="3255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74" name="Freeform: Shape 73673">
                <a:extLst>
                  <a:ext uri="{FF2B5EF4-FFF2-40B4-BE49-F238E27FC236}">
                    <a16:creationId xmlns:a16="http://schemas.microsoft.com/office/drawing/2014/main" id="{0A8B793F-2E63-48EF-BA96-A1DD846AA8F4}"/>
                  </a:ext>
                </a:extLst>
              </p:cNvPr>
              <p:cNvSpPr/>
              <p:nvPr/>
            </p:nvSpPr>
            <p:spPr>
              <a:xfrm>
                <a:off x="17753465" y="2057622"/>
                <a:ext cx="234210" cy="115538"/>
              </a:xfrm>
              <a:custGeom>
                <a:avLst/>
                <a:gdLst>
                  <a:gd name="connsiteX0" fmla="*/ 62380 w 234210"/>
                  <a:gd name="connsiteY0" fmla="*/ 115538 h 115538"/>
                  <a:gd name="connsiteX1" fmla="*/ 71048 w 234210"/>
                  <a:gd name="connsiteY1" fmla="*/ 86963 h 115538"/>
                  <a:gd name="connsiteX2" fmla="*/ 1897 w 234210"/>
                  <a:gd name="connsiteY2" fmla="*/ 70294 h 115538"/>
                  <a:gd name="connsiteX3" fmla="*/ 31138 w 234210"/>
                  <a:gd name="connsiteY3" fmla="*/ 62675 h 115538"/>
                  <a:gd name="connsiteX4" fmla="*/ 82859 w 234210"/>
                  <a:gd name="connsiteY4" fmla="*/ 31337 h 115538"/>
                  <a:gd name="connsiteX5" fmla="*/ 100861 w 234210"/>
                  <a:gd name="connsiteY5" fmla="*/ 52864 h 115538"/>
                  <a:gd name="connsiteX6" fmla="*/ 192777 w 234210"/>
                  <a:gd name="connsiteY6" fmla="*/ 19717 h 115538"/>
                  <a:gd name="connsiteX7" fmla="*/ 178109 w 234210"/>
                  <a:gd name="connsiteY7" fmla="*/ 6096 h 115538"/>
                  <a:gd name="connsiteX8" fmla="*/ 234211 w 234210"/>
                  <a:gd name="connsiteY8" fmla="*/ 0 h 115538"/>
                  <a:gd name="connsiteX9" fmla="*/ 219638 w 234210"/>
                  <a:gd name="connsiteY9" fmla="*/ 47720 h 115538"/>
                  <a:gd name="connsiteX10" fmla="*/ 90288 w 234210"/>
                  <a:gd name="connsiteY10" fmla="*/ 90678 h 115538"/>
                  <a:gd name="connsiteX11" fmla="*/ 62380 w 234210"/>
                  <a:gd name="connsiteY11" fmla="*/ 115538 h 115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210" h="115538">
                    <a:moveTo>
                      <a:pt x="62380" y="115538"/>
                    </a:moveTo>
                    <a:cubicBezTo>
                      <a:pt x="64094" y="103251"/>
                      <a:pt x="68095" y="96393"/>
                      <a:pt x="71048" y="86963"/>
                    </a:cubicBezTo>
                    <a:cubicBezTo>
                      <a:pt x="49902" y="28670"/>
                      <a:pt x="23613" y="86487"/>
                      <a:pt x="1897" y="70294"/>
                    </a:cubicBezTo>
                    <a:cubicBezTo>
                      <a:pt x="-8771" y="45148"/>
                      <a:pt x="28947" y="38386"/>
                      <a:pt x="31138" y="62675"/>
                    </a:cubicBezTo>
                    <a:cubicBezTo>
                      <a:pt x="45807" y="23051"/>
                      <a:pt x="65142" y="53531"/>
                      <a:pt x="82859" y="31337"/>
                    </a:cubicBezTo>
                    <a:cubicBezTo>
                      <a:pt x="85621" y="55055"/>
                      <a:pt x="92289" y="35909"/>
                      <a:pt x="100861" y="52864"/>
                    </a:cubicBezTo>
                    <a:cubicBezTo>
                      <a:pt x="130484" y="4191"/>
                      <a:pt x="163917" y="24860"/>
                      <a:pt x="192777" y="19717"/>
                    </a:cubicBezTo>
                    <a:cubicBezTo>
                      <a:pt x="190777" y="1048"/>
                      <a:pt x="184491" y="3143"/>
                      <a:pt x="178109" y="6096"/>
                    </a:cubicBezTo>
                    <a:cubicBezTo>
                      <a:pt x="193253" y="-2286"/>
                      <a:pt x="216971" y="3143"/>
                      <a:pt x="234211" y="0"/>
                    </a:cubicBezTo>
                    <a:cubicBezTo>
                      <a:pt x="232020" y="64389"/>
                      <a:pt x="226591" y="-381"/>
                      <a:pt x="219638" y="47720"/>
                    </a:cubicBezTo>
                    <a:cubicBezTo>
                      <a:pt x="183443" y="59722"/>
                      <a:pt x="125531" y="38290"/>
                      <a:pt x="90288" y="90678"/>
                    </a:cubicBezTo>
                    <a:cubicBezTo>
                      <a:pt x="92003" y="51911"/>
                      <a:pt x="69905" y="109347"/>
                      <a:pt x="62380" y="11553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75" name="Freeform: Shape 73674">
                <a:extLst>
                  <a:ext uri="{FF2B5EF4-FFF2-40B4-BE49-F238E27FC236}">
                    <a16:creationId xmlns:a16="http://schemas.microsoft.com/office/drawing/2014/main" id="{BD99AC3C-DC33-4BA1-BBA2-45B19896B1FA}"/>
                  </a:ext>
                </a:extLst>
              </p:cNvPr>
              <p:cNvSpPr/>
              <p:nvPr/>
            </p:nvSpPr>
            <p:spPr>
              <a:xfrm>
                <a:off x="18690050" y="7748238"/>
                <a:ext cx="26860" cy="45148"/>
              </a:xfrm>
              <a:custGeom>
                <a:avLst/>
                <a:gdLst>
                  <a:gd name="connsiteX0" fmla="*/ 4191 w 26860"/>
                  <a:gd name="connsiteY0" fmla="*/ 45148 h 45148"/>
                  <a:gd name="connsiteX1" fmla="*/ 0 w 26860"/>
                  <a:gd name="connsiteY1" fmla="*/ 10859 h 45148"/>
                  <a:gd name="connsiteX2" fmla="*/ 10858 w 26860"/>
                  <a:gd name="connsiteY2" fmla="*/ 0 h 45148"/>
                  <a:gd name="connsiteX3" fmla="*/ 26861 w 26860"/>
                  <a:gd name="connsiteY3" fmla="*/ 31718 h 45148"/>
                  <a:gd name="connsiteX4" fmla="*/ 4191 w 26860"/>
                  <a:gd name="connsiteY4" fmla="*/ 45148 h 45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60" h="45148">
                    <a:moveTo>
                      <a:pt x="4191" y="45148"/>
                    </a:moveTo>
                    <a:cubicBezTo>
                      <a:pt x="8667" y="26765"/>
                      <a:pt x="2476" y="34290"/>
                      <a:pt x="0" y="10859"/>
                    </a:cubicBezTo>
                    <a:cubicBezTo>
                      <a:pt x="5715" y="10477"/>
                      <a:pt x="11335" y="10001"/>
                      <a:pt x="10858" y="0"/>
                    </a:cubicBezTo>
                    <a:cubicBezTo>
                      <a:pt x="15526" y="12859"/>
                      <a:pt x="24955" y="10096"/>
                      <a:pt x="26861" y="31718"/>
                    </a:cubicBezTo>
                    <a:cubicBezTo>
                      <a:pt x="14001" y="28004"/>
                      <a:pt x="13525" y="43434"/>
                      <a:pt x="4191" y="4514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76" name="Freeform: Shape 73675">
                <a:extLst>
                  <a:ext uri="{FF2B5EF4-FFF2-40B4-BE49-F238E27FC236}">
                    <a16:creationId xmlns:a16="http://schemas.microsoft.com/office/drawing/2014/main" id="{525030FA-CF22-4065-A9FD-90AAC5D47C93}"/>
                  </a:ext>
                </a:extLst>
              </p:cNvPr>
              <p:cNvSpPr/>
              <p:nvPr/>
            </p:nvSpPr>
            <p:spPr>
              <a:xfrm>
                <a:off x="18156840" y="1970659"/>
                <a:ext cx="10867" cy="37242"/>
              </a:xfrm>
              <a:custGeom>
                <a:avLst/>
                <a:gdLst>
                  <a:gd name="connsiteX0" fmla="*/ 3715 w 10867"/>
                  <a:gd name="connsiteY0" fmla="*/ 37243 h 37242"/>
                  <a:gd name="connsiteX1" fmla="*/ 0 w 10867"/>
                  <a:gd name="connsiteY1" fmla="*/ 2858 h 37242"/>
                  <a:gd name="connsiteX2" fmla="*/ 10096 w 10867"/>
                  <a:gd name="connsiteY2" fmla="*/ 0 h 37242"/>
                  <a:gd name="connsiteX3" fmla="*/ 3715 w 10867"/>
                  <a:gd name="connsiteY3" fmla="*/ 37243 h 37242"/>
                </a:gdLst>
                <a:ahLst/>
                <a:cxnLst>
                  <a:cxn ang="0">
                    <a:pos x="connsiteX0" y="connsiteY0"/>
                  </a:cxn>
                  <a:cxn ang="0">
                    <a:pos x="connsiteX1" y="connsiteY1"/>
                  </a:cxn>
                  <a:cxn ang="0">
                    <a:pos x="connsiteX2" y="connsiteY2"/>
                  </a:cxn>
                  <a:cxn ang="0">
                    <a:pos x="connsiteX3" y="connsiteY3"/>
                  </a:cxn>
                </a:cxnLst>
                <a:rect l="l" t="t" r="r" b="b"/>
                <a:pathLst>
                  <a:path w="10867" h="37242">
                    <a:moveTo>
                      <a:pt x="3715" y="37243"/>
                    </a:moveTo>
                    <a:lnTo>
                      <a:pt x="0" y="2858"/>
                    </a:lnTo>
                    <a:lnTo>
                      <a:pt x="10096" y="0"/>
                    </a:lnTo>
                    <a:cubicBezTo>
                      <a:pt x="12192" y="21908"/>
                      <a:pt x="10002" y="34290"/>
                      <a:pt x="3715" y="3724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77" name="Freeform: Shape 73676">
                <a:extLst>
                  <a:ext uri="{FF2B5EF4-FFF2-40B4-BE49-F238E27FC236}">
                    <a16:creationId xmlns:a16="http://schemas.microsoft.com/office/drawing/2014/main" id="{1A7503E7-E0BC-4E92-B283-648ABD4DBA41}"/>
                  </a:ext>
                </a:extLst>
              </p:cNvPr>
              <p:cNvSpPr/>
              <p:nvPr/>
            </p:nvSpPr>
            <p:spPr>
              <a:xfrm>
                <a:off x="18981039" y="7204646"/>
                <a:ext cx="47815" cy="47345"/>
              </a:xfrm>
              <a:custGeom>
                <a:avLst/>
                <a:gdLst>
                  <a:gd name="connsiteX0" fmla="*/ 0 w 47815"/>
                  <a:gd name="connsiteY0" fmla="*/ 44482 h 47345"/>
                  <a:gd name="connsiteX1" fmla="*/ 41529 w 47815"/>
                  <a:gd name="connsiteY1" fmla="*/ 0 h 47345"/>
                  <a:gd name="connsiteX2" fmla="*/ 47816 w 47815"/>
                  <a:gd name="connsiteY2" fmla="*/ 42672 h 47345"/>
                  <a:gd name="connsiteX3" fmla="*/ 0 w 47815"/>
                  <a:gd name="connsiteY3" fmla="*/ 44482 h 47345"/>
                </a:gdLst>
                <a:ahLst/>
                <a:cxnLst>
                  <a:cxn ang="0">
                    <a:pos x="connsiteX0" y="connsiteY0"/>
                  </a:cxn>
                  <a:cxn ang="0">
                    <a:pos x="connsiteX1" y="connsiteY1"/>
                  </a:cxn>
                  <a:cxn ang="0">
                    <a:pos x="connsiteX2" y="connsiteY2"/>
                  </a:cxn>
                  <a:cxn ang="0">
                    <a:pos x="connsiteX3" y="connsiteY3"/>
                  </a:cxn>
                </a:cxnLst>
                <a:rect l="l" t="t" r="r" b="b"/>
                <a:pathLst>
                  <a:path w="47815" h="47345">
                    <a:moveTo>
                      <a:pt x="0" y="44482"/>
                    </a:moveTo>
                    <a:cubicBezTo>
                      <a:pt x="7906" y="8287"/>
                      <a:pt x="37147" y="43339"/>
                      <a:pt x="41529" y="0"/>
                    </a:cubicBezTo>
                    <a:cubicBezTo>
                      <a:pt x="43625" y="14192"/>
                      <a:pt x="45720" y="28480"/>
                      <a:pt x="47816" y="42672"/>
                    </a:cubicBezTo>
                    <a:cubicBezTo>
                      <a:pt x="24669" y="41529"/>
                      <a:pt x="16478" y="52292"/>
                      <a:pt x="0" y="4448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78" name="Freeform: Shape 73677">
                <a:extLst>
                  <a:ext uri="{FF2B5EF4-FFF2-40B4-BE49-F238E27FC236}">
                    <a16:creationId xmlns:a16="http://schemas.microsoft.com/office/drawing/2014/main" id="{CEDDD1FD-EB22-4B6D-9D40-97F9C0097F1B}"/>
                  </a:ext>
                </a:extLst>
              </p:cNvPr>
              <p:cNvSpPr/>
              <p:nvPr/>
            </p:nvSpPr>
            <p:spPr>
              <a:xfrm>
                <a:off x="19015660" y="7255889"/>
                <a:ext cx="47960" cy="52960"/>
              </a:xfrm>
              <a:custGeom>
                <a:avLst/>
                <a:gdLst>
                  <a:gd name="connsiteX0" fmla="*/ 50 w 47960"/>
                  <a:gd name="connsiteY0" fmla="*/ 38483 h 52960"/>
                  <a:gd name="connsiteX1" fmla="*/ 14432 w 47960"/>
                  <a:gd name="connsiteY1" fmla="*/ 2 h 52960"/>
                  <a:gd name="connsiteX2" fmla="*/ 47960 w 47960"/>
                  <a:gd name="connsiteY2" fmla="*/ 36673 h 52960"/>
                  <a:gd name="connsiteX3" fmla="*/ 14242 w 47960"/>
                  <a:gd name="connsiteY3" fmla="*/ 52961 h 52960"/>
                  <a:gd name="connsiteX4" fmla="*/ 50 w 47960"/>
                  <a:gd name="connsiteY4" fmla="*/ 38483 h 5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60" h="52960">
                    <a:moveTo>
                      <a:pt x="50" y="38483"/>
                    </a:moveTo>
                    <a:cubicBezTo>
                      <a:pt x="-1379" y="16385"/>
                      <a:pt x="28625" y="41055"/>
                      <a:pt x="14432" y="2"/>
                    </a:cubicBezTo>
                    <a:cubicBezTo>
                      <a:pt x="29005" y="-284"/>
                      <a:pt x="34339" y="33149"/>
                      <a:pt x="47960" y="36673"/>
                    </a:cubicBezTo>
                    <a:cubicBezTo>
                      <a:pt x="45770" y="70963"/>
                      <a:pt x="9289" y="3431"/>
                      <a:pt x="14242" y="52961"/>
                    </a:cubicBezTo>
                    <a:cubicBezTo>
                      <a:pt x="8622" y="51056"/>
                      <a:pt x="5860" y="39245"/>
                      <a:pt x="50" y="3848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79" name="Freeform: Shape 73678">
                <a:extLst>
                  <a:ext uri="{FF2B5EF4-FFF2-40B4-BE49-F238E27FC236}">
                    <a16:creationId xmlns:a16="http://schemas.microsoft.com/office/drawing/2014/main" id="{BFB26A4F-0EE9-41F3-9DCD-A4BCE90D82BB}"/>
                  </a:ext>
                </a:extLst>
              </p:cNvPr>
              <p:cNvSpPr/>
              <p:nvPr/>
            </p:nvSpPr>
            <p:spPr>
              <a:xfrm>
                <a:off x="19127628" y="6921884"/>
                <a:ext cx="40576" cy="32052"/>
              </a:xfrm>
              <a:custGeom>
                <a:avLst/>
                <a:gdLst>
                  <a:gd name="connsiteX0" fmla="*/ 0 w 40576"/>
                  <a:gd name="connsiteY0" fmla="*/ 12158 h 32052"/>
                  <a:gd name="connsiteX1" fmla="*/ 40576 w 40576"/>
                  <a:gd name="connsiteY1" fmla="*/ 20540 h 32052"/>
                  <a:gd name="connsiteX2" fmla="*/ 0 w 40576"/>
                  <a:gd name="connsiteY2" fmla="*/ 12158 h 32052"/>
                </a:gdLst>
                <a:ahLst/>
                <a:cxnLst>
                  <a:cxn ang="0">
                    <a:pos x="connsiteX0" y="connsiteY0"/>
                  </a:cxn>
                  <a:cxn ang="0">
                    <a:pos x="connsiteX1" y="connsiteY1"/>
                  </a:cxn>
                  <a:cxn ang="0">
                    <a:pos x="connsiteX2" y="connsiteY2"/>
                  </a:cxn>
                </a:cxnLst>
                <a:rect l="l" t="t" r="r" b="b"/>
                <a:pathLst>
                  <a:path w="40576" h="32052">
                    <a:moveTo>
                      <a:pt x="0" y="12158"/>
                    </a:moveTo>
                    <a:cubicBezTo>
                      <a:pt x="95" y="-22704"/>
                      <a:pt x="25146" y="29398"/>
                      <a:pt x="40576" y="20540"/>
                    </a:cubicBezTo>
                    <a:cubicBezTo>
                      <a:pt x="26860" y="47400"/>
                      <a:pt x="17812" y="19873"/>
                      <a:pt x="0" y="1215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80" name="Freeform: Shape 73679">
                <a:extLst>
                  <a:ext uri="{FF2B5EF4-FFF2-40B4-BE49-F238E27FC236}">
                    <a16:creationId xmlns:a16="http://schemas.microsoft.com/office/drawing/2014/main" id="{CEA18D15-2E92-41B0-A07C-C1984D0133C3}"/>
                  </a:ext>
                </a:extLst>
              </p:cNvPr>
              <p:cNvSpPr/>
              <p:nvPr/>
            </p:nvSpPr>
            <p:spPr>
              <a:xfrm>
                <a:off x="19259836" y="7159593"/>
                <a:ext cx="25240" cy="40862"/>
              </a:xfrm>
              <a:custGeom>
                <a:avLst/>
                <a:gdLst>
                  <a:gd name="connsiteX0" fmla="*/ 0 w 25240"/>
                  <a:gd name="connsiteY0" fmla="*/ 0 h 40862"/>
                  <a:gd name="connsiteX1" fmla="*/ 25241 w 25240"/>
                  <a:gd name="connsiteY1" fmla="*/ 29527 h 40862"/>
                  <a:gd name="connsiteX2" fmla="*/ 14954 w 25240"/>
                  <a:gd name="connsiteY2" fmla="*/ 40862 h 40862"/>
                  <a:gd name="connsiteX3" fmla="*/ 0 w 25240"/>
                  <a:gd name="connsiteY3" fmla="*/ 0 h 40862"/>
                </a:gdLst>
                <a:ahLst/>
                <a:cxnLst>
                  <a:cxn ang="0">
                    <a:pos x="connsiteX0" y="connsiteY0"/>
                  </a:cxn>
                  <a:cxn ang="0">
                    <a:pos x="connsiteX1" y="connsiteY1"/>
                  </a:cxn>
                  <a:cxn ang="0">
                    <a:pos x="connsiteX2" y="connsiteY2"/>
                  </a:cxn>
                  <a:cxn ang="0">
                    <a:pos x="connsiteX3" y="connsiteY3"/>
                  </a:cxn>
                </a:cxnLst>
                <a:rect l="l" t="t" r="r" b="b"/>
                <a:pathLst>
                  <a:path w="25240" h="40862">
                    <a:moveTo>
                      <a:pt x="0" y="0"/>
                    </a:moveTo>
                    <a:cubicBezTo>
                      <a:pt x="10191" y="3238"/>
                      <a:pt x="20098" y="7144"/>
                      <a:pt x="25241" y="29527"/>
                    </a:cubicBezTo>
                    <a:cubicBezTo>
                      <a:pt x="18002" y="21241"/>
                      <a:pt x="14192" y="22670"/>
                      <a:pt x="14954" y="40862"/>
                    </a:cubicBezTo>
                    <a:cubicBezTo>
                      <a:pt x="7810" y="34957"/>
                      <a:pt x="4667" y="14668"/>
                      <a:pt x="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81" name="Freeform: Shape 73680">
                <a:extLst>
                  <a:ext uri="{FF2B5EF4-FFF2-40B4-BE49-F238E27FC236}">
                    <a16:creationId xmlns:a16="http://schemas.microsoft.com/office/drawing/2014/main" id="{EEB6DB73-FA76-49B3-91DF-17DCD91527EA}"/>
                  </a:ext>
                </a:extLst>
              </p:cNvPr>
              <p:cNvSpPr/>
              <p:nvPr/>
            </p:nvSpPr>
            <p:spPr>
              <a:xfrm>
                <a:off x="19211257" y="6722389"/>
                <a:ext cx="40145" cy="51346"/>
              </a:xfrm>
              <a:custGeom>
                <a:avLst/>
                <a:gdLst>
                  <a:gd name="connsiteX0" fmla="*/ 96 w 40145"/>
                  <a:gd name="connsiteY0" fmla="*/ 23820 h 51346"/>
                  <a:gd name="connsiteX1" fmla="*/ 40102 w 40145"/>
                  <a:gd name="connsiteY1" fmla="*/ 5246 h 51346"/>
                  <a:gd name="connsiteX2" fmla="*/ 32196 w 40145"/>
                  <a:gd name="connsiteY2" fmla="*/ 51347 h 51346"/>
                  <a:gd name="connsiteX3" fmla="*/ 12765 w 40145"/>
                  <a:gd name="connsiteY3" fmla="*/ 29630 h 51346"/>
                  <a:gd name="connsiteX4" fmla="*/ 96 w 40145"/>
                  <a:gd name="connsiteY4" fmla="*/ 23820 h 51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45" h="51346">
                    <a:moveTo>
                      <a:pt x="96" y="23820"/>
                    </a:moveTo>
                    <a:cubicBezTo>
                      <a:pt x="-1999" y="-20853"/>
                      <a:pt x="30672" y="12389"/>
                      <a:pt x="40102" y="5246"/>
                    </a:cubicBezTo>
                    <a:cubicBezTo>
                      <a:pt x="40863" y="25534"/>
                      <a:pt x="31433" y="31059"/>
                      <a:pt x="32196" y="51347"/>
                    </a:cubicBezTo>
                    <a:cubicBezTo>
                      <a:pt x="28291" y="36107"/>
                      <a:pt x="14098" y="-14757"/>
                      <a:pt x="12765" y="29630"/>
                    </a:cubicBezTo>
                    <a:cubicBezTo>
                      <a:pt x="8955" y="25820"/>
                      <a:pt x="5144" y="22296"/>
                      <a:pt x="96" y="2382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82" name="Freeform: Shape 73681">
                <a:extLst>
                  <a:ext uri="{FF2B5EF4-FFF2-40B4-BE49-F238E27FC236}">
                    <a16:creationId xmlns:a16="http://schemas.microsoft.com/office/drawing/2014/main" id="{6FA1D9F3-02F7-40DF-93CB-A16E4DFCD2FE}"/>
                  </a:ext>
                </a:extLst>
              </p:cNvPr>
              <p:cNvSpPr/>
              <p:nvPr/>
            </p:nvSpPr>
            <p:spPr>
              <a:xfrm>
                <a:off x="19329021" y="6885845"/>
                <a:ext cx="15015" cy="58765"/>
              </a:xfrm>
              <a:custGeom>
                <a:avLst/>
                <a:gdLst>
                  <a:gd name="connsiteX0" fmla="*/ 823 w 15015"/>
                  <a:gd name="connsiteY0" fmla="*/ 0 h 58765"/>
                  <a:gd name="connsiteX1" fmla="*/ 15016 w 15015"/>
                  <a:gd name="connsiteY1" fmla="*/ 58674 h 58765"/>
                  <a:gd name="connsiteX2" fmla="*/ 823 w 15015"/>
                  <a:gd name="connsiteY2" fmla="*/ 0 h 58765"/>
                </a:gdLst>
                <a:ahLst/>
                <a:cxnLst>
                  <a:cxn ang="0">
                    <a:pos x="connsiteX0" y="connsiteY0"/>
                  </a:cxn>
                  <a:cxn ang="0">
                    <a:pos x="connsiteX1" y="connsiteY1"/>
                  </a:cxn>
                  <a:cxn ang="0">
                    <a:pos x="connsiteX2" y="connsiteY2"/>
                  </a:cxn>
                </a:cxnLst>
                <a:rect l="l" t="t" r="r" b="b"/>
                <a:pathLst>
                  <a:path w="15015" h="58765">
                    <a:moveTo>
                      <a:pt x="823" y="0"/>
                    </a:moveTo>
                    <a:cubicBezTo>
                      <a:pt x="15302" y="12572"/>
                      <a:pt x="7396" y="25527"/>
                      <a:pt x="15016" y="58674"/>
                    </a:cubicBezTo>
                    <a:cubicBezTo>
                      <a:pt x="3776" y="61150"/>
                      <a:pt x="-2320" y="12763"/>
                      <a:pt x="823"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83" name="Freeform: Shape 73682">
                <a:extLst>
                  <a:ext uri="{FF2B5EF4-FFF2-40B4-BE49-F238E27FC236}">
                    <a16:creationId xmlns:a16="http://schemas.microsoft.com/office/drawing/2014/main" id="{5394D71A-584A-4C86-9B31-977A5AA02AA9}"/>
                  </a:ext>
                </a:extLst>
              </p:cNvPr>
              <p:cNvSpPr/>
              <p:nvPr/>
            </p:nvSpPr>
            <p:spPr>
              <a:xfrm>
                <a:off x="19432595" y="6896615"/>
                <a:ext cx="16488" cy="41617"/>
              </a:xfrm>
              <a:custGeom>
                <a:avLst/>
                <a:gdLst>
                  <a:gd name="connsiteX0" fmla="*/ 15549 w 16488"/>
                  <a:gd name="connsiteY0" fmla="*/ 4851 h 41617"/>
                  <a:gd name="connsiteX1" fmla="*/ 10310 w 16488"/>
                  <a:gd name="connsiteY1" fmla="*/ 41618 h 41617"/>
                  <a:gd name="connsiteX2" fmla="*/ 15549 w 16488"/>
                  <a:gd name="connsiteY2" fmla="*/ 4851 h 41617"/>
                </a:gdLst>
                <a:ahLst/>
                <a:cxnLst>
                  <a:cxn ang="0">
                    <a:pos x="connsiteX0" y="connsiteY0"/>
                  </a:cxn>
                  <a:cxn ang="0">
                    <a:pos x="connsiteX1" y="connsiteY1"/>
                  </a:cxn>
                  <a:cxn ang="0">
                    <a:pos x="connsiteX2" y="connsiteY2"/>
                  </a:cxn>
                </a:cxnLst>
                <a:rect l="l" t="t" r="r" b="b"/>
                <a:pathLst>
                  <a:path w="16488" h="41617">
                    <a:moveTo>
                      <a:pt x="15549" y="4851"/>
                    </a:moveTo>
                    <a:cubicBezTo>
                      <a:pt x="20788" y="26949"/>
                      <a:pt x="2024" y="15138"/>
                      <a:pt x="10310" y="41618"/>
                    </a:cubicBezTo>
                    <a:cubicBezTo>
                      <a:pt x="-10169" y="35902"/>
                      <a:pt x="4310" y="-15818"/>
                      <a:pt x="15549" y="485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84" name="Freeform: Shape 73683">
                <a:extLst>
                  <a:ext uri="{FF2B5EF4-FFF2-40B4-BE49-F238E27FC236}">
                    <a16:creationId xmlns:a16="http://schemas.microsoft.com/office/drawing/2014/main" id="{6938557F-6172-4D29-A851-5FA1458399B1}"/>
                  </a:ext>
                </a:extLst>
              </p:cNvPr>
              <p:cNvSpPr/>
              <p:nvPr/>
            </p:nvSpPr>
            <p:spPr>
              <a:xfrm>
                <a:off x="19586255" y="6953336"/>
                <a:ext cx="32767" cy="95005"/>
              </a:xfrm>
              <a:custGeom>
                <a:avLst/>
                <a:gdLst>
                  <a:gd name="connsiteX0" fmla="*/ 383 w 32767"/>
                  <a:gd name="connsiteY0" fmla="*/ 3375 h 95005"/>
                  <a:gd name="connsiteX1" fmla="*/ 28387 w 32767"/>
                  <a:gd name="connsiteY1" fmla="*/ 23091 h 95005"/>
                  <a:gd name="connsiteX2" fmla="*/ 32768 w 32767"/>
                  <a:gd name="connsiteY2" fmla="*/ 66620 h 95005"/>
                  <a:gd name="connsiteX3" fmla="*/ 26196 w 32767"/>
                  <a:gd name="connsiteY3" fmla="*/ 95005 h 95005"/>
                  <a:gd name="connsiteX4" fmla="*/ 3621 w 32767"/>
                  <a:gd name="connsiteY4" fmla="*/ 82622 h 95005"/>
                  <a:gd name="connsiteX5" fmla="*/ 383 w 32767"/>
                  <a:gd name="connsiteY5" fmla="*/ 3375 h 9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67" h="95005">
                    <a:moveTo>
                      <a:pt x="383" y="3375"/>
                    </a:moveTo>
                    <a:cubicBezTo>
                      <a:pt x="12003" y="136"/>
                      <a:pt x="24672" y="-7865"/>
                      <a:pt x="28387" y="23091"/>
                    </a:cubicBezTo>
                    <a:cubicBezTo>
                      <a:pt x="9718" y="30901"/>
                      <a:pt x="26100" y="47570"/>
                      <a:pt x="32768" y="66620"/>
                    </a:cubicBezTo>
                    <a:cubicBezTo>
                      <a:pt x="26291" y="89004"/>
                      <a:pt x="11146" y="54238"/>
                      <a:pt x="26196" y="95005"/>
                    </a:cubicBezTo>
                    <a:cubicBezTo>
                      <a:pt x="18100" y="93005"/>
                      <a:pt x="12956" y="79098"/>
                      <a:pt x="3621" y="82622"/>
                    </a:cubicBezTo>
                    <a:cubicBezTo>
                      <a:pt x="-1236" y="57190"/>
                      <a:pt x="97" y="35664"/>
                      <a:pt x="383" y="337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85" name="Freeform: Shape 73684">
                <a:extLst>
                  <a:ext uri="{FF2B5EF4-FFF2-40B4-BE49-F238E27FC236}">
                    <a16:creationId xmlns:a16="http://schemas.microsoft.com/office/drawing/2014/main" id="{C48462BA-035D-4F7D-9A56-3E20248019F7}"/>
                  </a:ext>
                </a:extLst>
              </p:cNvPr>
              <p:cNvSpPr/>
              <p:nvPr/>
            </p:nvSpPr>
            <p:spPr>
              <a:xfrm>
                <a:off x="19627846" y="7054228"/>
                <a:ext cx="12482" cy="59169"/>
              </a:xfrm>
              <a:custGeom>
                <a:avLst/>
                <a:gdLst>
                  <a:gd name="connsiteX0" fmla="*/ 9560 w 12482"/>
                  <a:gd name="connsiteY0" fmla="*/ 59169 h 59169"/>
                  <a:gd name="connsiteX1" fmla="*/ 11370 w 12482"/>
                  <a:gd name="connsiteY1" fmla="*/ 5067 h 59169"/>
                  <a:gd name="connsiteX2" fmla="*/ 9560 w 12482"/>
                  <a:gd name="connsiteY2" fmla="*/ 59169 h 59169"/>
                </a:gdLst>
                <a:ahLst/>
                <a:cxnLst>
                  <a:cxn ang="0">
                    <a:pos x="connsiteX0" y="connsiteY0"/>
                  </a:cxn>
                  <a:cxn ang="0">
                    <a:pos x="connsiteX1" y="connsiteY1"/>
                  </a:cxn>
                  <a:cxn ang="0">
                    <a:pos x="connsiteX2" y="connsiteY2"/>
                  </a:cxn>
                </a:cxnLst>
                <a:rect l="l" t="t" r="r" b="b"/>
                <a:pathLst>
                  <a:path w="12482" h="59169">
                    <a:moveTo>
                      <a:pt x="9560" y="59169"/>
                    </a:moveTo>
                    <a:cubicBezTo>
                      <a:pt x="-4156" y="46882"/>
                      <a:pt x="-2727" y="-18459"/>
                      <a:pt x="11370" y="5067"/>
                    </a:cubicBezTo>
                    <a:cubicBezTo>
                      <a:pt x="16609" y="30880"/>
                      <a:pt x="1178" y="29166"/>
                      <a:pt x="9560" y="5916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86" name="Freeform: Shape 73685">
                <a:extLst>
                  <a:ext uri="{FF2B5EF4-FFF2-40B4-BE49-F238E27FC236}">
                    <a16:creationId xmlns:a16="http://schemas.microsoft.com/office/drawing/2014/main" id="{1A8A1DF3-15AD-47BA-8A42-E71D3F7E1730}"/>
                  </a:ext>
                </a:extLst>
              </p:cNvPr>
              <p:cNvSpPr/>
              <p:nvPr/>
            </p:nvSpPr>
            <p:spPr>
              <a:xfrm>
                <a:off x="19812000" y="7413625"/>
                <a:ext cx="25526" cy="35391"/>
              </a:xfrm>
              <a:custGeom>
                <a:avLst/>
                <a:gdLst>
                  <a:gd name="connsiteX0" fmla="*/ 0 w 25526"/>
                  <a:gd name="connsiteY0" fmla="*/ 3048 h 35391"/>
                  <a:gd name="connsiteX1" fmla="*/ 12097 w 25526"/>
                  <a:gd name="connsiteY1" fmla="*/ 0 h 35391"/>
                  <a:gd name="connsiteX2" fmla="*/ 25527 w 25526"/>
                  <a:gd name="connsiteY2" fmla="*/ 23432 h 35391"/>
                  <a:gd name="connsiteX3" fmla="*/ 0 w 25526"/>
                  <a:gd name="connsiteY3" fmla="*/ 3048 h 35391"/>
                </a:gdLst>
                <a:ahLst/>
                <a:cxnLst>
                  <a:cxn ang="0">
                    <a:pos x="connsiteX0" y="connsiteY0"/>
                  </a:cxn>
                  <a:cxn ang="0">
                    <a:pos x="connsiteX1" y="connsiteY1"/>
                  </a:cxn>
                  <a:cxn ang="0">
                    <a:pos x="connsiteX2" y="connsiteY2"/>
                  </a:cxn>
                  <a:cxn ang="0">
                    <a:pos x="connsiteX3" y="connsiteY3"/>
                  </a:cxn>
                </a:cxnLst>
                <a:rect l="l" t="t" r="r" b="b"/>
                <a:pathLst>
                  <a:path w="25526" h="35391">
                    <a:moveTo>
                      <a:pt x="0" y="3048"/>
                    </a:moveTo>
                    <a:cubicBezTo>
                      <a:pt x="4000" y="1905"/>
                      <a:pt x="8001" y="858"/>
                      <a:pt x="12097" y="0"/>
                    </a:cubicBezTo>
                    <a:cubicBezTo>
                      <a:pt x="14192" y="17336"/>
                      <a:pt x="18479" y="26289"/>
                      <a:pt x="25527" y="23432"/>
                    </a:cubicBezTo>
                    <a:cubicBezTo>
                      <a:pt x="23717" y="49816"/>
                      <a:pt x="1905" y="27813"/>
                      <a:pt x="0" y="304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87" name="Freeform: Shape 73686">
                <a:extLst>
                  <a:ext uri="{FF2B5EF4-FFF2-40B4-BE49-F238E27FC236}">
                    <a16:creationId xmlns:a16="http://schemas.microsoft.com/office/drawing/2014/main" id="{3325ADBF-39E5-49F7-B800-C76FC855BB15}"/>
                  </a:ext>
                </a:extLst>
              </p:cNvPr>
              <p:cNvSpPr/>
              <p:nvPr/>
            </p:nvSpPr>
            <p:spPr>
              <a:xfrm>
                <a:off x="19629501" y="6491267"/>
                <a:ext cx="40957" cy="23823"/>
              </a:xfrm>
              <a:custGeom>
                <a:avLst/>
                <a:gdLst>
                  <a:gd name="connsiteX0" fmla="*/ 0 w 40957"/>
                  <a:gd name="connsiteY0" fmla="*/ 16816 h 23823"/>
                  <a:gd name="connsiteX1" fmla="*/ 40957 w 40957"/>
                  <a:gd name="connsiteY1" fmla="*/ 5862 h 23823"/>
                  <a:gd name="connsiteX2" fmla="*/ 0 w 40957"/>
                  <a:gd name="connsiteY2" fmla="*/ 16816 h 23823"/>
                </a:gdLst>
                <a:ahLst/>
                <a:cxnLst>
                  <a:cxn ang="0">
                    <a:pos x="connsiteX0" y="connsiteY0"/>
                  </a:cxn>
                  <a:cxn ang="0">
                    <a:pos x="connsiteX1" y="connsiteY1"/>
                  </a:cxn>
                  <a:cxn ang="0">
                    <a:pos x="connsiteX2" y="connsiteY2"/>
                  </a:cxn>
                </a:cxnLst>
                <a:rect l="l" t="t" r="r" b="b"/>
                <a:pathLst>
                  <a:path w="40957" h="23823">
                    <a:moveTo>
                      <a:pt x="0" y="16816"/>
                    </a:moveTo>
                    <a:cubicBezTo>
                      <a:pt x="1714" y="5291"/>
                      <a:pt x="28480" y="-7854"/>
                      <a:pt x="40957" y="5862"/>
                    </a:cubicBezTo>
                    <a:cubicBezTo>
                      <a:pt x="36195" y="36723"/>
                      <a:pt x="16287" y="18911"/>
                      <a:pt x="0" y="1681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88" name="Freeform: Shape 73687">
                <a:extLst>
                  <a:ext uri="{FF2B5EF4-FFF2-40B4-BE49-F238E27FC236}">
                    <a16:creationId xmlns:a16="http://schemas.microsoft.com/office/drawing/2014/main" id="{607454E3-8C37-4505-95B2-B55AB012F008}"/>
                  </a:ext>
                </a:extLst>
              </p:cNvPr>
              <p:cNvSpPr/>
              <p:nvPr/>
            </p:nvSpPr>
            <p:spPr>
              <a:xfrm>
                <a:off x="19809047" y="7301325"/>
                <a:ext cx="34766" cy="44767"/>
              </a:xfrm>
              <a:custGeom>
                <a:avLst/>
                <a:gdLst>
                  <a:gd name="connsiteX0" fmla="*/ 0 w 34766"/>
                  <a:gd name="connsiteY0" fmla="*/ 0 h 44767"/>
                  <a:gd name="connsiteX1" fmla="*/ 34766 w 34766"/>
                  <a:gd name="connsiteY1" fmla="*/ 44767 h 44767"/>
                  <a:gd name="connsiteX2" fmla="*/ 0 w 34766"/>
                  <a:gd name="connsiteY2" fmla="*/ 0 h 44767"/>
                </a:gdLst>
                <a:ahLst/>
                <a:cxnLst>
                  <a:cxn ang="0">
                    <a:pos x="connsiteX0" y="connsiteY0"/>
                  </a:cxn>
                  <a:cxn ang="0">
                    <a:pos x="connsiteX1" y="connsiteY1"/>
                  </a:cxn>
                  <a:cxn ang="0">
                    <a:pos x="connsiteX2" y="connsiteY2"/>
                  </a:cxn>
                </a:cxnLst>
                <a:rect l="l" t="t" r="r" b="b"/>
                <a:pathLst>
                  <a:path w="34766" h="44767">
                    <a:moveTo>
                      <a:pt x="0" y="0"/>
                    </a:moveTo>
                    <a:cubicBezTo>
                      <a:pt x="14192" y="3524"/>
                      <a:pt x="26861" y="14001"/>
                      <a:pt x="34766" y="44767"/>
                    </a:cubicBezTo>
                    <a:cubicBezTo>
                      <a:pt x="23241" y="29146"/>
                      <a:pt x="6286" y="37147"/>
                      <a:pt x="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89" name="Freeform: Shape 73688">
                <a:extLst>
                  <a:ext uri="{FF2B5EF4-FFF2-40B4-BE49-F238E27FC236}">
                    <a16:creationId xmlns:a16="http://schemas.microsoft.com/office/drawing/2014/main" id="{0F8989B5-9516-4822-848F-03360989DB39}"/>
                  </a:ext>
                </a:extLst>
              </p:cNvPr>
              <p:cNvSpPr/>
              <p:nvPr/>
            </p:nvSpPr>
            <p:spPr>
              <a:xfrm>
                <a:off x="18843707" y="2102459"/>
                <a:ext cx="19539" cy="38887"/>
              </a:xfrm>
              <a:custGeom>
                <a:avLst/>
                <a:gdLst>
                  <a:gd name="connsiteX0" fmla="*/ 15697 w 19539"/>
                  <a:gd name="connsiteY0" fmla="*/ 26124 h 38887"/>
                  <a:gd name="connsiteX1" fmla="*/ 6076 w 19539"/>
                  <a:gd name="connsiteY1" fmla="*/ 38888 h 38887"/>
                  <a:gd name="connsiteX2" fmla="*/ 17030 w 19539"/>
                  <a:gd name="connsiteY2" fmla="*/ 7360 h 38887"/>
                  <a:gd name="connsiteX3" fmla="*/ 15125 w 19539"/>
                  <a:gd name="connsiteY3" fmla="*/ 35554 h 38887"/>
                  <a:gd name="connsiteX4" fmla="*/ 15697 w 19539"/>
                  <a:gd name="connsiteY4" fmla="*/ 26124 h 388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39" h="38887">
                    <a:moveTo>
                      <a:pt x="15697" y="26124"/>
                    </a:moveTo>
                    <a:cubicBezTo>
                      <a:pt x="15697" y="26982"/>
                      <a:pt x="-781" y="14409"/>
                      <a:pt x="6076" y="38888"/>
                    </a:cubicBezTo>
                    <a:cubicBezTo>
                      <a:pt x="-9354" y="11837"/>
                      <a:pt x="8458" y="-12738"/>
                      <a:pt x="17030" y="7360"/>
                    </a:cubicBezTo>
                    <a:cubicBezTo>
                      <a:pt x="20935" y="25839"/>
                      <a:pt x="20268" y="35173"/>
                      <a:pt x="15125" y="35554"/>
                    </a:cubicBezTo>
                    <a:cubicBezTo>
                      <a:pt x="13220" y="28410"/>
                      <a:pt x="14363" y="27172"/>
                      <a:pt x="15697" y="2612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90" name="Freeform: Shape 73689">
                <a:extLst>
                  <a:ext uri="{FF2B5EF4-FFF2-40B4-BE49-F238E27FC236}">
                    <a16:creationId xmlns:a16="http://schemas.microsoft.com/office/drawing/2014/main" id="{BC1BE3CD-B8E7-4046-A9DF-A37DB7B9C9CF}"/>
                  </a:ext>
                </a:extLst>
              </p:cNvPr>
              <p:cNvSpPr/>
              <p:nvPr/>
            </p:nvSpPr>
            <p:spPr>
              <a:xfrm>
                <a:off x="19844925" y="6857936"/>
                <a:ext cx="137476" cy="148971"/>
              </a:xfrm>
              <a:custGeom>
                <a:avLst/>
                <a:gdLst>
                  <a:gd name="connsiteX0" fmla="*/ 317 w 137476"/>
                  <a:gd name="connsiteY0" fmla="*/ 67342 h 148971"/>
                  <a:gd name="connsiteX1" fmla="*/ 18224 w 137476"/>
                  <a:gd name="connsiteY1" fmla="*/ 0 h 148971"/>
                  <a:gd name="connsiteX2" fmla="*/ 77470 w 137476"/>
                  <a:gd name="connsiteY2" fmla="*/ 65056 h 148971"/>
                  <a:gd name="connsiteX3" fmla="*/ 45084 w 137476"/>
                  <a:gd name="connsiteY3" fmla="*/ 10859 h 148971"/>
                  <a:gd name="connsiteX4" fmla="*/ 79565 w 137476"/>
                  <a:gd name="connsiteY4" fmla="*/ 55626 h 148971"/>
                  <a:gd name="connsiteX5" fmla="*/ 137477 w 137476"/>
                  <a:gd name="connsiteY5" fmla="*/ 58294 h 148971"/>
                  <a:gd name="connsiteX6" fmla="*/ 110426 w 137476"/>
                  <a:gd name="connsiteY6" fmla="*/ 83344 h 148971"/>
                  <a:gd name="connsiteX7" fmla="*/ 133476 w 137476"/>
                  <a:gd name="connsiteY7" fmla="*/ 148971 h 148971"/>
                  <a:gd name="connsiteX8" fmla="*/ 85280 w 137476"/>
                  <a:gd name="connsiteY8" fmla="*/ 81058 h 148971"/>
                  <a:gd name="connsiteX9" fmla="*/ 79184 w 137476"/>
                  <a:gd name="connsiteY9" fmla="*/ 127350 h 148971"/>
                  <a:gd name="connsiteX10" fmla="*/ 34893 w 137476"/>
                  <a:gd name="connsiteY10" fmla="*/ 94202 h 148971"/>
                  <a:gd name="connsiteX11" fmla="*/ 39084 w 137476"/>
                  <a:gd name="connsiteY11" fmla="*/ 57245 h 148971"/>
                  <a:gd name="connsiteX12" fmla="*/ 317 w 137476"/>
                  <a:gd name="connsiteY12" fmla="*/ 67342 h 148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476" h="148971">
                    <a:moveTo>
                      <a:pt x="317" y="67342"/>
                    </a:moveTo>
                    <a:cubicBezTo>
                      <a:pt x="-3970" y="21622"/>
                      <a:pt x="36988" y="68199"/>
                      <a:pt x="18224" y="0"/>
                    </a:cubicBezTo>
                    <a:cubicBezTo>
                      <a:pt x="38321" y="19527"/>
                      <a:pt x="54705" y="57150"/>
                      <a:pt x="77470" y="65056"/>
                    </a:cubicBezTo>
                    <a:cubicBezTo>
                      <a:pt x="71945" y="21813"/>
                      <a:pt x="52323" y="45720"/>
                      <a:pt x="45084" y="10859"/>
                    </a:cubicBezTo>
                    <a:cubicBezTo>
                      <a:pt x="60324" y="7620"/>
                      <a:pt x="73469" y="14383"/>
                      <a:pt x="79565" y="55626"/>
                    </a:cubicBezTo>
                    <a:cubicBezTo>
                      <a:pt x="107568" y="50864"/>
                      <a:pt x="118332" y="43434"/>
                      <a:pt x="137477" y="58294"/>
                    </a:cubicBezTo>
                    <a:cubicBezTo>
                      <a:pt x="132619" y="91821"/>
                      <a:pt x="119284" y="50673"/>
                      <a:pt x="110426" y="83344"/>
                    </a:cubicBezTo>
                    <a:cubicBezTo>
                      <a:pt x="120618" y="122111"/>
                      <a:pt x="131476" y="105156"/>
                      <a:pt x="133476" y="148971"/>
                    </a:cubicBezTo>
                    <a:cubicBezTo>
                      <a:pt x="115284" y="136398"/>
                      <a:pt x="107473" y="74009"/>
                      <a:pt x="85280" y="81058"/>
                    </a:cubicBezTo>
                    <a:cubicBezTo>
                      <a:pt x="74422" y="93155"/>
                      <a:pt x="93567" y="114300"/>
                      <a:pt x="79184" y="127350"/>
                    </a:cubicBezTo>
                    <a:cubicBezTo>
                      <a:pt x="63658" y="120111"/>
                      <a:pt x="49371" y="106490"/>
                      <a:pt x="34893" y="94202"/>
                    </a:cubicBezTo>
                    <a:cubicBezTo>
                      <a:pt x="32226" y="76486"/>
                      <a:pt x="41751" y="74867"/>
                      <a:pt x="39084" y="57245"/>
                    </a:cubicBezTo>
                    <a:cubicBezTo>
                      <a:pt x="24891" y="35433"/>
                      <a:pt x="18986" y="75152"/>
                      <a:pt x="317" y="6734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91" name="Freeform: Shape 73690">
                <a:extLst>
                  <a:ext uri="{FF2B5EF4-FFF2-40B4-BE49-F238E27FC236}">
                    <a16:creationId xmlns:a16="http://schemas.microsoft.com/office/drawing/2014/main" id="{5A6D58AF-5D28-46CF-A2C4-CA85DE62FAC6}"/>
                  </a:ext>
                </a:extLst>
              </p:cNvPr>
              <p:cNvSpPr/>
              <p:nvPr/>
            </p:nvSpPr>
            <p:spPr>
              <a:xfrm>
                <a:off x="18992929" y="2731394"/>
                <a:ext cx="16719" cy="42416"/>
              </a:xfrm>
              <a:custGeom>
                <a:avLst/>
                <a:gdLst>
                  <a:gd name="connsiteX0" fmla="*/ 1159 w 16719"/>
                  <a:gd name="connsiteY0" fmla="*/ 29078 h 42416"/>
                  <a:gd name="connsiteX1" fmla="*/ 1159 w 16719"/>
                  <a:gd name="connsiteY1" fmla="*/ 1836 h 42416"/>
                  <a:gd name="connsiteX2" fmla="*/ 15922 w 16719"/>
                  <a:gd name="connsiteY2" fmla="*/ 23839 h 42416"/>
                  <a:gd name="connsiteX3" fmla="*/ 1159 w 16719"/>
                  <a:gd name="connsiteY3" fmla="*/ 29078 h 42416"/>
                </a:gdLst>
                <a:ahLst/>
                <a:cxnLst>
                  <a:cxn ang="0">
                    <a:pos x="connsiteX0" y="connsiteY0"/>
                  </a:cxn>
                  <a:cxn ang="0">
                    <a:pos x="connsiteX1" y="connsiteY1"/>
                  </a:cxn>
                  <a:cxn ang="0">
                    <a:pos x="connsiteX2" y="connsiteY2"/>
                  </a:cxn>
                  <a:cxn ang="0">
                    <a:pos x="connsiteX3" y="connsiteY3"/>
                  </a:cxn>
                </a:cxnLst>
                <a:rect l="l" t="t" r="r" b="b"/>
                <a:pathLst>
                  <a:path w="16719" h="42416">
                    <a:moveTo>
                      <a:pt x="1159" y="29078"/>
                    </a:moveTo>
                    <a:cubicBezTo>
                      <a:pt x="1921" y="21553"/>
                      <a:pt x="-1794" y="5361"/>
                      <a:pt x="1159" y="1836"/>
                    </a:cubicBezTo>
                    <a:cubicBezTo>
                      <a:pt x="7540" y="-8546"/>
                      <a:pt x="9921" y="28697"/>
                      <a:pt x="15922" y="23839"/>
                    </a:cubicBezTo>
                    <a:cubicBezTo>
                      <a:pt x="20113" y="54986"/>
                      <a:pt x="6683" y="39936"/>
                      <a:pt x="1159" y="2907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92" name="Freeform: Shape 73691">
                <a:extLst>
                  <a:ext uri="{FF2B5EF4-FFF2-40B4-BE49-F238E27FC236}">
                    <a16:creationId xmlns:a16="http://schemas.microsoft.com/office/drawing/2014/main" id="{90C86E0F-BA97-40B0-AA98-B41D5E4A8D37}"/>
                  </a:ext>
                </a:extLst>
              </p:cNvPr>
              <p:cNvSpPr/>
              <p:nvPr/>
            </p:nvSpPr>
            <p:spPr>
              <a:xfrm>
                <a:off x="19916870" y="6614954"/>
                <a:ext cx="62483" cy="73045"/>
              </a:xfrm>
              <a:custGeom>
                <a:avLst/>
                <a:gdLst>
                  <a:gd name="connsiteX0" fmla="*/ 13335 w 62483"/>
                  <a:gd name="connsiteY0" fmla="*/ 72771 h 73045"/>
                  <a:gd name="connsiteX1" fmla="*/ 0 w 62483"/>
                  <a:gd name="connsiteY1" fmla="*/ 31528 h 73045"/>
                  <a:gd name="connsiteX2" fmla="*/ 16764 w 62483"/>
                  <a:gd name="connsiteY2" fmla="*/ 0 h 73045"/>
                  <a:gd name="connsiteX3" fmla="*/ 62484 w 62483"/>
                  <a:gd name="connsiteY3" fmla="*/ 59722 h 73045"/>
                  <a:gd name="connsiteX4" fmla="*/ 13335 w 62483"/>
                  <a:gd name="connsiteY4" fmla="*/ 72771 h 730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83" h="73045">
                    <a:moveTo>
                      <a:pt x="13335" y="72771"/>
                    </a:moveTo>
                    <a:cubicBezTo>
                      <a:pt x="5429" y="76390"/>
                      <a:pt x="4858" y="43244"/>
                      <a:pt x="0" y="31528"/>
                    </a:cubicBezTo>
                    <a:cubicBezTo>
                      <a:pt x="26194" y="70961"/>
                      <a:pt x="-2286" y="1048"/>
                      <a:pt x="16764" y="0"/>
                    </a:cubicBezTo>
                    <a:cubicBezTo>
                      <a:pt x="12097" y="57340"/>
                      <a:pt x="52388" y="19050"/>
                      <a:pt x="62484" y="59722"/>
                    </a:cubicBezTo>
                    <a:cubicBezTo>
                      <a:pt x="48577" y="68675"/>
                      <a:pt x="14383" y="19526"/>
                      <a:pt x="13335" y="7277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93" name="Freeform: Shape 73692">
                <a:extLst>
                  <a:ext uri="{FF2B5EF4-FFF2-40B4-BE49-F238E27FC236}">
                    <a16:creationId xmlns:a16="http://schemas.microsoft.com/office/drawing/2014/main" id="{F668EDE3-2E71-4904-B3CE-FF66A583DBE2}"/>
                  </a:ext>
                </a:extLst>
              </p:cNvPr>
              <p:cNvSpPr/>
              <p:nvPr/>
            </p:nvSpPr>
            <p:spPr>
              <a:xfrm>
                <a:off x="19956780" y="6698583"/>
                <a:ext cx="21298" cy="68675"/>
              </a:xfrm>
              <a:custGeom>
                <a:avLst/>
                <a:gdLst>
                  <a:gd name="connsiteX0" fmla="*/ 0 w 21298"/>
                  <a:gd name="connsiteY0" fmla="*/ 0 h 68675"/>
                  <a:gd name="connsiteX1" fmla="*/ 11716 w 21298"/>
                  <a:gd name="connsiteY1" fmla="*/ 68675 h 68675"/>
                  <a:gd name="connsiteX2" fmla="*/ 4000 w 21298"/>
                  <a:gd name="connsiteY2" fmla="*/ 52768 h 68675"/>
                  <a:gd name="connsiteX3" fmla="*/ 0 w 21298"/>
                  <a:gd name="connsiteY3" fmla="*/ 0 h 68675"/>
                </a:gdLst>
                <a:ahLst/>
                <a:cxnLst>
                  <a:cxn ang="0">
                    <a:pos x="connsiteX0" y="connsiteY0"/>
                  </a:cxn>
                  <a:cxn ang="0">
                    <a:pos x="connsiteX1" y="connsiteY1"/>
                  </a:cxn>
                  <a:cxn ang="0">
                    <a:pos x="connsiteX2" y="connsiteY2"/>
                  </a:cxn>
                  <a:cxn ang="0">
                    <a:pos x="connsiteX3" y="connsiteY3"/>
                  </a:cxn>
                </a:cxnLst>
                <a:rect l="l" t="t" r="r" b="b"/>
                <a:pathLst>
                  <a:path w="21298" h="68675">
                    <a:moveTo>
                      <a:pt x="0" y="0"/>
                    </a:moveTo>
                    <a:cubicBezTo>
                      <a:pt x="16764" y="858"/>
                      <a:pt x="31718" y="67723"/>
                      <a:pt x="11716" y="68675"/>
                    </a:cubicBezTo>
                    <a:cubicBezTo>
                      <a:pt x="10096" y="58674"/>
                      <a:pt x="7429" y="53816"/>
                      <a:pt x="4000" y="52768"/>
                    </a:cubicBezTo>
                    <a:cubicBezTo>
                      <a:pt x="7429" y="23146"/>
                      <a:pt x="15811" y="54578"/>
                      <a:pt x="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94" name="Freeform: Shape 73693">
                <a:extLst>
                  <a:ext uri="{FF2B5EF4-FFF2-40B4-BE49-F238E27FC236}">
                    <a16:creationId xmlns:a16="http://schemas.microsoft.com/office/drawing/2014/main" id="{303C324C-A89C-49F5-AB26-3CFBC5385A29}"/>
                  </a:ext>
                </a:extLst>
              </p:cNvPr>
              <p:cNvSpPr/>
              <p:nvPr/>
            </p:nvSpPr>
            <p:spPr>
              <a:xfrm>
                <a:off x="19999907" y="6758210"/>
                <a:ext cx="28559" cy="82281"/>
              </a:xfrm>
              <a:custGeom>
                <a:avLst/>
                <a:gdLst>
                  <a:gd name="connsiteX0" fmla="*/ 9164 w 28559"/>
                  <a:gd name="connsiteY0" fmla="*/ 79248 h 82281"/>
                  <a:gd name="connsiteX1" fmla="*/ 2973 w 28559"/>
                  <a:gd name="connsiteY1" fmla="*/ 0 h 82281"/>
                  <a:gd name="connsiteX2" fmla="*/ 28500 w 28559"/>
                  <a:gd name="connsiteY2" fmla="*/ 73914 h 82281"/>
                  <a:gd name="connsiteX3" fmla="*/ 18689 w 28559"/>
                  <a:gd name="connsiteY3" fmla="*/ 67627 h 82281"/>
                  <a:gd name="connsiteX4" fmla="*/ 9164 w 28559"/>
                  <a:gd name="connsiteY4" fmla="*/ 79248 h 82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59" h="82281">
                    <a:moveTo>
                      <a:pt x="9164" y="79248"/>
                    </a:moveTo>
                    <a:cubicBezTo>
                      <a:pt x="-647" y="42863"/>
                      <a:pt x="-2361" y="16954"/>
                      <a:pt x="2973" y="0"/>
                    </a:cubicBezTo>
                    <a:cubicBezTo>
                      <a:pt x="11736" y="10192"/>
                      <a:pt x="13355" y="55721"/>
                      <a:pt x="28500" y="73914"/>
                    </a:cubicBezTo>
                    <a:cubicBezTo>
                      <a:pt x="29357" y="89059"/>
                      <a:pt x="20785" y="81629"/>
                      <a:pt x="18689" y="67627"/>
                    </a:cubicBezTo>
                    <a:cubicBezTo>
                      <a:pt x="16594" y="72961"/>
                      <a:pt x="14498" y="78105"/>
                      <a:pt x="9164" y="7924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95" name="Freeform: Shape 73694">
                <a:extLst>
                  <a:ext uri="{FF2B5EF4-FFF2-40B4-BE49-F238E27FC236}">
                    <a16:creationId xmlns:a16="http://schemas.microsoft.com/office/drawing/2014/main" id="{58D19DDA-8201-48B9-92CE-F757452EE7EC}"/>
                  </a:ext>
                </a:extLst>
              </p:cNvPr>
              <p:cNvSpPr/>
              <p:nvPr/>
            </p:nvSpPr>
            <p:spPr>
              <a:xfrm>
                <a:off x="19067646" y="2491674"/>
                <a:ext cx="12719" cy="41531"/>
              </a:xfrm>
              <a:custGeom>
                <a:avLst/>
                <a:gdLst>
                  <a:gd name="connsiteX0" fmla="*/ 2642 w 12719"/>
                  <a:gd name="connsiteY0" fmla="*/ 41531 h 41531"/>
                  <a:gd name="connsiteX1" fmla="*/ 3309 w 12719"/>
                  <a:gd name="connsiteY1" fmla="*/ 32197 h 41531"/>
                  <a:gd name="connsiteX2" fmla="*/ 9786 w 12719"/>
                  <a:gd name="connsiteY2" fmla="*/ 2479 h 41531"/>
                  <a:gd name="connsiteX3" fmla="*/ 9786 w 12719"/>
                  <a:gd name="connsiteY3" fmla="*/ 38959 h 41531"/>
                  <a:gd name="connsiteX4" fmla="*/ 2642 w 12719"/>
                  <a:gd name="connsiteY4" fmla="*/ 41531 h 415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9" h="41531">
                    <a:moveTo>
                      <a:pt x="2642" y="41531"/>
                    </a:moveTo>
                    <a:cubicBezTo>
                      <a:pt x="737" y="34483"/>
                      <a:pt x="1880" y="33149"/>
                      <a:pt x="3309" y="32197"/>
                    </a:cubicBezTo>
                    <a:cubicBezTo>
                      <a:pt x="1785" y="8479"/>
                      <a:pt x="-6121" y="-6094"/>
                      <a:pt x="9786" y="2479"/>
                    </a:cubicBezTo>
                    <a:cubicBezTo>
                      <a:pt x="21025" y="15242"/>
                      <a:pt x="-4692" y="2955"/>
                      <a:pt x="9786" y="38959"/>
                    </a:cubicBezTo>
                    <a:lnTo>
                      <a:pt x="2642" y="41531"/>
                    </a:ln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96" name="Freeform: Shape 73695">
                <a:extLst>
                  <a:ext uri="{FF2B5EF4-FFF2-40B4-BE49-F238E27FC236}">
                    <a16:creationId xmlns:a16="http://schemas.microsoft.com/office/drawing/2014/main" id="{15A28B55-B040-4A6C-991C-DE9F6F70E5C3}"/>
                  </a:ext>
                </a:extLst>
              </p:cNvPr>
              <p:cNvSpPr/>
              <p:nvPr/>
            </p:nvSpPr>
            <p:spPr>
              <a:xfrm>
                <a:off x="19079899" y="2545873"/>
                <a:ext cx="10486" cy="35230"/>
              </a:xfrm>
              <a:custGeom>
                <a:avLst/>
                <a:gdLst>
                  <a:gd name="connsiteX0" fmla="*/ 5819 w 10486"/>
                  <a:gd name="connsiteY0" fmla="*/ 96 h 35230"/>
                  <a:gd name="connsiteX1" fmla="*/ 10486 w 10486"/>
                  <a:gd name="connsiteY1" fmla="*/ 34672 h 35230"/>
                  <a:gd name="connsiteX2" fmla="*/ 5819 w 10486"/>
                  <a:gd name="connsiteY2" fmla="*/ 96 h 35230"/>
                </a:gdLst>
                <a:ahLst/>
                <a:cxnLst>
                  <a:cxn ang="0">
                    <a:pos x="connsiteX0" y="connsiteY0"/>
                  </a:cxn>
                  <a:cxn ang="0">
                    <a:pos x="connsiteX1" y="connsiteY1"/>
                  </a:cxn>
                  <a:cxn ang="0">
                    <a:pos x="connsiteX2" y="connsiteY2"/>
                  </a:cxn>
                </a:cxnLst>
                <a:rect l="l" t="t" r="r" b="b"/>
                <a:pathLst>
                  <a:path w="10486" h="35230">
                    <a:moveTo>
                      <a:pt x="5819" y="96"/>
                    </a:moveTo>
                    <a:cubicBezTo>
                      <a:pt x="5533" y="8192"/>
                      <a:pt x="7248" y="20098"/>
                      <a:pt x="10486" y="34672"/>
                    </a:cubicBezTo>
                    <a:cubicBezTo>
                      <a:pt x="-562" y="40577"/>
                      <a:pt x="-4087" y="-2285"/>
                      <a:pt x="5819" y="9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97" name="Freeform: Shape 73696">
                <a:extLst>
                  <a:ext uri="{FF2B5EF4-FFF2-40B4-BE49-F238E27FC236}">
                    <a16:creationId xmlns:a16="http://schemas.microsoft.com/office/drawing/2014/main" id="{9C8FF4BC-2635-4C4B-9B21-1DDCC4CD75AD}"/>
                  </a:ext>
                </a:extLst>
              </p:cNvPr>
              <p:cNvSpPr/>
              <p:nvPr/>
            </p:nvSpPr>
            <p:spPr>
              <a:xfrm>
                <a:off x="20065555" y="6884701"/>
                <a:ext cx="27527" cy="28289"/>
              </a:xfrm>
              <a:custGeom>
                <a:avLst/>
                <a:gdLst>
                  <a:gd name="connsiteX0" fmla="*/ 0 w 27527"/>
                  <a:gd name="connsiteY0" fmla="*/ 0 h 28289"/>
                  <a:gd name="connsiteX1" fmla="*/ 27527 w 27527"/>
                  <a:gd name="connsiteY1" fmla="*/ 28290 h 28289"/>
                  <a:gd name="connsiteX2" fmla="*/ 0 w 27527"/>
                  <a:gd name="connsiteY2" fmla="*/ 0 h 28289"/>
                </a:gdLst>
                <a:ahLst/>
                <a:cxnLst>
                  <a:cxn ang="0">
                    <a:pos x="connsiteX0" y="connsiteY0"/>
                  </a:cxn>
                  <a:cxn ang="0">
                    <a:pos x="connsiteX1" y="connsiteY1"/>
                  </a:cxn>
                  <a:cxn ang="0">
                    <a:pos x="connsiteX2" y="connsiteY2"/>
                  </a:cxn>
                </a:cxnLst>
                <a:rect l="l" t="t" r="r" b="b"/>
                <a:pathLst>
                  <a:path w="27527" h="28289">
                    <a:moveTo>
                      <a:pt x="0" y="0"/>
                    </a:moveTo>
                    <a:cubicBezTo>
                      <a:pt x="8191" y="14193"/>
                      <a:pt x="24384" y="-11620"/>
                      <a:pt x="27527" y="28290"/>
                    </a:cubicBezTo>
                    <a:cubicBezTo>
                      <a:pt x="18765" y="17336"/>
                      <a:pt x="4667" y="32004"/>
                      <a:pt x="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98" name="Freeform: Shape 73697">
                <a:extLst>
                  <a:ext uri="{FF2B5EF4-FFF2-40B4-BE49-F238E27FC236}">
                    <a16:creationId xmlns:a16="http://schemas.microsoft.com/office/drawing/2014/main" id="{2BA3131F-41FD-443D-B928-A1644051F75A}"/>
                  </a:ext>
                </a:extLst>
              </p:cNvPr>
              <p:cNvSpPr/>
              <p:nvPr/>
            </p:nvSpPr>
            <p:spPr>
              <a:xfrm>
                <a:off x="19011642" y="2108577"/>
                <a:ext cx="11714" cy="23071"/>
              </a:xfrm>
              <a:custGeom>
                <a:avLst/>
                <a:gdLst>
                  <a:gd name="connsiteX0" fmla="*/ 1115 w 11714"/>
                  <a:gd name="connsiteY0" fmla="*/ 16768 h 23071"/>
                  <a:gd name="connsiteX1" fmla="*/ 10544 w 11714"/>
                  <a:gd name="connsiteY1" fmla="*/ 4100 h 23071"/>
                  <a:gd name="connsiteX2" fmla="*/ 1115 w 11714"/>
                  <a:gd name="connsiteY2" fmla="*/ 16768 h 23071"/>
                </a:gdLst>
                <a:ahLst/>
                <a:cxnLst>
                  <a:cxn ang="0">
                    <a:pos x="connsiteX0" y="connsiteY0"/>
                  </a:cxn>
                  <a:cxn ang="0">
                    <a:pos x="connsiteX1" y="connsiteY1"/>
                  </a:cxn>
                  <a:cxn ang="0">
                    <a:pos x="connsiteX2" y="connsiteY2"/>
                  </a:cxn>
                </a:cxnLst>
                <a:rect l="l" t="t" r="r" b="b"/>
                <a:pathLst>
                  <a:path w="11714" h="23071">
                    <a:moveTo>
                      <a:pt x="1115" y="16768"/>
                    </a:moveTo>
                    <a:cubicBezTo>
                      <a:pt x="-2886" y="-10378"/>
                      <a:pt x="4733" y="3433"/>
                      <a:pt x="10544" y="4100"/>
                    </a:cubicBezTo>
                    <a:cubicBezTo>
                      <a:pt x="14831" y="25722"/>
                      <a:pt x="6353" y="27246"/>
                      <a:pt x="1115" y="1676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699" name="Freeform: Shape 73698">
                <a:extLst>
                  <a:ext uri="{FF2B5EF4-FFF2-40B4-BE49-F238E27FC236}">
                    <a16:creationId xmlns:a16="http://schemas.microsoft.com/office/drawing/2014/main" id="{3CB57AD7-6B40-46B7-B6FD-37A0A4C76242}"/>
                  </a:ext>
                </a:extLst>
              </p:cNvPr>
              <p:cNvSpPr/>
              <p:nvPr/>
            </p:nvSpPr>
            <p:spPr>
              <a:xfrm>
                <a:off x="19024187" y="2111915"/>
                <a:ext cx="17641" cy="49704"/>
              </a:xfrm>
              <a:custGeom>
                <a:avLst/>
                <a:gdLst>
                  <a:gd name="connsiteX0" fmla="*/ 190 w 17641"/>
                  <a:gd name="connsiteY0" fmla="*/ 0 h 49704"/>
                  <a:gd name="connsiteX1" fmla="*/ 17621 w 17641"/>
                  <a:gd name="connsiteY1" fmla="*/ 48292 h 49704"/>
                  <a:gd name="connsiteX2" fmla="*/ 2762 w 17641"/>
                  <a:gd name="connsiteY2" fmla="*/ 35433 h 49704"/>
                  <a:gd name="connsiteX3" fmla="*/ 190 w 17641"/>
                  <a:gd name="connsiteY3" fmla="*/ 0 h 49704"/>
                </a:gdLst>
                <a:ahLst/>
                <a:cxnLst>
                  <a:cxn ang="0">
                    <a:pos x="connsiteX0" y="connsiteY0"/>
                  </a:cxn>
                  <a:cxn ang="0">
                    <a:pos x="connsiteX1" y="connsiteY1"/>
                  </a:cxn>
                  <a:cxn ang="0">
                    <a:pos x="connsiteX2" y="connsiteY2"/>
                  </a:cxn>
                  <a:cxn ang="0">
                    <a:pos x="connsiteX3" y="connsiteY3"/>
                  </a:cxn>
                </a:cxnLst>
                <a:rect l="l" t="t" r="r" b="b"/>
                <a:pathLst>
                  <a:path w="17641" h="49704">
                    <a:moveTo>
                      <a:pt x="190" y="0"/>
                    </a:moveTo>
                    <a:cubicBezTo>
                      <a:pt x="6477" y="10001"/>
                      <a:pt x="18193" y="30766"/>
                      <a:pt x="17621" y="48292"/>
                    </a:cubicBezTo>
                    <a:cubicBezTo>
                      <a:pt x="12001" y="57245"/>
                      <a:pt x="8668" y="20098"/>
                      <a:pt x="2762" y="35433"/>
                    </a:cubicBezTo>
                    <a:cubicBezTo>
                      <a:pt x="-3715" y="12954"/>
                      <a:pt x="3715" y="16764"/>
                      <a:pt x="19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00" name="Freeform: Shape 73699">
                <a:extLst>
                  <a:ext uri="{FF2B5EF4-FFF2-40B4-BE49-F238E27FC236}">
                    <a16:creationId xmlns:a16="http://schemas.microsoft.com/office/drawing/2014/main" id="{F7242EE6-A121-49BC-BF0B-BC3FED306D01}"/>
                  </a:ext>
                </a:extLst>
              </p:cNvPr>
              <p:cNvSpPr/>
              <p:nvPr/>
            </p:nvSpPr>
            <p:spPr>
              <a:xfrm>
                <a:off x="20045457" y="6491319"/>
                <a:ext cx="29717" cy="82941"/>
              </a:xfrm>
              <a:custGeom>
                <a:avLst/>
                <a:gdLst>
                  <a:gd name="connsiteX0" fmla="*/ 3238 w 29717"/>
                  <a:gd name="connsiteY0" fmla="*/ 82486 h 82941"/>
                  <a:gd name="connsiteX1" fmla="*/ 0 w 29717"/>
                  <a:gd name="connsiteY1" fmla="*/ 2191 h 82941"/>
                  <a:gd name="connsiteX2" fmla="*/ 7525 w 29717"/>
                  <a:gd name="connsiteY2" fmla="*/ 0 h 82941"/>
                  <a:gd name="connsiteX3" fmla="*/ 29718 w 29717"/>
                  <a:gd name="connsiteY3" fmla="*/ 74962 h 82941"/>
                  <a:gd name="connsiteX4" fmla="*/ 10287 w 29717"/>
                  <a:gd name="connsiteY4" fmla="*/ 44386 h 82941"/>
                  <a:gd name="connsiteX5" fmla="*/ 3238 w 29717"/>
                  <a:gd name="connsiteY5" fmla="*/ 82486 h 82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17" h="82941">
                    <a:moveTo>
                      <a:pt x="3238" y="82486"/>
                    </a:moveTo>
                    <a:cubicBezTo>
                      <a:pt x="2000" y="48958"/>
                      <a:pt x="5239" y="26575"/>
                      <a:pt x="0" y="2191"/>
                    </a:cubicBezTo>
                    <a:cubicBezTo>
                      <a:pt x="4572" y="6477"/>
                      <a:pt x="9239" y="10382"/>
                      <a:pt x="7525" y="0"/>
                    </a:cubicBezTo>
                    <a:cubicBezTo>
                      <a:pt x="15621" y="23146"/>
                      <a:pt x="12382" y="36195"/>
                      <a:pt x="29718" y="74962"/>
                    </a:cubicBezTo>
                    <a:cubicBezTo>
                      <a:pt x="19335" y="85915"/>
                      <a:pt x="17716" y="48958"/>
                      <a:pt x="10287" y="44386"/>
                    </a:cubicBezTo>
                    <a:cubicBezTo>
                      <a:pt x="3810" y="51911"/>
                      <a:pt x="19431" y="87344"/>
                      <a:pt x="3238" y="8248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01" name="Freeform: Shape 73700">
                <a:extLst>
                  <a:ext uri="{FF2B5EF4-FFF2-40B4-BE49-F238E27FC236}">
                    <a16:creationId xmlns:a16="http://schemas.microsoft.com/office/drawing/2014/main" id="{50783C1F-1D1A-46FD-BCD6-39907C7DBEF0}"/>
                  </a:ext>
                </a:extLst>
              </p:cNvPr>
              <p:cNvSpPr/>
              <p:nvPr/>
            </p:nvSpPr>
            <p:spPr>
              <a:xfrm>
                <a:off x="20037669" y="6393103"/>
                <a:ext cx="19313" cy="38017"/>
              </a:xfrm>
              <a:custGeom>
                <a:avLst/>
                <a:gdLst>
                  <a:gd name="connsiteX0" fmla="*/ 4741 w 19313"/>
                  <a:gd name="connsiteY0" fmla="*/ 38018 h 38017"/>
                  <a:gd name="connsiteX1" fmla="*/ 11504 w 19313"/>
                  <a:gd name="connsiteY1" fmla="*/ 13 h 38017"/>
                  <a:gd name="connsiteX2" fmla="*/ 19314 w 19313"/>
                  <a:gd name="connsiteY2" fmla="*/ 15825 h 38017"/>
                  <a:gd name="connsiteX3" fmla="*/ 4741 w 19313"/>
                  <a:gd name="connsiteY3" fmla="*/ 38018 h 38017"/>
                </a:gdLst>
                <a:ahLst/>
                <a:cxnLst>
                  <a:cxn ang="0">
                    <a:pos x="connsiteX0" y="connsiteY0"/>
                  </a:cxn>
                  <a:cxn ang="0">
                    <a:pos x="connsiteX1" y="connsiteY1"/>
                  </a:cxn>
                  <a:cxn ang="0">
                    <a:pos x="connsiteX2" y="connsiteY2"/>
                  </a:cxn>
                  <a:cxn ang="0">
                    <a:pos x="connsiteX3" y="connsiteY3"/>
                  </a:cxn>
                </a:cxnLst>
                <a:rect l="l" t="t" r="r" b="b"/>
                <a:pathLst>
                  <a:path w="19313" h="38017">
                    <a:moveTo>
                      <a:pt x="4741" y="38018"/>
                    </a:moveTo>
                    <a:cubicBezTo>
                      <a:pt x="-3355" y="12110"/>
                      <a:pt x="-1069" y="-463"/>
                      <a:pt x="11504" y="13"/>
                    </a:cubicBezTo>
                    <a:cubicBezTo>
                      <a:pt x="13218" y="10110"/>
                      <a:pt x="15980" y="14777"/>
                      <a:pt x="19314" y="15825"/>
                    </a:cubicBezTo>
                    <a:cubicBezTo>
                      <a:pt x="19124" y="29255"/>
                      <a:pt x="14361" y="36684"/>
                      <a:pt x="4741" y="3801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02" name="Freeform: Shape 73701">
                <a:extLst>
                  <a:ext uri="{FF2B5EF4-FFF2-40B4-BE49-F238E27FC236}">
                    <a16:creationId xmlns:a16="http://schemas.microsoft.com/office/drawing/2014/main" id="{D33B9001-5929-4BB4-8B84-008B841E53DD}"/>
                  </a:ext>
                </a:extLst>
              </p:cNvPr>
              <p:cNvSpPr/>
              <p:nvPr/>
            </p:nvSpPr>
            <p:spPr>
              <a:xfrm>
                <a:off x="19217025" y="2723610"/>
                <a:ext cx="14685" cy="40222"/>
              </a:xfrm>
              <a:custGeom>
                <a:avLst/>
                <a:gdLst>
                  <a:gd name="connsiteX0" fmla="*/ 1091 w 14685"/>
                  <a:gd name="connsiteY0" fmla="*/ 39433 h 40222"/>
                  <a:gd name="connsiteX1" fmla="*/ 7758 w 14685"/>
                  <a:gd name="connsiteY1" fmla="*/ 0 h 40222"/>
                  <a:gd name="connsiteX2" fmla="*/ 1091 w 14685"/>
                  <a:gd name="connsiteY2" fmla="*/ 39433 h 40222"/>
                </a:gdLst>
                <a:ahLst/>
                <a:cxnLst>
                  <a:cxn ang="0">
                    <a:pos x="connsiteX0" y="connsiteY0"/>
                  </a:cxn>
                  <a:cxn ang="0">
                    <a:pos x="connsiteX1" y="connsiteY1"/>
                  </a:cxn>
                  <a:cxn ang="0">
                    <a:pos x="connsiteX2" y="connsiteY2"/>
                  </a:cxn>
                </a:cxnLst>
                <a:rect l="l" t="t" r="r" b="b"/>
                <a:pathLst>
                  <a:path w="14685" h="40222">
                    <a:moveTo>
                      <a:pt x="1091" y="39433"/>
                    </a:moveTo>
                    <a:cubicBezTo>
                      <a:pt x="-4434" y="1238"/>
                      <a:pt x="13092" y="35719"/>
                      <a:pt x="7758" y="0"/>
                    </a:cubicBezTo>
                    <a:cubicBezTo>
                      <a:pt x="21760" y="22098"/>
                      <a:pt x="11949" y="44767"/>
                      <a:pt x="1091" y="3943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03" name="Freeform: Shape 73702">
                <a:extLst>
                  <a:ext uri="{FF2B5EF4-FFF2-40B4-BE49-F238E27FC236}">
                    <a16:creationId xmlns:a16="http://schemas.microsoft.com/office/drawing/2014/main" id="{62839557-F6B3-4A25-8522-9E49F030E69E}"/>
                  </a:ext>
                </a:extLst>
              </p:cNvPr>
              <p:cNvSpPr/>
              <p:nvPr/>
            </p:nvSpPr>
            <p:spPr>
              <a:xfrm>
                <a:off x="20425981" y="7803674"/>
                <a:ext cx="18835" cy="38616"/>
              </a:xfrm>
              <a:custGeom>
                <a:avLst/>
                <a:gdLst>
                  <a:gd name="connsiteX0" fmla="*/ 4381 w 18835"/>
                  <a:gd name="connsiteY0" fmla="*/ 34766 h 38616"/>
                  <a:gd name="connsiteX1" fmla="*/ 0 w 18835"/>
                  <a:gd name="connsiteY1" fmla="*/ 0 h 38616"/>
                  <a:gd name="connsiteX2" fmla="*/ 4381 w 18835"/>
                  <a:gd name="connsiteY2" fmla="*/ 34766 h 38616"/>
                </a:gdLst>
                <a:ahLst/>
                <a:cxnLst>
                  <a:cxn ang="0">
                    <a:pos x="connsiteX0" y="connsiteY0"/>
                  </a:cxn>
                  <a:cxn ang="0">
                    <a:pos x="connsiteX1" y="connsiteY1"/>
                  </a:cxn>
                  <a:cxn ang="0">
                    <a:pos x="connsiteX2" y="connsiteY2"/>
                  </a:cxn>
                </a:cxnLst>
                <a:rect l="l" t="t" r="r" b="b"/>
                <a:pathLst>
                  <a:path w="18835" h="38616">
                    <a:moveTo>
                      <a:pt x="4381" y="34766"/>
                    </a:moveTo>
                    <a:cubicBezTo>
                      <a:pt x="-1905" y="17621"/>
                      <a:pt x="1619" y="11716"/>
                      <a:pt x="0" y="0"/>
                    </a:cubicBezTo>
                    <a:cubicBezTo>
                      <a:pt x="17240" y="7144"/>
                      <a:pt x="29908" y="51816"/>
                      <a:pt x="4381" y="3476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04" name="Freeform: Shape 73703">
                <a:extLst>
                  <a:ext uri="{FF2B5EF4-FFF2-40B4-BE49-F238E27FC236}">
                    <a16:creationId xmlns:a16="http://schemas.microsoft.com/office/drawing/2014/main" id="{1EAD9093-C9A0-44A1-B84A-B7D324541146}"/>
                  </a:ext>
                </a:extLst>
              </p:cNvPr>
              <p:cNvSpPr/>
              <p:nvPr/>
            </p:nvSpPr>
            <p:spPr>
              <a:xfrm>
                <a:off x="20438935" y="7854156"/>
                <a:ext cx="18190" cy="42100"/>
              </a:xfrm>
              <a:custGeom>
                <a:avLst/>
                <a:gdLst>
                  <a:gd name="connsiteX0" fmla="*/ 10763 w 18190"/>
                  <a:gd name="connsiteY0" fmla="*/ 42100 h 42100"/>
                  <a:gd name="connsiteX1" fmla="*/ 0 w 18190"/>
                  <a:gd name="connsiteY1" fmla="*/ 0 h 42100"/>
                  <a:gd name="connsiteX2" fmla="*/ 14954 w 18190"/>
                  <a:gd name="connsiteY2" fmla="*/ 4953 h 42100"/>
                  <a:gd name="connsiteX3" fmla="*/ 10763 w 18190"/>
                  <a:gd name="connsiteY3" fmla="*/ 42100 h 42100"/>
                </a:gdLst>
                <a:ahLst/>
                <a:cxnLst>
                  <a:cxn ang="0">
                    <a:pos x="connsiteX0" y="connsiteY0"/>
                  </a:cxn>
                  <a:cxn ang="0">
                    <a:pos x="connsiteX1" y="connsiteY1"/>
                  </a:cxn>
                  <a:cxn ang="0">
                    <a:pos x="connsiteX2" y="connsiteY2"/>
                  </a:cxn>
                  <a:cxn ang="0">
                    <a:pos x="connsiteX3" y="connsiteY3"/>
                  </a:cxn>
                </a:cxnLst>
                <a:rect l="l" t="t" r="r" b="b"/>
                <a:pathLst>
                  <a:path w="18190" h="42100">
                    <a:moveTo>
                      <a:pt x="10763" y="42100"/>
                    </a:moveTo>
                    <a:cubicBezTo>
                      <a:pt x="7144" y="28004"/>
                      <a:pt x="3620" y="14097"/>
                      <a:pt x="0" y="0"/>
                    </a:cubicBezTo>
                    <a:cubicBezTo>
                      <a:pt x="4572" y="3524"/>
                      <a:pt x="9144" y="6953"/>
                      <a:pt x="14954" y="4953"/>
                    </a:cubicBezTo>
                    <a:cubicBezTo>
                      <a:pt x="17240" y="21622"/>
                      <a:pt x="22670" y="41720"/>
                      <a:pt x="10763" y="4210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05" name="Freeform: Shape 73704">
                <a:extLst>
                  <a:ext uri="{FF2B5EF4-FFF2-40B4-BE49-F238E27FC236}">
                    <a16:creationId xmlns:a16="http://schemas.microsoft.com/office/drawing/2014/main" id="{1B53D3BC-9A44-4603-8562-CAF1168EFC5F}"/>
                  </a:ext>
                </a:extLst>
              </p:cNvPr>
              <p:cNvSpPr/>
              <p:nvPr/>
            </p:nvSpPr>
            <p:spPr>
              <a:xfrm>
                <a:off x="20474659" y="7968274"/>
                <a:ext cx="33578" cy="54892"/>
              </a:xfrm>
              <a:custGeom>
                <a:avLst/>
                <a:gdLst>
                  <a:gd name="connsiteX0" fmla="*/ 9520 w 33578"/>
                  <a:gd name="connsiteY0" fmla="*/ 44950 h 54892"/>
                  <a:gd name="connsiteX1" fmla="*/ 7330 w 33578"/>
                  <a:gd name="connsiteY1" fmla="*/ 468 h 54892"/>
                  <a:gd name="connsiteX2" fmla="*/ 13807 w 33578"/>
                  <a:gd name="connsiteY2" fmla="*/ 25804 h 54892"/>
                  <a:gd name="connsiteX3" fmla="*/ 31142 w 33578"/>
                  <a:gd name="connsiteY3" fmla="*/ 39234 h 54892"/>
                  <a:gd name="connsiteX4" fmla="*/ 9520 w 33578"/>
                  <a:gd name="connsiteY4" fmla="*/ 44950 h 548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78" h="54892">
                    <a:moveTo>
                      <a:pt x="9520" y="44950"/>
                    </a:moveTo>
                    <a:cubicBezTo>
                      <a:pt x="7330" y="28471"/>
                      <a:pt x="-9339" y="-4294"/>
                      <a:pt x="7330" y="468"/>
                    </a:cubicBezTo>
                    <a:cubicBezTo>
                      <a:pt x="9520" y="8850"/>
                      <a:pt x="11616" y="17232"/>
                      <a:pt x="13807" y="25804"/>
                    </a:cubicBezTo>
                    <a:cubicBezTo>
                      <a:pt x="17902" y="37711"/>
                      <a:pt x="27427" y="25328"/>
                      <a:pt x="31142" y="39234"/>
                    </a:cubicBezTo>
                    <a:cubicBezTo>
                      <a:pt x="40667" y="79716"/>
                      <a:pt x="19902" y="26757"/>
                      <a:pt x="9520" y="4495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06" name="Freeform: Shape 73705">
                <a:extLst>
                  <a:ext uri="{FF2B5EF4-FFF2-40B4-BE49-F238E27FC236}">
                    <a16:creationId xmlns:a16="http://schemas.microsoft.com/office/drawing/2014/main" id="{7F745969-49AE-42C8-A5AE-FE67959F0326}"/>
                  </a:ext>
                </a:extLst>
              </p:cNvPr>
              <p:cNvSpPr/>
              <p:nvPr/>
            </p:nvSpPr>
            <p:spPr>
              <a:xfrm>
                <a:off x="19244856" y="2542657"/>
                <a:ext cx="27742" cy="25600"/>
              </a:xfrm>
              <a:custGeom>
                <a:avLst/>
                <a:gdLst>
                  <a:gd name="connsiteX0" fmla="*/ 215 w 27742"/>
                  <a:gd name="connsiteY0" fmla="*/ 25601 h 25600"/>
                  <a:gd name="connsiteX1" fmla="*/ 27743 w 27742"/>
                  <a:gd name="connsiteY1" fmla="*/ 14647 h 25600"/>
                  <a:gd name="connsiteX2" fmla="*/ 215 w 27742"/>
                  <a:gd name="connsiteY2" fmla="*/ 25601 h 25600"/>
                </a:gdLst>
                <a:ahLst/>
                <a:cxnLst>
                  <a:cxn ang="0">
                    <a:pos x="connsiteX0" y="connsiteY0"/>
                  </a:cxn>
                  <a:cxn ang="0">
                    <a:pos x="connsiteX1" y="connsiteY1"/>
                  </a:cxn>
                  <a:cxn ang="0">
                    <a:pos x="connsiteX2" y="connsiteY2"/>
                  </a:cxn>
                </a:cxnLst>
                <a:rect l="l" t="t" r="r" b="b"/>
                <a:pathLst>
                  <a:path w="27742" h="25600">
                    <a:moveTo>
                      <a:pt x="215" y="25601"/>
                    </a:moveTo>
                    <a:cubicBezTo>
                      <a:pt x="-2166" y="6741"/>
                      <a:pt x="15741" y="-15166"/>
                      <a:pt x="27743" y="14647"/>
                    </a:cubicBezTo>
                    <a:cubicBezTo>
                      <a:pt x="14693" y="12171"/>
                      <a:pt x="14407" y="21600"/>
                      <a:pt x="215" y="2560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07" name="Freeform: Shape 73706">
                <a:extLst>
                  <a:ext uri="{FF2B5EF4-FFF2-40B4-BE49-F238E27FC236}">
                    <a16:creationId xmlns:a16="http://schemas.microsoft.com/office/drawing/2014/main" id="{521DE4A1-2F6F-46A4-B4C1-D2482CF58BE2}"/>
                  </a:ext>
                </a:extLst>
              </p:cNvPr>
              <p:cNvSpPr/>
              <p:nvPr/>
            </p:nvSpPr>
            <p:spPr>
              <a:xfrm>
                <a:off x="19280945" y="2597822"/>
                <a:ext cx="21467" cy="21680"/>
              </a:xfrm>
              <a:custGeom>
                <a:avLst/>
                <a:gdLst>
                  <a:gd name="connsiteX0" fmla="*/ 988 w 21467"/>
                  <a:gd name="connsiteY0" fmla="*/ 20537 h 21680"/>
                  <a:gd name="connsiteX1" fmla="*/ 21467 w 21467"/>
                  <a:gd name="connsiteY1" fmla="*/ 21680 h 21680"/>
                  <a:gd name="connsiteX2" fmla="*/ 988 w 21467"/>
                  <a:gd name="connsiteY2" fmla="*/ 20537 h 21680"/>
                </a:gdLst>
                <a:ahLst/>
                <a:cxnLst>
                  <a:cxn ang="0">
                    <a:pos x="connsiteX0" y="connsiteY0"/>
                  </a:cxn>
                  <a:cxn ang="0">
                    <a:pos x="connsiteX1" y="connsiteY1"/>
                  </a:cxn>
                  <a:cxn ang="0">
                    <a:pos x="connsiteX2" y="connsiteY2"/>
                  </a:cxn>
                </a:cxnLst>
                <a:rect l="l" t="t" r="r" b="b"/>
                <a:pathLst>
                  <a:path w="21467" h="21680">
                    <a:moveTo>
                      <a:pt x="988" y="20537"/>
                    </a:moveTo>
                    <a:cubicBezTo>
                      <a:pt x="-4631" y="-8704"/>
                      <a:pt x="15276" y="-5275"/>
                      <a:pt x="21467" y="21680"/>
                    </a:cubicBezTo>
                    <a:cubicBezTo>
                      <a:pt x="14800" y="18728"/>
                      <a:pt x="8132" y="13679"/>
                      <a:pt x="988" y="2053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08" name="Freeform: Shape 73707">
                <a:extLst>
                  <a:ext uri="{FF2B5EF4-FFF2-40B4-BE49-F238E27FC236}">
                    <a16:creationId xmlns:a16="http://schemas.microsoft.com/office/drawing/2014/main" id="{EEDFB62C-99D4-443A-B8C7-346E41DA4A98}"/>
                  </a:ext>
                </a:extLst>
              </p:cNvPr>
              <p:cNvSpPr/>
              <p:nvPr/>
            </p:nvSpPr>
            <p:spPr>
              <a:xfrm>
                <a:off x="19476843" y="3207004"/>
                <a:ext cx="19497" cy="46767"/>
              </a:xfrm>
              <a:custGeom>
                <a:avLst/>
                <a:gdLst>
                  <a:gd name="connsiteX0" fmla="*/ 19498 w 19497"/>
                  <a:gd name="connsiteY0" fmla="*/ 12192 h 46767"/>
                  <a:gd name="connsiteX1" fmla="*/ 353 w 19497"/>
                  <a:gd name="connsiteY1" fmla="*/ 46768 h 46767"/>
                  <a:gd name="connsiteX2" fmla="*/ 2734 w 19497"/>
                  <a:gd name="connsiteY2" fmla="*/ 0 h 46767"/>
                  <a:gd name="connsiteX3" fmla="*/ 19498 w 19497"/>
                  <a:gd name="connsiteY3" fmla="*/ 12192 h 46767"/>
                </a:gdLst>
                <a:ahLst/>
                <a:cxnLst>
                  <a:cxn ang="0">
                    <a:pos x="connsiteX0" y="connsiteY0"/>
                  </a:cxn>
                  <a:cxn ang="0">
                    <a:pos x="connsiteX1" y="connsiteY1"/>
                  </a:cxn>
                  <a:cxn ang="0">
                    <a:pos x="connsiteX2" y="connsiteY2"/>
                  </a:cxn>
                  <a:cxn ang="0">
                    <a:pos x="connsiteX3" y="connsiteY3"/>
                  </a:cxn>
                </a:cxnLst>
                <a:rect l="l" t="t" r="r" b="b"/>
                <a:pathLst>
                  <a:path w="19497" h="46767">
                    <a:moveTo>
                      <a:pt x="19498" y="12192"/>
                    </a:moveTo>
                    <a:cubicBezTo>
                      <a:pt x="14926" y="37147"/>
                      <a:pt x="11211" y="38386"/>
                      <a:pt x="353" y="46768"/>
                    </a:cubicBezTo>
                    <a:cubicBezTo>
                      <a:pt x="-2409" y="25241"/>
                      <a:pt x="12259" y="32480"/>
                      <a:pt x="2734" y="0"/>
                    </a:cubicBezTo>
                    <a:cubicBezTo>
                      <a:pt x="8163" y="7334"/>
                      <a:pt x="14069" y="4763"/>
                      <a:pt x="19498" y="1219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09" name="Freeform: Shape 73708">
                <a:extLst>
                  <a:ext uri="{FF2B5EF4-FFF2-40B4-BE49-F238E27FC236}">
                    <a16:creationId xmlns:a16="http://schemas.microsoft.com/office/drawing/2014/main" id="{108A7258-FCEA-4E6A-AF0C-DEC9EDD87301}"/>
                  </a:ext>
                </a:extLst>
              </p:cNvPr>
              <p:cNvSpPr/>
              <p:nvPr/>
            </p:nvSpPr>
            <p:spPr>
              <a:xfrm>
                <a:off x="19170913" y="1892986"/>
                <a:ext cx="12770" cy="29000"/>
              </a:xfrm>
              <a:custGeom>
                <a:avLst/>
                <a:gdLst>
                  <a:gd name="connsiteX0" fmla="*/ 721 w 12770"/>
                  <a:gd name="connsiteY0" fmla="*/ 29000 h 29000"/>
                  <a:gd name="connsiteX1" fmla="*/ 11007 w 12770"/>
                  <a:gd name="connsiteY1" fmla="*/ 6045 h 29000"/>
                  <a:gd name="connsiteX2" fmla="*/ 721 w 12770"/>
                  <a:gd name="connsiteY2" fmla="*/ 29000 h 29000"/>
                </a:gdLst>
                <a:ahLst/>
                <a:cxnLst>
                  <a:cxn ang="0">
                    <a:pos x="connsiteX0" y="connsiteY0"/>
                  </a:cxn>
                  <a:cxn ang="0">
                    <a:pos x="connsiteX1" y="connsiteY1"/>
                  </a:cxn>
                  <a:cxn ang="0">
                    <a:pos x="connsiteX2" y="connsiteY2"/>
                  </a:cxn>
                </a:cxnLst>
                <a:rect l="l" t="t" r="r" b="b"/>
                <a:pathLst>
                  <a:path w="12770" h="29000">
                    <a:moveTo>
                      <a:pt x="721" y="29000"/>
                    </a:moveTo>
                    <a:cubicBezTo>
                      <a:pt x="-2137" y="12522"/>
                      <a:pt x="3959" y="-11290"/>
                      <a:pt x="11007" y="6045"/>
                    </a:cubicBezTo>
                    <a:cubicBezTo>
                      <a:pt x="17675" y="32810"/>
                      <a:pt x="3483" y="11474"/>
                      <a:pt x="721" y="2900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10" name="Freeform: Shape 73709">
                <a:extLst>
                  <a:ext uri="{FF2B5EF4-FFF2-40B4-BE49-F238E27FC236}">
                    <a16:creationId xmlns:a16="http://schemas.microsoft.com/office/drawing/2014/main" id="{8F00E682-AEC3-40E5-8A8B-7D424F4D9027}"/>
                  </a:ext>
                </a:extLst>
              </p:cNvPr>
              <p:cNvSpPr/>
              <p:nvPr/>
            </p:nvSpPr>
            <p:spPr>
              <a:xfrm>
                <a:off x="20354067" y="6415457"/>
                <a:ext cx="78295" cy="224452"/>
              </a:xfrm>
              <a:custGeom>
                <a:avLst/>
                <a:gdLst>
                  <a:gd name="connsiteX0" fmla="*/ 53150 w 78295"/>
                  <a:gd name="connsiteY0" fmla="*/ 163397 h 224452"/>
                  <a:gd name="connsiteX1" fmla="*/ 78296 w 78295"/>
                  <a:gd name="connsiteY1" fmla="*/ 164635 h 224452"/>
                  <a:gd name="connsiteX2" fmla="*/ 61627 w 78295"/>
                  <a:gd name="connsiteY2" fmla="*/ 224452 h 224452"/>
                  <a:gd name="connsiteX3" fmla="*/ 0 w 78295"/>
                  <a:gd name="connsiteY3" fmla="*/ 88149 h 224452"/>
                  <a:gd name="connsiteX4" fmla="*/ 24194 w 78295"/>
                  <a:gd name="connsiteY4" fmla="*/ 117581 h 224452"/>
                  <a:gd name="connsiteX5" fmla="*/ 7525 w 78295"/>
                  <a:gd name="connsiteY5" fmla="*/ 86054 h 224452"/>
                  <a:gd name="connsiteX6" fmla="*/ 27147 w 78295"/>
                  <a:gd name="connsiteY6" fmla="*/ 98531 h 224452"/>
                  <a:gd name="connsiteX7" fmla="*/ 16859 w 78295"/>
                  <a:gd name="connsiteY7" fmla="*/ 1377 h 224452"/>
                  <a:gd name="connsiteX8" fmla="*/ 42577 w 78295"/>
                  <a:gd name="connsiteY8" fmla="*/ 20712 h 224452"/>
                  <a:gd name="connsiteX9" fmla="*/ 32195 w 78295"/>
                  <a:gd name="connsiteY9" fmla="*/ 42144 h 224452"/>
                  <a:gd name="connsiteX10" fmla="*/ 49054 w 78295"/>
                  <a:gd name="connsiteY10" fmla="*/ 73481 h 224452"/>
                  <a:gd name="connsiteX11" fmla="*/ 40863 w 78295"/>
                  <a:gd name="connsiteY11" fmla="*/ 103389 h 224452"/>
                  <a:gd name="connsiteX12" fmla="*/ 53150 w 78295"/>
                  <a:gd name="connsiteY12" fmla="*/ 163397 h 22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295" h="224452">
                    <a:moveTo>
                      <a:pt x="53150" y="163397"/>
                    </a:moveTo>
                    <a:cubicBezTo>
                      <a:pt x="58579" y="170350"/>
                      <a:pt x="64008" y="165969"/>
                      <a:pt x="78296" y="164635"/>
                    </a:cubicBezTo>
                    <a:cubicBezTo>
                      <a:pt x="69914" y="181304"/>
                      <a:pt x="59817" y="195972"/>
                      <a:pt x="61627" y="224452"/>
                    </a:cubicBezTo>
                    <a:cubicBezTo>
                      <a:pt x="52769" y="148347"/>
                      <a:pt x="13431" y="148633"/>
                      <a:pt x="0" y="88149"/>
                    </a:cubicBezTo>
                    <a:cubicBezTo>
                      <a:pt x="8573" y="93864"/>
                      <a:pt x="14574" y="117391"/>
                      <a:pt x="24194" y="117581"/>
                    </a:cubicBezTo>
                    <a:cubicBezTo>
                      <a:pt x="32195" y="106913"/>
                      <a:pt x="12573" y="87387"/>
                      <a:pt x="7525" y="86054"/>
                    </a:cubicBezTo>
                    <a:cubicBezTo>
                      <a:pt x="4001" y="67004"/>
                      <a:pt x="26384" y="68337"/>
                      <a:pt x="27147" y="98531"/>
                    </a:cubicBezTo>
                    <a:cubicBezTo>
                      <a:pt x="29433" y="62908"/>
                      <a:pt x="29433" y="40619"/>
                      <a:pt x="16859" y="1377"/>
                    </a:cubicBezTo>
                    <a:cubicBezTo>
                      <a:pt x="27527" y="-6339"/>
                      <a:pt x="32957" y="20903"/>
                      <a:pt x="42577" y="20712"/>
                    </a:cubicBezTo>
                    <a:cubicBezTo>
                      <a:pt x="43244" y="32809"/>
                      <a:pt x="38862" y="38905"/>
                      <a:pt x="32195" y="42144"/>
                    </a:cubicBezTo>
                    <a:cubicBezTo>
                      <a:pt x="35053" y="70814"/>
                      <a:pt x="46101" y="44811"/>
                      <a:pt x="49054" y="73481"/>
                    </a:cubicBezTo>
                    <a:cubicBezTo>
                      <a:pt x="46292" y="83387"/>
                      <a:pt x="47911" y="98436"/>
                      <a:pt x="40863" y="103389"/>
                    </a:cubicBezTo>
                    <a:cubicBezTo>
                      <a:pt x="46673" y="128821"/>
                      <a:pt x="65437" y="151300"/>
                      <a:pt x="53150" y="16339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11" name="Freeform: Shape 73710">
                <a:extLst>
                  <a:ext uri="{FF2B5EF4-FFF2-40B4-BE49-F238E27FC236}">
                    <a16:creationId xmlns:a16="http://schemas.microsoft.com/office/drawing/2014/main" id="{FEAC0199-8035-441D-BB43-7879D5B5C14F}"/>
                  </a:ext>
                </a:extLst>
              </p:cNvPr>
              <p:cNvSpPr/>
              <p:nvPr/>
            </p:nvSpPr>
            <p:spPr>
              <a:xfrm>
                <a:off x="20338307" y="6410373"/>
                <a:ext cx="21284" cy="24843"/>
              </a:xfrm>
              <a:custGeom>
                <a:avLst/>
                <a:gdLst>
                  <a:gd name="connsiteX0" fmla="*/ 1283 w 21284"/>
                  <a:gd name="connsiteY0" fmla="*/ 24844 h 24843"/>
                  <a:gd name="connsiteX1" fmla="*/ 21285 w 21284"/>
                  <a:gd name="connsiteY1" fmla="*/ 9890 h 24843"/>
                  <a:gd name="connsiteX2" fmla="*/ 1283 w 21284"/>
                  <a:gd name="connsiteY2" fmla="*/ 24844 h 24843"/>
                </a:gdLst>
                <a:ahLst/>
                <a:cxnLst>
                  <a:cxn ang="0">
                    <a:pos x="connsiteX0" y="connsiteY0"/>
                  </a:cxn>
                  <a:cxn ang="0">
                    <a:pos x="connsiteX1" y="connsiteY1"/>
                  </a:cxn>
                  <a:cxn ang="0">
                    <a:pos x="connsiteX2" y="connsiteY2"/>
                  </a:cxn>
                </a:cxnLst>
                <a:rect l="l" t="t" r="r" b="b"/>
                <a:pathLst>
                  <a:path w="21284" h="24843">
                    <a:moveTo>
                      <a:pt x="1283" y="24844"/>
                    </a:moveTo>
                    <a:cubicBezTo>
                      <a:pt x="-4718" y="-6589"/>
                      <a:pt x="11760" y="-4112"/>
                      <a:pt x="21285" y="9890"/>
                    </a:cubicBezTo>
                    <a:cubicBezTo>
                      <a:pt x="18713" y="26178"/>
                      <a:pt x="11188" y="11509"/>
                      <a:pt x="1283" y="2484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12" name="Freeform: Shape 73711">
                <a:extLst>
                  <a:ext uri="{FF2B5EF4-FFF2-40B4-BE49-F238E27FC236}">
                    <a16:creationId xmlns:a16="http://schemas.microsoft.com/office/drawing/2014/main" id="{5145658D-E8E3-4974-B8FD-0CC79D3F2752}"/>
                  </a:ext>
                </a:extLst>
              </p:cNvPr>
              <p:cNvSpPr/>
              <p:nvPr/>
            </p:nvSpPr>
            <p:spPr>
              <a:xfrm>
                <a:off x="19409926" y="2797715"/>
                <a:ext cx="44123" cy="56864"/>
              </a:xfrm>
              <a:custGeom>
                <a:avLst/>
                <a:gdLst>
                  <a:gd name="connsiteX0" fmla="*/ 1261 w 44123"/>
                  <a:gd name="connsiteY0" fmla="*/ 56864 h 56864"/>
                  <a:gd name="connsiteX1" fmla="*/ 28884 w 44123"/>
                  <a:gd name="connsiteY1" fmla="*/ 0 h 56864"/>
                  <a:gd name="connsiteX2" fmla="*/ 44123 w 44123"/>
                  <a:gd name="connsiteY2" fmla="*/ 49816 h 56864"/>
                  <a:gd name="connsiteX3" fmla="*/ 1261 w 44123"/>
                  <a:gd name="connsiteY3" fmla="*/ 56864 h 56864"/>
                </a:gdLst>
                <a:ahLst/>
                <a:cxnLst>
                  <a:cxn ang="0">
                    <a:pos x="connsiteX0" y="connsiteY0"/>
                  </a:cxn>
                  <a:cxn ang="0">
                    <a:pos x="connsiteX1" y="connsiteY1"/>
                  </a:cxn>
                  <a:cxn ang="0">
                    <a:pos x="connsiteX2" y="connsiteY2"/>
                  </a:cxn>
                  <a:cxn ang="0">
                    <a:pos x="connsiteX3" y="connsiteY3"/>
                  </a:cxn>
                </a:cxnLst>
                <a:rect l="l" t="t" r="r" b="b"/>
                <a:pathLst>
                  <a:path w="44123" h="56864">
                    <a:moveTo>
                      <a:pt x="1261" y="56864"/>
                    </a:moveTo>
                    <a:cubicBezTo>
                      <a:pt x="-7026" y="-762"/>
                      <a:pt x="28217" y="34195"/>
                      <a:pt x="28884" y="0"/>
                    </a:cubicBezTo>
                    <a:cubicBezTo>
                      <a:pt x="34122" y="9049"/>
                      <a:pt x="39171" y="28861"/>
                      <a:pt x="44123" y="49816"/>
                    </a:cubicBezTo>
                    <a:cubicBezTo>
                      <a:pt x="32217" y="59246"/>
                      <a:pt x="11453" y="39910"/>
                      <a:pt x="1261" y="5686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13" name="Freeform: Shape 73712">
                <a:extLst>
                  <a:ext uri="{FF2B5EF4-FFF2-40B4-BE49-F238E27FC236}">
                    <a16:creationId xmlns:a16="http://schemas.microsoft.com/office/drawing/2014/main" id="{EF10EEE6-A01C-4313-BD8E-B54CF7CB06AC}"/>
                  </a:ext>
                </a:extLst>
              </p:cNvPr>
              <p:cNvSpPr/>
              <p:nvPr/>
            </p:nvSpPr>
            <p:spPr>
              <a:xfrm>
                <a:off x="19989230" y="5072856"/>
                <a:ext cx="17334" cy="36861"/>
              </a:xfrm>
              <a:custGeom>
                <a:avLst/>
                <a:gdLst>
                  <a:gd name="connsiteX0" fmla="*/ 30 w 17334"/>
                  <a:gd name="connsiteY0" fmla="*/ 22003 h 36861"/>
                  <a:gd name="connsiteX1" fmla="*/ 11746 w 17334"/>
                  <a:gd name="connsiteY1" fmla="*/ 0 h 36861"/>
                  <a:gd name="connsiteX2" fmla="*/ 10984 w 17334"/>
                  <a:gd name="connsiteY2" fmla="*/ 36862 h 36861"/>
                  <a:gd name="connsiteX3" fmla="*/ 30 w 17334"/>
                  <a:gd name="connsiteY3" fmla="*/ 22003 h 36861"/>
                </a:gdLst>
                <a:ahLst/>
                <a:cxnLst>
                  <a:cxn ang="0">
                    <a:pos x="connsiteX0" y="connsiteY0"/>
                  </a:cxn>
                  <a:cxn ang="0">
                    <a:pos x="connsiteX1" y="connsiteY1"/>
                  </a:cxn>
                  <a:cxn ang="0">
                    <a:pos x="connsiteX2" y="connsiteY2"/>
                  </a:cxn>
                  <a:cxn ang="0">
                    <a:pos x="connsiteX3" y="connsiteY3"/>
                  </a:cxn>
                </a:cxnLst>
                <a:rect l="l" t="t" r="r" b="b"/>
                <a:pathLst>
                  <a:path w="17334" h="36861">
                    <a:moveTo>
                      <a:pt x="30" y="22003"/>
                    </a:moveTo>
                    <a:cubicBezTo>
                      <a:pt x="-541" y="8668"/>
                      <a:pt x="7174" y="6572"/>
                      <a:pt x="11746" y="0"/>
                    </a:cubicBezTo>
                    <a:cubicBezTo>
                      <a:pt x="18509" y="21812"/>
                      <a:pt x="20128" y="36671"/>
                      <a:pt x="10984" y="36862"/>
                    </a:cubicBezTo>
                    <a:cubicBezTo>
                      <a:pt x="8317" y="22193"/>
                      <a:pt x="4221" y="21717"/>
                      <a:pt x="30" y="2200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14" name="Freeform: Shape 73713">
                <a:extLst>
                  <a:ext uri="{FF2B5EF4-FFF2-40B4-BE49-F238E27FC236}">
                    <a16:creationId xmlns:a16="http://schemas.microsoft.com/office/drawing/2014/main" id="{E6A3DB94-B4E9-417E-AE1C-B181604E791B}"/>
                  </a:ext>
                </a:extLst>
              </p:cNvPr>
              <p:cNvSpPr/>
              <p:nvPr/>
            </p:nvSpPr>
            <p:spPr>
              <a:xfrm>
                <a:off x="19588515" y="3509784"/>
                <a:ext cx="25358" cy="46333"/>
              </a:xfrm>
              <a:custGeom>
                <a:avLst/>
                <a:gdLst>
                  <a:gd name="connsiteX0" fmla="*/ 790 w 25358"/>
                  <a:gd name="connsiteY0" fmla="*/ 34595 h 46333"/>
                  <a:gd name="connsiteX1" fmla="*/ 15554 w 25358"/>
                  <a:gd name="connsiteY1" fmla="*/ 1639 h 46333"/>
                  <a:gd name="connsiteX2" fmla="*/ 21079 w 25358"/>
                  <a:gd name="connsiteY2" fmla="*/ 45739 h 46333"/>
                  <a:gd name="connsiteX3" fmla="*/ 12411 w 25358"/>
                  <a:gd name="connsiteY3" fmla="*/ 11926 h 46333"/>
                  <a:gd name="connsiteX4" fmla="*/ 790 w 25358"/>
                  <a:gd name="connsiteY4" fmla="*/ 34595 h 463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58" h="46333">
                    <a:moveTo>
                      <a:pt x="790" y="34595"/>
                    </a:moveTo>
                    <a:cubicBezTo>
                      <a:pt x="-2734" y="6877"/>
                      <a:pt x="6124" y="-4553"/>
                      <a:pt x="15554" y="1639"/>
                    </a:cubicBezTo>
                    <a:cubicBezTo>
                      <a:pt x="18411" y="18022"/>
                      <a:pt x="32223" y="51169"/>
                      <a:pt x="21079" y="45739"/>
                    </a:cubicBezTo>
                    <a:cubicBezTo>
                      <a:pt x="14983" y="22784"/>
                      <a:pt x="21079" y="27166"/>
                      <a:pt x="12411" y="11926"/>
                    </a:cubicBezTo>
                    <a:cubicBezTo>
                      <a:pt x="9649" y="21165"/>
                      <a:pt x="11649" y="37929"/>
                      <a:pt x="790" y="3459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15" name="Freeform: Shape 73714">
                <a:extLst>
                  <a:ext uri="{FF2B5EF4-FFF2-40B4-BE49-F238E27FC236}">
                    <a16:creationId xmlns:a16="http://schemas.microsoft.com/office/drawing/2014/main" id="{F4E664A9-3E00-428D-A49A-19A240E5E24A}"/>
                  </a:ext>
                </a:extLst>
              </p:cNvPr>
              <p:cNvSpPr/>
              <p:nvPr/>
            </p:nvSpPr>
            <p:spPr>
              <a:xfrm>
                <a:off x="19520916" y="3205249"/>
                <a:ext cx="16517" cy="45856"/>
              </a:xfrm>
              <a:custGeom>
                <a:avLst/>
                <a:gdLst>
                  <a:gd name="connsiteX0" fmla="*/ 0 w 16517"/>
                  <a:gd name="connsiteY0" fmla="*/ 23282 h 45856"/>
                  <a:gd name="connsiteX1" fmla="*/ 15240 w 16517"/>
                  <a:gd name="connsiteY1" fmla="*/ 17662 h 45856"/>
                  <a:gd name="connsiteX2" fmla="*/ 14097 w 16517"/>
                  <a:gd name="connsiteY2" fmla="*/ 45856 h 45856"/>
                  <a:gd name="connsiteX3" fmla="*/ 0 w 16517"/>
                  <a:gd name="connsiteY3" fmla="*/ 23282 h 45856"/>
                </a:gdLst>
                <a:ahLst/>
                <a:cxnLst>
                  <a:cxn ang="0">
                    <a:pos x="connsiteX0" y="connsiteY0"/>
                  </a:cxn>
                  <a:cxn ang="0">
                    <a:pos x="connsiteX1" y="connsiteY1"/>
                  </a:cxn>
                  <a:cxn ang="0">
                    <a:pos x="connsiteX2" y="connsiteY2"/>
                  </a:cxn>
                  <a:cxn ang="0">
                    <a:pos x="connsiteX3" y="connsiteY3"/>
                  </a:cxn>
                </a:cxnLst>
                <a:rect l="l" t="t" r="r" b="b"/>
                <a:pathLst>
                  <a:path w="16517" h="45856">
                    <a:moveTo>
                      <a:pt x="0" y="23282"/>
                    </a:moveTo>
                    <a:cubicBezTo>
                      <a:pt x="17145" y="28140"/>
                      <a:pt x="-3239" y="-27201"/>
                      <a:pt x="15240" y="17662"/>
                    </a:cubicBezTo>
                    <a:cubicBezTo>
                      <a:pt x="21431" y="37569"/>
                      <a:pt x="2477" y="17281"/>
                      <a:pt x="14097" y="45856"/>
                    </a:cubicBezTo>
                    <a:cubicBezTo>
                      <a:pt x="9334" y="37760"/>
                      <a:pt x="3905" y="46618"/>
                      <a:pt x="0" y="2328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16" name="Freeform: Shape 73715">
                <a:extLst>
                  <a:ext uri="{FF2B5EF4-FFF2-40B4-BE49-F238E27FC236}">
                    <a16:creationId xmlns:a16="http://schemas.microsoft.com/office/drawing/2014/main" id="{1B3A1CB8-0ED4-481F-B66F-823497688BA7}"/>
                  </a:ext>
                </a:extLst>
              </p:cNvPr>
              <p:cNvSpPr/>
              <p:nvPr/>
            </p:nvSpPr>
            <p:spPr>
              <a:xfrm>
                <a:off x="19541108" y="3197241"/>
                <a:ext cx="27919" cy="46551"/>
              </a:xfrm>
              <a:custGeom>
                <a:avLst/>
                <a:gdLst>
                  <a:gd name="connsiteX0" fmla="*/ 0 w 27919"/>
                  <a:gd name="connsiteY0" fmla="*/ 23860 h 46551"/>
                  <a:gd name="connsiteX1" fmla="*/ 10859 w 27919"/>
                  <a:gd name="connsiteY1" fmla="*/ 1476 h 46551"/>
                  <a:gd name="connsiteX2" fmla="*/ 27908 w 27919"/>
                  <a:gd name="connsiteY2" fmla="*/ 13573 h 46551"/>
                  <a:gd name="connsiteX3" fmla="*/ 0 w 27919"/>
                  <a:gd name="connsiteY3" fmla="*/ 23860 h 46551"/>
                </a:gdLst>
                <a:ahLst/>
                <a:cxnLst>
                  <a:cxn ang="0">
                    <a:pos x="connsiteX0" y="connsiteY0"/>
                  </a:cxn>
                  <a:cxn ang="0">
                    <a:pos x="connsiteX1" y="connsiteY1"/>
                  </a:cxn>
                  <a:cxn ang="0">
                    <a:pos x="connsiteX2" y="connsiteY2"/>
                  </a:cxn>
                  <a:cxn ang="0">
                    <a:pos x="connsiteX3" y="connsiteY3"/>
                  </a:cxn>
                </a:cxnLst>
                <a:rect l="l" t="t" r="r" b="b"/>
                <a:pathLst>
                  <a:path w="27919" h="46551">
                    <a:moveTo>
                      <a:pt x="0" y="23860"/>
                    </a:moveTo>
                    <a:cubicBezTo>
                      <a:pt x="12573" y="44148"/>
                      <a:pt x="6858" y="9573"/>
                      <a:pt x="10859" y="1476"/>
                    </a:cubicBezTo>
                    <a:cubicBezTo>
                      <a:pt x="17050" y="-7668"/>
                      <a:pt x="21431" y="29289"/>
                      <a:pt x="27908" y="13573"/>
                    </a:cubicBezTo>
                    <a:cubicBezTo>
                      <a:pt x="28384" y="40815"/>
                      <a:pt x="14383" y="66532"/>
                      <a:pt x="0" y="2386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17" name="Freeform: Shape 73716">
                <a:extLst>
                  <a:ext uri="{FF2B5EF4-FFF2-40B4-BE49-F238E27FC236}">
                    <a16:creationId xmlns:a16="http://schemas.microsoft.com/office/drawing/2014/main" id="{35F32DB0-F033-40C6-BA29-A6FEF8B08280}"/>
                  </a:ext>
                </a:extLst>
              </p:cNvPr>
              <p:cNvSpPr/>
              <p:nvPr/>
            </p:nvSpPr>
            <p:spPr>
              <a:xfrm>
                <a:off x="19640454" y="3452368"/>
                <a:ext cx="21145" cy="54292"/>
              </a:xfrm>
              <a:custGeom>
                <a:avLst/>
                <a:gdLst>
                  <a:gd name="connsiteX0" fmla="*/ 2763 w 21145"/>
                  <a:gd name="connsiteY0" fmla="*/ 54293 h 54292"/>
                  <a:gd name="connsiteX1" fmla="*/ 0 w 21145"/>
                  <a:gd name="connsiteY1" fmla="*/ 0 h 54292"/>
                  <a:gd name="connsiteX2" fmla="*/ 21146 w 21145"/>
                  <a:gd name="connsiteY2" fmla="*/ 47720 h 54292"/>
                  <a:gd name="connsiteX3" fmla="*/ 2763 w 21145"/>
                  <a:gd name="connsiteY3" fmla="*/ 54293 h 54292"/>
                </a:gdLst>
                <a:ahLst/>
                <a:cxnLst>
                  <a:cxn ang="0">
                    <a:pos x="connsiteX0" y="connsiteY0"/>
                  </a:cxn>
                  <a:cxn ang="0">
                    <a:pos x="connsiteX1" y="connsiteY1"/>
                  </a:cxn>
                  <a:cxn ang="0">
                    <a:pos x="connsiteX2" y="connsiteY2"/>
                  </a:cxn>
                  <a:cxn ang="0">
                    <a:pos x="connsiteX3" y="connsiteY3"/>
                  </a:cxn>
                </a:cxnLst>
                <a:rect l="l" t="t" r="r" b="b"/>
                <a:pathLst>
                  <a:path w="21145" h="54292">
                    <a:moveTo>
                      <a:pt x="2763" y="54293"/>
                    </a:moveTo>
                    <a:cubicBezTo>
                      <a:pt x="-1714" y="26194"/>
                      <a:pt x="19431" y="57436"/>
                      <a:pt x="0" y="0"/>
                    </a:cubicBezTo>
                    <a:cubicBezTo>
                      <a:pt x="7144" y="13430"/>
                      <a:pt x="14669" y="18860"/>
                      <a:pt x="21146" y="47720"/>
                    </a:cubicBezTo>
                    <a:cubicBezTo>
                      <a:pt x="14954" y="49911"/>
                      <a:pt x="8858" y="52102"/>
                      <a:pt x="2763" y="5429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18" name="Freeform: Shape 73717">
                <a:extLst>
                  <a:ext uri="{FF2B5EF4-FFF2-40B4-BE49-F238E27FC236}">
                    <a16:creationId xmlns:a16="http://schemas.microsoft.com/office/drawing/2014/main" id="{117C11D4-D7DB-47D0-90E0-2C990E39D6E1}"/>
                  </a:ext>
                </a:extLst>
              </p:cNvPr>
              <p:cNvSpPr/>
              <p:nvPr/>
            </p:nvSpPr>
            <p:spPr>
              <a:xfrm>
                <a:off x="19611884" y="3186621"/>
                <a:ext cx="20549" cy="25812"/>
              </a:xfrm>
              <a:custGeom>
                <a:avLst/>
                <a:gdLst>
                  <a:gd name="connsiteX0" fmla="*/ 1424 w 20549"/>
                  <a:gd name="connsiteY0" fmla="*/ 25813 h 25812"/>
                  <a:gd name="connsiteX1" fmla="*/ 19045 w 20549"/>
                  <a:gd name="connsiteY1" fmla="*/ 0 h 25812"/>
                  <a:gd name="connsiteX2" fmla="*/ 1424 w 20549"/>
                  <a:gd name="connsiteY2" fmla="*/ 25813 h 25812"/>
                </a:gdLst>
                <a:ahLst/>
                <a:cxnLst>
                  <a:cxn ang="0">
                    <a:pos x="connsiteX0" y="connsiteY0"/>
                  </a:cxn>
                  <a:cxn ang="0">
                    <a:pos x="connsiteX1" y="connsiteY1"/>
                  </a:cxn>
                  <a:cxn ang="0">
                    <a:pos x="connsiteX2" y="connsiteY2"/>
                  </a:cxn>
                </a:cxnLst>
                <a:rect l="l" t="t" r="r" b="b"/>
                <a:pathLst>
                  <a:path w="20549" h="25812">
                    <a:moveTo>
                      <a:pt x="1424" y="25813"/>
                    </a:moveTo>
                    <a:cubicBezTo>
                      <a:pt x="-5720" y="-10573"/>
                      <a:pt x="16188" y="24193"/>
                      <a:pt x="19045" y="0"/>
                    </a:cubicBezTo>
                    <a:cubicBezTo>
                      <a:pt x="25713" y="28194"/>
                      <a:pt x="8473" y="18955"/>
                      <a:pt x="1424" y="2581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19" name="Freeform: Shape 73718">
                <a:extLst>
                  <a:ext uri="{FF2B5EF4-FFF2-40B4-BE49-F238E27FC236}">
                    <a16:creationId xmlns:a16="http://schemas.microsoft.com/office/drawing/2014/main" id="{8A3A7E55-D5BF-43EE-A97A-8D055B8E3448}"/>
                  </a:ext>
                </a:extLst>
              </p:cNvPr>
              <p:cNvSpPr/>
              <p:nvPr/>
            </p:nvSpPr>
            <p:spPr>
              <a:xfrm>
                <a:off x="19668267" y="3348831"/>
                <a:ext cx="26479" cy="63817"/>
              </a:xfrm>
              <a:custGeom>
                <a:avLst/>
                <a:gdLst>
                  <a:gd name="connsiteX0" fmla="*/ 0 w 26479"/>
                  <a:gd name="connsiteY0" fmla="*/ 27813 h 63817"/>
                  <a:gd name="connsiteX1" fmla="*/ 23146 w 26479"/>
                  <a:gd name="connsiteY1" fmla="*/ 0 h 63817"/>
                  <a:gd name="connsiteX2" fmla="*/ 26480 w 26479"/>
                  <a:gd name="connsiteY2" fmla="*/ 63817 h 63817"/>
                  <a:gd name="connsiteX3" fmla="*/ 0 w 26479"/>
                  <a:gd name="connsiteY3" fmla="*/ 27813 h 63817"/>
                </a:gdLst>
                <a:ahLst/>
                <a:cxnLst>
                  <a:cxn ang="0">
                    <a:pos x="connsiteX0" y="connsiteY0"/>
                  </a:cxn>
                  <a:cxn ang="0">
                    <a:pos x="connsiteX1" y="connsiteY1"/>
                  </a:cxn>
                  <a:cxn ang="0">
                    <a:pos x="connsiteX2" y="connsiteY2"/>
                  </a:cxn>
                  <a:cxn ang="0">
                    <a:pos x="connsiteX3" y="connsiteY3"/>
                  </a:cxn>
                </a:cxnLst>
                <a:rect l="l" t="t" r="r" b="b"/>
                <a:pathLst>
                  <a:path w="26479" h="63817">
                    <a:moveTo>
                      <a:pt x="0" y="27813"/>
                    </a:moveTo>
                    <a:cubicBezTo>
                      <a:pt x="9906" y="29528"/>
                      <a:pt x="16574" y="24098"/>
                      <a:pt x="23146" y="0"/>
                    </a:cubicBezTo>
                    <a:cubicBezTo>
                      <a:pt x="32766" y="34385"/>
                      <a:pt x="11335" y="20860"/>
                      <a:pt x="26480" y="63817"/>
                    </a:cubicBezTo>
                    <a:cubicBezTo>
                      <a:pt x="17526" y="57817"/>
                      <a:pt x="8954" y="33909"/>
                      <a:pt x="0" y="2781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20" name="Freeform: Shape 73719">
                <a:extLst>
                  <a:ext uri="{FF2B5EF4-FFF2-40B4-BE49-F238E27FC236}">
                    <a16:creationId xmlns:a16="http://schemas.microsoft.com/office/drawing/2014/main" id="{AA2BB237-B2CC-4117-BC5C-B3542292F9DE}"/>
                  </a:ext>
                </a:extLst>
              </p:cNvPr>
              <p:cNvSpPr/>
              <p:nvPr/>
            </p:nvSpPr>
            <p:spPr>
              <a:xfrm>
                <a:off x="19517775" y="2783808"/>
                <a:ext cx="9575" cy="37623"/>
              </a:xfrm>
              <a:custGeom>
                <a:avLst/>
                <a:gdLst>
                  <a:gd name="connsiteX0" fmla="*/ 2474 w 9575"/>
                  <a:gd name="connsiteY0" fmla="*/ 37624 h 37623"/>
                  <a:gd name="connsiteX1" fmla="*/ 2760 w 9575"/>
                  <a:gd name="connsiteY1" fmla="*/ 0 h 37623"/>
                  <a:gd name="connsiteX2" fmla="*/ 2474 w 9575"/>
                  <a:gd name="connsiteY2" fmla="*/ 37624 h 37623"/>
                </a:gdLst>
                <a:ahLst/>
                <a:cxnLst>
                  <a:cxn ang="0">
                    <a:pos x="connsiteX0" y="connsiteY0"/>
                  </a:cxn>
                  <a:cxn ang="0">
                    <a:pos x="connsiteX1" y="connsiteY1"/>
                  </a:cxn>
                  <a:cxn ang="0">
                    <a:pos x="connsiteX2" y="connsiteY2"/>
                  </a:cxn>
                </a:cxnLst>
                <a:rect l="l" t="t" r="r" b="b"/>
                <a:pathLst>
                  <a:path w="9575" h="37623">
                    <a:moveTo>
                      <a:pt x="2474" y="37624"/>
                    </a:moveTo>
                    <a:cubicBezTo>
                      <a:pt x="-3432" y="15240"/>
                      <a:pt x="3141" y="13335"/>
                      <a:pt x="2760" y="0"/>
                    </a:cubicBezTo>
                    <a:cubicBezTo>
                      <a:pt x="15714" y="15716"/>
                      <a:pt x="7046" y="35242"/>
                      <a:pt x="2474" y="3762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21" name="Freeform: Shape 73720">
                <a:extLst>
                  <a:ext uri="{FF2B5EF4-FFF2-40B4-BE49-F238E27FC236}">
                    <a16:creationId xmlns:a16="http://schemas.microsoft.com/office/drawing/2014/main" id="{B43FCBBB-3C23-4632-A057-6ECB67BDFBC3}"/>
                  </a:ext>
                </a:extLst>
              </p:cNvPr>
              <p:cNvSpPr/>
              <p:nvPr/>
            </p:nvSpPr>
            <p:spPr>
              <a:xfrm>
                <a:off x="19634402" y="3164999"/>
                <a:ext cx="14146" cy="34805"/>
              </a:xfrm>
              <a:custGeom>
                <a:avLst/>
                <a:gdLst>
                  <a:gd name="connsiteX0" fmla="*/ 1290 w 14146"/>
                  <a:gd name="connsiteY0" fmla="*/ 29051 h 34805"/>
                  <a:gd name="connsiteX1" fmla="*/ 4242 w 14146"/>
                  <a:gd name="connsiteY1" fmla="*/ 0 h 34805"/>
                  <a:gd name="connsiteX2" fmla="*/ 13672 w 14146"/>
                  <a:gd name="connsiteY2" fmla="*/ 14669 h 34805"/>
                  <a:gd name="connsiteX3" fmla="*/ 1290 w 14146"/>
                  <a:gd name="connsiteY3" fmla="*/ 29051 h 34805"/>
                </a:gdLst>
                <a:ahLst/>
                <a:cxnLst>
                  <a:cxn ang="0">
                    <a:pos x="connsiteX0" y="connsiteY0"/>
                  </a:cxn>
                  <a:cxn ang="0">
                    <a:pos x="connsiteX1" y="connsiteY1"/>
                  </a:cxn>
                  <a:cxn ang="0">
                    <a:pos x="connsiteX2" y="connsiteY2"/>
                  </a:cxn>
                  <a:cxn ang="0">
                    <a:pos x="connsiteX3" y="connsiteY3"/>
                  </a:cxn>
                </a:cxnLst>
                <a:rect l="l" t="t" r="r" b="b"/>
                <a:pathLst>
                  <a:path w="14146" h="34805">
                    <a:moveTo>
                      <a:pt x="1290" y="29051"/>
                    </a:moveTo>
                    <a:cubicBezTo>
                      <a:pt x="-5473" y="7144"/>
                      <a:pt x="17196" y="31433"/>
                      <a:pt x="4242" y="0"/>
                    </a:cubicBezTo>
                    <a:cubicBezTo>
                      <a:pt x="7481" y="857"/>
                      <a:pt x="10434" y="15907"/>
                      <a:pt x="13672" y="14669"/>
                    </a:cubicBezTo>
                    <a:cubicBezTo>
                      <a:pt x="16053" y="31718"/>
                      <a:pt x="9100" y="41815"/>
                      <a:pt x="1290" y="2905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22" name="Freeform: Shape 73721">
                <a:extLst>
                  <a:ext uri="{FF2B5EF4-FFF2-40B4-BE49-F238E27FC236}">
                    <a16:creationId xmlns:a16="http://schemas.microsoft.com/office/drawing/2014/main" id="{4AC80A87-15FE-4D94-8056-E0ED0FAB2FAF}"/>
                  </a:ext>
                </a:extLst>
              </p:cNvPr>
              <p:cNvSpPr/>
              <p:nvPr/>
            </p:nvSpPr>
            <p:spPr>
              <a:xfrm>
                <a:off x="19741705" y="3538989"/>
                <a:ext cx="22764" cy="37775"/>
              </a:xfrm>
              <a:custGeom>
                <a:avLst/>
                <a:gdLst>
                  <a:gd name="connsiteX0" fmla="*/ 9240 w 22764"/>
                  <a:gd name="connsiteY0" fmla="*/ 37775 h 37775"/>
                  <a:gd name="connsiteX1" fmla="*/ 0 w 22764"/>
                  <a:gd name="connsiteY1" fmla="*/ 4152 h 37775"/>
                  <a:gd name="connsiteX2" fmla="*/ 22765 w 22764"/>
                  <a:gd name="connsiteY2" fmla="*/ 13868 h 37775"/>
                  <a:gd name="connsiteX3" fmla="*/ 9240 w 22764"/>
                  <a:gd name="connsiteY3" fmla="*/ 37775 h 37775"/>
                </a:gdLst>
                <a:ahLst/>
                <a:cxnLst>
                  <a:cxn ang="0">
                    <a:pos x="connsiteX0" y="connsiteY0"/>
                  </a:cxn>
                  <a:cxn ang="0">
                    <a:pos x="connsiteX1" y="connsiteY1"/>
                  </a:cxn>
                  <a:cxn ang="0">
                    <a:pos x="connsiteX2" y="connsiteY2"/>
                  </a:cxn>
                  <a:cxn ang="0">
                    <a:pos x="connsiteX3" y="connsiteY3"/>
                  </a:cxn>
                </a:cxnLst>
                <a:rect l="l" t="t" r="r" b="b"/>
                <a:pathLst>
                  <a:path w="22764" h="37775">
                    <a:moveTo>
                      <a:pt x="9240" y="37775"/>
                    </a:moveTo>
                    <a:cubicBezTo>
                      <a:pt x="6191" y="26536"/>
                      <a:pt x="3048" y="15296"/>
                      <a:pt x="0" y="4152"/>
                    </a:cubicBezTo>
                    <a:cubicBezTo>
                      <a:pt x="7811" y="-1944"/>
                      <a:pt x="15526" y="-3278"/>
                      <a:pt x="22765" y="13868"/>
                    </a:cubicBezTo>
                    <a:cubicBezTo>
                      <a:pt x="22384" y="27964"/>
                      <a:pt x="15145" y="31775"/>
                      <a:pt x="9240" y="3777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23" name="Freeform: Shape 73722">
                <a:extLst>
                  <a:ext uri="{FF2B5EF4-FFF2-40B4-BE49-F238E27FC236}">
                    <a16:creationId xmlns:a16="http://schemas.microsoft.com/office/drawing/2014/main" id="{DA994743-17DC-49B8-8ED9-0AEEFCE30C00}"/>
                  </a:ext>
                </a:extLst>
              </p:cNvPr>
              <p:cNvSpPr/>
              <p:nvPr/>
            </p:nvSpPr>
            <p:spPr>
              <a:xfrm>
                <a:off x="19744675" y="3513237"/>
                <a:ext cx="32843" cy="34571"/>
              </a:xfrm>
              <a:custGeom>
                <a:avLst/>
                <a:gdLst>
                  <a:gd name="connsiteX0" fmla="*/ 2554 w 32843"/>
                  <a:gd name="connsiteY0" fmla="*/ 18474 h 34571"/>
                  <a:gd name="connsiteX1" fmla="*/ 20938 w 32843"/>
                  <a:gd name="connsiteY1" fmla="*/ 1996 h 34571"/>
                  <a:gd name="connsiteX2" fmla="*/ 32844 w 32843"/>
                  <a:gd name="connsiteY2" fmla="*/ 34571 h 34571"/>
                  <a:gd name="connsiteX3" fmla="*/ 2554 w 32843"/>
                  <a:gd name="connsiteY3" fmla="*/ 18474 h 34571"/>
                </a:gdLst>
                <a:ahLst/>
                <a:cxnLst>
                  <a:cxn ang="0">
                    <a:pos x="connsiteX0" y="connsiteY0"/>
                  </a:cxn>
                  <a:cxn ang="0">
                    <a:pos x="connsiteX1" y="connsiteY1"/>
                  </a:cxn>
                  <a:cxn ang="0">
                    <a:pos x="connsiteX2" y="connsiteY2"/>
                  </a:cxn>
                  <a:cxn ang="0">
                    <a:pos x="connsiteX3" y="connsiteY3"/>
                  </a:cxn>
                </a:cxnLst>
                <a:rect l="l" t="t" r="r" b="b"/>
                <a:pathLst>
                  <a:path w="32843" h="34571">
                    <a:moveTo>
                      <a:pt x="2554" y="18474"/>
                    </a:moveTo>
                    <a:cubicBezTo>
                      <a:pt x="-7637" y="-21817"/>
                      <a:pt x="15604" y="18950"/>
                      <a:pt x="20938" y="1996"/>
                    </a:cubicBezTo>
                    <a:cubicBezTo>
                      <a:pt x="24748" y="17140"/>
                      <a:pt x="28938" y="18379"/>
                      <a:pt x="32844" y="34571"/>
                    </a:cubicBezTo>
                    <a:cubicBezTo>
                      <a:pt x="22938" y="21808"/>
                      <a:pt x="13127" y="5520"/>
                      <a:pt x="2554" y="1847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24" name="Freeform: Shape 73723">
                <a:extLst>
                  <a:ext uri="{FF2B5EF4-FFF2-40B4-BE49-F238E27FC236}">
                    <a16:creationId xmlns:a16="http://schemas.microsoft.com/office/drawing/2014/main" id="{CB93015E-0763-4F84-A9AD-58DA94F15FAE}"/>
                  </a:ext>
                </a:extLst>
              </p:cNvPr>
              <p:cNvSpPr/>
              <p:nvPr/>
            </p:nvSpPr>
            <p:spPr>
              <a:xfrm>
                <a:off x="19360527" y="2062956"/>
                <a:ext cx="34373" cy="84105"/>
              </a:xfrm>
              <a:custGeom>
                <a:avLst/>
                <a:gdLst>
                  <a:gd name="connsiteX0" fmla="*/ 2845 w 34373"/>
                  <a:gd name="connsiteY0" fmla="*/ 47816 h 84105"/>
                  <a:gd name="connsiteX1" fmla="*/ 3702 w 34373"/>
                  <a:gd name="connsiteY1" fmla="*/ 0 h 84105"/>
                  <a:gd name="connsiteX2" fmla="*/ 20752 w 34373"/>
                  <a:gd name="connsiteY2" fmla="*/ 30004 h 84105"/>
                  <a:gd name="connsiteX3" fmla="*/ 34373 w 34373"/>
                  <a:gd name="connsiteY3" fmla="*/ 80391 h 84105"/>
                  <a:gd name="connsiteX4" fmla="*/ 26277 w 34373"/>
                  <a:gd name="connsiteY4" fmla="*/ 84106 h 84105"/>
                  <a:gd name="connsiteX5" fmla="*/ 13894 w 34373"/>
                  <a:gd name="connsiteY5" fmla="*/ 80391 h 84105"/>
                  <a:gd name="connsiteX6" fmla="*/ 2845 w 34373"/>
                  <a:gd name="connsiteY6" fmla="*/ 47816 h 84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373" h="84105">
                    <a:moveTo>
                      <a:pt x="2845" y="47816"/>
                    </a:moveTo>
                    <a:cubicBezTo>
                      <a:pt x="-5156" y="17145"/>
                      <a:pt x="6560" y="21431"/>
                      <a:pt x="3702" y="0"/>
                    </a:cubicBezTo>
                    <a:cubicBezTo>
                      <a:pt x="9322" y="8953"/>
                      <a:pt x="15418" y="32385"/>
                      <a:pt x="20752" y="30004"/>
                    </a:cubicBezTo>
                    <a:cubicBezTo>
                      <a:pt x="25324" y="46863"/>
                      <a:pt x="29801" y="63532"/>
                      <a:pt x="34373" y="80391"/>
                    </a:cubicBezTo>
                    <a:cubicBezTo>
                      <a:pt x="29325" y="68961"/>
                      <a:pt x="12370" y="36957"/>
                      <a:pt x="26277" y="84106"/>
                    </a:cubicBezTo>
                    <a:cubicBezTo>
                      <a:pt x="17990" y="66294"/>
                      <a:pt x="17799" y="70199"/>
                      <a:pt x="13894" y="80391"/>
                    </a:cubicBezTo>
                    <a:cubicBezTo>
                      <a:pt x="5512" y="59436"/>
                      <a:pt x="10465" y="41339"/>
                      <a:pt x="2845" y="4781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25" name="Freeform: Shape 73724">
                <a:extLst>
                  <a:ext uri="{FF2B5EF4-FFF2-40B4-BE49-F238E27FC236}">
                    <a16:creationId xmlns:a16="http://schemas.microsoft.com/office/drawing/2014/main" id="{4A088EDB-990A-4429-AEB8-56F6F3249B9A}"/>
                  </a:ext>
                </a:extLst>
              </p:cNvPr>
              <p:cNvSpPr/>
              <p:nvPr/>
            </p:nvSpPr>
            <p:spPr>
              <a:xfrm>
                <a:off x="19657790" y="3163284"/>
                <a:ext cx="15838" cy="38769"/>
              </a:xfrm>
              <a:custGeom>
                <a:avLst/>
                <a:gdLst>
                  <a:gd name="connsiteX0" fmla="*/ 6953 w 15838"/>
                  <a:gd name="connsiteY0" fmla="*/ 37624 h 38769"/>
                  <a:gd name="connsiteX1" fmla="*/ 0 w 15838"/>
                  <a:gd name="connsiteY1" fmla="*/ 12383 h 38769"/>
                  <a:gd name="connsiteX2" fmla="*/ 7430 w 15838"/>
                  <a:gd name="connsiteY2" fmla="*/ 0 h 38769"/>
                  <a:gd name="connsiteX3" fmla="*/ 6953 w 15838"/>
                  <a:gd name="connsiteY3" fmla="*/ 37624 h 38769"/>
                </a:gdLst>
                <a:ahLst/>
                <a:cxnLst>
                  <a:cxn ang="0">
                    <a:pos x="connsiteX0" y="connsiteY0"/>
                  </a:cxn>
                  <a:cxn ang="0">
                    <a:pos x="connsiteX1" y="connsiteY1"/>
                  </a:cxn>
                  <a:cxn ang="0">
                    <a:pos x="connsiteX2" y="connsiteY2"/>
                  </a:cxn>
                  <a:cxn ang="0">
                    <a:pos x="connsiteX3" y="connsiteY3"/>
                  </a:cxn>
                </a:cxnLst>
                <a:rect l="l" t="t" r="r" b="b"/>
                <a:pathLst>
                  <a:path w="15838" h="38769">
                    <a:moveTo>
                      <a:pt x="6953" y="37624"/>
                    </a:moveTo>
                    <a:lnTo>
                      <a:pt x="0" y="12383"/>
                    </a:lnTo>
                    <a:cubicBezTo>
                      <a:pt x="6286" y="22003"/>
                      <a:pt x="12192" y="19812"/>
                      <a:pt x="7430" y="0"/>
                    </a:cubicBezTo>
                    <a:cubicBezTo>
                      <a:pt x="18955" y="12001"/>
                      <a:pt x="18479" y="45339"/>
                      <a:pt x="6953" y="3762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26" name="Freeform: Shape 73725">
                <a:extLst>
                  <a:ext uri="{FF2B5EF4-FFF2-40B4-BE49-F238E27FC236}">
                    <a16:creationId xmlns:a16="http://schemas.microsoft.com/office/drawing/2014/main" id="{0A40E016-C73B-44B3-93DE-6EEF1DA551F5}"/>
                  </a:ext>
                </a:extLst>
              </p:cNvPr>
              <p:cNvSpPr/>
              <p:nvPr/>
            </p:nvSpPr>
            <p:spPr>
              <a:xfrm>
                <a:off x="19552020" y="2748848"/>
                <a:ext cx="16944" cy="17492"/>
              </a:xfrm>
              <a:custGeom>
                <a:avLst/>
                <a:gdLst>
                  <a:gd name="connsiteX0" fmla="*/ 519 w 16944"/>
                  <a:gd name="connsiteY0" fmla="*/ 12101 h 17492"/>
                  <a:gd name="connsiteX1" fmla="*/ 16426 w 16944"/>
                  <a:gd name="connsiteY1" fmla="*/ 5433 h 17492"/>
                  <a:gd name="connsiteX2" fmla="*/ 519 w 16944"/>
                  <a:gd name="connsiteY2" fmla="*/ 12101 h 17492"/>
                </a:gdLst>
                <a:ahLst/>
                <a:cxnLst>
                  <a:cxn ang="0">
                    <a:pos x="connsiteX0" y="connsiteY0"/>
                  </a:cxn>
                  <a:cxn ang="0">
                    <a:pos x="connsiteX1" y="connsiteY1"/>
                  </a:cxn>
                  <a:cxn ang="0">
                    <a:pos x="connsiteX2" y="connsiteY2"/>
                  </a:cxn>
                </a:cxnLst>
                <a:rect l="l" t="t" r="r" b="b"/>
                <a:pathLst>
                  <a:path w="16944" h="17492">
                    <a:moveTo>
                      <a:pt x="519" y="12101"/>
                    </a:moveTo>
                    <a:cubicBezTo>
                      <a:pt x="-3005" y="-11617"/>
                      <a:pt x="12425" y="7148"/>
                      <a:pt x="16426" y="5433"/>
                    </a:cubicBezTo>
                    <a:cubicBezTo>
                      <a:pt x="19950" y="29055"/>
                      <a:pt x="4519" y="10386"/>
                      <a:pt x="519" y="1210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27" name="Freeform: Shape 73726">
                <a:extLst>
                  <a:ext uri="{FF2B5EF4-FFF2-40B4-BE49-F238E27FC236}">
                    <a16:creationId xmlns:a16="http://schemas.microsoft.com/office/drawing/2014/main" id="{5325C135-3BCA-4510-81DB-62659FA4C71E}"/>
                  </a:ext>
                </a:extLst>
              </p:cNvPr>
              <p:cNvSpPr/>
              <p:nvPr/>
            </p:nvSpPr>
            <p:spPr>
              <a:xfrm>
                <a:off x="19677316" y="3137662"/>
                <a:ext cx="8925" cy="39528"/>
              </a:xfrm>
              <a:custGeom>
                <a:avLst/>
                <a:gdLst>
                  <a:gd name="connsiteX0" fmla="*/ 0 w 8925"/>
                  <a:gd name="connsiteY0" fmla="*/ 39529 h 39528"/>
                  <a:gd name="connsiteX1" fmla="*/ 5334 w 8925"/>
                  <a:gd name="connsiteY1" fmla="*/ 0 h 39528"/>
                  <a:gd name="connsiteX2" fmla="*/ 0 w 8925"/>
                  <a:gd name="connsiteY2" fmla="*/ 39529 h 39528"/>
                </a:gdLst>
                <a:ahLst/>
                <a:cxnLst>
                  <a:cxn ang="0">
                    <a:pos x="connsiteX0" y="connsiteY0"/>
                  </a:cxn>
                  <a:cxn ang="0">
                    <a:pos x="connsiteX1" y="connsiteY1"/>
                  </a:cxn>
                  <a:cxn ang="0">
                    <a:pos x="connsiteX2" y="connsiteY2"/>
                  </a:cxn>
                </a:cxnLst>
                <a:rect l="l" t="t" r="r" b="b"/>
                <a:pathLst>
                  <a:path w="8925" h="39528">
                    <a:moveTo>
                      <a:pt x="0" y="39529"/>
                    </a:moveTo>
                    <a:cubicBezTo>
                      <a:pt x="2381" y="27337"/>
                      <a:pt x="-1714" y="5048"/>
                      <a:pt x="5334" y="0"/>
                    </a:cubicBezTo>
                    <a:cubicBezTo>
                      <a:pt x="12859" y="27718"/>
                      <a:pt x="7334" y="34957"/>
                      <a:pt x="0" y="3952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28" name="Freeform: Shape 73727">
                <a:extLst>
                  <a:ext uri="{FF2B5EF4-FFF2-40B4-BE49-F238E27FC236}">
                    <a16:creationId xmlns:a16="http://schemas.microsoft.com/office/drawing/2014/main" id="{57E3D5E3-9956-4411-8D18-4882A93AF7C5}"/>
                  </a:ext>
                </a:extLst>
              </p:cNvPr>
              <p:cNvSpPr/>
              <p:nvPr/>
            </p:nvSpPr>
            <p:spPr>
              <a:xfrm>
                <a:off x="19905440" y="3903853"/>
                <a:ext cx="23621" cy="54483"/>
              </a:xfrm>
              <a:custGeom>
                <a:avLst/>
                <a:gdLst>
                  <a:gd name="connsiteX0" fmla="*/ 0 w 23621"/>
                  <a:gd name="connsiteY0" fmla="*/ 13525 h 54483"/>
                  <a:gd name="connsiteX1" fmla="*/ 11239 w 23621"/>
                  <a:gd name="connsiteY1" fmla="*/ 0 h 54483"/>
                  <a:gd name="connsiteX2" fmla="*/ 23622 w 23621"/>
                  <a:gd name="connsiteY2" fmla="*/ 32480 h 54483"/>
                  <a:gd name="connsiteX3" fmla="*/ 14668 w 23621"/>
                  <a:gd name="connsiteY3" fmla="*/ 54483 h 54483"/>
                  <a:gd name="connsiteX4" fmla="*/ 0 w 23621"/>
                  <a:gd name="connsiteY4" fmla="*/ 13525 h 54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21" h="54483">
                    <a:moveTo>
                      <a:pt x="0" y="13525"/>
                    </a:moveTo>
                    <a:cubicBezTo>
                      <a:pt x="10954" y="29813"/>
                      <a:pt x="15240" y="26860"/>
                      <a:pt x="11239" y="0"/>
                    </a:cubicBezTo>
                    <a:cubicBezTo>
                      <a:pt x="15716" y="1238"/>
                      <a:pt x="19526" y="20098"/>
                      <a:pt x="23622" y="32480"/>
                    </a:cubicBezTo>
                    <a:cubicBezTo>
                      <a:pt x="16478" y="33814"/>
                      <a:pt x="9906" y="36004"/>
                      <a:pt x="14668" y="54483"/>
                    </a:cubicBezTo>
                    <a:cubicBezTo>
                      <a:pt x="4096" y="46958"/>
                      <a:pt x="3524" y="31623"/>
                      <a:pt x="0" y="1352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29" name="Freeform: Shape 73728">
                <a:extLst>
                  <a:ext uri="{FF2B5EF4-FFF2-40B4-BE49-F238E27FC236}">
                    <a16:creationId xmlns:a16="http://schemas.microsoft.com/office/drawing/2014/main" id="{A000C250-B6AF-40CF-853B-EBF320C0BA85}"/>
                  </a:ext>
                </a:extLst>
              </p:cNvPr>
              <p:cNvSpPr/>
              <p:nvPr/>
            </p:nvSpPr>
            <p:spPr>
              <a:xfrm>
                <a:off x="19572922" y="2733612"/>
                <a:ext cx="22201" cy="57816"/>
              </a:xfrm>
              <a:custGeom>
                <a:avLst/>
                <a:gdLst>
                  <a:gd name="connsiteX0" fmla="*/ 0 w 22201"/>
                  <a:gd name="connsiteY0" fmla="*/ 0 h 57816"/>
                  <a:gd name="connsiteX1" fmla="*/ 18573 w 22201"/>
                  <a:gd name="connsiteY1" fmla="*/ 57817 h 57816"/>
                  <a:gd name="connsiteX2" fmla="*/ 0 w 22201"/>
                  <a:gd name="connsiteY2" fmla="*/ 0 h 57816"/>
                </a:gdLst>
                <a:ahLst/>
                <a:cxnLst>
                  <a:cxn ang="0">
                    <a:pos x="connsiteX0" y="connsiteY0"/>
                  </a:cxn>
                  <a:cxn ang="0">
                    <a:pos x="connsiteX1" y="connsiteY1"/>
                  </a:cxn>
                  <a:cxn ang="0">
                    <a:pos x="connsiteX2" y="connsiteY2"/>
                  </a:cxn>
                </a:cxnLst>
                <a:rect l="l" t="t" r="r" b="b"/>
                <a:pathLst>
                  <a:path w="22201" h="57816">
                    <a:moveTo>
                      <a:pt x="0" y="0"/>
                    </a:moveTo>
                    <a:cubicBezTo>
                      <a:pt x="7239" y="3048"/>
                      <a:pt x="31242" y="53721"/>
                      <a:pt x="18573" y="57817"/>
                    </a:cubicBezTo>
                    <a:cubicBezTo>
                      <a:pt x="12287" y="27908"/>
                      <a:pt x="6191" y="26956"/>
                      <a:pt x="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30" name="Freeform: Shape 73729">
                <a:extLst>
                  <a:ext uri="{FF2B5EF4-FFF2-40B4-BE49-F238E27FC236}">
                    <a16:creationId xmlns:a16="http://schemas.microsoft.com/office/drawing/2014/main" id="{B7EDB9DA-B0CF-4FBF-8C6C-7A66CE9549A3}"/>
                  </a:ext>
                </a:extLst>
              </p:cNvPr>
              <p:cNvSpPr/>
              <p:nvPr/>
            </p:nvSpPr>
            <p:spPr>
              <a:xfrm>
                <a:off x="19689984" y="3114040"/>
                <a:ext cx="23621" cy="76485"/>
              </a:xfrm>
              <a:custGeom>
                <a:avLst/>
                <a:gdLst>
                  <a:gd name="connsiteX0" fmla="*/ 0 w 23621"/>
                  <a:gd name="connsiteY0" fmla="*/ 1905 h 76485"/>
                  <a:gd name="connsiteX1" fmla="*/ 4858 w 23621"/>
                  <a:gd name="connsiteY1" fmla="*/ 0 h 76485"/>
                  <a:gd name="connsiteX2" fmla="*/ 9620 w 23621"/>
                  <a:gd name="connsiteY2" fmla="*/ 7429 h 76485"/>
                  <a:gd name="connsiteX3" fmla="*/ 23622 w 23621"/>
                  <a:gd name="connsiteY3" fmla="*/ 76486 h 76485"/>
                  <a:gd name="connsiteX4" fmla="*/ 0 w 23621"/>
                  <a:gd name="connsiteY4" fmla="*/ 1905 h 76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21" h="76485">
                    <a:moveTo>
                      <a:pt x="0" y="1905"/>
                    </a:moveTo>
                    <a:lnTo>
                      <a:pt x="4858" y="0"/>
                    </a:lnTo>
                    <a:cubicBezTo>
                      <a:pt x="6382" y="7334"/>
                      <a:pt x="8001" y="7525"/>
                      <a:pt x="9620" y="7429"/>
                    </a:cubicBezTo>
                    <a:cubicBezTo>
                      <a:pt x="13240" y="39243"/>
                      <a:pt x="13811" y="36957"/>
                      <a:pt x="23622" y="76486"/>
                    </a:cubicBezTo>
                    <a:cubicBezTo>
                      <a:pt x="11620" y="65437"/>
                      <a:pt x="5334" y="23241"/>
                      <a:pt x="0" y="190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31" name="Freeform: Shape 73730">
                <a:extLst>
                  <a:ext uri="{FF2B5EF4-FFF2-40B4-BE49-F238E27FC236}">
                    <a16:creationId xmlns:a16="http://schemas.microsoft.com/office/drawing/2014/main" id="{0184DAC9-3D63-4E9A-839C-C75DB3D867F6}"/>
                  </a:ext>
                </a:extLst>
              </p:cNvPr>
              <p:cNvSpPr/>
              <p:nvPr/>
            </p:nvSpPr>
            <p:spPr>
              <a:xfrm>
                <a:off x="19967436" y="3999709"/>
                <a:ext cx="29345" cy="82988"/>
              </a:xfrm>
              <a:custGeom>
                <a:avLst/>
                <a:gdLst>
                  <a:gd name="connsiteX0" fmla="*/ 22014 w 29345"/>
                  <a:gd name="connsiteY0" fmla="*/ 81404 h 82988"/>
                  <a:gd name="connsiteX1" fmla="*/ 11 w 29345"/>
                  <a:gd name="connsiteY1" fmla="*/ 5966 h 82988"/>
                  <a:gd name="connsiteX2" fmla="*/ 22014 w 29345"/>
                  <a:gd name="connsiteY2" fmla="*/ 81404 h 82988"/>
                </a:gdLst>
                <a:ahLst/>
                <a:cxnLst>
                  <a:cxn ang="0">
                    <a:pos x="connsiteX0" y="connsiteY0"/>
                  </a:cxn>
                  <a:cxn ang="0">
                    <a:pos x="connsiteX1" y="connsiteY1"/>
                  </a:cxn>
                  <a:cxn ang="0">
                    <a:pos x="connsiteX2" y="connsiteY2"/>
                  </a:cxn>
                </a:cxnLst>
                <a:rect l="l" t="t" r="r" b="b"/>
                <a:pathLst>
                  <a:path w="29345" h="82988">
                    <a:moveTo>
                      <a:pt x="22014" y="81404"/>
                    </a:moveTo>
                    <a:cubicBezTo>
                      <a:pt x="18299" y="64259"/>
                      <a:pt x="10775" y="16730"/>
                      <a:pt x="11" y="5966"/>
                    </a:cubicBezTo>
                    <a:cubicBezTo>
                      <a:pt x="-846" y="-28514"/>
                      <a:pt x="47256" y="98454"/>
                      <a:pt x="22014" y="8140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32" name="Freeform: Shape 73731">
                <a:extLst>
                  <a:ext uri="{FF2B5EF4-FFF2-40B4-BE49-F238E27FC236}">
                    <a16:creationId xmlns:a16="http://schemas.microsoft.com/office/drawing/2014/main" id="{88D670FF-31B6-40CD-8155-F17A49D97DB0}"/>
                  </a:ext>
                </a:extLst>
              </p:cNvPr>
              <p:cNvSpPr/>
              <p:nvPr/>
            </p:nvSpPr>
            <p:spPr>
              <a:xfrm>
                <a:off x="19816058" y="3426460"/>
                <a:ext cx="16801" cy="34480"/>
              </a:xfrm>
              <a:custGeom>
                <a:avLst/>
                <a:gdLst>
                  <a:gd name="connsiteX0" fmla="*/ 1752 w 16801"/>
                  <a:gd name="connsiteY0" fmla="*/ 21717 h 34480"/>
                  <a:gd name="connsiteX1" fmla="*/ 9658 w 16801"/>
                  <a:gd name="connsiteY1" fmla="*/ 0 h 34480"/>
                  <a:gd name="connsiteX2" fmla="*/ 16801 w 16801"/>
                  <a:gd name="connsiteY2" fmla="*/ 34481 h 34480"/>
                  <a:gd name="connsiteX3" fmla="*/ 1752 w 16801"/>
                  <a:gd name="connsiteY3" fmla="*/ 21717 h 34480"/>
                </a:gdLst>
                <a:ahLst/>
                <a:cxnLst>
                  <a:cxn ang="0">
                    <a:pos x="connsiteX0" y="connsiteY0"/>
                  </a:cxn>
                  <a:cxn ang="0">
                    <a:pos x="connsiteX1" y="connsiteY1"/>
                  </a:cxn>
                  <a:cxn ang="0">
                    <a:pos x="connsiteX2" y="connsiteY2"/>
                  </a:cxn>
                  <a:cxn ang="0">
                    <a:pos x="connsiteX3" y="connsiteY3"/>
                  </a:cxn>
                </a:cxnLst>
                <a:rect l="l" t="t" r="r" b="b"/>
                <a:pathLst>
                  <a:path w="16801" h="34480">
                    <a:moveTo>
                      <a:pt x="1752" y="21717"/>
                    </a:moveTo>
                    <a:cubicBezTo>
                      <a:pt x="-3106" y="3334"/>
                      <a:pt x="2990" y="1143"/>
                      <a:pt x="9658" y="0"/>
                    </a:cubicBezTo>
                    <a:cubicBezTo>
                      <a:pt x="14325" y="14859"/>
                      <a:pt x="11658" y="18955"/>
                      <a:pt x="16801" y="34481"/>
                    </a:cubicBezTo>
                    <a:cubicBezTo>
                      <a:pt x="11848" y="31623"/>
                      <a:pt x="6800" y="24575"/>
                      <a:pt x="1752" y="2171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33" name="Freeform: Shape 73732">
                <a:extLst>
                  <a:ext uri="{FF2B5EF4-FFF2-40B4-BE49-F238E27FC236}">
                    <a16:creationId xmlns:a16="http://schemas.microsoft.com/office/drawing/2014/main" id="{8D6652A0-8431-4148-9C4E-BBF18CA5B27F}"/>
                  </a:ext>
                </a:extLst>
              </p:cNvPr>
              <p:cNvSpPr/>
              <p:nvPr/>
            </p:nvSpPr>
            <p:spPr>
              <a:xfrm>
                <a:off x="19691994" y="2972437"/>
                <a:ext cx="24374" cy="39771"/>
              </a:xfrm>
              <a:custGeom>
                <a:avLst/>
                <a:gdLst>
                  <a:gd name="connsiteX0" fmla="*/ 3038 w 24374"/>
                  <a:gd name="connsiteY0" fmla="*/ 38542 h 39771"/>
                  <a:gd name="connsiteX1" fmla="*/ 2848 w 24374"/>
                  <a:gd name="connsiteY1" fmla="*/ 1014 h 39771"/>
                  <a:gd name="connsiteX2" fmla="*/ 24375 w 24374"/>
                  <a:gd name="connsiteY2" fmla="*/ 29684 h 39771"/>
                  <a:gd name="connsiteX3" fmla="*/ 3038 w 24374"/>
                  <a:gd name="connsiteY3" fmla="*/ 38542 h 39771"/>
                </a:gdLst>
                <a:ahLst/>
                <a:cxnLst>
                  <a:cxn ang="0">
                    <a:pos x="connsiteX0" y="connsiteY0"/>
                  </a:cxn>
                  <a:cxn ang="0">
                    <a:pos x="connsiteX1" y="connsiteY1"/>
                  </a:cxn>
                  <a:cxn ang="0">
                    <a:pos x="connsiteX2" y="connsiteY2"/>
                  </a:cxn>
                  <a:cxn ang="0">
                    <a:pos x="connsiteX3" y="connsiteY3"/>
                  </a:cxn>
                </a:cxnLst>
                <a:rect l="l" t="t" r="r" b="b"/>
                <a:pathLst>
                  <a:path w="24374" h="39771">
                    <a:moveTo>
                      <a:pt x="3038" y="38542"/>
                    </a:moveTo>
                    <a:cubicBezTo>
                      <a:pt x="-4106" y="14920"/>
                      <a:pt x="3705" y="14730"/>
                      <a:pt x="2848" y="1014"/>
                    </a:cubicBezTo>
                    <a:cubicBezTo>
                      <a:pt x="9992" y="-5749"/>
                      <a:pt x="17231" y="23302"/>
                      <a:pt x="24375" y="29684"/>
                    </a:cubicBezTo>
                    <a:cubicBezTo>
                      <a:pt x="23232" y="45305"/>
                      <a:pt x="13992" y="37971"/>
                      <a:pt x="3038" y="3854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34" name="Freeform: Shape 73733">
                <a:extLst>
                  <a:ext uri="{FF2B5EF4-FFF2-40B4-BE49-F238E27FC236}">
                    <a16:creationId xmlns:a16="http://schemas.microsoft.com/office/drawing/2014/main" id="{4FF4D5FA-A416-4F42-9E8E-928B3E4F11DF}"/>
                  </a:ext>
                </a:extLst>
              </p:cNvPr>
              <p:cNvSpPr/>
              <p:nvPr/>
            </p:nvSpPr>
            <p:spPr>
              <a:xfrm>
                <a:off x="20513516" y="5718309"/>
                <a:ext cx="52863" cy="63588"/>
              </a:xfrm>
              <a:custGeom>
                <a:avLst/>
                <a:gdLst>
                  <a:gd name="connsiteX0" fmla="*/ 15621 w 52863"/>
                  <a:gd name="connsiteY0" fmla="*/ 24346 h 63588"/>
                  <a:gd name="connsiteX1" fmla="*/ 9525 w 52863"/>
                  <a:gd name="connsiteY1" fmla="*/ 17202 h 63588"/>
                  <a:gd name="connsiteX2" fmla="*/ 52864 w 52863"/>
                  <a:gd name="connsiteY2" fmla="*/ 58255 h 63588"/>
                  <a:gd name="connsiteX3" fmla="*/ 8477 w 52863"/>
                  <a:gd name="connsiteY3" fmla="*/ 63589 h 63588"/>
                  <a:gd name="connsiteX4" fmla="*/ 0 w 52863"/>
                  <a:gd name="connsiteY4" fmla="*/ 11106 h 63588"/>
                  <a:gd name="connsiteX5" fmla="*/ 15621 w 52863"/>
                  <a:gd name="connsiteY5" fmla="*/ 24346 h 6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863" h="63588">
                    <a:moveTo>
                      <a:pt x="15621" y="24346"/>
                    </a:moveTo>
                    <a:cubicBezTo>
                      <a:pt x="19621" y="18154"/>
                      <a:pt x="13145" y="15583"/>
                      <a:pt x="9525" y="17202"/>
                    </a:cubicBezTo>
                    <a:cubicBezTo>
                      <a:pt x="6572" y="-27470"/>
                      <a:pt x="41720" y="25203"/>
                      <a:pt x="52864" y="58255"/>
                    </a:cubicBezTo>
                    <a:cubicBezTo>
                      <a:pt x="35814" y="67589"/>
                      <a:pt x="17050" y="41109"/>
                      <a:pt x="8477" y="63589"/>
                    </a:cubicBezTo>
                    <a:cubicBezTo>
                      <a:pt x="2667" y="31584"/>
                      <a:pt x="19431" y="51397"/>
                      <a:pt x="0" y="11106"/>
                    </a:cubicBezTo>
                    <a:cubicBezTo>
                      <a:pt x="5524" y="12534"/>
                      <a:pt x="10001" y="24060"/>
                      <a:pt x="15621" y="2434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35" name="Freeform: Shape 73734">
                <a:extLst>
                  <a:ext uri="{FF2B5EF4-FFF2-40B4-BE49-F238E27FC236}">
                    <a16:creationId xmlns:a16="http://schemas.microsoft.com/office/drawing/2014/main" id="{7009F371-123B-4E10-B039-7D273EAAB7F1}"/>
                  </a:ext>
                </a:extLst>
              </p:cNvPr>
              <p:cNvSpPr/>
              <p:nvPr/>
            </p:nvSpPr>
            <p:spPr>
              <a:xfrm>
                <a:off x="19763841" y="3166904"/>
                <a:ext cx="11288" cy="31146"/>
              </a:xfrm>
              <a:custGeom>
                <a:avLst/>
                <a:gdLst>
                  <a:gd name="connsiteX0" fmla="*/ 1295 w 11288"/>
                  <a:gd name="connsiteY0" fmla="*/ 31147 h 31146"/>
                  <a:gd name="connsiteX1" fmla="*/ 8629 w 11288"/>
                  <a:gd name="connsiteY1" fmla="*/ 0 h 31146"/>
                  <a:gd name="connsiteX2" fmla="*/ 1295 w 11288"/>
                  <a:gd name="connsiteY2" fmla="*/ 31147 h 31146"/>
                </a:gdLst>
                <a:ahLst/>
                <a:cxnLst>
                  <a:cxn ang="0">
                    <a:pos x="connsiteX0" y="connsiteY0"/>
                  </a:cxn>
                  <a:cxn ang="0">
                    <a:pos x="connsiteX1" y="connsiteY1"/>
                  </a:cxn>
                  <a:cxn ang="0">
                    <a:pos x="connsiteX2" y="connsiteY2"/>
                  </a:cxn>
                </a:cxnLst>
                <a:rect l="l" t="t" r="r" b="b"/>
                <a:pathLst>
                  <a:path w="11288" h="31146">
                    <a:moveTo>
                      <a:pt x="1295" y="31147"/>
                    </a:moveTo>
                    <a:cubicBezTo>
                      <a:pt x="-3182" y="10287"/>
                      <a:pt x="5105" y="8763"/>
                      <a:pt x="8629" y="0"/>
                    </a:cubicBezTo>
                    <a:cubicBezTo>
                      <a:pt x="16059" y="25432"/>
                      <a:pt x="6058" y="24384"/>
                      <a:pt x="1295" y="3114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36" name="Freeform: Shape 73735">
                <a:extLst>
                  <a:ext uri="{FF2B5EF4-FFF2-40B4-BE49-F238E27FC236}">
                    <a16:creationId xmlns:a16="http://schemas.microsoft.com/office/drawing/2014/main" id="{F0C3C2D6-7F4F-4B47-ACDB-C65E996D0650}"/>
                  </a:ext>
                </a:extLst>
              </p:cNvPr>
              <p:cNvSpPr/>
              <p:nvPr/>
            </p:nvSpPr>
            <p:spPr>
              <a:xfrm>
                <a:off x="20041712" y="4079957"/>
                <a:ext cx="26891" cy="36875"/>
              </a:xfrm>
              <a:custGeom>
                <a:avLst/>
                <a:gdLst>
                  <a:gd name="connsiteX0" fmla="*/ 31 w 26891"/>
                  <a:gd name="connsiteY0" fmla="*/ 9729 h 36875"/>
                  <a:gd name="connsiteX1" fmla="*/ 26891 w 26891"/>
                  <a:gd name="connsiteY1" fmla="*/ 36875 h 36875"/>
                  <a:gd name="connsiteX2" fmla="*/ 31 w 26891"/>
                  <a:gd name="connsiteY2" fmla="*/ 9729 h 36875"/>
                </a:gdLst>
                <a:ahLst/>
                <a:cxnLst>
                  <a:cxn ang="0">
                    <a:pos x="connsiteX0" y="connsiteY0"/>
                  </a:cxn>
                  <a:cxn ang="0">
                    <a:pos x="connsiteX1" y="connsiteY1"/>
                  </a:cxn>
                  <a:cxn ang="0">
                    <a:pos x="connsiteX2" y="connsiteY2"/>
                  </a:cxn>
                </a:cxnLst>
                <a:rect l="l" t="t" r="r" b="b"/>
                <a:pathLst>
                  <a:path w="26891" h="36875">
                    <a:moveTo>
                      <a:pt x="31" y="9729"/>
                    </a:moveTo>
                    <a:cubicBezTo>
                      <a:pt x="-921" y="-11321"/>
                      <a:pt x="20415" y="3633"/>
                      <a:pt x="26891" y="36875"/>
                    </a:cubicBezTo>
                    <a:cubicBezTo>
                      <a:pt x="17747" y="34589"/>
                      <a:pt x="9461" y="4490"/>
                      <a:pt x="31" y="972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37" name="Freeform: Shape 73736">
                <a:extLst>
                  <a:ext uri="{FF2B5EF4-FFF2-40B4-BE49-F238E27FC236}">
                    <a16:creationId xmlns:a16="http://schemas.microsoft.com/office/drawing/2014/main" id="{EBF65C33-D4C0-4FDE-9A50-B84A9CE07A40}"/>
                  </a:ext>
                </a:extLst>
              </p:cNvPr>
              <p:cNvSpPr/>
              <p:nvPr/>
            </p:nvSpPr>
            <p:spPr>
              <a:xfrm>
                <a:off x="19863435" y="3451660"/>
                <a:ext cx="81724" cy="41722"/>
              </a:xfrm>
              <a:custGeom>
                <a:avLst/>
                <a:gdLst>
                  <a:gd name="connsiteX0" fmla="*/ 0 w 81724"/>
                  <a:gd name="connsiteY0" fmla="*/ 16043 h 41722"/>
                  <a:gd name="connsiteX1" fmla="*/ 81724 w 81724"/>
                  <a:gd name="connsiteY1" fmla="*/ 40237 h 41722"/>
                  <a:gd name="connsiteX2" fmla="*/ 0 w 81724"/>
                  <a:gd name="connsiteY2" fmla="*/ 16043 h 41722"/>
                </a:gdLst>
                <a:ahLst/>
                <a:cxnLst>
                  <a:cxn ang="0">
                    <a:pos x="connsiteX0" y="connsiteY0"/>
                  </a:cxn>
                  <a:cxn ang="0">
                    <a:pos x="connsiteX1" y="connsiteY1"/>
                  </a:cxn>
                  <a:cxn ang="0">
                    <a:pos x="connsiteX2" y="connsiteY2"/>
                  </a:cxn>
                </a:cxnLst>
                <a:rect l="l" t="t" r="r" b="b"/>
                <a:pathLst>
                  <a:path w="81724" h="41722">
                    <a:moveTo>
                      <a:pt x="0" y="16043"/>
                    </a:moveTo>
                    <a:cubicBezTo>
                      <a:pt x="17240" y="-18913"/>
                      <a:pt x="56007" y="9757"/>
                      <a:pt x="81724" y="40237"/>
                    </a:cubicBezTo>
                    <a:cubicBezTo>
                      <a:pt x="64484" y="50619"/>
                      <a:pt x="25527" y="2708"/>
                      <a:pt x="0" y="1604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38" name="Freeform: Shape 73737">
                <a:extLst>
                  <a:ext uri="{FF2B5EF4-FFF2-40B4-BE49-F238E27FC236}">
                    <a16:creationId xmlns:a16="http://schemas.microsoft.com/office/drawing/2014/main" id="{DD60AE75-DC07-4E80-8143-E8558BAD1E12}"/>
                  </a:ext>
                </a:extLst>
              </p:cNvPr>
              <p:cNvSpPr/>
              <p:nvPr/>
            </p:nvSpPr>
            <p:spPr>
              <a:xfrm>
                <a:off x="20755165" y="6304187"/>
                <a:ext cx="36671" cy="38380"/>
              </a:xfrm>
              <a:custGeom>
                <a:avLst/>
                <a:gdLst>
                  <a:gd name="connsiteX0" fmla="*/ 0 w 36671"/>
                  <a:gd name="connsiteY0" fmla="*/ 9586 h 38380"/>
                  <a:gd name="connsiteX1" fmla="*/ 36671 w 36671"/>
                  <a:gd name="connsiteY1" fmla="*/ 34160 h 38380"/>
                  <a:gd name="connsiteX2" fmla="*/ 0 w 36671"/>
                  <a:gd name="connsiteY2" fmla="*/ 9586 h 38380"/>
                </a:gdLst>
                <a:ahLst/>
                <a:cxnLst>
                  <a:cxn ang="0">
                    <a:pos x="connsiteX0" y="connsiteY0"/>
                  </a:cxn>
                  <a:cxn ang="0">
                    <a:pos x="connsiteX1" y="connsiteY1"/>
                  </a:cxn>
                  <a:cxn ang="0">
                    <a:pos x="connsiteX2" y="connsiteY2"/>
                  </a:cxn>
                </a:cxnLst>
                <a:rect l="l" t="t" r="r" b="b"/>
                <a:pathLst>
                  <a:path w="36671" h="38380">
                    <a:moveTo>
                      <a:pt x="0" y="9586"/>
                    </a:moveTo>
                    <a:cubicBezTo>
                      <a:pt x="1524" y="-12798"/>
                      <a:pt x="28575" y="7586"/>
                      <a:pt x="36671" y="34160"/>
                    </a:cubicBezTo>
                    <a:cubicBezTo>
                      <a:pt x="21907" y="48829"/>
                      <a:pt x="11716" y="21492"/>
                      <a:pt x="0" y="958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39" name="Freeform: Shape 73738">
                <a:extLst>
                  <a:ext uri="{FF2B5EF4-FFF2-40B4-BE49-F238E27FC236}">
                    <a16:creationId xmlns:a16="http://schemas.microsoft.com/office/drawing/2014/main" id="{0D9435AE-7B7C-453F-9FE0-91053323EFC3}"/>
                  </a:ext>
                </a:extLst>
              </p:cNvPr>
              <p:cNvSpPr/>
              <p:nvPr/>
            </p:nvSpPr>
            <p:spPr>
              <a:xfrm>
                <a:off x="20192128" y="4424394"/>
                <a:ext cx="43639" cy="63817"/>
              </a:xfrm>
              <a:custGeom>
                <a:avLst/>
                <a:gdLst>
                  <a:gd name="connsiteX0" fmla="*/ 4587 w 43639"/>
                  <a:gd name="connsiteY0" fmla="*/ 8382 h 63817"/>
                  <a:gd name="connsiteX1" fmla="*/ 28113 w 43639"/>
                  <a:gd name="connsiteY1" fmla="*/ 0 h 63817"/>
                  <a:gd name="connsiteX2" fmla="*/ 43639 w 43639"/>
                  <a:gd name="connsiteY2" fmla="*/ 50101 h 63817"/>
                  <a:gd name="connsiteX3" fmla="*/ 5158 w 43639"/>
                  <a:gd name="connsiteY3" fmla="*/ 63817 h 63817"/>
                  <a:gd name="connsiteX4" fmla="*/ 4587 w 43639"/>
                  <a:gd name="connsiteY4" fmla="*/ 8382 h 63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39" h="63817">
                    <a:moveTo>
                      <a:pt x="4587" y="8382"/>
                    </a:moveTo>
                    <a:cubicBezTo>
                      <a:pt x="16112" y="7525"/>
                      <a:pt x="22779" y="16002"/>
                      <a:pt x="28113" y="0"/>
                    </a:cubicBezTo>
                    <a:cubicBezTo>
                      <a:pt x="33352" y="13621"/>
                      <a:pt x="43734" y="36004"/>
                      <a:pt x="43639" y="50101"/>
                    </a:cubicBezTo>
                    <a:cubicBezTo>
                      <a:pt x="20874" y="10477"/>
                      <a:pt x="13730" y="44482"/>
                      <a:pt x="5158" y="63817"/>
                    </a:cubicBezTo>
                    <a:cubicBezTo>
                      <a:pt x="-11130" y="24003"/>
                      <a:pt x="17541" y="43624"/>
                      <a:pt x="4587" y="838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40" name="Freeform: Shape 73739">
                <a:extLst>
                  <a:ext uri="{FF2B5EF4-FFF2-40B4-BE49-F238E27FC236}">
                    <a16:creationId xmlns:a16="http://schemas.microsoft.com/office/drawing/2014/main" id="{F0044650-BC99-42AA-855D-89719D8624B8}"/>
                  </a:ext>
                </a:extLst>
              </p:cNvPr>
              <p:cNvSpPr/>
              <p:nvPr/>
            </p:nvSpPr>
            <p:spPr>
              <a:xfrm>
                <a:off x="20180998" y="4369615"/>
                <a:ext cx="13620" cy="45444"/>
              </a:xfrm>
              <a:custGeom>
                <a:avLst/>
                <a:gdLst>
                  <a:gd name="connsiteX0" fmla="*/ 5144 w 13620"/>
                  <a:gd name="connsiteY0" fmla="*/ 39158 h 45444"/>
                  <a:gd name="connsiteX1" fmla="*/ 0 w 13620"/>
                  <a:gd name="connsiteY1" fmla="*/ 22394 h 45444"/>
                  <a:gd name="connsiteX2" fmla="*/ 5525 w 13620"/>
                  <a:gd name="connsiteY2" fmla="*/ 29729 h 45444"/>
                  <a:gd name="connsiteX3" fmla="*/ 6572 w 13620"/>
                  <a:gd name="connsiteY3" fmla="*/ 1439 h 45444"/>
                  <a:gd name="connsiteX4" fmla="*/ 13621 w 13620"/>
                  <a:gd name="connsiteY4" fmla="*/ 45445 h 45444"/>
                  <a:gd name="connsiteX5" fmla="*/ 5144 w 13620"/>
                  <a:gd name="connsiteY5" fmla="*/ 39158 h 45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20" h="45444">
                    <a:moveTo>
                      <a:pt x="5144" y="39158"/>
                    </a:moveTo>
                    <a:cubicBezTo>
                      <a:pt x="3429" y="33539"/>
                      <a:pt x="1714" y="28014"/>
                      <a:pt x="0" y="22394"/>
                    </a:cubicBezTo>
                    <a:cubicBezTo>
                      <a:pt x="2000" y="20013"/>
                      <a:pt x="3715" y="24680"/>
                      <a:pt x="5525" y="29729"/>
                    </a:cubicBezTo>
                    <a:cubicBezTo>
                      <a:pt x="13525" y="30491"/>
                      <a:pt x="-7811" y="-7800"/>
                      <a:pt x="6572" y="1439"/>
                    </a:cubicBezTo>
                    <a:cubicBezTo>
                      <a:pt x="13431" y="22109"/>
                      <a:pt x="10001" y="29062"/>
                      <a:pt x="13621" y="45445"/>
                    </a:cubicBezTo>
                    <a:cubicBezTo>
                      <a:pt x="10763" y="44683"/>
                      <a:pt x="8097" y="38111"/>
                      <a:pt x="5144" y="3915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41" name="Freeform: Shape 73740">
                <a:extLst>
                  <a:ext uri="{FF2B5EF4-FFF2-40B4-BE49-F238E27FC236}">
                    <a16:creationId xmlns:a16="http://schemas.microsoft.com/office/drawing/2014/main" id="{967458F7-3858-4EDD-9A91-C1A027060FA2}"/>
                  </a:ext>
                </a:extLst>
              </p:cNvPr>
              <p:cNvSpPr/>
              <p:nvPr/>
            </p:nvSpPr>
            <p:spPr>
              <a:xfrm>
                <a:off x="20803907" y="6324918"/>
                <a:ext cx="47936" cy="57816"/>
              </a:xfrm>
              <a:custGeom>
                <a:avLst/>
                <a:gdLst>
                  <a:gd name="connsiteX0" fmla="*/ 121 w 47936"/>
                  <a:gd name="connsiteY0" fmla="*/ 0 h 57816"/>
                  <a:gd name="connsiteX1" fmla="*/ 47937 w 47936"/>
                  <a:gd name="connsiteY1" fmla="*/ 57817 h 57816"/>
                  <a:gd name="connsiteX2" fmla="*/ 22791 w 47936"/>
                  <a:gd name="connsiteY2" fmla="*/ 57245 h 57816"/>
                  <a:gd name="connsiteX3" fmla="*/ 121 w 47936"/>
                  <a:gd name="connsiteY3" fmla="*/ 0 h 57816"/>
                </a:gdLst>
                <a:ahLst/>
                <a:cxnLst>
                  <a:cxn ang="0">
                    <a:pos x="connsiteX0" y="connsiteY0"/>
                  </a:cxn>
                  <a:cxn ang="0">
                    <a:pos x="connsiteX1" y="connsiteY1"/>
                  </a:cxn>
                  <a:cxn ang="0">
                    <a:pos x="connsiteX2" y="connsiteY2"/>
                  </a:cxn>
                  <a:cxn ang="0">
                    <a:pos x="connsiteX3" y="connsiteY3"/>
                  </a:cxn>
                </a:cxnLst>
                <a:rect l="l" t="t" r="r" b="b"/>
                <a:pathLst>
                  <a:path w="47936" h="57816">
                    <a:moveTo>
                      <a:pt x="121" y="0"/>
                    </a:moveTo>
                    <a:cubicBezTo>
                      <a:pt x="20886" y="1905"/>
                      <a:pt x="41555" y="8096"/>
                      <a:pt x="47937" y="57817"/>
                    </a:cubicBezTo>
                    <a:cubicBezTo>
                      <a:pt x="36412" y="31813"/>
                      <a:pt x="24505" y="33814"/>
                      <a:pt x="22791" y="57245"/>
                    </a:cubicBezTo>
                    <a:cubicBezTo>
                      <a:pt x="13456" y="45148"/>
                      <a:pt x="-1498" y="15335"/>
                      <a:pt x="121"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42" name="Freeform: Shape 73741">
                <a:extLst>
                  <a:ext uri="{FF2B5EF4-FFF2-40B4-BE49-F238E27FC236}">
                    <a16:creationId xmlns:a16="http://schemas.microsoft.com/office/drawing/2014/main" id="{F698EAA8-D742-4EB3-92EA-D49CE2659CA9}"/>
                  </a:ext>
                </a:extLst>
              </p:cNvPr>
              <p:cNvSpPr/>
              <p:nvPr/>
            </p:nvSpPr>
            <p:spPr>
              <a:xfrm>
                <a:off x="20350470" y="4875662"/>
                <a:ext cx="20575" cy="20981"/>
              </a:xfrm>
              <a:custGeom>
                <a:avLst/>
                <a:gdLst>
                  <a:gd name="connsiteX0" fmla="*/ 3502 w 20575"/>
                  <a:gd name="connsiteY0" fmla="*/ 20982 h 20981"/>
                  <a:gd name="connsiteX1" fmla="*/ 19504 w 20575"/>
                  <a:gd name="connsiteY1" fmla="*/ 5837 h 20981"/>
                  <a:gd name="connsiteX2" fmla="*/ 3502 w 20575"/>
                  <a:gd name="connsiteY2" fmla="*/ 20982 h 20981"/>
                </a:gdLst>
                <a:ahLst/>
                <a:cxnLst>
                  <a:cxn ang="0">
                    <a:pos x="connsiteX0" y="connsiteY0"/>
                  </a:cxn>
                  <a:cxn ang="0">
                    <a:pos x="connsiteX1" y="connsiteY1"/>
                  </a:cxn>
                  <a:cxn ang="0">
                    <a:pos x="connsiteX2" y="connsiteY2"/>
                  </a:cxn>
                </a:cxnLst>
                <a:rect l="l" t="t" r="r" b="b"/>
                <a:pathLst>
                  <a:path w="20575" h="20981">
                    <a:moveTo>
                      <a:pt x="3502" y="20982"/>
                    </a:moveTo>
                    <a:cubicBezTo>
                      <a:pt x="-8881" y="-8546"/>
                      <a:pt x="15218" y="-68"/>
                      <a:pt x="19504" y="5837"/>
                    </a:cubicBezTo>
                    <a:cubicBezTo>
                      <a:pt x="25028" y="24411"/>
                      <a:pt x="7598" y="14410"/>
                      <a:pt x="3502" y="2098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43" name="Freeform: Shape 73742">
                <a:extLst>
                  <a:ext uri="{FF2B5EF4-FFF2-40B4-BE49-F238E27FC236}">
                    <a16:creationId xmlns:a16="http://schemas.microsoft.com/office/drawing/2014/main" id="{E41CA5EE-41A9-4D24-A6BF-A7F784564A2E}"/>
                  </a:ext>
                </a:extLst>
              </p:cNvPr>
              <p:cNvSpPr/>
              <p:nvPr/>
            </p:nvSpPr>
            <p:spPr>
              <a:xfrm>
                <a:off x="20005146" y="3662489"/>
                <a:ext cx="13662" cy="42045"/>
              </a:xfrm>
              <a:custGeom>
                <a:avLst/>
                <a:gdLst>
                  <a:gd name="connsiteX0" fmla="*/ 4116 w 13662"/>
                  <a:gd name="connsiteY0" fmla="*/ 38576 h 42045"/>
                  <a:gd name="connsiteX1" fmla="*/ 6974 w 13662"/>
                  <a:gd name="connsiteY1" fmla="*/ 0 h 42045"/>
                  <a:gd name="connsiteX2" fmla="*/ 4116 w 13662"/>
                  <a:gd name="connsiteY2" fmla="*/ 38576 h 42045"/>
                </a:gdLst>
                <a:ahLst/>
                <a:cxnLst>
                  <a:cxn ang="0">
                    <a:pos x="connsiteX0" y="connsiteY0"/>
                  </a:cxn>
                  <a:cxn ang="0">
                    <a:pos x="connsiteX1" y="connsiteY1"/>
                  </a:cxn>
                  <a:cxn ang="0">
                    <a:pos x="connsiteX2" y="connsiteY2"/>
                  </a:cxn>
                </a:cxnLst>
                <a:rect l="l" t="t" r="r" b="b"/>
                <a:pathLst>
                  <a:path w="13662" h="42045">
                    <a:moveTo>
                      <a:pt x="4116" y="38576"/>
                    </a:moveTo>
                    <a:cubicBezTo>
                      <a:pt x="-4361" y="12383"/>
                      <a:pt x="2116" y="7334"/>
                      <a:pt x="6974" y="0"/>
                    </a:cubicBezTo>
                    <a:cubicBezTo>
                      <a:pt x="19071" y="31814"/>
                      <a:pt x="12688" y="50102"/>
                      <a:pt x="4116" y="3857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44" name="Freeform: Shape 73743">
                <a:extLst>
                  <a:ext uri="{FF2B5EF4-FFF2-40B4-BE49-F238E27FC236}">
                    <a16:creationId xmlns:a16="http://schemas.microsoft.com/office/drawing/2014/main" id="{C681E77B-B715-4E97-ADF2-4322CF359BD7}"/>
                  </a:ext>
                </a:extLst>
              </p:cNvPr>
              <p:cNvSpPr/>
              <p:nvPr/>
            </p:nvSpPr>
            <p:spPr>
              <a:xfrm>
                <a:off x="20009548" y="3633820"/>
                <a:ext cx="15430" cy="35908"/>
              </a:xfrm>
              <a:custGeom>
                <a:avLst/>
                <a:gdLst>
                  <a:gd name="connsiteX0" fmla="*/ 7715 w 15430"/>
                  <a:gd name="connsiteY0" fmla="*/ 35908 h 35908"/>
                  <a:gd name="connsiteX1" fmla="*/ 0 w 15430"/>
                  <a:gd name="connsiteY1" fmla="*/ 10857 h 35908"/>
                  <a:gd name="connsiteX2" fmla="*/ 15430 w 15430"/>
                  <a:gd name="connsiteY2" fmla="*/ 4380 h 35908"/>
                  <a:gd name="connsiteX3" fmla="*/ 7715 w 15430"/>
                  <a:gd name="connsiteY3" fmla="*/ 35908 h 35908"/>
                </a:gdLst>
                <a:ahLst/>
                <a:cxnLst>
                  <a:cxn ang="0">
                    <a:pos x="connsiteX0" y="connsiteY0"/>
                  </a:cxn>
                  <a:cxn ang="0">
                    <a:pos x="connsiteX1" y="connsiteY1"/>
                  </a:cxn>
                  <a:cxn ang="0">
                    <a:pos x="connsiteX2" y="connsiteY2"/>
                  </a:cxn>
                  <a:cxn ang="0">
                    <a:pos x="connsiteX3" y="connsiteY3"/>
                  </a:cxn>
                </a:cxnLst>
                <a:rect l="l" t="t" r="r" b="b"/>
                <a:pathLst>
                  <a:path w="15430" h="35908">
                    <a:moveTo>
                      <a:pt x="7715" y="35908"/>
                    </a:moveTo>
                    <a:cubicBezTo>
                      <a:pt x="5144" y="27621"/>
                      <a:pt x="2572" y="19239"/>
                      <a:pt x="0" y="10857"/>
                    </a:cubicBezTo>
                    <a:cubicBezTo>
                      <a:pt x="10954" y="13810"/>
                      <a:pt x="6001" y="-9336"/>
                      <a:pt x="15430" y="4380"/>
                    </a:cubicBezTo>
                    <a:cubicBezTo>
                      <a:pt x="11716" y="13334"/>
                      <a:pt x="17145" y="35051"/>
                      <a:pt x="7715" y="3590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45" name="Freeform: Shape 73744">
                <a:extLst>
                  <a:ext uri="{FF2B5EF4-FFF2-40B4-BE49-F238E27FC236}">
                    <a16:creationId xmlns:a16="http://schemas.microsoft.com/office/drawing/2014/main" id="{748D9B1A-2FD0-4EC4-9050-76D351A07F46}"/>
                  </a:ext>
                </a:extLst>
              </p:cNvPr>
              <p:cNvSpPr/>
              <p:nvPr/>
            </p:nvSpPr>
            <p:spPr>
              <a:xfrm>
                <a:off x="20043598" y="2708576"/>
                <a:ext cx="14477" cy="25372"/>
              </a:xfrm>
              <a:custGeom>
                <a:avLst/>
                <a:gdLst>
                  <a:gd name="connsiteX0" fmla="*/ 4526 w 14477"/>
                  <a:gd name="connsiteY0" fmla="*/ 20749 h 25372"/>
                  <a:gd name="connsiteX1" fmla="*/ 14051 w 14477"/>
                  <a:gd name="connsiteY1" fmla="*/ 6081 h 25372"/>
                  <a:gd name="connsiteX2" fmla="*/ 4526 w 14477"/>
                  <a:gd name="connsiteY2" fmla="*/ 20749 h 25372"/>
                </a:gdLst>
                <a:ahLst/>
                <a:cxnLst>
                  <a:cxn ang="0">
                    <a:pos x="connsiteX0" y="connsiteY0"/>
                  </a:cxn>
                  <a:cxn ang="0">
                    <a:pos x="connsiteX1" y="connsiteY1"/>
                  </a:cxn>
                  <a:cxn ang="0">
                    <a:pos x="connsiteX2" y="connsiteY2"/>
                  </a:cxn>
                </a:cxnLst>
                <a:rect l="l" t="t" r="r" b="b"/>
                <a:pathLst>
                  <a:path w="14477" h="25372">
                    <a:moveTo>
                      <a:pt x="4526" y="20749"/>
                    </a:moveTo>
                    <a:cubicBezTo>
                      <a:pt x="-8428" y="-8778"/>
                      <a:pt x="10146" y="80"/>
                      <a:pt x="14051" y="6081"/>
                    </a:cubicBezTo>
                    <a:cubicBezTo>
                      <a:pt x="15671" y="19321"/>
                      <a:pt x="12718" y="32656"/>
                      <a:pt x="4526" y="2074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46" name="Freeform: Shape 73745">
                <a:extLst>
                  <a:ext uri="{FF2B5EF4-FFF2-40B4-BE49-F238E27FC236}">
                    <a16:creationId xmlns:a16="http://schemas.microsoft.com/office/drawing/2014/main" id="{9A3D22D0-2DD5-4F98-852B-4424BF92F3C0}"/>
                  </a:ext>
                </a:extLst>
              </p:cNvPr>
              <p:cNvSpPr/>
              <p:nvPr/>
            </p:nvSpPr>
            <p:spPr>
              <a:xfrm>
                <a:off x="20126108" y="2789333"/>
                <a:ext cx="39650" cy="47339"/>
              </a:xfrm>
              <a:custGeom>
                <a:avLst/>
                <a:gdLst>
                  <a:gd name="connsiteX0" fmla="*/ 3741 w 39650"/>
                  <a:gd name="connsiteY0" fmla="*/ 26098 h 47339"/>
                  <a:gd name="connsiteX1" fmla="*/ 19648 w 39650"/>
                  <a:gd name="connsiteY1" fmla="*/ 28003 h 47339"/>
                  <a:gd name="connsiteX2" fmla="*/ 16790 w 39650"/>
                  <a:gd name="connsiteY2" fmla="*/ 0 h 47339"/>
                  <a:gd name="connsiteX3" fmla="*/ 39651 w 39650"/>
                  <a:gd name="connsiteY3" fmla="*/ 47339 h 47339"/>
                  <a:gd name="connsiteX4" fmla="*/ 3741 w 39650"/>
                  <a:gd name="connsiteY4" fmla="*/ 26098 h 473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50" h="47339">
                    <a:moveTo>
                      <a:pt x="3741" y="26098"/>
                    </a:moveTo>
                    <a:cubicBezTo>
                      <a:pt x="-8832" y="-286"/>
                      <a:pt x="13838" y="12859"/>
                      <a:pt x="19648" y="28003"/>
                    </a:cubicBezTo>
                    <a:cubicBezTo>
                      <a:pt x="18695" y="18478"/>
                      <a:pt x="17743" y="9144"/>
                      <a:pt x="16790" y="0"/>
                    </a:cubicBezTo>
                    <a:cubicBezTo>
                      <a:pt x="26411" y="8001"/>
                      <a:pt x="33459" y="23813"/>
                      <a:pt x="39651" y="47339"/>
                    </a:cubicBezTo>
                    <a:cubicBezTo>
                      <a:pt x="27744" y="41529"/>
                      <a:pt x="14695" y="23241"/>
                      <a:pt x="3741" y="2609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47" name="Freeform: Shape 73746">
                <a:extLst>
                  <a:ext uri="{FF2B5EF4-FFF2-40B4-BE49-F238E27FC236}">
                    <a16:creationId xmlns:a16="http://schemas.microsoft.com/office/drawing/2014/main" id="{6EAB0D73-C301-401E-96FA-6996638AAE65}"/>
                  </a:ext>
                </a:extLst>
              </p:cNvPr>
              <p:cNvSpPr/>
              <p:nvPr/>
            </p:nvSpPr>
            <p:spPr>
              <a:xfrm>
                <a:off x="20284821" y="2826766"/>
                <a:ext cx="56863" cy="77595"/>
              </a:xfrm>
              <a:custGeom>
                <a:avLst/>
                <a:gdLst>
                  <a:gd name="connsiteX0" fmla="*/ 18669 w 56863"/>
                  <a:gd name="connsiteY0" fmla="*/ 59626 h 77595"/>
                  <a:gd name="connsiteX1" fmla="*/ 0 w 56863"/>
                  <a:gd name="connsiteY1" fmla="*/ 0 h 77595"/>
                  <a:gd name="connsiteX2" fmla="*/ 56864 w 56863"/>
                  <a:gd name="connsiteY2" fmla="*/ 70390 h 77595"/>
                  <a:gd name="connsiteX3" fmla="*/ 18669 w 56863"/>
                  <a:gd name="connsiteY3" fmla="*/ 59626 h 77595"/>
                </a:gdLst>
                <a:ahLst/>
                <a:cxnLst>
                  <a:cxn ang="0">
                    <a:pos x="connsiteX0" y="connsiteY0"/>
                  </a:cxn>
                  <a:cxn ang="0">
                    <a:pos x="connsiteX1" y="connsiteY1"/>
                  </a:cxn>
                  <a:cxn ang="0">
                    <a:pos x="connsiteX2" y="connsiteY2"/>
                  </a:cxn>
                  <a:cxn ang="0">
                    <a:pos x="connsiteX3" y="connsiteY3"/>
                  </a:cxn>
                </a:cxnLst>
                <a:rect l="l" t="t" r="r" b="b"/>
                <a:pathLst>
                  <a:path w="56863" h="77595">
                    <a:moveTo>
                      <a:pt x="18669" y="59626"/>
                    </a:moveTo>
                    <a:cubicBezTo>
                      <a:pt x="15335" y="36290"/>
                      <a:pt x="4763" y="18478"/>
                      <a:pt x="0" y="0"/>
                    </a:cubicBezTo>
                    <a:cubicBezTo>
                      <a:pt x="17336" y="11335"/>
                      <a:pt x="35719" y="30385"/>
                      <a:pt x="56864" y="70390"/>
                    </a:cubicBezTo>
                    <a:cubicBezTo>
                      <a:pt x="56769" y="95250"/>
                      <a:pt x="27813" y="46768"/>
                      <a:pt x="18669" y="5962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48" name="Freeform: Shape 73747">
                <a:extLst>
                  <a:ext uri="{FF2B5EF4-FFF2-40B4-BE49-F238E27FC236}">
                    <a16:creationId xmlns:a16="http://schemas.microsoft.com/office/drawing/2014/main" id="{40C13699-4079-464A-9ED7-9E9510AED87B}"/>
                  </a:ext>
                </a:extLst>
              </p:cNvPr>
              <p:cNvSpPr/>
              <p:nvPr/>
            </p:nvSpPr>
            <p:spPr>
              <a:xfrm>
                <a:off x="13593702" y="3373787"/>
                <a:ext cx="90007" cy="109531"/>
              </a:xfrm>
              <a:custGeom>
                <a:avLst/>
                <a:gdLst>
                  <a:gd name="connsiteX0" fmla="*/ 10569 w 90007"/>
                  <a:gd name="connsiteY0" fmla="*/ 94012 h 109531"/>
                  <a:gd name="connsiteX1" fmla="*/ 39716 w 90007"/>
                  <a:gd name="connsiteY1" fmla="*/ 61532 h 109531"/>
                  <a:gd name="connsiteX2" fmla="*/ 90008 w 90007"/>
                  <a:gd name="connsiteY2" fmla="*/ 0 h 109531"/>
                  <a:gd name="connsiteX3" fmla="*/ 60671 w 90007"/>
                  <a:gd name="connsiteY3" fmla="*/ 36195 h 109531"/>
                  <a:gd name="connsiteX4" fmla="*/ 36477 w 90007"/>
                  <a:gd name="connsiteY4" fmla="*/ 65818 h 109531"/>
                  <a:gd name="connsiteX5" fmla="*/ 23618 w 90007"/>
                  <a:gd name="connsiteY5" fmla="*/ 81344 h 109531"/>
                  <a:gd name="connsiteX6" fmla="*/ 6473 w 90007"/>
                  <a:gd name="connsiteY6" fmla="*/ 102870 h 109531"/>
                  <a:gd name="connsiteX7" fmla="*/ 10569 w 90007"/>
                  <a:gd name="connsiteY7" fmla="*/ 94012 h 109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007" h="109531">
                    <a:moveTo>
                      <a:pt x="10569" y="94012"/>
                    </a:moveTo>
                    <a:cubicBezTo>
                      <a:pt x="5140" y="102013"/>
                      <a:pt x="20951" y="84296"/>
                      <a:pt x="39716" y="61532"/>
                    </a:cubicBezTo>
                    <a:cubicBezTo>
                      <a:pt x="58671" y="38767"/>
                      <a:pt x="80006" y="11049"/>
                      <a:pt x="90008" y="0"/>
                    </a:cubicBezTo>
                    <a:cubicBezTo>
                      <a:pt x="85150" y="6191"/>
                      <a:pt x="72768" y="21717"/>
                      <a:pt x="60671" y="36195"/>
                    </a:cubicBezTo>
                    <a:cubicBezTo>
                      <a:pt x="49146" y="50578"/>
                      <a:pt x="38287" y="63818"/>
                      <a:pt x="36477" y="65818"/>
                    </a:cubicBezTo>
                    <a:cubicBezTo>
                      <a:pt x="18951" y="88297"/>
                      <a:pt x="16284" y="91631"/>
                      <a:pt x="23618" y="81344"/>
                    </a:cubicBezTo>
                    <a:cubicBezTo>
                      <a:pt x="15141" y="91726"/>
                      <a:pt x="6664" y="102203"/>
                      <a:pt x="6473" y="102870"/>
                    </a:cubicBezTo>
                    <a:cubicBezTo>
                      <a:pt x="-7719" y="118967"/>
                      <a:pt x="5045" y="101822"/>
                      <a:pt x="10569" y="9401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49" name="Freeform: Shape 73748">
                <a:extLst>
                  <a:ext uri="{FF2B5EF4-FFF2-40B4-BE49-F238E27FC236}">
                    <a16:creationId xmlns:a16="http://schemas.microsoft.com/office/drawing/2014/main" id="{A53C4EE1-8985-4CAC-92AB-252ED4046741}"/>
                  </a:ext>
                </a:extLst>
              </p:cNvPr>
              <p:cNvSpPr/>
              <p:nvPr/>
            </p:nvSpPr>
            <p:spPr>
              <a:xfrm>
                <a:off x="13279572" y="4766648"/>
                <a:ext cx="27328" cy="28009"/>
              </a:xfrm>
              <a:custGeom>
                <a:avLst/>
                <a:gdLst>
                  <a:gd name="connsiteX0" fmla="*/ 754 w 27328"/>
                  <a:gd name="connsiteY0" fmla="*/ 1790 h 28009"/>
                  <a:gd name="connsiteX1" fmla="*/ 27329 w 27328"/>
                  <a:gd name="connsiteY1" fmla="*/ 2647 h 28009"/>
                  <a:gd name="connsiteX2" fmla="*/ 14375 w 27328"/>
                  <a:gd name="connsiteY2" fmla="*/ 10553 h 28009"/>
                  <a:gd name="connsiteX3" fmla="*/ 5040 w 27328"/>
                  <a:gd name="connsiteY3" fmla="*/ 27126 h 28009"/>
                  <a:gd name="connsiteX4" fmla="*/ 754 w 27328"/>
                  <a:gd name="connsiteY4" fmla="*/ 1790 h 28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28" h="28009">
                    <a:moveTo>
                      <a:pt x="754" y="1790"/>
                    </a:moveTo>
                    <a:cubicBezTo>
                      <a:pt x="9517" y="-5735"/>
                      <a:pt x="8660" y="13601"/>
                      <a:pt x="27329" y="2647"/>
                    </a:cubicBezTo>
                    <a:cubicBezTo>
                      <a:pt x="19328" y="19792"/>
                      <a:pt x="15899" y="19983"/>
                      <a:pt x="14375" y="10553"/>
                    </a:cubicBezTo>
                    <a:cubicBezTo>
                      <a:pt x="11041" y="10743"/>
                      <a:pt x="8183" y="20554"/>
                      <a:pt x="5040" y="27126"/>
                    </a:cubicBezTo>
                    <a:cubicBezTo>
                      <a:pt x="-8390" y="33889"/>
                      <a:pt x="10374" y="-496"/>
                      <a:pt x="754" y="179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50" name="Freeform: Shape 73749">
                <a:extLst>
                  <a:ext uri="{FF2B5EF4-FFF2-40B4-BE49-F238E27FC236}">
                    <a16:creationId xmlns:a16="http://schemas.microsoft.com/office/drawing/2014/main" id="{178DA26A-4DFE-45EF-8B04-B852F609281A}"/>
                  </a:ext>
                </a:extLst>
              </p:cNvPr>
              <p:cNvSpPr/>
              <p:nvPr/>
            </p:nvSpPr>
            <p:spPr>
              <a:xfrm>
                <a:off x="13719333" y="3737546"/>
                <a:ext cx="26098" cy="34670"/>
              </a:xfrm>
              <a:custGeom>
                <a:avLst/>
                <a:gdLst>
                  <a:gd name="connsiteX0" fmla="*/ 0 w 26098"/>
                  <a:gd name="connsiteY0" fmla="*/ 34671 h 34670"/>
                  <a:gd name="connsiteX1" fmla="*/ 26098 w 26098"/>
                  <a:gd name="connsiteY1" fmla="*/ 0 h 34670"/>
                  <a:gd name="connsiteX2" fmla="*/ 0 w 26098"/>
                  <a:gd name="connsiteY2" fmla="*/ 34671 h 34670"/>
                </a:gdLst>
                <a:ahLst/>
                <a:cxnLst>
                  <a:cxn ang="0">
                    <a:pos x="connsiteX0" y="connsiteY0"/>
                  </a:cxn>
                  <a:cxn ang="0">
                    <a:pos x="connsiteX1" y="connsiteY1"/>
                  </a:cxn>
                  <a:cxn ang="0">
                    <a:pos x="connsiteX2" y="connsiteY2"/>
                  </a:cxn>
                </a:cxnLst>
                <a:rect l="l" t="t" r="r" b="b"/>
                <a:pathLst>
                  <a:path w="26098" h="34670">
                    <a:moveTo>
                      <a:pt x="0" y="34671"/>
                    </a:moveTo>
                    <a:cubicBezTo>
                      <a:pt x="1429" y="14002"/>
                      <a:pt x="18478" y="14954"/>
                      <a:pt x="26098" y="0"/>
                    </a:cubicBezTo>
                    <a:cubicBezTo>
                      <a:pt x="12954" y="27813"/>
                      <a:pt x="6953" y="27718"/>
                      <a:pt x="0" y="3467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51" name="Freeform: Shape 73750">
                <a:extLst>
                  <a:ext uri="{FF2B5EF4-FFF2-40B4-BE49-F238E27FC236}">
                    <a16:creationId xmlns:a16="http://schemas.microsoft.com/office/drawing/2014/main" id="{8D3654EB-74F7-4F60-ABFD-DA330E35D161}"/>
                  </a:ext>
                </a:extLst>
              </p:cNvPr>
              <p:cNvSpPr/>
              <p:nvPr/>
            </p:nvSpPr>
            <p:spPr>
              <a:xfrm>
                <a:off x="13494638" y="4885680"/>
                <a:ext cx="18287" cy="26870"/>
              </a:xfrm>
              <a:custGeom>
                <a:avLst/>
                <a:gdLst>
                  <a:gd name="connsiteX0" fmla="*/ 13621 w 18287"/>
                  <a:gd name="connsiteY0" fmla="*/ 9916 h 26870"/>
                  <a:gd name="connsiteX1" fmla="*/ 2286 w 18287"/>
                  <a:gd name="connsiteY1" fmla="*/ 26870 h 26870"/>
                  <a:gd name="connsiteX2" fmla="*/ 0 w 18287"/>
                  <a:gd name="connsiteY2" fmla="*/ 10201 h 26870"/>
                  <a:gd name="connsiteX3" fmla="*/ 18288 w 18287"/>
                  <a:gd name="connsiteY3" fmla="*/ 18297 h 26870"/>
                  <a:gd name="connsiteX4" fmla="*/ 13621 w 18287"/>
                  <a:gd name="connsiteY4" fmla="*/ 9916 h 268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87" h="26870">
                    <a:moveTo>
                      <a:pt x="13621" y="9916"/>
                    </a:moveTo>
                    <a:cubicBezTo>
                      <a:pt x="9620" y="13630"/>
                      <a:pt x="5525" y="17440"/>
                      <a:pt x="2286" y="26870"/>
                    </a:cubicBezTo>
                    <a:cubicBezTo>
                      <a:pt x="-857" y="24775"/>
                      <a:pt x="4477" y="10201"/>
                      <a:pt x="0" y="10201"/>
                    </a:cubicBezTo>
                    <a:cubicBezTo>
                      <a:pt x="11335" y="-14278"/>
                      <a:pt x="16288" y="12202"/>
                      <a:pt x="18288" y="18297"/>
                    </a:cubicBezTo>
                    <a:cubicBezTo>
                      <a:pt x="12097" y="32585"/>
                      <a:pt x="8858" y="23631"/>
                      <a:pt x="13621" y="991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52" name="Freeform: Shape 73751">
                <a:extLst>
                  <a:ext uri="{FF2B5EF4-FFF2-40B4-BE49-F238E27FC236}">
                    <a16:creationId xmlns:a16="http://schemas.microsoft.com/office/drawing/2014/main" id="{DE3F8B7D-2C3E-45A7-8AC1-8F7F0D290FAC}"/>
                  </a:ext>
                </a:extLst>
              </p:cNvPr>
              <p:cNvSpPr/>
              <p:nvPr/>
            </p:nvSpPr>
            <p:spPr>
              <a:xfrm>
                <a:off x="13736383" y="4946269"/>
                <a:ext cx="32648" cy="42862"/>
              </a:xfrm>
              <a:custGeom>
                <a:avLst/>
                <a:gdLst>
                  <a:gd name="connsiteX0" fmla="*/ 0 w 32648"/>
                  <a:gd name="connsiteY0" fmla="*/ 42863 h 42862"/>
                  <a:gd name="connsiteX1" fmla="*/ 18859 w 32648"/>
                  <a:gd name="connsiteY1" fmla="*/ 0 h 42862"/>
                  <a:gd name="connsiteX2" fmla="*/ 31051 w 32648"/>
                  <a:gd name="connsiteY2" fmla="*/ 24575 h 42862"/>
                  <a:gd name="connsiteX3" fmla="*/ 0 w 32648"/>
                  <a:gd name="connsiteY3" fmla="*/ 42863 h 42862"/>
                </a:gdLst>
                <a:ahLst/>
                <a:cxnLst>
                  <a:cxn ang="0">
                    <a:pos x="connsiteX0" y="connsiteY0"/>
                  </a:cxn>
                  <a:cxn ang="0">
                    <a:pos x="connsiteX1" y="connsiteY1"/>
                  </a:cxn>
                  <a:cxn ang="0">
                    <a:pos x="connsiteX2" y="connsiteY2"/>
                  </a:cxn>
                  <a:cxn ang="0">
                    <a:pos x="connsiteX3" y="connsiteY3"/>
                  </a:cxn>
                </a:cxnLst>
                <a:rect l="l" t="t" r="r" b="b"/>
                <a:pathLst>
                  <a:path w="32648" h="42862">
                    <a:moveTo>
                      <a:pt x="0" y="42863"/>
                    </a:moveTo>
                    <a:cubicBezTo>
                      <a:pt x="6096" y="27718"/>
                      <a:pt x="16192" y="31433"/>
                      <a:pt x="18859" y="0"/>
                    </a:cubicBezTo>
                    <a:cubicBezTo>
                      <a:pt x="23336" y="7429"/>
                      <a:pt x="37338" y="-1143"/>
                      <a:pt x="31051" y="24575"/>
                    </a:cubicBezTo>
                    <a:cubicBezTo>
                      <a:pt x="21526" y="29146"/>
                      <a:pt x="14668" y="30004"/>
                      <a:pt x="0" y="4286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53" name="Freeform: Shape 73752">
                <a:extLst>
                  <a:ext uri="{FF2B5EF4-FFF2-40B4-BE49-F238E27FC236}">
                    <a16:creationId xmlns:a16="http://schemas.microsoft.com/office/drawing/2014/main" id="{FA2908C6-FEEB-41D5-9F30-F53C8CCC09C0}"/>
                  </a:ext>
                </a:extLst>
              </p:cNvPr>
              <p:cNvSpPr/>
              <p:nvPr/>
            </p:nvSpPr>
            <p:spPr>
              <a:xfrm>
                <a:off x="14152686" y="5004852"/>
                <a:ext cx="36705" cy="62481"/>
              </a:xfrm>
              <a:custGeom>
                <a:avLst/>
                <a:gdLst>
                  <a:gd name="connsiteX0" fmla="*/ 30038 w 36705"/>
                  <a:gd name="connsiteY0" fmla="*/ 186 h 62481"/>
                  <a:gd name="connsiteX1" fmla="*/ 14513 w 36705"/>
                  <a:gd name="connsiteY1" fmla="*/ 18855 h 62481"/>
                  <a:gd name="connsiteX2" fmla="*/ 36706 w 36705"/>
                  <a:gd name="connsiteY2" fmla="*/ 33428 h 62481"/>
                  <a:gd name="connsiteX3" fmla="*/ 2988 w 36705"/>
                  <a:gd name="connsiteY3" fmla="*/ 62385 h 62481"/>
                  <a:gd name="connsiteX4" fmla="*/ 4226 w 36705"/>
                  <a:gd name="connsiteY4" fmla="*/ 19998 h 62481"/>
                  <a:gd name="connsiteX5" fmla="*/ 12703 w 36705"/>
                  <a:gd name="connsiteY5" fmla="*/ 36095 h 62481"/>
                  <a:gd name="connsiteX6" fmla="*/ 30038 w 36705"/>
                  <a:gd name="connsiteY6" fmla="*/ 186 h 6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705" h="62481">
                    <a:moveTo>
                      <a:pt x="30038" y="186"/>
                    </a:moveTo>
                    <a:cubicBezTo>
                      <a:pt x="26514" y="11997"/>
                      <a:pt x="20990" y="17045"/>
                      <a:pt x="14513" y="18855"/>
                    </a:cubicBezTo>
                    <a:cubicBezTo>
                      <a:pt x="12322" y="43239"/>
                      <a:pt x="27181" y="32952"/>
                      <a:pt x="36706" y="33428"/>
                    </a:cubicBezTo>
                    <a:cubicBezTo>
                      <a:pt x="27752" y="71433"/>
                      <a:pt x="14132" y="27237"/>
                      <a:pt x="2988" y="62385"/>
                    </a:cubicBezTo>
                    <a:cubicBezTo>
                      <a:pt x="-4633" y="64480"/>
                      <a:pt x="4797" y="32190"/>
                      <a:pt x="4226" y="19998"/>
                    </a:cubicBezTo>
                    <a:cubicBezTo>
                      <a:pt x="7083" y="25237"/>
                      <a:pt x="5654" y="39239"/>
                      <a:pt x="12703" y="36095"/>
                    </a:cubicBezTo>
                    <a:cubicBezTo>
                      <a:pt x="7940" y="20475"/>
                      <a:pt x="18989" y="-2290"/>
                      <a:pt x="30038" y="18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54" name="Freeform: Shape 73753">
                <a:extLst>
                  <a:ext uri="{FF2B5EF4-FFF2-40B4-BE49-F238E27FC236}">
                    <a16:creationId xmlns:a16="http://schemas.microsoft.com/office/drawing/2014/main" id="{7151FA01-B381-4969-A4DF-230705EFDEC8}"/>
                  </a:ext>
                </a:extLst>
              </p:cNvPr>
              <p:cNvSpPr/>
              <p:nvPr/>
            </p:nvSpPr>
            <p:spPr>
              <a:xfrm>
                <a:off x="14429994" y="3578296"/>
                <a:ext cx="15052" cy="27030"/>
              </a:xfrm>
              <a:custGeom>
                <a:avLst/>
                <a:gdLst>
                  <a:gd name="connsiteX0" fmla="*/ 6096 w 15052"/>
                  <a:gd name="connsiteY0" fmla="*/ 26091 h 27030"/>
                  <a:gd name="connsiteX1" fmla="*/ 0 w 15052"/>
                  <a:gd name="connsiteY1" fmla="*/ 10279 h 27030"/>
                  <a:gd name="connsiteX2" fmla="*/ 14859 w 15052"/>
                  <a:gd name="connsiteY2" fmla="*/ 16185 h 27030"/>
                  <a:gd name="connsiteX3" fmla="*/ 10382 w 15052"/>
                  <a:gd name="connsiteY3" fmla="*/ 8565 h 27030"/>
                  <a:gd name="connsiteX4" fmla="*/ 6096 w 15052"/>
                  <a:gd name="connsiteY4" fmla="*/ 26091 h 270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52" h="27030">
                    <a:moveTo>
                      <a:pt x="6096" y="26091"/>
                    </a:moveTo>
                    <a:cubicBezTo>
                      <a:pt x="-95" y="31711"/>
                      <a:pt x="4096" y="10279"/>
                      <a:pt x="0" y="10279"/>
                    </a:cubicBezTo>
                    <a:cubicBezTo>
                      <a:pt x="2762" y="6470"/>
                      <a:pt x="16859" y="-13914"/>
                      <a:pt x="14859" y="16185"/>
                    </a:cubicBezTo>
                    <a:cubicBezTo>
                      <a:pt x="12859" y="15042"/>
                      <a:pt x="12954" y="8184"/>
                      <a:pt x="10382" y="8565"/>
                    </a:cubicBezTo>
                    <a:cubicBezTo>
                      <a:pt x="7906" y="9137"/>
                      <a:pt x="7429" y="19233"/>
                      <a:pt x="6096" y="2609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55" name="Freeform: Shape 73754">
                <a:extLst>
                  <a:ext uri="{FF2B5EF4-FFF2-40B4-BE49-F238E27FC236}">
                    <a16:creationId xmlns:a16="http://schemas.microsoft.com/office/drawing/2014/main" id="{303ACBCE-15F9-47B6-AAC2-E7E82F3A96C3}"/>
                  </a:ext>
                </a:extLst>
              </p:cNvPr>
              <p:cNvSpPr/>
              <p:nvPr/>
            </p:nvSpPr>
            <p:spPr>
              <a:xfrm>
                <a:off x="14477578" y="4774343"/>
                <a:ext cx="8327" cy="63815"/>
              </a:xfrm>
              <a:custGeom>
                <a:avLst/>
                <a:gdLst>
                  <a:gd name="connsiteX0" fmla="*/ 2326 w 8327"/>
                  <a:gd name="connsiteY0" fmla="*/ 0 h 63815"/>
                  <a:gd name="connsiteX1" fmla="*/ 8327 w 8327"/>
                  <a:gd name="connsiteY1" fmla="*/ 58674 h 63815"/>
                  <a:gd name="connsiteX2" fmla="*/ 2326 w 8327"/>
                  <a:gd name="connsiteY2" fmla="*/ 0 h 63815"/>
                </a:gdLst>
                <a:ahLst/>
                <a:cxnLst>
                  <a:cxn ang="0">
                    <a:pos x="connsiteX0" y="connsiteY0"/>
                  </a:cxn>
                  <a:cxn ang="0">
                    <a:pos x="connsiteX1" y="connsiteY1"/>
                  </a:cxn>
                  <a:cxn ang="0">
                    <a:pos x="connsiteX2" y="connsiteY2"/>
                  </a:cxn>
                </a:cxnLst>
                <a:rect l="l" t="t" r="r" b="b"/>
                <a:pathLst>
                  <a:path w="8327" h="63815">
                    <a:moveTo>
                      <a:pt x="2326" y="0"/>
                    </a:moveTo>
                    <a:cubicBezTo>
                      <a:pt x="17090" y="2667"/>
                      <a:pt x="-7008" y="54292"/>
                      <a:pt x="8327" y="58674"/>
                    </a:cubicBezTo>
                    <a:cubicBezTo>
                      <a:pt x="1183" y="79629"/>
                      <a:pt x="-2817" y="31813"/>
                      <a:pt x="2326"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56" name="Freeform: Shape 73755">
                <a:extLst>
                  <a:ext uri="{FF2B5EF4-FFF2-40B4-BE49-F238E27FC236}">
                    <a16:creationId xmlns:a16="http://schemas.microsoft.com/office/drawing/2014/main" id="{8A4284BB-E954-400E-B4F8-F0A51E2DF1C6}"/>
                  </a:ext>
                </a:extLst>
              </p:cNvPr>
              <p:cNvSpPr/>
              <p:nvPr/>
            </p:nvSpPr>
            <p:spPr>
              <a:xfrm>
                <a:off x="14557482" y="4252278"/>
                <a:ext cx="41009" cy="35446"/>
              </a:xfrm>
              <a:custGeom>
                <a:avLst/>
                <a:gdLst>
                  <a:gd name="connsiteX0" fmla="*/ 8243 w 41009"/>
                  <a:gd name="connsiteY0" fmla="*/ 0 h 35446"/>
                  <a:gd name="connsiteX1" fmla="*/ 41009 w 41009"/>
                  <a:gd name="connsiteY1" fmla="*/ 12001 h 35446"/>
                  <a:gd name="connsiteX2" fmla="*/ 52 w 41009"/>
                  <a:gd name="connsiteY2" fmla="*/ 35338 h 35446"/>
                  <a:gd name="connsiteX3" fmla="*/ 8243 w 41009"/>
                  <a:gd name="connsiteY3" fmla="*/ 0 h 35446"/>
                </a:gdLst>
                <a:ahLst/>
                <a:cxnLst>
                  <a:cxn ang="0">
                    <a:pos x="connsiteX0" y="connsiteY0"/>
                  </a:cxn>
                  <a:cxn ang="0">
                    <a:pos x="connsiteX1" y="connsiteY1"/>
                  </a:cxn>
                  <a:cxn ang="0">
                    <a:pos x="connsiteX2" y="connsiteY2"/>
                  </a:cxn>
                  <a:cxn ang="0">
                    <a:pos x="connsiteX3" y="connsiteY3"/>
                  </a:cxn>
                </a:cxnLst>
                <a:rect l="l" t="t" r="r" b="b"/>
                <a:pathLst>
                  <a:path w="41009" h="35446">
                    <a:moveTo>
                      <a:pt x="8243" y="0"/>
                    </a:moveTo>
                    <a:cubicBezTo>
                      <a:pt x="16435" y="22098"/>
                      <a:pt x="24055" y="6763"/>
                      <a:pt x="41009" y="12001"/>
                    </a:cubicBezTo>
                    <a:cubicBezTo>
                      <a:pt x="38437" y="62198"/>
                      <a:pt x="9958" y="12573"/>
                      <a:pt x="52" y="35338"/>
                    </a:cubicBezTo>
                    <a:cubicBezTo>
                      <a:pt x="-710" y="12097"/>
                      <a:pt x="7195" y="17050"/>
                      <a:pt x="8243"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57" name="Freeform: Shape 73756">
                <a:extLst>
                  <a:ext uri="{FF2B5EF4-FFF2-40B4-BE49-F238E27FC236}">
                    <a16:creationId xmlns:a16="http://schemas.microsoft.com/office/drawing/2014/main" id="{ECE8F45F-39C3-4778-8B43-8870044E2611}"/>
                  </a:ext>
                </a:extLst>
              </p:cNvPr>
              <p:cNvSpPr/>
              <p:nvPr/>
            </p:nvSpPr>
            <p:spPr>
              <a:xfrm>
                <a:off x="14574392" y="4833969"/>
                <a:ext cx="117919" cy="179736"/>
              </a:xfrm>
              <a:custGeom>
                <a:avLst/>
                <a:gdLst>
                  <a:gd name="connsiteX0" fmla="*/ 14764 w 117919"/>
                  <a:gd name="connsiteY0" fmla="*/ 172117 h 179736"/>
                  <a:gd name="connsiteX1" fmla="*/ 15145 w 117919"/>
                  <a:gd name="connsiteY1" fmla="*/ 163639 h 179736"/>
                  <a:gd name="connsiteX2" fmla="*/ 0 w 117919"/>
                  <a:gd name="connsiteY2" fmla="*/ 131635 h 179736"/>
                  <a:gd name="connsiteX3" fmla="*/ 2572 w 117919"/>
                  <a:gd name="connsiteY3" fmla="*/ 80105 h 179736"/>
                  <a:gd name="connsiteX4" fmla="*/ 18002 w 117919"/>
                  <a:gd name="connsiteY4" fmla="*/ 35433 h 179736"/>
                  <a:gd name="connsiteX5" fmla="*/ 33433 w 117919"/>
                  <a:gd name="connsiteY5" fmla="*/ 58769 h 179736"/>
                  <a:gd name="connsiteX6" fmla="*/ 41243 w 117919"/>
                  <a:gd name="connsiteY6" fmla="*/ 32099 h 179736"/>
                  <a:gd name="connsiteX7" fmla="*/ 26289 w 117919"/>
                  <a:gd name="connsiteY7" fmla="*/ 0 h 179736"/>
                  <a:gd name="connsiteX8" fmla="*/ 69913 w 117919"/>
                  <a:gd name="connsiteY8" fmla="*/ 42767 h 179736"/>
                  <a:gd name="connsiteX9" fmla="*/ 117920 w 117919"/>
                  <a:gd name="connsiteY9" fmla="*/ 97726 h 179736"/>
                  <a:gd name="connsiteX10" fmla="*/ 94488 w 117919"/>
                  <a:gd name="connsiteY10" fmla="*/ 101155 h 179736"/>
                  <a:gd name="connsiteX11" fmla="*/ 110585 w 117919"/>
                  <a:gd name="connsiteY11" fmla="*/ 115824 h 179736"/>
                  <a:gd name="connsiteX12" fmla="*/ 83439 w 117919"/>
                  <a:gd name="connsiteY12" fmla="*/ 128302 h 179736"/>
                  <a:gd name="connsiteX13" fmla="*/ 108966 w 117919"/>
                  <a:gd name="connsiteY13" fmla="*/ 158782 h 179736"/>
                  <a:gd name="connsiteX14" fmla="*/ 91440 w 117919"/>
                  <a:gd name="connsiteY14" fmla="*/ 178403 h 179736"/>
                  <a:gd name="connsiteX15" fmla="*/ 76391 w 117919"/>
                  <a:gd name="connsiteY15" fmla="*/ 137922 h 179736"/>
                  <a:gd name="connsiteX16" fmla="*/ 72676 w 117919"/>
                  <a:gd name="connsiteY16" fmla="*/ 146971 h 179736"/>
                  <a:gd name="connsiteX17" fmla="*/ 81439 w 117919"/>
                  <a:gd name="connsiteY17" fmla="*/ 179737 h 179736"/>
                  <a:gd name="connsiteX18" fmla="*/ 29813 w 117919"/>
                  <a:gd name="connsiteY18" fmla="*/ 135826 h 179736"/>
                  <a:gd name="connsiteX19" fmla="*/ 14764 w 117919"/>
                  <a:gd name="connsiteY19" fmla="*/ 172117 h 179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7919" h="179736">
                    <a:moveTo>
                      <a:pt x="14764" y="172117"/>
                    </a:moveTo>
                    <a:cubicBezTo>
                      <a:pt x="11049" y="170974"/>
                      <a:pt x="13335" y="163830"/>
                      <a:pt x="15145" y="163639"/>
                    </a:cubicBezTo>
                    <a:cubicBezTo>
                      <a:pt x="14859" y="141541"/>
                      <a:pt x="5906" y="140208"/>
                      <a:pt x="0" y="131635"/>
                    </a:cubicBezTo>
                    <a:cubicBezTo>
                      <a:pt x="10573" y="107061"/>
                      <a:pt x="3715" y="109918"/>
                      <a:pt x="2572" y="80105"/>
                    </a:cubicBezTo>
                    <a:cubicBezTo>
                      <a:pt x="11049" y="102584"/>
                      <a:pt x="19241" y="69151"/>
                      <a:pt x="18002" y="35433"/>
                    </a:cubicBezTo>
                    <a:cubicBezTo>
                      <a:pt x="28575" y="29813"/>
                      <a:pt x="25718" y="57150"/>
                      <a:pt x="33433" y="58769"/>
                    </a:cubicBezTo>
                    <a:cubicBezTo>
                      <a:pt x="32575" y="30766"/>
                      <a:pt x="28480" y="22479"/>
                      <a:pt x="41243" y="32099"/>
                    </a:cubicBezTo>
                    <a:cubicBezTo>
                      <a:pt x="45053" y="-95"/>
                      <a:pt x="30671" y="12287"/>
                      <a:pt x="26289" y="0"/>
                    </a:cubicBezTo>
                    <a:cubicBezTo>
                      <a:pt x="35433" y="2096"/>
                      <a:pt x="52292" y="21431"/>
                      <a:pt x="69913" y="42767"/>
                    </a:cubicBezTo>
                    <a:cubicBezTo>
                      <a:pt x="87630" y="64008"/>
                      <a:pt x="106109" y="87344"/>
                      <a:pt x="117920" y="97726"/>
                    </a:cubicBezTo>
                    <a:cubicBezTo>
                      <a:pt x="113919" y="119348"/>
                      <a:pt x="105537" y="87725"/>
                      <a:pt x="94488" y="101155"/>
                    </a:cubicBezTo>
                    <a:cubicBezTo>
                      <a:pt x="96774" y="113538"/>
                      <a:pt x="102203" y="118300"/>
                      <a:pt x="110585" y="115824"/>
                    </a:cubicBezTo>
                    <a:cubicBezTo>
                      <a:pt x="102679" y="141922"/>
                      <a:pt x="90678" y="129730"/>
                      <a:pt x="83439" y="128302"/>
                    </a:cubicBezTo>
                    <a:cubicBezTo>
                      <a:pt x="84868" y="155829"/>
                      <a:pt x="101441" y="145923"/>
                      <a:pt x="108966" y="158782"/>
                    </a:cubicBezTo>
                    <a:cubicBezTo>
                      <a:pt x="103632" y="186214"/>
                      <a:pt x="93631" y="142399"/>
                      <a:pt x="91440" y="178403"/>
                    </a:cubicBezTo>
                    <a:cubicBezTo>
                      <a:pt x="81915" y="176022"/>
                      <a:pt x="84963" y="142589"/>
                      <a:pt x="76391" y="137922"/>
                    </a:cubicBezTo>
                    <a:cubicBezTo>
                      <a:pt x="76676" y="145066"/>
                      <a:pt x="74771" y="146209"/>
                      <a:pt x="72676" y="146971"/>
                    </a:cubicBezTo>
                    <a:cubicBezTo>
                      <a:pt x="73343" y="163258"/>
                      <a:pt x="85439" y="151828"/>
                      <a:pt x="81439" y="179737"/>
                    </a:cubicBezTo>
                    <a:cubicBezTo>
                      <a:pt x="69533" y="152019"/>
                      <a:pt x="45244" y="154781"/>
                      <a:pt x="29813" y="135826"/>
                    </a:cubicBezTo>
                    <a:cubicBezTo>
                      <a:pt x="22955" y="142780"/>
                      <a:pt x="20955" y="163068"/>
                      <a:pt x="14764" y="17211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58" name="Freeform: Shape 73757">
                <a:extLst>
                  <a:ext uri="{FF2B5EF4-FFF2-40B4-BE49-F238E27FC236}">
                    <a16:creationId xmlns:a16="http://schemas.microsoft.com/office/drawing/2014/main" id="{1CC9CA36-A0BB-4AA3-AF28-25FA744A8A83}"/>
                  </a:ext>
                </a:extLst>
              </p:cNvPr>
              <p:cNvSpPr/>
              <p:nvPr/>
            </p:nvSpPr>
            <p:spPr>
              <a:xfrm>
                <a:off x="14558962" y="5259165"/>
                <a:ext cx="50555" cy="107673"/>
              </a:xfrm>
              <a:custGeom>
                <a:avLst/>
                <a:gdLst>
                  <a:gd name="connsiteX0" fmla="*/ 17526 w 50555"/>
                  <a:gd name="connsiteY0" fmla="*/ 98203 h 107673"/>
                  <a:gd name="connsiteX1" fmla="*/ 0 w 50555"/>
                  <a:gd name="connsiteY1" fmla="*/ 100394 h 107673"/>
                  <a:gd name="connsiteX2" fmla="*/ 49530 w 50555"/>
                  <a:gd name="connsiteY2" fmla="*/ 0 h 107673"/>
                  <a:gd name="connsiteX3" fmla="*/ 17526 w 50555"/>
                  <a:gd name="connsiteY3" fmla="*/ 98203 h 107673"/>
                </a:gdLst>
                <a:ahLst/>
                <a:cxnLst>
                  <a:cxn ang="0">
                    <a:pos x="connsiteX0" y="connsiteY0"/>
                  </a:cxn>
                  <a:cxn ang="0">
                    <a:pos x="connsiteX1" y="connsiteY1"/>
                  </a:cxn>
                  <a:cxn ang="0">
                    <a:pos x="connsiteX2" y="connsiteY2"/>
                  </a:cxn>
                  <a:cxn ang="0">
                    <a:pos x="connsiteX3" y="connsiteY3"/>
                  </a:cxn>
                </a:cxnLst>
                <a:rect l="l" t="t" r="r" b="b"/>
                <a:pathLst>
                  <a:path w="50555" h="107673">
                    <a:moveTo>
                      <a:pt x="17526" y="98203"/>
                    </a:moveTo>
                    <a:cubicBezTo>
                      <a:pt x="13430" y="123730"/>
                      <a:pt x="9144" y="88202"/>
                      <a:pt x="0" y="100394"/>
                    </a:cubicBezTo>
                    <a:cubicBezTo>
                      <a:pt x="8001" y="44387"/>
                      <a:pt x="38291" y="46958"/>
                      <a:pt x="49530" y="0"/>
                    </a:cubicBezTo>
                    <a:cubicBezTo>
                      <a:pt x="58960" y="35909"/>
                      <a:pt x="-191" y="71438"/>
                      <a:pt x="17526" y="9820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59" name="Freeform: Shape 73758">
                <a:extLst>
                  <a:ext uri="{FF2B5EF4-FFF2-40B4-BE49-F238E27FC236}">
                    <a16:creationId xmlns:a16="http://schemas.microsoft.com/office/drawing/2014/main" id="{C10D6634-B637-4291-A611-FDC5AF57E034}"/>
                  </a:ext>
                </a:extLst>
              </p:cNvPr>
              <p:cNvSpPr/>
              <p:nvPr/>
            </p:nvSpPr>
            <p:spPr>
              <a:xfrm>
                <a:off x="14586626" y="5073332"/>
                <a:ext cx="75682" cy="51911"/>
              </a:xfrm>
              <a:custGeom>
                <a:avLst/>
                <a:gdLst>
                  <a:gd name="connsiteX0" fmla="*/ 3769 w 75682"/>
                  <a:gd name="connsiteY0" fmla="*/ 51911 h 51911"/>
                  <a:gd name="connsiteX1" fmla="*/ 9483 w 75682"/>
                  <a:gd name="connsiteY1" fmla="*/ 0 h 51911"/>
                  <a:gd name="connsiteX2" fmla="*/ 75682 w 75682"/>
                  <a:gd name="connsiteY2" fmla="*/ 33242 h 51911"/>
                  <a:gd name="connsiteX3" fmla="*/ 65109 w 75682"/>
                  <a:gd name="connsiteY3" fmla="*/ 43339 h 51911"/>
                  <a:gd name="connsiteX4" fmla="*/ 3769 w 75682"/>
                  <a:gd name="connsiteY4" fmla="*/ 51911 h 51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682" h="51911">
                    <a:moveTo>
                      <a:pt x="3769" y="51911"/>
                    </a:moveTo>
                    <a:cubicBezTo>
                      <a:pt x="-7280" y="36767"/>
                      <a:pt x="9483" y="17050"/>
                      <a:pt x="9483" y="0"/>
                    </a:cubicBezTo>
                    <a:cubicBezTo>
                      <a:pt x="17104" y="20003"/>
                      <a:pt x="56823" y="-26575"/>
                      <a:pt x="75682" y="33242"/>
                    </a:cubicBezTo>
                    <a:cubicBezTo>
                      <a:pt x="75682" y="59912"/>
                      <a:pt x="66729" y="12859"/>
                      <a:pt x="65109" y="43339"/>
                    </a:cubicBezTo>
                    <a:cubicBezTo>
                      <a:pt x="55394" y="22765"/>
                      <a:pt x="14437" y="-857"/>
                      <a:pt x="3769" y="5191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60" name="Freeform: Shape 73759">
                <a:extLst>
                  <a:ext uri="{FF2B5EF4-FFF2-40B4-BE49-F238E27FC236}">
                    <a16:creationId xmlns:a16="http://schemas.microsoft.com/office/drawing/2014/main" id="{E781A23C-E573-4CF7-A896-108645149FB6}"/>
                  </a:ext>
                </a:extLst>
              </p:cNvPr>
              <p:cNvSpPr/>
              <p:nvPr/>
            </p:nvSpPr>
            <p:spPr>
              <a:xfrm>
                <a:off x="14620112" y="6162655"/>
                <a:ext cx="27146" cy="48070"/>
              </a:xfrm>
              <a:custGeom>
                <a:avLst/>
                <a:gdLst>
                  <a:gd name="connsiteX0" fmla="*/ 0 w 27146"/>
                  <a:gd name="connsiteY0" fmla="*/ 42628 h 48070"/>
                  <a:gd name="connsiteX1" fmla="*/ 15335 w 27146"/>
                  <a:gd name="connsiteY1" fmla="*/ 32246 h 48070"/>
                  <a:gd name="connsiteX2" fmla="*/ 1143 w 27146"/>
                  <a:gd name="connsiteY2" fmla="*/ 8338 h 48070"/>
                  <a:gd name="connsiteX3" fmla="*/ 27146 w 27146"/>
                  <a:gd name="connsiteY3" fmla="*/ 13482 h 48070"/>
                  <a:gd name="connsiteX4" fmla="*/ 0 w 27146"/>
                  <a:gd name="connsiteY4" fmla="*/ 42628 h 48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46" h="48070">
                    <a:moveTo>
                      <a:pt x="0" y="42628"/>
                    </a:moveTo>
                    <a:cubicBezTo>
                      <a:pt x="4096" y="17196"/>
                      <a:pt x="5905" y="32341"/>
                      <a:pt x="15335" y="32246"/>
                    </a:cubicBezTo>
                    <a:cubicBezTo>
                      <a:pt x="14859" y="14815"/>
                      <a:pt x="5810" y="16339"/>
                      <a:pt x="1143" y="8338"/>
                    </a:cubicBezTo>
                    <a:cubicBezTo>
                      <a:pt x="8382" y="-17475"/>
                      <a:pt x="14192" y="26055"/>
                      <a:pt x="27146" y="13482"/>
                    </a:cubicBezTo>
                    <a:cubicBezTo>
                      <a:pt x="20955" y="30246"/>
                      <a:pt x="8763" y="60440"/>
                      <a:pt x="0" y="4262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61" name="Freeform: Shape 73760">
                <a:extLst>
                  <a:ext uri="{FF2B5EF4-FFF2-40B4-BE49-F238E27FC236}">
                    <a16:creationId xmlns:a16="http://schemas.microsoft.com/office/drawing/2014/main" id="{3AA56874-6695-49D2-8C2B-04631DCE8C5F}"/>
                  </a:ext>
                </a:extLst>
              </p:cNvPr>
              <p:cNvSpPr/>
              <p:nvPr/>
            </p:nvSpPr>
            <p:spPr>
              <a:xfrm>
                <a:off x="14661773" y="5122078"/>
                <a:ext cx="19688" cy="35455"/>
              </a:xfrm>
              <a:custGeom>
                <a:avLst/>
                <a:gdLst>
                  <a:gd name="connsiteX0" fmla="*/ 2059 w 19688"/>
                  <a:gd name="connsiteY0" fmla="*/ 35456 h 35455"/>
                  <a:gd name="connsiteX1" fmla="*/ 19394 w 19688"/>
                  <a:gd name="connsiteY1" fmla="*/ 24597 h 35455"/>
                  <a:gd name="connsiteX2" fmla="*/ 2059 w 19688"/>
                  <a:gd name="connsiteY2" fmla="*/ 35456 h 35455"/>
                </a:gdLst>
                <a:ahLst/>
                <a:cxnLst>
                  <a:cxn ang="0">
                    <a:pos x="connsiteX0" y="connsiteY0"/>
                  </a:cxn>
                  <a:cxn ang="0">
                    <a:pos x="connsiteX1" y="connsiteY1"/>
                  </a:cxn>
                  <a:cxn ang="0">
                    <a:pos x="connsiteX2" y="connsiteY2"/>
                  </a:cxn>
                </a:cxnLst>
                <a:rect l="l" t="t" r="r" b="b"/>
                <a:pathLst>
                  <a:path w="19688" h="35455">
                    <a:moveTo>
                      <a:pt x="2059" y="35456"/>
                    </a:moveTo>
                    <a:cubicBezTo>
                      <a:pt x="-8133" y="22026"/>
                      <a:pt x="23014" y="-30362"/>
                      <a:pt x="19394" y="24597"/>
                    </a:cubicBezTo>
                    <a:cubicBezTo>
                      <a:pt x="14251" y="29931"/>
                      <a:pt x="2154" y="17072"/>
                      <a:pt x="2059" y="3545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62" name="Freeform: Shape 73761">
                <a:extLst>
                  <a:ext uri="{FF2B5EF4-FFF2-40B4-BE49-F238E27FC236}">
                    <a16:creationId xmlns:a16="http://schemas.microsoft.com/office/drawing/2014/main" id="{AB3C7E6F-BB92-4D10-9517-56B9822F715C}"/>
                  </a:ext>
                </a:extLst>
              </p:cNvPr>
              <p:cNvSpPr/>
              <p:nvPr/>
            </p:nvSpPr>
            <p:spPr>
              <a:xfrm>
                <a:off x="14686502" y="4962176"/>
                <a:ext cx="91918" cy="68103"/>
              </a:xfrm>
              <a:custGeom>
                <a:avLst/>
                <a:gdLst>
                  <a:gd name="connsiteX0" fmla="*/ 89440 w 91918"/>
                  <a:gd name="connsiteY0" fmla="*/ 68104 h 68103"/>
                  <a:gd name="connsiteX1" fmla="*/ 0 w 91918"/>
                  <a:gd name="connsiteY1" fmla="*/ 38576 h 68103"/>
                  <a:gd name="connsiteX2" fmla="*/ 14668 w 91918"/>
                  <a:gd name="connsiteY2" fmla="*/ 2381 h 68103"/>
                  <a:gd name="connsiteX3" fmla="*/ 16859 w 91918"/>
                  <a:gd name="connsiteY3" fmla="*/ 36290 h 68103"/>
                  <a:gd name="connsiteX4" fmla="*/ 31528 w 91918"/>
                  <a:gd name="connsiteY4" fmla="*/ 0 h 68103"/>
                  <a:gd name="connsiteX5" fmla="*/ 90488 w 91918"/>
                  <a:gd name="connsiteY5" fmla="*/ 34004 h 68103"/>
                  <a:gd name="connsiteX6" fmla="*/ 89440 w 91918"/>
                  <a:gd name="connsiteY6" fmla="*/ 68104 h 68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918" h="68103">
                    <a:moveTo>
                      <a:pt x="89440" y="68104"/>
                    </a:moveTo>
                    <a:cubicBezTo>
                      <a:pt x="58293" y="44482"/>
                      <a:pt x="30956" y="58579"/>
                      <a:pt x="0" y="38576"/>
                    </a:cubicBezTo>
                    <a:cubicBezTo>
                      <a:pt x="1143" y="16764"/>
                      <a:pt x="6096" y="4667"/>
                      <a:pt x="14668" y="2381"/>
                    </a:cubicBezTo>
                    <a:cubicBezTo>
                      <a:pt x="17050" y="9620"/>
                      <a:pt x="17621" y="21241"/>
                      <a:pt x="16859" y="36290"/>
                    </a:cubicBezTo>
                    <a:cubicBezTo>
                      <a:pt x="25527" y="33909"/>
                      <a:pt x="30289" y="21907"/>
                      <a:pt x="31528" y="0"/>
                    </a:cubicBezTo>
                    <a:cubicBezTo>
                      <a:pt x="46291" y="47530"/>
                      <a:pt x="61626" y="52673"/>
                      <a:pt x="90488" y="34004"/>
                    </a:cubicBezTo>
                    <a:cubicBezTo>
                      <a:pt x="96202" y="42863"/>
                      <a:pt x="82486" y="42386"/>
                      <a:pt x="89440" y="6810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63" name="Freeform: Shape 73762">
                <a:extLst>
                  <a:ext uri="{FF2B5EF4-FFF2-40B4-BE49-F238E27FC236}">
                    <a16:creationId xmlns:a16="http://schemas.microsoft.com/office/drawing/2014/main" id="{E8DE55FC-F6A6-40A2-923E-14B79D5DEA19}"/>
                  </a:ext>
                </a:extLst>
              </p:cNvPr>
              <p:cNvSpPr/>
              <p:nvPr/>
            </p:nvSpPr>
            <p:spPr>
              <a:xfrm>
                <a:off x="14828805" y="6025035"/>
                <a:ext cx="202027" cy="148720"/>
              </a:xfrm>
              <a:custGeom>
                <a:avLst/>
                <a:gdLst>
                  <a:gd name="connsiteX0" fmla="*/ 141732 w 202027"/>
                  <a:gd name="connsiteY0" fmla="*/ 148720 h 148720"/>
                  <a:gd name="connsiteX1" fmla="*/ 149543 w 202027"/>
                  <a:gd name="connsiteY1" fmla="*/ 70330 h 148720"/>
                  <a:gd name="connsiteX2" fmla="*/ 128588 w 202027"/>
                  <a:gd name="connsiteY2" fmla="*/ 56423 h 148720"/>
                  <a:gd name="connsiteX3" fmla="*/ 139065 w 202027"/>
                  <a:gd name="connsiteY3" fmla="*/ 63376 h 148720"/>
                  <a:gd name="connsiteX4" fmla="*/ 49340 w 202027"/>
                  <a:gd name="connsiteY4" fmla="*/ 110906 h 148720"/>
                  <a:gd name="connsiteX5" fmla="*/ 49721 w 202027"/>
                  <a:gd name="connsiteY5" fmla="*/ 85093 h 148720"/>
                  <a:gd name="connsiteX6" fmla="*/ 71533 w 202027"/>
                  <a:gd name="connsiteY6" fmla="*/ 56233 h 148720"/>
                  <a:gd name="connsiteX7" fmla="*/ 61246 w 202027"/>
                  <a:gd name="connsiteY7" fmla="*/ 32039 h 148720"/>
                  <a:gd name="connsiteX8" fmla="*/ 61151 w 202027"/>
                  <a:gd name="connsiteY8" fmla="*/ 40612 h 148720"/>
                  <a:gd name="connsiteX9" fmla="*/ 0 w 202027"/>
                  <a:gd name="connsiteY9" fmla="*/ 66710 h 148720"/>
                  <a:gd name="connsiteX10" fmla="*/ 4572 w 202027"/>
                  <a:gd name="connsiteY10" fmla="*/ 6131 h 148720"/>
                  <a:gd name="connsiteX11" fmla="*/ 25908 w 202027"/>
                  <a:gd name="connsiteY11" fmla="*/ 11560 h 148720"/>
                  <a:gd name="connsiteX12" fmla="*/ 7716 w 202027"/>
                  <a:gd name="connsiteY12" fmla="*/ 31372 h 148720"/>
                  <a:gd name="connsiteX13" fmla="*/ 14288 w 202027"/>
                  <a:gd name="connsiteY13" fmla="*/ 64615 h 148720"/>
                  <a:gd name="connsiteX14" fmla="*/ 25622 w 202027"/>
                  <a:gd name="connsiteY14" fmla="*/ 28705 h 148720"/>
                  <a:gd name="connsiteX15" fmla="*/ 50387 w 202027"/>
                  <a:gd name="connsiteY15" fmla="*/ 42231 h 148720"/>
                  <a:gd name="connsiteX16" fmla="*/ 57912 w 202027"/>
                  <a:gd name="connsiteY16" fmla="*/ 15466 h 148720"/>
                  <a:gd name="connsiteX17" fmla="*/ 124206 w 202027"/>
                  <a:gd name="connsiteY17" fmla="*/ 24991 h 148720"/>
                  <a:gd name="connsiteX18" fmla="*/ 184880 w 202027"/>
                  <a:gd name="connsiteY18" fmla="*/ 39183 h 148720"/>
                  <a:gd name="connsiteX19" fmla="*/ 201740 w 202027"/>
                  <a:gd name="connsiteY19" fmla="*/ 122431 h 148720"/>
                  <a:gd name="connsiteX20" fmla="*/ 187738 w 202027"/>
                  <a:gd name="connsiteY20" fmla="*/ 107382 h 148720"/>
                  <a:gd name="connsiteX21" fmla="*/ 187928 w 202027"/>
                  <a:gd name="connsiteY21" fmla="*/ 81664 h 148720"/>
                  <a:gd name="connsiteX22" fmla="*/ 173927 w 202027"/>
                  <a:gd name="connsiteY22" fmla="*/ 75283 h 148720"/>
                  <a:gd name="connsiteX23" fmla="*/ 180689 w 202027"/>
                  <a:gd name="connsiteY23" fmla="*/ 108430 h 148720"/>
                  <a:gd name="connsiteX24" fmla="*/ 141732 w 202027"/>
                  <a:gd name="connsiteY24" fmla="*/ 148720 h 14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02027" h="148720">
                    <a:moveTo>
                      <a:pt x="141732" y="148720"/>
                    </a:moveTo>
                    <a:cubicBezTo>
                      <a:pt x="136970" y="139767"/>
                      <a:pt x="149638" y="97476"/>
                      <a:pt x="149543" y="70330"/>
                    </a:cubicBezTo>
                    <a:cubicBezTo>
                      <a:pt x="145256" y="58709"/>
                      <a:pt x="137636" y="55851"/>
                      <a:pt x="128588" y="56423"/>
                    </a:cubicBezTo>
                    <a:cubicBezTo>
                      <a:pt x="129064" y="66424"/>
                      <a:pt x="134874" y="62805"/>
                      <a:pt x="139065" y="63376"/>
                    </a:cubicBezTo>
                    <a:cubicBezTo>
                      <a:pt x="111157" y="115002"/>
                      <a:pt x="90678" y="77188"/>
                      <a:pt x="49340" y="110906"/>
                    </a:cubicBezTo>
                    <a:cubicBezTo>
                      <a:pt x="51911" y="103476"/>
                      <a:pt x="55245" y="86617"/>
                      <a:pt x="49721" y="85093"/>
                    </a:cubicBezTo>
                    <a:cubicBezTo>
                      <a:pt x="54864" y="70520"/>
                      <a:pt x="67533" y="73282"/>
                      <a:pt x="71533" y="56233"/>
                    </a:cubicBezTo>
                    <a:cubicBezTo>
                      <a:pt x="71438" y="40040"/>
                      <a:pt x="59817" y="52041"/>
                      <a:pt x="61246" y="32039"/>
                    </a:cubicBezTo>
                    <a:cubicBezTo>
                      <a:pt x="57150" y="34230"/>
                      <a:pt x="59150" y="40992"/>
                      <a:pt x="61151" y="40612"/>
                    </a:cubicBezTo>
                    <a:cubicBezTo>
                      <a:pt x="42958" y="66900"/>
                      <a:pt x="21050" y="90713"/>
                      <a:pt x="0" y="66710"/>
                    </a:cubicBezTo>
                    <a:cubicBezTo>
                      <a:pt x="6668" y="55661"/>
                      <a:pt x="9430" y="25467"/>
                      <a:pt x="4572" y="6131"/>
                    </a:cubicBezTo>
                    <a:cubicBezTo>
                      <a:pt x="6953" y="-12062"/>
                      <a:pt x="17907" y="16513"/>
                      <a:pt x="25908" y="11560"/>
                    </a:cubicBezTo>
                    <a:cubicBezTo>
                      <a:pt x="24670" y="29563"/>
                      <a:pt x="10097" y="16228"/>
                      <a:pt x="7716" y="31372"/>
                    </a:cubicBezTo>
                    <a:cubicBezTo>
                      <a:pt x="4667" y="55090"/>
                      <a:pt x="14478" y="47660"/>
                      <a:pt x="14288" y="64615"/>
                    </a:cubicBezTo>
                    <a:cubicBezTo>
                      <a:pt x="19622" y="56423"/>
                      <a:pt x="25908" y="50041"/>
                      <a:pt x="25622" y="28705"/>
                    </a:cubicBezTo>
                    <a:cubicBezTo>
                      <a:pt x="37052" y="42421"/>
                      <a:pt x="44577" y="14608"/>
                      <a:pt x="50387" y="42231"/>
                    </a:cubicBezTo>
                    <a:cubicBezTo>
                      <a:pt x="55436" y="32896"/>
                      <a:pt x="49054" y="28324"/>
                      <a:pt x="57912" y="15466"/>
                    </a:cubicBezTo>
                    <a:cubicBezTo>
                      <a:pt x="77629" y="35658"/>
                      <a:pt x="101441" y="29943"/>
                      <a:pt x="124206" y="24991"/>
                    </a:cubicBezTo>
                    <a:cubicBezTo>
                      <a:pt x="146685" y="19942"/>
                      <a:pt x="168402" y="15751"/>
                      <a:pt x="184880" y="39183"/>
                    </a:cubicBezTo>
                    <a:cubicBezTo>
                      <a:pt x="178213" y="98047"/>
                      <a:pt x="205073" y="71758"/>
                      <a:pt x="201740" y="122431"/>
                    </a:cubicBezTo>
                    <a:cubicBezTo>
                      <a:pt x="196215" y="119574"/>
                      <a:pt x="198977" y="95857"/>
                      <a:pt x="187738" y="107382"/>
                    </a:cubicBezTo>
                    <a:cubicBezTo>
                      <a:pt x="183642" y="96809"/>
                      <a:pt x="186500" y="94047"/>
                      <a:pt x="187928" y="81664"/>
                    </a:cubicBezTo>
                    <a:cubicBezTo>
                      <a:pt x="180594" y="86332"/>
                      <a:pt x="178689" y="77092"/>
                      <a:pt x="173927" y="75283"/>
                    </a:cubicBezTo>
                    <a:cubicBezTo>
                      <a:pt x="169354" y="103572"/>
                      <a:pt x="185261" y="80045"/>
                      <a:pt x="180689" y="108430"/>
                    </a:cubicBezTo>
                    <a:cubicBezTo>
                      <a:pt x="167545" y="71282"/>
                      <a:pt x="146400" y="113383"/>
                      <a:pt x="141732" y="14872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64" name="Freeform: Shape 73763">
                <a:extLst>
                  <a:ext uri="{FF2B5EF4-FFF2-40B4-BE49-F238E27FC236}">
                    <a16:creationId xmlns:a16="http://schemas.microsoft.com/office/drawing/2014/main" id="{91089339-8350-4BD2-B2AE-A3C22E27DF52}"/>
                  </a:ext>
                </a:extLst>
              </p:cNvPr>
              <p:cNvSpPr/>
              <p:nvPr/>
            </p:nvSpPr>
            <p:spPr>
              <a:xfrm>
                <a:off x="14859476" y="1763262"/>
                <a:ext cx="5856802" cy="6245647"/>
              </a:xfrm>
              <a:custGeom>
                <a:avLst/>
                <a:gdLst>
                  <a:gd name="connsiteX0" fmla="*/ 14002 w 5856802"/>
                  <a:gd name="connsiteY0" fmla="*/ 4450499 h 6245647"/>
                  <a:gd name="connsiteX1" fmla="*/ 31814 w 5856802"/>
                  <a:gd name="connsiteY1" fmla="*/ 4464977 h 6245647"/>
                  <a:gd name="connsiteX2" fmla="*/ 31433 w 5856802"/>
                  <a:gd name="connsiteY2" fmla="*/ 4490695 h 6245647"/>
                  <a:gd name="connsiteX3" fmla="*/ 16954 w 5856802"/>
                  <a:gd name="connsiteY3" fmla="*/ 4492790 h 6245647"/>
                  <a:gd name="connsiteX4" fmla="*/ 71057 w 5856802"/>
                  <a:gd name="connsiteY4" fmla="*/ 4493552 h 6245647"/>
                  <a:gd name="connsiteX5" fmla="*/ 98965 w 5856802"/>
                  <a:gd name="connsiteY5" fmla="*/ 4549274 h 6245647"/>
                  <a:gd name="connsiteX6" fmla="*/ 92202 w 5856802"/>
                  <a:gd name="connsiteY6" fmla="*/ 4524604 h 6245647"/>
                  <a:gd name="connsiteX7" fmla="*/ 138208 w 5856802"/>
                  <a:gd name="connsiteY7" fmla="*/ 4526128 h 6245647"/>
                  <a:gd name="connsiteX8" fmla="*/ 145066 w 5856802"/>
                  <a:gd name="connsiteY8" fmla="*/ 4559465 h 6245647"/>
                  <a:gd name="connsiteX9" fmla="*/ 170117 w 5856802"/>
                  <a:gd name="connsiteY9" fmla="*/ 4529843 h 6245647"/>
                  <a:gd name="connsiteX10" fmla="*/ 176879 w 5856802"/>
                  <a:gd name="connsiteY10" fmla="*/ 4580230 h 6245647"/>
                  <a:gd name="connsiteX11" fmla="*/ 194786 w 5856802"/>
                  <a:gd name="connsiteY11" fmla="*/ 4543178 h 6245647"/>
                  <a:gd name="connsiteX12" fmla="*/ 208979 w 5856802"/>
                  <a:gd name="connsiteY12" fmla="*/ 4532415 h 6245647"/>
                  <a:gd name="connsiteX13" fmla="*/ 212217 w 5856802"/>
                  <a:gd name="connsiteY13" fmla="*/ 4566228 h 6245647"/>
                  <a:gd name="connsiteX14" fmla="*/ 257366 w 5856802"/>
                  <a:gd name="connsiteY14" fmla="*/ 4559084 h 6245647"/>
                  <a:gd name="connsiteX15" fmla="*/ 267938 w 5856802"/>
                  <a:gd name="connsiteY15" fmla="*/ 4523175 h 6245647"/>
                  <a:gd name="connsiteX16" fmla="*/ 316325 w 5856802"/>
                  <a:gd name="connsiteY16" fmla="*/ 4532796 h 6245647"/>
                  <a:gd name="connsiteX17" fmla="*/ 380714 w 5856802"/>
                  <a:gd name="connsiteY17" fmla="*/ 4633856 h 6245647"/>
                  <a:gd name="connsiteX18" fmla="*/ 384143 w 5856802"/>
                  <a:gd name="connsiteY18" fmla="*/ 4607376 h 6245647"/>
                  <a:gd name="connsiteX19" fmla="*/ 401098 w 5856802"/>
                  <a:gd name="connsiteY19" fmla="*/ 4630522 h 6245647"/>
                  <a:gd name="connsiteX20" fmla="*/ 391001 w 5856802"/>
                  <a:gd name="connsiteY20" fmla="*/ 4589279 h 6245647"/>
                  <a:gd name="connsiteX21" fmla="*/ 458724 w 5856802"/>
                  <a:gd name="connsiteY21" fmla="*/ 4569657 h 6245647"/>
                  <a:gd name="connsiteX22" fmla="*/ 445103 w 5856802"/>
                  <a:gd name="connsiteY22" fmla="*/ 4606138 h 6245647"/>
                  <a:gd name="connsiteX23" fmla="*/ 472154 w 5856802"/>
                  <a:gd name="connsiteY23" fmla="*/ 4567371 h 6245647"/>
                  <a:gd name="connsiteX24" fmla="*/ 465392 w 5856802"/>
                  <a:gd name="connsiteY24" fmla="*/ 4611377 h 6245647"/>
                  <a:gd name="connsiteX25" fmla="*/ 515874 w 5856802"/>
                  <a:gd name="connsiteY25" fmla="*/ 4602995 h 6245647"/>
                  <a:gd name="connsiteX26" fmla="*/ 509111 w 5856802"/>
                  <a:gd name="connsiteY26" fmla="*/ 4621378 h 6245647"/>
                  <a:gd name="connsiteX27" fmla="*/ 434912 w 5856802"/>
                  <a:gd name="connsiteY27" fmla="*/ 4642238 h 6245647"/>
                  <a:gd name="connsiteX28" fmla="*/ 519208 w 5856802"/>
                  <a:gd name="connsiteY28" fmla="*/ 4636808 h 6245647"/>
                  <a:gd name="connsiteX29" fmla="*/ 573024 w 5856802"/>
                  <a:gd name="connsiteY29" fmla="*/ 4670908 h 6245647"/>
                  <a:gd name="connsiteX30" fmla="*/ 694277 w 5856802"/>
                  <a:gd name="connsiteY30" fmla="*/ 4685196 h 6245647"/>
                  <a:gd name="connsiteX31" fmla="*/ 690944 w 5856802"/>
                  <a:gd name="connsiteY31" fmla="*/ 4702817 h 6245647"/>
                  <a:gd name="connsiteX32" fmla="*/ 711137 w 5856802"/>
                  <a:gd name="connsiteY32" fmla="*/ 4682433 h 6245647"/>
                  <a:gd name="connsiteX33" fmla="*/ 704374 w 5856802"/>
                  <a:gd name="connsiteY33" fmla="*/ 4666431 h 6245647"/>
                  <a:gd name="connsiteX34" fmla="*/ 748189 w 5856802"/>
                  <a:gd name="connsiteY34" fmla="*/ 4667765 h 6245647"/>
                  <a:gd name="connsiteX35" fmla="*/ 741426 w 5856802"/>
                  <a:gd name="connsiteY35" fmla="*/ 4703198 h 6245647"/>
                  <a:gd name="connsiteX36" fmla="*/ 781812 w 5856802"/>
                  <a:gd name="connsiteY36" fmla="*/ 4713580 h 6245647"/>
                  <a:gd name="connsiteX37" fmla="*/ 781812 w 5856802"/>
                  <a:gd name="connsiteY37" fmla="*/ 4670717 h 6245647"/>
                  <a:gd name="connsiteX38" fmla="*/ 795242 w 5856802"/>
                  <a:gd name="connsiteY38" fmla="*/ 4702722 h 6245647"/>
                  <a:gd name="connsiteX39" fmla="*/ 802005 w 5856802"/>
                  <a:gd name="connsiteY39" fmla="*/ 4658811 h 6245647"/>
                  <a:gd name="connsiteX40" fmla="*/ 846201 w 5856802"/>
                  <a:gd name="connsiteY40" fmla="*/ 4642905 h 6245647"/>
                  <a:gd name="connsiteX41" fmla="*/ 856488 w 5856802"/>
                  <a:gd name="connsiteY41" fmla="*/ 4701198 h 6245647"/>
                  <a:gd name="connsiteX42" fmla="*/ 893921 w 5856802"/>
                  <a:gd name="connsiteY42" fmla="*/ 4686434 h 6245647"/>
                  <a:gd name="connsiteX43" fmla="*/ 890588 w 5856802"/>
                  <a:gd name="connsiteY43" fmla="*/ 4747013 h 6245647"/>
                  <a:gd name="connsiteX44" fmla="*/ 904209 w 5856802"/>
                  <a:gd name="connsiteY44" fmla="*/ 4736249 h 6245647"/>
                  <a:gd name="connsiteX45" fmla="*/ 907542 w 5856802"/>
                  <a:gd name="connsiteY45" fmla="*/ 4684148 h 6245647"/>
                  <a:gd name="connsiteX46" fmla="*/ 1016603 w 5856802"/>
                  <a:gd name="connsiteY46" fmla="*/ 4674718 h 6245647"/>
                  <a:gd name="connsiteX47" fmla="*/ 1013270 w 5856802"/>
                  <a:gd name="connsiteY47" fmla="*/ 4709675 h 6245647"/>
                  <a:gd name="connsiteX48" fmla="*/ 1030319 w 5856802"/>
                  <a:gd name="connsiteY48" fmla="*/ 4706913 h 6245647"/>
                  <a:gd name="connsiteX49" fmla="*/ 1040416 w 5856802"/>
                  <a:gd name="connsiteY49" fmla="*/ 4679385 h 6245647"/>
                  <a:gd name="connsiteX50" fmla="*/ 1047369 w 5856802"/>
                  <a:gd name="connsiteY50" fmla="*/ 4729773 h 6245647"/>
                  <a:gd name="connsiteX51" fmla="*/ 999554 w 5856802"/>
                  <a:gd name="connsiteY51" fmla="*/ 4711770 h 6245647"/>
                  <a:gd name="connsiteX52" fmla="*/ 941642 w 5856802"/>
                  <a:gd name="connsiteY52" fmla="*/ 4721295 h 6245647"/>
                  <a:gd name="connsiteX53" fmla="*/ 1020128 w 5856802"/>
                  <a:gd name="connsiteY53" fmla="*/ 4751299 h 6245647"/>
                  <a:gd name="connsiteX54" fmla="*/ 1085184 w 5856802"/>
                  <a:gd name="connsiteY54" fmla="*/ 4800734 h 6245647"/>
                  <a:gd name="connsiteX55" fmla="*/ 1095280 w 5856802"/>
                  <a:gd name="connsiteY55" fmla="*/ 4773302 h 6245647"/>
                  <a:gd name="connsiteX56" fmla="*/ 1091660 w 5856802"/>
                  <a:gd name="connsiteY56" fmla="*/ 4722343 h 6245647"/>
                  <a:gd name="connsiteX57" fmla="*/ 1074706 w 5856802"/>
                  <a:gd name="connsiteY57" fmla="*/ 4742346 h 6245647"/>
                  <a:gd name="connsiteX58" fmla="*/ 1064228 w 5856802"/>
                  <a:gd name="connsiteY58" fmla="*/ 4684052 h 6245647"/>
                  <a:gd name="connsiteX59" fmla="*/ 1108520 w 5856802"/>
                  <a:gd name="connsiteY59" fmla="*/ 4676718 h 6245647"/>
                  <a:gd name="connsiteX60" fmla="*/ 1125569 w 5856802"/>
                  <a:gd name="connsiteY60" fmla="*/ 4673861 h 6245647"/>
                  <a:gd name="connsiteX61" fmla="*/ 1118997 w 5856802"/>
                  <a:gd name="connsiteY61" fmla="*/ 4717866 h 6245647"/>
                  <a:gd name="connsiteX62" fmla="*/ 1135856 w 5856802"/>
                  <a:gd name="connsiteY62" fmla="*/ 4672146 h 6245647"/>
                  <a:gd name="connsiteX63" fmla="*/ 1149477 w 5856802"/>
                  <a:gd name="connsiteY63" fmla="*/ 4678433 h 6245647"/>
                  <a:gd name="connsiteX64" fmla="*/ 1149763 w 5856802"/>
                  <a:gd name="connsiteY64" fmla="*/ 4738631 h 6245647"/>
                  <a:gd name="connsiteX65" fmla="*/ 1173671 w 5856802"/>
                  <a:gd name="connsiteY65" fmla="*/ 4734725 h 6245647"/>
                  <a:gd name="connsiteX66" fmla="*/ 1167003 w 5856802"/>
                  <a:gd name="connsiteY66" fmla="*/ 4770063 h 6245647"/>
                  <a:gd name="connsiteX67" fmla="*/ 1136333 w 5856802"/>
                  <a:gd name="connsiteY67" fmla="*/ 4775207 h 6245647"/>
                  <a:gd name="connsiteX68" fmla="*/ 1125855 w 5856802"/>
                  <a:gd name="connsiteY68" fmla="*/ 4733964 h 6245647"/>
                  <a:gd name="connsiteX69" fmla="*/ 1102043 w 5856802"/>
                  <a:gd name="connsiteY69" fmla="*/ 4737964 h 6245647"/>
                  <a:gd name="connsiteX70" fmla="*/ 1132904 w 5856802"/>
                  <a:gd name="connsiteY70" fmla="*/ 4784351 h 6245647"/>
                  <a:gd name="connsiteX71" fmla="*/ 1116044 w 5856802"/>
                  <a:gd name="connsiteY71" fmla="*/ 4821498 h 6245647"/>
                  <a:gd name="connsiteX72" fmla="*/ 1150144 w 5856802"/>
                  <a:gd name="connsiteY72" fmla="*/ 4824451 h 6245647"/>
                  <a:gd name="connsiteX73" fmla="*/ 1167003 w 5856802"/>
                  <a:gd name="connsiteY73" fmla="*/ 4787304 h 6245647"/>
                  <a:gd name="connsiteX74" fmla="*/ 1146525 w 5856802"/>
                  <a:gd name="connsiteY74" fmla="*/ 4790732 h 6245647"/>
                  <a:gd name="connsiteX75" fmla="*/ 1180814 w 5856802"/>
                  <a:gd name="connsiteY75" fmla="*/ 4802163 h 6245647"/>
                  <a:gd name="connsiteX76" fmla="*/ 1173766 w 5856802"/>
                  <a:gd name="connsiteY76" fmla="*/ 4768920 h 6245647"/>
                  <a:gd name="connsiteX77" fmla="*/ 1180624 w 5856802"/>
                  <a:gd name="connsiteY77" fmla="*/ 4759205 h 6245647"/>
                  <a:gd name="connsiteX78" fmla="*/ 1215390 w 5856802"/>
                  <a:gd name="connsiteY78" fmla="*/ 4796448 h 6245647"/>
                  <a:gd name="connsiteX79" fmla="*/ 1211771 w 5856802"/>
                  <a:gd name="connsiteY79" fmla="*/ 4771206 h 6245647"/>
                  <a:gd name="connsiteX80" fmla="*/ 1222058 w 5856802"/>
                  <a:gd name="connsiteY80" fmla="*/ 4760824 h 6245647"/>
                  <a:gd name="connsiteX81" fmla="*/ 1232630 w 5856802"/>
                  <a:gd name="connsiteY81" fmla="*/ 4793495 h 6245647"/>
                  <a:gd name="connsiteX82" fmla="*/ 1222439 w 5856802"/>
                  <a:gd name="connsiteY82" fmla="*/ 4829499 h 6245647"/>
                  <a:gd name="connsiteX83" fmla="*/ 1250156 w 5856802"/>
                  <a:gd name="connsiteY83" fmla="*/ 4833500 h 6245647"/>
                  <a:gd name="connsiteX84" fmla="*/ 1267206 w 5856802"/>
                  <a:gd name="connsiteY84" fmla="*/ 4796448 h 6245647"/>
                  <a:gd name="connsiteX85" fmla="*/ 1281208 w 5856802"/>
                  <a:gd name="connsiteY85" fmla="*/ 4819784 h 6245647"/>
                  <a:gd name="connsiteX86" fmla="*/ 1322642 w 5856802"/>
                  <a:gd name="connsiteY86" fmla="*/ 4812926 h 6245647"/>
                  <a:gd name="connsiteX87" fmla="*/ 1339596 w 5856802"/>
                  <a:gd name="connsiteY87" fmla="*/ 4775778 h 6245647"/>
                  <a:gd name="connsiteX88" fmla="*/ 1308354 w 5856802"/>
                  <a:gd name="connsiteY88" fmla="*/ 4763777 h 6245647"/>
                  <a:gd name="connsiteX89" fmla="*/ 1318546 w 5856802"/>
                  <a:gd name="connsiteY89" fmla="*/ 4744822 h 6245647"/>
                  <a:gd name="connsiteX90" fmla="*/ 1301401 w 5856802"/>
                  <a:gd name="connsiteY90" fmla="*/ 4764920 h 6245647"/>
                  <a:gd name="connsiteX91" fmla="*/ 1277017 w 5856802"/>
                  <a:gd name="connsiteY91" fmla="*/ 4743107 h 6245647"/>
                  <a:gd name="connsiteX92" fmla="*/ 1280160 w 5856802"/>
                  <a:gd name="connsiteY92" fmla="*/ 4708246 h 6245647"/>
                  <a:gd name="connsiteX93" fmla="*/ 1217962 w 5856802"/>
                  <a:gd name="connsiteY93" fmla="*/ 4701388 h 6245647"/>
                  <a:gd name="connsiteX94" fmla="*/ 1197102 w 5856802"/>
                  <a:gd name="connsiteY94" fmla="*/ 4679099 h 6245647"/>
                  <a:gd name="connsiteX95" fmla="*/ 1180052 w 5856802"/>
                  <a:gd name="connsiteY95" fmla="*/ 4716342 h 6245647"/>
                  <a:gd name="connsiteX96" fmla="*/ 1172909 w 5856802"/>
                  <a:gd name="connsiteY96" fmla="*/ 4674623 h 6245647"/>
                  <a:gd name="connsiteX97" fmla="*/ 1252347 w 5856802"/>
                  <a:gd name="connsiteY97" fmla="*/ 4695768 h 6245647"/>
                  <a:gd name="connsiteX98" fmla="*/ 1297019 w 5856802"/>
                  <a:gd name="connsiteY98" fmla="*/ 4671099 h 6245647"/>
                  <a:gd name="connsiteX99" fmla="*/ 1297210 w 5856802"/>
                  <a:gd name="connsiteY99" fmla="*/ 4696816 h 6245647"/>
                  <a:gd name="connsiteX100" fmla="*/ 1324451 w 5856802"/>
                  <a:gd name="connsiteY100" fmla="*/ 4657859 h 6245647"/>
                  <a:gd name="connsiteX101" fmla="*/ 1293305 w 5856802"/>
                  <a:gd name="connsiteY101" fmla="*/ 4645952 h 6245647"/>
                  <a:gd name="connsiteX102" fmla="*/ 1348454 w 5856802"/>
                  <a:gd name="connsiteY102" fmla="*/ 4645381 h 6245647"/>
                  <a:gd name="connsiteX103" fmla="*/ 1355693 w 5856802"/>
                  <a:gd name="connsiteY103" fmla="*/ 4687100 h 6245647"/>
                  <a:gd name="connsiteX104" fmla="*/ 1372838 w 5856802"/>
                  <a:gd name="connsiteY104" fmla="*/ 4675575 h 6245647"/>
                  <a:gd name="connsiteX105" fmla="*/ 1472756 w 5856802"/>
                  <a:gd name="connsiteY105" fmla="*/ 4667479 h 6245647"/>
                  <a:gd name="connsiteX106" fmla="*/ 1510856 w 5856802"/>
                  <a:gd name="connsiteY106" fmla="*/ 4678242 h 6245647"/>
                  <a:gd name="connsiteX107" fmla="*/ 1507712 w 5856802"/>
                  <a:gd name="connsiteY107" fmla="*/ 4704531 h 6245647"/>
                  <a:gd name="connsiteX108" fmla="*/ 1528668 w 5856802"/>
                  <a:gd name="connsiteY108" fmla="*/ 4726915 h 6245647"/>
                  <a:gd name="connsiteX109" fmla="*/ 1524667 w 5856802"/>
                  <a:gd name="connsiteY109" fmla="*/ 4684529 h 6245647"/>
                  <a:gd name="connsiteX110" fmla="*/ 1549337 w 5856802"/>
                  <a:gd name="connsiteY110" fmla="*/ 4714723 h 6245647"/>
                  <a:gd name="connsiteX111" fmla="*/ 1647063 w 5856802"/>
                  <a:gd name="connsiteY111" fmla="*/ 4715390 h 6245647"/>
                  <a:gd name="connsiteX112" fmla="*/ 1741551 w 5856802"/>
                  <a:gd name="connsiteY112" fmla="*/ 4725200 h 6245647"/>
                  <a:gd name="connsiteX113" fmla="*/ 1811179 w 5856802"/>
                  <a:gd name="connsiteY113" fmla="*/ 4713294 h 6245647"/>
                  <a:gd name="connsiteX114" fmla="*/ 1811941 w 5856802"/>
                  <a:gd name="connsiteY114" fmla="*/ 4747584 h 6245647"/>
                  <a:gd name="connsiteX115" fmla="*/ 1829562 w 5856802"/>
                  <a:gd name="connsiteY115" fmla="*/ 4753204 h 6245647"/>
                  <a:gd name="connsiteX116" fmla="*/ 1860518 w 5856802"/>
                  <a:gd name="connsiteY116" fmla="*/ 4730725 h 6245647"/>
                  <a:gd name="connsiteX117" fmla="*/ 1860328 w 5856802"/>
                  <a:gd name="connsiteY117" fmla="*/ 4722152 h 6245647"/>
                  <a:gd name="connsiteX118" fmla="*/ 1868519 w 5856802"/>
                  <a:gd name="connsiteY118" fmla="*/ 4772540 h 6245647"/>
                  <a:gd name="connsiteX119" fmla="*/ 1844517 w 5856802"/>
                  <a:gd name="connsiteY119" fmla="*/ 4793781 h 6245647"/>
                  <a:gd name="connsiteX120" fmla="*/ 1838801 w 5856802"/>
                  <a:gd name="connsiteY120" fmla="*/ 4846549 h 6245647"/>
                  <a:gd name="connsiteX121" fmla="*/ 1916049 w 5856802"/>
                  <a:gd name="connsiteY121" fmla="*/ 4850645 h 6245647"/>
                  <a:gd name="connsiteX122" fmla="*/ 1897761 w 5856802"/>
                  <a:gd name="connsiteY122" fmla="*/ 4819307 h 6245647"/>
                  <a:gd name="connsiteX123" fmla="*/ 1915192 w 5856802"/>
                  <a:gd name="connsiteY123" fmla="*/ 4816450 h 6245647"/>
                  <a:gd name="connsiteX124" fmla="*/ 1907381 w 5856802"/>
                  <a:gd name="connsiteY124" fmla="*/ 4783208 h 6245647"/>
                  <a:gd name="connsiteX125" fmla="*/ 1894142 w 5856802"/>
                  <a:gd name="connsiteY125" fmla="*/ 4811307 h 6245647"/>
                  <a:gd name="connsiteX126" fmla="*/ 1882807 w 5856802"/>
                  <a:gd name="connsiteY126" fmla="*/ 4778731 h 6245647"/>
                  <a:gd name="connsiteX127" fmla="*/ 1896333 w 5856802"/>
                  <a:gd name="connsiteY127" fmla="*/ 4759300 h 6245647"/>
                  <a:gd name="connsiteX128" fmla="*/ 1875187 w 5856802"/>
                  <a:gd name="connsiteY128" fmla="*/ 4754157 h 6245647"/>
                  <a:gd name="connsiteX129" fmla="*/ 1917383 w 5856802"/>
                  <a:gd name="connsiteY129" fmla="*/ 4739107 h 6245647"/>
                  <a:gd name="connsiteX130" fmla="*/ 1965770 w 5856802"/>
                  <a:gd name="connsiteY130" fmla="*/ 4721200 h 6245647"/>
                  <a:gd name="connsiteX131" fmla="*/ 2039588 w 5856802"/>
                  <a:gd name="connsiteY131" fmla="*/ 4708341 h 6245647"/>
                  <a:gd name="connsiteX132" fmla="*/ 2051400 w 5856802"/>
                  <a:gd name="connsiteY132" fmla="*/ 4749299 h 6245647"/>
                  <a:gd name="connsiteX133" fmla="*/ 2013204 w 5856802"/>
                  <a:gd name="connsiteY133" fmla="*/ 4773302 h 6245647"/>
                  <a:gd name="connsiteX134" fmla="*/ 2038636 w 5856802"/>
                  <a:gd name="connsiteY134" fmla="*/ 4794638 h 6245647"/>
                  <a:gd name="connsiteX135" fmla="*/ 2055495 w 5856802"/>
                  <a:gd name="connsiteY135" fmla="*/ 4765777 h 6245647"/>
                  <a:gd name="connsiteX136" fmla="*/ 2056543 w 5856802"/>
                  <a:gd name="connsiteY136" fmla="*/ 4800257 h 6245647"/>
                  <a:gd name="connsiteX137" fmla="*/ 2035969 w 5856802"/>
                  <a:gd name="connsiteY137" fmla="*/ 4821022 h 6245647"/>
                  <a:gd name="connsiteX138" fmla="*/ 2064449 w 5856802"/>
                  <a:gd name="connsiteY138" fmla="*/ 4824737 h 6245647"/>
                  <a:gd name="connsiteX139" fmla="*/ 2114645 w 5856802"/>
                  <a:gd name="connsiteY139" fmla="*/ 4841882 h 6245647"/>
                  <a:gd name="connsiteX140" fmla="*/ 2108169 w 5856802"/>
                  <a:gd name="connsiteY140" fmla="*/ 4860265 h 6245647"/>
                  <a:gd name="connsiteX141" fmla="*/ 2076355 w 5856802"/>
                  <a:gd name="connsiteY141" fmla="*/ 4865885 h 6245647"/>
                  <a:gd name="connsiteX142" fmla="*/ 2075021 w 5856802"/>
                  <a:gd name="connsiteY142" fmla="*/ 4822927 h 6245647"/>
                  <a:gd name="connsiteX143" fmla="*/ 2065496 w 5856802"/>
                  <a:gd name="connsiteY143" fmla="*/ 4859027 h 6245647"/>
                  <a:gd name="connsiteX144" fmla="*/ 2047589 w 5856802"/>
                  <a:gd name="connsiteY144" fmla="*/ 4853502 h 6245647"/>
                  <a:gd name="connsiteX145" fmla="*/ 2140268 w 5856802"/>
                  <a:gd name="connsiteY145" fmla="*/ 4863313 h 6245647"/>
                  <a:gd name="connsiteX146" fmla="*/ 2206276 w 5856802"/>
                  <a:gd name="connsiteY146" fmla="*/ 4920844 h 6245647"/>
                  <a:gd name="connsiteX147" fmla="*/ 2239042 w 5856802"/>
                  <a:gd name="connsiteY147" fmla="*/ 4940942 h 6245647"/>
                  <a:gd name="connsiteX148" fmla="*/ 2256091 w 5856802"/>
                  <a:gd name="connsiteY148" fmla="*/ 4920749 h 6245647"/>
                  <a:gd name="connsiteX149" fmla="*/ 2284857 w 5856802"/>
                  <a:gd name="connsiteY149" fmla="*/ 5019428 h 6245647"/>
                  <a:gd name="connsiteX150" fmla="*/ 2323529 w 5856802"/>
                  <a:gd name="connsiteY150" fmla="*/ 4995234 h 6245647"/>
                  <a:gd name="connsiteX151" fmla="*/ 2317052 w 5856802"/>
                  <a:gd name="connsiteY151" fmla="*/ 5013712 h 6245647"/>
                  <a:gd name="connsiteX152" fmla="*/ 2345817 w 5856802"/>
                  <a:gd name="connsiteY152" fmla="*/ 5008569 h 6245647"/>
                  <a:gd name="connsiteX153" fmla="*/ 2339721 w 5856802"/>
                  <a:gd name="connsiteY153" fmla="*/ 5035620 h 6245647"/>
                  <a:gd name="connsiteX154" fmla="*/ 2364486 w 5856802"/>
                  <a:gd name="connsiteY154" fmla="*/ 5022381 h 6245647"/>
                  <a:gd name="connsiteX155" fmla="*/ 2376774 w 5856802"/>
                  <a:gd name="connsiteY155" fmla="*/ 5054765 h 6245647"/>
                  <a:gd name="connsiteX156" fmla="*/ 2443163 w 5856802"/>
                  <a:gd name="connsiteY156" fmla="*/ 5077435 h 6245647"/>
                  <a:gd name="connsiteX157" fmla="*/ 2670239 w 5856802"/>
                  <a:gd name="connsiteY157" fmla="*/ 5105724 h 6245647"/>
                  <a:gd name="connsiteX158" fmla="*/ 2661381 w 5856802"/>
                  <a:gd name="connsiteY158" fmla="*/ 5141919 h 6245647"/>
                  <a:gd name="connsiteX159" fmla="*/ 2646426 w 5856802"/>
                  <a:gd name="connsiteY159" fmla="*/ 5136014 h 6245647"/>
                  <a:gd name="connsiteX160" fmla="*/ 2655094 w 5856802"/>
                  <a:gd name="connsiteY160" fmla="*/ 5160398 h 6245647"/>
                  <a:gd name="connsiteX161" fmla="*/ 2626233 w 5856802"/>
                  <a:gd name="connsiteY161" fmla="*/ 5165541 h 6245647"/>
                  <a:gd name="connsiteX162" fmla="*/ 2670524 w 5856802"/>
                  <a:gd name="connsiteY162" fmla="*/ 5174971 h 6245647"/>
                  <a:gd name="connsiteX163" fmla="*/ 2678430 w 5856802"/>
                  <a:gd name="connsiteY163" fmla="*/ 5121631 h 6245647"/>
                  <a:gd name="connsiteX164" fmla="*/ 2702243 w 5856802"/>
                  <a:gd name="connsiteY164" fmla="*/ 5151920 h 6245647"/>
                  <a:gd name="connsiteX165" fmla="*/ 2707958 w 5856802"/>
                  <a:gd name="connsiteY165" fmla="*/ 5185544 h 6245647"/>
                  <a:gd name="connsiteX166" fmla="*/ 2710053 w 5856802"/>
                  <a:gd name="connsiteY166" fmla="*/ 5159159 h 6245647"/>
                  <a:gd name="connsiteX167" fmla="*/ 2743010 w 5856802"/>
                  <a:gd name="connsiteY167" fmla="*/ 5213643 h 6245647"/>
                  <a:gd name="connsiteX168" fmla="*/ 2730437 w 5856802"/>
                  <a:gd name="connsiteY168" fmla="*/ 5190020 h 6245647"/>
                  <a:gd name="connsiteX169" fmla="*/ 2763965 w 5856802"/>
                  <a:gd name="connsiteY169" fmla="*/ 5192402 h 6245647"/>
                  <a:gd name="connsiteX170" fmla="*/ 2804732 w 5856802"/>
                  <a:gd name="connsiteY170" fmla="*/ 5132680 h 6245647"/>
                  <a:gd name="connsiteX171" fmla="*/ 2800160 w 5856802"/>
                  <a:gd name="connsiteY171" fmla="*/ 5176971 h 6245647"/>
                  <a:gd name="connsiteX172" fmla="*/ 2860453 w 5856802"/>
                  <a:gd name="connsiteY172" fmla="*/ 5191640 h 6245647"/>
                  <a:gd name="connsiteX173" fmla="*/ 2835307 w 5856802"/>
                  <a:gd name="connsiteY173" fmla="*/ 5205070 h 6245647"/>
                  <a:gd name="connsiteX174" fmla="*/ 2849213 w 5856802"/>
                  <a:gd name="connsiteY174" fmla="*/ 5245837 h 6245647"/>
                  <a:gd name="connsiteX175" fmla="*/ 2881789 w 5856802"/>
                  <a:gd name="connsiteY175" fmla="*/ 5231168 h 6245647"/>
                  <a:gd name="connsiteX176" fmla="*/ 2887218 w 5856802"/>
                  <a:gd name="connsiteY176" fmla="*/ 5256219 h 6245647"/>
                  <a:gd name="connsiteX177" fmla="*/ 2873597 w 5856802"/>
                  <a:gd name="connsiteY177" fmla="*/ 5276031 h 6245647"/>
                  <a:gd name="connsiteX178" fmla="*/ 2907792 w 5856802"/>
                  <a:gd name="connsiteY178" fmla="*/ 5339087 h 6245647"/>
                  <a:gd name="connsiteX179" fmla="*/ 2901696 w 5856802"/>
                  <a:gd name="connsiteY179" fmla="*/ 5305559 h 6245647"/>
                  <a:gd name="connsiteX180" fmla="*/ 2926366 w 5856802"/>
                  <a:gd name="connsiteY180" fmla="*/ 5283651 h 6245647"/>
                  <a:gd name="connsiteX181" fmla="*/ 2955227 w 5856802"/>
                  <a:gd name="connsiteY181" fmla="*/ 5321656 h 6245647"/>
                  <a:gd name="connsiteX182" fmla="*/ 2915222 w 5856802"/>
                  <a:gd name="connsiteY182" fmla="*/ 5337849 h 6245647"/>
                  <a:gd name="connsiteX183" fmla="*/ 2936653 w 5856802"/>
                  <a:gd name="connsiteY183" fmla="*/ 5377282 h 6245647"/>
                  <a:gd name="connsiteX184" fmla="*/ 2907602 w 5856802"/>
                  <a:gd name="connsiteY184" fmla="*/ 5391284 h 6245647"/>
                  <a:gd name="connsiteX185" fmla="*/ 2948845 w 5856802"/>
                  <a:gd name="connsiteY185" fmla="*/ 5444433 h 6245647"/>
                  <a:gd name="connsiteX186" fmla="*/ 2991517 w 5856802"/>
                  <a:gd name="connsiteY186" fmla="*/ 5410429 h 6245647"/>
                  <a:gd name="connsiteX187" fmla="*/ 2997708 w 5856802"/>
                  <a:gd name="connsiteY187" fmla="*/ 5444052 h 6245647"/>
                  <a:gd name="connsiteX188" fmla="*/ 3016949 w 5856802"/>
                  <a:gd name="connsiteY188" fmla="*/ 5449196 h 6245647"/>
                  <a:gd name="connsiteX189" fmla="*/ 3018758 w 5856802"/>
                  <a:gd name="connsiteY189" fmla="*/ 5422716 h 6245647"/>
                  <a:gd name="connsiteX190" fmla="*/ 3042285 w 5856802"/>
                  <a:gd name="connsiteY190" fmla="*/ 5435765 h 6245647"/>
                  <a:gd name="connsiteX191" fmla="*/ 3049905 w 5856802"/>
                  <a:gd name="connsiteY191" fmla="*/ 5486438 h 6245647"/>
                  <a:gd name="connsiteX192" fmla="*/ 3100292 w 5856802"/>
                  <a:gd name="connsiteY192" fmla="*/ 5488248 h 6245647"/>
                  <a:gd name="connsiteX193" fmla="*/ 3150013 w 5856802"/>
                  <a:gd name="connsiteY193" fmla="*/ 5502155 h 6245647"/>
                  <a:gd name="connsiteX194" fmla="*/ 3157348 w 5856802"/>
                  <a:gd name="connsiteY194" fmla="*/ 5544255 h 6245647"/>
                  <a:gd name="connsiteX195" fmla="*/ 3186208 w 5856802"/>
                  <a:gd name="connsiteY195" fmla="*/ 5521205 h 6245647"/>
                  <a:gd name="connsiteX196" fmla="*/ 3180112 w 5856802"/>
                  <a:gd name="connsiteY196" fmla="*/ 5539779 h 6245647"/>
                  <a:gd name="connsiteX197" fmla="*/ 3238405 w 5856802"/>
                  <a:gd name="connsiteY197" fmla="*/ 5589404 h 6245647"/>
                  <a:gd name="connsiteX198" fmla="*/ 3284697 w 5856802"/>
                  <a:gd name="connsiteY198" fmla="*/ 5589118 h 6245647"/>
                  <a:gd name="connsiteX199" fmla="*/ 3288411 w 5856802"/>
                  <a:gd name="connsiteY199" fmla="*/ 5544731 h 6245647"/>
                  <a:gd name="connsiteX200" fmla="*/ 3416999 w 5856802"/>
                  <a:gd name="connsiteY200" fmla="*/ 5598167 h 6245647"/>
                  <a:gd name="connsiteX201" fmla="*/ 3461671 w 5856802"/>
                  <a:gd name="connsiteY201" fmla="*/ 5580641 h 6245647"/>
                  <a:gd name="connsiteX202" fmla="*/ 3475673 w 5856802"/>
                  <a:gd name="connsiteY202" fmla="*/ 5604072 h 6245647"/>
                  <a:gd name="connsiteX203" fmla="*/ 3351086 w 5856802"/>
                  <a:gd name="connsiteY203" fmla="*/ 5637219 h 6245647"/>
                  <a:gd name="connsiteX204" fmla="*/ 3377375 w 5856802"/>
                  <a:gd name="connsiteY204" fmla="*/ 5710562 h 6245647"/>
                  <a:gd name="connsiteX205" fmla="*/ 3140583 w 5856802"/>
                  <a:gd name="connsiteY205" fmla="*/ 5764950 h 6245647"/>
                  <a:gd name="connsiteX206" fmla="*/ 2885599 w 5856802"/>
                  <a:gd name="connsiteY206" fmla="*/ 5846579 h 6245647"/>
                  <a:gd name="connsiteX207" fmla="*/ 2706243 w 5856802"/>
                  <a:gd name="connsiteY207" fmla="*/ 5861914 h 6245647"/>
                  <a:gd name="connsiteX208" fmla="*/ 2823877 w 5856802"/>
                  <a:gd name="connsiteY208" fmla="*/ 5901347 h 6245647"/>
                  <a:gd name="connsiteX209" fmla="*/ 2820162 w 5856802"/>
                  <a:gd name="connsiteY209" fmla="*/ 5962784 h 6245647"/>
                  <a:gd name="connsiteX210" fmla="*/ 2879884 w 5856802"/>
                  <a:gd name="connsiteY210" fmla="*/ 6047270 h 6245647"/>
                  <a:gd name="connsiteX211" fmla="*/ 3001613 w 5856802"/>
                  <a:gd name="connsiteY211" fmla="*/ 6120708 h 6245647"/>
                  <a:gd name="connsiteX212" fmla="*/ 3019520 w 5856802"/>
                  <a:gd name="connsiteY212" fmla="*/ 6100134 h 6245647"/>
                  <a:gd name="connsiteX213" fmla="*/ 3026569 w 5856802"/>
                  <a:gd name="connsiteY213" fmla="*/ 6142425 h 6245647"/>
                  <a:gd name="connsiteX214" fmla="*/ 3058668 w 5856802"/>
                  <a:gd name="connsiteY214" fmla="*/ 6153950 h 6245647"/>
                  <a:gd name="connsiteX215" fmla="*/ 3104103 w 5856802"/>
                  <a:gd name="connsiteY215" fmla="*/ 6137091 h 6245647"/>
                  <a:gd name="connsiteX216" fmla="*/ 3106103 w 5856802"/>
                  <a:gd name="connsiteY216" fmla="*/ 6162713 h 6245647"/>
                  <a:gd name="connsiteX217" fmla="*/ 3136583 w 5856802"/>
                  <a:gd name="connsiteY217" fmla="*/ 6166809 h 6245647"/>
                  <a:gd name="connsiteX218" fmla="*/ 3165634 w 5856802"/>
                  <a:gd name="connsiteY218" fmla="*/ 6182335 h 6245647"/>
                  <a:gd name="connsiteX219" fmla="*/ 3222879 w 5856802"/>
                  <a:gd name="connsiteY219" fmla="*/ 6184431 h 6245647"/>
                  <a:gd name="connsiteX220" fmla="*/ 3229737 w 5856802"/>
                  <a:gd name="connsiteY220" fmla="*/ 6217863 h 6245647"/>
                  <a:gd name="connsiteX221" fmla="*/ 3275362 w 5856802"/>
                  <a:gd name="connsiteY221" fmla="*/ 6235484 h 6245647"/>
                  <a:gd name="connsiteX222" fmla="*/ 3469863 w 5856802"/>
                  <a:gd name="connsiteY222" fmla="*/ 6215958 h 6245647"/>
                  <a:gd name="connsiteX223" fmla="*/ 3484245 w 5856802"/>
                  <a:gd name="connsiteY223" fmla="*/ 6239390 h 6245647"/>
                  <a:gd name="connsiteX224" fmla="*/ 3537395 w 5856802"/>
                  <a:gd name="connsiteY224" fmla="*/ 6211481 h 6245647"/>
                  <a:gd name="connsiteX225" fmla="*/ 3567399 w 5856802"/>
                  <a:gd name="connsiteY225" fmla="*/ 6203671 h 6245647"/>
                  <a:gd name="connsiteX226" fmla="*/ 3592163 w 5856802"/>
                  <a:gd name="connsiteY226" fmla="*/ 6192431 h 6245647"/>
                  <a:gd name="connsiteX227" fmla="*/ 3602641 w 5856802"/>
                  <a:gd name="connsiteY227" fmla="*/ 6137853 h 6245647"/>
                  <a:gd name="connsiteX228" fmla="*/ 3612452 w 5856802"/>
                  <a:gd name="connsiteY228" fmla="*/ 6153379 h 6245647"/>
                  <a:gd name="connsiteX229" fmla="*/ 3608737 w 5856802"/>
                  <a:gd name="connsiteY229" fmla="*/ 6119089 h 6245647"/>
                  <a:gd name="connsiteX230" fmla="*/ 3626549 w 5856802"/>
                  <a:gd name="connsiteY230" fmla="*/ 6132995 h 6245647"/>
                  <a:gd name="connsiteX231" fmla="*/ 3655695 w 5856802"/>
                  <a:gd name="connsiteY231" fmla="*/ 6101087 h 6245647"/>
                  <a:gd name="connsiteX232" fmla="*/ 3724370 w 5856802"/>
                  <a:gd name="connsiteY232" fmla="*/ 5956021 h 6245647"/>
                  <a:gd name="connsiteX233" fmla="*/ 3818954 w 5856802"/>
                  <a:gd name="connsiteY233" fmla="*/ 5805336 h 6245647"/>
                  <a:gd name="connsiteX234" fmla="*/ 3839528 w 5856802"/>
                  <a:gd name="connsiteY234" fmla="*/ 5809812 h 6245647"/>
                  <a:gd name="connsiteX235" fmla="*/ 3818382 w 5856802"/>
                  <a:gd name="connsiteY235" fmla="*/ 5735231 h 6245647"/>
                  <a:gd name="connsiteX236" fmla="*/ 3828955 w 5856802"/>
                  <a:gd name="connsiteY236" fmla="*/ 5724278 h 6245647"/>
                  <a:gd name="connsiteX237" fmla="*/ 3829241 w 5856802"/>
                  <a:gd name="connsiteY237" fmla="*/ 5759234 h 6245647"/>
                  <a:gd name="connsiteX238" fmla="*/ 3855054 w 5856802"/>
                  <a:gd name="connsiteY238" fmla="*/ 5710086 h 6245647"/>
                  <a:gd name="connsiteX239" fmla="*/ 3872960 w 5856802"/>
                  <a:gd name="connsiteY239" fmla="*/ 5662461 h 6245647"/>
                  <a:gd name="connsiteX240" fmla="*/ 3834194 w 5856802"/>
                  <a:gd name="connsiteY240" fmla="*/ 5670461 h 6245647"/>
                  <a:gd name="connsiteX241" fmla="*/ 3833813 w 5856802"/>
                  <a:gd name="connsiteY241" fmla="*/ 5635505 h 6245647"/>
                  <a:gd name="connsiteX242" fmla="*/ 3909346 w 5856802"/>
                  <a:gd name="connsiteY242" fmla="*/ 5637315 h 6245647"/>
                  <a:gd name="connsiteX243" fmla="*/ 3919252 w 5856802"/>
                  <a:gd name="connsiteY243" fmla="*/ 5591404 h 6245647"/>
                  <a:gd name="connsiteX244" fmla="*/ 3926967 w 5856802"/>
                  <a:gd name="connsiteY244" fmla="*/ 5651221 h 6245647"/>
                  <a:gd name="connsiteX245" fmla="*/ 3955733 w 5856802"/>
                  <a:gd name="connsiteY245" fmla="*/ 5627599 h 6245647"/>
                  <a:gd name="connsiteX246" fmla="*/ 3959067 w 5856802"/>
                  <a:gd name="connsiteY246" fmla="*/ 5653221 h 6245647"/>
                  <a:gd name="connsiteX247" fmla="*/ 3976498 w 5856802"/>
                  <a:gd name="connsiteY247" fmla="*/ 5631790 h 6245647"/>
                  <a:gd name="connsiteX248" fmla="*/ 4035267 w 5856802"/>
                  <a:gd name="connsiteY248" fmla="*/ 5706752 h 6245647"/>
                  <a:gd name="connsiteX249" fmla="*/ 3977735 w 5856802"/>
                  <a:gd name="connsiteY249" fmla="*/ 5701799 h 6245647"/>
                  <a:gd name="connsiteX250" fmla="*/ 3997929 w 5856802"/>
                  <a:gd name="connsiteY250" fmla="*/ 5671033 h 6245647"/>
                  <a:gd name="connsiteX251" fmla="*/ 3954685 w 5856802"/>
                  <a:gd name="connsiteY251" fmla="*/ 5680558 h 6245647"/>
                  <a:gd name="connsiteX252" fmla="*/ 3872675 w 5856802"/>
                  <a:gd name="connsiteY252" fmla="*/ 5723706 h 6245647"/>
                  <a:gd name="connsiteX253" fmla="*/ 3949160 w 5856802"/>
                  <a:gd name="connsiteY253" fmla="*/ 5760663 h 6245647"/>
                  <a:gd name="connsiteX254" fmla="*/ 3928586 w 5856802"/>
                  <a:gd name="connsiteY254" fmla="*/ 5756186 h 6245647"/>
                  <a:gd name="connsiteX255" fmla="*/ 3940779 w 5856802"/>
                  <a:gd name="connsiteY255" fmla="*/ 5727135 h 6245647"/>
                  <a:gd name="connsiteX256" fmla="*/ 3981165 w 5856802"/>
                  <a:gd name="connsiteY256" fmla="*/ 5727326 h 6245647"/>
                  <a:gd name="connsiteX257" fmla="*/ 3988022 w 5856802"/>
                  <a:gd name="connsiteY257" fmla="*/ 5778570 h 6245647"/>
                  <a:gd name="connsiteX258" fmla="*/ 4027170 w 5856802"/>
                  <a:gd name="connsiteY258" fmla="*/ 5796382 h 6245647"/>
                  <a:gd name="connsiteX259" fmla="*/ 4000500 w 5856802"/>
                  <a:gd name="connsiteY259" fmla="*/ 5811050 h 6245647"/>
                  <a:gd name="connsiteX260" fmla="*/ 4005073 w 5856802"/>
                  <a:gd name="connsiteY260" fmla="*/ 5845150 h 6245647"/>
                  <a:gd name="connsiteX261" fmla="*/ 4050030 w 5856802"/>
                  <a:gd name="connsiteY261" fmla="*/ 5844102 h 6245647"/>
                  <a:gd name="connsiteX262" fmla="*/ 4049554 w 5856802"/>
                  <a:gd name="connsiteY262" fmla="*/ 5870582 h 6245647"/>
                  <a:gd name="connsiteX263" fmla="*/ 4070699 w 5856802"/>
                  <a:gd name="connsiteY263" fmla="*/ 5874868 h 6245647"/>
                  <a:gd name="connsiteX264" fmla="*/ 4052792 w 5856802"/>
                  <a:gd name="connsiteY264" fmla="*/ 5834672 h 6245647"/>
                  <a:gd name="connsiteX265" fmla="*/ 4134422 w 5856802"/>
                  <a:gd name="connsiteY265" fmla="*/ 5860961 h 6245647"/>
                  <a:gd name="connsiteX266" fmla="*/ 4123754 w 5856802"/>
                  <a:gd name="connsiteY266" fmla="*/ 5872106 h 6245647"/>
                  <a:gd name="connsiteX267" fmla="*/ 4135374 w 5856802"/>
                  <a:gd name="connsiteY267" fmla="*/ 5895919 h 6245647"/>
                  <a:gd name="connsiteX268" fmla="*/ 4167569 w 5856802"/>
                  <a:gd name="connsiteY268" fmla="*/ 5862486 h 6245647"/>
                  <a:gd name="connsiteX269" fmla="*/ 4366641 w 5856802"/>
                  <a:gd name="connsiteY269" fmla="*/ 5898204 h 6245647"/>
                  <a:gd name="connsiteX270" fmla="*/ 4364069 w 5856802"/>
                  <a:gd name="connsiteY270" fmla="*/ 5934113 h 6245647"/>
                  <a:gd name="connsiteX271" fmla="*/ 4371785 w 5856802"/>
                  <a:gd name="connsiteY271" fmla="*/ 5853056 h 6245647"/>
                  <a:gd name="connsiteX272" fmla="*/ 4393026 w 5856802"/>
                  <a:gd name="connsiteY272" fmla="*/ 5857246 h 6245647"/>
                  <a:gd name="connsiteX273" fmla="*/ 4384739 w 5856802"/>
                  <a:gd name="connsiteY273" fmla="*/ 5806002 h 6245647"/>
                  <a:gd name="connsiteX274" fmla="*/ 4405694 w 5856802"/>
                  <a:gd name="connsiteY274" fmla="*/ 5757139 h 6245647"/>
                  <a:gd name="connsiteX275" fmla="*/ 4381215 w 5856802"/>
                  <a:gd name="connsiteY275" fmla="*/ 5683225 h 6245647"/>
                  <a:gd name="connsiteX276" fmla="*/ 4351115 w 5856802"/>
                  <a:gd name="connsiteY276" fmla="*/ 5698751 h 6245647"/>
                  <a:gd name="connsiteX277" fmla="*/ 4347401 w 5856802"/>
                  <a:gd name="connsiteY277" fmla="*/ 5752471 h 6245647"/>
                  <a:gd name="connsiteX278" fmla="*/ 4328827 w 5856802"/>
                  <a:gd name="connsiteY278" fmla="*/ 5712562 h 6245647"/>
                  <a:gd name="connsiteX279" fmla="*/ 4364069 w 5856802"/>
                  <a:gd name="connsiteY279" fmla="*/ 5678177 h 6245647"/>
                  <a:gd name="connsiteX280" fmla="*/ 4358641 w 5856802"/>
                  <a:gd name="connsiteY280" fmla="*/ 5644077 h 6245647"/>
                  <a:gd name="connsiteX281" fmla="*/ 4313015 w 5856802"/>
                  <a:gd name="connsiteY281" fmla="*/ 5689511 h 6245647"/>
                  <a:gd name="connsiteX282" fmla="*/ 4325969 w 5856802"/>
                  <a:gd name="connsiteY282" fmla="*/ 5642553 h 6245647"/>
                  <a:gd name="connsiteX283" fmla="*/ 4180047 w 5856802"/>
                  <a:gd name="connsiteY283" fmla="*/ 5560352 h 6245647"/>
                  <a:gd name="connsiteX284" fmla="*/ 4122897 w 5856802"/>
                  <a:gd name="connsiteY284" fmla="*/ 5555304 h 6245647"/>
                  <a:gd name="connsiteX285" fmla="*/ 4139565 w 5856802"/>
                  <a:gd name="connsiteY285" fmla="*/ 5586832 h 6245647"/>
                  <a:gd name="connsiteX286" fmla="*/ 4095560 w 5856802"/>
                  <a:gd name="connsiteY286" fmla="*/ 5561305 h 6245647"/>
                  <a:gd name="connsiteX287" fmla="*/ 4069461 w 5856802"/>
                  <a:gd name="connsiteY287" fmla="*/ 5575878 h 6245647"/>
                  <a:gd name="connsiteX288" fmla="*/ 4043267 w 5856802"/>
                  <a:gd name="connsiteY288" fmla="*/ 5590452 h 6245647"/>
                  <a:gd name="connsiteX289" fmla="*/ 4044792 w 5856802"/>
                  <a:gd name="connsiteY289" fmla="*/ 5572545 h 6245647"/>
                  <a:gd name="connsiteX290" fmla="*/ 4059174 w 5856802"/>
                  <a:gd name="connsiteY290" fmla="*/ 5560543 h 6245647"/>
                  <a:gd name="connsiteX291" fmla="*/ 4040029 w 5856802"/>
                  <a:gd name="connsiteY291" fmla="*/ 5538254 h 6245647"/>
                  <a:gd name="connsiteX292" fmla="*/ 4024027 w 5856802"/>
                  <a:gd name="connsiteY292" fmla="*/ 5568258 h 6245647"/>
                  <a:gd name="connsiteX293" fmla="*/ 4043553 w 5856802"/>
                  <a:gd name="connsiteY293" fmla="*/ 5564067 h 6245647"/>
                  <a:gd name="connsiteX294" fmla="*/ 4026027 w 5856802"/>
                  <a:gd name="connsiteY294" fmla="*/ 5611883 h 6245647"/>
                  <a:gd name="connsiteX295" fmla="*/ 4050888 w 5856802"/>
                  <a:gd name="connsiteY295" fmla="*/ 5500821 h 6245647"/>
                  <a:gd name="connsiteX296" fmla="*/ 4085558 w 5856802"/>
                  <a:gd name="connsiteY296" fmla="*/ 5519586 h 6245647"/>
                  <a:gd name="connsiteX297" fmla="*/ 4079558 w 5856802"/>
                  <a:gd name="connsiteY297" fmla="*/ 5476913 h 6245647"/>
                  <a:gd name="connsiteX298" fmla="*/ 4103941 w 5856802"/>
                  <a:gd name="connsiteY298" fmla="*/ 5480247 h 6245647"/>
                  <a:gd name="connsiteX299" fmla="*/ 4087463 w 5856802"/>
                  <a:gd name="connsiteY299" fmla="*/ 5448624 h 6245647"/>
                  <a:gd name="connsiteX300" fmla="*/ 4130135 w 5856802"/>
                  <a:gd name="connsiteY300" fmla="*/ 5412715 h 6245647"/>
                  <a:gd name="connsiteX301" fmla="*/ 4137756 w 5856802"/>
                  <a:gd name="connsiteY301" fmla="*/ 5437385 h 6245647"/>
                  <a:gd name="connsiteX302" fmla="*/ 4216337 w 5856802"/>
                  <a:gd name="connsiteY302" fmla="*/ 5402333 h 6245647"/>
                  <a:gd name="connsiteX303" fmla="*/ 4233006 w 5856802"/>
                  <a:gd name="connsiteY303" fmla="*/ 5433765 h 6245647"/>
                  <a:gd name="connsiteX304" fmla="*/ 4285774 w 5856802"/>
                  <a:gd name="connsiteY304" fmla="*/ 5413096 h 6245647"/>
                  <a:gd name="connsiteX305" fmla="*/ 4177665 w 5856802"/>
                  <a:gd name="connsiteY305" fmla="*/ 5437290 h 6245647"/>
                  <a:gd name="connsiteX306" fmla="*/ 4225385 w 5856802"/>
                  <a:gd name="connsiteY306" fmla="*/ 5488343 h 6245647"/>
                  <a:gd name="connsiteX307" fmla="*/ 4242149 w 5856802"/>
                  <a:gd name="connsiteY307" fmla="*/ 5467007 h 6245647"/>
                  <a:gd name="connsiteX308" fmla="*/ 4251389 w 5856802"/>
                  <a:gd name="connsiteY308" fmla="*/ 5526729 h 6245647"/>
                  <a:gd name="connsiteX309" fmla="*/ 4277107 w 5856802"/>
                  <a:gd name="connsiteY309" fmla="*/ 5485581 h 6245647"/>
                  <a:gd name="connsiteX310" fmla="*/ 4261581 w 5856802"/>
                  <a:gd name="connsiteY310" fmla="*/ 5489106 h 6245647"/>
                  <a:gd name="connsiteX311" fmla="*/ 4301681 w 5856802"/>
                  <a:gd name="connsiteY311" fmla="*/ 5489010 h 6245647"/>
                  <a:gd name="connsiteX312" fmla="*/ 4275678 w 5856802"/>
                  <a:gd name="connsiteY312" fmla="*/ 5450815 h 6245647"/>
                  <a:gd name="connsiteX313" fmla="*/ 4310444 w 5856802"/>
                  <a:gd name="connsiteY313" fmla="*/ 5442909 h 6245647"/>
                  <a:gd name="connsiteX314" fmla="*/ 4301205 w 5856802"/>
                  <a:gd name="connsiteY314" fmla="*/ 5409571 h 6245647"/>
                  <a:gd name="connsiteX315" fmla="*/ 4363879 w 5856802"/>
                  <a:gd name="connsiteY315" fmla="*/ 5351184 h 6245647"/>
                  <a:gd name="connsiteX316" fmla="*/ 4337590 w 5856802"/>
                  <a:gd name="connsiteY316" fmla="*/ 5313179 h 6245647"/>
                  <a:gd name="connsiteX317" fmla="*/ 4408170 w 5856802"/>
                  <a:gd name="connsiteY317" fmla="*/ 5349469 h 6245647"/>
                  <a:gd name="connsiteX318" fmla="*/ 4378452 w 5856802"/>
                  <a:gd name="connsiteY318" fmla="*/ 5365281 h 6245647"/>
                  <a:gd name="connsiteX319" fmla="*/ 4413504 w 5856802"/>
                  <a:gd name="connsiteY319" fmla="*/ 5356994 h 6245647"/>
                  <a:gd name="connsiteX320" fmla="*/ 4426935 w 5856802"/>
                  <a:gd name="connsiteY320" fmla="*/ 5389188 h 6245647"/>
                  <a:gd name="connsiteX321" fmla="*/ 4426554 w 5856802"/>
                  <a:gd name="connsiteY321" fmla="*/ 5362709 h 6245647"/>
                  <a:gd name="connsiteX322" fmla="*/ 4434364 w 5856802"/>
                  <a:gd name="connsiteY322" fmla="*/ 5360899 h 6245647"/>
                  <a:gd name="connsiteX323" fmla="*/ 4446937 w 5856802"/>
                  <a:gd name="connsiteY323" fmla="*/ 5411000 h 6245647"/>
                  <a:gd name="connsiteX324" fmla="*/ 4452842 w 5856802"/>
                  <a:gd name="connsiteY324" fmla="*/ 5374139 h 6245647"/>
                  <a:gd name="connsiteX325" fmla="*/ 4435793 w 5856802"/>
                  <a:gd name="connsiteY325" fmla="*/ 5369376 h 6245647"/>
                  <a:gd name="connsiteX326" fmla="*/ 4475703 w 5856802"/>
                  <a:gd name="connsiteY326" fmla="*/ 5342135 h 6245647"/>
                  <a:gd name="connsiteX327" fmla="*/ 4508849 w 5856802"/>
                  <a:gd name="connsiteY327" fmla="*/ 5369662 h 6245647"/>
                  <a:gd name="connsiteX328" fmla="*/ 4486466 w 5856802"/>
                  <a:gd name="connsiteY328" fmla="*/ 5357375 h 6245647"/>
                  <a:gd name="connsiteX329" fmla="*/ 4529519 w 5856802"/>
                  <a:gd name="connsiteY329" fmla="*/ 5302606 h 6245647"/>
                  <a:gd name="connsiteX330" fmla="*/ 4505135 w 5856802"/>
                  <a:gd name="connsiteY330" fmla="*/ 5255362 h 6245647"/>
                  <a:gd name="connsiteX331" fmla="*/ 4516469 w 5856802"/>
                  <a:gd name="connsiteY331" fmla="*/ 5296986 h 6245647"/>
                  <a:gd name="connsiteX332" fmla="*/ 4467607 w 5856802"/>
                  <a:gd name="connsiteY332" fmla="*/ 5317560 h 6245647"/>
                  <a:gd name="connsiteX333" fmla="*/ 4438936 w 5856802"/>
                  <a:gd name="connsiteY333" fmla="*/ 5244694 h 6245647"/>
                  <a:gd name="connsiteX334" fmla="*/ 4439412 w 5856802"/>
                  <a:gd name="connsiteY334" fmla="*/ 5200212 h 6245647"/>
                  <a:gd name="connsiteX335" fmla="*/ 4425887 w 5856802"/>
                  <a:gd name="connsiteY335" fmla="*/ 5168113 h 6245647"/>
                  <a:gd name="connsiteX336" fmla="*/ 4408170 w 5856802"/>
                  <a:gd name="connsiteY336" fmla="*/ 5181257 h 6245647"/>
                  <a:gd name="connsiteX337" fmla="*/ 4363308 w 5856802"/>
                  <a:gd name="connsiteY337" fmla="*/ 5103534 h 6245647"/>
                  <a:gd name="connsiteX338" fmla="*/ 4380833 w 5856802"/>
                  <a:gd name="connsiteY338" fmla="*/ 5161255 h 6245647"/>
                  <a:gd name="connsiteX339" fmla="*/ 4357402 w 5856802"/>
                  <a:gd name="connsiteY339" fmla="*/ 5140395 h 6245647"/>
                  <a:gd name="connsiteX340" fmla="*/ 4406075 w 5856802"/>
                  <a:gd name="connsiteY340" fmla="*/ 5217167 h 6245647"/>
                  <a:gd name="connsiteX341" fmla="*/ 4372451 w 5856802"/>
                  <a:gd name="connsiteY341" fmla="*/ 5207547 h 6245647"/>
                  <a:gd name="connsiteX342" fmla="*/ 4330637 w 5856802"/>
                  <a:gd name="connsiteY342" fmla="*/ 5146777 h 6245647"/>
                  <a:gd name="connsiteX343" fmla="*/ 4349782 w 5856802"/>
                  <a:gd name="connsiteY343" fmla="*/ 5142300 h 6245647"/>
                  <a:gd name="connsiteX344" fmla="*/ 4353211 w 5856802"/>
                  <a:gd name="connsiteY344" fmla="*/ 5114773 h 6245647"/>
                  <a:gd name="connsiteX345" fmla="*/ 4343782 w 5856802"/>
                  <a:gd name="connsiteY345" fmla="*/ 5081721 h 6245647"/>
                  <a:gd name="connsiteX346" fmla="*/ 4414933 w 5856802"/>
                  <a:gd name="connsiteY346" fmla="*/ 5011141 h 6245647"/>
                  <a:gd name="connsiteX347" fmla="*/ 4349592 w 5856802"/>
                  <a:gd name="connsiteY347" fmla="*/ 5044764 h 6245647"/>
                  <a:gd name="connsiteX348" fmla="*/ 4338448 w 5856802"/>
                  <a:gd name="connsiteY348" fmla="*/ 4976661 h 6245647"/>
                  <a:gd name="connsiteX349" fmla="*/ 4313015 w 5856802"/>
                  <a:gd name="connsiteY349" fmla="*/ 4965135 h 6245647"/>
                  <a:gd name="connsiteX350" fmla="*/ 4309587 w 5856802"/>
                  <a:gd name="connsiteY350" fmla="*/ 4992567 h 6245647"/>
                  <a:gd name="connsiteX351" fmla="*/ 4304062 w 5856802"/>
                  <a:gd name="connsiteY351" fmla="*/ 4958468 h 6245647"/>
                  <a:gd name="connsiteX352" fmla="*/ 4351687 w 5856802"/>
                  <a:gd name="connsiteY352" fmla="*/ 4938084 h 6245647"/>
                  <a:gd name="connsiteX353" fmla="*/ 4341400 w 5856802"/>
                  <a:gd name="connsiteY353" fmla="*/ 4922844 h 6245647"/>
                  <a:gd name="connsiteX354" fmla="*/ 4361117 w 5856802"/>
                  <a:gd name="connsiteY354" fmla="*/ 4900270 h 6245647"/>
                  <a:gd name="connsiteX355" fmla="*/ 4443223 w 5856802"/>
                  <a:gd name="connsiteY355" fmla="*/ 4968755 h 6245647"/>
                  <a:gd name="connsiteX356" fmla="*/ 4436269 w 5856802"/>
                  <a:gd name="connsiteY356" fmla="*/ 4997044 h 6245647"/>
                  <a:gd name="connsiteX357" fmla="*/ 4467130 w 5856802"/>
                  <a:gd name="connsiteY357" fmla="*/ 5016189 h 6245647"/>
                  <a:gd name="connsiteX358" fmla="*/ 4443794 w 5856802"/>
                  <a:gd name="connsiteY358" fmla="*/ 4995234 h 6245647"/>
                  <a:gd name="connsiteX359" fmla="*/ 4472464 w 5856802"/>
                  <a:gd name="connsiteY359" fmla="*/ 5023809 h 6245647"/>
                  <a:gd name="connsiteX360" fmla="*/ 4480084 w 5856802"/>
                  <a:gd name="connsiteY360" fmla="*/ 4977613 h 6245647"/>
                  <a:gd name="connsiteX361" fmla="*/ 4498086 w 5856802"/>
                  <a:gd name="connsiteY361" fmla="*/ 5035239 h 6245647"/>
                  <a:gd name="connsiteX362" fmla="*/ 4530757 w 5856802"/>
                  <a:gd name="connsiteY362" fmla="*/ 5062766 h 6245647"/>
                  <a:gd name="connsiteX363" fmla="*/ 4533710 w 5856802"/>
                  <a:gd name="connsiteY363" fmla="*/ 5035525 h 6245647"/>
                  <a:gd name="connsiteX364" fmla="*/ 4602100 w 5856802"/>
                  <a:gd name="connsiteY364" fmla="*/ 5063147 h 6245647"/>
                  <a:gd name="connsiteX365" fmla="*/ 4604576 w 5856802"/>
                  <a:gd name="connsiteY365" fmla="*/ 5098200 h 6245647"/>
                  <a:gd name="connsiteX366" fmla="*/ 4635342 w 5856802"/>
                  <a:gd name="connsiteY366" fmla="*/ 5135061 h 6245647"/>
                  <a:gd name="connsiteX367" fmla="*/ 4618482 w 5856802"/>
                  <a:gd name="connsiteY367" fmla="*/ 5130299 h 6245647"/>
                  <a:gd name="connsiteX368" fmla="*/ 4630865 w 5856802"/>
                  <a:gd name="connsiteY368" fmla="*/ 5154016 h 6245647"/>
                  <a:gd name="connsiteX369" fmla="*/ 4656963 w 5856802"/>
                  <a:gd name="connsiteY369" fmla="*/ 5165256 h 6245647"/>
                  <a:gd name="connsiteX370" fmla="*/ 4706208 w 5856802"/>
                  <a:gd name="connsiteY370" fmla="*/ 5171161 h 6245647"/>
                  <a:gd name="connsiteX371" fmla="*/ 4695158 w 5856802"/>
                  <a:gd name="connsiteY371" fmla="*/ 5218500 h 6245647"/>
                  <a:gd name="connsiteX372" fmla="*/ 4711542 w 5856802"/>
                  <a:gd name="connsiteY372" fmla="*/ 5241075 h 6245647"/>
                  <a:gd name="connsiteX373" fmla="*/ 4701635 w 5856802"/>
                  <a:gd name="connsiteY373" fmla="*/ 5252314 h 6245647"/>
                  <a:gd name="connsiteX374" fmla="*/ 4723162 w 5856802"/>
                  <a:gd name="connsiteY374" fmla="*/ 5238217 h 6245647"/>
                  <a:gd name="connsiteX375" fmla="*/ 4737354 w 5856802"/>
                  <a:gd name="connsiteY375" fmla="*/ 5145825 h 6245647"/>
                  <a:gd name="connsiteX376" fmla="*/ 4769930 w 5856802"/>
                  <a:gd name="connsiteY376" fmla="*/ 5146301 h 6245647"/>
                  <a:gd name="connsiteX377" fmla="*/ 4771454 w 5856802"/>
                  <a:gd name="connsiteY377" fmla="*/ 5092484 h 6245647"/>
                  <a:gd name="connsiteX378" fmla="*/ 4772407 w 5856802"/>
                  <a:gd name="connsiteY378" fmla="*/ 4976089 h 6245647"/>
                  <a:gd name="connsiteX379" fmla="*/ 4763453 w 5856802"/>
                  <a:gd name="connsiteY379" fmla="*/ 4951705 h 6245647"/>
                  <a:gd name="connsiteX380" fmla="*/ 4736878 w 5856802"/>
                  <a:gd name="connsiteY380" fmla="*/ 4958658 h 6245647"/>
                  <a:gd name="connsiteX381" fmla="*/ 4755833 w 5856802"/>
                  <a:gd name="connsiteY381" fmla="*/ 4953705 h 6245647"/>
                  <a:gd name="connsiteX382" fmla="*/ 4756690 w 5856802"/>
                  <a:gd name="connsiteY382" fmla="*/ 4917796 h 6245647"/>
                  <a:gd name="connsiteX383" fmla="*/ 4727258 w 5856802"/>
                  <a:gd name="connsiteY383" fmla="*/ 4889697 h 6245647"/>
                  <a:gd name="connsiteX384" fmla="*/ 4681157 w 5856802"/>
                  <a:gd name="connsiteY384" fmla="*/ 4937227 h 6245647"/>
                  <a:gd name="connsiteX385" fmla="*/ 4681633 w 5856802"/>
                  <a:gd name="connsiteY385" fmla="*/ 4919320 h 6245647"/>
                  <a:gd name="connsiteX386" fmla="*/ 4631722 w 5856802"/>
                  <a:gd name="connsiteY386" fmla="*/ 4967231 h 6245647"/>
                  <a:gd name="connsiteX387" fmla="*/ 4624769 w 5856802"/>
                  <a:gd name="connsiteY387" fmla="*/ 4951134 h 6245647"/>
                  <a:gd name="connsiteX388" fmla="*/ 4630198 w 5856802"/>
                  <a:gd name="connsiteY388" fmla="*/ 4896460 h 6245647"/>
                  <a:gd name="connsiteX389" fmla="*/ 4653725 w 5856802"/>
                  <a:gd name="connsiteY389" fmla="*/ 4917320 h 6245647"/>
                  <a:gd name="connsiteX390" fmla="*/ 4660106 w 5856802"/>
                  <a:gd name="connsiteY390" fmla="*/ 4889031 h 6245647"/>
                  <a:gd name="connsiteX391" fmla="*/ 4642390 w 5856802"/>
                  <a:gd name="connsiteY391" fmla="*/ 4857789 h 6245647"/>
                  <a:gd name="connsiteX392" fmla="*/ 4610958 w 5856802"/>
                  <a:gd name="connsiteY392" fmla="*/ 4856741 h 6245647"/>
                  <a:gd name="connsiteX393" fmla="*/ 4626388 w 5856802"/>
                  <a:gd name="connsiteY393" fmla="*/ 4835119 h 6245647"/>
                  <a:gd name="connsiteX394" fmla="*/ 4633817 w 5856802"/>
                  <a:gd name="connsiteY394" fmla="*/ 4833214 h 6245647"/>
                  <a:gd name="connsiteX395" fmla="*/ 4663631 w 5856802"/>
                  <a:gd name="connsiteY395" fmla="*/ 4825880 h 6245647"/>
                  <a:gd name="connsiteX396" fmla="*/ 4655059 w 5856802"/>
                  <a:gd name="connsiteY396" fmla="*/ 4801305 h 6245647"/>
                  <a:gd name="connsiteX397" fmla="*/ 4681824 w 5856802"/>
                  <a:gd name="connsiteY397" fmla="*/ 4839215 h 6245647"/>
                  <a:gd name="connsiteX398" fmla="*/ 4682681 w 5856802"/>
                  <a:gd name="connsiteY398" fmla="*/ 4803306 h 6245647"/>
                  <a:gd name="connsiteX399" fmla="*/ 4704779 w 5856802"/>
                  <a:gd name="connsiteY399" fmla="*/ 4815402 h 6245647"/>
                  <a:gd name="connsiteX400" fmla="*/ 4716494 w 5856802"/>
                  <a:gd name="connsiteY400" fmla="*/ 4794447 h 6245647"/>
                  <a:gd name="connsiteX401" fmla="*/ 4723638 w 5856802"/>
                  <a:gd name="connsiteY401" fmla="*/ 4613853 h 6245647"/>
                  <a:gd name="connsiteX402" fmla="*/ 4747451 w 5856802"/>
                  <a:gd name="connsiteY402" fmla="*/ 4616330 h 6245647"/>
                  <a:gd name="connsiteX403" fmla="*/ 4746213 w 5856802"/>
                  <a:gd name="connsiteY403" fmla="*/ 4571848 h 6245647"/>
                  <a:gd name="connsiteX404" fmla="*/ 4762215 w 5856802"/>
                  <a:gd name="connsiteY404" fmla="*/ 4612329 h 6245647"/>
                  <a:gd name="connsiteX405" fmla="*/ 4762596 w 5856802"/>
                  <a:gd name="connsiteY405" fmla="*/ 4576325 h 6245647"/>
                  <a:gd name="connsiteX406" fmla="*/ 4796695 w 5856802"/>
                  <a:gd name="connsiteY406" fmla="*/ 4647762 h 6245647"/>
                  <a:gd name="connsiteX407" fmla="*/ 4784313 w 5856802"/>
                  <a:gd name="connsiteY407" fmla="*/ 4606424 h 6245647"/>
                  <a:gd name="connsiteX408" fmla="*/ 4843082 w 5856802"/>
                  <a:gd name="connsiteY408" fmla="*/ 4608424 h 6245647"/>
                  <a:gd name="connsiteX409" fmla="*/ 4874134 w 5856802"/>
                  <a:gd name="connsiteY409" fmla="*/ 4662812 h 6245647"/>
                  <a:gd name="connsiteX410" fmla="*/ 4892326 w 5856802"/>
                  <a:gd name="connsiteY410" fmla="*/ 4729582 h 6245647"/>
                  <a:gd name="connsiteX411" fmla="*/ 4879181 w 5856802"/>
                  <a:gd name="connsiteY411" fmla="*/ 4742060 h 6245647"/>
                  <a:gd name="connsiteX412" fmla="*/ 4901184 w 5856802"/>
                  <a:gd name="connsiteY412" fmla="*/ 4789875 h 6245647"/>
                  <a:gd name="connsiteX413" fmla="*/ 4888040 w 5856802"/>
                  <a:gd name="connsiteY413" fmla="*/ 4802353 h 6245647"/>
                  <a:gd name="connsiteX414" fmla="*/ 4925092 w 5856802"/>
                  <a:gd name="connsiteY414" fmla="*/ 4864170 h 6245647"/>
                  <a:gd name="connsiteX415" fmla="*/ 4920044 w 5856802"/>
                  <a:gd name="connsiteY415" fmla="*/ 4749013 h 6245647"/>
                  <a:gd name="connsiteX416" fmla="*/ 4907090 w 5856802"/>
                  <a:gd name="connsiteY416" fmla="*/ 4743489 h 6245647"/>
                  <a:gd name="connsiteX417" fmla="*/ 4944333 w 5856802"/>
                  <a:gd name="connsiteY417" fmla="*/ 4661764 h 6245647"/>
                  <a:gd name="connsiteX418" fmla="*/ 4959192 w 5856802"/>
                  <a:gd name="connsiteY418" fmla="*/ 4693768 h 6245647"/>
                  <a:gd name="connsiteX419" fmla="*/ 4975384 w 5856802"/>
                  <a:gd name="connsiteY419" fmla="*/ 4590612 h 6245647"/>
                  <a:gd name="connsiteX420" fmla="*/ 5005198 w 5856802"/>
                  <a:gd name="connsiteY420" fmla="*/ 4636427 h 6245647"/>
                  <a:gd name="connsiteX421" fmla="*/ 4997959 w 5856802"/>
                  <a:gd name="connsiteY421" fmla="*/ 4656240 h 6245647"/>
                  <a:gd name="connsiteX422" fmla="*/ 5024152 w 5856802"/>
                  <a:gd name="connsiteY422" fmla="*/ 4703007 h 6245647"/>
                  <a:gd name="connsiteX423" fmla="*/ 5051679 w 5856802"/>
                  <a:gd name="connsiteY423" fmla="*/ 4668717 h 6245647"/>
                  <a:gd name="connsiteX424" fmla="*/ 5070539 w 5856802"/>
                  <a:gd name="connsiteY424" fmla="*/ 4699483 h 6245647"/>
                  <a:gd name="connsiteX425" fmla="*/ 5042916 w 5856802"/>
                  <a:gd name="connsiteY425" fmla="*/ 4733964 h 6245647"/>
                  <a:gd name="connsiteX426" fmla="*/ 5000244 w 5856802"/>
                  <a:gd name="connsiteY426" fmla="*/ 4808163 h 6245647"/>
                  <a:gd name="connsiteX427" fmla="*/ 5045202 w 5856802"/>
                  <a:gd name="connsiteY427" fmla="*/ 4796162 h 6245647"/>
                  <a:gd name="connsiteX428" fmla="*/ 5064252 w 5856802"/>
                  <a:gd name="connsiteY428" fmla="*/ 4844930 h 6245647"/>
                  <a:gd name="connsiteX429" fmla="*/ 5124450 w 5856802"/>
                  <a:gd name="connsiteY429" fmla="*/ 4828737 h 6245647"/>
                  <a:gd name="connsiteX430" fmla="*/ 5120259 w 5856802"/>
                  <a:gd name="connsiteY430" fmla="*/ 4793781 h 6245647"/>
                  <a:gd name="connsiteX431" fmla="*/ 5135594 w 5856802"/>
                  <a:gd name="connsiteY431" fmla="*/ 4807401 h 6245647"/>
                  <a:gd name="connsiteX432" fmla="*/ 5128165 w 5856802"/>
                  <a:gd name="connsiteY432" fmla="*/ 4827499 h 6245647"/>
                  <a:gd name="connsiteX433" fmla="*/ 5164741 w 5856802"/>
                  <a:gd name="connsiteY433" fmla="*/ 4862265 h 6245647"/>
                  <a:gd name="connsiteX434" fmla="*/ 5181696 w 5856802"/>
                  <a:gd name="connsiteY434" fmla="*/ 4848359 h 6245647"/>
                  <a:gd name="connsiteX435" fmla="*/ 5178171 w 5856802"/>
                  <a:gd name="connsiteY435" fmla="*/ 4867409 h 6245647"/>
                  <a:gd name="connsiteX436" fmla="*/ 5146263 w 5856802"/>
                  <a:gd name="connsiteY436" fmla="*/ 4921606 h 6245647"/>
                  <a:gd name="connsiteX437" fmla="*/ 5224273 w 5856802"/>
                  <a:gd name="connsiteY437" fmla="*/ 5025714 h 6245647"/>
                  <a:gd name="connsiteX438" fmla="*/ 5193030 w 5856802"/>
                  <a:gd name="connsiteY438" fmla="*/ 4998473 h 6245647"/>
                  <a:gd name="connsiteX439" fmla="*/ 5177791 w 5856802"/>
                  <a:gd name="connsiteY439" fmla="*/ 5020856 h 6245647"/>
                  <a:gd name="connsiteX440" fmla="*/ 5218843 w 5856802"/>
                  <a:gd name="connsiteY440" fmla="*/ 5072387 h 6245647"/>
                  <a:gd name="connsiteX441" fmla="*/ 5215319 w 5856802"/>
                  <a:gd name="connsiteY441" fmla="*/ 5109439 h 6245647"/>
                  <a:gd name="connsiteX442" fmla="*/ 5272755 w 5856802"/>
                  <a:gd name="connsiteY442" fmla="*/ 5192497 h 6245647"/>
                  <a:gd name="connsiteX443" fmla="*/ 5288185 w 5856802"/>
                  <a:gd name="connsiteY443" fmla="*/ 5170018 h 6245647"/>
                  <a:gd name="connsiteX444" fmla="*/ 5304663 w 5856802"/>
                  <a:gd name="connsiteY444" fmla="*/ 5237645 h 6245647"/>
                  <a:gd name="connsiteX445" fmla="*/ 5311807 w 5856802"/>
                  <a:gd name="connsiteY445" fmla="*/ 5181448 h 6245647"/>
                  <a:gd name="connsiteX446" fmla="*/ 5325904 w 5856802"/>
                  <a:gd name="connsiteY446" fmla="*/ 5204594 h 6245647"/>
                  <a:gd name="connsiteX447" fmla="*/ 5312474 w 5856802"/>
                  <a:gd name="connsiteY447" fmla="*/ 5235455 h 6245647"/>
                  <a:gd name="connsiteX448" fmla="*/ 5346288 w 5856802"/>
                  <a:gd name="connsiteY448" fmla="*/ 5253076 h 6245647"/>
                  <a:gd name="connsiteX449" fmla="*/ 5337620 w 5856802"/>
                  <a:gd name="connsiteY449" fmla="*/ 5201260 h 6245647"/>
                  <a:gd name="connsiteX450" fmla="*/ 5369910 w 5856802"/>
                  <a:gd name="connsiteY450" fmla="*/ 5246409 h 6245647"/>
                  <a:gd name="connsiteX451" fmla="*/ 5340096 w 5856802"/>
                  <a:gd name="connsiteY451" fmla="*/ 5110296 h 6245647"/>
                  <a:gd name="connsiteX452" fmla="*/ 5317998 w 5856802"/>
                  <a:gd name="connsiteY452" fmla="*/ 5071529 h 6245647"/>
                  <a:gd name="connsiteX453" fmla="*/ 5333143 w 5856802"/>
                  <a:gd name="connsiteY453" fmla="*/ 5049146 h 6245647"/>
                  <a:gd name="connsiteX454" fmla="*/ 5307521 w 5856802"/>
                  <a:gd name="connsiteY454" fmla="*/ 5029334 h 6245647"/>
                  <a:gd name="connsiteX455" fmla="*/ 5287233 w 5856802"/>
                  <a:gd name="connsiteY455" fmla="*/ 5098295 h 6245647"/>
                  <a:gd name="connsiteX456" fmla="*/ 5280851 w 5856802"/>
                  <a:gd name="connsiteY456" fmla="*/ 5055051 h 6245647"/>
                  <a:gd name="connsiteX457" fmla="*/ 5261515 w 5856802"/>
                  <a:gd name="connsiteY457" fmla="*/ 5060481 h 6245647"/>
                  <a:gd name="connsiteX458" fmla="*/ 5249418 w 5856802"/>
                  <a:gd name="connsiteY458" fmla="*/ 5027810 h 6245647"/>
                  <a:gd name="connsiteX459" fmla="*/ 5239226 w 5856802"/>
                  <a:gd name="connsiteY459" fmla="*/ 4985614 h 6245647"/>
                  <a:gd name="connsiteX460" fmla="*/ 5279422 w 5856802"/>
                  <a:gd name="connsiteY460" fmla="*/ 4965135 h 6245647"/>
                  <a:gd name="connsiteX461" fmla="*/ 5266373 w 5856802"/>
                  <a:gd name="connsiteY461" fmla="*/ 4995901 h 6245647"/>
                  <a:gd name="connsiteX462" fmla="*/ 5307235 w 5856802"/>
                  <a:gd name="connsiteY462" fmla="*/ 5011427 h 6245647"/>
                  <a:gd name="connsiteX463" fmla="*/ 5312474 w 5856802"/>
                  <a:gd name="connsiteY463" fmla="*/ 4982756 h 6245647"/>
                  <a:gd name="connsiteX464" fmla="*/ 5292567 w 5856802"/>
                  <a:gd name="connsiteY464" fmla="*/ 4952371 h 6245647"/>
                  <a:gd name="connsiteX465" fmla="*/ 5306187 w 5856802"/>
                  <a:gd name="connsiteY465" fmla="*/ 4957515 h 6245647"/>
                  <a:gd name="connsiteX466" fmla="*/ 5301996 w 5856802"/>
                  <a:gd name="connsiteY466" fmla="*/ 4940561 h 6245647"/>
                  <a:gd name="connsiteX467" fmla="*/ 5293995 w 5856802"/>
                  <a:gd name="connsiteY467" fmla="*/ 4924749 h 6245647"/>
                  <a:gd name="connsiteX468" fmla="*/ 5232273 w 5856802"/>
                  <a:gd name="connsiteY468" fmla="*/ 4906366 h 6245647"/>
                  <a:gd name="connsiteX469" fmla="*/ 5266563 w 5856802"/>
                  <a:gd name="connsiteY469" fmla="*/ 4896460 h 6245647"/>
                  <a:gd name="connsiteX470" fmla="*/ 5272850 w 5856802"/>
                  <a:gd name="connsiteY470" fmla="*/ 4921892 h 6245647"/>
                  <a:gd name="connsiteX471" fmla="*/ 5299520 w 5856802"/>
                  <a:gd name="connsiteY471" fmla="*/ 4914177 h 6245647"/>
                  <a:gd name="connsiteX472" fmla="*/ 5265802 w 5856802"/>
                  <a:gd name="connsiteY472" fmla="*/ 4860551 h 6245647"/>
                  <a:gd name="connsiteX473" fmla="*/ 5214652 w 5856802"/>
                  <a:gd name="connsiteY473" fmla="*/ 4884363 h 6245647"/>
                  <a:gd name="connsiteX474" fmla="*/ 5207985 w 5856802"/>
                  <a:gd name="connsiteY474" fmla="*/ 4823022 h 6245647"/>
                  <a:gd name="connsiteX475" fmla="*/ 5185791 w 5856802"/>
                  <a:gd name="connsiteY475" fmla="*/ 4865599 h 6245647"/>
                  <a:gd name="connsiteX476" fmla="*/ 5184934 w 5856802"/>
                  <a:gd name="connsiteY476" fmla="*/ 4811688 h 6245647"/>
                  <a:gd name="connsiteX477" fmla="*/ 5160074 w 5856802"/>
                  <a:gd name="connsiteY477" fmla="*/ 4791685 h 6245647"/>
                  <a:gd name="connsiteX478" fmla="*/ 5172837 w 5856802"/>
                  <a:gd name="connsiteY478" fmla="*/ 4760919 h 6245647"/>
                  <a:gd name="connsiteX479" fmla="*/ 5166456 w 5856802"/>
                  <a:gd name="connsiteY479" fmla="*/ 4717581 h 6245647"/>
                  <a:gd name="connsiteX480" fmla="*/ 5147977 w 5856802"/>
                  <a:gd name="connsiteY480" fmla="*/ 4740917 h 6245647"/>
                  <a:gd name="connsiteX481" fmla="*/ 5116735 w 5856802"/>
                  <a:gd name="connsiteY481" fmla="*/ 4659668 h 6245647"/>
                  <a:gd name="connsiteX482" fmla="*/ 5148549 w 5856802"/>
                  <a:gd name="connsiteY482" fmla="*/ 4659478 h 6245647"/>
                  <a:gd name="connsiteX483" fmla="*/ 5133023 w 5856802"/>
                  <a:gd name="connsiteY483" fmla="*/ 4627760 h 6245647"/>
                  <a:gd name="connsiteX484" fmla="*/ 5158264 w 5856802"/>
                  <a:gd name="connsiteY484" fmla="*/ 4584421 h 6245647"/>
                  <a:gd name="connsiteX485" fmla="*/ 5142357 w 5856802"/>
                  <a:gd name="connsiteY485" fmla="*/ 4534796 h 6245647"/>
                  <a:gd name="connsiteX486" fmla="*/ 5190554 w 5856802"/>
                  <a:gd name="connsiteY486" fmla="*/ 4538796 h 6245647"/>
                  <a:gd name="connsiteX487" fmla="*/ 5180267 w 5856802"/>
                  <a:gd name="connsiteY487" fmla="*/ 4496696 h 6245647"/>
                  <a:gd name="connsiteX488" fmla="*/ 5155788 w 5856802"/>
                  <a:gd name="connsiteY488" fmla="*/ 4476789 h 6245647"/>
                  <a:gd name="connsiteX489" fmla="*/ 5193888 w 5856802"/>
                  <a:gd name="connsiteY489" fmla="*/ 4456405 h 6245647"/>
                  <a:gd name="connsiteX490" fmla="*/ 5217986 w 5856802"/>
                  <a:gd name="connsiteY490" fmla="*/ 4521842 h 6245647"/>
                  <a:gd name="connsiteX491" fmla="*/ 5228463 w 5856802"/>
                  <a:gd name="connsiteY491" fmla="*/ 4500601 h 6245647"/>
                  <a:gd name="connsiteX492" fmla="*/ 5205889 w 5856802"/>
                  <a:gd name="connsiteY492" fmla="*/ 4425830 h 6245647"/>
                  <a:gd name="connsiteX493" fmla="*/ 5219224 w 5856802"/>
                  <a:gd name="connsiteY493" fmla="*/ 4385730 h 6245647"/>
                  <a:gd name="connsiteX494" fmla="*/ 5242560 w 5856802"/>
                  <a:gd name="connsiteY494" fmla="*/ 4478503 h 6245647"/>
                  <a:gd name="connsiteX495" fmla="*/ 5271802 w 5856802"/>
                  <a:gd name="connsiteY495" fmla="*/ 4469931 h 6245647"/>
                  <a:gd name="connsiteX496" fmla="*/ 5327047 w 5856802"/>
                  <a:gd name="connsiteY496" fmla="*/ 4562323 h 6245647"/>
                  <a:gd name="connsiteX497" fmla="*/ 5325714 w 5856802"/>
                  <a:gd name="connsiteY497" fmla="*/ 4526509 h 6245647"/>
                  <a:gd name="connsiteX498" fmla="*/ 5351431 w 5856802"/>
                  <a:gd name="connsiteY498" fmla="*/ 4564418 h 6245647"/>
                  <a:gd name="connsiteX499" fmla="*/ 5338858 w 5856802"/>
                  <a:gd name="connsiteY499" fmla="*/ 4577087 h 6245647"/>
                  <a:gd name="connsiteX500" fmla="*/ 5390483 w 5856802"/>
                  <a:gd name="connsiteY500" fmla="*/ 4607281 h 6245647"/>
                  <a:gd name="connsiteX501" fmla="*/ 5345144 w 5856802"/>
                  <a:gd name="connsiteY501" fmla="*/ 4647762 h 6245647"/>
                  <a:gd name="connsiteX502" fmla="*/ 5343907 w 5856802"/>
                  <a:gd name="connsiteY502" fmla="*/ 4611853 h 6245647"/>
                  <a:gd name="connsiteX503" fmla="*/ 5312093 w 5856802"/>
                  <a:gd name="connsiteY503" fmla="*/ 4612043 h 6245647"/>
                  <a:gd name="connsiteX504" fmla="*/ 5319141 w 5856802"/>
                  <a:gd name="connsiteY504" fmla="*/ 4655382 h 6245647"/>
                  <a:gd name="connsiteX505" fmla="*/ 5332477 w 5856802"/>
                  <a:gd name="connsiteY505" fmla="*/ 4660526 h 6245647"/>
                  <a:gd name="connsiteX506" fmla="*/ 5313331 w 5856802"/>
                  <a:gd name="connsiteY506" fmla="*/ 4711294 h 6245647"/>
                  <a:gd name="connsiteX507" fmla="*/ 5362861 w 5856802"/>
                  <a:gd name="connsiteY507" fmla="*/ 4841786 h 6245647"/>
                  <a:gd name="connsiteX508" fmla="*/ 5395341 w 5856802"/>
                  <a:gd name="connsiteY508" fmla="*/ 4841596 h 6245647"/>
                  <a:gd name="connsiteX509" fmla="*/ 5419249 w 5856802"/>
                  <a:gd name="connsiteY509" fmla="*/ 4870933 h 6245647"/>
                  <a:gd name="connsiteX510" fmla="*/ 5431918 w 5856802"/>
                  <a:gd name="connsiteY510" fmla="*/ 4903509 h 6245647"/>
                  <a:gd name="connsiteX511" fmla="*/ 5425441 w 5856802"/>
                  <a:gd name="connsiteY511" fmla="*/ 4941609 h 6245647"/>
                  <a:gd name="connsiteX512" fmla="*/ 5457254 w 5856802"/>
                  <a:gd name="connsiteY512" fmla="*/ 4968564 h 6245647"/>
                  <a:gd name="connsiteX513" fmla="*/ 5441156 w 5856802"/>
                  <a:gd name="connsiteY513" fmla="*/ 4891697 h 6245647"/>
                  <a:gd name="connsiteX514" fmla="*/ 5408962 w 5856802"/>
                  <a:gd name="connsiteY514" fmla="*/ 4846644 h 6245647"/>
                  <a:gd name="connsiteX515" fmla="*/ 5417439 w 5856802"/>
                  <a:gd name="connsiteY515" fmla="*/ 4817022 h 6245647"/>
                  <a:gd name="connsiteX516" fmla="*/ 5397913 w 5856802"/>
                  <a:gd name="connsiteY516" fmla="*/ 4804544 h 6245647"/>
                  <a:gd name="connsiteX517" fmla="*/ 5402961 w 5856802"/>
                  <a:gd name="connsiteY517" fmla="*/ 4839310 h 6245647"/>
                  <a:gd name="connsiteX518" fmla="*/ 5358575 w 5856802"/>
                  <a:gd name="connsiteY518" fmla="*/ 4761586 h 6245647"/>
                  <a:gd name="connsiteX519" fmla="*/ 5414677 w 5856802"/>
                  <a:gd name="connsiteY519" fmla="*/ 4790637 h 6245647"/>
                  <a:gd name="connsiteX520" fmla="*/ 5429536 w 5856802"/>
                  <a:gd name="connsiteY520" fmla="*/ 4831690 h 6245647"/>
                  <a:gd name="connsiteX521" fmla="*/ 5441728 w 5856802"/>
                  <a:gd name="connsiteY521" fmla="*/ 4800924 h 6245647"/>
                  <a:gd name="connsiteX522" fmla="*/ 5458207 w 5856802"/>
                  <a:gd name="connsiteY522" fmla="*/ 4832452 h 6245647"/>
                  <a:gd name="connsiteX523" fmla="*/ 5450777 w 5856802"/>
                  <a:gd name="connsiteY523" fmla="*/ 4789304 h 6245647"/>
                  <a:gd name="connsiteX524" fmla="*/ 5426869 w 5856802"/>
                  <a:gd name="connsiteY524" fmla="*/ 4759967 h 6245647"/>
                  <a:gd name="connsiteX525" fmla="*/ 5472684 w 5856802"/>
                  <a:gd name="connsiteY525" fmla="*/ 4764824 h 6245647"/>
                  <a:gd name="connsiteX526" fmla="*/ 5453920 w 5856802"/>
                  <a:gd name="connsiteY526" fmla="*/ 4770349 h 6245647"/>
                  <a:gd name="connsiteX527" fmla="*/ 5446395 w 5856802"/>
                  <a:gd name="connsiteY527" fmla="*/ 4727010 h 6245647"/>
                  <a:gd name="connsiteX528" fmla="*/ 5462112 w 5856802"/>
                  <a:gd name="connsiteY528" fmla="*/ 4695292 h 6245647"/>
                  <a:gd name="connsiteX529" fmla="*/ 5426298 w 5856802"/>
                  <a:gd name="connsiteY529" fmla="*/ 4651382 h 6245647"/>
                  <a:gd name="connsiteX530" fmla="*/ 5424678 w 5856802"/>
                  <a:gd name="connsiteY530" fmla="*/ 4615377 h 6245647"/>
                  <a:gd name="connsiteX531" fmla="*/ 5448491 w 5856802"/>
                  <a:gd name="connsiteY531" fmla="*/ 4644809 h 6245647"/>
                  <a:gd name="connsiteX532" fmla="*/ 5427631 w 5856802"/>
                  <a:gd name="connsiteY532" fmla="*/ 4596423 h 6245647"/>
                  <a:gd name="connsiteX533" fmla="*/ 5406867 w 5856802"/>
                  <a:gd name="connsiteY533" fmla="*/ 4593374 h 6245647"/>
                  <a:gd name="connsiteX534" fmla="*/ 5440109 w 5856802"/>
                  <a:gd name="connsiteY534" fmla="*/ 4583659 h 6245647"/>
                  <a:gd name="connsiteX535" fmla="*/ 5409629 w 5856802"/>
                  <a:gd name="connsiteY535" fmla="*/ 4529081 h 6245647"/>
                  <a:gd name="connsiteX536" fmla="*/ 5435727 w 5856802"/>
                  <a:gd name="connsiteY536" fmla="*/ 4494029 h 6245647"/>
                  <a:gd name="connsiteX537" fmla="*/ 5466874 w 5856802"/>
                  <a:gd name="connsiteY537" fmla="*/ 4521365 h 6245647"/>
                  <a:gd name="connsiteX538" fmla="*/ 5439823 w 5856802"/>
                  <a:gd name="connsiteY538" fmla="*/ 4538320 h 6245647"/>
                  <a:gd name="connsiteX539" fmla="*/ 5453444 w 5856802"/>
                  <a:gd name="connsiteY539" fmla="*/ 4588802 h 6245647"/>
                  <a:gd name="connsiteX540" fmla="*/ 5479638 w 5856802"/>
                  <a:gd name="connsiteY540" fmla="*/ 4626617 h 6245647"/>
                  <a:gd name="connsiteX541" fmla="*/ 5548980 w 5856802"/>
                  <a:gd name="connsiteY541" fmla="*/ 4614234 h 6245647"/>
                  <a:gd name="connsiteX542" fmla="*/ 5563839 w 5856802"/>
                  <a:gd name="connsiteY542" fmla="*/ 4609567 h 6245647"/>
                  <a:gd name="connsiteX543" fmla="*/ 5547360 w 5856802"/>
                  <a:gd name="connsiteY543" fmla="*/ 4550798 h 6245647"/>
                  <a:gd name="connsiteX544" fmla="*/ 5560790 w 5856802"/>
                  <a:gd name="connsiteY544" fmla="*/ 4555656 h 6245647"/>
                  <a:gd name="connsiteX545" fmla="*/ 5556599 w 5856802"/>
                  <a:gd name="connsiteY545" fmla="*/ 4483837 h 6245647"/>
                  <a:gd name="connsiteX546" fmla="*/ 5546884 w 5856802"/>
                  <a:gd name="connsiteY546" fmla="*/ 4477741 h 6245647"/>
                  <a:gd name="connsiteX547" fmla="*/ 5590794 w 5856802"/>
                  <a:gd name="connsiteY547" fmla="*/ 4491362 h 6245647"/>
                  <a:gd name="connsiteX548" fmla="*/ 5644230 w 5856802"/>
                  <a:gd name="connsiteY548" fmla="*/ 4620807 h 6245647"/>
                  <a:gd name="connsiteX549" fmla="*/ 5643563 w 5856802"/>
                  <a:gd name="connsiteY549" fmla="*/ 4703483 h 6245647"/>
                  <a:gd name="connsiteX550" fmla="*/ 5655088 w 5856802"/>
                  <a:gd name="connsiteY550" fmla="*/ 4672432 h 6245647"/>
                  <a:gd name="connsiteX551" fmla="*/ 5669661 w 5856802"/>
                  <a:gd name="connsiteY551" fmla="*/ 4722724 h 6245647"/>
                  <a:gd name="connsiteX552" fmla="*/ 5661660 w 5856802"/>
                  <a:gd name="connsiteY552" fmla="*/ 4624521 h 6245647"/>
                  <a:gd name="connsiteX553" fmla="*/ 5638324 w 5856802"/>
                  <a:gd name="connsiteY553" fmla="*/ 4586231 h 6245647"/>
                  <a:gd name="connsiteX554" fmla="*/ 5658136 w 5856802"/>
                  <a:gd name="connsiteY554" fmla="*/ 4570705 h 6245647"/>
                  <a:gd name="connsiteX555" fmla="*/ 5634705 w 5856802"/>
                  <a:gd name="connsiteY555" fmla="*/ 4394778 h 6245647"/>
                  <a:gd name="connsiteX556" fmla="*/ 5617750 w 5856802"/>
                  <a:gd name="connsiteY556" fmla="*/ 4418591 h 6245647"/>
                  <a:gd name="connsiteX557" fmla="*/ 5616417 w 5856802"/>
                  <a:gd name="connsiteY557" fmla="*/ 4373157 h 6245647"/>
                  <a:gd name="connsiteX558" fmla="*/ 5600700 w 5856802"/>
                  <a:gd name="connsiteY558" fmla="*/ 4359917 h 6245647"/>
                  <a:gd name="connsiteX559" fmla="*/ 5609082 w 5856802"/>
                  <a:gd name="connsiteY559" fmla="*/ 4348010 h 6245647"/>
                  <a:gd name="connsiteX560" fmla="*/ 5577555 w 5856802"/>
                  <a:gd name="connsiteY560" fmla="*/ 4294099 h 6245647"/>
                  <a:gd name="connsiteX561" fmla="*/ 5559267 w 5856802"/>
                  <a:gd name="connsiteY561" fmla="*/ 4217423 h 6245647"/>
                  <a:gd name="connsiteX562" fmla="*/ 5562124 w 5856802"/>
                  <a:gd name="connsiteY562" fmla="*/ 4133888 h 6245647"/>
                  <a:gd name="connsiteX563" fmla="*/ 5586699 w 5856802"/>
                  <a:gd name="connsiteY563" fmla="*/ 4217613 h 6245647"/>
                  <a:gd name="connsiteX564" fmla="*/ 5569173 w 5856802"/>
                  <a:gd name="connsiteY564" fmla="*/ 4131602 h 6245647"/>
                  <a:gd name="connsiteX565" fmla="*/ 5587937 w 5856802"/>
                  <a:gd name="connsiteY565" fmla="*/ 4116267 h 6245647"/>
                  <a:gd name="connsiteX566" fmla="*/ 5588509 w 5856802"/>
                  <a:gd name="connsiteY566" fmla="*/ 4079215 h 6245647"/>
                  <a:gd name="connsiteX567" fmla="*/ 5569554 w 5856802"/>
                  <a:gd name="connsiteY567" fmla="*/ 4067118 h 6245647"/>
                  <a:gd name="connsiteX568" fmla="*/ 5582032 w 5856802"/>
                  <a:gd name="connsiteY568" fmla="*/ 4044639 h 6245647"/>
                  <a:gd name="connsiteX569" fmla="*/ 5539835 w 5856802"/>
                  <a:gd name="connsiteY569" fmla="*/ 3902240 h 6245647"/>
                  <a:gd name="connsiteX570" fmla="*/ 5509356 w 5856802"/>
                  <a:gd name="connsiteY570" fmla="*/ 3875475 h 6245647"/>
                  <a:gd name="connsiteX571" fmla="*/ 5498021 w 5856802"/>
                  <a:gd name="connsiteY571" fmla="*/ 3824040 h 6245647"/>
                  <a:gd name="connsiteX572" fmla="*/ 5509165 w 5856802"/>
                  <a:gd name="connsiteY572" fmla="*/ 3811181 h 6245647"/>
                  <a:gd name="connsiteX573" fmla="*/ 5485067 w 5856802"/>
                  <a:gd name="connsiteY573" fmla="*/ 3754698 h 6245647"/>
                  <a:gd name="connsiteX574" fmla="*/ 5514594 w 5856802"/>
                  <a:gd name="connsiteY574" fmla="*/ 3754127 h 6245647"/>
                  <a:gd name="connsiteX575" fmla="*/ 5508022 w 5856802"/>
                  <a:gd name="connsiteY575" fmla="*/ 3719551 h 6245647"/>
                  <a:gd name="connsiteX576" fmla="*/ 5484400 w 5856802"/>
                  <a:gd name="connsiteY576" fmla="*/ 3727266 h 6245647"/>
                  <a:gd name="connsiteX577" fmla="*/ 5496307 w 5856802"/>
                  <a:gd name="connsiteY577" fmla="*/ 3704882 h 6245647"/>
                  <a:gd name="connsiteX578" fmla="*/ 5470684 w 5856802"/>
                  <a:gd name="connsiteY578" fmla="*/ 3556959 h 6245647"/>
                  <a:gd name="connsiteX579" fmla="*/ 5481448 w 5856802"/>
                  <a:gd name="connsiteY579" fmla="*/ 3544100 h 6245647"/>
                  <a:gd name="connsiteX580" fmla="*/ 5451634 w 5856802"/>
                  <a:gd name="connsiteY580" fmla="*/ 3480378 h 6245647"/>
                  <a:gd name="connsiteX581" fmla="*/ 5456492 w 5856802"/>
                  <a:gd name="connsiteY581" fmla="*/ 3460375 h 6245647"/>
                  <a:gd name="connsiteX582" fmla="*/ 5475256 w 5856802"/>
                  <a:gd name="connsiteY582" fmla="*/ 3463233 h 6245647"/>
                  <a:gd name="connsiteX583" fmla="*/ 5407914 w 5856802"/>
                  <a:gd name="connsiteY583" fmla="*/ 3356934 h 6245647"/>
                  <a:gd name="connsiteX584" fmla="*/ 5402676 w 5856802"/>
                  <a:gd name="connsiteY584" fmla="*/ 3303308 h 6245647"/>
                  <a:gd name="connsiteX585" fmla="*/ 5445443 w 5856802"/>
                  <a:gd name="connsiteY585" fmla="*/ 3316453 h 6245647"/>
                  <a:gd name="connsiteX586" fmla="*/ 5531168 w 5856802"/>
                  <a:gd name="connsiteY586" fmla="*/ 3564198 h 6245647"/>
                  <a:gd name="connsiteX587" fmla="*/ 5516500 w 5856802"/>
                  <a:gd name="connsiteY587" fmla="*/ 3624587 h 6245647"/>
                  <a:gd name="connsiteX588" fmla="*/ 5548980 w 5856802"/>
                  <a:gd name="connsiteY588" fmla="*/ 3622777 h 6245647"/>
                  <a:gd name="connsiteX589" fmla="*/ 5589175 w 5856802"/>
                  <a:gd name="connsiteY589" fmla="*/ 3563150 h 6245647"/>
                  <a:gd name="connsiteX590" fmla="*/ 5612893 w 5856802"/>
                  <a:gd name="connsiteY590" fmla="*/ 3592106 h 6245647"/>
                  <a:gd name="connsiteX591" fmla="*/ 5621560 w 5856802"/>
                  <a:gd name="connsiteY591" fmla="*/ 3561531 h 6245647"/>
                  <a:gd name="connsiteX592" fmla="*/ 5689473 w 5856802"/>
                  <a:gd name="connsiteY592" fmla="*/ 3555530 h 6245647"/>
                  <a:gd name="connsiteX593" fmla="*/ 5691474 w 5856802"/>
                  <a:gd name="connsiteY593" fmla="*/ 3573342 h 6245647"/>
                  <a:gd name="connsiteX594" fmla="*/ 5784533 w 5856802"/>
                  <a:gd name="connsiteY594" fmla="*/ 3520669 h 6245647"/>
                  <a:gd name="connsiteX595" fmla="*/ 5829015 w 5856802"/>
                  <a:gd name="connsiteY595" fmla="*/ 3532289 h 6245647"/>
                  <a:gd name="connsiteX596" fmla="*/ 5855589 w 5856802"/>
                  <a:gd name="connsiteY596" fmla="*/ 3588201 h 6245647"/>
                  <a:gd name="connsiteX597" fmla="*/ 5807964 w 5856802"/>
                  <a:gd name="connsiteY597" fmla="*/ 3378556 h 6245647"/>
                  <a:gd name="connsiteX598" fmla="*/ 5701189 w 5856802"/>
                  <a:gd name="connsiteY598" fmla="*/ 3261494 h 6245647"/>
                  <a:gd name="connsiteX599" fmla="*/ 5555076 w 5856802"/>
                  <a:gd name="connsiteY599" fmla="*/ 3203963 h 6245647"/>
                  <a:gd name="connsiteX600" fmla="*/ 5536026 w 5856802"/>
                  <a:gd name="connsiteY600" fmla="*/ 3155004 h 6245647"/>
                  <a:gd name="connsiteX601" fmla="*/ 5505355 w 5856802"/>
                  <a:gd name="connsiteY601" fmla="*/ 3155861 h 6245647"/>
                  <a:gd name="connsiteX602" fmla="*/ 5476590 w 5856802"/>
                  <a:gd name="connsiteY602" fmla="*/ 3120714 h 6245647"/>
                  <a:gd name="connsiteX603" fmla="*/ 5464112 w 5856802"/>
                  <a:gd name="connsiteY603" fmla="*/ 3125000 h 6245647"/>
                  <a:gd name="connsiteX604" fmla="*/ 5500592 w 5856802"/>
                  <a:gd name="connsiteY604" fmla="*/ 3186532 h 6245647"/>
                  <a:gd name="connsiteX605" fmla="*/ 5433060 w 5856802"/>
                  <a:gd name="connsiteY605" fmla="*/ 3228347 h 6245647"/>
                  <a:gd name="connsiteX606" fmla="*/ 5411629 w 5856802"/>
                  <a:gd name="connsiteY606" fmla="*/ 3032322 h 6245647"/>
                  <a:gd name="connsiteX607" fmla="*/ 5378387 w 5856802"/>
                  <a:gd name="connsiteY607" fmla="*/ 2979173 h 6245647"/>
                  <a:gd name="connsiteX608" fmla="*/ 5368576 w 5856802"/>
                  <a:gd name="connsiteY608" fmla="*/ 2991746 h 6245647"/>
                  <a:gd name="connsiteX609" fmla="*/ 5300853 w 5856802"/>
                  <a:gd name="connsiteY609" fmla="*/ 2969267 h 6245647"/>
                  <a:gd name="connsiteX610" fmla="*/ 5279422 w 5856802"/>
                  <a:gd name="connsiteY610" fmla="*/ 2930595 h 6245647"/>
                  <a:gd name="connsiteX611" fmla="*/ 5275707 w 5856802"/>
                  <a:gd name="connsiteY611" fmla="*/ 2894876 h 6245647"/>
                  <a:gd name="connsiteX612" fmla="*/ 5267801 w 5856802"/>
                  <a:gd name="connsiteY612" fmla="*/ 2879065 h 6245647"/>
                  <a:gd name="connsiteX613" fmla="*/ 5258182 w 5856802"/>
                  <a:gd name="connsiteY613" fmla="*/ 2891829 h 6245647"/>
                  <a:gd name="connsiteX614" fmla="*/ 5162646 w 5856802"/>
                  <a:gd name="connsiteY614" fmla="*/ 2731713 h 6245647"/>
                  <a:gd name="connsiteX615" fmla="*/ 5191792 w 5856802"/>
                  <a:gd name="connsiteY615" fmla="*/ 2730475 h 6245647"/>
                  <a:gd name="connsiteX616" fmla="*/ 5217605 w 5856802"/>
                  <a:gd name="connsiteY616" fmla="*/ 2684183 h 6245647"/>
                  <a:gd name="connsiteX617" fmla="*/ 5178648 w 5856802"/>
                  <a:gd name="connsiteY617" fmla="*/ 2707424 h 6245647"/>
                  <a:gd name="connsiteX618" fmla="*/ 5157598 w 5856802"/>
                  <a:gd name="connsiteY618" fmla="*/ 2622461 h 6245647"/>
                  <a:gd name="connsiteX619" fmla="*/ 5121784 w 5856802"/>
                  <a:gd name="connsiteY619" fmla="*/ 2598458 h 6245647"/>
                  <a:gd name="connsiteX620" fmla="*/ 5109973 w 5856802"/>
                  <a:gd name="connsiteY620" fmla="*/ 2556453 h 6245647"/>
                  <a:gd name="connsiteX621" fmla="*/ 5123593 w 5856802"/>
                  <a:gd name="connsiteY621" fmla="*/ 2514448 h 6245647"/>
                  <a:gd name="connsiteX622" fmla="*/ 5172742 w 5856802"/>
                  <a:gd name="connsiteY622" fmla="*/ 2552167 h 6245647"/>
                  <a:gd name="connsiteX623" fmla="*/ 5168360 w 5856802"/>
                  <a:gd name="connsiteY623" fmla="*/ 2525878 h 6245647"/>
                  <a:gd name="connsiteX624" fmla="*/ 5204651 w 5856802"/>
                  <a:gd name="connsiteY624" fmla="*/ 2540546 h 6245647"/>
                  <a:gd name="connsiteX625" fmla="*/ 5177505 w 5856802"/>
                  <a:gd name="connsiteY625" fmla="*/ 2448249 h 6245647"/>
                  <a:gd name="connsiteX626" fmla="*/ 5160645 w 5856802"/>
                  <a:gd name="connsiteY626" fmla="*/ 2305946 h 6245647"/>
                  <a:gd name="connsiteX627" fmla="*/ 5128260 w 5856802"/>
                  <a:gd name="connsiteY627" fmla="*/ 2355095 h 6245647"/>
                  <a:gd name="connsiteX628" fmla="*/ 5089303 w 5856802"/>
                  <a:gd name="connsiteY628" fmla="*/ 2295182 h 6245647"/>
                  <a:gd name="connsiteX629" fmla="*/ 5048155 w 5856802"/>
                  <a:gd name="connsiteY629" fmla="*/ 2291849 h 6245647"/>
                  <a:gd name="connsiteX630" fmla="*/ 5032248 w 5856802"/>
                  <a:gd name="connsiteY630" fmla="*/ 2334711 h 6245647"/>
                  <a:gd name="connsiteX631" fmla="*/ 5024819 w 5856802"/>
                  <a:gd name="connsiteY631" fmla="*/ 2318995 h 6245647"/>
                  <a:gd name="connsiteX632" fmla="*/ 5032629 w 5856802"/>
                  <a:gd name="connsiteY632" fmla="*/ 2269655 h 6245647"/>
                  <a:gd name="connsiteX633" fmla="*/ 5020057 w 5856802"/>
                  <a:gd name="connsiteY633" fmla="*/ 2246605 h 6245647"/>
                  <a:gd name="connsiteX634" fmla="*/ 4998244 w 5856802"/>
                  <a:gd name="connsiteY634" fmla="*/ 2245462 h 6245647"/>
                  <a:gd name="connsiteX635" fmla="*/ 5010246 w 5856802"/>
                  <a:gd name="connsiteY635" fmla="*/ 2222507 h 6245647"/>
                  <a:gd name="connsiteX636" fmla="*/ 4987957 w 5856802"/>
                  <a:gd name="connsiteY636" fmla="*/ 2175167 h 6245647"/>
                  <a:gd name="connsiteX637" fmla="*/ 5012722 w 5856802"/>
                  <a:gd name="connsiteY637" fmla="*/ 2165928 h 6245647"/>
                  <a:gd name="connsiteX638" fmla="*/ 5005959 w 5856802"/>
                  <a:gd name="connsiteY638" fmla="*/ 2131257 h 6245647"/>
                  <a:gd name="connsiteX639" fmla="*/ 5068729 w 5856802"/>
                  <a:gd name="connsiteY639" fmla="*/ 2107635 h 6245647"/>
                  <a:gd name="connsiteX640" fmla="*/ 5064729 w 5856802"/>
                  <a:gd name="connsiteY640" fmla="*/ 2062677 h 6245647"/>
                  <a:gd name="connsiteX641" fmla="*/ 5088636 w 5856802"/>
                  <a:gd name="connsiteY641" fmla="*/ 2072297 h 6245647"/>
                  <a:gd name="connsiteX642" fmla="*/ 5072063 w 5856802"/>
                  <a:gd name="connsiteY642" fmla="*/ 2087728 h 6245647"/>
                  <a:gd name="connsiteX643" fmla="*/ 5083969 w 5856802"/>
                  <a:gd name="connsiteY643" fmla="*/ 2139163 h 6245647"/>
                  <a:gd name="connsiteX644" fmla="*/ 5082350 w 5856802"/>
                  <a:gd name="connsiteY644" fmla="*/ 2102492 h 6245647"/>
                  <a:gd name="connsiteX645" fmla="*/ 5095685 w 5856802"/>
                  <a:gd name="connsiteY645" fmla="*/ 2106778 h 6245647"/>
                  <a:gd name="connsiteX646" fmla="*/ 5097590 w 5856802"/>
                  <a:gd name="connsiteY646" fmla="*/ 2134019 h 6245647"/>
                  <a:gd name="connsiteX647" fmla="*/ 5123403 w 5856802"/>
                  <a:gd name="connsiteY647" fmla="*/ 2180311 h 6245647"/>
                  <a:gd name="connsiteX648" fmla="*/ 5144643 w 5856802"/>
                  <a:gd name="connsiteY648" fmla="*/ 2200218 h 6245647"/>
                  <a:gd name="connsiteX649" fmla="*/ 5131975 w 5856802"/>
                  <a:gd name="connsiteY649" fmla="*/ 2167738 h 6245647"/>
                  <a:gd name="connsiteX650" fmla="*/ 5140738 w 5856802"/>
                  <a:gd name="connsiteY650" fmla="*/ 2145735 h 6245647"/>
                  <a:gd name="connsiteX651" fmla="*/ 5161979 w 5856802"/>
                  <a:gd name="connsiteY651" fmla="*/ 2165738 h 6245647"/>
                  <a:gd name="connsiteX652" fmla="*/ 5146168 w 5856802"/>
                  <a:gd name="connsiteY652" fmla="*/ 2143640 h 6245647"/>
                  <a:gd name="connsiteX653" fmla="*/ 5178552 w 5856802"/>
                  <a:gd name="connsiteY653" fmla="*/ 2150117 h 6245647"/>
                  <a:gd name="connsiteX654" fmla="*/ 5165503 w 5856802"/>
                  <a:gd name="connsiteY654" fmla="*/ 2127161 h 6245647"/>
                  <a:gd name="connsiteX655" fmla="*/ 5179505 w 5856802"/>
                  <a:gd name="connsiteY655" fmla="*/ 2103158 h 6245647"/>
                  <a:gd name="connsiteX656" fmla="*/ 5163312 w 5856802"/>
                  <a:gd name="connsiteY656" fmla="*/ 2099825 h 6245647"/>
                  <a:gd name="connsiteX657" fmla="*/ 5134833 w 5856802"/>
                  <a:gd name="connsiteY657" fmla="*/ 2045437 h 6245647"/>
                  <a:gd name="connsiteX658" fmla="*/ 5145215 w 5856802"/>
                  <a:gd name="connsiteY658" fmla="*/ 2060010 h 6245647"/>
                  <a:gd name="connsiteX659" fmla="*/ 5141977 w 5856802"/>
                  <a:gd name="connsiteY659" fmla="*/ 2089252 h 6245647"/>
                  <a:gd name="connsiteX660" fmla="*/ 5135880 w 5856802"/>
                  <a:gd name="connsiteY660" fmla="*/ 1979619 h 6245647"/>
                  <a:gd name="connsiteX661" fmla="*/ 5114544 w 5856802"/>
                  <a:gd name="connsiteY661" fmla="*/ 1987811 h 6245647"/>
                  <a:gd name="connsiteX662" fmla="*/ 5029772 w 5856802"/>
                  <a:gd name="connsiteY662" fmla="*/ 1870939 h 6245647"/>
                  <a:gd name="connsiteX663" fmla="*/ 5028153 w 5856802"/>
                  <a:gd name="connsiteY663" fmla="*/ 1815694 h 6245647"/>
                  <a:gd name="connsiteX664" fmla="*/ 4998054 w 5856802"/>
                  <a:gd name="connsiteY664" fmla="*/ 1761973 h 6245647"/>
                  <a:gd name="connsiteX665" fmla="*/ 4979956 w 5856802"/>
                  <a:gd name="connsiteY665" fmla="*/ 1769021 h 6245647"/>
                  <a:gd name="connsiteX666" fmla="*/ 4984243 w 5856802"/>
                  <a:gd name="connsiteY666" fmla="*/ 1813979 h 6245647"/>
                  <a:gd name="connsiteX667" fmla="*/ 4959287 w 5856802"/>
                  <a:gd name="connsiteY667" fmla="*/ 1777118 h 6245647"/>
                  <a:gd name="connsiteX668" fmla="*/ 4940142 w 5856802"/>
                  <a:gd name="connsiteY668" fmla="*/ 1821694 h 6245647"/>
                  <a:gd name="connsiteX669" fmla="*/ 4952715 w 5856802"/>
                  <a:gd name="connsiteY669" fmla="*/ 1835506 h 6245647"/>
                  <a:gd name="connsiteX670" fmla="*/ 4944809 w 5856802"/>
                  <a:gd name="connsiteY670" fmla="*/ 1838459 h 6245647"/>
                  <a:gd name="connsiteX671" fmla="*/ 4929664 w 5856802"/>
                  <a:gd name="connsiteY671" fmla="*/ 1909515 h 6245647"/>
                  <a:gd name="connsiteX672" fmla="*/ 4937951 w 5856802"/>
                  <a:gd name="connsiteY672" fmla="*/ 1897133 h 6245647"/>
                  <a:gd name="connsiteX673" fmla="*/ 4923092 w 5856802"/>
                  <a:gd name="connsiteY673" fmla="*/ 1874939 h 6245647"/>
                  <a:gd name="connsiteX674" fmla="*/ 4929188 w 5856802"/>
                  <a:gd name="connsiteY674" fmla="*/ 1844650 h 6245647"/>
                  <a:gd name="connsiteX675" fmla="*/ 4906518 w 5856802"/>
                  <a:gd name="connsiteY675" fmla="*/ 1825600 h 6245647"/>
                  <a:gd name="connsiteX676" fmla="*/ 4865085 w 5856802"/>
                  <a:gd name="connsiteY676" fmla="*/ 1897228 h 6245647"/>
                  <a:gd name="connsiteX677" fmla="*/ 4853083 w 5856802"/>
                  <a:gd name="connsiteY677" fmla="*/ 1874082 h 6245647"/>
                  <a:gd name="connsiteX678" fmla="*/ 4856512 w 5856802"/>
                  <a:gd name="connsiteY678" fmla="*/ 1854175 h 6245647"/>
                  <a:gd name="connsiteX679" fmla="*/ 4834224 w 5856802"/>
                  <a:gd name="connsiteY679" fmla="*/ 1890560 h 6245647"/>
                  <a:gd name="connsiteX680" fmla="*/ 4828794 w 5856802"/>
                  <a:gd name="connsiteY680" fmla="*/ 1892370 h 6245647"/>
                  <a:gd name="connsiteX681" fmla="*/ 4801648 w 5856802"/>
                  <a:gd name="connsiteY681" fmla="*/ 1856080 h 6245647"/>
                  <a:gd name="connsiteX682" fmla="*/ 4813745 w 5856802"/>
                  <a:gd name="connsiteY682" fmla="*/ 1824076 h 6245647"/>
                  <a:gd name="connsiteX683" fmla="*/ 4788980 w 5856802"/>
                  <a:gd name="connsiteY683" fmla="*/ 1796072 h 6245647"/>
                  <a:gd name="connsiteX684" fmla="*/ 4792504 w 5856802"/>
                  <a:gd name="connsiteY684" fmla="*/ 1776451 h 6245647"/>
                  <a:gd name="connsiteX685" fmla="*/ 4782693 w 5856802"/>
                  <a:gd name="connsiteY685" fmla="*/ 1816742 h 6245647"/>
                  <a:gd name="connsiteX686" fmla="*/ 4769359 w 5856802"/>
                  <a:gd name="connsiteY686" fmla="*/ 1821409 h 6245647"/>
                  <a:gd name="connsiteX687" fmla="*/ 4758024 w 5856802"/>
                  <a:gd name="connsiteY687" fmla="*/ 1788643 h 6245647"/>
                  <a:gd name="connsiteX688" fmla="*/ 4767834 w 5856802"/>
                  <a:gd name="connsiteY688" fmla="*/ 1849603 h 6245647"/>
                  <a:gd name="connsiteX689" fmla="*/ 4753357 w 5856802"/>
                  <a:gd name="connsiteY689" fmla="*/ 1827124 h 6245647"/>
                  <a:gd name="connsiteX690" fmla="*/ 4747451 w 5856802"/>
                  <a:gd name="connsiteY690" fmla="*/ 1838363 h 6245647"/>
                  <a:gd name="connsiteX691" fmla="*/ 4762976 w 5856802"/>
                  <a:gd name="connsiteY691" fmla="*/ 1887989 h 6245647"/>
                  <a:gd name="connsiteX692" fmla="*/ 4754404 w 5856802"/>
                  <a:gd name="connsiteY692" fmla="*/ 1854365 h 6245647"/>
                  <a:gd name="connsiteX693" fmla="*/ 4773740 w 5856802"/>
                  <a:gd name="connsiteY693" fmla="*/ 1884179 h 6245647"/>
                  <a:gd name="connsiteX694" fmla="*/ 4741355 w 5856802"/>
                  <a:gd name="connsiteY694" fmla="*/ 1895609 h 6245647"/>
                  <a:gd name="connsiteX695" fmla="*/ 4742879 w 5856802"/>
                  <a:gd name="connsiteY695" fmla="*/ 1913420 h 6245647"/>
                  <a:gd name="connsiteX696" fmla="*/ 4732878 w 5856802"/>
                  <a:gd name="connsiteY696" fmla="*/ 1861890 h 6245647"/>
                  <a:gd name="connsiteX697" fmla="*/ 4712875 w 5856802"/>
                  <a:gd name="connsiteY697" fmla="*/ 1887322 h 6245647"/>
                  <a:gd name="connsiteX698" fmla="*/ 4703922 w 5856802"/>
                  <a:gd name="connsiteY698" fmla="*/ 1862843 h 6245647"/>
                  <a:gd name="connsiteX699" fmla="*/ 4676490 w 5856802"/>
                  <a:gd name="connsiteY699" fmla="*/ 1918373 h 6245647"/>
                  <a:gd name="connsiteX700" fmla="*/ 4669727 w 5856802"/>
                  <a:gd name="connsiteY700" fmla="*/ 1902467 h 6245647"/>
                  <a:gd name="connsiteX701" fmla="*/ 4668203 w 5856802"/>
                  <a:gd name="connsiteY701" fmla="*/ 1847984 h 6245647"/>
                  <a:gd name="connsiteX702" fmla="*/ 4686967 w 5856802"/>
                  <a:gd name="connsiteY702" fmla="*/ 1841411 h 6245647"/>
                  <a:gd name="connsiteX703" fmla="*/ 4657344 w 5856802"/>
                  <a:gd name="connsiteY703" fmla="*/ 1815218 h 6245647"/>
                  <a:gd name="connsiteX704" fmla="*/ 4658868 w 5856802"/>
                  <a:gd name="connsiteY704" fmla="*/ 1750448 h 6245647"/>
                  <a:gd name="connsiteX705" fmla="*/ 4687729 w 5856802"/>
                  <a:gd name="connsiteY705" fmla="*/ 1785976 h 6245647"/>
                  <a:gd name="connsiteX706" fmla="*/ 4680871 w 5856802"/>
                  <a:gd name="connsiteY706" fmla="*/ 1769974 h 6245647"/>
                  <a:gd name="connsiteX707" fmla="*/ 4713256 w 5856802"/>
                  <a:gd name="connsiteY707" fmla="*/ 1749305 h 6245647"/>
                  <a:gd name="connsiteX708" fmla="*/ 4682109 w 5856802"/>
                  <a:gd name="connsiteY708" fmla="*/ 1751305 h 6245647"/>
                  <a:gd name="connsiteX709" fmla="*/ 4691634 w 5856802"/>
                  <a:gd name="connsiteY709" fmla="*/ 1720253 h 6245647"/>
                  <a:gd name="connsiteX710" fmla="*/ 4713828 w 5856802"/>
                  <a:gd name="connsiteY710" fmla="*/ 1739970 h 6245647"/>
                  <a:gd name="connsiteX711" fmla="*/ 4695635 w 5856802"/>
                  <a:gd name="connsiteY711" fmla="*/ 1645292 h 6245647"/>
                  <a:gd name="connsiteX712" fmla="*/ 4667441 w 5856802"/>
                  <a:gd name="connsiteY712" fmla="*/ 1646244 h 6245647"/>
                  <a:gd name="connsiteX713" fmla="*/ 4686776 w 5856802"/>
                  <a:gd name="connsiteY713" fmla="*/ 1666913 h 6245647"/>
                  <a:gd name="connsiteX714" fmla="*/ 4633056 w 5856802"/>
                  <a:gd name="connsiteY714" fmla="*/ 1575854 h 6245647"/>
                  <a:gd name="connsiteX715" fmla="*/ 4609433 w 5856802"/>
                  <a:gd name="connsiteY715" fmla="*/ 1547851 h 6245647"/>
                  <a:gd name="connsiteX716" fmla="*/ 4614958 w 5856802"/>
                  <a:gd name="connsiteY716" fmla="*/ 1490606 h 6245647"/>
                  <a:gd name="connsiteX717" fmla="*/ 4606767 w 5856802"/>
                  <a:gd name="connsiteY717" fmla="*/ 1502702 h 6245647"/>
                  <a:gd name="connsiteX718" fmla="*/ 4602480 w 5856802"/>
                  <a:gd name="connsiteY718" fmla="*/ 1439933 h 6245647"/>
                  <a:gd name="connsiteX719" fmla="*/ 4610767 w 5856802"/>
                  <a:gd name="connsiteY719" fmla="*/ 1473746 h 6245647"/>
                  <a:gd name="connsiteX720" fmla="*/ 4604766 w 5856802"/>
                  <a:gd name="connsiteY720" fmla="*/ 1393165 h 6245647"/>
                  <a:gd name="connsiteX721" fmla="*/ 4615244 w 5856802"/>
                  <a:gd name="connsiteY721" fmla="*/ 1380115 h 6245647"/>
                  <a:gd name="connsiteX722" fmla="*/ 4598956 w 5856802"/>
                  <a:gd name="connsiteY722" fmla="*/ 1358398 h 6245647"/>
                  <a:gd name="connsiteX723" fmla="*/ 4602290 w 5856802"/>
                  <a:gd name="connsiteY723" fmla="*/ 1338682 h 6245647"/>
                  <a:gd name="connsiteX724" fmla="*/ 4591812 w 5856802"/>
                  <a:gd name="connsiteY724" fmla="*/ 1296581 h 6245647"/>
                  <a:gd name="connsiteX725" fmla="*/ 4566190 w 5856802"/>
                  <a:gd name="connsiteY725" fmla="*/ 1269149 h 6245647"/>
                  <a:gd name="connsiteX726" fmla="*/ 4580668 w 5856802"/>
                  <a:gd name="connsiteY726" fmla="*/ 1328300 h 6245647"/>
                  <a:gd name="connsiteX727" fmla="*/ 4562857 w 5856802"/>
                  <a:gd name="connsiteY727" fmla="*/ 1288771 h 6245647"/>
                  <a:gd name="connsiteX728" fmla="*/ 4498944 w 5856802"/>
                  <a:gd name="connsiteY728" fmla="*/ 1303630 h 6245647"/>
                  <a:gd name="connsiteX729" fmla="*/ 4470845 w 5856802"/>
                  <a:gd name="connsiteY729" fmla="*/ 1240574 h 6245647"/>
                  <a:gd name="connsiteX730" fmla="*/ 4474750 w 5856802"/>
                  <a:gd name="connsiteY730" fmla="*/ 1211523 h 6245647"/>
                  <a:gd name="connsiteX731" fmla="*/ 4470845 w 5856802"/>
                  <a:gd name="connsiteY731" fmla="*/ 1194664 h 6245647"/>
                  <a:gd name="connsiteX732" fmla="*/ 4439603 w 5856802"/>
                  <a:gd name="connsiteY732" fmla="*/ 1151325 h 6245647"/>
                  <a:gd name="connsiteX733" fmla="*/ 4453509 w 5856802"/>
                  <a:gd name="connsiteY733" fmla="*/ 1109320 h 6245647"/>
                  <a:gd name="connsiteX734" fmla="*/ 4479227 w 5856802"/>
                  <a:gd name="connsiteY734" fmla="*/ 1117892 h 6245647"/>
                  <a:gd name="connsiteX735" fmla="*/ 4447699 w 5856802"/>
                  <a:gd name="connsiteY735" fmla="*/ 1083888 h 6245647"/>
                  <a:gd name="connsiteX736" fmla="*/ 4460939 w 5856802"/>
                  <a:gd name="connsiteY736" fmla="*/ 1051217 h 6245647"/>
                  <a:gd name="connsiteX737" fmla="*/ 4425316 w 5856802"/>
                  <a:gd name="connsiteY737" fmla="*/ 1009688 h 6245647"/>
                  <a:gd name="connsiteX738" fmla="*/ 4469606 w 5856802"/>
                  <a:gd name="connsiteY738" fmla="*/ 1010927 h 6245647"/>
                  <a:gd name="connsiteX739" fmla="*/ 4419886 w 5856802"/>
                  <a:gd name="connsiteY739" fmla="*/ 919677 h 6245647"/>
                  <a:gd name="connsiteX740" fmla="*/ 4405789 w 5856802"/>
                  <a:gd name="connsiteY740" fmla="*/ 925106 h 6245647"/>
                  <a:gd name="connsiteX741" fmla="*/ 4392550 w 5856802"/>
                  <a:gd name="connsiteY741" fmla="*/ 911866 h 6245647"/>
                  <a:gd name="connsiteX742" fmla="*/ 4399883 w 5856802"/>
                  <a:gd name="connsiteY742" fmla="*/ 955015 h 6245647"/>
                  <a:gd name="connsiteX743" fmla="*/ 4383977 w 5856802"/>
                  <a:gd name="connsiteY743" fmla="*/ 896722 h 6245647"/>
                  <a:gd name="connsiteX744" fmla="*/ 4349973 w 5856802"/>
                  <a:gd name="connsiteY744" fmla="*/ 937774 h 6245647"/>
                  <a:gd name="connsiteX745" fmla="*/ 4364069 w 5856802"/>
                  <a:gd name="connsiteY745" fmla="*/ 932155 h 6245647"/>
                  <a:gd name="connsiteX746" fmla="*/ 4397312 w 5856802"/>
                  <a:gd name="connsiteY746" fmla="*/ 1011212 h 6245647"/>
                  <a:gd name="connsiteX747" fmla="*/ 4384453 w 5856802"/>
                  <a:gd name="connsiteY747" fmla="*/ 1034549 h 6245647"/>
                  <a:gd name="connsiteX748" fmla="*/ 4376452 w 5856802"/>
                  <a:gd name="connsiteY748" fmla="*/ 1010164 h 6245647"/>
                  <a:gd name="connsiteX749" fmla="*/ 4345877 w 5856802"/>
                  <a:gd name="connsiteY749" fmla="*/ 1012736 h 6245647"/>
                  <a:gd name="connsiteX750" fmla="*/ 4289394 w 5856802"/>
                  <a:gd name="connsiteY750" fmla="*/ 1032453 h 6245647"/>
                  <a:gd name="connsiteX751" fmla="*/ 4283774 w 5856802"/>
                  <a:gd name="connsiteY751" fmla="*/ 1043502 h 6245647"/>
                  <a:gd name="connsiteX752" fmla="*/ 4291584 w 5856802"/>
                  <a:gd name="connsiteY752" fmla="*/ 1067981 h 6245647"/>
                  <a:gd name="connsiteX753" fmla="*/ 4288441 w 5856802"/>
                  <a:gd name="connsiteY753" fmla="*/ 1078268 h 6245647"/>
                  <a:gd name="connsiteX754" fmla="*/ 4268915 w 5856802"/>
                  <a:gd name="connsiteY754" fmla="*/ 1048550 h 6245647"/>
                  <a:gd name="connsiteX755" fmla="*/ 4223195 w 5856802"/>
                  <a:gd name="connsiteY755" fmla="*/ 1137419 h 6245647"/>
                  <a:gd name="connsiteX756" fmla="*/ 4198144 w 5856802"/>
                  <a:gd name="connsiteY756" fmla="*/ 1118940 h 6245647"/>
                  <a:gd name="connsiteX757" fmla="*/ 4205669 w 5856802"/>
                  <a:gd name="connsiteY757" fmla="*/ 1143515 h 6245647"/>
                  <a:gd name="connsiteX758" fmla="*/ 4193096 w 5856802"/>
                  <a:gd name="connsiteY758" fmla="*/ 1147896 h 6245647"/>
                  <a:gd name="connsiteX759" fmla="*/ 4194715 w 5856802"/>
                  <a:gd name="connsiteY759" fmla="*/ 1156373 h 6245647"/>
                  <a:gd name="connsiteX760" fmla="*/ 4166425 w 5856802"/>
                  <a:gd name="connsiteY760" fmla="*/ 1093794 h 6245647"/>
                  <a:gd name="connsiteX761" fmla="*/ 4159854 w 5856802"/>
                  <a:gd name="connsiteY761" fmla="*/ 1032643 h 6245647"/>
                  <a:gd name="connsiteX762" fmla="*/ 4113943 w 5856802"/>
                  <a:gd name="connsiteY762" fmla="*/ 985399 h 6245647"/>
                  <a:gd name="connsiteX763" fmla="*/ 4138423 w 5856802"/>
                  <a:gd name="connsiteY763" fmla="*/ 949490 h 6245647"/>
                  <a:gd name="connsiteX764" fmla="*/ 4147185 w 5856802"/>
                  <a:gd name="connsiteY764" fmla="*/ 900913 h 6245647"/>
                  <a:gd name="connsiteX765" fmla="*/ 4158710 w 5856802"/>
                  <a:gd name="connsiteY765" fmla="*/ 933203 h 6245647"/>
                  <a:gd name="connsiteX766" fmla="*/ 4156139 w 5856802"/>
                  <a:gd name="connsiteY766" fmla="*/ 906818 h 6245647"/>
                  <a:gd name="connsiteX767" fmla="*/ 4159092 w 5856802"/>
                  <a:gd name="connsiteY767" fmla="*/ 869480 h 6245647"/>
                  <a:gd name="connsiteX768" fmla="*/ 4134993 w 5856802"/>
                  <a:gd name="connsiteY768" fmla="*/ 878148 h 6245647"/>
                  <a:gd name="connsiteX769" fmla="*/ 4155948 w 5856802"/>
                  <a:gd name="connsiteY769" fmla="*/ 788899 h 6245647"/>
                  <a:gd name="connsiteX770" fmla="*/ 4185571 w 5856802"/>
                  <a:gd name="connsiteY770" fmla="*/ 796328 h 6245647"/>
                  <a:gd name="connsiteX771" fmla="*/ 4194620 w 5856802"/>
                  <a:gd name="connsiteY771" fmla="*/ 765753 h 6245647"/>
                  <a:gd name="connsiteX772" fmla="*/ 4177760 w 5856802"/>
                  <a:gd name="connsiteY772" fmla="*/ 708127 h 6245647"/>
                  <a:gd name="connsiteX773" fmla="*/ 4161949 w 5856802"/>
                  <a:gd name="connsiteY773" fmla="*/ 704698 h 6245647"/>
                  <a:gd name="connsiteX774" fmla="*/ 4193096 w 5856802"/>
                  <a:gd name="connsiteY774" fmla="*/ 684314 h 6245647"/>
                  <a:gd name="connsiteX775" fmla="*/ 4195953 w 5856802"/>
                  <a:gd name="connsiteY775" fmla="*/ 637642 h 6245647"/>
                  <a:gd name="connsiteX776" fmla="*/ 4192429 w 5856802"/>
                  <a:gd name="connsiteY776" fmla="*/ 620687 h 6245647"/>
                  <a:gd name="connsiteX777" fmla="*/ 4175570 w 5856802"/>
                  <a:gd name="connsiteY777" fmla="*/ 599542 h 6245647"/>
                  <a:gd name="connsiteX778" fmla="*/ 4164521 w 5856802"/>
                  <a:gd name="connsiteY778" fmla="*/ 558013 h 6245647"/>
                  <a:gd name="connsiteX779" fmla="*/ 4168426 w 5856802"/>
                  <a:gd name="connsiteY779" fmla="*/ 529057 h 6245647"/>
                  <a:gd name="connsiteX780" fmla="*/ 4150043 w 5856802"/>
                  <a:gd name="connsiteY780" fmla="*/ 535915 h 6245647"/>
                  <a:gd name="connsiteX781" fmla="*/ 4160997 w 5856802"/>
                  <a:gd name="connsiteY781" fmla="*/ 613924 h 6245647"/>
                  <a:gd name="connsiteX782" fmla="*/ 4117277 w 5856802"/>
                  <a:gd name="connsiteY782" fmla="*/ 557156 h 6245647"/>
                  <a:gd name="connsiteX783" fmla="*/ 4117086 w 5856802"/>
                  <a:gd name="connsiteY783" fmla="*/ 593732 h 6245647"/>
                  <a:gd name="connsiteX784" fmla="*/ 4092131 w 5856802"/>
                  <a:gd name="connsiteY784" fmla="*/ 530009 h 6245647"/>
                  <a:gd name="connsiteX785" fmla="*/ 4078034 w 5856802"/>
                  <a:gd name="connsiteY785" fmla="*/ 508006 h 6245647"/>
                  <a:gd name="connsiteX786" fmla="*/ 4099656 w 5856802"/>
                  <a:gd name="connsiteY786" fmla="*/ 518198 h 6245647"/>
                  <a:gd name="connsiteX787" fmla="*/ 4111181 w 5856802"/>
                  <a:gd name="connsiteY787" fmla="*/ 514007 h 6245647"/>
                  <a:gd name="connsiteX788" fmla="*/ 4110133 w 5856802"/>
                  <a:gd name="connsiteY788" fmla="*/ 459620 h 6245647"/>
                  <a:gd name="connsiteX789" fmla="*/ 4130517 w 5856802"/>
                  <a:gd name="connsiteY789" fmla="*/ 452000 h 6245647"/>
                  <a:gd name="connsiteX790" fmla="*/ 4118420 w 5856802"/>
                  <a:gd name="connsiteY790" fmla="*/ 392754 h 6245647"/>
                  <a:gd name="connsiteX791" fmla="*/ 4107180 w 5856802"/>
                  <a:gd name="connsiteY791" fmla="*/ 396945 h 6245647"/>
                  <a:gd name="connsiteX792" fmla="*/ 4100227 w 5856802"/>
                  <a:gd name="connsiteY792" fmla="*/ 326555 h 6245647"/>
                  <a:gd name="connsiteX793" fmla="*/ 4109085 w 5856802"/>
                  <a:gd name="connsiteY793" fmla="*/ 323222 h 6245647"/>
                  <a:gd name="connsiteX794" fmla="*/ 4095274 w 5856802"/>
                  <a:gd name="connsiteY794" fmla="*/ 255403 h 6245647"/>
                  <a:gd name="connsiteX795" fmla="*/ 4081367 w 5856802"/>
                  <a:gd name="connsiteY795" fmla="*/ 233306 h 6245647"/>
                  <a:gd name="connsiteX796" fmla="*/ 4074319 w 5856802"/>
                  <a:gd name="connsiteY796" fmla="*/ 245117 h 6245647"/>
                  <a:gd name="connsiteX797" fmla="*/ 4065365 w 5856802"/>
                  <a:gd name="connsiteY797" fmla="*/ 212065 h 6245647"/>
                  <a:gd name="connsiteX798" fmla="*/ 4063079 w 5856802"/>
                  <a:gd name="connsiteY798" fmla="*/ 130531 h 6245647"/>
                  <a:gd name="connsiteX799" fmla="*/ 4057555 w 5856802"/>
                  <a:gd name="connsiteY799" fmla="*/ 114433 h 6245647"/>
                  <a:gd name="connsiteX800" fmla="*/ 4044125 w 5856802"/>
                  <a:gd name="connsiteY800" fmla="*/ 128721 h 6245647"/>
                  <a:gd name="connsiteX801" fmla="*/ 4030694 w 5856802"/>
                  <a:gd name="connsiteY801" fmla="*/ 60903 h 6245647"/>
                  <a:gd name="connsiteX802" fmla="*/ 4037553 w 5856802"/>
                  <a:gd name="connsiteY802" fmla="*/ 49092 h 6245647"/>
                  <a:gd name="connsiteX803" fmla="*/ 4022884 w 5856802"/>
                  <a:gd name="connsiteY803" fmla="*/ 91478 h 6245647"/>
                  <a:gd name="connsiteX804" fmla="*/ 4008120 w 5856802"/>
                  <a:gd name="connsiteY804" fmla="*/ 51473 h 6245647"/>
                  <a:gd name="connsiteX805" fmla="*/ 4013549 w 5856802"/>
                  <a:gd name="connsiteY805" fmla="*/ 67666 h 6245647"/>
                  <a:gd name="connsiteX806" fmla="*/ 3991547 w 5856802"/>
                  <a:gd name="connsiteY806" fmla="*/ 48806 h 6245647"/>
                  <a:gd name="connsiteX807" fmla="*/ 3975449 w 5856802"/>
                  <a:gd name="connsiteY807" fmla="*/ 419 h 6245647"/>
                  <a:gd name="connsiteX808" fmla="*/ 3973449 w 5856802"/>
                  <a:gd name="connsiteY808" fmla="*/ 37757 h 6245647"/>
                  <a:gd name="connsiteX809" fmla="*/ 3910394 w 5856802"/>
                  <a:gd name="connsiteY809" fmla="*/ 71285 h 6245647"/>
                  <a:gd name="connsiteX810" fmla="*/ 3916490 w 5856802"/>
                  <a:gd name="connsiteY810" fmla="*/ 78334 h 6245647"/>
                  <a:gd name="connsiteX811" fmla="*/ 3857816 w 5856802"/>
                  <a:gd name="connsiteY811" fmla="*/ 98812 h 6245647"/>
                  <a:gd name="connsiteX812" fmla="*/ 3849719 w 5856802"/>
                  <a:gd name="connsiteY812" fmla="*/ 65665 h 6245647"/>
                  <a:gd name="connsiteX813" fmla="*/ 3845243 w 5856802"/>
                  <a:gd name="connsiteY813" fmla="*/ 67189 h 6245647"/>
                  <a:gd name="connsiteX814" fmla="*/ 3844576 w 5856802"/>
                  <a:gd name="connsiteY814" fmla="*/ 49282 h 6245647"/>
                  <a:gd name="connsiteX815" fmla="*/ 3850577 w 5856802"/>
                  <a:gd name="connsiteY815" fmla="*/ 29089 h 6245647"/>
                  <a:gd name="connsiteX816" fmla="*/ 3752183 w 5856802"/>
                  <a:gd name="connsiteY816" fmla="*/ 36995 h 6245647"/>
                  <a:gd name="connsiteX817" fmla="*/ 3735134 w 5856802"/>
                  <a:gd name="connsiteY817" fmla="*/ 34138 h 6245647"/>
                  <a:gd name="connsiteX818" fmla="*/ 3743611 w 5856802"/>
                  <a:gd name="connsiteY818" fmla="*/ 58045 h 6245647"/>
                  <a:gd name="connsiteX819" fmla="*/ 3736372 w 5856802"/>
                  <a:gd name="connsiteY819" fmla="*/ 87668 h 6245647"/>
                  <a:gd name="connsiteX820" fmla="*/ 3704654 w 5856802"/>
                  <a:gd name="connsiteY820" fmla="*/ 99003 h 6245647"/>
                  <a:gd name="connsiteX821" fmla="*/ 3667506 w 5856802"/>
                  <a:gd name="connsiteY821" fmla="*/ 107099 h 6245647"/>
                  <a:gd name="connsiteX822" fmla="*/ 3634835 w 5856802"/>
                  <a:gd name="connsiteY822" fmla="*/ 104623 h 6245647"/>
                  <a:gd name="connsiteX823" fmla="*/ 3556254 w 5856802"/>
                  <a:gd name="connsiteY823" fmla="*/ 147580 h 6245647"/>
                  <a:gd name="connsiteX824" fmla="*/ 3549206 w 5856802"/>
                  <a:gd name="connsiteY824" fmla="*/ 132055 h 6245647"/>
                  <a:gd name="connsiteX825" fmla="*/ 3539490 w 5856802"/>
                  <a:gd name="connsiteY825" fmla="*/ 170917 h 6245647"/>
                  <a:gd name="connsiteX826" fmla="*/ 3528917 w 5856802"/>
                  <a:gd name="connsiteY826" fmla="*/ 147580 h 6245647"/>
                  <a:gd name="connsiteX827" fmla="*/ 3523774 w 5856802"/>
                  <a:gd name="connsiteY827" fmla="*/ 184728 h 6245647"/>
                  <a:gd name="connsiteX828" fmla="*/ 3503866 w 5856802"/>
                  <a:gd name="connsiteY828" fmla="*/ 146723 h 6245647"/>
                  <a:gd name="connsiteX829" fmla="*/ 3483674 w 5856802"/>
                  <a:gd name="connsiteY829" fmla="*/ 144342 h 6245647"/>
                  <a:gd name="connsiteX830" fmla="*/ 3376136 w 5856802"/>
                  <a:gd name="connsiteY830" fmla="*/ 239782 h 6245647"/>
                  <a:gd name="connsiteX831" fmla="*/ 3392710 w 5856802"/>
                  <a:gd name="connsiteY831" fmla="*/ 270358 h 6245647"/>
                  <a:gd name="connsiteX832" fmla="*/ 3418237 w 5856802"/>
                  <a:gd name="connsiteY832" fmla="*/ 200920 h 6245647"/>
                  <a:gd name="connsiteX833" fmla="*/ 3448526 w 5856802"/>
                  <a:gd name="connsiteY833" fmla="*/ 182251 h 6245647"/>
                  <a:gd name="connsiteX834" fmla="*/ 3466433 w 5856802"/>
                  <a:gd name="connsiteY834" fmla="*/ 185395 h 6245647"/>
                  <a:gd name="connsiteX835" fmla="*/ 3474435 w 5856802"/>
                  <a:gd name="connsiteY835" fmla="*/ 209588 h 6245647"/>
                  <a:gd name="connsiteX836" fmla="*/ 3422904 w 5856802"/>
                  <a:gd name="connsiteY836" fmla="*/ 261499 h 6245647"/>
                  <a:gd name="connsiteX837" fmla="*/ 3492913 w 5856802"/>
                  <a:gd name="connsiteY837" fmla="*/ 256832 h 6245647"/>
                  <a:gd name="connsiteX838" fmla="*/ 3502152 w 5856802"/>
                  <a:gd name="connsiteY838" fmla="*/ 289408 h 6245647"/>
                  <a:gd name="connsiteX839" fmla="*/ 3568827 w 5856802"/>
                  <a:gd name="connsiteY839" fmla="*/ 277216 h 6245647"/>
                  <a:gd name="connsiteX840" fmla="*/ 3613690 w 5856802"/>
                  <a:gd name="connsiteY840" fmla="*/ 254070 h 6245647"/>
                  <a:gd name="connsiteX841" fmla="*/ 3643884 w 5856802"/>
                  <a:gd name="connsiteY841" fmla="*/ 235592 h 6245647"/>
                  <a:gd name="connsiteX842" fmla="*/ 3639122 w 5856802"/>
                  <a:gd name="connsiteY842" fmla="*/ 254927 h 6245647"/>
                  <a:gd name="connsiteX843" fmla="*/ 3665791 w 5856802"/>
                  <a:gd name="connsiteY843" fmla="*/ 264452 h 6245647"/>
                  <a:gd name="connsiteX844" fmla="*/ 3687128 w 5856802"/>
                  <a:gd name="connsiteY844" fmla="*/ 230353 h 6245647"/>
                  <a:gd name="connsiteX845" fmla="*/ 3712274 w 5856802"/>
                  <a:gd name="connsiteY845" fmla="*/ 195110 h 6245647"/>
                  <a:gd name="connsiteX846" fmla="*/ 3724656 w 5856802"/>
                  <a:gd name="connsiteY846" fmla="*/ 244640 h 6245647"/>
                  <a:gd name="connsiteX847" fmla="*/ 3747040 w 5856802"/>
                  <a:gd name="connsiteY847" fmla="*/ 200730 h 6245647"/>
                  <a:gd name="connsiteX848" fmla="*/ 3824859 w 5856802"/>
                  <a:gd name="connsiteY848" fmla="*/ 245593 h 6245647"/>
                  <a:gd name="connsiteX849" fmla="*/ 3717989 w 5856802"/>
                  <a:gd name="connsiteY849" fmla="*/ 345605 h 6245647"/>
                  <a:gd name="connsiteX850" fmla="*/ 3752850 w 5856802"/>
                  <a:gd name="connsiteY850" fmla="*/ 315697 h 6245647"/>
                  <a:gd name="connsiteX851" fmla="*/ 3780949 w 5856802"/>
                  <a:gd name="connsiteY851" fmla="*/ 368751 h 6245647"/>
                  <a:gd name="connsiteX852" fmla="*/ 3714655 w 5856802"/>
                  <a:gd name="connsiteY852" fmla="*/ 355988 h 6245647"/>
                  <a:gd name="connsiteX853" fmla="*/ 3731800 w 5856802"/>
                  <a:gd name="connsiteY853" fmla="*/ 403803 h 6245647"/>
                  <a:gd name="connsiteX854" fmla="*/ 3705130 w 5856802"/>
                  <a:gd name="connsiteY854" fmla="*/ 391992 h 6245647"/>
                  <a:gd name="connsiteX855" fmla="*/ 3683508 w 5856802"/>
                  <a:gd name="connsiteY855" fmla="*/ 419615 h 6245647"/>
                  <a:gd name="connsiteX856" fmla="*/ 3674840 w 5856802"/>
                  <a:gd name="connsiteY856" fmla="*/ 377609 h 6245647"/>
                  <a:gd name="connsiteX857" fmla="*/ 3617214 w 5856802"/>
                  <a:gd name="connsiteY857" fmla="*/ 386753 h 6245647"/>
                  <a:gd name="connsiteX858" fmla="*/ 3587972 w 5856802"/>
                  <a:gd name="connsiteY858" fmla="*/ 360274 h 6245647"/>
                  <a:gd name="connsiteX859" fmla="*/ 3570637 w 5856802"/>
                  <a:gd name="connsiteY859" fmla="*/ 383515 h 6245647"/>
                  <a:gd name="connsiteX860" fmla="*/ 3550063 w 5856802"/>
                  <a:gd name="connsiteY860" fmla="*/ 363322 h 6245647"/>
                  <a:gd name="connsiteX861" fmla="*/ 3516821 w 5856802"/>
                  <a:gd name="connsiteY861" fmla="*/ 382753 h 6245647"/>
                  <a:gd name="connsiteX862" fmla="*/ 3492818 w 5856802"/>
                  <a:gd name="connsiteY862" fmla="*/ 354749 h 6245647"/>
                  <a:gd name="connsiteX863" fmla="*/ 3473958 w 5856802"/>
                  <a:gd name="connsiteY863" fmla="*/ 387325 h 6245647"/>
                  <a:gd name="connsiteX864" fmla="*/ 3453956 w 5856802"/>
                  <a:gd name="connsiteY864" fmla="*/ 349320 h 6245647"/>
                  <a:gd name="connsiteX865" fmla="*/ 3388043 w 5856802"/>
                  <a:gd name="connsiteY865" fmla="*/ 386658 h 6245647"/>
                  <a:gd name="connsiteX866" fmla="*/ 3388424 w 5856802"/>
                  <a:gd name="connsiteY866" fmla="*/ 412947 h 6245647"/>
                  <a:gd name="connsiteX867" fmla="*/ 3336131 w 5856802"/>
                  <a:gd name="connsiteY867" fmla="*/ 419043 h 6245647"/>
                  <a:gd name="connsiteX868" fmla="*/ 3305270 w 5856802"/>
                  <a:gd name="connsiteY868" fmla="*/ 427901 h 6245647"/>
                  <a:gd name="connsiteX869" fmla="*/ 3263170 w 5856802"/>
                  <a:gd name="connsiteY869" fmla="*/ 431140 h 6245647"/>
                  <a:gd name="connsiteX870" fmla="*/ 3256407 w 5856802"/>
                  <a:gd name="connsiteY870" fmla="*/ 468287 h 6245647"/>
                  <a:gd name="connsiteX871" fmla="*/ 3242596 w 5856802"/>
                  <a:gd name="connsiteY871" fmla="*/ 437045 h 6245647"/>
                  <a:gd name="connsiteX872" fmla="*/ 3202115 w 5856802"/>
                  <a:gd name="connsiteY872" fmla="*/ 483908 h 6245647"/>
                  <a:gd name="connsiteX873" fmla="*/ 3164015 w 5856802"/>
                  <a:gd name="connsiteY873" fmla="*/ 479813 h 6245647"/>
                  <a:gd name="connsiteX874" fmla="*/ 3125058 w 5856802"/>
                  <a:gd name="connsiteY874" fmla="*/ 496291 h 6245647"/>
                  <a:gd name="connsiteX875" fmla="*/ 3117342 w 5856802"/>
                  <a:gd name="connsiteY875" fmla="*/ 471907 h 6245647"/>
                  <a:gd name="connsiteX876" fmla="*/ 3118581 w 5856802"/>
                  <a:gd name="connsiteY876" fmla="*/ 515531 h 6245647"/>
                  <a:gd name="connsiteX877" fmla="*/ 3092101 w 5856802"/>
                  <a:gd name="connsiteY877" fmla="*/ 496100 h 6245647"/>
                  <a:gd name="connsiteX878" fmla="*/ 3092482 w 5856802"/>
                  <a:gd name="connsiteY878" fmla="*/ 531057 h 6245647"/>
                  <a:gd name="connsiteX879" fmla="*/ 3054096 w 5856802"/>
                  <a:gd name="connsiteY879" fmla="*/ 532295 h 6245647"/>
                  <a:gd name="connsiteX880" fmla="*/ 2967800 w 5856802"/>
                  <a:gd name="connsiteY880" fmla="*/ 554774 h 6245647"/>
                  <a:gd name="connsiteX881" fmla="*/ 2923318 w 5856802"/>
                  <a:gd name="connsiteY881" fmla="*/ 548869 h 6245647"/>
                  <a:gd name="connsiteX882" fmla="*/ 2901315 w 5856802"/>
                  <a:gd name="connsiteY882" fmla="*/ 510959 h 6245647"/>
                  <a:gd name="connsiteX883" fmla="*/ 2863406 w 5856802"/>
                  <a:gd name="connsiteY883" fmla="*/ 520865 h 6245647"/>
                  <a:gd name="connsiteX884" fmla="*/ 2796064 w 5856802"/>
                  <a:gd name="connsiteY884" fmla="*/ 528295 h 6245647"/>
                  <a:gd name="connsiteX885" fmla="*/ 2802731 w 5856802"/>
                  <a:gd name="connsiteY885" fmla="*/ 500577 h 6245647"/>
                  <a:gd name="connsiteX886" fmla="*/ 2785491 w 5856802"/>
                  <a:gd name="connsiteY886" fmla="*/ 539630 h 6245647"/>
                  <a:gd name="connsiteX887" fmla="*/ 2757678 w 5856802"/>
                  <a:gd name="connsiteY887" fmla="*/ 502673 h 6245647"/>
                  <a:gd name="connsiteX888" fmla="*/ 2732532 w 5856802"/>
                  <a:gd name="connsiteY888" fmla="*/ 552107 h 6245647"/>
                  <a:gd name="connsiteX889" fmla="*/ 2717006 w 5856802"/>
                  <a:gd name="connsiteY889" fmla="*/ 529819 h 6245647"/>
                  <a:gd name="connsiteX890" fmla="*/ 2701862 w 5856802"/>
                  <a:gd name="connsiteY890" fmla="*/ 559632 h 6245647"/>
                  <a:gd name="connsiteX891" fmla="*/ 2700338 w 5856802"/>
                  <a:gd name="connsiteY891" fmla="*/ 533819 h 6245647"/>
                  <a:gd name="connsiteX892" fmla="*/ 2623566 w 5856802"/>
                  <a:gd name="connsiteY892" fmla="*/ 526295 h 6245647"/>
                  <a:gd name="connsiteX893" fmla="*/ 2617089 w 5856802"/>
                  <a:gd name="connsiteY893" fmla="*/ 562585 h 6245647"/>
                  <a:gd name="connsiteX894" fmla="*/ 2583180 w 5856802"/>
                  <a:gd name="connsiteY894" fmla="*/ 510007 h 6245647"/>
                  <a:gd name="connsiteX895" fmla="*/ 2596610 w 5856802"/>
                  <a:gd name="connsiteY895" fmla="*/ 550202 h 6245647"/>
                  <a:gd name="connsiteX896" fmla="*/ 2580323 w 5856802"/>
                  <a:gd name="connsiteY896" fmla="*/ 562775 h 6245647"/>
                  <a:gd name="connsiteX897" fmla="*/ 2569750 w 5856802"/>
                  <a:gd name="connsiteY897" fmla="*/ 522008 h 6245647"/>
                  <a:gd name="connsiteX898" fmla="*/ 2563463 w 5856802"/>
                  <a:gd name="connsiteY898" fmla="*/ 566871 h 6245647"/>
                  <a:gd name="connsiteX899" fmla="*/ 2558415 w 5856802"/>
                  <a:gd name="connsiteY899" fmla="*/ 524675 h 6245647"/>
                  <a:gd name="connsiteX900" fmla="*/ 2398014 w 5856802"/>
                  <a:gd name="connsiteY900" fmla="*/ 577634 h 6245647"/>
                  <a:gd name="connsiteX901" fmla="*/ 2308194 w 5856802"/>
                  <a:gd name="connsiteY901" fmla="*/ 588969 h 6245647"/>
                  <a:gd name="connsiteX902" fmla="*/ 2262283 w 5856802"/>
                  <a:gd name="connsiteY902" fmla="*/ 587064 h 6245647"/>
                  <a:gd name="connsiteX903" fmla="*/ 2214658 w 5856802"/>
                  <a:gd name="connsiteY903" fmla="*/ 609257 h 6245647"/>
                  <a:gd name="connsiteX904" fmla="*/ 2193322 w 5856802"/>
                  <a:gd name="connsiteY904" fmla="*/ 596399 h 6245647"/>
                  <a:gd name="connsiteX905" fmla="*/ 2190941 w 5856802"/>
                  <a:gd name="connsiteY905" fmla="*/ 614115 h 6245647"/>
                  <a:gd name="connsiteX906" fmla="*/ 2175034 w 5856802"/>
                  <a:gd name="connsiteY906" fmla="*/ 582968 h 6245647"/>
                  <a:gd name="connsiteX907" fmla="*/ 2163699 w 5856802"/>
                  <a:gd name="connsiteY907" fmla="*/ 602590 h 6245647"/>
                  <a:gd name="connsiteX908" fmla="*/ 2112645 w 5856802"/>
                  <a:gd name="connsiteY908" fmla="*/ 595922 h 6245647"/>
                  <a:gd name="connsiteX909" fmla="*/ 1992059 w 5856802"/>
                  <a:gd name="connsiteY909" fmla="*/ 681266 h 6245647"/>
                  <a:gd name="connsiteX910" fmla="*/ 2015490 w 5856802"/>
                  <a:gd name="connsiteY910" fmla="*/ 659073 h 6245647"/>
                  <a:gd name="connsiteX911" fmla="*/ 1933289 w 5856802"/>
                  <a:gd name="connsiteY911" fmla="*/ 745179 h 6245647"/>
                  <a:gd name="connsiteX912" fmla="*/ 1936814 w 5856802"/>
                  <a:gd name="connsiteY912" fmla="*/ 770230 h 6245647"/>
                  <a:gd name="connsiteX913" fmla="*/ 1887379 w 5856802"/>
                  <a:gd name="connsiteY913" fmla="*/ 762610 h 6245647"/>
                  <a:gd name="connsiteX914" fmla="*/ 1798415 w 5856802"/>
                  <a:gd name="connsiteY914" fmla="*/ 788422 h 6245647"/>
                  <a:gd name="connsiteX915" fmla="*/ 1789176 w 5856802"/>
                  <a:gd name="connsiteY915" fmla="*/ 790232 h 6245647"/>
                  <a:gd name="connsiteX916" fmla="*/ 1782223 w 5856802"/>
                  <a:gd name="connsiteY916" fmla="*/ 739940 h 6245647"/>
                  <a:gd name="connsiteX917" fmla="*/ 1730502 w 5856802"/>
                  <a:gd name="connsiteY917" fmla="*/ 784327 h 6245647"/>
                  <a:gd name="connsiteX918" fmla="*/ 1674495 w 5856802"/>
                  <a:gd name="connsiteY918" fmla="*/ 752132 h 6245647"/>
                  <a:gd name="connsiteX919" fmla="*/ 1628680 w 5856802"/>
                  <a:gd name="connsiteY919" fmla="*/ 786899 h 6245647"/>
                  <a:gd name="connsiteX920" fmla="*/ 1632109 w 5856802"/>
                  <a:gd name="connsiteY920" fmla="*/ 820617 h 6245647"/>
                  <a:gd name="connsiteX921" fmla="*/ 1620108 w 5856802"/>
                  <a:gd name="connsiteY921" fmla="*/ 848716 h 6245647"/>
                  <a:gd name="connsiteX922" fmla="*/ 1588865 w 5856802"/>
                  <a:gd name="connsiteY922" fmla="*/ 845954 h 6245647"/>
                  <a:gd name="connsiteX923" fmla="*/ 1588580 w 5856802"/>
                  <a:gd name="connsiteY923" fmla="*/ 820236 h 6245647"/>
                  <a:gd name="connsiteX924" fmla="*/ 1541812 w 5856802"/>
                  <a:gd name="connsiteY924" fmla="*/ 880243 h 6245647"/>
                  <a:gd name="connsiteX925" fmla="*/ 1526191 w 5856802"/>
                  <a:gd name="connsiteY925" fmla="*/ 900341 h 6245647"/>
                  <a:gd name="connsiteX926" fmla="*/ 1539240 w 5856802"/>
                  <a:gd name="connsiteY926" fmla="*/ 941108 h 6245647"/>
                  <a:gd name="connsiteX927" fmla="*/ 1545336 w 5856802"/>
                  <a:gd name="connsiteY927" fmla="*/ 914153 h 6245647"/>
                  <a:gd name="connsiteX928" fmla="*/ 1577531 w 5856802"/>
                  <a:gd name="connsiteY928" fmla="*/ 968445 h 6245647"/>
                  <a:gd name="connsiteX929" fmla="*/ 1558671 w 5856802"/>
                  <a:gd name="connsiteY929" fmla="*/ 989114 h 6245647"/>
                  <a:gd name="connsiteX930" fmla="*/ 1621346 w 5856802"/>
                  <a:gd name="connsiteY930" fmla="*/ 968921 h 6245647"/>
                  <a:gd name="connsiteX931" fmla="*/ 1631156 w 5856802"/>
                  <a:gd name="connsiteY931" fmla="*/ 1010069 h 6245647"/>
                  <a:gd name="connsiteX932" fmla="*/ 1655540 w 5856802"/>
                  <a:gd name="connsiteY932" fmla="*/ 970922 h 6245647"/>
                  <a:gd name="connsiteX933" fmla="*/ 1718405 w 5856802"/>
                  <a:gd name="connsiteY933" fmla="*/ 1019118 h 6245647"/>
                  <a:gd name="connsiteX934" fmla="*/ 1752505 w 5856802"/>
                  <a:gd name="connsiteY934" fmla="*/ 1012641 h 6245647"/>
                  <a:gd name="connsiteX935" fmla="*/ 1767650 w 5856802"/>
                  <a:gd name="connsiteY935" fmla="*/ 983876 h 6245647"/>
                  <a:gd name="connsiteX936" fmla="*/ 1774698 w 5856802"/>
                  <a:gd name="connsiteY936" fmla="*/ 1034168 h 6245647"/>
                  <a:gd name="connsiteX937" fmla="*/ 1789652 w 5856802"/>
                  <a:gd name="connsiteY937" fmla="*/ 996830 h 6245647"/>
                  <a:gd name="connsiteX938" fmla="*/ 1815656 w 5856802"/>
                  <a:gd name="connsiteY938" fmla="*/ 1060742 h 6245647"/>
                  <a:gd name="connsiteX939" fmla="*/ 1794986 w 5856802"/>
                  <a:gd name="connsiteY939" fmla="*/ 1124941 h 6245647"/>
                  <a:gd name="connsiteX940" fmla="*/ 1869948 w 5856802"/>
                  <a:gd name="connsiteY940" fmla="*/ 1127894 h 6245647"/>
                  <a:gd name="connsiteX941" fmla="*/ 1872520 w 5856802"/>
                  <a:gd name="connsiteY941" fmla="*/ 1101700 h 6245647"/>
                  <a:gd name="connsiteX942" fmla="*/ 1889475 w 5856802"/>
                  <a:gd name="connsiteY942" fmla="*/ 1167327 h 6245647"/>
                  <a:gd name="connsiteX943" fmla="*/ 1876997 w 5856802"/>
                  <a:gd name="connsiteY943" fmla="*/ 1169708 h 6245647"/>
                  <a:gd name="connsiteX944" fmla="*/ 1915954 w 5856802"/>
                  <a:gd name="connsiteY944" fmla="*/ 1239717 h 6245647"/>
                  <a:gd name="connsiteX945" fmla="*/ 1850708 w 5856802"/>
                  <a:gd name="connsiteY945" fmla="*/ 1269340 h 6245647"/>
                  <a:gd name="connsiteX946" fmla="*/ 1857756 w 5856802"/>
                  <a:gd name="connsiteY946" fmla="*/ 1311059 h 6245647"/>
                  <a:gd name="connsiteX947" fmla="*/ 1786033 w 5856802"/>
                  <a:gd name="connsiteY947" fmla="*/ 1341825 h 6245647"/>
                  <a:gd name="connsiteX948" fmla="*/ 1814703 w 5856802"/>
                  <a:gd name="connsiteY948" fmla="*/ 1362304 h 6245647"/>
                  <a:gd name="connsiteX949" fmla="*/ 1676305 w 5856802"/>
                  <a:gd name="connsiteY949" fmla="*/ 1362590 h 6245647"/>
                  <a:gd name="connsiteX950" fmla="*/ 1682210 w 5856802"/>
                  <a:gd name="connsiteY950" fmla="*/ 1335634 h 6245647"/>
                  <a:gd name="connsiteX951" fmla="*/ 1651254 w 5856802"/>
                  <a:gd name="connsiteY951" fmla="*/ 1375925 h 6245647"/>
                  <a:gd name="connsiteX952" fmla="*/ 1647730 w 5856802"/>
                  <a:gd name="connsiteY952" fmla="*/ 1350874 h 6245647"/>
                  <a:gd name="connsiteX953" fmla="*/ 1638395 w 5856802"/>
                  <a:gd name="connsiteY953" fmla="*/ 1352493 h 6245647"/>
                  <a:gd name="connsiteX954" fmla="*/ 1648206 w 5856802"/>
                  <a:gd name="connsiteY954" fmla="*/ 1385069 h 6245647"/>
                  <a:gd name="connsiteX955" fmla="*/ 1579150 w 5856802"/>
                  <a:gd name="connsiteY955" fmla="*/ 1423835 h 6245647"/>
                  <a:gd name="connsiteX956" fmla="*/ 1549908 w 5856802"/>
                  <a:gd name="connsiteY956" fmla="*/ 1386116 h 6245647"/>
                  <a:gd name="connsiteX957" fmla="*/ 1541050 w 5856802"/>
                  <a:gd name="connsiteY957" fmla="*/ 1456697 h 6245647"/>
                  <a:gd name="connsiteX958" fmla="*/ 1540002 w 5856802"/>
                  <a:gd name="connsiteY958" fmla="*/ 1353636 h 6245647"/>
                  <a:gd name="connsiteX959" fmla="*/ 1533430 w 5856802"/>
                  <a:gd name="connsiteY959" fmla="*/ 1328966 h 6245647"/>
                  <a:gd name="connsiteX960" fmla="*/ 1498664 w 5856802"/>
                  <a:gd name="connsiteY960" fmla="*/ 1369733 h 6245647"/>
                  <a:gd name="connsiteX961" fmla="*/ 1476470 w 5856802"/>
                  <a:gd name="connsiteY961" fmla="*/ 1390974 h 6245647"/>
                  <a:gd name="connsiteX962" fmla="*/ 1457516 w 5856802"/>
                  <a:gd name="connsiteY962" fmla="*/ 1420121 h 6245647"/>
                  <a:gd name="connsiteX963" fmla="*/ 1466564 w 5856802"/>
                  <a:gd name="connsiteY963" fmla="*/ 1358303 h 6245647"/>
                  <a:gd name="connsiteX964" fmla="*/ 1437894 w 5856802"/>
                  <a:gd name="connsiteY964" fmla="*/ 1372115 h 6245647"/>
                  <a:gd name="connsiteX965" fmla="*/ 1438275 w 5856802"/>
                  <a:gd name="connsiteY965" fmla="*/ 1423550 h 6245647"/>
                  <a:gd name="connsiteX966" fmla="*/ 1450848 w 5856802"/>
                  <a:gd name="connsiteY966" fmla="*/ 1395546 h 6245647"/>
                  <a:gd name="connsiteX967" fmla="*/ 1438466 w 5856802"/>
                  <a:gd name="connsiteY967" fmla="*/ 1449362 h 6245647"/>
                  <a:gd name="connsiteX968" fmla="*/ 1425131 w 5856802"/>
                  <a:gd name="connsiteY968" fmla="*/ 1374401 h 6245647"/>
                  <a:gd name="connsiteX969" fmla="*/ 1393317 w 5856802"/>
                  <a:gd name="connsiteY969" fmla="*/ 1397356 h 6245647"/>
                  <a:gd name="connsiteX970" fmla="*/ 1422464 w 5856802"/>
                  <a:gd name="connsiteY970" fmla="*/ 1443647 h 6245647"/>
                  <a:gd name="connsiteX971" fmla="*/ 1412558 w 5856802"/>
                  <a:gd name="connsiteY971" fmla="*/ 1410977 h 6245647"/>
                  <a:gd name="connsiteX972" fmla="*/ 1389984 w 5856802"/>
                  <a:gd name="connsiteY972" fmla="*/ 1389355 h 6245647"/>
                  <a:gd name="connsiteX973" fmla="*/ 1383983 w 5856802"/>
                  <a:gd name="connsiteY973" fmla="*/ 1450505 h 6245647"/>
                  <a:gd name="connsiteX974" fmla="*/ 1377315 w 5856802"/>
                  <a:gd name="connsiteY974" fmla="*/ 1408690 h 6245647"/>
                  <a:gd name="connsiteX975" fmla="*/ 1364456 w 5856802"/>
                  <a:gd name="connsiteY975" fmla="*/ 1393927 h 6245647"/>
                  <a:gd name="connsiteX976" fmla="*/ 1364837 w 5856802"/>
                  <a:gd name="connsiteY976" fmla="*/ 1462602 h 6245647"/>
                  <a:gd name="connsiteX977" fmla="*/ 1355027 w 5856802"/>
                  <a:gd name="connsiteY977" fmla="*/ 1430027 h 6245647"/>
                  <a:gd name="connsiteX978" fmla="*/ 1323213 w 5856802"/>
                  <a:gd name="connsiteY978" fmla="*/ 1461459 h 6245647"/>
                  <a:gd name="connsiteX979" fmla="*/ 1290923 w 5856802"/>
                  <a:gd name="connsiteY979" fmla="*/ 1415739 h 6245647"/>
                  <a:gd name="connsiteX980" fmla="*/ 1287876 w 5856802"/>
                  <a:gd name="connsiteY980" fmla="*/ 1450696 h 6245647"/>
                  <a:gd name="connsiteX981" fmla="*/ 1278065 w 5856802"/>
                  <a:gd name="connsiteY981" fmla="*/ 1418025 h 6245647"/>
                  <a:gd name="connsiteX982" fmla="*/ 1271873 w 5856802"/>
                  <a:gd name="connsiteY982" fmla="*/ 1462031 h 6245647"/>
                  <a:gd name="connsiteX983" fmla="*/ 1268635 w 5856802"/>
                  <a:gd name="connsiteY983" fmla="*/ 1454030 h 6245647"/>
                  <a:gd name="connsiteX984" fmla="*/ 1274921 w 5856802"/>
                  <a:gd name="connsiteY984" fmla="*/ 1427169 h 6245647"/>
                  <a:gd name="connsiteX985" fmla="*/ 1200436 w 5856802"/>
                  <a:gd name="connsiteY985" fmla="*/ 1405928 h 6245647"/>
                  <a:gd name="connsiteX986" fmla="*/ 1167956 w 5856802"/>
                  <a:gd name="connsiteY986" fmla="*/ 1420216 h 6245647"/>
                  <a:gd name="connsiteX987" fmla="*/ 1161574 w 5856802"/>
                  <a:gd name="connsiteY987" fmla="*/ 1464221 h 6245647"/>
                  <a:gd name="connsiteX988" fmla="*/ 1168146 w 5856802"/>
                  <a:gd name="connsiteY988" fmla="*/ 1506036 h 6245647"/>
                  <a:gd name="connsiteX989" fmla="*/ 1197483 w 5856802"/>
                  <a:gd name="connsiteY989" fmla="*/ 1518228 h 6245647"/>
                  <a:gd name="connsiteX990" fmla="*/ 1213676 w 5856802"/>
                  <a:gd name="connsiteY990" fmla="*/ 1480985 h 6245647"/>
                  <a:gd name="connsiteX991" fmla="*/ 1226820 w 5856802"/>
                  <a:gd name="connsiteY991" fmla="*/ 1521657 h 6245647"/>
                  <a:gd name="connsiteX992" fmla="*/ 1252728 w 5856802"/>
                  <a:gd name="connsiteY992" fmla="*/ 1499940 h 6245647"/>
                  <a:gd name="connsiteX993" fmla="*/ 1233393 w 5856802"/>
                  <a:gd name="connsiteY993" fmla="*/ 1537754 h 6245647"/>
                  <a:gd name="connsiteX994" fmla="*/ 1236726 w 5856802"/>
                  <a:gd name="connsiteY994" fmla="*/ 1562900 h 6245647"/>
                  <a:gd name="connsiteX995" fmla="*/ 1310735 w 5856802"/>
                  <a:gd name="connsiteY995" fmla="*/ 1549756 h 6245647"/>
                  <a:gd name="connsiteX996" fmla="*/ 1307783 w 5856802"/>
                  <a:gd name="connsiteY996" fmla="*/ 1601762 h 6245647"/>
                  <a:gd name="connsiteX997" fmla="*/ 1349693 w 5856802"/>
                  <a:gd name="connsiteY997" fmla="*/ 1611383 h 6245647"/>
                  <a:gd name="connsiteX998" fmla="*/ 1336834 w 5856802"/>
                  <a:gd name="connsiteY998" fmla="*/ 1622336 h 6245647"/>
                  <a:gd name="connsiteX999" fmla="*/ 1349883 w 5856802"/>
                  <a:gd name="connsiteY999" fmla="*/ 1645673 h 6245647"/>
                  <a:gd name="connsiteX1000" fmla="*/ 1353217 w 5856802"/>
                  <a:gd name="connsiteY1000" fmla="*/ 1662246 h 6245647"/>
                  <a:gd name="connsiteX1001" fmla="*/ 1359313 w 5856802"/>
                  <a:gd name="connsiteY1001" fmla="*/ 1609763 h 6245647"/>
                  <a:gd name="connsiteX1002" fmla="*/ 1440561 w 5856802"/>
                  <a:gd name="connsiteY1002" fmla="*/ 1706918 h 6245647"/>
                  <a:gd name="connsiteX1003" fmla="*/ 1398556 w 5856802"/>
                  <a:gd name="connsiteY1003" fmla="*/ 1697298 h 6245647"/>
                  <a:gd name="connsiteX1004" fmla="*/ 1395603 w 5856802"/>
                  <a:gd name="connsiteY1004" fmla="*/ 1740732 h 6245647"/>
                  <a:gd name="connsiteX1005" fmla="*/ 1450658 w 5856802"/>
                  <a:gd name="connsiteY1005" fmla="*/ 1765211 h 6245647"/>
                  <a:gd name="connsiteX1006" fmla="*/ 1454087 w 5856802"/>
                  <a:gd name="connsiteY1006" fmla="*/ 1790452 h 6245647"/>
                  <a:gd name="connsiteX1007" fmla="*/ 1460373 w 5856802"/>
                  <a:gd name="connsiteY1007" fmla="*/ 1772069 h 6245647"/>
                  <a:gd name="connsiteX1008" fmla="*/ 1463802 w 5856802"/>
                  <a:gd name="connsiteY1008" fmla="*/ 1797311 h 6245647"/>
                  <a:gd name="connsiteX1009" fmla="*/ 1479900 w 5856802"/>
                  <a:gd name="connsiteY1009" fmla="*/ 1785785 h 6245647"/>
                  <a:gd name="connsiteX1010" fmla="*/ 1464374 w 5856802"/>
                  <a:gd name="connsiteY1010" fmla="*/ 1857318 h 6245647"/>
                  <a:gd name="connsiteX1011" fmla="*/ 1447895 w 5856802"/>
                  <a:gd name="connsiteY1011" fmla="*/ 1825981 h 6245647"/>
                  <a:gd name="connsiteX1012" fmla="*/ 1454658 w 5856802"/>
                  <a:gd name="connsiteY1012" fmla="*/ 1859128 h 6245647"/>
                  <a:gd name="connsiteX1013" fmla="*/ 1432084 w 5856802"/>
                  <a:gd name="connsiteY1013" fmla="*/ 1871701 h 6245647"/>
                  <a:gd name="connsiteX1014" fmla="*/ 1425226 w 5856802"/>
                  <a:gd name="connsiteY1014" fmla="*/ 1821409 h 6245647"/>
                  <a:gd name="connsiteX1015" fmla="*/ 1425797 w 5856802"/>
                  <a:gd name="connsiteY1015" fmla="*/ 1890084 h 6245647"/>
                  <a:gd name="connsiteX1016" fmla="*/ 1389984 w 5856802"/>
                  <a:gd name="connsiteY1016" fmla="*/ 1870653 h 6245647"/>
                  <a:gd name="connsiteX1017" fmla="*/ 1396175 w 5856802"/>
                  <a:gd name="connsiteY1017" fmla="*/ 1835125 h 6245647"/>
                  <a:gd name="connsiteX1018" fmla="*/ 1386650 w 5856802"/>
                  <a:gd name="connsiteY1018" fmla="*/ 1862652 h 6245647"/>
                  <a:gd name="connsiteX1019" fmla="*/ 1373791 w 5856802"/>
                  <a:gd name="connsiteY1019" fmla="*/ 1873511 h 6245647"/>
                  <a:gd name="connsiteX1020" fmla="*/ 1390079 w 5856802"/>
                  <a:gd name="connsiteY1020" fmla="*/ 1887798 h 6245647"/>
                  <a:gd name="connsiteX1021" fmla="*/ 1367504 w 5856802"/>
                  <a:gd name="connsiteY1021" fmla="*/ 1900466 h 6245647"/>
                  <a:gd name="connsiteX1022" fmla="*/ 1360646 w 5856802"/>
                  <a:gd name="connsiteY1022" fmla="*/ 1850079 h 6245647"/>
                  <a:gd name="connsiteX1023" fmla="*/ 1363694 w 5856802"/>
                  <a:gd name="connsiteY1023" fmla="*/ 1815122 h 6245647"/>
                  <a:gd name="connsiteX1024" fmla="*/ 1354169 w 5856802"/>
                  <a:gd name="connsiteY1024" fmla="*/ 1842554 h 6245647"/>
                  <a:gd name="connsiteX1025" fmla="*/ 1360646 w 5856802"/>
                  <a:gd name="connsiteY1025" fmla="*/ 1841507 h 6245647"/>
                  <a:gd name="connsiteX1026" fmla="*/ 1354360 w 5856802"/>
                  <a:gd name="connsiteY1026" fmla="*/ 1868367 h 6245647"/>
                  <a:gd name="connsiteX1027" fmla="*/ 1337977 w 5856802"/>
                  <a:gd name="connsiteY1027" fmla="*/ 1845507 h 6245647"/>
                  <a:gd name="connsiteX1028" fmla="*/ 1347597 w 5856802"/>
                  <a:gd name="connsiteY1028" fmla="*/ 1826648 h 6245647"/>
                  <a:gd name="connsiteX1029" fmla="*/ 1315212 w 5856802"/>
                  <a:gd name="connsiteY1029" fmla="*/ 1823790 h 6245647"/>
                  <a:gd name="connsiteX1030" fmla="*/ 1331309 w 5856802"/>
                  <a:gd name="connsiteY1030" fmla="*/ 1812360 h 6245647"/>
                  <a:gd name="connsiteX1031" fmla="*/ 1295686 w 5856802"/>
                  <a:gd name="connsiteY1031" fmla="*/ 1792929 h 6245647"/>
                  <a:gd name="connsiteX1032" fmla="*/ 1289400 w 5856802"/>
                  <a:gd name="connsiteY1032" fmla="*/ 1828457 h 6245647"/>
                  <a:gd name="connsiteX1033" fmla="*/ 1269968 w 5856802"/>
                  <a:gd name="connsiteY1033" fmla="*/ 1814741 h 6245647"/>
                  <a:gd name="connsiteX1034" fmla="*/ 1266539 w 5856802"/>
                  <a:gd name="connsiteY1034" fmla="*/ 1772355 h 6245647"/>
                  <a:gd name="connsiteX1035" fmla="*/ 1247299 w 5856802"/>
                  <a:gd name="connsiteY1035" fmla="*/ 1801597 h 6245647"/>
                  <a:gd name="connsiteX1036" fmla="*/ 1253776 w 5856802"/>
                  <a:gd name="connsiteY1036" fmla="*/ 1817599 h 6245647"/>
                  <a:gd name="connsiteX1037" fmla="*/ 1234345 w 5856802"/>
                  <a:gd name="connsiteY1037" fmla="*/ 1820933 h 6245647"/>
                  <a:gd name="connsiteX1038" fmla="*/ 1250633 w 5856802"/>
                  <a:gd name="connsiteY1038" fmla="*/ 1852460 h 6245647"/>
                  <a:gd name="connsiteX1039" fmla="*/ 1242060 w 5856802"/>
                  <a:gd name="connsiteY1039" fmla="*/ 1863509 h 6245647"/>
                  <a:gd name="connsiteX1040" fmla="*/ 1247489 w 5856802"/>
                  <a:gd name="connsiteY1040" fmla="*/ 1878749 h 6245647"/>
                  <a:gd name="connsiteX1041" fmla="*/ 1227868 w 5856802"/>
                  <a:gd name="connsiteY1041" fmla="*/ 1847793 h 6245647"/>
                  <a:gd name="connsiteX1042" fmla="*/ 1231392 w 5856802"/>
                  <a:gd name="connsiteY1042" fmla="*/ 1915897 h 6245647"/>
                  <a:gd name="connsiteX1043" fmla="*/ 1254062 w 5856802"/>
                  <a:gd name="connsiteY1043" fmla="*/ 1894561 h 6245647"/>
                  <a:gd name="connsiteX1044" fmla="*/ 1260634 w 5856802"/>
                  <a:gd name="connsiteY1044" fmla="*/ 1927898 h 6245647"/>
                  <a:gd name="connsiteX1045" fmla="*/ 1266920 w 5856802"/>
                  <a:gd name="connsiteY1045" fmla="*/ 1883893 h 6245647"/>
                  <a:gd name="connsiteX1046" fmla="*/ 1254252 w 5856802"/>
                  <a:gd name="connsiteY1046" fmla="*/ 1963331 h 6245647"/>
                  <a:gd name="connsiteX1047" fmla="*/ 1273778 w 5856802"/>
                  <a:gd name="connsiteY1047" fmla="*/ 1968475 h 6245647"/>
                  <a:gd name="connsiteX1048" fmla="*/ 1283684 w 5856802"/>
                  <a:gd name="connsiteY1048" fmla="*/ 2001146 h 6245647"/>
                  <a:gd name="connsiteX1049" fmla="*/ 1248061 w 5856802"/>
                  <a:gd name="connsiteY1049" fmla="*/ 2033245 h 6245647"/>
                  <a:gd name="connsiteX1050" fmla="*/ 1296829 w 5856802"/>
                  <a:gd name="connsiteY1050" fmla="*/ 2033150 h 6245647"/>
                  <a:gd name="connsiteX1051" fmla="*/ 1235297 w 5856802"/>
                  <a:gd name="connsiteY1051" fmla="*/ 2087061 h 6245647"/>
                  <a:gd name="connsiteX1052" fmla="*/ 1228630 w 5856802"/>
                  <a:gd name="connsiteY1052" fmla="*/ 2053819 h 6245647"/>
                  <a:gd name="connsiteX1053" fmla="*/ 1195864 w 5856802"/>
                  <a:gd name="connsiteY1053" fmla="*/ 2085251 h 6245647"/>
                  <a:gd name="connsiteX1054" fmla="*/ 1169575 w 5856802"/>
                  <a:gd name="connsiteY1054" fmla="*/ 2072583 h 6245647"/>
                  <a:gd name="connsiteX1055" fmla="*/ 1179576 w 5856802"/>
                  <a:gd name="connsiteY1055" fmla="*/ 2113826 h 6245647"/>
                  <a:gd name="connsiteX1056" fmla="*/ 1182815 w 5856802"/>
                  <a:gd name="connsiteY1056" fmla="*/ 2087537 h 6245647"/>
                  <a:gd name="connsiteX1057" fmla="*/ 1192626 w 5856802"/>
                  <a:gd name="connsiteY1057" fmla="*/ 2077155 h 6245647"/>
                  <a:gd name="connsiteX1058" fmla="*/ 1215771 w 5856802"/>
                  <a:gd name="connsiteY1058" fmla="*/ 2116208 h 6245647"/>
                  <a:gd name="connsiteX1059" fmla="*/ 1212342 w 5856802"/>
                  <a:gd name="connsiteY1059" fmla="*/ 2082489 h 6245647"/>
                  <a:gd name="connsiteX1060" fmla="*/ 1277684 w 5856802"/>
                  <a:gd name="connsiteY1060" fmla="*/ 2105254 h 6245647"/>
                  <a:gd name="connsiteX1061" fmla="*/ 1345978 w 5856802"/>
                  <a:gd name="connsiteY1061" fmla="*/ 2093157 h 6245647"/>
                  <a:gd name="connsiteX1062" fmla="*/ 1345787 w 5856802"/>
                  <a:gd name="connsiteY1062" fmla="*/ 2067440 h 6245647"/>
                  <a:gd name="connsiteX1063" fmla="*/ 1375125 w 5856802"/>
                  <a:gd name="connsiteY1063" fmla="*/ 2070773 h 6245647"/>
                  <a:gd name="connsiteX1064" fmla="*/ 1385030 w 5856802"/>
                  <a:gd name="connsiteY1064" fmla="*/ 2103444 h 6245647"/>
                  <a:gd name="connsiteX1065" fmla="*/ 1401223 w 5856802"/>
                  <a:gd name="connsiteY1065" fmla="*/ 2092014 h 6245647"/>
                  <a:gd name="connsiteX1066" fmla="*/ 1404366 w 5856802"/>
                  <a:gd name="connsiteY1066" fmla="*/ 2074298 h 6245647"/>
                  <a:gd name="connsiteX1067" fmla="*/ 1398175 w 5856802"/>
                  <a:gd name="connsiteY1067" fmla="*/ 2118398 h 6245647"/>
                  <a:gd name="connsiteX1068" fmla="*/ 1410938 w 5856802"/>
                  <a:gd name="connsiteY1068" fmla="*/ 2090204 h 6245647"/>
                  <a:gd name="connsiteX1069" fmla="*/ 1404176 w 5856802"/>
                  <a:gd name="connsiteY1069" fmla="*/ 2057057 h 6245647"/>
                  <a:gd name="connsiteX1070" fmla="*/ 1430179 w 5856802"/>
                  <a:gd name="connsiteY1070" fmla="*/ 2052390 h 6245647"/>
                  <a:gd name="connsiteX1071" fmla="*/ 1419987 w 5856802"/>
                  <a:gd name="connsiteY1071" fmla="*/ 1994097 h 6245647"/>
                  <a:gd name="connsiteX1072" fmla="*/ 1423607 w 5856802"/>
                  <a:gd name="connsiteY1072" fmla="*/ 2036388 h 6245647"/>
                  <a:gd name="connsiteX1073" fmla="*/ 1397413 w 5856802"/>
                  <a:gd name="connsiteY1073" fmla="*/ 2006575 h 6245647"/>
                  <a:gd name="connsiteX1074" fmla="*/ 1374934 w 5856802"/>
                  <a:gd name="connsiteY1074" fmla="*/ 2036388 h 6245647"/>
                  <a:gd name="connsiteX1075" fmla="*/ 1361789 w 5856802"/>
                  <a:gd name="connsiteY1075" fmla="*/ 2021529 h 6245647"/>
                  <a:gd name="connsiteX1076" fmla="*/ 1364647 w 5856802"/>
                  <a:gd name="connsiteY1076" fmla="*/ 1960950 h 6245647"/>
                  <a:gd name="connsiteX1077" fmla="*/ 1345026 w 5856802"/>
                  <a:gd name="connsiteY1077" fmla="*/ 1938566 h 6245647"/>
                  <a:gd name="connsiteX1078" fmla="*/ 1351312 w 5856802"/>
                  <a:gd name="connsiteY1078" fmla="*/ 1911706 h 6245647"/>
                  <a:gd name="connsiteX1079" fmla="*/ 1367504 w 5856802"/>
                  <a:gd name="connsiteY1079" fmla="*/ 1908753 h 6245647"/>
                  <a:gd name="connsiteX1080" fmla="*/ 1357884 w 5856802"/>
                  <a:gd name="connsiteY1080" fmla="*/ 1936185 h 6245647"/>
                  <a:gd name="connsiteX1081" fmla="*/ 1380649 w 5856802"/>
                  <a:gd name="connsiteY1081" fmla="*/ 1949425 h 6245647"/>
                  <a:gd name="connsiteX1082" fmla="*/ 1425988 w 5856802"/>
                  <a:gd name="connsiteY1082" fmla="*/ 1941329 h 6245647"/>
                  <a:gd name="connsiteX1083" fmla="*/ 1435322 w 5856802"/>
                  <a:gd name="connsiteY1083" fmla="*/ 1896656 h 6245647"/>
                  <a:gd name="connsiteX1084" fmla="*/ 1464278 w 5856802"/>
                  <a:gd name="connsiteY1084" fmla="*/ 1874273 h 6245647"/>
                  <a:gd name="connsiteX1085" fmla="*/ 1474184 w 5856802"/>
                  <a:gd name="connsiteY1085" fmla="*/ 1898276 h 6245647"/>
                  <a:gd name="connsiteX1086" fmla="*/ 1458278 w 5856802"/>
                  <a:gd name="connsiteY1086" fmla="*/ 1926851 h 6245647"/>
                  <a:gd name="connsiteX1087" fmla="*/ 1481138 w 5856802"/>
                  <a:gd name="connsiteY1087" fmla="*/ 1939995 h 6245647"/>
                  <a:gd name="connsiteX1088" fmla="*/ 1468374 w 5856802"/>
                  <a:gd name="connsiteY1088" fmla="*/ 1968094 h 6245647"/>
                  <a:gd name="connsiteX1089" fmla="*/ 1455230 w 5856802"/>
                  <a:gd name="connsiteY1089" fmla="*/ 1953235 h 6245647"/>
                  <a:gd name="connsiteX1090" fmla="*/ 1445324 w 5856802"/>
                  <a:gd name="connsiteY1090" fmla="*/ 1929137 h 6245647"/>
                  <a:gd name="connsiteX1091" fmla="*/ 1439323 w 5856802"/>
                  <a:gd name="connsiteY1091" fmla="*/ 1981715 h 6245647"/>
                  <a:gd name="connsiteX1092" fmla="*/ 1494568 w 5856802"/>
                  <a:gd name="connsiteY1092" fmla="*/ 1989144 h 6245647"/>
                  <a:gd name="connsiteX1093" fmla="*/ 1503902 w 5856802"/>
                  <a:gd name="connsiteY1093" fmla="*/ 1953044 h 6245647"/>
                  <a:gd name="connsiteX1094" fmla="*/ 1559147 w 5856802"/>
                  <a:gd name="connsiteY1094" fmla="*/ 1960379 h 6245647"/>
                  <a:gd name="connsiteX1095" fmla="*/ 1556385 w 5856802"/>
                  <a:gd name="connsiteY1095" fmla="*/ 2003908 h 6245647"/>
                  <a:gd name="connsiteX1096" fmla="*/ 1530287 w 5856802"/>
                  <a:gd name="connsiteY1096" fmla="*/ 1991335 h 6245647"/>
                  <a:gd name="connsiteX1097" fmla="*/ 1530477 w 5856802"/>
                  <a:gd name="connsiteY1097" fmla="*/ 2008480 h 6245647"/>
                  <a:gd name="connsiteX1098" fmla="*/ 1537621 w 5856802"/>
                  <a:gd name="connsiteY1098" fmla="*/ 2067440 h 6245647"/>
                  <a:gd name="connsiteX1099" fmla="*/ 1534001 w 5856802"/>
                  <a:gd name="connsiteY1099" fmla="*/ 2033626 h 6245647"/>
                  <a:gd name="connsiteX1100" fmla="*/ 1514666 w 5856802"/>
                  <a:gd name="connsiteY1100" fmla="*/ 2054295 h 6245647"/>
                  <a:gd name="connsiteX1101" fmla="*/ 1541336 w 5856802"/>
                  <a:gd name="connsiteY1101" fmla="*/ 2118398 h 6245647"/>
                  <a:gd name="connsiteX1102" fmla="*/ 1550575 w 5856802"/>
                  <a:gd name="connsiteY1102" fmla="*/ 2073726 h 6245647"/>
                  <a:gd name="connsiteX1103" fmla="*/ 1554576 w 5856802"/>
                  <a:gd name="connsiteY1103" fmla="*/ 2133257 h 6245647"/>
                  <a:gd name="connsiteX1104" fmla="*/ 1563719 w 5856802"/>
                  <a:gd name="connsiteY1104" fmla="*/ 2080108 h 6245647"/>
                  <a:gd name="connsiteX1105" fmla="*/ 1570673 w 5856802"/>
                  <a:gd name="connsiteY1105" fmla="*/ 2121827 h 6245647"/>
                  <a:gd name="connsiteX1106" fmla="*/ 1587056 w 5856802"/>
                  <a:gd name="connsiteY1106" fmla="*/ 2136020 h 6245647"/>
                  <a:gd name="connsiteX1107" fmla="*/ 1580769 w 5856802"/>
                  <a:gd name="connsiteY1107" fmla="*/ 2154498 h 6245647"/>
                  <a:gd name="connsiteX1108" fmla="*/ 1502474 w 5856802"/>
                  <a:gd name="connsiteY1108" fmla="*/ 2142497 h 6245647"/>
                  <a:gd name="connsiteX1109" fmla="*/ 1509141 w 5856802"/>
                  <a:gd name="connsiteY1109" fmla="*/ 2158594 h 6245647"/>
                  <a:gd name="connsiteX1110" fmla="*/ 1489329 w 5856802"/>
                  <a:gd name="connsiteY1110" fmla="*/ 2136210 h 6245647"/>
                  <a:gd name="connsiteX1111" fmla="*/ 1479709 w 5856802"/>
                  <a:gd name="connsiteY1111" fmla="*/ 2155070 h 6245647"/>
                  <a:gd name="connsiteX1112" fmla="*/ 1483328 w 5856802"/>
                  <a:gd name="connsiteY1112" fmla="*/ 2188788 h 6245647"/>
                  <a:gd name="connsiteX1113" fmla="*/ 1437704 w 5856802"/>
                  <a:gd name="connsiteY1113" fmla="*/ 2188312 h 6245647"/>
                  <a:gd name="connsiteX1114" fmla="*/ 1430560 w 5856802"/>
                  <a:gd name="connsiteY1114" fmla="*/ 2120875 h 6245647"/>
                  <a:gd name="connsiteX1115" fmla="*/ 1498854 w 5856802"/>
                  <a:gd name="connsiteY1115" fmla="*/ 2117255 h 6245647"/>
                  <a:gd name="connsiteX1116" fmla="*/ 1472470 w 5856802"/>
                  <a:gd name="connsiteY1116" fmla="*/ 2078965 h 6245647"/>
                  <a:gd name="connsiteX1117" fmla="*/ 1518476 w 5856802"/>
                  <a:gd name="connsiteY1117" fmla="*/ 2122494 h 6245647"/>
                  <a:gd name="connsiteX1118" fmla="*/ 1491710 w 5856802"/>
                  <a:gd name="connsiteY1118" fmla="*/ 2049818 h 6245647"/>
                  <a:gd name="connsiteX1119" fmla="*/ 1526762 w 5856802"/>
                  <a:gd name="connsiteY1119" fmla="*/ 1983429 h 6245647"/>
                  <a:gd name="connsiteX1120" fmla="*/ 1478661 w 5856802"/>
                  <a:gd name="connsiteY1120" fmla="*/ 2043532 h 6245647"/>
                  <a:gd name="connsiteX1121" fmla="*/ 1435989 w 5856802"/>
                  <a:gd name="connsiteY1121" fmla="*/ 1999526 h 6245647"/>
                  <a:gd name="connsiteX1122" fmla="*/ 1439704 w 5856802"/>
                  <a:gd name="connsiteY1122" fmla="*/ 2050485 h 6245647"/>
                  <a:gd name="connsiteX1123" fmla="*/ 1452658 w 5856802"/>
                  <a:gd name="connsiteY1123" fmla="*/ 2048199 h 6245647"/>
                  <a:gd name="connsiteX1124" fmla="*/ 1433513 w 5856802"/>
                  <a:gd name="connsiteY1124" fmla="*/ 2086013 h 6245647"/>
                  <a:gd name="connsiteX1125" fmla="*/ 1413986 w 5856802"/>
                  <a:gd name="connsiteY1125" fmla="*/ 2080870 h 6245647"/>
                  <a:gd name="connsiteX1126" fmla="*/ 1420940 w 5856802"/>
                  <a:gd name="connsiteY1126" fmla="*/ 2139734 h 6245647"/>
                  <a:gd name="connsiteX1127" fmla="*/ 1401509 w 5856802"/>
                  <a:gd name="connsiteY1127" fmla="*/ 2151831 h 6245647"/>
                  <a:gd name="connsiteX1128" fmla="*/ 1388269 w 5856802"/>
                  <a:gd name="connsiteY1128" fmla="*/ 2119827 h 6245647"/>
                  <a:gd name="connsiteX1129" fmla="*/ 1365600 w 5856802"/>
                  <a:gd name="connsiteY1129" fmla="*/ 2149545 h 6245647"/>
                  <a:gd name="connsiteX1130" fmla="*/ 1368647 w 5856802"/>
                  <a:gd name="connsiteY1130" fmla="*/ 2123256 h 6245647"/>
                  <a:gd name="connsiteX1131" fmla="*/ 1346168 w 5856802"/>
                  <a:gd name="connsiteY1131" fmla="*/ 2170214 h 6245647"/>
                  <a:gd name="connsiteX1132" fmla="*/ 1310259 w 5856802"/>
                  <a:gd name="connsiteY1132" fmla="*/ 2159451 h 6245647"/>
                  <a:gd name="connsiteX1133" fmla="*/ 1307211 w 5856802"/>
                  <a:gd name="connsiteY1133" fmla="*/ 2194313 h 6245647"/>
                  <a:gd name="connsiteX1134" fmla="*/ 1281113 w 5856802"/>
                  <a:gd name="connsiteY1134" fmla="*/ 2198980 h 6245647"/>
                  <a:gd name="connsiteX1135" fmla="*/ 1290828 w 5856802"/>
                  <a:gd name="connsiteY1135" fmla="*/ 2188693 h 6245647"/>
                  <a:gd name="connsiteX1136" fmla="*/ 1277588 w 5856802"/>
                  <a:gd name="connsiteY1136" fmla="*/ 2156594 h 6245647"/>
                  <a:gd name="connsiteX1137" fmla="*/ 1235107 w 5856802"/>
                  <a:gd name="connsiteY1137" fmla="*/ 2138401 h 6245647"/>
                  <a:gd name="connsiteX1138" fmla="*/ 1244822 w 5856802"/>
                  <a:gd name="connsiteY1138" fmla="*/ 2119541 h 6245647"/>
                  <a:gd name="connsiteX1139" fmla="*/ 1231868 w 5856802"/>
                  <a:gd name="connsiteY1139" fmla="*/ 2130305 h 6245647"/>
                  <a:gd name="connsiteX1140" fmla="*/ 1205770 w 5856802"/>
                  <a:gd name="connsiteY1140" fmla="*/ 2177739 h 6245647"/>
                  <a:gd name="connsiteX1141" fmla="*/ 1208913 w 5856802"/>
                  <a:gd name="connsiteY1141" fmla="*/ 2125733 h 6245647"/>
                  <a:gd name="connsiteX1142" fmla="*/ 1189101 w 5856802"/>
                  <a:gd name="connsiteY1142" fmla="*/ 2120494 h 6245647"/>
                  <a:gd name="connsiteX1143" fmla="*/ 1179386 w 5856802"/>
                  <a:gd name="connsiteY1143" fmla="*/ 2173643 h 6245647"/>
                  <a:gd name="connsiteX1144" fmla="*/ 1189387 w 5856802"/>
                  <a:gd name="connsiteY1144" fmla="*/ 2214887 h 6245647"/>
                  <a:gd name="connsiteX1145" fmla="*/ 1172909 w 5856802"/>
                  <a:gd name="connsiteY1145" fmla="*/ 2217839 h 6245647"/>
                  <a:gd name="connsiteX1146" fmla="*/ 1172813 w 5856802"/>
                  <a:gd name="connsiteY1146" fmla="*/ 2183359 h 6245647"/>
                  <a:gd name="connsiteX1147" fmla="*/ 1103757 w 5856802"/>
                  <a:gd name="connsiteY1147" fmla="*/ 2195265 h 6245647"/>
                  <a:gd name="connsiteX1148" fmla="*/ 1087279 w 5856802"/>
                  <a:gd name="connsiteY1148" fmla="*/ 2215268 h 6245647"/>
                  <a:gd name="connsiteX1149" fmla="*/ 1093946 w 5856802"/>
                  <a:gd name="connsiteY1149" fmla="*/ 2239842 h 6245647"/>
                  <a:gd name="connsiteX1150" fmla="*/ 1064324 w 5856802"/>
                  <a:gd name="connsiteY1150" fmla="*/ 2227745 h 6245647"/>
                  <a:gd name="connsiteX1151" fmla="*/ 1057656 w 5856802"/>
                  <a:gd name="connsiteY1151" fmla="*/ 2194503 h 6245647"/>
                  <a:gd name="connsiteX1152" fmla="*/ 1051179 w 5856802"/>
                  <a:gd name="connsiteY1152" fmla="*/ 2238604 h 6245647"/>
                  <a:gd name="connsiteX1153" fmla="*/ 1031462 w 5856802"/>
                  <a:gd name="connsiteY1153" fmla="*/ 2250605 h 6245647"/>
                  <a:gd name="connsiteX1154" fmla="*/ 1028129 w 5856802"/>
                  <a:gd name="connsiteY1154" fmla="*/ 2199551 h 6245647"/>
                  <a:gd name="connsiteX1155" fmla="*/ 985361 w 5856802"/>
                  <a:gd name="connsiteY1155" fmla="*/ 2249939 h 6245647"/>
                  <a:gd name="connsiteX1156" fmla="*/ 982028 w 5856802"/>
                  <a:gd name="connsiteY1156" fmla="*/ 2207457 h 6245647"/>
                  <a:gd name="connsiteX1157" fmla="*/ 926116 w 5856802"/>
                  <a:gd name="connsiteY1157" fmla="*/ 2259940 h 6245647"/>
                  <a:gd name="connsiteX1158" fmla="*/ 1015079 w 5856802"/>
                  <a:gd name="connsiteY1158" fmla="*/ 2236127 h 6245647"/>
                  <a:gd name="connsiteX1159" fmla="*/ 1179957 w 5856802"/>
                  <a:gd name="connsiteY1159" fmla="*/ 2276609 h 6245647"/>
                  <a:gd name="connsiteX1160" fmla="*/ 1179862 w 5856802"/>
                  <a:gd name="connsiteY1160" fmla="*/ 2250891 h 6245647"/>
                  <a:gd name="connsiteX1161" fmla="*/ 1216152 w 5856802"/>
                  <a:gd name="connsiteY1161" fmla="*/ 2261845 h 6245647"/>
                  <a:gd name="connsiteX1162" fmla="*/ 1206246 w 5856802"/>
                  <a:gd name="connsiteY1162" fmla="*/ 2246319 h 6245647"/>
                  <a:gd name="connsiteX1163" fmla="*/ 1245584 w 5856802"/>
                  <a:gd name="connsiteY1163" fmla="*/ 2230889 h 6245647"/>
                  <a:gd name="connsiteX1164" fmla="*/ 1265301 w 5856802"/>
                  <a:gd name="connsiteY1164" fmla="*/ 2261845 h 6245647"/>
                  <a:gd name="connsiteX1165" fmla="*/ 1268444 w 5856802"/>
                  <a:gd name="connsiteY1165" fmla="*/ 2235461 h 6245647"/>
                  <a:gd name="connsiteX1166" fmla="*/ 1291304 w 5856802"/>
                  <a:gd name="connsiteY1166" fmla="*/ 2248510 h 6245647"/>
                  <a:gd name="connsiteX1167" fmla="*/ 1268635 w 5856802"/>
                  <a:gd name="connsiteY1167" fmla="*/ 2278323 h 6245647"/>
                  <a:gd name="connsiteX1168" fmla="*/ 1307878 w 5856802"/>
                  <a:gd name="connsiteY1168" fmla="*/ 2288515 h 6245647"/>
                  <a:gd name="connsiteX1169" fmla="*/ 1317498 w 5856802"/>
                  <a:gd name="connsiteY1169" fmla="*/ 2261083 h 6245647"/>
                  <a:gd name="connsiteX1170" fmla="*/ 1363123 w 5856802"/>
                  <a:gd name="connsiteY1170" fmla="*/ 2235746 h 6245647"/>
                  <a:gd name="connsiteX1171" fmla="*/ 1383126 w 5856802"/>
                  <a:gd name="connsiteY1171" fmla="*/ 2283752 h 6245647"/>
                  <a:gd name="connsiteX1172" fmla="*/ 1382935 w 5856802"/>
                  <a:gd name="connsiteY1172" fmla="*/ 2258130 h 6245647"/>
                  <a:gd name="connsiteX1173" fmla="*/ 1402747 w 5856802"/>
                  <a:gd name="connsiteY1173" fmla="*/ 2288896 h 6245647"/>
                  <a:gd name="connsiteX1174" fmla="*/ 1428560 w 5856802"/>
                  <a:gd name="connsiteY1174" fmla="*/ 2250034 h 6245647"/>
                  <a:gd name="connsiteX1175" fmla="*/ 1422178 w 5856802"/>
                  <a:gd name="connsiteY1175" fmla="*/ 2276799 h 6245647"/>
                  <a:gd name="connsiteX1176" fmla="*/ 1458183 w 5856802"/>
                  <a:gd name="connsiteY1176" fmla="*/ 2279085 h 6245647"/>
                  <a:gd name="connsiteX1177" fmla="*/ 1451896 w 5856802"/>
                  <a:gd name="connsiteY1177" fmla="*/ 2306041 h 6245647"/>
                  <a:gd name="connsiteX1178" fmla="*/ 1461897 w 5856802"/>
                  <a:gd name="connsiteY1178" fmla="*/ 2330139 h 6245647"/>
                  <a:gd name="connsiteX1179" fmla="*/ 1481328 w 5856802"/>
                  <a:gd name="connsiteY1179" fmla="*/ 2309470 h 6245647"/>
                  <a:gd name="connsiteX1180" fmla="*/ 1461230 w 5856802"/>
                  <a:gd name="connsiteY1180" fmla="*/ 2261369 h 6245647"/>
                  <a:gd name="connsiteX1181" fmla="*/ 1474184 w 5856802"/>
                  <a:gd name="connsiteY1181" fmla="*/ 2250701 h 6245647"/>
                  <a:gd name="connsiteX1182" fmla="*/ 1477994 w 5856802"/>
                  <a:gd name="connsiteY1182" fmla="*/ 2301469 h 6245647"/>
                  <a:gd name="connsiteX1183" fmla="*/ 1497711 w 5856802"/>
                  <a:gd name="connsiteY1183" fmla="*/ 2315280 h 6245647"/>
                  <a:gd name="connsiteX1184" fmla="*/ 1475042 w 5856802"/>
                  <a:gd name="connsiteY1184" fmla="*/ 2336426 h 6245647"/>
                  <a:gd name="connsiteX1185" fmla="*/ 1465707 w 5856802"/>
                  <a:gd name="connsiteY1185" fmla="*/ 2389670 h 6245647"/>
                  <a:gd name="connsiteX1186" fmla="*/ 1488377 w 5856802"/>
                  <a:gd name="connsiteY1186" fmla="*/ 2359857 h 6245647"/>
                  <a:gd name="connsiteX1187" fmla="*/ 1484852 w 5856802"/>
                  <a:gd name="connsiteY1187" fmla="*/ 2334616 h 6245647"/>
                  <a:gd name="connsiteX1188" fmla="*/ 1501331 w 5856802"/>
                  <a:gd name="connsiteY1188" fmla="*/ 2348999 h 6245647"/>
                  <a:gd name="connsiteX1189" fmla="*/ 1504284 w 5856802"/>
                  <a:gd name="connsiteY1189" fmla="*/ 2314042 h 6245647"/>
                  <a:gd name="connsiteX1190" fmla="*/ 1514285 w 5856802"/>
                  <a:gd name="connsiteY1190" fmla="*/ 2329377 h 6245647"/>
                  <a:gd name="connsiteX1191" fmla="*/ 1469136 w 5856802"/>
                  <a:gd name="connsiteY1191" fmla="*/ 2406149 h 6245647"/>
                  <a:gd name="connsiteX1192" fmla="*/ 1466279 w 5856802"/>
                  <a:gd name="connsiteY1192" fmla="*/ 2449678 h 6245647"/>
                  <a:gd name="connsiteX1193" fmla="*/ 1459516 w 5856802"/>
                  <a:gd name="connsiteY1193" fmla="*/ 2433676 h 6245647"/>
                  <a:gd name="connsiteX1194" fmla="*/ 1455801 w 5856802"/>
                  <a:gd name="connsiteY1194" fmla="*/ 2382812 h 6245647"/>
                  <a:gd name="connsiteX1195" fmla="*/ 1393889 w 5856802"/>
                  <a:gd name="connsiteY1195" fmla="*/ 2428056 h 6245647"/>
                  <a:gd name="connsiteX1196" fmla="*/ 1390841 w 5856802"/>
                  <a:gd name="connsiteY1196" fmla="*/ 2454440 h 6245647"/>
                  <a:gd name="connsiteX1197" fmla="*/ 1351407 w 5856802"/>
                  <a:gd name="connsiteY1197" fmla="*/ 2444154 h 6245647"/>
                  <a:gd name="connsiteX1198" fmla="*/ 1347978 w 5856802"/>
                  <a:gd name="connsiteY1198" fmla="*/ 2419103 h 6245647"/>
                  <a:gd name="connsiteX1199" fmla="*/ 1279208 w 5856802"/>
                  <a:gd name="connsiteY1199" fmla="*/ 2439677 h 6245647"/>
                  <a:gd name="connsiteX1200" fmla="*/ 1282542 w 5856802"/>
                  <a:gd name="connsiteY1200" fmla="*/ 2447582 h 6245647"/>
                  <a:gd name="connsiteX1201" fmla="*/ 1265968 w 5856802"/>
                  <a:gd name="connsiteY1201" fmla="*/ 2407673 h 6245647"/>
                  <a:gd name="connsiteX1202" fmla="*/ 1269492 w 5856802"/>
                  <a:gd name="connsiteY1202" fmla="*/ 2449964 h 6245647"/>
                  <a:gd name="connsiteX1203" fmla="*/ 1256443 w 5856802"/>
                  <a:gd name="connsiteY1203" fmla="*/ 2460917 h 6245647"/>
                  <a:gd name="connsiteX1204" fmla="*/ 1239869 w 5856802"/>
                  <a:gd name="connsiteY1204" fmla="*/ 2429485 h 6245647"/>
                  <a:gd name="connsiteX1205" fmla="*/ 1167289 w 5856802"/>
                  <a:gd name="connsiteY1205" fmla="*/ 2433390 h 6245647"/>
                  <a:gd name="connsiteX1206" fmla="*/ 1144048 w 5856802"/>
                  <a:gd name="connsiteY1206" fmla="*/ 2394433 h 6245647"/>
                  <a:gd name="connsiteX1207" fmla="*/ 1160717 w 5856802"/>
                  <a:gd name="connsiteY1207" fmla="*/ 2434533 h 6245647"/>
                  <a:gd name="connsiteX1208" fmla="*/ 1058418 w 5856802"/>
                  <a:gd name="connsiteY1208" fmla="*/ 2494922 h 6245647"/>
                  <a:gd name="connsiteX1209" fmla="*/ 1064990 w 5856802"/>
                  <a:gd name="connsiteY1209" fmla="*/ 2459393 h 6245647"/>
                  <a:gd name="connsiteX1210" fmla="*/ 1048512 w 5856802"/>
                  <a:gd name="connsiteY1210" fmla="*/ 2496541 h 6245647"/>
                  <a:gd name="connsiteX1211" fmla="*/ 995648 w 5856802"/>
                  <a:gd name="connsiteY1211" fmla="*/ 2471300 h 6245647"/>
                  <a:gd name="connsiteX1212" fmla="*/ 1008888 w 5856802"/>
                  <a:gd name="connsiteY1212" fmla="*/ 2477586 h 6245647"/>
                  <a:gd name="connsiteX1213" fmla="*/ 962597 w 5856802"/>
                  <a:gd name="connsiteY1213" fmla="*/ 2485587 h 6245647"/>
                  <a:gd name="connsiteX1214" fmla="*/ 972503 w 5856802"/>
                  <a:gd name="connsiteY1214" fmla="*/ 2449392 h 6245647"/>
                  <a:gd name="connsiteX1215" fmla="*/ 985742 w 5856802"/>
                  <a:gd name="connsiteY1215" fmla="*/ 2464346 h 6245647"/>
                  <a:gd name="connsiteX1216" fmla="*/ 995648 w 5856802"/>
                  <a:gd name="connsiteY1216" fmla="*/ 2419769 h 6245647"/>
                  <a:gd name="connsiteX1217" fmla="*/ 979170 w 5856802"/>
                  <a:gd name="connsiteY1217" fmla="*/ 2439772 h 6245647"/>
                  <a:gd name="connsiteX1218" fmla="*/ 979170 w 5856802"/>
                  <a:gd name="connsiteY1218" fmla="*/ 2405482 h 6245647"/>
                  <a:gd name="connsiteX1219" fmla="*/ 959358 w 5856802"/>
                  <a:gd name="connsiteY1219" fmla="*/ 2451773 h 6245647"/>
                  <a:gd name="connsiteX1220" fmla="*/ 913162 w 5856802"/>
                  <a:gd name="connsiteY1220" fmla="*/ 2433866 h 6245647"/>
                  <a:gd name="connsiteX1221" fmla="*/ 929640 w 5856802"/>
                  <a:gd name="connsiteY1221" fmla="*/ 2413864 h 6245647"/>
                  <a:gd name="connsiteX1222" fmla="*/ 903256 w 5856802"/>
                  <a:gd name="connsiteY1222" fmla="*/ 2418436 h 6245647"/>
                  <a:gd name="connsiteX1223" fmla="*/ 909828 w 5856802"/>
                  <a:gd name="connsiteY1223" fmla="*/ 2434533 h 6245647"/>
                  <a:gd name="connsiteX1224" fmla="*/ 886683 w 5856802"/>
                  <a:gd name="connsiteY1224" fmla="*/ 2489969 h 6245647"/>
                  <a:gd name="connsiteX1225" fmla="*/ 936308 w 5856802"/>
                  <a:gd name="connsiteY1225" fmla="*/ 2455679 h 6245647"/>
                  <a:gd name="connsiteX1226" fmla="*/ 962787 w 5856802"/>
                  <a:gd name="connsiteY1226" fmla="*/ 2511305 h 6245647"/>
                  <a:gd name="connsiteX1227" fmla="*/ 932974 w 5856802"/>
                  <a:gd name="connsiteY1227" fmla="*/ 2524925 h 6245647"/>
                  <a:gd name="connsiteX1228" fmla="*/ 906494 w 5856802"/>
                  <a:gd name="connsiteY1228" fmla="*/ 2512352 h 6245647"/>
                  <a:gd name="connsiteX1229" fmla="*/ 922973 w 5856802"/>
                  <a:gd name="connsiteY1229" fmla="*/ 2535308 h 6245647"/>
                  <a:gd name="connsiteX1230" fmla="*/ 896493 w 5856802"/>
                  <a:gd name="connsiteY1230" fmla="*/ 2539784 h 6245647"/>
                  <a:gd name="connsiteX1231" fmla="*/ 929545 w 5856802"/>
                  <a:gd name="connsiteY1231" fmla="*/ 2534165 h 6245647"/>
                  <a:gd name="connsiteX1232" fmla="*/ 926211 w 5856802"/>
                  <a:gd name="connsiteY1232" fmla="*/ 2560549 h 6245647"/>
                  <a:gd name="connsiteX1233" fmla="*/ 1028891 w 5856802"/>
                  <a:gd name="connsiteY1233" fmla="*/ 2594553 h 6245647"/>
                  <a:gd name="connsiteX1234" fmla="*/ 1005650 w 5856802"/>
                  <a:gd name="connsiteY1234" fmla="*/ 2529879 h 6245647"/>
                  <a:gd name="connsiteX1235" fmla="*/ 1012222 w 5856802"/>
                  <a:gd name="connsiteY1235" fmla="*/ 2520067 h 6245647"/>
                  <a:gd name="connsiteX1236" fmla="*/ 1035368 w 5856802"/>
                  <a:gd name="connsiteY1236" fmla="*/ 2541880 h 6245647"/>
                  <a:gd name="connsiteX1237" fmla="*/ 1045369 w 5856802"/>
                  <a:gd name="connsiteY1237" fmla="*/ 2591791 h 6245647"/>
                  <a:gd name="connsiteX1238" fmla="*/ 1108234 w 5856802"/>
                  <a:gd name="connsiteY1238" fmla="*/ 2580932 h 6245647"/>
                  <a:gd name="connsiteX1239" fmla="*/ 1101662 w 5856802"/>
                  <a:gd name="connsiteY1239" fmla="*/ 2599316 h 6245647"/>
                  <a:gd name="connsiteX1240" fmla="*/ 1138047 w 5856802"/>
                  <a:gd name="connsiteY1240" fmla="*/ 2575979 h 6245647"/>
                  <a:gd name="connsiteX1241" fmla="*/ 1161193 w 5856802"/>
                  <a:gd name="connsiteY1241" fmla="*/ 2580551 h 6245647"/>
                  <a:gd name="connsiteX1242" fmla="*/ 1158050 w 5856802"/>
                  <a:gd name="connsiteY1242" fmla="*/ 2615413 h 6245647"/>
                  <a:gd name="connsiteX1243" fmla="*/ 1194340 w 5856802"/>
                  <a:gd name="connsiteY1243" fmla="*/ 2583599 h 6245647"/>
                  <a:gd name="connsiteX1244" fmla="*/ 1204436 w 5856802"/>
                  <a:gd name="connsiteY1244" fmla="*/ 2624842 h 6245647"/>
                  <a:gd name="connsiteX1245" fmla="*/ 1207580 w 5856802"/>
                  <a:gd name="connsiteY1245" fmla="*/ 2572646 h 6245647"/>
                  <a:gd name="connsiteX1246" fmla="*/ 1247299 w 5856802"/>
                  <a:gd name="connsiteY1246" fmla="*/ 2617413 h 6245647"/>
                  <a:gd name="connsiteX1247" fmla="*/ 1257014 w 5856802"/>
                  <a:gd name="connsiteY1247" fmla="*/ 2589886 h 6245647"/>
                  <a:gd name="connsiteX1248" fmla="*/ 1257205 w 5856802"/>
                  <a:gd name="connsiteY1248" fmla="*/ 2624271 h 6245647"/>
                  <a:gd name="connsiteX1249" fmla="*/ 1280255 w 5856802"/>
                  <a:gd name="connsiteY1249" fmla="*/ 2620175 h 6245647"/>
                  <a:gd name="connsiteX1250" fmla="*/ 1247680 w 5856802"/>
                  <a:gd name="connsiteY1250" fmla="*/ 2685993 h 6245647"/>
                  <a:gd name="connsiteX1251" fmla="*/ 1244346 w 5856802"/>
                  <a:gd name="connsiteY1251" fmla="*/ 2669420 h 6245647"/>
                  <a:gd name="connsiteX1252" fmla="*/ 1250728 w 5856802"/>
                  <a:gd name="connsiteY1252" fmla="*/ 2633987 h 6245647"/>
                  <a:gd name="connsiteX1253" fmla="*/ 1224439 w 5856802"/>
                  <a:gd name="connsiteY1253" fmla="*/ 2638558 h 6245647"/>
                  <a:gd name="connsiteX1254" fmla="*/ 1217676 w 5856802"/>
                  <a:gd name="connsiteY1254" fmla="*/ 2596649 h 6245647"/>
                  <a:gd name="connsiteX1255" fmla="*/ 1201293 w 5856802"/>
                  <a:gd name="connsiteY1255" fmla="*/ 2642559 h 6245647"/>
                  <a:gd name="connsiteX1256" fmla="*/ 1181386 w 5856802"/>
                  <a:gd name="connsiteY1256" fmla="*/ 2637320 h 6245647"/>
                  <a:gd name="connsiteX1257" fmla="*/ 1181291 w 5856802"/>
                  <a:gd name="connsiteY1257" fmla="*/ 2611603 h 6245647"/>
                  <a:gd name="connsiteX1258" fmla="*/ 1158240 w 5856802"/>
                  <a:gd name="connsiteY1258" fmla="*/ 2641321 h 6245647"/>
                  <a:gd name="connsiteX1259" fmla="*/ 1141476 w 5856802"/>
                  <a:gd name="connsiteY1259" fmla="*/ 2584075 h 6245647"/>
                  <a:gd name="connsiteX1260" fmla="*/ 1134999 w 5856802"/>
                  <a:gd name="connsiteY1260" fmla="*/ 2636654 h 6245647"/>
                  <a:gd name="connsiteX1261" fmla="*/ 1095280 w 5856802"/>
                  <a:gd name="connsiteY1261" fmla="*/ 2634844 h 6245647"/>
                  <a:gd name="connsiteX1262" fmla="*/ 1105186 w 5856802"/>
                  <a:gd name="connsiteY1262" fmla="*/ 2615984 h 6245647"/>
                  <a:gd name="connsiteX1263" fmla="*/ 1091946 w 5856802"/>
                  <a:gd name="connsiteY1263" fmla="*/ 2618270 h 6245647"/>
                  <a:gd name="connsiteX1264" fmla="*/ 1092042 w 5856802"/>
                  <a:gd name="connsiteY1264" fmla="*/ 2661228 h 6245647"/>
                  <a:gd name="connsiteX1265" fmla="*/ 1188053 w 5856802"/>
                  <a:gd name="connsiteY1265" fmla="*/ 2644845 h 6245647"/>
                  <a:gd name="connsiteX1266" fmla="*/ 1191578 w 5856802"/>
                  <a:gd name="connsiteY1266" fmla="*/ 2687231 h 6245647"/>
                  <a:gd name="connsiteX1267" fmla="*/ 1201388 w 5856802"/>
                  <a:gd name="connsiteY1267" fmla="*/ 2659799 h 6245647"/>
                  <a:gd name="connsiteX1268" fmla="*/ 1214533 w 5856802"/>
                  <a:gd name="connsiteY1268" fmla="*/ 2640368 h 6245647"/>
                  <a:gd name="connsiteX1269" fmla="*/ 1231106 w 5856802"/>
                  <a:gd name="connsiteY1269" fmla="*/ 2654656 h 6245647"/>
                  <a:gd name="connsiteX1270" fmla="*/ 1241012 w 5856802"/>
                  <a:gd name="connsiteY1270" fmla="*/ 2661609 h 6245647"/>
                  <a:gd name="connsiteX1271" fmla="*/ 1214819 w 5856802"/>
                  <a:gd name="connsiteY1271" fmla="*/ 2700471 h 6245647"/>
                  <a:gd name="connsiteX1272" fmla="*/ 1264253 w 5856802"/>
                  <a:gd name="connsiteY1272" fmla="*/ 2683231 h 6245647"/>
                  <a:gd name="connsiteX1273" fmla="*/ 1290733 w 5856802"/>
                  <a:gd name="connsiteY1273" fmla="*/ 2704376 h 6245647"/>
                  <a:gd name="connsiteX1274" fmla="*/ 1281018 w 5856802"/>
                  <a:gd name="connsiteY1274" fmla="*/ 2740381 h 6245647"/>
                  <a:gd name="connsiteX1275" fmla="*/ 1320260 w 5856802"/>
                  <a:gd name="connsiteY1275" fmla="*/ 2681992 h 6245647"/>
                  <a:gd name="connsiteX1276" fmla="*/ 1402842 w 5856802"/>
                  <a:gd name="connsiteY1276" fmla="*/ 2693327 h 6245647"/>
                  <a:gd name="connsiteX1277" fmla="*/ 1432465 w 5856802"/>
                  <a:gd name="connsiteY1277" fmla="*/ 2688184 h 6245647"/>
                  <a:gd name="connsiteX1278" fmla="*/ 1419511 w 5856802"/>
                  <a:gd name="connsiteY1278" fmla="*/ 2724760 h 6245647"/>
                  <a:gd name="connsiteX1279" fmla="*/ 1442276 w 5856802"/>
                  <a:gd name="connsiteY1279" fmla="*/ 2686469 h 6245647"/>
                  <a:gd name="connsiteX1280" fmla="*/ 1455706 w 5856802"/>
                  <a:gd name="connsiteY1280" fmla="*/ 2709901 h 6245647"/>
                  <a:gd name="connsiteX1281" fmla="*/ 1471994 w 5856802"/>
                  <a:gd name="connsiteY1281" fmla="*/ 2689803 h 6245647"/>
                  <a:gd name="connsiteX1282" fmla="*/ 1462183 w 5856802"/>
                  <a:gd name="connsiteY1282" fmla="*/ 2700090 h 6245647"/>
                  <a:gd name="connsiteX1283" fmla="*/ 1472375 w 5856802"/>
                  <a:gd name="connsiteY1283" fmla="*/ 2732666 h 6245647"/>
                  <a:gd name="connsiteX1284" fmla="*/ 1475327 w 5856802"/>
                  <a:gd name="connsiteY1284" fmla="*/ 2697709 h 6245647"/>
                  <a:gd name="connsiteX1285" fmla="*/ 1519047 w 5856802"/>
                  <a:gd name="connsiteY1285" fmla="*/ 2776100 h 6245647"/>
                  <a:gd name="connsiteX1286" fmla="*/ 1535144 w 5856802"/>
                  <a:gd name="connsiteY1286" fmla="*/ 2738952 h 6245647"/>
                  <a:gd name="connsiteX1287" fmla="*/ 1518571 w 5856802"/>
                  <a:gd name="connsiteY1287" fmla="*/ 2733332 h 6245647"/>
                  <a:gd name="connsiteX1288" fmla="*/ 1492092 w 5856802"/>
                  <a:gd name="connsiteY1288" fmla="*/ 2729237 h 6245647"/>
                  <a:gd name="connsiteX1289" fmla="*/ 1491901 w 5856802"/>
                  <a:gd name="connsiteY1289" fmla="*/ 2711996 h 6245647"/>
                  <a:gd name="connsiteX1290" fmla="*/ 1538193 w 5856802"/>
                  <a:gd name="connsiteY1290" fmla="*/ 2721140 h 6245647"/>
                  <a:gd name="connsiteX1291" fmla="*/ 1528191 w 5856802"/>
                  <a:gd name="connsiteY1291" fmla="*/ 2714282 h 6245647"/>
                  <a:gd name="connsiteX1292" fmla="*/ 1534668 w 5856802"/>
                  <a:gd name="connsiteY1292" fmla="*/ 2704567 h 6245647"/>
                  <a:gd name="connsiteX1293" fmla="*/ 1548098 w 5856802"/>
                  <a:gd name="connsiteY1293" fmla="*/ 2727998 h 6245647"/>
                  <a:gd name="connsiteX1294" fmla="*/ 1580293 w 5856802"/>
                  <a:gd name="connsiteY1294" fmla="*/ 2662276 h 6245647"/>
                  <a:gd name="connsiteX1295" fmla="*/ 1599914 w 5856802"/>
                  <a:gd name="connsiteY1295" fmla="*/ 2658561 h 6245647"/>
                  <a:gd name="connsiteX1296" fmla="*/ 1603439 w 5856802"/>
                  <a:gd name="connsiteY1296" fmla="*/ 2675135 h 6245647"/>
                  <a:gd name="connsiteX1297" fmla="*/ 1597438 w 5856802"/>
                  <a:gd name="connsiteY1297" fmla="*/ 2719235 h 6245647"/>
                  <a:gd name="connsiteX1298" fmla="*/ 1616774 w 5856802"/>
                  <a:gd name="connsiteY1298" fmla="*/ 2689898 h 6245647"/>
                  <a:gd name="connsiteX1299" fmla="*/ 1610011 w 5856802"/>
                  <a:gd name="connsiteY1299" fmla="*/ 2673896 h 6245647"/>
                  <a:gd name="connsiteX1300" fmla="*/ 1636395 w 5856802"/>
                  <a:gd name="connsiteY1300" fmla="*/ 2686374 h 6245647"/>
                  <a:gd name="connsiteX1301" fmla="*/ 1632871 w 5856802"/>
                  <a:gd name="connsiteY1301" fmla="*/ 2669705 h 6245647"/>
                  <a:gd name="connsiteX1302" fmla="*/ 1675638 w 5856802"/>
                  <a:gd name="connsiteY1302" fmla="*/ 2679230 h 6245647"/>
                  <a:gd name="connsiteX1303" fmla="*/ 1649921 w 5856802"/>
                  <a:gd name="connsiteY1303" fmla="*/ 2718283 h 6245647"/>
                  <a:gd name="connsiteX1304" fmla="*/ 1676591 w 5856802"/>
                  <a:gd name="connsiteY1304" fmla="*/ 2739142 h 6245647"/>
                  <a:gd name="connsiteX1305" fmla="*/ 1679067 w 5856802"/>
                  <a:gd name="connsiteY1305" fmla="*/ 2687136 h 6245647"/>
                  <a:gd name="connsiteX1306" fmla="*/ 1699260 w 5856802"/>
                  <a:gd name="connsiteY1306" fmla="*/ 2717902 h 6245647"/>
                  <a:gd name="connsiteX1307" fmla="*/ 1701737 w 5856802"/>
                  <a:gd name="connsiteY1307" fmla="*/ 2665800 h 6245647"/>
                  <a:gd name="connsiteX1308" fmla="*/ 1694974 w 5856802"/>
                  <a:gd name="connsiteY1308" fmla="*/ 2649798 h 6245647"/>
                  <a:gd name="connsiteX1309" fmla="*/ 1678591 w 5856802"/>
                  <a:gd name="connsiteY1309" fmla="*/ 2652751 h 6245647"/>
                  <a:gd name="connsiteX1310" fmla="*/ 1694498 w 5856802"/>
                  <a:gd name="connsiteY1310" fmla="*/ 2624176 h 6245647"/>
                  <a:gd name="connsiteX1311" fmla="*/ 1684592 w 5856802"/>
                  <a:gd name="connsiteY1311" fmla="*/ 2617223 h 6245647"/>
                  <a:gd name="connsiteX1312" fmla="*/ 1704213 w 5856802"/>
                  <a:gd name="connsiteY1312" fmla="*/ 2613794 h 6245647"/>
                  <a:gd name="connsiteX1313" fmla="*/ 1703642 w 5856802"/>
                  <a:gd name="connsiteY1313" fmla="*/ 2579504 h 6245647"/>
                  <a:gd name="connsiteX1314" fmla="*/ 1762697 w 5856802"/>
                  <a:gd name="connsiteY1314" fmla="*/ 2585885 h 6245647"/>
                  <a:gd name="connsiteX1315" fmla="*/ 1770126 w 5856802"/>
                  <a:gd name="connsiteY1315" fmla="*/ 2636082 h 6245647"/>
                  <a:gd name="connsiteX1316" fmla="*/ 1737551 w 5856802"/>
                  <a:gd name="connsiteY1316" fmla="*/ 2650750 h 6245647"/>
                  <a:gd name="connsiteX1317" fmla="*/ 1793462 w 5856802"/>
                  <a:gd name="connsiteY1317" fmla="*/ 2657799 h 6245647"/>
                  <a:gd name="connsiteX1318" fmla="*/ 1753934 w 5856802"/>
                  <a:gd name="connsiteY1318" fmla="*/ 2647703 h 6245647"/>
                  <a:gd name="connsiteX1319" fmla="*/ 1745933 w 5856802"/>
                  <a:gd name="connsiteY1319" fmla="*/ 2752573 h 6245647"/>
                  <a:gd name="connsiteX1320" fmla="*/ 1765173 w 5856802"/>
                  <a:gd name="connsiteY1320" fmla="*/ 2723236 h 6245647"/>
                  <a:gd name="connsiteX1321" fmla="*/ 1752219 w 5856802"/>
                  <a:gd name="connsiteY1321" fmla="*/ 2734094 h 6245647"/>
                  <a:gd name="connsiteX1322" fmla="*/ 1767840 w 5856802"/>
                  <a:gd name="connsiteY1322" fmla="*/ 2688279 h 6245647"/>
                  <a:gd name="connsiteX1323" fmla="*/ 1794320 w 5856802"/>
                  <a:gd name="connsiteY1323" fmla="*/ 2700757 h 6245647"/>
                  <a:gd name="connsiteX1324" fmla="*/ 1804797 w 5856802"/>
                  <a:gd name="connsiteY1324" fmla="*/ 2733237 h 6245647"/>
                  <a:gd name="connsiteX1325" fmla="*/ 1788414 w 5856802"/>
                  <a:gd name="connsiteY1325" fmla="*/ 2736190 h 6245647"/>
                  <a:gd name="connsiteX1326" fmla="*/ 1811369 w 5856802"/>
                  <a:gd name="connsiteY1326" fmla="*/ 2732094 h 6245647"/>
                  <a:gd name="connsiteX1327" fmla="*/ 1808702 w 5856802"/>
                  <a:gd name="connsiteY1327" fmla="*/ 2766956 h 6245647"/>
                  <a:gd name="connsiteX1328" fmla="*/ 1821466 w 5856802"/>
                  <a:gd name="connsiteY1328" fmla="*/ 2747429 h 6245647"/>
                  <a:gd name="connsiteX1329" fmla="*/ 1839849 w 5856802"/>
                  <a:gd name="connsiteY1329" fmla="*/ 2683802 h 6245647"/>
                  <a:gd name="connsiteX1330" fmla="*/ 1844040 w 5856802"/>
                  <a:gd name="connsiteY1330" fmla="*/ 2726189 h 6245647"/>
                  <a:gd name="connsiteX1331" fmla="*/ 1856899 w 5856802"/>
                  <a:gd name="connsiteY1331" fmla="*/ 2715235 h 6245647"/>
                  <a:gd name="connsiteX1332" fmla="*/ 1871091 w 5856802"/>
                  <a:gd name="connsiteY1332" fmla="*/ 2764384 h 6245647"/>
                  <a:gd name="connsiteX1333" fmla="*/ 1890141 w 5856802"/>
                  <a:gd name="connsiteY1333" fmla="*/ 2735047 h 6245647"/>
                  <a:gd name="connsiteX1334" fmla="*/ 1876711 w 5856802"/>
                  <a:gd name="connsiteY1334" fmla="*/ 2720188 h 6245647"/>
                  <a:gd name="connsiteX1335" fmla="*/ 1896142 w 5856802"/>
                  <a:gd name="connsiteY1335" fmla="*/ 2708091 h 6245647"/>
                  <a:gd name="connsiteX1336" fmla="*/ 1903857 w 5856802"/>
                  <a:gd name="connsiteY1336" fmla="*/ 2758383 h 6245647"/>
                  <a:gd name="connsiteX1337" fmla="*/ 1913096 w 5856802"/>
                  <a:gd name="connsiteY1337" fmla="*/ 2730856 h 6245647"/>
                  <a:gd name="connsiteX1338" fmla="*/ 1901952 w 5856802"/>
                  <a:gd name="connsiteY1338" fmla="*/ 2672658 h 6245647"/>
                  <a:gd name="connsiteX1339" fmla="*/ 1938147 w 5856802"/>
                  <a:gd name="connsiteY1339" fmla="*/ 2683136 h 6245647"/>
                  <a:gd name="connsiteX1340" fmla="*/ 1912620 w 5856802"/>
                  <a:gd name="connsiteY1340" fmla="*/ 2713711 h 6245647"/>
                  <a:gd name="connsiteX1341" fmla="*/ 1962150 w 5856802"/>
                  <a:gd name="connsiteY1341" fmla="*/ 2730380 h 6245647"/>
                  <a:gd name="connsiteX1342" fmla="*/ 1940147 w 5856802"/>
                  <a:gd name="connsiteY1342" fmla="*/ 2768861 h 6245647"/>
                  <a:gd name="connsiteX1343" fmla="*/ 1926527 w 5856802"/>
                  <a:gd name="connsiteY1343" fmla="*/ 2745715 h 6245647"/>
                  <a:gd name="connsiteX1344" fmla="*/ 1913668 w 5856802"/>
                  <a:gd name="connsiteY1344" fmla="*/ 2756573 h 6245647"/>
                  <a:gd name="connsiteX1345" fmla="*/ 1904429 w 5856802"/>
                  <a:gd name="connsiteY1345" fmla="*/ 2784100 h 6245647"/>
                  <a:gd name="connsiteX1346" fmla="*/ 1887474 w 5856802"/>
                  <a:gd name="connsiteY1346" fmla="*/ 2761336 h 6245647"/>
                  <a:gd name="connsiteX1347" fmla="*/ 1908525 w 5856802"/>
                  <a:gd name="connsiteY1347" fmla="*/ 2817819 h 6245647"/>
                  <a:gd name="connsiteX1348" fmla="*/ 1917383 w 5856802"/>
                  <a:gd name="connsiteY1348" fmla="*/ 2773147 h 6245647"/>
                  <a:gd name="connsiteX1349" fmla="*/ 1931289 w 5856802"/>
                  <a:gd name="connsiteY1349" fmla="*/ 2804960 h 6245647"/>
                  <a:gd name="connsiteX1350" fmla="*/ 1940243 w 5856802"/>
                  <a:gd name="connsiteY1350" fmla="*/ 2768765 h 6245647"/>
                  <a:gd name="connsiteX1351" fmla="*/ 1944338 w 5856802"/>
                  <a:gd name="connsiteY1351" fmla="*/ 2802484 h 6245647"/>
                  <a:gd name="connsiteX1352" fmla="*/ 1953292 w 5856802"/>
                  <a:gd name="connsiteY1352" fmla="*/ 2766289 h 6245647"/>
                  <a:gd name="connsiteX1353" fmla="*/ 1967865 w 5856802"/>
                  <a:gd name="connsiteY1353" fmla="*/ 2823915 h 6245647"/>
                  <a:gd name="connsiteX1354" fmla="*/ 2020443 w 5856802"/>
                  <a:gd name="connsiteY1354" fmla="*/ 2822582 h 6245647"/>
                  <a:gd name="connsiteX1355" fmla="*/ 2007394 w 5856802"/>
                  <a:gd name="connsiteY1355" fmla="*/ 2825058 h 6245647"/>
                  <a:gd name="connsiteX1356" fmla="*/ 2007584 w 5856802"/>
                  <a:gd name="connsiteY1356" fmla="*/ 2833631 h 6245647"/>
                  <a:gd name="connsiteX1357" fmla="*/ 1997107 w 5856802"/>
                  <a:gd name="connsiteY1357" fmla="*/ 2809628 h 6245647"/>
                  <a:gd name="connsiteX1358" fmla="*/ 1955864 w 5856802"/>
                  <a:gd name="connsiteY1358" fmla="*/ 2869254 h 6245647"/>
                  <a:gd name="connsiteX1359" fmla="*/ 1945386 w 5856802"/>
                  <a:gd name="connsiteY1359" fmla="*/ 2845346 h 6245647"/>
                  <a:gd name="connsiteX1360" fmla="*/ 1942910 w 5856802"/>
                  <a:gd name="connsiteY1360" fmla="*/ 2880303 h 6245647"/>
                  <a:gd name="connsiteX1361" fmla="*/ 1959483 w 5856802"/>
                  <a:gd name="connsiteY1361" fmla="*/ 2885828 h 6245647"/>
                  <a:gd name="connsiteX1362" fmla="*/ 1995107 w 5856802"/>
                  <a:gd name="connsiteY1362" fmla="*/ 2861825 h 6245647"/>
                  <a:gd name="connsiteX1363" fmla="*/ 1992726 w 5856802"/>
                  <a:gd name="connsiteY1363" fmla="*/ 2896686 h 6245647"/>
                  <a:gd name="connsiteX1364" fmla="*/ 1979581 w 5856802"/>
                  <a:gd name="connsiteY1364" fmla="*/ 2899163 h 6245647"/>
                  <a:gd name="connsiteX1365" fmla="*/ 2002822 w 5856802"/>
                  <a:gd name="connsiteY1365" fmla="*/ 2903354 h 6245647"/>
                  <a:gd name="connsiteX1366" fmla="*/ 2012156 w 5856802"/>
                  <a:gd name="connsiteY1366" fmla="*/ 2884304 h 6245647"/>
                  <a:gd name="connsiteX1367" fmla="*/ 2017490 w 5856802"/>
                  <a:gd name="connsiteY1367" fmla="*/ 2840298 h 6245647"/>
                  <a:gd name="connsiteX1368" fmla="*/ 2021967 w 5856802"/>
                  <a:gd name="connsiteY1368" fmla="*/ 2882589 h 6245647"/>
                  <a:gd name="connsiteX1369" fmla="*/ 2042446 w 5856802"/>
                  <a:gd name="connsiteY1369" fmla="*/ 2792578 h 6245647"/>
                  <a:gd name="connsiteX1370" fmla="*/ 2049971 w 5856802"/>
                  <a:gd name="connsiteY1370" fmla="*/ 2825725 h 6245647"/>
                  <a:gd name="connsiteX1371" fmla="*/ 2043684 w 5856802"/>
                  <a:gd name="connsiteY1371" fmla="*/ 2835440 h 6245647"/>
                  <a:gd name="connsiteX1372" fmla="*/ 2051209 w 5856802"/>
                  <a:gd name="connsiteY1372" fmla="*/ 2868683 h 6245647"/>
                  <a:gd name="connsiteX1373" fmla="*/ 2072545 w 5856802"/>
                  <a:gd name="connsiteY1373" fmla="*/ 2812675 h 6245647"/>
                  <a:gd name="connsiteX1374" fmla="*/ 2076831 w 5856802"/>
                  <a:gd name="connsiteY1374" fmla="*/ 2846489 h 6245647"/>
                  <a:gd name="connsiteX1375" fmla="*/ 2074355 w 5856802"/>
                  <a:gd name="connsiteY1375" fmla="*/ 2872779 h 6245647"/>
                  <a:gd name="connsiteX1376" fmla="*/ 2068068 w 5856802"/>
                  <a:gd name="connsiteY1376" fmla="*/ 2882684 h 6245647"/>
                  <a:gd name="connsiteX1377" fmla="*/ 2054733 w 5856802"/>
                  <a:gd name="connsiteY1377" fmla="*/ 2876493 h 6245647"/>
                  <a:gd name="connsiteX1378" fmla="*/ 2056162 w 5856802"/>
                  <a:gd name="connsiteY1378" fmla="*/ 2928119 h 6245647"/>
                  <a:gd name="connsiteX1379" fmla="*/ 2084451 w 5856802"/>
                  <a:gd name="connsiteY1379" fmla="*/ 2879541 h 6245647"/>
                  <a:gd name="connsiteX1380" fmla="*/ 2108930 w 5856802"/>
                  <a:gd name="connsiteY1380" fmla="*/ 2926785 h 6245647"/>
                  <a:gd name="connsiteX1381" fmla="*/ 2095024 w 5856802"/>
                  <a:gd name="connsiteY1381" fmla="*/ 2903354 h 6245647"/>
                  <a:gd name="connsiteX1382" fmla="*/ 2060162 w 5856802"/>
                  <a:gd name="connsiteY1382" fmla="*/ 2953074 h 6245647"/>
                  <a:gd name="connsiteX1383" fmla="*/ 2064449 w 5856802"/>
                  <a:gd name="connsiteY1383" fmla="*/ 2986792 h 6245647"/>
                  <a:gd name="connsiteX1384" fmla="*/ 2041208 w 5856802"/>
                  <a:gd name="connsiteY1384" fmla="*/ 2982411 h 6245647"/>
                  <a:gd name="connsiteX1385" fmla="*/ 2009775 w 5856802"/>
                  <a:gd name="connsiteY1385" fmla="*/ 2919451 h 6245647"/>
                  <a:gd name="connsiteX1386" fmla="*/ 1994250 w 5856802"/>
                  <a:gd name="connsiteY1386" fmla="*/ 2956884 h 6245647"/>
                  <a:gd name="connsiteX1387" fmla="*/ 1977104 w 5856802"/>
                  <a:gd name="connsiteY1387" fmla="*/ 2934310 h 6245647"/>
                  <a:gd name="connsiteX1388" fmla="*/ 1969484 w 5856802"/>
                  <a:gd name="connsiteY1388" fmla="*/ 2892590 h 6245647"/>
                  <a:gd name="connsiteX1389" fmla="*/ 1956626 w 5856802"/>
                  <a:gd name="connsiteY1389" fmla="*/ 2903544 h 6245647"/>
                  <a:gd name="connsiteX1390" fmla="*/ 1966913 w 5856802"/>
                  <a:gd name="connsiteY1390" fmla="*/ 2918879 h 6245647"/>
                  <a:gd name="connsiteX1391" fmla="*/ 1947672 w 5856802"/>
                  <a:gd name="connsiteY1391" fmla="*/ 2939739 h 6245647"/>
                  <a:gd name="connsiteX1392" fmla="*/ 1958817 w 5856802"/>
                  <a:gd name="connsiteY1392" fmla="*/ 2989364 h 6245647"/>
                  <a:gd name="connsiteX1393" fmla="*/ 1941957 w 5856802"/>
                  <a:gd name="connsiteY1393" fmla="*/ 2975172 h 6245647"/>
                  <a:gd name="connsiteX1394" fmla="*/ 1934528 w 5856802"/>
                  <a:gd name="connsiteY1394" fmla="*/ 2942120 h 6245647"/>
                  <a:gd name="connsiteX1395" fmla="*/ 1901571 w 5856802"/>
                  <a:gd name="connsiteY1395" fmla="*/ 2948121 h 6245647"/>
                  <a:gd name="connsiteX1396" fmla="*/ 1931575 w 5856802"/>
                  <a:gd name="connsiteY1396" fmla="*/ 2960027 h 6245647"/>
                  <a:gd name="connsiteX1397" fmla="*/ 1967198 w 5856802"/>
                  <a:gd name="connsiteY1397" fmla="*/ 3065279 h 6245647"/>
                  <a:gd name="connsiteX1398" fmla="*/ 1986820 w 5856802"/>
                  <a:gd name="connsiteY1398" fmla="*/ 3052991 h 6245647"/>
                  <a:gd name="connsiteX1399" fmla="*/ 1985677 w 5856802"/>
                  <a:gd name="connsiteY1399" fmla="*/ 3010224 h 6245647"/>
                  <a:gd name="connsiteX1400" fmla="*/ 1966341 w 5856802"/>
                  <a:gd name="connsiteY1400" fmla="*/ 3031084 h 6245647"/>
                  <a:gd name="connsiteX1401" fmla="*/ 1952530 w 5856802"/>
                  <a:gd name="connsiteY1401" fmla="*/ 3007843 h 6245647"/>
                  <a:gd name="connsiteX1402" fmla="*/ 1978438 w 5856802"/>
                  <a:gd name="connsiteY1402" fmla="*/ 2985650 h 6245647"/>
                  <a:gd name="connsiteX1403" fmla="*/ 1995773 w 5856802"/>
                  <a:gd name="connsiteY1403" fmla="*/ 3016892 h 6245647"/>
                  <a:gd name="connsiteX1404" fmla="*/ 1954149 w 5856802"/>
                  <a:gd name="connsiteY1404" fmla="*/ 2938596 h 6245647"/>
                  <a:gd name="connsiteX1405" fmla="*/ 2012252 w 5856802"/>
                  <a:gd name="connsiteY1405" fmla="*/ 3013844 h 6245647"/>
                  <a:gd name="connsiteX1406" fmla="*/ 2015109 w 5856802"/>
                  <a:gd name="connsiteY1406" fmla="*/ 2996032 h 6245647"/>
                  <a:gd name="connsiteX1407" fmla="*/ 2021681 w 5856802"/>
                  <a:gd name="connsiteY1407" fmla="*/ 2994794 h 6245647"/>
                  <a:gd name="connsiteX1408" fmla="*/ 2011109 w 5856802"/>
                  <a:gd name="connsiteY1408" fmla="*/ 2970886 h 6245647"/>
                  <a:gd name="connsiteX1409" fmla="*/ 2038350 w 5856802"/>
                  <a:gd name="connsiteY1409" fmla="*/ 3000318 h 6245647"/>
                  <a:gd name="connsiteX1410" fmla="*/ 2025872 w 5856802"/>
                  <a:gd name="connsiteY1410" fmla="*/ 3028512 h 6245647"/>
                  <a:gd name="connsiteX1411" fmla="*/ 2039493 w 5856802"/>
                  <a:gd name="connsiteY1411" fmla="*/ 3043276 h 6245647"/>
                  <a:gd name="connsiteX1412" fmla="*/ 2055305 w 5856802"/>
                  <a:gd name="connsiteY1412" fmla="*/ 3014415 h 6245647"/>
                  <a:gd name="connsiteX1413" fmla="*/ 2076831 w 5856802"/>
                  <a:gd name="connsiteY1413" fmla="*/ 3070803 h 6245647"/>
                  <a:gd name="connsiteX1414" fmla="*/ 2099405 w 5856802"/>
                  <a:gd name="connsiteY1414" fmla="*/ 3049277 h 6245647"/>
                  <a:gd name="connsiteX1415" fmla="*/ 2110359 w 5856802"/>
                  <a:gd name="connsiteY1415" fmla="*/ 3081757 h 6245647"/>
                  <a:gd name="connsiteX1416" fmla="*/ 2010347 w 5856802"/>
                  <a:gd name="connsiteY1416" fmla="*/ 3065850 h 6245647"/>
                  <a:gd name="connsiteX1417" fmla="*/ 1967675 w 5856802"/>
                  <a:gd name="connsiteY1417" fmla="*/ 3082519 h 6245647"/>
                  <a:gd name="connsiteX1418" fmla="*/ 1965008 w 5856802"/>
                  <a:gd name="connsiteY1418" fmla="*/ 3108808 h 6245647"/>
                  <a:gd name="connsiteX1419" fmla="*/ 1982629 w 5856802"/>
                  <a:gd name="connsiteY1419" fmla="*/ 3148717 h 6245647"/>
                  <a:gd name="connsiteX1420" fmla="*/ 1981295 w 5856802"/>
                  <a:gd name="connsiteY1420" fmla="*/ 3097283 h 6245647"/>
                  <a:gd name="connsiteX1421" fmla="*/ 2004441 w 5856802"/>
                  <a:gd name="connsiteY1421" fmla="*/ 3092901 h 6245647"/>
                  <a:gd name="connsiteX1422" fmla="*/ 1984820 w 5856802"/>
                  <a:gd name="connsiteY1422" fmla="*/ 3105188 h 6245647"/>
                  <a:gd name="connsiteX1423" fmla="*/ 2022634 w 5856802"/>
                  <a:gd name="connsiteY1423" fmla="*/ 3149956 h 6245647"/>
                  <a:gd name="connsiteX1424" fmla="*/ 2005394 w 5856802"/>
                  <a:gd name="connsiteY1424" fmla="*/ 3127286 h 6245647"/>
                  <a:gd name="connsiteX1425" fmla="*/ 2106930 w 5856802"/>
                  <a:gd name="connsiteY1425" fmla="*/ 3185960 h 6245647"/>
                  <a:gd name="connsiteX1426" fmla="*/ 2130362 w 5856802"/>
                  <a:gd name="connsiteY1426" fmla="*/ 3190247 h 6245647"/>
                  <a:gd name="connsiteX1427" fmla="*/ 2119598 w 5856802"/>
                  <a:gd name="connsiteY1427" fmla="*/ 3166339 h 6245647"/>
                  <a:gd name="connsiteX1428" fmla="*/ 2118836 w 5856802"/>
                  <a:gd name="connsiteY1428" fmla="*/ 3140621 h 6245647"/>
                  <a:gd name="connsiteX1429" fmla="*/ 2138744 w 5856802"/>
                  <a:gd name="connsiteY1429" fmla="*/ 3137002 h 6245647"/>
                  <a:gd name="connsiteX1430" fmla="*/ 2120265 w 5856802"/>
                  <a:gd name="connsiteY1430" fmla="*/ 3079947 h 6245647"/>
                  <a:gd name="connsiteX1431" fmla="*/ 2187702 w 5856802"/>
                  <a:gd name="connsiteY1431" fmla="*/ 3110427 h 6245647"/>
                  <a:gd name="connsiteX1432" fmla="*/ 2194370 w 5856802"/>
                  <a:gd name="connsiteY1432" fmla="*/ 3109284 h 6245647"/>
                  <a:gd name="connsiteX1433" fmla="*/ 2195798 w 5856802"/>
                  <a:gd name="connsiteY1433" fmla="*/ 3152147 h 6245647"/>
                  <a:gd name="connsiteX1434" fmla="*/ 2208086 w 5856802"/>
                  <a:gd name="connsiteY1434" fmla="*/ 3123953 h 6245647"/>
                  <a:gd name="connsiteX1435" fmla="*/ 2231803 w 5856802"/>
                  <a:gd name="connsiteY1435" fmla="*/ 3136716 h 6245647"/>
                  <a:gd name="connsiteX1436" fmla="*/ 2169890 w 5856802"/>
                  <a:gd name="connsiteY1436" fmla="*/ 3174245 h 6245647"/>
                  <a:gd name="connsiteX1437" fmla="*/ 2163795 w 5856802"/>
                  <a:gd name="connsiteY1437" fmla="*/ 3192723 h 6245647"/>
                  <a:gd name="connsiteX1438" fmla="*/ 2169128 w 5856802"/>
                  <a:gd name="connsiteY1438" fmla="*/ 3252159 h 6245647"/>
                  <a:gd name="connsiteX1439" fmla="*/ 2159127 w 5856802"/>
                  <a:gd name="connsiteY1439" fmla="*/ 3253874 h 6245647"/>
                  <a:gd name="connsiteX1440" fmla="*/ 2131505 w 5856802"/>
                  <a:gd name="connsiteY1440" fmla="*/ 3224537 h 6245647"/>
                  <a:gd name="connsiteX1441" fmla="*/ 2148936 w 5856802"/>
                  <a:gd name="connsiteY1441" fmla="*/ 3247111 h 6245647"/>
                  <a:gd name="connsiteX1442" fmla="*/ 2069211 w 5856802"/>
                  <a:gd name="connsiteY1442" fmla="*/ 3261970 h 6245647"/>
                  <a:gd name="connsiteX1443" fmla="*/ 2054352 w 5856802"/>
                  <a:gd name="connsiteY1443" fmla="*/ 3325025 h 6245647"/>
                  <a:gd name="connsiteX1444" fmla="*/ 2052352 w 5856802"/>
                  <a:gd name="connsiteY1444" fmla="*/ 3256350 h 6245647"/>
                  <a:gd name="connsiteX1445" fmla="*/ 2036731 w 5856802"/>
                  <a:gd name="connsiteY1445" fmla="*/ 3293879 h 6245647"/>
                  <a:gd name="connsiteX1446" fmla="*/ 2047494 w 5856802"/>
                  <a:gd name="connsiteY1446" fmla="*/ 3317691 h 6245647"/>
                  <a:gd name="connsiteX1447" fmla="*/ 2028254 w 5856802"/>
                  <a:gd name="connsiteY1447" fmla="*/ 3347123 h 6245647"/>
                  <a:gd name="connsiteX1448" fmla="*/ 2027015 w 5856802"/>
                  <a:gd name="connsiteY1448" fmla="*/ 3304356 h 6245647"/>
                  <a:gd name="connsiteX1449" fmla="*/ 2003679 w 5856802"/>
                  <a:gd name="connsiteY1449" fmla="*/ 3308642 h 6245647"/>
                  <a:gd name="connsiteX1450" fmla="*/ 2001488 w 5856802"/>
                  <a:gd name="connsiteY1450" fmla="*/ 3352172 h 6245647"/>
                  <a:gd name="connsiteX1451" fmla="*/ 1977009 w 5856802"/>
                  <a:gd name="connsiteY1451" fmla="*/ 3313691 h 6245647"/>
                  <a:gd name="connsiteX1452" fmla="*/ 1910715 w 5856802"/>
                  <a:gd name="connsiteY1452" fmla="*/ 3342932 h 6245647"/>
                  <a:gd name="connsiteX1453" fmla="*/ 1899952 w 5856802"/>
                  <a:gd name="connsiteY1453" fmla="*/ 3310642 h 6245647"/>
                  <a:gd name="connsiteX1454" fmla="*/ 1911192 w 5856802"/>
                  <a:gd name="connsiteY1454" fmla="*/ 3360268 h 6245647"/>
                  <a:gd name="connsiteX1455" fmla="*/ 1884236 w 5856802"/>
                  <a:gd name="connsiteY1455" fmla="*/ 3356458 h 6245647"/>
                  <a:gd name="connsiteX1456" fmla="*/ 1860137 w 5856802"/>
                  <a:gd name="connsiteY1456" fmla="*/ 3326264 h 6245647"/>
                  <a:gd name="connsiteX1457" fmla="*/ 1857756 w 5856802"/>
                  <a:gd name="connsiteY1457" fmla="*/ 3369888 h 6245647"/>
                  <a:gd name="connsiteX1458" fmla="*/ 1851089 w 5856802"/>
                  <a:gd name="connsiteY1458" fmla="*/ 3370936 h 6245647"/>
                  <a:gd name="connsiteX1459" fmla="*/ 1856327 w 5856802"/>
                  <a:gd name="connsiteY1459" fmla="*/ 3301117 h 6245647"/>
                  <a:gd name="connsiteX1460" fmla="*/ 1843469 w 5856802"/>
                  <a:gd name="connsiteY1460" fmla="*/ 3329216 h 6245647"/>
                  <a:gd name="connsiteX1461" fmla="*/ 1847755 w 5856802"/>
                  <a:gd name="connsiteY1461" fmla="*/ 3371603 h 6245647"/>
                  <a:gd name="connsiteX1462" fmla="*/ 1800701 w 5856802"/>
                  <a:gd name="connsiteY1462" fmla="*/ 3362649 h 6245647"/>
                  <a:gd name="connsiteX1463" fmla="*/ 1781175 w 5856802"/>
                  <a:gd name="connsiteY1463" fmla="*/ 3391986 h 6245647"/>
                  <a:gd name="connsiteX1464" fmla="*/ 1770507 w 5856802"/>
                  <a:gd name="connsiteY1464" fmla="*/ 3359411 h 6245647"/>
                  <a:gd name="connsiteX1465" fmla="*/ 1767840 w 5856802"/>
                  <a:gd name="connsiteY1465" fmla="*/ 3394272 h 6245647"/>
                  <a:gd name="connsiteX1466" fmla="*/ 1774889 w 5856802"/>
                  <a:gd name="connsiteY1466" fmla="*/ 3410369 h 6245647"/>
                  <a:gd name="connsiteX1467" fmla="*/ 1714786 w 5856802"/>
                  <a:gd name="connsiteY1467" fmla="*/ 3429610 h 6245647"/>
                  <a:gd name="connsiteX1468" fmla="*/ 1694402 w 5856802"/>
                  <a:gd name="connsiteY1468" fmla="*/ 3415989 h 6245647"/>
                  <a:gd name="connsiteX1469" fmla="*/ 1673924 w 5856802"/>
                  <a:gd name="connsiteY1469" fmla="*/ 3393796 h 6245647"/>
                  <a:gd name="connsiteX1470" fmla="*/ 1694307 w 5856802"/>
                  <a:gd name="connsiteY1470" fmla="*/ 3407417 h 6245647"/>
                  <a:gd name="connsiteX1471" fmla="*/ 1703451 w 5856802"/>
                  <a:gd name="connsiteY1471" fmla="*/ 3354077 h 6245647"/>
                  <a:gd name="connsiteX1472" fmla="*/ 1693164 w 5856802"/>
                  <a:gd name="connsiteY1472" fmla="*/ 3338646 h 6245647"/>
                  <a:gd name="connsiteX1473" fmla="*/ 1690688 w 5856802"/>
                  <a:gd name="connsiteY1473" fmla="*/ 3390748 h 6245647"/>
                  <a:gd name="connsiteX1474" fmla="*/ 1676876 w 5856802"/>
                  <a:gd name="connsiteY1474" fmla="*/ 3367412 h 6245647"/>
                  <a:gd name="connsiteX1475" fmla="*/ 1683163 w 5856802"/>
                  <a:gd name="connsiteY1475" fmla="*/ 3340456 h 6245647"/>
                  <a:gd name="connsiteX1476" fmla="*/ 1656302 w 5856802"/>
                  <a:gd name="connsiteY1476" fmla="*/ 3336646 h 6245647"/>
                  <a:gd name="connsiteX1477" fmla="*/ 1673257 w 5856802"/>
                  <a:gd name="connsiteY1477" fmla="*/ 3350743 h 6245647"/>
                  <a:gd name="connsiteX1478" fmla="*/ 1670209 w 5856802"/>
                  <a:gd name="connsiteY1478" fmla="*/ 3368459 h 6245647"/>
                  <a:gd name="connsiteX1479" fmla="*/ 1650587 w 5856802"/>
                  <a:gd name="connsiteY1479" fmla="*/ 3406369 h 6245647"/>
                  <a:gd name="connsiteX1480" fmla="*/ 1650206 w 5856802"/>
                  <a:gd name="connsiteY1480" fmla="*/ 3380651 h 6245647"/>
                  <a:gd name="connsiteX1481" fmla="*/ 1640681 w 5856802"/>
                  <a:gd name="connsiteY1481" fmla="*/ 3416846 h 6245647"/>
                  <a:gd name="connsiteX1482" fmla="*/ 1630109 w 5856802"/>
                  <a:gd name="connsiteY1482" fmla="*/ 3384175 h 6245647"/>
                  <a:gd name="connsiteX1483" fmla="*/ 1607153 w 5856802"/>
                  <a:gd name="connsiteY1483" fmla="*/ 3422657 h 6245647"/>
                  <a:gd name="connsiteX1484" fmla="*/ 1590199 w 5856802"/>
                  <a:gd name="connsiteY1484" fmla="*/ 3408560 h 6245647"/>
                  <a:gd name="connsiteX1485" fmla="*/ 1593056 w 5856802"/>
                  <a:gd name="connsiteY1485" fmla="*/ 3373603 h 6245647"/>
                  <a:gd name="connsiteX1486" fmla="*/ 1549337 w 5856802"/>
                  <a:gd name="connsiteY1486" fmla="*/ 3364078 h 6245647"/>
                  <a:gd name="connsiteX1487" fmla="*/ 1549813 w 5856802"/>
                  <a:gd name="connsiteY1487" fmla="*/ 3398273 h 6245647"/>
                  <a:gd name="connsiteX1488" fmla="*/ 1536383 w 5856802"/>
                  <a:gd name="connsiteY1488" fmla="*/ 3400558 h 6245647"/>
                  <a:gd name="connsiteX1489" fmla="*/ 1532668 w 5856802"/>
                  <a:gd name="connsiteY1489" fmla="*/ 3366840 h 6245647"/>
                  <a:gd name="connsiteX1490" fmla="*/ 1499045 w 5856802"/>
                  <a:gd name="connsiteY1490" fmla="*/ 3355410 h 6245647"/>
                  <a:gd name="connsiteX1491" fmla="*/ 1515618 w 5856802"/>
                  <a:gd name="connsiteY1491" fmla="*/ 3343980 h 6245647"/>
                  <a:gd name="connsiteX1492" fmla="*/ 1482185 w 5856802"/>
                  <a:gd name="connsiteY1492" fmla="*/ 3349790 h 6245647"/>
                  <a:gd name="connsiteX1493" fmla="*/ 1482567 w 5856802"/>
                  <a:gd name="connsiteY1493" fmla="*/ 3384080 h 6245647"/>
                  <a:gd name="connsiteX1494" fmla="*/ 1455515 w 5856802"/>
                  <a:gd name="connsiteY1494" fmla="*/ 3363030 h 6245647"/>
                  <a:gd name="connsiteX1495" fmla="*/ 1474946 w 5856802"/>
                  <a:gd name="connsiteY1495" fmla="*/ 3299498 h 6245647"/>
                  <a:gd name="connsiteX1496" fmla="*/ 1448086 w 5856802"/>
                  <a:gd name="connsiteY1496" fmla="*/ 3295498 h 6245647"/>
                  <a:gd name="connsiteX1497" fmla="*/ 1445133 w 5856802"/>
                  <a:gd name="connsiteY1497" fmla="*/ 3330359 h 6245647"/>
                  <a:gd name="connsiteX1498" fmla="*/ 1388364 w 5856802"/>
                  <a:gd name="connsiteY1498" fmla="*/ 3348838 h 6245647"/>
                  <a:gd name="connsiteX1499" fmla="*/ 1405414 w 5856802"/>
                  <a:gd name="connsiteY1499" fmla="*/ 3380175 h 6245647"/>
                  <a:gd name="connsiteX1500" fmla="*/ 1338358 w 5856802"/>
                  <a:gd name="connsiteY1500" fmla="*/ 3374555 h 6245647"/>
                  <a:gd name="connsiteX1501" fmla="*/ 1355312 w 5856802"/>
                  <a:gd name="connsiteY1501" fmla="*/ 3397415 h 6245647"/>
                  <a:gd name="connsiteX1502" fmla="*/ 1301687 w 5856802"/>
                  <a:gd name="connsiteY1502" fmla="*/ 3389510 h 6245647"/>
                  <a:gd name="connsiteX1503" fmla="*/ 1308068 w 5856802"/>
                  <a:gd name="connsiteY1503" fmla="*/ 3345409 h 6245647"/>
                  <a:gd name="connsiteX1504" fmla="*/ 1284827 w 5856802"/>
                  <a:gd name="connsiteY1504" fmla="*/ 3383699 h 6245647"/>
                  <a:gd name="connsiteX1505" fmla="*/ 1301687 w 5856802"/>
                  <a:gd name="connsiteY1505" fmla="*/ 3389510 h 6245647"/>
                  <a:gd name="connsiteX1506" fmla="*/ 1295114 w 5856802"/>
                  <a:gd name="connsiteY1506" fmla="*/ 3407702 h 6245647"/>
                  <a:gd name="connsiteX1507" fmla="*/ 1257776 w 5856802"/>
                  <a:gd name="connsiteY1507" fmla="*/ 3336836 h 6245647"/>
                  <a:gd name="connsiteX1508" fmla="*/ 1281684 w 5856802"/>
                  <a:gd name="connsiteY1508" fmla="*/ 3410083 h 6245647"/>
                  <a:gd name="connsiteX1509" fmla="*/ 1244822 w 5856802"/>
                  <a:gd name="connsiteY1509" fmla="*/ 3416370 h 6245647"/>
                  <a:gd name="connsiteX1510" fmla="*/ 1258348 w 5856802"/>
                  <a:gd name="connsiteY1510" fmla="*/ 3439897 h 6245647"/>
                  <a:gd name="connsiteX1511" fmla="*/ 1335596 w 5856802"/>
                  <a:gd name="connsiteY1511" fmla="*/ 3443707 h 6245647"/>
                  <a:gd name="connsiteX1512" fmla="*/ 1315593 w 5856802"/>
                  <a:gd name="connsiteY1512" fmla="*/ 3472949 h 6245647"/>
                  <a:gd name="connsiteX1513" fmla="*/ 1285209 w 5856802"/>
                  <a:gd name="connsiteY1513" fmla="*/ 3452279 h 6245647"/>
                  <a:gd name="connsiteX1514" fmla="*/ 1288733 w 5856802"/>
                  <a:gd name="connsiteY1514" fmla="*/ 3468948 h 6245647"/>
                  <a:gd name="connsiteX1515" fmla="*/ 1261872 w 5856802"/>
                  <a:gd name="connsiteY1515" fmla="*/ 3473615 h 6245647"/>
                  <a:gd name="connsiteX1516" fmla="*/ 1272064 w 5856802"/>
                  <a:gd name="connsiteY1516" fmla="*/ 3489046 h 6245647"/>
                  <a:gd name="connsiteX1517" fmla="*/ 1208342 w 5856802"/>
                  <a:gd name="connsiteY1517" fmla="*/ 3517145 h 6245647"/>
                  <a:gd name="connsiteX1518" fmla="*/ 1154526 w 5856802"/>
                  <a:gd name="connsiteY1518" fmla="*/ 3474663 h 6245647"/>
                  <a:gd name="connsiteX1519" fmla="*/ 1228249 w 5856802"/>
                  <a:gd name="connsiteY1519" fmla="*/ 3462281 h 6245647"/>
                  <a:gd name="connsiteX1520" fmla="*/ 1244918 w 5856802"/>
                  <a:gd name="connsiteY1520" fmla="*/ 3433706 h 6245647"/>
                  <a:gd name="connsiteX1521" fmla="*/ 1184625 w 5856802"/>
                  <a:gd name="connsiteY1521" fmla="*/ 3461138 h 6245647"/>
                  <a:gd name="connsiteX1522" fmla="*/ 1181195 w 5856802"/>
                  <a:gd name="connsiteY1522" fmla="*/ 3435992 h 6245647"/>
                  <a:gd name="connsiteX1523" fmla="*/ 1207961 w 5856802"/>
                  <a:gd name="connsiteY1523" fmla="*/ 3422847 h 6245647"/>
                  <a:gd name="connsiteX1524" fmla="*/ 1197769 w 5856802"/>
                  <a:gd name="connsiteY1524" fmla="*/ 3381604 h 6245647"/>
                  <a:gd name="connsiteX1525" fmla="*/ 1201198 w 5856802"/>
                  <a:gd name="connsiteY1525" fmla="*/ 3415322 h 6245647"/>
                  <a:gd name="connsiteX1526" fmla="*/ 1174433 w 5856802"/>
                  <a:gd name="connsiteY1526" fmla="*/ 3419799 h 6245647"/>
                  <a:gd name="connsiteX1527" fmla="*/ 1177290 w 5856802"/>
                  <a:gd name="connsiteY1527" fmla="*/ 3307785 h 6245647"/>
                  <a:gd name="connsiteX1528" fmla="*/ 1187387 w 5856802"/>
                  <a:gd name="connsiteY1528" fmla="*/ 3314643 h 6245647"/>
                  <a:gd name="connsiteX1529" fmla="*/ 1217009 w 5856802"/>
                  <a:gd name="connsiteY1529" fmla="*/ 3215107 h 6245647"/>
                  <a:gd name="connsiteX1530" fmla="*/ 1187101 w 5856802"/>
                  <a:gd name="connsiteY1530" fmla="*/ 3237395 h 6245647"/>
                  <a:gd name="connsiteX1531" fmla="*/ 1187006 w 5856802"/>
                  <a:gd name="connsiteY1531" fmla="*/ 3211583 h 6245647"/>
                  <a:gd name="connsiteX1532" fmla="*/ 1173766 w 5856802"/>
                  <a:gd name="connsiteY1532" fmla="*/ 3248158 h 6245647"/>
                  <a:gd name="connsiteX1533" fmla="*/ 1190530 w 5856802"/>
                  <a:gd name="connsiteY1533" fmla="*/ 3262541 h 6245647"/>
                  <a:gd name="connsiteX1534" fmla="*/ 1183958 w 5856802"/>
                  <a:gd name="connsiteY1534" fmla="*/ 3280829 h 6245647"/>
                  <a:gd name="connsiteX1535" fmla="*/ 1167194 w 5856802"/>
                  <a:gd name="connsiteY1535" fmla="*/ 3266447 h 6245647"/>
                  <a:gd name="connsiteX1536" fmla="*/ 1163955 w 5856802"/>
                  <a:gd name="connsiteY1536" fmla="*/ 3284163 h 6245647"/>
                  <a:gd name="connsiteX1537" fmla="*/ 1174052 w 5856802"/>
                  <a:gd name="connsiteY1537" fmla="*/ 3316929 h 6245647"/>
                  <a:gd name="connsiteX1538" fmla="*/ 1141000 w 5856802"/>
                  <a:gd name="connsiteY1538" fmla="*/ 3416942 h 6245647"/>
                  <a:gd name="connsiteX1539" fmla="*/ 1100804 w 5856802"/>
                  <a:gd name="connsiteY1539" fmla="*/ 3406464 h 6245647"/>
                  <a:gd name="connsiteX1540" fmla="*/ 1104043 w 5856802"/>
                  <a:gd name="connsiteY1540" fmla="*/ 3380175 h 6245647"/>
                  <a:gd name="connsiteX1541" fmla="*/ 1067276 w 5856802"/>
                  <a:gd name="connsiteY1541" fmla="*/ 3395034 h 6245647"/>
                  <a:gd name="connsiteX1542" fmla="*/ 1084040 w 5856802"/>
                  <a:gd name="connsiteY1542" fmla="*/ 3392272 h 6245647"/>
                  <a:gd name="connsiteX1543" fmla="*/ 1094137 w 5856802"/>
                  <a:gd name="connsiteY1543" fmla="*/ 3424847 h 6245647"/>
                  <a:gd name="connsiteX1544" fmla="*/ 1057180 w 5856802"/>
                  <a:gd name="connsiteY1544" fmla="*/ 3379604 h 6245647"/>
                  <a:gd name="connsiteX1545" fmla="*/ 966788 w 5856802"/>
                  <a:gd name="connsiteY1545" fmla="*/ 3360458 h 6245647"/>
                  <a:gd name="connsiteX1546" fmla="*/ 966788 w 5856802"/>
                  <a:gd name="connsiteY1546" fmla="*/ 3394844 h 6245647"/>
                  <a:gd name="connsiteX1547" fmla="*/ 936689 w 5856802"/>
                  <a:gd name="connsiteY1547" fmla="*/ 3399797 h 6245647"/>
                  <a:gd name="connsiteX1548" fmla="*/ 933260 w 5856802"/>
                  <a:gd name="connsiteY1548" fmla="*/ 3374650 h 6245647"/>
                  <a:gd name="connsiteX1549" fmla="*/ 913162 w 5856802"/>
                  <a:gd name="connsiteY1549" fmla="*/ 3395225 h 6245647"/>
                  <a:gd name="connsiteX1550" fmla="*/ 899827 w 5856802"/>
                  <a:gd name="connsiteY1550" fmla="*/ 3354458 h 6245647"/>
                  <a:gd name="connsiteX1551" fmla="*/ 893064 w 5856802"/>
                  <a:gd name="connsiteY1551" fmla="*/ 3398463 h 6245647"/>
                  <a:gd name="connsiteX1552" fmla="*/ 919925 w 5856802"/>
                  <a:gd name="connsiteY1552" fmla="*/ 3445421 h 6245647"/>
                  <a:gd name="connsiteX1553" fmla="*/ 953453 w 5856802"/>
                  <a:gd name="connsiteY1553" fmla="*/ 3431229 h 6245647"/>
                  <a:gd name="connsiteX1554" fmla="*/ 893159 w 5856802"/>
                  <a:gd name="connsiteY1554" fmla="*/ 3398463 h 6245647"/>
                  <a:gd name="connsiteX1555" fmla="*/ 876491 w 5856802"/>
                  <a:gd name="connsiteY1555" fmla="*/ 3392748 h 6245647"/>
                  <a:gd name="connsiteX1556" fmla="*/ 869823 w 5856802"/>
                  <a:gd name="connsiteY1556" fmla="*/ 3436754 h 6245647"/>
                  <a:gd name="connsiteX1557" fmla="*/ 886587 w 5856802"/>
                  <a:gd name="connsiteY1557" fmla="*/ 3468281 h 6245647"/>
                  <a:gd name="connsiteX1558" fmla="*/ 906685 w 5856802"/>
                  <a:gd name="connsiteY1558" fmla="*/ 3456280 h 6245647"/>
                  <a:gd name="connsiteX1559" fmla="*/ 906685 w 5856802"/>
                  <a:gd name="connsiteY1559" fmla="*/ 3490665 h 6245647"/>
                  <a:gd name="connsiteX1560" fmla="*/ 889921 w 5856802"/>
                  <a:gd name="connsiteY1560" fmla="*/ 3502095 h 6245647"/>
                  <a:gd name="connsiteX1561" fmla="*/ 936784 w 5856802"/>
                  <a:gd name="connsiteY1561" fmla="*/ 3477140 h 6245647"/>
                  <a:gd name="connsiteX1562" fmla="*/ 926783 w 5856802"/>
                  <a:gd name="connsiteY1562" fmla="*/ 3513144 h 6245647"/>
                  <a:gd name="connsiteX1563" fmla="*/ 950309 w 5856802"/>
                  <a:gd name="connsiteY1563" fmla="*/ 3594964 h 6245647"/>
                  <a:gd name="connsiteX1564" fmla="*/ 963835 w 5856802"/>
                  <a:gd name="connsiteY1564" fmla="*/ 3627158 h 6245647"/>
                  <a:gd name="connsiteX1565" fmla="*/ 973931 w 5856802"/>
                  <a:gd name="connsiteY1565" fmla="*/ 3599631 h 6245647"/>
                  <a:gd name="connsiteX1566" fmla="*/ 977170 w 5856802"/>
                  <a:gd name="connsiteY1566" fmla="*/ 3547529 h 6245647"/>
                  <a:gd name="connsiteX1567" fmla="*/ 1004030 w 5856802"/>
                  <a:gd name="connsiteY1567" fmla="*/ 3534575 h 6245647"/>
                  <a:gd name="connsiteX1568" fmla="*/ 1185291 w 5856802"/>
                  <a:gd name="connsiteY1568" fmla="*/ 3547053 h 6245647"/>
                  <a:gd name="connsiteX1569" fmla="*/ 1158431 w 5856802"/>
                  <a:gd name="connsiteY1569" fmla="*/ 3551530 h 6245647"/>
                  <a:gd name="connsiteX1570" fmla="*/ 1138428 w 5856802"/>
                  <a:gd name="connsiteY1570" fmla="*/ 3580676 h 6245647"/>
                  <a:gd name="connsiteX1571" fmla="*/ 1138523 w 5856802"/>
                  <a:gd name="connsiteY1571" fmla="*/ 3606489 h 6245647"/>
                  <a:gd name="connsiteX1572" fmla="*/ 1074801 w 5856802"/>
                  <a:gd name="connsiteY1572" fmla="*/ 3642875 h 6245647"/>
                  <a:gd name="connsiteX1573" fmla="*/ 1081659 w 5856802"/>
                  <a:gd name="connsiteY1573" fmla="*/ 3693262 h 6245647"/>
                  <a:gd name="connsiteX1574" fmla="*/ 1135380 w 5856802"/>
                  <a:gd name="connsiteY1574" fmla="*/ 3675641 h 6245647"/>
                  <a:gd name="connsiteX1575" fmla="*/ 1138619 w 5856802"/>
                  <a:gd name="connsiteY1575" fmla="*/ 3649352 h 6245647"/>
                  <a:gd name="connsiteX1576" fmla="*/ 1118616 w 5856802"/>
                  <a:gd name="connsiteY1576" fmla="*/ 3695643 h 6245647"/>
                  <a:gd name="connsiteX1577" fmla="*/ 1155764 w 5856802"/>
                  <a:gd name="connsiteY1577" fmla="*/ 3723837 h 6245647"/>
                  <a:gd name="connsiteX1578" fmla="*/ 1142429 w 5856802"/>
                  <a:gd name="connsiteY1578" fmla="*/ 3751841 h 6245647"/>
                  <a:gd name="connsiteX1579" fmla="*/ 1118807 w 5856802"/>
                  <a:gd name="connsiteY1579" fmla="*/ 3747078 h 6245647"/>
                  <a:gd name="connsiteX1580" fmla="*/ 1122045 w 5856802"/>
                  <a:gd name="connsiteY1580" fmla="*/ 3720789 h 6245647"/>
                  <a:gd name="connsiteX1581" fmla="*/ 1101947 w 5856802"/>
                  <a:gd name="connsiteY1581" fmla="*/ 3741363 h 6245647"/>
                  <a:gd name="connsiteX1582" fmla="*/ 1101852 w 5856802"/>
                  <a:gd name="connsiteY1582" fmla="*/ 3698405 h 6245647"/>
                  <a:gd name="connsiteX1583" fmla="*/ 1061657 w 5856802"/>
                  <a:gd name="connsiteY1583" fmla="*/ 3765271 h 6245647"/>
                  <a:gd name="connsiteX1584" fmla="*/ 1125855 w 5856802"/>
                  <a:gd name="connsiteY1584" fmla="*/ 3814801 h 6245647"/>
                  <a:gd name="connsiteX1585" fmla="*/ 1129475 w 5856802"/>
                  <a:gd name="connsiteY1585" fmla="*/ 3874237 h 6245647"/>
                  <a:gd name="connsiteX1586" fmla="*/ 1099090 w 5856802"/>
                  <a:gd name="connsiteY1586" fmla="*/ 3870713 h 6245647"/>
                  <a:gd name="connsiteX1587" fmla="*/ 1102328 w 5856802"/>
                  <a:gd name="connsiteY1587" fmla="*/ 3844329 h 6245647"/>
                  <a:gd name="connsiteX1588" fmla="*/ 1061752 w 5856802"/>
                  <a:gd name="connsiteY1588" fmla="*/ 3790988 h 6245647"/>
                  <a:gd name="connsiteX1589" fmla="*/ 1045083 w 5856802"/>
                  <a:gd name="connsiteY1589" fmla="*/ 3836708 h 6245647"/>
                  <a:gd name="connsiteX1590" fmla="*/ 1041845 w 5856802"/>
                  <a:gd name="connsiteY1590" fmla="*/ 3880142 h 6245647"/>
                  <a:gd name="connsiteX1591" fmla="*/ 1035082 w 5856802"/>
                  <a:gd name="connsiteY1591" fmla="*/ 3889858 h 6245647"/>
                  <a:gd name="connsiteX1592" fmla="*/ 987838 w 5856802"/>
                  <a:gd name="connsiteY1592" fmla="*/ 3854806 h 6245647"/>
                  <a:gd name="connsiteX1593" fmla="*/ 991076 w 5856802"/>
                  <a:gd name="connsiteY1593" fmla="*/ 3802799 h 6245647"/>
                  <a:gd name="connsiteX1594" fmla="*/ 1061657 w 5856802"/>
                  <a:gd name="connsiteY1594" fmla="*/ 3782416 h 6245647"/>
                  <a:gd name="connsiteX1595" fmla="*/ 1054894 w 5856802"/>
                  <a:gd name="connsiteY1595" fmla="*/ 3749269 h 6245647"/>
                  <a:gd name="connsiteX1596" fmla="*/ 1044893 w 5856802"/>
                  <a:gd name="connsiteY1596" fmla="*/ 3776701 h 6245647"/>
                  <a:gd name="connsiteX1597" fmla="*/ 1044797 w 5856802"/>
                  <a:gd name="connsiteY1597" fmla="*/ 3733648 h 6245647"/>
                  <a:gd name="connsiteX1598" fmla="*/ 1027938 w 5856802"/>
                  <a:gd name="connsiteY1598" fmla="*/ 3719360 h 6245647"/>
                  <a:gd name="connsiteX1599" fmla="*/ 1041368 w 5856802"/>
                  <a:gd name="connsiteY1599" fmla="*/ 3717074 h 6245647"/>
                  <a:gd name="connsiteX1600" fmla="*/ 1007650 w 5856802"/>
                  <a:gd name="connsiteY1600" fmla="*/ 3671164 h 6245647"/>
                  <a:gd name="connsiteX1601" fmla="*/ 1017746 w 5856802"/>
                  <a:gd name="connsiteY1601" fmla="*/ 3695262 h 6245647"/>
                  <a:gd name="connsiteX1602" fmla="*/ 1007745 w 5856802"/>
                  <a:gd name="connsiteY1602" fmla="*/ 3714026 h 6245647"/>
                  <a:gd name="connsiteX1603" fmla="*/ 997553 w 5856802"/>
                  <a:gd name="connsiteY1603" fmla="*/ 3672879 h 6245647"/>
                  <a:gd name="connsiteX1604" fmla="*/ 990791 w 5856802"/>
                  <a:gd name="connsiteY1604" fmla="*/ 3656876 h 6245647"/>
                  <a:gd name="connsiteX1605" fmla="*/ 977360 w 5856802"/>
                  <a:gd name="connsiteY1605" fmla="*/ 3684880 h 6245647"/>
                  <a:gd name="connsiteX1606" fmla="*/ 973931 w 5856802"/>
                  <a:gd name="connsiteY1606" fmla="*/ 3651161 h 6245647"/>
                  <a:gd name="connsiteX1607" fmla="*/ 883253 w 5856802"/>
                  <a:gd name="connsiteY1607" fmla="*/ 3674879 h 6245647"/>
                  <a:gd name="connsiteX1608" fmla="*/ 866394 w 5856802"/>
                  <a:gd name="connsiteY1608" fmla="*/ 3643351 h 6245647"/>
                  <a:gd name="connsiteX1609" fmla="*/ 876491 w 5856802"/>
                  <a:gd name="connsiteY1609" fmla="*/ 3718979 h 6245647"/>
                  <a:gd name="connsiteX1610" fmla="*/ 930402 w 5856802"/>
                  <a:gd name="connsiteY1610" fmla="*/ 3744316 h 6245647"/>
                  <a:gd name="connsiteX1611" fmla="*/ 903446 w 5856802"/>
                  <a:gd name="connsiteY1611" fmla="*/ 3740315 h 6245647"/>
                  <a:gd name="connsiteX1612" fmla="*/ 900113 w 5856802"/>
                  <a:gd name="connsiteY1612" fmla="*/ 3775177 h 6245647"/>
                  <a:gd name="connsiteX1613" fmla="*/ 782479 w 5856802"/>
                  <a:gd name="connsiteY1613" fmla="*/ 3777558 h 6245647"/>
                  <a:gd name="connsiteX1614" fmla="*/ 789146 w 5856802"/>
                  <a:gd name="connsiteY1614" fmla="*/ 3819278 h 6245647"/>
                  <a:gd name="connsiteX1615" fmla="*/ 829342 w 5856802"/>
                  <a:gd name="connsiteY1615" fmla="*/ 3821183 h 6245647"/>
                  <a:gd name="connsiteX1616" fmla="*/ 910114 w 5856802"/>
                  <a:gd name="connsiteY1616" fmla="*/ 3790703 h 6245647"/>
                  <a:gd name="connsiteX1617" fmla="*/ 937165 w 5856802"/>
                  <a:gd name="connsiteY1617" fmla="*/ 3880523 h 6245647"/>
                  <a:gd name="connsiteX1618" fmla="*/ 967550 w 5856802"/>
                  <a:gd name="connsiteY1618" fmla="*/ 3884048 h 6245647"/>
                  <a:gd name="connsiteX1619" fmla="*/ 950786 w 5856802"/>
                  <a:gd name="connsiteY1619" fmla="*/ 3921195 h 6245647"/>
                  <a:gd name="connsiteX1620" fmla="*/ 977837 w 5856802"/>
                  <a:gd name="connsiteY1620" fmla="*/ 3933768 h 6245647"/>
                  <a:gd name="connsiteX1621" fmla="*/ 981266 w 5856802"/>
                  <a:gd name="connsiteY1621" fmla="*/ 3967487 h 6245647"/>
                  <a:gd name="connsiteX1622" fmla="*/ 1069086 w 5856802"/>
                  <a:gd name="connsiteY1622" fmla="*/ 3995871 h 6245647"/>
                  <a:gd name="connsiteX1623" fmla="*/ 1028700 w 5856802"/>
                  <a:gd name="connsiteY1623" fmla="*/ 4036924 h 6245647"/>
                  <a:gd name="connsiteX1624" fmla="*/ 1015270 w 5856802"/>
                  <a:gd name="connsiteY1624" fmla="*/ 4056355 h 6245647"/>
                  <a:gd name="connsiteX1625" fmla="*/ 1015460 w 5856802"/>
                  <a:gd name="connsiteY1625" fmla="*/ 4116362 h 6245647"/>
                  <a:gd name="connsiteX1626" fmla="*/ 1005173 w 5856802"/>
                  <a:gd name="connsiteY1626" fmla="*/ 4066547 h 6245647"/>
                  <a:gd name="connsiteX1627" fmla="*/ 988314 w 5856802"/>
                  <a:gd name="connsiteY1627" fmla="*/ 4095122 h 6245647"/>
                  <a:gd name="connsiteX1628" fmla="*/ 998601 w 5856802"/>
                  <a:gd name="connsiteY1628" fmla="*/ 4136270 h 6245647"/>
                  <a:gd name="connsiteX1629" fmla="*/ 1008698 w 5856802"/>
                  <a:gd name="connsiteY1629" fmla="*/ 4108933 h 6245647"/>
                  <a:gd name="connsiteX1630" fmla="*/ 1032320 w 5856802"/>
                  <a:gd name="connsiteY1630" fmla="*/ 4096360 h 6245647"/>
                  <a:gd name="connsiteX1631" fmla="*/ 1096613 w 5856802"/>
                  <a:gd name="connsiteY1631" fmla="*/ 4111505 h 6245647"/>
                  <a:gd name="connsiteX1632" fmla="*/ 1069658 w 5856802"/>
                  <a:gd name="connsiteY1632" fmla="*/ 4124554 h 6245647"/>
                  <a:gd name="connsiteX1633" fmla="*/ 1042797 w 5856802"/>
                  <a:gd name="connsiteY1633" fmla="*/ 4189133 h 6245647"/>
                  <a:gd name="connsiteX1634" fmla="*/ 1046131 w 5856802"/>
                  <a:gd name="connsiteY1634" fmla="*/ 4154177 h 6245647"/>
                  <a:gd name="connsiteX1635" fmla="*/ 1015746 w 5856802"/>
                  <a:gd name="connsiteY1635" fmla="*/ 4167797 h 6245647"/>
                  <a:gd name="connsiteX1636" fmla="*/ 1029176 w 5856802"/>
                  <a:gd name="connsiteY1636" fmla="*/ 4139889 h 6245647"/>
                  <a:gd name="connsiteX1637" fmla="*/ 975265 w 5856802"/>
                  <a:gd name="connsiteY1637" fmla="*/ 4226090 h 6245647"/>
                  <a:gd name="connsiteX1638" fmla="*/ 978694 w 5856802"/>
                  <a:gd name="connsiteY1638" fmla="*/ 4259809 h 6245647"/>
                  <a:gd name="connsiteX1639" fmla="*/ 900779 w 5856802"/>
                  <a:gd name="connsiteY1639" fmla="*/ 4281335 h 6245647"/>
                  <a:gd name="connsiteX1640" fmla="*/ 863442 w 5856802"/>
                  <a:gd name="connsiteY1640" fmla="*/ 4296194 h 6245647"/>
                  <a:gd name="connsiteX1641" fmla="*/ 883825 w 5856802"/>
                  <a:gd name="connsiteY1641" fmla="*/ 4335723 h 6245647"/>
                  <a:gd name="connsiteX1642" fmla="*/ 856679 w 5856802"/>
                  <a:gd name="connsiteY1642" fmla="*/ 4391730 h 6245647"/>
                  <a:gd name="connsiteX1643" fmla="*/ 826103 w 5856802"/>
                  <a:gd name="connsiteY1643" fmla="*/ 4371156 h 6245647"/>
                  <a:gd name="connsiteX1644" fmla="*/ 839629 w 5856802"/>
                  <a:gd name="connsiteY1644" fmla="*/ 4351630 h 6245647"/>
                  <a:gd name="connsiteX1645" fmla="*/ 708375 w 5856802"/>
                  <a:gd name="connsiteY1645" fmla="*/ 4304767 h 6245647"/>
                  <a:gd name="connsiteX1646" fmla="*/ 741998 w 5856802"/>
                  <a:gd name="connsiteY1646" fmla="*/ 4281907 h 6245647"/>
                  <a:gd name="connsiteX1647" fmla="*/ 694944 w 5856802"/>
                  <a:gd name="connsiteY1647" fmla="*/ 4255427 h 6245647"/>
                  <a:gd name="connsiteX1648" fmla="*/ 711803 w 5856802"/>
                  <a:gd name="connsiteY1648" fmla="*/ 4218280 h 6245647"/>
                  <a:gd name="connsiteX1649" fmla="*/ 741998 w 5856802"/>
                  <a:gd name="connsiteY1649" fmla="*/ 4299147 h 6245647"/>
                  <a:gd name="connsiteX1650" fmla="*/ 789051 w 5856802"/>
                  <a:gd name="connsiteY1650" fmla="*/ 4300005 h 6245647"/>
                  <a:gd name="connsiteX1651" fmla="*/ 802577 w 5856802"/>
                  <a:gd name="connsiteY1651" fmla="*/ 4271906 h 6245647"/>
                  <a:gd name="connsiteX1652" fmla="*/ 795814 w 5856802"/>
                  <a:gd name="connsiteY1652" fmla="*/ 4298861 h 6245647"/>
                  <a:gd name="connsiteX1653" fmla="*/ 900684 w 5856802"/>
                  <a:gd name="connsiteY1653" fmla="*/ 4238473 h 6245647"/>
                  <a:gd name="connsiteX1654" fmla="*/ 907542 w 5856802"/>
                  <a:gd name="connsiteY1654" fmla="*/ 4271620 h 6245647"/>
                  <a:gd name="connsiteX1655" fmla="*/ 921068 w 5856802"/>
                  <a:gd name="connsiteY1655" fmla="*/ 4226472 h 6245647"/>
                  <a:gd name="connsiteX1656" fmla="*/ 904113 w 5856802"/>
                  <a:gd name="connsiteY1656" fmla="*/ 4203516 h 6245647"/>
                  <a:gd name="connsiteX1657" fmla="*/ 883825 w 5856802"/>
                  <a:gd name="connsiteY1657" fmla="*/ 4215613 h 6245647"/>
                  <a:gd name="connsiteX1658" fmla="*/ 893921 w 5856802"/>
                  <a:gd name="connsiteY1658" fmla="*/ 4188086 h 6245647"/>
                  <a:gd name="connsiteX1659" fmla="*/ 887159 w 5856802"/>
                  <a:gd name="connsiteY1659" fmla="*/ 4180656 h 6245647"/>
                  <a:gd name="connsiteX1660" fmla="*/ 893826 w 5856802"/>
                  <a:gd name="connsiteY1660" fmla="*/ 4170941 h 6245647"/>
                  <a:gd name="connsiteX1661" fmla="*/ 849821 w 5856802"/>
                  <a:gd name="connsiteY1661" fmla="*/ 4186847 h 6245647"/>
                  <a:gd name="connsiteX1662" fmla="*/ 863346 w 5856802"/>
                  <a:gd name="connsiteY1662" fmla="*/ 4150176 h 6245647"/>
                  <a:gd name="connsiteX1663" fmla="*/ 910685 w 5856802"/>
                  <a:gd name="connsiteY1663" fmla="*/ 4125221 h 6245647"/>
                  <a:gd name="connsiteX1664" fmla="*/ 880205 w 5856802"/>
                  <a:gd name="connsiteY1664" fmla="*/ 4070166 h 6245647"/>
                  <a:gd name="connsiteX1665" fmla="*/ 897160 w 5856802"/>
                  <a:gd name="connsiteY1665" fmla="*/ 4084549 h 6245647"/>
                  <a:gd name="connsiteX1666" fmla="*/ 880205 w 5856802"/>
                  <a:gd name="connsiteY1666" fmla="*/ 4001491 h 6245647"/>
                  <a:gd name="connsiteX1667" fmla="*/ 890302 w 5856802"/>
                  <a:gd name="connsiteY1667" fmla="*/ 3974059 h 6245647"/>
                  <a:gd name="connsiteX1668" fmla="*/ 873347 w 5856802"/>
                  <a:gd name="connsiteY1668" fmla="*/ 3933958 h 6245647"/>
                  <a:gd name="connsiteX1669" fmla="*/ 846392 w 5856802"/>
                  <a:gd name="connsiteY1669" fmla="*/ 3921290 h 6245647"/>
                  <a:gd name="connsiteX1670" fmla="*/ 873347 w 5856802"/>
                  <a:gd name="connsiteY1670" fmla="*/ 3882429 h 6245647"/>
                  <a:gd name="connsiteX1671" fmla="*/ 735711 w 5856802"/>
                  <a:gd name="connsiteY1671" fmla="*/ 3845281 h 6245647"/>
                  <a:gd name="connsiteX1672" fmla="*/ 722376 w 5856802"/>
                  <a:gd name="connsiteY1672" fmla="*/ 3796037 h 6245647"/>
                  <a:gd name="connsiteX1673" fmla="*/ 745903 w 5856802"/>
                  <a:gd name="connsiteY1673" fmla="*/ 3714883 h 6245647"/>
                  <a:gd name="connsiteX1674" fmla="*/ 762667 w 5856802"/>
                  <a:gd name="connsiteY1674" fmla="*/ 3712121 h 6245647"/>
                  <a:gd name="connsiteX1675" fmla="*/ 772668 w 5856802"/>
                  <a:gd name="connsiteY1675" fmla="*/ 3744792 h 6245647"/>
                  <a:gd name="connsiteX1676" fmla="*/ 769334 w 5856802"/>
                  <a:gd name="connsiteY1676" fmla="*/ 3710979 h 6245647"/>
                  <a:gd name="connsiteX1677" fmla="*/ 812864 w 5856802"/>
                  <a:gd name="connsiteY1677" fmla="*/ 3720980 h 6245647"/>
                  <a:gd name="connsiteX1678" fmla="*/ 822960 w 5856802"/>
                  <a:gd name="connsiteY1678" fmla="*/ 3659162 h 6245647"/>
                  <a:gd name="connsiteX1679" fmla="*/ 769334 w 5856802"/>
                  <a:gd name="connsiteY1679" fmla="*/ 3685261 h 6245647"/>
                  <a:gd name="connsiteX1680" fmla="*/ 752570 w 5856802"/>
                  <a:gd name="connsiteY1680" fmla="*/ 3645065 h 6245647"/>
                  <a:gd name="connsiteX1681" fmla="*/ 766001 w 5856802"/>
                  <a:gd name="connsiteY1681" fmla="*/ 3651447 h 6245647"/>
                  <a:gd name="connsiteX1682" fmla="*/ 762572 w 5856802"/>
                  <a:gd name="connsiteY1682" fmla="*/ 3686213 h 6245647"/>
                  <a:gd name="connsiteX1683" fmla="*/ 739140 w 5856802"/>
                  <a:gd name="connsiteY1683" fmla="*/ 3673069 h 6245647"/>
                  <a:gd name="connsiteX1684" fmla="*/ 752475 w 5856802"/>
                  <a:gd name="connsiteY1684" fmla="*/ 3662210 h 6245647"/>
                  <a:gd name="connsiteX1685" fmla="*/ 742474 w 5856802"/>
                  <a:gd name="connsiteY1685" fmla="*/ 3638017 h 6245647"/>
                  <a:gd name="connsiteX1686" fmla="*/ 698945 w 5856802"/>
                  <a:gd name="connsiteY1686" fmla="*/ 3645161 h 6245647"/>
                  <a:gd name="connsiteX1687" fmla="*/ 699040 w 5856802"/>
                  <a:gd name="connsiteY1687" fmla="*/ 3619443 h 6245647"/>
                  <a:gd name="connsiteX1688" fmla="*/ 715804 w 5856802"/>
                  <a:gd name="connsiteY1688" fmla="*/ 3599631 h 6245647"/>
                  <a:gd name="connsiteX1689" fmla="*/ 675513 w 5856802"/>
                  <a:gd name="connsiteY1689" fmla="*/ 3683451 h 6245647"/>
                  <a:gd name="connsiteX1690" fmla="*/ 665512 w 5856802"/>
                  <a:gd name="connsiteY1690" fmla="*/ 3650780 h 6245647"/>
                  <a:gd name="connsiteX1691" fmla="*/ 638651 w 5856802"/>
                  <a:gd name="connsiteY1691" fmla="*/ 3715360 h 6245647"/>
                  <a:gd name="connsiteX1692" fmla="*/ 641890 w 5856802"/>
                  <a:gd name="connsiteY1692" fmla="*/ 3749174 h 6245647"/>
                  <a:gd name="connsiteX1693" fmla="*/ 564928 w 5856802"/>
                  <a:gd name="connsiteY1693" fmla="*/ 3727552 h 6245647"/>
                  <a:gd name="connsiteX1694" fmla="*/ 565023 w 5856802"/>
                  <a:gd name="connsiteY1694" fmla="*/ 3693262 h 6245647"/>
                  <a:gd name="connsiteX1695" fmla="*/ 528066 w 5856802"/>
                  <a:gd name="connsiteY1695" fmla="*/ 3708025 h 6245647"/>
                  <a:gd name="connsiteX1696" fmla="*/ 538067 w 5856802"/>
                  <a:gd name="connsiteY1696" fmla="*/ 3749174 h 6245647"/>
                  <a:gd name="connsiteX1697" fmla="*/ 514541 w 5856802"/>
                  <a:gd name="connsiteY1697" fmla="*/ 3795941 h 6245647"/>
                  <a:gd name="connsiteX1698" fmla="*/ 444056 w 5856802"/>
                  <a:gd name="connsiteY1698" fmla="*/ 3799085 h 6245647"/>
                  <a:gd name="connsiteX1699" fmla="*/ 467583 w 5856802"/>
                  <a:gd name="connsiteY1699" fmla="*/ 3820992 h 6245647"/>
                  <a:gd name="connsiteX1700" fmla="*/ 457295 w 5856802"/>
                  <a:gd name="connsiteY1700" fmla="*/ 3891287 h 6245647"/>
                  <a:gd name="connsiteX1701" fmla="*/ 426911 w 5856802"/>
                  <a:gd name="connsiteY1701" fmla="*/ 3913480 h 6245647"/>
                  <a:gd name="connsiteX1702" fmla="*/ 430244 w 5856802"/>
                  <a:gd name="connsiteY1702" fmla="*/ 3947294 h 6245647"/>
                  <a:gd name="connsiteX1703" fmla="*/ 504158 w 5856802"/>
                  <a:gd name="connsiteY1703" fmla="*/ 3935102 h 6245647"/>
                  <a:gd name="connsiteX1704" fmla="*/ 510921 w 5856802"/>
                  <a:gd name="connsiteY1704" fmla="*/ 3899669 h 6245647"/>
                  <a:gd name="connsiteX1705" fmla="*/ 527590 w 5856802"/>
                  <a:gd name="connsiteY1705" fmla="*/ 3914147 h 6245647"/>
                  <a:gd name="connsiteX1706" fmla="*/ 507397 w 5856802"/>
                  <a:gd name="connsiteY1706" fmla="*/ 3960343 h 6245647"/>
                  <a:gd name="connsiteX1707" fmla="*/ 544259 w 5856802"/>
                  <a:gd name="connsiteY1707" fmla="*/ 3971392 h 6245647"/>
                  <a:gd name="connsiteX1708" fmla="*/ 561023 w 5856802"/>
                  <a:gd name="connsiteY1708" fmla="*/ 3968534 h 6245647"/>
                  <a:gd name="connsiteX1709" fmla="*/ 591217 w 5856802"/>
                  <a:gd name="connsiteY1709" fmla="*/ 3980726 h 6245647"/>
                  <a:gd name="connsiteX1710" fmla="*/ 631412 w 5856802"/>
                  <a:gd name="connsiteY1710" fmla="*/ 4016826 h 6245647"/>
                  <a:gd name="connsiteX1711" fmla="*/ 577692 w 5856802"/>
                  <a:gd name="connsiteY1711" fmla="*/ 4034447 h 6245647"/>
                  <a:gd name="connsiteX1712" fmla="*/ 594455 w 5856802"/>
                  <a:gd name="connsiteY1712" fmla="*/ 4048830 h 6245647"/>
                  <a:gd name="connsiteX1713" fmla="*/ 604552 w 5856802"/>
                  <a:gd name="connsiteY1713" fmla="*/ 4021398 h 6245647"/>
                  <a:gd name="connsiteX1714" fmla="*/ 621316 w 5856802"/>
                  <a:gd name="connsiteY1714" fmla="*/ 4044354 h 6245647"/>
                  <a:gd name="connsiteX1715" fmla="*/ 627984 w 5856802"/>
                  <a:gd name="connsiteY1715" fmla="*/ 4086168 h 6245647"/>
                  <a:gd name="connsiteX1716" fmla="*/ 581025 w 5856802"/>
                  <a:gd name="connsiteY1716" fmla="*/ 4076738 h 6245647"/>
                  <a:gd name="connsiteX1717" fmla="*/ 601123 w 5856802"/>
                  <a:gd name="connsiteY1717" fmla="*/ 4107790 h 6245647"/>
                  <a:gd name="connsiteX1718" fmla="*/ 591026 w 5856802"/>
                  <a:gd name="connsiteY1718" fmla="*/ 4126649 h 6245647"/>
                  <a:gd name="connsiteX1719" fmla="*/ 617887 w 5856802"/>
                  <a:gd name="connsiteY1719" fmla="*/ 4139222 h 6245647"/>
                  <a:gd name="connsiteX1720" fmla="*/ 594360 w 5856802"/>
                  <a:gd name="connsiteY1720" fmla="*/ 4177417 h 6245647"/>
                  <a:gd name="connsiteX1721" fmla="*/ 564166 w 5856802"/>
                  <a:gd name="connsiteY1721" fmla="*/ 4139604 h 6245647"/>
                  <a:gd name="connsiteX1722" fmla="*/ 543878 w 5856802"/>
                  <a:gd name="connsiteY1722" fmla="*/ 4228757 h 6245647"/>
                  <a:gd name="connsiteX1723" fmla="*/ 597599 w 5856802"/>
                  <a:gd name="connsiteY1723" fmla="*/ 4211327 h 6245647"/>
                  <a:gd name="connsiteX1724" fmla="*/ 651415 w 5856802"/>
                  <a:gd name="connsiteY1724" fmla="*/ 4219614 h 6245647"/>
                  <a:gd name="connsiteX1725" fmla="*/ 631222 w 5856802"/>
                  <a:gd name="connsiteY1725" fmla="*/ 4265905 h 6245647"/>
                  <a:gd name="connsiteX1726" fmla="*/ 668179 w 5856802"/>
                  <a:gd name="connsiteY1726" fmla="*/ 4259809 h 6245647"/>
                  <a:gd name="connsiteX1727" fmla="*/ 661511 w 5856802"/>
                  <a:gd name="connsiteY1727" fmla="*/ 4278002 h 6245647"/>
                  <a:gd name="connsiteX1728" fmla="*/ 678275 w 5856802"/>
                  <a:gd name="connsiteY1728" fmla="*/ 4249522 h 6245647"/>
                  <a:gd name="connsiteX1729" fmla="*/ 684943 w 5856802"/>
                  <a:gd name="connsiteY1729" fmla="*/ 4308482 h 6245647"/>
                  <a:gd name="connsiteX1730" fmla="*/ 563975 w 5856802"/>
                  <a:gd name="connsiteY1730" fmla="*/ 4268382 h 6245647"/>
                  <a:gd name="connsiteX1731" fmla="*/ 631222 w 5856802"/>
                  <a:gd name="connsiteY1731" fmla="*/ 4248665 h 6245647"/>
                  <a:gd name="connsiteX1732" fmla="*/ 600933 w 5856802"/>
                  <a:gd name="connsiteY1732" fmla="*/ 4262381 h 6245647"/>
                  <a:gd name="connsiteX1733" fmla="*/ 570738 w 5856802"/>
                  <a:gd name="connsiteY1733" fmla="*/ 4233044 h 6245647"/>
                  <a:gd name="connsiteX1734" fmla="*/ 570643 w 5856802"/>
                  <a:gd name="connsiteY1734" fmla="*/ 4258761 h 6245647"/>
                  <a:gd name="connsiteX1735" fmla="*/ 547116 w 5856802"/>
                  <a:gd name="connsiteY1735" fmla="*/ 4245522 h 6245647"/>
                  <a:gd name="connsiteX1736" fmla="*/ 513398 w 5856802"/>
                  <a:gd name="connsiteY1736" fmla="*/ 4319721 h 6245647"/>
                  <a:gd name="connsiteX1737" fmla="*/ 607505 w 5856802"/>
                  <a:gd name="connsiteY1737" fmla="*/ 4355631 h 6245647"/>
                  <a:gd name="connsiteX1738" fmla="*/ 610934 w 5856802"/>
                  <a:gd name="connsiteY1738" fmla="*/ 4312197 h 6245647"/>
                  <a:gd name="connsiteX1739" fmla="*/ 620935 w 5856802"/>
                  <a:gd name="connsiteY1739" fmla="*/ 4336390 h 6245647"/>
                  <a:gd name="connsiteX1740" fmla="*/ 630936 w 5856802"/>
                  <a:gd name="connsiteY1740" fmla="*/ 4411828 h 6245647"/>
                  <a:gd name="connsiteX1741" fmla="*/ 607505 w 5856802"/>
                  <a:gd name="connsiteY1741" fmla="*/ 4372775 h 6245647"/>
                  <a:gd name="connsiteX1742" fmla="*/ 580549 w 5856802"/>
                  <a:gd name="connsiteY1742" fmla="*/ 4403065 h 6245647"/>
                  <a:gd name="connsiteX1743" fmla="*/ 587312 w 5856802"/>
                  <a:gd name="connsiteY1743" fmla="*/ 4384682 h 6245647"/>
                  <a:gd name="connsiteX1744" fmla="*/ 573881 w 5856802"/>
                  <a:gd name="connsiteY1744" fmla="*/ 4369823 h 6245647"/>
                  <a:gd name="connsiteX1745" fmla="*/ 567119 w 5856802"/>
                  <a:gd name="connsiteY1745" fmla="*/ 4405351 h 6245647"/>
                  <a:gd name="connsiteX1746" fmla="*/ 540353 w 5856802"/>
                  <a:gd name="connsiteY1746" fmla="*/ 4332485 h 6245647"/>
                  <a:gd name="connsiteX1747" fmla="*/ 540258 w 5856802"/>
                  <a:gd name="connsiteY1747" fmla="*/ 4358298 h 6245647"/>
                  <a:gd name="connsiteX1748" fmla="*/ 499967 w 5856802"/>
                  <a:gd name="connsiteY1748" fmla="*/ 4321912 h 6245647"/>
                  <a:gd name="connsiteX1749" fmla="*/ 473012 w 5856802"/>
                  <a:gd name="connsiteY1749" fmla="*/ 4343629 h 6245647"/>
                  <a:gd name="connsiteX1750" fmla="*/ 442722 w 5856802"/>
                  <a:gd name="connsiteY1750" fmla="*/ 4314292 h 6245647"/>
                  <a:gd name="connsiteX1751" fmla="*/ 435959 w 5856802"/>
                  <a:gd name="connsiteY1751" fmla="*/ 4324007 h 6245647"/>
                  <a:gd name="connsiteX1752" fmla="*/ 489680 w 5856802"/>
                  <a:gd name="connsiteY1752" fmla="*/ 4392397 h 6245647"/>
                  <a:gd name="connsiteX1753" fmla="*/ 486251 w 5856802"/>
                  <a:gd name="connsiteY1753" fmla="*/ 4418781 h 6245647"/>
                  <a:gd name="connsiteX1754" fmla="*/ 429006 w 5856802"/>
                  <a:gd name="connsiteY1754" fmla="*/ 4410971 h 6245647"/>
                  <a:gd name="connsiteX1755" fmla="*/ 402050 w 5856802"/>
                  <a:gd name="connsiteY1755" fmla="*/ 4389540 h 6245647"/>
                  <a:gd name="connsiteX1756" fmla="*/ 405289 w 5856802"/>
                  <a:gd name="connsiteY1756" fmla="*/ 4432021 h 6245647"/>
                  <a:gd name="connsiteX1757" fmla="*/ 432340 w 5856802"/>
                  <a:gd name="connsiteY1757" fmla="*/ 4436022 h 6245647"/>
                  <a:gd name="connsiteX1758" fmla="*/ 418719 w 5856802"/>
                  <a:gd name="connsiteY1758" fmla="*/ 4455452 h 6245647"/>
                  <a:gd name="connsiteX1759" fmla="*/ 442436 w 5856802"/>
                  <a:gd name="connsiteY1759" fmla="*/ 4434498 h 6245647"/>
                  <a:gd name="connsiteX1760" fmla="*/ 452533 w 5856802"/>
                  <a:gd name="connsiteY1760" fmla="*/ 4475646 h 6245647"/>
                  <a:gd name="connsiteX1761" fmla="*/ 462725 w 5856802"/>
                  <a:gd name="connsiteY1761" fmla="*/ 4439641 h 6245647"/>
                  <a:gd name="connsiteX1762" fmla="*/ 529876 w 5856802"/>
                  <a:gd name="connsiteY1762" fmla="*/ 4514317 h 6245647"/>
                  <a:gd name="connsiteX1763" fmla="*/ 405098 w 5856802"/>
                  <a:gd name="connsiteY1763" fmla="*/ 4534796 h 6245647"/>
                  <a:gd name="connsiteX1764" fmla="*/ 405003 w 5856802"/>
                  <a:gd name="connsiteY1764" fmla="*/ 4552036 h 6245647"/>
                  <a:gd name="connsiteX1765" fmla="*/ 394811 w 5856802"/>
                  <a:gd name="connsiteY1765" fmla="*/ 4553655 h 6245647"/>
                  <a:gd name="connsiteX1766" fmla="*/ 391573 w 5856802"/>
                  <a:gd name="connsiteY1766" fmla="*/ 4511364 h 6245647"/>
                  <a:gd name="connsiteX1767" fmla="*/ 364617 w 5856802"/>
                  <a:gd name="connsiteY1767" fmla="*/ 4489933 h 6245647"/>
                  <a:gd name="connsiteX1768" fmla="*/ 251270 w 5856802"/>
                  <a:gd name="connsiteY1768" fmla="*/ 4482313 h 6245647"/>
                  <a:gd name="connsiteX1769" fmla="*/ 204407 w 5856802"/>
                  <a:gd name="connsiteY1769" fmla="*/ 4484408 h 6245647"/>
                  <a:gd name="connsiteX1770" fmla="*/ 157067 w 5856802"/>
                  <a:gd name="connsiteY1770" fmla="*/ 4445547 h 6245647"/>
                  <a:gd name="connsiteX1771" fmla="*/ 153258 w 5856802"/>
                  <a:gd name="connsiteY1771" fmla="*/ 4480408 h 6245647"/>
                  <a:gd name="connsiteX1772" fmla="*/ 111538 w 5856802"/>
                  <a:gd name="connsiteY1772" fmla="*/ 4459739 h 6245647"/>
                  <a:gd name="connsiteX1773" fmla="*/ 91535 w 5856802"/>
                  <a:gd name="connsiteY1773" fmla="*/ 4451357 h 6245647"/>
                  <a:gd name="connsiteX1774" fmla="*/ 82963 w 5856802"/>
                  <a:gd name="connsiteY1774" fmla="*/ 4448214 h 6245647"/>
                  <a:gd name="connsiteX1775" fmla="*/ 78962 w 5856802"/>
                  <a:gd name="connsiteY1775" fmla="*/ 4483075 h 6245647"/>
                  <a:gd name="connsiteX1776" fmla="*/ 64961 w 5856802"/>
                  <a:gd name="connsiteY1776" fmla="*/ 4442213 h 6245647"/>
                  <a:gd name="connsiteX1777" fmla="*/ 0 w 5856802"/>
                  <a:gd name="connsiteY1777" fmla="*/ 4451642 h 6245647"/>
                  <a:gd name="connsiteX1778" fmla="*/ 14002 w 5856802"/>
                  <a:gd name="connsiteY1778" fmla="*/ 4450499 h 6245647"/>
                  <a:gd name="connsiteX1779" fmla="*/ 812197 w 5856802"/>
                  <a:gd name="connsiteY1779" fmla="*/ 4339724 h 6245647"/>
                  <a:gd name="connsiteX1780" fmla="*/ 795338 w 5856802"/>
                  <a:gd name="connsiteY1780" fmla="*/ 4385444 h 6245647"/>
                  <a:gd name="connsiteX1781" fmla="*/ 785241 w 5856802"/>
                  <a:gd name="connsiteY1781" fmla="*/ 4370013 h 6245647"/>
                  <a:gd name="connsiteX1782" fmla="*/ 812197 w 5856802"/>
                  <a:gd name="connsiteY1782" fmla="*/ 4339724 h 6245647"/>
                  <a:gd name="connsiteX1783" fmla="*/ 1185577 w 5856802"/>
                  <a:gd name="connsiteY1783" fmla="*/ 3684975 h 6245647"/>
                  <a:gd name="connsiteX1784" fmla="*/ 1209104 w 5856802"/>
                  <a:gd name="connsiteY1784" fmla="*/ 3681070 h 6245647"/>
                  <a:gd name="connsiteX1785" fmla="*/ 1182338 w 5856802"/>
                  <a:gd name="connsiteY1785" fmla="*/ 3719932 h 6245647"/>
                  <a:gd name="connsiteX1786" fmla="*/ 1239488 w 5856802"/>
                  <a:gd name="connsiteY1786" fmla="*/ 3693071 h 6245647"/>
                  <a:gd name="connsiteX1787" fmla="*/ 1243108 w 5856802"/>
                  <a:gd name="connsiteY1787" fmla="*/ 3735458 h 6245647"/>
                  <a:gd name="connsiteX1788" fmla="*/ 1236155 w 5856802"/>
                  <a:gd name="connsiteY1788" fmla="*/ 3710883 h 6245647"/>
                  <a:gd name="connsiteX1789" fmla="*/ 1196054 w 5856802"/>
                  <a:gd name="connsiteY1789" fmla="*/ 3786512 h 6245647"/>
                  <a:gd name="connsiteX1790" fmla="*/ 1165670 w 5856802"/>
                  <a:gd name="connsiteY1790" fmla="*/ 3765747 h 6245647"/>
                  <a:gd name="connsiteX1791" fmla="*/ 1135476 w 5856802"/>
                  <a:gd name="connsiteY1791" fmla="*/ 3796608 h 6245647"/>
                  <a:gd name="connsiteX1792" fmla="*/ 1185577 w 5856802"/>
                  <a:gd name="connsiteY1792" fmla="*/ 3684975 h 6245647"/>
                  <a:gd name="connsiteX1793" fmla="*/ 949928 w 5856802"/>
                  <a:gd name="connsiteY1793" fmla="*/ 3458375 h 6245647"/>
                  <a:gd name="connsiteX1794" fmla="*/ 983456 w 5856802"/>
                  <a:gd name="connsiteY1794" fmla="*/ 3461328 h 6245647"/>
                  <a:gd name="connsiteX1795" fmla="*/ 983552 w 5856802"/>
                  <a:gd name="connsiteY1795" fmla="*/ 3504286 h 6245647"/>
                  <a:gd name="connsiteX1796" fmla="*/ 966788 w 5856802"/>
                  <a:gd name="connsiteY1796" fmla="*/ 3524288 h 6245647"/>
                  <a:gd name="connsiteX1797" fmla="*/ 946595 w 5856802"/>
                  <a:gd name="connsiteY1797" fmla="*/ 3493332 h 6245647"/>
                  <a:gd name="connsiteX1798" fmla="*/ 949928 w 5856802"/>
                  <a:gd name="connsiteY1798" fmla="*/ 3458375 h 6245647"/>
                  <a:gd name="connsiteX1799" fmla="*/ 1309021 w 5856802"/>
                  <a:gd name="connsiteY1799" fmla="*/ 3500762 h 6245647"/>
                  <a:gd name="connsiteX1800" fmla="*/ 1272064 w 5856802"/>
                  <a:gd name="connsiteY1800" fmla="*/ 3507143 h 6245647"/>
                  <a:gd name="connsiteX1801" fmla="*/ 1309021 w 5856802"/>
                  <a:gd name="connsiteY1801" fmla="*/ 3500762 h 6245647"/>
                  <a:gd name="connsiteX1802" fmla="*/ 2116360 w 5856802"/>
                  <a:gd name="connsiteY1802" fmla="*/ 3271304 h 6245647"/>
                  <a:gd name="connsiteX1803" fmla="*/ 2097405 w 5856802"/>
                  <a:gd name="connsiteY1803" fmla="*/ 3309214 h 6245647"/>
                  <a:gd name="connsiteX1804" fmla="*/ 2096358 w 5856802"/>
                  <a:gd name="connsiteY1804" fmla="*/ 3275019 h 6245647"/>
                  <a:gd name="connsiteX1805" fmla="*/ 2116360 w 5856802"/>
                  <a:gd name="connsiteY1805" fmla="*/ 3271304 h 6245647"/>
                  <a:gd name="connsiteX1806" fmla="*/ 2193512 w 5856802"/>
                  <a:gd name="connsiteY1806" fmla="*/ 3084329 h 6245647"/>
                  <a:gd name="connsiteX1807" fmla="*/ 2206371 w 5856802"/>
                  <a:gd name="connsiteY1807" fmla="*/ 3073184 h 6245647"/>
                  <a:gd name="connsiteX1808" fmla="*/ 2239994 w 5856802"/>
                  <a:gd name="connsiteY1808" fmla="*/ 3084233 h 6245647"/>
                  <a:gd name="connsiteX1809" fmla="*/ 2201609 w 5856802"/>
                  <a:gd name="connsiteY1809" fmla="*/ 3126048 h 6245647"/>
                  <a:gd name="connsiteX1810" fmla="*/ 2193512 w 5856802"/>
                  <a:gd name="connsiteY1810" fmla="*/ 3084329 h 6245647"/>
                  <a:gd name="connsiteX1811" fmla="*/ 2061591 w 5856802"/>
                  <a:gd name="connsiteY1811" fmla="*/ 2996794 h 6245647"/>
                  <a:gd name="connsiteX1812" fmla="*/ 2085594 w 5856802"/>
                  <a:gd name="connsiteY1812" fmla="*/ 3026798 h 6245647"/>
                  <a:gd name="connsiteX1813" fmla="*/ 2061591 w 5856802"/>
                  <a:gd name="connsiteY1813" fmla="*/ 2996794 h 6245647"/>
                  <a:gd name="connsiteX1814" fmla="*/ 1642777 w 5856802"/>
                  <a:gd name="connsiteY1814" fmla="*/ 2668658 h 6245647"/>
                  <a:gd name="connsiteX1815" fmla="*/ 1658493 w 5856802"/>
                  <a:gd name="connsiteY1815" fmla="*/ 2622747 h 6245647"/>
                  <a:gd name="connsiteX1816" fmla="*/ 1662398 w 5856802"/>
                  <a:gd name="connsiteY1816" fmla="*/ 2665133 h 6245647"/>
                  <a:gd name="connsiteX1817" fmla="*/ 1642777 w 5856802"/>
                  <a:gd name="connsiteY1817" fmla="*/ 2668658 h 6245647"/>
                  <a:gd name="connsiteX1818" fmla="*/ 1561529 w 5856802"/>
                  <a:gd name="connsiteY1818" fmla="*/ 2175834 h 6245647"/>
                  <a:gd name="connsiteX1819" fmla="*/ 1568101 w 5856802"/>
                  <a:gd name="connsiteY1819" fmla="*/ 2183264 h 6245647"/>
                  <a:gd name="connsiteX1820" fmla="*/ 1587627 w 5856802"/>
                  <a:gd name="connsiteY1820" fmla="*/ 2188407 h 6245647"/>
                  <a:gd name="connsiteX1821" fmla="*/ 1590580 w 5856802"/>
                  <a:gd name="connsiteY1821" fmla="*/ 2162118 h 6245647"/>
                  <a:gd name="connsiteX1822" fmla="*/ 1609916 w 5856802"/>
                  <a:gd name="connsiteY1822" fmla="*/ 2158499 h 6245647"/>
                  <a:gd name="connsiteX1823" fmla="*/ 1597819 w 5856802"/>
                  <a:gd name="connsiteY1823" fmla="*/ 2220983 h 6245647"/>
                  <a:gd name="connsiteX1824" fmla="*/ 1630490 w 5856802"/>
                  <a:gd name="connsiteY1824" fmla="*/ 2249272 h 6245647"/>
                  <a:gd name="connsiteX1825" fmla="*/ 1633252 w 5856802"/>
                  <a:gd name="connsiteY1825" fmla="*/ 2214506 h 6245647"/>
                  <a:gd name="connsiteX1826" fmla="*/ 1652969 w 5856802"/>
                  <a:gd name="connsiteY1826" fmla="*/ 2236604 h 6245647"/>
                  <a:gd name="connsiteX1827" fmla="*/ 1620774 w 5856802"/>
                  <a:gd name="connsiteY1827" fmla="*/ 2251177 h 6245647"/>
                  <a:gd name="connsiteX1828" fmla="*/ 1604582 w 5856802"/>
                  <a:gd name="connsiteY1828" fmla="*/ 2254130 h 6245647"/>
                  <a:gd name="connsiteX1829" fmla="*/ 1582674 w 5856802"/>
                  <a:gd name="connsiteY1829" fmla="*/ 2318423 h 6245647"/>
                  <a:gd name="connsiteX1830" fmla="*/ 1588961 w 5856802"/>
                  <a:gd name="connsiteY1830" fmla="*/ 2300231 h 6245647"/>
                  <a:gd name="connsiteX1831" fmla="*/ 1595914 w 5856802"/>
                  <a:gd name="connsiteY1831" fmla="*/ 2341855 h 6245647"/>
                  <a:gd name="connsiteX1832" fmla="*/ 1651350 w 5856802"/>
                  <a:gd name="connsiteY1832" fmla="*/ 2357476 h 6245647"/>
                  <a:gd name="connsiteX1833" fmla="*/ 1654207 w 5856802"/>
                  <a:gd name="connsiteY1833" fmla="*/ 2331092 h 6245647"/>
                  <a:gd name="connsiteX1834" fmla="*/ 1732693 w 5856802"/>
                  <a:gd name="connsiteY1834" fmla="*/ 2368239 h 6245647"/>
                  <a:gd name="connsiteX1835" fmla="*/ 1717262 w 5856802"/>
                  <a:gd name="connsiteY1835" fmla="*/ 2422817 h 6245647"/>
                  <a:gd name="connsiteX1836" fmla="*/ 1729740 w 5856802"/>
                  <a:gd name="connsiteY1836" fmla="*/ 2386051 h 6245647"/>
                  <a:gd name="connsiteX1837" fmla="*/ 1703261 w 5856802"/>
                  <a:gd name="connsiteY1837" fmla="*/ 2356619 h 6245647"/>
                  <a:gd name="connsiteX1838" fmla="*/ 1687163 w 5856802"/>
                  <a:gd name="connsiteY1838" fmla="*/ 2368144 h 6245647"/>
                  <a:gd name="connsiteX1839" fmla="*/ 1687735 w 5856802"/>
                  <a:gd name="connsiteY1839" fmla="*/ 2402529 h 6245647"/>
                  <a:gd name="connsiteX1840" fmla="*/ 1651635 w 5856802"/>
                  <a:gd name="connsiteY1840" fmla="*/ 2383289 h 6245647"/>
                  <a:gd name="connsiteX1841" fmla="*/ 1668494 w 5856802"/>
                  <a:gd name="connsiteY1841" fmla="*/ 2423294 h 6245647"/>
                  <a:gd name="connsiteX1842" fmla="*/ 1642491 w 5856802"/>
                  <a:gd name="connsiteY1842" fmla="*/ 2428056 h 6245647"/>
                  <a:gd name="connsiteX1843" fmla="*/ 1639729 w 5856802"/>
                  <a:gd name="connsiteY1843" fmla="*/ 2462822 h 6245647"/>
                  <a:gd name="connsiteX1844" fmla="*/ 1603439 w 5856802"/>
                  <a:gd name="connsiteY1844" fmla="*/ 2426532 h 6245647"/>
                  <a:gd name="connsiteX1845" fmla="*/ 1610487 w 5856802"/>
                  <a:gd name="connsiteY1845" fmla="*/ 2468252 h 6245647"/>
                  <a:gd name="connsiteX1846" fmla="*/ 1590675 w 5856802"/>
                  <a:gd name="connsiteY1846" fmla="*/ 2446058 h 6245647"/>
                  <a:gd name="connsiteX1847" fmla="*/ 1596867 w 5856802"/>
                  <a:gd name="connsiteY1847" fmla="*/ 2419103 h 6245647"/>
                  <a:gd name="connsiteX1848" fmla="*/ 1577531 w 5856802"/>
                  <a:gd name="connsiteY1848" fmla="*/ 2431390 h 6245647"/>
                  <a:gd name="connsiteX1849" fmla="*/ 1606106 w 5856802"/>
                  <a:gd name="connsiteY1849" fmla="*/ 2374526 h 6245647"/>
                  <a:gd name="connsiteX1850" fmla="*/ 1573626 w 5856802"/>
                  <a:gd name="connsiteY1850" fmla="*/ 2371954 h 6245647"/>
                  <a:gd name="connsiteX1851" fmla="*/ 1570673 w 5856802"/>
                  <a:gd name="connsiteY1851" fmla="*/ 2398243 h 6245647"/>
                  <a:gd name="connsiteX1852" fmla="*/ 1577721 w 5856802"/>
                  <a:gd name="connsiteY1852" fmla="*/ 2440058 h 6245647"/>
                  <a:gd name="connsiteX1853" fmla="*/ 1531906 w 5856802"/>
                  <a:gd name="connsiteY1853" fmla="*/ 2448058 h 6245647"/>
                  <a:gd name="connsiteX1854" fmla="*/ 1564291 w 5856802"/>
                  <a:gd name="connsiteY1854" fmla="*/ 2416531 h 6245647"/>
                  <a:gd name="connsiteX1855" fmla="*/ 1548098 w 5856802"/>
                  <a:gd name="connsiteY1855" fmla="*/ 2427961 h 6245647"/>
                  <a:gd name="connsiteX1856" fmla="*/ 1544669 w 5856802"/>
                  <a:gd name="connsiteY1856" fmla="*/ 2419960 h 6245647"/>
                  <a:gd name="connsiteX1857" fmla="*/ 1541336 w 5856802"/>
                  <a:gd name="connsiteY1857" fmla="*/ 2411959 h 6245647"/>
                  <a:gd name="connsiteX1858" fmla="*/ 1564005 w 5856802"/>
                  <a:gd name="connsiteY1858" fmla="*/ 2390718 h 6245647"/>
                  <a:gd name="connsiteX1859" fmla="*/ 1556957 w 5856802"/>
                  <a:gd name="connsiteY1859" fmla="*/ 2348999 h 6245647"/>
                  <a:gd name="connsiteX1860" fmla="*/ 1521619 w 5856802"/>
                  <a:gd name="connsiteY1860" fmla="*/ 2406720 h 6245647"/>
                  <a:gd name="connsiteX1861" fmla="*/ 1534954 w 5856802"/>
                  <a:gd name="connsiteY1861" fmla="*/ 2430247 h 6245647"/>
                  <a:gd name="connsiteX1862" fmla="*/ 1518476 w 5856802"/>
                  <a:gd name="connsiteY1862" fmla="*/ 2424437 h 6245647"/>
                  <a:gd name="connsiteX1863" fmla="*/ 1528668 w 5856802"/>
                  <a:gd name="connsiteY1863" fmla="*/ 2457107 h 6245647"/>
                  <a:gd name="connsiteX1864" fmla="*/ 1512284 w 5856802"/>
                  <a:gd name="connsiteY1864" fmla="*/ 2451392 h 6245647"/>
                  <a:gd name="connsiteX1865" fmla="*/ 1515047 w 5856802"/>
                  <a:gd name="connsiteY1865" fmla="*/ 2399291 h 6245647"/>
                  <a:gd name="connsiteX1866" fmla="*/ 1509046 w 5856802"/>
                  <a:gd name="connsiteY1866" fmla="*/ 2451964 h 6245647"/>
                  <a:gd name="connsiteX1867" fmla="*/ 1489520 w 5856802"/>
                  <a:gd name="connsiteY1867" fmla="*/ 2463965 h 6245647"/>
                  <a:gd name="connsiteX1868" fmla="*/ 1489234 w 5856802"/>
                  <a:gd name="connsiteY1868" fmla="*/ 2438248 h 6245647"/>
                  <a:gd name="connsiteX1869" fmla="*/ 1502378 w 5856802"/>
                  <a:gd name="connsiteY1869" fmla="*/ 2435962 h 6245647"/>
                  <a:gd name="connsiteX1870" fmla="*/ 1498568 w 5856802"/>
                  <a:gd name="connsiteY1870" fmla="*/ 2385098 h 6245647"/>
                  <a:gd name="connsiteX1871" fmla="*/ 1524095 w 5856802"/>
                  <a:gd name="connsiteY1871" fmla="*/ 2320519 h 6245647"/>
                  <a:gd name="connsiteX1872" fmla="*/ 1534478 w 5856802"/>
                  <a:gd name="connsiteY1872" fmla="*/ 2370144 h 6245647"/>
                  <a:gd name="connsiteX1873" fmla="*/ 1566863 w 5856802"/>
                  <a:gd name="connsiteY1873" fmla="*/ 2338521 h 6245647"/>
                  <a:gd name="connsiteX1874" fmla="*/ 1553433 w 5856802"/>
                  <a:gd name="connsiteY1874" fmla="*/ 2306517 h 6245647"/>
                  <a:gd name="connsiteX1875" fmla="*/ 1586389 w 5856802"/>
                  <a:gd name="connsiteY1875" fmla="*/ 2335092 h 6245647"/>
                  <a:gd name="connsiteX1876" fmla="*/ 1533811 w 5856802"/>
                  <a:gd name="connsiteY1876" fmla="*/ 2310041 h 6245647"/>
                  <a:gd name="connsiteX1877" fmla="*/ 1513618 w 5856802"/>
                  <a:gd name="connsiteY1877" fmla="*/ 2253368 h 6245647"/>
                  <a:gd name="connsiteX1878" fmla="*/ 1565148 w 5856802"/>
                  <a:gd name="connsiteY1878" fmla="*/ 2192789 h 6245647"/>
                  <a:gd name="connsiteX1879" fmla="*/ 1594961 w 5856802"/>
                  <a:gd name="connsiteY1879" fmla="*/ 2238890 h 6245647"/>
                  <a:gd name="connsiteX1880" fmla="*/ 1561529 w 5856802"/>
                  <a:gd name="connsiteY1880" fmla="*/ 2175834 h 6245647"/>
                  <a:gd name="connsiteX1881" fmla="*/ 1710976 w 5856802"/>
                  <a:gd name="connsiteY1881" fmla="*/ 2423960 h 6245647"/>
                  <a:gd name="connsiteX1882" fmla="*/ 1698022 w 5856802"/>
                  <a:gd name="connsiteY1882" fmla="*/ 2426342 h 6245647"/>
                  <a:gd name="connsiteX1883" fmla="*/ 1697355 w 5856802"/>
                  <a:gd name="connsiteY1883" fmla="*/ 2383384 h 6245647"/>
                  <a:gd name="connsiteX1884" fmla="*/ 1710976 w 5856802"/>
                  <a:gd name="connsiteY1884" fmla="*/ 2423960 h 6245647"/>
                  <a:gd name="connsiteX1885" fmla="*/ 1189577 w 5856802"/>
                  <a:gd name="connsiteY1885" fmla="*/ 2198504 h 6245647"/>
                  <a:gd name="connsiteX1886" fmla="*/ 1186244 w 5856802"/>
                  <a:gd name="connsiteY1886" fmla="*/ 2181835 h 6245647"/>
                  <a:gd name="connsiteX1887" fmla="*/ 1192721 w 5856802"/>
                  <a:gd name="connsiteY1887" fmla="*/ 2163642 h 6245647"/>
                  <a:gd name="connsiteX1888" fmla="*/ 1189577 w 5856802"/>
                  <a:gd name="connsiteY1888" fmla="*/ 2198504 h 6245647"/>
                  <a:gd name="connsiteX1889" fmla="*/ 4030694 w 5856802"/>
                  <a:gd name="connsiteY1889" fmla="*/ 107194 h 6245647"/>
                  <a:gd name="connsiteX1890" fmla="*/ 4022789 w 5856802"/>
                  <a:gd name="connsiteY1890" fmla="*/ 137770 h 6245647"/>
                  <a:gd name="connsiteX1891" fmla="*/ 4018788 w 5856802"/>
                  <a:gd name="connsiteY1891" fmla="*/ 93669 h 6245647"/>
                  <a:gd name="connsiteX1892" fmla="*/ 4030694 w 5856802"/>
                  <a:gd name="connsiteY1892" fmla="*/ 107194 h 6245647"/>
                  <a:gd name="connsiteX1893" fmla="*/ 4447223 w 5856802"/>
                  <a:gd name="connsiteY1893" fmla="*/ 1048360 h 6245647"/>
                  <a:gd name="connsiteX1894" fmla="*/ 4434459 w 5856802"/>
                  <a:gd name="connsiteY1894" fmla="*/ 1071696 h 6245647"/>
                  <a:gd name="connsiteX1895" fmla="*/ 4419029 w 5856802"/>
                  <a:gd name="connsiteY1895" fmla="*/ 1050074 h 6245647"/>
                  <a:gd name="connsiteX1896" fmla="*/ 4434841 w 5856802"/>
                  <a:gd name="connsiteY1896" fmla="*/ 1062362 h 6245647"/>
                  <a:gd name="connsiteX1897" fmla="*/ 4431316 w 5856802"/>
                  <a:gd name="connsiteY1897" fmla="*/ 1036072 h 6245647"/>
                  <a:gd name="connsiteX1898" fmla="*/ 4447223 w 5856802"/>
                  <a:gd name="connsiteY1898" fmla="*/ 1048360 h 6245647"/>
                  <a:gd name="connsiteX1899" fmla="*/ 4490371 w 5856802"/>
                  <a:gd name="connsiteY1899" fmla="*/ 1289628 h 6245647"/>
                  <a:gd name="connsiteX1900" fmla="*/ 4474084 w 5856802"/>
                  <a:gd name="connsiteY1900" fmla="*/ 1277436 h 6245647"/>
                  <a:gd name="connsiteX1901" fmla="*/ 4490371 w 5856802"/>
                  <a:gd name="connsiteY1901" fmla="*/ 1289628 h 6245647"/>
                  <a:gd name="connsiteX1902" fmla="*/ 4801648 w 5856802"/>
                  <a:gd name="connsiteY1902" fmla="*/ 1856842 h 6245647"/>
                  <a:gd name="connsiteX1903" fmla="*/ 4788218 w 5856802"/>
                  <a:gd name="connsiteY1903" fmla="*/ 1861604 h 6245647"/>
                  <a:gd name="connsiteX1904" fmla="*/ 4791837 w 5856802"/>
                  <a:gd name="connsiteY1904" fmla="*/ 1841792 h 6245647"/>
                  <a:gd name="connsiteX1905" fmla="*/ 4786980 w 5856802"/>
                  <a:gd name="connsiteY1905" fmla="*/ 1834268 h 6245647"/>
                  <a:gd name="connsiteX1906" fmla="*/ 4787456 w 5856802"/>
                  <a:gd name="connsiteY1906" fmla="*/ 1824933 h 6245647"/>
                  <a:gd name="connsiteX1907" fmla="*/ 4792790 w 5856802"/>
                  <a:gd name="connsiteY1907" fmla="*/ 1823028 h 6245647"/>
                  <a:gd name="connsiteX1908" fmla="*/ 4801648 w 5856802"/>
                  <a:gd name="connsiteY1908" fmla="*/ 1856842 h 6245647"/>
                  <a:gd name="connsiteX1909" fmla="*/ 5213033 w 5856802"/>
                  <a:gd name="connsiteY1909" fmla="*/ 4405827 h 6245647"/>
                  <a:gd name="connsiteX1910" fmla="*/ 5166932 w 5856802"/>
                  <a:gd name="connsiteY1910" fmla="*/ 4392207 h 6245647"/>
                  <a:gd name="connsiteX1911" fmla="*/ 5152454 w 5856802"/>
                  <a:gd name="connsiteY1911" fmla="*/ 4333151 h 6245647"/>
                  <a:gd name="connsiteX1912" fmla="*/ 5179314 w 5856802"/>
                  <a:gd name="connsiteY1912" fmla="*/ 4379443 h 6245647"/>
                  <a:gd name="connsiteX1913" fmla="*/ 5201032 w 5856802"/>
                  <a:gd name="connsiteY1913" fmla="*/ 4373157 h 6245647"/>
                  <a:gd name="connsiteX1914" fmla="*/ 5213033 w 5856802"/>
                  <a:gd name="connsiteY1914" fmla="*/ 4405827 h 6245647"/>
                  <a:gd name="connsiteX1915" fmla="*/ 4405123 w 5856802"/>
                  <a:gd name="connsiteY1915" fmla="*/ 5775618 h 6245647"/>
                  <a:gd name="connsiteX1916" fmla="*/ 4389120 w 5856802"/>
                  <a:gd name="connsiteY1916" fmla="*/ 5779237 h 6245647"/>
                  <a:gd name="connsiteX1917" fmla="*/ 4369213 w 5856802"/>
                  <a:gd name="connsiteY1917" fmla="*/ 5757234 h 6245647"/>
                  <a:gd name="connsiteX1918" fmla="*/ 4392740 w 5856802"/>
                  <a:gd name="connsiteY1918" fmla="*/ 5725516 h 6245647"/>
                  <a:gd name="connsiteX1919" fmla="*/ 4405123 w 5856802"/>
                  <a:gd name="connsiteY1919" fmla="*/ 5775618 h 6245647"/>
                  <a:gd name="connsiteX1920" fmla="*/ 1173480 w 5856802"/>
                  <a:gd name="connsiteY1920" fmla="*/ 4692054 h 6245647"/>
                  <a:gd name="connsiteX1921" fmla="*/ 1156335 w 5856802"/>
                  <a:gd name="connsiteY1921" fmla="*/ 4669193 h 6245647"/>
                  <a:gd name="connsiteX1922" fmla="*/ 1173480 w 5856802"/>
                  <a:gd name="connsiteY1922" fmla="*/ 4692054 h 6245647"/>
                  <a:gd name="connsiteX1923" fmla="*/ 219266 w 5856802"/>
                  <a:gd name="connsiteY1923" fmla="*/ 4548131 h 6245647"/>
                  <a:gd name="connsiteX1924" fmla="*/ 240221 w 5856802"/>
                  <a:gd name="connsiteY1924" fmla="*/ 4519080 h 6245647"/>
                  <a:gd name="connsiteX1925" fmla="*/ 219266 w 5856802"/>
                  <a:gd name="connsiteY1925" fmla="*/ 4548131 h 6245647"/>
                  <a:gd name="connsiteX1926" fmla="*/ 350330 w 5856802"/>
                  <a:gd name="connsiteY1926" fmla="*/ 4570229 h 6245647"/>
                  <a:gd name="connsiteX1927" fmla="*/ 377476 w 5856802"/>
                  <a:gd name="connsiteY1927" fmla="*/ 4565847 h 6245647"/>
                  <a:gd name="connsiteX1928" fmla="*/ 377381 w 5856802"/>
                  <a:gd name="connsiteY1928" fmla="*/ 4600137 h 6245647"/>
                  <a:gd name="connsiteX1929" fmla="*/ 350330 w 5856802"/>
                  <a:gd name="connsiteY1929" fmla="*/ 4570229 h 6245647"/>
                  <a:gd name="connsiteX1930" fmla="*/ 496158 w 5856802"/>
                  <a:gd name="connsiteY1930" fmla="*/ 4348963 h 6245647"/>
                  <a:gd name="connsiteX1931" fmla="*/ 523018 w 5856802"/>
                  <a:gd name="connsiteY1931" fmla="*/ 4353154 h 6245647"/>
                  <a:gd name="connsiteX1932" fmla="*/ 512826 w 5856802"/>
                  <a:gd name="connsiteY1932" fmla="*/ 4380491 h 6245647"/>
                  <a:gd name="connsiteX1933" fmla="*/ 529590 w 5856802"/>
                  <a:gd name="connsiteY1933" fmla="*/ 4403636 h 6245647"/>
                  <a:gd name="connsiteX1934" fmla="*/ 495967 w 5856802"/>
                  <a:gd name="connsiteY1934" fmla="*/ 4409161 h 6245647"/>
                  <a:gd name="connsiteX1935" fmla="*/ 496158 w 5856802"/>
                  <a:gd name="connsiteY1935" fmla="*/ 4348963 h 6245647"/>
                  <a:gd name="connsiteX1936" fmla="*/ 539782 w 5856802"/>
                  <a:gd name="connsiteY1936" fmla="*/ 4376014 h 6245647"/>
                  <a:gd name="connsiteX1937" fmla="*/ 559975 w 5856802"/>
                  <a:gd name="connsiteY1937" fmla="*/ 4381348 h 6245647"/>
                  <a:gd name="connsiteX1938" fmla="*/ 539782 w 5856802"/>
                  <a:gd name="connsiteY1938" fmla="*/ 4376014 h 6245647"/>
                  <a:gd name="connsiteX1939" fmla="*/ 563023 w 5856802"/>
                  <a:gd name="connsiteY1939" fmla="*/ 4543940 h 6245647"/>
                  <a:gd name="connsiteX1940" fmla="*/ 583216 w 5856802"/>
                  <a:gd name="connsiteY1940" fmla="*/ 4523461 h 6245647"/>
                  <a:gd name="connsiteX1941" fmla="*/ 563023 w 5856802"/>
                  <a:gd name="connsiteY1941" fmla="*/ 4543940 h 6245647"/>
                  <a:gd name="connsiteX1942" fmla="*/ 616839 w 5856802"/>
                  <a:gd name="connsiteY1942" fmla="*/ 4612234 h 6245647"/>
                  <a:gd name="connsiteX1943" fmla="*/ 647129 w 5856802"/>
                  <a:gd name="connsiteY1943" fmla="*/ 4615854 h 6245647"/>
                  <a:gd name="connsiteX1944" fmla="*/ 616839 w 5856802"/>
                  <a:gd name="connsiteY1944" fmla="*/ 4612234 h 6245647"/>
                  <a:gd name="connsiteX1945" fmla="*/ 627602 w 5856802"/>
                  <a:gd name="connsiteY1945" fmla="*/ 4155700 h 6245647"/>
                  <a:gd name="connsiteX1946" fmla="*/ 654368 w 5856802"/>
                  <a:gd name="connsiteY1946" fmla="*/ 4185609 h 6245647"/>
                  <a:gd name="connsiteX1947" fmla="*/ 627602 w 5856802"/>
                  <a:gd name="connsiteY1947" fmla="*/ 4155700 h 6245647"/>
                  <a:gd name="connsiteX1948" fmla="*/ 668274 w 5856802"/>
                  <a:gd name="connsiteY1948" fmla="*/ 3779939 h 6245647"/>
                  <a:gd name="connsiteX1949" fmla="*/ 671703 w 5856802"/>
                  <a:gd name="connsiteY1949" fmla="*/ 3719360 h 6245647"/>
                  <a:gd name="connsiteX1950" fmla="*/ 701897 w 5856802"/>
                  <a:gd name="connsiteY1950" fmla="*/ 3705835 h 6245647"/>
                  <a:gd name="connsiteX1951" fmla="*/ 705136 w 5856802"/>
                  <a:gd name="connsiteY1951" fmla="*/ 3808229 h 6245647"/>
                  <a:gd name="connsiteX1952" fmla="*/ 668274 w 5856802"/>
                  <a:gd name="connsiteY1952" fmla="*/ 3779939 h 6245647"/>
                  <a:gd name="connsiteX1953" fmla="*/ 684562 w 5856802"/>
                  <a:gd name="connsiteY1953" fmla="*/ 4172083 h 6245647"/>
                  <a:gd name="connsiteX1954" fmla="*/ 708089 w 5856802"/>
                  <a:gd name="connsiteY1954" fmla="*/ 4159511 h 6245647"/>
                  <a:gd name="connsiteX1955" fmla="*/ 684562 w 5856802"/>
                  <a:gd name="connsiteY1955" fmla="*/ 4172083 h 6245647"/>
                  <a:gd name="connsiteX1956" fmla="*/ 684943 w 5856802"/>
                  <a:gd name="connsiteY1956" fmla="*/ 3863092 h 6245647"/>
                  <a:gd name="connsiteX1957" fmla="*/ 695039 w 5856802"/>
                  <a:gd name="connsiteY1957" fmla="*/ 3835661 h 6245647"/>
                  <a:gd name="connsiteX1958" fmla="*/ 711803 w 5856802"/>
                  <a:gd name="connsiteY1958" fmla="*/ 3841471 h 6245647"/>
                  <a:gd name="connsiteX1959" fmla="*/ 684943 w 5856802"/>
                  <a:gd name="connsiteY1959" fmla="*/ 3863092 h 6245647"/>
                  <a:gd name="connsiteX1960" fmla="*/ 707898 w 5856802"/>
                  <a:gd name="connsiteY1960" fmla="*/ 4382682 h 6245647"/>
                  <a:gd name="connsiteX1961" fmla="*/ 714661 w 5856802"/>
                  <a:gd name="connsiteY1961" fmla="*/ 4347153 h 6245647"/>
                  <a:gd name="connsiteX1962" fmla="*/ 741521 w 5856802"/>
                  <a:gd name="connsiteY1962" fmla="*/ 4359822 h 6245647"/>
                  <a:gd name="connsiteX1963" fmla="*/ 741521 w 5856802"/>
                  <a:gd name="connsiteY1963" fmla="*/ 4385730 h 6245647"/>
                  <a:gd name="connsiteX1964" fmla="*/ 771811 w 5856802"/>
                  <a:gd name="connsiteY1964" fmla="*/ 4380681 h 6245647"/>
                  <a:gd name="connsiteX1965" fmla="*/ 775145 w 5856802"/>
                  <a:gd name="connsiteY1965" fmla="*/ 4362965 h 6245647"/>
                  <a:gd name="connsiteX1966" fmla="*/ 775145 w 5856802"/>
                  <a:gd name="connsiteY1966" fmla="*/ 4397350 h 6245647"/>
                  <a:gd name="connsiteX1967" fmla="*/ 727996 w 5856802"/>
                  <a:gd name="connsiteY1967" fmla="*/ 4405065 h 6245647"/>
                  <a:gd name="connsiteX1968" fmla="*/ 707898 w 5856802"/>
                  <a:gd name="connsiteY1968" fmla="*/ 4382682 h 6245647"/>
                  <a:gd name="connsiteX1969" fmla="*/ 718185 w 5856802"/>
                  <a:gd name="connsiteY1969" fmla="*/ 4157891 h 6245647"/>
                  <a:gd name="connsiteX1970" fmla="*/ 734949 w 5856802"/>
                  <a:gd name="connsiteY1970" fmla="*/ 4163702 h 6245647"/>
                  <a:gd name="connsiteX1971" fmla="*/ 721424 w 5856802"/>
                  <a:gd name="connsiteY1971" fmla="*/ 4200182 h 6245647"/>
                  <a:gd name="connsiteX1972" fmla="*/ 718185 w 5856802"/>
                  <a:gd name="connsiteY1972" fmla="*/ 4157891 h 6245647"/>
                  <a:gd name="connsiteX1973" fmla="*/ 745046 w 5856802"/>
                  <a:gd name="connsiteY1973" fmla="*/ 4161987 h 6245647"/>
                  <a:gd name="connsiteX1974" fmla="*/ 812197 w 5856802"/>
                  <a:gd name="connsiteY1974" fmla="*/ 4133603 h 6245647"/>
                  <a:gd name="connsiteX1975" fmla="*/ 839153 w 5856802"/>
                  <a:gd name="connsiteY1975" fmla="*/ 4172083 h 6245647"/>
                  <a:gd name="connsiteX1976" fmla="*/ 822293 w 5856802"/>
                  <a:gd name="connsiteY1976" fmla="*/ 4166273 h 6245647"/>
                  <a:gd name="connsiteX1977" fmla="*/ 765143 w 5856802"/>
                  <a:gd name="connsiteY1977" fmla="*/ 4192848 h 6245647"/>
                  <a:gd name="connsiteX1978" fmla="*/ 745046 w 5856802"/>
                  <a:gd name="connsiteY1978" fmla="*/ 4161987 h 6245647"/>
                  <a:gd name="connsiteX1979" fmla="*/ 795433 w 5856802"/>
                  <a:gd name="connsiteY1979" fmla="*/ 4119220 h 6245647"/>
                  <a:gd name="connsiteX1980" fmla="*/ 822293 w 5856802"/>
                  <a:gd name="connsiteY1980" fmla="*/ 4106171 h 6245647"/>
                  <a:gd name="connsiteX1981" fmla="*/ 795433 w 5856802"/>
                  <a:gd name="connsiteY1981" fmla="*/ 4119220 h 6245647"/>
                  <a:gd name="connsiteX1982" fmla="*/ 839248 w 5856802"/>
                  <a:gd name="connsiteY1982" fmla="*/ 3966153 h 6245647"/>
                  <a:gd name="connsiteX1983" fmla="*/ 852773 w 5856802"/>
                  <a:gd name="connsiteY1983" fmla="*/ 4006825 h 6245647"/>
                  <a:gd name="connsiteX1984" fmla="*/ 832485 w 5856802"/>
                  <a:gd name="connsiteY1984" fmla="*/ 3993014 h 6245647"/>
                  <a:gd name="connsiteX1985" fmla="*/ 839248 w 5856802"/>
                  <a:gd name="connsiteY1985" fmla="*/ 3991966 h 6245647"/>
                  <a:gd name="connsiteX1986" fmla="*/ 839248 w 5856802"/>
                  <a:gd name="connsiteY1986" fmla="*/ 3966153 h 6245647"/>
                  <a:gd name="connsiteX1987" fmla="*/ 852773 w 5856802"/>
                  <a:gd name="connsiteY1987" fmla="*/ 4041115 h 6245647"/>
                  <a:gd name="connsiteX1988" fmla="*/ 869633 w 5856802"/>
                  <a:gd name="connsiteY1988" fmla="*/ 4029780 h 6245647"/>
                  <a:gd name="connsiteX1989" fmla="*/ 866204 w 5856802"/>
                  <a:gd name="connsiteY1989" fmla="*/ 4013207 h 6245647"/>
                  <a:gd name="connsiteX1990" fmla="*/ 852773 w 5856802"/>
                  <a:gd name="connsiteY1990" fmla="*/ 4041115 h 6245647"/>
                  <a:gd name="connsiteX1991" fmla="*/ 883253 w 5856802"/>
                  <a:gd name="connsiteY1991" fmla="*/ 4113219 h 6245647"/>
                  <a:gd name="connsiteX1992" fmla="*/ 879825 w 5856802"/>
                  <a:gd name="connsiteY1992" fmla="*/ 4122363 h 6245647"/>
                  <a:gd name="connsiteX1993" fmla="*/ 856202 w 5856802"/>
                  <a:gd name="connsiteY1993" fmla="*/ 4117696 h 6245647"/>
                  <a:gd name="connsiteX1994" fmla="*/ 866299 w 5856802"/>
                  <a:gd name="connsiteY1994" fmla="*/ 4107504 h 6245647"/>
                  <a:gd name="connsiteX1995" fmla="*/ 873062 w 5856802"/>
                  <a:gd name="connsiteY1995" fmla="*/ 4089216 h 6245647"/>
                  <a:gd name="connsiteX1996" fmla="*/ 883253 w 5856802"/>
                  <a:gd name="connsiteY1996" fmla="*/ 4113219 h 6245647"/>
                  <a:gd name="connsiteX1997" fmla="*/ 876681 w 5856802"/>
                  <a:gd name="connsiteY1997" fmla="*/ 4406304 h 6245647"/>
                  <a:gd name="connsiteX1998" fmla="*/ 883444 w 5856802"/>
                  <a:gd name="connsiteY1998" fmla="*/ 4353630 h 6245647"/>
                  <a:gd name="connsiteX1999" fmla="*/ 900494 w 5856802"/>
                  <a:gd name="connsiteY1999" fmla="*/ 4402303 h 6245647"/>
                  <a:gd name="connsiteX2000" fmla="*/ 876681 w 5856802"/>
                  <a:gd name="connsiteY2000" fmla="*/ 4406304 h 6245647"/>
                  <a:gd name="connsiteX2001" fmla="*/ 900303 w 5856802"/>
                  <a:gd name="connsiteY2001" fmla="*/ 4333723 h 6245647"/>
                  <a:gd name="connsiteX2002" fmla="*/ 971645 w 5856802"/>
                  <a:gd name="connsiteY2002" fmla="*/ 4390492 h 6245647"/>
                  <a:gd name="connsiteX2003" fmla="*/ 907161 w 5856802"/>
                  <a:gd name="connsiteY2003" fmla="*/ 4401255 h 6245647"/>
                  <a:gd name="connsiteX2004" fmla="*/ 900303 w 5856802"/>
                  <a:gd name="connsiteY2004" fmla="*/ 4333723 h 6245647"/>
                  <a:gd name="connsiteX2005" fmla="*/ 956691 w 5856802"/>
                  <a:gd name="connsiteY2005" fmla="*/ 3448660 h 6245647"/>
                  <a:gd name="connsiteX2006" fmla="*/ 960025 w 5856802"/>
                  <a:gd name="connsiteY2006" fmla="*/ 3422371 h 6245647"/>
                  <a:gd name="connsiteX2007" fmla="*/ 976789 w 5856802"/>
                  <a:gd name="connsiteY2007" fmla="*/ 3453804 h 6245647"/>
                  <a:gd name="connsiteX2008" fmla="*/ 956691 w 5856802"/>
                  <a:gd name="connsiteY2008" fmla="*/ 3448660 h 6245647"/>
                  <a:gd name="connsiteX2009" fmla="*/ 978408 w 5856802"/>
                  <a:gd name="connsiteY2009" fmla="*/ 4363632 h 6245647"/>
                  <a:gd name="connsiteX2010" fmla="*/ 998792 w 5856802"/>
                  <a:gd name="connsiteY2010" fmla="*/ 4368775 h 6245647"/>
                  <a:gd name="connsiteX2011" fmla="*/ 978408 w 5856802"/>
                  <a:gd name="connsiteY2011" fmla="*/ 4363632 h 6245647"/>
                  <a:gd name="connsiteX2012" fmla="*/ 981647 w 5856802"/>
                  <a:gd name="connsiteY2012" fmla="*/ 4268572 h 6245647"/>
                  <a:gd name="connsiteX2013" fmla="*/ 1001935 w 5856802"/>
                  <a:gd name="connsiteY2013" fmla="*/ 4248093 h 6245647"/>
                  <a:gd name="connsiteX2014" fmla="*/ 981647 w 5856802"/>
                  <a:gd name="connsiteY2014" fmla="*/ 4268572 h 6245647"/>
                  <a:gd name="connsiteX2015" fmla="*/ 980123 w 5856802"/>
                  <a:gd name="connsiteY2015" fmla="*/ 3427514 h 6245647"/>
                  <a:gd name="connsiteX2016" fmla="*/ 1006888 w 5856802"/>
                  <a:gd name="connsiteY2016" fmla="*/ 3440278 h 6245647"/>
                  <a:gd name="connsiteX2017" fmla="*/ 1000220 w 5856802"/>
                  <a:gd name="connsiteY2017" fmla="*/ 3458566 h 6245647"/>
                  <a:gd name="connsiteX2018" fmla="*/ 1023747 w 5856802"/>
                  <a:gd name="connsiteY2018" fmla="*/ 3506096 h 6245647"/>
                  <a:gd name="connsiteX2019" fmla="*/ 1013651 w 5856802"/>
                  <a:gd name="connsiteY2019" fmla="*/ 3473425 h 6245647"/>
                  <a:gd name="connsiteX2020" fmla="*/ 986885 w 5856802"/>
                  <a:gd name="connsiteY2020" fmla="*/ 3486569 h 6245647"/>
                  <a:gd name="connsiteX2021" fmla="*/ 996887 w 5856802"/>
                  <a:gd name="connsiteY2021" fmla="*/ 3467710 h 6245647"/>
                  <a:gd name="connsiteX2022" fmla="*/ 980123 w 5856802"/>
                  <a:gd name="connsiteY2022" fmla="*/ 3427514 h 6245647"/>
                  <a:gd name="connsiteX2023" fmla="*/ 993458 w 5856802"/>
                  <a:gd name="connsiteY2023" fmla="*/ 3408179 h 6245647"/>
                  <a:gd name="connsiteX2024" fmla="*/ 1000125 w 5856802"/>
                  <a:gd name="connsiteY2024" fmla="*/ 3389795 h 6245647"/>
                  <a:gd name="connsiteX2025" fmla="*/ 1030415 w 5856802"/>
                  <a:gd name="connsiteY2025" fmla="*/ 3436182 h 6245647"/>
                  <a:gd name="connsiteX2026" fmla="*/ 1020413 w 5856802"/>
                  <a:gd name="connsiteY2026" fmla="*/ 3455232 h 6245647"/>
                  <a:gd name="connsiteX2027" fmla="*/ 993458 w 5856802"/>
                  <a:gd name="connsiteY2027" fmla="*/ 3408179 h 6245647"/>
                  <a:gd name="connsiteX2028" fmla="*/ 1008793 w 5856802"/>
                  <a:gd name="connsiteY2028" fmla="*/ 2504161 h 6245647"/>
                  <a:gd name="connsiteX2029" fmla="*/ 1012031 w 5856802"/>
                  <a:gd name="connsiteY2029" fmla="*/ 2460727 h 6245647"/>
                  <a:gd name="connsiteX2030" fmla="*/ 1018604 w 5856802"/>
                  <a:gd name="connsiteY2030" fmla="*/ 2459679 h 6245647"/>
                  <a:gd name="connsiteX2031" fmla="*/ 1021937 w 5856802"/>
                  <a:gd name="connsiteY2031" fmla="*/ 2467585 h 6245647"/>
                  <a:gd name="connsiteX2032" fmla="*/ 1008793 w 5856802"/>
                  <a:gd name="connsiteY2032" fmla="*/ 2504161 h 6245647"/>
                  <a:gd name="connsiteX2033" fmla="*/ 1037177 w 5856802"/>
                  <a:gd name="connsiteY2033" fmla="*/ 3486665 h 6245647"/>
                  <a:gd name="connsiteX2034" fmla="*/ 1090803 w 5856802"/>
                  <a:gd name="connsiteY2034" fmla="*/ 3477711 h 6245647"/>
                  <a:gd name="connsiteX2035" fmla="*/ 1037177 w 5856802"/>
                  <a:gd name="connsiteY2035" fmla="*/ 3486665 h 6245647"/>
                  <a:gd name="connsiteX2036" fmla="*/ 1055942 w 5856802"/>
                  <a:gd name="connsiteY2036" fmla="*/ 4204850 h 6245647"/>
                  <a:gd name="connsiteX2037" fmla="*/ 1116711 w 5856802"/>
                  <a:gd name="connsiteY2037" fmla="*/ 4151795 h 6245647"/>
                  <a:gd name="connsiteX2038" fmla="*/ 1100043 w 5856802"/>
                  <a:gd name="connsiteY2038" fmla="*/ 4214660 h 6245647"/>
                  <a:gd name="connsiteX2039" fmla="*/ 1055942 w 5856802"/>
                  <a:gd name="connsiteY2039" fmla="*/ 4204850 h 6245647"/>
                  <a:gd name="connsiteX2040" fmla="*/ 1058418 w 5856802"/>
                  <a:gd name="connsiteY2040" fmla="*/ 2530069 h 6245647"/>
                  <a:gd name="connsiteX2041" fmla="*/ 1104710 w 5856802"/>
                  <a:gd name="connsiteY2041" fmla="*/ 2513495 h 6245647"/>
                  <a:gd name="connsiteX2042" fmla="*/ 1058418 w 5856802"/>
                  <a:gd name="connsiteY2042" fmla="*/ 2530069 h 6245647"/>
                  <a:gd name="connsiteX2043" fmla="*/ 1104234 w 5856802"/>
                  <a:gd name="connsiteY2043" fmla="*/ 3492570 h 6245647"/>
                  <a:gd name="connsiteX2044" fmla="*/ 1094137 w 5856802"/>
                  <a:gd name="connsiteY2044" fmla="*/ 3485617 h 6245647"/>
                  <a:gd name="connsiteX2045" fmla="*/ 1117473 w 5856802"/>
                  <a:gd name="connsiteY2045" fmla="*/ 3455994 h 6245647"/>
                  <a:gd name="connsiteX2046" fmla="*/ 1104234 w 5856802"/>
                  <a:gd name="connsiteY2046" fmla="*/ 3492570 h 6245647"/>
                  <a:gd name="connsiteX2047" fmla="*/ 1120140 w 5856802"/>
                  <a:gd name="connsiteY2047" fmla="*/ 4185514 h 6245647"/>
                  <a:gd name="connsiteX2048" fmla="*/ 1120045 w 5856802"/>
                  <a:gd name="connsiteY2048" fmla="*/ 4151224 h 6245647"/>
                  <a:gd name="connsiteX2049" fmla="*/ 1133761 w 5856802"/>
                  <a:gd name="connsiteY2049" fmla="*/ 4191800 h 6245647"/>
                  <a:gd name="connsiteX2050" fmla="*/ 1120140 w 5856802"/>
                  <a:gd name="connsiteY2050" fmla="*/ 4185514 h 6245647"/>
                  <a:gd name="connsiteX2051" fmla="*/ 1120997 w 5856802"/>
                  <a:gd name="connsiteY2051" fmla="*/ 3489808 h 6245647"/>
                  <a:gd name="connsiteX2052" fmla="*/ 1151096 w 5856802"/>
                  <a:gd name="connsiteY2052" fmla="*/ 3459042 h 6245647"/>
                  <a:gd name="connsiteX2053" fmla="*/ 1120997 w 5856802"/>
                  <a:gd name="connsiteY2053" fmla="*/ 3489808 h 6245647"/>
                  <a:gd name="connsiteX2054" fmla="*/ 1121378 w 5856802"/>
                  <a:gd name="connsiteY2054" fmla="*/ 2545023 h 6245647"/>
                  <a:gd name="connsiteX2055" fmla="*/ 1141190 w 5856802"/>
                  <a:gd name="connsiteY2055" fmla="*/ 2524544 h 6245647"/>
                  <a:gd name="connsiteX2056" fmla="*/ 1121378 w 5856802"/>
                  <a:gd name="connsiteY2056" fmla="*/ 2545023 h 6245647"/>
                  <a:gd name="connsiteX2057" fmla="*/ 1139190 w 5856802"/>
                  <a:gd name="connsiteY2057" fmla="*/ 3864617 h 6245647"/>
                  <a:gd name="connsiteX2058" fmla="*/ 1145762 w 5856802"/>
                  <a:gd name="connsiteY2058" fmla="*/ 3820516 h 6245647"/>
                  <a:gd name="connsiteX2059" fmla="*/ 1139190 w 5856802"/>
                  <a:gd name="connsiteY2059" fmla="*/ 3864617 h 6245647"/>
                  <a:gd name="connsiteX2060" fmla="*/ 1192149 w 5856802"/>
                  <a:gd name="connsiteY2060" fmla="*/ 3658210 h 6245647"/>
                  <a:gd name="connsiteX2061" fmla="*/ 1162145 w 5856802"/>
                  <a:gd name="connsiteY2061" fmla="*/ 3706216 h 6245647"/>
                  <a:gd name="connsiteX2062" fmla="*/ 1145096 w 5856802"/>
                  <a:gd name="connsiteY2062" fmla="*/ 3657543 h 6245647"/>
                  <a:gd name="connsiteX2063" fmla="*/ 1175004 w 5856802"/>
                  <a:gd name="connsiteY2063" fmla="*/ 3592487 h 6245647"/>
                  <a:gd name="connsiteX2064" fmla="*/ 1138238 w 5856802"/>
                  <a:gd name="connsiteY2064" fmla="*/ 3632873 h 6245647"/>
                  <a:gd name="connsiteX2065" fmla="*/ 1144810 w 5856802"/>
                  <a:gd name="connsiteY2065" fmla="*/ 3597536 h 6245647"/>
                  <a:gd name="connsiteX2066" fmla="*/ 1161669 w 5856802"/>
                  <a:gd name="connsiteY2066" fmla="*/ 3603155 h 6245647"/>
                  <a:gd name="connsiteX2067" fmla="*/ 1205198 w 5856802"/>
                  <a:gd name="connsiteY2067" fmla="*/ 3587249 h 6245647"/>
                  <a:gd name="connsiteX2068" fmla="*/ 1185101 w 5856802"/>
                  <a:gd name="connsiteY2068" fmla="*/ 3599345 h 6245647"/>
                  <a:gd name="connsiteX2069" fmla="*/ 1178528 w 5856802"/>
                  <a:gd name="connsiteY2069" fmla="*/ 3626111 h 6245647"/>
                  <a:gd name="connsiteX2070" fmla="*/ 1198721 w 5856802"/>
                  <a:gd name="connsiteY2070" fmla="*/ 3631349 h 6245647"/>
                  <a:gd name="connsiteX2071" fmla="*/ 1208913 w 5856802"/>
                  <a:gd name="connsiteY2071" fmla="*/ 3664020 h 6245647"/>
                  <a:gd name="connsiteX2072" fmla="*/ 1192149 w 5856802"/>
                  <a:gd name="connsiteY2072" fmla="*/ 3658210 h 6245647"/>
                  <a:gd name="connsiteX2073" fmla="*/ 1177481 w 5856802"/>
                  <a:gd name="connsiteY2073" fmla="*/ 1487748 h 6245647"/>
                  <a:gd name="connsiteX2074" fmla="*/ 1180719 w 5856802"/>
                  <a:gd name="connsiteY2074" fmla="*/ 1470032 h 6245647"/>
                  <a:gd name="connsiteX2075" fmla="*/ 1200150 w 5856802"/>
                  <a:gd name="connsiteY2075" fmla="*/ 1449458 h 6245647"/>
                  <a:gd name="connsiteX2076" fmla="*/ 1190530 w 5856802"/>
                  <a:gd name="connsiteY2076" fmla="*/ 1485557 h 6245647"/>
                  <a:gd name="connsiteX2077" fmla="*/ 1177481 w 5856802"/>
                  <a:gd name="connsiteY2077" fmla="*/ 1487748 h 6245647"/>
                  <a:gd name="connsiteX2078" fmla="*/ 1221962 w 5856802"/>
                  <a:gd name="connsiteY2078" fmla="*/ 3558674 h 6245647"/>
                  <a:gd name="connsiteX2079" fmla="*/ 1215295 w 5856802"/>
                  <a:gd name="connsiteY2079" fmla="*/ 3568389 h 6245647"/>
                  <a:gd name="connsiteX2080" fmla="*/ 1222153 w 5856802"/>
                  <a:gd name="connsiteY2080" fmla="*/ 3601536 h 6245647"/>
                  <a:gd name="connsiteX2081" fmla="*/ 1191673 w 5856802"/>
                  <a:gd name="connsiteY2081" fmla="*/ 3563817 h 6245647"/>
                  <a:gd name="connsiteX2082" fmla="*/ 1299115 w 5856802"/>
                  <a:gd name="connsiteY2082" fmla="*/ 3536861 h 6245647"/>
                  <a:gd name="connsiteX2083" fmla="*/ 1305878 w 5856802"/>
                  <a:gd name="connsiteY2083" fmla="*/ 3544291 h 6245647"/>
                  <a:gd name="connsiteX2084" fmla="*/ 1292733 w 5856802"/>
                  <a:gd name="connsiteY2084" fmla="*/ 3598107 h 6245647"/>
                  <a:gd name="connsiteX2085" fmla="*/ 1285875 w 5856802"/>
                  <a:gd name="connsiteY2085" fmla="*/ 3573437 h 6245647"/>
                  <a:gd name="connsiteX2086" fmla="*/ 1262539 w 5856802"/>
                  <a:gd name="connsiteY2086" fmla="*/ 3603155 h 6245647"/>
                  <a:gd name="connsiteX2087" fmla="*/ 1221962 w 5856802"/>
                  <a:gd name="connsiteY2087" fmla="*/ 3558674 h 6245647"/>
                  <a:gd name="connsiteX2088" fmla="*/ 1219200 w 5856802"/>
                  <a:gd name="connsiteY2088" fmla="*/ 3679355 h 6245647"/>
                  <a:gd name="connsiteX2089" fmla="*/ 1219010 w 5856802"/>
                  <a:gd name="connsiteY2089" fmla="*/ 3644970 h 6245647"/>
                  <a:gd name="connsiteX2090" fmla="*/ 1279684 w 5856802"/>
                  <a:gd name="connsiteY2090" fmla="*/ 3643256 h 6245647"/>
                  <a:gd name="connsiteX2091" fmla="*/ 1219200 w 5856802"/>
                  <a:gd name="connsiteY2091" fmla="*/ 3679355 h 6245647"/>
                  <a:gd name="connsiteX2092" fmla="*/ 1250918 w 5856802"/>
                  <a:gd name="connsiteY2092" fmla="*/ 3897287 h 6245647"/>
                  <a:gd name="connsiteX2093" fmla="*/ 1274540 w 5856802"/>
                  <a:gd name="connsiteY2093" fmla="*/ 3884619 h 6245647"/>
                  <a:gd name="connsiteX2094" fmla="*/ 1250918 w 5856802"/>
                  <a:gd name="connsiteY2094" fmla="*/ 3897287 h 6245647"/>
                  <a:gd name="connsiteX2095" fmla="*/ 1246442 w 5856802"/>
                  <a:gd name="connsiteY2095" fmla="*/ 3726218 h 6245647"/>
                  <a:gd name="connsiteX2096" fmla="*/ 1246251 w 5856802"/>
                  <a:gd name="connsiteY2096" fmla="*/ 3700501 h 6245647"/>
                  <a:gd name="connsiteX2097" fmla="*/ 1246442 w 5856802"/>
                  <a:gd name="connsiteY2097" fmla="*/ 3726218 h 6245647"/>
                  <a:gd name="connsiteX2098" fmla="*/ 1249299 w 5856802"/>
                  <a:gd name="connsiteY2098" fmla="*/ 1544041 h 6245647"/>
                  <a:gd name="connsiteX2099" fmla="*/ 1268349 w 5856802"/>
                  <a:gd name="connsiteY2099" fmla="*/ 1489177 h 6245647"/>
                  <a:gd name="connsiteX2100" fmla="*/ 1268540 w 5856802"/>
                  <a:gd name="connsiteY2100" fmla="*/ 1540707 h 6245647"/>
                  <a:gd name="connsiteX2101" fmla="*/ 1249299 w 5856802"/>
                  <a:gd name="connsiteY2101" fmla="*/ 1544041 h 6245647"/>
                  <a:gd name="connsiteX2102" fmla="*/ 1279970 w 5856802"/>
                  <a:gd name="connsiteY2102" fmla="*/ 3686118 h 6245647"/>
                  <a:gd name="connsiteX2103" fmla="*/ 1276922 w 5856802"/>
                  <a:gd name="connsiteY2103" fmla="*/ 3738315 h 6245647"/>
                  <a:gd name="connsiteX2104" fmla="*/ 1279970 w 5856802"/>
                  <a:gd name="connsiteY2104" fmla="*/ 3686118 h 6245647"/>
                  <a:gd name="connsiteX2105" fmla="*/ 1278255 w 5856802"/>
                  <a:gd name="connsiteY2105" fmla="*/ 3927005 h 6245647"/>
                  <a:gd name="connsiteX2106" fmla="*/ 1298639 w 5856802"/>
                  <a:gd name="connsiteY2106" fmla="*/ 3932149 h 6245647"/>
                  <a:gd name="connsiteX2107" fmla="*/ 1278255 w 5856802"/>
                  <a:gd name="connsiteY2107" fmla="*/ 3927005 h 6245647"/>
                  <a:gd name="connsiteX2108" fmla="*/ 1284637 w 5856802"/>
                  <a:gd name="connsiteY2108" fmla="*/ 1537754 h 6245647"/>
                  <a:gd name="connsiteX2109" fmla="*/ 1281303 w 5856802"/>
                  <a:gd name="connsiteY2109" fmla="*/ 1512513 h 6245647"/>
                  <a:gd name="connsiteX2110" fmla="*/ 1297305 w 5856802"/>
                  <a:gd name="connsiteY2110" fmla="*/ 1492415 h 6245647"/>
                  <a:gd name="connsiteX2111" fmla="*/ 1310259 w 5856802"/>
                  <a:gd name="connsiteY2111" fmla="*/ 1507274 h 6245647"/>
                  <a:gd name="connsiteX2112" fmla="*/ 1313307 w 5856802"/>
                  <a:gd name="connsiteY2112" fmla="*/ 1480985 h 6245647"/>
                  <a:gd name="connsiteX2113" fmla="*/ 1323023 w 5856802"/>
                  <a:gd name="connsiteY2113" fmla="*/ 1487843 h 6245647"/>
                  <a:gd name="connsiteX2114" fmla="*/ 1319975 w 5856802"/>
                  <a:gd name="connsiteY2114" fmla="*/ 1522800 h 6245647"/>
                  <a:gd name="connsiteX2115" fmla="*/ 1342359 w 5856802"/>
                  <a:gd name="connsiteY2115" fmla="*/ 1510227 h 6245647"/>
                  <a:gd name="connsiteX2116" fmla="*/ 1323213 w 5856802"/>
                  <a:gd name="connsiteY2116" fmla="*/ 1530896 h 6245647"/>
                  <a:gd name="connsiteX2117" fmla="*/ 1332929 w 5856802"/>
                  <a:gd name="connsiteY2117" fmla="*/ 1546327 h 6245647"/>
                  <a:gd name="connsiteX2118" fmla="*/ 1303973 w 5856802"/>
                  <a:gd name="connsiteY2118" fmla="*/ 1542898 h 6245647"/>
                  <a:gd name="connsiteX2119" fmla="*/ 1284637 w 5856802"/>
                  <a:gd name="connsiteY2119" fmla="*/ 1537754 h 6245647"/>
                  <a:gd name="connsiteX2120" fmla="*/ 1296543 w 5856802"/>
                  <a:gd name="connsiteY2120" fmla="*/ 2600744 h 6245647"/>
                  <a:gd name="connsiteX2121" fmla="*/ 1316165 w 5856802"/>
                  <a:gd name="connsiteY2121" fmla="*/ 2580170 h 6245647"/>
                  <a:gd name="connsiteX2122" fmla="*/ 1296543 w 5856802"/>
                  <a:gd name="connsiteY2122" fmla="*/ 2600744 h 6245647"/>
                  <a:gd name="connsiteX2123" fmla="*/ 1306544 w 5856802"/>
                  <a:gd name="connsiteY2123" fmla="*/ 3621443 h 6245647"/>
                  <a:gd name="connsiteX2124" fmla="*/ 1323213 w 5856802"/>
                  <a:gd name="connsiteY2124" fmla="*/ 3601346 h 6245647"/>
                  <a:gd name="connsiteX2125" fmla="*/ 1306544 w 5856802"/>
                  <a:gd name="connsiteY2125" fmla="*/ 3621443 h 6245647"/>
                  <a:gd name="connsiteX2126" fmla="*/ 1315593 w 5856802"/>
                  <a:gd name="connsiteY2126" fmla="*/ 3482474 h 6245647"/>
                  <a:gd name="connsiteX2127" fmla="*/ 1339310 w 5856802"/>
                  <a:gd name="connsiteY2127" fmla="*/ 3504191 h 6245647"/>
                  <a:gd name="connsiteX2128" fmla="*/ 1315593 w 5856802"/>
                  <a:gd name="connsiteY2128" fmla="*/ 3482474 h 6245647"/>
                  <a:gd name="connsiteX2129" fmla="*/ 1307592 w 5856802"/>
                  <a:gd name="connsiteY2129" fmla="*/ 2238032 h 6245647"/>
                  <a:gd name="connsiteX2130" fmla="*/ 1314069 w 5856802"/>
                  <a:gd name="connsiteY2130" fmla="*/ 2228222 h 6245647"/>
                  <a:gd name="connsiteX2131" fmla="*/ 1310735 w 5856802"/>
                  <a:gd name="connsiteY2131" fmla="*/ 2211743 h 6245647"/>
                  <a:gd name="connsiteX2132" fmla="*/ 1323880 w 5856802"/>
                  <a:gd name="connsiteY2132" fmla="*/ 2217935 h 6245647"/>
                  <a:gd name="connsiteX2133" fmla="*/ 1307592 w 5856802"/>
                  <a:gd name="connsiteY2133" fmla="*/ 2238032 h 6245647"/>
                  <a:gd name="connsiteX2134" fmla="*/ 1441228 w 5856802"/>
                  <a:gd name="connsiteY2134" fmla="*/ 3942341 h 6245647"/>
                  <a:gd name="connsiteX2135" fmla="*/ 1451991 w 5856802"/>
                  <a:gd name="connsiteY2135" fmla="*/ 4000729 h 6245647"/>
                  <a:gd name="connsiteX2136" fmla="*/ 1465421 w 5856802"/>
                  <a:gd name="connsiteY2136" fmla="*/ 3989775 h 6245647"/>
                  <a:gd name="connsiteX2137" fmla="*/ 1461707 w 5856802"/>
                  <a:gd name="connsiteY2137" fmla="*/ 3964629 h 6245647"/>
                  <a:gd name="connsiteX2138" fmla="*/ 1488567 w 5856802"/>
                  <a:gd name="connsiteY2138" fmla="*/ 3942817 h 6245647"/>
                  <a:gd name="connsiteX2139" fmla="*/ 1512380 w 5856802"/>
                  <a:gd name="connsiteY2139" fmla="*/ 3947389 h 6245647"/>
                  <a:gd name="connsiteX2140" fmla="*/ 1492377 w 5856802"/>
                  <a:gd name="connsiteY2140" fmla="*/ 3976631 h 6245647"/>
                  <a:gd name="connsiteX2141" fmla="*/ 1519809 w 5856802"/>
                  <a:gd name="connsiteY2141" fmla="*/ 3997776 h 6245647"/>
                  <a:gd name="connsiteX2142" fmla="*/ 1512665 w 5856802"/>
                  <a:gd name="connsiteY2142" fmla="*/ 3964534 h 6245647"/>
                  <a:gd name="connsiteX2143" fmla="*/ 1540097 w 5856802"/>
                  <a:gd name="connsiteY2143" fmla="*/ 3985775 h 6245647"/>
                  <a:gd name="connsiteX2144" fmla="*/ 1530287 w 5856802"/>
                  <a:gd name="connsiteY2144" fmla="*/ 4013207 h 6245647"/>
                  <a:gd name="connsiteX2145" fmla="*/ 1547336 w 5856802"/>
                  <a:gd name="connsiteY2145" fmla="*/ 4018922 h 6245647"/>
                  <a:gd name="connsiteX2146" fmla="*/ 1546765 w 5856802"/>
                  <a:gd name="connsiteY2146" fmla="*/ 3975964 h 6245647"/>
                  <a:gd name="connsiteX2147" fmla="*/ 1574292 w 5856802"/>
                  <a:gd name="connsiteY2147" fmla="*/ 3997014 h 6245647"/>
                  <a:gd name="connsiteX2148" fmla="*/ 1571339 w 5856802"/>
                  <a:gd name="connsiteY2148" fmla="*/ 4031971 h 6245647"/>
                  <a:gd name="connsiteX2149" fmla="*/ 1584484 w 5856802"/>
                  <a:gd name="connsiteY2149" fmla="*/ 3995204 h 6245647"/>
                  <a:gd name="connsiteX2150" fmla="*/ 1684115 w 5856802"/>
                  <a:gd name="connsiteY2150" fmla="*/ 4029494 h 6245647"/>
                  <a:gd name="connsiteX2151" fmla="*/ 1711738 w 5856802"/>
                  <a:gd name="connsiteY2151" fmla="*/ 4041972 h 6245647"/>
                  <a:gd name="connsiteX2152" fmla="*/ 1735074 w 5856802"/>
                  <a:gd name="connsiteY2152" fmla="*/ 4012064 h 6245647"/>
                  <a:gd name="connsiteX2153" fmla="*/ 1834801 w 5856802"/>
                  <a:gd name="connsiteY2153" fmla="*/ 4037876 h 6245647"/>
                  <a:gd name="connsiteX2154" fmla="*/ 1824990 w 5856802"/>
                  <a:gd name="connsiteY2154" fmla="*/ 4056736 h 6245647"/>
                  <a:gd name="connsiteX2155" fmla="*/ 1828800 w 5856802"/>
                  <a:gd name="connsiteY2155" fmla="*/ 4073405 h 6245647"/>
                  <a:gd name="connsiteX2156" fmla="*/ 1886617 w 5856802"/>
                  <a:gd name="connsiteY2156" fmla="*/ 4054736 h 6245647"/>
                  <a:gd name="connsiteX2157" fmla="*/ 1941290 w 5856802"/>
                  <a:gd name="connsiteY2157" fmla="*/ 4045115 h 6245647"/>
                  <a:gd name="connsiteX2158" fmla="*/ 1931861 w 5856802"/>
                  <a:gd name="connsiteY2158" fmla="*/ 4081215 h 6245647"/>
                  <a:gd name="connsiteX2159" fmla="*/ 1911096 w 5856802"/>
                  <a:gd name="connsiteY2159" fmla="*/ 4076357 h 6245647"/>
                  <a:gd name="connsiteX2160" fmla="*/ 1925193 w 5856802"/>
                  <a:gd name="connsiteY2160" fmla="*/ 4091026 h 6245647"/>
                  <a:gd name="connsiteX2161" fmla="*/ 1870710 w 5856802"/>
                  <a:gd name="connsiteY2161" fmla="*/ 4109219 h 6245647"/>
                  <a:gd name="connsiteX2162" fmla="*/ 1870139 w 5856802"/>
                  <a:gd name="connsiteY2162" fmla="*/ 4083406 h 6245647"/>
                  <a:gd name="connsiteX2163" fmla="*/ 1852898 w 5856802"/>
                  <a:gd name="connsiteY2163" fmla="*/ 4077786 h 6245647"/>
                  <a:gd name="connsiteX2164" fmla="*/ 1779270 w 5856802"/>
                  <a:gd name="connsiteY2164" fmla="*/ 4168083 h 6245647"/>
                  <a:gd name="connsiteX2165" fmla="*/ 1718120 w 5856802"/>
                  <a:gd name="connsiteY2165" fmla="*/ 4204469 h 6245647"/>
                  <a:gd name="connsiteX2166" fmla="*/ 1700403 w 5856802"/>
                  <a:gd name="connsiteY2166" fmla="*/ 4173131 h 6245647"/>
                  <a:gd name="connsiteX2167" fmla="*/ 1638776 w 5856802"/>
                  <a:gd name="connsiteY2167" fmla="*/ 4183799 h 6245647"/>
                  <a:gd name="connsiteX2168" fmla="*/ 1625442 w 5856802"/>
                  <a:gd name="connsiteY2168" fmla="*/ 4211993 h 6245647"/>
                  <a:gd name="connsiteX2169" fmla="*/ 1525619 w 5856802"/>
                  <a:gd name="connsiteY2169" fmla="*/ 4194658 h 6245647"/>
                  <a:gd name="connsiteX2170" fmla="*/ 1487805 w 5856802"/>
                  <a:gd name="connsiteY2170" fmla="*/ 4166654 h 6245647"/>
                  <a:gd name="connsiteX2171" fmla="*/ 1412843 w 5856802"/>
                  <a:gd name="connsiteY2171" fmla="*/ 4170655 h 6245647"/>
                  <a:gd name="connsiteX2172" fmla="*/ 1409129 w 5856802"/>
                  <a:gd name="connsiteY2172" fmla="*/ 4136936 h 6245647"/>
                  <a:gd name="connsiteX2173" fmla="*/ 1358075 w 5856802"/>
                  <a:gd name="connsiteY2173" fmla="*/ 4145604 h 6245647"/>
                  <a:gd name="connsiteX2174" fmla="*/ 1326928 w 5856802"/>
                  <a:gd name="connsiteY2174" fmla="*/ 4082072 h 6245647"/>
                  <a:gd name="connsiteX2175" fmla="*/ 1367981 w 5856802"/>
                  <a:gd name="connsiteY2175" fmla="*/ 4100932 h 6245647"/>
                  <a:gd name="connsiteX2176" fmla="*/ 1384745 w 5856802"/>
                  <a:gd name="connsiteY2176" fmla="*/ 4072262 h 6245647"/>
                  <a:gd name="connsiteX2177" fmla="*/ 1381506 w 5856802"/>
                  <a:gd name="connsiteY2177" fmla="*/ 4089978 h 6245647"/>
                  <a:gd name="connsiteX2178" fmla="*/ 1514094 w 5856802"/>
                  <a:gd name="connsiteY2178" fmla="*/ 4076167 h 6245647"/>
                  <a:gd name="connsiteX2179" fmla="*/ 1547718 w 5856802"/>
                  <a:gd name="connsiteY2179" fmla="*/ 4044639 h 6245647"/>
                  <a:gd name="connsiteX2180" fmla="*/ 1449229 w 5856802"/>
                  <a:gd name="connsiteY2180" fmla="*/ 4052831 h 6245647"/>
                  <a:gd name="connsiteX2181" fmla="*/ 1452372 w 5856802"/>
                  <a:gd name="connsiteY2181" fmla="*/ 4026446 h 6245647"/>
                  <a:gd name="connsiteX2182" fmla="*/ 1424940 w 5856802"/>
                  <a:gd name="connsiteY2182" fmla="*/ 3996729 h 6245647"/>
                  <a:gd name="connsiteX2183" fmla="*/ 1394936 w 5856802"/>
                  <a:gd name="connsiteY2183" fmla="*/ 4053402 h 6245647"/>
                  <a:gd name="connsiteX2184" fmla="*/ 1364076 w 5856802"/>
                  <a:gd name="connsiteY2184" fmla="*/ 4024065 h 6245647"/>
                  <a:gd name="connsiteX2185" fmla="*/ 1384459 w 5856802"/>
                  <a:gd name="connsiteY2185" fmla="*/ 4020731 h 6245647"/>
                  <a:gd name="connsiteX2186" fmla="*/ 1360361 w 5856802"/>
                  <a:gd name="connsiteY2186" fmla="*/ 3981869 h 6245647"/>
                  <a:gd name="connsiteX2187" fmla="*/ 1353979 w 5856802"/>
                  <a:gd name="connsiteY2187" fmla="*/ 4034447 h 6245647"/>
                  <a:gd name="connsiteX2188" fmla="*/ 1323023 w 5856802"/>
                  <a:gd name="connsiteY2188" fmla="*/ 3988156 h 6245647"/>
                  <a:gd name="connsiteX2189" fmla="*/ 1349788 w 5856802"/>
                  <a:gd name="connsiteY2189" fmla="*/ 3940721 h 6245647"/>
                  <a:gd name="connsiteX2190" fmla="*/ 1356741 w 5856802"/>
                  <a:gd name="connsiteY2190" fmla="*/ 3965296 h 6245647"/>
                  <a:gd name="connsiteX2191" fmla="*/ 1404080 w 5856802"/>
                  <a:gd name="connsiteY2191" fmla="*/ 3948722 h 6245647"/>
                  <a:gd name="connsiteX2192" fmla="*/ 1403414 w 5856802"/>
                  <a:gd name="connsiteY2192" fmla="*/ 3880047 h 6245647"/>
                  <a:gd name="connsiteX2193" fmla="*/ 1427798 w 5856802"/>
                  <a:gd name="connsiteY2193" fmla="*/ 3944627 h 6245647"/>
                  <a:gd name="connsiteX2194" fmla="*/ 1410748 w 5856802"/>
                  <a:gd name="connsiteY2194" fmla="*/ 3930339 h 6245647"/>
                  <a:gd name="connsiteX2195" fmla="*/ 1407509 w 5856802"/>
                  <a:gd name="connsiteY2195" fmla="*/ 3948056 h 6245647"/>
                  <a:gd name="connsiteX2196" fmla="*/ 1454944 w 5856802"/>
                  <a:gd name="connsiteY2196" fmla="*/ 3940055 h 6245647"/>
                  <a:gd name="connsiteX2197" fmla="*/ 1441228 w 5856802"/>
                  <a:gd name="connsiteY2197" fmla="*/ 3942341 h 6245647"/>
                  <a:gd name="connsiteX2198" fmla="*/ 1338929 w 5856802"/>
                  <a:gd name="connsiteY2198" fmla="*/ 3882429 h 6245647"/>
                  <a:gd name="connsiteX2199" fmla="*/ 1362456 w 5856802"/>
                  <a:gd name="connsiteY2199" fmla="*/ 3861092 h 6245647"/>
                  <a:gd name="connsiteX2200" fmla="*/ 1338929 w 5856802"/>
                  <a:gd name="connsiteY2200" fmla="*/ 3882429 h 6245647"/>
                  <a:gd name="connsiteX2201" fmla="*/ 1342168 w 5856802"/>
                  <a:gd name="connsiteY2201" fmla="*/ 3443421 h 6245647"/>
                  <a:gd name="connsiteX2202" fmla="*/ 1349312 w 5856802"/>
                  <a:gd name="connsiteY2202" fmla="*/ 3493904 h 6245647"/>
                  <a:gd name="connsiteX2203" fmla="*/ 1356075 w 5856802"/>
                  <a:gd name="connsiteY2203" fmla="*/ 3492761 h 6245647"/>
                  <a:gd name="connsiteX2204" fmla="*/ 1355884 w 5856802"/>
                  <a:gd name="connsiteY2204" fmla="*/ 3467043 h 6245647"/>
                  <a:gd name="connsiteX2205" fmla="*/ 1372743 w 5856802"/>
                  <a:gd name="connsiteY2205" fmla="*/ 3481235 h 6245647"/>
                  <a:gd name="connsiteX2206" fmla="*/ 1366266 w 5856802"/>
                  <a:gd name="connsiteY2206" fmla="*/ 3499523 h 6245647"/>
                  <a:gd name="connsiteX2207" fmla="*/ 1389602 w 5856802"/>
                  <a:gd name="connsiteY2207" fmla="*/ 3486950 h 6245647"/>
                  <a:gd name="connsiteX2208" fmla="*/ 1342739 w 5856802"/>
                  <a:gd name="connsiteY2208" fmla="*/ 3512096 h 6245647"/>
                  <a:gd name="connsiteX2209" fmla="*/ 1342168 w 5856802"/>
                  <a:gd name="connsiteY2209" fmla="*/ 3443421 h 6245647"/>
                  <a:gd name="connsiteX2210" fmla="*/ 1346550 w 5856802"/>
                  <a:gd name="connsiteY2210" fmla="*/ 3571723 h 6245647"/>
                  <a:gd name="connsiteX2211" fmla="*/ 1383602 w 5856802"/>
                  <a:gd name="connsiteY2211" fmla="*/ 3573914 h 6245647"/>
                  <a:gd name="connsiteX2212" fmla="*/ 1346550 w 5856802"/>
                  <a:gd name="connsiteY2212" fmla="*/ 3571723 h 6245647"/>
                  <a:gd name="connsiteX2213" fmla="*/ 1356075 w 5856802"/>
                  <a:gd name="connsiteY2213" fmla="*/ 3905288 h 6245647"/>
                  <a:gd name="connsiteX2214" fmla="*/ 1373219 w 5856802"/>
                  <a:gd name="connsiteY2214" fmla="*/ 3919576 h 6245647"/>
                  <a:gd name="connsiteX2215" fmla="*/ 1356075 w 5856802"/>
                  <a:gd name="connsiteY2215" fmla="*/ 3905288 h 6245647"/>
                  <a:gd name="connsiteX2216" fmla="*/ 1352264 w 5856802"/>
                  <a:gd name="connsiteY2216" fmla="*/ 1559948 h 6245647"/>
                  <a:gd name="connsiteX2217" fmla="*/ 1339310 w 5856802"/>
                  <a:gd name="connsiteY2217" fmla="*/ 1553756 h 6245647"/>
                  <a:gd name="connsiteX2218" fmla="*/ 1348931 w 5856802"/>
                  <a:gd name="connsiteY2218" fmla="*/ 1543469 h 6245647"/>
                  <a:gd name="connsiteX2219" fmla="*/ 1361599 w 5856802"/>
                  <a:gd name="connsiteY2219" fmla="*/ 1515371 h 6245647"/>
                  <a:gd name="connsiteX2220" fmla="*/ 1361789 w 5856802"/>
                  <a:gd name="connsiteY2220" fmla="*/ 1541183 h 6245647"/>
                  <a:gd name="connsiteX2221" fmla="*/ 1352264 w 5856802"/>
                  <a:gd name="connsiteY2221" fmla="*/ 1559948 h 6245647"/>
                  <a:gd name="connsiteX2222" fmla="*/ 1365885 w 5856802"/>
                  <a:gd name="connsiteY2222" fmla="*/ 3869189 h 6245647"/>
                  <a:gd name="connsiteX2223" fmla="*/ 1386173 w 5856802"/>
                  <a:gd name="connsiteY2223" fmla="*/ 3865664 h 6245647"/>
                  <a:gd name="connsiteX2224" fmla="*/ 1383221 w 5856802"/>
                  <a:gd name="connsiteY2224" fmla="*/ 3917766 h 6245647"/>
                  <a:gd name="connsiteX2225" fmla="*/ 1365885 w 5856802"/>
                  <a:gd name="connsiteY2225" fmla="*/ 3869189 h 6245647"/>
                  <a:gd name="connsiteX2226" fmla="*/ 1402080 w 5856802"/>
                  <a:gd name="connsiteY2226" fmla="*/ 2616651 h 6245647"/>
                  <a:gd name="connsiteX2227" fmla="*/ 1378649 w 5856802"/>
                  <a:gd name="connsiteY2227" fmla="*/ 2569121 h 6245647"/>
                  <a:gd name="connsiteX2228" fmla="*/ 1398270 w 5856802"/>
                  <a:gd name="connsiteY2228" fmla="*/ 2557215 h 6245647"/>
                  <a:gd name="connsiteX2229" fmla="*/ 1405223 w 5856802"/>
                  <a:gd name="connsiteY2229" fmla="*/ 2607412 h 6245647"/>
                  <a:gd name="connsiteX2230" fmla="*/ 1427893 w 5856802"/>
                  <a:gd name="connsiteY2230" fmla="*/ 2560454 h 6245647"/>
                  <a:gd name="connsiteX2231" fmla="*/ 1425226 w 5856802"/>
                  <a:gd name="connsiteY2231" fmla="*/ 2638273 h 6245647"/>
                  <a:gd name="connsiteX2232" fmla="*/ 1408938 w 5856802"/>
                  <a:gd name="connsiteY2232" fmla="*/ 2649703 h 6245647"/>
                  <a:gd name="connsiteX2233" fmla="*/ 1411891 w 5856802"/>
                  <a:gd name="connsiteY2233" fmla="*/ 2614937 h 6245647"/>
                  <a:gd name="connsiteX2234" fmla="*/ 1385793 w 5856802"/>
                  <a:gd name="connsiteY2234" fmla="*/ 2645226 h 6245647"/>
                  <a:gd name="connsiteX2235" fmla="*/ 1402080 w 5856802"/>
                  <a:gd name="connsiteY2235" fmla="*/ 2616651 h 6245647"/>
                  <a:gd name="connsiteX2236" fmla="*/ 1420463 w 5856802"/>
                  <a:gd name="connsiteY2236" fmla="*/ 3902907 h 6245647"/>
                  <a:gd name="connsiteX2237" fmla="*/ 1443990 w 5856802"/>
                  <a:gd name="connsiteY2237" fmla="*/ 3881762 h 6245647"/>
                  <a:gd name="connsiteX2238" fmla="*/ 1420463 w 5856802"/>
                  <a:gd name="connsiteY2238" fmla="*/ 3902907 h 6245647"/>
                  <a:gd name="connsiteX2239" fmla="*/ 1428464 w 5856802"/>
                  <a:gd name="connsiteY2239" fmla="*/ 2620652 h 6245647"/>
                  <a:gd name="connsiteX2240" fmla="*/ 1434465 w 5856802"/>
                  <a:gd name="connsiteY2240" fmla="*/ 2559311 h 6245647"/>
                  <a:gd name="connsiteX2241" fmla="*/ 1451134 w 5856802"/>
                  <a:gd name="connsiteY2241" fmla="*/ 2582171 h 6245647"/>
                  <a:gd name="connsiteX2242" fmla="*/ 1441514 w 5856802"/>
                  <a:gd name="connsiteY2242" fmla="*/ 2609698 h 6245647"/>
                  <a:gd name="connsiteX2243" fmla="*/ 1428464 w 5856802"/>
                  <a:gd name="connsiteY2243" fmla="*/ 2620652 h 6245647"/>
                  <a:gd name="connsiteX2244" fmla="*/ 1457897 w 5856802"/>
                  <a:gd name="connsiteY2244" fmla="*/ 2598268 h 6245647"/>
                  <a:gd name="connsiteX2245" fmla="*/ 1467422 w 5856802"/>
                  <a:gd name="connsiteY2245" fmla="*/ 2562263 h 6245647"/>
                  <a:gd name="connsiteX2246" fmla="*/ 1480852 w 5856802"/>
                  <a:gd name="connsiteY2246" fmla="*/ 2585790 h 6245647"/>
                  <a:gd name="connsiteX2247" fmla="*/ 1487424 w 5856802"/>
                  <a:gd name="connsiteY2247" fmla="*/ 2584552 h 6245647"/>
                  <a:gd name="connsiteX2248" fmla="*/ 1457897 w 5856802"/>
                  <a:gd name="connsiteY2248" fmla="*/ 2598268 h 6245647"/>
                  <a:gd name="connsiteX2249" fmla="*/ 1484471 w 5856802"/>
                  <a:gd name="connsiteY2249" fmla="*/ 2627986 h 6245647"/>
                  <a:gd name="connsiteX2250" fmla="*/ 1468184 w 5856802"/>
                  <a:gd name="connsiteY2250" fmla="*/ 2648083 h 6245647"/>
                  <a:gd name="connsiteX2251" fmla="*/ 1467898 w 5856802"/>
                  <a:gd name="connsiteY2251" fmla="*/ 2622366 h 6245647"/>
                  <a:gd name="connsiteX2252" fmla="*/ 1477709 w 5856802"/>
                  <a:gd name="connsiteY2252" fmla="*/ 2620652 h 6245647"/>
                  <a:gd name="connsiteX2253" fmla="*/ 1484471 w 5856802"/>
                  <a:gd name="connsiteY2253" fmla="*/ 2627986 h 6245647"/>
                  <a:gd name="connsiteX2254" fmla="*/ 1488377 w 5856802"/>
                  <a:gd name="connsiteY2254" fmla="*/ 3917099 h 6245647"/>
                  <a:gd name="connsiteX2255" fmla="*/ 1508475 w 5856802"/>
                  <a:gd name="connsiteY2255" fmla="*/ 3896525 h 6245647"/>
                  <a:gd name="connsiteX2256" fmla="*/ 1488377 w 5856802"/>
                  <a:gd name="connsiteY2256" fmla="*/ 3917099 h 6245647"/>
                  <a:gd name="connsiteX2257" fmla="*/ 1470470 w 5856802"/>
                  <a:gd name="connsiteY2257" fmla="*/ 1478509 h 6245647"/>
                  <a:gd name="connsiteX2258" fmla="*/ 1473137 w 5856802"/>
                  <a:gd name="connsiteY2258" fmla="*/ 1417930 h 6245647"/>
                  <a:gd name="connsiteX2259" fmla="*/ 1502188 w 5856802"/>
                  <a:gd name="connsiteY2259" fmla="*/ 1438409 h 6245647"/>
                  <a:gd name="connsiteX2260" fmla="*/ 1470470 w 5856802"/>
                  <a:gd name="connsiteY2260" fmla="*/ 1478509 h 6245647"/>
                  <a:gd name="connsiteX2261" fmla="*/ 1487710 w 5856802"/>
                  <a:gd name="connsiteY2261" fmla="*/ 2292134 h 6245647"/>
                  <a:gd name="connsiteX2262" fmla="*/ 1487424 w 5856802"/>
                  <a:gd name="connsiteY2262" fmla="*/ 2266322 h 6245647"/>
                  <a:gd name="connsiteX2263" fmla="*/ 1504093 w 5856802"/>
                  <a:gd name="connsiteY2263" fmla="*/ 2297754 h 6245647"/>
                  <a:gd name="connsiteX2264" fmla="*/ 1487710 w 5856802"/>
                  <a:gd name="connsiteY2264" fmla="*/ 2292134 h 6245647"/>
                  <a:gd name="connsiteX2265" fmla="*/ 1510665 w 5856802"/>
                  <a:gd name="connsiteY2265" fmla="*/ 2614841 h 6245647"/>
                  <a:gd name="connsiteX2266" fmla="*/ 1526762 w 5856802"/>
                  <a:gd name="connsiteY2266" fmla="*/ 2577504 h 6245647"/>
                  <a:gd name="connsiteX2267" fmla="*/ 1533716 w 5856802"/>
                  <a:gd name="connsiteY2267" fmla="*/ 2610841 h 6245647"/>
                  <a:gd name="connsiteX2268" fmla="*/ 1563243 w 5856802"/>
                  <a:gd name="connsiteY2268" fmla="*/ 2597030 h 6245647"/>
                  <a:gd name="connsiteX2269" fmla="*/ 1510665 w 5856802"/>
                  <a:gd name="connsiteY2269" fmla="*/ 2614841 h 6245647"/>
                  <a:gd name="connsiteX2270" fmla="*/ 1523334 w 5856802"/>
                  <a:gd name="connsiteY2270" fmla="*/ 2561025 h 6245647"/>
                  <a:gd name="connsiteX2271" fmla="*/ 1569244 w 5856802"/>
                  <a:gd name="connsiteY2271" fmla="*/ 2552929 h 6245647"/>
                  <a:gd name="connsiteX2272" fmla="*/ 1523334 w 5856802"/>
                  <a:gd name="connsiteY2272" fmla="*/ 2561025 h 6245647"/>
                  <a:gd name="connsiteX2273" fmla="*/ 1517904 w 5856802"/>
                  <a:gd name="connsiteY2273" fmla="*/ 1409738 h 6245647"/>
                  <a:gd name="connsiteX2274" fmla="*/ 1531049 w 5856802"/>
                  <a:gd name="connsiteY2274" fmla="*/ 1441838 h 6245647"/>
                  <a:gd name="connsiteX2275" fmla="*/ 1517904 w 5856802"/>
                  <a:gd name="connsiteY2275" fmla="*/ 1409738 h 6245647"/>
                  <a:gd name="connsiteX2276" fmla="*/ 1559719 w 5856802"/>
                  <a:gd name="connsiteY2276" fmla="*/ 2012861 h 6245647"/>
                  <a:gd name="connsiteX2277" fmla="*/ 1589532 w 5856802"/>
                  <a:gd name="connsiteY2277" fmla="*/ 2067630 h 6245647"/>
                  <a:gd name="connsiteX2278" fmla="*/ 1559719 w 5856802"/>
                  <a:gd name="connsiteY2278" fmla="*/ 2012861 h 6245647"/>
                  <a:gd name="connsiteX2279" fmla="*/ 1580007 w 5856802"/>
                  <a:gd name="connsiteY2279" fmla="*/ 2628367 h 6245647"/>
                  <a:gd name="connsiteX2280" fmla="*/ 1612202 w 5856802"/>
                  <a:gd name="connsiteY2280" fmla="*/ 2579599 h 6245647"/>
                  <a:gd name="connsiteX2281" fmla="*/ 1648587 w 5856802"/>
                  <a:gd name="connsiteY2281" fmla="*/ 2607317 h 6245647"/>
                  <a:gd name="connsiteX2282" fmla="*/ 1645730 w 5856802"/>
                  <a:gd name="connsiteY2282" fmla="*/ 2633701 h 6245647"/>
                  <a:gd name="connsiteX2283" fmla="*/ 1629156 w 5856802"/>
                  <a:gd name="connsiteY2283" fmla="*/ 2619508 h 6245647"/>
                  <a:gd name="connsiteX2284" fmla="*/ 1610011 w 5856802"/>
                  <a:gd name="connsiteY2284" fmla="*/ 2657418 h 6245647"/>
                  <a:gd name="connsiteX2285" fmla="*/ 1593437 w 5856802"/>
                  <a:gd name="connsiteY2285" fmla="*/ 2643131 h 6245647"/>
                  <a:gd name="connsiteX2286" fmla="*/ 1580007 w 5856802"/>
                  <a:gd name="connsiteY2286" fmla="*/ 2628367 h 6245647"/>
                  <a:gd name="connsiteX2287" fmla="*/ 1592294 w 5856802"/>
                  <a:gd name="connsiteY2287" fmla="*/ 2299373 h 6245647"/>
                  <a:gd name="connsiteX2288" fmla="*/ 1605248 w 5856802"/>
                  <a:gd name="connsiteY2288" fmla="*/ 2296992 h 6245647"/>
                  <a:gd name="connsiteX2289" fmla="*/ 1592294 w 5856802"/>
                  <a:gd name="connsiteY2289" fmla="*/ 2299373 h 6245647"/>
                  <a:gd name="connsiteX2290" fmla="*/ 1613726 w 5856802"/>
                  <a:gd name="connsiteY2290" fmla="*/ 2200790 h 6245647"/>
                  <a:gd name="connsiteX2291" fmla="*/ 1648968 w 5856802"/>
                  <a:gd name="connsiteY2291" fmla="*/ 2177072 h 6245647"/>
                  <a:gd name="connsiteX2292" fmla="*/ 1613726 w 5856802"/>
                  <a:gd name="connsiteY2292" fmla="*/ 2200790 h 6245647"/>
                  <a:gd name="connsiteX2293" fmla="*/ 1618298 w 5856802"/>
                  <a:gd name="connsiteY2293" fmla="*/ 2303279 h 6245647"/>
                  <a:gd name="connsiteX2294" fmla="*/ 1637443 w 5856802"/>
                  <a:gd name="connsiteY2294" fmla="*/ 2282609 h 6245647"/>
                  <a:gd name="connsiteX2295" fmla="*/ 1618298 w 5856802"/>
                  <a:gd name="connsiteY2295" fmla="*/ 2303279 h 6245647"/>
                  <a:gd name="connsiteX2296" fmla="*/ 1664780 w 5856802"/>
                  <a:gd name="connsiteY2296" fmla="*/ 2604459 h 6245647"/>
                  <a:gd name="connsiteX2297" fmla="*/ 1674495 w 5856802"/>
                  <a:gd name="connsiteY2297" fmla="*/ 2594077 h 6245647"/>
                  <a:gd name="connsiteX2298" fmla="*/ 1664780 w 5856802"/>
                  <a:gd name="connsiteY2298" fmla="*/ 2604459 h 6245647"/>
                  <a:gd name="connsiteX2299" fmla="*/ 1668304 w 5856802"/>
                  <a:gd name="connsiteY2299" fmla="*/ 2397290 h 6245647"/>
                  <a:gd name="connsiteX2300" fmla="*/ 1685068 w 5856802"/>
                  <a:gd name="connsiteY2300" fmla="*/ 2428628 h 6245647"/>
                  <a:gd name="connsiteX2301" fmla="*/ 1668304 w 5856802"/>
                  <a:gd name="connsiteY2301" fmla="*/ 2397290 h 6245647"/>
                  <a:gd name="connsiteX2302" fmla="*/ 1666970 w 5856802"/>
                  <a:gd name="connsiteY2302" fmla="*/ 2079155 h 6245647"/>
                  <a:gd name="connsiteX2303" fmla="*/ 1711452 w 5856802"/>
                  <a:gd name="connsiteY2303" fmla="*/ 2045056 h 6245647"/>
                  <a:gd name="connsiteX2304" fmla="*/ 1692878 w 5856802"/>
                  <a:gd name="connsiteY2304" fmla="*/ 2091538 h 6245647"/>
                  <a:gd name="connsiteX2305" fmla="*/ 1666970 w 5856802"/>
                  <a:gd name="connsiteY2305" fmla="*/ 2079155 h 6245647"/>
                  <a:gd name="connsiteX2306" fmla="*/ 1699260 w 5856802"/>
                  <a:gd name="connsiteY2306" fmla="*/ 2090300 h 6245647"/>
                  <a:gd name="connsiteX2307" fmla="*/ 1728121 w 5856802"/>
                  <a:gd name="connsiteY2307" fmla="*/ 2084965 h 6245647"/>
                  <a:gd name="connsiteX2308" fmla="*/ 1699260 w 5856802"/>
                  <a:gd name="connsiteY2308" fmla="*/ 2090300 h 6245647"/>
                  <a:gd name="connsiteX2309" fmla="*/ 1742218 w 5856802"/>
                  <a:gd name="connsiteY2309" fmla="*/ 2349284 h 6245647"/>
                  <a:gd name="connsiteX2310" fmla="*/ 1765078 w 5856802"/>
                  <a:gd name="connsiteY2310" fmla="*/ 2353761 h 6245647"/>
                  <a:gd name="connsiteX2311" fmla="*/ 1759553 w 5856802"/>
                  <a:gd name="connsiteY2311" fmla="*/ 2406434 h 6245647"/>
                  <a:gd name="connsiteX2312" fmla="*/ 1743361 w 5856802"/>
                  <a:gd name="connsiteY2312" fmla="*/ 2409387 h 6245647"/>
                  <a:gd name="connsiteX2313" fmla="*/ 1742218 w 5856802"/>
                  <a:gd name="connsiteY2313" fmla="*/ 2349284 h 6245647"/>
                  <a:gd name="connsiteX2314" fmla="*/ 1762792 w 5856802"/>
                  <a:gd name="connsiteY2314" fmla="*/ 3490665 h 6245647"/>
                  <a:gd name="connsiteX2315" fmla="*/ 1768697 w 5856802"/>
                  <a:gd name="connsiteY2315" fmla="*/ 3446564 h 6245647"/>
                  <a:gd name="connsiteX2316" fmla="*/ 1762792 w 5856802"/>
                  <a:gd name="connsiteY2316" fmla="*/ 3490665 h 6245647"/>
                  <a:gd name="connsiteX2317" fmla="*/ 1778984 w 5856802"/>
                  <a:gd name="connsiteY2317" fmla="*/ 3461900 h 6245647"/>
                  <a:gd name="connsiteX2318" fmla="*/ 1818799 w 5856802"/>
                  <a:gd name="connsiteY2318" fmla="*/ 3437611 h 6245647"/>
                  <a:gd name="connsiteX2319" fmla="*/ 1822895 w 5856802"/>
                  <a:gd name="connsiteY2319" fmla="*/ 3471329 h 6245647"/>
                  <a:gd name="connsiteX2320" fmla="*/ 1776127 w 5856802"/>
                  <a:gd name="connsiteY2320" fmla="*/ 3488189 h 6245647"/>
                  <a:gd name="connsiteX2321" fmla="*/ 1788509 w 5856802"/>
                  <a:gd name="connsiteY2321" fmla="*/ 3434277 h 6245647"/>
                  <a:gd name="connsiteX2322" fmla="*/ 1778984 w 5856802"/>
                  <a:gd name="connsiteY2322" fmla="*/ 3461900 h 6245647"/>
                  <a:gd name="connsiteX2323" fmla="*/ 1781556 w 5856802"/>
                  <a:gd name="connsiteY2323" fmla="*/ 2367953 h 6245647"/>
                  <a:gd name="connsiteX2324" fmla="*/ 1777842 w 5856802"/>
                  <a:gd name="connsiteY2324" fmla="*/ 2342807 h 6245647"/>
                  <a:gd name="connsiteX2325" fmla="*/ 1794225 w 5856802"/>
                  <a:gd name="connsiteY2325" fmla="*/ 2348427 h 6245647"/>
                  <a:gd name="connsiteX2326" fmla="*/ 1781556 w 5856802"/>
                  <a:gd name="connsiteY2326" fmla="*/ 2367953 h 6245647"/>
                  <a:gd name="connsiteX2327" fmla="*/ 1786509 w 5856802"/>
                  <a:gd name="connsiteY2327" fmla="*/ 2633796 h 6245647"/>
                  <a:gd name="connsiteX2328" fmla="*/ 1796129 w 5856802"/>
                  <a:gd name="connsiteY2328" fmla="*/ 2623509 h 6245647"/>
                  <a:gd name="connsiteX2329" fmla="*/ 1798701 w 5856802"/>
                  <a:gd name="connsiteY2329" fmla="*/ 2588552 h 6245647"/>
                  <a:gd name="connsiteX2330" fmla="*/ 1809369 w 5856802"/>
                  <a:gd name="connsiteY2330" fmla="*/ 2629605 h 6245647"/>
                  <a:gd name="connsiteX2331" fmla="*/ 1786509 w 5856802"/>
                  <a:gd name="connsiteY2331" fmla="*/ 2633796 h 6245647"/>
                  <a:gd name="connsiteX2332" fmla="*/ 1815179 w 5856802"/>
                  <a:gd name="connsiteY2332" fmla="*/ 2594267 h 6245647"/>
                  <a:gd name="connsiteX2333" fmla="*/ 1824800 w 5856802"/>
                  <a:gd name="connsiteY2333" fmla="*/ 2583790 h 6245647"/>
                  <a:gd name="connsiteX2334" fmla="*/ 1818989 w 5856802"/>
                  <a:gd name="connsiteY2334" fmla="*/ 2619413 h 6245647"/>
                  <a:gd name="connsiteX2335" fmla="*/ 1832229 w 5856802"/>
                  <a:gd name="connsiteY2335" fmla="*/ 2625509 h 6245647"/>
                  <a:gd name="connsiteX2336" fmla="*/ 1828419 w 5856802"/>
                  <a:gd name="connsiteY2336" fmla="*/ 2600363 h 6245647"/>
                  <a:gd name="connsiteX2337" fmla="*/ 1841850 w 5856802"/>
                  <a:gd name="connsiteY2337" fmla="*/ 2615222 h 6245647"/>
                  <a:gd name="connsiteX2338" fmla="*/ 1854327 w 5856802"/>
                  <a:gd name="connsiteY2338" fmla="*/ 2587124 h 6245647"/>
                  <a:gd name="connsiteX2339" fmla="*/ 1864328 w 5856802"/>
                  <a:gd name="connsiteY2339" fmla="*/ 2593886 h 6245647"/>
                  <a:gd name="connsiteX2340" fmla="*/ 1859185 w 5856802"/>
                  <a:gd name="connsiteY2340" fmla="*/ 2663800 h 6245647"/>
                  <a:gd name="connsiteX2341" fmla="*/ 1812798 w 5856802"/>
                  <a:gd name="connsiteY2341" fmla="*/ 2637701 h 6245647"/>
                  <a:gd name="connsiteX2342" fmla="*/ 1815179 w 5856802"/>
                  <a:gd name="connsiteY2342" fmla="*/ 2594267 h 6245647"/>
                  <a:gd name="connsiteX2343" fmla="*/ 1857566 w 5856802"/>
                  <a:gd name="connsiteY2343" fmla="*/ 4128650 h 6245647"/>
                  <a:gd name="connsiteX2344" fmla="*/ 1858328 w 5856802"/>
                  <a:gd name="connsiteY2344" fmla="*/ 4162940 h 6245647"/>
                  <a:gd name="connsiteX2345" fmla="*/ 1857566 w 5856802"/>
                  <a:gd name="connsiteY2345" fmla="*/ 4128650 h 6245647"/>
                  <a:gd name="connsiteX2346" fmla="*/ 1861757 w 5856802"/>
                  <a:gd name="connsiteY2346" fmla="*/ 4162368 h 6245647"/>
                  <a:gd name="connsiteX2347" fmla="*/ 1885760 w 5856802"/>
                  <a:gd name="connsiteY2347" fmla="*/ 4158272 h 6245647"/>
                  <a:gd name="connsiteX2348" fmla="*/ 1886522 w 5856802"/>
                  <a:gd name="connsiteY2348" fmla="*/ 4192658 h 6245647"/>
                  <a:gd name="connsiteX2349" fmla="*/ 1861757 w 5856802"/>
                  <a:gd name="connsiteY2349" fmla="*/ 4162368 h 6245647"/>
                  <a:gd name="connsiteX2350" fmla="*/ 1850327 w 5856802"/>
                  <a:gd name="connsiteY2350" fmla="*/ 2708377 h 6245647"/>
                  <a:gd name="connsiteX2351" fmla="*/ 1853089 w 5856802"/>
                  <a:gd name="connsiteY2351" fmla="*/ 2682088 h 6245647"/>
                  <a:gd name="connsiteX2352" fmla="*/ 1866519 w 5856802"/>
                  <a:gd name="connsiteY2352" fmla="*/ 2696852 h 6245647"/>
                  <a:gd name="connsiteX2353" fmla="*/ 1850327 w 5856802"/>
                  <a:gd name="connsiteY2353" fmla="*/ 2708377 h 6245647"/>
                  <a:gd name="connsiteX2354" fmla="*/ 1927575 w 5856802"/>
                  <a:gd name="connsiteY2354" fmla="*/ 2642654 h 6245647"/>
                  <a:gd name="connsiteX2355" fmla="*/ 1944434 w 5856802"/>
                  <a:gd name="connsiteY2355" fmla="*/ 2665229 h 6245647"/>
                  <a:gd name="connsiteX2356" fmla="*/ 1927575 w 5856802"/>
                  <a:gd name="connsiteY2356" fmla="*/ 2642654 h 6245647"/>
                  <a:gd name="connsiteX2357" fmla="*/ 1956245 w 5856802"/>
                  <a:gd name="connsiteY2357" fmla="*/ 2749334 h 6245647"/>
                  <a:gd name="connsiteX2358" fmla="*/ 1980152 w 5856802"/>
                  <a:gd name="connsiteY2358" fmla="*/ 2787911 h 6245647"/>
                  <a:gd name="connsiteX2359" fmla="*/ 1956245 w 5856802"/>
                  <a:gd name="connsiteY2359" fmla="*/ 2749334 h 6245647"/>
                  <a:gd name="connsiteX2360" fmla="*/ 1985772 w 5856802"/>
                  <a:gd name="connsiteY2360" fmla="*/ 2752382 h 6245647"/>
                  <a:gd name="connsiteX2361" fmla="*/ 2002536 w 5856802"/>
                  <a:gd name="connsiteY2361" fmla="*/ 2766384 h 6245647"/>
                  <a:gd name="connsiteX2362" fmla="*/ 1986915 w 5856802"/>
                  <a:gd name="connsiteY2362" fmla="*/ 2795245 h 6245647"/>
                  <a:gd name="connsiteX2363" fmla="*/ 1985772 w 5856802"/>
                  <a:gd name="connsiteY2363" fmla="*/ 2752382 h 6245647"/>
                  <a:gd name="connsiteX2364" fmla="*/ 2062829 w 5856802"/>
                  <a:gd name="connsiteY2364" fmla="*/ 4765015 h 6245647"/>
                  <a:gd name="connsiteX2365" fmla="*/ 2070450 w 5856802"/>
                  <a:gd name="connsiteY2365" fmla="*/ 4781017 h 6245647"/>
                  <a:gd name="connsiteX2366" fmla="*/ 2087785 w 5856802"/>
                  <a:gd name="connsiteY2366" fmla="*/ 4769301 h 6245647"/>
                  <a:gd name="connsiteX2367" fmla="*/ 2062829 w 5856802"/>
                  <a:gd name="connsiteY2367" fmla="*/ 4765015 h 6245647"/>
                  <a:gd name="connsiteX2368" fmla="*/ 2041112 w 5856802"/>
                  <a:gd name="connsiteY2368" fmla="*/ 2621033 h 6245647"/>
                  <a:gd name="connsiteX2369" fmla="*/ 2055209 w 5856802"/>
                  <a:gd name="connsiteY2369" fmla="*/ 2661514 h 6245647"/>
                  <a:gd name="connsiteX2370" fmla="*/ 2041112 w 5856802"/>
                  <a:gd name="connsiteY2370" fmla="*/ 2621033 h 6245647"/>
                  <a:gd name="connsiteX2371" fmla="*/ 2048161 w 5856802"/>
                  <a:gd name="connsiteY2371" fmla="*/ 2757716 h 6245647"/>
                  <a:gd name="connsiteX2372" fmla="*/ 2074736 w 5856802"/>
                  <a:gd name="connsiteY2372" fmla="*/ 2770004 h 6245647"/>
                  <a:gd name="connsiteX2373" fmla="*/ 2065687 w 5856802"/>
                  <a:gd name="connsiteY2373" fmla="*/ 2797531 h 6245647"/>
                  <a:gd name="connsiteX2374" fmla="*/ 2048161 w 5856802"/>
                  <a:gd name="connsiteY2374" fmla="*/ 2757716 h 6245647"/>
                  <a:gd name="connsiteX2375" fmla="*/ 2139982 w 5856802"/>
                  <a:gd name="connsiteY2375" fmla="*/ 4846549 h 6245647"/>
                  <a:gd name="connsiteX2376" fmla="*/ 2157889 w 5856802"/>
                  <a:gd name="connsiteY2376" fmla="*/ 4851978 h 6245647"/>
                  <a:gd name="connsiteX2377" fmla="*/ 2139982 w 5856802"/>
                  <a:gd name="connsiteY2377" fmla="*/ 4846549 h 6245647"/>
                  <a:gd name="connsiteX2378" fmla="*/ 2077498 w 5856802"/>
                  <a:gd name="connsiteY2378" fmla="*/ 2864492 h 6245647"/>
                  <a:gd name="connsiteX2379" fmla="*/ 2079403 w 5856802"/>
                  <a:gd name="connsiteY2379" fmla="*/ 2820867 h 6245647"/>
                  <a:gd name="connsiteX2380" fmla="*/ 2077498 w 5856802"/>
                  <a:gd name="connsiteY2380" fmla="*/ 2864492 h 6245647"/>
                  <a:gd name="connsiteX2381" fmla="*/ 2086547 w 5856802"/>
                  <a:gd name="connsiteY2381" fmla="*/ 2948883 h 6245647"/>
                  <a:gd name="connsiteX2382" fmla="*/ 2103025 w 5856802"/>
                  <a:gd name="connsiteY2382" fmla="*/ 2945930 h 6245647"/>
                  <a:gd name="connsiteX2383" fmla="*/ 2086547 w 5856802"/>
                  <a:gd name="connsiteY2383" fmla="*/ 2948883 h 6245647"/>
                  <a:gd name="connsiteX2384" fmla="*/ 2119979 w 5856802"/>
                  <a:gd name="connsiteY2384" fmla="*/ 3279305 h 6245647"/>
                  <a:gd name="connsiteX2385" fmla="*/ 2145221 w 5856802"/>
                  <a:gd name="connsiteY2385" fmla="*/ 3335027 h 6245647"/>
                  <a:gd name="connsiteX2386" fmla="*/ 2119979 w 5856802"/>
                  <a:gd name="connsiteY2386" fmla="*/ 3279305 h 6245647"/>
                  <a:gd name="connsiteX2387" fmla="*/ 2172177 w 5856802"/>
                  <a:gd name="connsiteY2387" fmla="*/ 4754538 h 6245647"/>
                  <a:gd name="connsiteX2388" fmla="*/ 2194846 w 5856802"/>
                  <a:gd name="connsiteY2388" fmla="*/ 4793685 h 6245647"/>
                  <a:gd name="connsiteX2389" fmla="*/ 2172177 w 5856802"/>
                  <a:gd name="connsiteY2389" fmla="*/ 4754538 h 6245647"/>
                  <a:gd name="connsiteX2390" fmla="*/ 2120075 w 5856802"/>
                  <a:gd name="connsiteY2390" fmla="*/ 2856395 h 6245647"/>
                  <a:gd name="connsiteX2391" fmla="*/ 2137220 w 5856802"/>
                  <a:gd name="connsiteY2391" fmla="*/ 2878970 h 6245647"/>
                  <a:gd name="connsiteX2392" fmla="*/ 2121408 w 5856802"/>
                  <a:gd name="connsiteY2392" fmla="*/ 2899258 h 6245647"/>
                  <a:gd name="connsiteX2393" fmla="*/ 2120075 w 5856802"/>
                  <a:gd name="connsiteY2393" fmla="*/ 2856395 h 6245647"/>
                  <a:gd name="connsiteX2394" fmla="*/ 2147030 w 5856802"/>
                  <a:gd name="connsiteY2394" fmla="*/ 2877160 h 6245647"/>
                  <a:gd name="connsiteX2395" fmla="*/ 2172653 w 5856802"/>
                  <a:gd name="connsiteY2395" fmla="*/ 2855062 h 6245647"/>
                  <a:gd name="connsiteX2396" fmla="*/ 2147030 w 5856802"/>
                  <a:gd name="connsiteY2396" fmla="*/ 2877160 h 6245647"/>
                  <a:gd name="connsiteX2397" fmla="*/ 2171319 w 5856802"/>
                  <a:gd name="connsiteY2397" fmla="*/ 3312929 h 6245647"/>
                  <a:gd name="connsiteX2398" fmla="*/ 2180082 w 5856802"/>
                  <a:gd name="connsiteY2398" fmla="*/ 3276733 h 6245647"/>
                  <a:gd name="connsiteX2399" fmla="*/ 2171319 w 5856802"/>
                  <a:gd name="connsiteY2399" fmla="*/ 3312929 h 6245647"/>
                  <a:gd name="connsiteX2400" fmla="*/ 2164176 w 5856802"/>
                  <a:gd name="connsiteY2400" fmla="*/ 3098425 h 6245647"/>
                  <a:gd name="connsiteX2401" fmla="*/ 2183987 w 5856802"/>
                  <a:gd name="connsiteY2401" fmla="*/ 3094711 h 6245647"/>
                  <a:gd name="connsiteX2402" fmla="*/ 2171605 w 5856802"/>
                  <a:gd name="connsiteY2402" fmla="*/ 3122905 h 6245647"/>
                  <a:gd name="connsiteX2403" fmla="*/ 2164176 w 5856802"/>
                  <a:gd name="connsiteY2403" fmla="*/ 3098425 h 6245647"/>
                  <a:gd name="connsiteX2404" fmla="*/ 2243424 w 5856802"/>
                  <a:gd name="connsiteY2404" fmla="*/ 3178626 h 6245647"/>
                  <a:gd name="connsiteX2405" fmla="*/ 2230184 w 5856802"/>
                  <a:gd name="connsiteY2405" fmla="*/ 3181198 h 6245647"/>
                  <a:gd name="connsiteX2406" fmla="*/ 2241899 w 5856802"/>
                  <a:gd name="connsiteY2406" fmla="*/ 3135859 h 6245647"/>
                  <a:gd name="connsiteX2407" fmla="*/ 2243424 w 5856802"/>
                  <a:gd name="connsiteY2407" fmla="*/ 3178626 h 6245647"/>
                  <a:gd name="connsiteX2408" fmla="*/ 2358581 w 5856802"/>
                  <a:gd name="connsiteY2408" fmla="*/ 4790447 h 6245647"/>
                  <a:gd name="connsiteX2409" fmla="*/ 2375631 w 5856802"/>
                  <a:gd name="connsiteY2409" fmla="*/ 4770063 h 6245647"/>
                  <a:gd name="connsiteX2410" fmla="*/ 2358581 w 5856802"/>
                  <a:gd name="connsiteY2410" fmla="*/ 4790447 h 6245647"/>
                  <a:gd name="connsiteX2411" fmla="*/ 2365248 w 5856802"/>
                  <a:gd name="connsiteY2411" fmla="*/ 3146527 h 6245647"/>
                  <a:gd name="connsiteX2412" fmla="*/ 2385727 w 5856802"/>
                  <a:gd name="connsiteY2412" fmla="*/ 3159671 h 6245647"/>
                  <a:gd name="connsiteX2413" fmla="*/ 2365248 w 5856802"/>
                  <a:gd name="connsiteY2413" fmla="*/ 3146527 h 6245647"/>
                  <a:gd name="connsiteX2414" fmla="*/ 2413825 w 5856802"/>
                  <a:gd name="connsiteY2414" fmla="*/ 4114457 h 6245647"/>
                  <a:gd name="connsiteX2415" fmla="*/ 2419160 w 5856802"/>
                  <a:gd name="connsiteY2415" fmla="*/ 4078929 h 6245647"/>
                  <a:gd name="connsiteX2416" fmla="*/ 2441353 w 5856802"/>
                  <a:gd name="connsiteY2416" fmla="*/ 4109314 h 6245647"/>
                  <a:gd name="connsiteX2417" fmla="*/ 2413825 w 5856802"/>
                  <a:gd name="connsiteY2417" fmla="*/ 4114457 h 6245647"/>
                  <a:gd name="connsiteX2418" fmla="*/ 2575084 w 5856802"/>
                  <a:gd name="connsiteY2418" fmla="*/ 4136079 h 6245647"/>
                  <a:gd name="connsiteX2419" fmla="*/ 2587085 w 5856802"/>
                  <a:gd name="connsiteY2419" fmla="*/ 4099122 h 6245647"/>
                  <a:gd name="connsiteX2420" fmla="*/ 2588895 w 5856802"/>
                  <a:gd name="connsiteY2420" fmla="*/ 4133603 h 6245647"/>
                  <a:gd name="connsiteX2421" fmla="*/ 2575084 w 5856802"/>
                  <a:gd name="connsiteY2421" fmla="*/ 4136079 h 6245647"/>
                  <a:gd name="connsiteX2422" fmla="*/ 2680907 w 5856802"/>
                  <a:gd name="connsiteY2422" fmla="*/ 5095532 h 6245647"/>
                  <a:gd name="connsiteX2423" fmla="*/ 2733485 w 5856802"/>
                  <a:gd name="connsiteY2423" fmla="*/ 5111725 h 6245647"/>
                  <a:gd name="connsiteX2424" fmla="*/ 2712054 w 5856802"/>
                  <a:gd name="connsiteY2424" fmla="*/ 5124394 h 6245647"/>
                  <a:gd name="connsiteX2425" fmla="*/ 2724055 w 5856802"/>
                  <a:gd name="connsiteY2425" fmla="*/ 5139443 h 6245647"/>
                  <a:gd name="connsiteX2426" fmla="*/ 2680907 w 5856802"/>
                  <a:gd name="connsiteY2426" fmla="*/ 5095532 h 6245647"/>
                  <a:gd name="connsiteX2427" fmla="*/ 2958560 w 5856802"/>
                  <a:gd name="connsiteY2427" fmla="*/ 5364518 h 6245647"/>
                  <a:gd name="connsiteX2428" fmla="*/ 2971515 w 5856802"/>
                  <a:gd name="connsiteY2428" fmla="*/ 5335943 h 6245647"/>
                  <a:gd name="connsiteX2429" fmla="*/ 2958560 w 5856802"/>
                  <a:gd name="connsiteY2429" fmla="*/ 5364518 h 6245647"/>
                  <a:gd name="connsiteX2430" fmla="*/ 3289173 w 5856802"/>
                  <a:gd name="connsiteY2430" fmla="*/ 3389510 h 6245647"/>
                  <a:gd name="connsiteX2431" fmla="*/ 3289935 w 5856802"/>
                  <a:gd name="connsiteY2431" fmla="*/ 3433134 h 6245647"/>
                  <a:gd name="connsiteX2432" fmla="*/ 3289173 w 5856802"/>
                  <a:gd name="connsiteY2432" fmla="*/ 3389510 h 6245647"/>
                  <a:gd name="connsiteX2433" fmla="*/ 3550444 w 5856802"/>
                  <a:gd name="connsiteY2433" fmla="*/ 5606930 h 6245647"/>
                  <a:gd name="connsiteX2434" fmla="*/ 3572637 w 5856802"/>
                  <a:gd name="connsiteY2434" fmla="*/ 5593595 h 6245647"/>
                  <a:gd name="connsiteX2435" fmla="*/ 3550444 w 5856802"/>
                  <a:gd name="connsiteY2435" fmla="*/ 5606930 h 6245647"/>
                  <a:gd name="connsiteX2436" fmla="*/ 3654362 w 5856802"/>
                  <a:gd name="connsiteY2436" fmla="*/ 6048890 h 6245647"/>
                  <a:gd name="connsiteX2437" fmla="*/ 3664554 w 5856802"/>
                  <a:gd name="connsiteY2437" fmla="*/ 5994407 h 6245647"/>
                  <a:gd name="connsiteX2438" fmla="*/ 3654362 w 5856802"/>
                  <a:gd name="connsiteY2438" fmla="*/ 6048890 h 6245647"/>
                  <a:gd name="connsiteX2439" fmla="*/ 4031742 w 5856802"/>
                  <a:gd name="connsiteY2439" fmla="*/ 5796001 h 6245647"/>
                  <a:gd name="connsiteX2440" fmla="*/ 4050792 w 5856802"/>
                  <a:gd name="connsiteY2440" fmla="*/ 5756662 h 6245647"/>
                  <a:gd name="connsiteX2441" fmla="*/ 4031742 w 5856802"/>
                  <a:gd name="connsiteY2441" fmla="*/ 5796001 h 6245647"/>
                  <a:gd name="connsiteX2442" fmla="*/ 3509010 w 5856802"/>
                  <a:gd name="connsiteY2442" fmla="*/ 225876 h 6245647"/>
                  <a:gd name="connsiteX2443" fmla="*/ 3485960 w 5856802"/>
                  <a:gd name="connsiteY2443" fmla="*/ 242069 h 6245647"/>
                  <a:gd name="connsiteX2444" fmla="*/ 3498723 w 5856802"/>
                  <a:gd name="connsiteY2444" fmla="*/ 184728 h 6245647"/>
                  <a:gd name="connsiteX2445" fmla="*/ 3502247 w 5856802"/>
                  <a:gd name="connsiteY2445" fmla="*/ 192443 h 6245647"/>
                  <a:gd name="connsiteX2446" fmla="*/ 3509010 w 5856802"/>
                  <a:gd name="connsiteY2446" fmla="*/ 225876 h 6245647"/>
                  <a:gd name="connsiteX2447" fmla="*/ 4179761 w 5856802"/>
                  <a:gd name="connsiteY2447" fmla="*/ 5208404 h 6245647"/>
                  <a:gd name="connsiteX2448" fmla="*/ 4193572 w 5856802"/>
                  <a:gd name="connsiteY2448" fmla="*/ 5170113 h 6245647"/>
                  <a:gd name="connsiteX2449" fmla="*/ 4179761 w 5856802"/>
                  <a:gd name="connsiteY2449" fmla="*/ 5208404 h 6245647"/>
                  <a:gd name="connsiteX2450" fmla="*/ 4211384 w 5856802"/>
                  <a:gd name="connsiteY2450" fmla="*/ 5183734 h 6245647"/>
                  <a:gd name="connsiteX2451" fmla="*/ 4198620 w 5856802"/>
                  <a:gd name="connsiteY2451" fmla="*/ 5151349 h 6245647"/>
                  <a:gd name="connsiteX2452" fmla="*/ 4299204 w 5856802"/>
                  <a:gd name="connsiteY2452" fmla="*/ 5119536 h 6245647"/>
                  <a:gd name="connsiteX2453" fmla="*/ 4286917 w 5856802"/>
                  <a:gd name="connsiteY2453" fmla="*/ 5042859 h 6245647"/>
                  <a:gd name="connsiteX2454" fmla="*/ 4268439 w 5856802"/>
                  <a:gd name="connsiteY2454" fmla="*/ 5073530 h 6245647"/>
                  <a:gd name="connsiteX2455" fmla="*/ 4244341 w 5856802"/>
                  <a:gd name="connsiteY2455" fmla="*/ 5043812 h 6245647"/>
                  <a:gd name="connsiteX2456" fmla="*/ 4246245 w 5856802"/>
                  <a:gd name="connsiteY2456" fmla="*/ 4981519 h 6245647"/>
                  <a:gd name="connsiteX2457" fmla="*/ 4261485 w 5856802"/>
                  <a:gd name="connsiteY2457" fmla="*/ 5004474 h 6245647"/>
                  <a:gd name="connsiteX2458" fmla="*/ 4264438 w 5856802"/>
                  <a:gd name="connsiteY2458" fmla="*/ 5048003 h 6245647"/>
                  <a:gd name="connsiteX2459" fmla="*/ 4291394 w 5856802"/>
                  <a:gd name="connsiteY2459" fmla="*/ 4997615 h 6245647"/>
                  <a:gd name="connsiteX2460" fmla="*/ 4306062 w 5856802"/>
                  <a:gd name="connsiteY2460" fmla="*/ 5065052 h 6245647"/>
                  <a:gd name="connsiteX2461" fmla="*/ 4326446 w 5856802"/>
                  <a:gd name="connsiteY2461" fmla="*/ 5068958 h 6245647"/>
                  <a:gd name="connsiteX2462" fmla="*/ 4328160 w 5856802"/>
                  <a:gd name="connsiteY2462" fmla="*/ 5103915 h 6245647"/>
                  <a:gd name="connsiteX2463" fmla="*/ 4305396 w 5856802"/>
                  <a:gd name="connsiteY2463" fmla="*/ 5109344 h 6245647"/>
                  <a:gd name="connsiteX2464" fmla="*/ 4328541 w 5856802"/>
                  <a:gd name="connsiteY2464" fmla="*/ 5130394 h 6245647"/>
                  <a:gd name="connsiteX2465" fmla="*/ 4294442 w 5856802"/>
                  <a:gd name="connsiteY2465" fmla="*/ 5138300 h 6245647"/>
                  <a:gd name="connsiteX2466" fmla="*/ 4333018 w 5856802"/>
                  <a:gd name="connsiteY2466" fmla="*/ 5182496 h 6245647"/>
                  <a:gd name="connsiteX2467" fmla="*/ 4320445 w 5856802"/>
                  <a:gd name="connsiteY2467" fmla="*/ 5203165 h 6245647"/>
                  <a:gd name="connsiteX2468" fmla="*/ 4327303 w 5856802"/>
                  <a:gd name="connsiteY2468" fmla="*/ 5245837 h 6245647"/>
                  <a:gd name="connsiteX2469" fmla="*/ 4358069 w 5856802"/>
                  <a:gd name="connsiteY2469" fmla="*/ 5238407 h 6245647"/>
                  <a:gd name="connsiteX2470" fmla="*/ 4353401 w 5856802"/>
                  <a:gd name="connsiteY2470" fmla="*/ 5283842 h 6245647"/>
                  <a:gd name="connsiteX2471" fmla="*/ 4333780 w 5856802"/>
                  <a:gd name="connsiteY2471" fmla="*/ 5261934 h 6245647"/>
                  <a:gd name="connsiteX2472" fmla="*/ 4333971 w 5856802"/>
                  <a:gd name="connsiteY2472" fmla="*/ 5288414 h 6245647"/>
                  <a:gd name="connsiteX2473" fmla="*/ 4326065 w 5856802"/>
                  <a:gd name="connsiteY2473" fmla="*/ 5263649 h 6245647"/>
                  <a:gd name="connsiteX2474" fmla="*/ 4308348 w 5856802"/>
                  <a:gd name="connsiteY2474" fmla="*/ 5276507 h 6245647"/>
                  <a:gd name="connsiteX2475" fmla="*/ 4308063 w 5856802"/>
                  <a:gd name="connsiteY2475" fmla="*/ 5250028 h 6245647"/>
                  <a:gd name="connsiteX2476" fmla="*/ 4235673 w 5856802"/>
                  <a:gd name="connsiteY2476" fmla="*/ 5266316 h 6245647"/>
                  <a:gd name="connsiteX2477" fmla="*/ 4249865 w 5856802"/>
                  <a:gd name="connsiteY2477" fmla="*/ 5307273 h 6245647"/>
                  <a:gd name="connsiteX2478" fmla="*/ 4223004 w 5856802"/>
                  <a:gd name="connsiteY2478" fmla="*/ 5286795 h 6245647"/>
                  <a:gd name="connsiteX2479" fmla="*/ 4193667 w 5856802"/>
                  <a:gd name="connsiteY2479" fmla="*/ 5249361 h 6245647"/>
                  <a:gd name="connsiteX2480" fmla="*/ 4211384 w 5856802"/>
                  <a:gd name="connsiteY2480" fmla="*/ 5183734 h 6245647"/>
                  <a:gd name="connsiteX2481" fmla="*/ 4221956 w 5856802"/>
                  <a:gd name="connsiteY2481" fmla="*/ 5048955 h 6245647"/>
                  <a:gd name="connsiteX2482" fmla="*/ 4222814 w 5856802"/>
                  <a:gd name="connsiteY2482" fmla="*/ 5004474 h 6245647"/>
                  <a:gd name="connsiteX2483" fmla="*/ 4241483 w 5856802"/>
                  <a:gd name="connsiteY2483" fmla="*/ 5000282 h 6245647"/>
                  <a:gd name="connsiteX2484" fmla="*/ 4221956 w 5856802"/>
                  <a:gd name="connsiteY2484" fmla="*/ 5048955 h 6245647"/>
                  <a:gd name="connsiteX2485" fmla="*/ 4196810 w 5856802"/>
                  <a:gd name="connsiteY2485" fmla="*/ 5036954 h 6245647"/>
                  <a:gd name="connsiteX2486" fmla="*/ 4212908 w 5856802"/>
                  <a:gd name="connsiteY2486" fmla="*/ 5015713 h 6245647"/>
                  <a:gd name="connsiteX2487" fmla="*/ 4216813 w 5856802"/>
                  <a:gd name="connsiteY2487" fmla="*/ 5041145 h 6245647"/>
                  <a:gd name="connsiteX2488" fmla="*/ 4196810 w 5856802"/>
                  <a:gd name="connsiteY2488" fmla="*/ 5036954 h 6245647"/>
                  <a:gd name="connsiteX2489" fmla="*/ 4335209 w 5856802"/>
                  <a:gd name="connsiteY2489" fmla="*/ 5800096 h 6245647"/>
                  <a:gd name="connsiteX2490" fmla="*/ 4349592 w 5856802"/>
                  <a:gd name="connsiteY2490" fmla="*/ 5761520 h 6245647"/>
                  <a:gd name="connsiteX2491" fmla="*/ 4335209 w 5856802"/>
                  <a:gd name="connsiteY2491" fmla="*/ 5800096 h 6245647"/>
                  <a:gd name="connsiteX2492" fmla="*/ 3534442 w 5856802"/>
                  <a:gd name="connsiteY2492" fmla="*/ 208826 h 6245647"/>
                  <a:gd name="connsiteX2493" fmla="*/ 3577781 w 5856802"/>
                  <a:gd name="connsiteY2493" fmla="*/ 177298 h 6245647"/>
                  <a:gd name="connsiteX2494" fmla="*/ 3534442 w 5856802"/>
                  <a:gd name="connsiteY2494" fmla="*/ 208826 h 6245647"/>
                  <a:gd name="connsiteX2495" fmla="*/ 4279488 w 5856802"/>
                  <a:gd name="connsiteY2495" fmla="*/ 5318322 h 6245647"/>
                  <a:gd name="connsiteX2496" fmla="*/ 4303586 w 5856802"/>
                  <a:gd name="connsiteY2496" fmla="*/ 5295271 h 6245647"/>
                  <a:gd name="connsiteX2497" fmla="*/ 4307872 w 5856802"/>
                  <a:gd name="connsiteY2497" fmla="*/ 5347183 h 6245647"/>
                  <a:gd name="connsiteX2498" fmla="*/ 4279488 w 5856802"/>
                  <a:gd name="connsiteY2498" fmla="*/ 5318322 h 6245647"/>
                  <a:gd name="connsiteX2499" fmla="*/ 4323493 w 5856802"/>
                  <a:gd name="connsiteY2499" fmla="*/ 5370138 h 6245647"/>
                  <a:gd name="connsiteX2500" fmla="*/ 4323303 w 5856802"/>
                  <a:gd name="connsiteY2500" fmla="*/ 5343754 h 6245647"/>
                  <a:gd name="connsiteX2501" fmla="*/ 4353021 w 5856802"/>
                  <a:gd name="connsiteY2501" fmla="*/ 5354613 h 6245647"/>
                  <a:gd name="connsiteX2502" fmla="*/ 4323493 w 5856802"/>
                  <a:gd name="connsiteY2502" fmla="*/ 5370138 h 6245647"/>
                  <a:gd name="connsiteX2503" fmla="*/ 4316159 w 5856802"/>
                  <a:gd name="connsiteY2503" fmla="*/ 5053622 h 6245647"/>
                  <a:gd name="connsiteX2504" fmla="*/ 4318254 w 5856802"/>
                  <a:gd name="connsiteY2504" fmla="*/ 5017713 h 6245647"/>
                  <a:gd name="connsiteX2505" fmla="*/ 4329017 w 5856802"/>
                  <a:gd name="connsiteY2505" fmla="*/ 5059528 h 6245647"/>
                  <a:gd name="connsiteX2506" fmla="*/ 4316159 w 5856802"/>
                  <a:gd name="connsiteY2506" fmla="*/ 5053622 h 6245647"/>
                  <a:gd name="connsiteX2507" fmla="*/ 3596926 w 5856802"/>
                  <a:gd name="connsiteY2507" fmla="*/ 153295 h 6245647"/>
                  <a:gd name="connsiteX2508" fmla="*/ 3607689 w 5856802"/>
                  <a:gd name="connsiteY2508" fmla="*/ 140913 h 6245647"/>
                  <a:gd name="connsiteX2509" fmla="*/ 3596926 w 5856802"/>
                  <a:gd name="connsiteY2509" fmla="*/ 153295 h 6245647"/>
                  <a:gd name="connsiteX2510" fmla="*/ 3760089 w 5856802"/>
                  <a:gd name="connsiteY2510" fmla="*/ 331889 h 6245647"/>
                  <a:gd name="connsiteX2511" fmla="*/ 3800285 w 5856802"/>
                  <a:gd name="connsiteY2511" fmla="*/ 290932 h 6245647"/>
                  <a:gd name="connsiteX2512" fmla="*/ 3760089 w 5856802"/>
                  <a:gd name="connsiteY2512" fmla="*/ 331889 h 6245647"/>
                  <a:gd name="connsiteX2513" fmla="*/ 4647343 w 5856802"/>
                  <a:gd name="connsiteY2513" fmla="*/ 5026095 h 6245647"/>
                  <a:gd name="connsiteX2514" fmla="*/ 4699254 w 5856802"/>
                  <a:gd name="connsiteY2514" fmla="*/ 5048955 h 6245647"/>
                  <a:gd name="connsiteX2515" fmla="*/ 4685253 w 5856802"/>
                  <a:gd name="connsiteY2515" fmla="*/ 5079150 h 6245647"/>
                  <a:gd name="connsiteX2516" fmla="*/ 4660869 w 5856802"/>
                  <a:gd name="connsiteY2516" fmla="*/ 5076102 h 6245647"/>
                  <a:gd name="connsiteX2517" fmla="*/ 4647343 w 5856802"/>
                  <a:gd name="connsiteY2517" fmla="*/ 5026095 h 6245647"/>
                  <a:gd name="connsiteX2518" fmla="*/ 3803999 w 5856802"/>
                  <a:gd name="connsiteY2518" fmla="*/ 208540 h 6245647"/>
                  <a:gd name="connsiteX2519" fmla="*/ 3818668 w 5856802"/>
                  <a:gd name="connsiteY2519" fmla="*/ 194348 h 6245647"/>
                  <a:gd name="connsiteX2520" fmla="*/ 3803999 w 5856802"/>
                  <a:gd name="connsiteY2520" fmla="*/ 208540 h 6245647"/>
                  <a:gd name="connsiteX2521" fmla="*/ 4649534 w 5856802"/>
                  <a:gd name="connsiteY2521" fmla="*/ 4954467 h 6245647"/>
                  <a:gd name="connsiteX2522" fmla="*/ 4670489 w 5856802"/>
                  <a:gd name="connsiteY2522" fmla="*/ 4940370 h 6245647"/>
                  <a:gd name="connsiteX2523" fmla="*/ 4649534 w 5856802"/>
                  <a:gd name="connsiteY2523" fmla="*/ 4954467 h 6245647"/>
                  <a:gd name="connsiteX2524" fmla="*/ 3824669 w 5856802"/>
                  <a:gd name="connsiteY2524" fmla="*/ 201397 h 6245647"/>
                  <a:gd name="connsiteX2525" fmla="*/ 3833813 w 5856802"/>
                  <a:gd name="connsiteY2525" fmla="*/ 198158 h 6245647"/>
                  <a:gd name="connsiteX2526" fmla="*/ 3824669 w 5856802"/>
                  <a:gd name="connsiteY2526" fmla="*/ 201397 h 6245647"/>
                  <a:gd name="connsiteX2527" fmla="*/ 3902488 w 5856802"/>
                  <a:gd name="connsiteY2527" fmla="*/ 147104 h 6245647"/>
                  <a:gd name="connsiteX2528" fmla="*/ 3915347 w 5856802"/>
                  <a:gd name="connsiteY2528" fmla="*/ 151581 h 6245647"/>
                  <a:gd name="connsiteX2529" fmla="*/ 3902488 w 5856802"/>
                  <a:gd name="connsiteY2529" fmla="*/ 147104 h 6245647"/>
                  <a:gd name="connsiteX2530" fmla="*/ 3956781 w 5856802"/>
                  <a:gd name="connsiteY2530" fmla="*/ 354178 h 6245647"/>
                  <a:gd name="connsiteX2531" fmla="*/ 3984308 w 5856802"/>
                  <a:gd name="connsiteY2531" fmla="*/ 313030 h 6245647"/>
                  <a:gd name="connsiteX2532" fmla="*/ 4004596 w 5856802"/>
                  <a:gd name="connsiteY2532" fmla="*/ 263405 h 6245647"/>
                  <a:gd name="connsiteX2533" fmla="*/ 4016693 w 5856802"/>
                  <a:gd name="connsiteY2533" fmla="*/ 277025 h 6245647"/>
                  <a:gd name="connsiteX2534" fmla="*/ 4024979 w 5856802"/>
                  <a:gd name="connsiteY2534" fmla="*/ 383229 h 6245647"/>
                  <a:gd name="connsiteX2535" fmla="*/ 3998214 w 5856802"/>
                  <a:gd name="connsiteY2535" fmla="*/ 420567 h 6245647"/>
                  <a:gd name="connsiteX2536" fmla="*/ 3977069 w 5856802"/>
                  <a:gd name="connsiteY2536" fmla="*/ 410471 h 6245647"/>
                  <a:gd name="connsiteX2537" fmla="*/ 3985927 w 5856802"/>
                  <a:gd name="connsiteY2537" fmla="*/ 379800 h 6245647"/>
                  <a:gd name="connsiteX2538" fmla="*/ 3956781 w 5856802"/>
                  <a:gd name="connsiteY2538" fmla="*/ 354178 h 6245647"/>
                  <a:gd name="connsiteX2539" fmla="*/ 3935349 w 5856802"/>
                  <a:gd name="connsiteY2539" fmla="*/ 117196 h 6245647"/>
                  <a:gd name="connsiteX2540" fmla="*/ 3941540 w 5856802"/>
                  <a:gd name="connsiteY2540" fmla="*/ 151200 h 6245647"/>
                  <a:gd name="connsiteX2541" fmla="*/ 3945922 w 5856802"/>
                  <a:gd name="connsiteY2541" fmla="*/ 149581 h 6245647"/>
                  <a:gd name="connsiteX2542" fmla="*/ 3935349 w 5856802"/>
                  <a:gd name="connsiteY2542" fmla="*/ 117196 h 6245647"/>
                  <a:gd name="connsiteX2543" fmla="*/ 3956114 w 5856802"/>
                  <a:gd name="connsiteY2543" fmla="*/ 218351 h 6245647"/>
                  <a:gd name="connsiteX2544" fmla="*/ 3966115 w 5856802"/>
                  <a:gd name="connsiteY2544" fmla="*/ 196253 h 6245647"/>
                  <a:gd name="connsiteX2545" fmla="*/ 3956114 w 5856802"/>
                  <a:gd name="connsiteY2545" fmla="*/ 218351 h 6245647"/>
                  <a:gd name="connsiteX2546" fmla="*/ 4120515 w 5856802"/>
                  <a:gd name="connsiteY2546" fmla="*/ 1047598 h 6245647"/>
                  <a:gd name="connsiteX2547" fmla="*/ 4116515 w 5856802"/>
                  <a:gd name="connsiteY2547" fmla="*/ 1012736 h 6245647"/>
                  <a:gd name="connsiteX2548" fmla="*/ 4134422 w 5856802"/>
                  <a:gd name="connsiteY2548" fmla="*/ 1051694 h 6245647"/>
                  <a:gd name="connsiteX2549" fmla="*/ 4120515 w 5856802"/>
                  <a:gd name="connsiteY2549" fmla="*/ 1047598 h 6245647"/>
                  <a:gd name="connsiteX2550" fmla="*/ 4156615 w 5856802"/>
                  <a:gd name="connsiteY2550" fmla="*/ 1152754 h 6245647"/>
                  <a:gd name="connsiteX2551" fmla="*/ 4151662 w 5856802"/>
                  <a:gd name="connsiteY2551" fmla="*/ 1127227 h 6245647"/>
                  <a:gd name="connsiteX2552" fmla="*/ 4177379 w 5856802"/>
                  <a:gd name="connsiteY2552" fmla="*/ 1163612 h 6245647"/>
                  <a:gd name="connsiteX2553" fmla="*/ 4176523 w 5856802"/>
                  <a:gd name="connsiteY2553" fmla="*/ 1172947 h 6245647"/>
                  <a:gd name="connsiteX2554" fmla="*/ 4179856 w 5856802"/>
                  <a:gd name="connsiteY2554" fmla="*/ 1189901 h 6245647"/>
                  <a:gd name="connsiteX2555" fmla="*/ 4156615 w 5856802"/>
                  <a:gd name="connsiteY2555" fmla="*/ 1152754 h 6245647"/>
                  <a:gd name="connsiteX2556" fmla="*/ 3985641 w 5856802"/>
                  <a:gd name="connsiteY2556" fmla="*/ 225019 h 6245647"/>
                  <a:gd name="connsiteX2557" fmla="*/ 3994595 w 5856802"/>
                  <a:gd name="connsiteY2557" fmla="*/ 185299 h 6245647"/>
                  <a:gd name="connsiteX2558" fmla="*/ 3985641 w 5856802"/>
                  <a:gd name="connsiteY2558" fmla="*/ 225019 h 6245647"/>
                  <a:gd name="connsiteX2559" fmla="*/ 4119182 w 5856802"/>
                  <a:gd name="connsiteY2559" fmla="*/ 903008 h 6245647"/>
                  <a:gd name="connsiteX2560" fmla="*/ 4135279 w 5856802"/>
                  <a:gd name="connsiteY2560" fmla="*/ 906247 h 6245647"/>
                  <a:gd name="connsiteX2561" fmla="*/ 4119182 w 5856802"/>
                  <a:gd name="connsiteY2561" fmla="*/ 903008 h 6245647"/>
                  <a:gd name="connsiteX2562" fmla="*/ 4032695 w 5856802"/>
                  <a:gd name="connsiteY2562" fmla="*/ 261690 h 6245647"/>
                  <a:gd name="connsiteX2563" fmla="*/ 4034695 w 5856802"/>
                  <a:gd name="connsiteY2563" fmla="*/ 333890 h 6245647"/>
                  <a:gd name="connsiteX2564" fmla="*/ 4032695 w 5856802"/>
                  <a:gd name="connsiteY2564" fmla="*/ 261690 h 6245647"/>
                  <a:gd name="connsiteX2565" fmla="*/ 3989737 w 5856802"/>
                  <a:gd name="connsiteY2565" fmla="*/ 86811 h 6245647"/>
                  <a:gd name="connsiteX2566" fmla="*/ 4004120 w 5856802"/>
                  <a:gd name="connsiteY2566" fmla="*/ 53759 h 6245647"/>
                  <a:gd name="connsiteX2567" fmla="*/ 3991928 w 5856802"/>
                  <a:gd name="connsiteY2567" fmla="*/ 122434 h 6245647"/>
                  <a:gd name="connsiteX2568" fmla="*/ 3989737 w 5856802"/>
                  <a:gd name="connsiteY2568" fmla="*/ 86811 h 6245647"/>
                  <a:gd name="connsiteX2569" fmla="*/ 4065080 w 5856802"/>
                  <a:gd name="connsiteY2569" fmla="*/ 440855 h 6245647"/>
                  <a:gd name="connsiteX2570" fmla="*/ 4070795 w 5856802"/>
                  <a:gd name="connsiteY2570" fmla="*/ 420376 h 6245647"/>
                  <a:gd name="connsiteX2571" fmla="*/ 4077462 w 5856802"/>
                  <a:gd name="connsiteY2571" fmla="*/ 454476 h 6245647"/>
                  <a:gd name="connsiteX2572" fmla="*/ 4065080 w 5856802"/>
                  <a:gd name="connsiteY2572" fmla="*/ 440855 h 6245647"/>
                  <a:gd name="connsiteX2573" fmla="*/ 4068033 w 5856802"/>
                  <a:gd name="connsiteY2573" fmla="*/ 284741 h 6245647"/>
                  <a:gd name="connsiteX2574" fmla="*/ 4078605 w 5856802"/>
                  <a:gd name="connsiteY2574" fmla="*/ 289884 h 6245647"/>
                  <a:gd name="connsiteX2575" fmla="*/ 4089369 w 5856802"/>
                  <a:gd name="connsiteY2575" fmla="*/ 404375 h 6245647"/>
                  <a:gd name="connsiteX2576" fmla="*/ 4050888 w 5856802"/>
                  <a:gd name="connsiteY2576" fmla="*/ 318554 h 6245647"/>
                  <a:gd name="connsiteX2577" fmla="*/ 4069271 w 5856802"/>
                  <a:gd name="connsiteY2577" fmla="*/ 302552 h 6245647"/>
                  <a:gd name="connsiteX2578" fmla="*/ 4068033 w 5856802"/>
                  <a:gd name="connsiteY2578" fmla="*/ 284741 h 6245647"/>
                  <a:gd name="connsiteX2579" fmla="*/ 4054697 w 5856802"/>
                  <a:gd name="connsiteY2579" fmla="*/ 253213 h 6245647"/>
                  <a:gd name="connsiteX2580" fmla="*/ 4045172 w 5856802"/>
                  <a:gd name="connsiteY2580" fmla="*/ 193015 h 6245647"/>
                  <a:gd name="connsiteX2581" fmla="*/ 4059936 w 5856802"/>
                  <a:gd name="connsiteY2581" fmla="*/ 196444 h 6245647"/>
                  <a:gd name="connsiteX2582" fmla="*/ 4054697 w 5856802"/>
                  <a:gd name="connsiteY2582" fmla="*/ 253213 h 6245647"/>
                  <a:gd name="connsiteX2583" fmla="*/ 4154710 w 5856802"/>
                  <a:gd name="connsiteY2583" fmla="*/ 744798 h 6245647"/>
                  <a:gd name="connsiteX2584" fmla="*/ 4142899 w 5856802"/>
                  <a:gd name="connsiteY2584" fmla="*/ 685362 h 6245647"/>
                  <a:gd name="connsiteX2585" fmla="*/ 4161473 w 5856802"/>
                  <a:gd name="connsiteY2585" fmla="*/ 714985 h 6245647"/>
                  <a:gd name="connsiteX2586" fmla="*/ 4154710 w 5856802"/>
                  <a:gd name="connsiteY2586" fmla="*/ 744798 h 6245647"/>
                  <a:gd name="connsiteX2587" fmla="*/ 4056603 w 5856802"/>
                  <a:gd name="connsiteY2587" fmla="*/ 179489 h 6245647"/>
                  <a:gd name="connsiteX2588" fmla="*/ 4048125 w 5856802"/>
                  <a:gd name="connsiteY2588" fmla="*/ 137103 h 6245647"/>
                  <a:gd name="connsiteX2589" fmla="*/ 4054602 w 5856802"/>
                  <a:gd name="connsiteY2589" fmla="*/ 134531 h 6245647"/>
                  <a:gd name="connsiteX2590" fmla="*/ 4063556 w 5856802"/>
                  <a:gd name="connsiteY2590" fmla="*/ 167678 h 6245647"/>
                  <a:gd name="connsiteX2591" fmla="*/ 4056603 w 5856802"/>
                  <a:gd name="connsiteY2591" fmla="*/ 179489 h 6245647"/>
                  <a:gd name="connsiteX2592" fmla="*/ 4996149 w 5856802"/>
                  <a:gd name="connsiteY2592" fmla="*/ 4594422 h 6245647"/>
                  <a:gd name="connsiteX2593" fmla="*/ 5025295 w 5856802"/>
                  <a:gd name="connsiteY2593" fmla="*/ 4568514 h 6245647"/>
                  <a:gd name="connsiteX2594" fmla="*/ 4996149 w 5856802"/>
                  <a:gd name="connsiteY2594" fmla="*/ 4594422 h 6245647"/>
                  <a:gd name="connsiteX2595" fmla="*/ 5169980 w 5856802"/>
                  <a:gd name="connsiteY2595" fmla="*/ 4951419 h 6245647"/>
                  <a:gd name="connsiteX2596" fmla="*/ 5157883 w 5856802"/>
                  <a:gd name="connsiteY2596" fmla="*/ 4882744 h 6245647"/>
                  <a:gd name="connsiteX2597" fmla="*/ 5196364 w 5856802"/>
                  <a:gd name="connsiteY2597" fmla="*/ 4907795 h 6245647"/>
                  <a:gd name="connsiteX2598" fmla="*/ 5169980 w 5856802"/>
                  <a:gd name="connsiteY2598" fmla="*/ 4951419 h 6245647"/>
                  <a:gd name="connsiteX2599" fmla="*/ 5245132 w 5856802"/>
                  <a:gd name="connsiteY2599" fmla="*/ 5128394 h 6245647"/>
                  <a:gd name="connsiteX2600" fmla="*/ 5268278 w 5856802"/>
                  <a:gd name="connsiteY2600" fmla="*/ 5103915 h 6245647"/>
                  <a:gd name="connsiteX2601" fmla="*/ 5245132 w 5856802"/>
                  <a:gd name="connsiteY2601" fmla="*/ 5128394 h 6245647"/>
                  <a:gd name="connsiteX2602" fmla="*/ 5105496 w 5856802"/>
                  <a:gd name="connsiteY2602" fmla="*/ 4509745 h 6245647"/>
                  <a:gd name="connsiteX2603" fmla="*/ 5120164 w 5856802"/>
                  <a:gd name="connsiteY2603" fmla="*/ 4505459 h 6245647"/>
                  <a:gd name="connsiteX2604" fmla="*/ 5147787 w 5856802"/>
                  <a:gd name="connsiteY2604" fmla="*/ 4587755 h 6245647"/>
                  <a:gd name="connsiteX2605" fmla="*/ 5133023 w 5856802"/>
                  <a:gd name="connsiteY2605" fmla="*/ 4592041 h 6245647"/>
                  <a:gd name="connsiteX2606" fmla="*/ 5105496 w 5856802"/>
                  <a:gd name="connsiteY2606" fmla="*/ 4509745 h 6245647"/>
                  <a:gd name="connsiteX2607" fmla="*/ 4496467 w 5856802"/>
                  <a:gd name="connsiteY2607" fmla="*/ 1781975 h 6245647"/>
                  <a:gd name="connsiteX2608" fmla="*/ 4526566 w 5856802"/>
                  <a:gd name="connsiteY2608" fmla="*/ 1826076 h 6245647"/>
                  <a:gd name="connsiteX2609" fmla="*/ 4535425 w 5856802"/>
                  <a:gd name="connsiteY2609" fmla="*/ 1813884 h 6245647"/>
                  <a:gd name="connsiteX2610" fmla="*/ 4520566 w 5856802"/>
                  <a:gd name="connsiteY2610" fmla="*/ 1773498 h 6245647"/>
                  <a:gd name="connsiteX2611" fmla="*/ 4526280 w 5856802"/>
                  <a:gd name="connsiteY2611" fmla="*/ 1798930 h 6245647"/>
                  <a:gd name="connsiteX2612" fmla="*/ 4513707 w 5856802"/>
                  <a:gd name="connsiteY2612" fmla="*/ 1794263 h 6245647"/>
                  <a:gd name="connsiteX2613" fmla="*/ 4509612 w 5856802"/>
                  <a:gd name="connsiteY2613" fmla="*/ 1750162 h 6245647"/>
                  <a:gd name="connsiteX2614" fmla="*/ 4494372 w 5856802"/>
                  <a:gd name="connsiteY2614" fmla="*/ 1746352 h 6245647"/>
                  <a:gd name="connsiteX2615" fmla="*/ 4500849 w 5856802"/>
                  <a:gd name="connsiteY2615" fmla="*/ 1698346 h 6245647"/>
                  <a:gd name="connsiteX2616" fmla="*/ 4518565 w 5856802"/>
                  <a:gd name="connsiteY2616" fmla="*/ 1701108 h 6245647"/>
                  <a:gd name="connsiteX2617" fmla="*/ 4504278 w 5856802"/>
                  <a:gd name="connsiteY2617" fmla="*/ 1688059 h 6245647"/>
                  <a:gd name="connsiteX2618" fmla="*/ 4496658 w 5856802"/>
                  <a:gd name="connsiteY2618" fmla="*/ 1654245 h 6245647"/>
                  <a:gd name="connsiteX2619" fmla="*/ 4519423 w 5856802"/>
                  <a:gd name="connsiteY2619" fmla="*/ 1655102 h 6245647"/>
                  <a:gd name="connsiteX2620" fmla="*/ 4513612 w 5856802"/>
                  <a:gd name="connsiteY2620" fmla="*/ 1629766 h 6245647"/>
                  <a:gd name="connsiteX2621" fmla="*/ 4560475 w 5856802"/>
                  <a:gd name="connsiteY2621" fmla="*/ 1649292 h 6245647"/>
                  <a:gd name="connsiteX2622" fmla="*/ 4555236 w 5856802"/>
                  <a:gd name="connsiteY2622" fmla="*/ 1614621 h 6245647"/>
                  <a:gd name="connsiteX2623" fmla="*/ 4580858 w 5856802"/>
                  <a:gd name="connsiteY2623" fmla="*/ 1687868 h 6245647"/>
                  <a:gd name="connsiteX2624" fmla="*/ 4527138 w 5856802"/>
                  <a:gd name="connsiteY2624" fmla="*/ 1652245 h 6245647"/>
                  <a:gd name="connsiteX2625" fmla="*/ 4555903 w 5856802"/>
                  <a:gd name="connsiteY2625" fmla="*/ 1678439 h 6245647"/>
                  <a:gd name="connsiteX2626" fmla="*/ 4571619 w 5856802"/>
                  <a:gd name="connsiteY2626" fmla="*/ 1709490 h 6245647"/>
                  <a:gd name="connsiteX2627" fmla="*/ 4545806 w 5856802"/>
                  <a:gd name="connsiteY2627" fmla="*/ 1746161 h 6245647"/>
                  <a:gd name="connsiteX2628" fmla="*/ 4587431 w 5856802"/>
                  <a:gd name="connsiteY2628" fmla="*/ 1740351 h 6245647"/>
                  <a:gd name="connsiteX2629" fmla="*/ 4594003 w 5856802"/>
                  <a:gd name="connsiteY2629" fmla="*/ 1793024 h 6245647"/>
                  <a:gd name="connsiteX2630" fmla="*/ 4610005 w 5856802"/>
                  <a:gd name="connsiteY2630" fmla="*/ 1787500 h 6245647"/>
                  <a:gd name="connsiteX2631" fmla="*/ 4591908 w 5856802"/>
                  <a:gd name="connsiteY2631" fmla="*/ 1821218 h 6245647"/>
                  <a:gd name="connsiteX2632" fmla="*/ 4582097 w 5856802"/>
                  <a:gd name="connsiteY2632" fmla="*/ 1779023 h 6245647"/>
                  <a:gd name="connsiteX2633" fmla="*/ 4561047 w 5856802"/>
                  <a:gd name="connsiteY2633" fmla="*/ 1850555 h 6245647"/>
                  <a:gd name="connsiteX2634" fmla="*/ 4589240 w 5856802"/>
                  <a:gd name="connsiteY2634" fmla="*/ 1822171 h 6245647"/>
                  <a:gd name="connsiteX2635" fmla="*/ 4603147 w 5856802"/>
                  <a:gd name="connsiteY2635" fmla="*/ 1844650 h 6245647"/>
                  <a:gd name="connsiteX2636" fmla="*/ 4604290 w 5856802"/>
                  <a:gd name="connsiteY2636" fmla="*/ 1899228 h 6245647"/>
                  <a:gd name="connsiteX2637" fmla="*/ 4605719 w 5856802"/>
                  <a:gd name="connsiteY2637" fmla="*/ 1880273 h 6245647"/>
                  <a:gd name="connsiteX2638" fmla="*/ 4547998 w 5856802"/>
                  <a:gd name="connsiteY2638" fmla="*/ 1882559 h 6245647"/>
                  <a:gd name="connsiteX2639" fmla="*/ 4536472 w 5856802"/>
                  <a:gd name="connsiteY2639" fmla="*/ 1831696 h 6245647"/>
                  <a:gd name="connsiteX2640" fmla="*/ 4513136 w 5856802"/>
                  <a:gd name="connsiteY2640" fmla="*/ 1830934 h 6245647"/>
                  <a:gd name="connsiteX2641" fmla="*/ 4496467 w 5856802"/>
                  <a:gd name="connsiteY2641" fmla="*/ 1781975 h 6245647"/>
                  <a:gd name="connsiteX2642" fmla="*/ 4475417 w 5856802"/>
                  <a:gd name="connsiteY2642" fmla="*/ 1597762 h 6245647"/>
                  <a:gd name="connsiteX2643" fmla="*/ 4480084 w 5856802"/>
                  <a:gd name="connsiteY2643" fmla="*/ 1568615 h 6245647"/>
                  <a:gd name="connsiteX2644" fmla="*/ 4497515 w 5856802"/>
                  <a:gd name="connsiteY2644" fmla="*/ 1571473 h 6245647"/>
                  <a:gd name="connsiteX2645" fmla="*/ 4518184 w 5856802"/>
                  <a:gd name="connsiteY2645" fmla="*/ 1600524 h 6245647"/>
                  <a:gd name="connsiteX2646" fmla="*/ 4503230 w 5856802"/>
                  <a:gd name="connsiteY2646" fmla="*/ 1633481 h 6245647"/>
                  <a:gd name="connsiteX2647" fmla="*/ 4475417 w 5856802"/>
                  <a:gd name="connsiteY2647" fmla="*/ 1597762 h 6245647"/>
                  <a:gd name="connsiteX2648" fmla="*/ 4536948 w 5856802"/>
                  <a:gd name="connsiteY2648" fmla="*/ 1950377 h 6245647"/>
                  <a:gd name="connsiteX2649" fmla="*/ 4549521 w 5856802"/>
                  <a:gd name="connsiteY2649" fmla="*/ 1927613 h 6245647"/>
                  <a:gd name="connsiteX2650" fmla="*/ 4536948 w 5856802"/>
                  <a:gd name="connsiteY2650" fmla="*/ 1950377 h 6245647"/>
                  <a:gd name="connsiteX2651" fmla="*/ 4496943 w 5856802"/>
                  <a:gd name="connsiteY2651" fmla="*/ 1544136 h 6245647"/>
                  <a:gd name="connsiteX2652" fmla="*/ 4511612 w 5856802"/>
                  <a:gd name="connsiteY2652" fmla="*/ 1511180 h 6245647"/>
                  <a:gd name="connsiteX2653" fmla="*/ 4522565 w 5856802"/>
                  <a:gd name="connsiteY2653" fmla="*/ 1534706 h 6245647"/>
                  <a:gd name="connsiteX2654" fmla="*/ 4548759 w 5856802"/>
                  <a:gd name="connsiteY2654" fmla="*/ 1515847 h 6245647"/>
                  <a:gd name="connsiteX2655" fmla="*/ 4542473 w 5856802"/>
                  <a:gd name="connsiteY2655" fmla="*/ 1536516 h 6245647"/>
                  <a:gd name="connsiteX2656" fmla="*/ 4576191 w 5856802"/>
                  <a:gd name="connsiteY2656" fmla="*/ 1560900 h 6245647"/>
                  <a:gd name="connsiteX2657" fmla="*/ 4580478 w 5856802"/>
                  <a:gd name="connsiteY2657" fmla="*/ 1614431 h 6245647"/>
                  <a:gd name="connsiteX2658" fmla="*/ 4562951 w 5856802"/>
                  <a:gd name="connsiteY2658" fmla="*/ 1611573 h 6245647"/>
                  <a:gd name="connsiteX2659" fmla="*/ 4562761 w 5856802"/>
                  <a:gd name="connsiteY2659" fmla="*/ 1575092 h 6245647"/>
                  <a:gd name="connsiteX2660" fmla="*/ 4525233 w 5856802"/>
                  <a:gd name="connsiteY2660" fmla="*/ 1607001 h 6245647"/>
                  <a:gd name="connsiteX2661" fmla="*/ 4546473 w 5856802"/>
                  <a:gd name="connsiteY2661" fmla="*/ 1553471 h 6245647"/>
                  <a:gd name="connsiteX2662" fmla="*/ 4496943 w 5856802"/>
                  <a:gd name="connsiteY2662" fmla="*/ 1544136 h 6245647"/>
                  <a:gd name="connsiteX2663" fmla="*/ 4371690 w 5856802"/>
                  <a:gd name="connsiteY2663" fmla="*/ 921011 h 6245647"/>
                  <a:gd name="connsiteX2664" fmla="*/ 4389597 w 5856802"/>
                  <a:gd name="connsiteY2664" fmla="*/ 932631 h 6245647"/>
                  <a:gd name="connsiteX2665" fmla="*/ 4371690 w 5856802"/>
                  <a:gd name="connsiteY2665" fmla="*/ 921011 h 6245647"/>
                  <a:gd name="connsiteX2666" fmla="*/ 5167408 w 5856802"/>
                  <a:gd name="connsiteY2666" fmla="*/ 4238187 h 6245647"/>
                  <a:gd name="connsiteX2667" fmla="*/ 5178076 w 5856802"/>
                  <a:gd name="connsiteY2667" fmla="*/ 4235044 h 6245647"/>
                  <a:gd name="connsiteX2668" fmla="*/ 5190649 w 5856802"/>
                  <a:gd name="connsiteY2668" fmla="*/ 4285622 h 6245647"/>
                  <a:gd name="connsiteX2669" fmla="*/ 5167408 w 5856802"/>
                  <a:gd name="connsiteY2669" fmla="*/ 4238187 h 6245647"/>
                  <a:gd name="connsiteX2670" fmla="*/ 4409790 w 5856802"/>
                  <a:gd name="connsiteY2670" fmla="*/ 998354 h 6245647"/>
                  <a:gd name="connsiteX2671" fmla="*/ 4420743 w 5856802"/>
                  <a:gd name="connsiteY2671" fmla="*/ 1012546 h 6245647"/>
                  <a:gd name="connsiteX2672" fmla="*/ 4410742 w 5856802"/>
                  <a:gd name="connsiteY2672" fmla="*/ 1025500 h 6245647"/>
                  <a:gd name="connsiteX2673" fmla="*/ 4410551 w 5856802"/>
                  <a:gd name="connsiteY2673" fmla="*/ 979685 h 6245647"/>
                  <a:gd name="connsiteX2674" fmla="*/ 4409790 w 5856802"/>
                  <a:gd name="connsiteY2674" fmla="*/ 998354 h 6245647"/>
                  <a:gd name="connsiteX2675" fmla="*/ 4569524 w 5856802"/>
                  <a:gd name="connsiteY2675" fmla="*/ 1627575 h 6245647"/>
                  <a:gd name="connsiteX2676" fmla="*/ 4579906 w 5856802"/>
                  <a:gd name="connsiteY2676" fmla="*/ 1623860 h 6245647"/>
                  <a:gd name="connsiteX2677" fmla="*/ 4587907 w 5856802"/>
                  <a:gd name="connsiteY2677" fmla="*/ 1657674 h 6245647"/>
                  <a:gd name="connsiteX2678" fmla="*/ 4569524 w 5856802"/>
                  <a:gd name="connsiteY2678" fmla="*/ 1627575 h 6245647"/>
                  <a:gd name="connsiteX2679" fmla="*/ 4415791 w 5856802"/>
                  <a:gd name="connsiteY2679" fmla="*/ 968350 h 6245647"/>
                  <a:gd name="connsiteX2680" fmla="*/ 4437793 w 5856802"/>
                  <a:gd name="connsiteY2680" fmla="*/ 996639 h 6245647"/>
                  <a:gd name="connsiteX2681" fmla="*/ 4415791 w 5856802"/>
                  <a:gd name="connsiteY2681" fmla="*/ 968350 h 6245647"/>
                  <a:gd name="connsiteX2682" fmla="*/ 4663726 w 5856802"/>
                  <a:gd name="connsiteY2682" fmla="*/ 1914659 h 6245647"/>
                  <a:gd name="connsiteX2683" fmla="*/ 4655630 w 5856802"/>
                  <a:gd name="connsiteY2683" fmla="*/ 1880845 h 6245647"/>
                  <a:gd name="connsiteX2684" fmla="*/ 4658964 w 5856802"/>
                  <a:gd name="connsiteY2684" fmla="*/ 1870463 h 6245647"/>
                  <a:gd name="connsiteX2685" fmla="*/ 4663726 w 5856802"/>
                  <a:gd name="connsiteY2685" fmla="*/ 1914659 h 6245647"/>
                  <a:gd name="connsiteX2686" fmla="*/ 4551617 w 5856802"/>
                  <a:gd name="connsiteY2686" fmla="*/ 1376972 h 6245647"/>
                  <a:gd name="connsiteX2687" fmla="*/ 4568191 w 5856802"/>
                  <a:gd name="connsiteY2687" fmla="*/ 1389164 h 6245647"/>
                  <a:gd name="connsiteX2688" fmla="*/ 4551617 w 5856802"/>
                  <a:gd name="connsiteY2688" fmla="*/ 1376972 h 6245647"/>
                  <a:gd name="connsiteX2689" fmla="*/ 4565999 w 5856802"/>
                  <a:gd name="connsiteY2689" fmla="*/ 1334872 h 6245647"/>
                  <a:gd name="connsiteX2690" fmla="*/ 4580478 w 5856802"/>
                  <a:gd name="connsiteY2690" fmla="*/ 1338682 h 6245647"/>
                  <a:gd name="connsiteX2691" fmla="*/ 4579144 w 5856802"/>
                  <a:gd name="connsiteY2691" fmla="*/ 1366781 h 6245647"/>
                  <a:gd name="connsiteX2692" fmla="*/ 4565999 w 5856802"/>
                  <a:gd name="connsiteY2692" fmla="*/ 1334872 h 6245647"/>
                  <a:gd name="connsiteX2693" fmla="*/ 5224177 w 5856802"/>
                  <a:gd name="connsiteY2693" fmla="*/ 3254540 h 6245647"/>
                  <a:gd name="connsiteX2694" fmla="*/ 5198555 w 5856802"/>
                  <a:gd name="connsiteY2694" fmla="*/ 3199010 h 6245647"/>
                  <a:gd name="connsiteX2695" fmla="*/ 5278279 w 5856802"/>
                  <a:gd name="connsiteY2695" fmla="*/ 3199105 h 6245647"/>
                  <a:gd name="connsiteX2696" fmla="*/ 5305330 w 5856802"/>
                  <a:gd name="connsiteY2696" fmla="*/ 3245015 h 6245647"/>
                  <a:gd name="connsiteX2697" fmla="*/ 5326952 w 5856802"/>
                  <a:gd name="connsiteY2697" fmla="*/ 3320549 h 6245647"/>
                  <a:gd name="connsiteX2698" fmla="*/ 5295710 w 5856802"/>
                  <a:gd name="connsiteY2698" fmla="*/ 3285211 h 6245647"/>
                  <a:gd name="connsiteX2699" fmla="*/ 5267611 w 5856802"/>
                  <a:gd name="connsiteY2699" fmla="*/ 3322454 h 6245647"/>
                  <a:gd name="connsiteX2700" fmla="*/ 5238465 w 5856802"/>
                  <a:gd name="connsiteY2700" fmla="*/ 3268066 h 6245647"/>
                  <a:gd name="connsiteX2701" fmla="*/ 5209223 w 5856802"/>
                  <a:gd name="connsiteY2701" fmla="*/ 3250445 h 6245647"/>
                  <a:gd name="connsiteX2702" fmla="*/ 5224177 w 5856802"/>
                  <a:gd name="connsiteY2702" fmla="*/ 3254540 h 6245647"/>
                  <a:gd name="connsiteX2703" fmla="*/ 5219224 w 5856802"/>
                  <a:gd name="connsiteY2703" fmla="*/ 3274638 h 6245647"/>
                  <a:gd name="connsiteX2704" fmla="*/ 5251990 w 5856802"/>
                  <a:gd name="connsiteY2704" fmla="*/ 3355410 h 6245647"/>
                  <a:gd name="connsiteX2705" fmla="*/ 5184268 w 5856802"/>
                  <a:gd name="connsiteY2705" fmla="*/ 3366459 h 6245647"/>
                  <a:gd name="connsiteX2706" fmla="*/ 5121117 w 5856802"/>
                  <a:gd name="connsiteY2706" fmla="*/ 3325311 h 6245647"/>
                  <a:gd name="connsiteX2707" fmla="*/ 5096351 w 5856802"/>
                  <a:gd name="connsiteY2707" fmla="*/ 3323882 h 6245647"/>
                  <a:gd name="connsiteX2708" fmla="*/ 5105115 w 5856802"/>
                  <a:gd name="connsiteY2708" fmla="*/ 3357696 h 6245647"/>
                  <a:gd name="connsiteX2709" fmla="*/ 5064062 w 5856802"/>
                  <a:gd name="connsiteY2709" fmla="*/ 3306928 h 6245647"/>
                  <a:gd name="connsiteX2710" fmla="*/ 5133785 w 5856802"/>
                  <a:gd name="connsiteY2710" fmla="*/ 3293879 h 6245647"/>
                  <a:gd name="connsiteX2711" fmla="*/ 5121879 w 5856802"/>
                  <a:gd name="connsiteY2711" fmla="*/ 3288545 h 6245647"/>
                  <a:gd name="connsiteX2712" fmla="*/ 5189506 w 5856802"/>
                  <a:gd name="connsiteY2712" fmla="*/ 3229871 h 6245647"/>
                  <a:gd name="connsiteX2713" fmla="*/ 5214176 w 5856802"/>
                  <a:gd name="connsiteY2713" fmla="*/ 3294831 h 6245647"/>
                  <a:gd name="connsiteX2714" fmla="*/ 5219224 w 5856802"/>
                  <a:gd name="connsiteY2714" fmla="*/ 3274638 h 6245647"/>
                  <a:gd name="connsiteX2715" fmla="*/ 5316855 w 5856802"/>
                  <a:gd name="connsiteY2715" fmla="*/ 3911575 h 6245647"/>
                  <a:gd name="connsiteX2716" fmla="*/ 5330667 w 5856802"/>
                  <a:gd name="connsiteY2716" fmla="*/ 3907098 h 6245647"/>
                  <a:gd name="connsiteX2717" fmla="*/ 5316855 w 5856802"/>
                  <a:gd name="connsiteY2717" fmla="*/ 3911575 h 6245647"/>
                  <a:gd name="connsiteX2718" fmla="*/ 4777550 w 5856802"/>
                  <a:gd name="connsiteY2718" fmla="*/ 1865319 h 6245647"/>
                  <a:gd name="connsiteX2719" fmla="*/ 4777550 w 5856802"/>
                  <a:gd name="connsiteY2719" fmla="*/ 1865319 h 6245647"/>
                  <a:gd name="connsiteX2720" fmla="*/ 4777550 w 5856802"/>
                  <a:gd name="connsiteY2720" fmla="*/ 1865319 h 6245647"/>
                  <a:gd name="connsiteX2721" fmla="*/ 4788885 w 5856802"/>
                  <a:gd name="connsiteY2721" fmla="*/ 1898085 h 6245647"/>
                  <a:gd name="connsiteX2722" fmla="*/ 4804601 w 5856802"/>
                  <a:gd name="connsiteY2722" fmla="*/ 1901800 h 6245647"/>
                  <a:gd name="connsiteX2723" fmla="*/ 4788885 w 5856802"/>
                  <a:gd name="connsiteY2723" fmla="*/ 1898085 h 6245647"/>
                  <a:gd name="connsiteX2724" fmla="*/ 5346669 w 5856802"/>
                  <a:gd name="connsiteY2724" fmla="*/ 3965963 h 6245647"/>
                  <a:gd name="connsiteX2725" fmla="*/ 5375529 w 5856802"/>
                  <a:gd name="connsiteY2725" fmla="*/ 3974821 h 6245647"/>
                  <a:gd name="connsiteX2726" fmla="*/ 5361528 w 5856802"/>
                  <a:gd name="connsiteY2726" fmla="*/ 4006730 h 6245647"/>
                  <a:gd name="connsiteX2727" fmla="*/ 5346669 w 5856802"/>
                  <a:gd name="connsiteY2727" fmla="*/ 3965963 h 6245647"/>
                  <a:gd name="connsiteX2728" fmla="*/ 5419249 w 5856802"/>
                  <a:gd name="connsiteY2728" fmla="*/ 3914718 h 6245647"/>
                  <a:gd name="connsiteX2729" fmla="*/ 5425631 w 5856802"/>
                  <a:gd name="connsiteY2729" fmla="*/ 3857568 h 6245647"/>
                  <a:gd name="connsiteX2730" fmla="*/ 5409533 w 5856802"/>
                  <a:gd name="connsiteY2730" fmla="*/ 3853663 h 6245647"/>
                  <a:gd name="connsiteX2731" fmla="*/ 5428679 w 5856802"/>
                  <a:gd name="connsiteY2731" fmla="*/ 3829088 h 6245647"/>
                  <a:gd name="connsiteX2732" fmla="*/ 5462588 w 5856802"/>
                  <a:gd name="connsiteY2732" fmla="*/ 3882142 h 6245647"/>
                  <a:gd name="connsiteX2733" fmla="*/ 5442204 w 5856802"/>
                  <a:gd name="connsiteY2733" fmla="*/ 3916242 h 6245647"/>
                  <a:gd name="connsiteX2734" fmla="*/ 5419249 w 5856802"/>
                  <a:gd name="connsiteY2734" fmla="*/ 3914718 h 6245647"/>
                  <a:gd name="connsiteX2735" fmla="*/ 4908233 w 5856802"/>
                  <a:gd name="connsiteY2735" fmla="*/ 1927708 h 6245647"/>
                  <a:gd name="connsiteX2736" fmla="*/ 4923854 w 5856802"/>
                  <a:gd name="connsiteY2736" fmla="*/ 1931137 h 6245647"/>
                  <a:gd name="connsiteX2737" fmla="*/ 4908233 w 5856802"/>
                  <a:gd name="connsiteY2737" fmla="*/ 1927708 h 6245647"/>
                  <a:gd name="connsiteX2738" fmla="*/ 4984433 w 5856802"/>
                  <a:gd name="connsiteY2738" fmla="*/ 2075155 h 6245647"/>
                  <a:gd name="connsiteX2739" fmla="*/ 4963954 w 5856802"/>
                  <a:gd name="connsiteY2739" fmla="*/ 2055152 h 6245647"/>
                  <a:gd name="connsiteX2740" fmla="*/ 4984433 w 5856802"/>
                  <a:gd name="connsiteY2740" fmla="*/ 2075155 h 6245647"/>
                  <a:gd name="connsiteX2741" fmla="*/ 4986814 w 5856802"/>
                  <a:gd name="connsiteY2741" fmla="*/ 2009147 h 6245647"/>
                  <a:gd name="connsiteX2742" fmla="*/ 5003673 w 5856802"/>
                  <a:gd name="connsiteY2742" fmla="*/ 2058486 h 6245647"/>
                  <a:gd name="connsiteX2743" fmla="*/ 5045488 w 5856802"/>
                  <a:gd name="connsiteY2743" fmla="*/ 2089252 h 6245647"/>
                  <a:gd name="connsiteX2744" fmla="*/ 4984433 w 5856802"/>
                  <a:gd name="connsiteY2744" fmla="*/ 2075060 h 6245647"/>
                  <a:gd name="connsiteX2745" fmla="*/ 4993577 w 5856802"/>
                  <a:gd name="connsiteY2745" fmla="*/ 2043722 h 6245647"/>
                  <a:gd name="connsiteX2746" fmla="*/ 4953476 w 5856802"/>
                  <a:gd name="connsiteY2746" fmla="*/ 2049628 h 6245647"/>
                  <a:gd name="connsiteX2747" fmla="*/ 4983861 w 5856802"/>
                  <a:gd name="connsiteY2747" fmla="*/ 2019719 h 6245647"/>
                  <a:gd name="connsiteX2748" fmla="*/ 4979385 w 5856802"/>
                  <a:gd name="connsiteY2748" fmla="*/ 1993430 h 6245647"/>
                  <a:gd name="connsiteX2749" fmla="*/ 5008245 w 5856802"/>
                  <a:gd name="connsiteY2749" fmla="*/ 2001050 h 6245647"/>
                  <a:gd name="connsiteX2750" fmla="*/ 4986814 w 5856802"/>
                  <a:gd name="connsiteY2750" fmla="*/ 2009147 h 6245647"/>
                  <a:gd name="connsiteX2751" fmla="*/ 5343716 w 5856802"/>
                  <a:gd name="connsiteY2751" fmla="*/ 3379318 h 6245647"/>
                  <a:gd name="connsiteX2752" fmla="*/ 5359051 w 5856802"/>
                  <a:gd name="connsiteY2752" fmla="*/ 3346457 h 6245647"/>
                  <a:gd name="connsiteX2753" fmla="*/ 5335715 w 5856802"/>
                  <a:gd name="connsiteY2753" fmla="*/ 3326740 h 6245647"/>
                  <a:gd name="connsiteX2754" fmla="*/ 5340382 w 5856802"/>
                  <a:gd name="connsiteY2754" fmla="*/ 3269971 h 6245647"/>
                  <a:gd name="connsiteX2755" fmla="*/ 5401151 w 5856802"/>
                  <a:gd name="connsiteY2755" fmla="*/ 3405797 h 6245647"/>
                  <a:gd name="connsiteX2756" fmla="*/ 5385816 w 5856802"/>
                  <a:gd name="connsiteY2756" fmla="*/ 3438754 h 6245647"/>
                  <a:gd name="connsiteX2757" fmla="*/ 5366290 w 5856802"/>
                  <a:gd name="connsiteY2757" fmla="*/ 3371603 h 6245647"/>
                  <a:gd name="connsiteX2758" fmla="*/ 5343716 w 5856802"/>
                  <a:gd name="connsiteY2758" fmla="*/ 3379318 h 6245647"/>
                  <a:gd name="connsiteX2759" fmla="*/ 5024057 w 5856802"/>
                  <a:gd name="connsiteY2759" fmla="*/ 2004289 h 6245647"/>
                  <a:gd name="connsiteX2760" fmla="*/ 5043107 w 5856802"/>
                  <a:gd name="connsiteY2760" fmla="*/ 1987811 h 6245647"/>
                  <a:gd name="connsiteX2761" fmla="*/ 5024057 w 5856802"/>
                  <a:gd name="connsiteY2761" fmla="*/ 2004289 h 6245647"/>
                  <a:gd name="connsiteX2762" fmla="*/ 1256919 w 5856802"/>
                  <a:gd name="connsiteY2762" fmla="*/ 1851889 h 6245647"/>
                  <a:gd name="connsiteX2763" fmla="*/ 1292447 w 5856802"/>
                  <a:gd name="connsiteY2763" fmla="*/ 1845507 h 6245647"/>
                  <a:gd name="connsiteX2764" fmla="*/ 1286161 w 5856802"/>
                  <a:gd name="connsiteY2764" fmla="*/ 1889608 h 6245647"/>
                  <a:gd name="connsiteX2765" fmla="*/ 1256919 w 5856802"/>
                  <a:gd name="connsiteY2765" fmla="*/ 1851889 h 6245647"/>
                  <a:gd name="connsiteX2766" fmla="*/ 1351502 w 5856802"/>
                  <a:gd name="connsiteY2766" fmla="*/ 1955330 h 6245647"/>
                  <a:gd name="connsiteX2767" fmla="*/ 1338739 w 5856802"/>
                  <a:gd name="connsiteY2767" fmla="*/ 1991906 h 6245647"/>
                  <a:gd name="connsiteX2768" fmla="*/ 1312736 w 5856802"/>
                  <a:gd name="connsiteY2768" fmla="*/ 1996478 h 6245647"/>
                  <a:gd name="connsiteX2769" fmla="*/ 1351502 w 5856802"/>
                  <a:gd name="connsiteY2769" fmla="*/ 1955330 h 6245647"/>
                  <a:gd name="connsiteX2770" fmla="*/ 1328643 w 5856802"/>
                  <a:gd name="connsiteY2770" fmla="*/ 1933518 h 6245647"/>
                  <a:gd name="connsiteX2771" fmla="*/ 1341501 w 5856802"/>
                  <a:gd name="connsiteY2771" fmla="*/ 1914087 h 6245647"/>
                  <a:gd name="connsiteX2772" fmla="*/ 1328738 w 5856802"/>
                  <a:gd name="connsiteY2772" fmla="*/ 1950854 h 6245647"/>
                  <a:gd name="connsiteX2773" fmla="*/ 1305973 w 5856802"/>
                  <a:gd name="connsiteY2773" fmla="*/ 1937709 h 6245647"/>
                  <a:gd name="connsiteX2774" fmla="*/ 1328643 w 5856802"/>
                  <a:gd name="connsiteY2774" fmla="*/ 1933518 h 6245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Lst>
                <a:rect l="l" t="t" r="r" b="b"/>
                <a:pathLst>
                  <a:path w="5856802" h="6245647">
                    <a:moveTo>
                      <a:pt x="14002" y="4450499"/>
                    </a:moveTo>
                    <a:cubicBezTo>
                      <a:pt x="20384" y="4454309"/>
                      <a:pt x="28956" y="4452595"/>
                      <a:pt x="31814" y="4464977"/>
                    </a:cubicBezTo>
                    <a:cubicBezTo>
                      <a:pt x="16574" y="4465644"/>
                      <a:pt x="31718" y="4478122"/>
                      <a:pt x="31433" y="4490695"/>
                    </a:cubicBezTo>
                    <a:cubicBezTo>
                      <a:pt x="25908" y="4501458"/>
                      <a:pt x="22193" y="4501839"/>
                      <a:pt x="16954" y="4492790"/>
                    </a:cubicBezTo>
                    <a:cubicBezTo>
                      <a:pt x="15716" y="4560323"/>
                      <a:pt x="55150" y="4494981"/>
                      <a:pt x="71057" y="4493552"/>
                    </a:cubicBezTo>
                    <a:cubicBezTo>
                      <a:pt x="88678" y="4492219"/>
                      <a:pt x="79248" y="4556894"/>
                      <a:pt x="98965" y="4549274"/>
                    </a:cubicBezTo>
                    <a:cubicBezTo>
                      <a:pt x="100203" y="4532319"/>
                      <a:pt x="94298" y="4532986"/>
                      <a:pt x="92202" y="4524604"/>
                    </a:cubicBezTo>
                    <a:cubicBezTo>
                      <a:pt x="108204" y="4511364"/>
                      <a:pt x="128492" y="4491552"/>
                      <a:pt x="138208" y="4526128"/>
                    </a:cubicBezTo>
                    <a:cubicBezTo>
                      <a:pt x="125730" y="4533367"/>
                      <a:pt x="134684" y="4562418"/>
                      <a:pt x="145066" y="4559465"/>
                    </a:cubicBezTo>
                    <a:cubicBezTo>
                      <a:pt x="152019" y="4538320"/>
                      <a:pt x="157734" y="4549274"/>
                      <a:pt x="170117" y="4529843"/>
                    </a:cubicBezTo>
                    <a:cubicBezTo>
                      <a:pt x="160020" y="4571467"/>
                      <a:pt x="191358" y="4534415"/>
                      <a:pt x="176879" y="4580230"/>
                    </a:cubicBezTo>
                    <a:cubicBezTo>
                      <a:pt x="195358" y="4577277"/>
                      <a:pt x="183452" y="4554798"/>
                      <a:pt x="194786" y="4543178"/>
                    </a:cubicBezTo>
                    <a:cubicBezTo>
                      <a:pt x="203740" y="4577468"/>
                      <a:pt x="194977" y="4536510"/>
                      <a:pt x="208979" y="4532415"/>
                    </a:cubicBezTo>
                    <a:cubicBezTo>
                      <a:pt x="210788" y="4549655"/>
                      <a:pt x="219266" y="4547559"/>
                      <a:pt x="212217" y="4566228"/>
                    </a:cubicBezTo>
                    <a:cubicBezTo>
                      <a:pt x="231553" y="4570133"/>
                      <a:pt x="242983" y="4542225"/>
                      <a:pt x="257366" y="4559084"/>
                    </a:cubicBezTo>
                    <a:cubicBezTo>
                      <a:pt x="260890" y="4547083"/>
                      <a:pt x="263176" y="4532224"/>
                      <a:pt x="267938" y="4523175"/>
                    </a:cubicBezTo>
                    <a:cubicBezTo>
                      <a:pt x="281845" y="4532224"/>
                      <a:pt x="295751" y="4541177"/>
                      <a:pt x="316325" y="4532796"/>
                    </a:cubicBezTo>
                    <a:cubicBezTo>
                      <a:pt x="314516" y="4598232"/>
                      <a:pt x="365475" y="4587088"/>
                      <a:pt x="380714" y="4633856"/>
                    </a:cubicBezTo>
                    <a:cubicBezTo>
                      <a:pt x="381286" y="4623569"/>
                      <a:pt x="380143" y="4609567"/>
                      <a:pt x="384143" y="4607376"/>
                    </a:cubicBezTo>
                    <a:cubicBezTo>
                      <a:pt x="393097" y="4608519"/>
                      <a:pt x="391192" y="4657001"/>
                      <a:pt x="401098" y="4630522"/>
                    </a:cubicBezTo>
                    <a:cubicBezTo>
                      <a:pt x="403670" y="4600709"/>
                      <a:pt x="387287" y="4621854"/>
                      <a:pt x="391001" y="4589279"/>
                    </a:cubicBezTo>
                    <a:cubicBezTo>
                      <a:pt x="409194" y="4577849"/>
                      <a:pt x="440055" y="4550988"/>
                      <a:pt x="458724" y="4569657"/>
                    </a:cubicBezTo>
                    <a:cubicBezTo>
                      <a:pt x="447580" y="4560894"/>
                      <a:pt x="439388" y="4602899"/>
                      <a:pt x="445103" y="4606138"/>
                    </a:cubicBezTo>
                    <a:cubicBezTo>
                      <a:pt x="453581" y="4591755"/>
                      <a:pt x="458915" y="4570038"/>
                      <a:pt x="472154" y="4567371"/>
                    </a:cubicBezTo>
                    <a:cubicBezTo>
                      <a:pt x="468725" y="4579087"/>
                      <a:pt x="468821" y="4599566"/>
                      <a:pt x="465392" y="4611377"/>
                    </a:cubicBezTo>
                    <a:cubicBezTo>
                      <a:pt x="483489" y="4620235"/>
                      <a:pt x="502920" y="4594803"/>
                      <a:pt x="515874" y="4602995"/>
                    </a:cubicBezTo>
                    <a:cubicBezTo>
                      <a:pt x="515112" y="4612901"/>
                      <a:pt x="512064" y="4616997"/>
                      <a:pt x="509111" y="4621378"/>
                    </a:cubicBezTo>
                    <a:cubicBezTo>
                      <a:pt x="485204" y="4632999"/>
                      <a:pt x="448151" y="4596899"/>
                      <a:pt x="434912" y="4642238"/>
                    </a:cubicBezTo>
                    <a:cubicBezTo>
                      <a:pt x="459296" y="4625759"/>
                      <a:pt x="488823" y="4665765"/>
                      <a:pt x="519208" y="4636808"/>
                    </a:cubicBezTo>
                    <a:cubicBezTo>
                      <a:pt x="517875" y="4684529"/>
                      <a:pt x="564356" y="4614996"/>
                      <a:pt x="573024" y="4670908"/>
                    </a:cubicBezTo>
                    <a:cubicBezTo>
                      <a:pt x="608267" y="4627760"/>
                      <a:pt x="669322" y="4652144"/>
                      <a:pt x="694277" y="4685196"/>
                    </a:cubicBezTo>
                    <a:cubicBezTo>
                      <a:pt x="691706" y="4687577"/>
                      <a:pt x="690372" y="4693006"/>
                      <a:pt x="690944" y="4702817"/>
                    </a:cubicBezTo>
                    <a:cubicBezTo>
                      <a:pt x="699516" y="4700626"/>
                      <a:pt x="706946" y="4695387"/>
                      <a:pt x="711137" y="4682433"/>
                    </a:cubicBezTo>
                    <a:cubicBezTo>
                      <a:pt x="707041" y="4682052"/>
                      <a:pt x="703136" y="4681290"/>
                      <a:pt x="704374" y="4666431"/>
                    </a:cubicBezTo>
                    <a:cubicBezTo>
                      <a:pt x="727805" y="4662716"/>
                      <a:pt x="734092" y="4673861"/>
                      <a:pt x="748189" y="4667765"/>
                    </a:cubicBezTo>
                    <a:cubicBezTo>
                      <a:pt x="746379" y="4680624"/>
                      <a:pt x="743236" y="4690149"/>
                      <a:pt x="741426" y="4703198"/>
                    </a:cubicBezTo>
                    <a:cubicBezTo>
                      <a:pt x="761714" y="4688339"/>
                      <a:pt x="761619" y="4728534"/>
                      <a:pt x="781812" y="4713580"/>
                    </a:cubicBezTo>
                    <a:cubicBezTo>
                      <a:pt x="780002" y="4690149"/>
                      <a:pt x="770954" y="4691101"/>
                      <a:pt x="781812" y="4670717"/>
                    </a:cubicBezTo>
                    <a:cubicBezTo>
                      <a:pt x="781241" y="4695006"/>
                      <a:pt x="791337" y="4690625"/>
                      <a:pt x="795242" y="4702722"/>
                    </a:cubicBezTo>
                    <a:cubicBezTo>
                      <a:pt x="801815" y="4688815"/>
                      <a:pt x="789337" y="4667669"/>
                      <a:pt x="802005" y="4658811"/>
                    </a:cubicBezTo>
                    <a:cubicBezTo>
                      <a:pt x="823817" y="4661764"/>
                      <a:pt x="824008" y="4651858"/>
                      <a:pt x="846201" y="4642905"/>
                    </a:cubicBezTo>
                    <a:cubicBezTo>
                      <a:pt x="844296" y="4676528"/>
                      <a:pt x="866585" y="4671480"/>
                      <a:pt x="856488" y="4701198"/>
                    </a:cubicBezTo>
                    <a:cubicBezTo>
                      <a:pt x="877443" y="4703007"/>
                      <a:pt x="882396" y="4723105"/>
                      <a:pt x="893921" y="4686434"/>
                    </a:cubicBezTo>
                    <a:cubicBezTo>
                      <a:pt x="888683" y="4713199"/>
                      <a:pt x="901065" y="4719295"/>
                      <a:pt x="890588" y="4747013"/>
                    </a:cubicBezTo>
                    <a:cubicBezTo>
                      <a:pt x="896969" y="4747965"/>
                      <a:pt x="898112" y="4736249"/>
                      <a:pt x="904209" y="4736249"/>
                    </a:cubicBezTo>
                    <a:cubicBezTo>
                      <a:pt x="902684" y="4717295"/>
                      <a:pt x="896303" y="4690910"/>
                      <a:pt x="907542" y="4684148"/>
                    </a:cubicBezTo>
                    <a:cubicBezTo>
                      <a:pt x="944690" y="4696435"/>
                      <a:pt x="990791" y="4723391"/>
                      <a:pt x="1016603" y="4674718"/>
                    </a:cubicBezTo>
                    <a:cubicBezTo>
                      <a:pt x="1016889" y="4689672"/>
                      <a:pt x="1015937" y="4701579"/>
                      <a:pt x="1013270" y="4709675"/>
                    </a:cubicBezTo>
                    <a:cubicBezTo>
                      <a:pt x="1018985" y="4708722"/>
                      <a:pt x="1024604" y="4707770"/>
                      <a:pt x="1030319" y="4706913"/>
                    </a:cubicBezTo>
                    <a:cubicBezTo>
                      <a:pt x="1028224" y="4684815"/>
                      <a:pt x="1031558" y="4675766"/>
                      <a:pt x="1040416" y="4679385"/>
                    </a:cubicBezTo>
                    <a:cubicBezTo>
                      <a:pt x="1032129" y="4716152"/>
                      <a:pt x="1047845" y="4694340"/>
                      <a:pt x="1047369" y="4729773"/>
                    </a:cubicBezTo>
                    <a:cubicBezTo>
                      <a:pt x="1031939" y="4754442"/>
                      <a:pt x="1018889" y="4720343"/>
                      <a:pt x="999554" y="4711770"/>
                    </a:cubicBezTo>
                    <a:cubicBezTo>
                      <a:pt x="991648" y="4763015"/>
                      <a:pt x="947166" y="4747489"/>
                      <a:pt x="941642" y="4721295"/>
                    </a:cubicBezTo>
                    <a:cubicBezTo>
                      <a:pt x="955262" y="4775016"/>
                      <a:pt x="1005364" y="4768444"/>
                      <a:pt x="1020128" y="4751299"/>
                    </a:cubicBezTo>
                    <a:cubicBezTo>
                      <a:pt x="1040797" y="4770540"/>
                      <a:pt x="1058704" y="4797305"/>
                      <a:pt x="1085184" y="4800734"/>
                    </a:cubicBezTo>
                    <a:cubicBezTo>
                      <a:pt x="1082802" y="4778064"/>
                      <a:pt x="1092137" y="4782827"/>
                      <a:pt x="1095280" y="4773302"/>
                    </a:cubicBezTo>
                    <a:cubicBezTo>
                      <a:pt x="1097661" y="4746727"/>
                      <a:pt x="1089279" y="4748918"/>
                      <a:pt x="1091660" y="4722343"/>
                    </a:cubicBezTo>
                    <a:cubicBezTo>
                      <a:pt x="1078802" y="4712151"/>
                      <a:pt x="1085279" y="4747108"/>
                      <a:pt x="1074706" y="4742346"/>
                    </a:cubicBezTo>
                    <a:cubicBezTo>
                      <a:pt x="1079468" y="4700626"/>
                      <a:pt x="1060418" y="4723391"/>
                      <a:pt x="1064228" y="4684052"/>
                    </a:cubicBezTo>
                    <a:cubicBezTo>
                      <a:pt x="1080421" y="4688815"/>
                      <a:pt x="1102900" y="4722915"/>
                      <a:pt x="1108520" y="4676718"/>
                    </a:cubicBezTo>
                    <a:cubicBezTo>
                      <a:pt x="1114235" y="4675766"/>
                      <a:pt x="1119854" y="4674813"/>
                      <a:pt x="1125569" y="4673861"/>
                    </a:cubicBezTo>
                    <a:cubicBezTo>
                      <a:pt x="1122140" y="4685576"/>
                      <a:pt x="1122426" y="4706055"/>
                      <a:pt x="1118997" y="4717866"/>
                    </a:cubicBezTo>
                    <a:cubicBezTo>
                      <a:pt x="1138333" y="4719295"/>
                      <a:pt x="1115759" y="4672623"/>
                      <a:pt x="1135856" y="4672146"/>
                    </a:cubicBezTo>
                    <a:cubicBezTo>
                      <a:pt x="1142334" y="4686243"/>
                      <a:pt x="1143191" y="4706817"/>
                      <a:pt x="1149477" y="4678433"/>
                    </a:cubicBezTo>
                    <a:cubicBezTo>
                      <a:pt x="1159955" y="4705865"/>
                      <a:pt x="1142429" y="4725677"/>
                      <a:pt x="1149763" y="4738631"/>
                    </a:cubicBezTo>
                    <a:cubicBezTo>
                      <a:pt x="1150239" y="4724439"/>
                      <a:pt x="1173099" y="4720629"/>
                      <a:pt x="1173671" y="4734725"/>
                    </a:cubicBezTo>
                    <a:cubicBezTo>
                      <a:pt x="1174718" y="4754157"/>
                      <a:pt x="1173004" y="4767110"/>
                      <a:pt x="1167003" y="4770063"/>
                    </a:cubicBezTo>
                    <a:cubicBezTo>
                      <a:pt x="1172433" y="4725772"/>
                      <a:pt x="1146715" y="4777112"/>
                      <a:pt x="1136333" y="4775207"/>
                    </a:cubicBezTo>
                    <a:cubicBezTo>
                      <a:pt x="1132237" y="4762919"/>
                      <a:pt x="1131951" y="4740726"/>
                      <a:pt x="1125855" y="4733964"/>
                    </a:cubicBezTo>
                    <a:cubicBezTo>
                      <a:pt x="1124617" y="4775778"/>
                      <a:pt x="1106901" y="4740726"/>
                      <a:pt x="1102043" y="4737964"/>
                    </a:cubicBezTo>
                    <a:cubicBezTo>
                      <a:pt x="1104995" y="4792923"/>
                      <a:pt x="1124712" y="4778922"/>
                      <a:pt x="1132904" y="4784351"/>
                    </a:cubicBezTo>
                    <a:cubicBezTo>
                      <a:pt x="1133094" y="4810925"/>
                      <a:pt x="1120997" y="4791875"/>
                      <a:pt x="1116044" y="4821498"/>
                    </a:cubicBezTo>
                    <a:cubicBezTo>
                      <a:pt x="1130142" y="4812164"/>
                      <a:pt x="1144619" y="4786351"/>
                      <a:pt x="1150144" y="4824451"/>
                    </a:cubicBezTo>
                    <a:cubicBezTo>
                      <a:pt x="1151573" y="4802353"/>
                      <a:pt x="1174147" y="4829118"/>
                      <a:pt x="1167003" y="4787304"/>
                    </a:cubicBezTo>
                    <a:cubicBezTo>
                      <a:pt x="1157097" y="4776921"/>
                      <a:pt x="1149858" y="4813497"/>
                      <a:pt x="1146525" y="4790732"/>
                    </a:cubicBezTo>
                    <a:cubicBezTo>
                      <a:pt x="1159955" y="4750442"/>
                      <a:pt x="1168337" y="4792828"/>
                      <a:pt x="1180814" y="4802163"/>
                    </a:cubicBezTo>
                    <a:cubicBezTo>
                      <a:pt x="1184910" y="4773683"/>
                      <a:pt x="1169670" y="4797495"/>
                      <a:pt x="1173766" y="4768920"/>
                    </a:cubicBezTo>
                    <a:cubicBezTo>
                      <a:pt x="1177195" y="4768539"/>
                      <a:pt x="1177767" y="4761396"/>
                      <a:pt x="1180624" y="4759205"/>
                    </a:cubicBezTo>
                    <a:cubicBezTo>
                      <a:pt x="1199388" y="4753775"/>
                      <a:pt x="1201960" y="4772635"/>
                      <a:pt x="1215390" y="4796448"/>
                    </a:cubicBezTo>
                    <a:cubicBezTo>
                      <a:pt x="1225392" y="4789971"/>
                      <a:pt x="1209961" y="4783874"/>
                      <a:pt x="1211771" y="4771206"/>
                    </a:cubicBezTo>
                    <a:cubicBezTo>
                      <a:pt x="1216533" y="4770825"/>
                      <a:pt x="1219391" y="4765872"/>
                      <a:pt x="1222058" y="4760824"/>
                    </a:cubicBezTo>
                    <a:cubicBezTo>
                      <a:pt x="1227201" y="4767491"/>
                      <a:pt x="1233107" y="4771873"/>
                      <a:pt x="1232630" y="4793495"/>
                    </a:cubicBezTo>
                    <a:cubicBezTo>
                      <a:pt x="1233773" y="4815879"/>
                      <a:pt x="1219200" y="4802448"/>
                      <a:pt x="1222439" y="4829499"/>
                    </a:cubicBezTo>
                    <a:cubicBezTo>
                      <a:pt x="1235869" y="4820450"/>
                      <a:pt x="1240346" y="4817688"/>
                      <a:pt x="1250156" y="4833500"/>
                    </a:cubicBezTo>
                    <a:cubicBezTo>
                      <a:pt x="1257395" y="4824737"/>
                      <a:pt x="1255871" y="4795971"/>
                      <a:pt x="1267206" y="4796448"/>
                    </a:cubicBezTo>
                    <a:cubicBezTo>
                      <a:pt x="1274255" y="4797781"/>
                      <a:pt x="1274159" y="4818450"/>
                      <a:pt x="1281208" y="4819784"/>
                    </a:cubicBezTo>
                    <a:cubicBezTo>
                      <a:pt x="1286351" y="4806354"/>
                      <a:pt x="1306830" y="4793399"/>
                      <a:pt x="1322642" y="4812926"/>
                    </a:cubicBezTo>
                    <a:cubicBezTo>
                      <a:pt x="1326261" y="4795590"/>
                      <a:pt x="1334167" y="4788542"/>
                      <a:pt x="1339596" y="4775778"/>
                    </a:cubicBezTo>
                    <a:cubicBezTo>
                      <a:pt x="1322642" y="4769873"/>
                      <a:pt x="1315212" y="4790542"/>
                      <a:pt x="1308354" y="4763777"/>
                    </a:cubicBezTo>
                    <a:cubicBezTo>
                      <a:pt x="1312450" y="4758919"/>
                      <a:pt x="1316069" y="4753299"/>
                      <a:pt x="1318546" y="4744822"/>
                    </a:cubicBezTo>
                    <a:cubicBezTo>
                      <a:pt x="1309973" y="4744917"/>
                      <a:pt x="1307973" y="4760062"/>
                      <a:pt x="1301401" y="4764920"/>
                    </a:cubicBezTo>
                    <a:cubicBezTo>
                      <a:pt x="1305020" y="4711389"/>
                      <a:pt x="1279970" y="4761681"/>
                      <a:pt x="1277017" y="4743107"/>
                    </a:cubicBezTo>
                    <a:cubicBezTo>
                      <a:pt x="1278065" y="4731297"/>
                      <a:pt x="1281779" y="4725963"/>
                      <a:pt x="1280160" y="4708246"/>
                    </a:cubicBezTo>
                    <a:cubicBezTo>
                      <a:pt x="1260539" y="4733582"/>
                      <a:pt x="1229963" y="4748823"/>
                      <a:pt x="1217962" y="4701388"/>
                    </a:cubicBezTo>
                    <a:cubicBezTo>
                      <a:pt x="1221772" y="4751585"/>
                      <a:pt x="1181481" y="4717866"/>
                      <a:pt x="1197102" y="4679099"/>
                    </a:cubicBezTo>
                    <a:cubicBezTo>
                      <a:pt x="1179100" y="4682243"/>
                      <a:pt x="1190911" y="4704626"/>
                      <a:pt x="1180052" y="4716342"/>
                    </a:cubicBezTo>
                    <a:cubicBezTo>
                      <a:pt x="1178528" y="4700340"/>
                      <a:pt x="1172528" y="4696054"/>
                      <a:pt x="1172909" y="4674623"/>
                    </a:cubicBezTo>
                    <a:cubicBezTo>
                      <a:pt x="1204627" y="4625379"/>
                      <a:pt x="1223772" y="4658430"/>
                      <a:pt x="1252347" y="4695768"/>
                    </a:cubicBezTo>
                    <a:cubicBezTo>
                      <a:pt x="1274445" y="4668432"/>
                      <a:pt x="1283113" y="4685386"/>
                      <a:pt x="1297019" y="4671099"/>
                    </a:cubicBezTo>
                    <a:cubicBezTo>
                      <a:pt x="1297115" y="4679671"/>
                      <a:pt x="1297210" y="4688339"/>
                      <a:pt x="1297210" y="4696816"/>
                    </a:cubicBezTo>
                    <a:cubicBezTo>
                      <a:pt x="1299210" y="4672908"/>
                      <a:pt x="1335310" y="4683290"/>
                      <a:pt x="1324451" y="4657859"/>
                    </a:cubicBezTo>
                    <a:cubicBezTo>
                      <a:pt x="1317117" y="4680338"/>
                      <a:pt x="1295114" y="4667765"/>
                      <a:pt x="1293305" y="4645952"/>
                    </a:cubicBezTo>
                    <a:cubicBezTo>
                      <a:pt x="1315212" y="4636427"/>
                      <a:pt x="1326642" y="4655001"/>
                      <a:pt x="1348454" y="4645381"/>
                    </a:cubicBezTo>
                    <a:cubicBezTo>
                      <a:pt x="1343597" y="4674242"/>
                      <a:pt x="1349502" y="4669956"/>
                      <a:pt x="1355693" y="4687100"/>
                    </a:cubicBezTo>
                    <a:cubicBezTo>
                      <a:pt x="1354169" y="4636808"/>
                      <a:pt x="1377506" y="4649667"/>
                      <a:pt x="1372838" y="4675575"/>
                    </a:cubicBezTo>
                    <a:cubicBezTo>
                      <a:pt x="1402937" y="4664145"/>
                      <a:pt x="1437037" y="4698721"/>
                      <a:pt x="1472756" y="4667479"/>
                    </a:cubicBezTo>
                    <a:cubicBezTo>
                      <a:pt x="1479804" y="4700435"/>
                      <a:pt x="1499711" y="4699769"/>
                      <a:pt x="1510856" y="4678242"/>
                    </a:cubicBezTo>
                    <a:cubicBezTo>
                      <a:pt x="1511142" y="4690053"/>
                      <a:pt x="1509427" y="4697483"/>
                      <a:pt x="1507712" y="4704531"/>
                    </a:cubicBezTo>
                    <a:cubicBezTo>
                      <a:pt x="1521619" y="4693006"/>
                      <a:pt x="1524762" y="4711008"/>
                      <a:pt x="1528668" y="4726915"/>
                    </a:cubicBezTo>
                    <a:cubicBezTo>
                      <a:pt x="1541907" y="4701769"/>
                      <a:pt x="1514666" y="4697768"/>
                      <a:pt x="1524667" y="4684529"/>
                    </a:cubicBezTo>
                    <a:cubicBezTo>
                      <a:pt x="1533716" y="4692149"/>
                      <a:pt x="1545717" y="4691768"/>
                      <a:pt x="1549337" y="4714723"/>
                    </a:cubicBezTo>
                    <a:cubicBezTo>
                      <a:pt x="1573721" y="4714151"/>
                      <a:pt x="1626680" y="4683672"/>
                      <a:pt x="1647063" y="4715390"/>
                    </a:cubicBezTo>
                    <a:cubicBezTo>
                      <a:pt x="1667923" y="4685386"/>
                      <a:pt x="1785461" y="4669670"/>
                      <a:pt x="1741551" y="4725200"/>
                    </a:cubicBezTo>
                    <a:cubicBezTo>
                      <a:pt x="1765935" y="4729677"/>
                      <a:pt x="1795558" y="4713008"/>
                      <a:pt x="1811179" y="4713294"/>
                    </a:cubicBezTo>
                    <a:cubicBezTo>
                      <a:pt x="1794225" y="4719105"/>
                      <a:pt x="1817846" y="4717676"/>
                      <a:pt x="1811941" y="4747584"/>
                    </a:cubicBezTo>
                    <a:cubicBezTo>
                      <a:pt x="1821942" y="4738345"/>
                      <a:pt x="1823752" y="4734630"/>
                      <a:pt x="1829562" y="4753204"/>
                    </a:cubicBezTo>
                    <a:cubicBezTo>
                      <a:pt x="1830229" y="4712818"/>
                      <a:pt x="1853565" y="4763777"/>
                      <a:pt x="1860518" y="4730725"/>
                    </a:cubicBezTo>
                    <a:cubicBezTo>
                      <a:pt x="1858613" y="4731106"/>
                      <a:pt x="1856423" y="4724343"/>
                      <a:pt x="1860328" y="4722152"/>
                    </a:cubicBezTo>
                    <a:cubicBezTo>
                      <a:pt x="1862709" y="4745013"/>
                      <a:pt x="1863567" y="4743012"/>
                      <a:pt x="1868519" y="4772540"/>
                    </a:cubicBezTo>
                    <a:cubicBezTo>
                      <a:pt x="1860233" y="4795971"/>
                      <a:pt x="1856994" y="4779493"/>
                      <a:pt x="1844517" y="4793781"/>
                    </a:cubicBezTo>
                    <a:cubicBezTo>
                      <a:pt x="1851755" y="4822736"/>
                      <a:pt x="1842516" y="4822451"/>
                      <a:pt x="1838801" y="4846549"/>
                    </a:cubicBezTo>
                    <a:cubicBezTo>
                      <a:pt x="1884236" y="4826070"/>
                      <a:pt x="1877092" y="4838548"/>
                      <a:pt x="1916049" y="4850645"/>
                    </a:cubicBezTo>
                    <a:cubicBezTo>
                      <a:pt x="1917478" y="4819022"/>
                      <a:pt x="1899190" y="4842930"/>
                      <a:pt x="1897761" y="4819307"/>
                    </a:cubicBezTo>
                    <a:cubicBezTo>
                      <a:pt x="1903571" y="4818355"/>
                      <a:pt x="1909382" y="4817402"/>
                      <a:pt x="1915192" y="4816450"/>
                    </a:cubicBezTo>
                    <a:cubicBezTo>
                      <a:pt x="1914335" y="4800448"/>
                      <a:pt x="1912144" y="4788065"/>
                      <a:pt x="1907381" y="4783208"/>
                    </a:cubicBezTo>
                    <a:cubicBezTo>
                      <a:pt x="1909096" y="4814926"/>
                      <a:pt x="1896428" y="4779588"/>
                      <a:pt x="1894142" y="4811307"/>
                    </a:cubicBezTo>
                    <a:cubicBezTo>
                      <a:pt x="1888808" y="4804734"/>
                      <a:pt x="1880426" y="4806830"/>
                      <a:pt x="1882807" y="4778731"/>
                    </a:cubicBezTo>
                    <a:cubicBezTo>
                      <a:pt x="1888903" y="4775683"/>
                      <a:pt x="1900523" y="4784351"/>
                      <a:pt x="1896333" y="4759300"/>
                    </a:cubicBezTo>
                    <a:cubicBezTo>
                      <a:pt x="1887569" y="4767396"/>
                      <a:pt x="1880616" y="4774731"/>
                      <a:pt x="1875187" y="4754157"/>
                    </a:cubicBezTo>
                    <a:cubicBezTo>
                      <a:pt x="1884426" y="4737774"/>
                      <a:pt x="1900428" y="4738726"/>
                      <a:pt x="1917383" y="4739107"/>
                    </a:cubicBezTo>
                    <a:cubicBezTo>
                      <a:pt x="1934528" y="4739488"/>
                      <a:pt x="1952720" y="4739393"/>
                      <a:pt x="1965770" y="4721200"/>
                    </a:cubicBezTo>
                    <a:cubicBezTo>
                      <a:pt x="1977104" y="4749108"/>
                      <a:pt x="2042827" y="4754728"/>
                      <a:pt x="2039588" y="4708341"/>
                    </a:cubicBezTo>
                    <a:cubicBezTo>
                      <a:pt x="2047399" y="4727201"/>
                      <a:pt x="2045018" y="4721676"/>
                      <a:pt x="2051400" y="4749299"/>
                    </a:cubicBezTo>
                    <a:cubicBezTo>
                      <a:pt x="2039969" y="4760062"/>
                      <a:pt x="2012537" y="4737011"/>
                      <a:pt x="2013204" y="4773302"/>
                    </a:cubicBezTo>
                    <a:cubicBezTo>
                      <a:pt x="2029301" y="4764539"/>
                      <a:pt x="2052733" y="4750918"/>
                      <a:pt x="2038636" y="4794638"/>
                    </a:cubicBezTo>
                    <a:cubicBezTo>
                      <a:pt x="2048637" y="4794352"/>
                      <a:pt x="2046065" y="4767491"/>
                      <a:pt x="2055495" y="4765777"/>
                    </a:cubicBezTo>
                    <a:cubicBezTo>
                      <a:pt x="2055876" y="4777207"/>
                      <a:pt x="2056162" y="4788827"/>
                      <a:pt x="2056543" y="4800257"/>
                    </a:cubicBezTo>
                    <a:cubicBezTo>
                      <a:pt x="2048733" y="4800639"/>
                      <a:pt x="2022158" y="4801686"/>
                      <a:pt x="2035969" y="4821022"/>
                    </a:cubicBezTo>
                    <a:cubicBezTo>
                      <a:pt x="2041875" y="4795876"/>
                      <a:pt x="2058638" y="4818736"/>
                      <a:pt x="2064449" y="4824737"/>
                    </a:cubicBezTo>
                    <a:cubicBezTo>
                      <a:pt x="2070068" y="4806354"/>
                      <a:pt x="2108930" y="4794542"/>
                      <a:pt x="2114645" y="4841882"/>
                    </a:cubicBezTo>
                    <a:cubicBezTo>
                      <a:pt x="2114264" y="4851597"/>
                      <a:pt x="2111217" y="4855883"/>
                      <a:pt x="2108169" y="4860265"/>
                    </a:cubicBezTo>
                    <a:cubicBezTo>
                      <a:pt x="2096358" y="4859693"/>
                      <a:pt x="2079117" y="4837881"/>
                      <a:pt x="2076355" y="4865885"/>
                    </a:cubicBezTo>
                    <a:cubicBezTo>
                      <a:pt x="2071497" y="4855312"/>
                      <a:pt x="2070830" y="4835024"/>
                      <a:pt x="2075021" y="4822927"/>
                    </a:cubicBezTo>
                    <a:cubicBezTo>
                      <a:pt x="2057400" y="4822451"/>
                      <a:pt x="2073783" y="4848930"/>
                      <a:pt x="2065496" y="4859027"/>
                    </a:cubicBezTo>
                    <a:cubicBezTo>
                      <a:pt x="2059877" y="4842358"/>
                      <a:pt x="2053495" y="4824927"/>
                      <a:pt x="2047589" y="4853502"/>
                    </a:cubicBezTo>
                    <a:cubicBezTo>
                      <a:pt x="2057400" y="4879220"/>
                      <a:pt x="2120265" y="4896460"/>
                      <a:pt x="2140268" y="4863313"/>
                    </a:cubicBezTo>
                    <a:cubicBezTo>
                      <a:pt x="2155412" y="4896365"/>
                      <a:pt x="2198561" y="4831499"/>
                      <a:pt x="2206276" y="4920844"/>
                    </a:cubicBezTo>
                    <a:cubicBezTo>
                      <a:pt x="2215515" y="4911319"/>
                      <a:pt x="2233803" y="4912652"/>
                      <a:pt x="2239042" y="4940942"/>
                    </a:cubicBezTo>
                    <a:cubicBezTo>
                      <a:pt x="2250186" y="4945323"/>
                      <a:pt x="2244947" y="4916177"/>
                      <a:pt x="2256091" y="4920749"/>
                    </a:cubicBezTo>
                    <a:cubicBezTo>
                      <a:pt x="2277333" y="4936560"/>
                      <a:pt x="2273618" y="4970088"/>
                      <a:pt x="2284857" y="5019428"/>
                    </a:cubicBezTo>
                    <a:cubicBezTo>
                      <a:pt x="2282571" y="4971898"/>
                      <a:pt x="2312099" y="4975899"/>
                      <a:pt x="2323529" y="4995234"/>
                    </a:cubicBezTo>
                    <a:cubicBezTo>
                      <a:pt x="2323910" y="5006569"/>
                      <a:pt x="2317528" y="5004283"/>
                      <a:pt x="2317052" y="5013712"/>
                    </a:cubicBezTo>
                    <a:cubicBezTo>
                      <a:pt x="2330672" y="5040668"/>
                      <a:pt x="2334197" y="4966183"/>
                      <a:pt x="2345817" y="5008569"/>
                    </a:cubicBezTo>
                    <a:cubicBezTo>
                      <a:pt x="2354390" y="5034954"/>
                      <a:pt x="2325910" y="5024286"/>
                      <a:pt x="2339721" y="5035620"/>
                    </a:cubicBezTo>
                    <a:cubicBezTo>
                      <a:pt x="2351341" y="5013427"/>
                      <a:pt x="2357628" y="5060481"/>
                      <a:pt x="2364486" y="5022381"/>
                    </a:cubicBezTo>
                    <a:cubicBezTo>
                      <a:pt x="2370868" y="5026762"/>
                      <a:pt x="2371535" y="5047336"/>
                      <a:pt x="2376774" y="5054765"/>
                    </a:cubicBezTo>
                    <a:cubicBezTo>
                      <a:pt x="2383631" y="5019142"/>
                      <a:pt x="2450592" y="5015332"/>
                      <a:pt x="2443163" y="5077435"/>
                    </a:cubicBezTo>
                    <a:cubicBezTo>
                      <a:pt x="2509838" y="5037049"/>
                      <a:pt x="2607945" y="5111725"/>
                      <a:pt x="2670239" y="5105724"/>
                    </a:cubicBezTo>
                    <a:cubicBezTo>
                      <a:pt x="2669667" y="5122298"/>
                      <a:pt x="2671000" y="5142871"/>
                      <a:pt x="2661381" y="5141919"/>
                    </a:cubicBezTo>
                    <a:cubicBezTo>
                      <a:pt x="2659952" y="5130680"/>
                      <a:pt x="2653856" y="5103629"/>
                      <a:pt x="2646426" y="5136014"/>
                    </a:cubicBezTo>
                    <a:cubicBezTo>
                      <a:pt x="2652808" y="5133632"/>
                      <a:pt x="2655285" y="5143062"/>
                      <a:pt x="2655094" y="5160398"/>
                    </a:cubicBezTo>
                    <a:cubicBezTo>
                      <a:pt x="2643950" y="5172399"/>
                      <a:pt x="2631472" y="5138300"/>
                      <a:pt x="2626233" y="5165541"/>
                    </a:cubicBezTo>
                    <a:cubicBezTo>
                      <a:pt x="2636997" y="5167161"/>
                      <a:pt x="2662333" y="5175257"/>
                      <a:pt x="2670524" y="5174971"/>
                    </a:cubicBezTo>
                    <a:cubicBezTo>
                      <a:pt x="2672144" y="5165922"/>
                      <a:pt x="2669381" y="5135156"/>
                      <a:pt x="2678430" y="5121631"/>
                    </a:cubicBezTo>
                    <a:cubicBezTo>
                      <a:pt x="2675858" y="5184782"/>
                      <a:pt x="2693575" y="5125822"/>
                      <a:pt x="2702243" y="5151920"/>
                    </a:cubicBezTo>
                    <a:cubicBezTo>
                      <a:pt x="2691670" y="5165922"/>
                      <a:pt x="2702814" y="5203165"/>
                      <a:pt x="2707958" y="5185544"/>
                    </a:cubicBezTo>
                    <a:cubicBezTo>
                      <a:pt x="2698909" y="5186306"/>
                      <a:pt x="2705576" y="5157350"/>
                      <a:pt x="2710053" y="5159159"/>
                    </a:cubicBezTo>
                    <a:cubicBezTo>
                      <a:pt x="2725484" y="5166303"/>
                      <a:pt x="2732628" y="5248504"/>
                      <a:pt x="2743010" y="5213643"/>
                    </a:cubicBezTo>
                    <a:cubicBezTo>
                      <a:pt x="2743200" y="5192878"/>
                      <a:pt x="2726531" y="5221548"/>
                      <a:pt x="2730437" y="5190020"/>
                    </a:cubicBezTo>
                    <a:cubicBezTo>
                      <a:pt x="2732818" y="5154683"/>
                      <a:pt x="2753297" y="5190973"/>
                      <a:pt x="2763965" y="5192402"/>
                    </a:cubicBezTo>
                    <a:cubicBezTo>
                      <a:pt x="2766632" y="5140586"/>
                      <a:pt x="2783586" y="5122869"/>
                      <a:pt x="2804732" y="5132680"/>
                    </a:cubicBezTo>
                    <a:cubicBezTo>
                      <a:pt x="2788920" y="5137252"/>
                      <a:pt x="2799016" y="5148872"/>
                      <a:pt x="2800160" y="5176971"/>
                    </a:cubicBezTo>
                    <a:cubicBezTo>
                      <a:pt x="2822829" y="5175543"/>
                      <a:pt x="2838641" y="5163541"/>
                      <a:pt x="2860453" y="5191640"/>
                    </a:cubicBezTo>
                    <a:cubicBezTo>
                      <a:pt x="2853690" y="5194687"/>
                      <a:pt x="2823782" y="5192688"/>
                      <a:pt x="2835307" y="5205070"/>
                    </a:cubicBezTo>
                    <a:cubicBezTo>
                      <a:pt x="2854643" y="5191925"/>
                      <a:pt x="2858072" y="5226311"/>
                      <a:pt x="2849213" y="5245837"/>
                    </a:cubicBezTo>
                    <a:cubicBezTo>
                      <a:pt x="2865597" y="5226406"/>
                      <a:pt x="2867883" y="5260696"/>
                      <a:pt x="2881789" y="5231168"/>
                    </a:cubicBezTo>
                    <a:cubicBezTo>
                      <a:pt x="2882742" y="5242027"/>
                      <a:pt x="2887313" y="5242122"/>
                      <a:pt x="2887218" y="5256219"/>
                    </a:cubicBezTo>
                    <a:cubicBezTo>
                      <a:pt x="2887313" y="5271364"/>
                      <a:pt x="2882170" y="5276794"/>
                      <a:pt x="2873597" y="5276031"/>
                    </a:cubicBezTo>
                    <a:cubicBezTo>
                      <a:pt x="2887790" y="5311464"/>
                      <a:pt x="2892647" y="5314894"/>
                      <a:pt x="2907792" y="5339087"/>
                    </a:cubicBezTo>
                    <a:cubicBezTo>
                      <a:pt x="2911221" y="5316798"/>
                      <a:pt x="2891314" y="5314988"/>
                      <a:pt x="2901696" y="5305559"/>
                    </a:cubicBezTo>
                    <a:cubicBezTo>
                      <a:pt x="2917698" y="5312512"/>
                      <a:pt x="2914841" y="5284794"/>
                      <a:pt x="2926366" y="5283651"/>
                    </a:cubicBezTo>
                    <a:cubicBezTo>
                      <a:pt x="2926652" y="5324513"/>
                      <a:pt x="2946559" y="5306035"/>
                      <a:pt x="2955227" y="5321656"/>
                    </a:cubicBezTo>
                    <a:cubicBezTo>
                      <a:pt x="2941225" y="5360804"/>
                      <a:pt x="2920937" y="5293272"/>
                      <a:pt x="2915222" y="5337849"/>
                    </a:cubicBezTo>
                    <a:cubicBezTo>
                      <a:pt x="2925128" y="5335753"/>
                      <a:pt x="2938844" y="5346611"/>
                      <a:pt x="2936653" y="5377282"/>
                    </a:cubicBezTo>
                    <a:cubicBezTo>
                      <a:pt x="2928175" y="5384045"/>
                      <a:pt x="2909031" y="5371377"/>
                      <a:pt x="2907602" y="5391284"/>
                    </a:cubicBezTo>
                    <a:cubicBezTo>
                      <a:pt x="2927033" y="5404143"/>
                      <a:pt x="2941035" y="5386426"/>
                      <a:pt x="2948845" y="5444433"/>
                    </a:cubicBezTo>
                    <a:cubicBezTo>
                      <a:pt x="2952369" y="5406047"/>
                      <a:pt x="2979135" y="5441100"/>
                      <a:pt x="2991517" y="5410429"/>
                    </a:cubicBezTo>
                    <a:cubicBezTo>
                      <a:pt x="2999232" y="5426622"/>
                      <a:pt x="2989993" y="5427669"/>
                      <a:pt x="2997708" y="5444052"/>
                    </a:cubicBezTo>
                    <a:cubicBezTo>
                      <a:pt x="3008281" y="5427574"/>
                      <a:pt x="3015234" y="5472913"/>
                      <a:pt x="3016949" y="5449196"/>
                    </a:cubicBezTo>
                    <a:cubicBezTo>
                      <a:pt x="3007805" y="5449863"/>
                      <a:pt x="3014091" y="5421002"/>
                      <a:pt x="3018758" y="5422716"/>
                    </a:cubicBezTo>
                    <a:cubicBezTo>
                      <a:pt x="3020854" y="5444529"/>
                      <a:pt x="3032474" y="5437480"/>
                      <a:pt x="3042285" y="5435765"/>
                    </a:cubicBezTo>
                    <a:cubicBezTo>
                      <a:pt x="3041619" y="5462436"/>
                      <a:pt x="3050572" y="5459768"/>
                      <a:pt x="3049905" y="5486438"/>
                    </a:cubicBezTo>
                    <a:cubicBezTo>
                      <a:pt x="3068003" y="5470627"/>
                      <a:pt x="3084195" y="5478438"/>
                      <a:pt x="3100292" y="5488248"/>
                    </a:cubicBezTo>
                    <a:cubicBezTo>
                      <a:pt x="3116485" y="5498059"/>
                      <a:pt x="3132678" y="5509775"/>
                      <a:pt x="3150013" y="5502155"/>
                    </a:cubicBezTo>
                    <a:cubicBezTo>
                      <a:pt x="3153156" y="5514252"/>
                      <a:pt x="3149156" y="5547208"/>
                      <a:pt x="3157348" y="5544255"/>
                    </a:cubicBezTo>
                    <a:cubicBezTo>
                      <a:pt x="3162776" y="5517776"/>
                      <a:pt x="3173826" y="5508632"/>
                      <a:pt x="3186208" y="5521205"/>
                    </a:cubicBezTo>
                    <a:cubicBezTo>
                      <a:pt x="3187160" y="5532540"/>
                      <a:pt x="3180207" y="5530254"/>
                      <a:pt x="3180112" y="5539779"/>
                    </a:cubicBezTo>
                    <a:cubicBezTo>
                      <a:pt x="3197829" y="5556447"/>
                      <a:pt x="3253550" y="5528729"/>
                      <a:pt x="3238405" y="5589404"/>
                    </a:cubicBezTo>
                    <a:cubicBezTo>
                      <a:pt x="3250406" y="5561686"/>
                      <a:pt x="3282982" y="5539207"/>
                      <a:pt x="3284697" y="5589118"/>
                    </a:cubicBezTo>
                    <a:cubicBezTo>
                      <a:pt x="3296317" y="5581021"/>
                      <a:pt x="3283744" y="5549780"/>
                      <a:pt x="3288411" y="5544731"/>
                    </a:cubicBezTo>
                    <a:cubicBezTo>
                      <a:pt x="3334036" y="5614740"/>
                      <a:pt x="3374136" y="5549399"/>
                      <a:pt x="3416999" y="5598167"/>
                    </a:cubicBezTo>
                    <a:cubicBezTo>
                      <a:pt x="3414427" y="5559686"/>
                      <a:pt x="3457194" y="5638362"/>
                      <a:pt x="3461671" y="5580641"/>
                    </a:cubicBezTo>
                    <a:cubicBezTo>
                      <a:pt x="3467576" y="5584356"/>
                      <a:pt x="3472244" y="5592071"/>
                      <a:pt x="3475673" y="5604072"/>
                    </a:cubicBezTo>
                    <a:cubicBezTo>
                      <a:pt x="3426810" y="5642649"/>
                      <a:pt x="3400901" y="5636648"/>
                      <a:pt x="3351086" y="5637219"/>
                    </a:cubicBezTo>
                    <a:cubicBezTo>
                      <a:pt x="3352705" y="5683701"/>
                      <a:pt x="3373469" y="5671033"/>
                      <a:pt x="3377375" y="5710562"/>
                    </a:cubicBezTo>
                    <a:cubicBezTo>
                      <a:pt x="3295745" y="5780666"/>
                      <a:pt x="3221641" y="5818670"/>
                      <a:pt x="3140583" y="5764950"/>
                    </a:cubicBezTo>
                    <a:cubicBezTo>
                      <a:pt x="3054287" y="5796477"/>
                      <a:pt x="2961894" y="5748566"/>
                      <a:pt x="2885599" y="5846579"/>
                    </a:cubicBezTo>
                    <a:cubicBezTo>
                      <a:pt x="2835593" y="5852770"/>
                      <a:pt x="2765203" y="5877535"/>
                      <a:pt x="2706243" y="5861914"/>
                    </a:cubicBezTo>
                    <a:cubicBezTo>
                      <a:pt x="2733294" y="5926017"/>
                      <a:pt x="2792444" y="5843721"/>
                      <a:pt x="2823877" y="5901347"/>
                    </a:cubicBezTo>
                    <a:cubicBezTo>
                      <a:pt x="2822448" y="5921350"/>
                      <a:pt x="2823306" y="5945734"/>
                      <a:pt x="2820162" y="5962784"/>
                    </a:cubicBezTo>
                    <a:cubicBezTo>
                      <a:pt x="2844070" y="5979262"/>
                      <a:pt x="2866263" y="6000884"/>
                      <a:pt x="2879884" y="6047270"/>
                    </a:cubicBezTo>
                    <a:cubicBezTo>
                      <a:pt x="2922175" y="6030316"/>
                      <a:pt x="2970372" y="6071940"/>
                      <a:pt x="3001613" y="6120708"/>
                    </a:cubicBezTo>
                    <a:cubicBezTo>
                      <a:pt x="3013900" y="6124995"/>
                      <a:pt x="3007233" y="6095944"/>
                      <a:pt x="3019520" y="6100134"/>
                    </a:cubicBezTo>
                    <a:cubicBezTo>
                      <a:pt x="3019520" y="6121089"/>
                      <a:pt x="3027998" y="6117660"/>
                      <a:pt x="3026569" y="6142425"/>
                    </a:cubicBezTo>
                    <a:cubicBezTo>
                      <a:pt x="3037332" y="6127947"/>
                      <a:pt x="3052096" y="6128900"/>
                      <a:pt x="3058668" y="6153950"/>
                    </a:cubicBezTo>
                    <a:cubicBezTo>
                      <a:pt x="3080004" y="6119279"/>
                      <a:pt x="3082195" y="6170715"/>
                      <a:pt x="3104103" y="6137091"/>
                    </a:cubicBezTo>
                    <a:cubicBezTo>
                      <a:pt x="3104769" y="6145759"/>
                      <a:pt x="3105436" y="6154141"/>
                      <a:pt x="3106103" y="6162713"/>
                    </a:cubicBezTo>
                    <a:cubicBezTo>
                      <a:pt x="3116771" y="6160332"/>
                      <a:pt x="3126867" y="6162523"/>
                      <a:pt x="3136583" y="6166809"/>
                    </a:cubicBezTo>
                    <a:cubicBezTo>
                      <a:pt x="3146489" y="6170905"/>
                      <a:pt x="3156109" y="6177001"/>
                      <a:pt x="3165634" y="6182335"/>
                    </a:cubicBezTo>
                    <a:cubicBezTo>
                      <a:pt x="3184589" y="6193098"/>
                      <a:pt x="3203163" y="6200909"/>
                      <a:pt x="3222879" y="6184431"/>
                    </a:cubicBezTo>
                    <a:cubicBezTo>
                      <a:pt x="3223450" y="6200719"/>
                      <a:pt x="3228975" y="6202433"/>
                      <a:pt x="3229737" y="6217863"/>
                    </a:cubicBezTo>
                    <a:cubicBezTo>
                      <a:pt x="3253835" y="6220911"/>
                      <a:pt x="3263170" y="6200528"/>
                      <a:pt x="3275362" y="6235484"/>
                    </a:cubicBezTo>
                    <a:cubicBezTo>
                      <a:pt x="3340799" y="6206624"/>
                      <a:pt x="3403092" y="6285777"/>
                      <a:pt x="3469863" y="6215958"/>
                    </a:cubicBezTo>
                    <a:cubicBezTo>
                      <a:pt x="3473292" y="6227865"/>
                      <a:pt x="3478054" y="6235675"/>
                      <a:pt x="3484245" y="6239390"/>
                    </a:cubicBezTo>
                    <a:cubicBezTo>
                      <a:pt x="3496437" y="6223769"/>
                      <a:pt x="3516821" y="6216911"/>
                      <a:pt x="3537395" y="6211481"/>
                    </a:cubicBezTo>
                    <a:cubicBezTo>
                      <a:pt x="3547682" y="6208815"/>
                      <a:pt x="3557969" y="6206529"/>
                      <a:pt x="3567399" y="6203671"/>
                    </a:cubicBezTo>
                    <a:cubicBezTo>
                      <a:pt x="3577019" y="6200719"/>
                      <a:pt x="3585591" y="6197289"/>
                      <a:pt x="3592163" y="6192431"/>
                    </a:cubicBezTo>
                    <a:cubicBezTo>
                      <a:pt x="3596735" y="6175953"/>
                      <a:pt x="3599593" y="6156712"/>
                      <a:pt x="3602641" y="6137853"/>
                    </a:cubicBezTo>
                    <a:cubicBezTo>
                      <a:pt x="3613881" y="6135758"/>
                      <a:pt x="3595688" y="6163095"/>
                      <a:pt x="3612452" y="6153379"/>
                    </a:cubicBezTo>
                    <a:cubicBezTo>
                      <a:pt x="3627215" y="6142520"/>
                      <a:pt x="3595783" y="6124519"/>
                      <a:pt x="3608737" y="6119089"/>
                    </a:cubicBezTo>
                    <a:cubicBezTo>
                      <a:pt x="3612547" y="6130043"/>
                      <a:pt x="3619024" y="6133281"/>
                      <a:pt x="3626549" y="6132995"/>
                    </a:cubicBezTo>
                    <a:cubicBezTo>
                      <a:pt x="3619881" y="6096420"/>
                      <a:pt x="3642550" y="6106325"/>
                      <a:pt x="3655695" y="6101087"/>
                    </a:cubicBezTo>
                    <a:cubicBezTo>
                      <a:pt x="3668935" y="6036984"/>
                      <a:pt x="3712369" y="6020791"/>
                      <a:pt x="3724370" y="5956021"/>
                    </a:cubicBezTo>
                    <a:cubicBezTo>
                      <a:pt x="3779711" y="5958879"/>
                      <a:pt x="3800285" y="5886203"/>
                      <a:pt x="3818954" y="5805336"/>
                    </a:cubicBezTo>
                    <a:cubicBezTo>
                      <a:pt x="3826955" y="5830386"/>
                      <a:pt x="3832289" y="5789715"/>
                      <a:pt x="3839528" y="5809812"/>
                    </a:cubicBezTo>
                    <a:cubicBezTo>
                      <a:pt x="3826669" y="5777713"/>
                      <a:pt x="3824002" y="5786762"/>
                      <a:pt x="3818382" y="5735231"/>
                    </a:cubicBezTo>
                    <a:cubicBezTo>
                      <a:pt x="3823240" y="5733707"/>
                      <a:pt x="3822383" y="5723230"/>
                      <a:pt x="3828955" y="5724278"/>
                    </a:cubicBezTo>
                    <a:cubicBezTo>
                      <a:pt x="3831813" y="5740280"/>
                      <a:pt x="3826860" y="5744090"/>
                      <a:pt x="3829241" y="5759234"/>
                    </a:cubicBezTo>
                    <a:cubicBezTo>
                      <a:pt x="3841338" y="5723611"/>
                      <a:pt x="3843528" y="5723420"/>
                      <a:pt x="3855054" y="5710086"/>
                    </a:cubicBezTo>
                    <a:cubicBezTo>
                      <a:pt x="3829908" y="5695036"/>
                      <a:pt x="3867341" y="5653888"/>
                      <a:pt x="3872960" y="5662461"/>
                    </a:cubicBezTo>
                    <a:cubicBezTo>
                      <a:pt x="3860959" y="5637219"/>
                      <a:pt x="3843528" y="5654269"/>
                      <a:pt x="3834194" y="5670461"/>
                    </a:cubicBezTo>
                    <a:cubicBezTo>
                      <a:pt x="3833336" y="5657603"/>
                      <a:pt x="3828955" y="5639220"/>
                      <a:pt x="3833813" y="5635505"/>
                    </a:cubicBezTo>
                    <a:cubicBezTo>
                      <a:pt x="3857911" y="5629313"/>
                      <a:pt x="3881057" y="5650840"/>
                      <a:pt x="3909346" y="5637315"/>
                    </a:cubicBezTo>
                    <a:cubicBezTo>
                      <a:pt x="3914680" y="5616074"/>
                      <a:pt x="3896201" y="5591119"/>
                      <a:pt x="3919252" y="5591404"/>
                    </a:cubicBezTo>
                    <a:cubicBezTo>
                      <a:pt x="3921824" y="5625980"/>
                      <a:pt x="3940493" y="5629504"/>
                      <a:pt x="3926967" y="5651221"/>
                    </a:cubicBezTo>
                    <a:cubicBezTo>
                      <a:pt x="3946017" y="5657984"/>
                      <a:pt x="3938969" y="5624646"/>
                      <a:pt x="3955733" y="5627599"/>
                    </a:cubicBezTo>
                    <a:cubicBezTo>
                      <a:pt x="3956875" y="5636172"/>
                      <a:pt x="3958019" y="5644744"/>
                      <a:pt x="3959067" y="5653221"/>
                    </a:cubicBezTo>
                    <a:cubicBezTo>
                      <a:pt x="3972020" y="5656936"/>
                      <a:pt x="3963543" y="5628170"/>
                      <a:pt x="3976498" y="5631790"/>
                    </a:cubicBezTo>
                    <a:cubicBezTo>
                      <a:pt x="3996881" y="5653888"/>
                      <a:pt x="4016883" y="5677415"/>
                      <a:pt x="4035267" y="5706752"/>
                    </a:cubicBezTo>
                    <a:cubicBezTo>
                      <a:pt x="4012121" y="5695227"/>
                      <a:pt x="3995357" y="5735422"/>
                      <a:pt x="3977735" y="5701799"/>
                    </a:cubicBezTo>
                    <a:cubicBezTo>
                      <a:pt x="3985641" y="5693322"/>
                      <a:pt x="3998405" y="5692274"/>
                      <a:pt x="3997929" y="5671033"/>
                    </a:cubicBezTo>
                    <a:cubicBezTo>
                      <a:pt x="3975545" y="5651031"/>
                      <a:pt x="3977735" y="5719325"/>
                      <a:pt x="3954685" y="5680558"/>
                    </a:cubicBezTo>
                    <a:cubicBezTo>
                      <a:pt x="3927539" y="5730564"/>
                      <a:pt x="3883533" y="5662556"/>
                      <a:pt x="3872675" y="5723706"/>
                    </a:cubicBezTo>
                    <a:cubicBezTo>
                      <a:pt x="3905726" y="5725897"/>
                      <a:pt x="3944779" y="5821242"/>
                      <a:pt x="3949160" y="5760663"/>
                    </a:cubicBezTo>
                    <a:cubicBezTo>
                      <a:pt x="3950018" y="5779904"/>
                      <a:pt x="3928873" y="5773236"/>
                      <a:pt x="3928586" y="5756186"/>
                    </a:cubicBezTo>
                    <a:cubicBezTo>
                      <a:pt x="3930396" y="5742852"/>
                      <a:pt x="3930872" y="5727802"/>
                      <a:pt x="3940779" y="5727135"/>
                    </a:cubicBezTo>
                    <a:cubicBezTo>
                      <a:pt x="3959162" y="5761425"/>
                      <a:pt x="3956019" y="5730755"/>
                      <a:pt x="3981165" y="5727326"/>
                    </a:cubicBezTo>
                    <a:cubicBezTo>
                      <a:pt x="3972783" y="5753520"/>
                      <a:pt x="4005834" y="5753234"/>
                      <a:pt x="3988022" y="5778570"/>
                    </a:cubicBezTo>
                    <a:cubicBezTo>
                      <a:pt x="3999072" y="5793239"/>
                      <a:pt x="4020122" y="5747328"/>
                      <a:pt x="4027170" y="5796382"/>
                    </a:cubicBezTo>
                    <a:cubicBezTo>
                      <a:pt x="4019645" y="5803335"/>
                      <a:pt x="3999643" y="5791524"/>
                      <a:pt x="4000500" y="5811050"/>
                    </a:cubicBezTo>
                    <a:cubicBezTo>
                      <a:pt x="4014025" y="5810860"/>
                      <a:pt x="3988594" y="5840768"/>
                      <a:pt x="4005073" y="5845150"/>
                    </a:cubicBezTo>
                    <a:cubicBezTo>
                      <a:pt x="4020122" y="5807812"/>
                      <a:pt x="4034219" y="5874297"/>
                      <a:pt x="4050030" y="5844102"/>
                    </a:cubicBezTo>
                    <a:cubicBezTo>
                      <a:pt x="4051269" y="5855056"/>
                      <a:pt x="4046506" y="5857056"/>
                      <a:pt x="4049554" y="5870582"/>
                    </a:cubicBezTo>
                    <a:cubicBezTo>
                      <a:pt x="4060698" y="5858390"/>
                      <a:pt x="4059460" y="5864295"/>
                      <a:pt x="4070699" y="5874868"/>
                    </a:cubicBezTo>
                    <a:cubicBezTo>
                      <a:pt x="4070509" y="5842007"/>
                      <a:pt x="4053840" y="5864581"/>
                      <a:pt x="4052792" y="5834672"/>
                    </a:cubicBezTo>
                    <a:cubicBezTo>
                      <a:pt x="4096036" y="5823147"/>
                      <a:pt x="4105751" y="5807336"/>
                      <a:pt x="4134422" y="5860961"/>
                    </a:cubicBezTo>
                    <a:cubicBezTo>
                      <a:pt x="4129945" y="5863247"/>
                      <a:pt x="4122897" y="5861819"/>
                      <a:pt x="4123754" y="5872106"/>
                    </a:cubicBezTo>
                    <a:cubicBezTo>
                      <a:pt x="4129278" y="5874487"/>
                      <a:pt x="4133469" y="5881345"/>
                      <a:pt x="4135374" y="5895919"/>
                    </a:cubicBezTo>
                    <a:cubicBezTo>
                      <a:pt x="4155186" y="5898014"/>
                      <a:pt x="4159854" y="5878011"/>
                      <a:pt x="4167569" y="5862486"/>
                    </a:cubicBezTo>
                    <a:cubicBezTo>
                      <a:pt x="4221671" y="5889346"/>
                      <a:pt x="4295394" y="5939162"/>
                      <a:pt x="4366641" y="5898204"/>
                    </a:cubicBezTo>
                    <a:cubicBezTo>
                      <a:pt x="4369213" y="5915254"/>
                      <a:pt x="4357402" y="5911444"/>
                      <a:pt x="4364069" y="5934113"/>
                    </a:cubicBezTo>
                    <a:cubicBezTo>
                      <a:pt x="4382834" y="5924207"/>
                      <a:pt x="4393026" y="5882679"/>
                      <a:pt x="4371785" y="5853056"/>
                    </a:cubicBezTo>
                    <a:cubicBezTo>
                      <a:pt x="4380833" y="5847531"/>
                      <a:pt x="4382929" y="5866771"/>
                      <a:pt x="4393026" y="5857246"/>
                    </a:cubicBezTo>
                    <a:cubicBezTo>
                      <a:pt x="4390263" y="5840102"/>
                      <a:pt x="4387501" y="5823052"/>
                      <a:pt x="4384739" y="5806002"/>
                    </a:cubicBezTo>
                    <a:cubicBezTo>
                      <a:pt x="4402836" y="5805907"/>
                      <a:pt x="4407694" y="5786095"/>
                      <a:pt x="4405694" y="5757139"/>
                    </a:cubicBezTo>
                    <a:cubicBezTo>
                      <a:pt x="4394931" y="5741899"/>
                      <a:pt x="4394740" y="5688083"/>
                      <a:pt x="4381215" y="5683225"/>
                    </a:cubicBezTo>
                    <a:cubicBezTo>
                      <a:pt x="4374547" y="5710943"/>
                      <a:pt x="4367023" y="5711705"/>
                      <a:pt x="4351115" y="5698751"/>
                    </a:cubicBezTo>
                    <a:cubicBezTo>
                      <a:pt x="4353687" y="5722087"/>
                      <a:pt x="4366737" y="5760663"/>
                      <a:pt x="4347401" y="5752471"/>
                    </a:cubicBezTo>
                    <a:cubicBezTo>
                      <a:pt x="4351592" y="5704370"/>
                      <a:pt x="4345781" y="5721515"/>
                      <a:pt x="4328827" y="5712562"/>
                    </a:cubicBezTo>
                    <a:cubicBezTo>
                      <a:pt x="4326731" y="5673890"/>
                      <a:pt x="4345305" y="5650173"/>
                      <a:pt x="4364069" y="5678177"/>
                    </a:cubicBezTo>
                    <a:cubicBezTo>
                      <a:pt x="4362260" y="5666937"/>
                      <a:pt x="4360450" y="5655507"/>
                      <a:pt x="4358641" y="5644077"/>
                    </a:cubicBezTo>
                    <a:cubicBezTo>
                      <a:pt x="4335780" y="5651126"/>
                      <a:pt x="4325684" y="5657603"/>
                      <a:pt x="4313015" y="5689511"/>
                    </a:cubicBezTo>
                    <a:cubicBezTo>
                      <a:pt x="4312920" y="5667413"/>
                      <a:pt x="4322540" y="5659508"/>
                      <a:pt x="4325969" y="5642553"/>
                    </a:cubicBezTo>
                    <a:cubicBezTo>
                      <a:pt x="4286726" y="5634743"/>
                      <a:pt x="4188143" y="5675986"/>
                      <a:pt x="4180047" y="5560352"/>
                    </a:cubicBezTo>
                    <a:cubicBezTo>
                      <a:pt x="4161663" y="5546732"/>
                      <a:pt x="4141756" y="5532635"/>
                      <a:pt x="4122897" y="5555304"/>
                    </a:cubicBezTo>
                    <a:cubicBezTo>
                      <a:pt x="4123468" y="5583403"/>
                      <a:pt x="4135565" y="5570830"/>
                      <a:pt x="4139565" y="5586832"/>
                    </a:cubicBezTo>
                    <a:cubicBezTo>
                      <a:pt x="4124420" y="5607215"/>
                      <a:pt x="4107942" y="5601881"/>
                      <a:pt x="4095560" y="5561305"/>
                    </a:cubicBezTo>
                    <a:cubicBezTo>
                      <a:pt x="4101084" y="5593404"/>
                      <a:pt x="4075653" y="5599310"/>
                      <a:pt x="4069461" y="5575878"/>
                    </a:cubicBezTo>
                    <a:cubicBezTo>
                      <a:pt x="4070795" y="5607692"/>
                      <a:pt x="4052316" y="5612835"/>
                      <a:pt x="4043267" y="5590452"/>
                    </a:cubicBezTo>
                    <a:cubicBezTo>
                      <a:pt x="4046030" y="5587880"/>
                      <a:pt x="4046791" y="5582260"/>
                      <a:pt x="4044792" y="5572545"/>
                    </a:cubicBezTo>
                    <a:cubicBezTo>
                      <a:pt x="4050411" y="5569687"/>
                      <a:pt x="4059651" y="5572354"/>
                      <a:pt x="4059174" y="5560543"/>
                    </a:cubicBezTo>
                    <a:cubicBezTo>
                      <a:pt x="4046506" y="5555495"/>
                      <a:pt x="4043077" y="5550351"/>
                      <a:pt x="4040029" y="5538254"/>
                    </a:cubicBezTo>
                    <a:cubicBezTo>
                      <a:pt x="4034314" y="5551685"/>
                      <a:pt x="4026789" y="5540540"/>
                      <a:pt x="4024027" y="5568258"/>
                    </a:cubicBezTo>
                    <a:cubicBezTo>
                      <a:pt x="4031742" y="5571878"/>
                      <a:pt x="4036790" y="5539779"/>
                      <a:pt x="4043553" y="5564067"/>
                    </a:cubicBezTo>
                    <a:cubicBezTo>
                      <a:pt x="4039458" y="5582450"/>
                      <a:pt x="4038600" y="5606072"/>
                      <a:pt x="4026027" y="5611883"/>
                    </a:cubicBezTo>
                    <a:cubicBezTo>
                      <a:pt x="3995928" y="5553780"/>
                      <a:pt x="4007835" y="5530254"/>
                      <a:pt x="4050888" y="5500821"/>
                    </a:cubicBezTo>
                    <a:cubicBezTo>
                      <a:pt x="4063175" y="5523015"/>
                      <a:pt x="4070699" y="5533778"/>
                      <a:pt x="4085558" y="5519586"/>
                    </a:cubicBezTo>
                    <a:cubicBezTo>
                      <a:pt x="4087654" y="5497202"/>
                      <a:pt x="4069176" y="5486629"/>
                      <a:pt x="4079558" y="5476913"/>
                    </a:cubicBezTo>
                    <a:cubicBezTo>
                      <a:pt x="4090892" y="5472437"/>
                      <a:pt x="4097274" y="5505488"/>
                      <a:pt x="4103941" y="5480247"/>
                    </a:cubicBezTo>
                    <a:cubicBezTo>
                      <a:pt x="4105085" y="5446529"/>
                      <a:pt x="4086416" y="5482438"/>
                      <a:pt x="4087463" y="5448624"/>
                    </a:cubicBezTo>
                    <a:cubicBezTo>
                      <a:pt x="4096226" y="5407286"/>
                      <a:pt x="4115372" y="5441290"/>
                      <a:pt x="4130135" y="5412715"/>
                    </a:cubicBezTo>
                    <a:cubicBezTo>
                      <a:pt x="4132231" y="5422621"/>
                      <a:pt x="4132993" y="5437099"/>
                      <a:pt x="4137756" y="5437385"/>
                    </a:cubicBezTo>
                    <a:cubicBezTo>
                      <a:pt x="4154138" y="5402523"/>
                      <a:pt x="4180047" y="5418049"/>
                      <a:pt x="4216337" y="5402333"/>
                    </a:cubicBezTo>
                    <a:cubicBezTo>
                      <a:pt x="4217099" y="5430336"/>
                      <a:pt x="4230815" y="5411000"/>
                      <a:pt x="4233006" y="5433765"/>
                    </a:cubicBezTo>
                    <a:cubicBezTo>
                      <a:pt x="4250627" y="5406143"/>
                      <a:pt x="4277678" y="5421097"/>
                      <a:pt x="4285774" y="5413096"/>
                    </a:cubicBezTo>
                    <a:cubicBezTo>
                      <a:pt x="4260056" y="5463483"/>
                      <a:pt x="4209955" y="5467865"/>
                      <a:pt x="4177665" y="5437290"/>
                    </a:cubicBezTo>
                    <a:cubicBezTo>
                      <a:pt x="4189857" y="5467674"/>
                      <a:pt x="4212146" y="5461387"/>
                      <a:pt x="4225385" y="5488343"/>
                    </a:cubicBezTo>
                    <a:cubicBezTo>
                      <a:pt x="4238340" y="5492154"/>
                      <a:pt x="4229291" y="5463293"/>
                      <a:pt x="4242149" y="5467007"/>
                    </a:cubicBezTo>
                    <a:cubicBezTo>
                      <a:pt x="4252817" y="5494344"/>
                      <a:pt x="4265486" y="5505679"/>
                      <a:pt x="4251389" y="5526729"/>
                    </a:cubicBezTo>
                    <a:cubicBezTo>
                      <a:pt x="4266724" y="5522919"/>
                      <a:pt x="4270629" y="5525681"/>
                      <a:pt x="4277107" y="5485581"/>
                    </a:cubicBezTo>
                    <a:cubicBezTo>
                      <a:pt x="4268629" y="5479200"/>
                      <a:pt x="4268153" y="5513966"/>
                      <a:pt x="4261581" y="5489106"/>
                    </a:cubicBezTo>
                    <a:cubicBezTo>
                      <a:pt x="4262152" y="5450910"/>
                      <a:pt x="4289394" y="5487581"/>
                      <a:pt x="4301681" y="5489010"/>
                    </a:cubicBezTo>
                    <a:cubicBezTo>
                      <a:pt x="4296633" y="5462912"/>
                      <a:pt x="4281964" y="5472246"/>
                      <a:pt x="4275678" y="5450815"/>
                    </a:cubicBezTo>
                    <a:cubicBezTo>
                      <a:pt x="4292727" y="5454530"/>
                      <a:pt x="4292632" y="5450625"/>
                      <a:pt x="4310444" y="5442909"/>
                    </a:cubicBezTo>
                    <a:cubicBezTo>
                      <a:pt x="4308348" y="5428050"/>
                      <a:pt x="4305396" y="5416620"/>
                      <a:pt x="4301205" y="5409571"/>
                    </a:cubicBezTo>
                    <a:cubicBezTo>
                      <a:pt x="4321398" y="5378330"/>
                      <a:pt x="4359879" y="5394522"/>
                      <a:pt x="4363879" y="5351184"/>
                    </a:cubicBezTo>
                    <a:cubicBezTo>
                      <a:pt x="4356640" y="5332515"/>
                      <a:pt x="4344925" y="5331181"/>
                      <a:pt x="4337590" y="5313179"/>
                    </a:cubicBezTo>
                    <a:cubicBezTo>
                      <a:pt x="4355973" y="5304796"/>
                      <a:pt x="4387692" y="5355184"/>
                      <a:pt x="4408170" y="5349469"/>
                    </a:cubicBezTo>
                    <a:cubicBezTo>
                      <a:pt x="4404741" y="5364042"/>
                      <a:pt x="4389502" y="5361756"/>
                      <a:pt x="4378452" y="5365281"/>
                    </a:cubicBezTo>
                    <a:cubicBezTo>
                      <a:pt x="4398455" y="5409571"/>
                      <a:pt x="4406551" y="5373758"/>
                      <a:pt x="4413504" y="5356994"/>
                    </a:cubicBezTo>
                    <a:cubicBezTo>
                      <a:pt x="4422839" y="5369757"/>
                      <a:pt x="4427220" y="5406143"/>
                      <a:pt x="4426935" y="5389188"/>
                    </a:cubicBezTo>
                    <a:cubicBezTo>
                      <a:pt x="4440651" y="5384902"/>
                      <a:pt x="4413885" y="5362995"/>
                      <a:pt x="4426554" y="5362709"/>
                    </a:cubicBezTo>
                    <a:lnTo>
                      <a:pt x="4434364" y="5360899"/>
                    </a:lnTo>
                    <a:cubicBezTo>
                      <a:pt x="4431411" y="5370995"/>
                      <a:pt x="4439603" y="5400428"/>
                      <a:pt x="4446937" y="5411000"/>
                    </a:cubicBezTo>
                    <a:cubicBezTo>
                      <a:pt x="4445127" y="5393284"/>
                      <a:pt x="4454748" y="5391855"/>
                      <a:pt x="4452842" y="5374139"/>
                    </a:cubicBezTo>
                    <a:cubicBezTo>
                      <a:pt x="4443223" y="5377472"/>
                      <a:pt x="4443413" y="5393284"/>
                      <a:pt x="4435793" y="5369376"/>
                    </a:cubicBezTo>
                    <a:cubicBezTo>
                      <a:pt x="4450747" y="5353184"/>
                      <a:pt x="4461606" y="5369757"/>
                      <a:pt x="4475703" y="5342135"/>
                    </a:cubicBezTo>
                    <a:cubicBezTo>
                      <a:pt x="4478941" y="5372805"/>
                      <a:pt x="4503135" y="5395475"/>
                      <a:pt x="4508849" y="5369662"/>
                    </a:cubicBezTo>
                    <a:cubicBezTo>
                      <a:pt x="4499420" y="5373281"/>
                      <a:pt x="4490181" y="5375758"/>
                      <a:pt x="4486466" y="5357375"/>
                    </a:cubicBezTo>
                    <a:cubicBezTo>
                      <a:pt x="4503135" y="5361661"/>
                      <a:pt x="4518946" y="5326133"/>
                      <a:pt x="4529519" y="5302606"/>
                    </a:cubicBezTo>
                    <a:cubicBezTo>
                      <a:pt x="4525518" y="5270221"/>
                      <a:pt x="4514469" y="5265840"/>
                      <a:pt x="4505135" y="5255362"/>
                    </a:cubicBezTo>
                    <a:cubicBezTo>
                      <a:pt x="4507897" y="5282508"/>
                      <a:pt x="4522375" y="5274507"/>
                      <a:pt x="4516469" y="5296986"/>
                    </a:cubicBezTo>
                    <a:cubicBezTo>
                      <a:pt x="4494848" y="5291176"/>
                      <a:pt x="4481227" y="5281841"/>
                      <a:pt x="4467607" y="5317560"/>
                    </a:cubicBezTo>
                    <a:cubicBezTo>
                      <a:pt x="4454271" y="5302034"/>
                      <a:pt x="4448842" y="5233645"/>
                      <a:pt x="4438936" y="5244694"/>
                    </a:cubicBezTo>
                    <a:cubicBezTo>
                      <a:pt x="4446652" y="5240503"/>
                      <a:pt x="4433698" y="5207070"/>
                      <a:pt x="4439412" y="5200212"/>
                    </a:cubicBezTo>
                    <a:cubicBezTo>
                      <a:pt x="4428078" y="5207165"/>
                      <a:pt x="4421981" y="5182210"/>
                      <a:pt x="4425887" y="5168113"/>
                    </a:cubicBezTo>
                    <a:cubicBezTo>
                      <a:pt x="4415505" y="5180591"/>
                      <a:pt x="4415409" y="5168018"/>
                      <a:pt x="4408170" y="5181257"/>
                    </a:cubicBezTo>
                    <a:cubicBezTo>
                      <a:pt x="4395407" y="5146396"/>
                      <a:pt x="4382548" y="5112487"/>
                      <a:pt x="4363308" y="5103534"/>
                    </a:cubicBezTo>
                    <a:cubicBezTo>
                      <a:pt x="4366356" y="5125060"/>
                      <a:pt x="4387501" y="5148015"/>
                      <a:pt x="4380833" y="5161255"/>
                    </a:cubicBezTo>
                    <a:cubicBezTo>
                      <a:pt x="4370547" y="5163827"/>
                      <a:pt x="4368070" y="5136490"/>
                      <a:pt x="4357402" y="5140395"/>
                    </a:cubicBezTo>
                    <a:cubicBezTo>
                      <a:pt x="4359593" y="5186020"/>
                      <a:pt x="4408075" y="5177066"/>
                      <a:pt x="4406075" y="5217167"/>
                    </a:cubicBezTo>
                    <a:cubicBezTo>
                      <a:pt x="4393406" y="5219834"/>
                      <a:pt x="4387310" y="5196497"/>
                      <a:pt x="4372451" y="5207547"/>
                    </a:cubicBezTo>
                    <a:cubicBezTo>
                      <a:pt x="4369594" y="5171446"/>
                      <a:pt x="4344829" y="5175733"/>
                      <a:pt x="4330637" y="5146777"/>
                    </a:cubicBezTo>
                    <a:cubicBezTo>
                      <a:pt x="4336543" y="5140109"/>
                      <a:pt x="4350639" y="5167922"/>
                      <a:pt x="4349782" y="5142300"/>
                    </a:cubicBezTo>
                    <a:cubicBezTo>
                      <a:pt x="4332923" y="5131156"/>
                      <a:pt x="4355783" y="5126298"/>
                      <a:pt x="4353211" y="5114773"/>
                    </a:cubicBezTo>
                    <a:cubicBezTo>
                      <a:pt x="4352640" y="5108962"/>
                      <a:pt x="4339781" y="5088675"/>
                      <a:pt x="4343782" y="5081721"/>
                    </a:cubicBezTo>
                    <a:cubicBezTo>
                      <a:pt x="4372737" y="5081626"/>
                      <a:pt x="4401217" y="5040668"/>
                      <a:pt x="4414933" y="5011141"/>
                    </a:cubicBezTo>
                    <a:cubicBezTo>
                      <a:pt x="4398931" y="5005331"/>
                      <a:pt x="4365974" y="5069434"/>
                      <a:pt x="4349592" y="5044764"/>
                    </a:cubicBezTo>
                    <a:cubicBezTo>
                      <a:pt x="4345210" y="5046002"/>
                      <a:pt x="4337685" y="4979327"/>
                      <a:pt x="4338448" y="4976661"/>
                    </a:cubicBezTo>
                    <a:cubicBezTo>
                      <a:pt x="4333971" y="5011427"/>
                      <a:pt x="4322160" y="4958372"/>
                      <a:pt x="4313015" y="4965135"/>
                    </a:cubicBezTo>
                    <a:cubicBezTo>
                      <a:pt x="4314825" y="4978661"/>
                      <a:pt x="4318254" y="4994568"/>
                      <a:pt x="4309587" y="4992567"/>
                    </a:cubicBezTo>
                    <a:cubicBezTo>
                      <a:pt x="4307777" y="4981232"/>
                      <a:pt x="4305872" y="4969802"/>
                      <a:pt x="4304062" y="4958468"/>
                    </a:cubicBezTo>
                    <a:cubicBezTo>
                      <a:pt x="4322922" y="4941037"/>
                      <a:pt x="4344067" y="4950943"/>
                      <a:pt x="4351687" y="4938084"/>
                    </a:cubicBezTo>
                    <a:cubicBezTo>
                      <a:pt x="4347210" y="4937322"/>
                      <a:pt x="4344258" y="4929988"/>
                      <a:pt x="4341400" y="4922844"/>
                    </a:cubicBezTo>
                    <a:cubicBezTo>
                      <a:pt x="4351687" y="4911224"/>
                      <a:pt x="4356259" y="4935227"/>
                      <a:pt x="4361117" y="4900270"/>
                    </a:cubicBezTo>
                    <a:cubicBezTo>
                      <a:pt x="4381691" y="4978375"/>
                      <a:pt x="4415219" y="4917415"/>
                      <a:pt x="4443223" y="4968755"/>
                    </a:cubicBezTo>
                    <a:cubicBezTo>
                      <a:pt x="4427220" y="4977708"/>
                      <a:pt x="4439889" y="5014189"/>
                      <a:pt x="4436269" y="4997044"/>
                    </a:cubicBezTo>
                    <a:cubicBezTo>
                      <a:pt x="4438555" y="4979232"/>
                      <a:pt x="4464273" y="4987805"/>
                      <a:pt x="4467130" y="5016189"/>
                    </a:cubicBezTo>
                    <a:cubicBezTo>
                      <a:pt x="4454081" y="5030763"/>
                      <a:pt x="4453700" y="4993615"/>
                      <a:pt x="4443794" y="4995234"/>
                    </a:cubicBezTo>
                    <a:cubicBezTo>
                      <a:pt x="4450080" y="5030381"/>
                      <a:pt x="4463510" y="5036859"/>
                      <a:pt x="4472464" y="5023809"/>
                    </a:cubicBezTo>
                    <a:cubicBezTo>
                      <a:pt x="4463987" y="4992472"/>
                      <a:pt x="4469416" y="4981232"/>
                      <a:pt x="4480084" y="4977613"/>
                    </a:cubicBezTo>
                    <a:cubicBezTo>
                      <a:pt x="4484180" y="5004569"/>
                      <a:pt x="4495133" y="5003521"/>
                      <a:pt x="4498086" y="5035239"/>
                    </a:cubicBezTo>
                    <a:cubicBezTo>
                      <a:pt x="4525900" y="5021714"/>
                      <a:pt x="4520946" y="5056385"/>
                      <a:pt x="4530757" y="5062766"/>
                    </a:cubicBezTo>
                    <a:cubicBezTo>
                      <a:pt x="4549807" y="5065910"/>
                      <a:pt x="4521613" y="5042097"/>
                      <a:pt x="4533710" y="5035525"/>
                    </a:cubicBezTo>
                    <a:cubicBezTo>
                      <a:pt x="4560952" y="5030381"/>
                      <a:pt x="4582192" y="5081150"/>
                      <a:pt x="4602100" y="5063147"/>
                    </a:cubicBezTo>
                    <a:cubicBezTo>
                      <a:pt x="4605148" y="5077911"/>
                      <a:pt x="4606100" y="5089722"/>
                      <a:pt x="4604576" y="5098200"/>
                    </a:cubicBezTo>
                    <a:cubicBezTo>
                      <a:pt x="4617435" y="5090294"/>
                      <a:pt x="4638580" y="5125250"/>
                      <a:pt x="4635342" y="5135061"/>
                    </a:cubicBezTo>
                    <a:cubicBezTo>
                      <a:pt x="4627817" y="5148587"/>
                      <a:pt x="4618768" y="5097818"/>
                      <a:pt x="4618482" y="5130299"/>
                    </a:cubicBezTo>
                    <a:cubicBezTo>
                      <a:pt x="4623912" y="5132585"/>
                      <a:pt x="4628388" y="5139443"/>
                      <a:pt x="4630865" y="5154016"/>
                    </a:cubicBezTo>
                    <a:cubicBezTo>
                      <a:pt x="4640771" y="5137061"/>
                      <a:pt x="4648296" y="5142015"/>
                      <a:pt x="4656963" y="5165256"/>
                    </a:cubicBezTo>
                    <a:cubicBezTo>
                      <a:pt x="4658297" y="5141157"/>
                      <a:pt x="4692587" y="5155635"/>
                      <a:pt x="4706208" y="5171161"/>
                    </a:cubicBezTo>
                    <a:cubicBezTo>
                      <a:pt x="4712399" y="5200594"/>
                      <a:pt x="4693063" y="5194687"/>
                      <a:pt x="4695158" y="5218500"/>
                    </a:cubicBezTo>
                    <a:cubicBezTo>
                      <a:pt x="4703255" y="5214881"/>
                      <a:pt x="4708684" y="5222310"/>
                      <a:pt x="4711542" y="5241075"/>
                    </a:cubicBezTo>
                    <a:cubicBezTo>
                      <a:pt x="4707255" y="5243456"/>
                      <a:pt x="4700302" y="5242218"/>
                      <a:pt x="4701635" y="5252314"/>
                    </a:cubicBezTo>
                    <a:cubicBezTo>
                      <a:pt x="4711351" y="5251076"/>
                      <a:pt x="4720495" y="5249171"/>
                      <a:pt x="4723162" y="5238217"/>
                    </a:cubicBezTo>
                    <a:cubicBezTo>
                      <a:pt x="4695254" y="5170113"/>
                      <a:pt x="4737640" y="5179448"/>
                      <a:pt x="4737354" y="5145825"/>
                    </a:cubicBezTo>
                    <a:cubicBezTo>
                      <a:pt x="4751547" y="5160207"/>
                      <a:pt x="4756214" y="5156969"/>
                      <a:pt x="4769930" y="5146301"/>
                    </a:cubicBezTo>
                    <a:cubicBezTo>
                      <a:pt x="4758785" y="5121345"/>
                      <a:pt x="4761548" y="5104391"/>
                      <a:pt x="4771454" y="5092484"/>
                    </a:cubicBezTo>
                    <a:cubicBezTo>
                      <a:pt x="4758024" y="5032286"/>
                      <a:pt x="4753166" y="4974184"/>
                      <a:pt x="4772407" y="4976089"/>
                    </a:cubicBezTo>
                    <a:cubicBezTo>
                      <a:pt x="4767644" y="4975803"/>
                      <a:pt x="4765548" y="4963706"/>
                      <a:pt x="4763453" y="4951705"/>
                    </a:cubicBezTo>
                    <a:cubicBezTo>
                      <a:pt x="4756690" y="4953324"/>
                      <a:pt x="4745927" y="4980375"/>
                      <a:pt x="4736878" y="4958658"/>
                    </a:cubicBezTo>
                    <a:cubicBezTo>
                      <a:pt x="4740879" y="4940847"/>
                      <a:pt x="4744689" y="4961896"/>
                      <a:pt x="4755833" y="4953705"/>
                    </a:cubicBezTo>
                    <a:cubicBezTo>
                      <a:pt x="4745641" y="4927416"/>
                      <a:pt x="4766787" y="4943990"/>
                      <a:pt x="4756690" y="4917796"/>
                    </a:cubicBezTo>
                    <a:cubicBezTo>
                      <a:pt x="4744403" y="4919320"/>
                      <a:pt x="4732878" y="4917606"/>
                      <a:pt x="4727258" y="4889697"/>
                    </a:cubicBezTo>
                    <a:cubicBezTo>
                      <a:pt x="4706589" y="4907890"/>
                      <a:pt x="4705922" y="4938656"/>
                      <a:pt x="4681157" y="4937227"/>
                    </a:cubicBezTo>
                    <a:cubicBezTo>
                      <a:pt x="4679443" y="4928654"/>
                      <a:pt x="4682300" y="4926368"/>
                      <a:pt x="4681633" y="4919320"/>
                    </a:cubicBezTo>
                    <a:cubicBezTo>
                      <a:pt x="4665345" y="4932084"/>
                      <a:pt x="4643914" y="4926464"/>
                      <a:pt x="4631722" y="4967231"/>
                    </a:cubicBezTo>
                    <a:cubicBezTo>
                      <a:pt x="4630103" y="4958658"/>
                      <a:pt x="4626769" y="4957896"/>
                      <a:pt x="4624769" y="4951134"/>
                    </a:cubicBezTo>
                    <a:cubicBezTo>
                      <a:pt x="4623435" y="4905890"/>
                      <a:pt x="4632865" y="4935322"/>
                      <a:pt x="4630198" y="4896460"/>
                    </a:cubicBezTo>
                    <a:cubicBezTo>
                      <a:pt x="4646200" y="4927416"/>
                      <a:pt x="4638580" y="4876648"/>
                      <a:pt x="4653725" y="4917320"/>
                    </a:cubicBezTo>
                    <a:cubicBezTo>
                      <a:pt x="4651153" y="4901127"/>
                      <a:pt x="4664964" y="4908461"/>
                      <a:pt x="4660106" y="4889031"/>
                    </a:cubicBezTo>
                    <a:cubicBezTo>
                      <a:pt x="4651915" y="4882077"/>
                      <a:pt x="4637247" y="4879315"/>
                      <a:pt x="4642390" y="4857789"/>
                    </a:cubicBezTo>
                    <a:cubicBezTo>
                      <a:pt x="4626674" y="4859789"/>
                      <a:pt x="4622769" y="4881887"/>
                      <a:pt x="4610958" y="4856741"/>
                    </a:cubicBezTo>
                    <a:cubicBezTo>
                      <a:pt x="4624198" y="4861027"/>
                      <a:pt x="4623626" y="4845787"/>
                      <a:pt x="4626388" y="4835119"/>
                    </a:cubicBezTo>
                    <a:cubicBezTo>
                      <a:pt x="4634580" y="4856074"/>
                      <a:pt x="4652296" y="4850168"/>
                      <a:pt x="4633817" y="4833214"/>
                    </a:cubicBezTo>
                    <a:cubicBezTo>
                      <a:pt x="4650677" y="4837405"/>
                      <a:pt x="4657821" y="4835119"/>
                      <a:pt x="4663631" y="4825880"/>
                    </a:cubicBezTo>
                    <a:cubicBezTo>
                      <a:pt x="4659630" y="4829594"/>
                      <a:pt x="4646105" y="4804449"/>
                      <a:pt x="4655059" y="4801305"/>
                    </a:cubicBezTo>
                    <a:cubicBezTo>
                      <a:pt x="4666869" y="4800639"/>
                      <a:pt x="4672299" y="4829118"/>
                      <a:pt x="4681824" y="4839215"/>
                    </a:cubicBezTo>
                    <a:cubicBezTo>
                      <a:pt x="4685919" y="4822546"/>
                      <a:pt x="4671632" y="4814069"/>
                      <a:pt x="4682681" y="4803306"/>
                    </a:cubicBezTo>
                    <a:cubicBezTo>
                      <a:pt x="4676394" y="4830357"/>
                      <a:pt x="4694682" y="4816640"/>
                      <a:pt x="4704779" y="4815402"/>
                    </a:cubicBezTo>
                    <a:cubicBezTo>
                      <a:pt x="4694682" y="4777874"/>
                      <a:pt x="4707255" y="4794257"/>
                      <a:pt x="4716494" y="4794447"/>
                    </a:cubicBezTo>
                    <a:cubicBezTo>
                      <a:pt x="4711351" y="4734344"/>
                      <a:pt x="4705636" y="4651096"/>
                      <a:pt x="4723638" y="4613853"/>
                    </a:cubicBezTo>
                    <a:cubicBezTo>
                      <a:pt x="4734307" y="4619759"/>
                      <a:pt x="4732020" y="4614425"/>
                      <a:pt x="4747451" y="4616330"/>
                    </a:cubicBezTo>
                    <a:cubicBezTo>
                      <a:pt x="4752785" y="4609472"/>
                      <a:pt x="4739069" y="4576134"/>
                      <a:pt x="4746213" y="4571848"/>
                    </a:cubicBezTo>
                    <a:cubicBezTo>
                      <a:pt x="4749927" y="4593089"/>
                      <a:pt x="4755261" y="4606519"/>
                      <a:pt x="4762215" y="4612329"/>
                    </a:cubicBezTo>
                    <a:cubicBezTo>
                      <a:pt x="4766215" y="4605757"/>
                      <a:pt x="4756119" y="4579468"/>
                      <a:pt x="4762596" y="4576325"/>
                    </a:cubicBezTo>
                    <a:cubicBezTo>
                      <a:pt x="4781932" y="4598042"/>
                      <a:pt x="4776026" y="4637666"/>
                      <a:pt x="4796695" y="4647762"/>
                    </a:cubicBezTo>
                    <a:cubicBezTo>
                      <a:pt x="4793933" y="4626902"/>
                      <a:pt x="4786217" y="4631189"/>
                      <a:pt x="4784313" y="4606424"/>
                    </a:cubicBezTo>
                    <a:cubicBezTo>
                      <a:pt x="4809458" y="4608710"/>
                      <a:pt x="4819174" y="4590517"/>
                      <a:pt x="4843082" y="4608424"/>
                    </a:cubicBezTo>
                    <a:cubicBezTo>
                      <a:pt x="4848130" y="4653096"/>
                      <a:pt x="4861846" y="4654239"/>
                      <a:pt x="4874134" y="4662812"/>
                    </a:cubicBezTo>
                    <a:cubicBezTo>
                      <a:pt x="4880039" y="4723867"/>
                      <a:pt x="4869276" y="4685767"/>
                      <a:pt x="4892326" y="4729582"/>
                    </a:cubicBezTo>
                    <a:cubicBezTo>
                      <a:pt x="4887087" y="4732440"/>
                      <a:pt x="4877943" y="4730344"/>
                      <a:pt x="4879181" y="4742060"/>
                    </a:cubicBezTo>
                    <a:cubicBezTo>
                      <a:pt x="4888706" y="4747013"/>
                      <a:pt x="4896803" y="4759395"/>
                      <a:pt x="4901184" y="4789875"/>
                    </a:cubicBezTo>
                    <a:cubicBezTo>
                      <a:pt x="4895946" y="4792923"/>
                      <a:pt x="4886707" y="4790637"/>
                      <a:pt x="4888040" y="4802353"/>
                    </a:cubicBezTo>
                    <a:cubicBezTo>
                      <a:pt x="4906233" y="4794257"/>
                      <a:pt x="4907090" y="4871219"/>
                      <a:pt x="4925092" y="4864170"/>
                    </a:cubicBezTo>
                    <a:cubicBezTo>
                      <a:pt x="4911185" y="4835405"/>
                      <a:pt x="4912900" y="4782541"/>
                      <a:pt x="4920044" y="4749013"/>
                    </a:cubicBezTo>
                    <a:cubicBezTo>
                      <a:pt x="4915376" y="4748918"/>
                      <a:pt x="4909757" y="4753394"/>
                      <a:pt x="4907090" y="4743489"/>
                    </a:cubicBezTo>
                    <a:cubicBezTo>
                      <a:pt x="4929950" y="4730249"/>
                      <a:pt x="4911757" y="4661669"/>
                      <a:pt x="4944333" y="4661764"/>
                    </a:cubicBezTo>
                    <a:cubicBezTo>
                      <a:pt x="4950619" y="4665669"/>
                      <a:pt x="4952048" y="4694244"/>
                      <a:pt x="4959192" y="4693768"/>
                    </a:cubicBezTo>
                    <a:cubicBezTo>
                      <a:pt x="4954715" y="4645952"/>
                      <a:pt x="4964430" y="4617187"/>
                      <a:pt x="4975384" y="4590612"/>
                    </a:cubicBezTo>
                    <a:cubicBezTo>
                      <a:pt x="4986433" y="4599851"/>
                      <a:pt x="4995006" y="4622331"/>
                      <a:pt x="5005198" y="4636427"/>
                    </a:cubicBezTo>
                    <a:cubicBezTo>
                      <a:pt x="5001673" y="4641666"/>
                      <a:pt x="4998815" y="4647667"/>
                      <a:pt x="4997959" y="4656240"/>
                    </a:cubicBezTo>
                    <a:cubicBezTo>
                      <a:pt x="5016151" y="4642428"/>
                      <a:pt x="5032058" y="4679385"/>
                      <a:pt x="5024152" y="4703007"/>
                    </a:cubicBezTo>
                    <a:cubicBezTo>
                      <a:pt x="5041202" y="4701959"/>
                      <a:pt x="5037678" y="4673765"/>
                      <a:pt x="5051679" y="4668717"/>
                    </a:cubicBezTo>
                    <a:cubicBezTo>
                      <a:pt x="5054632" y="4696625"/>
                      <a:pt x="5065300" y="4683576"/>
                      <a:pt x="5070539" y="4699483"/>
                    </a:cubicBezTo>
                    <a:cubicBezTo>
                      <a:pt x="5073682" y="4741965"/>
                      <a:pt x="5046345" y="4718914"/>
                      <a:pt x="5042916" y="4733964"/>
                    </a:cubicBezTo>
                    <a:cubicBezTo>
                      <a:pt x="5066348" y="4784732"/>
                      <a:pt x="5002530" y="4771301"/>
                      <a:pt x="5000244" y="4808163"/>
                    </a:cubicBezTo>
                    <a:cubicBezTo>
                      <a:pt x="5020247" y="4873219"/>
                      <a:pt x="5023104" y="4796638"/>
                      <a:pt x="5045202" y="4796162"/>
                    </a:cubicBezTo>
                    <a:cubicBezTo>
                      <a:pt x="5055109" y="4798448"/>
                      <a:pt x="5068253" y="4824737"/>
                      <a:pt x="5064252" y="4844930"/>
                    </a:cubicBezTo>
                    <a:cubicBezTo>
                      <a:pt x="5084160" y="4824356"/>
                      <a:pt x="5096637" y="4795400"/>
                      <a:pt x="5124450" y="4828737"/>
                    </a:cubicBezTo>
                    <a:cubicBezTo>
                      <a:pt x="5131118" y="4814735"/>
                      <a:pt x="5111687" y="4805115"/>
                      <a:pt x="5120259" y="4793781"/>
                    </a:cubicBezTo>
                    <a:cubicBezTo>
                      <a:pt x="5125689" y="4796448"/>
                      <a:pt x="5131023" y="4800257"/>
                      <a:pt x="5135594" y="4807401"/>
                    </a:cubicBezTo>
                    <a:cubicBezTo>
                      <a:pt x="5128927" y="4808830"/>
                      <a:pt x="5127498" y="4816736"/>
                      <a:pt x="5128165" y="4827499"/>
                    </a:cubicBezTo>
                    <a:cubicBezTo>
                      <a:pt x="5138928" y="4827023"/>
                      <a:pt x="5151787" y="4830071"/>
                      <a:pt x="5164741" y="4862265"/>
                    </a:cubicBezTo>
                    <a:cubicBezTo>
                      <a:pt x="5159026" y="4846168"/>
                      <a:pt x="5175695" y="4829975"/>
                      <a:pt x="5181696" y="4848359"/>
                    </a:cubicBezTo>
                    <a:cubicBezTo>
                      <a:pt x="5176648" y="4849883"/>
                      <a:pt x="5181696" y="4864170"/>
                      <a:pt x="5178171" y="4867409"/>
                    </a:cubicBezTo>
                    <a:cubicBezTo>
                      <a:pt x="5156169" y="4870933"/>
                      <a:pt x="5138738" y="4880362"/>
                      <a:pt x="5146263" y="4921606"/>
                    </a:cubicBezTo>
                    <a:cubicBezTo>
                      <a:pt x="5171504" y="4959325"/>
                      <a:pt x="5196174" y="5000473"/>
                      <a:pt x="5224273" y="5025714"/>
                    </a:cubicBezTo>
                    <a:cubicBezTo>
                      <a:pt x="5207318" y="5034287"/>
                      <a:pt x="5196078" y="5013141"/>
                      <a:pt x="5193030" y="4998473"/>
                    </a:cubicBezTo>
                    <a:cubicBezTo>
                      <a:pt x="5194364" y="5026286"/>
                      <a:pt x="5170361" y="4985328"/>
                      <a:pt x="5177791" y="5020856"/>
                    </a:cubicBezTo>
                    <a:cubicBezTo>
                      <a:pt x="5191697" y="5036763"/>
                      <a:pt x="5208652" y="5037335"/>
                      <a:pt x="5218843" y="5072387"/>
                    </a:cubicBezTo>
                    <a:cubicBezTo>
                      <a:pt x="5228749" y="5098485"/>
                      <a:pt x="5212938" y="5092675"/>
                      <a:pt x="5215319" y="5109439"/>
                    </a:cubicBezTo>
                    <a:cubicBezTo>
                      <a:pt x="5236750" y="5123250"/>
                      <a:pt x="5268278" y="5149349"/>
                      <a:pt x="5272755" y="5192497"/>
                    </a:cubicBezTo>
                    <a:cubicBezTo>
                      <a:pt x="5286280" y="5195354"/>
                      <a:pt x="5274660" y="5167161"/>
                      <a:pt x="5288185" y="5170018"/>
                    </a:cubicBezTo>
                    <a:cubicBezTo>
                      <a:pt x="5300853" y="5198022"/>
                      <a:pt x="5290376" y="5227168"/>
                      <a:pt x="5304663" y="5237645"/>
                    </a:cubicBezTo>
                    <a:cubicBezTo>
                      <a:pt x="5307330" y="5219167"/>
                      <a:pt x="5303520" y="5192878"/>
                      <a:pt x="5311807" y="5181448"/>
                    </a:cubicBezTo>
                    <a:cubicBezTo>
                      <a:pt x="5315712" y="5193259"/>
                      <a:pt x="5321809" y="5193831"/>
                      <a:pt x="5325904" y="5204594"/>
                    </a:cubicBezTo>
                    <a:cubicBezTo>
                      <a:pt x="5327333" y="5222025"/>
                      <a:pt x="5301234" y="5205927"/>
                      <a:pt x="5312474" y="5235455"/>
                    </a:cubicBezTo>
                    <a:cubicBezTo>
                      <a:pt x="5323618" y="5241836"/>
                      <a:pt x="5332857" y="5257934"/>
                      <a:pt x="5346288" y="5253076"/>
                    </a:cubicBezTo>
                    <a:cubicBezTo>
                      <a:pt x="5338001" y="5229645"/>
                      <a:pt x="5321142" y="5214309"/>
                      <a:pt x="5337620" y="5201260"/>
                    </a:cubicBezTo>
                    <a:cubicBezTo>
                      <a:pt x="5348764" y="5214214"/>
                      <a:pt x="5358670" y="5233645"/>
                      <a:pt x="5369910" y="5246409"/>
                    </a:cubicBezTo>
                    <a:cubicBezTo>
                      <a:pt x="5348192" y="5201070"/>
                      <a:pt x="5338477" y="5154492"/>
                      <a:pt x="5340096" y="5110296"/>
                    </a:cubicBezTo>
                    <a:cubicBezTo>
                      <a:pt x="5329048" y="5116868"/>
                      <a:pt x="5325142" y="5085055"/>
                      <a:pt x="5317998" y="5071529"/>
                    </a:cubicBezTo>
                    <a:cubicBezTo>
                      <a:pt x="5324380" y="5065624"/>
                      <a:pt x="5344192" y="5076292"/>
                      <a:pt x="5333143" y="5049146"/>
                    </a:cubicBezTo>
                    <a:cubicBezTo>
                      <a:pt x="5317236" y="5045812"/>
                      <a:pt x="5322570" y="5051336"/>
                      <a:pt x="5307521" y="5029334"/>
                    </a:cubicBezTo>
                    <a:cubicBezTo>
                      <a:pt x="5322952" y="5075816"/>
                      <a:pt x="5310569" y="5136585"/>
                      <a:pt x="5287233" y="5098295"/>
                    </a:cubicBezTo>
                    <a:cubicBezTo>
                      <a:pt x="5290281" y="5086484"/>
                      <a:pt x="5288185" y="5063624"/>
                      <a:pt x="5280851" y="5055051"/>
                    </a:cubicBezTo>
                    <a:cubicBezTo>
                      <a:pt x="5268944" y="5055909"/>
                      <a:pt x="5274660" y="5092865"/>
                      <a:pt x="5261515" y="5060481"/>
                    </a:cubicBezTo>
                    <a:cubicBezTo>
                      <a:pt x="5279708" y="5053241"/>
                      <a:pt x="5253895" y="5034096"/>
                      <a:pt x="5249418" y="5027810"/>
                    </a:cubicBezTo>
                    <a:cubicBezTo>
                      <a:pt x="5245989" y="5013712"/>
                      <a:pt x="5242656" y="4999711"/>
                      <a:pt x="5239226" y="4985614"/>
                    </a:cubicBezTo>
                    <a:cubicBezTo>
                      <a:pt x="5254562" y="4984852"/>
                      <a:pt x="5265230" y="4947895"/>
                      <a:pt x="5279422" y="4965135"/>
                    </a:cubicBezTo>
                    <a:cubicBezTo>
                      <a:pt x="5282566" y="4984566"/>
                      <a:pt x="5258086" y="4969993"/>
                      <a:pt x="5266373" y="4995901"/>
                    </a:cubicBezTo>
                    <a:cubicBezTo>
                      <a:pt x="5285328" y="5015332"/>
                      <a:pt x="5289519" y="4992281"/>
                      <a:pt x="5307235" y="5011427"/>
                    </a:cubicBezTo>
                    <a:cubicBezTo>
                      <a:pt x="5311617" y="5005045"/>
                      <a:pt x="5313427" y="4995615"/>
                      <a:pt x="5312474" y="4982756"/>
                    </a:cubicBezTo>
                    <a:cubicBezTo>
                      <a:pt x="5306283" y="4970374"/>
                      <a:pt x="5297139" y="4973708"/>
                      <a:pt x="5292567" y="4952371"/>
                    </a:cubicBezTo>
                    <a:cubicBezTo>
                      <a:pt x="5297615" y="4951515"/>
                      <a:pt x="5300567" y="4961611"/>
                      <a:pt x="5306187" y="4957515"/>
                    </a:cubicBezTo>
                    <a:cubicBezTo>
                      <a:pt x="5304758" y="4951895"/>
                      <a:pt x="5303425" y="4946276"/>
                      <a:pt x="5301996" y="4940561"/>
                    </a:cubicBezTo>
                    <a:cubicBezTo>
                      <a:pt x="5299520" y="4934370"/>
                      <a:pt x="5297805" y="4923987"/>
                      <a:pt x="5293995" y="4924749"/>
                    </a:cubicBezTo>
                    <a:cubicBezTo>
                      <a:pt x="5271421" y="4937512"/>
                      <a:pt x="5247799" y="4937894"/>
                      <a:pt x="5232273" y="4906366"/>
                    </a:cubicBezTo>
                    <a:cubicBezTo>
                      <a:pt x="5254371" y="4925130"/>
                      <a:pt x="5245227" y="4903223"/>
                      <a:pt x="5266563" y="4896460"/>
                    </a:cubicBezTo>
                    <a:cubicBezTo>
                      <a:pt x="5268659" y="4904937"/>
                      <a:pt x="5270754" y="4913415"/>
                      <a:pt x="5272850" y="4921892"/>
                    </a:cubicBezTo>
                    <a:cubicBezTo>
                      <a:pt x="5281994" y="4906747"/>
                      <a:pt x="5285137" y="4916272"/>
                      <a:pt x="5299520" y="4914177"/>
                    </a:cubicBezTo>
                    <a:cubicBezTo>
                      <a:pt x="5282089" y="4893031"/>
                      <a:pt x="5273898" y="4898651"/>
                      <a:pt x="5265802" y="4860551"/>
                    </a:cubicBezTo>
                    <a:cubicBezTo>
                      <a:pt x="5258182" y="4889126"/>
                      <a:pt x="5232559" y="4882934"/>
                      <a:pt x="5214652" y="4884363"/>
                    </a:cubicBezTo>
                    <a:cubicBezTo>
                      <a:pt x="5238179" y="4887983"/>
                      <a:pt x="5207413" y="4819974"/>
                      <a:pt x="5207985" y="4823022"/>
                    </a:cubicBezTo>
                    <a:cubicBezTo>
                      <a:pt x="5193411" y="4838262"/>
                      <a:pt x="5216176" y="4899318"/>
                      <a:pt x="5185791" y="4865599"/>
                    </a:cubicBezTo>
                    <a:cubicBezTo>
                      <a:pt x="5195031" y="4859598"/>
                      <a:pt x="5194554" y="4841310"/>
                      <a:pt x="5184934" y="4811688"/>
                    </a:cubicBezTo>
                    <a:cubicBezTo>
                      <a:pt x="5173694" y="4821117"/>
                      <a:pt x="5168456" y="4797781"/>
                      <a:pt x="5160074" y="4791685"/>
                    </a:cubicBezTo>
                    <a:cubicBezTo>
                      <a:pt x="5169504" y="4787970"/>
                      <a:pt x="5169599" y="4772444"/>
                      <a:pt x="5172837" y="4760919"/>
                    </a:cubicBezTo>
                    <a:cubicBezTo>
                      <a:pt x="5155026" y="4747584"/>
                      <a:pt x="5185410" y="4734440"/>
                      <a:pt x="5166456" y="4717581"/>
                    </a:cubicBezTo>
                    <a:cubicBezTo>
                      <a:pt x="5159121" y="4735773"/>
                      <a:pt x="5156549" y="4732725"/>
                      <a:pt x="5147977" y="4740917"/>
                    </a:cubicBezTo>
                    <a:cubicBezTo>
                      <a:pt x="5139024" y="4701579"/>
                      <a:pt x="5105876" y="4692339"/>
                      <a:pt x="5116735" y="4659668"/>
                    </a:cubicBezTo>
                    <a:cubicBezTo>
                      <a:pt x="5130260" y="4669479"/>
                      <a:pt x="5131309" y="4652334"/>
                      <a:pt x="5148549" y="4659478"/>
                    </a:cubicBezTo>
                    <a:cubicBezTo>
                      <a:pt x="5145786" y="4635570"/>
                      <a:pt x="5137119" y="4644619"/>
                      <a:pt x="5133023" y="4627760"/>
                    </a:cubicBezTo>
                    <a:cubicBezTo>
                      <a:pt x="5142357" y="4614520"/>
                      <a:pt x="5154644" y="4604995"/>
                      <a:pt x="5158264" y="4584421"/>
                    </a:cubicBezTo>
                    <a:cubicBezTo>
                      <a:pt x="5152644" y="4580897"/>
                      <a:pt x="5137595" y="4531938"/>
                      <a:pt x="5142357" y="4534796"/>
                    </a:cubicBezTo>
                    <a:cubicBezTo>
                      <a:pt x="5160931" y="4577277"/>
                      <a:pt x="5174838" y="4526795"/>
                      <a:pt x="5190554" y="4538796"/>
                    </a:cubicBezTo>
                    <a:cubicBezTo>
                      <a:pt x="5177981" y="4538510"/>
                      <a:pt x="5174361" y="4504411"/>
                      <a:pt x="5180267" y="4496696"/>
                    </a:cubicBezTo>
                    <a:cubicBezTo>
                      <a:pt x="5170552" y="4499267"/>
                      <a:pt x="5159217" y="4511174"/>
                      <a:pt x="5155788" y="4476789"/>
                    </a:cubicBezTo>
                    <a:cubicBezTo>
                      <a:pt x="5172551" y="4488028"/>
                      <a:pt x="5184839" y="4471074"/>
                      <a:pt x="5193888" y="4456405"/>
                    </a:cubicBezTo>
                    <a:cubicBezTo>
                      <a:pt x="5202269" y="4476122"/>
                      <a:pt x="5211509" y="4490600"/>
                      <a:pt x="5217986" y="4521842"/>
                    </a:cubicBezTo>
                    <a:cubicBezTo>
                      <a:pt x="5224463" y="4518699"/>
                      <a:pt x="5228844" y="4512698"/>
                      <a:pt x="5228463" y="4500601"/>
                    </a:cubicBezTo>
                    <a:cubicBezTo>
                      <a:pt x="5210175" y="4494410"/>
                      <a:pt x="5218462" y="4458691"/>
                      <a:pt x="5205889" y="4425830"/>
                    </a:cubicBezTo>
                    <a:cubicBezTo>
                      <a:pt x="5219033" y="4423639"/>
                      <a:pt x="5210747" y="4393826"/>
                      <a:pt x="5219224" y="4385730"/>
                    </a:cubicBezTo>
                    <a:cubicBezTo>
                      <a:pt x="5228654" y="4426687"/>
                      <a:pt x="5247990" y="4452690"/>
                      <a:pt x="5242560" y="4478503"/>
                    </a:cubicBezTo>
                    <a:cubicBezTo>
                      <a:pt x="5256467" y="4477646"/>
                      <a:pt x="5263420" y="4486218"/>
                      <a:pt x="5271802" y="4469931"/>
                    </a:cubicBezTo>
                    <a:cubicBezTo>
                      <a:pt x="5287614" y="4516508"/>
                      <a:pt x="5305901" y="4548035"/>
                      <a:pt x="5327047" y="4562323"/>
                    </a:cubicBezTo>
                    <a:cubicBezTo>
                      <a:pt x="5330191" y="4545464"/>
                      <a:pt x="5315332" y="4537844"/>
                      <a:pt x="5325714" y="4526509"/>
                    </a:cubicBezTo>
                    <a:cubicBezTo>
                      <a:pt x="5333810" y="4542321"/>
                      <a:pt x="5345335" y="4534986"/>
                      <a:pt x="5351431" y="4564418"/>
                    </a:cubicBezTo>
                    <a:cubicBezTo>
                      <a:pt x="5344287" y="4577087"/>
                      <a:pt x="5328857" y="4543082"/>
                      <a:pt x="5338858" y="4577087"/>
                    </a:cubicBezTo>
                    <a:cubicBezTo>
                      <a:pt x="5362004" y="4577563"/>
                      <a:pt x="5376101" y="4601947"/>
                      <a:pt x="5390483" y="4607281"/>
                    </a:cubicBezTo>
                    <a:cubicBezTo>
                      <a:pt x="5381435" y="4624235"/>
                      <a:pt x="5370290" y="4687005"/>
                      <a:pt x="5345144" y="4647762"/>
                    </a:cubicBezTo>
                    <a:cubicBezTo>
                      <a:pt x="5340954" y="4630998"/>
                      <a:pt x="5352574" y="4634141"/>
                      <a:pt x="5343907" y="4611853"/>
                    </a:cubicBezTo>
                    <a:cubicBezTo>
                      <a:pt x="5329714" y="4605471"/>
                      <a:pt x="5329048" y="4621854"/>
                      <a:pt x="5312093" y="4612043"/>
                    </a:cubicBezTo>
                    <a:cubicBezTo>
                      <a:pt x="5311521" y="4622807"/>
                      <a:pt x="5312950" y="4636047"/>
                      <a:pt x="5319141" y="4655382"/>
                    </a:cubicBezTo>
                    <a:cubicBezTo>
                      <a:pt x="5323808" y="4655287"/>
                      <a:pt x="5329238" y="4650810"/>
                      <a:pt x="5332477" y="4660526"/>
                    </a:cubicBezTo>
                    <a:cubicBezTo>
                      <a:pt x="5342573" y="4698054"/>
                      <a:pt x="5327904" y="4704626"/>
                      <a:pt x="5313331" y="4711294"/>
                    </a:cubicBezTo>
                    <a:cubicBezTo>
                      <a:pt x="5340192" y="4732440"/>
                      <a:pt x="5355813" y="4798543"/>
                      <a:pt x="5362861" y="4841786"/>
                    </a:cubicBezTo>
                    <a:cubicBezTo>
                      <a:pt x="5373243" y="4844454"/>
                      <a:pt x="5383244" y="4849025"/>
                      <a:pt x="5395341" y="4841596"/>
                    </a:cubicBezTo>
                    <a:cubicBezTo>
                      <a:pt x="5389245" y="4877505"/>
                      <a:pt x="5411153" y="4856074"/>
                      <a:pt x="5419249" y="4870933"/>
                    </a:cubicBezTo>
                    <a:cubicBezTo>
                      <a:pt x="5411248" y="4890745"/>
                      <a:pt x="5420201" y="4894269"/>
                      <a:pt x="5431918" y="4903509"/>
                    </a:cubicBezTo>
                    <a:cubicBezTo>
                      <a:pt x="5437252" y="4925225"/>
                      <a:pt x="5420201" y="4919796"/>
                      <a:pt x="5425441" y="4941609"/>
                    </a:cubicBezTo>
                    <a:cubicBezTo>
                      <a:pt x="5435537" y="4953229"/>
                      <a:pt x="5447729" y="4953038"/>
                      <a:pt x="5457254" y="4968564"/>
                    </a:cubicBezTo>
                    <a:cubicBezTo>
                      <a:pt x="5443538" y="4927607"/>
                      <a:pt x="5442395" y="4924559"/>
                      <a:pt x="5441156" y="4891697"/>
                    </a:cubicBezTo>
                    <a:cubicBezTo>
                      <a:pt x="5425631" y="4889887"/>
                      <a:pt x="5416677" y="4836452"/>
                      <a:pt x="5408962" y="4846644"/>
                    </a:cubicBezTo>
                    <a:cubicBezTo>
                      <a:pt x="5401247" y="4823784"/>
                      <a:pt x="5420964" y="4834738"/>
                      <a:pt x="5417439" y="4817022"/>
                    </a:cubicBezTo>
                    <a:cubicBezTo>
                      <a:pt x="5410676" y="4814259"/>
                      <a:pt x="5404676" y="4807306"/>
                      <a:pt x="5397913" y="4804544"/>
                    </a:cubicBezTo>
                    <a:cubicBezTo>
                      <a:pt x="5400580" y="4817212"/>
                      <a:pt x="5407343" y="4835119"/>
                      <a:pt x="5402961" y="4839310"/>
                    </a:cubicBezTo>
                    <a:cubicBezTo>
                      <a:pt x="5387912" y="4814831"/>
                      <a:pt x="5372196" y="4794066"/>
                      <a:pt x="5358575" y="4761586"/>
                    </a:cubicBezTo>
                    <a:cubicBezTo>
                      <a:pt x="5381721" y="4744346"/>
                      <a:pt x="5392008" y="4804449"/>
                      <a:pt x="5414677" y="4790637"/>
                    </a:cubicBezTo>
                    <a:cubicBezTo>
                      <a:pt x="5411629" y="4807592"/>
                      <a:pt x="5422773" y="4814640"/>
                      <a:pt x="5429536" y="4831690"/>
                    </a:cubicBezTo>
                    <a:cubicBezTo>
                      <a:pt x="5444109" y="4834166"/>
                      <a:pt x="5425345" y="4796066"/>
                      <a:pt x="5441728" y="4800924"/>
                    </a:cubicBezTo>
                    <a:cubicBezTo>
                      <a:pt x="5454777" y="4805401"/>
                      <a:pt x="5451063" y="4831595"/>
                      <a:pt x="5458207" y="4832452"/>
                    </a:cubicBezTo>
                    <a:cubicBezTo>
                      <a:pt x="5461826" y="4812449"/>
                      <a:pt x="5447633" y="4806163"/>
                      <a:pt x="5450777" y="4789304"/>
                    </a:cubicBezTo>
                    <a:cubicBezTo>
                      <a:pt x="5440014" y="4796638"/>
                      <a:pt x="5432013" y="4786827"/>
                      <a:pt x="5426869" y="4759967"/>
                    </a:cubicBezTo>
                    <a:cubicBezTo>
                      <a:pt x="5441347" y="4745489"/>
                      <a:pt x="5474875" y="4820927"/>
                      <a:pt x="5472684" y="4764824"/>
                    </a:cubicBezTo>
                    <a:cubicBezTo>
                      <a:pt x="5466398" y="4766634"/>
                      <a:pt x="5460111" y="4768539"/>
                      <a:pt x="5453920" y="4770349"/>
                    </a:cubicBezTo>
                    <a:cubicBezTo>
                      <a:pt x="5448776" y="4743298"/>
                      <a:pt x="5435918" y="4738535"/>
                      <a:pt x="5446395" y="4727010"/>
                    </a:cubicBezTo>
                    <a:cubicBezTo>
                      <a:pt x="5462969" y="4759586"/>
                      <a:pt x="5453158" y="4704817"/>
                      <a:pt x="5462112" y="4695292"/>
                    </a:cubicBezTo>
                    <a:cubicBezTo>
                      <a:pt x="5445157" y="4670908"/>
                      <a:pt x="5443728" y="4680624"/>
                      <a:pt x="5426298" y="4651382"/>
                    </a:cubicBezTo>
                    <a:cubicBezTo>
                      <a:pt x="5437918" y="4654334"/>
                      <a:pt x="5413058" y="4612329"/>
                      <a:pt x="5424678" y="4615377"/>
                    </a:cubicBezTo>
                    <a:cubicBezTo>
                      <a:pt x="5431727" y="4617568"/>
                      <a:pt x="5447824" y="4677194"/>
                      <a:pt x="5448491" y="4644809"/>
                    </a:cubicBezTo>
                    <a:cubicBezTo>
                      <a:pt x="5434013" y="4630046"/>
                      <a:pt x="5437061" y="4609853"/>
                      <a:pt x="5427631" y="4596423"/>
                    </a:cubicBezTo>
                    <a:cubicBezTo>
                      <a:pt x="5414867" y="4595565"/>
                      <a:pt x="5417725" y="4620616"/>
                      <a:pt x="5406867" y="4593374"/>
                    </a:cubicBezTo>
                    <a:cubicBezTo>
                      <a:pt x="5408867" y="4562323"/>
                      <a:pt x="5441347" y="4599185"/>
                      <a:pt x="5440109" y="4583659"/>
                    </a:cubicBezTo>
                    <a:cubicBezTo>
                      <a:pt x="5429441" y="4568705"/>
                      <a:pt x="5418297" y="4556322"/>
                      <a:pt x="5409629" y="4529081"/>
                    </a:cubicBezTo>
                    <a:cubicBezTo>
                      <a:pt x="5422678" y="4522794"/>
                      <a:pt x="5420964" y="4498124"/>
                      <a:pt x="5435727" y="4494029"/>
                    </a:cubicBezTo>
                    <a:cubicBezTo>
                      <a:pt x="5440490" y="4541940"/>
                      <a:pt x="5458492" y="4498506"/>
                      <a:pt x="5466874" y="4521365"/>
                    </a:cubicBezTo>
                    <a:cubicBezTo>
                      <a:pt x="5472208" y="4556322"/>
                      <a:pt x="5451634" y="4524604"/>
                      <a:pt x="5439823" y="4538320"/>
                    </a:cubicBezTo>
                    <a:cubicBezTo>
                      <a:pt x="5452015" y="4562228"/>
                      <a:pt x="5454016" y="4559561"/>
                      <a:pt x="5453444" y="4588802"/>
                    </a:cubicBezTo>
                    <a:cubicBezTo>
                      <a:pt x="5463350" y="4562514"/>
                      <a:pt x="5478685" y="4592422"/>
                      <a:pt x="5479638" y="4626617"/>
                    </a:cubicBezTo>
                    <a:cubicBezTo>
                      <a:pt x="5488115" y="4580040"/>
                      <a:pt x="5522214" y="4639190"/>
                      <a:pt x="5548980" y="4614234"/>
                    </a:cubicBezTo>
                    <a:cubicBezTo>
                      <a:pt x="5533549" y="4567181"/>
                      <a:pt x="5557266" y="4598232"/>
                      <a:pt x="5563839" y="4609567"/>
                    </a:cubicBezTo>
                    <a:cubicBezTo>
                      <a:pt x="5559552" y="4594517"/>
                      <a:pt x="5540121" y="4563752"/>
                      <a:pt x="5547360" y="4550798"/>
                    </a:cubicBezTo>
                    <a:cubicBezTo>
                      <a:pt x="5552218" y="4549655"/>
                      <a:pt x="5555456" y="4559847"/>
                      <a:pt x="5560790" y="4555656"/>
                    </a:cubicBezTo>
                    <a:cubicBezTo>
                      <a:pt x="5552694" y="4523747"/>
                      <a:pt x="5564696" y="4515746"/>
                      <a:pt x="5556599" y="4483837"/>
                    </a:cubicBezTo>
                    <a:cubicBezTo>
                      <a:pt x="5553171" y="4482980"/>
                      <a:pt x="5549266" y="4485932"/>
                      <a:pt x="5546884" y="4477741"/>
                    </a:cubicBezTo>
                    <a:cubicBezTo>
                      <a:pt x="5561267" y="4484027"/>
                      <a:pt x="5577269" y="4478408"/>
                      <a:pt x="5590794" y="4491362"/>
                    </a:cubicBezTo>
                    <a:cubicBezTo>
                      <a:pt x="5594033" y="4534891"/>
                      <a:pt x="5622322" y="4609948"/>
                      <a:pt x="5644230" y="4620807"/>
                    </a:cubicBezTo>
                    <a:cubicBezTo>
                      <a:pt x="5644420" y="4645190"/>
                      <a:pt x="5623656" y="4674242"/>
                      <a:pt x="5643563" y="4703483"/>
                    </a:cubicBezTo>
                    <a:cubicBezTo>
                      <a:pt x="5642801" y="4687672"/>
                      <a:pt x="5642134" y="4672051"/>
                      <a:pt x="5655088" y="4672432"/>
                    </a:cubicBezTo>
                    <a:cubicBezTo>
                      <a:pt x="5660422" y="4686815"/>
                      <a:pt x="5656612" y="4717485"/>
                      <a:pt x="5669661" y="4722724"/>
                    </a:cubicBezTo>
                    <a:cubicBezTo>
                      <a:pt x="5680520" y="4693387"/>
                      <a:pt x="5656993" y="4656430"/>
                      <a:pt x="5661660" y="4624521"/>
                    </a:cubicBezTo>
                    <a:cubicBezTo>
                      <a:pt x="5652898" y="4618901"/>
                      <a:pt x="5644134" y="4612996"/>
                      <a:pt x="5638324" y="4586231"/>
                    </a:cubicBezTo>
                    <a:cubicBezTo>
                      <a:pt x="5651373" y="4588612"/>
                      <a:pt x="5649278" y="4573277"/>
                      <a:pt x="5658136" y="4570705"/>
                    </a:cubicBezTo>
                    <a:cubicBezTo>
                      <a:pt x="5652326" y="4514412"/>
                      <a:pt x="5629751" y="4438212"/>
                      <a:pt x="5634705" y="4394778"/>
                    </a:cubicBezTo>
                    <a:cubicBezTo>
                      <a:pt x="5620512" y="4394016"/>
                      <a:pt x="5634324" y="4438212"/>
                      <a:pt x="5617750" y="4418591"/>
                    </a:cubicBezTo>
                    <a:cubicBezTo>
                      <a:pt x="5611273" y="4396207"/>
                      <a:pt x="5623941" y="4396779"/>
                      <a:pt x="5616417" y="4373157"/>
                    </a:cubicBezTo>
                    <a:cubicBezTo>
                      <a:pt x="5610511" y="4374204"/>
                      <a:pt x="5604224" y="4378300"/>
                      <a:pt x="5600700" y="4359917"/>
                    </a:cubicBezTo>
                    <a:cubicBezTo>
                      <a:pt x="5604510" y="4357155"/>
                      <a:pt x="5611368" y="4358012"/>
                      <a:pt x="5609082" y="4348010"/>
                    </a:cubicBezTo>
                    <a:cubicBezTo>
                      <a:pt x="5598986" y="4326484"/>
                      <a:pt x="5587080" y="4319435"/>
                      <a:pt x="5577555" y="4294099"/>
                    </a:cubicBezTo>
                    <a:cubicBezTo>
                      <a:pt x="5604034" y="4283526"/>
                      <a:pt x="5581555" y="4223328"/>
                      <a:pt x="5559267" y="4217423"/>
                    </a:cubicBezTo>
                    <a:cubicBezTo>
                      <a:pt x="5553837" y="4182275"/>
                      <a:pt x="5559838" y="4169512"/>
                      <a:pt x="5562124" y="4133888"/>
                    </a:cubicBezTo>
                    <a:cubicBezTo>
                      <a:pt x="5584794" y="4166464"/>
                      <a:pt x="5576221" y="4182656"/>
                      <a:pt x="5586699" y="4217613"/>
                    </a:cubicBezTo>
                    <a:cubicBezTo>
                      <a:pt x="5619655" y="4229043"/>
                      <a:pt x="5575649" y="4104932"/>
                      <a:pt x="5569173" y="4131602"/>
                    </a:cubicBezTo>
                    <a:cubicBezTo>
                      <a:pt x="5568030" y="4109219"/>
                      <a:pt x="5576983" y="4112838"/>
                      <a:pt x="5587937" y="4116267"/>
                    </a:cubicBezTo>
                    <a:cubicBezTo>
                      <a:pt x="5576888" y="4090359"/>
                      <a:pt x="5596128" y="4100932"/>
                      <a:pt x="5588509" y="4079215"/>
                    </a:cubicBezTo>
                    <a:cubicBezTo>
                      <a:pt x="5581269" y="4084263"/>
                      <a:pt x="5574697" y="4081596"/>
                      <a:pt x="5569554" y="4067118"/>
                    </a:cubicBezTo>
                    <a:cubicBezTo>
                      <a:pt x="5571554" y="4057022"/>
                      <a:pt x="5580031" y="4054640"/>
                      <a:pt x="5582032" y="4044639"/>
                    </a:cubicBezTo>
                    <a:cubicBezTo>
                      <a:pt x="5558791" y="3986251"/>
                      <a:pt x="5560314" y="3972630"/>
                      <a:pt x="5539835" y="3902240"/>
                    </a:cubicBezTo>
                    <a:cubicBezTo>
                      <a:pt x="5529834" y="3892334"/>
                      <a:pt x="5518309" y="3895763"/>
                      <a:pt x="5509356" y="3875475"/>
                    </a:cubicBezTo>
                    <a:cubicBezTo>
                      <a:pt x="5510213" y="3855854"/>
                      <a:pt x="5509832" y="3848233"/>
                      <a:pt x="5498021" y="3824040"/>
                    </a:cubicBezTo>
                    <a:cubicBezTo>
                      <a:pt x="5504117" y="3822707"/>
                      <a:pt x="5508118" y="3818706"/>
                      <a:pt x="5509165" y="3811181"/>
                    </a:cubicBezTo>
                    <a:cubicBezTo>
                      <a:pt x="5502784" y="3775177"/>
                      <a:pt x="5492401" y="3780797"/>
                      <a:pt x="5485067" y="3754698"/>
                    </a:cubicBezTo>
                    <a:cubicBezTo>
                      <a:pt x="5495163" y="3752507"/>
                      <a:pt x="5505832" y="3742792"/>
                      <a:pt x="5514594" y="3754127"/>
                    </a:cubicBezTo>
                    <a:cubicBezTo>
                      <a:pt x="5509070" y="3738506"/>
                      <a:pt x="5512880" y="3734410"/>
                      <a:pt x="5508022" y="3719551"/>
                    </a:cubicBezTo>
                    <a:cubicBezTo>
                      <a:pt x="5494306" y="3711931"/>
                      <a:pt x="5496687" y="3750507"/>
                      <a:pt x="5484400" y="3727266"/>
                    </a:cubicBezTo>
                    <a:cubicBezTo>
                      <a:pt x="5476399" y="3702596"/>
                      <a:pt x="5487734" y="3693833"/>
                      <a:pt x="5496307" y="3704882"/>
                    </a:cubicBezTo>
                    <a:cubicBezTo>
                      <a:pt x="5488781" y="3654590"/>
                      <a:pt x="5520214" y="3596392"/>
                      <a:pt x="5470684" y="3556959"/>
                    </a:cubicBezTo>
                    <a:cubicBezTo>
                      <a:pt x="5474399" y="3552768"/>
                      <a:pt x="5473446" y="3542862"/>
                      <a:pt x="5481448" y="3544100"/>
                    </a:cubicBezTo>
                    <a:cubicBezTo>
                      <a:pt x="5465540" y="3508000"/>
                      <a:pt x="5466398" y="3500095"/>
                      <a:pt x="5451634" y="3480378"/>
                    </a:cubicBezTo>
                    <a:cubicBezTo>
                      <a:pt x="5455635" y="3476758"/>
                      <a:pt x="5453063" y="3464757"/>
                      <a:pt x="5456492" y="3460375"/>
                    </a:cubicBezTo>
                    <a:cubicBezTo>
                      <a:pt x="5463635" y="3450184"/>
                      <a:pt x="5468493" y="3469234"/>
                      <a:pt x="5475256" y="3463233"/>
                    </a:cubicBezTo>
                    <a:cubicBezTo>
                      <a:pt x="5473160" y="3399130"/>
                      <a:pt x="5420583" y="3288164"/>
                      <a:pt x="5407914" y="3356934"/>
                    </a:cubicBezTo>
                    <a:cubicBezTo>
                      <a:pt x="5400199" y="3331502"/>
                      <a:pt x="5398294" y="3313310"/>
                      <a:pt x="5402676" y="3303308"/>
                    </a:cubicBezTo>
                    <a:cubicBezTo>
                      <a:pt x="5416868" y="3308928"/>
                      <a:pt x="5430584" y="3320167"/>
                      <a:pt x="5445443" y="3316453"/>
                    </a:cubicBezTo>
                    <a:cubicBezTo>
                      <a:pt x="5493735" y="3387509"/>
                      <a:pt x="5543646" y="3481807"/>
                      <a:pt x="5531168" y="3564198"/>
                    </a:cubicBezTo>
                    <a:cubicBezTo>
                      <a:pt x="5526501" y="3594488"/>
                      <a:pt x="5507736" y="3575152"/>
                      <a:pt x="5516500" y="3624587"/>
                    </a:cubicBezTo>
                    <a:cubicBezTo>
                      <a:pt x="5530882" y="3616967"/>
                      <a:pt x="5532597" y="3605441"/>
                      <a:pt x="5548980" y="3622777"/>
                    </a:cubicBezTo>
                    <a:cubicBezTo>
                      <a:pt x="5523833" y="3555245"/>
                      <a:pt x="5586889" y="3596679"/>
                      <a:pt x="5589175" y="3563150"/>
                    </a:cubicBezTo>
                    <a:cubicBezTo>
                      <a:pt x="5597176" y="3571247"/>
                      <a:pt x="5603939" y="3596679"/>
                      <a:pt x="5612893" y="3592106"/>
                    </a:cubicBezTo>
                    <a:cubicBezTo>
                      <a:pt x="5618322" y="3584963"/>
                      <a:pt x="5618131" y="3570961"/>
                      <a:pt x="5621560" y="3561531"/>
                    </a:cubicBezTo>
                    <a:cubicBezTo>
                      <a:pt x="5642229" y="3582677"/>
                      <a:pt x="5656803" y="3553340"/>
                      <a:pt x="5689473" y="3555530"/>
                    </a:cubicBezTo>
                    <a:cubicBezTo>
                      <a:pt x="5692141" y="3563722"/>
                      <a:pt x="5689949" y="3566294"/>
                      <a:pt x="5691474" y="3573342"/>
                    </a:cubicBezTo>
                    <a:cubicBezTo>
                      <a:pt x="5720716" y="3544196"/>
                      <a:pt x="5770436" y="3583534"/>
                      <a:pt x="5784533" y="3520669"/>
                    </a:cubicBezTo>
                    <a:cubicBezTo>
                      <a:pt x="5799487" y="3520859"/>
                      <a:pt x="5813489" y="3542291"/>
                      <a:pt x="5829015" y="3532289"/>
                    </a:cubicBezTo>
                    <a:cubicBezTo>
                      <a:pt x="5837492" y="3558197"/>
                      <a:pt x="5846636" y="3570675"/>
                      <a:pt x="5855589" y="3588201"/>
                    </a:cubicBezTo>
                    <a:cubicBezTo>
                      <a:pt x="5862352" y="3531718"/>
                      <a:pt x="5840064" y="3447422"/>
                      <a:pt x="5807964" y="3378556"/>
                    </a:cubicBezTo>
                    <a:cubicBezTo>
                      <a:pt x="5775865" y="3309690"/>
                      <a:pt x="5734336" y="3256160"/>
                      <a:pt x="5701189" y="3261494"/>
                    </a:cubicBezTo>
                    <a:cubicBezTo>
                      <a:pt x="5647087" y="3205106"/>
                      <a:pt x="5598129" y="3181579"/>
                      <a:pt x="5555076" y="3203963"/>
                    </a:cubicBezTo>
                    <a:cubicBezTo>
                      <a:pt x="5542693" y="3180722"/>
                      <a:pt x="5548599" y="3174625"/>
                      <a:pt x="5536026" y="3155004"/>
                    </a:cubicBezTo>
                    <a:cubicBezTo>
                      <a:pt x="5525453" y="3162910"/>
                      <a:pt x="5515261" y="3162433"/>
                      <a:pt x="5505355" y="3155861"/>
                    </a:cubicBezTo>
                    <a:cubicBezTo>
                      <a:pt x="5495449" y="3149194"/>
                      <a:pt x="5485924" y="3136621"/>
                      <a:pt x="5476590" y="3120714"/>
                    </a:cubicBezTo>
                    <a:cubicBezTo>
                      <a:pt x="5482305" y="3146432"/>
                      <a:pt x="5467446" y="3114999"/>
                      <a:pt x="5464112" y="3125000"/>
                    </a:cubicBezTo>
                    <a:cubicBezTo>
                      <a:pt x="5472780" y="3137192"/>
                      <a:pt x="5485638" y="3153671"/>
                      <a:pt x="5500592" y="3186532"/>
                    </a:cubicBezTo>
                    <a:cubicBezTo>
                      <a:pt x="5465350" y="3191866"/>
                      <a:pt x="5471065" y="3248444"/>
                      <a:pt x="5433060" y="3228347"/>
                    </a:cubicBezTo>
                    <a:cubicBezTo>
                      <a:pt x="5419249" y="3154052"/>
                      <a:pt x="5438966" y="3123381"/>
                      <a:pt x="5411629" y="3032322"/>
                    </a:cubicBezTo>
                    <a:cubicBezTo>
                      <a:pt x="5400771" y="3008129"/>
                      <a:pt x="5388388" y="3015082"/>
                      <a:pt x="5378387" y="2979173"/>
                    </a:cubicBezTo>
                    <a:cubicBezTo>
                      <a:pt x="5372862" y="2980316"/>
                      <a:pt x="5369434" y="2984316"/>
                      <a:pt x="5368576" y="2991746"/>
                    </a:cubicBezTo>
                    <a:cubicBezTo>
                      <a:pt x="5342002" y="2935929"/>
                      <a:pt x="5319999" y="2941930"/>
                      <a:pt x="5300853" y="2969267"/>
                    </a:cubicBezTo>
                    <a:cubicBezTo>
                      <a:pt x="5289233" y="2941835"/>
                      <a:pt x="5288661" y="2929547"/>
                      <a:pt x="5279422" y="2930595"/>
                    </a:cubicBezTo>
                    <a:cubicBezTo>
                      <a:pt x="5267707" y="2904782"/>
                      <a:pt x="5287423" y="2920689"/>
                      <a:pt x="5275707" y="2894876"/>
                    </a:cubicBezTo>
                    <a:cubicBezTo>
                      <a:pt x="5272755" y="2893829"/>
                      <a:pt x="5270088" y="2889066"/>
                      <a:pt x="5267801" y="2879065"/>
                    </a:cubicBezTo>
                    <a:cubicBezTo>
                      <a:pt x="5262277" y="2880303"/>
                      <a:pt x="5258943" y="2884304"/>
                      <a:pt x="5258182" y="2891829"/>
                    </a:cubicBezTo>
                    <a:cubicBezTo>
                      <a:pt x="5227130" y="2826677"/>
                      <a:pt x="5154550" y="2837631"/>
                      <a:pt x="5162646" y="2731713"/>
                    </a:cubicBezTo>
                    <a:cubicBezTo>
                      <a:pt x="5172457" y="2729999"/>
                      <a:pt x="5182839" y="2718188"/>
                      <a:pt x="5191792" y="2730475"/>
                    </a:cubicBezTo>
                    <a:cubicBezTo>
                      <a:pt x="5182076" y="2678945"/>
                      <a:pt x="5216462" y="2719235"/>
                      <a:pt x="5217605" y="2684183"/>
                    </a:cubicBezTo>
                    <a:cubicBezTo>
                      <a:pt x="5196174" y="2689898"/>
                      <a:pt x="5183315" y="2669134"/>
                      <a:pt x="5178648" y="2707424"/>
                    </a:cubicBezTo>
                    <a:cubicBezTo>
                      <a:pt x="5167408" y="2654084"/>
                      <a:pt x="5147691" y="2646941"/>
                      <a:pt x="5157598" y="2622461"/>
                    </a:cubicBezTo>
                    <a:cubicBezTo>
                      <a:pt x="5140452" y="2619128"/>
                      <a:pt x="5132832" y="2612460"/>
                      <a:pt x="5121784" y="2598458"/>
                    </a:cubicBezTo>
                    <a:cubicBezTo>
                      <a:pt x="5128356" y="2588171"/>
                      <a:pt x="5112068" y="2578646"/>
                      <a:pt x="5109973" y="2556453"/>
                    </a:cubicBezTo>
                    <a:cubicBezTo>
                      <a:pt x="5127213" y="2560073"/>
                      <a:pt x="5123403" y="2534450"/>
                      <a:pt x="5123593" y="2514448"/>
                    </a:cubicBezTo>
                    <a:cubicBezTo>
                      <a:pt x="5138833" y="2546547"/>
                      <a:pt x="5155693" y="2550357"/>
                      <a:pt x="5172742" y="2552167"/>
                    </a:cubicBezTo>
                    <a:cubicBezTo>
                      <a:pt x="5170361" y="2542070"/>
                      <a:pt x="5165313" y="2528450"/>
                      <a:pt x="5168360" y="2525878"/>
                    </a:cubicBezTo>
                    <a:cubicBezTo>
                      <a:pt x="5179886" y="2542070"/>
                      <a:pt x="5191697" y="2552738"/>
                      <a:pt x="5204651" y="2540546"/>
                    </a:cubicBezTo>
                    <a:cubicBezTo>
                      <a:pt x="5190268" y="2498922"/>
                      <a:pt x="5192459" y="2477205"/>
                      <a:pt x="5177505" y="2448249"/>
                    </a:cubicBezTo>
                    <a:cubicBezTo>
                      <a:pt x="5197698" y="2418341"/>
                      <a:pt x="5143976" y="2343760"/>
                      <a:pt x="5160645" y="2305946"/>
                    </a:cubicBezTo>
                    <a:cubicBezTo>
                      <a:pt x="5160836" y="2358047"/>
                      <a:pt x="5124450" y="2303945"/>
                      <a:pt x="5128260" y="2355095"/>
                    </a:cubicBezTo>
                    <a:cubicBezTo>
                      <a:pt x="5115307" y="2331949"/>
                      <a:pt x="5102543" y="2306517"/>
                      <a:pt x="5089303" y="2295182"/>
                    </a:cubicBezTo>
                    <a:cubicBezTo>
                      <a:pt x="5106925" y="2363381"/>
                      <a:pt x="5062824" y="2332520"/>
                      <a:pt x="5048155" y="2291849"/>
                    </a:cubicBezTo>
                    <a:cubicBezTo>
                      <a:pt x="5041678" y="2304422"/>
                      <a:pt x="5037773" y="2320709"/>
                      <a:pt x="5032248" y="2334711"/>
                    </a:cubicBezTo>
                    <a:cubicBezTo>
                      <a:pt x="5029962" y="2326329"/>
                      <a:pt x="5027200" y="2325567"/>
                      <a:pt x="5024819" y="2318995"/>
                    </a:cubicBezTo>
                    <a:cubicBezTo>
                      <a:pt x="5019390" y="2284419"/>
                      <a:pt x="5025485" y="2274323"/>
                      <a:pt x="5032629" y="2269655"/>
                    </a:cubicBezTo>
                    <a:cubicBezTo>
                      <a:pt x="5027962" y="2272703"/>
                      <a:pt x="5023866" y="2263940"/>
                      <a:pt x="5020057" y="2246605"/>
                    </a:cubicBezTo>
                    <a:cubicBezTo>
                      <a:pt x="5015294" y="2253368"/>
                      <a:pt x="5007674" y="2273561"/>
                      <a:pt x="4998244" y="2245462"/>
                    </a:cubicBezTo>
                    <a:cubicBezTo>
                      <a:pt x="5002054" y="2231555"/>
                      <a:pt x="5019866" y="2241176"/>
                      <a:pt x="5010246" y="2222507"/>
                    </a:cubicBezTo>
                    <a:cubicBezTo>
                      <a:pt x="4999863" y="2244414"/>
                      <a:pt x="5005102" y="2192979"/>
                      <a:pt x="4987957" y="2175167"/>
                    </a:cubicBezTo>
                    <a:cubicBezTo>
                      <a:pt x="4989290" y="2152784"/>
                      <a:pt x="5004054" y="2169071"/>
                      <a:pt x="5012722" y="2165928"/>
                    </a:cubicBezTo>
                    <a:cubicBezTo>
                      <a:pt x="5010341" y="2143544"/>
                      <a:pt x="5003959" y="2140115"/>
                      <a:pt x="5005959" y="2131257"/>
                    </a:cubicBezTo>
                    <a:cubicBezTo>
                      <a:pt x="5036535" y="2130876"/>
                      <a:pt x="5049203" y="2107254"/>
                      <a:pt x="5068729" y="2107635"/>
                    </a:cubicBezTo>
                    <a:cubicBezTo>
                      <a:pt x="5055775" y="2103730"/>
                      <a:pt x="5057490" y="2066582"/>
                      <a:pt x="5064729" y="2062677"/>
                    </a:cubicBezTo>
                    <a:cubicBezTo>
                      <a:pt x="5077301" y="2096396"/>
                      <a:pt x="5075682" y="2048771"/>
                      <a:pt x="5088636" y="2072297"/>
                    </a:cubicBezTo>
                    <a:cubicBezTo>
                      <a:pt x="5088255" y="2094776"/>
                      <a:pt x="5083588" y="2088394"/>
                      <a:pt x="5072063" y="2087728"/>
                    </a:cubicBezTo>
                    <a:cubicBezTo>
                      <a:pt x="5075492" y="2114207"/>
                      <a:pt x="5082541" y="2115446"/>
                      <a:pt x="5083969" y="2139163"/>
                    </a:cubicBezTo>
                    <a:cubicBezTo>
                      <a:pt x="5098638" y="2148593"/>
                      <a:pt x="5074444" y="2102587"/>
                      <a:pt x="5082350" y="2102492"/>
                    </a:cubicBezTo>
                    <a:cubicBezTo>
                      <a:pt x="5086826" y="2102396"/>
                      <a:pt x="5091494" y="2095634"/>
                      <a:pt x="5095685" y="2106778"/>
                    </a:cubicBezTo>
                    <a:cubicBezTo>
                      <a:pt x="5099304" y="2120113"/>
                      <a:pt x="5090637" y="2116017"/>
                      <a:pt x="5097590" y="2134019"/>
                    </a:cubicBezTo>
                    <a:cubicBezTo>
                      <a:pt x="5111210" y="2129447"/>
                      <a:pt x="5116164" y="2146116"/>
                      <a:pt x="5123403" y="2180311"/>
                    </a:cubicBezTo>
                    <a:cubicBezTo>
                      <a:pt x="5132261" y="2180406"/>
                      <a:pt x="5132165" y="2185550"/>
                      <a:pt x="5144643" y="2200218"/>
                    </a:cubicBezTo>
                    <a:cubicBezTo>
                      <a:pt x="5140548" y="2184026"/>
                      <a:pt x="5136071" y="2182883"/>
                      <a:pt x="5131975" y="2167738"/>
                    </a:cubicBezTo>
                    <a:cubicBezTo>
                      <a:pt x="5133023" y="2157737"/>
                      <a:pt x="5139691" y="2155736"/>
                      <a:pt x="5140738" y="2145735"/>
                    </a:cubicBezTo>
                    <a:cubicBezTo>
                      <a:pt x="5137690" y="2160975"/>
                      <a:pt x="5164551" y="2193551"/>
                      <a:pt x="5161979" y="2165738"/>
                    </a:cubicBezTo>
                    <a:cubicBezTo>
                      <a:pt x="5156740" y="2158594"/>
                      <a:pt x="5151502" y="2151260"/>
                      <a:pt x="5146168" y="2143640"/>
                    </a:cubicBezTo>
                    <a:cubicBezTo>
                      <a:pt x="5160836" y="2137258"/>
                      <a:pt x="5176552" y="2177263"/>
                      <a:pt x="5178552" y="2150117"/>
                    </a:cubicBezTo>
                    <a:cubicBezTo>
                      <a:pt x="5174076" y="2149450"/>
                      <a:pt x="5169885" y="2132972"/>
                      <a:pt x="5165503" y="2127161"/>
                    </a:cubicBezTo>
                    <a:cubicBezTo>
                      <a:pt x="5176552" y="2141925"/>
                      <a:pt x="5183315" y="2123542"/>
                      <a:pt x="5179505" y="2103158"/>
                    </a:cubicBezTo>
                    <a:cubicBezTo>
                      <a:pt x="5173885" y="2108111"/>
                      <a:pt x="5173123" y="2125352"/>
                      <a:pt x="5163312" y="2099825"/>
                    </a:cubicBezTo>
                    <a:cubicBezTo>
                      <a:pt x="5170742" y="2077441"/>
                      <a:pt x="5127594" y="1999336"/>
                      <a:pt x="5134833" y="2045437"/>
                    </a:cubicBezTo>
                    <a:cubicBezTo>
                      <a:pt x="5155693" y="2034007"/>
                      <a:pt x="5157216" y="2120208"/>
                      <a:pt x="5145215" y="2060010"/>
                    </a:cubicBezTo>
                    <a:cubicBezTo>
                      <a:pt x="5134261" y="2055914"/>
                      <a:pt x="5149882" y="2089061"/>
                      <a:pt x="5141977" y="2089252"/>
                    </a:cubicBezTo>
                    <a:cubicBezTo>
                      <a:pt x="5107496" y="2000193"/>
                      <a:pt x="5145501" y="2040008"/>
                      <a:pt x="5135880" y="1979619"/>
                    </a:cubicBezTo>
                    <a:cubicBezTo>
                      <a:pt x="5133975" y="1997145"/>
                      <a:pt x="5127974" y="2008385"/>
                      <a:pt x="5114544" y="1987811"/>
                    </a:cubicBezTo>
                    <a:cubicBezTo>
                      <a:pt x="5086446" y="1906467"/>
                      <a:pt x="5050822" y="1865319"/>
                      <a:pt x="5029772" y="1870939"/>
                    </a:cubicBezTo>
                    <a:cubicBezTo>
                      <a:pt x="5043964" y="1873892"/>
                      <a:pt x="5032344" y="1839316"/>
                      <a:pt x="5028153" y="1815694"/>
                    </a:cubicBezTo>
                    <a:cubicBezTo>
                      <a:pt x="5017389" y="1822361"/>
                      <a:pt x="5012531" y="1801121"/>
                      <a:pt x="4998054" y="1761973"/>
                    </a:cubicBezTo>
                    <a:cubicBezTo>
                      <a:pt x="4995101" y="1780165"/>
                      <a:pt x="4993196" y="1784738"/>
                      <a:pt x="4979956" y="1769021"/>
                    </a:cubicBezTo>
                    <a:cubicBezTo>
                      <a:pt x="4979480" y="1781118"/>
                      <a:pt x="4990719" y="1810550"/>
                      <a:pt x="4984243" y="1813979"/>
                    </a:cubicBezTo>
                    <a:cubicBezTo>
                      <a:pt x="4975670" y="1810931"/>
                      <a:pt x="4959382" y="1805978"/>
                      <a:pt x="4959287" y="1777118"/>
                    </a:cubicBezTo>
                    <a:cubicBezTo>
                      <a:pt x="4951762" y="1791119"/>
                      <a:pt x="4931474" y="1775117"/>
                      <a:pt x="4940142" y="1821694"/>
                    </a:cubicBezTo>
                    <a:cubicBezTo>
                      <a:pt x="4944333" y="1824552"/>
                      <a:pt x="4948619" y="1828362"/>
                      <a:pt x="4952715" y="1835506"/>
                    </a:cubicBezTo>
                    <a:cubicBezTo>
                      <a:pt x="4950048" y="1836458"/>
                      <a:pt x="4947476" y="1837506"/>
                      <a:pt x="4944809" y="1838459"/>
                    </a:cubicBezTo>
                    <a:cubicBezTo>
                      <a:pt x="4979385" y="1897609"/>
                      <a:pt x="4957477" y="1971047"/>
                      <a:pt x="4929664" y="1909515"/>
                    </a:cubicBezTo>
                    <a:cubicBezTo>
                      <a:pt x="4933474" y="1909420"/>
                      <a:pt x="4949191" y="1903514"/>
                      <a:pt x="4937951" y="1897133"/>
                    </a:cubicBezTo>
                    <a:cubicBezTo>
                      <a:pt x="4932522" y="1904752"/>
                      <a:pt x="4927473" y="1897418"/>
                      <a:pt x="4923092" y="1874939"/>
                    </a:cubicBezTo>
                    <a:cubicBezTo>
                      <a:pt x="4930998" y="1886750"/>
                      <a:pt x="4934046" y="1866272"/>
                      <a:pt x="4929188" y="1844650"/>
                    </a:cubicBezTo>
                    <a:cubicBezTo>
                      <a:pt x="4921092" y="1857318"/>
                      <a:pt x="4913948" y="1836173"/>
                      <a:pt x="4906518" y="1825600"/>
                    </a:cubicBezTo>
                    <a:cubicBezTo>
                      <a:pt x="4904042" y="1867415"/>
                      <a:pt x="4874134" y="1856461"/>
                      <a:pt x="4865085" y="1897228"/>
                    </a:cubicBezTo>
                    <a:cubicBezTo>
                      <a:pt x="4861274" y="1885512"/>
                      <a:pt x="4856988" y="1884750"/>
                      <a:pt x="4853083" y="1874082"/>
                    </a:cubicBezTo>
                    <a:cubicBezTo>
                      <a:pt x="4857083" y="1871701"/>
                      <a:pt x="4862513" y="1871606"/>
                      <a:pt x="4856512" y="1854175"/>
                    </a:cubicBezTo>
                    <a:cubicBezTo>
                      <a:pt x="4839653" y="1851889"/>
                      <a:pt x="4846225" y="1885226"/>
                      <a:pt x="4834224" y="1890560"/>
                    </a:cubicBezTo>
                    <a:cubicBezTo>
                      <a:pt x="4825746" y="1865795"/>
                      <a:pt x="4813935" y="1857509"/>
                      <a:pt x="4828794" y="1892370"/>
                    </a:cubicBezTo>
                    <a:cubicBezTo>
                      <a:pt x="4818698" y="1901514"/>
                      <a:pt x="4809268" y="1896371"/>
                      <a:pt x="4801648" y="1856080"/>
                    </a:cubicBezTo>
                    <a:cubicBezTo>
                      <a:pt x="4813554" y="1837125"/>
                      <a:pt x="4805744" y="1838649"/>
                      <a:pt x="4813745" y="1824076"/>
                    </a:cubicBezTo>
                    <a:cubicBezTo>
                      <a:pt x="4805173" y="1820552"/>
                      <a:pt x="4797457" y="1799787"/>
                      <a:pt x="4788980" y="1796072"/>
                    </a:cubicBezTo>
                    <a:cubicBezTo>
                      <a:pt x="4785360" y="1782166"/>
                      <a:pt x="4795076" y="1788738"/>
                      <a:pt x="4792504" y="1776451"/>
                    </a:cubicBezTo>
                    <a:cubicBezTo>
                      <a:pt x="4773168" y="1749019"/>
                      <a:pt x="4788313" y="1807217"/>
                      <a:pt x="4782693" y="1816742"/>
                    </a:cubicBezTo>
                    <a:lnTo>
                      <a:pt x="4769359" y="1821409"/>
                    </a:lnTo>
                    <a:cubicBezTo>
                      <a:pt x="4765644" y="1808931"/>
                      <a:pt x="4762310" y="1789976"/>
                      <a:pt x="4758024" y="1788643"/>
                    </a:cubicBezTo>
                    <a:cubicBezTo>
                      <a:pt x="4764977" y="1820933"/>
                      <a:pt x="4767549" y="1833791"/>
                      <a:pt x="4767834" y="1849603"/>
                    </a:cubicBezTo>
                    <a:cubicBezTo>
                      <a:pt x="4762310" y="1854365"/>
                      <a:pt x="4758595" y="1826267"/>
                      <a:pt x="4753357" y="1827124"/>
                    </a:cubicBezTo>
                    <a:cubicBezTo>
                      <a:pt x="4755452" y="1837125"/>
                      <a:pt x="4751452" y="1837792"/>
                      <a:pt x="4747451" y="1838363"/>
                    </a:cubicBezTo>
                    <a:cubicBezTo>
                      <a:pt x="4750309" y="1858461"/>
                      <a:pt x="4750689" y="1894656"/>
                      <a:pt x="4762976" y="1887989"/>
                    </a:cubicBezTo>
                    <a:cubicBezTo>
                      <a:pt x="4761738" y="1867415"/>
                      <a:pt x="4748023" y="1858842"/>
                      <a:pt x="4754404" y="1854365"/>
                    </a:cubicBezTo>
                    <a:cubicBezTo>
                      <a:pt x="4761833" y="1847412"/>
                      <a:pt x="4767358" y="1872844"/>
                      <a:pt x="4773740" y="1884179"/>
                    </a:cubicBezTo>
                    <a:cubicBezTo>
                      <a:pt x="4773073" y="1907896"/>
                      <a:pt x="4745927" y="1884750"/>
                      <a:pt x="4741355" y="1895609"/>
                    </a:cubicBezTo>
                    <a:cubicBezTo>
                      <a:pt x="4745260" y="1895132"/>
                      <a:pt x="4749642" y="1916183"/>
                      <a:pt x="4742879" y="1913420"/>
                    </a:cubicBezTo>
                    <a:cubicBezTo>
                      <a:pt x="4734497" y="1888274"/>
                      <a:pt x="4741355" y="1886941"/>
                      <a:pt x="4732878" y="1861890"/>
                    </a:cubicBezTo>
                    <a:cubicBezTo>
                      <a:pt x="4718685" y="1858556"/>
                      <a:pt x="4721162" y="1881321"/>
                      <a:pt x="4712875" y="1887322"/>
                    </a:cubicBezTo>
                    <a:cubicBezTo>
                      <a:pt x="4710017" y="1876559"/>
                      <a:pt x="4706493" y="1876844"/>
                      <a:pt x="4703922" y="1862843"/>
                    </a:cubicBezTo>
                    <a:cubicBezTo>
                      <a:pt x="4709541" y="1847126"/>
                      <a:pt x="4682491" y="1901609"/>
                      <a:pt x="4676490" y="1918373"/>
                    </a:cubicBezTo>
                    <a:cubicBezTo>
                      <a:pt x="4674489" y="1909896"/>
                      <a:pt x="4671823" y="1909134"/>
                      <a:pt x="4669727" y="1902467"/>
                    </a:cubicBezTo>
                    <a:cubicBezTo>
                      <a:pt x="4673156" y="1890465"/>
                      <a:pt x="4667155" y="1863605"/>
                      <a:pt x="4668203" y="1847984"/>
                    </a:cubicBezTo>
                    <a:cubicBezTo>
                      <a:pt x="4673442" y="1838554"/>
                      <a:pt x="4689158" y="1868272"/>
                      <a:pt x="4686967" y="1841411"/>
                    </a:cubicBezTo>
                    <a:cubicBezTo>
                      <a:pt x="4676204" y="1846174"/>
                      <a:pt x="4666679" y="1831696"/>
                      <a:pt x="4657344" y="1815218"/>
                    </a:cubicBezTo>
                    <a:cubicBezTo>
                      <a:pt x="4670584" y="1814741"/>
                      <a:pt x="4653630" y="1773212"/>
                      <a:pt x="4658868" y="1750448"/>
                    </a:cubicBezTo>
                    <a:cubicBezTo>
                      <a:pt x="4666488" y="1756163"/>
                      <a:pt x="4695254" y="1806455"/>
                      <a:pt x="4687729" y="1785976"/>
                    </a:cubicBezTo>
                    <a:cubicBezTo>
                      <a:pt x="4685157" y="1784833"/>
                      <a:pt x="4682871" y="1779975"/>
                      <a:pt x="4680871" y="1769974"/>
                    </a:cubicBezTo>
                    <a:cubicBezTo>
                      <a:pt x="4694968" y="1761687"/>
                      <a:pt x="4715923" y="1797596"/>
                      <a:pt x="4713256" y="1749305"/>
                    </a:cubicBezTo>
                    <a:cubicBezTo>
                      <a:pt x="4705160" y="1756067"/>
                      <a:pt x="4694968" y="1763497"/>
                      <a:pt x="4682109" y="1751305"/>
                    </a:cubicBezTo>
                    <a:cubicBezTo>
                      <a:pt x="4680109" y="1732731"/>
                      <a:pt x="4683538" y="1722825"/>
                      <a:pt x="4691634" y="1720253"/>
                    </a:cubicBezTo>
                    <a:cubicBezTo>
                      <a:pt x="4698969" y="1726444"/>
                      <a:pt x="4706398" y="1733684"/>
                      <a:pt x="4713828" y="1739970"/>
                    </a:cubicBezTo>
                    <a:cubicBezTo>
                      <a:pt x="4714113" y="1712824"/>
                      <a:pt x="4691063" y="1668056"/>
                      <a:pt x="4695635" y="1645292"/>
                    </a:cubicBezTo>
                    <a:cubicBezTo>
                      <a:pt x="4687919" y="1643577"/>
                      <a:pt x="4668012" y="1624718"/>
                      <a:pt x="4667441" y="1646244"/>
                    </a:cubicBezTo>
                    <a:cubicBezTo>
                      <a:pt x="4674299" y="1644815"/>
                      <a:pt x="4680395" y="1658436"/>
                      <a:pt x="4686776" y="1666913"/>
                    </a:cubicBezTo>
                    <a:cubicBezTo>
                      <a:pt x="4674109" y="1726254"/>
                      <a:pt x="4640485" y="1613002"/>
                      <a:pt x="4633056" y="1575854"/>
                    </a:cubicBezTo>
                    <a:cubicBezTo>
                      <a:pt x="4624959" y="1571377"/>
                      <a:pt x="4616863" y="1563281"/>
                      <a:pt x="4609433" y="1547851"/>
                    </a:cubicBezTo>
                    <a:cubicBezTo>
                      <a:pt x="4600671" y="1511465"/>
                      <a:pt x="4626293" y="1530992"/>
                      <a:pt x="4614958" y="1490606"/>
                    </a:cubicBezTo>
                    <a:cubicBezTo>
                      <a:pt x="4605814" y="1481843"/>
                      <a:pt x="4615149" y="1526896"/>
                      <a:pt x="4606767" y="1502702"/>
                    </a:cubicBezTo>
                    <a:cubicBezTo>
                      <a:pt x="4614673" y="1486510"/>
                      <a:pt x="4589812" y="1448219"/>
                      <a:pt x="4602480" y="1439933"/>
                    </a:cubicBezTo>
                    <a:cubicBezTo>
                      <a:pt x="4605242" y="1451172"/>
                      <a:pt x="4608005" y="1462507"/>
                      <a:pt x="4610767" y="1473746"/>
                    </a:cubicBezTo>
                    <a:cubicBezTo>
                      <a:pt x="4626198" y="1475175"/>
                      <a:pt x="4596575" y="1403357"/>
                      <a:pt x="4604766" y="1393165"/>
                    </a:cubicBezTo>
                    <a:cubicBezTo>
                      <a:pt x="4608481" y="1397451"/>
                      <a:pt x="4621911" y="1406690"/>
                      <a:pt x="4615244" y="1380115"/>
                    </a:cubicBezTo>
                    <a:cubicBezTo>
                      <a:pt x="4610482" y="1357351"/>
                      <a:pt x="4603147" y="1393069"/>
                      <a:pt x="4598956" y="1358398"/>
                    </a:cubicBezTo>
                    <a:cubicBezTo>
                      <a:pt x="4595527" y="1344492"/>
                      <a:pt x="4604766" y="1351160"/>
                      <a:pt x="4602290" y="1338682"/>
                    </a:cubicBezTo>
                    <a:cubicBezTo>
                      <a:pt x="4593241" y="1334300"/>
                      <a:pt x="4600290" y="1316298"/>
                      <a:pt x="4591812" y="1296581"/>
                    </a:cubicBezTo>
                    <a:cubicBezTo>
                      <a:pt x="4584573" y="1295534"/>
                      <a:pt x="4577144" y="1304677"/>
                      <a:pt x="4566190" y="1269149"/>
                    </a:cubicBezTo>
                    <a:cubicBezTo>
                      <a:pt x="4578192" y="1315346"/>
                      <a:pt x="4565809" y="1298582"/>
                      <a:pt x="4580668" y="1328300"/>
                    </a:cubicBezTo>
                    <a:cubicBezTo>
                      <a:pt x="4573905" y="1319346"/>
                      <a:pt x="4561999" y="1308392"/>
                      <a:pt x="4562857" y="1288771"/>
                    </a:cubicBezTo>
                    <a:cubicBezTo>
                      <a:pt x="4540187" y="1301344"/>
                      <a:pt x="4515708" y="1284485"/>
                      <a:pt x="4498944" y="1303630"/>
                    </a:cubicBezTo>
                    <a:cubicBezTo>
                      <a:pt x="4489799" y="1278389"/>
                      <a:pt x="4479703" y="1270959"/>
                      <a:pt x="4470845" y="1240574"/>
                    </a:cubicBezTo>
                    <a:cubicBezTo>
                      <a:pt x="4464368" y="1217619"/>
                      <a:pt x="4478179" y="1229240"/>
                      <a:pt x="4474750" y="1211523"/>
                    </a:cubicBezTo>
                    <a:cubicBezTo>
                      <a:pt x="4471416" y="1210952"/>
                      <a:pt x="4471035" y="1202665"/>
                      <a:pt x="4470845" y="1194664"/>
                    </a:cubicBezTo>
                    <a:cubicBezTo>
                      <a:pt x="4459986" y="1189139"/>
                      <a:pt x="4449890" y="1167708"/>
                      <a:pt x="4439603" y="1151325"/>
                    </a:cubicBezTo>
                    <a:cubicBezTo>
                      <a:pt x="4459796" y="1170661"/>
                      <a:pt x="4441889" y="1116749"/>
                      <a:pt x="4453509" y="1109320"/>
                    </a:cubicBezTo>
                    <a:cubicBezTo>
                      <a:pt x="4459225" y="1140848"/>
                      <a:pt x="4478941" y="1137038"/>
                      <a:pt x="4479227" y="1117892"/>
                    </a:cubicBezTo>
                    <a:cubicBezTo>
                      <a:pt x="4464463" y="1094461"/>
                      <a:pt x="4458082" y="1120559"/>
                      <a:pt x="4447699" y="1083888"/>
                    </a:cubicBezTo>
                    <a:cubicBezTo>
                      <a:pt x="4455510" y="1085031"/>
                      <a:pt x="4466654" y="1082459"/>
                      <a:pt x="4460939" y="1051217"/>
                    </a:cubicBezTo>
                    <a:cubicBezTo>
                      <a:pt x="4448175" y="1055504"/>
                      <a:pt x="4437031" y="1026452"/>
                      <a:pt x="4425316" y="1009688"/>
                    </a:cubicBezTo>
                    <a:cubicBezTo>
                      <a:pt x="4428935" y="1002068"/>
                      <a:pt x="4472559" y="1046169"/>
                      <a:pt x="4469606" y="1010927"/>
                    </a:cubicBezTo>
                    <a:cubicBezTo>
                      <a:pt x="4449033" y="998449"/>
                      <a:pt x="4433698" y="966159"/>
                      <a:pt x="4419886" y="919677"/>
                    </a:cubicBezTo>
                    <a:cubicBezTo>
                      <a:pt x="4410457" y="910438"/>
                      <a:pt x="4413314" y="947395"/>
                      <a:pt x="4405789" y="925106"/>
                    </a:cubicBezTo>
                    <a:cubicBezTo>
                      <a:pt x="4418457" y="927011"/>
                      <a:pt x="4387977" y="883387"/>
                      <a:pt x="4392550" y="911866"/>
                    </a:cubicBezTo>
                    <a:cubicBezTo>
                      <a:pt x="4399027" y="908723"/>
                      <a:pt x="4406837" y="953586"/>
                      <a:pt x="4399883" y="955015"/>
                    </a:cubicBezTo>
                    <a:cubicBezTo>
                      <a:pt x="4400741" y="936441"/>
                      <a:pt x="4389882" y="915010"/>
                      <a:pt x="4383977" y="896722"/>
                    </a:cubicBezTo>
                    <a:cubicBezTo>
                      <a:pt x="4367784" y="901675"/>
                      <a:pt x="4354450" y="911771"/>
                      <a:pt x="4349973" y="937774"/>
                    </a:cubicBezTo>
                    <a:cubicBezTo>
                      <a:pt x="4356449" y="930726"/>
                      <a:pt x="4363308" y="952538"/>
                      <a:pt x="4364069" y="932155"/>
                    </a:cubicBezTo>
                    <a:cubicBezTo>
                      <a:pt x="4379119" y="965873"/>
                      <a:pt x="4380833" y="991400"/>
                      <a:pt x="4397312" y="1011212"/>
                    </a:cubicBezTo>
                    <a:cubicBezTo>
                      <a:pt x="4388073" y="1020833"/>
                      <a:pt x="4387216" y="1013593"/>
                      <a:pt x="4384453" y="1034549"/>
                    </a:cubicBezTo>
                    <a:cubicBezTo>
                      <a:pt x="4378834" y="1016737"/>
                      <a:pt x="4385120" y="1005116"/>
                      <a:pt x="4376452" y="1010164"/>
                    </a:cubicBezTo>
                    <a:cubicBezTo>
                      <a:pt x="4378262" y="1051122"/>
                      <a:pt x="4359021" y="1035977"/>
                      <a:pt x="4345877" y="1012736"/>
                    </a:cubicBezTo>
                    <a:cubicBezTo>
                      <a:pt x="4336352" y="1031691"/>
                      <a:pt x="4304729" y="1102367"/>
                      <a:pt x="4289394" y="1032453"/>
                    </a:cubicBezTo>
                    <a:cubicBezTo>
                      <a:pt x="4285965" y="1033310"/>
                      <a:pt x="4284822" y="1038359"/>
                      <a:pt x="4283774" y="1043502"/>
                    </a:cubicBezTo>
                    <a:cubicBezTo>
                      <a:pt x="4277297" y="1055408"/>
                      <a:pt x="4291203" y="1043693"/>
                      <a:pt x="4291584" y="1067981"/>
                    </a:cubicBezTo>
                    <a:cubicBezTo>
                      <a:pt x="4289108" y="1068934"/>
                      <a:pt x="4290060" y="1075887"/>
                      <a:pt x="4288441" y="1078268"/>
                    </a:cubicBezTo>
                    <a:cubicBezTo>
                      <a:pt x="4283393" y="1067696"/>
                      <a:pt x="4268248" y="1029595"/>
                      <a:pt x="4268915" y="1048550"/>
                    </a:cubicBezTo>
                    <a:cubicBezTo>
                      <a:pt x="4271582" y="1088841"/>
                      <a:pt x="4231101" y="1097604"/>
                      <a:pt x="4223195" y="1137419"/>
                    </a:cubicBezTo>
                    <a:cubicBezTo>
                      <a:pt x="4217385" y="1117607"/>
                      <a:pt x="4198620" y="1105986"/>
                      <a:pt x="4198144" y="1118940"/>
                    </a:cubicBezTo>
                    <a:cubicBezTo>
                      <a:pt x="4200335" y="1119226"/>
                      <a:pt x="4211289" y="1144277"/>
                      <a:pt x="4205669" y="1143515"/>
                    </a:cubicBezTo>
                    <a:cubicBezTo>
                      <a:pt x="4201668" y="1156659"/>
                      <a:pt x="4190333" y="1122274"/>
                      <a:pt x="4193096" y="1147896"/>
                    </a:cubicBezTo>
                    <a:cubicBezTo>
                      <a:pt x="4194524" y="1147325"/>
                      <a:pt x="4197287" y="1153802"/>
                      <a:pt x="4194715" y="1156373"/>
                    </a:cubicBezTo>
                    <a:cubicBezTo>
                      <a:pt x="4183761" y="1152373"/>
                      <a:pt x="4175665" y="1115987"/>
                      <a:pt x="4166425" y="1093794"/>
                    </a:cubicBezTo>
                    <a:cubicBezTo>
                      <a:pt x="4160330" y="1069315"/>
                      <a:pt x="4170616" y="1047693"/>
                      <a:pt x="4159854" y="1032643"/>
                    </a:cubicBezTo>
                    <a:cubicBezTo>
                      <a:pt x="4159092" y="1061314"/>
                      <a:pt x="4125468" y="1012070"/>
                      <a:pt x="4113943" y="985399"/>
                    </a:cubicBezTo>
                    <a:cubicBezTo>
                      <a:pt x="4123087" y="976637"/>
                      <a:pt x="4121849" y="926726"/>
                      <a:pt x="4138423" y="949490"/>
                    </a:cubicBezTo>
                    <a:cubicBezTo>
                      <a:pt x="4135374" y="912057"/>
                      <a:pt x="4138041" y="906247"/>
                      <a:pt x="4147185" y="900913"/>
                    </a:cubicBezTo>
                    <a:cubicBezTo>
                      <a:pt x="4145661" y="917486"/>
                      <a:pt x="4152995" y="927011"/>
                      <a:pt x="4158710" y="933203"/>
                    </a:cubicBezTo>
                    <a:cubicBezTo>
                      <a:pt x="4148424" y="895007"/>
                      <a:pt x="4149757" y="883672"/>
                      <a:pt x="4156139" y="906818"/>
                    </a:cubicBezTo>
                    <a:cubicBezTo>
                      <a:pt x="4148424" y="867289"/>
                      <a:pt x="4165664" y="899198"/>
                      <a:pt x="4159092" y="869480"/>
                    </a:cubicBezTo>
                    <a:cubicBezTo>
                      <a:pt x="4142994" y="854812"/>
                      <a:pt x="4148995" y="897579"/>
                      <a:pt x="4134993" y="878148"/>
                    </a:cubicBezTo>
                    <a:cubicBezTo>
                      <a:pt x="4140232" y="838143"/>
                      <a:pt x="4163759" y="857860"/>
                      <a:pt x="4155948" y="788899"/>
                    </a:cubicBezTo>
                    <a:cubicBezTo>
                      <a:pt x="4169855" y="783184"/>
                      <a:pt x="4175570" y="787946"/>
                      <a:pt x="4185571" y="796328"/>
                    </a:cubicBezTo>
                    <a:cubicBezTo>
                      <a:pt x="4173284" y="770516"/>
                      <a:pt x="4194334" y="773945"/>
                      <a:pt x="4194620" y="765753"/>
                    </a:cubicBezTo>
                    <a:cubicBezTo>
                      <a:pt x="4190048" y="731082"/>
                      <a:pt x="4182333" y="742798"/>
                      <a:pt x="4177760" y="708127"/>
                    </a:cubicBezTo>
                    <a:cubicBezTo>
                      <a:pt x="4173284" y="713747"/>
                      <a:pt x="4168902" y="732225"/>
                      <a:pt x="4161949" y="704698"/>
                    </a:cubicBezTo>
                    <a:cubicBezTo>
                      <a:pt x="4172141" y="685838"/>
                      <a:pt x="4186524" y="706698"/>
                      <a:pt x="4193096" y="684314"/>
                    </a:cubicBezTo>
                    <a:cubicBezTo>
                      <a:pt x="4185761" y="673456"/>
                      <a:pt x="4195573" y="650977"/>
                      <a:pt x="4195953" y="637642"/>
                    </a:cubicBezTo>
                    <a:cubicBezTo>
                      <a:pt x="4192810" y="636975"/>
                      <a:pt x="4192524" y="628688"/>
                      <a:pt x="4192429" y="620687"/>
                    </a:cubicBezTo>
                    <a:cubicBezTo>
                      <a:pt x="4186524" y="618973"/>
                      <a:pt x="4181285" y="605162"/>
                      <a:pt x="4175570" y="599542"/>
                    </a:cubicBezTo>
                    <a:cubicBezTo>
                      <a:pt x="4182999" y="584588"/>
                      <a:pt x="4169283" y="580587"/>
                      <a:pt x="4164521" y="558013"/>
                    </a:cubicBezTo>
                    <a:cubicBezTo>
                      <a:pt x="4163473" y="543821"/>
                      <a:pt x="4176236" y="555727"/>
                      <a:pt x="4168426" y="529057"/>
                    </a:cubicBezTo>
                    <a:cubicBezTo>
                      <a:pt x="4162235" y="522389"/>
                      <a:pt x="4145185" y="506578"/>
                      <a:pt x="4150043" y="535915"/>
                    </a:cubicBezTo>
                    <a:cubicBezTo>
                      <a:pt x="4162616" y="535058"/>
                      <a:pt x="4163473" y="593541"/>
                      <a:pt x="4160997" y="613924"/>
                    </a:cubicBezTo>
                    <a:cubicBezTo>
                      <a:pt x="4145852" y="573253"/>
                      <a:pt x="4133660" y="619544"/>
                      <a:pt x="4117277" y="557156"/>
                    </a:cubicBezTo>
                    <a:cubicBezTo>
                      <a:pt x="4117277" y="569348"/>
                      <a:pt x="4118610" y="584207"/>
                      <a:pt x="4117086" y="593732"/>
                    </a:cubicBezTo>
                    <a:cubicBezTo>
                      <a:pt x="4103085" y="582778"/>
                      <a:pt x="4093179" y="573348"/>
                      <a:pt x="4092131" y="530009"/>
                    </a:cubicBezTo>
                    <a:cubicBezTo>
                      <a:pt x="4086701" y="533534"/>
                      <a:pt x="4082415" y="519818"/>
                      <a:pt x="4078034" y="508006"/>
                    </a:cubicBezTo>
                    <a:cubicBezTo>
                      <a:pt x="4079367" y="498291"/>
                      <a:pt x="4093845" y="492195"/>
                      <a:pt x="4099656" y="518198"/>
                    </a:cubicBezTo>
                    <a:cubicBezTo>
                      <a:pt x="4105180" y="515246"/>
                      <a:pt x="4103561" y="499625"/>
                      <a:pt x="4111181" y="514007"/>
                    </a:cubicBezTo>
                    <a:cubicBezTo>
                      <a:pt x="4111657" y="497529"/>
                      <a:pt x="4110800" y="478384"/>
                      <a:pt x="4110133" y="459620"/>
                    </a:cubicBezTo>
                    <a:cubicBezTo>
                      <a:pt x="4124992" y="472669"/>
                      <a:pt x="4118800" y="442284"/>
                      <a:pt x="4130517" y="452000"/>
                    </a:cubicBezTo>
                    <a:cubicBezTo>
                      <a:pt x="4126516" y="432283"/>
                      <a:pt x="4122515" y="412471"/>
                      <a:pt x="4118420" y="392754"/>
                    </a:cubicBezTo>
                    <a:cubicBezTo>
                      <a:pt x="4110609" y="383801"/>
                      <a:pt x="4114133" y="421139"/>
                      <a:pt x="4107180" y="396945"/>
                    </a:cubicBezTo>
                    <a:cubicBezTo>
                      <a:pt x="4112133" y="383610"/>
                      <a:pt x="4109942" y="346939"/>
                      <a:pt x="4100227" y="326555"/>
                    </a:cubicBezTo>
                    <a:cubicBezTo>
                      <a:pt x="4101560" y="315506"/>
                      <a:pt x="4103847" y="314649"/>
                      <a:pt x="4109085" y="323222"/>
                    </a:cubicBezTo>
                    <a:cubicBezTo>
                      <a:pt x="4100703" y="303791"/>
                      <a:pt x="4092702" y="276930"/>
                      <a:pt x="4095274" y="255403"/>
                    </a:cubicBezTo>
                    <a:cubicBezTo>
                      <a:pt x="4089940" y="259975"/>
                      <a:pt x="4085178" y="255880"/>
                      <a:pt x="4081367" y="233306"/>
                    </a:cubicBezTo>
                    <a:cubicBezTo>
                      <a:pt x="4076891" y="232924"/>
                      <a:pt x="4078415" y="244735"/>
                      <a:pt x="4074319" y="245117"/>
                    </a:cubicBezTo>
                    <a:cubicBezTo>
                      <a:pt x="4071557" y="230162"/>
                      <a:pt x="4068604" y="218923"/>
                      <a:pt x="4065365" y="212065"/>
                    </a:cubicBezTo>
                    <a:cubicBezTo>
                      <a:pt x="4071461" y="203683"/>
                      <a:pt x="4065365" y="168440"/>
                      <a:pt x="4063079" y="130531"/>
                    </a:cubicBezTo>
                    <a:cubicBezTo>
                      <a:pt x="4061079" y="129292"/>
                      <a:pt x="4059174" y="124435"/>
                      <a:pt x="4057555" y="114433"/>
                    </a:cubicBezTo>
                    <a:cubicBezTo>
                      <a:pt x="4053745" y="141103"/>
                      <a:pt x="4042029" y="90430"/>
                      <a:pt x="4044125" y="128721"/>
                    </a:cubicBezTo>
                    <a:cubicBezTo>
                      <a:pt x="4033075" y="94526"/>
                      <a:pt x="4033742" y="85477"/>
                      <a:pt x="4030694" y="60903"/>
                    </a:cubicBezTo>
                    <a:cubicBezTo>
                      <a:pt x="4035743" y="70714"/>
                      <a:pt x="4040886" y="68904"/>
                      <a:pt x="4037553" y="49092"/>
                    </a:cubicBezTo>
                    <a:cubicBezTo>
                      <a:pt x="4029837" y="54807"/>
                      <a:pt x="4022503" y="58712"/>
                      <a:pt x="4022884" y="91478"/>
                    </a:cubicBezTo>
                    <a:cubicBezTo>
                      <a:pt x="4018788" y="84525"/>
                      <a:pt x="4004596" y="71857"/>
                      <a:pt x="4008120" y="51473"/>
                    </a:cubicBezTo>
                    <a:cubicBezTo>
                      <a:pt x="4009835" y="57950"/>
                      <a:pt x="4011454" y="68237"/>
                      <a:pt x="4013549" y="67666"/>
                    </a:cubicBezTo>
                    <a:cubicBezTo>
                      <a:pt x="4003263" y="30042"/>
                      <a:pt x="3994023" y="26708"/>
                      <a:pt x="3991547" y="48806"/>
                    </a:cubicBezTo>
                    <a:cubicBezTo>
                      <a:pt x="3986879" y="14326"/>
                      <a:pt x="3974021" y="31090"/>
                      <a:pt x="3975449" y="419"/>
                    </a:cubicBezTo>
                    <a:cubicBezTo>
                      <a:pt x="3966210" y="-4724"/>
                      <a:pt x="3980974" y="39186"/>
                      <a:pt x="3973449" y="37757"/>
                    </a:cubicBezTo>
                    <a:cubicBezTo>
                      <a:pt x="3954018" y="-248"/>
                      <a:pt x="3926110" y="22708"/>
                      <a:pt x="3910394" y="71285"/>
                    </a:cubicBezTo>
                    <a:cubicBezTo>
                      <a:pt x="3911251" y="68618"/>
                      <a:pt x="3915823" y="73095"/>
                      <a:pt x="3916490" y="78334"/>
                    </a:cubicBezTo>
                    <a:cubicBezTo>
                      <a:pt x="3896201" y="84715"/>
                      <a:pt x="3858673" y="14802"/>
                      <a:pt x="3857816" y="98812"/>
                    </a:cubicBezTo>
                    <a:cubicBezTo>
                      <a:pt x="3850291" y="89573"/>
                      <a:pt x="3857435" y="71666"/>
                      <a:pt x="3849719" y="65665"/>
                    </a:cubicBezTo>
                    <a:cubicBezTo>
                      <a:pt x="3851148" y="74238"/>
                      <a:pt x="3847624" y="77762"/>
                      <a:pt x="3845243" y="67189"/>
                    </a:cubicBezTo>
                    <a:cubicBezTo>
                      <a:pt x="3846672" y="64808"/>
                      <a:pt x="3846672" y="59093"/>
                      <a:pt x="3844576" y="49282"/>
                    </a:cubicBezTo>
                    <a:cubicBezTo>
                      <a:pt x="3851053" y="51664"/>
                      <a:pt x="3855815" y="60712"/>
                      <a:pt x="3850577" y="29089"/>
                    </a:cubicBezTo>
                    <a:cubicBezTo>
                      <a:pt x="3818382" y="28613"/>
                      <a:pt x="3779520" y="35376"/>
                      <a:pt x="3752183" y="36995"/>
                    </a:cubicBezTo>
                    <a:cubicBezTo>
                      <a:pt x="3745992" y="37376"/>
                      <a:pt x="3743801" y="65665"/>
                      <a:pt x="3735134" y="34138"/>
                    </a:cubicBezTo>
                    <a:cubicBezTo>
                      <a:pt x="3737039" y="51092"/>
                      <a:pt x="3740849" y="49854"/>
                      <a:pt x="3743611" y="58045"/>
                    </a:cubicBezTo>
                    <a:cubicBezTo>
                      <a:pt x="3740849" y="67189"/>
                      <a:pt x="3740277" y="81096"/>
                      <a:pt x="3736372" y="87668"/>
                    </a:cubicBezTo>
                    <a:cubicBezTo>
                      <a:pt x="3727514" y="54712"/>
                      <a:pt x="3712369" y="75095"/>
                      <a:pt x="3704654" y="99003"/>
                    </a:cubicBezTo>
                    <a:cubicBezTo>
                      <a:pt x="3688556" y="87097"/>
                      <a:pt x="3677888" y="98050"/>
                      <a:pt x="3667506" y="107099"/>
                    </a:cubicBezTo>
                    <a:cubicBezTo>
                      <a:pt x="3656933" y="116053"/>
                      <a:pt x="3647313" y="123387"/>
                      <a:pt x="3634835" y="104623"/>
                    </a:cubicBezTo>
                    <a:cubicBezTo>
                      <a:pt x="3620738" y="138151"/>
                      <a:pt x="3568637" y="81572"/>
                      <a:pt x="3556254" y="147580"/>
                    </a:cubicBezTo>
                    <a:cubicBezTo>
                      <a:pt x="3553206" y="147676"/>
                      <a:pt x="3550254" y="146914"/>
                      <a:pt x="3549206" y="132055"/>
                    </a:cubicBezTo>
                    <a:cubicBezTo>
                      <a:pt x="3538442" y="128435"/>
                      <a:pt x="3550254" y="174441"/>
                      <a:pt x="3539490" y="170917"/>
                    </a:cubicBezTo>
                    <a:cubicBezTo>
                      <a:pt x="3534251" y="175298"/>
                      <a:pt x="3533585" y="147104"/>
                      <a:pt x="3528917" y="147580"/>
                    </a:cubicBezTo>
                    <a:cubicBezTo>
                      <a:pt x="3524822" y="169964"/>
                      <a:pt x="3518725" y="169774"/>
                      <a:pt x="3523774" y="184728"/>
                    </a:cubicBezTo>
                    <a:cubicBezTo>
                      <a:pt x="3516249" y="177870"/>
                      <a:pt x="3511201" y="153391"/>
                      <a:pt x="3503866" y="146723"/>
                    </a:cubicBezTo>
                    <a:cubicBezTo>
                      <a:pt x="3504629" y="189300"/>
                      <a:pt x="3489674" y="151200"/>
                      <a:pt x="3483674" y="144342"/>
                    </a:cubicBezTo>
                    <a:cubicBezTo>
                      <a:pt x="3456241" y="182728"/>
                      <a:pt x="3412046" y="173679"/>
                      <a:pt x="3376136" y="239782"/>
                    </a:cubicBezTo>
                    <a:cubicBezTo>
                      <a:pt x="3384995" y="244355"/>
                      <a:pt x="3400235" y="234068"/>
                      <a:pt x="3392710" y="270358"/>
                    </a:cubicBezTo>
                    <a:cubicBezTo>
                      <a:pt x="3398330" y="226638"/>
                      <a:pt x="3415475" y="246164"/>
                      <a:pt x="3418237" y="200920"/>
                    </a:cubicBezTo>
                    <a:cubicBezTo>
                      <a:pt x="3429667" y="227876"/>
                      <a:pt x="3442716" y="206064"/>
                      <a:pt x="3448526" y="182251"/>
                    </a:cubicBezTo>
                    <a:cubicBezTo>
                      <a:pt x="3457385" y="195777"/>
                      <a:pt x="3457766" y="193777"/>
                      <a:pt x="3466433" y="185395"/>
                    </a:cubicBezTo>
                    <a:cubicBezTo>
                      <a:pt x="3467767" y="202445"/>
                      <a:pt x="3471767" y="201397"/>
                      <a:pt x="3474435" y="209588"/>
                    </a:cubicBezTo>
                    <a:cubicBezTo>
                      <a:pt x="3466433" y="265405"/>
                      <a:pt x="3443098" y="232258"/>
                      <a:pt x="3422904" y="261499"/>
                    </a:cubicBezTo>
                    <a:cubicBezTo>
                      <a:pt x="3453670" y="287027"/>
                      <a:pt x="3467481" y="269977"/>
                      <a:pt x="3492913" y="256832"/>
                    </a:cubicBezTo>
                    <a:cubicBezTo>
                      <a:pt x="3494723" y="276549"/>
                      <a:pt x="3497580" y="288741"/>
                      <a:pt x="3502152" y="289408"/>
                    </a:cubicBezTo>
                    <a:cubicBezTo>
                      <a:pt x="3506343" y="231020"/>
                      <a:pt x="3554254" y="248736"/>
                      <a:pt x="3568827" y="277216"/>
                    </a:cubicBezTo>
                    <a:cubicBezTo>
                      <a:pt x="3583496" y="253118"/>
                      <a:pt x="3595592" y="210350"/>
                      <a:pt x="3613690" y="254070"/>
                    </a:cubicBezTo>
                    <a:cubicBezTo>
                      <a:pt x="3607880" y="234163"/>
                      <a:pt x="3635883" y="189967"/>
                      <a:pt x="3643884" y="235592"/>
                    </a:cubicBezTo>
                    <a:cubicBezTo>
                      <a:pt x="3645885" y="249784"/>
                      <a:pt x="3637883" y="242449"/>
                      <a:pt x="3639122" y="254927"/>
                    </a:cubicBezTo>
                    <a:cubicBezTo>
                      <a:pt x="3647218" y="264452"/>
                      <a:pt x="3653790" y="220542"/>
                      <a:pt x="3665791" y="264452"/>
                    </a:cubicBezTo>
                    <a:cubicBezTo>
                      <a:pt x="3664935" y="229781"/>
                      <a:pt x="3675603" y="230162"/>
                      <a:pt x="3687128" y="230353"/>
                    </a:cubicBezTo>
                    <a:cubicBezTo>
                      <a:pt x="3698177" y="230353"/>
                      <a:pt x="3710178" y="230257"/>
                      <a:pt x="3712274" y="195110"/>
                    </a:cubicBezTo>
                    <a:cubicBezTo>
                      <a:pt x="3719989" y="204064"/>
                      <a:pt x="3723608" y="220637"/>
                      <a:pt x="3724656" y="244640"/>
                    </a:cubicBezTo>
                    <a:cubicBezTo>
                      <a:pt x="3731990" y="222257"/>
                      <a:pt x="3735229" y="226828"/>
                      <a:pt x="3747040" y="200730"/>
                    </a:cubicBezTo>
                    <a:cubicBezTo>
                      <a:pt x="3770853" y="283979"/>
                      <a:pt x="3801713" y="174536"/>
                      <a:pt x="3824859" y="245593"/>
                    </a:cubicBezTo>
                    <a:cubicBezTo>
                      <a:pt x="3799141" y="269120"/>
                      <a:pt x="3746564" y="281788"/>
                      <a:pt x="3717989" y="345605"/>
                    </a:cubicBezTo>
                    <a:cubicBezTo>
                      <a:pt x="3729419" y="325603"/>
                      <a:pt x="3751040" y="367989"/>
                      <a:pt x="3752850" y="315697"/>
                    </a:cubicBezTo>
                    <a:cubicBezTo>
                      <a:pt x="3758470" y="367322"/>
                      <a:pt x="3773805" y="329889"/>
                      <a:pt x="3780949" y="368751"/>
                    </a:cubicBezTo>
                    <a:cubicBezTo>
                      <a:pt x="3759613" y="358750"/>
                      <a:pt x="3732276" y="420948"/>
                      <a:pt x="3714655" y="355988"/>
                    </a:cubicBezTo>
                    <a:cubicBezTo>
                      <a:pt x="3718750" y="385991"/>
                      <a:pt x="3726847" y="381229"/>
                      <a:pt x="3731800" y="403803"/>
                    </a:cubicBezTo>
                    <a:cubicBezTo>
                      <a:pt x="3723513" y="411709"/>
                      <a:pt x="3713988" y="398564"/>
                      <a:pt x="3705130" y="391992"/>
                    </a:cubicBezTo>
                    <a:cubicBezTo>
                      <a:pt x="3696176" y="385325"/>
                      <a:pt x="3688271" y="385229"/>
                      <a:pt x="3683508" y="419615"/>
                    </a:cubicBezTo>
                    <a:cubicBezTo>
                      <a:pt x="3682270" y="391897"/>
                      <a:pt x="3681317" y="396659"/>
                      <a:pt x="3674840" y="377609"/>
                    </a:cubicBezTo>
                    <a:cubicBezTo>
                      <a:pt x="3656172" y="396183"/>
                      <a:pt x="3630263" y="390087"/>
                      <a:pt x="3617214" y="386753"/>
                    </a:cubicBezTo>
                    <a:cubicBezTo>
                      <a:pt x="3608356" y="384563"/>
                      <a:pt x="3595974" y="357130"/>
                      <a:pt x="3587972" y="360274"/>
                    </a:cubicBezTo>
                    <a:cubicBezTo>
                      <a:pt x="3580733" y="363322"/>
                      <a:pt x="3578257" y="382467"/>
                      <a:pt x="3570637" y="383515"/>
                    </a:cubicBezTo>
                    <a:cubicBezTo>
                      <a:pt x="3564922" y="384372"/>
                      <a:pt x="3542443" y="360655"/>
                      <a:pt x="3550063" y="363322"/>
                    </a:cubicBezTo>
                    <a:cubicBezTo>
                      <a:pt x="3538538" y="359226"/>
                      <a:pt x="3522155" y="349129"/>
                      <a:pt x="3516821" y="382753"/>
                    </a:cubicBezTo>
                    <a:cubicBezTo>
                      <a:pt x="3513011" y="344272"/>
                      <a:pt x="3496247" y="395230"/>
                      <a:pt x="3492818" y="354749"/>
                    </a:cubicBezTo>
                    <a:cubicBezTo>
                      <a:pt x="3484245" y="360369"/>
                      <a:pt x="3487198" y="391801"/>
                      <a:pt x="3473958" y="387325"/>
                    </a:cubicBezTo>
                    <a:cubicBezTo>
                      <a:pt x="3468719" y="365036"/>
                      <a:pt x="3462719" y="347987"/>
                      <a:pt x="3453956" y="349320"/>
                    </a:cubicBezTo>
                    <a:cubicBezTo>
                      <a:pt x="3436430" y="368370"/>
                      <a:pt x="3420999" y="409804"/>
                      <a:pt x="3388043" y="386658"/>
                    </a:cubicBezTo>
                    <a:cubicBezTo>
                      <a:pt x="3388805" y="396754"/>
                      <a:pt x="3391281" y="410661"/>
                      <a:pt x="3388424" y="412947"/>
                    </a:cubicBezTo>
                    <a:cubicBezTo>
                      <a:pt x="3367659" y="422091"/>
                      <a:pt x="3354515" y="477146"/>
                      <a:pt x="3336131" y="419043"/>
                    </a:cubicBezTo>
                    <a:cubicBezTo>
                      <a:pt x="3332322" y="470764"/>
                      <a:pt x="3315653" y="425806"/>
                      <a:pt x="3305270" y="427901"/>
                    </a:cubicBezTo>
                    <a:cubicBezTo>
                      <a:pt x="3292793" y="430568"/>
                      <a:pt x="3269361" y="490576"/>
                      <a:pt x="3263170" y="431140"/>
                    </a:cubicBezTo>
                    <a:cubicBezTo>
                      <a:pt x="3260408" y="442284"/>
                      <a:pt x="3263837" y="467621"/>
                      <a:pt x="3256407" y="468287"/>
                    </a:cubicBezTo>
                    <a:cubicBezTo>
                      <a:pt x="3254883" y="441141"/>
                      <a:pt x="3247454" y="446094"/>
                      <a:pt x="3242596" y="437045"/>
                    </a:cubicBezTo>
                    <a:cubicBezTo>
                      <a:pt x="3241263" y="503339"/>
                      <a:pt x="3208782" y="451809"/>
                      <a:pt x="3202115" y="483908"/>
                    </a:cubicBezTo>
                    <a:cubicBezTo>
                      <a:pt x="3187827" y="458191"/>
                      <a:pt x="3175921" y="467240"/>
                      <a:pt x="3164015" y="479813"/>
                    </a:cubicBezTo>
                    <a:cubicBezTo>
                      <a:pt x="3152013" y="492290"/>
                      <a:pt x="3139440" y="508006"/>
                      <a:pt x="3125058" y="496291"/>
                    </a:cubicBezTo>
                    <a:cubicBezTo>
                      <a:pt x="3123533" y="482956"/>
                      <a:pt x="3122676" y="466573"/>
                      <a:pt x="3117342" y="471907"/>
                    </a:cubicBezTo>
                    <a:cubicBezTo>
                      <a:pt x="3120009" y="491719"/>
                      <a:pt x="3126391" y="507340"/>
                      <a:pt x="3118581" y="515531"/>
                    </a:cubicBezTo>
                    <a:cubicBezTo>
                      <a:pt x="3106769" y="523342"/>
                      <a:pt x="3100959" y="502482"/>
                      <a:pt x="3092101" y="496100"/>
                    </a:cubicBezTo>
                    <a:cubicBezTo>
                      <a:pt x="3094387" y="517436"/>
                      <a:pt x="3099625" y="521532"/>
                      <a:pt x="3092482" y="531057"/>
                    </a:cubicBezTo>
                    <a:cubicBezTo>
                      <a:pt x="3085148" y="523151"/>
                      <a:pt x="3053334" y="494767"/>
                      <a:pt x="3054096" y="532295"/>
                    </a:cubicBezTo>
                    <a:cubicBezTo>
                      <a:pt x="3019235" y="537820"/>
                      <a:pt x="2992565" y="529152"/>
                      <a:pt x="2967800" y="554774"/>
                    </a:cubicBezTo>
                    <a:cubicBezTo>
                      <a:pt x="2960941" y="515246"/>
                      <a:pt x="2937700" y="555251"/>
                      <a:pt x="2923318" y="548869"/>
                    </a:cubicBezTo>
                    <a:cubicBezTo>
                      <a:pt x="2915126" y="545249"/>
                      <a:pt x="2910554" y="516960"/>
                      <a:pt x="2901315" y="510959"/>
                    </a:cubicBezTo>
                    <a:cubicBezTo>
                      <a:pt x="2893219" y="505816"/>
                      <a:pt x="2876931" y="524199"/>
                      <a:pt x="2863406" y="520865"/>
                    </a:cubicBezTo>
                    <a:cubicBezTo>
                      <a:pt x="2833878" y="513341"/>
                      <a:pt x="2826354" y="532581"/>
                      <a:pt x="2796064" y="528295"/>
                    </a:cubicBezTo>
                    <a:cubicBezTo>
                      <a:pt x="2795302" y="512102"/>
                      <a:pt x="2804827" y="520103"/>
                      <a:pt x="2802731" y="500577"/>
                    </a:cubicBezTo>
                    <a:cubicBezTo>
                      <a:pt x="2793206" y="504577"/>
                      <a:pt x="2794159" y="533438"/>
                      <a:pt x="2785491" y="539630"/>
                    </a:cubicBezTo>
                    <a:cubicBezTo>
                      <a:pt x="2778443" y="514198"/>
                      <a:pt x="2751773" y="549917"/>
                      <a:pt x="2757678" y="502673"/>
                    </a:cubicBezTo>
                    <a:cubicBezTo>
                      <a:pt x="2741772" y="501149"/>
                      <a:pt x="2746439" y="548774"/>
                      <a:pt x="2732532" y="552107"/>
                    </a:cubicBezTo>
                    <a:cubicBezTo>
                      <a:pt x="2725769" y="551250"/>
                      <a:pt x="2725484" y="523723"/>
                      <a:pt x="2717006" y="529819"/>
                    </a:cubicBezTo>
                    <a:cubicBezTo>
                      <a:pt x="2715768" y="548869"/>
                      <a:pt x="2712054" y="561918"/>
                      <a:pt x="2701862" y="559632"/>
                    </a:cubicBezTo>
                    <a:cubicBezTo>
                      <a:pt x="2700052" y="547631"/>
                      <a:pt x="2697671" y="545916"/>
                      <a:pt x="2700338" y="533819"/>
                    </a:cubicBezTo>
                    <a:cubicBezTo>
                      <a:pt x="2666524" y="582683"/>
                      <a:pt x="2657380" y="525342"/>
                      <a:pt x="2623566" y="526295"/>
                    </a:cubicBezTo>
                    <a:cubicBezTo>
                      <a:pt x="2625567" y="548488"/>
                      <a:pt x="2626805" y="568967"/>
                      <a:pt x="2617089" y="562585"/>
                    </a:cubicBezTo>
                    <a:cubicBezTo>
                      <a:pt x="2618804" y="530962"/>
                      <a:pt x="2594134" y="524675"/>
                      <a:pt x="2583180" y="510007"/>
                    </a:cubicBezTo>
                    <a:cubicBezTo>
                      <a:pt x="2582704" y="542678"/>
                      <a:pt x="2598325" y="512293"/>
                      <a:pt x="2596610" y="550202"/>
                    </a:cubicBezTo>
                    <a:cubicBezTo>
                      <a:pt x="2586324" y="542106"/>
                      <a:pt x="2582799" y="526866"/>
                      <a:pt x="2580323" y="562775"/>
                    </a:cubicBezTo>
                    <a:cubicBezTo>
                      <a:pt x="2576132" y="545630"/>
                      <a:pt x="2579941" y="530295"/>
                      <a:pt x="2569750" y="522008"/>
                    </a:cubicBezTo>
                    <a:cubicBezTo>
                      <a:pt x="2571465" y="546297"/>
                      <a:pt x="2572608" y="568681"/>
                      <a:pt x="2563463" y="566871"/>
                    </a:cubicBezTo>
                    <a:cubicBezTo>
                      <a:pt x="2564606" y="542106"/>
                      <a:pt x="2558225" y="545440"/>
                      <a:pt x="2558415" y="524675"/>
                    </a:cubicBezTo>
                    <a:cubicBezTo>
                      <a:pt x="2517648" y="585731"/>
                      <a:pt x="2456212" y="528009"/>
                      <a:pt x="2398014" y="577634"/>
                    </a:cubicBezTo>
                    <a:cubicBezTo>
                      <a:pt x="2371154" y="570872"/>
                      <a:pt x="2329434" y="538391"/>
                      <a:pt x="2308194" y="588969"/>
                    </a:cubicBezTo>
                    <a:cubicBezTo>
                      <a:pt x="2291144" y="578682"/>
                      <a:pt x="2276761" y="580778"/>
                      <a:pt x="2262283" y="587064"/>
                    </a:cubicBezTo>
                    <a:cubicBezTo>
                      <a:pt x="2247805" y="593351"/>
                      <a:pt x="2232565" y="603352"/>
                      <a:pt x="2214658" y="609257"/>
                    </a:cubicBezTo>
                    <a:cubicBezTo>
                      <a:pt x="2207705" y="590588"/>
                      <a:pt x="2201037" y="580873"/>
                      <a:pt x="2193322" y="596399"/>
                    </a:cubicBezTo>
                    <a:cubicBezTo>
                      <a:pt x="2197989" y="597446"/>
                      <a:pt x="2194179" y="610400"/>
                      <a:pt x="2190941" y="614115"/>
                    </a:cubicBezTo>
                    <a:cubicBezTo>
                      <a:pt x="2185702" y="603257"/>
                      <a:pt x="2180749" y="591827"/>
                      <a:pt x="2175034" y="582968"/>
                    </a:cubicBezTo>
                    <a:cubicBezTo>
                      <a:pt x="2173415" y="594875"/>
                      <a:pt x="2169128" y="600209"/>
                      <a:pt x="2163699" y="602590"/>
                    </a:cubicBezTo>
                    <a:cubicBezTo>
                      <a:pt x="2151984" y="533438"/>
                      <a:pt x="2135601" y="657835"/>
                      <a:pt x="2112645" y="595922"/>
                    </a:cubicBezTo>
                    <a:cubicBezTo>
                      <a:pt x="2081784" y="669455"/>
                      <a:pt x="2015967" y="580682"/>
                      <a:pt x="1992059" y="681266"/>
                    </a:cubicBezTo>
                    <a:cubicBezTo>
                      <a:pt x="2004822" y="691077"/>
                      <a:pt x="2005489" y="629545"/>
                      <a:pt x="2015490" y="659073"/>
                    </a:cubicBezTo>
                    <a:cubicBezTo>
                      <a:pt x="1997107" y="753085"/>
                      <a:pt x="1968722" y="699649"/>
                      <a:pt x="1933289" y="745179"/>
                    </a:cubicBezTo>
                    <a:cubicBezTo>
                      <a:pt x="1933385" y="757085"/>
                      <a:pt x="1935099" y="763658"/>
                      <a:pt x="1936814" y="770230"/>
                    </a:cubicBezTo>
                    <a:cubicBezTo>
                      <a:pt x="1924908" y="796709"/>
                      <a:pt x="1895761" y="798233"/>
                      <a:pt x="1887379" y="762610"/>
                    </a:cubicBezTo>
                    <a:cubicBezTo>
                      <a:pt x="1869377" y="820236"/>
                      <a:pt x="1825657" y="767563"/>
                      <a:pt x="1798415" y="788422"/>
                    </a:cubicBezTo>
                    <a:cubicBezTo>
                      <a:pt x="1796510" y="755180"/>
                      <a:pt x="1790224" y="760705"/>
                      <a:pt x="1789176" y="790232"/>
                    </a:cubicBezTo>
                    <a:cubicBezTo>
                      <a:pt x="1786128" y="775849"/>
                      <a:pt x="1787367" y="747656"/>
                      <a:pt x="1782223" y="739940"/>
                    </a:cubicBezTo>
                    <a:cubicBezTo>
                      <a:pt x="1774031" y="796519"/>
                      <a:pt x="1741075" y="722224"/>
                      <a:pt x="1730502" y="784327"/>
                    </a:cubicBezTo>
                    <a:cubicBezTo>
                      <a:pt x="1714786" y="738797"/>
                      <a:pt x="1691354" y="770801"/>
                      <a:pt x="1674495" y="752132"/>
                    </a:cubicBezTo>
                    <a:cubicBezTo>
                      <a:pt x="1669447" y="793757"/>
                      <a:pt x="1641920" y="789375"/>
                      <a:pt x="1628680" y="786899"/>
                    </a:cubicBezTo>
                    <a:cubicBezTo>
                      <a:pt x="1628204" y="803282"/>
                      <a:pt x="1632300" y="805091"/>
                      <a:pt x="1632109" y="820617"/>
                    </a:cubicBezTo>
                    <a:cubicBezTo>
                      <a:pt x="1622108" y="814997"/>
                      <a:pt x="1626013" y="844049"/>
                      <a:pt x="1620108" y="848716"/>
                    </a:cubicBezTo>
                    <a:cubicBezTo>
                      <a:pt x="1602296" y="864718"/>
                      <a:pt x="1601629" y="822713"/>
                      <a:pt x="1588865" y="845954"/>
                    </a:cubicBezTo>
                    <a:cubicBezTo>
                      <a:pt x="1592866" y="843763"/>
                      <a:pt x="1592390" y="792899"/>
                      <a:pt x="1588580" y="820236"/>
                    </a:cubicBezTo>
                    <a:cubicBezTo>
                      <a:pt x="1589056" y="878815"/>
                      <a:pt x="1559624" y="892912"/>
                      <a:pt x="1541812" y="880243"/>
                    </a:cubicBezTo>
                    <a:cubicBezTo>
                      <a:pt x="1544384" y="915391"/>
                      <a:pt x="1530668" y="873290"/>
                      <a:pt x="1526191" y="900341"/>
                    </a:cubicBezTo>
                    <a:cubicBezTo>
                      <a:pt x="1526572" y="925487"/>
                      <a:pt x="1533716" y="931012"/>
                      <a:pt x="1539240" y="941108"/>
                    </a:cubicBezTo>
                    <a:cubicBezTo>
                      <a:pt x="1540669" y="930726"/>
                      <a:pt x="1542384" y="920915"/>
                      <a:pt x="1545336" y="914153"/>
                    </a:cubicBezTo>
                    <a:cubicBezTo>
                      <a:pt x="1558004" y="926535"/>
                      <a:pt x="1564958" y="956063"/>
                      <a:pt x="1577531" y="968445"/>
                    </a:cubicBezTo>
                    <a:cubicBezTo>
                      <a:pt x="1569149" y="970064"/>
                      <a:pt x="1558862" y="967016"/>
                      <a:pt x="1558671" y="989114"/>
                    </a:cubicBezTo>
                    <a:cubicBezTo>
                      <a:pt x="1587532" y="983209"/>
                      <a:pt x="1594580" y="974541"/>
                      <a:pt x="1621346" y="968921"/>
                    </a:cubicBezTo>
                    <a:cubicBezTo>
                      <a:pt x="1620203" y="996068"/>
                      <a:pt x="1629918" y="989972"/>
                      <a:pt x="1631156" y="1010069"/>
                    </a:cubicBezTo>
                    <a:cubicBezTo>
                      <a:pt x="1642015" y="1003783"/>
                      <a:pt x="1645920" y="980256"/>
                      <a:pt x="1655540" y="970922"/>
                    </a:cubicBezTo>
                    <a:cubicBezTo>
                      <a:pt x="1667542" y="1009879"/>
                      <a:pt x="1699165" y="976541"/>
                      <a:pt x="1718405" y="1019118"/>
                    </a:cubicBezTo>
                    <a:cubicBezTo>
                      <a:pt x="1730788" y="1004449"/>
                      <a:pt x="1746695" y="962730"/>
                      <a:pt x="1752505" y="1012641"/>
                    </a:cubicBezTo>
                    <a:cubicBezTo>
                      <a:pt x="1762316" y="1014832"/>
                      <a:pt x="1760315" y="987971"/>
                      <a:pt x="1767650" y="983876"/>
                    </a:cubicBezTo>
                    <a:cubicBezTo>
                      <a:pt x="1773841" y="988638"/>
                      <a:pt x="1767650" y="1031977"/>
                      <a:pt x="1774698" y="1034168"/>
                    </a:cubicBezTo>
                    <a:cubicBezTo>
                      <a:pt x="1775460" y="1010260"/>
                      <a:pt x="1783842" y="1022452"/>
                      <a:pt x="1789652" y="996830"/>
                    </a:cubicBezTo>
                    <a:cubicBezTo>
                      <a:pt x="1795463" y="1026833"/>
                      <a:pt x="1811655" y="1024738"/>
                      <a:pt x="1815656" y="1060742"/>
                    </a:cubicBezTo>
                    <a:cubicBezTo>
                      <a:pt x="1806893" y="1072268"/>
                      <a:pt x="1783842" y="1091699"/>
                      <a:pt x="1794986" y="1124941"/>
                    </a:cubicBezTo>
                    <a:cubicBezTo>
                      <a:pt x="1811560" y="1025309"/>
                      <a:pt x="1860518" y="1046931"/>
                      <a:pt x="1869948" y="1127894"/>
                    </a:cubicBezTo>
                    <a:cubicBezTo>
                      <a:pt x="1880902" y="1124941"/>
                      <a:pt x="1862804" y="1100747"/>
                      <a:pt x="1872520" y="1101700"/>
                    </a:cubicBezTo>
                    <a:cubicBezTo>
                      <a:pt x="1881759" y="1112082"/>
                      <a:pt x="1889570" y="1127513"/>
                      <a:pt x="1889475" y="1167327"/>
                    </a:cubicBezTo>
                    <a:cubicBezTo>
                      <a:pt x="1885284" y="1168184"/>
                      <a:pt x="1881188" y="1168946"/>
                      <a:pt x="1876997" y="1169708"/>
                    </a:cubicBezTo>
                    <a:cubicBezTo>
                      <a:pt x="1876044" y="1253433"/>
                      <a:pt x="1896999" y="1232954"/>
                      <a:pt x="1915954" y="1239717"/>
                    </a:cubicBezTo>
                    <a:cubicBezTo>
                      <a:pt x="1905762" y="1312679"/>
                      <a:pt x="1880330" y="1274579"/>
                      <a:pt x="1850708" y="1269340"/>
                    </a:cubicBezTo>
                    <a:cubicBezTo>
                      <a:pt x="1846136" y="1299629"/>
                      <a:pt x="1851565" y="1295057"/>
                      <a:pt x="1857756" y="1311059"/>
                    </a:cubicBezTo>
                    <a:cubicBezTo>
                      <a:pt x="1836706" y="1360304"/>
                      <a:pt x="1804797" y="1272007"/>
                      <a:pt x="1786033" y="1341825"/>
                    </a:cubicBezTo>
                    <a:cubicBezTo>
                      <a:pt x="1794129" y="1343921"/>
                      <a:pt x="1803083" y="1350017"/>
                      <a:pt x="1814703" y="1362304"/>
                    </a:cubicBezTo>
                    <a:cubicBezTo>
                      <a:pt x="1758601" y="1364876"/>
                      <a:pt x="1732217" y="1347159"/>
                      <a:pt x="1676305" y="1362590"/>
                    </a:cubicBezTo>
                    <a:cubicBezTo>
                      <a:pt x="1676876" y="1350207"/>
                      <a:pt x="1681258" y="1347159"/>
                      <a:pt x="1682210" y="1335634"/>
                    </a:cubicBezTo>
                    <a:cubicBezTo>
                      <a:pt x="1668971" y="1341825"/>
                      <a:pt x="1665542" y="1372019"/>
                      <a:pt x="1651254" y="1375925"/>
                    </a:cubicBezTo>
                    <a:cubicBezTo>
                      <a:pt x="1650683" y="1365923"/>
                      <a:pt x="1651540" y="1351445"/>
                      <a:pt x="1647730" y="1350874"/>
                    </a:cubicBezTo>
                    <a:cubicBezTo>
                      <a:pt x="1647063" y="1364304"/>
                      <a:pt x="1640967" y="1358018"/>
                      <a:pt x="1638395" y="1352493"/>
                    </a:cubicBezTo>
                    <a:cubicBezTo>
                      <a:pt x="1636014" y="1380687"/>
                      <a:pt x="1648873" y="1362399"/>
                      <a:pt x="1648206" y="1385069"/>
                    </a:cubicBezTo>
                    <a:cubicBezTo>
                      <a:pt x="1628870" y="1425073"/>
                      <a:pt x="1605344" y="1388879"/>
                      <a:pt x="1579150" y="1423835"/>
                    </a:cubicBezTo>
                    <a:cubicBezTo>
                      <a:pt x="1573435" y="1399356"/>
                      <a:pt x="1558100" y="1403261"/>
                      <a:pt x="1549908" y="1386116"/>
                    </a:cubicBezTo>
                    <a:cubicBezTo>
                      <a:pt x="1546098" y="1424693"/>
                      <a:pt x="1553718" y="1439361"/>
                      <a:pt x="1541050" y="1456697"/>
                    </a:cubicBezTo>
                    <a:cubicBezTo>
                      <a:pt x="1534573" y="1419168"/>
                      <a:pt x="1519714" y="1382878"/>
                      <a:pt x="1540002" y="1353636"/>
                    </a:cubicBezTo>
                    <a:cubicBezTo>
                      <a:pt x="1534763" y="1354493"/>
                      <a:pt x="1538002" y="1330109"/>
                      <a:pt x="1533430" y="1328966"/>
                    </a:cubicBezTo>
                    <a:cubicBezTo>
                      <a:pt x="1534668" y="1374019"/>
                      <a:pt x="1514570" y="1366781"/>
                      <a:pt x="1498664" y="1369733"/>
                    </a:cubicBezTo>
                    <a:cubicBezTo>
                      <a:pt x="1501426" y="1407071"/>
                      <a:pt x="1478185" y="1413453"/>
                      <a:pt x="1476470" y="1390974"/>
                    </a:cubicBezTo>
                    <a:cubicBezTo>
                      <a:pt x="1473899" y="1409834"/>
                      <a:pt x="1468851" y="1422692"/>
                      <a:pt x="1457516" y="1420121"/>
                    </a:cubicBezTo>
                    <a:cubicBezTo>
                      <a:pt x="1444847" y="1377734"/>
                      <a:pt x="1465802" y="1374496"/>
                      <a:pt x="1466564" y="1358303"/>
                    </a:cubicBezTo>
                    <a:cubicBezTo>
                      <a:pt x="1457897" y="1365161"/>
                      <a:pt x="1441133" y="1352017"/>
                      <a:pt x="1437894" y="1372115"/>
                    </a:cubicBezTo>
                    <a:cubicBezTo>
                      <a:pt x="1457135" y="1379735"/>
                      <a:pt x="1422178" y="1388307"/>
                      <a:pt x="1438275" y="1423550"/>
                    </a:cubicBezTo>
                    <a:cubicBezTo>
                      <a:pt x="1444847" y="1424597"/>
                      <a:pt x="1440847" y="1403547"/>
                      <a:pt x="1450848" y="1395546"/>
                    </a:cubicBezTo>
                    <a:cubicBezTo>
                      <a:pt x="1452753" y="1428026"/>
                      <a:pt x="1446848" y="1441742"/>
                      <a:pt x="1438466" y="1449362"/>
                    </a:cubicBezTo>
                    <a:cubicBezTo>
                      <a:pt x="1427131" y="1440599"/>
                      <a:pt x="1427036" y="1385450"/>
                      <a:pt x="1425131" y="1374401"/>
                    </a:cubicBezTo>
                    <a:cubicBezTo>
                      <a:pt x="1417320" y="1388879"/>
                      <a:pt x="1403033" y="1357637"/>
                      <a:pt x="1393317" y="1397356"/>
                    </a:cubicBezTo>
                    <a:cubicBezTo>
                      <a:pt x="1408748" y="1372019"/>
                      <a:pt x="1431131" y="1403833"/>
                      <a:pt x="1422464" y="1443647"/>
                    </a:cubicBezTo>
                    <a:cubicBezTo>
                      <a:pt x="1409224" y="1448315"/>
                      <a:pt x="1417987" y="1411072"/>
                      <a:pt x="1412558" y="1410977"/>
                    </a:cubicBezTo>
                    <a:cubicBezTo>
                      <a:pt x="1406176" y="1422407"/>
                      <a:pt x="1383030" y="1443362"/>
                      <a:pt x="1389984" y="1389355"/>
                    </a:cubicBezTo>
                    <a:cubicBezTo>
                      <a:pt x="1376363" y="1404119"/>
                      <a:pt x="1378077" y="1423359"/>
                      <a:pt x="1383983" y="1450505"/>
                    </a:cubicBezTo>
                    <a:cubicBezTo>
                      <a:pt x="1368933" y="1456697"/>
                      <a:pt x="1370838" y="1423740"/>
                      <a:pt x="1377315" y="1408690"/>
                    </a:cubicBezTo>
                    <a:cubicBezTo>
                      <a:pt x="1368552" y="1416501"/>
                      <a:pt x="1370743" y="1392784"/>
                      <a:pt x="1364456" y="1393927"/>
                    </a:cubicBezTo>
                    <a:cubicBezTo>
                      <a:pt x="1357408" y="1419835"/>
                      <a:pt x="1369981" y="1440790"/>
                      <a:pt x="1364837" y="1462602"/>
                    </a:cubicBezTo>
                    <a:cubicBezTo>
                      <a:pt x="1358265" y="1461459"/>
                      <a:pt x="1358265" y="1440885"/>
                      <a:pt x="1355027" y="1430027"/>
                    </a:cubicBezTo>
                    <a:cubicBezTo>
                      <a:pt x="1343597" y="1438409"/>
                      <a:pt x="1339025" y="1464031"/>
                      <a:pt x="1323213" y="1461459"/>
                    </a:cubicBezTo>
                    <a:cubicBezTo>
                      <a:pt x="1316641" y="1404500"/>
                      <a:pt x="1303211" y="1464793"/>
                      <a:pt x="1290923" y="1415739"/>
                    </a:cubicBezTo>
                    <a:cubicBezTo>
                      <a:pt x="1291400" y="1437170"/>
                      <a:pt x="1297115" y="1441457"/>
                      <a:pt x="1287876" y="1450696"/>
                    </a:cubicBezTo>
                    <a:cubicBezTo>
                      <a:pt x="1281303" y="1449458"/>
                      <a:pt x="1284732" y="1419263"/>
                      <a:pt x="1278065" y="1418025"/>
                    </a:cubicBezTo>
                    <a:cubicBezTo>
                      <a:pt x="1278636" y="1439361"/>
                      <a:pt x="1278827" y="1459649"/>
                      <a:pt x="1271873" y="1462031"/>
                    </a:cubicBezTo>
                    <a:cubicBezTo>
                      <a:pt x="1271683" y="1456887"/>
                      <a:pt x="1271302" y="1452029"/>
                      <a:pt x="1268635" y="1454030"/>
                    </a:cubicBezTo>
                    <a:cubicBezTo>
                      <a:pt x="1268826" y="1440409"/>
                      <a:pt x="1276731" y="1445838"/>
                      <a:pt x="1274921" y="1427169"/>
                    </a:cubicBezTo>
                    <a:cubicBezTo>
                      <a:pt x="1235012" y="1459649"/>
                      <a:pt x="1226153" y="1464602"/>
                      <a:pt x="1200436" y="1405928"/>
                    </a:cubicBezTo>
                    <a:cubicBezTo>
                      <a:pt x="1195578" y="1443552"/>
                      <a:pt x="1176909" y="1432884"/>
                      <a:pt x="1167956" y="1420216"/>
                    </a:cubicBezTo>
                    <a:cubicBezTo>
                      <a:pt x="1170813" y="1447076"/>
                      <a:pt x="1162908" y="1447648"/>
                      <a:pt x="1161574" y="1464221"/>
                    </a:cubicBezTo>
                    <a:cubicBezTo>
                      <a:pt x="1177290" y="1453172"/>
                      <a:pt x="1169194" y="1487748"/>
                      <a:pt x="1168146" y="1506036"/>
                    </a:cubicBezTo>
                    <a:cubicBezTo>
                      <a:pt x="1179957" y="1516990"/>
                      <a:pt x="1185005" y="1502512"/>
                      <a:pt x="1197483" y="1518228"/>
                    </a:cubicBezTo>
                    <a:cubicBezTo>
                      <a:pt x="1196721" y="1490701"/>
                      <a:pt x="1209009" y="1495177"/>
                      <a:pt x="1213676" y="1480985"/>
                    </a:cubicBezTo>
                    <a:cubicBezTo>
                      <a:pt x="1215962" y="1500416"/>
                      <a:pt x="1222058" y="1509179"/>
                      <a:pt x="1226820" y="1521657"/>
                    </a:cubicBezTo>
                    <a:cubicBezTo>
                      <a:pt x="1227963" y="1501178"/>
                      <a:pt x="1250633" y="1489558"/>
                      <a:pt x="1252728" y="1499940"/>
                    </a:cubicBezTo>
                    <a:cubicBezTo>
                      <a:pt x="1249871" y="1521181"/>
                      <a:pt x="1229106" y="1498892"/>
                      <a:pt x="1233393" y="1537754"/>
                    </a:cubicBezTo>
                    <a:cubicBezTo>
                      <a:pt x="1248251" y="1518323"/>
                      <a:pt x="1247204" y="1547565"/>
                      <a:pt x="1236726" y="1562900"/>
                    </a:cubicBezTo>
                    <a:cubicBezTo>
                      <a:pt x="1277684" y="1563758"/>
                      <a:pt x="1275398" y="1565663"/>
                      <a:pt x="1310735" y="1549756"/>
                    </a:cubicBezTo>
                    <a:cubicBezTo>
                      <a:pt x="1312450" y="1569663"/>
                      <a:pt x="1303020" y="1587475"/>
                      <a:pt x="1307783" y="1601762"/>
                    </a:cubicBezTo>
                    <a:cubicBezTo>
                      <a:pt x="1313212" y="1553852"/>
                      <a:pt x="1334643" y="1609097"/>
                      <a:pt x="1349693" y="1611383"/>
                    </a:cubicBezTo>
                    <a:cubicBezTo>
                      <a:pt x="1344930" y="1613764"/>
                      <a:pt x="1337786" y="1610430"/>
                      <a:pt x="1336834" y="1622336"/>
                    </a:cubicBezTo>
                    <a:cubicBezTo>
                      <a:pt x="1341501" y="1647482"/>
                      <a:pt x="1345978" y="1618526"/>
                      <a:pt x="1349883" y="1645673"/>
                    </a:cubicBezTo>
                    <a:cubicBezTo>
                      <a:pt x="1344930" y="1648625"/>
                      <a:pt x="1349502" y="1659960"/>
                      <a:pt x="1353217" y="1662246"/>
                    </a:cubicBezTo>
                    <a:cubicBezTo>
                      <a:pt x="1358265" y="1634909"/>
                      <a:pt x="1355789" y="1628527"/>
                      <a:pt x="1359313" y="1609763"/>
                    </a:cubicBezTo>
                    <a:cubicBezTo>
                      <a:pt x="1387031" y="1612144"/>
                      <a:pt x="1429988" y="1627194"/>
                      <a:pt x="1440561" y="1706918"/>
                    </a:cubicBezTo>
                    <a:cubicBezTo>
                      <a:pt x="1427036" y="1683201"/>
                      <a:pt x="1414653" y="1731207"/>
                      <a:pt x="1398556" y="1697298"/>
                    </a:cubicBezTo>
                    <a:cubicBezTo>
                      <a:pt x="1399985" y="1717682"/>
                      <a:pt x="1392746" y="1717015"/>
                      <a:pt x="1395603" y="1740732"/>
                    </a:cubicBezTo>
                    <a:cubicBezTo>
                      <a:pt x="1415415" y="1751781"/>
                      <a:pt x="1428845" y="1748543"/>
                      <a:pt x="1450658" y="1765211"/>
                    </a:cubicBezTo>
                    <a:cubicBezTo>
                      <a:pt x="1447134" y="1778261"/>
                      <a:pt x="1447324" y="1786738"/>
                      <a:pt x="1454087" y="1790452"/>
                    </a:cubicBezTo>
                    <a:cubicBezTo>
                      <a:pt x="1454372" y="1779880"/>
                      <a:pt x="1454849" y="1769974"/>
                      <a:pt x="1460373" y="1772069"/>
                    </a:cubicBezTo>
                    <a:cubicBezTo>
                      <a:pt x="1456849" y="1785023"/>
                      <a:pt x="1457039" y="1793596"/>
                      <a:pt x="1463802" y="1797311"/>
                    </a:cubicBezTo>
                    <a:cubicBezTo>
                      <a:pt x="1462088" y="1780737"/>
                      <a:pt x="1478376" y="1767021"/>
                      <a:pt x="1479900" y="1785785"/>
                    </a:cubicBezTo>
                    <a:cubicBezTo>
                      <a:pt x="1460850" y="1794929"/>
                      <a:pt x="1477328" y="1839125"/>
                      <a:pt x="1464374" y="1857318"/>
                    </a:cubicBezTo>
                    <a:cubicBezTo>
                      <a:pt x="1449324" y="1860366"/>
                      <a:pt x="1455706" y="1808264"/>
                      <a:pt x="1447895" y="1825981"/>
                    </a:cubicBezTo>
                    <a:cubicBezTo>
                      <a:pt x="1452372" y="1830934"/>
                      <a:pt x="1445324" y="1852556"/>
                      <a:pt x="1454658" y="1859128"/>
                    </a:cubicBezTo>
                    <a:cubicBezTo>
                      <a:pt x="1449610" y="1864462"/>
                      <a:pt x="1437609" y="1895227"/>
                      <a:pt x="1432084" y="1871701"/>
                    </a:cubicBezTo>
                    <a:cubicBezTo>
                      <a:pt x="1438847" y="1852175"/>
                      <a:pt x="1432846" y="1824838"/>
                      <a:pt x="1425226" y="1821409"/>
                    </a:cubicBezTo>
                    <a:cubicBezTo>
                      <a:pt x="1432846" y="1849698"/>
                      <a:pt x="1428560" y="1872558"/>
                      <a:pt x="1425797" y="1890084"/>
                    </a:cubicBezTo>
                    <a:cubicBezTo>
                      <a:pt x="1411034" y="1891798"/>
                      <a:pt x="1392365" y="1904657"/>
                      <a:pt x="1389984" y="1870653"/>
                    </a:cubicBezTo>
                    <a:cubicBezTo>
                      <a:pt x="1394270" y="1864271"/>
                      <a:pt x="1395889" y="1851222"/>
                      <a:pt x="1396175" y="1835125"/>
                    </a:cubicBezTo>
                    <a:cubicBezTo>
                      <a:pt x="1384554" y="1823885"/>
                      <a:pt x="1394460" y="1864652"/>
                      <a:pt x="1386650" y="1862652"/>
                    </a:cubicBezTo>
                    <a:cubicBezTo>
                      <a:pt x="1381887" y="1865033"/>
                      <a:pt x="1374743" y="1861700"/>
                      <a:pt x="1373791" y="1873511"/>
                    </a:cubicBezTo>
                    <a:cubicBezTo>
                      <a:pt x="1380363" y="1893227"/>
                      <a:pt x="1387507" y="1856651"/>
                      <a:pt x="1390079" y="1887798"/>
                    </a:cubicBezTo>
                    <a:cubicBezTo>
                      <a:pt x="1378839" y="1882940"/>
                      <a:pt x="1377792" y="1902752"/>
                      <a:pt x="1367504" y="1900466"/>
                    </a:cubicBezTo>
                    <a:cubicBezTo>
                      <a:pt x="1368171" y="1875130"/>
                      <a:pt x="1360075" y="1875320"/>
                      <a:pt x="1360646" y="1850079"/>
                    </a:cubicBezTo>
                    <a:cubicBezTo>
                      <a:pt x="1370362" y="1854746"/>
                      <a:pt x="1364171" y="1816646"/>
                      <a:pt x="1363694" y="1815122"/>
                    </a:cubicBezTo>
                    <a:cubicBezTo>
                      <a:pt x="1364361" y="1829315"/>
                      <a:pt x="1340834" y="1825314"/>
                      <a:pt x="1354169" y="1842554"/>
                    </a:cubicBezTo>
                    <a:cubicBezTo>
                      <a:pt x="1354169" y="1833982"/>
                      <a:pt x="1359789" y="1830743"/>
                      <a:pt x="1360646" y="1841507"/>
                    </a:cubicBezTo>
                    <a:cubicBezTo>
                      <a:pt x="1355312" y="1842650"/>
                      <a:pt x="1359027" y="1865605"/>
                      <a:pt x="1354360" y="1868367"/>
                    </a:cubicBezTo>
                    <a:cubicBezTo>
                      <a:pt x="1349407" y="1859223"/>
                      <a:pt x="1341025" y="1860080"/>
                      <a:pt x="1337977" y="1845507"/>
                    </a:cubicBezTo>
                    <a:cubicBezTo>
                      <a:pt x="1337977" y="1831410"/>
                      <a:pt x="1346930" y="1839030"/>
                      <a:pt x="1347597" y="1826648"/>
                    </a:cubicBezTo>
                    <a:cubicBezTo>
                      <a:pt x="1339692" y="1797406"/>
                      <a:pt x="1318546" y="1895132"/>
                      <a:pt x="1315212" y="1823790"/>
                    </a:cubicBezTo>
                    <a:cubicBezTo>
                      <a:pt x="1319879" y="1818361"/>
                      <a:pt x="1331976" y="1830934"/>
                      <a:pt x="1331309" y="1812360"/>
                    </a:cubicBezTo>
                    <a:cubicBezTo>
                      <a:pt x="1320546" y="1786262"/>
                      <a:pt x="1308926" y="1814360"/>
                      <a:pt x="1295686" y="1792929"/>
                    </a:cubicBezTo>
                    <a:cubicBezTo>
                      <a:pt x="1296638" y="1812455"/>
                      <a:pt x="1295019" y="1825314"/>
                      <a:pt x="1289400" y="1828457"/>
                    </a:cubicBezTo>
                    <a:cubicBezTo>
                      <a:pt x="1289304" y="1803121"/>
                      <a:pt x="1276445" y="1795977"/>
                      <a:pt x="1269968" y="1814741"/>
                    </a:cubicBezTo>
                    <a:cubicBezTo>
                      <a:pt x="1262825" y="1798168"/>
                      <a:pt x="1272635" y="1786452"/>
                      <a:pt x="1266539" y="1772355"/>
                    </a:cubicBezTo>
                    <a:cubicBezTo>
                      <a:pt x="1264920" y="1795596"/>
                      <a:pt x="1247489" y="1793786"/>
                      <a:pt x="1247299" y="1801597"/>
                    </a:cubicBezTo>
                    <a:cubicBezTo>
                      <a:pt x="1251204" y="1801787"/>
                      <a:pt x="1254919" y="1802740"/>
                      <a:pt x="1253776" y="1817599"/>
                    </a:cubicBezTo>
                    <a:cubicBezTo>
                      <a:pt x="1248061" y="1834648"/>
                      <a:pt x="1245584" y="1812169"/>
                      <a:pt x="1234345" y="1820933"/>
                    </a:cubicBezTo>
                    <a:cubicBezTo>
                      <a:pt x="1232250" y="1853127"/>
                      <a:pt x="1248347" y="1833315"/>
                      <a:pt x="1250633" y="1852460"/>
                    </a:cubicBezTo>
                    <a:cubicBezTo>
                      <a:pt x="1241298" y="1849603"/>
                      <a:pt x="1240536" y="1856175"/>
                      <a:pt x="1242060" y="1863509"/>
                    </a:cubicBezTo>
                    <a:cubicBezTo>
                      <a:pt x="1243584" y="1870844"/>
                      <a:pt x="1247489" y="1878749"/>
                      <a:pt x="1247489" y="1878749"/>
                    </a:cubicBezTo>
                    <a:cubicBezTo>
                      <a:pt x="1239965" y="1912944"/>
                      <a:pt x="1229392" y="1867700"/>
                      <a:pt x="1227868" y="1847793"/>
                    </a:cubicBezTo>
                    <a:cubicBezTo>
                      <a:pt x="1231678" y="1881035"/>
                      <a:pt x="1218248" y="1909229"/>
                      <a:pt x="1231392" y="1915897"/>
                    </a:cubicBezTo>
                    <a:cubicBezTo>
                      <a:pt x="1235964" y="1879511"/>
                      <a:pt x="1243489" y="1929041"/>
                      <a:pt x="1254062" y="1894561"/>
                    </a:cubicBezTo>
                    <a:cubicBezTo>
                      <a:pt x="1253204" y="1914468"/>
                      <a:pt x="1255014" y="1926755"/>
                      <a:pt x="1260634" y="1927898"/>
                    </a:cubicBezTo>
                    <a:cubicBezTo>
                      <a:pt x="1268444" y="1909325"/>
                      <a:pt x="1255014" y="1892180"/>
                      <a:pt x="1266920" y="1883893"/>
                    </a:cubicBezTo>
                    <a:cubicBezTo>
                      <a:pt x="1293686" y="1894085"/>
                      <a:pt x="1274921" y="1970475"/>
                      <a:pt x="1254252" y="1963331"/>
                    </a:cubicBezTo>
                    <a:cubicBezTo>
                      <a:pt x="1262253" y="1980000"/>
                      <a:pt x="1261205" y="1974380"/>
                      <a:pt x="1273778" y="1968475"/>
                    </a:cubicBezTo>
                    <a:cubicBezTo>
                      <a:pt x="1263015" y="1998288"/>
                      <a:pt x="1280065" y="1987430"/>
                      <a:pt x="1283684" y="2001146"/>
                    </a:cubicBezTo>
                    <a:cubicBezTo>
                      <a:pt x="1275588" y="2021053"/>
                      <a:pt x="1250728" y="2000098"/>
                      <a:pt x="1248061" y="2033245"/>
                    </a:cubicBezTo>
                    <a:cubicBezTo>
                      <a:pt x="1268730" y="2031721"/>
                      <a:pt x="1287494" y="2022482"/>
                      <a:pt x="1296829" y="2033150"/>
                    </a:cubicBezTo>
                    <a:cubicBezTo>
                      <a:pt x="1283970" y="2080298"/>
                      <a:pt x="1258729" y="2057534"/>
                      <a:pt x="1235297" y="2087061"/>
                    </a:cubicBezTo>
                    <a:cubicBezTo>
                      <a:pt x="1236155" y="2067344"/>
                      <a:pt x="1234440" y="2054962"/>
                      <a:pt x="1228630" y="2053819"/>
                    </a:cubicBezTo>
                    <a:cubicBezTo>
                      <a:pt x="1220915" y="2072012"/>
                      <a:pt x="1203960" y="2067821"/>
                      <a:pt x="1195864" y="2085251"/>
                    </a:cubicBezTo>
                    <a:cubicBezTo>
                      <a:pt x="1193864" y="2048294"/>
                      <a:pt x="1174909" y="2068011"/>
                      <a:pt x="1169575" y="2072583"/>
                    </a:cubicBezTo>
                    <a:cubicBezTo>
                      <a:pt x="1172433" y="2079727"/>
                      <a:pt x="1170051" y="2136972"/>
                      <a:pt x="1179576" y="2113826"/>
                    </a:cubicBezTo>
                    <a:cubicBezTo>
                      <a:pt x="1172909" y="2117541"/>
                      <a:pt x="1180148" y="2088871"/>
                      <a:pt x="1182815" y="2087537"/>
                    </a:cubicBezTo>
                    <a:cubicBezTo>
                      <a:pt x="1187292" y="2087156"/>
                      <a:pt x="1190054" y="2082298"/>
                      <a:pt x="1192626" y="2077155"/>
                    </a:cubicBezTo>
                    <a:cubicBezTo>
                      <a:pt x="1197388" y="2117541"/>
                      <a:pt x="1209961" y="2081918"/>
                      <a:pt x="1215771" y="2116208"/>
                    </a:cubicBezTo>
                    <a:cubicBezTo>
                      <a:pt x="1216438" y="2099825"/>
                      <a:pt x="1211961" y="2097920"/>
                      <a:pt x="1212342" y="2082489"/>
                    </a:cubicBezTo>
                    <a:cubicBezTo>
                      <a:pt x="1247013" y="2104492"/>
                      <a:pt x="1255967" y="2095252"/>
                      <a:pt x="1277684" y="2105254"/>
                    </a:cubicBezTo>
                    <a:cubicBezTo>
                      <a:pt x="1295114" y="2074107"/>
                      <a:pt x="1329595" y="2060582"/>
                      <a:pt x="1345978" y="2093157"/>
                    </a:cubicBezTo>
                    <a:cubicBezTo>
                      <a:pt x="1347121" y="2078108"/>
                      <a:pt x="1341025" y="2072012"/>
                      <a:pt x="1345787" y="2067440"/>
                    </a:cubicBezTo>
                    <a:cubicBezTo>
                      <a:pt x="1352264" y="2096491"/>
                      <a:pt x="1362075" y="2070869"/>
                      <a:pt x="1375125" y="2070773"/>
                    </a:cubicBezTo>
                    <a:cubicBezTo>
                      <a:pt x="1376553" y="2086966"/>
                      <a:pt x="1376458" y="2107540"/>
                      <a:pt x="1385030" y="2103444"/>
                    </a:cubicBezTo>
                    <a:cubicBezTo>
                      <a:pt x="1380363" y="2062201"/>
                      <a:pt x="1400175" y="2074964"/>
                      <a:pt x="1401223" y="2092014"/>
                    </a:cubicBezTo>
                    <a:cubicBezTo>
                      <a:pt x="1401890" y="2085251"/>
                      <a:pt x="1401223" y="2075060"/>
                      <a:pt x="1404366" y="2074298"/>
                    </a:cubicBezTo>
                    <a:cubicBezTo>
                      <a:pt x="1408271" y="2098777"/>
                      <a:pt x="1388936" y="2108969"/>
                      <a:pt x="1398175" y="2118398"/>
                    </a:cubicBezTo>
                    <a:cubicBezTo>
                      <a:pt x="1398937" y="2100396"/>
                      <a:pt x="1412558" y="2113731"/>
                      <a:pt x="1410938" y="2090204"/>
                    </a:cubicBezTo>
                    <a:cubicBezTo>
                      <a:pt x="1406557" y="2085347"/>
                      <a:pt x="1404747" y="2072869"/>
                      <a:pt x="1404176" y="2057057"/>
                    </a:cubicBezTo>
                    <a:cubicBezTo>
                      <a:pt x="1412843" y="2055533"/>
                      <a:pt x="1421511" y="2053914"/>
                      <a:pt x="1430179" y="2052390"/>
                    </a:cubicBezTo>
                    <a:cubicBezTo>
                      <a:pt x="1424845" y="2022767"/>
                      <a:pt x="1433132" y="2004765"/>
                      <a:pt x="1419987" y="1994097"/>
                    </a:cubicBezTo>
                    <a:cubicBezTo>
                      <a:pt x="1418844" y="2014957"/>
                      <a:pt x="1426083" y="2011623"/>
                      <a:pt x="1423607" y="2036388"/>
                    </a:cubicBezTo>
                    <a:cubicBezTo>
                      <a:pt x="1413701" y="2034959"/>
                      <a:pt x="1394936" y="2043722"/>
                      <a:pt x="1397413" y="2006575"/>
                    </a:cubicBezTo>
                    <a:cubicBezTo>
                      <a:pt x="1398461" y="2033054"/>
                      <a:pt x="1360837" y="1990763"/>
                      <a:pt x="1374934" y="2036388"/>
                    </a:cubicBezTo>
                    <a:cubicBezTo>
                      <a:pt x="1368838" y="2036293"/>
                      <a:pt x="1363980" y="2032673"/>
                      <a:pt x="1361789" y="2021529"/>
                    </a:cubicBezTo>
                    <a:cubicBezTo>
                      <a:pt x="1359694" y="1994097"/>
                      <a:pt x="1363694" y="1981143"/>
                      <a:pt x="1364647" y="1960950"/>
                    </a:cubicBezTo>
                    <a:cubicBezTo>
                      <a:pt x="1356551" y="1957997"/>
                      <a:pt x="1351217" y="1947044"/>
                      <a:pt x="1345026" y="1938566"/>
                    </a:cubicBezTo>
                    <a:cubicBezTo>
                      <a:pt x="1350359" y="1937423"/>
                      <a:pt x="1346740" y="1914468"/>
                      <a:pt x="1351312" y="1911706"/>
                    </a:cubicBezTo>
                    <a:cubicBezTo>
                      <a:pt x="1359408" y="1921326"/>
                      <a:pt x="1364647" y="1884083"/>
                      <a:pt x="1367504" y="1908753"/>
                    </a:cubicBezTo>
                    <a:cubicBezTo>
                      <a:pt x="1367219" y="1925041"/>
                      <a:pt x="1356836" y="1916659"/>
                      <a:pt x="1357884" y="1936185"/>
                    </a:cubicBezTo>
                    <a:cubicBezTo>
                      <a:pt x="1367981" y="1933518"/>
                      <a:pt x="1367314" y="1961617"/>
                      <a:pt x="1380649" y="1949425"/>
                    </a:cubicBezTo>
                    <a:cubicBezTo>
                      <a:pt x="1386078" y="1902467"/>
                      <a:pt x="1433703" y="1884655"/>
                      <a:pt x="1425988" y="1941329"/>
                    </a:cubicBezTo>
                    <a:cubicBezTo>
                      <a:pt x="1439990" y="1921802"/>
                      <a:pt x="1448276" y="1924469"/>
                      <a:pt x="1435322" y="1896656"/>
                    </a:cubicBezTo>
                    <a:cubicBezTo>
                      <a:pt x="1447514" y="1912087"/>
                      <a:pt x="1468088" y="1897704"/>
                      <a:pt x="1464278" y="1874273"/>
                    </a:cubicBezTo>
                    <a:cubicBezTo>
                      <a:pt x="1464755" y="1890465"/>
                      <a:pt x="1475042" y="1878273"/>
                      <a:pt x="1474184" y="1898276"/>
                    </a:cubicBezTo>
                    <a:cubicBezTo>
                      <a:pt x="1472089" y="1915611"/>
                      <a:pt x="1454849" y="1896371"/>
                      <a:pt x="1458278" y="1926851"/>
                    </a:cubicBezTo>
                    <a:cubicBezTo>
                      <a:pt x="1458944" y="1951425"/>
                      <a:pt x="1480376" y="1915611"/>
                      <a:pt x="1481138" y="1939995"/>
                    </a:cubicBezTo>
                    <a:cubicBezTo>
                      <a:pt x="1472565" y="1938947"/>
                      <a:pt x="1478852" y="1973809"/>
                      <a:pt x="1468374" y="1968094"/>
                    </a:cubicBezTo>
                    <a:cubicBezTo>
                      <a:pt x="1475518" y="1941995"/>
                      <a:pt x="1463421" y="1940471"/>
                      <a:pt x="1455230" y="1953235"/>
                    </a:cubicBezTo>
                    <a:cubicBezTo>
                      <a:pt x="1461040" y="1937042"/>
                      <a:pt x="1455420" y="1923326"/>
                      <a:pt x="1445324" y="1929137"/>
                    </a:cubicBezTo>
                    <a:cubicBezTo>
                      <a:pt x="1454372" y="1956283"/>
                      <a:pt x="1450753" y="1965903"/>
                      <a:pt x="1439323" y="1981715"/>
                    </a:cubicBezTo>
                    <a:cubicBezTo>
                      <a:pt x="1458563" y="1978476"/>
                      <a:pt x="1477613" y="1989525"/>
                      <a:pt x="1494568" y="1989144"/>
                    </a:cubicBezTo>
                    <a:cubicBezTo>
                      <a:pt x="1488186" y="1986382"/>
                      <a:pt x="1505045" y="1970570"/>
                      <a:pt x="1503902" y="1953044"/>
                    </a:cubicBezTo>
                    <a:cubicBezTo>
                      <a:pt x="1528477" y="1937709"/>
                      <a:pt x="1534573" y="1975904"/>
                      <a:pt x="1559147" y="1960379"/>
                    </a:cubicBezTo>
                    <a:cubicBezTo>
                      <a:pt x="1550289" y="1974761"/>
                      <a:pt x="1565148" y="1994478"/>
                      <a:pt x="1556385" y="2003908"/>
                    </a:cubicBezTo>
                    <a:cubicBezTo>
                      <a:pt x="1556957" y="1977905"/>
                      <a:pt x="1531049" y="1983905"/>
                      <a:pt x="1530287" y="1991335"/>
                    </a:cubicBezTo>
                    <a:cubicBezTo>
                      <a:pt x="1534287" y="1992478"/>
                      <a:pt x="1532382" y="2000479"/>
                      <a:pt x="1530477" y="2008480"/>
                    </a:cubicBezTo>
                    <a:cubicBezTo>
                      <a:pt x="1561148" y="1977238"/>
                      <a:pt x="1567625" y="2079536"/>
                      <a:pt x="1537621" y="2067440"/>
                    </a:cubicBezTo>
                    <a:cubicBezTo>
                      <a:pt x="1537716" y="2052390"/>
                      <a:pt x="1536573" y="2040769"/>
                      <a:pt x="1534001" y="2033626"/>
                    </a:cubicBezTo>
                    <a:cubicBezTo>
                      <a:pt x="1527334" y="2040198"/>
                      <a:pt x="1511332" y="2023815"/>
                      <a:pt x="1514666" y="2054295"/>
                    </a:cubicBezTo>
                    <a:cubicBezTo>
                      <a:pt x="1539812" y="2036579"/>
                      <a:pt x="1523334" y="2096015"/>
                      <a:pt x="1541336" y="2118398"/>
                    </a:cubicBezTo>
                    <a:cubicBezTo>
                      <a:pt x="1545241" y="2113922"/>
                      <a:pt x="1540097" y="2081727"/>
                      <a:pt x="1550575" y="2073726"/>
                    </a:cubicBezTo>
                    <a:cubicBezTo>
                      <a:pt x="1557814" y="2094490"/>
                      <a:pt x="1548098" y="2123066"/>
                      <a:pt x="1554576" y="2133257"/>
                    </a:cubicBezTo>
                    <a:cubicBezTo>
                      <a:pt x="1566482" y="2121256"/>
                      <a:pt x="1559719" y="2096396"/>
                      <a:pt x="1563719" y="2080108"/>
                    </a:cubicBezTo>
                    <a:cubicBezTo>
                      <a:pt x="1576197" y="2082870"/>
                      <a:pt x="1586103" y="2108111"/>
                      <a:pt x="1570673" y="2121827"/>
                    </a:cubicBezTo>
                    <a:cubicBezTo>
                      <a:pt x="1578769" y="2119065"/>
                      <a:pt x="1584198" y="2123828"/>
                      <a:pt x="1587056" y="2136020"/>
                    </a:cubicBezTo>
                    <a:cubicBezTo>
                      <a:pt x="1582865" y="2136877"/>
                      <a:pt x="1584293" y="2151641"/>
                      <a:pt x="1580769" y="2154498"/>
                    </a:cubicBezTo>
                    <a:cubicBezTo>
                      <a:pt x="1547432" y="2155927"/>
                      <a:pt x="1525048" y="2152212"/>
                      <a:pt x="1502474" y="2142497"/>
                    </a:cubicBezTo>
                    <a:cubicBezTo>
                      <a:pt x="1507712" y="2135353"/>
                      <a:pt x="1516761" y="2157070"/>
                      <a:pt x="1509141" y="2158594"/>
                    </a:cubicBezTo>
                    <a:cubicBezTo>
                      <a:pt x="1500283" y="2157737"/>
                      <a:pt x="1493711" y="2150307"/>
                      <a:pt x="1489329" y="2136210"/>
                    </a:cubicBezTo>
                    <a:cubicBezTo>
                      <a:pt x="1490568" y="2170881"/>
                      <a:pt x="1488281" y="2155832"/>
                      <a:pt x="1479709" y="2155070"/>
                    </a:cubicBezTo>
                    <a:cubicBezTo>
                      <a:pt x="1479137" y="2171548"/>
                      <a:pt x="1483519" y="2173453"/>
                      <a:pt x="1483328" y="2188788"/>
                    </a:cubicBezTo>
                    <a:cubicBezTo>
                      <a:pt x="1463040" y="2191360"/>
                      <a:pt x="1447038" y="2217077"/>
                      <a:pt x="1437704" y="2188312"/>
                    </a:cubicBezTo>
                    <a:cubicBezTo>
                      <a:pt x="1447991" y="2163737"/>
                      <a:pt x="1434370" y="2133734"/>
                      <a:pt x="1430560" y="2120875"/>
                    </a:cubicBezTo>
                    <a:cubicBezTo>
                      <a:pt x="1452372" y="2086680"/>
                      <a:pt x="1483900" y="2133257"/>
                      <a:pt x="1498854" y="2117255"/>
                    </a:cubicBezTo>
                    <a:cubicBezTo>
                      <a:pt x="1492758" y="2096681"/>
                      <a:pt x="1477328" y="2103063"/>
                      <a:pt x="1472470" y="2078965"/>
                    </a:cubicBezTo>
                    <a:cubicBezTo>
                      <a:pt x="1496378" y="2076869"/>
                      <a:pt x="1503807" y="2121256"/>
                      <a:pt x="1518476" y="2122494"/>
                    </a:cubicBezTo>
                    <a:cubicBezTo>
                      <a:pt x="1516952" y="2076869"/>
                      <a:pt x="1502378" y="2069059"/>
                      <a:pt x="1491710" y="2049818"/>
                    </a:cubicBezTo>
                    <a:cubicBezTo>
                      <a:pt x="1486472" y="2000384"/>
                      <a:pt x="1519047" y="2032959"/>
                      <a:pt x="1526762" y="1983429"/>
                    </a:cubicBezTo>
                    <a:cubicBezTo>
                      <a:pt x="1509808" y="1991240"/>
                      <a:pt x="1491806" y="2006670"/>
                      <a:pt x="1478661" y="2043532"/>
                    </a:cubicBezTo>
                    <a:cubicBezTo>
                      <a:pt x="1466945" y="2002098"/>
                      <a:pt x="1454944" y="2011814"/>
                      <a:pt x="1435989" y="1999526"/>
                    </a:cubicBezTo>
                    <a:cubicBezTo>
                      <a:pt x="1443895" y="2033054"/>
                      <a:pt x="1444181" y="2004289"/>
                      <a:pt x="1439704" y="2050485"/>
                    </a:cubicBezTo>
                    <a:cubicBezTo>
                      <a:pt x="1447229" y="2060963"/>
                      <a:pt x="1451705" y="2026292"/>
                      <a:pt x="1452658" y="2048199"/>
                    </a:cubicBezTo>
                    <a:cubicBezTo>
                      <a:pt x="1449896" y="2069440"/>
                      <a:pt x="1436275" y="2064868"/>
                      <a:pt x="1433513" y="2086013"/>
                    </a:cubicBezTo>
                    <a:cubicBezTo>
                      <a:pt x="1426464" y="2072107"/>
                      <a:pt x="1423702" y="2068297"/>
                      <a:pt x="1413986" y="2080870"/>
                    </a:cubicBezTo>
                    <a:cubicBezTo>
                      <a:pt x="1414082" y="2101730"/>
                      <a:pt x="1433036" y="2112969"/>
                      <a:pt x="1420940" y="2139734"/>
                    </a:cubicBezTo>
                    <a:cubicBezTo>
                      <a:pt x="1407605" y="2116398"/>
                      <a:pt x="1415892" y="2142401"/>
                      <a:pt x="1401509" y="2151831"/>
                    </a:cubicBezTo>
                    <a:cubicBezTo>
                      <a:pt x="1390745" y="2144021"/>
                      <a:pt x="1402080" y="2122970"/>
                      <a:pt x="1388269" y="2119827"/>
                    </a:cubicBezTo>
                    <a:cubicBezTo>
                      <a:pt x="1390079" y="2147259"/>
                      <a:pt x="1371695" y="2168976"/>
                      <a:pt x="1365600" y="2149545"/>
                    </a:cubicBezTo>
                    <a:cubicBezTo>
                      <a:pt x="1367981" y="2132972"/>
                      <a:pt x="1375315" y="2141925"/>
                      <a:pt x="1368647" y="2123256"/>
                    </a:cubicBezTo>
                    <a:cubicBezTo>
                      <a:pt x="1359408" y="2161356"/>
                      <a:pt x="1345597" y="2132400"/>
                      <a:pt x="1346168" y="2170214"/>
                    </a:cubicBezTo>
                    <a:cubicBezTo>
                      <a:pt x="1332071" y="2144497"/>
                      <a:pt x="1327214" y="2181930"/>
                      <a:pt x="1310259" y="2159451"/>
                    </a:cubicBezTo>
                    <a:cubicBezTo>
                      <a:pt x="1306259" y="2181644"/>
                      <a:pt x="1312069" y="2186026"/>
                      <a:pt x="1307211" y="2194313"/>
                    </a:cubicBezTo>
                    <a:cubicBezTo>
                      <a:pt x="1299210" y="2166690"/>
                      <a:pt x="1290066" y="2230984"/>
                      <a:pt x="1281113" y="2198980"/>
                    </a:cubicBezTo>
                    <a:cubicBezTo>
                      <a:pt x="1285018" y="2196980"/>
                      <a:pt x="1290352" y="2198789"/>
                      <a:pt x="1290828" y="2188693"/>
                    </a:cubicBezTo>
                    <a:cubicBezTo>
                      <a:pt x="1271683" y="2200504"/>
                      <a:pt x="1291209" y="2156308"/>
                      <a:pt x="1277588" y="2156594"/>
                    </a:cubicBezTo>
                    <a:cubicBezTo>
                      <a:pt x="1269873" y="2212029"/>
                      <a:pt x="1220819" y="2218220"/>
                      <a:pt x="1235107" y="2138401"/>
                    </a:cubicBezTo>
                    <a:cubicBezTo>
                      <a:pt x="1241775" y="2144497"/>
                      <a:pt x="1255300" y="2127352"/>
                      <a:pt x="1244822" y="2119541"/>
                    </a:cubicBezTo>
                    <a:cubicBezTo>
                      <a:pt x="1244251" y="2132305"/>
                      <a:pt x="1237012" y="2128781"/>
                      <a:pt x="1231868" y="2130305"/>
                    </a:cubicBezTo>
                    <a:cubicBezTo>
                      <a:pt x="1224820" y="2174024"/>
                      <a:pt x="1219105" y="2199932"/>
                      <a:pt x="1205770" y="2177739"/>
                    </a:cubicBezTo>
                    <a:cubicBezTo>
                      <a:pt x="1208151" y="2168214"/>
                      <a:pt x="1218438" y="2136020"/>
                      <a:pt x="1208913" y="2125733"/>
                    </a:cubicBezTo>
                    <a:cubicBezTo>
                      <a:pt x="1207580" y="2168024"/>
                      <a:pt x="1196054" y="2117255"/>
                      <a:pt x="1189101" y="2120494"/>
                    </a:cubicBezTo>
                    <a:cubicBezTo>
                      <a:pt x="1192816" y="2154974"/>
                      <a:pt x="1185768" y="2163547"/>
                      <a:pt x="1179386" y="2173643"/>
                    </a:cubicBezTo>
                    <a:cubicBezTo>
                      <a:pt x="1181386" y="2186121"/>
                      <a:pt x="1196054" y="2206600"/>
                      <a:pt x="1189387" y="2214887"/>
                    </a:cubicBezTo>
                    <a:cubicBezTo>
                      <a:pt x="1181195" y="2215363"/>
                      <a:pt x="1179100" y="2200694"/>
                      <a:pt x="1172909" y="2217839"/>
                    </a:cubicBezTo>
                    <a:cubicBezTo>
                      <a:pt x="1172909" y="2206314"/>
                      <a:pt x="1172813" y="2194789"/>
                      <a:pt x="1172813" y="2183359"/>
                    </a:cubicBezTo>
                    <a:cubicBezTo>
                      <a:pt x="1146715" y="2233365"/>
                      <a:pt x="1130237" y="2204981"/>
                      <a:pt x="1103757" y="2195265"/>
                    </a:cubicBezTo>
                    <a:cubicBezTo>
                      <a:pt x="1100519" y="2226126"/>
                      <a:pt x="1091565" y="2196027"/>
                      <a:pt x="1087279" y="2215268"/>
                    </a:cubicBezTo>
                    <a:cubicBezTo>
                      <a:pt x="1090232" y="2217268"/>
                      <a:pt x="1101757" y="2236032"/>
                      <a:pt x="1093946" y="2239842"/>
                    </a:cubicBezTo>
                    <a:cubicBezTo>
                      <a:pt x="1079564" y="2248891"/>
                      <a:pt x="1075849" y="2199742"/>
                      <a:pt x="1064324" y="2227745"/>
                    </a:cubicBezTo>
                    <a:cubicBezTo>
                      <a:pt x="1065181" y="2208124"/>
                      <a:pt x="1063467" y="2195551"/>
                      <a:pt x="1057656" y="2194503"/>
                    </a:cubicBezTo>
                    <a:cubicBezTo>
                      <a:pt x="1057370" y="2226888"/>
                      <a:pt x="1042797" y="2202980"/>
                      <a:pt x="1051179" y="2238604"/>
                    </a:cubicBezTo>
                    <a:cubicBezTo>
                      <a:pt x="1044417" y="2221364"/>
                      <a:pt x="1038130" y="2243271"/>
                      <a:pt x="1031462" y="2250605"/>
                    </a:cubicBezTo>
                    <a:cubicBezTo>
                      <a:pt x="1023652" y="2242700"/>
                      <a:pt x="1038416" y="2209838"/>
                      <a:pt x="1028129" y="2199551"/>
                    </a:cubicBezTo>
                    <a:cubicBezTo>
                      <a:pt x="1020890" y="2228317"/>
                      <a:pt x="992124" y="2201933"/>
                      <a:pt x="985361" y="2249939"/>
                    </a:cubicBezTo>
                    <a:cubicBezTo>
                      <a:pt x="979170" y="2235746"/>
                      <a:pt x="989267" y="2224126"/>
                      <a:pt x="982028" y="2207457"/>
                    </a:cubicBezTo>
                    <a:cubicBezTo>
                      <a:pt x="969455" y="2260226"/>
                      <a:pt x="947071" y="2222888"/>
                      <a:pt x="926116" y="2259940"/>
                    </a:cubicBezTo>
                    <a:cubicBezTo>
                      <a:pt x="953548" y="2238604"/>
                      <a:pt x="990410" y="2292706"/>
                      <a:pt x="1015079" y="2236127"/>
                    </a:cubicBezTo>
                    <a:cubicBezTo>
                      <a:pt x="1067467" y="2293087"/>
                      <a:pt x="1122998" y="2229269"/>
                      <a:pt x="1179957" y="2276609"/>
                    </a:cubicBezTo>
                    <a:cubicBezTo>
                      <a:pt x="1181195" y="2261750"/>
                      <a:pt x="1175004" y="2255463"/>
                      <a:pt x="1179862" y="2250891"/>
                    </a:cubicBezTo>
                    <a:cubicBezTo>
                      <a:pt x="1194721" y="2245748"/>
                      <a:pt x="1202246" y="2277180"/>
                      <a:pt x="1216152" y="2261845"/>
                    </a:cubicBezTo>
                    <a:cubicBezTo>
                      <a:pt x="1218914" y="2221364"/>
                      <a:pt x="1205294" y="2269465"/>
                      <a:pt x="1206246" y="2246319"/>
                    </a:cubicBezTo>
                    <a:cubicBezTo>
                      <a:pt x="1217486" y="2215553"/>
                      <a:pt x="1229868" y="2233460"/>
                      <a:pt x="1245584" y="2230889"/>
                    </a:cubicBezTo>
                    <a:cubicBezTo>
                      <a:pt x="1243489" y="2260511"/>
                      <a:pt x="1259681" y="2282705"/>
                      <a:pt x="1265301" y="2261845"/>
                    </a:cubicBezTo>
                    <a:cubicBezTo>
                      <a:pt x="1257300" y="2262226"/>
                      <a:pt x="1264539" y="2233651"/>
                      <a:pt x="1268444" y="2235461"/>
                    </a:cubicBezTo>
                    <a:cubicBezTo>
                      <a:pt x="1277969" y="2252320"/>
                      <a:pt x="1287113" y="2216506"/>
                      <a:pt x="1291304" y="2248510"/>
                    </a:cubicBezTo>
                    <a:cubicBezTo>
                      <a:pt x="1280922" y="2251558"/>
                      <a:pt x="1266349" y="2244509"/>
                      <a:pt x="1268635" y="2278323"/>
                    </a:cubicBezTo>
                    <a:cubicBezTo>
                      <a:pt x="1289209" y="2277942"/>
                      <a:pt x="1298543" y="2270417"/>
                      <a:pt x="1307878" y="2288515"/>
                    </a:cubicBezTo>
                    <a:cubicBezTo>
                      <a:pt x="1307211" y="2269846"/>
                      <a:pt x="1310354" y="2260797"/>
                      <a:pt x="1317498" y="2261083"/>
                    </a:cubicBezTo>
                    <a:cubicBezTo>
                      <a:pt x="1328547" y="2306708"/>
                      <a:pt x="1353693" y="2249558"/>
                      <a:pt x="1363123" y="2235746"/>
                    </a:cubicBezTo>
                    <a:cubicBezTo>
                      <a:pt x="1367600" y="2258035"/>
                      <a:pt x="1375696" y="2269751"/>
                      <a:pt x="1383126" y="2283752"/>
                    </a:cubicBezTo>
                    <a:cubicBezTo>
                      <a:pt x="1384268" y="2268893"/>
                      <a:pt x="1378077" y="2262607"/>
                      <a:pt x="1382935" y="2258130"/>
                    </a:cubicBezTo>
                    <a:cubicBezTo>
                      <a:pt x="1393127" y="2258035"/>
                      <a:pt x="1396460" y="2277847"/>
                      <a:pt x="1402747" y="2288896"/>
                    </a:cubicBezTo>
                    <a:cubicBezTo>
                      <a:pt x="1403318" y="2242128"/>
                      <a:pt x="1413320" y="2270894"/>
                      <a:pt x="1428560" y="2250034"/>
                    </a:cubicBezTo>
                    <a:cubicBezTo>
                      <a:pt x="1427893" y="2262321"/>
                      <a:pt x="1423321" y="2265369"/>
                      <a:pt x="1422178" y="2276799"/>
                    </a:cubicBezTo>
                    <a:cubicBezTo>
                      <a:pt x="1433227" y="2280323"/>
                      <a:pt x="1452372" y="2260511"/>
                      <a:pt x="1458183" y="2279085"/>
                    </a:cubicBezTo>
                    <a:cubicBezTo>
                      <a:pt x="1459326" y="2295849"/>
                      <a:pt x="1453896" y="2296992"/>
                      <a:pt x="1451896" y="2306041"/>
                    </a:cubicBezTo>
                    <a:cubicBezTo>
                      <a:pt x="1455039" y="2314709"/>
                      <a:pt x="1463897" y="2306612"/>
                      <a:pt x="1461897" y="2330139"/>
                    </a:cubicBezTo>
                    <a:cubicBezTo>
                      <a:pt x="1467517" y="2321281"/>
                      <a:pt x="1478185" y="2324329"/>
                      <a:pt x="1481328" y="2309470"/>
                    </a:cubicBezTo>
                    <a:cubicBezTo>
                      <a:pt x="1475423" y="2291087"/>
                      <a:pt x="1462564" y="2292992"/>
                      <a:pt x="1461230" y="2261369"/>
                    </a:cubicBezTo>
                    <a:cubicBezTo>
                      <a:pt x="1473422" y="2271941"/>
                      <a:pt x="1467041" y="2278799"/>
                      <a:pt x="1474184" y="2250701"/>
                    </a:cubicBezTo>
                    <a:cubicBezTo>
                      <a:pt x="1476185" y="2275751"/>
                      <a:pt x="1491806" y="2278895"/>
                      <a:pt x="1477994" y="2301469"/>
                    </a:cubicBezTo>
                    <a:cubicBezTo>
                      <a:pt x="1486662" y="2300135"/>
                      <a:pt x="1497140" y="2293373"/>
                      <a:pt x="1497711" y="2315280"/>
                    </a:cubicBezTo>
                    <a:cubicBezTo>
                      <a:pt x="1490472" y="2323186"/>
                      <a:pt x="1485138" y="2335473"/>
                      <a:pt x="1475042" y="2336426"/>
                    </a:cubicBezTo>
                    <a:cubicBezTo>
                      <a:pt x="1482662" y="2368239"/>
                      <a:pt x="1473994" y="2375573"/>
                      <a:pt x="1465707" y="2389670"/>
                    </a:cubicBezTo>
                    <a:cubicBezTo>
                      <a:pt x="1476185" y="2401196"/>
                      <a:pt x="1482281" y="2380622"/>
                      <a:pt x="1488377" y="2359857"/>
                    </a:cubicBezTo>
                    <a:cubicBezTo>
                      <a:pt x="1481519" y="2356333"/>
                      <a:pt x="1481328" y="2347665"/>
                      <a:pt x="1484852" y="2334616"/>
                    </a:cubicBezTo>
                    <a:cubicBezTo>
                      <a:pt x="1491520" y="2345951"/>
                      <a:pt x="1496187" y="2323757"/>
                      <a:pt x="1501331" y="2348999"/>
                    </a:cubicBezTo>
                    <a:cubicBezTo>
                      <a:pt x="1501807" y="2336045"/>
                      <a:pt x="1499807" y="2317471"/>
                      <a:pt x="1504284" y="2314042"/>
                    </a:cubicBezTo>
                    <a:cubicBezTo>
                      <a:pt x="1508189" y="2317376"/>
                      <a:pt x="1511808" y="2321852"/>
                      <a:pt x="1514285" y="2329377"/>
                    </a:cubicBezTo>
                    <a:cubicBezTo>
                      <a:pt x="1505903" y="2383003"/>
                      <a:pt x="1489710" y="2399291"/>
                      <a:pt x="1469136" y="2406149"/>
                    </a:cubicBezTo>
                    <a:cubicBezTo>
                      <a:pt x="1467517" y="2419007"/>
                      <a:pt x="1473422" y="2449868"/>
                      <a:pt x="1466279" y="2449678"/>
                    </a:cubicBezTo>
                    <a:cubicBezTo>
                      <a:pt x="1466088" y="2438248"/>
                      <a:pt x="1460468" y="2442820"/>
                      <a:pt x="1459516" y="2433676"/>
                    </a:cubicBezTo>
                    <a:cubicBezTo>
                      <a:pt x="1456373" y="2403767"/>
                      <a:pt x="1467517" y="2388051"/>
                      <a:pt x="1455801" y="2382812"/>
                    </a:cubicBezTo>
                    <a:cubicBezTo>
                      <a:pt x="1451610" y="2475014"/>
                      <a:pt x="1408176" y="2444154"/>
                      <a:pt x="1393889" y="2428056"/>
                    </a:cubicBezTo>
                    <a:cubicBezTo>
                      <a:pt x="1383602" y="2427199"/>
                      <a:pt x="1402461" y="2451392"/>
                      <a:pt x="1390841" y="2454440"/>
                    </a:cubicBezTo>
                    <a:cubicBezTo>
                      <a:pt x="1377220" y="2450059"/>
                      <a:pt x="1360837" y="2431771"/>
                      <a:pt x="1351407" y="2444154"/>
                    </a:cubicBezTo>
                    <a:cubicBezTo>
                      <a:pt x="1350836" y="2434247"/>
                      <a:pt x="1351788" y="2419579"/>
                      <a:pt x="1347978" y="2419103"/>
                    </a:cubicBezTo>
                    <a:cubicBezTo>
                      <a:pt x="1338168" y="2483682"/>
                      <a:pt x="1291114" y="2409673"/>
                      <a:pt x="1279208" y="2439677"/>
                    </a:cubicBezTo>
                    <a:cubicBezTo>
                      <a:pt x="1282732" y="2438629"/>
                      <a:pt x="1287590" y="2442248"/>
                      <a:pt x="1282542" y="2447582"/>
                    </a:cubicBezTo>
                    <a:cubicBezTo>
                      <a:pt x="1271207" y="2450821"/>
                      <a:pt x="1277112" y="2405101"/>
                      <a:pt x="1265968" y="2407673"/>
                    </a:cubicBezTo>
                    <a:cubicBezTo>
                      <a:pt x="1263301" y="2428151"/>
                      <a:pt x="1277588" y="2442534"/>
                      <a:pt x="1269492" y="2449964"/>
                    </a:cubicBezTo>
                    <a:cubicBezTo>
                      <a:pt x="1262158" y="2421198"/>
                      <a:pt x="1265206" y="2451297"/>
                      <a:pt x="1256443" y="2460917"/>
                    </a:cubicBezTo>
                    <a:cubicBezTo>
                      <a:pt x="1250347" y="2442820"/>
                      <a:pt x="1238345" y="2447773"/>
                      <a:pt x="1239869" y="2429485"/>
                    </a:cubicBezTo>
                    <a:cubicBezTo>
                      <a:pt x="1215867" y="2491969"/>
                      <a:pt x="1187863" y="2420817"/>
                      <a:pt x="1167289" y="2433390"/>
                    </a:cubicBezTo>
                    <a:cubicBezTo>
                      <a:pt x="1166336" y="2401481"/>
                      <a:pt x="1153668" y="2402339"/>
                      <a:pt x="1144048" y="2394433"/>
                    </a:cubicBezTo>
                    <a:cubicBezTo>
                      <a:pt x="1142905" y="2426532"/>
                      <a:pt x="1159955" y="2407673"/>
                      <a:pt x="1160717" y="2434533"/>
                    </a:cubicBezTo>
                    <a:cubicBezTo>
                      <a:pt x="1129760" y="2424056"/>
                      <a:pt x="1087851" y="2467966"/>
                      <a:pt x="1058418" y="2494922"/>
                    </a:cubicBezTo>
                    <a:cubicBezTo>
                      <a:pt x="1056037" y="2471871"/>
                      <a:pt x="1064990" y="2476538"/>
                      <a:pt x="1064990" y="2459393"/>
                    </a:cubicBezTo>
                    <a:cubicBezTo>
                      <a:pt x="1052608" y="2455107"/>
                      <a:pt x="1057847" y="2493398"/>
                      <a:pt x="1048512" y="2496541"/>
                    </a:cubicBezTo>
                    <a:cubicBezTo>
                      <a:pt x="1032415" y="2461965"/>
                      <a:pt x="1012793" y="2413388"/>
                      <a:pt x="995648" y="2471300"/>
                    </a:cubicBezTo>
                    <a:cubicBezTo>
                      <a:pt x="1000601" y="2471871"/>
                      <a:pt x="1007840" y="2466061"/>
                      <a:pt x="1008888" y="2477586"/>
                    </a:cubicBezTo>
                    <a:cubicBezTo>
                      <a:pt x="1000125" y="2478539"/>
                      <a:pt x="974408" y="2525021"/>
                      <a:pt x="962597" y="2485587"/>
                    </a:cubicBezTo>
                    <a:cubicBezTo>
                      <a:pt x="965930" y="2473490"/>
                      <a:pt x="965740" y="2453012"/>
                      <a:pt x="972503" y="2449392"/>
                    </a:cubicBezTo>
                    <a:cubicBezTo>
                      <a:pt x="974693" y="2460632"/>
                      <a:pt x="979551" y="2464251"/>
                      <a:pt x="985742" y="2464346"/>
                    </a:cubicBezTo>
                    <a:cubicBezTo>
                      <a:pt x="984123" y="2437676"/>
                      <a:pt x="994601" y="2440153"/>
                      <a:pt x="995648" y="2419769"/>
                    </a:cubicBezTo>
                    <a:cubicBezTo>
                      <a:pt x="983171" y="2409482"/>
                      <a:pt x="989267" y="2444439"/>
                      <a:pt x="979170" y="2439772"/>
                    </a:cubicBezTo>
                    <a:cubicBezTo>
                      <a:pt x="978884" y="2416436"/>
                      <a:pt x="984600" y="2421579"/>
                      <a:pt x="979170" y="2405482"/>
                    </a:cubicBezTo>
                    <a:cubicBezTo>
                      <a:pt x="974598" y="2425294"/>
                      <a:pt x="952976" y="2431961"/>
                      <a:pt x="959358" y="2451773"/>
                    </a:cubicBezTo>
                    <a:cubicBezTo>
                      <a:pt x="950690" y="2415293"/>
                      <a:pt x="924878" y="2472729"/>
                      <a:pt x="913162" y="2433866"/>
                    </a:cubicBezTo>
                    <a:cubicBezTo>
                      <a:pt x="916305" y="2411959"/>
                      <a:pt x="930212" y="2454059"/>
                      <a:pt x="929640" y="2413864"/>
                    </a:cubicBezTo>
                    <a:cubicBezTo>
                      <a:pt x="923639" y="2409197"/>
                      <a:pt x="911447" y="2410816"/>
                      <a:pt x="903256" y="2418436"/>
                    </a:cubicBezTo>
                    <a:cubicBezTo>
                      <a:pt x="900875" y="2456441"/>
                      <a:pt x="909828" y="2410435"/>
                      <a:pt x="909828" y="2434533"/>
                    </a:cubicBezTo>
                    <a:cubicBezTo>
                      <a:pt x="912305" y="2472347"/>
                      <a:pt x="878491" y="2466728"/>
                      <a:pt x="886683" y="2489969"/>
                    </a:cubicBezTo>
                    <a:cubicBezTo>
                      <a:pt x="905542" y="2453583"/>
                      <a:pt x="933260" y="2490064"/>
                      <a:pt x="936308" y="2455679"/>
                    </a:cubicBezTo>
                    <a:cubicBezTo>
                      <a:pt x="943642" y="2478253"/>
                      <a:pt x="958215" y="2481015"/>
                      <a:pt x="962787" y="2511305"/>
                    </a:cubicBezTo>
                    <a:cubicBezTo>
                      <a:pt x="950881" y="2511971"/>
                      <a:pt x="953358" y="2515972"/>
                      <a:pt x="932974" y="2524925"/>
                    </a:cubicBezTo>
                    <a:cubicBezTo>
                      <a:pt x="930497" y="2499303"/>
                      <a:pt x="906780" y="2442820"/>
                      <a:pt x="906494" y="2512352"/>
                    </a:cubicBezTo>
                    <a:cubicBezTo>
                      <a:pt x="917925" y="2503589"/>
                      <a:pt x="921068" y="2517972"/>
                      <a:pt x="922973" y="2535308"/>
                    </a:cubicBezTo>
                    <a:cubicBezTo>
                      <a:pt x="911828" y="2516448"/>
                      <a:pt x="908304" y="2563978"/>
                      <a:pt x="896493" y="2539784"/>
                    </a:cubicBezTo>
                    <a:cubicBezTo>
                      <a:pt x="898493" y="2577694"/>
                      <a:pt x="924973" y="2545023"/>
                      <a:pt x="929545" y="2534165"/>
                    </a:cubicBezTo>
                    <a:cubicBezTo>
                      <a:pt x="929354" y="2545214"/>
                      <a:pt x="925354" y="2546738"/>
                      <a:pt x="926211" y="2560549"/>
                    </a:cubicBezTo>
                    <a:cubicBezTo>
                      <a:pt x="967835" y="2538927"/>
                      <a:pt x="994315" y="2565883"/>
                      <a:pt x="1028891" y="2594553"/>
                    </a:cubicBezTo>
                    <a:cubicBezTo>
                      <a:pt x="1029367" y="2550071"/>
                      <a:pt x="1006697" y="2569979"/>
                      <a:pt x="1005650" y="2529879"/>
                    </a:cubicBezTo>
                    <a:cubicBezTo>
                      <a:pt x="1008984" y="2529307"/>
                      <a:pt x="1009555" y="2522163"/>
                      <a:pt x="1012222" y="2520067"/>
                    </a:cubicBezTo>
                    <a:cubicBezTo>
                      <a:pt x="1012793" y="2547023"/>
                      <a:pt x="1023080" y="2547214"/>
                      <a:pt x="1035368" y="2541880"/>
                    </a:cubicBezTo>
                    <a:cubicBezTo>
                      <a:pt x="1034225" y="2571122"/>
                      <a:pt x="1041178" y="2577504"/>
                      <a:pt x="1045369" y="2591791"/>
                    </a:cubicBezTo>
                    <a:cubicBezTo>
                      <a:pt x="1060228" y="2532926"/>
                      <a:pt x="1089375" y="2566073"/>
                      <a:pt x="1108234" y="2580932"/>
                    </a:cubicBezTo>
                    <a:cubicBezTo>
                      <a:pt x="1108234" y="2592362"/>
                      <a:pt x="1102519" y="2589886"/>
                      <a:pt x="1101662" y="2599316"/>
                    </a:cubicBezTo>
                    <a:cubicBezTo>
                      <a:pt x="1122331" y="2608555"/>
                      <a:pt x="1134428" y="2604173"/>
                      <a:pt x="1138047" y="2575979"/>
                    </a:cubicBezTo>
                    <a:cubicBezTo>
                      <a:pt x="1136809" y="2593791"/>
                      <a:pt x="1158621" y="2553596"/>
                      <a:pt x="1161193" y="2580551"/>
                    </a:cubicBezTo>
                    <a:cubicBezTo>
                      <a:pt x="1159383" y="2586266"/>
                      <a:pt x="1147858" y="2608745"/>
                      <a:pt x="1158050" y="2615413"/>
                    </a:cubicBezTo>
                    <a:cubicBezTo>
                      <a:pt x="1163574" y="2589029"/>
                      <a:pt x="1179290" y="2587124"/>
                      <a:pt x="1194340" y="2583599"/>
                    </a:cubicBezTo>
                    <a:cubicBezTo>
                      <a:pt x="1195578" y="2603411"/>
                      <a:pt x="1197864" y="2619985"/>
                      <a:pt x="1204436" y="2624842"/>
                    </a:cubicBezTo>
                    <a:cubicBezTo>
                      <a:pt x="1213866" y="2609888"/>
                      <a:pt x="1197388" y="2585885"/>
                      <a:pt x="1207580" y="2572646"/>
                    </a:cubicBezTo>
                    <a:cubicBezTo>
                      <a:pt x="1215581" y="2606269"/>
                      <a:pt x="1236726" y="2574550"/>
                      <a:pt x="1247299" y="2617413"/>
                    </a:cubicBezTo>
                    <a:cubicBezTo>
                      <a:pt x="1245203" y="2595410"/>
                      <a:pt x="1248442" y="2586266"/>
                      <a:pt x="1257014" y="2589886"/>
                    </a:cubicBezTo>
                    <a:cubicBezTo>
                      <a:pt x="1256062" y="2599887"/>
                      <a:pt x="1250823" y="2647703"/>
                      <a:pt x="1257205" y="2624271"/>
                    </a:cubicBezTo>
                    <a:cubicBezTo>
                      <a:pt x="1254347" y="2593600"/>
                      <a:pt x="1281970" y="2599125"/>
                      <a:pt x="1280255" y="2620175"/>
                    </a:cubicBezTo>
                    <a:cubicBezTo>
                      <a:pt x="1253776" y="2618842"/>
                      <a:pt x="1269492" y="2671515"/>
                      <a:pt x="1247680" y="2685993"/>
                    </a:cubicBezTo>
                    <a:cubicBezTo>
                      <a:pt x="1247680" y="2677421"/>
                      <a:pt x="1245013" y="2676278"/>
                      <a:pt x="1244346" y="2669420"/>
                    </a:cubicBezTo>
                    <a:cubicBezTo>
                      <a:pt x="1244346" y="2652370"/>
                      <a:pt x="1253300" y="2656942"/>
                      <a:pt x="1250728" y="2633987"/>
                    </a:cubicBezTo>
                    <a:cubicBezTo>
                      <a:pt x="1235393" y="2632177"/>
                      <a:pt x="1236059" y="2611127"/>
                      <a:pt x="1224439" y="2638558"/>
                    </a:cubicBezTo>
                    <a:cubicBezTo>
                      <a:pt x="1218534" y="2621318"/>
                      <a:pt x="1212914" y="2625509"/>
                      <a:pt x="1217676" y="2596649"/>
                    </a:cubicBezTo>
                    <a:cubicBezTo>
                      <a:pt x="1205389" y="2595601"/>
                      <a:pt x="1211676" y="2639130"/>
                      <a:pt x="1201293" y="2642559"/>
                    </a:cubicBezTo>
                    <a:cubicBezTo>
                      <a:pt x="1193483" y="2644083"/>
                      <a:pt x="1191483" y="2629415"/>
                      <a:pt x="1181386" y="2637320"/>
                    </a:cubicBezTo>
                    <a:cubicBezTo>
                      <a:pt x="1181386" y="2628748"/>
                      <a:pt x="1181386" y="2620175"/>
                      <a:pt x="1181291" y="2611603"/>
                    </a:cubicBezTo>
                    <a:cubicBezTo>
                      <a:pt x="1164146" y="2630748"/>
                      <a:pt x="1173576" y="2609983"/>
                      <a:pt x="1158240" y="2641321"/>
                    </a:cubicBezTo>
                    <a:cubicBezTo>
                      <a:pt x="1145096" y="2632177"/>
                      <a:pt x="1142238" y="2607602"/>
                      <a:pt x="1141476" y="2584075"/>
                    </a:cubicBezTo>
                    <a:cubicBezTo>
                      <a:pt x="1134999" y="2591124"/>
                      <a:pt x="1142429" y="2631796"/>
                      <a:pt x="1134999" y="2636654"/>
                    </a:cubicBezTo>
                    <a:cubicBezTo>
                      <a:pt x="1116521" y="2637225"/>
                      <a:pt x="1108329" y="2655227"/>
                      <a:pt x="1095280" y="2634844"/>
                    </a:cubicBezTo>
                    <a:cubicBezTo>
                      <a:pt x="1095280" y="2620652"/>
                      <a:pt x="1104424" y="2628462"/>
                      <a:pt x="1105186" y="2615984"/>
                    </a:cubicBezTo>
                    <a:cubicBezTo>
                      <a:pt x="1100804" y="2616746"/>
                      <a:pt x="1096328" y="2617508"/>
                      <a:pt x="1091946" y="2618270"/>
                    </a:cubicBezTo>
                    <a:cubicBezTo>
                      <a:pt x="1090041" y="2645893"/>
                      <a:pt x="1098233" y="2643797"/>
                      <a:pt x="1092042" y="2661228"/>
                    </a:cubicBezTo>
                    <a:cubicBezTo>
                      <a:pt x="1127665" y="2631891"/>
                      <a:pt x="1156811" y="2682659"/>
                      <a:pt x="1188053" y="2644845"/>
                    </a:cubicBezTo>
                    <a:cubicBezTo>
                      <a:pt x="1190911" y="2654275"/>
                      <a:pt x="1192530" y="2667038"/>
                      <a:pt x="1191578" y="2687231"/>
                    </a:cubicBezTo>
                    <a:cubicBezTo>
                      <a:pt x="1207484" y="2678278"/>
                      <a:pt x="1221677" y="2671420"/>
                      <a:pt x="1201388" y="2659799"/>
                    </a:cubicBezTo>
                    <a:cubicBezTo>
                      <a:pt x="1206246" y="2654465"/>
                      <a:pt x="1209675" y="2645702"/>
                      <a:pt x="1214533" y="2640368"/>
                    </a:cubicBezTo>
                    <a:cubicBezTo>
                      <a:pt x="1214819" y="2678087"/>
                      <a:pt x="1232821" y="2680469"/>
                      <a:pt x="1231106" y="2654656"/>
                    </a:cubicBezTo>
                    <a:cubicBezTo>
                      <a:pt x="1231583" y="2685041"/>
                      <a:pt x="1241965" y="2634558"/>
                      <a:pt x="1241012" y="2661609"/>
                    </a:cubicBezTo>
                    <a:cubicBezTo>
                      <a:pt x="1245870" y="2688374"/>
                      <a:pt x="1224439" y="2684755"/>
                      <a:pt x="1214819" y="2700471"/>
                    </a:cubicBezTo>
                    <a:cubicBezTo>
                      <a:pt x="1226249" y="2724093"/>
                      <a:pt x="1248823" y="2690946"/>
                      <a:pt x="1264253" y="2683231"/>
                    </a:cubicBezTo>
                    <a:cubicBezTo>
                      <a:pt x="1252061" y="2721998"/>
                      <a:pt x="1288352" y="2679707"/>
                      <a:pt x="1290733" y="2704376"/>
                    </a:cubicBezTo>
                    <a:cubicBezTo>
                      <a:pt x="1290638" y="2719140"/>
                      <a:pt x="1269397" y="2725331"/>
                      <a:pt x="1281018" y="2740381"/>
                    </a:cubicBezTo>
                    <a:cubicBezTo>
                      <a:pt x="1293495" y="2711996"/>
                      <a:pt x="1309307" y="2724474"/>
                      <a:pt x="1320260" y="2681992"/>
                    </a:cubicBezTo>
                    <a:cubicBezTo>
                      <a:pt x="1340168" y="2737904"/>
                      <a:pt x="1376839" y="2621128"/>
                      <a:pt x="1402842" y="2693327"/>
                    </a:cubicBezTo>
                    <a:cubicBezTo>
                      <a:pt x="1407319" y="2666562"/>
                      <a:pt x="1424178" y="2677897"/>
                      <a:pt x="1432465" y="2688184"/>
                    </a:cubicBezTo>
                    <a:cubicBezTo>
                      <a:pt x="1431322" y="2707805"/>
                      <a:pt x="1413129" y="2686946"/>
                      <a:pt x="1419511" y="2724760"/>
                    </a:cubicBezTo>
                    <a:cubicBezTo>
                      <a:pt x="1430560" y="2720092"/>
                      <a:pt x="1437894" y="2706853"/>
                      <a:pt x="1442276" y="2686469"/>
                    </a:cubicBezTo>
                    <a:cubicBezTo>
                      <a:pt x="1449038" y="2687803"/>
                      <a:pt x="1448943" y="2708472"/>
                      <a:pt x="1455706" y="2709901"/>
                    </a:cubicBezTo>
                    <a:cubicBezTo>
                      <a:pt x="1455420" y="2694280"/>
                      <a:pt x="1471994" y="2677135"/>
                      <a:pt x="1471994" y="2689803"/>
                    </a:cubicBezTo>
                    <a:cubicBezTo>
                      <a:pt x="1471613" y="2699995"/>
                      <a:pt x="1466945" y="2700090"/>
                      <a:pt x="1462183" y="2700090"/>
                    </a:cubicBezTo>
                    <a:cubicBezTo>
                      <a:pt x="1461802" y="2721712"/>
                      <a:pt x="1467517" y="2726093"/>
                      <a:pt x="1472375" y="2732666"/>
                    </a:cubicBezTo>
                    <a:cubicBezTo>
                      <a:pt x="1472851" y="2719712"/>
                      <a:pt x="1470851" y="2701233"/>
                      <a:pt x="1475327" y="2697709"/>
                    </a:cubicBezTo>
                    <a:cubicBezTo>
                      <a:pt x="1480852" y="2736190"/>
                      <a:pt x="1500283" y="2753430"/>
                      <a:pt x="1519047" y="2776100"/>
                    </a:cubicBezTo>
                    <a:cubicBezTo>
                      <a:pt x="1518571" y="2732761"/>
                      <a:pt x="1538573" y="2789244"/>
                      <a:pt x="1535144" y="2738952"/>
                    </a:cubicBezTo>
                    <a:cubicBezTo>
                      <a:pt x="1523429" y="2738666"/>
                      <a:pt x="1505236" y="2765717"/>
                      <a:pt x="1518571" y="2733332"/>
                    </a:cubicBezTo>
                    <a:cubicBezTo>
                      <a:pt x="1509141" y="2713806"/>
                      <a:pt x="1498664" y="2748858"/>
                      <a:pt x="1492092" y="2729237"/>
                    </a:cubicBezTo>
                    <a:cubicBezTo>
                      <a:pt x="1491996" y="2723426"/>
                      <a:pt x="1491996" y="2717711"/>
                      <a:pt x="1491901" y="2711996"/>
                    </a:cubicBezTo>
                    <a:cubicBezTo>
                      <a:pt x="1508855" y="2704948"/>
                      <a:pt x="1522571" y="2753811"/>
                      <a:pt x="1538193" y="2721140"/>
                    </a:cubicBezTo>
                    <a:cubicBezTo>
                      <a:pt x="1534287" y="2720569"/>
                      <a:pt x="1528858" y="2724283"/>
                      <a:pt x="1528191" y="2714282"/>
                    </a:cubicBezTo>
                    <a:cubicBezTo>
                      <a:pt x="1531525" y="2713711"/>
                      <a:pt x="1532096" y="2706662"/>
                      <a:pt x="1534668" y="2704567"/>
                    </a:cubicBezTo>
                    <a:cubicBezTo>
                      <a:pt x="1541050" y="2706948"/>
                      <a:pt x="1537621" y="2737428"/>
                      <a:pt x="1548098" y="2727998"/>
                    </a:cubicBezTo>
                    <a:cubicBezTo>
                      <a:pt x="1537621" y="2682279"/>
                      <a:pt x="1581912" y="2727808"/>
                      <a:pt x="1580293" y="2662276"/>
                    </a:cubicBezTo>
                    <a:cubicBezTo>
                      <a:pt x="1587342" y="2693042"/>
                      <a:pt x="1586198" y="2655608"/>
                      <a:pt x="1599914" y="2658561"/>
                    </a:cubicBezTo>
                    <a:cubicBezTo>
                      <a:pt x="1600010" y="2667133"/>
                      <a:pt x="1602677" y="2668181"/>
                      <a:pt x="1603439" y="2675135"/>
                    </a:cubicBezTo>
                    <a:cubicBezTo>
                      <a:pt x="1603820" y="2690946"/>
                      <a:pt x="1587056" y="2707329"/>
                      <a:pt x="1597438" y="2719235"/>
                    </a:cubicBezTo>
                    <a:cubicBezTo>
                      <a:pt x="1599057" y="2698090"/>
                      <a:pt x="1618679" y="2719331"/>
                      <a:pt x="1616774" y="2689898"/>
                    </a:cubicBezTo>
                    <a:cubicBezTo>
                      <a:pt x="1611535" y="2697042"/>
                      <a:pt x="1602296" y="2675420"/>
                      <a:pt x="1610011" y="2673896"/>
                    </a:cubicBezTo>
                    <a:cubicBezTo>
                      <a:pt x="1622298" y="2662847"/>
                      <a:pt x="1625442" y="2723522"/>
                      <a:pt x="1636395" y="2686374"/>
                    </a:cubicBezTo>
                    <a:cubicBezTo>
                      <a:pt x="1632871" y="2685041"/>
                      <a:pt x="1628394" y="2673611"/>
                      <a:pt x="1632871" y="2669705"/>
                    </a:cubicBezTo>
                    <a:cubicBezTo>
                      <a:pt x="1649444" y="2694756"/>
                      <a:pt x="1659255" y="2674849"/>
                      <a:pt x="1675638" y="2679230"/>
                    </a:cubicBezTo>
                    <a:cubicBezTo>
                      <a:pt x="1667066" y="2692184"/>
                      <a:pt x="1653159" y="2692661"/>
                      <a:pt x="1649921" y="2718283"/>
                    </a:cubicBezTo>
                    <a:cubicBezTo>
                      <a:pt x="1664208" y="2709615"/>
                      <a:pt x="1672304" y="2718664"/>
                      <a:pt x="1676591" y="2739142"/>
                    </a:cubicBezTo>
                    <a:cubicBezTo>
                      <a:pt x="1678972" y="2708377"/>
                      <a:pt x="1667542" y="2696566"/>
                      <a:pt x="1679067" y="2687136"/>
                    </a:cubicBezTo>
                    <a:cubicBezTo>
                      <a:pt x="1680591" y="2712663"/>
                      <a:pt x="1697260" y="2693899"/>
                      <a:pt x="1699260" y="2717902"/>
                    </a:cubicBezTo>
                    <a:cubicBezTo>
                      <a:pt x="1693069" y="2688565"/>
                      <a:pt x="1709547" y="2671610"/>
                      <a:pt x="1701737" y="2665800"/>
                    </a:cubicBezTo>
                    <a:cubicBezTo>
                      <a:pt x="1692878" y="2697709"/>
                      <a:pt x="1699260" y="2644655"/>
                      <a:pt x="1694974" y="2649798"/>
                    </a:cubicBezTo>
                    <a:cubicBezTo>
                      <a:pt x="1696688" y="2663609"/>
                      <a:pt x="1677353" y="2667038"/>
                      <a:pt x="1678591" y="2652751"/>
                    </a:cubicBezTo>
                    <a:cubicBezTo>
                      <a:pt x="1686973" y="2655132"/>
                      <a:pt x="1702022" y="2631605"/>
                      <a:pt x="1694498" y="2624176"/>
                    </a:cubicBezTo>
                    <a:cubicBezTo>
                      <a:pt x="1694498" y="2645131"/>
                      <a:pt x="1683734" y="2627891"/>
                      <a:pt x="1684592" y="2617223"/>
                    </a:cubicBezTo>
                    <a:cubicBezTo>
                      <a:pt x="1691164" y="2597315"/>
                      <a:pt x="1694021" y="2619890"/>
                      <a:pt x="1704213" y="2613794"/>
                    </a:cubicBezTo>
                    <a:cubicBezTo>
                      <a:pt x="1707071" y="2597220"/>
                      <a:pt x="1694021" y="2586838"/>
                      <a:pt x="1703642" y="2579504"/>
                    </a:cubicBezTo>
                    <a:cubicBezTo>
                      <a:pt x="1722977" y="2583218"/>
                      <a:pt x="1737836" y="2607412"/>
                      <a:pt x="1762697" y="2585885"/>
                    </a:cubicBezTo>
                    <a:cubicBezTo>
                      <a:pt x="1751838" y="2609031"/>
                      <a:pt x="1780413" y="2616937"/>
                      <a:pt x="1770126" y="2636082"/>
                    </a:cubicBezTo>
                    <a:cubicBezTo>
                      <a:pt x="1761173" y="2624176"/>
                      <a:pt x="1742789" y="2615032"/>
                      <a:pt x="1737551" y="2650750"/>
                    </a:cubicBezTo>
                    <a:cubicBezTo>
                      <a:pt x="1753743" y="2638654"/>
                      <a:pt x="1781556" y="2631415"/>
                      <a:pt x="1793462" y="2657799"/>
                    </a:cubicBezTo>
                    <a:cubicBezTo>
                      <a:pt x="1773365" y="2670467"/>
                      <a:pt x="1768888" y="2663990"/>
                      <a:pt x="1753934" y="2647703"/>
                    </a:cubicBezTo>
                    <a:cubicBezTo>
                      <a:pt x="1755648" y="2694185"/>
                      <a:pt x="1749552" y="2704281"/>
                      <a:pt x="1745933" y="2752573"/>
                    </a:cubicBezTo>
                    <a:cubicBezTo>
                      <a:pt x="1756410" y="2757145"/>
                      <a:pt x="1769078" y="2724950"/>
                      <a:pt x="1765173" y="2723236"/>
                    </a:cubicBezTo>
                    <a:cubicBezTo>
                      <a:pt x="1756791" y="2713425"/>
                      <a:pt x="1755458" y="2759050"/>
                      <a:pt x="1752219" y="2734094"/>
                    </a:cubicBezTo>
                    <a:cubicBezTo>
                      <a:pt x="1753267" y="2709139"/>
                      <a:pt x="1758410" y="2693708"/>
                      <a:pt x="1767840" y="2688279"/>
                    </a:cubicBezTo>
                    <a:cubicBezTo>
                      <a:pt x="1775555" y="2715521"/>
                      <a:pt x="1781556" y="2691899"/>
                      <a:pt x="1794320" y="2700757"/>
                    </a:cubicBezTo>
                    <a:cubicBezTo>
                      <a:pt x="1789843" y="2735237"/>
                      <a:pt x="1803178" y="2716854"/>
                      <a:pt x="1804797" y="2733237"/>
                    </a:cubicBezTo>
                    <a:cubicBezTo>
                      <a:pt x="1798796" y="2750382"/>
                      <a:pt x="1796606" y="2735618"/>
                      <a:pt x="1788414" y="2736190"/>
                    </a:cubicBezTo>
                    <a:cubicBezTo>
                      <a:pt x="1792129" y="2789625"/>
                      <a:pt x="1801463" y="2734666"/>
                      <a:pt x="1811369" y="2732094"/>
                    </a:cubicBezTo>
                    <a:cubicBezTo>
                      <a:pt x="1811941" y="2746953"/>
                      <a:pt x="1811179" y="2758859"/>
                      <a:pt x="1808702" y="2766956"/>
                    </a:cubicBezTo>
                    <a:cubicBezTo>
                      <a:pt x="1814798" y="2764670"/>
                      <a:pt x="1819561" y="2759336"/>
                      <a:pt x="1821466" y="2747429"/>
                    </a:cubicBezTo>
                    <a:cubicBezTo>
                      <a:pt x="1806607" y="2738571"/>
                      <a:pt x="1822704" y="2671706"/>
                      <a:pt x="1839849" y="2683802"/>
                    </a:cubicBezTo>
                    <a:cubicBezTo>
                      <a:pt x="1845088" y="2703138"/>
                      <a:pt x="1847088" y="2698471"/>
                      <a:pt x="1844040" y="2726189"/>
                    </a:cubicBezTo>
                    <a:cubicBezTo>
                      <a:pt x="1850231" y="2727046"/>
                      <a:pt x="1851089" y="2715235"/>
                      <a:pt x="1856899" y="2715235"/>
                    </a:cubicBezTo>
                    <a:cubicBezTo>
                      <a:pt x="1856709" y="2746286"/>
                      <a:pt x="1870329" y="2736190"/>
                      <a:pt x="1871091" y="2764384"/>
                    </a:cubicBezTo>
                    <a:cubicBezTo>
                      <a:pt x="1883378" y="2752001"/>
                      <a:pt x="1886712" y="2762193"/>
                      <a:pt x="1890141" y="2735047"/>
                    </a:cubicBezTo>
                    <a:cubicBezTo>
                      <a:pt x="1886617" y="2710472"/>
                      <a:pt x="1878044" y="2734666"/>
                      <a:pt x="1876711" y="2720188"/>
                    </a:cubicBezTo>
                    <a:cubicBezTo>
                      <a:pt x="1877187" y="2706853"/>
                      <a:pt x="1892142" y="2686565"/>
                      <a:pt x="1896142" y="2708091"/>
                    </a:cubicBezTo>
                    <a:cubicBezTo>
                      <a:pt x="1896523" y="2735809"/>
                      <a:pt x="1888712" y="2754478"/>
                      <a:pt x="1903857" y="2758383"/>
                    </a:cubicBezTo>
                    <a:cubicBezTo>
                      <a:pt x="1895380" y="2714282"/>
                      <a:pt x="1908620" y="2752001"/>
                      <a:pt x="1913096" y="2730856"/>
                    </a:cubicBezTo>
                    <a:cubicBezTo>
                      <a:pt x="1907762" y="2716378"/>
                      <a:pt x="1900714" y="2706662"/>
                      <a:pt x="1901952" y="2672658"/>
                    </a:cubicBezTo>
                    <a:cubicBezTo>
                      <a:pt x="1920907" y="2666086"/>
                      <a:pt x="1928622" y="2684183"/>
                      <a:pt x="1938147" y="2683136"/>
                    </a:cubicBezTo>
                    <a:cubicBezTo>
                      <a:pt x="1929956" y="2693994"/>
                      <a:pt x="1916526" y="2692756"/>
                      <a:pt x="1912620" y="2713711"/>
                    </a:cubicBezTo>
                    <a:cubicBezTo>
                      <a:pt x="1927860" y="2743333"/>
                      <a:pt x="1950339" y="2693042"/>
                      <a:pt x="1962150" y="2730380"/>
                    </a:cubicBezTo>
                    <a:cubicBezTo>
                      <a:pt x="1947196" y="2709520"/>
                      <a:pt x="1948815" y="2753430"/>
                      <a:pt x="1940147" y="2768861"/>
                    </a:cubicBezTo>
                    <a:cubicBezTo>
                      <a:pt x="1937004" y="2756859"/>
                      <a:pt x="1934623" y="2742667"/>
                      <a:pt x="1926527" y="2745715"/>
                    </a:cubicBezTo>
                    <a:cubicBezTo>
                      <a:pt x="1925479" y="2787054"/>
                      <a:pt x="1922431" y="2758669"/>
                      <a:pt x="1913668" y="2756573"/>
                    </a:cubicBezTo>
                    <a:cubicBezTo>
                      <a:pt x="1914716" y="2775147"/>
                      <a:pt x="1911572" y="2784291"/>
                      <a:pt x="1904429" y="2784100"/>
                    </a:cubicBezTo>
                    <a:cubicBezTo>
                      <a:pt x="1896333" y="2767813"/>
                      <a:pt x="1898714" y="2772861"/>
                      <a:pt x="1887474" y="2761336"/>
                    </a:cubicBezTo>
                    <a:cubicBezTo>
                      <a:pt x="1890903" y="2790863"/>
                      <a:pt x="1902238" y="2796674"/>
                      <a:pt x="1908525" y="2817819"/>
                    </a:cubicBezTo>
                    <a:cubicBezTo>
                      <a:pt x="1905572" y="2789435"/>
                      <a:pt x="1914620" y="2788482"/>
                      <a:pt x="1917383" y="2773147"/>
                    </a:cubicBezTo>
                    <a:cubicBezTo>
                      <a:pt x="1925098" y="2774480"/>
                      <a:pt x="1925288" y="2798388"/>
                      <a:pt x="1931289" y="2804960"/>
                    </a:cubicBezTo>
                    <a:cubicBezTo>
                      <a:pt x="1929860" y="2782577"/>
                      <a:pt x="1931670" y="2767813"/>
                      <a:pt x="1940243" y="2768765"/>
                    </a:cubicBezTo>
                    <a:cubicBezTo>
                      <a:pt x="1948529" y="2778767"/>
                      <a:pt x="1935004" y="2795816"/>
                      <a:pt x="1944338" y="2802484"/>
                    </a:cubicBezTo>
                    <a:cubicBezTo>
                      <a:pt x="1943291" y="2781148"/>
                      <a:pt x="1948720" y="2774766"/>
                      <a:pt x="1953292" y="2766289"/>
                    </a:cubicBezTo>
                    <a:cubicBezTo>
                      <a:pt x="1955483" y="2792959"/>
                      <a:pt x="1973485" y="2802293"/>
                      <a:pt x="1967865" y="2823915"/>
                    </a:cubicBezTo>
                    <a:cubicBezTo>
                      <a:pt x="1982915" y="2809723"/>
                      <a:pt x="2003965" y="2770861"/>
                      <a:pt x="2020443" y="2822582"/>
                    </a:cubicBezTo>
                    <a:cubicBezTo>
                      <a:pt x="2014538" y="2832011"/>
                      <a:pt x="2008823" y="2798864"/>
                      <a:pt x="2007394" y="2825058"/>
                    </a:cubicBezTo>
                    <a:cubicBezTo>
                      <a:pt x="2009204" y="2824772"/>
                      <a:pt x="2011299" y="2831345"/>
                      <a:pt x="2007584" y="2833631"/>
                    </a:cubicBezTo>
                    <a:cubicBezTo>
                      <a:pt x="1999869" y="2838393"/>
                      <a:pt x="2008346" y="2794197"/>
                      <a:pt x="1997107" y="2809628"/>
                    </a:cubicBezTo>
                    <a:cubicBezTo>
                      <a:pt x="1993678" y="2852966"/>
                      <a:pt x="1968627" y="2847061"/>
                      <a:pt x="1955864" y="2869254"/>
                    </a:cubicBezTo>
                    <a:cubicBezTo>
                      <a:pt x="1957578" y="2845632"/>
                      <a:pt x="1948720" y="2853824"/>
                      <a:pt x="1945386" y="2845346"/>
                    </a:cubicBezTo>
                    <a:cubicBezTo>
                      <a:pt x="1950244" y="2866016"/>
                      <a:pt x="1930622" y="2868968"/>
                      <a:pt x="1942910" y="2880303"/>
                    </a:cubicBezTo>
                    <a:cubicBezTo>
                      <a:pt x="1948148" y="2848108"/>
                      <a:pt x="1952339" y="2893733"/>
                      <a:pt x="1959483" y="2885828"/>
                    </a:cubicBezTo>
                    <a:cubicBezTo>
                      <a:pt x="1961579" y="2845156"/>
                      <a:pt x="1981867" y="2894781"/>
                      <a:pt x="1995107" y="2861825"/>
                    </a:cubicBezTo>
                    <a:cubicBezTo>
                      <a:pt x="1994916" y="2874779"/>
                      <a:pt x="1997107" y="2893257"/>
                      <a:pt x="1992726" y="2896686"/>
                    </a:cubicBezTo>
                    <a:cubicBezTo>
                      <a:pt x="1990630" y="2894591"/>
                      <a:pt x="1979581" y="2877731"/>
                      <a:pt x="1979581" y="2899163"/>
                    </a:cubicBezTo>
                    <a:cubicBezTo>
                      <a:pt x="1987392" y="2900401"/>
                      <a:pt x="1992249" y="2910497"/>
                      <a:pt x="2002822" y="2903354"/>
                    </a:cubicBezTo>
                    <a:cubicBezTo>
                      <a:pt x="2001965" y="2888209"/>
                      <a:pt x="2005489" y="2882780"/>
                      <a:pt x="2012156" y="2884304"/>
                    </a:cubicBezTo>
                    <a:cubicBezTo>
                      <a:pt x="2007680" y="2859920"/>
                      <a:pt x="2009394" y="2852966"/>
                      <a:pt x="2017490" y="2840298"/>
                    </a:cubicBezTo>
                    <a:cubicBezTo>
                      <a:pt x="2019872" y="2867063"/>
                      <a:pt x="2010728" y="2876779"/>
                      <a:pt x="2021967" y="2882589"/>
                    </a:cubicBezTo>
                    <a:cubicBezTo>
                      <a:pt x="2025777" y="2845632"/>
                      <a:pt x="2034350" y="2819629"/>
                      <a:pt x="2042446" y="2792578"/>
                    </a:cubicBezTo>
                    <a:cubicBezTo>
                      <a:pt x="2039493" y="2820200"/>
                      <a:pt x="2048161" y="2812390"/>
                      <a:pt x="2049971" y="2825725"/>
                    </a:cubicBezTo>
                    <a:cubicBezTo>
                      <a:pt x="2047494" y="2828201"/>
                      <a:pt x="2043494" y="2827058"/>
                      <a:pt x="2043684" y="2835440"/>
                    </a:cubicBezTo>
                    <a:cubicBezTo>
                      <a:pt x="2058734" y="2823629"/>
                      <a:pt x="2039112" y="2865349"/>
                      <a:pt x="2051209" y="2868683"/>
                    </a:cubicBezTo>
                    <a:cubicBezTo>
                      <a:pt x="2054257" y="2810008"/>
                      <a:pt x="2061496" y="2852681"/>
                      <a:pt x="2072545" y="2812675"/>
                    </a:cubicBezTo>
                    <a:cubicBezTo>
                      <a:pt x="2070640" y="2840870"/>
                      <a:pt x="2070259" y="2831059"/>
                      <a:pt x="2076831" y="2846489"/>
                    </a:cubicBezTo>
                    <a:cubicBezTo>
                      <a:pt x="2059496" y="2850775"/>
                      <a:pt x="2074259" y="2848585"/>
                      <a:pt x="2074355" y="2872779"/>
                    </a:cubicBezTo>
                    <a:cubicBezTo>
                      <a:pt x="2071021" y="2873540"/>
                      <a:pt x="2070640" y="2880589"/>
                      <a:pt x="2068068" y="2882684"/>
                    </a:cubicBezTo>
                    <a:cubicBezTo>
                      <a:pt x="2072545" y="2857729"/>
                      <a:pt x="2053209" y="2861539"/>
                      <a:pt x="2054733" y="2876493"/>
                    </a:cubicBezTo>
                    <a:cubicBezTo>
                      <a:pt x="2062163" y="2878970"/>
                      <a:pt x="2058638" y="2921546"/>
                      <a:pt x="2056162" y="2928119"/>
                    </a:cubicBezTo>
                    <a:cubicBezTo>
                      <a:pt x="2070259" y="2909831"/>
                      <a:pt x="2079498" y="2908973"/>
                      <a:pt x="2084451" y="2879541"/>
                    </a:cubicBezTo>
                    <a:cubicBezTo>
                      <a:pt x="2099215" y="2884304"/>
                      <a:pt x="2113407" y="2888495"/>
                      <a:pt x="2108930" y="2926785"/>
                    </a:cubicBezTo>
                    <a:cubicBezTo>
                      <a:pt x="2100739" y="2929738"/>
                      <a:pt x="2100358" y="2908973"/>
                      <a:pt x="2095024" y="2903354"/>
                    </a:cubicBezTo>
                    <a:cubicBezTo>
                      <a:pt x="2081975" y="2926880"/>
                      <a:pt x="2067973" y="2936120"/>
                      <a:pt x="2060162" y="2953074"/>
                    </a:cubicBezTo>
                    <a:cubicBezTo>
                      <a:pt x="2068926" y="2937644"/>
                      <a:pt x="2070354" y="2988412"/>
                      <a:pt x="2064449" y="2986792"/>
                    </a:cubicBezTo>
                    <a:cubicBezTo>
                      <a:pt x="2054257" y="2976982"/>
                      <a:pt x="2039493" y="2951931"/>
                      <a:pt x="2041208" y="2982411"/>
                    </a:cubicBezTo>
                    <a:cubicBezTo>
                      <a:pt x="2034445" y="2935072"/>
                      <a:pt x="2013109" y="2958504"/>
                      <a:pt x="2009775" y="2919451"/>
                    </a:cubicBezTo>
                    <a:cubicBezTo>
                      <a:pt x="1998250" y="2917450"/>
                      <a:pt x="1998917" y="2943168"/>
                      <a:pt x="1994250" y="2956884"/>
                    </a:cubicBezTo>
                    <a:cubicBezTo>
                      <a:pt x="1993297" y="2934881"/>
                      <a:pt x="1981676" y="2945359"/>
                      <a:pt x="1977104" y="2934310"/>
                    </a:cubicBezTo>
                    <a:cubicBezTo>
                      <a:pt x="1983010" y="2917355"/>
                      <a:pt x="1973580" y="2905735"/>
                      <a:pt x="1969484" y="2892590"/>
                    </a:cubicBezTo>
                    <a:cubicBezTo>
                      <a:pt x="1969770" y="2919070"/>
                      <a:pt x="1946243" y="2880779"/>
                      <a:pt x="1956626" y="2903544"/>
                    </a:cubicBezTo>
                    <a:cubicBezTo>
                      <a:pt x="1960531" y="2907068"/>
                      <a:pt x="1964246" y="2911355"/>
                      <a:pt x="1966913" y="2918879"/>
                    </a:cubicBezTo>
                    <a:cubicBezTo>
                      <a:pt x="1956435" y="2916689"/>
                      <a:pt x="1954340" y="2933548"/>
                      <a:pt x="1947672" y="2939739"/>
                    </a:cubicBezTo>
                    <a:cubicBezTo>
                      <a:pt x="1947101" y="2968981"/>
                      <a:pt x="1962531" y="2950502"/>
                      <a:pt x="1958817" y="2989364"/>
                    </a:cubicBezTo>
                    <a:cubicBezTo>
                      <a:pt x="1952816" y="2985650"/>
                      <a:pt x="1945005" y="2987459"/>
                      <a:pt x="1941957" y="2975172"/>
                    </a:cubicBezTo>
                    <a:cubicBezTo>
                      <a:pt x="1949672" y="2968695"/>
                      <a:pt x="1933004" y="2960313"/>
                      <a:pt x="1934528" y="2942120"/>
                    </a:cubicBezTo>
                    <a:cubicBezTo>
                      <a:pt x="1920717" y="2955646"/>
                      <a:pt x="1918240" y="2944502"/>
                      <a:pt x="1901571" y="2948121"/>
                    </a:cubicBezTo>
                    <a:cubicBezTo>
                      <a:pt x="1902143" y="2993555"/>
                      <a:pt x="1916526" y="2950693"/>
                      <a:pt x="1931575" y="2960027"/>
                    </a:cubicBezTo>
                    <a:cubicBezTo>
                      <a:pt x="1933194" y="3025655"/>
                      <a:pt x="1960626" y="3014415"/>
                      <a:pt x="1967198" y="3065279"/>
                    </a:cubicBezTo>
                    <a:cubicBezTo>
                      <a:pt x="1978152" y="3055182"/>
                      <a:pt x="1975771" y="3024512"/>
                      <a:pt x="1986820" y="3052991"/>
                    </a:cubicBezTo>
                    <a:cubicBezTo>
                      <a:pt x="1986439" y="3038799"/>
                      <a:pt x="1986058" y="3024416"/>
                      <a:pt x="1985677" y="3010224"/>
                    </a:cubicBezTo>
                    <a:cubicBezTo>
                      <a:pt x="1975200" y="3007938"/>
                      <a:pt x="1978914" y="3037942"/>
                      <a:pt x="1966341" y="3031084"/>
                    </a:cubicBezTo>
                    <a:cubicBezTo>
                      <a:pt x="1961674" y="3023273"/>
                      <a:pt x="1953863" y="3025179"/>
                      <a:pt x="1952530" y="3007843"/>
                    </a:cubicBezTo>
                    <a:cubicBezTo>
                      <a:pt x="1961388" y="3003461"/>
                      <a:pt x="1963960" y="2992984"/>
                      <a:pt x="1978438" y="2985650"/>
                    </a:cubicBezTo>
                    <a:cubicBezTo>
                      <a:pt x="1977676" y="3015844"/>
                      <a:pt x="1994821" y="2992317"/>
                      <a:pt x="1995773" y="3016892"/>
                    </a:cubicBezTo>
                    <a:cubicBezTo>
                      <a:pt x="1989963" y="2955646"/>
                      <a:pt x="1966722" y="2988507"/>
                      <a:pt x="1954149" y="2938596"/>
                    </a:cubicBezTo>
                    <a:cubicBezTo>
                      <a:pt x="1971294" y="2949169"/>
                      <a:pt x="1994440" y="2953836"/>
                      <a:pt x="2012252" y="3013844"/>
                    </a:cubicBezTo>
                    <a:cubicBezTo>
                      <a:pt x="2018348" y="3010605"/>
                      <a:pt x="2009966" y="3000128"/>
                      <a:pt x="2015109" y="2996032"/>
                    </a:cubicBezTo>
                    <a:cubicBezTo>
                      <a:pt x="2015300" y="3004700"/>
                      <a:pt x="2021110" y="3005747"/>
                      <a:pt x="2021681" y="2994794"/>
                    </a:cubicBezTo>
                    <a:cubicBezTo>
                      <a:pt x="2015395" y="3000128"/>
                      <a:pt x="2004251" y="2974791"/>
                      <a:pt x="2011109" y="2970886"/>
                    </a:cubicBezTo>
                    <a:cubicBezTo>
                      <a:pt x="2019872" y="2981554"/>
                      <a:pt x="2032350" y="2981268"/>
                      <a:pt x="2038350" y="3000318"/>
                    </a:cubicBezTo>
                    <a:cubicBezTo>
                      <a:pt x="2037969" y="3018130"/>
                      <a:pt x="2026349" y="3010605"/>
                      <a:pt x="2025872" y="3028512"/>
                    </a:cubicBezTo>
                    <a:cubicBezTo>
                      <a:pt x="2030921" y="3031941"/>
                      <a:pt x="2034540" y="3039561"/>
                      <a:pt x="2039493" y="3043276"/>
                    </a:cubicBezTo>
                    <a:cubicBezTo>
                      <a:pt x="2039398" y="3026036"/>
                      <a:pt x="2047113" y="2986316"/>
                      <a:pt x="2055305" y="3014415"/>
                    </a:cubicBezTo>
                    <a:cubicBezTo>
                      <a:pt x="2035874" y="3030608"/>
                      <a:pt x="2088166" y="3026988"/>
                      <a:pt x="2076831" y="3070803"/>
                    </a:cubicBezTo>
                    <a:cubicBezTo>
                      <a:pt x="2085404" y="3065755"/>
                      <a:pt x="2085213" y="3041561"/>
                      <a:pt x="2099405" y="3049277"/>
                    </a:cubicBezTo>
                    <a:cubicBezTo>
                      <a:pt x="2092643" y="3086710"/>
                      <a:pt x="2104359" y="3063850"/>
                      <a:pt x="2110359" y="3081757"/>
                    </a:cubicBezTo>
                    <a:cubicBezTo>
                      <a:pt x="2074640" y="3101474"/>
                      <a:pt x="2022729" y="3122619"/>
                      <a:pt x="2010347" y="3065850"/>
                    </a:cubicBezTo>
                    <a:cubicBezTo>
                      <a:pt x="1989201" y="3076899"/>
                      <a:pt x="1980343" y="3071851"/>
                      <a:pt x="1967675" y="3082519"/>
                    </a:cubicBezTo>
                    <a:cubicBezTo>
                      <a:pt x="1968056" y="3094330"/>
                      <a:pt x="1966627" y="3101664"/>
                      <a:pt x="1965008" y="3108808"/>
                    </a:cubicBezTo>
                    <a:cubicBezTo>
                      <a:pt x="1976438" y="3105665"/>
                      <a:pt x="1973485" y="3145289"/>
                      <a:pt x="1982629" y="3148717"/>
                    </a:cubicBezTo>
                    <a:cubicBezTo>
                      <a:pt x="1979676" y="3123667"/>
                      <a:pt x="1977581" y="3107093"/>
                      <a:pt x="1981295" y="3097283"/>
                    </a:cubicBezTo>
                    <a:cubicBezTo>
                      <a:pt x="1990154" y="3102712"/>
                      <a:pt x="1998726" y="3067850"/>
                      <a:pt x="2004441" y="3092901"/>
                    </a:cubicBezTo>
                    <a:cubicBezTo>
                      <a:pt x="2000822" y="3103474"/>
                      <a:pt x="1993011" y="3104807"/>
                      <a:pt x="1984820" y="3105188"/>
                    </a:cubicBezTo>
                    <a:cubicBezTo>
                      <a:pt x="1989773" y="3137002"/>
                      <a:pt x="2009109" y="3174340"/>
                      <a:pt x="2022634" y="3149956"/>
                    </a:cubicBezTo>
                    <a:cubicBezTo>
                      <a:pt x="2014157" y="3150527"/>
                      <a:pt x="2005584" y="3151480"/>
                      <a:pt x="2005394" y="3127286"/>
                    </a:cubicBezTo>
                    <a:cubicBezTo>
                      <a:pt x="2048923" y="3131477"/>
                      <a:pt x="2101311" y="3081852"/>
                      <a:pt x="2106930" y="3185960"/>
                    </a:cubicBezTo>
                    <a:cubicBezTo>
                      <a:pt x="2112264" y="3152432"/>
                      <a:pt x="2122075" y="3232823"/>
                      <a:pt x="2130362" y="3190247"/>
                    </a:cubicBezTo>
                    <a:cubicBezTo>
                      <a:pt x="2126933" y="3181674"/>
                      <a:pt x="2118075" y="3189961"/>
                      <a:pt x="2119598" y="3166339"/>
                    </a:cubicBezTo>
                    <a:cubicBezTo>
                      <a:pt x="2135410" y="3159862"/>
                      <a:pt x="2115598" y="3163958"/>
                      <a:pt x="2118836" y="3140621"/>
                    </a:cubicBezTo>
                    <a:cubicBezTo>
                      <a:pt x="2125409" y="3139383"/>
                      <a:pt x="2132076" y="3138145"/>
                      <a:pt x="2138744" y="3137002"/>
                    </a:cubicBezTo>
                    <a:cubicBezTo>
                      <a:pt x="2138458" y="3099950"/>
                      <a:pt x="2122265" y="3111665"/>
                      <a:pt x="2120265" y="3079947"/>
                    </a:cubicBezTo>
                    <a:cubicBezTo>
                      <a:pt x="2144459" y="3102998"/>
                      <a:pt x="2185321" y="3203200"/>
                      <a:pt x="2187702" y="3110427"/>
                    </a:cubicBezTo>
                    <a:cubicBezTo>
                      <a:pt x="2189893" y="3110141"/>
                      <a:pt x="2192084" y="3109665"/>
                      <a:pt x="2194370" y="3109284"/>
                    </a:cubicBezTo>
                    <a:cubicBezTo>
                      <a:pt x="2199323" y="3129763"/>
                      <a:pt x="2185797" y="3146717"/>
                      <a:pt x="2195798" y="3152147"/>
                    </a:cubicBezTo>
                    <a:cubicBezTo>
                      <a:pt x="2198275" y="3139002"/>
                      <a:pt x="2199799" y="3123953"/>
                      <a:pt x="2208086" y="3123953"/>
                    </a:cubicBezTo>
                    <a:cubicBezTo>
                      <a:pt x="2209038" y="3162053"/>
                      <a:pt x="2223898" y="3113761"/>
                      <a:pt x="2231803" y="3136716"/>
                    </a:cubicBezTo>
                    <a:cubicBezTo>
                      <a:pt x="2220278" y="3177864"/>
                      <a:pt x="2193131" y="3178340"/>
                      <a:pt x="2169890" y="3174245"/>
                    </a:cubicBezTo>
                    <a:cubicBezTo>
                      <a:pt x="2169510" y="3183960"/>
                      <a:pt x="2166652" y="3188246"/>
                      <a:pt x="2163795" y="3192723"/>
                    </a:cubicBezTo>
                    <a:cubicBezTo>
                      <a:pt x="2158746" y="3227585"/>
                      <a:pt x="2178558" y="3234729"/>
                      <a:pt x="2169128" y="3252159"/>
                    </a:cubicBezTo>
                    <a:cubicBezTo>
                      <a:pt x="2161794" y="3236348"/>
                      <a:pt x="2165414" y="3235681"/>
                      <a:pt x="2159127" y="3253874"/>
                    </a:cubicBezTo>
                    <a:cubicBezTo>
                      <a:pt x="2154460" y="3230252"/>
                      <a:pt x="2144554" y="3222632"/>
                      <a:pt x="2131505" y="3224537"/>
                    </a:cubicBezTo>
                    <a:cubicBezTo>
                      <a:pt x="2131314" y="3271114"/>
                      <a:pt x="2143220" y="3222917"/>
                      <a:pt x="2148936" y="3247111"/>
                    </a:cubicBezTo>
                    <a:cubicBezTo>
                      <a:pt x="2116931" y="3295593"/>
                      <a:pt x="2101406" y="3240729"/>
                      <a:pt x="2069211" y="3261970"/>
                    </a:cubicBezTo>
                    <a:cubicBezTo>
                      <a:pt x="2065782" y="3301499"/>
                      <a:pt x="2051114" y="3284639"/>
                      <a:pt x="2054352" y="3325025"/>
                    </a:cubicBezTo>
                    <a:cubicBezTo>
                      <a:pt x="2049780" y="3292736"/>
                      <a:pt x="2038255" y="3273781"/>
                      <a:pt x="2052352" y="3256350"/>
                    </a:cubicBezTo>
                    <a:cubicBezTo>
                      <a:pt x="2040922" y="3250349"/>
                      <a:pt x="2029016" y="3283782"/>
                      <a:pt x="2036731" y="3293879"/>
                    </a:cubicBezTo>
                    <a:cubicBezTo>
                      <a:pt x="2041684" y="3286640"/>
                      <a:pt x="2029873" y="3316739"/>
                      <a:pt x="2047494" y="3317691"/>
                    </a:cubicBezTo>
                    <a:cubicBezTo>
                      <a:pt x="2043208" y="3332360"/>
                      <a:pt x="2036636" y="3341789"/>
                      <a:pt x="2028254" y="3347123"/>
                    </a:cubicBezTo>
                    <a:cubicBezTo>
                      <a:pt x="2021491" y="3331979"/>
                      <a:pt x="2029778" y="3331217"/>
                      <a:pt x="2027015" y="3304356"/>
                    </a:cubicBezTo>
                    <a:cubicBezTo>
                      <a:pt x="2013585" y="3302070"/>
                      <a:pt x="2016824" y="3301499"/>
                      <a:pt x="2003679" y="3308642"/>
                    </a:cubicBezTo>
                    <a:cubicBezTo>
                      <a:pt x="1995773" y="3320263"/>
                      <a:pt x="2011394" y="3339694"/>
                      <a:pt x="2001488" y="3352172"/>
                    </a:cubicBezTo>
                    <a:cubicBezTo>
                      <a:pt x="1994630" y="3335598"/>
                      <a:pt x="1986629" y="3321882"/>
                      <a:pt x="1977009" y="3313691"/>
                    </a:cubicBezTo>
                    <a:cubicBezTo>
                      <a:pt x="1962150" y="3369602"/>
                      <a:pt x="1933004" y="3338837"/>
                      <a:pt x="1910715" y="3342932"/>
                    </a:cubicBezTo>
                    <a:cubicBezTo>
                      <a:pt x="1912049" y="3322739"/>
                      <a:pt x="1903952" y="3284735"/>
                      <a:pt x="1899952" y="3310642"/>
                    </a:cubicBezTo>
                    <a:cubicBezTo>
                      <a:pt x="1905476" y="3321596"/>
                      <a:pt x="1909191" y="3338551"/>
                      <a:pt x="1911192" y="3360268"/>
                    </a:cubicBezTo>
                    <a:cubicBezTo>
                      <a:pt x="1898809" y="3347314"/>
                      <a:pt x="1896333" y="3333979"/>
                      <a:pt x="1884236" y="3356458"/>
                    </a:cubicBezTo>
                    <a:cubicBezTo>
                      <a:pt x="1883664" y="3311119"/>
                      <a:pt x="1867281" y="3359315"/>
                      <a:pt x="1860137" y="3326264"/>
                    </a:cubicBezTo>
                    <a:cubicBezTo>
                      <a:pt x="1858613" y="3339122"/>
                      <a:pt x="1864995" y="3369983"/>
                      <a:pt x="1857756" y="3369888"/>
                    </a:cubicBezTo>
                    <a:lnTo>
                      <a:pt x="1851089" y="3370936"/>
                    </a:lnTo>
                    <a:cubicBezTo>
                      <a:pt x="1849565" y="3340170"/>
                      <a:pt x="1856423" y="3328645"/>
                      <a:pt x="1856327" y="3301117"/>
                    </a:cubicBezTo>
                    <a:cubicBezTo>
                      <a:pt x="1843373" y="3290735"/>
                      <a:pt x="1856518" y="3339599"/>
                      <a:pt x="1843469" y="3329216"/>
                    </a:cubicBezTo>
                    <a:cubicBezTo>
                      <a:pt x="1841278" y="3353981"/>
                      <a:pt x="1848708" y="3350552"/>
                      <a:pt x="1847755" y="3371603"/>
                    </a:cubicBezTo>
                    <a:cubicBezTo>
                      <a:pt x="1833086" y="3365697"/>
                      <a:pt x="1816418" y="3399225"/>
                      <a:pt x="1800701" y="3362649"/>
                    </a:cubicBezTo>
                    <a:cubicBezTo>
                      <a:pt x="1798034" y="3396272"/>
                      <a:pt x="1787557" y="3381032"/>
                      <a:pt x="1781175" y="3391986"/>
                    </a:cubicBezTo>
                    <a:cubicBezTo>
                      <a:pt x="1775746" y="3386652"/>
                      <a:pt x="1781080" y="3349886"/>
                      <a:pt x="1770507" y="3359411"/>
                    </a:cubicBezTo>
                    <a:cubicBezTo>
                      <a:pt x="1771555" y="3375508"/>
                      <a:pt x="1767078" y="3379032"/>
                      <a:pt x="1767840" y="3394272"/>
                    </a:cubicBezTo>
                    <a:cubicBezTo>
                      <a:pt x="1771936" y="3394558"/>
                      <a:pt x="1775841" y="3395510"/>
                      <a:pt x="1774889" y="3410369"/>
                    </a:cubicBezTo>
                    <a:cubicBezTo>
                      <a:pt x="1765459" y="3471901"/>
                      <a:pt x="1732693" y="3432563"/>
                      <a:pt x="1714786" y="3429610"/>
                    </a:cubicBezTo>
                    <a:cubicBezTo>
                      <a:pt x="1710309" y="3428753"/>
                      <a:pt x="1682972" y="3474282"/>
                      <a:pt x="1694402" y="3415989"/>
                    </a:cubicBezTo>
                    <a:cubicBezTo>
                      <a:pt x="1685735" y="3426371"/>
                      <a:pt x="1672781" y="3433515"/>
                      <a:pt x="1673924" y="3393796"/>
                    </a:cubicBezTo>
                    <a:cubicBezTo>
                      <a:pt x="1680972" y="3397606"/>
                      <a:pt x="1683830" y="3413417"/>
                      <a:pt x="1694307" y="3407417"/>
                    </a:cubicBezTo>
                    <a:cubicBezTo>
                      <a:pt x="1693926" y="3381699"/>
                      <a:pt x="1702499" y="3376651"/>
                      <a:pt x="1703451" y="3354077"/>
                    </a:cubicBezTo>
                    <a:cubicBezTo>
                      <a:pt x="1688497" y="3363221"/>
                      <a:pt x="1708214" y="3329597"/>
                      <a:pt x="1693164" y="3338646"/>
                    </a:cubicBezTo>
                    <a:cubicBezTo>
                      <a:pt x="1682877" y="3343599"/>
                      <a:pt x="1702689" y="3380747"/>
                      <a:pt x="1690688" y="3390748"/>
                    </a:cubicBezTo>
                    <a:cubicBezTo>
                      <a:pt x="1686116" y="3382937"/>
                      <a:pt x="1678115" y="3384938"/>
                      <a:pt x="1676876" y="3367412"/>
                    </a:cubicBezTo>
                    <a:cubicBezTo>
                      <a:pt x="1681544" y="3364364"/>
                      <a:pt x="1680401" y="3347790"/>
                      <a:pt x="1683163" y="3340456"/>
                    </a:cubicBezTo>
                    <a:cubicBezTo>
                      <a:pt x="1676876" y="3336741"/>
                      <a:pt x="1658874" y="3321311"/>
                      <a:pt x="1656302" y="3336646"/>
                    </a:cubicBezTo>
                    <a:cubicBezTo>
                      <a:pt x="1658588" y="3351124"/>
                      <a:pt x="1672114" y="3333217"/>
                      <a:pt x="1673257" y="3350743"/>
                    </a:cubicBezTo>
                    <a:cubicBezTo>
                      <a:pt x="1673924" y="3367031"/>
                      <a:pt x="1667066" y="3421799"/>
                      <a:pt x="1670209" y="3368459"/>
                    </a:cubicBezTo>
                    <a:cubicBezTo>
                      <a:pt x="1657826" y="3367792"/>
                      <a:pt x="1667923" y="3418370"/>
                      <a:pt x="1650587" y="3406369"/>
                    </a:cubicBezTo>
                    <a:cubicBezTo>
                      <a:pt x="1649063" y="3391700"/>
                      <a:pt x="1655255" y="3383414"/>
                      <a:pt x="1650206" y="3380651"/>
                    </a:cubicBezTo>
                    <a:cubicBezTo>
                      <a:pt x="1639253" y="3381604"/>
                      <a:pt x="1651635" y="3402940"/>
                      <a:pt x="1640681" y="3416846"/>
                    </a:cubicBezTo>
                    <a:cubicBezTo>
                      <a:pt x="1632204" y="3406369"/>
                      <a:pt x="1632395" y="3393986"/>
                      <a:pt x="1630109" y="3384175"/>
                    </a:cubicBezTo>
                    <a:cubicBezTo>
                      <a:pt x="1618488" y="3410560"/>
                      <a:pt x="1589818" y="3371031"/>
                      <a:pt x="1607153" y="3422657"/>
                    </a:cubicBezTo>
                    <a:cubicBezTo>
                      <a:pt x="1601153" y="3419037"/>
                      <a:pt x="1593247" y="3420752"/>
                      <a:pt x="1590199" y="3408560"/>
                    </a:cubicBezTo>
                    <a:cubicBezTo>
                      <a:pt x="1599819" y="3399320"/>
                      <a:pt x="1593818" y="3395034"/>
                      <a:pt x="1593056" y="3373603"/>
                    </a:cubicBezTo>
                    <a:cubicBezTo>
                      <a:pt x="1574483" y="3381890"/>
                      <a:pt x="1563338" y="3368936"/>
                      <a:pt x="1549337" y="3364078"/>
                    </a:cubicBezTo>
                    <a:cubicBezTo>
                      <a:pt x="1544955" y="3384366"/>
                      <a:pt x="1558385" y="3394748"/>
                      <a:pt x="1549813" y="3398273"/>
                    </a:cubicBezTo>
                    <a:cubicBezTo>
                      <a:pt x="1548670" y="3376365"/>
                      <a:pt x="1544193" y="3411036"/>
                      <a:pt x="1536383" y="3400558"/>
                    </a:cubicBezTo>
                    <a:cubicBezTo>
                      <a:pt x="1535621" y="3387890"/>
                      <a:pt x="1537240" y="3368745"/>
                      <a:pt x="1532668" y="3366840"/>
                    </a:cubicBezTo>
                    <a:cubicBezTo>
                      <a:pt x="1518952" y="3370079"/>
                      <a:pt x="1502378" y="3387224"/>
                      <a:pt x="1499045" y="3355410"/>
                    </a:cubicBezTo>
                    <a:cubicBezTo>
                      <a:pt x="1503807" y="3349981"/>
                      <a:pt x="1516380" y="3362554"/>
                      <a:pt x="1515618" y="3343980"/>
                    </a:cubicBezTo>
                    <a:cubicBezTo>
                      <a:pt x="1501902" y="3320358"/>
                      <a:pt x="1492949" y="3369602"/>
                      <a:pt x="1482185" y="3349790"/>
                    </a:cubicBezTo>
                    <a:cubicBezTo>
                      <a:pt x="1482281" y="3361220"/>
                      <a:pt x="1482471" y="3372650"/>
                      <a:pt x="1482567" y="3384080"/>
                    </a:cubicBezTo>
                    <a:cubicBezTo>
                      <a:pt x="1468851" y="3383795"/>
                      <a:pt x="1457325" y="3418370"/>
                      <a:pt x="1455515" y="3363030"/>
                    </a:cubicBezTo>
                    <a:cubicBezTo>
                      <a:pt x="1469422" y="3379699"/>
                      <a:pt x="1481995" y="3331407"/>
                      <a:pt x="1474946" y="3299498"/>
                    </a:cubicBezTo>
                    <a:cubicBezTo>
                      <a:pt x="1465326" y="3300165"/>
                      <a:pt x="1453134" y="3307975"/>
                      <a:pt x="1448086" y="3295498"/>
                    </a:cubicBezTo>
                    <a:cubicBezTo>
                      <a:pt x="1439990" y="3308357"/>
                      <a:pt x="1454372" y="3320358"/>
                      <a:pt x="1445133" y="3330359"/>
                    </a:cubicBezTo>
                    <a:cubicBezTo>
                      <a:pt x="1433513" y="3317596"/>
                      <a:pt x="1403604" y="3368174"/>
                      <a:pt x="1388364" y="3348838"/>
                    </a:cubicBezTo>
                    <a:cubicBezTo>
                      <a:pt x="1391698" y="3365888"/>
                      <a:pt x="1405700" y="3353124"/>
                      <a:pt x="1405414" y="3380175"/>
                    </a:cubicBezTo>
                    <a:cubicBezTo>
                      <a:pt x="1382173" y="3411893"/>
                      <a:pt x="1354646" y="3359506"/>
                      <a:pt x="1338358" y="3374555"/>
                    </a:cubicBezTo>
                    <a:cubicBezTo>
                      <a:pt x="1343406" y="3383699"/>
                      <a:pt x="1352169" y="3382842"/>
                      <a:pt x="1355312" y="3397415"/>
                    </a:cubicBezTo>
                    <a:cubicBezTo>
                      <a:pt x="1339692" y="3411131"/>
                      <a:pt x="1325118" y="3385319"/>
                      <a:pt x="1301687" y="3389510"/>
                    </a:cubicBezTo>
                    <a:cubicBezTo>
                      <a:pt x="1306640" y="3381413"/>
                      <a:pt x="1306354" y="3361030"/>
                      <a:pt x="1308068" y="3345409"/>
                    </a:cubicBezTo>
                    <a:cubicBezTo>
                      <a:pt x="1292162" y="3338837"/>
                      <a:pt x="1292257" y="3370174"/>
                      <a:pt x="1284827" y="3383699"/>
                    </a:cubicBezTo>
                    <a:cubicBezTo>
                      <a:pt x="1293400" y="3377889"/>
                      <a:pt x="1296448" y="3370364"/>
                      <a:pt x="1301687" y="3389510"/>
                    </a:cubicBezTo>
                    <a:cubicBezTo>
                      <a:pt x="1297210" y="3390272"/>
                      <a:pt x="1298734" y="3405035"/>
                      <a:pt x="1295114" y="3407702"/>
                    </a:cubicBezTo>
                    <a:cubicBezTo>
                      <a:pt x="1280922" y="3407226"/>
                      <a:pt x="1262634" y="3365411"/>
                      <a:pt x="1257776" y="3336836"/>
                    </a:cubicBezTo>
                    <a:cubicBezTo>
                      <a:pt x="1253871" y="3393986"/>
                      <a:pt x="1273017" y="3387509"/>
                      <a:pt x="1281684" y="3410083"/>
                    </a:cubicBezTo>
                    <a:cubicBezTo>
                      <a:pt x="1264539" y="3432753"/>
                      <a:pt x="1259586" y="3387890"/>
                      <a:pt x="1244822" y="3416370"/>
                    </a:cubicBezTo>
                    <a:cubicBezTo>
                      <a:pt x="1247394" y="3429610"/>
                      <a:pt x="1261110" y="3411608"/>
                      <a:pt x="1258348" y="3439897"/>
                    </a:cubicBezTo>
                    <a:cubicBezTo>
                      <a:pt x="1286256" y="3421990"/>
                      <a:pt x="1315974" y="3396749"/>
                      <a:pt x="1335596" y="3443707"/>
                    </a:cubicBezTo>
                    <a:cubicBezTo>
                      <a:pt x="1313212" y="3429705"/>
                      <a:pt x="1327404" y="3450470"/>
                      <a:pt x="1315593" y="3472949"/>
                    </a:cubicBezTo>
                    <a:cubicBezTo>
                      <a:pt x="1305497" y="3471520"/>
                      <a:pt x="1289400" y="3441230"/>
                      <a:pt x="1285209" y="3452279"/>
                    </a:cubicBezTo>
                    <a:cubicBezTo>
                      <a:pt x="1287876" y="3453804"/>
                      <a:pt x="1289114" y="3458852"/>
                      <a:pt x="1288733" y="3468948"/>
                    </a:cubicBezTo>
                    <a:cubicBezTo>
                      <a:pt x="1278351" y="3490094"/>
                      <a:pt x="1259777" y="3451136"/>
                      <a:pt x="1261872" y="3473615"/>
                    </a:cubicBezTo>
                    <a:cubicBezTo>
                      <a:pt x="1267683" y="3472091"/>
                      <a:pt x="1270540" y="3478759"/>
                      <a:pt x="1272064" y="3489046"/>
                    </a:cubicBezTo>
                    <a:cubicBezTo>
                      <a:pt x="1242251" y="3512382"/>
                      <a:pt x="1226344" y="3475425"/>
                      <a:pt x="1208342" y="3517145"/>
                    </a:cubicBezTo>
                    <a:cubicBezTo>
                      <a:pt x="1205865" y="3460375"/>
                      <a:pt x="1157193" y="3530765"/>
                      <a:pt x="1154526" y="3474663"/>
                    </a:cubicBezTo>
                    <a:cubicBezTo>
                      <a:pt x="1187672" y="3469043"/>
                      <a:pt x="1204722" y="3476473"/>
                      <a:pt x="1228249" y="3462281"/>
                    </a:cubicBezTo>
                    <a:cubicBezTo>
                      <a:pt x="1222629" y="3441516"/>
                      <a:pt x="1239012" y="3445231"/>
                      <a:pt x="1244918" y="3433706"/>
                    </a:cubicBezTo>
                    <a:cubicBezTo>
                      <a:pt x="1227487" y="3394367"/>
                      <a:pt x="1201293" y="3445898"/>
                      <a:pt x="1184625" y="3461138"/>
                    </a:cubicBezTo>
                    <a:cubicBezTo>
                      <a:pt x="1184434" y="3450089"/>
                      <a:pt x="1180243" y="3449898"/>
                      <a:pt x="1181195" y="3435992"/>
                    </a:cubicBezTo>
                    <a:cubicBezTo>
                      <a:pt x="1193673" y="3439897"/>
                      <a:pt x="1195483" y="3418847"/>
                      <a:pt x="1207961" y="3422847"/>
                    </a:cubicBezTo>
                    <a:cubicBezTo>
                      <a:pt x="1204818" y="3408369"/>
                      <a:pt x="1207865" y="3376746"/>
                      <a:pt x="1197769" y="3381604"/>
                    </a:cubicBezTo>
                    <a:cubicBezTo>
                      <a:pt x="1197102" y="3397892"/>
                      <a:pt x="1201579" y="3399892"/>
                      <a:pt x="1201198" y="3415322"/>
                    </a:cubicBezTo>
                    <a:cubicBezTo>
                      <a:pt x="1192340" y="3416751"/>
                      <a:pt x="1183386" y="3418275"/>
                      <a:pt x="1174433" y="3419799"/>
                    </a:cubicBezTo>
                    <a:cubicBezTo>
                      <a:pt x="1167670" y="3362554"/>
                      <a:pt x="1175290" y="3364840"/>
                      <a:pt x="1177290" y="3307785"/>
                    </a:cubicBezTo>
                    <a:cubicBezTo>
                      <a:pt x="1181576" y="3307595"/>
                      <a:pt x="1181958" y="3318072"/>
                      <a:pt x="1187387" y="3314643"/>
                    </a:cubicBezTo>
                    <a:cubicBezTo>
                      <a:pt x="1185482" y="3253492"/>
                      <a:pt x="1205103" y="3243491"/>
                      <a:pt x="1217009" y="3215107"/>
                    </a:cubicBezTo>
                    <a:cubicBezTo>
                      <a:pt x="1205484" y="3191961"/>
                      <a:pt x="1205008" y="3249492"/>
                      <a:pt x="1187101" y="3237395"/>
                    </a:cubicBezTo>
                    <a:cubicBezTo>
                      <a:pt x="1187577" y="3227108"/>
                      <a:pt x="1192911" y="3216917"/>
                      <a:pt x="1187006" y="3211583"/>
                    </a:cubicBezTo>
                    <a:cubicBezTo>
                      <a:pt x="1188815" y="3238348"/>
                      <a:pt x="1170432" y="3217393"/>
                      <a:pt x="1173766" y="3248158"/>
                    </a:cubicBezTo>
                    <a:cubicBezTo>
                      <a:pt x="1182148" y="3245492"/>
                      <a:pt x="1187672" y="3250349"/>
                      <a:pt x="1190530" y="3262541"/>
                    </a:cubicBezTo>
                    <a:cubicBezTo>
                      <a:pt x="1186148" y="3263494"/>
                      <a:pt x="1187577" y="3278067"/>
                      <a:pt x="1183958" y="3280829"/>
                    </a:cubicBezTo>
                    <a:cubicBezTo>
                      <a:pt x="1173290" y="3289973"/>
                      <a:pt x="1173576" y="3269114"/>
                      <a:pt x="1167194" y="3266447"/>
                    </a:cubicBezTo>
                    <a:cubicBezTo>
                      <a:pt x="1166432" y="3273305"/>
                      <a:pt x="1167194" y="3283496"/>
                      <a:pt x="1163955" y="3284163"/>
                    </a:cubicBezTo>
                    <a:cubicBezTo>
                      <a:pt x="1162241" y="3318644"/>
                      <a:pt x="1175766" y="3273019"/>
                      <a:pt x="1174052" y="3316929"/>
                    </a:cubicBezTo>
                    <a:cubicBezTo>
                      <a:pt x="1159669" y="3371793"/>
                      <a:pt x="1171575" y="3436277"/>
                      <a:pt x="1141000" y="3416942"/>
                    </a:cubicBezTo>
                    <a:cubicBezTo>
                      <a:pt x="1132999" y="3373508"/>
                      <a:pt x="1119093" y="3395987"/>
                      <a:pt x="1100804" y="3406464"/>
                    </a:cubicBezTo>
                    <a:cubicBezTo>
                      <a:pt x="1100614" y="3394653"/>
                      <a:pt x="1102328" y="3387414"/>
                      <a:pt x="1104043" y="3380175"/>
                    </a:cubicBezTo>
                    <a:cubicBezTo>
                      <a:pt x="1096709" y="3378080"/>
                      <a:pt x="1068229" y="3358649"/>
                      <a:pt x="1067276" y="3395034"/>
                    </a:cubicBezTo>
                    <a:cubicBezTo>
                      <a:pt x="1067848" y="3414084"/>
                      <a:pt x="1075659" y="3382461"/>
                      <a:pt x="1084040" y="3392272"/>
                    </a:cubicBezTo>
                    <a:cubicBezTo>
                      <a:pt x="1081183" y="3420275"/>
                      <a:pt x="1095089" y="3402083"/>
                      <a:pt x="1094137" y="3424847"/>
                    </a:cubicBezTo>
                    <a:cubicBezTo>
                      <a:pt x="1065181" y="3438468"/>
                      <a:pt x="1061180" y="3421609"/>
                      <a:pt x="1057180" y="3379604"/>
                    </a:cubicBezTo>
                    <a:cubicBezTo>
                      <a:pt x="1025843" y="3383890"/>
                      <a:pt x="1010222" y="3362173"/>
                      <a:pt x="966788" y="3360458"/>
                    </a:cubicBezTo>
                    <a:cubicBezTo>
                      <a:pt x="962216" y="3380747"/>
                      <a:pt x="975455" y="3391319"/>
                      <a:pt x="966788" y="3394844"/>
                    </a:cubicBezTo>
                    <a:cubicBezTo>
                      <a:pt x="955643" y="3381699"/>
                      <a:pt x="951929" y="3401702"/>
                      <a:pt x="936689" y="3399797"/>
                    </a:cubicBezTo>
                    <a:cubicBezTo>
                      <a:pt x="940403" y="3386842"/>
                      <a:pt x="940213" y="3378365"/>
                      <a:pt x="933260" y="3374650"/>
                    </a:cubicBezTo>
                    <a:cubicBezTo>
                      <a:pt x="922211" y="3405321"/>
                      <a:pt x="917067" y="3347219"/>
                      <a:pt x="913162" y="3395225"/>
                    </a:cubicBezTo>
                    <a:cubicBezTo>
                      <a:pt x="904685" y="3392653"/>
                      <a:pt x="903637" y="3369698"/>
                      <a:pt x="899827" y="3354458"/>
                    </a:cubicBezTo>
                    <a:cubicBezTo>
                      <a:pt x="896398" y="3366364"/>
                      <a:pt x="896588" y="3386747"/>
                      <a:pt x="893064" y="3398463"/>
                    </a:cubicBezTo>
                    <a:cubicBezTo>
                      <a:pt x="906399" y="3404940"/>
                      <a:pt x="922020" y="3421609"/>
                      <a:pt x="919925" y="3445421"/>
                    </a:cubicBezTo>
                    <a:cubicBezTo>
                      <a:pt x="926878" y="3435896"/>
                      <a:pt x="948976" y="3418370"/>
                      <a:pt x="953453" y="3431229"/>
                    </a:cubicBezTo>
                    <a:cubicBezTo>
                      <a:pt x="943261" y="3478378"/>
                      <a:pt x="862775" y="3468662"/>
                      <a:pt x="893159" y="3398463"/>
                    </a:cubicBezTo>
                    <a:cubicBezTo>
                      <a:pt x="885444" y="3402464"/>
                      <a:pt x="880301" y="3399225"/>
                      <a:pt x="876491" y="3392748"/>
                    </a:cubicBezTo>
                    <a:cubicBezTo>
                      <a:pt x="873062" y="3404654"/>
                      <a:pt x="873252" y="3424847"/>
                      <a:pt x="869823" y="3436754"/>
                    </a:cubicBezTo>
                    <a:cubicBezTo>
                      <a:pt x="882587" y="3427514"/>
                      <a:pt x="882777" y="3452756"/>
                      <a:pt x="886587" y="3468281"/>
                    </a:cubicBezTo>
                    <a:cubicBezTo>
                      <a:pt x="896779" y="3472758"/>
                      <a:pt x="896398" y="3451708"/>
                      <a:pt x="906685" y="3456280"/>
                    </a:cubicBezTo>
                    <a:cubicBezTo>
                      <a:pt x="906685" y="3467805"/>
                      <a:pt x="906685" y="3479140"/>
                      <a:pt x="906685" y="3490665"/>
                    </a:cubicBezTo>
                    <a:cubicBezTo>
                      <a:pt x="896208" y="3496761"/>
                      <a:pt x="892969" y="3472663"/>
                      <a:pt x="889921" y="3502095"/>
                    </a:cubicBezTo>
                    <a:cubicBezTo>
                      <a:pt x="902875" y="3533337"/>
                      <a:pt x="913829" y="3440945"/>
                      <a:pt x="936784" y="3477140"/>
                    </a:cubicBezTo>
                    <a:cubicBezTo>
                      <a:pt x="919067" y="3473520"/>
                      <a:pt x="933641" y="3500000"/>
                      <a:pt x="926783" y="3513144"/>
                    </a:cubicBezTo>
                    <a:cubicBezTo>
                      <a:pt x="946976" y="3505238"/>
                      <a:pt x="991743" y="3591725"/>
                      <a:pt x="950309" y="3594964"/>
                    </a:cubicBezTo>
                    <a:cubicBezTo>
                      <a:pt x="948023" y="3624110"/>
                      <a:pt x="956025" y="3625349"/>
                      <a:pt x="963835" y="3627158"/>
                    </a:cubicBezTo>
                    <a:cubicBezTo>
                      <a:pt x="961739" y="3605060"/>
                      <a:pt x="965073" y="3596012"/>
                      <a:pt x="973931" y="3599631"/>
                    </a:cubicBezTo>
                    <a:cubicBezTo>
                      <a:pt x="975836" y="3584200"/>
                      <a:pt x="969740" y="3549911"/>
                      <a:pt x="977170" y="3547529"/>
                    </a:cubicBezTo>
                    <a:cubicBezTo>
                      <a:pt x="986219" y="3552768"/>
                      <a:pt x="997077" y="3560579"/>
                      <a:pt x="1004030" y="3534575"/>
                    </a:cubicBezTo>
                    <a:cubicBezTo>
                      <a:pt x="1059085" y="3571628"/>
                      <a:pt x="1125569" y="3539909"/>
                      <a:pt x="1185291" y="3547053"/>
                    </a:cubicBezTo>
                    <a:cubicBezTo>
                      <a:pt x="1171956" y="3555530"/>
                      <a:pt x="1171861" y="3555530"/>
                      <a:pt x="1158431" y="3551530"/>
                    </a:cubicBezTo>
                    <a:cubicBezTo>
                      <a:pt x="1159002" y="3601346"/>
                      <a:pt x="1141095" y="3574104"/>
                      <a:pt x="1138428" y="3580676"/>
                    </a:cubicBezTo>
                    <a:cubicBezTo>
                      <a:pt x="1147953" y="3587630"/>
                      <a:pt x="1127760" y="3590678"/>
                      <a:pt x="1138523" y="3606489"/>
                    </a:cubicBezTo>
                    <a:cubicBezTo>
                      <a:pt x="1112330" y="3615633"/>
                      <a:pt x="1091470" y="3601060"/>
                      <a:pt x="1074801" y="3642875"/>
                    </a:cubicBezTo>
                    <a:cubicBezTo>
                      <a:pt x="1101090" y="3639922"/>
                      <a:pt x="1064324" y="3697834"/>
                      <a:pt x="1081659" y="3693262"/>
                    </a:cubicBezTo>
                    <a:cubicBezTo>
                      <a:pt x="1094137" y="3640303"/>
                      <a:pt x="1117283" y="3648875"/>
                      <a:pt x="1135380" y="3675641"/>
                    </a:cubicBezTo>
                    <a:cubicBezTo>
                      <a:pt x="1135856" y="3665449"/>
                      <a:pt x="1134713" y="3651447"/>
                      <a:pt x="1138619" y="3649352"/>
                    </a:cubicBezTo>
                    <a:cubicBezTo>
                      <a:pt x="1149287" y="3678879"/>
                      <a:pt x="1125474" y="3681165"/>
                      <a:pt x="1118616" y="3695643"/>
                    </a:cubicBezTo>
                    <a:cubicBezTo>
                      <a:pt x="1130713" y="3705930"/>
                      <a:pt x="1142238" y="3717360"/>
                      <a:pt x="1155764" y="3723837"/>
                    </a:cubicBezTo>
                    <a:cubicBezTo>
                      <a:pt x="1152906" y="3736886"/>
                      <a:pt x="1150811" y="3751841"/>
                      <a:pt x="1142429" y="3751841"/>
                    </a:cubicBezTo>
                    <a:cubicBezTo>
                      <a:pt x="1129856" y="3745364"/>
                      <a:pt x="1133570" y="3734981"/>
                      <a:pt x="1118807" y="3747078"/>
                    </a:cubicBezTo>
                    <a:cubicBezTo>
                      <a:pt x="1118616" y="3735362"/>
                      <a:pt x="1120331" y="3728028"/>
                      <a:pt x="1122045" y="3720789"/>
                    </a:cubicBezTo>
                    <a:cubicBezTo>
                      <a:pt x="1112234" y="3720217"/>
                      <a:pt x="1111853" y="3741935"/>
                      <a:pt x="1101947" y="3741363"/>
                    </a:cubicBezTo>
                    <a:lnTo>
                      <a:pt x="1101852" y="3698405"/>
                    </a:lnTo>
                    <a:cubicBezTo>
                      <a:pt x="1093280" y="3732124"/>
                      <a:pt x="1078802" y="3751745"/>
                      <a:pt x="1061657" y="3765271"/>
                    </a:cubicBezTo>
                    <a:cubicBezTo>
                      <a:pt x="1083278" y="3777844"/>
                      <a:pt x="1107377" y="3847757"/>
                      <a:pt x="1125855" y="3814801"/>
                    </a:cubicBezTo>
                    <a:cubicBezTo>
                      <a:pt x="1127093" y="3829374"/>
                      <a:pt x="1136237" y="3866045"/>
                      <a:pt x="1129475" y="3874237"/>
                    </a:cubicBezTo>
                    <a:cubicBezTo>
                      <a:pt x="1115568" y="3856139"/>
                      <a:pt x="1115473" y="3847281"/>
                      <a:pt x="1099090" y="3870713"/>
                    </a:cubicBezTo>
                    <a:cubicBezTo>
                      <a:pt x="1099280" y="3859759"/>
                      <a:pt x="1103376" y="3858140"/>
                      <a:pt x="1102328" y="3844329"/>
                    </a:cubicBezTo>
                    <a:cubicBezTo>
                      <a:pt x="1075277" y="3848519"/>
                      <a:pt x="1090708" y="3785559"/>
                      <a:pt x="1061752" y="3790988"/>
                    </a:cubicBezTo>
                    <a:cubicBezTo>
                      <a:pt x="1056037" y="3805847"/>
                      <a:pt x="1053275" y="3827850"/>
                      <a:pt x="1045083" y="3836708"/>
                    </a:cubicBezTo>
                    <a:cubicBezTo>
                      <a:pt x="1053275" y="3840804"/>
                      <a:pt x="1045750" y="3876808"/>
                      <a:pt x="1041845" y="3880142"/>
                    </a:cubicBezTo>
                    <a:cubicBezTo>
                      <a:pt x="1035463" y="3863474"/>
                      <a:pt x="1029558" y="3858711"/>
                      <a:pt x="1035082" y="3889858"/>
                    </a:cubicBezTo>
                    <a:cubicBezTo>
                      <a:pt x="1021937" y="3871284"/>
                      <a:pt x="995458" y="3888620"/>
                      <a:pt x="987838" y="3854806"/>
                    </a:cubicBezTo>
                    <a:cubicBezTo>
                      <a:pt x="987647" y="3834613"/>
                      <a:pt x="993553" y="3828612"/>
                      <a:pt x="991076" y="3802799"/>
                    </a:cubicBezTo>
                    <a:cubicBezTo>
                      <a:pt x="1008888" y="3776701"/>
                      <a:pt x="1039463" y="3788702"/>
                      <a:pt x="1061657" y="3782416"/>
                    </a:cubicBezTo>
                    <a:cubicBezTo>
                      <a:pt x="1061180" y="3766509"/>
                      <a:pt x="1059371" y="3754127"/>
                      <a:pt x="1054894" y="3749269"/>
                    </a:cubicBezTo>
                    <a:cubicBezTo>
                      <a:pt x="1055561" y="3767938"/>
                      <a:pt x="1052227" y="3776987"/>
                      <a:pt x="1044893" y="3776701"/>
                    </a:cubicBezTo>
                    <a:cubicBezTo>
                      <a:pt x="1041845" y="3757270"/>
                      <a:pt x="1041845" y="3754222"/>
                      <a:pt x="1044797" y="3733648"/>
                    </a:cubicBezTo>
                    <a:cubicBezTo>
                      <a:pt x="1036511" y="3736505"/>
                      <a:pt x="1028510" y="3738029"/>
                      <a:pt x="1027938" y="3719360"/>
                    </a:cubicBezTo>
                    <a:cubicBezTo>
                      <a:pt x="1032415" y="3718598"/>
                      <a:pt x="1036892" y="3717836"/>
                      <a:pt x="1041368" y="3717074"/>
                    </a:cubicBezTo>
                    <a:cubicBezTo>
                      <a:pt x="1042226" y="3674212"/>
                      <a:pt x="1016222" y="3659734"/>
                      <a:pt x="1007650" y="3671164"/>
                    </a:cubicBezTo>
                    <a:cubicBezTo>
                      <a:pt x="1012508" y="3675260"/>
                      <a:pt x="1015842" y="3683261"/>
                      <a:pt x="1017746" y="3695262"/>
                    </a:cubicBezTo>
                    <a:cubicBezTo>
                      <a:pt x="1012984" y="3698120"/>
                      <a:pt x="1012127" y="3710312"/>
                      <a:pt x="1007745" y="3714026"/>
                    </a:cubicBezTo>
                    <a:cubicBezTo>
                      <a:pt x="994696" y="3709264"/>
                      <a:pt x="1003459" y="3684785"/>
                      <a:pt x="997553" y="3672879"/>
                    </a:cubicBezTo>
                    <a:cubicBezTo>
                      <a:pt x="990600" y="3697262"/>
                      <a:pt x="994601" y="3653733"/>
                      <a:pt x="990791" y="3656876"/>
                    </a:cubicBezTo>
                    <a:cubicBezTo>
                      <a:pt x="987838" y="3669830"/>
                      <a:pt x="985838" y="3684975"/>
                      <a:pt x="977360" y="3684880"/>
                    </a:cubicBezTo>
                    <a:cubicBezTo>
                      <a:pt x="976789" y="3672116"/>
                      <a:pt x="978503" y="3652971"/>
                      <a:pt x="973931" y="3651161"/>
                    </a:cubicBezTo>
                    <a:cubicBezTo>
                      <a:pt x="942309" y="3722504"/>
                      <a:pt x="921258" y="3610775"/>
                      <a:pt x="883253" y="3674879"/>
                    </a:cubicBezTo>
                    <a:cubicBezTo>
                      <a:pt x="881920" y="3652876"/>
                      <a:pt x="872776" y="3651923"/>
                      <a:pt x="866394" y="3643351"/>
                    </a:cubicBezTo>
                    <a:cubicBezTo>
                      <a:pt x="867251" y="3675450"/>
                      <a:pt x="874490" y="3690023"/>
                      <a:pt x="876491" y="3718979"/>
                    </a:cubicBezTo>
                    <a:cubicBezTo>
                      <a:pt x="891159" y="3714788"/>
                      <a:pt x="922306" y="3705740"/>
                      <a:pt x="930402" y="3744316"/>
                    </a:cubicBezTo>
                    <a:cubicBezTo>
                      <a:pt x="923354" y="3747078"/>
                      <a:pt x="909542" y="3766509"/>
                      <a:pt x="903446" y="3740315"/>
                    </a:cubicBezTo>
                    <a:cubicBezTo>
                      <a:pt x="902875" y="3753174"/>
                      <a:pt x="904685" y="3771843"/>
                      <a:pt x="900113" y="3775177"/>
                    </a:cubicBezTo>
                    <a:cubicBezTo>
                      <a:pt x="863346" y="3761651"/>
                      <a:pt x="813054" y="3805371"/>
                      <a:pt x="782479" y="3777558"/>
                    </a:cubicBezTo>
                    <a:cubicBezTo>
                      <a:pt x="789432" y="3778701"/>
                      <a:pt x="783336" y="3815087"/>
                      <a:pt x="789146" y="3819278"/>
                    </a:cubicBezTo>
                    <a:cubicBezTo>
                      <a:pt x="801434" y="3783559"/>
                      <a:pt x="818198" y="3791465"/>
                      <a:pt x="829342" y="3821183"/>
                    </a:cubicBezTo>
                    <a:cubicBezTo>
                      <a:pt x="851154" y="3790036"/>
                      <a:pt x="888206" y="3800323"/>
                      <a:pt x="910114" y="3790703"/>
                    </a:cubicBezTo>
                    <a:cubicBezTo>
                      <a:pt x="911257" y="3838423"/>
                      <a:pt x="941927" y="3844329"/>
                      <a:pt x="937165" y="3880523"/>
                    </a:cubicBezTo>
                    <a:cubicBezTo>
                      <a:pt x="946309" y="3884238"/>
                      <a:pt x="963930" y="3864998"/>
                      <a:pt x="967550" y="3884048"/>
                    </a:cubicBezTo>
                    <a:cubicBezTo>
                      <a:pt x="958215" y="3887477"/>
                      <a:pt x="958025" y="3912813"/>
                      <a:pt x="950786" y="3921195"/>
                    </a:cubicBezTo>
                    <a:cubicBezTo>
                      <a:pt x="959072" y="3927482"/>
                      <a:pt x="965454" y="3938626"/>
                      <a:pt x="977837" y="3933768"/>
                    </a:cubicBezTo>
                    <a:cubicBezTo>
                      <a:pt x="977456" y="3955295"/>
                      <a:pt x="971455" y="3961772"/>
                      <a:pt x="981266" y="3967487"/>
                    </a:cubicBezTo>
                    <a:cubicBezTo>
                      <a:pt x="1008888" y="3961200"/>
                      <a:pt x="1041464" y="3944436"/>
                      <a:pt x="1069086" y="3995871"/>
                    </a:cubicBezTo>
                    <a:cubicBezTo>
                      <a:pt x="1064705" y="4045782"/>
                      <a:pt x="1040416" y="4019969"/>
                      <a:pt x="1028700" y="4036924"/>
                    </a:cubicBezTo>
                    <a:cubicBezTo>
                      <a:pt x="1041559" y="4051783"/>
                      <a:pt x="1012603" y="4037495"/>
                      <a:pt x="1015270" y="4056355"/>
                    </a:cubicBezTo>
                    <a:cubicBezTo>
                      <a:pt x="1024509" y="4056641"/>
                      <a:pt x="1023366" y="4108361"/>
                      <a:pt x="1015460" y="4116362"/>
                    </a:cubicBezTo>
                    <a:cubicBezTo>
                      <a:pt x="1008126" y="4110266"/>
                      <a:pt x="1003459" y="4097312"/>
                      <a:pt x="1005173" y="4066547"/>
                    </a:cubicBezTo>
                    <a:cubicBezTo>
                      <a:pt x="996601" y="4069023"/>
                      <a:pt x="987743" y="4071023"/>
                      <a:pt x="988314" y="4095122"/>
                    </a:cubicBezTo>
                    <a:cubicBezTo>
                      <a:pt x="1007555" y="4076833"/>
                      <a:pt x="992029" y="4139984"/>
                      <a:pt x="998601" y="4136270"/>
                    </a:cubicBezTo>
                    <a:cubicBezTo>
                      <a:pt x="1000506" y="4123697"/>
                      <a:pt x="1003840" y="4114553"/>
                      <a:pt x="1008698" y="4108933"/>
                    </a:cubicBezTo>
                    <a:cubicBezTo>
                      <a:pt x="1009745" y="4158939"/>
                      <a:pt x="1026890" y="4110742"/>
                      <a:pt x="1032320" y="4096360"/>
                    </a:cubicBezTo>
                    <a:cubicBezTo>
                      <a:pt x="1042797" y="4120649"/>
                      <a:pt x="1079945" y="4059212"/>
                      <a:pt x="1096613" y="4111505"/>
                    </a:cubicBezTo>
                    <a:cubicBezTo>
                      <a:pt x="1086898" y="4123411"/>
                      <a:pt x="1078802" y="4132460"/>
                      <a:pt x="1069658" y="4124554"/>
                    </a:cubicBezTo>
                    <a:cubicBezTo>
                      <a:pt x="1066610" y="4159892"/>
                      <a:pt x="1056513" y="4178846"/>
                      <a:pt x="1042797" y="4189133"/>
                    </a:cubicBezTo>
                    <a:cubicBezTo>
                      <a:pt x="1035939" y="4172750"/>
                      <a:pt x="1044226" y="4172083"/>
                      <a:pt x="1046131" y="4154177"/>
                    </a:cubicBezTo>
                    <a:cubicBezTo>
                      <a:pt x="1036511" y="4159415"/>
                      <a:pt x="1023366" y="4209898"/>
                      <a:pt x="1015746" y="4167797"/>
                    </a:cubicBezTo>
                    <a:cubicBezTo>
                      <a:pt x="1021652" y="4166750"/>
                      <a:pt x="1035653" y="4142175"/>
                      <a:pt x="1029176" y="4139889"/>
                    </a:cubicBezTo>
                    <a:cubicBezTo>
                      <a:pt x="1010603" y="4167702"/>
                      <a:pt x="992886" y="4221614"/>
                      <a:pt x="975265" y="4226090"/>
                    </a:cubicBezTo>
                    <a:cubicBezTo>
                      <a:pt x="974979" y="4241045"/>
                      <a:pt x="976027" y="4252665"/>
                      <a:pt x="978694" y="4259809"/>
                    </a:cubicBezTo>
                    <a:cubicBezTo>
                      <a:pt x="948023" y="4278097"/>
                      <a:pt x="914876" y="4329151"/>
                      <a:pt x="900779" y="4281335"/>
                    </a:cubicBezTo>
                    <a:cubicBezTo>
                      <a:pt x="889350" y="4288670"/>
                      <a:pt x="869347" y="4275525"/>
                      <a:pt x="863442" y="4296194"/>
                    </a:cubicBezTo>
                    <a:cubicBezTo>
                      <a:pt x="875348" y="4301719"/>
                      <a:pt x="875634" y="4343439"/>
                      <a:pt x="883825" y="4335723"/>
                    </a:cubicBezTo>
                    <a:cubicBezTo>
                      <a:pt x="872395" y="4348677"/>
                      <a:pt x="863918" y="4368775"/>
                      <a:pt x="856679" y="4391730"/>
                    </a:cubicBezTo>
                    <a:cubicBezTo>
                      <a:pt x="853154" y="4366775"/>
                      <a:pt x="832485" y="4388111"/>
                      <a:pt x="826103" y="4371156"/>
                    </a:cubicBezTo>
                    <a:cubicBezTo>
                      <a:pt x="823722" y="4348106"/>
                      <a:pt x="842105" y="4374585"/>
                      <a:pt x="839629" y="4351630"/>
                    </a:cubicBezTo>
                    <a:cubicBezTo>
                      <a:pt x="804386" y="4298957"/>
                      <a:pt x="743045" y="4352297"/>
                      <a:pt x="708375" y="4304767"/>
                    </a:cubicBezTo>
                    <a:cubicBezTo>
                      <a:pt x="715899" y="4278573"/>
                      <a:pt x="737616" y="4324769"/>
                      <a:pt x="741998" y="4281907"/>
                    </a:cubicBezTo>
                    <a:cubicBezTo>
                      <a:pt x="729234" y="4263524"/>
                      <a:pt x="712184" y="4276192"/>
                      <a:pt x="694944" y="4255427"/>
                    </a:cubicBezTo>
                    <a:cubicBezTo>
                      <a:pt x="692658" y="4223995"/>
                      <a:pt x="700278" y="4216565"/>
                      <a:pt x="711803" y="4218280"/>
                    </a:cubicBezTo>
                    <a:cubicBezTo>
                      <a:pt x="711803" y="4269048"/>
                      <a:pt x="756857" y="4235806"/>
                      <a:pt x="741998" y="4299147"/>
                    </a:cubicBezTo>
                    <a:cubicBezTo>
                      <a:pt x="758095" y="4277144"/>
                      <a:pt x="777431" y="4269620"/>
                      <a:pt x="789051" y="4300005"/>
                    </a:cubicBezTo>
                    <a:cubicBezTo>
                      <a:pt x="795528" y="4295337"/>
                      <a:pt x="791718" y="4266191"/>
                      <a:pt x="802577" y="4271906"/>
                    </a:cubicBezTo>
                    <a:cubicBezTo>
                      <a:pt x="803529" y="4288670"/>
                      <a:pt x="798005" y="4289717"/>
                      <a:pt x="795814" y="4298861"/>
                    </a:cubicBezTo>
                    <a:cubicBezTo>
                      <a:pt x="813816" y="4258761"/>
                      <a:pt x="876681" y="4282669"/>
                      <a:pt x="900684" y="4238473"/>
                    </a:cubicBezTo>
                    <a:cubicBezTo>
                      <a:pt x="901160" y="4254284"/>
                      <a:pt x="902970" y="4266762"/>
                      <a:pt x="907542" y="4271620"/>
                    </a:cubicBezTo>
                    <a:cubicBezTo>
                      <a:pt x="909828" y="4251332"/>
                      <a:pt x="918782" y="4246760"/>
                      <a:pt x="921068" y="4226472"/>
                    </a:cubicBezTo>
                    <a:cubicBezTo>
                      <a:pt x="908495" y="4237616"/>
                      <a:pt x="910114" y="4210279"/>
                      <a:pt x="904113" y="4203516"/>
                    </a:cubicBezTo>
                    <a:cubicBezTo>
                      <a:pt x="902970" y="4215994"/>
                      <a:pt x="886873" y="4235711"/>
                      <a:pt x="883825" y="4215613"/>
                    </a:cubicBezTo>
                    <a:cubicBezTo>
                      <a:pt x="882777" y="4195896"/>
                      <a:pt x="893636" y="4204374"/>
                      <a:pt x="893921" y="4188086"/>
                    </a:cubicBezTo>
                    <a:cubicBezTo>
                      <a:pt x="891254" y="4186562"/>
                      <a:pt x="887254" y="4189038"/>
                      <a:pt x="887159" y="4180656"/>
                    </a:cubicBezTo>
                    <a:cubicBezTo>
                      <a:pt x="889730" y="4178275"/>
                      <a:pt x="893826" y="4179323"/>
                      <a:pt x="893826" y="4170941"/>
                    </a:cubicBezTo>
                    <a:cubicBezTo>
                      <a:pt x="878681" y="4170941"/>
                      <a:pt x="859441" y="4227805"/>
                      <a:pt x="849821" y="4186847"/>
                    </a:cubicBezTo>
                    <a:cubicBezTo>
                      <a:pt x="862394" y="4193705"/>
                      <a:pt x="856488" y="4156844"/>
                      <a:pt x="863346" y="4150176"/>
                    </a:cubicBezTo>
                    <a:cubicBezTo>
                      <a:pt x="878967" y="4167797"/>
                      <a:pt x="904113" y="4134555"/>
                      <a:pt x="910685" y="4125221"/>
                    </a:cubicBezTo>
                    <a:cubicBezTo>
                      <a:pt x="889159" y="4137508"/>
                      <a:pt x="893445" y="4080167"/>
                      <a:pt x="880205" y="4070166"/>
                    </a:cubicBezTo>
                    <a:cubicBezTo>
                      <a:pt x="892969" y="4055593"/>
                      <a:pt x="886683" y="4092740"/>
                      <a:pt x="897160" y="4084549"/>
                    </a:cubicBezTo>
                    <a:cubicBezTo>
                      <a:pt x="899922" y="4034066"/>
                      <a:pt x="889635" y="4018731"/>
                      <a:pt x="880205" y="4001491"/>
                    </a:cubicBezTo>
                    <a:cubicBezTo>
                      <a:pt x="889254" y="4005872"/>
                      <a:pt x="886683" y="3982727"/>
                      <a:pt x="890302" y="3974059"/>
                    </a:cubicBezTo>
                    <a:cubicBezTo>
                      <a:pt x="881444" y="3961962"/>
                      <a:pt x="862489" y="3977297"/>
                      <a:pt x="873347" y="3933958"/>
                    </a:cubicBezTo>
                    <a:cubicBezTo>
                      <a:pt x="863156" y="3932911"/>
                      <a:pt x="847154" y="3947865"/>
                      <a:pt x="846392" y="3921290"/>
                    </a:cubicBezTo>
                    <a:cubicBezTo>
                      <a:pt x="852869" y="3902336"/>
                      <a:pt x="874490" y="3919576"/>
                      <a:pt x="873347" y="3882429"/>
                    </a:cubicBezTo>
                    <a:cubicBezTo>
                      <a:pt x="814007" y="3992823"/>
                      <a:pt x="792099" y="3765080"/>
                      <a:pt x="735711" y="3845281"/>
                    </a:cubicBezTo>
                    <a:cubicBezTo>
                      <a:pt x="740188" y="3804609"/>
                      <a:pt x="728282" y="3808514"/>
                      <a:pt x="722376" y="3796037"/>
                    </a:cubicBezTo>
                    <a:cubicBezTo>
                      <a:pt x="728091" y="3763842"/>
                      <a:pt x="736950" y="3739267"/>
                      <a:pt x="745903" y="3714883"/>
                    </a:cubicBezTo>
                    <a:cubicBezTo>
                      <a:pt x="752285" y="3729933"/>
                      <a:pt x="754285" y="3714407"/>
                      <a:pt x="762667" y="3712121"/>
                    </a:cubicBezTo>
                    <a:cubicBezTo>
                      <a:pt x="772097" y="3725361"/>
                      <a:pt x="761334" y="3746030"/>
                      <a:pt x="772668" y="3744792"/>
                    </a:cubicBezTo>
                    <a:cubicBezTo>
                      <a:pt x="772954" y="3729742"/>
                      <a:pt x="771906" y="3718217"/>
                      <a:pt x="769334" y="3710979"/>
                    </a:cubicBezTo>
                    <a:cubicBezTo>
                      <a:pt x="784575" y="3703644"/>
                      <a:pt x="789527" y="3715265"/>
                      <a:pt x="812864" y="3720980"/>
                    </a:cubicBezTo>
                    <a:cubicBezTo>
                      <a:pt x="818388" y="3691071"/>
                      <a:pt x="827818" y="3690214"/>
                      <a:pt x="822960" y="3659162"/>
                    </a:cubicBezTo>
                    <a:cubicBezTo>
                      <a:pt x="800005" y="3674498"/>
                      <a:pt x="791337" y="3642398"/>
                      <a:pt x="769334" y="3685261"/>
                    </a:cubicBezTo>
                    <a:cubicBezTo>
                      <a:pt x="777526" y="3666306"/>
                      <a:pt x="759524" y="3596774"/>
                      <a:pt x="752570" y="3645065"/>
                    </a:cubicBezTo>
                    <a:cubicBezTo>
                      <a:pt x="757619" y="3645732"/>
                      <a:pt x="764953" y="3640017"/>
                      <a:pt x="766001" y="3651447"/>
                    </a:cubicBezTo>
                    <a:cubicBezTo>
                      <a:pt x="765429" y="3664401"/>
                      <a:pt x="767144" y="3682880"/>
                      <a:pt x="762572" y="3686213"/>
                    </a:cubicBezTo>
                    <a:cubicBezTo>
                      <a:pt x="748951" y="3679832"/>
                      <a:pt x="739235" y="3716217"/>
                      <a:pt x="739140" y="3673069"/>
                    </a:cubicBezTo>
                    <a:cubicBezTo>
                      <a:pt x="743522" y="3683356"/>
                      <a:pt x="751523" y="3682117"/>
                      <a:pt x="752475" y="3662210"/>
                    </a:cubicBezTo>
                    <a:cubicBezTo>
                      <a:pt x="740664" y="3663163"/>
                      <a:pt x="752856" y="3646304"/>
                      <a:pt x="742474" y="3638017"/>
                    </a:cubicBezTo>
                    <a:cubicBezTo>
                      <a:pt x="734092" y="3662020"/>
                      <a:pt x="707327" y="3668687"/>
                      <a:pt x="698945" y="3645161"/>
                    </a:cubicBezTo>
                    <a:cubicBezTo>
                      <a:pt x="698945" y="3636493"/>
                      <a:pt x="698945" y="3628016"/>
                      <a:pt x="699040" y="3619443"/>
                    </a:cubicBezTo>
                    <a:cubicBezTo>
                      <a:pt x="713899" y="3635064"/>
                      <a:pt x="723234" y="3559245"/>
                      <a:pt x="715804" y="3599631"/>
                    </a:cubicBezTo>
                    <a:cubicBezTo>
                      <a:pt x="691420" y="3580486"/>
                      <a:pt x="679514" y="3656781"/>
                      <a:pt x="675513" y="3683451"/>
                    </a:cubicBezTo>
                    <a:cubicBezTo>
                      <a:pt x="666274" y="3688595"/>
                      <a:pt x="672465" y="3652019"/>
                      <a:pt x="665512" y="3650780"/>
                    </a:cubicBezTo>
                    <a:cubicBezTo>
                      <a:pt x="663988" y="3690214"/>
                      <a:pt x="647319" y="3693071"/>
                      <a:pt x="638651" y="3715360"/>
                    </a:cubicBezTo>
                    <a:cubicBezTo>
                      <a:pt x="643985" y="3710788"/>
                      <a:pt x="649796" y="3745364"/>
                      <a:pt x="641890" y="3749174"/>
                    </a:cubicBezTo>
                    <a:cubicBezTo>
                      <a:pt x="621221" y="3734886"/>
                      <a:pt x="580644" y="3758984"/>
                      <a:pt x="564928" y="3727552"/>
                    </a:cubicBezTo>
                    <a:cubicBezTo>
                      <a:pt x="567881" y="3711931"/>
                      <a:pt x="576167" y="3699167"/>
                      <a:pt x="565023" y="3693262"/>
                    </a:cubicBezTo>
                    <a:cubicBezTo>
                      <a:pt x="563594" y="3752317"/>
                      <a:pt x="536543" y="3681260"/>
                      <a:pt x="528066" y="3708025"/>
                    </a:cubicBezTo>
                    <a:cubicBezTo>
                      <a:pt x="525494" y="3737648"/>
                      <a:pt x="541687" y="3716693"/>
                      <a:pt x="538067" y="3749174"/>
                    </a:cubicBezTo>
                    <a:cubicBezTo>
                      <a:pt x="521399" y="3743363"/>
                      <a:pt x="526256" y="3789560"/>
                      <a:pt x="514541" y="3795941"/>
                    </a:cubicBezTo>
                    <a:cubicBezTo>
                      <a:pt x="500920" y="3766985"/>
                      <a:pt x="457771" y="3780130"/>
                      <a:pt x="444056" y="3799085"/>
                    </a:cubicBezTo>
                    <a:cubicBezTo>
                      <a:pt x="449675" y="3827755"/>
                      <a:pt x="462725" y="3786702"/>
                      <a:pt x="467583" y="3820992"/>
                    </a:cubicBezTo>
                    <a:cubicBezTo>
                      <a:pt x="461867" y="3838804"/>
                      <a:pt x="463582" y="3874713"/>
                      <a:pt x="457295" y="3891287"/>
                    </a:cubicBezTo>
                    <a:cubicBezTo>
                      <a:pt x="451390" y="3881476"/>
                      <a:pt x="433673" y="3898621"/>
                      <a:pt x="426911" y="3913480"/>
                    </a:cubicBezTo>
                    <a:cubicBezTo>
                      <a:pt x="439674" y="3919290"/>
                      <a:pt x="443865" y="3932054"/>
                      <a:pt x="430244" y="3947294"/>
                    </a:cubicBezTo>
                    <a:cubicBezTo>
                      <a:pt x="458153" y="3959581"/>
                      <a:pt x="474345" y="3926339"/>
                      <a:pt x="504158" y="3935102"/>
                    </a:cubicBezTo>
                    <a:cubicBezTo>
                      <a:pt x="504635" y="3919004"/>
                      <a:pt x="506444" y="3906050"/>
                      <a:pt x="510921" y="3899669"/>
                    </a:cubicBezTo>
                    <a:cubicBezTo>
                      <a:pt x="512921" y="3914147"/>
                      <a:pt x="526828" y="3896430"/>
                      <a:pt x="527590" y="3914147"/>
                    </a:cubicBezTo>
                    <a:cubicBezTo>
                      <a:pt x="527018" y="3944246"/>
                      <a:pt x="507111" y="3927863"/>
                      <a:pt x="507397" y="3960343"/>
                    </a:cubicBezTo>
                    <a:cubicBezTo>
                      <a:pt x="517017" y="3965582"/>
                      <a:pt x="547688" y="3926624"/>
                      <a:pt x="544259" y="3971392"/>
                    </a:cubicBezTo>
                    <a:cubicBezTo>
                      <a:pt x="549878" y="3970439"/>
                      <a:pt x="555403" y="3969487"/>
                      <a:pt x="561023" y="3968534"/>
                    </a:cubicBezTo>
                    <a:cubicBezTo>
                      <a:pt x="559594" y="3908813"/>
                      <a:pt x="603695" y="3933578"/>
                      <a:pt x="591217" y="3980726"/>
                    </a:cubicBezTo>
                    <a:cubicBezTo>
                      <a:pt x="606933" y="3986537"/>
                      <a:pt x="631698" y="3967867"/>
                      <a:pt x="631412" y="4016826"/>
                    </a:cubicBezTo>
                    <a:cubicBezTo>
                      <a:pt x="611029" y="4000919"/>
                      <a:pt x="594646" y="4007587"/>
                      <a:pt x="577692" y="4034447"/>
                    </a:cubicBezTo>
                    <a:cubicBezTo>
                      <a:pt x="584073" y="4037019"/>
                      <a:pt x="583692" y="4057879"/>
                      <a:pt x="594455" y="4048830"/>
                    </a:cubicBezTo>
                    <a:cubicBezTo>
                      <a:pt x="592169" y="4026065"/>
                      <a:pt x="601409" y="4031018"/>
                      <a:pt x="604552" y="4021398"/>
                    </a:cubicBezTo>
                    <a:cubicBezTo>
                      <a:pt x="605600" y="4041305"/>
                      <a:pt x="619220" y="4027208"/>
                      <a:pt x="621316" y="4044354"/>
                    </a:cubicBezTo>
                    <a:cubicBezTo>
                      <a:pt x="618363" y="4072166"/>
                      <a:pt x="626555" y="4069975"/>
                      <a:pt x="627984" y="4086168"/>
                    </a:cubicBezTo>
                    <a:cubicBezTo>
                      <a:pt x="612172" y="4113791"/>
                      <a:pt x="594932" y="4081596"/>
                      <a:pt x="581025" y="4076738"/>
                    </a:cubicBezTo>
                    <a:cubicBezTo>
                      <a:pt x="579120" y="4110266"/>
                      <a:pt x="600456" y="4081025"/>
                      <a:pt x="601123" y="4107790"/>
                    </a:cubicBezTo>
                    <a:cubicBezTo>
                      <a:pt x="601028" y="4121982"/>
                      <a:pt x="591788" y="4114172"/>
                      <a:pt x="591026" y="4126649"/>
                    </a:cubicBezTo>
                    <a:cubicBezTo>
                      <a:pt x="594455" y="4145795"/>
                      <a:pt x="615029" y="4118553"/>
                      <a:pt x="617887" y="4139222"/>
                    </a:cubicBezTo>
                    <a:cubicBezTo>
                      <a:pt x="609791" y="4151414"/>
                      <a:pt x="595408" y="4148557"/>
                      <a:pt x="594360" y="4177417"/>
                    </a:cubicBezTo>
                    <a:cubicBezTo>
                      <a:pt x="582740" y="4169036"/>
                      <a:pt x="573596" y="4154081"/>
                      <a:pt x="564166" y="4139604"/>
                    </a:cubicBezTo>
                    <a:cubicBezTo>
                      <a:pt x="570929" y="4169702"/>
                      <a:pt x="547307" y="4177894"/>
                      <a:pt x="543878" y="4228757"/>
                    </a:cubicBezTo>
                    <a:cubicBezTo>
                      <a:pt x="560261" y="4194372"/>
                      <a:pt x="583787" y="4150652"/>
                      <a:pt x="597599" y="4211327"/>
                    </a:cubicBezTo>
                    <a:cubicBezTo>
                      <a:pt x="614267" y="4197992"/>
                      <a:pt x="641128" y="4191419"/>
                      <a:pt x="651415" y="4219614"/>
                    </a:cubicBezTo>
                    <a:cubicBezTo>
                      <a:pt x="642747" y="4230282"/>
                      <a:pt x="635222" y="4243998"/>
                      <a:pt x="631222" y="4265905"/>
                    </a:cubicBezTo>
                    <a:cubicBezTo>
                      <a:pt x="638080" y="4301338"/>
                      <a:pt x="657701" y="4236854"/>
                      <a:pt x="668179" y="4259809"/>
                    </a:cubicBezTo>
                    <a:cubicBezTo>
                      <a:pt x="664083" y="4261333"/>
                      <a:pt x="660178" y="4263619"/>
                      <a:pt x="661511" y="4278002"/>
                    </a:cubicBezTo>
                    <a:cubicBezTo>
                      <a:pt x="671322" y="4278573"/>
                      <a:pt x="673132" y="4259904"/>
                      <a:pt x="678275" y="4249522"/>
                    </a:cubicBezTo>
                    <a:cubicBezTo>
                      <a:pt x="684467" y="4253332"/>
                      <a:pt x="695039" y="4288860"/>
                      <a:pt x="684943" y="4308482"/>
                    </a:cubicBezTo>
                    <a:cubicBezTo>
                      <a:pt x="643509" y="4281240"/>
                      <a:pt x="606171" y="4315149"/>
                      <a:pt x="563975" y="4268382"/>
                    </a:cubicBezTo>
                    <a:cubicBezTo>
                      <a:pt x="590360" y="4248760"/>
                      <a:pt x="618363" y="4310577"/>
                      <a:pt x="631222" y="4248665"/>
                    </a:cubicBezTo>
                    <a:cubicBezTo>
                      <a:pt x="615410" y="4274001"/>
                      <a:pt x="609600" y="4225709"/>
                      <a:pt x="600933" y="4262381"/>
                    </a:cubicBezTo>
                    <a:cubicBezTo>
                      <a:pt x="586740" y="4249998"/>
                      <a:pt x="584740" y="4212279"/>
                      <a:pt x="570738" y="4233044"/>
                    </a:cubicBezTo>
                    <a:cubicBezTo>
                      <a:pt x="582549" y="4223424"/>
                      <a:pt x="574167" y="4254665"/>
                      <a:pt x="570643" y="4258761"/>
                    </a:cubicBezTo>
                    <a:cubicBezTo>
                      <a:pt x="560070" y="4250474"/>
                      <a:pt x="561118" y="4250093"/>
                      <a:pt x="547116" y="4245522"/>
                    </a:cubicBezTo>
                    <a:cubicBezTo>
                      <a:pt x="544544" y="4291051"/>
                      <a:pt x="514826" y="4271430"/>
                      <a:pt x="513398" y="4319721"/>
                    </a:cubicBezTo>
                    <a:cubicBezTo>
                      <a:pt x="546354" y="4265905"/>
                      <a:pt x="580835" y="4322007"/>
                      <a:pt x="607505" y="4355631"/>
                    </a:cubicBezTo>
                    <a:cubicBezTo>
                      <a:pt x="616839" y="4341248"/>
                      <a:pt x="601694" y="4321531"/>
                      <a:pt x="610934" y="4312197"/>
                    </a:cubicBezTo>
                    <a:cubicBezTo>
                      <a:pt x="615792" y="4316292"/>
                      <a:pt x="619125" y="4324293"/>
                      <a:pt x="620935" y="4336390"/>
                    </a:cubicBezTo>
                    <a:cubicBezTo>
                      <a:pt x="610934" y="4380396"/>
                      <a:pt x="622745" y="4368204"/>
                      <a:pt x="630936" y="4411828"/>
                    </a:cubicBezTo>
                    <a:cubicBezTo>
                      <a:pt x="611981" y="4428878"/>
                      <a:pt x="619983" y="4373157"/>
                      <a:pt x="607505" y="4372775"/>
                    </a:cubicBezTo>
                    <a:cubicBezTo>
                      <a:pt x="599027" y="4378967"/>
                      <a:pt x="585692" y="4417638"/>
                      <a:pt x="580549" y="4403065"/>
                    </a:cubicBezTo>
                    <a:cubicBezTo>
                      <a:pt x="580644" y="4391635"/>
                      <a:pt x="586454" y="4394207"/>
                      <a:pt x="587312" y="4384682"/>
                    </a:cubicBezTo>
                    <a:cubicBezTo>
                      <a:pt x="582359" y="4381062"/>
                      <a:pt x="578834" y="4373347"/>
                      <a:pt x="573881" y="4369823"/>
                    </a:cubicBezTo>
                    <a:cubicBezTo>
                      <a:pt x="574739" y="4389254"/>
                      <a:pt x="573024" y="4402208"/>
                      <a:pt x="567119" y="4405351"/>
                    </a:cubicBezTo>
                    <a:cubicBezTo>
                      <a:pt x="564928" y="4362774"/>
                      <a:pt x="557594" y="4334199"/>
                      <a:pt x="540353" y="4332485"/>
                    </a:cubicBezTo>
                    <a:cubicBezTo>
                      <a:pt x="539020" y="4347439"/>
                      <a:pt x="545306" y="4353630"/>
                      <a:pt x="540258" y="4358298"/>
                    </a:cubicBezTo>
                    <a:cubicBezTo>
                      <a:pt x="528828" y="4340581"/>
                      <a:pt x="509683" y="4344010"/>
                      <a:pt x="499967" y="4321912"/>
                    </a:cubicBezTo>
                    <a:cubicBezTo>
                      <a:pt x="493586" y="4350868"/>
                      <a:pt x="484632" y="4323436"/>
                      <a:pt x="473012" y="4343629"/>
                    </a:cubicBezTo>
                    <a:cubicBezTo>
                      <a:pt x="473869" y="4304291"/>
                      <a:pt x="443008" y="4350773"/>
                      <a:pt x="442722" y="4314292"/>
                    </a:cubicBezTo>
                    <a:cubicBezTo>
                      <a:pt x="441960" y="4321150"/>
                      <a:pt x="439865" y="4324674"/>
                      <a:pt x="435959" y="4324007"/>
                    </a:cubicBezTo>
                    <a:cubicBezTo>
                      <a:pt x="431006" y="4408590"/>
                      <a:pt x="480822" y="4345343"/>
                      <a:pt x="489680" y="4392397"/>
                    </a:cubicBezTo>
                    <a:cubicBezTo>
                      <a:pt x="470821" y="4389540"/>
                      <a:pt x="477108" y="4412018"/>
                      <a:pt x="486251" y="4418781"/>
                    </a:cubicBezTo>
                    <a:cubicBezTo>
                      <a:pt x="459581" y="4465454"/>
                      <a:pt x="431959" y="4357535"/>
                      <a:pt x="429006" y="4410971"/>
                    </a:cubicBezTo>
                    <a:cubicBezTo>
                      <a:pt x="420434" y="4409637"/>
                      <a:pt x="398812" y="4367156"/>
                      <a:pt x="402050" y="4389540"/>
                    </a:cubicBezTo>
                    <a:cubicBezTo>
                      <a:pt x="417671" y="4401255"/>
                      <a:pt x="405003" y="4395921"/>
                      <a:pt x="405289" y="4432021"/>
                    </a:cubicBezTo>
                    <a:cubicBezTo>
                      <a:pt x="408527" y="4449642"/>
                      <a:pt x="426625" y="4410114"/>
                      <a:pt x="432340" y="4436022"/>
                    </a:cubicBezTo>
                    <a:cubicBezTo>
                      <a:pt x="431959" y="4448023"/>
                      <a:pt x="407956" y="4445356"/>
                      <a:pt x="418719" y="4455452"/>
                    </a:cubicBezTo>
                    <a:cubicBezTo>
                      <a:pt x="433673" y="4447261"/>
                      <a:pt x="432626" y="4454595"/>
                      <a:pt x="442436" y="4434498"/>
                    </a:cubicBezTo>
                    <a:cubicBezTo>
                      <a:pt x="447485" y="4443737"/>
                      <a:pt x="447675" y="4466025"/>
                      <a:pt x="452533" y="4475646"/>
                    </a:cubicBezTo>
                    <a:cubicBezTo>
                      <a:pt x="457962" y="4468407"/>
                      <a:pt x="451866" y="4433735"/>
                      <a:pt x="462725" y="4439641"/>
                    </a:cubicBezTo>
                    <a:cubicBezTo>
                      <a:pt x="467011" y="4530986"/>
                      <a:pt x="511302" y="4473264"/>
                      <a:pt x="529876" y="4514317"/>
                    </a:cubicBezTo>
                    <a:cubicBezTo>
                      <a:pt x="482632" y="4547178"/>
                      <a:pt x="438531" y="4525557"/>
                      <a:pt x="405098" y="4534796"/>
                    </a:cubicBezTo>
                    <a:cubicBezTo>
                      <a:pt x="408527" y="4534510"/>
                      <a:pt x="409289" y="4549179"/>
                      <a:pt x="405003" y="4552036"/>
                    </a:cubicBezTo>
                    <a:lnTo>
                      <a:pt x="394811" y="4553655"/>
                    </a:lnTo>
                    <a:cubicBezTo>
                      <a:pt x="395954" y="4533653"/>
                      <a:pt x="394335" y="4520794"/>
                      <a:pt x="391573" y="4511364"/>
                    </a:cubicBezTo>
                    <a:cubicBezTo>
                      <a:pt x="378238" y="4532891"/>
                      <a:pt x="377190" y="4493362"/>
                      <a:pt x="364617" y="4489933"/>
                    </a:cubicBezTo>
                    <a:cubicBezTo>
                      <a:pt x="339376" y="4514126"/>
                      <a:pt x="272415" y="4502411"/>
                      <a:pt x="251270" y="4482313"/>
                    </a:cubicBezTo>
                    <a:cubicBezTo>
                      <a:pt x="242792" y="4481456"/>
                      <a:pt x="223742" y="4486314"/>
                      <a:pt x="204407" y="4484408"/>
                    </a:cubicBezTo>
                    <a:cubicBezTo>
                      <a:pt x="184880" y="4482408"/>
                      <a:pt x="165354" y="4473645"/>
                      <a:pt x="157067" y="4445547"/>
                    </a:cubicBezTo>
                    <a:cubicBezTo>
                      <a:pt x="156401" y="4458500"/>
                      <a:pt x="158115" y="4477169"/>
                      <a:pt x="153258" y="4480408"/>
                    </a:cubicBezTo>
                    <a:cubicBezTo>
                      <a:pt x="144399" y="4474598"/>
                      <a:pt x="126873" y="4466406"/>
                      <a:pt x="111538" y="4459739"/>
                    </a:cubicBezTo>
                    <a:cubicBezTo>
                      <a:pt x="103823" y="4456405"/>
                      <a:pt x="96774" y="4453452"/>
                      <a:pt x="91535" y="4451357"/>
                    </a:cubicBezTo>
                    <a:cubicBezTo>
                      <a:pt x="86296" y="4449261"/>
                      <a:pt x="83058" y="4448118"/>
                      <a:pt x="82963" y="4448214"/>
                    </a:cubicBezTo>
                    <a:cubicBezTo>
                      <a:pt x="80582" y="4459453"/>
                      <a:pt x="85154" y="4480980"/>
                      <a:pt x="78962" y="4483075"/>
                    </a:cubicBezTo>
                    <a:cubicBezTo>
                      <a:pt x="71819" y="4475455"/>
                      <a:pt x="71057" y="4452309"/>
                      <a:pt x="64961" y="4442213"/>
                    </a:cubicBezTo>
                    <a:cubicBezTo>
                      <a:pt x="45720" y="4498124"/>
                      <a:pt x="24289" y="4412685"/>
                      <a:pt x="0" y="4451642"/>
                    </a:cubicBezTo>
                    <a:cubicBezTo>
                      <a:pt x="2953" y="4494410"/>
                      <a:pt x="15240" y="4463644"/>
                      <a:pt x="14002" y="4450499"/>
                    </a:cubicBezTo>
                    <a:close/>
                    <a:moveTo>
                      <a:pt x="812197" y="4339724"/>
                    </a:moveTo>
                    <a:cubicBezTo>
                      <a:pt x="818007" y="4377062"/>
                      <a:pt x="783908" y="4363155"/>
                      <a:pt x="795338" y="4385444"/>
                    </a:cubicBezTo>
                    <a:cubicBezTo>
                      <a:pt x="789623" y="4418876"/>
                      <a:pt x="789813" y="4367727"/>
                      <a:pt x="785241" y="4370013"/>
                    </a:cubicBezTo>
                    <a:cubicBezTo>
                      <a:pt x="788480" y="4345915"/>
                      <a:pt x="802196" y="4347439"/>
                      <a:pt x="812197" y="4339724"/>
                    </a:cubicBezTo>
                    <a:close/>
                    <a:moveTo>
                      <a:pt x="1185577" y="3684975"/>
                    </a:moveTo>
                    <a:cubicBezTo>
                      <a:pt x="1195293" y="3691357"/>
                      <a:pt x="1204913" y="3688214"/>
                      <a:pt x="1209104" y="3681070"/>
                    </a:cubicBezTo>
                    <a:cubicBezTo>
                      <a:pt x="1213866" y="3692786"/>
                      <a:pt x="1194530" y="3719932"/>
                      <a:pt x="1182338" y="3719932"/>
                    </a:cubicBezTo>
                    <a:cubicBezTo>
                      <a:pt x="1195007" y="3761461"/>
                      <a:pt x="1224248" y="3701454"/>
                      <a:pt x="1239488" y="3693071"/>
                    </a:cubicBezTo>
                    <a:cubicBezTo>
                      <a:pt x="1241965" y="3719551"/>
                      <a:pt x="1239298" y="3728219"/>
                      <a:pt x="1243108" y="3735458"/>
                    </a:cubicBezTo>
                    <a:cubicBezTo>
                      <a:pt x="1239012" y="3762032"/>
                      <a:pt x="1229201" y="3718789"/>
                      <a:pt x="1236155" y="3710883"/>
                    </a:cubicBezTo>
                    <a:cubicBezTo>
                      <a:pt x="1226439" y="3755270"/>
                      <a:pt x="1195388" y="3737077"/>
                      <a:pt x="1196054" y="3786512"/>
                    </a:cubicBezTo>
                    <a:cubicBezTo>
                      <a:pt x="1187958" y="3773748"/>
                      <a:pt x="1176528" y="3770700"/>
                      <a:pt x="1165670" y="3765747"/>
                    </a:cubicBezTo>
                    <a:cubicBezTo>
                      <a:pt x="1161764" y="3789369"/>
                      <a:pt x="1144238" y="3810991"/>
                      <a:pt x="1135476" y="3796608"/>
                    </a:cubicBezTo>
                    <a:cubicBezTo>
                      <a:pt x="1148715" y="3741173"/>
                      <a:pt x="1169575" y="3742220"/>
                      <a:pt x="1185577" y="3684975"/>
                    </a:cubicBezTo>
                    <a:close/>
                    <a:moveTo>
                      <a:pt x="949928" y="3458375"/>
                    </a:moveTo>
                    <a:cubicBezTo>
                      <a:pt x="962120" y="3474282"/>
                      <a:pt x="964311" y="3464471"/>
                      <a:pt x="983456" y="3461328"/>
                    </a:cubicBezTo>
                    <a:cubicBezTo>
                      <a:pt x="974312" y="3484664"/>
                      <a:pt x="972122" y="3472663"/>
                      <a:pt x="983552" y="3504286"/>
                    </a:cubicBezTo>
                    <a:cubicBezTo>
                      <a:pt x="979265" y="3531908"/>
                      <a:pt x="976598" y="3509906"/>
                      <a:pt x="966788" y="3524288"/>
                    </a:cubicBezTo>
                    <a:cubicBezTo>
                      <a:pt x="964216" y="3483521"/>
                      <a:pt x="961168" y="3497618"/>
                      <a:pt x="946595" y="3493332"/>
                    </a:cubicBezTo>
                    <a:cubicBezTo>
                      <a:pt x="945166" y="3475616"/>
                      <a:pt x="948976" y="3470091"/>
                      <a:pt x="949928" y="3458375"/>
                    </a:cubicBezTo>
                    <a:close/>
                    <a:moveTo>
                      <a:pt x="1309021" y="3500762"/>
                    </a:moveTo>
                    <a:cubicBezTo>
                      <a:pt x="1294352" y="3491522"/>
                      <a:pt x="1290352" y="3506572"/>
                      <a:pt x="1272064" y="3507143"/>
                    </a:cubicBezTo>
                    <a:cubicBezTo>
                      <a:pt x="1279875" y="3480759"/>
                      <a:pt x="1306544" y="3448088"/>
                      <a:pt x="1309021" y="3500762"/>
                    </a:cubicBezTo>
                    <a:close/>
                    <a:moveTo>
                      <a:pt x="2116360" y="3271304"/>
                    </a:moveTo>
                    <a:cubicBezTo>
                      <a:pt x="2115027" y="3294926"/>
                      <a:pt x="2108264" y="3306642"/>
                      <a:pt x="2097405" y="3309214"/>
                    </a:cubicBezTo>
                    <a:cubicBezTo>
                      <a:pt x="2097024" y="3297879"/>
                      <a:pt x="2096738" y="3286354"/>
                      <a:pt x="2096358" y="3275019"/>
                    </a:cubicBezTo>
                    <a:cubicBezTo>
                      <a:pt x="2103025" y="3273781"/>
                      <a:pt x="2109693" y="3272542"/>
                      <a:pt x="2116360" y="3271304"/>
                    </a:cubicBezTo>
                    <a:close/>
                    <a:moveTo>
                      <a:pt x="2193512" y="3084329"/>
                    </a:moveTo>
                    <a:cubicBezTo>
                      <a:pt x="2199513" y="3084329"/>
                      <a:pt x="2200085" y="3072422"/>
                      <a:pt x="2206371" y="3073184"/>
                    </a:cubicBezTo>
                    <a:cubicBezTo>
                      <a:pt x="2214944" y="3105569"/>
                      <a:pt x="2226660" y="3103760"/>
                      <a:pt x="2239994" y="3084233"/>
                    </a:cubicBezTo>
                    <a:cubicBezTo>
                      <a:pt x="2232470" y="3135859"/>
                      <a:pt x="2216658" y="3102902"/>
                      <a:pt x="2201609" y="3126048"/>
                    </a:cubicBezTo>
                    <a:cubicBezTo>
                      <a:pt x="2196465" y="3119571"/>
                      <a:pt x="2193798" y="3105665"/>
                      <a:pt x="2193512" y="3084329"/>
                    </a:cubicBezTo>
                    <a:close/>
                    <a:moveTo>
                      <a:pt x="2061591" y="2996794"/>
                    </a:moveTo>
                    <a:cubicBezTo>
                      <a:pt x="2077879" y="2981554"/>
                      <a:pt x="2071783" y="3034513"/>
                      <a:pt x="2085594" y="3026798"/>
                    </a:cubicBezTo>
                    <a:cubicBezTo>
                      <a:pt x="2079593" y="3047657"/>
                      <a:pt x="2060543" y="3028512"/>
                      <a:pt x="2061591" y="2996794"/>
                    </a:cubicBezTo>
                    <a:close/>
                    <a:moveTo>
                      <a:pt x="1642777" y="2668658"/>
                    </a:moveTo>
                    <a:cubicBezTo>
                      <a:pt x="1642396" y="2639987"/>
                      <a:pt x="1655636" y="2643512"/>
                      <a:pt x="1658493" y="2622747"/>
                    </a:cubicBezTo>
                    <a:cubicBezTo>
                      <a:pt x="1665637" y="2634272"/>
                      <a:pt x="1656493" y="2644179"/>
                      <a:pt x="1662398" y="2665133"/>
                    </a:cubicBezTo>
                    <a:cubicBezTo>
                      <a:pt x="1655350" y="2647607"/>
                      <a:pt x="1653159" y="2671039"/>
                      <a:pt x="1642777" y="2668658"/>
                    </a:cubicBezTo>
                    <a:close/>
                    <a:moveTo>
                      <a:pt x="1561529" y="2175834"/>
                    </a:moveTo>
                    <a:cubicBezTo>
                      <a:pt x="1563053" y="2155260"/>
                      <a:pt x="1576864" y="2167833"/>
                      <a:pt x="1568101" y="2183264"/>
                    </a:cubicBezTo>
                    <a:cubicBezTo>
                      <a:pt x="1578102" y="2184883"/>
                      <a:pt x="1584389" y="2157832"/>
                      <a:pt x="1587627" y="2188407"/>
                    </a:cubicBezTo>
                    <a:cubicBezTo>
                      <a:pt x="1591437" y="2186312"/>
                      <a:pt x="1590199" y="2172215"/>
                      <a:pt x="1590580" y="2162118"/>
                    </a:cubicBezTo>
                    <a:cubicBezTo>
                      <a:pt x="1600105" y="2168024"/>
                      <a:pt x="1600581" y="2167928"/>
                      <a:pt x="1609916" y="2158499"/>
                    </a:cubicBezTo>
                    <a:cubicBezTo>
                      <a:pt x="1610583" y="2190503"/>
                      <a:pt x="1605344" y="2208505"/>
                      <a:pt x="1597819" y="2220983"/>
                    </a:cubicBezTo>
                    <a:cubicBezTo>
                      <a:pt x="1609820" y="2222888"/>
                      <a:pt x="1618584" y="2229079"/>
                      <a:pt x="1630490" y="2249272"/>
                    </a:cubicBezTo>
                    <a:cubicBezTo>
                      <a:pt x="1639443" y="2239175"/>
                      <a:pt x="1625537" y="2227269"/>
                      <a:pt x="1633252" y="2214506"/>
                    </a:cubicBezTo>
                    <a:cubicBezTo>
                      <a:pt x="1643063" y="2212315"/>
                      <a:pt x="1646015" y="2230317"/>
                      <a:pt x="1652969" y="2236604"/>
                    </a:cubicBezTo>
                    <a:cubicBezTo>
                      <a:pt x="1642205" y="2252225"/>
                      <a:pt x="1627823" y="2285753"/>
                      <a:pt x="1620774" y="2251177"/>
                    </a:cubicBezTo>
                    <a:cubicBezTo>
                      <a:pt x="1612964" y="2254415"/>
                      <a:pt x="1609439" y="2288324"/>
                      <a:pt x="1604582" y="2254130"/>
                    </a:cubicBezTo>
                    <a:cubicBezTo>
                      <a:pt x="1603248" y="2292896"/>
                      <a:pt x="1574483" y="2272132"/>
                      <a:pt x="1582674" y="2318423"/>
                    </a:cubicBezTo>
                    <a:cubicBezTo>
                      <a:pt x="1591818" y="2316709"/>
                      <a:pt x="1574673" y="2296421"/>
                      <a:pt x="1588961" y="2300231"/>
                    </a:cubicBezTo>
                    <a:cubicBezTo>
                      <a:pt x="1586579" y="2328044"/>
                      <a:pt x="1594390" y="2325758"/>
                      <a:pt x="1595914" y="2341855"/>
                    </a:cubicBezTo>
                    <a:cubicBezTo>
                      <a:pt x="1613440" y="2326139"/>
                      <a:pt x="1637252" y="2330044"/>
                      <a:pt x="1651350" y="2357476"/>
                    </a:cubicBezTo>
                    <a:cubicBezTo>
                      <a:pt x="1655159" y="2355380"/>
                      <a:pt x="1653826" y="2341283"/>
                      <a:pt x="1654207" y="2331092"/>
                    </a:cubicBezTo>
                    <a:cubicBezTo>
                      <a:pt x="1688592" y="2348522"/>
                      <a:pt x="1709928" y="2322043"/>
                      <a:pt x="1732693" y="2368239"/>
                    </a:cubicBezTo>
                    <a:cubicBezTo>
                      <a:pt x="1736979" y="2408816"/>
                      <a:pt x="1720787" y="2400719"/>
                      <a:pt x="1717262" y="2422817"/>
                    </a:cubicBezTo>
                    <a:cubicBezTo>
                      <a:pt x="1706023" y="2406053"/>
                      <a:pt x="1725549" y="2393671"/>
                      <a:pt x="1729740" y="2386051"/>
                    </a:cubicBezTo>
                    <a:cubicBezTo>
                      <a:pt x="1720692" y="2357095"/>
                      <a:pt x="1699832" y="2419103"/>
                      <a:pt x="1703261" y="2356619"/>
                    </a:cubicBezTo>
                    <a:cubicBezTo>
                      <a:pt x="1695355" y="2354428"/>
                      <a:pt x="1696498" y="2373573"/>
                      <a:pt x="1687163" y="2368144"/>
                    </a:cubicBezTo>
                    <a:cubicBezTo>
                      <a:pt x="1678877" y="2371763"/>
                      <a:pt x="1691831" y="2382050"/>
                      <a:pt x="1687735" y="2402529"/>
                    </a:cubicBezTo>
                    <a:cubicBezTo>
                      <a:pt x="1676591" y="2375573"/>
                      <a:pt x="1672304" y="2368525"/>
                      <a:pt x="1651635" y="2383289"/>
                    </a:cubicBezTo>
                    <a:cubicBezTo>
                      <a:pt x="1653635" y="2407292"/>
                      <a:pt x="1661351" y="2414340"/>
                      <a:pt x="1668494" y="2423294"/>
                    </a:cubicBezTo>
                    <a:cubicBezTo>
                      <a:pt x="1662113" y="2437295"/>
                      <a:pt x="1646492" y="2454821"/>
                      <a:pt x="1642491" y="2428056"/>
                    </a:cubicBezTo>
                    <a:cubicBezTo>
                      <a:pt x="1635728" y="2431580"/>
                      <a:pt x="1647539" y="2450059"/>
                      <a:pt x="1639729" y="2462822"/>
                    </a:cubicBezTo>
                    <a:cubicBezTo>
                      <a:pt x="1628299" y="2449773"/>
                      <a:pt x="1616012" y="2452821"/>
                      <a:pt x="1603439" y="2426532"/>
                    </a:cubicBezTo>
                    <a:cubicBezTo>
                      <a:pt x="1594485" y="2439200"/>
                      <a:pt x="1613916" y="2442439"/>
                      <a:pt x="1610487" y="2468252"/>
                    </a:cubicBezTo>
                    <a:cubicBezTo>
                      <a:pt x="1607439" y="2485016"/>
                      <a:pt x="1604486" y="2427008"/>
                      <a:pt x="1590675" y="2446058"/>
                    </a:cubicBezTo>
                    <a:cubicBezTo>
                      <a:pt x="1591628" y="2434533"/>
                      <a:pt x="1596200" y="2431485"/>
                      <a:pt x="1596867" y="2419103"/>
                    </a:cubicBezTo>
                    <a:cubicBezTo>
                      <a:pt x="1592676" y="2397290"/>
                      <a:pt x="1586294" y="2461679"/>
                      <a:pt x="1577531" y="2431390"/>
                    </a:cubicBezTo>
                    <a:cubicBezTo>
                      <a:pt x="1583817" y="2392909"/>
                      <a:pt x="1594104" y="2381193"/>
                      <a:pt x="1606106" y="2374526"/>
                    </a:cubicBezTo>
                    <a:cubicBezTo>
                      <a:pt x="1595819" y="2359000"/>
                      <a:pt x="1588008" y="2382146"/>
                      <a:pt x="1573626" y="2371954"/>
                    </a:cubicBezTo>
                    <a:cubicBezTo>
                      <a:pt x="1576197" y="2397195"/>
                      <a:pt x="1584770" y="2413483"/>
                      <a:pt x="1570673" y="2398243"/>
                    </a:cubicBezTo>
                    <a:cubicBezTo>
                      <a:pt x="1570387" y="2419579"/>
                      <a:pt x="1570577" y="2439962"/>
                      <a:pt x="1577721" y="2440058"/>
                    </a:cubicBezTo>
                    <a:cubicBezTo>
                      <a:pt x="1562291" y="2430914"/>
                      <a:pt x="1547432" y="2473300"/>
                      <a:pt x="1531906" y="2448058"/>
                    </a:cubicBezTo>
                    <a:cubicBezTo>
                      <a:pt x="1537145" y="2411292"/>
                      <a:pt x="1558004" y="2456250"/>
                      <a:pt x="1564291" y="2416531"/>
                    </a:cubicBezTo>
                    <a:cubicBezTo>
                      <a:pt x="1562005" y="2395957"/>
                      <a:pt x="1548956" y="2417864"/>
                      <a:pt x="1548098" y="2427961"/>
                    </a:cubicBezTo>
                    <a:cubicBezTo>
                      <a:pt x="1545336" y="2430056"/>
                      <a:pt x="1544955" y="2425103"/>
                      <a:pt x="1544669" y="2419960"/>
                    </a:cubicBezTo>
                    <a:cubicBezTo>
                      <a:pt x="1545241" y="2412626"/>
                      <a:pt x="1543336" y="2412054"/>
                      <a:pt x="1541336" y="2411959"/>
                    </a:cubicBezTo>
                    <a:cubicBezTo>
                      <a:pt x="1546193" y="2398433"/>
                      <a:pt x="1555528" y="2395671"/>
                      <a:pt x="1564005" y="2390718"/>
                    </a:cubicBezTo>
                    <a:cubicBezTo>
                      <a:pt x="1564291" y="2369382"/>
                      <a:pt x="1558576" y="2365096"/>
                      <a:pt x="1556957" y="2348999"/>
                    </a:cubicBezTo>
                    <a:cubicBezTo>
                      <a:pt x="1553051" y="2387003"/>
                      <a:pt x="1537240" y="2396719"/>
                      <a:pt x="1521619" y="2406720"/>
                    </a:cubicBezTo>
                    <a:cubicBezTo>
                      <a:pt x="1520762" y="2429771"/>
                      <a:pt x="1539812" y="2395576"/>
                      <a:pt x="1534954" y="2430247"/>
                    </a:cubicBezTo>
                    <a:cubicBezTo>
                      <a:pt x="1525715" y="2439010"/>
                      <a:pt x="1526381" y="2419674"/>
                      <a:pt x="1518476" y="2424437"/>
                    </a:cubicBezTo>
                    <a:cubicBezTo>
                      <a:pt x="1520000" y="2440915"/>
                      <a:pt x="1531239" y="2429104"/>
                      <a:pt x="1528668" y="2457107"/>
                    </a:cubicBezTo>
                    <a:cubicBezTo>
                      <a:pt x="1519523" y="2465870"/>
                      <a:pt x="1520095" y="2446439"/>
                      <a:pt x="1512284" y="2451392"/>
                    </a:cubicBezTo>
                    <a:cubicBezTo>
                      <a:pt x="1514189" y="2432914"/>
                      <a:pt x="1520476" y="2411673"/>
                      <a:pt x="1515047" y="2399291"/>
                    </a:cubicBezTo>
                    <a:cubicBezTo>
                      <a:pt x="1506665" y="2401672"/>
                      <a:pt x="1508855" y="2429199"/>
                      <a:pt x="1509046" y="2451964"/>
                    </a:cubicBezTo>
                    <a:cubicBezTo>
                      <a:pt x="1498950" y="2447487"/>
                      <a:pt x="1499616" y="2468442"/>
                      <a:pt x="1489520" y="2463965"/>
                    </a:cubicBezTo>
                    <a:cubicBezTo>
                      <a:pt x="1488662" y="2449392"/>
                      <a:pt x="1494854" y="2440820"/>
                      <a:pt x="1489234" y="2438248"/>
                    </a:cubicBezTo>
                    <a:cubicBezTo>
                      <a:pt x="1489520" y="2416721"/>
                      <a:pt x="1500283" y="2433866"/>
                      <a:pt x="1502378" y="2435962"/>
                    </a:cubicBezTo>
                    <a:cubicBezTo>
                      <a:pt x="1498950" y="2415578"/>
                      <a:pt x="1501045" y="2417769"/>
                      <a:pt x="1498568" y="2385098"/>
                    </a:cubicBezTo>
                    <a:cubicBezTo>
                      <a:pt x="1512761" y="2399672"/>
                      <a:pt x="1521524" y="2358143"/>
                      <a:pt x="1524095" y="2320519"/>
                    </a:cubicBezTo>
                    <a:cubicBezTo>
                      <a:pt x="1527905" y="2335949"/>
                      <a:pt x="1532573" y="2348999"/>
                      <a:pt x="1534478" y="2370144"/>
                    </a:cubicBezTo>
                    <a:cubicBezTo>
                      <a:pt x="1553433" y="2379002"/>
                      <a:pt x="1546765" y="2326901"/>
                      <a:pt x="1566863" y="2338521"/>
                    </a:cubicBezTo>
                    <a:cubicBezTo>
                      <a:pt x="1562862" y="2326520"/>
                      <a:pt x="1563624" y="2300707"/>
                      <a:pt x="1553433" y="2306517"/>
                    </a:cubicBezTo>
                    <a:cubicBezTo>
                      <a:pt x="1566386" y="2272322"/>
                      <a:pt x="1572197" y="2372240"/>
                      <a:pt x="1586389" y="2335092"/>
                    </a:cubicBezTo>
                    <a:cubicBezTo>
                      <a:pt x="1578293" y="2303279"/>
                      <a:pt x="1552575" y="2241271"/>
                      <a:pt x="1533811" y="2310041"/>
                    </a:cubicBezTo>
                    <a:cubicBezTo>
                      <a:pt x="1524286" y="2299373"/>
                      <a:pt x="1517714" y="2279847"/>
                      <a:pt x="1513618" y="2253368"/>
                    </a:cubicBezTo>
                    <a:cubicBezTo>
                      <a:pt x="1534478" y="2281466"/>
                      <a:pt x="1565339" y="2238318"/>
                      <a:pt x="1565148" y="2192789"/>
                    </a:cubicBezTo>
                    <a:cubicBezTo>
                      <a:pt x="1572959" y="2214410"/>
                      <a:pt x="1581531" y="2234127"/>
                      <a:pt x="1594961" y="2238890"/>
                    </a:cubicBezTo>
                    <a:cubicBezTo>
                      <a:pt x="1588580" y="2203742"/>
                      <a:pt x="1574292" y="2192312"/>
                      <a:pt x="1561529" y="2175834"/>
                    </a:cubicBezTo>
                    <a:close/>
                    <a:moveTo>
                      <a:pt x="1710976" y="2423960"/>
                    </a:moveTo>
                    <a:cubicBezTo>
                      <a:pt x="1706690" y="2424722"/>
                      <a:pt x="1702308" y="2425580"/>
                      <a:pt x="1698022" y="2426342"/>
                    </a:cubicBezTo>
                    <a:cubicBezTo>
                      <a:pt x="1703832" y="2408816"/>
                      <a:pt x="1698022" y="2404529"/>
                      <a:pt x="1697355" y="2383384"/>
                    </a:cubicBezTo>
                    <a:cubicBezTo>
                      <a:pt x="1707547" y="2380241"/>
                      <a:pt x="1708785" y="2403291"/>
                      <a:pt x="1710976" y="2423960"/>
                    </a:cubicBezTo>
                    <a:close/>
                    <a:moveTo>
                      <a:pt x="1189577" y="2198504"/>
                    </a:moveTo>
                    <a:cubicBezTo>
                      <a:pt x="1190054" y="2188502"/>
                      <a:pt x="1188815" y="2183264"/>
                      <a:pt x="1186244" y="2181835"/>
                    </a:cubicBezTo>
                    <a:cubicBezTo>
                      <a:pt x="1187006" y="2172500"/>
                      <a:pt x="1192721" y="2174977"/>
                      <a:pt x="1192721" y="2163642"/>
                    </a:cubicBezTo>
                    <a:cubicBezTo>
                      <a:pt x="1202246" y="2163547"/>
                      <a:pt x="1200817" y="2203076"/>
                      <a:pt x="1189577" y="2198504"/>
                    </a:cubicBezTo>
                    <a:close/>
                    <a:moveTo>
                      <a:pt x="4030694" y="107194"/>
                    </a:moveTo>
                    <a:cubicBezTo>
                      <a:pt x="4028504" y="118339"/>
                      <a:pt x="4027265" y="131293"/>
                      <a:pt x="4022789" y="137770"/>
                    </a:cubicBezTo>
                    <a:cubicBezTo>
                      <a:pt x="4016121" y="112243"/>
                      <a:pt x="4028218" y="124530"/>
                      <a:pt x="4018788" y="93669"/>
                    </a:cubicBezTo>
                    <a:cubicBezTo>
                      <a:pt x="4023074" y="92145"/>
                      <a:pt x="4026027" y="115862"/>
                      <a:pt x="4030694" y="107194"/>
                    </a:cubicBezTo>
                    <a:close/>
                    <a:moveTo>
                      <a:pt x="4447223" y="1048360"/>
                    </a:moveTo>
                    <a:cubicBezTo>
                      <a:pt x="4454367" y="1080078"/>
                      <a:pt x="4424173" y="1061981"/>
                      <a:pt x="4434459" y="1071696"/>
                    </a:cubicBezTo>
                    <a:cubicBezTo>
                      <a:pt x="4436936" y="1093223"/>
                      <a:pt x="4422458" y="1064457"/>
                      <a:pt x="4419029" y="1050074"/>
                    </a:cubicBezTo>
                    <a:cubicBezTo>
                      <a:pt x="4419219" y="1040454"/>
                      <a:pt x="4429507" y="1037597"/>
                      <a:pt x="4434841" y="1062362"/>
                    </a:cubicBezTo>
                    <a:cubicBezTo>
                      <a:pt x="4437317" y="1059885"/>
                      <a:pt x="4433221" y="1046074"/>
                      <a:pt x="4431316" y="1036072"/>
                    </a:cubicBezTo>
                    <a:cubicBezTo>
                      <a:pt x="4437031" y="1032453"/>
                      <a:pt x="4441889" y="1046455"/>
                      <a:pt x="4447223" y="1048360"/>
                    </a:cubicBezTo>
                    <a:close/>
                    <a:moveTo>
                      <a:pt x="4490371" y="1289628"/>
                    </a:moveTo>
                    <a:cubicBezTo>
                      <a:pt x="4492943" y="1309726"/>
                      <a:pt x="4476941" y="1303630"/>
                      <a:pt x="4474084" y="1277436"/>
                    </a:cubicBezTo>
                    <a:cubicBezTo>
                      <a:pt x="4480179" y="1266959"/>
                      <a:pt x="4484752" y="1287723"/>
                      <a:pt x="4490371" y="1289628"/>
                    </a:cubicBezTo>
                    <a:close/>
                    <a:moveTo>
                      <a:pt x="4801648" y="1856842"/>
                    </a:moveTo>
                    <a:cubicBezTo>
                      <a:pt x="4800600" y="1874368"/>
                      <a:pt x="4795076" y="1860080"/>
                      <a:pt x="4788218" y="1861604"/>
                    </a:cubicBezTo>
                    <a:cubicBezTo>
                      <a:pt x="4786694" y="1850746"/>
                      <a:pt x="4787170" y="1842935"/>
                      <a:pt x="4791837" y="1841792"/>
                    </a:cubicBezTo>
                    <a:cubicBezTo>
                      <a:pt x="4790504" y="1834458"/>
                      <a:pt x="4788694" y="1834172"/>
                      <a:pt x="4786980" y="1834268"/>
                    </a:cubicBezTo>
                    <a:cubicBezTo>
                      <a:pt x="4784694" y="1827314"/>
                      <a:pt x="4785932" y="1825981"/>
                      <a:pt x="4787456" y="1824933"/>
                    </a:cubicBezTo>
                    <a:lnTo>
                      <a:pt x="4792790" y="1823028"/>
                    </a:lnTo>
                    <a:cubicBezTo>
                      <a:pt x="4792790" y="1841316"/>
                      <a:pt x="4795933" y="1833791"/>
                      <a:pt x="4801648" y="1856842"/>
                    </a:cubicBezTo>
                    <a:close/>
                    <a:moveTo>
                      <a:pt x="5213033" y="4405827"/>
                    </a:moveTo>
                    <a:cubicBezTo>
                      <a:pt x="5197507" y="4401827"/>
                      <a:pt x="5185029" y="4379919"/>
                      <a:pt x="5166932" y="4392207"/>
                    </a:cubicBezTo>
                    <a:cubicBezTo>
                      <a:pt x="5161312" y="4366870"/>
                      <a:pt x="5140452" y="4344582"/>
                      <a:pt x="5152454" y="4333151"/>
                    </a:cubicBezTo>
                    <a:cubicBezTo>
                      <a:pt x="5163693" y="4334104"/>
                      <a:pt x="5170647" y="4362012"/>
                      <a:pt x="5179314" y="4379443"/>
                    </a:cubicBezTo>
                    <a:cubicBezTo>
                      <a:pt x="5186553" y="4377348"/>
                      <a:pt x="5193793" y="4375252"/>
                      <a:pt x="5201032" y="4373157"/>
                    </a:cubicBezTo>
                    <a:cubicBezTo>
                      <a:pt x="5204270" y="4388397"/>
                      <a:pt x="5209890" y="4389540"/>
                      <a:pt x="5213033" y="4405827"/>
                    </a:cubicBezTo>
                    <a:close/>
                    <a:moveTo>
                      <a:pt x="4405123" y="5775618"/>
                    </a:moveTo>
                    <a:cubicBezTo>
                      <a:pt x="4399693" y="5776951"/>
                      <a:pt x="4394454" y="5778189"/>
                      <a:pt x="4389120" y="5779237"/>
                    </a:cubicBezTo>
                    <a:cubicBezTo>
                      <a:pt x="4388263" y="5750948"/>
                      <a:pt x="4374356" y="5770093"/>
                      <a:pt x="4369213" y="5757234"/>
                    </a:cubicBezTo>
                    <a:cubicBezTo>
                      <a:pt x="4382548" y="5756662"/>
                      <a:pt x="4371213" y="5727231"/>
                      <a:pt x="4392740" y="5725516"/>
                    </a:cubicBezTo>
                    <a:cubicBezTo>
                      <a:pt x="4394073" y="5752281"/>
                      <a:pt x="4401884" y="5755520"/>
                      <a:pt x="4405123" y="5775618"/>
                    </a:cubicBezTo>
                    <a:close/>
                    <a:moveTo>
                      <a:pt x="1173480" y="4692054"/>
                    </a:moveTo>
                    <a:cubicBezTo>
                      <a:pt x="1168622" y="4715771"/>
                      <a:pt x="1154716" y="4691577"/>
                      <a:pt x="1156335" y="4669193"/>
                    </a:cubicBezTo>
                    <a:cubicBezTo>
                      <a:pt x="1169670" y="4655858"/>
                      <a:pt x="1164622" y="4692815"/>
                      <a:pt x="1173480" y="4692054"/>
                    </a:cubicBezTo>
                    <a:close/>
                    <a:moveTo>
                      <a:pt x="219266" y="4548131"/>
                    </a:moveTo>
                    <a:cubicBezTo>
                      <a:pt x="221361" y="4527081"/>
                      <a:pt x="232410" y="4526985"/>
                      <a:pt x="240221" y="4519080"/>
                    </a:cubicBezTo>
                    <a:cubicBezTo>
                      <a:pt x="241554" y="4557560"/>
                      <a:pt x="227076" y="4552703"/>
                      <a:pt x="219266" y="4548131"/>
                    </a:cubicBezTo>
                    <a:close/>
                    <a:moveTo>
                      <a:pt x="350330" y="4570229"/>
                    </a:moveTo>
                    <a:cubicBezTo>
                      <a:pt x="360902" y="4549559"/>
                      <a:pt x="366998" y="4568229"/>
                      <a:pt x="377476" y="4565847"/>
                    </a:cubicBezTo>
                    <a:cubicBezTo>
                      <a:pt x="377476" y="4577277"/>
                      <a:pt x="377381" y="4588707"/>
                      <a:pt x="377381" y="4600137"/>
                    </a:cubicBezTo>
                    <a:cubicBezTo>
                      <a:pt x="363760" y="4602614"/>
                      <a:pt x="355568" y="4590326"/>
                      <a:pt x="350330" y="4570229"/>
                    </a:cubicBezTo>
                    <a:close/>
                    <a:moveTo>
                      <a:pt x="496158" y="4348963"/>
                    </a:moveTo>
                    <a:cubicBezTo>
                      <a:pt x="511302" y="4352773"/>
                      <a:pt x="504920" y="4365060"/>
                      <a:pt x="523018" y="4353154"/>
                    </a:cubicBezTo>
                    <a:cubicBezTo>
                      <a:pt x="528161" y="4382777"/>
                      <a:pt x="511588" y="4360107"/>
                      <a:pt x="512826" y="4380491"/>
                    </a:cubicBezTo>
                    <a:cubicBezTo>
                      <a:pt x="512159" y="4405065"/>
                      <a:pt x="534829" y="4366584"/>
                      <a:pt x="529590" y="4403636"/>
                    </a:cubicBezTo>
                    <a:cubicBezTo>
                      <a:pt x="515398" y="4406113"/>
                      <a:pt x="507968" y="4390492"/>
                      <a:pt x="495967" y="4409161"/>
                    </a:cubicBezTo>
                    <a:cubicBezTo>
                      <a:pt x="488252" y="4391444"/>
                      <a:pt x="497205" y="4375538"/>
                      <a:pt x="496158" y="4348963"/>
                    </a:cubicBezTo>
                    <a:close/>
                    <a:moveTo>
                      <a:pt x="539782" y="4376014"/>
                    </a:moveTo>
                    <a:cubicBezTo>
                      <a:pt x="543783" y="4385349"/>
                      <a:pt x="551688" y="4383824"/>
                      <a:pt x="559975" y="4381348"/>
                    </a:cubicBezTo>
                    <a:cubicBezTo>
                      <a:pt x="558832" y="4410685"/>
                      <a:pt x="535591" y="4425449"/>
                      <a:pt x="539782" y="4376014"/>
                    </a:cubicBezTo>
                    <a:close/>
                    <a:moveTo>
                      <a:pt x="563023" y="4543940"/>
                    </a:moveTo>
                    <a:cubicBezTo>
                      <a:pt x="559975" y="4518508"/>
                      <a:pt x="585311" y="4517936"/>
                      <a:pt x="583216" y="4523461"/>
                    </a:cubicBezTo>
                    <a:cubicBezTo>
                      <a:pt x="586454" y="4553941"/>
                      <a:pt x="569976" y="4537463"/>
                      <a:pt x="563023" y="4543940"/>
                    </a:cubicBezTo>
                    <a:close/>
                    <a:moveTo>
                      <a:pt x="616839" y="4612234"/>
                    </a:moveTo>
                    <a:cubicBezTo>
                      <a:pt x="621697" y="4585374"/>
                      <a:pt x="640556" y="4599280"/>
                      <a:pt x="647129" y="4615854"/>
                    </a:cubicBezTo>
                    <a:cubicBezTo>
                      <a:pt x="646367" y="4665860"/>
                      <a:pt x="621411" y="4628903"/>
                      <a:pt x="616839" y="4612234"/>
                    </a:cubicBezTo>
                    <a:close/>
                    <a:moveTo>
                      <a:pt x="627602" y="4155700"/>
                    </a:moveTo>
                    <a:cubicBezTo>
                      <a:pt x="634937" y="4142080"/>
                      <a:pt x="652367" y="4158082"/>
                      <a:pt x="654368" y="4185609"/>
                    </a:cubicBezTo>
                    <a:cubicBezTo>
                      <a:pt x="644938" y="4161130"/>
                      <a:pt x="630365" y="4200944"/>
                      <a:pt x="627602" y="4155700"/>
                    </a:cubicBezTo>
                    <a:close/>
                    <a:moveTo>
                      <a:pt x="668274" y="3779939"/>
                    </a:moveTo>
                    <a:cubicBezTo>
                      <a:pt x="676370" y="3758889"/>
                      <a:pt x="673418" y="3751460"/>
                      <a:pt x="671703" y="3719360"/>
                    </a:cubicBezTo>
                    <a:cubicBezTo>
                      <a:pt x="689515" y="3716217"/>
                      <a:pt x="692277" y="3746316"/>
                      <a:pt x="701897" y="3705835"/>
                    </a:cubicBezTo>
                    <a:cubicBezTo>
                      <a:pt x="715709" y="3720217"/>
                      <a:pt x="729520" y="3803371"/>
                      <a:pt x="705136" y="3808229"/>
                    </a:cubicBezTo>
                    <a:cubicBezTo>
                      <a:pt x="709994" y="3764223"/>
                      <a:pt x="676656" y="3806705"/>
                      <a:pt x="668274" y="3779939"/>
                    </a:cubicBezTo>
                    <a:close/>
                    <a:moveTo>
                      <a:pt x="684562" y="4172083"/>
                    </a:moveTo>
                    <a:cubicBezTo>
                      <a:pt x="686086" y="4152653"/>
                      <a:pt x="701135" y="4165892"/>
                      <a:pt x="708089" y="4159511"/>
                    </a:cubicBezTo>
                    <a:cubicBezTo>
                      <a:pt x="707612" y="4195515"/>
                      <a:pt x="689420" y="4189419"/>
                      <a:pt x="684562" y="4172083"/>
                    </a:cubicBezTo>
                    <a:close/>
                    <a:moveTo>
                      <a:pt x="684943" y="3863092"/>
                    </a:moveTo>
                    <a:cubicBezTo>
                      <a:pt x="683609" y="3842804"/>
                      <a:pt x="700278" y="3865188"/>
                      <a:pt x="695039" y="3835661"/>
                    </a:cubicBezTo>
                    <a:cubicBezTo>
                      <a:pt x="698945" y="3842233"/>
                      <a:pt x="703993" y="3845471"/>
                      <a:pt x="711803" y="3841471"/>
                    </a:cubicBezTo>
                    <a:cubicBezTo>
                      <a:pt x="715518" y="3893763"/>
                      <a:pt x="691515" y="3876713"/>
                      <a:pt x="684943" y="3863092"/>
                    </a:cubicBezTo>
                    <a:close/>
                    <a:moveTo>
                      <a:pt x="707898" y="4382682"/>
                    </a:moveTo>
                    <a:cubicBezTo>
                      <a:pt x="699802" y="4368394"/>
                      <a:pt x="727329" y="4380967"/>
                      <a:pt x="714661" y="4347153"/>
                    </a:cubicBezTo>
                    <a:cubicBezTo>
                      <a:pt x="726567" y="4350773"/>
                      <a:pt x="730187" y="4376966"/>
                      <a:pt x="741521" y="4359822"/>
                    </a:cubicBezTo>
                    <a:cubicBezTo>
                      <a:pt x="741521" y="4368394"/>
                      <a:pt x="741521" y="4377157"/>
                      <a:pt x="741521" y="4385730"/>
                    </a:cubicBezTo>
                    <a:cubicBezTo>
                      <a:pt x="752475" y="4382205"/>
                      <a:pt x="759047" y="4365917"/>
                      <a:pt x="771811" y="4380681"/>
                    </a:cubicBezTo>
                    <a:cubicBezTo>
                      <a:pt x="775050" y="4379824"/>
                      <a:pt x="774383" y="4369727"/>
                      <a:pt x="775145" y="4362965"/>
                    </a:cubicBezTo>
                    <a:cubicBezTo>
                      <a:pt x="785146" y="4367060"/>
                      <a:pt x="771906" y="4381729"/>
                      <a:pt x="775145" y="4397350"/>
                    </a:cubicBezTo>
                    <a:cubicBezTo>
                      <a:pt x="759428" y="4399922"/>
                      <a:pt x="743712" y="4402493"/>
                      <a:pt x="727996" y="4405065"/>
                    </a:cubicBezTo>
                    <a:cubicBezTo>
                      <a:pt x="729806" y="4358869"/>
                      <a:pt x="719614" y="4377729"/>
                      <a:pt x="707898" y="4382682"/>
                    </a:cubicBezTo>
                    <a:close/>
                    <a:moveTo>
                      <a:pt x="718185" y="4157891"/>
                    </a:moveTo>
                    <a:cubicBezTo>
                      <a:pt x="725996" y="4153891"/>
                      <a:pt x="731044" y="4157225"/>
                      <a:pt x="734949" y="4163702"/>
                    </a:cubicBezTo>
                    <a:cubicBezTo>
                      <a:pt x="734473" y="4185609"/>
                      <a:pt x="729996" y="4197801"/>
                      <a:pt x="721424" y="4200182"/>
                    </a:cubicBezTo>
                    <a:cubicBezTo>
                      <a:pt x="718757" y="4190657"/>
                      <a:pt x="717137" y="4177989"/>
                      <a:pt x="718185" y="4157891"/>
                    </a:cubicBezTo>
                    <a:close/>
                    <a:moveTo>
                      <a:pt x="745046" y="4161987"/>
                    </a:moveTo>
                    <a:cubicBezTo>
                      <a:pt x="759047" y="4132841"/>
                      <a:pt x="795147" y="4178656"/>
                      <a:pt x="812197" y="4133603"/>
                    </a:cubicBezTo>
                    <a:cubicBezTo>
                      <a:pt x="827151" y="4147700"/>
                      <a:pt x="827246" y="4149700"/>
                      <a:pt x="839153" y="4172083"/>
                    </a:cubicBezTo>
                    <a:cubicBezTo>
                      <a:pt x="837629" y="4200944"/>
                      <a:pt x="824579" y="4183133"/>
                      <a:pt x="822293" y="4166273"/>
                    </a:cubicBezTo>
                    <a:cubicBezTo>
                      <a:pt x="805815" y="4213708"/>
                      <a:pt x="784003" y="4176084"/>
                      <a:pt x="765143" y="4192848"/>
                    </a:cubicBezTo>
                    <a:cubicBezTo>
                      <a:pt x="762762" y="4155796"/>
                      <a:pt x="753047" y="4187800"/>
                      <a:pt x="745046" y="4161987"/>
                    </a:cubicBezTo>
                    <a:close/>
                    <a:moveTo>
                      <a:pt x="795433" y="4119220"/>
                    </a:moveTo>
                    <a:cubicBezTo>
                      <a:pt x="793242" y="4087121"/>
                      <a:pt x="818960" y="4099313"/>
                      <a:pt x="822293" y="4106171"/>
                    </a:cubicBezTo>
                    <a:cubicBezTo>
                      <a:pt x="818769" y="4141318"/>
                      <a:pt x="808673" y="4107314"/>
                      <a:pt x="795433" y="4119220"/>
                    </a:cubicBezTo>
                    <a:close/>
                    <a:moveTo>
                      <a:pt x="839248" y="3966153"/>
                    </a:moveTo>
                    <a:cubicBezTo>
                      <a:pt x="855250" y="3951770"/>
                      <a:pt x="843915" y="3979393"/>
                      <a:pt x="852773" y="4006825"/>
                    </a:cubicBezTo>
                    <a:cubicBezTo>
                      <a:pt x="848487" y="3995585"/>
                      <a:pt x="836867" y="4004158"/>
                      <a:pt x="832485" y="3993014"/>
                    </a:cubicBezTo>
                    <a:cubicBezTo>
                      <a:pt x="833342" y="3982155"/>
                      <a:pt x="839248" y="3983203"/>
                      <a:pt x="839248" y="3991966"/>
                    </a:cubicBezTo>
                    <a:cubicBezTo>
                      <a:pt x="843534" y="3989299"/>
                      <a:pt x="843629" y="3965486"/>
                      <a:pt x="839248" y="3966153"/>
                    </a:cubicBezTo>
                    <a:close/>
                    <a:moveTo>
                      <a:pt x="852773" y="4041115"/>
                    </a:moveTo>
                    <a:cubicBezTo>
                      <a:pt x="852202" y="4022636"/>
                      <a:pt x="864775" y="4035209"/>
                      <a:pt x="869633" y="4029780"/>
                    </a:cubicBezTo>
                    <a:cubicBezTo>
                      <a:pt x="870204" y="4019683"/>
                      <a:pt x="868871" y="4014731"/>
                      <a:pt x="866204" y="4013207"/>
                    </a:cubicBezTo>
                    <a:cubicBezTo>
                      <a:pt x="885349" y="3986727"/>
                      <a:pt x="866013" y="4069690"/>
                      <a:pt x="852773" y="4041115"/>
                    </a:cubicBezTo>
                    <a:close/>
                    <a:moveTo>
                      <a:pt x="883253" y="4113219"/>
                    </a:moveTo>
                    <a:cubicBezTo>
                      <a:pt x="896398" y="4127221"/>
                      <a:pt x="867728" y="4105694"/>
                      <a:pt x="879825" y="4122363"/>
                    </a:cubicBezTo>
                    <a:cubicBezTo>
                      <a:pt x="874776" y="4132745"/>
                      <a:pt x="863822" y="4112171"/>
                      <a:pt x="856202" y="4117696"/>
                    </a:cubicBezTo>
                    <a:cubicBezTo>
                      <a:pt x="856774" y="4107504"/>
                      <a:pt x="862394" y="4109314"/>
                      <a:pt x="866299" y="4107504"/>
                    </a:cubicBezTo>
                    <a:cubicBezTo>
                      <a:pt x="870014" y="4104742"/>
                      <a:pt x="868585" y="4090073"/>
                      <a:pt x="873062" y="4089216"/>
                    </a:cubicBezTo>
                    <a:cubicBezTo>
                      <a:pt x="875919" y="4070547"/>
                      <a:pt x="871538" y="4115029"/>
                      <a:pt x="883253" y="4113219"/>
                    </a:cubicBezTo>
                    <a:close/>
                    <a:moveTo>
                      <a:pt x="876681" y="4406304"/>
                    </a:moveTo>
                    <a:cubicBezTo>
                      <a:pt x="874014" y="4377062"/>
                      <a:pt x="880396" y="4369442"/>
                      <a:pt x="883444" y="4353630"/>
                    </a:cubicBezTo>
                    <a:cubicBezTo>
                      <a:pt x="893731" y="4357250"/>
                      <a:pt x="900779" y="4369823"/>
                      <a:pt x="900494" y="4402303"/>
                    </a:cubicBezTo>
                    <a:cubicBezTo>
                      <a:pt x="892493" y="4403636"/>
                      <a:pt x="884587" y="4404970"/>
                      <a:pt x="876681" y="4406304"/>
                    </a:cubicBezTo>
                    <a:close/>
                    <a:moveTo>
                      <a:pt x="900303" y="4333723"/>
                    </a:moveTo>
                    <a:cubicBezTo>
                      <a:pt x="920496" y="4370013"/>
                      <a:pt x="948881" y="4383539"/>
                      <a:pt x="971645" y="4390492"/>
                    </a:cubicBezTo>
                    <a:cubicBezTo>
                      <a:pt x="952214" y="4423925"/>
                      <a:pt x="924973" y="4374109"/>
                      <a:pt x="907161" y="4401255"/>
                    </a:cubicBezTo>
                    <a:cubicBezTo>
                      <a:pt x="916781" y="4361536"/>
                      <a:pt x="895826" y="4381824"/>
                      <a:pt x="900303" y="4333723"/>
                    </a:cubicBezTo>
                    <a:close/>
                    <a:moveTo>
                      <a:pt x="956691" y="3448660"/>
                    </a:moveTo>
                    <a:cubicBezTo>
                      <a:pt x="958406" y="3441421"/>
                      <a:pt x="960120" y="3434182"/>
                      <a:pt x="960025" y="3422371"/>
                    </a:cubicBezTo>
                    <a:cubicBezTo>
                      <a:pt x="971455" y="3416751"/>
                      <a:pt x="979075" y="3421799"/>
                      <a:pt x="976789" y="3453804"/>
                    </a:cubicBezTo>
                    <a:cubicBezTo>
                      <a:pt x="972788" y="3444755"/>
                      <a:pt x="964883" y="3446088"/>
                      <a:pt x="956691" y="3448660"/>
                    </a:cubicBezTo>
                    <a:close/>
                    <a:moveTo>
                      <a:pt x="978408" y="4363632"/>
                    </a:moveTo>
                    <a:cubicBezTo>
                      <a:pt x="989934" y="4371632"/>
                      <a:pt x="983837" y="4379729"/>
                      <a:pt x="998792" y="4368775"/>
                    </a:cubicBezTo>
                    <a:cubicBezTo>
                      <a:pt x="1000601" y="4402398"/>
                      <a:pt x="975265" y="4388397"/>
                      <a:pt x="978408" y="4363632"/>
                    </a:cubicBezTo>
                    <a:close/>
                    <a:moveTo>
                      <a:pt x="981647" y="4268572"/>
                    </a:moveTo>
                    <a:cubicBezTo>
                      <a:pt x="981170" y="4242474"/>
                      <a:pt x="999268" y="4241521"/>
                      <a:pt x="1001935" y="4248093"/>
                    </a:cubicBezTo>
                    <a:cubicBezTo>
                      <a:pt x="998792" y="4263619"/>
                      <a:pt x="991362" y="4268858"/>
                      <a:pt x="981647" y="4268572"/>
                    </a:cubicBezTo>
                    <a:close/>
                    <a:moveTo>
                      <a:pt x="980123" y="3427514"/>
                    </a:moveTo>
                    <a:cubicBezTo>
                      <a:pt x="992219" y="3423323"/>
                      <a:pt x="996315" y="3440754"/>
                      <a:pt x="1006888" y="3440278"/>
                    </a:cubicBezTo>
                    <a:cubicBezTo>
                      <a:pt x="1006031" y="3449708"/>
                      <a:pt x="1000220" y="3447136"/>
                      <a:pt x="1000220" y="3458566"/>
                    </a:cubicBezTo>
                    <a:cubicBezTo>
                      <a:pt x="1009650" y="3468186"/>
                      <a:pt x="1032796" y="3472949"/>
                      <a:pt x="1023747" y="3506096"/>
                    </a:cubicBezTo>
                    <a:cubicBezTo>
                      <a:pt x="1016889" y="3504762"/>
                      <a:pt x="1017080" y="3484093"/>
                      <a:pt x="1013651" y="3473425"/>
                    </a:cubicBezTo>
                    <a:cubicBezTo>
                      <a:pt x="1004221" y="3488093"/>
                      <a:pt x="999935" y="3472949"/>
                      <a:pt x="986885" y="3486569"/>
                    </a:cubicBezTo>
                    <a:cubicBezTo>
                      <a:pt x="983933" y="3457137"/>
                      <a:pt x="991934" y="3456185"/>
                      <a:pt x="996887" y="3467710"/>
                    </a:cubicBezTo>
                    <a:cubicBezTo>
                      <a:pt x="999363" y="3432277"/>
                      <a:pt x="975170" y="3469710"/>
                      <a:pt x="980123" y="3427514"/>
                    </a:cubicBezTo>
                    <a:close/>
                    <a:moveTo>
                      <a:pt x="993458" y="3408179"/>
                    </a:moveTo>
                    <a:cubicBezTo>
                      <a:pt x="994886" y="3400273"/>
                      <a:pt x="996315" y="3392367"/>
                      <a:pt x="1000125" y="3389795"/>
                    </a:cubicBezTo>
                    <a:cubicBezTo>
                      <a:pt x="1016413" y="3388176"/>
                      <a:pt x="1013079" y="3440564"/>
                      <a:pt x="1030415" y="3436182"/>
                    </a:cubicBezTo>
                    <a:cubicBezTo>
                      <a:pt x="1029653" y="3448755"/>
                      <a:pt x="1020413" y="3440945"/>
                      <a:pt x="1020413" y="3455232"/>
                    </a:cubicBezTo>
                    <a:cubicBezTo>
                      <a:pt x="1006126" y="3442659"/>
                      <a:pt x="1017556" y="3401416"/>
                      <a:pt x="993458" y="3408179"/>
                    </a:cubicBezTo>
                    <a:close/>
                    <a:moveTo>
                      <a:pt x="1008793" y="2504161"/>
                    </a:moveTo>
                    <a:cubicBezTo>
                      <a:pt x="1010126" y="2474633"/>
                      <a:pt x="1017746" y="2491779"/>
                      <a:pt x="1012031" y="2460727"/>
                    </a:cubicBezTo>
                    <a:cubicBezTo>
                      <a:pt x="1014222" y="2460346"/>
                      <a:pt x="1016413" y="2460060"/>
                      <a:pt x="1018604" y="2459679"/>
                    </a:cubicBezTo>
                    <a:cubicBezTo>
                      <a:pt x="1018032" y="2467013"/>
                      <a:pt x="1019937" y="2467490"/>
                      <a:pt x="1021937" y="2467585"/>
                    </a:cubicBezTo>
                    <a:cubicBezTo>
                      <a:pt x="1017080" y="2478443"/>
                      <a:pt x="1018127" y="2503875"/>
                      <a:pt x="1008793" y="2504161"/>
                    </a:cubicBezTo>
                    <a:close/>
                    <a:moveTo>
                      <a:pt x="1037177" y="3486665"/>
                    </a:moveTo>
                    <a:cubicBezTo>
                      <a:pt x="1046226" y="3447707"/>
                      <a:pt x="1078516" y="3470853"/>
                      <a:pt x="1090803" y="3477711"/>
                    </a:cubicBezTo>
                    <a:cubicBezTo>
                      <a:pt x="1078897" y="3529146"/>
                      <a:pt x="1060514" y="3477044"/>
                      <a:pt x="1037177" y="3486665"/>
                    </a:cubicBezTo>
                    <a:close/>
                    <a:moveTo>
                      <a:pt x="1055942" y="4204850"/>
                    </a:moveTo>
                    <a:cubicBezTo>
                      <a:pt x="1061085" y="4138746"/>
                      <a:pt x="1098900" y="4148176"/>
                      <a:pt x="1116711" y="4151795"/>
                    </a:cubicBezTo>
                    <a:cubicBezTo>
                      <a:pt x="1117950" y="4188657"/>
                      <a:pt x="1105567" y="4193610"/>
                      <a:pt x="1100043" y="4214660"/>
                    </a:cubicBezTo>
                    <a:cubicBezTo>
                      <a:pt x="1080040" y="4201325"/>
                      <a:pt x="1068038" y="4211517"/>
                      <a:pt x="1055942" y="4204850"/>
                    </a:cubicBezTo>
                    <a:close/>
                    <a:moveTo>
                      <a:pt x="1058418" y="2530069"/>
                    </a:moveTo>
                    <a:cubicBezTo>
                      <a:pt x="1065562" y="2486730"/>
                      <a:pt x="1096709" y="2502637"/>
                      <a:pt x="1104710" y="2513495"/>
                    </a:cubicBezTo>
                    <a:cubicBezTo>
                      <a:pt x="1097090" y="2551691"/>
                      <a:pt x="1064228" y="2528164"/>
                      <a:pt x="1058418" y="2530069"/>
                    </a:cubicBezTo>
                    <a:close/>
                    <a:moveTo>
                      <a:pt x="1104234" y="3492570"/>
                    </a:moveTo>
                    <a:cubicBezTo>
                      <a:pt x="1104710" y="3459709"/>
                      <a:pt x="1101471" y="3489903"/>
                      <a:pt x="1094137" y="3485617"/>
                    </a:cubicBezTo>
                    <a:cubicBezTo>
                      <a:pt x="1100233" y="3434277"/>
                      <a:pt x="1110139" y="3492094"/>
                      <a:pt x="1117473" y="3455994"/>
                    </a:cubicBezTo>
                    <a:cubicBezTo>
                      <a:pt x="1123664" y="3460280"/>
                      <a:pt x="1111853" y="3492761"/>
                      <a:pt x="1104234" y="3492570"/>
                    </a:cubicBezTo>
                    <a:close/>
                    <a:moveTo>
                      <a:pt x="1120140" y="4185514"/>
                    </a:moveTo>
                    <a:cubicBezTo>
                      <a:pt x="1120140" y="4174084"/>
                      <a:pt x="1120045" y="4162654"/>
                      <a:pt x="1120045" y="4151224"/>
                    </a:cubicBezTo>
                    <a:cubicBezTo>
                      <a:pt x="1133475" y="4140651"/>
                      <a:pt x="1130713" y="4174274"/>
                      <a:pt x="1133761" y="4191800"/>
                    </a:cubicBezTo>
                    <a:cubicBezTo>
                      <a:pt x="1130713" y="4185704"/>
                      <a:pt x="1126046" y="4183799"/>
                      <a:pt x="1120140" y="4185514"/>
                    </a:cubicBezTo>
                    <a:close/>
                    <a:moveTo>
                      <a:pt x="1120997" y="3489808"/>
                    </a:moveTo>
                    <a:cubicBezTo>
                      <a:pt x="1126522" y="3469996"/>
                      <a:pt x="1143381" y="3446945"/>
                      <a:pt x="1151096" y="3459042"/>
                    </a:cubicBezTo>
                    <a:cubicBezTo>
                      <a:pt x="1143953" y="3508000"/>
                      <a:pt x="1134809" y="3476758"/>
                      <a:pt x="1120997" y="3489808"/>
                    </a:cubicBezTo>
                    <a:close/>
                    <a:moveTo>
                      <a:pt x="1121378" y="2545023"/>
                    </a:moveTo>
                    <a:cubicBezTo>
                      <a:pt x="1121664" y="2523116"/>
                      <a:pt x="1132427" y="2526164"/>
                      <a:pt x="1141190" y="2524544"/>
                    </a:cubicBezTo>
                    <a:cubicBezTo>
                      <a:pt x="1144334" y="2555120"/>
                      <a:pt x="1128141" y="2538737"/>
                      <a:pt x="1121378" y="2545023"/>
                    </a:cubicBezTo>
                    <a:close/>
                    <a:moveTo>
                      <a:pt x="1139190" y="3864617"/>
                    </a:moveTo>
                    <a:cubicBezTo>
                      <a:pt x="1138619" y="3843376"/>
                      <a:pt x="1140809" y="3828612"/>
                      <a:pt x="1145762" y="3820516"/>
                    </a:cubicBezTo>
                    <a:cubicBezTo>
                      <a:pt x="1162812" y="3814515"/>
                      <a:pt x="1156811" y="3879666"/>
                      <a:pt x="1139190" y="3864617"/>
                    </a:cubicBezTo>
                    <a:close/>
                    <a:moveTo>
                      <a:pt x="1192149" y="3658210"/>
                    </a:moveTo>
                    <a:cubicBezTo>
                      <a:pt x="1184529" y="3693071"/>
                      <a:pt x="1168527" y="3685928"/>
                      <a:pt x="1162145" y="3706216"/>
                    </a:cubicBezTo>
                    <a:cubicBezTo>
                      <a:pt x="1152144" y="3701834"/>
                      <a:pt x="1156621" y="3657829"/>
                      <a:pt x="1145096" y="3657543"/>
                    </a:cubicBezTo>
                    <a:cubicBezTo>
                      <a:pt x="1156240" y="3638588"/>
                      <a:pt x="1170909" y="3627920"/>
                      <a:pt x="1175004" y="3592487"/>
                    </a:cubicBezTo>
                    <a:cubicBezTo>
                      <a:pt x="1161574" y="3603155"/>
                      <a:pt x="1157669" y="3636302"/>
                      <a:pt x="1138238" y="3632873"/>
                    </a:cubicBezTo>
                    <a:cubicBezTo>
                      <a:pt x="1139857" y="3619824"/>
                      <a:pt x="1143095" y="3610394"/>
                      <a:pt x="1144810" y="3597536"/>
                    </a:cubicBezTo>
                    <a:cubicBezTo>
                      <a:pt x="1152906" y="3592583"/>
                      <a:pt x="1152144" y="3611918"/>
                      <a:pt x="1161669" y="3603155"/>
                    </a:cubicBezTo>
                    <a:cubicBezTo>
                      <a:pt x="1149477" y="3565436"/>
                      <a:pt x="1193197" y="3555625"/>
                      <a:pt x="1205198" y="3587249"/>
                    </a:cubicBezTo>
                    <a:cubicBezTo>
                      <a:pt x="1202341" y="3618967"/>
                      <a:pt x="1195293" y="3594107"/>
                      <a:pt x="1185101" y="3599345"/>
                    </a:cubicBezTo>
                    <a:cubicBezTo>
                      <a:pt x="1180243" y="3602012"/>
                      <a:pt x="1184053" y="3625158"/>
                      <a:pt x="1178528" y="3626111"/>
                    </a:cubicBezTo>
                    <a:cubicBezTo>
                      <a:pt x="1179005" y="3644970"/>
                      <a:pt x="1192721" y="3627349"/>
                      <a:pt x="1198721" y="3631349"/>
                    </a:cubicBezTo>
                    <a:cubicBezTo>
                      <a:pt x="1208246" y="3644494"/>
                      <a:pt x="1197578" y="3665258"/>
                      <a:pt x="1208913" y="3664020"/>
                    </a:cubicBezTo>
                    <a:cubicBezTo>
                      <a:pt x="1208056" y="3682308"/>
                      <a:pt x="1194245" y="3665068"/>
                      <a:pt x="1192149" y="3658210"/>
                    </a:cubicBezTo>
                    <a:close/>
                    <a:moveTo>
                      <a:pt x="1177481" y="1487748"/>
                    </a:moveTo>
                    <a:cubicBezTo>
                      <a:pt x="1179290" y="1479461"/>
                      <a:pt x="1186529" y="1473175"/>
                      <a:pt x="1180719" y="1470032"/>
                    </a:cubicBezTo>
                    <a:cubicBezTo>
                      <a:pt x="1183958" y="1455268"/>
                      <a:pt x="1194530" y="1458411"/>
                      <a:pt x="1200150" y="1449458"/>
                    </a:cubicBezTo>
                    <a:cubicBezTo>
                      <a:pt x="1206532" y="1480223"/>
                      <a:pt x="1180624" y="1474318"/>
                      <a:pt x="1190530" y="1485557"/>
                    </a:cubicBezTo>
                    <a:cubicBezTo>
                      <a:pt x="1190054" y="1507084"/>
                      <a:pt x="1179481" y="1490034"/>
                      <a:pt x="1177481" y="1487748"/>
                    </a:cubicBezTo>
                    <a:close/>
                    <a:moveTo>
                      <a:pt x="1221962" y="3558674"/>
                    </a:moveTo>
                    <a:cubicBezTo>
                      <a:pt x="1219200" y="3560674"/>
                      <a:pt x="1218629" y="3567913"/>
                      <a:pt x="1215295" y="3568389"/>
                    </a:cubicBezTo>
                    <a:cubicBezTo>
                      <a:pt x="1216819" y="3581629"/>
                      <a:pt x="1225868" y="3574009"/>
                      <a:pt x="1222153" y="3601536"/>
                    </a:cubicBezTo>
                    <a:cubicBezTo>
                      <a:pt x="1202627" y="3606204"/>
                      <a:pt x="1211961" y="3534861"/>
                      <a:pt x="1191673" y="3563817"/>
                    </a:cubicBezTo>
                    <a:cubicBezTo>
                      <a:pt x="1222725" y="3516383"/>
                      <a:pt x="1261968" y="3577342"/>
                      <a:pt x="1299115" y="3536861"/>
                    </a:cubicBezTo>
                    <a:cubicBezTo>
                      <a:pt x="1299305" y="3545243"/>
                      <a:pt x="1303306" y="3542862"/>
                      <a:pt x="1305878" y="3544291"/>
                    </a:cubicBezTo>
                    <a:cubicBezTo>
                      <a:pt x="1299591" y="3571723"/>
                      <a:pt x="1292257" y="3571437"/>
                      <a:pt x="1292733" y="3598107"/>
                    </a:cubicBezTo>
                    <a:cubicBezTo>
                      <a:pt x="1285589" y="3603346"/>
                      <a:pt x="1286256" y="3586867"/>
                      <a:pt x="1285875" y="3573437"/>
                    </a:cubicBezTo>
                    <a:cubicBezTo>
                      <a:pt x="1278160" y="3583534"/>
                      <a:pt x="1275207" y="3604870"/>
                      <a:pt x="1262539" y="3603155"/>
                    </a:cubicBezTo>
                    <a:cubicBezTo>
                      <a:pt x="1253871" y="3529337"/>
                      <a:pt x="1228535" y="3613347"/>
                      <a:pt x="1221962" y="3558674"/>
                    </a:cubicBezTo>
                    <a:close/>
                    <a:moveTo>
                      <a:pt x="1219200" y="3679355"/>
                    </a:moveTo>
                    <a:cubicBezTo>
                      <a:pt x="1224725" y="3661353"/>
                      <a:pt x="1218819" y="3668497"/>
                      <a:pt x="1219010" y="3644970"/>
                    </a:cubicBezTo>
                    <a:cubicBezTo>
                      <a:pt x="1230154" y="3679450"/>
                      <a:pt x="1271969" y="3615538"/>
                      <a:pt x="1279684" y="3643256"/>
                    </a:cubicBezTo>
                    <a:cubicBezTo>
                      <a:pt x="1263110" y="3683546"/>
                      <a:pt x="1233297" y="3653162"/>
                      <a:pt x="1219200" y="3679355"/>
                    </a:cubicBezTo>
                    <a:close/>
                    <a:moveTo>
                      <a:pt x="1250918" y="3897287"/>
                    </a:moveTo>
                    <a:cubicBezTo>
                      <a:pt x="1245584" y="3887667"/>
                      <a:pt x="1263587" y="3894716"/>
                      <a:pt x="1274540" y="3884619"/>
                    </a:cubicBezTo>
                    <a:cubicBezTo>
                      <a:pt x="1275588" y="3927958"/>
                      <a:pt x="1257110" y="3907098"/>
                      <a:pt x="1250918" y="3897287"/>
                    </a:cubicBezTo>
                    <a:close/>
                    <a:moveTo>
                      <a:pt x="1246442" y="3726218"/>
                    </a:moveTo>
                    <a:cubicBezTo>
                      <a:pt x="1246442" y="3717646"/>
                      <a:pt x="1246346" y="3709073"/>
                      <a:pt x="1246251" y="3700501"/>
                    </a:cubicBezTo>
                    <a:cubicBezTo>
                      <a:pt x="1266349" y="3694786"/>
                      <a:pt x="1266635" y="3745745"/>
                      <a:pt x="1246442" y="3726218"/>
                    </a:cubicBezTo>
                    <a:close/>
                    <a:moveTo>
                      <a:pt x="1249299" y="1544041"/>
                    </a:moveTo>
                    <a:cubicBezTo>
                      <a:pt x="1254062" y="1521848"/>
                      <a:pt x="1260062" y="1502607"/>
                      <a:pt x="1268349" y="1489177"/>
                    </a:cubicBezTo>
                    <a:cubicBezTo>
                      <a:pt x="1279398" y="1492034"/>
                      <a:pt x="1270350" y="1522038"/>
                      <a:pt x="1268540" y="1540707"/>
                    </a:cubicBezTo>
                    <a:cubicBezTo>
                      <a:pt x="1262158" y="1541755"/>
                      <a:pt x="1255776" y="1542898"/>
                      <a:pt x="1249299" y="1544041"/>
                    </a:cubicBezTo>
                    <a:close/>
                    <a:moveTo>
                      <a:pt x="1279970" y="3686118"/>
                    </a:moveTo>
                    <a:cubicBezTo>
                      <a:pt x="1271873" y="3705644"/>
                      <a:pt x="1283208" y="3723837"/>
                      <a:pt x="1276922" y="3738315"/>
                    </a:cubicBezTo>
                    <a:cubicBezTo>
                      <a:pt x="1268159" y="3742697"/>
                      <a:pt x="1264158" y="3672879"/>
                      <a:pt x="1279970" y="3686118"/>
                    </a:cubicBezTo>
                    <a:close/>
                    <a:moveTo>
                      <a:pt x="1278255" y="3927005"/>
                    </a:moveTo>
                    <a:cubicBezTo>
                      <a:pt x="1278827" y="3899383"/>
                      <a:pt x="1300068" y="3903574"/>
                      <a:pt x="1298639" y="3932149"/>
                    </a:cubicBezTo>
                    <a:cubicBezTo>
                      <a:pt x="1290257" y="3934721"/>
                      <a:pt x="1282351" y="3936245"/>
                      <a:pt x="1278255" y="3927005"/>
                    </a:cubicBezTo>
                    <a:close/>
                    <a:moveTo>
                      <a:pt x="1284637" y="1537754"/>
                    </a:moveTo>
                    <a:cubicBezTo>
                      <a:pt x="1277493" y="1526610"/>
                      <a:pt x="1288542" y="1516037"/>
                      <a:pt x="1281303" y="1512513"/>
                    </a:cubicBezTo>
                    <a:cubicBezTo>
                      <a:pt x="1279779" y="1488891"/>
                      <a:pt x="1298829" y="1516133"/>
                      <a:pt x="1297305" y="1492415"/>
                    </a:cubicBezTo>
                    <a:cubicBezTo>
                      <a:pt x="1306068" y="1484605"/>
                      <a:pt x="1303877" y="1508417"/>
                      <a:pt x="1310259" y="1507274"/>
                    </a:cubicBezTo>
                    <a:cubicBezTo>
                      <a:pt x="1317498" y="1501273"/>
                      <a:pt x="1306259" y="1494606"/>
                      <a:pt x="1313307" y="1480985"/>
                    </a:cubicBezTo>
                    <a:cubicBezTo>
                      <a:pt x="1315879" y="1485081"/>
                      <a:pt x="1318546" y="1489082"/>
                      <a:pt x="1323023" y="1487843"/>
                    </a:cubicBezTo>
                    <a:cubicBezTo>
                      <a:pt x="1320546" y="1495940"/>
                      <a:pt x="1319689" y="1507941"/>
                      <a:pt x="1319975" y="1522800"/>
                    </a:cubicBezTo>
                    <a:cubicBezTo>
                      <a:pt x="1332834" y="1501750"/>
                      <a:pt x="1324737" y="1490606"/>
                      <a:pt x="1342359" y="1510227"/>
                    </a:cubicBezTo>
                    <a:cubicBezTo>
                      <a:pt x="1342073" y="1532230"/>
                      <a:pt x="1331690" y="1529182"/>
                      <a:pt x="1323213" y="1530896"/>
                    </a:cubicBezTo>
                    <a:cubicBezTo>
                      <a:pt x="1325594" y="1538516"/>
                      <a:pt x="1329119" y="1542898"/>
                      <a:pt x="1332929" y="1546327"/>
                    </a:cubicBezTo>
                    <a:cubicBezTo>
                      <a:pt x="1324737" y="1575092"/>
                      <a:pt x="1318927" y="1523657"/>
                      <a:pt x="1303973" y="1542898"/>
                    </a:cubicBezTo>
                    <a:cubicBezTo>
                      <a:pt x="1309116" y="1515180"/>
                      <a:pt x="1294734" y="1534516"/>
                      <a:pt x="1284637" y="1537754"/>
                    </a:cubicBezTo>
                    <a:close/>
                    <a:moveTo>
                      <a:pt x="1296543" y="2600744"/>
                    </a:moveTo>
                    <a:cubicBezTo>
                      <a:pt x="1298353" y="2567883"/>
                      <a:pt x="1305592" y="2596267"/>
                      <a:pt x="1316165" y="2580170"/>
                    </a:cubicBezTo>
                    <a:cubicBezTo>
                      <a:pt x="1319498" y="2610555"/>
                      <a:pt x="1303306" y="2594363"/>
                      <a:pt x="1296543" y="2600744"/>
                    </a:cubicBezTo>
                    <a:close/>
                    <a:moveTo>
                      <a:pt x="1306544" y="3621443"/>
                    </a:moveTo>
                    <a:cubicBezTo>
                      <a:pt x="1302925" y="3593249"/>
                      <a:pt x="1316927" y="3606299"/>
                      <a:pt x="1323213" y="3601346"/>
                    </a:cubicBezTo>
                    <a:cubicBezTo>
                      <a:pt x="1322546" y="3623158"/>
                      <a:pt x="1313593" y="3638683"/>
                      <a:pt x="1306544" y="3621443"/>
                    </a:cubicBezTo>
                    <a:close/>
                    <a:moveTo>
                      <a:pt x="1315593" y="3482474"/>
                    </a:moveTo>
                    <a:cubicBezTo>
                      <a:pt x="1323689" y="3489046"/>
                      <a:pt x="1324737" y="3515430"/>
                      <a:pt x="1339310" y="3504191"/>
                    </a:cubicBezTo>
                    <a:cubicBezTo>
                      <a:pt x="1337596" y="3557816"/>
                      <a:pt x="1312545" y="3520955"/>
                      <a:pt x="1315593" y="3482474"/>
                    </a:cubicBezTo>
                    <a:close/>
                    <a:moveTo>
                      <a:pt x="1307592" y="2238032"/>
                    </a:moveTo>
                    <a:cubicBezTo>
                      <a:pt x="1307687" y="2229746"/>
                      <a:pt x="1311593" y="2230603"/>
                      <a:pt x="1314069" y="2228222"/>
                    </a:cubicBezTo>
                    <a:cubicBezTo>
                      <a:pt x="1314545" y="2218220"/>
                      <a:pt x="1313307" y="2213077"/>
                      <a:pt x="1310735" y="2211743"/>
                    </a:cubicBezTo>
                    <a:cubicBezTo>
                      <a:pt x="1313784" y="2184788"/>
                      <a:pt x="1321784" y="2213553"/>
                      <a:pt x="1323880" y="2217935"/>
                    </a:cubicBezTo>
                    <a:cubicBezTo>
                      <a:pt x="1321118" y="2231270"/>
                      <a:pt x="1313402" y="2232222"/>
                      <a:pt x="1307592" y="2238032"/>
                    </a:cubicBezTo>
                    <a:close/>
                    <a:moveTo>
                      <a:pt x="1441228" y="3942341"/>
                    </a:moveTo>
                    <a:cubicBezTo>
                      <a:pt x="1430560" y="3972916"/>
                      <a:pt x="1473137" y="3962248"/>
                      <a:pt x="1451991" y="4000729"/>
                    </a:cubicBezTo>
                    <a:cubicBezTo>
                      <a:pt x="1458087" y="4000824"/>
                      <a:pt x="1459040" y="3989013"/>
                      <a:pt x="1465421" y="3989775"/>
                    </a:cubicBezTo>
                    <a:cubicBezTo>
                      <a:pt x="1463517" y="3983298"/>
                      <a:pt x="1461707" y="3976535"/>
                      <a:pt x="1461707" y="3964629"/>
                    </a:cubicBezTo>
                    <a:cubicBezTo>
                      <a:pt x="1473518" y="3966439"/>
                      <a:pt x="1487329" y="3981488"/>
                      <a:pt x="1488567" y="3942817"/>
                    </a:cubicBezTo>
                    <a:cubicBezTo>
                      <a:pt x="1496663" y="3962153"/>
                      <a:pt x="1499711" y="3954152"/>
                      <a:pt x="1512380" y="3947389"/>
                    </a:cubicBezTo>
                    <a:cubicBezTo>
                      <a:pt x="1515999" y="3980536"/>
                      <a:pt x="1494663" y="3956723"/>
                      <a:pt x="1492377" y="3976631"/>
                    </a:cubicBezTo>
                    <a:cubicBezTo>
                      <a:pt x="1501807" y="4001205"/>
                      <a:pt x="1511046" y="3971201"/>
                      <a:pt x="1519809" y="3997776"/>
                    </a:cubicBezTo>
                    <a:cubicBezTo>
                      <a:pt x="1523714" y="3969392"/>
                      <a:pt x="1508760" y="3993109"/>
                      <a:pt x="1512665" y="3964534"/>
                    </a:cubicBezTo>
                    <a:cubicBezTo>
                      <a:pt x="1524667" y="3963677"/>
                      <a:pt x="1528096" y="3986537"/>
                      <a:pt x="1540097" y="3985775"/>
                    </a:cubicBezTo>
                    <a:cubicBezTo>
                      <a:pt x="1545717" y="4015302"/>
                      <a:pt x="1528668" y="3992823"/>
                      <a:pt x="1530287" y="4013207"/>
                    </a:cubicBezTo>
                    <a:cubicBezTo>
                      <a:pt x="1533620" y="4036067"/>
                      <a:pt x="1541907" y="3995871"/>
                      <a:pt x="1547336" y="4018922"/>
                    </a:cubicBezTo>
                    <a:cubicBezTo>
                      <a:pt x="1555718" y="4011206"/>
                      <a:pt x="1535811" y="3995014"/>
                      <a:pt x="1546765" y="3975964"/>
                    </a:cubicBezTo>
                    <a:cubicBezTo>
                      <a:pt x="1557338" y="3996919"/>
                      <a:pt x="1555242" y="4013111"/>
                      <a:pt x="1574292" y="3997014"/>
                    </a:cubicBezTo>
                    <a:cubicBezTo>
                      <a:pt x="1571816" y="4005110"/>
                      <a:pt x="1570959" y="4017112"/>
                      <a:pt x="1571339" y="4031971"/>
                    </a:cubicBezTo>
                    <a:cubicBezTo>
                      <a:pt x="1583055" y="4036257"/>
                      <a:pt x="1576483" y="3999300"/>
                      <a:pt x="1584484" y="3995204"/>
                    </a:cubicBezTo>
                    <a:cubicBezTo>
                      <a:pt x="1614773" y="4062260"/>
                      <a:pt x="1650206" y="3998919"/>
                      <a:pt x="1684115" y="4029494"/>
                    </a:cubicBezTo>
                    <a:cubicBezTo>
                      <a:pt x="1686211" y="4004253"/>
                      <a:pt x="1713643" y="4002920"/>
                      <a:pt x="1711738" y="4041972"/>
                    </a:cubicBezTo>
                    <a:cubicBezTo>
                      <a:pt x="1721739" y="4018826"/>
                      <a:pt x="1718120" y="4016350"/>
                      <a:pt x="1735074" y="4012064"/>
                    </a:cubicBezTo>
                    <a:cubicBezTo>
                      <a:pt x="1746695" y="4078072"/>
                      <a:pt x="1809560" y="3999776"/>
                      <a:pt x="1834801" y="4037876"/>
                    </a:cubicBezTo>
                    <a:cubicBezTo>
                      <a:pt x="1835944" y="4061498"/>
                      <a:pt x="1830134" y="4068356"/>
                      <a:pt x="1824990" y="4056736"/>
                    </a:cubicBezTo>
                    <a:cubicBezTo>
                      <a:pt x="1825752" y="4063594"/>
                      <a:pt x="1828610" y="4064737"/>
                      <a:pt x="1828800" y="4073405"/>
                    </a:cubicBezTo>
                    <a:cubicBezTo>
                      <a:pt x="1837468" y="4040639"/>
                      <a:pt x="1874806" y="4009301"/>
                      <a:pt x="1886617" y="4054736"/>
                    </a:cubicBezTo>
                    <a:cubicBezTo>
                      <a:pt x="1903190" y="4021208"/>
                      <a:pt x="1919764" y="4045687"/>
                      <a:pt x="1941290" y="4045115"/>
                    </a:cubicBezTo>
                    <a:cubicBezTo>
                      <a:pt x="1940719" y="4062737"/>
                      <a:pt x="1932432" y="4063594"/>
                      <a:pt x="1931861" y="4081215"/>
                    </a:cubicBezTo>
                    <a:cubicBezTo>
                      <a:pt x="1928908" y="4064261"/>
                      <a:pt x="1916716" y="4059308"/>
                      <a:pt x="1911096" y="4076357"/>
                    </a:cubicBezTo>
                    <a:cubicBezTo>
                      <a:pt x="1912239" y="4091312"/>
                      <a:pt x="1917383" y="4094836"/>
                      <a:pt x="1925193" y="4091026"/>
                    </a:cubicBezTo>
                    <a:cubicBezTo>
                      <a:pt x="1912430" y="4114553"/>
                      <a:pt x="1892046" y="4101504"/>
                      <a:pt x="1870710" y="4109219"/>
                    </a:cubicBezTo>
                    <a:cubicBezTo>
                      <a:pt x="1874615" y="4097217"/>
                      <a:pt x="1871758" y="4095503"/>
                      <a:pt x="1870139" y="4083406"/>
                    </a:cubicBezTo>
                    <a:cubicBezTo>
                      <a:pt x="1864233" y="4101122"/>
                      <a:pt x="1856518" y="4091692"/>
                      <a:pt x="1852898" y="4077786"/>
                    </a:cubicBezTo>
                    <a:cubicBezTo>
                      <a:pt x="1837277" y="4117029"/>
                      <a:pt x="1770317" y="4067499"/>
                      <a:pt x="1779270" y="4168083"/>
                    </a:cubicBezTo>
                    <a:cubicBezTo>
                      <a:pt x="1752791" y="4165988"/>
                      <a:pt x="1744504" y="4169321"/>
                      <a:pt x="1718120" y="4204469"/>
                    </a:cubicBezTo>
                    <a:cubicBezTo>
                      <a:pt x="1713452" y="4190467"/>
                      <a:pt x="1704213" y="4189610"/>
                      <a:pt x="1700403" y="4173131"/>
                    </a:cubicBezTo>
                    <a:cubicBezTo>
                      <a:pt x="1695164" y="4212565"/>
                      <a:pt x="1657922" y="4210279"/>
                      <a:pt x="1638776" y="4183799"/>
                    </a:cubicBezTo>
                    <a:cubicBezTo>
                      <a:pt x="1630109" y="4183799"/>
                      <a:pt x="1630776" y="4204469"/>
                      <a:pt x="1625442" y="4211993"/>
                    </a:cubicBezTo>
                    <a:cubicBezTo>
                      <a:pt x="1593342" y="4209136"/>
                      <a:pt x="1554576" y="4195325"/>
                      <a:pt x="1525619" y="4194658"/>
                    </a:cubicBezTo>
                    <a:cubicBezTo>
                      <a:pt x="1525143" y="4161987"/>
                      <a:pt x="1505426" y="4145985"/>
                      <a:pt x="1487805" y="4166654"/>
                    </a:cubicBezTo>
                    <a:cubicBezTo>
                      <a:pt x="1475423" y="4149986"/>
                      <a:pt x="1428941" y="4123316"/>
                      <a:pt x="1412843" y="4170655"/>
                    </a:cubicBezTo>
                    <a:cubicBezTo>
                      <a:pt x="1399032" y="4175608"/>
                      <a:pt x="1413320" y="4158654"/>
                      <a:pt x="1409129" y="4136936"/>
                    </a:cubicBezTo>
                    <a:cubicBezTo>
                      <a:pt x="1397318" y="4149319"/>
                      <a:pt x="1369695" y="4159606"/>
                      <a:pt x="1358075" y="4145604"/>
                    </a:cubicBezTo>
                    <a:cubicBezTo>
                      <a:pt x="1374458" y="4110171"/>
                      <a:pt x="1341120" y="4088835"/>
                      <a:pt x="1326928" y="4082072"/>
                    </a:cubicBezTo>
                    <a:cubicBezTo>
                      <a:pt x="1339977" y="4055307"/>
                      <a:pt x="1357789" y="4090645"/>
                      <a:pt x="1367981" y="4100932"/>
                    </a:cubicBezTo>
                    <a:cubicBezTo>
                      <a:pt x="1373124" y="4090454"/>
                      <a:pt x="1374839" y="4071881"/>
                      <a:pt x="1384745" y="4072262"/>
                    </a:cubicBezTo>
                    <a:cubicBezTo>
                      <a:pt x="1384173" y="4079310"/>
                      <a:pt x="1381411" y="4081501"/>
                      <a:pt x="1381506" y="4089978"/>
                    </a:cubicBezTo>
                    <a:cubicBezTo>
                      <a:pt x="1431417" y="4054069"/>
                      <a:pt x="1475137" y="4062832"/>
                      <a:pt x="1514094" y="4076167"/>
                    </a:cubicBezTo>
                    <a:cubicBezTo>
                      <a:pt x="1524286" y="4063308"/>
                      <a:pt x="1544384" y="4073024"/>
                      <a:pt x="1547718" y="4044639"/>
                    </a:cubicBezTo>
                    <a:cubicBezTo>
                      <a:pt x="1518666" y="4030161"/>
                      <a:pt x="1477518" y="4032447"/>
                      <a:pt x="1449229" y="4052831"/>
                    </a:cubicBezTo>
                    <a:cubicBezTo>
                      <a:pt x="1450943" y="4045687"/>
                      <a:pt x="1452563" y="4038257"/>
                      <a:pt x="1452372" y="4026446"/>
                    </a:cubicBezTo>
                    <a:cubicBezTo>
                      <a:pt x="1450848" y="4015016"/>
                      <a:pt x="1418654" y="4054164"/>
                      <a:pt x="1424940" y="3996729"/>
                    </a:cubicBezTo>
                    <a:cubicBezTo>
                      <a:pt x="1412367" y="4045401"/>
                      <a:pt x="1401794" y="4000443"/>
                      <a:pt x="1394936" y="4053402"/>
                    </a:cubicBezTo>
                    <a:cubicBezTo>
                      <a:pt x="1379601" y="4057498"/>
                      <a:pt x="1363885" y="4062832"/>
                      <a:pt x="1364076" y="4024065"/>
                    </a:cubicBezTo>
                    <a:cubicBezTo>
                      <a:pt x="1374648" y="4018064"/>
                      <a:pt x="1377506" y="4040639"/>
                      <a:pt x="1384459" y="4020731"/>
                    </a:cubicBezTo>
                    <a:cubicBezTo>
                      <a:pt x="1373601" y="4015492"/>
                      <a:pt x="1367028" y="3998729"/>
                      <a:pt x="1360361" y="3981869"/>
                    </a:cubicBezTo>
                    <a:cubicBezTo>
                      <a:pt x="1357218" y="3988537"/>
                      <a:pt x="1362837" y="4021779"/>
                      <a:pt x="1353979" y="4034447"/>
                    </a:cubicBezTo>
                    <a:cubicBezTo>
                      <a:pt x="1339025" y="4031685"/>
                      <a:pt x="1332738" y="4005206"/>
                      <a:pt x="1323023" y="3988156"/>
                    </a:cubicBezTo>
                    <a:cubicBezTo>
                      <a:pt x="1330738" y="3969487"/>
                      <a:pt x="1343787" y="3963296"/>
                      <a:pt x="1349788" y="3940721"/>
                    </a:cubicBezTo>
                    <a:cubicBezTo>
                      <a:pt x="1356932" y="3935483"/>
                      <a:pt x="1356360" y="3951770"/>
                      <a:pt x="1356741" y="3965296"/>
                    </a:cubicBezTo>
                    <a:cubicBezTo>
                      <a:pt x="1377506" y="3938340"/>
                      <a:pt x="1377601" y="3952913"/>
                      <a:pt x="1404080" y="3948722"/>
                    </a:cubicBezTo>
                    <a:cubicBezTo>
                      <a:pt x="1401033" y="3914242"/>
                      <a:pt x="1395222" y="3915290"/>
                      <a:pt x="1403414" y="3880047"/>
                    </a:cubicBezTo>
                    <a:cubicBezTo>
                      <a:pt x="1419797" y="3893096"/>
                      <a:pt x="1415987" y="3913670"/>
                      <a:pt x="1427798" y="3944627"/>
                    </a:cubicBezTo>
                    <a:cubicBezTo>
                      <a:pt x="1417415" y="3952818"/>
                      <a:pt x="1421035" y="3922243"/>
                      <a:pt x="1410748" y="3930339"/>
                    </a:cubicBezTo>
                    <a:cubicBezTo>
                      <a:pt x="1405509" y="3934340"/>
                      <a:pt x="1413891" y="3945008"/>
                      <a:pt x="1407509" y="3948056"/>
                    </a:cubicBezTo>
                    <a:cubicBezTo>
                      <a:pt x="1424273" y="3989204"/>
                      <a:pt x="1435799" y="3911956"/>
                      <a:pt x="1454944" y="3940055"/>
                    </a:cubicBezTo>
                    <a:cubicBezTo>
                      <a:pt x="1457325" y="3953485"/>
                      <a:pt x="1438942" y="3956628"/>
                      <a:pt x="1441228" y="3942341"/>
                    </a:cubicBezTo>
                    <a:close/>
                    <a:moveTo>
                      <a:pt x="1338929" y="3882429"/>
                    </a:moveTo>
                    <a:cubicBezTo>
                      <a:pt x="1343692" y="3868236"/>
                      <a:pt x="1351979" y="3862140"/>
                      <a:pt x="1362456" y="3861092"/>
                    </a:cubicBezTo>
                    <a:cubicBezTo>
                      <a:pt x="1357122" y="3875094"/>
                      <a:pt x="1346454" y="3898907"/>
                      <a:pt x="1338929" y="3882429"/>
                    </a:cubicBezTo>
                    <a:close/>
                    <a:moveTo>
                      <a:pt x="1342168" y="3443421"/>
                    </a:moveTo>
                    <a:cubicBezTo>
                      <a:pt x="1348073" y="3450374"/>
                      <a:pt x="1349788" y="3469139"/>
                      <a:pt x="1349312" y="3493904"/>
                    </a:cubicBezTo>
                    <a:lnTo>
                      <a:pt x="1356075" y="3492761"/>
                    </a:lnTo>
                    <a:cubicBezTo>
                      <a:pt x="1361027" y="3488189"/>
                      <a:pt x="1354646" y="3481902"/>
                      <a:pt x="1355884" y="3467043"/>
                    </a:cubicBezTo>
                    <a:cubicBezTo>
                      <a:pt x="1362266" y="3469520"/>
                      <a:pt x="1362170" y="3490475"/>
                      <a:pt x="1372743" y="3481235"/>
                    </a:cubicBezTo>
                    <a:cubicBezTo>
                      <a:pt x="1371981" y="3490665"/>
                      <a:pt x="1366171" y="3488284"/>
                      <a:pt x="1366266" y="3499523"/>
                    </a:cubicBezTo>
                    <a:cubicBezTo>
                      <a:pt x="1369790" y="3518002"/>
                      <a:pt x="1377601" y="3476473"/>
                      <a:pt x="1389602" y="3486950"/>
                    </a:cubicBezTo>
                    <a:cubicBezTo>
                      <a:pt x="1375791" y="3532099"/>
                      <a:pt x="1354931" y="3522383"/>
                      <a:pt x="1342739" y="3512096"/>
                    </a:cubicBezTo>
                    <a:cubicBezTo>
                      <a:pt x="1351788" y="3478473"/>
                      <a:pt x="1336167" y="3464471"/>
                      <a:pt x="1342168" y="3443421"/>
                    </a:cubicBezTo>
                    <a:close/>
                    <a:moveTo>
                      <a:pt x="1346550" y="3571723"/>
                    </a:moveTo>
                    <a:cubicBezTo>
                      <a:pt x="1349883" y="3540386"/>
                      <a:pt x="1380839" y="3549149"/>
                      <a:pt x="1383602" y="3573914"/>
                    </a:cubicBezTo>
                    <a:cubicBezTo>
                      <a:pt x="1367695" y="3582962"/>
                      <a:pt x="1360361" y="3568199"/>
                      <a:pt x="1346550" y="3571723"/>
                    </a:cubicBezTo>
                    <a:close/>
                    <a:moveTo>
                      <a:pt x="1356075" y="3905288"/>
                    </a:moveTo>
                    <a:cubicBezTo>
                      <a:pt x="1354265" y="3881285"/>
                      <a:pt x="1376553" y="3875951"/>
                      <a:pt x="1373219" y="3919576"/>
                    </a:cubicBezTo>
                    <a:cubicBezTo>
                      <a:pt x="1360456" y="3934054"/>
                      <a:pt x="1366457" y="3897002"/>
                      <a:pt x="1356075" y="3905288"/>
                    </a:cubicBezTo>
                    <a:close/>
                    <a:moveTo>
                      <a:pt x="1352264" y="1559948"/>
                    </a:moveTo>
                    <a:cubicBezTo>
                      <a:pt x="1345597" y="1564805"/>
                      <a:pt x="1343692" y="1555566"/>
                      <a:pt x="1339310" y="1553756"/>
                    </a:cubicBezTo>
                    <a:cubicBezTo>
                      <a:pt x="1339787" y="1543565"/>
                      <a:pt x="1345121" y="1545374"/>
                      <a:pt x="1348931" y="1543469"/>
                    </a:cubicBezTo>
                    <a:cubicBezTo>
                      <a:pt x="1355122" y="1538897"/>
                      <a:pt x="1348931" y="1504131"/>
                      <a:pt x="1361599" y="1515371"/>
                    </a:cubicBezTo>
                    <a:cubicBezTo>
                      <a:pt x="1361694" y="1523943"/>
                      <a:pt x="1361694" y="1532611"/>
                      <a:pt x="1361789" y="1541183"/>
                    </a:cubicBezTo>
                    <a:cubicBezTo>
                      <a:pt x="1355312" y="1539183"/>
                      <a:pt x="1351788" y="1544708"/>
                      <a:pt x="1352264" y="1559948"/>
                    </a:cubicBezTo>
                    <a:close/>
                    <a:moveTo>
                      <a:pt x="1365885" y="3869189"/>
                    </a:moveTo>
                    <a:cubicBezTo>
                      <a:pt x="1365409" y="3830327"/>
                      <a:pt x="1381506" y="3863759"/>
                      <a:pt x="1386173" y="3865664"/>
                    </a:cubicBezTo>
                    <a:cubicBezTo>
                      <a:pt x="1388840" y="3891477"/>
                      <a:pt x="1383030" y="3897573"/>
                      <a:pt x="1383221" y="3917766"/>
                    </a:cubicBezTo>
                    <a:cubicBezTo>
                      <a:pt x="1375505" y="3906908"/>
                      <a:pt x="1379982" y="3862331"/>
                      <a:pt x="1365885" y="3869189"/>
                    </a:cubicBezTo>
                    <a:close/>
                    <a:moveTo>
                      <a:pt x="1402080" y="2616651"/>
                    </a:moveTo>
                    <a:cubicBezTo>
                      <a:pt x="1398651" y="2588171"/>
                      <a:pt x="1382363" y="2596649"/>
                      <a:pt x="1378649" y="2569121"/>
                    </a:cubicBezTo>
                    <a:cubicBezTo>
                      <a:pt x="1378934" y="2550071"/>
                      <a:pt x="1392555" y="2563121"/>
                      <a:pt x="1398270" y="2557215"/>
                    </a:cubicBezTo>
                    <a:cubicBezTo>
                      <a:pt x="1397603" y="2582361"/>
                      <a:pt x="1405890" y="2582075"/>
                      <a:pt x="1405223" y="2607412"/>
                    </a:cubicBezTo>
                    <a:cubicBezTo>
                      <a:pt x="1411415" y="2588362"/>
                      <a:pt x="1416653" y="2567312"/>
                      <a:pt x="1427893" y="2560454"/>
                    </a:cubicBezTo>
                    <a:cubicBezTo>
                      <a:pt x="1429322" y="2607412"/>
                      <a:pt x="1410462" y="2602173"/>
                      <a:pt x="1425226" y="2638273"/>
                    </a:cubicBezTo>
                    <a:cubicBezTo>
                      <a:pt x="1421511" y="2646179"/>
                      <a:pt x="1416558" y="2651132"/>
                      <a:pt x="1408938" y="2649703"/>
                    </a:cubicBezTo>
                    <a:cubicBezTo>
                      <a:pt x="1408367" y="2634463"/>
                      <a:pt x="1412748" y="2631034"/>
                      <a:pt x="1411891" y="2614937"/>
                    </a:cubicBezTo>
                    <a:cubicBezTo>
                      <a:pt x="1402556" y="2622938"/>
                      <a:pt x="1397603" y="2669229"/>
                      <a:pt x="1385793" y="2645226"/>
                    </a:cubicBezTo>
                    <a:cubicBezTo>
                      <a:pt x="1401413" y="2634272"/>
                      <a:pt x="1385697" y="2600649"/>
                      <a:pt x="1402080" y="2616651"/>
                    </a:cubicBezTo>
                    <a:close/>
                    <a:moveTo>
                      <a:pt x="1420463" y="3902907"/>
                    </a:moveTo>
                    <a:cubicBezTo>
                      <a:pt x="1417415" y="3870713"/>
                      <a:pt x="1436370" y="3889382"/>
                      <a:pt x="1443990" y="3881762"/>
                    </a:cubicBezTo>
                    <a:cubicBezTo>
                      <a:pt x="1445990" y="3920338"/>
                      <a:pt x="1428369" y="3907860"/>
                      <a:pt x="1420463" y="3902907"/>
                    </a:cubicBezTo>
                    <a:close/>
                    <a:moveTo>
                      <a:pt x="1428464" y="2620652"/>
                    </a:moveTo>
                    <a:cubicBezTo>
                      <a:pt x="1433322" y="2591505"/>
                      <a:pt x="1433036" y="2581980"/>
                      <a:pt x="1434465" y="2559311"/>
                    </a:cubicBezTo>
                    <a:cubicBezTo>
                      <a:pt x="1446657" y="2548166"/>
                      <a:pt x="1445228" y="2575503"/>
                      <a:pt x="1451134" y="2582171"/>
                    </a:cubicBezTo>
                    <a:cubicBezTo>
                      <a:pt x="1451134" y="2594553"/>
                      <a:pt x="1430560" y="2598839"/>
                      <a:pt x="1441514" y="2609698"/>
                    </a:cubicBezTo>
                    <a:cubicBezTo>
                      <a:pt x="1440561" y="2621509"/>
                      <a:pt x="1433322" y="2618270"/>
                      <a:pt x="1428464" y="2620652"/>
                    </a:cubicBezTo>
                    <a:close/>
                    <a:moveTo>
                      <a:pt x="1457897" y="2598268"/>
                    </a:moveTo>
                    <a:cubicBezTo>
                      <a:pt x="1456754" y="2575884"/>
                      <a:pt x="1470565" y="2589314"/>
                      <a:pt x="1467422" y="2562263"/>
                    </a:cubicBezTo>
                    <a:cubicBezTo>
                      <a:pt x="1473803" y="2564645"/>
                      <a:pt x="1468088" y="2601506"/>
                      <a:pt x="1480852" y="2585790"/>
                    </a:cubicBezTo>
                    <a:cubicBezTo>
                      <a:pt x="1468088" y="2564454"/>
                      <a:pt x="1483043" y="2554834"/>
                      <a:pt x="1487424" y="2584552"/>
                    </a:cubicBezTo>
                    <a:cubicBezTo>
                      <a:pt x="1481519" y="2615794"/>
                      <a:pt x="1467898" y="2611984"/>
                      <a:pt x="1457897" y="2598268"/>
                    </a:cubicBezTo>
                    <a:close/>
                    <a:moveTo>
                      <a:pt x="1484471" y="2627986"/>
                    </a:moveTo>
                    <a:cubicBezTo>
                      <a:pt x="1484186" y="2646845"/>
                      <a:pt x="1476375" y="2647893"/>
                      <a:pt x="1468184" y="2648083"/>
                    </a:cubicBezTo>
                    <a:cubicBezTo>
                      <a:pt x="1468088" y="2639511"/>
                      <a:pt x="1467993" y="2630843"/>
                      <a:pt x="1467898" y="2622366"/>
                    </a:cubicBezTo>
                    <a:cubicBezTo>
                      <a:pt x="1471136" y="2621795"/>
                      <a:pt x="1474470" y="2621223"/>
                      <a:pt x="1477709" y="2620652"/>
                    </a:cubicBezTo>
                    <a:cubicBezTo>
                      <a:pt x="1473327" y="2646369"/>
                      <a:pt x="1475423" y="2630748"/>
                      <a:pt x="1484471" y="2627986"/>
                    </a:cubicBezTo>
                    <a:close/>
                    <a:moveTo>
                      <a:pt x="1488377" y="3917099"/>
                    </a:moveTo>
                    <a:cubicBezTo>
                      <a:pt x="1484852" y="3886524"/>
                      <a:pt x="1501617" y="3902907"/>
                      <a:pt x="1508475" y="3896525"/>
                    </a:cubicBezTo>
                    <a:cubicBezTo>
                      <a:pt x="1510094" y="3933101"/>
                      <a:pt x="1496473" y="3921767"/>
                      <a:pt x="1488377" y="3917099"/>
                    </a:cubicBezTo>
                    <a:close/>
                    <a:moveTo>
                      <a:pt x="1470470" y="1478509"/>
                    </a:moveTo>
                    <a:cubicBezTo>
                      <a:pt x="1468660" y="1451744"/>
                      <a:pt x="1475994" y="1447172"/>
                      <a:pt x="1473137" y="1417930"/>
                    </a:cubicBezTo>
                    <a:cubicBezTo>
                      <a:pt x="1483328" y="1423264"/>
                      <a:pt x="1499997" y="1409643"/>
                      <a:pt x="1502188" y="1438409"/>
                    </a:cubicBezTo>
                    <a:cubicBezTo>
                      <a:pt x="1475423" y="1429074"/>
                      <a:pt x="1483233" y="1466507"/>
                      <a:pt x="1470470" y="1478509"/>
                    </a:cubicBezTo>
                    <a:close/>
                    <a:moveTo>
                      <a:pt x="1487710" y="2292134"/>
                    </a:moveTo>
                    <a:cubicBezTo>
                      <a:pt x="1489901" y="2284800"/>
                      <a:pt x="1492568" y="2267750"/>
                      <a:pt x="1487424" y="2266322"/>
                    </a:cubicBezTo>
                    <a:cubicBezTo>
                      <a:pt x="1501140" y="2238413"/>
                      <a:pt x="1496854" y="2284514"/>
                      <a:pt x="1504093" y="2297754"/>
                    </a:cubicBezTo>
                    <a:cubicBezTo>
                      <a:pt x="1502378" y="2318900"/>
                      <a:pt x="1498759" y="2273180"/>
                      <a:pt x="1487710" y="2292134"/>
                    </a:cubicBezTo>
                    <a:close/>
                    <a:moveTo>
                      <a:pt x="1510665" y="2614841"/>
                    </a:moveTo>
                    <a:cubicBezTo>
                      <a:pt x="1507998" y="2583409"/>
                      <a:pt x="1524572" y="2597601"/>
                      <a:pt x="1526762" y="2577504"/>
                    </a:cubicBezTo>
                    <a:cubicBezTo>
                      <a:pt x="1537907" y="2583409"/>
                      <a:pt x="1527429" y="2596744"/>
                      <a:pt x="1533716" y="2610841"/>
                    </a:cubicBezTo>
                    <a:cubicBezTo>
                      <a:pt x="1539050" y="2595506"/>
                      <a:pt x="1552956" y="2600554"/>
                      <a:pt x="1563243" y="2597030"/>
                    </a:cubicBezTo>
                    <a:cubicBezTo>
                      <a:pt x="1545241" y="2648941"/>
                      <a:pt x="1527810" y="2620175"/>
                      <a:pt x="1510665" y="2614841"/>
                    </a:cubicBezTo>
                    <a:close/>
                    <a:moveTo>
                      <a:pt x="1523334" y="2561025"/>
                    </a:moveTo>
                    <a:cubicBezTo>
                      <a:pt x="1536668" y="2530259"/>
                      <a:pt x="1555337" y="2582361"/>
                      <a:pt x="1569244" y="2552929"/>
                    </a:cubicBezTo>
                    <a:cubicBezTo>
                      <a:pt x="1560767" y="2596267"/>
                      <a:pt x="1536859" y="2558930"/>
                      <a:pt x="1523334" y="2561025"/>
                    </a:cubicBezTo>
                    <a:close/>
                    <a:moveTo>
                      <a:pt x="1517904" y="1409738"/>
                    </a:moveTo>
                    <a:cubicBezTo>
                      <a:pt x="1526096" y="1409167"/>
                      <a:pt x="1522762" y="1442409"/>
                      <a:pt x="1531049" y="1441838"/>
                    </a:cubicBezTo>
                    <a:cubicBezTo>
                      <a:pt x="1525143" y="1469936"/>
                      <a:pt x="1508475" y="1429074"/>
                      <a:pt x="1517904" y="1409738"/>
                    </a:cubicBezTo>
                    <a:close/>
                    <a:moveTo>
                      <a:pt x="1559719" y="2012861"/>
                    </a:moveTo>
                    <a:cubicBezTo>
                      <a:pt x="1578959" y="2039817"/>
                      <a:pt x="1568768" y="2045151"/>
                      <a:pt x="1589532" y="2067630"/>
                    </a:cubicBezTo>
                    <a:cubicBezTo>
                      <a:pt x="1571054" y="2074583"/>
                      <a:pt x="1556195" y="2069916"/>
                      <a:pt x="1559719" y="2012861"/>
                    </a:cubicBezTo>
                    <a:close/>
                    <a:moveTo>
                      <a:pt x="1580007" y="2628367"/>
                    </a:moveTo>
                    <a:cubicBezTo>
                      <a:pt x="1583341" y="2594553"/>
                      <a:pt x="1603248" y="2600173"/>
                      <a:pt x="1612202" y="2579599"/>
                    </a:cubicBezTo>
                    <a:cubicBezTo>
                      <a:pt x="1608677" y="2612650"/>
                      <a:pt x="1628489" y="2604935"/>
                      <a:pt x="1648587" y="2607317"/>
                    </a:cubicBezTo>
                    <a:cubicBezTo>
                      <a:pt x="1646968" y="2614556"/>
                      <a:pt x="1645349" y="2622080"/>
                      <a:pt x="1645730" y="2633701"/>
                    </a:cubicBezTo>
                    <a:cubicBezTo>
                      <a:pt x="1635347" y="2642940"/>
                      <a:pt x="1635443" y="2621985"/>
                      <a:pt x="1629156" y="2619508"/>
                    </a:cubicBezTo>
                    <a:cubicBezTo>
                      <a:pt x="1630776" y="2650750"/>
                      <a:pt x="1612868" y="2616556"/>
                      <a:pt x="1610011" y="2657418"/>
                    </a:cubicBezTo>
                    <a:cubicBezTo>
                      <a:pt x="1606392" y="2651132"/>
                      <a:pt x="1595057" y="2599030"/>
                      <a:pt x="1593437" y="2643131"/>
                    </a:cubicBezTo>
                    <a:cubicBezTo>
                      <a:pt x="1588389" y="2639702"/>
                      <a:pt x="1584865" y="2631986"/>
                      <a:pt x="1580007" y="2628367"/>
                    </a:cubicBezTo>
                    <a:close/>
                    <a:moveTo>
                      <a:pt x="1592294" y="2299373"/>
                    </a:moveTo>
                    <a:lnTo>
                      <a:pt x="1605248" y="2296992"/>
                    </a:lnTo>
                    <a:cubicBezTo>
                      <a:pt x="1608201" y="2329568"/>
                      <a:pt x="1590104" y="2332997"/>
                      <a:pt x="1592294" y="2299373"/>
                    </a:cubicBezTo>
                    <a:close/>
                    <a:moveTo>
                      <a:pt x="1613726" y="2200790"/>
                    </a:moveTo>
                    <a:cubicBezTo>
                      <a:pt x="1616488" y="2152784"/>
                      <a:pt x="1633252" y="2188693"/>
                      <a:pt x="1648968" y="2177072"/>
                    </a:cubicBezTo>
                    <a:cubicBezTo>
                      <a:pt x="1640015" y="2204790"/>
                      <a:pt x="1631061" y="2187836"/>
                      <a:pt x="1613726" y="2200790"/>
                    </a:cubicBezTo>
                    <a:close/>
                    <a:moveTo>
                      <a:pt x="1618298" y="2303279"/>
                    </a:moveTo>
                    <a:cubicBezTo>
                      <a:pt x="1614869" y="2272799"/>
                      <a:pt x="1630871" y="2288991"/>
                      <a:pt x="1637443" y="2282609"/>
                    </a:cubicBezTo>
                    <a:cubicBezTo>
                      <a:pt x="1637348" y="2304517"/>
                      <a:pt x="1626870" y="2301469"/>
                      <a:pt x="1618298" y="2303279"/>
                    </a:cubicBezTo>
                    <a:close/>
                    <a:moveTo>
                      <a:pt x="1664780" y="2604459"/>
                    </a:moveTo>
                    <a:cubicBezTo>
                      <a:pt x="1669447" y="2604269"/>
                      <a:pt x="1674019" y="2604269"/>
                      <a:pt x="1674495" y="2594077"/>
                    </a:cubicBezTo>
                    <a:cubicBezTo>
                      <a:pt x="1685830" y="2608364"/>
                      <a:pt x="1663637" y="2655608"/>
                      <a:pt x="1664780" y="2604459"/>
                    </a:cubicBezTo>
                    <a:close/>
                    <a:moveTo>
                      <a:pt x="1668304" y="2397290"/>
                    </a:moveTo>
                    <a:cubicBezTo>
                      <a:pt x="1673447" y="2374145"/>
                      <a:pt x="1682877" y="2413578"/>
                      <a:pt x="1685068" y="2428628"/>
                    </a:cubicBezTo>
                    <a:cubicBezTo>
                      <a:pt x="1675448" y="2429771"/>
                      <a:pt x="1675067" y="2404053"/>
                      <a:pt x="1668304" y="2397290"/>
                    </a:cubicBezTo>
                    <a:close/>
                    <a:moveTo>
                      <a:pt x="1666970" y="2079155"/>
                    </a:moveTo>
                    <a:cubicBezTo>
                      <a:pt x="1675067" y="2054486"/>
                      <a:pt x="1694498" y="2064773"/>
                      <a:pt x="1711452" y="2045056"/>
                    </a:cubicBezTo>
                    <a:cubicBezTo>
                      <a:pt x="1709261" y="2070107"/>
                      <a:pt x="1690021" y="2054486"/>
                      <a:pt x="1692878" y="2091538"/>
                    </a:cubicBezTo>
                    <a:cubicBezTo>
                      <a:pt x="1685354" y="2083918"/>
                      <a:pt x="1673352" y="2089728"/>
                      <a:pt x="1666970" y="2079155"/>
                    </a:cubicBezTo>
                    <a:close/>
                    <a:moveTo>
                      <a:pt x="1699260" y="2090300"/>
                    </a:moveTo>
                    <a:cubicBezTo>
                      <a:pt x="1706118" y="2079632"/>
                      <a:pt x="1727264" y="2036769"/>
                      <a:pt x="1728121" y="2084965"/>
                    </a:cubicBezTo>
                    <a:cubicBezTo>
                      <a:pt x="1713452" y="2089919"/>
                      <a:pt x="1712786" y="2097062"/>
                      <a:pt x="1699260" y="2090300"/>
                    </a:cubicBezTo>
                    <a:close/>
                    <a:moveTo>
                      <a:pt x="1742218" y="2349284"/>
                    </a:moveTo>
                    <a:cubicBezTo>
                      <a:pt x="1752314" y="2343188"/>
                      <a:pt x="1753934" y="2362619"/>
                      <a:pt x="1765078" y="2353761"/>
                    </a:cubicBezTo>
                    <a:cubicBezTo>
                      <a:pt x="1767078" y="2380526"/>
                      <a:pt x="1761077" y="2388146"/>
                      <a:pt x="1759553" y="2406434"/>
                    </a:cubicBezTo>
                    <a:cubicBezTo>
                      <a:pt x="1754124" y="2407482"/>
                      <a:pt x="1748695" y="2408435"/>
                      <a:pt x="1743361" y="2409387"/>
                    </a:cubicBezTo>
                    <a:cubicBezTo>
                      <a:pt x="1739456" y="2386527"/>
                      <a:pt x="1739265" y="2373383"/>
                      <a:pt x="1742218" y="2349284"/>
                    </a:cubicBezTo>
                    <a:close/>
                    <a:moveTo>
                      <a:pt x="1762792" y="3490665"/>
                    </a:moveTo>
                    <a:cubicBezTo>
                      <a:pt x="1757268" y="3459042"/>
                      <a:pt x="1771650" y="3472567"/>
                      <a:pt x="1768697" y="3446564"/>
                    </a:cubicBezTo>
                    <a:cubicBezTo>
                      <a:pt x="1776508" y="3451994"/>
                      <a:pt x="1772984" y="3499142"/>
                      <a:pt x="1762792" y="3490665"/>
                    </a:cubicBezTo>
                    <a:close/>
                    <a:moveTo>
                      <a:pt x="1778984" y="3461900"/>
                    </a:moveTo>
                    <a:cubicBezTo>
                      <a:pt x="1800797" y="3462566"/>
                      <a:pt x="1792796" y="3445421"/>
                      <a:pt x="1818799" y="3437611"/>
                    </a:cubicBezTo>
                    <a:cubicBezTo>
                      <a:pt x="1818704" y="3453041"/>
                      <a:pt x="1823276" y="3454851"/>
                      <a:pt x="1822895" y="3471329"/>
                    </a:cubicBezTo>
                    <a:cubicBezTo>
                      <a:pt x="1806607" y="3459042"/>
                      <a:pt x="1792510" y="3503333"/>
                      <a:pt x="1776127" y="3488189"/>
                    </a:cubicBezTo>
                    <a:cubicBezTo>
                      <a:pt x="1776222" y="3461042"/>
                      <a:pt x="1777460" y="3436658"/>
                      <a:pt x="1788509" y="3434277"/>
                    </a:cubicBezTo>
                    <a:cubicBezTo>
                      <a:pt x="1789557" y="3453041"/>
                      <a:pt x="1786414" y="3462185"/>
                      <a:pt x="1778984" y="3461900"/>
                    </a:cubicBezTo>
                    <a:close/>
                    <a:moveTo>
                      <a:pt x="1781556" y="2367953"/>
                    </a:moveTo>
                    <a:cubicBezTo>
                      <a:pt x="1777746" y="2367191"/>
                      <a:pt x="1778508" y="2352809"/>
                      <a:pt x="1777842" y="2342807"/>
                    </a:cubicBezTo>
                    <a:cubicBezTo>
                      <a:pt x="1785271" y="2338712"/>
                      <a:pt x="1790319" y="2341950"/>
                      <a:pt x="1794225" y="2348427"/>
                    </a:cubicBezTo>
                    <a:cubicBezTo>
                      <a:pt x="1794510" y="2380526"/>
                      <a:pt x="1781556" y="2351285"/>
                      <a:pt x="1781556" y="2367953"/>
                    </a:cubicBezTo>
                    <a:close/>
                    <a:moveTo>
                      <a:pt x="1786509" y="2633796"/>
                    </a:moveTo>
                    <a:cubicBezTo>
                      <a:pt x="1780985" y="2613698"/>
                      <a:pt x="1797082" y="2606650"/>
                      <a:pt x="1796129" y="2623509"/>
                    </a:cubicBezTo>
                    <a:cubicBezTo>
                      <a:pt x="1805083" y="2613413"/>
                      <a:pt x="1790986" y="2601506"/>
                      <a:pt x="1798701" y="2588552"/>
                    </a:cubicBezTo>
                    <a:cubicBezTo>
                      <a:pt x="1805273" y="2593220"/>
                      <a:pt x="1807845" y="2609983"/>
                      <a:pt x="1809369" y="2629605"/>
                    </a:cubicBezTo>
                    <a:cubicBezTo>
                      <a:pt x="1801749" y="2631034"/>
                      <a:pt x="1794129" y="2632463"/>
                      <a:pt x="1786509" y="2633796"/>
                    </a:cubicBezTo>
                    <a:close/>
                    <a:moveTo>
                      <a:pt x="1815179" y="2594267"/>
                    </a:moveTo>
                    <a:cubicBezTo>
                      <a:pt x="1806226" y="2588267"/>
                      <a:pt x="1821561" y="2565788"/>
                      <a:pt x="1824800" y="2583790"/>
                    </a:cubicBezTo>
                    <a:cubicBezTo>
                      <a:pt x="1826133" y="2603221"/>
                      <a:pt x="1824609" y="2616175"/>
                      <a:pt x="1818989" y="2619413"/>
                    </a:cubicBezTo>
                    <a:cubicBezTo>
                      <a:pt x="1822514" y="2632558"/>
                      <a:pt x="1828134" y="2637511"/>
                      <a:pt x="1832229" y="2625509"/>
                    </a:cubicBezTo>
                    <a:cubicBezTo>
                      <a:pt x="1832325" y="2613317"/>
                      <a:pt x="1832325" y="2601221"/>
                      <a:pt x="1828419" y="2600363"/>
                    </a:cubicBezTo>
                    <a:cubicBezTo>
                      <a:pt x="1828514" y="2577408"/>
                      <a:pt x="1858423" y="2616461"/>
                      <a:pt x="1841850" y="2615222"/>
                    </a:cubicBezTo>
                    <a:cubicBezTo>
                      <a:pt x="1844421" y="2633510"/>
                      <a:pt x="1858994" y="2612365"/>
                      <a:pt x="1854327" y="2587124"/>
                    </a:cubicBezTo>
                    <a:cubicBezTo>
                      <a:pt x="1857089" y="2591219"/>
                      <a:pt x="1859852" y="2595029"/>
                      <a:pt x="1864328" y="2593886"/>
                    </a:cubicBezTo>
                    <a:cubicBezTo>
                      <a:pt x="1865948" y="2644083"/>
                      <a:pt x="1859185" y="2612079"/>
                      <a:pt x="1859185" y="2663800"/>
                    </a:cubicBezTo>
                    <a:cubicBezTo>
                      <a:pt x="1843278" y="2669515"/>
                      <a:pt x="1830324" y="2649512"/>
                      <a:pt x="1812798" y="2637701"/>
                    </a:cubicBezTo>
                    <a:cubicBezTo>
                      <a:pt x="1812036" y="2622175"/>
                      <a:pt x="1823085" y="2575313"/>
                      <a:pt x="1815179" y="2594267"/>
                    </a:cubicBezTo>
                    <a:close/>
                    <a:moveTo>
                      <a:pt x="1857566" y="4128650"/>
                    </a:moveTo>
                    <a:cubicBezTo>
                      <a:pt x="1857851" y="4140080"/>
                      <a:pt x="1858042" y="4151510"/>
                      <a:pt x="1858328" y="4162940"/>
                    </a:cubicBezTo>
                    <a:cubicBezTo>
                      <a:pt x="1845278" y="4172083"/>
                      <a:pt x="1844231" y="4124268"/>
                      <a:pt x="1857566" y="4128650"/>
                    </a:cubicBezTo>
                    <a:close/>
                    <a:moveTo>
                      <a:pt x="1861757" y="4162368"/>
                    </a:moveTo>
                    <a:cubicBezTo>
                      <a:pt x="1869567" y="4180466"/>
                      <a:pt x="1873282" y="4153224"/>
                      <a:pt x="1885760" y="4158272"/>
                    </a:cubicBezTo>
                    <a:cubicBezTo>
                      <a:pt x="1880426" y="4176275"/>
                      <a:pt x="1886331" y="4169131"/>
                      <a:pt x="1886522" y="4192658"/>
                    </a:cubicBezTo>
                    <a:cubicBezTo>
                      <a:pt x="1873853" y="4194944"/>
                      <a:pt x="1862804" y="4192848"/>
                      <a:pt x="1861757" y="4162368"/>
                    </a:cubicBezTo>
                    <a:close/>
                    <a:moveTo>
                      <a:pt x="1850327" y="2708377"/>
                    </a:moveTo>
                    <a:cubicBezTo>
                      <a:pt x="1849088" y="2694756"/>
                      <a:pt x="1853184" y="2693042"/>
                      <a:pt x="1853089" y="2682088"/>
                    </a:cubicBezTo>
                    <a:cubicBezTo>
                      <a:pt x="1861852" y="2674277"/>
                      <a:pt x="1860042" y="2697995"/>
                      <a:pt x="1866519" y="2696852"/>
                    </a:cubicBezTo>
                    <a:cubicBezTo>
                      <a:pt x="1867472" y="2715425"/>
                      <a:pt x="1854994" y="2702948"/>
                      <a:pt x="1850327" y="2708377"/>
                    </a:cubicBezTo>
                    <a:close/>
                    <a:moveTo>
                      <a:pt x="1927575" y="2642654"/>
                    </a:moveTo>
                    <a:cubicBezTo>
                      <a:pt x="1927860" y="2630653"/>
                      <a:pt x="1945196" y="2643797"/>
                      <a:pt x="1944434" y="2665229"/>
                    </a:cubicBezTo>
                    <a:cubicBezTo>
                      <a:pt x="1932527" y="2676849"/>
                      <a:pt x="1933480" y="2649322"/>
                      <a:pt x="1927575" y="2642654"/>
                    </a:cubicBezTo>
                    <a:close/>
                    <a:moveTo>
                      <a:pt x="1956245" y="2749334"/>
                    </a:moveTo>
                    <a:cubicBezTo>
                      <a:pt x="1964722" y="2760764"/>
                      <a:pt x="1977962" y="2757526"/>
                      <a:pt x="1980152" y="2787911"/>
                    </a:cubicBezTo>
                    <a:cubicBezTo>
                      <a:pt x="1965770" y="2794388"/>
                      <a:pt x="1959102" y="2777433"/>
                      <a:pt x="1956245" y="2749334"/>
                    </a:cubicBezTo>
                    <a:close/>
                    <a:moveTo>
                      <a:pt x="1985772" y="2752382"/>
                    </a:moveTo>
                    <a:cubicBezTo>
                      <a:pt x="1992059" y="2754859"/>
                      <a:pt x="1992344" y="2775719"/>
                      <a:pt x="2002536" y="2766384"/>
                    </a:cubicBezTo>
                    <a:cubicBezTo>
                      <a:pt x="1997869" y="2777338"/>
                      <a:pt x="1995202" y="2792578"/>
                      <a:pt x="1986915" y="2795245"/>
                    </a:cubicBezTo>
                    <a:cubicBezTo>
                      <a:pt x="1980343" y="2780005"/>
                      <a:pt x="1988439" y="2779338"/>
                      <a:pt x="1985772" y="2752382"/>
                    </a:cubicBezTo>
                    <a:close/>
                    <a:moveTo>
                      <a:pt x="2062829" y="4765015"/>
                    </a:moveTo>
                    <a:cubicBezTo>
                      <a:pt x="2068735" y="4760824"/>
                      <a:pt x="2069687" y="4770540"/>
                      <a:pt x="2070450" y="4781017"/>
                    </a:cubicBezTo>
                    <a:cubicBezTo>
                      <a:pt x="2080451" y="4780731"/>
                      <a:pt x="2077593" y="4747299"/>
                      <a:pt x="2087785" y="4769301"/>
                    </a:cubicBezTo>
                    <a:cubicBezTo>
                      <a:pt x="2084927" y="4791875"/>
                      <a:pt x="2063306" y="4798352"/>
                      <a:pt x="2062829" y="4765015"/>
                    </a:cubicBezTo>
                    <a:close/>
                    <a:moveTo>
                      <a:pt x="2041112" y="2621033"/>
                    </a:moveTo>
                    <a:cubicBezTo>
                      <a:pt x="2042636" y="2578456"/>
                      <a:pt x="2059496" y="2626938"/>
                      <a:pt x="2055209" y="2661514"/>
                    </a:cubicBezTo>
                    <a:cubicBezTo>
                      <a:pt x="2047875" y="2656180"/>
                      <a:pt x="2054447" y="2608269"/>
                      <a:pt x="2041112" y="2621033"/>
                    </a:cubicBezTo>
                    <a:close/>
                    <a:moveTo>
                      <a:pt x="2048161" y="2757716"/>
                    </a:moveTo>
                    <a:cubicBezTo>
                      <a:pt x="2059686" y="2774290"/>
                      <a:pt x="2062734" y="2758669"/>
                      <a:pt x="2074736" y="2770004"/>
                    </a:cubicBezTo>
                    <a:cubicBezTo>
                      <a:pt x="2076545" y="2790292"/>
                      <a:pt x="2059686" y="2768004"/>
                      <a:pt x="2065687" y="2797531"/>
                    </a:cubicBezTo>
                    <a:cubicBezTo>
                      <a:pt x="2060925" y="2781243"/>
                      <a:pt x="2050923" y="2780291"/>
                      <a:pt x="2048161" y="2757716"/>
                    </a:cubicBezTo>
                    <a:close/>
                    <a:moveTo>
                      <a:pt x="2139982" y="4846549"/>
                    </a:moveTo>
                    <a:cubicBezTo>
                      <a:pt x="2136553" y="4813402"/>
                      <a:pt x="2160270" y="4829214"/>
                      <a:pt x="2157889" y="4851978"/>
                    </a:cubicBezTo>
                    <a:cubicBezTo>
                      <a:pt x="2149507" y="4856931"/>
                      <a:pt x="2149697" y="4837691"/>
                      <a:pt x="2139982" y="4846549"/>
                    </a:cubicBezTo>
                    <a:close/>
                    <a:moveTo>
                      <a:pt x="2077498" y="2864492"/>
                    </a:moveTo>
                    <a:cubicBezTo>
                      <a:pt x="2079975" y="2854014"/>
                      <a:pt x="2081118" y="2840679"/>
                      <a:pt x="2079403" y="2820867"/>
                    </a:cubicBezTo>
                    <a:cubicBezTo>
                      <a:pt x="2096643" y="2823915"/>
                      <a:pt x="2094738" y="2884780"/>
                      <a:pt x="2077498" y="2864492"/>
                    </a:cubicBezTo>
                    <a:close/>
                    <a:moveTo>
                      <a:pt x="2086547" y="2948883"/>
                    </a:moveTo>
                    <a:cubicBezTo>
                      <a:pt x="2088261" y="2918403"/>
                      <a:pt x="2097786" y="2936882"/>
                      <a:pt x="2103025" y="2945930"/>
                    </a:cubicBezTo>
                    <a:cubicBezTo>
                      <a:pt x="2102739" y="2966123"/>
                      <a:pt x="2088737" y="2953550"/>
                      <a:pt x="2086547" y="2948883"/>
                    </a:cubicBezTo>
                    <a:close/>
                    <a:moveTo>
                      <a:pt x="2119979" y="3279305"/>
                    </a:moveTo>
                    <a:cubicBezTo>
                      <a:pt x="2130076" y="3292640"/>
                      <a:pt x="2146745" y="3286258"/>
                      <a:pt x="2145221" y="3335027"/>
                    </a:cubicBezTo>
                    <a:cubicBezTo>
                      <a:pt x="2136839" y="3298641"/>
                      <a:pt x="2121789" y="3338265"/>
                      <a:pt x="2119979" y="3279305"/>
                    </a:cubicBezTo>
                    <a:close/>
                    <a:moveTo>
                      <a:pt x="2172177" y="4754538"/>
                    </a:moveTo>
                    <a:cubicBezTo>
                      <a:pt x="2182083" y="4761015"/>
                      <a:pt x="2196561" y="4754061"/>
                      <a:pt x="2194846" y="4793685"/>
                    </a:cubicBezTo>
                    <a:cubicBezTo>
                      <a:pt x="2182845" y="4793304"/>
                      <a:pt x="2172843" y="4787208"/>
                      <a:pt x="2172177" y="4754538"/>
                    </a:cubicBezTo>
                    <a:close/>
                    <a:moveTo>
                      <a:pt x="2120075" y="2856395"/>
                    </a:moveTo>
                    <a:cubicBezTo>
                      <a:pt x="2132648" y="2842870"/>
                      <a:pt x="2128743" y="2879922"/>
                      <a:pt x="2137220" y="2878970"/>
                    </a:cubicBezTo>
                    <a:cubicBezTo>
                      <a:pt x="2134838" y="2892305"/>
                      <a:pt x="2127123" y="2893352"/>
                      <a:pt x="2121408" y="2899258"/>
                    </a:cubicBezTo>
                    <a:cubicBezTo>
                      <a:pt x="2114645" y="2884113"/>
                      <a:pt x="2122837" y="2883446"/>
                      <a:pt x="2120075" y="2856395"/>
                    </a:cubicBezTo>
                    <a:close/>
                    <a:moveTo>
                      <a:pt x="2147030" y="2877160"/>
                    </a:moveTo>
                    <a:cubicBezTo>
                      <a:pt x="2146935" y="2850299"/>
                      <a:pt x="2162842" y="2859634"/>
                      <a:pt x="2172653" y="2855062"/>
                    </a:cubicBezTo>
                    <a:cubicBezTo>
                      <a:pt x="2168271" y="2888209"/>
                      <a:pt x="2153127" y="2881256"/>
                      <a:pt x="2147030" y="2877160"/>
                    </a:cubicBezTo>
                    <a:close/>
                    <a:moveTo>
                      <a:pt x="2171319" y="3312929"/>
                    </a:moveTo>
                    <a:cubicBezTo>
                      <a:pt x="2169605" y="3290640"/>
                      <a:pt x="2168747" y="3270161"/>
                      <a:pt x="2180082" y="3276733"/>
                    </a:cubicBezTo>
                    <a:cubicBezTo>
                      <a:pt x="2179225" y="3293402"/>
                      <a:pt x="2180082" y="3313786"/>
                      <a:pt x="2171319" y="3312929"/>
                    </a:cubicBezTo>
                    <a:close/>
                    <a:moveTo>
                      <a:pt x="2164176" y="3098425"/>
                    </a:moveTo>
                    <a:cubicBezTo>
                      <a:pt x="2164937" y="3079185"/>
                      <a:pt x="2181416" y="3088424"/>
                      <a:pt x="2183987" y="3094711"/>
                    </a:cubicBezTo>
                    <a:cubicBezTo>
                      <a:pt x="2181511" y="3107665"/>
                      <a:pt x="2182463" y="3128429"/>
                      <a:pt x="2171605" y="3122905"/>
                    </a:cubicBezTo>
                    <a:cubicBezTo>
                      <a:pt x="2175891" y="3109475"/>
                      <a:pt x="2173224" y="3095282"/>
                      <a:pt x="2164176" y="3098425"/>
                    </a:cubicBezTo>
                    <a:close/>
                    <a:moveTo>
                      <a:pt x="2243424" y="3178626"/>
                    </a:moveTo>
                    <a:cubicBezTo>
                      <a:pt x="2239042" y="3179483"/>
                      <a:pt x="2234565" y="3180341"/>
                      <a:pt x="2230184" y="3181198"/>
                    </a:cubicBezTo>
                    <a:cubicBezTo>
                      <a:pt x="2229517" y="3155957"/>
                      <a:pt x="2239423" y="3153956"/>
                      <a:pt x="2241899" y="3135859"/>
                    </a:cubicBezTo>
                    <a:cubicBezTo>
                      <a:pt x="2248567" y="3145574"/>
                      <a:pt x="2234660" y="3154909"/>
                      <a:pt x="2243424" y="3178626"/>
                    </a:cubicBezTo>
                    <a:close/>
                    <a:moveTo>
                      <a:pt x="2358581" y="4790447"/>
                    </a:moveTo>
                    <a:cubicBezTo>
                      <a:pt x="2361057" y="4777112"/>
                      <a:pt x="2366677" y="4770444"/>
                      <a:pt x="2375631" y="4770063"/>
                    </a:cubicBezTo>
                    <a:cubicBezTo>
                      <a:pt x="2382679" y="4805877"/>
                      <a:pt x="2363153" y="4800448"/>
                      <a:pt x="2358581" y="4790447"/>
                    </a:cubicBezTo>
                    <a:close/>
                    <a:moveTo>
                      <a:pt x="2365248" y="3146527"/>
                    </a:moveTo>
                    <a:cubicBezTo>
                      <a:pt x="2362486" y="3113666"/>
                      <a:pt x="2389441" y="3127858"/>
                      <a:pt x="2385727" y="3159671"/>
                    </a:cubicBezTo>
                    <a:cubicBezTo>
                      <a:pt x="2373821" y="3171197"/>
                      <a:pt x="2375440" y="3140145"/>
                      <a:pt x="2365248" y="3146527"/>
                    </a:cubicBezTo>
                    <a:close/>
                    <a:moveTo>
                      <a:pt x="2413825" y="4114457"/>
                    </a:moveTo>
                    <a:cubicBezTo>
                      <a:pt x="2415064" y="4101504"/>
                      <a:pt x="2418016" y="4091979"/>
                      <a:pt x="2419160" y="4078929"/>
                    </a:cubicBezTo>
                    <a:cubicBezTo>
                      <a:pt x="2424684" y="4094550"/>
                      <a:pt x="2433066" y="4101884"/>
                      <a:pt x="2441353" y="4109314"/>
                    </a:cubicBezTo>
                    <a:cubicBezTo>
                      <a:pt x="2438400" y="4147509"/>
                      <a:pt x="2423732" y="4113505"/>
                      <a:pt x="2413825" y="4114457"/>
                    </a:cubicBezTo>
                    <a:close/>
                    <a:moveTo>
                      <a:pt x="2575084" y="4136079"/>
                    </a:moveTo>
                    <a:cubicBezTo>
                      <a:pt x="2575560" y="4116648"/>
                      <a:pt x="2579561" y="4104456"/>
                      <a:pt x="2587085" y="4099122"/>
                    </a:cubicBezTo>
                    <a:cubicBezTo>
                      <a:pt x="2587657" y="4110647"/>
                      <a:pt x="2588324" y="4122077"/>
                      <a:pt x="2588895" y="4133603"/>
                    </a:cubicBezTo>
                    <a:cubicBezTo>
                      <a:pt x="2584323" y="4134365"/>
                      <a:pt x="2579751" y="4135222"/>
                      <a:pt x="2575084" y="4136079"/>
                    </a:cubicBezTo>
                    <a:close/>
                    <a:moveTo>
                      <a:pt x="2680907" y="5095532"/>
                    </a:moveTo>
                    <a:cubicBezTo>
                      <a:pt x="2698623" y="5099628"/>
                      <a:pt x="2711387" y="5119916"/>
                      <a:pt x="2733485" y="5111725"/>
                    </a:cubicBezTo>
                    <a:cubicBezTo>
                      <a:pt x="2734818" y="5135252"/>
                      <a:pt x="2717483" y="5135252"/>
                      <a:pt x="2712054" y="5124394"/>
                    </a:cubicBezTo>
                    <a:cubicBezTo>
                      <a:pt x="2711482" y="5143062"/>
                      <a:pt x="2718245" y="5139729"/>
                      <a:pt x="2724055" y="5139443"/>
                    </a:cubicBezTo>
                    <a:cubicBezTo>
                      <a:pt x="2709006" y="5145825"/>
                      <a:pt x="2686908" y="5134585"/>
                      <a:pt x="2680907" y="5095532"/>
                    </a:cubicBezTo>
                    <a:close/>
                    <a:moveTo>
                      <a:pt x="2958560" y="5364518"/>
                    </a:moveTo>
                    <a:cubicBezTo>
                      <a:pt x="2955798" y="5342135"/>
                      <a:pt x="2964656" y="5340897"/>
                      <a:pt x="2971515" y="5335943"/>
                    </a:cubicBezTo>
                    <a:cubicBezTo>
                      <a:pt x="2976753" y="5366137"/>
                      <a:pt x="2966752" y="5380044"/>
                      <a:pt x="2958560" y="5364518"/>
                    </a:cubicBezTo>
                    <a:close/>
                    <a:moveTo>
                      <a:pt x="3289173" y="3389510"/>
                    </a:moveTo>
                    <a:cubicBezTo>
                      <a:pt x="3294222" y="3413132"/>
                      <a:pt x="3286601" y="3412750"/>
                      <a:pt x="3289935" y="3433134"/>
                    </a:cubicBezTo>
                    <a:cubicBezTo>
                      <a:pt x="3280029" y="3434563"/>
                      <a:pt x="3276219" y="3383985"/>
                      <a:pt x="3289173" y="3389510"/>
                    </a:cubicBezTo>
                    <a:close/>
                    <a:moveTo>
                      <a:pt x="3550444" y="5606930"/>
                    </a:moveTo>
                    <a:cubicBezTo>
                      <a:pt x="3541205" y="5578736"/>
                      <a:pt x="3571875" y="5561115"/>
                      <a:pt x="3572637" y="5593595"/>
                    </a:cubicBezTo>
                    <a:cubicBezTo>
                      <a:pt x="3557398" y="5581403"/>
                      <a:pt x="3563779" y="5601215"/>
                      <a:pt x="3550444" y="5606930"/>
                    </a:cubicBezTo>
                    <a:close/>
                    <a:moveTo>
                      <a:pt x="3654362" y="6048890"/>
                    </a:moveTo>
                    <a:cubicBezTo>
                      <a:pt x="3656076" y="6028030"/>
                      <a:pt x="3649694" y="5994502"/>
                      <a:pt x="3664554" y="5994407"/>
                    </a:cubicBezTo>
                    <a:cubicBezTo>
                      <a:pt x="3668459" y="6014314"/>
                      <a:pt x="3667887" y="6046794"/>
                      <a:pt x="3654362" y="6048890"/>
                    </a:cubicBezTo>
                    <a:close/>
                    <a:moveTo>
                      <a:pt x="4031742" y="5796001"/>
                    </a:moveTo>
                    <a:cubicBezTo>
                      <a:pt x="4026122" y="5764950"/>
                      <a:pt x="4042696" y="5767045"/>
                      <a:pt x="4050792" y="5756662"/>
                    </a:cubicBezTo>
                    <a:cubicBezTo>
                      <a:pt x="4059174" y="5806288"/>
                      <a:pt x="4041172" y="5781332"/>
                      <a:pt x="4031742" y="5796001"/>
                    </a:cubicBezTo>
                    <a:close/>
                    <a:moveTo>
                      <a:pt x="3509010" y="225876"/>
                    </a:moveTo>
                    <a:cubicBezTo>
                      <a:pt x="3497294" y="226924"/>
                      <a:pt x="3486245" y="203302"/>
                      <a:pt x="3485960" y="242069"/>
                    </a:cubicBezTo>
                    <a:cubicBezTo>
                      <a:pt x="3464910" y="200635"/>
                      <a:pt x="3490436" y="177965"/>
                      <a:pt x="3498723" y="184728"/>
                    </a:cubicBezTo>
                    <a:cubicBezTo>
                      <a:pt x="3495580" y="182156"/>
                      <a:pt x="3501676" y="222637"/>
                      <a:pt x="3502247" y="192443"/>
                    </a:cubicBezTo>
                    <a:cubicBezTo>
                      <a:pt x="3506819" y="198634"/>
                      <a:pt x="3503200" y="205493"/>
                      <a:pt x="3509010" y="225876"/>
                    </a:cubicBezTo>
                    <a:close/>
                    <a:moveTo>
                      <a:pt x="4179761" y="5208404"/>
                    </a:moveTo>
                    <a:cubicBezTo>
                      <a:pt x="4166331" y="5193926"/>
                      <a:pt x="4190905" y="5181829"/>
                      <a:pt x="4193572" y="5170113"/>
                    </a:cubicBezTo>
                    <a:cubicBezTo>
                      <a:pt x="4207098" y="5184401"/>
                      <a:pt x="4182618" y="5196783"/>
                      <a:pt x="4179761" y="5208404"/>
                    </a:cubicBezTo>
                    <a:close/>
                    <a:moveTo>
                      <a:pt x="4211384" y="5183734"/>
                    </a:moveTo>
                    <a:cubicBezTo>
                      <a:pt x="4208717" y="5166684"/>
                      <a:pt x="4199382" y="5175161"/>
                      <a:pt x="4198620" y="5151349"/>
                    </a:cubicBezTo>
                    <a:cubicBezTo>
                      <a:pt x="4239483" y="5123441"/>
                      <a:pt x="4265962" y="5149349"/>
                      <a:pt x="4299204" y="5119536"/>
                    </a:cubicBezTo>
                    <a:cubicBezTo>
                      <a:pt x="4276725" y="5084674"/>
                      <a:pt x="4307491" y="5085245"/>
                      <a:pt x="4286917" y="5042859"/>
                    </a:cubicBezTo>
                    <a:cubicBezTo>
                      <a:pt x="4277964" y="5048955"/>
                      <a:pt x="4271582" y="5058861"/>
                      <a:pt x="4268439" y="5073530"/>
                    </a:cubicBezTo>
                    <a:cubicBezTo>
                      <a:pt x="4255009" y="5066481"/>
                      <a:pt x="4263867" y="5039525"/>
                      <a:pt x="4244341" y="5043812"/>
                    </a:cubicBezTo>
                    <a:cubicBezTo>
                      <a:pt x="4242435" y="5019237"/>
                      <a:pt x="4247769" y="5005616"/>
                      <a:pt x="4246245" y="4981519"/>
                    </a:cubicBezTo>
                    <a:cubicBezTo>
                      <a:pt x="4261485" y="4980852"/>
                      <a:pt x="4246722" y="5012093"/>
                      <a:pt x="4261485" y="5004474"/>
                    </a:cubicBezTo>
                    <a:cubicBezTo>
                      <a:pt x="4266248" y="5024762"/>
                      <a:pt x="4257580" y="5024666"/>
                      <a:pt x="4264438" y="5048003"/>
                    </a:cubicBezTo>
                    <a:cubicBezTo>
                      <a:pt x="4263009" y="5015522"/>
                      <a:pt x="4283393" y="5015808"/>
                      <a:pt x="4291394" y="4997615"/>
                    </a:cubicBezTo>
                    <a:cubicBezTo>
                      <a:pt x="4292918" y="5055909"/>
                      <a:pt x="4312349" y="5032858"/>
                      <a:pt x="4306062" y="5065052"/>
                    </a:cubicBezTo>
                    <a:cubicBezTo>
                      <a:pt x="4308444" y="5083626"/>
                      <a:pt x="4320159" y="5065624"/>
                      <a:pt x="4326446" y="5068958"/>
                    </a:cubicBezTo>
                    <a:cubicBezTo>
                      <a:pt x="4329399" y="5084102"/>
                      <a:pt x="4324732" y="5088008"/>
                      <a:pt x="4328160" y="5103915"/>
                    </a:cubicBezTo>
                    <a:cubicBezTo>
                      <a:pt x="4318826" y="5103438"/>
                      <a:pt x="4309682" y="5091151"/>
                      <a:pt x="4305396" y="5109344"/>
                    </a:cubicBezTo>
                    <a:cubicBezTo>
                      <a:pt x="4311396" y="5122679"/>
                      <a:pt x="4323969" y="5111154"/>
                      <a:pt x="4328541" y="5130394"/>
                    </a:cubicBezTo>
                    <a:cubicBezTo>
                      <a:pt x="4320921" y="5143824"/>
                      <a:pt x="4310349" y="5137728"/>
                      <a:pt x="4294442" y="5138300"/>
                    </a:cubicBezTo>
                    <a:cubicBezTo>
                      <a:pt x="4307205" y="5153635"/>
                      <a:pt x="4313492" y="5192878"/>
                      <a:pt x="4333018" y="5182496"/>
                    </a:cubicBezTo>
                    <a:cubicBezTo>
                      <a:pt x="4341019" y="5207165"/>
                      <a:pt x="4326827" y="5199545"/>
                      <a:pt x="4320445" y="5203165"/>
                    </a:cubicBezTo>
                    <a:cubicBezTo>
                      <a:pt x="4322540" y="5230788"/>
                      <a:pt x="4331780" y="5227835"/>
                      <a:pt x="4327303" y="5245837"/>
                    </a:cubicBezTo>
                    <a:cubicBezTo>
                      <a:pt x="4336447" y="5233454"/>
                      <a:pt x="4345686" y="5231168"/>
                      <a:pt x="4358069" y="5238407"/>
                    </a:cubicBezTo>
                    <a:cubicBezTo>
                      <a:pt x="4359879" y="5266696"/>
                      <a:pt x="4337209" y="5249647"/>
                      <a:pt x="4353401" y="5283842"/>
                    </a:cubicBezTo>
                    <a:cubicBezTo>
                      <a:pt x="4342162" y="5294224"/>
                      <a:pt x="4339209" y="5273650"/>
                      <a:pt x="4333780" y="5261934"/>
                    </a:cubicBezTo>
                    <a:cubicBezTo>
                      <a:pt x="4329494" y="5264411"/>
                      <a:pt x="4333018" y="5278222"/>
                      <a:pt x="4333971" y="5288414"/>
                    </a:cubicBezTo>
                    <a:cubicBezTo>
                      <a:pt x="4325303" y="5285461"/>
                      <a:pt x="4323779" y="5276888"/>
                      <a:pt x="4326065" y="5263649"/>
                    </a:cubicBezTo>
                    <a:cubicBezTo>
                      <a:pt x="4318921" y="5270316"/>
                      <a:pt x="4317683" y="5290795"/>
                      <a:pt x="4308348" y="5276507"/>
                    </a:cubicBezTo>
                    <a:cubicBezTo>
                      <a:pt x="4305110" y="5262982"/>
                      <a:pt x="4309682" y="5260886"/>
                      <a:pt x="4308063" y="5250028"/>
                    </a:cubicBezTo>
                    <a:cubicBezTo>
                      <a:pt x="4284060" y="5219548"/>
                      <a:pt x="4264534" y="5269364"/>
                      <a:pt x="4235673" y="5266316"/>
                    </a:cubicBezTo>
                    <a:cubicBezTo>
                      <a:pt x="4239768" y="5282222"/>
                      <a:pt x="4248912" y="5279365"/>
                      <a:pt x="4249865" y="5307273"/>
                    </a:cubicBezTo>
                    <a:cubicBezTo>
                      <a:pt x="4238625" y="5309178"/>
                      <a:pt x="4236530" y="5276698"/>
                      <a:pt x="4223004" y="5286795"/>
                    </a:cubicBezTo>
                    <a:cubicBezTo>
                      <a:pt x="4223671" y="5244599"/>
                      <a:pt x="4205288" y="5258220"/>
                      <a:pt x="4193667" y="5249361"/>
                    </a:cubicBezTo>
                    <a:cubicBezTo>
                      <a:pt x="4189572" y="5212214"/>
                      <a:pt x="4193667" y="5187639"/>
                      <a:pt x="4211384" y="5183734"/>
                    </a:cubicBezTo>
                    <a:close/>
                    <a:moveTo>
                      <a:pt x="4221956" y="5048955"/>
                    </a:moveTo>
                    <a:cubicBezTo>
                      <a:pt x="4224052" y="5036763"/>
                      <a:pt x="4220718" y="5016570"/>
                      <a:pt x="4222814" y="5004474"/>
                    </a:cubicBezTo>
                    <a:lnTo>
                      <a:pt x="4241483" y="5000282"/>
                    </a:lnTo>
                    <a:cubicBezTo>
                      <a:pt x="4244245" y="5037906"/>
                      <a:pt x="4227100" y="5016284"/>
                      <a:pt x="4221956" y="5048955"/>
                    </a:cubicBezTo>
                    <a:close/>
                    <a:moveTo>
                      <a:pt x="4196810" y="5036954"/>
                    </a:moveTo>
                    <a:cubicBezTo>
                      <a:pt x="4198049" y="5023524"/>
                      <a:pt x="4203383" y="5016475"/>
                      <a:pt x="4212908" y="5015713"/>
                    </a:cubicBezTo>
                    <a:cubicBezTo>
                      <a:pt x="4214241" y="5024190"/>
                      <a:pt x="4215480" y="5032668"/>
                      <a:pt x="4216813" y="5041145"/>
                    </a:cubicBezTo>
                    <a:cubicBezTo>
                      <a:pt x="4208336" y="5046860"/>
                      <a:pt x="4206335" y="5027524"/>
                      <a:pt x="4196810" y="5036954"/>
                    </a:cubicBezTo>
                    <a:close/>
                    <a:moveTo>
                      <a:pt x="4335209" y="5800096"/>
                    </a:moveTo>
                    <a:cubicBezTo>
                      <a:pt x="4333018" y="5777046"/>
                      <a:pt x="4341019" y="5768855"/>
                      <a:pt x="4349592" y="5761520"/>
                    </a:cubicBezTo>
                    <a:cubicBezTo>
                      <a:pt x="4354354" y="5788286"/>
                      <a:pt x="4344067" y="5793048"/>
                      <a:pt x="4335209" y="5800096"/>
                    </a:cubicBezTo>
                    <a:close/>
                    <a:moveTo>
                      <a:pt x="3534442" y="208826"/>
                    </a:moveTo>
                    <a:cubicBezTo>
                      <a:pt x="3548634" y="200254"/>
                      <a:pt x="3562826" y="164249"/>
                      <a:pt x="3577781" y="177298"/>
                    </a:cubicBezTo>
                    <a:cubicBezTo>
                      <a:pt x="3575304" y="220351"/>
                      <a:pt x="3548920" y="242735"/>
                      <a:pt x="3534442" y="208826"/>
                    </a:cubicBezTo>
                    <a:close/>
                    <a:moveTo>
                      <a:pt x="4279488" y="5318322"/>
                    </a:moveTo>
                    <a:cubicBezTo>
                      <a:pt x="4283012" y="5303940"/>
                      <a:pt x="4291584" y="5297081"/>
                      <a:pt x="4303586" y="5295271"/>
                    </a:cubicBezTo>
                    <a:cubicBezTo>
                      <a:pt x="4310444" y="5320608"/>
                      <a:pt x="4304538" y="5327181"/>
                      <a:pt x="4307872" y="5347183"/>
                    </a:cubicBezTo>
                    <a:cubicBezTo>
                      <a:pt x="4295775" y="5347850"/>
                      <a:pt x="4294728" y="5306321"/>
                      <a:pt x="4279488" y="5318322"/>
                    </a:cubicBezTo>
                    <a:close/>
                    <a:moveTo>
                      <a:pt x="4323493" y="5370138"/>
                    </a:moveTo>
                    <a:cubicBezTo>
                      <a:pt x="4324446" y="5362899"/>
                      <a:pt x="4325303" y="5355470"/>
                      <a:pt x="4323303" y="5343754"/>
                    </a:cubicBezTo>
                    <a:cubicBezTo>
                      <a:pt x="4335018" y="5340134"/>
                      <a:pt x="4343210" y="5349945"/>
                      <a:pt x="4353021" y="5354613"/>
                    </a:cubicBezTo>
                    <a:cubicBezTo>
                      <a:pt x="4343496" y="5363661"/>
                      <a:pt x="4333875" y="5373281"/>
                      <a:pt x="4323493" y="5370138"/>
                    </a:cubicBezTo>
                    <a:close/>
                    <a:moveTo>
                      <a:pt x="4316159" y="5053622"/>
                    </a:moveTo>
                    <a:cubicBezTo>
                      <a:pt x="4309682" y="5031143"/>
                      <a:pt x="4320921" y="5034763"/>
                      <a:pt x="4318254" y="5017713"/>
                    </a:cubicBezTo>
                    <a:cubicBezTo>
                      <a:pt x="4326255" y="5014475"/>
                      <a:pt x="4324922" y="5047527"/>
                      <a:pt x="4329017" y="5059528"/>
                    </a:cubicBezTo>
                    <a:cubicBezTo>
                      <a:pt x="4325112" y="5055718"/>
                      <a:pt x="4321302" y="5052099"/>
                      <a:pt x="4316159" y="5053622"/>
                    </a:cubicBezTo>
                    <a:close/>
                    <a:moveTo>
                      <a:pt x="3596926" y="153295"/>
                    </a:moveTo>
                    <a:cubicBezTo>
                      <a:pt x="3594164" y="131483"/>
                      <a:pt x="3603022" y="130245"/>
                      <a:pt x="3607689" y="140913"/>
                    </a:cubicBezTo>
                    <a:cubicBezTo>
                      <a:pt x="3607689" y="156439"/>
                      <a:pt x="3602451" y="165583"/>
                      <a:pt x="3596926" y="153295"/>
                    </a:cubicBezTo>
                    <a:close/>
                    <a:moveTo>
                      <a:pt x="3760089" y="331889"/>
                    </a:moveTo>
                    <a:cubicBezTo>
                      <a:pt x="3760756" y="284645"/>
                      <a:pt x="3787807" y="318650"/>
                      <a:pt x="3800285" y="290932"/>
                    </a:cubicBezTo>
                    <a:cubicBezTo>
                      <a:pt x="3803333" y="344748"/>
                      <a:pt x="3774758" y="344367"/>
                      <a:pt x="3760089" y="331889"/>
                    </a:cubicBezTo>
                    <a:close/>
                    <a:moveTo>
                      <a:pt x="4647343" y="5026095"/>
                    </a:moveTo>
                    <a:cubicBezTo>
                      <a:pt x="4665536" y="5034477"/>
                      <a:pt x="4682300" y="4982661"/>
                      <a:pt x="4699254" y="5048955"/>
                    </a:cubicBezTo>
                    <a:cubicBezTo>
                      <a:pt x="4689348" y="5051622"/>
                      <a:pt x="4674013" y="5046860"/>
                      <a:pt x="4685253" y="5079150"/>
                    </a:cubicBezTo>
                    <a:cubicBezTo>
                      <a:pt x="4674775" y="5088008"/>
                      <a:pt x="4669727" y="5073815"/>
                      <a:pt x="4660869" y="5076102"/>
                    </a:cubicBezTo>
                    <a:cubicBezTo>
                      <a:pt x="4658583" y="5049527"/>
                      <a:pt x="4651058" y="5046193"/>
                      <a:pt x="4647343" y="5026095"/>
                    </a:cubicBezTo>
                    <a:close/>
                    <a:moveTo>
                      <a:pt x="3803999" y="208540"/>
                    </a:moveTo>
                    <a:cubicBezTo>
                      <a:pt x="3796284" y="167393"/>
                      <a:pt x="3812191" y="191205"/>
                      <a:pt x="3818668" y="194348"/>
                    </a:cubicBezTo>
                    <a:cubicBezTo>
                      <a:pt x="3822288" y="223971"/>
                      <a:pt x="3809715" y="211303"/>
                      <a:pt x="3803999" y="208540"/>
                    </a:cubicBezTo>
                    <a:close/>
                    <a:moveTo>
                      <a:pt x="4649534" y="4954467"/>
                    </a:moveTo>
                    <a:cubicBezTo>
                      <a:pt x="4646390" y="4935608"/>
                      <a:pt x="4664774" y="4946847"/>
                      <a:pt x="4670489" y="4940370"/>
                    </a:cubicBezTo>
                    <a:cubicBezTo>
                      <a:pt x="4674109" y="4972088"/>
                      <a:pt x="4657916" y="4968850"/>
                      <a:pt x="4649534" y="4954467"/>
                    </a:cubicBezTo>
                    <a:close/>
                    <a:moveTo>
                      <a:pt x="3824669" y="201397"/>
                    </a:moveTo>
                    <a:lnTo>
                      <a:pt x="3833813" y="198158"/>
                    </a:lnTo>
                    <a:cubicBezTo>
                      <a:pt x="3841147" y="230257"/>
                      <a:pt x="3828288" y="234734"/>
                      <a:pt x="3824669" y="201397"/>
                    </a:cubicBezTo>
                    <a:close/>
                    <a:moveTo>
                      <a:pt x="3902488" y="147104"/>
                    </a:moveTo>
                    <a:cubicBezTo>
                      <a:pt x="3898202" y="121863"/>
                      <a:pt x="3911918" y="119577"/>
                      <a:pt x="3915347" y="151581"/>
                    </a:cubicBezTo>
                    <a:cubicBezTo>
                      <a:pt x="3913728" y="174250"/>
                      <a:pt x="3908870" y="140342"/>
                      <a:pt x="3902488" y="147104"/>
                    </a:cubicBezTo>
                    <a:close/>
                    <a:moveTo>
                      <a:pt x="3956781" y="354178"/>
                    </a:moveTo>
                    <a:cubicBezTo>
                      <a:pt x="3962305" y="322459"/>
                      <a:pt x="3973544" y="318269"/>
                      <a:pt x="3984308" y="313030"/>
                    </a:cubicBezTo>
                    <a:cubicBezTo>
                      <a:pt x="3994975" y="307696"/>
                      <a:pt x="4004500" y="301028"/>
                      <a:pt x="4004596" y="263405"/>
                    </a:cubicBezTo>
                    <a:cubicBezTo>
                      <a:pt x="4009740" y="250260"/>
                      <a:pt x="4011549" y="290265"/>
                      <a:pt x="4016693" y="277025"/>
                    </a:cubicBezTo>
                    <a:cubicBezTo>
                      <a:pt x="4021074" y="320650"/>
                      <a:pt x="4021455" y="339033"/>
                      <a:pt x="4024979" y="383229"/>
                    </a:cubicBezTo>
                    <a:cubicBezTo>
                      <a:pt x="4007454" y="354749"/>
                      <a:pt x="4006025" y="410661"/>
                      <a:pt x="3998214" y="420567"/>
                    </a:cubicBezTo>
                    <a:cubicBezTo>
                      <a:pt x="3990880" y="420662"/>
                      <a:pt x="3985356" y="397326"/>
                      <a:pt x="3977069" y="410471"/>
                    </a:cubicBezTo>
                    <a:cubicBezTo>
                      <a:pt x="3970020" y="369037"/>
                      <a:pt x="3982308" y="399802"/>
                      <a:pt x="3985927" y="379800"/>
                    </a:cubicBezTo>
                    <a:cubicBezTo>
                      <a:pt x="3972306" y="321698"/>
                      <a:pt x="3968020" y="372371"/>
                      <a:pt x="3956781" y="354178"/>
                    </a:cubicBezTo>
                    <a:close/>
                    <a:moveTo>
                      <a:pt x="3935349" y="117196"/>
                    </a:moveTo>
                    <a:cubicBezTo>
                      <a:pt x="3939350" y="140532"/>
                      <a:pt x="3942112" y="132912"/>
                      <a:pt x="3941540" y="151200"/>
                    </a:cubicBezTo>
                    <a:lnTo>
                      <a:pt x="3945922" y="149581"/>
                    </a:lnTo>
                    <a:cubicBezTo>
                      <a:pt x="3954971" y="180156"/>
                      <a:pt x="3918299" y="125387"/>
                      <a:pt x="3935349" y="117196"/>
                    </a:cubicBezTo>
                    <a:close/>
                    <a:moveTo>
                      <a:pt x="3956114" y="218351"/>
                    </a:moveTo>
                    <a:cubicBezTo>
                      <a:pt x="3954876" y="194824"/>
                      <a:pt x="3958495" y="189586"/>
                      <a:pt x="3966115" y="196253"/>
                    </a:cubicBezTo>
                    <a:cubicBezTo>
                      <a:pt x="3969925" y="217970"/>
                      <a:pt x="3961924" y="215970"/>
                      <a:pt x="3956114" y="218351"/>
                    </a:cubicBezTo>
                    <a:close/>
                    <a:moveTo>
                      <a:pt x="4120515" y="1047598"/>
                    </a:moveTo>
                    <a:cubicBezTo>
                      <a:pt x="4111847" y="1042740"/>
                      <a:pt x="4123849" y="1032834"/>
                      <a:pt x="4116515" y="1012736"/>
                    </a:cubicBezTo>
                    <a:cubicBezTo>
                      <a:pt x="4122801" y="1022261"/>
                      <a:pt x="4129564" y="1026833"/>
                      <a:pt x="4134422" y="1051694"/>
                    </a:cubicBezTo>
                    <a:cubicBezTo>
                      <a:pt x="4129469" y="1068553"/>
                      <a:pt x="4118420" y="1023595"/>
                      <a:pt x="4120515" y="1047598"/>
                    </a:cubicBezTo>
                    <a:close/>
                    <a:moveTo>
                      <a:pt x="4156615" y="1152754"/>
                    </a:moveTo>
                    <a:cubicBezTo>
                      <a:pt x="4154138" y="1140276"/>
                      <a:pt x="4161949" y="1122179"/>
                      <a:pt x="4151662" y="1127227"/>
                    </a:cubicBezTo>
                    <a:cubicBezTo>
                      <a:pt x="4162330" y="1057885"/>
                      <a:pt x="4177475" y="1168756"/>
                      <a:pt x="4177379" y="1163612"/>
                    </a:cubicBezTo>
                    <a:cubicBezTo>
                      <a:pt x="4179285" y="1170566"/>
                      <a:pt x="4177951" y="1171994"/>
                      <a:pt x="4176523" y="1172947"/>
                    </a:cubicBezTo>
                    <a:cubicBezTo>
                      <a:pt x="4177570" y="1178567"/>
                      <a:pt x="4178713" y="1184282"/>
                      <a:pt x="4179856" y="1189901"/>
                    </a:cubicBezTo>
                    <a:cubicBezTo>
                      <a:pt x="4171474" y="1183520"/>
                      <a:pt x="4164806" y="1159231"/>
                      <a:pt x="4156615" y="1152754"/>
                    </a:cubicBezTo>
                    <a:close/>
                    <a:moveTo>
                      <a:pt x="3985641" y="225019"/>
                    </a:moveTo>
                    <a:cubicBezTo>
                      <a:pt x="3978879" y="192253"/>
                      <a:pt x="3997262" y="209969"/>
                      <a:pt x="3994595" y="185299"/>
                    </a:cubicBezTo>
                    <a:cubicBezTo>
                      <a:pt x="4005073" y="205111"/>
                      <a:pt x="3996214" y="230353"/>
                      <a:pt x="3985641" y="225019"/>
                    </a:cubicBezTo>
                    <a:close/>
                    <a:moveTo>
                      <a:pt x="4119182" y="903008"/>
                    </a:moveTo>
                    <a:cubicBezTo>
                      <a:pt x="4114324" y="877386"/>
                      <a:pt x="4131564" y="872147"/>
                      <a:pt x="4135279" y="906247"/>
                    </a:cubicBezTo>
                    <a:cubicBezTo>
                      <a:pt x="4126611" y="913295"/>
                      <a:pt x="4128421" y="918629"/>
                      <a:pt x="4119182" y="903008"/>
                    </a:cubicBezTo>
                    <a:close/>
                    <a:moveTo>
                      <a:pt x="4032695" y="261690"/>
                    </a:moveTo>
                    <a:cubicBezTo>
                      <a:pt x="4040124" y="299219"/>
                      <a:pt x="4046315" y="333985"/>
                      <a:pt x="4034695" y="333890"/>
                    </a:cubicBezTo>
                    <a:cubicBezTo>
                      <a:pt x="4041077" y="312934"/>
                      <a:pt x="4015550" y="261023"/>
                      <a:pt x="4032695" y="261690"/>
                    </a:cubicBezTo>
                    <a:close/>
                    <a:moveTo>
                      <a:pt x="3989737" y="86811"/>
                    </a:moveTo>
                    <a:cubicBezTo>
                      <a:pt x="3994975" y="97765"/>
                      <a:pt x="4003739" y="68142"/>
                      <a:pt x="4004120" y="53759"/>
                    </a:cubicBezTo>
                    <a:cubicBezTo>
                      <a:pt x="4012978" y="100432"/>
                      <a:pt x="3999166" y="124720"/>
                      <a:pt x="3991928" y="122434"/>
                    </a:cubicBezTo>
                    <a:cubicBezTo>
                      <a:pt x="3987927" y="100527"/>
                      <a:pt x="3999643" y="106432"/>
                      <a:pt x="3989737" y="86811"/>
                    </a:cubicBezTo>
                    <a:close/>
                    <a:moveTo>
                      <a:pt x="4065080" y="440855"/>
                    </a:moveTo>
                    <a:cubicBezTo>
                      <a:pt x="4064318" y="428854"/>
                      <a:pt x="4066890" y="423139"/>
                      <a:pt x="4070795" y="420376"/>
                    </a:cubicBezTo>
                    <a:cubicBezTo>
                      <a:pt x="4073081" y="431902"/>
                      <a:pt x="4075272" y="443141"/>
                      <a:pt x="4077462" y="454476"/>
                    </a:cubicBezTo>
                    <a:cubicBezTo>
                      <a:pt x="4072128" y="467621"/>
                      <a:pt x="4070319" y="427711"/>
                      <a:pt x="4065080" y="440855"/>
                    </a:cubicBezTo>
                    <a:close/>
                    <a:moveTo>
                      <a:pt x="4068033" y="284741"/>
                    </a:moveTo>
                    <a:cubicBezTo>
                      <a:pt x="4058984" y="268643"/>
                      <a:pt x="4075557" y="284359"/>
                      <a:pt x="4078605" y="289884"/>
                    </a:cubicBezTo>
                    <a:cubicBezTo>
                      <a:pt x="4084225" y="342938"/>
                      <a:pt x="4089940" y="369418"/>
                      <a:pt x="4089369" y="404375"/>
                    </a:cubicBezTo>
                    <a:cubicBezTo>
                      <a:pt x="4075938" y="384658"/>
                      <a:pt x="4064032" y="340652"/>
                      <a:pt x="4050888" y="318554"/>
                    </a:cubicBezTo>
                    <a:cubicBezTo>
                      <a:pt x="4056507" y="299600"/>
                      <a:pt x="4057079" y="285121"/>
                      <a:pt x="4069271" y="302552"/>
                    </a:cubicBezTo>
                    <a:cubicBezTo>
                      <a:pt x="4071175" y="298552"/>
                      <a:pt x="4071842" y="285407"/>
                      <a:pt x="4068033" y="284741"/>
                    </a:cubicBezTo>
                    <a:close/>
                    <a:moveTo>
                      <a:pt x="4054697" y="253213"/>
                    </a:moveTo>
                    <a:cubicBezTo>
                      <a:pt x="4048887" y="247974"/>
                      <a:pt x="4047268" y="207874"/>
                      <a:pt x="4045172" y="193015"/>
                    </a:cubicBezTo>
                    <a:cubicBezTo>
                      <a:pt x="4050602" y="184252"/>
                      <a:pt x="4054793" y="198634"/>
                      <a:pt x="4059936" y="196444"/>
                    </a:cubicBezTo>
                    <a:cubicBezTo>
                      <a:pt x="4059936" y="218542"/>
                      <a:pt x="4051649" y="224638"/>
                      <a:pt x="4054697" y="253213"/>
                    </a:cubicBezTo>
                    <a:close/>
                    <a:moveTo>
                      <a:pt x="4154710" y="744798"/>
                    </a:moveTo>
                    <a:cubicBezTo>
                      <a:pt x="4150614" y="744798"/>
                      <a:pt x="4150138" y="708413"/>
                      <a:pt x="4142899" y="685362"/>
                    </a:cubicBezTo>
                    <a:cubicBezTo>
                      <a:pt x="4149852" y="683362"/>
                      <a:pt x="4154996" y="708793"/>
                      <a:pt x="4161473" y="714985"/>
                    </a:cubicBezTo>
                    <a:cubicBezTo>
                      <a:pt x="4167950" y="741179"/>
                      <a:pt x="4151948" y="725177"/>
                      <a:pt x="4154710" y="744798"/>
                    </a:cubicBezTo>
                    <a:close/>
                    <a:moveTo>
                      <a:pt x="4056603" y="179489"/>
                    </a:moveTo>
                    <a:cubicBezTo>
                      <a:pt x="4057460" y="161773"/>
                      <a:pt x="4052602" y="158248"/>
                      <a:pt x="4048125" y="137103"/>
                    </a:cubicBezTo>
                    <a:cubicBezTo>
                      <a:pt x="4050316" y="136246"/>
                      <a:pt x="4052411" y="135484"/>
                      <a:pt x="4054602" y="134531"/>
                    </a:cubicBezTo>
                    <a:cubicBezTo>
                      <a:pt x="4058888" y="150438"/>
                      <a:pt x="4055269" y="173679"/>
                      <a:pt x="4063556" y="167678"/>
                    </a:cubicBezTo>
                    <a:cubicBezTo>
                      <a:pt x="4065270" y="179394"/>
                      <a:pt x="4059555" y="176727"/>
                      <a:pt x="4056603" y="179489"/>
                    </a:cubicBezTo>
                    <a:close/>
                    <a:moveTo>
                      <a:pt x="4996149" y="4594422"/>
                    </a:moveTo>
                    <a:cubicBezTo>
                      <a:pt x="4990910" y="4557751"/>
                      <a:pt x="5014627" y="4569276"/>
                      <a:pt x="5025295" y="4568514"/>
                    </a:cubicBezTo>
                    <a:cubicBezTo>
                      <a:pt x="5021104" y="4584135"/>
                      <a:pt x="5005007" y="4603376"/>
                      <a:pt x="4996149" y="4594422"/>
                    </a:cubicBezTo>
                    <a:close/>
                    <a:moveTo>
                      <a:pt x="5169980" y="4951419"/>
                    </a:moveTo>
                    <a:cubicBezTo>
                      <a:pt x="5161407" y="4922844"/>
                      <a:pt x="5160264" y="4903604"/>
                      <a:pt x="5157883" y="4882744"/>
                    </a:cubicBezTo>
                    <a:cubicBezTo>
                      <a:pt x="5177219" y="4891983"/>
                      <a:pt x="5181124" y="4909033"/>
                      <a:pt x="5196364" y="4907795"/>
                    </a:cubicBezTo>
                    <a:cubicBezTo>
                      <a:pt x="5198174" y="4935513"/>
                      <a:pt x="5184839" y="4944466"/>
                      <a:pt x="5169980" y="4951419"/>
                    </a:cubicBezTo>
                    <a:close/>
                    <a:moveTo>
                      <a:pt x="5245132" y="5128394"/>
                    </a:moveTo>
                    <a:cubicBezTo>
                      <a:pt x="5235035" y="5085912"/>
                      <a:pt x="5254562" y="5116868"/>
                      <a:pt x="5268278" y="5103915"/>
                    </a:cubicBezTo>
                    <a:cubicBezTo>
                      <a:pt x="5274755" y="5142681"/>
                      <a:pt x="5259419" y="5120488"/>
                      <a:pt x="5245132" y="5128394"/>
                    </a:cubicBezTo>
                    <a:close/>
                    <a:moveTo>
                      <a:pt x="5105496" y="4509745"/>
                    </a:moveTo>
                    <a:lnTo>
                      <a:pt x="5120164" y="4505459"/>
                    </a:lnTo>
                    <a:cubicBezTo>
                      <a:pt x="5132547" y="4551465"/>
                      <a:pt x="5133404" y="4545559"/>
                      <a:pt x="5147787" y="4587755"/>
                    </a:cubicBezTo>
                    <a:lnTo>
                      <a:pt x="5133023" y="4592041"/>
                    </a:lnTo>
                    <a:cubicBezTo>
                      <a:pt x="5137023" y="4550512"/>
                      <a:pt x="5119116" y="4548988"/>
                      <a:pt x="5105496" y="4509745"/>
                    </a:cubicBezTo>
                    <a:close/>
                    <a:moveTo>
                      <a:pt x="4496467" y="1781975"/>
                    </a:moveTo>
                    <a:cubicBezTo>
                      <a:pt x="4507135" y="1791119"/>
                      <a:pt x="4516089" y="1817313"/>
                      <a:pt x="4526566" y="1826076"/>
                    </a:cubicBezTo>
                    <a:cubicBezTo>
                      <a:pt x="4531614" y="1825409"/>
                      <a:pt x="4529900" y="1813884"/>
                      <a:pt x="4535425" y="1813884"/>
                    </a:cubicBezTo>
                    <a:cubicBezTo>
                      <a:pt x="4531043" y="1792739"/>
                      <a:pt x="4526090" y="1779213"/>
                      <a:pt x="4520566" y="1773498"/>
                    </a:cubicBezTo>
                    <a:cubicBezTo>
                      <a:pt x="4517422" y="1778642"/>
                      <a:pt x="4523994" y="1783976"/>
                      <a:pt x="4526280" y="1798930"/>
                    </a:cubicBezTo>
                    <a:cubicBezTo>
                      <a:pt x="4521709" y="1801597"/>
                      <a:pt x="4518374" y="1790548"/>
                      <a:pt x="4513707" y="1794263"/>
                    </a:cubicBezTo>
                    <a:cubicBezTo>
                      <a:pt x="4505992" y="1768926"/>
                      <a:pt x="4520660" y="1780737"/>
                      <a:pt x="4509612" y="1750162"/>
                    </a:cubicBezTo>
                    <a:cubicBezTo>
                      <a:pt x="4500563" y="1725492"/>
                      <a:pt x="4502277" y="1766164"/>
                      <a:pt x="4494372" y="1746352"/>
                    </a:cubicBezTo>
                    <a:cubicBezTo>
                      <a:pt x="4487800" y="1715681"/>
                      <a:pt x="4512755" y="1737589"/>
                      <a:pt x="4500849" y="1698346"/>
                    </a:cubicBezTo>
                    <a:cubicBezTo>
                      <a:pt x="4507516" y="1689297"/>
                      <a:pt x="4512374" y="1703489"/>
                      <a:pt x="4518565" y="1701108"/>
                    </a:cubicBezTo>
                    <a:cubicBezTo>
                      <a:pt x="4515422" y="1674724"/>
                      <a:pt x="4509326" y="1688249"/>
                      <a:pt x="4504278" y="1688059"/>
                    </a:cubicBezTo>
                    <a:cubicBezTo>
                      <a:pt x="4501801" y="1676819"/>
                      <a:pt x="4499229" y="1665485"/>
                      <a:pt x="4496658" y="1654245"/>
                    </a:cubicBezTo>
                    <a:cubicBezTo>
                      <a:pt x="4504754" y="1647292"/>
                      <a:pt x="4512088" y="1652340"/>
                      <a:pt x="4519423" y="1655102"/>
                    </a:cubicBezTo>
                    <a:cubicBezTo>
                      <a:pt x="4521327" y="1650626"/>
                      <a:pt x="4521042" y="1619002"/>
                      <a:pt x="4513612" y="1629766"/>
                    </a:cubicBezTo>
                    <a:cubicBezTo>
                      <a:pt x="4525994" y="1618145"/>
                      <a:pt x="4543521" y="1619765"/>
                      <a:pt x="4560475" y="1649292"/>
                    </a:cubicBezTo>
                    <a:cubicBezTo>
                      <a:pt x="4569048" y="1643768"/>
                      <a:pt x="4547045" y="1613669"/>
                      <a:pt x="4555236" y="1614621"/>
                    </a:cubicBezTo>
                    <a:cubicBezTo>
                      <a:pt x="4562761" y="1625289"/>
                      <a:pt x="4576953" y="1665580"/>
                      <a:pt x="4580858" y="1687868"/>
                    </a:cubicBezTo>
                    <a:cubicBezTo>
                      <a:pt x="4562190" y="1686059"/>
                      <a:pt x="4545426" y="1658150"/>
                      <a:pt x="4527138" y="1652245"/>
                    </a:cubicBezTo>
                    <a:cubicBezTo>
                      <a:pt x="4535519" y="1677486"/>
                      <a:pt x="4545806" y="1675867"/>
                      <a:pt x="4555903" y="1678439"/>
                    </a:cubicBezTo>
                    <a:cubicBezTo>
                      <a:pt x="4558189" y="1711586"/>
                      <a:pt x="4562475" y="1698917"/>
                      <a:pt x="4571619" y="1709490"/>
                    </a:cubicBezTo>
                    <a:cubicBezTo>
                      <a:pt x="4576763" y="1752924"/>
                      <a:pt x="4556379" y="1733112"/>
                      <a:pt x="4545806" y="1746161"/>
                    </a:cubicBezTo>
                    <a:cubicBezTo>
                      <a:pt x="4557999" y="1775117"/>
                      <a:pt x="4577049" y="1764259"/>
                      <a:pt x="4587431" y="1740351"/>
                    </a:cubicBezTo>
                    <a:cubicBezTo>
                      <a:pt x="4594956" y="1766545"/>
                      <a:pt x="4583811" y="1762354"/>
                      <a:pt x="4594003" y="1793024"/>
                    </a:cubicBezTo>
                    <a:cubicBezTo>
                      <a:pt x="4603147" y="1805788"/>
                      <a:pt x="4601909" y="1790834"/>
                      <a:pt x="4610005" y="1787500"/>
                    </a:cubicBezTo>
                    <a:cubicBezTo>
                      <a:pt x="4618102" y="1821314"/>
                      <a:pt x="4601623" y="1815789"/>
                      <a:pt x="4591908" y="1821218"/>
                    </a:cubicBezTo>
                    <a:cubicBezTo>
                      <a:pt x="4595908" y="1813694"/>
                      <a:pt x="4591432" y="1779880"/>
                      <a:pt x="4582097" y="1779023"/>
                    </a:cubicBezTo>
                    <a:cubicBezTo>
                      <a:pt x="4580382" y="1816837"/>
                      <a:pt x="4566285" y="1812265"/>
                      <a:pt x="4561047" y="1850555"/>
                    </a:cubicBezTo>
                    <a:cubicBezTo>
                      <a:pt x="4576573" y="1871891"/>
                      <a:pt x="4573429" y="1817789"/>
                      <a:pt x="4589240" y="1822171"/>
                    </a:cubicBezTo>
                    <a:cubicBezTo>
                      <a:pt x="4589812" y="1850936"/>
                      <a:pt x="4593146" y="1822552"/>
                      <a:pt x="4603147" y="1844650"/>
                    </a:cubicBezTo>
                    <a:cubicBezTo>
                      <a:pt x="4609433" y="1872368"/>
                      <a:pt x="4610386" y="1891513"/>
                      <a:pt x="4604290" y="1899228"/>
                    </a:cubicBezTo>
                    <a:cubicBezTo>
                      <a:pt x="4603719" y="1891322"/>
                      <a:pt x="4603147" y="1883131"/>
                      <a:pt x="4605719" y="1880273"/>
                    </a:cubicBezTo>
                    <a:cubicBezTo>
                      <a:pt x="4570953" y="1860842"/>
                      <a:pt x="4564571" y="1903038"/>
                      <a:pt x="4547998" y="1882559"/>
                    </a:cubicBezTo>
                    <a:cubicBezTo>
                      <a:pt x="4544187" y="1865700"/>
                      <a:pt x="4540377" y="1848650"/>
                      <a:pt x="4536472" y="1831696"/>
                    </a:cubicBezTo>
                    <a:cubicBezTo>
                      <a:pt x="4530757" y="1851603"/>
                      <a:pt x="4523613" y="1832172"/>
                      <a:pt x="4513136" y="1830934"/>
                    </a:cubicBezTo>
                    <a:cubicBezTo>
                      <a:pt x="4512184" y="1793882"/>
                      <a:pt x="4503706" y="1817027"/>
                      <a:pt x="4496467" y="1781975"/>
                    </a:cubicBezTo>
                    <a:close/>
                    <a:moveTo>
                      <a:pt x="4475417" y="1597762"/>
                    </a:moveTo>
                    <a:cubicBezTo>
                      <a:pt x="4487894" y="1600143"/>
                      <a:pt x="4493514" y="1605763"/>
                      <a:pt x="4480084" y="1568615"/>
                    </a:cubicBezTo>
                    <a:cubicBezTo>
                      <a:pt x="4488656" y="1571663"/>
                      <a:pt x="4499896" y="1607477"/>
                      <a:pt x="4497515" y="1571473"/>
                    </a:cubicBezTo>
                    <a:cubicBezTo>
                      <a:pt x="4505516" y="1564615"/>
                      <a:pt x="4511041" y="1593952"/>
                      <a:pt x="4518184" y="1600524"/>
                    </a:cubicBezTo>
                    <a:cubicBezTo>
                      <a:pt x="4513136" y="1611383"/>
                      <a:pt x="4511802" y="1628527"/>
                      <a:pt x="4503230" y="1633481"/>
                    </a:cubicBezTo>
                    <a:cubicBezTo>
                      <a:pt x="4493610" y="1561948"/>
                      <a:pt x="4487418" y="1646625"/>
                      <a:pt x="4475417" y="1597762"/>
                    </a:cubicBezTo>
                    <a:close/>
                    <a:moveTo>
                      <a:pt x="4536948" y="1950377"/>
                    </a:moveTo>
                    <a:cubicBezTo>
                      <a:pt x="4534758" y="1930946"/>
                      <a:pt x="4543425" y="1917707"/>
                      <a:pt x="4549521" y="1927613"/>
                    </a:cubicBezTo>
                    <a:cubicBezTo>
                      <a:pt x="4558570" y="1963617"/>
                      <a:pt x="4544664" y="1953997"/>
                      <a:pt x="4536948" y="1950377"/>
                    </a:cubicBezTo>
                    <a:close/>
                    <a:moveTo>
                      <a:pt x="4496943" y="1544136"/>
                    </a:moveTo>
                    <a:cubicBezTo>
                      <a:pt x="4499420" y="1521371"/>
                      <a:pt x="4517898" y="1552423"/>
                      <a:pt x="4511612" y="1511180"/>
                    </a:cubicBezTo>
                    <a:cubicBezTo>
                      <a:pt x="4521423" y="1506036"/>
                      <a:pt x="4513707" y="1524419"/>
                      <a:pt x="4522565" y="1534706"/>
                    </a:cubicBezTo>
                    <a:cubicBezTo>
                      <a:pt x="4529042" y="1521276"/>
                      <a:pt x="4545902" y="1522800"/>
                      <a:pt x="4548759" y="1515847"/>
                    </a:cubicBezTo>
                    <a:cubicBezTo>
                      <a:pt x="4557332" y="1540326"/>
                      <a:pt x="4546569" y="1532992"/>
                      <a:pt x="4542473" y="1536516"/>
                    </a:cubicBezTo>
                    <a:cubicBezTo>
                      <a:pt x="4552093" y="1569758"/>
                      <a:pt x="4563904" y="1568901"/>
                      <a:pt x="4576191" y="1560900"/>
                    </a:cubicBezTo>
                    <a:cubicBezTo>
                      <a:pt x="4580573" y="1588999"/>
                      <a:pt x="4575239" y="1597762"/>
                      <a:pt x="4580478" y="1614431"/>
                    </a:cubicBezTo>
                    <a:cubicBezTo>
                      <a:pt x="4570095" y="1606334"/>
                      <a:pt x="4574763" y="1595762"/>
                      <a:pt x="4562951" y="1611573"/>
                    </a:cubicBezTo>
                    <a:cubicBezTo>
                      <a:pt x="4559713" y="1594047"/>
                      <a:pt x="4566095" y="1592428"/>
                      <a:pt x="4562761" y="1575092"/>
                    </a:cubicBezTo>
                    <a:cubicBezTo>
                      <a:pt x="4556474" y="1605572"/>
                      <a:pt x="4545235" y="1622813"/>
                      <a:pt x="4525233" y="1607001"/>
                    </a:cubicBezTo>
                    <a:cubicBezTo>
                      <a:pt x="4534853" y="1593190"/>
                      <a:pt x="4542092" y="1575664"/>
                      <a:pt x="4546473" y="1553471"/>
                    </a:cubicBezTo>
                    <a:cubicBezTo>
                      <a:pt x="4533424" y="1536992"/>
                      <a:pt x="4513327" y="1595571"/>
                      <a:pt x="4496943" y="1544136"/>
                    </a:cubicBezTo>
                    <a:close/>
                    <a:moveTo>
                      <a:pt x="4371690" y="921011"/>
                    </a:moveTo>
                    <a:cubicBezTo>
                      <a:pt x="4369785" y="902341"/>
                      <a:pt x="4386073" y="902818"/>
                      <a:pt x="4389597" y="932631"/>
                    </a:cubicBezTo>
                    <a:cubicBezTo>
                      <a:pt x="4383025" y="942347"/>
                      <a:pt x="4377595" y="927011"/>
                      <a:pt x="4371690" y="921011"/>
                    </a:cubicBezTo>
                    <a:close/>
                    <a:moveTo>
                      <a:pt x="5167408" y="4238187"/>
                    </a:moveTo>
                    <a:lnTo>
                      <a:pt x="5178076" y="4235044"/>
                    </a:lnTo>
                    <a:cubicBezTo>
                      <a:pt x="5182267" y="4251903"/>
                      <a:pt x="5186458" y="4268763"/>
                      <a:pt x="5190649" y="4285622"/>
                    </a:cubicBezTo>
                    <a:cubicBezTo>
                      <a:pt x="5181315" y="4280192"/>
                      <a:pt x="5173694" y="4264000"/>
                      <a:pt x="5167408" y="4238187"/>
                    </a:cubicBezTo>
                    <a:close/>
                    <a:moveTo>
                      <a:pt x="4409790" y="998354"/>
                    </a:moveTo>
                    <a:cubicBezTo>
                      <a:pt x="4413314" y="1005497"/>
                      <a:pt x="4417029" y="1009403"/>
                      <a:pt x="4420743" y="1012546"/>
                    </a:cubicBezTo>
                    <a:cubicBezTo>
                      <a:pt x="4425506" y="1034072"/>
                      <a:pt x="4416457" y="1035882"/>
                      <a:pt x="4410742" y="1025500"/>
                    </a:cubicBezTo>
                    <a:cubicBezTo>
                      <a:pt x="4411694" y="1011974"/>
                      <a:pt x="4402551" y="980828"/>
                      <a:pt x="4410551" y="979685"/>
                    </a:cubicBezTo>
                    <a:cubicBezTo>
                      <a:pt x="4414838" y="993591"/>
                      <a:pt x="4412456" y="996258"/>
                      <a:pt x="4409790" y="998354"/>
                    </a:cubicBezTo>
                    <a:close/>
                    <a:moveTo>
                      <a:pt x="4569524" y="1627575"/>
                    </a:moveTo>
                    <a:cubicBezTo>
                      <a:pt x="4572953" y="1626337"/>
                      <a:pt x="4576382" y="1625098"/>
                      <a:pt x="4579906" y="1623860"/>
                    </a:cubicBezTo>
                    <a:cubicBezTo>
                      <a:pt x="4582573" y="1635195"/>
                      <a:pt x="4585240" y="1646339"/>
                      <a:pt x="4587907" y="1657674"/>
                    </a:cubicBezTo>
                    <a:cubicBezTo>
                      <a:pt x="4580668" y="1664532"/>
                      <a:pt x="4574477" y="1654531"/>
                      <a:pt x="4569524" y="1627575"/>
                    </a:cubicBezTo>
                    <a:close/>
                    <a:moveTo>
                      <a:pt x="4415791" y="968350"/>
                    </a:moveTo>
                    <a:cubicBezTo>
                      <a:pt x="4409599" y="926154"/>
                      <a:pt x="4439412" y="977970"/>
                      <a:pt x="4437793" y="996639"/>
                    </a:cubicBezTo>
                    <a:cubicBezTo>
                      <a:pt x="4429983" y="997782"/>
                      <a:pt x="4423029" y="978732"/>
                      <a:pt x="4415791" y="968350"/>
                    </a:cubicBezTo>
                    <a:close/>
                    <a:moveTo>
                      <a:pt x="4663726" y="1914659"/>
                    </a:moveTo>
                    <a:cubicBezTo>
                      <a:pt x="4661059" y="1903419"/>
                      <a:pt x="4658297" y="1892084"/>
                      <a:pt x="4655630" y="1880845"/>
                    </a:cubicBezTo>
                    <a:cubicBezTo>
                      <a:pt x="4659059" y="1881131"/>
                      <a:pt x="4660011" y="1877321"/>
                      <a:pt x="4658964" y="1870463"/>
                    </a:cubicBezTo>
                    <a:cubicBezTo>
                      <a:pt x="4666393" y="1874558"/>
                      <a:pt x="4671917" y="1918278"/>
                      <a:pt x="4663726" y="1914659"/>
                    </a:cubicBezTo>
                    <a:close/>
                    <a:moveTo>
                      <a:pt x="4551617" y="1376972"/>
                    </a:moveTo>
                    <a:cubicBezTo>
                      <a:pt x="4545902" y="1344778"/>
                      <a:pt x="4562666" y="1361827"/>
                      <a:pt x="4568191" y="1389164"/>
                    </a:cubicBezTo>
                    <a:cubicBezTo>
                      <a:pt x="4562285" y="1392879"/>
                      <a:pt x="4557237" y="1378782"/>
                      <a:pt x="4551617" y="1376972"/>
                    </a:cubicBezTo>
                    <a:close/>
                    <a:moveTo>
                      <a:pt x="4565999" y="1334872"/>
                    </a:moveTo>
                    <a:cubicBezTo>
                      <a:pt x="4571048" y="1329919"/>
                      <a:pt x="4575810" y="1332586"/>
                      <a:pt x="4580478" y="1338682"/>
                    </a:cubicBezTo>
                    <a:cubicBezTo>
                      <a:pt x="4586002" y="1357922"/>
                      <a:pt x="4575524" y="1350779"/>
                      <a:pt x="4579144" y="1366781"/>
                    </a:cubicBezTo>
                    <a:cubicBezTo>
                      <a:pt x="4574286" y="1366400"/>
                      <a:pt x="4570000" y="1354303"/>
                      <a:pt x="4565999" y="1334872"/>
                    </a:cubicBezTo>
                    <a:close/>
                    <a:moveTo>
                      <a:pt x="5224177" y="3254540"/>
                    </a:moveTo>
                    <a:cubicBezTo>
                      <a:pt x="5228082" y="3231775"/>
                      <a:pt x="5203413" y="3236919"/>
                      <a:pt x="5198555" y="3199010"/>
                    </a:cubicBezTo>
                    <a:cubicBezTo>
                      <a:pt x="5229035" y="3216917"/>
                      <a:pt x="5242370" y="3162053"/>
                      <a:pt x="5278279" y="3199105"/>
                    </a:cubicBezTo>
                    <a:cubicBezTo>
                      <a:pt x="5286185" y="3227204"/>
                      <a:pt x="5294186" y="3255017"/>
                      <a:pt x="5305330" y="3245015"/>
                    </a:cubicBezTo>
                    <a:cubicBezTo>
                      <a:pt x="5307711" y="3275686"/>
                      <a:pt x="5317331" y="3285211"/>
                      <a:pt x="5326952" y="3320549"/>
                    </a:cubicBezTo>
                    <a:cubicBezTo>
                      <a:pt x="5315808" y="3317215"/>
                      <a:pt x="5306378" y="3293974"/>
                      <a:pt x="5295710" y="3285211"/>
                    </a:cubicBezTo>
                    <a:cubicBezTo>
                      <a:pt x="5291614" y="3322263"/>
                      <a:pt x="5267040" y="3298546"/>
                      <a:pt x="5267611" y="3322454"/>
                    </a:cubicBezTo>
                    <a:cubicBezTo>
                      <a:pt x="5256562" y="3318167"/>
                      <a:pt x="5247608" y="3292355"/>
                      <a:pt x="5238465" y="3268066"/>
                    </a:cubicBezTo>
                    <a:cubicBezTo>
                      <a:pt x="5232464" y="3291402"/>
                      <a:pt x="5223415" y="3288449"/>
                      <a:pt x="5209223" y="3250445"/>
                    </a:cubicBezTo>
                    <a:cubicBezTo>
                      <a:pt x="5210366" y="3238157"/>
                      <a:pt x="5217890" y="3235300"/>
                      <a:pt x="5224177" y="3254540"/>
                    </a:cubicBezTo>
                    <a:close/>
                    <a:moveTo>
                      <a:pt x="5219224" y="3274638"/>
                    </a:moveTo>
                    <a:cubicBezTo>
                      <a:pt x="5220843" y="3320549"/>
                      <a:pt x="5240846" y="3316643"/>
                      <a:pt x="5251990" y="3355410"/>
                    </a:cubicBezTo>
                    <a:cubicBezTo>
                      <a:pt x="5229511" y="3349029"/>
                      <a:pt x="5206556" y="3362268"/>
                      <a:pt x="5184268" y="3366459"/>
                    </a:cubicBezTo>
                    <a:cubicBezTo>
                      <a:pt x="5161883" y="3370460"/>
                      <a:pt x="5140357" y="3365888"/>
                      <a:pt x="5121117" y="3325311"/>
                    </a:cubicBezTo>
                    <a:cubicBezTo>
                      <a:pt x="5114449" y="3339408"/>
                      <a:pt x="5106925" y="3339027"/>
                      <a:pt x="5096351" y="3323882"/>
                    </a:cubicBezTo>
                    <a:cubicBezTo>
                      <a:pt x="5088160" y="3332455"/>
                      <a:pt x="5104162" y="3341027"/>
                      <a:pt x="5105115" y="3357696"/>
                    </a:cubicBezTo>
                    <a:cubicBezTo>
                      <a:pt x="5090637" y="3347790"/>
                      <a:pt x="5076254" y="3336265"/>
                      <a:pt x="5064062" y="3306928"/>
                    </a:cubicBezTo>
                    <a:cubicBezTo>
                      <a:pt x="5099019" y="3302737"/>
                      <a:pt x="5106734" y="3284163"/>
                      <a:pt x="5133785" y="3293879"/>
                    </a:cubicBezTo>
                    <a:cubicBezTo>
                      <a:pt x="5130642" y="3284258"/>
                      <a:pt x="5126069" y="3288640"/>
                      <a:pt x="5121879" y="3288545"/>
                    </a:cubicBezTo>
                    <a:cubicBezTo>
                      <a:pt x="5124165" y="3201867"/>
                      <a:pt x="5159217" y="3280163"/>
                      <a:pt x="5189506" y="3229871"/>
                    </a:cubicBezTo>
                    <a:cubicBezTo>
                      <a:pt x="5198079" y="3248540"/>
                      <a:pt x="5206366" y="3269209"/>
                      <a:pt x="5214176" y="3294831"/>
                    </a:cubicBezTo>
                    <a:cubicBezTo>
                      <a:pt x="5216081" y="3288164"/>
                      <a:pt x="5212271" y="3274352"/>
                      <a:pt x="5219224" y="3274638"/>
                    </a:cubicBezTo>
                    <a:close/>
                    <a:moveTo>
                      <a:pt x="5316855" y="3911575"/>
                    </a:moveTo>
                    <a:cubicBezTo>
                      <a:pt x="5305330" y="3880142"/>
                      <a:pt x="5324571" y="3873951"/>
                      <a:pt x="5330667" y="3907098"/>
                    </a:cubicBezTo>
                    <a:cubicBezTo>
                      <a:pt x="5326094" y="3908622"/>
                      <a:pt x="5321427" y="3910146"/>
                      <a:pt x="5316855" y="3911575"/>
                    </a:cubicBezTo>
                    <a:close/>
                    <a:moveTo>
                      <a:pt x="4777550" y="1865319"/>
                    </a:moveTo>
                    <a:cubicBezTo>
                      <a:pt x="4761738" y="1799977"/>
                      <a:pt x="4796600" y="1853794"/>
                      <a:pt x="4777550" y="1865319"/>
                    </a:cubicBezTo>
                    <a:lnTo>
                      <a:pt x="4777550" y="1865319"/>
                    </a:lnTo>
                    <a:close/>
                    <a:moveTo>
                      <a:pt x="4788885" y="1898085"/>
                    </a:moveTo>
                    <a:cubicBezTo>
                      <a:pt x="4782693" y="1872844"/>
                      <a:pt x="4799077" y="1869986"/>
                      <a:pt x="4804601" y="1901800"/>
                    </a:cubicBezTo>
                    <a:cubicBezTo>
                      <a:pt x="4798886" y="1907419"/>
                      <a:pt x="4794695" y="1888465"/>
                      <a:pt x="4788885" y="1898085"/>
                    </a:cubicBezTo>
                    <a:close/>
                    <a:moveTo>
                      <a:pt x="5346669" y="3965963"/>
                    </a:moveTo>
                    <a:cubicBezTo>
                      <a:pt x="5358384" y="3951580"/>
                      <a:pt x="5364956" y="3979107"/>
                      <a:pt x="5375529" y="3974821"/>
                    </a:cubicBezTo>
                    <a:cubicBezTo>
                      <a:pt x="5374386" y="3989870"/>
                      <a:pt x="5369434" y="4000062"/>
                      <a:pt x="5361528" y="4006730"/>
                    </a:cubicBezTo>
                    <a:cubicBezTo>
                      <a:pt x="5356098" y="3998062"/>
                      <a:pt x="5350860" y="3985679"/>
                      <a:pt x="5346669" y="3965963"/>
                    </a:cubicBezTo>
                    <a:close/>
                    <a:moveTo>
                      <a:pt x="5419249" y="3914718"/>
                    </a:moveTo>
                    <a:cubicBezTo>
                      <a:pt x="5417630" y="3891001"/>
                      <a:pt x="5421250" y="3873665"/>
                      <a:pt x="5425631" y="3857568"/>
                    </a:cubicBezTo>
                    <a:cubicBezTo>
                      <a:pt x="5412296" y="3819563"/>
                      <a:pt x="5417915" y="3874046"/>
                      <a:pt x="5409533" y="3853663"/>
                    </a:cubicBezTo>
                    <a:cubicBezTo>
                      <a:pt x="5397818" y="3822707"/>
                      <a:pt x="5422678" y="3837756"/>
                      <a:pt x="5428679" y="3829088"/>
                    </a:cubicBezTo>
                    <a:cubicBezTo>
                      <a:pt x="5437918" y="3865664"/>
                      <a:pt x="5452873" y="3849091"/>
                      <a:pt x="5462588" y="3882142"/>
                    </a:cubicBezTo>
                    <a:cubicBezTo>
                      <a:pt x="5449062" y="3885095"/>
                      <a:pt x="5433917" y="3886048"/>
                      <a:pt x="5442204" y="3916242"/>
                    </a:cubicBezTo>
                    <a:cubicBezTo>
                      <a:pt x="5433537" y="3925862"/>
                      <a:pt x="5427250" y="3911765"/>
                      <a:pt x="5419249" y="3914718"/>
                    </a:cubicBezTo>
                    <a:close/>
                    <a:moveTo>
                      <a:pt x="4908233" y="1927708"/>
                    </a:moveTo>
                    <a:cubicBezTo>
                      <a:pt x="4901756" y="1901800"/>
                      <a:pt x="4917663" y="1904657"/>
                      <a:pt x="4923854" y="1931137"/>
                    </a:cubicBezTo>
                    <a:cubicBezTo>
                      <a:pt x="4918329" y="1936090"/>
                      <a:pt x="4913186" y="1933709"/>
                      <a:pt x="4908233" y="1927708"/>
                    </a:cubicBezTo>
                    <a:close/>
                    <a:moveTo>
                      <a:pt x="4984433" y="2075155"/>
                    </a:moveTo>
                    <a:cubicBezTo>
                      <a:pt x="4977575" y="2069249"/>
                      <a:pt x="4969955" y="2081060"/>
                      <a:pt x="4963954" y="2055152"/>
                    </a:cubicBezTo>
                    <a:cubicBezTo>
                      <a:pt x="4971098" y="2052581"/>
                      <a:pt x="4978623" y="2040865"/>
                      <a:pt x="4984433" y="2075155"/>
                    </a:cubicBezTo>
                    <a:close/>
                    <a:moveTo>
                      <a:pt x="4986814" y="2009147"/>
                    </a:moveTo>
                    <a:cubicBezTo>
                      <a:pt x="4997292" y="2036483"/>
                      <a:pt x="5005959" y="2028863"/>
                      <a:pt x="5003673" y="2058486"/>
                    </a:cubicBezTo>
                    <a:cubicBezTo>
                      <a:pt x="5019390" y="2072488"/>
                      <a:pt x="5027486" y="2029911"/>
                      <a:pt x="5045488" y="2089252"/>
                    </a:cubicBezTo>
                    <a:cubicBezTo>
                      <a:pt x="5028724" y="2099825"/>
                      <a:pt x="5011579" y="2124685"/>
                      <a:pt x="4984433" y="2075060"/>
                    </a:cubicBezTo>
                    <a:cubicBezTo>
                      <a:pt x="4981099" y="2055248"/>
                      <a:pt x="4991767" y="2055819"/>
                      <a:pt x="4993577" y="2043722"/>
                    </a:cubicBezTo>
                    <a:cubicBezTo>
                      <a:pt x="4976813" y="2027339"/>
                      <a:pt x="4957096" y="2015338"/>
                      <a:pt x="4953476" y="2049628"/>
                    </a:cubicBezTo>
                    <a:cubicBezTo>
                      <a:pt x="4934426" y="2001050"/>
                      <a:pt x="4966335" y="1991621"/>
                      <a:pt x="4983861" y="2019719"/>
                    </a:cubicBezTo>
                    <a:cubicBezTo>
                      <a:pt x="4987862" y="2020958"/>
                      <a:pt x="4986242" y="1991906"/>
                      <a:pt x="4979385" y="1993430"/>
                    </a:cubicBezTo>
                    <a:cubicBezTo>
                      <a:pt x="4979385" y="1972380"/>
                      <a:pt x="5000340" y="1994192"/>
                      <a:pt x="5008245" y="2001050"/>
                    </a:cubicBezTo>
                    <a:cubicBezTo>
                      <a:pt x="5018437" y="2039531"/>
                      <a:pt x="4992148" y="2014290"/>
                      <a:pt x="4986814" y="2009147"/>
                    </a:cubicBezTo>
                    <a:close/>
                    <a:moveTo>
                      <a:pt x="5343716" y="3379318"/>
                    </a:moveTo>
                    <a:cubicBezTo>
                      <a:pt x="5336477" y="3341027"/>
                      <a:pt x="5355336" y="3364078"/>
                      <a:pt x="5359051" y="3346457"/>
                    </a:cubicBezTo>
                    <a:cubicBezTo>
                      <a:pt x="5352479" y="3325025"/>
                      <a:pt x="5343144" y="3337122"/>
                      <a:pt x="5335715" y="3326740"/>
                    </a:cubicBezTo>
                    <a:cubicBezTo>
                      <a:pt x="5330381" y="3298832"/>
                      <a:pt x="5331905" y="3279877"/>
                      <a:pt x="5340382" y="3269971"/>
                    </a:cubicBezTo>
                    <a:cubicBezTo>
                      <a:pt x="5371338" y="3317977"/>
                      <a:pt x="5368005" y="3353124"/>
                      <a:pt x="5401151" y="3405797"/>
                    </a:cubicBezTo>
                    <a:cubicBezTo>
                      <a:pt x="5383626" y="3400940"/>
                      <a:pt x="5404771" y="3445326"/>
                      <a:pt x="5385816" y="3438754"/>
                    </a:cubicBezTo>
                    <a:cubicBezTo>
                      <a:pt x="5383721" y="3410655"/>
                      <a:pt x="5380006" y="3392081"/>
                      <a:pt x="5366290" y="3371603"/>
                    </a:cubicBezTo>
                    <a:cubicBezTo>
                      <a:pt x="5358194" y="3383890"/>
                      <a:pt x="5359337" y="3401892"/>
                      <a:pt x="5343716" y="3379318"/>
                    </a:cubicBezTo>
                    <a:close/>
                    <a:moveTo>
                      <a:pt x="5024057" y="2004289"/>
                    </a:moveTo>
                    <a:cubicBezTo>
                      <a:pt x="5021485" y="1971523"/>
                      <a:pt x="5032534" y="1994764"/>
                      <a:pt x="5043107" y="1987811"/>
                    </a:cubicBezTo>
                    <a:cubicBezTo>
                      <a:pt x="5043107" y="2011814"/>
                      <a:pt x="5037487" y="2022005"/>
                      <a:pt x="5024057" y="2004289"/>
                    </a:cubicBezTo>
                    <a:close/>
                    <a:moveTo>
                      <a:pt x="1256919" y="1851889"/>
                    </a:moveTo>
                    <a:cubicBezTo>
                      <a:pt x="1274921" y="1848841"/>
                      <a:pt x="1283399" y="1832744"/>
                      <a:pt x="1292447" y="1845507"/>
                    </a:cubicBezTo>
                    <a:cubicBezTo>
                      <a:pt x="1291114" y="1862176"/>
                      <a:pt x="1283303" y="1862652"/>
                      <a:pt x="1286161" y="1889608"/>
                    </a:cubicBezTo>
                    <a:cubicBezTo>
                      <a:pt x="1278541" y="1852651"/>
                      <a:pt x="1265111" y="1896275"/>
                      <a:pt x="1256919" y="1851889"/>
                    </a:cubicBezTo>
                    <a:close/>
                    <a:moveTo>
                      <a:pt x="1351502" y="1955330"/>
                    </a:moveTo>
                    <a:cubicBezTo>
                      <a:pt x="1345787" y="1985620"/>
                      <a:pt x="1338072" y="1952282"/>
                      <a:pt x="1338739" y="1991906"/>
                    </a:cubicBezTo>
                    <a:cubicBezTo>
                      <a:pt x="1324356" y="1998574"/>
                      <a:pt x="1322546" y="1983048"/>
                      <a:pt x="1312736" y="1996478"/>
                    </a:cubicBezTo>
                    <a:cubicBezTo>
                      <a:pt x="1315498" y="1947425"/>
                      <a:pt x="1335786" y="1953806"/>
                      <a:pt x="1351502" y="1955330"/>
                    </a:cubicBezTo>
                    <a:close/>
                    <a:moveTo>
                      <a:pt x="1328643" y="1933518"/>
                    </a:moveTo>
                    <a:cubicBezTo>
                      <a:pt x="1309593" y="1920564"/>
                      <a:pt x="1333024" y="1905800"/>
                      <a:pt x="1341501" y="1914087"/>
                    </a:cubicBezTo>
                    <a:cubicBezTo>
                      <a:pt x="1338644" y="1929803"/>
                      <a:pt x="1334453" y="1941995"/>
                      <a:pt x="1328738" y="1950854"/>
                    </a:cubicBezTo>
                    <a:cubicBezTo>
                      <a:pt x="1321308" y="1945901"/>
                      <a:pt x="1312164" y="1946091"/>
                      <a:pt x="1305973" y="1937709"/>
                    </a:cubicBezTo>
                    <a:cubicBezTo>
                      <a:pt x="1311021" y="1897133"/>
                      <a:pt x="1316831" y="1943138"/>
                      <a:pt x="1328643" y="193351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65" name="Freeform: Shape 73764">
                <a:extLst>
                  <a:ext uri="{FF2B5EF4-FFF2-40B4-BE49-F238E27FC236}">
                    <a16:creationId xmlns:a16="http://schemas.microsoft.com/office/drawing/2014/main" id="{E5615D1D-EFD5-445B-9366-140B418CA6E4}"/>
                  </a:ext>
                </a:extLst>
              </p:cNvPr>
              <p:cNvSpPr/>
              <p:nvPr/>
            </p:nvSpPr>
            <p:spPr>
              <a:xfrm>
                <a:off x="19403507" y="6817707"/>
                <a:ext cx="75212" cy="98903"/>
              </a:xfrm>
              <a:custGeom>
                <a:avLst/>
                <a:gdLst>
                  <a:gd name="connsiteX0" fmla="*/ 21587 w 75212"/>
                  <a:gd name="connsiteY0" fmla="*/ 510 h 98903"/>
                  <a:gd name="connsiteX1" fmla="*/ 41399 w 75212"/>
                  <a:gd name="connsiteY1" fmla="*/ 22323 h 98903"/>
                  <a:gd name="connsiteX2" fmla="*/ 75213 w 75212"/>
                  <a:gd name="connsiteY2" fmla="*/ 76330 h 98903"/>
                  <a:gd name="connsiteX3" fmla="*/ 55400 w 75212"/>
                  <a:gd name="connsiteY3" fmla="*/ 98904 h 98903"/>
                  <a:gd name="connsiteX4" fmla="*/ 1775 w 75212"/>
                  <a:gd name="connsiteY4" fmla="*/ 23180 h 98903"/>
                  <a:gd name="connsiteX5" fmla="*/ 21587 w 75212"/>
                  <a:gd name="connsiteY5" fmla="*/ 510 h 98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212" h="98903">
                    <a:moveTo>
                      <a:pt x="21587" y="510"/>
                    </a:moveTo>
                    <a:cubicBezTo>
                      <a:pt x="24444" y="23180"/>
                      <a:pt x="33493" y="20513"/>
                      <a:pt x="41399" y="22323"/>
                    </a:cubicBezTo>
                    <a:cubicBezTo>
                      <a:pt x="37684" y="66900"/>
                      <a:pt x="65021" y="47183"/>
                      <a:pt x="75213" y="76330"/>
                    </a:cubicBezTo>
                    <a:cubicBezTo>
                      <a:pt x="73974" y="91284"/>
                      <a:pt x="60734" y="89474"/>
                      <a:pt x="55400" y="98904"/>
                    </a:cubicBezTo>
                    <a:cubicBezTo>
                      <a:pt x="50066" y="64137"/>
                      <a:pt x="20349" y="-442"/>
                      <a:pt x="1775" y="23180"/>
                    </a:cubicBezTo>
                    <a:cubicBezTo>
                      <a:pt x="-4893" y="-17492"/>
                      <a:pt x="8442" y="9750"/>
                      <a:pt x="21587" y="51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66" name="Freeform: Shape 73765">
                <a:extLst>
                  <a:ext uri="{FF2B5EF4-FFF2-40B4-BE49-F238E27FC236}">
                    <a16:creationId xmlns:a16="http://schemas.microsoft.com/office/drawing/2014/main" id="{ABDF25FD-128B-4FE7-9DBA-76B601E9D25B}"/>
                  </a:ext>
                </a:extLst>
              </p:cNvPr>
              <p:cNvSpPr/>
              <p:nvPr/>
            </p:nvSpPr>
            <p:spPr>
              <a:xfrm>
                <a:off x="20467579" y="6103416"/>
                <a:ext cx="18599" cy="33192"/>
              </a:xfrm>
              <a:custGeom>
                <a:avLst/>
                <a:gdLst>
                  <a:gd name="connsiteX0" fmla="*/ 1170 w 18599"/>
                  <a:gd name="connsiteY0" fmla="*/ 8046 h 33192"/>
                  <a:gd name="connsiteX1" fmla="*/ 15647 w 18599"/>
                  <a:gd name="connsiteY1" fmla="*/ 3379 h 33192"/>
                  <a:gd name="connsiteX2" fmla="*/ 8504 w 18599"/>
                  <a:gd name="connsiteY2" fmla="*/ 33192 h 33192"/>
                  <a:gd name="connsiteX3" fmla="*/ 1170 w 18599"/>
                  <a:gd name="connsiteY3" fmla="*/ 8046 h 33192"/>
                </a:gdLst>
                <a:ahLst/>
                <a:cxnLst>
                  <a:cxn ang="0">
                    <a:pos x="connsiteX0" y="connsiteY0"/>
                  </a:cxn>
                  <a:cxn ang="0">
                    <a:pos x="connsiteX1" y="connsiteY1"/>
                  </a:cxn>
                  <a:cxn ang="0">
                    <a:pos x="connsiteX2" y="connsiteY2"/>
                  </a:cxn>
                  <a:cxn ang="0">
                    <a:pos x="connsiteX3" y="connsiteY3"/>
                  </a:cxn>
                </a:cxnLst>
                <a:rect l="l" t="t" r="r" b="b"/>
                <a:pathLst>
                  <a:path w="18599" h="33192">
                    <a:moveTo>
                      <a:pt x="1170" y="8046"/>
                    </a:moveTo>
                    <a:cubicBezTo>
                      <a:pt x="-4259" y="-13861"/>
                      <a:pt x="10695" y="17476"/>
                      <a:pt x="15647" y="3379"/>
                    </a:cubicBezTo>
                    <a:cubicBezTo>
                      <a:pt x="23268" y="25191"/>
                      <a:pt x="14410" y="27382"/>
                      <a:pt x="8504" y="33192"/>
                    </a:cubicBezTo>
                    <a:cubicBezTo>
                      <a:pt x="3551" y="19095"/>
                      <a:pt x="8314" y="9475"/>
                      <a:pt x="1170" y="804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67" name="Freeform: Shape 73766">
                <a:extLst>
                  <a:ext uri="{FF2B5EF4-FFF2-40B4-BE49-F238E27FC236}">
                    <a16:creationId xmlns:a16="http://schemas.microsoft.com/office/drawing/2014/main" id="{2A89335A-1308-44AE-A329-4C57E79A2AC1}"/>
                  </a:ext>
                </a:extLst>
              </p:cNvPr>
              <p:cNvSpPr/>
              <p:nvPr/>
            </p:nvSpPr>
            <p:spPr>
              <a:xfrm>
                <a:off x="19052762" y="2433771"/>
                <a:ext cx="17621" cy="27608"/>
              </a:xfrm>
              <a:custGeom>
                <a:avLst/>
                <a:gdLst>
                  <a:gd name="connsiteX0" fmla="*/ 0 w 17621"/>
                  <a:gd name="connsiteY0" fmla="*/ 14662 h 27608"/>
                  <a:gd name="connsiteX1" fmla="*/ 17622 w 17621"/>
                  <a:gd name="connsiteY1" fmla="*/ 26473 h 27608"/>
                  <a:gd name="connsiteX2" fmla="*/ 9430 w 17621"/>
                  <a:gd name="connsiteY2" fmla="*/ 11138 h 27608"/>
                  <a:gd name="connsiteX3" fmla="*/ 0 w 17621"/>
                  <a:gd name="connsiteY3" fmla="*/ 14662 h 27608"/>
                </a:gdLst>
                <a:ahLst/>
                <a:cxnLst>
                  <a:cxn ang="0">
                    <a:pos x="connsiteX0" y="connsiteY0"/>
                  </a:cxn>
                  <a:cxn ang="0">
                    <a:pos x="connsiteX1" y="connsiteY1"/>
                  </a:cxn>
                  <a:cxn ang="0">
                    <a:pos x="connsiteX2" y="connsiteY2"/>
                  </a:cxn>
                  <a:cxn ang="0">
                    <a:pos x="connsiteX3" y="connsiteY3"/>
                  </a:cxn>
                </a:cxnLst>
                <a:rect l="l" t="t" r="r" b="b"/>
                <a:pathLst>
                  <a:path w="17621" h="27608">
                    <a:moveTo>
                      <a:pt x="0" y="14662"/>
                    </a:moveTo>
                    <a:cubicBezTo>
                      <a:pt x="2000" y="8852"/>
                      <a:pt x="6572" y="-21152"/>
                      <a:pt x="17622" y="26473"/>
                    </a:cubicBezTo>
                    <a:cubicBezTo>
                      <a:pt x="14288" y="30950"/>
                      <a:pt x="11811" y="21425"/>
                      <a:pt x="9430" y="11138"/>
                    </a:cubicBezTo>
                    <a:cubicBezTo>
                      <a:pt x="7906" y="22282"/>
                      <a:pt x="5525" y="23235"/>
                      <a:pt x="0" y="1466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68" name="Freeform: Shape 73767">
                <a:extLst>
                  <a:ext uri="{FF2B5EF4-FFF2-40B4-BE49-F238E27FC236}">
                    <a16:creationId xmlns:a16="http://schemas.microsoft.com/office/drawing/2014/main" id="{78EC0693-EB6B-4913-9814-D5DFAF71E891}"/>
                  </a:ext>
                </a:extLst>
              </p:cNvPr>
              <p:cNvSpPr/>
              <p:nvPr/>
            </p:nvSpPr>
            <p:spPr>
              <a:xfrm>
                <a:off x="16085439" y="4009155"/>
                <a:ext cx="26193" cy="26360"/>
              </a:xfrm>
              <a:custGeom>
                <a:avLst/>
                <a:gdLst>
                  <a:gd name="connsiteX0" fmla="*/ 26194 w 26193"/>
                  <a:gd name="connsiteY0" fmla="*/ 19094 h 26360"/>
                  <a:gd name="connsiteX1" fmla="*/ 0 w 26193"/>
                  <a:gd name="connsiteY1" fmla="*/ 15094 h 26360"/>
                  <a:gd name="connsiteX2" fmla="*/ 26194 w 26193"/>
                  <a:gd name="connsiteY2" fmla="*/ 19094 h 26360"/>
                </a:gdLst>
                <a:ahLst/>
                <a:cxnLst>
                  <a:cxn ang="0">
                    <a:pos x="connsiteX0" y="connsiteY0"/>
                  </a:cxn>
                  <a:cxn ang="0">
                    <a:pos x="connsiteX1" y="connsiteY1"/>
                  </a:cxn>
                  <a:cxn ang="0">
                    <a:pos x="connsiteX2" y="connsiteY2"/>
                  </a:cxn>
                </a:cxnLst>
                <a:rect l="l" t="t" r="r" b="b"/>
                <a:pathLst>
                  <a:path w="26193" h="26360">
                    <a:moveTo>
                      <a:pt x="26194" y="19094"/>
                    </a:moveTo>
                    <a:cubicBezTo>
                      <a:pt x="22003" y="38716"/>
                      <a:pt x="8572" y="12046"/>
                      <a:pt x="0" y="15094"/>
                    </a:cubicBezTo>
                    <a:cubicBezTo>
                      <a:pt x="10954" y="-19006"/>
                      <a:pt x="14288" y="14713"/>
                      <a:pt x="26194" y="1909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69" name="Freeform: Shape 73768">
                <a:extLst>
                  <a:ext uri="{FF2B5EF4-FFF2-40B4-BE49-F238E27FC236}">
                    <a16:creationId xmlns:a16="http://schemas.microsoft.com/office/drawing/2014/main" id="{41E8DB06-FA19-4B61-AD75-E7D24F7C1240}"/>
                  </a:ext>
                </a:extLst>
              </p:cNvPr>
              <p:cNvSpPr/>
              <p:nvPr/>
            </p:nvSpPr>
            <p:spPr>
              <a:xfrm>
                <a:off x="16708003" y="4798917"/>
                <a:ext cx="127434" cy="124409"/>
              </a:xfrm>
              <a:custGeom>
                <a:avLst/>
                <a:gdLst>
                  <a:gd name="connsiteX0" fmla="*/ 13420 w 127434"/>
                  <a:gd name="connsiteY0" fmla="*/ 66961 h 124409"/>
                  <a:gd name="connsiteX1" fmla="*/ 76475 w 127434"/>
                  <a:gd name="connsiteY1" fmla="*/ 64294 h 124409"/>
                  <a:gd name="connsiteX2" fmla="*/ 95906 w 127434"/>
                  <a:gd name="connsiteY2" fmla="*/ 43434 h 124409"/>
                  <a:gd name="connsiteX3" fmla="*/ 98192 w 127434"/>
                  <a:gd name="connsiteY3" fmla="*/ 0 h 124409"/>
                  <a:gd name="connsiteX4" fmla="*/ 127434 w 127434"/>
                  <a:gd name="connsiteY4" fmla="*/ 106585 h 124409"/>
                  <a:gd name="connsiteX5" fmla="*/ 101145 w 127434"/>
                  <a:gd name="connsiteY5" fmla="*/ 120205 h 124409"/>
                  <a:gd name="connsiteX6" fmla="*/ 87524 w 127434"/>
                  <a:gd name="connsiteY6" fmla="*/ 105442 h 124409"/>
                  <a:gd name="connsiteX7" fmla="*/ 70379 w 127434"/>
                  <a:gd name="connsiteY7" fmla="*/ 82677 h 124409"/>
                  <a:gd name="connsiteX8" fmla="*/ 70951 w 127434"/>
                  <a:gd name="connsiteY8" fmla="*/ 108395 h 124409"/>
                  <a:gd name="connsiteX9" fmla="*/ 56663 w 127434"/>
                  <a:gd name="connsiteY9" fmla="*/ 67913 h 124409"/>
                  <a:gd name="connsiteX10" fmla="*/ 50282 w 127434"/>
                  <a:gd name="connsiteY10" fmla="*/ 77629 h 124409"/>
                  <a:gd name="connsiteX11" fmla="*/ 54568 w 127434"/>
                  <a:gd name="connsiteY11" fmla="*/ 120015 h 124409"/>
                  <a:gd name="connsiteX12" fmla="*/ 41138 w 127434"/>
                  <a:gd name="connsiteY12" fmla="*/ 113729 h 124409"/>
                  <a:gd name="connsiteX13" fmla="*/ 30184 w 127434"/>
                  <a:gd name="connsiteY13" fmla="*/ 72580 h 124409"/>
                  <a:gd name="connsiteX14" fmla="*/ 4085 w 127434"/>
                  <a:gd name="connsiteY14" fmla="*/ 94488 h 124409"/>
                  <a:gd name="connsiteX15" fmla="*/ 180 w 127434"/>
                  <a:gd name="connsiteY15" fmla="*/ 69342 h 124409"/>
                  <a:gd name="connsiteX16" fmla="*/ 12753 w 127434"/>
                  <a:gd name="connsiteY16" fmla="*/ 32576 h 124409"/>
                  <a:gd name="connsiteX17" fmla="*/ 13420 w 127434"/>
                  <a:gd name="connsiteY17" fmla="*/ 66961 h 124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7434" h="124409">
                    <a:moveTo>
                      <a:pt x="13420" y="66961"/>
                    </a:moveTo>
                    <a:cubicBezTo>
                      <a:pt x="34756" y="37910"/>
                      <a:pt x="51234" y="56960"/>
                      <a:pt x="76475" y="64294"/>
                    </a:cubicBezTo>
                    <a:cubicBezTo>
                      <a:pt x="82000" y="59722"/>
                      <a:pt x="90382" y="21050"/>
                      <a:pt x="95906" y="43434"/>
                    </a:cubicBezTo>
                    <a:cubicBezTo>
                      <a:pt x="100574" y="31813"/>
                      <a:pt x="87334" y="20003"/>
                      <a:pt x="98192" y="0"/>
                    </a:cubicBezTo>
                    <a:cubicBezTo>
                      <a:pt x="107717" y="52197"/>
                      <a:pt x="106955" y="82487"/>
                      <a:pt x="127434" y="106585"/>
                    </a:cubicBezTo>
                    <a:cubicBezTo>
                      <a:pt x="121529" y="150590"/>
                      <a:pt x="110575" y="96203"/>
                      <a:pt x="101145" y="120205"/>
                    </a:cubicBezTo>
                    <a:cubicBezTo>
                      <a:pt x="103812" y="93726"/>
                      <a:pt x="93430" y="106204"/>
                      <a:pt x="87524" y="105442"/>
                    </a:cubicBezTo>
                    <a:cubicBezTo>
                      <a:pt x="99145" y="59341"/>
                      <a:pt x="72475" y="98203"/>
                      <a:pt x="70379" y="82677"/>
                    </a:cubicBezTo>
                    <a:cubicBezTo>
                      <a:pt x="65522" y="87344"/>
                      <a:pt x="71904" y="93440"/>
                      <a:pt x="70951" y="108395"/>
                    </a:cubicBezTo>
                    <a:cubicBezTo>
                      <a:pt x="61997" y="107156"/>
                      <a:pt x="59235" y="87916"/>
                      <a:pt x="56663" y="67913"/>
                    </a:cubicBezTo>
                    <a:cubicBezTo>
                      <a:pt x="54092" y="70104"/>
                      <a:pt x="53615" y="77153"/>
                      <a:pt x="50282" y="77629"/>
                    </a:cubicBezTo>
                    <a:cubicBezTo>
                      <a:pt x="49424" y="98584"/>
                      <a:pt x="56759" y="95250"/>
                      <a:pt x="54568" y="120015"/>
                    </a:cubicBezTo>
                    <a:cubicBezTo>
                      <a:pt x="46567" y="132779"/>
                      <a:pt x="43424" y="87821"/>
                      <a:pt x="41138" y="113729"/>
                    </a:cubicBezTo>
                    <a:cubicBezTo>
                      <a:pt x="36089" y="104108"/>
                      <a:pt x="35327" y="81820"/>
                      <a:pt x="30184" y="72580"/>
                    </a:cubicBezTo>
                    <a:cubicBezTo>
                      <a:pt x="21040" y="78677"/>
                      <a:pt x="13229" y="88202"/>
                      <a:pt x="4085" y="94488"/>
                    </a:cubicBezTo>
                    <a:cubicBezTo>
                      <a:pt x="3990" y="64199"/>
                      <a:pt x="16849" y="55626"/>
                      <a:pt x="180" y="69342"/>
                    </a:cubicBezTo>
                    <a:cubicBezTo>
                      <a:pt x="-2011" y="42577"/>
                      <a:pt x="16563" y="63055"/>
                      <a:pt x="12753" y="32576"/>
                    </a:cubicBezTo>
                    <a:cubicBezTo>
                      <a:pt x="22754" y="36576"/>
                      <a:pt x="9896" y="51626"/>
                      <a:pt x="13420" y="6696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70" name="Freeform: Shape 73769">
                <a:extLst>
                  <a:ext uri="{FF2B5EF4-FFF2-40B4-BE49-F238E27FC236}">
                    <a16:creationId xmlns:a16="http://schemas.microsoft.com/office/drawing/2014/main" id="{54FFC4C0-D6D6-436E-ADB6-9D2BBBB9F801}"/>
                  </a:ext>
                </a:extLst>
              </p:cNvPr>
              <p:cNvSpPr/>
              <p:nvPr/>
            </p:nvSpPr>
            <p:spPr>
              <a:xfrm>
                <a:off x="15762636" y="5292027"/>
                <a:ext cx="36861" cy="70866"/>
              </a:xfrm>
              <a:custGeom>
                <a:avLst/>
                <a:gdLst>
                  <a:gd name="connsiteX0" fmla="*/ 36862 w 36861"/>
                  <a:gd name="connsiteY0" fmla="*/ 0 h 70866"/>
                  <a:gd name="connsiteX1" fmla="*/ 23527 w 36861"/>
                  <a:gd name="connsiteY1" fmla="*/ 70866 h 70866"/>
                  <a:gd name="connsiteX2" fmla="*/ 0 w 36861"/>
                  <a:gd name="connsiteY2" fmla="*/ 57721 h 70866"/>
                  <a:gd name="connsiteX3" fmla="*/ 36862 w 36861"/>
                  <a:gd name="connsiteY3" fmla="*/ 0 h 70866"/>
                </a:gdLst>
                <a:ahLst/>
                <a:cxnLst>
                  <a:cxn ang="0">
                    <a:pos x="connsiteX0" y="connsiteY0"/>
                  </a:cxn>
                  <a:cxn ang="0">
                    <a:pos x="connsiteX1" y="connsiteY1"/>
                  </a:cxn>
                  <a:cxn ang="0">
                    <a:pos x="connsiteX2" y="connsiteY2"/>
                  </a:cxn>
                  <a:cxn ang="0">
                    <a:pos x="connsiteX3" y="connsiteY3"/>
                  </a:cxn>
                </a:cxnLst>
                <a:rect l="l" t="t" r="r" b="b"/>
                <a:pathLst>
                  <a:path w="36861" h="70866">
                    <a:moveTo>
                      <a:pt x="36862" y="0"/>
                    </a:moveTo>
                    <a:cubicBezTo>
                      <a:pt x="29813" y="17431"/>
                      <a:pt x="26575" y="43815"/>
                      <a:pt x="23527" y="70866"/>
                    </a:cubicBezTo>
                    <a:cubicBezTo>
                      <a:pt x="17907" y="60388"/>
                      <a:pt x="12287" y="50006"/>
                      <a:pt x="0" y="57721"/>
                    </a:cubicBezTo>
                    <a:cubicBezTo>
                      <a:pt x="11906" y="40481"/>
                      <a:pt x="25337" y="34957"/>
                      <a:pt x="36862"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71" name="Freeform: Shape 73770">
                <a:extLst>
                  <a:ext uri="{FF2B5EF4-FFF2-40B4-BE49-F238E27FC236}">
                    <a16:creationId xmlns:a16="http://schemas.microsoft.com/office/drawing/2014/main" id="{8A219212-42BF-4026-989B-D061A9D4D951}"/>
                  </a:ext>
                </a:extLst>
              </p:cNvPr>
              <p:cNvSpPr/>
              <p:nvPr/>
            </p:nvSpPr>
            <p:spPr>
              <a:xfrm>
                <a:off x="14905760" y="5065326"/>
                <a:ext cx="20346" cy="21293"/>
              </a:xfrm>
              <a:custGeom>
                <a:avLst/>
                <a:gdLst>
                  <a:gd name="connsiteX0" fmla="*/ 102 w 20346"/>
                  <a:gd name="connsiteY0" fmla="*/ 4767 h 21293"/>
                  <a:gd name="connsiteX1" fmla="*/ 20010 w 20346"/>
                  <a:gd name="connsiteY1" fmla="*/ 18865 h 21293"/>
                  <a:gd name="connsiteX2" fmla="*/ 102 w 20346"/>
                  <a:gd name="connsiteY2" fmla="*/ 4767 h 21293"/>
                </a:gdLst>
                <a:ahLst/>
                <a:cxnLst>
                  <a:cxn ang="0">
                    <a:pos x="connsiteX0" y="connsiteY0"/>
                  </a:cxn>
                  <a:cxn ang="0">
                    <a:pos x="connsiteX1" y="connsiteY1"/>
                  </a:cxn>
                  <a:cxn ang="0">
                    <a:pos x="connsiteX2" y="connsiteY2"/>
                  </a:cxn>
                </a:cxnLst>
                <a:rect l="l" t="t" r="r" b="b"/>
                <a:pathLst>
                  <a:path w="20346" h="21293">
                    <a:moveTo>
                      <a:pt x="102" y="4767"/>
                    </a:moveTo>
                    <a:cubicBezTo>
                      <a:pt x="-1803" y="5"/>
                      <a:pt x="23534" y="-7520"/>
                      <a:pt x="20010" y="18865"/>
                    </a:cubicBezTo>
                    <a:cubicBezTo>
                      <a:pt x="8198" y="27342"/>
                      <a:pt x="5913" y="11435"/>
                      <a:pt x="102" y="476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72" name="Freeform: Shape 73771">
                <a:extLst>
                  <a:ext uri="{FF2B5EF4-FFF2-40B4-BE49-F238E27FC236}">
                    <a16:creationId xmlns:a16="http://schemas.microsoft.com/office/drawing/2014/main" id="{43B1C2BA-4B20-461D-BFF7-81C7CEF712EE}"/>
                  </a:ext>
                </a:extLst>
              </p:cNvPr>
              <p:cNvSpPr/>
              <p:nvPr/>
            </p:nvSpPr>
            <p:spPr>
              <a:xfrm>
                <a:off x="14917767" y="4713478"/>
                <a:ext cx="24679" cy="63817"/>
              </a:xfrm>
              <a:custGeom>
                <a:avLst/>
                <a:gdLst>
                  <a:gd name="connsiteX0" fmla="*/ 10670 w 24679"/>
                  <a:gd name="connsiteY0" fmla="*/ 19336 h 63817"/>
                  <a:gd name="connsiteX1" fmla="*/ 13242 w 24679"/>
                  <a:gd name="connsiteY1" fmla="*/ 61627 h 63817"/>
                  <a:gd name="connsiteX2" fmla="*/ 2 w 24679"/>
                  <a:gd name="connsiteY2" fmla="*/ 63818 h 63817"/>
                  <a:gd name="connsiteX3" fmla="*/ 3907 w 24679"/>
                  <a:gd name="connsiteY3" fmla="*/ 28956 h 63817"/>
                  <a:gd name="connsiteX4" fmla="*/ 24195 w 24679"/>
                  <a:gd name="connsiteY4" fmla="*/ 0 h 63817"/>
                  <a:gd name="connsiteX5" fmla="*/ 10670 w 24679"/>
                  <a:gd name="connsiteY5" fmla="*/ 19336 h 63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679" h="63817">
                    <a:moveTo>
                      <a:pt x="10670" y="19336"/>
                    </a:moveTo>
                    <a:cubicBezTo>
                      <a:pt x="7526" y="43910"/>
                      <a:pt x="14956" y="40767"/>
                      <a:pt x="13242" y="61627"/>
                    </a:cubicBezTo>
                    <a:cubicBezTo>
                      <a:pt x="8860" y="62389"/>
                      <a:pt x="4383" y="63056"/>
                      <a:pt x="2" y="63818"/>
                    </a:cubicBezTo>
                    <a:cubicBezTo>
                      <a:pt x="-189" y="52483"/>
                      <a:pt x="13908" y="35719"/>
                      <a:pt x="3907" y="28956"/>
                    </a:cubicBezTo>
                    <a:cubicBezTo>
                      <a:pt x="8860" y="14573"/>
                      <a:pt x="15718" y="5144"/>
                      <a:pt x="24195" y="0"/>
                    </a:cubicBezTo>
                    <a:cubicBezTo>
                      <a:pt x="27053" y="25337"/>
                      <a:pt x="16575" y="16478"/>
                      <a:pt x="10670" y="1933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73" name="Freeform: Shape 73772">
                <a:extLst>
                  <a:ext uri="{FF2B5EF4-FFF2-40B4-BE49-F238E27FC236}">
                    <a16:creationId xmlns:a16="http://schemas.microsoft.com/office/drawing/2014/main" id="{B1FE82BE-059A-4374-B7E9-EB55BF9E7A79}"/>
                  </a:ext>
                </a:extLst>
              </p:cNvPr>
              <p:cNvSpPr/>
              <p:nvPr/>
            </p:nvSpPr>
            <p:spPr>
              <a:xfrm>
                <a:off x="14926143" y="5914390"/>
                <a:ext cx="43061" cy="53816"/>
              </a:xfrm>
              <a:custGeom>
                <a:avLst/>
                <a:gdLst>
                  <a:gd name="connsiteX0" fmla="*/ 1437 w 43061"/>
                  <a:gd name="connsiteY0" fmla="*/ 0 h 53816"/>
                  <a:gd name="connsiteX1" fmla="*/ 43061 w 43061"/>
                  <a:gd name="connsiteY1" fmla="*/ 53816 h 53816"/>
                  <a:gd name="connsiteX2" fmla="*/ 1056 w 43061"/>
                  <a:gd name="connsiteY2" fmla="*/ 25908 h 53816"/>
                  <a:gd name="connsiteX3" fmla="*/ 1437 w 43061"/>
                  <a:gd name="connsiteY3" fmla="*/ 0 h 53816"/>
                </a:gdLst>
                <a:ahLst/>
                <a:cxnLst>
                  <a:cxn ang="0">
                    <a:pos x="connsiteX0" y="connsiteY0"/>
                  </a:cxn>
                  <a:cxn ang="0">
                    <a:pos x="connsiteX1" y="connsiteY1"/>
                  </a:cxn>
                  <a:cxn ang="0">
                    <a:pos x="connsiteX2" y="connsiteY2"/>
                  </a:cxn>
                  <a:cxn ang="0">
                    <a:pos x="connsiteX3" y="connsiteY3"/>
                  </a:cxn>
                </a:cxnLst>
                <a:rect l="l" t="t" r="r" b="b"/>
                <a:pathLst>
                  <a:path w="43061" h="53816">
                    <a:moveTo>
                      <a:pt x="1437" y="0"/>
                    </a:moveTo>
                    <a:cubicBezTo>
                      <a:pt x="-8850" y="14573"/>
                      <a:pt x="39346" y="20098"/>
                      <a:pt x="43061" y="53816"/>
                    </a:cubicBezTo>
                    <a:cubicBezTo>
                      <a:pt x="27916" y="34862"/>
                      <a:pt x="20963" y="49149"/>
                      <a:pt x="1056" y="25908"/>
                    </a:cubicBezTo>
                    <a:cubicBezTo>
                      <a:pt x="1151" y="17336"/>
                      <a:pt x="1246" y="8668"/>
                      <a:pt x="1437"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74" name="Freeform: Shape 73773">
                <a:extLst>
                  <a:ext uri="{FF2B5EF4-FFF2-40B4-BE49-F238E27FC236}">
                    <a16:creationId xmlns:a16="http://schemas.microsoft.com/office/drawing/2014/main" id="{35980476-1FE5-44DC-B128-29EE3816EAA1}"/>
                  </a:ext>
                </a:extLst>
              </p:cNvPr>
              <p:cNvSpPr/>
              <p:nvPr/>
            </p:nvSpPr>
            <p:spPr>
              <a:xfrm>
                <a:off x="14997874" y="7315327"/>
                <a:ext cx="82965" cy="50768"/>
              </a:xfrm>
              <a:custGeom>
                <a:avLst/>
                <a:gdLst>
                  <a:gd name="connsiteX0" fmla="*/ 47244 w 82965"/>
                  <a:gd name="connsiteY0" fmla="*/ 39053 h 50768"/>
                  <a:gd name="connsiteX1" fmla="*/ 65151 w 82965"/>
                  <a:gd name="connsiteY1" fmla="*/ 19050 h 50768"/>
                  <a:gd name="connsiteX2" fmla="*/ 82868 w 82965"/>
                  <a:gd name="connsiteY2" fmla="*/ 50768 h 50768"/>
                  <a:gd name="connsiteX3" fmla="*/ 39338 w 82965"/>
                  <a:gd name="connsiteY3" fmla="*/ 39814 h 50768"/>
                  <a:gd name="connsiteX4" fmla="*/ 0 w 82965"/>
                  <a:gd name="connsiteY4" fmla="*/ 3143 h 50768"/>
                  <a:gd name="connsiteX5" fmla="*/ 22193 w 82965"/>
                  <a:gd name="connsiteY5" fmla="*/ 0 h 50768"/>
                  <a:gd name="connsiteX6" fmla="*/ 47244 w 82965"/>
                  <a:gd name="connsiteY6" fmla="*/ 39053 h 50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65" h="50768">
                    <a:moveTo>
                      <a:pt x="47244" y="39053"/>
                    </a:moveTo>
                    <a:cubicBezTo>
                      <a:pt x="58198" y="43815"/>
                      <a:pt x="54197" y="14478"/>
                      <a:pt x="65151" y="19050"/>
                    </a:cubicBezTo>
                    <a:cubicBezTo>
                      <a:pt x="67628" y="55912"/>
                      <a:pt x="84392" y="3620"/>
                      <a:pt x="82868" y="50768"/>
                    </a:cubicBezTo>
                    <a:cubicBezTo>
                      <a:pt x="70390" y="40767"/>
                      <a:pt x="54483" y="42386"/>
                      <a:pt x="39338" y="39814"/>
                    </a:cubicBezTo>
                    <a:cubicBezTo>
                      <a:pt x="24289" y="37148"/>
                      <a:pt x="9049" y="30194"/>
                      <a:pt x="0" y="3143"/>
                    </a:cubicBezTo>
                    <a:cubicBezTo>
                      <a:pt x="11430" y="-5429"/>
                      <a:pt x="29909" y="37815"/>
                      <a:pt x="22193" y="0"/>
                    </a:cubicBezTo>
                    <a:cubicBezTo>
                      <a:pt x="27908" y="23336"/>
                      <a:pt x="45244" y="-2381"/>
                      <a:pt x="47244" y="3905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75" name="Freeform: Shape 73774">
                <a:extLst>
                  <a:ext uri="{FF2B5EF4-FFF2-40B4-BE49-F238E27FC236}">
                    <a16:creationId xmlns:a16="http://schemas.microsoft.com/office/drawing/2014/main" id="{A0CF9D90-92A9-46EB-A4F5-738E55CAC65A}"/>
                  </a:ext>
                </a:extLst>
              </p:cNvPr>
              <p:cNvSpPr/>
              <p:nvPr/>
            </p:nvSpPr>
            <p:spPr>
              <a:xfrm>
                <a:off x="15024258" y="6047511"/>
                <a:ext cx="24288" cy="39715"/>
              </a:xfrm>
              <a:custGeom>
                <a:avLst/>
                <a:gdLst>
                  <a:gd name="connsiteX0" fmla="*/ 0 w 24288"/>
                  <a:gd name="connsiteY0" fmla="*/ 6611 h 39715"/>
                  <a:gd name="connsiteX1" fmla="*/ 24289 w 24288"/>
                  <a:gd name="connsiteY1" fmla="*/ 37091 h 39715"/>
                  <a:gd name="connsiteX2" fmla="*/ 0 w 24288"/>
                  <a:gd name="connsiteY2" fmla="*/ 6611 h 39715"/>
                </a:gdLst>
                <a:ahLst/>
                <a:cxnLst>
                  <a:cxn ang="0">
                    <a:pos x="connsiteX0" y="connsiteY0"/>
                  </a:cxn>
                  <a:cxn ang="0">
                    <a:pos x="connsiteX1" y="connsiteY1"/>
                  </a:cxn>
                  <a:cxn ang="0">
                    <a:pos x="connsiteX2" y="connsiteY2"/>
                  </a:cxn>
                </a:cxnLst>
                <a:rect l="l" t="t" r="r" b="b"/>
                <a:pathLst>
                  <a:path w="24288" h="39715">
                    <a:moveTo>
                      <a:pt x="0" y="6611"/>
                    </a:moveTo>
                    <a:cubicBezTo>
                      <a:pt x="7715" y="-15297"/>
                      <a:pt x="19717" y="23089"/>
                      <a:pt x="24289" y="37091"/>
                    </a:cubicBezTo>
                    <a:cubicBezTo>
                      <a:pt x="6477" y="51855"/>
                      <a:pt x="14954" y="-819"/>
                      <a:pt x="0" y="661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76" name="Freeform: Shape 73775">
                <a:extLst>
                  <a:ext uri="{FF2B5EF4-FFF2-40B4-BE49-F238E27FC236}">
                    <a16:creationId xmlns:a16="http://schemas.microsoft.com/office/drawing/2014/main" id="{DE88D509-9678-4FB4-B61A-13192DAACDDD}"/>
                  </a:ext>
                </a:extLst>
              </p:cNvPr>
              <p:cNvSpPr/>
              <p:nvPr/>
            </p:nvSpPr>
            <p:spPr>
              <a:xfrm>
                <a:off x="15039213" y="5079088"/>
                <a:ext cx="47243" cy="107114"/>
              </a:xfrm>
              <a:custGeom>
                <a:avLst/>
                <a:gdLst>
                  <a:gd name="connsiteX0" fmla="*/ 27051 w 47243"/>
                  <a:gd name="connsiteY0" fmla="*/ 51204 h 107114"/>
                  <a:gd name="connsiteX1" fmla="*/ 16478 w 47243"/>
                  <a:gd name="connsiteY1" fmla="*/ 104258 h 107114"/>
                  <a:gd name="connsiteX2" fmla="*/ 0 w 47243"/>
                  <a:gd name="connsiteY2" fmla="*/ 64158 h 107114"/>
                  <a:gd name="connsiteX3" fmla="*/ 20288 w 47243"/>
                  <a:gd name="connsiteY3" fmla="*/ 52347 h 107114"/>
                  <a:gd name="connsiteX4" fmla="*/ 10763 w 47243"/>
                  <a:gd name="connsiteY4" fmla="*/ 2436 h 107114"/>
                  <a:gd name="connsiteX5" fmla="*/ 30766 w 47243"/>
                  <a:gd name="connsiteY5" fmla="*/ 16437 h 107114"/>
                  <a:gd name="connsiteX6" fmla="*/ 47244 w 47243"/>
                  <a:gd name="connsiteY6" fmla="*/ 56633 h 107114"/>
                  <a:gd name="connsiteX7" fmla="*/ 27051 w 47243"/>
                  <a:gd name="connsiteY7" fmla="*/ 51204 h 10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243" h="107114">
                    <a:moveTo>
                      <a:pt x="27051" y="51204"/>
                    </a:moveTo>
                    <a:cubicBezTo>
                      <a:pt x="19812" y="59586"/>
                      <a:pt x="14954" y="74254"/>
                      <a:pt x="16478" y="104258"/>
                    </a:cubicBezTo>
                    <a:cubicBezTo>
                      <a:pt x="11811" y="121403"/>
                      <a:pt x="12001" y="55395"/>
                      <a:pt x="0" y="64158"/>
                    </a:cubicBezTo>
                    <a:cubicBezTo>
                      <a:pt x="4858" y="45870"/>
                      <a:pt x="11525" y="70635"/>
                      <a:pt x="20288" y="52347"/>
                    </a:cubicBezTo>
                    <a:cubicBezTo>
                      <a:pt x="23527" y="18533"/>
                      <a:pt x="5810" y="40726"/>
                      <a:pt x="10763" y="2436"/>
                    </a:cubicBezTo>
                    <a:cubicBezTo>
                      <a:pt x="23336" y="-8709"/>
                      <a:pt x="20098" y="22343"/>
                      <a:pt x="30766" y="16437"/>
                    </a:cubicBezTo>
                    <a:cubicBezTo>
                      <a:pt x="19526" y="48822"/>
                      <a:pt x="42005" y="42155"/>
                      <a:pt x="47244" y="56633"/>
                    </a:cubicBezTo>
                    <a:cubicBezTo>
                      <a:pt x="42577" y="64729"/>
                      <a:pt x="33242" y="66729"/>
                      <a:pt x="27051" y="5120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77" name="Freeform: Shape 73776">
                <a:extLst>
                  <a:ext uri="{FF2B5EF4-FFF2-40B4-BE49-F238E27FC236}">
                    <a16:creationId xmlns:a16="http://schemas.microsoft.com/office/drawing/2014/main" id="{AC12DD74-2D22-4488-AB33-5073D1141331}"/>
                  </a:ext>
                </a:extLst>
              </p:cNvPr>
              <p:cNvSpPr/>
              <p:nvPr/>
            </p:nvSpPr>
            <p:spPr>
              <a:xfrm>
                <a:off x="15091436" y="3620351"/>
                <a:ext cx="23285" cy="39661"/>
              </a:xfrm>
              <a:custGeom>
                <a:avLst/>
                <a:gdLst>
                  <a:gd name="connsiteX0" fmla="*/ 355 w 23285"/>
                  <a:gd name="connsiteY0" fmla="*/ 6420 h 39661"/>
                  <a:gd name="connsiteX1" fmla="*/ 22167 w 23285"/>
                  <a:gd name="connsiteY1" fmla="*/ 11182 h 39661"/>
                  <a:gd name="connsiteX2" fmla="*/ 6165 w 23285"/>
                  <a:gd name="connsiteY2" fmla="*/ 39662 h 39661"/>
                  <a:gd name="connsiteX3" fmla="*/ 355 w 23285"/>
                  <a:gd name="connsiteY3" fmla="*/ 6420 h 39661"/>
                </a:gdLst>
                <a:ahLst/>
                <a:cxnLst>
                  <a:cxn ang="0">
                    <a:pos x="connsiteX0" y="connsiteY0"/>
                  </a:cxn>
                  <a:cxn ang="0">
                    <a:pos x="connsiteX1" y="connsiteY1"/>
                  </a:cxn>
                  <a:cxn ang="0">
                    <a:pos x="connsiteX2" y="connsiteY2"/>
                  </a:cxn>
                  <a:cxn ang="0">
                    <a:pos x="connsiteX3" y="connsiteY3"/>
                  </a:cxn>
                </a:cxnLst>
                <a:rect l="l" t="t" r="r" b="b"/>
                <a:pathLst>
                  <a:path w="23285" h="39661">
                    <a:moveTo>
                      <a:pt x="355" y="6420"/>
                    </a:moveTo>
                    <a:cubicBezTo>
                      <a:pt x="-2598" y="-18250"/>
                      <a:pt x="13595" y="38043"/>
                      <a:pt x="22167" y="11182"/>
                    </a:cubicBezTo>
                    <a:cubicBezTo>
                      <a:pt x="27692" y="15183"/>
                      <a:pt x="11213" y="34423"/>
                      <a:pt x="6165" y="39662"/>
                    </a:cubicBezTo>
                    <a:cubicBezTo>
                      <a:pt x="5879" y="23755"/>
                      <a:pt x="4451" y="11373"/>
                      <a:pt x="355" y="642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78" name="Freeform: Shape 73777">
                <a:extLst>
                  <a:ext uri="{FF2B5EF4-FFF2-40B4-BE49-F238E27FC236}">
                    <a16:creationId xmlns:a16="http://schemas.microsoft.com/office/drawing/2014/main" id="{D8041452-A84A-4A28-8889-A5BF0858B7F0}"/>
                  </a:ext>
                </a:extLst>
              </p:cNvPr>
              <p:cNvSpPr/>
              <p:nvPr/>
            </p:nvSpPr>
            <p:spPr>
              <a:xfrm>
                <a:off x="15105983" y="5077523"/>
                <a:ext cx="572452" cy="216630"/>
              </a:xfrm>
              <a:custGeom>
                <a:avLst/>
                <a:gdLst>
                  <a:gd name="connsiteX0" fmla="*/ 211360 w 572452"/>
                  <a:gd name="connsiteY0" fmla="*/ 174593 h 216630"/>
                  <a:gd name="connsiteX1" fmla="*/ 194596 w 572452"/>
                  <a:gd name="connsiteY1" fmla="*/ 194596 h 216630"/>
                  <a:gd name="connsiteX2" fmla="*/ 238125 w 572452"/>
                  <a:gd name="connsiteY2" fmla="*/ 187357 h 216630"/>
                  <a:gd name="connsiteX3" fmla="*/ 207931 w 572452"/>
                  <a:gd name="connsiteY3" fmla="*/ 192310 h 216630"/>
                  <a:gd name="connsiteX4" fmla="*/ 218027 w 572452"/>
                  <a:gd name="connsiteY4" fmla="*/ 164973 h 216630"/>
                  <a:gd name="connsiteX5" fmla="*/ 241459 w 572452"/>
                  <a:gd name="connsiteY5" fmla="*/ 169640 h 216630"/>
                  <a:gd name="connsiteX6" fmla="*/ 258128 w 572452"/>
                  <a:gd name="connsiteY6" fmla="*/ 209741 h 216630"/>
                  <a:gd name="connsiteX7" fmla="*/ 264890 w 572452"/>
                  <a:gd name="connsiteY7" fmla="*/ 165830 h 216630"/>
                  <a:gd name="connsiteX8" fmla="*/ 301657 w 572452"/>
                  <a:gd name="connsiteY8" fmla="*/ 176879 h 216630"/>
                  <a:gd name="connsiteX9" fmla="*/ 284797 w 572452"/>
                  <a:gd name="connsiteY9" fmla="*/ 214027 h 216630"/>
                  <a:gd name="connsiteX10" fmla="*/ 304895 w 572452"/>
                  <a:gd name="connsiteY10" fmla="*/ 184785 h 216630"/>
                  <a:gd name="connsiteX11" fmla="*/ 318230 w 572452"/>
                  <a:gd name="connsiteY11" fmla="*/ 208407 h 216630"/>
                  <a:gd name="connsiteX12" fmla="*/ 378524 w 572452"/>
                  <a:gd name="connsiteY12" fmla="*/ 155543 h 216630"/>
                  <a:gd name="connsiteX13" fmla="*/ 398526 w 572452"/>
                  <a:gd name="connsiteY13" fmla="*/ 177832 h 216630"/>
                  <a:gd name="connsiteX14" fmla="*/ 385096 w 572452"/>
                  <a:gd name="connsiteY14" fmla="*/ 197263 h 216630"/>
                  <a:gd name="connsiteX15" fmla="*/ 431959 w 572452"/>
                  <a:gd name="connsiteY15" fmla="*/ 146685 h 216630"/>
                  <a:gd name="connsiteX16" fmla="*/ 465392 w 572452"/>
                  <a:gd name="connsiteY16" fmla="*/ 166878 h 216630"/>
                  <a:gd name="connsiteX17" fmla="*/ 458724 w 572452"/>
                  <a:gd name="connsiteY17" fmla="*/ 159353 h 216630"/>
                  <a:gd name="connsiteX18" fmla="*/ 472154 w 572452"/>
                  <a:gd name="connsiteY18" fmla="*/ 148685 h 216630"/>
                  <a:gd name="connsiteX19" fmla="*/ 515588 w 572452"/>
                  <a:gd name="connsiteY19" fmla="*/ 175736 h 216630"/>
                  <a:gd name="connsiteX20" fmla="*/ 532352 w 572452"/>
                  <a:gd name="connsiteY20" fmla="*/ 138589 h 216630"/>
                  <a:gd name="connsiteX21" fmla="*/ 465487 w 572452"/>
                  <a:gd name="connsiteY21" fmla="*/ 98203 h 216630"/>
                  <a:gd name="connsiteX22" fmla="*/ 525685 w 572452"/>
                  <a:gd name="connsiteY22" fmla="*/ 79629 h 216630"/>
                  <a:gd name="connsiteX23" fmla="*/ 522256 w 572452"/>
                  <a:gd name="connsiteY23" fmla="*/ 114491 h 216630"/>
                  <a:gd name="connsiteX24" fmla="*/ 572453 w 572452"/>
                  <a:gd name="connsiteY24" fmla="*/ 80391 h 216630"/>
                  <a:gd name="connsiteX25" fmla="*/ 535686 w 572452"/>
                  <a:gd name="connsiteY25" fmla="*/ 35052 h 216630"/>
                  <a:gd name="connsiteX26" fmla="*/ 518922 w 572452"/>
                  <a:gd name="connsiteY26" fmla="*/ 29242 h 216630"/>
                  <a:gd name="connsiteX27" fmla="*/ 472059 w 572452"/>
                  <a:gd name="connsiteY27" fmla="*/ 62770 h 216630"/>
                  <a:gd name="connsiteX28" fmla="*/ 448628 w 572452"/>
                  <a:gd name="connsiteY28" fmla="*/ 58103 h 216630"/>
                  <a:gd name="connsiteX29" fmla="*/ 431959 w 572452"/>
                  <a:gd name="connsiteY29" fmla="*/ 9430 h 216630"/>
                  <a:gd name="connsiteX30" fmla="*/ 358426 w 572452"/>
                  <a:gd name="connsiteY30" fmla="*/ 4477 h 216630"/>
                  <a:gd name="connsiteX31" fmla="*/ 351663 w 572452"/>
                  <a:gd name="connsiteY31" fmla="*/ 39815 h 216630"/>
                  <a:gd name="connsiteX32" fmla="*/ 331661 w 572452"/>
                  <a:gd name="connsiteY32" fmla="*/ 8954 h 216630"/>
                  <a:gd name="connsiteX33" fmla="*/ 341662 w 572452"/>
                  <a:gd name="connsiteY33" fmla="*/ 32957 h 216630"/>
                  <a:gd name="connsiteX34" fmla="*/ 314896 w 572452"/>
                  <a:gd name="connsiteY34" fmla="*/ 20288 h 216630"/>
                  <a:gd name="connsiteX35" fmla="*/ 301562 w 572452"/>
                  <a:gd name="connsiteY35" fmla="*/ 48196 h 216630"/>
                  <a:gd name="connsiteX36" fmla="*/ 284893 w 572452"/>
                  <a:gd name="connsiteY36" fmla="*/ 16764 h 216630"/>
                  <a:gd name="connsiteX37" fmla="*/ 271463 w 572452"/>
                  <a:gd name="connsiteY37" fmla="*/ 27623 h 216630"/>
                  <a:gd name="connsiteX38" fmla="*/ 207931 w 572452"/>
                  <a:gd name="connsiteY38" fmla="*/ 12287 h 216630"/>
                  <a:gd name="connsiteX39" fmla="*/ 187738 w 572452"/>
                  <a:gd name="connsiteY39" fmla="*/ 50006 h 216630"/>
                  <a:gd name="connsiteX40" fmla="*/ 164497 w 572452"/>
                  <a:gd name="connsiteY40" fmla="*/ 2286 h 216630"/>
                  <a:gd name="connsiteX41" fmla="*/ 124396 w 572452"/>
                  <a:gd name="connsiteY41" fmla="*/ 381 h 216630"/>
                  <a:gd name="connsiteX42" fmla="*/ 127635 w 572452"/>
                  <a:gd name="connsiteY42" fmla="*/ 42767 h 216630"/>
                  <a:gd name="connsiteX43" fmla="*/ 104204 w 572452"/>
                  <a:gd name="connsiteY43" fmla="*/ 46577 h 216630"/>
                  <a:gd name="connsiteX44" fmla="*/ 111062 w 572452"/>
                  <a:gd name="connsiteY44" fmla="*/ 2477 h 216630"/>
                  <a:gd name="connsiteX45" fmla="*/ 74200 w 572452"/>
                  <a:gd name="connsiteY45" fmla="*/ 0 h 216630"/>
                  <a:gd name="connsiteX46" fmla="*/ 74009 w 572452"/>
                  <a:gd name="connsiteY46" fmla="*/ 42863 h 216630"/>
                  <a:gd name="connsiteX47" fmla="*/ 53721 w 572452"/>
                  <a:gd name="connsiteY47" fmla="*/ 80486 h 216630"/>
                  <a:gd name="connsiteX48" fmla="*/ 40386 w 572452"/>
                  <a:gd name="connsiteY48" fmla="*/ 56960 h 216630"/>
                  <a:gd name="connsiteX49" fmla="*/ 60674 w 572452"/>
                  <a:gd name="connsiteY49" fmla="*/ 19336 h 216630"/>
                  <a:gd name="connsiteX50" fmla="*/ 30480 w 572452"/>
                  <a:gd name="connsiteY50" fmla="*/ 24289 h 216630"/>
                  <a:gd name="connsiteX51" fmla="*/ 30289 w 572452"/>
                  <a:gd name="connsiteY51" fmla="*/ 58674 h 216630"/>
                  <a:gd name="connsiteX52" fmla="*/ 191 w 572452"/>
                  <a:gd name="connsiteY52" fmla="*/ 46387 h 216630"/>
                  <a:gd name="connsiteX53" fmla="*/ 0 w 572452"/>
                  <a:gd name="connsiteY53" fmla="*/ 80772 h 216630"/>
                  <a:gd name="connsiteX54" fmla="*/ 33528 w 572452"/>
                  <a:gd name="connsiteY54" fmla="*/ 83725 h 216630"/>
                  <a:gd name="connsiteX55" fmla="*/ 36671 w 572452"/>
                  <a:gd name="connsiteY55" fmla="*/ 117538 h 216630"/>
                  <a:gd name="connsiteX56" fmla="*/ 73533 w 572452"/>
                  <a:gd name="connsiteY56" fmla="*/ 137255 h 216630"/>
                  <a:gd name="connsiteX57" fmla="*/ 26479 w 572452"/>
                  <a:gd name="connsiteY57" fmla="*/ 144971 h 216630"/>
                  <a:gd name="connsiteX58" fmla="*/ 29528 w 572452"/>
                  <a:gd name="connsiteY58" fmla="*/ 187262 h 216630"/>
                  <a:gd name="connsiteX59" fmla="*/ 46577 w 572452"/>
                  <a:gd name="connsiteY59" fmla="*/ 150209 h 216630"/>
                  <a:gd name="connsiteX60" fmla="*/ 103727 w 572452"/>
                  <a:gd name="connsiteY60" fmla="*/ 157925 h 216630"/>
                  <a:gd name="connsiteX61" fmla="*/ 90297 w 572452"/>
                  <a:gd name="connsiteY61" fmla="*/ 160115 h 216630"/>
                  <a:gd name="connsiteX62" fmla="*/ 87059 w 572452"/>
                  <a:gd name="connsiteY62" fmla="*/ 135065 h 216630"/>
                  <a:gd name="connsiteX63" fmla="*/ 134207 w 572452"/>
                  <a:gd name="connsiteY63" fmla="*/ 84392 h 216630"/>
                  <a:gd name="connsiteX64" fmla="*/ 164211 w 572452"/>
                  <a:gd name="connsiteY64" fmla="*/ 130969 h 216630"/>
                  <a:gd name="connsiteX65" fmla="*/ 204502 w 572452"/>
                  <a:gd name="connsiteY65" fmla="*/ 89916 h 216630"/>
                  <a:gd name="connsiteX66" fmla="*/ 204407 w 572452"/>
                  <a:gd name="connsiteY66" fmla="*/ 115824 h 216630"/>
                  <a:gd name="connsiteX67" fmla="*/ 241268 w 572452"/>
                  <a:gd name="connsiteY67" fmla="*/ 83820 h 216630"/>
                  <a:gd name="connsiteX68" fmla="*/ 244602 w 572452"/>
                  <a:gd name="connsiteY68" fmla="*/ 109157 h 216630"/>
                  <a:gd name="connsiteX69" fmla="*/ 191071 w 572452"/>
                  <a:gd name="connsiteY69" fmla="*/ 109442 h 216630"/>
                  <a:gd name="connsiteX70" fmla="*/ 124016 w 572452"/>
                  <a:gd name="connsiteY70" fmla="*/ 137732 h 216630"/>
                  <a:gd name="connsiteX71" fmla="*/ 123920 w 572452"/>
                  <a:gd name="connsiteY71" fmla="*/ 172021 h 216630"/>
                  <a:gd name="connsiteX72" fmla="*/ 167450 w 572452"/>
                  <a:gd name="connsiteY72" fmla="*/ 173355 h 216630"/>
                  <a:gd name="connsiteX73" fmla="*/ 211360 w 572452"/>
                  <a:gd name="connsiteY73" fmla="*/ 174593 h 216630"/>
                  <a:gd name="connsiteX74" fmla="*/ 131350 w 572452"/>
                  <a:gd name="connsiteY74" fmla="*/ 59150 h 216630"/>
                  <a:gd name="connsiteX75" fmla="*/ 158210 w 572452"/>
                  <a:gd name="connsiteY75" fmla="*/ 37529 h 216630"/>
                  <a:gd name="connsiteX76" fmla="*/ 131350 w 572452"/>
                  <a:gd name="connsiteY76" fmla="*/ 59150 h 216630"/>
                  <a:gd name="connsiteX77" fmla="*/ 265081 w 572452"/>
                  <a:gd name="connsiteY77" fmla="*/ 131445 h 216630"/>
                  <a:gd name="connsiteX78" fmla="*/ 281940 w 572452"/>
                  <a:gd name="connsiteY78" fmla="*/ 68485 h 216630"/>
                  <a:gd name="connsiteX79" fmla="*/ 298609 w 572452"/>
                  <a:gd name="connsiteY79" fmla="*/ 82868 h 216630"/>
                  <a:gd name="connsiteX80" fmla="*/ 265081 w 572452"/>
                  <a:gd name="connsiteY80" fmla="*/ 131445 h 216630"/>
                  <a:gd name="connsiteX81" fmla="*/ 345377 w 572452"/>
                  <a:gd name="connsiteY81" fmla="*/ 118110 h 216630"/>
                  <a:gd name="connsiteX82" fmla="*/ 388906 w 572452"/>
                  <a:gd name="connsiteY82" fmla="*/ 119444 h 216630"/>
                  <a:gd name="connsiteX83" fmla="*/ 345377 w 572452"/>
                  <a:gd name="connsiteY83" fmla="*/ 118110 h 216630"/>
                  <a:gd name="connsiteX84" fmla="*/ 412337 w 572452"/>
                  <a:gd name="connsiteY84" fmla="*/ 98298 h 216630"/>
                  <a:gd name="connsiteX85" fmla="*/ 435769 w 572452"/>
                  <a:gd name="connsiteY85" fmla="*/ 102965 h 216630"/>
                  <a:gd name="connsiteX86" fmla="*/ 412337 w 572452"/>
                  <a:gd name="connsiteY86" fmla="*/ 98298 h 216630"/>
                  <a:gd name="connsiteX87" fmla="*/ 439007 w 572452"/>
                  <a:gd name="connsiteY87" fmla="*/ 136779 h 216630"/>
                  <a:gd name="connsiteX88" fmla="*/ 465772 w 572452"/>
                  <a:gd name="connsiteY88" fmla="*/ 115253 h 216630"/>
                  <a:gd name="connsiteX89" fmla="*/ 439007 w 572452"/>
                  <a:gd name="connsiteY89" fmla="*/ 136779 h 216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572452" h="216630">
                    <a:moveTo>
                      <a:pt x="211360" y="174593"/>
                    </a:moveTo>
                    <a:cubicBezTo>
                      <a:pt x="203073" y="174784"/>
                      <a:pt x="195072" y="175641"/>
                      <a:pt x="194596" y="194596"/>
                    </a:cubicBezTo>
                    <a:cubicBezTo>
                      <a:pt x="213074" y="220313"/>
                      <a:pt x="219551" y="230029"/>
                      <a:pt x="238125" y="187357"/>
                    </a:cubicBezTo>
                    <a:cubicBezTo>
                      <a:pt x="226886" y="180880"/>
                      <a:pt x="215170" y="217456"/>
                      <a:pt x="207931" y="192310"/>
                    </a:cubicBezTo>
                    <a:cubicBezTo>
                      <a:pt x="209836" y="179546"/>
                      <a:pt x="213265" y="170402"/>
                      <a:pt x="218027" y="164973"/>
                    </a:cubicBezTo>
                    <a:cubicBezTo>
                      <a:pt x="225743" y="184213"/>
                      <a:pt x="228791" y="176117"/>
                      <a:pt x="241459" y="169640"/>
                    </a:cubicBezTo>
                    <a:cubicBezTo>
                      <a:pt x="238125" y="207074"/>
                      <a:pt x="254413" y="191167"/>
                      <a:pt x="258128" y="209741"/>
                    </a:cubicBezTo>
                    <a:cubicBezTo>
                      <a:pt x="266224" y="191357"/>
                      <a:pt x="252508" y="174022"/>
                      <a:pt x="264890" y="165830"/>
                    </a:cubicBezTo>
                    <a:cubicBezTo>
                      <a:pt x="279368" y="173641"/>
                      <a:pt x="289370" y="142589"/>
                      <a:pt x="301657" y="176879"/>
                    </a:cubicBezTo>
                    <a:cubicBezTo>
                      <a:pt x="296609" y="190595"/>
                      <a:pt x="287560" y="194596"/>
                      <a:pt x="284797" y="214027"/>
                    </a:cubicBezTo>
                    <a:cubicBezTo>
                      <a:pt x="296704" y="216694"/>
                      <a:pt x="293084" y="182309"/>
                      <a:pt x="304895" y="184785"/>
                    </a:cubicBezTo>
                    <a:cubicBezTo>
                      <a:pt x="303847" y="207645"/>
                      <a:pt x="311849" y="205835"/>
                      <a:pt x="318230" y="208407"/>
                    </a:cubicBezTo>
                    <a:cubicBezTo>
                      <a:pt x="335089" y="177355"/>
                      <a:pt x="364427" y="198215"/>
                      <a:pt x="378524" y="155543"/>
                    </a:cubicBezTo>
                    <a:cubicBezTo>
                      <a:pt x="382048" y="171545"/>
                      <a:pt x="393859" y="164878"/>
                      <a:pt x="398526" y="177832"/>
                    </a:cubicBezTo>
                    <a:cubicBezTo>
                      <a:pt x="390906" y="176689"/>
                      <a:pt x="385953" y="182023"/>
                      <a:pt x="385096" y="197263"/>
                    </a:cubicBezTo>
                    <a:cubicBezTo>
                      <a:pt x="404336" y="163830"/>
                      <a:pt x="434054" y="204597"/>
                      <a:pt x="431959" y="146685"/>
                    </a:cubicBezTo>
                    <a:cubicBezTo>
                      <a:pt x="445675" y="140779"/>
                      <a:pt x="453866" y="194882"/>
                      <a:pt x="465392" y="166878"/>
                    </a:cubicBezTo>
                    <a:cubicBezTo>
                      <a:pt x="462820" y="165259"/>
                      <a:pt x="458819" y="167640"/>
                      <a:pt x="458724" y="159353"/>
                    </a:cubicBezTo>
                    <a:cubicBezTo>
                      <a:pt x="465011" y="160306"/>
                      <a:pt x="466154" y="148590"/>
                      <a:pt x="472154" y="148685"/>
                    </a:cubicBezTo>
                    <a:cubicBezTo>
                      <a:pt x="475679" y="185928"/>
                      <a:pt x="506063" y="134779"/>
                      <a:pt x="515588" y="175736"/>
                    </a:cubicBezTo>
                    <a:cubicBezTo>
                      <a:pt x="511683" y="140399"/>
                      <a:pt x="529780" y="158020"/>
                      <a:pt x="532352" y="138589"/>
                    </a:cubicBezTo>
                    <a:cubicBezTo>
                      <a:pt x="511778" y="121063"/>
                      <a:pt x="487013" y="111252"/>
                      <a:pt x="465487" y="98203"/>
                    </a:cubicBezTo>
                    <a:cubicBezTo>
                      <a:pt x="487489" y="79058"/>
                      <a:pt x="501682" y="82105"/>
                      <a:pt x="525685" y="79629"/>
                    </a:cubicBezTo>
                    <a:cubicBezTo>
                      <a:pt x="526256" y="94298"/>
                      <a:pt x="506730" y="116586"/>
                      <a:pt x="522256" y="114491"/>
                    </a:cubicBezTo>
                    <a:cubicBezTo>
                      <a:pt x="533591" y="59817"/>
                      <a:pt x="557308" y="115253"/>
                      <a:pt x="572453" y="80391"/>
                    </a:cubicBezTo>
                    <a:cubicBezTo>
                      <a:pt x="557498" y="72676"/>
                      <a:pt x="535400" y="84392"/>
                      <a:pt x="535686" y="35052"/>
                    </a:cubicBezTo>
                    <a:cubicBezTo>
                      <a:pt x="534257" y="77915"/>
                      <a:pt x="524256" y="29242"/>
                      <a:pt x="518922" y="29242"/>
                    </a:cubicBezTo>
                    <a:cubicBezTo>
                      <a:pt x="515493" y="80296"/>
                      <a:pt x="490347" y="40196"/>
                      <a:pt x="472059" y="62770"/>
                    </a:cubicBezTo>
                    <a:cubicBezTo>
                      <a:pt x="471011" y="26575"/>
                      <a:pt x="463105" y="45625"/>
                      <a:pt x="448628" y="58103"/>
                    </a:cubicBezTo>
                    <a:cubicBezTo>
                      <a:pt x="452533" y="15907"/>
                      <a:pt x="435102" y="32290"/>
                      <a:pt x="431959" y="9430"/>
                    </a:cubicBezTo>
                    <a:cubicBezTo>
                      <a:pt x="411575" y="103537"/>
                      <a:pt x="369570" y="18574"/>
                      <a:pt x="358426" y="4477"/>
                    </a:cubicBezTo>
                    <a:cubicBezTo>
                      <a:pt x="364522" y="3524"/>
                      <a:pt x="352520" y="29337"/>
                      <a:pt x="351663" y="39815"/>
                    </a:cubicBezTo>
                    <a:cubicBezTo>
                      <a:pt x="343567" y="38386"/>
                      <a:pt x="340709" y="-20574"/>
                      <a:pt x="331661" y="8954"/>
                    </a:cubicBezTo>
                    <a:cubicBezTo>
                      <a:pt x="334804" y="17526"/>
                      <a:pt x="343948" y="9525"/>
                      <a:pt x="341662" y="32957"/>
                    </a:cubicBezTo>
                    <a:cubicBezTo>
                      <a:pt x="330137" y="35814"/>
                      <a:pt x="317659" y="41338"/>
                      <a:pt x="314896" y="20288"/>
                    </a:cubicBezTo>
                    <a:cubicBezTo>
                      <a:pt x="311944" y="33338"/>
                      <a:pt x="309848" y="48292"/>
                      <a:pt x="301562" y="48196"/>
                    </a:cubicBezTo>
                    <a:cubicBezTo>
                      <a:pt x="290513" y="43625"/>
                      <a:pt x="284797" y="30766"/>
                      <a:pt x="284893" y="16764"/>
                    </a:cubicBezTo>
                    <a:cubicBezTo>
                      <a:pt x="288893" y="31242"/>
                      <a:pt x="260699" y="7049"/>
                      <a:pt x="271463" y="27623"/>
                    </a:cubicBezTo>
                    <a:cubicBezTo>
                      <a:pt x="307753" y="82868"/>
                      <a:pt x="198025" y="77724"/>
                      <a:pt x="207931" y="12287"/>
                    </a:cubicBezTo>
                    <a:cubicBezTo>
                      <a:pt x="198596" y="18574"/>
                      <a:pt x="199358" y="48959"/>
                      <a:pt x="187738" y="50006"/>
                    </a:cubicBezTo>
                    <a:cubicBezTo>
                      <a:pt x="181737" y="29242"/>
                      <a:pt x="167259" y="31623"/>
                      <a:pt x="164497" y="2286"/>
                    </a:cubicBezTo>
                    <a:cubicBezTo>
                      <a:pt x="145542" y="4858"/>
                      <a:pt x="134588" y="32290"/>
                      <a:pt x="124396" y="381"/>
                    </a:cubicBezTo>
                    <a:cubicBezTo>
                      <a:pt x="118110" y="16574"/>
                      <a:pt x="125730" y="25146"/>
                      <a:pt x="127635" y="42767"/>
                    </a:cubicBezTo>
                    <a:cubicBezTo>
                      <a:pt x="119063" y="53054"/>
                      <a:pt x="109157" y="71342"/>
                      <a:pt x="104204" y="46577"/>
                    </a:cubicBezTo>
                    <a:cubicBezTo>
                      <a:pt x="112109" y="34576"/>
                      <a:pt x="123635" y="20384"/>
                      <a:pt x="111062" y="2477"/>
                    </a:cubicBezTo>
                    <a:cubicBezTo>
                      <a:pt x="104585" y="24955"/>
                      <a:pt x="75914" y="6382"/>
                      <a:pt x="74200" y="0"/>
                    </a:cubicBezTo>
                    <a:cubicBezTo>
                      <a:pt x="64389" y="8954"/>
                      <a:pt x="76105" y="27242"/>
                      <a:pt x="74009" y="42863"/>
                    </a:cubicBezTo>
                    <a:cubicBezTo>
                      <a:pt x="64199" y="48006"/>
                      <a:pt x="60293" y="67532"/>
                      <a:pt x="53721" y="80486"/>
                    </a:cubicBezTo>
                    <a:cubicBezTo>
                      <a:pt x="49339" y="72676"/>
                      <a:pt x="43625" y="68009"/>
                      <a:pt x="40386" y="56960"/>
                    </a:cubicBezTo>
                    <a:cubicBezTo>
                      <a:pt x="46101" y="41815"/>
                      <a:pt x="55531" y="35814"/>
                      <a:pt x="60674" y="19336"/>
                    </a:cubicBezTo>
                    <a:cubicBezTo>
                      <a:pt x="48482" y="37719"/>
                      <a:pt x="42767" y="5810"/>
                      <a:pt x="30480" y="24289"/>
                    </a:cubicBezTo>
                    <a:cubicBezTo>
                      <a:pt x="25718" y="44482"/>
                      <a:pt x="38957" y="55150"/>
                      <a:pt x="30289" y="58674"/>
                    </a:cubicBezTo>
                    <a:cubicBezTo>
                      <a:pt x="14192" y="55150"/>
                      <a:pt x="12002" y="34671"/>
                      <a:pt x="191" y="46387"/>
                    </a:cubicBezTo>
                    <a:cubicBezTo>
                      <a:pt x="95" y="57912"/>
                      <a:pt x="0" y="69342"/>
                      <a:pt x="0" y="80772"/>
                    </a:cubicBezTo>
                    <a:cubicBezTo>
                      <a:pt x="16574" y="84201"/>
                      <a:pt x="21431" y="80867"/>
                      <a:pt x="33528" y="83725"/>
                    </a:cubicBezTo>
                    <a:cubicBezTo>
                      <a:pt x="34004" y="96488"/>
                      <a:pt x="32099" y="115634"/>
                      <a:pt x="36671" y="117538"/>
                    </a:cubicBezTo>
                    <a:cubicBezTo>
                      <a:pt x="44672" y="92393"/>
                      <a:pt x="73438" y="84868"/>
                      <a:pt x="73533" y="137255"/>
                    </a:cubicBezTo>
                    <a:cubicBezTo>
                      <a:pt x="56483" y="147638"/>
                      <a:pt x="48482" y="138494"/>
                      <a:pt x="26479" y="144971"/>
                    </a:cubicBezTo>
                    <a:cubicBezTo>
                      <a:pt x="22955" y="163163"/>
                      <a:pt x="14097" y="190405"/>
                      <a:pt x="29528" y="187262"/>
                    </a:cubicBezTo>
                    <a:cubicBezTo>
                      <a:pt x="31337" y="177737"/>
                      <a:pt x="34100" y="155543"/>
                      <a:pt x="46577" y="150209"/>
                    </a:cubicBezTo>
                    <a:cubicBezTo>
                      <a:pt x="59055" y="171926"/>
                      <a:pt x="85535" y="168878"/>
                      <a:pt x="103727" y="157925"/>
                    </a:cubicBezTo>
                    <a:cubicBezTo>
                      <a:pt x="97155" y="144780"/>
                      <a:pt x="99441" y="159353"/>
                      <a:pt x="90297" y="160115"/>
                    </a:cubicBezTo>
                    <a:cubicBezTo>
                      <a:pt x="90488" y="148400"/>
                      <a:pt x="88773" y="141637"/>
                      <a:pt x="87059" y="135065"/>
                    </a:cubicBezTo>
                    <a:cubicBezTo>
                      <a:pt x="99346" y="117062"/>
                      <a:pt x="117538" y="110776"/>
                      <a:pt x="134207" y="84392"/>
                    </a:cubicBezTo>
                    <a:cubicBezTo>
                      <a:pt x="153257" y="84011"/>
                      <a:pt x="142208" y="129350"/>
                      <a:pt x="164211" y="130969"/>
                    </a:cubicBezTo>
                    <a:cubicBezTo>
                      <a:pt x="167830" y="78486"/>
                      <a:pt x="185166" y="88392"/>
                      <a:pt x="204502" y="89916"/>
                    </a:cubicBezTo>
                    <a:cubicBezTo>
                      <a:pt x="204502" y="98584"/>
                      <a:pt x="204407" y="107156"/>
                      <a:pt x="204407" y="115824"/>
                    </a:cubicBezTo>
                    <a:cubicBezTo>
                      <a:pt x="217742" y="91726"/>
                      <a:pt x="224600" y="126016"/>
                      <a:pt x="241268" y="83820"/>
                    </a:cubicBezTo>
                    <a:cubicBezTo>
                      <a:pt x="241078" y="95631"/>
                      <a:pt x="242792" y="102489"/>
                      <a:pt x="244602" y="109157"/>
                    </a:cubicBezTo>
                    <a:cubicBezTo>
                      <a:pt x="236982" y="133350"/>
                      <a:pt x="182785" y="150876"/>
                      <a:pt x="191071" y="109442"/>
                    </a:cubicBezTo>
                    <a:cubicBezTo>
                      <a:pt x="166973" y="140018"/>
                      <a:pt x="151067" y="164116"/>
                      <a:pt x="124016" y="137732"/>
                    </a:cubicBezTo>
                    <a:cubicBezTo>
                      <a:pt x="127159" y="153162"/>
                      <a:pt x="113919" y="168021"/>
                      <a:pt x="123920" y="172021"/>
                    </a:cubicBezTo>
                    <a:cubicBezTo>
                      <a:pt x="138494" y="157067"/>
                      <a:pt x="156401" y="152876"/>
                      <a:pt x="167450" y="173355"/>
                    </a:cubicBezTo>
                    <a:cubicBezTo>
                      <a:pt x="174593" y="126302"/>
                      <a:pt x="204502" y="143256"/>
                      <a:pt x="211360" y="174593"/>
                    </a:cubicBezTo>
                    <a:close/>
                    <a:moveTo>
                      <a:pt x="131350" y="59150"/>
                    </a:moveTo>
                    <a:cubicBezTo>
                      <a:pt x="129730" y="18764"/>
                      <a:pt x="150400" y="32576"/>
                      <a:pt x="158210" y="37529"/>
                    </a:cubicBezTo>
                    <a:cubicBezTo>
                      <a:pt x="157448" y="67913"/>
                      <a:pt x="133350" y="82487"/>
                      <a:pt x="131350" y="59150"/>
                    </a:cubicBezTo>
                    <a:close/>
                    <a:moveTo>
                      <a:pt x="265081" y="131445"/>
                    </a:moveTo>
                    <a:cubicBezTo>
                      <a:pt x="262604" y="91059"/>
                      <a:pt x="287464" y="116300"/>
                      <a:pt x="281940" y="68485"/>
                    </a:cubicBezTo>
                    <a:cubicBezTo>
                      <a:pt x="292227" y="60388"/>
                      <a:pt x="285941" y="97536"/>
                      <a:pt x="298609" y="82868"/>
                    </a:cubicBezTo>
                    <a:cubicBezTo>
                      <a:pt x="294704" y="128873"/>
                      <a:pt x="275558" y="120110"/>
                      <a:pt x="265081" y="131445"/>
                    </a:cubicBezTo>
                    <a:close/>
                    <a:moveTo>
                      <a:pt x="345377" y="118110"/>
                    </a:moveTo>
                    <a:cubicBezTo>
                      <a:pt x="357378" y="90583"/>
                      <a:pt x="378619" y="98108"/>
                      <a:pt x="388906" y="119444"/>
                    </a:cubicBezTo>
                    <a:cubicBezTo>
                      <a:pt x="380905" y="135731"/>
                      <a:pt x="360997" y="124778"/>
                      <a:pt x="345377" y="118110"/>
                    </a:cubicBezTo>
                    <a:close/>
                    <a:moveTo>
                      <a:pt x="412337" y="98298"/>
                    </a:moveTo>
                    <a:cubicBezTo>
                      <a:pt x="412528" y="72390"/>
                      <a:pt x="439674" y="67151"/>
                      <a:pt x="435769" y="102965"/>
                    </a:cubicBezTo>
                    <a:cubicBezTo>
                      <a:pt x="428149" y="123635"/>
                      <a:pt x="418910" y="105156"/>
                      <a:pt x="412337" y="98298"/>
                    </a:cubicBezTo>
                    <a:close/>
                    <a:moveTo>
                      <a:pt x="439007" y="136779"/>
                    </a:moveTo>
                    <a:cubicBezTo>
                      <a:pt x="445389" y="107823"/>
                      <a:pt x="454247" y="135160"/>
                      <a:pt x="465772" y="115253"/>
                    </a:cubicBezTo>
                    <a:cubicBezTo>
                      <a:pt x="468535" y="164687"/>
                      <a:pt x="447866" y="132207"/>
                      <a:pt x="439007" y="13677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79" name="Freeform: Shape 73778">
                <a:extLst>
                  <a:ext uri="{FF2B5EF4-FFF2-40B4-BE49-F238E27FC236}">
                    <a16:creationId xmlns:a16="http://schemas.microsoft.com/office/drawing/2014/main" id="{0AAC8F37-E3AE-4EC8-B741-9B0C3EE51275}"/>
                  </a:ext>
                </a:extLst>
              </p:cNvPr>
              <p:cNvSpPr/>
              <p:nvPr/>
            </p:nvSpPr>
            <p:spPr>
              <a:xfrm>
                <a:off x="15144318" y="5877719"/>
                <a:ext cx="19291" cy="28479"/>
              </a:xfrm>
              <a:custGeom>
                <a:avLst/>
                <a:gdLst>
                  <a:gd name="connsiteX0" fmla="*/ 1956 w 19291"/>
                  <a:gd name="connsiteY0" fmla="*/ 28480 h 28479"/>
                  <a:gd name="connsiteX1" fmla="*/ 2051 w 19291"/>
                  <a:gd name="connsiteY1" fmla="*/ 2762 h 28479"/>
                  <a:gd name="connsiteX2" fmla="*/ 19196 w 19291"/>
                  <a:gd name="connsiteY2" fmla="*/ 0 h 28479"/>
                  <a:gd name="connsiteX3" fmla="*/ 1956 w 19291"/>
                  <a:gd name="connsiteY3" fmla="*/ 28480 h 28479"/>
                </a:gdLst>
                <a:ahLst/>
                <a:cxnLst>
                  <a:cxn ang="0">
                    <a:pos x="connsiteX0" y="connsiteY0"/>
                  </a:cxn>
                  <a:cxn ang="0">
                    <a:pos x="connsiteX1" y="connsiteY1"/>
                  </a:cxn>
                  <a:cxn ang="0">
                    <a:pos x="connsiteX2" y="connsiteY2"/>
                  </a:cxn>
                  <a:cxn ang="0">
                    <a:pos x="connsiteX3" y="connsiteY3"/>
                  </a:cxn>
                </a:cxnLst>
                <a:rect l="l" t="t" r="r" b="b"/>
                <a:pathLst>
                  <a:path w="19291" h="28479">
                    <a:moveTo>
                      <a:pt x="1956" y="28480"/>
                    </a:moveTo>
                    <a:cubicBezTo>
                      <a:pt x="-3092" y="25622"/>
                      <a:pt x="3384" y="17336"/>
                      <a:pt x="2051" y="2762"/>
                    </a:cubicBezTo>
                    <a:lnTo>
                      <a:pt x="19196" y="0"/>
                    </a:lnTo>
                    <a:cubicBezTo>
                      <a:pt x="20720" y="26765"/>
                      <a:pt x="3480" y="9049"/>
                      <a:pt x="1956" y="2848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80" name="Freeform: Shape 73779">
                <a:extLst>
                  <a:ext uri="{FF2B5EF4-FFF2-40B4-BE49-F238E27FC236}">
                    <a16:creationId xmlns:a16="http://schemas.microsoft.com/office/drawing/2014/main" id="{D3FC011A-4A81-45D1-8742-DD312F061287}"/>
                  </a:ext>
                </a:extLst>
              </p:cNvPr>
              <p:cNvSpPr/>
              <p:nvPr/>
            </p:nvSpPr>
            <p:spPr>
              <a:xfrm>
                <a:off x="15169324" y="4099116"/>
                <a:ext cx="78676" cy="96964"/>
              </a:xfrm>
              <a:custGeom>
                <a:avLst/>
                <a:gdLst>
                  <a:gd name="connsiteX0" fmla="*/ 0 w 78676"/>
                  <a:gd name="connsiteY0" fmla="*/ 96964 h 96964"/>
                  <a:gd name="connsiteX1" fmla="*/ 19908 w 78676"/>
                  <a:gd name="connsiteY1" fmla="*/ 50673 h 96964"/>
                  <a:gd name="connsiteX2" fmla="*/ 46006 w 78676"/>
                  <a:gd name="connsiteY2" fmla="*/ 46292 h 96964"/>
                  <a:gd name="connsiteX3" fmla="*/ 36386 w 78676"/>
                  <a:gd name="connsiteY3" fmla="*/ 22193 h 96964"/>
                  <a:gd name="connsiteX4" fmla="*/ 59150 w 78676"/>
                  <a:gd name="connsiteY4" fmla="*/ 26956 h 96964"/>
                  <a:gd name="connsiteX5" fmla="*/ 65818 w 78676"/>
                  <a:gd name="connsiteY5" fmla="*/ 0 h 96964"/>
                  <a:gd name="connsiteX6" fmla="*/ 75533 w 78676"/>
                  <a:gd name="connsiteY6" fmla="*/ 15621 h 96964"/>
                  <a:gd name="connsiteX7" fmla="*/ 78677 w 78676"/>
                  <a:gd name="connsiteY7" fmla="*/ 40767 h 96964"/>
                  <a:gd name="connsiteX8" fmla="*/ 52673 w 78676"/>
                  <a:gd name="connsiteY8" fmla="*/ 27908 h 96964"/>
                  <a:gd name="connsiteX9" fmla="*/ 0 w 78676"/>
                  <a:gd name="connsiteY9" fmla="*/ 96964 h 96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676" h="96964">
                    <a:moveTo>
                      <a:pt x="0" y="96964"/>
                    </a:moveTo>
                    <a:cubicBezTo>
                      <a:pt x="953" y="67437"/>
                      <a:pt x="21241" y="86201"/>
                      <a:pt x="19908" y="50673"/>
                    </a:cubicBezTo>
                    <a:cubicBezTo>
                      <a:pt x="33147" y="55626"/>
                      <a:pt x="31147" y="50101"/>
                      <a:pt x="46006" y="46292"/>
                    </a:cubicBezTo>
                    <a:cubicBezTo>
                      <a:pt x="48101" y="23717"/>
                      <a:pt x="44863" y="15716"/>
                      <a:pt x="36386" y="22193"/>
                    </a:cubicBezTo>
                    <a:cubicBezTo>
                      <a:pt x="43053" y="7239"/>
                      <a:pt x="61532" y="5429"/>
                      <a:pt x="59150" y="26956"/>
                    </a:cubicBezTo>
                    <a:cubicBezTo>
                      <a:pt x="62198" y="20193"/>
                      <a:pt x="64103" y="10477"/>
                      <a:pt x="65818" y="0"/>
                    </a:cubicBezTo>
                    <a:cubicBezTo>
                      <a:pt x="72104" y="2667"/>
                      <a:pt x="60389" y="25527"/>
                      <a:pt x="75533" y="15621"/>
                    </a:cubicBezTo>
                    <a:cubicBezTo>
                      <a:pt x="75152" y="27813"/>
                      <a:pt x="74867" y="40005"/>
                      <a:pt x="78677" y="40767"/>
                    </a:cubicBezTo>
                    <a:cubicBezTo>
                      <a:pt x="70390" y="68580"/>
                      <a:pt x="64675" y="17812"/>
                      <a:pt x="52673" y="27908"/>
                    </a:cubicBezTo>
                    <a:cubicBezTo>
                      <a:pt x="41910" y="96488"/>
                      <a:pt x="16859" y="63246"/>
                      <a:pt x="0" y="9696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81" name="Freeform: Shape 73780">
                <a:extLst>
                  <a:ext uri="{FF2B5EF4-FFF2-40B4-BE49-F238E27FC236}">
                    <a16:creationId xmlns:a16="http://schemas.microsoft.com/office/drawing/2014/main" id="{712AC38E-73CC-4A26-A0C6-1F13B66C5E3B}"/>
                  </a:ext>
                </a:extLst>
              </p:cNvPr>
              <p:cNvSpPr/>
              <p:nvPr/>
            </p:nvSpPr>
            <p:spPr>
              <a:xfrm>
                <a:off x="15162561" y="6072787"/>
                <a:ext cx="91976" cy="147222"/>
              </a:xfrm>
              <a:custGeom>
                <a:avLst/>
                <a:gdLst>
                  <a:gd name="connsiteX0" fmla="*/ 74962 w 91976"/>
                  <a:gd name="connsiteY0" fmla="*/ 50391 h 147222"/>
                  <a:gd name="connsiteX1" fmla="*/ 91726 w 91976"/>
                  <a:gd name="connsiteY1" fmla="*/ 81824 h 147222"/>
                  <a:gd name="connsiteX2" fmla="*/ 91630 w 91976"/>
                  <a:gd name="connsiteY2" fmla="*/ 124781 h 147222"/>
                  <a:gd name="connsiteX3" fmla="*/ 74867 w 91976"/>
                  <a:gd name="connsiteY3" fmla="*/ 67536 h 147222"/>
                  <a:gd name="connsiteX4" fmla="*/ 64675 w 91976"/>
                  <a:gd name="connsiteY4" fmla="*/ 86300 h 147222"/>
                  <a:gd name="connsiteX5" fmla="*/ 74771 w 91976"/>
                  <a:gd name="connsiteY5" fmla="*/ 110399 h 147222"/>
                  <a:gd name="connsiteX6" fmla="*/ 61151 w 91976"/>
                  <a:gd name="connsiteY6" fmla="*/ 146879 h 147222"/>
                  <a:gd name="connsiteX7" fmla="*/ 64579 w 91976"/>
                  <a:gd name="connsiteY7" fmla="*/ 120590 h 147222"/>
                  <a:gd name="connsiteX8" fmla="*/ 47816 w 91976"/>
                  <a:gd name="connsiteY8" fmla="*/ 88967 h 147222"/>
                  <a:gd name="connsiteX9" fmla="*/ 44387 w 91976"/>
                  <a:gd name="connsiteY9" fmla="*/ 115351 h 147222"/>
                  <a:gd name="connsiteX10" fmla="*/ 0 w 91976"/>
                  <a:gd name="connsiteY10" fmla="*/ 53820 h 147222"/>
                  <a:gd name="connsiteX11" fmla="*/ 41243 w 91976"/>
                  <a:gd name="connsiteY11" fmla="*/ 47248 h 147222"/>
                  <a:gd name="connsiteX12" fmla="*/ 24194 w 91976"/>
                  <a:gd name="connsiteY12" fmla="*/ 41437 h 147222"/>
                  <a:gd name="connsiteX13" fmla="*/ 78486 w 91976"/>
                  <a:gd name="connsiteY13" fmla="*/ 32579 h 147222"/>
                  <a:gd name="connsiteX14" fmla="*/ 48101 w 91976"/>
                  <a:gd name="connsiteY14" fmla="*/ 3242 h 147222"/>
                  <a:gd name="connsiteX15" fmla="*/ 85249 w 91976"/>
                  <a:gd name="connsiteY15" fmla="*/ 14291 h 147222"/>
                  <a:gd name="connsiteX16" fmla="*/ 85154 w 91976"/>
                  <a:gd name="connsiteY16" fmla="*/ 48581 h 147222"/>
                  <a:gd name="connsiteX17" fmla="*/ 74962 w 91976"/>
                  <a:gd name="connsiteY17" fmla="*/ 50391 h 14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976" h="147222">
                    <a:moveTo>
                      <a:pt x="74962" y="50391"/>
                    </a:moveTo>
                    <a:cubicBezTo>
                      <a:pt x="83153" y="53725"/>
                      <a:pt x="77914" y="93444"/>
                      <a:pt x="91726" y="81824"/>
                    </a:cubicBezTo>
                    <a:cubicBezTo>
                      <a:pt x="85344" y="99350"/>
                      <a:pt x="93726" y="97159"/>
                      <a:pt x="91630" y="124781"/>
                    </a:cubicBezTo>
                    <a:cubicBezTo>
                      <a:pt x="79820" y="112780"/>
                      <a:pt x="82487" y="99826"/>
                      <a:pt x="74867" y="67536"/>
                    </a:cubicBezTo>
                    <a:cubicBezTo>
                      <a:pt x="71438" y="73632"/>
                      <a:pt x="71342" y="87729"/>
                      <a:pt x="64675" y="86300"/>
                    </a:cubicBezTo>
                    <a:cubicBezTo>
                      <a:pt x="68294" y="93730"/>
                      <a:pt x="65627" y="117828"/>
                      <a:pt x="74771" y="110399"/>
                    </a:cubicBezTo>
                    <a:cubicBezTo>
                      <a:pt x="71723" y="125924"/>
                      <a:pt x="62294" y="126591"/>
                      <a:pt x="61151" y="146879"/>
                    </a:cubicBezTo>
                    <a:cubicBezTo>
                      <a:pt x="54578" y="151451"/>
                      <a:pt x="56388" y="108589"/>
                      <a:pt x="64579" y="120590"/>
                    </a:cubicBezTo>
                    <a:cubicBezTo>
                      <a:pt x="59722" y="91349"/>
                      <a:pt x="45339" y="132306"/>
                      <a:pt x="47816" y="88967"/>
                    </a:cubicBezTo>
                    <a:cubicBezTo>
                      <a:pt x="43815" y="91158"/>
                      <a:pt x="44863" y="105160"/>
                      <a:pt x="44387" y="115351"/>
                    </a:cubicBezTo>
                    <a:cubicBezTo>
                      <a:pt x="30861" y="92110"/>
                      <a:pt x="24384" y="49343"/>
                      <a:pt x="0" y="53820"/>
                    </a:cubicBezTo>
                    <a:cubicBezTo>
                      <a:pt x="1143" y="12386"/>
                      <a:pt x="38957" y="17339"/>
                      <a:pt x="41243" y="47248"/>
                    </a:cubicBezTo>
                    <a:cubicBezTo>
                      <a:pt x="33052" y="52106"/>
                      <a:pt x="34004" y="32865"/>
                      <a:pt x="24194" y="41437"/>
                    </a:cubicBezTo>
                    <a:cubicBezTo>
                      <a:pt x="33623" y="93349"/>
                      <a:pt x="66961" y="81538"/>
                      <a:pt x="78486" y="32579"/>
                    </a:cubicBezTo>
                    <a:cubicBezTo>
                      <a:pt x="71438" y="14482"/>
                      <a:pt x="52197" y="29055"/>
                      <a:pt x="48101" y="3242"/>
                    </a:cubicBezTo>
                    <a:cubicBezTo>
                      <a:pt x="54673" y="-11236"/>
                      <a:pt x="68199" y="28293"/>
                      <a:pt x="85249" y="14291"/>
                    </a:cubicBezTo>
                    <a:cubicBezTo>
                      <a:pt x="85249" y="25721"/>
                      <a:pt x="85154" y="37247"/>
                      <a:pt x="85154" y="48581"/>
                    </a:cubicBezTo>
                    <a:lnTo>
                      <a:pt x="74962" y="50391"/>
                    </a:ln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82" name="Freeform: Shape 73781">
                <a:extLst>
                  <a:ext uri="{FF2B5EF4-FFF2-40B4-BE49-F238E27FC236}">
                    <a16:creationId xmlns:a16="http://schemas.microsoft.com/office/drawing/2014/main" id="{A4BDA665-C5EB-4C78-8510-7A95D580F99E}"/>
                  </a:ext>
                </a:extLst>
              </p:cNvPr>
              <p:cNvSpPr/>
              <p:nvPr/>
            </p:nvSpPr>
            <p:spPr>
              <a:xfrm>
                <a:off x="15169324" y="6148275"/>
                <a:ext cx="21062" cy="42720"/>
              </a:xfrm>
              <a:custGeom>
                <a:avLst/>
                <a:gdLst>
                  <a:gd name="connsiteX0" fmla="*/ 0 w 21062"/>
                  <a:gd name="connsiteY0" fmla="*/ 3001 h 42720"/>
                  <a:gd name="connsiteX1" fmla="*/ 20574 w 21062"/>
                  <a:gd name="connsiteY1" fmla="*/ 42721 h 42720"/>
                  <a:gd name="connsiteX2" fmla="*/ 0 w 21062"/>
                  <a:gd name="connsiteY2" fmla="*/ 3001 h 42720"/>
                </a:gdLst>
                <a:ahLst/>
                <a:cxnLst>
                  <a:cxn ang="0">
                    <a:pos x="connsiteX0" y="connsiteY0"/>
                  </a:cxn>
                  <a:cxn ang="0">
                    <a:pos x="connsiteX1" y="connsiteY1"/>
                  </a:cxn>
                  <a:cxn ang="0">
                    <a:pos x="connsiteX2" y="connsiteY2"/>
                  </a:cxn>
                </a:cxnLst>
                <a:rect l="l" t="t" r="r" b="b"/>
                <a:pathLst>
                  <a:path w="21062" h="42720">
                    <a:moveTo>
                      <a:pt x="0" y="3001"/>
                    </a:moveTo>
                    <a:cubicBezTo>
                      <a:pt x="2762" y="-6428"/>
                      <a:pt x="24575" y="6240"/>
                      <a:pt x="20574" y="42721"/>
                    </a:cubicBezTo>
                    <a:cubicBezTo>
                      <a:pt x="12573" y="32434"/>
                      <a:pt x="5144" y="20813"/>
                      <a:pt x="0" y="300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83" name="Freeform: Shape 73782">
                <a:extLst>
                  <a:ext uri="{FF2B5EF4-FFF2-40B4-BE49-F238E27FC236}">
                    <a16:creationId xmlns:a16="http://schemas.microsoft.com/office/drawing/2014/main" id="{8995338B-32C8-41A0-855B-41A85E963A78}"/>
                  </a:ext>
                </a:extLst>
              </p:cNvPr>
              <p:cNvSpPr/>
              <p:nvPr/>
            </p:nvSpPr>
            <p:spPr>
              <a:xfrm>
                <a:off x="15199909" y="7347426"/>
                <a:ext cx="19130" cy="42291"/>
              </a:xfrm>
              <a:custGeom>
                <a:avLst/>
                <a:gdLst>
                  <a:gd name="connsiteX0" fmla="*/ 3514 w 19130"/>
                  <a:gd name="connsiteY0" fmla="*/ 42291 h 42291"/>
                  <a:gd name="connsiteX1" fmla="*/ 180 w 19130"/>
                  <a:gd name="connsiteY1" fmla="*/ 0 h 42291"/>
                  <a:gd name="connsiteX2" fmla="*/ 3514 w 19130"/>
                  <a:gd name="connsiteY2" fmla="*/ 42291 h 42291"/>
                </a:gdLst>
                <a:ahLst/>
                <a:cxnLst>
                  <a:cxn ang="0">
                    <a:pos x="connsiteX0" y="connsiteY0"/>
                  </a:cxn>
                  <a:cxn ang="0">
                    <a:pos x="connsiteX1" y="connsiteY1"/>
                  </a:cxn>
                  <a:cxn ang="0">
                    <a:pos x="connsiteX2" y="connsiteY2"/>
                  </a:cxn>
                </a:cxnLst>
                <a:rect l="l" t="t" r="r" b="b"/>
                <a:pathLst>
                  <a:path w="19130" h="42291">
                    <a:moveTo>
                      <a:pt x="3514" y="42291"/>
                    </a:moveTo>
                    <a:cubicBezTo>
                      <a:pt x="6371" y="17622"/>
                      <a:pt x="-1248" y="20955"/>
                      <a:pt x="180" y="0"/>
                    </a:cubicBezTo>
                    <a:cubicBezTo>
                      <a:pt x="13992" y="31814"/>
                      <a:pt x="33137" y="38767"/>
                      <a:pt x="3514" y="4229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84" name="Freeform: Shape 73783">
                <a:extLst>
                  <a:ext uri="{FF2B5EF4-FFF2-40B4-BE49-F238E27FC236}">
                    <a16:creationId xmlns:a16="http://schemas.microsoft.com/office/drawing/2014/main" id="{4BF12770-5705-4D49-89BF-EE8E9DC636DD}"/>
                  </a:ext>
                </a:extLst>
              </p:cNvPr>
              <p:cNvSpPr/>
              <p:nvPr/>
            </p:nvSpPr>
            <p:spPr>
              <a:xfrm>
                <a:off x="15213425" y="5257355"/>
                <a:ext cx="57054" cy="39232"/>
              </a:xfrm>
              <a:custGeom>
                <a:avLst/>
                <a:gdLst>
                  <a:gd name="connsiteX0" fmla="*/ 0 w 57054"/>
                  <a:gd name="connsiteY0" fmla="*/ 12002 h 39232"/>
                  <a:gd name="connsiteX1" fmla="*/ 20193 w 57054"/>
                  <a:gd name="connsiteY1" fmla="*/ 0 h 39232"/>
                  <a:gd name="connsiteX2" fmla="*/ 10096 w 57054"/>
                  <a:gd name="connsiteY2" fmla="*/ 18860 h 39232"/>
                  <a:gd name="connsiteX3" fmla="*/ 57055 w 57054"/>
                  <a:gd name="connsiteY3" fmla="*/ 19717 h 39232"/>
                  <a:gd name="connsiteX4" fmla="*/ 0 w 57054"/>
                  <a:gd name="connsiteY4" fmla="*/ 12002 h 39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54" h="39232">
                    <a:moveTo>
                      <a:pt x="0" y="12002"/>
                    </a:moveTo>
                    <a:cubicBezTo>
                      <a:pt x="476" y="-7048"/>
                      <a:pt x="14288" y="6001"/>
                      <a:pt x="20193" y="0"/>
                    </a:cubicBezTo>
                    <a:cubicBezTo>
                      <a:pt x="23051" y="39624"/>
                      <a:pt x="11525" y="-10382"/>
                      <a:pt x="10096" y="18860"/>
                    </a:cubicBezTo>
                    <a:cubicBezTo>
                      <a:pt x="25051" y="49625"/>
                      <a:pt x="46577" y="-23050"/>
                      <a:pt x="57055" y="19717"/>
                    </a:cubicBezTo>
                    <a:cubicBezTo>
                      <a:pt x="42196" y="9811"/>
                      <a:pt x="11430" y="73723"/>
                      <a:pt x="0" y="1200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85" name="Freeform: Shape 73784">
                <a:extLst>
                  <a:ext uri="{FF2B5EF4-FFF2-40B4-BE49-F238E27FC236}">
                    <a16:creationId xmlns:a16="http://schemas.microsoft.com/office/drawing/2014/main" id="{D3E1F550-4B0B-43A8-86C0-B26088E70BD3}"/>
                  </a:ext>
                </a:extLst>
              </p:cNvPr>
              <p:cNvSpPr/>
              <p:nvPr/>
            </p:nvSpPr>
            <p:spPr>
              <a:xfrm>
                <a:off x="15214853" y="4883118"/>
                <a:ext cx="16553" cy="36764"/>
              </a:xfrm>
              <a:custGeom>
                <a:avLst/>
                <a:gdLst>
                  <a:gd name="connsiteX0" fmla="*/ 0 w 16553"/>
                  <a:gd name="connsiteY0" fmla="*/ 34290 h 36764"/>
                  <a:gd name="connsiteX1" fmla="*/ 191 w 16553"/>
                  <a:gd name="connsiteY1" fmla="*/ 0 h 36764"/>
                  <a:gd name="connsiteX2" fmla="*/ 0 w 16553"/>
                  <a:gd name="connsiteY2" fmla="*/ 34290 h 36764"/>
                </a:gdLst>
                <a:ahLst/>
                <a:cxnLst>
                  <a:cxn ang="0">
                    <a:pos x="connsiteX0" y="connsiteY0"/>
                  </a:cxn>
                  <a:cxn ang="0">
                    <a:pos x="connsiteX1" y="connsiteY1"/>
                  </a:cxn>
                  <a:cxn ang="0">
                    <a:pos x="connsiteX2" y="connsiteY2"/>
                  </a:cxn>
                </a:cxnLst>
                <a:rect l="l" t="t" r="r" b="b"/>
                <a:pathLst>
                  <a:path w="16553" h="36764">
                    <a:moveTo>
                      <a:pt x="0" y="34290"/>
                    </a:moveTo>
                    <a:cubicBezTo>
                      <a:pt x="95" y="22860"/>
                      <a:pt x="95" y="11335"/>
                      <a:pt x="191" y="0"/>
                    </a:cubicBezTo>
                    <a:cubicBezTo>
                      <a:pt x="8287" y="31623"/>
                      <a:pt x="32671" y="42101"/>
                      <a:pt x="0" y="3429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86" name="Freeform: Shape 73785">
                <a:extLst>
                  <a:ext uri="{FF2B5EF4-FFF2-40B4-BE49-F238E27FC236}">
                    <a16:creationId xmlns:a16="http://schemas.microsoft.com/office/drawing/2014/main" id="{3F970453-0DBA-43BA-A34E-81BB2B4BAB5F}"/>
                  </a:ext>
                </a:extLst>
              </p:cNvPr>
              <p:cNvSpPr/>
              <p:nvPr/>
            </p:nvSpPr>
            <p:spPr>
              <a:xfrm>
                <a:off x="15222775" y="5347676"/>
                <a:ext cx="33893" cy="26399"/>
              </a:xfrm>
              <a:custGeom>
                <a:avLst/>
                <a:gdLst>
                  <a:gd name="connsiteX0" fmla="*/ 365 w 33893"/>
                  <a:gd name="connsiteY0" fmla="*/ 14264 h 26399"/>
                  <a:gd name="connsiteX1" fmla="*/ 33893 w 33893"/>
                  <a:gd name="connsiteY1" fmla="*/ 25885 h 26399"/>
                  <a:gd name="connsiteX2" fmla="*/ 365 w 33893"/>
                  <a:gd name="connsiteY2" fmla="*/ 14264 h 26399"/>
                </a:gdLst>
                <a:ahLst/>
                <a:cxnLst>
                  <a:cxn ang="0">
                    <a:pos x="connsiteX0" y="connsiteY0"/>
                  </a:cxn>
                  <a:cxn ang="0">
                    <a:pos x="connsiteX1" y="connsiteY1"/>
                  </a:cxn>
                  <a:cxn ang="0">
                    <a:pos x="connsiteX2" y="connsiteY2"/>
                  </a:cxn>
                </a:cxnLst>
                <a:rect l="l" t="t" r="r" b="b"/>
                <a:pathLst>
                  <a:path w="33893" h="26399">
                    <a:moveTo>
                      <a:pt x="365" y="14264"/>
                    </a:moveTo>
                    <a:cubicBezTo>
                      <a:pt x="-4112" y="-19073"/>
                      <a:pt x="34083" y="15026"/>
                      <a:pt x="33893" y="25885"/>
                    </a:cubicBezTo>
                    <a:cubicBezTo>
                      <a:pt x="21415" y="30933"/>
                      <a:pt x="7128" y="-3262"/>
                      <a:pt x="365" y="1426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87" name="Freeform: Shape 73786">
                <a:extLst>
                  <a:ext uri="{FF2B5EF4-FFF2-40B4-BE49-F238E27FC236}">
                    <a16:creationId xmlns:a16="http://schemas.microsoft.com/office/drawing/2014/main" id="{A4BFDA04-6632-481E-AA33-8C0B56CEAF0E}"/>
                  </a:ext>
                </a:extLst>
              </p:cNvPr>
              <p:cNvSpPr/>
              <p:nvPr/>
            </p:nvSpPr>
            <p:spPr>
              <a:xfrm>
                <a:off x="15233083" y="5561457"/>
                <a:ext cx="56541" cy="39942"/>
              </a:xfrm>
              <a:custGeom>
                <a:avLst/>
                <a:gdLst>
                  <a:gd name="connsiteX0" fmla="*/ 56542 w 56541"/>
                  <a:gd name="connsiteY0" fmla="*/ 21272 h 39942"/>
                  <a:gd name="connsiteX1" fmla="*/ 2726 w 56541"/>
                  <a:gd name="connsiteY1" fmla="*/ 30035 h 39942"/>
                  <a:gd name="connsiteX2" fmla="*/ 56542 w 56541"/>
                  <a:gd name="connsiteY2" fmla="*/ 21272 h 39942"/>
                </a:gdLst>
                <a:ahLst/>
                <a:cxnLst>
                  <a:cxn ang="0">
                    <a:pos x="connsiteX0" y="connsiteY0"/>
                  </a:cxn>
                  <a:cxn ang="0">
                    <a:pos x="connsiteX1" y="connsiteY1"/>
                  </a:cxn>
                  <a:cxn ang="0">
                    <a:pos x="connsiteX2" y="connsiteY2"/>
                  </a:cxn>
                </a:cxnLst>
                <a:rect l="l" t="t" r="r" b="b"/>
                <a:pathLst>
                  <a:path w="56541" h="39942">
                    <a:moveTo>
                      <a:pt x="56542" y="21272"/>
                    </a:moveTo>
                    <a:cubicBezTo>
                      <a:pt x="33872" y="48704"/>
                      <a:pt x="23109" y="40703"/>
                      <a:pt x="2726" y="30035"/>
                    </a:cubicBezTo>
                    <a:cubicBezTo>
                      <a:pt x="-12800" y="-33401"/>
                      <a:pt x="42445" y="23749"/>
                      <a:pt x="56542" y="2127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88" name="Freeform: Shape 73787">
                <a:extLst>
                  <a:ext uri="{FF2B5EF4-FFF2-40B4-BE49-F238E27FC236}">
                    <a16:creationId xmlns:a16="http://schemas.microsoft.com/office/drawing/2014/main" id="{0E457814-CE84-4AD9-B515-123E7F7D29BD}"/>
                  </a:ext>
                </a:extLst>
              </p:cNvPr>
              <p:cNvSpPr/>
              <p:nvPr/>
            </p:nvSpPr>
            <p:spPr>
              <a:xfrm>
                <a:off x="15257335" y="4075493"/>
                <a:ext cx="415299" cy="162496"/>
              </a:xfrm>
              <a:custGeom>
                <a:avLst/>
                <a:gdLst>
                  <a:gd name="connsiteX0" fmla="*/ 43339 w 415299"/>
                  <a:gd name="connsiteY0" fmla="*/ 98584 h 162496"/>
                  <a:gd name="connsiteX1" fmla="*/ 10192 w 415299"/>
                  <a:gd name="connsiteY1" fmla="*/ 86963 h 162496"/>
                  <a:gd name="connsiteX2" fmla="*/ 17145 w 415299"/>
                  <a:gd name="connsiteY2" fmla="*/ 0 h 162496"/>
                  <a:gd name="connsiteX3" fmla="*/ 33528 w 415299"/>
                  <a:gd name="connsiteY3" fmla="*/ 40196 h 162496"/>
                  <a:gd name="connsiteX4" fmla="*/ 20288 w 415299"/>
                  <a:gd name="connsiteY4" fmla="*/ 33814 h 162496"/>
                  <a:gd name="connsiteX5" fmla="*/ 13525 w 415299"/>
                  <a:gd name="connsiteY5" fmla="*/ 60674 h 162496"/>
                  <a:gd name="connsiteX6" fmla="*/ 43434 w 415299"/>
                  <a:gd name="connsiteY6" fmla="*/ 38481 h 162496"/>
                  <a:gd name="connsiteX7" fmla="*/ 102965 w 415299"/>
                  <a:gd name="connsiteY7" fmla="*/ 54102 h 162496"/>
                  <a:gd name="connsiteX8" fmla="*/ 99536 w 415299"/>
                  <a:gd name="connsiteY8" fmla="*/ 80486 h 162496"/>
                  <a:gd name="connsiteX9" fmla="*/ 129349 w 415299"/>
                  <a:gd name="connsiteY9" fmla="*/ 92678 h 162496"/>
                  <a:gd name="connsiteX10" fmla="*/ 136017 w 415299"/>
                  <a:gd name="connsiteY10" fmla="*/ 57245 h 162496"/>
                  <a:gd name="connsiteX11" fmla="*/ 169354 w 415299"/>
                  <a:gd name="connsiteY11" fmla="*/ 43053 h 162496"/>
                  <a:gd name="connsiteX12" fmla="*/ 175927 w 415299"/>
                  <a:gd name="connsiteY12" fmla="*/ 84868 h 162496"/>
                  <a:gd name="connsiteX13" fmla="*/ 189262 w 415299"/>
                  <a:gd name="connsiteY13" fmla="*/ 74105 h 162496"/>
                  <a:gd name="connsiteX14" fmla="*/ 179356 w 415299"/>
                  <a:gd name="connsiteY14" fmla="*/ 58579 h 162496"/>
                  <a:gd name="connsiteX15" fmla="*/ 199263 w 415299"/>
                  <a:gd name="connsiteY15" fmla="*/ 55245 h 162496"/>
                  <a:gd name="connsiteX16" fmla="*/ 195929 w 415299"/>
                  <a:gd name="connsiteY16" fmla="*/ 73057 h 162496"/>
                  <a:gd name="connsiteX17" fmla="*/ 205930 w 415299"/>
                  <a:gd name="connsiteY17" fmla="*/ 62675 h 162496"/>
                  <a:gd name="connsiteX18" fmla="*/ 202501 w 415299"/>
                  <a:gd name="connsiteY18" fmla="*/ 89059 h 162496"/>
                  <a:gd name="connsiteX19" fmla="*/ 219170 w 415299"/>
                  <a:gd name="connsiteY19" fmla="*/ 60484 h 162496"/>
                  <a:gd name="connsiteX20" fmla="*/ 262414 w 415299"/>
                  <a:gd name="connsiteY20" fmla="*/ 44672 h 162496"/>
                  <a:gd name="connsiteX21" fmla="*/ 262318 w 415299"/>
                  <a:gd name="connsiteY21" fmla="*/ 87535 h 162496"/>
                  <a:gd name="connsiteX22" fmla="*/ 381953 w 415299"/>
                  <a:gd name="connsiteY22" fmla="*/ 119063 h 162496"/>
                  <a:gd name="connsiteX23" fmla="*/ 415290 w 415299"/>
                  <a:gd name="connsiteY23" fmla="*/ 104870 h 162496"/>
                  <a:gd name="connsiteX24" fmla="*/ 405289 w 415299"/>
                  <a:gd name="connsiteY24" fmla="*/ 158020 h 162496"/>
                  <a:gd name="connsiteX25" fmla="*/ 378619 w 415299"/>
                  <a:gd name="connsiteY25" fmla="*/ 162497 h 162496"/>
                  <a:gd name="connsiteX26" fmla="*/ 362045 w 415299"/>
                  <a:gd name="connsiteY26" fmla="*/ 96583 h 162496"/>
                  <a:gd name="connsiteX27" fmla="*/ 328803 w 415299"/>
                  <a:gd name="connsiteY27" fmla="*/ 102203 h 162496"/>
                  <a:gd name="connsiteX28" fmla="*/ 325469 w 415299"/>
                  <a:gd name="connsiteY28" fmla="*/ 128588 h 162496"/>
                  <a:gd name="connsiteX29" fmla="*/ 255651 w 415299"/>
                  <a:gd name="connsiteY29" fmla="*/ 97250 h 162496"/>
                  <a:gd name="connsiteX30" fmla="*/ 252222 w 415299"/>
                  <a:gd name="connsiteY30" fmla="*/ 140780 h 162496"/>
                  <a:gd name="connsiteX31" fmla="*/ 145828 w 415299"/>
                  <a:gd name="connsiteY31" fmla="*/ 106966 h 162496"/>
                  <a:gd name="connsiteX32" fmla="*/ 152495 w 415299"/>
                  <a:gd name="connsiteY32" fmla="*/ 97441 h 162496"/>
                  <a:gd name="connsiteX33" fmla="*/ 139160 w 415299"/>
                  <a:gd name="connsiteY33" fmla="*/ 125254 h 162496"/>
                  <a:gd name="connsiteX34" fmla="*/ 115919 w 415299"/>
                  <a:gd name="connsiteY34" fmla="*/ 112014 h 162496"/>
                  <a:gd name="connsiteX35" fmla="*/ 96012 w 415299"/>
                  <a:gd name="connsiteY35" fmla="*/ 141065 h 162496"/>
                  <a:gd name="connsiteX36" fmla="*/ 89440 w 415299"/>
                  <a:gd name="connsiteY36" fmla="*/ 116396 h 162496"/>
                  <a:gd name="connsiteX37" fmla="*/ 119348 w 415299"/>
                  <a:gd name="connsiteY37" fmla="*/ 102965 h 162496"/>
                  <a:gd name="connsiteX38" fmla="*/ 56293 w 415299"/>
                  <a:gd name="connsiteY38" fmla="*/ 122015 h 162496"/>
                  <a:gd name="connsiteX39" fmla="*/ 9811 w 415299"/>
                  <a:gd name="connsiteY39" fmla="*/ 155543 h 162496"/>
                  <a:gd name="connsiteX40" fmla="*/ 0 w 415299"/>
                  <a:gd name="connsiteY40" fmla="*/ 131350 h 162496"/>
                  <a:gd name="connsiteX41" fmla="*/ 6763 w 415299"/>
                  <a:gd name="connsiteY41" fmla="*/ 104585 h 162496"/>
                  <a:gd name="connsiteX42" fmla="*/ 33242 w 415299"/>
                  <a:gd name="connsiteY42" fmla="*/ 108871 h 162496"/>
                  <a:gd name="connsiteX43" fmla="*/ 43339 w 415299"/>
                  <a:gd name="connsiteY43" fmla="*/ 98584 h 162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415299" h="162496">
                    <a:moveTo>
                      <a:pt x="43339" y="98584"/>
                    </a:moveTo>
                    <a:cubicBezTo>
                      <a:pt x="49244" y="64580"/>
                      <a:pt x="19907" y="83344"/>
                      <a:pt x="10192" y="86963"/>
                    </a:cubicBezTo>
                    <a:cubicBezTo>
                      <a:pt x="4572" y="28956"/>
                      <a:pt x="7048" y="48101"/>
                      <a:pt x="17145" y="0"/>
                    </a:cubicBezTo>
                    <a:cubicBezTo>
                      <a:pt x="21526" y="13526"/>
                      <a:pt x="15049" y="48197"/>
                      <a:pt x="33528" y="40196"/>
                    </a:cubicBezTo>
                    <a:cubicBezTo>
                      <a:pt x="34480" y="55150"/>
                      <a:pt x="14954" y="58483"/>
                      <a:pt x="20288" y="33814"/>
                    </a:cubicBezTo>
                    <a:cubicBezTo>
                      <a:pt x="17145" y="40577"/>
                      <a:pt x="15240" y="50197"/>
                      <a:pt x="13525" y="60674"/>
                    </a:cubicBezTo>
                    <a:cubicBezTo>
                      <a:pt x="22384" y="66389"/>
                      <a:pt x="45434" y="76676"/>
                      <a:pt x="43434" y="38481"/>
                    </a:cubicBezTo>
                    <a:cubicBezTo>
                      <a:pt x="60007" y="62579"/>
                      <a:pt x="81248" y="64199"/>
                      <a:pt x="102965" y="54102"/>
                    </a:cubicBezTo>
                    <a:cubicBezTo>
                      <a:pt x="101155" y="61341"/>
                      <a:pt x="99441" y="68675"/>
                      <a:pt x="99536" y="80486"/>
                    </a:cubicBezTo>
                    <a:cubicBezTo>
                      <a:pt x="106204" y="61151"/>
                      <a:pt x="138589" y="51626"/>
                      <a:pt x="129349" y="92678"/>
                    </a:cubicBezTo>
                    <a:cubicBezTo>
                      <a:pt x="135160" y="89726"/>
                      <a:pt x="136970" y="76676"/>
                      <a:pt x="136017" y="57245"/>
                    </a:cubicBezTo>
                    <a:cubicBezTo>
                      <a:pt x="152019" y="71438"/>
                      <a:pt x="157258" y="68580"/>
                      <a:pt x="169354" y="43053"/>
                    </a:cubicBezTo>
                    <a:cubicBezTo>
                      <a:pt x="166783" y="70009"/>
                      <a:pt x="180784" y="51721"/>
                      <a:pt x="175927" y="84868"/>
                    </a:cubicBezTo>
                    <a:cubicBezTo>
                      <a:pt x="181928" y="84963"/>
                      <a:pt x="182975" y="73247"/>
                      <a:pt x="189262" y="74105"/>
                    </a:cubicBezTo>
                    <a:cubicBezTo>
                      <a:pt x="186880" y="66580"/>
                      <a:pt x="183261" y="62198"/>
                      <a:pt x="179356" y="58579"/>
                    </a:cubicBezTo>
                    <a:cubicBezTo>
                      <a:pt x="182499" y="34766"/>
                      <a:pt x="189738" y="68866"/>
                      <a:pt x="199263" y="55245"/>
                    </a:cubicBezTo>
                    <a:cubicBezTo>
                      <a:pt x="198691" y="62389"/>
                      <a:pt x="195929" y="64389"/>
                      <a:pt x="195929" y="73057"/>
                    </a:cubicBezTo>
                    <a:cubicBezTo>
                      <a:pt x="198596" y="68008"/>
                      <a:pt x="201358" y="63151"/>
                      <a:pt x="205930" y="62675"/>
                    </a:cubicBezTo>
                    <a:cubicBezTo>
                      <a:pt x="206883" y="76391"/>
                      <a:pt x="202787" y="78010"/>
                      <a:pt x="202501" y="89059"/>
                    </a:cubicBezTo>
                    <a:cubicBezTo>
                      <a:pt x="210979" y="86582"/>
                      <a:pt x="219646" y="84487"/>
                      <a:pt x="219170" y="60484"/>
                    </a:cubicBezTo>
                    <a:cubicBezTo>
                      <a:pt x="231362" y="81344"/>
                      <a:pt x="249936" y="68390"/>
                      <a:pt x="262414" y="44672"/>
                    </a:cubicBezTo>
                    <a:cubicBezTo>
                      <a:pt x="256127" y="62103"/>
                      <a:pt x="262033" y="66294"/>
                      <a:pt x="262318" y="87535"/>
                    </a:cubicBezTo>
                    <a:cubicBezTo>
                      <a:pt x="297085" y="106013"/>
                      <a:pt x="346710" y="58579"/>
                      <a:pt x="381953" y="119063"/>
                    </a:cubicBezTo>
                    <a:cubicBezTo>
                      <a:pt x="391954" y="95060"/>
                      <a:pt x="397955" y="101441"/>
                      <a:pt x="415290" y="104870"/>
                    </a:cubicBezTo>
                    <a:cubicBezTo>
                      <a:pt x="415862" y="132779"/>
                      <a:pt x="389668" y="145447"/>
                      <a:pt x="405289" y="158020"/>
                    </a:cubicBezTo>
                    <a:cubicBezTo>
                      <a:pt x="395002" y="176213"/>
                      <a:pt x="391858" y="126016"/>
                      <a:pt x="378619" y="162497"/>
                    </a:cubicBezTo>
                    <a:cubicBezTo>
                      <a:pt x="386239" y="125158"/>
                      <a:pt x="374428" y="103442"/>
                      <a:pt x="362045" y="96583"/>
                    </a:cubicBezTo>
                    <a:cubicBezTo>
                      <a:pt x="363093" y="114300"/>
                      <a:pt x="332708" y="125158"/>
                      <a:pt x="328803" y="102203"/>
                    </a:cubicBezTo>
                    <a:cubicBezTo>
                      <a:pt x="324898" y="104204"/>
                      <a:pt x="325946" y="118301"/>
                      <a:pt x="325469" y="128588"/>
                    </a:cubicBezTo>
                    <a:cubicBezTo>
                      <a:pt x="303371" y="77057"/>
                      <a:pt x="270700" y="143161"/>
                      <a:pt x="255651" y="97250"/>
                    </a:cubicBezTo>
                    <a:cubicBezTo>
                      <a:pt x="249269" y="99251"/>
                      <a:pt x="260795" y="128397"/>
                      <a:pt x="252222" y="140780"/>
                    </a:cubicBezTo>
                    <a:cubicBezTo>
                      <a:pt x="222695" y="74009"/>
                      <a:pt x="180308" y="157925"/>
                      <a:pt x="145828" y="106966"/>
                    </a:cubicBezTo>
                    <a:cubicBezTo>
                      <a:pt x="145923" y="98774"/>
                      <a:pt x="149923" y="99632"/>
                      <a:pt x="152495" y="97441"/>
                    </a:cubicBezTo>
                    <a:cubicBezTo>
                      <a:pt x="150304" y="78962"/>
                      <a:pt x="135064" y="100013"/>
                      <a:pt x="139160" y="125254"/>
                    </a:cubicBezTo>
                    <a:cubicBezTo>
                      <a:pt x="132779" y="116396"/>
                      <a:pt x="122206" y="136017"/>
                      <a:pt x="115919" y="112014"/>
                    </a:cubicBezTo>
                    <a:cubicBezTo>
                      <a:pt x="118681" y="133445"/>
                      <a:pt x="100870" y="138303"/>
                      <a:pt x="96012" y="141065"/>
                    </a:cubicBezTo>
                    <a:cubicBezTo>
                      <a:pt x="91249" y="140017"/>
                      <a:pt x="94869" y="115729"/>
                      <a:pt x="89440" y="116396"/>
                    </a:cubicBezTo>
                    <a:cubicBezTo>
                      <a:pt x="96107" y="106585"/>
                      <a:pt x="104680" y="110109"/>
                      <a:pt x="119348" y="102965"/>
                    </a:cubicBezTo>
                    <a:cubicBezTo>
                      <a:pt x="106585" y="71723"/>
                      <a:pt x="57150" y="77343"/>
                      <a:pt x="56293" y="122015"/>
                    </a:cubicBezTo>
                    <a:cubicBezTo>
                      <a:pt x="39719" y="161639"/>
                      <a:pt x="10763" y="104870"/>
                      <a:pt x="9811" y="155543"/>
                    </a:cubicBezTo>
                    <a:cubicBezTo>
                      <a:pt x="2191" y="159449"/>
                      <a:pt x="6191" y="131350"/>
                      <a:pt x="0" y="131350"/>
                    </a:cubicBezTo>
                    <a:cubicBezTo>
                      <a:pt x="2191" y="122396"/>
                      <a:pt x="7620" y="121253"/>
                      <a:pt x="6763" y="104585"/>
                    </a:cubicBezTo>
                    <a:cubicBezTo>
                      <a:pt x="19717" y="112300"/>
                      <a:pt x="19050" y="104394"/>
                      <a:pt x="33242" y="108871"/>
                    </a:cubicBezTo>
                    <a:cubicBezTo>
                      <a:pt x="38100" y="112490"/>
                      <a:pt x="41624" y="74009"/>
                      <a:pt x="43339" y="9858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89" name="Freeform: Shape 73788">
                <a:extLst>
                  <a:ext uri="{FF2B5EF4-FFF2-40B4-BE49-F238E27FC236}">
                    <a16:creationId xmlns:a16="http://schemas.microsoft.com/office/drawing/2014/main" id="{9EAA6F9F-433B-4555-9263-608A9D546B31}"/>
                  </a:ext>
                </a:extLst>
              </p:cNvPr>
              <p:cNvSpPr/>
              <p:nvPr/>
            </p:nvSpPr>
            <p:spPr>
              <a:xfrm>
                <a:off x="15289638" y="5503163"/>
                <a:ext cx="23301" cy="53944"/>
              </a:xfrm>
              <a:custGeom>
                <a:avLst/>
                <a:gdLst>
                  <a:gd name="connsiteX0" fmla="*/ 82 w 23301"/>
                  <a:gd name="connsiteY0" fmla="*/ 53945 h 53944"/>
                  <a:gd name="connsiteX1" fmla="*/ 20370 w 23301"/>
                  <a:gd name="connsiteY1" fmla="*/ 7558 h 53944"/>
                  <a:gd name="connsiteX2" fmla="*/ 82 w 23301"/>
                  <a:gd name="connsiteY2" fmla="*/ 53945 h 53944"/>
                </a:gdLst>
                <a:ahLst/>
                <a:cxnLst>
                  <a:cxn ang="0">
                    <a:pos x="connsiteX0" y="connsiteY0"/>
                  </a:cxn>
                  <a:cxn ang="0">
                    <a:pos x="connsiteX1" y="connsiteY1"/>
                  </a:cxn>
                  <a:cxn ang="0">
                    <a:pos x="connsiteX2" y="connsiteY2"/>
                  </a:cxn>
                </a:cxnLst>
                <a:rect l="l" t="t" r="r" b="b"/>
                <a:pathLst>
                  <a:path w="23301" h="53944">
                    <a:moveTo>
                      <a:pt x="82" y="53945"/>
                    </a:moveTo>
                    <a:cubicBezTo>
                      <a:pt x="-1918" y="23274"/>
                      <a:pt x="33515" y="-16921"/>
                      <a:pt x="20370" y="7558"/>
                    </a:cubicBezTo>
                    <a:cubicBezTo>
                      <a:pt x="13036" y="21560"/>
                      <a:pt x="12369" y="51754"/>
                      <a:pt x="82" y="5394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90" name="Freeform: Shape 73789">
                <a:extLst>
                  <a:ext uri="{FF2B5EF4-FFF2-40B4-BE49-F238E27FC236}">
                    <a16:creationId xmlns:a16="http://schemas.microsoft.com/office/drawing/2014/main" id="{90935AA5-09C2-4D53-8F9A-F40DC15EB59C}"/>
                  </a:ext>
                </a:extLst>
              </p:cNvPr>
              <p:cNvSpPr/>
              <p:nvPr/>
            </p:nvSpPr>
            <p:spPr>
              <a:xfrm>
                <a:off x="15295846" y="4764437"/>
                <a:ext cx="66169" cy="54768"/>
              </a:xfrm>
              <a:custGeom>
                <a:avLst/>
                <a:gdLst>
                  <a:gd name="connsiteX0" fmla="*/ 2733 w 66169"/>
                  <a:gd name="connsiteY0" fmla="*/ 36195 h 54768"/>
                  <a:gd name="connsiteX1" fmla="*/ 6162 w 66169"/>
                  <a:gd name="connsiteY1" fmla="*/ 1334 h 54768"/>
                  <a:gd name="connsiteX2" fmla="*/ 66169 w 66169"/>
                  <a:gd name="connsiteY2" fmla="*/ 0 h 54768"/>
                  <a:gd name="connsiteX3" fmla="*/ 42833 w 66169"/>
                  <a:gd name="connsiteY3" fmla="*/ 12383 h 54768"/>
                  <a:gd name="connsiteX4" fmla="*/ 46071 w 66169"/>
                  <a:gd name="connsiteY4" fmla="*/ 54769 h 54768"/>
                  <a:gd name="connsiteX5" fmla="*/ 2733 w 66169"/>
                  <a:gd name="connsiteY5" fmla="*/ 36195 h 54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169" h="54768">
                    <a:moveTo>
                      <a:pt x="2733" y="36195"/>
                    </a:moveTo>
                    <a:cubicBezTo>
                      <a:pt x="-5173" y="35052"/>
                      <a:pt x="6638" y="12668"/>
                      <a:pt x="6162" y="1334"/>
                    </a:cubicBezTo>
                    <a:cubicBezTo>
                      <a:pt x="26831" y="16478"/>
                      <a:pt x="42357" y="5144"/>
                      <a:pt x="66169" y="0"/>
                    </a:cubicBezTo>
                    <a:cubicBezTo>
                      <a:pt x="61311" y="25527"/>
                      <a:pt x="48357" y="31909"/>
                      <a:pt x="42833" y="12383"/>
                    </a:cubicBezTo>
                    <a:cubicBezTo>
                      <a:pt x="40071" y="37147"/>
                      <a:pt x="47405" y="33909"/>
                      <a:pt x="46071" y="54769"/>
                    </a:cubicBezTo>
                    <a:cubicBezTo>
                      <a:pt x="31213" y="33052"/>
                      <a:pt x="15115" y="5905"/>
                      <a:pt x="2733" y="3619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91" name="Freeform: Shape 73790">
                <a:extLst>
                  <a:ext uri="{FF2B5EF4-FFF2-40B4-BE49-F238E27FC236}">
                    <a16:creationId xmlns:a16="http://schemas.microsoft.com/office/drawing/2014/main" id="{651D97D5-F65B-4276-A34D-B4E2C5A2C742}"/>
                  </a:ext>
                </a:extLst>
              </p:cNvPr>
              <p:cNvSpPr/>
              <p:nvPr/>
            </p:nvSpPr>
            <p:spPr>
              <a:xfrm>
                <a:off x="15338964" y="6003689"/>
                <a:ext cx="40385" cy="64426"/>
              </a:xfrm>
              <a:custGeom>
                <a:avLst/>
                <a:gdLst>
                  <a:gd name="connsiteX0" fmla="*/ 0 w 40385"/>
                  <a:gd name="connsiteY0" fmla="*/ 42718 h 64426"/>
                  <a:gd name="connsiteX1" fmla="*/ 33623 w 40385"/>
                  <a:gd name="connsiteY1" fmla="*/ 37098 h 64426"/>
                  <a:gd name="connsiteX2" fmla="*/ 20193 w 40385"/>
                  <a:gd name="connsiteY2" fmla="*/ 4999 h 64426"/>
                  <a:gd name="connsiteX3" fmla="*/ 40386 w 40385"/>
                  <a:gd name="connsiteY3" fmla="*/ 27383 h 64426"/>
                  <a:gd name="connsiteX4" fmla="*/ 0 w 40385"/>
                  <a:gd name="connsiteY4" fmla="*/ 42718 h 64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85" h="64426">
                    <a:moveTo>
                      <a:pt x="0" y="42718"/>
                    </a:moveTo>
                    <a:cubicBezTo>
                      <a:pt x="15145" y="58529"/>
                      <a:pt x="17621" y="23573"/>
                      <a:pt x="33623" y="37098"/>
                    </a:cubicBezTo>
                    <a:cubicBezTo>
                      <a:pt x="32575" y="17096"/>
                      <a:pt x="23241" y="19668"/>
                      <a:pt x="20193" y="4999"/>
                    </a:cubicBezTo>
                    <a:cubicBezTo>
                      <a:pt x="14001" y="-13194"/>
                      <a:pt x="34290" y="23859"/>
                      <a:pt x="40386" y="27383"/>
                    </a:cubicBezTo>
                    <a:cubicBezTo>
                      <a:pt x="33623" y="45385"/>
                      <a:pt x="1143" y="91486"/>
                      <a:pt x="0" y="4271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92" name="Freeform: Shape 73791">
                <a:extLst>
                  <a:ext uri="{FF2B5EF4-FFF2-40B4-BE49-F238E27FC236}">
                    <a16:creationId xmlns:a16="http://schemas.microsoft.com/office/drawing/2014/main" id="{3311A5C7-364A-403E-B9B8-9B7BE3AB8C80}"/>
                  </a:ext>
                </a:extLst>
              </p:cNvPr>
              <p:cNvSpPr/>
              <p:nvPr/>
            </p:nvSpPr>
            <p:spPr>
              <a:xfrm>
                <a:off x="15367539" y="3923951"/>
                <a:ext cx="53149" cy="44100"/>
              </a:xfrm>
              <a:custGeom>
                <a:avLst/>
                <a:gdLst>
                  <a:gd name="connsiteX0" fmla="*/ 0 w 53149"/>
                  <a:gd name="connsiteY0" fmla="*/ 24479 h 44100"/>
                  <a:gd name="connsiteX1" fmla="*/ 43243 w 53149"/>
                  <a:gd name="connsiteY1" fmla="*/ 0 h 44100"/>
                  <a:gd name="connsiteX2" fmla="*/ 53149 w 53149"/>
                  <a:gd name="connsiteY2" fmla="*/ 15526 h 44100"/>
                  <a:gd name="connsiteX3" fmla="*/ 36481 w 53149"/>
                  <a:gd name="connsiteY3" fmla="*/ 44101 h 44100"/>
                  <a:gd name="connsiteX4" fmla="*/ 0 w 53149"/>
                  <a:gd name="connsiteY4" fmla="*/ 24479 h 44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49" h="44100">
                    <a:moveTo>
                      <a:pt x="0" y="24479"/>
                    </a:moveTo>
                    <a:cubicBezTo>
                      <a:pt x="9906" y="-8668"/>
                      <a:pt x="37147" y="47530"/>
                      <a:pt x="43243" y="0"/>
                    </a:cubicBezTo>
                    <a:cubicBezTo>
                      <a:pt x="46577" y="4953"/>
                      <a:pt x="46577" y="19145"/>
                      <a:pt x="53149" y="15526"/>
                    </a:cubicBezTo>
                    <a:cubicBezTo>
                      <a:pt x="47053" y="58293"/>
                      <a:pt x="39338" y="-6668"/>
                      <a:pt x="36481" y="44101"/>
                    </a:cubicBezTo>
                    <a:cubicBezTo>
                      <a:pt x="29813" y="22384"/>
                      <a:pt x="15811" y="20764"/>
                      <a:pt x="0" y="2447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93" name="Freeform: Shape 73792">
                <a:extLst>
                  <a:ext uri="{FF2B5EF4-FFF2-40B4-BE49-F238E27FC236}">
                    <a16:creationId xmlns:a16="http://schemas.microsoft.com/office/drawing/2014/main" id="{03F8CB63-C599-4A82-B80B-1107EA3A0953}"/>
                  </a:ext>
                </a:extLst>
              </p:cNvPr>
              <p:cNvSpPr/>
              <p:nvPr/>
            </p:nvSpPr>
            <p:spPr>
              <a:xfrm>
                <a:off x="15374016" y="3960652"/>
                <a:ext cx="23336" cy="46738"/>
              </a:xfrm>
              <a:custGeom>
                <a:avLst/>
                <a:gdLst>
                  <a:gd name="connsiteX0" fmla="*/ 23336 w 23336"/>
                  <a:gd name="connsiteY0" fmla="*/ 25593 h 46738"/>
                  <a:gd name="connsiteX1" fmla="*/ 0 w 23336"/>
                  <a:gd name="connsiteY1" fmla="*/ 46738 h 46738"/>
                  <a:gd name="connsiteX2" fmla="*/ 95 w 23336"/>
                  <a:gd name="connsiteY2" fmla="*/ 12353 h 46738"/>
                  <a:gd name="connsiteX3" fmla="*/ 20003 w 23336"/>
                  <a:gd name="connsiteY3" fmla="*/ 447 h 46738"/>
                  <a:gd name="connsiteX4" fmla="*/ 23336 w 23336"/>
                  <a:gd name="connsiteY4" fmla="*/ 25593 h 46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36" h="46738">
                    <a:moveTo>
                      <a:pt x="23336" y="25593"/>
                    </a:moveTo>
                    <a:cubicBezTo>
                      <a:pt x="22860" y="50358"/>
                      <a:pt x="9430" y="43690"/>
                      <a:pt x="0" y="46738"/>
                    </a:cubicBezTo>
                    <a:cubicBezTo>
                      <a:pt x="0" y="35213"/>
                      <a:pt x="95" y="23878"/>
                      <a:pt x="95" y="12353"/>
                    </a:cubicBezTo>
                    <a:cubicBezTo>
                      <a:pt x="10192" y="3590"/>
                      <a:pt x="17050" y="8543"/>
                      <a:pt x="20003" y="447"/>
                    </a:cubicBezTo>
                    <a:cubicBezTo>
                      <a:pt x="30480" y="-4030"/>
                      <a:pt x="11525" y="26640"/>
                      <a:pt x="23336" y="2559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94" name="Freeform: Shape 73793">
                <a:extLst>
                  <a:ext uri="{FF2B5EF4-FFF2-40B4-BE49-F238E27FC236}">
                    <a16:creationId xmlns:a16="http://schemas.microsoft.com/office/drawing/2014/main" id="{275A2401-23D9-4F78-B466-9C632FBBD4B9}"/>
                  </a:ext>
                </a:extLst>
              </p:cNvPr>
              <p:cNvSpPr/>
              <p:nvPr/>
            </p:nvSpPr>
            <p:spPr>
              <a:xfrm>
                <a:off x="15385020" y="4833684"/>
                <a:ext cx="33668" cy="47727"/>
              </a:xfrm>
              <a:custGeom>
                <a:avLst/>
                <a:gdLst>
                  <a:gd name="connsiteX0" fmla="*/ 140 w 33668"/>
                  <a:gd name="connsiteY0" fmla="*/ 46863 h 47727"/>
                  <a:gd name="connsiteX1" fmla="*/ 3569 w 33668"/>
                  <a:gd name="connsiteY1" fmla="*/ 20479 h 47727"/>
                  <a:gd name="connsiteX2" fmla="*/ 23667 w 33668"/>
                  <a:gd name="connsiteY2" fmla="*/ 0 h 47727"/>
                  <a:gd name="connsiteX3" fmla="*/ 33668 w 33668"/>
                  <a:gd name="connsiteY3" fmla="*/ 24193 h 47727"/>
                  <a:gd name="connsiteX4" fmla="*/ 13666 w 33668"/>
                  <a:gd name="connsiteY4" fmla="*/ 10382 h 47727"/>
                  <a:gd name="connsiteX5" fmla="*/ 140 w 33668"/>
                  <a:gd name="connsiteY5" fmla="*/ 46863 h 47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668" h="47727">
                    <a:moveTo>
                      <a:pt x="140" y="46863"/>
                    </a:moveTo>
                    <a:cubicBezTo>
                      <a:pt x="-1574" y="34766"/>
                      <a:pt x="13189" y="23717"/>
                      <a:pt x="3569" y="20479"/>
                    </a:cubicBezTo>
                    <a:cubicBezTo>
                      <a:pt x="7284" y="-11049"/>
                      <a:pt x="19952" y="19145"/>
                      <a:pt x="23667" y="0"/>
                    </a:cubicBezTo>
                    <a:cubicBezTo>
                      <a:pt x="29953" y="0"/>
                      <a:pt x="25953" y="28099"/>
                      <a:pt x="33668" y="24193"/>
                    </a:cubicBezTo>
                    <a:cubicBezTo>
                      <a:pt x="26334" y="54483"/>
                      <a:pt x="21571" y="6763"/>
                      <a:pt x="13666" y="10382"/>
                    </a:cubicBezTo>
                    <a:cubicBezTo>
                      <a:pt x="6808" y="16764"/>
                      <a:pt x="12523" y="53816"/>
                      <a:pt x="140" y="4686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95" name="Freeform: Shape 73794">
                <a:extLst>
                  <a:ext uri="{FF2B5EF4-FFF2-40B4-BE49-F238E27FC236}">
                    <a16:creationId xmlns:a16="http://schemas.microsoft.com/office/drawing/2014/main" id="{7EF8CD2A-2012-4287-BE56-375EE51AEDC7}"/>
                  </a:ext>
                </a:extLst>
              </p:cNvPr>
              <p:cNvSpPr/>
              <p:nvPr/>
            </p:nvSpPr>
            <p:spPr>
              <a:xfrm>
                <a:off x="15406220" y="5812187"/>
                <a:ext cx="17135" cy="41814"/>
              </a:xfrm>
              <a:custGeom>
                <a:avLst/>
                <a:gdLst>
                  <a:gd name="connsiteX0" fmla="*/ 371 w 17135"/>
                  <a:gd name="connsiteY0" fmla="*/ 0 h 41814"/>
                  <a:gd name="connsiteX1" fmla="*/ 17135 w 17135"/>
                  <a:gd name="connsiteY1" fmla="*/ 40100 h 41814"/>
                  <a:gd name="connsiteX2" fmla="*/ 7039 w 17135"/>
                  <a:gd name="connsiteY2" fmla="*/ 41815 h 41814"/>
                  <a:gd name="connsiteX3" fmla="*/ 371 w 17135"/>
                  <a:gd name="connsiteY3" fmla="*/ 0 h 41814"/>
                </a:gdLst>
                <a:ahLst/>
                <a:cxnLst>
                  <a:cxn ang="0">
                    <a:pos x="connsiteX0" y="connsiteY0"/>
                  </a:cxn>
                  <a:cxn ang="0">
                    <a:pos x="connsiteX1" y="connsiteY1"/>
                  </a:cxn>
                  <a:cxn ang="0">
                    <a:pos x="connsiteX2" y="connsiteY2"/>
                  </a:cxn>
                  <a:cxn ang="0">
                    <a:pos x="connsiteX3" y="connsiteY3"/>
                  </a:cxn>
                </a:cxnLst>
                <a:rect l="l" t="t" r="r" b="b"/>
                <a:pathLst>
                  <a:path w="17135" h="41814">
                    <a:moveTo>
                      <a:pt x="371" y="0"/>
                    </a:moveTo>
                    <a:cubicBezTo>
                      <a:pt x="4848" y="16383"/>
                      <a:pt x="14945" y="17526"/>
                      <a:pt x="17135" y="40100"/>
                    </a:cubicBezTo>
                    <a:cubicBezTo>
                      <a:pt x="13802" y="40672"/>
                      <a:pt x="10373" y="41338"/>
                      <a:pt x="7039" y="41815"/>
                    </a:cubicBezTo>
                    <a:cubicBezTo>
                      <a:pt x="9516" y="14954"/>
                      <a:pt x="-2200" y="26765"/>
                      <a:pt x="371"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96" name="Freeform: Shape 73795">
                <a:extLst>
                  <a:ext uri="{FF2B5EF4-FFF2-40B4-BE49-F238E27FC236}">
                    <a16:creationId xmlns:a16="http://schemas.microsoft.com/office/drawing/2014/main" id="{7A371255-3E39-418C-9461-00CBAD5E071D}"/>
                  </a:ext>
                </a:extLst>
              </p:cNvPr>
              <p:cNvSpPr/>
              <p:nvPr/>
            </p:nvSpPr>
            <p:spPr>
              <a:xfrm>
                <a:off x="15442025" y="4820920"/>
                <a:ext cx="80009" cy="99199"/>
              </a:xfrm>
              <a:custGeom>
                <a:avLst/>
                <a:gdLst>
                  <a:gd name="connsiteX0" fmla="*/ 63341 w 80009"/>
                  <a:gd name="connsiteY0" fmla="*/ 56769 h 99199"/>
                  <a:gd name="connsiteX1" fmla="*/ 66675 w 80009"/>
                  <a:gd name="connsiteY1" fmla="*/ 99155 h 99199"/>
                  <a:gd name="connsiteX2" fmla="*/ 80010 w 80009"/>
                  <a:gd name="connsiteY2" fmla="*/ 88297 h 99199"/>
                  <a:gd name="connsiteX3" fmla="*/ 70104 w 80009"/>
                  <a:gd name="connsiteY3" fmla="*/ 4096 h 99199"/>
                  <a:gd name="connsiteX4" fmla="*/ 43434 w 80009"/>
                  <a:gd name="connsiteY4" fmla="*/ 0 h 99199"/>
                  <a:gd name="connsiteX5" fmla="*/ 0 w 80009"/>
                  <a:gd name="connsiteY5" fmla="*/ 24384 h 99199"/>
                  <a:gd name="connsiteX6" fmla="*/ 26670 w 80009"/>
                  <a:gd name="connsiteY6" fmla="*/ 62960 h 99199"/>
                  <a:gd name="connsiteX7" fmla="*/ 13240 w 80009"/>
                  <a:gd name="connsiteY7" fmla="*/ 73724 h 99199"/>
                  <a:gd name="connsiteX8" fmla="*/ 63341 w 80009"/>
                  <a:gd name="connsiteY8" fmla="*/ 56769 h 99199"/>
                  <a:gd name="connsiteX9" fmla="*/ 33338 w 80009"/>
                  <a:gd name="connsiteY9" fmla="*/ 44672 h 99199"/>
                  <a:gd name="connsiteX10" fmla="*/ 56769 w 80009"/>
                  <a:gd name="connsiteY10" fmla="*/ 23622 h 99199"/>
                  <a:gd name="connsiteX11" fmla="*/ 33338 w 80009"/>
                  <a:gd name="connsiteY11" fmla="*/ 44672 h 99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009" h="99199">
                    <a:moveTo>
                      <a:pt x="63341" y="56769"/>
                    </a:moveTo>
                    <a:cubicBezTo>
                      <a:pt x="60579" y="81534"/>
                      <a:pt x="68009" y="78200"/>
                      <a:pt x="66675" y="99155"/>
                    </a:cubicBezTo>
                    <a:cubicBezTo>
                      <a:pt x="72962" y="100013"/>
                      <a:pt x="74009" y="88202"/>
                      <a:pt x="80010" y="88297"/>
                    </a:cubicBezTo>
                    <a:cubicBezTo>
                      <a:pt x="75438" y="40672"/>
                      <a:pt x="68294" y="41815"/>
                      <a:pt x="70104" y="4096"/>
                    </a:cubicBezTo>
                    <a:cubicBezTo>
                      <a:pt x="54483" y="3334"/>
                      <a:pt x="51054" y="22479"/>
                      <a:pt x="43434" y="0"/>
                    </a:cubicBezTo>
                    <a:cubicBezTo>
                      <a:pt x="39719" y="61341"/>
                      <a:pt x="6668" y="4286"/>
                      <a:pt x="0" y="24384"/>
                    </a:cubicBezTo>
                    <a:cubicBezTo>
                      <a:pt x="5715" y="45815"/>
                      <a:pt x="27527" y="23527"/>
                      <a:pt x="26670" y="62960"/>
                    </a:cubicBezTo>
                    <a:cubicBezTo>
                      <a:pt x="22193" y="84773"/>
                      <a:pt x="16669" y="49149"/>
                      <a:pt x="13240" y="73724"/>
                    </a:cubicBezTo>
                    <a:cubicBezTo>
                      <a:pt x="30671" y="71819"/>
                      <a:pt x="51721" y="84106"/>
                      <a:pt x="63341" y="56769"/>
                    </a:cubicBezTo>
                    <a:close/>
                    <a:moveTo>
                      <a:pt x="33338" y="44672"/>
                    </a:moveTo>
                    <a:cubicBezTo>
                      <a:pt x="39624" y="22479"/>
                      <a:pt x="50483" y="53435"/>
                      <a:pt x="56769" y="23622"/>
                    </a:cubicBezTo>
                    <a:cubicBezTo>
                      <a:pt x="66961" y="46387"/>
                      <a:pt x="40481" y="58388"/>
                      <a:pt x="33338" y="4467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97" name="Freeform: Shape 73796">
                <a:extLst>
                  <a:ext uri="{FF2B5EF4-FFF2-40B4-BE49-F238E27FC236}">
                    <a16:creationId xmlns:a16="http://schemas.microsoft.com/office/drawing/2014/main" id="{404DD97B-2E4E-4E46-8A28-DF2A4E607BC7}"/>
                  </a:ext>
                </a:extLst>
              </p:cNvPr>
              <p:cNvSpPr/>
              <p:nvPr/>
            </p:nvSpPr>
            <p:spPr>
              <a:xfrm>
                <a:off x="15473186" y="6753066"/>
                <a:ext cx="151051" cy="101631"/>
              </a:xfrm>
              <a:custGeom>
                <a:avLst/>
                <a:gdLst>
                  <a:gd name="connsiteX0" fmla="*/ 2557 w 151051"/>
                  <a:gd name="connsiteY0" fmla="*/ 43053 h 101631"/>
                  <a:gd name="connsiteX1" fmla="*/ 2652 w 151051"/>
                  <a:gd name="connsiteY1" fmla="*/ 0 h 101631"/>
                  <a:gd name="connsiteX2" fmla="*/ 66755 w 151051"/>
                  <a:gd name="connsiteY2" fmla="*/ 6667 h 101631"/>
                  <a:gd name="connsiteX3" fmla="*/ 80186 w 151051"/>
                  <a:gd name="connsiteY3" fmla="*/ 13049 h 101631"/>
                  <a:gd name="connsiteX4" fmla="*/ 83520 w 151051"/>
                  <a:gd name="connsiteY4" fmla="*/ 38385 h 101631"/>
                  <a:gd name="connsiteX5" fmla="*/ 151052 w 151051"/>
                  <a:gd name="connsiteY5" fmla="*/ 61436 h 101631"/>
                  <a:gd name="connsiteX6" fmla="*/ 147623 w 151051"/>
                  <a:gd name="connsiteY6" fmla="*/ 96393 h 101631"/>
                  <a:gd name="connsiteX7" fmla="*/ 63231 w 151051"/>
                  <a:gd name="connsiteY7" fmla="*/ 101632 h 101631"/>
                  <a:gd name="connsiteX8" fmla="*/ 56469 w 151051"/>
                  <a:gd name="connsiteY8" fmla="*/ 68389 h 101631"/>
                  <a:gd name="connsiteX9" fmla="*/ 22655 w 151051"/>
                  <a:gd name="connsiteY9" fmla="*/ 99726 h 101631"/>
                  <a:gd name="connsiteX10" fmla="*/ 12558 w 151051"/>
                  <a:gd name="connsiteY10" fmla="*/ 24098 h 101631"/>
                  <a:gd name="connsiteX11" fmla="*/ 2557 w 151051"/>
                  <a:gd name="connsiteY11" fmla="*/ 43053 h 101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051" h="101631">
                    <a:moveTo>
                      <a:pt x="2557" y="43053"/>
                    </a:moveTo>
                    <a:cubicBezTo>
                      <a:pt x="-4968" y="42957"/>
                      <a:pt x="6938" y="20669"/>
                      <a:pt x="2652" y="0"/>
                    </a:cubicBezTo>
                    <a:cubicBezTo>
                      <a:pt x="23131" y="3620"/>
                      <a:pt x="48658" y="23241"/>
                      <a:pt x="66755" y="6667"/>
                    </a:cubicBezTo>
                    <a:cubicBezTo>
                      <a:pt x="67136" y="18859"/>
                      <a:pt x="81138" y="50101"/>
                      <a:pt x="80186" y="13049"/>
                    </a:cubicBezTo>
                    <a:cubicBezTo>
                      <a:pt x="84186" y="13811"/>
                      <a:pt x="83043" y="28194"/>
                      <a:pt x="83520" y="38385"/>
                    </a:cubicBezTo>
                    <a:cubicBezTo>
                      <a:pt x="104951" y="-8287"/>
                      <a:pt x="130573" y="76009"/>
                      <a:pt x="151052" y="61436"/>
                    </a:cubicBezTo>
                    <a:cubicBezTo>
                      <a:pt x="140479" y="82772"/>
                      <a:pt x="142670" y="65437"/>
                      <a:pt x="147623" y="96393"/>
                    </a:cubicBezTo>
                    <a:cubicBezTo>
                      <a:pt x="125144" y="64103"/>
                      <a:pt x="91425" y="94392"/>
                      <a:pt x="63231" y="101632"/>
                    </a:cubicBezTo>
                    <a:cubicBezTo>
                      <a:pt x="58564" y="97155"/>
                      <a:pt x="62755" y="68675"/>
                      <a:pt x="56469" y="68389"/>
                    </a:cubicBezTo>
                    <a:cubicBezTo>
                      <a:pt x="60183" y="109918"/>
                      <a:pt x="26179" y="60103"/>
                      <a:pt x="22655" y="99726"/>
                    </a:cubicBezTo>
                    <a:cubicBezTo>
                      <a:pt x="22941" y="63532"/>
                      <a:pt x="11415" y="77628"/>
                      <a:pt x="12558" y="24098"/>
                    </a:cubicBezTo>
                    <a:cubicBezTo>
                      <a:pt x="9986" y="32099"/>
                      <a:pt x="3510" y="30766"/>
                      <a:pt x="2557" y="4305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98" name="Freeform: Shape 73797">
                <a:extLst>
                  <a:ext uri="{FF2B5EF4-FFF2-40B4-BE49-F238E27FC236}">
                    <a16:creationId xmlns:a16="http://schemas.microsoft.com/office/drawing/2014/main" id="{6F815EEA-FB69-4E8F-B593-48C152074E97}"/>
                  </a:ext>
                </a:extLst>
              </p:cNvPr>
              <p:cNvSpPr/>
              <p:nvPr/>
            </p:nvSpPr>
            <p:spPr>
              <a:xfrm>
                <a:off x="15520225" y="3973015"/>
                <a:ext cx="49910" cy="31690"/>
              </a:xfrm>
              <a:custGeom>
                <a:avLst/>
                <a:gdLst>
                  <a:gd name="connsiteX0" fmla="*/ 26575 w 49910"/>
                  <a:gd name="connsiteY0" fmla="*/ 31136 h 31690"/>
                  <a:gd name="connsiteX1" fmla="*/ 0 w 49910"/>
                  <a:gd name="connsiteY1" fmla="*/ 27040 h 31690"/>
                  <a:gd name="connsiteX2" fmla="*/ 49911 w 49910"/>
                  <a:gd name="connsiteY2" fmla="*/ 10086 h 31690"/>
                  <a:gd name="connsiteX3" fmla="*/ 26575 w 49910"/>
                  <a:gd name="connsiteY3" fmla="*/ 31136 h 31690"/>
                </a:gdLst>
                <a:ahLst/>
                <a:cxnLst>
                  <a:cxn ang="0">
                    <a:pos x="connsiteX0" y="connsiteY0"/>
                  </a:cxn>
                  <a:cxn ang="0">
                    <a:pos x="connsiteX1" y="connsiteY1"/>
                  </a:cxn>
                  <a:cxn ang="0">
                    <a:pos x="connsiteX2" y="connsiteY2"/>
                  </a:cxn>
                  <a:cxn ang="0">
                    <a:pos x="connsiteX3" y="connsiteY3"/>
                  </a:cxn>
                </a:cxnLst>
                <a:rect l="l" t="t" r="r" b="b"/>
                <a:pathLst>
                  <a:path w="49910" h="31690">
                    <a:moveTo>
                      <a:pt x="26575" y="31136"/>
                    </a:moveTo>
                    <a:cubicBezTo>
                      <a:pt x="15907" y="34851"/>
                      <a:pt x="12573" y="18373"/>
                      <a:pt x="0" y="27040"/>
                    </a:cubicBezTo>
                    <a:cubicBezTo>
                      <a:pt x="13525" y="5514"/>
                      <a:pt x="36290" y="-11726"/>
                      <a:pt x="49911" y="10086"/>
                    </a:cubicBezTo>
                    <a:cubicBezTo>
                      <a:pt x="46291" y="43042"/>
                      <a:pt x="22384" y="-5916"/>
                      <a:pt x="26575" y="3113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799" name="Freeform: Shape 73798">
                <a:extLst>
                  <a:ext uri="{FF2B5EF4-FFF2-40B4-BE49-F238E27FC236}">
                    <a16:creationId xmlns:a16="http://schemas.microsoft.com/office/drawing/2014/main" id="{C454842D-A098-4CBE-B066-553198368235}"/>
                  </a:ext>
                </a:extLst>
              </p:cNvPr>
              <p:cNvSpPr/>
              <p:nvPr/>
            </p:nvSpPr>
            <p:spPr>
              <a:xfrm>
                <a:off x="15525368" y="4778343"/>
                <a:ext cx="131587" cy="143065"/>
              </a:xfrm>
              <a:custGeom>
                <a:avLst/>
                <a:gdLst>
                  <a:gd name="connsiteX0" fmla="*/ 80391 w 131587"/>
                  <a:gd name="connsiteY0" fmla="*/ 56960 h 143065"/>
                  <a:gd name="connsiteX1" fmla="*/ 80391 w 131587"/>
                  <a:gd name="connsiteY1" fmla="*/ 74104 h 143065"/>
                  <a:gd name="connsiteX2" fmla="*/ 130302 w 131587"/>
                  <a:gd name="connsiteY2" fmla="*/ 100013 h 143065"/>
                  <a:gd name="connsiteX3" fmla="*/ 80201 w 131587"/>
                  <a:gd name="connsiteY3" fmla="*/ 116967 h 143065"/>
                  <a:gd name="connsiteX4" fmla="*/ 93536 w 131587"/>
                  <a:gd name="connsiteY4" fmla="*/ 114776 h 143065"/>
                  <a:gd name="connsiteX5" fmla="*/ 80201 w 131587"/>
                  <a:gd name="connsiteY5" fmla="*/ 142780 h 143065"/>
                  <a:gd name="connsiteX6" fmla="*/ 76867 w 131587"/>
                  <a:gd name="connsiteY6" fmla="*/ 108966 h 143065"/>
                  <a:gd name="connsiteX7" fmla="*/ 46863 w 131587"/>
                  <a:gd name="connsiteY7" fmla="*/ 88297 h 143065"/>
                  <a:gd name="connsiteX8" fmla="*/ 26765 w 131587"/>
                  <a:gd name="connsiteY8" fmla="*/ 143066 h 143065"/>
                  <a:gd name="connsiteX9" fmla="*/ 23432 w 131587"/>
                  <a:gd name="connsiteY9" fmla="*/ 92202 h 143065"/>
                  <a:gd name="connsiteX10" fmla="*/ 0 w 131587"/>
                  <a:gd name="connsiteY10" fmla="*/ 121729 h 143065"/>
                  <a:gd name="connsiteX11" fmla="*/ 6763 w 131587"/>
                  <a:gd name="connsiteY11" fmla="*/ 52007 h 143065"/>
                  <a:gd name="connsiteX12" fmla="*/ 20098 w 131587"/>
                  <a:gd name="connsiteY12" fmla="*/ 58388 h 143065"/>
                  <a:gd name="connsiteX13" fmla="*/ 95 w 131587"/>
                  <a:gd name="connsiteY13" fmla="*/ 27337 h 143065"/>
                  <a:gd name="connsiteX14" fmla="*/ 10096 w 131587"/>
                  <a:gd name="connsiteY14" fmla="*/ 0 h 143065"/>
                  <a:gd name="connsiteX15" fmla="*/ 36767 w 131587"/>
                  <a:gd name="connsiteY15" fmla="*/ 21336 h 143065"/>
                  <a:gd name="connsiteX16" fmla="*/ 26765 w 131587"/>
                  <a:gd name="connsiteY16" fmla="*/ 40196 h 143065"/>
                  <a:gd name="connsiteX17" fmla="*/ 30099 w 131587"/>
                  <a:gd name="connsiteY17" fmla="*/ 56864 h 143065"/>
                  <a:gd name="connsiteX18" fmla="*/ 40196 w 131587"/>
                  <a:gd name="connsiteY18" fmla="*/ 29433 h 143065"/>
                  <a:gd name="connsiteX19" fmla="*/ 73533 w 131587"/>
                  <a:gd name="connsiteY19" fmla="*/ 58293 h 143065"/>
                  <a:gd name="connsiteX20" fmla="*/ 93631 w 131587"/>
                  <a:gd name="connsiteY20" fmla="*/ 29147 h 143065"/>
                  <a:gd name="connsiteX21" fmla="*/ 113633 w 131587"/>
                  <a:gd name="connsiteY21" fmla="*/ 51626 h 143065"/>
                  <a:gd name="connsiteX22" fmla="*/ 97060 w 131587"/>
                  <a:gd name="connsiteY22" fmla="*/ 37243 h 143065"/>
                  <a:gd name="connsiteX23" fmla="*/ 80391 w 131587"/>
                  <a:gd name="connsiteY23" fmla="*/ 56960 h 143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1587" h="143065">
                    <a:moveTo>
                      <a:pt x="80391" y="56960"/>
                    </a:moveTo>
                    <a:cubicBezTo>
                      <a:pt x="80391" y="62770"/>
                      <a:pt x="80391" y="68294"/>
                      <a:pt x="80391" y="74104"/>
                    </a:cubicBezTo>
                    <a:cubicBezTo>
                      <a:pt x="89916" y="71057"/>
                      <a:pt x="140208" y="44577"/>
                      <a:pt x="130302" y="100013"/>
                    </a:cubicBezTo>
                    <a:cubicBezTo>
                      <a:pt x="122111" y="93631"/>
                      <a:pt x="94488" y="84677"/>
                      <a:pt x="80201" y="116967"/>
                    </a:cubicBezTo>
                    <a:cubicBezTo>
                      <a:pt x="82391" y="142304"/>
                      <a:pt x="87344" y="107633"/>
                      <a:pt x="93536" y="114776"/>
                    </a:cubicBezTo>
                    <a:cubicBezTo>
                      <a:pt x="98870" y="147733"/>
                      <a:pt x="79153" y="120110"/>
                      <a:pt x="80201" y="142780"/>
                    </a:cubicBezTo>
                    <a:cubicBezTo>
                      <a:pt x="70485" y="136970"/>
                      <a:pt x="76391" y="130588"/>
                      <a:pt x="76867" y="108966"/>
                    </a:cubicBezTo>
                    <a:cubicBezTo>
                      <a:pt x="69913" y="100013"/>
                      <a:pt x="38386" y="129540"/>
                      <a:pt x="46863" y="88297"/>
                    </a:cubicBezTo>
                    <a:cubicBezTo>
                      <a:pt x="33623" y="90964"/>
                      <a:pt x="26956" y="109061"/>
                      <a:pt x="26765" y="143066"/>
                    </a:cubicBezTo>
                    <a:cubicBezTo>
                      <a:pt x="11716" y="137351"/>
                      <a:pt x="21812" y="122396"/>
                      <a:pt x="23432" y="92202"/>
                    </a:cubicBezTo>
                    <a:cubicBezTo>
                      <a:pt x="11049" y="90964"/>
                      <a:pt x="14669" y="128397"/>
                      <a:pt x="0" y="121729"/>
                    </a:cubicBezTo>
                    <a:cubicBezTo>
                      <a:pt x="8763" y="95345"/>
                      <a:pt x="3715" y="88868"/>
                      <a:pt x="6763" y="52007"/>
                    </a:cubicBezTo>
                    <a:cubicBezTo>
                      <a:pt x="13716" y="47149"/>
                      <a:pt x="15621" y="56388"/>
                      <a:pt x="20098" y="58388"/>
                    </a:cubicBezTo>
                    <a:cubicBezTo>
                      <a:pt x="25718" y="14669"/>
                      <a:pt x="3905" y="45625"/>
                      <a:pt x="95" y="27337"/>
                    </a:cubicBezTo>
                    <a:cubicBezTo>
                      <a:pt x="-1143" y="7049"/>
                      <a:pt x="15240" y="29623"/>
                      <a:pt x="10096" y="0"/>
                    </a:cubicBezTo>
                    <a:cubicBezTo>
                      <a:pt x="14002" y="20574"/>
                      <a:pt x="22193" y="29813"/>
                      <a:pt x="36767" y="21336"/>
                    </a:cubicBezTo>
                    <a:cubicBezTo>
                      <a:pt x="35338" y="32195"/>
                      <a:pt x="32480" y="39719"/>
                      <a:pt x="26765" y="40196"/>
                    </a:cubicBezTo>
                    <a:cubicBezTo>
                      <a:pt x="27337" y="47054"/>
                      <a:pt x="30099" y="48197"/>
                      <a:pt x="30099" y="56864"/>
                    </a:cubicBezTo>
                    <a:cubicBezTo>
                      <a:pt x="37433" y="57150"/>
                      <a:pt x="40767" y="48101"/>
                      <a:pt x="40196" y="29433"/>
                    </a:cubicBezTo>
                    <a:cubicBezTo>
                      <a:pt x="52959" y="53054"/>
                      <a:pt x="66199" y="22384"/>
                      <a:pt x="73533" y="58293"/>
                    </a:cubicBezTo>
                    <a:cubicBezTo>
                      <a:pt x="83725" y="56960"/>
                      <a:pt x="86582" y="37910"/>
                      <a:pt x="93631" y="29147"/>
                    </a:cubicBezTo>
                    <a:cubicBezTo>
                      <a:pt x="99155" y="39719"/>
                      <a:pt x="114871" y="22574"/>
                      <a:pt x="113633" y="51626"/>
                    </a:cubicBezTo>
                    <a:cubicBezTo>
                      <a:pt x="105346" y="54388"/>
                      <a:pt x="103346" y="39910"/>
                      <a:pt x="97060" y="37243"/>
                    </a:cubicBezTo>
                    <a:cubicBezTo>
                      <a:pt x="90583" y="41720"/>
                      <a:pt x="89916" y="62484"/>
                      <a:pt x="80391" y="5696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00" name="Freeform: Shape 73799">
                <a:extLst>
                  <a:ext uri="{FF2B5EF4-FFF2-40B4-BE49-F238E27FC236}">
                    <a16:creationId xmlns:a16="http://schemas.microsoft.com/office/drawing/2014/main" id="{E29B0491-333A-4C85-8C43-22A26F913FF8}"/>
                  </a:ext>
                </a:extLst>
              </p:cNvPr>
              <p:cNvSpPr/>
              <p:nvPr/>
            </p:nvSpPr>
            <p:spPr>
              <a:xfrm>
                <a:off x="15564040" y="3636486"/>
                <a:ext cx="69627" cy="79294"/>
              </a:xfrm>
              <a:custGeom>
                <a:avLst/>
                <a:gdLst>
                  <a:gd name="connsiteX0" fmla="*/ 46387 w 69627"/>
                  <a:gd name="connsiteY0" fmla="*/ 56674 h 79294"/>
                  <a:gd name="connsiteX1" fmla="*/ 36386 w 69627"/>
                  <a:gd name="connsiteY1" fmla="*/ 75533 h 79294"/>
                  <a:gd name="connsiteX2" fmla="*/ 43148 w 69627"/>
                  <a:gd name="connsiteY2" fmla="*/ 31528 h 79294"/>
                  <a:gd name="connsiteX3" fmla="*/ 0 w 69627"/>
                  <a:gd name="connsiteY3" fmla="*/ 30194 h 79294"/>
                  <a:gd name="connsiteX4" fmla="*/ 26575 w 69627"/>
                  <a:gd name="connsiteY4" fmla="*/ 0 h 79294"/>
                  <a:gd name="connsiteX5" fmla="*/ 56388 w 69627"/>
                  <a:gd name="connsiteY5" fmla="*/ 20669 h 79294"/>
                  <a:gd name="connsiteX6" fmla="*/ 69628 w 69627"/>
                  <a:gd name="connsiteY6" fmla="*/ 52864 h 79294"/>
                  <a:gd name="connsiteX7" fmla="*/ 46387 w 69627"/>
                  <a:gd name="connsiteY7" fmla="*/ 56674 h 79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627" h="79294">
                    <a:moveTo>
                      <a:pt x="46387" y="56674"/>
                    </a:moveTo>
                    <a:cubicBezTo>
                      <a:pt x="60293" y="68961"/>
                      <a:pt x="41148" y="87249"/>
                      <a:pt x="36386" y="75533"/>
                    </a:cubicBezTo>
                    <a:cubicBezTo>
                      <a:pt x="33909" y="49530"/>
                      <a:pt x="47911" y="63151"/>
                      <a:pt x="43148" y="31528"/>
                    </a:cubicBezTo>
                    <a:cubicBezTo>
                      <a:pt x="32195" y="3143"/>
                      <a:pt x="10668" y="56674"/>
                      <a:pt x="0" y="30194"/>
                    </a:cubicBezTo>
                    <a:cubicBezTo>
                      <a:pt x="10478" y="19621"/>
                      <a:pt x="17431" y="26575"/>
                      <a:pt x="26575" y="0"/>
                    </a:cubicBezTo>
                    <a:cubicBezTo>
                      <a:pt x="24956" y="38481"/>
                      <a:pt x="52483" y="-2858"/>
                      <a:pt x="56388" y="20669"/>
                    </a:cubicBezTo>
                    <a:cubicBezTo>
                      <a:pt x="43148" y="39243"/>
                      <a:pt x="54007" y="65342"/>
                      <a:pt x="69628" y="52864"/>
                    </a:cubicBezTo>
                    <a:cubicBezTo>
                      <a:pt x="67532" y="96393"/>
                      <a:pt x="53150" y="53912"/>
                      <a:pt x="46387" y="5667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01" name="Freeform: Shape 73800">
                <a:extLst>
                  <a:ext uri="{FF2B5EF4-FFF2-40B4-BE49-F238E27FC236}">
                    <a16:creationId xmlns:a16="http://schemas.microsoft.com/office/drawing/2014/main" id="{96492B66-EDDA-477C-9DA1-A50F33A7B967}"/>
                  </a:ext>
                </a:extLst>
              </p:cNvPr>
              <p:cNvSpPr/>
              <p:nvPr/>
            </p:nvSpPr>
            <p:spPr>
              <a:xfrm>
                <a:off x="15615296" y="4543652"/>
                <a:ext cx="30563" cy="49620"/>
              </a:xfrm>
              <a:custGeom>
                <a:avLst/>
                <a:gdLst>
                  <a:gd name="connsiteX0" fmla="*/ 560 w 30563"/>
                  <a:gd name="connsiteY0" fmla="*/ 49620 h 49620"/>
                  <a:gd name="connsiteX1" fmla="*/ 23896 w 30563"/>
                  <a:gd name="connsiteY1" fmla="*/ 2758 h 49620"/>
                  <a:gd name="connsiteX2" fmla="*/ 30564 w 30563"/>
                  <a:gd name="connsiteY2" fmla="*/ 44572 h 49620"/>
                  <a:gd name="connsiteX3" fmla="*/ 560 w 30563"/>
                  <a:gd name="connsiteY3" fmla="*/ 49620 h 49620"/>
                </a:gdLst>
                <a:ahLst/>
                <a:cxnLst>
                  <a:cxn ang="0">
                    <a:pos x="connsiteX0" y="connsiteY0"/>
                  </a:cxn>
                  <a:cxn ang="0">
                    <a:pos x="connsiteX1" y="connsiteY1"/>
                  </a:cxn>
                  <a:cxn ang="0">
                    <a:pos x="connsiteX2" y="connsiteY2"/>
                  </a:cxn>
                  <a:cxn ang="0">
                    <a:pos x="connsiteX3" y="connsiteY3"/>
                  </a:cxn>
                </a:cxnLst>
                <a:rect l="l" t="t" r="r" b="b"/>
                <a:pathLst>
                  <a:path w="30563" h="49620">
                    <a:moveTo>
                      <a:pt x="560" y="49620"/>
                    </a:moveTo>
                    <a:cubicBezTo>
                      <a:pt x="-4202" y="21617"/>
                      <a:pt x="22944" y="48096"/>
                      <a:pt x="23896" y="2758"/>
                    </a:cubicBezTo>
                    <a:cubicBezTo>
                      <a:pt x="28373" y="-11244"/>
                      <a:pt x="22658" y="31999"/>
                      <a:pt x="30564" y="44572"/>
                    </a:cubicBezTo>
                    <a:cubicBezTo>
                      <a:pt x="18181" y="40476"/>
                      <a:pt x="6561" y="42858"/>
                      <a:pt x="560" y="4962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02" name="Freeform: Shape 73801">
                <a:extLst>
                  <a:ext uri="{FF2B5EF4-FFF2-40B4-BE49-F238E27FC236}">
                    <a16:creationId xmlns:a16="http://schemas.microsoft.com/office/drawing/2014/main" id="{23936E1A-4434-4F82-88D0-386E62A9D364}"/>
                  </a:ext>
                </a:extLst>
              </p:cNvPr>
              <p:cNvSpPr/>
              <p:nvPr/>
            </p:nvSpPr>
            <p:spPr>
              <a:xfrm>
                <a:off x="15658718" y="2363528"/>
                <a:ext cx="65817" cy="37851"/>
              </a:xfrm>
              <a:custGeom>
                <a:avLst/>
                <a:gdLst>
                  <a:gd name="connsiteX0" fmla="*/ 0 w 65817"/>
                  <a:gd name="connsiteY0" fmla="*/ 17278 h 37851"/>
                  <a:gd name="connsiteX1" fmla="*/ 65818 w 65817"/>
                  <a:gd name="connsiteY1" fmla="*/ 31946 h 37851"/>
                  <a:gd name="connsiteX2" fmla="*/ 0 w 65817"/>
                  <a:gd name="connsiteY2" fmla="*/ 17278 h 37851"/>
                </a:gdLst>
                <a:ahLst/>
                <a:cxnLst>
                  <a:cxn ang="0">
                    <a:pos x="connsiteX0" y="connsiteY0"/>
                  </a:cxn>
                  <a:cxn ang="0">
                    <a:pos x="connsiteX1" y="connsiteY1"/>
                  </a:cxn>
                  <a:cxn ang="0">
                    <a:pos x="connsiteX2" y="connsiteY2"/>
                  </a:cxn>
                </a:cxnLst>
                <a:rect l="l" t="t" r="r" b="b"/>
                <a:pathLst>
                  <a:path w="65817" h="37851">
                    <a:moveTo>
                      <a:pt x="0" y="17278"/>
                    </a:moveTo>
                    <a:cubicBezTo>
                      <a:pt x="17240" y="-12059"/>
                      <a:pt x="49435" y="-1963"/>
                      <a:pt x="65818" y="31946"/>
                    </a:cubicBezTo>
                    <a:cubicBezTo>
                      <a:pt x="45244" y="57092"/>
                      <a:pt x="30671" y="-7773"/>
                      <a:pt x="0" y="1727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03" name="Freeform: Shape 73802">
                <a:extLst>
                  <a:ext uri="{FF2B5EF4-FFF2-40B4-BE49-F238E27FC236}">
                    <a16:creationId xmlns:a16="http://schemas.microsoft.com/office/drawing/2014/main" id="{7DE1C809-761B-495D-BEEE-5722AF90FC52}"/>
                  </a:ext>
                </a:extLst>
              </p:cNvPr>
              <p:cNvSpPr/>
              <p:nvPr/>
            </p:nvSpPr>
            <p:spPr>
              <a:xfrm>
                <a:off x="15663576" y="3542475"/>
                <a:ext cx="29813" cy="110966"/>
              </a:xfrm>
              <a:custGeom>
                <a:avLst/>
                <a:gdLst>
                  <a:gd name="connsiteX0" fmla="*/ 29813 w 29813"/>
                  <a:gd name="connsiteY0" fmla="*/ 110966 h 110966"/>
                  <a:gd name="connsiteX1" fmla="*/ 0 w 29813"/>
                  <a:gd name="connsiteY1" fmla="*/ 81725 h 110966"/>
                  <a:gd name="connsiteX2" fmla="*/ 26575 w 29813"/>
                  <a:gd name="connsiteY2" fmla="*/ 0 h 110966"/>
                  <a:gd name="connsiteX3" fmla="*/ 29813 w 29813"/>
                  <a:gd name="connsiteY3" fmla="*/ 110966 h 110966"/>
                </a:gdLst>
                <a:ahLst/>
                <a:cxnLst>
                  <a:cxn ang="0">
                    <a:pos x="connsiteX0" y="connsiteY0"/>
                  </a:cxn>
                  <a:cxn ang="0">
                    <a:pos x="connsiteX1" y="connsiteY1"/>
                  </a:cxn>
                  <a:cxn ang="0">
                    <a:pos x="connsiteX2" y="connsiteY2"/>
                  </a:cxn>
                  <a:cxn ang="0">
                    <a:pos x="connsiteX3" y="connsiteY3"/>
                  </a:cxn>
                </a:cxnLst>
                <a:rect l="l" t="t" r="r" b="b"/>
                <a:pathLst>
                  <a:path w="29813" h="110966">
                    <a:moveTo>
                      <a:pt x="29813" y="110966"/>
                    </a:moveTo>
                    <a:cubicBezTo>
                      <a:pt x="21527" y="86868"/>
                      <a:pt x="17336" y="60103"/>
                      <a:pt x="0" y="81725"/>
                    </a:cubicBezTo>
                    <a:cubicBezTo>
                      <a:pt x="5810" y="46958"/>
                      <a:pt x="24384" y="43434"/>
                      <a:pt x="26575" y="0"/>
                    </a:cubicBezTo>
                    <a:cubicBezTo>
                      <a:pt x="32480" y="22098"/>
                      <a:pt x="25432" y="78010"/>
                      <a:pt x="29813" y="11096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04" name="Freeform: Shape 73803">
                <a:extLst>
                  <a:ext uri="{FF2B5EF4-FFF2-40B4-BE49-F238E27FC236}">
                    <a16:creationId xmlns:a16="http://schemas.microsoft.com/office/drawing/2014/main" id="{15FD427A-6D6D-49DD-8966-5A7DEE154E5F}"/>
                  </a:ext>
                </a:extLst>
              </p:cNvPr>
              <p:cNvSpPr/>
              <p:nvPr/>
            </p:nvSpPr>
            <p:spPr>
              <a:xfrm>
                <a:off x="15665584" y="4759579"/>
                <a:ext cx="770660" cy="199167"/>
              </a:xfrm>
              <a:custGeom>
                <a:avLst/>
                <a:gdLst>
                  <a:gd name="connsiteX0" fmla="*/ 70191 w 770660"/>
                  <a:gd name="connsiteY0" fmla="*/ 53912 h 199167"/>
                  <a:gd name="connsiteX1" fmla="*/ 26853 w 770660"/>
                  <a:gd name="connsiteY1" fmla="*/ 44101 h 199167"/>
                  <a:gd name="connsiteX2" fmla="*/ 88 w 770660"/>
                  <a:gd name="connsiteY2" fmla="*/ 91440 h 199167"/>
                  <a:gd name="connsiteX3" fmla="*/ 3421 w 770660"/>
                  <a:gd name="connsiteY3" fmla="*/ 125159 h 199167"/>
                  <a:gd name="connsiteX4" fmla="*/ 23424 w 770660"/>
                  <a:gd name="connsiteY4" fmla="*/ 121825 h 199167"/>
                  <a:gd name="connsiteX5" fmla="*/ 50189 w 770660"/>
                  <a:gd name="connsiteY5" fmla="*/ 108776 h 199167"/>
                  <a:gd name="connsiteX6" fmla="*/ 46855 w 770660"/>
                  <a:gd name="connsiteY6" fmla="*/ 143733 h 199167"/>
                  <a:gd name="connsiteX7" fmla="*/ 63524 w 770660"/>
                  <a:gd name="connsiteY7" fmla="*/ 132302 h 199167"/>
                  <a:gd name="connsiteX8" fmla="*/ 56856 w 770660"/>
                  <a:gd name="connsiteY8" fmla="*/ 99060 h 199167"/>
                  <a:gd name="connsiteX9" fmla="*/ 73525 w 770660"/>
                  <a:gd name="connsiteY9" fmla="*/ 87630 h 199167"/>
                  <a:gd name="connsiteX10" fmla="*/ 126865 w 770660"/>
                  <a:gd name="connsiteY10" fmla="*/ 113062 h 199167"/>
                  <a:gd name="connsiteX11" fmla="*/ 140296 w 770660"/>
                  <a:gd name="connsiteY11" fmla="*/ 170783 h 199167"/>
                  <a:gd name="connsiteX12" fmla="*/ 160298 w 770660"/>
                  <a:gd name="connsiteY12" fmla="*/ 150209 h 199167"/>
                  <a:gd name="connsiteX13" fmla="*/ 163727 w 770660"/>
                  <a:gd name="connsiteY13" fmla="*/ 175451 h 199167"/>
                  <a:gd name="connsiteX14" fmla="*/ 173633 w 770660"/>
                  <a:gd name="connsiteY14" fmla="*/ 148019 h 199167"/>
                  <a:gd name="connsiteX15" fmla="*/ 160298 w 770660"/>
                  <a:gd name="connsiteY15" fmla="*/ 124397 h 199167"/>
                  <a:gd name="connsiteX16" fmla="*/ 253833 w 770660"/>
                  <a:gd name="connsiteY16" fmla="*/ 168688 h 199167"/>
                  <a:gd name="connsiteX17" fmla="*/ 227163 w 770660"/>
                  <a:gd name="connsiteY17" fmla="*/ 173260 h 199167"/>
                  <a:gd name="connsiteX18" fmla="*/ 227259 w 770660"/>
                  <a:gd name="connsiteY18" fmla="*/ 199168 h 199167"/>
                  <a:gd name="connsiteX19" fmla="*/ 263930 w 770660"/>
                  <a:gd name="connsiteY19" fmla="*/ 184309 h 199167"/>
                  <a:gd name="connsiteX20" fmla="*/ 257263 w 770660"/>
                  <a:gd name="connsiteY20" fmla="*/ 168212 h 199167"/>
                  <a:gd name="connsiteX21" fmla="*/ 277265 w 770660"/>
                  <a:gd name="connsiteY21" fmla="*/ 156210 h 199167"/>
                  <a:gd name="connsiteX22" fmla="*/ 323842 w 770660"/>
                  <a:gd name="connsiteY22" fmla="*/ 131064 h 199167"/>
                  <a:gd name="connsiteX23" fmla="*/ 303935 w 770660"/>
                  <a:gd name="connsiteY23" fmla="*/ 151733 h 199167"/>
                  <a:gd name="connsiteX24" fmla="*/ 320604 w 770660"/>
                  <a:gd name="connsiteY24" fmla="*/ 157449 h 199167"/>
                  <a:gd name="connsiteX25" fmla="*/ 323938 w 770660"/>
                  <a:gd name="connsiteY25" fmla="*/ 165545 h 199167"/>
                  <a:gd name="connsiteX26" fmla="*/ 323842 w 770660"/>
                  <a:gd name="connsiteY26" fmla="*/ 131159 h 199167"/>
                  <a:gd name="connsiteX27" fmla="*/ 343749 w 770660"/>
                  <a:gd name="connsiteY27" fmla="*/ 110681 h 199167"/>
                  <a:gd name="connsiteX28" fmla="*/ 367181 w 770660"/>
                  <a:gd name="connsiteY28" fmla="*/ 141066 h 199167"/>
                  <a:gd name="connsiteX29" fmla="*/ 346988 w 770660"/>
                  <a:gd name="connsiteY29" fmla="*/ 101537 h 199167"/>
                  <a:gd name="connsiteX30" fmla="*/ 376992 w 770660"/>
                  <a:gd name="connsiteY30" fmla="*/ 105061 h 199167"/>
                  <a:gd name="connsiteX31" fmla="*/ 380516 w 770660"/>
                  <a:gd name="connsiteY31" fmla="*/ 147352 h 199167"/>
                  <a:gd name="connsiteX32" fmla="*/ 443762 w 770660"/>
                  <a:gd name="connsiteY32" fmla="*/ 119253 h 199167"/>
                  <a:gd name="connsiteX33" fmla="*/ 437285 w 770660"/>
                  <a:gd name="connsiteY33" fmla="*/ 154781 h 199167"/>
                  <a:gd name="connsiteX34" fmla="*/ 577017 w 770660"/>
                  <a:gd name="connsiteY34" fmla="*/ 122016 h 199167"/>
                  <a:gd name="connsiteX35" fmla="*/ 590733 w 770660"/>
                  <a:gd name="connsiteY35" fmla="*/ 162687 h 199167"/>
                  <a:gd name="connsiteX36" fmla="*/ 643692 w 770660"/>
                  <a:gd name="connsiteY36" fmla="*/ 127730 h 199167"/>
                  <a:gd name="connsiteX37" fmla="*/ 646930 w 770660"/>
                  <a:gd name="connsiteY37" fmla="*/ 118586 h 199167"/>
                  <a:gd name="connsiteX38" fmla="*/ 640644 w 770660"/>
                  <a:gd name="connsiteY38" fmla="*/ 154115 h 199167"/>
                  <a:gd name="connsiteX39" fmla="*/ 660456 w 770660"/>
                  <a:gd name="connsiteY39" fmla="*/ 142018 h 199167"/>
                  <a:gd name="connsiteX40" fmla="*/ 653598 w 770660"/>
                  <a:gd name="connsiteY40" fmla="*/ 126016 h 199167"/>
                  <a:gd name="connsiteX41" fmla="*/ 710557 w 770660"/>
                  <a:gd name="connsiteY41" fmla="*/ 159068 h 199167"/>
                  <a:gd name="connsiteX42" fmla="*/ 690555 w 770660"/>
                  <a:gd name="connsiteY42" fmla="*/ 154115 h 199167"/>
                  <a:gd name="connsiteX43" fmla="*/ 694270 w 770660"/>
                  <a:gd name="connsiteY43" fmla="*/ 187833 h 199167"/>
                  <a:gd name="connsiteX44" fmla="*/ 769993 w 770660"/>
                  <a:gd name="connsiteY44" fmla="*/ 114395 h 199167"/>
                  <a:gd name="connsiteX45" fmla="*/ 759516 w 770660"/>
                  <a:gd name="connsiteY45" fmla="*/ 73343 h 199167"/>
                  <a:gd name="connsiteX46" fmla="*/ 739894 w 770660"/>
                  <a:gd name="connsiteY46" fmla="*/ 102489 h 199167"/>
                  <a:gd name="connsiteX47" fmla="*/ 653407 w 770660"/>
                  <a:gd name="connsiteY47" fmla="*/ 108871 h 199167"/>
                  <a:gd name="connsiteX48" fmla="*/ 659694 w 770660"/>
                  <a:gd name="connsiteY48" fmla="*/ 73343 h 199167"/>
                  <a:gd name="connsiteX49" fmla="*/ 643311 w 770660"/>
                  <a:gd name="connsiteY49" fmla="*/ 102013 h 199167"/>
                  <a:gd name="connsiteX50" fmla="*/ 596448 w 770660"/>
                  <a:gd name="connsiteY50" fmla="*/ 67056 h 199167"/>
                  <a:gd name="connsiteX51" fmla="*/ 596067 w 770660"/>
                  <a:gd name="connsiteY51" fmla="*/ 24099 h 199167"/>
                  <a:gd name="connsiteX52" fmla="*/ 526725 w 770660"/>
                  <a:gd name="connsiteY52" fmla="*/ 87725 h 199167"/>
                  <a:gd name="connsiteX53" fmla="*/ 493578 w 770660"/>
                  <a:gd name="connsiteY53" fmla="*/ 110585 h 199167"/>
                  <a:gd name="connsiteX54" fmla="*/ 483386 w 770660"/>
                  <a:gd name="connsiteY54" fmla="*/ 86583 h 199167"/>
                  <a:gd name="connsiteX55" fmla="*/ 450334 w 770660"/>
                  <a:gd name="connsiteY55" fmla="*/ 135255 h 199167"/>
                  <a:gd name="connsiteX56" fmla="*/ 446810 w 770660"/>
                  <a:gd name="connsiteY56" fmla="*/ 110014 h 199167"/>
                  <a:gd name="connsiteX57" fmla="*/ 463288 w 770660"/>
                  <a:gd name="connsiteY57" fmla="*/ 81534 h 199167"/>
                  <a:gd name="connsiteX58" fmla="*/ 376706 w 770660"/>
                  <a:gd name="connsiteY58" fmla="*/ 87821 h 199167"/>
                  <a:gd name="connsiteX59" fmla="*/ 376515 w 770660"/>
                  <a:gd name="connsiteY59" fmla="*/ 44863 h 199167"/>
                  <a:gd name="connsiteX60" fmla="*/ 356608 w 770660"/>
                  <a:gd name="connsiteY60" fmla="*/ 56769 h 199167"/>
                  <a:gd name="connsiteX61" fmla="*/ 339844 w 770660"/>
                  <a:gd name="connsiteY61" fmla="*/ 25337 h 199167"/>
                  <a:gd name="connsiteX62" fmla="*/ 353370 w 770660"/>
                  <a:gd name="connsiteY62" fmla="*/ 74486 h 199167"/>
                  <a:gd name="connsiteX63" fmla="*/ 333367 w 770660"/>
                  <a:gd name="connsiteY63" fmla="*/ 78010 h 199167"/>
                  <a:gd name="connsiteX64" fmla="*/ 333177 w 770660"/>
                  <a:gd name="connsiteY64" fmla="*/ 35052 h 199167"/>
                  <a:gd name="connsiteX65" fmla="*/ 286409 w 770660"/>
                  <a:gd name="connsiteY65" fmla="*/ 0 h 199167"/>
                  <a:gd name="connsiteX66" fmla="*/ 299839 w 770660"/>
                  <a:gd name="connsiteY66" fmla="*/ 40672 h 199167"/>
                  <a:gd name="connsiteX67" fmla="*/ 279837 w 770660"/>
                  <a:gd name="connsiteY67" fmla="*/ 44006 h 199167"/>
                  <a:gd name="connsiteX68" fmla="*/ 273074 w 770660"/>
                  <a:gd name="connsiteY68" fmla="*/ 10763 h 199167"/>
                  <a:gd name="connsiteX69" fmla="*/ 196588 w 770660"/>
                  <a:gd name="connsiteY69" fmla="*/ 92393 h 199167"/>
                  <a:gd name="connsiteX70" fmla="*/ 203256 w 770660"/>
                  <a:gd name="connsiteY70" fmla="*/ 56960 h 199167"/>
                  <a:gd name="connsiteX71" fmla="*/ 193255 w 770660"/>
                  <a:gd name="connsiteY71" fmla="*/ 41434 h 199167"/>
                  <a:gd name="connsiteX72" fmla="*/ 189921 w 770660"/>
                  <a:gd name="connsiteY72" fmla="*/ 76391 h 199167"/>
                  <a:gd name="connsiteX73" fmla="*/ 186587 w 770660"/>
                  <a:gd name="connsiteY73" fmla="*/ 59817 h 199167"/>
                  <a:gd name="connsiteX74" fmla="*/ 166585 w 770660"/>
                  <a:gd name="connsiteY74" fmla="*/ 97441 h 199167"/>
                  <a:gd name="connsiteX75" fmla="*/ 146582 w 770660"/>
                  <a:gd name="connsiteY75" fmla="*/ 66675 h 199167"/>
                  <a:gd name="connsiteX76" fmla="*/ 116578 w 770660"/>
                  <a:gd name="connsiteY76" fmla="*/ 71628 h 199167"/>
                  <a:gd name="connsiteX77" fmla="*/ 133247 w 770660"/>
                  <a:gd name="connsiteY77" fmla="*/ 94488 h 199167"/>
                  <a:gd name="connsiteX78" fmla="*/ 126580 w 770660"/>
                  <a:gd name="connsiteY78" fmla="*/ 112871 h 199167"/>
                  <a:gd name="connsiteX79" fmla="*/ 70191 w 770660"/>
                  <a:gd name="connsiteY79" fmla="*/ 53912 h 199167"/>
                  <a:gd name="connsiteX80" fmla="*/ 160203 w 770660"/>
                  <a:gd name="connsiteY80" fmla="*/ 124492 h 199167"/>
                  <a:gd name="connsiteX81" fmla="*/ 146868 w 770660"/>
                  <a:gd name="connsiteY81" fmla="*/ 135446 h 199167"/>
                  <a:gd name="connsiteX82" fmla="*/ 150202 w 770660"/>
                  <a:gd name="connsiteY82" fmla="*/ 109061 h 199167"/>
                  <a:gd name="connsiteX83" fmla="*/ 143534 w 770660"/>
                  <a:gd name="connsiteY83" fmla="*/ 101632 h 199167"/>
                  <a:gd name="connsiteX84" fmla="*/ 160203 w 770660"/>
                  <a:gd name="connsiteY84" fmla="*/ 124492 h 199167"/>
                  <a:gd name="connsiteX85" fmla="*/ 226878 w 770660"/>
                  <a:gd name="connsiteY85" fmla="*/ 121825 h 199167"/>
                  <a:gd name="connsiteX86" fmla="*/ 263454 w 770660"/>
                  <a:gd name="connsiteY86" fmla="*/ 89821 h 199167"/>
                  <a:gd name="connsiteX87" fmla="*/ 226878 w 770660"/>
                  <a:gd name="connsiteY87" fmla="*/ 121825 h 199167"/>
                  <a:gd name="connsiteX88" fmla="*/ 290124 w 770660"/>
                  <a:gd name="connsiteY88" fmla="*/ 85439 h 199167"/>
                  <a:gd name="connsiteX89" fmla="*/ 310126 w 770660"/>
                  <a:gd name="connsiteY89" fmla="*/ 90583 h 199167"/>
                  <a:gd name="connsiteX90" fmla="*/ 290124 w 770660"/>
                  <a:gd name="connsiteY90" fmla="*/ 85439 h 199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770660" h="199167">
                    <a:moveTo>
                      <a:pt x="70191" y="53912"/>
                    </a:moveTo>
                    <a:cubicBezTo>
                      <a:pt x="54666" y="37624"/>
                      <a:pt x="34187" y="68199"/>
                      <a:pt x="26853" y="44101"/>
                    </a:cubicBezTo>
                    <a:cubicBezTo>
                      <a:pt x="27424" y="101632"/>
                      <a:pt x="13518" y="72962"/>
                      <a:pt x="88" y="91440"/>
                    </a:cubicBezTo>
                    <a:cubicBezTo>
                      <a:pt x="-675" y="107728"/>
                      <a:pt x="3802" y="109728"/>
                      <a:pt x="3421" y="125159"/>
                    </a:cubicBezTo>
                    <a:cubicBezTo>
                      <a:pt x="10089" y="124016"/>
                      <a:pt x="16756" y="122968"/>
                      <a:pt x="23424" y="121825"/>
                    </a:cubicBezTo>
                    <a:cubicBezTo>
                      <a:pt x="25614" y="87535"/>
                      <a:pt x="47617" y="107537"/>
                      <a:pt x="50189" y="108776"/>
                    </a:cubicBezTo>
                    <a:cubicBezTo>
                      <a:pt x="49141" y="120587"/>
                      <a:pt x="45427" y="126016"/>
                      <a:pt x="46855" y="143733"/>
                    </a:cubicBezTo>
                    <a:cubicBezTo>
                      <a:pt x="54856" y="145733"/>
                      <a:pt x="54094" y="126778"/>
                      <a:pt x="63524" y="132302"/>
                    </a:cubicBezTo>
                    <a:cubicBezTo>
                      <a:pt x="67715" y="103823"/>
                      <a:pt x="52761" y="127635"/>
                      <a:pt x="56856" y="99060"/>
                    </a:cubicBezTo>
                    <a:cubicBezTo>
                      <a:pt x="66286" y="104585"/>
                      <a:pt x="65524" y="85535"/>
                      <a:pt x="73525" y="87630"/>
                    </a:cubicBezTo>
                    <a:cubicBezTo>
                      <a:pt x="85717" y="135636"/>
                      <a:pt x="112578" y="128874"/>
                      <a:pt x="126865" y="113062"/>
                    </a:cubicBezTo>
                    <a:cubicBezTo>
                      <a:pt x="130675" y="134112"/>
                      <a:pt x="132485" y="160782"/>
                      <a:pt x="140296" y="170783"/>
                    </a:cubicBezTo>
                    <a:cubicBezTo>
                      <a:pt x="140391" y="114586"/>
                      <a:pt x="150868" y="177260"/>
                      <a:pt x="160298" y="150209"/>
                    </a:cubicBezTo>
                    <a:cubicBezTo>
                      <a:pt x="156583" y="163163"/>
                      <a:pt x="156774" y="171736"/>
                      <a:pt x="163727" y="175451"/>
                    </a:cubicBezTo>
                    <a:cubicBezTo>
                      <a:pt x="162679" y="155829"/>
                      <a:pt x="173347" y="164211"/>
                      <a:pt x="173633" y="148019"/>
                    </a:cubicBezTo>
                    <a:cubicBezTo>
                      <a:pt x="167251" y="145447"/>
                      <a:pt x="159250" y="147257"/>
                      <a:pt x="160298" y="124397"/>
                    </a:cubicBezTo>
                    <a:cubicBezTo>
                      <a:pt x="193540" y="105633"/>
                      <a:pt x="214495" y="139732"/>
                      <a:pt x="253833" y="168688"/>
                    </a:cubicBezTo>
                    <a:cubicBezTo>
                      <a:pt x="247547" y="202121"/>
                      <a:pt x="227163" y="157449"/>
                      <a:pt x="227163" y="173260"/>
                    </a:cubicBezTo>
                    <a:cubicBezTo>
                      <a:pt x="232402" y="174689"/>
                      <a:pt x="229545" y="191643"/>
                      <a:pt x="227259" y="199168"/>
                    </a:cubicBezTo>
                    <a:cubicBezTo>
                      <a:pt x="245166" y="192119"/>
                      <a:pt x="252786" y="210408"/>
                      <a:pt x="263930" y="184309"/>
                    </a:cubicBezTo>
                    <a:cubicBezTo>
                      <a:pt x="259834" y="183928"/>
                      <a:pt x="256024" y="183071"/>
                      <a:pt x="257263" y="168212"/>
                    </a:cubicBezTo>
                    <a:cubicBezTo>
                      <a:pt x="268502" y="156401"/>
                      <a:pt x="271550" y="171831"/>
                      <a:pt x="277265" y="156210"/>
                    </a:cubicBezTo>
                    <a:cubicBezTo>
                      <a:pt x="265359" y="86297"/>
                      <a:pt x="313555" y="118396"/>
                      <a:pt x="323842" y="131064"/>
                    </a:cubicBezTo>
                    <a:cubicBezTo>
                      <a:pt x="318318" y="145447"/>
                      <a:pt x="308888" y="123349"/>
                      <a:pt x="303935" y="151733"/>
                    </a:cubicBezTo>
                    <a:cubicBezTo>
                      <a:pt x="308793" y="155639"/>
                      <a:pt x="321080" y="138779"/>
                      <a:pt x="320604" y="157449"/>
                    </a:cubicBezTo>
                    <a:cubicBezTo>
                      <a:pt x="320508" y="166688"/>
                      <a:pt x="322223" y="179070"/>
                      <a:pt x="323938" y="165545"/>
                    </a:cubicBezTo>
                    <a:cubicBezTo>
                      <a:pt x="323938" y="154115"/>
                      <a:pt x="323842" y="142685"/>
                      <a:pt x="323842" y="131159"/>
                    </a:cubicBezTo>
                    <a:cubicBezTo>
                      <a:pt x="336320" y="138303"/>
                      <a:pt x="333272" y="108299"/>
                      <a:pt x="343749" y="110681"/>
                    </a:cubicBezTo>
                    <a:cubicBezTo>
                      <a:pt x="345655" y="143351"/>
                      <a:pt x="356894" y="155162"/>
                      <a:pt x="367181" y="141066"/>
                    </a:cubicBezTo>
                    <a:cubicBezTo>
                      <a:pt x="370610" y="99441"/>
                      <a:pt x="347274" y="132588"/>
                      <a:pt x="346988" y="101537"/>
                    </a:cubicBezTo>
                    <a:cubicBezTo>
                      <a:pt x="360132" y="94107"/>
                      <a:pt x="366514" y="131826"/>
                      <a:pt x="376992" y="105061"/>
                    </a:cubicBezTo>
                    <a:cubicBezTo>
                      <a:pt x="369848" y="124016"/>
                      <a:pt x="377468" y="132779"/>
                      <a:pt x="380516" y="147352"/>
                    </a:cubicBezTo>
                    <a:cubicBezTo>
                      <a:pt x="407472" y="122301"/>
                      <a:pt x="421759" y="143351"/>
                      <a:pt x="443762" y="119253"/>
                    </a:cubicBezTo>
                    <a:cubicBezTo>
                      <a:pt x="443762" y="136303"/>
                      <a:pt x="434713" y="131731"/>
                      <a:pt x="437285" y="154781"/>
                    </a:cubicBezTo>
                    <a:cubicBezTo>
                      <a:pt x="483196" y="135827"/>
                      <a:pt x="530249" y="152495"/>
                      <a:pt x="577017" y="122016"/>
                    </a:cubicBezTo>
                    <a:cubicBezTo>
                      <a:pt x="574731" y="155925"/>
                      <a:pt x="604925" y="121634"/>
                      <a:pt x="590733" y="162687"/>
                    </a:cubicBezTo>
                    <a:cubicBezTo>
                      <a:pt x="603496" y="110776"/>
                      <a:pt x="624451" y="171450"/>
                      <a:pt x="643692" y="127730"/>
                    </a:cubicBezTo>
                    <a:cubicBezTo>
                      <a:pt x="640263" y="127921"/>
                      <a:pt x="641025" y="117158"/>
                      <a:pt x="646930" y="118586"/>
                    </a:cubicBezTo>
                    <a:cubicBezTo>
                      <a:pt x="649597" y="141637"/>
                      <a:pt x="640453" y="136970"/>
                      <a:pt x="640644" y="154115"/>
                    </a:cubicBezTo>
                    <a:cubicBezTo>
                      <a:pt x="646454" y="148114"/>
                      <a:pt x="660265" y="161068"/>
                      <a:pt x="660456" y="142018"/>
                    </a:cubicBezTo>
                    <a:cubicBezTo>
                      <a:pt x="656360" y="141732"/>
                      <a:pt x="652550" y="140875"/>
                      <a:pt x="653598" y="126016"/>
                    </a:cubicBezTo>
                    <a:cubicBezTo>
                      <a:pt x="677220" y="124111"/>
                      <a:pt x="694079" y="141066"/>
                      <a:pt x="710557" y="159068"/>
                    </a:cubicBezTo>
                    <a:cubicBezTo>
                      <a:pt x="700556" y="171641"/>
                      <a:pt x="697698" y="168021"/>
                      <a:pt x="690555" y="154115"/>
                    </a:cubicBezTo>
                    <a:cubicBezTo>
                      <a:pt x="689983" y="170402"/>
                      <a:pt x="694460" y="172308"/>
                      <a:pt x="694270" y="187833"/>
                    </a:cubicBezTo>
                    <a:cubicBezTo>
                      <a:pt x="724559" y="161925"/>
                      <a:pt x="734274" y="112014"/>
                      <a:pt x="769993" y="114395"/>
                    </a:cubicBezTo>
                    <a:cubicBezTo>
                      <a:pt x="773803" y="79820"/>
                      <a:pt x="760087" y="95441"/>
                      <a:pt x="759516" y="73343"/>
                    </a:cubicBezTo>
                    <a:cubicBezTo>
                      <a:pt x="749610" y="75248"/>
                      <a:pt x="748467" y="97536"/>
                      <a:pt x="739894" y="102489"/>
                    </a:cubicBezTo>
                    <a:cubicBezTo>
                      <a:pt x="717511" y="66008"/>
                      <a:pt x="675410" y="105918"/>
                      <a:pt x="653407" y="108871"/>
                    </a:cubicBezTo>
                    <a:cubicBezTo>
                      <a:pt x="654741" y="95155"/>
                      <a:pt x="663789" y="99727"/>
                      <a:pt x="659694" y="73343"/>
                    </a:cubicBezTo>
                    <a:cubicBezTo>
                      <a:pt x="649978" y="72866"/>
                      <a:pt x="648454" y="91535"/>
                      <a:pt x="643311" y="102013"/>
                    </a:cubicBezTo>
                    <a:cubicBezTo>
                      <a:pt x="639024" y="58293"/>
                      <a:pt x="603115" y="103823"/>
                      <a:pt x="596448" y="67056"/>
                    </a:cubicBezTo>
                    <a:cubicBezTo>
                      <a:pt x="607782" y="68294"/>
                      <a:pt x="609973" y="15050"/>
                      <a:pt x="596067" y="24099"/>
                    </a:cubicBezTo>
                    <a:cubicBezTo>
                      <a:pt x="605211" y="88297"/>
                      <a:pt x="544251" y="86963"/>
                      <a:pt x="526725" y="87725"/>
                    </a:cubicBezTo>
                    <a:cubicBezTo>
                      <a:pt x="527772" y="109347"/>
                      <a:pt x="499007" y="84201"/>
                      <a:pt x="493578" y="110585"/>
                    </a:cubicBezTo>
                    <a:cubicBezTo>
                      <a:pt x="489958" y="103156"/>
                      <a:pt x="492339" y="79153"/>
                      <a:pt x="483386" y="86583"/>
                    </a:cubicBezTo>
                    <a:cubicBezTo>
                      <a:pt x="487291" y="115158"/>
                      <a:pt x="460716" y="115253"/>
                      <a:pt x="450334" y="135255"/>
                    </a:cubicBezTo>
                    <a:cubicBezTo>
                      <a:pt x="450048" y="124301"/>
                      <a:pt x="446048" y="124111"/>
                      <a:pt x="446810" y="110014"/>
                    </a:cubicBezTo>
                    <a:cubicBezTo>
                      <a:pt x="456335" y="110109"/>
                      <a:pt x="465003" y="108014"/>
                      <a:pt x="463288" y="81534"/>
                    </a:cubicBezTo>
                    <a:cubicBezTo>
                      <a:pt x="443095" y="118967"/>
                      <a:pt x="394804" y="55245"/>
                      <a:pt x="376706" y="87821"/>
                    </a:cubicBezTo>
                    <a:cubicBezTo>
                      <a:pt x="378897" y="61055"/>
                      <a:pt x="378992" y="70961"/>
                      <a:pt x="376515" y="44863"/>
                    </a:cubicBezTo>
                    <a:cubicBezTo>
                      <a:pt x="368705" y="46006"/>
                      <a:pt x="366705" y="61341"/>
                      <a:pt x="356608" y="56769"/>
                    </a:cubicBezTo>
                    <a:cubicBezTo>
                      <a:pt x="358799" y="24765"/>
                      <a:pt x="351179" y="19717"/>
                      <a:pt x="339844" y="25337"/>
                    </a:cubicBezTo>
                    <a:cubicBezTo>
                      <a:pt x="346512" y="45816"/>
                      <a:pt x="347464" y="41148"/>
                      <a:pt x="353370" y="74486"/>
                    </a:cubicBezTo>
                    <a:cubicBezTo>
                      <a:pt x="347750" y="78391"/>
                      <a:pt x="338415" y="88583"/>
                      <a:pt x="333367" y="78010"/>
                    </a:cubicBezTo>
                    <a:cubicBezTo>
                      <a:pt x="348322" y="38100"/>
                      <a:pt x="325366" y="73724"/>
                      <a:pt x="333177" y="35052"/>
                    </a:cubicBezTo>
                    <a:cubicBezTo>
                      <a:pt x="316318" y="27051"/>
                      <a:pt x="301935" y="12002"/>
                      <a:pt x="286409" y="0"/>
                    </a:cubicBezTo>
                    <a:cubicBezTo>
                      <a:pt x="283932" y="32766"/>
                      <a:pt x="304125" y="2858"/>
                      <a:pt x="299839" y="40672"/>
                    </a:cubicBezTo>
                    <a:cubicBezTo>
                      <a:pt x="293172" y="41815"/>
                      <a:pt x="286504" y="42863"/>
                      <a:pt x="279837" y="44006"/>
                    </a:cubicBezTo>
                    <a:cubicBezTo>
                      <a:pt x="280694" y="24194"/>
                      <a:pt x="278884" y="11811"/>
                      <a:pt x="273074" y="10763"/>
                    </a:cubicBezTo>
                    <a:cubicBezTo>
                      <a:pt x="276027" y="92393"/>
                      <a:pt x="214686" y="28004"/>
                      <a:pt x="196588" y="92393"/>
                    </a:cubicBezTo>
                    <a:cubicBezTo>
                      <a:pt x="198303" y="79439"/>
                      <a:pt x="201446" y="69914"/>
                      <a:pt x="203256" y="56960"/>
                    </a:cubicBezTo>
                    <a:cubicBezTo>
                      <a:pt x="196683" y="60484"/>
                      <a:pt x="196588" y="46387"/>
                      <a:pt x="193255" y="41434"/>
                    </a:cubicBezTo>
                    <a:cubicBezTo>
                      <a:pt x="185063" y="54293"/>
                      <a:pt x="199255" y="66389"/>
                      <a:pt x="189921" y="76391"/>
                    </a:cubicBezTo>
                    <a:cubicBezTo>
                      <a:pt x="176014" y="80010"/>
                      <a:pt x="181920" y="73152"/>
                      <a:pt x="186587" y="59817"/>
                    </a:cubicBezTo>
                    <a:cubicBezTo>
                      <a:pt x="172776" y="55341"/>
                      <a:pt x="180396" y="101918"/>
                      <a:pt x="166585" y="97441"/>
                    </a:cubicBezTo>
                    <a:cubicBezTo>
                      <a:pt x="169156" y="42672"/>
                      <a:pt x="148773" y="104585"/>
                      <a:pt x="146582" y="66675"/>
                    </a:cubicBezTo>
                    <a:cubicBezTo>
                      <a:pt x="138486" y="102870"/>
                      <a:pt x="130294" y="67056"/>
                      <a:pt x="116578" y="71628"/>
                    </a:cubicBezTo>
                    <a:cubicBezTo>
                      <a:pt x="111435" y="108585"/>
                      <a:pt x="133819" y="70009"/>
                      <a:pt x="133247" y="94488"/>
                    </a:cubicBezTo>
                    <a:cubicBezTo>
                      <a:pt x="128865" y="95441"/>
                      <a:pt x="130199" y="110109"/>
                      <a:pt x="126580" y="112871"/>
                    </a:cubicBezTo>
                    <a:cubicBezTo>
                      <a:pt x="118674" y="57341"/>
                      <a:pt x="47236" y="97060"/>
                      <a:pt x="70191" y="53912"/>
                    </a:cubicBezTo>
                    <a:close/>
                    <a:moveTo>
                      <a:pt x="160203" y="124492"/>
                    </a:moveTo>
                    <a:cubicBezTo>
                      <a:pt x="157250" y="131731"/>
                      <a:pt x="152678" y="135065"/>
                      <a:pt x="146868" y="135446"/>
                    </a:cubicBezTo>
                    <a:cubicBezTo>
                      <a:pt x="145915" y="121634"/>
                      <a:pt x="150011" y="120015"/>
                      <a:pt x="150202" y="109061"/>
                    </a:cubicBezTo>
                    <a:cubicBezTo>
                      <a:pt x="150106" y="100679"/>
                      <a:pt x="146106" y="103061"/>
                      <a:pt x="143534" y="101632"/>
                    </a:cubicBezTo>
                    <a:cubicBezTo>
                      <a:pt x="147915" y="79058"/>
                      <a:pt x="165346" y="92488"/>
                      <a:pt x="160203" y="124492"/>
                    </a:cubicBezTo>
                    <a:close/>
                    <a:moveTo>
                      <a:pt x="226878" y="121825"/>
                    </a:moveTo>
                    <a:cubicBezTo>
                      <a:pt x="231736" y="93536"/>
                      <a:pt x="253929" y="106775"/>
                      <a:pt x="263454" y="89821"/>
                    </a:cubicBezTo>
                    <a:cubicBezTo>
                      <a:pt x="261930" y="144399"/>
                      <a:pt x="245737" y="110966"/>
                      <a:pt x="226878" y="121825"/>
                    </a:cubicBezTo>
                    <a:close/>
                    <a:moveTo>
                      <a:pt x="290124" y="85439"/>
                    </a:moveTo>
                    <a:cubicBezTo>
                      <a:pt x="300315" y="96488"/>
                      <a:pt x="303078" y="80486"/>
                      <a:pt x="310126" y="90583"/>
                    </a:cubicBezTo>
                    <a:cubicBezTo>
                      <a:pt x="306030" y="120491"/>
                      <a:pt x="290314" y="125444"/>
                      <a:pt x="290124" y="8543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05" name="Freeform: Shape 73804">
                <a:extLst>
                  <a:ext uri="{FF2B5EF4-FFF2-40B4-BE49-F238E27FC236}">
                    <a16:creationId xmlns:a16="http://schemas.microsoft.com/office/drawing/2014/main" id="{A84725CE-07C4-4214-8895-0A0FAA219252}"/>
                  </a:ext>
                </a:extLst>
              </p:cNvPr>
              <p:cNvSpPr/>
              <p:nvPr/>
            </p:nvSpPr>
            <p:spPr>
              <a:xfrm>
                <a:off x="15752349" y="4889690"/>
                <a:ext cx="43441" cy="43745"/>
              </a:xfrm>
              <a:custGeom>
                <a:avLst/>
                <a:gdLst>
                  <a:gd name="connsiteX0" fmla="*/ 30099 w 43441"/>
                  <a:gd name="connsiteY0" fmla="*/ 36004 h 43745"/>
                  <a:gd name="connsiteX1" fmla="*/ 40100 w 43441"/>
                  <a:gd name="connsiteY1" fmla="*/ 0 h 43745"/>
                  <a:gd name="connsiteX2" fmla="*/ 43434 w 43441"/>
                  <a:gd name="connsiteY2" fmla="*/ 16574 h 43745"/>
                  <a:gd name="connsiteX3" fmla="*/ 40100 w 43441"/>
                  <a:gd name="connsiteY3" fmla="*/ 42863 h 43745"/>
                  <a:gd name="connsiteX4" fmla="*/ 0 w 43441"/>
                  <a:gd name="connsiteY4" fmla="*/ 6763 h 43745"/>
                  <a:gd name="connsiteX5" fmla="*/ 30099 w 43441"/>
                  <a:gd name="connsiteY5" fmla="*/ 36004 h 43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441" h="43745">
                    <a:moveTo>
                      <a:pt x="30099" y="36004"/>
                    </a:moveTo>
                    <a:cubicBezTo>
                      <a:pt x="35719" y="34100"/>
                      <a:pt x="26289" y="0"/>
                      <a:pt x="40100" y="0"/>
                    </a:cubicBezTo>
                    <a:cubicBezTo>
                      <a:pt x="39529" y="10096"/>
                      <a:pt x="40862" y="15145"/>
                      <a:pt x="43434" y="16574"/>
                    </a:cubicBezTo>
                    <a:cubicBezTo>
                      <a:pt x="43815" y="25337"/>
                      <a:pt x="29051" y="36290"/>
                      <a:pt x="40100" y="42863"/>
                    </a:cubicBezTo>
                    <a:cubicBezTo>
                      <a:pt x="33052" y="47625"/>
                      <a:pt x="6287" y="32766"/>
                      <a:pt x="0" y="6763"/>
                    </a:cubicBezTo>
                    <a:cubicBezTo>
                      <a:pt x="11525" y="12573"/>
                      <a:pt x="25717" y="10859"/>
                      <a:pt x="30099" y="3600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06" name="Freeform: Shape 73805">
                <a:extLst>
                  <a:ext uri="{FF2B5EF4-FFF2-40B4-BE49-F238E27FC236}">
                    <a16:creationId xmlns:a16="http://schemas.microsoft.com/office/drawing/2014/main" id="{B233C1E0-18FE-4CCE-B528-155C4452EC9C}"/>
                  </a:ext>
                </a:extLst>
              </p:cNvPr>
              <p:cNvSpPr/>
              <p:nvPr/>
            </p:nvSpPr>
            <p:spPr>
              <a:xfrm>
                <a:off x="15669305" y="3509922"/>
                <a:ext cx="24180" cy="28269"/>
              </a:xfrm>
              <a:custGeom>
                <a:avLst/>
                <a:gdLst>
                  <a:gd name="connsiteX0" fmla="*/ 939 w 24180"/>
                  <a:gd name="connsiteY0" fmla="*/ 27314 h 28269"/>
                  <a:gd name="connsiteX1" fmla="*/ 24180 w 24180"/>
                  <a:gd name="connsiteY1" fmla="*/ 6264 h 28269"/>
                  <a:gd name="connsiteX2" fmla="*/ 939 w 24180"/>
                  <a:gd name="connsiteY2" fmla="*/ 27314 h 28269"/>
                </a:gdLst>
                <a:ahLst/>
                <a:cxnLst>
                  <a:cxn ang="0">
                    <a:pos x="connsiteX0" y="connsiteY0"/>
                  </a:cxn>
                  <a:cxn ang="0">
                    <a:pos x="connsiteX1" y="connsiteY1"/>
                  </a:cxn>
                  <a:cxn ang="0">
                    <a:pos x="connsiteX2" y="connsiteY2"/>
                  </a:cxn>
                </a:cxnLst>
                <a:rect l="l" t="t" r="r" b="b"/>
                <a:pathLst>
                  <a:path w="24180" h="28269">
                    <a:moveTo>
                      <a:pt x="939" y="27314"/>
                    </a:moveTo>
                    <a:cubicBezTo>
                      <a:pt x="-4585" y="35982"/>
                      <a:pt x="15703" y="-17835"/>
                      <a:pt x="24180" y="6264"/>
                    </a:cubicBezTo>
                    <a:cubicBezTo>
                      <a:pt x="19989" y="33219"/>
                      <a:pt x="13417" y="12455"/>
                      <a:pt x="939" y="2731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07" name="Freeform: Shape 73806">
                <a:extLst>
                  <a:ext uri="{FF2B5EF4-FFF2-40B4-BE49-F238E27FC236}">
                    <a16:creationId xmlns:a16="http://schemas.microsoft.com/office/drawing/2014/main" id="{5E72F723-FD78-4789-B3CE-F079863A4FDC}"/>
                  </a:ext>
                </a:extLst>
              </p:cNvPr>
              <p:cNvSpPr/>
              <p:nvPr/>
            </p:nvSpPr>
            <p:spPr>
              <a:xfrm>
                <a:off x="15674207" y="4425461"/>
                <a:ext cx="19158" cy="37266"/>
              </a:xfrm>
              <a:custGeom>
                <a:avLst/>
                <a:gdLst>
                  <a:gd name="connsiteX0" fmla="*/ 5086 w 19158"/>
                  <a:gd name="connsiteY0" fmla="*/ 37033 h 37266"/>
                  <a:gd name="connsiteX1" fmla="*/ 18420 w 19158"/>
                  <a:gd name="connsiteY1" fmla="*/ 552 h 37266"/>
                  <a:gd name="connsiteX2" fmla="*/ 5086 w 19158"/>
                  <a:gd name="connsiteY2" fmla="*/ 37033 h 37266"/>
                </a:gdLst>
                <a:ahLst/>
                <a:cxnLst>
                  <a:cxn ang="0">
                    <a:pos x="connsiteX0" y="connsiteY0"/>
                  </a:cxn>
                  <a:cxn ang="0">
                    <a:pos x="connsiteX1" y="connsiteY1"/>
                  </a:cxn>
                  <a:cxn ang="0">
                    <a:pos x="connsiteX2" y="connsiteY2"/>
                  </a:cxn>
                </a:cxnLst>
                <a:rect l="l" t="t" r="r" b="b"/>
                <a:pathLst>
                  <a:path w="19158" h="37266">
                    <a:moveTo>
                      <a:pt x="5086" y="37033"/>
                    </a:moveTo>
                    <a:cubicBezTo>
                      <a:pt x="-8535" y="40938"/>
                      <a:pt x="8419" y="-5544"/>
                      <a:pt x="18420" y="552"/>
                    </a:cubicBezTo>
                    <a:cubicBezTo>
                      <a:pt x="23564" y="35890"/>
                      <a:pt x="-58" y="1695"/>
                      <a:pt x="5086" y="3703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08" name="Freeform: Shape 73807">
                <a:extLst>
                  <a:ext uri="{FF2B5EF4-FFF2-40B4-BE49-F238E27FC236}">
                    <a16:creationId xmlns:a16="http://schemas.microsoft.com/office/drawing/2014/main" id="{F92261D9-C90F-4564-B58C-C63207C98598}"/>
                  </a:ext>
                </a:extLst>
              </p:cNvPr>
              <p:cNvSpPr/>
              <p:nvPr/>
            </p:nvSpPr>
            <p:spPr>
              <a:xfrm>
                <a:off x="15672372" y="4369245"/>
                <a:ext cx="23608" cy="41814"/>
              </a:xfrm>
              <a:custGeom>
                <a:avLst/>
                <a:gdLst>
                  <a:gd name="connsiteX0" fmla="*/ 349 w 23608"/>
                  <a:gd name="connsiteY0" fmla="*/ 0 h 41814"/>
                  <a:gd name="connsiteX1" fmla="*/ 23590 w 23608"/>
                  <a:gd name="connsiteY1" fmla="*/ 30480 h 41814"/>
                  <a:gd name="connsiteX2" fmla="*/ 6921 w 23608"/>
                  <a:gd name="connsiteY2" fmla="*/ 41815 h 41814"/>
                  <a:gd name="connsiteX3" fmla="*/ 349 w 23608"/>
                  <a:gd name="connsiteY3" fmla="*/ 0 h 41814"/>
                </a:gdLst>
                <a:ahLst/>
                <a:cxnLst>
                  <a:cxn ang="0">
                    <a:pos x="connsiteX0" y="connsiteY0"/>
                  </a:cxn>
                  <a:cxn ang="0">
                    <a:pos x="connsiteX1" y="connsiteY1"/>
                  </a:cxn>
                  <a:cxn ang="0">
                    <a:pos x="connsiteX2" y="connsiteY2"/>
                  </a:cxn>
                  <a:cxn ang="0">
                    <a:pos x="connsiteX3" y="connsiteY3"/>
                  </a:cxn>
                </a:cxnLst>
                <a:rect l="l" t="t" r="r" b="b"/>
                <a:pathLst>
                  <a:path w="23608" h="41814">
                    <a:moveTo>
                      <a:pt x="349" y="0"/>
                    </a:moveTo>
                    <a:cubicBezTo>
                      <a:pt x="11302" y="1619"/>
                      <a:pt x="7111" y="44291"/>
                      <a:pt x="23590" y="30480"/>
                    </a:cubicBezTo>
                    <a:cubicBezTo>
                      <a:pt x="24161" y="48958"/>
                      <a:pt x="11779" y="36386"/>
                      <a:pt x="6921" y="41815"/>
                    </a:cubicBezTo>
                    <a:cubicBezTo>
                      <a:pt x="9493" y="14954"/>
                      <a:pt x="-2128" y="26765"/>
                      <a:pt x="349"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09" name="Freeform: Shape 73808">
                <a:extLst>
                  <a:ext uri="{FF2B5EF4-FFF2-40B4-BE49-F238E27FC236}">
                    <a16:creationId xmlns:a16="http://schemas.microsoft.com/office/drawing/2014/main" id="{DCF3EB8F-62D7-4722-A693-68B2988F6C14}"/>
                  </a:ext>
                </a:extLst>
              </p:cNvPr>
              <p:cNvSpPr/>
              <p:nvPr/>
            </p:nvSpPr>
            <p:spPr>
              <a:xfrm>
                <a:off x="15672642" y="3816532"/>
                <a:ext cx="10704" cy="54473"/>
              </a:xfrm>
              <a:custGeom>
                <a:avLst/>
                <a:gdLst>
                  <a:gd name="connsiteX0" fmla="*/ 10651 w 10704"/>
                  <a:gd name="connsiteY0" fmla="*/ 1596 h 54473"/>
                  <a:gd name="connsiteX1" fmla="*/ 10556 w 10704"/>
                  <a:gd name="connsiteY1" fmla="*/ 44648 h 54473"/>
                  <a:gd name="connsiteX2" fmla="*/ 10651 w 10704"/>
                  <a:gd name="connsiteY2" fmla="*/ 1596 h 54473"/>
                </a:gdLst>
                <a:ahLst/>
                <a:cxnLst>
                  <a:cxn ang="0">
                    <a:pos x="connsiteX0" y="connsiteY0"/>
                  </a:cxn>
                  <a:cxn ang="0">
                    <a:pos x="connsiteX1" y="connsiteY1"/>
                  </a:cxn>
                  <a:cxn ang="0">
                    <a:pos x="connsiteX2" y="connsiteY2"/>
                  </a:cxn>
                </a:cxnLst>
                <a:rect l="l" t="t" r="r" b="b"/>
                <a:pathLst>
                  <a:path w="10704" h="54473">
                    <a:moveTo>
                      <a:pt x="10651" y="1596"/>
                    </a:moveTo>
                    <a:cubicBezTo>
                      <a:pt x="11794" y="17693"/>
                      <a:pt x="-6018" y="43982"/>
                      <a:pt x="10556" y="44648"/>
                    </a:cubicBezTo>
                    <a:cubicBezTo>
                      <a:pt x="2841" y="85130"/>
                      <a:pt x="-8780" y="-13549"/>
                      <a:pt x="10651" y="159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10" name="Freeform: Shape 73809">
                <a:extLst>
                  <a:ext uri="{FF2B5EF4-FFF2-40B4-BE49-F238E27FC236}">
                    <a16:creationId xmlns:a16="http://schemas.microsoft.com/office/drawing/2014/main" id="{98200F98-941D-448D-BAFF-1E308E40EF6D}"/>
                  </a:ext>
                </a:extLst>
              </p:cNvPr>
              <p:cNvSpPr/>
              <p:nvPr/>
            </p:nvSpPr>
            <p:spPr>
              <a:xfrm>
                <a:off x="15685465" y="3673706"/>
                <a:ext cx="18782" cy="40409"/>
              </a:xfrm>
              <a:custGeom>
                <a:avLst/>
                <a:gdLst>
                  <a:gd name="connsiteX0" fmla="*/ 1923 w 18782"/>
                  <a:gd name="connsiteY0" fmla="*/ 6691 h 40409"/>
                  <a:gd name="connsiteX1" fmla="*/ 18783 w 18782"/>
                  <a:gd name="connsiteY1" fmla="*/ 12501 h 40409"/>
                  <a:gd name="connsiteX2" fmla="*/ 5924 w 18782"/>
                  <a:gd name="connsiteY2" fmla="*/ 23264 h 40409"/>
                  <a:gd name="connsiteX3" fmla="*/ 5924 w 18782"/>
                  <a:gd name="connsiteY3" fmla="*/ 40410 h 40409"/>
                  <a:gd name="connsiteX4" fmla="*/ 1923 w 18782"/>
                  <a:gd name="connsiteY4" fmla="*/ 6691 h 404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82" h="40409">
                    <a:moveTo>
                      <a:pt x="1923" y="6691"/>
                    </a:moveTo>
                    <a:cubicBezTo>
                      <a:pt x="-6554" y="-9025"/>
                      <a:pt x="15544" y="7167"/>
                      <a:pt x="18783" y="12501"/>
                    </a:cubicBezTo>
                    <a:cubicBezTo>
                      <a:pt x="17735" y="24407"/>
                      <a:pt x="5924" y="20978"/>
                      <a:pt x="5924" y="23264"/>
                    </a:cubicBezTo>
                    <a:cubicBezTo>
                      <a:pt x="5924" y="29075"/>
                      <a:pt x="5924" y="34599"/>
                      <a:pt x="5924" y="40410"/>
                    </a:cubicBezTo>
                    <a:cubicBezTo>
                      <a:pt x="-3506" y="40124"/>
                      <a:pt x="13544" y="7167"/>
                      <a:pt x="1923" y="669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11" name="Freeform: Shape 73810">
                <a:extLst>
                  <a:ext uri="{FF2B5EF4-FFF2-40B4-BE49-F238E27FC236}">
                    <a16:creationId xmlns:a16="http://schemas.microsoft.com/office/drawing/2014/main" id="{4E63FB6C-0294-46AB-B216-876E2825A6AE}"/>
                  </a:ext>
                </a:extLst>
              </p:cNvPr>
              <p:cNvSpPr/>
              <p:nvPr/>
            </p:nvSpPr>
            <p:spPr>
              <a:xfrm>
                <a:off x="15686985" y="2569240"/>
                <a:ext cx="34450" cy="19401"/>
              </a:xfrm>
              <a:custGeom>
                <a:avLst/>
                <a:gdLst>
                  <a:gd name="connsiteX0" fmla="*/ 1071 w 34450"/>
                  <a:gd name="connsiteY0" fmla="*/ 3971 h 19401"/>
                  <a:gd name="connsiteX1" fmla="*/ 34027 w 34450"/>
                  <a:gd name="connsiteY1" fmla="*/ 15591 h 19401"/>
                  <a:gd name="connsiteX2" fmla="*/ 10882 w 34450"/>
                  <a:gd name="connsiteY2" fmla="*/ 19401 h 19401"/>
                  <a:gd name="connsiteX3" fmla="*/ 1071 w 34450"/>
                  <a:gd name="connsiteY3" fmla="*/ 3971 h 19401"/>
                </a:gdLst>
                <a:ahLst/>
                <a:cxnLst>
                  <a:cxn ang="0">
                    <a:pos x="connsiteX0" y="connsiteY0"/>
                  </a:cxn>
                  <a:cxn ang="0">
                    <a:pos x="connsiteX1" y="connsiteY1"/>
                  </a:cxn>
                  <a:cxn ang="0">
                    <a:pos x="connsiteX2" y="connsiteY2"/>
                  </a:cxn>
                  <a:cxn ang="0">
                    <a:pos x="connsiteX3" y="connsiteY3"/>
                  </a:cxn>
                </a:cxnLst>
                <a:rect l="l" t="t" r="r" b="b"/>
                <a:pathLst>
                  <a:path w="34450" h="19401">
                    <a:moveTo>
                      <a:pt x="1071" y="3971"/>
                    </a:moveTo>
                    <a:cubicBezTo>
                      <a:pt x="-7597" y="-7459"/>
                      <a:pt x="39361" y="8733"/>
                      <a:pt x="34027" y="15591"/>
                    </a:cubicBezTo>
                    <a:lnTo>
                      <a:pt x="10882" y="19401"/>
                    </a:lnTo>
                    <a:cubicBezTo>
                      <a:pt x="8500" y="11877"/>
                      <a:pt x="4976" y="7400"/>
                      <a:pt x="1071" y="397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12" name="Freeform: Shape 73811">
                <a:extLst>
                  <a:ext uri="{FF2B5EF4-FFF2-40B4-BE49-F238E27FC236}">
                    <a16:creationId xmlns:a16="http://schemas.microsoft.com/office/drawing/2014/main" id="{6C5298F7-70EB-43D0-8A47-C583FA663352}"/>
                  </a:ext>
                </a:extLst>
              </p:cNvPr>
              <p:cNvSpPr/>
              <p:nvPr/>
            </p:nvSpPr>
            <p:spPr>
              <a:xfrm>
                <a:off x="15716631" y="3732117"/>
                <a:ext cx="26882" cy="68675"/>
              </a:xfrm>
              <a:custGeom>
                <a:avLst/>
                <a:gdLst>
                  <a:gd name="connsiteX0" fmla="*/ 19812 w 26882"/>
                  <a:gd name="connsiteY0" fmla="*/ 8668 h 68675"/>
                  <a:gd name="connsiteX1" fmla="*/ 26479 w 26882"/>
                  <a:gd name="connsiteY1" fmla="*/ 33242 h 68675"/>
                  <a:gd name="connsiteX2" fmla="*/ 19812 w 26882"/>
                  <a:gd name="connsiteY2" fmla="*/ 68675 h 68675"/>
                  <a:gd name="connsiteX3" fmla="*/ 0 w 26882"/>
                  <a:gd name="connsiteY3" fmla="*/ 3334 h 68675"/>
                  <a:gd name="connsiteX4" fmla="*/ 19907 w 26882"/>
                  <a:gd name="connsiteY4" fmla="*/ 0 h 68675"/>
                  <a:gd name="connsiteX5" fmla="*/ 19812 w 26882"/>
                  <a:gd name="connsiteY5" fmla="*/ 8668 h 6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82" h="68675">
                    <a:moveTo>
                      <a:pt x="19812" y="8668"/>
                    </a:moveTo>
                    <a:cubicBezTo>
                      <a:pt x="18669" y="26003"/>
                      <a:pt x="20479" y="35433"/>
                      <a:pt x="26479" y="33242"/>
                    </a:cubicBezTo>
                    <a:cubicBezTo>
                      <a:pt x="28861" y="56197"/>
                      <a:pt x="19907" y="51625"/>
                      <a:pt x="19812" y="68675"/>
                    </a:cubicBezTo>
                    <a:cubicBezTo>
                      <a:pt x="20003" y="28003"/>
                      <a:pt x="4381" y="31051"/>
                      <a:pt x="0" y="3334"/>
                    </a:cubicBezTo>
                    <a:cubicBezTo>
                      <a:pt x="9811" y="-476"/>
                      <a:pt x="16383" y="34480"/>
                      <a:pt x="19907" y="0"/>
                    </a:cubicBezTo>
                    <a:cubicBezTo>
                      <a:pt x="23622" y="952"/>
                      <a:pt x="21622" y="8192"/>
                      <a:pt x="19812" y="866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13" name="Freeform: Shape 73812">
                <a:extLst>
                  <a:ext uri="{FF2B5EF4-FFF2-40B4-BE49-F238E27FC236}">
                    <a16:creationId xmlns:a16="http://schemas.microsoft.com/office/drawing/2014/main" id="{B9122166-A7CD-4829-9B5F-A4740B27420D}"/>
                  </a:ext>
                </a:extLst>
              </p:cNvPr>
              <p:cNvSpPr/>
              <p:nvPr/>
            </p:nvSpPr>
            <p:spPr>
              <a:xfrm>
                <a:off x="15775876" y="3770741"/>
                <a:ext cx="62388" cy="83582"/>
              </a:xfrm>
              <a:custGeom>
                <a:avLst/>
                <a:gdLst>
                  <a:gd name="connsiteX0" fmla="*/ 26289 w 62388"/>
                  <a:gd name="connsiteY0" fmla="*/ 10144 h 83582"/>
                  <a:gd name="connsiteX1" fmla="*/ 62389 w 62388"/>
                  <a:gd name="connsiteY1" fmla="*/ 12526 h 83582"/>
                  <a:gd name="connsiteX2" fmla="*/ 26289 w 62388"/>
                  <a:gd name="connsiteY2" fmla="*/ 35862 h 83582"/>
                  <a:gd name="connsiteX3" fmla="*/ 49339 w 62388"/>
                  <a:gd name="connsiteY3" fmla="*/ 40624 h 83582"/>
                  <a:gd name="connsiteX4" fmla="*/ 39433 w 62388"/>
                  <a:gd name="connsiteY4" fmla="*/ 76629 h 83582"/>
                  <a:gd name="connsiteX5" fmla="*/ 52578 w 62388"/>
                  <a:gd name="connsiteY5" fmla="*/ 57198 h 83582"/>
                  <a:gd name="connsiteX6" fmla="*/ 49339 w 62388"/>
                  <a:gd name="connsiteY6" fmla="*/ 83582 h 83582"/>
                  <a:gd name="connsiteX7" fmla="*/ 0 w 62388"/>
                  <a:gd name="connsiteY7" fmla="*/ 83487 h 83582"/>
                  <a:gd name="connsiteX8" fmla="*/ 26289 w 62388"/>
                  <a:gd name="connsiteY8" fmla="*/ 10144 h 83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388" h="83582">
                    <a:moveTo>
                      <a:pt x="26289" y="10144"/>
                    </a:moveTo>
                    <a:cubicBezTo>
                      <a:pt x="50959" y="2810"/>
                      <a:pt x="44482" y="-9573"/>
                      <a:pt x="62389" y="12526"/>
                    </a:cubicBezTo>
                    <a:cubicBezTo>
                      <a:pt x="57531" y="51292"/>
                      <a:pt x="37719" y="7477"/>
                      <a:pt x="26289" y="35862"/>
                    </a:cubicBezTo>
                    <a:cubicBezTo>
                      <a:pt x="29623" y="68818"/>
                      <a:pt x="37624" y="35290"/>
                      <a:pt x="49339" y="40624"/>
                    </a:cubicBezTo>
                    <a:cubicBezTo>
                      <a:pt x="48387" y="58150"/>
                      <a:pt x="40481" y="58912"/>
                      <a:pt x="39433" y="76629"/>
                    </a:cubicBezTo>
                    <a:cubicBezTo>
                      <a:pt x="50101" y="85297"/>
                      <a:pt x="41910" y="48339"/>
                      <a:pt x="52578" y="57198"/>
                    </a:cubicBezTo>
                    <a:cubicBezTo>
                      <a:pt x="50863" y="64342"/>
                      <a:pt x="49149" y="71771"/>
                      <a:pt x="49339" y="83582"/>
                    </a:cubicBezTo>
                    <a:cubicBezTo>
                      <a:pt x="30861" y="66627"/>
                      <a:pt x="21241" y="58531"/>
                      <a:pt x="0" y="83487"/>
                    </a:cubicBezTo>
                    <a:cubicBezTo>
                      <a:pt x="13049" y="38148"/>
                      <a:pt x="21622" y="55769"/>
                      <a:pt x="26289" y="1014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14" name="Freeform: Shape 73813">
                <a:extLst>
                  <a:ext uri="{FF2B5EF4-FFF2-40B4-BE49-F238E27FC236}">
                    <a16:creationId xmlns:a16="http://schemas.microsoft.com/office/drawing/2014/main" id="{A85C8872-217C-4F4C-87BD-916FABF3F63D}"/>
                  </a:ext>
                </a:extLst>
              </p:cNvPr>
              <p:cNvSpPr/>
              <p:nvPr/>
            </p:nvSpPr>
            <p:spPr>
              <a:xfrm>
                <a:off x="15775781" y="4948746"/>
                <a:ext cx="23336" cy="28441"/>
              </a:xfrm>
              <a:custGeom>
                <a:avLst/>
                <a:gdLst>
                  <a:gd name="connsiteX0" fmla="*/ 0 w 23336"/>
                  <a:gd name="connsiteY0" fmla="*/ 21146 h 28441"/>
                  <a:gd name="connsiteX1" fmla="*/ 23336 w 23336"/>
                  <a:gd name="connsiteY1" fmla="*/ 0 h 28441"/>
                  <a:gd name="connsiteX2" fmla="*/ 0 w 23336"/>
                  <a:gd name="connsiteY2" fmla="*/ 21146 h 28441"/>
                </a:gdLst>
                <a:ahLst/>
                <a:cxnLst>
                  <a:cxn ang="0">
                    <a:pos x="connsiteX0" y="connsiteY0"/>
                  </a:cxn>
                  <a:cxn ang="0">
                    <a:pos x="connsiteX1" y="connsiteY1"/>
                  </a:cxn>
                  <a:cxn ang="0">
                    <a:pos x="connsiteX2" y="connsiteY2"/>
                  </a:cxn>
                </a:cxnLst>
                <a:rect l="l" t="t" r="r" b="b"/>
                <a:pathLst>
                  <a:path w="23336" h="28441">
                    <a:moveTo>
                      <a:pt x="0" y="21146"/>
                    </a:moveTo>
                    <a:cubicBezTo>
                      <a:pt x="8287" y="3905"/>
                      <a:pt x="15049" y="24765"/>
                      <a:pt x="23336" y="0"/>
                    </a:cubicBezTo>
                    <a:cubicBezTo>
                      <a:pt x="22003" y="23431"/>
                      <a:pt x="7525" y="38005"/>
                      <a:pt x="0" y="2114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15" name="Freeform: Shape 73814">
                <a:extLst>
                  <a:ext uri="{FF2B5EF4-FFF2-40B4-BE49-F238E27FC236}">
                    <a16:creationId xmlns:a16="http://schemas.microsoft.com/office/drawing/2014/main" id="{15F39CB2-A5A5-43FE-AC83-41C3F42BE9EF}"/>
                  </a:ext>
                </a:extLst>
              </p:cNvPr>
              <p:cNvSpPr/>
              <p:nvPr/>
            </p:nvSpPr>
            <p:spPr>
              <a:xfrm>
                <a:off x="15783401" y="5959597"/>
                <a:ext cx="22220" cy="22730"/>
              </a:xfrm>
              <a:custGeom>
                <a:avLst/>
                <a:gdLst>
                  <a:gd name="connsiteX0" fmla="*/ 0 w 22220"/>
                  <a:gd name="connsiteY0" fmla="*/ 4704 h 22730"/>
                  <a:gd name="connsiteX1" fmla="*/ 0 w 22220"/>
                  <a:gd name="connsiteY1" fmla="*/ 4704 h 22730"/>
                  <a:gd name="connsiteX2" fmla="*/ 0 w 22220"/>
                  <a:gd name="connsiteY2" fmla="*/ 4704 h 22730"/>
                </a:gdLst>
                <a:ahLst/>
                <a:cxnLst>
                  <a:cxn ang="0">
                    <a:pos x="connsiteX0" y="connsiteY0"/>
                  </a:cxn>
                  <a:cxn ang="0">
                    <a:pos x="connsiteX1" y="connsiteY1"/>
                  </a:cxn>
                  <a:cxn ang="0">
                    <a:pos x="connsiteX2" y="connsiteY2"/>
                  </a:cxn>
                </a:cxnLst>
                <a:rect l="l" t="t" r="r" b="b"/>
                <a:pathLst>
                  <a:path w="22220" h="22730">
                    <a:moveTo>
                      <a:pt x="0" y="4704"/>
                    </a:moveTo>
                    <a:cubicBezTo>
                      <a:pt x="40958" y="-18632"/>
                      <a:pt x="15716" y="55091"/>
                      <a:pt x="0" y="4704"/>
                    </a:cubicBezTo>
                    <a:lnTo>
                      <a:pt x="0" y="4704"/>
                    </a:ln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16" name="Freeform: Shape 73815">
                <a:extLst>
                  <a:ext uri="{FF2B5EF4-FFF2-40B4-BE49-F238E27FC236}">
                    <a16:creationId xmlns:a16="http://schemas.microsoft.com/office/drawing/2014/main" id="{2B360B26-3A84-4142-95BC-E7FB57188B20}"/>
                  </a:ext>
                </a:extLst>
              </p:cNvPr>
              <p:cNvSpPr/>
              <p:nvPr/>
            </p:nvSpPr>
            <p:spPr>
              <a:xfrm>
                <a:off x="15795593" y="3585908"/>
                <a:ext cx="42576" cy="67437"/>
              </a:xfrm>
              <a:custGeom>
                <a:avLst/>
                <a:gdLst>
                  <a:gd name="connsiteX0" fmla="*/ 0 w 42576"/>
                  <a:gd name="connsiteY0" fmla="*/ 67437 h 67437"/>
                  <a:gd name="connsiteX1" fmla="*/ 42577 w 42576"/>
                  <a:gd name="connsiteY1" fmla="*/ 0 h 67437"/>
                  <a:gd name="connsiteX2" fmla="*/ 0 w 42576"/>
                  <a:gd name="connsiteY2" fmla="*/ 67437 h 67437"/>
                </a:gdLst>
                <a:ahLst/>
                <a:cxnLst>
                  <a:cxn ang="0">
                    <a:pos x="connsiteX0" y="connsiteY0"/>
                  </a:cxn>
                  <a:cxn ang="0">
                    <a:pos x="connsiteX1" y="connsiteY1"/>
                  </a:cxn>
                  <a:cxn ang="0">
                    <a:pos x="connsiteX2" y="connsiteY2"/>
                  </a:cxn>
                </a:cxnLst>
                <a:rect l="l" t="t" r="r" b="b"/>
                <a:pathLst>
                  <a:path w="42576" h="67437">
                    <a:moveTo>
                      <a:pt x="0" y="67437"/>
                    </a:moveTo>
                    <a:cubicBezTo>
                      <a:pt x="7906" y="29623"/>
                      <a:pt x="28289" y="22193"/>
                      <a:pt x="42577" y="0"/>
                    </a:cubicBezTo>
                    <a:cubicBezTo>
                      <a:pt x="39529" y="40958"/>
                      <a:pt x="13430" y="32099"/>
                      <a:pt x="0" y="6743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17" name="Freeform: Shape 73816">
                <a:extLst>
                  <a:ext uri="{FF2B5EF4-FFF2-40B4-BE49-F238E27FC236}">
                    <a16:creationId xmlns:a16="http://schemas.microsoft.com/office/drawing/2014/main" id="{C3D91E59-A880-4459-9068-D76590C5CF9E}"/>
                  </a:ext>
                </a:extLst>
              </p:cNvPr>
              <p:cNvSpPr/>
              <p:nvPr/>
            </p:nvSpPr>
            <p:spPr>
              <a:xfrm>
                <a:off x="15813595" y="5804982"/>
                <a:ext cx="43910" cy="42542"/>
              </a:xfrm>
              <a:custGeom>
                <a:avLst/>
                <a:gdLst>
                  <a:gd name="connsiteX0" fmla="*/ 0 w 43910"/>
                  <a:gd name="connsiteY0" fmla="*/ 42543 h 42542"/>
                  <a:gd name="connsiteX1" fmla="*/ 43910 w 43910"/>
                  <a:gd name="connsiteY1" fmla="*/ 919 h 42542"/>
                  <a:gd name="connsiteX2" fmla="*/ 0 w 43910"/>
                  <a:gd name="connsiteY2" fmla="*/ 42543 h 42542"/>
                </a:gdLst>
                <a:ahLst/>
                <a:cxnLst>
                  <a:cxn ang="0">
                    <a:pos x="connsiteX0" y="connsiteY0"/>
                  </a:cxn>
                  <a:cxn ang="0">
                    <a:pos x="connsiteX1" y="connsiteY1"/>
                  </a:cxn>
                  <a:cxn ang="0">
                    <a:pos x="connsiteX2" y="connsiteY2"/>
                  </a:cxn>
                </a:cxnLst>
                <a:rect l="l" t="t" r="r" b="b"/>
                <a:pathLst>
                  <a:path w="43910" h="42542">
                    <a:moveTo>
                      <a:pt x="0" y="42543"/>
                    </a:moveTo>
                    <a:cubicBezTo>
                      <a:pt x="1238" y="17016"/>
                      <a:pt x="24765" y="-4797"/>
                      <a:pt x="43910" y="919"/>
                    </a:cubicBezTo>
                    <a:cubicBezTo>
                      <a:pt x="36481" y="31684"/>
                      <a:pt x="10001" y="17683"/>
                      <a:pt x="0" y="4254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18" name="Freeform: Shape 73817">
                <a:extLst>
                  <a:ext uri="{FF2B5EF4-FFF2-40B4-BE49-F238E27FC236}">
                    <a16:creationId xmlns:a16="http://schemas.microsoft.com/office/drawing/2014/main" id="{07460EAD-7F0F-42C9-8E36-E76C39C84F0F}"/>
                  </a:ext>
                </a:extLst>
              </p:cNvPr>
              <p:cNvSpPr/>
              <p:nvPr/>
            </p:nvSpPr>
            <p:spPr>
              <a:xfrm>
                <a:off x="15831788" y="3744831"/>
                <a:ext cx="108299" cy="119207"/>
              </a:xfrm>
              <a:custGeom>
                <a:avLst/>
                <a:gdLst>
                  <a:gd name="connsiteX0" fmla="*/ 36100 w 108299"/>
                  <a:gd name="connsiteY0" fmla="*/ 119208 h 119207"/>
                  <a:gd name="connsiteX1" fmla="*/ 42672 w 108299"/>
                  <a:gd name="connsiteY1" fmla="*/ 83775 h 119207"/>
                  <a:gd name="connsiteX2" fmla="*/ 0 w 108299"/>
                  <a:gd name="connsiteY2" fmla="*/ 91109 h 119207"/>
                  <a:gd name="connsiteX3" fmla="*/ 13145 w 108299"/>
                  <a:gd name="connsiteY3" fmla="*/ 45960 h 119207"/>
                  <a:gd name="connsiteX4" fmla="*/ 68961 w 108299"/>
                  <a:gd name="connsiteY4" fmla="*/ 36340 h 119207"/>
                  <a:gd name="connsiteX5" fmla="*/ 85249 w 108299"/>
                  <a:gd name="connsiteY5" fmla="*/ 7765 h 119207"/>
                  <a:gd name="connsiteX6" fmla="*/ 75438 w 108299"/>
                  <a:gd name="connsiteY6" fmla="*/ 26720 h 119207"/>
                  <a:gd name="connsiteX7" fmla="*/ 78772 w 108299"/>
                  <a:gd name="connsiteY7" fmla="*/ 43293 h 119207"/>
                  <a:gd name="connsiteX8" fmla="*/ 95059 w 108299"/>
                  <a:gd name="connsiteY8" fmla="*/ 14623 h 119207"/>
                  <a:gd name="connsiteX9" fmla="*/ 108299 w 108299"/>
                  <a:gd name="connsiteY9" fmla="*/ 38150 h 119207"/>
                  <a:gd name="connsiteX10" fmla="*/ 91916 w 108299"/>
                  <a:gd name="connsiteY10" fmla="*/ 92442 h 119207"/>
                  <a:gd name="connsiteX11" fmla="*/ 78772 w 108299"/>
                  <a:gd name="connsiteY11" fmla="*/ 69011 h 119207"/>
                  <a:gd name="connsiteX12" fmla="*/ 75533 w 108299"/>
                  <a:gd name="connsiteY12" fmla="*/ 103872 h 119207"/>
                  <a:gd name="connsiteX13" fmla="*/ 49244 w 108299"/>
                  <a:gd name="connsiteY13" fmla="*/ 82632 h 119207"/>
                  <a:gd name="connsiteX14" fmla="*/ 36100 w 108299"/>
                  <a:gd name="connsiteY14" fmla="*/ 119208 h 119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299" h="119207">
                    <a:moveTo>
                      <a:pt x="36100" y="119208"/>
                    </a:moveTo>
                    <a:cubicBezTo>
                      <a:pt x="31909" y="110159"/>
                      <a:pt x="32766" y="91014"/>
                      <a:pt x="42672" y="83775"/>
                    </a:cubicBezTo>
                    <a:cubicBezTo>
                      <a:pt x="31052" y="36912"/>
                      <a:pt x="18193" y="99300"/>
                      <a:pt x="0" y="91109"/>
                    </a:cubicBezTo>
                    <a:cubicBezTo>
                      <a:pt x="3524" y="79012"/>
                      <a:pt x="18574" y="51675"/>
                      <a:pt x="13145" y="45960"/>
                    </a:cubicBezTo>
                    <a:cubicBezTo>
                      <a:pt x="32956" y="18909"/>
                      <a:pt x="39148" y="41198"/>
                      <a:pt x="68961" y="36340"/>
                    </a:cubicBezTo>
                    <a:cubicBezTo>
                      <a:pt x="73342" y="22053"/>
                      <a:pt x="75438" y="-16333"/>
                      <a:pt x="85249" y="7765"/>
                    </a:cubicBezTo>
                    <a:cubicBezTo>
                      <a:pt x="82867" y="16338"/>
                      <a:pt x="79343" y="21767"/>
                      <a:pt x="75438" y="26720"/>
                    </a:cubicBezTo>
                    <a:cubicBezTo>
                      <a:pt x="76105" y="33578"/>
                      <a:pt x="78772" y="34626"/>
                      <a:pt x="78772" y="43293"/>
                    </a:cubicBezTo>
                    <a:cubicBezTo>
                      <a:pt x="82105" y="13861"/>
                      <a:pt x="91535" y="47865"/>
                      <a:pt x="95059" y="14623"/>
                    </a:cubicBezTo>
                    <a:cubicBezTo>
                      <a:pt x="101441" y="17100"/>
                      <a:pt x="95440" y="54057"/>
                      <a:pt x="108299" y="38150"/>
                    </a:cubicBezTo>
                    <a:cubicBezTo>
                      <a:pt x="108109" y="63772"/>
                      <a:pt x="85058" y="77774"/>
                      <a:pt x="91916" y="92442"/>
                    </a:cubicBezTo>
                    <a:cubicBezTo>
                      <a:pt x="85439" y="123684"/>
                      <a:pt x="84391" y="68535"/>
                      <a:pt x="78772" y="69011"/>
                    </a:cubicBezTo>
                    <a:cubicBezTo>
                      <a:pt x="74295" y="72440"/>
                      <a:pt x="76105" y="90918"/>
                      <a:pt x="75533" y="103872"/>
                    </a:cubicBezTo>
                    <a:cubicBezTo>
                      <a:pt x="67628" y="94347"/>
                      <a:pt x="63437" y="74535"/>
                      <a:pt x="49244" y="82632"/>
                    </a:cubicBezTo>
                    <a:cubicBezTo>
                      <a:pt x="45339" y="95967"/>
                      <a:pt x="40957" y="108349"/>
                      <a:pt x="36100" y="11920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19" name="Freeform: Shape 73818">
                <a:extLst>
                  <a:ext uri="{FF2B5EF4-FFF2-40B4-BE49-F238E27FC236}">
                    <a16:creationId xmlns:a16="http://schemas.microsoft.com/office/drawing/2014/main" id="{0B8D56C5-A482-4745-A4BC-7FA7CF03E7F8}"/>
                  </a:ext>
                </a:extLst>
              </p:cNvPr>
              <p:cNvSpPr/>
              <p:nvPr/>
            </p:nvSpPr>
            <p:spPr>
              <a:xfrm>
                <a:off x="15839789" y="5330471"/>
                <a:ext cx="20097" cy="58867"/>
              </a:xfrm>
              <a:custGeom>
                <a:avLst/>
                <a:gdLst>
                  <a:gd name="connsiteX0" fmla="*/ 16764 w 20097"/>
                  <a:gd name="connsiteY0" fmla="*/ 11943 h 58867"/>
                  <a:gd name="connsiteX1" fmla="*/ 95 w 20097"/>
                  <a:gd name="connsiteY1" fmla="*/ 57758 h 58867"/>
                  <a:gd name="connsiteX2" fmla="*/ 0 w 20097"/>
                  <a:gd name="connsiteY2" fmla="*/ 6133 h 58867"/>
                  <a:gd name="connsiteX3" fmla="*/ 20098 w 20097"/>
                  <a:gd name="connsiteY3" fmla="*/ 11371 h 58867"/>
                  <a:gd name="connsiteX4" fmla="*/ 16764 w 20097"/>
                  <a:gd name="connsiteY4" fmla="*/ 11943 h 58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7" h="58867">
                    <a:moveTo>
                      <a:pt x="16764" y="11943"/>
                    </a:moveTo>
                    <a:cubicBezTo>
                      <a:pt x="3048" y="7847"/>
                      <a:pt x="16288" y="67664"/>
                      <a:pt x="95" y="57758"/>
                    </a:cubicBezTo>
                    <a:cubicBezTo>
                      <a:pt x="3143" y="32041"/>
                      <a:pt x="3048" y="30802"/>
                      <a:pt x="0" y="6133"/>
                    </a:cubicBezTo>
                    <a:cubicBezTo>
                      <a:pt x="8858" y="20896"/>
                      <a:pt x="11239" y="-18156"/>
                      <a:pt x="20098" y="11371"/>
                    </a:cubicBezTo>
                    <a:cubicBezTo>
                      <a:pt x="19526" y="21277"/>
                      <a:pt x="16764" y="16896"/>
                      <a:pt x="16764" y="1194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20" name="Freeform: Shape 73819">
                <a:extLst>
                  <a:ext uri="{FF2B5EF4-FFF2-40B4-BE49-F238E27FC236}">
                    <a16:creationId xmlns:a16="http://schemas.microsoft.com/office/drawing/2014/main" id="{359A6696-51A8-44B4-8EFF-F6C7D16A917C}"/>
                  </a:ext>
                </a:extLst>
              </p:cNvPr>
              <p:cNvSpPr/>
              <p:nvPr/>
            </p:nvSpPr>
            <p:spPr>
              <a:xfrm>
                <a:off x="15838646" y="4424204"/>
                <a:ext cx="36480" cy="39528"/>
              </a:xfrm>
              <a:custGeom>
                <a:avLst/>
                <a:gdLst>
                  <a:gd name="connsiteX0" fmla="*/ 0 w 36480"/>
                  <a:gd name="connsiteY0" fmla="*/ 28575 h 39528"/>
                  <a:gd name="connsiteX1" fmla="*/ 16573 w 36480"/>
                  <a:gd name="connsiteY1" fmla="*/ 0 h 39528"/>
                  <a:gd name="connsiteX2" fmla="*/ 36481 w 36480"/>
                  <a:gd name="connsiteY2" fmla="*/ 39529 h 39528"/>
                  <a:gd name="connsiteX3" fmla="*/ 0 w 36480"/>
                  <a:gd name="connsiteY3" fmla="*/ 28575 h 39528"/>
                </a:gdLst>
                <a:ahLst/>
                <a:cxnLst>
                  <a:cxn ang="0">
                    <a:pos x="connsiteX0" y="connsiteY0"/>
                  </a:cxn>
                  <a:cxn ang="0">
                    <a:pos x="connsiteX1" y="connsiteY1"/>
                  </a:cxn>
                  <a:cxn ang="0">
                    <a:pos x="connsiteX2" y="connsiteY2"/>
                  </a:cxn>
                  <a:cxn ang="0">
                    <a:pos x="connsiteX3" y="connsiteY3"/>
                  </a:cxn>
                </a:cxnLst>
                <a:rect l="l" t="t" r="r" b="b"/>
                <a:pathLst>
                  <a:path w="36480" h="39528">
                    <a:moveTo>
                      <a:pt x="0" y="28575"/>
                    </a:moveTo>
                    <a:cubicBezTo>
                      <a:pt x="2096" y="10763"/>
                      <a:pt x="15526" y="20384"/>
                      <a:pt x="16573" y="0"/>
                    </a:cubicBezTo>
                    <a:cubicBezTo>
                      <a:pt x="21241" y="18479"/>
                      <a:pt x="34385" y="13906"/>
                      <a:pt x="36481" y="39529"/>
                    </a:cubicBezTo>
                    <a:cubicBezTo>
                      <a:pt x="22860" y="8572"/>
                      <a:pt x="14192" y="34100"/>
                      <a:pt x="0" y="2857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21" name="Freeform: Shape 73820">
                <a:extLst>
                  <a:ext uri="{FF2B5EF4-FFF2-40B4-BE49-F238E27FC236}">
                    <a16:creationId xmlns:a16="http://schemas.microsoft.com/office/drawing/2014/main" id="{2AF561AE-D002-491C-81C4-88CDD0111870}"/>
                  </a:ext>
                </a:extLst>
              </p:cNvPr>
              <p:cNvSpPr/>
              <p:nvPr/>
            </p:nvSpPr>
            <p:spPr>
              <a:xfrm>
                <a:off x="15847980" y="3580193"/>
                <a:ext cx="22860" cy="29985"/>
              </a:xfrm>
              <a:custGeom>
                <a:avLst/>
                <a:gdLst>
                  <a:gd name="connsiteX0" fmla="*/ 0 w 22860"/>
                  <a:gd name="connsiteY0" fmla="*/ 29718 h 29985"/>
                  <a:gd name="connsiteX1" fmla="*/ 3239 w 22860"/>
                  <a:gd name="connsiteY1" fmla="*/ 3429 h 29985"/>
                  <a:gd name="connsiteX2" fmla="*/ 22860 w 22860"/>
                  <a:gd name="connsiteY2" fmla="*/ 0 h 29985"/>
                  <a:gd name="connsiteX3" fmla="*/ 0 w 22860"/>
                  <a:gd name="connsiteY3" fmla="*/ 29718 h 29985"/>
                </a:gdLst>
                <a:ahLst/>
                <a:cxnLst>
                  <a:cxn ang="0">
                    <a:pos x="connsiteX0" y="connsiteY0"/>
                  </a:cxn>
                  <a:cxn ang="0">
                    <a:pos x="connsiteX1" y="connsiteY1"/>
                  </a:cxn>
                  <a:cxn ang="0">
                    <a:pos x="connsiteX2" y="connsiteY2"/>
                  </a:cxn>
                  <a:cxn ang="0">
                    <a:pos x="connsiteX3" y="connsiteY3"/>
                  </a:cxn>
                </a:cxnLst>
                <a:rect l="l" t="t" r="r" b="b"/>
                <a:pathLst>
                  <a:path w="22860" h="29985">
                    <a:moveTo>
                      <a:pt x="0" y="29718"/>
                    </a:moveTo>
                    <a:cubicBezTo>
                      <a:pt x="1715" y="22574"/>
                      <a:pt x="3429" y="15240"/>
                      <a:pt x="3239" y="3429"/>
                    </a:cubicBezTo>
                    <a:cubicBezTo>
                      <a:pt x="11811" y="25241"/>
                      <a:pt x="13335" y="13430"/>
                      <a:pt x="22860" y="0"/>
                    </a:cubicBezTo>
                    <a:cubicBezTo>
                      <a:pt x="20479" y="22574"/>
                      <a:pt x="12478" y="31718"/>
                      <a:pt x="0" y="2971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22" name="Freeform: Shape 73821">
                <a:extLst>
                  <a:ext uri="{FF2B5EF4-FFF2-40B4-BE49-F238E27FC236}">
                    <a16:creationId xmlns:a16="http://schemas.microsoft.com/office/drawing/2014/main" id="{AA774C2B-6BC1-42AD-8FC0-8B4D2ECF6C2B}"/>
                  </a:ext>
                </a:extLst>
              </p:cNvPr>
              <p:cNvSpPr/>
              <p:nvPr/>
            </p:nvSpPr>
            <p:spPr>
              <a:xfrm>
                <a:off x="15847980" y="3507107"/>
                <a:ext cx="29432" cy="47464"/>
              </a:xfrm>
              <a:custGeom>
                <a:avLst/>
                <a:gdLst>
                  <a:gd name="connsiteX0" fmla="*/ 0 w 29432"/>
                  <a:gd name="connsiteY0" fmla="*/ 8507 h 47464"/>
                  <a:gd name="connsiteX1" fmla="*/ 13049 w 29432"/>
                  <a:gd name="connsiteY1" fmla="*/ 31939 h 47464"/>
                  <a:gd name="connsiteX2" fmla="*/ 29433 w 29432"/>
                  <a:gd name="connsiteY2" fmla="*/ 20604 h 47464"/>
                  <a:gd name="connsiteX3" fmla="*/ 22860 w 29432"/>
                  <a:gd name="connsiteY3" fmla="*/ 47465 h 47464"/>
                  <a:gd name="connsiteX4" fmla="*/ 6572 w 29432"/>
                  <a:gd name="connsiteY4" fmla="*/ 33082 h 47464"/>
                  <a:gd name="connsiteX5" fmla="*/ 0 w 29432"/>
                  <a:gd name="connsiteY5" fmla="*/ 8507 h 47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32" h="47464">
                    <a:moveTo>
                      <a:pt x="0" y="8507"/>
                    </a:moveTo>
                    <a:cubicBezTo>
                      <a:pt x="4858" y="-18163"/>
                      <a:pt x="9811" y="25843"/>
                      <a:pt x="13049" y="31939"/>
                    </a:cubicBezTo>
                    <a:cubicBezTo>
                      <a:pt x="19908" y="25938"/>
                      <a:pt x="23622" y="5555"/>
                      <a:pt x="29433" y="20604"/>
                    </a:cubicBezTo>
                    <a:cubicBezTo>
                      <a:pt x="27337" y="29558"/>
                      <a:pt x="21908" y="30796"/>
                      <a:pt x="22860" y="47465"/>
                    </a:cubicBezTo>
                    <a:cubicBezTo>
                      <a:pt x="18574" y="39464"/>
                      <a:pt x="10763" y="41178"/>
                      <a:pt x="6572" y="33082"/>
                    </a:cubicBezTo>
                    <a:cubicBezTo>
                      <a:pt x="6668" y="18318"/>
                      <a:pt x="4096" y="11270"/>
                      <a:pt x="0" y="850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23" name="Freeform: Shape 73822">
                <a:extLst>
                  <a:ext uri="{FF2B5EF4-FFF2-40B4-BE49-F238E27FC236}">
                    <a16:creationId xmlns:a16="http://schemas.microsoft.com/office/drawing/2014/main" id="{AA6A030C-603D-4FAE-BE60-FA1D38DB816B}"/>
                  </a:ext>
                </a:extLst>
              </p:cNvPr>
              <p:cNvSpPr/>
              <p:nvPr/>
            </p:nvSpPr>
            <p:spPr>
              <a:xfrm>
                <a:off x="15852977" y="5341461"/>
                <a:ext cx="30436" cy="79207"/>
              </a:xfrm>
              <a:custGeom>
                <a:avLst/>
                <a:gdLst>
                  <a:gd name="connsiteX0" fmla="*/ 10339 w 30436"/>
                  <a:gd name="connsiteY0" fmla="*/ 25622 h 79207"/>
                  <a:gd name="connsiteX1" fmla="*/ 13767 w 30436"/>
                  <a:gd name="connsiteY1" fmla="*/ 76581 h 79207"/>
                  <a:gd name="connsiteX2" fmla="*/ 337 w 30436"/>
                  <a:gd name="connsiteY2" fmla="*/ 53245 h 79207"/>
                  <a:gd name="connsiteX3" fmla="*/ 10243 w 30436"/>
                  <a:gd name="connsiteY3" fmla="*/ 0 h 79207"/>
                  <a:gd name="connsiteX4" fmla="*/ 30436 w 30436"/>
                  <a:gd name="connsiteY4" fmla="*/ 13716 h 79207"/>
                  <a:gd name="connsiteX5" fmla="*/ 10339 w 30436"/>
                  <a:gd name="connsiteY5" fmla="*/ 25622 h 79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36" h="79207">
                    <a:moveTo>
                      <a:pt x="10339" y="25622"/>
                    </a:moveTo>
                    <a:cubicBezTo>
                      <a:pt x="10339" y="45815"/>
                      <a:pt x="16149" y="49911"/>
                      <a:pt x="13767" y="76581"/>
                    </a:cubicBezTo>
                    <a:cubicBezTo>
                      <a:pt x="1004" y="91345"/>
                      <a:pt x="13006" y="38386"/>
                      <a:pt x="337" y="53245"/>
                    </a:cubicBezTo>
                    <a:cubicBezTo>
                      <a:pt x="-2616" y="20383"/>
                      <a:pt x="14911" y="36671"/>
                      <a:pt x="10243" y="0"/>
                    </a:cubicBezTo>
                    <a:cubicBezTo>
                      <a:pt x="14625" y="11239"/>
                      <a:pt x="26150" y="2572"/>
                      <a:pt x="30436" y="13716"/>
                    </a:cubicBezTo>
                    <a:cubicBezTo>
                      <a:pt x="28626" y="42386"/>
                      <a:pt x="17863" y="28099"/>
                      <a:pt x="10339" y="2562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24" name="Freeform: Shape 73823">
                <a:extLst>
                  <a:ext uri="{FF2B5EF4-FFF2-40B4-BE49-F238E27FC236}">
                    <a16:creationId xmlns:a16="http://schemas.microsoft.com/office/drawing/2014/main" id="{BF39821B-49F1-45A3-93E8-CA78B579397B}"/>
                  </a:ext>
                </a:extLst>
              </p:cNvPr>
              <p:cNvSpPr/>
              <p:nvPr/>
            </p:nvSpPr>
            <p:spPr>
              <a:xfrm>
                <a:off x="15860458" y="5586349"/>
                <a:ext cx="26955" cy="26794"/>
              </a:xfrm>
              <a:custGeom>
                <a:avLst/>
                <a:gdLst>
                  <a:gd name="connsiteX0" fmla="*/ 0 w 26955"/>
                  <a:gd name="connsiteY0" fmla="*/ 13049 h 26794"/>
                  <a:gd name="connsiteX1" fmla="*/ 26860 w 26955"/>
                  <a:gd name="connsiteY1" fmla="*/ 0 h 26794"/>
                  <a:gd name="connsiteX2" fmla="*/ 26956 w 26955"/>
                  <a:gd name="connsiteY2" fmla="*/ 17240 h 26794"/>
                  <a:gd name="connsiteX3" fmla="*/ 0 w 26955"/>
                  <a:gd name="connsiteY3" fmla="*/ 13049 h 26794"/>
                </a:gdLst>
                <a:ahLst/>
                <a:cxnLst>
                  <a:cxn ang="0">
                    <a:pos x="connsiteX0" y="connsiteY0"/>
                  </a:cxn>
                  <a:cxn ang="0">
                    <a:pos x="connsiteX1" y="connsiteY1"/>
                  </a:cxn>
                  <a:cxn ang="0">
                    <a:pos x="connsiteX2" y="connsiteY2"/>
                  </a:cxn>
                  <a:cxn ang="0">
                    <a:pos x="connsiteX3" y="connsiteY3"/>
                  </a:cxn>
                </a:cxnLst>
                <a:rect l="l" t="t" r="r" b="b"/>
                <a:pathLst>
                  <a:path w="26955" h="26794">
                    <a:moveTo>
                      <a:pt x="0" y="13049"/>
                    </a:moveTo>
                    <a:cubicBezTo>
                      <a:pt x="6382" y="-8763"/>
                      <a:pt x="17526" y="22479"/>
                      <a:pt x="26860" y="0"/>
                    </a:cubicBezTo>
                    <a:cubicBezTo>
                      <a:pt x="24765" y="7906"/>
                      <a:pt x="22860" y="16097"/>
                      <a:pt x="26956" y="17240"/>
                    </a:cubicBezTo>
                    <a:cubicBezTo>
                      <a:pt x="24765" y="26670"/>
                      <a:pt x="6001" y="34576"/>
                      <a:pt x="0" y="1304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25" name="Freeform: Shape 73824">
                <a:extLst>
                  <a:ext uri="{FF2B5EF4-FFF2-40B4-BE49-F238E27FC236}">
                    <a16:creationId xmlns:a16="http://schemas.microsoft.com/office/drawing/2014/main" id="{385397EC-7D85-4A65-88AD-80ADC6983AEE}"/>
                  </a:ext>
                </a:extLst>
              </p:cNvPr>
              <p:cNvSpPr/>
              <p:nvPr/>
            </p:nvSpPr>
            <p:spPr>
              <a:xfrm>
                <a:off x="15875412" y="4590912"/>
                <a:ext cx="39909" cy="54843"/>
              </a:xfrm>
              <a:custGeom>
                <a:avLst/>
                <a:gdLst>
                  <a:gd name="connsiteX0" fmla="*/ 0 w 39909"/>
                  <a:gd name="connsiteY0" fmla="*/ 53034 h 54843"/>
                  <a:gd name="connsiteX1" fmla="*/ 9906 w 39909"/>
                  <a:gd name="connsiteY1" fmla="*/ 8457 h 54843"/>
                  <a:gd name="connsiteX2" fmla="*/ 39910 w 39909"/>
                  <a:gd name="connsiteY2" fmla="*/ 54844 h 54843"/>
                  <a:gd name="connsiteX3" fmla="*/ 0 w 39909"/>
                  <a:gd name="connsiteY3" fmla="*/ 53034 h 54843"/>
                </a:gdLst>
                <a:ahLst/>
                <a:cxnLst>
                  <a:cxn ang="0">
                    <a:pos x="connsiteX0" y="connsiteY0"/>
                  </a:cxn>
                  <a:cxn ang="0">
                    <a:pos x="connsiteX1" y="connsiteY1"/>
                  </a:cxn>
                  <a:cxn ang="0">
                    <a:pos x="connsiteX2" y="connsiteY2"/>
                  </a:cxn>
                  <a:cxn ang="0">
                    <a:pos x="connsiteX3" y="connsiteY3"/>
                  </a:cxn>
                </a:cxnLst>
                <a:rect l="l" t="t" r="r" b="b"/>
                <a:pathLst>
                  <a:path w="39909" h="54843">
                    <a:moveTo>
                      <a:pt x="0" y="53034"/>
                    </a:moveTo>
                    <a:cubicBezTo>
                      <a:pt x="1905" y="39603"/>
                      <a:pt x="22193" y="27697"/>
                      <a:pt x="9906" y="8457"/>
                    </a:cubicBezTo>
                    <a:cubicBezTo>
                      <a:pt x="24194" y="-22119"/>
                      <a:pt x="32099" y="38842"/>
                      <a:pt x="39910" y="54844"/>
                    </a:cubicBezTo>
                    <a:cubicBezTo>
                      <a:pt x="31052" y="38270"/>
                      <a:pt x="18860" y="57415"/>
                      <a:pt x="0" y="5303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26" name="Freeform: Shape 73825">
                <a:extLst>
                  <a:ext uri="{FF2B5EF4-FFF2-40B4-BE49-F238E27FC236}">
                    <a16:creationId xmlns:a16="http://schemas.microsoft.com/office/drawing/2014/main" id="{FB41E439-98C6-4C57-8F3B-3A7803770045}"/>
                  </a:ext>
                </a:extLst>
              </p:cNvPr>
              <p:cNvSpPr/>
              <p:nvPr/>
            </p:nvSpPr>
            <p:spPr>
              <a:xfrm>
                <a:off x="15881413" y="4167505"/>
                <a:ext cx="19812" cy="27023"/>
              </a:xfrm>
              <a:custGeom>
                <a:avLst/>
                <a:gdLst>
                  <a:gd name="connsiteX0" fmla="*/ 13240 w 19812"/>
                  <a:gd name="connsiteY0" fmla="*/ 26765 h 27023"/>
                  <a:gd name="connsiteX1" fmla="*/ 0 w 19812"/>
                  <a:gd name="connsiteY1" fmla="*/ 20479 h 27023"/>
                  <a:gd name="connsiteX2" fmla="*/ 19812 w 19812"/>
                  <a:gd name="connsiteY2" fmla="*/ 0 h 27023"/>
                  <a:gd name="connsiteX3" fmla="*/ 19812 w 19812"/>
                  <a:gd name="connsiteY3" fmla="*/ 25717 h 27023"/>
                  <a:gd name="connsiteX4" fmla="*/ 16478 w 19812"/>
                  <a:gd name="connsiteY4" fmla="*/ 9049 h 27023"/>
                  <a:gd name="connsiteX5" fmla="*/ 13240 w 19812"/>
                  <a:gd name="connsiteY5" fmla="*/ 26765 h 27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12" h="27023">
                    <a:moveTo>
                      <a:pt x="13240" y="26765"/>
                    </a:moveTo>
                    <a:cubicBezTo>
                      <a:pt x="7334" y="28861"/>
                      <a:pt x="6191" y="17431"/>
                      <a:pt x="0" y="20479"/>
                    </a:cubicBezTo>
                    <a:cubicBezTo>
                      <a:pt x="3334" y="5620"/>
                      <a:pt x="14002" y="8763"/>
                      <a:pt x="19812" y="0"/>
                    </a:cubicBezTo>
                    <a:cubicBezTo>
                      <a:pt x="19812" y="8477"/>
                      <a:pt x="19812" y="17145"/>
                      <a:pt x="19812" y="25717"/>
                    </a:cubicBezTo>
                    <a:cubicBezTo>
                      <a:pt x="16573" y="26099"/>
                      <a:pt x="17240" y="15621"/>
                      <a:pt x="16478" y="9049"/>
                    </a:cubicBezTo>
                    <a:cubicBezTo>
                      <a:pt x="13240" y="9811"/>
                      <a:pt x="13906" y="20003"/>
                      <a:pt x="13240" y="2676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27" name="Freeform: Shape 73826">
                <a:extLst>
                  <a:ext uri="{FF2B5EF4-FFF2-40B4-BE49-F238E27FC236}">
                    <a16:creationId xmlns:a16="http://schemas.microsoft.com/office/drawing/2014/main" id="{BDEBF907-C1CD-46E5-8502-187D0EDB6BC0}"/>
                  </a:ext>
                </a:extLst>
              </p:cNvPr>
              <p:cNvSpPr/>
              <p:nvPr/>
            </p:nvSpPr>
            <p:spPr>
              <a:xfrm>
                <a:off x="15881017" y="3592603"/>
                <a:ext cx="21429" cy="35215"/>
              </a:xfrm>
              <a:custGeom>
                <a:avLst/>
                <a:gdLst>
                  <a:gd name="connsiteX0" fmla="*/ 3063 w 21429"/>
                  <a:gd name="connsiteY0" fmla="*/ 28358 h 35215"/>
                  <a:gd name="connsiteX1" fmla="*/ 16112 w 21429"/>
                  <a:gd name="connsiteY1" fmla="*/ 354 h 35215"/>
                  <a:gd name="connsiteX2" fmla="*/ 12874 w 21429"/>
                  <a:gd name="connsiteY2" fmla="*/ 35215 h 35215"/>
                  <a:gd name="connsiteX3" fmla="*/ 16112 w 21429"/>
                  <a:gd name="connsiteY3" fmla="*/ 8926 h 35215"/>
                  <a:gd name="connsiteX4" fmla="*/ 3063 w 21429"/>
                  <a:gd name="connsiteY4" fmla="*/ 28358 h 352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29" h="35215">
                    <a:moveTo>
                      <a:pt x="3063" y="28358"/>
                    </a:moveTo>
                    <a:cubicBezTo>
                      <a:pt x="-6462" y="18071"/>
                      <a:pt x="8588" y="-2980"/>
                      <a:pt x="16112" y="354"/>
                    </a:cubicBezTo>
                    <a:cubicBezTo>
                      <a:pt x="20589" y="14260"/>
                      <a:pt x="26780" y="32263"/>
                      <a:pt x="12874" y="35215"/>
                    </a:cubicBezTo>
                    <a:cubicBezTo>
                      <a:pt x="14588" y="28072"/>
                      <a:pt x="16303" y="20737"/>
                      <a:pt x="16112" y="8926"/>
                    </a:cubicBezTo>
                    <a:cubicBezTo>
                      <a:pt x="8683" y="7783"/>
                      <a:pt x="3825" y="13117"/>
                      <a:pt x="3063" y="2835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28" name="Freeform: Shape 73827">
                <a:extLst>
                  <a:ext uri="{FF2B5EF4-FFF2-40B4-BE49-F238E27FC236}">
                    <a16:creationId xmlns:a16="http://schemas.microsoft.com/office/drawing/2014/main" id="{1B1F4AF3-6422-4265-81C6-A04386143D65}"/>
                  </a:ext>
                </a:extLst>
              </p:cNvPr>
              <p:cNvSpPr/>
              <p:nvPr/>
            </p:nvSpPr>
            <p:spPr>
              <a:xfrm>
                <a:off x="15910941" y="6599904"/>
                <a:ext cx="31583" cy="73056"/>
              </a:xfrm>
              <a:custGeom>
                <a:avLst/>
                <a:gdLst>
                  <a:gd name="connsiteX0" fmla="*/ 27051 w 31583"/>
                  <a:gd name="connsiteY0" fmla="*/ 0 h 73056"/>
                  <a:gd name="connsiteX1" fmla="*/ 23813 w 31583"/>
                  <a:gd name="connsiteY1" fmla="*/ 43434 h 73056"/>
                  <a:gd name="connsiteX2" fmla="*/ 0 w 31583"/>
                  <a:gd name="connsiteY2" fmla="*/ 73057 h 73056"/>
                  <a:gd name="connsiteX3" fmla="*/ 13430 w 31583"/>
                  <a:gd name="connsiteY3" fmla="*/ 19336 h 73056"/>
                  <a:gd name="connsiteX4" fmla="*/ 27051 w 31583"/>
                  <a:gd name="connsiteY4" fmla="*/ 0 h 73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83" h="73056">
                    <a:moveTo>
                      <a:pt x="27051" y="0"/>
                    </a:moveTo>
                    <a:cubicBezTo>
                      <a:pt x="42577" y="15145"/>
                      <a:pt x="12287" y="37433"/>
                      <a:pt x="23813" y="43434"/>
                    </a:cubicBezTo>
                    <a:cubicBezTo>
                      <a:pt x="15145" y="51625"/>
                      <a:pt x="10954" y="70199"/>
                      <a:pt x="0" y="73057"/>
                    </a:cubicBezTo>
                    <a:cubicBezTo>
                      <a:pt x="6668" y="60198"/>
                      <a:pt x="2000" y="20860"/>
                      <a:pt x="13430" y="19336"/>
                    </a:cubicBezTo>
                    <a:cubicBezTo>
                      <a:pt x="4381" y="69913"/>
                      <a:pt x="26384" y="24479"/>
                      <a:pt x="27051"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29" name="Freeform: Shape 73828">
                <a:extLst>
                  <a:ext uri="{FF2B5EF4-FFF2-40B4-BE49-F238E27FC236}">
                    <a16:creationId xmlns:a16="http://schemas.microsoft.com/office/drawing/2014/main" id="{9E73D7C1-8282-4D1D-808A-25F6AA85037A}"/>
                  </a:ext>
                </a:extLst>
              </p:cNvPr>
              <p:cNvSpPr/>
              <p:nvPr/>
            </p:nvSpPr>
            <p:spPr>
              <a:xfrm>
                <a:off x="15909719" y="3185573"/>
                <a:ext cx="48846" cy="27527"/>
              </a:xfrm>
              <a:custGeom>
                <a:avLst/>
                <a:gdLst>
                  <a:gd name="connsiteX0" fmla="*/ 79 w 48846"/>
                  <a:gd name="connsiteY0" fmla="*/ 27527 h 27527"/>
                  <a:gd name="connsiteX1" fmla="*/ 9794 w 48846"/>
                  <a:gd name="connsiteY1" fmla="*/ 0 h 27527"/>
                  <a:gd name="connsiteX2" fmla="*/ 48847 w 48846"/>
                  <a:gd name="connsiteY2" fmla="*/ 1810 h 27527"/>
                  <a:gd name="connsiteX3" fmla="*/ 79 w 48846"/>
                  <a:gd name="connsiteY3" fmla="*/ 27527 h 27527"/>
                </a:gdLst>
                <a:ahLst/>
                <a:cxnLst>
                  <a:cxn ang="0">
                    <a:pos x="connsiteX0" y="connsiteY0"/>
                  </a:cxn>
                  <a:cxn ang="0">
                    <a:pos x="connsiteX1" y="connsiteY1"/>
                  </a:cxn>
                  <a:cxn ang="0">
                    <a:pos x="connsiteX2" y="connsiteY2"/>
                  </a:cxn>
                  <a:cxn ang="0">
                    <a:pos x="connsiteX3" y="connsiteY3"/>
                  </a:cxn>
                </a:cxnLst>
                <a:rect l="l" t="t" r="r" b="b"/>
                <a:pathLst>
                  <a:path w="48846" h="27527">
                    <a:moveTo>
                      <a:pt x="79" y="27527"/>
                    </a:moveTo>
                    <a:cubicBezTo>
                      <a:pt x="-1255" y="7144"/>
                      <a:pt x="14842" y="29623"/>
                      <a:pt x="9794" y="0"/>
                    </a:cubicBezTo>
                    <a:cubicBezTo>
                      <a:pt x="23510" y="13430"/>
                      <a:pt x="33131" y="10478"/>
                      <a:pt x="48847" y="1810"/>
                    </a:cubicBezTo>
                    <a:cubicBezTo>
                      <a:pt x="37893" y="30766"/>
                      <a:pt x="14461" y="16764"/>
                      <a:pt x="79" y="2752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30" name="Freeform: Shape 73829">
                <a:extLst>
                  <a:ext uri="{FF2B5EF4-FFF2-40B4-BE49-F238E27FC236}">
                    <a16:creationId xmlns:a16="http://schemas.microsoft.com/office/drawing/2014/main" id="{37E0C934-D627-4307-A5EE-F524672B4767}"/>
                  </a:ext>
                </a:extLst>
              </p:cNvPr>
              <p:cNvSpPr/>
              <p:nvPr/>
            </p:nvSpPr>
            <p:spPr>
              <a:xfrm>
                <a:off x="15916846" y="3569145"/>
                <a:ext cx="68675" cy="169163"/>
              </a:xfrm>
              <a:custGeom>
                <a:avLst/>
                <a:gdLst>
                  <a:gd name="connsiteX0" fmla="*/ 32956 w 68675"/>
                  <a:gd name="connsiteY0" fmla="*/ 169164 h 169163"/>
                  <a:gd name="connsiteX1" fmla="*/ 29623 w 68675"/>
                  <a:gd name="connsiteY1" fmla="*/ 135446 h 169163"/>
                  <a:gd name="connsiteX2" fmla="*/ 32956 w 68675"/>
                  <a:gd name="connsiteY2" fmla="*/ 152019 h 169163"/>
                  <a:gd name="connsiteX3" fmla="*/ 36100 w 68675"/>
                  <a:gd name="connsiteY3" fmla="*/ 74295 h 169163"/>
                  <a:gd name="connsiteX4" fmla="*/ 0 w 68675"/>
                  <a:gd name="connsiteY4" fmla="*/ 71914 h 169163"/>
                  <a:gd name="connsiteX5" fmla="*/ 3238 w 68675"/>
                  <a:gd name="connsiteY5" fmla="*/ 28384 h 169163"/>
                  <a:gd name="connsiteX6" fmla="*/ 68675 w 68675"/>
                  <a:gd name="connsiteY6" fmla="*/ 0 h 169163"/>
                  <a:gd name="connsiteX7" fmla="*/ 45815 w 68675"/>
                  <a:gd name="connsiteY7" fmla="*/ 29623 h 169163"/>
                  <a:gd name="connsiteX8" fmla="*/ 58960 w 68675"/>
                  <a:gd name="connsiteY8" fmla="*/ 44672 h 169163"/>
                  <a:gd name="connsiteX9" fmla="*/ 46101 w 68675"/>
                  <a:gd name="connsiteY9" fmla="*/ 149828 h 169163"/>
                  <a:gd name="connsiteX10" fmla="*/ 32956 w 68675"/>
                  <a:gd name="connsiteY10" fmla="*/ 169164 h 169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8675" h="169163">
                    <a:moveTo>
                      <a:pt x="32956" y="169164"/>
                    </a:moveTo>
                    <a:cubicBezTo>
                      <a:pt x="28480" y="167259"/>
                      <a:pt x="30194" y="148209"/>
                      <a:pt x="29623" y="135446"/>
                    </a:cubicBezTo>
                    <a:cubicBezTo>
                      <a:pt x="32861" y="135160"/>
                      <a:pt x="32195" y="145447"/>
                      <a:pt x="32956" y="152019"/>
                    </a:cubicBezTo>
                    <a:cubicBezTo>
                      <a:pt x="48387" y="137636"/>
                      <a:pt x="38671" y="105537"/>
                      <a:pt x="36100" y="74295"/>
                    </a:cubicBezTo>
                    <a:cubicBezTo>
                      <a:pt x="23527" y="110395"/>
                      <a:pt x="17336" y="68961"/>
                      <a:pt x="0" y="71914"/>
                    </a:cubicBezTo>
                    <a:cubicBezTo>
                      <a:pt x="667" y="60865"/>
                      <a:pt x="9525" y="28194"/>
                      <a:pt x="3238" y="28384"/>
                    </a:cubicBezTo>
                    <a:cubicBezTo>
                      <a:pt x="17240" y="5429"/>
                      <a:pt x="40291" y="28480"/>
                      <a:pt x="68675" y="0"/>
                    </a:cubicBezTo>
                    <a:cubicBezTo>
                      <a:pt x="68294" y="41529"/>
                      <a:pt x="50482" y="15240"/>
                      <a:pt x="45815" y="29623"/>
                    </a:cubicBezTo>
                    <a:cubicBezTo>
                      <a:pt x="46292" y="45529"/>
                      <a:pt x="56864" y="33147"/>
                      <a:pt x="58960" y="44672"/>
                    </a:cubicBezTo>
                    <a:cubicBezTo>
                      <a:pt x="55721" y="94202"/>
                      <a:pt x="49816" y="94393"/>
                      <a:pt x="46101" y="149828"/>
                    </a:cubicBezTo>
                    <a:cubicBezTo>
                      <a:pt x="38576" y="148590"/>
                      <a:pt x="33719" y="154019"/>
                      <a:pt x="32956" y="16916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31" name="Freeform: Shape 73830">
                <a:extLst>
                  <a:ext uri="{FF2B5EF4-FFF2-40B4-BE49-F238E27FC236}">
                    <a16:creationId xmlns:a16="http://schemas.microsoft.com/office/drawing/2014/main" id="{4AACDA7C-4986-4A65-9E72-60D469B1CCBF}"/>
                  </a:ext>
                </a:extLst>
              </p:cNvPr>
              <p:cNvSpPr/>
              <p:nvPr/>
            </p:nvSpPr>
            <p:spPr>
              <a:xfrm>
                <a:off x="15949707" y="5049329"/>
                <a:ext cx="20005" cy="61372"/>
              </a:xfrm>
              <a:custGeom>
                <a:avLst/>
                <a:gdLst>
                  <a:gd name="connsiteX0" fmla="*/ 0 w 20005"/>
                  <a:gd name="connsiteY0" fmla="*/ 28575 h 61372"/>
                  <a:gd name="connsiteX1" fmla="*/ 6572 w 20005"/>
                  <a:gd name="connsiteY1" fmla="*/ 1619 h 61372"/>
                  <a:gd name="connsiteX2" fmla="*/ 6667 w 20005"/>
                  <a:gd name="connsiteY2" fmla="*/ 36100 h 61372"/>
                  <a:gd name="connsiteX3" fmla="*/ 16669 w 20005"/>
                  <a:gd name="connsiteY3" fmla="*/ 0 h 61372"/>
                  <a:gd name="connsiteX4" fmla="*/ 16859 w 20005"/>
                  <a:gd name="connsiteY4" fmla="*/ 60198 h 61372"/>
                  <a:gd name="connsiteX5" fmla="*/ 0 w 20005"/>
                  <a:gd name="connsiteY5" fmla="*/ 28575 h 61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05" h="61372">
                    <a:moveTo>
                      <a:pt x="0" y="28575"/>
                    </a:moveTo>
                    <a:cubicBezTo>
                      <a:pt x="2191" y="19431"/>
                      <a:pt x="7715" y="18383"/>
                      <a:pt x="6572" y="1619"/>
                    </a:cubicBezTo>
                    <a:cubicBezTo>
                      <a:pt x="14954" y="1524"/>
                      <a:pt x="7620" y="30575"/>
                      <a:pt x="6667" y="36100"/>
                    </a:cubicBezTo>
                    <a:cubicBezTo>
                      <a:pt x="15526" y="37147"/>
                      <a:pt x="17621" y="22288"/>
                      <a:pt x="16669" y="0"/>
                    </a:cubicBezTo>
                    <a:cubicBezTo>
                      <a:pt x="23813" y="19526"/>
                      <a:pt x="17335" y="45529"/>
                      <a:pt x="16859" y="60198"/>
                    </a:cubicBezTo>
                    <a:cubicBezTo>
                      <a:pt x="4381" y="68675"/>
                      <a:pt x="9525" y="28480"/>
                      <a:pt x="0" y="2857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32" name="Freeform: Shape 73831">
                <a:extLst>
                  <a:ext uri="{FF2B5EF4-FFF2-40B4-BE49-F238E27FC236}">
                    <a16:creationId xmlns:a16="http://schemas.microsoft.com/office/drawing/2014/main" id="{2EBEB7BE-F2A4-4FDC-A71E-3A97C9BCD023}"/>
                  </a:ext>
                </a:extLst>
              </p:cNvPr>
              <p:cNvSpPr/>
              <p:nvPr/>
            </p:nvSpPr>
            <p:spPr>
              <a:xfrm>
                <a:off x="15946564" y="3717449"/>
                <a:ext cx="98583" cy="162877"/>
              </a:xfrm>
              <a:custGeom>
                <a:avLst/>
                <a:gdLst>
                  <a:gd name="connsiteX0" fmla="*/ 68961 w 98583"/>
                  <a:gd name="connsiteY0" fmla="*/ 61150 h 162877"/>
                  <a:gd name="connsiteX1" fmla="*/ 59055 w 98583"/>
                  <a:gd name="connsiteY1" fmla="*/ 45625 h 162877"/>
                  <a:gd name="connsiteX2" fmla="*/ 62294 w 98583"/>
                  <a:gd name="connsiteY2" fmla="*/ 10763 h 162877"/>
                  <a:gd name="connsiteX3" fmla="*/ 75438 w 98583"/>
                  <a:gd name="connsiteY3" fmla="*/ 0 h 162877"/>
                  <a:gd name="connsiteX4" fmla="*/ 75533 w 98583"/>
                  <a:gd name="connsiteY4" fmla="*/ 42958 h 162877"/>
                  <a:gd name="connsiteX5" fmla="*/ 91916 w 98583"/>
                  <a:gd name="connsiteY5" fmla="*/ 57341 h 162877"/>
                  <a:gd name="connsiteX6" fmla="*/ 98584 w 98583"/>
                  <a:gd name="connsiteY6" fmla="*/ 73247 h 162877"/>
                  <a:gd name="connsiteX7" fmla="*/ 92107 w 98583"/>
                  <a:gd name="connsiteY7" fmla="*/ 100203 h 162877"/>
                  <a:gd name="connsiteX8" fmla="*/ 62484 w 98583"/>
                  <a:gd name="connsiteY8" fmla="*/ 79438 h 162877"/>
                  <a:gd name="connsiteX9" fmla="*/ 19812 w 98583"/>
                  <a:gd name="connsiteY9" fmla="*/ 95441 h 162877"/>
                  <a:gd name="connsiteX10" fmla="*/ 26479 w 98583"/>
                  <a:gd name="connsiteY10" fmla="*/ 162878 h 162877"/>
                  <a:gd name="connsiteX11" fmla="*/ 0 w 98583"/>
                  <a:gd name="connsiteY11" fmla="*/ 81534 h 162877"/>
                  <a:gd name="connsiteX12" fmla="*/ 3238 w 98583"/>
                  <a:gd name="connsiteY12" fmla="*/ 46768 h 162877"/>
                  <a:gd name="connsiteX13" fmla="*/ 32766 w 98583"/>
                  <a:gd name="connsiteY13" fmla="*/ 24479 h 162877"/>
                  <a:gd name="connsiteX14" fmla="*/ 68961 w 98583"/>
                  <a:gd name="connsiteY14" fmla="*/ 61150 h 162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8583" h="162877">
                    <a:moveTo>
                      <a:pt x="68961" y="61150"/>
                    </a:moveTo>
                    <a:cubicBezTo>
                      <a:pt x="71819" y="43053"/>
                      <a:pt x="60293" y="24194"/>
                      <a:pt x="59055" y="45625"/>
                    </a:cubicBezTo>
                    <a:cubicBezTo>
                      <a:pt x="43910" y="31813"/>
                      <a:pt x="82296" y="10954"/>
                      <a:pt x="62294" y="10763"/>
                    </a:cubicBezTo>
                    <a:cubicBezTo>
                      <a:pt x="63246" y="-1048"/>
                      <a:pt x="70485" y="2191"/>
                      <a:pt x="75438" y="0"/>
                    </a:cubicBezTo>
                    <a:cubicBezTo>
                      <a:pt x="70771" y="32671"/>
                      <a:pt x="91345" y="54864"/>
                      <a:pt x="75533" y="42958"/>
                    </a:cubicBezTo>
                    <a:cubicBezTo>
                      <a:pt x="75152" y="77533"/>
                      <a:pt x="84011" y="64199"/>
                      <a:pt x="91916" y="57341"/>
                    </a:cubicBezTo>
                    <a:cubicBezTo>
                      <a:pt x="90773" y="72104"/>
                      <a:pt x="94583" y="72962"/>
                      <a:pt x="98584" y="73247"/>
                    </a:cubicBezTo>
                    <a:cubicBezTo>
                      <a:pt x="96488" y="82296"/>
                      <a:pt x="91059" y="83439"/>
                      <a:pt x="92107" y="100203"/>
                    </a:cubicBezTo>
                    <a:cubicBezTo>
                      <a:pt x="81915" y="78867"/>
                      <a:pt x="75533" y="114014"/>
                      <a:pt x="62484" y="79438"/>
                    </a:cubicBezTo>
                    <a:cubicBezTo>
                      <a:pt x="41434" y="92774"/>
                      <a:pt x="34576" y="143446"/>
                      <a:pt x="19812" y="95441"/>
                    </a:cubicBezTo>
                    <a:cubicBezTo>
                      <a:pt x="14097" y="106490"/>
                      <a:pt x="27527" y="136684"/>
                      <a:pt x="26479" y="162878"/>
                    </a:cubicBezTo>
                    <a:cubicBezTo>
                      <a:pt x="14383" y="144875"/>
                      <a:pt x="17621" y="83915"/>
                      <a:pt x="0" y="81534"/>
                    </a:cubicBezTo>
                    <a:cubicBezTo>
                      <a:pt x="5715" y="63056"/>
                      <a:pt x="-2476" y="65246"/>
                      <a:pt x="3238" y="46768"/>
                    </a:cubicBezTo>
                    <a:cubicBezTo>
                      <a:pt x="10954" y="65818"/>
                      <a:pt x="33242" y="70199"/>
                      <a:pt x="32766" y="24479"/>
                    </a:cubicBezTo>
                    <a:cubicBezTo>
                      <a:pt x="47720" y="28575"/>
                      <a:pt x="52007" y="62579"/>
                      <a:pt x="68961" y="6115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33" name="Freeform: Shape 73832">
                <a:extLst>
                  <a:ext uri="{FF2B5EF4-FFF2-40B4-BE49-F238E27FC236}">
                    <a16:creationId xmlns:a16="http://schemas.microsoft.com/office/drawing/2014/main" id="{4FD1D46A-587C-4FBF-B167-CF0178858E91}"/>
                  </a:ext>
                </a:extLst>
              </p:cNvPr>
              <p:cNvSpPr/>
              <p:nvPr/>
            </p:nvSpPr>
            <p:spPr>
              <a:xfrm>
                <a:off x="15952660" y="4929219"/>
                <a:ext cx="16763" cy="49807"/>
              </a:xfrm>
              <a:custGeom>
                <a:avLst/>
                <a:gdLst>
                  <a:gd name="connsiteX0" fmla="*/ 13430 w 16763"/>
                  <a:gd name="connsiteY0" fmla="*/ 34290 h 49807"/>
                  <a:gd name="connsiteX1" fmla="*/ 0 w 16763"/>
                  <a:gd name="connsiteY1" fmla="*/ 2191 h 49807"/>
                  <a:gd name="connsiteX2" fmla="*/ 10096 w 16763"/>
                  <a:gd name="connsiteY2" fmla="*/ 17716 h 49807"/>
                  <a:gd name="connsiteX3" fmla="*/ 13335 w 16763"/>
                  <a:gd name="connsiteY3" fmla="*/ 0 h 49807"/>
                  <a:gd name="connsiteX4" fmla="*/ 16764 w 16763"/>
                  <a:gd name="connsiteY4" fmla="*/ 25146 h 49807"/>
                  <a:gd name="connsiteX5" fmla="*/ 13430 w 16763"/>
                  <a:gd name="connsiteY5" fmla="*/ 34290 h 49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63" h="49807">
                    <a:moveTo>
                      <a:pt x="13430" y="34290"/>
                    </a:moveTo>
                    <a:cubicBezTo>
                      <a:pt x="7906" y="75152"/>
                      <a:pt x="953" y="24955"/>
                      <a:pt x="0" y="2191"/>
                    </a:cubicBezTo>
                    <a:cubicBezTo>
                      <a:pt x="5715" y="857"/>
                      <a:pt x="8668" y="7048"/>
                      <a:pt x="10096" y="17716"/>
                    </a:cubicBezTo>
                    <a:cubicBezTo>
                      <a:pt x="13335" y="16859"/>
                      <a:pt x="12668" y="6763"/>
                      <a:pt x="13335" y="0"/>
                    </a:cubicBezTo>
                    <a:cubicBezTo>
                      <a:pt x="17240" y="762"/>
                      <a:pt x="16192" y="15145"/>
                      <a:pt x="16764" y="25146"/>
                    </a:cubicBezTo>
                    <a:cubicBezTo>
                      <a:pt x="8382" y="11906"/>
                      <a:pt x="762" y="32861"/>
                      <a:pt x="13430" y="3429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34" name="Freeform: Shape 73833">
                <a:extLst>
                  <a:ext uri="{FF2B5EF4-FFF2-40B4-BE49-F238E27FC236}">
                    <a16:creationId xmlns:a16="http://schemas.microsoft.com/office/drawing/2014/main" id="{489A9099-C061-47B6-B2D4-8DE0A9FC49EC}"/>
                  </a:ext>
                </a:extLst>
              </p:cNvPr>
              <p:cNvSpPr/>
              <p:nvPr/>
            </p:nvSpPr>
            <p:spPr>
              <a:xfrm>
                <a:off x="15951422" y="4438668"/>
                <a:ext cx="66293" cy="41352"/>
              </a:xfrm>
              <a:custGeom>
                <a:avLst/>
                <a:gdLst>
                  <a:gd name="connsiteX0" fmla="*/ 0 w 66293"/>
                  <a:gd name="connsiteY0" fmla="*/ 3538 h 41352"/>
                  <a:gd name="connsiteX1" fmla="*/ 66294 w 66293"/>
                  <a:gd name="connsiteY1" fmla="*/ 9348 h 41352"/>
                  <a:gd name="connsiteX2" fmla="*/ 66294 w 66293"/>
                  <a:gd name="connsiteY2" fmla="*/ 26494 h 41352"/>
                  <a:gd name="connsiteX3" fmla="*/ 33147 w 66293"/>
                  <a:gd name="connsiteY3" fmla="*/ 14968 h 41352"/>
                  <a:gd name="connsiteX4" fmla="*/ 29908 w 66293"/>
                  <a:gd name="connsiteY4" fmla="*/ 41353 h 41352"/>
                  <a:gd name="connsiteX5" fmla="*/ 0 w 66293"/>
                  <a:gd name="connsiteY5" fmla="*/ 3538 h 41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93" h="41352">
                    <a:moveTo>
                      <a:pt x="0" y="3538"/>
                    </a:moveTo>
                    <a:cubicBezTo>
                      <a:pt x="14954" y="-9130"/>
                      <a:pt x="42767" y="16873"/>
                      <a:pt x="66294" y="9348"/>
                    </a:cubicBezTo>
                    <a:cubicBezTo>
                      <a:pt x="64294" y="17445"/>
                      <a:pt x="62294" y="25350"/>
                      <a:pt x="66294" y="26494"/>
                    </a:cubicBezTo>
                    <a:cubicBezTo>
                      <a:pt x="54388" y="41924"/>
                      <a:pt x="48578" y="5253"/>
                      <a:pt x="33147" y="14968"/>
                    </a:cubicBezTo>
                    <a:cubicBezTo>
                      <a:pt x="25718" y="21064"/>
                      <a:pt x="37243" y="27732"/>
                      <a:pt x="29908" y="41353"/>
                    </a:cubicBezTo>
                    <a:cubicBezTo>
                      <a:pt x="16764" y="37638"/>
                      <a:pt x="19812" y="-11416"/>
                      <a:pt x="0" y="353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35" name="Freeform: Shape 73834">
                <a:extLst>
                  <a:ext uri="{FF2B5EF4-FFF2-40B4-BE49-F238E27FC236}">
                    <a16:creationId xmlns:a16="http://schemas.microsoft.com/office/drawing/2014/main" id="{E3886FB5-C32B-466C-81D8-01A3E700E8FD}"/>
                  </a:ext>
                </a:extLst>
              </p:cNvPr>
              <p:cNvSpPr/>
              <p:nvPr/>
            </p:nvSpPr>
            <p:spPr>
              <a:xfrm>
                <a:off x="15952279" y="3251194"/>
                <a:ext cx="32575" cy="23151"/>
              </a:xfrm>
              <a:custGeom>
                <a:avLst/>
                <a:gdLst>
                  <a:gd name="connsiteX0" fmla="*/ 0 w 32575"/>
                  <a:gd name="connsiteY0" fmla="*/ 23151 h 23151"/>
                  <a:gd name="connsiteX1" fmla="*/ 32576 w 32575"/>
                  <a:gd name="connsiteY1" fmla="*/ 8864 h 23151"/>
                  <a:gd name="connsiteX2" fmla="*/ 0 w 32575"/>
                  <a:gd name="connsiteY2" fmla="*/ 23151 h 23151"/>
                </a:gdLst>
                <a:ahLst/>
                <a:cxnLst>
                  <a:cxn ang="0">
                    <a:pos x="connsiteX0" y="connsiteY0"/>
                  </a:cxn>
                  <a:cxn ang="0">
                    <a:pos x="connsiteX1" y="connsiteY1"/>
                  </a:cxn>
                  <a:cxn ang="0">
                    <a:pos x="connsiteX2" y="connsiteY2"/>
                  </a:cxn>
                </a:cxnLst>
                <a:rect l="l" t="t" r="r" b="b"/>
                <a:pathLst>
                  <a:path w="32575" h="23151">
                    <a:moveTo>
                      <a:pt x="0" y="23151"/>
                    </a:moveTo>
                    <a:cubicBezTo>
                      <a:pt x="7906" y="-22473"/>
                      <a:pt x="17145" y="14388"/>
                      <a:pt x="32576" y="8864"/>
                    </a:cubicBezTo>
                    <a:cubicBezTo>
                      <a:pt x="22098" y="27152"/>
                      <a:pt x="15907" y="11626"/>
                      <a:pt x="0" y="2315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36" name="Freeform: Shape 73835">
                <a:extLst>
                  <a:ext uri="{FF2B5EF4-FFF2-40B4-BE49-F238E27FC236}">
                    <a16:creationId xmlns:a16="http://schemas.microsoft.com/office/drawing/2014/main" id="{CFCF9F54-CBB6-43DB-ACD4-8BF5B90FA806}"/>
                  </a:ext>
                </a:extLst>
              </p:cNvPr>
              <p:cNvSpPr/>
              <p:nvPr/>
            </p:nvSpPr>
            <p:spPr>
              <a:xfrm>
                <a:off x="15965233" y="3201099"/>
                <a:ext cx="22764" cy="51528"/>
              </a:xfrm>
              <a:custGeom>
                <a:avLst/>
                <a:gdLst>
                  <a:gd name="connsiteX0" fmla="*/ 0 w 22764"/>
                  <a:gd name="connsiteY0" fmla="*/ 36671 h 51528"/>
                  <a:gd name="connsiteX1" fmla="*/ 12954 w 22764"/>
                  <a:gd name="connsiteY1" fmla="*/ 0 h 51528"/>
                  <a:gd name="connsiteX2" fmla="*/ 12954 w 22764"/>
                  <a:gd name="connsiteY2" fmla="*/ 25813 h 51528"/>
                  <a:gd name="connsiteX3" fmla="*/ 22765 w 22764"/>
                  <a:gd name="connsiteY3" fmla="*/ 41338 h 51528"/>
                  <a:gd name="connsiteX4" fmla="*/ 0 w 22764"/>
                  <a:gd name="connsiteY4" fmla="*/ 36671 h 5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64" h="51528">
                    <a:moveTo>
                      <a:pt x="0" y="36671"/>
                    </a:moveTo>
                    <a:cubicBezTo>
                      <a:pt x="2953" y="20955"/>
                      <a:pt x="11906" y="20383"/>
                      <a:pt x="12954" y="0"/>
                    </a:cubicBezTo>
                    <a:cubicBezTo>
                      <a:pt x="18764" y="5429"/>
                      <a:pt x="13430" y="15621"/>
                      <a:pt x="12954" y="25813"/>
                    </a:cubicBezTo>
                    <a:cubicBezTo>
                      <a:pt x="15335" y="33433"/>
                      <a:pt x="18955" y="37814"/>
                      <a:pt x="22765" y="41338"/>
                    </a:cubicBezTo>
                    <a:cubicBezTo>
                      <a:pt x="15145" y="73438"/>
                      <a:pt x="13049" y="17717"/>
                      <a:pt x="0" y="3667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37" name="Freeform: Shape 73836">
                <a:extLst>
                  <a:ext uri="{FF2B5EF4-FFF2-40B4-BE49-F238E27FC236}">
                    <a16:creationId xmlns:a16="http://schemas.microsoft.com/office/drawing/2014/main" id="{9590151A-BC04-4213-9A9E-2C0C0BC1F6BC}"/>
                  </a:ext>
                </a:extLst>
              </p:cNvPr>
              <p:cNvSpPr/>
              <p:nvPr/>
            </p:nvSpPr>
            <p:spPr>
              <a:xfrm>
                <a:off x="15972853" y="4942840"/>
                <a:ext cx="26765" cy="51463"/>
              </a:xfrm>
              <a:custGeom>
                <a:avLst/>
                <a:gdLst>
                  <a:gd name="connsiteX0" fmla="*/ 0 w 26765"/>
                  <a:gd name="connsiteY0" fmla="*/ 36576 h 51463"/>
                  <a:gd name="connsiteX1" fmla="*/ 13240 w 26765"/>
                  <a:gd name="connsiteY1" fmla="*/ 0 h 51463"/>
                  <a:gd name="connsiteX2" fmla="*/ 26765 w 26765"/>
                  <a:gd name="connsiteY2" fmla="*/ 49244 h 51463"/>
                  <a:gd name="connsiteX3" fmla="*/ 20003 w 26765"/>
                  <a:gd name="connsiteY3" fmla="*/ 16002 h 51463"/>
                  <a:gd name="connsiteX4" fmla="*/ 0 w 26765"/>
                  <a:gd name="connsiteY4" fmla="*/ 36576 h 514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65" h="51463">
                    <a:moveTo>
                      <a:pt x="0" y="36576"/>
                    </a:moveTo>
                    <a:cubicBezTo>
                      <a:pt x="2953" y="20955"/>
                      <a:pt x="12192" y="20383"/>
                      <a:pt x="13240" y="0"/>
                    </a:cubicBezTo>
                    <a:cubicBezTo>
                      <a:pt x="20860" y="7906"/>
                      <a:pt x="25432" y="23908"/>
                      <a:pt x="26765" y="49244"/>
                    </a:cubicBezTo>
                    <a:cubicBezTo>
                      <a:pt x="16764" y="59626"/>
                      <a:pt x="20764" y="31051"/>
                      <a:pt x="20003" y="16002"/>
                    </a:cubicBezTo>
                    <a:cubicBezTo>
                      <a:pt x="13716" y="24003"/>
                      <a:pt x="7811" y="32575"/>
                      <a:pt x="0" y="3657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38" name="Freeform: Shape 73837">
                <a:extLst>
                  <a:ext uri="{FF2B5EF4-FFF2-40B4-BE49-F238E27FC236}">
                    <a16:creationId xmlns:a16="http://schemas.microsoft.com/office/drawing/2014/main" id="{C4451BC8-06F1-423F-AF65-394D1F6F4AB6}"/>
                  </a:ext>
                </a:extLst>
              </p:cNvPr>
              <p:cNvSpPr/>
              <p:nvPr/>
            </p:nvSpPr>
            <p:spPr>
              <a:xfrm>
                <a:off x="15988983" y="3667538"/>
                <a:ext cx="22922" cy="64007"/>
              </a:xfrm>
              <a:custGeom>
                <a:avLst/>
                <a:gdLst>
                  <a:gd name="connsiteX0" fmla="*/ 158 w 22922"/>
                  <a:gd name="connsiteY0" fmla="*/ 64008 h 64007"/>
                  <a:gd name="connsiteX1" fmla="*/ 22923 w 22922"/>
                  <a:gd name="connsiteY1" fmla="*/ 0 h 64007"/>
                  <a:gd name="connsiteX2" fmla="*/ 9968 w 22922"/>
                  <a:gd name="connsiteY2" fmla="*/ 53721 h 64007"/>
                  <a:gd name="connsiteX3" fmla="*/ 158 w 22922"/>
                  <a:gd name="connsiteY3" fmla="*/ 64008 h 64007"/>
                </a:gdLst>
                <a:ahLst/>
                <a:cxnLst>
                  <a:cxn ang="0">
                    <a:pos x="connsiteX0" y="connsiteY0"/>
                  </a:cxn>
                  <a:cxn ang="0">
                    <a:pos x="connsiteX1" y="connsiteY1"/>
                  </a:cxn>
                  <a:cxn ang="0">
                    <a:pos x="connsiteX2" y="connsiteY2"/>
                  </a:cxn>
                  <a:cxn ang="0">
                    <a:pos x="connsiteX3" y="connsiteY3"/>
                  </a:cxn>
                </a:cxnLst>
                <a:rect l="l" t="t" r="r" b="b"/>
                <a:pathLst>
                  <a:path w="22922" h="64007">
                    <a:moveTo>
                      <a:pt x="158" y="64008"/>
                    </a:moveTo>
                    <a:cubicBezTo>
                      <a:pt x="-1557" y="53911"/>
                      <a:pt x="11016" y="5334"/>
                      <a:pt x="22923" y="0"/>
                    </a:cubicBezTo>
                    <a:cubicBezTo>
                      <a:pt x="22923" y="28289"/>
                      <a:pt x="6730" y="17621"/>
                      <a:pt x="9968" y="53721"/>
                    </a:cubicBezTo>
                    <a:cubicBezTo>
                      <a:pt x="5397" y="53911"/>
                      <a:pt x="729" y="54007"/>
                      <a:pt x="158" y="6400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39" name="Freeform: Shape 73838">
                <a:extLst>
                  <a:ext uri="{FF2B5EF4-FFF2-40B4-BE49-F238E27FC236}">
                    <a16:creationId xmlns:a16="http://schemas.microsoft.com/office/drawing/2014/main" id="{7DE14B5D-FD56-4F54-BC60-2C1F74133B25}"/>
                  </a:ext>
                </a:extLst>
              </p:cNvPr>
              <p:cNvSpPr/>
              <p:nvPr/>
            </p:nvSpPr>
            <p:spPr>
              <a:xfrm>
                <a:off x="15996735" y="5092763"/>
                <a:ext cx="20218" cy="60776"/>
              </a:xfrm>
              <a:custGeom>
                <a:avLst/>
                <a:gdLst>
                  <a:gd name="connsiteX0" fmla="*/ 6693 w 20218"/>
                  <a:gd name="connsiteY0" fmla="*/ 27622 h 60776"/>
                  <a:gd name="connsiteX1" fmla="*/ 20219 w 20218"/>
                  <a:gd name="connsiteY1" fmla="*/ 42481 h 60776"/>
                  <a:gd name="connsiteX2" fmla="*/ 13551 w 20218"/>
                  <a:gd name="connsiteY2" fmla="*/ 60770 h 60776"/>
                  <a:gd name="connsiteX3" fmla="*/ 121 w 20218"/>
                  <a:gd name="connsiteY3" fmla="*/ 28575 h 60776"/>
                  <a:gd name="connsiteX4" fmla="*/ 16695 w 20218"/>
                  <a:gd name="connsiteY4" fmla="*/ 0 h 60776"/>
                  <a:gd name="connsiteX5" fmla="*/ 6693 w 20218"/>
                  <a:gd name="connsiteY5" fmla="*/ 27622 h 6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18" h="60776">
                    <a:moveTo>
                      <a:pt x="6693" y="27622"/>
                    </a:moveTo>
                    <a:cubicBezTo>
                      <a:pt x="7550" y="42577"/>
                      <a:pt x="12504" y="46196"/>
                      <a:pt x="20219" y="42481"/>
                    </a:cubicBezTo>
                    <a:cubicBezTo>
                      <a:pt x="19457" y="51911"/>
                      <a:pt x="13551" y="49339"/>
                      <a:pt x="13551" y="60770"/>
                    </a:cubicBezTo>
                    <a:cubicBezTo>
                      <a:pt x="4979" y="61341"/>
                      <a:pt x="8693" y="28004"/>
                      <a:pt x="121" y="28575"/>
                    </a:cubicBezTo>
                    <a:cubicBezTo>
                      <a:pt x="-1593" y="1905"/>
                      <a:pt x="15456" y="19526"/>
                      <a:pt x="16695" y="0"/>
                    </a:cubicBezTo>
                    <a:cubicBezTo>
                      <a:pt x="23743" y="1619"/>
                      <a:pt x="13170" y="30480"/>
                      <a:pt x="6693" y="2762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40" name="Freeform: Shape 73839">
                <a:extLst>
                  <a:ext uri="{FF2B5EF4-FFF2-40B4-BE49-F238E27FC236}">
                    <a16:creationId xmlns:a16="http://schemas.microsoft.com/office/drawing/2014/main" id="{E14CBEAD-BF9F-426D-BD93-22772E768AB2}"/>
                  </a:ext>
                </a:extLst>
              </p:cNvPr>
              <p:cNvSpPr/>
              <p:nvPr/>
            </p:nvSpPr>
            <p:spPr>
              <a:xfrm>
                <a:off x="15996475" y="5012212"/>
                <a:ext cx="23336" cy="64644"/>
              </a:xfrm>
              <a:custGeom>
                <a:avLst/>
                <a:gdLst>
                  <a:gd name="connsiteX0" fmla="*/ 10096 w 23336"/>
                  <a:gd name="connsiteY0" fmla="*/ 64645 h 64644"/>
                  <a:gd name="connsiteX1" fmla="*/ 10096 w 23336"/>
                  <a:gd name="connsiteY1" fmla="*/ 56072 h 64644"/>
                  <a:gd name="connsiteX2" fmla="*/ 0 w 23336"/>
                  <a:gd name="connsiteY2" fmla="*/ 23497 h 64644"/>
                  <a:gd name="connsiteX3" fmla="*/ 23336 w 23336"/>
                  <a:gd name="connsiteY3" fmla="*/ 2351 h 64644"/>
                  <a:gd name="connsiteX4" fmla="*/ 20193 w 23336"/>
                  <a:gd name="connsiteY4" fmla="*/ 63025 h 64644"/>
                  <a:gd name="connsiteX5" fmla="*/ 10096 w 23336"/>
                  <a:gd name="connsiteY5" fmla="*/ 64645 h 6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 h="64644">
                    <a:moveTo>
                      <a:pt x="10096" y="64645"/>
                    </a:moveTo>
                    <a:cubicBezTo>
                      <a:pt x="6286" y="63692"/>
                      <a:pt x="8191" y="56358"/>
                      <a:pt x="10096" y="56072"/>
                    </a:cubicBezTo>
                    <a:cubicBezTo>
                      <a:pt x="10573" y="34546"/>
                      <a:pt x="4858" y="30164"/>
                      <a:pt x="0" y="23497"/>
                    </a:cubicBezTo>
                    <a:cubicBezTo>
                      <a:pt x="7906" y="1017"/>
                      <a:pt x="9715" y="-3554"/>
                      <a:pt x="23336" y="2351"/>
                    </a:cubicBezTo>
                    <a:cubicBezTo>
                      <a:pt x="15430" y="31879"/>
                      <a:pt x="12097" y="27878"/>
                      <a:pt x="20193" y="63025"/>
                    </a:cubicBezTo>
                    <a:cubicBezTo>
                      <a:pt x="14478" y="65692"/>
                      <a:pt x="11430" y="49690"/>
                      <a:pt x="10096" y="6464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41" name="Freeform: Shape 73840">
                <a:extLst>
                  <a:ext uri="{FF2B5EF4-FFF2-40B4-BE49-F238E27FC236}">
                    <a16:creationId xmlns:a16="http://schemas.microsoft.com/office/drawing/2014/main" id="{1FE693E4-6291-4FC7-AE4E-9CDEC4CE3C79}"/>
                  </a:ext>
                </a:extLst>
              </p:cNvPr>
              <p:cNvSpPr/>
              <p:nvPr/>
            </p:nvSpPr>
            <p:spPr>
              <a:xfrm>
                <a:off x="15995046" y="3391789"/>
                <a:ext cx="22764" cy="46767"/>
              </a:xfrm>
              <a:custGeom>
                <a:avLst/>
                <a:gdLst>
                  <a:gd name="connsiteX0" fmla="*/ 0 w 22764"/>
                  <a:gd name="connsiteY0" fmla="*/ 46768 h 46767"/>
                  <a:gd name="connsiteX1" fmla="*/ 22765 w 22764"/>
                  <a:gd name="connsiteY1" fmla="*/ 0 h 46767"/>
                  <a:gd name="connsiteX2" fmla="*/ 0 w 22764"/>
                  <a:gd name="connsiteY2" fmla="*/ 46768 h 46767"/>
                </a:gdLst>
                <a:ahLst/>
                <a:cxnLst>
                  <a:cxn ang="0">
                    <a:pos x="connsiteX0" y="connsiteY0"/>
                  </a:cxn>
                  <a:cxn ang="0">
                    <a:pos x="connsiteX1" y="connsiteY1"/>
                  </a:cxn>
                  <a:cxn ang="0">
                    <a:pos x="connsiteX2" y="connsiteY2"/>
                  </a:cxn>
                </a:cxnLst>
                <a:rect l="l" t="t" r="r" b="b"/>
                <a:pathLst>
                  <a:path w="22764" h="46767">
                    <a:moveTo>
                      <a:pt x="0" y="46768"/>
                    </a:moveTo>
                    <a:cubicBezTo>
                      <a:pt x="10478" y="38386"/>
                      <a:pt x="9525" y="1810"/>
                      <a:pt x="22765" y="0"/>
                    </a:cubicBezTo>
                    <a:cubicBezTo>
                      <a:pt x="16574" y="19050"/>
                      <a:pt x="13907" y="46768"/>
                      <a:pt x="0" y="4676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42" name="Freeform: Shape 73841">
                <a:extLst>
                  <a:ext uri="{FF2B5EF4-FFF2-40B4-BE49-F238E27FC236}">
                    <a16:creationId xmlns:a16="http://schemas.microsoft.com/office/drawing/2014/main" id="{ABF6197C-CB72-4C18-BD9E-15B590C3EA8C}"/>
                  </a:ext>
                </a:extLst>
              </p:cNvPr>
              <p:cNvSpPr/>
              <p:nvPr/>
            </p:nvSpPr>
            <p:spPr>
              <a:xfrm>
                <a:off x="15994760" y="3297301"/>
                <a:ext cx="91249" cy="43895"/>
              </a:xfrm>
              <a:custGeom>
                <a:avLst/>
                <a:gdLst>
                  <a:gd name="connsiteX0" fmla="*/ 84868 w 91249"/>
                  <a:gd name="connsiteY0" fmla="*/ 40862 h 43895"/>
                  <a:gd name="connsiteX1" fmla="*/ 0 w 91249"/>
                  <a:gd name="connsiteY1" fmla="*/ 29718 h 43895"/>
                  <a:gd name="connsiteX2" fmla="*/ 22765 w 91249"/>
                  <a:gd name="connsiteY2" fmla="*/ 0 h 43895"/>
                  <a:gd name="connsiteX3" fmla="*/ 52197 w 91249"/>
                  <a:gd name="connsiteY3" fmla="*/ 29242 h 43895"/>
                  <a:gd name="connsiteX4" fmla="*/ 48863 w 91249"/>
                  <a:gd name="connsiteY4" fmla="*/ 12668 h 43895"/>
                  <a:gd name="connsiteX5" fmla="*/ 91250 w 91249"/>
                  <a:gd name="connsiteY5" fmla="*/ 22479 h 43895"/>
                  <a:gd name="connsiteX6" fmla="*/ 84868 w 91249"/>
                  <a:gd name="connsiteY6" fmla="*/ 40862 h 43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249" h="43895">
                    <a:moveTo>
                      <a:pt x="84868" y="40862"/>
                    </a:moveTo>
                    <a:cubicBezTo>
                      <a:pt x="52673" y="50673"/>
                      <a:pt x="37243" y="33909"/>
                      <a:pt x="0" y="29718"/>
                    </a:cubicBezTo>
                    <a:cubicBezTo>
                      <a:pt x="1619" y="5334"/>
                      <a:pt x="15621" y="11240"/>
                      <a:pt x="22765" y="0"/>
                    </a:cubicBezTo>
                    <a:cubicBezTo>
                      <a:pt x="33719" y="6572"/>
                      <a:pt x="40767" y="24194"/>
                      <a:pt x="52197" y="29242"/>
                    </a:cubicBezTo>
                    <a:cubicBezTo>
                      <a:pt x="56769" y="25337"/>
                      <a:pt x="52388" y="14097"/>
                      <a:pt x="48863" y="12668"/>
                    </a:cubicBezTo>
                    <a:cubicBezTo>
                      <a:pt x="60198" y="9430"/>
                      <a:pt x="85820" y="15240"/>
                      <a:pt x="91250" y="22479"/>
                    </a:cubicBezTo>
                    <a:cubicBezTo>
                      <a:pt x="85725" y="20383"/>
                      <a:pt x="85154" y="30290"/>
                      <a:pt x="84868" y="4086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43" name="Freeform: Shape 73842">
                <a:extLst>
                  <a:ext uri="{FF2B5EF4-FFF2-40B4-BE49-F238E27FC236}">
                    <a16:creationId xmlns:a16="http://schemas.microsoft.com/office/drawing/2014/main" id="{CDB6FEE1-BDE5-4D25-B992-1D32286C3EBD}"/>
                  </a:ext>
                </a:extLst>
              </p:cNvPr>
              <p:cNvSpPr/>
              <p:nvPr/>
            </p:nvSpPr>
            <p:spPr>
              <a:xfrm>
                <a:off x="16002752" y="2905801"/>
                <a:ext cx="23535" cy="12725"/>
              </a:xfrm>
              <a:custGeom>
                <a:avLst/>
                <a:gdLst>
                  <a:gd name="connsiteX0" fmla="*/ 23536 w 23535"/>
                  <a:gd name="connsiteY0" fmla="*/ 3737 h 12725"/>
                  <a:gd name="connsiteX1" fmla="*/ 23536 w 23535"/>
                  <a:gd name="connsiteY1" fmla="*/ 3737 h 12725"/>
                  <a:gd name="connsiteX2" fmla="*/ 23536 w 23535"/>
                  <a:gd name="connsiteY2" fmla="*/ 3737 h 12725"/>
                </a:gdLst>
                <a:ahLst/>
                <a:cxnLst>
                  <a:cxn ang="0">
                    <a:pos x="connsiteX0" y="connsiteY0"/>
                  </a:cxn>
                  <a:cxn ang="0">
                    <a:pos x="connsiteX1" y="connsiteY1"/>
                  </a:cxn>
                  <a:cxn ang="0">
                    <a:pos x="connsiteX2" y="connsiteY2"/>
                  </a:cxn>
                </a:cxnLst>
                <a:rect l="l" t="t" r="r" b="b"/>
                <a:pathLst>
                  <a:path w="23535" h="12725">
                    <a:moveTo>
                      <a:pt x="23536" y="3737"/>
                    </a:moveTo>
                    <a:cubicBezTo>
                      <a:pt x="-3515" y="30407"/>
                      <a:pt x="-11897" y="-12360"/>
                      <a:pt x="23536" y="3737"/>
                    </a:cubicBezTo>
                    <a:lnTo>
                      <a:pt x="23536" y="3737"/>
                    </a:ln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44" name="Freeform: Shape 73843">
                <a:extLst>
                  <a:ext uri="{FF2B5EF4-FFF2-40B4-BE49-F238E27FC236}">
                    <a16:creationId xmlns:a16="http://schemas.microsoft.com/office/drawing/2014/main" id="{75F3FC9A-32C8-43BF-985C-6D97A23CD903}"/>
                  </a:ext>
                </a:extLst>
              </p:cNvPr>
              <p:cNvSpPr/>
              <p:nvPr/>
            </p:nvSpPr>
            <p:spPr>
              <a:xfrm>
                <a:off x="16001809" y="3511899"/>
                <a:ext cx="26098" cy="20003"/>
              </a:xfrm>
              <a:custGeom>
                <a:avLst/>
                <a:gdLst>
                  <a:gd name="connsiteX0" fmla="*/ 0 w 26098"/>
                  <a:gd name="connsiteY0" fmla="*/ 20003 h 20003"/>
                  <a:gd name="connsiteX1" fmla="*/ 26098 w 26098"/>
                  <a:gd name="connsiteY1" fmla="*/ 6859 h 20003"/>
                  <a:gd name="connsiteX2" fmla="*/ 0 w 26098"/>
                  <a:gd name="connsiteY2" fmla="*/ 20003 h 20003"/>
                </a:gdLst>
                <a:ahLst/>
                <a:cxnLst>
                  <a:cxn ang="0">
                    <a:pos x="connsiteX0" y="connsiteY0"/>
                  </a:cxn>
                  <a:cxn ang="0">
                    <a:pos x="connsiteX1" y="connsiteY1"/>
                  </a:cxn>
                  <a:cxn ang="0">
                    <a:pos x="connsiteX2" y="connsiteY2"/>
                  </a:cxn>
                </a:cxnLst>
                <a:rect l="l" t="t" r="r" b="b"/>
                <a:pathLst>
                  <a:path w="26098" h="20003">
                    <a:moveTo>
                      <a:pt x="0" y="20003"/>
                    </a:moveTo>
                    <a:cubicBezTo>
                      <a:pt x="4763" y="4763"/>
                      <a:pt x="19431" y="-8572"/>
                      <a:pt x="26098" y="6859"/>
                    </a:cubicBezTo>
                    <a:cubicBezTo>
                      <a:pt x="20574" y="41053"/>
                      <a:pt x="14288" y="-5333"/>
                      <a:pt x="0" y="2000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45" name="Freeform: Shape 73844">
                <a:extLst>
                  <a:ext uri="{FF2B5EF4-FFF2-40B4-BE49-F238E27FC236}">
                    <a16:creationId xmlns:a16="http://schemas.microsoft.com/office/drawing/2014/main" id="{A0FCC689-908E-4C76-B1A1-FAF6FDAC9F7E}"/>
                  </a:ext>
                </a:extLst>
              </p:cNvPr>
              <p:cNvSpPr/>
              <p:nvPr/>
            </p:nvSpPr>
            <p:spPr>
              <a:xfrm>
                <a:off x="16005333" y="3544189"/>
                <a:ext cx="59244" cy="128016"/>
              </a:xfrm>
              <a:custGeom>
                <a:avLst/>
                <a:gdLst>
                  <a:gd name="connsiteX0" fmla="*/ 55626 w 59244"/>
                  <a:gd name="connsiteY0" fmla="*/ 80582 h 128016"/>
                  <a:gd name="connsiteX1" fmla="*/ 39243 w 59244"/>
                  <a:gd name="connsiteY1" fmla="*/ 74867 h 128016"/>
                  <a:gd name="connsiteX2" fmla="*/ 59055 w 59244"/>
                  <a:gd name="connsiteY2" fmla="*/ 114300 h 128016"/>
                  <a:gd name="connsiteX3" fmla="*/ 29623 w 59244"/>
                  <a:gd name="connsiteY3" fmla="*/ 128016 h 128016"/>
                  <a:gd name="connsiteX4" fmla="*/ 29432 w 59244"/>
                  <a:gd name="connsiteY4" fmla="*/ 68008 h 128016"/>
                  <a:gd name="connsiteX5" fmla="*/ 13145 w 59244"/>
                  <a:gd name="connsiteY5" fmla="*/ 79439 h 128016"/>
                  <a:gd name="connsiteX6" fmla="*/ 0 w 59244"/>
                  <a:gd name="connsiteY6" fmla="*/ 64579 h 128016"/>
                  <a:gd name="connsiteX7" fmla="*/ 22860 w 59244"/>
                  <a:gd name="connsiteY7" fmla="*/ 43434 h 128016"/>
                  <a:gd name="connsiteX8" fmla="*/ 16288 w 59244"/>
                  <a:gd name="connsiteY8" fmla="*/ 10287 h 128016"/>
                  <a:gd name="connsiteX9" fmla="*/ 19526 w 59244"/>
                  <a:gd name="connsiteY9" fmla="*/ 1048 h 128016"/>
                  <a:gd name="connsiteX10" fmla="*/ 26098 w 59244"/>
                  <a:gd name="connsiteY10" fmla="*/ 0 h 128016"/>
                  <a:gd name="connsiteX11" fmla="*/ 26194 w 59244"/>
                  <a:gd name="connsiteY11" fmla="*/ 34290 h 128016"/>
                  <a:gd name="connsiteX12" fmla="*/ 55626 w 59244"/>
                  <a:gd name="connsiteY12" fmla="*/ 80582 h 128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9244" h="128016">
                    <a:moveTo>
                      <a:pt x="55626" y="80582"/>
                    </a:moveTo>
                    <a:cubicBezTo>
                      <a:pt x="48006" y="84677"/>
                      <a:pt x="43053" y="81344"/>
                      <a:pt x="39243" y="74867"/>
                    </a:cubicBezTo>
                    <a:cubicBezTo>
                      <a:pt x="36100" y="115348"/>
                      <a:pt x="52769" y="100203"/>
                      <a:pt x="59055" y="114300"/>
                    </a:cubicBezTo>
                    <a:cubicBezTo>
                      <a:pt x="61436" y="129635"/>
                      <a:pt x="40862" y="108299"/>
                      <a:pt x="29623" y="128016"/>
                    </a:cubicBezTo>
                    <a:cubicBezTo>
                      <a:pt x="26098" y="105251"/>
                      <a:pt x="26003" y="92012"/>
                      <a:pt x="29432" y="68008"/>
                    </a:cubicBezTo>
                    <a:cubicBezTo>
                      <a:pt x="24670" y="73533"/>
                      <a:pt x="12478" y="60770"/>
                      <a:pt x="13145" y="79439"/>
                    </a:cubicBezTo>
                    <a:cubicBezTo>
                      <a:pt x="8001" y="76676"/>
                      <a:pt x="10287" y="52864"/>
                      <a:pt x="0" y="64579"/>
                    </a:cubicBezTo>
                    <a:cubicBezTo>
                      <a:pt x="3810" y="48387"/>
                      <a:pt x="17050" y="54864"/>
                      <a:pt x="22860" y="43434"/>
                    </a:cubicBezTo>
                    <a:cubicBezTo>
                      <a:pt x="26861" y="15050"/>
                      <a:pt x="12287" y="38767"/>
                      <a:pt x="16288" y="10287"/>
                    </a:cubicBezTo>
                    <a:cubicBezTo>
                      <a:pt x="19050" y="11335"/>
                      <a:pt x="19431" y="6382"/>
                      <a:pt x="19526" y="1048"/>
                    </a:cubicBezTo>
                    <a:cubicBezTo>
                      <a:pt x="21717" y="762"/>
                      <a:pt x="23908" y="286"/>
                      <a:pt x="26098" y="0"/>
                    </a:cubicBezTo>
                    <a:cubicBezTo>
                      <a:pt x="31623" y="16097"/>
                      <a:pt x="25813" y="10954"/>
                      <a:pt x="26194" y="34290"/>
                    </a:cubicBezTo>
                    <a:cubicBezTo>
                      <a:pt x="37814" y="14192"/>
                      <a:pt x="51625" y="51054"/>
                      <a:pt x="55626" y="8058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46" name="Freeform: Shape 73845">
                <a:extLst>
                  <a:ext uri="{FF2B5EF4-FFF2-40B4-BE49-F238E27FC236}">
                    <a16:creationId xmlns:a16="http://schemas.microsoft.com/office/drawing/2014/main" id="{B5AB9227-FCF4-43F7-8D9F-96EB8D2897A2}"/>
                  </a:ext>
                </a:extLst>
              </p:cNvPr>
              <p:cNvSpPr/>
              <p:nvPr/>
            </p:nvSpPr>
            <p:spPr>
              <a:xfrm>
                <a:off x="16012953" y="4969986"/>
                <a:ext cx="20639" cy="36378"/>
              </a:xfrm>
              <a:custGeom>
                <a:avLst/>
                <a:gdLst>
                  <a:gd name="connsiteX0" fmla="*/ 13430 w 20639"/>
                  <a:gd name="connsiteY0" fmla="*/ 34861 h 36378"/>
                  <a:gd name="connsiteX1" fmla="*/ 0 w 20639"/>
                  <a:gd name="connsiteY1" fmla="*/ 19907 h 36378"/>
                  <a:gd name="connsiteX2" fmla="*/ 16574 w 20639"/>
                  <a:gd name="connsiteY2" fmla="*/ 0 h 36378"/>
                  <a:gd name="connsiteX3" fmla="*/ 13430 w 20639"/>
                  <a:gd name="connsiteY3" fmla="*/ 34861 h 36378"/>
                </a:gdLst>
                <a:ahLst/>
                <a:cxnLst>
                  <a:cxn ang="0">
                    <a:pos x="connsiteX0" y="connsiteY0"/>
                  </a:cxn>
                  <a:cxn ang="0">
                    <a:pos x="connsiteX1" y="connsiteY1"/>
                  </a:cxn>
                  <a:cxn ang="0">
                    <a:pos x="connsiteX2" y="connsiteY2"/>
                  </a:cxn>
                  <a:cxn ang="0">
                    <a:pos x="connsiteX3" y="connsiteY3"/>
                  </a:cxn>
                </a:cxnLst>
                <a:rect l="l" t="t" r="r" b="b"/>
                <a:pathLst>
                  <a:path w="20639" h="36378">
                    <a:moveTo>
                      <a:pt x="13430" y="34861"/>
                    </a:moveTo>
                    <a:cubicBezTo>
                      <a:pt x="4286" y="42481"/>
                      <a:pt x="6668" y="18859"/>
                      <a:pt x="0" y="19907"/>
                    </a:cubicBezTo>
                    <a:cubicBezTo>
                      <a:pt x="4191" y="-7715"/>
                      <a:pt x="16002" y="35909"/>
                      <a:pt x="16574" y="0"/>
                    </a:cubicBezTo>
                    <a:cubicBezTo>
                      <a:pt x="28861" y="11430"/>
                      <a:pt x="8954" y="14097"/>
                      <a:pt x="13430" y="3486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47" name="Freeform: Shape 73846">
                <a:extLst>
                  <a:ext uri="{FF2B5EF4-FFF2-40B4-BE49-F238E27FC236}">
                    <a16:creationId xmlns:a16="http://schemas.microsoft.com/office/drawing/2014/main" id="{759CE096-78BF-4708-ABBA-3BF0DC0AB790}"/>
                  </a:ext>
                </a:extLst>
              </p:cNvPr>
              <p:cNvSpPr/>
              <p:nvPr/>
            </p:nvSpPr>
            <p:spPr>
              <a:xfrm>
                <a:off x="16031813" y="3678826"/>
                <a:ext cx="29432" cy="31452"/>
              </a:xfrm>
              <a:custGeom>
                <a:avLst/>
                <a:gdLst>
                  <a:gd name="connsiteX0" fmla="*/ 0 w 29432"/>
                  <a:gd name="connsiteY0" fmla="*/ 28336 h 31452"/>
                  <a:gd name="connsiteX1" fmla="*/ 29432 w 29432"/>
                  <a:gd name="connsiteY1" fmla="*/ 6047 h 31452"/>
                  <a:gd name="connsiteX2" fmla="*/ 0 w 29432"/>
                  <a:gd name="connsiteY2" fmla="*/ 28336 h 31452"/>
                </a:gdLst>
                <a:ahLst/>
                <a:cxnLst>
                  <a:cxn ang="0">
                    <a:pos x="connsiteX0" y="connsiteY0"/>
                  </a:cxn>
                  <a:cxn ang="0">
                    <a:pos x="connsiteX1" y="connsiteY1"/>
                  </a:cxn>
                  <a:cxn ang="0">
                    <a:pos x="connsiteX2" y="connsiteY2"/>
                  </a:cxn>
                </a:cxnLst>
                <a:rect l="l" t="t" r="r" b="b"/>
                <a:pathLst>
                  <a:path w="29432" h="31452">
                    <a:moveTo>
                      <a:pt x="0" y="28336"/>
                    </a:moveTo>
                    <a:cubicBezTo>
                      <a:pt x="7811" y="16525"/>
                      <a:pt x="20003" y="-12527"/>
                      <a:pt x="29432" y="6047"/>
                    </a:cubicBezTo>
                    <a:cubicBezTo>
                      <a:pt x="19145" y="11762"/>
                      <a:pt x="6858" y="40909"/>
                      <a:pt x="0" y="2833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48" name="Freeform: Shape 73847">
                <a:extLst>
                  <a:ext uri="{FF2B5EF4-FFF2-40B4-BE49-F238E27FC236}">
                    <a16:creationId xmlns:a16="http://schemas.microsoft.com/office/drawing/2014/main" id="{37D8D7BA-0049-4DBA-830A-E5168B93A433}"/>
                  </a:ext>
                </a:extLst>
              </p:cNvPr>
              <p:cNvSpPr/>
              <p:nvPr/>
            </p:nvSpPr>
            <p:spPr>
              <a:xfrm>
                <a:off x="16049094" y="4921980"/>
                <a:ext cx="13774" cy="41453"/>
              </a:xfrm>
              <a:custGeom>
                <a:avLst/>
                <a:gdLst>
                  <a:gd name="connsiteX0" fmla="*/ 10341 w 13774"/>
                  <a:gd name="connsiteY0" fmla="*/ 8572 h 41453"/>
                  <a:gd name="connsiteX1" fmla="*/ 13770 w 13774"/>
                  <a:gd name="connsiteY1" fmla="*/ 33719 h 41453"/>
                  <a:gd name="connsiteX2" fmla="*/ 435 w 13774"/>
                  <a:gd name="connsiteY2" fmla="*/ 36004 h 41453"/>
                  <a:gd name="connsiteX3" fmla="*/ 10341 w 13774"/>
                  <a:gd name="connsiteY3" fmla="*/ 0 h 41453"/>
                  <a:gd name="connsiteX4" fmla="*/ 10341 w 13774"/>
                  <a:gd name="connsiteY4" fmla="*/ 8572 h 414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74" h="41453">
                    <a:moveTo>
                      <a:pt x="10341" y="8572"/>
                    </a:moveTo>
                    <a:cubicBezTo>
                      <a:pt x="12151" y="15145"/>
                      <a:pt x="13865" y="21907"/>
                      <a:pt x="13770" y="33719"/>
                    </a:cubicBezTo>
                    <a:cubicBezTo>
                      <a:pt x="4721" y="34480"/>
                      <a:pt x="7198" y="49149"/>
                      <a:pt x="435" y="36004"/>
                    </a:cubicBezTo>
                    <a:cubicBezTo>
                      <a:pt x="-2613" y="8858"/>
                      <a:pt x="11389" y="22384"/>
                      <a:pt x="10341" y="0"/>
                    </a:cubicBezTo>
                    <a:cubicBezTo>
                      <a:pt x="14151" y="953"/>
                      <a:pt x="12246" y="8287"/>
                      <a:pt x="10341" y="857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49" name="Freeform: Shape 73848">
                <a:extLst>
                  <a:ext uri="{FF2B5EF4-FFF2-40B4-BE49-F238E27FC236}">
                    <a16:creationId xmlns:a16="http://schemas.microsoft.com/office/drawing/2014/main" id="{D54DB08E-3AD9-4D52-8FBD-3EB37B965FF0}"/>
                  </a:ext>
                </a:extLst>
              </p:cNvPr>
              <p:cNvSpPr/>
              <p:nvPr/>
            </p:nvSpPr>
            <p:spPr>
              <a:xfrm>
                <a:off x="16061626" y="4619847"/>
                <a:ext cx="30003" cy="68977"/>
              </a:xfrm>
              <a:custGeom>
                <a:avLst/>
                <a:gdLst>
                  <a:gd name="connsiteX0" fmla="*/ 9906 w 30003"/>
                  <a:gd name="connsiteY0" fmla="*/ 25241 h 68977"/>
                  <a:gd name="connsiteX1" fmla="*/ 0 w 30003"/>
                  <a:gd name="connsiteY1" fmla="*/ 44101 h 68977"/>
                  <a:gd name="connsiteX2" fmla="*/ 6477 w 30003"/>
                  <a:gd name="connsiteY2" fmla="*/ 0 h 68977"/>
                  <a:gd name="connsiteX3" fmla="*/ 30004 w 30003"/>
                  <a:gd name="connsiteY3" fmla="*/ 64675 h 68977"/>
                  <a:gd name="connsiteX4" fmla="*/ 9906 w 30003"/>
                  <a:gd name="connsiteY4" fmla="*/ 25241 h 68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03" h="68977">
                    <a:moveTo>
                      <a:pt x="9906" y="25241"/>
                    </a:moveTo>
                    <a:cubicBezTo>
                      <a:pt x="6572" y="31337"/>
                      <a:pt x="6572" y="45529"/>
                      <a:pt x="0" y="44101"/>
                    </a:cubicBezTo>
                    <a:cubicBezTo>
                      <a:pt x="3334" y="32290"/>
                      <a:pt x="3143" y="11906"/>
                      <a:pt x="6477" y="0"/>
                    </a:cubicBezTo>
                    <a:cubicBezTo>
                      <a:pt x="12859" y="25813"/>
                      <a:pt x="21812" y="44005"/>
                      <a:pt x="30004" y="64675"/>
                    </a:cubicBezTo>
                    <a:cubicBezTo>
                      <a:pt x="20098" y="79724"/>
                      <a:pt x="8954" y="52578"/>
                      <a:pt x="9906" y="2524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50" name="Freeform: Shape 73849">
                <a:extLst>
                  <a:ext uri="{FF2B5EF4-FFF2-40B4-BE49-F238E27FC236}">
                    <a16:creationId xmlns:a16="http://schemas.microsoft.com/office/drawing/2014/main" id="{092C33C4-336B-44F7-9373-73F601A06BFE}"/>
                  </a:ext>
                </a:extLst>
              </p:cNvPr>
              <p:cNvSpPr/>
              <p:nvPr/>
            </p:nvSpPr>
            <p:spPr>
              <a:xfrm>
                <a:off x="16064102" y="3560763"/>
                <a:ext cx="23070" cy="58942"/>
              </a:xfrm>
              <a:custGeom>
                <a:avLst/>
                <a:gdLst>
                  <a:gd name="connsiteX0" fmla="*/ 19717 w 23070"/>
                  <a:gd name="connsiteY0" fmla="*/ 42958 h 58942"/>
                  <a:gd name="connsiteX1" fmla="*/ 0 w 23070"/>
                  <a:gd name="connsiteY1" fmla="*/ 37719 h 58942"/>
                  <a:gd name="connsiteX2" fmla="*/ 19526 w 23070"/>
                  <a:gd name="connsiteY2" fmla="*/ 0 h 58942"/>
                  <a:gd name="connsiteX3" fmla="*/ 19717 w 23070"/>
                  <a:gd name="connsiteY3" fmla="*/ 42958 h 58942"/>
                </a:gdLst>
                <a:ahLst/>
                <a:cxnLst>
                  <a:cxn ang="0">
                    <a:pos x="connsiteX0" y="connsiteY0"/>
                  </a:cxn>
                  <a:cxn ang="0">
                    <a:pos x="connsiteX1" y="connsiteY1"/>
                  </a:cxn>
                  <a:cxn ang="0">
                    <a:pos x="connsiteX2" y="connsiteY2"/>
                  </a:cxn>
                  <a:cxn ang="0">
                    <a:pos x="connsiteX3" y="connsiteY3"/>
                  </a:cxn>
                </a:cxnLst>
                <a:rect l="l" t="t" r="r" b="b"/>
                <a:pathLst>
                  <a:path w="23070" h="58942">
                    <a:moveTo>
                      <a:pt x="19717" y="42958"/>
                    </a:moveTo>
                    <a:cubicBezTo>
                      <a:pt x="12859" y="55531"/>
                      <a:pt x="1715" y="73914"/>
                      <a:pt x="0" y="37719"/>
                    </a:cubicBezTo>
                    <a:cubicBezTo>
                      <a:pt x="10668" y="49911"/>
                      <a:pt x="17145" y="29908"/>
                      <a:pt x="19526" y="0"/>
                    </a:cubicBezTo>
                    <a:cubicBezTo>
                      <a:pt x="29242" y="5715"/>
                      <a:pt x="15431" y="22384"/>
                      <a:pt x="19717" y="4295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51" name="Freeform: Shape 73850">
                <a:extLst>
                  <a:ext uri="{FF2B5EF4-FFF2-40B4-BE49-F238E27FC236}">
                    <a16:creationId xmlns:a16="http://schemas.microsoft.com/office/drawing/2014/main" id="{B580835F-A9E2-4085-B085-A75D67EA0B03}"/>
                  </a:ext>
                </a:extLst>
              </p:cNvPr>
              <p:cNvSpPr/>
              <p:nvPr/>
            </p:nvSpPr>
            <p:spPr>
              <a:xfrm>
                <a:off x="16185859" y="6546279"/>
                <a:ext cx="23975" cy="46862"/>
              </a:xfrm>
              <a:custGeom>
                <a:avLst/>
                <a:gdLst>
                  <a:gd name="connsiteX0" fmla="*/ 68 w 23975"/>
                  <a:gd name="connsiteY0" fmla="*/ 46863 h 46862"/>
                  <a:gd name="connsiteX1" fmla="*/ 23785 w 23975"/>
                  <a:gd name="connsiteY1" fmla="*/ 0 h 46862"/>
                  <a:gd name="connsiteX2" fmla="*/ 23976 w 23975"/>
                  <a:gd name="connsiteY2" fmla="*/ 17050 h 46862"/>
                  <a:gd name="connsiteX3" fmla="*/ 68 w 23975"/>
                  <a:gd name="connsiteY3" fmla="*/ 46863 h 46862"/>
                </a:gdLst>
                <a:ahLst/>
                <a:cxnLst>
                  <a:cxn ang="0">
                    <a:pos x="connsiteX0" y="connsiteY0"/>
                  </a:cxn>
                  <a:cxn ang="0">
                    <a:pos x="connsiteX1" y="connsiteY1"/>
                  </a:cxn>
                  <a:cxn ang="0">
                    <a:pos x="connsiteX2" y="connsiteY2"/>
                  </a:cxn>
                  <a:cxn ang="0">
                    <a:pos x="connsiteX3" y="connsiteY3"/>
                  </a:cxn>
                </a:cxnLst>
                <a:rect l="l" t="t" r="r" b="b"/>
                <a:pathLst>
                  <a:path w="23975" h="46862">
                    <a:moveTo>
                      <a:pt x="68" y="46863"/>
                    </a:moveTo>
                    <a:cubicBezTo>
                      <a:pt x="-1170" y="43339"/>
                      <a:pt x="14832" y="7906"/>
                      <a:pt x="23785" y="0"/>
                    </a:cubicBezTo>
                    <a:cubicBezTo>
                      <a:pt x="21785" y="7906"/>
                      <a:pt x="19785" y="16002"/>
                      <a:pt x="23976" y="17050"/>
                    </a:cubicBezTo>
                    <a:cubicBezTo>
                      <a:pt x="22356" y="41434"/>
                      <a:pt x="7497" y="35814"/>
                      <a:pt x="68" y="4686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52" name="Freeform: Shape 73851">
                <a:extLst>
                  <a:ext uri="{FF2B5EF4-FFF2-40B4-BE49-F238E27FC236}">
                    <a16:creationId xmlns:a16="http://schemas.microsoft.com/office/drawing/2014/main" id="{1030B629-6D60-4716-A40E-83D79D8DB5EA}"/>
                  </a:ext>
                </a:extLst>
              </p:cNvPr>
              <p:cNvSpPr/>
              <p:nvPr/>
            </p:nvSpPr>
            <p:spPr>
              <a:xfrm>
                <a:off x="16179729" y="3394817"/>
                <a:ext cx="19818" cy="62267"/>
              </a:xfrm>
              <a:custGeom>
                <a:avLst/>
                <a:gdLst>
                  <a:gd name="connsiteX0" fmla="*/ 578 w 19818"/>
                  <a:gd name="connsiteY0" fmla="*/ 54312 h 62267"/>
                  <a:gd name="connsiteX1" fmla="*/ 6674 w 19818"/>
                  <a:gd name="connsiteY1" fmla="*/ 1639 h 62267"/>
                  <a:gd name="connsiteX2" fmla="*/ 19818 w 19818"/>
                  <a:gd name="connsiteY2" fmla="*/ 50692 h 62267"/>
                  <a:gd name="connsiteX3" fmla="*/ 578 w 19818"/>
                  <a:gd name="connsiteY3" fmla="*/ 54312 h 62267"/>
                </a:gdLst>
                <a:ahLst/>
                <a:cxnLst>
                  <a:cxn ang="0">
                    <a:pos x="connsiteX0" y="connsiteY0"/>
                  </a:cxn>
                  <a:cxn ang="0">
                    <a:pos x="connsiteX1" y="connsiteY1"/>
                  </a:cxn>
                  <a:cxn ang="0">
                    <a:pos x="connsiteX2" y="connsiteY2"/>
                  </a:cxn>
                  <a:cxn ang="0">
                    <a:pos x="connsiteX3" y="connsiteY3"/>
                  </a:cxn>
                </a:cxnLst>
                <a:rect l="l" t="t" r="r" b="b"/>
                <a:pathLst>
                  <a:path w="19818" h="62267">
                    <a:moveTo>
                      <a:pt x="578" y="54312"/>
                    </a:moveTo>
                    <a:cubicBezTo>
                      <a:pt x="-3994" y="53741"/>
                      <a:pt x="20485" y="40882"/>
                      <a:pt x="6674" y="1639"/>
                    </a:cubicBezTo>
                    <a:cubicBezTo>
                      <a:pt x="9055" y="-8363"/>
                      <a:pt x="18104" y="29833"/>
                      <a:pt x="19818" y="50692"/>
                    </a:cubicBezTo>
                    <a:cubicBezTo>
                      <a:pt x="18580" y="70124"/>
                      <a:pt x="2769" y="60599"/>
                      <a:pt x="578" y="5431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53" name="Freeform: Shape 73852">
                <a:extLst>
                  <a:ext uri="{FF2B5EF4-FFF2-40B4-BE49-F238E27FC236}">
                    <a16:creationId xmlns:a16="http://schemas.microsoft.com/office/drawing/2014/main" id="{4EB4F0FA-659D-4516-B631-0A839AE4B63C}"/>
                  </a:ext>
                </a:extLst>
              </p:cNvPr>
              <p:cNvSpPr/>
              <p:nvPr/>
            </p:nvSpPr>
            <p:spPr>
              <a:xfrm>
                <a:off x="16213264" y="6544577"/>
                <a:ext cx="17370" cy="34448"/>
              </a:xfrm>
              <a:custGeom>
                <a:avLst/>
                <a:gdLst>
                  <a:gd name="connsiteX0" fmla="*/ 3620 w 17370"/>
                  <a:gd name="connsiteY0" fmla="*/ 26276 h 34448"/>
                  <a:gd name="connsiteX1" fmla="*/ 0 w 17370"/>
                  <a:gd name="connsiteY1" fmla="*/ 9703 h 34448"/>
                  <a:gd name="connsiteX2" fmla="*/ 14097 w 17370"/>
                  <a:gd name="connsiteY2" fmla="*/ 33134 h 34448"/>
                  <a:gd name="connsiteX3" fmla="*/ 7049 w 17370"/>
                  <a:gd name="connsiteY3" fmla="*/ 17132 h 34448"/>
                  <a:gd name="connsiteX4" fmla="*/ 3620 w 17370"/>
                  <a:gd name="connsiteY4" fmla="*/ 26276 h 34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70" h="34448">
                    <a:moveTo>
                      <a:pt x="3620" y="26276"/>
                    </a:moveTo>
                    <a:cubicBezTo>
                      <a:pt x="-4572" y="54185"/>
                      <a:pt x="7144" y="940"/>
                      <a:pt x="0" y="9703"/>
                    </a:cubicBezTo>
                    <a:cubicBezTo>
                      <a:pt x="4382" y="-14871"/>
                      <a:pt x="25337" y="12560"/>
                      <a:pt x="14097" y="33134"/>
                    </a:cubicBezTo>
                    <a:cubicBezTo>
                      <a:pt x="10287" y="31706"/>
                      <a:pt x="11525" y="16561"/>
                      <a:pt x="7049" y="17132"/>
                    </a:cubicBezTo>
                    <a:cubicBezTo>
                      <a:pt x="4001" y="15989"/>
                      <a:pt x="3715" y="20942"/>
                      <a:pt x="3620" y="2627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54" name="Freeform: Shape 73853">
                <a:extLst>
                  <a:ext uri="{FF2B5EF4-FFF2-40B4-BE49-F238E27FC236}">
                    <a16:creationId xmlns:a16="http://schemas.microsoft.com/office/drawing/2014/main" id="{17F7F40E-8013-49D8-9C94-357509C826D1}"/>
                  </a:ext>
                </a:extLst>
              </p:cNvPr>
              <p:cNvSpPr/>
              <p:nvPr/>
            </p:nvSpPr>
            <p:spPr>
              <a:xfrm>
                <a:off x="16199834" y="4922361"/>
                <a:ext cx="23145" cy="44100"/>
              </a:xfrm>
              <a:custGeom>
                <a:avLst/>
                <a:gdLst>
                  <a:gd name="connsiteX0" fmla="*/ 0 w 23145"/>
                  <a:gd name="connsiteY0" fmla="*/ 44101 h 44100"/>
                  <a:gd name="connsiteX1" fmla="*/ 6287 w 23145"/>
                  <a:gd name="connsiteY1" fmla="*/ 0 h 44100"/>
                  <a:gd name="connsiteX2" fmla="*/ 23146 w 23145"/>
                  <a:gd name="connsiteY2" fmla="*/ 22955 h 44100"/>
                  <a:gd name="connsiteX3" fmla="*/ 0 w 23145"/>
                  <a:gd name="connsiteY3" fmla="*/ 44101 h 44100"/>
                </a:gdLst>
                <a:ahLst/>
                <a:cxnLst>
                  <a:cxn ang="0">
                    <a:pos x="connsiteX0" y="connsiteY0"/>
                  </a:cxn>
                  <a:cxn ang="0">
                    <a:pos x="connsiteX1" y="connsiteY1"/>
                  </a:cxn>
                  <a:cxn ang="0">
                    <a:pos x="connsiteX2" y="connsiteY2"/>
                  </a:cxn>
                  <a:cxn ang="0">
                    <a:pos x="connsiteX3" y="connsiteY3"/>
                  </a:cxn>
                </a:cxnLst>
                <a:rect l="l" t="t" r="r" b="b"/>
                <a:pathLst>
                  <a:path w="23145" h="44100">
                    <a:moveTo>
                      <a:pt x="0" y="44101"/>
                    </a:moveTo>
                    <a:cubicBezTo>
                      <a:pt x="1334" y="27432"/>
                      <a:pt x="9335" y="26860"/>
                      <a:pt x="6287" y="0"/>
                    </a:cubicBezTo>
                    <a:cubicBezTo>
                      <a:pt x="12668" y="16859"/>
                      <a:pt x="10573" y="43720"/>
                      <a:pt x="23146" y="22955"/>
                    </a:cubicBezTo>
                    <a:cubicBezTo>
                      <a:pt x="20098" y="40957"/>
                      <a:pt x="10573" y="43720"/>
                      <a:pt x="0" y="4410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55" name="Freeform: Shape 73854">
                <a:extLst>
                  <a:ext uri="{FF2B5EF4-FFF2-40B4-BE49-F238E27FC236}">
                    <a16:creationId xmlns:a16="http://schemas.microsoft.com/office/drawing/2014/main" id="{272B485E-D0D4-465D-9DB3-CBE2AD5D5BB3}"/>
                  </a:ext>
                </a:extLst>
              </p:cNvPr>
              <p:cNvSpPr/>
              <p:nvPr/>
            </p:nvSpPr>
            <p:spPr>
              <a:xfrm>
                <a:off x="16201113" y="4077185"/>
                <a:ext cx="21961" cy="53838"/>
              </a:xfrm>
              <a:custGeom>
                <a:avLst/>
                <a:gdLst>
                  <a:gd name="connsiteX0" fmla="*/ 2531 w 21961"/>
                  <a:gd name="connsiteY0" fmla="*/ 29264 h 53838"/>
                  <a:gd name="connsiteX1" fmla="*/ 21962 w 21961"/>
                  <a:gd name="connsiteY1" fmla="*/ 23 h 53838"/>
                  <a:gd name="connsiteX2" fmla="*/ 9293 w 21961"/>
                  <a:gd name="connsiteY2" fmla="*/ 53839 h 53838"/>
                  <a:gd name="connsiteX3" fmla="*/ 15770 w 21961"/>
                  <a:gd name="connsiteY3" fmla="*/ 35646 h 53838"/>
                  <a:gd name="connsiteX4" fmla="*/ 2531 w 21961"/>
                  <a:gd name="connsiteY4" fmla="*/ 29264 h 53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61" h="53838">
                    <a:moveTo>
                      <a:pt x="2531" y="29264"/>
                    </a:moveTo>
                    <a:cubicBezTo>
                      <a:pt x="-7090" y="13548"/>
                      <a:pt x="13199" y="-644"/>
                      <a:pt x="21962" y="23"/>
                    </a:cubicBezTo>
                    <a:cubicBezTo>
                      <a:pt x="14342" y="24978"/>
                      <a:pt x="20723" y="34694"/>
                      <a:pt x="9293" y="53839"/>
                    </a:cubicBezTo>
                    <a:cubicBezTo>
                      <a:pt x="245" y="51743"/>
                      <a:pt x="8912" y="26978"/>
                      <a:pt x="15770" y="35646"/>
                    </a:cubicBezTo>
                    <a:cubicBezTo>
                      <a:pt x="14723" y="27931"/>
                      <a:pt x="1007" y="15358"/>
                      <a:pt x="2531" y="2926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56" name="Freeform: Shape 73855">
                <a:extLst>
                  <a:ext uri="{FF2B5EF4-FFF2-40B4-BE49-F238E27FC236}">
                    <a16:creationId xmlns:a16="http://schemas.microsoft.com/office/drawing/2014/main" id="{E18F66F9-29D6-43B0-B3FF-2BEF5D120683}"/>
                  </a:ext>
                </a:extLst>
              </p:cNvPr>
              <p:cNvSpPr/>
              <p:nvPr/>
            </p:nvSpPr>
            <p:spPr>
              <a:xfrm>
                <a:off x="16196786" y="3516567"/>
                <a:ext cx="39215" cy="53244"/>
              </a:xfrm>
              <a:custGeom>
                <a:avLst/>
                <a:gdLst>
                  <a:gd name="connsiteX0" fmla="*/ 38671 w 39215"/>
                  <a:gd name="connsiteY0" fmla="*/ 0 h 53244"/>
                  <a:gd name="connsiteX1" fmla="*/ 29337 w 39215"/>
                  <a:gd name="connsiteY1" fmla="*/ 53245 h 53244"/>
                  <a:gd name="connsiteX2" fmla="*/ 0 w 39215"/>
                  <a:gd name="connsiteY2" fmla="*/ 6953 h 53244"/>
                  <a:gd name="connsiteX3" fmla="*/ 26003 w 39215"/>
                  <a:gd name="connsiteY3" fmla="*/ 36671 h 53244"/>
                  <a:gd name="connsiteX4" fmla="*/ 38671 w 39215"/>
                  <a:gd name="connsiteY4" fmla="*/ 0 h 53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215" h="53244">
                    <a:moveTo>
                      <a:pt x="38671" y="0"/>
                    </a:moveTo>
                    <a:cubicBezTo>
                      <a:pt x="41719" y="32766"/>
                      <a:pt x="31051" y="31909"/>
                      <a:pt x="29337" y="53245"/>
                    </a:cubicBezTo>
                    <a:cubicBezTo>
                      <a:pt x="18955" y="46196"/>
                      <a:pt x="95" y="62484"/>
                      <a:pt x="0" y="6953"/>
                    </a:cubicBezTo>
                    <a:cubicBezTo>
                      <a:pt x="6001" y="24765"/>
                      <a:pt x="11049" y="44767"/>
                      <a:pt x="26003" y="36671"/>
                    </a:cubicBezTo>
                    <a:cubicBezTo>
                      <a:pt x="12859" y="-5239"/>
                      <a:pt x="31242" y="44767"/>
                      <a:pt x="38671"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57" name="Freeform: Shape 73856">
                <a:extLst>
                  <a:ext uri="{FF2B5EF4-FFF2-40B4-BE49-F238E27FC236}">
                    <a16:creationId xmlns:a16="http://schemas.microsoft.com/office/drawing/2014/main" id="{1D50CDCE-F8C6-4E04-8739-63392CB70471}"/>
                  </a:ext>
                </a:extLst>
              </p:cNvPr>
              <p:cNvSpPr/>
              <p:nvPr/>
            </p:nvSpPr>
            <p:spPr>
              <a:xfrm>
                <a:off x="16216788" y="3096882"/>
                <a:ext cx="32099" cy="42590"/>
              </a:xfrm>
              <a:custGeom>
                <a:avLst/>
                <a:gdLst>
                  <a:gd name="connsiteX0" fmla="*/ 13049 w 32099"/>
                  <a:gd name="connsiteY0" fmla="*/ 42590 h 42590"/>
                  <a:gd name="connsiteX1" fmla="*/ 0 w 32099"/>
                  <a:gd name="connsiteY1" fmla="*/ 10681 h 42590"/>
                  <a:gd name="connsiteX2" fmla="*/ 32099 w 32099"/>
                  <a:gd name="connsiteY2" fmla="*/ 30493 h 42590"/>
                  <a:gd name="connsiteX3" fmla="*/ 13049 w 32099"/>
                  <a:gd name="connsiteY3" fmla="*/ 42590 h 42590"/>
                </a:gdLst>
                <a:ahLst/>
                <a:cxnLst>
                  <a:cxn ang="0">
                    <a:pos x="connsiteX0" y="connsiteY0"/>
                  </a:cxn>
                  <a:cxn ang="0">
                    <a:pos x="connsiteX1" y="connsiteY1"/>
                  </a:cxn>
                  <a:cxn ang="0">
                    <a:pos x="connsiteX2" y="connsiteY2"/>
                  </a:cxn>
                  <a:cxn ang="0">
                    <a:pos x="connsiteX3" y="connsiteY3"/>
                  </a:cxn>
                </a:cxnLst>
                <a:rect l="l" t="t" r="r" b="b"/>
                <a:pathLst>
                  <a:path w="32099" h="42590">
                    <a:moveTo>
                      <a:pt x="13049" y="42590"/>
                    </a:moveTo>
                    <a:cubicBezTo>
                      <a:pt x="20765" y="20016"/>
                      <a:pt x="10478" y="5824"/>
                      <a:pt x="0" y="10681"/>
                    </a:cubicBezTo>
                    <a:cubicBezTo>
                      <a:pt x="12478" y="-22180"/>
                      <a:pt x="20765" y="31350"/>
                      <a:pt x="32099" y="30493"/>
                    </a:cubicBezTo>
                    <a:cubicBezTo>
                      <a:pt x="27813" y="48876"/>
                      <a:pt x="21146" y="24112"/>
                      <a:pt x="13049" y="4259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58" name="Freeform: Shape 73857">
                <a:extLst>
                  <a:ext uri="{FF2B5EF4-FFF2-40B4-BE49-F238E27FC236}">
                    <a16:creationId xmlns:a16="http://schemas.microsoft.com/office/drawing/2014/main" id="{ADE928D8-0FFC-4A88-8DBB-58510BC4A279}"/>
                  </a:ext>
                </a:extLst>
              </p:cNvPr>
              <p:cNvSpPr/>
              <p:nvPr/>
            </p:nvSpPr>
            <p:spPr>
              <a:xfrm>
                <a:off x="16224537" y="2827923"/>
                <a:ext cx="16159" cy="107089"/>
              </a:xfrm>
              <a:custGeom>
                <a:avLst/>
                <a:gdLst>
                  <a:gd name="connsiteX0" fmla="*/ 919 w 16159"/>
                  <a:gd name="connsiteY0" fmla="*/ 106190 h 107089"/>
                  <a:gd name="connsiteX1" fmla="*/ 16159 w 16159"/>
                  <a:gd name="connsiteY1" fmla="*/ 272 h 107089"/>
                  <a:gd name="connsiteX2" fmla="*/ 919 w 16159"/>
                  <a:gd name="connsiteY2" fmla="*/ 106190 h 107089"/>
                </a:gdLst>
                <a:ahLst/>
                <a:cxnLst>
                  <a:cxn ang="0">
                    <a:pos x="connsiteX0" y="connsiteY0"/>
                  </a:cxn>
                  <a:cxn ang="0">
                    <a:pos x="connsiteX1" y="connsiteY1"/>
                  </a:cxn>
                  <a:cxn ang="0">
                    <a:pos x="connsiteX2" y="connsiteY2"/>
                  </a:cxn>
                </a:cxnLst>
                <a:rect l="l" t="t" r="r" b="b"/>
                <a:pathLst>
                  <a:path w="16159" h="107089">
                    <a:moveTo>
                      <a:pt x="919" y="106190"/>
                    </a:moveTo>
                    <a:cubicBezTo>
                      <a:pt x="-700" y="118858"/>
                      <a:pt x="-2319" y="-6586"/>
                      <a:pt x="16159" y="272"/>
                    </a:cubicBezTo>
                    <a:cubicBezTo>
                      <a:pt x="5777" y="22560"/>
                      <a:pt x="5587" y="69899"/>
                      <a:pt x="919" y="10619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59" name="Freeform: Shape 73858">
                <a:extLst>
                  <a:ext uri="{FF2B5EF4-FFF2-40B4-BE49-F238E27FC236}">
                    <a16:creationId xmlns:a16="http://schemas.microsoft.com/office/drawing/2014/main" id="{B5CFC400-3BE1-4744-92FD-BD74592C9550}"/>
                  </a:ext>
                </a:extLst>
              </p:cNvPr>
              <p:cNvSpPr/>
              <p:nvPr/>
            </p:nvSpPr>
            <p:spPr>
              <a:xfrm>
                <a:off x="16271366" y="6492938"/>
                <a:ext cx="90106" cy="51434"/>
              </a:xfrm>
              <a:custGeom>
                <a:avLst/>
                <a:gdLst>
                  <a:gd name="connsiteX0" fmla="*/ 0 w 90106"/>
                  <a:gd name="connsiteY0" fmla="*/ 0 h 51434"/>
                  <a:gd name="connsiteX1" fmla="*/ 90106 w 90106"/>
                  <a:gd name="connsiteY1" fmla="*/ 28099 h 51434"/>
                  <a:gd name="connsiteX2" fmla="*/ 52388 w 90106"/>
                  <a:gd name="connsiteY2" fmla="*/ 51435 h 51434"/>
                  <a:gd name="connsiteX3" fmla="*/ 0 w 90106"/>
                  <a:gd name="connsiteY3" fmla="*/ 0 h 51434"/>
                </a:gdLst>
                <a:ahLst/>
                <a:cxnLst>
                  <a:cxn ang="0">
                    <a:pos x="connsiteX0" y="connsiteY0"/>
                  </a:cxn>
                  <a:cxn ang="0">
                    <a:pos x="connsiteX1" y="connsiteY1"/>
                  </a:cxn>
                  <a:cxn ang="0">
                    <a:pos x="connsiteX2" y="connsiteY2"/>
                  </a:cxn>
                  <a:cxn ang="0">
                    <a:pos x="connsiteX3" y="connsiteY3"/>
                  </a:cxn>
                </a:cxnLst>
                <a:rect l="l" t="t" r="r" b="b"/>
                <a:pathLst>
                  <a:path w="90106" h="51434">
                    <a:moveTo>
                      <a:pt x="0" y="0"/>
                    </a:moveTo>
                    <a:cubicBezTo>
                      <a:pt x="34671" y="2191"/>
                      <a:pt x="66104" y="15430"/>
                      <a:pt x="90106" y="28099"/>
                    </a:cubicBezTo>
                    <a:cubicBezTo>
                      <a:pt x="81915" y="78105"/>
                      <a:pt x="60007" y="190"/>
                      <a:pt x="52388" y="51435"/>
                    </a:cubicBezTo>
                    <a:cubicBezTo>
                      <a:pt x="39814" y="6763"/>
                      <a:pt x="14478" y="44672"/>
                      <a:pt x="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60" name="Freeform: Shape 73859">
                <a:extLst>
                  <a:ext uri="{FF2B5EF4-FFF2-40B4-BE49-F238E27FC236}">
                    <a16:creationId xmlns:a16="http://schemas.microsoft.com/office/drawing/2014/main" id="{64B3FA26-7A27-4E72-B6FC-DBAC6F1B854E}"/>
                  </a:ext>
                </a:extLst>
              </p:cNvPr>
              <p:cNvSpPr/>
              <p:nvPr/>
            </p:nvSpPr>
            <p:spPr>
              <a:xfrm>
                <a:off x="16266890" y="2888298"/>
                <a:ext cx="23793" cy="55530"/>
              </a:xfrm>
              <a:custGeom>
                <a:avLst/>
                <a:gdLst>
                  <a:gd name="connsiteX0" fmla="*/ 0 w 23793"/>
                  <a:gd name="connsiteY0" fmla="*/ 55531 h 55530"/>
                  <a:gd name="connsiteX1" fmla="*/ 21907 w 23793"/>
                  <a:gd name="connsiteY1" fmla="*/ 0 h 55530"/>
                  <a:gd name="connsiteX2" fmla="*/ 0 w 23793"/>
                  <a:gd name="connsiteY2" fmla="*/ 55531 h 55530"/>
                </a:gdLst>
                <a:ahLst/>
                <a:cxnLst>
                  <a:cxn ang="0">
                    <a:pos x="connsiteX0" y="connsiteY0"/>
                  </a:cxn>
                  <a:cxn ang="0">
                    <a:pos x="connsiteX1" y="connsiteY1"/>
                  </a:cxn>
                  <a:cxn ang="0">
                    <a:pos x="connsiteX2" y="connsiteY2"/>
                  </a:cxn>
                </a:cxnLst>
                <a:rect l="l" t="t" r="r" b="b"/>
                <a:pathLst>
                  <a:path w="23793" h="55530">
                    <a:moveTo>
                      <a:pt x="0" y="55531"/>
                    </a:moveTo>
                    <a:cubicBezTo>
                      <a:pt x="2572" y="25241"/>
                      <a:pt x="21146" y="34576"/>
                      <a:pt x="21907" y="0"/>
                    </a:cubicBezTo>
                    <a:cubicBezTo>
                      <a:pt x="30099" y="23622"/>
                      <a:pt x="9525" y="47530"/>
                      <a:pt x="0" y="5553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61" name="Freeform: Shape 73860">
                <a:extLst>
                  <a:ext uri="{FF2B5EF4-FFF2-40B4-BE49-F238E27FC236}">
                    <a16:creationId xmlns:a16="http://schemas.microsoft.com/office/drawing/2014/main" id="{D7A5D81F-EFB8-475B-9C05-27307ABCCC34}"/>
                  </a:ext>
                </a:extLst>
              </p:cNvPr>
              <p:cNvSpPr/>
              <p:nvPr/>
            </p:nvSpPr>
            <p:spPr>
              <a:xfrm>
                <a:off x="16285083" y="4775867"/>
                <a:ext cx="46291" cy="31285"/>
              </a:xfrm>
              <a:custGeom>
                <a:avLst/>
                <a:gdLst>
                  <a:gd name="connsiteX0" fmla="*/ 0 w 46291"/>
                  <a:gd name="connsiteY0" fmla="*/ 29718 h 31285"/>
                  <a:gd name="connsiteX1" fmla="*/ 22955 w 46291"/>
                  <a:gd name="connsiteY1" fmla="*/ 0 h 31285"/>
                  <a:gd name="connsiteX2" fmla="*/ 46291 w 46291"/>
                  <a:gd name="connsiteY2" fmla="*/ 4572 h 31285"/>
                  <a:gd name="connsiteX3" fmla="*/ 0 w 46291"/>
                  <a:gd name="connsiteY3" fmla="*/ 29718 h 31285"/>
                </a:gdLst>
                <a:ahLst/>
                <a:cxnLst>
                  <a:cxn ang="0">
                    <a:pos x="connsiteX0" y="connsiteY0"/>
                  </a:cxn>
                  <a:cxn ang="0">
                    <a:pos x="connsiteX1" y="connsiteY1"/>
                  </a:cxn>
                  <a:cxn ang="0">
                    <a:pos x="connsiteX2" y="connsiteY2"/>
                  </a:cxn>
                  <a:cxn ang="0">
                    <a:pos x="connsiteX3" y="connsiteY3"/>
                  </a:cxn>
                </a:cxnLst>
                <a:rect l="l" t="t" r="r" b="b"/>
                <a:pathLst>
                  <a:path w="46291" h="31285">
                    <a:moveTo>
                      <a:pt x="0" y="29718"/>
                    </a:moveTo>
                    <a:cubicBezTo>
                      <a:pt x="2477" y="-9049"/>
                      <a:pt x="21050" y="57245"/>
                      <a:pt x="22955" y="0"/>
                    </a:cubicBezTo>
                    <a:cubicBezTo>
                      <a:pt x="32671" y="14002"/>
                      <a:pt x="33528" y="12097"/>
                      <a:pt x="46291" y="4572"/>
                    </a:cubicBezTo>
                    <a:cubicBezTo>
                      <a:pt x="29623" y="28670"/>
                      <a:pt x="24860" y="34576"/>
                      <a:pt x="0" y="2971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62" name="Freeform: Shape 73861">
                <a:extLst>
                  <a:ext uri="{FF2B5EF4-FFF2-40B4-BE49-F238E27FC236}">
                    <a16:creationId xmlns:a16="http://schemas.microsoft.com/office/drawing/2014/main" id="{F964F1C0-BDB8-4F4D-99D4-BAC224C319C1}"/>
                  </a:ext>
                </a:extLst>
              </p:cNvPr>
              <p:cNvSpPr/>
              <p:nvPr/>
            </p:nvSpPr>
            <p:spPr>
              <a:xfrm>
                <a:off x="16302704" y="4534218"/>
                <a:ext cx="59245" cy="29294"/>
              </a:xfrm>
              <a:custGeom>
                <a:avLst/>
                <a:gdLst>
                  <a:gd name="connsiteX0" fmla="*/ 0 w 59245"/>
                  <a:gd name="connsiteY0" fmla="*/ 27527 h 29294"/>
                  <a:gd name="connsiteX1" fmla="*/ 59246 w 59245"/>
                  <a:gd name="connsiteY1" fmla="*/ 0 h 29294"/>
                  <a:gd name="connsiteX2" fmla="*/ 0 w 59245"/>
                  <a:gd name="connsiteY2" fmla="*/ 27527 h 29294"/>
                </a:gdLst>
                <a:ahLst/>
                <a:cxnLst>
                  <a:cxn ang="0">
                    <a:pos x="connsiteX0" y="connsiteY0"/>
                  </a:cxn>
                  <a:cxn ang="0">
                    <a:pos x="connsiteX1" y="connsiteY1"/>
                  </a:cxn>
                  <a:cxn ang="0">
                    <a:pos x="connsiteX2" y="connsiteY2"/>
                  </a:cxn>
                </a:cxnLst>
                <a:rect l="l" t="t" r="r" b="b"/>
                <a:pathLst>
                  <a:path w="59245" h="29294">
                    <a:moveTo>
                      <a:pt x="0" y="27527"/>
                    </a:moveTo>
                    <a:cubicBezTo>
                      <a:pt x="19812" y="-7144"/>
                      <a:pt x="43720" y="32290"/>
                      <a:pt x="59246" y="0"/>
                    </a:cubicBezTo>
                    <a:cubicBezTo>
                      <a:pt x="49339" y="52102"/>
                      <a:pt x="16097" y="16478"/>
                      <a:pt x="0" y="2752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63" name="Freeform: Shape 73862">
                <a:extLst>
                  <a:ext uri="{FF2B5EF4-FFF2-40B4-BE49-F238E27FC236}">
                    <a16:creationId xmlns:a16="http://schemas.microsoft.com/office/drawing/2014/main" id="{69876BE9-73A4-49ED-8185-50B41C3B581F}"/>
                  </a:ext>
                </a:extLst>
              </p:cNvPr>
              <p:cNvSpPr/>
              <p:nvPr/>
            </p:nvSpPr>
            <p:spPr>
              <a:xfrm>
                <a:off x="16298513" y="4088971"/>
                <a:ext cx="16573" cy="51197"/>
              </a:xfrm>
              <a:custGeom>
                <a:avLst/>
                <a:gdLst>
                  <a:gd name="connsiteX0" fmla="*/ 190 w 16573"/>
                  <a:gd name="connsiteY0" fmla="*/ 26623 h 51197"/>
                  <a:gd name="connsiteX1" fmla="*/ 0 w 16573"/>
                  <a:gd name="connsiteY1" fmla="*/ 9383 h 51197"/>
                  <a:gd name="connsiteX2" fmla="*/ 16573 w 16573"/>
                  <a:gd name="connsiteY2" fmla="*/ 32147 h 51197"/>
                  <a:gd name="connsiteX3" fmla="*/ 13430 w 16573"/>
                  <a:gd name="connsiteY3" fmla="*/ 49959 h 51197"/>
                  <a:gd name="connsiteX4" fmla="*/ 6858 w 16573"/>
                  <a:gd name="connsiteY4" fmla="*/ 51197 h 51197"/>
                  <a:gd name="connsiteX5" fmla="*/ 10096 w 16573"/>
                  <a:gd name="connsiteY5" fmla="*/ 41958 h 51197"/>
                  <a:gd name="connsiteX6" fmla="*/ 190 w 16573"/>
                  <a:gd name="connsiteY6" fmla="*/ 26623 h 51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73" h="51197">
                    <a:moveTo>
                      <a:pt x="190" y="26623"/>
                    </a:moveTo>
                    <a:cubicBezTo>
                      <a:pt x="2096" y="18526"/>
                      <a:pt x="4000" y="10621"/>
                      <a:pt x="0" y="9383"/>
                    </a:cubicBezTo>
                    <a:cubicBezTo>
                      <a:pt x="8001" y="-24336"/>
                      <a:pt x="5810" y="44625"/>
                      <a:pt x="16573" y="32147"/>
                    </a:cubicBezTo>
                    <a:cubicBezTo>
                      <a:pt x="16002" y="39291"/>
                      <a:pt x="13335" y="41387"/>
                      <a:pt x="13430" y="49959"/>
                    </a:cubicBezTo>
                    <a:cubicBezTo>
                      <a:pt x="11239" y="50245"/>
                      <a:pt x="9049" y="50626"/>
                      <a:pt x="6858" y="51197"/>
                    </a:cubicBezTo>
                    <a:cubicBezTo>
                      <a:pt x="6191" y="43863"/>
                      <a:pt x="8096" y="42815"/>
                      <a:pt x="10096" y="41958"/>
                    </a:cubicBezTo>
                    <a:cubicBezTo>
                      <a:pt x="8572" y="31671"/>
                      <a:pt x="5715" y="25194"/>
                      <a:pt x="190" y="2662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64" name="Freeform: Shape 73863">
                <a:extLst>
                  <a:ext uri="{FF2B5EF4-FFF2-40B4-BE49-F238E27FC236}">
                    <a16:creationId xmlns:a16="http://schemas.microsoft.com/office/drawing/2014/main" id="{5C13EB3C-4C56-4BB6-A913-6B3B47F41D8A}"/>
                  </a:ext>
                </a:extLst>
              </p:cNvPr>
              <p:cNvSpPr/>
              <p:nvPr/>
            </p:nvSpPr>
            <p:spPr>
              <a:xfrm>
                <a:off x="16377856" y="5055500"/>
                <a:ext cx="18711" cy="39778"/>
              </a:xfrm>
              <a:custGeom>
                <a:avLst/>
                <a:gdLst>
                  <a:gd name="connsiteX0" fmla="*/ 0 w 18711"/>
                  <a:gd name="connsiteY0" fmla="*/ 9165 h 39778"/>
                  <a:gd name="connsiteX1" fmla="*/ 10287 w 18711"/>
                  <a:gd name="connsiteY1" fmla="*/ 33263 h 39778"/>
                  <a:gd name="connsiteX2" fmla="*/ 16859 w 18711"/>
                  <a:gd name="connsiteY2" fmla="*/ 23547 h 39778"/>
                  <a:gd name="connsiteX3" fmla="*/ 0 w 18711"/>
                  <a:gd name="connsiteY3" fmla="*/ 9165 h 39778"/>
                </a:gdLst>
                <a:ahLst/>
                <a:cxnLst>
                  <a:cxn ang="0">
                    <a:pos x="connsiteX0" y="connsiteY0"/>
                  </a:cxn>
                  <a:cxn ang="0">
                    <a:pos x="connsiteX1" y="connsiteY1"/>
                  </a:cxn>
                  <a:cxn ang="0">
                    <a:pos x="connsiteX2" y="connsiteY2"/>
                  </a:cxn>
                  <a:cxn ang="0">
                    <a:pos x="connsiteX3" y="connsiteY3"/>
                  </a:cxn>
                </a:cxnLst>
                <a:rect l="l" t="t" r="r" b="b"/>
                <a:pathLst>
                  <a:path w="18711" h="39778">
                    <a:moveTo>
                      <a:pt x="0" y="9165"/>
                    </a:moveTo>
                    <a:cubicBezTo>
                      <a:pt x="3429" y="-16458"/>
                      <a:pt x="10954" y="18213"/>
                      <a:pt x="10287" y="33263"/>
                    </a:cubicBezTo>
                    <a:cubicBezTo>
                      <a:pt x="14192" y="33929"/>
                      <a:pt x="16193" y="30310"/>
                      <a:pt x="16859" y="23547"/>
                    </a:cubicBezTo>
                    <a:cubicBezTo>
                      <a:pt x="25622" y="58694"/>
                      <a:pt x="476" y="28691"/>
                      <a:pt x="0" y="916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65" name="Freeform: Shape 73864">
                <a:extLst>
                  <a:ext uri="{FF2B5EF4-FFF2-40B4-BE49-F238E27FC236}">
                    <a16:creationId xmlns:a16="http://schemas.microsoft.com/office/drawing/2014/main" id="{7DC7C1C1-7779-4010-8FDE-F5BC4B4B12B2}"/>
                  </a:ext>
                </a:extLst>
              </p:cNvPr>
              <p:cNvSpPr/>
              <p:nvPr/>
            </p:nvSpPr>
            <p:spPr>
              <a:xfrm>
                <a:off x="16383476" y="4969768"/>
                <a:ext cx="26848" cy="30317"/>
              </a:xfrm>
              <a:custGeom>
                <a:avLst/>
                <a:gdLst>
                  <a:gd name="connsiteX0" fmla="*/ 20288 w 26848"/>
                  <a:gd name="connsiteY0" fmla="*/ 30317 h 30317"/>
                  <a:gd name="connsiteX1" fmla="*/ 0 w 26848"/>
                  <a:gd name="connsiteY1" fmla="*/ 7934 h 30317"/>
                  <a:gd name="connsiteX2" fmla="*/ 23336 w 26848"/>
                  <a:gd name="connsiteY2" fmla="*/ 4029 h 30317"/>
                  <a:gd name="connsiteX3" fmla="*/ 20288 w 26848"/>
                  <a:gd name="connsiteY3" fmla="*/ 30317 h 30317"/>
                </a:gdLst>
                <a:ahLst/>
                <a:cxnLst>
                  <a:cxn ang="0">
                    <a:pos x="connsiteX0" y="connsiteY0"/>
                  </a:cxn>
                  <a:cxn ang="0">
                    <a:pos x="connsiteX1" y="connsiteY1"/>
                  </a:cxn>
                  <a:cxn ang="0">
                    <a:pos x="connsiteX2" y="connsiteY2"/>
                  </a:cxn>
                  <a:cxn ang="0">
                    <a:pos x="connsiteX3" y="connsiteY3"/>
                  </a:cxn>
                </a:cxnLst>
                <a:rect l="l" t="t" r="r" b="b"/>
                <a:pathLst>
                  <a:path w="26848" h="30317">
                    <a:moveTo>
                      <a:pt x="20288" y="30317"/>
                    </a:moveTo>
                    <a:cubicBezTo>
                      <a:pt x="13335" y="23269"/>
                      <a:pt x="6858" y="14982"/>
                      <a:pt x="0" y="7934"/>
                    </a:cubicBezTo>
                    <a:cubicBezTo>
                      <a:pt x="4477" y="-17403"/>
                      <a:pt x="18288" y="28222"/>
                      <a:pt x="23336" y="4029"/>
                    </a:cubicBezTo>
                    <a:cubicBezTo>
                      <a:pt x="34766" y="11077"/>
                      <a:pt x="14097" y="8124"/>
                      <a:pt x="20288" y="3031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66" name="Freeform: Shape 73865">
                <a:extLst>
                  <a:ext uri="{FF2B5EF4-FFF2-40B4-BE49-F238E27FC236}">
                    <a16:creationId xmlns:a16="http://schemas.microsoft.com/office/drawing/2014/main" id="{A86BDFE1-9062-4C8C-ADEE-9332E9499E64}"/>
                  </a:ext>
                </a:extLst>
              </p:cNvPr>
              <p:cNvSpPr/>
              <p:nvPr/>
            </p:nvSpPr>
            <p:spPr>
              <a:xfrm>
                <a:off x="16424243" y="7458583"/>
                <a:ext cx="93579" cy="45910"/>
              </a:xfrm>
              <a:custGeom>
                <a:avLst/>
                <a:gdLst>
                  <a:gd name="connsiteX0" fmla="*/ 75914 w 93579"/>
                  <a:gd name="connsiteY0" fmla="*/ 45911 h 45910"/>
                  <a:gd name="connsiteX1" fmla="*/ 0 w 93579"/>
                  <a:gd name="connsiteY1" fmla="*/ 24003 h 45910"/>
                  <a:gd name="connsiteX2" fmla="*/ 93059 w 93579"/>
                  <a:gd name="connsiteY2" fmla="*/ 0 h 45910"/>
                  <a:gd name="connsiteX3" fmla="*/ 75914 w 93579"/>
                  <a:gd name="connsiteY3" fmla="*/ 45911 h 45910"/>
                </a:gdLst>
                <a:ahLst/>
                <a:cxnLst>
                  <a:cxn ang="0">
                    <a:pos x="connsiteX0" y="connsiteY0"/>
                  </a:cxn>
                  <a:cxn ang="0">
                    <a:pos x="connsiteX1" y="connsiteY1"/>
                  </a:cxn>
                  <a:cxn ang="0">
                    <a:pos x="connsiteX2" y="connsiteY2"/>
                  </a:cxn>
                  <a:cxn ang="0">
                    <a:pos x="connsiteX3" y="connsiteY3"/>
                  </a:cxn>
                </a:cxnLst>
                <a:rect l="l" t="t" r="r" b="b"/>
                <a:pathLst>
                  <a:path w="93579" h="45910">
                    <a:moveTo>
                      <a:pt x="75914" y="45911"/>
                    </a:moveTo>
                    <a:cubicBezTo>
                      <a:pt x="48768" y="43529"/>
                      <a:pt x="23622" y="35909"/>
                      <a:pt x="0" y="24003"/>
                    </a:cubicBezTo>
                    <a:cubicBezTo>
                      <a:pt x="27051" y="-7048"/>
                      <a:pt x="75152" y="58008"/>
                      <a:pt x="93059" y="0"/>
                    </a:cubicBezTo>
                    <a:cubicBezTo>
                      <a:pt x="97155" y="36291"/>
                      <a:pt x="75724" y="18002"/>
                      <a:pt x="75914" y="4591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67" name="Freeform: Shape 73866">
                <a:extLst>
                  <a:ext uri="{FF2B5EF4-FFF2-40B4-BE49-F238E27FC236}">
                    <a16:creationId xmlns:a16="http://schemas.microsoft.com/office/drawing/2014/main" id="{74EAC6CB-2405-45A2-963A-4E5E565281BD}"/>
                  </a:ext>
                </a:extLst>
              </p:cNvPr>
              <p:cNvSpPr/>
              <p:nvPr/>
            </p:nvSpPr>
            <p:spPr>
              <a:xfrm>
                <a:off x="16390239" y="4634809"/>
                <a:ext cx="103060" cy="196303"/>
              </a:xfrm>
              <a:custGeom>
                <a:avLst/>
                <a:gdLst>
                  <a:gd name="connsiteX0" fmla="*/ 36481 w 103060"/>
                  <a:gd name="connsiteY0" fmla="*/ 60286 h 196303"/>
                  <a:gd name="connsiteX1" fmla="*/ 52768 w 103060"/>
                  <a:gd name="connsiteY1" fmla="*/ 40189 h 196303"/>
                  <a:gd name="connsiteX2" fmla="*/ 68866 w 103060"/>
                  <a:gd name="connsiteY2" fmla="*/ 2850 h 196303"/>
                  <a:gd name="connsiteX3" fmla="*/ 52959 w 103060"/>
                  <a:gd name="connsiteY3" fmla="*/ 48761 h 196303"/>
                  <a:gd name="connsiteX4" fmla="*/ 63055 w 103060"/>
                  <a:gd name="connsiteY4" fmla="*/ 64096 h 196303"/>
                  <a:gd name="connsiteX5" fmla="*/ 66008 w 103060"/>
                  <a:gd name="connsiteY5" fmla="*/ 37712 h 196303"/>
                  <a:gd name="connsiteX6" fmla="*/ 72962 w 103060"/>
                  <a:gd name="connsiteY6" fmla="*/ 62286 h 196303"/>
                  <a:gd name="connsiteX7" fmla="*/ 96202 w 103060"/>
                  <a:gd name="connsiteY7" fmla="*/ 66763 h 196303"/>
                  <a:gd name="connsiteX8" fmla="*/ 86677 w 103060"/>
                  <a:gd name="connsiteY8" fmla="*/ 94195 h 196303"/>
                  <a:gd name="connsiteX9" fmla="*/ 103060 w 103060"/>
                  <a:gd name="connsiteY9" fmla="*/ 82575 h 196303"/>
                  <a:gd name="connsiteX10" fmla="*/ 57245 w 103060"/>
                  <a:gd name="connsiteY10" fmla="*/ 125247 h 196303"/>
                  <a:gd name="connsiteX11" fmla="*/ 60103 w 103060"/>
                  <a:gd name="connsiteY11" fmla="*/ 90385 h 196303"/>
                  <a:gd name="connsiteX12" fmla="*/ 70295 w 103060"/>
                  <a:gd name="connsiteY12" fmla="*/ 105720 h 196303"/>
                  <a:gd name="connsiteX13" fmla="*/ 69818 w 103060"/>
                  <a:gd name="connsiteY13" fmla="*/ 71430 h 196303"/>
                  <a:gd name="connsiteX14" fmla="*/ 53435 w 103060"/>
                  <a:gd name="connsiteY14" fmla="*/ 83051 h 196303"/>
                  <a:gd name="connsiteX15" fmla="*/ 50482 w 103060"/>
                  <a:gd name="connsiteY15" fmla="*/ 109340 h 196303"/>
                  <a:gd name="connsiteX16" fmla="*/ 36766 w 103060"/>
                  <a:gd name="connsiteY16" fmla="*/ 77431 h 196303"/>
                  <a:gd name="connsiteX17" fmla="*/ 24098 w 103060"/>
                  <a:gd name="connsiteY17" fmla="*/ 122675 h 196303"/>
                  <a:gd name="connsiteX18" fmla="*/ 44958 w 103060"/>
                  <a:gd name="connsiteY18" fmla="*/ 196303 h 196303"/>
                  <a:gd name="connsiteX19" fmla="*/ 10954 w 103060"/>
                  <a:gd name="connsiteY19" fmla="*/ 133438 h 196303"/>
                  <a:gd name="connsiteX20" fmla="*/ 23717 w 103060"/>
                  <a:gd name="connsiteY20" fmla="*/ 88194 h 196303"/>
                  <a:gd name="connsiteX21" fmla="*/ 16669 w 103060"/>
                  <a:gd name="connsiteY21" fmla="*/ 55047 h 196303"/>
                  <a:gd name="connsiteX22" fmla="*/ 6858 w 103060"/>
                  <a:gd name="connsiteY22" fmla="*/ 65334 h 196303"/>
                  <a:gd name="connsiteX23" fmla="*/ 3429 w 103060"/>
                  <a:gd name="connsiteY23" fmla="*/ 57333 h 196303"/>
                  <a:gd name="connsiteX24" fmla="*/ 0 w 103060"/>
                  <a:gd name="connsiteY24" fmla="*/ 49428 h 196303"/>
                  <a:gd name="connsiteX25" fmla="*/ 29718 w 103060"/>
                  <a:gd name="connsiteY25" fmla="*/ 35521 h 196303"/>
                  <a:gd name="connsiteX26" fmla="*/ 36481 w 103060"/>
                  <a:gd name="connsiteY26" fmla="*/ 60286 h 196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3060" h="196303">
                    <a:moveTo>
                      <a:pt x="36481" y="60286"/>
                    </a:moveTo>
                    <a:cubicBezTo>
                      <a:pt x="42672" y="55333"/>
                      <a:pt x="44577" y="40189"/>
                      <a:pt x="52768" y="40189"/>
                    </a:cubicBezTo>
                    <a:cubicBezTo>
                      <a:pt x="47339" y="29330"/>
                      <a:pt x="63817" y="-10961"/>
                      <a:pt x="68866" y="2850"/>
                    </a:cubicBezTo>
                    <a:cubicBezTo>
                      <a:pt x="64198" y="19424"/>
                      <a:pt x="58864" y="34855"/>
                      <a:pt x="52959" y="48761"/>
                    </a:cubicBezTo>
                    <a:cubicBezTo>
                      <a:pt x="54483" y="59048"/>
                      <a:pt x="57436" y="65620"/>
                      <a:pt x="63055" y="64096"/>
                    </a:cubicBezTo>
                    <a:cubicBezTo>
                      <a:pt x="66865" y="62001"/>
                      <a:pt x="65627" y="47904"/>
                      <a:pt x="66008" y="37712"/>
                    </a:cubicBezTo>
                    <a:cubicBezTo>
                      <a:pt x="70104" y="40855"/>
                      <a:pt x="72866" y="47523"/>
                      <a:pt x="72962" y="62286"/>
                    </a:cubicBezTo>
                    <a:cubicBezTo>
                      <a:pt x="78772" y="39807"/>
                      <a:pt x="95345" y="31425"/>
                      <a:pt x="96202" y="66763"/>
                    </a:cubicBezTo>
                    <a:cubicBezTo>
                      <a:pt x="81724" y="46380"/>
                      <a:pt x="76771" y="60477"/>
                      <a:pt x="86677" y="94195"/>
                    </a:cubicBezTo>
                    <a:cubicBezTo>
                      <a:pt x="97155" y="96576"/>
                      <a:pt x="94964" y="63048"/>
                      <a:pt x="103060" y="82575"/>
                    </a:cubicBezTo>
                    <a:cubicBezTo>
                      <a:pt x="92488" y="128390"/>
                      <a:pt x="69723" y="121722"/>
                      <a:pt x="57245" y="125247"/>
                    </a:cubicBezTo>
                    <a:cubicBezTo>
                      <a:pt x="59722" y="117341"/>
                      <a:pt x="60579" y="105244"/>
                      <a:pt x="60103" y="90385"/>
                    </a:cubicBezTo>
                    <a:cubicBezTo>
                      <a:pt x="63532" y="95338"/>
                      <a:pt x="63817" y="109626"/>
                      <a:pt x="70295" y="105720"/>
                    </a:cubicBezTo>
                    <a:cubicBezTo>
                      <a:pt x="78486" y="103053"/>
                      <a:pt x="70866" y="76479"/>
                      <a:pt x="69818" y="71430"/>
                    </a:cubicBezTo>
                    <a:cubicBezTo>
                      <a:pt x="61246" y="63715"/>
                      <a:pt x="58674" y="110483"/>
                      <a:pt x="53435" y="83051"/>
                    </a:cubicBezTo>
                    <a:cubicBezTo>
                      <a:pt x="43053" y="82289"/>
                      <a:pt x="62198" y="106292"/>
                      <a:pt x="50482" y="109340"/>
                    </a:cubicBezTo>
                    <a:cubicBezTo>
                      <a:pt x="38862" y="113817"/>
                      <a:pt x="52197" y="75050"/>
                      <a:pt x="36766" y="77431"/>
                    </a:cubicBezTo>
                    <a:cubicBezTo>
                      <a:pt x="24860" y="74478"/>
                      <a:pt x="37338" y="128771"/>
                      <a:pt x="24098" y="122675"/>
                    </a:cubicBezTo>
                    <a:cubicBezTo>
                      <a:pt x="25717" y="162489"/>
                      <a:pt x="43339" y="156489"/>
                      <a:pt x="44958" y="196303"/>
                    </a:cubicBezTo>
                    <a:cubicBezTo>
                      <a:pt x="33528" y="175539"/>
                      <a:pt x="17621" y="167538"/>
                      <a:pt x="10954" y="133438"/>
                    </a:cubicBezTo>
                    <a:cubicBezTo>
                      <a:pt x="24193" y="139534"/>
                      <a:pt x="20955" y="106864"/>
                      <a:pt x="23717" y="88194"/>
                    </a:cubicBezTo>
                    <a:cubicBezTo>
                      <a:pt x="16478" y="86670"/>
                      <a:pt x="11430" y="84480"/>
                      <a:pt x="16669" y="55047"/>
                    </a:cubicBezTo>
                    <a:cubicBezTo>
                      <a:pt x="11906" y="55238"/>
                      <a:pt x="7239" y="55333"/>
                      <a:pt x="6858" y="65334"/>
                    </a:cubicBezTo>
                    <a:cubicBezTo>
                      <a:pt x="4000" y="67430"/>
                      <a:pt x="3715" y="62477"/>
                      <a:pt x="3429" y="57333"/>
                    </a:cubicBezTo>
                    <a:cubicBezTo>
                      <a:pt x="4000" y="49999"/>
                      <a:pt x="2000" y="49523"/>
                      <a:pt x="0" y="49428"/>
                    </a:cubicBezTo>
                    <a:cubicBezTo>
                      <a:pt x="7620" y="24377"/>
                      <a:pt x="20193" y="59619"/>
                      <a:pt x="29718" y="35521"/>
                    </a:cubicBezTo>
                    <a:cubicBezTo>
                      <a:pt x="21907" y="69144"/>
                      <a:pt x="34576" y="28282"/>
                      <a:pt x="36481" y="6028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68" name="Freeform: Shape 73867">
                <a:extLst>
                  <a:ext uri="{FF2B5EF4-FFF2-40B4-BE49-F238E27FC236}">
                    <a16:creationId xmlns:a16="http://schemas.microsoft.com/office/drawing/2014/main" id="{C75437DC-78D0-4498-8B4F-3C3C7EE0D2D9}"/>
                  </a:ext>
                </a:extLst>
              </p:cNvPr>
              <p:cNvSpPr/>
              <p:nvPr/>
            </p:nvSpPr>
            <p:spPr>
              <a:xfrm>
                <a:off x="16408812" y="4586319"/>
                <a:ext cx="17240" cy="57245"/>
              </a:xfrm>
              <a:custGeom>
                <a:avLst/>
                <a:gdLst>
                  <a:gd name="connsiteX0" fmla="*/ 0 w 17240"/>
                  <a:gd name="connsiteY0" fmla="*/ 0 h 57245"/>
                  <a:gd name="connsiteX1" fmla="*/ 17240 w 17240"/>
                  <a:gd name="connsiteY1" fmla="*/ 57245 h 57245"/>
                  <a:gd name="connsiteX2" fmla="*/ 0 w 17240"/>
                  <a:gd name="connsiteY2" fmla="*/ 0 h 57245"/>
                </a:gdLst>
                <a:ahLst/>
                <a:cxnLst>
                  <a:cxn ang="0">
                    <a:pos x="connsiteX0" y="connsiteY0"/>
                  </a:cxn>
                  <a:cxn ang="0">
                    <a:pos x="connsiteX1" y="connsiteY1"/>
                  </a:cxn>
                  <a:cxn ang="0">
                    <a:pos x="connsiteX2" y="connsiteY2"/>
                  </a:cxn>
                </a:cxnLst>
                <a:rect l="l" t="t" r="r" b="b"/>
                <a:pathLst>
                  <a:path w="17240" h="57245">
                    <a:moveTo>
                      <a:pt x="0" y="0"/>
                    </a:moveTo>
                    <a:cubicBezTo>
                      <a:pt x="11144" y="3619"/>
                      <a:pt x="14764" y="28861"/>
                      <a:pt x="17240" y="57245"/>
                    </a:cubicBezTo>
                    <a:cubicBezTo>
                      <a:pt x="8001" y="48101"/>
                      <a:pt x="5144" y="20669"/>
                      <a:pt x="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69" name="Freeform: Shape 73868">
                <a:extLst>
                  <a:ext uri="{FF2B5EF4-FFF2-40B4-BE49-F238E27FC236}">
                    <a16:creationId xmlns:a16="http://schemas.microsoft.com/office/drawing/2014/main" id="{23B4165A-0E88-4D39-BE7C-80BDCC10AF1F}"/>
                  </a:ext>
                </a:extLst>
              </p:cNvPr>
              <p:cNvSpPr/>
              <p:nvPr/>
            </p:nvSpPr>
            <p:spPr>
              <a:xfrm>
                <a:off x="16419318" y="4928553"/>
                <a:ext cx="17629" cy="42584"/>
              </a:xfrm>
              <a:custGeom>
                <a:avLst/>
                <a:gdLst>
                  <a:gd name="connsiteX0" fmla="*/ 258 w 17629"/>
                  <a:gd name="connsiteY0" fmla="*/ 0 h 42584"/>
                  <a:gd name="connsiteX1" fmla="*/ 13688 w 17629"/>
                  <a:gd name="connsiteY1" fmla="*/ 6096 h 42584"/>
                  <a:gd name="connsiteX2" fmla="*/ 7497 w 17629"/>
                  <a:gd name="connsiteY2" fmla="*/ 41624 h 42584"/>
                  <a:gd name="connsiteX3" fmla="*/ 258 w 17629"/>
                  <a:gd name="connsiteY3" fmla="*/ 0 h 42584"/>
                </a:gdLst>
                <a:ahLst/>
                <a:cxnLst>
                  <a:cxn ang="0">
                    <a:pos x="connsiteX0" y="connsiteY0"/>
                  </a:cxn>
                  <a:cxn ang="0">
                    <a:pos x="connsiteX1" y="connsiteY1"/>
                  </a:cxn>
                  <a:cxn ang="0">
                    <a:pos x="connsiteX2" y="connsiteY2"/>
                  </a:cxn>
                  <a:cxn ang="0">
                    <a:pos x="connsiteX3" y="connsiteY3"/>
                  </a:cxn>
                </a:cxnLst>
                <a:rect l="l" t="t" r="r" b="b"/>
                <a:pathLst>
                  <a:path w="17629" h="42584">
                    <a:moveTo>
                      <a:pt x="258" y="0"/>
                    </a:moveTo>
                    <a:cubicBezTo>
                      <a:pt x="3115" y="5620"/>
                      <a:pt x="13402" y="47720"/>
                      <a:pt x="13688" y="6096"/>
                    </a:cubicBezTo>
                    <a:cubicBezTo>
                      <a:pt x="21879" y="10096"/>
                      <a:pt x="16069" y="49149"/>
                      <a:pt x="7497" y="41624"/>
                    </a:cubicBezTo>
                    <a:cubicBezTo>
                      <a:pt x="9592" y="14764"/>
                      <a:pt x="-1838" y="26765"/>
                      <a:pt x="258"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70" name="Freeform: Shape 73869">
                <a:extLst>
                  <a:ext uri="{FF2B5EF4-FFF2-40B4-BE49-F238E27FC236}">
                    <a16:creationId xmlns:a16="http://schemas.microsoft.com/office/drawing/2014/main" id="{5CE81C33-FB02-4500-ACB0-DEB31E48A60A}"/>
                  </a:ext>
                </a:extLst>
              </p:cNvPr>
              <p:cNvSpPr/>
              <p:nvPr/>
            </p:nvSpPr>
            <p:spPr>
              <a:xfrm>
                <a:off x="16441909" y="4593082"/>
                <a:ext cx="281704" cy="326605"/>
              </a:xfrm>
              <a:custGeom>
                <a:avLst/>
                <a:gdLst>
                  <a:gd name="connsiteX0" fmla="*/ 170643 w 281704"/>
                  <a:gd name="connsiteY0" fmla="*/ 137446 h 326605"/>
                  <a:gd name="connsiteX1" fmla="*/ 193408 w 281704"/>
                  <a:gd name="connsiteY1" fmla="*/ 116014 h 326605"/>
                  <a:gd name="connsiteX2" fmla="*/ 187502 w 281704"/>
                  <a:gd name="connsiteY2" fmla="*/ 151543 h 326605"/>
                  <a:gd name="connsiteX3" fmla="*/ 138353 w 281704"/>
                  <a:gd name="connsiteY3" fmla="*/ 186214 h 326605"/>
                  <a:gd name="connsiteX4" fmla="*/ 168547 w 281704"/>
                  <a:gd name="connsiteY4" fmla="*/ 206597 h 326605"/>
                  <a:gd name="connsiteX5" fmla="*/ 174358 w 281704"/>
                  <a:gd name="connsiteY5" fmla="*/ 162496 h 326605"/>
                  <a:gd name="connsiteX6" fmla="*/ 184264 w 281704"/>
                  <a:gd name="connsiteY6" fmla="*/ 160687 h 326605"/>
                  <a:gd name="connsiteX7" fmla="*/ 175405 w 281704"/>
                  <a:gd name="connsiteY7" fmla="*/ 222599 h 326605"/>
                  <a:gd name="connsiteX8" fmla="*/ 198075 w 281704"/>
                  <a:gd name="connsiteY8" fmla="*/ 192691 h 326605"/>
                  <a:gd name="connsiteX9" fmla="*/ 211981 w 281704"/>
                  <a:gd name="connsiteY9" fmla="*/ 224599 h 326605"/>
                  <a:gd name="connsiteX10" fmla="*/ 196456 w 281704"/>
                  <a:gd name="connsiteY10" fmla="*/ 279082 h 326605"/>
                  <a:gd name="connsiteX11" fmla="*/ 198932 w 281704"/>
                  <a:gd name="connsiteY11" fmla="*/ 235648 h 326605"/>
                  <a:gd name="connsiteX12" fmla="*/ 183025 w 281704"/>
                  <a:gd name="connsiteY12" fmla="*/ 272987 h 326605"/>
                  <a:gd name="connsiteX13" fmla="*/ 156070 w 281704"/>
                  <a:gd name="connsiteY13" fmla="*/ 251936 h 326605"/>
                  <a:gd name="connsiteX14" fmla="*/ 153212 w 281704"/>
                  <a:gd name="connsiteY14" fmla="*/ 278321 h 326605"/>
                  <a:gd name="connsiteX15" fmla="*/ 29387 w 281704"/>
                  <a:gd name="connsiteY15" fmla="*/ 223075 h 326605"/>
                  <a:gd name="connsiteX16" fmla="*/ 39198 w 281704"/>
                  <a:gd name="connsiteY16" fmla="*/ 212693 h 326605"/>
                  <a:gd name="connsiteX17" fmla="*/ 32149 w 281704"/>
                  <a:gd name="connsiteY17" fmla="*/ 179546 h 326605"/>
                  <a:gd name="connsiteX18" fmla="*/ 16814 w 281704"/>
                  <a:gd name="connsiteY18" fmla="*/ 268319 h 326605"/>
                  <a:gd name="connsiteX19" fmla="*/ 3098 w 281704"/>
                  <a:gd name="connsiteY19" fmla="*/ 236315 h 326605"/>
                  <a:gd name="connsiteX20" fmla="*/ 3955 w 281704"/>
                  <a:gd name="connsiteY20" fmla="*/ 304895 h 326605"/>
                  <a:gd name="connsiteX21" fmla="*/ 36817 w 281704"/>
                  <a:gd name="connsiteY21" fmla="*/ 273272 h 326605"/>
                  <a:gd name="connsiteX22" fmla="*/ 26530 w 281704"/>
                  <a:gd name="connsiteY22" fmla="*/ 249269 h 326605"/>
                  <a:gd name="connsiteX23" fmla="*/ 47199 w 281704"/>
                  <a:gd name="connsiteY23" fmla="*/ 297275 h 326605"/>
                  <a:gd name="connsiteX24" fmla="*/ 80346 w 281704"/>
                  <a:gd name="connsiteY24" fmla="*/ 291370 h 326605"/>
                  <a:gd name="connsiteX25" fmla="*/ 77584 w 281704"/>
                  <a:gd name="connsiteY25" fmla="*/ 326327 h 326605"/>
                  <a:gd name="connsiteX26" fmla="*/ 96919 w 281704"/>
                  <a:gd name="connsiteY26" fmla="*/ 288322 h 326605"/>
                  <a:gd name="connsiteX27" fmla="*/ 104158 w 281704"/>
                  <a:gd name="connsiteY27" fmla="*/ 321469 h 326605"/>
                  <a:gd name="connsiteX28" fmla="*/ 133876 w 281704"/>
                  <a:gd name="connsiteY28" fmla="*/ 307562 h 326605"/>
                  <a:gd name="connsiteX29" fmla="*/ 116827 w 281704"/>
                  <a:gd name="connsiteY29" fmla="*/ 284702 h 326605"/>
                  <a:gd name="connsiteX30" fmla="*/ 154069 w 281704"/>
                  <a:gd name="connsiteY30" fmla="*/ 321088 h 326605"/>
                  <a:gd name="connsiteX31" fmla="*/ 156927 w 281704"/>
                  <a:gd name="connsiteY31" fmla="*/ 294799 h 326605"/>
                  <a:gd name="connsiteX32" fmla="*/ 217125 w 281704"/>
                  <a:gd name="connsiteY32" fmla="*/ 309848 h 326605"/>
                  <a:gd name="connsiteX33" fmla="*/ 236651 w 281704"/>
                  <a:gd name="connsiteY33" fmla="*/ 289179 h 326605"/>
                  <a:gd name="connsiteX34" fmla="*/ 232270 w 281704"/>
                  <a:gd name="connsiteY34" fmla="*/ 238315 h 326605"/>
                  <a:gd name="connsiteX35" fmla="*/ 218363 w 281704"/>
                  <a:gd name="connsiteY35" fmla="*/ 206312 h 326605"/>
                  <a:gd name="connsiteX36" fmla="*/ 263035 w 281704"/>
                  <a:gd name="connsiteY36" fmla="*/ 120777 h 326605"/>
                  <a:gd name="connsiteX37" fmla="*/ 219982 w 281704"/>
                  <a:gd name="connsiteY37" fmla="*/ 119920 h 326605"/>
                  <a:gd name="connsiteX38" fmla="*/ 253130 w 281704"/>
                  <a:gd name="connsiteY38" fmla="*/ 122587 h 326605"/>
                  <a:gd name="connsiteX39" fmla="*/ 281705 w 281704"/>
                  <a:gd name="connsiteY39" fmla="*/ 65722 h 326605"/>
                  <a:gd name="connsiteX40" fmla="*/ 238747 w 281704"/>
                  <a:gd name="connsiteY40" fmla="*/ 64865 h 326605"/>
                  <a:gd name="connsiteX41" fmla="*/ 244938 w 281704"/>
                  <a:gd name="connsiteY41" fmla="*/ 46482 h 326605"/>
                  <a:gd name="connsiteX42" fmla="*/ 191312 w 281704"/>
                  <a:gd name="connsiteY42" fmla="*/ 4477 h 326605"/>
                  <a:gd name="connsiteX43" fmla="*/ 168166 w 281704"/>
                  <a:gd name="connsiteY43" fmla="*/ 0 h 326605"/>
                  <a:gd name="connsiteX44" fmla="*/ 189502 w 281704"/>
                  <a:gd name="connsiteY44" fmla="*/ 82296 h 326605"/>
                  <a:gd name="connsiteX45" fmla="*/ 180073 w 281704"/>
                  <a:gd name="connsiteY45" fmla="*/ 109823 h 326605"/>
                  <a:gd name="connsiteX46" fmla="*/ 163118 w 281704"/>
                  <a:gd name="connsiteY46" fmla="*/ 87058 h 326605"/>
                  <a:gd name="connsiteX47" fmla="*/ 160451 w 281704"/>
                  <a:gd name="connsiteY47" fmla="*/ 122015 h 326605"/>
                  <a:gd name="connsiteX48" fmla="*/ 176834 w 281704"/>
                  <a:gd name="connsiteY48" fmla="*/ 110490 h 326605"/>
                  <a:gd name="connsiteX49" fmla="*/ 170643 w 281704"/>
                  <a:gd name="connsiteY49" fmla="*/ 137446 h 326605"/>
                  <a:gd name="connsiteX50" fmla="*/ 209600 w 281704"/>
                  <a:gd name="connsiteY50" fmla="*/ 95821 h 326605"/>
                  <a:gd name="connsiteX51" fmla="*/ 235984 w 281704"/>
                  <a:gd name="connsiteY51" fmla="*/ 91059 h 326605"/>
                  <a:gd name="connsiteX52" fmla="*/ 209600 w 281704"/>
                  <a:gd name="connsiteY52" fmla="*/ 95821 h 326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281704" h="326605">
                    <a:moveTo>
                      <a:pt x="170643" y="137446"/>
                    </a:moveTo>
                    <a:cubicBezTo>
                      <a:pt x="182835" y="140875"/>
                      <a:pt x="182930" y="116586"/>
                      <a:pt x="193408" y="116014"/>
                    </a:cubicBezTo>
                    <a:cubicBezTo>
                      <a:pt x="193313" y="132112"/>
                      <a:pt x="191788" y="145066"/>
                      <a:pt x="187502" y="151543"/>
                    </a:cubicBezTo>
                    <a:cubicBezTo>
                      <a:pt x="168166" y="136493"/>
                      <a:pt x="154450" y="214694"/>
                      <a:pt x="138353" y="186214"/>
                    </a:cubicBezTo>
                    <a:cubicBezTo>
                      <a:pt x="144544" y="220885"/>
                      <a:pt x="159975" y="193929"/>
                      <a:pt x="168547" y="206597"/>
                    </a:cubicBezTo>
                    <a:cubicBezTo>
                      <a:pt x="174167" y="200311"/>
                      <a:pt x="167500" y="165925"/>
                      <a:pt x="174358" y="162496"/>
                    </a:cubicBezTo>
                    <a:cubicBezTo>
                      <a:pt x="177691" y="161925"/>
                      <a:pt x="180930" y="161354"/>
                      <a:pt x="184264" y="160687"/>
                    </a:cubicBezTo>
                    <a:cubicBezTo>
                      <a:pt x="187883" y="196501"/>
                      <a:pt x="181787" y="209836"/>
                      <a:pt x="175405" y="222599"/>
                    </a:cubicBezTo>
                    <a:cubicBezTo>
                      <a:pt x="184549" y="241078"/>
                      <a:pt x="187502" y="195739"/>
                      <a:pt x="198075" y="192691"/>
                    </a:cubicBezTo>
                    <a:cubicBezTo>
                      <a:pt x="203218" y="201930"/>
                      <a:pt x="213029" y="197358"/>
                      <a:pt x="211981" y="224599"/>
                    </a:cubicBezTo>
                    <a:cubicBezTo>
                      <a:pt x="206362" y="241840"/>
                      <a:pt x="203790" y="266033"/>
                      <a:pt x="196456" y="279082"/>
                    </a:cubicBezTo>
                    <a:cubicBezTo>
                      <a:pt x="195027" y="259366"/>
                      <a:pt x="196360" y="246031"/>
                      <a:pt x="198932" y="235648"/>
                    </a:cubicBezTo>
                    <a:cubicBezTo>
                      <a:pt x="179025" y="232981"/>
                      <a:pt x="194741" y="264319"/>
                      <a:pt x="183025" y="272987"/>
                    </a:cubicBezTo>
                    <a:cubicBezTo>
                      <a:pt x="170738" y="275463"/>
                      <a:pt x="163594" y="263080"/>
                      <a:pt x="156070" y="251936"/>
                    </a:cubicBezTo>
                    <a:cubicBezTo>
                      <a:pt x="155689" y="262128"/>
                      <a:pt x="157022" y="276225"/>
                      <a:pt x="153212" y="278321"/>
                    </a:cubicBezTo>
                    <a:cubicBezTo>
                      <a:pt x="118160" y="237649"/>
                      <a:pt x="65201" y="267653"/>
                      <a:pt x="29387" y="223075"/>
                    </a:cubicBezTo>
                    <a:cubicBezTo>
                      <a:pt x="29768" y="212979"/>
                      <a:pt x="34531" y="212884"/>
                      <a:pt x="39198" y="212693"/>
                    </a:cubicBezTo>
                    <a:cubicBezTo>
                      <a:pt x="38531" y="196787"/>
                      <a:pt x="36626" y="184499"/>
                      <a:pt x="32149" y="179546"/>
                    </a:cubicBezTo>
                    <a:cubicBezTo>
                      <a:pt x="24244" y="202692"/>
                      <a:pt x="21863" y="238792"/>
                      <a:pt x="16814" y="268319"/>
                    </a:cubicBezTo>
                    <a:cubicBezTo>
                      <a:pt x="-45" y="272796"/>
                      <a:pt x="15671" y="239458"/>
                      <a:pt x="3098" y="236315"/>
                    </a:cubicBezTo>
                    <a:cubicBezTo>
                      <a:pt x="-4427" y="257842"/>
                      <a:pt x="4146" y="278416"/>
                      <a:pt x="3955" y="304895"/>
                    </a:cubicBezTo>
                    <a:cubicBezTo>
                      <a:pt x="15385" y="276987"/>
                      <a:pt x="29863" y="306229"/>
                      <a:pt x="36817" y="273272"/>
                    </a:cubicBezTo>
                    <a:cubicBezTo>
                      <a:pt x="33578" y="264605"/>
                      <a:pt x="24530" y="272891"/>
                      <a:pt x="26530" y="249269"/>
                    </a:cubicBezTo>
                    <a:cubicBezTo>
                      <a:pt x="36150" y="257365"/>
                      <a:pt x="43008" y="273367"/>
                      <a:pt x="47199" y="297275"/>
                    </a:cubicBezTo>
                    <a:cubicBezTo>
                      <a:pt x="59963" y="286226"/>
                      <a:pt x="75393" y="284131"/>
                      <a:pt x="80346" y="291370"/>
                    </a:cubicBezTo>
                    <a:cubicBezTo>
                      <a:pt x="87299" y="307657"/>
                      <a:pt x="79108" y="308420"/>
                      <a:pt x="77584" y="326327"/>
                    </a:cubicBezTo>
                    <a:cubicBezTo>
                      <a:pt x="91395" y="330613"/>
                      <a:pt x="83204" y="284036"/>
                      <a:pt x="96919" y="288322"/>
                    </a:cubicBezTo>
                    <a:cubicBezTo>
                      <a:pt x="97681" y="304324"/>
                      <a:pt x="99587" y="316611"/>
                      <a:pt x="104158" y="321469"/>
                    </a:cubicBezTo>
                    <a:cubicBezTo>
                      <a:pt x="100825" y="262795"/>
                      <a:pt x="128733" y="358807"/>
                      <a:pt x="133876" y="307562"/>
                    </a:cubicBezTo>
                    <a:cubicBezTo>
                      <a:pt x="129400" y="296418"/>
                      <a:pt x="117589" y="306610"/>
                      <a:pt x="116827" y="284702"/>
                    </a:cubicBezTo>
                    <a:cubicBezTo>
                      <a:pt x="135686" y="278035"/>
                      <a:pt x="142830" y="305467"/>
                      <a:pt x="154069" y="321088"/>
                    </a:cubicBezTo>
                    <a:cubicBezTo>
                      <a:pt x="154355" y="310896"/>
                      <a:pt x="153022" y="296894"/>
                      <a:pt x="156927" y="294799"/>
                    </a:cubicBezTo>
                    <a:cubicBezTo>
                      <a:pt x="169309" y="330041"/>
                      <a:pt x="188074" y="287179"/>
                      <a:pt x="217125" y="309848"/>
                    </a:cubicBezTo>
                    <a:cubicBezTo>
                      <a:pt x="216458" y="269653"/>
                      <a:pt x="226174" y="291846"/>
                      <a:pt x="236651" y="289179"/>
                    </a:cubicBezTo>
                    <a:cubicBezTo>
                      <a:pt x="238556" y="262509"/>
                      <a:pt x="230365" y="264986"/>
                      <a:pt x="232270" y="238315"/>
                    </a:cubicBezTo>
                    <a:cubicBezTo>
                      <a:pt x="218077" y="254794"/>
                      <a:pt x="226650" y="234410"/>
                      <a:pt x="218363" y="206312"/>
                    </a:cubicBezTo>
                    <a:cubicBezTo>
                      <a:pt x="239413" y="191929"/>
                      <a:pt x="248748" y="150781"/>
                      <a:pt x="263035" y="120777"/>
                    </a:cubicBezTo>
                    <a:cubicBezTo>
                      <a:pt x="247796" y="120491"/>
                      <a:pt x="230650" y="150209"/>
                      <a:pt x="219982" y="119920"/>
                    </a:cubicBezTo>
                    <a:cubicBezTo>
                      <a:pt x="232174" y="113633"/>
                      <a:pt x="242462" y="84868"/>
                      <a:pt x="253130" y="122587"/>
                    </a:cubicBezTo>
                    <a:cubicBezTo>
                      <a:pt x="250081" y="74486"/>
                      <a:pt x="273322" y="87344"/>
                      <a:pt x="281705" y="65722"/>
                    </a:cubicBezTo>
                    <a:cubicBezTo>
                      <a:pt x="270941" y="20288"/>
                      <a:pt x="251129" y="116586"/>
                      <a:pt x="238747" y="64865"/>
                    </a:cubicBezTo>
                    <a:cubicBezTo>
                      <a:pt x="242747" y="63246"/>
                      <a:pt x="246462" y="60770"/>
                      <a:pt x="244938" y="46482"/>
                    </a:cubicBezTo>
                    <a:cubicBezTo>
                      <a:pt x="229412" y="38767"/>
                      <a:pt x="198075" y="68389"/>
                      <a:pt x="191312" y="4477"/>
                    </a:cubicBezTo>
                    <a:cubicBezTo>
                      <a:pt x="181882" y="35909"/>
                      <a:pt x="175596" y="35528"/>
                      <a:pt x="168166" y="0"/>
                    </a:cubicBezTo>
                    <a:cubicBezTo>
                      <a:pt x="169976" y="42863"/>
                      <a:pt x="177882" y="67818"/>
                      <a:pt x="189502" y="82296"/>
                    </a:cubicBezTo>
                    <a:cubicBezTo>
                      <a:pt x="183311" y="84296"/>
                      <a:pt x="187693" y="111062"/>
                      <a:pt x="180073" y="109823"/>
                    </a:cubicBezTo>
                    <a:cubicBezTo>
                      <a:pt x="174072" y="103156"/>
                      <a:pt x="170071" y="90773"/>
                      <a:pt x="163118" y="87058"/>
                    </a:cubicBezTo>
                    <a:cubicBezTo>
                      <a:pt x="163594" y="102013"/>
                      <a:pt x="162832" y="113919"/>
                      <a:pt x="160451" y="122015"/>
                    </a:cubicBezTo>
                    <a:cubicBezTo>
                      <a:pt x="169881" y="127349"/>
                      <a:pt x="168738" y="108299"/>
                      <a:pt x="176834" y="110490"/>
                    </a:cubicBezTo>
                    <a:cubicBezTo>
                      <a:pt x="176263" y="122872"/>
                      <a:pt x="171596" y="125921"/>
                      <a:pt x="170643" y="137446"/>
                    </a:cubicBezTo>
                    <a:close/>
                    <a:moveTo>
                      <a:pt x="209600" y="95821"/>
                    </a:moveTo>
                    <a:cubicBezTo>
                      <a:pt x="208457" y="59436"/>
                      <a:pt x="238080" y="40291"/>
                      <a:pt x="235984" y="91059"/>
                    </a:cubicBezTo>
                    <a:cubicBezTo>
                      <a:pt x="219506" y="80105"/>
                      <a:pt x="226840" y="82772"/>
                      <a:pt x="209600" y="9582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71" name="Freeform: Shape 73870">
                <a:extLst>
                  <a:ext uri="{FF2B5EF4-FFF2-40B4-BE49-F238E27FC236}">
                    <a16:creationId xmlns:a16="http://schemas.microsoft.com/office/drawing/2014/main" id="{1A38C854-200B-4270-80D1-3FBC16229A50}"/>
                  </a:ext>
                </a:extLst>
              </p:cNvPr>
              <p:cNvSpPr/>
              <p:nvPr/>
            </p:nvSpPr>
            <p:spPr>
              <a:xfrm>
                <a:off x="16445614" y="4912836"/>
                <a:ext cx="14674" cy="61817"/>
              </a:xfrm>
              <a:custGeom>
                <a:avLst/>
                <a:gdLst>
                  <a:gd name="connsiteX0" fmla="*/ 4632 w 14674"/>
                  <a:gd name="connsiteY0" fmla="*/ 61817 h 61817"/>
                  <a:gd name="connsiteX1" fmla="*/ 11205 w 14674"/>
                  <a:gd name="connsiteY1" fmla="*/ 52006 h 61817"/>
                  <a:gd name="connsiteX2" fmla="*/ 727 w 14674"/>
                  <a:gd name="connsiteY2" fmla="*/ 19621 h 61817"/>
                  <a:gd name="connsiteX3" fmla="*/ 13872 w 14674"/>
                  <a:gd name="connsiteY3" fmla="*/ 0 h 61817"/>
                  <a:gd name="connsiteX4" fmla="*/ 14538 w 14674"/>
                  <a:gd name="connsiteY4" fmla="*/ 51530 h 61817"/>
                  <a:gd name="connsiteX5" fmla="*/ 4632 w 14674"/>
                  <a:gd name="connsiteY5" fmla="*/ 61817 h 61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74" h="61817">
                    <a:moveTo>
                      <a:pt x="4632" y="61817"/>
                    </a:moveTo>
                    <a:cubicBezTo>
                      <a:pt x="-1559" y="56197"/>
                      <a:pt x="6442" y="52197"/>
                      <a:pt x="11205" y="52006"/>
                    </a:cubicBezTo>
                    <a:cubicBezTo>
                      <a:pt x="13586" y="10858"/>
                      <a:pt x="2727" y="29813"/>
                      <a:pt x="727" y="19621"/>
                    </a:cubicBezTo>
                    <a:cubicBezTo>
                      <a:pt x="-2892" y="-5715"/>
                      <a:pt x="7871" y="2953"/>
                      <a:pt x="13872" y="0"/>
                    </a:cubicBezTo>
                    <a:cubicBezTo>
                      <a:pt x="6823" y="19336"/>
                      <a:pt x="15872" y="24193"/>
                      <a:pt x="14538" y="51530"/>
                    </a:cubicBezTo>
                    <a:cubicBezTo>
                      <a:pt x="11871" y="56483"/>
                      <a:pt x="9204" y="61341"/>
                      <a:pt x="4632" y="6181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72" name="Freeform: Shape 73871">
                <a:extLst>
                  <a:ext uri="{FF2B5EF4-FFF2-40B4-BE49-F238E27FC236}">
                    <a16:creationId xmlns:a16="http://schemas.microsoft.com/office/drawing/2014/main" id="{93A04EFF-8A3A-4DDB-9B10-CA6FD3E2809B}"/>
                  </a:ext>
                </a:extLst>
              </p:cNvPr>
              <p:cNvSpPr/>
              <p:nvPr/>
            </p:nvSpPr>
            <p:spPr>
              <a:xfrm>
                <a:off x="16480059" y="6531990"/>
                <a:ext cx="49175" cy="49435"/>
              </a:xfrm>
              <a:custGeom>
                <a:avLst/>
                <a:gdLst>
                  <a:gd name="connsiteX0" fmla="*/ 0 w 49175"/>
                  <a:gd name="connsiteY0" fmla="*/ 3335 h 49435"/>
                  <a:gd name="connsiteX1" fmla="*/ 49149 w 49175"/>
                  <a:gd name="connsiteY1" fmla="*/ 12193 h 49435"/>
                  <a:gd name="connsiteX2" fmla="*/ 32290 w 49175"/>
                  <a:gd name="connsiteY2" fmla="*/ 49436 h 49435"/>
                  <a:gd name="connsiteX3" fmla="*/ 0 w 49175"/>
                  <a:gd name="connsiteY3" fmla="*/ 3335 h 49435"/>
                </a:gdLst>
                <a:ahLst/>
                <a:cxnLst>
                  <a:cxn ang="0">
                    <a:pos x="connsiteX0" y="connsiteY0"/>
                  </a:cxn>
                  <a:cxn ang="0">
                    <a:pos x="connsiteX1" y="connsiteY1"/>
                  </a:cxn>
                  <a:cxn ang="0">
                    <a:pos x="connsiteX2" y="connsiteY2"/>
                  </a:cxn>
                  <a:cxn ang="0">
                    <a:pos x="connsiteX3" y="connsiteY3"/>
                  </a:cxn>
                </a:cxnLst>
                <a:rect l="l" t="t" r="r" b="b"/>
                <a:pathLst>
                  <a:path w="49175" h="49435">
                    <a:moveTo>
                      <a:pt x="0" y="3335"/>
                    </a:moveTo>
                    <a:cubicBezTo>
                      <a:pt x="21907" y="-4762"/>
                      <a:pt x="17812" y="3335"/>
                      <a:pt x="49149" y="12193"/>
                    </a:cubicBezTo>
                    <a:cubicBezTo>
                      <a:pt x="50197" y="77153"/>
                      <a:pt x="19145" y="-7714"/>
                      <a:pt x="32290" y="49436"/>
                    </a:cubicBezTo>
                    <a:cubicBezTo>
                      <a:pt x="20193" y="17813"/>
                      <a:pt x="11335" y="31529"/>
                      <a:pt x="0" y="333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73" name="Freeform: Shape 73872">
                <a:extLst>
                  <a:ext uri="{FF2B5EF4-FFF2-40B4-BE49-F238E27FC236}">
                    <a16:creationId xmlns:a16="http://schemas.microsoft.com/office/drawing/2014/main" id="{FECF2877-6160-4402-96BF-E107754CB157}"/>
                  </a:ext>
                </a:extLst>
              </p:cNvPr>
              <p:cNvSpPr/>
              <p:nvPr/>
            </p:nvSpPr>
            <p:spPr>
              <a:xfrm>
                <a:off x="16461021" y="4128357"/>
                <a:ext cx="46851" cy="52578"/>
              </a:xfrm>
              <a:custGeom>
                <a:avLst/>
                <a:gdLst>
                  <a:gd name="connsiteX0" fmla="*/ 1989 w 46851"/>
                  <a:gd name="connsiteY0" fmla="*/ 52578 h 52578"/>
                  <a:gd name="connsiteX1" fmla="*/ 7799 w 46851"/>
                  <a:gd name="connsiteY1" fmla="*/ 0 h 52578"/>
                  <a:gd name="connsiteX2" fmla="*/ 46852 w 46851"/>
                  <a:gd name="connsiteY2" fmla="*/ 1429 h 52578"/>
                  <a:gd name="connsiteX3" fmla="*/ 1989 w 46851"/>
                  <a:gd name="connsiteY3" fmla="*/ 52578 h 52578"/>
                </a:gdLst>
                <a:ahLst/>
                <a:cxnLst>
                  <a:cxn ang="0">
                    <a:pos x="connsiteX0" y="connsiteY0"/>
                  </a:cxn>
                  <a:cxn ang="0">
                    <a:pos x="connsiteX1" y="connsiteY1"/>
                  </a:cxn>
                  <a:cxn ang="0">
                    <a:pos x="connsiteX2" y="connsiteY2"/>
                  </a:cxn>
                  <a:cxn ang="0">
                    <a:pos x="connsiteX3" y="connsiteY3"/>
                  </a:cxn>
                </a:cxnLst>
                <a:rect l="l" t="t" r="r" b="b"/>
                <a:pathLst>
                  <a:path w="46851" h="52578">
                    <a:moveTo>
                      <a:pt x="1989" y="52578"/>
                    </a:moveTo>
                    <a:cubicBezTo>
                      <a:pt x="-5536" y="44767"/>
                      <a:pt x="10942" y="24860"/>
                      <a:pt x="7799" y="0"/>
                    </a:cubicBezTo>
                    <a:cubicBezTo>
                      <a:pt x="17324" y="30766"/>
                      <a:pt x="29802" y="-1143"/>
                      <a:pt x="46852" y="1429"/>
                    </a:cubicBezTo>
                    <a:cubicBezTo>
                      <a:pt x="36374" y="29146"/>
                      <a:pt x="13514" y="27432"/>
                      <a:pt x="1989" y="5257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74" name="Freeform: Shape 73873">
                <a:extLst>
                  <a:ext uri="{FF2B5EF4-FFF2-40B4-BE49-F238E27FC236}">
                    <a16:creationId xmlns:a16="http://schemas.microsoft.com/office/drawing/2014/main" id="{18014823-5884-4FBC-964E-FD1D46BBB2BC}"/>
                  </a:ext>
                </a:extLst>
              </p:cNvPr>
              <p:cNvSpPr/>
              <p:nvPr/>
            </p:nvSpPr>
            <p:spPr>
              <a:xfrm>
                <a:off x="16485021" y="5088287"/>
                <a:ext cx="17707" cy="49567"/>
              </a:xfrm>
              <a:custGeom>
                <a:avLst/>
                <a:gdLst>
                  <a:gd name="connsiteX0" fmla="*/ 4087 w 17707"/>
                  <a:gd name="connsiteY0" fmla="*/ 34385 h 49567"/>
                  <a:gd name="connsiteX1" fmla="*/ 3610 w 17707"/>
                  <a:gd name="connsiteY1" fmla="*/ 0 h 49567"/>
                  <a:gd name="connsiteX2" fmla="*/ 17708 w 17707"/>
                  <a:gd name="connsiteY2" fmla="*/ 49149 h 49567"/>
                  <a:gd name="connsiteX3" fmla="*/ 4087 w 17707"/>
                  <a:gd name="connsiteY3" fmla="*/ 34385 h 49567"/>
                </a:gdLst>
                <a:ahLst/>
                <a:cxnLst>
                  <a:cxn ang="0">
                    <a:pos x="connsiteX0" y="connsiteY0"/>
                  </a:cxn>
                  <a:cxn ang="0">
                    <a:pos x="connsiteX1" y="connsiteY1"/>
                  </a:cxn>
                  <a:cxn ang="0">
                    <a:pos x="connsiteX2" y="connsiteY2"/>
                  </a:cxn>
                  <a:cxn ang="0">
                    <a:pos x="connsiteX3" y="connsiteY3"/>
                  </a:cxn>
                </a:cxnLst>
                <a:rect l="l" t="t" r="r" b="b"/>
                <a:pathLst>
                  <a:path w="17707" h="49567">
                    <a:moveTo>
                      <a:pt x="4087" y="34385"/>
                    </a:moveTo>
                    <a:cubicBezTo>
                      <a:pt x="-4295" y="34480"/>
                      <a:pt x="2658" y="5429"/>
                      <a:pt x="3610" y="0"/>
                    </a:cubicBezTo>
                    <a:cubicBezTo>
                      <a:pt x="10564" y="10096"/>
                      <a:pt x="15326" y="26194"/>
                      <a:pt x="17708" y="49149"/>
                    </a:cubicBezTo>
                    <a:cubicBezTo>
                      <a:pt x="11135" y="54673"/>
                      <a:pt x="9325" y="3143"/>
                      <a:pt x="4087" y="3438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75" name="Freeform: Shape 73874">
                <a:extLst>
                  <a:ext uri="{FF2B5EF4-FFF2-40B4-BE49-F238E27FC236}">
                    <a16:creationId xmlns:a16="http://schemas.microsoft.com/office/drawing/2014/main" id="{F9393BE0-C8DE-4088-8903-679AEA3E9A45}"/>
                  </a:ext>
                </a:extLst>
              </p:cNvPr>
              <p:cNvSpPr/>
              <p:nvPr/>
            </p:nvSpPr>
            <p:spPr>
              <a:xfrm>
                <a:off x="16509098" y="5822848"/>
                <a:ext cx="76878" cy="70396"/>
              </a:xfrm>
              <a:custGeom>
                <a:avLst/>
                <a:gdLst>
                  <a:gd name="connsiteX0" fmla="*/ 66878 w 76878"/>
                  <a:gd name="connsiteY0" fmla="*/ 50585 h 70396"/>
                  <a:gd name="connsiteX1" fmla="*/ 66306 w 76878"/>
                  <a:gd name="connsiteY1" fmla="*/ 16200 h 70396"/>
                  <a:gd name="connsiteX2" fmla="*/ 2107 w 76878"/>
                  <a:gd name="connsiteY2" fmla="*/ 70397 h 70396"/>
                  <a:gd name="connsiteX3" fmla="*/ 32492 w 76878"/>
                  <a:gd name="connsiteY3" fmla="*/ 39345 h 70396"/>
                  <a:gd name="connsiteX4" fmla="*/ 21729 w 76878"/>
                  <a:gd name="connsiteY4" fmla="*/ 15437 h 70396"/>
                  <a:gd name="connsiteX5" fmla="*/ 76879 w 76878"/>
                  <a:gd name="connsiteY5" fmla="*/ 31535 h 70396"/>
                  <a:gd name="connsiteX6" fmla="*/ 66878 w 76878"/>
                  <a:gd name="connsiteY6" fmla="*/ 50585 h 70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78" h="70396">
                    <a:moveTo>
                      <a:pt x="66878" y="50585"/>
                    </a:moveTo>
                    <a:cubicBezTo>
                      <a:pt x="58115" y="50013"/>
                      <a:pt x="71354" y="34964"/>
                      <a:pt x="66306" y="16200"/>
                    </a:cubicBezTo>
                    <a:cubicBezTo>
                      <a:pt x="44780" y="41345"/>
                      <a:pt x="22396" y="63634"/>
                      <a:pt x="2107" y="70397"/>
                    </a:cubicBezTo>
                    <a:cubicBezTo>
                      <a:pt x="-8751" y="45536"/>
                      <a:pt x="25539" y="51728"/>
                      <a:pt x="32492" y="39345"/>
                    </a:cubicBezTo>
                    <a:cubicBezTo>
                      <a:pt x="34112" y="16676"/>
                      <a:pt x="30587" y="8675"/>
                      <a:pt x="21729" y="15437"/>
                    </a:cubicBezTo>
                    <a:cubicBezTo>
                      <a:pt x="39827" y="5722"/>
                      <a:pt x="71640" y="-20948"/>
                      <a:pt x="76879" y="31535"/>
                    </a:cubicBezTo>
                    <a:cubicBezTo>
                      <a:pt x="70973" y="32201"/>
                      <a:pt x="68116" y="39536"/>
                      <a:pt x="66878" y="5058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76" name="Freeform: Shape 73875">
                <a:extLst>
                  <a:ext uri="{FF2B5EF4-FFF2-40B4-BE49-F238E27FC236}">
                    <a16:creationId xmlns:a16="http://schemas.microsoft.com/office/drawing/2014/main" id="{950E0633-7FB1-45AF-B59C-B18C9147B56C}"/>
                  </a:ext>
                </a:extLst>
              </p:cNvPr>
              <p:cNvSpPr/>
              <p:nvPr/>
            </p:nvSpPr>
            <p:spPr>
              <a:xfrm>
                <a:off x="16491194" y="4569225"/>
                <a:ext cx="13916" cy="63407"/>
              </a:xfrm>
              <a:custGeom>
                <a:avLst/>
                <a:gdLst>
                  <a:gd name="connsiteX0" fmla="*/ 10 w 13916"/>
                  <a:gd name="connsiteY0" fmla="*/ 10903 h 63407"/>
                  <a:gd name="connsiteX1" fmla="*/ 13059 w 13916"/>
                  <a:gd name="connsiteY1" fmla="*/ 45 h 63407"/>
                  <a:gd name="connsiteX2" fmla="*/ 3439 w 13916"/>
                  <a:gd name="connsiteY2" fmla="*/ 18809 h 63407"/>
                  <a:gd name="connsiteX3" fmla="*/ 13916 w 13916"/>
                  <a:gd name="connsiteY3" fmla="*/ 60052 h 63407"/>
                  <a:gd name="connsiteX4" fmla="*/ 10 w 13916"/>
                  <a:gd name="connsiteY4" fmla="*/ 10903 h 634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16" h="63407">
                    <a:moveTo>
                      <a:pt x="10" y="10903"/>
                    </a:moveTo>
                    <a:cubicBezTo>
                      <a:pt x="5915" y="10903"/>
                      <a:pt x="6773" y="-812"/>
                      <a:pt x="13059" y="45"/>
                    </a:cubicBezTo>
                    <a:cubicBezTo>
                      <a:pt x="14869" y="18047"/>
                      <a:pt x="8582" y="17285"/>
                      <a:pt x="3439" y="18809"/>
                    </a:cubicBezTo>
                    <a:cubicBezTo>
                      <a:pt x="5153" y="37954"/>
                      <a:pt x="10868" y="45003"/>
                      <a:pt x="13916" y="60052"/>
                    </a:cubicBezTo>
                    <a:cubicBezTo>
                      <a:pt x="10583" y="75007"/>
                      <a:pt x="-371" y="36621"/>
                      <a:pt x="10" y="1090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77" name="Freeform: Shape 73876">
                <a:extLst>
                  <a:ext uri="{FF2B5EF4-FFF2-40B4-BE49-F238E27FC236}">
                    <a16:creationId xmlns:a16="http://schemas.microsoft.com/office/drawing/2014/main" id="{970F17FD-9E16-4D9F-A5A1-BA656CE5E9CE}"/>
                  </a:ext>
                </a:extLst>
              </p:cNvPr>
              <p:cNvSpPr/>
              <p:nvPr/>
            </p:nvSpPr>
            <p:spPr>
              <a:xfrm>
                <a:off x="16536257" y="6540397"/>
                <a:ext cx="53054" cy="53183"/>
              </a:xfrm>
              <a:custGeom>
                <a:avLst/>
                <a:gdLst>
                  <a:gd name="connsiteX0" fmla="*/ 46006 w 53054"/>
                  <a:gd name="connsiteY0" fmla="*/ 37791 h 53183"/>
                  <a:gd name="connsiteX1" fmla="*/ 18288 w 53054"/>
                  <a:gd name="connsiteY1" fmla="*/ 51221 h 53183"/>
                  <a:gd name="connsiteX2" fmla="*/ 14192 w 53054"/>
                  <a:gd name="connsiteY2" fmla="*/ 17407 h 53183"/>
                  <a:gd name="connsiteX3" fmla="*/ 10954 w 53054"/>
                  <a:gd name="connsiteY3" fmla="*/ 35219 h 53183"/>
                  <a:gd name="connsiteX4" fmla="*/ 0 w 53054"/>
                  <a:gd name="connsiteY4" fmla="*/ 11311 h 53183"/>
                  <a:gd name="connsiteX5" fmla="*/ 13811 w 53054"/>
                  <a:gd name="connsiteY5" fmla="*/ 357 h 53183"/>
                  <a:gd name="connsiteX6" fmla="*/ 24860 w 53054"/>
                  <a:gd name="connsiteY6" fmla="*/ 32838 h 53183"/>
                  <a:gd name="connsiteX7" fmla="*/ 45625 w 53054"/>
                  <a:gd name="connsiteY7" fmla="*/ 20741 h 53183"/>
                  <a:gd name="connsiteX8" fmla="*/ 53054 w 53054"/>
                  <a:gd name="connsiteY8" fmla="*/ 45220 h 53183"/>
                  <a:gd name="connsiteX9" fmla="*/ 46006 w 53054"/>
                  <a:gd name="connsiteY9" fmla="*/ 37791 h 53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054" h="53183">
                    <a:moveTo>
                      <a:pt x="46006" y="37791"/>
                    </a:moveTo>
                    <a:cubicBezTo>
                      <a:pt x="44005" y="74462"/>
                      <a:pt x="23717" y="27504"/>
                      <a:pt x="18288" y="51221"/>
                    </a:cubicBezTo>
                    <a:cubicBezTo>
                      <a:pt x="13526" y="49316"/>
                      <a:pt x="14954" y="30266"/>
                      <a:pt x="14192" y="17407"/>
                    </a:cubicBezTo>
                    <a:cubicBezTo>
                      <a:pt x="10763" y="18264"/>
                      <a:pt x="11621" y="28361"/>
                      <a:pt x="10954" y="35219"/>
                    </a:cubicBezTo>
                    <a:cubicBezTo>
                      <a:pt x="2953" y="39124"/>
                      <a:pt x="6572" y="11026"/>
                      <a:pt x="0" y="11311"/>
                    </a:cubicBezTo>
                    <a:cubicBezTo>
                      <a:pt x="381" y="-19073"/>
                      <a:pt x="15716" y="24075"/>
                      <a:pt x="13811" y="357"/>
                    </a:cubicBezTo>
                    <a:cubicBezTo>
                      <a:pt x="18193" y="29028"/>
                      <a:pt x="22670" y="7977"/>
                      <a:pt x="24860" y="32838"/>
                    </a:cubicBezTo>
                    <a:cubicBezTo>
                      <a:pt x="35623" y="37219"/>
                      <a:pt x="37433" y="21884"/>
                      <a:pt x="45625" y="20741"/>
                    </a:cubicBezTo>
                    <a:cubicBezTo>
                      <a:pt x="45720" y="35410"/>
                      <a:pt x="48673" y="42458"/>
                      <a:pt x="53054" y="45220"/>
                    </a:cubicBezTo>
                    <a:cubicBezTo>
                      <a:pt x="51245" y="60175"/>
                      <a:pt x="45244" y="51983"/>
                      <a:pt x="46006" y="3779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78" name="Freeform: Shape 73877">
                <a:extLst>
                  <a:ext uri="{FF2B5EF4-FFF2-40B4-BE49-F238E27FC236}">
                    <a16:creationId xmlns:a16="http://schemas.microsoft.com/office/drawing/2014/main" id="{6A54A379-68F7-497D-A261-5CBF7BD0E9C5}"/>
                  </a:ext>
                </a:extLst>
              </p:cNvPr>
              <p:cNvSpPr/>
              <p:nvPr/>
            </p:nvSpPr>
            <p:spPr>
              <a:xfrm>
                <a:off x="16527113" y="4740434"/>
                <a:ext cx="29336" cy="32894"/>
              </a:xfrm>
              <a:custGeom>
                <a:avLst/>
                <a:gdLst>
                  <a:gd name="connsiteX0" fmla="*/ 2857 w 29336"/>
                  <a:gd name="connsiteY0" fmla="*/ 4763 h 32894"/>
                  <a:gd name="connsiteX1" fmla="*/ 29337 w 29336"/>
                  <a:gd name="connsiteY1" fmla="*/ 0 h 32894"/>
                  <a:gd name="connsiteX2" fmla="*/ 0 w 29336"/>
                  <a:gd name="connsiteY2" fmla="*/ 31147 h 32894"/>
                  <a:gd name="connsiteX3" fmla="*/ 6477 w 29336"/>
                  <a:gd name="connsiteY3" fmla="*/ 21336 h 32894"/>
                  <a:gd name="connsiteX4" fmla="*/ 2857 w 29336"/>
                  <a:gd name="connsiteY4" fmla="*/ 4763 h 32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36" h="32894">
                    <a:moveTo>
                      <a:pt x="2857" y="4763"/>
                    </a:moveTo>
                    <a:cubicBezTo>
                      <a:pt x="4572" y="3620"/>
                      <a:pt x="18097" y="16859"/>
                      <a:pt x="29337" y="0"/>
                    </a:cubicBezTo>
                    <a:cubicBezTo>
                      <a:pt x="27622" y="44482"/>
                      <a:pt x="14669" y="30861"/>
                      <a:pt x="0" y="31147"/>
                    </a:cubicBezTo>
                    <a:cubicBezTo>
                      <a:pt x="0" y="22670"/>
                      <a:pt x="3905" y="23622"/>
                      <a:pt x="6477" y="21336"/>
                    </a:cubicBezTo>
                    <a:cubicBezTo>
                      <a:pt x="5715" y="14573"/>
                      <a:pt x="3048" y="13525"/>
                      <a:pt x="2857" y="476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79" name="Freeform: Shape 73878">
                <a:extLst>
                  <a:ext uri="{FF2B5EF4-FFF2-40B4-BE49-F238E27FC236}">
                    <a16:creationId xmlns:a16="http://schemas.microsoft.com/office/drawing/2014/main" id="{B98CE4CC-2625-44F4-A5A1-73877E8FDDF9}"/>
                  </a:ext>
                </a:extLst>
              </p:cNvPr>
              <p:cNvSpPr/>
              <p:nvPr/>
            </p:nvSpPr>
            <p:spPr>
              <a:xfrm>
                <a:off x="16552564" y="4594701"/>
                <a:ext cx="18650" cy="41740"/>
              </a:xfrm>
              <a:custGeom>
                <a:avLst/>
                <a:gdLst>
                  <a:gd name="connsiteX0" fmla="*/ 1981 w 18650"/>
                  <a:gd name="connsiteY0" fmla="*/ 25718 h 41740"/>
                  <a:gd name="connsiteX1" fmla="*/ 1505 w 18650"/>
                  <a:gd name="connsiteY1" fmla="*/ 0 h 41740"/>
                  <a:gd name="connsiteX2" fmla="*/ 18650 w 18650"/>
                  <a:gd name="connsiteY2" fmla="*/ 40005 h 41740"/>
                  <a:gd name="connsiteX3" fmla="*/ 1981 w 18650"/>
                  <a:gd name="connsiteY3" fmla="*/ 25718 h 41740"/>
                </a:gdLst>
                <a:ahLst/>
                <a:cxnLst>
                  <a:cxn ang="0">
                    <a:pos x="connsiteX0" y="connsiteY0"/>
                  </a:cxn>
                  <a:cxn ang="0">
                    <a:pos x="connsiteX1" y="connsiteY1"/>
                  </a:cxn>
                  <a:cxn ang="0">
                    <a:pos x="connsiteX2" y="connsiteY2"/>
                  </a:cxn>
                  <a:cxn ang="0">
                    <a:pos x="connsiteX3" y="connsiteY3"/>
                  </a:cxn>
                </a:cxnLst>
                <a:rect l="l" t="t" r="r" b="b"/>
                <a:pathLst>
                  <a:path w="18650" h="41740">
                    <a:moveTo>
                      <a:pt x="1981" y="25718"/>
                    </a:moveTo>
                    <a:cubicBezTo>
                      <a:pt x="-2972" y="22860"/>
                      <a:pt x="3124" y="14478"/>
                      <a:pt x="1505" y="0"/>
                    </a:cubicBezTo>
                    <a:cubicBezTo>
                      <a:pt x="6648" y="15050"/>
                      <a:pt x="18745" y="9811"/>
                      <a:pt x="18650" y="40005"/>
                    </a:cubicBezTo>
                    <a:cubicBezTo>
                      <a:pt x="9125" y="51530"/>
                      <a:pt x="5791" y="953"/>
                      <a:pt x="1981" y="2571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80" name="Freeform: Shape 73879">
                <a:extLst>
                  <a:ext uri="{FF2B5EF4-FFF2-40B4-BE49-F238E27FC236}">
                    <a16:creationId xmlns:a16="http://schemas.microsoft.com/office/drawing/2014/main" id="{5C680C5A-A9CC-4B89-A389-EAA5EF304AA4}"/>
                  </a:ext>
                </a:extLst>
              </p:cNvPr>
              <p:cNvSpPr/>
              <p:nvPr/>
            </p:nvSpPr>
            <p:spPr>
              <a:xfrm>
                <a:off x="16599854" y="5117147"/>
                <a:ext cx="16603" cy="62638"/>
              </a:xfrm>
              <a:custGeom>
                <a:avLst/>
                <a:gdLst>
                  <a:gd name="connsiteX0" fmla="*/ 4221 w 16603"/>
                  <a:gd name="connsiteY0" fmla="*/ 62485 h 62638"/>
                  <a:gd name="connsiteX1" fmla="*/ 13841 w 16603"/>
                  <a:gd name="connsiteY1" fmla="*/ 34958 h 62638"/>
                  <a:gd name="connsiteX2" fmla="*/ 30 w 16603"/>
                  <a:gd name="connsiteY2" fmla="*/ 11621 h 62638"/>
                  <a:gd name="connsiteX3" fmla="*/ 16603 w 16603"/>
                  <a:gd name="connsiteY3" fmla="*/ 191 h 62638"/>
                  <a:gd name="connsiteX4" fmla="*/ 4221 w 16603"/>
                  <a:gd name="connsiteY4" fmla="*/ 62485 h 62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3" h="62638">
                    <a:moveTo>
                      <a:pt x="4221" y="62485"/>
                    </a:moveTo>
                    <a:cubicBezTo>
                      <a:pt x="4316" y="46292"/>
                      <a:pt x="15174" y="54579"/>
                      <a:pt x="13841" y="34958"/>
                    </a:cubicBezTo>
                    <a:cubicBezTo>
                      <a:pt x="10126" y="14669"/>
                      <a:pt x="-637" y="54484"/>
                      <a:pt x="30" y="11621"/>
                    </a:cubicBezTo>
                    <a:cubicBezTo>
                      <a:pt x="9555" y="16955"/>
                      <a:pt x="8507" y="-2095"/>
                      <a:pt x="16603" y="191"/>
                    </a:cubicBezTo>
                    <a:cubicBezTo>
                      <a:pt x="11936" y="14098"/>
                      <a:pt x="24033" y="65819"/>
                      <a:pt x="4221" y="6248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81" name="Freeform: Shape 73880">
                <a:extLst>
                  <a:ext uri="{FF2B5EF4-FFF2-40B4-BE49-F238E27FC236}">
                    <a16:creationId xmlns:a16="http://schemas.microsoft.com/office/drawing/2014/main" id="{576688FA-03A2-4938-8995-11EBDFF45AF5}"/>
                  </a:ext>
                </a:extLst>
              </p:cNvPr>
              <p:cNvSpPr/>
              <p:nvPr/>
            </p:nvSpPr>
            <p:spPr>
              <a:xfrm>
                <a:off x="16645483" y="6545707"/>
                <a:ext cx="53403" cy="65627"/>
              </a:xfrm>
              <a:custGeom>
                <a:avLst/>
                <a:gdLst>
                  <a:gd name="connsiteX0" fmla="*/ 46127 w 53403"/>
                  <a:gd name="connsiteY0" fmla="*/ 65627 h 65627"/>
                  <a:gd name="connsiteX1" fmla="*/ 27934 w 53403"/>
                  <a:gd name="connsiteY1" fmla="*/ 34195 h 65627"/>
                  <a:gd name="connsiteX2" fmla="*/ 7360 w 53403"/>
                  <a:gd name="connsiteY2" fmla="*/ 54959 h 65627"/>
                  <a:gd name="connsiteX3" fmla="*/ 26 w 53403"/>
                  <a:gd name="connsiteY3" fmla="*/ 38957 h 65627"/>
                  <a:gd name="connsiteX4" fmla="*/ 27172 w 53403"/>
                  <a:gd name="connsiteY4" fmla="*/ 0 h 65627"/>
                  <a:gd name="connsiteX5" fmla="*/ 52127 w 53403"/>
                  <a:gd name="connsiteY5" fmla="*/ 21527 h 65627"/>
                  <a:gd name="connsiteX6" fmla="*/ 46127 w 53403"/>
                  <a:gd name="connsiteY6" fmla="*/ 65627 h 6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403" h="65627">
                    <a:moveTo>
                      <a:pt x="46127" y="65627"/>
                    </a:moveTo>
                    <a:cubicBezTo>
                      <a:pt x="36411" y="53340"/>
                      <a:pt x="43650" y="38100"/>
                      <a:pt x="27934" y="34195"/>
                    </a:cubicBezTo>
                    <a:cubicBezTo>
                      <a:pt x="25743" y="66104"/>
                      <a:pt x="27077" y="55054"/>
                      <a:pt x="7360" y="54959"/>
                    </a:cubicBezTo>
                    <a:cubicBezTo>
                      <a:pt x="12027" y="39053"/>
                      <a:pt x="10122" y="34862"/>
                      <a:pt x="26" y="38957"/>
                    </a:cubicBezTo>
                    <a:cubicBezTo>
                      <a:pt x="-1022" y="2762"/>
                      <a:pt x="30315" y="54483"/>
                      <a:pt x="27172" y="0"/>
                    </a:cubicBezTo>
                    <a:cubicBezTo>
                      <a:pt x="32696" y="15049"/>
                      <a:pt x="42888" y="44577"/>
                      <a:pt x="52127" y="21527"/>
                    </a:cubicBezTo>
                    <a:cubicBezTo>
                      <a:pt x="57652" y="6477"/>
                      <a:pt x="43269" y="51625"/>
                      <a:pt x="46127" y="6562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82" name="Freeform: Shape 73881">
                <a:extLst>
                  <a:ext uri="{FF2B5EF4-FFF2-40B4-BE49-F238E27FC236}">
                    <a16:creationId xmlns:a16="http://schemas.microsoft.com/office/drawing/2014/main" id="{D01900E7-FC96-487B-8B06-F2F1C541F3C1}"/>
                  </a:ext>
                </a:extLst>
              </p:cNvPr>
              <p:cNvSpPr/>
              <p:nvPr/>
            </p:nvSpPr>
            <p:spPr>
              <a:xfrm>
                <a:off x="16610488" y="2810669"/>
                <a:ext cx="33306" cy="56578"/>
              </a:xfrm>
              <a:custGeom>
                <a:avLst/>
                <a:gdLst>
                  <a:gd name="connsiteX0" fmla="*/ 8160 w 33306"/>
                  <a:gd name="connsiteY0" fmla="*/ 16002 h 56578"/>
                  <a:gd name="connsiteX1" fmla="*/ 5493 w 33306"/>
                  <a:gd name="connsiteY1" fmla="*/ 42386 h 56578"/>
                  <a:gd name="connsiteX2" fmla="*/ 1683 w 33306"/>
                  <a:gd name="connsiteY2" fmla="*/ 0 h 56578"/>
                  <a:gd name="connsiteX3" fmla="*/ 33306 w 33306"/>
                  <a:gd name="connsiteY3" fmla="*/ 28385 h 56578"/>
                  <a:gd name="connsiteX4" fmla="*/ 21305 w 33306"/>
                  <a:gd name="connsiteY4" fmla="*/ 56579 h 56578"/>
                  <a:gd name="connsiteX5" fmla="*/ 8160 w 33306"/>
                  <a:gd name="connsiteY5" fmla="*/ 16002 h 56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306" h="56578">
                    <a:moveTo>
                      <a:pt x="8160" y="16002"/>
                    </a:moveTo>
                    <a:cubicBezTo>
                      <a:pt x="4541" y="18002"/>
                      <a:pt x="5779" y="32099"/>
                      <a:pt x="5493" y="42386"/>
                    </a:cubicBezTo>
                    <a:cubicBezTo>
                      <a:pt x="922" y="32671"/>
                      <a:pt x="-2031" y="10954"/>
                      <a:pt x="1683" y="0"/>
                    </a:cubicBezTo>
                    <a:cubicBezTo>
                      <a:pt x="11875" y="10477"/>
                      <a:pt x="19209" y="30004"/>
                      <a:pt x="33306" y="28385"/>
                    </a:cubicBezTo>
                    <a:cubicBezTo>
                      <a:pt x="32830" y="46196"/>
                      <a:pt x="19590" y="32956"/>
                      <a:pt x="21305" y="56579"/>
                    </a:cubicBezTo>
                    <a:cubicBezTo>
                      <a:pt x="16828" y="43529"/>
                      <a:pt x="12066" y="31147"/>
                      <a:pt x="8160" y="1600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83" name="Freeform: Shape 73882">
                <a:extLst>
                  <a:ext uri="{FF2B5EF4-FFF2-40B4-BE49-F238E27FC236}">
                    <a16:creationId xmlns:a16="http://schemas.microsoft.com/office/drawing/2014/main" id="{9628EBF6-53C2-4715-863F-D0898BF38F2E}"/>
                  </a:ext>
                </a:extLst>
              </p:cNvPr>
              <p:cNvSpPr/>
              <p:nvPr/>
            </p:nvSpPr>
            <p:spPr>
              <a:xfrm>
                <a:off x="16666083" y="3000026"/>
                <a:ext cx="40576" cy="45000"/>
              </a:xfrm>
              <a:custGeom>
                <a:avLst/>
                <a:gdLst>
                  <a:gd name="connsiteX0" fmla="*/ 0 w 40576"/>
                  <a:gd name="connsiteY0" fmla="*/ 41529 h 45000"/>
                  <a:gd name="connsiteX1" fmla="*/ 9239 w 40576"/>
                  <a:gd name="connsiteY1" fmla="*/ 31147 h 45000"/>
                  <a:gd name="connsiteX2" fmla="*/ 6001 w 40576"/>
                  <a:gd name="connsiteY2" fmla="*/ 23146 h 45000"/>
                  <a:gd name="connsiteX3" fmla="*/ 30671 w 40576"/>
                  <a:gd name="connsiteY3" fmla="*/ 1238 h 45000"/>
                  <a:gd name="connsiteX4" fmla="*/ 36957 w 40576"/>
                  <a:gd name="connsiteY4" fmla="*/ 0 h 45000"/>
                  <a:gd name="connsiteX5" fmla="*/ 40577 w 40576"/>
                  <a:gd name="connsiteY5" fmla="*/ 25146 h 45000"/>
                  <a:gd name="connsiteX6" fmla="*/ 0 w 40576"/>
                  <a:gd name="connsiteY6" fmla="*/ 41529 h 4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576" h="45000">
                    <a:moveTo>
                      <a:pt x="0" y="41529"/>
                    </a:moveTo>
                    <a:cubicBezTo>
                      <a:pt x="286" y="31337"/>
                      <a:pt x="5524" y="33338"/>
                      <a:pt x="9239" y="31147"/>
                    </a:cubicBezTo>
                    <a:cubicBezTo>
                      <a:pt x="9715" y="23813"/>
                      <a:pt x="7906" y="23336"/>
                      <a:pt x="6001" y="23146"/>
                    </a:cubicBezTo>
                    <a:cubicBezTo>
                      <a:pt x="11239" y="9430"/>
                      <a:pt x="35433" y="51625"/>
                      <a:pt x="30671" y="1238"/>
                    </a:cubicBezTo>
                    <a:cubicBezTo>
                      <a:pt x="32766" y="857"/>
                      <a:pt x="34862" y="381"/>
                      <a:pt x="36957" y="0"/>
                    </a:cubicBezTo>
                    <a:cubicBezTo>
                      <a:pt x="38767" y="6667"/>
                      <a:pt x="40481" y="13335"/>
                      <a:pt x="40577" y="25146"/>
                    </a:cubicBezTo>
                    <a:cubicBezTo>
                      <a:pt x="25813" y="30289"/>
                      <a:pt x="12097" y="53721"/>
                      <a:pt x="0" y="4152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84" name="Freeform: Shape 73883">
                <a:extLst>
                  <a:ext uri="{FF2B5EF4-FFF2-40B4-BE49-F238E27FC236}">
                    <a16:creationId xmlns:a16="http://schemas.microsoft.com/office/drawing/2014/main" id="{7978BC23-32B5-47E5-B03B-C56955279638}"/>
                  </a:ext>
                </a:extLst>
              </p:cNvPr>
              <p:cNvSpPr/>
              <p:nvPr/>
            </p:nvSpPr>
            <p:spPr>
              <a:xfrm>
                <a:off x="16712473" y="4919123"/>
                <a:ext cx="31238" cy="53405"/>
              </a:xfrm>
              <a:custGeom>
                <a:avLst/>
                <a:gdLst>
                  <a:gd name="connsiteX0" fmla="*/ 664 w 31238"/>
                  <a:gd name="connsiteY0" fmla="*/ 25813 h 53405"/>
                  <a:gd name="connsiteX1" fmla="*/ 4378 w 31238"/>
                  <a:gd name="connsiteY1" fmla="*/ 42386 h 53405"/>
                  <a:gd name="connsiteX2" fmla="*/ 187 w 31238"/>
                  <a:gd name="connsiteY2" fmla="*/ 0 h 53405"/>
                  <a:gd name="connsiteX3" fmla="*/ 20285 w 31238"/>
                  <a:gd name="connsiteY3" fmla="*/ 5049 h 53405"/>
                  <a:gd name="connsiteX4" fmla="*/ 31239 w 31238"/>
                  <a:gd name="connsiteY4" fmla="*/ 46101 h 53405"/>
                  <a:gd name="connsiteX5" fmla="*/ 664 w 31238"/>
                  <a:gd name="connsiteY5" fmla="*/ 25813 h 53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238" h="53405">
                    <a:moveTo>
                      <a:pt x="664" y="25813"/>
                    </a:moveTo>
                    <a:cubicBezTo>
                      <a:pt x="3902" y="25527"/>
                      <a:pt x="3426" y="35909"/>
                      <a:pt x="4378" y="42386"/>
                    </a:cubicBezTo>
                    <a:cubicBezTo>
                      <a:pt x="15999" y="24765"/>
                      <a:pt x="-2003" y="19812"/>
                      <a:pt x="187" y="0"/>
                    </a:cubicBezTo>
                    <a:cubicBezTo>
                      <a:pt x="6569" y="6858"/>
                      <a:pt x="16475" y="43053"/>
                      <a:pt x="20285" y="5049"/>
                    </a:cubicBezTo>
                    <a:cubicBezTo>
                      <a:pt x="24476" y="17145"/>
                      <a:pt x="30286" y="24194"/>
                      <a:pt x="31239" y="46101"/>
                    </a:cubicBezTo>
                    <a:cubicBezTo>
                      <a:pt x="16665" y="35814"/>
                      <a:pt x="7807" y="80010"/>
                      <a:pt x="664" y="2581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85" name="Freeform: Shape 73884">
                <a:extLst>
                  <a:ext uri="{FF2B5EF4-FFF2-40B4-BE49-F238E27FC236}">
                    <a16:creationId xmlns:a16="http://schemas.microsoft.com/office/drawing/2014/main" id="{E74F7072-1431-4EDA-940F-A0D1A5A4A9DC}"/>
                  </a:ext>
                </a:extLst>
              </p:cNvPr>
              <p:cNvSpPr/>
              <p:nvPr/>
            </p:nvSpPr>
            <p:spPr>
              <a:xfrm>
                <a:off x="16712811" y="4579747"/>
                <a:ext cx="22040" cy="37814"/>
              </a:xfrm>
              <a:custGeom>
                <a:avLst/>
                <a:gdLst>
                  <a:gd name="connsiteX0" fmla="*/ 19756 w 22040"/>
                  <a:gd name="connsiteY0" fmla="*/ 34290 h 37814"/>
                  <a:gd name="connsiteX1" fmla="*/ 39 w 22040"/>
                  <a:gd name="connsiteY1" fmla="*/ 37814 h 37814"/>
                  <a:gd name="connsiteX2" fmla="*/ 18994 w 22040"/>
                  <a:gd name="connsiteY2" fmla="*/ 0 h 37814"/>
                  <a:gd name="connsiteX3" fmla="*/ 19756 w 22040"/>
                  <a:gd name="connsiteY3" fmla="*/ 34290 h 37814"/>
                </a:gdLst>
                <a:ahLst/>
                <a:cxnLst>
                  <a:cxn ang="0">
                    <a:pos x="connsiteX0" y="connsiteY0"/>
                  </a:cxn>
                  <a:cxn ang="0">
                    <a:pos x="connsiteX1" y="connsiteY1"/>
                  </a:cxn>
                  <a:cxn ang="0">
                    <a:pos x="connsiteX2" y="connsiteY2"/>
                  </a:cxn>
                  <a:cxn ang="0">
                    <a:pos x="connsiteX3" y="connsiteY3"/>
                  </a:cxn>
                </a:cxnLst>
                <a:rect l="l" t="t" r="r" b="b"/>
                <a:pathLst>
                  <a:path w="22040" h="37814">
                    <a:moveTo>
                      <a:pt x="19756" y="34290"/>
                    </a:moveTo>
                    <a:cubicBezTo>
                      <a:pt x="13184" y="18669"/>
                      <a:pt x="7659" y="33909"/>
                      <a:pt x="39" y="37814"/>
                    </a:cubicBezTo>
                    <a:cubicBezTo>
                      <a:pt x="-818" y="-5906"/>
                      <a:pt x="12612" y="30385"/>
                      <a:pt x="18994" y="0"/>
                    </a:cubicBezTo>
                    <a:cubicBezTo>
                      <a:pt x="27566" y="476"/>
                      <a:pt x="14803" y="15621"/>
                      <a:pt x="19756" y="3429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86" name="Freeform: Shape 73885">
                <a:extLst>
                  <a:ext uri="{FF2B5EF4-FFF2-40B4-BE49-F238E27FC236}">
                    <a16:creationId xmlns:a16="http://schemas.microsoft.com/office/drawing/2014/main" id="{90EC2680-CB9B-47F8-821D-FB2D4D33D465}"/>
                  </a:ext>
                </a:extLst>
              </p:cNvPr>
              <p:cNvSpPr/>
              <p:nvPr/>
            </p:nvSpPr>
            <p:spPr>
              <a:xfrm>
                <a:off x="16727328" y="4612799"/>
                <a:ext cx="41814" cy="62388"/>
              </a:xfrm>
              <a:custGeom>
                <a:avLst/>
                <a:gdLst>
                  <a:gd name="connsiteX0" fmla="*/ 13145 w 41814"/>
                  <a:gd name="connsiteY0" fmla="*/ 60103 h 62388"/>
                  <a:gd name="connsiteX1" fmla="*/ 0 w 41814"/>
                  <a:gd name="connsiteY1" fmla="*/ 62389 h 62388"/>
                  <a:gd name="connsiteX2" fmla="*/ 11906 w 41814"/>
                  <a:gd name="connsiteY2" fmla="*/ 0 h 62388"/>
                  <a:gd name="connsiteX3" fmla="*/ 41815 w 41814"/>
                  <a:gd name="connsiteY3" fmla="*/ 11906 h 62388"/>
                  <a:gd name="connsiteX4" fmla="*/ 15526 w 41814"/>
                  <a:gd name="connsiteY4" fmla="*/ 16669 h 62388"/>
                  <a:gd name="connsiteX5" fmla="*/ 13145 w 41814"/>
                  <a:gd name="connsiteY5" fmla="*/ 60103 h 62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814" h="62388">
                    <a:moveTo>
                      <a:pt x="13145" y="60103"/>
                    </a:moveTo>
                    <a:cubicBezTo>
                      <a:pt x="8763" y="60960"/>
                      <a:pt x="4381" y="61722"/>
                      <a:pt x="0" y="62389"/>
                    </a:cubicBezTo>
                    <a:cubicBezTo>
                      <a:pt x="286" y="33338"/>
                      <a:pt x="9430" y="24384"/>
                      <a:pt x="11906" y="0"/>
                    </a:cubicBezTo>
                    <a:cubicBezTo>
                      <a:pt x="15907" y="26479"/>
                      <a:pt x="30480" y="-6382"/>
                      <a:pt x="41815" y="11906"/>
                    </a:cubicBezTo>
                    <a:cubicBezTo>
                      <a:pt x="38767" y="33147"/>
                      <a:pt x="14097" y="23813"/>
                      <a:pt x="15526" y="16669"/>
                    </a:cubicBezTo>
                    <a:cubicBezTo>
                      <a:pt x="8287" y="16478"/>
                      <a:pt x="14669" y="47339"/>
                      <a:pt x="13145" y="6010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87" name="Freeform: Shape 73886">
                <a:extLst>
                  <a:ext uri="{FF2B5EF4-FFF2-40B4-BE49-F238E27FC236}">
                    <a16:creationId xmlns:a16="http://schemas.microsoft.com/office/drawing/2014/main" id="{BD36E638-A0ED-4322-8A5A-589C49E23983}"/>
                  </a:ext>
                </a:extLst>
              </p:cNvPr>
              <p:cNvSpPr/>
              <p:nvPr/>
            </p:nvSpPr>
            <p:spPr>
              <a:xfrm>
                <a:off x="16760926" y="4979035"/>
                <a:ext cx="24123" cy="47815"/>
              </a:xfrm>
              <a:custGeom>
                <a:avLst/>
                <a:gdLst>
                  <a:gd name="connsiteX0" fmla="*/ 502 w 24123"/>
                  <a:gd name="connsiteY0" fmla="*/ 34862 h 47815"/>
                  <a:gd name="connsiteX1" fmla="*/ 2978 w 24123"/>
                  <a:gd name="connsiteY1" fmla="*/ 0 h 47815"/>
                  <a:gd name="connsiteX2" fmla="*/ 24123 w 24123"/>
                  <a:gd name="connsiteY2" fmla="*/ 47816 h 47815"/>
                  <a:gd name="connsiteX3" fmla="*/ 502 w 24123"/>
                  <a:gd name="connsiteY3" fmla="*/ 34862 h 47815"/>
                </a:gdLst>
                <a:ahLst/>
                <a:cxnLst>
                  <a:cxn ang="0">
                    <a:pos x="connsiteX0" y="connsiteY0"/>
                  </a:cxn>
                  <a:cxn ang="0">
                    <a:pos x="connsiteX1" y="connsiteY1"/>
                  </a:cxn>
                  <a:cxn ang="0">
                    <a:pos x="connsiteX2" y="connsiteY2"/>
                  </a:cxn>
                  <a:cxn ang="0">
                    <a:pos x="connsiteX3" y="connsiteY3"/>
                  </a:cxn>
                </a:cxnLst>
                <a:rect l="l" t="t" r="r" b="b"/>
                <a:pathLst>
                  <a:path w="24123" h="47815">
                    <a:moveTo>
                      <a:pt x="502" y="34862"/>
                    </a:moveTo>
                    <a:cubicBezTo>
                      <a:pt x="-1308" y="17145"/>
                      <a:pt x="2311" y="11716"/>
                      <a:pt x="2978" y="0"/>
                    </a:cubicBezTo>
                    <a:cubicBezTo>
                      <a:pt x="19552" y="4667"/>
                      <a:pt x="13646" y="21812"/>
                      <a:pt x="24123" y="47816"/>
                    </a:cubicBezTo>
                    <a:cubicBezTo>
                      <a:pt x="16789" y="23051"/>
                      <a:pt x="10598" y="51530"/>
                      <a:pt x="502" y="3486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88" name="Freeform: Shape 73887">
                <a:extLst>
                  <a:ext uri="{FF2B5EF4-FFF2-40B4-BE49-F238E27FC236}">
                    <a16:creationId xmlns:a16="http://schemas.microsoft.com/office/drawing/2014/main" id="{075ABCF9-D296-48D5-82D1-048A18655CF1}"/>
                  </a:ext>
                </a:extLst>
              </p:cNvPr>
              <p:cNvSpPr/>
              <p:nvPr/>
            </p:nvSpPr>
            <p:spPr>
              <a:xfrm>
                <a:off x="16782314" y="4637754"/>
                <a:ext cx="24071" cy="58769"/>
              </a:xfrm>
              <a:custGeom>
                <a:avLst/>
                <a:gdLst>
                  <a:gd name="connsiteX0" fmla="*/ 1497 w 24071"/>
                  <a:gd name="connsiteY0" fmla="*/ 53245 h 58769"/>
                  <a:gd name="connsiteX1" fmla="*/ 10165 w 24071"/>
                  <a:gd name="connsiteY1" fmla="*/ 0 h 58769"/>
                  <a:gd name="connsiteX2" fmla="*/ 10546 w 24071"/>
                  <a:gd name="connsiteY2" fmla="*/ 17050 h 58769"/>
                  <a:gd name="connsiteX3" fmla="*/ 24071 w 24071"/>
                  <a:gd name="connsiteY3" fmla="*/ 31718 h 58769"/>
                  <a:gd name="connsiteX4" fmla="*/ 18166 w 24071"/>
                  <a:gd name="connsiteY4" fmla="*/ 58769 h 58769"/>
                  <a:gd name="connsiteX5" fmla="*/ 1497 w 24071"/>
                  <a:gd name="connsiteY5" fmla="*/ 53245 h 58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71" h="58769">
                    <a:moveTo>
                      <a:pt x="1497" y="53245"/>
                    </a:moveTo>
                    <a:cubicBezTo>
                      <a:pt x="-4027" y="61531"/>
                      <a:pt x="7307" y="9525"/>
                      <a:pt x="10165" y="0"/>
                    </a:cubicBezTo>
                    <a:cubicBezTo>
                      <a:pt x="15023" y="2857"/>
                      <a:pt x="9974" y="7525"/>
                      <a:pt x="10546" y="17050"/>
                    </a:cubicBezTo>
                    <a:cubicBezTo>
                      <a:pt x="14165" y="45339"/>
                      <a:pt x="17880" y="16669"/>
                      <a:pt x="24071" y="31718"/>
                    </a:cubicBezTo>
                    <a:cubicBezTo>
                      <a:pt x="22166" y="40862"/>
                      <a:pt x="16737" y="42005"/>
                      <a:pt x="18166" y="58769"/>
                    </a:cubicBezTo>
                    <a:cubicBezTo>
                      <a:pt x="16642" y="49530"/>
                      <a:pt x="4259" y="28480"/>
                      <a:pt x="1497" y="5324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89" name="Freeform: Shape 73888">
                <a:extLst>
                  <a:ext uri="{FF2B5EF4-FFF2-40B4-BE49-F238E27FC236}">
                    <a16:creationId xmlns:a16="http://schemas.microsoft.com/office/drawing/2014/main" id="{842AC452-8F10-4F74-850C-CD9C7392F6D0}"/>
                  </a:ext>
                </a:extLst>
              </p:cNvPr>
              <p:cNvSpPr/>
              <p:nvPr/>
            </p:nvSpPr>
            <p:spPr>
              <a:xfrm>
                <a:off x="16827054" y="4943981"/>
                <a:ext cx="30004" cy="24576"/>
              </a:xfrm>
              <a:custGeom>
                <a:avLst/>
                <a:gdLst>
                  <a:gd name="connsiteX0" fmla="*/ 1 w 30004"/>
                  <a:gd name="connsiteY0" fmla="*/ 23434 h 24576"/>
                  <a:gd name="connsiteX1" fmla="*/ 29433 w 30004"/>
                  <a:gd name="connsiteY1" fmla="*/ 669 h 24576"/>
                  <a:gd name="connsiteX2" fmla="*/ 1 w 30004"/>
                  <a:gd name="connsiteY2" fmla="*/ 23434 h 24576"/>
                </a:gdLst>
                <a:ahLst/>
                <a:cxnLst>
                  <a:cxn ang="0">
                    <a:pos x="connsiteX0" y="connsiteY0"/>
                  </a:cxn>
                  <a:cxn ang="0">
                    <a:pos x="connsiteX1" y="connsiteY1"/>
                  </a:cxn>
                  <a:cxn ang="0">
                    <a:pos x="connsiteX2" y="connsiteY2"/>
                  </a:cxn>
                </a:cxnLst>
                <a:rect l="l" t="t" r="r" b="b"/>
                <a:pathLst>
                  <a:path w="30004" h="24576">
                    <a:moveTo>
                      <a:pt x="1" y="23434"/>
                    </a:moveTo>
                    <a:cubicBezTo>
                      <a:pt x="9716" y="1908"/>
                      <a:pt x="7430" y="-1807"/>
                      <a:pt x="29433" y="669"/>
                    </a:cubicBezTo>
                    <a:cubicBezTo>
                      <a:pt x="34862" y="5622"/>
                      <a:pt x="-190" y="30102"/>
                      <a:pt x="1" y="2343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90" name="Freeform: Shape 73889">
                <a:extLst>
                  <a:ext uri="{FF2B5EF4-FFF2-40B4-BE49-F238E27FC236}">
                    <a16:creationId xmlns:a16="http://schemas.microsoft.com/office/drawing/2014/main" id="{EC748A3D-59A4-4CF7-AE51-1D8D6BDE0580}"/>
                  </a:ext>
                </a:extLst>
              </p:cNvPr>
              <p:cNvSpPr/>
              <p:nvPr/>
            </p:nvSpPr>
            <p:spPr>
              <a:xfrm>
                <a:off x="16839285" y="5007705"/>
                <a:ext cx="9756" cy="60769"/>
              </a:xfrm>
              <a:custGeom>
                <a:avLst/>
                <a:gdLst>
                  <a:gd name="connsiteX0" fmla="*/ 343 w 9756"/>
                  <a:gd name="connsiteY0" fmla="*/ 60770 h 60769"/>
                  <a:gd name="connsiteX1" fmla="*/ 2153 w 9756"/>
                  <a:gd name="connsiteY1" fmla="*/ 0 h 60769"/>
                  <a:gd name="connsiteX2" fmla="*/ 7010 w 9756"/>
                  <a:gd name="connsiteY2" fmla="*/ 59531 h 60769"/>
                  <a:gd name="connsiteX3" fmla="*/ 343 w 9756"/>
                  <a:gd name="connsiteY3" fmla="*/ 60770 h 60769"/>
                </a:gdLst>
                <a:ahLst/>
                <a:cxnLst>
                  <a:cxn ang="0">
                    <a:pos x="connsiteX0" y="connsiteY0"/>
                  </a:cxn>
                  <a:cxn ang="0">
                    <a:pos x="connsiteX1" y="connsiteY1"/>
                  </a:cxn>
                  <a:cxn ang="0">
                    <a:pos x="connsiteX2" y="connsiteY2"/>
                  </a:cxn>
                  <a:cxn ang="0">
                    <a:pos x="connsiteX3" y="connsiteY3"/>
                  </a:cxn>
                </a:cxnLst>
                <a:rect l="l" t="t" r="r" b="b"/>
                <a:pathLst>
                  <a:path w="9756" h="60769">
                    <a:moveTo>
                      <a:pt x="343" y="60770"/>
                    </a:moveTo>
                    <a:cubicBezTo>
                      <a:pt x="-1181" y="54102"/>
                      <a:pt x="2915" y="16002"/>
                      <a:pt x="2153" y="0"/>
                    </a:cubicBezTo>
                    <a:cubicBezTo>
                      <a:pt x="9296" y="5810"/>
                      <a:pt x="12440" y="43529"/>
                      <a:pt x="7010" y="59531"/>
                    </a:cubicBezTo>
                    <a:cubicBezTo>
                      <a:pt x="3962" y="54769"/>
                      <a:pt x="819" y="50292"/>
                      <a:pt x="343" y="6077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91" name="Freeform: Shape 73890">
                <a:extLst>
                  <a:ext uri="{FF2B5EF4-FFF2-40B4-BE49-F238E27FC236}">
                    <a16:creationId xmlns:a16="http://schemas.microsoft.com/office/drawing/2014/main" id="{67BA365B-F172-4AA0-9D23-EB62DA365921}"/>
                  </a:ext>
                </a:extLst>
              </p:cNvPr>
              <p:cNvSpPr/>
              <p:nvPr/>
            </p:nvSpPr>
            <p:spPr>
              <a:xfrm>
                <a:off x="16915161" y="4898351"/>
                <a:ext cx="14421" cy="68873"/>
              </a:xfrm>
              <a:custGeom>
                <a:avLst/>
                <a:gdLst>
                  <a:gd name="connsiteX0" fmla="*/ 0 w 14421"/>
                  <a:gd name="connsiteY0" fmla="*/ 865 h 68873"/>
                  <a:gd name="connsiteX1" fmla="*/ 5239 w 14421"/>
                  <a:gd name="connsiteY1" fmla="*/ 68874 h 68873"/>
                  <a:gd name="connsiteX2" fmla="*/ 0 w 14421"/>
                  <a:gd name="connsiteY2" fmla="*/ 865 h 68873"/>
                </a:gdLst>
                <a:ahLst/>
                <a:cxnLst>
                  <a:cxn ang="0">
                    <a:pos x="connsiteX0" y="connsiteY0"/>
                  </a:cxn>
                  <a:cxn ang="0">
                    <a:pos x="connsiteX1" y="connsiteY1"/>
                  </a:cxn>
                  <a:cxn ang="0">
                    <a:pos x="connsiteX2" y="connsiteY2"/>
                  </a:cxn>
                </a:cxnLst>
                <a:rect l="l" t="t" r="r" b="b"/>
                <a:pathLst>
                  <a:path w="14421" h="68873">
                    <a:moveTo>
                      <a:pt x="0" y="865"/>
                    </a:moveTo>
                    <a:cubicBezTo>
                      <a:pt x="15240" y="-8755"/>
                      <a:pt x="20574" y="64968"/>
                      <a:pt x="5239" y="68874"/>
                    </a:cubicBezTo>
                    <a:cubicBezTo>
                      <a:pt x="191" y="39727"/>
                      <a:pt x="16478" y="23725"/>
                      <a:pt x="0" y="86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92" name="Freeform: Shape 73891">
                <a:extLst>
                  <a:ext uri="{FF2B5EF4-FFF2-40B4-BE49-F238E27FC236}">
                    <a16:creationId xmlns:a16="http://schemas.microsoft.com/office/drawing/2014/main" id="{0F342933-4ED1-4BFC-83EA-AB8409D6CB13}"/>
                  </a:ext>
                </a:extLst>
              </p:cNvPr>
              <p:cNvSpPr/>
              <p:nvPr/>
            </p:nvSpPr>
            <p:spPr>
              <a:xfrm>
                <a:off x="16868203" y="2142190"/>
                <a:ext cx="64877" cy="35161"/>
              </a:xfrm>
              <a:custGeom>
                <a:avLst/>
                <a:gdLst>
                  <a:gd name="connsiteX0" fmla="*/ 20669 w 64877"/>
                  <a:gd name="connsiteY0" fmla="*/ 10587 h 35161"/>
                  <a:gd name="connsiteX1" fmla="*/ 0 w 64877"/>
                  <a:gd name="connsiteY1" fmla="*/ 14969 h 35161"/>
                  <a:gd name="connsiteX2" fmla="*/ 32671 w 64877"/>
                  <a:gd name="connsiteY2" fmla="*/ 16683 h 35161"/>
                  <a:gd name="connsiteX3" fmla="*/ 50387 w 64877"/>
                  <a:gd name="connsiteY3" fmla="*/ 12968 h 35161"/>
                  <a:gd name="connsiteX4" fmla="*/ 27241 w 64877"/>
                  <a:gd name="connsiteY4" fmla="*/ 35162 h 35161"/>
                  <a:gd name="connsiteX5" fmla="*/ 20669 w 64877"/>
                  <a:gd name="connsiteY5" fmla="*/ 10587 h 35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877" h="35161">
                    <a:moveTo>
                      <a:pt x="20669" y="10587"/>
                    </a:moveTo>
                    <a:cubicBezTo>
                      <a:pt x="16288" y="23827"/>
                      <a:pt x="10192" y="41162"/>
                      <a:pt x="0" y="14969"/>
                    </a:cubicBezTo>
                    <a:cubicBezTo>
                      <a:pt x="12002" y="-13130"/>
                      <a:pt x="20764" y="4777"/>
                      <a:pt x="32671" y="16683"/>
                    </a:cubicBezTo>
                    <a:cubicBezTo>
                      <a:pt x="21717" y="-12463"/>
                      <a:pt x="94869" y="8111"/>
                      <a:pt x="50387" y="12968"/>
                    </a:cubicBezTo>
                    <a:cubicBezTo>
                      <a:pt x="42672" y="37543"/>
                      <a:pt x="33528" y="16778"/>
                      <a:pt x="27241" y="35162"/>
                    </a:cubicBezTo>
                    <a:cubicBezTo>
                      <a:pt x="24289" y="29447"/>
                      <a:pt x="22288" y="20398"/>
                      <a:pt x="20669" y="1058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93" name="Freeform: Shape 73892">
                <a:extLst>
                  <a:ext uri="{FF2B5EF4-FFF2-40B4-BE49-F238E27FC236}">
                    <a16:creationId xmlns:a16="http://schemas.microsoft.com/office/drawing/2014/main" id="{B6593028-BF5F-458D-8B32-24837A054AFA}"/>
                  </a:ext>
                </a:extLst>
              </p:cNvPr>
              <p:cNvSpPr/>
              <p:nvPr/>
            </p:nvSpPr>
            <p:spPr>
              <a:xfrm>
                <a:off x="16950785" y="4968665"/>
                <a:ext cx="37052" cy="38617"/>
              </a:xfrm>
              <a:custGeom>
                <a:avLst/>
                <a:gdLst>
                  <a:gd name="connsiteX0" fmla="*/ 0 w 37052"/>
                  <a:gd name="connsiteY0" fmla="*/ 10179 h 38617"/>
                  <a:gd name="connsiteX1" fmla="*/ 37052 w 37052"/>
                  <a:gd name="connsiteY1" fmla="*/ 20466 h 38617"/>
                  <a:gd name="connsiteX2" fmla="*/ 0 w 37052"/>
                  <a:gd name="connsiteY2" fmla="*/ 10179 h 38617"/>
                </a:gdLst>
                <a:ahLst/>
                <a:cxnLst>
                  <a:cxn ang="0">
                    <a:pos x="connsiteX0" y="connsiteY0"/>
                  </a:cxn>
                  <a:cxn ang="0">
                    <a:pos x="connsiteX1" y="connsiteY1"/>
                  </a:cxn>
                  <a:cxn ang="0">
                    <a:pos x="connsiteX2" y="connsiteY2"/>
                  </a:cxn>
                </a:cxnLst>
                <a:rect l="l" t="t" r="r" b="b"/>
                <a:pathLst>
                  <a:path w="37052" h="38617">
                    <a:moveTo>
                      <a:pt x="0" y="10179"/>
                    </a:moveTo>
                    <a:cubicBezTo>
                      <a:pt x="13049" y="-25444"/>
                      <a:pt x="17050" y="45898"/>
                      <a:pt x="37052" y="20466"/>
                    </a:cubicBezTo>
                    <a:cubicBezTo>
                      <a:pt x="28480" y="68186"/>
                      <a:pt x="13526" y="6274"/>
                      <a:pt x="0" y="1017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94" name="Freeform: Shape 73893">
                <a:extLst>
                  <a:ext uri="{FF2B5EF4-FFF2-40B4-BE49-F238E27FC236}">
                    <a16:creationId xmlns:a16="http://schemas.microsoft.com/office/drawing/2014/main" id="{900AD9F0-C9BE-4D30-BF8A-89323444485E}"/>
                  </a:ext>
                </a:extLst>
              </p:cNvPr>
              <p:cNvSpPr/>
              <p:nvPr/>
            </p:nvSpPr>
            <p:spPr>
              <a:xfrm>
                <a:off x="17085659" y="6711823"/>
                <a:ext cx="27079" cy="102965"/>
              </a:xfrm>
              <a:custGeom>
                <a:avLst/>
                <a:gdLst>
                  <a:gd name="connsiteX0" fmla="*/ 0 w 27079"/>
                  <a:gd name="connsiteY0" fmla="*/ 20955 h 102965"/>
                  <a:gd name="connsiteX1" fmla="*/ 20574 w 27079"/>
                  <a:gd name="connsiteY1" fmla="*/ 0 h 102965"/>
                  <a:gd name="connsiteX2" fmla="*/ 24479 w 27079"/>
                  <a:gd name="connsiteY2" fmla="*/ 102965 h 102965"/>
                  <a:gd name="connsiteX3" fmla="*/ 13430 w 27079"/>
                  <a:gd name="connsiteY3" fmla="*/ 96298 h 102965"/>
                  <a:gd name="connsiteX4" fmla="*/ 25717 w 27079"/>
                  <a:gd name="connsiteY4" fmla="*/ 42386 h 102965"/>
                  <a:gd name="connsiteX5" fmla="*/ 0 w 27079"/>
                  <a:gd name="connsiteY5" fmla="*/ 20955 h 102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79" h="102965">
                    <a:moveTo>
                      <a:pt x="0" y="20955"/>
                    </a:moveTo>
                    <a:cubicBezTo>
                      <a:pt x="3048" y="6096"/>
                      <a:pt x="14668" y="9049"/>
                      <a:pt x="20574" y="0"/>
                    </a:cubicBezTo>
                    <a:cubicBezTo>
                      <a:pt x="32480" y="38671"/>
                      <a:pt x="24384" y="71533"/>
                      <a:pt x="24479" y="102965"/>
                    </a:cubicBezTo>
                    <a:cubicBezTo>
                      <a:pt x="21431" y="98965"/>
                      <a:pt x="18383" y="95059"/>
                      <a:pt x="13430" y="96298"/>
                    </a:cubicBezTo>
                    <a:cubicBezTo>
                      <a:pt x="25336" y="94202"/>
                      <a:pt x="11906" y="40291"/>
                      <a:pt x="25717" y="42386"/>
                    </a:cubicBezTo>
                    <a:cubicBezTo>
                      <a:pt x="18192" y="23432"/>
                      <a:pt x="15526" y="28575"/>
                      <a:pt x="0" y="2095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95" name="Freeform: Shape 73894">
                <a:extLst>
                  <a:ext uri="{FF2B5EF4-FFF2-40B4-BE49-F238E27FC236}">
                    <a16:creationId xmlns:a16="http://schemas.microsoft.com/office/drawing/2014/main" id="{86B01F06-7BE4-41CB-8A89-74352F87C74F}"/>
                  </a:ext>
                </a:extLst>
              </p:cNvPr>
              <p:cNvSpPr/>
              <p:nvPr/>
            </p:nvSpPr>
            <p:spPr>
              <a:xfrm>
                <a:off x="17489042" y="7030244"/>
                <a:ext cx="26289" cy="43525"/>
              </a:xfrm>
              <a:custGeom>
                <a:avLst/>
                <a:gdLst>
                  <a:gd name="connsiteX0" fmla="*/ 0 w 26289"/>
                  <a:gd name="connsiteY0" fmla="*/ 19621 h 43525"/>
                  <a:gd name="connsiteX1" fmla="*/ 13525 w 26289"/>
                  <a:gd name="connsiteY1" fmla="*/ 0 h 43525"/>
                  <a:gd name="connsiteX2" fmla="*/ 10383 w 26289"/>
                  <a:gd name="connsiteY2" fmla="*/ 9144 h 43525"/>
                  <a:gd name="connsiteX3" fmla="*/ 26289 w 26289"/>
                  <a:gd name="connsiteY3" fmla="*/ 32195 h 43525"/>
                  <a:gd name="connsiteX4" fmla="*/ 0 w 26289"/>
                  <a:gd name="connsiteY4" fmla="*/ 19621 h 43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89" h="43525">
                    <a:moveTo>
                      <a:pt x="0" y="19621"/>
                    </a:moveTo>
                    <a:cubicBezTo>
                      <a:pt x="1810" y="7620"/>
                      <a:pt x="6858" y="2286"/>
                      <a:pt x="13525" y="0"/>
                    </a:cubicBezTo>
                    <a:cubicBezTo>
                      <a:pt x="14668" y="7048"/>
                      <a:pt x="12573" y="8191"/>
                      <a:pt x="10383" y="9144"/>
                    </a:cubicBezTo>
                    <a:cubicBezTo>
                      <a:pt x="12382" y="26575"/>
                      <a:pt x="21050" y="24575"/>
                      <a:pt x="26289" y="32195"/>
                    </a:cubicBezTo>
                    <a:cubicBezTo>
                      <a:pt x="16955" y="68485"/>
                      <a:pt x="13335" y="4667"/>
                      <a:pt x="0" y="1962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96" name="Freeform: Shape 73895">
                <a:extLst>
                  <a:ext uri="{FF2B5EF4-FFF2-40B4-BE49-F238E27FC236}">
                    <a16:creationId xmlns:a16="http://schemas.microsoft.com/office/drawing/2014/main" id="{01FC99E6-C9A3-49F5-9DC7-CE338315CADC}"/>
                  </a:ext>
                </a:extLst>
              </p:cNvPr>
              <p:cNvSpPr/>
              <p:nvPr/>
            </p:nvSpPr>
            <p:spPr>
              <a:xfrm>
                <a:off x="17672735" y="7501541"/>
                <a:ext cx="139871" cy="60579"/>
              </a:xfrm>
              <a:custGeom>
                <a:avLst/>
                <a:gdLst>
                  <a:gd name="connsiteX0" fmla="*/ 50717 w 139871"/>
                  <a:gd name="connsiteY0" fmla="*/ 8382 h 60579"/>
                  <a:gd name="connsiteX1" fmla="*/ 139872 w 139871"/>
                  <a:gd name="connsiteY1" fmla="*/ 26670 h 60579"/>
                  <a:gd name="connsiteX2" fmla="*/ 50337 w 139871"/>
                  <a:gd name="connsiteY2" fmla="*/ 60579 h 60579"/>
                  <a:gd name="connsiteX3" fmla="*/ 44812 w 139871"/>
                  <a:gd name="connsiteY3" fmla="*/ 35623 h 60579"/>
                  <a:gd name="connsiteX4" fmla="*/ 1569 w 139871"/>
                  <a:gd name="connsiteY4" fmla="*/ 17526 h 60579"/>
                  <a:gd name="connsiteX5" fmla="*/ 19856 w 139871"/>
                  <a:gd name="connsiteY5" fmla="*/ 5525 h 60579"/>
                  <a:gd name="connsiteX6" fmla="*/ 50051 w 139871"/>
                  <a:gd name="connsiteY6" fmla="*/ 0 h 60579"/>
                  <a:gd name="connsiteX7" fmla="*/ 50717 w 139871"/>
                  <a:gd name="connsiteY7" fmla="*/ 8382 h 60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871" h="60579">
                    <a:moveTo>
                      <a:pt x="50717" y="8382"/>
                    </a:moveTo>
                    <a:cubicBezTo>
                      <a:pt x="66625" y="77438"/>
                      <a:pt x="112154" y="-1048"/>
                      <a:pt x="139872" y="26670"/>
                    </a:cubicBezTo>
                    <a:cubicBezTo>
                      <a:pt x="121965" y="31528"/>
                      <a:pt x="80912" y="48863"/>
                      <a:pt x="50337" y="60579"/>
                    </a:cubicBezTo>
                    <a:cubicBezTo>
                      <a:pt x="46432" y="44863"/>
                      <a:pt x="38621" y="56769"/>
                      <a:pt x="44812" y="35623"/>
                    </a:cubicBezTo>
                    <a:cubicBezTo>
                      <a:pt x="22619" y="27813"/>
                      <a:pt x="-7194" y="75152"/>
                      <a:pt x="1569" y="17526"/>
                    </a:cubicBezTo>
                    <a:cubicBezTo>
                      <a:pt x="8141" y="42101"/>
                      <a:pt x="18142" y="28956"/>
                      <a:pt x="19856" y="5525"/>
                    </a:cubicBezTo>
                    <a:cubicBezTo>
                      <a:pt x="35001" y="14669"/>
                      <a:pt x="43002" y="42101"/>
                      <a:pt x="50051" y="0"/>
                    </a:cubicBezTo>
                    <a:cubicBezTo>
                      <a:pt x="54528" y="571"/>
                      <a:pt x="52813" y="8001"/>
                      <a:pt x="50717" y="838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97" name="Freeform: Shape 73896">
                <a:extLst>
                  <a:ext uri="{FF2B5EF4-FFF2-40B4-BE49-F238E27FC236}">
                    <a16:creationId xmlns:a16="http://schemas.microsoft.com/office/drawing/2014/main" id="{C4E055F6-A1A2-4613-BF0B-290EE9D4942D}"/>
                  </a:ext>
                </a:extLst>
              </p:cNvPr>
              <p:cNvSpPr/>
              <p:nvPr/>
            </p:nvSpPr>
            <p:spPr>
              <a:xfrm>
                <a:off x="17365884" y="2112486"/>
                <a:ext cx="192881" cy="116395"/>
              </a:xfrm>
              <a:custGeom>
                <a:avLst/>
                <a:gdLst>
                  <a:gd name="connsiteX0" fmla="*/ 8287 w 192881"/>
                  <a:gd name="connsiteY0" fmla="*/ 116395 h 116395"/>
                  <a:gd name="connsiteX1" fmla="*/ 0 w 192881"/>
                  <a:gd name="connsiteY1" fmla="*/ 5524 h 116395"/>
                  <a:gd name="connsiteX2" fmla="*/ 62770 w 192881"/>
                  <a:gd name="connsiteY2" fmla="*/ 0 h 116395"/>
                  <a:gd name="connsiteX3" fmla="*/ 152305 w 192881"/>
                  <a:gd name="connsiteY3" fmla="*/ 4191 h 116395"/>
                  <a:gd name="connsiteX4" fmla="*/ 192881 w 192881"/>
                  <a:gd name="connsiteY4" fmla="*/ 29051 h 116395"/>
                  <a:gd name="connsiteX5" fmla="*/ 131731 w 192881"/>
                  <a:gd name="connsiteY5" fmla="*/ 35338 h 116395"/>
                  <a:gd name="connsiteX6" fmla="*/ 135445 w 192881"/>
                  <a:gd name="connsiteY6" fmla="*/ 51816 h 116395"/>
                  <a:gd name="connsiteX7" fmla="*/ 77343 w 192881"/>
                  <a:gd name="connsiteY7" fmla="*/ 66008 h 116395"/>
                  <a:gd name="connsiteX8" fmla="*/ 83344 w 192881"/>
                  <a:gd name="connsiteY8" fmla="*/ 73152 h 116395"/>
                  <a:gd name="connsiteX9" fmla="*/ 8287 w 192881"/>
                  <a:gd name="connsiteY9" fmla="*/ 116395 h 116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2881" h="116395">
                    <a:moveTo>
                      <a:pt x="8287" y="116395"/>
                    </a:moveTo>
                    <a:cubicBezTo>
                      <a:pt x="28194" y="73628"/>
                      <a:pt x="11620" y="24955"/>
                      <a:pt x="0" y="5524"/>
                    </a:cubicBezTo>
                    <a:cubicBezTo>
                      <a:pt x="14288" y="22289"/>
                      <a:pt x="48196" y="52578"/>
                      <a:pt x="62770" y="0"/>
                    </a:cubicBezTo>
                    <a:cubicBezTo>
                      <a:pt x="92583" y="40100"/>
                      <a:pt x="125635" y="-5620"/>
                      <a:pt x="152305" y="4191"/>
                    </a:cubicBezTo>
                    <a:cubicBezTo>
                      <a:pt x="158305" y="52769"/>
                      <a:pt x="177451" y="5905"/>
                      <a:pt x="192881" y="29051"/>
                    </a:cubicBezTo>
                    <a:cubicBezTo>
                      <a:pt x="180023" y="79343"/>
                      <a:pt x="154210" y="14859"/>
                      <a:pt x="131731" y="35338"/>
                    </a:cubicBezTo>
                    <a:cubicBezTo>
                      <a:pt x="131826" y="45434"/>
                      <a:pt x="133159" y="50482"/>
                      <a:pt x="135445" y="51816"/>
                    </a:cubicBezTo>
                    <a:cubicBezTo>
                      <a:pt x="121253" y="54578"/>
                      <a:pt x="97345" y="56769"/>
                      <a:pt x="77343" y="66008"/>
                    </a:cubicBezTo>
                    <a:cubicBezTo>
                      <a:pt x="77819" y="74200"/>
                      <a:pt x="81058" y="71723"/>
                      <a:pt x="83344" y="73152"/>
                    </a:cubicBezTo>
                    <a:cubicBezTo>
                      <a:pt x="63151" y="85058"/>
                      <a:pt x="33433" y="86868"/>
                      <a:pt x="8287" y="11639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98" name="Freeform: Shape 73897">
                <a:extLst>
                  <a:ext uri="{FF2B5EF4-FFF2-40B4-BE49-F238E27FC236}">
                    <a16:creationId xmlns:a16="http://schemas.microsoft.com/office/drawing/2014/main" id="{20529559-CF50-4D9C-893B-6DAF6AA061B6}"/>
                  </a:ext>
                </a:extLst>
              </p:cNvPr>
              <p:cNvSpPr/>
              <p:nvPr/>
            </p:nvSpPr>
            <p:spPr>
              <a:xfrm>
                <a:off x="17562290" y="2105470"/>
                <a:ext cx="46103" cy="55879"/>
              </a:xfrm>
              <a:custGeom>
                <a:avLst/>
                <a:gdLst>
                  <a:gd name="connsiteX0" fmla="*/ 0 w 46103"/>
                  <a:gd name="connsiteY0" fmla="*/ 539 h 55879"/>
                  <a:gd name="connsiteX1" fmla="*/ 3239 w 46103"/>
                  <a:gd name="connsiteY1" fmla="*/ 8445 h 55879"/>
                  <a:gd name="connsiteX2" fmla="*/ 46101 w 46103"/>
                  <a:gd name="connsiteY2" fmla="*/ 24066 h 55879"/>
                  <a:gd name="connsiteX3" fmla="*/ 22860 w 46103"/>
                  <a:gd name="connsiteY3" fmla="*/ 55879 h 55879"/>
                  <a:gd name="connsiteX4" fmla="*/ 2477 w 46103"/>
                  <a:gd name="connsiteY4" fmla="*/ 43401 h 55879"/>
                  <a:gd name="connsiteX5" fmla="*/ 0 w 46103"/>
                  <a:gd name="connsiteY5" fmla="*/ 539 h 5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103" h="55879">
                    <a:moveTo>
                      <a:pt x="0" y="539"/>
                    </a:moveTo>
                    <a:cubicBezTo>
                      <a:pt x="2191" y="-1652"/>
                      <a:pt x="2762" y="3206"/>
                      <a:pt x="3239" y="8445"/>
                    </a:cubicBezTo>
                    <a:cubicBezTo>
                      <a:pt x="11811" y="12826"/>
                      <a:pt x="27432" y="31495"/>
                      <a:pt x="46101" y="24066"/>
                    </a:cubicBezTo>
                    <a:cubicBezTo>
                      <a:pt x="46387" y="77787"/>
                      <a:pt x="16764" y="-7748"/>
                      <a:pt x="22860" y="55879"/>
                    </a:cubicBezTo>
                    <a:cubicBezTo>
                      <a:pt x="18288" y="42449"/>
                      <a:pt x="7048" y="56736"/>
                      <a:pt x="2477" y="43401"/>
                    </a:cubicBezTo>
                    <a:cubicBezTo>
                      <a:pt x="6763" y="25780"/>
                      <a:pt x="1524" y="21780"/>
                      <a:pt x="0" y="53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899" name="Freeform: Shape 73898">
                <a:extLst>
                  <a:ext uri="{FF2B5EF4-FFF2-40B4-BE49-F238E27FC236}">
                    <a16:creationId xmlns:a16="http://schemas.microsoft.com/office/drawing/2014/main" id="{8A3FC8B0-26D2-4E90-888B-27E1A8E27ED8}"/>
                  </a:ext>
                </a:extLst>
              </p:cNvPr>
              <p:cNvSpPr/>
              <p:nvPr/>
            </p:nvSpPr>
            <p:spPr>
              <a:xfrm>
                <a:off x="18521362" y="8037893"/>
                <a:ext cx="25241" cy="30289"/>
              </a:xfrm>
              <a:custGeom>
                <a:avLst/>
                <a:gdLst>
                  <a:gd name="connsiteX0" fmla="*/ 0 w 25241"/>
                  <a:gd name="connsiteY0" fmla="*/ 26384 h 30289"/>
                  <a:gd name="connsiteX1" fmla="*/ 1238 w 25241"/>
                  <a:gd name="connsiteY1" fmla="*/ 0 h 30289"/>
                  <a:gd name="connsiteX2" fmla="*/ 25241 w 25241"/>
                  <a:gd name="connsiteY2" fmla="*/ 30289 h 30289"/>
                  <a:gd name="connsiteX3" fmla="*/ 0 w 25241"/>
                  <a:gd name="connsiteY3" fmla="*/ 26384 h 30289"/>
                </a:gdLst>
                <a:ahLst/>
                <a:cxnLst>
                  <a:cxn ang="0">
                    <a:pos x="connsiteX0" y="connsiteY0"/>
                  </a:cxn>
                  <a:cxn ang="0">
                    <a:pos x="connsiteX1" y="connsiteY1"/>
                  </a:cxn>
                  <a:cxn ang="0">
                    <a:pos x="connsiteX2" y="connsiteY2"/>
                  </a:cxn>
                  <a:cxn ang="0">
                    <a:pos x="connsiteX3" y="connsiteY3"/>
                  </a:cxn>
                </a:cxnLst>
                <a:rect l="l" t="t" r="r" b="b"/>
                <a:pathLst>
                  <a:path w="25241" h="30289">
                    <a:moveTo>
                      <a:pt x="0" y="26384"/>
                    </a:moveTo>
                    <a:cubicBezTo>
                      <a:pt x="1334" y="19050"/>
                      <a:pt x="2667" y="11621"/>
                      <a:pt x="1238" y="0"/>
                    </a:cubicBezTo>
                    <a:cubicBezTo>
                      <a:pt x="11335" y="3334"/>
                      <a:pt x="21241" y="7811"/>
                      <a:pt x="25241" y="30289"/>
                    </a:cubicBezTo>
                    <a:cubicBezTo>
                      <a:pt x="14859" y="16859"/>
                      <a:pt x="11049" y="13335"/>
                      <a:pt x="0" y="2638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00" name="Freeform: Shape 73899">
                <a:extLst>
                  <a:ext uri="{FF2B5EF4-FFF2-40B4-BE49-F238E27FC236}">
                    <a16:creationId xmlns:a16="http://schemas.microsoft.com/office/drawing/2014/main" id="{2D052DA3-AC16-43D6-B154-E507E85014FB}"/>
                  </a:ext>
                </a:extLst>
              </p:cNvPr>
              <p:cNvSpPr/>
              <p:nvPr/>
            </p:nvSpPr>
            <p:spPr>
              <a:xfrm>
                <a:off x="18546776" y="8025417"/>
                <a:ext cx="16320" cy="41059"/>
              </a:xfrm>
              <a:custGeom>
                <a:avLst/>
                <a:gdLst>
                  <a:gd name="connsiteX0" fmla="*/ 3924 w 16320"/>
                  <a:gd name="connsiteY0" fmla="*/ 6857 h 41059"/>
                  <a:gd name="connsiteX1" fmla="*/ 15925 w 16320"/>
                  <a:gd name="connsiteY1" fmla="*/ 4475 h 41059"/>
                  <a:gd name="connsiteX2" fmla="*/ 7733 w 16320"/>
                  <a:gd name="connsiteY2" fmla="*/ 41051 h 41059"/>
                  <a:gd name="connsiteX3" fmla="*/ 3924 w 16320"/>
                  <a:gd name="connsiteY3" fmla="*/ 6857 h 41059"/>
                </a:gdLst>
                <a:ahLst/>
                <a:cxnLst>
                  <a:cxn ang="0">
                    <a:pos x="connsiteX0" y="connsiteY0"/>
                  </a:cxn>
                  <a:cxn ang="0">
                    <a:pos x="connsiteX1" y="connsiteY1"/>
                  </a:cxn>
                  <a:cxn ang="0">
                    <a:pos x="connsiteX2" y="connsiteY2"/>
                  </a:cxn>
                  <a:cxn ang="0">
                    <a:pos x="connsiteX3" y="connsiteY3"/>
                  </a:cxn>
                </a:cxnLst>
                <a:rect l="l" t="t" r="r" b="b"/>
                <a:pathLst>
                  <a:path w="16320" h="41059">
                    <a:moveTo>
                      <a:pt x="3924" y="6857"/>
                    </a:moveTo>
                    <a:cubicBezTo>
                      <a:pt x="-7983" y="-7145"/>
                      <a:pt x="10496" y="4666"/>
                      <a:pt x="15925" y="4475"/>
                    </a:cubicBezTo>
                    <a:cubicBezTo>
                      <a:pt x="16115" y="21144"/>
                      <a:pt x="18687" y="41528"/>
                      <a:pt x="7733" y="41051"/>
                    </a:cubicBezTo>
                    <a:cubicBezTo>
                      <a:pt x="2114" y="25907"/>
                      <a:pt x="16591" y="10095"/>
                      <a:pt x="3924" y="685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01" name="Freeform: Shape 73900">
                <a:extLst>
                  <a:ext uri="{FF2B5EF4-FFF2-40B4-BE49-F238E27FC236}">
                    <a16:creationId xmlns:a16="http://schemas.microsoft.com/office/drawing/2014/main" id="{1E70D900-6B88-45B9-A6DD-311D75DCA233}"/>
                  </a:ext>
                </a:extLst>
              </p:cNvPr>
              <p:cNvSpPr/>
              <p:nvPr/>
            </p:nvSpPr>
            <p:spPr>
              <a:xfrm>
                <a:off x="17990506" y="2029476"/>
                <a:ext cx="34126" cy="58290"/>
              </a:xfrm>
              <a:custGeom>
                <a:avLst/>
                <a:gdLst>
                  <a:gd name="connsiteX0" fmla="*/ 18982 w 34126"/>
                  <a:gd name="connsiteY0" fmla="*/ 4715 h 58290"/>
                  <a:gd name="connsiteX1" fmla="*/ 34127 w 34126"/>
                  <a:gd name="connsiteY1" fmla="*/ 26622 h 58290"/>
                  <a:gd name="connsiteX2" fmla="*/ 16125 w 34126"/>
                  <a:gd name="connsiteY2" fmla="*/ 58245 h 58290"/>
                  <a:gd name="connsiteX3" fmla="*/ 599 w 34126"/>
                  <a:gd name="connsiteY3" fmla="*/ 36052 h 58290"/>
                  <a:gd name="connsiteX4" fmla="*/ 22221 w 34126"/>
                  <a:gd name="connsiteY4" fmla="*/ 39005 h 58290"/>
                  <a:gd name="connsiteX5" fmla="*/ 18982 w 34126"/>
                  <a:gd name="connsiteY5" fmla="*/ 4715 h 58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126" h="58290">
                    <a:moveTo>
                      <a:pt x="18982" y="4715"/>
                    </a:moveTo>
                    <a:cubicBezTo>
                      <a:pt x="18316" y="-7382"/>
                      <a:pt x="33079" y="5191"/>
                      <a:pt x="34127" y="26622"/>
                    </a:cubicBezTo>
                    <a:cubicBezTo>
                      <a:pt x="27269" y="35099"/>
                      <a:pt x="27269" y="59483"/>
                      <a:pt x="16125" y="58245"/>
                    </a:cubicBezTo>
                    <a:cubicBezTo>
                      <a:pt x="16315" y="23765"/>
                      <a:pt x="7552" y="34433"/>
                      <a:pt x="599" y="36052"/>
                    </a:cubicBezTo>
                    <a:cubicBezTo>
                      <a:pt x="-3687" y="-13002"/>
                      <a:pt x="16220" y="29765"/>
                      <a:pt x="22221" y="39005"/>
                    </a:cubicBezTo>
                    <a:cubicBezTo>
                      <a:pt x="28984" y="34052"/>
                      <a:pt x="24126" y="11192"/>
                      <a:pt x="18982" y="471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02" name="Freeform: Shape 73901">
                <a:extLst>
                  <a:ext uri="{FF2B5EF4-FFF2-40B4-BE49-F238E27FC236}">
                    <a16:creationId xmlns:a16="http://schemas.microsoft.com/office/drawing/2014/main" id="{F6C2CA3A-0387-4B6F-A0C7-57B3BEED5ABE}"/>
                  </a:ext>
                </a:extLst>
              </p:cNvPr>
              <p:cNvSpPr/>
              <p:nvPr/>
            </p:nvSpPr>
            <p:spPr>
              <a:xfrm>
                <a:off x="18634698" y="7768717"/>
                <a:ext cx="25062" cy="75437"/>
              </a:xfrm>
              <a:custGeom>
                <a:avLst/>
                <a:gdLst>
                  <a:gd name="connsiteX0" fmla="*/ 7917 w 25062"/>
                  <a:gd name="connsiteY0" fmla="*/ 0 h 75437"/>
                  <a:gd name="connsiteX1" fmla="*/ 25063 w 25062"/>
                  <a:gd name="connsiteY1" fmla="*/ 75438 h 75437"/>
                  <a:gd name="connsiteX2" fmla="*/ 7917 w 25062"/>
                  <a:gd name="connsiteY2" fmla="*/ 0 h 75437"/>
                </a:gdLst>
                <a:ahLst/>
                <a:cxnLst>
                  <a:cxn ang="0">
                    <a:pos x="connsiteX0" y="connsiteY0"/>
                  </a:cxn>
                  <a:cxn ang="0">
                    <a:pos x="connsiteX1" y="connsiteY1"/>
                  </a:cxn>
                  <a:cxn ang="0">
                    <a:pos x="connsiteX2" y="connsiteY2"/>
                  </a:cxn>
                </a:cxnLst>
                <a:rect l="l" t="t" r="r" b="b"/>
                <a:pathLst>
                  <a:path w="25062" h="75437">
                    <a:moveTo>
                      <a:pt x="7917" y="0"/>
                    </a:moveTo>
                    <a:cubicBezTo>
                      <a:pt x="6584" y="51339"/>
                      <a:pt x="22491" y="5905"/>
                      <a:pt x="25063" y="75438"/>
                    </a:cubicBezTo>
                    <a:cubicBezTo>
                      <a:pt x="17157" y="57912"/>
                      <a:pt x="-14561" y="6191"/>
                      <a:pt x="7917"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03" name="Freeform: Shape 73902">
                <a:extLst>
                  <a:ext uri="{FF2B5EF4-FFF2-40B4-BE49-F238E27FC236}">
                    <a16:creationId xmlns:a16="http://schemas.microsoft.com/office/drawing/2014/main" id="{4CC82602-D68E-43F1-B325-E245D0304503}"/>
                  </a:ext>
                </a:extLst>
              </p:cNvPr>
              <p:cNvSpPr/>
              <p:nvPr/>
            </p:nvSpPr>
            <p:spPr>
              <a:xfrm>
                <a:off x="18028062" y="1979231"/>
                <a:ext cx="65150" cy="127444"/>
              </a:xfrm>
              <a:custGeom>
                <a:avLst/>
                <a:gdLst>
                  <a:gd name="connsiteX0" fmla="*/ 4000 w 65150"/>
                  <a:gd name="connsiteY0" fmla="*/ 127445 h 127444"/>
                  <a:gd name="connsiteX1" fmla="*/ 0 w 65150"/>
                  <a:gd name="connsiteY1" fmla="*/ 58198 h 127444"/>
                  <a:gd name="connsiteX2" fmla="*/ 48958 w 65150"/>
                  <a:gd name="connsiteY2" fmla="*/ 0 h 127444"/>
                  <a:gd name="connsiteX3" fmla="*/ 65151 w 65150"/>
                  <a:gd name="connsiteY3" fmla="*/ 83344 h 127444"/>
                  <a:gd name="connsiteX4" fmla="*/ 51625 w 65150"/>
                  <a:gd name="connsiteY4" fmla="*/ 78486 h 127444"/>
                  <a:gd name="connsiteX5" fmla="*/ 60864 w 65150"/>
                  <a:gd name="connsiteY5" fmla="*/ 67056 h 127444"/>
                  <a:gd name="connsiteX6" fmla="*/ 48196 w 65150"/>
                  <a:gd name="connsiteY6" fmla="*/ 44291 h 127444"/>
                  <a:gd name="connsiteX7" fmla="*/ 4000 w 65150"/>
                  <a:gd name="connsiteY7" fmla="*/ 127445 h 12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150" h="127444">
                    <a:moveTo>
                      <a:pt x="4000" y="127445"/>
                    </a:moveTo>
                    <a:cubicBezTo>
                      <a:pt x="3905" y="96965"/>
                      <a:pt x="16002" y="71914"/>
                      <a:pt x="0" y="58198"/>
                    </a:cubicBezTo>
                    <a:cubicBezTo>
                      <a:pt x="12668" y="68866"/>
                      <a:pt x="52864" y="79820"/>
                      <a:pt x="48958" y="0"/>
                    </a:cubicBezTo>
                    <a:cubicBezTo>
                      <a:pt x="52292" y="42482"/>
                      <a:pt x="54387" y="37719"/>
                      <a:pt x="65151" y="83344"/>
                    </a:cubicBezTo>
                    <a:cubicBezTo>
                      <a:pt x="59436" y="88678"/>
                      <a:pt x="58102" y="69342"/>
                      <a:pt x="51625" y="78486"/>
                    </a:cubicBezTo>
                    <a:cubicBezTo>
                      <a:pt x="51245" y="66675"/>
                      <a:pt x="57245" y="69533"/>
                      <a:pt x="60864" y="67056"/>
                    </a:cubicBezTo>
                    <a:cubicBezTo>
                      <a:pt x="58388" y="49721"/>
                      <a:pt x="50578" y="61722"/>
                      <a:pt x="48196" y="44291"/>
                    </a:cubicBezTo>
                    <a:cubicBezTo>
                      <a:pt x="43148" y="106204"/>
                      <a:pt x="20669" y="103346"/>
                      <a:pt x="4000" y="12744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04" name="Freeform: Shape 73903">
                <a:extLst>
                  <a:ext uri="{FF2B5EF4-FFF2-40B4-BE49-F238E27FC236}">
                    <a16:creationId xmlns:a16="http://schemas.microsoft.com/office/drawing/2014/main" id="{EA26747D-0BE8-4E60-9CFE-ADC9BA28654F}"/>
                  </a:ext>
                </a:extLst>
              </p:cNvPr>
              <p:cNvSpPr/>
              <p:nvPr/>
            </p:nvSpPr>
            <p:spPr>
              <a:xfrm>
                <a:off x="18189511" y="1964087"/>
                <a:ext cx="19907" cy="41535"/>
              </a:xfrm>
              <a:custGeom>
                <a:avLst/>
                <a:gdLst>
                  <a:gd name="connsiteX0" fmla="*/ 0 w 19907"/>
                  <a:gd name="connsiteY0" fmla="*/ 0 h 41535"/>
                  <a:gd name="connsiteX1" fmla="*/ 19908 w 19907"/>
                  <a:gd name="connsiteY1" fmla="*/ 38386 h 41535"/>
                  <a:gd name="connsiteX2" fmla="*/ 0 w 19907"/>
                  <a:gd name="connsiteY2" fmla="*/ 0 h 41535"/>
                </a:gdLst>
                <a:ahLst/>
                <a:cxnLst>
                  <a:cxn ang="0">
                    <a:pos x="connsiteX0" y="connsiteY0"/>
                  </a:cxn>
                  <a:cxn ang="0">
                    <a:pos x="connsiteX1" y="connsiteY1"/>
                  </a:cxn>
                  <a:cxn ang="0">
                    <a:pos x="connsiteX2" y="connsiteY2"/>
                  </a:cxn>
                </a:cxnLst>
                <a:rect l="l" t="t" r="r" b="b"/>
                <a:pathLst>
                  <a:path w="19907" h="41535">
                    <a:moveTo>
                      <a:pt x="0" y="0"/>
                    </a:moveTo>
                    <a:cubicBezTo>
                      <a:pt x="7620" y="6953"/>
                      <a:pt x="12288" y="31337"/>
                      <a:pt x="19908" y="38386"/>
                    </a:cubicBezTo>
                    <a:cubicBezTo>
                      <a:pt x="18765" y="48958"/>
                      <a:pt x="1905" y="32099"/>
                      <a:pt x="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05" name="Freeform: Shape 73904">
                <a:extLst>
                  <a:ext uri="{FF2B5EF4-FFF2-40B4-BE49-F238E27FC236}">
                    <a16:creationId xmlns:a16="http://schemas.microsoft.com/office/drawing/2014/main" id="{F257D5C5-364E-4F3C-87BC-F923270C90C7}"/>
                  </a:ext>
                </a:extLst>
              </p:cNvPr>
              <p:cNvSpPr/>
              <p:nvPr/>
            </p:nvSpPr>
            <p:spPr>
              <a:xfrm>
                <a:off x="19046666" y="7307802"/>
                <a:ext cx="80723" cy="59170"/>
              </a:xfrm>
              <a:custGeom>
                <a:avLst/>
                <a:gdLst>
                  <a:gd name="connsiteX0" fmla="*/ 63722 w 80723"/>
                  <a:gd name="connsiteY0" fmla="*/ 27241 h 59170"/>
                  <a:gd name="connsiteX1" fmla="*/ 80676 w 80723"/>
                  <a:gd name="connsiteY1" fmla="*/ 58769 h 59170"/>
                  <a:gd name="connsiteX2" fmla="*/ 0 w 80723"/>
                  <a:gd name="connsiteY2" fmla="*/ 32575 h 59170"/>
                  <a:gd name="connsiteX3" fmla="*/ 53340 w 80723"/>
                  <a:gd name="connsiteY3" fmla="*/ 38385 h 59170"/>
                  <a:gd name="connsiteX4" fmla="*/ 67627 w 80723"/>
                  <a:gd name="connsiteY4" fmla="*/ 0 h 59170"/>
                  <a:gd name="connsiteX5" fmla="*/ 63722 w 80723"/>
                  <a:gd name="connsiteY5" fmla="*/ 27241 h 5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723" h="59170">
                    <a:moveTo>
                      <a:pt x="63722" y="27241"/>
                    </a:moveTo>
                    <a:cubicBezTo>
                      <a:pt x="67818" y="43243"/>
                      <a:pt x="81629" y="23908"/>
                      <a:pt x="80676" y="58769"/>
                    </a:cubicBezTo>
                    <a:cubicBezTo>
                      <a:pt x="56673" y="61626"/>
                      <a:pt x="28004" y="48863"/>
                      <a:pt x="0" y="32575"/>
                    </a:cubicBezTo>
                    <a:cubicBezTo>
                      <a:pt x="5905" y="-2763"/>
                      <a:pt x="34576" y="39814"/>
                      <a:pt x="53340" y="38385"/>
                    </a:cubicBezTo>
                    <a:cubicBezTo>
                      <a:pt x="64675" y="35337"/>
                      <a:pt x="64770" y="15621"/>
                      <a:pt x="67627" y="0"/>
                    </a:cubicBezTo>
                    <a:cubicBezTo>
                      <a:pt x="77724" y="1143"/>
                      <a:pt x="72866" y="32956"/>
                      <a:pt x="63722" y="2724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06" name="Freeform: Shape 73905">
                <a:extLst>
                  <a:ext uri="{FF2B5EF4-FFF2-40B4-BE49-F238E27FC236}">
                    <a16:creationId xmlns:a16="http://schemas.microsoft.com/office/drawing/2014/main" id="{FC94B61A-8BBF-4112-ACA7-3BF6F12BE31C}"/>
                  </a:ext>
                </a:extLst>
              </p:cNvPr>
              <p:cNvSpPr/>
              <p:nvPr/>
            </p:nvSpPr>
            <p:spPr>
              <a:xfrm>
                <a:off x="19141630" y="7290467"/>
                <a:ext cx="11574" cy="64007"/>
              </a:xfrm>
              <a:custGeom>
                <a:avLst/>
                <a:gdLst>
                  <a:gd name="connsiteX0" fmla="*/ 0 w 11574"/>
                  <a:gd name="connsiteY0" fmla="*/ 64008 h 64007"/>
                  <a:gd name="connsiteX1" fmla="*/ 10192 w 11574"/>
                  <a:gd name="connsiteY1" fmla="*/ 0 h 64007"/>
                  <a:gd name="connsiteX2" fmla="*/ 0 w 11574"/>
                  <a:gd name="connsiteY2" fmla="*/ 64008 h 64007"/>
                </a:gdLst>
                <a:ahLst/>
                <a:cxnLst>
                  <a:cxn ang="0">
                    <a:pos x="connsiteX0" y="connsiteY0"/>
                  </a:cxn>
                  <a:cxn ang="0">
                    <a:pos x="connsiteX1" y="connsiteY1"/>
                  </a:cxn>
                  <a:cxn ang="0">
                    <a:pos x="connsiteX2" y="connsiteY2"/>
                  </a:cxn>
                </a:cxnLst>
                <a:rect l="l" t="t" r="r" b="b"/>
                <a:pathLst>
                  <a:path w="11574" h="64007">
                    <a:moveTo>
                      <a:pt x="0" y="64008"/>
                    </a:moveTo>
                    <a:cubicBezTo>
                      <a:pt x="2572" y="29432"/>
                      <a:pt x="-5143" y="18192"/>
                      <a:pt x="10192" y="0"/>
                    </a:cubicBezTo>
                    <a:cubicBezTo>
                      <a:pt x="14859" y="33338"/>
                      <a:pt x="6763" y="47625"/>
                      <a:pt x="0" y="6400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07" name="Freeform: Shape 73906">
                <a:extLst>
                  <a:ext uri="{FF2B5EF4-FFF2-40B4-BE49-F238E27FC236}">
                    <a16:creationId xmlns:a16="http://schemas.microsoft.com/office/drawing/2014/main" id="{0A84A3FB-FC0B-423B-9B5F-14185545FD2C}"/>
                  </a:ext>
                </a:extLst>
              </p:cNvPr>
              <p:cNvSpPr/>
              <p:nvPr/>
            </p:nvSpPr>
            <p:spPr>
              <a:xfrm>
                <a:off x="19235832" y="6842991"/>
                <a:ext cx="21907" cy="25783"/>
              </a:xfrm>
              <a:custGeom>
                <a:avLst/>
                <a:gdLst>
                  <a:gd name="connsiteX0" fmla="*/ 0 w 21907"/>
                  <a:gd name="connsiteY0" fmla="*/ 3515 h 25783"/>
                  <a:gd name="connsiteX1" fmla="*/ 21907 w 21907"/>
                  <a:gd name="connsiteY1" fmla="*/ 16088 h 25783"/>
                  <a:gd name="connsiteX2" fmla="*/ 0 w 21907"/>
                  <a:gd name="connsiteY2" fmla="*/ 3515 h 25783"/>
                </a:gdLst>
                <a:ahLst/>
                <a:cxnLst>
                  <a:cxn ang="0">
                    <a:pos x="connsiteX0" y="connsiteY0"/>
                  </a:cxn>
                  <a:cxn ang="0">
                    <a:pos x="connsiteX1" y="connsiteY1"/>
                  </a:cxn>
                  <a:cxn ang="0">
                    <a:pos x="connsiteX2" y="connsiteY2"/>
                  </a:cxn>
                </a:cxnLst>
                <a:rect l="l" t="t" r="r" b="b"/>
                <a:pathLst>
                  <a:path w="21907" h="25783">
                    <a:moveTo>
                      <a:pt x="0" y="3515"/>
                    </a:moveTo>
                    <a:cubicBezTo>
                      <a:pt x="10953" y="-6676"/>
                      <a:pt x="15716" y="7706"/>
                      <a:pt x="21907" y="16088"/>
                    </a:cubicBezTo>
                    <a:cubicBezTo>
                      <a:pt x="21336" y="21517"/>
                      <a:pt x="4953" y="40472"/>
                      <a:pt x="0" y="351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08" name="Freeform: Shape 73907">
                <a:extLst>
                  <a:ext uri="{FF2B5EF4-FFF2-40B4-BE49-F238E27FC236}">
                    <a16:creationId xmlns:a16="http://schemas.microsoft.com/office/drawing/2014/main" id="{B5B96CAF-85E4-4EE4-A2EE-BBFA8A91EE6A}"/>
                  </a:ext>
                </a:extLst>
              </p:cNvPr>
              <p:cNvSpPr/>
              <p:nvPr/>
            </p:nvSpPr>
            <p:spPr>
              <a:xfrm>
                <a:off x="19489578" y="7190599"/>
                <a:ext cx="65218" cy="52315"/>
              </a:xfrm>
              <a:custGeom>
                <a:avLst/>
                <a:gdLst>
                  <a:gd name="connsiteX0" fmla="*/ 0 w 65218"/>
                  <a:gd name="connsiteY0" fmla="*/ 2808 h 52315"/>
                  <a:gd name="connsiteX1" fmla="*/ 63436 w 65218"/>
                  <a:gd name="connsiteY1" fmla="*/ 14238 h 52315"/>
                  <a:gd name="connsiteX2" fmla="*/ 27432 w 65218"/>
                  <a:gd name="connsiteY2" fmla="*/ 40528 h 52315"/>
                  <a:gd name="connsiteX3" fmla="*/ 0 w 65218"/>
                  <a:gd name="connsiteY3" fmla="*/ 2808 h 52315"/>
                </a:gdLst>
                <a:ahLst/>
                <a:cxnLst>
                  <a:cxn ang="0">
                    <a:pos x="connsiteX0" y="connsiteY0"/>
                  </a:cxn>
                  <a:cxn ang="0">
                    <a:pos x="connsiteX1" y="connsiteY1"/>
                  </a:cxn>
                  <a:cxn ang="0">
                    <a:pos x="connsiteX2" y="connsiteY2"/>
                  </a:cxn>
                  <a:cxn ang="0">
                    <a:pos x="connsiteX3" y="connsiteY3"/>
                  </a:cxn>
                </a:cxnLst>
                <a:rect l="l" t="t" r="r" b="b"/>
                <a:pathLst>
                  <a:path w="65218" h="52315">
                    <a:moveTo>
                      <a:pt x="0" y="2808"/>
                    </a:moveTo>
                    <a:cubicBezTo>
                      <a:pt x="29146" y="-3764"/>
                      <a:pt x="33909" y="1665"/>
                      <a:pt x="63436" y="14238"/>
                    </a:cubicBezTo>
                    <a:cubicBezTo>
                      <a:pt x="73152" y="61006"/>
                      <a:pt x="40576" y="58053"/>
                      <a:pt x="27432" y="40528"/>
                    </a:cubicBezTo>
                    <a:cubicBezTo>
                      <a:pt x="30956" y="2618"/>
                      <a:pt x="12287" y="15477"/>
                      <a:pt x="0" y="280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09" name="Freeform: Shape 73908">
                <a:extLst>
                  <a:ext uri="{FF2B5EF4-FFF2-40B4-BE49-F238E27FC236}">
                    <a16:creationId xmlns:a16="http://schemas.microsoft.com/office/drawing/2014/main" id="{77A9D98F-B767-477E-BE5B-277EBC84E0B1}"/>
                  </a:ext>
                </a:extLst>
              </p:cNvPr>
              <p:cNvSpPr/>
              <p:nvPr/>
            </p:nvSpPr>
            <p:spPr>
              <a:xfrm>
                <a:off x="19731228" y="7245485"/>
                <a:ext cx="24574" cy="42791"/>
              </a:xfrm>
              <a:custGeom>
                <a:avLst/>
                <a:gdLst>
                  <a:gd name="connsiteX0" fmla="*/ 0 w 24574"/>
                  <a:gd name="connsiteY0" fmla="*/ 4310 h 42791"/>
                  <a:gd name="connsiteX1" fmla="*/ 24574 w 24574"/>
                  <a:gd name="connsiteY1" fmla="*/ 42791 h 42791"/>
                  <a:gd name="connsiteX2" fmla="*/ 5143 w 24574"/>
                  <a:gd name="connsiteY2" fmla="*/ 29837 h 42791"/>
                  <a:gd name="connsiteX3" fmla="*/ 0 w 24574"/>
                  <a:gd name="connsiteY3" fmla="*/ 4310 h 42791"/>
                </a:gdLst>
                <a:ahLst/>
                <a:cxnLst>
                  <a:cxn ang="0">
                    <a:pos x="connsiteX0" y="connsiteY0"/>
                  </a:cxn>
                  <a:cxn ang="0">
                    <a:pos x="connsiteX1" y="connsiteY1"/>
                  </a:cxn>
                  <a:cxn ang="0">
                    <a:pos x="connsiteX2" y="connsiteY2"/>
                  </a:cxn>
                  <a:cxn ang="0">
                    <a:pos x="connsiteX3" y="connsiteY3"/>
                  </a:cxn>
                </a:cxnLst>
                <a:rect l="l" t="t" r="r" b="b"/>
                <a:pathLst>
                  <a:path w="24574" h="42791">
                    <a:moveTo>
                      <a:pt x="0" y="4310"/>
                    </a:moveTo>
                    <a:cubicBezTo>
                      <a:pt x="190" y="-10454"/>
                      <a:pt x="22098" y="15264"/>
                      <a:pt x="24574" y="42791"/>
                    </a:cubicBezTo>
                    <a:cubicBezTo>
                      <a:pt x="17812" y="39839"/>
                      <a:pt x="12002" y="32695"/>
                      <a:pt x="5143" y="29837"/>
                    </a:cubicBezTo>
                    <a:cubicBezTo>
                      <a:pt x="6572" y="22217"/>
                      <a:pt x="6667" y="4882"/>
                      <a:pt x="0" y="431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10" name="Freeform: Shape 73909">
                <a:extLst>
                  <a:ext uri="{FF2B5EF4-FFF2-40B4-BE49-F238E27FC236}">
                    <a16:creationId xmlns:a16="http://schemas.microsoft.com/office/drawing/2014/main" id="{AEF22178-46C5-4064-B311-8EE81FEB2501}"/>
                  </a:ext>
                </a:extLst>
              </p:cNvPr>
              <p:cNvSpPr/>
              <p:nvPr/>
            </p:nvSpPr>
            <p:spPr>
              <a:xfrm>
                <a:off x="19696557" y="6474746"/>
                <a:ext cx="24988" cy="23213"/>
              </a:xfrm>
              <a:custGeom>
                <a:avLst/>
                <a:gdLst>
                  <a:gd name="connsiteX0" fmla="*/ 0 w 24988"/>
                  <a:gd name="connsiteY0" fmla="*/ 15526 h 23213"/>
                  <a:gd name="connsiteX1" fmla="*/ 24289 w 24988"/>
                  <a:gd name="connsiteY1" fmla="*/ 0 h 23213"/>
                  <a:gd name="connsiteX2" fmla="*/ 0 w 24988"/>
                  <a:gd name="connsiteY2" fmla="*/ 15526 h 23213"/>
                </a:gdLst>
                <a:ahLst/>
                <a:cxnLst>
                  <a:cxn ang="0">
                    <a:pos x="connsiteX0" y="connsiteY0"/>
                  </a:cxn>
                  <a:cxn ang="0">
                    <a:pos x="connsiteX1" y="connsiteY1"/>
                  </a:cxn>
                  <a:cxn ang="0">
                    <a:pos x="connsiteX2" y="connsiteY2"/>
                  </a:cxn>
                </a:cxnLst>
                <a:rect l="l" t="t" r="r" b="b"/>
                <a:pathLst>
                  <a:path w="24988" h="23213">
                    <a:moveTo>
                      <a:pt x="0" y="15526"/>
                    </a:moveTo>
                    <a:cubicBezTo>
                      <a:pt x="3143" y="-10001"/>
                      <a:pt x="18859" y="19336"/>
                      <a:pt x="24289" y="0"/>
                    </a:cubicBezTo>
                    <a:cubicBezTo>
                      <a:pt x="28289" y="12478"/>
                      <a:pt x="14478" y="35147"/>
                      <a:pt x="0" y="1552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11" name="Freeform: Shape 73910">
                <a:extLst>
                  <a:ext uri="{FF2B5EF4-FFF2-40B4-BE49-F238E27FC236}">
                    <a16:creationId xmlns:a16="http://schemas.microsoft.com/office/drawing/2014/main" id="{033B7028-69D3-4F43-B74A-94AF238A3EC6}"/>
                  </a:ext>
                </a:extLst>
              </p:cNvPr>
              <p:cNvSpPr/>
              <p:nvPr/>
            </p:nvSpPr>
            <p:spPr>
              <a:xfrm>
                <a:off x="19019652" y="2703322"/>
                <a:ext cx="23102" cy="60293"/>
              </a:xfrm>
              <a:custGeom>
                <a:avLst/>
                <a:gdLst>
                  <a:gd name="connsiteX0" fmla="*/ 1297 w 23102"/>
                  <a:gd name="connsiteY0" fmla="*/ 20383 h 60293"/>
                  <a:gd name="connsiteX1" fmla="*/ 7678 w 23102"/>
                  <a:gd name="connsiteY1" fmla="*/ 0 h 60293"/>
                  <a:gd name="connsiteX2" fmla="*/ 15870 w 23102"/>
                  <a:gd name="connsiteY2" fmla="*/ 15145 h 60293"/>
                  <a:gd name="connsiteX3" fmla="*/ 16918 w 23102"/>
                  <a:gd name="connsiteY3" fmla="*/ 60293 h 60293"/>
                  <a:gd name="connsiteX4" fmla="*/ 1297 w 23102"/>
                  <a:gd name="connsiteY4" fmla="*/ 20383 h 60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102" h="60293">
                    <a:moveTo>
                      <a:pt x="1297" y="20383"/>
                    </a:moveTo>
                    <a:cubicBezTo>
                      <a:pt x="-4990" y="-2000"/>
                      <a:pt x="13965" y="22384"/>
                      <a:pt x="7678" y="0"/>
                    </a:cubicBezTo>
                    <a:cubicBezTo>
                      <a:pt x="11202" y="2953"/>
                      <a:pt x="19965" y="57245"/>
                      <a:pt x="15870" y="15145"/>
                    </a:cubicBezTo>
                    <a:cubicBezTo>
                      <a:pt x="27014" y="19812"/>
                      <a:pt x="23585" y="56674"/>
                      <a:pt x="16918" y="60293"/>
                    </a:cubicBezTo>
                    <a:cubicBezTo>
                      <a:pt x="15393" y="32290"/>
                      <a:pt x="10822" y="18764"/>
                      <a:pt x="1297" y="2038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12" name="Freeform: Shape 73911">
                <a:extLst>
                  <a:ext uri="{FF2B5EF4-FFF2-40B4-BE49-F238E27FC236}">
                    <a16:creationId xmlns:a16="http://schemas.microsoft.com/office/drawing/2014/main" id="{3E9D6867-99CF-4FAA-B545-6BA2862DED34}"/>
                  </a:ext>
                </a:extLst>
              </p:cNvPr>
              <p:cNvSpPr/>
              <p:nvPr/>
            </p:nvSpPr>
            <p:spPr>
              <a:xfrm>
                <a:off x="19022503" y="2589403"/>
                <a:ext cx="24543" cy="51911"/>
              </a:xfrm>
              <a:custGeom>
                <a:avLst/>
                <a:gdLst>
                  <a:gd name="connsiteX0" fmla="*/ 350 w 24543"/>
                  <a:gd name="connsiteY0" fmla="*/ 51911 h 51911"/>
                  <a:gd name="connsiteX1" fmla="*/ 18352 w 24543"/>
                  <a:gd name="connsiteY1" fmla="*/ 0 h 51911"/>
                  <a:gd name="connsiteX2" fmla="*/ 24543 w 24543"/>
                  <a:gd name="connsiteY2" fmla="*/ 43339 h 51911"/>
                  <a:gd name="connsiteX3" fmla="*/ 350 w 24543"/>
                  <a:gd name="connsiteY3" fmla="*/ 51911 h 51911"/>
                </a:gdLst>
                <a:ahLst/>
                <a:cxnLst>
                  <a:cxn ang="0">
                    <a:pos x="connsiteX0" y="connsiteY0"/>
                  </a:cxn>
                  <a:cxn ang="0">
                    <a:pos x="connsiteX1" y="connsiteY1"/>
                  </a:cxn>
                  <a:cxn ang="0">
                    <a:pos x="connsiteX2" y="connsiteY2"/>
                  </a:cxn>
                  <a:cxn ang="0">
                    <a:pos x="connsiteX3" y="connsiteY3"/>
                  </a:cxn>
                </a:cxnLst>
                <a:rect l="l" t="t" r="r" b="b"/>
                <a:pathLst>
                  <a:path w="24543" h="51911">
                    <a:moveTo>
                      <a:pt x="350" y="51911"/>
                    </a:moveTo>
                    <a:cubicBezTo>
                      <a:pt x="-2603" y="17907"/>
                      <a:pt x="13971" y="20193"/>
                      <a:pt x="18352" y="0"/>
                    </a:cubicBezTo>
                    <a:cubicBezTo>
                      <a:pt x="28830" y="9906"/>
                      <a:pt x="17590" y="22574"/>
                      <a:pt x="24543" y="43339"/>
                    </a:cubicBezTo>
                    <a:cubicBezTo>
                      <a:pt x="9780" y="4572"/>
                      <a:pt x="9494" y="38672"/>
                      <a:pt x="350" y="5191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13" name="Freeform: Shape 73912">
                <a:extLst>
                  <a:ext uri="{FF2B5EF4-FFF2-40B4-BE49-F238E27FC236}">
                    <a16:creationId xmlns:a16="http://schemas.microsoft.com/office/drawing/2014/main" id="{86C3B9EE-CBFA-4DB9-863D-3B7D43A4F6D1}"/>
                  </a:ext>
                </a:extLst>
              </p:cNvPr>
              <p:cNvSpPr/>
              <p:nvPr/>
            </p:nvSpPr>
            <p:spPr>
              <a:xfrm>
                <a:off x="19825824" y="6416453"/>
                <a:ext cx="37209" cy="119633"/>
              </a:xfrm>
              <a:custGeom>
                <a:avLst/>
                <a:gdLst>
                  <a:gd name="connsiteX0" fmla="*/ 34467 w 37209"/>
                  <a:gd name="connsiteY0" fmla="*/ 119634 h 119633"/>
                  <a:gd name="connsiteX1" fmla="*/ 749 w 37209"/>
                  <a:gd name="connsiteY1" fmla="*/ 38862 h 119633"/>
                  <a:gd name="connsiteX2" fmla="*/ 11798 w 37209"/>
                  <a:gd name="connsiteY2" fmla="*/ 0 h 119633"/>
                  <a:gd name="connsiteX3" fmla="*/ 32372 w 37209"/>
                  <a:gd name="connsiteY3" fmla="*/ 57245 h 119633"/>
                  <a:gd name="connsiteX4" fmla="*/ 34467 w 37209"/>
                  <a:gd name="connsiteY4" fmla="*/ 119634 h 119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09" h="119633">
                    <a:moveTo>
                      <a:pt x="34467" y="119634"/>
                    </a:moveTo>
                    <a:cubicBezTo>
                      <a:pt x="8369" y="104394"/>
                      <a:pt x="32658" y="33623"/>
                      <a:pt x="749" y="38862"/>
                    </a:cubicBezTo>
                    <a:cubicBezTo>
                      <a:pt x="-5633" y="-2857"/>
                      <a:pt x="31419" y="68389"/>
                      <a:pt x="11798" y="0"/>
                    </a:cubicBezTo>
                    <a:cubicBezTo>
                      <a:pt x="21132" y="6191"/>
                      <a:pt x="27038" y="30289"/>
                      <a:pt x="32372" y="57245"/>
                    </a:cubicBezTo>
                    <a:cubicBezTo>
                      <a:pt x="9512" y="70580"/>
                      <a:pt x="47326" y="97155"/>
                      <a:pt x="34467" y="11963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14" name="Freeform: Shape 73913">
                <a:extLst>
                  <a:ext uri="{FF2B5EF4-FFF2-40B4-BE49-F238E27FC236}">
                    <a16:creationId xmlns:a16="http://schemas.microsoft.com/office/drawing/2014/main" id="{5734E9E0-284E-4C13-9E3F-649E62475A25}"/>
                  </a:ext>
                </a:extLst>
              </p:cNvPr>
              <p:cNvSpPr/>
              <p:nvPr/>
            </p:nvSpPr>
            <p:spPr>
              <a:xfrm>
                <a:off x="18862071" y="1760485"/>
                <a:ext cx="16081" cy="45740"/>
              </a:xfrm>
              <a:custGeom>
                <a:avLst/>
                <a:gdLst>
                  <a:gd name="connsiteX0" fmla="*/ 13525 w 16081"/>
                  <a:gd name="connsiteY0" fmla="*/ 24341 h 45740"/>
                  <a:gd name="connsiteX1" fmla="*/ 6191 w 16081"/>
                  <a:gd name="connsiteY1" fmla="*/ 45391 h 45740"/>
                  <a:gd name="connsiteX2" fmla="*/ 0 w 16081"/>
                  <a:gd name="connsiteY2" fmla="*/ 2148 h 45740"/>
                  <a:gd name="connsiteX3" fmla="*/ 14383 w 16081"/>
                  <a:gd name="connsiteY3" fmla="*/ 5672 h 45740"/>
                  <a:gd name="connsiteX4" fmla="*/ 11811 w 16081"/>
                  <a:gd name="connsiteY4" fmla="*/ 15768 h 45740"/>
                  <a:gd name="connsiteX5" fmla="*/ 15621 w 16081"/>
                  <a:gd name="connsiteY5" fmla="*/ 23484 h 45740"/>
                  <a:gd name="connsiteX6" fmla="*/ 13525 w 16081"/>
                  <a:gd name="connsiteY6" fmla="*/ 24341 h 4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81" h="45740">
                    <a:moveTo>
                      <a:pt x="13525" y="24341"/>
                    </a:moveTo>
                    <a:cubicBezTo>
                      <a:pt x="5715" y="20531"/>
                      <a:pt x="14001" y="49201"/>
                      <a:pt x="6191" y="45391"/>
                    </a:cubicBezTo>
                    <a:cubicBezTo>
                      <a:pt x="6096" y="34914"/>
                      <a:pt x="4572" y="21579"/>
                      <a:pt x="0" y="2148"/>
                    </a:cubicBezTo>
                    <a:cubicBezTo>
                      <a:pt x="5239" y="-6520"/>
                      <a:pt x="9048" y="14435"/>
                      <a:pt x="14383" y="5672"/>
                    </a:cubicBezTo>
                    <a:cubicBezTo>
                      <a:pt x="16002" y="13863"/>
                      <a:pt x="13049" y="13197"/>
                      <a:pt x="11811" y="15768"/>
                    </a:cubicBezTo>
                    <a:cubicBezTo>
                      <a:pt x="12859" y="23103"/>
                      <a:pt x="14192" y="23484"/>
                      <a:pt x="15621" y="23484"/>
                    </a:cubicBezTo>
                    <a:cubicBezTo>
                      <a:pt x="17145" y="33294"/>
                      <a:pt x="14478" y="29103"/>
                      <a:pt x="13525" y="2434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15" name="Freeform: Shape 73914">
                <a:extLst>
                  <a:ext uri="{FF2B5EF4-FFF2-40B4-BE49-F238E27FC236}">
                    <a16:creationId xmlns:a16="http://schemas.microsoft.com/office/drawing/2014/main" id="{F26D8E55-B4AD-421A-B087-5DBE66D64581}"/>
                  </a:ext>
                </a:extLst>
              </p:cNvPr>
              <p:cNvSpPr/>
              <p:nvPr/>
            </p:nvSpPr>
            <p:spPr>
              <a:xfrm>
                <a:off x="19070769" y="2578624"/>
                <a:ext cx="50668" cy="65737"/>
              </a:xfrm>
              <a:custGeom>
                <a:avLst/>
                <a:gdLst>
                  <a:gd name="connsiteX0" fmla="*/ 1614 w 50668"/>
                  <a:gd name="connsiteY0" fmla="*/ 26686 h 65737"/>
                  <a:gd name="connsiteX1" fmla="*/ 28475 w 50668"/>
                  <a:gd name="connsiteY1" fmla="*/ 44402 h 65737"/>
                  <a:gd name="connsiteX2" fmla="*/ 50668 w 50668"/>
                  <a:gd name="connsiteY2" fmla="*/ 63833 h 65737"/>
                  <a:gd name="connsiteX3" fmla="*/ 1614 w 50668"/>
                  <a:gd name="connsiteY3" fmla="*/ 26686 h 65737"/>
                </a:gdLst>
                <a:ahLst/>
                <a:cxnLst>
                  <a:cxn ang="0">
                    <a:pos x="connsiteX0" y="connsiteY0"/>
                  </a:cxn>
                  <a:cxn ang="0">
                    <a:pos x="connsiteX1" y="connsiteY1"/>
                  </a:cxn>
                  <a:cxn ang="0">
                    <a:pos x="connsiteX2" y="connsiteY2"/>
                  </a:cxn>
                  <a:cxn ang="0">
                    <a:pos x="connsiteX3" y="connsiteY3"/>
                  </a:cxn>
                </a:cxnLst>
                <a:rect l="l" t="t" r="r" b="b"/>
                <a:pathLst>
                  <a:path w="50668" h="65737">
                    <a:moveTo>
                      <a:pt x="1614" y="26686"/>
                    </a:moveTo>
                    <a:cubicBezTo>
                      <a:pt x="-6958" y="-33608"/>
                      <a:pt x="21046" y="24304"/>
                      <a:pt x="28475" y="44402"/>
                    </a:cubicBezTo>
                    <a:cubicBezTo>
                      <a:pt x="29999" y="3254"/>
                      <a:pt x="38286" y="63833"/>
                      <a:pt x="50668" y="63833"/>
                    </a:cubicBezTo>
                    <a:cubicBezTo>
                      <a:pt x="42096" y="74311"/>
                      <a:pt x="16379" y="38687"/>
                      <a:pt x="1614" y="2668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16" name="Freeform: Shape 73915">
                <a:extLst>
                  <a:ext uri="{FF2B5EF4-FFF2-40B4-BE49-F238E27FC236}">
                    <a16:creationId xmlns:a16="http://schemas.microsoft.com/office/drawing/2014/main" id="{80D32D63-DCB3-4EDF-B840-0289EE5DD395}"/>
                  </a:ext>
                </a:extLst>
              </p:cNvPr>
              <p:cNvSpPr/>
              <p:nvPr/>
            </p:nvSpPr>
            <p:spPr>
              <a:xfrm>
                <a:off x="19109075" y="2563590"/>
                <a:ext cx="97610" cy="210892"/>
              </a:xfrm>
              <a:custGeom>
                <a:avLst/>
                <a:gdLst>
                  <a:gd name="connsiteX0" fmla="*/ 65797 w 97610"/>
                  <a:gd name="connsiteY0" fmla="*/ 169450 h 210892"/>
                  <a:gd name="connsiteX1" fmla="*/ 62177 w 97610"/>
                  <a:gd name="connsiteY1" fmla="*/ 188976 h 210892"/>
                  <a:gd name="connsiteX2" fmla="*/ 79894 w 97610"/>
                  <a:gd name="connsiteY2" fmla="*/ 210122 h 210892"/>
                  <a:gd name="connsiteX3" fmla="*/ 68273 w 97610"/>
                  <a:gd name="connsiteY3" fmla="*/ 168593 h 210892"/>
                  <a:gd name="connsiteX4" fmla="*/ 82942 w 97610"/>
                  <a:gd name="connsiteY4" fmla="*/ 199835 h 210892"/>
                  <a:gd name="connsiteX5" fmla="*/ 97610 w 97610"/>
                  <a:gd name="connsiteY5" fmla="*/ 194691 h 210892"/>
                  <a:gd name="connsiteX6" fmla="*/ 79132 w 97610"/>
                  <a:gd name="connsiteY6" fmla="*/ 146495 h 210892"/>
                  <a:gd name="connsiteX7" fmla="*/ 71226 w 97610"/>
                  <a:gd name="connsiteY7" fmla="*/ 158401 h 210892"/>
                  <a:gd name="connsiteX8" fmla="*/ 57796 w 97610"/>
                  <a:gd name="connsiteY8" fmla="*/ 144875 h 210892"/>
                  <a:gd name="connsiteX9" fmla="*/ 49890 w 97610"/>
                  <a:gd name="connsiteY9" fmla="*/ 120301 h 210892"/>
                  <a:gd name="connsiteX10" fmla="*/ 63130 w 97610"/>
                  <a:gd name="connsiteY10" fmla="*/ 97346 h 210892"/>
                  <a:gd name="connsiteX11" fmla="*/ 55700 w 97610"/>
                  <a:gd name="connsiteY11" fmla="*/ 63437 h 210892"/>
                  <a:gd name="connsiteX12" fmla="*/ 31602 w 97610"/>
                  <a:gd name="connsiteY12" fmla="*/ 35528 h 210892"/>
                  <a:gd name="connsiteX13" fmla="*/ 37603 w 97610"/>
                  <a:gd name="connsiteY13" fmla="*/ 51626 h 210892"/>
                  <a:gd name="connsiteX14" fmla="*/ 3408 w 97610"/>
                  <a:gd name="connsiteY14" fmla="*/ 0 h 210892"/>
                  <a:gd name="connsiteX15" fmla="*/ 1027 w 97610"/>
                  <a:gd name="connsiteY15" fmla="*/ 37338 h 210892"/>
                  <a:gd name="connsiteX16" fmla="*/ 14171 w 97610"/>
                  <a:gd name="connsiteY16" fmla="*/ 50864 h 210892"/>
                  <a:gd name="connsiteX17" fmla="*/ 8742 w 97610"/>
                  <a:gd name="connsiteY17" fmla="*/ 61913 h 210892"/>
                  <a:gd name="connsiteX18" fmla="*/ 20744 w 97610"/>
                  <a:gd name="connsiteY18" fmla="*/ 94107 h 210892"/>
                  <a:gd name="connsiteX19" fmla="*/ 30364 w 97610"/>
                  <a:gd name="connsiteY19" fmla="*/ 54102 h 210892"/>
                  <a:gd name="connsiteX20" fmla="*/ 37032 w 97610"/>
                  <a:gd name="connsiteY20" fmla="*/ 97441 h 210892"/>
                  <a:gd name="connsiteX21" fmla="*/ 27983 w 97610"/>
                  <a:gd name="connsiteY21" fmla="*/ 91535 h 210892"/>
                  <a:gd name="connsiteX22" fmla="*/ 29126 w 97610"/>
                  <a:gd name="connsiteY22" fmla="*/ 145828 h 210892"/>
                  <a:gd name="connsiteX23" fmla="*/ 37603 w 97610"/>
                  <a:gd name="connsiteY23" fmla="*/ 124492 h 210892"/>
                  <a:gd name="connsiteX24" fmla="*/ 65797 w 97610"/>
                  <a:gd name="connsiteY24" fmla="*/ 169450 h 210892"/>
                  <a:gd name="connsiteX25" fmla="*/ 47413 w 97610"/>
                  <a:gd name="connsiteY25" fmla="*/ 84677 h 210892"/>
                  <a:gd name="connsiteX26" fmla="*/ 47509 w 97610"/>
                  <a:gd name="connsiteY26" fmla="*/ 121158 h 210892"/>
                  <a:gd name="connsiteX27" fmla="*/ 47413 w 97610"/>
                  <a:gd name="connsiteY27" fmla="*/ 84677 h 210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97610" h="210892">
                    <a:moveTo>
                      <a:pt x="65797" y="169450"/>
                    </a:moveTo>
                    <a:cubicBezTo>
                      <a:pt x="61510" y="170402"/>
                      <a:pt x="60939" y="178118"/>
                      <a:pt x="62177" y="188976"/>
                    </a:cubicBezTo>
                    <a:cubicBezTo>
                      <a:pt x="67988" y="197072"/>
                      <a:pt x="73226" y="214789"/>
                      <a:pt x="79894" y="210122"/>
                    </a:cubicBezTo>
                    <a:cubicBezTo>
                      <a:pt x="76465" y="189357"/>
                      <a:pt x="71417" y="193358"/>
                      <a:pt x="68273" y="168593"/>
                    </a:cubicBezTo>
                    <a:cubicBezTo>
                      <a:pt x="79703" y="192405"/>
                      <a:pt x="78465" y="158591"/>
                      <a:pt x="82942" y="199835"/>
                    </a:cubicBezTo>
                    <a:cubicBezTo>
                      <a:pt x="89228" y="200501"/>
                      <a:pt x="96753" y="212884"/>
                      <a:pt x="97610" y="194691"/>
                    </a:cubicBezTo>
                    <a:cubicBezTo>
                      <a:pt x="91419" y="178594"/>
                      <a:pt x="85418" y="162878"/>
                      <a:pt x="79132" y="146495"/>
                    </a:cubicBezTo>
                    <a:cubicBezTo>
                      <a:pt x="81418" y="159163"/>
                      <a:pt x="74941" y="156401"/>
                      <a:pt x="71226" y="158401"/>
                    </a:cubicBezTo>
                    <a:cubicBezTo>
                      <a:pt x="68083" y="132017"/>
                      <a:pt x="62558" y="145256"/>
                      <a:pt x="57796" y="144875"/>
                    </a:cubicBezTo>
                    <a:cubicBezTo>
                      <a:pt x="55415" y="133160"/>
                      <a:pt x="52652" y="126683"/>
                      <a:pt x="49890" y="120301"/>
                    </a:cubicBezTo>
                    <a:cubicBezTo>
                      <a:pt x="57605" y="118491"/>
                      <a:pt x="62558" y="111728"/>
                      <a:pt x="63130" y="97346"/>
                    </a:cubicBezTo>
                    <a:cubicBezTo>
                      <a:pt x="54272" y="94202"/>
                      <a:pt x="53414" y="72962"/>
                      <a:pt x="55700" y="63437"/>
                    </a:cubicBezTo>
                    <a:cubicBezTo>
                      <a:pt x="48556" y="62579"/>
                      <a:pt x="32554" y="9335"/>
                      <a:pt x="31602" y="35528"/>
                    </a:cubicBezTo>
                    <a:cubicBezTo>
                      <a:pt x="34650" y="36671"/>
                      <a:pt x="40365" y="47435"/>
                      <a:pt x="37603" y="51626"/>
                    </a:cubicBezTo>
                    <a:cubicBezTo>
                      <a:pt x="25506" y="38195"/>
                      <a:pt x="6170" y="48768"/>
                      <a:pt x="3408" y="0"/>
                    </a:cubicBezTo>
                    <a:cubicBezTo>
                      <a:pt x="-3545" y="1048"/>
                      <a:pt x="2550" y="26099"/>
                      <a:pt x="1027" y="37338"/>
                    </a:cubicBezTo>
                    <a:cubicBezTo>
                      <a:pt x="4932" y="48482"/>
                      <a:pt x="10552" y="35338"/>
                      <a:pt x="14171" y="50864"/>
                    </a:cubicBezTo>
                    <a:cubicBezTo>
                      <a:pt x="15886" y="60865"/>
                      <a:pt x="12362" y="61436"/>
                      <a:pt x="8742" y="61913"/>
                    </a:cubicBezTo>
                    <a:cubicBezTo>
                      <a:pt x="12457" y="77533"/>
                      <a:pt x="16362" y="89821"/>
                      <a:pt x="20744" y="94107"/>
                    </a:cubicBezTo>
                    <a:cubicBezTo>
                      <a:pt x="10742" y="54197"/>
                      <a:pt x="29602" y="82391"/>
                      <a:pt x="30364" y="54102"/>
                    </a:cubicBezTo>
                    <a:cubicBezTo>
                      <a:pt x="36269" y="75343"/>
                      <a:pt x="39984" y="82677"/>
                      <a:pt x="37032" y="97441"/>
                    </a:cubicBezTo>
                    <a:cubicBezTo>
                      <a:pt x="33793" y="98012"/>
                      <a:pt x="31316" y="87725"/>
                      <a:pt x="27983" y="91535"/>
                    </a:cubicBezTo>
                    <a:cubicBezTo>
                      <a:pt x="42651" y="126397"/>
                      <a:pt x="24935" y="116396"/>
                      <a:pt x="29126" y="145828"/>
                    </a:cubicBezTo>
                    <a:cubicBezTo>
                      <a:pt x="37698" y="161735"/>
                      <a:pt x="36269" y="136589"/>
                      <a:pt x="37603" y="124492"/>
                    </a:cubicBezTo>
                    <a:cubicBezTo>
                      <a:pt x="47699" y="130683"/>
                      <a:pt x="57129" y="143161"/>
                      <a:pt x="65797" y="169450"/>
                    </a:cubicBezTo>
                    <a:close/>
                    <a:moveTo>
                      <a:pt x="47413" y="84677"/>
                    </a:moveTo>
                    <a:cubicBezTo>
                      <a:pt x="55415" y="111062"/>
                      <a:pt x="44937" y="104489"/>
                      <a:pt x="47509" y="121158"/>
                    </a:cubicBezTo>
                    <a:cubicBezTo>
                      <a:pt x="38841" y="113538"/>
                      <a:pt x="37603" y="76295"/>
                      <a:pt x="47413" y="8467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17" name="Freeform: Shape 73916">
                <a:extLst>
                  <a:ext uri="{FF2B5EF4-FFF2-40B4-BE49-F238E27FC236}">
                    <a16:creationId xmlns:a16="http://schemas.microsoft.com/office/drawing/2014/main" id="{9E1C187E-C22D-4E4A-BFBF-841307B8CA05}"/>
                  </a:ext>
                </a:extLst>
              </p:cNvPr>
              <p:cNvSpPr/>
              <p:nvPr/>
            </p:nvSpPr>
            <p:spPr>
              <a:xfrm>
                <a:off x="18921686" y="1807305"/>
                <a:ext cx="27676" cy="68675"/>
              </a:xfrm>
              <a:custGeom>
                <a:avLst/>
                <a:gdLst>
                  <a:gd name="connsiteX0" fmla="*/ 202 w 27676"/>
                  <a:gd name="connsiteY0" fmla="*/ 14288 h 68675"/>
                  <a:gd name="connsiteX1" fmla="*/ 13347 w 27676"/>
                  <a:gd name="connsiteY1" fmla="*/ 0 h 68675"/>
                  <a:gd name="connsiteX2" fmla="*/ 26300 w 27676"/>
                  <a:gd name="connsiteY2" fmla="*/ 40767 h 68675"/>
                  <a:gd name="connsiteX3" fmla="*/ 25062 w 27676"/>
                  <a:gd name="connsiteY3" fmla="*/ 68675 h 68675"/>
                  <a:gd name="connsiteX4" fmla="*/ 202 w 27676"/>
                  <a:gd name="connsiteY4" fmla="*/ 14288 h 68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76" h="68675">
                    <a:moveTo>
                      <a:pt x="202" y="14288"/>
                    </a:moveTo>
                    <a:cubicBezTo>
                      <a:pt x="-2369" y="-6667"/>
                      <a:pt x="20586" y="40958"/>
                      <a:pt x="13347" y="0"/>
                    </a:cubicBezTo>
                    <a:cubicBezTo>
                      <a:pt x="22586" y="6668"/>
                      <a:pt x="19443" y="33147"/>
                      <a:pt x="26300" y="40767"/>
                    </a:cubicBezTo>
                    <a:cubicBezTo>
                      <a:pt x="30968" y="60103"/>
                      <a:pt x="22015" y="52673"/>
                      <a:pt x="25062" y="68675"/>
                    </a:cubicBezTo>
                    <a:cubicBezTo>
                      <a:pt x="20205" y="36957"/>
                      <a:pt x="11251" y="23908"/>
                      <a:pt x="202" y="1428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18" name="Freeform: Shape 73917">
                <a:extLst>
                  <a:ext uri="{FF2B5EF4-FFF2-40B4-BE49-F238E27FC236}">
                    <a16:creationId xmlns:a16="http://schemas.microsoft.com/office/drawing/2014/main" id="{3DA9FEC2-E96D-4786-9CD4-73DF2DDA361A}"/>
                  </a:ext>
                </a:extLst>
              </p:cNvPr>
              <p:cNvSpPr/>
              <p:nvPr/>
            </p:nvSpPr>
            <p:spPr>
              <a:xfrm>
                <a:off x="19979068" y="6636766"/>
                <a:ext cx="20317" cy="44386"/>
              </a:xfrm>
              <a:custGeom>
                <a:avLst/>
                <a:gdLst>
                  <a:gd name="connsiteX0" fmla="*/ 191 w 20317"/>
                  <a:gd name="connsiteY0" fmla="*/ 20002 h 44386"/>
                  <a:gd name="connsiteX1" fmla="*/ 0 w 20317"/>
                  <a:gd name="connsiteY1" fmla="*/ 2191 h 44386"/>
                  <a:gd name="connsiteX2" fmla="*/ 7620 w 20317"/>
                  <a:gd name="connsiteY2" fmla="*/ 0 h 44386"/>
                  <a:gd name="connsiteX3" fmla="*/ 19241 w 20317"/>
                  <a:gd name="connsiteY3" fmla="*/ 32671 h 44386"/>
                  <a:gd name="connsiteX4" fmla="*/ 17431 w 20317"/>
                  <a:gd name="connsiteY4" fmla="*/ 42196 h 44386"/>
                  <a:gd name="connsiteX5" fmla="*/ 9811 w 20317"/>
                  <a:gd name="connsiteY5" fmla="*/ 44386 h 44386"/>
                  <a:gd name="connsiteX6" fmla="*/ 11621 w 20317"/>
                  <a:gd name="connsiteY6" fmla="*/ 34766 h 44386"/>
                  <a:gd name="connsiteX7" fmla="*/ 191 w 20317"/>
                  <a:gd name="connsiteY7" fmla="*/ 20002 h 44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317" h="44386">
                    <a:moveTo>
                      <a:pt x="191" y="20002"/>
                    </a:moveTo>
                    <a:cubicBezTo>
                      <a:pt x="-667" y="13049"/>
                      <a:pt x="2096" y="10573"/>
                      <a:pt x="0" y="2191"/>
                    </a:cubicBezTo>
                    <a:cubicBezTo>
                      <a:pt x="2572" y="1429"/>
                      <a:pt x="5049" y="667"/>
                      <a:pt x="7620" y="0"/>
                    </a:cubicBezTo>
                    <a:cubicBezTo>
                      <a:pt x="12097" y="21241"/>
                      <a:pt x="6477" y="28384"/>
                      <a:pt x="19241" y="32671"/>
                    </a:cubicBezTo>
                    <a:cubicBezTo>
                      <a:pt x="21622" y="39719"/>
                      <a:pt x="19621" y="41053"/>
                      <a:pt x="17431" y="42196"/>
                    </a:cubicBezTo>
                    <a:lnTo>
                      <a:pt x="9811" y="44386"/>
                    </a:lnTo>
                    <a:cubicBezTo>
                      <a:pt x="7430" y="37433"/>
                      <a:pt x="9430" y="35909"/>
                      <a:pt x="11621" y="34766"/>
                    </a:cubicBezTo>
                    <a:cubicBezTo>
                      <a:pt x="8287" y="27717"/>
                      <a:pt x="4858" y="20574"/>
                      <a:pt x="191" y="2000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19" name="Freeform: Shape 73918">
                <a:extLst>
                  <a:ext uri="{FF2B5EF4-FFF2-40B4-BE49-F238E27FC236}">
                    <a16:creationId xmlns:a16="http://schemas.microsoft.com/office/drawing/2014/main" id="{94B7FEEA-820A-4067-9157-E3F8A3DFF782}"/>
                  </a:ext>
                </a:extLst>
              </p:cNvPr>
              <p:cNvSpPr/>
              <p:nvPr/>
            </p:nvSpPr>
            <p:spPr>
              <a:xfrm>
                <a:off x="19397567" y="3540023"/>
                <a:ext cx="27432" cy="69031"/>
              </a:xfrm>
              <a:custGeom>
                <a:avLst/>
                <a:gdLst>
                  <a:gd name="connsiteX0" fmla="*/ 10287 w 27432"/>
                  <a:gd name="connsiteY0" fmla="*/ 69031 h 69031"/>
                  <a:gd name="connsiteX1" fmla="*/ 0 w 27432"/>
                  <a:gd name="connsiteY1" fmla="*/ 36170 h 69031"/>
                  <a:gd name="connsiteX2" fmla="*/ 6477 w 27432"/>
                  <a:gd name="connsiteY2" fmla="*/ 52077 h 69031"/>
                  <a:gd name="connsiteX3" fmla="*/ 14097 w 27432"/>
                  <a:gd name="connsiteY3" fmla="*/ 21882 h 69031"/>
                  <a:gd name="connsiteX4" fmla="*/ 4191 w 27432"/>
                  <a:gd name="connsiteY4" fmla="*/ 16358 h 69031"/>
                  <a:gd name="connsiteX5" fmla="*/ 27432 w 27432"/>
                  <a:gd name="connsiteY5" fmla="*/ 17215 h 69031"/>
                  <a:gd name="connsiteX6" fmla="*/ 10287 w 27432"/>
                  <a:gd name="connsiteY6" fmla="*/ 69031 h 69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32" h="69031">
                    <a:moveTo>
                      <a:pt x="10287" y="69031"/>
                    </a:moveTo>
                    <a:cubicBezTo>
                      <a:pt x="4572" y="63126"/>
                      <a:pt x="8191" y="56077"/>
                      <a:pt x="0" y="36170"/>
                    </a:cubicBezTo>
                    <a:cubicBezTo>
                      <a:pt x="2572" y="35408"/>
                      <a:pt x="4382" y="45695"/>
                      <a:pt x="6477" y="52077"/>
                    </a:cubicBezTo>
                    <a:cubicBezTo>
                      <a:pt x="13145" y="48648"/>
                      <a:pt x="12382" y="33217"/>
                      <a:pt x="14097" y="21882"/>
                    </a:cubicBezTo>
                    <a:cubicBezTo>
                      <a:pt x="6953" y="-8026"/>
                      <a:pt x="9430" y="43028"/>
                      <a:pt x="4191" y="16358"/>
                    </a:cubicBezTo>
                    <a:cubicBezTo>
                      <a:pt x="-3334" y="-22695"/>
                      <a:pt x="21146" y="20930"/>
                      <a:pt x="27432" y="17215"/>
                    </a:cubicBezTo>
                    <a:cubicBezTo>
                      <a:pt x="26956" y="42837"/>
                      <a:pt x="13907" y="48171"/>
                      <a:pt x="10287" y="6903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20" name="Freeform: Shape 73919">
                <a:extLst>
                  <a:ext uri="{FF2B5EF4-FFF2-40B4-BE49-F238E27FC236}">
                    <a16:creationId xmlns:a16="http://schemas.microsoft.com/office/drawing/2014/main" id="{5837D6C9-4C46-463F-983F-8E725CF3C0DC}"/>
                  </a:ext>
                </a:extLst>
              </p:cNvPr>
              <p:cNvSpPr/>
              <p:nvPr/>
            </p:nvSpPr>
            <p:spPr>
              <a:xfrm>
                <a:off x="20073425" y="6398152"/>
                <a:ext cx="56743" cy="118027"/>
              </a:xfrm>
              <a:custGeom>
                <a:avLst/>
                <a:gdLst>
                  <a:gd name="connsiteX0" fmla="*/ 27848 w 56743"/>
                  <a:gd name="connsiteY0" fmla="*/ 61164 h 118027"/>
                  <a:gd name="connsiteX1" fmla="*/ 2036 w 56743"/>
                  <a:gd name="connsiteY1" fmla="*/ 5252 h 118027"/>
                  <a:gd name="connsiteX2" fmla="*/ 35944 w 56743"/>
                  <a:gd name="connsiteY2" fmla="*/ 13539 h 118027"/>
                  <a:gd name="connsiteX3" fmla="*/ 56519 w 56743"/>
                  <a:gd name="connsiteY3" fmla="*/ 79928 h 118027"/>
                  <a:gd name="connsiteX4" fmla="*/ 48994 w 56743"/>
                  <a:gd name="connsiteY4" fmla="*/ 82119 h 118027"/>
                  <a:gd name="connsiteX5" fmla="*/ 49947 w 56743"/>
                  <a:gd name="connsiteY5" fmla="*/ 118028 h 118027"/>
                  <a:gd name="connsiteX6" fmla="*/ 13276 w 56743"/>
                  <a:gd name="connsiteY6" fmla="*/ 83452 h 118027"/>
                  <a:gd name="connsiteX7" fmla="*/ 27848 w 56743"/>
                  <a:gd name="connsiteY7" fmla="*/ 61164 h 118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743" h="118027">
                    <a:moveTo>
                      <a:pt x="27848" y="61164"/>
                    </a:moveTo>
                    <a:cubicBezTo>
                      <a:pt x="14704" y="32017"/>
                      <a:pt x="20514" y="12015"/>
                      <a:pt x="2036" y="5252"/>
                    </a:cubicBezTo>
                    <a:cubicBezTo>
                      <a:pt x="-8727" y="-11417"/>
                      <a:pt x="26229" y="17254"/>
                      <a:pt x="35944" y="13539"/>
                    </a:cubicBezTo>
                    <a:cubicBezTo>
                      <a:pt x="22514" y="31065"/>
                      <a:pt x="39279" y="78023"/>
                      <a:pt x="56519" y="79928"/>
                    </a:cubicBezTo>
                    <a:cubicBezTo>
                      <a:pt x="57852" y="92691"/>
                      <a:pt x="52995" y="80118"/>
                      <a:pt x="48994" y="82119"/>
                    </a:cubicBezTo>
                    <a:cubicBezTo>
                      <a:pt x="45375" y="88977"/>
                      <a:pt x="46518" y="102121"/>
                      <a:pt x="49947" y="118028"/>
                    </a:cubicBezTo>
                    <a:cubicBezTo>
                      <a:pt x="31087" y="99835"/>
                      <a:pt x="25753" y="116409"/>
                      <a:pt x="13276" y="83452"/>
                    </a:cubicBezTo>
                    <a:cubicBezTo>
                      <a:pt x="37183" y="84500"/>
                      <a:pt x="10894" y="55163"/>
                      <a:pt x="27848" y="6116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21" name="Freeform: Shape 73920">
                <a:extLst>
                  <a:ext uri="{FF2B5EF4-FFF2-40B4-BE49-F238E27FC236}">
                    <a16:creationId xmlns:a16="http://schemas.microsoft.com/office/drawing/2014/main" id="{0DF08770-184C-4C90-ACCC-97F31F90CC0B}"/>
                  </a:ext>
                </a:extLst>
              </p:cNvPr>
              <p:cNvSpPr/>
              <p:nvPr/>
            </p:nvSpPr>
            <p:spPr>
              <a:xfrm>
                <a:off x="19368420" y="2888202"/>
                <a:ext cx="68945" cy="94487"/>
              </a:xfrm>
              <a:custGeom>
                <a:avLst/>
                <a:gdLst>
                  <a:gd name="connsiteX0" fmla="*/ 0 w 68945"/>
                  <a:gd name="connsiteY0" fmla="*/ 28766 h 94487"/>
                  <a:gd name="connsiteX1" fmla="*/ 27337 w 68945"/>
                  <a:gd name="connsiteY1" fmla="*/ 0 h 94487"/>
                  <a:gd name="connsiteX2" fmla="*/ 48006 w 68945"/>
                  <a:gd name="connsiteY2" fmla="*/ 84296 h 94487"/>
                  <a:gd name="connsiteX3" fmla="*/ 65818 w 68945"/>
                  <a:gd name="connsiteY3" fmla="*/ 59150 h 94487"/>
                  <a:gd name="connsiteX4" fmla="*/ 45148 w 68945"/>
                  <a:gd name="connsiteY4" fmla="*/ 94488 h 94487"/>
                  <a:gd name="connsiteX5" fmla="*/ 0 w 68945"/>
                  <a:gd name="connsiteY5" fmla="*/ 28766 h 94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45" h="94487">
                    <a:moveTo>
                      <a:pt x="0" y="28766"/>
                    </a:moveTo>
                    <a:cubicBezTo>
                      <a:pt x="3429" y="571"/>
                      <a:pt x="18669" y="6667"/>
                      <a:pt x="27337" y="0"/>
                    </a:cubicBezTo>
                    <a:cubicBezTo>
                      <a:pt x="30289" y="21717"/>
                      <a:pt x="38576" y="67151"/>
                      <a:pt x="48006" y="84296"/>
                    </a:cubicBezTo>
                    <a:cubicBezTo>
                      <a:pt x="47244" y="58674"/>
                      <a:pt x="63246" y="71723"/>
                      <a:pt x="65818" y="59150"/>
                    </a:cubicBezTo>
                    <a:cubicBezTo>
                      <a:pt x="76962" y="91916"/>
                      <a:pt x="55531" y="82201"/>
                      <a:pt x="45148" y="94488"/>
                    </a:cubicBezTo>
                    <a:cubicBezTo>
                      <a:pt x="33147" y="35147"/>
                      <a:pt x="19336" y="-5906"/>
                      <a:pt x="0" y="2876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22" name="Freeform: Shape 73921">
                <a:extLst>
                  <a:ext uri="{FF2B5EF4-FFF2-40B4-BE49-F238E27FC236}">
                    <a16:creationId xmlns:a16="http://schemas.microsoft.com/office/drawing/2014/main" id="{2C96AA2F-82E3-4193-B688-C328C1A498BA}"/>
                  </a:ext>
                </a:extLst>
              </p:cNvPr>
              <p:cNvSpPr/>
              <p:nvPr/>
            </p:nvSpPr>
            <p:spPr>
              <a:xfrm>
                <a:off x="19570636" y="3459036"/>
                <a:ext cx="21595" cy="20746"/>
              </a:xfrm>
              <a:custGeom>
                <a:avLst/>
                <a:gdLst>
                  <a:gd name="connsiteX0" fmla="*/ 0 w 21595"/>
                  <a:gd name="connsiteY0" fmla="*/ 0 h 20746"/>
                  <a:gd name="connsiteX1" fmla="*/ 20479 w 21595"/>
                  <a:gd name="connsiteY1" fmla="*/ 1905 h 20746"/>
                  <a:gd name="connsiteX2" fmla="*/ 0 w 21595"/>
                  <a:gd name="connsiteY2" fmla="*/ 0 h 20746"/>
                </a:gdLst>
                <a:ahLst/>
                <a:cxnLst>
                  <a:cxn ang="0">
                    <a:pos x="connsiteX0" y="connsiteY0"/>
                  </a:cxn>
                  <a:cxn ang="0">
                    <a:pos x="connsiteX1" y="connsiteY1"/>
                  </a:cxn>
                  <a:cxn ang="0">
                    <a:pos x="connsiteX2" y="connsiteY2"/>
                  </a:cxn>
                </a:cxnLst>
                <a:rect l="l" t="t" r="r" b="b"/>
                <a:pathLst>
                  <a:path w="21595" h="20746">
                    <a:moveTo>
                      <a:pt x="0" y="0"/>
                    </a:moveTo>
                    <a:cubicBezTo>
                      <a:pt x="11906" y="4953"/>
                      <a:pt x="11430" y="15621"/>
                      <a:pt x="20479" y="1905"/>
                    </a:cubicBezTo>
                    <a:cubicBezTo>
                      <a:pt x="26099" y="28765"/>
                      <a:pt x="9144" y="25813"/>
                      <a:pt x="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23" name="Freeform: Shape 73922">
                <a:extLst>
                  <a:ext uri="{FF2B5EF4-FFF2-40B4-BE49-F238E27FC236}">
                    <a16:creationId xmlns:a16="http://schemas.microsoft.com/office/drawing/2014/main" id="{FE0452C7-39AE-4262-876B-F8B6EBA9A91C}"/>
                  </a:ext>
                </a:extLst>
              </p:cNvPr>
              <p:cNvSpPr/>
              <p:nvPr/>
            </p:nvSpPr>
            <p:spPr>
              <a:xfrm>
                <a:off x="19551586" y="3383121"/>
                <a:ext cx="86507" cy="119919"/>
              </a:xfrm>
              <a:custGeom>
                <a:avLst/>
                <a:gdLst>
                  <a:gd name="connsiteX0" fmla="*/ 50292 w 86507"/>
                  <a:gd name="connsiteY0" fmla="*/ 119920 h 119919"/>
                  <a:gd name="connsiteX1" fmla="*/ 59150 w 86507"/>
                  <a:gd name="connsiteY1" fmla="*/ 98393 h 119919"/>
                  <a:gd name="connsiteX2" fmla="*/ 51721 w 86507"/>
                  <a:gd name="connsiteY2" fmla="*/ 91821 h 119919"/>
                  <a:gd name="connsiteX3" fmla="*/ 35719 w 86507"/>
                  <a:gd name="connsiteY3" fmla="*/ 51530 h 119919"/>
                  <a:gd name="connsiteX4" fmla="*/ 16955 w 86507"/>
                  <a:gd name="connsiteY4" fmla="*/ 67437 h 119919"/>
                  <a:gd name="connsiteX5" fmla="*/ 8477 w 86507"/>
                  <a:gd name="connsiteY5" fmla="*/ 33718 h 119919"/>
                  <a:gd name="connsiteX6" fmla="*/ 23241 w 86507"/>
                  <a:gd name="connsiteY6" fmla="*/ 46863 h 119919"/>
                  <a:gd name="connsiteX7" fmla="*/ 0 w 86507"/>
                  <a:gd name="connsiteY7" fmla="*/ 0 h 119919"/>
                  <a:gd name="connsiteX8" fmla="*/ 52769 w 86507"/>
                  <a:gd name="connsiteY8" fmla="*/ 17717 h 119919"/>
                  <a:gd name="connsiteX9" fmla="*/ 68961 w 86507"/>
                  <a:gd name="connsiteY9" fmla="*/ 58007 h 119919"/>
                  <a:gd name="connsiteX10" fmla="*/ 68104 w 86507"/>
                  <a:gd name="connsiteY10" fmla="*/ 76771 h 119919"/>
                  <a:gd name="connsiteX11" fmla="*/ 85249 w 86507"/>
                  <a:gd name="connsiteY11" fmla="*/ 98298 h 119919"/>
                  <a:gd name="connsiteX12" fmla="*/ 84773 w 86507"/>
                  <a:gd name="connsiteY12" fmla="*/ 107537 h 119919"/>
                  <a:gd name="connsiteX13" fmla="*/ 84297 w 86507"/>
                  <a:gd name="connsiteY13" fmla="*/ 116967 h 119919"/>
                  <a:gd name="connsiteX14" fmla="*/ 50292 w 86507"/>
                  <a:gd name="connsiteY14" fmla="*/ 119920 h 119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6507" h="119919">
                    <a:moveTo>
                      <a:pt x="50292" y="119920"/>
                    </a:moveTo>
                    <a:cubicBezTo>
                      <a:pt x="49340" y="106585"/>
                      <a:pt x="52293" y="99346"/>
                      <a:pt x="59150" y="98393"/>
                    </a:cubicBezTo>
                    <a:cubicBezTo>
                      <a:pt x="55722" y="88963"/>
                      <a:pt x="49054" y="78676"/>
                      <a:pt x="51721" y="91821"/>
                    </a:cubicBezTo>
                    <a:cubicBezTo>
                      <a:pt x="45720" y="91535"/>
                      <a:pt x="41529" y="54959"/>
                      <a:pt x="35719" y="51530"/>
                    </a:cubicBezTo>
                    <a:cubicBezTo>
                      <a:pt x="24194" y="48577"/>
                      <a:pt x="25908" y="66294"/>
                      <a:pt x="16955" y="67437"/>
                    </a:cubicBezTo>
                    <a:cubicBezTo>
                      <a:pt x="14097" y="56293"/>
                      <a:pt x="11335" y="45053"/>
                      <a:pt x="8477" y="33718"/>
                    </a:cubicBezTo>
                    <a:cubicBezTo>
                      <a:pt x="13621" y="31909"/>
                      <a:pt x="17622" y="55435"/>
                      <a:pt x="23241" y="46863"/>
                    </a:cubicBezTo>
                    <a:cubicBezTo>
                      <a:pt x="16383" y="12192"/>
                      <a:pt x="6954" y="30099"/>
                      <a:pt x="0" y="0"/>
                    </a:cubicBezTo>
                    <a:cubicBezTo>
                      <a:pt x="22098" y="15621"/>
                      <a:pt x="36767" y="10001"/>
                      <a:pt x="52769" y="17717"/>
                    </a:cubicBezTo>
                    <a:cubicBezTo>
                      <a:pt x="57817" y="38767"/>
                      <a:pt x="62865" y="58769"/>
                      <a:pt x="68961" y="58007"/>
                    </a:cubicBezTo>
                    <a:cubicBezTo>
                      <a:pt x="70771" y="67342"/>
                      <a:pt x="65247" y="65627"/>
                      <a:pt x="68104" y="76771"/>
                    </a:cubicBezTo>
                    <a:cubicBezTo>
                      <a:pt x="72581" y="80963"/>
                      <a:pt x="76105" y="78676"/>
                      <a:pt x="85249" y="98298"/>
                    </a:cubicBezTo>
                    <a:cubicBezTo>
                      <a:pt x="87535" y="105251"/>
                      <a:pt x="86296" y="106585"/>
                      <a:pt x="84773" y="107537"/>
                    </a:cubicBezTo>
                    <a:cubicBezTo>
                      <a:pt x="82106" y="106871"/>
                      <a:pt x="83154" y="111823"/>
                      <a:pt x="84297" y="116967"/>
                    </a:cubicBezTo>
                    <a:cubicBezTo>
                      <a:pt x="70104" y="73723"/>
                      <a:pt x="60675" y="113538"/>
                      <a:pt x="50292" y="11992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24" name="Freeform: Shape 73923">
                <a:extLst>
                  <a:ext uri="{FF2B5EF4-FFF2-40B4-BE49-F238E27FC236}">
                    <a16:creationId xmlns:a16="http://schemas.microsoft.com/office/drawing/2014/main" id="{2794FB01-19DA-470B-BE00-CC024BF2E27B}"/>
                  </a:ext>
                </a:extLst>
              </p:cNvPr>
              <p:cNvSpPr/>
              <p:nvPr/>
            </p:nvSpPr>
            <p:spPr>
              <a:xfrm>
                <a:off x="19453360" y="2796229"/>
                <a:ext cx="21606" cy="27965"/>
              </a:xfrm>
              <a:custGeom>
                <a:avLst/>
                <a:gdLst>
                  <a:gd name="connsiteX0" fmla="*/ 1357 w 21606"/>
                  <a:gd name="connsiteY0" fmla="*/ 23298 h 27965"/>
                  <a:gd name="connsiteX1" fmla="*/ 8977 w 21606"/>
                  <a:gd name="connsiteY1" fmla="*/ 1772 h 27965"/>
                  <a:gd name="connsiteX2" fmla="*/ 13073 w 21606"/>
                  <a:gd name="connsiteY2" fmla="*/ 27965 h 27965"/>
                  <a:gd name="connsiteX3" fmla="*/ 1357 w 21606"/>
                  <a:gd name="connsiteY3" fmla="*/ 23298 h 27965"/>
                </a:gdLst>
                <a:ahLst/>
                <a:cxnLst>
                  <a:cxn ang="0">
                    <a:pos x="connsiteX0" y="connsiteY0"/>
                  </a:cxn>
                  <a:cxn ang="0">
                    <a:pos x="connsiteX1" y="connsiteY1"/>
                  </a:cxn>
                  <a:cxn ang="0">
                    <a:pos x="connsiteX2" y="connsiteY2"/>
                  </a:cxn>
                  <a:cxn ang="0">
                    <a:pos x="connsiteX3" y="connsiteY3"/>
                  </a:cxn>
                </a:cxnLst>
                <a:rect l="l" t="t" r="r" b="b"/>
                <a:pathLst>
                  <a:path w="21606" h="27965">
                    <a:moveTo>
                      <a:pt x="1357" y="23298"/>
                    </a:moveTo>
                    <a:cubicBezTo>
                      <a:pt x="-3310" y="37109"/>
                      <a:pt x="5263" y="4820"/>
                      <a:pt x="8977" y="1772"/>
                    </a:cubicBezTo>
                    <a:cubicBezTo>
                      <a:pt x="36790" y="-1467"/>
                      <a:pt x="9454" y="-3753"/>
                      <a:pt x="13073" y="27965"/>
                    </a:cubicBezTo>
                    <a:cubicBezTo>
                      <a:pt x="9263" y="22346"/>
                      <a:pt x="5357" y="21012"/>
                      <a:pt x="1357" y="2329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25" name="Freeform: Shape 73924">
                <a:extLst>
                  <a:ext uri="{FF2B5EF4-FFF2-40B4-BE49-F238E27FC236}">
                    <a16:creationId xmlns:a16="http://schemas.microsoft.com/office/drawing/2014/main" id="{1F0DB23B-7574-4880-8654-2FEB6932799B}"/>
                  </a:ext>
                </a:extLst>
              </p:cNvPr>
              <p:cNvSpPr/>
              <p:nvPr/>
            </p:nvSpPr>
            <p:spPr>
              <a:xfrm>
                <a:off x="19681074" y="3477419"/>
                <a:ext cx="49207" cy="53911"/>
              </a:xfrm>
              <a:custGeom>
                <a:avLst/>
                <a:gdLst>
                  <a:gd name="connsiteX0" fmla="*/ 1100 w 49207"/>
                  <a:gd name="connsiteY0" fmla="*/ 14573 h 53911"/>
                  <a:gd name="connsiteX1" fmla="*/ 14244 w 49207"/>
                  <a:gd name="connsiteY1" fmla="*/ 0 h 53911"/>
                  <a:gd name="connsiteX2" fmla="*/ 48820 w 49207"/>
                  <a:gd name="connsiteY2" fmla="*/ 33052 h 53911"/>
                  <a:gd name="connsiteX3" fmla="*/ 43105 w 49207"/>
                  <a:gd name="connsiteY3" fmla="*/ 53912 h 53911"/>
                  <a:gd name="connsiteX4" fmla="*/ 10053 w 49207"/>
                  <a:gd name="connsiteY4" fmla="*/ 48196 h 53911"/>
                  <a:gd name="connsiteX5" fmla="*/ 1100 w 49207"/>
                  <a:gd name="connsiteY5" fmla="*/ 14573 h 53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207" h="53911">
                    <a:moveTo>
                      <a:pt x="1100" y="14573"/>
                    </a:moveTo>
                    <a:cubicBezTo>
                      <a:pt x="-2996" y="21622"/>
                      <a:pt x="5005" y="4191"/>
                      <a:pt x="14244" y="0"/>
                    </a:cubicBezTo>
                    <a:cubicBezTo>
                      <a:pt x="19483" y="65246"/>
                      <a:pt x="39009" y="3334"/>
                      <a:pt x="48820" y="33052"/>
                    </a:cubicBezTo>
                    <a:cubicBezTo>
                      <a:pt x="50249" y="45053"/>
                      <a:pt x="47582" y="50863"/>
                      <a:pt x="43105" y="53912"/>
                    </a:cubicBezTo>
                    <a:cubicBezTo>
                      <a:pt x="29199" y="17050"/>
                      <a:pt x="26151" y="68389"/>
                      <a:pt x="10053" y="48196"/>
                    </a:cubicBezTo>
                    <a:cubicBezTo>
                      <a:pt x="8434" y="32480"/>
                      <a:pt x="11768" y="18764"/>
                      <a:pt x="1100" y="1457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26" name="Freeform: Shape 73925">
                <a:extLst>
                  <a:ext uri="{FF2B5EF4-FFF2-40B4-BE49-F238E27FC236}">
                    <a16:creationId xmlns:a16="http://schemas.microsoft.com/office/drawing/2014/main" id="{398F3C9B-7BD2-4A35-8F5C-6514ED1F14A6}"/>
                  </a:ext>
                </a:extLst>
              </p:cNvPr>
              <p:cNvSpPr/>
              <p:nvPr/>
            </p:nvSpPr>
            <p:spPr>
              <a:xfrm>
                <a:off x="20307036" y="4840440"/>
                <a:ext cx="25552" cy="28199"/>
              </a:xfrm>
              <a:custGeom>
                <a:avLst/>
                <a:gdLst>
                  <a:gd name="connsiteX0" fmla="*/ 3312 w 25552"/>
                  <a:gd name="connsiteY0" fmla="*/ 15913 h 28199"/>
                  <a:gd name="connsiteX1" fmla="*/ 25028 w 25552"/>
                  <a:gd name="connsiteY1" fmla="*/ 8293 h 28199"/>
                  <a:gd name="connsiteX2" fmla="*/ 20933 w 25552"/>
                  <a:gd name="connsiteY2" fmla="*/ 28200 h 28199"/>
                  <a:gd name="connsiteX3" fmla="*/ 10075 w 25552"/>
                  <a:gd name="connsiteY3" fmla="*/ 4292 h 28199"/>
                  <a:gd name="connsiteX4" fmla="*/ 3312 w 25552"/>
                  <a:gd name="connsiteY4" fmla="*/ 15913 h 28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52" h="28199">
                    <a:moveTo>
                      <a:pt x="3312" y="15913"/>
                    </a:moveTo>
                    <a:cubicBezTo>
                      <a:pt x="-8595" y="-2280"/>
                      <a:pt x="14646" y="-4947"/>
                      <a:pt x="25028" y="8293"/>
                    </a:cubicBezTo>
                    <a:cubicBezTo>
                      <a:pt x="28076" y="20580"/>
                      <a:pt x="16646" y="14484"/>
                      <a:pt x="20933" y="28200"/>
                    </a:cubicBezTo>
                    <a:cubicBezTo>
                      <a:pt x="13027" y="25914"/>
                      <a:pt x="10360" y="17532"/>
                      <a:pt x="10075" y="4292"/>
                    </a:cubicBezTo>
                    <a:cubicBezTo>
                      <a:pt x="4264" y="3530"/>
                      <a:pt x="7121" y="13912"/>
                      <a:pt x="3312" y="1591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27" name="Freeform: Shape 73926">
                <a:extLst>
                  <a:ext uri="{FF2B5EF4-FFF2-40B4-BE49-F238E27FC236}">
                    <a16:creationId xmlns:a16="http://schemas.microsoft.com/office/drawing/2014/main" id="{C4E2FFF7-D80E-403A-B0D6-625AD7FA7A06}"/>
                  </a:ext>
                </a:extLst>
              </p:cNvPr>
              <p:cNvSpPr/>
              <p:nvPr/>
            </p:nvSpPr>
            <p:spPr>
              <a:xfrm>
                <a:off x="19830151" y="3192621"/>
                <a:ext cx="69303" cy="103060"/>
              </a:xfrm>
              <a:custGeom>
                <a:avLst/>
                <a:gdLst>
                  <a:gd name="connsiteX0" fmla="*/ 65955 w 69303"/>
                  <a:gd name="connsiteY0" fmla="*/ 74867 h 103060"/>
                  <a:gd name="connsiteX1" fmla="*/ 66240 w 69303"/>
                  <a:gd name="connsiteY1" fmla="*/ 103060 h 103060"/>
                  <a:gd name="connsiteX2" fmla="*/ 1375 w 69303"/>
                  <a:gd name="connsiteY2" fmla="*/ 91154 h 103060"/>
                  <a:gd name="connsiteX3" fmla="*/ 18235 w 69303"/>
                  <a:gd name="connsiteY3" fmla="*/ 0 h 103060"/>
                  <a:gd name="connsiteX4" fmla="*/ 40523 w 69303"/>
                  <a:gd name="connsiteY4" fmla="*/ 9906 h 103060"/>
                  <a:gd name="connsiteX5" fmla="*/ 40904 w 69303"/>
                  <a:gd name="connsiteY5" fmla="*/ 47244 h 103060"/>
                  <a:gd name="connsiteX6" fmla="*/ 55954 w 69303"/>
                  <a:gd name="connsiteY6" fmla="*/ 69437 h 103060"/>
                  <a:gd name="connsiteX7" fmla="*/ 55763 w 69303"/>
                  <a:gd name="connsiteY7" fmla="*/ 41529 h 103060"/>
                  <a:gd name="connsiteX8" fmla="*/ 68431 w 69303"/>
                  <a:gd name="connsiteY8" fmla="*/ 73914 h 103060"/>
                  <a:gd name="connsiteX9" fmla="*/ 65955 w 69303"/>
                  <a:gd name="connsiteY9" fmla="*/ 74867 h 103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9303" h="103060">
                    <a:moveTo>
                      <a:pt x="65955" y="74867"/>
                    </a:moveTo>
                    <a:cubicBezTo>
                      <a:pt x="57573" y="71818"/>
                      <a:pt x="66526" y="94107"/>
                      <a:pt x="66240" y="103060"/>
                    </a:cubicBezTo>
                    <a:cubicBezTo>
                      <a:pt x="43571" y="88011"/>
                      <a:pt x="27855" y="100679"/>
                      <a:pt x="1375" y="91154"/>
                    </a:cubicBezTo>
                    <a:cubicBezTo>
                      <a:pt x="-7959" y="33338"/>
                      <a:pt x="33856" y="41434"/>
                      <a:pt x="18235" y="0"/>
                    </a:cubicBezTo>
                    <a:cubicBezTo>
                      <a:pt x="25759" y="12668"/>
                      <a:pt x="32903" y="-2762"/>
                      <a:pt x="40523" y="9906"/>
                    </a:cubicBezTo>
                    <a:cubicBezTo>
                      <a:pt x="46905" y="31528"/>
                      <a:pt x="34617" y="25717"/>
                      <a:pt x="40904" y="47244"/>
                    </a:cubicBezTo>
                    <a:cubicBezTo>
                      <a:pt x="50715" y="83725"/>
                      <a:pt x="50810" y="55340"/>
                      <a:pt x="55954" y="69437"/>
                    </a:cubicBezTo>
                    <a:cubicBezTo>
                      <a:pt x="62907" y="70485"/>
                      <a:pt x="42999" y="32004"/>
                      <a:pt x="55763" y="41529"/>
                    </a:cubicBezTo>
                    <a:cubicBezTo>
                      <a:pt x="61859" y="62484"/>
                      <a:pt x="59097" y="69532"/>
                      <a:pt x="68431" y="73914"/>
                    </a:cubicBezTo>
                    <a:cubicBezTo>
                      <a:pt x="70907" y="83534"/>
                      <a:pt x="67479" y="79534"/>
                      <a:pt x="65955" y="7486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28" name="Freeform: Shape 73927">
                <a:extLst>
                  <a:ext uri="{FF2B5EF4-FFF2-40B4-BE49-F238E27FC236}">
                    <a16:creationId xmlns:a16="http://schemas.microsoft.com/office/drawing/2014/main" id="{801EDE29-1FFA-4F02-8DAD-EB31C9EBF8D6}"/>
                  </a:ext>
                </a:extLst>
              </p:cNvPr>
              <p:cNvSpPr/>
              <p:nvPr/>
            </p:nvSpPr>
            <p:spPr>
              <a:xfrm>
                <a:off x="19924204" y="3336449"/>
                <a:ext cx="21534" cy="36498"/>
              </a:xfrm>
              <a:custGeom>
                <a:avLst/>
                <a:gdLst>
                  <a:gd name="connsiteX0" fmla="*/ 2857 w 21534"/>
                  <a:gd name="connsiteY0" fmla="*/ 31433 h 36498"/>
                  <a:gd name="connsiteX1" fmla="*/ 0 w 21534"/>
                  <a:gd name="connsiteY1" fmla="*/ 4191 h 36498"/>
                  <a:gd name="connsiteX2" fmla="*/ 9810 w 21534"/>
                  <a:gd name="connsiteY2" fmla="*/ 0 h 36498"/>
                  <a:gd name="connsiteX3" fmla="*/ 20002 w 21534"/>
                  <a:gd name="connsiteY3" fmla="*/ 24003 h 36498"/>
                  <a:gd name="connsiteX4" fmla="*/ 9906 w 21534"/>
                  <a:gd name="connsiteY4" fmla="*/ 9430 h 36498"/>
                  <a:gd name="connsiteX5" fmla="*/ 2857 w 21534"/>
                  <a:gd name="connsiteY5" fmla="*/ 31433 h 36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34" h="36498">
                    <a:moveTo>
                      <a:pt x="2857" y="31433"/>
                    </a:moveTo>
                    <a:cubicBezTo>
                      <a:pt x="1809" y="22193"/>
                      <a:pt x="5905" y="20383"/>
                      <a:pt x="0" y="4191"/>
                    </a:cubicBezTo>
                    <a:cubicBezTo>
                      <a:pt x="9144" y="16097"/>
                      <a:pt x="2857" y="2096"/>
                      <a:pt x="9810" y="0"/>
                    </a:cubicBezTo>
                    <a:cubicBezTo>
                      <a:pt x="13335" y="13811"/>
                      <a:pt x="16573" y="13335"/>
                      <a:pt x="20002" y="24003"/>
                    </a:cubicBezTo>
                    <a:cubicBezTo>
                      <a:pt x="26098" y="48482"/>
                      <a:pt x="12192" y="12097"/>
                      <a:pt x="9906" y="9430"/>
                    </a:cubicBezTo>
                    <a:cubicBezTo>
                      <a:pt x="5334" y="15526"/>
                      <a:pt x="14668" y="49054"/>
                      <a:pt x="2857" y="3143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29" name="Freeform: Shape 73928">
                <a:extLst>
                  <a:ext uri="{FF2B5EF4-FFF2-40B4-BE49-F238E27FC236}">
                    <a16:creationId xmlns:a16="http://schemas.microsoft.com/office/drawing/2014/main" id="{A5A24E00-5478-4C36-A521-FB5AAB49C4F4}"/>
                  </a:ext>
                </a:extLst>
              </p:cNvPr>
              <p:cNvSpPr/>
              <p:nvPr/>
            </p:nvSpPr>
            <p:spPr>
              <a:xfrm>
                <a:off x="20082642" y="2631457"/>
                <a:ext cx="157982" cy="208263"/>
              </a:xfrm>
              <a:custGeom>
                <a:avLst/>
                <a:gdLst>
                  <a:gd name="connsiteX0" fmla="*/ 7393 w 157982"/>
                  <a:gd name="connsiteY0" fmla="*/ 76532 h 208263"/>
                  <a:gd name="connsiteX1" fmla="*/ 94927 w 157982"/>
                  <a:gd name="connsiteY1" fmla="*/ 51863 h 208263"/>
                  <a:gd name="connsiteX2" fmla="*/ 109977 w 157982"/>
                  <a:gd name="connsiteY2" fmla="*/ 103393 h 208263"/>
                  <a:gd name="connsiteX3" fmla="*/ 157983 w 157982"/>
                  <a:gd name="connsiteY3" fmla="*/ 167972 h 208263"/>
                  <a:gd name="connsiteX4" fmla="*/ 138837 w 157982"/>
                  <a:gd name="connsiteY4" fmla="*/ 177497 h 208263"/>
                  <a:gd name="connsiteX5" fmla="*/ 155982 w 157982"/>
                  <a:gd name="connsiteY5" fmla="*/ 208263 h 208263"/>
                  <a:gd name="connsiteX6" fmla="*/ 7393 w 157982"/>
                  <a:gd name="connsiteY6" fmla="*/ 76532 h 208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982" h="208263">
                    <a:moveTo>
                      <a:pt x="7393" y="76532"/>
                    </a:moveTo>
                    <a:cubicBezTo>
                      <a:pt x="-24326" y="-54627"/>
                      <a:pt x="53779" y="14620"/>
                      <a:pt x="94927" y="51863"/>
                    </a:cubicBezTo>
                    <a:cubicBezTo>
                      <a:pt x="105976" y="77294"/>
                      <a:pt x="104548" y="85581"/>
                      <a:pt x="109977" y="103393"/>
                    </a:cubicBezTo>
                    <a:cubicBezTo>
                      <a:pt x="125503" y="121395"/>
                      <a:pt x="141028" y="139397"/>
                      <a:pt x="157983" y="167972"/>
                    </a:cubicBezTo>
                    <a:cubicBezTo>
                      <a:pt x="151982" y="176926"/>
                      <a:pt x="136266" y="153590"/>
                      <a:pt x="138837" y="177497"/>
                    </a:cubicBezTo>
                    <a:cubicBezTo>
                      <a:pt x="145219" y="193785"/>
                      <a:pt x="148744" y="185022"/>
                      <a:pt x="155982" y="208263"/>
                    </a:cubicBezTo>
                    <a:cubicBezTo>
                      <a:pt x="103976" y="150065"/>
                      <a:pt x="61875" y="175973"/>
                      <a:pt x="7393" y="7653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30" name="Freeform: Shape 73929">
                <a:extLst>
                  <a:ext uri="{FF2B5EF4-FFF2-40B4-BE49-F238E27FC236}">
                    <a16:creationId xmlns:a16="http://schemas.microsoft.com/office/drawing/2014/main" id="{213E11AE-9426-4BC5-820B-5414265D027D}"/>
                  </a:ext>
                </a:extLst>
              </p:cNvPr>
              <p:cNvSpPr/>
              <p:nvPr/>
            </p:nvSpPr>
            <p:spPr>
              <a:xfrm>
                <a:off x="20245101" y="2811717"/>
                <a:ext cx="52006" cy="80484"/>
              </a:xfrm>
              <a:custGeom>
                <a:avLst/>
                <a:gdLst>
                  <a:gd name="connsiteX0" fmla="*/ 22479 w 52006"/>
                  <a:gd name="connsiteY0" fmla="*/ 23527 h 80484"/>
                  <a:gd name="connsiteX1" fmla="*/ 21527 w 52006"/>
                  <a:gd name="connsiteY1" fmla="*/ 53531 h 80484"/>
                  <a:gd name="connsiteX2" fmla="*/ 0 w 52006"/>
                  <a:gd name="connsiteY2" fmla="*/ 24956 h 80484"/>
                  <a:gd name="connsiteX3" fmla="*/ 10669 w 52006"/>
                  <a:gd name="connsiteY3" fmla="*/ 0 h 80484"/>
                  <a:gd name="connsiteX4" fmla="*/ 52007 w 52006"/>
                  <a:gd name="connsiteY4" fmla="*/ 78010 h 80484"/>
                  <a:gd name="connsiteX5" fmla="*/ 35719 w 52006"/>
                  <a:gd name="connsiteY5" fmla="*/ 76200 h 80484"/>
                  <a:gd name="connsiteX6" fmla="*/ 22479 w 52006"/>
                  <a:gd name="connsiteY6" fmla="*/ 23527 h 8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006" h="80484">
                    <a:moveTo>
                      <a:pt x="22479" y="23527"/>
                    </a:moveTo>
                    <a:cubicBezTo>
                      <a:pt x="11049" y="18859"/>
                      <a:pt x="22479" y="44386"/>
                      <a:pt x="21527" y="53531"/>
                    </a:cubicBezTo>
                    <a:cubicBezTo>
                      <a:pt x="15336" y="52388"/>
                      <a:pt x="8097" y="42863"/>
                      <a:pt x="0" y="24956"/>
                    </a:cubicBezTo>
                    <a:cubicBezTo>
                      <a:pt x="3620" y="16669"/>
                      <a:pt x="12002" y="14859"/>
                      <a:pt x="10669" y="0"/>
                    </a:cubicBezTo>
                    <a:cubicBezTo>
                      <a:pt x="24575" y="27337"/>
                      <a:pt x="36386" y="37052"/>
                      <a:pt x="52007" y="78010"/>
                    </a:cubicBezTo>
                    <a:cubicBezTo>
                      <a:pt x="47720" y="87249"/>
                      <a:pt x="40005" y="66961"/>
                      <a:pt x="35719" y="76200"/>
                    </a:cubicBezTo>
                    <a:cubicBezTo>
                      <a:pt x="36291" y="65151"/>
                      <a:pt x="38195" y="56102"/>
                      <a:pt x="22479" y="2352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31" name="Freeform: Shape 73930">
                <a:extLst>
                  <a:ext uri="{FF2B5EF4-FFF2-40B4-BE49-F238E27FC236}">
                    <a16:creationId xmlns:a16="http://schemas.microsoft.com/office/drawing/2014/main" id="{4BCCC603-7E0D-4137-B3A3-FD5B99B0BB89}"/>
                  </a:ext>
                </a:extLst>
              </p:cNvPr>
              <p:cNvSpPr/>
              <p:nvPr/>
            </p:nvSpPr>
            <p:spPr>
              <a:xfrm>
                <a:off x="14190154" y="5033899"/>
                <a:ext cx="43468" cy="81048"/>
              </a:xfrm>
              <a:custGeom>
                <a:avLst/>
                <a:gdLst>
                  <a:gd name="connsiteX0" fmla="*/ 0 w 43468"/>
                  <a:gd name="connsiteY0" fmla="*/ 29623 h 81048"/>
                  <a:gd name="connsiteX1" fmla="*/ 9525 w 43468"/>
                  <a:gd name="connsiteY1" fmla="*/ 3238 h 81048"/>
                  <a:gd name="connsiteX2" fmla="*/ 40386 w 43468"/>
                  <a:gd name="connsiteY2" fmla="*/ 0 h 81048"/>
                  <a:gd name="connsiteX3" fmla="*/ 32766 w 43468"/>
                  <a:gd name="connsiteY3" fmla="*/ 43148 h 81048"/>
                  <a:gd name="connsiteX4" fmla="*/ 9525 w 43468"/>
                  <a:gd name="connsiteY4" fmla="*/ 37147 h 81048"/>
                  <a:gd name="connsiteX5" fmla="*/ 12097 w 43468"/>
                  <a:gd name="connsiteY5" fmla="*/ 79248 h 81048"/>
                  <a:gd name="connsiteX6" fmla="*/ 0 w 43468"/>
                  <a:gd name="connsiteY6" fmla="*/ 29623 h 81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68" h="81048">
                    <a:moveTo>
                      <a:pt x="0" y="29623"/>
                    </a:moveTo>
                    <a:cubicBezTo>
                      <a:pt x="3143" y="20764"/>
                      <a:pt x="8858" y="20003"/>
                      <a:pt x="9525" y="3238"/>
                    </a:cubicBezTo>
                    <a:cubicBezTo>
                      <a:pt x="19145" y="1048"/>
                      <a:pt x="32195" y="28289"/>
                      <a:pt x="40386" y="0"/>
                    </a:cubicBezTo>
                    <a:cubicBezTo>
                      <a:pt x="49149" y="7620"/>
                      <a:pt x="36862" y="39529"/>
                      <a:pt x="32766" y="43148"/>
                    </a:cubicBezTo>
                    <a:cubicBezTo>
                      <a:pt x="21526" y="48482"/>
                      <a:pt x="22193" y="28956"/>
                      <a:pt x="9525" y="37147"/>
                    </a:cubicBezTo>
                    <a:cubicBezTo>
                      <a:pt x="4191" y="63722"/>
                      <a:pt x="17336" y="52578"/>
                      <a:pt x="12097" y="79248"/>
                    </a:cubicBezTo>
                    <a:cubicBezTo>
                      <a:pt x="-13049" y="92202"/>
                      <a:pt x="13049" y="31052"/>
                      <a:pt x="0" y="2962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32" name="Freeform: Shape 73931">
                <a:extLst>
                  <a:ext uri="{FF2B5EF4-FFF2-40B4-BE49-F238E27FC236}">
                    <a16:creationId xmlns:a16="http://schemas.microsoft.com/office/drawing/2014/main" id="{3120C66C-6AB6-4F6B-88A0-2EB2CDCBE621}"/>
                  </a:ext>
                </a:extLst>
              </p:cNvPr>
              <p:cNvSpPr/>
              <p:nvPr/>
            </p:nvSpPr>
            <p:spPr>
              <a:xfrm>
                <a:off x="14896242" y="7053866"/>
                <a:ext cx="425426" cy="227436"/>
              </a:xfrm>
              <a:custGeom>
                <a:avLst/>
                <a:gdLst>
                  <a:gd name="connsiteX0" fmla="*/ 0 w 425426"/>
                  <a:gd name="connsiteY0" fmla="*/ 30480 h 227436"/>
                  <a:gd name="connsiteX1" fmla="*/ 33623 w 425426"/>
                  <a:gd name="connsiteY1" fmla="*/ 0 h 227436"/>
                  <a:gd name="connsiteX2" fmla="*/ 185547 w 425426"/>
                  <a:gd name="connsiteY2" fmla="*/ 54579 h 227436"/>
                  <a:gd name="connsiteX3" fmla="*/ 192691 w 425426"/>
                  <a:gd name="connsiteY3" fmla="*/ 36386 h 227436"/>
                  <a:gd name="connsiteX4" fmla="*/ 228029 w 425426"/>
                  <a:gd name="connsiteY4" fmla="*/ 56579 h 227436"/>
                  <a:gd name="connsiteX5" fmla="*/ 264223 w 425426"/>
                  <a:gd name="connsiteY5" fmla="*/ 50864 h 227436"/>
                  <a:gd name="connsiteX6" fmla="*/ 297561 w 425426"/>
                  <a:gd name="connsiteY6" fmla="*/ 88583 h 227436"/>
                  <a:gd name="connsiteX7" fmla="*/ 389668 w 425426"/>
                  <a:gd name="connsiteY7" fmla="*/ 159448 h 227436"/>
                  <a:gd name="connsiteX8" fmla="*/ 413290 w 425426"/>
                  <a:gd name="connsiteY8" fmla="*/ 198501 h 227436"/>
                  <a:gd name="connsiteX9" fmla="*/ 423481 w 425426"/>
                  <a:gd name="connsiteY9" fmla="*/ 179642 h 227436"/>
                  <a:gd name="connsiteX10" fmla="*/ 409861 w 425426"/>
                  <a:gd name="connsiteY10" fmla="*/ 224790 h 227436"/>
                  <a:gd name="connsiteX11" fmla="*/ 399764 w 425426"/>
                  <a:gd name="connsiteY11" fmla="*/ 226409 h 227436"/>
                  <a:gd name="connsiteX12" fmla="*/ 399860 w 425426"/>
                  <a:gd name="connsiteY12" fmla="*/ 183452 h 227436"/>
                  <a:gd name="connsiteX13" fmla="*/ 386334 w 425426"/>
                  <a:gd name="connsiteY13" fmla="*/ 194310 h 227436"/>
                  <a:gd name="connsiteX14" fmla="*/ 382905 w 425426"/>
                  <a:gd name="connsiteY14" fmla="*/ 194882 h 227436"/>
                  <a:gd name="connsiteX15" fmla="*/ 369189 w 425426"/>
                  <a:gd name="connsiteY15" fmla="*/ 222885 h 227436"/>
                  <a:gd name="connsiteX16" fmla="*/ 283845 w 425426"/>
                  <a:gd name="connsiteY16" fmla="*/ 176689 h 227436"/>
                  <a:gd name="connsiteX17" fmla="*/ 262890 w 425426"/>
                  <a:gd name="connsiteY17" fmla="*/ 190024 h 227436"/>
                  <a:gd name="connsiteX18" fmla="*/ 249174 w 425426"/>
                  <a:gd name="connsiteY18" fmla="*/ 165068 h 227436"/>
                  <a:gd name="connsiteX19" fmla="*/ 202978 w 425426"/>
                  <a:gd name="connsiteY19" fmla="*/ 180690 h 227436"/>
                  <a:gd name="connsiteX20" fmla="*/ 196024 w 425426"/>
                  <a:gd name="connsiteY20" fmla="*/ 156020 h 227436"/>
                  <a:gd name="connsiteX21" fmla="*/ 32861 w 425426"/>
                  <a:gd name="connsiteY21" fmla="*/ 111538 h 227436"/>
                  <a:gd name="connsiteX22" fmla="*/ 47911 w 425426"/>
                  <a:gd name="connsiteY22" fmla="*/ 75057 h 227436"/>
                  <a:gd name="connsiteX23" fmla="*/ 37147 w 425426"/>
                  <a:gd name="connsiteY23" fmla="*/ 42386 h 227436"/>
                  <a:gd name="connsiteX24" fmla="*/ 33242 w 425426"/>
                  <a:gd name="connsiteY24" fmla="*/ 68580 h 227436"/>
                  <a:gd name="connsiteX25" fmla="*/ 0 w 425426"/>
                  <a:gd name="connsiteY25" fmla="*/ 30480 h 22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25426" h="227436">
                    <a:moveTo>
                      <a:pt x="0" y="30480"/>
                    </a:moveTo>
                    <a:cubicBezTo>
                      <a:pt x="7334" y="9620"/>
                      <a:pt x="31052" y="45720"/>
                      <a:pt x="33623" y="0"/>
                    </a:cubicBezTo>
                    <a:cubicBezTo>
                      <a:pt x="84963" y="40196"/>
                      <a:pt x="138398" y="6191"/>
                      <a:pt x="185547" y="54579"/>
                    </a:cubicBezTo>
                    <a:cubicBezTo>
                      <a:pt x="191548" y="56865"/>
                      <a:pt x="192214" y="46863"/>
                      <a:pt x="192691" y="36386"/>
                    </a:cubicBezTo>
                    <a:cubicBezTo>
                      <a:pt x="201073" y="51816"/>
                      <a:pt x="225552" y="26098"/>
                      <a:pt x="228029" y="56579"/>
                    </a:cubicBezTo>
                    <a:cubicBezTo>
                      <a:pt x="239078" y="38005"/>
                      <a:pt x="251746" y="40767"/>
                      <a:pt x="264223" y="50864"/>
                    </a:cubicBezTo>
                    <a:cubicBezTo>
                      <a:pt x="276511" y="60960"/>
                      <a:pt x="288036" y="78200"/>
                      <a:pt x="297561" y="88583"/>
                    </a:cubicBezTo>
                    <a:cubicBezTo>
                      <a:pt x="337375" y="56388"/>
                      <a:pt x="372237" y="104490"/>
                      <a:pt x="389668" y="159448"/>
                    </a:cubicBezTo>
                    <a:cubicBezTo>
                      <a:pt x="397573" y="121063"/>
                      <a:pt x="413385" y="163354"/>
                      <a:pt x="413290" y="198501"/>
                    </a:cubicBezTo>
                    <a:cubicBezTo>
                      <a:pt x="416719" y="192405"/>
                      <a:pt x="416814" y="178213"/>
                      <a:pt x="423481" y="179642"/>
                    </a:cubicBezTo>
                    <a:cubicBezTo>
                      <a:pt x="429863" y="195739"/>
                      <a:pt x="419290" y="220218"/>
                      <a:pt x="409861" y="224790"/>
                    </a:cubicBezTo>
                    <a:cubicBezTo>
                      <a:pt x="408527" y="183833"/>
                      <a:pt x="408622" y="235172"/>
                      <a:pt x="399764" y="226409"/>
                    </a:cubicBezTo>
                    <a:cubicBezTo>
                      <a:pt x="393478" y="211074"/>
                      <a:pt x="401764" y="210503"/>
                      <a:pt x="399860" y="183452"/>
                    </a:cubicBezTo>
                    <a:cubicBezTo>
                      <a:pt x="396812" y="190691"/>
                      <a:pt x="392144" y="194024"/>
                      <a:pt x="386334" y="194310"/>
                    </a:cubicBezTo>
                    <a:cubicBezTo>
                      <a:pt x="393287" y="221361"/>
                      <a:pt x="381190" y="233267"/>
                      <a:pt x="382905" y="194882"/>
                    </a:cubicBezTo>
                    <a:cubicBezTo>
                      <a:pt x="380714" y="209836"/>
                      <a:pt x="372523" y="210693"/>
                      <a:pt x="369189" y="222885"/>
                    </a:cubicBezTo>
                    <a:cubicBezTo>
                      <a:pt x="341662" y="183928"/>
                      <a:pt x="305467" y="232696"/>
                      <a:pt x="283845" y="176689"/>
                    </a:cubicBezTo>
                    <a:cubicBezTo>
                      <a:pt x="279559" y="180404"/>
                      <a:pt x="270605" y="188405"/>
                      <a:pt x="262890" y="190024"/>
                    </a:cubicBezTo>
                    <a:cubicBezTo>
                      <a:pt x="254889" y="191643"/>
                      <a:pt x="248221" y="186880"/>
                      <a:pt x="249174" y="165068"/>
                    </a:cubicBezTo>
                    <a:cubicBezTo>
                      <a:pt x="238411" y="211741"/>
                      <a:pt x="215932" y="132588"/>
                      <a:pt x="202978" y="180690"/>
                    </a:cubicBezTo>
                    <a:cubicBezTo>
                      <a:pt x="198691" y="177641"/>
                      <a:pt x="195739" y="170783"/>
                      <a:pt x="196024" y="156020"/>
                    </a:cubicBezTo>
                    <a:cubicBezTo>
                      <a:pt x="138684" y="224314"/>
                      <a:pt x="97631" y="32195"/>
                      <a:pt x="32861" y="111538"/>
                    </a:cubicBezTo>
                    <a:cubicBezTo>
                      <a:pt x="29623" y="80867"/>
                      <a:pt x="49435" y="102013"/>
                      <a:pt x="47911" y="75057"/>
                    </a:cubicBezTo>
                    <a:cubicBezTo>
                      <a:pt x="48673" y="53530"/>
                      <a:pt x="42481" y="49149"/>
                      <a:pt x="37147" y="42386"/>
                    </a:cubicBezTo>
                    <a:cubicBezTo>
                      <a:pt x="32861" y="44387"/>
                      <a:pt x="33909" y="58484"/>
                      <a:pt x="33242" y="68580"/>
                    </a:cubicBezTo>
                    <a:cubicBezTo>
                      <a:pt x="20574" y="59436"/>
                      <a:pt x="14764" y="35243"/>
                      <a:pt x="0" y="3048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33" name="Freeform: Shape 73932">
                <a:extLst>
                  <a:ext uri="{FF2B5EF4-FFF2-40B4-BE49-F238E27FC236}">
                    <a16:creationId xmlns:a16="http://schemas.microsoft.com/office/drawing/2014/main" id="{04D37C25-7EC1-40F4-8611-4A71B13D41D4}"/>
                  </a:ext>
                </a:extLst>
              </p:cNvPr>
              <p:cNvSpPr/>
              <p:nvPr/>
            </p:nvSpPr>
            <p:spPr>
              <a:xfrm>
                <a:off x="15470885" y="3724629"/>
                <a:ext cx="53149" cy="60733"/>
              </a:xfrm>
              <a:custGeom>
                <a:avLst/>
                <a:gdLst>
                  <a:gd name="connsiteX0" fmla="*/ 95 w 53149"/>
                  <a:gd name="connsiteY0" fmla="*/ 9108 h 60733"/>
                  <a:gd name="connsiteX1" fmla="*/ 53150 w 53149"/>
                  <a:gd name="connsiteY1" fmla="*/ 8727 h 60733"/>
                  <a:gd name="connsiteX2" fmla="*/ 26575 w 53149"/>
                  <a:gd name="connsiteY2" fmla="*/ 47684 h 60733"/>
                  <a:gd name="connsiteX3" fmla="*/ 20003 w 53149"/>
                  <a:gd name="connsiteY3" fmla="*/ 14442 h 60733"/>
                  <a:gd name="connsiteX4" fmla="*/ 16574 w 53149"/>
                  <a:gd name="connsiteY4" fmla="*/ 57971 h 60733"/>
                  <a:gd name="connsiteX5" fmla="*/ 0 w 53149"/>
                  <a:gd name="connsiteY5" fmla="*/ 60733 h 60733"/>
                  <a:gd name="connsiteX6" fmla="*/ 95 w 53149"/>
                  <a:gd name="connsiteY6" fmla="*/ 9108 h 60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49" h="60733">
                    <a:moveTo>
                      <a:pt x="95" y="9108"/>
                    </a:moveTo>
                    <a:cubicBezTo>
                      <a:pt x="22098" y="-15562"/>
                      <a:pt x="32671" y="18823"/>
                      <a:pt x="53150" y="8727"/>
                    </a:cubicBezTo>
                    <a:cubicBezTo>
                      <a:pt x="50673" y="37111"/>
                      <a:pt x="36481" y="37397"/>
                      <a:pt x="26575" y="47684"/>
                    </a:cubicBezTo>
                    <a:cubicBezTo>
                      <a:pt x="27527" y="27872"/>
                      <a:pt x="25813" y="15585"/>
                      <a:pt x="20003" y="14442"/>
                    </a:cubicBezTo>
                    <a:cubicBezTo>
                      <a:pt x="12859" y="28539"/>
                      <a:pt x="22288" y="35111"/>
                      <a:pt x="16574" y="57971"/>
                    </a:cubicBezTo>
                    <a:cubicBezTo>
                      <a:pt x="11049" y="58923"/>
                      <a:pt x="5525" y="59781"/>
                      <a:pt x="0" y="60733"/>
                    </a:cubicBezTo>
                    <a:cubicBezTo>
                      <a:pt x="3048" y="35016"/>
                      <a:pt x="3048" y="33682"/>
                      <a:pt x="95" y="910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34" name="Freeform: Shape 73933">
                <a:extLst>
                  <a:ext uri="{FF2B5EF4-FFF2-40B4-BE49-F238E27FC236}">
                    <a16:creationId xmlns:a16="http://schemas.microsoft.com/office/drawing/2014/main" id="{1A6FDA80-B54E-4409-946E-CAA1D315BD88}"/>
                  </a:ext>
                </a:extLst>
              </p:cNvPr>
              <p:cNvSpPr/>
              <p:nvPr/>
            </p:nvSpPr>
            <p:spPr>
              <a:xfrm>
                <a:off x="15556325" y="4238943"/>
                <a:ext cx="30785" cy="67436"/>
              </a:xfrm>
              <a:custGeom>
                <a:avLst/>
                <a:gdLst>
                  <a:gd name="connsiteX0" fmla="*/ 0 w 30785"/>
                  <a:gd name="connsiteY0" fmla="*/ 29623 h 67436"/>
                  <a:gd name="connsiteX1" fmla="*/ 6668 w 30785"/>
                  <a:gd name="connsiteY1" fmla="*/ 19907 h 67436"/>
                  <a:gd name="connsiteX2" fmla="*/ 6668 w 30785"/>
                  <a:gd name="connsiteY2" fmla="*/ 11335 h 67436"/>
                  <a:gd name="connsiteX3" fmla="*/ 23336 w 30785"/>
                  <a:gd name="connsiteY3" fmla="*/ 0 h 67436"/>
                  <a:gd name="connsiteX4" fmla="*/ 29909 w 30785"/>
                  <a:gd name="connsiteY4" fmla="*/ 67437 h 67436"/>
                  <a:gd name="connsiteX5" fmla="*/ 0 w 30785"/>
                  <a:gd name="connsiteY5" fmla="*/ 29623 h 6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85" h="67436">
                    <a:moveTo>
                      <a:pt x="0" y="29623"/>
                    </a:moveTo>
                    <a:cubicBezTo>
                      <a:pt x="95" y="21146"/>
                      <a:pt x="4096" y="22193"/>
                      <a:pt x="6668" y="19907"/>
                    </a:cubicBezTo>
                    <a:cubicBezTo>
                      <a:pt x="10478" y="17526"/>
                      <a:pt x="8572" y="10858"/>
                      <a:pt x="6668" y="11335"/>
                    </a:cubicBezTo>
                    <a:cubicBezTo>
                      <a:pt x="6191" y="-7334"/>
                      <a:pt x="18479" y="5429"/>
                      <a:pt x="23336" y="0"/>
                    </a:cubicBezTo>
                    <a:cubicBezTo>
                      <a:pt x="26194" y="20383"/>
                      <a:pt x="33242" y="29718"/>
                      <a:pt x="29909" y="67437"/>
                    </a:cubicBezTo>
                    <a:cubicBezTo>
                      <a:pt x="14002" y="55340"/>
                      <a:pt x="21908" y="28194"/>
                      <a:pt x="0" y="2962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35" name="Freeform: Shape 73934">
                <a:extLst>
                  <a:ext uri="{FF2B5EF4-FFF2-40B4-BE49-F238E27FC236}">
                    <a16:creationId xmlns:a16="http://schemas.microsoft.com/office/drawing/2014/main" id="{B8DE95CC-9F05-440F-AFE8-EE701E2AD785}"/>
                  </a:ext>
                </a:extLst>
              </p:cNvPr>
              <p:cNvSpPr/>
              <p:nvPr/>
            </p:nvSpPr>
            <p:spPr>
              <a:xfrm>
                <a:off x="15674603" y="4157525"/>
                <a:ext cx="81365" cy="105290"/>
              </a:xfrm>
              <a:custGeom>
                <a:avLst/>
                <a:gdLst>
                  <a:gd name="connsiteX0" fmla="*/ 1546 w 81365"/>
                  <a:gd name="connsiteY0" fmla="*/ 82370 h 105290"/>
                  <a:gd name="connsiteX1" fmla="*/ 1641 w 81365"/>
                  <a:gd name="connsiteY1" fmla="*/ 5122 h 105290"/>
                  <a:gd name="connsiteX2" fmla="*/ 44885 w 81365"/>
                  <a:gd name="connsiteY2" fmla="*/ 6551 h 105290"/>
                  <a:gd name="connsiteX3" fmla="*/ 31550 w 81365"/>
                  <a:gd name="connsiteY3" fmla="*/ 34554 h 105290"/>
                  <a:gd name="connsiteX4" fmla="*/ 38218 w 81365"/>
                  <a:gd name="connsiteY4" fmla="*/ 50556 h 105290"/>
                  <a:gd name="connsiteX5" fmla="*/ 68126 w 81365"/>
                  <a:gd name="connsiteY5" fmla="*/ 37031 h 105290"/>
                  <a:gd name="connsiteX6" fmla="*/ 81366 w 81365"/>
                  <a:gd name="connsiteY6" fmla="*/ 359 h 105290"/>
                  <a:gd name="connsiteX7" fmla="*/ 61554 w 81365"/>
                  <a:gd name="connsiteY7" fmla="*/ 72368 h 105290"/>
                  <a:gd name="connsiteX8" fmla="*/ 51648 w 81365"/>
                  <a:gd name="connsiteY8" fmla="*/ 39793 h 105290"/>
                  <a:gd name="connsiteX9" fmla="*/ 48314 w 81365"/>
                  <a:gd name="connsiteY9" fmla="*/ 74654 h 105290"/>
                  <a:gd name="connsiteX10" fmla="*/ 24978 w 81365"/>
                  <a:gd name="connsiteY10" fmla="*/ 95705 h 105290"/>
                  <a:gd name="connsiteX11" fmla="*/ 1546 w 81365"/>
                  <a:gd name="connsiteY11" fmla="*/ 82370 h 105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1365" h="105290">
                    <a:moveTo>
                      <a:pt x="1546" y="82370"/>
                    </a:moveTo>
                    <a:cubicBezTo>
                      <a:pt x="-5883" y="54176"/>
                      <a:pt x="16691" y="39698"/>
                      <a:pt x="1641" y="5122"/>
                    </a:cubicBezTo>
                    <a:cubicBezTo>
                      <a:pt x="17644" y="10932"/>
                      <a:pt x="22406" y="19790"/>
                      <a:pt x="44885" y="6551"/>
                    </a:cubicBezTo>
                    <a:cubicBezTo>
                      <a:pt x="47838" y="33792"/>
                      <a:pt x="34027" y="20457"/>
                      <a:pt x="31550" y="34554"/>
                    </a:cubicBezTo>
                    <a:cubicBezTo>
                      <a:pt x="33074" y="41888"/>
                      <a:pt x="34503" y="49318"/>
                      <a:pt x="38218" y="50556"/>
                    </a:cubicBezTo>
                    <a:cubicBezTo>
                      <a:pt x="45838" y="34649"/>
                      <a:pt x="59744" y="2741"/>
                      <a:pt x="68126" y="37031"/>
                    </a:cubicBezTo>
                    <a:cubicBezTo>
                      <a:pt x="75937" y="33030"/>
                      <a:pt x="70126" y="-4022"/>
                      <a:pt x="81366" y="359"/>
                    </a:cubicBezTo>
                    <a:cubicBezTo>
                      <a:pt x="80413" y="38078"/>
                      <a:pt x="70983" y="55414"/>
                      <a:pt x="61554" y="72368"/>
                    </a:cubicBezTo>
                    <a:cubicBezTo>
                      <a:pt x="68221" y="54652"/>
                      <a:pt x="65173" y="26267"/>
                      <a:pt x="51648" y="39793"/>
                    </a:cubicBezTo>
                    <a:cubicBezTo>
                      <a:pt x="44695" y="43412"/>
                      <a:pt x="56410" y="61796"/>
                      <a:pt x="48314" y="74654"/>
                    </a:cubicBezTo>
                    <a:cubicBezTo>
                      <a:pt x="38313" y="60176"/>
                      <a:pt x="18215" y="82179"/>
                      <a:pt x="24978" y="95705"/>
                    </a:cubicBezTo>
                    <a:cubicBezTo>
                      <a:pt x="16596" y="131519"/>
                      <a:pt x="7452" y="53318"/>
                      <a:pt x="1546" y="8237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36" name="Freeform: Shape 73935">
                <a:extLst>
                  <a:ext uri="{FF2B5EF4-FFF2-40B4-BE49-F238E27FC236}">
                    <a16:creationId xmlns:a16="http://schemas.microsoft.com/office/drawing/2014/main" id="{D91E3C4C-1B70-497E-A91F-6FFED7265551}"/>
                  </a:ext>
                </a:extLst>
              </p:cNvPr>
              <p:cNvSpPr/>
              <p:nvPr/>
            </p:nvSpPr>
            <p:spPr>
              <a:xfrm>
                <a:off x="15636525" y="3947818"/>
                <a:ext cx="116109" cy="80526"/>
              </a:xfrm>
              <a:custGeom>
                <a:avLst/>
                <a:gdLst>
                  <a:gd name="connsiteX0" fmla="*/ 0 w 116109"/>
                  <a:gd name="connsiteY0" fmla="*/ 49951 h 80526"/>
                  <a:gd name="connsiteX1" fmla="*/ 53149 w 116109"/>
                  <a:gd name="connsiteY1" fmla="*/ 32425 h 80526"/>
                  <a:gd name="connsiteX2" fmla="*/ 49816 w 116109"/>
                  <a:gd name="connsiteY2" fmla="*/ 7279 h 80526"/>
                  <a:gd name="connsiteX3" fmla="*/ 116110 w 116109"/>
                  <a:gd name="connsiteY3" fmla="*/ 38902 h 80526"/>
                  <a:gd name="connsiteX4" fmla="*/ 109538 w 116109"/>
                  <a:gd name="connsiteY4" fmla="*/ 14328 h 80526"/>
                  <a:gd name="connsiteX5" fmla="*/ 72962 w 116109"/>
                  <a:gd name="connsiteY5" fmla="*/ 80527 h 80526"/>
                  <a:gd name="connsiteX6" fmla="*/ 76295 w 116109"/>
                  <a:gd name="connsiteY6" fmla="*/ 45570 h 80526"/>
                  <a:gd name="connsiteX7" fmla="*/ 56388 w 116109"/>
                  <a:gd name="connsiteY7" fmla="*/ 40426 h 80526"/>
                  <a:gd name="connsiteX8" fmla="*/ 0 w 116109"/>
                  <a:gd name="connsiteY8" fmla="*/ 49951 h 80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6109" h="80526">
                    <a:moveTo>
                      <a:pt x="0" y="49951"/>
                    </a:moveTo>
                    <a:cubicBezTo>
                      <a:pt x="14954" y="51571"/>
                      <a:pt x="39433" y="5660"/>
                      <a:pt x="53149" y="32425"/>
                    </a:cubicBezTo>
                    <a:cubicBezTo>
                      <a:pt x="61341" y="30139"/>
                      <a:pt x="53912" y="3850"/>
                      <a:pt x="49816" y="7279"/>
                    </a:cubicBezTo>
                    <a:cubicBezTo>
                      <a:pt x="72485" y="14804"/>
                      <a:pt x="111157" y="-29582"/>
                      <a:pt x="116110" y="38902"/>
                    </a:cubicBezTo>
                    <a:cubicBezTo>
                      <a:pt x="109061" y="44141"/>
                      <a:pt x="109823" y="27758"/>
                      <a:pt x="109538" y="14328"/>
                    </a:cubicBezTo>
                    <a:cubicBezTo>
                      <a:pt x="104013" y="52428"/>
                      <a:pt x="86296" y="61191"/>
                      <a:pt x="72962" y="80527"/>
                    </a:cubicBezTo>
                    <a:cubicBezTo>
                      <a:pt x="75533" y="72526"/>
                      <a:pt x="76581" y="60524"/>
                      <a:pt x="76295" y="45570"/>
                    </a:cubicBezTo>
                    <a:cubicBezTo>
                      <a:pt x="67246" y="55190"/>
                      <a:pt x="60579" y="62048"/>
                      <a:pt x="56388" y="40426"/>
                    </a:cubicBezTo>
                    <a:cubicBezTo>
                      <a:pt x="44101" y="66430"/>
                      <a:pt x="17907" y="56905"/>
                      <a:pt x="0" y="4995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37" name="Freeform: Shape 73936">
                <a:extLst>
                  <a:ext uri="{FF2B5EF4-FFF2-40B4-BE49-F238E27FC236}">
                    <a16:creationId xmlns:a16="http://schemas.microsoft.com/office/drawing/2014/main" id="{98F58B64-B4A8-4389-8C4D-0BC82AA10E34}"/>
                  </a:ext>
                </a:extLst>
              </p:cNvPr>
              <p:cNvSpPr/>
              <p:nvPr/>
            </p:nvSpPr>
            <p:spPr>
              <a:xfrm>
                <a:off x="18590799" y="7813504"/>
                <a:ext cx="121729" cy="272681"/>
              </a:xfrm>
              <a:custGeom>
                <a:avLst/>
                <a:gdLst>
                  <a:gd name="connsiteX0" fmla="*/ 46197 w 121729"/>
                  <a:gd name="connsiteY0" fmla="*/ 113995 h 272681"/>
                  <a:gd name="connsiteX1" fmla="*/ 48102 w 121729"/>
                  <a:gd name="connsiteY1" fmla="*/ 96088 h 272681"/>
                  <a:gd name="connsiteX2" fmla="*/ 43053 w 121729"/>
                  <a:gd name="connsiteY2" fmla="*/ 53321 h 272681"/>
                  <a:gd name="connsiteX3" fmla="*/ 50102 w 121729"/>
                  <a:gd name="connsiteY3" fmla="*/ 78181 h 272681"/>
                  <a:gd name="connsiteX4" fmla="*/ 93726 w 121729"/>
                  <a:gd name="connsiteY4" fmla="*/ 34366 h 272681"/>
                  <a:gd name="connsiteX5" fmla="*/ 78677 w 121729"/>
                  <a:gd name="connsiteY5" fmla="*/ 11125 h 272681"/>
                  <a:gd name="connsiteX6" fmla="*/ 121730 w 121729"/>
                  <a:gd name="connsiteY6" fmla="*/ 63703 h 272681"/>
                  <a:gd name="connsiteX7" fmla="*/ 115062 w 121729"/>
                  <a:gd name="connsiteY7" fmla="*/ 108851 h 272681"/>
                  <a:gd name="connsiteX8" fmla="*/ 77153 w 121729"/>
                  <a:gd name="connsiteY8" fmla="*/ 133997 h 272681"/>
                  <a:gd name="connsiteX9" fmla="*/ 111157 w 121729"/>
                  <a:gd name="connsiteY9" fmla="*/ 144665 h 272681"/>
                  <a:gd name="connsiteX10" fmla="*/ 50197 w 121729"/>
                  <a:gd name="connsiteY10" fmla="*/ 218198 h 272681"/>
                  <a:gd name="connsiteX11" fmla="*/ 40100 w 121729"/>
                  <a:gd name="connsiteY11" fmla="*/ 272681 h 272681"/>
                  <a:gd name="connsiteX12" fmla="*/ 46101 w 121729"/>
                  <a:gd name="connsiteY12" fmla="*/ 218960 h 272681"/>
                  <a:gd name="connsiteX13" fmla="*/ 0 w 121729"/>
                  <a:gd name="connsiteY13" fmla="*/ 175812 h 272681"/>
                  <a:gd name="connsiteX14" fmla="*/ 46197 w 121729"/>
                  <a:gd name="connsiteY14" fmla="*/ 113995 h 27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729" h="272681">
                    <a:moveTo>
                      <a:pt x="46197" y="113995"/>
                    </a:moveTo>
                    <a:cubicBezTo>
                      <a:pt x="38195" y="122948"/>
                      <a:pt x="29718" y="75609"/>
                      <a:pt x="48102" y="96088"/>
                    </a:cubicBezTo>
                    <a:cubicBezTo>
                      <a:pt x="44101" y="71132"/>
                      <a:pt x="38862" y="65417"/>
                      <a:pt x="43053" y="53321"/>
                    </a:cubicBezTo>
                    <a:cubicBezTo>
                      <a:pt x="58103" y="48654"/>
                      <a:pt x="45339" y="59988"/>
                      <a:pt x="50102" y="78181"/>
                    </a:cubicBezTo>
                    <a:cubicBezTo>
                      <a:pt x="63818" y="33604"/>
                      <a:pt x="85630" y="84086"/>
                      <a:pt x="93726" y="34366"/>
                    </a:cubicBezTo>
                    <a:cubicBezTo>
                      <a:pt x="90011" y="22555"/>
                      <a:pt x="85058" y="14745"/>
                      <a:pt x="78677" y="11125"/>
                    </a:cubicBezTo>
                    <a:cubicBezTo>
                      <a:pt x="104108" y="-27356"/>
                      <a:pt x="104585" y="44843"/>
                      <a:pt x="121730" y="63703"/>
                    </a:cubicBezTo>
                    <a:cubicBezTo>
                      <a:pt x="99918" y="59321"/>
                      <a:pt x="111157" y="105137"/>
                      <a:pt x="115062" y="108851"/>
                    </a:cubicBezTo>
                    <a:cubicBezTo>
                      <a:pt x="108585" y="131140"/>
                      <a:pt x="74390" y="81514"/>
                      <a:pt x="77153" y="133997"/>
                    </a:cubicBezTo>
                    <a:cubicBezTo>
                      <a:pt x="85344" y="147522"/>
                      <a:pt x="97346" y="148951"/>
                      <a:pt x="111157" y="144665"/>
                    </a:cubicBezTo>
                    <a:cubicBezTo>
                      <a:pt x="88011" y="180098"/>
                      <a:pt x="96774" y="222485"/>
                      <a:pt x="50197" y="218198"/>
                    </a:cubicBezTo>
                    <a:cubicBezTo>
                      <a:pt x="83630" y="227628"/>
                      <a:pt x="44101" y="242772"/>
                      <a:pt x="40100" y="272681"/>
                    </a:cubicBezTo>
                    <a:cubicBezTo>
                      <a:pt x="20003" y="248012"/>
                      <a:pt x="50768" y="242963"/>
                      <a:pt x="46101" y="218960"/>
                    </a:cubicBezTo>
                    <a:cubicBezTo>
                      <a:pt x="16859" y="207721"/>
                      <a:pt x="19812" y="194481"/>
                      <a:pt x="0" y="175812"/>
                    </a:cubicBezTo>
                    <a:cubicBezTo>
                      <a:pt x="15716" y="139807"/>
                      <a:pt x="32481" y="145808"/>
                      <a:pt x="46197" y="11399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38" name="Freeform: Shape 73937">
                <a:extLst>
                  <a:ext uri="{FF2B5EF4-FFF2-40B4-BE49-F238E27FC236}">
                    <a16:creationId xmlns:a16="http://schemas.microsoft.com/office/drawing/2014/main" id="{E01EF257-2CB5-4C75-9D20-F90F97BB7103}"/>
                  </a:ext>
                </a:extLst>
              </p:cNvPr>
              <p:cNvSpPr/>
              <p:nvPr/>
            </p:nvSpPr>
            <p:spPr>
              <a:xfrm>
                <a:off x="18956369" y="7267130"/>
                <a:ext cx="23365" cy="47720"/>
              </a:xfrm>
              <a:custGeom>
                <a:avLst/>
                <a:gdLst>
                  <a:gd name="connsiteX0" fmla="*/ 6096 w 23365"/>
                  <a:gd name="connsiteY0" fmla="*/ 47720 h 47720"/>
                  <a:gd name="connsiteX1" fmla="*/ 0 w 23365"/>
                  <a:gd name="connsiteY1" fmla="*/ 5143 h 47720"/>
                  <a:gd name="connsiteX2" fmla="*/ 23336 w 23365"/>
                  <a:gd name="connsiteY2" fmla="*/ 0 h 47720"/>
                  <a:gd name="connsiteX3" fmla="*/ 6096 w 23365"/>
                  <a:gd name="connsiteY3" fmla="*/ 47720 h 47720"/>
                </a:gdLst>
                <a:ahLst/>
                <a:cxnLst>
                  <a:cxn ang="0">
                    <a:pos x="connsiteX0" y="connsiteY0"/>
                  </a:cxn>
                  <a:cxn ang="0">
                    <a:pos x="connsiteX1" y="connsiteY1"/>
                  </a:cxn>
                  <a:cxn ang="0">
                    <a:pos x="connsiteX2" y="connsiteY2"/>
                  </a:cxn>
                  <a:cxn ang="0">
                    <a:pos x="connsiteX3" y="connsiteY3"/>
                  </a:cxn>
                </a:cxnLst>
                <a:rect l="l" t="t" r="r" b="b"/>
                <a:pathLst>
                  <a:path w="23365" h="47720">
                    <a:moveTo>
                      <a:pt x="6096" y="47720"/>
                    </a:moveTo>
                    <a:cubicBezTo>
                      <a:pt x="4096" y="33528"/>
                      <a:pt x="2000" y="19336"/>
                      <a:pt x="0" y="5143"/>
                    </a:cubicBezTo>
                    <a:lnTo>
                      <a:pt x="23336" y="0"/>
                    </a:lnTo>
                    <a:cubicBezTo>
                      <a:pt x="24003" y="25718"/>
                      <a:pt x="12954" y="33624"/>
                      <a:pt x="6096" y="4772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39" name="Freeform: Shape 73938">
                <a:extLst>
                  <a:ext uri="{FF2B5EF4-FFF2-40B4-BE49-F238E27FC236}">
                    <a16:creationId xmlns:a16="http://schemas.microsoft.com/office/drawing/2014/main" id="{FE8B9162-8298-4B81-AC7D-EA4D9BA36A37}"/>
                  </a:ext>
                </a:extLst>
              </p:cNvPr>
              <p:cNvSpPr/>
              <p:nvPr/>
            </p:nvSpPr>
            <p:spPr>
              <a:xfrm>
                <a:off x="20065078" y="4416111"/>
                <a:ext cx="131254" cy="137823"/>
              </a:xfrm>
              <a:custGeom>
                <a:avLst/>
                <a:gdLst>
                  <a:gd name="connsiteX0" fmla="*/ 131255 w 131254"/>
                  <a:gd name="connsiteY0" fmla="*/ 26095 h 137823"/>
                  <a:gd name="connsiteX1" fmla="*/ 110205 w 131254"/>
                  <a:gd name="connsiteY1" fmla="*/ 42954 h 137823"/>
                  <a:gd name="connsiteX2" fmla="*/ 126778 w 131254"/>
                  <a:gd name="connsiteY2" fmla="*/ 64862 h 137823"/>
                  <a:gd name="connsiteX3" fmla="*/ 96 w 131254"/>
                  <a:gd name="connsiteY3" fmla="*/ 137823 h 137823"/>
                  <a:gd name="connsiteX4" fmla="*/ 30766 w 131254"/>
                  <a:gd name="connsiteY4" fmla="*/ 62195 h 137823"/>
                  <a:gd name="connsiteX5" fmla="*/ 43530 w 131254"/>
                  <a:gd name="connsiteY5" fmla="*/ 94675 h 137823"/>
                  <a:gd name="connsiteX6" fmla="*/ 60770 w 131254"/>
                  <a:gd name="connsiteY6" fmla="*/ 42097 h 137823"/>
                  <a:gd name="connsiteX7" fmla="*/ 92393 w 131254"/>
                  <a:gd name="connsiteY7" fmla="*/ 49146 h 137823"/>
                  <a:gd name="connsiteX8" fmla="*/ 131255 w 131254"/>
                  <a:gd name="connsiteY8" fmla="*/ 26095 h 137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254" h="137823">
                    <a:moveTo>
                      <a:pt x="131255" y="26095"/>
                    </a:moveTo>
                    <a:cubicBezTo>
                      <a:pt x="108300" y="10951"/>
                      <a:pt x="133636" y="45431"/>
                      <a:pt x="110205" y="42954"/>
                    </a:cubicBezTo>
                    <a:cubicBezTo>
                      <a:pt x="115158" y="63338"/>
                      <a:pt x="122301" y="33429"/>
                      <a:pt x="126778" y="64862"/>
                    </a:cubicBezTo>
                    <a:cubicBezTo>
                      <a:pt x="73819" y="56004"/>
                      <a:pt x="50102" y="125441"/>
                      <a:pt x="96" y="137823"/>
                    </a:cubicBezTo>
                    <a:cubicBezTo>
                      <a:pt x="-2571" y="104295"/>
                      <a:pt x="51435" y="130965"/>
                      <a:pt x="30766" y="62195"/>
                    </a:cubicBezTo>
                    <a:cubicBezTo>
                      <a:pt x="35529" y="63338"/>
                      <a:pt x="39339" y="82293"/>
                      <a:pt x="43530" y="94675"/>
                    </a:cubicBezTo>
                    <a:cubicBezTo>
                      <a:pt x="55150" y="88008"/>
                      <a:pt x="73248" y="64005"/>
                      <a:pt x="60770" y="42097"/>
                    </a:cubicBezTo>
                    <a:cubicBezTo>
                      <a:pt x="61056" y="19904"/>
                      <a:pt x="83535" y="46955"/>
                      <a:pt x="92393" y="49146"/>
                    </a:cubicBezTo>
                    <a:cubicBezTo>
                      <a:pt x="82106" y="3330"/>
                      <a:pt x="109538" y="-22387"/>
                      <a:pt x="131255" y="2609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40" name="Freeform: Shape 73939">
                <a:extLst>
                  <a:ext uri="{FF2B5EF4-FFF2-40B4-BE49-F238E27FC236}">
                    <a16:creationId xmlns:a16="http://schemas.microsoft.com/office/drawing/2014/main" id="{3AAA0AEA-B4ED-43B3-88CA-6F9D731A2A45}"/>
                  </a:ext>
                </a:extLst>
              </p:cNvPr>
              <p:cNvSpPr/>
              <p:nvPr/>
            </p:nvSpPr>
            <p:spPr>
              <a:xfrm>
                <a:off x="20065205" y="3594155"/>
                <a:ext cx="200946" cy="186686"/>
              </a:xfrm>
              <a:custGeom>
                <a:avLst/>
                <a:gdLst>
                  <a:gd name="connsiteX0" fmla="*/ 1493 w 200946"/>
                  <a:gd name="connsiteY0" fmla="*/ 149392 h 186686"/>
                  <a:gd name="connsiteX1" fmla="*/ 37498 w 200946"/>
                  <a:gd name="connsiteY1" fmla="*/ 68239 h 186686"/>
                  <a:gd name="connsiteX2" fmla="*/ 60834 w 200946"/>
                  <a:gd name="connsiteY2" fmla="*/ 67954 h 186686"/>
                  <a:gd name="connsiteX3" fmla="*/ 76931 w 200946"/>
                  <a:gd name="connsiteY3" fmla="*/ 99005 h 186686"/>
                  <a:gd name="connsiteX4" fmla="*/ 83503 w 200946"/>
                  <a:gd name="connsiteY4" fmla="*/ 29949 h 186686"/>
                  <a:gd name="connsiteX5" fmla="*/ 105316 w 200946"/>
                  <a:gd name="connsiteY5" fmla="*/ 77764 h 186686"/>
                  <a:gd name="connsiteX6" fmla="*/ 113983 w 200946"/>
                  <a:gd name="connsiteY6" fmla="*/ 7660 h 186686"/>
                  <a:gd name="connsiteX7" fmla="*/ 165990 w 200946"/>
                  <a:gd name="connsiteY7" fmla="*/ 14518 h 186686"/>
                  <a:gd name="connsiteX8" fmla="*/ 180277 w 200946"/>
                  <a:gd name="connsiteY8" fmla="*/ 55952 h 186686"/>
                  <a:gd name="connsiteX9" fmla="*/ 198565 w 200946"/>
                  <a:gd name="connsiteY9" fmla="*/ 57857 h 186686"/>
                  <a:gd name="connsiteX10" fmla="*/ 200946 w 200946"/>
                  <a:gd name="connsiteY10" fmla="*/ 132914 h 186686"/>
                  <a:gd name="connsiteX11" fmla="*/ 189707 w 200946"/>
                  <a:gd name="connsiteY11" fmla="*/ 109102 h 186686"/>
                  <a:gd name="connsiteX12" fmla="*/ 106363 w 200946"/>
                  <a:gd name="connsiteY12" fmla="*/ 143677 h 186686"/>
                  <a:gd name="connsiteX13" fmla="*/ 104077 w 200946"/>
                  <a:gd name="connsiteY13" fmla="*/ 172919 h 186686"/>
                  <a:gd name="connsiteX14" fmla="*/ 90552 w 200946"/>
                  <a:gd name="connsiteY14" fmla="*/ 140725 h 186686"/>
                  <a:gd name="connsiteX15" fmla="*/ 1493 w 200946"/>
                  <a:gd name="connsiteY15" fmla="*/ 149392 h 186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0946" h="186686">
                    <a:moveTo>
                      <a:pt x="1493" y="149392"/>
                    </a:moveTo>
                    <a:cubicBezTo>
                      <a:pt x="-9842" y="81193"/>
                      <a:pt x="47404" y="125675"/>
                      <a:pt x="37498" y="68239"/>
                    </a:cubicBezTo>
                    <a:cubicBezTo>
                      <a:pt x="50166" y="75193"/>
                      <a:pt x="53024" y="83194"/>
                      <a:pt x="60834" y="67954"/>
                    </a:cubicBezTo>
                    <a:cubicBezTo>
                      <a:pt x="66358" y="91480"/>
                      <a:pt x="71407" y="82432"/>
                      <a:pt x="76931" y="99005"/>
                    </a:cubicBezTo>
                    <a:cubicBezTo>
                      <a:pt x="93409" y="95195"/>
                      <a:pt x="75407" y="44903"/>
                      <a:pt x="83503" y="29949"/>
                    </a:cubicBezTo>
                    <a:cubicBezTo>
                      <a:pt x="95029" y="36140"/>
                      <a:pt x="92171" y="59191"/>
                      <a:pt x="105316" y="77764"/>
                    </a:cubicBezTo>
                    <a:cubicBezTo>
                      <a:pt x="99410" y="38236"/>
                      <a:pt x="130176" y="66334"/>
                      <a:pt x="113983" y="7660"/>
                    </a:cubicBezTo>
                    <a:cubicBezTo>
                      <a:pt x="133605" y="45856"/>
                      <a:pt x="133415" y="-30059"/>
                      <a:pt x="165990" y="14518"/>
                    </a:cubicBezTo>
                    <a:cubicBezTo>
                      <a:pt x="170752" y="28330"/>
                      <a:pt x="175515" y="42141"/>
                      <a:pt x="180277" y="55952"/>
                    </a:cubicBezTo>
                    <a:cubicBezTo>
                      <a:pt x="184659" y="47475"/>
                      <a:pt x="187993" y="43379"/>
                      <a:pt x="198565" y="57857"/>
                    </a:cubicBezTo>
                    <a:cubicBezTo>
                      <a:pt x="204090" y="89099"/>
                      <a:pt x="193898" y="99577"/>
                      <a:pt x="200946" y="132914"/>
                    </a:cubicBezTo>
                    <a:cubicBezTo>
                      <a:pt x="197422" y="132914"/>
                      <a:pt x="193517" y="118722"/>
                      <a:pt x="189707" y="109102"/>
                    </a:cubicBezTo>
                    <a:cubicBezTo>
                      <a:pt x="181516" y="146916"/>
                      <a:pt x="151988" y="241594"/>
                      <a:pt x="106363" y="143677"/>
                    </a:cubicBezTo>
                    <a:cubicBezTo>
                      <a:pt x="95600" y="139867"/>
                      <a:pt x="102458" y="159965"/>
                      <a:pt x="104077" y="172919"/>
                    </a:cubicBezTo>
                    <a:cubicBezTo>
                      <a:pt x="97219" y="173205"/>
                      <a:pt x="90742" y="153202"/>
                      <a:pt x="90552" y="140725"/>
                    </a:cubicBezTo>
                    <a:cubicBezTo>
                      <a:pt x="57976" y="74240"/>
                      <a:pt x="18448" y="125770"/>
                      <a:pt x="1493" y="14939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41" name="Freeform: Shape 73940">
                <a:extLst>
                  <a:ext uri="{FF2B5EF4-FFF2-40B4-BE49-F238E27FC236}">
                    <a16:creationId xmlns:a16="http://schemas.microsoft.com/office/drawing/2014/main" id="{2D93D01D-41A0-42FE-B0A5-301D15A4288E}"/>
                  </a:ext>
                </a:extLst>
              </p:cNvPr>
              <p:cNvSpPr/>
              <p:nvPr/>
            </p:nvSpPr>
            <p:spPr>
              <a:xfrm>
                <a:off x="19928490" y="2579497"/>
                <a:ext cx="115442" cy="152114"/>
              </a:xfrm>
              <a:custGeom>
                <a:avLst/>
                <a:gdLst>
                  <a:gd name="connsiteX0" fmla="*/ 0 w 115442"/>
                  <a:gd name="connsiteY0" fmla="*/ 42672 h 152114"/>
                  <a:gd name="connsiteX1" fmla="*/ 29528 w 115442"/>
                  <a:gd name="connsiteY1" fmla="*/ 0 h 152114"/>
                  <a:gd name="connsiteX2" fmla="*/ 52674 w 115442"/>
                  <a:gd name="connsiteY2" fmla="*/ 17526 h 152114"/>
                  <a:gd name="connsiteX3" fmla="*/ 51340 w 115442"/>
                  <a:gd name="connsiteY3" fmla="*/ 47720 h 152114"/>
                  <a:gd name="connsiteX4" fmla="*/ 76581 w 115442"/>
                  <a:gd name="connsiteY4" fmla="*/ 64103 h 152114"/>
                  <a:gd name="connsiteX5" fmla="*/ 115443 w 115442"/>
                  <a:gd name="connsiteY5" fmla="*/ 152114 h 152114"/>
                  <a:gd name="connsiteX6" fmla="*/ 68866 w 115442"/>
                  <a:gd name="connsiteY6" fmla="*/ 97536 h 152114"/>
                  <a:gd name="connsiteX7" fmla="*/ 69152 w 115442"/>
                  <a:gd name="connsiteY7" fmla="*/ 126492 h 152114"/>
                  <a:gd name="connsiteX8" fmla="*/ 38767 w 115442"/>
                  <a:gd name="connsiteY8" fmla="*/ 111538 h 152114"/>
                  <a:gd name="connsiteX9" fmla="*/ 23622 w 115442"/>
                  <a:gd name="connsiteY9" fmla="*/ 89535 h 152114"/>
                  <a:gd name="connsiteX10" fmla="*/ 16383 w 115442"/>
                  <a:gd name="connsiteY10" fmla="*/ 54388 h 152114"/>
                  <a:gd name="connsiteX11" fmla="*/ 0 w 115442"/>
                  <a:gd name="connsiteY11" fmla="*/ 42672 h 152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442" h="152114">
                    <a:moveTo>
                      <a:pt x="0" y="42672"/>
                    </a:moveTo>
                    <a:cubicBezTo>
                      <a:pt x="4953" y="18097"/>
                      <a:pt x="11906" y="5239"/>
                      <a:pt x="29528" y="0"/>
                    </a:cubicBezTo>
                    <a:cubicBezTo>
                      <a:pt x="39243" y="26098"/>
                      <a:pt x="46197" y="24574"/>
                      <a:pt x="52674" y="17526"/>
                    </a:cubicBezTo>
                    <a:cubicBezTo>
                      <a:pt x="57627" y="35433"/>
                      <a:pt x="60674" y="50578"/>
                      <a:pt x="51340" y="47720"/>
                    </a:cubicBezTo>
                    <a:cubicBezTo>
                      <a:pt x="61246" y="69342"/>
                      <a:pt x="68389" y="61436"/>
                      <a:pt x="76581" y="64103"/>
                    </a:cubicBezTo>
                    <a:cubicBezTo>
                      <a:pt x="95727" y="113824"/>
                      <a:pt x="99441" y="101441"/>
                      <a:pt x="115443" y="152114"/>
                    </a:cubicBezTo>
                    <a:cubicBezTo>
                      <a:pt x="100870" y="145732"/>
                      <a:pt x="84011" y="113157"/>
                      <a:pt x="68866" y="97536"/>
                    </a:cubicBezTo>
                    <a:cubicBezTo>
                      <a:pt x="65532" y="102203"/>
                      <a:pt x="72676" y="122015"/>
                      <a:pt x="69152" y="126492"/>
                    </a:cubicBezTo>
                    <a:cubicBezTo>
                      <a:pt x="54293" y="111252"/>
                      <a:pt x="46197" y="89154"/>
                      <a:pt x="38767" y="111538"/>
                    </a:cubicBezTo>
                    <a:cubicBezTo>
                      <a:pt x="33719" y="104775"/>
                      <a:pt x="27432" y="81153"/>
                      <a:pt x="23622" y="89535"/>
                    </a:cubicBezTo>
                    <a:cubicBezTo>
                      <a:pt x="14192" y="67627"/>
                      <a:pt x="22098" y="70866"/>
                      <a:pt x="16383" y="54388"/>
                    </a:cubicBezTo>
                    <a:cubicBezTo>
                      <a:pt x="9906" y="37338"/>
                      <a:pt x="6191" y="56293"/>
                      <a:pt x="0" y="4267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grpSp>
        <p:sp>
          <p:nvSpPr>
            <p:cNvPr id="73942" name="Freeform: Shape 73941">
              <a:extLst>
                <a:ext uri="{FF2B5EF4-FFF2-40B4-BE49-F238E27FC236}">
                  <a16:creationId xmlns:a16="http://schemas.microsoft.com/office/drawing/2014/main" id="{04417368-7E32-4F4A-B1B9-D2773AEC0E6F}"/>
                </a:ext>
              </a:extLst>
            </p:cNvPr>
            <p:cNvSpPr/>
            <p:nvPr/>
          </p:nvSpPr>
          <p:spPr>
            <a:xfrm>
              <a:off x="14640020" y="2877629"/>
              <a:ext cx="7390827" cy="4270057"/>
            </a:xfrm>
            <a:custGeom>
              <a:avLst/>
              <a:gdLst>
                <a:gd name="connsiteX0" fmla="*/ 7390828 w 7390827"/>
                <a:gd name="connsiteY0" fmla="*/ 4270058 h 4270057"/>
                <a:gd name="connsiteX1" fmla="*/ 0 w 7390827"/>
                <a:gd name="connsiteY1" fmla="*/ 4270058 h 4270057"/>
                <a:gd name="connsiteX2" fmla="*/ 0 w 7390827"/>
                <a:gd name="connsiteY2" fmla="*/ 0 h 4270057"/>
                <a:gd name="connsiteX3" fmla="*/ 7390828 w 7390827"/>
                <a:gd name="connsiteY3" fmla="*/ 0 h 4270057"/>
                <a:gd name="connsiteX4" fmla="*/ 7390828 w 7390827"/>
                <a:gd name="connsiteY4" fmla="*/ 4270058 h 4270057"/>
                <a:gd name="connsiteX5" fmla="*/ 155067 w 7390827"/>
                <a:gd name="connsiteY5" fmla="*/ 4115086 h 4270057"/>
                <a:gd name="connsiteX6" fmla="*/ 7235857 w 7390827"/>
                <a:gd name="connsiteY6" fmla="*/ 4115086 h 4270057"/>
                <a:gd name="connsiteX7" fmla="*/ 7235857 w 7390827"/>
                <a:gd name="connsiteY7" fmla="*/ 155067 h 4270057"/>
                <a:gd name="connsiteX8" fmla="*/ 155067 w 7390827"/>
                <a:gd name="connsiteY8" fmla="*/ 155067 h 4270057"/>
                <a:gd name="connsiteX9" fmla="*/ 155067 w 7390827"/>
                <a:gd name="connsiteY9" fmla="*/ 4115086 h 4270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90827" h="4270057">
                  <a:moveTo>
                    <a:pt x="7390828" y="4270058"/>
                  </a:moveTo>
                  <a:lnTo>
                    <a:pt x="0" y="4270058"/>
                  </a:lnTo>
                  <a:lnTo>
                    <a:pt x="0" y="0"/>
                  </a:lnTo>
                  <a:lnTo>
                    <a:pt x="7390828" y="0"/>
                  </a:lnTo>
                  <a:lnTo>
                    <a:pt x="7390828" y="4270058"/>
                  </a:lnTo>
                  <a:close/>
                  <a:moveTo>
                    <a:pt x="155067" y="4115086"/>
                  </a:moveTo>
                  <a:lnTo>
                    <a:pt x="7235857" y="4115086"/>
                  </a:lnTo>
                  <a:lnTo>
                    <a:pt x="7235857" y="155067"/>
                  </a:lnTo>
                  <a:lnTo>
                    <a:pt x="155067" y="155067"/>
                  </a:lnTo>
                  <a:lnTo>
                    <a:pt x="155067" y="4115086"/>
                  </a:lnTo>
                  <a:close/>
                </a:path>
              </a:pathLst>
            </a:custGeom>
            <a:grpFill/>
            <a:ln w="9525" cap="flat">
              <a:noFill/>
              <a:prstDash val="solid"/>
              <a:miter/>
            </a:ln>
          </p:spPr>
          <p:txBody>
            <a:bodyPr rtlCol="0" anchor="ctr"/>
            <a:lstStyle/>
            <a:p>
              <a:endParaRPr lang="en-US">
                <a:solidFill>
                  <a:srgbClr val="272E3A"/>
                </a:solidFill>
                <a:latin typeface="Montserrat Light"/>
              </a:endParaRPr>
            </a:p>
          </p:txBody>
        </p:sp>
        <p:grpSp>
          <p:nvGrpSpPr>
            <p:cNvPr id="73943" name="Graphic 73390">
              <a:extLst>
                <a:ext uri="{FF2B5EF4-FFF2-40B4-BE49-F238E27FC236}">
                  <a16:creationId xmlns:a16="http://schemas.microsoft.com/office/drawing/2014/main" id="{71A79555-AFB6-4E63-8D1C-4AB74D508B38}"/>
                </a:ext>
              </a:extLst>
            </p:cNvPr>
            <p:cNvGrpSpPr/>
            <p:nvPr/>
          </p:nvGrpSpPr>
          <p:grpSpPr>
            <a:xfrm>
              <a:off x="15725775" y="1896693"/>
              <a:ext cx="8659844" cy="6456480"/>
              <a:chOff x="15725775" y="1896693"/>
              <a:chExt cx="8659844" cy="6456480"/>
            </a:xfrm>
            <a:grpFill/>
          </p:grpSpPr>
          <p:sp>
            <p:nvSpPr>
              <p:cNvPr id="73944" name="Freeform: Shape 73943">
                <a:extLst>
                  <a:ext uri="{FF2B5EF4-FFF2-40B4-BE49-F238E27FC236}">
                    <a16:creationId xmlns:a16="http://schemas.microsoft.com/office/drawing/2014/main" id="{1D309997-D980-40AB-91A2-23DC45DAE982}"/>
                  </a:ext>
                </a:extLst>
              </p:cNvPr>
              <p:cNvSpPr/>
              <p:nvPr/>
            </p:nvSpPr>
            <p:spPr>
              <a:xfrm>
                <a:off x="23839265" y="4241606"/>
                <a:ext cx="15335" cy="21913"/>
              </a:xfrm>
              <a:custGeom>
                <a:avLst/>
                <a:gdLst>
                  <a:gd name="connsiteX0" fmla="*/ 15335 w 15335"/>
                  <a:gd name="connsiteY0" fmla="*/ 2480 h 21913"/>
                  <a:gd name="connsiteX1" fmla="*/ 0 w 15335"/>
                  <a:gd name="connsiteY1" fmla="*/ 19434 h 21913"/>
                  <a:gd name="connsiteX2" fmla="*/ 15335 w 15335"/>
                  <a:gd name="connsiteY2" fmla="*/ 2480 h 21913"/>
                </a:gdLst>
                <a:ahLst/>
                <a:cxnLst>
                  <a:cxn ang="0">
                    <a:pos x="connsiteX0" y="connsiteY0"/>
                  </a:cxn>
                  <a:cxn ang="0">
                    <a:pos x="connsiteX1" y="connsiteY1"/>
                  </a:cxn>
                  <a:cxn ang="0">
                    <a:pos x="connsiteX2" y="connsiteY2"/>
                  </a:cxn>
                </a:cxnLst>
                <a:rect l="l" t="t" r="r" b="b"/>
                <a:pathLst>
                  <a:path w="15335" h="21913">
                    <a:moveTo>
                      <a:pt x="15335" y="2480"/>
                    </a:moveTo>
                    <a:cubicBezTo>
                      <a:pt x="-1049" y="-7045"/>
                      <a:pt x="952" y="13529"/>
                      <a:pt x="0" y="19434"/>
                    </a:cubicBezTo>
                    <a:cubicBezTo>
                      <a:pt x="16287" y="28959"/>
                      <a:pt x="14288" y="8385"/>
                      <a:pt x="15335" y="248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45" name="Freeform: Shape 73944">
                <a:extLst>
                  <a:ext uri="{FF2B5EF4-FFF2-40B4-BE49-F238E27FC236}">
                    <a16:creationId xmlns:a16="http://schemas.microsoft.com/office/drawing/2014/main" id="{6C3FC354-2554-4D83-AAC2-5A4242F644BA}"/>
                  </a:ext>
                </a:extLst>
              </p:cNvPr>
              <p:cNvSpPr/>
              <p:nvPr/>
            </p:nvSpPr>
            <p:spPr>
              <a:xfrm>
                <a:off x="23818977" y="4339907"/>
                <a:ext cx="25705" cy="28675"/>
              </a:xfrm>
              <a:custGeom>
                <a:avLst/>
                <a:gdLst>
                  <a:gd name="connsiteX0" fmla="*/ 24288 w 25705"/>
                  <a:gd name="connsiteY0" fmla="*/ 18860 h 28675"/>
                  <a:gd name="connsiteX1" fmla="*/ 0 w 25705"/>
                  <a:gd name="connsiteY1" fmla="*/ 0 h 28675"/>
                  <a:gd name="connsiteX2" fmla="*/ 20382 w 25705"/>
                  <a:gd name="connsiteY2" fmla="*/ 28289 h 28675"/>
                  <a:gd name="connsiteX3" fmla="*/ 25051 w 25705"/>
                  <a:gd name="connsiteY3" fmla="*/ 24956 h 28675"/>
                  <a:gd name="connsiteX4" fmla="*/ 24288 w 25705"/>
                  <a:gd name="connsiteY4" fmla="*/ 18860 h 28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05" h="28675">
                    <a:moveTo>
                      <a:pt x="24288" y="18860"/>
                    </a:moveTo>
                    <a:cubicBezTo>
                      <a:pt x="17240" y="13907"/>
                      <a:pt x="10191" y="8858"/>
                      <a:pt x="0" y="0"/>
                    </a:cubicBezTo>
                    <a:cubicBezTo>
                      <a:pt x="13906" y="13526"/>
                      <a:pt x="-2477" y="7429"/>
                      <a:pt x="20382" y="28289"/>
                    </a:cubicBezTo>
                    <a:cubicBezTo>
                      <a:pt x="26860" y="29528"/>
                      <a:pt x="26003" y="27623"/>
                      <a:pt x="25051" y="24956"/>
                    </a:cubicBezTo>
                    <a:cubicBezTo>
                      <a:pt x="24002" y="22384"/>
                      <a:pt x="22097" y="19336"/>
                      <a:pt x="24288" y="1886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46" name="Freeform: Shape 73945">
                <a:extLst>
                  <a:ext uri="{FF2B5EF4-FFF2-40B4-BE49-F238E27FC236}">
                    <a16:creationId xmlns:a16="http://schemas.microsoft.com/office/drawing/2014/main" id="{BA805F6E-0C58-443A-BD68-DFB9F4EAE2CF}"/>
                  </a:ext>
                </a:extLst>
              </p:cNvPr>
              <p:cNvSpPr/>
              <p:nvPr/>
            </p:nvSpPr>
            <p:spPr>
              <a:xfrm>
                <a:off x="23821358" y="4375565"/>
                <a:ext cx="16522" cy="28975"/>
              </a:xfrm>
              <a:custGeom>
                <a:avLst/>
                <a:gdLst>
                  <a:gd name="connsiteX0" fmla="*/ 11239 w 16522"/>
                  <a:gd name="connsiteY0" fmla="*/ 3109 h 28975"/>
                  <a:gd name="connsiteX1" fmla="*/ 0 w 16522"/>
                  <a:gd name="connsiteY1" fmla="*/ 23779 h 28975"/>
                  <a:gd name="connsiteX2" fmla="*/ 11239 w 16522"/>
                  <a:gd name="connsiteY2" fmla="*/ 3109 h 28975"/>
                </a:gdLst>
                <a:ahLst/>
                <a:cxnLst>
                  <a:cxn ang="0">
                    <a:pos x="connsiteX0" y="connsiteY0"/>
                  </a:cxn>
                  <a:cxn ang="0">
                    <a:pos x="connsiteX1" y="connsiteY1"/>
                  </a:cxn>
                  <a:cxn ang="0">
                    <a:pos x="connsiteX2" y="connsiteY2"/>
                  </a:cxn>
                </a:cxnLst>
                <a:rect l="l" t="t" r="r" b="b"/>
                <a:pathLst>
                  <a:path w="16522" h="28975">
                    <a:moveTo>
                      <a:pt x="11239" y="3109"/>
                    </a:moveTo>
                    <a:cubicBezTo>
                      <a:pt x="-10097" y="-9559"/>
                      <a:pt x="7333" y="20350"/>
                      <a:pt x="0" y="23779"/>
                    </a:cubicBezTo>
                    <a:cubicBezTo>
                      <a:pt x="27622" y="40733"/>
                      <a:pt x="12572" y="11492"/>
                      <a:pt x="11239" y="310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47" name="Freeform: Shape 73946">
                <a:extLst>
                  <a:ext uri="{FF2B5EF4-FFF2-40B4-BE49-F238E27FC236}">
                    <a16:creationId xmlns:a16="http://schemas.microsoft.com/office/drawing/2014/main" id="{E5FA89F9-9D6B-4B72-82BE-D22AB1940FA5}"/>
                  </a:ext>
                </a:extLst>
              </p:cNvPr>
              <p:cNvSpPr/>
              <p:nvPr/>
            </p:nvSpPr>
            <p:spPr>
              <a:xfrm>
                <a:off x="23806712" y="4394486"/>
                <a:ext cx="25502" cy="28522"/>
              </a:xfrm>
              <a:custGeom>
                <a:avLst/>
                <a:gdLst>
                  <a:gd name="connsiteX0" fmla="*/ 643 w 25502"/>
                  <a:gd name="connsiteY0" fmla="*/ 0 h 28522"/>
                  <a:gd name="connsiteX1" fmla="*/ 5310 w 25502"/>
                  <a:gd name="connsiteY1" fmla="*/ 16288 h 28522"/>
                  <a:gd name="connsiteX2" fmla="*/ 643 w 25502"/>
                  <a:gd name="connsiteY2" fmla="*/ 0 h 28522"/>
                </a:gdLst>
                <a:ahLst/>
                <a:cxnLst>
                  <a:cxn ang="0">
                    <a:pos x="connsiteX0" y="connsiteY0"/>
                  </a:cxn>
                  <a:cxn ang="0">
                    <a:pos x="connsiteX1" y="connsiteY1"/>
                  </a:cxn>
                  <a:cxn ang="0">
                    <a:pos x="connsiteX2" y="connsiteY2"/>
                  </a:cxn>
                </a:cxnLst>
                <a:rect l="l" t="t" r="r" b="b"/>
                <a:pathLst>
                  <a:path w="25502" h="28522">
                    <a:moveTo>
                      <a:pt x="643" y="0"/>
                    </a:moveTo>
                    <a:cubicBezTo>
                      <a:pt x="-3833" y="1334"/>
                      <a:pt x="16932" y="19526"/>
                      <a:pt x="5310" y="16288"/>
                    </a:cubicBezTo>
                    <a:cubicBezTo>
                      <a:pt x="36077" y="44672"/>
                      <a:pt x="29409" y="17050"/>
                      <a:pt x="643"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48" name="Freeform: Shape 73947">
                <a:extLst>
                  <a:ext uri="{FF2B5EF4-FFF2-40B4-BE49-F238E27FC236}">
                    <a16:creationId xmlns:a16="http://schemas.microsoft.com/office/drawing/2014/main" id="{4E6D3DA3-35A7-442C-B169-1F6242AAD479}"/>
                  </a:ext>
                </a:extLst>
              </p:cNvPr>
              <p:cNvSpPr/>
              <p:nvPr/>
            </p:nvSpPr>
            <p:spPr>
              <a:xfrm>
                <a:off x="23788973" y="4421904"/>
                <a:ext cx="31813" cy="40175"/>
              </a:xfrm>
              <a:custGeom>
                <a:avLst/>
                <a:gdLst>
                  <a:gd name="connsiteX0" fmla="*/ 31813 w 31813"/>
                  <a:gd name="connsiteY0" fmla="*/ 3728 h 40175"/>
                  <a:gd name="connsiteX1" fmla="*/ 0 w 31813"/>
                  <a:gd name="connsiteY1" fmla="*/ 37923 h 40175"/>
                  <a:gd name="connsiteX2" fmla="*/ 31813 w 31813"/>
                  <a:gd name="connsiteY2" fmla="*/ 3728 h 40175"/>
                </a:gdLst>
                <a:ahLst/>
                <a:cxnLst>
                  <a:cxn ang="0">
                    <a:pos x="connsiteX0" y="connsiteY0"/>
                  </a:cxn>
                  <a:cxn ang="0">
                    <a:pos x="connsiteX1" y="connsiteY1"/>
                  </a:cxn>
                  <a:cxn ang="0">
                    <a:pos x="connsiteX2" y="connsiteY2"/>
                  </a:cxn>
                </a:cxnLst>
                <a:rect l="l" t="t" r="r" b="b"/>
                <a:pathLst>
                  <a:path w="31813" h="40175">
                    <a:moveTo>
                      <a:pt x="31813" y="3728"/>
                    </a:moveTo>
                    <a:cubicBezTo>
                      <a:pt x="7048" y="-12464"/>
                      <a:pt x="10954" y="28779"/>
                      <a:pt x="0" y="37923"/>
                    </a:cubicBezTo>
                    <a:cubicBezTo>
                      <a:pt x="30575" y="49734"/>
                      <a:pt x="19050" y="11634"/>
                      <a:pt x="31813" y="372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49" name="Freeform: Shape 73948">
                <a:extLst>
                  <a:ext uri="{FF2B5EF4-FFF2-40B4-BE49-F238E27FC236}">
                    <a16:creationId xmlns:a16="http://schemas.microsoft.com/office/drawing/2014/main" id="{830E0CDB-C04C-48D7-9821-70F7C1A0E0E0}"/>
                  </a:ext>
                </a:extLst>
              </p:cNvPr>
              <p:cNvSpPr/>
              <p:nvPr/>
            </p:nvSpPr>
            <p:spPr>
              <a:xfrm>
                <a:off x="23080217" y="3829749"/>
                <a:ext cx="24098" cy="17240"/>
              </a:xfrm>
              <a:custGeom>
                <a:avLst/>
                <a:gdLst>
                  <a:gd name="connsiteX0" fmla="*/ 24099 w 24098"/>
                  <a:gd name="connsiteY0" fmla="*/ 17240 h 17240"/>
                  <a:gd name="connsiteX1" fmla="*/ 8382 w 24098"/>
                  <a:gd name="connsiteY1" fmla="*/ 286 h 17240"/>
                  <a:gd name="connsiteX2" fmla="*/ 0 w 24098"/>
                  <a:gd name="connsiteY2" fmla="*/ 0 h 17240"/>
                  <a:gd name="connsiteX3" fmla="*/ 24099 w 24098"/>
                  <a:gd name="connsiteY3" fmla="*/ 17240 h 17240"/>
                </a:gdLst>
                <a:ahLst/>
                <a:cxnLst>
                  <a:cxn ang="0">
                    <a:pos x="connsiteX0" y="connsiteY0"/>
                  </a:cxn>
                  <a:cxn ang="0">
                    <a:pos x="connsiteX1" y="connsiteY1"/>
                  </a:cxn>
                  <a:cxn ang="0">
                    <a:pos x="connsiteX2" y="connsiteY2"/>
                  </a:cxn>
                  <a:cxn ang="0">
                    <a:pos x="connsiteX3" y="connsiteY3"/>
                  </a:cxn>
                </a:cxnLst>
                <a:rect l="l" t="t" r="r" b="b"/>
                <a:pathLst>
                  <a:path w="24098" h="17240">
                    <a:moveTo>
                      <a:pt x="24099" y="17240"/>
                    </a:moveTo>
                    <a:cubicBezTo>
                      <a:pt x="14954" y="3715"/>
                      <a:pt x="11240" y="667"/>
                      <a:pt x="8382" y="286"/>
                    </a:cubicBezTo>
                    <a:cubicBezTo>
                      <a:pt x="5429" y="-95"/>
                      <a:pt x="3810" y="2381"/>
                      <a:pt x="0" y="0"/>
                    </a:cubicBezTo>
                    <a:cubicBezTo>
                      <a:pt x="22003" y="31528"/>
                      <a:pt x="8001" y="-1048"/>
                      <a:pt x="24099" y="1724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50" name="Freeform: Shape 73949">
                <a:extLst>
                  <a:ext uri="{FF2B5EF4-FFF2-40B4-BE49-F238E27FC236}">
                    <a16:creationId xmlns:a16="http://schemas.microsoft.com/office/drawing/2014/main" id="{12A550DD-C869-41F2-84DC-0841C41EC06D}"/>
                  </a:ext>
                </a:extLst>
              </p:cNvPr>
              <p:cNvSpPr/>
              <p:nvPr/>
            </p:nvSpPr>
            <p:spPr>
              <a:xfrm>
                <a:off x="23163561" y="3956942"/>
                <a:ext cx="18763" cy="19515"/>
              </a:xfrm>
              <a:custGeom>
                <a:avLst/>
                <a:gdLst>
                  <a:gd name="connsiteX0" fmla="*/ 18764 w 18763"/>
                  <a:gd name="connsiteY0" fmla="*/ 13586 h 19515"/>
                  <a:gd name="connsiteX1" fmla="*/ 0 w 18763"/>
                  <a:gd name="connsiteY1" fmla="*/ 12538 h 19515"/>
                  <a:gd name="connsiteX2" fmla="*/ 18764 w 18763"/>
                  <a:gd name="connsiteY2" fmla="*/ 13586 h 19515"/>
                </a:gdLst>
                <a:ahLst/>
                <a:cxnLst>
                  <a:cxn ang="0">
                    <a:pos x="connsiteX0" y="connsiteY0"/>
                  </a:cxn>
                  <a:cxn ang="0">
                    <a:pos x="connsiteX1" y="connsiteY1"/>
                  </a:cxn>
                  <a:cxn ang="0">
                    <a:pos x="connsiteX2" y="connsiteY2"/>
                  </a:cxn>
                </a:cxnLst>
                <a:rect l="l" t="t" r="r" b="b"/>
                <a:pathLst>
                  <a:path w="18763" h="19515">
                    <a:moveTo>
                      <a:pt x="18764" y="13586"/>
                    </a:moveTo>
                    <a:cubicBezTo>
                      <a:pt x="-6382" y="-17275"/>
                      <a:pt x="11525" y="14348"/>
                      <a:pt x="0" y="12538"/>
                    </a:cubicBezTo>
                    <a:cubicBezTo>
                      <a:pt x="15144" y="29207"/>
                      <a:pt x="13526" y="10347"/>
                      <a:pt x="18764" y="1358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51" name="Freeform: Shape 73950">
                <a:extLst>
                  <a:ext uri="{FF2B5EF4-FFF2-40B4-BE49-F238E27FC236}">
                    <a16:creationId xmlns:a16="http://schemas.microsoft.com/office/drawing/2014/main" id="{BA907311-A177-43E8-B5AB-379555949282}"/>
                  </a:ext>
                </a:extLst>
              </p:cNvPr>
              <p:cNvSpPr/>
              <p:nvPr/>
            </p:nvSpPr>
            <p:spPr>
              <a:xfrm>
                <a:off x="23048784" y="3816277"/>
                <a:ext cx="31909" cy="20710"/>
              </a:xfrm>
              <a:custGeom>
                <a:avLst/>
                <a:gdLst>
                  <a:gd name="connsiteX0" fmla="*/ 31910 w 31909"/>
                  <a:gd name="connsiteY0" fmla="*/ 20710 h 20710"/>
                  <a:gd name="connsiteX1" fmla="*/ 0 w 31909"/>
                  <a:gd name="connsiteY1" fmla="*/ 2422 h 20710"/>
                  <a:gd name="connsiteX2" fmla="*/ 31910 w 31909"/>
                  <a:gd name="connsiteY2" fmla="*/ 20710 h 20710"/>
                </a:gdLst>
                <a:ahLst/>
                <a:cxnLst>
                  <a:cxn ang="0">
                    <a:pos x="connsiteX0" y="connsiteY0"/>
                  </a:cxn>
                  <a:cxn ang="0">
                    <a:pos x="connsiteX1" y="connsiteY1"/>
                  </a:cxn>
                  <a:cxn ang="0">
                    <a:pos x="connsiteX2" y="connsiteY2"/>
                  </a:cxn>
                </a:cxnLst>
                <a:rect l="l" t="t" r="r" b="b"/>
                <a:pathLst>
                  <a:path w="31909" h="20710">
                    <a:moveTo>
                      <a:pt x="31910" y="20710"/>
                    </a:moveTo>
                    <a:cubicBezTo>
                      <a:pt x="7811" y="-15294"/>
                      <a:pt x="8097" y="7756"/>
                      <a:pt x="0" y="2422"/>
                    </a:cubicBezTo>
                    <a:cubicBezTo>
                      <a:pt x="15716" y="20996"/>
                      <a:pt x="23337" y="20044"/>
                      <a:pt x="31910" y="2071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52" name="Freeform: Shape 73951">
                <a:extLst>
                  <a:ext uri="{FF2B5EF4-FFF2-40B4-BE49-F238E27FC236}">
                    <a16:creationId xmlns:a16="http://schemas.microsoft.com/office/drawing/2014/main" id="{7165B2DC-C193-4DD9-8C3B-2FBEA92A433C}"/>
                  </a:ext>
                </a:extLst>
              </p:cNvPr>
              <p:cNvSpPr/>
              <p:nvPr/>
            </p:nvSpPr>
            <p:spPr>
              <a:xfrm>
                <a:off x="23113650" y="4003678"/>
                <a:ext cx="32671" cy="40329"/>
              </a:xfrm>
              <a:custGeom>
                <a:avLst/>
                <a:gdLst>
                  <a:gd name="connsiteX0" fmla="*/ 32671 w 32671"/>
                  <a:gd name="connsiteY0" fmla="*/ 3426 h 40329"/>
                  <a:gd name="connsiteX1" fmla="*/ 0 w 32671"/>
                  <a:gd name="connsiteY1" fmla="*/ 17809 h 40329"/>
                  <a:gd name="connsiteX2" fmla="*/ 26289 w 32671"/>
                  <a:gd name="connsiteY2" fmla="*/ 31811 h 40329"/>
                  <a:gd name="connsiteX3" fmla="*/ 32671 w 32671"/>
                  <a:gd name="connsiteY3" fmla="*/ 3426 h 40329"/>
                </a:gdLst>
                <a:ahLst/>
                <a:cxnLst>
                  <a:cxn ang="0">
                    <a:pos x="connsiteX0" y="connsiteY0"/>
                  </a:cxn>
                  <a:cxn ang="0">
                    <a:pos x="connsiteX1" y="connsiteY1"/>
                  </a:cxn>
                  <a:cxn ang="0">
                    <a:pos x="connsiteX2" y="connsiteY2"/>
                  </a:cxn>
                  <a:cxn ang="0">
                    <a:pos x="connsiteX3" y="connsiteY3"/>
                  </a:cxn>
                </a:cxnLst>
                <a:rect l="l" t="t" r="r" b="b"/>
                <a:pathLst>
                  <a:path w="32671" h="40329">
                    <a:moveTo>
                      <a:pt x="32671" y="3426"/>
                    </a:moveTo>
                    <a:cubicBezTo>
                      <a:pt x="14574" y="-11338"/>
                      <a:pt x="15144" y="26953"/>
                      <a:pt x="0" y="17809"/>
                    </a:cubicBezTo>
                    <a:cubicBezTo>
                      <a:pt x="19336" y="47241"/>
                      <a:pt x="24955" y="43146"/>
                      <a:pt x="26289" y="31811"/>
                    </a:cubicBezTo>
                    <a:cubicBezTo>
                      <a:pt x="27909" y="20476"/>
                      <a:pt x="25812" y="2379"/>
                      <a:pt x="32671" y="342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53" name="Freeform: Shape 73952">
                <a:extLst>
                  <a:ext uri="{FF2B5EF4-FFF2-40B4-BE49-F238E27FC236}">
                    <a16:creationId xmlns:a16="http://schemas.microsoft.com/office/drawing/2014/main" id="{3BA6F0E5-784F-4BB7-AD09-3AC89F541B73}"/>
                  </a:ext>
                </a:extLst>
              </p:cNvPr>
              <p:cNvSpPr/>
              <p:nvPr/>
            </p:nvSpPr>
            <p:spPr>
              <a:xfrm>
                <a:off x="24357242" y="6824582"/>
                <a:ext cx="28377" cy="34833"/>
              </a:xfrm>
              <a:custGeom>
                <a:avLst/>
                <a:gdLst>
                  <a:gd name="connsiteX0" fmla="*/ 28377 w 28377"/>
                  <a:gd name="connsiteY0" fmla="*/ 3827 h 34833"/>
                  <a:gd name="connsiteX1" fmla="*/ 850 w 28377"/>
                  <a:gd name="connsiteY1" fmla="*/ 34593 h 34833"/>
                  <a:gd name="connsiteX2" fmla="*/ 28377 w 28377"/>
                  <a:gd name="connsiteY2" fmla="*/ 3827 h 34833"/>
                </a:gdLst>
                <a:ahLst/>
                <a:cxnLst>
                  <a:cxn ang="0">
                    <a:pos x="connsiteX0" y="connsiteY0"/>
                  </a:cxn>
                  <a:cxn ang="0">
                    <a:pos x="connsiteX1" y="connsiteY1"/>
                  </a:cxn>
                  <a:cxn ang="0">
                    <a:pos x="connsiteX2" y="connsiteY2"/>
                  </a:cxn>
                </a:cxnLst>
                <a:rect l="l" t="t" r="r" b="b"/>
                <a:pathLst>
                  <a:path w="28377" h="34833">
                    <a:moveTo>
                      <a:pt x="28377" y="3827"/>
                    </a:moveTo>
                    <a:cubicBezTo>
                      <a:pt x="16567" y="-9984"/>
                      <a:pt x="-4484" y="16686"/>
                      <a:pt x="850" y="34593"/>
                    </a:cubicBezTo>
                    <a:cubicBezTo>
                      <a:pt x="28091" y="37641"/>
                      <a:pt x="15042" y="10876"/>
                      <a:pt x="28377" y="382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54" name="Freeform: Shape 73953">
                <a:extLst>
                  <a:ext uri="{FF2B5EF4-FFF2-40B4-BE49-F238E27FC236}">
                    <a16:creationId xmlns:a16="http://schemas.microsoft.com/office/drawing/2014/main" id="{5A99D9C5-7C3A-438E-8332-EB2AC7B3D76E}"/>
                  </a:ext>
                </a:extLst>
              </p:cNvPr>
              <p:cNvSpPr/>
              <p:nvPr/>
            </p:nvSpPr>
            <p:spPr>
              <a:xfrm>
                <a:off x="24308086" y="6861175"/>
                <a:ext cx="66375" cy="74485"/>
              </a:xfrm>
              <a:custGeom>
                <a:avLst/>
                <a:gdLst>
                  <a:gd name="connsiteX0" fmla="*/ 37432 w 66375"/>
                  <a:gd name="connsiteY0" fmla="*/ 0 h 74485"/>
                  <a:gd name="connsiteX1" fmla="*/ 16001 w 66375"/>
                  <a:gd name="connsiteY1" fmla="*/ 32766 h 74485"/>
                  <a:gd name="connsiteX2" fmla="*/ 7239 w 66375"/>
                  <a:gd name="connsiteY2" fmla="*/ 74486 h 74485"/>
                  <a:gd name="connsiteX3" fmla="*/ 30098 w 66375"/>
                  <a:gd name="connsiteY3" fmla="*/ 43339 h 74485"/>
                  <a:gd name="connsiteX4" fmla="*/ 60579 w 66375"/>
                  <a:gd name="connsiteY4" fmla="*/ 57531 h 74485"/>
                  <a:gd name="connsiteX5" fmla="*/ 37432 w 66375"/>
                  <a:gd name="connsiteY5" fmla="*/ 0 h 7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375" h="74485">
                    <a:moveTo>
                      <a:pt x="37432" y="0"/>
                    </a:moveTo>
                    <a:cubicBezTo>
                      <a:pt x="44481" y="21527"/>
                      <a:pt x="29050" y="26480"/>
                      <a:pt x="16001" y="32766"/>
                    </a:cubicBezTo>
                    <a:cubicBezTo>
                      <a:pt x="3143" y="38862"/>
                      <a:pt x="-7716" y="46577"/>
                      <a:pt x="7239" y="74486"/>
                    </a:cubicBezTo>
                    <a:cubicBezTo>
                      <a:pt x="16669" y="73819"/>
                      <a:pt x="22574" y="54959"/>
                      <a:pt x="30098" y="43339"/>
                    </a:cubicBezTo>
                    <a:cubicBezTo>
                      <a:pt x="37623" y="31718"/>
                      <a:pt x="46196" y="27813"/>
                      <a:pt x="60579" y="57531"/>
                    </a:cubicBezTo>
                    <a:cubicBezTo>
                      <a:pt x="80867" y="34861"/>
                      <a:pt x="41719" y="18764"/>
                      <a:pt x="37432"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55" name="Freeform: Shape 73954">
                <a:extLst>
                  <a:ext uri="{FF2B5EF4-FFF2-40B4-BE49-F238E27FC236}">
                    <a16:creationId xmlns:a16="http://schemas.microsoft.com/office/drawing/2014/main" id="{2CFDA11A-9C78-406C-B93A-C334F677F90B}"/>
                  </a:ext>
                </a:extLst>
              </p:cNvPr>
              <p:cNvSpPr/>
              <p:nvPr/>
            </p:nvSpPr>
            <p:spPr>
              <a:xfrm>
                <a:off x="22909078" y="3736852"/>
                <a:ext cx="16263" cy="17944"/>
              </a:xfrm>
              <a:custGeom>
                <a:avLst/>
                <a:gdLst>
                  <a:gd name="connsiteX0" fmla="*/ 16263 w 16263"/>
                  <a:gd name="connsiteY0" fmla="*/ 13744 h 17944"/>
                  <a:gd name="connsiteX1" fmla="*/ 1785 w 16263"/>
                  <a:gd name="connsiteY1" fmla="*/ 11839 h 17944"/>
                  <a:gd name="connsiteX2" fmla="*/ 16263 w 16263"/>
                  <a:gd name="connsiteY2" fmla="*/ 13744 h 17944"/>
                </a:gdLst>
                <a:ahLst/>
                <a:cxnLst>
                  <a:cxn ang="0">
                    <a:pos x="connsiteX0" y="connsiteY0"/>
                  </a:cxn>
                  <a:cxn ang="0">
                    <a:pos x="connsiteX1" y="connsiteY1"/>
                  </a:cxn>
                  <a:cxn ang="0">
                    <a:pos x="connsiteX2" y="connsiteY2"/>
                  </a:cxn>
                </a:cxnLst>
                <a:rect l="l" t="t" r="r" b="b"/>
                <a:pathLst>
                  <a:path w="16263" h="17944">
                    <a:moveTo>
                      <a:pt x="16263" y="13744"/>
                    </a:moveTo>
                    <a:cubicBezTo>
                      <a:pt x="12262" y="2599"/>
                      <a:pt x="-5644" y="-9688"/>
                      <a:pt x="1785" y="11839"/>
                    </a:cubicBezTo>
                    <a:cubicBezTo>
                      <a:pt x="10548" y="23078"/>
                      <a:pt x="10930" y="15744"/>
                      <a:pt x="16263" y="1374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56" name="Freeform: Shape 73955">
                <a:extLst>
                  <a:ext uri="{FF2B5EF4-FFF2-40B4-BE49-F238E27FC236}">
                    <a16:creationId xmlns:a16="http://schemas.microsoft.com/office/drawing/2014/main" id="{620C9798-EC70-4225-A28E-3D3EE7D47361}"/>
                  </a:ext>
                </a:extLst>
              </p:cNvPr>
              <p:cNvSpPr/>
              <p:nvPr/>
            </p:nvSpPr>
            <p:spPr>
              <a:xfrm>
                <a:off x="22873239" y="3861943"/>
                <a:ext cx="48672" cy="59912"/>
              </a:xfrm>
              <a:custGeom>
                <a:avLst/>
                <a:gdLst>
                  <a:gd name="connsiteX0" fmla="*/ 48673 w 48672"/>
                  <a:gd name="connsiteY0" fmla="*/ 36386 h 59912"/>
                  <a:gd name="connsiteX1" fmla="*/ 0 w 48672"/>
                  <a:gd name="connsiteY1" fmla="*/ 0 h 59912"/>
                  <a:gd name="connsiteX2" fmla="*/ 17335 w 48672"/>
                  <a:gd name="connsiteY2" fmla="*/ 57626 h 59912"/>
                  <a:gd name="connsiteX3" fmla="*/ 43910 w 48672"/>
                  <a:gd name="connsiteY3" fmla="*/ 59912 h 59912"/>
                  <a:gd name="connsiteX4" fmla="*/ 48673 w 48672"/>
                  <a:gd name="connsiteY4" fmla="*/ 36386 h 599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72" h="59912">
                    <a:moveTo>
                      <a:pt x="48673" y="36386"/>
                    </a:moveTo>
                    <a:cubicBezTo>
                      <a:pt x="28289" y="10001"/>
                      <a:pt x="19431" y="35814"/>
                      <a:pt x="0" y="0"/>
                    </a:cubicBezTo>
                    <a:cubicBezTo>
                      <a:pt x="1238" y="17240"/>
                      <a:pt x="3334" y="24194"/>
                      <a:pt x="17335" y="57626"/>
                    </a:cubicBezTo>
                    <a:cubicBezTo>
                      <a:pt x="23336" y="44291"/>
                      <a:pt x="28766" y="53721"/>
                      <a:pt x="43910" y="59912"/>
                    </a:cubicBezTo>
                    <a:cubicBezTo>
                      <a:pt x="34385" y="33909"/>
                      <a:pt x="39909" y="32671"/>
                      <a:pt x="48673" y="3638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57" name="Freeform: Shape 73956">
                <a:extLst>
                  <a:ext uri="{FF2B5EF4-FFF2-40B4-BE49-F238E27FC236}">
                    <a16:creationId xmlns:a16="http://schemas.microsoft.com/office/drawing/2014/main" id="{1BF6F0D1-E8FB-4201-9D8D-EE6799DD2185}"/>
                  </a:ext>
                </a:extLst>
              </p:cNvPr>
              <p:cNvSpPr/>
              <p:nvPr/>
            </p:nvSpPr>
            <p:spPr>
              <a:xfrm>
                <a:off x="23275558" y="4938649"/>
                <a:ext cx="11196" cy="42005"/>
              </a:xfrm>
              <a:custGeom>
                <a:avLst/>
                <a:gdLst>
                  <a:gd name="connsiteX0" fmla="*/ 6970 w 11196"/>
                  <a:gd name="connsiteY0" fmla="*/ 0 h 42005"/>
                  <a:gd name="connsiteX1" fmla="*/ 4589 w 11196"/>
                  <a:gd name="connsiteY1" fmla="*/ 42005 h 42005"/>
                  <a:gd name="connsiteX2" fmla="*/ 6970 w 11196"/>
                  <a:gd name="connsiteY2" fmla="*/ 0 h 42005"/>
                </a:gdLst>
                <a:ahLst/>
                <a:cxnLst>
                  <a:cxn ang="0">
                    <a:pos x="connsiteX0" y="connsiteY0"/>
                  </a:cxn>
                  <a:cxn ang="0">
                    <a:pos x="connsiteX1" y="connsiteY1"/>
                  </a:cxn>
                  <a:cxn ang="0">
                    <a:pos x="connsiteX2" y="connsiteY2"/>
                  </a:cxn>
                </a:cxnLst>
                <a:rect l="l" t="t" r="r" b="b"/>
                <a:pathLst>
                  <a:path w="11196" h="42005">
                    <a:moveTo>
                      <a:pt x="6970" y="0"/>
                    </a:moveTo>
                    <a:cubicBezTo>
                      <a:pt x="-1412" y="4000"/>
                      <a:pt x="-2269" y="17907"/>
                      <a:pt x="4589" y="42005"/>
                    </a:cubicBezTo>
                    <a:cubicBezTo>
                      <a:pt x="4303" y="26575"/>
                      <a:pt x="17829" y="28956"/>
                      <a:pt x="697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58" name="Freeform: Shape 73957">
                <a:extLst>
                  <a:ext uri="{FF2B5EF4-FFF2-40B4-BE49-F238E27FC236}">
                    <a16:creationId xmlns:a16="http://schemas.microsoft.com/office/drawing/2014/main" id="{C635F0FB-419D-4652-8FE0-8D948D02918C}"/>
                  </a:ext>
                </a:extLst>
              </p:cNvPr>
              <p:cNvSpPr/>
              <p:nvPr/>
            </p:nvSpPr>
            <p:spPr>
              <a:xfrm>
                <a:off x="22825900" y="3897376"/>
                <a:ext cx="13144" cy="41885"/>
              </a:xfrm>
              <a:custGeom>
                <a:avLst/>
                <a:gdLst>
                  <a:gd name="connsiteX0" fmla="*/ 13145 w 13144"/>
                  <a:gd name="connsiteY0" fmla="*/ 33433 h 41885"/>
                  <a:gd name="connsiteX1" fmla="*/ 0 w 13144"/>
                  <a:gd name="connsiteY1" fmla="*/ 0 h 41885"/>
                  <a:gd name="connsiteX2" fmla="*/ 4763 w 13144"/>
                  <a:gd name="connsiteY2" fmla="*/ 40672 h 41885"/>
                  <a:gd name="connsiteX3" fmla="*/ 13145 w 13144"/>
                  <a:gd name="connsiteY3" fmla="*/ 33433 h 41885"/>
                </a:gdLst>
                <a:ahLst/>
                <a:cxnLst>
                  <a:cxn ang="0">
                    <a:pos x="connsiteX0" y="connsiteY0"/>
                  </a:cxn>
                  <a:cxn ang="0">
                    <a:pos x="connsiteX1" y="connsiteY1"/>
                  </a:cxn>
                  <a:cxn ang="0">
                    <a:pos x="connsiteX2" y="connsiteY2"/>
                  </a:cxn>
                  <a:cxn ang="0">
                    <a:pos x="connsiteX3" y="connsiteY3"/>
                  </a:cxn>
                </a:cxnLst>
                <a:rect l="l" t="t" r="r" b="b"/>
                <a:pathLst>
                  <a:path w="13144" h="41885">
                    <a:moveTo>
                      <a:pt x="13145" y="33433"/>
                    </a:moveTo>
                    <a:cubicBezTo>
                      <a:pt x="8287" y="16097"/>
                      <a:pt x="4381" y="11240"/>
                      <a:pt x="0" y="0"/>
                    </a:cubicBezTo>
                    <a:cubicBezTo>
                      <a:pt x="4381" y="18002"/>
                      <a:pt x="-2192" y="17717"/>
                      <a:pt x="4763" y="40672"/>
                    </a:cubicBezTo>
                    <a:cubicBezTo>
                      <a:pt x="10953" y="43910"/>
                      <a:pt x="13145" y="40386"/>
                      <a:pt x="13145" y="3343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59" name="Freeform: Shape 73958">
                <a:extLst>
                  <a:ext uri="{FF2B5EF4-FFF2-40B4-BE49-F238E27FC236}">
                    <a16:creationId xmlns:a16="http://schemas.microsoft.com/office/drawing/2014/main" id="{A812A99D-9D14-4977-9D8F-DC89C4867C00}"/>
                  </a:ext>
                </a:extLst>
              </p:cNvPr>
              <p:cNvSpPr/>
              <p:nvPr/>
            </p:nvSpPr>
            <p:spPr>
              <a:xfrm>
                <a:off x="22796278" y="3910521"/>
                <a:ext cx="32288" cy="30601"/>
              </a:xfrm>
              <a:custGeom>
                <a:avLst/>
                <a:gdLst>
                  <a:gd name="connsiteX0" fmla="*/ 32289 w 32288"/>
                  <a:gd name="connsiteY0" fmla="*/ 27337 h 30601"/>
                  <a:gd name="connsiteX1" fmla="*/ 0 w 32288"/>
                  <a:gd name="connsiteY1" fmla="*/ 0 h 30601"/>
                  <a:gd name="connsiteX2" fmla="*/ 32289 w 32288"/>
                  <a:gd name="connsiteY2" fmla="*/ 27337 h 30601"/>
                </a:gdLst>
                <a:ahLst/>
                <a:cxnLst>
                  <a:cxn ang="0">
                    <a:pos x="connsiteX0" y="connsiteY0"/>
                  </a:cxn>
                  <a:cxn ang="0">
                    <a:pos x="connsiteX1" y="connsiteY1"/>
                  </a:cxn>
                  <a:cxn ang="0">
                    <a:pos x="connsiteX2" y="connsiteY2"/>
                  </a:cxn>
                </a:cxnLst>
                <a:rect l="l" t="t" r="r" b="b"/>
                <a:pathLst>
                  <a:path w="32288" h="30601">
                    <a:moveTo>
                      <a:pt x="32289" y="27337"/>
                    </a:moveTo>
                    <a:cubicBezTo>
                      <a:pt x="19812" y="-10478"/>
                      <a:pt x="10477" y="4667"/>
                      <a:pt x="0" y="0"/>
                    </a:cubicBezTo>
                    <a:cubicBezTo>
                      <a:pt x="19144" y="49339"/>
                      <a:pt x="24193" y="23146"/>
                      <a:pt x="32289" y="2733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60" name="Freeform: Shape 73959">
                <a:extLst>
                  <a:ext uri="{FF2B5EF4-FFF2-40B4-BE49-F238E27FC236}">
                    <a16:creationId xmlns:a16="http://schemas.microsoft.com/office/drawing/2014/main" id="{DFE723B1-329F-47AD-81B8-EB1DB5914C75}"/>
                  </a:ext>
                </a:extLst>
              </p:cNvPr>
              <p:cNvSpPr/>
              <p:nvPr/>
            </p:nvSpPr>
            <p:spPr>
              <a:xfrm>
                <a:off x="23088695" y="5040662"/>
                <a:ext cx="55721" cy="33692"/>
              </a:xfrm>
              <a:custGeom>
                <a:avLst/>
                <a:gdLst>
                  <a:gd name="connsiteX0" fmla="*/ 55721 w 55721"/>
                  <a:gd name="connsiteY0" fmla="*/ 25527 h 33692"/>
                  <a:gd name="connsiteX1" fmla="*/ 49816 w 55721"/>
                  <a:gd name="connsiteY1" fmla="*/ 18193 h 33692"/>
                  <a:gd name="connsiteX2" fmla="*/ 49434 w 55721"/>
                  <a:gd name="connsiteY2" fmla="*/ 17812 h 33692"/>
                  <a:gd name="connsiteX3" fmla="*/ 49339 w 55721"/>
                  <a:gd name="connsiteY3" fmla="*/ 17717 h 33692"/>
                  <a:gd name="connsiteX4" fmla="*/ 48577 w 55721"/>
                  <a:gd name="connsiteY4" fmla="*/ 17812 h 33692"/>
                  <a:gd name="connsiteX5" fmla="*/ 48577 w 55721"/>
                  <a:gd name="connsiteY5" fmla="*/ 17812 h 33692"/>
                  <a:gd name="connsiteX6" fmla="*/ 48577 w 55721"/>
                  <a:gd name="connsiteY6" fmla="*/ 17812 h 33692"/>
                  <a:gd name="connsiteX7" fmla="*/ 48577 w 55721"/>
                  <a:gd name="connsiteY7" fmla="*/ 17717 h 33692"/>
                  <a:gd name="connsiteX8" fmla="*/ 48387 w 55721"/>
                  <a:gd name="connsiteY8" fmla="*/ 17526 h 33692"/>
                  <a:gd name="connsiteX9" fmla="*/ 47625 w 55721"/>
                  <a:gd name="connsiteY9" fmla="*/ 16764 h 33692"/>
                  <a:gd name="connsiteX10" fmla="*/ 46196 w 55721"/>
                  <a:gd name="connsiteY10" fmla="*/ 15335 h 33692"/>
                  <a:gd name="connsiteX11" fmla="*/ 43244 w 55721"/>
                  <a:gd name="connsiteY11" fmla="*/ 12763 h 33692"/>
                  <a:gd name="connsiteX12" fmla="*/ 30861 w 55721"/>
                  <a:gd name="connsiteY12" fmla="*/ 5715 h 33692"/>
                  <a:gd name="connsiteX13" fmla="*/ 0 w 55721"/>
                  <a:gd name="connsiteY13" fmla="*/ 0 h 33692"/>
                  <a:gd name="connsiteX14" fmla="*/ 25337 w 55721"/>
                  <a:gd name="connsiteY14" fmla="*/ 32385 h 33692"/>
                  <a:gd name="connsiteX15" fmla="*/ 38862 w 55721"/>
                  <a:gd name="connsiteY15" fmla="*/ 24860 h 33692"/>
                  <a:gd name="connsiteX16" fmla="*/ 46387 w 55721"/>
                  <a:gd name="connsiteY16" fmla="*/ 23146 h 33692"/>
                  <a:gd name="connsiteX17" fmla="*/ 48387 w 55721"/>
                  <a:gd name="connsiteY17" fmla="*/ 23336 h 33692"/>
                  <a:gd name="connsiteX18" fmla="*/ 49434 w 55721"/>
                  <a:gd name="connsiteY18" fmla="*/ 23527 h 33692"/>
                  <a:gd name="connsiteX19" fmla="*/ 49911 w 55721"/>
                  <a:gd name="connsiteY19" fmla="*/ 23622 h 33692"/>
                  <a:gd name="connsiteX20" fmla="*/ 50197 w 55721"/>
                  <a:gd name="connsiteY20" fmla="*/ 23717 h 33692"/>
                  <a:gd name="connsiteX21" fmla="*/ 50292 w 55721"/>
                  <a:gd name="connsiteY21" fmla="*/ 23717 h 33692"/>
                  <a:gd name="connsiteX22" fmla="*/ 50292 w 55721"/>
                  <a:gd name="connsiteY22" fmla="*/ 22860 h 33692"/>
                  <a:gd name="connsiteX23" fmla="*/ 51149 w 55721"/>
                  <a:gd name="connsiteY23" fmla="*/ 21812 h 33692"/>
                  <a:gd name="connsiteX24" fmla="*/ 51149 w 55721"/>
                  <a:gd name="connsiteY24" fmla="*/ 21812 h 33692"/>
                  <a:gd name="connsiteX25" fmla="*/ 51245 w 55721"/>
                  <a:gd name="connsiteY25" fmla="*/ 22765 h 33692"/>
                  <a:gd name="connsiteX26" fmla="*/ 55721 w 55721"/>
                  <a:gd name="connsiteY26" fmla="*/ 25527 h 3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721" h="33692">
                    <a:moveTo>
                      <a:pt x="55721" y="25527"/>
                    </a:moveTo>
                    <a:cubicBezTo>
                      <a:pt x="53721" y="22765"/>
                      <a:pt x="51815" y="20384"/>
                      <a:pt x="49816" y="18193"/>
                    </a:cubicBezTo>
                    <a:lnTo>
                      <a:pt x="49434" y="17812"/>
                    </a:lnTo>
                    <a:lnTo>
                      <a:pt x="49339" y="17717"/>
                    </a:lnTo>
                    <a:cubicBezTo>
                      <a:pt x="50006" y="17621"/>
                      <a:pt x="48387" y="17907"/>
                      <a:pt x="48577" y="17812"/>
                    </a:cubicBezTo>
                    <a:lnTo>
                      <a:pt x="48577" y="17812"/>
                    </a:lnTo>
                    <a:lnTo>
                      <a:pt x="48577" y="17812"/>
                    </a:lnTo>
                    <a:lnTo>
                      <a:pt x="48577" y="17717"/>
                    </a:lnTo>
                    <a:lnTo>
                      <a:pt x="48387" y="17526"/>
                    </a:lnTo>
                    <a:lnTo>
                      <a:pt x="47625" y="16764"/>
                    </a:lnTo>
                    <a:lnTo>
                      <a:pt x="46196" y="15335"/>
                    </a:lnTo>
                    <a:cubicBezTo>
                      <a:pt x="45244" y="14383"/>
                      <a:pt x="44291" y="13526"/>
                      <a:pt x="43244" y="12763"/>
                    </a:cubicBezTo>
                    <a:cubicBezTo>
                      <a:pt x="39338" y="9525"/>
                      <a:pt x="35242" y="7334"/>
                      <a:pt x="30861" y="5715"/>
                    </a:cubicBezTo>
                    <a:cubicBezTo>
                      <a:pt x="22097" y="2477"/>
                      <a:pt x="12288" y="1619"/>
                      <a:pt x="0" y="0"/>
                    </a:cubicBezTo>
                    <a:cubicBezTo>
                      <a:pt x="8858" y="33433"/>
                      <a:pt x="16764" y="36195"/>
                      <a:pt x="25337" y="32385"/>
                    </a:cubicBezTo>
                    <a:cubicBezTo>
                      <a:pt x="29623" y="30480"/>
                      <a:pt x="34099" y="26956"/>
                      <a:pt x="38862" y="24860"/>
                    </a:cubicBezTo>
                    <a:cubicBezTo>
                      <a:pt x="41243" y="23813"/>
                      <a:pt x="43815" y="23051"/>
                      <a:pt x="46387" y="23146"/>
                    </a:cubicBezTo>
                    <a:cubicBezTo>
                      <a:pt x="47053" y="23146"/>
                      <a:pt x="47720" y="23241"/>
                      <a:pt x="48387" y="23336"/>
                    </a:cubicBezTo>
                    <a:lnTo>
                      <a:pt x="49434" y="23527"/>
                    </a:lnTo>
                    <a:lnTo>
                      <a:pt x="49911" y="23622"/>
                    </a:lnTo>
                    <a:lnTo>
                      <a:pt x="50197" y="23717"/>
                    </a:lnTo>
                    <a:lnTo>
                      <a:pt x="50292" y="23717"/>
                    </a:lnTo>
                    <a:lnTo>
                      <a:pt x="50292" y="22860"/>
                    </a:lnTo>
                    <a:cubicBezTo>
                      <a:pt x="49530" y="22955"/>
                      <a:pt x="51340" y="21812"/>
                      <a:pt x="51149" y="21812"/>
                    </a:cubicBezTo>
                    <a:lnTo>
                      <a:pt x="51149" y="21812"/>
                    </a:lnTo>
                    <a:lnTo>
                      <a:pt x="51245" y="22765"/>
                    </a:lnTo>
                    <a:cubicBezTo>
                      <a:pt x="52769" y="23051"/>
                      <a:pt x="54197" y="24575"/>
                      <a:pt x="55721" y="2552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61" name="Freeform: Shape 73960">
                <a:extLst>
                  <a:ext uri="{FF2B5EF4-FFF2-40B4-BE49-F238E27FC236}">
                    <a16:creationId xmlns:a16="http://schemas.microsoft.com/office/drawing/2014/main" id="{DBD334BD-46D1-4C81-99A1-5C81459C0A8A}"/>
                  </a:ext>
                </a:extLst>
              </p:cNvPr>
              <p:cNvSpPr/>
              <p:nvPr/>
            </p:nvSpPr>
            <p:spPr>
              <a:xfrm>
                <a:off x="23147559" y="5300151"/>
                <a:ext cx="27337" cy="19596"/>
              </a:xfrm>
              <a:custGeom>
                <a:avLst/>
                <a:gdLst>
                  <a:gd name="connsiteX0" fmla="*/ 27338 w 27337"/>
                  <a:gd name="connsiteY0" fmla="*/ 9592 h 19596"/>
                  <a:gd name="connsiteX1" fmla="*/ 0 w 27337"/>
                  <a:gd name="connsiteY1" fmla="*/ 9307 h 19596"/>
                  <a:gd name="connsiteX2" fmla="*/ 27338 w 27337"/>
                  <a:gd name="connsiteY2" fmla="*/ 9592 h 19596"/>
                </a:gdLst>
                <a:ahLst/>
                <a:cxnLst>
                  <a:cxn ang="0">
                    <a:pos x="connsiteX0" y="connsiteY0"/>
                  </a:cxn>
                  <a:cxn ang="0">
                    <a:pos x="connsiteX1" y="connsiteY1"/>
                  </a:cxn>
                  <a:cxn ang="0">
                    <a:pos x="connsiteX2" y="connsiteY2"/>
                  </a:cxn>
                </a:cxnLst>
                <a:rect l="l" t="t" r="r" b="b"/>
                <a:pathLst>
                  <a:path w="27337" h="19596">
                    <a:moveTo>
                      <a:pt x="27338" y="9592"/>
                    </a:moveTo>
                    <a:cubicBezTo>
                      <a:pt x="14098" y="-16125"/>
                      <a:pt x="13717" y="19117"/>
                      <a:pt x="0" y="9307"/>
                    </a:cubicBezTo>
                    <a:cubicBezTo>
                      <a:pt x="7620" y="26833"/>
                      <a:pt x="26194" y="18546"/>
                      <a:pt x="27338" y="959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62" name="Freeform: Shape 73961">
                <a:extLst>
                  <a:ext uri="{FF2B5EF4-FFF2-40B4-BE49-F238E27FC236}">
                    <a16:creationId xmlns:a16="http://schemas.microsoft.com/office/drawing/2014/main" id="{CA778D81-D8C0-4C6C-9503-9C3E4CBA87B1}"/>
                  </a:ext>
                </a:extLst>
              </p:cNvPr>
              <p:cNvSpPr/>
              <p:nvPr/>
            </p:nvSpPr>
            <p:spPr>
              <a:xfrm>
                <a:off x="22610775" y="3716093"/>
                <a:ext cx="13766" cy="25739"/>
              </a:xfrm>
              <a:custGeom>
                <a:avLst/>
                <a:gdLst>
                  <a:gd name="connsiteX0" fmla="*/ 13766 w 13766"/>
                  <a:gd name="connsiteY0" fmla="*/ 18882 h 25739"/>
                  <a:gd name="connsiteX1" fmla="*/ 7098 w 13766"/>
                  <a:gd name="connsiteY1" fmla="*/ 5642 h 25739"/>
                  <a:gd name="connsiteX2" fmla="*/ 5003 w 13766"/>
                  <a:gd name="connsiteY2" fmla="*/ 3451 h 25739"/>
                  <a:gd name="connsiteX3" fmla="*/ 3669 w 13766"/>
                  <a:gd name="connsiteY3" fmla="*/ 1737 h 25739"/>
                  <a:gd name="connsiteX4" fmla="*/ 1479 w 13766"/>
                  <a:gd name="connsiteY4" fmla="*/ 22 h 25739"/>
                  <a:gd name="connsiteX5" fmla="*/ 5670 w 13766"/>
                  <a:gd name="connsiteY5" fmla="*/ 25740 h 25739"/>
                  <a:gd name="connsiteX6" fmla="*/ 6909 w 13766"/>
                  <a:gd name="connsiteY6" fmla="*/ 18692 h 25739"/>
                  <a:gd name="connsiteX7" fmla="*/ 13766 w 13766"/>
                  <a:gd name="connsiteY7" fmla="*/ 18882 h 25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66" h="25739">
                    <a:moveTo>
                      <a:pt x="13766" y="18882"/>
                    </a:moveTo>
                    <a:cubicBezTo>
                      <a:pt x="12528" y="13453"/>
                      <a:pt x="9956" y="8881"/>
                      <a:pt x="7098" y="5642"/>
                    </a:cubicBezTo>
                    <a:cubicBezTo>
                      <a:pt x="6432" y="4880"/>
                      <a:pt x="5575" y="4118"/>
                      <a:pt x="5003" y="3451"/>
                    </a:cubicBezTo>
                    <a:cubicBezTo>
                      <a:pt x="4527" y="2785"/>
                      <a:pt x="4146" y="2213"/>
                      <a:pt x="3669" y="1737"/>
                    </a:cubicBezTo>
                    <a:cubicBezTo>
                      <a:pt x="2812" y="784"/>
                      <a:pt x="2051" y="118"/>
                      <a:pt x="1479" y="22"/>
                    </a:cubicBezTo>
                    <a:cubicBezTo>
                      <a:pt x="-903" y="-454"/>
                      <a:pt x="-998" y="6595"/>
                      <a:pt x="5670" y="25740"/>
                    </a:cubicBezTo>
                    <a:cubicBezTo>
                      <a:pt x="5670" y="22406"/>
                      <a:pt x="5955" y="19930"/>
                      <a:pt x="6909" y="18692"/>
                    </a:cubicBezTo>
                    <a:cubicBezTo>
                      <a:pt x="7956" y="17548"/>
                      <a:pt x="8718" y="17739"/>
                      <a:pt x="13766" y="1888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63" name="Freeform: Shape 73962">
                <a:extLst>
                  <a:ext uri="{FF2B5EF4-FFF2-40B4-BE49-F238E27FC236}">
                    <a16:creationId xmlns:a16="http://schemas.microsoft.com/office/drawing/2014/main" id="{575845C7-68CA-4852-9867-49A5CC749D09}"/>
                  </a:ext>
                </a:extLst>
              </p:cNvPr>
              <p:cNvSpPr/>
              <p:nvPr/>
            </p:nvSpPr>
            <p:spPr>
              <a:xfrm>
                <a:off x="22639288" y="3922631"/>
                <a:ext cx="15542" cy="17607"/>
              </a:xfrm>
              <a:custGeom>
                <a:avLst/>
                <a:gdLst>
                  <a:gd name="connsiteX0" fmla="*/ 15542 w 15542"/>
                  <a:gd name="connsiteY0" fmla="*/ 17607 h 17607"/>
                  <a:gd name="connsiteX1" fmla="*/ 17 w 15542"/>
                  <a:gd name="connsiteY1" fmla="*/ 6844 h 17607"/>
                  <a:gd name="connsiteX2" fmla="*/ 15542 w 15542"/>
                  <a:gd name="connsiteY2" fmla="*/ 17607 h 17607"/>
                </a:gdLst>
                <a:ahLst/>
                <a:cxnLst>
                  <a:cxn ang="0">
                    <a:pos x="connsiteX0" y="connsiteY0"/>
                  </a:cxn>
                  <a:cxn ang="0">
                    <a:pos x="connsiteX1" y="connsiteY1"/>
                  </a:cxn>
                  <a:cxn ang="0">
                    <a:pos x="connsiteX2" y="connsiteY2"/>
                  </a:cxn>
                </a:cxnLst>
                <a:rect l="l" t="t" r="r" b="b"/>
                <a:pathLst>
                  <a:path w="15542" h="17607">
                    <a:moveTo>
                      <a:pt x="15542" y="17607"/>
                    </a:moveTo>
                    <a:cubicBezTo>
                      <a:pt x="9446" y="4177"/>
                      <a:pt x="-459" y="-8110"/>
                      <a:pt x="17" y="6844"/>
                    </a:cubicBezTo>
                    <a:cubicBezTo>
                      <a:pt x="5542" y="25704"/>
                      <a:pt x="10304" y="11892"/>
                      <a:pt x="15542" y="1760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64" name="Freeform: Shape 73963">
                <a:extLst>
                  <a:ext uri="{FF2B5EF4-FFF2-40B4-BE49-F238E27FC236}">
                    <a16:creationId xmlns:a16="http://schemas.microsoft.com/office/drawing/2014/main" id="{14DE284F-375E-4EEC-A1F5-7CC8970DBC70}"/>
                  </a:ext>
                </a:extLst>
              </p:cNvPr>
              <p:cNvSpPr/>
              <p:nvPr/>
            </p:nvSpPr>
            <p:spPr>
              <a:xfrm>
                <a:off x="23004044" y="7050147"/>
                <a:ext cx="318108" cy="78586"/>
              </a:xfrm>
              <a:custGeom>
                <a:avLst/>
                <a:gdLst>
                  <a:gd name="connsiteX0" fmla="*/ 318109 w 318108"/>
                  <a:gd name="connsiteY0" fmla="*/ 12291 h 78586"/>
                  <a:gd name="connsiteX1" fmla="*/ 263815 w 318108"/>
                  <a:gd name="connsiteY1" fmla="*/ 21340 h 78586"/>
                  <a:gd name="connsiteX2" fmla="*/ 192093 w 318108"/>
                  <a:gd name="connsiteY2" fmla="*/ 21149 h 78586"/>
                  <a:gd name="connsiteX3" fmla="*/ 129133 w 318108"/>
                  <a:gd name="connsiteY3" fmla="*/ 32389 h 78586"/>
                  <a:gd name="connsiteX4" fmla="*/ 66934 w 318108"/>
                  <a:gd name="connsiteY4" fmla="*/ 44295 h 78586"/>
                  <a:gd name="connsiteX5" fmla="*/ 34168 w 318108"/>
                  <a:gd name="connsiteY5" fmla="*/ 46772 h 78586"/>
                  <a:gd name="connsiteX6" fmla="*/ 69 w 318108"/>
                  <a:gd name="connsiteY6" fmla="*/ 44581 h 78586"/>
                  <a:gd name="connsiteX7" fmla="*/ 164 w 318108"/>
                  <a:gd name="connsiteY7" fmla="*/ 78585 h 78586"/>
                  <a:gd name="connsiteX8" fmla="*/ 141229 w 318108"/>
                  <a:gd name="connsiteY8" fmla="*/ 64012 h 78586"/>
                  <a:gd name="connsiteX9" fmla="*/ 215047 w 318108"/>
                  <a:gd name="connsiteY9" fmla="*/ 56011 h 78586"/>
                  <a:gd name="connsiteX10" fmla="*/ 280295 w 318108"/>
                  <a:gd name="connsiteY10" fmla="*/ 55249 h 78586"/>
                  <a:gd name="connsiteX11" fmla="*/ 318109 w 318108"/>
                  <a:gd name="connsiteY11" fmla="*/ 12291 h 78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108" h="78586">
                    <a:moveTo>
                      <a:pt x="318109" y="12291"/>
                    </a:moveTo>
                    <a:cubicBezTo>
                      <a:pt x="314775" y="-13617"/>
                      <a:pt x="268864" y="7338"/>
                      <a:pt x="263815" y="21340"/>
                    </a:cubicBezTo>
                    <a:cubicBezTo>
                      <a:pt x="237812" y="17911"/>
                      <a:pt x="213809" y="18864"/>
                      <a:pt x="192093" y="21149"/>
                    </a:cubicBezTo>
                    <a:cubicBezTo>
                      <a:pt x="170280" y="23531"/>
                      <a:pt x="149611" y="27912"/>
                      <a:pt x="129133" y="32389"/>
                    </a:cubicBezTo>
                    <a:cubicBezTo>
                      <a:pt x="108654" y="36866"/>
                      <a:pt x="88270" y="41533"/>
                      <a:pt x="66934" y="44295"/>
                    </a:cubicBezTo>
                    <a:cubicBezTo>
                      <a:pt x="56266" y="45629"/>
                      <a:pt x="45408" y="46581"/>
                      <a:pt x="34168" y="46772"/>
                    </a:cubicBezTo>
                    <a:cubicBezTo>
                      <a:pt x="23120" y="46867"/>
                      <a:pt x="11880" y="46200"/>
                      <a:pt x="69" y="44581"/>
                    </a:cubicBezTo>
                    <a:cubicBezTo>
                      <a:pt x="9689" y="63631"/>
                      <a:pt x="-1456" y="65822"/>
                      <a:pt x="164" y="78585"/>
                    </a:cubicBezTo>
                    <a:cubicBezTo>
                      <a:pt x="38645" y="78680"/>
                      <a:pt x="90747" y="70584"/>
                      <a:pt x="141229" y="64012"/>
                    </a:cubicBezTo>
                    <a:cubicBezTo>
                      <a:pt x="166565" y="60678"/>
                      <a:pt x="191521" y="57726"/>
                      <a:pt x="215047" y="56011"/>
                    </a:cubicBezTo>
                    <a:cubicBezTo>
                      <a:pt x="238955" y="54011"/>
                      <a:pt x="261245" y="53344"/>
                      <a:pt x="280295" y="55249"/>
                    </a:cubicBezTo>
                    <a:cubicBezTo>
                      <a:pt x="302487" y="52868"/>
                      <a:pt x="303058" y="23245"/>
                      <a:pt x="318109" y="1229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65" name="Freeform: Shape 73964">
                <a:extLst>
                  <a:ext uri="{FF2B5EF4-FFF2-40B4-BE49-F238E27FC236}">
                    <a16:creationId xmlns:a16="http://schemas.microsoft.com/office/drawing/2014/main" id="{B169E048-C98A-4326-96E7-4DB85CCC5676}"/>
                  </a:ext>
                </a:extLst>
              </p:cNvPr>
              <p:cNvSpPr/>
              <p:nvPr/>
            </p:nvSpPr>
            <p:spPr>
              <a:xfrm>
                <a:off x="22860000" y="5067427"/>
                <a:ext cx="28002" cy="51530"/>
              </a:xfrm>
              <a:custGeom>
                <a:avLst/>
                <a:gdLst>
                  <a:gd name="connsiteX0" fmla="*/ 27909 w 28002"/>
                  <a:gd name="connsiteY0" fmla="*/ 34957 h 51530"/>
                  <a:gd name="connsiteX1" fmla="*/ 0 w 28002"/>
                  <a:gd name="connsiteY1" fmla="*/ 0 h 51530"/>
                  <a:gd name="connsiteX2" fmla="*/ 12383 w 28002"/>
                  <a:gd name="connsiteY2" fmla="*/ 42577 h 51530"/>
                  <a:gd name="connsiteX3" fmla="*/ 28003 w 28002"/>
                  <a:gd name="connsiteY3" fmla="*/ 51530 h 51530"/>
                  <a:gd name="connsiteX4" fmla="*/ 27909 w 28002"/>
                  <a:gd name="connsiteY4" fmla="*/ 34957 h 515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02" h="51530">
                    <a:moveTo>
                      <a:pt x="27909" y="34957"/>
                    </a:moveTo>
                    <a:cubicBezTo>
                      <a:pt x="19622" y="17717"/>
                      <a:pt x="10477" y="5810"/>
                      <a:pt x="0" y="0"/>
                    </a:cubicBezTo>
                    <a:cubicBezTo>
                      <a:pt x="2191" y="28385"/>
                      <a:pt x="36195" y="40386"/>
                      <a:pt x="12383" y="42577"/>
                    </a:cubicBezTo>
                    <a:cubicBezTo>
                      <a:pt x="15812" y="54007"/>
                      <a:pt x="22574" y="49911"/>
                      <a:pt x="28003" y="51530"/>
                    </a:cubicBezTo>
                    <a:cubicBezTo>
                      <a:pt x="25432" y="41815"/>
                      <a:pt x="25622" y="36671"/>
                      <a:pt x="27909" y="3495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66" name="Freeform: Shape 73965">
                <a:extLst>
                  <a:ext uri="{FF2B5EF4-FFF2-40B4-BE49-F238E27FC236}">
                    <a16:creationId xmlns:a16="http://schemas.microsoft.com/office/drawing/2014/main" id="{F17C8F9A-CE73-4ECB-AB71-36496CBF2876}"/>
                  </a:ext>
                </a:extLst>
              </p:cNvPr>
              <p:cNvSpPr/>
              <p:nvPr/>
            </p:nvSpPr>
            <p:spPr>
              <a:xfrm>
                <a:off x="22548515" y="3712115"/>
                <a:ext cx="22209" cy="41719"/>
              </a:xfrm>
              <a:custGeom>
                <a:avLst/>
                <a:gdLst>
                  <a:gd name="connsiteX0" fmla="*/ 22210 w 22209"/>
                  <a:gd name="connsiteY0" fmla="*/ 27051 h 41719"/>
                  <a:gd name="connsiteX1" fmla="*/ 6780 w 22209"/>
                  <a:gd name="connsiteY1" fmla="*/ 0 h 41719"/>
                  <a:gd name="connsiteX2" fmla="*/ 2779 w 22209"/>
                  <a:gd name="connsiteY2" fmla="*/ 32290 h 41719"/>
                  <a:gd name="connsiteX3" fmla="*/ 11733 w 22209"/>
                  <a:gd name="connsiteY3" fmla="*/ 41720 h 41719"/>
                  <a:gd name="connsiteX4" fmla="*/ 8779 w 22209"/>
                  <a:gd name="connsiteY4" fmla="*/ 8572 h 41719"/>
                  <a:gd name="connsiteX5" fmla="*/ 16305 w 22209"/>
                  <a:gd name="connsiteY5" fmla="*/ 21717 h 41719"/>
                  <a:gd name="connsiteX6" fmla="*/ 22210 w 22209"/>
                  <a:gd name="connsiteY6" fmla="*/ 27051 h 41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09" h="41719">
                    <a:moveTo>
                      <a:pt x="22210" y="27051"/>
                    </a:moveTo>
                    <a:cubicBezTo>
                      <a:pt x="16781" y="10096"/>
                      <a:pt x="13542" y="3524"/>
                      <a:pt x="6780" y="0"/>
                    </a:cubicBezTo>
                    <a:cubicBezTo>
                      <a:pt x="2208" y="4000"/>
                      <a:pt x="-3507" y="5525"/>
                      <a:pt x="2779" y="32290"/>
                    </a:cubicBezTo>
                    <a:cubicBezTo>
                      <a:pt x="5923" y="31909"/>
                      <a:pt x="9065" y="31623"/>
                      <a:pt x="11733" y="41720"/>
                    </a:cubicBezTo>
                    <a:cubicBezTo>
                      <a:pt x="15448" y="40196"/>
                      <a:pt x="13828" y="27813"/>
                      <a:pt x="8779" y="8572"/>
                    </a:cubicBezTo>
                    <a:cubicBezTo>
                      <a:pt x="11351" y="10668"/>
                      <a:pt x="13828" y="16859"/>
                      <a:pt x="16305" y="21717"/>
                    </a:cubicBezTo>
                    <a:cubicBezTo>
                      <a:pt x="18495" y="26384"/>
                      <a:pt x="20400" y="30004"/>
                      <a:pt x="22210" y="2705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67" name="Freeform: Shape 73966">
                <a:extLst>
                  <a:ext uri="{FF2B5EF4-FFF2-40B4-BE49-F238E27FC236}">
                    <a16:creationId xmlns:a16="http://schemas.microsoft.com/office/drawing/2014/main" id="{C3B371B1-1DB2-4B48-A0CD-4DC0CD1FE176}"/>
                  </a:ext>
                </a:extLst>
              </p:cNvPr>
              <p:cNvSpPr/>
              <p:nvPr/>
            </p:nvSpPr>
            <p:spPr>
              <a:xfrm>
                <a:off x="22350984" y="3718138"/>
                <a:ext cx="195547" cy="104437"/>
              </a:xfrm>
              <a:custGeom>
                <a:avLst/>
                <a:gdLst>
                  <a:gd name="connsiteX0" fmla="*/ 72104 w 195547"/>
                  <a:gd name="connsiteY0" fmla="*/ 41221 h 104437"/>
                  <a:gd name="connsiteX1" fmla="*/ 62102 w 195547"/>
                  <a:gd name="connsiteY1" fmla="*/ 64747 h 104437"/>
                  <a:gd name="connsiteX2" fmla="*/ 67912 w 195547"/>
                  <a:gd name="connsiteY2" fmla="*/ 98752 h 104437"/>
                  <a:gd name="connsiteX3" fmla="*/ 89820 w 195547"/>
                  <a:gd name="connsiteY3" fmla="*/ 101704 h 104437"/>
                  <a:gd name="connsiteX4" fmla="*/ 94964 w 195547"/>
                  <a:gd name="connsiteY4" fmla="*/ 77511 h 104437"/>
                  <a:gd name="connsiteX5" fmla="*/ 81343 w 195547"/>
                  <a:gd name="connsiteY5" fmla="*/ 67414 h 104437"/>
                  <a:gd name="connsiteX6" fmla="*/ 98488 w 195547"/>
                  <a:gd name="connsiteY6" fmla="*/ 44935 h 104437"/>
                  <a:gd name="connsiteX7" fmla="*/ 90392 w 195547"/>
                  <a:gd name="connsiteY7" fmla="*/ 52079 h 104437"/>
                  <a:gd name="connsiteX8" fmla="*/ 120967 w 195547"/>
                  <a:gd name="connsiteY8" fmla="*/ 39982 h 104437"/>
                  <a:gd name="connsiteX9" fmla="*/ 160210 w 195547"/>
                  <a:gd name="connsiteY9" fmla="*/ 27505 h 104437"/>
                  <a:gd name="connsiteX10" fmla="*/ 195547 w 195547"/>
                  <a:gd name="connsiteY10" fmla="*/ 25409 h 104437"/>
                  <a:gd name="connsiteX11" fmla="*/ 145636 w 195547"/>
                  <a:gd name="connsiteY11" fmla="*/ 2168 h 104437"/>
                  <a:gd name="connsiteX12" fmla="*/ 138588 w 195547"/>
                  <a:gd name="connsiteY12" fmla="*/ 34363 h 104437"/>
                  <a:gd name="connsiteX13" fmla="*/ 23813 w 195547"/>
                  <a:gd name="connsiteY13" fmla="*/ 84178 h 104437"/>
                  <a:gd name="connsiteX14" fmla="*/ 0 w 195547"/>
                  <a:gd name="connsiteY14" fmla="*/ 72272 h 104437"/>
                  <a:gd name="connsiteX15" fmla="*/ 28765 w 195547"/>
                  <a:gd name="connsiteY15" fmla="*/ 84940 h 104437"/>
                  <a:gd name="connsiteX16" fmla="*/ 44005 w 195547"/>
                  <a:gd name="connsiteY16" fmla="*/ 103705 h 104437"/>
                  <a:gd name="connsiteX17" fmla="*/ 43529 w 195547"/>
                  <a:gd name="connsiteY17" fmla="*/ 70462 h 104437"/>
                  <a:gd name="connsiteX18" fmla="*/ 60293 w 195547"/>
                  <a:gd name="connsiteY18" fmla="*/ 97799 h 104437"/>
                  <a:gd name="connsiteX19" fmla="*/ 49625 w 195547"/>
                  <a:gd name="connsiteY19" fmla="*/ 63033 h 104437"/>
                  <a:gd name="connsiteX20" fmla="*/ 72104 w 195547"/>
                  <a:gd name="connsiteY20" fmla="*/ 41221 h 104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5547" h="104437">
                    <a:moveTo>
                      <a:pt x="72104" y="41221"/>
                    </a:moveTo>
                    <a:cubicBezTo>
                      <a:pt x="86296" y="68938"/>
                      <a:pt x="69913" y="70177"/>
                      <a:pt x="62102" y="64747"/>
                    </a:cubicBezTo>
                    <a:cubicBezTo>
                      <a:pt x="66294" y="87988"/>
                      <a:pt x="60959" y="81226"/>
                      <a:pt x="67912" y="98752"/>
                    </a:cubicBezTo>
                    <a:cubicBezTo>
                      <a:pt x="68103" y="82369"/>
                      <a:pt x="83629" y="87512"/>
                      <a:pt x="89820" y="101704"/>
                    </a:cubicBezTo>
                    <a:cubicBezTo>
                      <a:pt x="93821" y="98752"/>
                      <a:pt x="99822" y="100085"/>
                      <a:pt x="94964" y="77511"/>
                    </a:cubicBezTo>
                    <a:cubicBezTo>
                      <a:pt x="88486" y="90751"/>
                      <a:pt x="90201" y="71986"/>
                      <a:pt x="81343" y="67414"/>
                    </a:cubicBezTo>
                    <a:cubicBezTo>
                      <a:pt x="80486" y="43697"/>
                      <a:pt x="106394" y="98656"/>
                      <a:pt x="98488" y="44935"/>
                    </a:cubicBezTo>
                    <a:cubicBezTo>
                      <a:pt x="92773" y="40649"/>
                      <a:pt x="93154" y="49888"/>
                      <a:pt x="90392" y="52079"/>
                    </a:cubicBezTo>
                    <a:cubicBezTo>
                      <a:pt x="89439" y="18265"/>
                      <a:pt x="108013" y="39697"/>
                      <a:pt x="120967" y="39982"/>
                    </a:cubicBezTo>
                    <a:cubicBezTo>
                      <a:pt x="134873" y="40459"/>
                      <a:pt x="147922" y="33124"/>
                      <a:pt x="160210" y="27505"/>
                    </a:cubicBezTo>
                    <a:cubicBezTo>
                      <a:pt x="172593" y="21980"/>
                      <a:pt x="184404" y="18265"/>
                      <a:pt x="195547" y="25409"/>
                    </a:cubicBezTo>
                    <a:cubicBezTo>
                      <a:pt x="181927" y="-30693"/>
                      <a:pt x="164591" y="27409"/>
                      <a:pt x="145636" y="2168"/>
                    </a:cubicBezTo>
                    <a:cubicBezTo>
                      <a:pt x="144684" y="15789"/>
                      <a:pt x="137731" y="16456"/>
                      <a:pt x="138588" y="34363"/>
                    </a:cubicBezTo>
                    <a:cubicBezTo>
                      <a:pt x="91154" y="3406"/>
                      <a:pt x="47148" y="14741"/>
                      <a:pt x="23813" y="84178"/>
                    </a:cubicBezTo>
                    <a:cubicBezTo>
                      <a:pt x="12954" y="61985"/>
                      <a:pt x="10953" y="71415"/>
                      <a:pt x="0" y="72272"/>
                    </a:cubicBezTo>
                    <a:cubicBezTo>
                      <a:pt x="7619" y="108848"/>
                      <a:pt x="37337" y="110086"/>
                      <a:pt x="28765" y="84940"/>
                    </a:cubicBezTo>
                    <a:cubicBezTo>
                      <a:pt x="41434" y="77225"/>
                      <a:pt x="35242" y="103324"/>
                      <a:pt x="44005" y="103705"/>
                    </a:cubicBezTo>
                    <a:cubicBezTo>
                      <a:pt x="55054" y="109229"/>
                      <a:pt x="38576" y="82083"/>
                      <a:pt x="43529" y="70462"/>
                    </a:cubicBezTo>
                    <a:cubicBezTo>
                      <a:pt x="52482" y="97037"/>
                      <a:pt x="49816" y="91513"/>
                      <a:pt x="60293" y="97799"/>
                    </a:cubicBezTo>
                    <a:cubicBezTo>
                      <a:pt x="57340" y="81892"/>
                      <a:pt x="53911" y="69129"/>
                      <a:pt x="49625" y="63033"/>
                    </a:cubicBezTo>
                    <a:cubicBezTo>
                      <a:pt x="52006" y="40744"/>
                      <a:pt x="75247" y="82559"/>
                      <a:pt x="72104" y="4122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68" name="Freeform: Shape 73967">
                <a:extLst>
                  <a:ext uri="{FF2B5EF4-FFF2-40B4-BE49-F238E27FC236}">
                    <a16:creationId xmlns:a16="http://schemas.microsoft.com/office/drawing/2014/main" id="{FAC5BB22-8E65-47FA-A7E5-1368AF5A3138}"/>
                  </a:ext>
                </a:extLst>
              </p:cNvPr>
              <p:cNvSpPr/>
              <p:nvPr/>
            </p:nvSpPr>
            <p:spPr>
              <a:xfrm>
                <a:off x="22481610" y="5103334"/>
                <a:ext cx="248182" cy="105825"/>
              </a:xfrm>
              <a:custGeom>
                <a:avLst/>
                <a:gdLst>
                  <a:gd name="connsiteX0" fmla="*/ 245611 w 248182"/>
                  <a:gd name="connsiteY0" fmla="*/ 15528 h 105825"/>
                  <a:gd name="connsiteX1" fmla="*/ 202843 w 248182"/>
                  <a:gd name="connsiteY1" fmla="*/ 4289 h 105825"/>
                  <a:gd name="connsiteX2" fmla="*/ 197510 w 248182"/>
                  <a:gd name="connsiteY2" fmla="*/ 54581 h 105825"/>
                  <a:gd name="connsiteX3" fmla="*/ 176840 w 248182"/>
                  <a:gd name="connsiteY3" fmla="*/ 10956 h 105825"/>
                  <a:gd name="connsiteX4" fmla="*/ 1961 w 248182"/>
                  <a:gd name="connsiteY4" fmla="*/ 72012 h 105825"/>
                  <a:gd name="connsiteX5" fmla="*/ 627 w 248182"/>
                  <a:gd name="connsiteY5" fmla="*/ 88776 h 105825"/>
                  <a:gd name="connsiteX6" fmla="*/ 2724 w 248182"/>
                  <a:gd name="connsiteY6" fmla="*/ 105825 h 105825"/>
                  <a:gd name="connsiteX7" fmla="*/ 102069 w 248182"/>
                  <a:gd name="connsiteY7" fmla="*/ 55438 h 105825"/>
                  <a:gd name="connsiteX8" fmla="*/ 112642 w 248182"/>
                  <a:gd name="connsiteY8" fmla="*/ 81632 h 105825"/>
                  <a:gd name="connsiteX9" fmla="*/ 146074 w 248182"/>
                  <a:gd name="connsiteY9" fmla="*/ 75822 h 105825"/>
                  <a:gd name="connsiteX10" fmla="*/ 145693 w 248182"/>
                  <a:gd name="connsiteY10" fmla="*/ 50485 h 105825"/>
                  <a:gd name="connsiteX11" fmla="*/ 184270 w 248182"/>
                  <a:gd name="connsiteY11" fmla="*/ 78679 h 105825"/>
                  <a:gd name="connsiteX12" fmla="*/ 210750 w 248182"/>
                  <a:gd name="connsiteY12" fmla="*/ 72107 h 105825"/>
                  <a:gd name="connsiteX13" fmla="*/ 221513 w 248182"/>
                  <a:gd name="connsiteY13" fmla="*/ 13909 h 105825"/>
                  <a:gd name="connsiteX14" fmla="*/ 235705 w 248182"/>
                  <a:gd name="connsiteY14" fmla="*/ 56962 h 105825"/>
                  <a:gd name="connsiteX15" fmla="*/ 248182 w 248182"/>
                  <a:gd name="connsiteY15" fmla="*/ 49342 h 105825"/>
                  <a:gd name="connsiteX16" fmla="*/ 245611 w 248182"/>
                  <a:gd name="connsiteY16" fmla="*/ 15528 h 10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8182" h="105825">
                    <a:moveTo>
                      <a:pt x="245611" y="15528"/>
                    </a:moveTo>
                    <a:cubicBezTo>
                      <a:pt x="230752" y="-4093"/>
                      <a:pt x="217607" y="-1712"/>
                      <a:pt x="202843" y="4289"/>
                    </a:cubicBezTo>
                    <a:cubicBezTo>
                      <a:pt x="225323" y="46580"/>
                      <a:pt x="183031" y="8194"/>
                      <a:pt x="197510" y="54581"/>
                    </a:cubicBezTo>
                    <a:cubicBezTo>
                      <a:pt x="188746" y="47342"/>
                      <a:pt x="184079" y="24196"/>
                      <a:pt x="176840" y="10956"/>
                    </a:cubicBezTo>
                    <a:cubicBezTo>
                      <a:pt x="97783" y="14957"/>
                      <a:pt x="61874" y="47151"/>
                      <a:pt x="1961" y="72012"/>
                    </a:cubicBezTo>
                    <a:cubicBezTo>
                      <a:pt x="-1372" y="72012"/>
                      <a:pt x="532" y="82299"/>
                      <a:pt x="627" y="88776"/>
                    </a:cubicBezTo>
                    <a:cubicBezTo>
                      <a:pt x="1295" y="94491"/>
                      <a:pt x="1961" y="100110"/>
                      <a:pt x="2724" y="105825"/>
                    </a:cubicBezTo>
                    <a:cubicBezTo>
                      <a:pt x="26155" y="74869"/>
                      <a:pt x="68731" y="100587"/>
                      <a:pt x="102069" y="55438"/>
                    </a:cubicBezTo>
                    <a:cubicBezTo>
                      <a:pt x="106165" y="61915"/>
                      <a:pt x="109499" y="71440"/>
                      <a:pt x="112642" y="81632"/>
                    </a:cubicBezTo>
                    <a:cubicBezTo>
                      <a:pt x="122357" y="72678"/>
                      <a:pt x="133787" y="63249"/>
                      <a:pt x="146074" y="75822"/>
                    </a:cubicBezTo>
                    <a:cubicBezTo>
                      <a:pt x="143027" y="61915"/>
                      <a:pt x="147122" y="61344"/>
                      <a:pt x="145693" y="50485"/>
                    </a:cubicBezTo>
                    <a:cubicBezTo>
                      <a:pt x="158553" y="74679"/>
                      <a:pt x="175792" y="30388"/>
                      <a:pt x="184270" y="78679"/>
                    </a:cubicBezTo>
                    <a:cubicBezTo>
                      <a:pt x="195890" y="75155"/>
                      <a:pt x="195795" y="54962"/>
                      <a:pt x="210750" y="72107"/>
                    </a:cubicBezTo>
                    <a:cubicBezTo>
                      <a:pt x="216083" y="43151"/>
                      <a:pt x="210463" y="24577"/>
                      <a:pt x="221513" y="13909"/>
                    </a:cubicBezTo>
                    <a:cubicBezTo>
                      <a:pt x="226180" y="20767"/>
                      <a:pt x="225323" y="43627"/>
                      <a:pt x="235705" y="56962"/>
                    </a:cubicBezTo>
                    <a:cubicBezTo>
                      <a:pt x="237705" y="50485"/>
                      <a:pt x="241992" y="48294"/>
                      <a:pt x="248182" y="49342"/>
                    </a:cubicBezTo>
                    <a:cubicBezTo>
                      <a:pt x="242372" y="37341"/>
                      <a:pt x="227037" y="7908"/>
                      <a:pt x="245611" y="1552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69" name="Freeform: Shape 73968">
                <a:extLst>
                  <a:ext uri="{FF2B5EF4-FFF2-40B4-BE49-F238E27FC236}">
                    <a16:creationId xmlns:a16="http://schemas.microsoft.com/office/drawing/2014/main" id="{6E34C612-4783-433B-89DC-2B9723996E91}"/>
                  </a:ext>
                </a:extLst>
              </p:cNvPr>
              <p:cNvSpPr/>
              <p:nvPr/>
            </p:nvSpPr>
            <p:spPr>
              <a:xfrm>
                <a:off x="22970394" y="7093775"/>
                <a:ext cx="26575" cy="30210"/>
              </a:xfrm>
              <a:custGeom>
                <a:avLst/>
                <a:gdLst>
                  <a:gd name="connsiteX0" fmla="*/ 26575 w 26575"/>
                  <a:gd name="connsiteY0" fmla="*/ 17812 h 30210"/>
                  <a:gd name="connsiteX1" fmla="*/ 0 w 26575"/>
                  <a:gd name="connsiteY1" fmla="*/ 0 h 30210"/>
                  <a:gd name="connsiteX2" fmla="*/ 26575 w 26575"/>
                  <a:gd name="connsiteY2" fmla="*/ 17812 h 30210"/>
                </a:gdLst>
                <a:ahLst/>
                <a:cxnLst>
                  <a:cxn ang="0">
                    <a:pos x="connsiteX0" y="connsiteY0"/>
                  </a:cxn>
                  <a:cxn ang="0">
                    <a:pos x="connsiteX1" y="connsiteY1"/>
                  </a:cxn>
                  <a:cxn ang="0">
                    <a:pos x="connsiteX2" y="connsiteY2"/>
                  </a:cxn>
                </a:cxnLst>
                <a:rect l="l" t="t" r="r" b="b"/>
                <a:pathLst>
                  <a:path w="26575" h="30210">
                    <a:moveTo>
                      <a:pt x="26575" y="17812"/>
                    </a:moveTo>
                    <a:cubicBezTo>
                      <a:pt x="20670" y="5049"/>
                      <a:pt x="9240" y="5049"/>
                      <a:pt x="0" y="0"/>
                    </a:cubicBezTo>
                    <a:cubicBezTo>
                      <a:pt x="6478" y="33814"/>
                      <a:pt x="19908" y="38481"/>
                      <a:pt x="26575" y="1781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70" name="Freeform: Shape 73969">
                <a:extLst>
                  <a:ext uri="{FF2B5EF4-FFF2-40B4-BE49-F238E27FC236}">
                    <a16:creationId xmlns:a16="http://schemas.microsoft.com/office/drawing/2014/main" id="{A8B5DEF6-452A-45BB-8B86-5963980FD783}"/>
                  </a:ext>
                </a:extLst>
              </p:cNvPr>
              <p:cNvSpPr/>
              <p:nvPr/>
            </p:nvSpPr>
            <p:spPr>
              <a:xfrm>
                <a:off x="22688132" y="5209635"/>
                <a:ext cx="22325" cy="34480"/>
              </a:xfrm>
              <a:custGeom>
                <a:avLst/>
                <a:gdLst>
                  <a:gd name="connsiteX0" fmla="*/ 22326 w 22325"/>
                  <a:gd name="connsiteY0" fmla="*/ 34481 h 34480"/>
                  <a:gd name="connsiteX1" fmla="*/ 18134 w 22325"/>
                  <a:gd name="connsiteY1" fmla="*/ 8954 h 34480"/>
                  <a:gd name="connsiteX2" fmla="*/ 9752 w 22325"/>
                  <a:gd name="connsiteY2" fmla="*/ 0 h 34480"/>
                  <a:gd name="connsiteX3" fmla="*/ 1180 w 22325"/>
                  <a:gd name="connsiteY3" fmla="*/ 33147 h 34480"/>
                  <a:gd name="connsiteX4" fmla="*/ 22326 w 22325"/>
                  <a:gd name="connsiteY4" fmla="*/ 34481 h 34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25" h="34480">
                    <a:moveTo>
                      <a:pt x="22326" y="34481"/>
                    </a:moveTo>
                    <a:cubicBezTo>
                      <a:pt x="20897" y="26003"/>
                      <a:pt x="19563" y="17431"/>
                      <a:pt x="18134" y="8954"/>
                    </a:cubicBezTo>
                    <a:cubicBezTo>
                      <a:pt x="15372" y="18193"/>
                      <a:pt x="12133" y="15907"/>
                      <a:pt x="9752" y="0"/>
                    </a:cubicBezTo>
                    <a:cubicBezTo>
                      <a:pt x="990" y="476"/>
                      <a:pt x="-1868" y="11525"/>
                      <a:pt x="1180" y="33147"/>
                    </a:cubicBezTo>
                    <a:cubicBezTo>
                      <a:pt x="10229" y="26194"/>
                      <a:pt x="10800" y="26194"/>
                      <a:pt x="22326" y="3448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71" name="Freeform: Shape 73970">
                <a:extLst>
                  <a:ext uri="{FF2B5EF4-FFF2-40B4-BE49-F238E27FC236}">
                    <a16:creationId xmlns:a16="http://schemas.microsoft.com/office/drawing/2014/main" id="{D9823A79-8AD1-4466-B45C-BFFB90AF1AE8}"/>
                  </a:ext>
                </a:extLst>
              </p:cNvPr>
              <p:cNvSpPr/>
              <p:nvPr/>
            </p:nvSpPr>
            <p:spPr>
              <a:xfrm>
                <a:off x="22602443" y="5212752"/>
                <a:ext cx="28515" cy="26987"/>
              </a:xfrm>
              <a:custGeom>
                <a:avLst/>
                <a:gdLst>
                  <a:gd name="connsiteX0" fmla="*/ 26766 w 28515"/>
                  <a:gd name="connsiteY0" fmla="*/ 312 h 26987"/>
                  <a:gd name="connsiteX1" fmla="*/ 0 w 28515"/>
                  <a:gd name="connsiteY1" fmla="*/ 6789 h 26987"/>
                  <a:gd name="connsiteX2" fmla="*/ 26766 w 28515"/>
                  <a:gd name="connsiteY2" fmla="*/ 312 h 26987"/>
                </a:gdLst>
                <a:ahLst/>
                <a:cxnLst>
                  <a:cxn ang="0">
                    <a:pos x="connsiteX0" y="connsiteY0"/>
                  </a:cxn>
                  <a:cxn ang="0">
                    <a:pos x="connsiteX1" y="connsiteY1"/>
                  </a:cxn>
                  <a:cxn ang="0">
                    <a:pos x="connsiteX2" y="connsiteY2"/>
                  </a:cxn>
                </a:cxnLst>
                <a:rect l="l" t="t" r="r" b="b"/>
                <a:pathLst>
                  <a:path w="28515" h="26987">
                    <a:moveTo>
                      <a:pt x="26766" y="312"/>
                    </a:moveTo>
                    <a:cubicBezTo>
                      <a:pt x="15241" y="-2450"/>
                      <a:pt x="14192" y="14219"/>
                      <a:pt x="0" y="6789"/>
                    </a:cubicBezTo>
                    <a:cubicBezTo>
                      <a:pt x="4001" y="32507"/>
                      <a:pt x="36291" y="37079"/>
                      <a:pt x="26766" y="31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72" name="Freeform: Shape 73971">
                <a:extLst>
                  <a:ext uri="{FF2B5EF4-FFF2-40B4-BE49-F238E27FC236}">
                    <a16:creationId xmlns:a16="http://schemas.microsoft.com/office/drawing/2014/main" id="{9F9A3420-E8B4-43A4-9B78-E26828DEA42A}"/>
                  </a:ext>
                </a:extLst>
              </p:cNvPr>
              <p:cNvSpPr/>
              <p:nvPr/>
            </p:nvSpPr>
            <p:spPr>
              <a:xfrm>
                <a:off x="22450509" y="5171596"/>
                <a:ext cx="23632" cy="51945"/>
              </a:xfrm>
              <a:custGeom>
                <a:avLst/>
                <a:gdLst>
                  <a:gd name="connsiteX0" fmla="*/ 23632 w 23632"/>
                  <a:gd name="connsiteY0" fmla="*/ 11369 h 51945"/>
                  <a:gd name="connsiteX1" fmla="*/ 4487 w 23632"/>
                  <a:gd name="connsiteY1" fmla="*/ 51946 h 51945"/>
                  <a:gd name="connsiteX2" fmla="*/ 23632 w 23632"/>
                  <a:gd name="connsiteY2" fmla="*/ 11369 h 51945"/>
                </a:gdLst>
                <a:ahLst/>
                <a:cxnLst>
                  <a:cxn ang="0">
                    <a:pos x="connsiteX0" y="connsiteY0"/>
                  </a:cxn>
                  <a:cxn ang="0">
                    <a:pos x="connsiteX1" y="connsiteY1"/>
                  </a:cxn>
                  <a:cxn ang="0">
                    <a:pos x="connsiteX2" y="connsiteY2"/>
                  </a:cxn>
                </a:cxnLst>
                <a:rect l="l" t="t" r="r" b="b"/>
                <a:pathLst>
                  <a:path w="23632" h="51945">
                    <a:moveTo>
                      <a:pt x="23632" y="11369"/>
                    </a:moveTo>
                    <a:cubicBezTo>
                      <a:pt x="17918" y="-20349"/>
                      <a:pt x="-10944" y="21180"/>
                      <a:pt x="4487" y="51946"/>
                    </a:cubicBezTo>
                    <a:cubicBezTo>
                      <a:pt x="5535" y="27657"/>
                      <a:pt x="10583" y="11560"/>
                      <a:pt x="23632" y="1136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73" name="Freeform: Shape 73972">
                <a:extLst>
                  <a:ext uri="{FF2B5EF4-FFF2-40B4-BE49-F238E27FC236}">
                    <a16:creationId xmlns:a16="http://schemas.microsoft.com/office/drawing/2014/main" id="{BC3FC67B-F398-4F59-B959-560843F5BA9B}"/>
                  </a:ext>
                </a:extLst>
              </p:cNvPr>
              <p:cNvSpPr/>
              <p:nvPr/>
            </p:nvSpPr>
            <p:spPr>
              <a:xfrm>
                <a:off x="22410325" y="4908364"/>
                <a:ext cx="31717" cy="24000"/>
              </a:xfrm>
              <a:custGeom>
                <a:avLst/>
                <a:gdLst>
                  <a:gd name="connsiteX0" fmla="*/ 31718 w 31717"/>
                  <a:gd name="connsiteY0" fmla="*/ 9711 h 24000"/>
                  <a:gd name="connsiteX1" fmla="*/ 0 w 31717"/>
                  <a:gd name="connsiteY1" fmla="*/ 14855 h 24000"/>
                  <a:gd name="connsiteX2" fmla="*/ 31718 w 31717"/>
                  <a:gd name="connsiteY2" fmla="*/ 9711 h 24000"/>
                </a:gdLst>
                <a:ahLst/>
                <a:cxnLst>
                  <a:cxn ang="0">
                    <a:pos x="connsiteX0" y="connsiteY0"/>
                  </a:cxn>
                  <a:cxn ang="0">
                    <a:pos x="connsiteX1" y="connsiteY1"/>
                  </a:cxn>
                  <a:cxn ang="0">
                    <a:pos x="connsiteX2" y="connsiteY2"/>
                  </a:cxn>
                </a:cxnLst>
                <a:rect l="l" t="t" r="r" b="b"/>
                <a:pathLst>
                  <a:path w="31717" h="24000">
                    <a:moveTo>
                      <a:pt x="31718" y="9711"/>
                    </a:moveTo>
                    <a:cubicBezTo>
                      <a:pt x="19241" y="-17721"/>
                      <a:pt x="13240" y="22475"/>
                      <a:pt x="0" y="14855"/>
                    </a:cubicBezTo>
                    <a:cubicBezTo>
                      <a:pt x="10763" y="38858"/>
                      <a:pt x="21336" y="7806"/>
                      <a:pt x="31718" y="971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74" name="Freeform: Shape 73973">
                <a:extLst>
                  <a:ext uri="{FF2B5EF4-FFF2-40B4-BE49-F238E27FC236}">
                    <a16:creationId xmlns:a16="http://schemas.microsoft.com/office/drawing/2014/main" id="{DA44F88B-7BEA-4236-9059-ACF09A0F4EB0}"/>
                  </a:ext>
                </a:extLst>
              </p:cNvPr>
              <p:cNvSpPr/>
              <p:nvPr/>
            </p:nvSpPr>
            <p:spPr>
              <a:xfrm>
                <a:off x="22628505" y="6978698"/>
                <a:ext cx="22465" cy="25114"/>
              </a:xfrm>
              <a:custGeom>
                <a:avLst/>
                <a:gdLst>
                  <a:gd name="connsiteX0" fmla="*/ 19563 w 22465"/>
                  <a:gd name="connsiteY0" fmla="*/ 24781 h 25114"/>
                  <a:gd name="connsiteX1" fmla="*/ 1656 w 22465"/>
                  <a:gd name="connsiteY1" fmla="*/ 23638 h 25114"/>
                  <a:gd name="connsiteX2" fmla="*/ 19563 w 22465"/>
                  <a:gd name="connsiteY2" fmla="*/ 24781 h 25114"/>
                </a:gdLst>
                <a:ahLst/>
                <a:cxnLst>
                  <a:cxn ang="0">
                    <a:pos x="connsiteX0" y="connsiteY0"/>
                  </a:cxn>
                  <a:cxn ang="0">
                    <a:pos x="connsiteX1" y="connsiteY1"/>
                  </a:cxn>
                  <a:cxn ang="0">
                    <a:pos x="connsiteX2" y="connsiteY2"/>
                  </a:cxn>
                </a:cxnLst>
                <a:rect l="l" t="t" r="r" b="b"/>
                <a:pathLst>
                  <a:path w="22465" h="25114">
                    <a:moveTo>
                      <a:pt x="19563" y="24781"/>
                    </a:moveTo>
                    <a:cubicBezTo>
                      <a:pt x="33660" y="8493"/>
                      <a:pt x="-8726" y="-21130"/>
                      <a:pt x="1656" y="23638"/>
                    </a:cubicBezTo>
                    <a:cubicBezTo>
                      <a:pt x="10704" y="32305"/>
                      <a:pt x="14134" y="-1128"/>
                      <a:pt x="19563" y="2478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75" name="Freeform: Shape 73974">
                <a:extLst>
                  <a:ext uri="{FF2B5EF4-FFF2-40B4-BE49-F238E27FC236}">
                    <a16:creationId xmlns:a16="http://schemas.microsoft.com/office/drawing/2014/main" id="{E92C6B42-4F13-4BA2-8B81-83EA6A06E0DA}"/>
                  </a:ext>
                </a:extLst>
              </p:cNvPr>
              <p:cNvSpPr/>
              <p:nvPr/>
            </p:nvSpPr>
            <p:spPr>
              <a:xfrm>
                <a:off x="22160198" y="2950831"/>
                <a:ext cx="13429" cy="32798"/>
              </a:xfrm>
              <a:custGeom>
                <a:avLst/>
                <a:gdLst>
                  <a:gd name="connsiteX0" fmla="*/ 13429 w 13429"/>
                  <a:gd name="connsiteY0" fmla="*/ 26621 h 32798"/>
                  <a:gd name="connsiteX1" fmla="*/ 9811 w 13429"/>
                  <a:gd name="connsiteY1" fmla="*/ 1189 h 32798"/>
                  <a:gd name="connsiteX2" fmla="*/ 0 w 13429"/>
                  <a:gd name="connsiteY2" fmla="*/ 15477 h 32798"/>
                  <a:gd name="connsiteX3" fmla="*/ 13429 w 13429"/>
                  <a:gd name="connsiteY3" fmla="*/ 26621 h 32798"/>
                </a:gdLst>
                <a:ahLst/>
                <a:cxnLst>
                  <a:cxn ang="0">
                    <a:pos x="connsiteX0" y="connsiteY0"/>
                  </a:cxn>
                  <a:cxn ang="0">
                    <a:pos x="connsiteX1" y="connsiteY1"/>
                  </a:cxn>
                  <a:cxn ang="0">
                    <a:pos x="connsiteX2" y="connsiteY2"/>
                  </a:cxn>
                  <a:cxn ang="0">
                    <a:pos x="connsiteX3" y="connsiteY3"/>
                  </a:cxn>
                </a:cxnLst>
                <a:rect l="l" t="t" r="r" b="b"/>
                <a:pathLst>
                  <a:path w="13429" h="32798">
                    <a:moveTo>
                      <a:pt x="13429" y="26621"/>
                    </a:moveTo>
                    <a:cubicBezTo>
                      <a:pt x="12192" y="18048"/>
                      <a:pt x="11048" y="9571"/>
                      <a:pt x="9811" y="1189"/>
                    </a:cubicBezTo>
                    <a:cubicBezTo>
                      <a:pt x="2857" y="-4431"/>
                      <a:pt x="3620" y="11476"/>
                      <a:pt x="0" y="15477"/>
                    </a:cubicBezTo>
                    <a:cubicBezTo>
                      <a:pt x="5049" y="43956"/>
                      <a:pt x="9430" y="29383"/>
                      <a:pt x="13429" y="2662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76" name="Freeform: Shape 73975">
                <a:extLst>
                  <a:ext uri="{FF2B5EF4-FFF2-40B4-BE49-F238E27FC236}">
                    <a16:creationId xmlns:a16="http://schemas.microsoft.com/office/drawing/2014/main" id="{B56F3CA0-1F5A-4107-9365-64B863084798}"/>
                  </a:ext>
                </a:extLst>
              </p:cNvPr>
              <p:cNvSpPr/>
              <p:nvPr/>
            </p:nvSpPr>
            <p:spPr>
              <a:xfrm>
                <a:off x="22401371" y="5108039"/>
                <a:ext cx="22288" cy="19491"/>
              </a:xfrm>
              <a:custGeom>
                <a:avLst/>
                <a:gdLst>
                  <a:gd name="connsiteX0" fmla="*/ 22288 w 22288"/>
                  <a:gd name="connsiteY0" fmla="*/ 19491 h 19491"/>
                  <a:gd name="connsiteX1" fmla="*/ 0 w 22288"/>
                  <a:gd name="connsiteY1" fmla="*/ 60 h 19491"/>
                  <a:gd name="connsiteX2" fmla="*/ 22288 w 22288"/>
                  <a:gd name="connsiteY2" fmla="*/ 19491 h 19491"/>
                </a:gdLst>
                <a:ahLst/>
                <a:cxnLst>
                  <a:cxn ang="0">
                    <a:pos x="connsiteX0" y="connsiteY0"/>
                  </a:cxn>
                  <a:cxn ang="0">
                    <a:pos x="connsiteX1" y="connsiteY1"/>
                  </a:cxn>
                  <a:cxn ang="0">
                    <a:pos x="connsiteX2" y="connsiteY2"/>
                  </a:cxn>
                </a:cxnLst>
                <a:rect l="l" t="t" r="r" b="b"/>
                <a:pathLst>
                  <a:path w="22288" h="19491">
                    <a:moveTo>
                      <a:pt x="22288" y="19491"/>
                    </a:moveTo>
                    <a:cubicBezTo>
                      <a:pt x="17526" y="4156"/>
                      <a:pt x="9525" y="-607"/>
                      <a:pt x="0" y="60"/>
                    </a:cubicBezTo>
                    <a:cubicBezTo>
                      <a:pt x="95" y="30731"/>
                      <a:pt x="14764" y="13490"/>
                      <a:pt x="22288" y="1949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77" name="Freeform: Shape 73976">
                <a:extLst>
                  <a:ext uri="{FF2B5EF4-FFF2-40B4-BE49-F238E27FC236}">
                    <a16:creationId xmlns:a16="http://schemas.microsoft.com/office/drawing/2014/main" id="{1944F801-E3EE-4B8B-BA4B-5F60BB114BA4}"/>
                  </a:ext>
                </a:extLst>
              </p:cNvPr>
              <p:cNvSpPr/>
              <p:nvPr/>
            </p:nvSpPr>
            <p:spPr>
              <a:xfrm>
                <a:off x="22303835" y="5186013"/>
                <a:ext cx="35918" cy="30534"/>
              </a:xfrm>
              <a:custGeom>
                <a:avLst/>
                <a:gdLst>
                  <a:gd name="connsiteX0" fmla="*/ 34671 w 35918"/>
                  <a:gd name="connsiteY0" fmla="*/ 0 h 30534"/>
                  <a:gd name="connsiteX1" fmla="*/ 0 w 35918"/>
                  <a:gd name="connsiteY1" fmla="*/ 30194 h 30534"/>
                  <a:gd name="connsiteX2" fmla="*/ 34671 w 35918"/>
                  <a:gd name="connsiteY2" fmla="*/ 0 h 30534"/>
                </a:gdLst>
                <a:ahLst/>
                <a:cxnLst>
                  <a:cxn ang="0">
                    <a:pos x="connsiteX0" y="connsiteY0"/>
                  </a:cxn>
                  <a:cxn ang="0">
                    <a:pos x="connsiteX1" y="connsiteY1"/>
                  </a:cxn>
                  <a:cxn ang="0">
                    <a:pos x="connsiteX2" y="connsiteY2"/>
                  </a:cxn>
                </a:cxnLst>
                <a:rect l="l" t="t" r="r" b="b"/>
                <a:pathLst>
                  <a:path w="35918" h="30534">
                    <a:moveTo>
                      <a:pt x="34671" y="0"/>
                    </a:moveTo>
                    <a:cubicBezTo>
                      <a:pt x="21813" y="18574"/>
                      <a:pt x="762" y="-18097"/>
                      <a:pt x="0" y="30194"/>
                    </a:cubicBezTo>
                    <a:cubicBezTo>
                      <a:pt x="12288" y="6572"/>
                      <a:pt x="42387" y="61817"/>
                      <a:pt x="34671"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78" name="Freeform: Shape 73977">
                <a:extLst>
                  <a:ext uri="{FF2B5EF4-FFF2-40B4-BE49-F238E27FC236}">
                    <a16:creationId xmlns:a16="http://schemas.microsoft.com/office/drawing/2014/main" id="{4038A22B-DBAC-4F63-95A8-A8DC0F60905E}"/>
                  </a:ext>
                </a:extLst>
              </p:cNvPr>
              <p:cNvSpPr/>
              <p:nvPr/>
            </p:nvSpPr>
            <p:spPr>
              <a:xfrm>
                <a:off x="22329267" y="5456450"/>
                <a:ext cx="25050" cy="19856"/>
              </a:xfrm>
              <a:custGeom>
                <a:avLst/>
                <a:gdLst>
                  <a:gd name="connsiteX0" fmla="*/ 25051 w 25050"/>
                  <a:gd name="connsiteY0" fmla="*/ 11218 h 19856"/>
                  <a:gd name="connsiteX1" fmla="*/ 0 w 25050"/>
                  <a:gd name="connsiteY1" fmla="*/ 8646 h 19856"/>
                  <a:gd name="connsiteX2" fmla="*/ 25051 w 25050"/>
                  <a:gd name="connsiteY2" fmla="*/ 11218 h 19856"/>
                </a:gdLst>
                <a:ahLst/>
                <a:cxnLst>
                  <a:cxn ang="0">
                    <a:pos x="connsiteX0" y="connsiteY0"/>
                  </a:cxn>
                  <a:cxn ang="0">
                    <a:pos x="connsiteX1" y="connsiteY1"/>
                  </a:cxn>
                  <a:cxn ang="0">
                    <a:pos x="connsiteX2" y="connsiteY2"/>
                  </a:cxn>
                </a:cxnLst>
                <a:rect l="l" t="t" r="r" b="b"/>
                <a:pathLst>
                  <a:path w="25050" h="19856">
                    <a:moveTo>
                      <a:pt x="25051" y="11218"/>
                    </a:moveTo>
                    <a:cubicBezTo>
                      <a:pt x="21050" y="-7261"/>
                      <a:pt x="2286" y="931"/>
                      <a:pt x="0" y="8646"/>
                    </a:cubicBezTo>
                    <a:cubicBezTo>
                      <a:pt x="3810" y="27029"/>
                      <a:pt x="22765" y="19028"/>
                      <a:pt x="25051" y="1121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79" name="Freeform: Shape 73978">
                <a:extLst>
                  <a:ext uri="{FF2B5EF4-FFF2-40B4-BE49-F238E27FC236}">
                    <a16:creationId xmlns:a16="http://schemas.microsoft.com/office/drawing/2014/main" id="{B7A9177B-C7CB-4882-901A-C7F352EF43A0}"/>
                  </a:ext>
                </a:extLst>
              </p:cNvPr>
              <p:cNvSpPr/>
              <p:nvPr/>
            </p:nvSpPr>
            <p:spPr>
              <a:xfrm>
                <a:off x="22272415" y="5306504"/>
                <a:ext cx="16725" cy="33908"/>
              </a:xfrm>
              <a:custGeom>
                <a:avLst/>
                <a:gdLst>
                  <a:gd name="connsiteX0" fmla="*/ 16085 w 16725"/>
                  <a:gd name="connsiteY0" fmla="*/ 9715 h 33908"/>
                  <a:gd name="connsiteX1" fmla="*/ 9893 w 16725"/>
                  <a:gd name="connsiteY1" fmla="*/ 17621 h 33908"/>
                  <a:gd name="connsiteX2" fmla="*/ 4940 w 16725"/>
                  <a:gd name="connsiteY2" fmla="*/ 0 h 33908"/>
                  <a:gd name="connsiteX3" fmla="*/ 4274 w 16725"/>
                  <a:gd name="connsiteY3" fmla="*/ 33909 h 33908"/>
                  <a:gd name="connsiteX4" fmla="*/ 16085 w 16725"/>
                  <a:gd name="connsiteY4" fmla="*/ 9715 h 339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25" h="33908">
                    <a:moveTo>
                      <a:pt x="16085" y="9715"/>
                    </a:moveTo>
                    <a:cubicBezTo>
                      <a:pt x="11894" y="7906"/>
                      <a:pt x="10084" y="10859"/>
                      <a:pt x="9893" y="17621"/>
                    </a:cubicBezTo>
                    <a:cubicBezTo>
                      <a:pt x="6465" y="16954"/>
                      <a:pt x="6274" y="6763"/>
                      <a:pt x="4940" y="0"/>
                    </a:cubicBezTo>
                    <a:cubicBezTo>
                      <a:pt x="-4489" y="6382"/>
                      <a:pt x="2083" y="12478"/>
                      <a:pt x="4274" y="33909"/>
                    </a:cubicBezTo>
                    <a:cubicBezTo>
                      <a:pt x="10656" y="30956"/>
                      <a:pt x="19132" y="32385"/>
                      <a:pt x="16085" y="971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80" name="Freeform: Shape 73979">
                <a:extLst>
                  <a:ext uri="{FF2B5EF4-FFF2-40B4-BE49-F238E27FC236}">
                    <a16:creationId xmlns:a16="http://schemas.microsoft.com/office/drawing/2014/main" id="{43192287-0F90-4ABE-81AF-FC11A8F1ABFB}"/>
                  </a:ext>
                </a:extLst>
              </p:cNvPr>
              <p:cNvSpPr/>
              <p:nvPr/>
            </p:nvSpPr>
            <p:spPr>
              <a:xfrm>
                <a:off x="22206868" y="5182108"/>
                <a:ext cx="71534" cy="61297"/>
              </a:xfrm>
              <a:custGeom>
                <a:avLst/>
                <a:gdLst>
                  <a:gd name="connsiteX0" fmla="*/ 3 w 71534"/>
                  <a:gd name="connsiteY0" fmla="*/ 56769 h 61297"/>
                  <a:gd name="connsiteX1" fmla="*/ 50294 w 71534"/>
                  <a:gd name="connsiteY1" fmla="*/ 45625 h 61297"/>
                  <a:gd name="connsiteX2" fmla="*/ 70678 w 71534"/>
                  <a:gd name="connsiteY2" fmla="*/ 5715 h 61297"/>
                  <a:gd name="connsiteX3" fmla="*/ 22862 w 71534"/>
                  <a:gd name="connsiteY3" fmla="*/ 0 h 61297"/>
                  <a:gd name="connsiteX4" fmla="*/ 3 w 71534"/>
                  <a:gd name="connsiteY4" fmla="*/ 56769 h 61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534" h="61297">
                    <a:moveTo>
                      <a:pt x="3" y="56769"/>
                    </a:moveTo>
                    <a:cubicBezTo>
                      <a:pt x="25624" y="79820"/>
                      <a:pt x="38103" y="5334"/>
                      <a:pt x="50294" y="45625"/>
                    </a:cubicBezTo>
                    <a:cubicBezTo>
                      <a:pt x="57819" y="33909"/>
                      <a:pt x="75631" y="44196"/>
                      <a:pt x="70678" y="5715"/>
                    </a:cubicBezTo>
                    <a:cubicBezTo>
                      <a:pt x="50580" y="24003"/>
                      <a:pt x="43627" y="15240"/>
                      <a:pt x="22862" y="0"/>
                    </a:cubicBezTo>
                    <a:cubicBezTo>
                      <a:pt x="38864" y="51245"/>
                      <a:pt x="-379" y="18383"/>
                      <a:pt x="3" y="5676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81" name="Freeform: Shape 73980">
                <a:extLst>
                  <a:ext uri="{FF2B5EF4-FFF2-40B4-BE49-F238E27FC236}">
                    <a16:creationId xmlns:a16="http://schemas.microsoft.com/office/drawing/2014/main" id="{854148F3-F9A0-4255-8461-74E3AA638918}"/>
                  </a:ext>
                </a:extLst>
              </p:cNvPr>
              <p:cNvSpPr/>
              <p:nvPr/>
            </p:nvSpPr>
            <p:spPr>
              <a:xfrm>
                <a:off x="22198107" y="5033994"/>
                <a:ext cx="22764" cy="36766"/>
              </a:xfrm>
              <a:custGeom>
                <a:avLst/>
                <a:gdLst>
                  <a:gd name="connsiteX0" fmla="*/ 22765 w 22764"/>
                  <a:gd name="connsiteY0" fmla="*/ 36766 h 36766"/>
                  <a:gd name="connsiteX1" fmla="*/ 0 w 22764"/>
                  <a:gd name="connsiteY1" fmla="*/ 0 h 36766"/>
                  <a:gd name="connsiteX2" fmla="*/ 22765 w 22764"/>
                  <a:gd name="connsiteY2" fmla="*/ 36766 h 36766"/>
                </a:gdLst>
                <a:ahLst/>
                <a:cxnLst>
                  <a:cxn ang="0">
                    <a:pos x="connsiteX0" y="connsiteY0"/>
                  </a:cxn>
                  <a:cxn ang="0">
                    <a:pos x="connsiteX1" y="connsiteY1"/>
                  </a:cxn>
                  <a:cxn ang="0">
                    <a:pos x="connsiteX2" y="connsiteY2"/>
                  </a:cxn>
                </a:cxnLst>
                <a:rect l="l" t="t" r="r" b="b"/>
                <a:pathLst>
                  <a:path w="22764" h="36766">
                    <a:moveTo>
                      <a:pt x="22765" y="36766"/>
                    </a:moveTo>
                    <a:cubicBezTo>
                      <a:pt x="20384" y="8382"/>
                      <a:pt x="10668" y="2857"/>
                      <a:pt x="0" y="0"/>
                    </a:cubicBezTo>
                    <a:cubicBezTo>
                      <a:pt x="5429" y="37814"/>
                      <a:pt x="10382" y="15716"/>
                      <a:pt x="22765" y="3676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82" name="Freeform: Shape 73981">
                <a:extLst>
                  <a:ext uri="{FF2B5EF4-FFF2-40B4-BE49-F238E27FC236}">
                    <a16:creationId xmlns:a16="http://schemas.microsoft.com/office/drawing/2014/main" id="{8C5F157F-B285-47AE-A84A-243481485822}"/>
                  </a:ext>
                </a:extLst>
              </p:cNvPr>
              <p:cNvSpPr/>
              <p:nvPr/>
            </p:nvSpPr>
            <p:spPr>
              <a:xfrm>
                <a:off x="22200298" y="5187757"/>
                <a:ext cx="27336" cy="24707"/>
              </a:xfrm>
              <a:custGeom>
                <a:avLst/>
                <a:gdLst>
                  <a:gd name="connsiteX0" fmla="*/ 27337 w 27336"/>
                  <a:gd name="connsiteY0" fmla="*/ 11115 h 24707"/>
                  <a:gd name="connsiteX1" fmla="*/ 0 w 27336"/>
                  <a:gd name="connsiteY1" fmla="*/ 7876 h 24707"/>
                  <a:gd name="connsiteX2" fmla="*/ 27337 w 27336"/>
                  <a:gd name="connsiteY2" fmla="*/ 11115 h 24707"/>
                </a:gdLst>
                <a:ahLst/>
                <a:cxnLst>
                  <a:cxn ang="0">
                    <a:pos x="connsiteX0" y="connsiteY0"/>
                  </a:cxn>
                  <a:cxn ang="0">
                    <a:pos x="connsiteX1" y="connsiteY1"/>
                  </a:cxn>
                  <a:cxn ang="0">
                    <a:pos x="connsiteX2" y="connsiteY2"/>
                  </a:cxn>
                </a:cxnLst>
                <a:rect l="l" t="t" r="r" b="b"/>
                <a:pathLst>
                  <a:path w="27336" h="24707">
                    <a:moveTo>
                      <a:pt x="27337" y="11115"/>
                    </a:moveTo>
                    <a:cubicBezTo>
                      <a:pt x="19336" y="-14984"/>
                      <a:pt x="9430" y="13877"/>
                      <a:pt x="0" y="7876"/>
                    </a:cubicBezTo>
                    <a:cubicBezTo>
                      <a:pt x="9334" y="39690"/>
                      <a:pt x="18479" y="17878"/>
                      <a:pt x="27337" y="1111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83" name="Freeform: Shape 73982">
                <a:extLst>
                  <a:ext uri="{FF2B5EF4-FFF2-40B4-BE49-F238E27FC236}">
                    <a16:creationId xmlns:a16="http://schemas.microsoft.com/office/drawing/2014/main" id="{8B71DD4E-DF8F-4D00-B060-3F65E20F2B0C}"/>
                  </a:ext>
                </a:extLst>
              </p:cNvPr>
              <p:cNvSpPr/>
              <p:nvPr/>
            </p:nvSpPr>
            <p:spPr>
              <a:xfrm>
                <a:off x="22192488" y="5475192"/>
                <a:ext cx="18287" cy="24497"/>
              </a:xfrm>
              <a:custGeom>
                <a:avLst/>
                <a:gdLst>
                  <a:gd name="connsiteX0" fmla="*/ 18287 w 18287"/>
                  <a:gd name="connsiteY0" fmla="*/ 10573 h 24497"/>
                  <a:gd name="connsiteX1" fmla="*/ 0 w 18287"/>
                  <a:gd name="connsiteY1" fmla="*/ 0 h 24497"/>
                  <a:gd name="connsiteX2" fmla="*/ 18287 w 18287"/>
                  <a:gd name="connsiteY2" fmla="*/ 10573 h 24497"/>
                </a:gdLst>
                <a:ahLst/>
                <a:cxnLst>
                  <a:cxn ang="0">
                    <a:pos x="connsiteX0" y="connsiteY0"/>
                  </a:cxn>
                  <a:cxn ang="0">
                    <a:pos x="connsiteX1" y="connsiteY1"/>
                  </a:cxn>
                  <a:cxn ang="0">
                    <a:pos x="connsiteX2" y="connsiteY2"/>
                  </a:cxn>
                </a:cxnLst>
                <a:rect l="l" t="t" r="r" b="b"/>
                <a:pathLst>
                  <a:path w="18287" h="24497">
                    <a:moveTo>
                      <a:pt x="18287" y="10573"/>
                    </a:moveTo>
                    <a:cubicBezTo>
                      <a:pt x="17621" y="-7810"/>
                      <a:pt x="5429" y="5239"/>
                      <a:pt x="0" y="0"/>
                    </a:cubicBezTo>
                    <a:cubicBezTo>
                      <a:pt x="2000" y="38195"/>
                      <a:pt x="14001" y="23527"/>
                      <a:pt x="18287" y="1057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84" name="Freeform: Shape 73983">
                <a:extLst>
                  <a:ext uri="{FF2B5EF4-FFF2-40B4-BE49-F238E27FC236}">
                    <a16:creationId xmlns:a16="http://schemas.microsoft.com/office/drawing/2014/main" id="{5AC4A56C-2A6E-4380-B959-A564FDC79451}"/>
                  </a:ext>
                </a:extLst>
              </p:cNvPr>
              <p:cNvSpPr/>
              <p:nvPr/>
            </p:nvSpPr>
            <p:spPr>
              <a:xfrm>
                <a:off x="22248400" y="6750114"/>
                <a:ext cx="37527" cy="18137"/>
              </a:xfrm>
              <a:custGeom>
                <a:avLst/>
                <a:gdLst>
                  <a:gd name="connsiteX0" fmla="*/ 37528 w 37527"/>
                  <a:gd name="connsiteY0" fmla="*/ 12192 h 18137"/>
                  <a:gd name="connsiteX1" fmla="*/ 0 w 37527"/>
                  <a:gd name="connsiteY1" fmla="*/ 0 h 18137"/>
                  <a:gd name="connsiteX2" fmla="*/ 37528 w 37527"/>
                  <a:gd name="connsiteY2" fmla="*/ 12192 h 18137"/>
                </a:gdLst>
                <a:ahLst/>
                <a:cxnLst>
                  <a:cxn ang="0">
                    <a:pos x="connsiteX0" y="connsiteY0"/>
                  </a:cxn>
                  <a:cxn ang="0">
                    <a:pos x="connsiteX1" y="connsiteY1"/>
                  </a:cxn>
                  <a:cxn ang="0">
                    <a:pos x="connsiteX2" y="connsiteY2"/>
                  </a:cxn>
                </a:cxnLst>
                <a:rect l="l" t="t" r="r" b="b"/>
                <a:pathLst>
                  <a:path w="37527" h="18137">
                    <a:moveTo>
                      <a:pt x="37528" y="12192"/>
                    </a:moveTo>
                    <a:cubicBezTo>
                      <a:pt x="32004" y="-7620"/>
                      <a:pt x="11525" y="6477"/>
                      <a:pt x="0" y="0"/>
                    </a:cubicBezTo>
                    <a:cubicBezTo>
                      <a:pt x="7144" y="36766"/>
                      <a:pt x="22384" y="5048"/>
                      <a:pt x="37528" y="1219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85" name="Freeform: Shape 73984">
                <a:extLst>
                  <a:ext uri="{FF2B5EF4-FFF2-40B4-BE49-F238E27FC236}">
                    <a16:creationId xmlns:a16="http://schemas.microsoft.com/office/drawing/2014/main" id="{A7D4006E-304A-4FC5-94B5-E930C3C702E5}"/>
                  </a:ext>
                </a:extLst>
              </p:cNvPr>
              <p:cNvSpPr/>
              <p:nvPr/>
            </p:nvSpPr>
            <p:spPr>
              <a:xfrm>
                <a:off x="22157692" y="5266785"/>
                <a:ext cx="21841" cy="27467"/>
              </a:xfrm>
              <a:custGeom>
                <a:avLst/>
                <a:gdLst>
                  <a:gd name="connsiteX0" fmla="*/ 21842 w 21841"/>
                  <a:gd name="connsiteY0" fmla="*/ 19812 h 27467"/>
                  <a:gd name="connsiteX1" fmla="*/ 29 w 21841"/>
                  <a:gd name="connsiteY1" fmla="*/ 0 h 27467"/>
                  <a:gd name="connsiteX2" fmla="*/ 21842 w 21841"/>
                  <a:gd name="connsiteY2" fmla="*/ 19812 h 27467"/>
                </a:gdLst>
                <a:ahLst/>
                <a:cxnLst>
                  <a:cxn ang="0">
                    <a:pos x="connsiteX0" y="connsiteY0"/>
                  </a:cxn>
                  <a:cxn ang="0">
                    <a:pos x="connsiteX1" y="connsiteY1"/>
                  </a:cxn>
                  <a:cxn ang="0">
                    <a:pos x="connsiteX2" y="connsiteY2"/>
                  </a:cxn>
                </a:cxnLst>
                <a:rect l="l" t="t" r="r" b="b"/>
                <a:pathLst>
                  <a:path w="21841" h="27467">
                    <a:moveTo>
                      <a:pt x="21842" y="19812"/>
                    </a:moveTo>
                    <a:cubicBezTo>
                      <a:pt x="17364" y="5144"/>
                      <a:pt x="6601" y="8668"/>
                      <a:pt x="29" y="0"/>
                    </a:cubicBezTo>
                    <a:cubicBezTo>
                      <a:pt x="-828" y="32004"/>
                      <a:pt x="17555" y="32290"/>
                      <a:pt x="21842" y="1981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86" name="Freeform: Shape 73985">
                <a:extLst>
                  <a:ext uri="{FF2B5EF4-FFF2-40B4-BE49-F238E27FC236}">
                    <a16:creationId xmlns:a16="http://schemas.microsoft.com/office/drawing/2014/main" id="{9101A766-7D2F-48EC-B24F-20DD8A60DC69}"/>
                  </a:ext>
                </a:extLst>
              </p:cNvPr>
              <p:cNvSpPr/>
              <p:nvPr/>
            </p:nvSpPr>
            <p:spPr>
              <a:xfrm>
                <a:off x="22219837" y="6746639"/>
                <a:ext cx="25323" cy="36432"/>
              </a:xfrm>
              <a:custGeom>
                <a:avLst/>
                <a:gdLst>
                  <a:gd name="connsiteX0" fmla="*/ 25324 w 25323"/>
                  <a:gd name="connsiteY0" fmla="*/ 20238 h 36432"/>
                  <a:gd name="connsiteX1" fmla="*/ 5607 w 25323"/>
                  <a:gd name="connsiteY1" fmla="*/ 35383 h 36432"/>
                  <a:gd name="connsiteX2" fmla="*/ 25324 w 25323"/>
                  <a:gd name="connsiteY2" fmla="*/ 20238 h 36432"/>
                </a:gdLst>
                <a:ahLst/>
                <a:cxnLst>
                  <a:cxn ang="0">
                    <a:pos x="connsiteX0" y="connsiteY0"/>
                  </a:cxn>
                  <a:cxn ang="0">
                    <a:pos x="connsiteX1" y="connsiteY1"/>
                  </a:cxn>
                  <a:cxn ang="0">
                    <a:pos x="connsiteX2" y="connsiteY2"/>
                  </a:cxn>
                </a:cxnLst>
                <a:rect l="l" t="t" r="r" b="b"/>
                <a:pathLst>
                  <a:path w="25323" h="36432">
                    <a:moveTo>
                      <a:pt x="25324" y="20238"/>
                    </a:moveTo>
                    <a:cubicBezTo>
                      <a:pt x="23324" y="-20624"/>
                      <a:pt x="-13824" y="8713"/>
                      <a:pt x="5607" y="35383"/>
                    </a:cubicBezTo>
                    <a:cubicBezTo>
                      <a:pt x="18752" y="43003"/>
                      <a:pt x="9132" y="6141"/>
                      <a:pt x="25324" y="2023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87" name="Freeform: Shape 73986">
                <a:extLst>
                  <a:ext uri="{FF2B5EF4-FFF2-40B4-BE49-F238E27FC236}">
                    <a16:creationId xmlns:a16="http://schemas.microsoft.com/office/drawing/2014/main" id="{68903610-A3BE-48B7-8BC4-92DEF9B98901}"/>
                  </a:ext>
                </a:extLst>
              </p:cNvPr>
              <p:cNvSpPr/>
              <p:nvPr/>
            </p:nvSpPr>
            <p:spPr>
              <a:xfrm>
                <a:off x="22080569" y="6745718"/>
                <a:ext cx="119824" cy="47924"/>
              </a:xfrm>
              <a:custGeom>
                <a:avLst/>
                <a:gdLst>
                  <a:gd name="connsiteX0" fmla="*/ 119824 w 119824"/>
                  <a:gd name="connsiteY0" fmla="*/ 25256 h 47924"/>
                  <a:gd name="connsiteX1" fmla="*/ 74771 w 119824"/>
                  <a:gd name="connsiteY1" fmla="*/ 3348 h 47924"/>
                  <a:gd name="connsiteX2" fmla="*/ 0 w 119824"/>
                  <a:gd name="connsiteY2" fmla="*/ 29352 h 47924"/>
                  <a:gd name="connsiteX3" fmla="*/ 92773 w 119824"/>
                  <a:gd name="connsiteY3" fmla="*/ 47925 h 47924"/>
                  <a:gd name="connsiteX4" fmla="*/ 91535 w 119824"/>
                  <a:gd name="connsiteY4" fmla="*/ 22208 h 47924"/>
                  <a:gd name="connsiteX5" fmla="*/ 112490 w 119824"/>
                  <a:gd name="connsiteY5" fmla="*/ 41639 h 47924"/>
                  <a:gd name="connsiteX6" fmla="*/ 119824 w 119824"/>
                  <a:gd name="connsiteY6" fmla="*/ 25256 h 47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824" h="47924">
                    <a:moveTo>
                      <a:pt x="119824" y="25256"/>
                    </a:moveTo>
                    <a:cubicBezTo>
                      <a:pt x="114680" y="-9415"/>
                      <a:pt x="88582" y="871"/>
                      <a:pt x="74771" y="3348"/>
                    </a:cubicBezTo>
                    <a:cubicBezTo>
                      <a:pt x="47339" y="8301"/>
                      <a:pt x="15906" y="27256"/>
                      <a:pt x="0" y="29352"/>
                    </a:cubicBezTo>
                    <a:cubicBezTo>
                      <a:pt x="29909" y="46592"/>
                      <a:pt x="68580" y="14587"/>
                      <a:pt x="92773" y="47925"/>
                    </a:cubicBezTo>
                    <a:cubicBezTo>
                      <a:pt x="99631" y="42496"/>
                      <a:pt x="92583" y="32400"/>
                      <a:pt x="91535" y="22208"/>
                    </a:cubicBezTo>
                    <a:cubicBezTo>
                      <a:pt x="106109" y="11349"/>
                      <a:pt x="100393" y="46687"/>
                      <a:pt x="112490" y="41639"/>
                    </a:cubicBezTo>
                    <a:cubicBezTo>
                      <a:pt x="110394" y="26780"/>
                      <a:pt x="114966" y="25732"/>
                      <a:pt x="119824" y="2525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88" name="Freeform: Shape 73987">
                <a:extLst>
                  <a:ext uri="{FF2B5EF4-FFF2-40B4-BE49-F238E27FC236}">
                    <a16:creationId xmlns:a16="http://schemas.microsoft.com/office/drawing/2014/main" id="{02BF4DF6-442E-467D-AFF9-0EA510164C4A}"/>
                  </a:ext>
                </a:extLst>
              </p:cNvPr>
              <p:cNvSpPr/>
              <p:nvPr/>
            </p:nvSpPr>
            <p:spPr>
              <a:xfrm>
                <a:off x="22104395" y="5449583"/>
                <a:ext cx="20464" cy="24465"/>
              </a:xfrm>
              <a:custGeom>
                <a:avLst/>
                <a:gdLst>
                  <a:gd name="connsiteX0" fmla="*/ 20464 w 20464"/>
                  <a:gd name="connsiteY0" fmla="*/ 8845 h 24465"/>
                  <a:gd name="connsiteX1" fmla="*/ 271 w 20464"/>
                  <a:gd name="connsiteY1" fmla="*/ 23323 h 24465"/>
                  <a:gd name="connsiteX2" fmla="*/ 20464 w 20464"/>
                  <a:gd name="connsiteY2" fmla="*/ 8845 h 24465"/>
                </a:gdLst>
                <a:ahLst/>
                <a:cxnLst>
                  <a:cxn ang="0">
                    <a:pos x="connsiteX0" y="connsiteY0"/>
                  </a:cxn>
                  <a:cxn ang="0">
                    <a:pos x="connsiteX1" y="connsiteY1"/>
                  </a:cxn>
                  <a:cxn ang="0">
                    <a:pos x="connsiteX2" y="connsiteY2"/>
                  </a:cxn>
                </a:cxnLst>
                <a:rect l="l" t="t" r="r" b="b"/>
                <a:pathLst>
                  <a:path w="20464" h="24465">
                    <a:moveTo>
                      <a:pt x="20464" y="8845"/>
                    </a:moveTo>
                    <a:cubicBezTo>
                      <a:pt x="16655" y="-8490"/>
                      <a:pt x="-2490" y="1416"/>
                      <a:pt x="271" y="23323"/>
                    </a:cubicBezTo>
                    <a:cubicBezTo>
                      <a:pt x="11702" y="28847"/>
                      <a:pt x="13416" y="12750"/>
                      <a:pt x="20464" y="884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89" name="Freeform: Shape 73988">
                <a:extLst>
                  <a:ext uri="{FF2B5EF4-FFF2-40B4-BE49-F238E27FC236}">
                    <a16:creationId xmlns:a16="http://schemas.microsoft.com/office/drawing/2014/main" id="{227E5BF8-4FE8-4A70-B01A-B6A21DB8DFFD}"/>
                  </a:ext>
                </a:extLst>
              </p:cNvPr>
              <p:cNvSpPr/>
              <p:nvPr/>
            </p:nvSpPr>
            <p:spPr>
              <a:xfrm>
                <a:off x="22022896" y="4384220"/>
                <a:ext cx="27192" cy="41196"/>
              </a:xfrm>
              <a:custGeom>
                <a:avLst/>
                <a:gdLst>
                  <a:gd name="connsiteX0" fmla="*/ 27192 w 27192"/>
                  <a:gd name="connsiteY0" fmla="*/ 35507 h 41196"/>
                  <a:gd name="connsiteX1" fmla="*/ 7285 w 27192"/>
                  <a:gd name="connsiteY1" fmla="*/ 7028 h 41196"/>
                  <a:gd name="connsiteX2" fmla="*/ 237 w 27192"/>
                  <a:gd name="connsiteY2" fmla="*/ 39889 h 41196"/>
                  <a:gd name="connsiteX3" fmla="*/ 27192 w 27192"/>
                  <a:gd name="connsiteY3" fmla="*/ 35507 h 41196"/>
                </a:gdLst>
                <a:ahLst/>
                <a:cxnLst>
                  <a:cxn ang="0">
                    <a:pos x="connsiteX0" y="connsiteY0"/>
                  </a:cxn>
                  <a:cxn ang="0">
                    <a:pos x="connsiteX1" y="connsiteY1"/>
                  </a:cxn>
                  <a:cxn ang="0">
                    <a:pos x="connsiteX2" y="connsiteY2"/>
                  </a:cxn>
                  <a:cxn ang="0">
                    <a:pos x="connsiteX3" y="connsiteY3"/>
                  </a:cxn>
                </a:cxnLst>
                <a:rect l="l" t="t" r="r" b="b"/>
                <a:pathLst>
                  <a:path w="27192" h="41196">
                    <a:moveTo>
                      <a:pt x="27192" y="35507"/>
                    </a:moveTo>
                    <a:cubicBezTo>
                      <a:pt x="25288" y="16362"/>
                      <a:pt x="523" y="19791"/>
                      <a:pt x="7285" y="7028"/>
                    </a:cubicBezTo>
                    <a:cubicBezTo>
                      <a:pt x="-3287" y="-14880"/>
                      <a:pt x="999" y="19601"/>
                      <a:pt x="237" y="39889"/>
                    </a:cubicBezTo>
                    <a:cubicBezTo>
                      <a:pt x="12334" y="46271"/>
                      <a:pt x="14143" y="26745"/>
                      <a:pt x="27192" y="3550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90" name="Freeform: Shape 73989">
                <a:extLst>
                  <a:ext uri="{FF2B5EF4-FFF2-40B4-BE49-F238E27FC236}">
                    <a16:creationId xmlns:a16="http://schemas.microsoft.com/office/drawing/2014/main" id="{B28772FE-5BDB-4C26-BE07-EF7C382DDF22}"/>
                  </a:ext>
                </a:extLst>
              </p:cNvPr>
              <p:cNvSpPr/>
              <p:nvPr/>
            </p:nvSpPr>
            <p:spPr>
              <a:xfrm>
                <a:off x="22080092" y="5453666"/>
                <a:ext cx="21049" cy="22973"/>
              </a:xfrm>
              <a:custGeom>
                <a:avLst/>
                <a:gdLst>
                  <a:gd name="connsiteX0" fmla="*/ 21050 w 21049"/>
                  <a:gd name="connsiteY0" fmla="*/ 18764 h 22973"/>
                  <a:gd name="connsiteX1" fmla="*/ 6001 w 21049"/>
                  <a:gd name="connsiteY1" fmla="*/ 0 h 22973"/>
                  <a:gd name="connsiteX2" fmla="*/ 0 w 21049"/>
                  <a:gd name="connsiteY2" fmla="*/ 16192 h 22973"/>
                  <a:gd name="connsiteX3" fmla="*/ 21050 w 21049"/>
                  <a:gd name="connsiteY3" fmla="*/ 18764 h 22973"/>
                </a:gdLst>
                <a:ahLst/>
                <a:cxnLst>
                  <a:cxn ang="0">
                    <a:pos x="connsiteX0" y="connsiteY0"/>
                  </a:cxn>
                  <a:cxn ang="0">
                    <a:pos x="connsiteX1" y="connsiteY1"/>
                  </a:cxn>
                  <a:cxn ang="0">
                    <a:pos x="connsiteX2" y="connsiteY2"/>
                  </a:cxn>
                  <a:cxn ang="0">
                    <a:pos x="connsiteX3" y="connsiteY3"/>
                  </a:cxn>
                </a:cxnLst>
                <a:rect l="l" t="t" r="r" b="b"/>
                <a:pathLst>
                  <a:path w="21049" h="22973">
                    <a:moveTo>
                      <a:pt x="21050" y="18764"/>
                    </a:moveTo>
                    <a:cubicBezTo>
                      <a:pt x="18098" y="7048"/>
                      <a:pt x="12572" y="2000"/>
                      <a:pt x="6001" y="0"/>
                    </a:cubicBezTo>
                    <a:cubicBezTo>
                      <a:pt x="4858" y="7429"/>
                      <a:pt x="3715" y="14859"/>
                      <a:pt x="0" y="16192"/>
                    </a:cubicBezTo>
                    <a:cubicBezTo>
                      <a:pt x="5905" y="28289"/>
                      <a:pt x="15240" y="20955"/>
                      <a:pt x="21050" y="1876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91" name="Freeform: Shape 73990">
                <a:extLst>
                  <a:ext uri="{FF2B5EF4-FFF2-40B4-BE49-F238E27FC236}">
                    <a16:creationId xmlns:a16="http://schemas.microsoft.com/office/drawing/2014/main" id="{97B93246-D568-4687-AEA6-9B8150814D71}"/>
                  </a:ext>
                </a:extLst>
              </p:cNvPr>
              <p:cNvSpPr/>
              <p:nvPr/>
            </p:nvSpPr>
            <p:spPr>
              <a:xfrm>
                <a:off x="22068282" y="7201006"/>
                <a:ext cx="99535" cy="26533"/>
              </a:xfrm>
              <a:custGeom>
                <a:avLst/>
                <a:gdLst>
                  <a:gd name="connsiteX0" fmla="*/ 99536 w 99535"/>
                  <a:gd name="connsiteY0" fmla="*/ 10404 h 26533"/>
                  <a:gd name="connsiteX1" fmla="*/ 56864 w 99535"/>
                  <a:gd name="connsiteY1" fmla="*/ 4974 h 26533"/>
                  <a:gd name="connsiteX2" fmla="*/ 0 w 99535"/>
                  <a:gd name="connsiteY2" fmla="*/ 8499 h 26533"/>
                  <a:gd name="connsiteX3" fmla="*/ 23336 w 99535"/>
                  <a:gd name="connsiteY3" fmla="*/ 24501 h 26533"/>
                  <a:gd name="connsiteX4" fmla="*/ 51054 w 99535"/>
                  <a:gd name="connsiteY4" fmla="*/ 25643 h 26533"/>
                  <a:gd name="connsiteX5" fmla="*/ 99536 w 99535"/>
                  <a:gd name="connsiteY5" fmla="*/ 10404 h 26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535" h="26533">
                    <a:moveTo>
                      <a:pt x="99536" y="10404"/>
                    </a:moveTo>
                    <a:cubicBezTo>
                      <a:pt x="90297" y="-4551"/>
                      <a:pt x="74866" y="-550"/>
                      <a:pt x="56864" y="4974"/>
                    </a:cubicBezTo>
                    <a:cubicBezTo>
                      <a:pt x="38862" y="10499"/>
                      <a:pt x="18288" y="17547"/>
                      <a:pt x="0" y="8499"/>
                    </a:cubicBezTo>
                    <a:cubicBezTo>
                      <a:pt x="6667" y="17071"/>
                      <a:pt x="14669" y="22024"/>
                      <a:pt x="23336" y="24501"/>
                    </a:cubicBezTo>
                    <a:cubicBezTo>
                      <a:pt x="32195" y="26977"/>
                      <a:pt x="41720" y="26977"/>
                      <a:pt x="51054" y="25643"/>
                    </a:cubicBezTo>
                    <a:cubicBezTo>
                      <a:pt x="69818" y="22977"/>
                      <a:pt x="88011" y="14976"/>
                      <a:pt x="99536" y="1040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92" name="Freeform: Shape 73991">
                <a:extLst>
                  <a:ext uri="{FF2B5EF4-FFF2-40B4-BE49-F238E27FC236}">
                    <a16:creationId xmlns:a16="http://schemas.microsoft.com/office/drawing/2014/main" id="{5F4FF11E-6082-45EA-BB83-F462162E2845}"/>
                  </a:ext>
                </a:extLst>
              </p:cNvPr>
              <p:cNvSpPr/>
              <p:nvPr/>
            </p:nvSpPr>
            <p:spPr>
              <a:xfrm>
                <a:off x="22027153" y="5038280"/>
                <a:ext cx="14935" cy="58578"/>
              </a:xfrm>
              <a:custGeom>
                <a:avLst/>
                <a:gdLst>
                  <a:gd name="connsiteX0" fmla="*/ 14935 w 14935"/>
                  <a:gd name="connsiteY0" fmla="*/ 43339 h 58578"/>
                  <a:gd name="connsiteX1" fmla="*/ 9221 w 14935"/>
                  <a:gd name="connsiteY1" fmla="*/ 0 h 58578"/>
                  <a:gd name="connsiteX2" fmla="*/ 2363 w 14935"/>
                  <a:gd name="connsiteY2" fmla="*/ 58579 h 58578"/>
                  <a:gd name="connsiteX3" fmla="*/ 14935 w 14935"/>
                  <a:gd name="connsiteY3" fmla="*/ 43339 h 58578"/>
                </a:gdLst>
                <a:ahLst/>
                <a:cxnLst>
                  <a:cxn ang="0">
                    <a:pos x="connsiteX0" y="connsiteY0"/>
                  </a:cxn>
                  <a:cxn ang="0">
                    <a:pos x="connsiteX1" y="connsiteY1"/>
                  </a:cxn>
                  <a:cxn ang="0">
                    <a:pos x="connsiteX2" y="connsiteY2"/>
                  </a:cxn>
                  <a:cxn ang="0">
                    <a:pos x="connsiteX3" y="connsiteY3"/>
                  </a:cxn>
                </a:cxnLst>
                <a:rect l="l" t="t" r="r" b="b"/>
                <a:pathLst>
                  <a:path w="14935" h="58578">
                    <a:moveTo>
                      <a:pt x="14935" y="43339"/>
                    </a:moveTo>
                    <a:cubicBezTo>
                      <a:pt x="11602" y="32956"/>
                      <a:pt x="9221" y="19621"/>
                      <a:pt x="9221" y="0"/>
                    </a:cubicBezTo>
                    <a:cubicBezTo>
                      <a:pt x="8553" y="23527"/>
                      <a:pt x="-5448" y="37814"/>
                      <a:pt x="2363" y="58579"/>
                    </a:cubicBezTo>
                    <a:cubicBezTo>
                      <a:pt x="7506" y="55626"/>
                      <a:pt x="3886" y="32004"/>
                      <a:pt x="14935" y="4333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93" name="Freeform: Shape 73992">
                <a:extLst>
                  <a:ext uri="{FF2B5EF4-FFF2-40B4-BE49-F238E27FC236}">
                    <a16:creationId xmlns:a16="http://schemas.microsoft.com/office/drawing/2014/main" id="{2E03DB76-4DC5-4840-94A1-7CB3D6646AE4}"/>
                  </a:ext>
                </a:extLst>
              </p:cNvPr>
              <p:cNvSpPr/>
              <p:nvPr/>
            </p:nvSpPr>
            <p:spPr>
              <a:xfrm>
                <a:off x="22026802" y="5402207"/>
                <a:ext cx="16523" cy="33459"/>
              </a:xfrm>
              <a:custGeom>
                <a:avLst/>
                <a:gdLst>
                  <a:gd name="connsiteX0" fmla="*/ 16524 w 16523"/>
                  <a:gd name="connsiteY0" fmla="*/ 28694 h 33459"/>
                  <a:gd name="connsiteX1" fmla="*/ 1380 w 16523"/>
                  <a:gd name="connsiteY1" fmla="*/ 1072 h 33459"/>
                  <a:gd name="connsiteX2" fmla="*/ 16524 w 16523"/>
                  <a:gd name="connsiteY2" fmla="*/ 28694 h 33459"/>
                </a:gdLst>
                <a:ahLst/>
                <a:cxnLst>
                  <a:cxn ang="0">
                    <a:pos x="connsiteX0" y="connsiteY0"/>
                  </a:cxn>
                  <a:cxn ang="0">
                    <a:pos x="connsiteX1" y="connsiteY1"/>
                  </a:cxn>
                  <a:cxn ang="0">
                    <a:pos x="connsiteX2" y="connsiteY2"/>
                  </a:cxn>
                </a:cxnLst>
                <a:rect l="l" t="t" r="r" b="b"/>
                <a:pathLst>
                  <a:path w="16523" h="33459">
                    <a:moveTo>
                      <a:pt x="16524" y="28694"/>
                    </a:moveTo>
                    <a:cubicBezTo>
                      <a:pt x="12904" y="15645"/>
                      <a:pt x="12143" y="-4929"/>
                      <a:pt x="1380" y="1072"/>
                    </a:cubicBezTo>
                    <a:cubicBezTo>
                      <a:pt x="-3478" y="33171"/>
                      <a:pt x="5189" y="39267"/>
                      <a:pt x="16524" y="2869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94" name="Freeform: Shape 73993">
                <a:extLst>
                  <a:ext uri="{FF2B5EF4-FFF2-40B4-BE49-F238E27FC236}">
                    <a16:creationId xmlns:a16="http://schemas.microsoft.com/office/drawing/2014/main" id="{C4C4CB45-03A0-4C57-9A8E-FA3EEF7C2FBD}"/>
                  </a:ext>
                </a:extLst>
              </p:cNvPr>
              <p:cNvSpPr/>
              <p:nvPr/>
            </p:nvSpPr>
            <p:spPr>
              <a:xfrm>
                <a:off x="22004307" y="5035518"/>
                <a:ext cx="18064" cy="60158"/>
              </a:xfrm>
              <a:custGeom>
                <a:avLst/>
                <a:gdLst>
                  <a:gd name="connsiteX0" fmla="*/ 18064 w 18064"/>
                  <a:gd name="connsiteY0" fmla="*/ 51816 h 60158"/>
                  <a:gd name="connsiteX1" fmla="*/ 12063 w 18064"/>
                  <a:gd name="connsiteY1" fmla="*/ 0 h 60158"/>
                  <a:gd name="connsiteX2" fmla="*/ 62 w 18064"/>
                  <a:gd name="connsiteY2" fmla="*/ 23813 h 60158"/>
                  <a:gd name="connsiteX3" fmla="*/ 4729 w 18064"/>
                  <a:gd name="connsiteY3" fmla="*/ 50006 h 60158"/>
                  <a:gd name="connsiteX4" fmla="*/ 18064 w 18064"/>
                  <a:gd name="connsiteY4" fmla="*/ 51816 h 60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64" h="60158">
                    <a:moveTo>
                      <a:pt x="18064" y="51816"/>
                    </a:moveTo>
                    <a:cubicBezTo>
                      <a:pt x="13682" y="41148"/>
                      <a:pt x="12730" y="20955"/>
                      <a:pt x="12063" y="0"/>
                    </a:cubicBezTo>
                    <a:cubicBezTo>
                      <a:pt x="8062" y="7906"/>
                      <a:pt x="6633" y="22098"/>
                      <a:pt x="62" y="23813"/>
                    </a:cubicBezTo>
                    <a:cubicBezTo>
                      <a:pt x="-1081" y="35814"/>
                      <a:pt x="14158" y="46577"/>
                      <a:pt x="4729" y="50006"/>
                    </a:cubicBezTo>
                    <a:cubicBezTo>
                      <a:pt x="8158" y="76010"/>
                      <a:pt x="11491" y="42767"/>
                      <a:pt x="18064" y="5181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95" name="Freeform: Shape 73994">
                <a:extLst>
                  <a:ext uri="{FF2B5EF4-FFF2-40B4-BE49-F238E27FC236}">
                    <a16:creationId xmlns:a16="http://schemas.microsoft.com/office/drawing/2014/main" id="{7B7B4887-FE69-4CC1-BBD3-A888FA4A3E99}"/>
                  </a:ext>
                </a:extLst>
              </p:cNvPr>
              <p:cNvSpPr/>
              <p:nvPr/>
            </p:nvSpPr>
            <p:spPr>
              <a:xfrm>
                <a:off x="21985890" y="4886357"/>
                <a:ext cx="20574" cy="34766"/>
              </a:xfrm>
              <a:custGeom>
                <a:avLst/>
                <a:gdLst>
                  <a:gd name="connsiteX0" fmla="*/ 20574 w 20574"/>
                  <a:gd name="connsiteY0" fmla="*/ 20002 h 34766"/>
                  <a:gd name="connsiteX1" fmla="*/ 0 w 20574"/>
                  <a:gd name="connsiteY1" fmla="*/ 0 h 34766"/>
                  <a:gd name="connsiteX2" fmla="*/ 4953 w 20574"/>
                  <a:gd name="connsiteY2" fmla="*/ 34766 h 34766"/>
                  <a:gd name="connsiteX3" fmla="*/ 20574 w 20574"/>
                  <a:gd name="connsiteY3" fmla="*/ 20002 h 34766"/>
                </a:gdLst>
                <a:ahLst/>
                <a:cxnLst>
                  <a:cxn ang="0">
                    <a:pos x="connsiteX0" y="connsiteY0"/>
                  </a:cxn>
                  <a:cxn ang="0">
                    <a:pos x="connsiteX1" y="connsiteY1"/>
                  </a:cxn>
                  <a:cxn ang="0">
                    <a:pos x="connsiteX2" y="connsiteY2"/>
                  </a:cxn>
                  <a:cxn ang="0">
                    <a:pos x="connsiteX3" y="connsiteY3"/>
                  </a:cxn>
                </a:cxnLst>
                <a:rect l="l" t="t" r="r" b="b"/>
                <a:pathLst>
                  <a:path w="20574" h="34766">
                    <a:moveTo>
                      <a:pt x="20574" y="20002"/>
                    </a:moveTo>
                    <a:cubicBezTo>
                      <a:pt x="15812" y="7048"/>
                      <a:pt x="8477" y="2096"/>
                      <a:pt x="0" y="0"/>
                    </a:cubicBezTo>
                    <a:cubicBezTo>
                      <a:pt x="2953" y="8001"/>
                      <a:pt x="4476" y="19907"/>
                      <a:pt x="4953" y="34766"/>
                    </a:cubicBezTo>
                    <a:cubicBezTo>
                      <a:pt x="11049" y="32099"/>
                      <a:pt x="9716" y="11144"/>
                      <a:pt x="20574" y="2000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96" name="Freeform: Shape 73995">
                <a:extLst>
                  <a:ext uri="{FF2B5EF4-FFF2-40B4-BE49-F238E27FC236}">
                    <a16:creationId xmlns:a16="http://schemas.microsoft.com/office/drawing/2014/main" id="{7F19CF50-7BF4-413C-A72C-52077852CE59}"/>
                  </a:ext>
                </a:extLst>
              </p:cNvPr>
              <p:cNvSpPr/>
              <p:nvPr/>
            </p:nvSpPr>
            <p:spPr>
              <a:xfrm>
                <a:off x="21913732" y="4877583"/>
                <a:ext cx="20246" cy="69066"/>
              </a:xfrm>
              <a:custGeom>
                <a:avLst/>
                <a:gdLst>
                  <a:gd name="connsiteX0" fmla="*/ 20247 w 20246"/>
                  <a:gd name="connsiteY0" fmla="*/ 9917 h 69066"/>
                  <a:gd name="connsiteX1" fmla="*/ 2054 w 20246"/>
                  <a:gd name="connsiteY1" fmla="*/ 41349 h 69066"/>
                  <a:gd name="connsiteX2" fmla="*/ 16341 w 20246"/>
                  <a:gd name="connsiteY2" fmla="*/ 69067 h 69066"/>
                  <a:gd name="connsiteX3" fmla="*/ 20247 w 20246"/>
                  <a:gd name="connsiteY3" fmla="*/ 9917 h 69066"/>
                </a:gdLst>
                <a:ahLst/>
                <a:cxnLst>
                  <a:cxn ang="0">
                    <a:pos x="connsiteX0" y="connsiteY0"/>
                  </a:cxn>
                  <a:cxn ang="0">
                    <a:pos x="connsiteX1" y="connsiteY1"/>
                  </a:cxn>
                  <a:cxn ang="0">
                    <a:pos x="connsiteX2" y="connsiteY2"/>
                  </a:cxn>
                  <a:cxn ang="0">
                    <a:pos x="connsiteX3" y="connsiteY3"/>
                  </a:cxn>
                </a:cxnLst>
                <a:rect l="l" t="t" r="r" b="b"/>
                <a:pathLst>
                  <a:path w="20246" h="69066">
                    <a:moveTo>
                      <a:pt x="20247" y="9917"/>
                    </a:moveTo>
                    <a:cubicBezTo>
                      <a:pt x="6340" y="-29231"/>
                      <a:pt x="18723" y="61542"/>
                      <a:pt x="2054" y="41349"/>
                    </a:cubicBezTo>
                    <a:cubicBezTo>
                      <a:pt x="-6995" y="51731"/>
                      <a:pt x="16817" y="50779"/>
                      <a:pt x="16341" y="69067"/>
                    </a:cubicBezTo>
                    <a:cubicBezTo>
                      <a:pt x="24437" y="47159"/>
                      <a:pt x="11579" y="24585"/>
                      <a:pt x="20247" y="991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97" name="Freeform: Shape 73996">
                <a:extLst>
                  <a:ext uri="{FF2B5EF4-FFF2-40B4-BE49-F238E27FC236}">
                    <a16:creationId xmlns:a16="http://schemas.microsoft.com/office/drawing/2014/main" id="{58E5C538-8F65-4E49-88A8-EF380C1DED7B}"/>
                  </a:ext>
                </a:extLst>
              </p:cNvPr>
              <p:cNvSpPr/>
              <p:nvPr/>
            </p:nvSpPr>
            <p:spPr>
              <a:xfrm>
                <a:off x="21922549" y="4964176"/>
                <a:ext cx="11959" cy="40957"/>
              </a:xfrm>
              <a:custGeom>
                <a:avLst/>
                <a:gdLst>
                  <a:gd name="connsiteX0" fmla="*/ 11430 w 11959"/>
                  <a:gd name="connsiteY0" fmla="*/ 0 h 40957"/>
                  <a:gd name="connsiteX1" fmla="*/ 0 w 11959"/>
                  <a:gd name="connsiteY1" fmla="*/ 40958 h 40957"/>
                  <a:gd name="connsiteX2" fmla="*/ 11430 w 11959"/>
                  <a:gd name="connsiteY2" fmla="*/ 0 h 40957"/>
                </a:gdLst>
                <a:ahLst/>
                <a:cxnLst>
                  <a:cxn ang="0">
                    <a:pos x="connsiteX0" y="connsiteY0"/>
                  </a:cxn>
                  <a:cxn ang="0">
                    <a:pos x="connsiteX1" y="connsiteY1"/>
                  </a:cxn>
                  <a:cxn ang="0">
                    <a:pos x="connsiteX2" y="connsiteY2"/>
                  </a:cxn>
                </a:cxnLst>
                <a:rect l="l" t="t" r="r" b="b"/>
                <a:pathLst>
                  <a:path w="11959" h="40957">
                    <a:moveTo>
                      <a:pt x="11430" y="0"/>
                    </a:moveTo>
                    <a:cubicBezTo>
                      <a:pt x="3048" y="2286"/>
                      <a:pt x="3048" y="25337"/>
                      <a:pt x="0" y="40958"/>
                    </a:cubicBezTo>
                    <a:cubicBezTo>
                      <a:pt x="9334" y="40767"/>
                      <a:pt x="13525" y="28004"/>
                      <a:pt x="1143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98" name="Freeform: Shape 73997">
                <a:extLst>
                  <a:ext uri="{FF2B5EF4-FFF2-40B4-BE49-F238E27FC236}">
                    <a16:creationId xmlns:a16="http://schemas.microsoft.com/office/drawing/2014/main" id="{86FD19BC-DC5D-4450-92AB-D6DC389DBFA9}"/>
                  </a:ext>
                </a:extLst>
              </p:cNvPr>
              <p:cNvSpPr/>
              <p:nvPr/>
            </p:nvSpPr>
            <p:spPr>
              <a:xfrm>
                <a:off x="21956583" y="6299597"/>
                <a:ext cx="18476" cy="24820"/>
              </a:xfrm>
              <a:custGeom>
                <a:avLst/>
                <a:gdLst>
                  <a:gd name="connsiteX0" fmla="*/ 446 w 18476"/>
                  <a:gd name="connsiteY0" fmla="*/ 24749 h 24820"/>
                  <a:gd name="connsiteX1" fmla="*/ 18353 w 18476"/>
                  <a:gd name="connsiteY1" fmla="*/ 1508 h 24820"/>
                  <a:gd name="connsiteX2" fmla="*/ 446 w 18476"/>
                  <a:gd name="connsiteY2" fmla="*/ 24749 h 24820"/>
                </a:gdLst>
                <a:ahLst/>
                <a:cxnLst>
                  <a:cxn ang="0">
                    <a:pos x="connsiteX0" y="connsiteY0"/>
                  </a:cxn>
                  <a:cxn ang="0">
                    <a:pos x="connsiteX1" y="connsiteY1"/>
                  </a:cxn>
                  <a:cxn ang="0">
                    <a:pos x="connsiteX2" y="connsiteY2"/>
                  </a:cxn>
                </a:cxnLst>
                <a:rect l="l" t="t" r="r" b="b"/>
                <a:pathLst>
                  <a:path w="18476" h="24820">
                    <a:moveTo>
                      <a:pt x="446" y="24749"/>
                    </a:moveTo>
                    <a:cubicBezTo>
                      <a:pt x="9971" y="25035"/>
                      <a:pt x="19686" y="25606"/>
                      <a:pt x="18353" y="1508"/>
                    </a:cubicBezTo>
                    <a:cubicBezTo>
                      <a:pt x="7494" y="-1636"/>
                      <a:pt x="-2220" y="-2302"/>
                      <a:pt x="446" y="2474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3999" name="Freeform: Shape 73998">
                <a:extLst>
                  <a:ext uri="{FF2B5EF4-FFF2-40B4-BE49-F238E27FC236}">
                    <a16:creationId xmlns:a16="http://schemas.microsoft.com/office/drawing/2014/main" id="{55A71882-273D-458C-8ACD-FD4A124395FD}"/>
                  </a:ext>
                </a:extLst>
              </p:cNvPr>
              <p:cNvSpPr/>
              <p:nvPr/>
            </p:nvSpPr>
            <p:spPr>
              <a:xfrm>
                <a:off x="21880544" y="4938935"/>
                <a:ext cx="40291" cy="26860"/>
              </a:xfrm>
              <a:custGeom>
                <a:avLst/>
                <a:gdLst>
                  <a:gd name="connsiteX0" fmla="*/ 40291 w 40291"/>
                  <a:gd name="connsiteY0" fmla="*/ 23241 h 26860"/>
                  <a:gd name="connsiteX1" fmla="*/ 0 w 40291"/>
                  <a:gd name="connsiteY1" fmla="*/ 0 h 26860"/>
                  <a:gd name="connsiteX2" fmla="*/ 7525 w 40291"/>
                  <a:gd name="connsiteY2" fmla="*/ 26861 h 26860"/>
                  <a:gd name="connsiteX3" fmla="*/ 40291 w 40291"/>
                  <a:gd name="connsiteY3" fmla="*/ 23241 h 26860"/>
                </a:gdLst>
                <a:ahLst/>
                <a:cxnLst>
                  <a:cxn ang="0">
                    <a:pos x="connsiteX0" y="connsiteY0"/>
                  </a:cxn>
                  <a:cxn ang="0">
                    <a:pos x="connsiteX1" y="connsiteY1"/>
                  </a:cxn>
                  <a:cxn ang="0">
                    <a:pos x="connsiteX2" y="connsiteY2"/>
                  </a:cxn>
                  <a:cxn ang="0">
                    <a:pos x="connsiteX3" y="connsiteY3"/>
                  </a:cxn>
                </a:cxnLst>
                <a:rect l="l" t="t" r="r" b="b"/>
                <a:pathLst>
                  <a:path w="40291" h="26860">
                    <a:moveTo>
                      <a:pt x="40291" y="23241"/>
                    </a:moveTo>
                    <a:cubicBezTo>
                      <a:pt x="35909" y="-9239"/>
                      <a:pt x="13335" y="8096"/>
                      <a:pt x="0" y="0"/>
                    </a:cubicBezTo>
                    <a:cubicBezTo>
                      <a:pt x="2381" y="9144"/>
                      <a:pt x="7906" y="10192"/>
                      <a:pt x="7525" y="26861"/>
                    </a:cubicBezTo>
                    <a:cubicBezTo>
                      <a:pt x="21527" y="17431"/>
                      <a:pt x="24099" y="27337"/>
                      <a:pt x="40291" y="2324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00" name="Freeform: Shape 73999">
                <a:extLst>
                  <a:ext uri="{FF2B5EF4-FFF2-40B4-BE49-F238E27FC236}">
                    <a16:creationId xmlns:a16="http://schemas.microsoft.com/office/drawing/2014/main" id="{E6BBCA15-A075-47CE-B4F1-E76C117CE453}"/>
                  </a:ext>
                </a:extLst>
              </p:cNvPr>
              <p:cNvSpPr/>
              <p:nvPr/>
            </p:nvSpPr>
            <p:spPr>
              <a:xfrm>
                <a:off x="21890545" y="5194757"/>
                <a:ext cx="27146" cy="28130"/>
              </a:xfrm>
              <a:custGeom>
                <a:avLst/>
                <a:gdLst>
                  <a:gd name="connsiteX0" fmla="*/ 27147 w 27146"/>
                  <a:gd name="connsiteY0" fmla="*/ 22879 h 28130"/>
                  <a:gd name="connsiteX1" fmla="*/ 0 w 27146"/>
                  <a:gd name="connsiteY1" fmla="*/ 18878 h 28130"/>
                  <a:gd name="connsiteX2" fmla="*/ 27147 w 27146"/>
                  <a:gd name="connsiteY2" fmla="*/ 22879 h 28130"/>
                </a:gdLst>
                <a:ahLst/>
                <a:cxnLst>
                  <a:cxn ang="0">
                    <a:pos x="connsiteX0" y="connsiteY0"/>
                  </a:cxn>
                  <a:cxn ang="0">
                    <a:pos x="connsiteX1" y="connsiteY1"/>
                  </a:cxn>
                  <a:cxn ang="0">
                    <a:pos x="connsiteX2" y="connsiteY2"/>
                  </a:cxn>
                </a:cxnLst>
                <a:rect l="l" t="t" r="r" b="b"/>
                <a:pathLst>
                  <a:path w="27146" h="28130">
                    <a:moveTo>
                      <a:pt x="27147" y="22879"/>
                    </a:moveTo>
                    <a:cubicBezTo>
                      <a:pt x="21717" y="-24556"/>
                      <a:pt x="10859" y="16021"/>
                      <a:pt x="0" y="18878"/>
                    </a:cubicBezTo>
                    <a:cubicBezTo>
                      <a:pt x="6287" y="43739"/>
                      <a:pt x="14764" y="9068"/>
                      <a:pt x="27147" y="2287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01" name="Freeform: Shape 74000">
                <a:extLst>
                  <a:ext uri="{FF2B5EF4-FFF2-40B4-BE49-F238E27FC236}">
                    <a16:creationId xmlns:a16="http://schemas.microsoft.com/office/drawing/2014/main" id="{8D2135F8-83F7-436E-887F-3543CF31EB36}"/>
                  </a:ext>
                </a:extLst>
              </p:cNvPr>
              <p:cNvSpPr/>
              <p:nvPr/>
            </p:nvSpPr>
            <p:spPr>
              <a:xfrm>
                <a:off x="21946552" y="7179503"/>
                <a:ext cx="28798" cy="21204"/>
              </a:xfrm>
              <a:custGeom>
                <a:avLst/>
                <a:gdLst>
                  <a:gd name="connsiteX0" fmla="*/ 0 w 28798"/>
                  <a:gd name="connsiteY0" fmla="*/ 7427 h 21204"/>
                  <a:gd name="connsiteX1" fmla="*/ 16193 w 28798"/>
                  <a:gd name="connsiteY1" fmla="*/ 9333 h 21204"/>
                  <a:gd name="connsiteX2" fmla="*/ 0 w 28798"/>
                  <a:gd name="connsiteY2" fmla="*/ 7427 h 21204"/>
                </a:gdLst>
                <a:ahLst/>
                <a:cxnLst>
                  <a:cxn ang="0">
                    <a:pos x="connsiteX0" y="connsiteY0"/>
                  </a:cxn>
                  <a:cxn ang="0">
                    <a:pos x="connsiteX1" y="connsiteY1"/>
                  </a:cxn>
                  <a:cxn ang="0">
                    <a:pos x="connsiteX2" y="connsiteY2"/>
                  </a:cxn>
                </a:cxnLst>
                <a:rect l="l" t="t" r="r" b="b"/>
                <a:pathLst>
                  <a:path w="28798" h="21204">
                    <a:moveTo>
                      <a:pt x="0" y="7427"/>
                    </a:moveTo>
                    <a:cubicBezTo>
                      <a:pt x="3906" y="34002"/>
                      <a:pt x="50674" y="14952"/>
                      <a:pt x="16193" y="9333"/>
                    </a:cubicBezTo>
                    <a:cubicBezTo>
                      <a:pt x="7144" y="7808"/>
                      <a:pt x="8477" y="-9623"/>
                      <a:pt x="0" y="742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02" name="Freeform: Shape 74001">
                <a:extLst>
                  <a:ext uri="{FF2B5EF4-FFF2-40B4-BE49-F238E27FC236}">
                    <a16:creationId xmlns:a16="http://schemas.microsoft.com/office/drawing/2014/main" id="{55838A41-D645-41A8-831F-C747FE422155}"/>
                  </a:ext>
                </a:extLst>
              </p:cNvPr>
              <p:cNvSpPr/>
              <p:nvPr/>
            </p:nvSpPr>
            <p:spPr>
              <a:xfrm>
                <a:off x="21777578" y="5258008"/>
                <a:ext cx="17240" cy="30742"/>
              </a:xfrm>
              <a:custGeom>
                <a:avLst/>
                <a:gdLst>
                  <a:gd name="connsiteX0" fmla="*/ 17240 w 17240"/>
                  <a:gd name="connsiteY0" fmla="*/ 26970 h 30742"/>
                  <a:gd name="connsiteX1" fmla="*/ 16479 w 17240"/>
                  <a:gd name="connsiteY1" fmla="*/ 1348 h 30742"/>
                  <a:gd name="connsiteX2" fmla="*/ 0 w 17240"/>
                  <a:gd name="connsiteY2" fmla="*/ 15921 h 30742"/>
                  <a:gd name="connsiteX3" fmla="*/ 17240 w 17240"/>
                  <a:gd name="connsiteY3" fmla="*/ 26970 h 30742"/>
                </a:gdLst>
                <a:ahLst/>
                <a:cxnLst>
                  <a:cxn ang="0">
                    <a:pos x="connsiteX0" y="connsiteY0"/>
                  </a:cxn>
                  <a:cxn ang="0">
                    <a:pos x="connsiteX1" y="connsiteY1"/>
                  </a:cxn>
                  <a:cxn ang="0">
                    <a:pos x="connsiteX2" y="connsiteY2"/>
                  </a:cxn>
                  <a:cxn ang="0">
                    <a:pos x="connsiteX3" y="connsiteY3"/>
                  </a:cxn>
                </a:cxnLst>
                <a:rect l="l" t="t" r="r" b="b"/>
                <a:pathLst>
                  <a:path w="17240" h="30742">
                    <a:moveTo>
                      <a:pt x="17240" y="26970"/>
                    </a:moveTo>
                    <a:cubicBezTo>
                      <a:pt x="17050" y="18493"/>
                      <a:pt x="16764" y="9920"/>
                      <a:pt x="16479" y="1348"/>
                    </a:cubicBezTo>
                    <a:cubicBezTo>
                      <a:pt x="5905" y="-6653"/>
                      <a:pt x="10573" y="23922"/>
                      <a:pt x="0" y="15921"/>
                    </a:cubicBezTo>
                    <a:cubicBezTo>
                      <a:pt x="3906" y="45163"/>
                      <a:pt x="6477" y="21065"/>
                      <a:pt x="17240" y="2697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03" name="Freeform: Shape 74002">
                <a:extLst>
                  <a:ext uri="{FF2B5EF4-FFF2-40B4-BE49-F238E27FC236}">
                    <a16:creationId xmlns:a16="http://schemas.microsoft.com/office/drawing/2014/main" id="{9FC93D3C-C086-427D-8D6C-C5853DEEB644}"/>
                  </a:ext>
                </a:extLst>
              </p:cNvPr>
              <p:cNvSpPr/>
              <p:nvPr/>
            </p:nvSpPr>
            <p:spPr>
              <a:xfrm>
                <a:off x="21711723" y="5147056"/>
                <a:ext cx="69951" cy="48482"/>
              </a:xfrm>
              <a:custGeom>
                <a:avLst/>
                <a:gdLst>
                  <a:gd name="connsiteX0" fmla="*/ 69951 w 69951"/>
                  <a:gd name="connsiteY0" fmla="*/ 24860 h 48482"/>
                  <a:gd name="connsiteX1" fmla="*/ 19088 w 69951"/>
                  <a:gd name="connsiteY1" fmla="*/ 0 h 48482"/>
                  <a:gd name="connsiteX2" fmla="*/ 16516 w 69951"/>
                  <a:gd name="connsiteY2" fmla="*/ 33814 h 48482"/>
                  <a:gd name="connsiteX3" fmla="*/ 38 w 69951"/>
                  <a:gd name="connsiteY3" fmla="*/ 48482 h 48482"/>
                  <a:gd name="connsiteX4" fmla="*/ 69951 w 69951"/>
                  <a:gd name="connsiteY4" fmla="*/ 24860 h 48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51" h="48482">
                    <a:moveTo>
                      <a:pt x="69951" y="24860"/>
                    </a:moveTo>
                    <a:cubicBezTo>
                      <a:pt x="65379" y="-11906"/>
                      <a:pt x="32709" y="31623"/>
                      <a:pt x="19088" y="0"/>
                    </a:cubicBezTo>
                    <a:cubicBezTo>
                      <a:pt x="19850" y="15526"/>
                      <a:pt x="15373" y="17431"/>
                      <a:pt x="16516" y="33814"/>
                    </a:cubicBezTo>
                    <a:cubicBezTo>
                      <a:pt x="3467" y="2000"/>
                      <a:pt x="-438" y="5143"/>
                      <a:pt x="38" y="48482"/>
                    </a:cubicBezTo>
                    <a:cubicBezTo>
                      <a:pt x="34899" y="35242"/>
                      <a:pt x="37376" y="27051"/>
                      <a:pt x="69951" y="2486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04" name="Freeform: Shape 74003">
                <a:extLst>
                  <a:ext uri="{FF2B5EF4-FFF2-40B4-BE49-F238E27FC236}">
                    <a16:creationId xmlns:a16="http://schemas.microsoft.com/office/drawing/2014/main" id="{99F1019A-0B38-4E15-BB44-2619A48BDAFA}"/>
                  </a:ext>
                </a:extLst>
              </p:cNvPr>
              <p:cNvSpPr/>
              <p:nvPr/>
            </p:nvSpPr>
            <p:spPr>
              <a:xfrm>
                <a:off x="21675089" y="5169345"/>
                <a:ext cx="32861" cy="37623"/>
              </a:xfrm>
              <a:custGeom>
                <a:avLst/>
                <a:gdLst>
                  <a:gd name="connsiteX0" fmla="*/ 32861 w 32861"/>
                  <a:gd name="connsiteY0" fmla="*/ 0 h 37623"/>
                  <a:gd name="connsiteX1" fmla="*/ 0 w 32861"/>
                  <a:gd name="connsiteY1" fmla="*/ 37624 h 37623"/>
                  <a:gd name="connsiteX2" fmla="*/ 32861 w 32861"/>
                  <a:gd name="connsiteY2" fmla="*/ 0 h 37623"/>
                </a:gdLst>
                <a:ahLst/>
                <a:cxnLst>
                  <a:cxn ang="0">
                    <a:pos x="connsiteX0" y="connsiteY0"/>
                  </a:cxn>
                  <a:cxn ang="0">
                    <a:pos x="connsiteX1" y="connsiteY1"/>
                  </a:cxn>
                  <a:cxn ang="0">
                    <a:pos x="connsiteX2" y="connsiteY2"/>
                  </a:cxn>
                </a:cxnLst>
                <a:rect l="l" t="t" r="r" b="b"/>
                <a:pathLst>
                  <a:path w="32861" h="37623">
                    <a:moveTo>
                      <a:pt x="32861" y="0"/>
                    </a:moveTo>
                    <a:cubicBezTo>
                      <a:pt x="21241" y="10763"/>
                      <a:pt x="3524" y="5524"/>
                      <a:pt x="0" y="37624"/>
                    </a:cubicBezTo>
                    <a:cubicBezTo>
                      <a:pt x="13145" y="30575"/>
                      <a:pt x="32385" y="39338"/>
                      <a:pt x="32861"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05" name="Freeform: Shape 74004">
                <a:extLst>
                  <a:ext uri="{FF2B5EF4-FFF2-40B4-BE49-F238E27FC236}">
                    <a16:creationId xmlns:a16="http://schemas.microsoft.com/office/drawing/2014/main" id="{8A4BD978-3457-4AF0-B806-B8ECF3E1C892}"/>
                  </a:ext>
                </a:extLst>
              </p:cNvPr>
              <p:cNvSpPr/>
              <p:nvPr/>
            </p:nvSpPr>
            <p:spPr>
              <a:xfrm>
                <a:off x="21622579" y="3546991"/>
                <a:ext cx="30419" cy="17677"/>
              </a:xfrm>
              <a:custGeom>
                <a:avLst/>
                <a:gdLst>
                  <a:gd name="connsiteX0" fmla="*/ 29460 w 30419"/>
                  <a:gd name="connsiteY0" fmla="*/ 14343 h 17677"/>
                  <a:gd name="connsiteX1" fmla="*/ 218 w 30419"/>
                  <a:gd name="connsiteY1" fmla="*/ 17677 h 17677"/>
                  <a:gd name="connsiteX2" fmla="*/ 29460 w 30419"/>
                  <a:gd name="connsiteY2" fmla="*/ 14343 h 17677"/>
                </a:gdLst>
                <a:ahLst/>
                <a:cxnLst>
                  <a:cxn ang="0">
                    <a:pos x="connsiteX0" y="connsiteY0"/>
                  </a:cxn>
                  <a:cxn ang="0">
                    <a:pos x="connsiteX1" y="connsiteY1"/>
                  </a:cxn>
                  <a:cxn ang="0">
                    <a:pos x="connsiteX2" y="connsiteY2"/>
                  </a:cxn>
                </a:cxnLst>
                <a:rect l="l" t="t" r="r" b="b"/>
                <a:pathLst>
                  <a:path w="30419" h="17677">
                    <a:moveTo>
                      <a:pt x="29460" y="14343"/>
                    </a:moveTo>
                    <a:cubicBezTo>
                      <a:pt x="37080" y="7771"/>
                      <a:pt x="-3306" y="-16137"/>
                      <a:pt x="218" y="17677"/>
                    </a:cubicBezTo>
                    <a:cubicBezTo>
                      <a:pt x="12792" y="11867"/>
                      <a:pt x="13268" y="14629"/>
                      <a:pt x="29460" y="1434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06" name="Freeform: Shape 74005">
                <a:extLst>
                  <a:ext uri="{FF2B5EF4-FFF2-40B4-BE49-F238E27FC236}">
                    <a16:creationId xmlns:a16="http://schemas.microsoft.com/office/drawing/2014/main" id="{59200A51-0EE9-445C-8F2A-A890852A1B13}"/>
                  </a:ext>
                </a:extLst>
              </p:cNvPr>
              <p:cNvSpPr/>
              <p:nvPr/>
            </p:nvSpPr>
            <p:spPr>
              <a:xfrm>
                <a:off x="21617178" y="5360988"/>
                <a:ext cx="37528" cy="39624"/>
              </a:xfrm>
              <a:custGeom>
                <a:avLst/>
                <a:gdLst>
                  <a:gd name="connsiteX0" fmla="*/ 37529 w 37528"/>
                  <a:gd name="connsiteY0" fmla="*/ 39624 h 39624"/>
                  <a:gd name="connsiteX1" fmla="*/ 3048 w 37528"/>
                  <a:gd name="connsiteY1" fmla="*/ 0 h 39624"/>
                  <a:gd name="connsiteX2" fmla="*/ 0 w 37528"/>
                  <a:gd name="connsiteY2" fmla="*/ 25146 h 39624"/>
                  <a:gd name="connsiteX3" fmla="*/ 37529 w 37528"/>
                  <a:gd name="connsiteY3" fmla="*/ 39624 h 39624"/>
                </a:gdLst>
                <a:ahLst/>
                <a:cxnLst>
                  <a:cxn ang="0">
                    <a:pos x="connsiteX0" y="connsiteY0"/>
                  </a:cxn>
                  <a:cxn ang="0">
                    <a:pos x="connsiteX1" y="connsiteY1"/>
                  </a:cxn>
                  <a:cxn ang="0">
                    <a:pos x="connsiteX2" y="connsiteY2"/>
                  </a:cxn>
                  <a:cxn ang="0">
                    <a:pos x="connsiteX3" y="connsiteY3"/>
                  </a:cxn>
                </a:cxnLst>
                <a:rect l="l" t="t" r="r" b="b"/>
                <a:pathLst>
                  <a:path w="37528" h="39624">
                    <a:moveTo>
                      <a:pt x="37529" y="39624"/>
                    </a:moveTo>
                    <a:cubicBezTo>
                      <a:pt x="30670" y="10668"/>
                      <a:pt x="14383" y="31337"/>
                      <a:pt x="3048" y="0"/>
                    </a:cubicBezTo>
                    <a:cubicBezTo>
                      <a:pt x="3524" y="12287"/>
                      <a:pt x="3905" y="24384"/>
                      <a:pt x="0" y="25146"/>
                    </a:cubicBezTo>
                    <a:cubicBezTo>
                      <a:pt x="6096" y="45815"/>
                      <a:pt x="26003" y="32385"/>
                      <a:pt x="37529" y="3962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07" name="Freeform: Shape 74006">
                <a:extLst>
                  <a:ext uri="{FF2B5EF4-FFF2-40B4-BE49-F238E27FC236}">
                    <a16:creationId xmlns:a16="http://schemas.microsoft.com/office/drawing/2014/main" id="{4DE7284B-4CCD-451A-BBE5-0C1C38829EE4}"/>
                  </a:ext>
                </a:extLst>
              </p:cNvPr>
              <p:cNvSpPr/>
              <p:nvPr/>
            </p:nvSpPr>
            <p:spPr>
              <a:xfrm>
                <a:off x="21616363" y="4880756"/>
                <a:ext cx="12835" cy="60750"/>
              </a:xfrm>
              <a:custGeom>
                <a:avLst/>
                <a:gdLst>
                  <a:gd name="connsiteX0" fmla="*/ 148 w 12835"/>
                  <a:gd name="connsiteY0" fmla="*/ 172 h 60750"/>
                  <a:gd name="connsiteX1" fmla="*/ 7006 w 12835"/>
                  <a:gd name="connsiteY1" fmla="*/ 18364 h 60750"/>
                  <a:gd name="connsiteX2" fmla="*/ 4434 w 12835"/>
                  <a:gd name="connsiteY2" fmla="*/ 60751 h 60750"/>
                  <a:gd name="connsiteX3" fmla="*/ 148 w 12835"/>
                  <a:gd name="connsiteY3" fmla="*/ 172 h 60750"/>
                </a:gdLst>
                <a:ahLst/>
                <a:cxnLst>
                  <a:cxn ang="0">
                    <a:pos x="connsiteX0" y="connsiteY0"/>
                  </a:cxn>
                  <a:cxn ang="0">
                    <a:pos x="connsiteX1" y="connsiteY1"/>
                  </a:cxn>
                  <a:cxn ang="0">
                    <a:pos x="connsiteX2" y="connsiteY2"/>
                  </a:cxn>
                  <a:cxn ang="0">
                    <a:pos x="connsiteX3" y="connsiteY3"/>
                  </a:cxn>
                </a:cxnLst>
                <a:rect l="l" t="t" r="r" b="b"/>
                <a:pathLst>
                  <a:path w="12835" h="60750">
                    <a:moveTo>
                      <a:pt x="148" y="172"/>
                    </a:moveTo>
                    <a:cubicBezTo>
                      <a:pt x="-805" y="14650"/>
                      <a:pt x="3005" y="16650"/>
                      <a:pt x="7006" y="18364"/>
                    </a:cubicBezTo>
                    <a:cubicBezTo>
                      <a:pt x="8625" y="39224"/>
                      <a:pt x="1291" y="36176"/>
                      <a:pt x="4434" y="60751"/>
                    </a:cubicBezTo>
                    <a:cubicBezTo>
                      <a:pt x="16531" y="60274"/>
                      <a:pt x="15959" y="-3734"/>
                      <a:pt x="148" y="17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08" name="Freeform: Shape 74007">
                <a:extLst>
                  <a:ext uri="{FF2B5EF4-FFF2-40B4-BE49-F238E27FC236}">
                    <a16:creationId xmlns:a16="http://schemas.microsoft.com/office/drawing/2014/main" id="{8D993075-97A2-4858-96D8-B0CDC8E093FD}"/>
                  </a:ext>
                </a:extLst>
              </p:cNvPr>
              <p:cNvSpPr/>
              <p:nvPr/>
            </p:nvSpPr>
            <p:spPr>
              <a:xfrm>
                <a:off x="21602986" y="5907561"/>
                <a:ext cx="28004" cy="20354"/>
              </a:xfrm>
              <a:custGeom>
                <a:avLst/>
                <a:gdLst>
                  <a:gd name="connsiteX0" fmla="*/ 28003 w 28004"/>
                  <a:gd name="connsiteY0" fmla="*/ 20354 h 20354"/>
                  <a:gd name="connsiteX1" fmla="*/ 0 w 28004"/>
                  <a:gd name="connsiteY1" fmla="*/ 7591 h 20354"/>
                  <a:gd name="connsiteX2" fmla="*/ 28003 w 28004"/>
                  <a:gd name="connsiteY2" fmla="*/ 20354 h 20354"/>
                </a:gdLst>
                <a:ahLst/>
                <a:cxnLst>
                  <a:cxn ang="0">
                    <a:pos x="connsiteX0" y="connsiteY0"/>
                  </a:cxn>
                  <a:cxn ang="0">
                    <a:pos x="connsiteX1" y="connsiteY1"/>
                  </a:cxn>
                  <a:cxn ang="0">
                    <a:pos x="connsiteX2" y="connsiteY2"/>
                  </a:cxn>
                </a:cxnLst>
                <a:rect l="l" t="t" r="r" b="b"/>
                <a:pathLst>
                  <a:path w="28004" h="20354">
                    <a:moveTo>
                      <a:pt x="28003" y="20354"/>
                    </a:moveTo>
                    <a:cubicBezTo>
                      <a:pt x="28194" y="-15936"/>
                      <a:pt x="5905" y="7305"/>
                      <a:pt x="0" y="7591"/>
                    </a:cubicBezTo>
                    <a:cubicBezTo>
                      <a:pt x="2762" y="27212"/>
                      <a:pt x="19431" y="13973"/>
                      <a:pt x="28003" y="2035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09" name="Freeform: Shape 74008">
                <a:extLst>
                  <a:ext uri="{FF2B5EF4-FFF2-40B4-BE49-F238E27FC236}">
                    <a16:creationId xmlns:a16="http://schemas.microsoft.com/office/drawing/2014/main" id="{3D71FBFC-4626-4E83-AAB4-9C7A62F46E10}"/>
                  </a:ext>
                </a:extLst>
              </p:cNvPr>
              <p:cNvSpPr/>
              <p:nvPr/>
            </p:nvSpPr>
            <p:spPr>
              <a:xfrm>
                <a:off x="21589079" y="5271823"/>
                <a:ext cx="30384" cy="53357"/>
              </a:xfrm>
              <a:custGeom>
                <a:avLst/>
                <a:gdLst>
                  <a:gd name="connsiteX0" fmla="*/ 30385 w 30384"/>
                  <a:gd name="connsiteY0" fmla="*/ 37635 h 53357"/>
                  <a:gd name="connsiteX1" fmla="*/ 9620 w 30384"/>
                  <a:gd name="connsiteY1" fmla="*/ 106 h 53357"/>
                  <a:gd name="connsiteX2" fmla="*/ 0 w 30384"/>
                  <a:gd name="connsiteY2" fmla="*/ 41445 h 53357"/>
                  <a:gd name="connsiteX3" fmla="*/ 30385 w 30384"/>
                  <a:gd name="connsiteY3" fmla="*/ 37635 h 53357"/>
                </a:gdLst>
                <a:ahLst/>
                <a:cxnLst>
                  <a:cxn ang="0">
                    <a:pos x="connsiteX0" y="connsiteY0"/>
                  </a:cxn>
                  <a:cxn ang="0">
                    <a:pos x="connsiteX1" y="connsiteY1"/>
                  </a:cxn>
                  <a:cxn ang="0">
                    <a:pos x="connsiteX2" y="connsiteY2"/>
                  </a:cxn>
                  <a:cxn ang="0">
                    <a:pos x="connsiteX3" y="connsiteY3"/>
                  </a:cxn>
                </a:cxnLst>
                <a:rect l="l" t="t" r="r" b="b"/>
                <a:pathLst>
                  <a:path w="30384" h="53357">
                    <a:moveTo>
                      <a:pt x="30385" y="37635"/>
                    </a:moveTo>
                    <a:cubicBezTo>
                      <a:pt x="25813" y="19347"/>
                      <a:pt x="11335" y="25633"/>
                      <a:pt x="9620" y="106"/>
                    </a:cubicBezTo>
                    <a:cubicBezTo>
                      <a:pt x="0" y="-2847"/>
                      <a:pt x="14383" y="56970"/>
                      <a:pt x="0" y="41445"/>
                    </a:cubicBezTo>
                    <a:cubicBezTo>
                      <a:pt x="10477" y="73544"/>
                      <a:pt x="18764" y="29729"/>
                      <a:pt x="30385" y="3763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10" name="Freeform: Shape 74009">
                <a:extLst>
                  <a:ext uri="{FF2B5EF4-FFF2-40B4-BE49-F238E27FC236}">
                    <a16:creationId xmlns:a16="http://schemas.microsoft.com/office/drawing/2014/main" id="{50DBF97D-421B-4CC3-B30B-BC84288C9548}"/>
                  </a:ext>
                </a:extLst>
              </p:cNvPr>
              <p:cNvSpPr/>
              <p:nvPr/>
            </p:nvSpPr>
            <p:spPr>
              <a:xfrm>
                <a:off x="21553455" y="3699174"/>
                <a:ext cx="33150" cy="24275"/>
              </a:xfrm>
              <a:custGeom>
                <a:avLst/>
                <a:gdLst>
                  <a:gd name="connsiteX0" fmla="*/ 33147 w 33150"/>
                  <a:gd name="connsiteY0" fmla="*/ 12941 h 24275"/>
                  <a:gd name="connsiteX1" fmla="*/ 0 w 33150"/>
                  <a:gd name="connsiteY1" fmla="*/ 24276 h 24275"/>
                  <a:gd name="connsiteX2" fmla="*/ 33147 w 33150"/>
                  <a:gd name="connsiteY2" fmla="*/ 12941 h 24275"/>
                </a:gdLst>
                <a:ahLst/>
                <a:cxnLst>
                  <a:cxn ang="0">
                    <a:pos x="connsiteX0" y="connsiteY0"/>
                  </a:cxn>
                  <a:cxn ang="0">
                    <a:pos x="connsiteX1" y="connsiteY1"/>
                  </a:cxn>
                  <a:cxn ang="0">
                    <a:pos x="connsiteX2" y="connsiteY2"/>
                  </a:cxn>
                </a:cxnLst>
                <a:rect l="l" t="t" r="r" b="b"/>
                <a:pathLst>
                  <a:path w="33150" h="24275">
                    <a:moveTo>
                      <a:pt x="33147" y="12941"/>
                    </a:moveTo>
                    <a:cubicBezTo>
                      <a:pt x="33528" y="-11062"/>
                      <a:pt x="1714" y="1606"/>
                      <a:pt x="0" y="24276"/>
                    </a:cubicBezTo>
                    <a:cubicBezTo>
                      <a:pt x="12287" y="23990"/>
                      <a:pt x="20860" y="13227"/>
                      <a:pt x="33147" y="1294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11" name="Freeform: Shape 74010">
                <a:extLst>
                  <a:ext uri="{FF2B5EF4-FFF2-40B4-BE49-F238E27FC236}">
                    <a16:creationId xmlns:a16="http://schemas.microsoft.com/office/drawing/2014/main" id="{9AB7B899-BAA4-4831-AA3C-33CF8C107AE2}"/>
                  </a:ext>
                </a:extLst>
              </p:cNvPr>
              <p:cNvSpPr/>
              <p:nvPr/>
            </p:nvSpPr>
            <p:spPr>
              <a:xfrm>
                <a:off x="21553551" y="5813235"/>
                <a:ext cx="41718" cy="38800"/>
              </a:xfrm>
              <a:custGeom>
                <a:avLst/>
                <a:gdLst>
                  <a:gd name="connsiteX0" fmla="*/ 41719 w 41718"/>
                  <a:gd name="connsiteY0" fmla="*/ 32194 h 38800"/>
                  <a:gd name="connsiteX1" fmla="*/ 0 w 41718"/>
                  <a:gd name="connsiteY1" fmla="*/ 0 h 38800"/>
                  <a:gd name="connsiteX2" fmla="*/ 24574 w 41718"/>
                  <a:gd name="connsiteY2" fmla="*/ 38005 h 38800"/>
                  <a:gd name="connsiteX3" fmla="*/ 41719 w 41718"/>
                  <a:gd name="connsiteY3" fmla="*/ 32194 h 38800"/>
                </a:gdLst>
                <a:ahLst/>
                <a:cxnLst>
                  <a:cxn ang="0">
                    <a:pos x="connsiteX0" y="connsiteY0"/>
                  </a:cxn>
                  <a:cxn ang="0">
                    <a:pos x="connsiteX1" y="connsiteY1"/>
                  </a:cxn>
                  <a:cxn ang="0">
                    <a:pos x="connsiteX2" y="connsiteY2"/>
                  </a:cxn>
                  <a:cxn ang="0">
                    <a:pos x="connsiteX3" y="connsiteY3"/>
                  </a:cxn>
                </a:cxnLst>
                <a:rect l="l" t="t" r="r" b="b"/>
                <a:pathLst>
                  <a:path w="41718" h="38800">
                    <a:moveTo>
                      <a:pt x="41719" y="32194"/>
                    </a:moveTo>
                    <a:cubicBezTo>
                      <a:pt x="28289" y="20288"/>
                      <a:pt x="18002" y="952"/>
                      <a:pt x="0" y="0"/>
                    </a:cubicBezTo>
                    <a:cubicBezTo>
                      <a:pt x="5239" y="24193"/>
                      <a:pt x="16669" y="6953"/>
                      <a:pt x="24574" y="38005"/>
                    </a:cubicBezTo>
                    <a:cubicBezTo>
                      <a:pt x="32861" y="42863"/>
                      <a:pt x="31909" y="23527"/>
                      <a:pt x="41719" y="3219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12" name="Freeform: Shape 74011">
                <a:extLst>
                  <a:ext uri="{FF2B5EF4-FFF2-40B4-BE49-F238E27FC236}">
                    <a16:creationId xmlns:a16="http://schemas.microsoft.com/office/drawing/2014/main" id="{815E6885-D943-4261-BB17-0A9B3FFA3DB5}"/>
                  </a:ext>
                </a:extLst>
              </p:cNvPr>
              <p:cNvSpPr/>
              <p:nvPr/>
            </p:nvSpPr>
            <p:spPr>
              <a:xfrm>
                <a:off x="21555837" y="5344953"/>
                <a:ext cx="33813" cy="17568"/>
              </a:xfrm>
              <a:custGeom>
                <a:avLst/>
                <a:gdLst>
                  <a:gd name="connsiteX0" fmla="*/ 33814 w 33813"/>
                  <a:gd name="connsiteY0" fmla="*/ 11272 h 17568"/>
                  <a:gd name="connsiteX1" fmla="*/ 0 w 33813"/>
                  <a:gd name="connsiteY1" fmla="*/ 5842 h 17568"/>
                  <a:gd name="connsiteX2" fmla="*/ 33814 w 33813"/>
                  <a:gd name="connsiteY2" fmla="*/ 11272 h 17568"/>
                </a:gdLst>
                <a:ahLst/>
                <a:cxnLst>
                  <a:cxn ang="0">
                    <a:pos x="connsiteX0" y="connsiteY0"/>
                  </a:cxn>
                  <a:cxn ang="0">
                    <a:pos x="connsiteX1" y="connsiteY1"/>
                  </a:cxn>
                  <a:cxn ang="0">
                    <a:pos x="connsiteX2" y="connsiteY2"/>
                  </a:cxn>
                </a:cxnLst>
                <a:rect l="l" t="t" r="r" b="b"/>
                <a:pathLst>
                  <a:path w="33813" h="17568">
                    <a:moveTo>
                      <a:pt x="33814" y="11272"/>
                    </a:moveTo>
                    <a:cubicBezTo>
                      <a:pt x="22384" y="-8254"/>
                      <a:pt x="8001" y="2890"/>
                      <a:pt x="0" y="5842"/>
                    </a:cubicBezTo>
                    <a:cubicBezTo>
                      <a:pt x="10477" y="27655"/>
                      <a:pt x="28956" y="12605"/>
                      <a:pt x="33814" y="1127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13" name="Freeform: Shape 74012">
                <a:extLst>
                  <a:ext uri="{FF2B5EF4-FFF2-40B4-BE49-F238E27FC236}">
                    <a16:creationId xmlns:a16="http://schemas.microsoft.com/office/drawing/2014/main" id="{E56CC1EC-281A-42D5-A05F-9512B6D6478B}"/>
                  </a:ext>
                </a:extLst>
              </p:cNvPr>
              <p:cNvSpPr/>
              <p:nvPr/>
            </p:nvSpPr>
            <p:spPr>
              <a:xfrm>
                <a:off x="21541645" y="5258604"/>
                <a:ext cx="40606" cy="47525"/>
              </a:xfrm>
              <a:custGeom>
                <a:avLst/>
                <a:gdLst>
                  <a:gd name="connsiteX0" fmla="*/ 40576 w 40606"/>
                  <a:gd name="connsiteY0" fmla="*/ 36376 h 47525"/>
                  <a:gd name="connsiteX1" fmla="*/ 30099 w 40606"/>
                  <a:gd name="connsiteY1" fmla="*/ 466 h 47525"/>
                  <a:gd name="connsiteX2" fmla="*/ 26765 w 40606"/>
                  <a:gd name="connsiteY2" fmla="*/ 8562 h 47525"/>
                  <a:gd name="connsiteX3" fmla="*/ 20098 w 40606"/>
                  <a:gd name="connsiteY3" fmla="*/ 7419 h 47525"/>
                  <a:gd name="connsiteX4" fmla="*/ 27146 w 40606"/>
                  <a:gd name="connsiteY4" fmla="*/ 34185 h 47525"/>
                  <a:gd name="connsiteX5" fmla="*/ 0 w 40606"/>
                  <a:gd name="connsiteY5" fmla="*/ 12658 h 47525"/>
                  <a:gd name="connsiteX6" fmla="*/ 3714 w 40606"/>
                  <a:gd name="connsiteY6" fmla="*/ 47520 h 47525"/>
                  <a:gd name="connsiteX7" fmla="*/ 6953 w 40606"/>
                  <a:gd name="connsiteY7" fmla="*/ 30946 h 47525"/>
                  <a:gd name="connsiteX8" fmla="*/ 40576 w 40606"/>
                  <a:gd name="connsiteY8" fmla="*/ 36376 h 4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06" h="47525">
                    <a:moveTo>
                      <a:pt x="40576" y="36376"/>
                    </a:moveTo>
                    <a:cubicBezTo>
                      <a:pt x="41338" y="13992"/>
                      <a:pt x="27431" y="27517"/>
                      <a:pt x="30099" y="466"/>
                    </a:cubicBezTo>
                    <a:cubicBezTo>
                      <a:pt x="27146" y="-1534"/>
                      <a:pt x="26955" y="3228"/>
                      <a:pt x="26765" y="8562"/>
                    </a:cubicBezTo>
                    <a:cubicBezTo>
                      <a:pt x="24479" y="8086"/>
                      <a:pt x="22288" y="7801"/>
                      <a:pt x="20098" y="7419"/>
                    </a:cubicBezTo>
                    <a:cubicBezTo>
                      <a:pt x="21431" y="18945"/>
                      <a:pt x="26194" y="21897"/>
                      <a:pt x="27146" y="34185"/>
                    </a:cubicBezTo>
                    <a:cubicBezTo>
                      <a:pt x="16097" y="31994"/>
                      <a:pt x="14001" y="7705"/>
                      <a:pt x="0" y="12658"/>
                    </a:cubicBezTo>
                    <a:cubicBezTo>
                      <a:pt x="2667" y="20659"/>
                      <a:pt x="3810" y="32756"/>
                      <a:pt x="3714" y="47520"/>
                    </a:cubicBezTo>
                    <a:cubicBezTo>
                      <a:pt x="6953" y="47805"/>
                      <a:pt x="6191" y="37423"/>
                      <a:pt x="6953" y="30946"/>
                    </a:cubicBezTo>
                    <a:cubicBezTo>
                      <a:pt x="22955" y="38852"/>
                      <a:pt x="27337" y="58378"/>
                      <a:pt x="40576" y="3637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14" name="Freeform: Shape 74013">
                <a:extLst>
                  <a:ext uri="{FF2B5EF4-FFF2-40B4-BE49-F238E27FC236}">
                    <a16:creationId xmlns:a16="http://schemas.microsoft.com/office/drawing/2014/main" id="{A508F052-8BE9-4F7E-9494-54D7AA880DD4}"/>
                  </a:ext>
                </a:extLst>
              </p:cNvPr>
              <p:cNvSpPr/>
              <p:nvPr/>
            </p:nvSpPr>
            <p:spPr>
              <a:xfrm>
                <a:off x="21537548" y="5201670"/>
                <a:ext cx="43720" cy="22039"/>
              </a:xfrm>
              <a:custGeom>
                <a:avLst/>
                <a:gdLst>
                  <a:gd name="connsiteX0" fmla="*/ 43720 w 43720"/>
                  <a:gd name="connsiteY0" fmla="*/ 16156 h 22039"/>
                  <a:gd name="connsiteX1" fmla="*/ 0 w 43720"/>
                  <a:gd name="connsiteY1" fmla="*/ 9108 h 22039"/>
                  <a:gd name="connsiteX2" fmla="*/ 43720 w 43720"/>
                  <a:gd name="connsiteY2" fmla="*/ 16156 h 22039"/>
                </a:gdLst>
                <a:ahLst/>
                <a:cxnLst>
                  <a:cxn ang="0">
                    <a:pos x="connsiteX0" y="connsiteY0"/>
                  </a:cxn>
                  <a:cxn ang="0">
                    <a:pos x="connsiteX1" y="connsiteY1"/>
                  </a:cxn>
                  <a:cxn ang="0">
                    <a:pos x="connsiteX2" y="connsiteY2"/>
                  </a:cxn>
                </a:cxnLst>
                <a:rect l="l" t="t" r="r" b="b"/>
                <a:pathLst>
                  <a:path w="43720" h="22039">
                    <a:moveTo>
                      <a:pt x="43720" y="16156"/>
                    </a:moveTo>
                    <a:cubicBezTo>
                      <a:pt x="30290" y="-14609"/>
                      <a:pt x="17145" y="7774"/>
                      <a:pt x="0" y="9108"/>
                    </a:cubicBezTo>
                    <a:cubicBezTo>
                      <a:pt x="10096" y="32444"/>
                      <a:pt x="32481" y="17299"/>
                      <a:pt x="43720" y="1615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15" name="Freeform: Shape 74014">
                <a:extLst>
                  <a:ext uri="{FF2B5EF4-FFF2-40B4-BE49-F238E27FC236}">
                    <a16:creationId xmlns:a16="http://schemas.microsoft.com/office/drawing/2014/main" id="{1D666610-770B-416B-B9D0-C15F5A51F996}"/>
                  </a:ext>
                </a:extLst>
              </p:cNvPr>
              <p:cNvSpPr/>
              <p:nvPr/>
            </p:nvSpPr>
            <p:spPr>
              <a:xfrm>
                <a:off x="21527575" y="3865086"/>
                <a:ext cx="13498" cy="44910"/>
              </a:xfrm>
              <a:custGeom>
                <a:avLst/>
                <a:gdLst>
                  <a:gd name="connsiteX0" fmla="*/ 13498 w 13498"/>
                  <a:gd name="connsiteY0" fmla="*/ 44482 h 44910"/>
                  <a:gd name="connsiteX1" fmla="*/ 13117 w 13498"/>
                  <a:gd name="connsiteY1" fmla="*/ 18669 h 44910"/>
                  <a:gd name="connsiteX2" fmla="*/ 3496 w 13498"/>
                  <a:gd name="connsiteY2" fmla="*/ 0 h 44910"/>
                  <a:gd name="connsiteX3" fmla="*/ 13498 w 13498"/>
                  <a:gd name="connsiteY3" fmla="*/ 44482 h 44910"/>
                </a:gdLst>
                <a:ahLst/>
                <a:cxnLst>
                  <a:cxn ang="0">
                    <a:pos x="connsiteX0" y="connsiteY0"/>
                  </a:cxn>
                  <a:cxn ang="0">
                    <a:pos x="connsiteX1" y="connsiteY1"/>
                  </a:cxn>
                  <a:cxn ang="0">
                    <a:pos x="connsiteX2" y="connsiteY2"/>
                  </a:cxn>
                  <a:cxn ang="0">
                    <a:pos x="connsiteX3" y="connsiteY3"/>
                  </a:cxn>
                </a:cxnLst>
                <a:rect l="l" t="t" r="r" b="b"/>
                <a:pathLst>
                  <a:path w="13498" h="44910">
                    <a:moveTo>
                      <a:pt x="13498" y="44482"/>
                    </a:moveTo>
                    <a:cubicBezTo>
                      <a:pt x="13403" y="35909"/>
                      <a:pt x="13212" y="27242"/>
                      <a:pt x="13117" y="18669"/>
                    </a:cubicBezTo>
                    <a:cubicBezTo>
                      <a:pt x="7021" y="20574"/>
                      <a:pt x="3306" y="15145"/>
                      <a:pt x="3496" y="0"/>
                    </a:cubicBezTo>
                    <a:cubicBezTo>
                      <a:pt x="-5552" y="13049"/>
                      <a:pt x="4830" y="49244"/>
                      <a:pt x="13498" y="4448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16" name="Freeform: Shape 74015">
                <a:extLst>
                  <a:ext uri="{FF2B5EF4-FFF2-40B4-BE49-F238E27FC236}">
                    <a16:creationId xmlns:a16="http://schemas.microsoft.com/office/drawing/2014/main" id="{26EEB88E-0D1B-46DD-A889-8C455EEECEEB}"/>
                  </a:ext>
                </a:extLst>
              </p:cNvPr>
              <p:cNvSpPr/>
              <p:nvPr/>
            </p:nvSpPr>
            <p:spPr>
              <a:xfrm>
                <a:off x="21491909" y="3755930"/>
                <a:ext cx="22397" cy="46666"/>
              </a:xfrm>
              <a:custGeom>
                <a:avLst/>
                <a:gdLst>
                  <a:gd name="connsiteX0" fmla="*/ 19350 w 22397"/>
                  <a:gd name="connsiteY0" fmla="*/ 37147 h 46666"/>
                  <a:gd name="connsiteX1" fmla="*/ 22398 w 22397"/>
                  <a:gd name="connsiteY1" fmla="*/ 29146 h 46666"/>
                  <a:gd name="connsiteX2" fmla="*/ 22208 w 22397"/>
                  <a:gd name="connsiteY2" fmla="*/ 11906 h 46666"/>
                  <a:gd name="connsiteX3" fmla="*/ 3253 w 22397"/>
                  <a:gd name="connsiteY3" fmla="*/ 0 h 46666"/>
                  <a:gd name="connsiteX4" fmla="*/ 3825 w 22397"/>
                  <a:gd name="connsiteY4" fmla="*/ 42958 h 46666"/>
                  <a:gd name="connsiteX5" fmla="*/ 19350 w 22397"/>
                  <a:gd name="connsiteY5" fmla="*/ 37147 h 46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97" h="46666">
                    <a:moveTo>
                      <a:pt x="19350" y="37147"/>
                    </a:moveTo>
                    <a:cubicBezTo>
                      <a:pt x="22112" y="39148"/>
                      <a:pt x="22303" y="34385"/>
                      <a:pt x="22398" y="29146"/>
                    </a:cubicBezTo>
                    <a:cubicBezTo>
                      <a:pt x="22303" y="23336"/>
                      <a:pt x="22208" y="17621"/>
                      <a:pt x="22208" y="11906"/>
                    </a:cubicBezTo>
                    <a:cubicBezTo>
                      <a:pt x="17541" y="25146"/>
                      <a:pt x="7634" y="13049"/>
                      <a:pt x="3253" y="0"/>
                    </a:cubicBezTo>
                    <a:cubicBezTo>
                      <a:pt x="-5891" y="5620"/>
                      <a:pt x="7539" y="22193"/>
                      <a:pt x="3825" y="42958"/>
                    </a:cubicBezTo>
                    <a:cubicBezTo>
                      <a:pt x="14588" y="60960"/>
                      <a:pt x="13540" y="5905"/>
                      <a:pt x="19350" y="3714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17" name="Freeform: Shape 74016">
                <a:extLst>
                  <a:ext uri="{FF2B5EF4-FFF2-40B4-BE49-F238E27FC236}">
                    <a16:creationId xmlns:a16="http://schemas.microsoft.com/office/drawing/2014/main" id="{905FF261-15B8-4EDB-99DA-70C4763FCB50}"/>
                  </a:ext>
                </a:extLst>
              </p:cNvPr>
              <p:cNvSpPr/>
              <p:nvPr/>
            </p:nvSpPr>
            <p:spPr>
              <a:xfrm>
                <a:off x="21511113" y="6192901"/>
                <a:ext cx="14244" cy="43894"/>
              </a:xfrm>
              <a:custGeom>
                <a:avLst/>
                <a:gdLst>
                  <a:gd name="connsiteX0" fmla="*/ 14244 w 14244"/>
                  <a:gd name="connsiteY0" fmla="*/ 10192 h 43894"/>
                  <a:gd name="connsiteX1" fmla="*/ 3671 w 14244"/>
                  <a:gd name="connsiteY1" fmla="*/ 0 h 43894"/>
                  <a:gd name="connsiteX2" fmla="*/ 433 w 14244"/>
                  <a:gd name="connsiteY2" fmla="*/ 42481 h 43894"/>
                  <a:gd name="connsiteX3" fmla="*/ 14244 w 14244"/>
                  <a:gd name="connsiteY3" fmla="*/ 10192 h 43894"/>
                </a:gdLst>
                <a:ahLst/>
                <a:cxnLst>
                  <a:cxn ang="0">
                    <a:pos x="connsiteX0" y="connsiteY0"/>
                  </a:cxn>
                  <a:cxn ang="0">
                    <a:pos x="connsiteX1" y="connsiteY1"/>
                  </a:cxn>
                  <a:cxn ang="0">
                    <a:pos x="connsiteX2" y="connsiteY2"/>
                  </a:cxn>
                  <a:cxn ang="0">
                    <a:pos x="connsiteX3" y="connsiteY3"/>
                  </a:cxn>
                </a:cxnLst>
                <a:rect l="l" t="t" r="r" b="b"/>
                <a:pathLst>
                  <a:path w="14244" h="43894">
                    <a:moveTo>
                      <a:pt x="14244" y="10192"/>
                    </a:moveTo>
                    <a:cubicBezTo>
                      <a:pt x="13577" y="0"/>
                      <a:pt x="7862" y="2000"/>
                      <a:pt x="3671" y="0"/>
                    </a:cubicBezTo>
                    <a:cubicBezTo>
                      <a:pt x="719" y="9525"/>
                      <a:pt x="-806" y="22384"/>
                      <a:pt x="433" y="42481"/>
                    </a:cubicBezTo>
                    <a:cubicBezTo>
                      <a:pt x="13196" y="52673"/>
                      <a:pt x="3100" y="4191"/>
                      <a:pt x="14244" y="1019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18" name="Freeform: Shape 74017">
                <a:extLst>
                  <a:ext uri="{FF2B5EF4-FFF2-40B4-BE49-F238E27FC236}">
                    <a16:creationId xmlns:a16="http://schemas.microsoft.com/office/drawing/2014/main" id="{3FF269AB-6ACB-474B-B997-3BBDBA616290}"/>
                  </a:ext>
                </a:extLst>
              </p:cNvPr>
              <p:cNvSpPr/>
              <p:nvPr/>
            </p:nvSpPr>
            <p:spPr>
              <a:xfrm>
                <a:off x="21501163" y="4887590"/>
                <a:ext cx="8920" cy="60869"/>
              </a:xfrm>
              <a:custGeom>
                <a:avLst/>
                <a:gdLst>
                  <a:gd name="connsiteX0" fmla="*/ 0 w 8920"/>
                  <a:gd name="connsiteY0" fmla="*/ 196 h 60869"/>
                  <a:gd name="connsiteX1" fmla="*/ 3905 w 8920"/>
                  <a:gd name="connsiteY1" fmla="*/ 60870 h 60869"/>
                  <a:gd name="connsiteX2" fmla="*/ 0 w 8920"/>
                  <a:gd name="connsiteY2" fmla="*/ 196 h 60869"/>
                </a:gdLst>
                <a:ahLst/>
                <a:cxnLst>
                  <a:cxn ang="0">
                    <a:pos x="connsiteX0" y="connsiteY0"/>
                  </a:cxn>
                  <a:cxn ang="0">
                    <a:pos x="connsiteX1" y="connsiteY1"/>
                  </a:cxn>
                  <a:cxn ang="0">
                    <a:pos x="connsiteX2" y="connsiteY2"/>
                  </a:cxn>
                </a:cxnLst>
                <a:rect l="l" t="t" r="r" b="b"/>
                <a:pathLst>
                  <a:path w="8920" h="60869">
                    <a:moveTo>
                      <a:pt x="0" y="196"/>
                    </a:moveTo>
                    <a:cubicBezTo>
                      <a:pt x="8191" y="18579"/>
                      <a:pt x="-5144" y="40105"/>
                      <a:pt x="3905" y="60870"/>
                    </a:cubicBezTo>
                    <a:cubicBezTo>
                      <a:pt x="7239" y="44201"/>
                      <a:pt x="15049" y="-3424"/>
                      <a:pt x="0" y="19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19" name="Freeform: Shape 74018">
                <a:extLst>
                  <a:ext uri="{FF2B5EF4-FFF2-40B4-BE49-F238E27FC236}">
                    <a16:creationId xmlns:a16="http://schemas.microsoft.com/office/drawing/2014/main" id="{14DBDA5C-85EB-4761-BEFA-960A7E1A69E8}"/>
                  </a:ext>
                </a:extLst>
              </p:cNvPr>
              <p:cNvSpPr/>
              <p:nvPr/>
            </p:nvSpPr>
            <p:spPr>
              <a:xfrm>
                <a:off x="21471357" y="5345747"/>
                <a:ext cx="24091" cy="46895"/>
              </a:xfrm>
              <a:custGeom>
                <a:avLst/>
                <a:gdLst>
                  <a:gd name="connsiteX0" fmla="*/ 24091 w 24091"/>
                  <a:gd name="connsiteY0" fmla="*/ 46768 h 46895"/>
                  <a:gd name="connsiteX1" fmla="*/ 13709 w 24091"/>
                  <a:gd name="connsiteY1" fmla="*/ 10859 h 46895"/>
                  <a:gd name="connsiteX2" fmla="*/ 88 w 24091"/>
                  <a:gd name="connsiteY2" fmla="*/ 0 h 46895"/>
                  <a:gd name="connsiteX3" fmla="*/ 24091 w 24091"/>
                  <a:gd name="connsiteY3" fmla="*/ 46768 h 46895"/>
                </a:gdLst>
                <a:ahLst/>
                <a:cxnLst>
                  <a:cxn ang="0">
                    <a:pos x="connsiteX0" y="connsiteY0"/>
                  </a:cxn>
                  <a:cxn ang="0">
                    <a:pos x="connsiteX1" y="connsiteY1"/>
                  </a:cxn>
                  <a:cxn ang="0">
                    <a:pos x="connsiteX2" y="connsiteY2"/>
                  </a:cxn>
                  <a:cxn ang="0">
                    <a:pos x="connsiteX3" y="connsiteY3"/>
                  </a:cxn>
                </a:cxnLst>
                <a:rect l="l" t="t" r="r" b="b"/>
                <a:pathLst>
                  <a:path w="24091" h="46895">
                    <a:moveTo>
                      <a:pt x="24091" y="46768"/>
                    </a:moveTo>
                    <a:cubicBezTo>
                      <a:pt x="23234" y="23051"/>
                      <a:pt x="-3246" y="38100"/>
                      <a:pt x="13709" y="10859"/>
                    </a:cubicBezTo>
                    <a:cubicBezTo>
                      <a:pt x="12566" y="-953"/>
                      <a:pt x="5137" y="2381"/>
                      <a:pt x="88" y="0"/>
                    </a:cubicBezTo>
                    <a:cubicBezTo>
                      <a:pt x="-1055" y="38005"/>
                      <a:pt x="9042" y="48196"/>
                      <a:pt x="24091" y="4676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20" name="Freeform: Shape 74019">
                <a:extLst>
                  <a:ext uri="{FF2B5EF4-FFF2-40B4-BE49-F238E27FC236}">
                    <a16:creationId xmlns:a16="http://schemas.microsoft.com/office/drawing/2014/main" id="{C75F2A54-0D73-48CD-9AE3-9D83E6D92716}"/>
                  </a:ext>
                </a:extLst>
              </p:cNvPr>
              <p:cNvSpPr/>
              <p:nvPr/>
            </p:nvSpPr>
            <p:spPr>
              <a:xfrm>
                <a:off x="21413533" y="2543302"/>
                <a:ext cx="49720" cy="24219"/>
              </a:xfrm>
              <a:custGeom>
                <a:avLst/>
                <a:gdLst>
                  <a:gd name="connsiteX0" fmla="*/ 49720 w 49720"/>
                  <a:gd name="connsiteY0" fmla="*/ 0 h 24219"/>
                  <a:gd name="connsiteX1" fmla="*/ 0 w 49720"/>
                  <a:gd name="connsiteY1" fmla="*/ 16478 h 24219"/>
                  <a:gd name="connsiteX2" fmla="*/ 49720 w 49720"/>
                  <a:gd name="connsiteY2" fmla="*/ 0 h 24219"/>
                </a:gdLst>
                <a:ahLst/>
                <a:cxnLst>
                  <a:cxn ang="0">
                    <a:pos x="connsiteX0" y="connsiteY0"/>
                  </a:cxn>
                  <a:cxn ang="0">
                    <a:pos x="connsiteX1" y="connsiteY1"/>
                  </a:cxn>
                  <a:cxn ang="0">
                    <a:pos x="connsiteX2" y="connsiteY2"/>
                  </a:cxn>
                </a:cxnLst>
                <a:rect l="l" t="t" r="r" b="b"/>
                <a:pathLst>
                  <a:path w="49720" h="24219">
                    <a:moveTo>
                      <a:pt x="49720" y="0"/>
                    </a:moveTo>
                    <a:cubicBezTo>
                      <a:pt x="39338" y="6858"/>
                      <a:pt x="20574" y="10573"/>
                      <a:pt x="0" y="16478"/>
                    </a:cubicBezTo>
                    <a:cubicBezTo>
                      <a:pt x="10573" y="25622"/>
                      <a:pt x="44291" y="32956"/>
                      <a:pt x="4972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21" name="Freeform: Shape 74020">
                <a:extLst>
                  <a:ext uri="{FF2B5EF4-FFF2-40B4-BE49-F238E27FC236}">
                    <a16:creationId xmlns:a16="http://schemas.microsoft.com/office/drawing/2014/main" id="{75D31ECF-95A5-4410-A8AD-DE2ABEBB81FB}"/>
                  </a:ext>
                </a:extLst>
              </p:cNvPr>
              <p:cNvSpPr/>
              <p:nvPr/>
            </p:nvSpPr>
            <p:spPr>
              <a:xfrm>
                <a:off x="21471615" y="7465155"/>
                <a:ext cx="18118" cy="43757"/>
              </a:xfrm>
              <a:custGeom>
                <a:avLst/>
                <a:gdLst>
                  <a:gd name="connsiteX0" fmla="*/ 18118 w 18118"/>
                  <a:gd name="connsiteY0" fmla="*/ 18955 h 43757"/>
                  <a:gd name="connsiteX1" fmla="*/ 7355 w 18118"/>
                  <a:gd name="connsiteY1" fmla="*/ 0 h 43757"/>
                  <a:gd name="connsiteX2" fmla="*/ 402 w 18118"/>
                  <a:gd name="connsiteY2" fmla="*/ 41910 h 43757"/>
                  <a:gd name="connsiteX3" fmla="*/ 18118 w 18118"/>
                  <a:gd name="connsiteY3" fmla="*/ 18955 h 43757"/>
                </a:gdLst>
                <a:ahLst/>
                <a:cxnLst>
                  <a:cxn ang="0">
                    <a:pos x="connsiteX0" y="connsiteY0"/>
                  </a:cxn>
                  <a:cxn ang="0">
                    <a:pos x="connsiteX1" y="connsiteY1"/>
                  </a:cxn>
                  <a:cxn ang="0">
                    <a:pos x="connsiteX2" y="connsiteY2"/>
                  </a:cxn>
                  <a:cxn ang="0">
                    <a:pos x="connsiteX3" y="connsiteY3"/>
                  </a:cxn>
                </a:cxnLst>
                <a:rect l="l" t="t" r="r" b="b"/>
                <a:pathLst>
                  <a:path w="18118" h="43757">
                    <a:moveTo>
                      <a:pt x="18118" y="18955"/>
                    </a:moveTo>
                    <a:cubicBezTo>
                      <a:pt x="16499" y="8097"/>
                      <a:pt x="13451" y="571"/>
                      <a:pt x="7355" y="0"/>
                    </a:cubicBezTo>
                    <a:cubicBezTo>
                      <a:pt x="10117" y="26861"/>
                      <a:pt x="-2361" y="15050"/>
                      <a:pt x="402" y="41910"/>
                    </a:cubicBezTo>
                    <a:cubicBezTo>
                      <a:pt x="13641" y="52959"/>
                      <a:pt x="5831" y="10478"/>
                      <a:pt x="18118" y="1895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22" name="Freeform: Shape 74021">
                <a:extLst>
                  <a:ext uri="{FF2B5EF4-FFF2-40B4-BE49-F238E27FC236}">
                    <a16:creationId xmlns:a16="http://schemas.microsoft.com/office/drawing/2014/main" id="{EADA26EC-16E4-4ED9-8191-209F2CC923FF}"/>
                  </a:ext>
                </a:extLst>
              </p:cNvPr>
              <p:cNvSpPr/>
              <p:nvPr/>
            </p:nvSpPr>
            <p:spPr>
              <a:xfrm>
                <a:off x="21405437" y="4889397"/>
                <a:ext cx="46196" cy="53918"/>
              </a:xfrm>
              <a:custGeom>
                <a:avLst/>
                <a:gdLst>
                  <a:gd name="connsiteX0" fmla="*/ 23051 w 46196"/>
                  <a:gd name="connsiteY0" fmla="*/ 12104 h 53918"/>
                  <a:gd name="connsiteX1" fmla="*/ 29813 w 46196"/>
                  <a:gd name="connsiteY1" fmla="*/ 21820 h 53918"/>
                  <a:gd name="connsiteX2" fmla="*/ 16669 w 46196"/>
                  <a:gd name="connsiteY2" fmla="*/ 53919 h 53918"/>
                  <a:gd name="connsiteX3" fmla="*/ 46197 w 46196"/>
                  <a:gd name="connsiteY3" fmla="*/ 7437 h 53918"/>
                  <a:gd name="connsiteX4" fmla="*/ 0 w 46196"/>
                  <a:gd name="connsiteY4" fmla="*/ 42680 h 53918"/>
                  <a:gd name="connsiteX5" fmla="*/ 23051 w 46196"/>
                  <a:gd name="connsiteY5" fmla="*/ 12104 h 5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196" h="53918">
                    <a:moveTo>
                      <a:pt x="23051" y="12104"/>
                    </a:moveTo>
                    <a:cubicBezTo>
                      <a:pt x="25718" y="14200"/>
                      <a:pt x="26384" y="21248"/>
                      <a:pt x="29813" y="21820"/>
                    </a:cubicBezTo>
                    <a:cubicBezTo>
                      <a:pt x="26194" y="36583"/>
                      <a:pt x="5905" y="24772"/>
                      <a:pt x="16669" y="53919"/>
                    </a:cubicBezTo>
                    <a:cubicBezTo>
                      <a:pt x="24670" y="33536"/>
                      <a:pt x="40767" y="34679"/>
                      <a:pt x="46197" y="7437"/>
                    </a:cubicBezTo>
                    <a:cubicBezTo>
                      <a:pt x="31242" y="-6184"/>
                      <a:pt x="6858" y="-4660"/>
                      <a:pt x="0" y="42680"/>
                    </a:cubicBezTo>
                    <a:cubicBezTo>
                      <a:pt x="12097" y="44585"/>
                      <a:pt x="14764" y="20677"/>
                      <a:pt x="23051" y="1210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23" name="Freeform: Shape 74022">
                <a:extLst>
                  <a:ext uri="{FF2B5EF4-FFF2-40B4-BE49-F238E27FC236}">
                    <a16:creationId xmlns:a16="http://schemas.microsoft.com/office/drawing/2014/main" id="{77DE0EBE-8D9A-4142-87D0-672B3F86B147}"/>
                  </a:ext>
                </a:extLst>
              </p:cNvPr>
              <p:cNvSpPr/>
              <p:nvPr/>
            </p:nvSpPr>
            <p:spPr>
              <a:xfrm>
                <a:off x="21430773" y="5874004"/>
                <a:ext cx="20378" cy="56864"/>
              </a:xfrm>
              <a:custGeom>
                <a:avLst/>
                <a:gdLst>
                  <a:gd name="connsiteX0" fmla="*/ 20193 w 20378"/>
                  <a:gd name="connsiteY0" fmla="*/ 0 h 56864"/>
                  <a:gd name="connsiteX1" fmla="*/ 0 w 20378"/>
                  <a:gd name="connsiteY1" fmla="*/ 56864 h 56864"/>
                  <a:gd name="connsiteX2" fmla="*/ 13621 w 20378"/>
                  <a:gd name="connsiteY2" fmla="*/ 50387 h 56864"/>
                  <a:gd name="connsiteX3" fmla="*/ 20193 w 20378"/>
                  <a:gd name="connsiteY3" fmla="*/ 0 h 56864"/>
                </a:gdLst>
                <a:ahLst/>
                <a:cxnLst>
                  <a:cxn ang="0">
                    <a:pos x="connsiteX0" y="connsiteY0"/>
                  </a:cxn>
                  <a:cxn ang="0">
                    <a:pos x="connsiteX1" y="connsiteY1"/>
                  </a:cxn>
                  <a:cxn ang="0">
                    <a:pos x="connsiteX2" y="connsiteY2"/>
                  </a:cxn>
                  <a:cxn ang="0">
                    <a:pos x="connsiteX3" y="connsiteY3"/>
                  </a:cxn>
                </a:cxnLst>
                <a:rect l="l" t="t" r="r" b="b"/>
                <a:pathLst>
                  <a:path w="20378" h="56864">
                    <a:moveTo>
                      <a:pt x="20193" y="0"/>
                    </a:moveTo>
                    <a:cubicBezTo>
                      <a:pt x="11811" y="14478"/>
                      <a:pt x="5239" y="33814"/>
                      <a:pt x="0" y="56864"/>
                    </a:cubicBezTo>
                    <a:cubicBezTo>
                      <a:pt x="2953" y="50578"/>
                      <a:pt x="7715" y="48863"/>
                      <a:pt x="13621" y="50387"/>
                    </a:cubicBezTo>
                    <a:cubicBezTo>
                      <a:pt x="9906" y="17812"/>
                      <a:pt x="22003" y="27337"/>
                      <a:pt x="20193"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24" name="Freeform: Shape 74023">
                <a:extLst>
                  <a:ext uri="{FF2B5EF4-FFF2-40B4-BE49-F238E27FC236}">
                    <a16:creationId xmlns:a16="http://schemas.microsoft.com/office/drawing/2014/main" id="{1FB1E5FC-482A-4361-B263-968ED8BA4DF4}"/>
                  </a:ext>
                </a:extLst>
              </p:cNvPr>
              <p:cNvSpPr/>
              <p:nvPr/>
            </p:nvSpPr>
            <p:spPr>
              <a:xfrm>
                <a:off x="21412200" y="4950270"/>
                <a:ext cx="23336" cy="37352"/>
              </a:xfrm>
              <a:custGeom>
                <a:avLst/>
                <a:gdLst>
                  <a:gd name="connsiteX0" fmla="*/ 23336 w 23336"/>
                  <a:gd name="connsiteY0" fmla="*/ 12478 h 37352"/>
                  <a:gd name="connsiteX1" fmla="*/ 0 w 23336"/>
                  <a:gd name="connsiteY1" fmla="*/ 0 h 37352"/>
                  <a:gd name="connsiteX2" fmla="*/ 10096 w 23336"/>
                  <a:gd name="connsiteY2" fmla="*/ 18764 h 37352"/>
                  <a:gd name="connsiteX3" fmla="*/ 6763 w 23336"/>
                  <a:gd name="connsiteY3" fmla="*/ 26765 h 37352"/>
                  <a:gd name="connsiteX4" fmla="*/ 13335 w 23336"/>
                  <a:gd name="connsiteY4" fmla="*/ 10668 h 37352"/>
                  <a:gd name="connsiteX5" fmla="*/ 23336 w 23336"/>
                  <a:gd name="connsiteY5" fmla="*/ 12478 h 37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 h="37352">
                    <a:moveTo>
                      <a:pt x="23336" y="12478"/>
                    </a:moveTo>
                    <a:cubicBezTo>
                      <a:pt x="21812" y="-6953"/>
                      <a:pt x="6953" y="6191"/>
                      <a:pt x="0" y="0"/>
                    </a:cubicBezTo>
                    <a:cubicBezTo>
                      <a:pt x="1524" y="10763"/>
                      <a:pt x="4382" y="18383"/>
                      <a:pt x="10096" y="18764"/>
                    </a:cubicBezTo>
                    <a:cubicBezTo>
                      <a:pt x="10763" y="26289"/>
                      <a:pt x="8858" y="26670"/>
                      <a:pt x="6763" y="26765"/>
                    </a:cubicBezTo>
                    <a:cubicBezTo>
                      <a:pt x="8382" y="50768"/>
                      <a:pt x="17240" y="28956"/>
                      <a:pt x="13335" y="10668"/>
                    </a:cubicBezTo>
                    <a:cubicBezTo>
                      <a:pt x="16669" y="11335"/>
                      <a:pt x="20002" y="11811"/>
                      <a:pt x="23336" y="1247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25" name="Freeform: Shape 74024">
                <a:extLst>
                  <a:ext uri="{FF2B5EF4-FFF2-40B4-BE49-F238E27FC236}">
                    <a16:creationId xmlns:a16="http://schemas.microsoft.com/office/drawing/2014/main" id="{E347CD65-1580-4BA1-82C9-E82D395C72F1}"/>
                  </a:ext>
                </a:extLst>
              </p:cNvPr>
              <p:cNvSpPr/>
              <p:nvPr/>
            </p:nvSpPr>
            <p:spPr>
              <a:xfrm>
                <a:off x="21381719" y="3769349"/>
                <a:ext cx="28956" cy="21587"/>
              </a:xfrm>
              <a:custGeom>
                <a:avLst/>
                <a:gdLst>
                  <a:gd name="connsiteX0" fmla="*/ 28956 w 28956"/>
                  <a:gd name="connsiteY0" fmla="*/ 14870 h 21587"/>
                  <a:gd name="connsiteX1" fmla="*/ 0 w 28956"/>
                  <a:gd name="connsiteY1" fmla="*/ 9917 h 21587"/>
                  <a:gd name="connsiteX2" fmla="*/ 28956 w 28956"/>
                  <a:gd name="connsiteY2" fmla="*/ 14870 h 21587"/>
                </a:gdLst>
                <a:ahLst/>
                <a:cxnLst>
                  <a:cxn ang="0">
                    <a:pos x="connsiteX0" y="connsiteY0"/>
                  </a:cxn>
                  <a:cxn ang="0">
                    <a:pos x="connsiteX1" y="connsiteY1"/>
                  </a:cxn>
                  <a:cxn ang="0">
                    <a:pos x="connsiteX2" y="connsiteY2"/>
                  </a:cxn>
                </a:cxnLst>
                <a:rect l="l" t="t" r="r" b="b"/>
                <a:pathLst>
                  <a:path w="28956" h="21587">
                    <a:moveTo>
                      <a:pt x="28956" y="14870"/>
                    </a:moveTo>
                    <a:cubicBezTo>
                      <a:pt x="26575" y="-16182"/>
                      <a:pt x="9811" y="11250"/>
                      <a:pt x="0" y="9917"/>
                    </a:cubicBezTo>
                    <a:cubicBezTo>
                      <a:pt x="6572" y="35539"/>
                      <a:pt x="20098" y="10298"/>
                      <a:pt x="28956" y="1487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26" name="Freeform: Shape 74025">
                <a:extLst>
                  <a:ext uri="{FF2B5EF4-FFF2-40B4-BE49-F238E27FC236}">
                    <a16:creationId xmlns:a16="http://schemas.microsoft.com/office/drawing/2014/main" id="{2A0DF91F-7557-47B6-94EF-FE569976FCF2}"/>
                  </a:ext>
                </a:extLst>
              </p:cNvPr>
              <p:cNvSpPr/>
              <p:nvPr/>
            </p:nvSpPr>
            <p:spPr>
              <a:xfrm>
                <a:off x="21362098" y="4881359"/>
                <a:ext cx="30003" cy="42052"/>
              </a:xfrm>
              <a:custGeom>
                <a:avLst/>
                <a:gdLst>
                  <a:gd name="connsiteX0" fmla="*/ 30004 w 30003"/>
                  <a:gd name="connsiteY0" fmla="*/ 39859 h 42052"/>
                  <a:gd name="connsiteX1" fmla="*/ 3239 w 30003"/>
                  <a:gd name="connsiteY1" fmla="*/ 1093 h 42052"/>
                  <a:gd name="connsiteX2" fmla="*/ 0 w 30003"/>
                  <a:gd name="connsiteY2" fmla="*/ 26429 h 42052"/>
                  <a:gd name="connsiteX3" fmla="*/ 30004 w 30003"/>
                  <a:gd name="connsiteY3" fmla="*/ 39859 h 42052"/>
                </a:gdLst>
                <a:ahLst/>
                <a:cxnLst>
                  <a:cxn ang="0">
                    <a:pos x="connsiteX0" y="connsiteY0"/>
                  </a:cxn>
                  <a:cxn ang="0">
                    <a:pos x="connsiteX1" y="connsiteY1"/>
                  </a:cxn>
                  <a:cxn ang="0">
                    <a:pos x="connsiteX2" y="connsiteY2"/>
                  </a:cxn>
                  <a:cxn ang="0">
                    <a:pos x="connsiteX3" y="connsiteY3"/>
                  </a:cxn>
                </a:cxnLst>
                <a:rect l="l" t="t" r="r" b="b"/>
                <a:pathLst>
                  <a:path w="30003" h="42052">
                    <a:moveTo>
                      <a:pt x="30004" y="39859"/>
                    </a:moveTo>
                    <a:cubicBezTo>
                      <a:pt x="21431" y="26048"/>
                      <a:pt x="20479" y="-6337"/>
                      <a:pt x="3239" y="1093"/>
                    </a:cubicBezTo>
                    <a:cubicBezTo>
                      <a:pt x="3620" y="13285"/>
                      <a:pt x="3906" y="25572"/>
                      <a:pt x="0" y="26429"/>
                    </a:cubicBezTo>
                    <a:cubicBezTo>
                      <a:pt x="6382" y="40050"/>
                      <a:pt x="26670" y="45479"/>
                      <a:pt x="30004" y="3985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27" name="Freeform: Shape 74026">
                <a:extLst>
                  <a:ext uri="{FF2B5EF4-FFF2-40B4-BE49-F238E27FC236}">
                    <a16:creationId xmlns:a16="http://schemas.microsoft.com/office/drawing/2014/main" id="{956E61EF-54FD-43A4-A3DB-CBD8AC5C6B3F}"/>
                  </a:ext>
                </a:extLst>
              </p:cNvPr>
              <p:cNvSpPr/>
              <p:nvPr/>
            </p:nvSpPr>
            <p:spPr>
              <a:xfrm>
                <a:off x="21353360" y="6897751"/>
                <a:ext cx="12497" cy="41814"/>
              </a:xfrm>
              <a:custGeom>
                <a:avLst/>
                <a:gdLst>
                  <a:gd name="connsiteX0" fmla="*/ 12357 w 12497"/>
                  <a:gd name="connsiteY0" fmla="*/ 26289 h 41814"/>
                  <a:gd name="connsiteX1" fmla="*/ 8928 w 12497"/>
                  <a:gd name="connsiteY1" fmla="*/ 0 h 41814"/>
                  <a:gd name="connsiteX2" fmla="*/ 2261 w 12497"/>
                  <a:gd name="connsiteY2" fmla="*/ 41814 h 41814"/>
                  <a:gd name="connsiteX3" fmla="*/ 12357 w 12497"/>
                  <a:gd name="connsiteY3" fmla="*/ 26289 h 41814"/>
                </a:gdLst>
                <a:ahLst/>
                <a:cxnLst>
                  <a:cxn ang="0">
                    <a:pos x="connsiteX0" y="connsiteY0"/>
                  </a:cxn>
                  <a:cxn ang="0">
                    <a:pos x="connsiteX1" y="connsiteY1"/>
                  </a:cxn>
                  <a:cxn ang="0">
                    <a:pos x="connsiteX2" y="connsiteY2"/>
                  </a:cxn>
                  <a:cxn ang="0">
                    <a:pos x="connsiteX3" y="connsiteY3"/>
                  </a:cxn>
                </a:cxnLst>
                <a:rect l="l" t="t" r="r" b="b"/>
                <a:pathLst>
                  <a:path w="12497" h="41814">
                    <a:moveTo>
                      <a:pt x="12357" y="26289"/>
                    </a:moveTo>
                    <a:cubicBezTo>
                      <a:pt x="13309" y="12572"/>
                      <a:pt x="9119" y="10953"/>
                      <a:pt x="8928" y="0"/>
                    </a:cubicBezTo>
                    <a:cubicBezTo>
                      <a:pt x="2261" y="5619"/>
                      <a:pt x="-3264" y="28004"/>
                      <a:pt x="2261" y="41814"/>
                    </a:cubicBezTo>
                    <a:cubicBezTo>
                      <a:pt x="5689" y="36766"/>
                      <a:pt x="5689" y="22669"/>
                      <a:pt x="12357" y="2628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28" name="Freeform: Shape 74027">
                <a:extLst>
                  <a:ext uri="{FF2B5EF4-FFF2-40B4-BE49-F238E27FC236}">
                    <a16:creationId xmlns:a16="http://schemas.microsoft.com/office/drawing/2014/main" id="{13E33BAC-A775-40B8-B5E3-86F018076CB0}"/>
                  </a:ext>
                </a:extLst>
              </p:cNvPr>
              <p:cNvSpPr/>
              <p:nvPr/>
            </p:nvSpPr>
            <p:spPr>
              <a:xfrm>
                <a:off x="21312282" y="4027868"/>
                <a:ext cx="19423" cy="30745"/>
              </a:xfrm>
              <a:custGeom>
                <a:avLst/>
                <a:gdLst>
                  <a:gd name="connsiteX0" fmla="*/ 19335 w 19423"/>
                  <a:gd name="connsiteY0" fmla="*/ 0 h 30745"/>
                  <a:gd name="connsiteX1" fmla="*/ 0 w 19423"/>
                  <a:gd name="connsiteY1" fmla="*/ 13811 h 30745"/>
                  <a:gd name="connsiteX2" fmla="*/ 19335 w 19423"/>
                  <a:gd name="connsiteY2" fmla="*/ 0 h 30745"/>
                </a:gdLst>
                <a:ahLst/>
                <a:cxnLst>
                  <a:cxn ang="0">
                    <a:pos x="connsiteX0" y="connsiteY0"/>
                  </a:cxn>
                  <a:cxn ang="0">
                    <a:pos x="connsiteX1" y="connsiteY1"/>
                  </a:cxn>
                  <a:cxn ang="0">
                    <a:pos x="connsiteX2" y="connsiteY2"/>
                  </a:cxn>
                </a:cxnLst>
                <a:rect l="l" t="t" r="r" b="b"/>
                <a:pathLst>
                  <a:path w="19423" h="30745">
                    <a:moveTo>
                      <a:pt x="19335" y="0"/>
                    </a:moveTo>
                    <a:cubicBezTo>
                      <a:pt x="15240" y="11240"/>
                      <a:pt x="4096" y="2667"/>
                      <a:pt x="0" y="13811"/>
                    </a:cubicBezTo>
                    <a:cubicBezTo>
                      <a:pt x="2191" y="44958"/>
                      <a:pt x="20860" y="28861"/>
                      <a:pt x="19335"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29" name="Freeform: Shape 74028">
                <a:extLst>
                  <a:ext uri="{FF2B5EF4-FFF2-40B4-BE49-F238E27FC236}">
                    <a16:creationId xmlns:a16="http://schemas.microsoft.com/office/drawing/2014/main" id="{ABC0DF38-EFFD-4406-BD6F-8C42D0B6C8EA}"/>
                  </a:ext>
                </a:extLst>
              </p:cNvPr>
              <p:cNvSpPr/>
              <p:nvPr/>
            </p:nvSpPr>
            <p:spPr>
              <a:xfrm>
                <a:off x="21311044" y="5574077"/>
                <a:ext cx="23526" cy="31798"/>
              </a:xfrm>
              <a:custGeom>
                <a:avLst/>
                <a:gdLst>
                  <a:gd name="connsiteX0" fmla="*/ 23526 w 23526"/>
                  <a:gd name="connsiteY0" fmla="*/ 15225 h 31798"/>
                  <a:gd name="connsiteX1" fmla="*/ 0 w 23526"/>
                  <a:gd name="connsiteY1" fmla="*/ 19892 h 31798"/>
                  <a:gd name="connsiteX2" fmla="*/ 20193 w 23526"/>
                  <a:gd name="connsiteY2" fmla="*/ 31798 h 31798"/>
                  <a:gd name="connsiteX3" fmla="*/ 23526 w 23526"/>
                  <a:gd name="connsiteY3" fmla="*/ 15225 h 31798"/>
                </a:gdLst>
                <a:ahLst/>
                <a:cxnLst>
                  <a:cxn ang="0">
                    <a:pos x="connsiteX0" y="connsiteY0"/>
                  </a:cxn>
                  <a:cxn ang="0">
                    <a:pos x="connsiteX1" y="connsiteY1"/>
                  </a:cxn>
                  <a:cxn ang="0">
                    <a:pos x="connsiteX2" y="connsiteY2"/>
                  </a:cxn>
                  <a:cxn ang="0">
                    <a:pos x="connsiteX3" y="connsiteY3"/>
                  </a:cxn>
                </a:cxnLst>
                <a:rect l="l" t="t" r="r" b="b"/>
                <a:pathLst>
                  <a:path w="23526" h="31798">
                    <a:moveTo>
                      <a:pt x="23526" y="15225"/>
                    </a:moveTo>
                    <a:cubicBezTo>
                      <a:pt x="20669" y="-17637"/>
                      <a:pt x="6286" y="11701"/>
                      <a:pt x="0" y="19892"/>
                    </a:cubicBezTo>
                    <a:cubicBezTo>
                      <a:pt x="10859" y="43324"/>
                      <a:pt x="9334" y="652"/>
                      <a:pt x="20193" y="31798"/>
                    </a:cubicBezTo>
                    <a:cubicBezTo>
                      <a:pt x="19717" y="21797"/>
                      <a:pt x="20955" y="16749"/>
                      <a:pt x="23526" y="1522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30" name="Freeform: Shape 74029">
                <a:extLst>
                  <a:ext uri="{FF2B5EF4-FFF2-40B4-BE49-F238E27FC236}">
                    <a16:creationId xmlns:a16="http://schemas.microsoft.com/office/drawing/2014/main" id="{31DC09F3-7B89-4FA3-BCC0-DB5BEF2A788C}"/>
                  </a:ext>
                </a:extLst>
              </p:cNvPr>
              <p:cNvSpPr/>
              <p:nvPr/>
            </p:nvSpPr>
            <p:spPr>
              <a:xfrm>
                <a:off x="21285707" y="4896740"/>
                <a:ext cx="39909" cy="56546"/>
              </a:xfrm>
              <a:custGeom>
                <a:avLst/>
                <a:gdLst>
                  <a:gd name="connsiteX0" fmla="*/ 39910 w 39909"/>
                  <a:gd name="connsiteY0" fmla="*/ 13524 h 56546"/>
                  <a:gd name="connsiteX1" fmla="*/ 0 w 39909"/>
                  <a:gd name="connsiteY1" fmla="*/ 49815 h 56546"/>
                  <a:gd name="connsiteX2" fmla="*/ 30004 w 39909"/>
                  <a:gd name="connsiteY2" fmla="*/ 37623 h 56546"/>
                  <a:gd name="connsiteX3" fmla="*/ 39910 w 39909"/>
                  <a:gd name="connsiteY3" fmla="*/ 13524 h 56546"/>
                </a:gdLst>
                <a:ahLst/>
                <a:cxnLst>
                  <a:cxn ang="0">
                    <a:pos x="connsiteX0" y="connsiteY0"/>
                  </a:cxn>
                  <a:cxn ang="0">
                    <a:pos x="connsiteX1" y="connsiteY1"/>
                  </a:cxn>
                  <a:cxn ang="0">
                    <a:pos x="connsiteX2" y="connsiteY2"/>
                  </a:cxn>
                  <a:cxn ang="0">
                    <a:pos x="connsiteX3" y="connsiteY3"/>
                  </a:cxn>
                </a:cxnLst>
                <a:rect l="l" t="t" r="r" b="b"/>
                <a:pathLst>
                  <a:path w="39909" h="56546">
                    <a:moveTo>
                      <a:pt x="39910" y="13524"/>
                    </a:moveTo>
                    <a:cubicBezTo>
                      <a:pt x="33719" y="-19908"/>
                      <a:pt x="1620" y="14953"/>
                      <a:pt x="0" y="49815"/>
                    </a:cubicBezTo>
                    <a:cubicBezTo>
                      <a:pt x="10954" y="78199"/>
                      <a:pt x="16193" y="5619"/>
                      <a:pt x="30004" y="37623"/>
                    </a:cubicBezTo>
                    <a:cubicBezTo>
                      <a:pt x="27813" y="14953"/>
                      <a:pt x="31147" y="6857"/>
                      <a:pt x="39910" y="1352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31" name="Freeform: Shape 74030">
                <a:extLst>
                  <a:ext uri="{FF2B5EF4-FFF2-40B4-BE49-F238E27FC236}">
                    <a16:creationId xmlns:a16="http://schemas.microsoft.com/office/drawing/2014/main" id="{CC3432C6-2ECE-4182-936E-6CBCA797A086}"/>
                  </a:ext>
                </a:extLst>
              </p:cNvPr>
              <p:cNvSpPr/>
              <p:nvPr/>
            </p:nvSpPr>
            <p:spPr>
              <a:xfrm>
                <a:off x="21286565" y="6507893"/>
                <a:ext cx="27146" cy="27297"/>
              </a:xfrm>
              <a:custGeom>
                <a:avLst/>
                <a:gdLst>
                  <a:gd name="connsiteX0" fmla="*/ 27146 w 27146"/>
                  <a:gd name="connsiteY0" fmla="*/ 13049 h 27297"/>
                  <a:gd name="connsiteX1" fmla="*/ 0 w 27146"/>
                  <a:gd name="connsiteY1" fmla="*/ 0 h 27297"/>
                  <a:gd name="connsiteX2" fmla="*/ 27146 w 27146"/>
                  <a:gd name="connsiteY2" fmla="*/ 13049 h 27297"/>
                </a:gdLst>
                <a:ahLst/>
                <a:cxnLst>
                  <a:cxn ang="0">
                    <a:pos x="connsiteX0" y="connsiteY0"/>
                  </a:cxn>
                  <a:cxn ang="0">
                    <a:pos x="connsiteX1" y="connsiteY1"/>
                  </a:cxn>
                  <a:cxn ang="0">
                    <a:pos x="connsiteX2" y="connsiteY2"/>
                  </a:cxn>
                </a:cxnLst>
                <a:rect l="l" t="t" r="r" b="b"/>
                <a:pathLst>
                  <a:path w="27146" h="27297">
                    <a:moveTo>
                      <a:pt x="27146" y="13049"/>
                    </a:moveTo>
                    <a:cubicBezTo>
                      <a:pt x="21336" y="-9335"/>
                      <a:pt x="8954" y="9715"/>
                      <a:pt x="0" y="0"/>
                    </a:cubicBezTo>
                    <a:cubicBezTo>
                      <a:pt x="2286" y="32480"/>
                      <a:pt x="21146" y="34862"/>
                      <a:pt x="27146" y="1304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32" name="Freeform: Shape 74031">
                <a:extLst>
                  <a:ext uri="{FF2B5EF4-FFF2-40B4-BE49-F238E27FC236}">
                    <a16:creationId xmlns:a16="http://schemas.microsoft.com/office/drawing/2014/main" id="{9DFA9946-3F9F-41C8-B9B5-DFDF934A6D99}"/>
                  </a:ext>
                </a:extLst>
              </p:cNvPr>
              <p:cNvSpPr/>
              <p:nvPr/>
            </p:nvSpPr>
            <p:spPr>
              <a:xfrm>
                <a:off x="21289327" y="6225391"/>
                <a:ext cx="17118" cy="26449"/>
              </a:xfrm>
              <a:custGeom>
                <a:avLst/>
                <a:gdLst>
                  <a:gd name="connsiteX0" fmla="*/ 16859 w 17118"/>
                  <a:gd name="connsiteY0" fmla="*/ 19707 h 26449"/>
                  <a:gd name="connsiteX1" fmla="*/ 3334 w 17118"/>
                  <a:gd name="connsiteY1" fmla="*/ 466 h 26449"/>
                  <a:gd name="connsiteX2" fmla="*/ 0 w 17118"/>
                  <a:gd name="connsiteY2" fmla="*/ 8468 h 26449"/>
                  <a:gd name="connsiteX3" fmla="*/ 0 w 17118"/>
                  <a:gd name="connsiteY3" fmla="*/ 25708 h 26449"/>
                  <a:gd name="connsiteX4" fmla="*/ 16859 w 17118"/>
                  <a:gd name="connsiteY4" fmla="*/ 19707 h 26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18" h="26449">
                    <a:moveTo>
                      <a:pt x="16859" y="19707"/>
                    </a:moveTo>
                    <a:cubicBezTo>
                      <a:pt x="19241" y="-22775"/>
                      <a:pt x="4477" y="29137"/>
                      <a:pt x="3334" y="466"/>
                    </a:cubicBezTo>
                    <a:cubicBezTo>
                      <a:pt x="477" y="-1534"/>
                      <a:pt x="191" y="3229"/>
                      <a:pt x="0" y="8468"/>
                    </a:cubicBezTo>
                    <a:cubicBezTo>
                      <a:pt x="0" y="14278"/>
                      <a:pt x="0" y="19993"/>
                      <a:pt x="0" y="25708"/>
                    </a:cubicBezTo>
                    <a:cubicBezTo>
                      <a:pt x="8192" y="30375"/>
                      <a:pt x="7334" y="11135"/>
                      <a:pt x="16859" y="1970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33" name="Freeform: Shape 74032">
                <a:extLst>
                  <a:ext uri="{FF2B5EF4-FFF2-40B4-BE49-F238E27FC236}">
                    <a16:creationId xmlns:a16="http://schemas.microsoft.com/office/drawing/2014/main" id="{01E015A8-C7A0-472D-811F-BF388BDBF50B}"/>
                  </a:ext>
                </a:extLst>
              </p:cNvPr>
              <p:cNvSpPr/>
              <p:nvPr/>
            </p:nvSpPr>
            <p:spPr>
              <a:xfrm>
                <a:off x="21254546" y="4946681"/>
                <a:ext cx="32319" cy="65059"/>
              </a:xfrm>
              <a:custGeom>
                <a:avLst/>
                <a:gdLst>
                  <a:gd name="connsiteX0" fmla="*/ 31256 w 32319"/>
                  <a:gd name="connsiteY0" fmla="*/ 59786 h 65059"/>
                  <a:gd name="connsiteX1" fmla="*/ 27827 w 32319"/>
                  <a:gd name="connsiteY1" fmla="*/ 16352 h 65059"/>
                  <a:gd name="connsiteX2" fmla="*/ 1062 w 32319"/>
                  <a:gd name="connsiteY2" fmla="*/ 3398 h 65059"/>
                  <a:gd name="connsiteX3" fmla="*/ 14492 w 32319"/>
                  <a:gd name="connsiteY3" fmla="*/ 31211 h 65059"/>
                  <a:gd name="connsiteX4" fmla="*/ 1158 w 32319"/>
                  <a:gd name="connsiteY4" fmla="*/ 37688 h 65059"/>
                  <a:gd name="connsiteX5" fmla="*/ 31256 w 32319"/>
                  <a:gd name="connsiteY5" fmla="*/ 59786 h 65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19" h="65059">
                    <a:moveTo>
                      <a:pt x="31256" y="59786"/>
                    </a:moveTo>
                    <a:cubicBezTo>
                      <a:pt x="38210" y="28544"/>
                      <a:pt x="8015" y="25020"/>
                      <a:pt x="27827" y="16352"/>
                    </a:cubicBezTo>
                    <a:cubicBezTo>
                      <a:pt x="23922" y="-12223"/>
                      <a:pt x="7444" y="5875"/>
                      <a:pt x="1062" y="3398"/>
                    </a:cubicBezTo>
                    <a:cubicBezTo>
                      <a:pt x="4396" y="15495"/>
                      <a:pt x="10016" y="22067"/>
                      <a:pt x="14492" y="31211"/>
                    </a:cubicBezTo>
                    <a:cubicBezTo>
                      <a:pt x="15921" y="45403"/>
                      <a:pt x="2110" y="58167"/>
                      <a:pt x="1158" y="37688"/>
                    </a:cubicBezTo>
                    <a:cubicBezTo>
                      <a:pt x="-6462" y="69883"/>
                      <a:pt x="25827" y="68359"/>
                      <a:pt x="31256" y="5978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34" name="Freeform: Shape 74033">
                <a:extLst>
                  <a:ext uri="{FF2B5EF4-FFF2-40B4-BE49-F238E27FC236}">
                    <a16:creationId xmlns:a16="http://schemas.microsoft.com/office/drawing/2014/main" id="{1DC30DDF-6A27-4F19-991A-A3ACADDAA46B}"/>
                  </a:ext>
                </a:extLst>
              </p:cNvPr>
              <p:cNvSpPr/>
              <p:nvPr/>
            </p:nvSpPr>
            <p:spPr>
              <a:xfrm>
                <a:off x="21249512" y="5120672"/>
                <a:ext cx="26765" cy="53149"/>
              </a:xfrm>
              <a:custGeom>
                <a:avLst/>
                <a:gdLst>
                  <a:gd name="connsiteX0" fmla="*/ 26765 w 26765"/>
                  <a:gd name="connsiteY0" fmla="*/ 21431 h 53149"/>
                  <a:gd name="connsiteX1" fmla="*/ 0 w 26765"/>
                  <a:gd name="connsiteY1" fmla="*/ 0 h 53149"/>
                  <a:gd name="connsiteX2" fmla="*/ 10192 w 26765"/>
                  <a:gd name="connsiteY2" fmla="*/ 53150 h 53149"/>
                  <a:gd name="connsiteX3" fmla="*/ 26765 w 26765"/>
                  <a:gd name="connsiteY3" fmla="*/ 21431 h 53149"/>
                </a:gdLst>
                <a:ahLst/>
                <a:cxnLst>
                  <a:cxn ang="0">
                    <a:pos x="connsiteX0" y="connsiteY0"/>
                  </a:cxn>
                  <a:cxn ang="0">
                    <a:pos x="connsiteX1" y="connsiteY1"/>
                  </a:cxn>
                  <a:cxn ang="0">
                    <a:pos x="connsiteX2" y="connsiteY2"/>
                  </a:cxn>
                  <a:cxn ang="0">
                    <a:pos x="connsiteX3" y="connsiteY3"/>
                  </a:cxn>
                </a:cxnLst>
                <a:rect l="l" t="t" r="r" b="b"/>
                <a:pathLst>
                  <a:path w="26765" h="53149">
                    <a:moveTo>
                      <a:pt x="26765" y="21431"/>
                    </a:moveTo>
                    <a:cubicBezTo>
                      <a:pt x="26194" y="-3334"/>
                      <a:pt x="13716" y="9811"/>
                      <a:pt x="0" y="0"/>
                    </a:cubicBezTo>
                    <a:cubicBezTo>
                      <a:pt x="14764" y="22193"/>
                      <a:pt x="-10096" y="44006"/>
                      <a:pt x="10192" y="53150"/>
                    </a:cubicBezTo>
                    <a:cubicBezTo>
                      <a:pt x="3143" y="32957"/>
                      <a:pt x="14002" y="13526"/>
                      <a:pt x="26765" y="2143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35" name="Freeform: Shape 74034">
                <a:extLst>
                  <a:ext uri="{FF2B5EF4-FFF2-40B4-BE49-F238E27FC236}">
                    <a16:creationId xmlns:a16="http://schemas.microsoft.com/office/drawing/2014/main" id="{A58F640E-D549-4A68-B507-94B31593BBA0}"/>
                  </a:ext>
                </a:extLst>
              </p:cNvPr>
              <p:cNvSpPr/>
              <p:nvPr/>
            </p:nvSpPr>
            <p:spPr>
              <a:xfrm>
                <a:off x="21245417" y="6176795"/>
                <a:ext cx="26715" cy="36753"/>
              </a:xfrm>
              <a:custGeom>
                <a:avLst/>
                <a:gdLst>
                  <a:gd name="connsiteX0" fmla="*/ 23527 w 26715"/>
                  <a:gd name="connsiteY0" fmla="*/ 10962 h 36753"/>
                  <a:gd name="connsiteX1" fmla="*/ 10001 w 26715"/>
                  <a:gd name="connsiteY1" fmla="*/ 9 h 36753"/>
                  <a:gd name="connsiteX2" fmla="*/ 0 w 26715"/>
                  <a:gd name="connsiteY2" fmla="*/ 24107 h 36753"/>
                  <a:gd name="connsiteX3" fmla="*/ 23527 w 26715"/>
                  <a:gd name="connsiteY3" fmla="*/ 10962 h 36753"/>
                </a:gdLst>
                <a:ahLst/>
                <a:cxnLst>
                  <a:cxn ang="0">
                    <a:pos x="connsiteX0" y="connsiteY0"/>
                  </a:cxn>
                  <a:cxn ang="0">
                    <a:pos x="connsiteX1" y="connsiteY1"/>
                  </a:cxn>
                  <a:cxn ang="0">
                    <a:pos x="connsiteX2" y="connsiteY2"/>
                  </a:cxn>
                  <a:cxn ang="0">
                    <a:pos x="connsiteX3" y="connsiteY3"/>
                  </a:cxn>
                </a:cxnLst>
                <a:rect l="l" t="t" r="r" b="b"/>
                <a:pathLst>
                  <a:path w="26715" h="36753">
                    <a:moveTo>
                      <a:pt x="23527" y="10962"/>
                    </a:moveTo>
                    <a:cubicBezTo>
                      <a:pt x="34385" y="2771"/>
                      <a:pt x="14383" y="-182"/>
                      <a:pt x="10001" y="9"/>
                    </a:cubicBezTo>
                    <a:cubicBezTo>
                      <a:pt x="10668" y="18964"/>
                      <a:pt x="7334" y="26869"/>
                      <a:pt x="0" y="24107"/>
                    </a:cubicBezTo>
                    <a:cubicBezTo>
                      <a:pt x="11716" y="63540"/>
                      <a:pt x="10668" y="-3135"/>
                      <a:pt x="23527" y="1096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36" name="Freeform: Shape 74035">
                <a:extLst>
                  <a:ext uri="{FF2B5EF4-FFF2-40B4-BE49-F238E27FC236}">
                    <a16:creationId xmlns:a16="http://schemas.microsoft.com/office/drawing/2014/main" id="{B3AD1FA5-9C01-4FDF-8061-E74BAC3D55D8}"/>
                  </a:ext>
                </a:extLst>
              </p:cNvPr>
              <p:cNvSpPr/>
              <p:nvPr/>
            </p:nvSpPr>
            <p:spPr>
              <a:xfrm>
                <a:off x="21248465" y="6049740"/>
                <a:ext cx="23527" cy="31055"/>
              </a:xfrm>
              <a:custGeom>
                <a:avLst/>
                <a:gdLst>
                  <a:gd name="connsiteX0" fmla="*/ 23527 w 23527"/>
                  <a:gd name="connsiteY0" fmla="*/ 18288 h 31055"/>
                  <a:gd name="connsiteX1" fmla="*/ 16764 w 23527"/>
                  <a:gd name="connsiteY1" fmla="*/ 0 h 31055"/>
                  <a:gd name="connsiteX2" fmla="*/ 0 w 23527"/>
                  <a:gd name="connsiteY2" fmla="*/ 14288 h 31055"/>
                  <a:gd name="connsiteX3" fmla="*/ 23527 w 23527"/>
                  <a:gd name="connsiteY3" fmla="*/ 18288 h 31055"/>
                </a:gdLst>
                <a:ahLst/>
                <a:cxnLst>
                  <a:cxn ang="0">
                    <a:pos x="connsiteX0" y="connsiteY0"/>
                  </a:cxn>
                  <a:cxn ang="0">
                    <a:pos x="connsiteX1" y="connsiteY1"/>
                  </a:cxn>
                  <a:cxn ang="0">
                    <a:pos x="connsiteX2" y="connsiteY2"/>
                  </a:cxn>
                  <a:cxn ang="0">
                    <a:pos x="connsiteX3" y="connsiteY3"/>
                  </a:cxn>
                </a:cxnLst>
                <a:rect l="l" t="t" r="r" b="b"/>
                <a:pathLst>
                  <a:path w="23527" h="31055">
                    <a:moveTo>
                      <a:pt x="23527" y="18288"/>
                    </a:moveTo>
                    <a:cubicBezTo>
                      <a:pt x="22670" y="8763"/>
                      <a:pt x="16764" y="11335"/>
                      <a:pt x="16764" y="0"/>
                    </a:cubicBezTo>
                    <a:cubicBezTo>
                      <a:pt x="12764" y="8954"/>
                      <a:pt x="10668" y="23527"/>
                      <a:pt x="0" y="14288"/>
                    </a:cubicBezTo>
                    <a:cubicBezTo>
                      <a:pt x="2667" y="46958"/>
                      <a:pt x="16288" y="22574"/>
                      <a:pt x="23527" y="1828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37" name="Freeform: Shape 74036">
                <a:extLst>
                  <a:ext uri="{FF2B5EF4-FFF2-40B4-BE49-F238E27FC236}">
                    <a16:creationId xmlns:a16="http://schemas.microsoft.com/office/drawing/2014/main" id="{07B3A823-766C-4CAA-91DD-32574413C3AE}"/>
                  </a:ext>
                </a:extLst>
              </p:cNvPr>
              <p:cNvSpPr/>
              <p:nvPr/>
            </p:nvSpPr>
            <p:spPr>
              <a:xfrm>
                <a:off x="21206097" y="5213255"/>
                <a:ext cx="33509" cy="39803"/>
              </a:xfrm>
              <a:custGeom>
                <a:avLst/>
                <a:gdLst>
                  <a:gd name="connsiteX0" fmla="*/ 30271 w 33509"/>
                  <a:gd name="connsiteY0" fmla="*/ 25337 h 39803"/>
                  <a:gd name="connsiteX1" fmla="*/ 33510 w 33509"/>
                  <a:gd name="connsiteY1" fmla="*/ 0 h 39803"/>
                  <a:gd name="connsiteX2" fmla="*/ 77 w 33509"/>
                  <a:gd name="connsiteY2" fmla="*/ 11621 h 39803"/>
                  <a:gd name="connsiteX3" fmla="*/ 10173 w 33509"/>
                  <a:gd name="connsiteY3" fmla="*/ 39053 h 39803"/>
                  <a:gd name="connsiteX4" fmla="*/ 30271 w 33509"/>
                  <a:gd name="connsiteY4" fmla="*/ 25337 h 39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09" h="39803">
                    <a:moveTo>
                      <a:pt x="30271" y="25337"/>
                    </a:moveTo>
                    <a:cubicBezTo>
                      <a:pt x="34176" y="24575"/>
                      <a:pt x="33033" y="10096"/>
                      <a:pt x="33510" y="0"/>
                    </a:cubicBezTo>
                    <a:cubicBezTo>
                      <a:pt x="23794" y="7620"/>
                      <a:pt x="16269" y="21431"/>
                      <a:pt x="77" y="11621"/>
                    </a:cubicBezTo>
                    <a:cubicBezTo>
                      <a:pt x="-1257" y="31909"/>
                      <a:pt x="15316" y="9430"/>
                      <a:pt x="10173" y="39053"/>
                    </a:cubicBezTo>
                    <a:cubicBezTo>
                      <a:pt x="19317" y="45911"/>
                      <a:pt x="25890" y="2953"/>
                      <a:pt x="30271" y="2533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38" name="Freeform: Shape 74037">
                <a:extLst>
                  <a:ext uri="{FF2B5EF4-FFF2-40B4-BE49-F238E27FC236}">
                    <a16:creationId xmlns:a16="http://schemas.microsoft.com/office/drawing/2014/main" id="{7C43E012-79F2-4E47-8A5A-548903B53F6E}"/>
                  </a:ext>
                </a:extLst>
              </p:cNvPr>
              <p:cNvSpPr/>
              <p:nvPr/>
            </p:nvSpPr>
            <p:spPr>
              <a:xfrm>
                <a:off x="21204364" y="5877191"/>
                <a:ext cx="27185" cy="55392"/>
              </a:xfrm>
              <a:custGeom>
                <a:avLst/>
                <a:gdLst>
                  <a:gd name="connsiteX0" fmla="*/ 26956 w 27185"/>
                  <a:gd name="connsiteY0" fmla="*/ 55392 h 55392"/>
                  <a:gd name="connsiteX1" fmla="*/ 16859 w 27185"/>
                  <a:gd name="connsiteY1" fmla="*/ 36532 h 55392"/>
                  <a:gd name="connsiteX2" fmla="*/ 16764 w 27185"/>
                  <a:gd name="connsiteY2" fmla="*/ 2338 h 55392"/>
                  <a:gd name="connsiteX3" fmla="*/ 0 w 27185"/>
                  <a:gd name="connsiteY3" fmla="*/ 16625 h 55392"/>
                  <a:gd name="connsiteX4" fmla="*/ 10096 w 27185"/>
                  <a:gd name="connsiteY4" fmla="*/ 52725 h 55392"/>
                  <a:gd name="connsiteX5" fmla="*/ 26956 w 27185"/>
                  <a:gd name="connsiteY5" fmla="*/ 55392 h 55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185" h="55392">
                    <a:moveTo>
                      <a:pt x="26956" y="55392"/>
                    </a:moveTo>
                    <a:cubicBezTo>
                      <a:pt x="28480" y="37294"/>
                      <a:pt x="22098" y="38247"/>
                      <a:pt x="16859" y="36532"/>
                    </a:cubicBezTo>
                    <a:cubicBezTo>
                      <a:pt x="20764" y="24531"/>
                      <a:pt x="20669" y="15577"/>
                      <a:pt x="16764" y="2338"/>
                    </a:cubicBezTo>
                    <a:cubicBezTo>
                      <a:pt x="6001" y="-6902"/>
                      <a:pt x="6382" y="14054"/>
                      <a:pt x="0" y="16625"/>
                    </a:cubicBezTo>
                    <a:cubicBezTo>
                      <a:pt x="1334" y="33389"/>
                      <a:pt x="13049" y="25579"/>
                      <a:pt x="10096" y="52725"/>
                    </a:cubicBezTo>
                    <a:cubicBezTo>
                      <a:pt x="15812" y="53582"/>
                      <a:pt x="21431" y="54439"/>
                      <a:pt x="26956" y="5539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39" name="Freeform: Shape 74038">
                <a:extLst>
                  <a:ext uri="{FF2B5EF4-FFF2-40B4-BE49-F238E27FC236}">
                    <a16:creationId xmlns:a16="http://schemas.microsoft.com/office/drawing/2014/main" id="{87982F1C-3F70-403B-8CE6-F790245EBF81}"/>
                  </a:ext>
                </a:extLst>
              </p:cNvPr>
              <p:cNvSpPr/>
              <p:nvPr/>
            </p:nvSpPr>
            <p:spPr>
              <a:xfrm>
                <a:off x="21106614" y="3879945"/>
                <a:ext cx="102988" cy="66263"/>
              </a:xfrm>
              <a:custGeom>
                <a:avLst/>
                <a:gdLst>
                  <a:gd name="connsiteX0" fmla="*/ 23 w 102988"/>
                  <a:gd name="connsiteY0" fmla="*/ 7144 h 66263"/>
                  <a:gd name="connsiteX1" fmla="*/ 3452 w 102988"/>
                  <a:gd name="connsiteY1" fmla="*/ 42100 h 66263"/>
                  <a:gd name="connsiteX2" fmla="*/ 23359 w 102988"/>
                  <a:gd name="connsiteY2" fmla="*/ 28194 h 66263"/>
                  <a:gd name="connsiteX3" fmla="*/ 33361 w 102988"/>
                  <a:gd name="connsiteY3" fmla="*/ 55626 h 66263"/>
                  <a:gd name="connsiteX4" fmla="*/ 43362 w 102988"/>
                  <a:gd name="connsiteY4" fmla="*/ 65913 h 66263"/>
                  <a:gd name="connsiteX5" fmla="*/ 49934 w 102988"/>
                  <a:gd name="connsiteY5" fmla="*/ 32671 h 66263"/>
                  <a:gd name="connsiteX6" fmla="*/ 102988 w 102988"/>
                  <a:gd name="connsiteY6" fmla="*/ 41624 h 66263"/>
                  <a:gd name="connsiteX7" fmla="*/ 59840 w 102988"/>
                  <a:gd name="connsiteY7" fmla="*/ 0 h 66263"/>
                  <a:gd name="connsiteX8" fmla="*/ 23 w 102988"/>
                  <a:gd name="connsiteY8" fmla="*/ 7144 h 66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988" h="66263">
                    <a:moveTo>
                      <a:pt x="23" y="7144"/>
                    </a:moveTo>
                    <a:cubicBezTo>
                      <a:pt x="-358" y="22574"/>
                      <a:pt x="4119" y="26003"/>
                      <a:pt x="3452" y="42100"/>
                    </a:cubicBezTo>
                    <a:cubicBezTo>
                      <a:pt x="8786" y="7144"/>
                      <a:pt x="16692" y="66389"/>
                      <a:pt x="23359" y="28194"/>
                    </a:cubicBezTo>
                    <a:cubicBezTo>
                      <a:pt x="31265" y="26194"/>
                      <a:pt x="21550" y="66961"/>
                      <a:pt x="33361" y="55626"/>
                    </a:cubicBezTo>
                    <a:cubicBezTo>
                      <a:pt x="25550" y="20860"/>
                      <a:pt x="43076" y="46577"/>
                      <a:pt x="43362" y="65913"/>
                    </a:cubicBezTo>
                    <a:cubicBezTo>
                      <a:pt x="58031" y="69723"/>
                      <a:pt x="41743" y="41434"/>
                      <a:pt x="49934" y="32671"/>
                    </a:cubicBezTo>
                    <a:cubicBezTo>
                      <a:pt x="68032" y="51435"/>
                      <a:pt x="87177" y="41910"/>
                      <a:pt x="102988" y="41624"/>
                    </a:cubicBezTo>
                    <a:cubicBezTo>
                      <a:pt x="95368" y="11430"/>
                      <a:pt x="68889" y="27051"/>
                      <a:pt x="59840" y="0"/>
                    </a:cubicBezTo>
                    <a:cubicBezTo>
                      <a:pt x="44600" y="29051"/>
                      <a:pt x="25645" y="10097"/>
                      <a:pt x="23" y="714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40" name="Freeform: Shape 74039">
                <a:extLst>
                  <a:ext uri="{FF2B5EF4-FFF2-40B4-BE49-F238E27FC236}">
                    <a16:creationId xmlns:a16="http://schemas.microsoft.com/office/drawing/2014/main" id="{1BAD95E8-B892-4CDD-8732-C9430B812FF3}"/>
                  </a:ext>
                </a:extLst>
              </p:cNvPr>
              <p:cNvSpPr/>
              <p:nvPr/>
            </p:nvSpPr>
            <p:spPr>
              <a:xfrm>
                <a:off x="21195601" y="4944593"/>
                <a:ext cx="13429" cy="46926"/>
              </a:xfrm>
              <a:custGeom>
                <a:avLst/>
                <a:gdLst>
                  <a:gd name="connsiteX0" fmla="*/ 13430 w 13429"/>
                  <a:gd name="connsiteY0" fmla="*/ 14916 h 46926"/>
                  <a:gd name="connsiteX1" fmla="*/ 0 w 13429"/>
                  <a:gd name="connsiteY1" fmla="*/ 4057 h 46926"/>
                  <a:gd name="connsiteX2" fmla="*/ 95 w 13429"/>
                  <a:gd name="connsiteY2" fmla="*/ 46920 h 46926"/>
                  <a:gd name="connsiteX3" fmla="*/ 13430 w 13429"/>
                  <a:gd name="connsiteY3" fmla="*/ 14916 h 46926"/>
                </a:gdLst>
                <a:ahLst/>
                <a:cxnLst>
                  <a:cxn ang="0">
                    <a:pos x="connsiteX0" y="connsiteY0"/>
                  </a:cxn>
                  <a:cxn ang="0">
                    <a:pos x="connsiteX1" y="connsiteY1"/>
                  </a:cxn>
                  <a:cxn ang="0">
                    <a:pos x="connsiteX2" y="connsiteY2"/>
                  </a:cxn>
                  <a:cxn ang="0">
                    <a:pos x="connsiteX3" y="connsiteY3"/>
                  </a:cxn>
                </a:cxnLst>
                <a:rect l="l" t="t" r="r" b="b"/>
                <a:pathLst>
                  <a:path w="13429" h="46926">
                    <a:moveTo>
                      <a:pt x="13430" y="14916"/>
                    </a:moveTo>
                    <a:cubicBezTo>
                      <a:pt x="10477" y="-10516"/>
                      <a:pt x="8382" y="4343"/>
                      <a:pt x="0" y="4057"/>
                    </a:cubicBezTo>
                    <a:cubicBezTo>
                      <a:pt x="0" y="18345"/>
                      <a:pt x="95" y="32632"/>
                      <a:pt x="95" y="46920"/>
                    </a:cubicBezTo>
                    <a:cubicBezTo>
                      <a:pt x="8667" y="47491"/>
                      <a:pt x="4858" y="14249"/>
                      <a:pt x="13430" y="1491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41" name="Freeform: Shape 74040">
                <a:extLst>
                  <a:ext uri="{FF2B5EF4-FFF2-40B4-BE49-F238E27FC236}">
                    <a16:creationId xmlns:a16="http://schemas.microsoft.com/office/drawing/2014/main" id="{B098B0C0-CBA6-431C-A166-5753E792EF21}"/>
                  </a:ext>
                </a:extLst>
              </p:cNvPr>
              <p:cNvSpPr/>
              <p:nvPr/>
            </p:nvSpPr>
            <p:spPr>
              <a:xfrm>
                <a:off x="21151596" y="4626610"/>
                <a:ext cx="23336" cy="34850"/>
              </a:xfrm>
              <a:custGeom>
                <a:avLst/>
                <a:gdLst>
                  <a:gd name="connsiteX0" fmla="*/ 23336 w 23336"/>
                  <a:gd name="connsiteY0" fmla="*/ 26956 h 34850"/>
                  <a:gd name="connsiteX1" fmla="*/ 16573 w 23336"/>
                  <a:gd name="connsiteY1" fmla="*/ 0 h 34850"/>
                  <a:gd name="connsiteX2" fmla="*/ 0 w 23336"/>
                  <a:gd name="connsiteY2" fmla="*/ 22955 h 34850"/>
                  <a:gd name="connsiteX3" fmla="*/ 23336 w 23336"/>
                  <a:gd name="connsiteY3" fmla="*/ 26956 h 34850"/>
                </a:gdLst>
                <a:ahLst/>
                <a:cxnLst>
                  <a:cxn ang="0">
                    <a:pos x="connsiteX0" y="connsiteY0"/>
                  </a:cxn>
                  <a:cxn ang="0">
                    <a:pos x="connsiteX1" y="connsiteY1"/>
                  </a:cxn>
                  <a:cxn ang="0">
                    <a:pos x="connsiteX2" y="connsiteY2"/>
                  </a:cxn>
                  <a:cxn ang="0">
                    <a:pos x="connsiteX3" y="connsiteY3"/>
                  </a:cxn>
                </a:cxnLst>
                <a:rect l="l" t="t" r="r" b="b"/>
                <a:pathLst>
                  <a:path w="23336" h="34850">
                    <a:moveTo>
                      <a:pt x="23336" y="26956"/>
                    </a:moveTo>
                    <a:cubicBezTo>
                      <a:pt x="21145" y="17812"/>
                      <a:pt x="15621" y="16764"/>
                      <a:pt x="16573" y="0"/>
                    </a:cubicBezTo>
                    <a:cubicBezTo>
                      <a:pt x="10668" y="6763"/>
                      <a:pt x="12382" y="34100"/>
                      <a:pt x="0" y="22955"/>
                    </a:cubicBezTo>
                    <a:cubicBezTo>
                      <a:pt x="2095" y="41720"/>
                      <a:pt x="20478" y="34480"/>
                      <a:pt x="23336" y="2695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42" name="Freeform: Shape 74041">
                <a:extLst>
                  <a:ext uri="{FF2B5EF4-FFF2-40B4-BE49-F238E27FC236}">
                    <a16:creationId xmlns:a16="http://schemas.microsoft.com/office/drawing/2014/main" id="{D9AA36AB-5898-4D63-A867-4A6461CBB87E}"/>
                  </a:ext>
                </a:extLst>
              </p:cNvPr>
              <p:cNvSpPr/>
              <p:nvPr/>
            </p:nvSpPr>
            <p:spPr>
              <a:xfrm>
                <a:off x="21137022" y="4106736"/>
                <a:ext cx="33337" cy="39909"/>
              </a:xfrm>
              <a:custGeom>
                <a:avLst/>
                <a:gdLst>
                  <a:gd name="connsiteX0" fmla="*/ 33338 w 33337"/>
                  <a:gd name="connsiteY0" fmla="*/ 39910 h 39909"/>
                  <a:gd name="connsiteX1" fmla="*/ 0 w 33337"/>
                  <a:gd name="connsiteY1" fmla="*/ 0 h 39909"/>
                  <a:gd name="connsiteX2" fmla="*/ 33338 w 33337"/>
                  <a:gd name="connsiteY2" fmla="*/ 39910 h 39909"/>
                </a:gdLst>
                <a:ahLst/>
                <a:cxnLst>
                  <a:cxn ang="0">
                    <a:pos x="connsiteX0" y="connsiteY0"/>
                  </a:cxn>
                  <a:cxn ang="0">
                    <a:pos x="connsiteX1" y="connsiteY1"/>
                  </a:cxn>
                  <a:cxn ang="0">
                    <a:pos x="connsiteX2" y="connsiteY2"/>
                  </a:cxn>
                </a:cxnLst>
                <a:rect l="l" t="t" r="r" b="b"/>
                <a:pathLst>
                  <a:path w="33337" h="39909">
                    <a:moveTo>
                      <a:pt x="33338" y="39910"/>
                    </a:moveTo>
                    <a:cubicBezTo>
                      <a:pt x="27623" y="95"/>
                      <a:pt x="11716" y="7525"/>
                      <a:pt x="0" y="0"/>
                    </a:cubicBezTo>
                    <a:cubicBezTo>
                      <a:pt x="3239" y="32480"/>
                      <a:pt x="26956" y="15145"/>
                      <a:pt x="33338" y="3991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43" name="Freeform: Shape 74042">
                <a:extLst>
                  <a:ext uri="{FF2B5EF4-FFF2-40B4-BE49-F238E27FC236}">
                    <a16:creationId xmlns:a16="http://schemas.microsoft.com/office/drawing/2014/main" id="{78BE41AC-8A16-45F1-BF61-8069C820DDE3}"/>
                  </a:ext>
                </a:extLst>
              </p:cNvPr>
              <p:cNvSpPr/>
              <p:nvPr/>
            </p:nvSpPr>
            <p:spPr>
              <a:xfrm>
                <a:off x="21141213" y="4477762"/>
                <a:ext cx="20002" cy="33499"/>
              </a:xfrm>
              <a:custGeom>
                <a:avLst/>
                <a:gdLst>
                  <a:gd name="connsiteX0" fmla="*/ 20003 w 20002"/>
                  <a:gd name="connsiteY0" fmla="*/ 10449 h 33499"/>
                  <a:gd name="connsiteX1" fmla="*/ 0 w 20002"/>
                  <a:gd name="connsiteY1" fmla="*/ 7116 h 33499"/>
                  <a:gd name="connsiteX2" fmla="*/ 3429 w 20002"/>
                  <a:gd name="connsiteY2" fmla="*/ 33500 h 33499"/>
                  <a:gd name="connsiteX3" fmla="*/ 20003 w 20002"/>
                  <a:gd name="connsiteY3" fmla="*/ 10449 h 33499"/>
                </a:gdLst>
                <a:ahLst/>
                <a:cxnLst>
                  <a:cxn ang="0">
                    <a:pos x="connsiteX0" y="connsiteY0"/>
                  </a:cxn>
                  <a:cxn ang="0">
                    <a:pos x="connsiteX1" y="connsiteY1"/>
                  </a:cxn>
                  <a:cxn ang="0">
                    <a:pos x="connsiteX2" y="connsiteY2"/>
                  </a:cxn>
                  <a:cxn ang="0">
                    <a:pos x="connsiteX3" y="connsiteY3"/>
                  </a:cxn>
                </a:cxnLst>
                <a:rect l="l" t="t" r="r" b="b"/>
                <a:pathLst>
                  <a:path w="20002" h="33499">
                    <a:moveTo>
                      <a:pt x="20003" y="10449"/>
                    </a:moveTo>
                    <a:cubicBezTo>
                      <a:pt x="15812" y="-16221"/>
                      <a:pt x="8573" y="17879"/>
                      <a:pt x="0" y="7116"/>
                    </a:cubicBezTo>
                    <a:cubicBezTo>
                      <a:pt x="1810" y="14355"/>
                      <a:pt x="3524" y="21689"/>
                      <a:pt x="3429" y="33500"/>
                    </a:cubicBezTo>
                    <a:cubicBezTo>
                      <a:pt x="11239" y="32071"/>
                      <a:pt x="9525" y="4639"/>
                      <a:pt x="20003" y="1044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44" name="Freeform: Shape 74043">
                <a:extLst>
                  <a:ext uri="{FF2B5EF4-FFF2-40B4-BE49-F238E27FC236}">
                    <a16:creationId xmlns:a16="http://schemas.microsoft.com/office/drawing/2014/main" id="{D0B3DD29-C519-49A8-A6C5-5F9FC271DE65}"/>
                  </a:ext>
                </a:extLst>
              </p:cNvPr>
              <p:cNvSpPr/>
              <p:nvPr/>
            </p:nvSpPr>
            <p:spPr>
              <a:xfrm>
                <a:off x="21145880" y="5069433"/>
                <a:ext cx="14184" cy="35847"/>
              </a:xfrm>
              <a:custGeom>
                <a:avLst/>
                <a:gdLst>
                  <a:gd name="connsiteX0" fmla="*/ 13335 w 14184"/>
                  <a:gd name="connsiteY0" fmla="*/ 1804 h 35847"/>
                  <a:gd name="connsiteX1" fmla="*/ 0 w 14184"/>
                  <a:gd name="connsiteY1" fmla="*/ 25331 h 35847"/>
                  <a:gd name="connsiteX2" fmla="*/ 13335 w 14184"/>
                  <a:gd name="connsiteY2" fmla="*/ 1804 h 35847"/>
                </a:gdLst>
                <a:ahLst/>
                <a:cxnLst>
                  <a:cxn ang="0">
                    <a:pos x="connsiteX0" y="connsiteY0"/>
                  </a:cxn>
                  <a:cxn ang="0">
                    <a:pos x="connsiteX1" y="connsiteY1"/>
                  </a:cxn>
                  <a:cxn ang="0">
                    <a:pos x="connsiteX2" y="connsiteY2"/>
                  </a:cxn>
                </a:cxnLst>
                <a:rect l="l" t="t" r="r" b="b"/>
                <a:pathLst>
                  <a:path w="14184" h="35847">
                    <a:moveTo>
                      <a:pt x="13335" y="1804"/>
                    </a:moveTo>
                    <a:cubicBezTo>
                      <a:pt x="2572" y="-7625"/>
                      <a:pt x="6477" y="22855"/>
                      <a:pt x="0" y="25331"/>
                    </a:cubicBezTo>
                    <a:cubicBezTo>
                      <a:pt x="3906" y="48953"/>
                      <a:pt x="17717" y="29141"/>
                      <a:pt x="13335" y="180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45" name="Freeform: Shape 74044">
                <a:extLst>
                  <a:ext uri="{FF2B5EF4-FFF2-40B4-BE49-F238E27FC236}">
                    <a16:creationId xmlns:a16="http://schemas.microsoft.com/office/drawing/2014/main" id="{BB26480E-5382-4926-AC9B-0FDF61C7B796}"/>
                  </a:ext>
                </a:extLst>
              </p:cNvPr>
              <p:cNvSpPr/>
              <p:nvPr/>
            </p:nvSpPr>
            <p:spPr>
              <a:xfrm>
                <a:off x="21136165" y="3738213"/>
                <a:ext cx="19906" cy="27073"/>
              </a:xfrm>
              <a:custGeom>
                <a:avLst/>
                <a:gdLst>
                  <a:gd name="connsiteX0" fmla="*/ 19907 w 19906"/>
                  <a:gd name="connsiteY0" fmla="*/ 19907 h 27073"/>
                  <a:gd name="connsiteX1" fmla="*/ 3238 w 19906"/>
                  <a:gd name="connsiteY1" fmla="*/ 0 h 27073"/>
                  <a:gd name="connsiteX2" fmla="*/ 0 w 19906"/>
                  <a:gd name="connsiteY2" fmla="*/ 16478 h 27073"/>
                  <a:gd name="connsiteX3" fmla="*/ 19907 w 19906"/>
                  <a:gd name="connsiteY3" fmla="*/ 19907 h 27073"/>
                </a:gdLst>
                <a:ahLst/>
                <a:cxnLst>
                  <a:cxn ang="0">
                    <a:pos x="connsiteX0" y="connsiteY0"/>
                  </a:cxn>
                  <a:cxn ang="0">
                    <a:pos x="connsiteX1" y="connsiteY1"/>
                  </a:cxn>
                  <a:cxn ang="0">
                    <a:pos x="connsiteX2" y="connsiteY2"/>
                  </a:cxn>
                  <a:cxn ang="0">
                    <a:pos x="connsiteX3" y="connsiteY3"/>
                  </a:cxn>
                </a:cxnLst>
                <a:rect l="l" t="t" r="r" b="b"/>
                <a:pathLst>
                  <a:path w="19906" h="27073">
                    <a:moveTo>
                      <a:pt x="19907" y="19907"/>
                    </a:moveTo>
                    <a:cubicBezTo>
                      <a:pt x="17050" y="6667"/>
                      <a:pt x="11525" y="95"/>
                      <a:pt x="3238" y="0"/>
                    </a:cubicBezTo>
                    <a:cubicBezTo>
                      <a:pt x="3810" y="10001"/>
                      <a:pt x="2571" y="15050"/>
                      <a:pt x="0" y="16478"/>
                    </a:cubicBezTo>
                    <a:cubicBezTo>
                      <a:pt x="4191" y="43434"/>
                      <a:pt x="11430" y="9144"/>
                      <a:pt x="19907" y="1990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46" name="Freeform: Shape 74045">
                <a:extLst>
                  <a:ext uri="{FF2B5EF4-FFF2-40B4-BE49-F238E27FC236}">
                    <a16:creationId xmlns:a16="http://schemas.microsoft.com/office/drawing/2014/main" id="{17F87CE2-765B-4120-B9ED-4C4D8848D391}"/>
                  </a:ext>
                </a:extLst>
              </p:cNvPr>
              <p:cNvSpPr/>
              <p:nvPr/>
            </p:nvSpPr>
            <p:spPr>
              <a:xfrm>
                <a:off x="21133022" y="3807088"/>
                <a:ext cx="20002" cy="53521"/>
              </a:xfrm>
              <a:custGeom>
                <a:avLst/>
                <a:gdLst>
                  <a:gd name="connsiteX0" fmla="*/ 20002 w 20002"/>
                  <a:gd name="connsiteY0" fmla="*/ 53522 h 53521"/>
                  <a:gd name="connsiteX1" fmla="*/ 9906 w 20002"/>
                  <a:gd name="connsiteY1" fmla="*/ 372 h 53521"/>
                  <a:gd name="connsiteX2" fmla="*/ 0 w 20002"/>
                  <a:gd name="connsiteY2" fmla="*/ 24471 h 53521"/>
                  <a:gd name="connsiteX3" fmla="*/ 20002 w 20002"/>
                  <a:gd name="connsiteY3" fmla="*/ 53522 h 53521"/>
                </a:gdLst>
                <a:ahLst/>
                <a:cxnLst>
                  <a:cxn ang="0">
                    <a:pos x="connsiteX0" y="connsiteY0"/>
                  </a:cxn>
                  <a:cxn ang="0">
                    <a:pos x="connsiteX1" y="connsiteY1"/>
                  </a:cxn>
                  <a:cxn ang="0">
                    <a:pos x="connsiteX2" y="connsiteY2"/>
                  </a:cxn>
                  <a:cxn ang="0">
                    <a:pos x="connsiteX3" y="connsiteY3"/>
                  </a:cxn>
                </a:cxnLst>
                <a:rect l="l" t="t" r="r" b="b"/>
                <a:pathLst>
                  <a:path w="20002" h="53521">
                    <a:moveTo>
                      <a:pt x="20002" y="53522"/>
                    </a:moveTo>
                    <a:cubicBezTo>
                      <a:pt x="19908" y="27804"/>
                      <a:pt x="11335" y="22947"/>
                      <a:pt x="9906" y="372"/>
                    </a:cubicBezTo>
                    <a:cubicBezTo>
                      <a:pt x="2286" y="-3533"/>
                      <a:pt x="6286" y="24566"/>
                      <a:pt x="0" y="24471"/>
                    </a:cubicBezTo>
                    <a:cubicBezTo>
                      <a:pt x="3143" y="42854"/>
                      <a:pt x="9906" y="52188"/>
                      <a:pt x="20002" y="5352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47" name="Freeform: Shape 74046">
                <a:extLst>
                  <a:ext uri="{FF2B5EF4-FFF2-40B4-BE49-F238E27FC236}">
                    <a16:creationId xmlns:a16="http://schemas.microsoft.com/office/drawing/2014/main" id="{B1E2BEE0-4A49-4B3C-8785-88122BA4F911}"/>
                  </a:ext>
                </a:extLst>
              </p:cNvPr>
              <p:cNvSpPr/>
              <p:nvPr/>
            </p:nvSpPr>
            <p:spPr>
              <a:xfrm>
                <a:off x="21141308" y="6219043"/>
                <a:ext cx="13533" cy="35484"/>
              </a:xfrm>
              <a:custGeom>
                <a:avLst/>
                <a:gdLst>
                  <a:gd name="connsiteX0" fmla="*/ 13430 w 13533"/>
                  <a:gd name="connsiteY0" fmla="*/ 35485 h 35484"/>
                  <a:gd name="connsiteX1" fmla="*/ 10096 w 13533"/>
                  <a:gd name="connsiteY1" fmla="*/ 26436 h 35484"/>
                  <a:gd name="connsiteX2" fmla="*/ 10001 w 13533"/>
                  <a:gd name="connsiteY2" fmla="*/ 528 h 35484"/>
                  <a:gd name="connsiteX3" fmla="*/ 0 w 13533"/>
                  <a:gd name="connsiteY3" fmla="*/ 33199 h 35484"/>
                  <a:gd name="connsiteX4" fmla="*/ 13430 w 13533"/>
                  <a:gd name="connsiteY4" fmla="*/ 35485 h 354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 h="35484">
                    <a:moveTo>
                      <a:pt x="13430" y="35485"/>
                    </a:moveTo>
                    <a:cubicBezTo>
                      <a:pt x="14002" y="28341"/>
                      <a:pt x="12097" y="27198"/>
                      <a:pt x="10096" y="26436"/>
                    </a:cubicBezTo>
                    <a:cubicBezTo>
                      <a:pt x="5143" y="21769"/>
                      <a:pt x="11430" y="15673"/>
                      <a:pt x="10001" y="528"/>
                    </a:cubicBezTo>
                    <a:cubicBezTo>
                      <a:pt x="1143" y="-3568"/>
                      <a:pt x="1334" y="17006"/>
                      <a:pt x="0" y="33199"/>
                    </a:cubicBezTo>
                    <a:cubicBezTo>
                      <a:pt x="4477" y="33961"/>
                      <a:pt x="8954" y="34723"/>
                      <a:pt x="13430" y="3548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48" name="Freeform: Shape 74047">
                <a:extLst>
                  <a:ext uri="{FF2B5EF4-FFF2-40B4-BE49-F238E27FC236}">
                    <a16:creationId xmlns:a16="http://schemas.microsoft.com/office/drawing/2014/main" id="{0324E4A8-F430-4872-BC37-53B86406EC0A}"/>
                  </a:ext>
                </a:extLst>
              </p:cNvPr>
              <p:cNvSpPr/>
              <p:nvPr/>
            </p:nvSpPr>
            <p:spPr>
              <a:xfrm>
                <a:off x="21122068" y="4907590"/>
                <a:ext cx="20098" cy="38583"/>
              </a:xfrm>
              <a:custGeom>
                <a:avLst/>
                <a:gdLst>
                  <a:gd name="connsiteX0" fmla="*/ 20098 w 20098"/>
                  <a:gd name="connsiteY0" fmla="*/ 14962 h 38583"/>
                  <a:gd name="connsiteX1" fmla="*/ 0 w 20098"/>
                  <a:gd name="connsiteY1" fmla="*/ 3056 h 38583"/>
                  <a:gd name="connsiteX2" fmla="*/ 6763 w 20098"/>
                  <a:gd name="connsiteY2" fmla="*/ 38584 h 38583"/>
                  <a:gd name="connsiteX3" fmla="*/ 20098 w 20098"/>
                  <a:gd name="connsiteY3" fmla="*/ 14962 h 38583"/>
                </a:gdLst>
                <a:ahLst/>
                <a:cxnLst>
                  <a:cxn ang="0">
                    <a:pos x="connsiteX0" y="connsiteY0"/>
                  </a:cxn>
                  <a:cxn ang="0">
                    <a:pos x="connsiteX1" y="connsiteY1"/>
                  </a:cxn>
                  <a:cxn ang="0">
                    <a:pos x="connsiteX2" y="connsiteY2"/>
                  </a:cxn>
                  <a:cxn ang="0">
                    <a:pos x="connsiteX3" y="connsiteY3"/>
                  </a:cxn>
                </a:cxnLst>
                <a:rect l="l" t="t" r="r" b="b"/>
                <a:pathLst>
                  <a:path w="20098" h="38583">
                    <a:moveTo>
                      <a:pt x="20098" y="14962"/>
                    </a:moveTo>
                    <a:cubicBezTo>
                      <a:pt x="13716" y="-3136"/>
                      <a:pt x="8382" y="-1612"/>
                      <a:pt x="0" y="3056"/>
                    </a:cubicBezTo>
                    <a:cubicBezTo>
                      <a:pt x="1524" y="16772"/>
                      <a:pt x="10478" y="12104"/>
                      <a:pt x="6763" y="38584"/>
                    </a:cubicBezTo>
                    <a:cubicBezTo>
                      <a:pt x="13145" y="36012"/>
                      <a:pt x="9335" y="5723"/>
                      <a:pt x="20098" y="1496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49" name="Freeform: Shape 74048">
                <a:extLst>
                  <a:ext uri="{FF2B5EF4-FFF2-40B4-BE49-F238E27FC236}">
                    <a16:creationId xmlns:a16="http://schemas.microsoft.com/office/drawing/2014/main" id="{26CDE58A-F10E-4B13-8FF3-5F3CD9A46C7D}"/>
                  </a:ext>
                </a:extLst>
              </p:cNvPr>
              <p:cNvSpPr/>
              <p:nvPr/>
            </p:nvSpPr>
            <p:spPr>
              <a:xfrm>
                <a:off x="21124830" y="4533878"/>
                <a:ext cx="16573" cy="43512"/>
              </a:xfrm>
              <a:custGeom>
                <a:avLst/>
                <a:gdLst>
                  <a:gd name="connsiteX0" fmla="*/ 16573 w 16573"/>
                  <a:gd name="connsiteY0" fmla="*/ 19675 h 43512"/>
                  <a:gd name="connsiteX1" fmla="*/ 6572 w 16573"/>
                  <a:gd name="connsiteY1" fmla="*/ 816 h 43512"/>
                  <a:gd name="connsiteX2" fmla="*/ 0 w 16573"/>
                  <a:gd name="connsiteY2" fmla="*/ 33963 h 43512"/>
                  <a:gd name="connsiteX3" fmla="*/ 16573 w 16573"/>
                  <a:gd name="connsiteY3" fmla="*/ 19675 h 43512"/>
                </a:gdLst>
                <a:ahLst/>
                <a:cxnLst>
                  <a:cxn ang="0">
                    <a:pos x="connsiteX0" y="connsiteY0"/>
                  </a:cxn>
                  <a:cxn ang="0">
                    <a:pos x="connsiteX1" y="connsiteY1"/>
                  </a:cxn>
                  <a:cxn ang="0">
                    <a:pos x="connsiteX2" y="connsiteY2"/>
                  </a:cxn>
                  <a:cxn ang="0">
                    <a:pos x="connsiteX3" y="connsiteY3"/>
                  </a:cxn>
                </a:cxnLst>
                <a:rect l="l" t="t" r="r" b="b"/>
                <a:pathLst>
                  <a:path w="16573" h="43512">
                    <a:moveTo>
                      <a:pt x="16573" y="19675"/>
                    </a:moveTo>
                    <a:cubicBezTo>
                      <a:pt x="15811" y="7197"/>
                      <a:pt x="6572" y="14913"/>
                      <a:pt x="6572" y="816"/>
                    </a:cubicBezTo>
                    <a:cubicBezTo>
                      <a:pt x="-2477" y="-6804"/>
                      <a:pt x="8954" y="41678"/>
                      <a:pt x="0" y="33963"/>
                    </a:cubicBezTo>
                    <a:cubicBezTo>
                      <a:pt x="6953" y="66252"/>
                      <a:pt x="5619" y="5102"/>
                      <a:pt x="16573" y="1967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50" name="Freeform: Shape 74049">
                <a:extLst>
                  <a:ext uri="{FF2B5EF4-FFF2-40B4-BE49-F238E27FC236}">
                    <a16:creationId xmlns:a16="http://schemas.microsoft.com/office/drawing/2014/main" id="{AFDD5268-5694-4DF4-AC70-F08E1BB4C80D}"/>
                  </a:ext>
                </a:extLst>
              </p:cNvPr>
              <p:cNvSpPr/>
              <p:nvPr/>
            </p:nvSpPr>
            <p:spPr>
              <a:xfrm>
                <a:off x="21063966" y="4091972"/>
                <a:ext cx="66484" cy="41098"/>
              </a:xfrm>
              <a:custGeom>
                <a:avLst/>
                <a:gdLst>
                  <a:gd name="connsiteX0" fmla="*/ 66484 w 66484"/>
                  <a:gd name="connsiteY0" fmla="*/ 30766 h 41098"/>
                  <a:gd name="connsiteX1" fmla="*/ 36481 w 66484"/>
                  <a:gd name="connsiteY1" fmla="*/ 0 h 41098"/>
                  <a:gd name="connsiteX2" fmla="*/ 33242 w 66484"/>
                  <a:gd name="connsiteY2" fmla="*/ 25146 h 41098"/>
                  <a:gd name="connsiteX3" fmla="*/ 0 w 66484"/>
                  <a:gd name="connsiteY3" fmla="*/ 10954 h 41098"/>
                  <a:gd name="connsiteX4" fmla="*/ 66484 w 66484"/>
                  <a:gd name="connsiteY4" fmla="*/ 30766 h 41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84" h="41098">
                    <a:moveTo>
                      <a:pt x="66484" y="30766"/>
                    </a:moveTo>
                    <a:cubicBezTo>
                      <a:pt x="62484" y="5905"/>
                      <a:pt x="36195" y="35242"/>
                      <a:pt x="36481" y="0"/>
                    </a:cubicBezTo>
                    <a:cubicBezTo>
                      <a:pt x="32575" y="667"/>
                      <a:pt x="33718" y="15240"/>
                      <a:pt x="33242" y="25146"/>
                    </a:cubicBezTo>
                    <a:cubicBezTo>
                      <a:pt x="20669" y="29527"/>
                      <a:pt x="9334" y="-14002"/>
                      <a:pt x="0" y="10954"/>
                    </a:cubicBezTo>
                    <a:cubicBezTo>
                      <a:pt x="14097" y="53340"/>
                      <a:pt x="47625" y="42005"/>
                      <a:pt x="66484" y="3076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51" name="Freeform: Shape 74050">
                <a:extLst>
                  <a:ext uri="{FF2B5EF4-FFF2-40B4-BE49-F238E27FC236}">
                    <a16:creationId xmlns:a16="http://schemas.microsoft.com/office/drawing/2014/main" id="{97ECB184-5B05-416D-B8C1-BC56F1D48A15}"/>
                  </a:ext>
                </a:extLst>
              </p:cNvPr>
              <p:cNvSpPr/>
              <p:nvPr/>
            </p:nvSpPr>
            <p:spPr>
              <a:xfrm>
                <a:off x="21098788" y="4943401"/>
                <a:ext cx="23375" cy="23442"/>
              </a:xfrm>
              <a:custGeom>
                <a:avLst/>
                <a:gdLst>
                  <a:gd name="connsiteX0" fmla="*/ 23375 w 23375"/>
                  <a:gd name="connsiteY0" fmla="*/ 10202 h 23442"/>
                  <a:gd name="connsiteX1" fmla="*/ 39 w 23375"/>
                  <a:gd name="connsiteY1" fmla="*/ 23442 h 23442"/>
                  <a:gd name="connsiteX2" fmla="*/ 23375 w 23375"/>
                  <a:gd name="connsiteY2" fmla="*/ 10202 h 23442"/>
                </a:gdLst>
                <a:ahLst/>
                <a:cxnLst>
                  <a:cxn ang="0">
                    <a:pos x="connsiteX0" y="connsiteY0"/>
                  </a:cxn>
                  <a:cxn ang="0">
                    <a:pos x="connsiteX1" y="connsiteY1"/>
                  </a:cxn>
                  <a:cxn ang="0">
                    <a:pos x="connsiteX2" y="connsiteY2"/>
                  </a:cxn>
                </a:cxnLst>
                <a:rect l="l" t="t" r="r" b="b"/>
                <a:pathLst>
                  <a:path w="23375" h="23442">
                    <a:moveTo>
                      <a:pt x="23375" y="10202"/>
                    </a:moveTo>
                    <a:cubicBezTo>
                      <a:pt x="19375" y="-8372"/>
                      <a:pt x="-1009" y="-180"/>
                      <a:pt x="39" y="23442"/>
                    </a:cubicBezTo>
                    <a:cubicBezTo>
                      <a:pt x="9469" y="23537"/>
                      <a:pt x="13946" y="10011"/>
                      <a:pt x="23375" y="1020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52" name="Freeform: Shape 74051">
                <a:extLst>
                  <a:ext uri="{FF2B5EF4-FFF2-40B4-BE49-F238E27FC236}">
                    <a16:creationId xmlns:a16="http://schemas.microsoft.com/office/drawing/2014/main" id="{203AFFDE-A25C-4445-BDE6-6B3A2A5B7A57}"/>
                  </a:ext>
                </a:extLst>
              </p:cNvPr>
              <p:cNvSpPr/>
              <p:nvPr/>
            </p:nvSpPr>
            <p:spPr>
              <a:xfrm>
                <a:off x="21099208" y="5147056"/>
                <a:ext cx="20475" cy="22621"/>
              </a:xfrm>
              <a:custGeom>
                <a:avLst/>
                <a:gdLst>
                  <a:gd name="connsiteX0" fmla="*/ 20098 w 20475"/>
                  <a:gd name="connsiteY0" fmla="*/ 20574 h 22621"/>
                  <a:gd name="connsiteX1" fmla="*/ 0 w 20475"/>
                  <a:gd name="connsiteY1" fmla="*/ 0 h 22621"/>
                  <a:gd name="connsiteX2" fmla="*/ 20098 w 20475"/>
                  <a:gd name="connsiteY2" fmla="*/ 20574 h 22621"/>
                </a:gdLst>
                <a:ahLst/>
                <a:cxnLst>
                  <a:cxn ang="0">
                    <a:pos x="connsiteX0" y="connsiteY0"/>
                  </a:cxn>
                  <a:cxn ang="0">
                    <a:pos x="connsiteX1" y="connsiteY1"/>
                  </a:cxn>
                  <a:cxn ang="0">
                    <a:pos x="connsiteX2" y="connsiteY2"/>
                  </a:cxn>
                </a:cxnLst>
                <a:rect l="l" t="t" r="r" b="b"/>
                <a:pathLst>
                  <a:path w="20475" h="22621">
                    <a:moveTo>
                      <a:pt x="20098" y="20574"/>
                    </a:moveTo>
                    <a:cubicBezTo>
                      <a:pt x="23146" y="-10001"/>
                      <a:pt x="6953" y="6382"/>
                      <a:pt x="0" y="0"/>
                    </a:cubicBezTo>
                    <a:cubicBezTo>
                      <a:pt x="4858" y="28765"/>
                      <a:pt x="7429" y="22765"/>
                      <a:pt x="20098" y="2057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53" name="Freeform: Shape 74052">
                <a:extLst>
                  <a:ext uri="{FF2B5EF4-FFF2-40B4-BE49-F238E27FC236}">
                    <a16:creationId xmlns:a16="http://schemas.microsoft.com/office/drawing/2014/main" id="{FD02341B-E2C5-4A5B-88AD-7A8F117E7459}"/>
                  </a:ext>
                </a:extLst>
              </p:cNvPr>
              <p:cNvSpPr/>
              <p:nvPr/>
            </p:nvSpPr>
            <p:spPr>
              <a:xfrm>
                <a:off x="21097779" y="4364056"/>
                <a:ext cx="19907" cy="28999"/>
              </a:xfrm>
              <a:custGeom>
                <a:avLst/>
                <a:gdLst>
                  <a:gd name="connsiteX0" fmla="*/ 19908 w 19907"/>
                  <a:gd name="connsiteY0" fmla="*/ 13951 h 28999"/>
                  <a:gd name="connsiteX1" fmla="*/ 0 w 19907"/>
                  <a:gd name="connsiteY1" fmla="*/ 27668 h 28999"/>
                  <a:gd name="connsiteX2" fmla="*/ 19908 w 19907"/>
                  <a:gd name="connsiteY2" fmla="*/ 13951 h 28999"/>
                </a:gdLst>
                <a:ahLst/>
                <a:cxnLst>
                  <a:cxn ang="0">
                    <a:pos x="connsiteX0" y="connsiteY0"/>
                  </a:cxn>
                  <a:cxn ang="0">
                    <a:pos x="connsiteX1" y="connsiteY1"/>
                  </a:cxn>
                  <a:cxn ang="0">
                    <a:pos x="connsiteX2" y="connsiteY2"/>
                  </a:cxn>
                </a:cxnLst>
                <a:rect l="l" t="t" r="r" b="b"/>
                <a:pathLst>
                  <a:path w="19907" h="28999">
                    <a:moveTo>
                      <a:pt x="19908" y="13951"/>
                    </a:moveTo>
                    <a:cubicBezTo>
                      <a:pt x="18288" y="-15766"/>
                      <a:pt x="2000" y="8332"/>
                      <a:pt x="0" y="27668"/>
                    </a:cubicBezTo>
                    <a:cubicBezTo>
                      <a:pt x="10478" y="33668"/>
                      <a:pt x="12954" y="17666"/>
                      <a:pt x="19908" y="1395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54" name="Freeform: Shape 74053">
                <a:extLst>
                  <a:ext uri="{FF2B5EF4-FFF2-40B4-BE49-F238E27FC236}">
                    <a16:creationId xmlns:a16="http://schemas.microsoft.com/office/drawing/2014/main" id="{8970FF5F-A873-43E4-B314-5B4CBA6CDE4C}"/>
                  </a:ext>
                </a:extLst>
              </p:cNvPr>
              <p:cNvSpPr/>
              <p:nvPr/>
            </p:nvSpPr>
            <p:spPr>
              <a:xfrm>
                <a:off x="21080158" y="3942715"/>
                <a:ext cx="23336" cy="26324"/>
              </a:xfrm>
              <a:custGeom>
                <a:avLst/>
                <a:gdLst>
                  <a:gd name="connsiteX0" fmla="*/ 23336 w 23336"/>
                  <a:gd name="connsiteY0" fmla="*/ 21050 h 26324"/>
                  <a:gd name="connsiteX1" fmla="*/ 0 w 23336"/>
                  <a:gd name="connsiteY1" fmla="*/ 0 h 26324"/>
                  <a:gd name="connsiteX2" fmla="*/ 23336 w 23336"/>
                  <a:gd name="connsiteY2" fmla="*/ 21050 h 26324"/>
                </a:gdLst>
                <a:ahLst/>
                <a:cxnLst>
                  <a:cxn ang="0">
                    <a:pos x="connsiteX0" y="connsiteY0"/>
                  </a:cxn>
                  <a:cxn ang="0">
                    <a:pos x="connsiteX1" y="connsiteY1"/>
                  </a:cxn>
                  <a:cxn ang="0">
                    <a:pos x="connsiteX2" y="connsiteY2"/>
                  </a:cxn>
                </a:cxnLst>
                <a:rect l="l" t="t" r="r" b="b"/>
                <a:pathLst>
                  <a:path w="23336" h="26324">
                    <a:moveTo>
                      <a:pt x="23336" y="21050"/>
                    </a:moveTo>
                    <a:cubicBezTo>
                      <a:pt x="18479" y="6953"/>
                      <a:pt x="10287" y="857"/>
                      <a:pt x="0" y="0"/>
                    </a:cubicBezTo>
                    <a:cubicBezTo>
                      <a:pt x="3048" y="27718"/>
                      <a:pt x="13430" y="31337"/>
                      <a:pt x="23336" y="2105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55" name="Freeform: Shape 74054">
                <a:extLst>
                  <a:ext uri="{FF2B5EF4-FFF2-40B4-BE49-F238E27FC236}">
                    <a16:creationId xmlns:a16="http://schemas.microsoft.com/office/drawing/2014/main" id="{33228609-1441-4558-9345-1A17474FC8BB}"/>
                  </a:ext>
                </a:extLst>
              </p:cNvPr>
              <p:cNvSpPr/>
              <p:nvPr/>
            </p:nvSpPr>
            <p:spPr>
              <a:xfrm>
                <a:off x="21074920" y="7047960"/>
                <a:ext cx="16972" cy="37160"/>
              </a:xfrm>
              <a:custGeom>
                <a:avLst/>
                <a:gdLst>
                  <a:gd name="connsiteX0" fmla="*/ 16954 w 16972"/>
                  <a:gd name="connsiteY0" fmla="*/ 37148 h 37160"/>
                  <a:gd name="connsiteX1" fmla="*/ 0 w 16972"/>
                  <a:gd name="connsiteY1" fmla="*/ 0 h 37160"/>
                  <a:gd name="connsiteX2" fmla="*/ 16954 w 16972"/>
                  <a:gd name="connsiteY2" fmla="*/ 37148 h 37160"/>
                </a:gdLst>
                <a:ahLst/>
                <a:cxnLst>
                  <a:cxn ang="0">
                    <a:pos x="connsiteX0" y="connsiteY0"/>
                  </a:cxn>
                  <a:cxn ang="0">
                    <a:pos x="connsiteX1" y="connsiteY1"/>
                  </a:cxn>
                  <a:cxn ang="0">
                    <a:pos x="connsiteX2" y="connsiteY2"/>
                  </a:cxn>
                </a:cxnLst>
                <a:rect l="l" t="t" r="r" b="b"/>
                <a:pathLst>
                  <a:path w="16972" h="37160">
                    <a:moveTo>
                      <a:pt x="16954" y="37148"/>
                    </a:moveTo>
                    <a:cubicBezTo>
                      <a:pt x="17430" y="10192"/>
                      <a:pt x="8287" y="6191"/>
                      <a:pt x="0" y="0"/>
                    </a:cubicBezTo>
                    <a:cubicBezTo>
                      <a:pt x="666" y="24289"/>
                      <a:pt x="6000" y="37624"/>
                      <a:pt x="16954" y="3714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56" name="Freeform: Shape 74055">
                <a:extLst>
                  <a:ext uri="{FF2B5EF4-FFF2-40B4-BE49-F238E27FC236}">
                    <a16:creationId xmlns:a16="http://schemas.microsoft.com/office/drawing/2014/main" id="{208F7429-AED4-4DF2-A1B8-F378A9DB9C5D}"/>
                  </a:ext>
                </a:extLst>
              </p:cNvPr>
              <p:cNvSpPr/>
              <p:nvPr/>
            </p:nvSpPr>
            <p:spPr>
              <a:xfrm>
                <a:off x="21031962" y="5126463"/>
                <a:ext cx="27050" cy="19536"/>
              </a:xfrm>
              <a:custGeom>
                <a:avLst/>
                <a:gdLst>
                  <a:gd name="connsiteX0" fmla="*/ 27051 w 27050"/>
                  <a:gd name="connsiteY0" fmla="*/ 13926 h 19536"/>
                  <a:gd name="connsiteX1" fmla="*/ 285 w 27050"/>
                  <a:gd name="connsiteY1" fmla="*/ 18117 h 19536"/>
                  <a:gd name="connsiteX2" fmla="*/ 27051 w 27050"/>
                  <a:gd name="connsiteY2" fmla="*/ 13926 h 19536"/>
                </a:gdLst>
                <a:ahLst/>
                <a:cxnLst>
                  <a:cxn ang="0">
                    <a:pos x="connsiteX0" y="connsiteY0"/>
                  </a:cxn>
                  <a:cxn ang="0">
                    <a:pos x="connsiteX1" y="connsiteY1"/>
                  </a:cxn>
                  <a:cxn ang="0">
                    <a:pos x="connsiteX2" y="connsiteY2"/>
                  </a:cxn>
                </a:cxnLst>
                <a:rect l="l" t="t" r="r" b="b"/>
                <a:pathLst>
                  <a:path w="27050" h="19536">
                    <a:moveTo>
                      <a:pt x="27051" y="13926"/>
                    </a:moveTo>
                    <a:cubicBezTo>
                      <a:pt x="25431" y="1829"/>
                      <a:pt x="-3144" y="-11982"/>
                      <a:pt x="285" y="18117"/>
                    </a:cubicBezTo>
                    <a:cubicBezTo>
                      <a:pt x="13144" y="9449"/>
                      <a:pt x="16478" y="28309"/>
                      <a:pt x="27051" y="1392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57" name="Freeform: Shape 74056">
                <a:extLst>
                  <a:ext uri="{FF2B5EF4-FFF2-40B4-BE49-F238E27FC236}">
                    <a16:creationId xmlns:a16="http://schemas.microsoft.com/office/drawing/2014/main" id="{F59A6E7E-6673-49F8-8B9B-6593D16DA719}"/>
                  </a:ext>
                </a:extLst>
              </p:cNvPr>
              <p:cNvSpPr/>
              <p:nvPr/>
            </p:nvSpPr>
            <p:spPr>
              <a:xfrm>
                <a:off x="21040310" y="3885557"/>
                <a:ext cx="10197" cy="44078"/>
              </a:xfrm>
              <a:custGeom>
                <a:avLst/>
                <a:gdLst>
                  <a:gd name="connsiteX0" fmla="*/ 10035 w 10197"/>
                  <a:gd name="connsiteY0" fmla="*/ 43538 h 44078"/>
                  <a:gd name="connsiteX1" fmla="*/ 6701 w 10197"/>
                  <a:gd name="connsiteY1" fmla="*/ 9 h 44078"/>
                  <a:gd name="connsiteX2" fmla="*/ 10035 w 10197"/>
                  <a:gd name="connsiteY2" fmla="*/ 43538 h 44078"/>
                </a:gdLst>
                <a:ahLst/>
                <a:cxnLst>
                  <a:cxn ang="0">
                    <a:pos x="connsiteX0" y="connsiteY0"/>
                  </a:cxn>
                  <a:cxn ang="0">
                    <a:pos x="connsiteX1" y="connsiteY1"/>
                  </a:cxn>
                  <a:cxn ang="0">
                    <a:pos x="connsiteX2" y="connsiteY2"/>
                  </a:cxn>
                </a:cxnLst>
                <a:rect l="l" t="t" r="r" b="b"/>
                <a:pathLst>
                  <a:path w="10197" h="44078">
                    <a:moveTo>
                      <a:pt x="10035" y="43538"/>
                    </a:moveTo>
                    <a:cubicBezTo>
                      <a:pt x="11369" y="23154"/>
                      <a:pt x="3939" y="23916"/>
                      <a:pt x="6701" y="9"/>
                    </a:cubicBezTo>
                    <a:cubicBezTo>
                      <a:pt x="-3205" y="-753"/>
                      <a:pt x="-2157" y="49824"/>
                      <a:pt x="10035" y="4353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58" name="Freeform: Shape 74057">
                <a:extLst>
                  <a:ext uri="{FF2B5EF4-FFF2-40B4-BE49-F238E27FC236}">
                    <a16:creationId xmlns:a16="http://schemas.microsoft.com/office/drawing/2014/main" id="{A293E22D-A1AD-4B69-939F-E91339F886B9}"/>
                  </a:ext>
                </a:extLst>
              </p:cNvPr>
              <p:cNvSpPr/>
              <p:nvPr/>
            </p:nvSpPr>
            <p:spPr>
              <a:xfrm>
                <a:off x="21004705" y="2664966"/>
                <a:ext cx="20017" cy="30421"/>
              </a:xfrm>
              <a:custGeom>
                <a:avLst/>
                <a:gdLst>
                  <a:gd name="connsiteX0" fmla="*/ 20018 w 20017"/>
                  <a:gd name="connsiteY0" fmla="*/ 15781 h 30421"/>
                  <a:gd name="connsiteX1" fmla="*/ 205 w 20017"/>
                  <a:gd name="connsiteY1" fmla="*/ 29688 h 30421"/>
                  <a:gd name="connsiteX2" fmla="*/ 20018 w 20017"/>
                  <a:gd name="connsiteY2" fmla="*/ 15781 h 30421"/>
                </a:gdLst>
                <a:ahLst/>
                <a:cxnLst>
                  <a:cxn ang="0">
                    <a:pos x="connsiteX0" y="connsiteY0"/>
                  </a:cxn>
                  <a:cxn ang="0">
                    <a:pos x="connsiteX1" y="connsiteY1"/>
                  </a:cxn>
                  <a:cxn ang="0">
                    <a:pos x="connsiteX2" y="connsiteY2"/>
                  </a:cxn>
                </a:cxnLst>
                <a:rect l="l" t="t" r="r" b="b"/>
                <a:pathLst>
                  <a:path w="20017" h="30421">
                    <a:moveTo>
                      <a:pt x="20018" y="15781"/>
                    </a:moveTo>
                    <a:cubicBezTo>
                      <a:pt x="16874" y="-5936"/>
                      <a:pt x="-2176" y="-8698"/>
                      <a:pt x="205" y="29688"/>
                    </a:cubicBezTo>
                    <a:cubicBezTo>
                      <a:pt x="10588" y="35498"/>
                      <a:pt x="7635" y="4542"/>
                      <a:pt x="20018" y="1578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59" name="Freeform: Shape 74058">
                <a:extLst>
                  <a:ext uri="{FF2B5EF4-FFF2-40B4-BE49-F238E27FC236}">
                    <a16:creationId xmlns:a16="http://schemas.microsoft.com/office/drawing/2014/main" id="{0CF1404A-C526-4ACA-86B3-23462DB48F0A}"/>
                  </a:ext>
                </a:extLst>
              </p:cNvPr>
              <p:cNvSpPr/>
              <p:nvPr/>
            </p:nvSpPr>
            <p:spPr>
              <a:xfrm>
                <a:off x="20974240" y="4081709"/>
                <a:ext cx="36575" cy="29598"/>
              </a:xfrm>
              <a:custGeom>
                <a:avLst/>
                <a:gdLst>
                  <a:gd name="connsiteX0" fmla="*/ 36576 w 36575"/>
                  <a:gd name="connsiteY0" fmla="*/ 29599 h 29598"/>
                  <a:gd name="connsiteX1" fmla="*/ 29908 w 36575"/>
                  <a:gd name="connsiteY1" fmla="*/ 2643 h 29598"/>
                  <a:gd name="connsiteX2" fmla="*/ 0 w 36575"/>
                  <a:gd name="connsiteY2" fmla="*/ 6167 h 29598"/>
                  <a:gd name="connsiteX3" fmla="*/ 36576 w 36575"/>
                  <a:gd name="connsiteY3" fmla="*/ 29599 h 29598"/>
                </a:gdLst>
                <a:ahLst/>
                <a:cxnLst>
                  <a:cxn ang="0">
                    <a:pos x="connsiteX0" y="connsiteY0"/>
                  </a:cxn>
                  <a:cxn ang="0">
                    <a:pos x="connsiteX1" y="connsiteY1"/>
                  </a:cxn>
                  <a:cxn ang="0">
                    <a:pos x="connsiteX2" y="connsiteY2"/>
                  </a:cxn>
                  <a:cxn ang="0">
                    <a:pos x="connsiteX3" y="connsiteY3"/>
                  </a:cxn>
                </a:cxnLst>
                <a:rect l="l" t="t" r="r" b="b"/>
                <a:pathLst>
                  <a:path w="36575" h="29598">
                    <a:moveTo>
                      <a:pt x="36576" y="29599"/>
                    </a:moveTo>
                    <a:cubicBezTo>
                      <a:pt x="35337" y="18169"/>
                      <a:pt x="30766" y="15121"/>
                      <a:pt x="29908" y="2643"/>
                    </a:cubicBezTo>
                    <a:cubicBezTo>
                      <a:pt x="16573" y="-5453"/>
                      <a:pt x="10953" y="7786"/>
                      <a:pt x="0" y="6167"/>
                    </a:cubicBezTo>
                    <a:cubicBezTo>
                      <a:pt x="13430" y="17597"/>
                      <a:pt x="19621" y="15216"/>
                      <a:pt x="36576" y="2959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60" name="Freeform: Shape 74059">
                <a:extLst>
                  <a:ext uri="{FF2B5EF4-FFF2-40B4-BE49-F238E27FC236}">
                    <a16:creationId xmlns:a16="http://schemas.microsoft.com/office/drawing/2014/main" id="{84ED11BB-0002-4932-A37B-7464E78C576C}"/>
                  </a:ext>
                </a:extLst>
              </p:cNvPr>
              <p:cNvSpPr/>
              <p:nvPr/>
            </p:nvSpPr>
            <p:spPr>
              <a:xfrm>
                <a:off x="20983561" y="3832130"/>
                <a:ext cx="20206" cy="29051"/>
              </a:xfrm>
              <a:custGeom>
                <a:avLst/>
                <a:gdLst>
                  <a:gd name="connsiteX0" fmla="*/ 20206 w 20206"/>
                  <a:gd name="connsiteY0" fmla="*/ 29051 h 29051"/>
                  <a:gd name="connsiteX1" fmla="*/ 204 w 20206"/>
                  <a:gd name="connsiteY1" fmla="*/ 0 h 29051"/>
                  <a:gd name="connsiteX2" fmla="*/ 20206 w 20206"/>
                  <a:gd name="connsiteY2" fmla="*/ 29051 h 29051"/>
                </a:gdLst>
                <a:ahLst/>
                <a:cxnLst>
                  <a:cxn ang="0">
                    <a:pos x="connsiteX0" y="connsiteY0"/>
                  </a:cxn>
                  <a:cxn ang="0">
                    <a:pos x="connsiteX1" y="connsiteY1"/>
                  </a:cxn>
                  <a:cxn ang="0">
                    <a:pos x="connsiteX2" y="connsiteY2"/>
                  </a:cxn>
                </a:cxnLst>
                <a:rect l="l" t="t" r="r" b="b"/>
                <a:pathLst>
                  <a:path w="20206" h="29051">
                    <a:moveTo>
                      <a:pt x="20206" y="29051"/>
                    </a:moveTo>
                    <a:cubicBezTo>
                      <a:pt x="13920" y="18574"/>
                      <a:pt x="8491" y="5810"/>
                      <a:pt x="204" y="0"/>
                    </a:cubicBezTo>
                    <a:cubicBezTo>
                      <a:pt x="-1701" y="30575"/>
                      <a:pt x="10110" y="27813"/>
                      <a:pt x="20206" y="2905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61" name="Freeform: Shape 74060">
                <a:extLst>
                  <a:ext uri="{FF2B5EF4-FFF2-40B4-BE49-F238E27FC236}">
                    <a16:creationId xmlns:a16="http://schemas.microsoft.com/office/drawing/2014/main" id="{BF8C4979-B752-4A8B-B348-A6F44C3CDEC5}"/>
                  </a:ext>
                </a:extLst>
              </p:cNvPr>
              <p:cNvSpPr/>
              <p:nvPr/>
            </p:nvSpPr>
            <p:spPr>
              <a:xfrm>
                <a:off x="20975204" y="5393832"/>
                <a:ext cx="23992" cy="41735"/>
              </a:xfrm>
              <a:custGeom>
                <a:avLst/>
                <a:gdLst>
                  <a:gd name="connsiteX0" fmla="*/ 23992 w 23992"/>
                  <a:gd name="connsiteY0" fmla="*/ 11256 h 41735"/>
                  <a:gd name="connsiteX1" fmla="*/ 560 w 23992"/>
                  <a:gd name="connsiteY1" fmla="*/ 41736 h 41735"/>
                  <a:gd name="connsiteX2" fmla="*/ 23992 w 23992"/>
                  <a:gd name="connsiteY2" fmla="*/ 11256 h 41735"/>
                </a:gdLst>
                <a:ahLst/>
                <a:cxnLst>
                  <a:cxn ang="0">
                    <a:pos x="connsiteX0" y="connsiteY0"/>
                  </a:cxn>
                  <a:cxn ang="0">
                    <a:pos x="connsiteX1" y="connsiteY1"/>
                  </a:cxn>
                  <a:cxn ang="0">
                    <a:pos x="connsiteX2" y="connsiteY2"/>
                  </a:cxn>
                </a:cxnLst>
                <a:rect l="l" t="t" r="r" b="b"/>
                <a:pathLst>
                  <a:path w="23992" h="41735">
                    <a:moveTo>
                      <a:pt x="23992" y="11256"/>
                    </a:moveTo>
                    <a:cubicBezTo>
                      <a:pt x="15895" y="-13033"/>
                      <a:pt x="-3535" y="4207"/>
                      <a:pt x="560" y="41736"/>
                    </a:cubicBezTo>
                    <a:cubicBezTo>
                      <a:pt x="9038" y="33068"/>
                      <a:pt x="11800" y="9256"/>
                      <a:pt x="23992" y="1125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62" name="Freeform: Shape 74061">
                <a:extLst>
                  <a:ext uri="{FF2B5EF4-FFF2-40B4-BE49-F238E27FC236}">
                    <a16:creationId xmlns:a16="http://schemas.microsoft.com/office/drawing/2014/main" id="{9617DB8B-D000-4282-9A29-637FDCB82220}"/>
                  </a:ext>
                </a:extLst>
              </p:cNvPr>
              <p:cNvSpPr/>
              <p:nvPr/>
            </p:nvSpPr>
            <p:spPr>
              <a:xfrm>
                <a:off x="20947951" y="4356455"/>
                <a:ext cx="33242" cy="31865"/>
              </a:xfrm>
              <a:custGeom>
                <a:avLst/>
                <a:gdLst>
                  <a:gd name="connsiteX0" fmla="*/ 33242 w 33242"/>
                  <a:gd name="connsiteY0" fmla="*/ 7170 h 31865"/>
                  <a:gd name="connsiteX1" fmla="*/ 0 w 33242"/>
                  <a:gd name="connsiteY1" fmla="*/ 18886 h 31865"/>
                  <a:gd name="connsiteX2" fmla="*/ 33242 w 33242"/>
                  <a:gd name="connsiteY2" fmla="*/ 7170 h 31865"/>
                </a:gdLst>
                <a:ahLst/>
                <a:cxnLst>
                  <a:cxn ang="0">
                    <a:pos x="connsiteX0" y="connsiteY0"/>
                  </a:cxn>
                  <a:cxn ang="0">
                    <a:pos x="connsiteX1" y="connsiteY1"/>
                  </a:cxn>
                  <a:cxn ang="0">
                    <a:pos x="connsiteX2" y="connsiteY2"/>
                  </a:cxn>
                </a:cxnLst>
                <a:rect l="l" t="t" r="r" b="b"/>
                <a:pathLst>
                  <a:path w="33242" h="31865">
                    <a:moveTo>
                      <a:pt x="33242" y="7170"/>
                    </a:moveTo>
                    <a:cubicBezTo>
                      <a:pt x="24479" y="-16262"/>
                      <a:pt x="13145" y="25839"/>
                      <a:pt x="0" y="18886"/>
                    </a:cubicBezTo>
                    <a:cubicBezTo>
                      <a:pt x="8382" y="41270"/>
                      <a:pt x="32099" y="32983"/>
                      <a:pt x="33242" y="717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63" name="Freeform: Shape 74062">
                <a:extLst>
                  <a:ext uri="{FF2B5EF4-FFF2-40B4-BE49-F238E27FC236}">
                    <a16:creationId xmlns:a16="http://schemas.microsoft.com/office/drawing/2014/main" id="{AEB20B1E-1D1B-4D8B-A9FC-8316285EE7AD}"/>
                  </a:ext>
                </a:extLst>
              </p:cNvPr>
              <p:cNvSpPr/>
              <p:nvPr/>
            </p:nvSpPr>
            <p:spPr>
              <a:xfrm>
                <a:off x="20947653" y="4117880"/>
                <a:ext cx="26587" cy="27684"/>
              </a:xfrm>
              <a:custGeom>
                <a:avLst/>
                <a:gdLst>
                  <a:gd name="connsiteX0" fmla="*/ 26588 w 26587"/>
                  <a:gd name="connsiteY0" fmla="*/ 4477 h 27684"/>
                  <a:gd name="connsiteX1" fmla="*/ 12 w 26587"/>
                  <a:gd name="connsiteY1" fmla="*/ 0 h 27684"/>
                  <a:gd name="connsiteX2" fmla="*/ 26588 w 26587"/>
                  <a:gd name="connsiteY2" fmla="*/ 4477 h 27684"/>
                </a:gdLst>
                <a:ahLst/>
                <a:cxnLst>
                  <a:cxn ang="0">
                    <a:pos x="connsiteX0" y="connsiteY0"/>
                  </a:cxn>
                  <a:cxn ang="0">
                    <a:pos x="connsiteX1" y="connsiteY1"/>
                  </a:cxn>
                  <a:cxn ang="0">
                    <a:pos x="connsiteX2" y="connsiteY2"/>
                  </a:cxn>
                </a:cxnLst>
                <a:rect l="l" t="t" r="r" b="b"/>
                <a:pathLst>
                  <a:path w="26587" h="27684">
                    <a:moveTo>
                      <a:pt x="26588" y="4477"/>
                    </a:moveTo>
                    <a:cubicBezTo>
                      <a:pt x="17729" y="2953"/>
                      <a:pt x="8871" y="1524"/>
                      <a:pt x="12" y="0"/>
                    </a:cubicBezTo>
                    <a:cubicBezTo>
                      <a:pt x="-654" y="36767"/>
                      <a:pt x="25825" y="35528"/>
                      <a:pt x="26588" y="447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64" name="Freeform: Shape 74063">
                <a:extLst>
                  <a:ext uri="{FF2B5EF4-FFF2-40B4-BE49-F238E27FC236}">
                    <a16:creationId xmlns:a16="http://schemas.microsoft.com/office/drawing/2014/main" id="{6AE25520-00CE-4EF0-9399-B3B5097050EC}"/>
                  </a:ext>
                </a:extLst>
              </p:cNvPr>
              <p:cNvSpPr/>
              <p:nvPr/>
            </p:nvSpPr>
            <p:spPr>
              <a:xfrm>
                <a:off x="20934140" y="3909663"/>
                <a:ext cx="39909" cy="49841"/>
              </a:xfrm>
              <a:custGeom>
                <a:avLst/>
                <a:gdLst>
                  <a:gd name="connsiteX0" fmla="*/ 39910 w 39909"/>
                  <a:gd name="connsiteY0" fmla="*/ 49625 h 49841"/>
                  <a:gd name="connsiteX1" fmla="*/ 0 w 39909"/>
                  <a:gd name="connsiteY1" fmla="*/ 0 h 49841"/>
                  <a:gd name="connsiteX2" fmla="*/ 13240 w 39909"/>
                  <a:gd name="connsiteY2" fmla="*/ 36576 h 49841"/>
                  <a:gd name="connsiteX3" fmla="*/ 39910 w 39909"/>
                  <a:gd name="connsiteY3" fmla="*/ 49625 h 49841"/>
                </a:gdLst>
                <a:ahLst/>
                <a:cxnLst>
                  <a:cxn ang="0">
                    <a:pos x="connsiteX0" y="connsiteY0"/>
                  </a:cxn>
                  <a:cxn ang="0">
                    <a:pos x="connsiteX1" y="connsiteY1"/>
                  </a:cxn>
                  <a:cxn ang="0">
                    <a:pos x="connsiteX2" y="connsiteY2"/>
                  </a:cxn>
                  <a:cxn ang="0">
                    <a:pos x="connsiteX3" y="connsiteY3"/>
                  </a:cxn>
                </a:cxnLst>
                <a:rect l="l" t="t" r="r" b="b"/>
                <a:pathLst>
                  <a:path w="39909" h="49841">
                    <a:moveTo>
                      <a:pt x="39910" y="49625"/>
                    </a:moveTo>
                    <a:cubicBezTo>
                      <a:pt x="36195" y="9906"/>
                      <a:pt x="16383" y="8954"/>
                      <a:pt x="0" y="0"/>
                    </a:cubicBezTo>
                    <a:cubicBezTo>
                      <a:pt x="3048" y="15621"/>
                      <a:pt x="12287" y="16288"/>
                      <a:pt x="13240" y="36576"/>
                    </a:cubicBezTo>
                    <a:cubicBezTo>
                      <a:pt x="20574" y="381"/>
                      <a:pt x="25336" y="53626"/>
                      <a:pt x="39910" y="4962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65" name="Freeform: Shape 74064">
                <a:extLst>
                  <a:ext uri="{FF2B5EF4-FFF2-40B4-BE49-F238E27FC236}">
                    <a16:creationId xmlns:a16="http://schemas.microsoft.com/office/drawing/2014/main" id="{21E89231-D857-437B-9045-712974670F6A}"/>
                  </a:ext>
                </a:extLst>
              </p:cNvPr>
              <p:cNvSpPr/>
              <p:nvPr/>
            </p:nvSpPr>
            <p:spPr>
              <a:xfrm>
                <a:off x="20935130" y="2682283"/>
                <a:ext cx="23774" cy="26278"/>
              </a:xfrm>
              <a:custGeom>
                <a:avLst/>
                <a:gdLst>
                  <a:gd name="connsiteX0" fmla="*/ 23680 w 23774"/>
                  <a:gd name="connsiteY0" fmla="*/ 21706 h 26278"/>
                  <a:gd name="connsiteX1" fmla="*/ 629 w 23774"/>
                  <a:gd name="connsiteY1" fmla="*/ 26278 h 26278"/>
                  <a:gd name="connsiteX2" fmla="*/ 23680 w 23774"/>
                  <a:gd name="connsiteY2" fmla="*/ 21706 h 26278"/>
                </a:gdLst>
                <a:ahLst/>
                <a:cxnLst>
                  <a:cxn ang="0">
                    <a:pos x="connsiteX0" y="connsiteY0"/>
                  </a:cxn>
                  <a:cxn ang="0">
                    <a:pos x="connsiteX1" y="connsiteY1"/>
                  </a:cxn>
                  <a:cxn ang="0">
                    <a:pos x="connsiteX2" y="connsiteY2"/>
                  </a:cxn>
                </a:cxnLst>
                <a:rect l="l" t="t" r="r" b="b"/>
                <a:pathLst>
                  <a:path w="23774" h="26278">
                    <a:moveTo>
                      <a:pt x="23680" y="21706"/>
                    </a:moveTo>
                    <a:cubicBezTo>
                      <a:pt x="25680" y="-9631"/>
                      <a:pt x="-4705" y="-6107"/>
                      <a:pt x="629" y="26278"/>
                    </a:cubicBezTo>
                    <a:cubicBezTo>
                      <a:pt x="8345" y="24849"/>
                      <a:pt x="12917" y="14943"/>
                      <a:pt x="23680" y="2170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66" name="Freeform: Shape 74065">
                <a:extLst>
                  <a:ext uri="{FF2B5EF4-FFF2-40B4-BE49-F238E27FC236}">
                    <a16:creationId xmlns:a16="http://schemas.microsoft.com/office/drawing/2014/main" id="{4737CD20-3567-42AF-96E3-43BA5B929256}"/>
                  </a:ext>
                </a:extLst>
              </p:cNvPr>
              <p:cNvSpPr/>
              <p:nvPr/>
            </p:nvSpPr>
            <p:spPr>
              <a:xfrm>
                <a:off x="20910708" y="3785553"/>
                <a:ext cx="36576" cy="38561"/>
              </a:xfrm>
              <a:custGeom>
                <a:avLst/>
                <a:gdLst>
                  <a:gd name="connsiteX0" fmla="*/ 36576 w 36576"/>
                  <a:gd name="connsiteY0" fmla="*/ 31909 h 38561"/>
                  <a:gd name="connsiteX1" fmla="*/ 0 w 36576"/>
                  <a:gd name="connsiteY1" fmla="*/ 0 h 38561"/>
                  <a:gd name="connsiteX2" fmla="*/ 6668 w 36576"/>
                  <a:gd name="connsiteY2" fmla="*/ 35528 h 38561"/>
                  <a:gd name="connsiteX3" fmla="*/ 36576 w 36576"/>
                  <a:gd name="connsiteY3" fmla="*/ 31909 h 38561"/>
                </a:gdLst>
                <a:ahLst/>
                <a:cxnLst>
                  <a:cxn ang="0">
                    <a:pos x="connsiteX0" y="connsiteY0"/>
                  </a:cxn>
                  <a:cxn ang="0">
                    <a:pos x="connsiteX1" y="connsiteY1"/>
                  </a:cxn>
                  <a:cxn ang="0">
                    <a:pos x="connsiteX2" y="connsiteY2"/>
                  </a:cxn>
                  <a:cxn ang="0">
                    <a:pos x="connsiteX3" y="connsiteY3"/>
                  </a:cxn>
                </a:cxnLst>
                <a:rect l="l" t="t" r="r" b="b"/>
                <a:pathLst>
                  <a:path w="36576" h="38561">
                    <a:moveTo>
                      <a:pt x="36576" y="31909"/>
                    </a:moveTo>
                    <a:cubicBezTo>
                      <a:pt x="25432" y="95"/>
                      <a:pt x="16288" y="16859"/>
                      <a:pt x="0" y="0"/>
                    </a:cubicBezTo>
                    <a:cubicBezTo>
                      <a:pt x="95" y="17050"/>
                      <a:pt x="9049" y="12478"/>
                      <a:pt x="6668" y="35528"/>
                    </a:cubicBezTo>
                    <a:cubicBezTo>
                      <a:pt x="15240" y="11621"/>
                      <a:pt x="28670" y="54102"/>
                      <a:pt x="36576" y="3190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67" name="Freeform: Shape 74066">
                <a:extLst>
                  <a:ext uri="{FF2B5EF4-FFF2-40B4-BE49-F238E27FC236}">
                    <a16:creationId xmlns:a16="http://schemas.microsoft.com/office/drawing/2014/main" id="{A16843E9-74C1-4C1E-846A-8AEC532E1671}"/>
                  </a:ext>
                </a:extLst>
              </p:cNvPr>
              <p:cNvSpPr/>
              <p:nvPr/>
            </p:nvSpPr>
            <p:spPr>
              <a:xfrm>
                <a:off x="20894308" y="3897281"/>
                <a:ext cx="33259" cy="60007"/>
              </a:xfrm>
              <a:custGeom>
                <a:avLst/>
                <a:gdLst>
                  <a:gd name="connsiteX0" fmla="*/ 29926 w 33259"/>
                  <a:gd name="connsiteY0" fmla="*/ 45053 h 60007"/>
                  <a:gd name="connsiteX1" fmla="*/ 33259 w 33259"/>
                  <a:gd name="connsiteY1" fmla="*/ 28384 h 60007"/>
                  <a:gd name="connsiteX2" fmla="*/ 16590 w 33259"/>
                  <a:gd name="connsiteY2" fmla="*/ 0 h 60007"/>
                  <a:gd name="connsiteX3" fmla="*/ 17 w 33259"/>
                  <a:gd name="connsiteY3" fmla="*/ 31433 h 60007"/>
                  <a:gd name="connsiteX4" fmla="*/ 16590 w 33259"/>
                  <a:gd name="connsiteY4" fmla="*/ 60008 h 60007"/>
                  <a:gd name="connsiteX5" fmla="*/ 29926 w 33259"/>
                  <a:gd name="connsiteY5" fmla="*/ 45053 h 60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59" h="60007">
                    <a:moveTo>
                      <a:pt x="29926" y="45053"/>
                    </a:moveTo>
                    <a:cubicBezTo>
                      <a:pt x="29354" y="34957"/>
                      <a:pt x="30687" y="29908"/>
                      <a:pt x="33259" y="28384"/>
                    </a:cubicBezTo>
                    <a:cubicBezTo>
                      <a:pt x="31164" y="10573"/>
                      <a:pt x="17733" y="20288"/>
                      <a:pt x="16590" y="0"/>
                    </a:cubicBezTo>
                    <a:cubicBezTo>
                      <a:pt x="13447" y="17050"/>
                      <a:pt x="-554" y="4381"/>
                      <a:pt x="17" y="31433"/>
                    </a:cubicBezTo>
                    <a:cubicBezTo>
                      <a:pt x="16971" y="17431"/>
                      <a:pt x="7828" y="35528"/>
                      <a:pt x="16590" y="60008"/>
                    </a:cubicBezTo>
                    <a:cubicBezTo>
                      <a:pt x="29163" y="51435"/>
                      <a:pt x="12971" y="26384"/>
                      <a:pt x="29926" y="4505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68" name="Freeform: Shape 74067">
                <a:extLst>
                  <a:ext uri="{FF2B5EF4-FFF2-40B4-BE49-F238E27FC236}">
                    <a16:creationId xmlns:a16="http://schemas.microsoft.com/office/drawing/2014/main" id="{FBF85DFF-6ADC-410B-9268-1EE20D753392}"/>
                  </a:ext>
                </a:extLst>
              </p:cNvPr>
              <p:cNvSpPr/>
              <p:nvPr/>
            </p:nvSpPr>
            <p:spPr>
              <a:xfrm>
                <a:off x="20906168" y="5630259"/>
                <a:ext cx="16255" cy="37242"/>
              </a:xfrm>
              <a:custGeom>
                <a:avLst/>
                <a:gdLst>
                  <a:gd name="connsiteX0" fmla="*/ 16256 w 16255"/>
                  <a:gd name="connsiteY0" fmla="*/ 36576 h 37242"/>
                  <a:gd name="connsiteX1" fmla="*/ 9493 w 16255"/>
                  <a:gd name="connsiteY1" fmla="*/ 26765 h 37242"/>
                  <a:gd name="connsiteX2" fmla="*/ 2825 w 16255"/>
                  <a:gd name="connsiteY2" fmla="*/ 0 h 37242"/>
                  <a:gd name="connsiteX3" fmla="*/ 16256 w 16255"/>
                  <a:gd name="connsiteY3" fmla="*/ 36576 h 37242"/>
                </a:gdLst>
                <a:ahLst/>
                <a:cxnLst>
                  <a:cxn ang="0">
                    <a:pos x="connsiteX0" y="connsiteY0"/>
                  </a:cxn>
                  <a:cxn ang="0">
                    <a:pos x="connsiteX1" y="connsiteY1"/>
                  </a:cxn>
                  <a:cxn ang="0">
                    <a:pos x="connsiteX2" y="connsiteY2"/>
                  </a:cxn>
                  <a:cxn ang="0">
                    <a:pos x="connsiteX3" y="connsiteY3"/>
                  </a:cxn>
                </a:cxnLst>
                <a:rect l="l" t="t" r="r" b="b"/>
                <a:pathLst>
                  <a:path w="16255" h="37242">
                    <a:moveTo>
                      <a:pt x="16256" y="36576"/>
                    </a:moveTo>
                    <a:cubicBezTo>
                      <a:pt x="16161" y="28289"/>
                      <a:pt x="12160" y="29242"/>
                      <a:pt x="9493" y="26765"/>
                    </a:cubicBezTo>
                    <a:cubicBezTo>
                      <a:pt x="18637" y="4763"/>
                      <a:pt x="4635" y="17907"/>
                      <a:pt x="2825" y="0"/>
                    </a:cubicBezTo>
                    <a:cubicBezTo>
                      <a:pt x="-5557" y="9620"/>
                      <a:pt x="6445" y="42291"/>
                      <a:pt x="16256" y="3657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69" name="Freeform: Shape 74068">
                <a:extLst>
                  <a:ext uri="{FF2B5EF4-FFF2-40B4-BE49-F238E27FC236}">
                    <a16:creationId xmlns:a16="http://schemas.microsoft.com/office/drawing/2014/main" id="{768C2551-B0FC-4C71-BF97-80C888D0E9C7}"/>
                  </a:ext>
                </a:extLst>
              </p:cNvPr>
              <p:cNvSpPr/>
              <p:nvPr/>
            </p:nvSpPr>
            <p:spPr>
              <a:xfrm>
                <a:off x="20888896" y="5505827"/>
                <a:ext cx="26765" cy="27081"/>
              </a:xfrm>
              <a:custGeom>
                <a:avLst/>
                <a:gdLst>
                  <a:gd name="connsiteX0" fmla="*/ 26765 w 26765"/>
                  <a:gd name="connsiteY0" fmla="*/ 5465 h 27081"/>
                  <a:gd name="connsiteX1" fmla="*/ 0 w 26765"/>
                  <a:gd name="connsiteY1" fmla="*/ 26706 h 27081"/>
                  <a:gd name="connsiteX2" fmla="*/ 26765 w 26765"/>
                  <a:gd name="connsiteY2" fmla="*/ 5465 h 27081"/>
                </a:gdLst>
                <a:ahLst/>
                <a:cxnLst>
                  <a:cxn ang="0">
                    <a:pos x="connsiteX0" y="connsiteY0"/>
                  </a:cxn>
                  <a:cxn ang="0">
                    <a:pos x="connsiteX1" y="connsiteY1"/>
                  </a:cxn>
                  <a:cxn ang="0">
                    <a:pos x="connsiteX2" y="connsiteY2"/>
                  </a:cxn>
                </a:cxnLst>
                <a:rect l="l" t="t" r="r" b="b"/>
                <a:pathLst>
                  <a:path w="26765" h="27081">
                    <a:moveTo>
                      <a:pt x="26765" y="5465"/>
                    </a:moveTo>
                    <a:cubicBezTo>
                      <a:pt x="22955" y="-7203"/>
                      <a:pt x="952" y="3084"/>
                      <a:pt x="0" y="26706"/>
                    </a:cubicBezTo>
                    <a:cubicBezTo>
                      <a:pt x="12764" y="30230"/>
                      <a:pt x="16097" y="7847"/>
                      <a:pt x="26765" y="546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70" name="Freeform: Shape 74069">
                <a:extLst>
                  <a:ext uri="{FF2B5EF4-FFF2-40B4-BE49-F238E27FC236}">
                    <a16:creationId xmlns:a16="http://schemas.microsoft.com/office/drawing/2014/main" id="{8BF153E5-0EF7-449C-BD39-3F5F76DFD268}"/>
                  </a:ext>
                </a:extLst>
              </p:cNvPr>
              <p:cNvSpPr/>
              <p:nvPr/>
            </p:nvSpPr>
            <p:spPr>
              <a:xfrm>
                <a:off x="20891531" y="4930915"/>
                <a:ext cx="24145" cy="23084"/>
              </a:xfrm>
              <a:custGeom>
                <a:avLst/>
                <a:gdLst>
                  <a:gd name="connsiteX0" fmla="*/ 23750 w 24145"/>
                  <a:gd name="connsiteY0" fmla="*/ 22402 h 23084"/>
                  <a:gd name="connsiteX1" fmla="*/ 413 w 24145"/>
                  <a:gd name="connsiteY1" fmla="*/ 18592 h 23084"/>
                  <a:gd name="connsiteX2" fmla="*/ 23750 w 24145"/>
                  <a:gd name="connsiteY2" fmla="*/ 22402 h 23084"/>
                </a:gdLst>
                <a:ahLst/>
                <a:cxnLst>
                  <a:cxn ang="0">
                    <a:pos x="connsiteX0" y="connsiteY0"/>
                  </a:cxn>
                  <a:cxn ang="0">
                    <a:pos x="connsiteX1" y="connsiteY1"/>
                  </a:cxn>
                  <a:cxn ang="0">
                    <a:pos x="connsiteX2" y="connsiteY2"/>
                  </a:cxn>
                </a:cxnLst>
                <a:rect l="l" t="t" r="r" b="b"/>
                <a:pathLst>
                  <a:path w="24145" h="23084">
                    <a:moveTo>
                      <a:pt x="23750" y="22402"/>
                    </a:moveTo>
                    <a:cubicBezTo>
                      <a:pt x="28036" y="-4077"/>
                      <a:pt x="-3968" y="-9221"/>
                      <a:pt x="413" y="18592"/>
                    </a:cubicBezTo>
                    <a:cubicBezTo>
                      <a:pt x="7557" y="400"/>
                      <a:pt x="11748" y="27641"/>
                      <a:pt x="23750" y="2240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71" name="Freeform: Shape 74070">
                <a:extLst>
                  <a:ext uri="{FF2B5EF4-FFF2-40B4-BE49-F238E27FC236}">
                    <a16:creationId xmlns:a16="http://schemas.microsoft.com/office/drawing/2014/main" id="{E013E415-6AA9-47B5-A99A-56AD656E6EFF}"/>
                  </a:ext>
                </a:extLst>
              </p:cNvPr>
              <p:cNvSpPr/>
              <p:nvPr/>
            </p:nvSpPr>
            <p:spPr>
              <a:xfrm>
                <a:off x="20878704" y="6612287"/>
                <a:ext cx="27336" cy="29733"/>
              </a:xfrm>
              <a:custGeom>
                <a:avLst/>
                <a:gdLst>
                  <a:gd name="connsiteX0" fmla="*/ 27337 w 27336"/>
                  <a:gd name="connsiteY0" fmla="*/ 21622 h 29733"/>
                  <a:gd name="connsiteX1" fmla="*/ 0 w 27336"/>
                  <a:gd name="connsiteY1" fmla="*/ 0 h 29733"/>
                  <a:gd name="connsiteX2" fmla="*/ 10192 w 27336"/>
                  <a:gd name="connsiteY2" fmla="*/ 27432 h 29733"/>
                  <a:gd name="connsiteX3" fmla="*/ 27337 w 27336"/>
                  <a:gd name="connsiteY3" fmla="*/ 21622 h 29733"/>
                </a:gdLst>
                <a:ahLst/>
                <a:cxnLst>
                  <a:cxn ang="0">
                    <a:pos x="connsiteX0" y="connsiteY0"/>
                  </a:cxn>
                  <a:cxn ang="0">
                    <a:pos x="connsiteX1" y="connsiteY1"/>
                  </a:cxn>
                  <a:cxn ang="0">
                    <a:pos x="connsiteX2" y="connsiteY2"/>
                  </a:cxn>
                  <a:cxn ang="0">
                    <a:pos x="connsiteX3" y="connsiteY3"/>
                  </a:cxn>
                </a:cxnLst>
                <a:rect l="l" t="t" r="r" b="b"/>
                <a:pathLst>
                  <a:path w="27336" h="29733">
                    <a:moveTo>
                      <a:pt x="27337" y="21622"/>
                    </a:moveTo>
                    <a:cubicBezTo>
                      <a:pt x="20955" y="7906"/>
                      <a:pt x="11144" y="2477"/>
                      <a:pt x="0" y="0"/>
                    </a:cubicBezTo>
                    <a:cubicBezTo>
                      <a:pt x="1048" y="34195"/>
                      <a:pt x="11811" y="-7811"/>
                      <a:pt x="10192" y="27432"/>
                    </a:cubicBezTo>
                    <a:cubicBezTo>
                      <a:pt x="19908" y="36195"/>
                      <a:pt x="19050" y="16764"/>
                      <a:pt x="27337" y="2162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72" name="Freeform: Shape 74071">
                <a:extLst>
                  <a:ext uri="{FF2B5EF4-FFF2-40B4-BE49-F238E27FC236}">
                    <a16:creationId xmlns:a16="http://schemas.microsoft.com/office/drawing/2014/main" id="{F7A0EF1F-03FD-43DD-9671-19E5411AA248}"/>
                  </a:ext>
                </a:extLst>
              </p:cNvPr>
              <p:cNvSpPr/>
              <p:nvPr/>
            </p:nvSpPr>
            <p:spPr>
              <a:xfrm>
                <a:off x="20874799" y="4430736"/>
                <a:ext cx="26669" cy="43074"/>
              </a:xfrm>
              <a:custGeom>
                <a:avLst/>
                <a:gdLst>
                  <a:gd name="connsiteX0" fmla="*/ 26670 w 26669"/>
                  <a:gd name="connsiteY0" fmla="*/ 39855 h 43074"/>
                  <a:gd name="connsiteX1" fmla="*/ 16669 w 26669"/>
                  <a:gd name="connsiteY1" fmla="*/ 29568 h 43074"/>
                  <a:gd name="connsiteX2" fmla="*/ 13335 w 26669"/>
                  <a:gd name="connsiteY2" fmla="*/ 3184 h 43074"/>
                  <a:gd name="connsiteX3" fmla="*/ 0 w 26669"/>
                  <a:gd name="connsiteY3" fmla="*/ 18138 h 43074"/>
                  <a:gd name="connsiteX4" fmla="*/ 26670 w 26669"/>
                  <a:gd name="connsiteY4" fmla="*/ 39855 h 43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69" h="43074">
                    <a:moveTo>
                      <a:pt x="26670" y="39855"/>
                    </a:moveTo>
                    <a:cubicBezTo>
                      <a:pt x="26098" y="29663"/>
                      <a:pt x="20574" y="31473"/>
                      <a:pt x="16669" y="29568"/>
                    </a:cubicBezTo>
                    <a:cubicBezTo>
                      <a:pt x="12763" y="27472"/>
                      <a:pt x="13906" y="13470"/>
                      <a:pt x="13335" y="3184"/>
                    </a:cubicBezTo>
                    <a:cubicBezTo>
                      <a:pt x="2857" y="-8437"/>
                      <a:pt x="5239" y="15280"/>
                      <a:pt x="0" y="18138"/>
                    </a:cubicBezTo>
                    <a:cubicBezTo>
                      <a:pt x="8954" y="32806"/>
                      <a:pt x="16573" y="50427"/>
                      <a:pt x="26670" y="3985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73" name="Freeform: Shape 74072">
                <a:extLst>
                  <a:ext uri="{FF2B5EF4-FFF2-40B4-BE49-F238E27FC236}">
                    <a16:creationId xmlns:a16="http://schemas.microsoft.com/office/drawing/2014/main" id="{F637CD99-A0FA-4110-9364-D03E0FE5EF43}"/>
                  </a:ext>
                </a:extLst>
              </p:cNvPr>
              <p:cNvSpPr/>
              <p:nvPr/>
            </p:nvSpPr>
            <p:spPr>
              <a:xfrm>
                <a:off x="20867751" y="3881160"/>
                <a:ext cx="23264" cy="52762"/>
              </a:xfrm>
              <a:custGeom>
                <a:avLst/>
                <a:gdLst>
                  <a:gd name="connsiteX0" fmla="*/ 23241 w 23264"/>
                  <a:gd name="connsiteY0" fmla="*/ 38410 h 52762"/>
                  <a:gd name="connsiteX1" fmla="*/ 19907 w 23264"/>
                  <a:gd name="connsiteY1" fmla="*/ 3453 h 52762"/>
                  <a:gd name="connsiteX2" fmla="*/ 0 w 23264"/>
                  <a:gd name="connsiteY2" fmla="*/ 214 h 52762"/>
                  <a:gd name="connsiteX3" fmla="*/ 13335 w 23264"/>
                  <a:gd name="connsiteY3" fmla="*/ 19550 h 52762"/>
                  <a:gd name="connsiteX4" fmla="*/ 3429 w 23264"/>
                  <a:gd name="connsiteY4" fmla="*/ 43553 h 52762"/>
                  <a:gd name="connsiteX5" fmla="*/ 23241 w 23264"/>
                  <a:gd name="connsiteY5" fmla="*/ 38410 h 5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264" h="52762">
                    <a:moveTo>
                      <a:pt x="23241" y="38410"/>
                    </a:moveTo>
                    <a:cubicBezTo>
                      <a:pt x="23622" y="23074"/>
                      <a:pt x="19145" y="19550"/>
                      <a:pt x="19907" y="3453"/>
                    </a:cubicBezTo>
                    <a:cubicBezTo>
                      <a:pt x="12954" y="20979"/>
                      <a:pt x="10477" y="-2453"/>
                      <a:pt x="0" y="214"/>
                    </a:cubicBezTo>
                    <a:cubicBezTo>
                      <a:pt x="857" y="15359"/>
                      <a:pt x="5715" y="20693"/>
                      <a:pt x="13335" y="19550"/>
                    </a:cubicBezTo>
                    <a:cubicBezTo>
                      <a:pt x="10096" y="27837"/>
                      <a:pt x="6762" y="35838"/>
                      <a:pt x="3429" y="43553"/>
                    </a:cubicBezTo>
                    <a:cubicBezTo>
                      <a:pt x="9144" y="72414"/>
                      <a:pt x="12001" y="22789"/>
                      <a:pt x="23241" y="3841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74" name="Freeform: Shape 74073">
                <a:extLst>
                  <a:ext uri="{FF2B5EF4-FFF2-40B4-BE49-F238E27FC236}">
                    <a16:creationId xmlns:a16="http://schemas.microsoft.com/office/drawing/2014/main" id="{3981150D-AB28-4DF6-875A-11A33DD8FF4F}"/>
                  </a:ext>
                </a:extLst>
              </p:cNvPr>
              <p:cNvSpPr/>
              <p:nvPr/>
            </p:nvSpPr>
            <p:spPr>
              <a:xfrm>
                <a:off x="20855272" y="5545868"/>
                <a:ext cx="26956" cy="50647"/>
              </a:xfrm>
              <a:custGeom>
                <a:avLst/>
                <a:gdLst>
                  <a:gd name="connsiteX0" fmla="*/ 26956 w 26956"/>
                  <a:gd name="connsiteY0" fmla="*/ 19907 h 50647"/>
                  <a:gd name="connsiteX1" fmla="*/ 10097 w 26956"/>
                  <a:gd name="connsiteY1" fmla="*/ 0 h 50647"/>
                  <a:gd name="connsiteX2" fmla="*/ 1 w 26956"/>
                  <a:gd name="connsiteY2" fmla="*/ 49816 h 50647"/>
                  <a:gd name="connsiteX3" fmla="*/ 26956 w 26956"/>
                  <a:gd name="connsiteY3" fmla="*/ 19907 h 50647"/>
                </a:gdLst>
                <a:ahLst/>
                <a:cxnLst>
                  <a:cxn ang="0">
                    <a:pos x="connsiteX0" y="connsiteY0"/>
                  </a:cxn>
                  <a:cxn ang="0">
                    <a:pos x="connsiteX1" y="connsiteY1"/>
                  </a:cxn>
                  <a:cxn ang="0">
                    <a:pos x="connsiteX2" y="connsiteY2"/>
                  </a:cxn>
                  <a:cxn ang="0">
                    <a:pos x="connsiteX3" y="connsiteY3"/>
                  </a:cxn>
                </a:cxnLst>
                <a:rect l="l" t="t" r="r" b="b"/>
                <a:pathLst>
                  <a:path w="26956" h="50647">
                    <a:moveTo>
                      <a:pt x="26956" y="19907"/>
                    </a:moveTo>
                    <a:cubicBezTo>
                      <a:pt x="24099" y="6763"/>
                      <a:pt x="16098" y="5620"/>
                      <a:pt x="10097" y="0"/>
                    </a:cubicBezTo>
                    <a:cubicBezTo>
                      <a:pt x="7145" y="17621"/>
                      <a:pt x="-94" y="23717"/>
                      <a:pt x="1" y="49816"/>
                    </a:cubicBezTo>
                    <a:cubicBezTo>
                      <a:pt x="15145" y="56388"/>
                      <a:pt x="15050" y="21907"/>
                      <a:pt x="26956" y="1990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75" name="Freeform: Shape 74074">
                <a:extLst>
                  <a:ext uri="{FF2B5EF4-FFF2-40B4-BE49-F238E27FC236}">
                    <a16:creationId xmlns:a16="http://schemas.microsoft.com/office/drawing/2014/main" id="{4A0C925F-879A-416A-B441-DBF944714B36}"/>
                  </a:ext>
                </a:extLst>
              </p:cNvPr>
              <p:cNvSpPr/>
              <p:nvPr/>
            </p:nvSpPr>
            <p:spPr>
              <a:xfrm>
                <a:off x="20848605" y="5342885"/>
                <a:ext cx="33527" cy="34008"/>
              </a:xfrm>
              <a:custGeom>
                <a:avLst/>
                <a:gdLst>
                  <a:gd name="connsiteX0" fmla="*/ 33528 w 33527"/>
                  <a:gd name="connsiteY0" fmla="*/ 34009 h 34008"/>
                  <a:gd name="connsiteX1" fmla="*/ 0 w 33527"/>
                  <a:gd name="connsiteY1" fmla="*/ 2672 h 34008"/>
                  <a:gd name="connsiteX2" fmla="*/ 33528 w 33527"/>
                  <a:gd name="connsiteY2" fmla="*/ 34009 h 34008"/>
                </a:gdLst>
                <a:ahLst/>
                <a:cxnLst>
                  <a:cxn ang="0">
                    <a:pos x="connsiteX0" y="connsiteY0"/>
                  </a:cxn>
                  <a:cxn ang="0">
                    <a:pos x="connsiteX1" y="connsiteY1"/>
                  </a:cxn>
                  <a:cxn ang="0">
                    <a:pos x="connsiteX2" y="connsiteY2"/>
                  </a:cxn>
                </a:cxnLst>
                <a:rect l="l" t="t" r="r" b="b"/>
                <a:pathLst>
                  <a:path w="33527" h="34008">
                    <a:moveTo>
                      <a:pt x="33528" y="34009"/>
                    </a:moveTo>
                    <a:cubicBezTo>
                      <a:pt x="32480" y="-4377"/>
                      <a:pt x="8954" y="-2282"/>
                      <a:pt x="0" y="2672"/>
                    </a:cubicBezTo>
                    <a:cubicBezTo>
                      <a:pt x="9144" y="17816"/>
                      <a:pt x="23241" y="21436"/>
                      <a:pt x="33528" y="3400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76" name="Freeform: Shape 74075">
                <a:extLst>
                  <a:ext uri="{FF2B5EF4-FFF2-40B4-BE49-F238E27FC236}">
                    <a16:creationId xmlns:a16="http://schemas.microsoft.com/office/drawing/2014/main" id="{408AE55E-05CC-4A64-9035-F046C039D242}"/>
                  </a:ext>
                </a:extLst>
              </p:cNvPr>
              <p:cNvSpPr/>
              <p:nvPr/>
            </p:nvSpPr>
            <p:spPr>
              <a:xfrm>
                <a:off x="20848298" y="5265452"/>
                <a:ext cx="33750" cy="53519"/>
              </a:xfrm>
              <a:custGeom>
                <a:avLst/>
                <a:gdLst>
                  <a:gd name="connsiteX0" fmla="*/ 33740 w 33750"/>
                  <a:gd name="connsiteY0" fmla="*/ 34290 h 53519"/>
                  <a:gd name="connsiteX1" fmla="*/ 33740 w 33750"/>
                  <a:gd name="connsiteY1" fmla="*/ 0 h 53519"/>
                  <a:gd name="connsiteX2" fmla="*/ 307 w 33750"/>
                  <a:gd name="connsiteY2" fmla="*/ 28670 h 53519"/>
                  <a:gd name="connsiteX3" fmla="*/ 6975 w 33750"/>
                  <a:gd name="connsiteY3" fmla="*/ 46958 h 53519"/>
                  <a:gd name="connsiteX4" fmla="*/ 33740 w 33750"/>
                  <a:gd name="connsiteY4" fmla="*/ 34290 h 53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0" h="53519">
                    <a:moveTo>
                      <a:pt x="33740" y="34290"/>
                    </a:moveTo>
                    <a:cubicBezTo>
                      <a:pt x="28120" y="16288"/>
                      <a:pt x="34026" y="23431"/>
                      <a:pt x="33740" y="0"/>
                    </a:cubicBezTo>
                    <a:cubicBezTo>
                      <a:pt x="24215" y="27337"/>
                      <a:pt x="11547" y="23717"/>
                      <a:pt x="307" y="28670"/>
                    </a:cubicBezTo>
                    <a:cubicBezTo>
                      <a:pt x="-2836" y="44005"/>
                      <a:pt x="19453" y="37243"/>
                      <a:pt x="6975" y="46958"/>
                    </a:cubicBezTo>
                    <a:cubicBezTo>
                      <a:pt x="12594" y="67151"/>
                      <a:pt x="25168" y="34290"/>
                      <a:pt x="33740" y="3429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77" name="Freeform: Shape 74076">
                <a:extLst>
                  <a:ext uri="{FF2B5EF4-FFF2-40B4-BE49-F238E27FC236}">
                    <a16:creationId xmlns:a16="http://schemas.microsoft.com/office/drawing/2014/main" id="{30A27E0F-3428-4A63-9FA3-B987D8BA15EB}"/>
                  </a:ext>
                </a:extLst>
              </p:cNvPr>
              <p:cNvSpPr/>
              <p:nvPr/>
            </p:nvSpPr>
            <p:spPr>
              <a:xfrm>
                <a:off x="20851490" y="5715222"/>
                <a:ext cx="23975" cy="36611"/>
              </a:xfrm>
              <a:custGeom>
                <a:avLst/>
                <a:gdLst>
                  <a:gd name="connsiteX0" fmla="*/ 23976 w 23975"/>
                  <a:gd name="connsiteY0" fmla="*/ 29718 h 36611"/>
                  <a:gd name="connsiteX1" fmla="*/ 449 w 23975"/>
                  <a:gd name="connsiteY1" fmla="*/ 0 h 36611"/>
                  <a:gd name="connsiteX2" fmla="*/ 23976 w 23975"/>
                  <a:gd name="connsiteY2" fmla="*/ 29718 h 36611"/>
                </a:gdLst>
                <a:ahLst/>
                <a:cxnLst>
                  <a:cxn ang="0">
                    <a:pos x="connsiteX0" y="connsiteY0"/>
                  </a:cxn>
                  <a:cxn ang="0">
                    <a:pos x="connsiteX1" y="connsiteY1"/>
                  </a:cxn>
                  <a:cxn ang="0">
                    <a:pos x="connsiteX2" y="connsiteY2"/>
                  </a:cxn>
                </a:cxnLst>
                <a:rect l="l" t="t" r="r" b="b"/>
                <a:pathLst>
                  <a:path w="23975" h="36611">
                    <a:moveTo>
                      <a:pt x="23976" y="29718"/>
                    </a:moveTo>
                    <a:cubicBezTo>
                      <a:pt x="17498" y="16383"/>
                      <a:pt x="9307" y="7239"/>
                      <a:pt x="449" y="0"/>
                    </a:cubicBezTo>
                    <a:cubicBezTo>
                      <a:pt x="-3266" y="37624"/>
                      <a:pt x="17117" y="43720"/>
                      <a:pt x="23976" y="2971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78" name="Freeform: Shape 74077">
                <a:extLst>
                  <a:ext uri="{FF2B5EF4-FFF2-40B4-BE49-F238E27FC236}">
                    <a16:creationId xmlns:a16="http://schemas.microsoft.com/office/drawing/2014/main" id="{49572F05-9D89-4F99-8397-B4B930B31D18}"/>
                  </a:ext>
                </a:extLst>
              </p:cNvPr>
              <p:cNvSpPr/>
              <p:nvPr/>
            </p:nvSpPr>
            <p:spPr>
              <a:xfrm>
                <a:off x="20858416" y="6180273"/>
                <a:ext cx="12874" cy="48580"/>
              </a:xfrm>
              <a:custGeom>
                <a:avLst/>
                <a:gdLst>
                  <a:gd name="connsiteX0" fmla="*/ 3429 w 12874"/>
                  <a:gd name="connsiteY0" fmla="*/ 151 h 48580"/>
                  <a:gd name="connsiteX1" fmla="*/ 0 w 12874"/>
                  <a:gd name="connsiteY1" fmla="*/ 42442 h 48580"/>
                  <a:gd name="connsiteX2" fmla="*/ 3429 w 12874"/>
                  <a:gd name="connsiteY2" fmla="*/ 151 h 48580"/>
                </a:gdLst>
                <a:ahLst/>
                <a:cxnLst>
                  <a:cxn ang="0">
                    <a:pos x="connsiteX0" y="connsiteY0"/>
                  </a:cxn>
                  <a:cxn ang="0">
                    <a:pos x="connsiteX1" y="connsiteY1"/>
                  </a:cxn>
                  <a:cxn ang="0">
                    <a:pos x="connsiteX2" y="connsiteY2"/>
                  </a:cxn>
                </a:cxnLst>
                <a:rect l="l" t="t" r="r" b="b"/>
                <a:pathLst>
                  <a:path w="12874" h="48580">
                    <a:moveTo>
                      <a:pt x="3429" y="151"/>
                    </a:moveTo>
                    <a:cubicBezTo>
                      <a:pt x="7715" y="10914"/>
                      <a:pt x="4858" y="32726"/>
                      <a:pt x="0" y="42442"/>
                    </a:cubicBezTo>
                    <a:cubicBezTo>
                      <a:pt x="5715" y="69874"/>
                      <a:pt x="23813" y="-3755"/>
                      <a:pt x="3429" y="15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79" name="Freeform: Shape 74078">
                <a:extLst>
                  <a:ext uri="{FF2B5EF4-FFF2-40B4-BE49-F238E27FC236}">
                    <a16:creationId xmlns:a16="http://schemas.microsoft.com/office/drawing/2014/main" id="{A80297AC-4BFA-4D34-82FB-B093D6B6644F}"/>
                  </a:ext>
                </a:extLst>
              </p:cNvPr>
              <p:cNvSpPr/>
              <p:nvPr/>
            </p:nvSpPr>
            <p:spPr>
              <a:xfrm>
                <a:off x="20851177" y="3938845"/>
                <a:ext cx="16573" cy="36645"/>
              </a:xfrm>
              <a:custGeom>
                <a:avLst/>
                <a:gdLst>
                  <a:gd name="connsiteX0" fmla="*/ 13335 w 16573"/>
                  <a:gd name="connsiteY0" fmla="*/ 36350 h 36645"/>
                  <a:gd name="connsiteX1" fmla="*/ 16574 w 16573"/>
                  <a:gd name="connsiteY1" fmla="*/ 2632 h 36645"/>
                  <a:gd name="connsiteX2" fmla="*/ 0 w 16573"/>
                  <a:gd name="connsiteY2" fmla="*/ 25682 h 36645"/>
                  <a:gd name="connsiteX3" fmla="*/ 9906 w 16573"/>
                  <a:gd name="connsiteY3" fmla="*/ 18729 h 36645"/>
                  <a:gd name="connsiteX4" fmla="*/ 13335 w 16573"/>
                  <a:gd name="connsiteY4" fmla="*/ 36350 h 36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73" h="36645">
                    <a:moveTo>
                      <a:pt x="13335" y="36350"/>
                    </a:moveTo>
                    <a:cubicBezTo>
                      <a:pt x="17812" y="34445"/>
                      <a:pt x="16097" y="15395"/>
                      <a:pt x="16574" y="2632"/>
                    </a:cubicBezTo>
                    <a:cubicBezTo>
                      <a:pt x="4191" y="-8512"/>
                      <a:pt x="5905" y="18920"/>
                      <a:pt x="0" y="25682"/>
                    </a:cubicBezTo>
                    <a:cubicBezTo>
                      <a:pt x="3334" y="54543"/>
                      <a:pt x="6572" y="17110"/>
                      <a:pt x="9906" y="18729"/>
                    </a:cubicBezTo>
                    <a:cubicBezTo>
                      <a:pt x="13240" y="19396"/>
                      <a:pt x="12573" y="29492"/>
                      <a:pt x="13335" y="3635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80" name="Freeform: Shape 74079">
                <a:extLst>
                  <a:ext uri="{FF2B5EF4-FFF2-40B4-BE49-F238E27FC236}">
                    <a16:creationId xmlns:a16="http://schemas.microsoft.com/office/drawing/2014/main" id="{703C2A09-73A2-42E6-9A24-44D73F127F0A}"/>
                  </a:ext>
                </a:extLst>
              </p:cNvPr>
              <p:cNvSpPr/>
              <p:nvPr/>
            </p:nvSpPr>
            <p:spPr>
              <a:xfrm>
                <a:off x="20841842" y="5250021"/>
                <a:ext cx="20097" cy="22449"/>
              </a:xfrm>
              <a:custGeom>
                <a:avLst/>
                <a:gdLst>
                  <a:gd name="connsiteX0" fmla="*/ 20098 w 20097"/>
                  <a:gd name="connsiteY0" fmla="*/ 12001 h 22449"/>
                  <a:gd name="connsiteX1" fmla="*/ 0 w 20097"/>
                  <a:gd name="connsiteY1" fmla="*/ 0 h 22449"/>
                  <a:gd name="connsiteX2" fmla="*/ 20098 w 20097"/>
                  <a:gd name="connsiteY2" fmla="*/ 12001 h 22449"/>
                </a:gdLst>
                <a:ahLst/>
                <a:cxnLst>
                  <a:cxn ang="0">
                    <a:pos x="connsiteX0" y="connsiteY0"/>
                  </a:cxn>
                  <a:cxn ang="0">
                    <a:pos x="connsiteX1" y="connsiteY1"/>
                  </a:cxn>
                  <a:cxn ang="0">
                    <a:pos x="connsiteX2" y="connsiteY2"/>
                  </a:cxn>
                </a:cxnLst>
                <a:rect l="l" t="t" r="r" b="b"/>
                <a:pathLst>
                  <a:path w="20097" h="22449">
                    <a:moveTo>
                      <a:pt x="20098" y="12001"/>
                    </a:moveTo>
                    <a:cubicBezTo>
                      <a:pt x="19717" y="-7049"/>
                      <a:pt x="5905" y="5905"/>
                      <a:pt x="0" y="0"/>
                    </a:cubicBezTo>
                    <a:cubicBezTo>
                      <a:pt x="2286" y="46101"/>
                      <a:pt x="12382" y="5905"/>
                      <a:pt x="20098" y="1200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81" name="Freeform: Shape 74080">
                <a:extLst>
                  <a:ext uri="{FF2B5EF4-FFF2-40B4-BE49-F238E27FC236}">
                    <a16:creationId xmlns:a16="http://schemas.microsoft.com/office/drawing/2014/main" id="{175A7E07-CFCA-43B1-9AFC-C0A07931BC65}"/>
                  </a:ext>
                </a:extLst>
              </p:cNvPr>
              <p:cNvSpPr/>
              <p:nvPr/>
            </p:nvSpPr>
            <p:spPr>
              <a:xfrm>
                <a:off x="20844139" y="3809365"/>
                <a:ext cx="13515" cy="42386"/>
              </a:xfrm>
              <a:custGeom>
                <a:avLst/>
                <a:gdLst>
                  <a:gd name="connsiteX0" fmla="*/ 13515 w 13515"/>
                  <a:gd name="connsiteY0" fmla="*/ 10382 h 42386"/>
                  <a:gd name="connsiteX1" fmla="*/ 3609 w 13515"/>
                  <a:gd name="connsiteY1" fmla="*/ 0 h 42386"/>
                  <a:gd name="connsiteX2" fmla="*/ 371 w 13515"/>
                  <a:gd name="connsiteY2" fmla="*/ 42386 h 42386"/>
                  <a:gd name="connsiteX3" fmla="*/ 13515 w 13515"/>
                  <a:gd name="connsiteY3" fmla="*/ 10382 h 42386"/>
                </a:gdLst>
                <a:ahLst/>
                <a:cxnLst>
                  <a:cxn ang="0">
                    <a:pos x="connsiteX0" y="connsiteY0"/>
                  </a:cxn>
                  <a:cxn ang="0">
                    <a:pos x="connsiteX1" y="connsiteY1"/>
                  </a:cxn>
                  <a:cxn ang="0">
                    <a:pos x="connsiteX2" y="connsiteY2"/>
                  </a:cxn>
                  <a:cxn ang="0">
                    <a:pos x="connsiteX3" y="connsiteY3"/>
                  </a:cxn>
                </a:cxnLst>
                <a:rect l="l" t="t" r="r" b="b"/>
                <a:pathLst>
                  <a:path w="13515" h="42386">
                    <a:moveTo>
                      <a:pt x="13515" y="10382"/>
                    </a:moveTo>
                    <a:cubicBezTo>
                      <a:pt x="13038" y="190"/>
                      <a:pt x="7419" y="2000"/>
                      <a:pt x="3609" y="0"/>
                    </a:cubicBezTo>
                    <a:cubicBezTo>
                      <a:pt x="847" y="9525"/>
                      <a:pt x="-772" y="22288"/>
                      <a:pt x="371" y="42386"/>
                    </a:cubicBezTo>
                    <a:cubicBezTo>
                      <a:pt x="6181" y="35528"/>
                      <a:pt x="5799" y="11716"/>
                      <a:pt x="13515" y="1038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82" name="Freeform: Shape 74081">
                <a:extLst>
                  <a:ext uri="{FF2B5EF4-FFF2-40B4-BE49-F238E27FC236}">
                    <a16:creationId xmlns:a16="http://schemas.microsoft.com/office/drawing/2014/main" id="{AEA4C97A-BDC0-4CDD-B0D9-25D0BA0D5E1E}"/>
                  </a:ext>
                </a:extLst>
              </p:cNvPr>
              <p:cNvSpPr/>
              <p:nvPr/>
            </p:nvSpPr>
            <p:spPr>
              <a:xfrm>
                <a:off x="20834943" y="5490864"/>
                <a:ext cx="16996" cy="30862"/>
              </a:xfrm>
              <a:custGeom>
                <a:avLst/>
                <a:gdLst>
                  <a:gd name="connsiteX0" fmla="*/ 16996 w 16996"/>
                  <a:gd name="connsiteY0" fmla="*/ 9760 h 30862"/>
                  <a:gd name="connsiteX1" fmla="*/ 232 w 16996"/>
                  <a:gd name="connsiteY1" fmla="*/ 24047 h 30862"/>
                  <a:gd name="connsiteX2" fmla="*/ 16996 w 16996"/>
                  <a:gd name="connsiteY2" fmla="*/ 9760 h 30862"/>
                </a:gdLst>
                <a:ahLst/>
                <a:cxnLst>
                  <a:cxn ang="0">
                    <a:pos x="connsiteX0" y="connsiteY0"/>
                  </a:cxn>
                  <a:cxn ang="0">
                    <a:pos x="connsiteX1" y="connsiteY1"/>
                  </a:cxn>
                  <a:cxn ang="0">
                    <a:pos x="connsiteX2" y="connsiteY2"/>
                  </a:cxn>
                </a:cxnLst>
                <a:rect l="l" t="t" r="r" b="b"/>
                <a:pathLst>
                  <a:path w="16996" h="30862">
                    <a:moveTo>
                      <a:pt x="16996" y="9760"/>
                    </a:moveTo>
                    <a:cubicBezTo>
                      <a:pt x="14520" y="-9671"/>
                      <a:pt x="-2149" y="2425"/>
                      <a:pt x="232" y="24047"/>
                    </a:cubicBezTo>
                    <a:cubicBezTo>
                      <a:pt x="11662" y="40049"/>
                      <a:pt x="10233" y="24809"/>
                      <a:pt x="16996" y="976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83" name="Freeform: Shape 74082">
                <a:extLst>
                  <a:ext uri="{FF2B5EF4-FFF2-40B4-BE49-F238E27FC236}">
                    <a16:creationId xmlns:a16="http://schemas.microsoft.com/office/drawing/2014/main" id="{699DEC0D-BF21-47A4-8ED6-0754F88EEAE6}"/>
                  </a:ext>
                </a:extLst>
              </p:cNvPr>
              <p:cNvSpPr/>
              <p:nvPr/>
            </p:nvSpPr>
            <p:spPr>
              <a:xfrm>
                <a:off x="20828126" y="3945001"/>
                <a:ext cx="20073" cy="44577"/>
              </a:xfrm>
              <a:custGeom>
                <a:avLst/>
                <a:gdLst>
                  <a:gd name="connsiteX0" fmla="*/ 19812 w 20073"/>
                  <a:gd name="connsiteY0" fmla="*/ 44577 h 44577"/>
                  <a:gd name="connsiteX1" fmla="*/ 9811 w 20073"/>
                  <a:gd name="connsiteY1" fmla="*/ 0 h 44577"/>
                  <a:gd name="connsiteX2" fmla="*/ 0 w 20073"/>
                  <a:gd name="connsiteY2" fmla="*/ 32575 h 44577"/>
                  <a:gd name="connsiteX3" fmla="*/ 19812 w 20073"/>
                  <a:gd name="connsiteY3" fmla="*/ 44577 h 44577"/>
                </a:gdLst>
                <a:ahLst/>
                <a:cxnLst>
                  <a:cxn ang="0">
                    <a:pos x="connsiteX0" y="connsiteY0"/>
                  </a:cxn>
                  <a:cxn ang="0">
                    <a:pos x="connsiteX1" y="connsiteY1"/>
                  </a:cxn>
                  <a:cxn ang="0">
                    <a:pos x="connsiteX2" y="connsiteY2"/>
                  </a:cxn>
                  <a:cxn ang="0">
                    <a:pos x="connsiteX3" y="connsiteY3"/>
                  </a:cxn>
                </a:cxnLst>
                <a:rect l="l" t="t" r="r" b="b"/>
                <a:pathLst>
                  <a:path w="20073" h="44577">
                    <a:moveTo>
                      <a:pt x="19812" y="44577"/>
                    </a:moveTo>
                    <a:cubicBezTo>
                      <a:pt x="22289" y="15621"/>
                      <a:pt x="6287" y="31337"/>
                      <a:pt x="9811" y="0"/>
                    </a:cubicBezTo>
                    <a:cubicBezTo>
                      <a:pt x="3048" y="1333"/>
                      <a:pt x="6763" y="31528"/>
                      <a:pt x="0" y="32575"/>
                    </a:cubicBezTo>
                    <a:cubicBezTo>
                      <a:pt x="381" y="51721"/>
                      <a:pt x="13907" y="38671"/>
                      <a:pt x="19812" y="4457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84" name="Freeform: Shape 74083">
                <a:extLst>
                  <a:ext uri="{FF2B5EF4-FFF2-40B4-BE49-F238E27FC236}">
                    <a16:creationId xmlns:a16="http://schemas.microsoft.com/office/drawing/2014/main" id="{CB729983-2BD3-481B-92EB-8CB7D8E70A8D}"/>
                  </a:ext>
                </a:extLst>
              </p:cNvPr>
              <p:cNvSpPr/>
              <p:nvPr/>
            </p:nvSpPr>
            <p:spPr>
              <a:xfrm>
                <a:off x="20827755" y="4159577"/>
                <a:ext cx="16895" cy="26406"/>
              </a:xfrm>
              <a:custGeom>
                <a:avLst/>
                <a:gdLst>
                  <a:gd name="connsiteX0" fmla="*/ 466 w 16895"/>
                  <a:gd name="connsiteY0" fmla="*/ 24121 h 26406"/>
                  <a:gd name="connsiteX1" fmla="*/ 13611 w 16895"/>
                  <a:gd name="connsiteY1" fmla="*/ 26407 h 26406"/>
                  <a:gd name="connsiteX2" fmla="*/ 466 w 16895"/>
                  <a:gd name="connsiteY2" fmla="*/ 24121 h 26406"/>
                </a:gdLst>
                <a:ahLst/>
                <a:cxnLst>
                  <a:cxn ang="0">
                    <a:pos x="connsiteX0" y="connsiteY0"/>
                  </a:cxn>
                  <a:cxn ang="0">
                    <a:pos x="connsiteX1" y="connsiteY1"/>
                  </a:cxn>
                  <a:cxn ang="0">
                    <a:pos x="connsiteX2" y="connsiteY2"/>
                  </a:cxn>
                </a:cxnLst>
                <a:rect l="l" t="t" r="r" b="b"/>
                <a:pathLst>
                  <a:path w="16895" h="26406">
                    <a:moveTo>
                      <a:pt x="466" y="24121"/>
                    </a:moveTo>
                    <a:cubicBezTo>
                      <a:pt x="2467" y="21930"/>
                      <a:pt x="13135" y="4880"/>
                      <a:pt x="13611" y="26407"/>
                    </a:cubicBezTo>
                    <a:cubicBezTo>
                      <a:pt x="26756" y="7452"/>
                      <a:pt x="-4105" y="-20932"/>
                      <a:pt x="466" y="2412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85" name="Freeform: Shape 74084">
                <a:extLst>
                  <a:ext uri="{FF2B5EF4-FFF2-40B4-BE49-F238E27FC236}">
                    <a16:creationId xmlns:a16="http://schemas.microsoft.com/office/drawing/2014/main" id="{E51572C1-916D-4A6C-91D7-7BF6F45E4866}"/>
                  </a:ext>
                </a:extLst>
              </p:cNvPr>
              <p:cNvSpPr/>
              <p:nvPr/>
            </p:nvSpPr>
            <p:spPr>
              <a:xfrm>
                <a:off x="20814792" y="5769134"/>
                <a:ext cx="23621" cy="38290"/>
              </a:xfrm>
              <a:custGeom>
                <a:avLst/>
                <a:gdLst>
                  <a:gd name="connsiteX0" fmla="*/ 23622 w 23621"/>
                  <a:gd name="connsiteY0" fmla="*/ 38290 h 38290"/>
                  <a:gd name="connsiteX1" fmla="*/ 0 w 23621"/>
                  <a:gd name="connsiteY1" fmla="*/ 0 h 38290"/>
                  <a:gd name="connsiteX2" fmla="*/ 23622 w 23621"/>
                  <a:gd name="connsiteY2" fmla="*/ 38290 h 38290"/>
                </a:gdLst>
                <a:ahLst/>
                <a:cxnLst>
                  <a:cxn ang="0">
                    <a:pos x="connsiteX0" y="connsiteY0"/>
                  </a:cxn>
                  <a:cxn ang="0">
                    <a:pos x="connsiteX1" y="connsiteY1"/>
                  </a:cxn>
                  <a:cxn ang="0">
                    <a:pos x="connsiteX2" y="connsiteY2"/>
                  </a:cxn>
                </a:cxnLst>
                <a:rect l="l" t="t" r="r" b="b"/>
                <a:pathLst>
                  <a:path w="23621" h="38290">
                    <a:moveTo>
                      <a:pt x="23622" y="38290"/>
                    </a:moveTo>
                    <a:cubicBezTo>
                      <a:pt x="20574" y="14002"/>
                      <a:pt x="10763" y="5905"/>
                      <a:pt x="0" y="0"/>
                    </a:cubicBezTo>
                    <a:cubicBezTo>
                      <a:pt x="2953" y="24289"/>
                      <a:pt x="13621" y="30766"/>
                      <a:pt x="23622" y="3829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86" name="Freeform: Shape 74085">
                <a:extLst>
                  <a:ext uri="{FF2B5EF4-FFF2-40B4-BE49-F238E27FC236}">
                    <a16:creationId xmlns:a16="http://schemas.microsoft.com/office/drawing/2014/main" id="{B1DBC456-BEDF-42A1-BE37-4687F3ADE9B1}"/>
                  </a:ext>
                </a:extLst>
              </p:cNvPr>
              <p:cNvSpPr/>
              <p:nvPr/>
            </p:nvSpPr>
            <p:spPr>
              <a:xfrm>
                <a:off x="20814887" y="3907854"/>
                <a:ext cx="12938" cy="50735"/>
              </a:xfrm>
              <a:custGeom>
                <a:avLst/>
                <a:gdLst>
                  <a:gd name="connsiteX0" fmla="*/ 6572 w 12938"/>
                  <a:gd name="connsiteY0" fmla="*/ 0 h 50735"/>
                  <a:gd name="connsiteX1" fmla="*/ 0 w 12938"/>
                  <a:gd name="connsiteY1" fmla="*/ 24670 h 50735"/>
                  <a:gd name="connsiteX2" fmla="*/ 9906 w 12938"/>
                  <a:gd name="connsiteY2" fmla="*/ 34957 h 50735"/>
                  <a:gd name="connsiteX3" fmla="*/ 6572 w 12938"/>
                  <a:gd name="connsiteY3" fmla="*/ 42958 h 50735"/>
                  <a:gd name="connsiteX4" fmla="*/ 6572 w 12938"/>
                  <a:gd name="connsiteY4" fmla="*/ 0 h 50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38" h="50735">
                    <a:moveTo>
                      <a:pt x="6572" y="0"/>
                    </a:moveTo>
                    <a:cubicBezTo>
                      <a:pt x="1810" y="1048"/>
                      <a:pt x="5429" y="25337"/>
                      <a:pt x="0" y="24670"/>
                    </a:cubicBezTo>
                    <a:cubicBezTo>
                      <a:pt x="477" y="34766"/>
                      <a:pt x="6001" y="32956"/>
                      <a:pt x="9906" y="34957"/>
                    </a:cubicBezTo>
                    <a:cubicBezTo>
                      <a:pt x="10478" y="42291"/>
                      <a:pt x="8573" y="42767"/>
                      <a:pt x="6572" y="42958"/>
                    </a:cubicBezTo>
                    <a:cubicBezTo>
                      <a:pt x="16859" y="73723"/>
                      <a:pt x="13049" y="3524"/>
                      <a:pt x="6572"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87" name="Freeform: Shape 74086">
                <a:extLst>
                  <a:ext uri="{FF2B5EF4-FFF2-40B4-BE49-F238E27FC236}">
                    <a16:creationId xmlns:a16="http://schemas.microsoft.com/office/drawing/2014/main" id="{1527600B-DFA0-4218-AA6A-D4CBDF58038B}"/>
                  </a:ext>
                </a:extLst>
              </p:cNvPr>
              <p:cNvSpPr/>
              <p:nvPr/>
            </p:nvSpPr>
            <p:spPr>
              <a:xfrm>
                <a:off x="20795360" y="4087019"/>
                <a:ext cx="26289" cy="76009"/>
              </a:xfrm>
              <a:custGeom>
                <a:avLst/>
                <a:gdLst>
                  <a:gd name="connsiteX0" fmla="*/ 26289 w 26289"/>
                  <a:gd name="connsiteY0" fmla="*/ 61150 h 76009"/>
                  <a:gd name="connsiteX1" fmla="*/ 19717 w 26289"/>
                  <a:gd name="connsiteY1" fmla="*/ 0 h 76009"/>
                  <a:gd name="connsiteX2" fmla="*/ 0 w 26289"/>
                  <a:gd name="connsiteY2" fmla="*/ 22384 h 76009"/>
                  <a:gd name="connsiteX3" fmla="*/ 6572 w 26289"/>
                  <a:gd name="connsiteY3" fmla="*/ 75057 h 76009"/>
                  <a:gd name="connsiteX4" fmla="*/ 13145 w 26289"/>
                  <a:gd name="connsiteY4" fmla="*/ 58960 h 76009"/>
                  <a:gd name="connsiteX5" fmla="*/ 26289 w 26289"/>
                  <a:gd name="connsiteY5" fmla="*/ 61150 h 76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89" h="76009">
                    <a:moveTo>
                      <a:pt x="26289" y="61150"/>
                    </a:moveTo>
                    <a:cubicBezTo>
                      <a:pt x="18479" y="35242"/>
                      <a:pt x="24003" y="26575"/>
                      <a:pt x="19717" y="0"/>
                    </a:cubicBezTo>
                    <a:cubicBezTo>
                      <a:pt x="12288" y="20955"/>
                      <a:pt x="8858" y="20574"/>
                      <a:pt x="0" y="22384"/>
                    </a:cubicBezTo>
                    <a:cubicBezTo>
                      <a:pt x="13907" y="44005"/>
                      <a:pt x="11239" y="35719"/>
                      <a:pt x="6572" y="75057"/>
                    </a:cubicBezTo>
                    <a:cubicBezTo>
                      <a:pt x="12192" y="79153"/>
                      <a:pt x="12859" y="69342"/>
                      <a:pt x="13145" y="58960"/>
                    </a:cubicBezTo>
                    <a:cubicBezTo>
                      <a:pt x="17907" y="69628"/>
                      <a:pt x="21431" y="70199"/>
                      <a:pt x="26289" y="6115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88" name="Freeform: Shape 74087">
                <a:extLst>
                  <a:ext uri="{FF2B5EF4-FFF2-40B4-BE49-F238E27FC236}">
                    <a16:creationId xmlns:a16="http://schemas.microsoft.com/office/drawing/2014/main" id="{DF1A2B4E-C360-4A1B-B58F-C4C46C4A6260}"/>
                  </a:ext>
                </a:extLst>
              </p:cNvPr>
              <p:cNvSpPr/>
              <p:nvPr/>
            </p:nvSpPr>
            <p:spPr>
              <a:xfrm>
                <a:off x="20798225" y="3931380"/>
                <a:ext cx="13423" cy="41429"/>
              </a:xfrm>
              <a:custGeom>
                <a:avLst/>
                <a:gdLst>
                  <a:gd name="connsiteX0" fmla="*/ 279 w 13423"/>
                  <a:gd name="connsiteY0" fmla="*/ 41148 h 41429"/>
                  <a:gd name="connsiteX1" fmla="*/ 13423 w 13423"/>
                  <a:gd name="connsiteY1" fmla="*/ 34957 h 41429"/>
                  <a:gd name="connsiteX2" fmla="*/ 10089 w 13423"/>
                  <a:gd name="connsiteY2" fmla="*/ 0 h 41429"/>
                  <a:gd name="connsiteX3" fmla="*/ 279 w 13423"/>
                  <a:gd name="connsiteY3" fmla="*/ 41148 h 41429"/>
                </a:gdLst>
                <a:ahLst/>
                <a:cxnLst>
                  <a:cxn ang="0">
                    <a:pos x="connsiteX0" y="connsiteY0"/>
                  </a:cxn>
                  <a:cxn ang="0">
                    <a:pos x="connsiteX1" y="connsiteY1"/>
                  </a:cxn>
                  <a:cxn ang="0">
                    <a:pos x="connsiteX2" y="connsiteY2"/>
                  </a:cxn>
                  <a:cxn ang="0">
                    <a:pos x="connsiteX3" y="connsiteY3"/>
                  </a:cxn>
                </a:cxnLst>
                <a:rect l="l" t="t" r="r" b="b"/>
                <a:pathLst>
                  <a:path w="13423" h="41429">
                    <a:moveTo>
                      <a:pt x="279" y="41148"/>
                    </a:moveTo>
                    <a:cubicBezTo>
                      <a:pt x="6184" y="43339"/>
                      <a:pt x="7232" y="31909"/>
                      <a:pt x="13423" y="34957"/>
                    </a:cubicBezTo>
                    <a:cubicBezTo>
                      <a:pt x="10851" y="26765"/>
                      <a:pt x="9899" y="14859"/>
                      <a:pt x="10089" y="0"/>
                    </a:cubicBezTo>
                    <a:cubicBezTo>
                      <a:pt x="4375" y="6763"/>
                      <a:pt x="-1340" y="13906"/>
                      <a:pt x="279" y="4114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89" name="Freeform: Shape 74088">
                <a:extLst>
                  <a:ext uri="{FF2B5EF4-FFF2-40B4-BE49-F238E27FC236}">
                    <a16:creationId xmlns:a16="http://schemas.microsoft.com/office/drawing/2014/main" id="{17D3EE68-0E19-4691-8DA8-93BFCDA52780}"/>
                  </a:ext>
                </a:extLst>
              </p:cNvPr>
              <p:cNvSpPr/>
              <p:nvPr/>
            </p:nvSpPr>
            <p:spPr>
              <a:xfrm>
                <a:off x="20785359" y="4733884"/>
                <a:ext cx="12200" cy="53507"/>
              </a:xfrm>
              <a:custGeom>
                <a:avLst/>
                <a:gdLst>
                  <a:gd name="connsiteX0" fmla="*/ 9906 w 12200"/>
                  <a:gd name="connsiteY0" fmla="*/ 53508 h 53507"/>
                  <a:gd name="connsiteX1" fmla="*/ 0 w 12200"/>
                  <a:gd name="connsiteY1" fmla="*/ 263 h 53507"/>
                  <a:gd name="connsiteX2" fmla="*/ 9906 w 12200"/>
                  <a:gd name="connsiteY2" fmla="*/ 53508 h 53507"/>
                </a:gdLst>
                <a:ahLst/>
                <a:cxnLst>
                  <a:cxn ang="0">
                    <a:pos x="connsiteX0" y="connsiteY0"/>
                  </a:cxn>
                  <a:cxn ang="0">
                    <a:pos x="connsiteX1" y="connsiteY1"/>
                  </a:cxn>
                  <a:cxn ang="0">
                    <a:pos x="connsiteX2" y="connsiteY2"/>
                  </a:cxn>
                </a:cxnLst>
                <a:rect l="l" t="t" r="r" b="b"/>
                <a:pathLst>
                  <a:path w="12200" h="53507">
                    <a:moveTo>
                      <a:pt x="9906" y="53508"/>
                    </a:moveTo>
                    <a:cubicBezTo>
                      <a:pt x="15526" y="47602"/>
                      <a:pt x="10287" y="-4118"/>
                      <a:pt x="0" y="263"/>
                    </a:cubicBezTo>
                    <a:cubicBezTo>
                      <a:pt x="3143" y="17503"/>
                      <a:pt x="6668" y="36077"/>
                      <a:pt x="9906" y="5350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90" name="Freeform: Shape 74089">
                <a:extLst>
                  <a:ext uri="{FF2B5EF4-FFF2-40B4-BE49-F238E27FC236}">
                    <a16:creationId xmlns:a16="http://schemas.microsoft.com/office/drawing/2014/main" id="{6A7383E6-1F36-4E24-AA2D-6F59226AF7E4}"/>
                  </a:ext>
                </a:extLst>
              </p:cNvPr>
              <p:cNvSpPr/>
              <p:nvPr/>
            </p:nvSpPr>
            <p:spPr>
              <a:xfrm>
                <a:off x="20771357" y="5508958"/>
                <a:ext cx="23527" cy="20596"/>
              </a:xfrm>
              <a:custGeom>
                <a:avLst/>
                <a:gdLst>
                  <a:gd name="connsiteX0" fmla="*/ 23527 w 23527"/>
                  <a:gd name="connsiteY0" fmla="*/ 16431 h 20596"/>
                  <a:gd name="connsiteX1" fmla="*/ 0 w 23527"/>
                  <a:gd name="connsiteY1" fmla="*/ 3953 h 20596"/>
                  <a:gd name="connsiteX2" fmla="*/ 23527 w 23527"/>
                  <a:gd name="connsiteY2" fmla="*/ 16431 h 20596"/>
                </a:gdLst>
                <a:ahLst/>
                <a:cxnLst>
                  <a:cxn ang="0">
                    <a:pos x="connsiteX0" y="connsiteY0"/>
                  </a:cxn>
                  <a:cxn ang="0">
                    <a:pos x="connsiteX1" y="connsiteY1"/>
                  </a:cxn>
                  <a:cxn ang="0">
                    <a:pos x="connsiteX2" y="connsiteY2"/>
                  </a:cxn>
                </a:cxnLst>
                <a:rect l="l" t="t" r="r" b="b"/>
                <a:pathLst>
                  <a:path w="23527" h="20596">
                    <a:moveTo>
                      <a:pt x="23527" y="16431"/>
                    </a:moveTo>
                    <a:cubicBezTo>
                      <a:pt x="20098" y="-17574"/>
                      <a:pt x="11906" y="13287"/>
                      <a:pt x="0" y="3953"/>
                    </a:cubicBezTo>
                    <a:cubicBezTo>
                      <a:pt x="3525" y="26432"/>
                      <a:pt x="15145" y="21193"/>
                      <a:pt x="23527" y="1643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91" name="Freeform: Shape 74090">
                <a:extLst>
                  <a:ext uri="{FF2B5EF4-FFF2-40B4-BE49-F238E27FC236}">
                    <a16:creationId xmlns:a16="http://schemas.microsoft.com/office/drawing/2014/main" id="{D6C03EBC-5C73-4B92-A030-29D3FFA6DD49}"/>
                  </a:ext>
                </a:extLst>
              </p:cNvPr>
              <p:cNvSpPr/>
              <p:nvPr/>
            </p:nvSpPr>
            <p:spPr>
              <a:xfrm>
                <a:off x="20753451" y="7555733"/>
                <a:ext cx="24193" cy="18673"/>
              </a:xfrm>
              <a:custGeom>
                <a:avLst/>
                <a:gdLst>
                  <a:gd name="connsiteX0" fmla="*/ 24193 w 24193"/>
                  <a:gd name="connsiteY0" fmla="*/ 18674 h 18673"/>
                  <a:gd name="connsiteX1" fmla="*/ 0 w 24193"/>
                  <a:gd name="connsiteY1" fmla="*/ 6196 h 18673"/>
                  <a:gd name="connsiteX2" fmla="*/ 24193 w 24193"/>
                  <a:gd name="connsiteY2" fmla="*/ 18674 h 18673"/>
                </a:gdLst>
                <a:ahLst/>
                <a:cxnLst>
                  <a:cxn ang="0">
                    <a:pos x="connsiteX0" y="connsiteY0"/>
                  </a:cxn>
                  <a:cxn ang="0">
                    <a:pos x="connsiteX1" y="connsiteY1"/>
                  </a:cxn>
                  <a:cxn ang="0">
                    <a:pos x="connsiteX2" y="connsiteY2"/>
                  </a:cxn>
                </a:cxnLst>
                <a:rect l="l" t="t" r="r" b="b"/>
                <a:pathLst>
                  <a:path w="24193" h="18673">
                    <a:moveTo>
                      <a:pt x="24193" y="18674"/>
                    </a:moveTo>
                    <a:cubicBezTo>
                      <a:pt x="22479" y="-11044"/>
                      <a:pt x="7525" y="2767"/>
                      <a:pt x="0" y="6196"/>
                    </a:cubicBezTo>
                    <a:cubicBezTo>
                      <a:pt x="1524" y="25627"/>
                      <a:pt x="17145" y="12292"/>
                      <a:pt x="24193" y="1867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92" name="Freeform: Shape 74091">
                <a:extLst>
                  <a:ext uri="{FF2B5EF4-FFF2-40B4-BE49-F238E27FC236}">
                    <a16:creationId xmlns:a16="http://schemas.microsoft.com/office/drawing/2014/main" id="{1D3B1ED6-4C1C-4ED0-AAFD-41C2F7EE4074}"/>
                  </a:ext>
                </a:extLst>
              </p:cNvPr>
              <p:cNvSpPr/>
              <p:nvPr/>
            </p:nvSpPr>
            <p:spPr>
              <a:xfrm>
                <a:off x="20758975" y="3308265"/>
                <a:ext cx="19526" cy="31170"/>
              </a:xfrm>
              <a:custGeom>
                <a:avLst/>
                <a:gdLst>
                  <a:gd name="connsiteX0" fmla="*/ 19526 w 19526"/>
                  <a:gd name="connsiteY0" fmla="*/ 85 h 31170"/>
                  <a:gd name="connsiteX1" fmla="*/ 0 w 19526"/>
                  <a:gd name="connsiteY1" fmla="*/ 22374 h 31170"/>
                  <a:gd name="connsiteX2" fmla="*/ 19526 w 19526"/>
                  <a:gd name="connsiteY2" fmla="*/ 85 h 31170"/>
                </a:gdLst>
                <a:ahLst/>
                <a:cxnLst>
                  <a:cxn ang="0">
                    <a:pos x="connsiteX0" y="connsiteY0"/>
                  </a:cxn>
                  <a:cxn ang="0">
                    <a:pos x="connsiteX1" y="connsiteY1"/>
                  </a:cxn>
                  <a:cxn ang="0">
                    <a:pos x="connsiteX2" y="connsiteY2"/>
                  </a:cxn>
                </a:cxnLst>
                <a:rect l="l" t="t" r="r" b="b"/>
                <a:pathLst>
                  <a:path w="19526" h="31170">
                    <a:moveTo>
                      <a:pt x="19526" y="85"/>
                    </a:moveTo>
                    <a:cubicBezTo>
                      <a:pt x="9811" y="-1534"/>
                      <a:pt x="8477" y="20374"/>
                      <a:pt x="0" y="22374"/>
                    </a:cubicBezTo>
                    <a:cubicBezTo>
                      <a:pt x="5239" y="44662"/>
                      <a:pt x="19241" y="19897"/>
                      <a:pt x="19526" y="8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93" name="Freeform: Shape 74092">
                <a:extLst>
                  <a:ext uri="{FF2B5EF4-FFF2-40B4-BE49-F238E27FC236}">
                    <a16:creationId xmlns:a16="http://schemas.microsoft.com/office/drawing/2014/main" id="{A2E3C117-9FC1-48A3-B2E7-7B3CF2AE8F33}"/>
                  </a:ext>
                </a:extLst>
              </p:cNvPr>
              <p:cNvSpPr/>
              <p:nvPr/>
            </p:nvSpPr>
            <p:spPr>
              <a:xfrm>
                <a:off x="20745982" y="3809079"/>
                <a:ext cx="19660" cy="45243"/>
              </a:xfrm>
              <a:custGeom>
                <a:avLst/>
                <a:gdLst>
                  <a:gd name="connsiteX0" fmla="*/ 19660 w 19660"/>
                  <a:gd name="connsiteY0" fmla="*/ 29051 h 45243"/>
                  <a:gd name="connsiteX1" fmla="*/ 39 w 19660"/>
                  <a:gd name="connsiteY1" fmla="*/ 0 h 45243"/>
                  <a:gd name="connsiteX2" fmla="*/ 13183 w 19660"/>
                  <a:gd name="connsiteY2" fmla="*/ 45244 h 45243"/>
                  <a:gd name="connsiteX3" fmla="*/ 19660 w 19660"/>
                  <a:gd name="connsiteY3" fmla="*/ 29051 h 45243"/>
                </a:gdLst>
                <a:ahLst/>
                <a:cxnLst>
                  <a:cxn ang="0">
                    <a:pos x="connsiteX0" y="connsiteY0"/>
                  </a:cxn>
                  <a:cxn ang="0">
                    <a:pos x="connsiteX1" y="connsiteY1"/>
                  </a:cxn>
                  <a:cxn ang="0">
                    <a:pos x="connsiteX2" y="connsiteY2"/>
                  </a:cxn>
                  <a:cxn ang="0">
                    <a:pos x="connsiteX3" y="connsiteY3"/>
                  </a:cxn>
                </a:cxnLst>
                <a:rect l="l" t="t" r="r" b="b"/>
                <a:pathLst>
                  <a:path w="19660" h="45243">
                    <a:moveTo>
                      <a:pt x="19660" y="29051"/>
                    </a:moveTo>
                    <a:cubicBezTo>
                      <a:pt x="15089" y="14573"/>
                      <a:pt x="8326" y="5239"/>
                      <a:pt x="39" y="0"/>
                    </a:cubicBezTo>
                    <a:cubicBezTo>
                      <a:pt x="-819" y="27813"/>
                      <a:pt x="12803" y="20383"/>
                      <a:pt x="13183" y="45244"/>
                    </a:cubicBezTo>
                    <a:cubicBezTo>
                      <a:pt x="16612" y="43720"/>
                      <a:pt x="15279" y="28480"/>
                      <a:pt x="19660" y="2905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94" name="Freeform: Shape 74093">
                <a:extLst>
                  <a:ext uri="{FF2B5EF4-FFF2-40B4-BE49-F238E27FC236}">
                    <a16:creationId xmlns:a16="http://schemas.microsoft.com/office/drawing/2014/main" id="{F77F581C-1D56-47D0-AF1A-1EAADF21ADAE}"/>
                  </a:ext>
                </a:extLst>
              </p:cNvPr>
              <p:cNvSpPr/>
              <p:nvPr/>
            </p:nvSpPr>
            <p:spPr>
              <a:xfrm>
                <a:off x="20727542" y="7018807"/>
                <a:ext cx="27336" cy="28105"/>
              </a:xfrm>
              <a:custGeom>
                <a:avLst/>
                <a:gdLst>
                  <a:gd name="connsiteX0" fmla="*/ 0 w 27336"/>
                  <a:gd name="connsiteY0" fmla="*/ 6484 h 28105"/>
                  <a:gd name="connsiteX1" fmla="*/ 27337 w 27336"/>
                  <a:gd name="connsiteY1" fmla="*/ 28106 h 28105"/>
                  <a:gd name="connsiteX2" fmla="*/ 0 w 27336"/>
                  <a:gd name="connsiteY2" fmla="*/ 6484 h 28105"/>
                </a:gdLst>
                <a:ahLst/>
                <a:cxnLst>
                  <a:cxn ang="0">
                    <a:pos x="connsiteX0" y="connsiteY0"/>
                  </a:cxn>
                  <a:cxn ang="0">
                    <a:pos x="connsiteX1" y="connsiteY1"/>
                  </a:cxn>
                  <a:cxn ang="0">
                    <a:pos x="connsiteX2" y="connsiteY2"/>
                  </a:cxn>
                </a:cxnLst>
                <a:rect l="l" t="t" r="r" b="b"/>
                <a:pathLst>
                  <a:path w="27336" h="28105">
                    <a:moveTo>
                      <a:pt x="0" y="6484"/>
                    </a:moveTo>
                    <a:cubicBezTo>
                      <a:pt x="6001" y="21057"/>
                      <a:pt x="18288" y="20962"/>
                      <a:pt x="27337" y="28106"/>
                    </a:cubicBezTo>
                    <a:cubicBezTo>
                      <a:pt x="27146" y="197"/>
                      <a:pt x="6763" y="-6756"/>
                      <a:pt x="0" y="648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95" name="Freeform: Shape 74094">
                <a:extLst>
                  <a:ext uri="{FF2B5EF4-FFF2-40B4-BE49-F238E27FC236}">
                    <a16:creationId xmlns:a16="http://schemas.microsoft.com/office/drawing/2014/main" id="{0E614403-1E5C-4F1D-81BD-17829C204677}"/>
                  </a:ext>
                </a:extLst>
              </p:cNvPr>
              <p:cNvSpPr/>
              <p:nvPr/>
            </p:nvSpPr>
            <p:spPr>
              <a:xfrm>
                <a:off x="20718589" y="3310731"/>
                <a:ext cx="21169" cy="28168"/>
              </a:xfrm>
              <a:custGeom>
                <a:avLst/>
                <a:gdLst>
                  <a:gd name="connsiteX0" fmla="*/ 21146 w 21169"/>
                  <a:gd name="connsiteY0" fmla="*/ 26289 h 28168"/>
                  <a:gd name="connsiteX1" fmla="*/ 21146 w 21169"/>
                  <a:gd name="connsiteY1" fmla="*/ 9049 h 28168"/>
                  <a:gd name="connsiteX2" fmla="*/ 21050 w 21169"/>
                  <a:gd name="connsiteY2" fmla="*/ 0 h 28168"/>
                  <a:gd name="connsiteX3" fmla="*/ 0 w 21169"/>
                  <a:gd name="connsiteY3" fmla="*/ 5143 h 28168"/>
                  <a:gd name="connsiteX4" fmla="*/ 21146 w 21169"/>
                  <a:gd name="connsiteY4" fmla="*/ 26289 h 281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69" h="28168">
                    <a:moveTo>
                      <a:pt x="21146" y="26289"/>
                    </a:moveTo>
                    <a:cubicBezTo>
                      <a:pt x="21146" y="20574"/>
                      <a:pt x="21146" y="14859"/>
                      <a:pt x="21146" y="9049"/>
                    </a:cubicBezTo>
                    <a:cubicBezTo>
                      <a:pt x="21146" y="10192"/>
                      <a:pt x="21241" y="5239"/>
                      <a:pt x="21050" y="0"/>
                    </a:cubicBezTo>
                    <a:cubicBezTo>
                      <a:pt x="16002" y="23527"/>
                      <a:pt x="13049" y="4096"/>
                      <a:pt x="0" y="5143"/>
                    </a:cubicBezTo>
                    <a:cubicBezTo>
                      <a:pt x="2286" y="44291"/>
                      <a:pt x="11621" y="20288"/>
                      <a:pt x="21146" y="2628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96" name="Freeform: Shape 74095">
                <a:extLst>
                  <a:ext uri="{FF2B5EF4-FFF2-40B4-BE49-F238E27FC236}">
                    <a16:creationId xmlns:a16="http://schemas.microsoft.com/office/drawing/2014/main" id="{D34407EC-CDD0-499B-A438-9460FB6963F1}"/>
                  </a:ext>
                </a:extLst>
              </p:cNvPr>
              <p:cNvSpPr/>
              <p:nvPr/>
            </p:nvSpPr>
            <p:spPr>
              <a:xfrm>
                <a:off x="20580000" y="7003857"/>
                <a:ext cx="151066" cy="74963"/>
              </a:xfrm>
              <a:custGeom>
                <a:avLst/>
                <a:gdLst>
                  <a:gd name="connsiteX0" fmla="*/ 151066 w 151066"/>
                  <a:gd name="connsiteY0" fmla="*/ 13433 h 74963"/>
                  <a:gd name="connsiteX1" fmla="*/ 0 w 151066"/>
                  <a:gd name="connsiteY1" fmla="*/ 48770 h 74963"/>
                  <a:gd name="connsiteX2" fmla="*/ 54769 w 151066"/>
                  <a:gd name="connsiteY2" fmla="*/ 74964 h 74963"/>
                  <a:gd name="connsiteX3" fmla="*/ 54864 w 151066"/>
                  <a:gd name="connsiteY3" fmla="*/ 40579 h 74963"/>
                  <a:gd name="connsiteX4" fmla="*/ 151066 w 151066"/>
                  <a:gd name="connsiteY4" fmla="*/ 13433 h 74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066" h="74963">
                    <a:moveTo>
                      <a:pt x="151066" y="13433"/>
                    </a:moveTo>
                    <a:cubicBezTo>
                      <a:pt x="110394" y="-27049"/>
                      <a:pt x="44386" y="35625"/>
                      <a:pt x="0" y="48770"/>
                    </a:cubicBezTo>
                    <a:cubicBezTo>
                      <a:pt x="1810" y="71821"/>
                      <a:pt x="38005" y="45627"/>
                      <a:pt x="54769" y="74964"/>
                    </a:cubicBezTo>
                    <a:cubicBezTo>
                      <a:pt x="66960" y="62201"/>
                      <a:pt x="43625" y="55724"/>
                      <a:pt x="54864" y="40579"/>
                    </a:cubicBezTo>
                    <a:cubicBezTo>
                      <a:pt x="92393" y="89061"/>
                      <a:pt x="127254" y="50866"/>
                      <a:pt x="151066" y="1343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97" name="Freeform: Shape 74096">
                <a:extLst>
                  <a:ext uri="{FF2B5EF4-FFF2-40B4-BE49-F238E27FC236}">
                    <a16:creationId xmlns:a16="http://schemas.microsoft.com/office/drawing/2014/main" id="{67CA51C5-8C40-41D8-87CC-28AA6A7C1D86}"/>
                  </a:ext>
                </a:extLst>
              </p:cNvPr>
              <p:cNvSpPr/>
              <p:nvPr/>
            </p:nvSpPr>
            <p:spPr>
              <a:xfrm>
                <a:off x="20715276" y="5070405"/>
                <a:ext cx="19790" cy="47218"/>
              </a:xfrm>
              <a:custGeom>
                <a:avLst/>
                <a:gdLst>
                  <a:gd name="connsiteX0" fmla="*/ 19791 w 19790"/>
                  <a:gd name="connsiteY0" fmla="*/ 15786 h 47218"/>
                  <a:gd name="connsiteX1" fmla="*/ 3027 w 19790"/>
                  <a:gd name="connsiteY1" fmla="*/ 47218 h 47218"/>
                  <a:gd name="connsiteX2" fmla="*/ 19791 w 19790"/>
                  <a:gd name="connsiteY2" fmla="*/ 15786 h 47218"/>
                </a:gdLst>
                <a:ahLst/>
                <a:cxnLst>
                  <a:cxn ang="0">
                    <a:pos x="connsiteX0" y="connsiteY0"/>
                  </a:cxn>
                  <a:cxn ang="0">
                    <a:pos x="connsiteX1" y="connsiteY1"/>
                  </a:cxn>
                  <a:cxn ang="0">
                    <a:pos x="connsiteX2" y="connsiteY2"/>
                  </a:cxn>
                </a:cxnLst>
                <a:rect l="l" t="t" r="r" b="b"/>
                <a:pathLst>
                  <a:path w="19790" h="47218">
                    <a:moveTo>
                      <a:pt x="19791" y="15786"/>
                    </a:moveTo>
                    <a:cubicBezTo>
                      <a:pt x="18934" y="-25267"/>
                      <a:pt x="-9069" y="24072"/>
                      <a:pt x="3027" y="47218"/>
                    </a:cubicBezTo>
                    <a:cubicBezTo>
                      <a:pt x="10743" y="42837"/>
                      <a:pt x="5599" y="2641"/>
                      <a:pt x="19791" y="1578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98" name="Freeform: Shape 74097">
                <a:extLst>
                  <a:ext uri="{FF2B5EF4-FFF2-40B4-BE49-F238E27FC236}">
                    <a16:creationId xmlns:a16="http://schemas.microsoft.com/office/drawing/2014/main" id="{60B6CE01-285D-4CC8-B975-271B5D637B8C}"/>
                  </a:ext>
                </a:extLst>
              </p:cNvPr>
              <p:cNvSpPr/>
              <p:nvPr/>
            </p:nvSpPr>
            <p:spPr>
              <a:xfrm>
                <a:off x="20679061" y="4646803"/>
                <a:ext cx="46481" cy="32019"/>
              </a:xfrm>
              <a:custGeom>
                <a:avLst/>
                <a:gdLst>
                  <a:gd name="connsiteX0" fmla="*/ 46481 w 46481"/>
                  <a:gd name="connsiteY0" fmla="*/ 0 h 32019"/>
                  <a:gd name="connsiteX1" fmla="*/ 0 w 46481"/>
                  <a:gd name="connsiteY1" fmla="*/ 17717 h 32019"/>
                  <a:gd name="connsiteX2" fmla="*/ 33147 w 46481"/>
                  <a:gd name="connsiteY2" fmla="*/ 32004 h 32019"/>
                  <a:gd name="connsiteX3" fmla="*/ 46481 w 46481"/>
                  <a:gd name="connsiteY3" fmla="*/ 0 h 32019"/>
                </a:gdLst>
                <a:ahLst/>
                <a:cxnLst>
                  <a:cxn ang="0">
                    <a:pos x="connsiteX0" y="connsiteY0"/>
                  </a:cxn>
                  <a:cxn ang="0">
                    <a:pos x="connsiteX1" y="connsiteY1"/>
                  </a:cxn>
                  <a:cxn ang="0">
                    <a:pos x="connsiteX2" y="connsiteY2"/>
                  </a:cxn>
                  <a:cxn ang="0">
                    <a:pos x="connsiteX3" y="connsiteY3"/>
                  </a:cxn>
                </a:cxnLst>
                <a:rect l="l" t="t" r="r" b="b"/>
                <a:pathLst>
                  <a:path w="46481" h="32019">
                    <a:moveTo>
                      <a:pt x="46481" y="0"/>
                    </a:moveTo>
                    <a:cubicBezTo>
                      <a:pt x="34099" y="3810"/>
                      <a:pt x="17716" y="8096"/>
                      <a:pt x="0" y="17717"/>
                    </a:cubicBezTo>
                    <a:cubicBezTo>
                      <a:pt x="7525" y="46387"/>
                      <a:pt x="30194" y="-1333"/>
                      <a:pt x="33147" y="32004"/>
                    </a:cubicBezTo>
                    <a:cubicBezTo>
                      <a:pt x="41624" y="32480"/>
                      <a:pt x="46101" y="21812"/>
                      <a:pt x="46481"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099" name="Freeform: Shape 74098">
                <a:extLst>
                  <a:ext uri="{FF2B5EF4-FFF2-40B4-BE49-F238E27FC236}">
                    <a16:creationId xmlns:a16="http://schemas.microsoft.com/office/drawing/2014/main" id="{6E147B9D-8819-48AD-8031-89A92ADD28F2}"/>
                  </a:ext>
                </a:extLst>
              </p:cNvPr>
              <p:cNvSpPr/>
              <p:nvPr/>
            </p:nvSpPr>
            <p:spPr>
              <a:xfrm>
                <a:off x="20683907" y="3311874"/>
                <a:ext cx="34653" cy="61912"/>
              </a:xfrm>
              <a:custGeom>
                <a:avLst/>
                <a:gdLst>
                  <a:gd name="connsiteX0" fmla="*/ 22966 w 34653"/>
                  <a:gd name="connsiteY0" fmla="*/ 1143 h 61912"/>
                  <a:gd name="connsiteX1" fmla="*/ 29443 w 34653"/>
                  <a:gd name="connsiteY1" fmla="*/ 36671 h 61912"/>
                  <a:gd name="connsiteX2" fmla="*/ 16394 w 34653"/>
                  <a:gd name="connsiteY2" fmla="*/ 0 h 61912"/>
                  <a:gd name="connsiteX3" fmla="*/ 106 w 34653"/>
                  <a:gd name="connsiteY3" fmla="*/ 31528 h 61912"/>
                  <a:gd name="connsiteX4" fmla="*/ 26110 w 34653"/>
                  <a:gd name="connsiteY4" fmla="*/ 61913 h 61912"/>
                  <a:gd name="connsiteX5" fmla="*/ 22966 w 34653"/>
                  <a:gd name="connsiteY5" fmla="*/ 1143 h 6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653" h="61912">
                    <a:moveTo>
                      <a:pt x="22966" y="1143"/>
                    </a:moveTo>
                    <a:cubicBezTo>
                      <a:pt x="22966" y="18288"/>
                      <a:pt x="31825" y="13716"/>
                      <a:pt x="29443" y="36671"/>
                    </a:cubicBezTo>
                    <a:cubicBezTo>
                      <a:pt x="19251" y="38767"/>
                      <a:pt x="20204" y="13525"/>
                      <a:pt x="16394" y="0"/>
                    </a:cubicBezTo>
                    <a:cubicBezTo>
                      <a:pt x="15918" y="24670"/>
                      <a:pt x="-1513" y="1333"/>
                      <a:pt x="106" y="31528"/>
                    </a:cubicBezTo>
                    <a:cubicBezTo>
                      <a:pt x="13251" y="30766"/>
                      <a:pt x="23919" y="35719"/>
                      <a:pt x="26110" y="61913"/>
                    </a:cubicBezTo>
                    <a:cubicBezTo>
                      <a:pt x="35730" y="48196"/>
                      <a:pt x="40302" y="6096"/>
                      <a:pt x="22966" y="114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00" name="Freeform: Shape 74099">
                <a:extLst>
                  <a:ext uri="{FF2B5EF4-FFF2-40B4-BE49-F238E27FC236}">
                    <a16:creationId xmlns:a16="http://schemas.microsoft.com/office/drawing/2014/main" id="{AF3EF0F2-12FE-48DB-8FA3-ECAE9DC8BB3E}"/>
                  </a:ext>
                </a:extLst>
              </p:cNvPr>
              <p:cNvSpPr/>
              <p:nvPr/>
            </p:nvSpPr>
            <p:spPr>
              <a:xfrm>
                <a:off x="20690585" y="5516531"/>
                <a:ext cx="16859" cy="28211"/>
              </a:xfrm>
              <a:custGeom>
                <a:avLst/>
                <a:gdLst>
                  <a:gd name="connsiteX0" fmla="*/ 16859 w 16859"/>
                  <a:gd name="connsiteY0" fmla="*/ 19908 h 28211"/>
                  <a:gd name="connsiteX1" fmla="*/ 95 w 16859"/>
                  <a:gd name="connsiteY1" fmla="*/ 0 h 28211"/>
                  <a:gd name="connsiteX2" fmla="*/ 0 w 16859"/>
                  <a:gd name="connsiteY2" fmla="*/ 17241 h 28211"/>
                  <a:gd name="connsiteX3" fmla="*/ 16859 w 16859"/>
                  <a:gd name="connsiteY3" fmla="*/ 19908 h 28211"/>
                </a:gdLst>
                <a:ahLst/>
                <a:cxnLst>
                  <a:cxn ang="0">
                    <a:pos x="connsiteX0" y="connsiteY0"/>
                  </a:cxn>
                  <a:cxn ang="0">
                    <a:pos x="connsiteX1" y="connsiteY1"/>
                  </a:cxn>
                  <a:cxn ang="0">
                    <a:pos x="connsiteX2" y="connsiteY2"/>
                  </a:cxn>
                  <a:cxn ang="0">
                    <a:pos x="connsiteX3" y="connsiteY3"/>
                  </a:cxn>
                </a:cxnLst>
                <a:rect l="l" t="t" r="r" b="b"/>
                <a:pathLst>
                  <a:path w="16859" h="28211">
                    <a:moveTo>
                      <a:pt x="16859" y="19908"/>
                    </a:moveTo>
                    <a:cubicBezTo>
                      <a:pt x="14002" y="6763"/>
                      <a:pt x="8477" y="95"/>
                      <a:pt x="95" y="0"/>
                    </a:cubicBezTo>
                    <a:cubicBezTo>
                      <a:pt x="2191" y="8096"/>
                      <a:pt x="4096" y="16002"/>
                      <a:pt x="0" y="17241"/>
                    </a:cubicBezTo>
                    <a:cubicBezTo>
                      <a:pt x="953" y="37338"/>
                      <a:pt x="14859" y="24575"/>
                      <a:pt x="16859" y="1990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01" name="Freeform: Shape 74100">
                <a:extLst>
                  <a:ext uri="{FF2B5EF4-FFF2-40B4-BE49-F238E27FC236}">
                    <a16:creationId xmlns:a16="http://schemas.microsoft.com/office/drawing/2014/main" id="{AFBFAB2F-3880-4C70-99E2-56BE910381DF}"/>
                  </a:ext>
                </a:extLst>
              </p:cNvPr>
              <p:cNvSpPr/>
              <p:nvPr/>
            </p:nvSpPr>
            <p:spPr>
              <a:xfrm>
                <a:off x="20680394" y="3781961"/>
                <a:ext cx="22955" cy="39226"/>
              </a:xfrm>
              <a:custGeom>
                <a:avLst/>
                <a:gdLst>
                  <a:gd name="connsiteX0" fmla="*/ 22956 w 22955"/>
                  <a:gd name="connsiteY0" fmla="*/ 11211 h 39226"/>
                  <a:gd name="connsiteX1" fmla="*/ 0 w 22955"/>
                  <a:gd name="connsiteY1" fmla="*/ 32928 h 39226"/>
                  <a:gd name="connsiteX2" fmla="*/ 22956 w 22955"/>
                  <a:gd name="connsiteY2" fmla="*/ 11211 h 39226"/>
                </a:gdLst>
                <a:ahLst/>
                <a:cxnLst>
                  <a:cxn ang="0">
                    <a:pos x="connsiteX0" y="connsiteY0"/>
                  </a:cxn>
                  <a:cxn ang="0">
                    <a:pos x="connsiteX1" y="connsiteY1"/>
                  </a:cxn>
                  <a:cxn ang="0">
                    <a:pos x="connsiteX2" y="connsiteY2"/>
                  </a:cxn>
                </a:cxnLst>
                <a:rect l="l" t="t" r="r" b="b"/>
                <a:pathLst>
                  <a:path w="22955" h="39226">
                    <a:moveTo>
                      <a:pt x="22956" y="11211"/>
                    </a:moveTo>
                    <a:cubicBezTo>
                      <a:pt x="13811" y="-19269"/>
                      <a:pt x="4001" y="20736"/>
                      <a:pt x="0" y="32928"/>
                    </a:cubicBezTo>
                    <a:cubicBezTo>
                      <a:pt x="7239" y="58170"/>
                      <a:pt x="10001" y="-1457"/>
                      <a:pt x="22956" y="1121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02" name="Freeform: Shape 74101">
                <a:extLst>
                  <a:ext uri="{FF2B5EF4-FFF2-40B4-BE49-F238E27FC236}">
                    <a16:creationId xmlns:a16="http://schemas.microsoft.com/office/drawing/2014/main" id="{65484876-9ADC-489D-B984-45EF6B4A30E0}"/>
                  </a:ext>
                </a:extLst>
              </p:cNvPr>
              <p:cNvSpPr/>
              <p:nvPr/>
            </p:nvSpPr>
            <p:spPr>
              <a:xfrm>
                <a:off x="20666011" y="4516501"/>
                <a:ext cx="33147" cy="81807"/>
              </a:xfrm>
              <a:custGeom>
                <a:avLst/>
                <a:gdLst>
                  <a:gd name="connsiteX0" fmla="*/ 33147 w 33147"/>
                  <a:gd name="connsiteY0" fmla="*/ 48482 h 81807"/>
                  <a:gd name="connsiteX1" fmla="*/ 95 w 33147"/>
                  <a:gd name="connsiteY1" fmla="*/ 0 h 81807"/>
                  <a:gd name="connsiteX2" fmla="*/ 0 w 33147"/>
                  <a:gd name="connsiteY2" fmla="*/ 42863 h 81807"/>
                  <a:gd name="connsiteX3" fmla="*/ 19812 w 33147"/>
                  <a:gd name="connsiteY3" fmla="*/ 80677 h 81807"/>
                  <a:gd name="connsiteX4" fmla="*/ 33147 w 33147"/>
                  <a:gd name="connsiteY4" fmla="*/ 48482 h 81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7" h="81807">
                    <a:moveTo>
                      <a:pt x="33147" y="48482"/>
                    </a:moveTo>
                    <a:cubicBezTo>
                      <a:pt x="25146" y="31909"/>
                      <a:pt x="9049" y="47911"/>
                      <a:pt x="95" y="0"/>
                    </a:cubicBezTo>
                    <a:cubicBezTo>
                      <a:pt x="2381" y="26861"/>
                      <a:pt x="2381" y="16954"/>
                      <a:pt x="0" y="42863"/>
                    </a:cubicBezTo>
                    <a:cubicBezTo>
                      <a:pt x="6572" y="55721"/>
                      <a:pt x="23718" y="42767"/>
                      <a:pt x="19812" y="80677"/>
                    </a:cubicBezTo>
                    <a:cubicBezTo>
                      <a:pt x="31147" y="88868"/>
                      <a:pt x="25337" y="49911"/>
                      <a:pt x="33147" y="4848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03" name="Freeform: Shape 74102">
                <a:extLst>
                  <a:ext uri="{FF2B5EF4-FFF2-40B4-BE49-F238E27FC236}">
                    <a16:creationId xmlns:a16="http://schemas.microsoft.com/office/drawing/2014/main" id="{0AEFCD04-515F-4E06-B9A9-F728DC5BC0E8}"/>
                  </a:ext>
                </a:extLst>
              </p:cNvPr>
              <p:cNvSpPr/>
              <p:nvPr/>
            </p:nvSpPr>
            <p:spPr>
              <a:xfrm>
                <a:off x="20652676" y="4585844"/>
                <a:ext cx="33146" cy="31431"/>
              </a:xfrm>
              <a:custGeom>
                <a:avLst/>
                <a:gdLst>
                  <a:gd name="connsiteX0" fmla="*/ 33147 w 33146"/>
                  <a:gd name="connsiteY0" fmla="*/ 28384 h 31431"/>
                  <a:gd name="connsiteX1" fmla="*/ 26575 w 33146"/>
                  <a:gd name="connsiteY1" fmla="*/ 1619 h 31431"/>
                  <a:gd name="connsiteX2" fmla="*/ 0 w 33146"/>
                  <a:gd name="connsiteY2" fmla="*/ 31432 h 31431"/>
                  <a:gd name="connsiteX3" fmla="*/ 33147 w 33146"/>
                  <a:gd name="connsiteY3" fmla="*/ 28384 h 31431"/>
                </a:gdLst>
                <a:ahLst/>
                <a:cxnLst>
                  <a:cxn ang="0">
                    <a:pos x="connsiteX0" y="connsiteY0"/>
                  </a:cxn>
                  <a:cxn ang="0">
                    <a:pos x="connsiteX1" y="connsiteY1"/>
                  </a:cxn>
                  <a:cxn ang="0">
                    <a:pos x="connsiteX2" y="connsiteY2"/>
                  </a:cxn>
                  <a:cxn ang="0">
                    <a:pos x="connsiteX3" y="connsiteY3"/>
                  </a:cxn>
                </a:cxnLst>
                <a:rect l="l" t="t" r="r" b="b"/>
                <a:pathLst>
                  <a:path w="33146" h="31431">
                    <a:moveTo>
                      <a:pt x="33147" y="28384"/>
                    </a:moveTo>
                    <a:cubicBezTo>
                      <a:pt x="32004" y="16954"/>
                      <a:pt x="27337" y="13906"/>
                      <a:pt x="26575" y="1619"/>
                    </a:cubicBezTo>
                    <a:cubicBezTo>
                      <a:pt x="12192" y="-3811"/>
                      <a:pt x="2572" y="4000"/>
                      <a:pt x="0" y="31432"/>
                    </a:cubicBezTo>
                    <a:cubicBezTo>
                      <a:pt x="13621" y="24860"/>
                      <a:pt x="18669" y="14001"/>
                      <a:pt x="33147" y="2838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04" name="Freeform: Shape 74103">
                <a:extLst>
                  <a:ext uri="{FF2B5EF4-FFF2-40B4-BE49-F238E27FC236}">
                    <a16:creationId xmlns:a16="http://schemas.microsoft.com/office/drawing/2014/main" id="{31BFC869-D067-4CC6-90CF-5C6867668830}"/>
                  </a:ext>
                </a:extLst>
              </p:cNvPr>
              <p:cNvSpPr/>
              <p:nvPr/>
            </p:nvSpPr>
            <p:spPr>
              <a:xfrm>
                <a:off x="20646866" y="5519463"/>
                <a:ext cx="26543" cy="79169"/>
              </a:xfrm>
              <a:custGeom>
                <a:avLst/>
                <a:gdLst>
                  <a:gd name="connsiteX0" fmla="*/ 10287 w 26543"/>
                  <a:gd name="connsiteY0" fmla="*/ 21 h 79169"/>
                  <a:gd name="connsiteX1" fmla="*/ 20193 w 26543"/>
                  <a:gd name="connsiteY1" fmla="*/ 44598 h 79169"/>
                  <a:gd name="connsiteX2" fmla="*/ 0 w 26543"/>
                  <a:gd name="connsiteY2" fmla="*/ 58409 h 79169"/>
                  <a:gd name="connsiteX3" fmla="*/ 10287 w 26543"/>
                  <a:gd name="connsiteY3" fmla="*/ 21 h 79169"/>
                </a:gdLst>
                <a:ahLst/>
                <a:cxnLst>
                  <a:cxn ang="0">
                    <a:pos x="connsiteX0" y="connsiteY0"/>
                  </a:cxn>
                  <a:cxn ang="0">
                    <a:pos x="connsiteX1" y="connsiteY1"/>
                  </a:cxn>
                  <a:cxn ang="0">
                    <a:pos x="connsiteX2" y="connsiteY2"/>
                  </a:cxn>
                  <a:cxn ang="0">
                    <a:pos x="connsiteX3" y="connsiteY3"/>
                  </a:cxn>
                </a:cxnLst>
                <a:rect l="l" t="t" r="r" b="b"/>
                <a:pathLst>
                  <a:path w="26543" h="79169">
                    <a:moveTo>
                      <a:pt x="10287" y="21"/>
                    </a:moveTo>
                    <a:cubicBezTo>
                      <a:pt x="12192" y="18309"/>
                      <a:pt x="17240" y="28976"/>
                      <a:pt x="20193" y="44598"/>
                    </a:cubicBezTo>
                    <a:cubicBezTo>
                      <a:pt x="17716" y="72030"/>
                      <a:pt x="1048" y="46979"/>
                      <a:pt x="0" y="58409"/>
                    </a:cubicBezTo>
                    <a:cubicBezTo>
                      <a:pt x="14097" y="128608"/>
                      <a:pt x="45815" y="-1884"/>
                      <a:pt x="10287" y="2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05" name="Freeform: Shape 74104">
                <a:extLst>
                  <a:ext uri="{FF2B5EF4-FFF2-40B4-BE49-F238E27FC236}">
                    <a16:creationId xmlns:a16="http://schemas.microsoft.com/office/drawing/2014/main" id="{7C7F332C-59FE-4274-BC7B-24E1611A9A19}"/>
                  </a:ext>
                </a:extLst>
              </p:cNvPr>
              <p:cNvSpPr/>
              <p:nvPr/>
            </p:nvSpPr>
            <p:spPr>
              <a:xfrm>
                <a:off x="20645505" y="6876783"/>
                <a:ext cx="17423" cy="26302"/>
              </a:xfrm>
              <a:custGeom>
                <a:avLst/>
                <a:gdLst>
                  <a:gd name="connsiteX0" fmla="*/ 17363 w 17423"/>
                  <a:gd name="connsiteY0" fmla="*/ 26302 h 26302"/>
                  <a:gd name="connsiteX1" fmla="*/ 218 w 17423"/>
                  <a:gd name="connsiteY1" fmla="*/ 23540 h 26302"/>
                  <a:gd name="connsiteX2" fmla="*/ 17363 w 17423"/>
                  <a:gd name="connsiteY2" fmla="*/ 26302 h 26302"/>
                </a:gdLst>
                <a:ahLst/>
                <a:cxnLst>
                  <a:cxn ang="0">
                    <a:pos x="connsiteX0" y="connsiteY0"/>
                  </a:cxn>
                  <a:cxn ang="0">
                    <a:pos x="connsiteX1" y="connsiteY1"/>
                  </a:cxn>
                  <a:cxn ang="0">
                    <a:pos x="connsiteX2" y="connsiteY2"/>
                  </a:cxn>
                </a:cxnLst>
                <a:rect l="l" t="t" r="r" b="b"/>
                <a:pathLst>
                  <a:path w="17423" h="26302">
                    <a:moveTo>
                      <a:pt x="17363" y="26302"/>
                    </a:moveTo>
                    <a:cubicBezTo>
                      <a:pt x="18696" y="-2844"/>
                      <a:pt x="-2354" y="-13132"/>
                      <a:pt x="218" y="23540"/>
                    </a:cubicBezTo>
                    <a:cubicBezTo>
                      <a:pt x="6028" y="24397"/>
                      <a:pt x="11648" y="25254"/>
                      <a:pt x="17363" y="2630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06" name="Freeform: Shape 74105">
                <a:extLst>
                  <a:ext uri="{FF2B5EF4-FFF2-40B4-BE49-F238E27FC236}">
                    <a16:creationId xmlns:a16="http://schemas.microsoft.com/office/drawing/2014/main" id="{9DE91BF8-71A1-413E-80C0-6AB1FABEF7F8}"/>
                  </a:ext>
                </a:extLst>
              </p:cNvPr>
              <p:cNvSpPr/>
              <p:nvPr/>
            </p:nvSpPr>
            <p:spPr>
              <a:xfrm>
                <a:off x="20645342" y="4901663"/>
                <a:ext cx="19907" cy="36225"/>
              </a:xfrm>
              <a:custGeom>
                <a:avLst/>
                <a:gdLst>
                  <a:gd name="connsiteX0" fmla="*/ 19908 w 19907"/>
                  <a:gd name="connsiteY0" fmla="*/ 35462 h 36225"/>
                  <a:gd name="connsiteX1" fmla="*/ 0 w 19907"/>
                  <a:gd name="connsiteY1" fmla="*/ 6221 h 36225"/>
                  <a:gd name="connsiteX2" fmla="*/ 19908 w 19907"/>
                  <a:gd name="connsiteY2" fmla="*/ 35462 h 36225"/>
                </a:gdLst>
                <a:ahLst/>
                <a:cxnLst>
                  <a:cxn ang="0">
                    <a:pos x="connsiteX0" y="connsiteY0"/>
                  </a:cxn>
                  <a:cxn ang="0">
                    <a:pos x="connsiteX1" y="connsiteY1"/>
                  </a:cxn>
                  <a:cxn ang="0">
                    <a:pos x="connsiteX2" y="connsiteY2"/>
                  </a:cxn>
                </a:cxnLst>
                <a:rect l="l" t="t" r="r" b="b"/>
                <a:pathLst>
                  <a:path w="19907" h="36225">
                    <a:moveTo>
                      <a:pt x="19908" y="35462"/>
                    </a:moveTo>
                    <a:cubicBezTo>
                      <a:pt x="16002" y="18127"/>
                      <a:pt x="8668" y="-13401"/>
                      <a:pt x="0" y="6221"/>
                    </a:cubicBezTo>
                    <a:cubicBezTo>
                      <a:pt x="5525" y="18508"/>
                      <a:pt x="7048" y="40606"/>
                      <a:pt x="19908" y="3546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07" name="Freeform: Shape 74106">
                <a:extLst>
                  <a:ext uri="{FF2B5EF4-FFF2-40B4-BE49-F238E27FC236}">
                    <a16:creationId xmlns:a16="http://schemas.microsoft.com/office/drawing/2014/main" id="{9EEA5AC3-2CF3-421F-BF71-9E36FB2E51F3}"/>
                  </a:ext>
                </a:extLst>
              </p:cNvPr>
              <p:cNvSpPr/>
              <p:nvPr/>
            </p:nvSpPr>
            <p:spPr>
              <a:xfrm>
                <a:off x="20647993" y="4299712"/>
                <a:ext cx="15160" cy="42586"/>
              </a:xfrm>
              <a:custGeom>
                <a:avLst/>
                <a:gdLst>
                  <a:gd name="connsiteX0" fmla="*/ 15161 w 15160"/>
                  <a:gd name="connsiteY0" fmla="*/ 18860 h 42586"/>
                  <a:gd name="connsiteX1" fmla="*/ 5255 w 15160"/>
                  <a:gd name="connsiteY1" fmla="*/ 0 h 42586"/>
                  <a:gd name="connsiteX2" fmla="*/ 1921 w 15160"/>
                  <a:gd name="connsiteY2" fmla="*/ 42291 h 42586"/>
                  <a:gd name="connsiteX3" fmla="*/ 5255 w 15160"/>
                  <a:gd name="connsiteY3" fmla="*/ 25718 h 42586"/>
                  <a:gd name="connsiteX4" fmla="*/ 15161 w 15160"/>
                  <a:gd name="connsiteY4" fmla="*/ 18860 h 42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60" h="42586">
                    <a:moveTo>
                      <a:pt x="15161" y="18860"/>
                    </a:moveTo>
                    <a:cubicBezTo>
                      <a:pt x="14399" y="6287"/>
                      <a:pt x="5350" y="14097"/>
                      <a:pt x="5255" y="0"/>
                    </a:cubicBezTo>
                    <a:cubicBezTo>
                      <a:pt x="1731" y="2953"/>
                      <a:pt x="-2556" y="45720"/>
                      <a:pt x="1921" y="42291"/>
                    </a:cubicBezTo>
                    <a:cubicBezTo>
                      <a:pt x="10398" y="44196"/>
                      <a:pt x="6017" y="36671"/>
                      <a:pt x="5255" y="25718"/>
                    </a:cubicBezTo>
                    <a:cubicBezTo>
                      <a:pt x="5826" y="15621"/>
                      <a:pt x="11351" y="19526"/>
                      <a:pt x="15161" y="1886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08" name="Freeform: Shape 74107">
                <a:extLst>
                  <a:ext uri="{FF2B5EF4-FFF2-40B4-BE49-F238E27FC236}">
                    <a16:creationId xmlns:a16="http://schemas.microsoft.com/office/drawing/2014/main" id="{3195F219-BF1D-47F2-B8A0-630ED7C064ED}"/>
                  </a:ext>
                </a:extLst>
              </p:cNvPr>
              <p:cNvSpPr/>
              <p:nvPr/>
            </p:nvSpPr>
            <p:spPr>
              <a:xfrm>
                <a:off x="20633439" y="5125921"/>
                <a:ext cx="25209" cy="22294"/>
              </a:xfrm>
              <a:custGeom>
                <a:avLst/>
                <a:gdLst>
                  <a:gd name="connsiteX0" fmla="*/ 24666 w 25209"/>
                  <a:gd name="connsiteY0" fmla="*/ 15991 h 22294"/>
                  <a:gd name="connsiteX1" fmla="*/ 1235 w 25209"/>
                  <a:gd name="connsiteY1" fmla="*/ 11991 h 22294"/>
                  <a:gd name="connsiteX2" fmla="*/ 24666 w 25209"/>
                  <a:gd name="connsiteY2" fmla="*/ 15991 h 22294"/>
                </a:gdLst>
                <a:ahLst/>
                <a:cxnLst>
                  <a:cxn ang="0">
                    <a:pos x="connsiteX0" y="connsiteY0"/>
                  </a:cxn>
                  <a:cxn ang="0">
                    <a:pos x="connsiteX1" y="connsiteY1"/>
                  </a:cxn>
                  <a:cxn ang="0">
                    <a:pos x="connsiteX2" y="connsiteY2"/>
                  </a:cxn>
                </a:cxnLst>
                <a:rect l="l" t="t" r="r" b="b"/>
                <a:pathLst>
                  <a:path w="25209" h="22294">
                    <a:moveTo>
                      <a:pt x="24666" y="15991"/>
                    </a:moveTo>
                    <a:cubicBezTo>
                      <a:pt x="30096" y="-15441"/>
                      <a:pt x="-7147" y="8562"/>
                      <a:pt x="1235" y="11991"/>
                    </a:cubicBezTo>
                    <a:cubicBezTo>
                      <a:pt x="13331" y="6942"/>
                      <a:pt x="17427" y="34089"/>
                      <a:pt x="24666" y="1599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09" name="Freeform: Shape 74108">
                <a:extLst>
                  <a:ext uri="{FF2B5EF4-FFF2-40B4-BE49-F238E27FC236}">
                    <a16:creationId xmlns:a16="http://schemas.microsoft.com/office/drawing/2014/main" id="{677B0805-018B-4209-B145-BDF88C070EA5}"/>
                  </a:ext>
                </a:extLst>
              </p:cNvPr>
              <p:cNvSpPr/>
              <p:nvPr/>
            </p:nvSpPr>
            <p:spPr>
              <a:xfrm>
                <a:off x="20633685" y="4571460"/>
                <a:ext cx="22324" cy="26104"/>
              </a:xfrm>
              <a:custGeom>
                <a:avLst/>
                <a:gdLst>
                  <a:gd name="connsiteX0" fmla="*/ 22324 w 22324"/>
                  <a:gd name="connsiteY0" fmla="*/ 20574 h 26104"/>
                  <a:gd name="connsiteX1" fmla="*/ 2418 w 22324"/>
                  <a:gd name="connsiteY1" fmla="*/ 0 h 26104"/>
                  <a:gd name="connsiteX2" fmla="*/ 22324 w 22324"/>
                  <a:gd name="connsiteY2" fmla="*/ 20574 h 26104"/>
                </a:gdLst>
                <a:ahLst/>
                <a:cxnLst>
                  <a:cxn ang="0">
                    <a:pos x="connsiteX0" y="connsiteY0"/>
                  </a:cxn>
                  <a:cxn ang="0">
                    <a:pos x="connsiteX1" y="connsiteY1"/>
                  </a:cxn>
                  <a:cxn ang="0">
                    <a:pos x="connsiteX2" y="connsiteY2"/>
                  </a:cxn>
                </a:cxnLst>
                <a:rect l="l" t="t" r="r" b="b"/>
                <a:pathLst>
                  <a:path w="22324" h="26104">
                    <a:moveTo>
                      <a:pt x="22324" y="20574"/>
                    </a:moveTo>
                    <a:cubicBezTo>
                      <a:pt x="21182" y="-18383"/>
                      <a:pt x="6703" y="27432"/>
                      <a:pt x="2418" y="0"/>
                    </a:cubicBezTo>
                    <a:cubicBezTo>
                      <a:pt x="-7393" y="20384"/>
                      <a:pt x="15371" y="34385"/>
                      <a:pt x="22324" y="2057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10" name="Freeform: Shape 74109">
                <a:extLst>
                  <a:ext uri="{FF2B5EF4-FFF2-40B4-BE49-F238E27FC236}">
                    <a16:creationId xmlns:a16="http://schemas.microsoft.com/office/drawing/2014/main" id="{A5DE7B1A-7C3B-4734-AB26-9F463C459CC7}"/>
                  </a:ext>
                </a:extLst>
              </p:cNvPr>
              <p:cNvSpPr/>
              <p:nvPr/>
            </p:nvSpPr>
            <p:spPr>
              <a:xfrm>
                <a:off x="20641151" y="5174583"/>
                <a:ext cx="9423" cy="84994"/>
              </a:xfrm>
              <a:custGeom>
                <a:avLst/>
                <a:gdLst>
                  <a:gd name="connsiteX0" fmla="*/ 6858 w 9423"/>
                  <a:gd name="connsiteY0" fmla="*/ 0 h 84994"/>
                  <a:gd name="connsiteX1" fmla="*/ 0 w 9423"/>
                  <a:gd name="connsiteY1" fmla="*/ 84677 h 84994"/>
                  <a:gd name="connsiteX2" fmla="*/ 6858 w 9423"/>
                  <a:gd name="connsiteY2" fmla="*/ 0 h 84994"/>
                </a:gdLst>
                <a:ahLst/>
                <a:cxnLst>
                  <a:cxn ang="0">
                    <a:pos x="connsiteX0" y="connsiteY0"/>
                  </a:cxn>
                  <a:cxn ang="0">
                    <a:pos x="connsiteX1" y="connsiteY1"/>
                  </a:cxn>
                  <a:cxn ang="0">
                    <a:pos x="connsiteX2" y="connsiteY2"/>
                  </a:cxn>
                </a:cxnLst>
                <a:rect l="l" t="t" r="r" b="b"/>
                <a:pathLst>
                  <a:path w="9423" h="84994">
                    <a:moveTo>
                      <a:pt x="6858" y="0"/>
                    </a:moveTo>
                    <a:cubicBezTo>
                      <a:pt x="-4096" y="4382"/>
                      <a:pt x="5144" y="60388"/>
                      <a:pt x="0" y="84677"/>
                    </a:cubicBezTo>
                    <a:cubicBezTo>
                      <a:pt x="18574" y="90678"/>
                      <a:pt x="3334" y="9716"/>
                      <a:pt x="6858"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11" name="Freeform: Shape 74110">
                <a:extLst>
                  <a:ext uri="{FF2B5EF4-FFF2-40B4-BE49-F238E27FC236}">
                    <a16:creationId xmlns:a16="http://schemas.microsoft.com/office/drawing/2014/main" id="{F0F90229-2898-4693-B58C-6E1D25AC1025}"/>
                  </a:ext>
                </a:extLst>
              </p:cNvPr>
              <p:cNvSpPr/>
              <p:nvPr/>
            </p:nvSpPr>
            <p:spPr>
              <a:xfrm>
                <a:off x="20634019" y="3952679"/>
                <a:ext cx="16561" cy="28805"/>
              </a:xfrm>
              <a:custGeom>
                <a:avLst/>
                <a:gdLst>
                  <a:gd name="connsiteX0" fmla="*/ 16561 w 16561"/>
                  <a:gd name="connsiteY0" fmla="*/ 28802 h 28805"/>
                  <a:gd name="connsiteX1" fmla="*/ 178 w 16561"/>
                  <a:gd name="connsiteY1" fmla="*/ 227 h 28805"/>
                  <a:gd name="connsiteX2" fmla="*/ 16561 w 16561"/>
                  <a:gd name="connsiteY2" fmla="*/ 28802 h 28805"/>
                </a:gdLst>
                <a:ahLst/>
                <a:cxnLst>
                  <a:cxn ang="0">
                    <a:pos x="connsiteX0" y="connsiteY0"/>
                  </a:cxn>
                  <a:cxn ang="0">
                    <a:pos x="connsiteX1" y="connsiteY1"/>
                  </a:cxn>
                  <a:cxn ang="0">
                    <a:pos x="connsiteX2" y="connsiteY2"/>
                  </a:cxn>
                </a:cxnLst>
                <a:rect l="l" t="t" r="r" b="b"/>
                <a:pathLst>
                  <a:path w="16561" h="28805">
                    <a:moveTo>
                      <a:pt x="16561" y="28802"/>
                    </a:moveTo>
                    <a:cubicBezTo>
                      <a:pt x="13608" y="13277"/>
                      <a:pt x="10466" y="-2059"/>
                      <a:pt x="178" y="227"/>
                    </a:cubicBezTo>
                    <a:cubicBezTo>
                      <a:pt x="-1346" y="26802"/>
                      <a:pt x="7132" y="28898"/>
                      <a:pt x="16561" y="2880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12" name="Freeform: Shape 74111">
                <a:extLst>
                  <a:ext uri="{FF2B5EF4-FFF2-40B4-BE49-F238E27FC236}">
                    <a16:creationId xmlns:a16="http://schemas.microsoft.com/office/drawing/2014/main" id="{B075F5AA-18B5-4404-9D40-932CFE161383}"/>
                  </a:ext>
                </a:extLst>
              </p:cNvPr>
              <p:cNvSpPr/>
              <p:nvPr/>
            </p:nvSpPr>
            <p:spPr>
              <a:xfrm>
                <a:off x="20628101" y="3677729"/>
                <a:ext cx="22955" cy="27162"/>
              </a:xfrm>
              <a:custGeom>
                <a:avLst/>
                <a:gdLst>
                  <a:gd name="connsiteX0" fmla="*/ 22956 w 22955"/>
                  <a:gd name="connsiteY0" fmla="*/ 11906 h 27162"/>
                  <a:gd name="connsiteX1" fmla="*/ 3334 w 22955"/>
                  <a:gd name="connsiteY1" fmla="*/ 0 h 27162"/>
                  <a:gd name="connsiteX2" fmla="*/ 0 w 22955"/>
                  <a:gd name="connsiteY2" fmla="*/ 16574 h 27162"/>
                  <a:gd name="connsiteX3" fmla="*/ 22956 w 22955"/>
                  <a:gd name="connsiteY3" fmla="*/ 11906 h 27162"/>
                </a:gdLst>
                <a:ahLst/>
                <a:cxnLst>
                  <a:cxn ang="0">
                    <a:pos x="connsiteX0" y="connsiteY0"/>
                  </a:cxn>
                  <a:cxn ang="0">
                    <a:pos x="connsiteX1" y="connsiteY1"/>
                  </a:cxn>
                  <a:cxn ang="0">
                    <a:pos x="connsiteX2" y="connsiteY2"/>
                  </a:cxn>
                  <a:cxn ang="0">
                    <a:pos x="connsiteX3" y="connsiteY3"/>
                  </a:cxn>
                </a:cxnLst>
                <a:rect l="l" t="t" r="r" b="b"/>
                <a:pathLst>
                  <a:path w="22955" h="27162">
                    <a:moveTo>
                      <a:pt x="22956" y="11906"/>
                    </a:moveTo>
                    <a:cubicBezTo>
                      <a:pt x="22574" y="-7049"/>
                      <a:pt x="9049" y="5905"/>
                      <a:pt x="3334" y="0"/>
                    </a:cubicBezTo>
                    <a:cubicBezTo>
                      <a:pt x="6953" y="11144"/>
                      <a:pt x="6191" y="18097"/>
                      <a:pt x="0" y="16574"/>
                    </a:cubicBezTo>
                    <a:cubicBezTo>
                      <a:pt x="7430" y="47911"/>
                      <a:pt x="11621" y="-1619"/>
                      <a:pt x="22956" y="1190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13" name="Freeform: Shape 74112">
                <a:extLst>
                  <a:ext uri="{FF2B5EF4-FFF2-40B4-BE49-F238E27FC236}">
                    <a16:creationId xmlns:a16="http://schemas.microsoft.com/office/drawing/2014/main" id="{2FBE0CB1-B74C-4F6B-BF6D-D4777106E4E6}"/>
                  </a:ext>
                </a:extLst>
              </p:cNvPr>
              <p:cNvSpPr/>
              <p:nvPr/>
            </p:nvSpPr>
            <p:spPr>
              <a:xfrm>
                <a:off x="20628197" y="5079272"/>
                <a:ext cx="17291" cy="25807"/>
              </a:xfrm>
              <a:custGeom>
                <a:avLst/>
                <a:gdLst>
                  <a:gd name="connsiteX0" fmla="*/ 16764 w 17291"/>
                  <a:gd name="connsiteY0" fmla="*/ 347 h 25807"/>
                  <a:gd name="connsiteX1" fmla="*/ 0 w 17291"/>
                  <a:gd name="connsiteY1" fmla="*/ 14539 h 25807"/>
                  <a:gd name="connsiteX2" fmla="*/ 16764 w 17291"/>
                  <a:gd name="connsiteY2" fmla="*/ 347 h 25807"/>
                </a:gdLst>
                <a:ahLst/>
                <a:cxnLst>
                  <a:cxn ang="0">
                    <a:pos x="connsiteX0" y="connsiteY0"/>
                  </a:cxn>
                  <a:cxn ang="0">
                    <a:pos x="connsiteX1" y="connsiteY1"/>
                  </a:cxn>
                  <a:cxn ang="0">
                    <a:pos x="connsiteX2" y="connsiteY2"/>
                  </a:cxn>
                </a:cxnLst>
                <a:rect l="l" t="t" r="r" b="b"/>
                <a:pathLst>
                  <a:path w="17291" h="25807">
                    <a:moveTo>
                      <a:pt x="16764" y="347"/>
                    </a:moveTo>
                    <a:cubicBezTo>
                      <a:pt x="8477" y="-2415"/>
                      <a:pt x="6382" y="12158"/>
                      <a:pt x="0" y="14539"/>
                    </a:cubicBezTo>
                    <a:cubicBezTo>
                      <a:pt x="2572" y="34732"/>
                      <a:pt x="20574" y="26445"/>
                      <a:pt x="16764" y="34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14" name="Freeform: Shape 74113">
                <a:extLst>
                  <a:ext uri="{FF2B5EF4-FFF2-40B4-BE49-F238E27FC236}">
                    <a16:creationId xmlns:a16="http://schemas.microsoft.com/office/drawing/2014/main" id="{6D0AA790-5F0E-4826-8E78-6051FD073B4F}"/>
                  </a:ext>
                </a:extLst>
              </p:cNvPr>
              <p:cNvSpPr/>
              <p:nvPr/>
            </p:nvSpPr>
            <p:spPr>
              <a:xfrm>
                <a:off x="20618767" y="3443700"/>
                <a:ext cx="29337" cy="22288"/>
              </a:xfrm>
              <a:custGeom>
                <a:avLst/>
                <a:gdLst>
                  <a:gd name="connsiteX0" fmla="*/ 29337 w 29337"/>
                  <a:gd name="connsiteY0" fmla="*/ 22288 h 22288"/>
                  <a:gd name="connsiteX1" fmla="*/ 0 w 29337"/>
                  <a:gd name="connsiteY1" fmla="*/ 0 h 22288"/>
                  <a:gd name="connsiteX2" fmla="*/ 29337 w 29337"/>
                  <a:gd name="connsiteY2" fmla="*/ 22288 h 22288"/>
                </a:gdLst>
                <a:ahLst/>
                <a:cxnLst>
                  <a:cxn ang="0">
                    <a:pos x="connsiteX0" y="connsiteY0"/>
                  </a:cxn>
                  <a:cxn ang="0">
                    <a:pos x="connsiteX1" y="connsiteY1"/>
                  </a:cxn>
                  <a:cxn ang="0">
                    <a:pos x="connsiteX2" y="connsiteY2"/>
                  </a:cxn>
                </a:cxnLst>
                <a:rect l="l" t="t" r="r" b="b"/>
                <a:pathLst>
                  <a:path w="29337" h="22288">
                    <a:moveTo>
                      <a:pt x="29337" y="22288"/>
                    </a:moveTo>
                    <a:cubicBezTo>
                      <a:pt x="20478" y="-4953"/>
                      <a:pt x="15335" y="11525"/>
                      <a:pt x="0" y="0"/>
                    </a:cubicBezTo>
                    <a:cubicBezTo>
                      <a:pt x="5525" y="17812"/>
                      <a:pt x="16859" y="21431"/>
                      <a:pt x="29337" y="2228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15" name="Freeform: Shape 74114">
                <a:extLst>
                  <a:ext uri="{FF2B5EF4-FFF2-40B4-BE49-F238E27FC236}">
                    <a16:creationId xmlns:a16="http://schemas.microsoft.com/office/drawing/2014/main" id="{848FD9FB-96A7-44C0-89CF-A4D079C84D4D}"/>
                  </a:ext>
                </a:extLst>
              </p:cNvPr>
              <p:cNvSpPr/>
              <p:nvPr/>
            </p:nvSpPr>
            <p:spPr>
              <a:xfrm>
                <a:off x="20629473" y="3385883"/>
                <a:ext cx="18631" cy="47237"/>
              </a:xfrm>
              <a:custGeom>
                <a:avLst/>
                <a:gdLst>
                  <a:gd name="connsiteX0" fmla="*/ 18632 w 18631"/>
                  <a:gd name="connsiteY0" fmla="*/ 45815 h 47237"/>
                  <a:gd name="connsiteX1" fmla="*/ 2439 w 18631"/>
                  <a:gd name="connsiteY1" fmla="*/ 0 h 47237"/>
                  <a:gd name="connsiteX2" fmla="*/ 18632 w 18631"/>
                  <a:gd name="connsiteY2" fmla="*/ 45815 h 47237"/>
                </a:gdLst>
                <a:ahLst/>
                <a:cxnLst>
                  <a:cxn ang="0">
                    <a:pos x="connsiteX0" y="connsiteY0"/>
                  </a:cxn>
                  <a:cxn ang="0">
                    <a:pos x="connsiteX1" y="connsiteY1"/>
                  </a:cxn>
                  <a:cxn ang="0">
                    <a:pos x="connsiteX2" y="connsiteY2"/>
                  </a:cxn>
                </a:cxnLst>
                <a:rect l="l" t="t" r="r" b="b"/>
                <a:pathLst>
                  <a:path w="18631" h="47237">
                    <a:moveTo>
                      <a:pt x="18632" y="45815"/>
                    </a:moveTo>
                    <a:cubicBezTo>
                      <a:pt x="14059" y="28384"/>
                      <a:pt x="3200" y="26575"/>
                      <a:pt x="2439" y="0"/>
                    </a:cubicBezTo>
                    <a:cubicBezTo>
                      <a:pt x="-4800" y="12763"/>
                      <a:pt x="5106" y="55531"/>
                      <a:pt x="18632" y="4581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16" name="Freeform: Shape 74115">
                <a:extLst>
                  <a:ext uri="{FF2B5EF4-FFF2-40B4-BE49-F238E27FC236}">
                    <a16:creationId xmlns:a16="http://schemas.microsoft.com/office/drawing/2014/main" id="{AE038980-1CB2-4D9A-88D1-6A602C3CFC18}"/>
                  </a:ext>
                </a:extLst>
              </p:cNvPr>
              <p:cNvSpPr/>
              <p:nvPr/>
            </p:nvSpPr>
            <p:spPr>
              <a:xfrm>
                <a:off x="20605370" y="6689725"/>
                <a:ext cx="13873" cy="25717"/>
              </a:xfrm>
              <a:custGeom>
                <a:avLst/>
                <a:gdLst>
                  <a:gd name="connsiteX0" fmla="*/ 13778 w 13873"/>
                  <a:gd name="connsiteY0" fmla="*/ 25718 h 25717"/>
                  <a:gd name="connsiteX1" fmla="*/ 13873 w 13873"/>
                  <a:gd name="connsiteY1" fmla="*/ 0 h 25717"/>
                  <a:gd name="connsiteX2" fmla="*/ 62 w 13873"/>
                  <a:gd name="connsiteY2" fmla="*/ 23526 h 25717"/>
                  <a:gd name="connsiteX3" fmla="*/ 13778 w 13873"/>
                  <a:gd name="connsiteY3" fmla="*/ 25718 h 25717"/>
                </a:gdLst>
                <a:ahLst/>
                <a:cxnLst>
                  <a:cxn ang="0">
                    <a:pos x="connsiteX0" y="connsiteY0"/>
                  </a:cxn>
                  <a:cxn ang="0">
                    <a:pos x="connsiteX1" y="connsiteY1"/>
                  </a:cxn>
                  <a:cxn ang="0">
                    <a:pos x="connsiteX2" y="connsiteY2"/>
                  </a:cxn>
                  <a:cxn ang="0">
                    <a:pos x="connsiteX3" y="connsiteY3"/>
                  </a:cxn>
                </a:cxnLst>
                <a:rect l="l" t="t" r="r" b="b"/>
                <a:pathLst>
                  <a:path w="13873" h="25717">
                    <a:moveTo>
                      <a:pt x="13778" y="25718"/>
                    </a:moveTo>
                    <a:cubicBezTo>
                      <a:pt x="13778" y="17145"/>
                      <a:pt x="13873" y="8477"/>
                      <a:pt x="13873" y="0"/>
                    </a:cubicBezTo>
                    <a:cubicBezTo>
                      <a:pt x="7396" y="2572"/>
                      <a:pt x="-795" y="762"/>
                      <a:pt x="62" y="23526"/>
                    </a:cubicBezTo>
                    <a:lnTo>
                      <a:pt x="13778" y="25718"/>
                    </a:ln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17" name="Freeform: Shape 74116">
                <a:extLst>
                  <a:ext uri="{FF2B5EF4-FFF2-40B4-BE49-F238E27FC236}">
                    <a16:creationId xmlns:a16="http://schemas.microsoft.com/office/drawing/2014/main" id="{02405CA8-424A-4E4E-A356-AFE593F9DAD0}"/>
                  </a:ext>
                </a:extLst>
              </p:cNvPr>
              <p:cNvSpPr/>
              <p:nvPr/>
            </p:nvSpPr>
            <p:spPr>
              <a:xfrm>
                <a:off x="20556855" y="3373596"/>
                <a:ext cx="52101" cy="90226"/>
              </a:xfrm>
              <a:custGeom>
                <a:avLst/>
                <a:gdLst>
                  <a:gd name="connsiteX0" fmla="*/ 52101 w 52101"/>
                  <a:gd name="connsiteY0" fmla="*/ 85630 h 90226"/>
                  <a:gd name="connsiteX1" fmla="*/ 48863 w 52101"/>
                  <a:gd name="connsiteY1" fmla="*/ 59341 h 90226"/>
                  <a:gd name="connsiteX2" fmla="*/ 35814 w 52101"/>
                  <a:gd name="connsiteY2" fmla="*/ 48577 h 90226"/>
                  <a:gd name="connsiteX3" fmla="*/ 3334 w 52101"/>
                  <a:gd name="connsiteY3" fmla="*/ 0 h 90226"/>
                  <a:gd name="connsiteX4" fmla="*/ 0 w 52101"/>
                  <a:gd name="connsiteY4" fmla="*/ 33718 h 90226"/>
                  <a:gd name="connsiteX5" fmla="*/ 29242 w 52101"/>
                  <a:gd name="connsiteY5" fmla="*/ 81629 h 90226"/>
                  <a:gd name="connsiteX6" fmla="*/ 52101 w 52101"/>
                  <a:gd name="connsiteY6" fmla="*/ 85630 h 90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01" h="90226">
                    <a:moveTo>
                      <a:pt x="52101" y="85630"/>
                    </a:moveTo>
                    <a:cubicBezTo>
                      <a:pt x="50387" y="78391"/>
                      <a:pt x="48673" y="71152"/>
                      <a:pt x="48863" y="59341"/>
                    </a:cubicBezTo>
                    <a:cubicBezTo>
                      <a:pt x="44196" y="85249"/>
                      <a:pt x="21812" y="54959"/>
                      <a:pt x="35814" y="48577"/>
                    </a:cubicBezTo>
                    <a:cubicBezTo>
                      <a:pt x="28670" y="23241"/>
                      <a:pt x="4286" y="40196"/>
                      <a:pt x="3334" y="0"/>
                    </a:cubicBezTo>
                    <a:cubicBezTo>
                      <a:pt x="-1048" y="1905"/>
                      <a:pt x="571" y="21050"/>
                      <a:pt x="0" y="33718"/>
                    </a:cubicBezTo>
                    <a:cubicBezTo>
                      <a:pt x="7048" y="56293"/>
                      <a:pt x="29623" y="40957"/>
                      <a:pt x="29242" y="81629"/>
                    </a:cubicBezTo>
                    <a:cubicBezTo>
                      <a:pt x="41148" y="76105"/>
                      <a:pt x="46577" y="99822"/>
                      <a:pt x="52101" y="8563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18" name="Freeform: Shape 74117">
                <a:extLst>
                  <a:ext uri="{FF2B5EF4-FFF2-40B4-BE49-F238E27FC236}">
                    <a16:creationId xmlns:a16="http://schemas.microsoft.com/office/drawing/2014/main" id="{3030D44C-8D01-4165-92AB-E63D25EA854B}"/>
                  </a:ext>
                </a:extLst>
              </p:cNvPr>
              <p:cNvSpPr/>
              <p:nvPr/>
            </p:nvSpPr>
            <p:spPr>
              <a:xfrm>
                <a:off x="20567046" y="3280251"/>
                <a:ext cx="38956" cy="41052"/>
              </a:xfrm>
              <a:custGeom>
                <a:avLst/>
                <a:gdLst>
                  <a:gd name="connsiteX0" fmla="*/ 38957 w 38956"/>
                  <a:gd name="connsiteY0" fmla="*/ 41053 h 41052"/>
                  <a:gd name="connsiteX1" fmla="*/ 0 w 38956"/>
                  <a:gd name="connsiteY1" fmla="*/ 0 h 41052"/>
                  <a:gd name="connsiteX2" fmla="*/ 38957 w 38956"/>
                  <a:gd name="connsiteY2" fmla="*/ 41053 h 41052"/>
                </a:gdLst>
                <a:ahLst/>
                <a:cxnLst>
                  <a:cxn ang="0">
                    <a:pos x="connsiteX0" y="connsiteY0"/>
                  </a:cxn>
                  <a:cxn ang="0">
                    <a:pos x="connsiteX1" y="connsiteY1"/>
                  </a:cxn>
                  <a:cxn ang="0">
                    <a:pos x="connsiteX2" y="connsiteY2"/>
                  </a:cxn>
                </a:cxnLst>
                <a:rect l="l" t="t" r="r" b="b"/>
                <a:pathLst>
                  <a:path w="38956" h="41052">
                    <a:moveTo>
                      <a:pt x="38957" y="41053"/>
                    </a:moveTo>
                    <a:cubicBezTo>
                      <a:pt x="36290" y="2000"/>
                      <a:pt x="13239" y="12954"/>
                      <a:pt x="0" y="0"/>
                    </a:cubicBezTo>
                    <a:cubicBezTo>
                      <a:pt x="9620" y="47530"/>
                      <a:pt x="24384" y="5048"/>
                      <a:pt x="38957" y="4105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19" name="Freeform: Shape 74118">
                <a:extLst>
                  <a:ext uri="{FF2B5EF4-FFF2-40B4-BE49-F238E27FC236}">
                    <a16:creationId xmlns:a16="http://schemas.microsoft.com/office/drawing/2014/main" id="{A187C363-F597-4429-93CC-201E4ECFF4AB}"/>
                  </a:ext>
                </a:extLst>
              </p:cNvPr>
              <p:cNvSpPr/>
              <p:nvPr/>
            </p:nvSpPr>
            <p:spPr>
              <a:xfrm>
                <a:off x="20569044" y="3752787"/>
                <a:ext cx="32672" cy="53244"/>
              </a:xfrm>
              <a:custGeom>
                <a:avLst/>
                <a:gdLst>
                  <a:gd name="connsiteX0" fmla="*/ 32673 w 32672"/>
                  <a:gd name="connsiteY0" fmla="*/ 39910 h 53244"/>
                  <a:gd name="connsiteX1" fmla="*/ 2 w 32672"/>
                  <a:gd name="connsiteY1" fmla="*/ 0 h 53244"/>
                  <a:gd name="connsiteX2" fmla="*/ 9718 w 32672"/>
                  <a:gd name="connsiteY2" fmla="*/ 53245 h 53244"/>
                  <a:gd name="connsiteX3" fmla="*/ 32673 w 32672"/>
                  <a:gd name="connsiteY3" fmla="*/ 39910 h 53244"/>
                </a:gdLst>
                <a:ahLst/>
                <a:cxnLst>
                  <a:cxn ang="0">
                    <a:pos x="connsiteX0" y="connsiteY0"/>
                  </a:cxn>
                  <a:cxn ang="0">
                    <a:pos x="connsiteX1" y="connsiteY1"/>
                  </a:cxn>
                  <a:cxn ang="0">
                    <a:pos x="connsiteX2" y="connsiteY2"/>
                  </a:cxn>
                  <a:cxn ang="0">
                    <a:pos x="connsiteX3" y="connsiteY3"/>
                  </a:cxn>
                </a:cxnLst>
                <a:rect l="l" t="t" r="r" b="b"/>
                <a:pathLst>
                  <a:path w="32672" h="53244">
                    <a:moveTo>
                      <a:pt x="32673" y="39910"/>
                    </a:moveTo>
                    <a:cubicBezTo>
                      <a:pt x="28482" y="14383"/>
                      <a:pt x="10480" y="27527"/>
                      <a:pt x="2" y="0"/>
                    </a:cubicBezTo>
                    <a:cubicBezTo>
                      <a:pt x="-188" y="26194"/>
                      <a:pt x="11718" y="22669"/>
                      <a:pt x="9718" y="53245"/>
                    </a:cubicBezTo>
                    <a:cubicBezTo>
                      <a:pt x="18291" y="51435"/>
                      <a:pt x="18862" y="27337"/>
                      <a:pt x="32673" y="3991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20" name="Freeform: Shape 74119">
                <a:extLst>
                  <a:ext uri="{FF2B5EF4-FFF2-40B4-BE49-F238E27FC236}">
                    <a16:creationId xmlns:a16="http://schemas.microsoft.com/office/drawing/2014/main" id="{8AA57D66-8ECA-4449-9729-21E87083B163}"/>
                  </a:ext>
                </a:extLst>
              </p:cNvPr>
              <p:cNvSpPr/>
              <p:nvPr/>
            </p:nvSpPr>
            <p:spPr>
              <a:xfrm>
                <a:off x="20572476" y="3684778"/>
                <a:ext cx="16287" cy="45720"/>
              </a:xfrm>
              <a:custGeom>
                <a:avLst/>
                <a:gdLst>
                  <a:gd name="connsiteX0" fmla="*/ 16287 w 16287"/>
                  <a:gd name="connsiteY0" fmla="*/ 45720 h 45720"/>
                  <a:gd name="connsiteX1" fmla="*/ 0 w 16287"/>
                  <a:gd name="connsiteY1" fmla="*/ 0 h 45720"/>
                  <a:gd name="connsiteX2" fmla="*/ 16287 w 16287"/>
                  <a:gd name="connsiteY2" fmla="*/ 45720 h 45720"/>
                </a:gdLst>
                <a:ahLst/>
                <a:cxnLst>
                  <a:cxn ang="0">
                    <a:pos x="connsiteX0" y="connsiteY0"/>
                  </a:cxn>
                  <a:cxn ang="0">
                    <a:pos x="connsiteX1" y="connsiteY1"/>
                  </a:cxn>
                  <a:cxn ang="0">
                    <a:pos x="connsiteX2" y="connsiteY2"/>
                  </a:cxn>
                </a:cxnLst>
                <a:rect l="l" t="t" r="r" b="b"/>
                <a:pathLst>
                  <a:path w="16287" h="45720">
                    <a:moveTo>
                      <a:pt x="16287" y="45720"/>
                    </a:moveTo>
                    <a:cubicBezTo>
                      <a:pt x="10287" y="31909"/>
                      <a:pt x="11525" y="476"/>
                      <a:pt x="0" y="0"/>
                    </a:cubicBezTo>
                    <a:cubicBezTo>
                      <a:pt x="3334" y="20479"/>
                      <a:pt x="6477" y="41148"/>
                      <a:pt x="16287" y="4572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21" name="Freeform: Shape 74120">
                <a:extLst>
                  <a:ext uri="{FF2B5EF4-FFF2-40B4-BE49-F238E27FC236}">
                    <a16:creationId xmlns:a16="http://schemas.microsoft.com/office/drawing/2014/main" id="{C8878393-DAC8-48C6-BB5B-83551012295C}"/>
                  </a:ext>
                </a:extLst>
              </p:cNvPr>
              <p:cNvSpPr/>
              <p:nvPr/>
            </p:nvSpPr>
            <p:spPr>
              <a:xfrm>
                <a:off x="20559521" y="4663736"/>
                <a:ext cx="23241" cy="26057"/>
              </a:xfrm>
              <a:custGeom>
                <a:avLst/>
                <a:gdLst>
                  <a:gd name="connsiteX0" fmla="*/ 23241 w 23241"/>
                  <a:gd name="connsiteY0" fmla="*/ 18881 h 26057"/>
                  <a:gd name="connsiteX1" fmla="*/ 0 w 23241"/>
                  <a:gd name="connsiteY1" fmla="*/ 14976 h 26057"/>
                  <a:gd name="connsiteX2" fmla="*/ 23241 w 23241"/>
                  <a:gd name="connsiteY2" fmla="*/ 18881 h 26057"/>
                </a:gdLst>
                <a:ahLst/>
                <a:cxnLst>
                  <a:cxn ang="0">
                    <a:pos x="connsiteX0" y="connsiteY0"/>
                  </a:cxn>
                  <a:cxn ang="0">
                    <a:pos x="connsiteX1" y="connsiteY1"/>
                  </a:cxn>
                  <a:cxn ang="0">
                    <a:pos x="connsiteX2" y="connsiteY2"/>
                  </a:cxn>
                </a:cxnLst>
                <a:rect l="l" t="t" r="r" b="b"/>
                <a:pathLst>
                  <a:path w="23241" h="26057">
                    <a:moveTo>
                      <a:pt x="23241" y="18881"/>
                    </a:moveTo>
                    <a:cubicBezTo>
                      <a:pt x="20384" y="-27601"/>
                      <a:pt x="10573" y="28025"/>
                      <a:pt x="0" y="14976"/>
                    </a:cubicBezTo>
                    <a:cubicBezTo>
                      <a:pt x="4953" y="41836"/>
                      <a:pt x="14669" y="10309"/>
                      <a:pt x="23241" y="1888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22" name="Freeform: Shape 74121">
                <a:extLst>
                  <a:ext uri="{FF2B5EF4-FFF2-40B4-BE49-F238E27FC236}">
                    <a16:creationId xmlns:a16="http://schemas.microsoft.com/office/drawing/2014/main" id="{ECA807FB-91AE-497C-AA79-B29B3F868060}"/>
                  </a:ext>
                </a:extLst>
              </p:cNvPr>
              <p:cNvSpPr/>
              <p:nvPr/>
            </p:nvSpPr>
            <p:spPr>
              <a:xfrm>
                <a:off x="20555330" y="3965194"/>
                <a:ext cx="19621" cy="29241"/>
              </a:xfrm>
              <a:custGeom>
                <a:avLst/>
                <a:gdLst>
                  <a:gd name="connsiteX0" fmla="*/ 19621 w 19621"/>
                  <a:gd name="connsiteY0" fmla="*/ 29242 h 29241"/>
                  <a:gd name="connsiteX1" fmla="*/ 0 w 19621"/>
                  <a:gd name="connsiteY1" fmla="*/ 0 h 29241"/>
                  <a:gd name="connsiteX2" fmla="*/ 19621 w 19621"/>
                  <a:gd name="connsiteY2" fmla="*/ 29242 h 29241"/>
                </a:gdLst>
                <a:ahLst/>
                <a:cxnLst>
                  <a:cxn ang="0">
                    <a:pos x="connsiteX0" y="connsiteY0"/>
                  </a:cxn>
                  <a:cxn ang="0">
                    <a:pos x="connsiteX1" y="connsiteY1"/>
                  </a:cxn>
                  <a:cxn ang="0">
                    <a:pos x="connsiteX2" y="connsiteY2"/>
                  </a:cxn>
                </a:cxnLst>
                <a:rect l="l" t="t" r="r" b="b"/>
                <a:pathLst>
                  <a:path w="19621" h="29241">
                    <a:moveTo>
                      <a:pt x="19621" y="29242"/>
                    </a:moveTo>
                    <a:cubicBezTo>
                      <a:pt x="17812" y="8001"/>
                      <a:pt x="7239" y="8001"/>
                      <a:pt x="0" y="0"/>
                    </a:cubicBezTo>
                    <a:cubicBezTo>
                      <a:pt x="667" y="41719"/>
                      <a:pt x="9716" y="9811"/>
                      <a:pt x="19621" y="2924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23" name="Freeform: Shape 74122">
                <a:extLst>
                  <a:ext uri="{FF2B5EF4-FFF2-40B4-BE49-F238E27FC236}">
                    <a16:creationId xmlns:a16="http://schemas.microsoft.com/office/drawing/2014/main" id="{7C766366-8AD4-455C-820E-3AE6373E7522}"/>
                  </a:ext>
                </a:extLst>
              </p:cNvPr>
              <p:cNvSpPr/>
              <p:nvPr/>
            </p:nvSpPr>
            <p:spPr>
              <a:xfrm>
                <a:off x="20539919" y="5543296"/>
                <a:ext cx="19604" cy="33179"/>
              </a:xfrm>
              <a:custGeom>
                <a:avLst/>
                <a:gdLst>
                  <a:gd name="connsiteX0" fmla="*/ 19602 w 19604"/>
                  <a:gd name="connsiteY0" fmla="*/ 28670 h 33179"/>
                  <a:gd name="connsiteX1" fmla="*/ 2933 w 19604"/>
                  <a:gd name="connsiteY1" fmla="*/ 0 h 33179"/>
                  <a:gd name="connsiteX2" fmla="*/ 19602 w 19604"/>
                  <a:gd name="connsiteY2" fmla="*/ 28670 h 33179"/>
                </a:gdLst>
                <a:ahLst/>
                <a:cxnLst>
                  <a:cxn ang="0">
                    <a:pos x="connsiteX0" y="connsiteY0"/>
                  </a:cxn>
                  <a:cxn ang="0">
                    <a:pos x="connsiteX1" y="connsiteY1"/>
                  </a:cxn>
                  <a:cxn ang="0">
                    <a:pos x="connsiteX2" y="connsiteY2"/>
                  </a:cxn>
                </a:cxnLst>
                <a:rect l="l" t="t" r="r" b="b"/>
                <a:pathLst>
                  <a:path w="19604" h="33179">
                    <a:moveTo>
                      <a:pt x="19602" y="28670"/>
                    </a:moveTo>
                    <a:cubicBezTo>
                      <a:pt x="19793" y="-12002"/>
                      <a:pt x="6077" y="20002"/>
                      <a:pt x="2933" y="0"/>
                    </a:cubicBezTo>
                    <a:cubicBezTo>
                      <a:pt x="-8401" y="16288"/>
                      <a:pt x="16554" y="44101"/>
                      <a:pt x="19602" y="2867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24" name="Freeform: Shape 74123">
                <a:extLst>
                  <a:ext uri="{FF2B5EF4-FFF2-40B4-BE49-F238E27FC236}">
                    <a16:creationId xmlns:a16="http://schemas.microsoft.com/office/drawing/2014/main" id="{9FF68376-7038-4D04-AC78-4B71EF741FDC}"/>
                  </a:ext>
                </a:extLst>
              </p:cNvPr>
              <p:cNvSpPr/>
              <p:nvPr/>
            </p:nvSpPr>
            <p:spPr>
              <a:xfrm>
                <a:off x="20541520" y="5062093"/>
                <a:ext cx="19906" cy="26289"/>
              </a:xfrm>
              <a:custGeom>
                <a:avLst/>
                <a:gdLst>
                  <a:gd name="connsiteX0" fmla="*/ 19907 w 19906"/>
                  <a:gd name="connsiteY0" fmla="*/ 20574 h 26289"/>
                  <a:gd name="connsiteX1" fmla="*/ 0 w 19906"/>
                  <a:gd name="connsiteY1" fmla="*/ 0 h 26289"/>
                  <a:gd name="connsiteX2" fmla="*/ 3238 w 19906"/>
                  <a:gd name="connsiteY2" fmla="*/ 26289 h 26289"/>
                  <a:gd name="connsiteX3" fmla="*/ 19907 w 19906"/>
                  <a:gd name="connsiteY3" fmla="*/ 20574 h 26289"/>
                </a:gdLst>
                <a:ahLst/>
                <a:cxnLst>
                  <a:cxn ang="0">
                    <a:pos x="connsiteX0" y="connsiteY0"/>
                  </a:cxn>
                  <a:cxn ang="0">
                    <a:pos x="connsiteX1" y="connsiteY1"/>
                  </a:cxn>
                  <a:cxn ang="0">
                    <a:pos x="connsiteX2" y="connsiteY2"/>
                  </a:cxn>
                  <a:cxn ang="0">
                    <a:pos x="connsiteX3" y="connsiteY3"/>
                  </a:cxn>
                </a:cxnLst>
                <a:rect l="l" t="t" r="r" b="b"/>
                <a:pathLst>
                  <a:path w="19906" h="26289">
                    <a:moveTo>
                      <a:pt x="19907" y="20574"/>
                    </a:moveTo>
                    <a:cubicBezTo>
                      <a:pt x="15811" y="7620"/>
                      <a:pt x="8477" y="2381"/>
                      <a:pt x="0" y="0"/>
                    </a:cubicBezTo>
                    <a:cubicBezTo>
                      <a:pt x="1714" y="7144"/>
                      <a:pt x="3429" y="14478"/>
                      <a:pt x="3238" y="26289"/>
                    </a:cubicBezTo>
                    <a:cubicBezTo>
                      <a:pt x="13716" y="18288"/>
                      <a:pt x="12001" y="30289"/>
                      <a:pt x="19907" y="2057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25" name="Freeform: Shape 74124">
                <a:extLst>
                  <a:ext uri="{FF2B5EF4-FFF2-40B4-BE49-F238E27FC236}">
                    <a16:creationId xmlns:a16="http://schemas.microsoft.com/office/drawing/2014/main" id="{F3A9B4B6-F7FB-4048-A5AA-F82AC89891B7}"/>
                  </a:ext>
                </a:extLst>
              </p:cNvPr>
              <p:cNvSpPr/>
              <p:nvPr/>
            </p:nvSpPr>
            <p:spPr>
              <a:xfrm>
                <a:off x="20523326" y="4580890"/>
                <a:ext cx="19907" cy="42481"/>
              </a:xfrm>
              <a:custGeom>
                <a:avLst/>
                <a:gdLst>
                  <a:gd name="connsiteX0" fmla="*/ 19908 w 19907"/>
                  <a:gd name="connsiteY0" fmla="*/ 26384 h 42481"/>
                  <a:gd name="connsiteX1" fmla="*/ 16669 w 19907"/>
                  <a:gd name="connsiteY1" fmla="*/ 0 h 42481"/>
                  <a:gd name="connsiteX2" fmla="*/ 0 w 19907"/>
                  <a:gd name="connsiteY2" fmla="*/ 22955 h 42481"/>
                  <a:gd name="connsiteX3" fmla="*/ 13240 w 19907"/>
                  <a:gd name="connsiteY3" fmla="*/ 42481 h 42481"/>
                  <a:gd name="connsiteX4" fmla="*/ 19908 w 19907"/>
                  <a:gd name="connsiteY4" fmla="*/ 26384 h 424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07" h="42481">
                    <a:moveTo>
                      <a:pt x="19908" y="26384"/>
                    </a:moveTo>
                    <a:cubicBezTo>
                      <a:pt x="18193" y="19145"/>
                      <a:pt x="16573" y="11811"/>
                      <a:pt x="16669" y="0"/>
                    </a:cubicBezTo>
                    <a:cubicBezTo>
                      <a:pt x="10763" y="6763"/>
                      <a:pt x="6953" y="19050"/>
                      <a:pt x="0" y="22955"/>
                    </a:cubicBezTo>
                    <a:cubicBezTo>
                      <a:pt x="2191" y="34766"/>
                      <a:pt x="7048" y="40100"/>
                      <a:pt x="13240" y="42481"/>
                    </a:cubicBezTo>
                    <a:cubicBezTo>
                      <a:pt x="12097" y="27527"/>
                      <a:pt x="15907" y="26575"/>
                      <a:pt x="19908" y="2638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26" name="Freeform: Shape 74125">
                <a:extLst>
                  <a:ext uri="{FF2B5EF4-FFF2-40B4-BE49-F238E27FC236}">
                    <a16:creationId xmlns:a16="http://schemas.microsoft.com/office/drawing/2014/main" id="{B27CD800-342D-4E5F-9774-7F94BC1ADAB0}"/>
                  </a:ext>
                </a:extLst>
              </p:cNvPr>
              <p:cNvSpPr/>
              <p:nvPr/>
            </p:nvSpPr>
            <p:spPr>
              <a:xfrm>
                <a:off x="20529899" y="3636772"/>
                <a:ext cx="13336" cy="40671"/>
              </a:xfrm>
              <a:custGeom>
                <a:avLst/>
                <a:gdLst>
                  <a:gd name="connsiteX0" fmla="*/ 13240 w 13336"/>
                  <a:gd name="connsiteY0" fmla="*/ 0 h 40671"/>
                  <a:gd name="connsiteX1" fmla="*/ 0 w 13336"/>
                  <a:gd name="connsiteY1" fmla="*/ 40672 h 40671"/>
                  <a:gd name="connsiteX2" fmla="*/ 13240 w 13336"/>
                  <a:gd name="connsiteY2" fmla="*/ 0 h 40671"/>
                </a:gdLst>
                <a:ahLst/>
                <a:cxnLst>
                  <a:cxn ang="0">
                    <a:pos x="connsiteX0" y="connsiteY0"/>
                  </a:cxn>
                  <a:cxn ang="0">
                    <a:pos x="connsiteX1" y="connsiteY1"/>
                  </a:cxn>
                  <a:cxn ang="0">
                    <a:pos x="connsiteX2" y="connsiteY2"/>
                  </a:cxn>
                </a:cxnLst>
                <a:rect l="l" t="t" r="r" b="b"/>
                <a:pathLst>
                  <a:path w="13336" h="40671">
                    <a:moveTo>
                      <a:pt x="13240" y="0"/>
                    </a:moveTo>
                    <a:cubicBezTo>
                      <a:pt x="7620" y="10001"/>
                      <a:pt x="286" y="15526"/>
                      <a:pt x="0" y="40672"/>
                    </a:cubicBezTo>
                    <a:cubicBezTo>
                      <a:pt x="9240" y="40672"/>
                      <a:pt x="14097" y="28099"/>
                      <a:pt x="1324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27" name="Freeform: Shape 74126">
                <a:extLst>
                  <a:ext uri="{FF2B5EF4-FFF2-40B4-BE49-F238E27FC236}">
                    <a16:creationId xmlns:a16="http://schemas.microsoft.com/office/drawing/2014/main" id="{86AEA172-1441-4A10-BDA4-A9D72D67A725}"/>
                  </a:ext>
                </a:extLst>
              </p:cNvPr>
              <p:cNvSpPr/>
              <p:nvPr/>
            </p:nvSpPr>
            <p:spPr>
              <a:xfrm>
                <a:off x="20492275" y="3250057"/>
                <a:ext cx="35623" cy="25817"/>
              </a:xfrm>
              <a:custGeom>
                <a:avLst/>
                <a:gdLst>
                  <a:gd name="connsiteX0" fmla="*/ 35623 w 35623"/>
                  <a:gd name="connsiteY0" fmla="*/ 23431 h 25817"/>
                  <a:gd name="connsiteX1" fmla="*/ 0 w 35623"/>
                  <a:gd name="connsiteY1" fmla="*/ 0 h 25817"/>
                  <a:gd name="connsiteX2" fmla="*/ 35623 w 35623"/>
                  <a:gd name="connsiteY2" fmla="*/ 23431 h 25817"/>
                </a:gdLst>
                <a:ahLst/>
                <a:cxnLst>
                  <a:cxn ang="0">
                    <a:pos x="connsiteX0" y="connsiteY0"/>
                  </a:cxn>
                  <a:cxn ang="0">
                    <a:pos x="connsiteX1" y="connsiteY1"/>
                  </a:cxn>
                  <a:cxn ang="0">
                    <a:pos x="connsiteX2" y="connsiteY2"/>
                  </a:cxn>
                </a:cxnLst>
                <a:rect l="l" t="t" r="r" b="b"/>
                <a:pathLst>
                  <a:path w="35623" h="25817">
                    <a:moveTo>
                      <a:pt x="35623" y="23431"/>
                    </a:moveTo>
                    <a:cubicBezTo>
                      <a:pt x="29242" y="-4572"/>
                      <a:pt x="13907" y="20764"/>
                      <a:pt x="0" y="0"/>
                    </a:cubicBezTo>
                    <a:cubicBezTo>
                      <a:pt x="3239" y="48101"/>
                      <a:pt x="19812" y="12001"/>
                      <a:pt x="35623" y="2343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28" name="Freeform: Shape 74127">
                <a:extLst>
                  <a:ext uri="{FF2B5EF4-FFF2-40B4-BE49-F238E27FC236}">
                    <a16:creationId xmlns:a16="http://schemas.microsoft.com/office/drawing/2014/main" id="{CDC038BC-6C21-4910-AB1F-BF756F3287C8}"/>
                  </a:ext>
                </a:extLst>
              </p:cNvPr>
              <p:cNvSpPr/>
              <p:nvPr/>
            </p:nvSpPr>
            <p:spPr>
              <a:xfrm>
                <a:off x="20486610" y="4941411"/>
                <a:ext cx="22047" cy="38807"/>
              </a:xfrm>
              <a:custGeom>
                <a:avLst/>
                <a:gdLst>
                  <a:gd name="connsiteX0" fmla="*/ 21857 w 22047"/>
                  <a:gd name="connsiteY0" fmla="*/ 37719 h 38807"/>
                  <a:gd name="connsiteX1" fmla="*/ 22048 w 22047"/>
                  <a:gd name="connsiteY1" fmla="*/ 3429 h 38807"/>
                  <a:gd name="connsiteX2" fmla="*/ 2140 w 22047"/>
                  <a:gd name="connsiteY2" fmla="*/ 0 h 38807"/>
                  <a:gd name="connsiteX3" fmla="*/ 21857 w 22047"/>
                  <a:gd name="connsiteY3" fmla="*/ 37719 h 38807"/>
                </a:gdLst>
                <a:ahLst/>
                <a:cxnLst>
                  <a:cxn ang="0">
                    <a:pos x="connsiteX0" y="connsiteY0"/>
                  </a:cxn>
                  <a:cxn ang="0">
                    <a:pos x="connsiteX1" y="connsiteY1"/>
                  </a:cxn>
                  <a:cxn ang="0">
                    <a:pos x="connsiteX2" y="connsiteY2"/>
                  </a:cxn>
                  <a:cxn ang="0">
                    <a:pos x="connsiteX3" y="connsiteY3"/>
                  </a:cxn>
                </a:cxnLst>
                <a:rect l="l" t="t" r="r" b="b"/>
                <a:pathLst>
                  <a:path w="22047" h="38807">
                    <a:moveTo>
                      <a:pt x="21857" y="37719"/>
                    </a:moveTo>
                    <a:cubicBezTo>
                      <a:pt x="21953" y="26289"/>
                      <a:pt x="21953" y="14764"/>
                      <a:pt x="22048" y="3429"/>
                    </a:cubicBezTo>
                    <a:cubicBezTo>
                      <a:pt x="16238" y="95"/>
                      <a:pt x="5379" y="24765"/>
                      <a:pt x="2140" y="0"/>
                    </a:cubicBezTo>
                    <a:cubicBezTo>
                      <a:pt x="-5575" y="13430"/>
                      <a:pt x="9094" y="45053"/>
                      <a:pt x="21857" y="3771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29" name="Freeform: Shape 74128">
                <a:extLst>
                  <a:ext uri="{FF2B5EF4-FFF2-40B4-BE49-F238E27FC236}">
                    <a16:creationId xmlns:a16="http://schemas.microsoft.com/office/drawing/2014/main" id="{8A3D49E0-0E2D-45F7-B97F-BBADDD4147C1}"/>
                  </a:ext>
                </a:extLst>
              </p:cNvPr>
              <p:cNvSpPr/>
              <p:nvPr/>
            </p:nvSpPr>
            <p:spPr>
              <a:xfrm>
                <a:off x="20467129" y="3894775"/>
                <a:ext cx="29336" cy="29393"/>
              </a:xfrm>
              <a:custGeom>
                <a:avLst/>
                <a:gdLst>
                  <a:gd name="connsiteX0" fmla="*/ 29337 w 29336"/>
                  <a:gd name="connsiteY0" fmla="*/ 124 h 29393"/>
                  <a:gd name="connsiteX1" fmla="*/ 0 w 29336"/>
                  <a:gd name="connsiteY1" fmla="*/ 3649 h 29393"/>
                  <a:gd name="connsiteX2" fmla="*/ 29337 w 29336"/>
                  <a:gd name="connsiteY2" fmla="*/ 124 h 29393"/>
                </a:gdLst>
                <a:ahLst/>
                <a:cxnLst>
                  <a:cxn ang="0">
                    <a:pos x="connsiteX0" y="connsiteY0"/>
                  </a:cxn>
                  <a:cxn ang="0">
                    <a:pos x="connsiteX1" y="connsiteY1"/>
                  </a:cxn>
                  <a:cxn ang="0">
                    <a:pos x="connsiteX2" y="connsiteY2"/>
                  </a:cxn>
                </a:cxnLst>
                <a:rect l="l" t="t" r="r" b="b"/>
                <a:pathLst>
                  <a:path w="29336" h="29393">
                    <a:moveTo>
                      <a:pt x="29337" y="124"/>
                    </a:moveTo>
                    <a:cubicBezTo>
                      <a:pt x="18478" y="-1400"/>
                      <a:pt x="12954" y="11745"/>
                      <a:pt x="0" y="3649"/>
                    </a:cubicBezTo>
                    <a:cubicBezTo>
                      <a:pt x="6382" y="29938"/>
                      <a:pt x="27527" y="46606"/>
                      <a:pt x="29337" y="12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30" name="Freeform: Shape 74129">
                <a:extLst>
                  <a:ext uri="{FF2B5EF4-FFF2-40B4-BE49-F238E27FC236}">
                    <a16:creationId xmlns:a16="http://schemas.microsoft.com/office/drawing/2014/main" id="{DE7DC0F6-C637-49A5-8984-59E72DA89273}"/>
                  </a:ext>
                </a:extLst>
              </p:cNvPr>
              <p:cNvSpPr/>
              <p:nvPr/>
            </p:nvSpPr>
            <p:spPr>
              <a:xfrm>
                <a:off x="20461033" y="5118767"/>
                <a:ext cx="23431" cy="39692"/>
              </a:xfrm>
              <a:custGeom>
                <a:avLst/>
                <a:gdLst>
                  <a:gd name="connsiteX0" fmla="*/ 23431 w 23431"/>
                  <a:gd name="connsiteY0" fmla="*/ 10954 h 39692"/>
                  <a:gd name="connsiteX1" fmla="*/ 10096 w 23431"/>
                  <a:gd name="connsiteY1" fmla="*/ 0 h 39692"/>
                  <a:gd name="connsiteX2" fmla="*/ 0 w 23431"/>
                  <a:gd name="connsiteY2" fmla="*/ 24003 h 39692"/>
                  <a:gd name="connsiteX3" fmla="*/ 23431 w 23431"/>
                  <a:gd name="connsiteY3" fmla="*/ 10954 h 39692"/>
                </a:gdLst>
                <a:ahLst/>
                <a:cxnLst>
                  <a:cxn ang="0">
                    <a:pos x="connsiteX0" y="connsiteY0"/>
                  </a:cxn>
                  <a:cxn ang="0">
                    <a:pos x="connsiteX1" y="connsiteY1"/>
                  </a:cxn>
                  <a:cxn ang="0">
                    <a:pos x="connsiteX2" y="connsiteY2"/>
                  </a:cxn>
                  <a:cxn ang="0">
                    <a:pos x="connsiteX3" y="connsiteY3"/>
                  </a:cxn>
                </a:cxnLst>
                <a:rect l="l" t="t" r="r" b="b"/>
                <a:pathLst>
                  <a:path w="23431" h="39692">
                    <a:moveTo>
                      <a:pt x="23431" y="10954"/>
                    </a:moveTo>
                    <a:cubicBezTo>
                      <a:pt x="22384" y="-953"/>
                      <a:pt x="15144" y="2381"/>
                      <a:pt x="10096" y="0"/>
                    </a:cubicBezTo>
                    <a:cubicBezTo>
                      <a:pt x="12002" y="22670"/>
                      <a:pt x="8572" y="30766"/>
                      <a:pt x="0" y="24003"/>
                    </a:cubicBezTo>
                    <a:cubicBezTo>
                      <a:pt x="4191" y="61341"/>
                      <a:pt x="17621" y="21717"/>
                      <a:pt x="23431" y="1095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31" name="Freeform: Shape 74130">
                <a:extLst>
                  <a:ext uri="{FF2B5EF4-FFF2-40B4-BE49-F238E27FC236}">
                    <a16:creationId xmlns:a16="http://schemas.microsoft.com/office/drawing/2014/main" id="{FFE910CF-6C47-4C3F-A528-508C8D7ED607}"/>
                  </a:ext>
                </a:extLst>
              </p:cNvPr>
              <p:cNvSpPr/>
              <p:nvPr/>
            </p:nvSpPr>
            <p:spPr>
              <a:xfrm>
                <a:off x="20442555" y="3584766"/>
                <a:ext cx="38696" cy="17256"/>
              </a:xfrm>
              <a:custGeom>
                <a:avLst/>
                <a:gdLst>
                  <a:gd name="connsiteX0" fmla="*/ 38671 w 38696"/>
                  <a:gd name="connsiteY0" fmla="*/ 15526 h 17256"/>
                  <a:gd name="connsiteX1" fmla="*/ 0 w 38696"/>
                  <a:gd name="connsiteY1" fmla="*/ 0 h 17256"/>
                  <a:gd name="connsiteX2" fmla="*/ 38671 w 38696"/>
                  <a:gd name="connsiteY2" fmla="*/ 15526 h 17256"/>
                </a:gdLst>
                <a:ahLst/>
                <a:cxnLst>
                  <a:cxn ang="0">
                    <a:pos x="connsiteX0" y="connsiteY0"/>
                  </a:cxn>
                  <a:cxn ang="0">
                    <a:pos x="connsiteX1" y="connsiteY1"/>
                  </a:cxn>
                  <a:cxn ang="0">
                    <a:pos x="connsiteX2" y="connsiteY2"/>
                  </a:cxn>
                </a:cxnLst>
                <a:rect l="l" t="t" r="r" b="b"/>
                <a:pathLst>
                  <a:path w="38696" h="17256">
                    <a:moveTo>
                      <a:pt x="38671" y="15526"/>
                    </a:moveTo>
                    <a:cubicBezTo>
                      <a:pt x="39624" y="-12954"/>
                      <a:pt x="13240" y="13621"/>
                      <a:pt x="0" y="0"/>
                    </a:cubicBezTo>
                    <a:cubicBezTo>
                      <a:pt x="7525" y="35623"/>
                      <a:pt x="21527" y="2953"/>
                      <a:pt x="38671" y="1552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32" name="Freeform: Shape 74131">
                <a:extLst>
                  <a:ext uri="{FF2B5EF4-FFF2-40B4-BE49-F238E27FC236}">
                    <a16:creationId xmlns:a16="http://schemas.microsoft.com/office/drawing/2014/main" id="{BCF19A6D-ADF9-4AFF-AAB1-AEEED9420EF2}"/>
                  </a:ext>
                </a:extLst>
              </p:cNvPr>
              <p:cNvSpPr/>
              <p:nvPr/>
            </p:nvSpPr>
            <p:spPr>
              <a:xfrm>
                <a:off x="20439411" y="4219797"/>
                <a:ext cx="19526" cy="37909"/>
              </a:xfrm>
              <a:custGeom>
                <a:avLst/>
                <a:gdLst>
                  <a:gd name="connsiteX0" fmla="*/ 19526 w 19526"/>
                  <a:gd name="connsiteY0" fmla="*/ 37910 h 37909"/>
                  <a:gd name="connsiteX1" fmla="*/ 0 w 19526"/>
                  <a:gd name="connsiteY1" fmla="*/ 0 h 37909"/>
                  <a:gd name="connsiteX2" fmla="*/ 19526 w 19526"/>
                  <a:gd name="connsiteY2" fmla="*/ 37910 h 37909"/>
                </a:gdLst>
                <a:ahLst/>
                <a:cxnLst>
                  <a:cxn ang="0">
                    <a:pos x="connsiteX0" y="connsiteY0"/>
                  </a:cxn>
                  <a:cxn ang="0">
                    <a:pos x="connsiteX1" y="connsiteY1"/>
                  </a:cxn>
                  <a:cxn ang="0">
                    <a:pos x="connsiteX2" y="connsiteY2"/>
                  </a:cxn>
                </a:cxnLst>
                <a:rect l="l" t="t" r="r" b="b"/>
                <a:pathLst>
                  <a:path w="19526" h="37909">
                    <a:moveTo>
                      <a:pt x="19526" y="37910"/>
                    </a:moveTo>
                    <a:cubicBezTo>
                      <a:pt x="15240" y="19812"/>
                      <a:pt x="8858" y="6953"/>
                      <a:pt x="0" y="0"/>
                    </a:cubicBezTo>
                    <a:cubicBezTo>
                      <a:pt x="95" y="28385"/>
                      <a:pt x="9240" y="34576"/>
                      <a:pt x="19526" y="3791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33" name="Freeform: Shape 74132">
                <a:extLst>
                  <a:ext uri="{FF2B5EF4-FFF2-40B4-BE49-F238E27FC236}">
                    <a16:creationId xmlns:a16="http://schemas.microsoft.com/office/drawing/2014/main" id="{BA554106-AE8D-4820-BAD6-4820807DC12F}"/>
                  </a:ext>
                </a:extLst>
              </p:cNvPr>
              <p:cNvSpPr/>
              <p:nvPr/>
            </p:nvSpPr>
            <p:spPr>
              <a:xfrm>
                <a:off x="20390548" y="7566502"/>
                <a:ext cx="24765" cy="22192"/>
              </a:xfrm>
              <a:custGeom>
                <a:avLst/>
                <a:gdLst>
                  <a:gd name="connsiteX0" fmla="*/ 24765 w 24765"/>
                  <a:gd name="connsiteY0" fmla="*/ 17716 h 22192"/>
                  <a:gd name="connsiteX1" fmla="*/ 0 w 24765"/>
                  <a:gd name="connsiteY1" fmla="*/ 22193 h 22192"/>
                  <a:gd name="connsiteX2" fmla="*/ 24765 w 24765"/>
                  <a:gd name="connsiteY2" fmla="*/ 17716 h 22192"/>
                </a:gdLst>
                <a:ahLst/>
                <a:cxnLst>
                  <a:cxn ang="0">
                    <a:pos x="connsiteX0" y="connsiteY0"/>
                  </a:cxn>
                  <a:cxn ang="0">
                    <a:pos x="connsiteX1" y="connsiteY1"/>
                  </a:cxn>
                  <a:cxn ang="0">
                    <a:pos x="connsiteX2" y="connsiteY2"/>
                  </a:cxn>
                </a:cxnLst>
                <a:rect l="l" t="t" r="r" b="b"/>
                <a:pathLst>
                  <a:path w="24765" h="22192">
                    <a:moveTo>
                      <a:pt x="24765" y="17716"/>
                    </a:moveTo>
                    <a:cubicBezTo>
                      <a:pt x="19241" y="95"/>
                      <a:pt x="667" y="-13050"/>
                      <a:pt x="0" y="22193"/>
                    </a:cubicBezTo>
                    <a:cubicBezTo>
                      <a:pt x="4763" y="11143"/>
                      <a:pt x="15430" y="16287"/>
                      <a:pt x="24765" y="1771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34" name="Freeform: Shape 74133">
                <a:extLst>
                  <a:ext uri="{FF2B5EF4-FFF2-40B4-BE49-F238E27FC236}">
                    <a16:creationId xmlns:a16="http://schemas.microsoft.com/office/drawing/2014/main" id="{5369243E-2E94-435E-8F36-EB7FC32812DC}"/>
                  </a:ext>
                </a:extLst>
              </p:cNvPr>
              <p:cNvSpPr/>
              <p:nvPr/>
            </p:nvSpPr>
            <p:spPr>
              <a:xfrm>
                <a:off x="20413408" y="3602104"/>
                <a:ext cx="22478" cy="24476"/>
              </a:xfrm>
              <a:custGeom>
                <a:avLst/>
                <a:gdLst>
                  <a:gd name="connsiteX0" fmla="*/ 22479 w 22478"/>
                  <a:gd name="connsiteY0" fmla="*/ 24476 h 24476"/>
                  <a:gd name="connsiteX1" fmla="*/ 0 w 22478"/>
                  <a:gd name="connsiteY1" fmla="*/ 3235 h 24476"/>
                  <a:gd name="connsiteX2" fmla="*/ 22479 w 22478"/>
                  <a:gd name="connsiteY2" fmla="*/ 24476 h 24476"/>
                </a:gdLst>
                <a:ahLst/>
                <a:cxnLst>
                  <a:cxn ang="0">
                    <a:pos x="connsiteX0" y="connsiteY0"/>
                  </a:cxn>
                  <a:cxn ang="0">
                    <a:pos x="connsiteX1" y="connsiteY1"/>
                  </a:cxn>
                  <a:cxn ang="0">
                    <a:pos x="connsiteX2" y="connsiteY2"/>
                  </a:cxn>
                </a:cxnLst>
                <a:rect l="l" t="t" r="r" b="b"/>
                <a:pathLst>
                  <a:path w="22478" h="24476">
                    <a:moveTo>
                      <a:pt x="22479" y="24476"/>
                    </a:moveTo>
                    <a:cubicBezTo>
                      <a:pt x="20384" y="3045"/>
                      <a:pt x="3810" y="-5147"/>
                      <a:pt x="0" y="3235"/>
                    </a:cubicBezTo>
                    <a:cubicBezTo>
                      <a:pt x="4763" y="16951"/>
                      <a:pt x="14001" y="19618"/>
                      <a:pt x="22479" y="2447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35" name="Freeform: Shape 74134">
                <a:extLst>
                  <a:ext uri="{FF2B5EF4-FFF2-40B4-BE49-F238E27FC236}">
                    <a16:creationId xmlns:a16="http://schemas.microsoft.com/office/drawing/2014/main" id="{CAE71FC5-E4CE-4D1D-8B63-5EDB817CC8A2}"/>
                  </a:ext>
                </a:extLst>
              </p:cNvPr>
              <p:cNvSpPr/>
              <p:nvPr/>
            </p:nvSpPr>
            <p:spPr>
              <a:xfrm>
                <a:off x="20364893" y="6606286"/>
                <a:ext cx="27775" cy="35433"/>
              </a:xfrm>
              <a:custGeom>
                <a:avLst/>
                <a:gdLst>
                  <a:gd name="connsiteX0" fmla="*/ 27750 w 27775"/>
                  <a:gd name="connsiteY0" fmla="*/ 11525 h 35433"/>
                  <a:gd name="connsiteX1" fmla="*/ 10605 w 27775"/>
                  <a:gd name="connsiteY1" fmla="*/ 0 h 35433"/>
                  <a:gd name="connsiteX2" fmla="*/ 32 w 27775"/>
                  <a:gd name="connsiteY2" fmla="*/ 24003 h 35433"/>
                  <a:gd name="connsiteX3" fmla="*/ 17177 w 27775"/>
                  <a:gd name="connsiteY3" fmla="*/ 35433 h 35433"/>
                  <a:gd name="connsiteX4" fmla="*/ 27750 w 27775"/>
                  <a:gd name="connsiteY4" fmla="*/ 11525 h 354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5" h="35433">
                    <a:moveTo>
                      <a:pt x="27750" y="11525"/>
                    </a:moveTo>
                    <a:cubicBezTo>
                      <a:pt x="28417" y="-7144"/>
                      <a:pt x="15558" y="5525"/>
                      <a:pt x="10605" y="0"/>
                    </a:cubicBezTo>
                    <a:cubicBezTo>
                      <a:pt x="11082" y="18764"/>
                      <a:pt x="7462" y="26861"/>
                      <a:pt x="32" y="24003"/>
                    </a:cubicBezTo>
                    <a:cubicBezTo>
                      <a:pt x="-730" y="42577"/>
                      <a:pt x="12225" y="29909"/>
                      <a:pt x="17177" y="35433"/>
                    </a:cubicBezTo>
                    <a:cubicBezTo>
                      <a:pt x="10986" y="19431"/>
                      <a:pt x="17082" y="5620"/>
                      <a:pt x="27750" y="1152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36" name="Freeform: Shape 74135">
                <a:extLst>
                  <a:ext uri="{FF2B5EF4-FFF2-40B4-BE49-F238E27FC236}">
                    <a16:creationId xmlns:a16="http://schemas.microsoft.com/office/drawing/2014/main" id="{A2EA7E23-D35E-4BD4-A477-063DC0D977ED}"/>
                  </a:ext>
                </a:extLst>
              </p:cNvPr>
              <p:cNvSpPr/>
              <p:nvPr/>
            </p:nvSpPr>
            <p:spPr>
              <a:xfrm>
                <a:off x="20384642" y="5078190"/>
                <a:ext cx="16287" cy="54197"/>
              </a:xfrm>
              <a:custGeom>
                <a:avLst/>
                <a:gdLst>
                  <a:gd name="connsiteX0" fmla="*/ 16288 w 16287"/>
                  <a:gd name="connsiteY0" fmla="*/ 54197 h 54197"/>
                  <a:gd name="connsiteX1" fmla="*/ 0 w 16287"/>
                  <a:gd name="connsiteY1" fmla="*/ 0 h 54197"/>
                  <a:gd name="connsiteX2" fmla="*/ 2953 w 16287"/>
                  <a:gd name="connsiteY2" fmla="*/ 52006 h 54197"/>
                  <a:gd name="connsiteX3" fmla="*/ 16288 w 16287"/>
                  <a:gd name="connsiteY3" fmla="*/ 54197 h 54197"/>
                </a:gdLst>
                <a:ahLst/>
                <a:cxnLst>
                  <a:cxn ang="0">
                    <a:pos x="connsiteX0" y="connsiteY0"/>
                  </a:cxn>
                  <a:cxn ang="0">
                    <a:pos x="connsiteX1" y="connsiteY1"/>
                  </a:cxn>
                  <a:cxn ang="0">
                    <a:pos x="connsiteX2" y="connsiteY2"/>
                  </a:cxn>
                  <a:cxn ang="0">
                    <a:pos x="connsiteX3" y="connsiteY3"/>
                  </a:cxn>
                </a:cxnLst>
                <a:rect l="l" t="t" r="r" b="b"/>
                <a:pathLst>
                  <a:path w="16287" h="54197">
                    <a:moveTo>
                      <a:pt x="16288" y="54197"/>
                    </a:moveTo>
                    <a:cubicBezTo>
                      <a:pt x="10096" y="37814"/>
                      <a:pt x="8191" y="11430"/>
                      <a:pt x="0" y="0"/>
                    </a:cubicBezTo>
                    <a:cubicBezTo>
                      <a:pt x="3810" y="10668"/>
                      <a:pt x="3524" y="30861"/>
                      <a:pt x="2953" y="52006"/>
                    </a:cubicBezTo>
                    <a:lnTo>
                      <a:pt x="16288" y="54197"/>
                    </a:ln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37" name="Freeform: Shape 74136">
                <a:extLst>
                  <a:ext uri="{FF2B5EF4-FFF2-40B4-BE49-F238E27FC236}">
                    <a16:creationId xmlns:a16="http://schemas.microsoft.com/office/drawing/2014/main" id="{850D41B1-2BCB-4FED-BAF1-0B30FED7B792}"/>
                  </a:ext>
                </a:extLst>
              </p:cNvPr>
              <p:cNvSpPr/>
              <p:nvPr/>
            </p:nvSpPr>
            <p:spPr>
              <a:xfrm>
                <a:off x="20380356" y="4253547"/>
                <a:ext cx="22860" cy="20066"/>
              </a:xfrm>
              <a:custGeom>
                <a:avLst/>
                <a:gdLst>
                  <a:gd name="connsiteX0" fmla="*/ 22860 w 22860"/>
                  <a:gd name="connsiteY0" fmla="*/ 20066 h 20066"/>
                  <a:gd name="connsiteX1" fmla="*/ 0 w 22860"/>
                  <a:gd name="connsiteY1" fmla="*/ 7589 h 20066"/>
                  <a:gd name="connsiteX2" fmla="*/ 22860 w 22860"/>
                  <a:gd name="connsiteY2" fmla="*/ 20066 h 20066"/>
                </a:gdLst>
                <a:ahLst/>
                <a:cxnLst>
                  <a:cxn ang="0">
                    <a:pos x="connsiteX0" y="connsiteY0"/>
                  </a:cxn>
                  <a:cxn ang="0">
                    <a:pos x="connsiteX1" y="connsiteY1"/>
                  </a:cxn>
                  <a:cxn ang="0">
                    <a:pos x="connsiteX2" y="connsiteY2"/>
                  </a:cxn>
                </a:cxnLst>
                <a:rect l="l" t="t" r="r" b="b"/>
                <a:pathLst>
                  <a:path w="22860" h="20066">
                    <a:moveTo>
                      <a:pt x="22860" y="20066"/>
                    </a:moveTo>
                    <a:cubicBezTo>
                      <a:pt x="22956" y="-4889"/>
                      <a:pt x="4477" y="-3460"/>
                      <a:pt x="0" y="7589"/>
                    </a:cubicBezTo>
                    <a:cubicBezTo>
                      <a:pt x="6096" y="29973"/>
                      <a:pt x="14288" y="-793"/>
                      <a:pt x="22860" y="2006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38" name="Freeform: Shape 74137">
                <a:extLst>
                  <a:ext uri="{FF2B5EF4-FFF2-40B4-BE49-F238E27FC236}">
                    <a16:creationId xmlns:a16="http://schemas.microsoft.com/office/drawing/2014/main" id="{0F6D8DA6-D946-4C0C-ADB7-DB1880CAF1DF}"/>
                  </a:ext>
                </a:extLst>
              </p:cNvPr>
              <p:cNvSpPr/>
              <p:nvPr/>
            </p:nvSpPr>
            <p:spPr>
              <a:xfrm>
                <a:off x="20372546" y="4904073"/>
                <a:ext cx="23146" cy="21145"/>
              </a:xfrm>
              <a:custGeom>
                <a:avLst/>
                <a:gdLst>
                  <a:gd name="connsiteX0" fmla="*/ 23146 w 23146"/>
                  <a:gd name="connsiteY0" fmla="*/ 21146 h 21145"/>
                  <a:gd name="connsiteX1" fmla="*/ 0 w 23146"/>
                  <a:gd name="connsiteY1" fmla="*/ 0 h 21145"/>
                  <a:gd name="connsiteX2" fmla="*/ 23146 w 23146"/>
                  <a:gd name="connsiteY2" fmla="*/ 21146 h 21145"/>
                </a:gdLst>
                <a:ahLst/>
                <a:cxnLst>
                  <a:cxn ang="0">
                    <a:pos x="connsiteX0" y="connsiteY0"/>
                  </a:cxn>
                  <a:cxn ang="0">
                    <a:pos x="connsiteX1" y="connsiteY1"/>
                  </a:cxn>
                  <a:cxn ang="0">
                    <a:pos x="connsiteX2" y="connsiteY2"/>
                  </a:cxn>
                </a:cxnLst>
                <a:rect l="l" t="t" r="r" b="b"/>
                <a:pathLst>
                  <a:path w="23146" h="21145">
                    <a:moveTo>
                      <a:pt x="23146" y="21146"/>
                    </a:moveTo>
                    <a:cubicBezTo>
                      <a:pt x="18384" y="7048"/>
                      <a:pt x="10287" y="857"/>
                      <a:pt x="0" y="0"/>
                    </a:cubicBezTo>
                    <a:cubicBezTo>
                      <a:pt x="381" y="24765"/>
                      <a:pt x="13811" y="18193"/>
                      <a:pt x="23146" y="2114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39" name="Freeform: Shape 74138">
                <a:extLst>
                  <a:ext uri="{FF2B5EF4-FFF2-40B4-BE49-F238E27FC236}">
                    <a16:creationId xmlns:a16="http://schemas.microsoft.com/office/drawing/2014/main" id="{C404B46F-94BF-43CF-9E5C-1CBC76FE17FA}"/>
                  </a:ext>
                </a:extLst>
              </p:cNvPr>
              <p:cNvSpPr/>
              <p:nvPr/>
            </p:nvSpPr>
            <p:spPr>
              <a:xfrm>
                <a:off x="20349686" y="4791964"/>
                <a:ext cx="20383" cy="100107"/>
              </a:xfrm>
              <a:custGeom>
                <a:avLst/>
                <a:gdLst>
                  <a:gd name="connsiteX0" fmla="*/ 20384 w 20383"/>
                  <a:gd name="connsiteY0" fmla="*/ 0 h 100107"/>
                  <a:gd name="connsiteX1" fmla="*/ 3620 w 20383"/>
                  <a:gd name="connsiteY1" fmla="*/ 22955 h 100107"/>
                  <a:gd name="connsiteX2" fmla="*/ 0 w 20383"/>
                  <a:gd name="connsiteY2" fmla="*/ 65246 h 100107"/>
                  <a:gd name="connsiteX3" fmla="*/ 3048 w 20383"/>
                  <a:gd name="connsiteY3" fmla="*/ 100108 h 100107"/>
                  <a:gd name="connsiteX4" fmla="*/ 20384 w 20383"/>
                  <a:gd name="connsiteY4" fmla="*/ 0 h 100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83" h="100107">
                    <a:moveTo>
                      <a:pt x="20384" y="0"/>
                    </a:moveTo>
                    <a:cubicBezTo>
                      <a:pt x="14478" y="6667"/>
                      <a:pt x="10573" y="19145"/>
                      <a:pt x="3620" y="22955"/>
                    </a:cubicBezTo>
                    <a:cubicBezTo>
                      <a:pt x="2571" y="37719"/>
                      <a:pt x="13906" y="70771"/>
                      <a:pt x="0" y="65246"/>
                    </a:cubicBezTo>
                    <a:cubicBezTo>
                      <a:pt x="2477" y="73152"/>
                      <a:pt x="3429" y="85249"/>
                      <a:pt x="3048" y="100108"/>
                    </a:cubicBezTo>
                    <a:cubicBezTo>
                      <a:pt x="15335" y="85154"/>
                      <a:pt x="11906" y="25432"/>
                      <a:pt x="20384"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40" name="Freeform: Shape 74139">
                <a:extLst>
                  <a:ext uri="{FF2B5EF4-FFF2-40B4-BE49-F238E27FC236}">
                    <a16:creationId xmlns:a16="http://schemas.microsoft.com/office/drawing/2014/main" id="{705BFD20-68F6-45EA-A878-1858F1706B8A}"/>
                  </a:ext>
                </a:extLst>
              </p:cNvPr>
              <p:cNvSpPr/>
              <p:nvPr/>
            </p:nvSpPr>
            <p:spPr>
              <a:xfrm>
                <a:off x="20294726" y="6708108"/>
                <a:ext cx="23308" cy="34385"/>
              </a:xfrm>
              <a:custGeom>
                <a:avLst/>
                <a:gdLst>
                  <a:gd name="connsiteX0" fmla="*/ 21050 w 23308"/>
                  <a:gd name="connsiteY0" fmla="*/ 0 h 34385"/>
                  <a:gd name="connsiteX1" fmla="*/ 3715 w 23308"/>
                  <a:gd name="connsiteY1" fmla="*/ 5715 h 34385"/>
                  <a:gd name="connsiteX2" fmla="*/ 191 w 23308"/>
                  <a:gd name="connsiteY2" fmla="*/ 13811 h 34385"/>
                  <a:gd name="connsiteX3" fmla="*/ 0 w 23308"/>
                  <a:gd name="connsiteY3" fmla="*/ 30861 h 34385"/>
                  <a:gd name="connsiteX4" fmla="*/ 20669 w 23308"/>
                  <a:gd name="connsiteY4" fmla="*/ 34385 h 34385"/>
                  <a:gd name="connsiteX5" fmla="*/ 21050 w 23308"/>
                  <a:gd name="connsiteY5" fmla="*/ 0 h 34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08" h="34385">
                    <a:moveTo>
                      <a:pt x="21050" y="0"/>
                    </a:moveTo>
                    <a:cubicBezTo>
                      <a:pt x="19621" y="9334"/>
                      <a:pt x="6953" y="30480"/>
                      <a:pt x="3715" y="5715"/>
                    </a:cubicBezTo>
                    <a:cubicBezTo>
                      <a:pt x="762" y="3620"/>
                      <a:pt x="381" y="8573"/>
                      <a:pt x="191" y="13811"/>
                    </a:cubicBezTo>
                    <a:cubicBezTo>
                      <a:pt x="95" y="19526"/>
                      <a:pt x="95" y="25146"/>
                      <a:pt x="0" y="30861"/>
                    </a:cubicBezTo>
                    <a:cubicBezTo>
                      <a:pt x="10192" y="24860"/>
                      <a:pt x="10668" y="24860"/>
                      <a:pt x="20669" y="34385"/>
                    </a:cubicBezTo>
                    <a:cubicBezTo>
                      <a:pt x="26670" y="18288"/>
                      <a:pt x="20479" y="23336"/>
                      <a:pt x="2105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41" name="Freeform: Shape 74140">
                <a:extLst>
                  <a:ext uri="{FF2B5EF4-FFF2-40B4-BE49-F238E27FC236}">
                    <a16:creationId xmlns:a16="http://schemas.microsoft.com/office/drawing/2014/main" id="{FDDF62A7-D1DC-44F0-93F2-19D2CAB6F238}"/>
                  </a:ext>
                </a:extLst>
              </p:cNvPr>
              <p:cNvSpPr/>
              <p:nvPr/>
            </p:nvSpPr>
            <p:spPr>
              <a:xfrm>
                <a:off x="20317885" y="4249877"/>
                <a:ext cx="19204" cy="37262"/>
              </a:xfrm>
              <a:custGeom>
                <a:avLst/>
                <a:gdLst>
                  <a:gd name="connsiteX0" fmla="*/ 368 w 19204"/>
                  <a:gd name="connsiteY0" fmla="*/ 115 h 37262"/>
                  <a:gd name="connsiteX1" fmla="*/ 16465 w 19204"/>
                  <a:gd name="connsiteY1" fmla="*/ 37262 h 37262"/>
                  <a:gd name="connsiteX2" fmla="*/ 368 w 19204"/>
                  <a:gd name="connsiteY2" fmla="*/ 115 h 37262"/>
                </a:gdLst>
                <a:ahLst/>
                <a:cxnLst>
                  <a:cxn ang="0">
                    <a:pos x="connsiteX0" y="connsiteY0"/>
                  </a:cxn>
                  <a:cxn ang="0">
                    <a:pos x="connsiteX1" y="connsiteY1"/>
                  </a:cxn>
                  <a:cxn ang="0">
                    <a:pos x="connsiteX2" y="connsiteY2"/>
                  </a:cxn>
                </a:cxnLst>
                <a:rect l="l" t="t" r="r" b="b"/>
                <a:pathLst>
                  <a:path w="19204" h="37262">
                    <a:moveTo>
                      <a:pt x="368" y="115"/>
                    </a:moveTo>
                    <a:cubicBezTo>
                      <a:pt x="-3061" y="33738"/>
                      <a:pt x="18656" y="6877"/>
                      <a:pt x="16465" y="37262"/>
                    </a:cubicBezTo>
                    <a:cubicBezTo>
                      <a:pt x="25609" y="22784"/>
                      <a:pt x="9702" y="-1886"/>
                      <a:pt x="368" y="11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42" name="Freeform: Shape 74141">
                <a:extLst>
                  <a:ext uri="{FF2B5EF4-FFF2-40B4-BE49-F238E27FC236}">
                    <a16:creationId xmlns:a16="http://schemas.microsoft.com/office/drawing/2014/main" id="{A6C12242-F1E4-48CF-9093-81D293E07E73}"/>
                  </a:ext>
                </a:extLst>
              </p:cNvPr>
              <p:cNvSpPr/>
              <p:nvPr/>
            </p:nvSpPr>
            <p:spPr>
              <a:xfrm>
                <a:off x="20322248" y="3684207"/>
                <a:ext cx="19532" cy="33813"/>
              </a:xfrm>
              <a:custGeom>
                <a:avLst/>
                <a:gdLst>
                  <a:gd name="connsiteX0" fmla="*/ 3530 w 19532"/>
                  <a:gd name="connsiteY0" fmla="*/ 0 h 33813"/>
                  <a:gd name="connsiteX1" fmla="*/ 6 w 19532"/>
                  <a:gd name="connsiteY1" fmla="*/ 33814 h 33813"/>
                  <a:gd name="connsiteX2" fmla="*/ 19532 w 19532"/>
                  <a:gd name="connsiteY2" fmla="*/ 20098 h 33813"/>
                  <a:gd name="connsiteX3" fmla="*/ 3530 w 19532"/>
                  <a:gd name="connsiteY3" fmla="*/ 0 h 33813"/>
                </a:gdLst>
                <a:ahLst/>
                <a:cxnLst>
                  <a:cxn ang="0">
                    <a:pos x="connsiteX0" y="connsiteY0"/>
                  </a:cxn>
                  <a:cxn ang="0">
                    <a:pos x="connsiteX1" y="connsiteY1"/>
                  </a:cxn>
                  <a:cxn ang="0">
                    <a:pos x="connsiteX2" y="connsiteY2"/>
                  </a:cxn>
                  <a:cxn ang="0">
                    <a:pos x="connsiteX3" y="connsiteY3"/>
                  </a:cxn>
                </a:cxnLst>
                <a:rect l="l" t="t" r="r" b="b"/>
                <a:pathLst>
                  <a:path w="19532" h="33813">
                    <a:moveTo>
                      <a:pt x="3530" y="0"/>
                    </a:moveTo>
                    <a:cubicBezTo>
                      <a:pt x="958" y="7239"/>
                      <a:pt x="-89" y="18859"/>
                      <a:pt x="6" y="33814"/>
                    </a:cubicBezTo>
                    <a:cubicBezTo>
                      <a:pt x="6769" y="30004"/>
                      <a:pt x="9436" y="14192"/>
                      <a:pt x="19532" y="20098"/>
                    </a:cubicBezTo>
                    <a:cubicBezTo>
                      <a:pt x="19151" y="1143"/>
                      <a:pt x="11531" y="190"/>
                      <a:pt x="353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43" name="Freeform: Shape 74142">
                <a:extLst>
                  <a:ext uri="{FF2B5EF4-FFF2-40B4-BE49-F238E27FC236}">
                    <a16:creationId xmlns:a16="http://schemas.microsoft.com/office/drawing/2014/main" id="{F3F52BD1-C80B-4633-85C1-03C8E245C1F9}"/>
                  </a:ext>
                </a:extLst>
              </p:cNvPr>
              <p:cNvSpPr/>
              <p:nvPr/>
            </p:nvSpPr>
            <p:spPr>
              <a:xfrm>
                <a:off x="20280248" y="4819396"/>
                <a:ext cx="42386" cy="93249"/>
              </a:xfrm>
              <a:custGeom>
                <a:avLst/>
                <a:gdLst>
                  <a:gd name="connsiteX0" fmla="*/ 9240 w 42386"/>
                  <a:gd name="connsiteY0" fmla="*/ 87439 h 93249"/>
                  <a:gd name="connsiteX1" fmla="*/ 42386 w 42386"/>
                  <a:gd name="connsiteY1" fmla="*/ 93250 h 93249"/>
                  <a:gd name="connsiteX2" fmla="*/ 22670 w 42386"/>
                  <a:gd name="connsiteY2" fmla="*/ 64103 h 93249"/>
                  <a:gd name="connsiteX3" fmla="*/ 6668 w 42386"/>
                  <a:gd name="connsiteY3" fmla="*/ 1143 h 93249"/>
                  <a:gd name="connsiteX4" fmla="*/ 0 w 42386"/>
                  <a:gd name="connsiteY4" fmla="*/ 0 h 93249"/>
                  <a:gd name="connsiteX5" fmla="*/ 9240 w 42386"/>
                  <a:gd name="connsiteY5" fmla="*/ 87439 h 9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86" h="93249">
                    <a:moveTo>
                      <a:pt x="9240" y="87439"/>
                    </a:moveTo>
                    <a:cubicBezTo>
                      <a:pt x="15716" y="48387"/>
                      <a:pt x="25622" y="84487"/>
                      <a:pt x="42386" y="93250"/>
                    </a:cubicBezTo>
                    <a:cubicBezTo>
                      <a:pt x="39910" y="73057"/>
                      <a:pt x="26289" y="31147"/>
                      <a:pt x="22670" y="64103"/>
                    </a:cubicBezTo>
                    <a:cubicBezTo>
                      <a:pt x="14478" y="49816"/>
                      <a:pt x="10192" y="26479"/>
                      <a:pt x="6668" y="1143"/>
                    </a:cubicBezTo>
                    <a:cubicBezTo>
                      <a:pt x="4477" y="667"/>
                      <a:pt x="2191" y="286"/>
                      <a:pt x="0" y="0"/>
                    </a:cubicBezTo>
                    <a:cubicBezTo>
                      <a:pt x="7811" y="18097"/>
                      <a:pt x="4477" y="62293"/>
                      <a:pt x="9240" y="8743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44" name="Freeform: Shape 74143">
                <a:extLst>
                  <a:ext uri="{FF2B5EF4-FFF2-40B4-BE49-F238E27FC236}">
                    <a16:creationId xmlns:a16="http://schemas.microsoft.com/office/drawing/2014/main" id="{F90D6A76-A469-4652-8DF1-2738C452896C}"/>
                  </a:ext>
                </a:extLst>
              </p:cNvPr>
              <p:cNvSpPr/>
              <p:nvPr/>
            </p:nvSpPr>
            <p:spPr>
              <a:xfrm>
                <a:off x="20304918" y="4652363"/>
                <a:ext cx="17150" cy="27780"/>
              </a:xfrm>
              <a:custGeom>
                <a:avLst/>
                <a:gdLst>
                  <a:gd name="connsiteX0" fmla="*/ 16669 w 17150"/>
                  <a:gd name="connsiteY0" fmla="*/ 2346 h 27780"/>
                  <a:gd name="connsiteX1" fmla="*/ 0 w 17150"/>
                  <a:gd name="connsiteY1" fmla="*/ 16538 h 27780"/>
                  <a:gd name="connsiteX2" fmla="*/ 16669 w 17150"/>
                  <a:gd name="connsiteY2" fmla="*/ 2346 h 27780"/>
                </a:gdLst>
                <a:ahLst/>
                <a:cxnLst>
                  <a:cxn ang="0">
                    <a:pos x="connsiteX0" y="connsiteY0"/>
                  </a:cxn>
                  <a:cxn ang="0">
                    <a:pos x="connsiteX1" y="connsiteY1"/>
                  </a:cxn>
                  <a:cxn ang="0">
                    <a:pos x="connsiteX2" y="connsiteY2"/>
                  </a:cxn>
                </a:cxnLst>
                <a:rect l="l" t="t" r="r" b="b"/>
                <a:pathLst>
                  <a:path w="17150" h="27780">
                    <a:moveTo>
                      <a:pt x="16669" y="2346"/>
                    </a:moveTo>
                    <a:cubicBezTo>
                      <a:pt x="6191" y="-6893"/>
                      <a:pt x="6382" y="13966"/>
                      <a:pt x="0" y="16538"/>
                    </a:cubicBezTo>
                    <a:cubicBezTo>
                      <a:pt x="2381" y="36731"/>
                      <a:pt x="20288" y="28349"/>
                      <a:pt x="16669" y="234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45" name="Freeform: Shape 74144">
                <a:extLst>
                  <a:ext uri="{FF2B5EF4-FFF2-40B4-BE49-F238E27FC236}">
                    <a16:creationId xmlns:a16="http://schemas.microsoft.com/office/drawing/2014/main" id="{E6602ADB-873F-4BA3-BCDC-D281C1BE7402}"/>
                  </a:ext>
                </a:extLst>
              </p:cNvPr>
              <p:cNvSpPr/>
              <p:nvPr/>
            </p:nvSpPr>
            <p:spPr>
              <a:xfrm>
                <a:off x="20316062" y="3227007"/>
                <a:ext cx="15933" cy="24170"/>
              </a:xfrm>
              <a:custGeom>
                <a:avLst/>
                <a:gdLst>
                  <a:gd name="connsiteX0" fmla="*/ 15907 w 15933"/>
                  <a:gd name="connsiteY0" fmla="*/ 11525 h 24170"/>
                  <a:gd name="connsiteX1" fmla="*/ 0 w 15933"/>
                  <a:gd name="connsiteY1" fmla="*/ 0 h 24170"/>
                  <a:gd name="connsiteX2" fmla="*/ 15907 w 15933"/>
                  <a:gd name="connsiteY2" fmla="*/ 11525 h 24170"/>
                </a:gdLst>
                <a:ahLst/>
                <a:cxnLst>
                  <a:cxn ang="0">
                    <a:pos x="connsiteX0" y="connsiteY0"/>
                  </a:cxn>
                  <a:cxn ang="0">
                    <a:pos x="connsiteX1" y="connsiteY1"/>
                  </a:cxn>
                  <a:cxn ang="0">
                    <a:pos x="connsiteX2" y="connsiteY2"/>
                  </a:cxn>
                </a:cxnLst>
                <a:rect l="l" t="t" r="r" b="b"/>
                <a:pathLst>
                  <a:path w="15933" h="24170">
                    <a:moveTo>
                      <a:pt x="15907" y="11525"/>
                    </a:moveTo>
                    <a:cubicBezTo>
                      <a:pt x="16573" y="-7049"/>
                      <a:pt x="4572" y="5524"/>
                      <a:pt x="0" y="0"/>
                    </a:cubicBezTo>
                    <a:cubicBezTo>
                      <a:pt x="858" y="43053"/>
                      <a:pt x="8477" y="16478"/>
                      <a:pt x="15907" y="1152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46" name="Freeform: Shape 74145">
                <a:extLst>
                  <a:ext uri="{FF2B5EF4-FFF2-40B4-BE49-F238E27FC236}">
                    <a16:creationId xmlns:a16="http://schemas.microsoft.com/office/drawing/2014/main" id="{314B4266-DF45-45DB-8DCF-DD30D8049095}"/>
                  </a:ext>
                </a:extLst>
              </p:cNvPr>
              <p:cNvSpPr/>
              <p:nvPr/>
            </p:nvSpPr>
            <p:spPr>
              <a:xfrm>
                <a:off x="20287963" y="5062330"/>
                <a:ext cx="26504" cy="29386"/>
              </a:xfrm>
              <a:custGeom>
                <a:avLst/>
                <a:gdLst>
                  <a:gd name="connsiteX0" fmla="*/ 26480 w 26504"/>
                  <a:gd name="connsiteY0" fmla="*/ 29386 h 29386"/>
                  <a:gd name="connsiteX1" fmla="*/ 0 w 26504"/>
                  <a:gd name="connsiteY1" fmla="*/ 7669 h 29386"/>
                  <a:gd name="connsiteX2" fmla="*/ 26480 w 26504"/>
                  <a:gd name="connsiteY2" fmla="*/ 29386 h 29386"/>
                </a:gdLst>
                <a:ahLst/>
                <a:cxnLst>
                  <a:cxn ang="0">
                    <a:pos x="connsiteX0" y="connsiteY0"/>
                  </a:cxn>
                  <a:cxn ang="0">
                    <a:pos x="connsiteX1" y="connsiteY1"/>
                  </a:cxn>
                  <a:cxn ang="0">
                    <a:pos x="connsiteX2" y="connsiteY2"/>
                  </a:cxn>
                </a:cxnLst>
                <a:rect l="l" t="t" r="r" b="b"/>
                <a:pathLst>
                  <a:path w="26504" h="29386">
                    <a:moveTo>
                      <a:pt x="26480" y="29386"/>
                    </a:moveTo>
                    <a:cubicBezTo>
                      <a:pt x="27337" y="4240"/>
                      <a:pt x="5239" y="-9571"/>
                      <a:pt x="0" y="7669"/>
                    </a:cubicBezTo>
                    <a:cubicBezTo>
                      <a:pt x="5715" y="34149"/>
                      <a:pt x="11906" y="28529"/>
                      <a:pt x="26480" y="2938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47" name="Freeform: Shape 74146">
                <a:extLst>
                  <a:ext uri="{FF2B5EF4-FFF2-40B4-BE49-F238E27FC236}">
                    <a16:creationId xmlns:a16="http://schemas.microsoft.com/office/drawing/2014/main" id="{16D5F417-DA95-4A6B-92D4-CDDB665D3B59}"/>
                  </a:ext>
                </a:extLst>
              </p:cNvPr>
              <p:cNvSpPr/>
              <p:nvPr/>
            </p:nvSpPr>
            <p:spPr>
              <a:xfrm>
                <a:off x="20301719" y="2803525"/>
                <a:ext cx="26440" cy="30384"/>
              </a:xfrm>
              <a:custGeom>
                <a:avLst/>
                <a:gdLst>
                  <a:gd name="connsiteX0" fmla="*/ 26440 w 26440"/>
                  <a:gd name="connsiteY0" fmla="*/ 30385 h 30384"/>
                  <a:gd name="connsiteX1" fmla="*/ 23392 w 26440"/>
                  <a:gd name="connsiteY1" fmla="*/ 4096 h 30384"/>
                  <a:gd name="connsiteX2" fmla="*/ 1294 w 26440"/>
                  <a:gd name="connsiteY2" fmla="*/ 0 h 30384"/>
                  <a:gd name="connsiteX3" fmla="*/ 26440 w 26440"/>
                  <a:gd name="connsiteY3" fmla="*/ 30385 h 30384"/>
                </a:gdLst>
                <a:ahLst/>
                <a:cxnLst>
                  <a:cxn ang="0">
                    <a:pos x="connsiteX0" y="connsiteY0"/>
                  </a:cxn>
                  <a:cxn ang="0">
                    <a:pos x="connsiteX1" y="connsiteY1"/>
                  </a:cxn>
                  <a:cxn ang="0">
                    <a:pos x="connsiteX2" y="connsiteY2"/>
                  </a:cxn>
                  <a:cxn ang="0">
                    <a:pos x="connsiteX3" y="connsiteY3"/>
                  </a:cxn>
                </a:cxnLst>
                <a:rect l="l" t="t" r="r" b="b"/>
                <a:pathLst>
                  <a:path w="26440" h="30384">
                    <a:moveTo>
                      <a:pt x="26440" y="30385"/>
                    </a:moveTo>
                    <a:cubicBezTo>
                      <a:pt x="24821" y="23241"/>
                      <a:pt x="23202" y="15907"/>
                      <a:pt x="23392" y="4096"/>
                    </a:cubicBezTo>
                    <a:cubicBezTo>
                      <a:pt x="17773" y="3048"/>
                      <a:pt x="4818" y="23908"/>
                      <a:pt x="1294" y="0"/>
                    </a:cubicBezTo>
                    <a:cubicBezTo>
                      <a:pt x="-5468" y="33623"/>
                      <a:pt x="15963" y="17717"/>
                      <a:pt x="26440" y="3038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48" name="Freeform: Shape 74147">
                <a:extLst>
                  <a:ext uri="{FF2B5EF4-FFF2-40B4-BE49-F238E27FC236}">
                    <a16:creationId xmlns:a16="http://schemas.microsoft.com/office/drawing/2014/main" id="{930B22F6-BA83-4DD8-B47D-E389F5384BDE}"/>
                  </a:ext>
                </a:extLst>
              </p:cNvPr>
              <p:cNvSpPr/>
              <p:nvPr/>
            </p:nvSpPr>
            <p:spPr>
              <a:xfrm>
                <a:off x="20305966" y="3732057"/>
                <a:ext cx="13036" cy="38212"/>
              </a:xfrm>
              <a:custGeom>
                <a:avLst/>
                <a:gdLst>
                  <a:gd name="connsiteX0" fmla="*/ 12668 w 13036"/>
                  <a:gd name="connsiteY0" fmla="*/ 36826 h 38212"/>
                  <a:gd name="connsiteX1" fmla="*/ 0 w 13036"/>
                  <a:gd name="connsiteY1" fmla="*/ 250 h 38212"/>
                  <a:gd name="connsiteX2" fmla="*/ 12668 w 13036"/>
                  <a:gd name="connsiteY2" fmla="*/ 36826 h 38212"/>
                </a:gdLst>
                <a:ahLst/>
                <a:cxnLst>
                  <a:cxn ang="0">
                    <a:pos x="connsiteX0" y="connsiteY0"/>
                  </a:cxn>
                  <a:cxn ang="0">
                    <a:pos x="connsiteX1" y="connsiteY1"/>
                  </a:cxn>
                  <a:cxn ang="0">
                    <a:pos x="connsiteX2" y="connsiteY2"/>
                  </a:cxn>
                </a:cxnLst>
                <a:rect l="l" t="t" r="r" b="b"/>
                <a:pathLst>
                  <a:path w="13036" h="38212">
                    <a:moveTo>
                      <a:pt x="12668" y="36826"/>
                    </a:moveTo>
                    <a:cubicBezTo>
                      <a:pt x="14383" y="10252"/>
                      <a:pt x="10096" y="-1940"/>
                      <a:pt x="0" y="250"/>
                    </a:cubicBezTo>
                    <a:cubicBezTo>
                      <a:pt x="4477" y="11871"/>
                      <a:pt x="-95" y="45399"/>
                      <a:pt x="12668" y="3682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49" name="Freeform: Shape 74148">
                <a:extLst>
                  <a:ext uri="{FF2B5EF4-FFF2-40B4-BE49-F238E27FC236}">
                    <a16:creationId xmlns:a16="http://schemas.microsoft.com/office/drawing/2014/main" id="{A58CFF75-EA5B-461D-84F8-4BD361238FBD}"/>
                  </a:ext>
                </a:extLst>
              </p:cNvPr>
              <p:cNvSpPr/>
              <p:nvPr/>
            </p:nvSpPr>
            <p:spPr>
              <a:xfrm>
                <a:off x="20287308" y="5104289"/>
                <a:ext cx="17038" cy="34876"/>
              </a:xfrm>
              <a:custGeom>
                <a:avLst/>
                <a:gdLst>
                  <a:gd name="connsiteX0" fmla="*/ 17038 w 17038"/>
                  <a:gd name="connsiteY0" fmla="*/ 2858 h 34876"/>
                  <a:gd name="connsiteX1" fmla="*/ 370 w 17038"/>
                  <a:gd name="connsiteY1" fmla="*/ 0 h 34876"/>
                  <a:gd name="connsiteX2" fmla="*/ 3418 w 17038"/>
                  <a:gd name="connsiteY2" fmla="*/ 34862 h 34876"/>
                  <a:gd name="connsiteX3" fmla="*/ 17038 w 17038"/>
                  <a:gd name="connsiteY3" fmla="*/ 2858 h 34876"/>
                </a:gdLst>
                <a:ahLst/>
                <a:cxnLst>
                  <a:cxn ang="0">
                    <a:pos x="connsiteX0" y="connsiteY0"/>
                  </a:cxn>
                  <a:cxn ang="0">
                    <a:pos x="connsiteX1" y="connsiteY1"/>
                  </a:cxn>
                  <a:cxn ang="0">
                    <a:pos x="connsiteX2" y="connsiteY2"/>
                  </a:cxn>
                  <a:cxn ang="0">
                    <a:pos x="connsiteX3" y="connsiteY3"/>
                  </a:cxn>
                </a:cxnLst>
                <a:rect l="l" t="t" r="r" b="b"/>
                <a:pathLst>
                  <a:path w="17038" h="34876">
                    <a:moveTo>
                      <a:pt x="17038" y="2858"/>
                    </a:moveTo>
                    <a:cubicBezTo>
                      <a:pt x="11514" y="1905"/>
                      <a:pt x="5990" y="953"/>
                      <a:pt x="370" y="0"/>
                    </a:cubicBezTo>
                    <a:cubicBezTo>
                      <a:pt x="-1154" y="17621"/>
                      <a:pt x="2465" y="23146"/>
                      <a:pt x="3418" y="34862"/>
                    </a:cubicBezTo>
                    <a:cubicBezTo>
                      <a:pt x="11800" y="35338"/>
                      <a:pt x="16372" y="24670"/>
                      <a:pt x="17038" y="285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50" name="Freeform: Shape 74149">
                <a:extLst>
                  <a:ext uri="{FF2B5EF4-FFF2-40B4-BE49-F238E27FC236}">
                    <a16:creationId xmlns:a16="http://schemas.microsoft.com/office/drawing/2014/main" id="{2FA9FB91-B62D-4BB3-90AA-20AFE5F00A3D}"/>
                  </a:ext>
                </a:extLst>
              </p:cNvPr>
              <p:cNvSpPr/>
              <p:nvPr/>
            </p:nvSpPr>
            <p:spPr>
              <a:xfrm>
                <a:off x="20296787" y="3859847"/>
                <a:ext cx="17656" cy="43459"/>
              </a:xfrm>
              <a:custGeom>
                <a:avLst/>
                <a:gdLst>
                  <a:gd name="connsiteX0" fmla="*/ 17656 w 17656"/>
                  <a:gd name="connsiteY0" fmla="*/ 37148 h 43459"/>
                  <a:gd name="connsiteX1" fmla="*/ 8036 w 17656"/>
                  <a:gd name="connsiteY1" fmla="*/ 26861 h 43459"/>
                  <a:gd name="connsiteX2" fmla="*/ 1750 w 17656"/>
                  <a:gd name="connsiteY2" fmla="*/ 0 h 43459"/>
                  <a:gd name="connsiteX3" fmla="*/ 17656 w 17656"/>
                  <a:gd name="connsiteY3" fmla="*/ 37148 h 43459"/>
                </a:gdLst>
                <a:ahLst/>
                <a:cxnLst>
                  <a:cxn ang="0">
                    <a:pos x="connsiteX0" y="connsiteY0"/>
                  </a:cxn>
                  <a:cxn ang="0">
                    <a:pos x="connsiteX1" y="connsiteY1"/>
                  </a:cxn>
                  <a:cxn ang="0">
                    <a:pos x="connsiteX2" y="connsiteY2"/>
                  </a:cxn>
                  <a:cxn ang="0">
                    <a:pos x="connsiteX3" y="connsiteY3"/>
                  </a:cxn>
                </a:cxnLst>
                <a:rect l="l" t="t" r="r" b="b"/>
                <a:pathLst>
                  <a:path w="17656" h="43459">
                    <a:moveTo>
                      <a:pt x="17656" y="37148"/>
                    </a:moveTo>
                    <a:cubicBezTo>
                      <a:pt x="17180" y="27051"/>
                      <a:pt x="11846" y="28956"/>
                      <a:pt x="8036" y="26861"/>
                    </a:cubicBezTo>
                    <a:cubicBezTo>
                      <a:pt x="17085" y="4858"/>
                      <a:pt x="3369" y="18002"/>
                      <a:pt x="1750" y="0"/>
                    </a:cubicBezTo>
                    <a:cubicBezTo>
                      <a:pt x="-5204" y="8382"/>
                      <a:pt x="10322" y="61436"/>
                      <a:pt x="17656" y="3714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51" name="Freeform: Shape 74150">
                <a:extLst>
                  <a:ext uri="{FF2B5EF4-FFF2-40B4-BE49-F238E27FC236}">
                    <a16:creationId xmlns:a16="http://schemas.microsoft.com/office/drawing/2014/main" id="{23F0D96E-1F58-45F8-B626-33836CE11657}"/>
                  </a:ext>
                </a:extLst>
              </p:cNvPr>
              <p:cNvSpPr/>
              <p:nvPr/>
            </p:nvSpPr>
            <p:spPr>
              <a:xfrm>
                <a:off x="20235957" y="7563548"/>
                <a:ext cx="31432" cy="22384"/>
              </a:xfrm>
              <a:custGeom>
                <a:avLst/>
                <a:gdLst>
                  <a:gd name="connsiteX0" fmla="*/ 31432 w 31432"/>
                  <a:gd name="connsiteY0" fmla="*/ 22384 h 22384"/>
                  <a:gd name="connsiteX1" fmla="*/ 0 w 31432"/>
                  <a:gd name="connsiteY1" fmla="*/ 0 h 22384"/>
                  <a:gd name="connsiteX2" fmla="*/ 31432 w 31432"/>
                  <a:gd name="connsiteY2" fmla="*/ 22384 h 22384"/>
                </a:gdLst>
                <a:ahLst/>
                <a:cxnLst>
                  <a:cxn ang="0">
                    <a:pos x="connsiteX0" y="connsiteY0"/>
                  </a:cxn>
                  <a:cxn ang="0">
                    <a:pos x="connsiteX1" y="connsiteY1"/>
                  </a:cxn>
                  <a:cxn ang="0">
                    <a:pos x="connsiteX2" y="connsiteY2"/>
                  </a:cxn>
                </a:cxnLst>
                <a:rect l="l" t="t" r="r" b="b"/>
                <a:pathLst>
                  <a:path w="31432" h="22384">
                    <a:moveTo>
                      <a:pt x="31432" y="22384"/>
                    </a:moveTo>
                    <a:cubicBezTo>
                      <a:pt x="27051" y="-2857"/>
                      <a:pt x="17716" y="8001"/>
                      <a:pt x="0" y="0"/>
                    </a:cubicBezTo>
                    <a:cubicBezTo>
                      <a:pt x="5810" y="17622"/>
                      <a:pt x="18002" y="21431"/>
                      <a:pt x="31432" y="2238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52" name="Freeform: Shape 74151">
                <a:extLst>
                  <a:ext uri="{FF2B5EF4-FFF2-40B4-BE49-F238E27FC236}">
                    <a16:creationId xmlns:a16="http://schemas.microsoft.com/office/drawing/2014/main" id="{4904DD93-ED2D-43A0-B915-653315240D5D}"/>
                  </a:ext>
                </a:extLst>
              </p:cNvPr>
              <p:cNvSpPr/>
              <p:nvPr/>
            </p:nvSpPr>
            <p:spPr>
              <a:xfrm>
                <a:off x="20261198" y="5082572"/>
                <a:ext cx="22955" cy="44830"/>
              </a:xfrm>
              <a:custGeom>
                <a:avLst/>
                <a:gdLst>
                  <a:gd name="connsiteX0" fmla="*/ 22956 w 22955"/>
                  <a:gd name="connsiteY0" fmla="*/ 38386 h 44830"/>
                  <a:gd name="connsiteX1" fmla="*/ 16669 w 22955"/>
                  <a:gd name="connsiteY1" fmla="*/ 2858 h 44830"/>
                  <a:gd name="connsiteX2" fmla="*/ 0 w 22955"/>
                  <a:gd name="connsiteY2" fmla="*/ 0 h 44830"/>
                  <a:gd name="connsiteX3" fmla="*/ 13240 w 22955"/>
                  <a:gd name="connsiteY3" fmla="*/ 10859 h 44830"/>
                  <a:gd name="connsiteX4" fmla="*/ 6287 w 22955"/>
                  <a:gd name="connsiteY4" fmla="*/ 44006 h 44830"/>
                  <a:gd name="connsiteX5" fmla="*/ 22956 w 22955"/>
                  <a:gd name="connsiteY5" fmla="*/ 38386 h 44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955" h="44830">
                    <a:moveTo>
                      <a:pt x="22956" y="38386"/>
                    </a:moveTo>
                    <a:cubicBezTo>
                      <a:pt x="21336" y="25337"/>
                      <a:pt x="18193" y="15812"/>
                      <a:pt x="16669" y="2858"/>
                    </a:cubicBezTo>
                    <a:lnTo>
                      <a:pt x="0" y="0"/>
                    </a:lnTo>
                    <a:cubicBezTo>
                      <a:pt x="953" y="11811"/>
                      <a:pt x="8287" y="8573"/>
                      <a:pt x="13240" y="10859"/>
                    </a:cubicBezTo>
                    <a:cubicBezTo>
                      <a:pt x="17145" y="39338"/>
                      <a:pt x="2477" y="15621"/>
                      <a:pt x="6287" y="44006"/>
                    </a:cubicBezTo>
                    <a:cubicBezTo>
                      <a:pt x="14193" y="48959"/>
                      <a:pt x="13621" y="29623"/>
                      <a:pt x="22956" y="3838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53" name="Freeform: Shape 74152">
                <a:extLst>
                  <a:ext uri="{FF2B5EF4-FFF2-40B4-BE49-F238E27FC236}">
                    <a16:creationId xmlns:a16="http://schemas.microsoft.com/office/drawing/2014/main" id="{9203714A-F089-4F45-A15A-8C78CF5EA413}"/>
                  </a:ext>
                </a:extLst>
              </p:cNvPr>
              <p:cNvSpPr/>
              <p:nvPr/>
            </p:nvSpPr>
            <p:spPr>
              <a:xfrm>
                <a:off x="20261297" y="4721574"/>
                <a:ext cx="19736" cy="29146"/>
              </a:xfrm>
              <a:custGeom>
                <a:avLst/>
                <a:gdLst>
                  <a:gd name="connsiteX0" fmla="*/ 19713 w 19736"/>
                  <a:gd name="connsiteY0" fmla="*/ 29146 h 29146"/>
                  <a:gd name="connsiteX1" fmla="*/ 92 w 19736"/>
                  <a:gd name="connsiteY1" fmla="*/ 0 h 29146"/>
                  <a:gd name="connsiteX2" fmla="*/ 19713 w 19736"/>
                  <a:gd name="connsiteY2" fmla="*/ 29146 h 29146"/>
                </a:gdLst>
                <a:ahLst/>
                <a:cxnLst>
                  <a:cxn ang="0">
                    <a:pos x="connsiteX0" y="connsiteY0"/>
                  </a:cxn>
                  <a:cxn ang="0">
                    <a:pos x="connsiteX1" y="connsiteY1"/>
                  </a:cxn>
                  <a:cxn ang="0">
                    <a:pos x="connsiteX2" y="connsiteY2"/>
                  </a:cxn>
                </a:cxnLst>
                <a:rect l="l" t="t" r="r" b="b"/>
                <a:pathLst>
                  <a:path w="19736" h="29146">
                    <a:moveTo>
                      <a:pt x="19713" y="29146"/>
                    </a:moveTo>
                    <a:cubicBezTo>
                      <a:pt x="20285" y="2667"/>
                      <a:pt x="9998" y="1810"/>
                      <a:pt x="92" y="0"/>
                    </a:cubicBezTo>
                    <a:cubicBezTo>
                      <a:pt x="-1337" y="28575"/>
                      <a:pt x="14284" y="16669"/>
                      <a:pt x="19713" y="2914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54" name="Freeform: Shape 74153">
                <a:extLst>
                  <a:ext uri="{FF2B5EF4-FFF2-40B4-BE49-F238E27FC236}">
                    <a16:creationId xmlns:a16="http://schemas.microsoft.com/office/drawing/2014/main" id="{0B4D53B6-0869-4FA8-9E79-A9E766816701}"/>
                  </a:ext>
                </a:extLst>
              </p:cNvPr>
              <p:cNvSpPr/>
              <p:nvPr/>
            </p:nvSpPr>
            <p:spPr>
              <a:xfrm>
                <a:off x="20259008" y="4626515"/>
                <a:ext cx="18687" cy="45815"/>
              </a:xfrm>
              <a:custGeom>
                <a:avLst/>
                <a:gdLst>
                  <a:gd name="connsiteX0" fmla="*/ 16097 w 18687"/>
                  <a:gd name="connsiteY0" fmla="*/ 45815 h 45815"/>
                  <a:gd name="connsiteX1" fmla="*/ 0 w 18687"/>
                  <a:gd name="connsiteY1" fmla="*/ 0 h 45815"/>
                  <a:gd name="connsiteX2" fmla="*/ 2953 w 18687"/>
                  <a:gd name="connsiteY2" fmla="*/ 34861 h 45815"/>
                  <a:gd name="connsiteX3" fmla="*/ 16097 w 18687"/>
                  <a:gd name="connsiteY3" fmla="*/ 45815 h 45815"/>
                </a:gdLst>
                <a:ahLst/>
                <a:cxnLst>
                  <a:cxn ang="0">
                    <a:pos x="connsiteX0" y="connsiteY0"/>
                  </a:cxn>
                  <a:cxn ang="0">
                    <a:pos x="connsiteX1" y="connsiteY1"/>
                  </a:cxn>
                  <a:cxn ang="0">
                    <a:pos x="connsiteX2" y="connsiteY2"/>
                  </a:cxn>
                  <a:cxn ang="0">
                    <a:pos x="connsiteX3" y="connsiteY3"/>
                  </a:cxn>
                </a:cxnLst>
                <a:rect l="l" t="t" r="r" b="b"/>
                <a:pathLst>
                  <a:path w="18687" h="45815">
                    <a:moveTo>
                      <a:pt x="16097" y="45815"/>
                    </a:moveTo>
                    <a:cubicBezTo>
                      <a:pt x="25908" y="27432"/>
                      <a:pt x="5049" y="11049"/>
                      <a:pt x="0" y="0"/>
                    </a:cubicBezTo>
                    <a:cubicBezTo>
                      <a:pt x="2477" y="8096"/>
                      <a:pt x="3334" y="20002"/>
                      <a:pt x="2953" y="34861"/>
                    </a:cubicBezTo>
                    <a:cubicBezTo>
                      <a:pt x="8191" y="36481"/>
                      <a:pt x="15621" y="32956"/>
                      <a:pt x="16097" y="4581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55" name="Freeform: Shape 74154">
                <a:extLst>
                  <a:ext uri="{FF2B5EF4-FFF2-40B4-BE49-F238E27FC236}">
                    <a16:creationId xmlns:a16="http://schemas.microsoft.com/office/drawing/2014/main" id="{730552A8-B572-4C47-A275-6924691F5FE2}"/>
                  </a:ext>
                </a:extLst>
              </p:cNvPr>
              <p:cNvSpPr/>
              <p:nvPr/>
            </p:nvSpPr>
            <p:spPr>
              <a:xfrm>
                <a:off x="20244625" y="4039460"/>
                <a:ext cx="29527" cy="44034"/>
              </a:xfrm>
              <a:custGeom>
                <a:avLst/>
                <a:gdLst>
                  <a:gd name="connsiteX0" fmla="*/ 6382 w 29527"/>
                  <a:gd name="connsiteY0" fmla="*/ 44035 h 44034"/>
                  <a:gd name="connsiteX1" fmla="*/ 29528 w 29527"/>
                  <a:gd name="connsiteY1" fmla="*/ 5077 h 44034"/>
                  <a:gd name="connsiteX2" fmla="*/ 3524 w 29527"/>
                  <a:gd name="connsiteY2" fmla="*/ 505 h 44034"/>
                  <a:gd name="connsiteX3" fmla="*/ 191 w 29527"/>
                  <a:gd name="connsiteY3" fmla="*/ 8506 h 44034"/>
                  <a:gd name="connsiteX4" fmla="*/ 0 w 29527"/>
                  <a:gd name="connsiteY4" fmla="*/ 25651 h 44034"/>
                  <a:gd name="connsiteX5" fmla="*/ 6382 w 29527"/>
                  <a:gd name="connsiteY5" fmla="*/ 44035 h 44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527" h="44034">
                    <a:moveTo>
                      <a:pt x="6382" y="44035"/>
                    </a:moveTo>
                    <a:cubicBezTo>
                      <a:pt x="13335" y="28890"/>
                      <a:pt x="27432" y="34224"/>
                      <a:pt x="29528" y="5077"/>
                    </a:cubicBezTo>
                    <a:cubicBezTo>
                      <a:pt x="23432" y="5839"/>
                      <a:pt x="7715" y="23365"/>
                      <a:pt x="3524" y="505"/>
                    </a:cubicBezTo>
                    <a:cubicBezTo>
                      <a:pt x="762" y="-1590"/>
                      <a:pt x="381" y="3172"/>
                      <a:pt x="191" y="8506"/>
                    </a:cubicBezTo>
                    <a:cubicBezTo>
                      <a:pt x="95" y="14221"/>
                      <a:pt x="95" y="19936"/>
                      <a:pt x="0" y="25651"/>
                    </a:cubicBezTo>
                    <a:cubicBezTo>
                      <a:pt x="12192" y="23365"/>
                      <a:pt x="8382" y="12602"/>
                      <a:pt x="6382" y="4403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56" name="Freeform: Shape 74155">
                <a:extLst>
                  <a:ext uri="{FF2B5EF4-FFF2-40B4-BE49-F238E27FC236}">
                    <a16:creationId xmlns:a16="http://schemas.microsoft.com/office/drawing/2014/main" id="{64AA101A-D9B0-46C9-A82C-B54292138568}"/>
                  </a:ext>
                </a:extLst>
              </p:cNvPr>
              <p:cNvSpPr/>
              <p:nvPr/>
            </p:nvSpPr>
            <p:spPr>
              <a:xfrm>
                <a:off x="20219830" y="5170011"/>
                <a:ext cx="16889" cy="36508"/>
              </a:xfrm>
              <a:custGeom>
                <a:avLst/>
                <a:gdLst>
                  <a:gd name="connsiteX0" fmla="*/ 16890 w 16889"/>
                  <a:gd name="connsiteY0" fmla="*/ 20098 h 36508"/>
                  <a:gd name="connsiteX1" fmla="*/ 411 w 16889"/>
                  <a:gd name="connsiteY1" fmla="*/ 0 h 36508"/>
                  <a:gd name="connsiteX2" fmla="*/ 3364 w 16889"/>
                  <a:gd name="connsiteY2" fmla="*/ 34957 h 36508"/>
                  <a:gd name="connsiteX3" fmla="*/ 16890 w 16889"/>
                  <a:gd name="connsiteY3" fmla="*/ 20098 h 36508"/>
                </a:gdLst>
                <a:ahLst/>
                <a:cxnLst>
                  <a:cxn ang="0">
                    <a:pos x="connsiteX0" y="connsiteY0"/>
                  </a:cxn>
                  <a:cxn ang="0">
                    <a:pos x="connsiteX1" y="connsiteY1"/>
                  </a:cxn>
                  <a:cxn ang="0">
                    <a:pos x="connsiteX2" y="connsiteY2"/>
                  </a:cxn>
                  <a:cxn ang="0">
                    <a:pos x="connsiteX3" y="connsiteY3"/>
                  </a:cxn>
                </a:cxnLst>
                <a:rect l="l" t="t" r="r" b="b"/>
                <a:pathLst>
                  <a:path w="16889" h="36508">
                    <a:moveTo>
                      <a:pt x="16890" y="20098"/>
                    </a:moveTo>
                    <a:cubicBezTo>
                      <a:pt x="14127" y="6858"/>
                      <a:pt x="8698" y="190"/>
                      <a:pt x="411" y="0"/>
                    </a:cubicBezTo>
                    <a:cubicBezTo>
                      <a:pt x="-1208" y="17716"/>
                      <a:pt x="2412" y="23146"/>
                      <a:pt x="3364" y="34957"/>
                    </a:cubicBezTo>
                    <a:cubicBezTo>
                      <a:pt x="12317" y="42672"/>
                      <a:pt x="10222" y="19050"/>
                      <a:pt x="16890" y="2009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57" name="Freeform: Shape 74156">
                <a:extLst>
                  <a:ext uri="{FF2B5EF4-FFF2-40B4-BE49-F238E27FC236}">
                    <a16:creationId xmlns:a16="http://schemas.microsoft.com/office/drawing/2014/main" id="{58B81CE8-5E9D-4A7C-A423-AA4106FFC64E}"/>
                  </a:ext>
                </a:extLst>
              </p:cNvPr>
              <p:cNvSpPr/>
              <p:nvPr/>
            </p:nvSpPr>
            <p:spPr>
              <a:xfrm>
                <a:off x="20218146" y="4716336"/>
                <a:ext cx="16573" cy="32825"/>
              </a:xfrm>
              <a:custGeom>
                <a:avLst/>
                <a:gdLst>
                  <a:gd name="connsiteX0" fmla="*/ 16573 w 16573"/>
                  <a:gd name="connsiteY0" fmla="*/ 26289 h 32825"/>
                  <a:gd name="connsiteX1" fmla="*/ 13525 w 16573"/>
                  <a:gd name="connsiteY1" fmla="*/ 0 h 32825"/>
                  <a:gd name="connsiteX2" fmla="*/ 0 w 16573"/>
                  <a:gd name="connsiteY2" fmla="*/ 32004 h 32825"/>
                  <a:gd name="connsiteX3" fmla="*/ 16573 w 16573"/>
                  <a:gd name="connsiteY3" fmla="*/ 26289 h 32825"/>
                </a:gdLst>
                <a:ahLst/>
                <a:cxnLst>
                  <a:cxn ang="0">
                    <a:pos x="connsiteX0" y="connsiteY0"/>
                  </a:cxn>
                  <a:cxn ang="0">
                    <a:pos x="connsiteX1" y="connsiteY1"/>
                  </a:cxn>
                  <a:cxn ang="0">
                    <a:pos x="connsiteX2" y="connsiteY2"/>
                  </a:cxn>
                  <a:cxn ang="0">
                    <a:pos x="connsiteX3" y="connsiteY3"/>
                  </a:cxn>
                </a:cxnLst>
                <a:rect l="l" t="t" r="r" b="b"/>
                <a:pathLst>
                  <a:path w="16573" h="32825">
                    <a:moveTo>
                      <a:pt x="16573" y="26289"/>
                    </a:moveTo>
                    <a:cubicBezTo>
                      <a:pt x="14954" y="19145"/>
                      <a:pt x="13335" y="11811"/>
                      <a:pt x="13525" y="0"/>
                    </a:cubicBezTo>
                    <a:cubicBezTo>
                      <a:pt x="6096" y="2476"/>
                      <a:pt x="1619" y="13145"/>
                      <a:pt x="0" y="32004"/>
                    </a:cubicBezTo>
                    <a:cubicBezTo>
                      <a:pt x="7905" y="36957"/>
                      <a:pt x="7334" y="17526"/>
                      <a:pt x="16573" y="2628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58" name="Freeform: Shape 74157">
                <a:extLst>
                  <a:ext uri="{FF2B5EF4-FFF2-40B4-BE49-F238E27FC236}">
                    <a16:creationId xmlns:a16="http://schemas.microsoft.com/office/drawing/2014/main" id="{E9BC9C83-AC3C-47DB-8063-362E5D337F87}"/>
                  </a:ext>
                </a:extLst>
              </p:cNvPr>
              <p:cNvSpPr/>
              <p:nvPr/>
            </p:nvSpPr>
            <p:spPr>
              <a:xfrm>
                <a:off x="20193476" y="4840446"/>
                <a:ext cx="29717" cy="54863"/>
              </a:xfrm>
              <a:custGeom>
                <a:avLst/>
                <a:gdLst>
                  <a:gd name="connsiteX0" fmla="*/ 29718 w 29717"/>
                  <a:gd name="connsiteY0" fmla="*/ 54864 h 54863"/>
                  <a:gd name="connsiteX1" fmla="*/ 23622 w 29717"/>
                  <a:gd name="connsiteY1" fmla="*/ 10858 h 54863"/>
                  <a:gd name="connsiteX2" fmla="*/ 10478 w 29717"/>
                  <a:gd name="connsiteY2" fmla="*/ 0 h 54863"/>
                  <a:gd name="connsiteX3" fmla="*/ 0 w 29717"/>
                  <a:gd name="connsiteY3" fmla="*/ 49721 h 54863"/>
                  <a:gd name="connsiteX4" fmla="*/ 10192 w 29717"/>
                  <a:gd name="connsiteY4" fmla="*/ 25717 h 54863"/>
                  <a:gd name="connsiteX5" fmla="*/ 16859 w 29717"/>
                  <a:gd name="connsiteY5" fmla="*/ 26956 h 54863"/>
                  <a:gd name="connsiteX6" fmla="*/ 16573 w 29717"/>
                  <a:gd name="connsiteY6" fmla="*/ 52673 h 54863"/>
                  <a:gd name="connsiteX7" fmla="*/ 29718 w 29717"/>
                  <a:gd name="connsiteY7" fmla="*/ 54864 h 54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17" h="54863">
                    <a:moveTo>
                      <a:pt x="29718" y="54864"/>
                    </a:moveTo>
                    <a:cubicBezTo>
                      <a:pt x="26480" y="43053"/>
                      <a:pt x="26765" y="22670"/>
                      <a:pt x="23622" y="10858"/>
                    </a:cubicBezTo>
                    <a:cubicBezTo>
                      <a:pt x="18383" y="9239"/>
                      <a:pt x="10954" y="12859"/>
                      <a:pt x="10478" y="0"/>
                    </a:cubicBezTo>
                    <a:cubicBezTo>
                      <a:pt x="6668" y="15526"/>
                      <a:pt x="1905" y="28670"/>
                      <a:pt x="0" y="49721"/>
                    </a:cubicBezTo>
                    <a:cubicBezTo>
                      <a:pt x="10287" y="55531"/>
                      <a:pt x="16193" y="41815"/>
                      <a:pt x="10192" y="25717"/>
                    </a:cubicBezTo>
                    <a:lnTo>
                      <a:pt x="16859" y="26956"/>
                    </a:lnTo>
                    <a:cubicBezTo>
                      <a:pt x="21717" y="31528"/>
                      <a:pt x="15430" y="37624"/>
                      <a:pt x="16573" y="52673"/>
                    </a:cubicBezTo>
                    <a:cubicBezTo>
                      <a:pt x="20860" y="53435"/>
                      <a:pt x="25241" y="54102"/>
                      <a:pt x="29718" y="5486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59" name="Freeform: Shape 74158">
                <a:extLst>
                  <a:ext uri="{FF2B5EF4-FFF2-40B4-BE49-F238E27FC236}">
                    <a16:creationId xmlns:a16="http://schemas.microsoft.com/office/drawing/2014/main" id="{FB7678A1-CF20-4335-A1A7-FC207BE69E20}"/>
                  </a:ext>
                </a:extLst>
              </p:cNvPr>
              <p:cNvSpPr/>
              <p:nvPr/>
            </p:nvSpPr>
            <p:spPr>
              <a:xfrm>
                <a:off x="20178045" y="6653392"/>
                <a:ext cx="17526" cy="29274"/>
              </a:xfrm>
              <a:custGeom>
                <a:avLst/>
                <a:gdLst>
                  <a:gd name="connsiteX0" fmla="*/ 17526 w 17526"/>
                  <a:gd name="connsiteY0" fmla="*/ 328 h 29274"/>
                  <a:gd name="connsiteX1" fmla="*/ 0 w 17526"/>
                  <a:gd name="connsiteY1" fmla="*/ 14616 h 29274"/>
                  <a:gd name="connsiteX2" fmla="*/ 17526 w 17526"/>
                  <a:gd name="connsiteY2" fmla="*/ 328 h 29274"/>
                </a:gdLst>
                <a:ahLst/>
                <a:cxnLst>
                  <a:cxn ang="0">
                    <a:pos x="connsiteX0" y="connsiteY0"/>
                  </a:cxn>
                  <a:cxn ang="0">
                    <a:pos x="connsiteX1" y="connsiteY1"/>
                  </a:cxn>
                  <a:cxn ang="0">
                    <a:pos x="connsiteX2" y="connsiteY2"/>
                  </a:cxn>
                </a:cxnLst>
                <a:rect l="l" t="t" r="r" b="b"/>
                <a:pathLst>
                  <a:path w="17526" h="29274">
                    <a:moveTo>
                      <a:pt x="17526" y="328"/>
                    </a:moveTo>
                    <a:cubicBezTo>
                      <a:pt x="8954" y="-2338"/>
                      <a:pt x="6572" y="12044"/>
                      <a:pt x="0" y="14616"/>
                    </a:cubicBezTo>
                    <a:cubicBezTo>
                      <a:pt x="1524" y="45287"/>
                      <a:pt x="16193" y="21569"/>
                      <a:pt x="17526" y="32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60" name="Freeform: Shape 74159">
                <a:extLst>
                  <a:ext uri="{FF2B5EF4-FFF2-40B4-BE49-F238E27FC236}">
                    <a16:creationId xmlns:a16="http://schemas.microsoft.com/office/drawing/2014/main" id="{56166BEF-C7AD-4991-B148-8B2D6CC2FCB8}"/>
                  </a:ext>
                </a:extLst>
              </p:cNvPr>
              <p:cNvSpPr/>
              <p:nvPr/>
            </p:nvSpPr>
            <p:spPr>
              <a:xfrm>
                <a:off x="20190047" y="5142674"/>
                <a:ext cx="23482" cy="39338"/>
              </a:xfrm>
              <a:custGeom>
                <a:avLst/>
                <a:gdLst>
                  <a:gd name="connsiteX0" fmla="*/ 23432 w 23482"/>
                  <a:gd name="connsiteY0" fmla="*/ 34766 h 39338"/>
                  <a:gd name="connsiteX1" fmla="*/ 20479 w 23482"/>
                  <a:gd name="connsiteY1" fmla="*/ 0 h 39338"/>
                  <a:gd name="connsiteX2" fmla="*/ 0 w 23482"/>
                  <a:gd name="connsiteY2" fmla="*/ 39338 h 39338"/>
                  <a:gd name="connsiteX3" fmla="*/ 23432 w 23482"/>
                  <a:gd name="connsiteY3" fmla="*/ 34766 h 39338"/>
                </a:gdLst>
                <a:ahLst/>
                <a:cxnLst>
                  <a:cxn ang="0">
                    <a:pos x="connsiteX0" y="connsiteY0"/>
                  </a:cxn>
                  <a:cxn ang="0">
                    <a:pos x="connsiteX1" y="connsiteY1"/>
                  </a:cxn>
                  <a:cxn ang="0">
                    <a:pos x="connsiteX2" y="connsiteY2"/>
                  </a:cxn>
                  <a:cxn ang="0">
                    <a:pos x="connsiteX3" y="connsiteY3"/>
                  </a:cxn>
                </a:cxnLst>
                <a:rect l="l" t="t" r="r" b="b"/>
                <a:pathLst>
                  <a:path w="23482" h="39338">
                    <a:moveTo>
                      <a:pt x="23432" y="34766"/>
                    </a:moveTo>
                    <a:cubicBezTo>
                      <a:pt x="24003" y="19526"/>
                      <a:pt x="19526" y="16002"/>
                      <a:pt x="20479" y="0"/>
                    </a:cubicBezTo>
                    <a:cubicBezTo>
                      <a:pt x="11525" y="7144"/>
                      <a:pt x="1334" y="10859"/>
                      <a:pt x="0" y="39338"/>
                    </a:cubicBezTo>
                    <a:cubicBezTo>
                      <a:pt x="7906" y="20098"/>
                      <a:pt x="10859" y="28194"/>
                      <a:pt x="23432" y="3476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61" name="Freeform: Shape 74160">
                <a:extLst>
                  <a:ext uri="{FF2B5EF4-FFF2-40B4-BE49-F238E27FC236}">
                    <a16:creationId xmlns:a16="http://schemas.microsoft.com/office/drawing/2014/main" id="{405804A8-111F-46D9-8838-18BC2876758F}"/>
                  </a:ext>
                </a:extLst>
              </p:cNvPr>
              <p:cNvSpPr/>
              <p:nvPr/>
            </p:nvSpPr>
            <p:spPr>
              <a:xfrm>
                <a:off x="20219526" y="2978594"/>
                <a:ext cx="9460" cy="43570"/>
              </a:xfrm>
              <a:custGeom>
                <a:avLst/>
                <a:gdLst>
                  <a:gd name="connsiteX0" fmla="*/ 8812 w 9460"/>
                  <a:gd name="connsiteY0" fmla="*/ 43434 h 43570"/>
                  <a:gd name="connsiteX1" fmla="*/ 6049 w 9460"/>
                  <a:gd name="connsiteY1" fmla="*/ 0 h 43570"/>
                  <a:gd name="connsiteX2" fmla="*/ 8812 w 9460"/>
                  <a:gd name="connsiteY2" fmla="*/ 43434 h 43570"/>
                </a:gdLst>
                <a:ahLst/>
                <a:cxnLst>
                  <a:cxn ang="0">
                    <a:pos x="connsiteX0" y="connsiteY0"/>
                  </a:cxn>
                  <a:cxn ang="0">
                    <a:pos x="connsiteX1" y="connsiteY1"/>
                  </a:cxn>
                  <a:cxn ang="0">
                    <a:pos x="connsiteX2" y="connsiteY2"/>
                  </a:cxn>
                </a:cxnLst>
                <a:rect l="l" t="t" r="r" b="b"/>
                <a:pathLst>
                  <a:path w="9460" h="43570">
                    <a:moveTo>
                      <a:pt x="8812" y="43434"/>
                    </a:moveTo>
                    <a:cubicBezTo>
                      <a:pt x="11574" y="19717"/>
                      <a:pt x="4525" y="20479"/>
                      <a:pt x="6049" y="0"/>
                    </a:cubicBezTo>
                    <a:cubicBezTo>
                      <a:pt x="-904" y="6286"/>
                      <a:pt x="-4048" y="46196"/>
                      <a:pt x="8812" y="4343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62" name="Freeform: Shape 74161">
                <a:extLst>
                  <a:ext uri="{FF2B5EF4-FFF2-40B4-BE49-F238E27FC236}">
                    <a16:creationId xmlns:a16="http://schemas.microsoft.com/office/drawing/2014/main" id="{4764DCF7-645C-42C9-B5D8-3D9CA388B1B7}"/>
                  </a:ext>
                </a:extLst>
              </p:cNvPr>
              <p:cNvSpPr/>
              <p:nvPr/>
            </p:nvSpPr>
            <p:spPr>
              <a:xfrm>
                <a:off x="20150042" y="6658864"/>
                <a:ext cx="24717" cy="33718"/>
              </a:xfrm>
              <a:custGeom>
                <a:avLst/>
                <a:gdLst>
                  <a:gd name="connsiteX0" fmla="*/ 24670 w 24717"/>
                  <a:gd name="connsiteY0" fmla="*/ 0 h 33718"/>
                  <a:gd name="connsiteX1" fmla="*/ 0 w 24717"/>
                  <a:gd name="connsiteY1" fmla="*/ 12954 h 33718"/>
                  <a:gd name="connsiteX2" fmla="*/ 20669 w 24717"/>
                  <a:gd name="connsiteY2" fmla="*/ 33718 h 33718"/>
                  <a:gd name="connsiteX3" fmla="*/ 24670 w 24717"/>
                  <a:gd name="connsiteY3" fmla="*/ 0 h 33718"/>
                </a:gdLst>
                <a:ahLst/>
                <a:cxnLst>
                  <a:cxn ang="0">
                    <a:pos x="connsiteX0" y="connsiteY0"/>
                  </a:cxn>
                  <a:cxn ang="0">
                    <a:pos x="connsiteX1" y="connsiteY1"/>
                  </a:cxn>
                  <a:cxn ang="0">
                    <a:pos x="connsiteX2" y="connsiteY2"/>
                  </a:cxn>
                  <a:cxn ang="0">
                    <a:pos x="connsiteX3" y="connsiteY3"/>
                  </a:cxn>
                </a:cxnLst>
                <a:rect l="l" t="t" r="r" b="b"/>
                <a:pathLst>
                  <a:path w="24717" h="33718">
                    <a:moveTo>
                      <a:pt x="24670" y="0"/>
                    </a:moveTo>
                    <a:cubicBezTo>
                      <a:pt x="16669" y="4858"/>
                      <a:pt x="6763" y="4572"/>
                      <a:pt x="0" y="12954"/>
                    </a:cubicBezTo>
                    <a:cubicBezTo>
                      <a:pt x="6477" y="46767"/>
                      <a:pt x="10383" y="1619"/>
                      <a:pt x="20669" y="33718"/>
                    </a:cubicBezTo>
                    <a:cubicBezTo>
                      <a:pt x="20479" y="18288"/>
                      <a:pt x="25241" y="16287"/>
                      <a:pt x="2467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63" name="Freeform: Shape 74162">
                <a:extLst>
                  <a:ext uri="{FF2B5EF4-FFF2-40B4-BE49-F238E27FC236}">
                    <a16:creationId xmlns:a16="http://schemas.microsoft.com/office/drawing/2014/main" id="{B9DD76E1-23C7-44F1-8ACF-18E19A14729B}"/>
                  </a:ext>
                </a:extLst>
              </p:cNvPr>
              <p:cNvSpPr/>
              <p:nvPr/>
            </p:nvSpPr>
            <p:spPr>
              <a:xfrm>
                <a:off x="20121657" y="7574766"/>
                <a:ext cx="32194" cy="17993"/>
              </a:xfrm>
              <a:custGeom>
                <a:avLst/>
                <a:gdLst>
                  <a:gd name="connsiteX0" fmla="*/ 0 w 32194"/>
                  <a:gd name="connsiteY0" fmla="*/ 4404 h 17993"/>
                  <a:gd name="connsiteX1" fmla="*/ 32195 w 32194"/>
                  <a:gd name="connsiteY1" fmla="*/ 9738 h 17993"/>
                  <a:gd name="connsiteX2" fmla="*/ 0 w 32194"/>
                  <a:gd name="connsiteY2" fmla="*/ 4404 h 17993"/>
                </a:gdLst>
                <a:ahLst/>
                <a:cxnLst>
                  <a:cxn ang="0">
                    <a:pos x="connsiteX0" y="connsiteY0"/>
                  </a:cxn>
                  <a:cxn ang="0">
                    <a:pos x="connsiteX1" y="connsiteY1"/>
                  </a:cxn>
                  <a:cxn ang="0">
                    <a:pos x="connsiteX2" y="connsiteY2"/>
                  </a:cxn>
                </a:cxnLst>
                <a:rect l="l" t="t" r="r" b="b"/>
                <a:pathLst>
                  <a:path w="32194" h="17993">
                    <a:moveTo>
                      <a:pt x="0" y="4404"/>
                    </a:moveTo>
                    <a:cubicBezTo>
                      <a:pt x="2477" y="18977"/>
                      <a:pt x="29242" y="23454"/>
                      <a:pt x="32195" y="9738"/>
                    </a:cubicBezTo>
                    <a:cubicBezTo>
                      <a:pt x="15811" y="11357"/>
                      <a:pt x="12192" y="-8550"/>
                      <a:pt x="0" y="440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64" name="Freeform: Shape 74163">
                <a:extLst>
                  <a:ext uri="{FF2B5EF4-FFF2-40B4-BE49-F238E27FC236}">
                    <a16:creationId xmlns:a16="http://schemas.microsoft.com/office/drawing/2014/main" id="{E9F7F076-EF29-4553-B557-21C5D2DC6350}"/>
                  </a:ext>
                </a:extLst>
              </p:cNvPr>
              <p:cNvSpPr/>
              <p:nvPr/>
            </p:nvSpPr>
            <p:spPr>
              <a:xfrm>
                <a:off x="20174729" y="4766191"/>
                <a:ext cx="15919" cy="36440"/>
              </a:xfrm>
              <a:custGeom>
                <a:avLst/>
                <a:gdLst>
                  <a:gd name="connsiteX0" fmla="*/ 78 w 15919"/>
                  <a:gd name="connsiteY0" fmla="*/ 531 h 36440"/>
                  <a:gd name="connsiteX1" fmla="*/ 9603 w 15919"/>
                  <a:gd name="connsiteY1" fmla="*/ 36441 h 36440"/>
                  <a:gd name="connsiteX2" fmla="*/ 78 w 15919"/>
                  <a:gd name="connsiteY2" fmla="*/ 531 h 36440"/>
                </a:gdLst>
                <a:ahLst/>
                <a:cxnLst>
                  <a:cxn ang="0">
                    <a:pos x="connsiteX0" y="connsiteY0"/>
                  </a:cxn>
                  <a:cxn ang="0">
                    <a:pos x="connsiteX1" y="connsiteY1"/>
                  </a:cxn>
                  <a:cxn ang="0">
                    <a:pos x="connsiteX2" y="connsiteY2"/>
                  </a:cxn>
                </a:cxnLst>
                <a:rect l="l" t="t" r="r" b="b"/>
                <a:pathLst>
                  <a:path w="15919" h="36440">
                    <a:moveTo>
                      <a:pt x="78" y="531"/>
                    </a:moveTo>
                    <a:cubicBezTo>
                      <a:pt x="-1161" y="22820"/>
                      <a:pt x="12841" y="9485"/>
                      <a:pt x="9603" y="36441"/>
                    </a:cubicBezTo>
                    <a:cubicBezTo>
                      <a:pt x="23319" y="29106"/>
                      <a:pt x="12174" y="-4612"/>
                      <a:pt x="78" y="53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65" name="Freeform: Shape 74164">
                <a:extLst>
                  <a:ext uri="{FF2B5EF4-FFF2-40B4-BE49-F238E27FC236}">
                    <a16:creationId xmlns:a16="http://schemas.microsoft.com/office/drawing/2014/main" id="{A3F3627D-28DA-4636-869F-673518F90577}"/>
                  </a:ext>
                </a:extLst>
              </p:cNvPr>
              <p:cNvSpPr/>
              <p:nvPr/>
            </p:nvSpPr>
            <p:spPr>
              <a:xfrm>
                <a:off x="20159120" y="5194110"/>
                <a:ext cx="9055" cy="52075"/>
              </a:xfrm>
              <a:custGeom>
                <a:avLst/>
                <a:gdLst>
                  <a:gd name="connsiteX0" fmla="*/ 542 w 9055"/>
                  <a:gd name="connsiteY0" fmla="*/ 0 h 52075"/>
                  <a:gd name="connsiteX1" fmla="*/ 3304 w 9055"/>
                  <a:gd name="connsiteY1" fmla="*/ 51911 h 52075"/>
                  <a:gd name="connsiteX2" fmla="*/ 542 w 9055"/>
                  <a:gd name="connsiteY2" fmla="*/ 0 h 52075"/>
                </a:gdLst>
                <a:ahLst/>
                <a:cxnLst>
                  <a:cxn ang="0">
                    <a:pos x="connsiteX0" y="connsiteY0"/>
                  </a:cxn>
                  <a:cxn ang="0">
                    <a:pos x="connsiteX1" y="connsiteY1"/>
                  </a:cxn>
                  <a:cxn ang="0">
                    <a:pos x="connsiteX2" y="connsiteY2"/>
                  </a:cxn>
                </a:cxnLst>
                <a:rect l="l" t="t" r="r" b="b"/>
                <a:pathLst>
                  <a:path w="9055" h="52075">
                    <a:moveTo>
                      <a:pt x="542" y="0"/>
                    </a:moveTo>
                    <a:cubicBezTo>
                      <a:pt x="-2125" y="25717"/>
                      <a:pt x="6067" y="26098"/>
                      <a:pt x="3304" y="51911"/>
                    </a:cubicBezTo>
                    <a:cubicBezTo>
                      <a:pt x="12448" y="55435"/>
                      <a:pt x="10067" y="1238"/>
                      <a:pt x="542"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66" name="Freeform: Shape 74165">
                <a:extLst>
                  <a:ext uri="{FF2B5EF4-FFF2-40B4-BE49-F238E27FC236}">
                    <a16:creationId xmlns:a16="http://schemas.microsoft.com/office/drawing/2014/main" id="{435D4F66-FB75-4D9E-9B3A-E9FC8D6CCDB8}"/>
                  </a:ext>
                </a:extLst>
              </p:cNvPr>
              <p:cNvSpPr/>
              <p:nvPr/>
            </p:nvSpPr>
            <p:spPr>
              <a:xfrm>
                <a:off x="20125651" y="6667627"/>
                <a:ext cx="20770" cy="19483"/>
              </a:xfrm>
              <a:custGeom>
                <a:avLst/>
                <a:gdLst>
                  <a:gd name="connsiteX0" fmla="*/ 20771 w 20770"/>
                  <a:gd name="connsiteY0" fmla="*/ 12192 h 19483"/>
                  <a:gd name="connsiteX1" fmla="*/ 6 w 20770"/>
                  <a:gd name="connsiteY1" fmla="*/ 0 h 19483"/>
                  <a:gd name="connsiteX2" fmla="*/ 20771 w 20770"/>
                  <a:gd name="connsiteY2" fmla="*/ 12192 h 19483"/>
                </a:gdLst>
                <a:ahLst/>
                <a:cxnLst>
                  <a:cxn ang="0">
                    <a:pos x="connsiteX0" y="connsiteY0"/>
                  </a:cxn>
                  <a:cxn ang="0">
                    <a:pos x="connsiteX1" y="connsiteY1"/>
                  </a:cxn>
                  <a:cxn ang="0">
                    <a:pos x="connsiteX2" y="connsiteY2"/>
                  </a:cxn>
                </a:cxnLst>
                <a:rect l="l" t="t" r="r" b="b"/>
                <a:pathLst>
                  <a:path w="20770" h="19483">
                    <a:moveTo>
                      <a:pt x="20771" y="12192"/>
                    </a:moveTo>
                    <a:cubicBezTo>
                      <a:pt x="20581" y="-6763"/>
                      <a:pt x="6007" y="6001"/>
                      <a:pt x="6" y="0"/>
                    </a:cubicBezTo>
                    <a:cubicBezTo>
                      <a:pt x="-374" y="23622"/>
                      <a:pt x="16104" y="23241"/>
                      <a:pt x="20771" y="1219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67" name="Freeform: Shape 74166">
                <a:extLst>
                  <a:ext uri="{FF2B5EF4-FFF2-40B4-BE49-F238E27FC236}">
                    <a16:creationId xmlns:a16="http://schemas.microsoft.com/office/drawing/2014/main" id="{29701946-0AD6-448C-B027-578BA108D3C0}"/>
                  </a:ext>
                </a:extLst>
              </p:cNvPr>
              <p:cNvSpPr/>
              <p:nvPr/>
            </p:nvSpPr>
            <p:spPr>
              <a:xfrm>
                <a:off x="20103750" y="5124060"/>
                <a:ext cx="56769" cy="36426"/>
              </a:xfrm>
              <a:custGeom>
                <a:avLst/>
                <a:gdLst>
                  <a:gd name="connsiteX0" fmla="*/ 56769 w 56769"/>
                  <a:gd name="connsiteY0" fmla="*/ 9852 h 36426"/>
                  <a:gd name="connsiteX1" fmla="*/ 0 w 56769"/>
                  <a:gd name="connsiteY1" fmla="*/ 8423 h 36426"/>
                  <a:gd name="connsiteX2" fmla="*/ 12954 w 56769"/>
                  <a:gd name="connsiteY2" fmla="*/ 36427 h 36426"/>
                  <a:gd name="connsiteX3" fmla="*/ 56769 w 56769"/>
                  <a:gd name="connsiteY3" fmla="*/ 9852 h 36426"/>
                </a:gdLst>
                <a:ahLst/>
                <a:cxnLst>
                  <a:cxn ang="0">
                    <a:pos x="connsiteX0" y="connsiteY0"/>
                  </a:cxn>
                  <a:cxn ang="0">
                    <a:pos x="connsiteX1" y="connsiteY1"/>
                  </a:cxn>
                  <a:cxn ang="0">
                    <a:pos x="connsiteX2" y="connsiteY2"/>
                  </a:cxn>
                  <a:cxn ang="0">
                    <a:pos x="connsiteX3" y="connsiteY3"/>
                  </a:cxn>
                </a:cxnLst>
                <a:rect l="l" t="t" r="r" b="b"/>
                <a:pathLst>
                  <a:path w="56769" h="36426">
                    <a:moveTo>
                      <a:pt x="56769" y="9852"/>
                    </a:moveTo>
                    <a:cubicBezTo>
                      <a:pt x="42672" y="-20438"/>
                      <a:pt x="14478" y="30902"/>
                      <a:pt x="0" y="8423"/>
                    </a:cubicBezTo>
                    <a:cubicBezTo>
                      <a:pt x="2762" y="21472"/>
                      <a:pt x="4572" y="36427"/>
                      <a:pt x="12954" y="36427"/>
                    </a:cubicBezTo>
                    <a:cubicBezTo>
                      <a:pt x="19907" y="5947"/>
                      <a:pt x="46196" y="30331"/>
                      <a:pt x="56769" y="985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68" name="Freeform: Shape 74167">
                <a:extLst>
                  <a:ext uri="{FF2B5EF4-FFF2-40B4-BE49-F238E27FC236}">
                    <a16:creationId xmlns:a16="http://schemas.microsoft.com/office/drawing/2014/main" id="{16A4E7FA-2DF6-49D4-86CD-B0440856B3F7}"/>
                  </a:ext>
                </a:extLst>
              </p:cNvPr>
              <p:cNvSpPr/>
              <p:nvPr/>
            </p:nvSpPr>
            <p:spPr>
              <a:xfrm>
                <a:off x="20138993" y="5215990"/>
                <a:ext cx="16899" cy="35336"/>
              </a:xfrm>
              <a:custGeom>
                <a:avLst/>
                <a:gdLst>
                  <a:gd name="connsiteX0" fmla="*/ 16764 w 16899"/>
                  <a:gd name="connsiteY0" fmla="*/ 28983 h 35336"/>
                  <a:gd name="connsiteX1" fmla="*/ 13525 w 16899"/>
                  <a:gd name="connsiteY1" fmla="*/ 19839 h 35336"/>
                  <a:gd name="connsiteX2" fmla="*/ 0 w 16899"/>
                  <a:gd name="connsiteY2" fmla="*/ 34507 h 35336"/>
                  <a:gd name="connsiteX3" fmla="*/ 16764 w 16899"/>
                  <a:gd name="connsiteY3" fmla="*/ 28983 h 35336"/>
                </a:gdLst>
                <a:ahLst/>
                <a:cxnLst>
                  <a:cxn ang="0">
                    <a:pos x="connsiteX0" y="connsiteY0"/>
                  </a:cxn>
                  <a:cxn ang="0">
                    <a:pos x="connsiteX1" y="connsiteY1"/>
                  </a:cxn>
                  <a:cxn ang="0">
                    <a:pos x="connsiteX2" y="connsiteY2"/>
                  </a:cxn>
                  <a:cxn ang="0">
                    <a:pos x="connsiteX3" y="connsiteY3"/>
                  </a:cxn>
                </a:cxnLst>
                <a:rect l="l" t="t" r="r" b="b"/>
                <a:pathLst>
                  <a:path w="16899" h="35336">
                    <a:moveTo>
                      <a:pt x="16764" y="28983"/>
                    </a:moveTo>
                    <a:cubicBezTo>
                      <a:pt x="17430" y="21744"/>
                      <a:pt x="15526" y="20601"/>
                      <a:pt x="13525" y="19839"/>
                    </a:cubicBezTo>
                    <a:cubicBezTo>
                      <a:pt x="8763" y="-21119"/>
                      <a:pt x="5619" y="10219"/>
                      <a:pt x="0" y="34507"/>
                    </a:cubicBezTo>
                    <a:cubicBezTo>
                      <a:pt x="7905" y="39461"/>
                      <a:pt x="7334" y="20220"/>
                      <a:pt x="16764" y="2898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69" name="Freeform: Shape 74168">
                <a:extLst>
                  <a:ext uri="{FF2B5EF4-FFF2-40B4-BE49-F238E27FC236}">
                    <a16:creationId xmlns:a16="http://schemas.microsoft.com/office/drawing/2014/main" id="{75C1A924-1E80-4350-83AD-EDD1B29DF731}"/>
                  </a:ext>
                </a:extLst>
              </p:cNvPr>
              <p:cNvSpPr/>
              <p:nvPr/>
            </p:nvSpPr>
            <p:spPr>
              <a:xfrm>
                <a:off x="20092606" y="5200469"/>
                <a:ext cx="20233" cy="44123"/>
              </a:xfrm>
              <a:custGeom>
                <a:avLst/>
                <a:gdLst>
                  <a:gd name="connsiteX0" fmla="*/ 20193 w 20233"/>
                  <a:gd name="connsiteY0" fmla="*/ 2403 h 44123"/>
                  <a:gd name="connsiteX1" fmla="*/ 0 w 20233"/>
                  <a:gd name="connsiteY1" fmla="*/ 7547 h 44123"/>
                  <a:gd name="connsiteX2" fmla="*/ 9906 w 20233"/>
                  <a:gd name="connsiteY2" fmla="*/ 17739 h 44123"/>
                  <a:gd name="connsiteX3" fmla="*/ 12859 w 20233"/>
                  <a:gd name="connsiteY3" fmla="*/ 44123 h 44123"/>
                  <a:gd name="connsiteX4" fmla="*/ 20193 w 20233"/>
                  <a:gd name="connsiteY4" fmla="*/ 2403 h 44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33" h="44123">
                    <a:moveTo>
                      <a:pt x="20193" y="2403"/>
                    </a:moveTo>
                    <a:cubicBezTo>
                      <a:pt x="10096" y="-5598"/>
                      <a:pt x="7905" y="9071"/>
                      <a:pt x="0" y="7547"/>
                    </a:cubicBezTo>
                    <a:cubicBezTo>
                      <a:pt x="381" y="17643"/>
                      <a:pt x="6001" y="15834"/>
                      <a:pt x="9906" y="17739"/>
                    </a:cubicBezTo>
                    <a:cubicBezTo>
                      <a:pt x="13811" y="19834"/>
                      <a:pt x="12573" y="33931"/>
                      <a:pt x="12859" y="44123"/>
                    </a:cubicBezTo>
                    <a:cubicBezTo>
                      <a:pt x="20193" y="44218"/>
                      <a:pt x="20383" y="23835"/>
                      <a:pt x="20193" y="240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70" name="Freeform: Shape 74169">
                <a:extLst>
                  <a:ext uri="{FF2B5EF4-FFF2-40B4-BE49-F238E27FC236}">
                    <a16:creationId xmlns:a16="http://schemas.microsoft.com/office/drawing/2014/main" id="{31AB147A-E0A1-4578-8B2D-14BB1BD245A9}"/>
                  </a:ext>
                </a:extLst>
              </p:cNvPr>
              <p:cNvSpPr/>
              <p:nvPr/>
            </p:nvSpPr>
            <p:spPr>
              <a:xfrm>
                <a:off x="20077175" y="5119148"/>
                <a:ext cx="13102" cy="33041"/>
              </a:xfrm>
              <a:custGeom>
                <a:avLst/>
                <a:gdLst>
                  <a:gd name="connsiteX0" fmla="*/ 12955 w 13102"/>
                  <a:gd name="connsiteY0" fmla="*/ 28099 h 33041"/>
                  <a:gd name="connsiteX1" fmla="*/ 1 w 13102"/>
                  <a:gd name="connsiteY1" fmla="*/ 0 h 33041"/>
                  <a:gd name="connsiteX2" fmla="*/ 12955 w 13102"/>
                  <a:gd name="connsiteY2" fmla="*/ 28099 h 33041"/>
                </a:gdLst>
                <a:ahLst/>
                <a:cxnLst>
                  <a:cxn ang="0">
                    <a:pos x="connsiteX0" y="connsiteY0"/>
                  </a:cxn>
                  <a:cxn ang="0">
                    <a:pos x="connsiteX1" y="connsiteY1"/>
                  </a:cxn>
                  <a:cxn ang="0">
                    <a:pos x="connsiteX2" y="connsiteY2"/>
                  </a:cxn>
                </a:cxnLst>
                <a:rect l="l" t="t" r="r" b="b"/>
                <a:pathLst>
                  <a:path w="13102" h="33041">
                    <a:moveTo>
                      <a:pt x="12955" y="28099"/>
                    </a:moveTo>
                    <a:cubicBezTo>
                      <a:pt x="14288" y="5620"/>
                      <a:pt x="6287" y="4858"/>
                      <a:pt x="1" y="0"/>
                    </a:cubicBezTo>
                    <a:cubicBezTo>
                      <a:pt x="-94" y="23146"/>
                      <a:pt x="7049" y="42482"/>
                      <a:pt x="12955" y="2809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71" name="Freeform: Shape 74170">
                <a:extLst>
                  <a:ext uri="{FF2B5EF4-FFF2-40B4-BE49-F238E27FC236}">
                    <a16:creationId xmlns:a16="http://schemas.microsoft.com/office/drawing/2014/main" id="{B2612F54-B96F-4427-AA64-C41B8F7BAE64}"/>
                  </a:ext>
                </a:extLst>
              </p:cNvPr>
              <p:cNvSpPr/>
              <p:nvPr/>
            </p:nvSpPr>
            <p:spPr>
              <a:xfrm>
                <a:off x="20030751" y="7427511"/>
                <a:ext cx="17849" cy="27642"/>
              </a:xfrm>
              <a:custGeom>
                <a:avLst/>
                <a:gdLst>
                  <a:gd name="connsiteX0" fmla="*/ 17849 w 17849"/>
                  <a:gd name="connsiteY0" fmla="*/ 27643 h 27642"/>
                  <a:gd name="connsiteX1" fmla="*/ 14801 w 17849"/>
                  <a:gd name="connsiteY1" fmla="*/ 1259 h 27642"/>
                  <a:gd name="connsiteX2" fmla="*/ 37 w 17849"/>
                  <a:gd name="connsiteY2" fmla="*/ 24690 h 27642"/>
                  <a:gd name="connsiteX3" fmla="*/ 17849 w 17849"/>
                  <a:gd name="connsiteY3" fmla="*/ 27643 h 27642"/>
                </a:gdLst>
                <a:ahLst/>
                <a:cxnLst>
                  <a:cxn ang="0">
                    <a:pos x="connsiteX0" y="connsiteY0"/>
                  </a:cxn>
                  <a:cxn ang="0">
                    <a:pos x="connsiteX1" y="connsiteY1"/>
                  </a:cxn>
                  <a:cxn ang="0">
                    <a:pos x="connsiteX2" y="connsiteY2"/>
                  </a:cxn>
                  <a:cxn ang="0">
                    <a:pos x="connsiteX3" y="connsiteY3"/>
                  </a:cxn>
                </a:cxnLst>
                <a:rect l="l" t="t" r="r" b="b"/>
                <a:pathLst>
                  <a:path w="17849" h="27642">
                    <a:moveTo>
                      <a:pt x="17849" y="27643"/>
                    </a:moveTo>
                    <a:cubicBezTo>
                      <a:pt x="16134" y="20404"/>
                      <a:pt x="14420" y="13070"/>
                      <a:pt x="14801" y="1259"/>
                    </a:cubicBezTo>
                    <a:cubicBezTo>
                      <a:pt x="5562" y="-2646"/>
                      <a:pt x="-534" y="1831"/>
                      <a:pt x="37" y="24690"/>
                    </a:cubicBezTo>
                    <a:cubicBezTo>
                      <a:pt x="7086" y="9736"/>
                      <a:pt x="8991" y="25262"/>
                      <a:pt x="17849" y="2764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72" name="Freeform: Shape 74171">
                <a:extLst>
                  <a:ext uri="{FF2B5EF4-FFF2-40B4-BE49-F238E27FC236}">
                    <a16:creationId xmlns:a16="http://schemas.microsoft.com/office/drawing/2014/main" id="{C9DA9B79-7BFD-4A7D-9A4C-87DB8B6EFDA6}"/>
                  </a:ext>
                </a:extLst>
              </p:cNvPr>
              <p:cNvSpPr/>
              <p:nvPr/>
            </p:nvSpPr>
            <p:spPr>
              <a:xfrm>
                <a:off x="20065742" y="5161187"/>
                <a:ext cx="17433" cy="36446"/>
              </a:xfrm>
              <a:custGeom>
                <a:avLst/>
                <a:gdLst>
                  <a:gd name="connsiteX0" fmla="*/ 16958 w 17433"/>
                  <a:gd name="connsiteY0" fmla="*/ 36447 h 36446"/>
                  <a:gd name="connsiteX1" fmla="*/ 17434 w 17433"/>
                  <a:gd name="connsiteY1" fmla="*/ 2061 h 36446"/>
                  <a:gd name="connsiteX2" fmla="*/ 289 w 17433"/>
                  <a:gd name="connsiteY2" fmla="*/ 33399 h 36446"/>
                  <a:gd name="connsiteX3" fmla="*/ 16958 w 17433"/>
                  <a:gd name="connsiteY3" fmla="*/ 36447 h 36446"/>
                </a:gdLst>
                <a:ahLst/>
                <a:cxnLst>
                  <a:cxn ang="0">
                    <a:pos x="connsiteX0" y="connsiteY0"/>
                  </a:cxn>
                  <a:cxn ang="0">
                    <a:pos x="connsiteX1" y="connsiteY1"/>
                  </a:cxn>
                  <a:cxn ang="0">
                    <a:pos x="connsiteX2" y="connsiteY2"/>
                  </a:cxn>
                  <a:cxn ang="0">
                    <a:pos x="connsiteX3" y="connsiteY3"/>
                  </a:cxn>
                </a:cxnLst>
                <a:rect l="l" t="t" r="r" b="b"/>
                <a:pathLst>
                  <a:path w="17433" h="36446">
                    <a:moveTo>
                      <a:pt x="16958" y="36447"/>
                    </a:moveTo>
                    <a:cubicBezTo>
                      <a:pt x="17148" y="24922"/>
                      <a:pt x="17339" y="13396"/>
                      <a:pt x="17434" y="2061"/>
                    </a:cubicBezTo>
                    <a:cubicBezTo>
                      <a:pt x="6100" y="-3653"/>
                      <a:pt x="-1616" y="1204"/>
                      <a:pt x="289" y="33399"/>
                    </a:cubicBezTo>
                    <a:cubicBezTo>
                      <a:pt x="5909" y="34447"/>
                      <a:pt x="11434" y="35399"/>
                      <a:pt x="16958" y="3644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73" name="Freeform: Shape 74172">
                <a:extLst>
                  <a:ext uri="{FF2B5EF4-FFF2-40B4-BE49-F238E27FC236}">
                    <a16:creationId xmlns:a16="http://schemas.microsoft.com/office/drawing/2014/main" id="{CCE5227C-E1F2-410F-8B79-E4C3C2CBC53D}"/>
                  </a:ext>
                </a:extLst>
              </p:cNvPr>
              <p:cNvSpPr/>
              <p:nvPr/>
            </p:nvSpPr>
            <p:spPr>
              <a:xfrm>
                <a:off x="20085918" y="3250162"/>
                <a:ext cx="15927" cy="30925"/>
              </a:xfrm>
              <a:custGeom>
                <a:avLst/>
                <a:gdLst>
                  <a:gd name="connsiteX0" fmla="*/ 15927 w 15927"/>
                  <a:gd name="connsiteY0" fmla="*/ 15325 h 30925"/>
                  <a:gd name="connsiteX1" fmla="*/ 21 w 15927"/>
                  <a:gd name="connsiteY1" fmla="*/ 29517 h 30925"/>
                  <a:gd name="connsiteX2" fmla="*/ 15927 w 15927"/>
                  <a:gd name="connsiteY2" fmla="*/ 15325 h 30925"/>
                </a:gdLst>
                <a:ahLst/>
                <a:cxnLst>
                  <a:cxn ang="0">
                    <a:pos x="connsiteX0" y="connsiteY0"/>
                  </a:cxn>
                  <a:cxn ang="0">
                    <a:pos x="connsiteX1" y="connsiteY1"/>
                  </a:cxn>
                  <a:cxn ang="0">
                    <a:pos x="connsiteX2" y="connsiteY2"/>
                  </a:cxn>
                </a:cxnLst>
                <a:rect l="l" t="t" r="r" b="b"/>
                <a:pathLst>
                  <a:path w="15927" h="30925">
                    <a:moveTo>
                      <a:pt x="15927" y="15325"/>
                    </a:moveTo>
                    <a:cubicBezTo>
                      <a:pt x="15070" y="-13536"/>
                      <a:pt x="-646" y="2466"/>
                      <a:pt x="21" y="29517"/>
                    </a:cubicBezTo>
                    <a:cubicBezTo>
                      <a:pt x="9546" y="37709"/>
                      <a:pt x="6307" y="7134"/>
                      <a:pt x="15927" y="1532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74" name="Freeform: Shape 74173">
                <a:extLst>
                  <a:ext uri="{FF2B5EF4-FFF2-40B4-BE49-F238E27FC236}">
                    <a16:creationId xmlns:a16="http://schemas.microsoft.com/office/drawing/2014/main" id="{2E33DE18-5DD6-4B86-B5F7-75C9642C7637}"/>
                  </a:ext>
                </a:extLst>
              </p:cNvPr>
              <p:cNvSpPr/>
              <p:nvPr/>
            </p:nvSpPr>
            <p:spPr>
              <a:xfrm>
                <a:off x="20048029" y="4833523"/>
                <a:ext cx="26871" cy="25602"/>
              </a:xfrm>
              <a:custGeom>
                <a:avLst/>
                <a:gdLst>
                  <a:gd name="connsiteX0" fmla="*/ 26765 w 26871"/>
                  <a:gd name="connsiteY0" fmla="*/ 1303 h 25602"/>
                  <a:gd name="connsiteX1" fmla="*/ 0 w 26871"/>
                  <a:gd name="connsiteY1" fmla="*/ 22258 h 25602"/>
                  <a:gd name="connsiteX2" fmla="*/ 26765 w 26871"/>
                  <a:gd name="connsiteY2" fmla="*/ 1303 h 25602"/>
                </a:gdLst>
                <a:ahLst/>
                <a:cxnLst>
                  <a:cxn ang="0">
                    <a:pos x="connsiteX0" y="connsiteY0"/>
                  </a:cxn>
                  <a:cxn ang="0">
                    <a:pos x="connsiteX1" y="connsiteY1"/>
                  </a:cxn>
                  <a:cxn ang="0">
                    <a:pos x="connsiteX2" y="connsiteY2"/>
                  </a:cxn>
                </a:cxnLst>
                <a:rect l="l" t="t" r="r" b="b"/>
                <a:pathLst>
                  <a:path w="26871" h="25602">
                    <a:moveTo>
                      <a:pt x="26765" y="1303"/>
                    </a:moveTo>
                    <a:cubicBezTo>
                      <a:pt x="14097" y="16067"/>
                      <a:pt x="2381" y="-22033"/>
                      <a:pt x="0" y="22258"/>
                    </a:cubicBezTo>
                    <a:cubicBezTo>
                      <a:pt x="11049" y="21496"/>
                      <a:pt x="28384" y="38832"/>
                      <a:pt x="26765" y="130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75" name="Freeform: Shape 74174">
                <a:extLst>
                  <a:ext uri="{FF2B5EF4-FFF2-40B4-BE49-F238E27FC236}">
                    <a16:creationId xmlns:a16="http://schemas.microsoft.com/office/drawing/2014/main" id="{06EAC644-1741-4E2D-AC0E-3E5030955A72}"/>
                  </a:ext>
                </a:extLst>
              </p:cNvPr>
              <p:cNvSpPr/>
              <p:nvPr/>
            </p:nvSpPr>
            <p:spPr>
              <a:xfrm>
                <a:off x="20039231" y="2258504"/>
                <a:ext cx="60900" cy="45614"/>
              </a:xfrm>
              <a:custGeom>
                <a:avLst/>
                <a:gdLst>
                  <a:gd name="connsiteX0" fmla="*/ 12132 w 60900"/>
                  <a:gd name="connsiteY0" fmla="*/ 42482 h 45614"/>
                  <a:gd name="connsiteX1" fmla="*/ 60900 w 60900"/>
                  <a:gd name="connsiteY1" fmla="*/ 43529 h 45614"/>
                  <a:gd name="connsiteX2" fmla="*/ 58328 w 60900"/>
                  <a:gd name="connsiteY2" fmla="*/ 0 h 45614"/>
                  <a:gd name="connsiteX3" fmla="*/ 417 w 60900"/>
                  <a:gd name="connsiteY3" fmla="*/ 5810 h 45614"/>
                  <a:gd name="connsiteX4" fmla="*/ 12132 w 60900"/>
                  <a:gd name="connsiteY4" fmla="*/ 42482 h 456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00" h="45614">
                    <a:moveTo>
                      <a:pt x="12132" y="42482"/>
                    </a:moveTo>
                    <a:cubicBezTo>
                      <a:pt x="29182" y="25908"/>
                      <a:pt x="44517" y="53054"/>
                      <a:pt x="60900" y="43529"/>
                    </a:cubicBezTo>
                    <a:cubicBezTo>
                      <a:pt x="58424" y="33052"/>
                      <a:pt x="57090" y="19717"/>
                      <a:pt x="58328" y="0"/>
                    </a:cubicBezTo>
                    <a:cubicBezTo>
                      <a:pt x="31944" y="20765"/>
                      <a:pt x="26324" y="36767"/>
                      <a:pt x="417" y="5810"/>
                    </a:cubicBezTo>
                    <a:cubicBezTo>
                      <a:pt x="-2822" y="36385"/>
                      <a:pt x="13942" y="15716"/>
                      <a:pt x="12132" y="4248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76" name="Freeform: Shape 74175">
                <a:extLst>
                  <a:ext uri="{FF2B5EF4-FFF2-40B4-BE49-F238E27FC236}">
                    <a16:creationId xmlns:a16="http://schemas.microsoft.com/office/drawing/2014/main" id="{C8B0C4D4-08C8-4F2A-886D-E7AC89E742BC}"/>
                  </a:ext>
                </a:extLst>
              </p:cNvPr>
              <p:cNvSpPr/>
              <p:nvPr/>
            </p:nvSpPr>
            <p:spPr>
              <a:xfrm>
                <a:off x="20038790" y="5184531"/>
                <a:ext cx="20573" cy="39582"/>
              </a:xfrm>
              <a:custGeom>
                <a:avLst/>
                <a:gdLst>
                  <a:gd name="connsiteX0" fmla="*/ 20574 w 20573"/>
                  <a:gd name="connsiteY0" fmla="*/ 8817 h 39582"/>
                  <a:gd name="connsiteX1" fmla="*/ 0 w 20573"/>
                  <a:gd name="connsiteY1" fmla="*/ 39583 h 39582"/>
                  <a:gd name="connsiteX2" fmla="*/ 20574 w 20573"/>
                  <a:gd name="connsiteY2" fmla="*/ 8817 h 39582"/>
                </a:gdLst>
                <a:ahLst/>
                <a:cxnLst>
                  <a:cxn ang="0">
                    <a:pos x="connsiteX0" y="connsiteY0"/>
                  </a:cxn>
                  <a:cxn ang="0">
                    <a:pos x="connsiteX1" y="connsiteY1"/>
                  </a:cxn>
                  <a:cxn ang="0">
                    <a:pos x="connsiteX2" y="connsiteY2"/>
                  </a:cxn>
                </a:cxnLst>
                <a:rect l="l" t="t" r="r" b="b"/>
                <a:pathLst>
                  <a:path w="20573" h="39582">
                    <a:moveTo>
                      <a:pt x="20574" y="8817"/>
                    </a:moveTo>
                    <a:cubicBezTo>
                      <a:pt x="13811" y="-15758"/>
                      <a:pt x="476" y="16437"/>
                      <a:pt x="0" y="39583"/>
                    </a:cubicBezTo>
                    <a:cubicBezTo>
                      <a:pt x="9049" y="35582"/>
                      <a:pt x="13145" y="17294"/>
                      <a:pt x="20574" y="881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77" name="Freeform: Shape 74176">
                <a:extLst>
                  <a:ext uri="{FF2B5EF4-FFF2-40B4-BE49-F238E27FC236}">
                    <a16:creationId xmlns:a16="http://schemas.microsoft.com/office/drawing/2014/main" id="{F8F0FEEC-2CF5-49C5-B539-95A5E67A69D9}"/>
                  </a:ext>
                </a:extLst>
              </p:cNvPr>
              <p:cNvSpPr/>
              <p:nvPr/>
            </p:nvSpPr>
            <p:spPr>
              <a:xfrm>
                <a:off x="19986307" y="7516686"/>
                <a:ext cx="21145" cy="26384"/>
              </a:xfrm>
              <a:custGeom>
                <a:avLst/>
                <a:gdLst>
                  <a:gd name="connsiteX0" fmla="*/ 21146 w 21145"/>
                  <a:gd name="connsiteY0" fmla="*/ 26384 h 26384"/>
                  <a:gd name="connsiteX1" fmla="*/ 18098 w 21145"/>
                  <a:gd name="connsiteY1" fmla="*/ 0 h 26384"/>
                  <a:gd name="connsiteX2" fmla="*/ 0 w 21145"/>
                  <a:gd name="connsiteY2" fmla="*/ 5619 h 26384"/>
                  <a:gd name="connsiteX3" fmla="*/ 21146 w 21145"/>
                  <a:gd name="connsiteY3" fmla="*/ 26384 h 26384"/>
                </a:gdLst>
                <a:ahLst/>
                <a:cxnLst>
                  <a:cxn ang="0">
                    <a:pos x="connsiteX0" y="connsiteY0"/>
                  </a:cxn>
                  <a:cxn ang="0">
                    <a:pos x="connsiteX1" y="connsiteY1"/>
                  </a:cxn>
                  <a:cxn ang="0">
                    <a:pos x="connsiteX2" y="connsiteY2"/>
                  </a:cxn>
                  <a:cxn ang="0">
                    <a:pos x="connsiteX3" y="connsiteY3"/>
                  </a:cxn>
                </a:cxnLst>
                <a:rect l="l" t="t" r="r" b="b"/>
                <a:pathLst>
                  <a:path w="21145" h="26384">
                    <a:moveTo>
                      <a:pt x="21146" y="26384"/>
                    </a:moveTo>
                    <a:cubicBezTo>
                      <a:pt x="19431" y="19145"/>
                      <a:pt x="17716" y="11811"/>
                      <a:pt x="18098" y="0"/>
                    </a:cubicBezTo>
                    <a:cubicBezTo>
                      <a:pt x="13811" y="6477"/>
                      <a:pt x="8287" y="9716"/>
                      <a:pt x="0" y="5619"/>
                    </a:cubicBezTo>
                    <a:cubicBezTo>
                      <a:pt x="3048" y="21145"/>
                      <a:pt x="10859" y="26384"/>
                      <a:pt x="21146" y="2638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78" name="Freeform: Shape 74177">
                <a:extLst>
                  <a:ext uri="{FF2B5EF4-FFF2-40B4-BE49-F238E27FC236}">
                    <a16:creationId xmlns:a16="http://schemas.microsoft.com/office/drawing/2014/main" id="{A1358CC0-CAE8-472B-BF74-04B97F29736C}"/>
                  </a:ext>
                </a:extLst>
              </p:cNvPr>
              <p:cNvSpPr/>
              <p:nvPr/>
            </p:nvSpPr>
            <p:spPr>
              <a:xfrm>
                <a:off x="20020502" y="4619536"/>
                <a:ext cx="15795" cy="95942"/>
              </a:xfrm>
              <a:custGeom>
                <a:avLst/>
                <a:gdLst>
                  <a:gd name="connsiteX0" fmla="*/ 13145 w 15795"/>
                  <a:gd name="connsiteY0" fmla="*/ 95942 h 95942"/>
                  <a:gd name="connsiteX1" fmla="*/ 14668 w 15795"/>
                  <a:gd name="connsiteY1" fmla="*/ 1549 h 95942"/>
                  <a:gd name="connsiteX2" fmla="*/ 1143 w 15795"/>
                  <a:gd name="connsiteY2" fmla="*/ 24886 h 95942"/>
                  <a:gd name="connsiteX3" fmla="*/ 0 w 15795"/>
                  <a:gd name="connsiteY3" fmla="*/ 93561 h 95942"/>
                  <a:gd name="connsiteX4" fmla="*/ 13145 w 15795"/>
                  <a:gd name="connsiteY4" fmla="*/ 95942 h 95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95" h="95942">
                    <a:moveTo>
                      <a:pt x="13145" y="95942"/>
                    </a:moveTo>
                    <a:cubicBezTo>
                      <a:pt x="20860" y="70129"/>
                      <a:pt x="8667" y="36125"/>
                      <a:pt x="14668" y="1549"/>
                    </a:cubicBezTo>
                    <a:cubicBezTo>
                      <a:pt x="4191" y="-7880"/>
                      <a:pt x="9715" y="28982"/>
                      <a:pt x="1143" y="24886"/>
                    </a:cubicBezTo>
                    <a:cubicBezTo>
                      <a:pt x="13716" y="42888"/>
                      <a:pt x="1810" y="66891"/>
                      <a:pt x="0" y="93561"/>
                    </a:cubicBezTo>
                    <a:cubicBezTo>
                      <a:pt x="6001" y="102895"/>
                      <a:pt x="11335" y="69749"/>
                      <a:pt x="13145" y="9594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79" name="Freeform: Shape 74178">
                <a:extLst>
                  <a:ext uri="{FF2B5EF4-FFF2-40B4-BE49-F238E27FC236}">
                    <a16:creationId xmlns:a16="http://schemas.microsoft.com/office/drawing/2014/main" id="{8DB243B4-CC1A-43AB-B9CA-F8948BD822D6}"/>
                  </a:ext>
                </a:extLst>
              </p:cNvPr>
              <p:cNvSpPr/>
              <p:nvPr/>
            </p:nvSpPr>
            <p:spPr>
              <a:xfrm>
                <a:off x="19976149" y="5257546"/>
                <a:ext cx="41505" cy="69818"/>
              </a:xfrm>
              <a:custGeom>
                <a:avLst/>
                <a:gdLst>
                  <a:gd name="connsiteX0" fmla="*/ 40924 w 41505"/>
                  <a:gd name="connsiteY0" fmla="*/ 66008 h 69818"/>
                  <a:gd name="connsiteX1" fmla="*/ 38352 w 41505"/>
                  <a:gd name="connsiteY1" fmla="*/ 22479 h 69818"/>
                  <a:gd name="connsiteX2" fmla="*/ 8634 w 41505"/>
                  <a:gd name="connsiteY2" fmla="*/ 0 h 69818"/>
                  <a:gd name="connsiteX3" fmla="*/ 18159 w 41505"/>
                  <a:gd name="connsiteY3" fmla="*/ 27432 h 69818"/>
                  <a:gd name="connsiteX4" fmla="*/ 1109 w 41505"/>
                  <a:gd name="connsiteY4" fmla="*/ 41624 h 69818"/>
                  <a:gd name="connsiteX5" fmla="*/ 14063 w 41505"/>
                  <a:gd name="connsiteY5" fmla="*/ 69818 h 69818"/>
                  <a:gd name="connsiteX6" fmla="*/ 24731 w 41505"/>
                  <a:gd name="connsiteY6" fmla="*/ 37338 h 69818"/>
                  <a:gd name="connsiteX7" fmla="*/ 40924 w 41505"/>
                  <a:gd name="connsiteY7" fmla="*/ 66008 h 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505" h="69818">
                    <a:moveTo>
                      <a:pt x="40924" y="66008"/>
                    </a:moveTo>
                    <a:cubicBezTo>
                      <a:pt x="42352" y="46291"/>
                      <a:pt x="41018" y="32956"/>
                      <a:pt x="38352" y="22479"/>
                    </a:cubicBezTo>
                    <a:cubicBezTo>
                      <a:pt x="23969" y="39814"/>
                      <a:pt x="22921" y="14001"/>
                      <a:pt x="8634" y="0"/>
                    </a:cubicBezTo>
                    <a:cubicBezTo>
                      <a:pt x="10253" y="12668"/>
                      <a:pt x="13396" y="21812"/>
                      <a:pt x="18159" y="27432"/>
                    </a:cubicBezTo>
                    <a:cubicBezTo>
                      <a:pt x="13396" y="48863"/>
                      <a:pt x="10729" y="53149"/>
                      <a:pt x="1109" y="41624"/>
                    </a:cubicBezTo>
                    <a:cubicBezTo>
                      <a:pt x="-4892" y="74485"/>
                      <a:pt x="15491" y="47244"/>
                      <a:pt x="14063" y="69818"/>
                    </a:cubicBezTo>
                    <a:cubicBezTo>
                      <a:pt x="19111" y="63151"/>
                      <a:pt x="24921" y="58769"/>
                      <a:pt x="24731" y="37338"/>
                    </a:cubicBezTo>
                    <a:cubicBezTo>
                      <a:pt x="36161" y="32956"/>
                      <a:pt x="28255" y="72961"/>
                      <a:pt x="40924" y="6600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80" name="Freeform: Shape 74179">
                <a:extLst>
                  <a:ext uri="{FF2B5EF4-FFF2-40B4-BE49-F238E27FC236}">
                    <a16:creationId xmlns:a16="http://schemas.microsoft.com/office/drawing/2014/main" id="{3B8AAB79-41D4-4E28-9787-3D8A3779FB05}"/>
                  </a:ext>
                </a:extLst>
              </p:cNvPr>
              <p:cNvSpPr/>
              <p:nvPr/>
            </p:nvSpPr>
            <p:spPr>
              <a:xfrm>
                <a:off x="19998118" y="4855924"/>
                <a:ext cx="20119" cy="20240"/>
              </a:xfrm>
              <a:custGeom>
                <a:avLst/>
                <a:gdLst>
                  <a:gd name="connsiteX0" fmla="*/ 19717 w 20119"/>
                  <a:gd name="connsiteY0" fmla="*/ 20241 h 20240"/>
                  <a:gd name="connsiteX1" fmla="*/ 0 w 20119"/>
                  <a:gd name="connsiteY1" fmla="*/ 8049 h 20240"/>
                  <a:gd name="connsiteX2" fmla="*/ 19717 w 20119"/>
                  <a:gd name="connsiteY2" fmla="*/ 20241 h 20240"/>
                </a:gdLst>
                <a:ahLst/>
                <a:cxnLst>
                  <a:cxn ang="0">
                    <a:pos x="connsiteX0" y="connsiteY0"/>
                  </a:cxn>
                  <a:cxn ang="0">
                    <a:pos x="connsiteX1" y="connsiteY1"/>
                  </a:cxn>
                  <a:cxn ang="0">
                    <a:pos x="connsiteX2" y="connsiteY2"/>
                  </a:cxn>
                </a:cxnLst>
                <a:rect l="l" t="t" r="r" b="b"/>
                <a:pathLst>
                  <a:path w="20119" h="20240">
                    <a:moveTo>
                      <a:pt x="19717" y="20241"/>
                    </a:moveTo>
                    <a:cubicBezTo>
                      <a:pt x="23241" y="-10906"/>
                      <a:pt x="2572" y="1477"/>
                      <a:pt x="0" y="8049"/>
                    </a:cubicBezTo>
                    <a:cubicBezTo>
                      <a:pt x="5905" y="30909"/>
                      <a:pt x="11811" y="2238"/>
                      <a:pt x="19717" y="2024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81" name="Freeform: Shape 74180">
                <a:extLst>
                  <a:ext uri="{FF2B5EF4-FFF2-40B4-BE49-F238E27FC236}">
                    <a16:creationId xmlns:a16="http://schemas.microsoft.com/office/drawing/2014/main" id="{09AE31AB-9835-4A4E-9388-004043E5FD6E}"/>
                  </a:ext>
                </a:extLst>
              </p:cNvPr>
              <p:cNvSpPr/>
              <p:nvPr/>
            </p:nvSpPr>
            <p:spPr>
              <a:xfrm>
                <a:off x="19963257" y="4733889"/>
                <a:ext cx="42767" cy="63717"/>
              </a:xfrm>
              <a:custGeom>
                <a:avLst/>
                <a:gdLst>
                  <a:gd name="connsiteX0" fmla="*/ 42767 w 42767"/>
                  <a:gd name="connsiteY0" fmla="*/ 53979 h 63717"/>
                  <a:gd name="connsiteX1" fmla="*/ 30480 w 42767"/>
                  <a:gd name="connsiteY1" fmla="*/ 163 h 63717"/>
                  <a:gd name="connsiteX2" fmla="*/ 26479 w 42767"/>
                  <a:gd name="connsiteY2" fmla="*/ 42550 h 63717"/>
                  <a:gd name="connsiteX3" fmla="*/ 0 w 42767"/>
                  <a:gd name="connsiteY3" fmla="*/ 46359 h 63717"/>
                  <a:gd name="connsiteX4" fmla="*/ 42767 w 42767"/>
                  <a:gd name="connsiteY4" fmla="*/ 53979 h 63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67" h="63717">
                    <a:moveTo>
                      <a:pt x="42767" y="53979"/>
                    </a:moveTo>
                    <a:cubicBezTo>
                      <a:pt x="41624" y="29405"/>
                      <a:pt x="25813" y="38644"/>
                      <a:pt x="30480" y="163"/>
                    </a:cubicBezTo>
                    <a:cubicBezTo>
                      <a:pt x="23336" y="-2599"/>
                      <a:pt x="28480" y="30453"/>
                      <a:pt x="26479" y="42550"/>
                    </a:cubicBezTo>
                    <a:cubicBezTo>
                      <a:pt x="14192" y="33786"/>
                      <a:pt x="10477" y="50169"/>
                      <a:pt x="0" y="46359"/>
                    </a:cubicBezTo>
                    <a:cubicBezTo>
                      <a:pt x="10001" y="83507"/>
                      <a:pt x="22384" y="48645"/>
                      <a:pt x="42767" y="5397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82" name="Freeform: Shape 74181">
                <a:extLst>
                  <a:ext uri="{FF2B5EF4-FFF2-40B4-BE49-F238E27FC236}">
                    <a16:creationId xmlns:a16="http://schemas.microsoft.com/office/drawing/2014/main" id="{DD0D6A33-A303-443A-A931-9DD6BC9E1346}"/>
                  </a:ext>
                </a:extLst>
              </p:cNvPr>
              <p:cNvSpPr/>
              <p:nvPr/>
            </p:nvSpPr>
            <p:spPr>
              <a:xfrm>
                <a:off x="20011244" y="2448433"/>
                <a:ext cx="27564" cy="13335"/>
              </a:xfrm>
              <a:custGeom>
                <a:avLst/>
                <a:gdLst>
                  <a:gd name="connsiteX0" fmla="*/ 25927 w 27564"/>
                  <a:gd name="connsiteY0" fmla="*/ 13335 h 13335"/>
                  <a:gd name="connsiteX1" fmla="*/ 1638 w 27564"/>
                  <a:gd name="connsiteY1" fmla="*/ 0 h 13335"/>
                  <a:gd name="connsiteX2" fmla="*/ 25927 w 27564"/>
                  <a:gd name="connsiteY2" fmla="*/ 13335 h 13335"/>
                </a:gdLst>
                <a:ahLst/>
                <a:cxnLst>
                  <a:cxn ang="0">
                    <a:pos x="connsiteX0" y="connsiteY0"/>
                  </a:cxn>
                  <a:cxn ang="0">
                    <a:pos x="connsiteX1" y="connsiteY1"/>
                  </a:cxn>
                  <a:cxn ang="0">
                    <a:pos x="connsiteX2" y="connsiteY2"/>
                  </a:cxn>
                </a:cxnLst>
                <a:rect l="l" t="t" r="r" b="b"/>
                <a:pathLst>
                  <a:path w="27564" h="13335">
                    <a:moveTo>
                      <a:pt x="25927" y="13335"/>
                    </a:moveTo>
                    <a:cubicBezTo>
                      <a:pt x="34309" y="-286"/>
                      <a:pt x="8115" y="3619"/>
                      <a:pt x="1638" y="0"/>
                    </a:cubicBezTo>
                    <a:cubicBezTo>
                      <a:pt x="-6744" y="13621"/>
                      <a:pt x="19450" y="9620"/>
                      <a:pt x="25927" y="1333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83" name="Freeform: Shape 74182">
                <a:extLst>
                  <a:ext uri="{FF2B5EF4-FFF2-40B4-BE49-F238E27FC236}">
                    <a16:creationId xmlns:a16="http://schemas.microsoft.com/office/drawing/2014/main" id="{8D01D275-413B-40D9-B063-D5880C4970DB}"/>
                  </a:ext>
                </a:extLst>
              </p:cNvPr>
              <p:cNvSpPr/>
              <p:nvPr/>
            </p:nvSpPr>
            <p:spPr>
              <a:xfrm>
                <a:off x="19970876" y="5083554"/>
                <a:ext cx="26686" cy="21401"/>
              </a:xfrm>
              <a:custGeom>
                <a:avLst/>
                <a:gdLst>
                  <a:gd name="connsiteX0" fmla="*/ 26480 w 26686"/>
                  <a:gd name="connsiteY0" fmla="*/ 21402 h 21401"/>
                  <a:gd name="connsiteX1" fmla="*/ 0 w 26686"/>
                  <a:gd name="connsiteY1" fmla="*/ 7972 h 21401"/>
                  <a:gd name="connsiteX2" fmla="*/ 26480 w 26686"/>
                  <a:gd name="connsiteY2" fmla="*/ 21402 h 21401"/>
                </a:gdLst>
                <a:ahLst/>
                <a:cxnLst>
                  <a:cxn ang="0">
                    <a:pos x="connsiteX0" y="connsiteY0"/>
                  </a:cxn>
                  <a:cxn ang="0">
                    <a:pos x="connsiteX1" y="connsiteY1"/>
                  </a:cxn>
                  <a:cxn ang="0">
                    <a:pos x="connsiteX2" y="connsiteY2"/>
                  </a:cxn>
                </a:cxnLst>
                <a:rect l="l" t="t" r="r" b="b"/>
                <a:pathLst>
                  <a:path w="26686" h="21401">
                    <a:moveTo>
                      <a:pt x="26480" y="21402"/>
                    </a:moveTo>
                    <a:cubicBezTo>
                      <a:pt x="29242" y="-10793"/>
                      <a:pt x="3524" y="1018"/>
                      <a:pt x="0" y="7972"/>
                    </a:cubicBezTo>
                    <a:cubicBezTo>
                      <a:pt x="7239" y="33308"/>
                      <a:pt x="17907" y="-601"/>
                      <a:pt x="26480" y="2140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84" name="Freeform: Shape 74183">
                <a:extLst>
                  <a:ext uri="{FF2B5EF4-FFF2-40B4-BE49-F238E27FC236}">
                    <a16:creationId xmlns:a16="http://schemas.microsoft.com/office/drawing/2014/main" id="{ACCA7814-6460-4056-BB6C-2F5A3A775872}"/>
                  </a:ext>
                </a:extLst>
              </p:cNvPr>
              <p:cNvSpPr/>
              <p:nvPr/>
            </p:nvSpPr>
            <p:spPr>
              <a:xfrm>
                <a:off x="19990194" y="4504214"/>
                <a:ext cx="17371" cy="48482"/>
              </a:xfrm>
              <a:custGeom>
                <a:avLst/>
                <a:gdLst>
                  <a:gd name="connsiteX0" fmla="*/ 17258 w 17371"/>
                  <a:gd name="connsiteY0" fmla="*/ 0 h 48482"/>
                  <a:gd name="connsiteX1" fmla="*/ 113 w 17371"/>
                  <a:gd name="connsiteY1" fmla="*/ 48483 h 48482"/>
                  <a:gd name="connsiteX2" fmla="*/ 17258 w 17371"/>
                  <a:gd name="connsiteY2" fmla="*/ 0 h 48482"/>
                </a:gdLst>
                <a:ahLst/>
                <a:cxnLst>
                  <a:cxn ang="0">
                    <a:pos x="connsiteX0" y="connsiteY0"/>
                  </a:cxn>
                  <a:cxn ang="0">
                    <a:pos x="connsiteX1" y="connsiteY1"/>
                  </a:cxn>
                  <a:cxn ang="0">
                    <a:pos x="connsiteX2" y="connsiteY2"/>
                  </a:cxn>
                </a:cxnLst>
                <a:rect l="l" t="t" r="r" b="b"/>
                <a:pathLst>
                  <a:path w="17371" h="48482">
                    <a:moveTo>
                      <a:pt x="17258" y="0"/>
                    </a:moveTo>
                    <a:cubicBezTo>
                      <a:pt x="9543" y="10192"/>
                      <a:pt x="-1220" y="11716"/>
                      <a:pt x="113" y="48483"/>
                    </a:cubicBezTo>
                    <a:cubicBezTo>
                      <a:pt x="7829" y="38100"/>
                      <a:pt x="18591" y="36767"/>
                      <a:pt x="17258"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85" name="Freeform: Shape 74184">
                <a:extLst>
                  <a:ext uri="{FF2B5EF4-FFF2-40B4-BE49-F238E27FC236}">
                    <a16:creationId xmlns:a16="http://schemas.microsoft.com/office/drawing/2014/main" id="{F1DC5515-C0C8-4E59-B1CA-C3CB908D8DC4}"/>
                  </a:ext>
                </a:extLst>
              </p:cNvPr>
              <p:cNvSpPr/>
              <p:nvPr/>
            </p:nvSpPr>
            <p:spPr>
              <a:xfrm>
                <a:off x="19994975" y="3051404"/>
                <a:ext cx="21526" cy="25869"/>
              </a:xfrm>
              <a:custGeom>
                <a:avLst/>
                <a:gdLst>
                  <a:gd name="connsiteX0" fmla="*/ 21526 w 21526"/>
                  <a:gd name="connsiteY0" fmla="*/ 25870 h 25869"/>
                  <a:gd name="connsiteX1" fmla="*/ 0 w 21526"/>
                  <a:gd name="connsiteY1" fmla="*/ 4534 h 25869"/>
                  <a:gd name="connsiteX2" fmla="*/ 21526 w 21526"/>
                  <a:gd name="connsiteY2" fmla="*/ 25870 h 25869"/>
                </a:gdLst>
                <a:ahLst/>
                <a:cxnLst>
                  <a:cxn ang="0">
                    <a:pos x="connsiteX0" y="connsiteY0"/>
                  </a:cxn>
                  <a:cxn ang="0">
                    <a:pos x="connsiteX1" y="connsiteY1"/>
                  </a:cxn>
                  <a:cxn ang="0">
                    <a:pos x="connsiteX2" y="connsiteY2"/>
                  </a:cxn>
                </a:cxnLst>
                <a:rect l="l" t="t" r="r" b="b"/>
                <a:pathLst>
                  <a:path w="21526" h="25869">
                    <a:moveTo>
                      <a:pt x="21526" y="25870"/>
                    </a:moveTo>
                    <a:cubicBezTo>
                      <a:pt x="21526" y="-38"/>
                      <a:pt x="4286" y="-5087"/>
                      <a:pt x="0" y="4534"/>
                    </a:cubicBezTo>
                    <a:cubicBezTo>
                      <a:pt x="2667" y="22536"/>
                      <a:pt x="11620" y="25298"/>
                      <a:pt x="21526" y="2587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86" name="Freeform: Shape 74185">
                <a:extLst>
                  <a:ext uri="{FF2B5EF4-FFF2-40B4-BE49-F238E27FC236}">
                    <a16:creationId xmlns:a16="http://schemas.microsoft.com/office/drawing/2014/main" id="{214F8AC5-3CC0-4500-9D4F-36A88EF829B8}"/>
                  </a:ext>
                </a:extLst>
              </p:cNvPr>
              <p:cNvSpPr/>
              <p:nvPr/>
            </p:nvSpPr>
            <p:spPr>
              <a:xfrm>
                <a:off x="19944207" y="5965158"/>
                <a:ext cx="16668" cy="53712"/>
              </a:xfrm>
              <a:custGeom>
                <a:avLst/>
                <a:gdLst>
                  <a:gd name="connsiteX0" fmla="*/ 16669 w 16668"/>
                  <a:gd name="connsiteY0" fmla="*/ 20098 h 53712"/>
                  <a:gd name="connsiteX1" fmla="*/ 0 w 16668"/>
                  <a:gd name="connsiteY1" fmla="*/ 0 h 53712"/>
                  <a:gd name="connsiteX2" fmla="*/ 5905 w 16668"/>
                  <a:gd name="connsiteY2" fmla="*/ 44101 h 53712"/>
                  <a:gd name="connsiteX3" fmla="*/ 16669 w 16668"/>
                  <a:gd name="connsiteY3" fmla="*/ 20098 h 53712"/>
                </a:gdLst>
                <a:ahLst/>
                <a:cxnLst>
                  <a:cxn ang="0">
                    <a:pos x="connsiteX0" y="connsiteY0"/>
                  </a:cxn>
                  <a:cxn ang="0">
                    <a:pos x="connsiteX1" y="connsiteY1"/>
                  </a:cxn>
                  <a:cxn ang="0">
                    <a:pos x="connsiteX2" y="connsiteY2"/>
                  </a:cxn>
                  <a:cxn ang="0">
                    <a:pos x="connsiteX3" y="connsiteY3"/>
                  </a:cxn>
                </a:cxnLst>
                <a:rect l="l" t="t" r="r" b="b"/>
                <a:pathLst>
                  <a:path w="16668" h="53712">
                    <a:moveTo>
                      <a:pt x="16669" y="20098"/>
                    </a:moveTo>
                    <a:cubicBezTo>
                      <a:pt x="14001" y="6858"/>
                      <a:pt x="8477" y="191"/>
                      <a:pt x="0" y="0"/>
                    </a:cubicBezTo>
                    <a:cubicBezTo>
                      <a:pt x="2667" y="8572"/>
                      <a:pt x="17431" y="30766"/>
                      <a:pt x="5905" y="44101"/>
                    </a:cubicBezTo>
                    <a:cubicBezTo>
                      <a:pt x="15335" y="75819"/>
                      <a:pt x="14859" y="18764"/>
                      <a:pt x="16669" y="2009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87" name="Freeform: Shape 74186">
                <a:extLst>
                  <a:ext uri="{FF2B5EF4-FFF2-40B4-BE49-F238E27FC236}">
                    <a16:creationId xmlns:a16="http://schemas.microsoft.com/office/drawing/2014/main" id="{125761BA-5FDB-4893-BFC8-618845228B4C}"/>
                  </a:ext>
                </a:extLst>
              </p:cNvPr>
              <p:cNvSpPr/>
              <p:nvPr/>
            </p:nvSpPr>
            <p:spPr>
              <a:xfrm>
                <a:off x="19981319" y="2257073"/>
                <a:ext cx="18513" cy="30292"/>
              </a:xfrm>
              <a:custGeom>
                <a:avLst/>
                <a:gdLst>
                  <a:gd name="connsiteX0" fmla="*/ 18513 w 18513"/>
                  <a:gd name="connsiteY0" fmla="*/ 25149 h 30292"/>
                  <a:gd name="connsiteX1" fmla="*/ 225 w 18513"/>
                  <a:gd name="connsiteY1" fmla="*/ 30292 h 30292"/>
                  <a:gd name="connsiteX2" fmla="*/ 18513 w 18513"/>
                  <a:gd name="connsiteY2" fmla="*/ 25149 h 30292"/>
                </a:gdLst>
                <a:ahLst/>
                <a:cxnLst>
                  <a:cxn ang="0">
                    <a:pos x="connsiteX0" y="connsiteY0"/>
                  </a:cxn>
                  <a:cxn ang="0">
                    <a:pos x="connsiteX1" y="connsiteY1"/>
                  </a:cxn>
                  <a:cxn ang="0">
                    <a:pos x="connsiteX2" y="connsiteY2"/>
                  </a:cxn>
                </a:cxnLst>
                <a:rect l="l" t="t" r="r" b="b"/>
                <a:pathLst>
                  <a:path w="18513" h="30292">
                    <a:moveTo>
                      <a:pt x="18513" y="25149"/>
                    </a:moveTo>
                    <a:cubicBezTo>
                      <a:pt x="17942" y="-5903"/>
                      <a:pt x="-2346" y="-12570"/>
                      <a:pt x="225" y="30292"/>
                    </a:cubicBezTo>
                    <a:cubicBezTo>
                      <a:pt x="3940" y="21053"/>
                      <a:pt x="11084" y="22672"/>
                      <a:pt x="18513" y="2514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88" name="Freeform: Shape 74187">
                <a:extLst>
                  <a:ext uri="{FF2B5EF4-FFF2-40B4-BE49-F238E27FC236}">
                    <a16:creationId xmlns:a16="http://schemas.microsoft.com/office/drawing/2014/main" id="{FD505688-EBC3-42A6-9D89-7E6EFE0EF884}"/>
                  </a:ext>
                </a:extLst>
              </p:cNvPr>
              <p:cNvSpPr/>
              <p:nvPr/>
            </p:nvSpPr>
            <p:spPr>
              <a:xfrm>
                <a:off x="19969962" y="2994120"/>
                <a:ext cx="16536" cy="33718"/>
              </a:xfrm>
              <a:custGeom>
                <a:avLst/>
                <a:gdLst>
                  <a:gd name="connsiteX0" fmla="*/ 16536 w 16536"/>
                  <a:gd name="connsiteY0" fmla="*/ 0 h 33718"/>
                  <a:gd name="connsiteX1" fmla="*/ 9868 w 16536"/>
                  <a:gd name="connsiteY1" fmla="*/ 24479 h 33718"/>
                  <a:gd name="connsiteX2" fmla="*/ 724 w 16536"/>
                  <a:gd name="connsiteY2" fmla="*/ 14097 h 33718"/>
                  <a:gd name="connsiteX3" fmla="*/ 12917 w 16536"/>
                  <a:gd name="connsiteY3" fmla="*/ 33719 h 33718"/>
                  <a:gd name="connsiteX4" fmla="*/ 16536 w 16536"/>
                  <a:gd name="connsiteY4" fmla="*/ 0 h 33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36" h="33718">
                    <a:moveTo>
                      <a:pt x="16536" y="0"/>
                    </a:moveTo>
                    <a:cubicBezTo>
                      <a:pt x="13488" y="5715"/>
                      <a:pt x="11583" y="14669"/>
                      <a:pt x="9868" y="24479"/>
                    </a:cubicBezTo>
                    <a:cubicBezTo>
                      <a:pt x="7392" y="19431"/>
                      <a:pt x="5011" y="14573"/>
                      <a:pt x="724" y="14097"/>
                    </a:cubicBezTo>
                    <a:cubicBezTo>
                      <a:pt x="-2800" y="39338"/>
                      <a:pt x="7392" y="30671"/>
                      <a:pt x="12917" y="33719"/>
                    </a:cubicBezTo>
                    <a:cubicBezTo>
                      <a:pt x="15393" y="26575"/>
                      <a:pt x="16536" y="14859"/>
                      <a:pt x="16536"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89" name="Freeform: Shape 74188">
                <a:extLst>
                  <a:ext uri="{FF2B5EF4-FFF2-40B4-BE49-F238E27FC236}">
                    <a16:creationId xmlns:a16="http://schemas.microsoft.com/office/drawing/2014/main" id="{07B9CE86-979E-4D37-9E2E-08BF06E48F7D}"/>
                  </a:ext>
                </a:extLst>
              </p:cNvPr>
              <p:cNvSpPr/>
              <p:nvPr/>
            </p:nvSpPr>
            <p:spPr>
              <a:xfrm>
                <a:off x="19898183" y="5028273"/>
                <a:ext cx="17212" cy="25284"/>
              </a:xfrm>
              <a:custGeom>
                <a:avLst/>
                <a:gdLst>
                  <a:gd name="connsiteX0" fmla="*/ 16973 w 17212"/>
                  <a:gd name="connsiteY0" fmla="*/ 18865 h 25284"/>
                  <a:gd name="connsiteX1" fmla="*/ 209 w 17212"/>
                  <a:gd name="connsiteY1" fmla="*/ 24485 h 25284"/>
                  <a:gd name="connsiteX2" fmla="*/ 16973 w 17212"/>
                  <a:gd name="connsiteY2" fmla="*/ 18865 h 25284"/>
                </a:gdLst>
                <a:ahLst/>
                <a:cxnLst>
                  <a:cxn ang="0">
                    <a:pos x="connsiteX0" y="connsiteY0"/>
                  </a:cxn>
                  <a:cxn ang="0">
                    <a:pos x="connsiteX1" y="connsiteY1"/>
                  </a:cxn>
                  <a:cxn ang="0">
                    <a:pos x="connsiteX2" y="connsiteY2"/>
                  </a:cxn>
                </a:cxnLst>
                <a:rect l="l" t="t" r="r" b="b"/>
                <a:pathLst>
                  <a:path w="17212" h="25284">
                    <a:moveTo>
                      <a:pt x="16973" y="18865"/>
                    </a:moveTo>
                    <a:cubicBezTo>
                      <a:pt x="19735" y="-14186"/>
                      <a:pt x="-2363" y="1721"/>
                      <a:pt x="209" y="24485"/>
                    </a:cubicBezTo>
                    <a:cubicBezTo>
                      <a:pt x="8115" y="29343"/>
                      <a:pt x="7733" y="10103"/>
                      <a:pt x="16973" y="1886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90" name="Freeform: Shape 74189">
                <a:extLst>
                  <a:ext uri="{FF2B5EF4-FFF2-40B4-BE49-F238E27FC236}">
                    <a16:creationId xmlns:a16="http://schemas.microsoft.com/office/drawing/2014/main" id="{DF69E41F-94A4-49D2-BF2E-8875193F72B3}"/>
                  </a:ext>
                </a:extLst>
              </p:cNvPr>
              <p:cNvSpPr/>
              <p:nvPr/>
            </p:nvSpPr>
            <p:spPr>
              <a:xfrm>
                <a:off x="19872578" y="4966367"/>
                <a:ext cx="24193" cy="101250"/>
              </a:xfrm>
              <a:custGeom>
                <a:avLst/>
                <a:gdLst>
                  <a:gd name="connsiteX0" fmla="*/ 24194 w 24193"/>
                  <a:gd name="connsiteY0" fmla="*/ 0 h 101250"/>
                  <a:gd name="connsiteX1" fmla="*/ 0 w 24193"/>
                  <a:gd name="connsiteY1" fmla="*/ 47434 h 101250"/>
                  <a:gd name="connsiteX2" fmla="*/ 12192 w 24193"/>
                  <a:gd name="connsiteY2" fmla="*/ 101251 h 101250"/>
                  <a:gd name="connsiteX3" fmla="*/ 24194 w 24193"/>
                  <a:gd name="connsiteY3" fmla="*/ 0 h 101250"/>
                </a:gdLst>
                <a:ahLst/>
                <a:cxnLst>
                  <a:cxn ang="0">
                    <a:pos x="connsiteX0" y="connsiteY0"/>
                  </a:cxn>
                  <a:cxn ang="0">
                    <a:pos x="connsiteX1" y="connsiteY1"/>
                  </a:cxn>
                  <a:cxn ang="0">
                    <a:pos x="connsiteX2" y="connsiteY2"/>
                  </a:cxn>
                  <a:cxn ang="0">
                    <a:pos x="connsiteX3" y="connsiteY3"/>
                  </a:cxn>
                </a:cxnLst>
                <a:rect l="l" t="t" r="r" b="b"/>
                <a:pathLst>
                  <a:path w="24193" h="101250">
                    <a:moveTo>
                      <a:pt x="24194" y="0"/>
                    </a:moveTo>
                    <a:cubicBezTo>
                      <a:pt x="13431" y="11906"/>
                      <a:pt x="17145" y="80010"/>
                      <a:pt x="0" y="47434"/>
                    </a:cubicBezTo>
                    <a:cubicBezTo>
                      <a:pt x="476" y="73628"/>
                      <a:pt x="12288" y="73819"/>
                      <a:pt x="12192" y="101251"/>
                    </a:cubicBezTo>
                    <a:cubicBezTo>
                      <a:pt x="17240" y="70485"/>
                      <a:pt x="22384" y="40196"/>
                      <a:pt x="24194"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91" name="Freeform: Shape 74190">
                <a:extLst>
                  <a:ext uri="{FF2B5EF4-FFF2-40B4-BE49-F238E27FC236}">
                    <a16:creationId xmlns:a16="http://schemas.microsoft.com/office/drawing/2014/main" id="{DA76C8BA-46C2-44E5-8650-3805A1EFD414}"/>
                  </a:ext>
                </a:extLst>
              </p:cNvPr>
              <p:cNvSpPr/>
              <p:nvPr/>
            </p:nvSpPr>
            <p:spPr>
              <a:xfrm>
                <a:off x="19913822" y="3043169"/>
                <a:ext cx="15317" cy="26007"/>
              </a:xfrm>
              <a:custGeom>
                <a:avLst/>
                <a:gdLst>
                  <a:gd name="connsiteX0" fmla="*/ 15240 w 15317"/>
                  <a:gd name="connsiteY0" fmla="*/ 26008 h 26007"/>
                  <a:gd name="connsiteX1" fmla="*/ 0 w 15317"/>
                  <a:gd name="connsiteY1" fmla="*/ 5910 h 26007"/>
                  <a:gd name="connsiteX2" fmla="*/ 15240 w 15317"/>
                  <a:gd name="connsiteY2" fmla="*/ 26008 h 26007"/>
                </a:gdLst>
                <a:ahLst/>
                <a:cxnLst>
                  <a:cxn ang="0">
                    <a:pos x="connsiteX0" y="connsiteY0"/>
                  </a:cxn>
                  <a:cxn ang="0">
                    <a:pos x="connsiteX1" y="connsiteY1"/>
                  </a:cxn>
                  <a:cxn ang="0">
                    <a:pos x="connsiteX2" y="connsiteY2"/>
                  </a:cxn>
                </a:cxnLst>
                <a:rect l="l" t="t" r="r" b="b"/>
                <a:pathLst>
                  <a:path w="15317" h="26007">
                    <a:moveTo>
                      <a:pt x="15240" y="26008"/>
                    </a:moveTo>
                    <a:cubicBezTo>
                      <a:pt x="16383" y="576"/>
                      <a:pt x="4667" y="-6377"/>
                      <a:pt x="0" y="5910"/>
                    </a:cubicBezTo>
                    <a:cubicBezTo>
                      <a:pt x="2381" y="19055"/>
                      <a:pt x="7525" y="25722"/>
                      <a:pt x="15240" y="2600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92" name="Freeform: Shape 74191">
                <a:extLst>
                  <a:ext uri="{FF2B5EF4-FFF2-40B4-BE49-F238E27FC236}">
                    <a16:creationId xmlns:a16="http://schemas.microsoft.com/office/drawing/2014/main" id="{6B9D36C4-E930-4D22-8E49-48562210B79E}"/>
                  </a:ext>
                </a:extLst>
              </p:cNvPr>
              <p:cNvSpPr/>
              <p:nvPr/>
            </p:nvSpPr>
            <p:spPr>
              <a:xfrm>
                <a:off x="19841908" y="3048863"/>
                <a:ext cx="83439" cy="61870"/>
              </a:xfrm>
              <a:custGeom>
                <a:avLst/>
                <a:gdLst>
                  <a:gd name="connsiteX0" fmla="*/ 83439 w 83439"/>
                  <a:gd name="connsiteY0" fmla="*/ 54032 h 61870"/>
                  <a:gd name="connsiteX1" fmla="*/ 11906 w 83439"/>
                  <a:gd name="connsiteY1" fmla="*/ 31839 h 61870"/>
                  <a:gd name="connsiteX2" fmla="*/ 0 w 83439"/>
                  <a:gd name="connsiteY2" fmla="*/ 3645 h 61870"/>
                  <a:gd name="connsiteX3" fmla="*/ 5429 w 83439"/>
                  <a:gd name="connsiteY3" fmla="*/ 47746 h 61870"/>
                  <a:gd name="connsiteX4" fmla="*/ 33338 w 83439"/>
                  <a:gd name="connsiteY4" fmla="*/ 61748 h 61870"/>
                  <a:gd name="connsiteX5" fmla="*/ 70961 w 83439"/>
                  <a:gd name="connsiteY5" fmla="*/ 60224 h 61870"/>
                  <a:gd name="connsiteX6" fmla="*/ 83439 w 83439"/>
                  <a:gd name="connsiteY6" fmla="*/ 54032 h 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439" h="61870">
                    <a:moveTo>
                      <a:pt x="83439" y="54032"/>
                    </a:moveTo>
                    <a:cubicBezTo>
                      <a:pt x="65341" y="7455"/>
                      <a:pt x="32956" y="35268"/>
                      <a:pt x="11906" y="31839"/>
                    </a:cubicBezTo>
                    <a:cubicBezTo>
                      <a:pt x="22384" y="3455"/>
                      <a:pt x="12287" y="-5975"/>
                      <a:pt x="0" y="3645"/>
                    </a:cubicBezTo>
                    <a:cubicBezTo>
                      <a:pt x="9239" y="18314"/>
                      <a:pt x="1238" y="29744"/>
                      <a:pt x="5429" y="47746"/>
                    </a:cubicBezTo>
                    <a:cubicBezTo>
                      <a:pt x="14478" y="28220"/>
                      <a:pt x="21050" y="64224"/>
                      <a:pt x="33338" y="61748"/>
                    </a:cubicBezTo>
                    <a:cubicBezTo>
                      <a:pt x="38290" y="26600"/>
                      <a:pt x="69628" y="42602"/>
                      <a:pt x="70961" y="60224"/>
                    </a:cubicBezTo>
                    <a:cubicBezTo>
                      <a:pt x="76390" y="62319"/>
                      <a:pt x="77628" y="50984"/>
                      <a:pt x="83439" y="5403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93" name="Freeform: Shape 74192">
                <a:extLst>
                  <a:ext uri="{FF2B5EF4-FFF2-40B4-BE49-F238E27FC236}">
                    <a16:creationId xmlns:a16="http://schemas.microsoft.com/office/drawing/2014/main" id="{851DBCE1-D98E-4BF5-8A65-7D6E4491A519}"/>
                  </a:ext>
                </a:extLst>
              </p:cNvPr>
              <p:cNvSpPr/>
              <p:nvPr/>
            </p:nvSpPr>
            <p:spPr>
              <a:xfrm>
                <a:off x="19781996" y="8309080"/>
                <a:ext cx="22789" cy="44093"/>
              </a:xfrm>
              <a:custGeom>
                <a:avLst/>
                <a:gdLst>
                  <a:gd name="connsiteX0" fmla="*/ 22670 w 22789"/>
                  <a:gd name="connsiteY0" fmla="*/ 1896 h 44093"/>
                  <a:gd name="connsiteX1" fmla="*/ 0 w 22789"/>
                  <a:gd name="connsiteY1" fmla="*/ 6753 h 44093"/>
                  <a:gd name="connsiteX2" fmla="*/ 17812 w 22789"/>
                  <a:gd name="connsiteY2" fmla="*/ 44092 h 44093"/>
                  <a:gd name="connsiteX3" fmla="*/ 22670 w 22789"/>
                  <a:gd name="connsiteY3" fmla="*/ 1896 h 44093"/>
                </a:gdLst>
                <a:ahLst/>
                <a:cxnLst>
                  <a:cxn ang="0">
                    <a:pos x="connsiteX0" y="connsiteY0"/>
                  </a:cxn>
                  <a:cxn ang="0">
                    <a:pos x="connsiteX1" y="connsiteY1"/>
                  </a:cxn>
                  <a:cxn ang="0">
                    <a:pos x="connsiteX2" y="connsiteY2"/>
                  </a:cxn>
                  <a:cxn ang="0">
                    <a:pos x="connsiteX3" y="connsiteY3"/>
                  </a:cxn>
                </a:cxnLst>
                <a:rect l="l" t="t" r="r" b="b"/>
                <a:pathLst>
                  <a:path w="22789" h="44093">
                    <a:moveTo>
                      <a:pt x="22670" y="1896"/>
                    </a:moveTo>
                    <a:cubicBezTo>
                      <a:pt x="11430" y="-6201"/>
                      <a:pt x="11240" y="14754"/>
                      <a:pt x="0" y="6753"/>
                    </a:cubicBezTo>
                    <a:cubicBezTo>
                      <a:pt x="0" y="30947"/>
                      <a:pt x="5525" y="44282"/>
                      <a:pt x="17812" y="44092"/>
                    </a:cubicBezTo>
                    <a:cubicBezTo>
                      <a:pt x="21146" y="34662"/>
                      <a:pt x="23336" y="21994"/>
                      <a:pt x="22670" y="189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94" name="Freeform: Shape 74193">
                <a:extLst>
                  <a:ext uri="{FF2B5EF4-FFF2-40B4-BE49-F238E27FC236}">
                    <a16:creationId xmlns:a16="http://schemas.microsoft.com/office/drawing/2014/main" id="{ECB9CFB3-6E05-491C-9478-957830756BB8}"/>
                  </a:ext>
                </a:extLst>
              </p:cNvPr>
              <p:cNvSpPr/>
              <p:nvPr/>
            </p:nvSpPr>
            <p:spPr>
              <a:xfrm>
                <a:off x="19871245" y="4730432"/>
                <a:ext cx="13056" cy="41940"/>
              </a:xfrm>
              <a:custGeom>
                <a:avLst/>
                <a:gdLst>
                  <a:gd name="connsiteX0" fmla="*/ 13050 w 13056"/>
                  <a:gd name="connsiteY0" fmla="*/ 35528 h 41940"/>
                  <a:gd name="connsiteX1" fmla="*/ 7144 w 13056"/>
                  <a:gd name="connsiteY1" fmla="*/ 0 h 41940"/>
                  <a:gd name="connsiteX2" fmla="*/ 0 w 13056"/>
                  <a:gd name="connsiteY2" fmla="*/ 24479 h 41940"/>
                  <a:gd name="connsiteX3" fmla="*/ 13050 w 13056"/>
                  <a:gd name="connsiteY3" fmla="*/ 35528 h 41940"/>
                </a:gdLst>
                <a:ahLst/>
                <a:cxnLst>
                  <a:cxn ang="0">
                    <a:pos x="connsiteX0" y="connsiteY0"/>
                  </a:cxn>
                  <a:cxn ang="0">
                    <a:pos x="connsiteX1" y="connsiteY1"/>
                  </a:cxn>
                  <a:cxn ang="0">
                    <a:pos x="connsiteX2" y="connsiteY2"/>
                  </a:cxn>
                  <a:cxn ang="0">
                    <a:pos x="connsiteX3" y="connsiteY3"/>
                  </a:cxn>
                </a:cxnLst>
                <a:rect l="l" t="t" r="r" b="b"/>
                <a:pathLst>
                  <a:path w="13056" h="41940">
                    <a:moveTo>
                      <a:pt x="13050" y="35528"/>
                    </a:moveTo>
                    <a:cubicBezTo>
                      <a:pt x="13335" y="18383"/>
                      <a:pt x="4286" y="23051"/>
                      <a:pt x="7144" y="0"/>
                    </a:cubicBezTo>
                    <a:cubicBezTo>
                      <a:pt x="2381" y="1048"/>
                      <a:pt x="5525" y="25432"/>
                      <a:pt x="0" y="24479"/>
                    </a:cubicBezTo>
                    <a:cubicBezTo>
                      <a:pt x="572" y="44672"/>
                      <a:pt x="8382" y="45911"/>
                      <a:pt x="13050" y="3552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95" name="Freeform: Shape 74194">
                <a:extLst>
                  <a:ext uri="{FF2B5EF4-FFF2-40B4-BE49-F238E27FC236}">
                    <a16:creationId xmlns:a16="http://schemas.microsoft.com/office/drawing/2014/main" id="{64E0BF8D-EECB-4ECD-967F-141E0AE17D81}"/>
                  </a:ext>
                </a:extLst>
              </p:cNvPr>
              <p:cNvSpPr/>
              <p:nvPr/>
            </p:nvSpPr>
            <p:spPr>
              <a:xfrm>
                <a:off x="19864625" y="4891691"/>
                <a:ext cx="13002" cy="36919"/>
              </a:xfrm>
              <a:custGeom>
                <a:avLst/>
                <a:gdLst>
                  <a:gd name="connsiteX0" fmla="*/ 13002 w 13002"/>
                  <a:gd name="connsiteY0" fmla="*/ 36671 h 36919"/>
                  <a:gd name="connsiteX1" fmla="*/ 524 w 13002"/>
                  <a:gd name="connsiteY1" fmla="*/ 0 h 36919"/>
                  <a:gd name="connsiteX2" fmla="*/ 13002 w 13002"/>
                  <a:gd name="connsiteY2" fmla="*/ 36671 h 36919"/>
                </a:gdLst>
                <a:ahLst/>
                <a:cxnLst>
                  <a:cxn ang="0">
                    <a:pos x="connsiteX0" y="connsiteY0"/>
                  </a:cxn>
                  <a:cxn ang="0">
                    <a:pos x="connsiteX1" y="connsiteY1"/>
                  </a:cxn>
                  <a:cxn ang="0">
                    <a:pos x="connsiteX2" y="connsiteY2"/>
                  </a:cxn>
                </a:cxnLst>
                <a:rect l="l" t="t" r="r" b="b"/>
                <a:pathLst>
                  <a:path w="13002" h="36919">
                    <a:moveTo>
                      <a:pt x="13002" y="36671"/>
                    </a:moveTo>
                    <a:cubicBezTo>
                      <a:pt x="13002" y="14764"/>
                      <a:pt x="8906" y="2572"/>
                      <a:pt x="524" y="0"/>
                    </a:cubicBezTo>
                    <a:cubicBezTo>
                      <a:pt x="-1571" y="26575"/>
                      <a:pt x="2620" y="38862"/>
                      <a:pt x="13002" y="3667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96" name="Freeform: Shape 74195">
                <a:extLst>
                  <a:ext uri="{FF2B5EF4-FFF2-40B4-BE49-F238E27FC236}">
                    <a16:creationId xmlns:a16="http://schemas.microsoft.com/office/drawing/2014/main" id="{1EFCEFB0-3E82-432C-96EC-17EE7B3A5BF7}"/>
                  </a:ext>
                </a:extLst>
              </p:cNvPr>
              <p:cNvSpPr/>
              <p:nvPr/>
            </p:nvSpPr>
            <p:spPr>
              <a:xfrm>
                <a:off x="19826001" y="2243741"/>
                <a:ext cx="94869" cy="83153"/>
              </a:xfrm>
              <a:custGeom>
                <a:avLst/>
                <a:gdLst>
                  <a:gd name="connsiteX0" fmla="*/ 94012 w 94869"/>
                  <a:gd name="connsiteY0" fmla="*/ 83153 h 83153"/>
                  <a:gd name="connsiteX1" fmla="*/ 94869 w 94869"/>
                  <a:gd name="connsiteY1" fmla="*/ 31623 h 83153"/>
                  <a:gd name="connsiteX2" fmla="*/ 64961 w 94869"/>
                  <a:gd name="connsiteY2" fmla="*/ 0 h 83153"/>
                  <a:gd name="connsiteX3" fmla="*/ 55150 w 94869"/>
                  <a:gd name="connsiteY3" fmla="*/ 41148 h 83153"/>
                  <a:gd name="connsiteX4" fmla="*/ 34481 w 94869"/>
                  <a:gd name="connsiteY4" fmla="*/ 2667 h 83153"/>
                  <a:gd name="connsiteX5" fmla="*/ 25432 w 94869"/>
                  <a:gd name="connsiteY5" fmla="*/ 857 h 83153"/>
                  <a:gd name="connsiteX6" fmla="*/ 0 w 94869"/>
                  <a:gd name="connsiteY6" fmla="*/ 56102 h 83153"/>
                  <a:gd name="connsiteX7" fmla="*/ 94012 w 94869"/>
                  <a:gd name="connsiteY7" fmla="*/ 83153 h 83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869" h="83153">
                    <a:moveTo>
                      <a:pt x="94012" y="83153"/>
                    </a:moveTo>
                    <a:cubicBezTo>
                      <a:pt x="90202" y="67342"/>
                      <a:pt x="77915" y="30956"/>
                      <a:pt x="94869" y="31623"/>
                    </a:cubicBezTo>
                    <a:cubicBezTo>
                      <a:pt x="90964" y="7429"/>
                      <a:pt x="62770" y="55150"/>
                      <a:pt x="64961" y="0"/>
                    </a:cubicBezTo>
                    <a:cubicBezTo>
                      <a:pt x="59531" y="6763"/>
                      <a:pt x="58865" y="29051"/>
                      <a:pt x="55150" y="41148"/>
                    </a:cubicBezTo>
                    <a:cubicBezTo>
                      <a:pt x="42768" y="42005"/>
                      <a:pt x="34004" y="33909"/>
                      <a:pt x="34481" y="2667"/>
                    </a:cubicBezTo>
                    <a:cubicBezTo>
                      <a:pt x="32100" y="8096"/>
                      <a:pt x="24194" y="36957"/>
                      <a:pt x="25432" y="857"/>
                    </a:cubicBezTo>
                    <a:cubicBezTo>
                      <a:pt x="11716" y="22193"/>
                      <a:pt x="7716" y="26289"/>
                      <a:pt x="0" y="56102"/>
                    </a:cubicBezTo>
                    <a:cubicBezTo>
                      <a:pt x="33052" y="67437"/>
                      <a:pt x="65818" y="24098"/>
                      <a:pt x="94012" y="8315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97" name="Freeform: Shape 74196">
                <a:extLst>
                  <a:ext uri="{FF2B5EF4-FFF2-40B4-BE49-F238E27FC236}">
                    <a16:creationId xmlns:a16="http://schemas.microsoft.com/office/drawing/2014/main" id="{BC39EB3B-A649-4838-891B-B4CA0B9B3FB6}"/>
                  </a:ext>
                </a:extLst>
              </p:cNvPr>
              <p:cNvSpPr/>
              <p:nvPr/>
            </p:nvSpPr>
            <p:spPr>
              <a:xfrm>
                <a:off x="19838392" y="4845304"/>
                <a:ext cx="23986" cy="35662"/>
              </a:xfrm>
              <a:custGeom>
                <a:avLst/>
                <a:gdLst>
                  <a:gd name="connsiteX0" fmla="*/ 23805 w 23986"/>
                  <a:gd name="connsiteY0" fmla="*/ 28670 h 35662"/>
                  <a:gd name="connsiteX1" fmla="*/ 7898 w 23986"/>
                  <a:gd name="connsiteY1" fmla="*/ 0 h 35662"/>
                  <a:gd name="connsiteX2" fmla="*/ 564 w 23986"/>
                  <a:gd name="connsiteY2" fmla="*/ 33147 h 35662"/>
                  <a:gd name="connsiteX3" fmla="*/ 23805 w 23986"/>
                  <a:gd name="connsiteY3" fmla="*/ 28670 h 35662"/>
                </a:gdLst>
                <a:ahLst/>
                <a:cxnLst>
                  <a:cxn ang="0">
                    <a:pos x="connsiteX0" y="connsiteY0"/>
                  </a:cxn>
                  <a:cxn ang="0">
                    <a:pos x="connsiteX1" y="connsiteY1"/>
                  </a:cxn>
                  <a:cxn ang="0">
                    <a:pos x="connsiteX2" y="connsiteY2"/>
                  </a:cxn>
                  <a:cxn ang="0">
                    <a:pos x="connsiteX3" y="connsiteY3"/>
                  </a:cxn>
                </a:cxnLst>
                <a:rect l="l" t="t" r="r" b="b"/>
                <a:pathLst>
                  <a:path w="23986" h="35662">
                    <a:moveTo>
                      <a:pt x="23805" y="28670"/>
                    </a:moveTo>
                    <a:cubicBezTo>
                      <a:pt x="25615" y="2858"/>
                      <a:pt x="13422" y="8954"/>
                      <a:pt x="7898" y="0"/>
                    </a:cubicBezTo>
                    <a:cubicBezTo>
                      <a:pt x="11327" y="28480"/>
                      <a:pt x="-2960" y="4667"/>
                      <a:pt x="564" y="33147"/>
                    </a:cubicBezTo>
                    <a:cubicBezTo>
                      <a:pt x="9327" y="34671"/>
                      <a:pt x="19328" y="39815"/>
                      <a:pt x="23805" y="2867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98" name="Freeform: Shape 74197">
                <a:extLst>
                  <a:ext uri="{FF2B5EF4-FFF2-40B4-BE49-F238E27FC236}">
                    <a16:creationId xmlns:a16="http://schemas.microsoft.com/office/drawing/2014/main" id="{EFFF6F74-4C99-4BAE-9B00-8DF94460D529}"/>
                  </a:ext>
                </a:extLst>
              </p:cNvPr>
              <p:cNvSpPr/>
              <p:nvPr/>
            </p:nvSpPr>
            <p:spPr>
              <a:xfrm>
                <a:off x="19822869" y="4826215"/>
                <a:ext cx="13910" cy="33948"/>
              </a:xfrm>
              <a:custGeom>
                <a:avLst/>
                <a:gdLst>
                  <a:gd name="connsiteX0" fmla="*/ 9800 w 13910"/>
                  <a:gd name="connsiteY0" fmla="*/ 33948 h 33948"/>
                  <a:gd name="connsiteX1" fmla="*/ 84 w 13910"/>
                  <a:gd name="connsiteY1" fmla="*/ 23471 h 33948"/>
                  <a:gd name="connsiteX2" fmla="*/ 9800 w 13910"/>
                  <a:gd name="connsiteY2" fmla="*/ 33948 h 33948"/>
                </a:gdLst>
                <a:ahLst/>
                <a:cxnLst>
                  <a:cxn ang="0">
                    <a:pos x="connsiteX0" y="connsiteY0"/>
                  </a:cxn>
                  <a:cxn ang="0">
                    <a:pos x="connsiteX1" y="connsiteY1"/>
                  </a:cxn>
                  <a:cxn ang="0">
                    <a:pos x="connsiteX2" y="connsiteY2"/>
                  </a:cxn>
                </a:cxnLst>
                <a:rect l="l" t="t" r="r" b="b"/>
                <a:pathLst>
                  <a:path w="13910" h="33948">
                    <a:moveTo>
                      <a:pt x="9800" y="33948"/>
                    </a:moveTo>
                    <a:cubicBezTo>
                      <a:pt x="23516" y="14612"/>
                      <a:pt x="-1631" y="-25678"/>
                      <a:pt x="84" y="23471"/>
                    </a:cubicBezTo>
                    <a:cubicBezTo>
                      <a:pt x="4847" y="23566"/>
                      <a:pt x="9514" y="23851"/>
                      <a:pt x="9800" y="3394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199" name="Freeform: Shape 74198">
                <a:extLst>
                  <a:ext uri="{FF2B5EF4-FFF2-40B4-BE49-F238E27FC236}">
                    <a16:creationId xmlns:a16="http://schemas.microsoft.com/office/drawing/2014/main" id="{A28ABF23-BB1E-4F2C-A874-0E624FD57855}"/>
                  </a:ext>
                </a:extLst>
              </p:cNvPr>
              <p:cNvSpPr/>
              <p:nvPr/>
            </p:nvSpPr>
            <p:spPr>
              <a:xfrm>
                <a:off x="19794569" y="5074000"/>
                <a:ext cx="19570" cy="24002"/>
              </a:xfrm>
              <a:custGeom>
                <a:avLst/>
                <a:gdLst>
                  <a:gd name="connsiteX0" fmla="*/ 19526 w 19570"/>
                  <a:gd name="connsiteY0" fmla="*/ 24002 h 24002"/>
                  <a:gd name="connsiteX1" fmla="*/ 0 w 19570"/>
                  <a:gd name="connsiteY1" fmla="*/ 3333 h 24002"/>
                  <a:gd name="connsiteX2" fmla="*/ 19526 w 19570"/>
                  <a:gd name="connsiteY2" fmla="*/ 24002 h 24002"/>
                </a:gdLst>
                <a:ahLst/>
                <a:cxnLst>
                  <a:cxn ang="0">
                    <a:pos x="connsiteX0" y="connsiteY0"/>
                  </a:cxn>
                  <a:cxn ang="0">
                    <a:pos x="connsiteX1" y="connsiteY1"/>
                  </a:cxn>
                  <a:cxn ang="0">
                    <a:pos x="connsiteX2" y="connsiteY2"/>
                  </a:cxn>
                </a:cxnLst>
                <a:rect l="l" t="t" r="r" b="b"/>
                <a:pathLst>
                  <a:path w="19570" h="24002">
                    <a:moveTo>
                      <a:pt x="19526" y="24002"/>
                    </a:moveTo>
                    <a:cubicBezTo>
                      <a:pt x="20574" y="-2096"/>
                      <a:pt x="2763" y="-3144"/>
                      <a:pt x="0" y="3333"/>
                    </a:cubicBezTo>
                    <a:cubicBezTo>
                      <a:pt x="3810" y="16287"/>
                      <a:pt x="10954" y="21526"/>
                      <a:pt x="19526" y="2400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00" name="Freeform: Shape 74199">
                <a:extLst>
                  <a:ext uri="{FF2B5EF4-FFF2-40B4-BE49-F238E27FC236}">
                    <a16:creationId xmlns:a16="http://schemas.microsoft.com/office/drawing/2014/main" id="{A06AB07B-4A8F-41CF-8AE1-75E805E4EE20}"/>
                  </a:ext>
                </a:extLst>
              </p:cNvPr>
              <p:cNvSpPr/>
              <p:nvPr/>
            </p:nvSpPr>
            <p:spPr>
              <a:xfrm>
                <a:off x="19777519" y="5171551"/>
                <a:ext cx="25162" cy="67130"/>
              </a:xfrm>
              <a:custGeom>
                <a:avLst/>
                <a:gdLst>
                  <a:gd name="connsiteX0" fmla="*/ 20002 w 25162"/>
                  <a:gd name="connsiteY0" fmla="*/ 61420 h 67130"/>
                  <a:gd name="connsiteX1" fmla="*/ 18098 w 25162"/>
                  <a:gd name="connsiteY1" fmla="*/ 746 h 67130"/>
                  <a:gd name="connsiteX2" fmla="*/ 4000 w 25162"/>
                  <a:gd name="connsiteY2" fmla="*/ 32655 h 67130"/>
                  <a:gd name="connsiteX3" fmla="*/ 0 w 25162"/>
                  <a:gd name="connsiteY3" fmla="*/ 57706 h 67130"/>
                  <a:gd name="connsiteX4" fmla="*/ 20002 w 25162"/>
                  <a:gd name="connsiteY4" fmla="*/ 61420 h 67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62" h="67130">
                    <a:moveTo>
                      <a:pt x="20002" y="61420"/>
                    </a:moveTo>
                    <a:cubicBezTo>
                      <a:pt x="24860" y="60277"/>
                      <a:pt x="29432" y="-7826"/>
                      <a:pt x="18098" y="746"/>
                    </a:cubicBezTo>
                    <a:cubicBezTo>
                      <a:pt x="25051" y="25606"/>
                      <a:pt x="14954" y="56086"/>
                      <a:pt x="4000" y="32655"/>
                    </a:cubicBezTo>
                    <a:cubicBezTo>
                      <a:pt x="4000" y="44942"/>
                      <a:pt x="4000" y="57134"/>
                      <a:pt x="0" y="57706"/>
                    </a:cubicBezTo>
                    <a:cubicBezTo>
                      <a:pt x="2857" y="88757"/>
                      <a:pt x="17145" y="30464"/>
                      <a:pt x="20002" y="6142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01" name="Freeform: Shape 74200">
                <a:extLst>
                  <a:ext uri="{FF2B5EF4-FFF2-40B4-BE49-F238E27FC236}">
                    <a16:creationId xmlns:a16="http://schemas.microsoft.com/office/drawing/2014/main" id="{E03F118B-E43C-4174-AD54-AFB9C5DAB085}"/>
                  </a:ext>
                </a:extLst>
              </p:cNvPr>
              <p:cNvSpPr/>
              <p:nvPr/>
            </p:nvSpPr>
            <p:spPr>
              <a:xfrm>
                <a:off x="19777995" y="4893881"/>
                <a:ext cx="23241" cy="60739"/>
              </a:xfrm>
              <a:custGeom>
                <a:avLst/>
                <a:gdLst>
                  <a:gd name="connsiteX0" fmla="*/ 23241 w 23241"/>
                  <a:gd name="connsiteY0" fmla="*/ 38100 h 60739"/>
                  <a:gd name="connsiteX1" fmla="*/ 4286 w 23241"/>
                  <a:gd name="connsiteY1" fmla="*/ 0 h 60739"/>
                  <a:gd name="connsiteX2" fmla="*/ 0 w 23241"/>
                  <a:gd name="connsiteY2" fmla="*/ 42386 h 60739"/>
                  <a:gd name="connsiteX3" fmla="*/ 23241 w 23241"/>
                  <a:gd name="connsiteY3" fmla="*/ 38100 h 60739"/>
                </a:gdLst>
                <a:ahLst/>
                <a:cxnLst>
                  <a:cxn ang="0">
                    <a:pos x="connsiteX0" y="connsiteY0"/>
                  </a:cxn>
                  <a:cxn ang="0">
                    <a:pos x="connsiteX1" y="connsiteY1"/>
                  </a:cxn>
                  <a:cxn ang="0">
                    <a:pos x="connsiteX2" y="connsiteY2"/>
                  </a:cxn>
                  <a:cxn ang="0">
                    <a:pos x="connsiteX3" y="connsiteY3"/>
                  </a:cxn>
                </a:cxnLst>
                <a:rect l="l" t="t" r="r" b="b"/>
                <a:pathLst>
                  <a:path w="23241" h="60739">
                    <a:moveTo>
                      <a:pt x="23241" y="38100"/>
                    </a:moveTo>
                    <a:cubicBezTo>
                      <a:pt x="17431" y="24384"/>
                      <a:pt x="15335" y="2096"/>
                      <a:pt x="4286" y="0"/>
                    </a:cubicBezTo>
                    <a:cubicBezTo>
                      <a:pt x="5143" y="16859"/>
                      <a:pt x="18955" y="49816"/>
                      <a:pt x="0" y="42386"/>
                    </a:cubicBezTo>
                    <a:cubicBezTo>
                      <a:pt x="3810" y="81248"/>
                      <a:pt x="17431" y="47816"/>
                      <a:pt x="23241" y="3810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02" name="Freeform: Shape 74201">
                <a:extLst>
                  <a:ext uri="{FF2B5EF4-FFF2-40B4-BE49-F238E27FC236}">
                    <a16:creationId xmlns:a16="http://schemas.microsoft.com/office/drawing/2014/main" id="{8120B09B-F510-4FBD-AB60-F637CEFDBE2B}"/>
                  </a:ext>
                </a:extLst>
              </p:cNvPr>
              <p:cNvSpPr/>
              <p:nvPr/>
            </p:nvSpPr>
            <p:spPr>
              <a:xfrm>
                <a:off x="19759489" y="5131149"/>
                <a:ext cx="12791" cy="43529"/>
              </a:xfrm>
              <a:custGeom>
                <a:avLst/>
                <a:gdLst>
                  <a:gd name="connsiteX0" fmla="*/ 12792 w 12791"/>
                  <a:gd name="connsiteY0" fmla="*/ 36767 h 43529"/>
                  <a:gd name="connsiteX1" fmla="*/ 314 w 12791"/>
                  <a:gd name="connsiteY1" fmla="*/ 0 h 43529"/>
                  <a:gd name="connsiteX2" fmla="*/ 2600 w 12791"/>
                  <a:gd name="connsiteY2" fmla="*/ 43529 h 43529"/>
                  <a:gd name="connsiteX3" fmla="*/ 12792 w 12791"/>
                  <a:gd name="connsiteY3" fmla="*/ 36767 h 43529"/>
                </a:gdLst>
                <a:ahLst/>
                <a:cxnLst>
                  <a:cxn ang="0">
                    <a:pos x="connsiteX0" y="connsiteY0"/>
                  </a:cxn>
                  <a:cxn ang="0">
                    <a:pos x="connsiteX1" y="connsiteY1"/>
                  </a:cxn>
                  <a:cxn ang="0">
                    <a:pos x="connsiteX2" y="connsiteY2"/>
                  </a:cxn>
                  <a:cxn ang="0">
                    <a:pos x="connsiteX3" y="connsiteY3"/>
                  </a:cxn>
                </a:cxnLst>
                <a:rect l="l" t="t" r="r" b="b"/>
                <a:pathLst>
                  <a:path w="12791" h="43529">
                    <a:moveTo>
                      <a:pt x="12792" y="36767"/>
                    </a:moveTo>
                    <a:cubicBezTo>
                      <a:pt x="8125" y="25718"/>
                      <a:pt x="9744" y="476"/>
                      <a:pt x="314" y="0"/>
                    </a:cubicBezTo>
                    <a:cubicBezTo>
                      <a:pt x="-1591" y="20384"/>
                      <a:pt x="5933" y="19812"/>
                      <a:pt x="2600" y="43529"/>
                    </a:cubicBezTo>
                    <a:cubicBezTo>
                      <a:pt x="5457" y="39529"/>
                      <a:pt x="8219" y="35623"/>
                      <a:pt x="12792" y="3676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03" name="Freeform: Shape 74202">
                <a:extLst>
                  <a:ext uri="{FF2B5EF4-FFF2-40B4-BE49-F238E27FC236}">
                    <a16:creationId xmlns:a16="http://schemas.microsoft.com/office/drawing/2014/main" id="{D538AA98-2BD2-47E2-9FC0-0474E9C7F08E}"/>
                  </a:ext>
                </a:extLst>
              </p:cNvPr>
              <p:cNvSpPr/>
              <p:nvPr/>
            </p:nvSpPr>
            <p:spPr>
              <a:xfrm>
                <a:off x="19769137" y="2247265"/>
                <a:ext cx="57530" cy="47910"/>
              </a:xfrm>
              <a:custGeom>
                <a:avLst/>
                <a:gdLst>
                  <a:gd name="connsiteX0" fmla="*/ 57531 w 57530"/>
                  <a:gd name="connsiteY0" fmla="*/ 18383 h 47910"/>
                  <a:gd name="connsiteX1" fmla="*/ 51816 w 57530"/>
                  <a:gd name="connsiteY1" fmla="*/ 0 h 47910"/>
                  <a:gd name="connsiteX2" fmla="*/ 0 w 57530"/>
                  <a:gd name="connsiteY2" fmla="*/ 24098 h 47910"/>
                  <a:gd name="connsiteX3" fmla="*/ 32575 w 57530"/>
                  <a:gd name="connsiteY3" fmla="*/ 47911 h 47910"/>
                  <a:gd name="connsiteX4" fmla="*/ 57531 w 57530"/>
                  <a:gd name="connsiteY4" fmla="*/ 18383 h 4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30" h="47910">
                    <a:moveTo>
                      <a:pt x="57531" y="18383"/>
                    </a:moveTo>
                    <a:cubicBezTo>
                      <a:pt x="56959" y="8858"/>
                      <a:pt x="51625" y="11240"/>
                      <a:pt x="51816" y="0"/>
                    </a:cubicBezTo>
                    <a:cubicBezTo>
                      <a:pt x="37052" y="34481"/>
                      <a:pt x="18955" y="4858"/>
                      <a:pt x="0" y="24098"/>
                    </a:cubicBezTo>
                    <a:cubicBezTo>
                      <a:pt x="5429" y="44958"/>
                      <a:pt x="25622" y="29623"/>
                      <a:pt x="32575" y="47911"/>
                    </a:cubicBezTo>
                    <a:cubicBezTo>
                      <a:pt x="36290" y="3334"/>
                      <a:pt x="52101" y="54197"/>
                      <a:pt x="57531" y="1838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04" name="Freeform: Shape 74203">
                <a:extLst>
                  <a:ext uri="{FF2B5EF4-FFF2-40B4-BE49-F238E27FC236}">
                    <a16:creationId xmlns:a16="http://schemas.microsoft.com/office/drawing/2014/main" id="{1B005FDF-03E1-43F3-9EEC-15D46F4C2519}"/>
                  </a:ext>
                </a:extLst>
              </p:cNvPr>
              <p:cNvSpPr/>
              <p:nvPr/>
            </p:nvSpPr>
            <p:spPr>
              <a:xfrm>
                <a:off x="19698783" y="5154390"/>
                <a:ext cx="16468" cy="28860"/>
              </a:xfrm>
              <a:custGeom>
                <a:avLst/>
                <a:gdLst>
                  <a:gd name="connsiteX0" fmla="*/ 16252 w 16468"/>
                  <a:gd name="connsiteY0" fmla="*/ 28861 h 28860"/>
                  <a:gd name="connsiteX1" fmla="*/ 346 w 16468"/>
                  <a:gd name="connsiteY1" fmla="*/ 0 h 28860"/>
                  <a:gd name="connsiteX2" fmla="*/ 16252 w 16468"/>
                  <a:gd name="connsiteY2" fmla="*/ 28861 h 28860"/>
                </a:gdLst>
                <a:ahLst/>
                <a:cxnLst>
                  <a:cxn ang="0">
                    <a:pos x="connsiteX0" y="connsiteY0"/>
                  </a:cxn>
                  <a:cxn ang="0">
                    <a:pos x="connsiteX1" y="connsiteY1"/>
                  </a:cxn>
                  <a:cxn ang="0">
                    <a:pos x="connsiteX2" y="connsiteY2"/>
                  </a:cxn>
                </a:cxnLst>
                <a:rect l="l" t="t" r="r" b="b"/>
                <a:pathLst>
                  <a:path w="16468" h="28860">
                    <a:moveTo>
                      <a:pt x="16252" y="28861"/>
                    </a:moveTo>
                    <a:cubicBezTo>
                      <a:pt x="18253" y="2953"/>
                      <a:pt x="5870" y="9049"/>
                      <a:pt x="346" y="0"/>
                    </a:cubicBezTo>
                    <a:cubicBezTo>
                      <a:pt x="-1845" y="26575"/>
                      <a:pt x="6727" y="28765"/>
                      <a:pt x="16252" y="2886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05" name="Freeform: Shape 74204">
                <a:extLst>
                  <a:ext uri="{FF2B5EF4-FFF2-40B4-BE49-F238E27FC236}">
                    <a16:creationId xmlns:a16="http://schemas.microsoft.com/office/drawing/2014/main" id="{EC8D0FDB-D512-44AF-9A1C-9F45AD30B0A5}"/>
                  </a:ext>
                </a:extLst>
              </p:cNvPr>
              <p:cNvSpPr/>
              <p:nvPr/>
            </p:nvSpPr>
            <p:spPr>
              <a:xfrm>
                <a:off x="19692946" y="4796032"/>
                <a:ext cx="18754" cy="23693"/>
              </a:xfrm>
              <a:custGeom>
                <a:avLst/>
                <a:gdLst>
                  <a:gd name="connsiteX0" fmla="*/ 18755 w 18754"/>
                  <a:gd name="connsiteY0" fmla="*/ 15744 h 23693"/>
                  <a:gd name="connsiteX1" fmla="*/ 2563 w 18754"/>
                  <a:gd name="connsiteY1" fmla="*/ 4124 h 23693"/>
                  <a:gd name="connsiteX2" fmla="*/ 18755 w 18754"/>
                  <a:gd name="connsiteY2" fmla="*/ 15744 h 23693"/>
                </a:gdLst>
                <a:ahLst/>
                <a:cxnLst>
                  <a:cxn ang="0">
                    <a:pos x="connsiteX0" y="connsiteY0"/>
                  </a:cxn>
                  <a:cxn ang="0">
                    <a:pos x="connsiteX1" y="connsiteY1"/>
                  </a:cxn>
                  <a:cxn ang="0">
                    <a:pos x="connsiteX2" y="connsiteY2"/>
                  </a:cxn>
                </a:cxnLst>
                <a:rect l="l" t="t" r="r" b="b"/>
                <a:pathLst>
                  <a:path w="18754" h="23693">
                    <a:moveTo>
                      <a:pt x="18755" y="15744"/>
                    </a:moveTo>
                    <a:cubicBezTo>
                      <a:pt x="18374" y="-23689"/>
                      <a:pt x="4277" y="26127"/>
                      <a:pt x="2563" y="4124"/>
                    </a:cubicBezTo>
                    <a:cubicBezTo>
                      <a:pt x="-5724" y="38604"/>
                      <a:pt x="7801" y="17364"/>
                      <a:pt x="18755" y="1574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06" name="Freeform: Shape 74205">
                <a:extLst>
                  <a:ext uri="{FF2B5EF4-FFF2-40B4-BE49-F238E27FC236}">
                    <a16:creationId xmlns:a16="http://schemas.microsoft.com/office/drawing/2014/main" id="{6AEAF3EF-81CF-4E05-B1F2-A21B25D018EA}"/>
                  </a:ext>
                </a:extLst>
              </p:cNvPr>
              <p:cNvSpPr/>
              <p:nvPr/>
            </p:nvSpPr>
            <p:spPr>
              <a:xfrm>
                <a:off x="19745325" y="2267772"/>
                <a:ext cx="20669" cy="23802"/>
              </a:xfrm>
              <a:custGeom>
                <a:avLst/>
                <a:gdLst>
                  <a:gd name="connsiteX0" fmla="*/ 20669 w 20669"/>
                  <a:gd name="connsiteY0" fmla="*/ 11593 h 23802"/>
                  <a:gd name="connsiteX1" fmla="*/ 0 w 20669"/>
                  <a:gd name="connsiteY1" fmla="*/ 7211 h 23802"/>
                  <a:gd name="connsiteX2" fmla="*/ 20669 w 20669"/>
                  <a:gd name="connsiteY2" fmla="*/ 11593 h 23802"/>
                </a:gdLst>
                <a:ahLst/>
                <a:cxnLst>
                  <a:cxn ang="0">
                    <a:pos x="connsiteX0" y="connsiteY0"/>
                  </a:cxn>
                  <a:cxn ang="0">
                    <a:pos x="connsiteX1" y="connsiteY1"/>
                  </a:cxn>
                  <a:cxn ang="0">
                    <a:pos x="connsiteX2" y="connsiteY2"/>
                  </a:cxn>
                </a:cxnLst>
                <a:rect l="l" t="t" r="r" b="b"/>
                <a:pathLst>
                  <a:path w="20669" h="23802">
                    <a:moveTo>
                      <a:pt x="20669" y="11593"/>
                    </a:moveTo>
                    <a:cubicBezTo>
                      <a:pt x="17716" y="-12315"/>
                      <a:pt x="5334" y="8354"/>
                      <a:pt x="0" y="7211"/>
                    </a:cubicBezTo>
                    <a:cubicBezTo>
                      <a:pt x="4191" y="34548"/>
                      <a:pt x="14001" y="22261"/>
                      <a:pt x="20669" y="1159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07" name="Freeform: Shape 74206">
                <a:extLst>
                  <a:ext uri="{FF2B5EF4-FFF2-40B4-BE49-F238E27FC236}">
                    <a16:creationId xmlns:a16="http://schemas.microsoft.com/office/drawing/2014/main" id="{00530747-CE2B-4C38-A5E5-1F96956AFA5A}"/>
                  </a:ext>
                </a:extLst>
              </p:cNvPr>
              <p:cNvSpPr/>
              <p:nvPr/>
            </p:nvSpPr>
            <p:spPr>
              <a:xfrm>
                <a:off x="19610545" y="6816034"/>
                <a:ext cx="18383" cy="24886"/>
              </a:xfrm>
              <a:custGeom>
                <a:avLst/>
                <a:gdLst>
                  <a:gd name="connsiteX0" fmla="*/ 18384 w 18383"/>
                  <a:gd name="connsiteY0" fmla="*/ 7803 h 24886"/>
                  <a:gd name="connsiteX1" fmla="*/ 95 w 18383"/>
                  <a:gd name="connsiteY1" fmla="*/ 21804 h 24886"/>
                  <a:gd name="connsiteX2" fmla="*/ 18384 w 18383"/>
                  <a:gd name="connsiteY2" fmla="*/ 7803 h 24886"/>
                </a:gdLst>
                <a:ahLst/>
                <a:cxnLst>
                  <a:cxn ang="0">
                    <a:pos x="connsiteX0" y="connsiteY0"/>
                  </a:cxn>
                  <a:cxn ang="0">
                    <a:pos x="connsiteX1" y="connsiteY1"/>
                  </a:cxn>
                  <a:cxn ang="0">
                    <a:pos x="connsiteX2" y="connsiteY2"/>
                  </a:cxn>
                </a:cxnLst>
                <a:rect l="l" t="t" r="r" b="b"/>
                <a:pathLst>
                  <a:path w="18383" h="24886">
                    <a:moveTo>
                      <a:pt x="18384" y="7803"/>
                    </a:moveTo>
                    <a:cubicBezTo>
                      <a:pt x="18002" y="-7342"/>
                      <a:pt x="-1524" y="754"/>
                      <a:pt x="95" y="21804"/>
                    </a:cubicBezTo>
                    <a:cubicBezTo>
                      <a:pt x="11240" y="31234"/>
                      <a:pt x="13907" y="16852"/>
                      <a:pt x="18384" y="780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08" name="Freeform: Shape 74207">
                <a:extLst>
                  <a:ext uri="{FF2B5EF4-FFF2-40B4-BE49-F238E27FC236}">
                    <a16:creationId xmlns:a16="http://schemas.microsoft.com/office/drawing/2014/main" id="{DEFE9382-0472-42D8-B17A-84E0B2F521C7}"/>
                  </a:ext>
                </a:extLst>
              </p:cNvPr>
              <p:cNvSpPr/>
              <p:nvPr/>
            </p:nvSpPr>
            <p:spPr>
              <a:xfrm>
                <a:off x="19663965" y="4744244"/>
                <a:ext cx="18039" cy="67341"/>
              </a:xfrm>
              <a:custGeom>
                <a:avLst/>
                <a:gdLst>
                  <a:gd name="connsiteX0" fmla="*/ 10113 w 18039"/>
                  <a:gd name="connsiteY0" fmla="*/ 0 h 67341"/>
                  <a:gd name="connsiteX1" fmla="*/ 1636 w 18039"/>
                  <a:gd name="connsiteY1" fmla="*/ 67342 h 67341"/>
                  <a:gd name="connsiteX2" fmla="*/ 10113 w 18039"/>
                  <a:gd name="connsiteY2" fmla="*/ 0 h 67341"/>
                </a:gdLst>
                <a:ahLst/>
                <a:cxnLst>
                  <a:cxn ang="0">
                    <a:pos x="connsiteX0" y="connsiteY0"/>
                  </a:cxn>
                  <a:cxn ang="0">
                    <a:pos x="connsiteX1" y="connsiteY1"/>
                  </a:cxn>
                  <a:cxn ang="0">
                    <a:pos x="connsiteX2" y="connsiteY2"/>
                  </a:cxn>
                </a:cxnLst>
                <a:rect l="l" t="t" r="r" b="b"/>
                <a:pathLst>
                  <a:path w="18039" h="67341">
                    <a:moveTo>
                      <a:pt x="10113" y="0"/>
                    </a:moveTo>
                    <a:cubicBezTo>
                      <a:pt x="19733" y="38195"/>
                      <a:pt x="-6651" y="36576"/>
                      <a:pt x="1636" y="67342"/>
                    </a:cubicBezTo>
                    <a:cubicBezTo>
                      <a:pt x="7922" y="54673"/>
                      <a:pt x="29544" y="7048"/>
                      <a:pt x="10113"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09" name="Freeform: Shape 74208">
                <a:extLst>
                  <a:ext uri="{FF2B5EF4-FFF2-40B4-BE49-F238E27FC236}">
                    <a16:creationId xmlns:a16="http://schemas.microsoft.com/office/drawing/2014/main" id="{C8624D0C-1F98-45B2-9D5E-36FCBD7C9595}"/>
                  </a:ext>
                </a:extLst>
              </p:cNvPr>
              <p:cNvSpPr/>
              <p:nvPr/>
            </p:nvSpPr>
            <p:spPr>
              <a:xfrm>
                <a:off x="19712845" y="2276793"/>
                <a:ext cx="23335" cy="24831"/>
              </a:xfrm>
              <a:custGeom>
                <a:avLst/>
                <a:gdLst>
                  <a:gd name="connsiteX0" fmla="*/ 23336 w 23335"/>
                  <a:gd name="connsiteY0" fmla="*/ 13525 h 24831"/>
                  <a:gd name="connsiteX1" fmla="*/ 0 w 23335"/>
                  <a:gd name="connsiteY1" fmla="*/ 0 h 24831"/>
                  <a:gd name="connsiteX2" fmla="*/ 23336 w 23335"/>
                  <a:gd name="connsiteY2" fmla="*/ 13525 h 24831"/>
                </a:gdLst>
                <a:ahLst/>
                <a:cxnLst>
                  <a:cxn ang="0">
                    <a:pos x="connsiteX0" y="connsiteY0"/>
                  </a:cxn>
                  <a:cxn ang="0">
                    <a:pos x="connsiteX1" y="connsiteY1"/>
                  </a:cxn>
                  <a:cxn ang="0">
                    <a:pos x="connsiteX2" y="connsiteY2"/>
                  </a:cxn>
                </a:cxnLst>
                <a:rect l="l" t="t" r="r" b="b"/>
                <a:pathLst>
                  <a:path w="23335" h="24831">
                    <a:moveTo>
                      <a:pt x="23336" y="13525"/>
                    </a:moveTo>
                    <a:cubicBezTo>
                      <a:pt x="21526" y="-6191"/>
                      <a:pt x="6858" y="6668"/>
                      <a:pt x="0" y="0"/>
                    </a:cubicBezTo>
                    <a:cubicBezTo>
                      <a:pt x="1333" y="44101"/>
                      <a:pt x="14097" y="16669"/>
                      <a:pt x="23336" y="1352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10" name="Freeform: Shape 74209">
                <a:extLst>
                  <a:ext uri="{FF2B5EF4-FFF2-40B4-BE49-F238E27FC236}">
                    <a16:creationId xmlns:a16="http://schemas.microsoft.com/office/drawing/2014/main" id="{E9391E14-DB77-42E4-A605-FF9CFF33DD5D}"/>
                  </a:ext>
                </a:extLst>
              </p:cNvPr>
              <p:cNvSpPr/>
              <p:nvPr/>
            </p:nvSpPr>
            <p:spPr>
              <a:xfrm>
                <a:off x="19629105" y="5127435"/>
                <a:ext cx="17396" cy="24313"/>
              </a:xfrm>
              <a:custGeom>
                <a:avLst/>
                <a:gdLst>
                  <a:gd name="connsiteX0" fmla="*/ 17350 w 17396"/>
                  <a:gd name="connsiteY0" fmla="*/ 0 h 24313"/>
                  <a:gd name="connsiteX1" fmla="*/ 14 w 17396"/>
                  <a:gd name="connsiteY1" fmla="*/ 22574 h 24313"/>
                  <a:gd name="connsiteX2" fmla="*/ 17350 w 17396"/>
                  <a:gd name="connsiteY2" fmla="*/ 0 h 24313"/>
                </a:gdLst>
                <a:ahLst/>
                <a:cxnLst>
                  <a:cxn ang="0">
                    <a:pos x="connsiteX0" y="connsiteY0"/>
                  </a:cxn>
                  <a:cxn ang="0">
                    <a:pos x="connsiteX1" y="connsiteY1"/>
                  </a:cxn>
                  <a:cxn ang="0">
                    <a:pos x="connsiteX2" y="connsiteY2"/>
                  </a:cxn>
                </a:cxnLst>
                <a:rect l="l" t="t" r="r" b="b"/>
                <a:pathLst>
                  <a:path w="17396" h="24313">
                    <a:moveTo>
                      <a:pt x="17350" y="0"/>
                    </a:moveTo>
                    <a:cubicBezTo>
                      <a:pt x="11349" y="6763"/>
                      <a:pt x="-462" y="-3715"/>
                      <a:pt x="14" y="22574"/>
                    </a:cubicBezTo>
                    <a:cubicBezTo>
                      <a:pt x="9444" y="26003"/>
                      <a:pt x="18112" y="26956"/>
                      <a:pt x="1735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11" name="Freeform: Shape 74210">
                <a:extLst>
                  <a:ext uri="{FF2B5EF4-FFF2-40B4-BE49-F238E27FC236}">
                    <a16:creationId xmlns:a16="http://schemas.microsoft.com/office/drawing/2014/main" id="{97B4D286-1ADF-4434-AD3C-FEC855E0C90F}"/>
                  </a:ext>
                </a:extLst>
              </p:cNvPr>
              <p:cNvSpPr/>
              <p:nvPr/>
            </p:nvSpPr>
            <p:spPr>
              <a:xfrm>
                <a:off x="19622071" y="5037666"/>
                <a:ext cx="16547" cy="36333"/>
              </a:xfrm>
              <a:custGeom>
                <a:avLst/>
                <a:gdLst>
                  <a:gd name="connsiteX0" fmla="*/ 16002 w 16547"/>
                  <a:gd name="connsiteY0" fmla="*/ 36333 h 36333"/>
                  <a:gd name="connsiteX1" fmla="*/ 7144 w 16547"/>
                  <a:gd name="connsiteY1" fmla="*/ 43 h 36333"/>
                  <a:gd name="connsiteX2" fmla="*/ 0 w 16547"/>
                  <a:gd name="connsiteY2" fmla="*/ 16045 h 36333"/>
                  <a:gd name="connsiteX3" fmla="*/ 16002 w 16547"/>
                  <a:gd name="connsiteY3" fmla="*/ 36333 h 36333"/>
                </a:gdLst>
                <a:ahLst/>
                <a:cxnLst>
                  <a:cxn ang="0">
                    <a:pos x="connsiteX0" y="connsiteY0"/>
                  </a:cxn>
                  <a:cxn ang="0">
                    <a:pos x="connsiteX1" y="connsiteY1"/>
                  </a:cxn>
                  <a:cxn ang="0">
                    <a:pos x="connsiteX2" y="connsiteY2"/>
                  </a:cxn>
                  <a:cxn ang="0">
                    <a:pos x="connsiteX3" y="connsiteY3"/>
                  </a:cxn>
                </a:cxnLst>
                <a:rect l="l" t="t" r="r" b="b"/>
                <a:pathLst>
                  <a:path w="16547" h="36333">
                    <a:moveTo>
                      <a:pt x="16002" y="36333"/>
                    </a:moveTo>
                    <a:cubicBezTo>
                      <a:pt x="17621" y="14045"/>
                      <a:pt x="15907" y="-910"/>
                      <a:pt x="7144" y="43"/>
                    </a:cubicBezTo>
                    <a:cubicBezTo>
                      <a:pt x="7906" y="14902"/>
                      <a:pt x="4096" y="15759"/>
                      <a:pt x="0" y="16045"/>
                    </a:cubicBezTo>
                    <a:cubicBezTo>
                      <a:pt x="2381" y="29285"/>
                      <a:pt x="10287" y="30523"/>
                      <a:pt x="16002" y="3633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12" name="Freeform: Shape 74211">
                <a:extLst>
                  <a:ext uri="{FF2B5EF4-FFF2-40B4-BE49-F238E27FC236}">
                    <a16:creationId xmlns:a16="http://schemas.microsoft.com/office/drawing/2014/main" id="{3596E0AF-BB3E-4DE6-9C19-31C01891BE13}"/>
                  </a:ext>
                </a:extLst>
              </p:cNvPr>
              <p:cNvSpPr/>
              <p:nvPr/>
            </p:nvSpPr>
            <p:spPr>
              <a:xfrm>
                <a:off x="19520439" y="6956745"/>
                <a:ext cx="28193" cy="25682"/>
              </a:xfrm>
              <a:custGeom>
                <a:avLst/>
                <a:gdLst>
                  <a:gd name="connsiteX0" fmla="*/ 28194 w 28193"/>
                  <a:gd name="connsiteY0" fmla="*/ 25683 h 25682"/>
                  <a:gd name="connsiteX1" fmla="*/ 0 w 28193"/>
                  <a:gd name="connsiteY1" fmla="*/ 12253 h 25682"/>
                  <a:gd name="connsiteX2" fmla="*/ 28194 w 28193"/>
                  <a:gd name="connsiteY2" fmla="*/ 25683 h 25682"/>
                </a:gdLst>
                <a:ahLst/>
                <a:cxnLst>
                  <a:cxn ang="0">
                    <a:pos x="connsiteX0" y="connsiteY0"/>
                  </a:cxn>
                  <a:cxn ang="0">
                    <a:pos x="connsiteX1" y="connsiteY1"/>
                  </a:cxn>
                  <a:cxn ang="0">
                    <a:pos x="connsiteX2" y="connsiteY2"/>
                  </a:cxn>
                </a:cxnLst>
                <a:rect l="l" t="t" r="r" b="b"/>
                <a:pathLst>
                  <a:path w="28193" h="25682">
                    <a:moveTo>
                      <a:pt x="28194" y="25683"/>
                    </a:moveTo>
                    <a:cubicBezTo>
                      <a:pt x="24003" y="-511"/>
                      <a:pt x="7334" y="-9559"/>
                      <a:pt x="0" y="12253"/>
                    </a:cubicBezTo>
                    <a:cubicBezTo>
                      <a:pt x="5715" y="25397"/>
                      <a:pt x="16764" y="10729"/>
                      <a:pt x="28194" y="2568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13" name="Freeform: Shape 74212">
                <a:extLst>
                  <a:ext uri="{FF2B5EF4-FFF2-40B4-BE49-F238E27FC236}">
                    <a16:creationId xmlns:a16="http://schemas.microsoft.com/office/drawing/2014/main" id="{F2D6AD03-F654-439A-A1B1-ED58C2941C5A}"/>
                  </a:ext>
                </a:extLst>
              </p:cNvPr>
              <p:cNvSpPr/>
              <p:nvPr/>
            </p:nvSpPr>
            <p:spPr>
              <a:xfrm>
                <a:off x="19557396" y="5046472"/>
                <a:ext cx="27131" cy="63140"/>
              </a:xfrm>
              <a:custGeom>
                <a:avLst/>
                <a:gdLst>
                  <a:gd name="connsiteX0" fmla="*/ 26289 w 27131"/>
                  <a:gd name="connsiteY0" fmla="*/ 60579 h 63140"/>
                  <a:gd name="connsiteX1" fmla="*/ 24860 w 27131"/>
                  <a:gd name="connsiteY1" fmla="*/ 0 h 63140"/>
                  <a:gd name="connsiteX2" fmla="*/ 0 w 27131"/>
                  <a:gd name="connsiteY2" fmla="*/ 46958 h 63140"/>
                  <a:gd name="connsiteX3" fmla="*/ 26289 w 27131"/>
                  <a:gd name="connsiteY3" fmla="*/ 60579 h 63140"/>
                </a:gdLst>
                <a:ahLst/>
                <a:cxnLst>
                  <a:cxn ang="0">
                    <a:pos x="connsiteX0" y="connsiteY0"/>
                  </a:cxn>
                  <a:cxn ang="0">
                    <a:pos x="connsiteX1" y="connsiteY1"/>
                  </a:cxn>
                  <a:cxn ang="0">
                    <a:pos x="connsiteX2" y="connsiteY2"/>
                  </a:cxn>
                  <a:cxn ang="0">
                    <a:pos x="connsiteX3" y="connsiteY3"/>
                  </a:cxn>
                </a:cxnLst>
                <a:rect l="l" t="t" r="r" b="b"/>
                <a:pathLst>
                  <a:path w="27131" h="63140">
                    <a:moveTo>
                      <a:pt x="26289" y="60579"/>
                    </a:moveTo>
                    <a:cubicBezTo>
                      <a:pt x="18097" y="39624"/>
                      <a:pt x="32385" y="18479"/>
                      <a:pt x="24860" y="0"/>
                    </a:cubicBezTo>
                    <a:cubicBezTo>
                      <a:pt x="17526" y="31432"/>
                      <a:pt x="16859" y="34480"/>
                      <a:pt x="0" y="46958"/>
                    </a:cubicBezTo>
                    <a:cubicBezTo>
                      <a:pt x="5048" y="89440"/>
                      <a:pt x="15430" y="31432"/>
                      <a:pt x="26289" y="6057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14" name="Freeform: Shape 74213">
                <a:extLst>
                  <a:ext uri="{FF2B5EF4-FFF2-40B4-BE49-F238E27FC236}">
                    <a16:creationId xmlns:a16="http://schemas.microsoft.com/office/drawing/2014/main" id="{E0A1F41E-FF53-4AA7-B533-A86A042F9988}"/>
                  </a:ext>
                </a:extLst>
              </p:cNvPr>
              <p:cNvSpPr/>
              <p:nvPr/>
            </p:nvSpPr>
            <p:spPr>
              <a:xfrm>
                <a:off x="19404697" y="6905466"/>
                <a:ext cx="18271" cy="28518"/>
              </a:xfrm>
              <a:custGeom>
                <a:avLst/>
                <a:gdLst>
                  <a:gd name="connsiteX0" fmla="*/ 17920 w 18271"/>
                  <a:gd name="connsiteY0" fmla="*/ 3238 h 28518"/>
                  <a:gd name="connsiteX1" fmla="*/ 13 w 18271"/>
                  <a:gd name="connsiteY1" fmla="*/ 0 h 28518"/>
                  <a:gd name="connsiteX2" fmla="*/ 6871 w 18271"/>
                  <a:gd name="connsiteY2" fmla="*/ 9906 h 28518"/>
                  <a:gd name="connsiteX3" fmla="*/ 2966 w 18271"/>
                  <a:gd name="connsiteY3" fmla="*/ 17812 h 28518"/>
                  <a:gd name="connsiteX4" fmla="*/ 17920 w 18271"/>
                  <a:gd name="connsiteY4" fmla="*/ 3238 h 28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1" h="28518">
                    <a:moveTo>
                      <a:pt x="17920" y="3238"/>
                    </a:moveTo>
                    <a:lnTo>
                      <a:pt x="13" y="0"/>
                    </a:lnTo>
                    <a:cubicBezTo>
                      <a:pt x="-272" y="8382"/>
                      <a:pt x="4204" y="7525"/>
                      <a:pt x="6871" y="9906"/>
                    </a:cubicBezTo>
                    <a:cubicBezTo>
                      <a:pt x="7252" y="17335"/>
                      <a:pt x="5157" y="17716"/>
                      <a:pt x="2966" y="17812"/>
                    </a:cubicBezTo>
                    <a:cubicBezTo>
                      <a:pt x="4299" y="39148"/>
                      <a:pt x="20873" y="25622"/>
                      <a:pt x="17920" y="323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15" name="Freeform: Shape 74214">
                <a:extLst>
                  <a:ext uri="{FF2B5EF4-FFF2-40B4-BE49-F238E27FC236}">
                    <a16:creationId xmlns:a16="http://schemas.microsoft.com/office/drawing/2014/main" id="{3B463753-A876-4782-B738-A260F22F97AB}"/>
                  </a:ext>
                </a:extLst>
              </p:cNvPr>
              <p:cNvSpPr/>
              <p:nvPr/>
            </p:nvSpPr>
            <p:spPr>
              <a:xfrm>
                <a:off x="19159878" y="7574004"/>
                <a:ext cx="48332" cy="40693"/>
              </a:xfrm>
              <a:custGeom>
                <a:avLst/>
                <a:gdLst>
                  <a:gd name="connsiteX0" fmla="*/ 48332 w 48332"/>
                  <a:gd name="connsiteY0" fmla="*/ 14214 h 40693"/>
                  <a:gd name="connsiteX1" fmla="*/ 231 w 48332"/>
                  <a:gd name="connsiteY1" fmla="*/ 5641 h 40693"/>
                  <a:gd name="connsiteX2" fmla="*/ 2136 w 48332"/>
                  <a:gd name="connsiteY2" fmla="*/ 40693 h 40693"/>
                  <a:gd name="connsiteX3" fmla="*/ 48332 w 48332"/>
                  <a:gd name="connsiteY3" fmla="*/ 14214 h 40693"/>
                </a:gdLst>
                <a:ahLst/>
                <a:cxnLst>
                  <a:cxn ang="0">
                    <a:pos x="connsiteX0" y="connsiteY0"/>
                  </a:cxn>
                  <a:cxn ang="0">
                    <a:pos x="connsiteX1" y="connsiteY1"/>
                  </a:cxn>
                  <a:cxn ang="0">
                    <a:pos x="connsiteX2" y="connsiteY2"/>
                  </a:cxn>
                  <a:cxn ang="0">
                    <a:pos x="connsiteX3" y="connsiteY3"/>
                  </a:cxn>
                </a:cxnLst>
                <a:rect l="l" t="t" r="r" b="b"/>
                <a:pathLst>
                  <a:path w="48332" h="40693">
                    <a:moveTo>
                      <a:pt x="48332" y="14214"/>
                    </a:moveTo>
                    <a:cubicBezTo>
                      <a:pt x="40998" y="-26743"/>
                      <a:pt x="18614" y="37074"/>
                      <a:pt x="231" y="5641"/>
                    </a:cubicBezTo>
                    <a:cubicBezTo>
                      <a:pt x="-1103" y="21072"/>
                      <a:pt x="3850" y="24596"/>
                      <a:pt x="2136" y="40693"/>
                    </a:cubicBezTo>
                    <a:cubicBezTo>
                      <a:pt x="10423" y="11642"/>
                      <a:pt x="34902" y="28502"/>
                      <a:pt x="48332" y="1421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16" name="Freeform: Shape 74215">
                <a:extLst>
                  <a:ext uri="{FF2B5EF4-FFF2-40B4-BE49-F238E27FC236}">
                    <a16:creationId xmlns:a16="http://schemas.microsoft.com/office/drawing/2014/main" id="{A03BA993-4838-414B-A869-48012C2E91AF}"/>
                  </a:ext>
                </a:extLst>
              </p:cNvPr>
              <p:cNvSpPr/>
              <p:nvPr/>
            </p:nvSpPr>
            <p:spPr>
              <a:xfrm>
                <a:off x="19260260" y="2256695"/>
                <a:ext cx="59391" cy="55054"/>
              </a:xfrm>
              <a:custGeom>
                <a:avLst/>
                <a:gdLst>
                  <a:gd name="connsiteX0" fmla="*/ 59392 w 59391"/>
                  <a:gd name="connsiteY0" fmla="*/ 30575 h 55054"/>
                  <a:gd name="connsiteX1" fmla="*/ 241 w 59391"/>
                  <a:gd name="connsiteY1" fmla="*/ 0 h 55054"/>
                  <a:gd name="connsiteX2" fmla="*/ 52534 w 59391"/>
                  <a:gd name="connsiteY2" fmla="*/ 55054 h 55054"/>
                  <a:gd name="connsiteX3" fmla="*/ 59392 w 59391"/>
                  <a:gd name="connsiteY3" fmla="*/ 30575 h 55054"/>
                </a:gdLst>
                <a:ahLst/>
                <a:cxnLst>
                  <a:cxn ang="0">
                    <a:pos x="connsiteX0" y="connsiteY0"/>
                  </a:cxn>
                  <a:cxn ang="0">
                    <a:pos x="connsiteX1" y="connsiteY1"/>
                  </a:cxn>
                  <a:cxn ang="0">
                    <a:pos x="connsiteX2" y="connsiteY2"/>
                  </a:cxn>
                  <a:cxn ang="0">
                    <a:pos x="connsiteX3" y="connsiteY3"/>
                  </a:cxn>
                </a:cxnLst>
                <a:rect l="l" t="t" r="r" b="b"/>
                <a:pathLst>
                  <a:path w="59391" h="55054">
                    <a:moveTo>
                      <a:pt x="59392" y="30575"/>
                    </a:moveTo>
                    <a:cubicBezTo>
                      <a:pt x="47200" y="9334"/>
                      <a:pt x="14815" y="54578"/>
                      <a:pt x="241" y="0"/>
                    </a:cubicBezTo>
                    <a:cubicBezTo>
                      <a:pt x="-3283" y="66580"/>
                      <a:pt x="32627" y="46863"/>
                      <a:pt x="52534" y="55054"/>
                    </a:cubicBezTo>
                    <a:cubicBezTo>
                      <a:pt x="53010" y="40291"/>
                      <a:pt x="55582" y="33242"/>
                      <a:pt x="59392" y="3057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17" name="Freeform: Shape 74216">
                <a:extLst>
                  <a:ext uri="{FF2B5EF4-FFF2-40B4-BE49-F238E27FC236}">
                    <a16:creationId xmlns:a16="http://schemas.microsoft.com/office/drawing/2014/main" id="{3A122F94-06EA-4B90-BEA5-3F680CFBFF42}"/>
                  </a:ext>
                </a:extLst>
              </p:cNvPr>
              <p:cNvSpPr/>
              <p:nvPr/>
            </p:nvSpPr>
            <p:spPr>
              <a:xfrm>
                <a:off x="19022758" y="7182930"/>
                <a:ext cx="25909" cy="39085"/>
              </a:xfrm>
              <a:custGeom>
                <a:avLst/>
                <a:gdLst>
                  <a:gd name="connsiteX0" fmla="*/ 23908 w 25909"/>
                  <a:gd name="connsiteY0" fmla="*/ 30289 h 39085"/>
                  <a:gd name="connsiteX1" fmla="*/ 0 w 25909"/>
                  <a:gd name="connsiteY1" fmla="*/ 0 h 39085"/>
                  <a:gd name="connsiteX2" fmla="*/ 10382 w 25909"/>
                  <a:gd name="connsiteY2" fmla="*/ 10477 h 39085"/>
                  <a:gd name="connsiteX3" fmla="*/ 5810 w 25909"/>
                  <a:gd name="connsiteY3" fmla="*/ 26955 h 39085"/>
                  <a:gd name="connsiteX4" fmla="*/ 23908 w 25909"/>
                  <a:gd name="connsiteY4" fmla="*/ 30289 h 390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09" h="39085">
                    <a:moveTo>
                      <a:pt x="23908" y="30289"/>
                    </a:moveTo>
                    <a:cubicBezTo>
                      <a:pt x="31909" y="2762"/>
                      <a:pt x="14288" y="7334"/>
                      <a:pt x="0" y="0"/>
                    </a:cubicBezTo>
                    <a:cubicBezTo>
                      <a:pt x="0" y="10191"/>
                      <a:pt x="6191" y="8381"/>
                      <a:pt x="10382" y="10477"/>
                    </a:cubicBezTo>
                    <a:cubicBezTo>
                      <a:pt x="10382" y="20669"/>
                      <a:pt x="8667" y="25622"/>
                      <a:pt x="5810" y="26955"/>
                    </a:cubicBezTo>
                    <a:cubicBezTo>
                      <a:pt x="9525" y="65437"/>
                      <a:pt x="22003" y="-2953"/>
                      <a:pt x="23908" y="3028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18" name="Freeform: Shape 74217">
                <a:extLst>
                  <a:ext uri="{FF2B5EF4-FFF2-40B4-BE49-F238E27FC236}">
                    <a16:creationId xmlns:a16="http://schemas.microsoft.com/office/drawing/2014/main" id="{44EFC330-6844-4157-A71F-170F885F0D55}"/>
                  </a:ext>
                </a:extLst>
              </p:cNvPr>
              <p:cNvSpPr/>
              <p:nvPr/>
            </p:nvSpPr>
            <p:spPr>
              <a:xfrm>
                <a:off x="19233642" y="2272756"/>
                <a:ext cx="16668" cy="22812"/>
              </a:xfrm>
              <a:custGeom>
                <a:avLst/>
                <a:gdLst>
                  <a:gd name="connsiteX0" fmla="*/ 16669 w 16668"/>
                  <a:gd name="connsiteY0" fmla="*/ 16133 h 22812"/>
                  <a:gd name="connsiteX1" fmla="*/ 0 w 16668"/>
                  <a:gd name="connsiteY1" fmla="*/ 3846 h 22812"/>
                  <a:gd name="connsiteX2" fmla="*/ 16669 w 16668"/>
                  <a:gd name="connsiteY2" fmla="*/ 16133 h 22812"/>
                </a:gdLst>
                <a:ahLst/>
                <a:cxnLst>
                  <a:cxn ang="0">
                    <a:pos x="connsiteX0" y="connsiteY0"/>
                  </a:cxn>
                  <a:cxn ang="0">
                    <a:pos x="connsiteX1" y="connsiteY1"/>
                  </a:cxn>
                  <a:cxn ang="0">
                    <a:pos x="connsiteX2" y="connsiteY2"/>
                  </a:cxn>
                </a:cxnLst>
                <a:rect l="l" t="t" r="r" b="b"/>
                <a:pathLst>
                  <a:path w="16668" h="22812">
                    <a:moveTo>
                      <a:pt x="16669" y="16133"/>
                    </a:moveTo>
                    <a:cubicBezTo>
                      <a:pt x="13239" y="3560"/>
                      <a:pt x="3524" y="-5489"/>
                      <a:pt x="0" y="3846"/>
                    </a:cubicBezTo>
                    <a:cubicBezTo>
                      <a:pt x="1619" y="20800"/>
                      <a:pt x="11430" y="29849"/>
                      <a:pt x="16669" y="1613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19" name="Freeform: Shape 74218">
                <a:extLst>
                  <a:ext uri="{FF2B5EF4-FFF2-40B4-BE49-F238E27FC236}">
                    <a16:creationId xmlns:a16="http://schemas.microsoft.com/office/drawing/2014/main" id="{0D05EE38-9273-47A1-9824-569536692A17}"/>
                  </a:ext>
                </a:extLst>
              </p:cNvPr>
              <p:cNvSpPr/>
              <p:nvPr/>
            </p:nvSpPr>
            <p:spPr>
              <a:xfrm>
                <a:off x="19156775" y="2238641"/>
                <a:ext cx="40290" cy="21101"/>
              </a:xfrm>
              <a:custGeom>
                <a:avLst/>
                <a:gdLst>
                  <a:gd name="connsiteX0" fmla="*/ 40291 w 40290"/>
                  <a:gd name="connsiteY0" fmla="*/ 21102 h 21101"/>
                  <a:gd name="connsiteX1" fmla="*/ 0 w 40290"/>
                  <a:gd name="connsiteY1" fmla="*/ 20721 h 21101"/>
                  <a:gd name="connsiteX2" fmla="*/ 40291 w 40290"/>
                  <a:gd name="connsiteY2" fmla="*/ 21102 h 21101"/>
                </a:gdLst>
                <a:ahLst/>
                <a:cxnLst>
                  <a:cxn ang="0">
                    <a:pos x="connsiteX0" y="connsiteY0"/>
                  </a:cxn>
                  <a:cxn ang="0">
                    <a:pos x="connsiteX1" y="connsiteY1"/>
                  </a:cxn>
                  <a:cxn ang="0">
                    <a:pos x="connsiteX2" y="connsiteY2"/>
                  </a:cxn>
                </a:cxnLst>
                <a:rect l="l" t="t" r="r" b="b"/>
                <a:pathLst>
                  <a:path w="40290" h="21101">
                    <a:moveTo>
                      <a:pt x="40291" y="21102"/>
                    </a:moveTo>
                    <a:cubicBezTo>
                      <a:pt x="36862" y="-11283"/>
                      <a:pt x="5905" y="-2330"/>
                      <a:pt x="0" y="20721"/>
                    </a:cubicBezTo>
                    <a:cubicBezTo>
                      <a:pt x="12763" y="15958"/>
                      <a:pt x="30766" y="8243"/>
                      <a:pt x="40291" y="2110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20" name="Freeform: Shape 74219">
                <a:extLst>
                  <a:ext uri="{FF2B5EF4-FFF2-40B4-BE49-F238E27FC236}">
                    <a16:creationId xmlns:a16="http://schemas.microsoft.com/office/drawing/2014/main" id="{AC268A1E-E782-4159-A772-A1B5E1706F35}"/>
                  </a:ext>
                </a:extLst>
              </p:cNvPr>
              <p:cNvSpPr/>
              <p:nvPr/>
            </p:nvSpPr>
            <p:spPr>
              <a:xfrm>
                <a:off x="18814351" y="7268897"/>
                <a:ext cx="20856" cy="42620"/>
              </a:xfrm>
              <a:custGeom>
                <a:avLst/>
                <a:gdLst>
                  <a:gd name="connsiteX0" fmla="*/ 19717 w 20856"/>
                  <a:gd name="connsiteY0" fmla="*/ 424 h 42620"/>
                  <a:gd name="connsiteX1" fmla="*/ 0 w 20856"/>
                  <a:gd name="connsiteY1" fmla="*/ 14046 h 42620"/>
                  <a:gd name="connsiteX2" fmla="*/ 14192 w 20856"/>
                  <a:gd name="connsiteY2" fmla="*/ 25380 h 42620"/>
                  <a:gd name="connsiteX3" fmla="*/ 13049 w 20856"/>
                  <a:gd name="connsiteY3" fmla="*/ 42621 h 42620"/>
                  <a:gd name="connsiteX4" fmla="*/ 19717 w 20856"/>
                  <a:gd name="connsiteY4" fmla="*/ 424 h 426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56" h="42620">
                    <a:moveTo>
                      <a:pt x="19717" y="424"/>
                    </a:moveTo>
                    <a:cubicBezTo>
                      <a:pt x="10573" y="-2623"/>
                      <a:pt x="7334" y="11664"/>
                      <a:pt x="0" y="14046"/>
                    </a:cubicBezTo>
                    <a:cubicBezTo>
                      <a:pt x="381" y="25856"/>
                      <a:pt x="8763" y="22904"/>
                      <a:pt x="14192" y="25380"/>
                    </a:cubicBezTo>
                    <a:cubicBezTo>
                      <a:pt x="13811" y="31095"/>
                      <a:pt x="13430" y="36905"/>
                      <a:pt x="13049" y="42621"/>
                    </a:cubicBezTo>
                    <a:cubicBezTo>
                      <a:pt x="25146" y="38715"/>
                      <a:pt x="19526" y="20427"/>
                      <a:pt x="19717" y="42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21" name="Freeform: Shape 74220">
                <a:extLst>
                  <a:ext uri="{FF2B5EF4-FFF2-40B4-BE49-F238E27FC236}">
                    <a16:creationId xmlns:a16="http://schemas.microsoft.com/office/drawing/2014/main" id="{9ACDED96-7595-4C80-88A6-31F07FC187BE}"/>
                  </a:ext>
                </a:extLst>
              </p:cNvPr>
              <p:cNvSpPr/>
              <p:nvPr/>
            </p:nvSpPr>
            <p:spPr>
              <a:xfrm>
                <a:off x="18540888" y="7492111"/>
                <a:ext cx="29717" cy="24823"/>
              </a:xfrm>
              <a:custGeom>
                <a:avLst/>
                <a:gdLst>
                  <a:gd name="connsiteX0" fmla="*/ 29718 w 29717"/>
                  <a:gd name="connsiteY0" fmla="*/ 14574 h 24823"/>
                  <a:gd name="connsiteX1" fmla="*/ 0 w 29717"/>
                  <a:gd name="connsiteY1" fmla="*/ 0 h 24823"/>
                  <a:gd name="connsiteX2" fmla="*/ 29718 w 29717"/>
                  <a:gd name="connsiteY2" fmla="*/ 14574 h 24823"/>
                </a:gdLst>
                <a:ahLst/>
                <a:cxnLst>
                  <a:cxn ang="0">
                    <a:pos x="connsiteX0" y="connsiteY0"/>
                  </a:cxn>
                  <a:cxn ang="0">
                    <a:pos x="connsiteX1" y="connsiteY1"/>
                  </a:cxn>
                  <a:cxn ang="0">
                    <a:pos x="connsiteX2" y="connsiteY2"/>
                  </a:cxn>
                </a:cxnLst>
                <a:rect l="l" t="t" r="r" b="b"/>
                <a:pathLst>
                  <a:path w="29717" h="24823">
                    <a:moveTo>
                      <a:pt x="29718" y="14574"/>
                    </a:moveTo>
                    <a:cubicBezTo>
                      <a:pt x="28480" y="-5239"/>
                      <a:pt x="8668" y="7048"/>
                      <a:pt x="0" y="0"/>
                    </a:cubicBezTo>
                    <a:cubicBezTo>
                      <a:pt x="1524" y="33624"/>
                      <a:pt x="20860" y="27337"/>
                      <a:pt x="29718" y="1457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22" name="Freeform: Shape 74221">
                <a:extLst>
                  <a:ext uri="{FF2B5EF4-FFF2-40B4-BE49-F238E27FC236}">
                    <a16:creationId xmlns:a16="http://schemas.microsoft.com/office/drawing/2014/main" id="{7CB5525B-E576-488B-B35D-FB3776CEA3B7}"/>
                  </a:ext>
                </a:extLst>
              </p:cNvPr>
              <p:cNvSpPr/>
              <p:nvPr/>
            </p:nvSpPr>
            <p:spPr>
              <a:xfrm>
                <a:off x="18903600" y="2225262"/>
                <a:ext cx="20478" cy="62347"/>
              </a:xfrm>
              <a:custGeom>
                <a:avLst/>
                <a:gdLst>
                  <a:gd name="connsiteX0" fmla="*/ 20479 w 20478"/>
                  <a:gd name="connsiteY0" fmla="*/ 46958 h 62347"/>
                  <a:gd name="connsiteX1" fmla="*/ 5143 w 20478"/>
                  <a:gd name="connsiteY1" fmla="*/ 25718 h 62347"/>
                  <a:gd name="connsiteX2" fmla="*/ 6858 w 20478"/>
                  <a:gd name="connsiteY2" fmla="*/ 0 h 62347"/>
                  <a:gd name="connsiteX3" fmla="*/ 0 w 20478"/>
                  <a:gd name="connsiteY3" fmla="*/ 59341 h 62347"/>
                  <a:gd name="connsiteX4" fmla="*/ 20479 w 20478"/>
                  <a:gd name="connsiteY4" fmla="*/ 46958 h 623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78" h="62347">
                    <a:moveTo>
                      <a:pt x="20479" y="46958"/>
                    </a:moveTo>
                    <a:cubicBezTo>
                      <a:pt x="18859" y="15240"/>
                      <a:pt x="11620" y="41910"/>
                      <a:pt x="5143" y="25718"/>
                    </a:cubicBezTo>
                    <a:cubicBezTo>
                      <a:pt x="5715" y="17050"/>
                      <a:pt x="6286" y="8572"/>
                      <a:pt x="6858" y="0"/>
                    </a:cubicBezTo>
                    <a:cubicBezTo>
                      <a:pt x="476" y="2191"/>
                      <a:pt x="2857" y="41910"/>
                      <a:pt x="0" y="59341"/>
                    </a:cubicBezTo>
                    <a:cubicBezTo>
                      <a:pt x="8954" y="64389"/>
                      <a:pt x="16859" y="64770"/>
                      <a:pt x="20479" y="4695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23" name="Freeform: Shape 74222">
                <a:extLst>
                  <a:ext uri="{FF2B5EF4-FFF2-40B4-BE49-F238E27FC236}">
                    <a16:creationId xmlns:a16="http://schemas.microsoft.com/office/drawing/2014/main" id="{BD99C1BD-4A68-4932-A4B2-1F6BD208DC4A}"/>
                  </a:ext>
                </a:extLst>
              </p:cNvPr>
              <p:cNvSpPr/>
              <p:nvPr/>
            </p:nvSpPr>
            <p:spPr>
              <a:xfrm>
                <a:off x="18828734" y="2242908"/>
                <a:ext cx="73170" cy="32550"/>
              </a:xfrm>
              <a:custGeom>
                <a:avLst/>
                <a:gdLst>
                  <a:gd name="connsiteX0" fmla="*/ 72676 w 73170"/>
                  <a:gd name="connsiteY0" fmla="*/ 32551 h 32550"/>
                  <a:gd name="connsiteX1" fmla="*/ 71628 w 73170"/>
                  <a:gd name="connsiteY1" fmla="*/ 6166 h 32550"/>
                  <a:gd name="connsiteX2" fmla="*/ 35242 w 73170"/>
                  <a:gd name="connsiteY2" fmla="*/ 737 h 32550"/>
                  <a:gd name="connsiteX3" fmla="*/ 0 w 73170"/>
                  <a:gd name="connsiteY3" fmla="*/ 5500 h 32550"/>
                  <a:gd name="connsiteX4" fmla="*/ 30099 w 73170"/>
                  <a:gd name="connsiteY4" fmla="*/ 17882 h 32550"/>
                  <a:gd name="connsiteX5" fmla="*/ 72676 w 73170"/>
                  <a:gd name="connsiteY5" fmla="*/ 32551 h 3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70" h="32550">
                    <a:moveTo>
                      <a:pt x="72676" y="32551"/>
                    </a:moveTo>
                    <a:cubicBezTo>
                      <a:pt x="74390" y="18739"/>
                      <a:pt x="71056" y="17120"/>
                      <a:pt x="71628" y="6166"/>
                    </a:cubicBezTo>
                    <a:cubicBezTo>
                      <a:pt x="58007" y="5309"/>
                      <a:pt x="46577" y="2166"/>
                      <a:pt x="35242" y="737"/>
                    </a:cubicBezTo>
                    <a:cubicBezTo>
                      <a:pt x="23908" y="-692"/>
                      <a:pt x="13145" y="-501"/>
                      <a:pt x="0" y="5500"/>
                    </a:cubicBezTo>
                    <a:cubicBezTo>
                      <a:pt x="8096" y="15882"/>
                      <a:pt x="18192" y="16644"/>
                      <a:pt x="30099" y="17882"/>
                    </a:cubicBezTo>
                    <a:cubicBezTo>
                      <a:pt x="42481" y="18930"/>
                      <a:pt x="56673" y="20454"/>
                      <a:pt x="72676" y="3255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24" name="Freeform: Shape 74223">
                <a:extLst>
                  <a:ext uri="{FF2B5EF4-FFF2-40B4-BE49-F238E27FC236}">
                    <a16:creationId xmlns:a16="http://schemas.microsoft.com/office/drawing/2014/main" id="{7C6FFDE0-048D-486D-9377-303D37CCD203}"/>
                  </a:ext>
                </a:extLst>
              </p:cNvPr>
              <p:cNvSpPr/>
              <p:nvPr/>
            </p:nvSpPr>
            <p:spPr>
              <a:xfrm>
                <a:off x="18589942" y="2193830"/>
                <a:ext cx="234211" cy="115538"/>
              </a:xfrm>
              <a:custGeom>
                <a:avLst/>
                <a:gdLst>
                  <a:gd name="connsiteX0" fmla="*/ 171831 w 234211"/>
                  <a:gd name="connsiteY0" fmla="*/ 115538 h 115538"/>
                  <a:gd name="connsiteX1" fmla="*/ 163163 w 234211"/>
                  <a:gd name="connsiteY1" fmla="*/ 86963 h 115538"/>
                  <a:gd name="connsiteX2" fmla="*/ 232315 w 234211"/>
                  <a:gd name="connsiteY2" fmla="*/ 70294 h 115538"/>
                  <a:gd name="connsiteX3" fmla="*/ 203073 w 234211"/>
                  <a:gd name="connsiteY3" fmla="*/ 62674 h 115538"/>
                  <a:gd name="connsiteX4" fmla="*/ 151352 w 234211"/>
                  <a:gd name="connsiteY4" fmla="*/ 31337 h 115538"/>
                  <a:gd name="connsiteX5" fmla="*/ 133350 w 234211"/>
                  <a:gd name="connsiteY5" fmla="*/ 52864 h 115538"/>
                  <a:gd name="connsiteX6" fmla="*/ 41434 w 234211"/>
                  <a:gd name="connsiteY6" fmla="*/ 19717 h 115538"/>
                  <a:gd name="connsiteX7" fmla="*/ 56102 w 234211"/>
                  <a:gd name="connsiteY7" fmla="*/ 6096 h 115538"/>
                  <a:gd name="connsiteX8" fmla="*/ 0 w 234211"/>
                  <a:gd name="connsiteY8" fmla="*/ 0 h 115538"/>
                  <a:gd name="connsiteX9" fmla="*/ 14573 w 234211"/>
                  <a:gd name="connsiteY9" fmla="*/ 47720 h 115538"/>
                  <a:gd name="connsiteX10" fmla="*/ 143923 w 234211"/>
                  <a:gd name="connsiteY10" fmla="*/ 90678 h 115538"/>
                  <a:gd name="connsiteX11" fmla="*/ 171831 w 234211"/>
                  <a:gd name="connsiteY11" fmla="*/ 115538 h 115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211" h="115538">
                    <a:moveTo>
                      <a:pt x="171831" y="115538"/>
                    </a:moveTo>
                    <a:cubicBezTo>
                      <a:pt x="170116" y="103251"/>
                      <a:pt x="166116" y="96393"/>
                      <a:pt x="163163" y="86963"/>
                    </a:cubicBezTo>
                    <a:cubicBezTo>
                      <a:pt x="184309" y="28670"/>
                      <a:pt x="210598" y="86487"/>
                      <a:pt x="232315" y="70294"/>
                    </a:cubicBezTo>
                    <a:cubicBezTo>
                      <a:pt x="242983" y="45148"/>
                      <a:pt x="205264" y="38386"/>
                      <a:pt x="203073" y="62674"/>
                    </a:cubicBezTo>
                    <a:cubicBezTo>
                      <a:pt x="188404" y="23050"/>
                      <a:pt x="169069" y="53530"/>
                      <a:pt x="151352" y="31337"/>
                    </a:cubicBezTo>
                    <a:cubicBezTo>
                      <a:pt x="148590" y="55054"/>
                      <a:pt x="141922" y="35909"/>
                      <a:pt x="133350" y="52864"/>
                    </a:cubicBezTo>
                    <a:cubicBezTo>
                      <a:pt x="103727" y="4191"/>
                      <a:pt x="70295" y="24860"/>
                      <a:pt x="41434" y="19717"/>
                    </a:cubicBezTo>
                    <a:cubicBezTo>
                      <a:pt x="43434" y="1048"/>
                      <a:pt x="49720" y="3143"/>
                      <a:pt x="56102" y="6096"/>
                    </a:cubicBezTo>
                    <a:cubicBezTo>
                      <a:pt x="40957" y="-2286"/>
                      <a:pt x="17240" y="3143"/>
                      <a:pt x="0" y="0"/>
                    </a:cubicBezTo>
                    <a:cubicBezTo>
                      <a:pt x="2191" y="64389"/>
                      <a:pt x="7620" y="-381"/>
                      <a:pt x="14573" y="47720"/>
                    </a:cubicBezTo>
                    <a:cubicBezTo>
                      <a:pt x="50768" y="59722"/>
                      <a:pt x="108680" y="38290"/>
                      <a:pt x="143923" y="90678"/>
                    </a:cubicBezTo>
                    <a:cubicBezTo>
                      <a:pt x="142208" y="51911"/>
                      <a:pt x="164211" y="109347"/>
                      <a:pt x="171831" y="11553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25" name="Freeform: Shape 74224">
                <a:extLst>
                  <a:ext uri="{FF2B5EF4-FFF2-40B4-BE49-F238E27FC236}">
                    <a16:creationId xmlns:a16="http://schemas.microsoft.com/office/drawing/2014/main" id="{58028A3F-309F-49D8-BF78-79B594D18CF9}"/>
                  </a:ext>
                </a:extLst>
              </p:cNvPr>
              <p:cNvSpPr/>
              <p:nvPr/>
            </p:nvSpPr>
            <p:spPr>
              <a:xfrm>
                <a:off x="17860708" y="7884446"/>
                <a:ext cx="26860" cy="45148"/>
              </a:xfrm>
              <a:custGeom>
                <a:avLst/>
                <a:gdLst>
                  <a:gd name="connsiteX0" fmla="*/ 22670 w 26860"/>
                  <a:gd name="connsiteY0" fmla="*/ 45148 h 45148"/>
                  <a:gd name="connsiteX1" fmla="*/ 26861 w 26860"/>
                  <a:gd name="connsiteY1" fmla="*/ 10859 h 45148"/>
                  <a:gd name="connsiteX2" fmla="*/ 16002 w 26860"/>
                  <a:gd name="connsiteY2" fmla="*/ 0 h 45148"/>
                  <a:gd name="connsiteX3" fmla="*/ 0 w 26860"/>
                  <a:gd name="connsiteY3" fmla="*/ 31718 h 45148"/>
                  <a:gd name="connsiteX4" fmla="*/ 22670 w 26860"/>
                  <a:gd name="connsiteY4" fmla="*/ 45148 h 45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60" h="45148">
                    <a:moveTo>
                      <a:pt x="22670" y="45148"/>
                    </a:moveTo>
                    <a:cubicBezTo>
                      <a:pt x="18192" y="26765"/>
                      <a:pt x="24384" y="34290"/>
                      <a:pt x="26861" y="10859"/>
                    </a:cubicBezTo>
                    <a:cubicBezTo>
                      <a:pt x="21145" y="10478"/>
                      <a:pt x="15526" y="10001"/>
                      <a:pt x="16002" y="0"/>
                    </a:cubicBezTo>
                    <a:cubicBezTo>
                      <a:pt x="11335" y="12859"/>
                      <a:pt x="1905" y="10096"/>
                      <a:pt x="0" y="31718"/>
                    </a:cubicBezTo>
                    <a:cubicBezTo>
                      <a:pt x="12859" y="28004"/>
                      <a:pt x="13335" y="43434"/>
                      <a:pt x="22670" y="4514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26" name="Freeform: Shape 74225">
                <a:extLst>
                  <a:ext uri="{FF2B5EF4-FFF2-40B4-BE49-F238E27FC236}">
                    <a16:creationId xmlns:a16="http://schemas.microsoft.com/office/drawing/2014/main" id="{FD74AFFF-AF13-44DE-92A9-5D7F810EC216}"/>
                  </a:ext>
                </a:extLst>
              </p:cNvPr>
              <p:cNvSpPr/>
              <p:nvPr/>
            </p:nvSpPr>
            <p:spPr>
              <a:xfrm>
                <a:off x="18409897" y="2106867"/>
                <a:ext cx="10880" cy="37242"/>
              </a:xfrm>
              <a:custGeom>
                <a:avLst/>
                <a:gdLst>
                  <a:gd name="connsiteX0" fmla="*/ 7166 w 10880"/>
                  <a:gd name="connsiteY0" fmla="*/ 37243 h 37242"/>
                  <a:gd name="connsiteX1" fmla="*/ 10881 w 10880"/>
                  <a:gd name="connsiteY1" fmla="*/ 2857 h 37242"/>
                  <a:gd name="connsiteX2" fmla="*/ 784 w 10880"/>
                  <a:gd name="connsiteY2" fmla="*/ 0 h 37242"/>
                  <a:gd name="connsiteX3" fmla="*/ 7166 w 10880"/>
                  <a:gd name="connsiteY3" fmla="*/ 37243 h 37242"/>
                </a:gdLst>
                <a:ahLst/>
                <a:cxnLst>
                  <a:cxn ang="0">
                    <a:pos x="connsiteX0" y="connsiteY0"/>
                  </a:cxn>
                  <a:cxn ang="0">
                    <a:pos x="connsiteX1" y="connsiteY1"/>
                  </a:cxn>
                  <a:cxn ang="0">
                    <a:pos x="connsiteX2" y="connsiteY2"/>
                  </a:cxn>
                  <a:cxn ang="0">
                    <a:pos x="connsiteX3" y="connsiteY3"/>
                  </a:cxn>
                </a:cxnLst>
                <a:rect l="l" t="t" r="r" b="b"/>
                <a:pathLst>
                  <a:path w="10880" h="37242">
                    <a:moveTo>
                      <a:pt x="7166" y="37243"/>
                    </a:moveTo>
                    <a:lnTo>
                      <a:pt x="10881" y="2857"/>
                    </a:lnTo>
                    <a:lnTo>
                      <a:pt x="784" y="0"/>
                    </a:lnTo>
                    <a:cubicBezTo>
                      <a:pt x="-1311" y="21907"/>
                      <a:pt x="784" y="34290"/>
                      <a:pt x="7166" y="3724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27" name="Freeform: Shape 74226">
                <a:extLst>
                  <a:ext uri="{FF2B5EF4-FFF2-40B4-BE49-F238E27FC236}">
                    <a16:creationId xmlns:a16="http://schemas.microsoft.com/office/drawing/2014/main" id="{E816B175-DF74-4570-9070-C77257B27557}"/>
                  </a:ext>
                </a:extLst>
              </p:cNvPr>
              <p:cNvSpPr/>
              <p:nvPr/>
            </p:nvSpPr>
            <p:spPr>
              <a:xfrm>
                <a:off x="17548764" y="7340854"/>
                <a:ext cx="47815" cy="47346"/>
              </a:xfrm>
              <a:custGeom>
                <a:avLst/>
                <a:gdLst>
                  <a:gd name="connsiteX0" fmla="*/ 47815 w 47815"/>
                  <a:gd name="connsiteY0" fmla="*/ 44482 h 47346"/>
                  <a:gd name="connsiteX1" fmla="*/ 6286 w 47815"/>
                  <a:gd name="connsiteY1" fmla="*/ 0 h 47346"/>
                  <a:gd name="connsiteX2" fmla="*/ 0 w 47815"/>
                  <a:gd name="connsiteY2" fmla="*/ 42672 h 47346"/>
                  <a:gd name="connsiteX3" fmla="*/ 47815 w 47815"/>
                  <a:gd name="connsiteY3" fmla="*/ 44482 h 47346"/>
                </a:gdLst>
                <a:ahLst/>
                <a:cxnLst>
                  <a:cxn ang="0">
                    <a:pos x="connsiteX0" y="connsiteY0"/>
                  </a:cxn>
                  <a:cxn ang="0">
                    <a:pos x="connsiteX1" y="connsiteY1"/>
                  </a:cxn>
                  <a:cxn ang="0">
                    <a:pos x="connsiteX2" y="connsiteY2"/>
                  </a:cxn>
                  <a:cxn ang="0">
                    <a:pos x="connsiteX3" y="connsiteY3"/>
                  </a:cxn>
                </a:cxnLst>
                <a:rect l="l" t="t" r="r" b="b"/>
                <a:pathLst>
                  <a:path w="47815" h="47346">
                    <a:moveTo>
                      <a:pt x="47815" y="44482"/>
                    </a:moveTo>
                    <a:cubicBezTo>
                      <a:pt x="39910" y="8287"/>
                      <a:pt x="10668" y="43339"/>
                      <a:pt x="6286" y="0"/>
                    </a:cubicBezTo>
                    <a:cubicBezTo>
                      <a:pt x="4191" y="14192"/>
                      <a:pt x="2095" y="28480"/>
                      <a:pt x="0" y="42672"/>
                    </a:cubicBezTo>
                    <a:cubicBezTo>
                      <a:pt x="23146" y="41529"/>
                      <a:pt x="31242" y="52292"/>
                      <a:pt x="47815" y="4448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28" name="Freeform: Shape 74227">
                <a:extLst>
                  <a:ext uri="{FF2B5EF4-FFF2-40B4-BE49-F238E27FC236}">
                    <a16:creationId xmlns:a16="http://schemas.microsoft.com/office/drawing/2014/main" id="{CC2792D0-0DF1-4EA0-B1A1-05479059D95E}"/>
                  </a:ext>
                </a:extLst>
              </p:cNvPr>
              <p:cNvSpPr/>
              <p:nvPr/>
            </p:nvSpPr>
            <p:spPr>
              <a:xfrm>
                <a:off x="17513998" y="7392098"/>
                <a:ext cx="47960" cy="52959"/>
              </a:xfrm>
              <a:custGeom>
                <a:avLst/>
                <a:gdLst>
                  <a:gd name="connsiteX0" fmla="*/ 47911 w 47960"/>
                  <a:gd name="connsiteY0" fmla="*/ 38482 h 52959"/>
                  <a:gd name="connsiteX1" fmla="*/ 33528 w 47960"/>
                  <a:gd name="connsiteY1" fmla="*/ 1 h 52959"/>
                  <a:gd name="connsiteX2" fmla="*/ 0 w 47960"/>
                  <a:gd name="connsiteY2" fmla="*/ 36672 h 52959"/>
                  <a:gd name="connsiteX3" fmla="*/ 33719 w 47960"/>
                  <a:gd name="connsiteY3" fmla="*/ 52960 h 52959"/>
                  <a:gd name="connsiteX4" fmla="*/ 47911 w 47960"/>
                  <a:gd name="connsiteY4" fmla="*/ 38482 h 52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60" h="52959">
                    <a:moveTo>
                      <a:pt x="47911" y="38482"/>
                    </a:moveTo>
                    <a:cubicBezTo>
                      <a:pt x="49339" y="16384"/>
                      <a:pt x="19336" y="41054"/>
                      <a:pt x="33528" y="1"/>
                    </a:cubicBezTo>
                    <a:cubicBezTo>
                      <a:pt x="18955" y="-190"/>
                      <a:pt x="13621" y="33148"/>
                      <a:pt x="0" y="36672"/>
                    </a:cubicBezTo>
                    <a:cubicBezTo>
                      <a:pt x="2191" y="70962"/>
                      <a:pt x="38767" y="3430"/>
                      <a:pt x="33719" y="52960"/>
                    </a:cubicBezTo>
                    <a:cubicBezTo>
                      <a:pt x="39338" y="51055"/>
                      <a:pt x="42006" y="39244"/>
                      <a:pt x="47911" y="3848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29" name="Freeform: Shape 74228">
                <a:extLst>
                  <a:ext uri="{FF2B5EF4-FFF2-40B4-BE49-F238E27FC236}">
                    <a16:creationId xmlns:a16="http://schemas.microsoft.com/office/drawing/2014/main" id="{38D7DC92-9B46-4819-8CC3-B9BE96999686}"/>
                  </a:ext>
                </a:extLst>
              </p:cNvPr>
              <p:cNvSpPr/>
              <p:nvPr/>
            </p:nvSpPr>
            <p:spPr>
              <a:xfrm>
                <a:off x="17409318" y="7058091"/>
                <a:ext cx="40576" cy="32010"/>
              </a:xfrm>
              <a:custGeom>
                <a:avLst/>
                <a:gdLst>
                  <a:gd name="connsiteX0" fmla="*/ 40577 w 40576"/>
                  <a:gd name="connsiteY0" fmla="*/ 12158 h 32010"/>
                  <a:gd name="connsiteX1" fmla="*/ 0 w 40576"/>
                  <a:gd name="connsiteY1" fmla="*/ 20540 h 32010"/>
                  <a:gd name="connsiteX2" fmla="*/ 40577 w 40576"/>
                  <a:gd name="connsiteY2" fmla="*/ 12158 h 32010"/>
                </a:gdLst>
                <a:ahLst/>
                <a:cxnLst>
                  <a:cxn ang="0">
                    <a:pos x="connsiteX0" y="connsiteY0"/>
                  </a:cxn>
                  <a:cxn ang="0">
                    <a:pos x="connsiteX1" y="connsiteY1"/>
                  </a:cxn>
                  <a:cxn ang="0">
                    <a:pos x="connsiteX2" y="connsiteY2"/>
                  </a:cxn>
                </a:cxnLst>
                <a:rect l="l" t="t" r="r" b="b"/>
                <a:pathLst>
                  <a:path w="40576" h="32010">
                    <a:moveTo>
                      <a:pt x="40577" y="12158"/>
                    </a:moveTo>
                    <a:cubicBezTo>
                      <a:pt x="40481" y="-22704"/>
                      <a:pt x="15430" y="29398"/>
                      <a:pt x="0" y="20540"/>
                    </a:cubicBezTo>
                    <a:cubicBezTo>
                      <a:pt x="13811" y="47305"/>
                      <a:pt x="22860" y="19873"/>
                      <a:pt x="40577" y="1215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30" name="Freeform: Shape 74229">
                <a:extLst>
                  <a:ext uri="{FF2B5EF4-FFF2-40B4-BE49-F238E27FC236}">
                    <a16:creationId xmlns:a16="http://schemas.microsoft.com/office/drawing/2014/main" id="{348C1ABE-8E05-4973-BDFA-B0A78B4E7950}"/>
                  </a:ext>
                </a:extLst>
              </p:cNvPr>
              <p:cNvSpPr/>
              <p:nvPr/>
            </p:nvSpPr>
            <p:spPr>
              <a:xfrm>
                <a:off x="17292542" y="7295801"/>
                <a:ext cx="25241" cy="40862"/>
              </a:xfrm>
              <a:custGeom>
                <a:avLst/>
                <a:gdLst>
                  <a:gd name="connsiteX0" fmla="*/ 25241 w 25241"/>
                  <a:gd name="connsiteY0" fmla="*/ 0 h 40862"/>
                  <a:gd name="connsiteX1" fmla="*/ 0 w 25241"/>
                  <a:gd name="connsiteY1" fmla="*/ 29527 h 40862"/>
                  <a:gd name="connsiteX2" fmla="*/ 10287 w 25241"/>
                  <a:gd name="connsiteY2" fmla="*/ 40862 h 40862"/>
                  <a:gd name="connsiteX3" fmla="*/ 25241 w 25241"/>
                  <a:gd name="connsiteY3" fmla="*/ 0 h 40862"/>
                </a:gdLst>
                <a:ahLst/>
                <a:cxnLst>
                  <a:cxn ang="0">
                    <a:pos x="connsiteX0" y="connsiteY0"/>
                  </a:cxn>
                  <a:cxn ang="0">
                    <a:pos x="connsiteX1" y="connsiteY1"/>
                  </a:cxn>
                  <a:cxn ang="0">
                    <a:pos x="connsiteX2" y="connsiteY2"/>
                  </a:cxn>
                  <a:cxn ang="0">
                    <a:pos x="connsiteX3" y="connsiteY3"/>
                  </a:cxn>
                </a:cxnLst>
                <a:rect l="l" t="t" r="r" b="b"/>
                <a:pathLst>
                  <a:path w="25241" h="40862">
                    <a:moveTo>
                      <a:pt x="25241" y="0"/>
                    </a:moveTo>
                    <a:cubicBezTo>
                      <a:pt x="15050" y="3238"/>
                      <a:pt x="5144" y="7144"/>
                      <a:pt x="0" y="29527"/>
                    </a:cubicBezTo>
                    <a:cubicBezTo>
                      <a:pt x="7239" y="21241"/>
                      <a:pt x="11049" y="22670"/>
                      <a:pt x="10287" y="40862"/>
                    </a:cubicBezTo>
                    <a:cubicBezTo>
                      <a:pt x="17336" y="34957"/>
                      <a:pt x="20574" y="14668"/>
                      <a:pt x="25241"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31" name="Freeform: Shape 74230">
                <a:extLst>
                  <a:ext uri="{FF2B5EF4-FFF2-40B4-BE49-F238E27FC236}">
                    <a16:creationId xmlns:a16="http://schemas.microsoft.com/office/drawing/2014/main" id="{7844437B-C9D9-43F8-9837-45050FE92516}"/>
                  </a:ext>
                </a:extLst>
              </p:cNvPr>
              <p:cNvSpPr/>
              <p:nvPr/>
            </p:nvSpPr>
            <p:spPr>
              <a:xfrm>
                <a:off x="17326217" y="6858596"/>
                <a:ext cx="40144" cy="51346"/>
              </a:xfrm>
              <a:custGeom>
                <a:avLst/>
                <a:gdLst>
                  <a:gd name="connsiteX0" fmla="*/ 40048 w 40144"/>
                  <a:gd name="connsiteY0" fmla="*/ 23819 h 51346"/>
                  <a:gd name="connsiteX1" fmla="*/ 43 w 40144"/>
                  <a:gd name="connsiteY1" fmla="*/ 5246 h 51346"/>
                  <a:gd name="connsiteX2" fmla="*/ 7949 w 40144"/>
                  <a:gd name="connsiteY2" fmla="*/ 51347 h 51346"/>
                  <a:gd name="connsiteX3" fmla="*/ 27380 w 40144"/>
                  <a:gd name="connsiteY3" fmla="*/ 29630 h 51346"/>
                  <a:gd name="connsiteX4" fmla="*/ 40048 w 40144"/>
                  <a:gd name="connsiteY4" fmla="*/ 23819 h 51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44" h="51346">
                    <a:moveTo>
                      <a:pt x="40048" y="23819"/>
                    </a:moveTo>
                    <a:cubicBezTo>
                      <a:pt x="42144" y="-20853"/>
                      <a:pt x="9473" y="12390"/>
                      <a:pt x="43" y="5246"/>
                    </a:cubicBezTo>
                    <a:cubicBezTo>
                      <a:pt x="-719" y="25534"/>
                      <a:pt x="8806" y="31058"/>
                      <a:pt x="7949" y="51347"/>
                    </a:cubicBezTo>
                    <a:cubicBezTo>
                      <a:pt x="11854" y="36107"/>
                      <a:pt x="26047" y="-14757"/>
                      <a:pt x="27380" y="29630"/>
                    </a:cubicBezTo>
                    <a:cubicBezTo>
                      <a:pt x="31190" y="25820"/>
                      <a:pt x="34905" y="22296"/>
                      <a:pt x="40048" y="2381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32" name="Freeform: Shape 74231">
                <a:extLst>
                  <a:ext uri="{FF2B5EF4-FFF2-40B4-BE49-F238E27FC236}">
                    <a16:creationId xmlns:a16="http://schemas.microsoft.com/office/drawing/2014/main" id="{DB07948F-B3E5-4656-A2BA-336D8A0B5D27}"/>
                  </a:ext>
                </a:extLst>
              </p:cNvPr>
              <p:cNvSpPr/>
              <p:nvPr/>
            </p:nvSpPr>
            <p:spPr>
              <a:xfrm>
                <a:off x="17233487" y="7022052"/>
                <a:ext cx="15050" cy="58765"/>
              </a:xfrm>
              <a:custGeom>
                <a:avLst/>
                <a:gdLst>
                  <a:gd name="connsiteX0" fmla="*/ 14193 w 15050"/>
                  <a:gd name="connsiteY0" fmla="*/ 0 h 58765"/>
                  <a:gd name="connsiteX1" fmla="*/ 0 w 15050"/>
                  <a:gd name="connsiteY1" fmla="*/ 58674 h 58765"/>
                  <a:gd name="connsiteX2" fmla="*/ 14193 w 15050"/>
                  <a:gd name="connsiteY2" fmla="*/ 0 h 58765"/>
                </a:gdLst>
                <a:ahLst/>
                <a:cxnLst>
                  <a:cxn ang="0">
                    <a:pos x="connsiteX0" y="connsiteY0"/>
                  </a:cxn>
                  <a:cxn ang="0">
                    <a:pos x="connsiteX1" y="connsiteY1"/>
                  </a:cxn>
                  <a:cxn ang="0">
                    <a:pos x="connsiteX2" y="connsiteY2"/>
                  </a:cxn>
                </a:cxnLst>
                <a:rect l="l" t="t" r="r" b="b"/>
                <a:pathLst>
                  <a:path w="15050" h="58765">
                    <a:moveTo>
                      <a:pt x="14193" y="0"/>
                    </a:moveTo>
                    <a:cubicBezTo>
                      <a:pt x="-285" y="12573"/>
                      <a:pt x="7620" y="25527"/>
                      <a:pt x="0" y="58674"/>
                    </a:cubicBezTo>
                    <a:cubicBezTo>
                      <a:pt x="11239" y="61150"/>
                      <a:pt x="17431" y="12763"/>
                      <a:pt x="14193"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33" name="Freeform: Shape 74232">
                <a:extLst>
                  <a:ext uri="{FF2B5EF4-FFF2-40B4-BE49-F238E27FC236}">
                    <a16:creationId xmlns:a16="http://schemas.microsoft.com/office/drawing/2014/main" id="{E139AB44-ABA8-4270-956B-D79BF3885641}"/>
                  </a:ext>
                </a:extLst>
              </p:cNvPr>
              <p:cNvSpPr/>
              <p:nvPr/>
            </p:nvSpPr>
            <p:spPr>
              <a:xfrm>
                <a:off x="17128535" y="7032823"/>
                <a:ext cx="16421" cy="41617"/>
              </a:xfrm>
              <a:custGeom>
                <a:avLst/>
                <a:gdLst>
                  <a:gd name="connsiteX0" fmla="*/ 939 w 16421"/>
                  <a:gd name="connsiteY0" fmla="*/ 4851 h 41617"/>
                  <a:gd name="connsiteX1" fmla="*/ 6178 w 16421"/>
                  <a:gd name="connsiteY1" fmla="*/ 41617 h 41617"/>
                  <a:gd name="connsiteX2" fmla="*/ 939 w 16421"/>
                  <a:gd name="connsiteY2" fmla="*/ 4851 h 41617"/>
                </a:gdLst>
                <a:ahLst/>
                <a:cxnLst>
                  <a:cxn ang="0">
                    <a:pos x="connsiteX0" y="connsiteY0"/>
                  </a:cxn>
                  <a:cxn ang="0">
                    <a:pos x="connsiteX1" y="connsiteY1"/>
                  </a:cxn>
                  <a:cxn ang="0">
                    <a:pos x="connsiteX2" y="connsiteY2"/>
                  </a:cxn>
                </a:cxnLst>
                <a:rect l="l" t="t" r="r" b="b"/>
                <a:pathLst>
                  <a:path w="16421" h="41617">
                    <a:moveTo>
                      <a:pt x="939" y="4851"/>
                    </a:moveTo>
                    <a:cubicBezTo>
                      <a:pt x="-4300" y="26948"/>
                      <a:pt x="14464" y="15137"/>
                      <a:pt x="6178" y="41617"/>
                    </a:cubicBezTo>
                    <a:cubicBezTo>
                      <a:pt x="26561" y="35902"/>
                      <a:pt x="12083" y="-15819"/>
                      <a:pt x="939" y="485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34" name="Freeform: Shape 74233">
                <a:extLst>
                  <a:ext uri="{FF2B5EF4-FFF2-40B4-BE49-F238E27FC236}">
                    <a16:creationId xmlns:a16="http://schemas.microsoft.com/office/drawing/2014/main" id="{A9778055-9B72-47FA-B578-29C816793D7D}"/>
                  </a:ext>
                </a:extLst>
              </p:cNvPr>
              <p:cNvSpPr/>
              <p:nvPr/>
            </p:nvSpPr>
            <p:spPr>
              <a:xfrm>
                <a:off x="16958595" y="7089544"/>
                <a:ext cx="32767" cy="95004"/>
              </a:xfrm>
              <a:custGeom>
                <a:avLst/>
                <a:gdLst>
                  <a:gd name="connsiteX0" fmla="*/ 32385 w 32767"/>
                  <a:gd name="connsiteY0" fmla="*/ 3374 h 95004"/>
                  <a:gd name="connsiteX1" fmla="*/ 4382 w 32767"/>
                  <a:gd name="connsiteY1" fmla="*/ 23091 h 95004"/>
                  <a:gd name="connsiteX2" fmla="*/ 0 w 32767"/>
                  <a:gd name="connsiteY2" fmla="*/ 66620 h 95004"/>
                  <a:gd name="connsiteX3" fmla="*/ 6572 w 32767"/>
                  <a:gd name="connsiteY3" fmla="*/ 95005 h 95004"/>
                  <a:gd name="connsiteX4" fmla="*/ 29146 w 32767"/>
                  <a:gd name="connsiteY4" fmla="*/ 82622 h 95004"/>
                  <a:gd name="connsiteX5" fmla="*/ 32385 w 32767"/>
                  <a:gd name="connsiteY5" fmla="*/ 3374 h 9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67" h="95004">
                    <a:moveTo>
                      <a:pt x="32385" y="3374"/>
                    </a:moveTo>
                    <a:cubicBezTo>
                      <a:pt x="20764" y="136"/>
                      <a:pt x="8096" y="-7865"/>
                      <a:pt x="4382" y="23091"/>
                    </a:cubicBezTo>
                    <a:cubicBezTo>
                      <a:pt x="23051" y="30901"/>
                      <a:pt x="6668" y="47570"/>
                      <a:pt x="0" y="66620"/>
                    </a:cubicBezTo>
                    <a:cubicBezTo>
                      <a:pt x="6477" y="89004"/>
                      <a:pt x="21622" y="54238"/>
                      <a:pt x="6572" y="95005"/>
                    </a:cubicBezTo>
                    <a:cubicBezTo>
                      <a:pt x="14669" y="93004"/>
                      <a:pt x="19812" y="79098"/>
                      <a:pt x="29146" y="82622"/>
                    </a:cubicBezTo>
                    <a:cubicBezTo>
                      <a:pt x="34004" y="57190"/>
                      <a:pt x="32671" y="35664"/>
                      <a:pt x="32385" y="337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35" name="Freeform: Shape 74234">
                <a:extLst>
                  <a:ext uri="{FF2B5EF4-FFF2-40B4-BE49-F238E27FC236}">
                    <a16:creationId xmlns:a16="http://schemas.microsoft.com/office/drawing/2014/main" id="{285B2D88-B412-4F98-BB77-6B4C7C4D64E5}"/>
                  </a:ext>
                </a:extLst>
              </p:cNvPr>
              <p:cNvSpPr/>
              <p:nvPr/>
            </p:nvSpPr>
            <p:spPr>
              <a:xfrm>
                <a:off x="16937259" y="7190435"/>
                <a:ext cx="12513" cy="59169"/>
              </a:xfrm>
              <a:custGeom>
                <a:avLst/>
                <a:gdLst>
                  <a:gd name="connsiteX0" fmla="*/ 2953 w 12513"/>
                  <a:gd name="connsiteY0" fmla="*/ 59170 h 59169"/>
                  <a:gd name="connsiteX1" fmla="*/ 1144 w 12513"/>
                  <a:gd name="connsiteY1" fmla="*/ 5067 h 59169"/>
                  <a:gd name="connsiteX2" fmla="*/ 2953 w 12513"/>
                  <a:gd name="connsiteY2" fmla="*/ 59170 h 59169"/>
                </a:gdLst>
                <a:ahLst/>
                <a:cxnLst>
                  <a:cxn ang="0">
                    <a:pos x="connsiteX0" y="connsiteY0"/>
                  </a:cxn>
                  <a:cxn ang="0">
                    <a:pos x="connsiteX1" y="connsiteY1"/>
                  </a:cxn>
                  <a:cxn ang="0">
                    <a:pos x="connsiteX2" y="connsiteY2"/>
                  </a:cxn>
                </a:cxnLst>
                <a:rect l="l" t="t" r="r" b="b"/>
                <a:pathLst>
                  <a:path w="12513" h="59169">
                    <a:moveTo>
                      <a:pt x="2953" y="59170"/>
                    </a:moveTo>
                    <a:cubicBezTo>
                      <a:pt x="16670" y="46882"/>
                      <a:pt x="15241" y="-18459"/>
                      <a:pt x="1144" y="5067"/>
                    </a:cubicBezTo>
                    <a:cubicBezTo>
                      <a:pt x="-4190" y="30880"/>
                      <a:pt x="11336" y="29166"/>
                      <a:pt x="2953" y="5917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36" name="Freeform: Shape 74235">
                <a:extLst>
                  <a:ext uri="{FF2B5EF4-FFF2-40B4-BE49-F238E27FC236}">
                    <a16:creationId xmlns:a16="http://schemas.microsoft.com/office/drawing/2014/main" id="{00F9B86E-6368-4DD5-95C1-A6667245F4CA}"/>
                  </a:ext>
                </a:extLst>
              </p:cNvPr>
              <p:cNvSpPr/>
              <p:nvPr/>
            </p:nvSpPr>
            <p:spPr>
              <a:xfrm>
                <a:off x="16740092" y="7549832"/>
                <a:ext cx="25527" cy="35391"/>
              </a:xfrm>
              <a:custGeom>
                <a:avLst/>
                <a:gdLst>
                  <a:gd name="connsiteX0" fmla="*/ 25527 w 25527"/>
                  <a:gd name="connsiteY0" fmla="*/ 3048 h 35391"/>
                  <a:gd name="connsiteX1" fmla="*/ 13430 w 25527"/>
                  <a:gd name="connsiteY1" fmla="*/ 0 h 35391"/>
                  <a:gd name="connsiteX2" fmla="*/ 0 w 25527"/>
                  <a:gd name="connsiteY2" fmla="*/ 23432 h 35391"/>
                  <a:gd name="connsiteX3" fmla="*/ 25527 w 25527"/>
                  <a:gd name="connsiteY3" fmla="*/ 3048 h 35391"/>
                </a:gdLst>
                <a:ahLst/>
                <a:cxnLst>
                  <a:cxn ang="0">
                    <a:pos x="connsiteX0" y="connsiteY0"/>
                  </a:cxn>
                  <a:cxn ang="0">
                    <a:pos x="connsiteX1" y="connsiteY1"/>
                  </a:cxn>
                  <a:cxn ang="0">
                    <a:pos x="connsiteX2" y="connsiteY2"/>
                  </a:cxn>
                  <a:cxn ang="0">
                    <a:pos x="connsiteX3" y="connsiteY3"/>
                  </a:cxn>
                </a:cxnLst>
                <a:rect l="l" t="t" r="r" b="b"/>
                <a:pathLst>
                  <a:path w="25527" h="35391">
                    <a:moveTo>
                      <a:pt x="25527" y="3048"/>
                    </a:moveTo>
                    <a:cubicBezTo>
                      <a:pt x="21527" y="1905"/>
                      <a:pt x="17526" y="858"/>
                      <a:pt x="13430" y="0"/>
                    </a:cubicBezTo>
                    <a:cubicBezTo>
                      <a:pt x="11335" y="17336"/>
                      <a:pt x="7049" y="26289"/>
                      <a:pt x="0" y="23432"/>
                    </a:cubicBezTo>
                    <a:cubicBezTo>
                      <a:pt x="1810" y="49816"/>
                      <a:pt x="23622" y="27813"/>
                      <a:pt x="25527" y="304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37" name="Freeform: Shape 74236">
                <a:extLst>
                  <a:ext uri="{FF2B5EF4-FFF2-40B4-BE49-F238E27FC236}">
                    <a16:creationId xmlns:a16="http://schemas.microsoft.com/office/drawing/2014/main" id="{31F6B380-20F1-4F06-B6C3-515A3C22579A}"/>
                  </a:ext>
                </a:extLst>
              </p:cNvPr>
              <p:cNvSpPr/>
              <p:nvPr/>
            </p:nvSpPr>
            <p:spPr>
              <a:xfrm>
                <a:off x="16907160" y="6627475"/>
                <a:ext cx="40957" cy="23823"/>
              </a:xfrm>
              <a:custGeom>
                <a:avLst/>
                <a:gdLst>
                  <a:gd name="connsiteX0" fmla="*/ 40957 w 40957"/>
                  <a:gd name="connsiteY0" fmla="*/ 16816 h 23823"/>
                  <a:gd name="connsiteX1" fmla="*/ 0 w 40957"/>
                  <a:gd name="connsiteY1" fmla="*/ 5862 h 23823"/>
                  <a:gd name="connsiteX2" fmla="*/ 40957 w 40957"/>
                  <a:gd name="connsiteY2" fmla="*/ 16816 h 23823"/>
                </a:gdLst>
                <a:ahLst/>
                <a:cxnLst>
                  <a:cxn ang="0">
                    <a:pos x="connsiteX0" y="connsiteY0"/>
                  </a:cxn>
                  <a:cxn ang="0">
                    <a:pos x="connsiteX1" y="connsiteY1"/>
                  </a:cxn>
                  <a:cxn ang="0">
                    <a:pos x="connsiteX2" y="connsiteY2"/>
                  </a:cxn>
                </a:cxnLst>
                <a:rect l="l" t="t" r="r" b="b"/>
                <a:pathLst>
                  <a:path w="40957" h="23823">
                    <a:moveTo>
                      <a:pt x="40957" y="16816"/>
                    </a:moveTo>
                    <a:cubicBezTo>
                      <a:pt x="39243" y="5291"/>
                      <a:pt x="12478" y="-7854"/>
                      <a:pt x="0" y="5862"/>
                    </a:cubicBezTo>
                    <a:cubicBezTo>
                      <a:pt x="4763" y="36723"/>
                      <a:pt x="24670" y="18911"/>
                      <a:pt x="40957" y="1681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38" name="Freeform: Shape 74237">
                <a:extLst>
                  <a:ext uri="{FF2B5EF4-FFF2-40B4-BE49-F238E27FC236}">
                    <a16:creationId xmlns:a16="http://schemas.microsoft.com/office/drawing/2014/main" id="{24107985-6574-47F1-A0D1-8BDC39EB24B2}"/>
                  </a:ext>
                </a:extLst>
              </p:cNvPr>
              <p:cNvSpPr/>
              <p:nvPr/>
            </p:nvSpPr>
            <p:spPr>
              <a:xfrm>
                <a:off x="16733805" y="7437533"/>
                <a:ext cx="34766" cy="44767"/>
              </a:xfrm>
              <a:custGeom>
                <a:avLst/>
                <a:gdLst>
                  <a:gd name="connsiteX0" fmla="*/ 34766 w 34766"/>
                  <a:gd name="connsiteY0" fmla="*/ 0 h 44767"/>
                  <a:gd name="connsiteX1" fmla="*/ 0 w 34766"/>
                  <a:gd name="connsiteY1" fmla="*/ 44768 h 44767"/>
                  <a:gd name="connsiteX2" fmla="*/ 34766 w 34766"/>
                  <a:gd name="connsiteY2" fmla="*/ 0 h 44767"/>
                </a:gdLst>
                <a:ahLst/>
                <a:cxnLst>
                  <a:cxn ang="0">
                    <a:pos x="connsiteX0" y="connsiteY0"/>
                  </a:cxn>
                  <a:cxn ang="0">
                    <a:pos x="connsiteX1" y="connsiteY1"/>
                  </a:cxn>
                  <a:cxn ang="0">
                    <a:pos x="connsiteX2" y="connsiteY2"/>
                  </a:cxn>
                </a:cxnLst>
                <a:rect l="l" t="t" r="r" b="b"/>
                <a:pathLst>
                  <a:path w="34766" h="44767">
                    <a:moveTo>
                      <a:pt x="34766" y="0"/>
                    </a:moveTo>
                    <a:cubicBezTo>
                      <a:pt x="20574" y="3524"/>
                      <a:pt x="7906" y="14001"/>
                      <a:pt x="0" y="44768"/>
                    </a:cubicBezTo>
                    <a:cubicBezTo>
                      <a:pt x="11430" y="29146"/>
                      <a:pt x="28385" y="37147"/>
                      <a:pt x="34766"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39" name="Freeform: Shape 74238">
                <a:extLst>
                  <a:ext uri="{FF2B5EF4-FFF2-40B4-BE49-F238E27FC236}">
                    <a16:creationId xmlns:a16="http://schemas.microsoft.com/office/drawing/2014/main" id="{9DCF0C9F-53A0-4312-9FA3-3F5528C706A7}"/>
                  </a:ext>
                </a:extLst>
              </p:cNvPr>
              <p:cNvSpPr/>
              <p:nvPr/>
            </p:nvSpPr>
            <p:spPr>
              <a:xfrm>
                <a:off x="17714371" y="2238667"/>
                <a:ext cx="19539" cy="38887"/>
              </a:xfrm>
              <a:custGeom>
                <a:avLst/>
                <a:gdLst>
                  <a:gd name="connsiteX0" fmla="*/ 3843 w 19539"/>
                  <a:gd name="connsiteY0" fmla="*/ 26124 h 38887"/>
                  <a:gd name="connsiteX1" fmla="*/ 13463 w 19539"/>
                  <a:gd name="connsiteY1" fmla="*/ 38888 h 38887"/>
                  <a:gd name="connsiteX2" fmla="*/ 2509 w 19539"/>
                  <a:gd name="connsiteY2" fmla="*/ 7360 h 38887"/>
                  <a:gd name="connsiteX3" fmla="*/ 4414 w 19539"/>
                  <a:gd name="connsiteY3" fmla="*/ 35554 h 38887"/>
                  <a:gd name="connsiteX4" fmla="*/ 3843 w 19539"/>
                  <a:gd name="connsiteY4" fmla="*/ 26124 h 388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39" h="38887">
                    <a:moveTo>
                      <a:pt x="3843" y="26124"/>
                    </a:moveTo>
                    <a:cubicBezTo>
                      <a:pt x="3843" y="26982"/>
                      <a:pt x="20321" y="14409"/>
                      <a:pt x="13463" y="38888"/>
                    </a:cubicBezTo>
                    <a:cubicBezTo>
                      <a:pt x="28893" y="11837"/>
                      <a:pt x="11082" y="-12738"/>
                      <a:pt x="2509" y="7360"/>
                    </a:cubicBezTo>
                    <a:cubicBezTo>
                      <a:pt x="-1396" y="25839"/>
                      <a:pt x="-729" y="35173"/>
                      <a:pt x="4414" y="35554"/>
                    </a:cubicBezTo>
                    <a:cubicBezTo>
                      <a:pt x="6224" y="28410"/>
                      <a:pt x="5081" y="27172"/>
                      <a:pt x="3843" y="2612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40" name="Freeform: Shape 74239">
                <a:extLst>
                  <a:ext uri="{FF2B5EF4-FFF2-40B4-BE49-F238E27FC236}">
                    <a16:creationId xmlns:a16="http://schemas.microsoft.com/office/drawing/2014/main" id="{AB06F250-FDCB-4A5E-B239-AA1F0C06029D}"/>
                  </a:ext>
                </a:extLst>
              </p:cNvPr>
              <p:cNvSpPr/>
              <p:nvPr/>
            </p:nvSpPr>
            <p:spPr>
              <a:xfrm>
                <a:off x="16595121" y="6994144"/>
                <a:ext cx="137476" cy="148970"/>
              </a:xfrm>
              <a:custGeom>
                <a:avLst/>
                <a:gdLst>
                  <a:gd name="connsiteX0" fmla="*/ 137160 w 137476"/>
                  <a:gd name="connsiteY0" fmla="*/ 67342 h 148970"/>
                  <a:gd name="connsiteX1" fmla="*/ 119253 w 137476"/>
                  <a:gd name="connsiteY1" fmla="*/ 0 h 148970"/>
                  <a:gd name="connsiteX2" fmla="*/ 60008 w 137476"/>
                  <a:gd name="connsiteY2" fmla="*/ 65055 h 148970"/>
                  <a:gd name="connsiteX3" fmla="*/ 92393 w 137476"/>
                  <a:gd name="connsiteY3" fmla="*/ 10858 h 148970"/>
                  <a:gd name="connsiteX4" fmla="*/ 57912 w 137476"/>
                  <a:gd name="connsiteY4" fmla="*/ 55626 h 148970"/>
                  <a:gd name="connsiteX5" fmla="*/ 0 w 137476"/>
                  <a:gd name="connsiteY5" fmla="*/ 58293 h 148970"/>
                  <a:gd name="connsiteX6" fmla="*/ 27051 w 137476"/>
                  <a:gd name="connsiteY6" fmla="*/ 83344 h 148970"/>
                  <a:gd name="connsiteX7" fmla="*/ 4001 w 137476"/>
                  <a:gd name="connsiteY7" fmla="*/ 148971 h 148970"/>
                  <a:gd name="connsiteX8" fmla="*/ 52197 w 137476"/>
                  <a:gd name="connsiteY8" fmla="*/ 81057 h 148970"/>
                  <a:gd name="connsiteX9" fmla="*/ 58293 w 137476"/>
                  <a:gd name="connsiteY9" fmla="*/ 127349 h 148970"/>
                  <a:gd name="connsiteX10" fmla="*/ 102584 w 137476"/>
                  <a:gd name="connsiteY10" fmla="*/ 94202 h 148970"/>
                  <a:gd name="connsiteX11" fmla="*/ 98393 w 137476"/>
                  <a:gd name="connsiteY11" fmla="*/ 57245 h 148970"/>
                  <a:gd name="connsiteX12" fmla="*/ 137160 w 137476"/>
                  <a:gd name="connsiteY12" fmla="*/ 67342 h 148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476" h="148970">
                    <a:moveTo>
                      <a:pt x="137160" y="67342"/>
                    </a:moveTo>
                    <a:cubicBezTo>
                      <a:pt x="141446" y="21621"/>
                      <a:pt x="100489" y="68199"/>
                      <a:pt x="119253" y="0"/>
                    </a:cubicBezTo>
                    <a:cubicBezTo>
                      <a:pt x="99155" y="19526"/>
                      <a:pt x="82772" y="57150"/>
                      <a:pt x="60008" y="65055"/>
                    </a:cubicBezTo>
                    <a:cubicBezTo>
                      <a:pt x="65532" y="21812"/>
                      <a:pt x="85154" y="45720"/>
                      <a:pt x="92393" y="10858"/>
                    </a:cubicBezTo>
                    <a:cubicBezTo>
                      <a:pt x="77153" y="7620"/>
                      <a:pt x="64008" y="14382"/>
                      <a:pt x="57912" y="55626"/>
                    </a:cubicBezTo>
                    <a:cubicBezTo>
                      <a:pt x="29909" y="50863"/>
                      <a:pt x="19145" y="43434"/>
                      <a:pt x="0" y="58293"/>
                    </a:cubicBezTo>
                    <a:cubicBezTo>
                      <a:pt x="4858" y="91916"/>
                      <a:pt x="18193" y="50673"/>
                      <a:pt x="27051" y="83344"/>
                    </a:cubicBezTo>
                    <a:cubicBezTo>
                      <a:pt x="16859" y="122111"/>
                      <a:pt x="6001" y="105156"/>
                      <a:pt x="4001" y="148971"/>
                    </a:cubicBezTo>
                    <a:cubicBezTo>
                      <a:pt x="22193" y="136398"/>
                      <a:pt x="30004" y="74009"/>
                      <a:pt x="52197" y="81057"/>
                    </a:cubicBezTo>
                    <a:cubicBezTo>
                      <a:pt x="63056" y="93154"/>
                      <a:pt x="43910" y="114300"/>
                      <a:pt x="58293" y="127349"/>
                    </a:cubicBezTo>
                    <a:cubicBezTo>
                      <a:pt x="73819" y="120110"/>
                      <a:pt x="88106" y="106489"/>
                      <a:pt x="102584" y="94202"/>
                    </a:cubicBezTo>
                    <a:cubicBezTo>
                      <a:pt x="105251" y="76485"/>
                      <a:pt x="95726" y="74866"/>
                      <a:pt x="98393" y="57245"/>
                    </a:cubicBezTo>
                    <a:cubicBezTo>
                      <a:pt x="112586" y="35433"/>
                      <a:pt x="118586" y="75152"/>
                      <a:pt x="137160" y="6734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41" name="Freeform: Shape 74240">
                <a:extLst>
                  <a:ext uri="{FF2B5EF4-FFF2-40B4-BE49-F238E27FC236}">
                    <a16:creationId xmlns:a16="http://schemas.microsoft.com/office/drawing/2014/main" id="{D9D1370B-5196-4609-B9B1-11E6F546CFD4}"/>
                  </a:ext>
                </a:extLst>
              </p:cNvPr>
              <p:cNvSpPr/>
              <p:nvPr/>
            </p:nvSpPr>
            <p:spPr>
              <a:xfrm>
                <a:off x="17567969" y="2867602"/>
                <a:ext cx="16719" cy="42416"/>
              </a:xfrm>
              <a:custGeom>
                <a:avLst/>
                <a:gdLst>
                  <a:gd name="connsiteX0" fmla="*/ 15561 w 16719"/>
                  <a:gd name="connsiteY0" fmla="*/ 29078 h 42416"/>
                  <a:gd name="connsiteX1" fmla="*/ 15561 w 16719"/>
                  <a:gd name="connsiteY1" fmla="*/ 1836 h 42416"/>
                  <a:gd name="connsiteX2" fmla="*/ 797 w 16719"/>
                  <a:gd name="connsiteY2" fmla="*/ 23839 h 42416"/>
                  <a:gd name="connsiteX3" fmla="*/ 15561 w 16719"/>
                  <a:gd name="connsiteY3" fmla="*/ 29078 h 42416"/>
                </a:gdLst>
                <a:ahLst/>
                <a:cxnLst>
                  <a:cxn ang="0">
                    <a:pos x="connsiteX0" y="connsiteY0"/>
                  </a:cxn>
                  <a:cxn ang="0">
                    <a:pos x="connsiteX1" y="connsiteY1"/>
                  </a:cxn>
                  <a:cxn ang="0">
                    <a:pos x="connsiteX2" y="connsiteY2"/>
                  </a:cxn>
                  <a:cxn ang="0">
                    <a:pos x="connsiteX3" y="connsiteY3"/>
                  </a:cxn>
                </a:cxnLst>
                <a:rect l="l" t="t" r="r" b="b"/>
                <a:pathLst>
                  <a:path w="16719" h="42416">
                    <a:moveTo>
                      <a:pt x="15561" y="29078"/>
                    </a:moveTo>
                    <a:cubicBezTo>
                      <a:pt x="14799" y="21553"/>
                      <a:pt x="18514" y="5361"/>
                      <a:pt x="15561" y="1836"/>
                    </a:cubicBezTo>
                    <a:cubicBezTo>
                      <a:pt x="9179" y="-8546"/>
                      <a:pt x="6798" y="28697"/>
                      <a:pt x="797" y="23839"/>
                    </a:cubicBezTo>
                    <a:cubicBezTo>
                      <a:pt x="-3394" y="54986"/>
                      <a:pt x="10037" y="39936"/>
                      <a:pt x="15561" y="2907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42" name="Freeform: Shape 74241">
                <a:extLst>
                  <a:ext uri="{FF2B5EF4-FFF2-40B4-BE49-F238E27FC236}">
                    <a16:creationId xmlns:a16="http://schemas.microsoft.com/office/drawing/2014/main" id="{5E3ECC4E-30BD-449D-9BEF-08914AB6FAAB}"/>
                  </a:ext>
                </a:extLst>
              </p:cNvPr>
              <p:cNvSpPr/>
              <p:nvPr/>
            </p:nvSpPr>
            <p:spPr>
              <a:xfrm>
                <a:off x="16598169" y="6751161"/>
                <a:ext cx="62483" cy="73045"/>
              </a:xfrm>
              <a:custGeom>
                <a:avLst/>
                <a:gdLst>
                  <a:gd name="connsiteX0" fmla="*/ 49149 w 62483"/>
                  <a:gd name="connsiteY0" fmla="*/ 72771 h 73045"/>
                  <a:gd name="connsiteX1" fmla="*/ 62484 w 62483"/>
                  <a:gd name="connsiteY1" fmla="*/ 31528 h 73045"/>
                  <a:gd name="connsiteX2" fmla="*/ 45720 w 62483"/>
                  <a:gd name="connsiteY2" fmla="*/ 0 h 73045"/>
                  <a:gd name="connsiteX3" fmla="*/ 0 w 62483"/>
                  <a:gd name="connsiteY3" fmla="*/ 59721 h 73045"/>
                  <a:gd name="connsiteX4" fmla="*/ 49149 w 62483"/>
                  <a:gd name="connsiteY4" fmla="*/ 72771 h 730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83" h="73045">
                    <a:moveTo>
                      <a:pt x="49149" y="72771"/>
                    </a:moveTo>
                    <a:cubicBezTo>
                      <a:pt x="57055" y="76390"/>
                      <a:pt x="57626" y="43243"/>
                      <a:pt x="62484" y="31528"/>
                    </a:cubicBezTo>
                    <a:cubicBezTo>
                      <a:pt x="36290" y="70961"/>
                      <a:pt x="64770" y="1048"/>
                      <a:pt x="45720" y="0"/>
                    </a:cubicBezTo>
                    <a:cubicBezTo>
                      <a:pt x="50387" y="57340"/>
                      <a:pt x="10096" y="19050"/>
                      <a:pt x="0" y="59721"/>
                    </a:cubicBezTo>
                    <a:cubicBezTo>
                      <a:pt x="14002" y="68675"/>
                      <a:pt x="48196" y="19526"/>
                      <a:pt x="49149" y="7277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43" name="Freeform: Shape 74242">
                <a:extLst>
                  <a:ext uri="{FF2B5EF4-FFF2-40B4-BE49-F238E27FC236}">
                    <a16:creationId xmlns:a16="http://schemas.microsoft.com/office/drawing/2014/main" id="{66D901C1-D588-4191-B6E7-D4C34C8442C1}"/>
                  </a:ext>
                </a:extLst>
              </p:cNvPr>
              <p:cNvSpPr/>
              <p:nvPr/>
            </p:nvSpPr>
            <p:spPr>
              <a:xfrm>
                <a:off x="16599445" y="6834791"/>
                <a:ext cx="21298" cy="68675"/>
              </a:xfrm>
              <a:custGeom>
                <a:avLst/>
                <a:gdLst>
                  <a:gd name="connsiteX0" fmla="*/ 21298 w 21298"/>
                  <a:gd name="connsiteY0" fmla="*/ 0 h 68675"/>
                  <a:gd name="connsiteX1" fmla="*/ 9583 w 21298"/>
                  <a:gd name="connsiteY1" fmla="*/ 68675 h 68675"/>
                  <a:gd name="connsiteX2" fmla="*/ 17298 w 21298"/>
                  <a:gd name="connsiteY2" fmla="*/ 52769 h 68675"/>
                  <a:gd name="connsiteX3" fmla="*/ 21298 w 21298"/>
                  <a:gd name="connsiteY3" fmla="*/ 0 h 68675"/>
                </a:gdLst>
                <a:ahLst/>
                <a:cxnLst>
                  <a:cxn ang="0">
                    <a:pos x="connsiteX0" y="connsiteY0"/>
                  </a:cxn>
                  <a:cxn ang="0">
                    <a:pos x="connsiteX1" y="connsiteY1"/>
                  </a:cxn>
                  <a:cxn ang="0">
                    <a:pos x="connsiteX2" y="connsiteY2"/>
                  </a:cxn>
                  <a:cxn ang="0">
                    <a:pos x="connsiteX3" y="connsiteY3"/>
                  </a:cxn>
                </a:cxnLst>
                <a:rect l="l" t="t" r="r" b="b"/>
                <a:pathLst>
                  <a:path w="21298" h="68675">
                    <a:moveTo>
                      <a:pt x="21298" y="0"/>
                    </a:moveTo>
                    <a:cubicBezTo>
                      <a:pt x="4534" y="858"/>
                      <a:pt x="-10420" y="67723"/>
                      <a:pt x="9583" y="68675"/>
                    </a:cubicBezTo>
                    <a:cubicBezTo>
                      <a:pt x="11202" y="58674"/>
                      <a:pt x="13869" y="53816"/>
                      <a:pt x="17298" y="52769"/>
                    </a:cubicBezTo>
                    <a:cubicBezTo>
                      <a:pt x="13964" y="23146"/>
                      <a:pt x="5487" y="54579"/>
                      <a:pt x="21298"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44" name="Freeform: Shape 74243">
                <a:extLst>
                  <a:ext uri="{FF2B5EF4-FFF2-40B4-BE49-F238E27FC236}">
                    <a16:creationId xmlns:a16="http://schemas.microsoft.com/office/drawing/2014/main" id="{71D587EE-E362-4D2E-841B-6EB47DF80F10}"/>
                  </a:ext>
                </a:extLst>
              </p:cNvPr>
              <p:cNvSpPr/>
              <p:nvPr/>
            </p:nvSpPr>
            <p:spPr>
              <a:xfrm>
                <a:off x="16549151" y="6894417"/>
                <a:ext cx="28559" cy="82282"/>
              </a:xfrm>
              <a:custGeom>
                <a:avLst/>
                <a:gdLst>
                  <a:gd name="connsiteX0" fmla="*/ 19396 w 28559"/>
                  <a:gd name="connsiteY0" fmla="*/ 79248 h 82282"/>
                  <a:gd name="connsiteX1" fmla="*/ 25587 w 28559"/>
                  <a:gd name="connsiteY1" fmla="*/ 0 h 82282"/>
                  <a:gd name="connsiteX2" fmla="*/ 60 w 28559"/>
                  <a:gd name="connsiteY2" fmla="*/ 73914 h 82282"/>
                  <a:gd name="connsiteX3" fmla="*/ 9871 w 28559"/>
                  <a:gd name="connsiteY3" fmla="*/ 67628 h 82282"/>
                  <a:gd name="connsiteX4" fmla="*/ 19396 w 28559"/>
                  <a:gd name="connsiteY4" fmla="*/ 79248 h 82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59" h="82282">
                    <a:moveTo>
                      <a:pt x="19396" y="79248"/>
                    </a:moveTo>
                    <a:cubicBezTo>
                      <a:pt x="29207" y="42863"/>
                      <a:pt x="30921" y="16955"/>
                      <a:pt x="25587" y="0"/>
                    </a:cubicBezTo>
                    <a:cubicBezTo>
                      <a:pt x="16824" y="10192"/>
                      <a:pt x="15205" y="55722"/>
                      <a:pt x="60" y="73914"/>
                    </a:cubicBezTo>
                    <a:cubicBezTo>
                      <a:pt x="-797" y="89059"/>
                      <a:pt x="7775" y="81629"/>
                      <a:pt x="9871" y="67628"/>
                    </a:cubicBezTo>
                    <a:cubicBezTo>
                      <a:pt x="11966" y="72962"/>
                      <a:pt x="14062" y="78105"/>
                      <a:pt x="19396" y="7924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45" name="Freeform: Shape 74244">
                <a:extLst>
                  <a:ext uri="{FF2B5EF4-FFF2-40B4-BE49-F238E27FC236}">
                    <a16:creationId xmlns:a16="http://schemas.microsoft.com/office/drawing/2014/main" id="{EB694DE4-7432-40B4-9815-B92C06B7C224}"/>
                  </a:ext>
                </a:extLst>
              </p:cNvPr>
              <p:cNvSpPr/>
              <p:nvPr/>
            </p:nvSpPr>
            <p:spPr>
              <a:xfrm>
                <a:off x="17497158" y="2627882"/>
                <a:ext cx="12719" cy="41531"/>
              </a:xfrm>
              <a:custGeom>
                <a:avLst/>
                <a:gdLst>
                  <a:gd name="connsiteX0" fmla="*/ 10077 w 12719"/>
                  <a:gd name="connsiteY0" fmla="*/ 41531 h 41531"/>
                  <a:gd name="connsiteX1" fmla="*/ 9410 w 12719"/>
                  <a:gd name="connsiteY1" fmla="*/ 32197 h 41531"/>
                  <a:gd name="connsiteX2" fmla="*/ 2933 w 12719"/>
                  <a:gd name="connsiteY2" fmla="*/ 2479 h 41531"/>
                  <a:gd name="connsiteX3" fmla="*/ 2933 w 12719"/>
                  <a:gd name="connsiteY3" fmla="*/ 38959 h 41531"/>
                  <a:gd name="connsiteX4" fmla="*/ 10077 w 12719"/>
                  <a:gd name="connsiteY4" fmla="*/ 41531 h 415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9" h="41531">
                    <a:moveTo>
                      <a:pt x="10077" y="41531"/>
                    </a:moveTo>
                    <a:cubicBezTo>
                      <a:pt x="11982" y="34483"/>
                      <a:pt x="10839" y="33149"/>
                      <a:pt x="9410" y="32197"/>
                    </a:cubicBezTo>
                    <a:cubicBezTo>
                      <a:pt x="10934" y="8479"/>
                      <a:pt x="18840" y="-6094"/>
                      <a:pt x="2933" y="2479"/>
                    </a:cubicBezTo>
                    <a:cubicBezTo>
                      <a:pt x="-8307" y="15242"/>
                      <a:pt x="17411" y="2955"/>
                      <a:pt x="2933" y="38959"/>
                    </a:cubicBezTo>
                    <a:lnTo>
                      <a:pt x="10077" y="41531"/>
                    </a:ln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46" name="Freeform: Shape 74245">
                <a:extLst>
                  <a:ext uri="{FF2B5EF4-FFF2-40B4-BE49-F238E27FC236}">
                    <a16:creationId xmlns:a16="http://schemas.microsoft.com/office/drawing/2014/main" id="{DC69710C-4F7A-4652-A036-121FA32D94B1}"/>
                  </a:ext>
                </a:extLst>
              </p:cNvPr>
              <p:cNvSpPr/>
              <p:nvPr/>
            </p:nvSpPr>
            <p:spPr>
              <a:xfrm>
                <a:off x="17487233" y="2682081"/>
                <a:ext cx="10486" cy="35230"/>
              </a:xfrm>
              <a:custGeom>
                <a:avLst/>
                <a:gdLst>
                  <a:gd name="connsiteX0" fmla="*/ 4667 w 10486"/>
                  <a:gd name="connsiteY0" fmla="*/ 96 h 35230"/>
                  <a:gd name="connsiteX1" fmla="*/ 0 w 10486"/>
                  <a:gd name="connsiteY1" fmla="*/ 34672 h 35230"/>
                  <a:gd name="connsiteX2" fmla="*/ 4667 w 10486"/>
                  <a:gd name="connsiteY2" fmla="*/ 96 h 35230"/>
                </a:gdLst>
                <a:ahLst/>
                <a:cxnLst>
                  <a:cxn ang="0">
                    <a:pos x="connsiteX0" y="connsiteY0"/>
                  </a:cxn>
                  <a:cxn ang="0">
                    <a:pos x="connsiteX1" y="connsiteY1"/>
                  </a:cxn>
                  <a:cxn ang="0">
                    <a:pos x="connsiteX2" y="connsiteY2"/>
                  </a:cxn>
                </a:cxnLst>
                <a:rect l="l" t="t" r="r" b="b"/>
                <a:pathLst>
                  <a:path w="10486" h="35230">
                    <a:moveTo>
                      <a:pt x="4667" y="96"/>
                    </a:moveTo>
                    <a:cubicBezTo>
                      <a:pt x="4953" y="8192"/>
                      <a:pt x="3239" y="20098"/>
                      <a:pt x="0" y="34672"/>
                    </a:cubicBezTo>
                    <a:cubicBezTo>
                      <a:pt x="11049" y="40577"/>
                      <a:pt x="14574" y="-2285"/>
                      <a:pt x="4667" y="9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47" name="Freeform: Shape 74246">
                <a:extLst>
                  <a:ext uri="{FF2B5EF4-FFF2-40B4-BE49-F238E27FC236}">
                    <a16:creationId xmlns:a16="http://schemas.microsoft.com/office/drawing/2014/main" id="{EDA53D6E-94B1-4C85-BC56-0D2236F8E173}"/>
                  </a:ext>
                </a:extLst>
              </p:cNvPr>
              <p:cNvSpPr/>
              <p:nvPr/>
            </p:nvSpPr>
            <p:spPr>
              <a:xfrm>
                <a:off x="16484441" y="7020909"/>
                <a:ext cx="27527" cy="28288"/>
              </a:xfrm>
              <a:custGeom>
                <a:avLst/>
                <a:gdLst>
                  <a:gd name="connsiteX0" fmla="*/ 27527 w 27527"/>
                  <a:gd name="connsiteY0" fmla="*/ 0 h 28288"/>
                  <a:gd name="connsiteX1" fmla="*/ 0 w 27527"/>
                  <a:gd name="connsiteY1" fmla="*/ 28289 h 28288"/>
                  <a:gd name="connsiteX2" fmla="*/ 27527 w 27527"/>
                  <a:gd name="connsiteY2" fmla="*/ 0 h 28288"/>
                </a:gdLst>
                <a:ahLst/>
                <a:cxnLst>
                  <a:cxn ang="0">
                    <a:pos x="connsiteX0" y="connsiteY0"/>
                  </a:cxn>
                  <a:cxn ang="0">
                    <a:pos x="connsiteX1" y="connsiteY1"/>
                  </a:cxn>
                  <a:cxn ang="0">
                    <a:pos x="connsiteX2" y="connsiteY2"/>
                  </a:cxn>
                </a:cxnLst>
                <a:rect l="l" t="t" r="r" b="b"/>
                <a:pathLst>
                  <a:path w="27527" h="28288">
                    <a:moveTo>
                      <a:pt x="27527" y="0"/>
                    </a:moveTo>
                    <a:cubicBezTo>
                      <a:pt x="19336" y="14192"/>
                      <a:pt x="3143" y="-11621"/>
                      <a:pt x="0" y="28289"/>
                    </a:cubicBezTo>
                    <a:cubicBezTo>
                      <a:pt x="8858" y="17336"/>
                      <a:pt x="22955" y="32004"/>
                      <a:pt x="27527"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48" name="Freeform: Shape 74247">
                <a:extLst>
                  <a:ext uri="{FF2B5EF4-FFF2-40B4-BE49-F238E27FC236}">
                    <a16:creationId xmlns:a16="http://schemas.microsoft.com/office/drawing/2014/main" id="{7B81F959-10C2-43D0-9444-86962C7D1D93}"/>
                  </a:ext>
                </a:extLst>
              </p:cNvPr>
              <p:cNvSpPr/>
              <p:nvPr/>
            </p:nvSpPr>
            <p:spPr>
              <a:xfrm>
                <a:off x="17554261" y="2244784"/>
                <a:ext cx="11714" cy="23071"/>
              </a:xfrm>
              <a:custGeom>
                <a:avLst/>
                <a:gdLst>
                  <a:gd name="connsiteX0" fmla="*/ 10600 w 11714"/>
                  <a:gd name="connsiteY0" fmla="*/ 16768 h 23071"/>
                  <a:gd name="connsiteX1" fmla="*/ 1171 w 11714"/>
                  <a:gd name="connsiteY1" fmla="*/ 4100 h 23071"/>
                  <a:gd name="connsiteX2" fmla="*/ 10600 w 11714"/>
                  <a:gd name="connsiteY2" fmla="*/ 16768 h 23071"/>
                </a:gdLst>
                <a:ahLst/>
                <a:cxnLst>
                  <a:cxn ang="0">
                    <a:pos x="connsiteX0" y="connsiteY0"/>
                  </a:cxn>
                  <a:cxn ang="0">
                    <a:pos x="connsiteX1" y="connsiteY1"/>
                  </a:cxn>
                  <a:cxn ang="0">
                    <a:pos x="connsiteX2" y="connsiteY2"/>
                  </a:cxn>
                </a:cxnLst>
                <a:rect l="l" t="t" r="r" b="b"/>
                <a:pathLst>
                  <a:path w="11714" h="23071">
                    <a:moveTo>
                      <a:pt x="10600" y="16768"/>
                    </a:moveTo>
                    <a:cubicBezTo>
                      <a:pt x="14601" y="-10378"/>
                      <a:pt x="6981" y="3433"/>
                      <a:pt x="1171" y="4100"/>
                    </a:cubicBezTo>
                    <a:cubicBezTo>
                      <a:pt x="-3116" y="25722"/>
                      <a:pt x="5362" y="27246"/>
                      <a:pt x="10600" y="1676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49" name="Freeform: Shape 74248">
                <a:extLst>
                  <a:ext uri="{FF2B5EF4-FFF2-40B4-BE49-F238E27FC236}">
                    <a16:creationId xmlns:a16="http://schemas.microsoft.com/office/drawing/2014/main" id="{3AA763CE-C7B0-4D23-B262-21FCAEFA3EED}"/>
                  </a:ext>
                </a:extLst>
              </p:cNvPr>
              <p:cNvSpPr/>
              <p:nvPr/>
            </p:nvSpPr>
            <p:spPr>
              <a:xfrm>
                <a:off x="17535790" y="2248122"/>
                <a:ext cx="17599" cy="49704"/>
              </a:xfrm>
              <a:custGeom>
                <a:avLst/>
                <a:gdLst>
                  <a:gd name="connsiteX0" fmla="*/ 17451 w 17599"/>
                  <a:gd name="connsiteY0" fmla="*/ 0 h 49704"/>
                  <a:gd name="connsiteX1" fmla="*/ 20 w 17599"/>
                  <a:gd name="connsiteY1" fmla="*/ 48292 h 49704"/>
                  <a:gd name="connsiteX2" fmla="*/ 14879 w 17599"/>
                  <a:gd name="connsiteY2" fmla="*/ 35433 h 49704"/>
                  <a:gd name="connsiteX3" fmla="*/ 17451 w 17599"/>
                  <a:gd name="connsiteY3" fmla="*/ 0 h 49704"/>
                </a:gdLst>
                <a:ahLst/>
                <a:cxnLst>
                  <a:cxn ang="0">
                    <a:pos x="connsiteX0" y="connsiteY0"/>
                  </a:cxn>
                  <a:cxn ang="0">
                    <a:pos x="connsiteX1" y="connsiteY1"/>
                  </a:cxn>
                  <a:cxn ang="0">
                    <a:pos x="connsiteX2" y="connsiteY2"/>
                  </a:cxn>
                  <a:cxn ang="0">
                    <a:pos x="connsiteX3" y="connsiteY3"/>
                  </a:cxn>
                </a:cxnLst>
                <a:rect l="l" t="t" r="r" b="b"/>
                <a:pathLst>
                  <a:path w="17599" h="49704">
                    <a:moveTo>
                      <a:pt x="17451" y="0"/>
                    </a:moveTo>
                    <a:cubicBezTo>
                      <a:pt x="11164" y="10001"/>
                      <a:pt x="-552" y="30766"/>
                      <a:pt x="20" y="48292"/>
                    </a:cubicBezTo>
                    <a:cubicBezTo>
                      <a:pt x="5640" y="57245"/>
                      <a:pt x="8973" y="20098"/>
                      <a:pt x="14879" y="35433"/>
                    </a:cubicBezTo>
                    <a:cubicBezTo>
                      <a:pt x="21261" y="12954"/>
                      <a:pt x="13926" y="16764"/>
                      <a:pt x="17451"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50" name="Freeform: Shape 74249">
                <a:extLst>
                  <a:ext uri="{FF2B5EF4-FFF2-40B4-BE49-F238E27FC236}">
                    <a16:creationId xmlns:a16="http://schemas.microsoft.com/office/drawing/2014/main" id="{C66A0D94-0FBE-43F1-A9F3-90F5AAC1379B}"/>
                  </a:ext>
                </a:extLst>
              </p:cNvPr>
              <p:cNvSpPr/>
              <p:nvPr/>
            </p:nvSpPr>
            <p:spPr>
              <a:xfrm>
                <a:off x="16502443" y="6627527"/>
                <a:ext cx="29717" cy="82942"/>
              </a:xfrm>
              <a:custGeom>
                <a:avLst/>
                <a:gdLst>
                  <a:gd name="connsiteX0" fmla="*/ 26479 w 29717"/>
                  <a:gd name="connsiteY0" fmla="*/ 82487 h 82942"/>
                  <a:gd name="connsiteX1" fmla="*/ 29718 w 29717"/>
                  <a:gd name="connsiteY1" fmla="*/ 2191 h 82942"/>
                  <a:gd name="connsiteX2" fmla="*/ 22193 w 29717"/>
                  <a:gd name="connsiteY2" fmla="*/ 0 h 82942"/>
                  <a:gd name="connsiteX3" fmla="*/ 0 w 29717"/>
                  <a:gd name="connsiteY3" fmla="*/ 74962 h 82942"/>
                  <a:gd name="connsiteX4" fmla="*/ 19431 w 29717"/>
                  <a:gd name="connsiteY4" fmla="*/ 44387 h 82942"/>
                  <a:gd name="connsiteX5" fmla="*/ 26479 w 29717"/>
                  <a:gd name="connsiteY5" fmla="*/ 82487 h 82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17" h="82942">
                    <a:moveTo>
                      <a:pt x="26479" y="82487"/>
                    </a:moveTo>
                    <a:cubicBezTo>
                      <a:pt x="27718" y="48958"/>
                      <a:pt x="24479" y="26575"/>
                      <a:pt x="29718" y="2191"/>
                    </a:cubicBezTo>
                    <a:cubicBezTo>
                      <a:pt x="25146" y="6477"/>
                      <a:pt x="20479" y="10382"/>
                      <a:pt x="22193" y="0"/>
                    </a:cubicBezTo>
                    <a:cubicBezTo>
                      <a:pt x="14097" y="23146"/>
                      <a:pt x="17335" y="36195"/>
                      <a:pt x="0" y="74962"/>
                    </a:cubicBezTo>
                    <a:cubicBezTo>
                      <a:pt x="10382" y="85915"/>
                      <a:pt x="12001" y="48958"/>
                      <a:pt x="19431" y="44387"/>
                    </a:cubicBezTo>
                    <a:cubicBezTo>
                      <a:pt x="25908" y="51911"/>
                      <a:pt x="10287" y="87344"/>
                      <a:pt x="26479" y="8248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51" name="Freeform: Shape 74250">
                <a:extLst>
                  <a:ext uri="{FF2B5EF4-FFF2-40B4-BE49-F238E27FC236}">
                    <a16:creationId xmlns:a16="http://schemas.microsoft.com/office/drawing/2014/main" id="{9A37AA37-E8D7-4467-AA3A-5F4D95EB9584}"/>
                  </a:ext>
                </a:extLst>
              </p:cNvPr>
              <p:cNvSpPr/>
              <p:nvPr/>
            </p:nvSpPr>
            <p:spPr>
              <a:xfrm>
                <a:off x="16520636" y="6529311"/>
                <a:ext cx="19313" cy="38017"/>
              </a:xfrm>
              <a:custGeom>
                <a:avLst/>
                <a:gdLst>
                  <a:gd name="connsiteX0" fmla="*/ 14573 w 19313"/>
                  <a:gd name="connsiteY0" fmla="*/ 38018 h 38017"/>
                  <a:gd name="connsiteX1" fmla="*/ 7810 w 19313"/>
                  <a:gd name="connsiteY1" fmla="*/ 13 h 38017"/>
                  <a:gd name="connsiteX2" fmla="*/ 0 w 19313"/>
                  <a:gd name="connsiteY2" fmla="*/ 15825 h 38017"/>
                  <a:gd name="connsiteX3" fmla="*/ 14573 w 19313"/>
                  <a:gd name="connsiteY3" fmla="*/ 38018 h 38017"/>
                </a:gdLst>
                <a:ahLst/>
                <a:cxnLst>
                  <a:cxn ang="0">
                    <a:pos x="connsiteX0" y="connsiteY0"/>
                  </a:cxn>
                  <a:cxn ang="0">
                    <a:pos x="connsiteX1" y="connsiteY1"/>
                  </a:cxn>
                  <a:cxn ang="0">
                    <a:pos x="connsiteX2" y="connsiteY2"/>
                  </a:cxn>
                  <a:cxn ang="0">
                    <a:pos x="connsiteX3" y="connsiteY3"/>
                  </a:cxn>
                </a:cxnLst>
                <a:rect l="l" t="t" r="r" b="b"/>
                <a:pathLst>
                  <a:path w="19313" h="38017">
                    <a:moveTo>
                      <a:pt x="14573" y="38018"/>
                    </a:moveTo>
                    <a:cubicBezTo>
                      <a:pt x="22669" y="12110"/>
                      <a:pt x="20383" y="-463"/>
                      <a:pt x="7810" y="13"/>
                    </a:cubicBezTo>
                    <a:cubicBezTo>
                      <a:pt x="6096" y="10110"/>
                      <a:pt x="3334" y="14777"/>
                      <a:pt x="0" y="15825"/>
                    </a:cubicBezTo>
                    <a:cubicBezTo>
                      <a:pt x="95" y="29255"/>
                      <a:pt x="4953" y="36684"/>
                      <a:pt x="14573" y="3801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52" name="Freeform: Shape 74251">
                <a:extLst>
                  <a:ext uri="{FF2B5EF4-FFF2-40B4-BE49-F238E27FC236}">
                    <a16:creationId xmlns:a16="http://schemas.microsoft.com/office/drawing/2014/main" id="{FBD35D46-069D-494D-88EB-31F58A3AC9AE}"/>
                  </a:ext>
                </a:extLst>
              </p:cNvPr>
              <p:cNvSpPr/>
              <p:nvPr/>
            </p:nvSpPr>
            <p:spPr>
              <a:xfrm>
                <a:off x="17345907" y="2859818"/>
                <a:ext cx="14686" cy="40222"/>
              </a:xfrm>
              <a:custGeom>
                <a:avLst/>
                <a:gdLst>
                  <a:gd name="connsiteX0" fmla="*/ 13595 w 14686"/>
                  <a:gd name="connsiteY0" fmla="*/ 39433 h 40222"/>
                  <a:gd name="connsiteX1" fmla="*/ 6928 w 14686"/>
                  <a:gd name="connsiteY1" fmla="*/ 0 h 40222"/>
                  <a:gd name="connsiteX2" fmla="*/ 13595 w 14686"/>
                  <a:gd name="connsiteY2" fmla="*/ 39433 h 40222"/>
                </a:gdLst>
                <a:ahLst/>
                <a:cxnLst>
                  <a:cxn ang="0">
                    <a:pos x="connsiteX0" y="connsiteY0"/>
                  </a:cxn>
                  <a:cxn ang="0">
                    <a:pos x="connsiteX1" y="connsiteY1"/>
                  </a:cxn>
                  <a:cxn ang="0">
                    <a:pos x="connsiteX2" y="connsiteY2"/>
                  </a:cxn>
                </a:cxnLst>
                <a:rect l="l" t="t" r="r" b="b"/>
                <a:pathLst>
                  <a:path w="14686" h="40222">
                    <a:moveTo>
                      <a:pt x="13595" y="39433"/>
                    </a:moveTo>
                    <a:cubicBezTo>
                      <a:pt x="19119" y="1238"/>
                      <a:pt x="1594" y="35719"/>
                      <a:pt x="6928" y="0"/>
                    </a:cubicBezTo>
                    <a:cubicBezTo>
                      <a:pt x="-7074" y="22098"/>
                      <a:pt x="2737" y="44767"/>
                      <a:pt x="13595" y="3943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53" name="Freeform: Shape 74252">
                <a:extLst>
                  <a:ext uri="{FF2B5EF4-FFF2-40B4-BE49-F238E27FC236}">
                    <a16:creationId xmlns:a16="http://schemas.microsoft.com/office/drawing/2014/main" id="{04468F3D-9A8A-4CDF-8DD3-CC0389AF67BB}"/>
                  </a:ext>
                </a:extLst>
              </p:cNvPr>
              <p:cNvSpPr/>
              <p:nvPr/>
            </p:nvSpPr>
            <p:spPr>
              <a:xfrm>
                <a:off x="16132773" y="7939881"/>
                <a:ext cx="18863" cy="38616"/>
              </a:xfrm>
              <a:custGeom>
                <a:avLst/>
                <a:gdLst>
                  <a:gd name="connsiteX0" fmla="*/ 14482 w 18863"/>
                  <a:gd name="connsiteY0" fmla="*/ 34766 h 38616"/>
                  <a:gd name="connsiteX1" fmla="*/ 18864 w 18863"/>
                  <a:gd name="connsiteY1" fmla="*/ 0 h 38616"/>
                  <a:gd name="connsiteX2" fmla="*/ 14482 w 18863"/>
                  <a:gd name="connsiteY2" fmla="*/ 34766 h 38616"/>
                </a:gdLst>
                <a:ahLst/>
                <a:cxnLst>
                  <a:cxn ang="0">
                    <a:pos x="connsiteX0" y="connsiteY0"/>
                  </a:cxn>
                  <a:cxn ang="0">
                    <a:pos x="connsiteX1" y="connsiteY1"/>
                  </a:cxn>
                  <a:cxn ang="0">
                    <a:pos x="connsiteX2" y="connsiteY2"/>
                  </a:cxn>
                </a:cxnLst>
                <a:rect l="l" t="t" r="r" b="b"/>
                <a:pathLst>
                  <a:path w="18863" h="38616">
                    <a:moveTo>
                      <a:pt x="14482" y="34766"/>
                    </a:moveTo>
                    <a:cubicBezTo>
                      <a:pt x="20769" y="17621"/>
                      <a:pt x="17245" y="11716"/>
                      <a:pt x="18864" y="0"/>
                    </a:cubicBezTo>
                    <a:cubicBezTo>
                      <a:pt x="1528" y="7144"/>
                      <a:pt x="-11045" y="51816"/>
                      <a:pt x="14482" y="3476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54" name="Freeform: Shape 74253">
                <a:extLst>
                  <a:ext uri="{FF2B5EF4-FFF2-40B4-BE49-F238E27FC236}">
                    <a16:creationId xmlns:a16="http://schemas.microsoft.com/office/drawing/2014/main" id="{1880F68D-37E1-4062-B874-2E73A6CBFB46}"/>
                  </a:ext>
                </a:extLst>
              </p:cNvPr>
              <p:cNvSpPr/>
              <p:nvPr/>
            </p:nvSpPr>
            <p:spPr>
              <a:xfrm>
                <a:off x="16120493" y="7990364"/>
                <a:ext cx="18190" cy="42100"/>
              </a:xfrm>
              <a:custGeom>
                <a:avLst/>
                <a:gdLst>
                  <a:gd name="connsiteX0" fmla="*/ 7427 w 18190"/>
                  <a:gd name="connsiteY0" fmla="*/ 42100 h 42100"/>
                  <a:gd name="connsiteX1" fmla="*/ 18191 w 18190"/>
                  <a:gd name="connsiteY1" fmla="*/ 0 h 42100"/>
                  <a:gd name="connsiteX2" fmla="*/ 3236 w 18190"/>
                  <a:gd name="connsiteY2" fmla="*/ 4953 h 42100"/>
                  <a:gd name="connsiteX3" fmla="*/ 7427 w 18190"/>
                  <a:gd name="connsiteY3" fmla="*/ 42100 h 42100"/>
                </a:gdLst>
                <a:ahLst/>
                <a:cxnLst>
                  <a:cxn ang="0">
                    <a:pos x="connsiteX0" y="connsiteY0"/>
                  </a:cxn>
                  <a:cxn ang="0">
                    <a:pos x="connsiteX1" y="connsiteY1"/>
                  </a:cxn>
                  <a:cxn ang="0">
                    <a:pos x="connsiteX2" y="connsiteY2"/>
                  </a:cxn>
                  <a:cxn ang="0">
                    <a:pos x="connsiteX3" y="connsiteY3"/>
                  </a:cxn>
                </a:cxnLst>
                <a:rect l="l" t="t" r="r" b="b"/>
                <a:pathLst>
                  <a:path w="18190" h="42100">
                    <a:moveTo>
                      <a:pt x="7427" y="42100"/>
                    </a:moveTo>
                    <a:cubicBezTo>
                      <a:pt x="11047" y="28004"/>
                      <a:pt x="14571" y="14097"/>
                      <a:pt x="18191" y="0"/>
                    </a:cubicBezTo>
                    <a:cubicBezTo>
                      <a:pt x="13619" y="3524"/>
                      <a:pt x="9047" y="6954"/>
                      <a:pt x="3236" y="4953"/>
                    </a:cubicBezTo>
                    <a:cubicBezTo>
                      <a:pt x="951" y="21622"/>
                      <a:pt x="-4479" y="41720"/>
                      <a:pt x="7427" y="4210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55" name="Freeform: Shape 74254">
                <a:extLst>
                  <a:ext uri="{FF2B5EF4-FFF2-40B4-BE49-F238E27FC236}">
                    <a16:creationId xmlns:a16="http://schemas.microsoft.com/office/drawing/2014/main" id="{272FA742-A241-49A5-A380-D426A245AB9B}"/>
                  </a:ext>
                </a:extLst>
              </p:cNvPr>
              <p:cNvSpPr/>
              <p:nvPr/>
            </p:nvSpPr>
            <p:spPr>
              <a:xfrm>
                <a:off x="16069293" y="8104482"/>
                <a:ext cx="33571" cy="54893"/>
              </a:xfrm>
              <a:custGeom>
                <a:avLst/>
                <a:gdLst>
                  <a:gd name="connsiteX0" fmla="*/ 24051 w 33571"/>
                  <a:gd name="connsiteY0" fmla="*/ 44950 h 54893"/>
                  <a:gd name="connsiteX1" fmla="*/ 26242 w 33571"/>
                  <a:gd name="connsiteY1" fmla="*/ 468 h 54893"/>
                  <a:gd name="connsiteX2" fmla="*/ 19765 w 33571"/>
                  <a:gd name="connsiteY2" fmla="*/ 25804 h 54893"/>
                  <a:gd name="connsiteX3" fmla="*/ 2429 w 33571"/>
                  <a:gd name="connsiteY3" fmla="*/ 39235 h 54893"/>
                  <a:gd name="connsiteX4" fmla="*/ 24051 w 33571"/>
                  <a:gd name="connsiteY4" fmla="*/ 44950 h 548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71" h="54893">
                    <a:moveTo>
                      <a:pt x="24051" y="44950"/>
                    </a:moveTo>
                    <a:cubicBezTo>
                      <a:pt x="26242" y="28472"/>
                      <a:pt x="42910" y="-4294"/>
                      <a:pt x="26242" y="468"/>
                    </a:cubicBezTo>
                    <a:cubicBezTo>
                      <a:pt x="24051" y="8850"/>
                      <a:pt x="21955" y="17232"/>
                      <a:pt x="19765" y="25804"/>
                    </a:cubicBezTo>
                    <a:cubicBezTo>
                      <a:pt x="15669" y="37711"/>
                      <a:pt x="6144" y="25328"/>
                      <a:pt x="2429" y="39235"/>
                    </a:cubicBezTo>
                    <a:cubicBezTo>
                      <a:pt x="-7096" y="79716"/>
                      <a:pt x="13764" y="26757"/>
                      <a:pt x="24051" y="4495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56" name="Freeform: Shape 74255">
                <a:extLst>
                  <a:ext uri="{FF2B5EF4-FFF2-40B4-BE49-F238E27FC236}">
                    <a16:creationId xmlns:a16="http://schemas.microsoft.com/office/drawing/2014/main" id="{52079667-2767-46FD-A135-7BAE7EFA337D}"/>
                  </a:ext>
                </a:extLst>
              </p:cNvPr>
              <p:cNvSpPr/>
              <p:nvPr/>
            </p:nvSpPr>
            <p:spPr>
              <a:xfrm>
                <a:off x="17305019" y="2678864"/>
                <a:ext cx="27742" cy="25600"/>
              </a:xfrm>
              <a:custGeom>
                <a:avLst/>
                <a:gdLst>
                  <a:gd name="connsiteX0" fmla="*/ 27527 w 27742"/>
                  <a:gd name="connsiteY0" fmla="*/ 25601 h 25600"/>
                  <a:gd name="connsiteX1" fmla="*/ 0 w 27742"/>
                  <a:gd name="connsiteY1" fmla="*/ 14647 h 25600"/>
                  <a:gd name="connsiteX2" fmla="*/ 27527 w 27742"/>
                  <a:gd name="connsiteY2" fmla="*/ 25601 h 25600"/>
                </a:gdLst>
                <a:ahLst/>
                <a:cxnLst>
                  <a:cxn ang="0">
                    <a:pos x="connsiteX0" y="connsiteY0"/>
                  </a:cxn>
                  <a:cxn ang="0">
                    <a:pos x="connsiteX1" y="connsiteY1"/>
                  </a:cxn>
                  <a:cxn ang="0">
                    <a:pos x="connsiteX2" y="connsiteY2"/>
                  </a:cxn>
                </a:cxnLst>
                <a:rect l="l" t="t" r="r" b="b"/>
                <a:pathLst>
                  <a:path w="27742" h="25600">
                    <a:moveTo>
                      <a:pt x="27527" y="25601"/>
                    </a:moveTo>
                    <a:cubicBezTo>
                      <a:pt x="29909" y="6741"/>
                      <a:pt x="12002" y="-15166"/>
                      <a:pt x="0" y="14647"/>
                    </a:cubicBezTo>
                    <a:cubicBezTo>
                      <a:pt x="13049" y="12171"/>
                      <a:pt x="13240" y="21600"/>
                      <a:pt x="27527" y="2560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57" name="Freeform: Shape 74256">
                <a:extLst>
                  <a:ext uri="{FF2B5EF4-FFF2-40B4-BE49-F238E27FC236}">
                    <a16:creationId xmlns:a16="http://schemas.microsoft.com/office/drawing/2014/main" id="{D2A57DC9-059C-41BC-8B25-F36B3AD3AC67}"/>
                  </a:ext>
                </a:extLst>
              </p:cNvPr>
              <p:cNvSpPr/>
              <p:nvPr/>
            </p:nvSpPr>
            <p:spPr>
              <a:xfrm>
                <a:off x="17275111" y="2734029"/>
                <a:ext cx="21467" cy="21680"/>
              </a:xfrm>
              <a:custGeom>
                <a:avLst/>
                <a:gdLst>
                  <a:gd name="connsiteX0" fmla="*/ 20479 w 21467"/>
                  <a:gd name="connsiteY0" fmla="*/ 20537 h 21680"/>
                  <a:gd name="connsiteX1" fmla="*/ 0 w 21467"/>
                  <a:gd name="connsiteY1" fmla="*/ 21680 h 21680"/>
                  <a:gd name="connsiteX2" fmla="*/ 20479 w 21467"/>
                  <a:gd name="connsiteY2" fmla="*/ 20537 h 21680"/>
                </a:gdLst>
                <a:ahLst/>
                <a:cxnLst>
                  <a:cxn ang="0">
                    <a:pos x="connsiteX0" y="connsiteY0"/>
                  </a:cxn>
                  <a:cxn ang="0">
                    <a:pos x="connsiteX1" y="connsiteY1"/>
                  </a:cxn>
                  <a:cxn ang="0">
                    <a:pos x="connsiteX2" y="connsiteY2"/>
                  </a:cxn>
                </a:cxnLst>
                <a:rect l="l" t="t" r="r" b="b"/>
                <a:pathLst>
                  <a:path w="21467" h="21680">
                    <a:moveTo>
                      <a:pt x="20479" y="20537"/>
                    </a:moveTo>
                    <a:cubicBezTo>
                      <a:pt x="26099" y="-8704"/>
                      <a:pt x="6191" y="-5275"/>
                      <a:pt x="0" y="21680"/>
                    </a:cubicBezTo>
                    <a:cubicBezTo>
                      <a:pt x="6763" y="18728"/>
                      <a:pt x="13431" y="13679"/>
                      <a:pt x="20479" y="2053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58" name="Freeform: Shape 74257">
                <a:extLst>
                  <a:ext uri="{FF2B5EF4-FFF2-40B4-BE49-F238E27FC236}">
                    <a16:creationId xmlns:a16="http://schemas.microsoft.com/office/drawing/2014/main" id="{2DDEFEC7-F0E8-485E-85A4-50F7CE77E1F6}"/>
                  </a:ext>
                </a:extLst>
              </p:cNvPr>
              <p:cNvSpPr/>
              <p:nvPr/>
            </p:nvSpPr>
            <p:spPr>
              <a:xfrm>
                <a:off x="17081277" y="3343212"/>
                <a:ext cx="19497" cy="46767"/>
              </a:xfrm>
              <a:custGeom>
                <a:avLst/>
                <a:gdLst>
                  <a:gd name="connsiteX0" fmla="*/ 0 w 19497"/>
                  <a:gd name="connsiteY0" fmla="*/ 12192 h 46767"/>
                  <a:gd name="connsiteX1" fmla="*/ 19145 w 19497"/>
                  <a:gd name="connsiteY1" fmla="*/ 46768 h 46767"/>
                  <a:gd name="connsiteX2" fmla="*/ 16764 w 19497"/>
                  <a:gd name="connsiteY2" fmla="*/ 0 h 46767"/>
                  <a:gd name="connsiteX3" fmla="*/ 0 w 19497"/>
                  <a:gd name="connsiteY3" fmla="*/ 12192 h 46767"/>
                </a:gdLst>
                <a:ahLst/>
                <a:cxnLst>
                  <a:cxn ang="0">
                    <a:pos x="connsiteX0" y="connsiteY0"/>
                  </a:cxn>
                  <a:cxn ang="0">
                    <a:pos x="connsiteX1" y="connsiteY1"/>
                  </a:cxn>
                  <a:cxn ang="0">
                    <a:pos x="connsiteX2" y="connsiteY2"/>
                  </a:cxn>
                  <a:cxn ang="0">
                    <a:pos x="connsiteX3" y="connsiteY3"/>
                  </a:cxn>
                </a:cxnLst>
                <a:rect l="l" t="t" r="r" b="b"/>
                <a:pathLst>
                  <a:path w="19497" h="46767">
                    <a:moveTo>
                      <a:pt x="0" y="12192"/>
                    </a:moveTo>
                    <a:cubicBezTo>
                      <a:pt x="4572" y="37147"/>
                      <a:pt x="8287" y="38386"/>
                      <a:pt x="19145" y="46768"/>
                    </a:cubicBezTo>
                    <a:cubicBezTo>
                      <a:pt x="21907" y="25241"/>
                      <a:pt x="7239" y="32480"/>
                      <a:pt x="16764" y="0"/>
                    </a:cubicBezTo>
                    <a:cubicBezTo>
                      <a:pt x="11335" y="7334"/>
                      <a:pt x="5429" y="4763"/>
                      <a:pt x="0" y="1219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59" name="Freeform: Shape 74258">
                <a:extLst>
                  <a:ext uri="{FF2B5EF4-FFF2-40B4-BE49-F238E27FC236}">
                    <a16:creationId xmlns:a16="http://schemas.microsoft.com/office/drawing/2014/main" id="{471CE9A9-2857-4027-9796-8BC429C2A25C}"/>
                  </a:ext>
                </a:extLst>
              </p:cNvPr>
              <p:cNvSpPr/>
              <p:nvPr/>
            </p:nvSpPr>
            <p:spPr>
              <a:xfrm>
                <a:off x="17393882" y="2029193"/>
                <a:ext cx="12727" cy="29000"/>
              </a:xfrm>
              <a:custGeom>
                <a:avLst/>
                <a:gdLst>
                  <a:gd name="connsiteX0" fmla="*/ 12007 w 12727"/>
                  <a:gd name="connsiteY0" fmla="*/ 29000 h 29000"/>
                  <a:gd name="connsiteX1" fmla="*/ 1720 w 12727"/>
                  <a:gd name="connsiteY1" fmla="*/ 6045 h 29000"/>
                  <a:gd name="connsiteX2" fmla="*/ 12007 w 12727"/>
                  <a:gd name="connsiteY2" fmla="*/ 29000 h 29000"/>
                </a:gdLst>
                <a:ahLst/>
                <a:cxnLst>
                  <a:cxn ang="0">
                    <a:pos x="connsiteX0" y="connsiteY0"/>
                  </a:cxn>
                  <a:cxn ang="0">
                    <a:pos x="connsiteX1" y="connsiteY1"/>
                  </a:cxn>
                  <a:cxn ang="0">
                    <a:pos x="connsiteX2" y="connsiteY2"/>
                  </a:cxn>
                </a:cxnLst>
                <a:rect l="l" t="t" r="r" b="b"/>
                <a:pathLst>
                  <a:path w="12727" h="29000">
                    <a:moveTo>
                      <a:pt x="12007" y="29000"/>
                    </a:moveTo>
                    <a:cubicBezTo>
                      <a:pt x="14865" y="12522"/>
                      <a:pt x="8768" y="-11290"/>
                      <a:pt x="1720" y="6045"/>
                    </a:cubicBezTo>
                    <a:cubicBezTo>
                      <a:pt x="-4852" y="32810"/>
                      <a:pt x="9340" y="11474"/>
                      <a:pt x="12007" y="2900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60" name="Freeform: Shape 74259">
                <a:extLst>
                  <a:ext uri="{FF2B5EF4-FFF2-40B4-BE49-F238E27FC236}">
                    <a16:creationId xmlns:a16="http://schemas.microsoft.com/office/drawing/2014/main" id="{2A9208F0-34C9-499C-94CA-17C77DE169C1}"/>
                  </a:ext>
                </a:extLst>
              </p:cNvPr>
              <p:cNvSpPr/>
              <p:nvPr/>
            </p:nvSpPr>
            <p:spPr>
              <a:xfrm>
                <a:off x="16145256" y="6551665"/>
                <a:ext cx="78295" cy="224452"/>
              </a:xfrm>
              <a:custGeom>
                <a:avLst/>
                <a:gdLst>
                  <a:gd name="connsiteX0" fmla="*/ 25146 w 78295"/>
                  <a:gd name="connsiteY0" fmla="*/ 163397 h 224452"/>
                  <a:gd name="connsiteX1" fmla="*/ 0 w 78295"/>
                  <a:gd name="connsiteY1" fmla="*/ 164635 h 224452"/>
                  <a:gd name="connsiteX2" fmla="*/ 16669 w 78295"/>
                  <a:gd name="connsiteY2" fmla="*/ 224452 h 224452"/>
                  <a:gd name="connsiteX3" fmla="*/ 78296 w 78295"/>
                  <a:gd name="connsiteY3" fmla="*/ 88149 h 224452"/>
                  <a:gd name="connsiteX4" fmla="*/ 54102 w 78295"/>
                  <a:gd name="connsiteY4" fmla="*/ 117581 h 224452"/>
                  <a:gd name="connsiteX5" fmla="*/ 70771 w 78295"/>
                  <a:gd name="connsiteY5" fmla="*/ 86054 h 224452"/>
                  <a:gd name="connsiteX6" fmla="*/ 51149 w 78295"/>
                  <a:gd name="connsiteY6" fmla="*/ 98531 h 224452"/>
                  <a:gd name="connsiteX7" fmla="*/ 61436 w 78295"/>
                  <a:gd name="connsiteY7" fmla="*/ 1377 h 224452"/>
                  <a:gd name="connsiteX8" fmla="*/ 35719 w 78295"/>
                  <a:gd name="connsiteY8" fmla="*/ 20712 h 224452"/>
                  <a:gd name="connsiteX9" fmla="*/ 46101 w 78295"/>
                  <a:gd name="connsiteY9" fmla="*/ 42144 h 224452"/>
                  <a:gd name="connsiteX10" fmla="*/ 29242 w 78295"/>
                  <a:gd name="connsiteY10" fmla="*/ 73481 h 224452"/>
                  <a:gd name="connsiteX11" fmla="*/ 37338 w 78295"/>
                  <a:gd name="connsiteY11" fmla="*/ 103389 h 224452"/>
                  <a:gd name="connsiteX12" fmla="*/ 25146 w 78295"/>
                  <a:gd name="connsiteY12" fmla="*/ 163397 h 22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295" h="224452">
                    <a:moveTo>
                      <a:pt x="25146" y="163397"/>
                    </a:moveTo>
                    <a:cubicBezTo>
                      <a:pt x="19717" y="170350"/>
                      <a:pt x="14288" y="165969"/>
                      <a:pt x="0" y="164635"/>
                    </a:cubicBezTo>
                    <a:cubicBezTo>
                      <a:pt x="8382" y="181304"/>
                      <a:pt x="18479" y="195973"/>
                      <a:pt x="16669" y="224452"/>
                    </a:cubicBezTo>
                    <a:cubicBezTo>
                      <a:pt x="25527" y="148348"/>
                      <a:pt x="64865" y="148633"/>
                      <a:pt x="78296" y="88149"/>
                    </a:cubicBezTo>
                    <a:cubicBezTo>
                      <a:pt x="69723" y="93864"/>
                      <a:pt x="63722" y="117391"/>
                      <a:pt x="54102" y="117581"/>
                    </a:cubicBezTo>
                    <a:cubicBezTo>
                      <a:pt x="46101" y="106913"/>
                      <a:pt x="65722" y="87387"/>
                      <a:pt x="70771" y="86054"/>
                    </a:cubicBezTo>
                    <a:cubicBezTo>
                      <a:pt x="74295" y="67004"/>
                      <a:pt x="51911" y="68337"/>
                      <a:pt x="51149" y="98531"/>
                    </a:cubicBezTo>
                    <a:cubicBezTo>
                      <a:pt x="48863" y="62908"/>
                      <a:pt x="48863" y="40619"/>
                      <a:pt x="61436" y="1377"/>
                    </a:cubicBezTo>
                    <a:cubicBezTo>
                      <a:pt x="50768" y="-6339"/>
                      <a:pt x="45339" y="20903"/>
                      <a:pt x="35719" y="20712"/>
                    </a:cubicBezTo>
                    <a:cubicBezTo>
                      <a:pt x="35052" y="32809"/>
                      <a:pt x="39433" y="38905"/>
                      <a:pt x="46101" y="42144"/>
                    </a:cubicBezTo>
                    <a:cubicBezTo>
                      <a:pt x="43243" y="70814"/>
                      <a:pt x="32195" y="44811"/>
                      <a:pt x="29242" y="73481"/>
                    </a:cubicBezTo>
                    <a:cubicBezTo>
                      <a:pt x="32004" y="83387"/>
                      <a:pt x="30385" y="98437"/>
                      <a:pt x="37338" y="103389"/>
                    </a:cubicBezTo>
                    <a:cubicBezTo>
                      <a:pt x="31623" y="128821"/>
                      <a:pt x="12763" y="151300"/>
                      <a:pt x="25146" y="16339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61" name="Freeform: Shape 74260">
                <a:extLst>
                  <a:ext uri="{FF2B5EF4-FFF2-40B4-BE49-F238E27FC236}">
                    <a16:creationId xmlns:a16="http://schemas.microsoft.com/office/drawing/2014/main" id="{EF3850AC-774B-403B-B2D6-4B2DF37067BF}"/>
                  </a:ext>
                </a:extLst>
              </p:cNvPr>
              <p:cNvSpPr/>
              <p:nvPr/>
            </p:nvSpPr>
            <p:spPr>
              <a:xfrm>
                <a:off x="16218026" y="6546581"/>
                <a:ext cx="21285" cy="24843"/>
              </a:xfrm>
              <a:custGeom>
                <a:avLst/>
                <a:gdLst>
                  <a:gd name="connsiteX0" fmla="*/ 20003 w 21285"/>
                  <a:gd name="connsiteY0" fmla="*/ 24844 h 24843"/>
                  <a:gd name="connsiteX1" fmla="*/ 0 w 21285"/>
                  <a:gd name="connsiteY1" fmla="*/ 9890 h 24843"/>
                  <a:gd name="connsiteX2" fmla="*/ 20003 w 21285"/>
                  <a:gd name="connsiteY2" fmla="*/ 24844 h 24843"/>
                </a:gdLst>
                <a:ahLst/>
                <a:cxnLst>
                  <a:cxn ang="0">
                    <a:pos x="connsiteX0" y="connsiteY0"/>
                  </a:cxn>
                  <a:cxn ang="0">
                    <a:pos x="connsiteX1" y="connsiteY1"/>
                  </a:cxn>
                  <a:cxn ang="0">
                    <a:pos x="connsiteX2" y="connsiteY2"/>
                  </a:cxn>
                </a:cxnLst>
                <a:rect l="l" t="t" r="r" b="b"/>
                <a:pathLst>
                  <a:path w="21285" h="24843">
                    <a:moveTo>
                      <a:pt x="20003" y="24844"/>
                    </a:moveTo>
                    <a:cubicBezTo>
                      <a:pt x="26003" y="-6589"/>
                      <a:pt x="9525" y="-4112"/>
                      <a:pt x="0" y="9890"/>
                    </a:cubicBezTo>
                    <a:cubicBezTo>
                      <a:pt x="2477" y="26177"/>
                      <a:pt x="10096" y="11509"/>
                      <a:pt x="20003" y="2484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62" name="Freeform: Shape 74261">
                <a:extLst>
                  <a:ext uri="{FF2B5EF4-FFF2-40B4-BE49-F238E27FC236}">
                    <a16:creationId xmlns:a16="http://schemas.microsoft.com/office/drawing/2014/main" id="{87510C0F-E9ED-4BD6-8E98-8F2C57EFF2FF}"/>
                  </a:ext>
                </a:extLst>
              </p:cNvPr>
              <p:cNvSpPr/>
              <p:nvPr/>
            </p:nvSpPr>
            <p:spPr>
              <a:xfrm>
                <a:off x="17123568" y="2933922"/>
                <a:ext cx="44123" cy="56864"/>
              </a:xfrm>
              <a:custGeom>
                <a:avLst/>
                <a:gdLst>
                  <a:gd name="connsiteX0" fmla="*/ 42863 w 44123"/>
                  <a:gd name="connsiteY0" fmla="*/ 56864 h 56864"/>
                  <a:gd name="connsiteX1" fmla="*/ 15240 w 44123"/>
                  <a:gd name="connsiteY1" fmla="*/ 0 h 56864"/>
                  <a:gd name="connsiteX2" fmla="*/ 0 w 44123"/>
                  <a:gd name="connsiteY2" fmla="*/ 49816 h 56864"/>
                  <a:gd name="connsiteX3" fmla="*/ 42863 w 44123"/>
                  <a:gd name="connsiteY3" fmla="*/ 56864 h 56864"/>
                </a:gdLst>
                <a:ahLst/>
                <a:cxnLst>
                  <a:cxn ang="0">
                    <a:pos x="connsiteX0" y="connsiteY0"/>
                  </a:cxn>
                  <a:cxn ang="0">
                    <a:pos x="connsiteX1" y="connsiteY1"/>
                  </a:cxn>
                  <a:cxn ang="0">
                    <a:pos x="connsiteX2" y="connsiteY2"/>
                  </a:cxn>
                  <a:cxn ang="0">
                    <a:pos x="connsiteX3" y="connsiteY3"/>
                  </a:cxn>
                </a:cxnLst>
                <a:rect l="l" t="t" r="r" b="b"/>
                <a:pathLst>
                  <a:path w="44123" h="56864">
                    <a:moveTo>
                      <a:pt x="42863" y="56864"/>
                    </a:moveTo>
                    <a:cubicBezTo>
                      <a:pt x="51149" y="-762"/>
                      <a:pt x="15907" y="34195"/>
                      <a:pt x="15240" y="0"/>
                    </a:cubicBezTo>
                    <a:cubicBezTo>
                      <a:pt x="10001" y="9049"/>
                      <a:pt x="4953" y="28861"/>
                      <a:pt x="0" y="49816"/>
                    </a:cubicBezTo>
                    <a:cubicBezTo>
                      <a:pt x="11906" y="59246"/>
                      <a:pt x="32575" y="39910"/>
                      <a:pt x="42863" y="5686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63" name="Freeform: Shape 74262">
                <a:extLst>
                  <a:ext uri="{FF2B5EF4-FFF2-40B4-BE49-F238E27FC236}">
                    <a16:creationId xmlns:a16="http://schemas.microsoft.com/office/drawing/2014/main" id="{DC234493-E06F-4B86-91CF-5EDE5A3F310D}"/>
                  </a:ext>
                </a:extLst>
              </p:cNvPr>
              <p:cNvSpPr/>
              <p:nvPr/>
            </p:nvSpPr>
            <p:spPr>
              <a:xfrm>
                <a:off x="16571054" y="5209064"/>
                <a:ext cx="17334" cy="36861"/>
              </a:xfrm>
              <a:custGeom>
                <a:avLst/>
                <a:gdLst>
                  <a:gd name="connsiteX0" fmla="*/ 17304 w 17334"/>
                  <a:gd name="connsiteY0" fmla="*/ 22003 h 36861"/>
                  <a:gd name="connsiteX1" fmla="*/ 5588 w 17334"/>
                  <a:gd name="connsiteY1" fmla="*/ 0 h 36861"/>
                  <a:gd name="connsiteX2" fmla="*/ 6350 w 17334"/>
                  <a:gd name="connsiteY2" fmla="*/ 36862 h 36861"/>
                  <a:gd name="connsiteX3" fmla="*/ 17304 w 17334"/>
                  <a:gd name="connsiteY3" fmla="*/ 22003 h 36861"/>
                </a:gdLst>
                <a:ahLst/>
                <a:cxnLst>
                  <a:cxn ang="0">
                    <a:pos x="connsiteX0" y="connsiteY0"/>
                  </a:cxn>
                  <a:cxn ang="0">
                    <a:pos x="connsiteX1" y="connsiteY1"/>
                  </a:cxn>
                  <a:cxn ang="0">
                    <a:pos x="connsiteX2" y="connsiteY2"/>
                  </a:cxn>
                  <a:cxn ang="0">
                    <a:pos x="connsiteX3" y="connsiteY3"/>
                  </a:cxn>
                </a:cxnLst>
                <a:rect l="l" t="t" r="r" b="b"/>
                <a:pathLst>
                  <a:path w="17334" h="36861">
                    <a:moveTo>
                      <a:pt x="17304" y="22003"/>
                    </a:moveTo>
                    <a:cubicBezTo>
                      <a:pt x="17876" y="8668"/>
                      <a:pt x="10160" y="6572"/>
                      <a:pt x="5588" y="0"/>
                    </a:cubicBezTo>
                    <a:cubicBezTo>
                      <a:pt x="-1174" y="21812"/>
                      <a:pt x="-2794" y="36671"/>
                      <a:pt x="6350" y="36862"/>
                    </a:cubicBezTo>
                    <a:cubicBezTo>
                      <a:pt x="9017" y="22193"/>
                      <a:pt x="13113" y="21717"/>
                      <a:pt x="17304" y="2200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64" name="Freeform: Shape 74263">
                <a:extLst>
                  <a:ext uri="{FF2B5EF4-FFF2-40B4-BE49-F238E27FC236}">
                    <a16:creationId xmlns:a16="http://schemas.microsoft.com/office/drawing/2014/main" id="{F6A987AC-EDAB-42FA-B399-BB8C0D586693}"/>
                  </a:ext>
                </a:extLst>
              </p:cNvPr>
              <p:cNvSpPr/>
              <p:nvPr/>
            </p:nvSpPr>
            <p:spPr>
              <a:xfrm>
                <a:off x="16963745" y="3645992"/>
                <a:ext cx="25358" cy="46333"/>
              </a:xfrm>
              <a:custGeom>
                <a:avLst/>
                <a:gdLst>
                  <a:gd name="connsiteX0" fmla="*/ 24568 w 25358"/>
                  <a:gd name="connsiteY0" fmla="*/ 34595 h 46333"/>
                  <a:gd name="connsiteX1" fmla="*/ 9804 w 25358"/>
                  <a:gd name="connsiteY1" fmla="*/ 1639 h 46333"/>
                  <a:gd name="connsiteX2" fmla="*/ 4280 w 25358"/>
                  <a:gd name="connsiteY2" fmla="*/ 45740 h 46333"/>
                  <a:gd name="connsiteX3" fmla="*/ 12947 w 25358"/>
                  <a:gd name="connsiteY3" fmla="*/ 11926 h 46333"/>
                  <a:gd name="connsiteX4" fmla="*/ 24568 w 25358"/>
                  <a:gd name="connsiteY4" fmla="*/ 34595 h 463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58" h="46333">
                    <a:moveTo>
                      <a:pt x="24568" y="34595"/>
                    </a:moveTo>
                    <a:cubicBezTo>
                      <a:pt x="28092" y="6878"/>
                      <a:pt x="19234" y="-4552"/>
                      <a:pt x="9804" y="1639"/>
                    </a:cubicBezTo>
                    <a:cubicBezTo>
                      <a:pt x="6947" y="18022"/>
                      <a:pt x="-6864" y="51169"/>
                      <a:pt x="4280" y="45740"/>
                    </a:cubicBezTo>
                    <a:cubicBezTo>
                      <a:pt x="10376" y="22784"/>
                      <a:pt x="4280" y="27166"/>
                      <a:pt x="12947" y="11926"/>
                    </a:cubicBezTo>
                    <a:cubicBezTo>
                      <a:pt x="15710" y="21165"/>
                      <a:pt x="13710" y="37929"/>
                      <a:pt x="24568" y="3459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65" name="Freeform: Shape 74264">
                <a:extLst>
                  <a:ext uri="{FF2B5EF4-FFF2-40B4-BE49-F238E27FC236}">
                    <a16:creationId xmlns:a16="http://schemas.microsoft.com/office/drawing/2014/main" id="{C3D68D77-94E8-4C43-87FE-9C25B4B662AF}"/>
                  </a:ext>
                </a:extLst>
              </p:cNvPr>
              <p:cNvSpPr/>
              <p:nvPr/>
            </p:nvSpPr>
            <p:spPr>
              <a:xfrm>
                <a:off x="17040186" y="3341456"/>
                <a:ext cx="16517" cy="45856"/>
              </a:xfrm>
              <a:custGeom>
                <a:avLst/>
                <a:gdLst>
                  <a:gd name="connsiteX0" fmla="*/ 16517 w 16517"/>
                  <a:gd name="connsiteY0" fmla="*/ 23282 h 45856"/>
                  <a:gd name="connsiteX1" fmla="*/ 1277 w 16517"/>
                  <a:gd name="connsiteY1" fmla="*/ 17662 h 45856"/>
                  <a:gd name="connsiteX2" fmla="*/ 2420 w 16517"/>
                  <a:gd name="connsiteY2" fmla="*/ 45856 h 45856"/>
                  <a:gd name="connsiteX3" fmla="*/ 16517 w 16517"/>
                  <a:gd name="connsiteY3" fmla="*/ 23282 h 45856"/>
                </a:gdLst>
                <a:ahLst/>
                <a:cxnLst>
                  <a:cxn ang="0">
                    <a:pos x="connsiteX0" y="connsiteY0"/>
                  </a:cxn>
                  <a:cxn ang="0">
                    <a:pos x="connsiteX1" y="connsiteY1"/>
                  </a:cxn>
                  <a:cxn ang="0">
                    <a:pos x="connsiteX2" y="connsiteY2"/>
                  </a:cxn>
                  <a:cxn ang="0">
                    <a:pos x="connsiteX3" y="connsiteY3"/>
                  </a:cxn>
                </a:cxnLst>
                <a:rect l="l" t="t" r="r" b="b"/>
                <a:pathLst>
                  <a:path w="16517" h="45856">
                    <a:moveTo>
                      <a:pt x="16517" y="23282"/>
                    </a:moveTo>
                    <a:cubicBezTo>
                      <a:pt x="-628" y="28140"/>
                      <a:pt x="19756" y="-27201"/>
                      <a:pt x="1277" y="17662"/>
                    </a:cubicBezTo>
                    <a:cubicBezTo>
                      <a:pt x="-4914" y="37569"/>
                      <a:pt x="14041" y="17281"/>
                      <a:pt x="2420" y="45856"/>
                    </a:cubicBezTo>
                    <a:cubicBezTo>
                      <a:pt x="7183" y="37760"/>
                      <a:pt x="12612" y="46618"/>
                      <a:pt x="16517" y="2328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66" name="Freeform: Shape 74265">
                <a:extLst>
                  <a:ext uri="{FF2B5EF4-FFF2-40B4-BE49-F238E27FC236}">
                    <a16:creationId xmlns:a16="http://schemas.microsoft.com/office/drawing/2014/main" id="{3ADC7E09-EC12-4041-95BA-E8A4AED4ED34}"/>
                  </a:ext>
                </a:extLst>
              </p:cNvPr>
              <p:cNvSpPr/>
              <p:nvPr/>
            </p:nvSpPr>
            <p:spPr>
              <a:xfrm>
                <a:off x="17008499" y="3333448"/>
                <a:ext cx="27915" cy="46551"/>
              </a:xfrm>
              <a:custGeom>
                <a:avLst/>
                <a:gdLst>
                  <a:gd name="connsiteX0" fmla="*/ 27916 w 27915"/>
                  <a:gd name="connsiteY0" fmla="*/ 23860 h 46551"/>
                  <a:gd name="connsiteX1" fmla="*/ 17057 w 27915"/>
                  <a:gd name="connsiteY1" fmla="*/ 1476 h 46551"/>
                  <a:gd name="connsiteX2" fmla="*/ 8 w 27915"/>
                  <a:gd name="connsiteY2" fmla="*/ 13573 h 46551"/>
                  <a:gd name="connsiteX3" fmla="*/ 27916 w 27915"/>
                  <a:gd name="connsiteY3" fmla="*/ 23860 h 46551"/>
                </a:gdLst>
                <a:ahLst/>
                <a:cxnLst>
                  <a:cxn ang="0">
                    <a:pos x="connsiteX0" y="connsiteY0"/>
                  </a:cxn>
                  <a:cxn ang="0">
                    <a:pos x="connsiteX1" y="connsiteY1"/>
                  </a:cxn>
                  <a:cxn ang="0">
                    <a:pos x="connsiteX2" y="connsiteY2"/>
                  </a:cxn>
                  <a:cxn ang="0">
                    <a:pos x="connsiteX3" y="connsiteY3"/>
                  </a:cxn>
                </a:cxnLst>
                <a:rect l="l" t="t" r="r" b="b"/>
                <a:pathLst>
                  <a:path w="27915" h="46551">
                    <a:moveTo>
                      <a:pt x="27916" y="23860"/>
                    </a:moveTo>
                    <a:cubicBezTo>
                      <a:pt x="15343" y="44148"/>
                      <a:pt x="21058" y="9573"/>
                      <a:pt x="17057" y="1476"/>
                    </a:cubicBezTo>
                    <a:cubicBezTo>
                      <a:pt x="10866" y="-7668"/>
                      <a:pt x="6485" y="29289"/>
                      <a:pt x="8" y="13573"/>
                    </a:cubicBezTo>
                    <a:cubicBezTo>
                      <a:pt x="-373" y="40815"/>
                      <a:pt x="13628" y="66532"/>
                      <a:pt x="27916" y="2386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67" name="Freeform: Shape 74266">
                <a:extLst>
                  <a:ext uri="{FF2B5EF4-FFF2-40B4-BE49-F238E27FC236}">
                    <a16:creationId xmlns:a16="http://schemas.microsoft.com/office/drawing/2014/main" id="{CE84F8C4-2C5D-48F2-832F-1272FCDA9E33}"/>
                  </a:ext>
                </a:extLst>
              </p:cNvPr>
              <p:cNvSpPr/>
              <p:nvPr/>
            </p:nvSpPr>
            <p:spPr>
              <a:xfrm>
                <a:off x="16916018" y="3588575"/>
                <a:ext cx="21145" cy="54292"/>
              </a:xfrm>
              <a:custGeom>
                <a:avLst/>
                <a:gdLst>
                  <a:gd name="connsiteX0" fmla="*/ 18383 w 21145"/>
                  <a:gd name="connsiteY0" fmla="*/ 54292 h 54292"/>
                  <a:gd name="connsiteX1" fmla="*/ 21146 w 21145"/>
                  <a:gd name="connsiteY1" fmla="*/ 0 h 54292"/>
                  <a:gd name="connsiteX2" fmla="*/ 0 w 21145"/>
                  <a:gd name="connsiteY2" fmla="*/ 47720 h 54292"/>
                  <a:gd name="connsiteX3" fmla="*/ 18383 w 21145"/>
                  <a:gd name="connsiteY3" fmla="*/ 54292 h 54292"/>
                </a:gdLst>
                <a:ahLst/>
                <a:cxnLst>
                  <a:cxn ang="0">
                    <a:pos x="connsiteX0" y="connsiteY0"/>
                  </a:cxn>
                  <a:cxn ang="0">
                    <a:pos x="connsiteX1" y="connsiteY1"/>
                  </a:cxn>
                  <a:cxn ang="0">
                    <a:pos x="connsiteX2" y="connsiteY2"/>
                  </a:cxn>
                  <a:cxn ang="0">
                    <a:pos x="connsiteX3" y="connsiteY3"/>
                  </a:cxn>
                </a:cxnLst>
                <a:rect l="l" t="t" r="r" b="b"/>
                <a:pathLst>
                  <a:path w="21145" h="54292">
                    <a:moveTo>
                      <a:pt x="18383" y="54292"/>
                    </a:moveTo>
                    <a:cubicBezTo>
                      <a:pt x="22860" y="26194"/>
                      <a:pt x="1715" y="57436"/>
                      <a:pt x="21146" y="0"/>
                    </a:cubicBezTo>
                    <a:cubicBezTo>
                      <a:pt x="14002" y="13430"/>
                      <a:pt x="6477" y="18859"/>
                      <a:pt x="0" y="47720"/>
                    </a:cubicBezTo>
                    <a:cubicBezTo>
                      <a:pt x="6096" y="49911"/>
                      <a:pt x="12192" y="52102"/>
                      <a:pt x="18383" y="5429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68" name="Freeform: Shape 74267">
                <a:extLst>
                  <a:ext uri="{FF2B5EF4-FFF2-40B4-BE49-F238E27FC236}">
                    <a16:creationId xmlns:a16="http://schemas.microsoft.com/office/drawing/2014/main" id="{F48824A3-85D2-43E2-80E1-1DFF00D5765A}"/>
                  </a:ext>
                </a:extLst>
              </p:cNvPr>
              <p:cNvSpPr/>
              <p:nvPr/>
            </p:nvSpPr>
            <p:spPr>
              <a:xfrm>
                <a:off x="16945127" y="3322828"/>
                <a:ext cx="20512" cy="25812"/>
              </a:xfrm>
              <a:custGeom>
                <a:avLst/>
                <a:gdLst>
                  <a:gd name="connsiteX0" fmla="*/ 19088 w 20512"/>
                  <a:gd name="connsiteY0" fmla="*/ 25813 h 25812"/>
                  <a:gd name="connsiteX1" fmla="*/ 1467 w 20512"/>
                  <a:gd name="connsiteY1" fmla="*/ 0 h 25812"/>
                  <a:gd name="connsiteX2" fmla="*/ 19088 w 20512"/>
                  <a:gd name="connsiteY2" fmla="*/ 25813 h 25812"/>
                </a:gdLst>
                <a:ahLst/>
                <a:cxnLst>
                  <a:cxn ang="0">
                    <a:pos x="connsiteX0" y="connsiteY0"/>
                  </a:cxn>
                  <a:cxn ang="0">
                    <a:pos x="connsiteX1" y="connsiteY1"/>
                  </a:cxn>
                  <a:cxn ang="0">
                    <a:pos x="connsiteX2" y="connsiteY2"/>
                  </a:cxn>
                </a:cxnLst>
                <a:rect l="l" t="t" r="r" b="b"/>
                <a:pathLst>
                  <a:path w="20512" h="25812">
                    <a:moveTo>
                      <a:pt x="19088" y="25813"/>
                    </a:moveTo>
                    <a:cubicBezTo>
                      <a:pt x="26232" y="-10573"/>
                      <a:pt x="4324" y="24193"/>
                      <a:pt x="1467" y="0"/>
                    </a:cubicBezTo>
                    <a:cubicBezTo>
                      <a:pt x="-5105" y="28194"/>
                      <a:pt x="12135" y="18955"/>
                      <a:pt x="19088" y="2581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69" name="Freeform: Shape 74268">
                <a:extLst>
                  <a:ext uri="{FF2B5EF4-FFF2-40B4-BE49-F238E27FC236}">
                    <a16:creationId xmlns:a16="http://schemas.microsoft.com/office/drawing/2014/main" id="{B5D7E3F7-B820-47C5-B16B-EC4D75CC4E10}"/>
                  </a:ext>
                </a:extLst>
              </p:cNvPr>
              <p:cNvSpPr/>
              <p:nvPr/>
            </p:nvSpPr>
            <p:spPr>
              <a:xfrm>
                <a:off x="16882872" y="3485039"/>
                <a:ext cx="26479" cy="63817"/>
              </a:xfrm>
              <a:custGeom>
                <a:avLst/>
                <a:gdLst>
                  <a:gd name="connsiteX0" fmla="*/ 26479 w 26479"/>
                  <a:gd name="connsiteY0" fmla="*/ 27813 h 63817"/>
                  <a:gd name="connsiteX1" fmla="*/ 3334 w 26479"/>
                  <a:gd name="connsiteY1" fmla="*/ 0 h 63817"/>
                  <a:gd name="connsiteX2" fmla="*/ 0 w 26479"/>
                  <a:gd name="connsiteY2" fmla="*/ 63817 h 63817"/>
                  <a:gd name="connsiteX3" fmla="*/ 26479 w 26479"/>
                  <a:gd name="connsiteY3" fmla="*/ 27813 h 63817"/>
                </a:gdLst>
                <a:ahLst/>
                <a:cxnLst>
                  <a:cxn ang="0">
                    <a:pos x="connsiteX0" y="connsiteY0"/>
                  </a:cxn>
                  <a:cxn ang="0">
                    <a:pos x="connsiteX1" y="connsiteY1"/>
                  </a:cxn>
                  <a:cxn ang="0">
                    <a:pos x="connsiteX2" y="connsiteY2"/>
                  </a:cxn>
                  <a:cxn ang="0">
                    <a:pos x="connsiteX3" y="connsiteY3"/>
                  </a:cxn>
                </a:cxnLst>
                <a:rect l="l" t="t" r="r" b="b"/>
                <a:pathLst>
                  <a:path w="26479" h="63817">
                    <a:moveTo>
                      <a:pt x="26479" y="27813"/>
                    </a:moveTo>
                    <a:cubicBezTo>
                      <a:pt x="16573" y="29527"/>
                      <a:pt x="9906" y="24098"/>
                      <a:pt x="3334" y="0"/>
                    </a:cubicBezTo>
                    <a:cubicBezTo>
                      <a:pt x="-6287" y="34385"/>
                      <a:pt x="15145" y="20860"/>
                      <a:pt x="0" y="63817"/>
                    </a:cubicBezTo>
                    <a:cubicBezTo>
                      <a:pt x="8954" y="57817"/>
                      <a:pt x="17431" y="33909"/>
                      <a:pt x="26479" y="2781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70" name="Freeform: Shape 74269">
                <a:extLst>
                  <a:ext uri="{FF2B5EF4-FFF2-40B4-BE49-F238E27FC236}">
                    <a16:creationId xmlns:a16="http://schemas.microsoft.com/office/drawing/2014/main" id="{F9F69A93-DEE4-420E-B1A1-62289B869732}"/>
                  </a:ext>
                </a:extLst>
              </p:cNvPr>
              <p:cNvSpPr/>
              <p:nvPr/>
            </p:nvSpPr>
            <p:spPr>
              <a:xfrm>
                <a:off x="17050241" y="2920016"/>
                <a:ext cx="9601" cy="37623"/>
              </a:xfrm>
              <a:custGeom>
                <a:avLst/>
                <a:gdLst>
                  <a:gd name="connsiteX0" fmla="*/ 7128 w 9601"/>
                  <a:gd name="connsiteY0" fmla="*/ 37624 h 37623"/>
                  <a:gd name="connsiteX1" fmla="*/ 6842 w 9601"/>
                  <a:gd name="connsiteY1" fmla="*/ 0 h 37623"/>
                  <a:gd name="connsiteX2" fmla="*/ 7128 w 9601"/>
                  <a:gd name="connsiteY2" fmla="*/ 37624 h 37623"/>
                </a:gdLst>
                <a:ahLst/>
                <a:cxnLst>
                  <a:cxn ang="0">
                    <a:pos x="connsiteX0" y="connsiteY0"/>
                  </a:cxn>
                  <a:cxn ang="0">
                    <a:pos x="connsiteX1" y="connsiteY1"/>
                  </a:cxn>
                  <a:cxn ang="0">
                    <a:pos x="connsiteX2" y="connsiteY2"/>
                  </a:cxn>
                </a:cxnLst>
                <a:rect l="l" t="t" r="r" b="b"/>
                <a:pathLst>
                  <a:path w="9601" h="37623">
                    <a:moveTo>
                      <a:pt x="7128" y="37624"/>
                    </a:moveTo>
                    <a:cubicBezTo>
                      <a:pt x="13034" y="15240"/>
                      <a:pt x="6461" y="13335"/>
                      <a:pt x="6842" y="0"/>
                    </a:cubicBezTo>
                    <a:cubicBezTo>
                      <a:pt x="-6112" y="15716"/>
                      <a:pt x="2461" y="35242"/>
                      <a:pt x="7128" y="3762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71" name="Freeform: Shape 74270">
                <a:extLst>
                  <a:ext uri="{FF2B5EF4-FFF2-40B4-BE49-F238E27FC236}">
                    <a16:creationId xmlns:a16="http://schemas.microsoft.com/office/drawing/2014/main" id="{8C69D86D-B262-4BB5-97DE-6E4AF85D8100}"/>
                  </a:ext>
                </a:extLst>
              </p:cNvPr>
              <p:cNvSpPr/>
              <p:nvPr/>
            </p:nvSpPr>
            <p:spPr>
              <a:xfrm>
                <a:off x="16929069" y="3301206"/>
                <a:ext cx="14147" cy="34805"/>
              </a:xfrm>
              <a:custGeom>
                <a:avLst/>
                <a:gdLst>
                  <a:gd name="connsiteX0" fmla="*/ 12857 w 14147"/>
                  <a:gd name="connsiteY0" fmla="*/ 29051 h 34805"/>
                  <a:gd name="connsiteX1" fmla="*/ 9905 w 14147"/>
                  <a:gd name="connsiteY1" fmla="*/ 0 h 34805"/>
                  <a:gd name="connsiteX2" fmla="*/ 475 w 14147"/>
                  <a:gd name="connsiteY2" fmla="*/ 14668 h 34805"/>
                  <a:gd name="connsiteX3" fmla="*/ 12857 w 14147"/>
                  <a:gd name="connsiteY3" fmla="*/ 29051 h 34805"/>
                </a:gdLst>
                <a:ahLst/>
                <a:cxnLst>
                  <a:cxn ang="0">
                    <a:pos x="connsiteX0" y="connsiteY0"/>
                  </a:cxn>
                  <a:cxn ang="0">
                    <a:pos x="connsiteX1" y="connsiteY1"/>
                  </a:cxn>
                  <a:cxn ang="0">
                    <a:pos x="connsiteX2" y="connsiteY2"/>
                  </a:cxn>
                  <a:cxn ang="0">
                    <a:pos x="connsiteX3" y="connsiteY3"/>
                  </a:cxn>
                </a:cxnLst>
                <a:rect l="l" t="t" r="r" b="b"/>
                <a:pathLst>
                  <a:path w="14147" h="34805">
                    <a:moveTo>
                      <a:pt x="12857" y="29051"/>
                    </a:moveTo>
                    <a:cubicBezTo>
                      <a:pt x="19620" y="7144"/>
                      <a:pt x="-3049" y="31433"/>
                      <a:pt x="9905" y="0"/>
                    </a:cubicBezTo>
                    <a:cubicBezTo>
                      <a:pt x="6666" y="857"/>
                      <a:pt x="3713" y="15907"/>
                      <a:pt x="475" y="14668"/>
                    </a:cubicBezTo>
                    <a:cubicBezTo>
                      <a:pt x="-1906" y="31718"/>
                      <a:pt x="5047" y="41815"/>
                      <a:pt x="12857" y="2905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72" name="Freeform: Shape 74271">
                <a:extLst>
                  <a:ext uri="{FF2B5EF4-FFF2-40B4-BE49-F238E27FC236}">
                    <a16:creationId xmlns:a16="http://schemas.microsoft.com/office/drawing/2014/main" id="{A0056B03-1910-453F-A9E6-48EA5D30AA88}"/>
                  </a:ext>
                </a:extLst>
              </p:cNvPr>
              <p:cNvSpPr/>
              <p:nvPr/>
            </p:nvSpPr>
            <p:spPr>
              <a:xfrm>
                <a:off x="16813053" y="3675197"/>
                <a:ext cx="22764" cy="37775"/>
              </a:xfrm>
              <a:custGeom>
                <a:avLst/>
                <a:gdLst>
                  <a:gd name="connsiteX0" fmla="*/ 13526 w 22764"/>
                  <a:gd name="connsiteY0" fmla="*/ 37775 h 37775"/>
                  <a:gd name="connsiteX1" fmla="*/ 22765 w 22764"/>
                  <a:gd name="connsiteY1" fmla="*/ 4152 h 37775"/>
                  <a:gd name="connsiteX2" fmla="*/ 0 w 22764"/>
                  <a:gd name="connsiteY2" fmla="*/ 13868 h 37775"/>
                  <a:gd name="connsiteX3" fmla="*/ 13526 w 22764"/>
                  <a:gd name="connsiteY3" fmla="*/ 37775 h 37775"/>
                </a:gdLst>
                <a:ahLst/>
                <a:cxnLst>
                  <a:cxn ang="0">
                    <a:pos x="connsiteX0" y="connsiteY0"/>
                  </a:cxn>
                  <a:cxn ang="0">
                    <a:pos x="connsiteX1" y="connsiteY1"/>
                  </a:cxn>
                  <a:cxn ang="0">
                    <a:pos x="connsiteX2" y="connsiteY2"/>
                  </a:cxn>
                  <a:cxn ang="0">
                    <a:pos x="connsiteX3" y="connsiteY3"/>
                  </a:cxn>
                </a:cxnLst>
                <a:rect l="l" t="t" r="r" b="b"/>
                <a:pathLst>
                  <a:path w="22764" h="37775">
                    <a:moveTo>
                      <a:pt x="13526" y="37775"/>
                    </a:moveTo>
                    <a:cubicBezTo>
                      <a:pt x="16574" y="26536"/>
                      <a:pt x="19717" y="15296"/>
                      <a:pt x="22765" y="4152"/>
                    </a:cubicBezTo>
                    <a:cubicBezTo>
                      <a:pt x="14954" y="-1944"/>
                      <a:pt x="7239" y="-3278"/>
                      <a:pt x="0" y="13868"/>
                    </a:cubicBezTo>
                    <a:cubicBezTo>
                      <a:pt x="476" y="27964"/>
                      <a:pt x="7715" y="31775"/>
                      <a:pt x="13526" y="3777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73" name="Freeform: Shape 74272">
                <a:extLst>
                  <a:ext uri="{FF2B5EF4-FFF2-40B4-BE49-F238E27FC236}">
                    <a16:creationId xmlns:a16="http://schemas.microsoft.com/office/drawing/2014/main" id="{65F4B510-214F-4252-9501-F564E37FBD99}"/>
                  </a:ext>
                </a:extLst>
              </p:cNvPr>
              <p:cNvSpPr/>
              <p:nvPr/>
            </p:nvSpPr>
            <p:spPr>
              <a:xfrm>
                <a:off x="16800099" y="3649445"/>
                <a:ext cx="32843" cy="34571"/>
              </a:xfrm>
              <a:custGeom>
                <a:avLst/>
                <a:gdLst>
                  <a:gd name="connsiteX0" fmla="*/ 30289 w 32843"/>
                  <a:gd name="connsiteY0" fmla="*/ 18474 h 34571"/>
                  <a:gd name="connsiteX1" fmla="*/ 11906 w 32843"/>
                  <a:gd name="connsiteY1" fmla="*/ 1996 h 34571"/>
                  <a:gd name="connsiteX2" fmla="*/ 0 w 32843"/>
                  <a:gd name="connsiteY2" fmla="*/ 34571 h 34571"/>
                  <a:gd name="connsiteX3" fmla="*/ 30289 w 32843"/>
                  <a:gd name="connsiteY3" fmla="*/ 18474 h 34571"/>
                </a:gdLst>
                <a:ahLst/>
                <a:cxnLst>
                  <a:cxn ang="0">
                    <a:pos x="connsiteX0" y="connsiteY0"/>
                  </a:cxn>
                  <a:cxn ang="0">
                    <a:pos x="connsiteX1" y="connsiteY1"/>
                  </a:cxn>
                  <a:cxn ang="0">
                    <a:pos x="connsiteX2" y="connsiteY2"/>
                  </a:cxn>
                  <a:cxn ang="0">
                    <a:pos x="connsiteX3" y="connsiteY3"/>
                  </a:cxn>
                </a:cxnLst>
                <a:rect l="l" t="t" r="r" b="b"/>
                <a:pathLst>
                  <a:path w="32843" h="34571">
                    <a:moveTo>
                      <a:pt x="30289" y="18474"/>
                    </a:moveTo>
                    <a:cubicBezTo>
                      <a:pt x="40481" y="-21817"/>
                      <a:pt x="17240" y="18950"/>
                      <a:pt x="11906" y="1996"/>
                    </a:cubicBezTo>
                    <a:cubicBezTo>
                      <a:pt x="8096" y="17140"/>
                      <a:pt x="3905" y="18379"/>
                      <a:pt x="0" y="34571"/>
                    </a:cubicBezTo>
                    <a:cubicBezTo>
                      <a:pt x="9906" y="21808"/>
                      <a:pt x="19717" y="5520"/>
                      <a:pt x="30289" y="1847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74" name="Freeform: Shape 74273">
                <a:extLst>
                  <a:ext uri="{FF2B5EF4-FFF2-40B4-BE49-F238E27FC236}">
                    <a16:creationId xmlns:a16="http://schemas.microsoft.com/office/drawing/2014/main" id="{3C2FF340-952E-471A-B629-377093CAD36E}"/>
                  </a:ext>
                </a:extLst>
              </p:cNvPr>
              <p:cNvSpPr/>
              <p:nvPr/>
            </p:nvSpPr>
            <p:spPr>
              <a:xfrm>
                <a:off x="17182719" y="2199164"/>
                <a:ext cx="34372" cy="84105"/>
              </a:xfrm>
              <a:custGeom>
                <a:avLst/>
                <a:gdLst>
                  <a:gd name="connsiteX0" fmla="*/ 31528 w 34372"/>
                  <a:gd name="connsiteY0" fmla="*/ 47816 h 84105"/>
                  <a:gd name="connsiteX1" fmla="*/ 30670 w 34372"/>
                  <a:gd name="connsiteY1" fmla="*/ 0 h 84105"/>
                  <a:gd name="connsiteX2" fmla="*/ 13621 w 34372"/>
                  <a:gd name="connsiteY2" fmla="*/ 30004 h 84105"/>
                  <a:gd name="connsiteX3" fmla="*/ 0 w 34372"/>
                  <a:gd name="connsiteY3" fmla="*/ 80391 h 84105"/>
                  <a:gd name="connsiteX4" fmla="*/ 8096 w 34372"/>
                  <a:gd name="connsiteY4" fmla="*/ 84106 h 84105"/>
                  <a:gd name="connsiteX5" fmla="*/ 20478 w 34372"/>
                  <a:gd name="connsiteY5" fmla="*/ 80391 h 84105"/>
                  <a:gd name="connsiteX6" fmla="*/ 31528 w 34372"/>
                  <a:gd name="connsiteY6" fmla="*/ 47816 h 84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372" h="84105">
                    <a:moveTo>
                      <a:pt x="31528" y="47816"/>
                    </a:moveTo>
                    <a:cubicBezTo>
                      <a:pt x="39528" y="17145"/>
                      <a:pt x="27813" y="21431"/>
                      <a:pt x="30670" y="0"/>
                    </a:cubicBezTo>
                    <a:cubicBezTo>
                      <a:pt x="25051" y="8954"/>
                      <a:pt x="18955" y="32385"/>
                      <a:pt x="13621" y="30004"/>
                    </a:cubicBezTo>
                    <a:cubicBezTo>
                      <a:pt x="9048" y="46863"/>
                      <a:pt x="4572" y="63627"/>
                      <a:pt x="0" y="80391"/>
                    </a:cubicBezTo>
                    <a:cubicBezTo>
                      <a:pt x="5048" y="68961"/>
                      <a:pt x="22003" y="36957"/>
                      <a:pt x="8096" y="84106"/>
                    </a:cubicBezTo>
                    <a:cubicBezTo>
                      <a:pt x="16383" y="66294"/>
                      <a:pt x="16573" y="70199"/>
                      <a:pt x="20478" y="80391"/>
                    </a:cubicBezTo>
                    <a:cubicBezTo>
                      <a:pt x="28765" y="59436"/>
                      <a:pt x="23907" y="41339"/>
                      <a:pt x="31528" y="4781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75" name="Freeform: Shape 74274">
                <a:extLst>
                  <a:ext uri="{FF2B5EF4-FFF2-40B4-BE49-F238E27FC236}">
                    <a16:creationId xmlns:a16="http://schemas.microsoft.com/office/drawing/2014/main" id="{696E38B4-9268-4C9B-BA74-4A164FC8D81E}"/>
                  </a:ext>
                </a:extLst>
              </p:cNvPr>
              <p:cNvSpPr/>
              <p:nvPr/>
            </p:nvSpPr>
            <p:spPr>
              <a:xfrm>
                <a:off x="16903966" y="3299492"/>
                <a:ext cx="15767" cy="38769"/>
              </a:xfrm>
              <a:custGeom>
                <a:avLst/>
                <a:gdLst>
                  <a:gd name="connsiteX0" fmla="*/ 8814 w 15767"/>
                  <a:gd name="connsiteY0" fmla="*/ 37624 h 38769"/>
                  <a:gd name="connsiteX1" fmla="*/ 15768 w 15767"/>
                  <a:gd name="connsiteY1" fmla="*/ 12382 h 38769"/>
                  <a:gd name="connsiteX2" fmla="*/ 8338 w 15767"/>
                  <a:gd name="connsiteY2" fmla="*/ 0 h 38769"/>
                  <a:gd name="connsiteX3" fmla="*/ 8814 w 15767"/>
                  <a:gd name="connsiteY3" fmla="*/ 37624 h 38769"/>
                </a:gdLst>
                <a:ahLst/>
                <a:cxnLst>
                  <a:cxn ang="0">
                    <a:pos x="connsiteX0" y="connsiteY0"/>
                  </a:cxn>
                  <a:cxn ang="0">
                    <a:pos x="connsiteX1" y="connsiteY1"/>
                  </a:cxn>
                  <a:cxn ang="0">
                    <a:pos x="connsiteX2" y="connsiteY2"/>
                  </a:cxn>
                  <a:cxn ang="0">
                    <a:pos x="connsiteX3" y="connsiteY3"/>
                  </a:cxn>
                </a:cxnLst>
                <a:rect l="l" t="t" r="r" b="b"/>
                <a:pathLst>
                  <a:path w="15767" h="38769">
                    <a:moveTo>
                      <a:pt x="8814" y="37624"/>
                    </a:moveTo>
                    <a:lnTo>
                      <a:pt x="15768" y="12382"/>
                    </a:lnTo>
                    <a:cubicBezTo>
                      <a:pt x="9481" y="22003"/>
                      <a:pt x="3576" y="19812"/>
                      <a:pt x="8338" y="0"/>
                    </a:cubicBezTo>
                    <a:cubicBezTo>
                      <a:pt x="-3092" y="12001"/>
                      <a:pt x="-2616" y="45339"/>
                      <a:pt x="8814" y="3762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76" name="Freeform: Shape 74275">
                <a:extLst>
                  <a:ext uri="{FF2B5EF4-FFF2-40B4-BE49-F238E27FC236}">
                    <a16:creationId xmlns:a16="http://schemas.microsoft.com/office/drawing/2014/main" id="{4EB8E641-519C-4381-AE93-8F3BBA3AF5BF}"/>
                  </a:ext>
                </a:extLst>
              </p:cNvPr>
              <p:cNvSpPr/>
              <p:nvPr/>
            </p:nvSpPr>
            <p:spPr>
              <a:xfrm>
                <a:off x="17008654" y="2885055"/>
                <a:ext cx="16945" cy="17492"/>
              </a:xfrm>
              <a:custGeom>
                <a:avLst/>
                <a:gdLst>
                  <a:gd name="connsiteX0" fmla="*/ 16426 w 16945"/>
                  <a:gd name="connsiteY0" fmla="*/ 12101 h 17492"/>
                  <a:gd name="connsiteX1" fmla="*/ 519 w 16945"/>
                  <a:gd name="connsiteY1" fmla="*/ 5433 h 17492"/>
                  <a:gd name="connsiteX2" fmla="*/ 16426 w 16945"/>
                  <a:gd name="connsiteY2" fmla="*/ 12101 h 17492"/>
                </a:gdLst>
                <a:ahLst/>
                <a:cxnLst>
                  <a:cxn ang="0">
                    <a:pos x="connsiteX0" y="connsiteY0"/>
                  </a:cxn>
                  <a:cxn ang="0">
                    <a:pos x="connsiteX1" y="connsiteY1"/>
                  </a:cxn>
                  <a:cxn ang="0">
                    <a:pos x="connsiteX2" y="connsiteY2"/>
                  </a:cxn>
                </a:cxnLst>
                <a:rect l="l" t="t" r="r" b="b"/>
                <a:pathLst>
                  <a:path w="16945" h="17492">
                    <a:moveTo>
                      <a:pt x="16426" y="12101"/>
                    </a:moveTo>
                    <a:cubicBezTo>
                      <a:pt x="19950" y="-11617"/>
                      <a:pt x="4520" y="7148"/>
                      <a:pt x="519" y="5433"/>
                    </a:cubicBezTo>
                    <a:cubicBezTo>
                      <a:pt x="-3005" y="29055"/>
                      <a:pt x="12425" y="10386"/>
                      <a:pt x="16426" y="1210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77" name="Freeform: Shape 74276">
                <a:extLst>
                  <a:ext uri="{FF2B5EF4-FFF2-40B4-BE49-F238E27FC236}">
                    <a16:creationId xmlns:a16="http://schemas.microsoft.com/office/drawing/2014/main" id="{E6F1E76F-0396-4EB3-8241-D4003C33EBD3}"/>
                  </a:ext>
                </a:extLst>
              </p:cNvPr>
              <p:cNvSpPr/>
              <p:nvPr/>
            </p:nvSpPr>
            <p:spPr>
              <a:xfrm>
                <a:off x="16891334" y="3273870"/>
                <a:ext cx="8967" cy="39528"/>
              </a:xfrm>
              <a:custGeom>
                <a:avLst/>
                <a:gdLst>
                  <a:gd name="connsiteX0" fmla="*/ 8968 w 8967"/>
                  <a:gd name="connsiteY0" fmla="*/ 39529 h 39528"/>
                  <a:gd name="connsiteX1" fmla="*/ 3634 w 8967"/>
                  <a:gd name="connsiteY1" fmla="*/ 0 h 39528"/>
                  <a:gd name="connsiteX2" fmla="*/ 8968 w 8967"/>
                  <a:gd name="connsiteY2" fmla="*/ 39529 h 39528"/>
                </a:gdLst>
                <a:ahLst/>
                <a:cxnLst>
                  <a:cxn ang="0">
                    <a:pos x="connsiteX0" y="connsiteY0"/>
                  </a:cxn>
                  <a:cxn ang="0">
                    <a:pos x="connsiteX1" y="connsiteY1"/>
                  </a:cxn>
                  <a:cxn ang="0">
                    <a:pos x="connsiteX2" y="connsiteY2"/>
                  </a:cxn>
                </a:cxnLst>
                <a:rect l="l" t="t" r="r" b="b"/>
                <a:pathLst>
                  <a:path w="8967" h="39528">
                    <a:moveTo>
                      <a:pt x="8968" y="39529"/>
                    </a:moveTo>
                    <a:cubicBezTo>
                      <a:pt x="6587" y="27337"/>
                      <a:pt x="10682" y="5048"/>
                      <a:pt x="3634" y="0"/>
                    </a:cubicBezTo>
                    <a:cubicBezTo>
                      <a:pt x="-3986" y="27718"/>
                      <a:pt x="1634" y="34957"/>
                      <a:pt x="8968" y="3952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78" name="Freeform: Shape 74277">
                <a:extLst>
                  <a:ext uri="{FF2B5EF4-FFF2-40B4-BE49-F238E27FC236}">
                    <a16:creationId xmlns:a16="http://schemas.microsoft.com/office/drawing/2014/main" id="{A7C56D56-4792-44C2-93F7-19E50365D96A}"/>
                  </a:ext>
                </a:extLst>
              </p:cNvPr>
              <p:cNvSpPr/>
              <p:nvPr/>
            </p:nvSpPr>
            <p:spPr>
              <a:xfrm>
                <a:off x="16648557" y="4040061"/>
                <a:ext cx="23621" cy="54482"/>
              </a:xfrm>
              <a:custGeom>
                <a:avLst/>
                <a:gdLst>
                  <a:gd name="connsiteX0" fmla="*/ 23622 w 23621"/>
                  <a:gd name="connsiteY0" fmla="*/ 13525 h 54482"/>
                  <a:gd name="connsiteX1" fmla="*/ 12382 w 23621"/>
                  <a:gd name="connsiteY1" fmla="*/ 0 h 54482"/>
                  <a:gd name="connsiteX2" fmla="*/ 0 w 23621"/>
                  <a:gd name="connsiteY2" fmla="*/ 32480 h 54482"/>
                  <a:gd name="connsiteX3" fmla="*/ 8954 w 23621"/>
                  <a:gd name="connsiteY3" fmla="*/ 54483 h 54482"/>
                  <a:gd name="connsiteX4" fmla="*/ 23622 w 23621"/>
                  <a:gd name="connsiteY4" fmla="*/ 13525 h 54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21" h="54482">
                    <a:moveTo>
                      <a:pt x="23622" y="13525"/>
                    </a:moveTo>
                    <a:cubicBezTo>
                      <a:pt x="12668" y="29813"/>
                      <a:pt x="8382" y="26860"/>
                      <a:pt x="12382" y="0"/>
                    </a:cubicBezTo>
                    <a:cubicBezTo>
                      <a:pt x="7906" y="1238"/>
                      <a:pt x="4096" y="20098"/>
                      <a:pt x="0" y="32480"/>
                    </a:cubicBezTo>
                    <a:cubicBezTo>
                      <a:pt x="7144" y="33814"/>
                      <a:pt x="13716" y="36004"/>
                      <a:pt x="8954" y="54483"/>
                    </a:cubicBezTo>
                    <a:cubicBezTo>
                      <a:pt x="19526" y="46958"/>
                      <a:pt x="20098" y="31623"/>
                      <a:pt x="23622" y="1352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79" name="Freeform: Shape 74278">
                <a:extLst>
                  <a:ext uri="{FF2B5EF4-FFF2-40B4-BE49-F238E27FC236}">
                    <a16:creationId xmlns:a16="http://schemas.microsoft.com/office/drawing/2014/main" id="{947F64EB-E941-49D9-AD51-13A7EDBD6A1D}"/>
                  </a:ext>
                </a:extLst>
              </p:cNvPr>
              <p:cNvSpPr/>
              <p:nvPr/>
            </p:nvSpPr>
            <p:spPr>
              <a:xfrm>
                <a:off x="16982494" y="2869819"/>
                <a:ext cx="22202" cy="57816"/>
              </a:xfrm>
              <a:custGeom>
                <a:avLst/>
                <a:gdLst>
                  <a:gd name="connsiteX0" fmla="*/ 22202 w 22202"/>
                  <a:gd name="connsiteY0" fmla="*/ 0 h 57816"/>
                  <a:gd name="connsiteX1" fmla="*/ 3628 w 22202"/>
                  <a:gd name="connsiteY1" fmla="*/ 57817 h 57816"/>
                  <a:gd name="connsiteX2" fmla="*/ 22202 w 22202"/>
                  <a:gd name="connsiteY2" fmla="*/ 0 h 57816"/>
                </a:gdLst>
                <a:ahLst/>
                <a:cxnLst>
                  <a:cxn ang="0">
                    <a:pos x="connsiteX0" y="connsiteY0"/>
                  </a:cxn>
                  <a:cxn ang="0">
                    <a:pos x="connsiteX1" y="connsiteY1"/>
                  </a:cxn>
                  <a:cxn ang="0">
                    <a:pos x="connsiteX2" y="connsiteY2"/>
                  </a:cxn>
                </a:cxnLst>
                <a:rect l="l" t="t" r="r" b="b"/>
                <a:pathLst>
                  <a:path w="22202" h="57816">
                    <a:moveTo>
                      <a:pt x="22202" y="0"/>
                    </a:moveTo>
                    <a:cubicBezTo>
                      <a:pt x="14963" y="3048"/>
                      <a:pt x="-9040" y="53721"/>
                      <a:pt x="3628" y="57817"/>
                    </a:cubicBezTo>
                    <a:cubicBezTo>
                      <a:pt x="9915" y="27908"/>
                      <a:pt x="16011" y="26956"/>
                      <a:pt x="22202"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80" name="Freeform: Shape 74279">
                <a:extLst>
                  <a:ext uri="{FF2B5EF4-FFF2-40B4-BE49-F238E27FC236}">
                    <a16:creationId xmlns:a16="http://schemas.microsoft.com/office/drawing/2014/main" id="{EEC8A5F5-0E95-479E-B28F-D20762BD5139}"/>
                  </a:ext>
                </a:extLst>
              </p:cNvPr>
              <p:cNvSpPr/>
              <p:nvPr/>
            </p:nvSpPr>
            <p:spPr>
              <a:xfrm>
                <a:off x="16864012" y="3250247"/>
                <a:ext cx="23622" cy="76485"/>
              </a:xfrm>
              <a:custGeom>
                <a:avLst/>
                <a:gdLst>
                  <a:gd name="connsiteX0" fmla="*/ 23622 w 23622"/>
                  <a:gd name="connsiteY0" fmla="*/ 1905 h 76485"/>
                  <a:gd name="connsiteX1" fmla="*/ 18764 w 23622"/>
                  <a:gd name="connsiteY1" fmla="*/ 0 h 76485"/>
                  <a:gd name="connsiteX2" fmla="*/ 14002 w 23622"/>
                  <a:gd name="connsiteY2" fmla="*/ 7429 h 76485"/>
                  <a:gd name="connsiteX3" fmla="*/ 0 w 23622"/>
                  <a:gd name="connsiteY3" fmla="*/ 76486 h 76485"/>
                  <a:gd name="connsiteX4" fmla="*/ 23622 w 23622"/>
                  <a:gd name="connsiteY4" fmla="*/ 1905 h 76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22" h="76485">
                    <a:moveTo>
                      <a:pt x="23622" y="1905"/>
                    </a:moveTo>
                    <a:lnTo>
                      <a:pt x="18764" y="0"/>
                    </a:lnTo>
                    <a:cubicBezTo>
                      <a:pt x="17240" y="7334"/>
                      <a:pt x="15621" y="7525"/>
                      <a:pt x="14002" y="7429"/>
                    </a:cubicBezTo>
                    <a:cubicBezTo>
                      <a:pt x="10382" y="39243"/>
                      <a:pt x="9811" y="36957"/>
                      <a:pt x="0" y="76486"/>
                    </a:cubicBezTo>
                    <a:cubicBezTo>
                      <a:pt x="12002" y="65437"/>
                      <a:pt x="18288" y="23241"/>
                      <a:pt x="23622" y="190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81" name="Freeform: Shape 74280">
                <a:extLst>
                  <a:ext uri="{FF2B5EF4-FFF2-40B4-BE49-F238E27FC236}">
                    <a16:creationId xmlns:a16="http://schemas.microsoft.com/office/drawing/2014/main" id="{0DCF70DC-1F38-4E49-880F-5DEF33BAE851}"/>
                  </a:ext>
                </a:extLst>
              </p:cNvPr>
              <p:cNvSpPr/>
              <p:nvPr/>
            </p:nvSpPr>
            <p:spPr>
              <a:xfrm>
                <a:off x="16580836" y="4135916"/>
                <a:ext cx="29345" cy="82988"/>
              </a:xfrm>
              <a:custGeom>
                <a:avLst/>
                <a:gdLst>
                  <a:gd name="connsiteX0" fmla="*/ 7332 w 29345"/>
                  <a:gd name="connsiteY0" fmla="*/ 81404 h 82988"/>
                  <a:gd name="connsiteX1" fmla="*/ 29335 w 29345"/>
                  <a:gd name="connsiteY1" fmla="*/ 5966 h 82988"/>
                  <a:gd name="connsiteX2" fmla="*/ 7332 w 29345"/>
                  <a:gd name="connsiteY2" fmla="*/ 81404 h 82988"/>
                </a:gdLst>
                <a:ahLst/>
                <a:cxnLst>
                  <a:cxn ang="0">
                    <a:pos x="connsiteX0" y="connsiteY0"/>
                  </a:cxn>
                  <a:cxn ang="0">
                    <a:pos x="connsiteX1" y="connsiteY1"/>
                  </a:cxn>
                  <a:cxn ang="0">
                    <a:pos x="connsiteX2" y="connsiteY2"/>
                  </a:cxn>
                </a:cxnLst>
                <a:rect l="l" t="t" r="r" b="b"/>
                <a:pathLst>
                  <a:path w="29345" h="82988">
                    <a:moveTo>
                      <a:pt x="7332" y="81404"/>
                    </a:moveTo>
                    <a:cubicBezTo>
                      <a:pt x="11046" y="64259"/>
                      <a:pt x="18571" y="16730"/>
                      <a:pt x="29335" y="5966"/>
                    </a:cubicBezTo>
                    <a:cubicBezTo>
                      <a:pt x="30192" y="-28514"/>
                      <a:pt x="-17909" y="98454"/>
                      <a:pt x="7332" y="8140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82" name="Freeform: Shape 74281">
                <a:extLst>
                  <a:ext uri="{FF2B5EF4-FFF2-40B4-BE49-F238E27FC236}">
                    <a16:creationId xmlns:a16="http://schemas.microsoft.com/office/drawing/2014/main" id="{6CE0E750-E1C9-4D6B-9C76-E6E1DA8439D2}"/>
                  </a:ext>
                </a:extLst>
              </p:cNvPr>
              <p:cNvSpPr/>
              <p:nvPr/>
            </p:nvSpPr>
            <p:spPr>
              <a:xfrm>
                <a:off x="16744664" y="3562667"/>
                <a:ext cx="16801" cy="34480"/>
              </a:xfrm>
              <a:custGeom>
                <a:avLst/>
                <a:gdLst>
                  <a:gd name="connsiteX0" fmla="*/ 15049 w 16801"/>
                  <a:gd name="connsiteY0" fmla="*/ 21717 h 34480"/>
                  <a:gd name="connsiteX1" fmla="*/ 7144 w 16801"/>
                  <a:gd name="connsiteY1" fmla="*/ 0 h 34480"/>
                  <a:gd name="connsiteX2" fmla="*/ 0 w 16801"/>
                  <a:gd name="connsiteY2" fmla="*/ 34481 h 34480"/>
                  <a:gd name="connsiteX3" fmla="*/ 15049 w 16801"/>
                  <a:gd name="connsiteY3" fmla="*/ 21717 h 34480"/>
                </a:gdLst>
                <a:ahLst/>
                <a:cxnLst>
                  <a:cxn ang="0">
                    <a:pos x="connsiteX0" y="connsiteY0"/>
                  </a:cxn>
                  <a:cxn ang="0">
                    <a:pos x="connsiteX1" y="connsiteY1"/>
                  </a:cxn>
                  <a:cxn ang="0">
                    <a:pos x="connsiteX2" y="connsiteY2"/>
                  </a:cxn>
                  <a:cxn ang="0">
                    <a:pos x="connsiteX3" y="connsiteY3"/>
                  </a:cxn>
                </a:cxnLst>
                <a:rect l="l" t="t" r="r" b="b"/>
                <a:pathLst>
                  <a:path w="16801" h="34480">
                    <a:moveTo>
                      <a:pt x="15049" y="21717"/>
                    </a:moveTo>
                    <a:cubicBezTo>
                      <a:pt x="19907" y="3334"/>
                      <a:pt x="13811" y="1143"/>
                      <a:pt x="7144" y="0"/>
                    </a:cubicBezTo>
                    <a:cubicBezTo>
                      <a:pt x="2477" y="14859"/>
                      <a:pt x="5144" y="18955"/>
                      <a:pt x="0" y="34481"/>
                    </a:cubicBezTo>
                    <a:cubicBezTo>
                      <a:pt x="5048" y="31623"/>
                      <a:pt x="10001" y="24575"/>
                      <a:pt x="15049" y="2171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83" name="Freeform: Shape 74282">
                <a:extLst>
                  <a:ext uri="{FF2B5EF4-FFF2-40B4-BE49-F238E27FC236}">
                    <a16:creationId xmlns:a16="http://schemas.microsoft.com/office/drawing/2014/main" id="{DFE9D844-7E70-46DD-8526-48AD5B2651ED}"/>
                  </a:ext>
                </a:extLst>
              </p:cNvPr>
              <p:cNvSpPr/>
              <p:nvPr/>
            </p:nvSpPr>
            <p:spPr>
              <a:xfrm>
                <a:off x="16861155" y="3108645"/>
                <a:ext cx="24373" cy="39771"/>
              </a:xfrm>
              <a:custGeom>
                <a:avLst/>
                <a:gdLst>
                  <a:gd name="connsiteX0" fmla="*/ 21336 w 24373"/>
                  <a:gd name="connsiteY0" fmla="*/ 38542 h 39771"/>
                  <a:gd name="connsiteX1" fmla="*/ 21526 w 24373"/>
                  <a:gd name="connsiteY1" fmla="*/ 1014 h 39771"/>
                  <a:gd name="connsiteX2" fmla="*/ 0 w 24373"/>
                  <a:gd name="connsiteY2" fmla="*/ 29684 h 39771"/>
                  <a:gd name="connsiteX3" fmla="*/ 21336 w 24373"/>
                  <a:gd name="connsiteY3" fmla="*/ 38542 h 39771"/>
                </a:gdLst>
                <a:ahLst/>
                <a:cxnLst>
                  <a:cxn ang="0">
                    <a:pos x="connsiteX0" y="connsiteY0"/>
                  </a:cxn>
                  <a:cxn ang="0">
                    <a:pos x="connsiteX1" y="connsiteY1"/>
                  </a:cxn>
                  <a:cxn ang="0">
                    <a:pos x="connsiteX2" y="connsiteY2"/>
                  </a:cxn>
                  <a:cxn ang="0">
                    <a:pos x="connsiteX3" y="connsiteY3"/>
                  </a:cxn>
                </a:cxnLst>
                <a:rect l="l" t="t" r="r" b="b"/>
                <a:pathLst>
                  <a:path w="24373" h="39771">
                    <a:moveTo>
                      <a:pt x="21336" y="38542"/>
                    </a:moveTo>
                    <a:cubicBezTo>
                      <a:pt x="28480" y="14920"/>
                      <a:pt x="20669" y="14730"/>
                      <a:pt x="21526" y="1014"/>
                    </a:cubicBezTo>
                    <a:cubicBezTo>
                      <a:pt x="14383" y="-5749"/>
                      <a:pt x="7144" y="23302"/>
                      <a:pt x="0" y="29684"/>
                    </a:cubicBezTo>
                    <a:cubicBezTo>
                      <a:pt x="1238" y="45305"/>
                      <a:pt x="10382" y="37971"/>
                      <a:pt x="21336" y="3854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84" name="Freeform: Shape 74283">
                <a:extLst>
                  <a:ext uri="{FF2B5EF4-FFF2-40B4-BE49-F238E27FC236}">
                    <a16:creationId xmlns:a16="http://schemas.microsoft.com/office/drawing/2014/main" id="{ECEF0C8E-FD51-4F0D-871D-B0829E82A7A0}"/>
                  </a:ext>
                </a:extLst>
              </p:cNvPr>
              <p:cNvSpPr/>
              <p:nvPr/>
            </p:nvSpPr>
            <p:spPr>
              <a:xfrm>
                <a:off x="16011239" y="5854516"/>
                <a:ext cx="52863" cy="63588"/>
              </a:xfrm>
              <a:custGeom>
                <a:avLst/>
                <a:gdLst>
                  <a:gd name="connsiteX0" fmla="*/ 37243 w 52863"/>
                  <a:gd name="connsiteY0" fmla="*/ 24346 h 63588"/>
                  <a:gd name="connsiteX1" fmla="*/ 43339 w 52863"/>
                  <a:gd name="connsiteY1" fmla="*/ 17202 h 63588"/>
                  <a:gd name="connsiteX2" fmla="*/ 0 w 52863"/>
                  <a:gd name="connsiteY2" fmla="*/ 58255 h 63588"/>
                  <a:gd name="connsiteX3" fmla="*/ 44387 w 52863"/>
                  <a:gd name="connsiteY3" fmla="*/ 63589 h 63588"/>
                  <a:gd name="connsiteX4" fmla="*/ 52864 w 52863"/>
                  <a:gd name="connsiteY4" fmla="*/ 11106 h 63588"/>
                  <a:gd name="connsiteX5" fmla="*/ 37243 w 52863"/>
                  <a:gd name="connsiteY5" fmla="*/ 24346 h 6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863" h="63588">
                    <a:moveTo>
                      <a:pt x="37243" y="24346"/>
                    </a:moveTo>
                    <a:cubicBezTo>
                      <a:pt x="33242" y="18154"/>
                      <a:pt x="39719" y="15583"/>
                      <a:pt x="43339" y="17202"/>
                    </a:cubicBezTo>
                    <a:cubicBezTo>
                      <a:pt x="46291" y="-27470"/>
                      <a:pt x="11144" y="25203"/>
                      <a:pt x="0" y="58255"/>
                    </a:cubicBezTo>
                    <a:cubicBezTo>
                      <a:pt x="17050" y="67589"/>
                      <a:pt x="35814" y="41110"/>
                      <a:pt x="44387" y="63589"/>
                    </a:cubicBezTo>
                    <a:cubicBezTo>
                      <a:pt x="50197" y="31585"/>
                      <a:pt x="33433" y="51397"/>
                      <a:pt x="52864" y="11106"/>
                    </a:cubicBezTo>
                    <a:cubicBezTo>
                      <a:pt x="47339" y="12535"/>
                      <a:pt x="42863" y="24060"/>
                      <a:pt x="37243" y="2434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85" name="Freeform: Shape 74284">
                <a:extLst>
                  <a:ext uri="{FF2B5EF4-FFF2-40B4-BE49-F238E27FC236}">
                    <a16:creationId xmlns:a16="http://schemas.microsoft.com/office/drawing/2014/main" id="{2C4E9D65-97C8-4524-BE16-5724F192EDE5}"/>
                  </a:ext>
                </a:extLst>
              </p:cNvPr>
              <p:cNvSpPr/>
              <p:nvPr/>
            </p:nvSpPr>
            <p:spPr>
              <a:xfrm>
                <a:off x="16802474" y="3303111"/>
                <a:ext cx="11302" cy="31146"/>
              </a:xfrm>
              <a:custGeom>
                <a:avLst/>
                <a:gdLst>
                  <a:gd name="connsiteX0" fmla="*/ 10007 w 11302"/>
                  <a:gd name="connsiteY0" fmla="*/ 31147 h 31146"/>
                  <a:gd name="connsiteX1" fmla="*/ 2673 w 11302"/>
                  <a:gd name="connsiteY1" fmla="*/ 0 h 31146"/>
                  <a:gd name="connsiteX2" fmla="*/ 10007 w 11302"/>
                  <a:gd name="connsiteY2" fmla="*/ 31147 h 31146"/>
                </a:gdLst>
                <a:ahLst/>
                <a:cxnLst>
                  <a:cxn ang="0">
                    <a:pos x="connsiteX0" y="connsiteY0"/>
                  </a:cxn>
                  <a:cxn ang="0">
                    <a:pos x="connsiteX1" y="connsiteY1"/>
                  </a:cxn>
                  <a:cxn ang="0">
                    <a:pos x="connsiteX2" y="connsiteY2"/>
                  </a:cxn>
                </a:cxnLst>
                <a:rect l="l" t="t" r="r" b="b"/>
                <a:pathLst>
                  <a:path w="11302" h="31146">
                    <a:moveTo>
                      <a:pt x="10007" y="31147"/>
                    </a:moveTo>
                    <a:cubicBezTo>
                      <a:pt x="14484" y="10287"/>
                      <a:pt x="6197" y="8763"/>
                      <a:pt x="2673" y="0"/>
                    </a:cubicBezTo>
                    <a:cubicBezTo>
                      <a:pt x="-4756" y="25432"/>
                      <a:pt x="5149" y="24384"/>
                      <a:pt x="10007" y="3114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86" name="Freeform: Shape 74285">
                <a:extLst>
                  <a:ext uri="{FF2B5EF4-FFF2-40B4-BE49-F238E27FC236}">
                    <a16:creationId xmlns:a16="http://schemas.microsoft.com/office/drawing/2014/main" id="{9677EB1A-10FE-427E-A88C-E2C25E2268A5}"/>
                  </a:ext>
                </a:extLst>
              </p:cNvPr>
              <p:cNvSpPr/>
              <p:nvPr/>
            </p:nvSpPr>
            <p:spPr>
              <a:xfrm>
                <a:off x="16509015" y="4216164"/>
                <a:ext cx="26891" cy="36875"/>
              </a:xfrm>
              <a:custGeom>
                <a:avLst/>
                <a:gdLst>
                  <a:gd name="connsiteX0" fmla="*/ 26860 w 26891"/>
                  <a:gd name="connsiteY0" fmla="*/ 9729 h 36875"/>
                  <a:gd name="connsiteX1" fmla="*/ 0 w 26891"/>
                  <a:gd name="connsiteY1" fmla="*/ 36875 h 36875"/>
                  <a:gd name="connsiteX2" fmla="*/ 26860 w 26891"/>
                  <a:gd name="connsiteY2" fmla="*/ 9729 h 36875"/>
                </a:gdLst>
                <a:ahLst/>
                <a:cxnLst>
                  <a:cxn ang="0">
                    <a:pos x="connsiteX0" y="connsiteY0"/>
                  </a:cxn>
                  <a:cxn ang="0">
                    <a:pos x="connsiteX1" y="connsiteY1"/>
                  </a:cxn>
                  <a:cxn ang="0">
                    <a:pos x="connsiteX2" y="connsiteY2"/>
                  </a:cxn>
                </a:cxnLst>
                <a:rect l="l" t="t" r="r" b="b"/>
                <a:pathLst>
                  <a:path w="26891" h="36875">
                    <a:moveTo>
                      <a:pt x="26860" y="9729"/>
                    </a:moveTo>
                    <a:cubicBezTo>
                      <a:pt x="27813" y="-11321"/>
                      <a:pt x="6477" y="3633"/>
                      <a:pt x="0" y="36875"/>
                    </a:cubicBezTo>
                    <a:cubicBezTo>
                      <a:pt x="9144" y="34589"/>
                      <a:pt x="17431" y="4490"/>
                      <a:pt x="26860" y="972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87" name="Freeform: Shape 74286">
                <a:extLst>
                  <a:ext uri="{FF2B5EF4-FFF2-40B4-BE49-F238E27FC236}">
                    <a16:creationId xmlns:a16="http://schemas.microsoft.com/office/drawing/2014/main" id="{D5210246-FD49-4DF2-A05B-0AC6280CA1C3}"/>
                  </a:ext>
                </a:extLst>
              </p:cNvPr>
              <p:cNvSpPr/>
              <p:nvPr/>
            </p:nvSpPr>
            <p:spPr>
              <a:xfrm>
                <a:off x="16632459" y="3587867"/>
                <a:ext cx="81724" cy="41722"/>
              </a:xfrm>
              <a:custGeom>
                <a:avLst/>
                <a:gdLst>
                  <a:gd name="connsiteX0" fmla="*/ 81724 w 81724"/>
                  <a:gd name="connsiteY0" fmla="*/ 16043 h 41722"/>
                  <a:gd name="connsiteX1" fmla="*/ 0 w 81724"/>
                  <a:gd name="connsiteY1" fmla="*/ 40237 h 41722"/>
                  <a:gd name="connsiteX2" fmla="*/ 81724 w 81724"/>
                  <a:gd name="connsiteY2" fmla="*/ 16043 h 41722"/>
                </a:gdLst>
                <a:ahLst/>
                <a:cxnLst>
                  <a:cxn ang="0">
                    <a:pos x="connsiteX0" y="connsiteY0"/>
                  </a:cxn>
                  <a:cxn ang="0">
                    <a:pos x="connsiteX1" y="connsiteY1"/>
                  </a:cxn>
                  <a:cxn ang="0">
                    <a:pos x="connsiteX2" y="connsiteY2"/>
                  </a:cxn>
                </a:cxnLst>
                <a:rect l="l" t="t" r="r" b="b"/>
                <a:pathLst>
                  <a:path w="81724" h="41722">
                    <a:moveTo>
                      <a:pt x="81724" y="16043"/>
                    </a:moveTo>
                    <a:cubicBezTo>
                      <a:pt x="64484" y="-18913"/>
                      <a:pt x="25718" y="9757"/>
                      <a:pt x="0" y="40237"/>
                    </a:cubicBezTo>
                    <a:cubicBezTo>
                      <a:pt x="17240" y="50619"/>
                      <a:pt x="56197" y="2708"/>
                      <a:pt x="81724" y="1604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88" name="Freeform: Shape 74287">
                <a:extLst>
                  <a:ext uri="{FF2B5EF4-FFF2-40B4-BE49-F238E27FC236}">
                    <a16:creationId xmlns:a16="http://schemas.microsoft.com/office/drawing/2014/main" id="{C1F93813-C839-4FDF-AC13-58971BB627CD}"/>
                  </a:ext>
                </a:extLst>
              </p:cNvPr>
              <p:cNvSpPr/>
              <p:nvPr/>
            </p:nvSpPr>
            <p:spPr>
              <a:xfrm>
                <a:off x="15785782" y="6440395"/>
                <a:ext cx="36671" cy="38380"/>
              </a:xfrm>
              <a:custGeom>
                <a:avLst/>
                <a:gdLst>
                  <a:gd name="connsiteX0" fmla="*/ 36671 w 36671"/>
                  <a:gd name="connsiteY0" fmla="*/ 9586 h 38380"/>
                  <a:gd name="connsiteX1" fmla="*/ 0 w 36671"/>
                  <a:gd name="connsiteY1" fmla="*/ 34160 h 38380"/>
                  <a:gd name="connsiteX2" fmla="*/ 36671 w 36671"/>
                  <a:gd name="connsiteY2" fmla="*/ 9586 h 38380"/>
                </a:gdLst>
                <a:ahLst/>
                <a:cxnLst>
                  <a:cxn ang="0">
                    <a:pos x="connsiteX0" y="connsiteY0"/>
                  </a:cxn>
                  <a:cxn ang="0">
                    <a:pos x="connsiteX1" y="connsiteY1"/>
                  </a:cxn>
                  <a:cxn ang="0">
                    <a:pos x="connsiteX2" y="connsiteY2"/>
                  </a:cxn>
                </a:cxnLst>
                <a:rect l="l" t="t" r="r" b="b"/>
                <a:pathLst>
                  <a:path w="36671" h="38380">
                    <a:moveTo>
                      <a:pt x="36671" y="9586"/>
                    </a:moveTo>
                    <a:cubicBezTo>
                      <a:pt x="35147" y="-12798"/>
                      <a:pt x="8096" y="7585"/>
                      <a:pt x="0" y="34160"/>
                    </a:cubicBezTo>
                    <a:cubicBezTo>
                      <a:pt x="14764" y="48829"/>
                      <a:pt x="24860" y="21492"/>
                      <a:pt x="36671" y="958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89" name="Freeform: Shape 74288">
                <a:extLst>
                  <a:ext uri="{FF2B5EF4-FFF2-40B4-BE49-F238E27FC236}">
                    <a16:creationId xmlns:a16="http://schemas.microsoft.com/office/drawing/2014/main" id="{1BDCD189-A5EA-4011-AC8F-1FDE0708EAAE}"/>
                  </a:ext>
                </a:extLst>
              </p:cNvPr>
              <p:cNvSpPr/>
              <p:nvPr/>
            </p:nvSpPr>
            <p:spPr>
              <a:xfrm>
                <a:off x="16341756" y="4560602"/>
                <a:ext cx="43651" cy="63817"/>
              </a:xfrm>
              <a:custGeom>
                <a:avLst/>
                <a:gdLst>
                  <a:gd name="connsiteX0" fmla="*/ 39053 w 43651"/>
                  <a:gd name="connsiteY0" fmla="*/ 8382 h 63817"/>
                  <a:gd name="connsiteX1" fmla="*/ 15526 w 43651"/>
                  <a:gd name="connsiteY1" fmla="*/ 0 h 63817"/>
                  <a:gd name="connsiteX2" fmla="*/ 1 w 43651"/>
                  <a:gd name="connsiteY2" fmla="*/ 50102 h 63817"/>
                  <a:gd name="connsiteX3" fmla="*/ 38481 w 43651"/>
                  <a:gd name="connsiteY3" fmla="*/ 63818 h 63817"/>
                  <a:gd name="connsiteX4" fmla="*/ 39053 w 43651"/>
                  <a:gd name="connsiteY4" fmla="*/ 8382 h 63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51" h="63817">
                    <a:moveTo>
                      <a:pt x="39053" y="8382"/>
                    </a:moveTo>
                    <a:cubicBezTo>
                      <a:pt x="27528" y="7525"/>
                      <a:pt x="20860" y="16002"/>
                      <a:pt x="15526" y="0"/>
                    </a:cubicBezTo>
                    <a:cubicBezTo>
                      <a:pt x="10288" y="13621"/>
                      <a:pt x="-95" y="36004"/>
                      <a:pt x="1" y="50102"/>
                    </a:cubicBezTo>
                    <a:cubicBezTo>
                      <a:pt x="22765" y="10478"/>
                      <a:pt x="29909" y="44482"/>
                      <a:pt x="38481" y="63818"/>
                    </a:cubicBezTo>
                    <a:cubicBezTo>
                      <a:pt x="54769" y="24003"/>
                      <a:pt x="26194" y="43624"/>
                      <a:pt x="39053" y="838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90" name="Freeform: Shape 74289">
                <a:extLst>
                  <a:ext uri="{FF2B5EF4-FFF2-40B4-BE49-F238E27FC236}">
                    <a16:creationId xmlns:a16="http://schemas.microsoft.com/office/drawing/2014/main" id="{A79B1D90-D644-4D3E-AF52-8B3090A861F8}"/>
                  </a:ext>
                </a:extLst>
              </p:cNvPr>
              <p:cNvSpPr/>
              <p:nvPr/>
            </p:nvSpPr>
            <p:spPr>
              <a:xfrm>
                <a:off x="16383000" y="4505822"/>
                <a:ext cx="13620" cy="45444"/>
              </a:xfrm>
              <a:custGeom>
                <a:avLst/>
                <a:gdLst>
                  <a:gd name="connsiteX0" fmla="*/ 8477 w 13620"/>
                  <a:gd name="connsiteY0" fmla="*/ 39158 h 45444"/>
                  <a:gd name="connsiteX1" fmla="*/ 13621 w 13620"/>
                  <a:gd name="connsiteY1" fmla="*/ 22395 h 45444"/>
                  <a:gd name="connsiteX2" fmla="*/ 8096 w 13620"/>
                  <a:gd name="connsiteY2" fmla="*/ 29729 h 45444"/>
                  <a:gd name="connsiteX3" fmla="*/ 7048 w 13620"/>
                  <a:gd name="connsiteY3" fmla="*/ 1439 h 45444"/>
                  <a:gd name="connsiteX4" fmla="*/ 0 w 13620"/>
                  <a:gd name="connsiteY4" fmla="*/ 45445 h 45444"/>
                  <a:gd name="connsiteX5" fmla="*/ 8477 w 13620"/>
                  <a:gd name="connsiteY5" fmla="*/ 39158 h 45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20" h="45444">
                    <a:moveTo>
                      <a:pt x="8477" y="39158"/>
                    </a:moveTo>
                    <a:cubicBezTo>
                      <a:pt x="10192" y="33539"/>
                      <a:pt x="11906" y="28014"/>
                      <a:pt x="13621" y="22395"/>
                    </a:cubicBezTo>
                    <a:cubicBezTo>
                      <a:pt x="11621" y="20013"/>
                      <a:pt x="9906" y="24680"/>
                      <a:pt x="8096" y="29729"/>
                    </a:cubicBezTo>
                    <a:cubicBezTo>
                      <a:pt x="95" y="30491"/>
                      <a:pt x="21431" y="-7800"/>
                      <a:pt x="7048" y="1439"/>
                    </a:cubicBezTo>
                    <a:cubicBezTo>
                      <a:pt x="190" y="22109"/>
                      <a:pt x="3620" y="29062"/>
                      <a:pt x="0" y="45445"/>
                    </a:cubicBezTo>
                    <a:cubicBezTo>
                      <a:pt x="2857" y="44683"/>
                      <a:pt x="5524" y="38111"/>
                      <a:pt x="8477" y="3915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91" name="Freeform: Shape 74290">
                <a:extLst>
                  <a:ext uri="{FF2B5EF4-FFF2-40B4-BE49-F238E27FC236}">
                    <a16:creationId xmlns:a16="http://schemas.microsoft.com/office/drawing/2014/main" id="{509A7467-2CAF-4AAC-867F-B173DBD41BCE}"/>
                  </a:ext>
                </a:extLst>
              </p:cNvPr>
              <p:cNvSpPr/>
              <p:nvPr/>
            </p:nvSpPr>
            <p:spPr>
              <a:xfrm>
                <a:off x="15725775" y="6461125"/>
                <a:ext cx="47936" cy="57816"/>
              </a:xfrm>
              <a:custGeom>
                <a:avLst/>
                <a:gdLst>
                  <a:gd name="connsiteX0" fmla="*/ 47815 w 47936"/>
                  <a:gd name="connsiteY0" fmla="*/ 0 h 57816"/>
                  <a:gd name="connsiteX1" fmla="*/ 0 w 47936"/>
                  <a:gd name="connsiteY1" fmla="*/ 57817 h 57816"/>
                  <a:gd name="connsiteX2" fmla="*/ 25146 w 47936"/>
                  <a:gd name="connsiteY2" fmla="*/ 57245 h 57816"/>
                  <a:gd name="connsiteX3" fmla="*/ 47815 w 47936"/>
                  <a:gd name="connsiteY3" fmla="*/ 0 h 57816"/>
                </a:gdLst>
                <a:ahLst/>
                <a:cxnLst>
                  <a:cxn ang="0">
                    <a:pos x="connsiteX0" y="connsiteY0"/>
                  </a:cxn>
                  <a:cxn ang="0">
                    <a:pos x="connsiteX1" y="connsiteY1"/>
                  </a:cxn>
                  <a:cxn ang="0">
                    <a:pos x="connsiteX2" y="connsiteY2"/>
                  </a:cxn>
                  <a:cxn ang="0">
                    <a:pos x="connsiteX3" y="connsiteY3"/>
                  </a:cxn>
                </a:cxnLst>
                <a:rect l="l" t="t" r="r" b="b"/>
                <a:pathLst>
                  <a:path w="47936" h="57816">
                    <a:moveTo>
                      <a:pt x="47815" y="0"/>
                    </a:moveTo>
                    <a:cubicBezTo>
                      <a:pt x="27051" y="2000"/>
                      <a:pt x="6382" y="8096"/>
                      <a:pt x="0" y="57817"/>
                    </a:cubicBezTo>
                    <a:cubicBezTo>
                      <a:pt x="11525" y="31813"/>
                      <a:pt x="23431" y="33814"/>
                      <a:pt x="25146" y="57245"/>
                    </a:cubicBezTo>
                    <a:cubicBezTo>
                      <a:pt x="34385" y="45148"/>
                      <a:pt x="49435" y="15335"/>
                      <a:pt x="47815"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92" name="Freeform: Shape 74291">
                <a:extLst>
                  <a:ext uri="{FF2B5EF4-FFF2-40B4-BE49-F238E27FC236}">
                    <a16:creationId xmlns:a16="http://schemas.microsoft.com/office/drawing/2014/main" id="{4882AB70-411C-43E2-9632-7DDEF0CFCCEF}"/>
                  </a:ext>
                </a:extLst>
              </p:cNvPr>
              <p:cNvSpPr/>
              <p:nvPr/>
            </p:nvSpPr>
            <p:spPr>
              <a:xfrm>
                <a:off x="16206510" y="5011869"/>
                <a:ext cx="20542" cy="20981"/>
              </a:xfrm>
              <a:custGeom>
                <a:avLst/>
                <a:gdLst>
                  <a:gd name="connsiteX0" fmla="*/ 17041 w 20542"/>
                  <a:gd name="connsiteY0" fmla="*/ 20982 h 20981"/>
                  <a:gd name="connsiteX1" fmla="*/ 1038 w 20542"/>
                  <a:gd name="connsiteY1" fmla="*/ 5837 h 20981"/>
                  <a:gd name="connsiteX2" fmla="*/ 17041 w 20542"/>
                  <a:gd name="connsiteY2" fmla="*/ 20982 h 20981"/>
                </a:gdLst>
                <a:ahLst/>
                <a:cxnLst>
                  <a:cxn ang="0">
                    <a:pos x="connsiteX0" y="connsiteY0"/>
                  </a:cxn>
                  <a:cxn ang="0">
                    <a:pos x="connsiteX1" y="connsiteY1"/>
                  </a:cxn>
                  <a:cxn ang="0">
                    <a:pos x="connsiteX2" y="connsiteY2"/>
                  </a:cxn>
                </a:cxnLst>
                <a:rect l="l" t="t" r="r" b="b"/>
                <a:pathLst>
                  <a:path w="20542" h="20981">
                    <a:moveTo>
                      <a:pt x="17041" y="20982"/>
                    </a:moveTo>
                    <a:cubicBezTo>
                      <a:pt x="29423" y="-8545"/>
                      <a:pt x="5325" y="-68"/>
                      <a:pt x="1038" y="5837"/>
                    </a:cubicBezTo>
                    <a:cubicBezTo>
                      <a:pt x="-4391" y="24411"/>
                      <a:pt x="13040" y="14410"/>
                      <a:pt x="17041" y="2098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93" name="Freeform: Shape 74292">
                <a:extLst>
                  <a:ext uri="{FF2B5EF4-FFF2-40B4-BE49-F238E27FC236}">
                    <a16:creationId xmlns:a16="http://schemas.microsoft.com/office/drawing/2014/main" id="{C81E3013-7DEB-4E9C-8A01-9B1C41DD1DA2}"/>
                  </a:ext>
                </a:extLst>
              </p:cNvPr>
              <p:cNvSpPr/>
              <p:nvPr/>
            </p:nvSpPr>
            <p:spPr>
              <a:xfrm>
                <a:off x="16558768" y="3798697"/>
                <a:ext cx="13704" cy="42045"/>
              </a:xfrm>
              <a:custGeom>
                <a:avLst/>
                <a:gdLst>
                  <a:gd name="connsiteX0" fmla="*/ 9588 w 13704"/>
                  <a:gd name="connsiteY0" fmla="*/ 38576 h 42045"/>
                  <a:gd name="connsiteX1" fmla="*/ 6731 w 13704"/>
                  <a:gd name="connsiteY1" fmla="*/ 0 h 42045"/>
                  <a:gd name="connsiteX2" fmla="*/ 9588 w 13704"/>
                  <a:gd name="connsiteY2" fmla="*/ 38576 h 42045"/>
                </a:gdLst>
                <a:ahLst/>
                <a:cxnLst>
                  <a:cxn ang="0">
                    <a:pos x="connsiteX0" y="connsiteY0"/>
                  </a:cxn>
                  <a:cxn ang="0">
                    <a:pos x="connsiteX1" y="connsiteY1"/>
                  </a:cxn>
                  <a:cxn ang="0">
                    <a:pos x="connsiteX2" y="connsiteY2"/>
                  </a:cxn>
                </a:cxnLst>
                <a:rect l="l" t="t" r="r" b="b"/>
                <a:pathLst>
                  <a:path w="13704" h="42045">
                    <a:moveTo>
                      <a:pt x="9588" y="38576"/>
                    </a:moveTo>
                    <a:cubicBezTo>
                      <a:pt x="18065" y="12383"/>
                      <a:pt x="11588" y="7334"/>
                      <a:pt x="6731" y="0"/>
                    </a:cubicBezTo>
                    <a:cubicBezTo>
                      <a:pt x="-5461" y="31814"/>
                      <a:pt x="1015" y="50102"/>
                      <a:pt x="9588" y="3857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94" name="Freeform: Shape 74293">
                <a:extLst>
                  <a:ext uri="{FF2B5EF4-FFF2-40B4-BE49-F238E27FC236}">
                    <a16:creationId xmlns:a16="http://schemas.microsoft.com/office/drawing/2014/main" id="{B5D6004B-651C-49C3-AD24-B19EB3174F47}"/>
                  </a:ext>
                </a:extLst>
              </p:cNvPr>
              <p:cNvSpPr/>
              <p:nvPr/>
            </p:nvSpPr>
            <p:spPr>
              <a:xfrm>
                <a:off x="16552640" y="3770028"/>
                <a:ext cx="15430" cy="35908"/>
              </a:xfrm>
              <a:custGeom>
                <a:avLst/>
                <a:gdLst>
                  <a:gd name="connsiteX0" fmla="*/ 7715 w 15430"/>
                  <a:gd name="connsiteY0" fmla="*/ 35908 h 35908"/>
                  <a:gd name="connsiteX1" fmla="*/ 15430 w 15430"/>
                  <a:gd name="connsiteY1" fmla="*/ 10857 h 35908"/>
                  <a:gd name="connsiteX2" fmla="*/ 0 w 15430"/>
                  <a:gd name="connsiteY2" fmla="*/ 4380 h 35908"/>
                  <a:gd name="connsiteX3" fmla="*/ 7715 w 15430"/>
                  <a:gd name="connsiteY3" fmla="*/ 35908 h 35908"/>
                </a:gdLst>
                <a:ahLst/>
                <a:cxnLst>
                  <a:cxn ang="0">
                    <a:pos x="connsiteX0" y="connsiteY0"/>
                  </a:cxn>
                  <a:cxn ang="0">
                    <a:pos x="connsiteX1" y="connsiteY1"/>
                  </a:cxn>
                  <a:cxn ang="0">
                    <a:pos x="connsiteX2" y="connsiteY2"/>
                  </a:cxn>
                  <a:cxn ang="0">
                    <a:pos x="connsiteX3" y="connsiteY3"/>
                  </a:cxn>
                </a:cxnLst>
                <a:rect l="l" t="t" r="r" b="b"/>
                <a:pathLst>
                  <a:path w="15430" h="35908">
                    <a:moveTo>
                      <a:pt x="7715" y="35908"/>
                    </a:moveTo>
                    <a:cubicBezTo>
                      <a:pt x="10287" y="27621"/>
                      <a:pt x="12859" y="19239"/>
                      <a:pt x="15430" y="10857"/>
                    </a:cubicBezTo>
                    <a:cubicBezTo>
                      <a:pt x="4477" y="13810"/>
                      <a:pt x="9430" y="-9336"/>
                      <a:pt x="0" y="4380"/>
                    </a:cubicBezTo>
                    <a:cubicBezTo>
                      <a:pt x="3620" y="13334"/>
                      <a:pt x="-1714" y="35051"/>
                      <a:pt x="7715" y="3590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95" name="Freeform: Shape 74294">
                <a:extLst>
                  <a:ext uri="{FF2B5EF4-FFF2-40B4-BE49-F238E27FC236}">
                    <a16:creationId xmlns:a16="http://schemas.microsoft.com/office/drawing/2014/main" id="{C1F3F14F-D545-406D-804A-AAA71547E35C}"/>
                  </a:ext>
                </a:extLst>
              </p:cNvPr>
              <p:cNvSpPr/>
              <p:nvPr/>
            </p:nvSpPr>
            <p:spPr>
              <a:xfrm>
                <a:off x="16519535" y="2844783"/>
                <a:ext cx="14484" cy="25372"/>
              </a:xfrm>
              <a:custGeom>
                <a:avLst/>
                <a:gdLst>
                  <a:gd name="connsiteX0" fmla="*/ 9959 w 14484"/>
                  <a:gd name="connsiteY0" fmla="*/ 20749 h 25372"/>
                  <a:gd name="connsiteX1" fmla="*/ 434 w 14484"/>
                  <a:gd name="connsiteY1" fmla="*/ 6081 h 25372"/>
                  <a:gd name="connsiteX2" fmla="*/ 9959 w 14484"/>
                  <a:gd name="connsiteY2" fmla="*/ 20749 h 25372"/>
                </a:gdLst>
                <a:ahLst/>
                <a:cxnLst>
                  <a:cxn ang="0">
                    <a:pos x="connsiteX0" y="connsiteY0"/>
                  </a:cxn>
                  <a:cxn ang="0">
                    <a:pos x="connsiteX1" y="connsiteY1"/>
                  </a:cxn>
                  <a:cxn ang="0">
                    <a:pos x="connsiteX2" y="connsiteY2"/>
                  </a:cxn>
                </a:cxnLst>
                <a:rect l="l" t="t" r="r" b="b"/>
                <a:pathLst>
                  <a:path w="14484" h="25372">
                    <a:moveTo>
                      <a:pt x="9959" y="20749"/>
                    </a:moveTo>
                    <a:cubicBezTo>
                      <a:pt x="22913" y="-8778"/>
                      <a:pt x="4339" y="80"/>
                      <a:pt x="434" y="6081"/>
                    </a:cubicBezTo>
                    <a:cubicBezTo>
                      <a:pt x="-1186" y="19321"/>
                      <a:pt x="1672" y="32656"/>
                      <a:pt x="9959" y="2074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96" name="Freeform: Shape 74295">
                <a:extLst>
                  <a:ext uri="{FF2B5EF4-FFF2-40B4-BE49-F238E27FC236}">
                    <a16:creationId xmlns:a16="http://schemas.microsoft.com/office/drawing/2014/main" id="{F3200F58-FEAA-4D40-A295-B618730C0DAA}"/>
                  </a:ext>
                </a:extLst>
              </p:cNvPr>
              <p:cNvSpPr/>
              <p:nvPr/>
            </p:nvSpPr>
            <p:spPr>
              <a:xfrm>
                <a:off x="16411860" y="2925540"/>
                <a:ext cx="39650" cy="47339"/>
              </a:xfrm>
              <a:custGeom>
                <a:avLst/>
                <a:gdLst>
                  <a:gd name="connsiteX0" fmla="*/ 35909 w 39650"/>
                  <a:gd name="connsiteY0" fmla="*/ 26099 h 47339"/>
                  <a:gd name="connsiteX1" fmla="*/ 20003 w 39650"/>
                  <a:gd name="connsiteY1" fmla="*/ 28004 h 47339"/>
                  <a:gd name="connsiteX2" fmla="*/ 22860 w 39650"/>
                  <a:gd name="connsiteY2" fmla="*/ 0 h 47339"/>
                  <a:gd name="connsiteX3" fmla="*/ 0 w 39650"/>
                  <a:gd name="connsiteY3" fmla="*/ 47339 h 47339"/>
                  <a:gd name="connsiteX4" fmla="*/ 35909 w 39650"/>
                  <a:gd name="connsiteY4" fmla="*/ 26099 h 473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50" h="47339">
                    <a:moveTo>
                      <a:pt x="35909" y="26099"/>
                    </a:moveTo>
                    <a:cubicBezTo>
                      <a:pt x="48482" y="-286"/>
                      <a:pt x="25813" y="12859"/>
                      <a:pt x="20003" y="28004"/>
                    </a:cubicBezTo>
                    <a:cubicBezTo>
                      <a:pt x="20955" y="18479"/>
                      <a:pt x="21907" y="9144"/>
                      <a:pt x="22860" y="0"/>
                    </a:cubicBezTo>
                    <a:cubicBezTo>
                      <a:pt x="13240" y="8001"/>
                      <a:pt x="6191" y="23813"/>
                      <a:pt x="0" y="47339"/>
                    </a:cubicBezTo>
                    <a:cubicBezTo>
                      <a:pt x="11906" y="41529"/>
                      <a:pt x="24955" y="23241"/>
                      <a:pt x="35909" y="2609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97" name="Freeform: Shape 74296">
                <a:extLst>
                  <a:ext uri="{FF2B5EF4-FFF2-40B4-BE49-F238E27FC236}">
                    <a16:creationId xmlns:a16="http://schemas.microsoft.com/office/drawing/2014/main" id="{DE4BB85E-B8B8-4F78-A4CB-535B24375D5B}"/>
                  </a:ext>
                </a:extLst>
              </p:cNvPr>
              <p:cNvSpPr/>
              <p:nvPr/>
            </p:nvSpPr>
            <p:spPr>
              <a:xfrm>
                <a:off x="16235933" y="2962973"/>
                <a:ext cx="56864" cy="77595"/>
              </a:xfrm>
              <a:custGeom>
                <a:avLst/>
                <a:gdLst>
                  <a:gd name="connsiteX0" fmla="*/ 38195 w 56864"/>
                  <a:gd name="connsiteY0" fmla="*/ 59627 h 77595"/>
                  <a:gd name="connsiteX1" fmla="*/ 56864 w 56864"/>
                  <a:gd name="connsiteY1" fmla="*/ 0 h 77595"/>
                  <a:gd name="connsiteX2" fmla="*/ 0 w 56864"/>
                  <a:gd name="connsiteY2" fmla="*/ 70390 h 77595"/>
                  <a:gd name="connsiteX3" fmla="*/ 38195 w 56864"/>
                  <a:gd name="connsiteY3" fmla="*/ 59627 h 77595"/>
                </a:gdLst>
                <a:ahLst/>
                <a:cxnLst>
                  <a:cxn ang="0">
                    <a:pos x="connsiteX0" y="connsiteY0"/>
                  </a:cxn>
                  <a:cxn ang="0">
                    <a:pos x="connsiteX1" y="connsiteY1"/>
                  </a:cxn>
                  <a:cxn ang="0">
                    <a:pos x="connsiteX2" y="connsiteY2"/>
                  </a:cxn>
                  <a:cxn ang="0">
                    <a:pos x="connsiteX3" y="connsiteY3"/>
                  </a:cxn>
                </a:cxnLst>
                <a:rect l="l" t="t" r="r" b="b"/>
                <a:pathLst>
                  <a:path w="56864" h="77595">
                    <a:moveTo>
                      <a:pt x="38195" y="59627"/>
                    </a:moveTo>
                    <a:cubicBezTo>
                      <a:pt x="41529" y="36290"/>
                      <a:pt x="52102" y="18478"/>
                      <a:pt x="56864" y="0"/>
                    </a:cubicBezTo>
                    <a:cubicBezTo>
                      <a:pt x="39529" y="11335"/>
                      <a:pt x="21146" y="30385"/>
                      <a:pt x="0" y="70390"/>
                    </a:cubicBezTo>
                    <a:cubicBezTo>
                      <a:pt x="95" y="95250"/>
                      <a:pt x="29051" y="46768"/>
                      <a:pt x="38195" y="5962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98" name="Freeform: Shape 74297">
                <a:extLst>
                  <a:ext uri="{FF2B5EF4-FFF2-40B4-BE49-F238E27FC236}">
                    <a16:creationId xmlns:a16="http://schemas.microsoft.com/office/drawing/2014/main" id="{65743932-9415-4806-825E-0C5A2F9612BF}"/>
                  </a:ext>
                </a:extLst>
              </p:cNvPr>
              <p:cNvSpPr/>
              <p:nvPr/>
            </p:nvSpPr>
            <p:spPr>
              <a:xfrm>
                <a:off x="22893909" y="3509994"/>
                <a:ext cx="89985" cy="109531"/>
              </a:xfrm>
              <a:custGeom>
                <a:avLst/>
                <a:gdLst>
                  <a:gd name="connsiteX0" fmla="*/ 79438 w 89985"/>
                  <a:gd name="connsiteY0" fmla="*/ 94012 h 109531"/>
                  <a:gd name="connsiteX1" fmla="*/ 50291 w 89985"/>
                  <a:gd name="connsiteY1" fmla="*/ 61532 h 109531"/>
                  <a:gd name="connsiteX2" fmla="*/ 0 w 89985"/>
                  <a:gd name="connsiteY2" fmla="*/ 0 h 109531"/>
                  <a:gd name="connsiteX3" fmla="*/ 29337 w 89985"/>
                  <a:gd name="connsiteY3" fmla="*/ 36195 h 109531"/>
                  <a:gd name="connsiteX4" fmla="*/ 53530 w 89985"/>
                  <a:gd name="connsiteY4" fmla="*/ 65818 h 109531"/>
                  <a:gd name="connsiteX5" fmla="*/ 66389 w 89985"/>
                  <a:gd name="connsiteY5" fmla="*/ 81344 h 109531"/>
                  <a:gd name="connsiteX6" fmla="*/ 83533 w 89985"/>
                  <a:gd name="connsiteY6" fmla="*/ 102870 h 109531"/>
                  <a:gd name="connsiteX7" fmla="*/ 79438 w 89985"/>
                  <a:gd name="connsiteY7" fmla="*/ 94012 h 109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9985" h="109531">
                    <a:moveTo>
                      <a:pt x="79438" y="94012"/>
                    </a:moveTo>
                    <a:cubicBezTo>
                      <a:pt x="84867" y="102013"/>
                      <a:pt x="69056" y="84296"/>
                      <a:pt x="50291" y="61532"/>
                    </a:cubicBezTo>
                    <a:cubicBezTo>
                      <a:pt x="31336" y="38767"/>
                      <a:pt x="10001" y="11049"/>
                      <a:pt x="0" y="0"/>
                    </a:cubicBezTo>
                    <a:cubicBezTo>
                      <a:pt x="4857" y="6191"/>
                      <a:pt x="17240" y="21717"/>
                      <a:pt x="29337" y="36195"/>
                    </a:cubicBezTo>
                    <a:cubicBezTo>
                      <a:pt x="40861" y="50578"/>
                      <a:pt x="51720" y="63817"/>
                      <a:pt x="53530" y="65818"/>
                    </a:cubicBezTo>
                    <a:cubicBezTo>
                      <a:pt x="71056" y="88297"/>
                      <a:pt x="73723" y="91630"/>
                      <a:pt x="66389" y="81344"/>
                    </a:cubicBezTo>
                    <a:cubicBezTo>
                      <a:pt x="74866" y="91726"/>
                      <a:pt x="83344" y="102203"/>
                      <a:pt x="83533" y="102870"/>
                    </a:cubicBezTo>
                    <a:cubicBezTo>
                      <a:pt x="97725" y="118967"/>
                      <a:pt x="84867" y="101822"/>
                      <a:pt x="79438" y="9401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299" name="Freeform: Shape 74298">
                <a:extLst>
                  <a:ext uri="{FF2B5EF4-FFF2-40B4-BE49-F238E27FC236}">
                    <a16:creationId xmlns:a16="http://schemas.microsoft.com/office/drawing/2014/main" id="{62E9CC38-6093-41A0-A698-B6AA08D95283}"/>
                  </a:ext>
                </a:extLst>
              </p:cNvPr>
              <p:cNvSpPr/>
              <p:nvPr/>
            </p:nvSpPr>
            <p:spPr>
              <a:xfrm>
                <a:off x="23270717" y="4902855"/>
                <a:ext cx="27286" cy="28009"/>
              </a:xfrm>
              <a:custGeom>
                <a:avLst/>
                <a:gdLst>
                  <a:gd name="connsiteX0" fmla="*/ 26575 w 27286"/>
                  <a:gd name="connsiteY0" fmla="*/ 1790 h 28009"/>
                  <a:gd name="connsiteX1" fmla="*/ 0 w 27286"/>
                  <a:gd name="connsiteY1" fmla="*/ 2647 h 28009"/>
                  <a:gd name="connsiteX2" fmla="*/ 12954 w 27286"/>
                  <a:gd name="connsiteY2" fmla="*/ 10553 h 28009"/>
                  <a:gd name="connsiteX3" fmla="*/ 22288 w 27286"/>
                  <a:gd name="connsiteY3" fmla="*/ 27126 h 28009"/>
                  <a:gd name="connsiteX4" fmla="*/ 26575 w 27286"/>
                  <a:gd name="connsiteY4" fmla="*/ 1790 h 28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86" h="28009">
                    <a:moveTo>
                      <a:pt x="26575" y="1790"/>
                    </a:moveTo>
                    <a:cubicBezTo>
                      <a:pt x="17812" y="-5735"/>
                      <a:pt x="18669" y="13601"/>
                      <a:pt x="0" y="2647"/>
                    </a:cubicBezTo>
                    <a:cubicBezTo>
                      <a:pt x="8001" y="19792"/>
                      <a:pt x="11430" y="19983"/>
                      <a:pt x="12954" y="10553"/>
                    </a:cubicBezTo>
                    <a:cubicBezTo>
                      <a:pt x="16287" y="10743"/>
                      <a:pt x="19145" y="20554"/>
                      <a:pt x="22288" y="27126"/>
                    </a:cubicBezTo>
                    <a:cubicBezTo>
                      <a:pt x="35623" y="33889"/>
                      <a:pt x="16955" y="-496"/>
                      <a:pt x="26575" y="179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00" name="Freeform: Shape 74299">
                <a:extLst>
                  <a:ext uri="{FF2B5EF4-FFF2-40B4-BE49-F238E27FC236}">
                    <a16:creationId xmlns:a16="http://schemas.microsoft.com/office/drawing/2014/main" id="{11FDA778-9626-4AC0-8D65-AFC8E9A605FD}"/>
                  </a:ext>
                </a:extLst>
              </p:cNvPr>
              <p:cNvSpPr/>
              <p:nvPr/>
            </p:nvSpPr>
            <p:spPr>
              <a:xfrm>
                <a:off x="22832091" y="3873754"/>
                <a:ext cx="26099" cy="34670"/>
              </a:xfrm>
              <a:custGeom>
                <a:avLst/>
                <a:gdLst>
                  <a:gd name="connsiteX0" fmla="*/ 26100 w 26099"/>
                  <a:gd name="connsiteY0" fmla="*/ 34671 h 34670"/>
                  <a:gd name="connsiteX1" fmla="*/ 0 w 26099"/>
                  <a:gd name="connsiteY1" fmla="*/ 0 h 34670"/>
                  <a:gd name="connsiteX2" fmla="*/ 26100 w 26099"/>
                  <a:gd name="connsiteY2" fmla="*/ 34671 h 34670"/>
                </a:gdLst>
                <a:ahLst/>
                <a:cxnLst>
                  <a:cxn ang="0">
                    <a:pos x="connsiteX0" y="connsiteY0"/>
                  </a:cxn>
                  <a:cxn ang="0">
                    <a:pos x="connsiteX1" y="connsiteY1"/>
                  </a:cxn>
                  <a:cxn ang="0">
                    <a:pos x="connsiteX2" y="connsiteY2"/>
                  </a:cxn>
                </a:cxnLst>
                <a:rect l="l" t="t" r="r" b="b"/>
                <a:pathLst>
                  <a:path w="26099" h="34670">
                    <a:moveTo>
                      <a:pt x="26100" y="34671"/>
                    </a:moveTo>
                    <a:cubicBezTo>
                      <a:pt x="24671" y="14002"/>
                      <a:pt x="7620" y="14954"/>
                      <a:pt x="0" y="0"/>
                    </a:cubicBezTo>
                    <a:cubicBezTo>
                      <a:pt x="13145" y="27813"/>
                      <a:pt x="19241" y="27718"/>
                      <a:pt x="26100" y="3467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01" name="Freeform: Shape 74300">
                <a:extLst>
                  <a:ext uri="{FF2B5EF4-FFF2-40B4-BE49-F238E27FC236}">
                    <a16:creationId xmlns:a16="http://schemas.microsoft.com/office/drawing/2014/main" id="{094F1507-1F17-460A-B14E-24D94D138801}"/>
                  </a:ext>
                </a:extLst>
              </p:cNvPr>
              <p:cNvSpPr/>
              <p:nvPr/>
            </p:nvSpPr>
            <p:spPr>
              <a:xfrm>
                <a:off x="23064692" y="5021888"/>
                <a:ext cx="18288" cy="26870"/>
              </a:xfrm>
              <a:custGeom>
                <a:avLst/>
                <a:gdLst>
                  <a:gd name="connsiteX0" fmla="*/ 4667 w 18288"/>
                  <a:gd name="connsiteY0" fmla="*/ 9916 h 26870"/>
                  <a:gd name="connsiteX1" fmla="*/ 16003 w 18288"/>
                  <a:gd name="connsiteY1" fmla="*/ 26870 h 26870"/>
                  <a:gd name="connsiteX2" fmla="*/ 18288 w 18288"/>
                  <a:gd name="connsiteY2" fmla="*/ 10201 h 26870"/>
                  <a:gd name="connsiteX3" fmla="*/ 0 w 18288"/>
                  <a:gd name="connsiteY3" fmla="*/ 18298 h 26870"/>
                  <a:gd name="connsiteX4" fmla="*/ 4667 w 18288"/>
                  <a:gd name="connsiteY4" fmla="*/ 9916 h 268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88" h="26870">
                    <a:moveTo>
                      <a:pt x="4667" y="9916"/>
                    </a:moveTo>
                    <a:cubicBezTo>
                      <a:pt x="8668" y="13630"/>
                      <a:pt x="12763" y="17441"/>
                      <a:pt x="16003" y="26870"/>
                    </a:cubicBezTo>
                    <a:cubicBezTo>
                      <a:pt x="19145" y="24775"/>
                      <a:pt x="13811" y="10201"/>
                      <a:pt x="18288" y="10201"/>
                    </a:cubicBezTo>
                    <a:cubicBezTo>
                      <a:pt x="6953" y="-14278"/>
                      <a:pt x="2000" y="12202"/>
                      <a:pt x="0" y="18298"/>
                    </a:cubicBezTo>
                    <a:cubicBezTo>
                      <a:pt x="6096" y="32585"/>
                      <a:pt x="9334" y="23632"/>
                      <a:pt x="4667" y="991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02" name="Freeform: Shape 74301">
                <a:extLst>
                  <a:ext uri="{FF2B5EF4-FFF2-40B4-BE49-F238E27FC236}">
                    <a16:creationId xmlns:a16="http://schemas.microsoft.com/office/drawing/2014/main" id="{39D5D658-F42E-4842-B0FE-CB2F600EDC0D}"/>
                  </a:ext>
                </a:extLst>
              </p:cNvPr>
              <p:cNvSpPr/>
              <p:nvPr/>
            </p:nvSpPr>
            <p:spPr>
              <a:xfrm>
                <a:off x="22808587" y="5082477"/>
                <a:ext cx="32648" cy="42862"/>
              </a:xfrm>
              <a:custGeom>
                <a:avLst/>
                <a:gdLst>
                  <a:gd name="connsiteX0" fmla="*/ 32648 w 32648"/>
                  <a:gd name="connsiteY0" fmla="*/ 42863 h 42862"/>
                  <a:gd name="connsiteX1" fmla="*/ 13789 w 32648"/>
                  <a:gd name="connsiteY1" fmla="*/ 0 h 42862"/>
                  <a:gd name="connsiteX2" fmla="*/ 1597 w 32648"/>
                  <a:gd name="connsiteY2" fmla="*/ 24574 h 42862"/>
                  <a:gd name="connsiteX3" fmla="*/ 32648 w 32648"/>
                  <a:gd name="connsiteY3" fmla="*/ 42863 h 42862"/>
                </a:gdLst>
                <a:ahLst/>
                <a:cxnLst>
                  <a:cxn ang="0">
                    <a:pos x="connsiteX0" y="connsiteY0"/>
                  </a:cxn>
                  <a:cxn ang="0">
                    <a:pos x="connsiteX1" y="connsiteY1"/>
                  </a:cxn>
                  <a:cxn ang="0">
                    <a:pos x="connsiteX2" y="connsiteY2"/>
                  </a:cxn>
                  <a:cxn ang="0">
                    <a:pos x="connsiteX3" y="connsiteY3"/>
                  </a:cxn>
                </a:cxnLst>
                <a:rect l="l" t="t" r="r" b="b"/>
                <a:pathLst>
                  <a:path w="32648" h="42862">
                    <a:moveTo>
                      <a:pt x="32648" y="42863"/>
                    </a:moveTo>
                    <a:cubicBezTo>
                      <a:pt x="26552" y="27718"/>
                      <a:pt x="16455" y="31432"/>
                      <a:pt x="13789" y="0"/>
                    </a:cubicBezTo>
                    <a:cubicBezTo>
                      <a:pt x="9312" y="7429"/>
                      <a:pt x="-4690" y="-1238"/>
                      <a:pt x="1597" y="24574"/>
                    </a:cubicBezTo>
                    <a:cubicBezTo>
                      <a:pt x="11122" y="29146"/>
                      <a:pt x="17980" y="30004"/>
                      <a:pt x="32648" y="4286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03" name="Freeform: Shape 74302">
                <a:extLst>
                  <a:ext uri="{FF2B5EF4-FFF2-40B4-BE49-F238E27FC236}">
                    <a16:creationId xmlns:a16="http://schemas.microsoft.com/office/drawing/2014/main" id="{4247AC2C-4832-41F2-82C0-BF1AF264B772}"/>
                  </a:ext>
                </a:extLst>
              </p:cNvPr>
              <p:cNvSpPr/>
              <p:nvPr/>
            </p:nvSpPr>
            <p:spPr>
              <a:xfrm>
                <a:off x="22388131" y="5141059"/>
                <a:ext cx="36706" cy="62481"/>
              </a:xfrm>
              <a:custGeom>
                <a:avLst/>
                <a:gdLst>
                  <a:gd name="connsiteX0" fmla="*/ 6668 w 36706"/>
                  <a:gd name="connsiteY0" fmla="*/ 186 h 62481"/>
                  <a:gd name="connsiteX1" fmla="*/ 22194 w 36706"/>
                  <a:gd name="connsiteY1" fmla="*/ 18855 h 62481"/>
                  <a:gd name="connsiteX2" fmla="*/ 0 w 36706"/>
                  <a:gd name="connsiteY2" fmla="*/ 33429 h 62481"/>
                  <a:gd name="connsiteX3" fmla="*/ 33719 w 36706"/>
                  <a:gd name="connsiteY3" fmla="*/ 62384 h 62481"/>
                  <a:gd name="connsiteX4" fmla="*/ 32481 w 36706"/>
                  <a:gd name="connsiteY4" fmla="*/ 19998 h 62481"/>
                  <a:gd name="connsiteX5" fmla="*/ 24003 w 36706"/>
                  <a:gd name="connsiteY5" fmla="*/ 36096 h 62481"/>
                  <a:gd name="connsiteX6" fmla="*/ 6668 w 36706"/>
                  <a:gd name="connsiteY6" fmla="*/ 186 h 6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706" h="62481">
                    <a:moveTo>
                      <a:pt x="6668" y="186"/>
                    </a:moveTo>
                    <a:cubicBezTo>
                      <a:pt x="10192" y="11997"/>
                      <a:pt x="15716" y="17046"/>
                      <a:pt x="22194" y="18855"/>
                    </a:cubicBezTo>
                    <a:cubicBezTo>
                      <a:pt x="24385" y="43239"/>
                      <a:pt x="9525" y="32952"/>
                      <a:pt x="0" y="33429"/>
                    </a:cubicBezTo>
                    <a:cubicBezTo>
                      <a:pt x="8954" y="71433"/>
                      <a:pt x="22574" y="27237"/>
                      <a:pt x="33719" y="62384"/>
                    </a:cubicBezTo>
                    <a:cubicBezTo>
                      <a:pt x="41339" y="64480"/>
                      <a:pt x="31910" y="32190"/>
                      <a:pt x="32481" y="19998"/>
                    </a:cubicBezTo>
                    <a:cubicBezTo>
                      <a:pt x="29623" y="25237"/>
                      <a:pt x="31052" y="39239"/>
                      <a:pt x="24003" y="36096"/>
                    </a:cubicBezTo>
                    <a:cubicBezTo>
                      <a:pt x="28861" y="20475"/>
                      <a:pt x="17716" y="-2290"/>
                      <a:pt x="6668" y="18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04" name="Freeform: Shape 74303">
                <a:extLst>
                  <a:ext uri="{FF2B5EF4-FFF2-40B4-BE49-F238E27FC236}">
                    <a16:creationId xmlns:a16="http://schemas.microsoft.com/office/drawing/2014/main" id="{8672A479-008C-402F-8608-603647727F6B}"/>
                  </a:ext>
                </a:extLst>
              </p:cNvPr>
              <p:cNvSpPr/>
              <p:nvPr/>
            </p:nvSpPr>
            <p:spPr>
              <a:xfrm>
                <a:off x="22132477" y="3714408"/>
                <a:ext cx="15051" cy="27030"/>
              </a:xfrm>
              <a:custGeom>
                <a:avLst/>
                <a:gdLst>
                  <a:gd name="connsiteX0" fmla="*/ 8957 w 15051"/>
                  <a:gd name="connsiteY0" fmla="*/ 26091 h 27030"/>
                  <a:gd name="connsiteX1" fmla="*/ 15052 w 15051"/>
                  <a:gd name="connsiteY1" fmla="*/ 10280 h 27030"/>
                  <a:gd name="connsiteX2" fmla="*/ 194 w 15051"/>
                  <a:gd name="connsiteY2" fmla="*/ 16185 h 27030"/>
                  <a:gd name="connsiteX3" fmla="*/ 4670 w 15051"/>
                  <a:gd name="connsiteY3" fmla="*/ 8565 h 27030"/>
                  <a:gd name="connsiteX4" fmla="*/ 8957 w 15051"/>
                  <a:gd name="connsiteY4" fmla="*/ 26091 h 270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51" h="27030">
                    <a:moveTo>
                      <a:pt x="8957" y="26091"/>
                    </a:moveTo>
                    <a:cubicBezTo>
                      <a:pt x="15147" y="31711"/>
                      <a:pt x="10957" y="10280"/>
                      <a:pt x="15052" y="10280"/>
                    </a:cubicBezTo>
                    <a:cubicBezTo>
                      <a:pt x="12290" y="6470"/>
                      <a:pt x="-1806" y="-13914"/>
                      <a:pt x="194" y="16185"/>
                    </a:cubicBezTo>
                    <a:cubicBezTo>
                      <a:pt x="2193" y="15042"/>
                      <a:pt x="2098" y="8184"/>
                      <a:pt x="4670" y="8565"/>
                    </a:cubicBezTo>
                    <a:cubicBezTo>
                      <a:pt x="7242" y="9232"/>
                      <a:pt x="7719" y="19328"/>
                      <a:pt x="8957" y="2609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05" name="Freeform: Shape 74304">
                <a:extLst>
                  <a:ext uri="{FF2B5EF4-FFF2-40B4-BE49-F238E27FC236}">
                    <a16:creationId xmlns:a16="http://schemas.microsoft.com/office/drawing/2014/main" id="{3B091365-65BC-43F7-893F-3E4BD38DE789}"/>
                  </a:ext>
                </a:extLst>
              </p:cNvPr>
              <p:cNvSpPr/>
              <p:nvPr/>
            </p:nvSpPr>
            <p:spPr>
              <a:xfrm>
                <a:off x="22091713" y="4910550"/>
                <a:ext cx="8308" cy="63815"/>
              </a:xfrm>
              <a:custGeom>
                <a:avLst/>
                <a:gdLst>
                  <a:gd name="connsiteX0" fmla="*/ 6001 w 8308"/>
                  <a:gd name="connsiteY0" fmla="*/ 0 h 63815"/>
                  <a:gd name="connsiteX1" fmla="*/ 0 w 8308"/>
                  <a:gd name="connsiteY1" fmla="*/ 58674 h 63815"/>
                  <a:gd name="connsiteX2" fmla="*/ 6001 w 8308"/>
                  <a:gd name="connsiteY2" fmla="*/ 0 h 63815"/>
                </a:gdLst>
                <a:ahLst/>
                <a:cxnLst>
                  <a:cxn ang="0">
                    <a:pos x="connsiteX0" y="connsiteY0"/>
                  </a:cxn>
                  <a:cxn ang="0">
                    <a:pos x="connsiteX1" y="connsiteY1"/>
                  </a:cxn>
                  <a:cxn ang="0">
                    <a:pos x="connsiteX2" y="connsiteY2"/>
                  </a:cxn>
                </a:cxnLst>
                <a:rect l="l" t="t" r="r" b="b"/>
                <a:pathLst>
                  <a:path w="8308" h="63815">
                    <a:moveTo>
                      <a:pt x="6001" y="0"/>
                    </a:moveTo>
                    <a:cubicBezTo>
                      <a:pt x="-8762" y="2667"/>
                      <a:pt x="15335" y="54293"/>
                      <a:pt x="0" y="58674"/>
                    </a:cubicBezTo>
                    <a:cubicBezTo>
                      <a:pt x="7048" y="79629"/>
                      <a:pt x="11145" y="31813"/>
                      <a:pt x="6001"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06" name="Freeform: Shape 74305">
                <a:extLst>
                  <a:ext uri="{FF2B5EF4-FFF2-40B4-BE49-F238E27FC236}">
                    <a16:creationId xmlns:a16="http://schemas.microsoft.com/office/drawing/2014/main" id="{F28D5505-5E99-431A-8501-1308F04F4AFC}"/>
                  </a:ext>
                </a:extLst>
              </p:cNvPr>
              <p:cNvSpPr/>
              <p:nvPr/>
            </p:nvSpPr>
            <p:spPr>
              <a:xfrm>
                <a:off x="21979128" y="4388485"/>
                <a:ext cx="41008" cy="35446"/>
              </a:xfrm>
              <a:custGeom>
                <a:avLst/>
                <a:gdLst>
                  <a:gd name="connsiteX0" fmla="*/ 32765 w 41008"/>
                  <a:gd name="connsiteY0" fmla="*/ 0 h 35446"/>
                  <a:gd name="connsiteX1" fmla="*/ 0 w 41008"/>
                  <a:gd name="connsiteY1" fmla="*/ 12002 h 35446"/>
                  <a:gd name="connsiteX2" fmla="*/ 40957 w 41008"/>
                  <a:gd name="connsiteY2" fmla="*/ 35338 h 35446"/>
                  <a:gd name="connsiteX3" fmla="*/ 32765 w 41008"/>
                  <a:gd name="connsiteY3" fmla="*/ 0 h 35446"/>
                </a:gdLst>
                <a:ahLst/>
                <a:cxnLst>
                  <a:cxn ang="0">
                    <a:pos x="connsiteX0" y="connsiteY0"/>
                  </a:cxn>
                  <a:cxn ang="0">
                    <a:pos x="connsiteX1" y="connsiteY1"/>
                  </a:cxn>
                  <a:cxn ang="0">
                    <a:pos x="connsiteX2" y="connsiteY2"/>
                  </a:cxn>
                  <a:cxn ang="0">
                    <a:pos x="connsiteX3" y="connsiteY3"/>
                  </a:cxn>
                </a:cxnLst>
                <a:rect l="l" t="t" r="r" b="b"/>
                <a:pathLst>
                  <a:path w="41008" h="35446">
                    <a:moveTo>
                      <a:pt x="32765" y="0"/>
                    </a:moveTo>
                    <a:cubicBezTo>
                      <a:pt x="24574" y="22098"/>
                      <a:pt x="16955" y="6763"/>
                      <a:pt x="0" y="12002"/>
                    </a:cubicBezTo>
                    <a:cubicBezTo>
                      <a:pt x="2572" y="62198"/>
                      <a:pt x="31052" y="12573"/>
                      <a:pt x="40957" y="35338"/>
                    </a:cubicBezTo>
                    <a:cubicBezTo>
                      <a:pt x="41720" y="12097"/>
                      <a:pt x="33813" y="17050"/>
                      <a:pt x="32765"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07" name="Freeform: Shape 74306">
                <a:extLst>
                  <a:ext uri="{FF2B5EF4-FFF2-40B4-BE49-F238E27FC236}">
                    <a16:creationId xmlns:a16="http://schemas.microsoft.com/office/drawing/2014/main" id="{863B7B86-AFC7-4FE3-AF12-B14CFF5D410C}"/>
                  </a:ext>
                </a:extLst>
              </p:cNvPr>
              <p:cNvSpPr/>
              <p:nvPr/>
            </p:nvSpPr>
            <p:spPr>
              <a:xfrm>
                <a:off x="21885211" y="4970177"/>
                <a:ext cx="118015" cy="179736"/>
              </a:xfrm>
              <a:custGeom>
                <a:avLst/>
                <a:gdLst>
                  <a:gd name="connsiteX0" fmla="*/ 103251 w 118015"/>
                  <a:gd name="connsiteY0" fmla="*/ 172117 h 179736"/>
                  <a:gd name="connsiteX1" fmla="*/ 102870 w 118015"/>
                  <a:gd name="connsiteY1" fmla="*/ 163639 h 179736"/>
                  <a:gd name="connsiteX2" fmla="*/ 118015 w 118015"/>
                  <a:gd name="connsiteY2" fmla="*/ 131636 h 179736"/>
                  <a:gd name="connsiteX3" fmla="*/ 115444 w 118015"/>
                  <a:gd name="connsiteY3" fmla="*/ 80105 h 179736"/>
                  <a:gd name="connsiteX4" fmla="*/ 100013 w 118015"/>
                  <a:gd name="connsiteY4" fmla="*/ 35433 h 179736"/>
                  <a:gd name="connsiteX5" fmla="*/ 84583 w 118015"/>
                  <a:gd name="connsiteY5" fmla="*/ 58769 h 179736"/>
                  <a:gd name="connsiteX6" fmla="*/ 76771 w 118015"/>
                  <a:gd name="connsiteY6" fmla="*/ 32099 h 179736"/>
                  <a:gd name="connsiteX7" fmla="*/ 91726 w 118015"/>
                  <a:gd name="connsiteY7" fmla="*/ 0 h 179736"/>
                  <a:gd name="connsiteX8" fmla="*/ 48006 w 118015"/>
                  <a:gd name="connsiteY8" fmla="*/ 42767 h 179736"/>
                  <a:gd name="connsiteX9" fmla="*/ 0 w 118015"/>
                  <a:gd name="connsiteY9" fmla="*/ 97727 h 179736"/>
                  <a:gd name="connsiteX10" fmla="*/ 23432 w 118015"/>
                  <a:gd name="connsiteY10" fmla="*/ 101155 h 179736"/>
                  <a:gd name="connsiteX11" fmla="*/ 7334 w 118015"/>
                  <a:gd name="connsiteY11" fmla="*/ 115824 h 179736"/>
                  <a:gd name="connsiteX12" fmla="*/ 34481 w 118015"/>
                  <a:gd name="connsiteY12" fmla="*/ 128302 h 179736"/>
                  <a:gd name="connsiteX13" fmla="*/ 8954 w 118015"/>
                  <a:gd name="connsiteY13" fmla="*/ 158782 h 179736"/>
                  <a:gd name="connsiteX14" fmla="*/ 26480 w 118015"/>
                  <a:gd name="connsiteY14" fmla="*/ 178403 h 179736"/>
                  <a:gd name="connsiteX15" fmla="*/ 41529 w 118015"/>
                  <a:gd name="connsiteY15" fmla="*/ 137922 h 179736"/>
                  <a:gd name="connsiteX16" fmla="*/ 45244 w 118015"/>
                  <a:gd name="connsiteY16" fmla="*/ 146971 h 179736"/>
                  <a:gd name="connsiteX17" fmla="*/ 36481 w 118015"/>
                  <a:gd name="connsiteY17" fmla="*/ 179737 h 179736"/>
                  <a:gd name="connsiteX18" fmla="*/ 88107 w 118015"/>
                  <a:gd name="connsiteY18" fmla="*/ 135827 h 179736"/>
                  <a:gd name="connsiteX19" fmla="*/ 103251 w 118015"/>
                  <a:gd name="connsiteY19" fmla="*/ 172117 h 179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8015" h="179736">
                    <a:moveTo>
                      <a:pt x="103251" y="172117"/>
                    </a:moveTo>
                    <a:cubicBezTo>
                      <a:pt x="106966" y="170974"/>
                      <a:pt x="104680" y="163830"/>
                      <a:pt x="102870" y="163639"/>
                    </a:cubicBezTo>
                    <a:cubicBezTo>
                      <a:pt x="103156" y="141541"/>
                      <a:pt x="112110" y="140208"/>
                      <a:pt x="118015" y="131636"/>
                    </a:cubicBezTo>
                    <a:cubicBezTo>
                      <a:pt x="107442" y="107061"/>
                      <a:pt x="114301" y="109919"/>
                      <a:pt x="115444" y="80105"/>
                    </a:cubicBezTo>
                    <a:cubicBezTo>
                      <a:pt x="106966" y="102584"/>
                      <a:pt x="98775" y="69152"/>
                      <a:pt x="100013" y="35433"/>
                    </a:cubicBezTo>
                    <a:cubicBezTo>
                      <a:pt x="89440" y="29908"/>
                      <a:pt x="92297" y="57150"/>
                      <a:pt x="84583" y="58769"/>
                    </a:cubicBezTo>
                    <a:cubicBezTo>
                      <a:pt x="85440" y="30766"/>
                      <a:pt x="89536" y="22479"/>
                      <a:pt x="76771" y="32099"/>
                    </a:cubicBezTo>
                    <a:cubicBezTo>
                      <a:pt x="72961" y="-95"/>
                      <a:pt x="87344" y="12287"/>
                      <a:pt x="91726" y="0"/>
                    </a:cubicBezTo>
                    <a:cubicBezTo>
                      <a:pt x="82582" y="2096"/>
                      <a:pt x="65723" y="21431"/>
                      <a:pt x="48006" y="42767"/>
                    </a:cubicBezTo>
                    <a:cubicBezTo>
                      <a:pt x="30290" y="64008"/>
                      <a:pt x="11811" y="87344"/>
                      <a:pt x="0" y="97727"/>
                    </a:cubicBezTo>
                    <a:cubicBezTo>
                      <a:pt x="4001" y="119348"/>
                      <a:pt x="12383" y="87725"/>
                      <a:pt x="23432" y="101155"/>
                    </a:cubicBezTo>
                    <a:cubicBezTo>
                      <a:pt x="21146" y="113538"/>
                      <a:pt x="15716" y="118301"/>
                      <a:pt x="7334" y="115824"/>
                    </a:cubicBezTo>
                    <a:cubicBezTo>
                      <a:pt x="15240" y="141922"/>
                      <a:pt x="27242" y="129730"/>
                      <a:pt x="34481" y="128302"/>
                    </a:cubicBezTo>
                    <a:cubicBezTo>
                      <a:pt x="33052" y="155829"/>
                      <a:pt x="16479" y="145923"/>
                      <a:pt x="8954" y="158782"/>
                    </a:cubicBezTo>
                    <a:cubicBezTo>
                      <a:pt x="14288" y="186214"/>
                      <a:pt x="24289" y="142399"/>
                      <a:pt x="26480" y="178403"/>
                    </a:cubicBezTo>
                    <a:cubicBezTo>
                      <a:pt x="36005" y="176022"/>
                      <a:pt x="32957" y="142589"/>
                      <a:pt x="41529" y="137922"/>
                    </a:cubicBezTo>
                    <a:cubicBezTo>
                      <a:pt x="41243" y="145066"/>
                      <a:pt x="43149" y="146209"/>
                      <a:pt x="45244" y="146971"/>
                    </a:cubicBezTo>
                    <a:cubicBezTo>
                      <a:pt x="44578" y="163258"/>
                      <a:pt x="32481" y="151829"/>
                      <a:pt x="36481" y="179737"/>
                    </a:cubicBezTo>
                    <a:cubicBezTo>
                      <a:pt x="48387" y="152019"/>
                      <a:pt x="72676" y="154781"/>
                      <a:pt x="88107" y="135827"/>
                    </a:cubicBezTo>
                    <a:cubicBezTo>
                      <a:pt x="95060" y="142780"/>
                      <a:pt x="97060" y="163068"/>
                      <a:pt x="103251" y="17211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08" name="Freeform: Shape 74307">
                <a:extLst>
                  <a:ext uri="{FF2B5EF4-FFF2-40B4-BE49-F238E27FC236}">
                    <a16:creationId xmlns:a16="http://schemas.microsoft.com/office/drawing/2014/main" id="{55E6445E-6777-4DD0-B02B-27277AB99905}"/>
                  </a:ext>
                </a:extLst>
              </p:cNvPr>
              <p:cNvSpPr/>
              <p:nvPr/>
            </p:nvSpPr>
            <p:spPr>
              <a:xfrm>
                <a:off x="21968100" y="5395373"/>
                <a:ext cx="50556" cy="107673"/>
              </a:xfrm>
              <a:custGeom>
                <a:avLst/>
                <a:gdLst>
                  <a:gd name="connsiteX0" fmla="*/ 33030 w 50556"/>
                  <a:gd name="connsiteY0" fmla="*/ 98203 h 107673"/>
                  <a:gd name="connsiteX1" fmla="*/ 50556 w 50556"/>
                  <a:gd name="connsiteY1" fmla="*/ 100394 h 107673"/>
                  <a:gd name="connsiteX2" fmla="*/ 1026 w 50556"/>
                  <a:gd name="connsiteY2" fmla="*/ 0 h 107673"/>
                  <a:gd name="connsiteX3" fmla="*/ 33030 w 50556"/>
                  <a:gd name="connsiteY3" fmla="*/ 98203 h 107673"/>
                </a:gdLst>
                <a:ahLst/>
                <a:cxnLst>
                  <a:cxn ang="0">
                    <a:pos x="connsiteX0" y="connsiteY0"/>
                  </a:cxn>
                  <a:cxn ang="0">
                    <a:pos x="connsiteX1" y="connsiteY1"/>
                  </a:cxn>
                  <a:cxn ang="0">
                    <a:pos x="connsiteX2" y="connsiteY2"/>
                  </a:cxn>
                  <a:cxn ang="0">
                    <a:pos x="connsiteX3" y="connsiteY3"/>
                  </a:cxn>
                </a:cxnLst>
                <a:rect l="l" t="t" r="r" b="b"/>
                <a:pathLst>
                  <a:path w="50556" h="107673">
                    <a:moveTo>
                      <a:pt x="33030" y="98203"/>
                    </a:moveTo>
                    <a:cubicBezTo>
                      <a:pt x="37126" y="123730"/>
                      <a:pt x="41412" y="88202"/>
                      <a:pt x="50556" y="100394"/>
                    </a:cubicBezTo>
                    <a:cubicBezTo>
                      <a:pt x="42555" y="44387"/>
                      <a:pt x="12266" y="46958"/>
                      <a:pt x="1026" y="0"/>
                    </a:cubicBezTo>
                    <a:cubicBezTo>
                      <a:pt x="-8404" y="35909"/>
                      <a:pt x="50746" y="71438"/>
                      <a:pt x="33030" y="9820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09" name="Freeform: Shape 74308">
                <a:extLst>
                  <a:ext uri="{FF2B5EF4-FFF2-40B4-BE49-F238E27FC236}">
                    <a16:creationId xmlns:a16="http://schemas.microsoft.com/office/drawing/2014/main" id="{818D2B9E-E17A-409E-90AB-7FA359A3EE5E}"/>
                  </a:ext>
                </a:extLst>
              </p:cNvPr>
              <p:cNvSpPr/>
              <p:nvPr/>
            </p:nvSpPr>
            <p:spPr>
              <a:xfrm>
                <a:off x="21915310" y="5209540"/>
                <a:ext cx="75682" cy="51911"/>
              </a:xfrm>
              <a:custGeom>
                <a:avLst/>
                <a:gdLst>
                  <a:gd name="connsiteX0" fmla="*/ 71914 w 75682"/>
                  <a:gd name="connsiteY0" fmla="*/ 51911 h 51911"/>
                  <a:gd name="connsiteX1" fmla="*/ 66199 w 75682"/>
                  <a:gd name="connsiteY1" fmla="*/ 0 h 51911"/>
                  <a:gd name="connsiteX2" fmla="*/ 0 w 75682"/>
                  <a:gd name="connsiteY2" fmla="*/ 33242 h 51911"/>
                  <a:gd name="connsiteX3" fmla="*/ 10573 w 75682"/>
                  <a:gd name="connsiteY3" fmla="*/ 43339 h 51911"/>
                  <a:gd name="connsiteX4" fmla="*/ 71914 w 75682"/>
                  <a:gd name="connsiteY4" fmla="*/ 51911 h 519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682" h="51911">
                    <a:moveTo>
                      <a:pt x="71914" y="51911"/>
                    </a:moveTo>
                    <a:cubicBezTo>
                      <a:pt x="82963" y="36766"/>
                      <a:pt x="66199" y="17050"/>
                      <a:pt x="66199" y="0"/>
                    </a:cubicBezTo>
                    <a:cubicBezTo>
                      <a:pt x="58578" y="20003"/>
                      <a:pt x="18859" y="-26575"/>
                      <a:pt x="0" y="33242"/>
                    </a:cubicBezTo>
                    <a:cubicBezTo>
                      <a:pt x="0" y="59912"/>
                      <a:pt x="8954" y="12859"/>
                      <a:pt x="10573" y="43339"/>
                    </a:cubicBezTo>
                    <a:cubicBezTo>
                      <a:pt x="20193" y="22765"/>
                      <a:pt x="61246" y="-857"/>
                      <a:pt x="71914" y="5191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10" name="Freeform: Shape 74309">
                <a:extLst>
                  <a:ext uri="{FF2B5EF4-FFF2-40B4-BE49-F238E27FC236}">
                    <a16:creationId xmlns:a16="http://schemas.microsoft.com/office/drawing/2014/main" id="{A030F046-7BBC-4054-B18A-75478EA0424A}"/>
                  </a:ext>
                </a:extLst>
              </p:cNvPr>
              <p:cNvSpPr/>
              <p:nvPr/>
            </p:nvSpPr>
            <p:spPr>
              <a:xfrm>
                <a:off x="21930360" y="6298863"/>
                <a:ext cx="27146" cy="48070"/>
              </a:xfrm>
              <a:custGeom>
                <a:avLst/>
                <a:gdLst>
                  <a:gd name="connsiteX0" fmla="*/ 27146 w 27146"/>
                  <a:gd name="connsiteY0" fmla="*/ 42628 h 48070"/>
                  <a:gd name="connsiteX1" fmla="*/ 11811 w 27146"/>
                  <a:gd name="connsiteY1" fmla="*/ 32246 h 48070"/>
                  <a:gd name="connsiteX2" fmla="*/ 26003 w 27146"/>
                  <a:gd name="connsiteY2" fmla="*/ 8338 h 48070"/>
                  <a:gd name="connsiteX3" fmla="*/ 0 w 27146"/>
                  <a:gd name="connsiteY3" fmla="*/ 13482 h 48070"/>
                  <a:gd name="connsiteX4" fmla="*/ 27146 w 27146"/>
                  <a:gd name="connsiteY4" fmla="*/ 42628 h 48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46" h="48070">
                    <a:moveTo>
                      <a:pt x="27146" y="42628"/>
                    </a:moveTo>
                    <a:cubicBezTo>
                      <a:pt x="23050" y="17196"/>
                      <a:pt x="21241" y="32341"/>
                      <a:pt x="11811" y="32246"/>
                    </a:cubicBezTo>
                    <a:cubicBezTo>
                      <a:pt x="12287" y="14815"/>
                      <a:pt x="21336" y="16339"/>
                      <a:pt x="26003" y="8338"/>
                    </a:cubicBezTo>
                    <a:cubicBezTo>
                      <a:pt x="18764" y="-17475"/>
                      <a:pt x="12954" y="26055"/>
                      <a:pt x="0" y="13482"/>
                    </a:cubicBezTo>
                    <a:cubicBezTo>
                      <a:pt x="6096" y="30246"/>
                      <a:pt x="18287" y="60440"/>
                      <a:pt x="27146" y="4262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11" name="Freeform: Shape 74310">
                <a:extLst>
                  <a:ext uri="{FF2B5EF4-FFF2-40B4-BE49-F238E27FC236}">
                    <a16:creationId xmlns:a16="http://schemas.microsoft.com/office/drawing/2014/main" id="{27E734B7-4351-40B2-8BC1-2C952E21D0CD}"/>
                  </a:ext>
                </a:extLst>
              </p:cNvPr>
              <p:cNvSpPr/>
              <p:nvPr/>
            </p:nvSpPr>
            <p:spPr>
              <a:xfrm>
                <a:off x="21896156" y="5258285"/>
                <a:ext cx="19688" cy="35455"/>
              </a:xfrm>
              <a:custGeom>
                <a:avLst/>
                <a:gdLst>
                  <a:gd name="connsiteX0" fmla="*/ 17629 w 19688"/>
                  <a:gd name="connsiteY0" fmla="*/ 35456 h 35455"/>
                  <a:gd name="connsiteX1" fmla="*/ 294 w 19688"/>
                  <a:gd name="connsiteY1" fmla="*/ 24597 h 35455"/>
                  <a:gd name="connsiteX2" fmla="*/ 17629 w 19688"/>
                  <a:gd name="connsiteY2" fmla="*/ 35456 h 35455"/>
                </a:gdLst>
                <a:ahLst/>
                <a:cxnLst>
                  <a:cxn ang="0">
                    <a:pos x="connsiteX0" y="connsiteY0"/>
                  </a:cxn>
                  <a:cxn ang="0">
                    <a:pos x="connsiteX1" y="connsiteY1"/>
                  </a:cxn>
                  <a:cxn ang="0">
                    <a:pos x="connsiteX2" y="connsiteY2"/>
                  </a:cxn>
                </a:cxnLst>
                <a:rect l="l" t="t" r="r" b="b"/>
                <a:pathLst>
                  <a:path w="19688" h="35455">
                    <a:moveTo>
                      <a:pt x="17629" y="35456"/>
                    </a:moveTo>
                    <a:cubicBezTo>
                      <a:pt x="27821" y="22026"/>
                      <a:pt x="-3325" y="-30362"/>
                      <a:pt x="294" y="24597"/>
                    </a:cubicBezTo>
                    <a:cubicBezTo>
                      <a:pt x="5342" y="29931"/>
                      <a:pt x="17535" y="17073"/>
                      <a:pt x="17629" y="3545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12" name="Freeform: Shape 74311">
                <a:extLst>
                  <a:ext uri="{FF2B5EF4-FFF2-40B4-BE49-F238E27FC236}">
                    <a16:creationId xmlns:a16="http://schemas.microsoft.com/office/drawing/2014/main" id="{8E3DA4B2-5606-4DC8-BFB8-2FC057EC5611}"/>
                  </a:ext>
                </a:extLst>
              </p:cNvPr>
              <p:cNvSpPr/>
              <p:nvPr/>
            </p:nvSpPr>
            <p:spPr>
              <a:xfrm>
                <a:off x="21799163" y="5098383"/>
                <a:ext cx="91953" cy="68103"/>
              </a:xfrm>
              <a:custGeom>
                <a:avLst/>
                <a:gdLst>
                  <a:gd name="connsiteX0" fmla="*/ 2514 w 91953"/>
                  <a:gd name="connsiteY0" fmla="*/ 68104 h 68103"/>
                  <a:gd name="connsiteX1" fmla="*/ 91954 w 91953"/>
                  <a:gd name="connsiteY1" fmla="*/ 38576 h 68103"/>
                  <a:gd name="connsiteX2" fmla="*/ 77285 w 91953"/>
                  <a:gd name="connsiteY2" fmla="*/ 2381 h 68103"/>
                  <a:gd name="connsiteX3" fmla="*/ 75094 w 91953"/>
                  <a:gd name="connsiteY3" fmla="*/ 36290 h 68103"/>
                  <a:gd name="connsiteX4" fmla="*/ 60425 w 91953"/>
                  <a:gd name="connsiteY4" fmla="*/ 0 h 68103"/>
                  <a:gd name="connsiteX5" fmla="*/ 1466 w 91953"/>
                  <a:gd name="connsiteY5" fmla="*/ 34004 h 68103"/>
                  <a:gd name="connsiteX6" fmla="*/ 2514 w 91953"/>
                  <a:gd name="connsiteY6" fmla="*/ 68104 h 68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953" h="68103">
                    <a:moveTo>
                      <a:pt x="2514" y="68104"/>
                    </a:moveTo>
                    <a:cubicBezTo>
                      <a:pt x="33660" y="44482"/>
                      <a:pt x="60997" y="58579"/>
                      <a:pt x="91954" y="38576"/>
                    </a:cubicBezTo>
                    <a:cubicBezTo>
                      <a:pt x="90810" y="16764"/>
                      <a:pt x="85858" y="4667"/>
                      <a:pt x="77285" y="2381"/>
                    </a:cubicBezTo>
                    <a:cubicBezTo>
                      <a:pt x="74904" y="9620"/>
                      <a:pt x="74332" y="21241"/>
                      <a:pt x="75094" y="36290"/>
                    </a:cubicBezTo>
                    <a:cubicBezTo>
                      <a:pt x="66426" y="33909"/>
                      <a:pt x="61664" y="21908"/>
                      <a:pt x="60425" y="0"/>
                    </a:cubicBezTo>
                    <a:cubicBezTo>
                      <a:pt x="45662" y="47530"/>
                      <a:pt x="30327" y="52673"/>
                      <a:pt x="1466" y="34004"/>
                    </a:cubicBezTo>
                    <a:cubicBezTo>
                      <a:pt x="-4344" y="42863"/>
                      <a:pt x="9467" y="42386"/>
                      <a:pt x="2514" y="6810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13" name="Freeform: Shape 74312">
                <a:extLst>
                  <a:ext uri="{FF2B5EF4-FFF2-40B4-BE49-F238E27FC236}">
                    <a16:creationId xmlns:a16="http://schemas.microsoft.com/office/drawing/2014/main" id="{6795A248-D534-4075-9948-2190865DC9A8}"/>
                  </a:ext>
                </a:extLst>
              </p:cNvPr>
              <p:cNvSpPr/>
              <p:nvPr/>
            </p:nvSpPr>
            <p:spPr>
              <a:xfrm>
                <a:off x="21546785" y="6161243"/>
                <a:ext cx="202027" cy="148720"/>
              </a:xfrm>
              <a:custGeom>
                <a:avLst/>
                <a:gdLst>
                  <a:gd name="connsiteX0" fmla="*/ 60296 w 202027"/>
                  <a:gd name="connsiteY0" fmla="*/ 148720 h 148720"/>
                  <a:gd name="connsiteX1" fmla="*/ 52485 w 202027"/>
                  <a:gd name="connsiteY1" fmla="*/ 70329 h 148720"/>
                  <a:gd name="connsiteX2" fmla="*/ 73440 w 202027"/>
                  <a:gd name="connsiteY2" fmla="*/ 56423 h 148720"/>
                  <a:gd name="connsiteX3" fmla="*/ 62962 w 202027"/>
                  <a:gd name="connsiteY3" fmla="*/ 63376 h 148720"/>
                  <a:gd name="connsiteX4" fmla="*/ 152688 w 202027"/>
                  <a:gd name="connsiteY4" fmla="*/ 110906 h 148720"/>
                  <a:gd name="connsiteX5" fmla="*/ 152307 w 202027"/>
                  <a:gd name="connsiteY5" fmla="*/ 85093 h 148720"/>
                  <a:gd name="connsiteX6" fmla="*/ 130495 w 202027"/>
                  <a:gd name="connsiteY6" fmla="*/ 56233 h 148720"/>
                  <a:gd name="connsiteX7" fmla="*/ 140782 w 202027"/>
                  <a:gd name="connsiteY7" fmla="*/ 32039 h 148720"/>
                  <a:gd name="connsiteX8" fmla="*/ 140877 w 202027"/>
                  <a:gd name="connsiteY8" fmla="*/ 40612 h 148720"/>
                  <a:gd name="connsiteX9" fmla="*/ 202028 w 202027"/>
                  <a:gd name="connsiteY9" fmla="*/ 66710 h 148720"/>
                  <a:gd name="connsiteX10" fmla="*/ 197455 w 202027"/>
                  <a:gd name="connsiteY10" fmla="*/ 6131 h 148720"/>
                  <a:gd name="connsiteX11" fmla="*/ 176120 w 202027"/>
                  <a:gd name="connsiteY11" fmla="*/ 11560 h 148720"/>
                  <a:gd name="connsiteX12" fmla="*/ 194313 w 202027"/>
                  <a:gd name="connsiteY12" fmla="*/ 31372 h 148720"/>
                  <a:gd name="connsiteX13" fmla="*/ 187740 w 202027"/>
                  <a:gd name="connsiteY13" fmla="*/ 64614 h 148720"/>
                  <a:gd name="connsiteX14" fmla="*/ 176406 w 202027"/>
                  <a:gd name="connsiteY14" fmla="*/ 28705 h 148720"/>
                  <a:gd name="connsiteX15" fmla="*/ 151640 w 202027"/>
                  <a:gd name="connsiteY15" fmla="*/ 42231 h 148720"/>
                  <a:gd name="connsiteX16" fmla="*/ 144116 w 202027"/>
                  <a:gd name="connsiteY16" fmla="*/ 15466 h 148720"/>
                  <a:gd name="connsiteX17" fmla="*/ 77821 w 202027"/>
                  <a:gd name="connsiteY17" fmla="*/ 24991 h 148720"/>
                  <a:gd name="connsiteX18" fmla="*/ 17147 w 202027"/>
                  <a:gd name="connsiteY18" fmla="*/ 39183 h 148720"/>
                  <a:gd name="connsiteX19" fmla="*/ 288 w 202027"/>
                  <a:gd name="connsiteY19" fmla="*/ 122431 h 148720"/>
                  <a:gd name="connsiteX20" fmla="*/ 14290 w 202027"/>
                  <a:gd name="connsiteY20" fmla="*/ 107382 h 148720"/>
                  <a:gd name="connsiteX21" fmla="*/ 14099 w 202027"/>
                  <a:gd name="connsiteY21" fmla="*/ 81664 h 148720"/>
                  <a:gd name="connsiteX22" fmla="*/ 28101 w 202027"/>
                  <a:gd name="connsiteY22" fmla="*/ 75283 h 148720"/>
                  <a:gd name="connsiteX23" fmla="*/ 21338 w 202027"/>
                  <a:gd name="connsiteY23" fmla="*/ 108429 h 148720"/>
                  <a:gd name="connsiteX24" fmla="*/ 60296 w 202027"/>
                  <a:gd name="connsiteY24" fmla="*/ 148720 h 14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02027" h="148720">
                    <a:moveTo>
                      <a:pt x="60296" y="148720"/>
                    </a:moveTo>
                    <a:cubicBezTo>
                      <a:pt x="65058" y="139767"/>
                      <a:pt x="52390" y="97476"/>
                      <a:pt x="52485" y="70329"/>
                    </a:cubicBezTo>
                    <a:cubicBezTo>
                      <a:pt x="56772" y="58709"/>
                      <a:pt x="64391" y="55852"/>
                      <a:pt x="73440" y="56423"/>
                    </a:cubicBezTo>
                    <a:cubicBezTo>
                      <a:pt x="72964" y="66424"/>
                      <a:pt x="67153" y="62805"/>
                      <a:pt x="62962" y="63376"/>
                    </a:cubicBezTo>
                    <a:cubicBezTo>
                      <a:pt x="90871" y="115002"/>
                      <a:pt x="111350" y="77188"/>
                      <a:pt x="152688" y="110906"/>
                    </a:cubicBezTo>
                    <a:cubicBezTo>
                      <a:pt x="150116" y="103477"/>
                      <a:pt x="146782" y="86617"/>
                      <a:pt x="152307" y="85093"/>
                    </a:cubicBezTo>
                    <a:cubicBezTo>
                      <a:pt x="147164" y="70520"/>
                      <a:pt x="134495" y="73282"/>
                      <a:pt x="130495" y="56233"/>
                    </a:cubicBezTo>
                    <a:cubicBezTo>
                      <a:pt x="130590" y="40040"/>
                      <a:pt x="142211" y="52042"/>
                      <a:pt x="140782" y="32039"/>
                    </a:cubicBezTo>
                    <a:cubicBezTo>
                      <a:pt x="144878" y="34230"/>
                      <a:pt x="142877" y="40993"/>
                      <a:pt x="140877" y="40612"/>
                    </a:cubicBezTo>
                    <a:cubicBezTo>
                      <a:pt x="159070" y="66996"/>
                      <a:pt x="180977" y="90713"/>
                      <a:pt x="202028" y="66710"/>
                    </a:cubicBezTo>
                    <a:cubicBezTo>
                      <a:pt x="195360" y="55661"/>
                      <a:pt x="192598" y="25467"/>
                      <a:pt x="197455" y="6131"/>
                    </a:cubicBezTo>
                    <a:cubicBezTo>
                      <a:pt x="195074" y="-12062"/>
                      <a:pt x="184121" y="16513"/>
                      <a:pt x="176120" y="11560"/>
                    </a:cubicBezTo>
                    <a:cubicBezTo>
                      <a:pt x="177358" y="29563"/>
                      <a:pt x="191931" y="16228"/>
                      <a:pt x="194313" y="31372"/>
                    </a:cubicBezTo>
                    <a:cubicBezTo>
                      <a:pt x="197360" y="55089"/>
                      <a:pt x="187550" y="47660"/>
                      <a:pt x="187740" y="64614"/>
                    </a:cubicBezTo>
                    <a:cubicBezTo>
                      <a:pt x="182406" y="56423"/>
                      <a:pt x="176120" y="50041"/>
                      <a:pt x="176406" y="28705"/>
                    </a:cubicBezTo>
                    <a:cubicBezTo>
                      <a:pt x="164975" y="42421"/>
                      <a:pt x="157450" y="14608"/>
                      <a:pt x="151640" y="42231"/>
                    </a:cubicBezTo>
                    <a:cubicBezTo>
                      <a:pt x="146592" y="32896"/>
                      <a:pt x="152974" y="28324"/>
                      <a:pt x="144116" y="15466"/>
                    </a:cubicBezTo>
                    <a:cubicBezTo>
                      <a:pt x="124399" y="35659"/>
                      <a:pt x="100586" y="29944"/>
                      <a:pt x="77821" y="24991"/>
                    </a:cubicBezTo>
                    <a:cubicBezTo>
                      <a:pt x="55343" y="19942"/>
                      <a:pt x="33625" y="15751"/>
                      <a:pt x="17147" y="39183"/>
                    </a:cubicBezTo>
                    <a:cubicBezTo>
                      <a:pt x="23815" y="98047"/>
                      <a:pt x="-3046" y="71758"/>
                      <a:pt x="288" y="122431"/>
                    </a:cubicBezTo>
                    <a:cubicBezTo>
                      <a:pt x="5812" y="119574"/>
                      <a:pt x="3050" y="95856"/>
                      <a:pt x="14290" y="107382"/>
                    </a:cubicBezTo>
                    <a:cubicBezTo>
                      <a:pt x="18386" y="96809"/>
                      <a:pt x="15528" y="94047"/>
                      <a:pt x="14099" y="81664"/>
                    </a:cubicBezTo>
                    <a:cubicBezTo>
                      <a:pt x="21434" y="86331"/>
                      <a:pt x="23339" y="77092"/>
                      <a:pt x="28101" y="75283"/>
                    </a:cubicBezTo>
                    <a:cubicBezTo>
                      <a:pt x="32673" y="103572"/>
                      <a:pt x="16766" y="80045"/>
                      <a:pt x="21338" y="108429"/>
                    </a:cubicBezTo>
                    <a:cubicBezTo>
                      <a:pt x="34483" y="71282"/>
                      <a:pt x="55628" y="113383"/>
                      <a:pt x="60296" y="14872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14" name="Freeform: Shape 74313">
                <a:extLst>
                  <a:ext uri="{FF2B5EF4-FFF2-40B4-BE49-F238E27FC236}">
                    <a16:creationId xmlns:a16="http://schemas.microsoft.com/office/drawing/2014/main" id="{2FBE3A03-71BD-488C-8801-B2A7B2FB62A0}"/>
                  </a:ext>
                </a:extLst>
              </p:cNvPr>
              <p:cNvSpPr/>
              <p:nvPr/>
            </p:nvSpPr>
            <p:spPr>
              <a:xfrm>
                <a:off x="15861817" y="1900517"/>
                <a:ext cx="5856706" cy="6245647"/>
              </a:xfrm>
              <a:custGeom>
                <a:avLst/>
                <a:gdLst>
                  <a:gd name="connsiteX0" fmla="*/ 5856707 w 5856706"/>
                  <a:gd name="connsiteY0" fmla="*/ 4451357 h 6245647"/>
                  <a:gd name="connsiteX1" fmla="*/ 5791747 w 5856706"/>
                  <a:gd name="connsiteY1" fmla="*/ 4441927 h 6245647"/>
                  <a:gd name="connsiteX2" fmla="*/ 5777745 w 5856706"/>
                  <a:gd name="connsiteY2" fmla="*/ 4482789 h 6245647"/>
                  <a:gd name="connsiteX3" fmla="*/ 5773744 w 5856706"/>
                  <a:gd name="connsiteY3" fmla="*/ 4447928 h 6245647"/>
                  <a:gd name="connsiteX4" fmla="*/ 5765172 w 5856706"/>
                  <a:gd name="connsiteY4" fmla="*/ 4451071 h 6245647"/>
                  <a:gd name="connsiteX5" fmla="*/ 5745169 w 5856706"/>
                  <a:gd name="connsiteY5" fmla="*/ 4459453 h 6245647"/>
                  <a:gd name="connsiteX6" fmla="*/ 5703450 w 5856706"/>
                  <a:gd name="connsiteY6" fmla="*/ 4480122 h 6245647"/>
                  <a:gd name="connsiteX7" fmla="*/ 5699639 w 5856706"/>
                  <a:gd name="connsiteY7" fmla="*/ 4445261 h 6245647"/>
                  <a:gd name="connsiteX8" fmla="*/ 5652301 w 5856706"/>
                  <a:gd name="connsiteY8" fmla="*/ 4484123 h 6245647"/>
                  <a:gd name="connsiteX9" fmla="*/ 5605438 w 5856706"/>
                  <a:gd name="connsiteY9" fmla="*/ 4482027 h 6245647"/>
                  <a:gd name="connsiteX10" fmla="*/ 5492090 w 5856706"/>
                  <a:gd name="connsiteY10" fmla="*/ 4489647 h 6245647"/>
                  <a:gd name="connsiteX11" fmla="*/ 5465134 w 5856706"/>
                  <a:gd name="connsiteY11" fmla="*/ 4511078 h 6245647"/>
                  <a:gd name="connsiteX12" fmla="*/ 5461896 w 5856706"/>
                  <a:gd name="connsiteY12" fmla="*/ 4553369 h 6245647"/>
                  <a:gd name="connsiteX13" fmla="*/ 5451704 w 5856706"/>
                  <a:gd name="connsiteY13" fmla="*/ 4551750 h 6245647"/>
                  <a:gd name="connsiteX14" fmla="*/ 5451609 w 5856706"/>
                  <a:gd name="connsiteY14" fmla="*/ 4534510 h 6245647"/>
                  <a:gd name="connsiteX15" fmla="*/ 5326831 w 5856706"/>
                  <a:gd name="connsiteY15" fmla="*/ 4514031 h 6245647"/>
                  <a:gd name="connsiteX16" fmla="*/ 5393983 w 5856706"/>
                  <a:gd name="connsiteY16" fmla="*/ 4439355 h 6245647"/>
                  <a:gd name="connsiteX17" fmla="*/ 5404174 w 5856706"/>
                  <a:gd name="connsiteY17" fmla="*/ 4475360 h 6245647"/>
                  <a:gd name="connsiteX18" fmla="*/ 5414271 w 5856706"/>
                  <a:gd name="connsiteY18" fmla="*/ 4434212 h 6245647"/>
                  <a:gd name="connsiteX19" fmla="*/ 5437988 w 5856706"/>
                  <a:gd name="connsiteY19" fmla="*/ 4455167 h 6245647"/>
                  <a:gd name="connsiteX20" fmla="*/ 5424367 w 5856706"/>
                  <a:gd name="connsiteY20" fmla="*/ 4435736 h 6245647"/>
                  <a:gd name="connsiteX21" fmla="*/ 5451418 w 5856706"/>
                  <a:gd name="connsiteY21" fmla="*/ 4431735 h 6245647"/>
                  <a:gd name="connsiteX22" fmla="*/ 5454657 w 5856706"/>
                  <a:gd name="connsiteY22" fmla="*/ 4389254 h 6245647"/>
                  <a:gd name="connsiteX23" fmla="*/ 5427701 w 5856706"/>
                  <a:gd name="connsiteY23" fmla="*/ 4410685 h 6245647"/>
                  <a:gd name="connsiteX24" fmla="*/ 5370456 w 5856706"/>
                  <a:gd name="connsiteY24" fmla="*/ 4418495 h 6245647"/>
                  <a:gd name="connsiteX25" fmla="*/ 5367027 w 5856706"/>
                  <a:gd name="connsiteY25" fmla="*/ 4392111 h 6245647"/>
                  <a:gd name="connsiteX26" fmla="*/ 5420748 w 5856706"/>
                  <a:gd name="connsiteY26" fmla="*/ 4323722 h 6245647"/>
                  <a:gd name="connsiteX27" fmla="*/ 5413985 w 5856706"/>
                  <a:gd name="connsiteY27" fmla="*/ 4314006 h 6245647"/>
                  <a:gd name="connsiteX28" fmla="*/ 5383695 w 5856706"/>
                  <a:gd name="connsiteY28" fmla="*/ 4343343 h 6245647"/>
                  <a:gd name="connsiteX29" fmla="*/ 5356739 w 5856706"/>
                  <a:gd name="connsiteY29" fmla="*/ 4321626 h 6245647"/>
                  <a:gd name="connsiteX30" fmla="*/ 5316449 w 5856706"/>
                  <a:gd name="connsiteY30" fmla="*/ 4358012 h 6245647"/>
                  <a:gd name="connsiteX31" fmla="*/ 5316354 w 5856706"/>
                  <a:gd name="connsiteY31" fmla="*/ 4332199 h 6245647"/>
                  <a:gd name="connsiteX32" fmla="*/ 5289588 w 5856706"/>
                  <a:gd name="connsiteY32" fmla="*/ 4405065 h 6245647"/>
                  <a:gd name="connsiteX33" fmla="*/ 5282825 w 5856706"/>
                  <a:gd name="connsiteY33" fmla="*/ 4369537 h 6245647"/>
                  <a:gd name="connsiteX34" fmla="*/ 5269395 w 5856706"/>
                  <a:gd name="connsiteY34" fmla="*/ 4384396 h 6245647"/>
                  <a:gd name="connsiteX35" fmla="*/ 5276158 w 5856706"/>
                  <a:gd name="connsiteY35" fmla="*/ 4402779 h 6245647"/>
                  <a:gd name="connsiteX36" fmla="*/ 5249202 w 5856706"/>
                  <a:gd name="connsiteY36" fmla="*/ 4372490 h 6245647"/>
                  <a:gd name="connsiteX37" fmla="*/ 5225771 w 5856706"/>
                  <a:gd name="connsiteY37" fmla="*/ 4411542 h 6245647"/>
                  <a:gd name="connsiteX38" fmla="*/ 5235772 w 5856706"/>
                  <a:gd name="connsiteY38" fmla="*/ 4336104 h 6245647"/>
                  <a:gd name="connsiteX39" fmla="*/ 5245774 w 5856706"/>
                  <a:gd name="connsiteY39" fmla="*/ 4311911 h 6245647"/>
                  <a:gd name="connsiteX40" fmla="*/ 5249202 w 5856706"/>
                  <a:gd name="connsiteY40" fmla="*/ 4355345 h 6245647"/>
                  <a:gd name="connsiteX41" fmla="*/ 5343309 w 5856706"/>
                  <a:gd name="connsiteY41" fmla="*/ 4319435 h 6245647"/>
                  <a:gd name="connsiteX42" fmla="*/ 5309591 w 5856706"/>
                  <a:gd name="connsiteY42" fmla="*/ 4245236 h 6245647"/>
                  <a:gd name="connsiteX43" fmla="*/ 5286064 w 5856706"/>
                  <a:gd name="connsiteY43" fmla="*/ 4258475 h 6245647"/>
                  <a:gd name="connsiteX44" fmla="*/ 5285969 w 5856706"/>
                  <a:gd name="connsiteY44" fmla="*/ 4232758 h 6245647"/>
                  <a:gd name="connsiteX45" fmla="*/ 5255775 w 5856706"/>
                  <a:gd name="connsiteY45" fmla="*/ 4262095 h 6245647"/>
                  <a:gd name="connsiteX46" fmla="*/ 5225485 w 5856706"/>
                  <a:gd name="connsiteY46" fmla="*/ 4248379 h 6245647"/>
                  <a:gd name="connsiteX47" fmla="*/ 5292732 w 5856706"/>
                  <a:gd name="connsiteY47" fmla="*/ 4268096 h 6245647"/>
                  <a:gd name="connsiteX48" fmla="*/ 5171764 w 5856706"/>
                  <a:gd name="connsiteY48" fmla="*/ 4308196 h 6245647"/>
                  <a:gd name="connsiteX49" fmla="*/ 5178432 w 5856706"/>
                  <a:gd name="connsiteY49" fmla="*/ 4249236 h 6245647"/>
                  <a:gd name="connsiteX50" fmla="*/ 5195196 w 5856706"/>
                  <a:gd name="connsiteY50" fmla="*/ 4277716 h 6245647"/>
                  <a:gd name="connsiteX51" fmla="*/ 5188528 w 5856706"/>
                  <a:gd name="connsiteY51" fmla="*/ 4259523 h 6245647"/>
                  <a:gd name="connsiteX52" fmla="*/ 5225485 w 5856706"/>
                  <a:gd name="connsiteY52" fmla="*/ 4265619 h 6245647"/>
                  <a:gd name="connsiteX53" fmla="*/ 5205292 w 5856706"/>
                  <a:gd name="connsiteY53" fmla="*/ 4219328 h 6245647"/>
                  <a:gd name="connsiteX54" fmla="*/ 5259108 w 5856706"/>
                  <a:gd name="connsiteY54" fmla="*/ 4211041 h 6245647"/>
                  <a:gd name="connsiteX55" fmla="*/ 5312829 w 5856706"/>
                  <a:gd name="connsiteY55" fmla="*/ 4228472 h 6245647"/>
                  <a:gd name="connsiteX56" fmla="*/ 5292541 w 5856706"/>
                  <a:gd name="connsiteY56" fmla="*/ 4139318 h 6245647"/>
                  <a:gd name="connsiteX57" fmla="*/ 5262347 w 5856706"/>
                  <a:gd name="connsiteY57" fmla="*/ 4177132 h 6245647"/>
                  <a:gd name="connsiteX58" fmla="*/ 5238820 w 5856706"/>
                  <a:gd name="connsiteY58" fmla="*/ 4138937 h 6245647"/>
                  <a:gd name="connsiteX59" fmla="*/ 5265681 w 5856706"/>
                  <a:gd name="connsiteY59" fmla="*/ 4126364 h 6245647"/>
                  <a:gd name="connsiteX60" fmla="*/ 5255584 w 5856706"/>
                  <a:gd name="connsiteY60" fmla="*/ 4107504 h 6245647"/>
                  <a:gd name="connsiteX61" fmla="*/ 5275682 w 5856706"/>
                  <a:gd name="connsiteY61" fmla="*/ 4076453 h 6245647"/>
                  <a:gd name="connsiteX62" fmla="*/ 5228723 w 5856706"/>
                  <a:gd name="connsiteY62" fmla="*/ 4085882 h 6245647"/>
                  <a:gd name="connsiteX63" fmla="*/ 5235391 w 5856706"/>
                  <a:gd name="connsiteY63" fmla="*/ 4044068 h 6245647"/>
                  <a:gd name="connsiteX64" fmla="*/ 5252155 w 5856706"/>
                  <a:gd name="connsiteY64" fmla="*/ 4021112 h 6245647"/>
                  <a:gd name="connsiteX65" fmla="*/ 5262252 w 5856706"/>
                  <a:gd name="connsiteY65" fmla="*/ 4048544 h 6245647"/>
                  <a:gd name="connsiteX66" fmla="*/ 5279016 w 5856706"/>
                  <a:gd name="connsiteY66" fmla="*/ 4034162 h 6245647"/>
                  <a:gd name="connsiteX67" fmla="*/ 5225295 w 5856706"/>
                  <a:gd name="connsiteY67" fmla="*/ 4016540 h 6245647"/>
                  <a:gd name="connsiteX68" fmla="*/ 5265490 w 5856706"/>
                  <a:gd name="connsiteY68" fmla="*/ 3980441 h 6245647"/>
                  <a:gd name="connsiteX69" fmla="*/ 5295684 w 5856706"/>
                  <a:gd name="connsiteY69" fmla="*/ 3968249 h 6245647"/>
                  <a:gd name="connsiteX70" fmla="*/ 5312449 w 5856706"/>
                  <a:gd name="connsiteY70" fmla="*/ 3971106 h 6245647"/>
                  <a:gd name="connsiteX71" fmla="*/ 5349310 w 5856706"/>
                  <a:gd name="connsiteY71" fmla="*/ 3960057 h 6245647"/>
                  <a:gd name="connsiteX72" fmla="*/ 5329117 w 5856706"/>
                  <a:gd name="connsiteY72" fmla="*/ 3913861 h 6245647"/>
                  <a:gd name="connsiteX73" fmla="*/ 5345786 w 5856706"/>
                  <a:gd name="connsiteY73" fmla="*/ 3899383 h 6245647"/>
                  <a:gd name="connsiteX74" fmla="*/ 5352548 w 5856706"/>
                  <a:gd name="connsiteY74" fmla="*/ 3934816 h 6245647"/>
                  <a:gd name="connsiteX75" fmla="*/ 5426463 w 5856706"/>
                  <a:gd name="connsiteY75" fmla="*/ 3947008 h 6245647"/>
                  <a:gd name="connsiteX76" fmla="*/ 5429797 w 5856706"/>
                  <a:gd name="connsiteY76" fmla="*/ 3913194 h 6245647"/>
                  <a:gd name="connsiteX77" fmla="*/ 5399412 w 5856706"/>
                  <a:gd name="connsiteY77" fmla="*/ 3891001 h 6245647"/>
                  <a:gd name="connsiteX78" fmla="*/ 5389125 w 5856706"/>
                  <a:gd name="connsiteY78" fmla="*/ 3820706 h 6245647"/>
                  <a:gd name="connsiteX79" fmla="*/ 5412651 w 5856706"/>
                  <a:gd name="connsiteY79" fmla="*/ 3798799 h 6245647"/>
                  <a:gd name="connsiteX80" fmla="*/ 5342167 w 5856706"/>
                  <a:gd name="connsiteY80" fmla="*/ 3795656 h 6245647"/>
                  <a:gd name="connsiteX81" fmla="*/ 5318639 w 5856706"/>
                  <a:gd name="connsiteY81" fmla="*/ 3748888 h 6245647"/>
                  <a:gd name="connsiteX82" fmla="*/ 5328641 w 5856706"/>
                  <a:gd name="connsiteY82" fmla="*/ 3707740 h 6245647"/>
                  <a:gd name="connsiteX83" fmla="*/ 5291684 w 5856706"/>
                  <a:gd name="connsiteY83" fmla="*/ 3692976 h 6245647"/>
                  <a:gd name="connsiteX84" fmla="*/ 5291779 w 5856706"/>
                  <a:gd name="connsiteY84" fmla="*/ 3727266 h 6245647"/>
                  <a:gd name="connsiteX85" fmla="*/ 5214817 w 5856706"/>
                  <a:gd name="connsiteY85" fmla="*/ 3748888 h 6245647"/>
                  <a:gd name="connsiteX86" fmla="*/ 5218056 w 5856706"/>
                  <a:gd name="connsiteY86" fmla="*/ 3715074 h 6245647"/>
                  <a:gd name="connsiteX87" fmla="*/ 5191195 w 5856706"/>
                  <a:gd name="connsiteY87" fmla="*/ 3650495 h 6245647"/>
                  <a:gd name="connsiteX88" fmla="*/ 5181194 w 5856706"/>
                  <a:gd name="connsiteY88" fmla="*/ 3683165 h 6245647"/>
                  <a:gd name="connsiteX89" fmla="*/ 5140903 w 5856706"/>
                  <a:gd name="connsiteY89" fmla="*/ 3599345 h 6245647"/>
                  <a:gd name="connsiteX90" fmla="*/ 5157667 w 5856706"/>
                  <a:gd name="connsiteY90" fmla="*/ 3619157 h 6245647"/>
                  <a:gd name="connsiteX91" fmla="*/ 5157763 w 5856706"/>
                  <a:gd name="connsiteY91" fmla="*/ 3644875 h 6245647"/>
                  <a:gd name="connsiteX92" fmla="*/ 5114233 w 5856706"/>
                  <a:gd name="connsiteY92" fmla="*/ 3637731 h 6245647"/>
                  <a:gd name="connsiteX93" fmla="*/ 5104232 w 5856706"/>
                  <a:gd name="connsiteY93" fmla="*/ 3661925 h 6245647"/>
                  <a:gd name="connsiteX94" fmla="*/ 5117567 w 5856706"/>
                  <a:gd name="connsiteY94" fmla="*/ 3672783 h 6245647"/>
                  <a:gd name="connsiteX95" fmla="*/ 5094135 w 5856706"/>
                  <a:gd name="connsiteY95" fmla="*/ 3685928 h 6245647"/>
                  <a:gd name="connsiteX96" fmla="*/ 5090706 w 5856706"/>
                  <a:gd name="connsiteY96" fmla="*/ 3651161 h 6245647"/>
                  <a:gd name="connsiteX97" fmla="*/ 5104137 w 5856706"/>
                  <a:gd name="connsiteY97" fmla="*/ 3644780 h 6245647"/>
                  <a:gd name="connsiteX98" fmla="*/ 5087373 w 5856706"/>
                  <a:gd name="connsiteY98" fmla="*/ 3684975 h 6245647"/>
                  <a:gd name="connsiteX99" fmla="*/ 5033747 w 5856706"/>
                  <a:gd name="connsiteY99" fmla="*/ 3658876 h 6245647"/>
                  <a:gd name="connsiteX100" fmla="*/ 5043843 w 5856706"/>
                  <a:gd name="connsiteY100" fmla="*/ 3720694 h 6245647"/>
                  <a:gd name="connsiteX101" fmla="*/ 5087373 w 5856706"/>
                  <a:gd name="connsiteY101" fmla="*/ 3710693 h 6245647"/>
                  <a:gd name="connsiteX102" fmla="*/ 5084039 w 5856706"/>
                  <a:gd name="connsiteY102" fmla="*/ 3744506 h 6245647"/>
                  <a:gd name="connsiteX103" fmla="*/ 5094040 w 5856706"/>
                  <a:gd name="connsiteY103" fmla="*/ 3711836 h 6245647"/>
                  <a:gd name="connsiteX104" fmla="*/ 5110804 w 5856706"/>
                  <a:gd name="connsiteY104" fmla="*/ 3714598 h 6245647"/>
                  <a:gd name="connsiteX105" fmla="*/ 5134331 w 5856706"/>
                  <a:gd name="connsiteY105" fmla="*/ 3795751 h 6245647"/>
                  <a:gd name="connsiteX106" fmla="*/ 5120996 w 5856706"/>
                  <a:gd name="connsiteY106" fmla="*/ 3844995 h 6245647"/>
                  <a:gd name="connsiteX107" fmla="*/ 4983359 w 5856706"/>
                  <a:gd name="connsiteY107" fmla="*/ 3882143 h 6245647"/>
                  <a:gd name="connsiteX108" fmla="*/ 5010315 w 5856706"/>
                  <a:gd name="connsiteY108" fmla="*/ 3921005 h 6245647"/>
                  <a:gd name="connsiteX109" fmla="*/ 4983359 w 5856706"/>
                  <a:gd name="connsiteY109" fmla="*/ 3933673 h 6245647"/>
                  <a:gd name="connsiteX110" fmla="*/ 4966405 w 5856706"/>
                  <a:gd name="connsiteY110" fmla="*/ 3973773 h 6245647"/>
                  <a:gd name="connsiteX111" fmla="*/ 4976502 w 5856706"/>
                  <a:gd name="connsiteY111" fmla="*/ 4001205 h 6245647"/>
                  <a:gd name="connsiteX112" fmla="*/ 4959547 w 5856706"/>
                  <a:gd name="connsiteY112" fmla="*/ 4084263 h 6245647"/>
                  <a:gd name="connsiteX113" fmla="*/ 4976502 w 5856706"/>
                  <a:gd name="connsiteY113" fmla="*/ 4069880 h 6245647"/>
                  <a:gd name="connsiteX114" fmla="*/ 4946022 w 5856706"/>
                  <a:gd name="connsiteY114" fmla="*/ 4124935 h 6245647"/>
                  <a:gd name="connsiteX115" fmla="*/ 4993361 w 5856706"/>
                  <a:gd name="connsiteY115" fmla="*/ 4149890 h 6245647"/>
                  <a:gd name="connsiteX116" fmla="*/ 5006886 w 5856706"/>
                  <a:gd name="connsiteY116" fmla="*/ 4186562 h 6245647"/>
                  <a:gd name="connsiteX117" fmla="*/ 4962881 w 5856706"/>
                  <a:gd name="connsiteY117" fmla="*/ 4170655 h 6245647"/>
                  <a:gd name="connsiteX118" fmla="*/ 4969549 w 5856706"/>
                  <a:gd name="connsiteY118" fmla="*/ 4180370 h 6245647"/>
                  <a:gd name="connsiteX119" fmla="*/ 4962786 w 5856706"/>
                  <a:gd name="connsiteY119" fmla="*/ 4187800 h 6245647"/>
                  <a:gd name="connsiteX120" fmla="*/ 4972882 w 5856706"/>
                  <a:gd name="connsiteY120" fmla="*/ 4215327 h 6245647"/>
                  <a:gd name="connsiteX121" fmla="*/ 4952594 w 5856706"/>
                  <a:gd name="connsiteY121" fmla="*/ 4203231 h 6245647"/>
                  <a:gd name="connsiteX122" fmla="*/ 4935640 w 5856706"/>
                  <a:gd name="connsiteY122" fmla="*/ 4226186 h 6245647"/>
                  <a:gd name="connsiteX123" fmla="*/ 4949165 w 5856706"/>
                  <a:gd name="connsiteY123" fmla="*/ 4271334 h 6245647"/>
                  <a:gd name="connsiteX124" fmla="*/ 4956023 w 5856706"/>
                  <a:gd name="connsiteY124" fmla="*/ 4238187 h 6245647"/>
                  <a:gd name="connsiteX125" fmla="*/ 5060893 w 5856706"/>
                  <a:gd name="connsiteY125" fmla="*/ 4298576 h 6245647"/>
                  <a:gd name="connsiteX126" fmla="*/ 5054131 w 5856706"/>
                  <a:gd name="connsiteY126" fmla="*/ 4271620 h 6245647"/>
                  <a:gd name="connsiteX127" fmla="*/ 5067656 w 5856706"/>
                  <a:gd name="connsiteY127" fmla="*/ 4299719 h 6245647"/>
                  <a:gd name="connsiteX128" fmla="*/ 5114709 w 5856706"/>
                  <a:gd name="connsiteY128" fmla="*/ 4298861 h 6245647"/>
                  <a:gd name="connsiteX129" fmla="*/ 5144904 w 5856706"/>
                  <a:gd name="connsiteY129" fmla="*/ 4217994 h 6245647"/>
                  <a:gd name="connsiteX130" fmla="*/ 5161763 w 5856706"/>
                  <a:gd name="connsiteY130" fmla="*/ 4255142 h 6245647"/>
                  <a:gd name="connsiteX131" fmla="*/ 5114709 w 5856706"/>
                  <a:gd name="connsiteY131" fmla="*/ 4281621 h 6245647"/>
                  <a:gd name="connsiteX132" fmla="*/ 5148332 w 5856706"/>
                  <a:gd name="connsiteY132" fmla="*/ 4304481 h 6245647"/>
                  <a:gd name="connsiteX133" fmla="*/ 5017078 w 5856706"/>
                  <a:gd name="connsiteY133" fmla="*/ 4351344 h 6245647"/>
                  <a:gd name="connsiteX134" fmla="*/ 5030604 w 5856706"/>
                  <a:gd name="connsiteY134" fmla="*/ 4370870 h 6245647"/>
                  <a:gd name="connsiteX135" fmla="*/ 5000028 w 5856706"/>
                  <a:gd name="connsiteY135" fmla="*/ 4391444 h 6245647"/>
                  <a:gd name="connsiteX136" fmla="*/ 4972882 w 5856706"/>
                  <a:gd name="connsiteY136" fmla="*/ 4335437 h 6245647"/>
                  <a:gd name="connsiteX137" fmla="*/ 4993266 w 5856706"/>
                  <a:gd name="connsiteY137" fmla="*/ 4295909 h 6245647"/>
                  <a:gd name="connsiteX138" fmla="*/ 4955928 w 5856706"/>
                  <a:gd name="connsiteY138" fmla="*/ 4281050 h 6245647"/>
                  <a:gd name="connsiteX139" fmla="*/ 4878013 w 5856706"/>
                  <a:gd name="connsiteY139" fmla="*/ 4259523 h 6245647"/>
                  <a:gd name="connsiteX140" fmla="*/ 4881442 w 5856706"/>
                  <a:gd name="connsiteY140" fmla="*/ 4225805 h 6245647"/>
                  <a:gd name="connsiteX141" fmla="*/ 4827531 w 5856706"/>
                  <a:gd name="connsiteY141" fmla="*/ 4139603 h 6245647"/>
                  <a:gd name="connsiteX142" fmla="*/ 4840961 w 5856706"/>
                  <a:gd name="connsiteY142" fmla="*/ 4167512 h 6245647"/>
                  <a:gd name="connsiteX143" fmla="*/ 4810576 w 5856706"/>
                  <a:gd name="connsiteY143" fmla="*/ 4153891 h 6245647"/>
                  <a:gd name="connsiteX144" fmla="*/ 4813910 w 5856706"/>
                  <a:gd name="connsiteY144" fmla="*/ 4188848 h 6245647"/>
                  <a:gd name="connsiteX145" fmla="*/ 4787049 w 5856706"/>
                  <a:gd name="connsiteY145" fmla="*/ 4124268 h 6245647"/>
                  <a:gd name="connsiteX146" fmla="*/ 4760094 w 5856706"/>
                  <a:gd name="connsiteY146" fmla="*/ 4111219 h 6245647"/>
                  <a:gd name="connsiteX147" fmla="*/ 4824388 w 5856706"/>
                  <a:gd name="connsiteY147" fmla="*/ 4096074 h 6245647"/>
                  <a:gd name="connsiteX148" fmla="*/ 4848009 w 5856706"/>
                  <a:gd name="connsiteY148" fmla="*/ 4108647 h 6245647"/>
                  <a:gd name="connsiteX149" fmla="*/ 4858106 w 5856706"/>
                  <a:gd name="connsiteY149" fmla="*/ 4135984 h 6245647"/>
                  <a:gd name="connsiteX150" fmla="*/ 4868393 w 5856706"/>
                  <a:gd name="connsiteY150" fmla="*/ 4094836 h 6245647"/>
                  <a:gd name="connsiteX151" fmla="*/ 4851534 w 5856706"/>
                  <a:gd name="connsiteY151" fmla="*/ 4066261 h 6245647"/>
                  <a:gd name="connsiteX152" fmla="*/ 4841247 w 5856706"/>
                  <a:gd name="connsiteY152" fmla="*/ 4116076 h 6245647"/>
                  <a:gd name="connsiteX153" fmla="*/ 4841437 w 5856706"/>
                  <a:gd name="connsiteY153" fmla="*/ 4056069 h 6245647"/>
                  <a:gd name="connsiteX154" fmla="*/ 4828007 w 5856706"/>
                  <a:gd name="connsiteY154" fmla="*/ 4036638 h 6245647"/>
                  <a:gd name="connsiteX155" fmla="*/ 4787621 w 5856706"/>
                  <a:gd name="connsiteY155" fmla="*/ 3995585 h 6245647"/>
                  <a:gd name="connsiteX156" fmla="*/ 4875442 w 5856706"/>
                  <a:gd name="connsiteY156" fmla="*/ 3967201 h 6245647"/>
                  <a:gd name="connsiteX157" fmla="*/ 4878870 w 5856706"/>
                  <a:gd name="connsiteY157" fmla="*/ 3933482 h 6245647"/>
                  <a:gd name="connsiteX158" fmla="*/ 4905922 w 5856706"/>
                  <a:gd name="connsiteY158" fmla="*/ 3920909 h 6245647"/>
                  <a:gd name="connsiteX159" fmla="*/ 4889158 w 5856706"/>
                  <a:gd name="connsiteY159" fmla="*/ 3883762 h 6245647"/>
                  <a:gd name="connsiteX160" fmla="*/ 4919542 w 5856706"/>
                  <a:gd name="connsiteY160" fmla="*/ 3880238 h 6245647"/>
                  <a:gd name="connsiteX161" fmla="*/ 4946593 w 5856706"/>
                  <a:gd name="connsiteY161" fmla="*/ 3790417 h 6245647"/>
                  <a:gd name="connsiteX162" fmla="*/ 5027365 w 5856706"/>
                  <a:gd name="connsiteY162" fmla="*/ 3820897 h 6245647"/>
                  <a:gd name="connsiteX163" fmla="*/ 5067561 w 5856706"/>
                  <a:gd name="connsiteY163" fmla="*/ 3818992 h 6245647"/>
                  <a:gd name="connsiteX164" fmla="*/ 5074228 w 5856706"/>
                  <a:gd name="connsiteY164" fmla="*/ 3777272 h 6245647"/>
                  <a:gd name="connsiteX165" fmla="*/ 4956594 w 5856706"/>
                  <a:gd name="connsiteY165" fmla="*/ 3774891 h 6245647"/>
                  <a:gd name="connsiteX166" fmla="*/ 4953261 w 5856706"/>
                  <a:gd name="connsiteY166" fmla="*/ 3740030 h 6245647"/>
                  <a:gd name="connsiteX167" fmla="*/ 4926305 w 5856706"/>
                  <a:gd name="connsiteY167" fmla="*/ 3744030 h 6245647"/>
                  <a:gd name="connsiteX168" fmla="*/ 4980217 w 5856706"/>
                  <a:gd name="connsiteY168" fmla="*/ 3718693 h 6245647"/>
                  <a:gd name="connsiteX169" fmla="*/ 4990313 w 5856706"/>
                  <a:gd name="connsiteY169" fmla="*/ 3643065 h 6245647"/>
                  <a:gd name="connsiteX170" fmla="*/ 4973454 w 5856706"/>
                  <a:gd name="connsiteY170" fmla="*/ 3674593 h 6245647"/>
                  <a:gd name="connsiteX171" fmla="*/ 4882775 w 5856706"/>
                  <a:gd name="connsiteY171" fmla="*/ 3650876 h 6245647"/>
                  <a:gd name="connsiteX172" fmla="*/ 4879347 w 5856706"/>
                  <a:gd name="connsiteY172" fmla="*/ 3684594 h 6245647"/>
                  <a:gd name="connsiteX173" fmla="*/ 4865917 w 5856706"/>
                  <a:gd name="connsiteY173" fmla="*/ 3656591 h 6245647"/>
                  <a:gd name="connsiteX174" fmla="*/ 4859154 w 5856706"/>
                  <a:gd name="connsiteY174" fmla="*/ 3672593 h 6245647"/>
                  <a:gd name="connsiteX175" fmla="*/ 4848962 w 5856706"/>
                  <a:gd name="connsiteY175" fmla="*/ 3713741 h 6245647"/>
                  <a:gd name="connsiteX176" fmla="*/ 4838961 w 5856706"/>
                  <a:gd name="connsiteY176" fmla="*/ 3694976 h 6245647"/>
                  <a:gd name="connsiteX177" fmla="*/ 4849057 w 5856706"/>
                  <a:gd name="connsiteY177" fmla="*/ 3670878 h 6245647"/>
                  <a:gd name="connsiteX178" fmla="*/ 4815339 w 5856706"/>
                  <a:gd name="connsiteY178" fmla="*/ 3716789 h 6245647"/>
                  <a:gd name="connsiteX179" fmla="*/ 4828769 w 5856706"/>
                  <a:gd name="connsiteY179" fmla="*/ 3719075 h 6245647"/>
                  <a:gd name="connsiteX180" fmla="*/ 4811909 w 5856706"/>
                  <a:gd name="connsiteY180" fmla="*/ 3733362 h 6245647"/>
                  <a:gd name="connsiteX181" fmla="*/ 4811815 w 5856706"/>
                  <a:gd name="connsiteY181" fmla="*/ 3776415 h 6245647"/>
                  <a:gd name="connsiteX182" fmla="*/ 4801813 w 5856706"/>
                  <a:gd name="connsiteY182" fmla="*/ 3748983 h 6245647"/>
                  <a:gd name="connsiteX183" fmla="*/ 4795051 w 5856706"/>
                  <a:gd name="connsiteY183" fmla="*/ 3782130 h 6245647"/>
                  <a:gd name="connsiteX184" fmla="*/ 4865631 w 5856706"/>
                  <a:gd name="connsiteY184" fmla="*/ 3802514 h 6245647"/>
                  <a:gd name="connsiteX185" fmla="*/ 4868869 w 5856706"/>
                  <a:gd name="connsiteY185" fmla="*/ 3854520 h 6245647"/>
                  <a:gd name="connsiteX186" fmla="*/ 4821625 w 5856706"/>
                  <a:gd name="connsiteY186" fmla="*/ 3889572 h 6245647"/>
                  <a:gd name="connsiteX187" fmla="*/ 4814863 w 5856706"/>
                  <a:gd name="connsiteY187" fmla="*/ 3879857 h 6245647"/>
                  <a:gd name="connsiteX188" fmla="*/ 4811624 w 5856706"/>
                  <a:gd name="connsiteY188" fmla="*/ 3836423 h 6245647"/>
                  <a:gd name="connsiteX189" fmla="*/ 4794955 w 5856706"/>
                  <a:gd name="connsiteY189" fmla="*/ 3790703 h 6245647"/>
                  <a:gd name="connsiteX190" fmla="*/ 4754379 w 5856706"/>
                  <a:gd name="connsiteY190" fmla="*/ 3844043 h 6245647"/>
                  <a:gd name="connsiteX191" fmla="*/ 4757617 w 5856706"/>
                  <a:gd name="connsiteY191" fmla="*/ 3870427 h 6245647"/>
                  <a:gd name="connsiteX192" fmla="*/ 4727233 w 5856706"/>
                  <a:gd name="connsiteY192" fmla="*/ 3873951 h 6245647"/>
                  <a:gd name="connsiteX193" fmla="*/ 4730852 w 5856706"/>
                  <a:gd name="connsiteY193" fmla="*/ 3814515 h 6245647"/>
                  <a:gd name="connsiteX194" fmla="*/ 4795051 w 5856706"/>
                  <a:gd name="connsiteY194" fmla="*/ 3764985 h 6245647"/>
                  <a:gd name="connsiteX195" fmla="*/ 4754855 w 5856706"/>
                  <a:gd name="connsiteY195" fmla="*/ 3698120 h 6245647"/>
                  <a:gd name="connsiteX196" fmla="*/ 4754759 w 5856706"/>
                  <a:gd name="connsiteY196" fmla="*/ 3741077 h 6245647"/>
                  <a:gd name="connsiteX197" fmla="*/ 4734662 w 5856706"/>
                  <a:gd name="connsiteY197" fmla="*/ 3720503 h 6245647"/>
                  <a:gd name="connsiteX198" fmla="*/ 4737901 w 5856706"/>
                  <a:gd name="connsiteY198" fmla="*/ 3746792 h 6245647"/>
                  <a:gd name="connsiteX199" fmla="*/ 4714278 w 5856706"/>
                  <a:gd name="connsiteY199" fmla="*/ 3751555 h 6245647"/>
                  <a:gd name="connsiteX200" fmla="*/ 4700943 w 5856706"/>
                  <a:gd name="connsiteY200" fmla="*/ 3723551 h 6245647"/>
                  <a:gd name="connsiteX201" fmla="*/ 4738091 w 5856706"/>
                  <a:gd name="connsiteY201" fmla="*/ 3695357 h 6245647"/>
                  <a:gd name="connsiteX202" fmla="*/ 4718088 w 5856706"/>
                  <a:gd name="connsiteY202" fmla="*/ 3649066 h 6245647"/>
                  <a:gd name="connsiteX203" fmla="*/ 4721327 w 5856706"/>
                  <a:gd name="connsiteY203" fmla="*/ 3675355 h 6245647"/>
                  <a:gd name="connsiteX204" fmla="*/ 4775048 w 5856706"/>
                  <a:gd name="connsiteY204" fmla="*/ 3692976 h 6245647"/>
                  <a:gd name="connsiteX205" fmla="*/ 4781906 w 5856706"/>
                  <a:gd name="connsiteY205" fmla="*/ 3642589 h 6245647"/>
                  <a:gd name="connsiteX206" fmla="*/ 4718184 w 5856706"/>
                  <a:gd name="connsiteY206" fmla="*/ 3606203 h 6245647"/>
                  <a:gd name="connsiteX207" fmla="*/ 4718279 w 5856706"/>
                  <a:gd name="connsiteY207" fmla="*/ 3580391 h 6245647"/>
                  <a:gd name="connsiteX208" fmla="*/ 4698276 w 5856706"/>
                  <a:gd name="connsiteY208" fmla="*/ 3551244 h 6245647"/>
                  <a:gd name="connsiteX209" fmla="*/ 4671416 w 5856706"/>
                  <a:gd name="connsiteY209" fmla="*/ 3546767 h 6245647"/>
                  <a:gd name="connsiteX210" fmla="*/ 4852677 w 5856706"/>
                  <a:gd name="connsiteY210" fmla="*/ 3534290 h 6245647"/>
                  <a:gd name="connsiteX211" fmla="*/ 4879537 w 5856706"/>
                  <a:gd name="connsiteY211" fmla="*/ 3547243 h 6245647"/>
                  <a:gd name="connsiteX212" fmla="*/ 4882775 w 5856706"/>
                  <a:gd name="connsiteY212" fmla="*/ 3599345 h 6245647"/>
                  <a:gd name="connsiteX213" fmla="*/ 4892872 w 5856706"/>
                  <a:gd name="connsiteY213" fmla="*/ 3626873 h 6245647"/>
                  <a:gd name="connsiteX214" fmla="*/ 4906398 w 5856706"/>
                  <a:gd name="connsiteY214" fmla="*/ 3594678 h 6245647"/>
                  <a:gd name="connsiteX215" fmla="*/ 4929924 w 5856706"/>
                  <a:gd name="connsiteY215" fmla="*/ 3512858 h 6245647"/>
                  <a:gd name="connsiteX216" fmla="*/ 4919923 w 5856706"/>
                  <a:gd name="connsiteY216" fmla="*/ 3476854 h 6245647"/>
                  <a:gd name="connsiteX217" fmla="*/ 4966786 w 5856706"/>
                  <a:gd name="connsiteY217" fmla="*/ 3501809 h 6245647"/>
                  <a:gd name="connsiteX218" fmla="*/ 4950022 w 5856706"/>
                  <a:gd name="connsiteY218" fmla="*/ 3490380 h 6245647"/>
                  <a:gd name="connsiteX219" fmla="*/ 4950022 w 5856706"/>
                  <a:gd name="connsiteY219" fmla="*/ 3455994 h 6245647"/>
                  <a:gd name="connsiteX220" fmla="*/ 4970120 w 5856706"/>
                  <a:gd name="connsiteY220" fmla="*/ 3467996 h 6245647"/>
                  <a:gd name="connsiteX221" fmla="*/ 4986884 w 5856706"/>
                  <a:gd name="connsiteY221" fmla="*/ 3436468 h 6245647"/>
                  <a:gd name="connsiteX222" fmla="*/ 4980217 w 5856706"/>
                  <a:gd name="connsiteY222" fmla="*/ 3392462 h 6245647"/>
                  <a:gd name="connsiteX223" fmla="*/ 4963548 w 5856706"/>
                  <a:gd name="connsiteY223" fmla="*/ 3398177 h 6245647"/>
                  <a:gd name="connsiteX224" fmla="*/ 4903254 w 5856706"/>
                  <a:gd name="connsiteY224" fmla="*/ 3430943 h 6245647"/>
                  <a:gd name="connsiteX225" fmla="*/ 4936783 w 5856706"/>
                  <a:gd name="connsiteY225" fmla="*/ 3445136 h 6245647"/>
                  <a:gd name="connsiteX226" fmla="*/ 4963643 w 5856706"/>
                  <a:gd name="connsiteY226" fmla="*/ 3398177 h 6245647"/>
                  <a:gd name="connsiteX227" fmla="*/ 4956880 w 5856706"/>
                  <a:gd name="connsiteY227" fmla="*/ 3354172 h 6245647"/>
                  <a:gd name="connsiteX228" fmla="*/ 4943545 w 5856706"/>
                  <a:gd name="connsiteY228" fmla="*/ 3394939 h 6245647"/>
                  <a:gd name="connsiteX229" fmla="*/ 4923447 w 5856706"/>
                  <a:gd name="connsiteY229" fmla="*/ 3374365 h 6245647"/>
                  <a:gd name="connsiteX230" fmla="*/ 4920018 w 5856706"/>
                  <a:gd name="connsiteY230" fmla="*/ 3399511 h 6245647"/>
                  <a:gd name="connsiteX231" fmla="*/ 4889919 w 5856706"/>
                  <a:gd name="connsiteY231" fmla="*/ 3394558 h 6245647"/>
                  <a:gd name="connsiteX232" fmla="*/ 4889919 w 5856706"/>
                  <a:gd name="connsiteY232" fmla="*/ 3360173 h 6245647"/>
                  <a:gd name="connsiteX233" fmla="*/ 4799527 w 5856706"/>
                  <a:gd name="connsiteY233" fmla="*/ 3379318 h 6245647"/>
                  <a:gd name="connsiteX234" fmla="*/ 4762570 w 5856706"/>
                  <a:gd name="connsiteY234" fmla="*/ 3424562 h 6245647"/>
                  <a:gd name="connsiteX235" fmla="*/ 4772666 w 5856706"/>
                  <a:gd name="connsiteY235" fmla="*/ 3391986 h 6245647"/>
                  <a:gd name="connsiteX236" fmla="*/ 4789431 w 5856706"/>
                  <a:gd name="connsiteY236" fmla="*/ 3394748 h 6245647"/>
                  <a:gd name="connsiteX237" fmla="*/ 4752664 w 5856706"/>
                  <a:gd name="connsiteY237" fmla="*/ 3379889 h 6245647"/>
                  <a:gd name="connsiteX238" fmla="*/ 4755903 w 5856706"/>
                  <a:gd name="connsiteY238" fmla="*/ 3406178 h 6245647"/>
                  <a:gd name="connsiteX239" fmla="*/ 4715707 w 5856706"/>
                  <a:gd name="connsiteY239" fmla="*/ 3416656 h 6245647"/>
                  <a:gd name="connsiteX240" fmla="*/ 4682656 w 5856706"/>
                  <a:gd name="connsiteY240" fmla="*/ 3316643 h 6245647"/>
                  <a:gd name="connsiteX241" fmla="*/ 4692752 w 5856706"/>
                  <a:gd name="connsiteY241" fmla="*/ 3283877 h 6245647"/>
                  <a:gd name="connsiteX242" fmla="*/ 4689513 w 5856706"/>
                  <a:gd name="connsiteY242" fmla="*/ 3266161 h 6245647"/>
                  <a:gd name="connsiteX243" fmla="*/ 4672749 w 5856706"/>
                  <a:gd name="connsiteY243" fmla="*/ 3280543 h 6245647"/>
                  <a:gd name="connsiteX244" fmla="*/ 4666177 w 5856706"/>
                  <a:gd name="connsiteY244" fmla="*/ 3262256 h 6245647"/>
                  <a:gd name="connsiteX245" fmla="*/ 4682941 w 5856706"/>
                  <a:gd name="connsiteY245" fmla="*/ 3247873 h 6245647"/>
                  <a:gd name="connsiteX246" fmla="*/ 4669701 w 5856706"/>
                  <a:gd name="connsiteY246" fmla="*/ 3211297 h 6245647"/>
                  <a:gd name="connsiteX247" fmla="*/ 4669606 w 5856706"/>
                  <a:gd name="connsiteY247" fmla="*/ 3237109 h 6245647"/>
                  <a:gd name="connsiteX248" fmla="*/ 4639698 w 5856706"/>
                  <a:gd name="connsiteY248" fmla="*/ 3214821 h 6245647"/>
                  <a:gd name="connsiteX249" fmla="*/ 4669320 w 5856706"/>
                  <a:gd name="connsiteY249" fmla="*/ 3314357 h 6245647"/>
                  <a:gd name="connsiteX250" fmla="*/ 4679417 w 5856706"/>
                  <a:gd name="connsiteY250" fmla="*/ 3307499 h 6245647"/>
                  <a:gd name="connsiteX251" fmla="*/ 4682274 w 5856706"/>
                  <a:gd name="connsiteY251" fmla="*/ 3419609 h 6245647"/>
                  <a:gd name="connsiteX252" fmla="*/ 4655509 w 5856706"/>
                  <a:gd name="connsiteY252" fmla="*/ 3415132 h 6245647"/>
                  <a:gd name="connsiteX253" fmla="*/ 4658938 w 5856706"/>
                  <a:gd name="connsiteY253" fmla="*/ 3381413 h 6245647"/>
                  <a:gd name="connsiteX254" fmla="*/ 4648747 w 5856706"/>
                  <a:gd name="connsiteY254" fmla="*/ 3422657 h 6245647"/>
                  <a:gd name="connsiteX255" fmla="*/ 4675512 w 5856706"/>
                  <a:gd name="connsiteY255" fmla="*/ 3435801 h 6245647"/>
                  <a:gd name="connsiteX256" fmla="*/ 4672082 w 5856706"/>
                  <a:gd name="connsiteY256" fmla="*/ 3460947 h 6245647"/>
                  <a:gd name="connsiteX257" fmla="*/ 4611790 w 5856706"/>
                  <a:gd name="connsiteY257" fmla="*/ 3433515 h 6245647"/>
                  <a:gd name="connsiteX258" fmla="*/ 4628458 w 5856706"/>
                  <a:gd name="connsiteY258" fmla="*/ 3462090 h 6245647"/>
                  <a:gd name="connsiteX259" fmla="*/ 4702182 w 5856706"/>
                  <a:gd name="connsiteY259" fmla="*/ 3474473 h 6245647"/>
                  <a:gd name="connsiteX260" fmla="*/ 4648365 w 5856706"/>
                  <a:gd name="connsiteY260" fmla="*/ 3516954 h 6245647"/>
                  <a:gd name="connsiteX261" fmla="*/ 4584643 w 5856706"/>
                  <a:gd name="connsiteY261" fmla="*/ 3488855 h 6245647"/>
                  <a:gd name="connsiteX262" fmla="*/ 4594835 w 5856706"/>
                  <a:gd name="connsiteY262" fmla="*/ 3473425 h 6245647"/>
                  <a:gd name="connsiteX263" fmla="*/ 4567974 w 5856706"/>
                  <a:gd name="connsiteY263" fmla="*/ 3468758 h 6245647"/>
                  <a:gd name="connsiteX264" fmla="*/ 4571498 w 5856706"/>
                  <a:gd name="connsiteY264" fmla="*/ 3452089 h 6245647"/>
                  <a:gd name="connsiteX265" fmla="*/ 4541114 w 5856706"/>
                  <a:gd name="connsiteY265" fmla="*/ 3472758 h 6245647"/>
                  <a:gd name="connsiteX266" fmla="*/ 4521111 w 5856706"/>
                  <a:gd name="connsiteY266" fmla="*/ 3443612 h 6245647"/>
                  <a:gd name="connsiteX267" fmla="*/ 4598359 w 5856706"/>
                  <a:gd name="connsiteY267" fmla="*/ 3439801 h 6245647"/>
                  <a:gd name="connsiteX268" fmla="*/ 4611884 w 5856706"/>
                  <a:gd name="connsiteY268" fmla="*/ 3416275 h 6245647"/>
                  <a:gd name="connsiteX269" fmla="*/ 4575023 w 5856706"/>
                  <a:gd name="connsiteY269" fmla="*/ 3409988 h 6245647"/>
                  <a:gd name="connsiteX270" fmla="*/ 4598931 w 5856706"/>
                  <a:gd name="connsiteY270" fmla="*/ 3336741 h 6245647"/>
                  <a:gd name="connsiteX271" fmla="*/ 4561593 w 5856706"/>
                  <a:gd name="connsiteY271" fmla="*/ 3407607 h 6245647"/>
                  <a:gd name="connsiteX272" fmla="*/ 4555020 w 5856706"/>
                  <a:gd name="connsiteY272" fmla="*/ 3389414 h 6245647"/>
                  <a:gd name="connsiteX273" fmla="*/ 4571880 w 5856706"/>
                  <a:gd name="connsiteY273" fmla="*/ 3383604 h 6245647"/>
                  <a:gd name="connsiteX274" fmla="*/ 4548639 w 5856706"/>
                  <a:gd name="connsiteY274" fmla="*/ 3345314 h 6245647"/>
                  <a:gd name="connsiteX275" fmla="*/ 4555020 w 5856706"/>
                  <a:gd name="connsiteY275" fmla="*/ 3389414 h 6245647"/>
                  <a:gd name="connsiteX276" fmla="*/ 4501395 w 5856706"/>
                  <a:gd name="connsiteY276" fmla="*/ 3397320 h 6245647"/>
                  <a:gd name="connsiteX277" fmla="*/ 4518349 w 5856706"/>
                  <a:gd name="connsiteY277" fmla="*/ 3374460 h 6245647"/>
                  <a:gd name="connsiteX278" fmla="*/ 4451293 w 5856706"/>
                  <a:gd name="connsiteY278" fmla="*/ 3380080 h 6245647"/>
                  <a:gd name="connsiteX279" fmla="*/ 4468343 w 5856706"/>
                  <a:gd name="connsiteY279" fmla="*/ 3348743 h 6245647"/>
                  <a:gd name="connsiteX280" fmla="*/ 4411574 w 5856706"/>
                  <a:gd name="connsiteY280" fmla="*/ 3330264 h 6245647"/>
                  <a:gd name="connsiteX281" fmla="*/ 4408621 w 5856706"/>
                  <a:gd name="connsiteY281" fmla="*/ 3295403 h 6245647"/>
                  <a:gd name="connsiteX282" fmla="*/ 4381761 w 5856706"/>
                  <a:gd name="connsiteY282" fmla="*/ 3299403 h 6245647"/>
                  <a:gd name="connsiteX283" fmla="*/ 4401191 w 5856706"/>
                  <a:gd name="connsiteY283" fmla="*/ 3362935 h 6245647"/>
                  <a:gd name="connsiteX284" fmla="*/ 4374141 w 5856706"/>
                  <a:gd name="connsiteY284" fmla="*/ 3383985 h 6245647"/>
                  <a:gd name="connsiteX285" fmla="*/ 4374522 w 5856706"/>
                  <a:gd name="connsiteY285" fmla="*/ 3349695 h 6245647"/>
                  <a:gd name="connsiteX286" fmla="*/ 4341089 w 5856706"/>
                  <a:gd name="connsiteY286" fmla="*/ 3343885 h 6245647"/>
                  <a:gd name="connsiteX287" fmla="*/ 4357663 w 5856706"/>
                  <a:gd name="connsiteY287" fmla="*/ 3355315 h 6245647"/>
                  <a:gd name="connsiteX288" fmla="*/ 4324039 w 5856706"/>
                  <a:gd name="connsiteY288" fmla="*/ 3366745 h 6245647"/>
                  <a:gd name="connsiteX289" fmla="*/ 4320324 w 5856706"/>
                  <a:gd name="connsiteY289" fmla="*/ 3400463 h 6245647"/>
                  <a:gd name="connsiteX290" fmla="*/ 4306894 w 5856706"/>
                  <a:gd name="connsiteY290" fmla="*/ 3398177 h 6245647"/>
                  <a:gd name="connsiteX291" fmla="*/ 4307275 w 5856706"/>
                  <a:gd name="connsiteY291" fmla="*/ 3363983 h 6245647"/>
                  <a:gd name="connsiteX292" fmla="*/ 4263556 w 5856706"/>
                  <a:gd name="connsiteY292" fmla="*/ 3373508 h 6245647"/>
                  <a:gd name="connsiteX293" fmla="*/ 4266413 w 5856706"/>
                  <a:gd name="connsiteY293" fmla="*/ 3408464 h 6245647"/>
                  <a:gd name="connsiteX294" fmla="*/ 4249458 w 5856706"/>
                  <a:gd name="connsiteY294" fmla="*/ 3422561 h 6245647"/>
                  <a:gd name="connsiteX295" fmla="*/ 4226503 w 5856706"/>
                  <a:gd name="connsiteY295" fmla="*/ 3384080 h 6245647"/>
                  <a:gd name="connsiteX296" fmla="*/ 4215931 w 5856706"/>
                  <a:gd name="connsiteY296" fmla="*/ 3416751 h 6245647"/>
                  <a:gd name="connsiteX297" fmla="*/ 4206406 w 5856706"/>
                  <a:gd name="connsiteY297" fmla="*/ 3380556 h 6245647"/>
                  <a:gd name="connsiteX298" fmla="*/ 4206024 w 5856706"/>
                  <a:gd name="connsiteY298" fmla="*/ 3406274 h 6245647"/>
                  <a:gd name="connsiteX299" fmla="*/ 4186403 w 5856706"/>
                  <a:gd name="connsiteY299" fmla="*/ 3368364 h 6245647"/>
                  <a:gd name="connsiteX300" fmla="*/ 4183355 w 5856706"/>
                  <a:gd name="connsiteY300" fmla="*/ 3350648 h 6245647"/>
                  <a:gd name="connsiteX301" fmla="*/ 4200309 w 5856706"/>
                  <a:gd name="connsiteY301" fmla="*/ 3336551 h 6245647"/>
                  <a:gd name="connsiteX302" fmla="*/ 4173449 w 5856706"/>
                  <a:gd name="connsiteY302" fmla="*/ 3340361 h 6245647"/>
                  <a:gd name="connsiteX303" fmla="*/ 4179735 w 5856706"/>
                  <a:gd name="connsiteY303" fmla="*/ 3367316 h 6245647"/>
                  <a:gd name="connsiteX304" fmla="*/ 4165924 w 5856706"/>
                  <a:gd name="connsiteY304" fmla="*/ 3390653 h 6245647"/>
                  <a:gd name="connsiteX305" fmla="*/ 4163448 w 5856706"/>
                  <a:gd name="connsiteY305" fmla="*/ 3338551 h 6245647"/>
                  <a:gd name="connsiteX306" fmla="*/ 4153160 w 5856706"/>
                  <a:gd name="connsiteY306" fmla="*/ 3353981 h 6245647"/>
                  <a:gd name="connsiteX307" fmla="*/ 4162305 w 5856706"/>
                  <a:gd name="connsiteY307" fmla="*/ 3407321 h 6245647"/>
                  <a:gd name="connsiteX308" fmla="*/ 4182688 w 5856706"/>
                  <a:gd name="connsiteY308" fmla="*/ 3393701 h 6245647"/>
                  <a:gd name="connsiteX309" fmla="*/ 4162209 w 5856706"/>
                  <a:gd name="connsiteY309" fmla="*/ 3415989 h 6245647"/>
                  <a:gd name="connsiteX310" fmla="*/ 4141826 w 5856706"/>
                  <a:gd name="connsiteY310" fmla="*/ 3429610 h 6245647"/>
                  <a:gd name="connsiteX311" fmla="*/ 4081723 w 5856706"/>
                  <a:gd name="connsiteY311" fmla="*/ 3410369 h 6245647"/>
                  <a:gd name="connsiteX312" fmla="*/ 4088771 w 5856706"/>
                  <a:gd name="connsiteY312" fmla="*/ 3394272 h 6245647"/>
                  <a:gd name="connsiteX313" fmla="*/ 4086105 w 5856706"/>
                  <a:gd name="connsiteY313" fmla="*/ 3359411 h 6245647"/>
                  <a:gd name="connsiteX314" fmla="*/ 4075437 w 5856706"/>
                  <a:gd name="connsiteY314" fmla="*/ 3391986 h 6245647"/>
                  <a:gd name="connsiteX315" fmla="*/ 4055910 w 5856706"/>
                  <a:gd name="connsiteY315" fmla="*/ 3362649 h 6245647"/>
                  <a:gd name="connsiteX316" fmla="*/ 4008857 w 5856706"/>
                  <a:gd name="connsiteY316" fmla="*/ 3371603 h 6245647"/>
                  <a:gd name="connsiteX317" fmla="*/ 4013143 w 5856706"/>
                  <a:gd name="connsiteY317" fmla="*/ 3329216 h 6245647"/>
                  <a:gd name="connsiteX318" fmla="*/ 4000284 w 5856706"/>
                  <a:gd name="connsiteY318" fmla="*/ 3301118 h 6245647"/>
                  <a:gd name="connsiteX319" fmla="*/ 4005523 w 5856706"/>
                  <a:gd name="connsiteY319" fmla="*/ 3370936 h 6245647"/>
                  <a:gd name="connsiteX320" fmla="*/ 3998855 w 5856706"/>
                  <a:gd name="connsiteY320" fmla="*/ 3369888 h 6245647"/>
                  <a:gd name="connsiteX321" fmla="*/ 3996474 w 5856706"/>
                  <a:gd name="connsiteY321" fmla="*/ 3326264 h 6245647"/>
                  <a:gd name="connsiteX322" fmla="*/ 3972376 w 5856706"/>
                  <a:gd name="connsiteY322" fmla="*/ 3356458 h 6245647"/>
                  <a:gd name="connsiteX323" fmla="*/ 3945420 w 5856706"/>
                  <a:gd name="connsiteY323" fmla="*/ 3360268 h 6245647"/>
                  <a:gd name="connsiteX324" fmla="*/ 3956660 w 5856706"/>
                  <a:gd name="connsiteY324" fmla="*/ 3310643 h 6245647"/>
                  <a:gd name="connsiteX325" fmla="*/ 3945896 w 5856706"/>
                  <a:gd name="connsiteY325" fmla="*/ 3342932 h 6245647"/>
                  <a:gd name="connsiteX326" fmla="*/ 3879603 w 5856706"/>
                  <a:gd name="connsiteY326" fmla="*/ 3313691 h 6245647"/>
                  <a:gd name="connsiteX327" fmla="*/ 3855123 w 5856706"/>
                  <a:gd name="connsiteY327" fmla="*/ 3352172 h 6245647"/>
                  <a:gd name="connsiteX328" fmla="*/ 3852932 w 5856706"/>
                  <a:gd name="connsiteY328" fmla="*/ 3308642 h 6245647"/>
                  <a:gd name="connsiteX329" fmla="*/ 3829597 w 5856706"/>
                  <a:gd name="connsiteY329" fmla="*/ 3304356 h 6245647"/>
                  <a:gd name="connsiteX330" fmla="*/ 3828358 w 5856706"/>
                  <a:gd name="connsiteY330" fmla="*/ 3347123 h 6245647"/>
                  <a:gd name="connsiteX331" fmla="*/ 3809118 w 5856706"/>
                  <a:gd name="connsiteY331" fmla="*/ 3317691 h 6245647"/>
                  <a:gd name="connsiteX332" fmla="*/ 3819881 w 5856706"/>
                  <a:gd name="connsiteY332" fmla="*/ 3293879 h 6245647"/>
                  <a:gd name="connsiteX333" fmla="*/ 3804260 w 5856706"/>
                  <a:gd name="connsiteY333" fmla="*/ 3256350 h 6245647"/>
                  <a:gd name="connsiteX334" fmla="*/ 3802259 w 5856706"/>
                  <a:gd name="connsiteY334" fmla="*/ 3325025 h 6245647"/>
                  <a:gd name="connsiteX335" fmla="*/ 3787400 w 5856706"/>
                  <a:gd name="connsiteY335" fmla="*/ 3261970 h 6245647"/>
                  <a:gd name="connsiteX336" fmla="*/ 3707676 w 5856706"/>
                  <a:gd name="connsiteY336" fmla="*/ 3247111 h 6245647"/>
                  <a:gd name="connsiteX337" fmla="*/ 3725107 w 5856706"/>
                  <a:gd name="connsiteY337" fmla="*/ 3224537 h 6245647"/>
                  <a:gd name="connsiteX338" fmla="*/ 3697484 w 5856706"/>
                  <a:gd name="connsiteY338" fmla="*/ 3253874 h 6245647"/>
                  <a:gd name="connsiteX339" fmla="*/ 3687483 w 5856706"/>
                  <a:gd name="connsiteY339" fmla="*/ 3252159 h 6245647"/>
                  <a:gd name="connsiteX340" fmla="*/ 3692817 w 5856706"/>
                  <a:gd name="connsiteY340" fmla="*/ 3192723 h 6245647"/>
                  <a:gd name="connsiteX341" fmla="*/ 3686722 w 5856706"/>
                  <a:gd name="connsiteY341" fmla="*/ 3174245 h 6245647"/>
                  <a:gd name="connsiteX342" fmla="*/ 3624809 w 5856706"/>
                  <a:gd name="connsiteY342" fmla="*/ 3136716 h 6245647"/>
                  <a:gd name="connsiteX343" fmla="*/ 3648526 w 5856706"/>
                  <a:gd name="connsiteY343" fmla="*/ 3123953 h 6245647"/>
                  <a:gd name="connsiteX344" fmla="*/ 3660813 w 5856706"/>
                  <a:gd name="connsiteY344" fmla="*/ 3152147 h 6245647"/>
                  <a:gd name="connsiteX345" fmla="*/ 3662242 w 5856706"/>
                  <a:gd name="connsiteY345" fmla="*/ 3109284 h 6245647"/>
                  <a:gd name="connsiteX346" fmla="*/ 3668909 w 5856706"/>
                  <a:gd name="connsiteY346" fmla="*/ 3110427 h 6245647"/>
                  <a:gd name="connsiteX347" fmla="*/ 3736346 w 5856706"/>
                  <a:gd name="connsiteY347" fmla="*/ 3079947 h 6245647"/>
                  <a:gd name="connsiteX348" fmla="*/ 3717868 w 5856706"/>
                  <a:gd name="connsiteY348" fmla="*/ 3137002 h 6245647"/>
                  <a:gd name="connsiteX349" fmla="*/ 3737775 w 5856706"/>
                  <a:gd name="connsiteY349" fmla="*/ 3140621 h 6245647"/>
                  <a:gd name="connsiteX350" fmla="*/ 3737013 w 5856706"/>
                  <a:gd name="connsiteY350" fmla="*/ 3166339 h 6245647"/>
                  <a:gd name="connsiteX351" fmla="*/ 3726250 w 5856706"/>
                  <a:gd name="connsiteY351" fmla="*/ 3190247 h 6245647"/>
                  <a:gd name="connsiteX352" fmla="*/ 3749682 w 5856706"/>
                  <a:gd name="connsiteY352" fmla="*/ 3185960 h 6245647"/>
                  <a:gd name="connsiteX353" fmla="*/ 3851218 w 5856706"/>
                  <a:gd name="connsiteY353" fmla="*/ 3127286 h 6245647"/>
                  <a:gd name="connsiteX354" fmla="*/ 3833978 w 5856706"/>
                  <a:gd name="connsiteY354" fmla="*/ 3149956 h 6245647"/>
                  <a:gd name="connsiteX355" fmla="*/ 3871792 w 5856706"/>
                  <a:gd name="connsiteY355" fmla="*/ 3105188 h 6245647"/>
                  <a:gd name="connsiteX356" fmla="*/ 3852171 w 5856706"/>
                  <a:gd name="connsiteY356" fmla="*/ 3092901 h 6245647"/>
                  <a:gd name="connsiteX357" fmla="*/ 3875316 w 5856706"/>
                  <a:gd name="connsiteY357" fmla="*/ 3097283 h 6245647"/>
                  <a:gd name="connsiteX358" fmla="*/ 3873983 w 5856706"/>
                  <a:gd name="connsiteY358" fmla="*/ 3148718 h 6245647"/>
                  <a:gd name="connsiteX359" fmla="*/ 3891604 w 5856706"/>
                  <a:gd name="connsiteY359" fmla="*/ 3108808 h 6245647"/>
                  <a:gd name="connsiteX360" fmla="*/ 3888937 w 5856706"/>
                  <a:gd name="connsiteY360" fmla="*/ 3082519 h 6245647"/>
                  <a:gd name="connsiteX361" fmla="*/ 3846265 w 5856706"/>
                  <a:gd name="connsiteY361" fmla="*/ 3065850 h 6245647"/>
                  <a:gd name="connsiteX362" fmla="*/ 3746253 w 5856706"/>
                  <a:gd name="connsiteY362" fmla="*/ 3081757 h 6245647"/>
                  <a:gd name="connsiteX363" fmla="*/ 3757206 w 5856706"/>
                  <a:gd name="connsiteY363" fmla="*/ 3049276 h 6245647"/>
                  <a:gd name="connsiteX364" fmla="*/ 3779780 w 5856706"/>
                  <a:gd name="connsiteY364" fmla="*/ 3070803 h 6245647"/>
                  <a:gd name="connsiteX365" fmla="*/ 3801307 w 5856706"/>
                  <a:gd name="connsiteY365" fmla="*/ 3014415 h 6245647"/>
                  <a:gd name="connsiteX366" fmla="*/ 3817119 w 5856706"/>
                  <a:gd name="connsiteY366" fmla="*/ 3043276 h 6245647"/>
                  <a:gd name="connsiteX367" fmla="*/ 3830739 w 5856706"/>
                  <a:gd name="connsiteY367" fmla="*/ 3028512 h 6245647"/>
                  <a:gd name="connsiteX368" fmla="*/ 3818262 w 5856706"/>
                  <a:gd name="connsiteY368" fmla="*/ 3000318 h 6245647"/>
                  <a:gd name="connsiteX369" fmla="*/ 3845503 w 5856706"/>
                  <a:gd name="connsiteY369" fmla="*/ 2970886 h 6245647"/>
                  <a:gd name="connsiteX370" fmla="*/ 3834930 w 5856706"/>
                  <a:gd name="connsiteY370" fmla="*/ 2994793 h 6245647"/>
                  <a:gd name="connsiteX371" fmla="*/ 3841503 w 5856706"/>
                  <a:gd name="connsiteY371" fmla="*/ 2996032 h 6245647"/>
                  <a:gd name="connsiteX372" fmla="*/ 3844360 w 5856706"/>
                  <a:gd name="connsiteY372" fmla="*/ 3013843 h 6245647"/>
                  <a:gd name="connsiteX373" fmla="*/ 3902462 w 5856706"/>
                  <a:gd name="connsiteY373" fmla="*/ 2938596 h 6245647"/>
                  <a:gd name="connsiteX374" fmla="*/ 3860838 w 5856706"/>
                  <a:gd name="connsiteY374" fmla="*/ 3016892 h 6245647"/>
                  <a:gd name="connsiteX375" fmla="*/ 3878174 w 5856706"/>
                  <a:gd name="connsiteY375" fmla="*/ 2985650 h 6245647"/>
                  <a:gd name="connsiteX376" fmla="*/ 3904082 w 5856706"/>
                  <a:gd name="connsiteY376" fmla="*/ 3007843 h 6245647"/>
                  <a:gd name="connsiteX377" fmla="*/ 3890271 w 5856706"/>
                  <a:gd name="connsiteY377" fmla="*/ 3031084 h 6245647"/>
                  <a:gd name="connsiteX378" fmla="*/ 3870935 w 5856706"/>
                  <a:gd name="connsiteY378" fmla="*/ 3010224 h 6245647"/>
                  <a:gd name="connsiteX379" fmla="*/ 3869792 w 5856706"/>
                  <a:gd name="connsiteY379" fmla="*/ 3052991 h 6245647"/>
                  <a:gd name="connsiteX380" fmla="*/ 3889413 w 5856706"/>
                  <a:gd name="connsiteY380" fmla="*/ 3065279 h 6245647"/>
                  <a:gd name="connsiteX381" fmla="*/ 3925037 w 5856706"/>
                  <a:gd name="connsiteY381" fmla="*/ 2960027 h 6245647"/>
                  <a:gd name="connsiteX382" fmla="*/ 3955041 w 5856706"/>
                  <a:gd name="connsiteY382" fmla="*/ 2948121 h 6245647"/>
                  <a:gd name="connsiteX383" fmla="*/ 3922084 w 5856706"/>
                  <a:gd name="connsiteY383" fmla="*/ 2942120 h 6245647"/>
                  <a:gd name="connsiteX384" fmla="*/ 3914655 w 5856706"/>
                  <a:gd name="connsiteY384" fmla="*/ 2975172 h 6245647"/>
                  <a:gd name="connsiteX385" fmla="*/ 3897795 w 5856706"/>
                  <a:gd name="connsiteY385" fmla="*/ 2989364 h 6245647"/>
                  <a:gd name="connsiteX386" fmla="*/ 3908939 w 5856706"/>
                  <a:gd name="connsiteY386" fmla="*/ 2939739 h 6245647"/>
                  <a:gd name="connsiteX387" fmla="*/ 3889699 w 5856706"/>
                  <a:gd name="connsiteY387" fmla="*/ 2918880 h 6245647"/>
                  <a:gd name="connsiteX388" fmla="*/ 3899986 w 5856706"/>
                  <a:gd name="connsiteY388" fmla="*/ 2903544 h 6245647"/>
                  <a:gd name="connsiteX389" fmla="*/ 3887127 w 5856706"/>
                  <a:gd name="connsiteY389" fmla="*/ 2892590 h 6245647"/>
                  <a:gd name="connsiteX390" fmla="*/ 3879507 w 5856706"/>
                  <a:gd name="connsiteY390" fmla="*/ 2934310 h 6245647"/>
                  <a:gd name="connsiteX391" fmla="*/ 3862363 w 5856706"/>
                  <a:gd name="connsiteY391" fmla="*/ 2956884 h 6245647"/>
                  <a:gd name="connsiteX392" fmla="*/ 3846837 w 5856706"/>
                  <a:gd name="connsiteY392" fmla="*/ 2919451 h 6245647"/>
                  <a:gd name="connsiteX393" fmla="*/ 3815404 w 5856706"/>
                  <a:gd name="connsiteY393" fmla="*/ 2982411 h 6245647"/>
                  <a:gd name="connsiteX394" fmla="*/ 3792163 w 5856706"/>
                  <a:gd name="connsiteY394" fmla="*/ 2986697 h 6245647"/>
                  <a:gd name="connsiteX395" fmla="*/ 3796449 w 5856706"/>
                  <a:gd name="connsiteY395" fmla="*/ 2952979 h 6245647"/>
                  <a:gd name="connsiteX396" fmla="*/ 3761588 w 5856706"/>
                  <a:gd name="connsiteY396" fmla="*/ 2903258 h 6245647"/>
                  <a:gd name="connsiteX397" fmla="*/ 3747681 w 5856706"/>
                  <a:gd name="connsiteY397" fmla="*/ 2926690 h 6245647"/>
                  <a:gd name="connsiteX398" fmla="*/ 3772160 w 5856706"/>
                  <a:gd name="connsiteY398" fmla="*/ 2879446 h 6245647"/>
                  <a:gd name="connsiteX399" fmla="*/ 3800450 w 5856706"/>
                  <a:gd name="connsiteY399" fmla="*/ 2928023 h 6245647"/>
                  <a:gd name="connsiteX400" fmla="*/ 3801878 w 5856706"/>
                  <a:gd name="connsiteY400" fmla="*/ 2876398 h 6245647"/>
                  <a:gd name="connsiteX401" fmla="*/ 3788544 w 5856706"/>
                  <a:gd name="connsiteY401" fmla="*/ 2882589 h 6245647"/>
                  <a:gd name="connsiteX402" fmla="*/ 3782257 w 5856706"/>
                  <a:gd name="connsiteY402" fmla="*/ 2872683 h 6245647"/>
                  <a:gd name="connsiteX403" fmla="*/ 3779780 w 5856706"/>
                  <a:gd name="connsiteY403" fmla="*/ 2846394 h 6245647"/>
                  <a:gd name="connsiteX404" fmla="*/ 3784067 w 5856706"/>
                  <a:gd name="connsiteY404" fmla="*/ 2812580 h 6245647"/>
                  <a:gd name="connsiteX405" fmla="*/ 3805403 w 5856706"/>
                  <a:gd name="connsiteY405" fmla="*/ 2868587 h 6245647"/>
                  <a:gd name="connsiteX406" fmla="*/ 3812928 w 5856706"/>
                  <a:gd name="connsiteY406" fmla="*/ 2835345 h 6245647"/>
                  <a:gd name="connsiteX407" fmla="*/ 3806641 w 5856706"/>
                  <a:gd name="connsiteY407" fmla="*/ 2825630 h 6245647"/>
                  <a:gd name="connsiteX408" fmla="*/ 3814165 w 5856706"/>
                  <a:gd name="connsiteY408" fmla="*/ 2792483 h 6245647"/>
                  <a:gd name="connsiteX409" fmla="*/ 3834644 w 5856706"/>
                  <a:gd name="connsiteY409" fmla="*/ 2882494 h 6245647"/>
                  <a:gd name="connsiteX410" fmla="*/ 3839122 w 5856706"/>
                  <a:gd name="connsiteY410" fmla="*/ 2840203 h 6245647"/>
                  <a:gd name="connsiteX411" fmla="*/ 3844550 w 5856706"/>
                  <a:gd name="connsiteY411" fmla="*/ 2884208 h 6245647"/>
                  <a:gd name="connsiteX412" fmla="*/ 3853885 w 5856706"/>
                  <a:gd name="connsiteY412" fmla="*/ 2903258 h 6245647"/>
                  <a:gd name="connsiteX413" fmla="*/ 3877126 w 5856706"/>
                  <a:gd name="connsiteY413" fmla="*/ 2899067 h 6245647"/>
                  <a:gd name="connsiteX414" fmla="*/ 3863982 w 5856706"/>
                  <a:gd name="connsiteY414" fmla="*/ 2896591 h 6245647"/>
                  <a:gd name="connsiteX415" fmla="*/ 3861600 w 5856706"/>
                  <a:gd name="connsiteY415" fmla="*/ 2861730 h 6245647"/>
                  <a:gd name="connsiteX416" fmla="*/ 3897224 w 5856706"/>
                  <a:gd name="connsiteY416" fmla="*/ 2885732 h 6245647"/>
                  <a:gd name="connsiteX417" fmla="*/ 3913797 w 5856706"/>
                  <a:gd name="connsiteY417" fmla="*/ 2880208 h 6245647"/>
                  <a:gd name="connsiteX418" fmla="*/ 3911321 w 5856706"/>
                  <a:gd name="connsiteY418" fmla="*/ 2845251 h 6245647"/>
                  <a:gd name="connsiteX419" fmla="*/ 3900843 w 5856706"/>
                  <a:gd name="connsiteY419" fmla="*/ 2869159 h 6245647"/>
                  <a:gd name="connsiteX420" fmla="*/ 3859600 w 5856706"/>
                  <a:gd name="connsiteY420" fmla="*/ 2809532 h 6245647"/>
                  <a:gd name="connsiteX421" fmla="*/ 3849123 w 5856706"/>
                  <a:gd name="connsiteY421" fmla="*/ 2833535 h 6245647"/>
                  <a:gd name="connsiteX422" fmla="*/ 3849313 w 5856706"/>
                  <a:gd name="connsiteY422" fmla="*/ 2824963 h 6245647"/>
                  <a:gd name="connsiteX423" fmla="*/ 3836264 w 5856706"/>
                  <a:gd name="connsiteY423" fmla="*/ 2822486 h 6245647"/>
                  <a:gd name="connsiteX424" fmla="*/ 3888842 w 5856706"/>
                  <a:gd name="connsiteY424" fmla="*/ 2823820 h 6245647"/>
                  <a:gd name="connsiteX425" fmla="*/ 3903415 w 5856706"/>
                  <a:gd name="connsiteY425" fmla="*/ 2766193 h 6245647"/>
                  <a:gd name="connsiteX426" fmla="*/ 3912369 w 5856706"/>
                  <a:gd name="connsiteY426" fmla="*/ 2802389 h 6245647"/>
                  <a:gd name="connsiteX427" fmla="*/ 3916464 w 5856706"/>
                  <a:gd name="connsiteY427" fmla="*/ 2768670 h 6245647"/>
                  <a:gd name="connsiteX428" fmla="*/ 3925418 w 5856706"/>
                  <a:gd name="connsiteY428" fmla="*/ 2804865 h 6245647"/>
                  <a:gd name="connsiteX429" fmla="*/ 3939324 w 5856706"/>
                  <a:gd name="connsiteY429" fmla="*/ 2773051 h 6245647"/>
                  <a:gd name="connsiteX430" fmla="*/ 3948182 w 5856706"/>
                  <a:gd name="connsiteY430" fmla="*/ 2817724 h 6245647"/>
                  <a:gd name="connsiteX431" fmla="*/ 3969233 w 5856706"/>
                  <a:gd name="connsiteY431" fmla="*/ 2761241 h 6245647"/>
                  <a:gd name="connsiteX432" fmla="*/ 3952278 w 5856706"/>
                  <a:gd name="connsiteY432" fmla="*/ 2784005 h 6245647"/>
                  <a:gd name="connsiteX433" fmla="*/ 3943039 w 5856706"/>
                  <a:gd name="connsiteY433" fmla="*/ 2756478 h 6245647"/>
                  <a:gd name="connsiteX434" fmla="*/ 3930180 w 5856706"/>
                  <a:gd name="connsiteY434" fmla="*/ 2745620 h 6245647"/>
                  <a:gd name="connsiteX435" fmla="*/ 3916559 w 5856706"/>
                  <a:gd name="connsiteY435" fmla="*/ 2768765 h 6245647"/>
                  <a:gd name="connsiteX436" fmla="*/ 3894557 w 5856706"/>
                  <a:gd name="connsiteY436" fmla="*/ 2730284 h 6245647"/>
                  <a:gd name="connsiteX437" fmla="*/ 3944087 w 5856706"/>
                  <a:gd name="connsiteY437" fmla="*/ 2713616 h 6245647"/>
                  <a:gd name="connsiteX438" fmla="*/ 3918560 w 5856706"/>
                  <a:gd name="connsiteY438" fmla="*/ 2683040 h 6245647"/>
                  <a:gd name="connsiteX439" fmla="*/ 3954755 w 5856706"/>
                  <a:gd name="connsiteY439" fmla="*/ 2672563 h 6245647"/>
                  <a:gd name="connsiteX440" fmla="*/ 3943610 w 5856706"/>
                  <a:gd name="connsiteY440" fmla="*/ 2730761 h 6245647"/>
                  <a:gd name="connsiteX441" fmla="*/ 3952850 w 5856706"/>
                  <a:gd name="connsiteY441" fmla="*/ 2758288 h 6245647"/>
                  <a:gd name="connsiteX442" fmla="*/ 3960565 w 5856706"/>
                  <a:gd name="connsiteY442" fmla="*/ 2707996 h 6245647"/>
                  <a:gd name="connsiteX443" fmla="*/ 3979996 w 5856706"/>
                  <a:gd name="connsiteY443" fmla="*/ 2720093 h 6245647"/>
                  <a:gd name="connsiteX444" fmla="*/ 3966565 w 5856706"/>
                  <a:gd name="connsiteY444" fmla="*/ 2734951 h 6245647"/>
                  <a:gd name="connsiteX445" fmla="*/ 3985615 w 5856706"/>
                  <a:gd name="connsiteY445" fmla="*/ 2764289 h 6245647"/>
                  <a:gd name="connsiteX446" fmla="*/ 3999808 w 5856706"/>
                  <a:gd name="connsiteY446" fmla="*/ 2715140 h 6245647"/>
                  <a:gd name="connsiteX447" fmla="*/ 4012667 w 5856706"/>
                  <a:gd name="connsiteY447" fmla="*/ 2726093 h 6245647"/>
                  <a:gd name="connsiteX448" fmla="*/ 4016762 w 5856706"/>
                  <a:gd name="connsiteY448" fmla="*/ 2683707 h 6245647"/>
                  <a:gd name="connsiteX449" fmla="*/ 4035146 w 5856706"/>
                  <a:gd name="connsiteY449" fmla="*/ 2747334 h 6245647"/>
                  <a:gd name="connsiteX450" fmla="*/ 4047909 w 5856706"/>
                  <a:gd name="connsiteY450" fmla="*/ 2766860 h 6245647"/>
                  <a:gd name="connsiteX451" fmla="*/ 4045242 w 5856706"/>
                  <a:gd name="connsiteY451" fmla="*/ 2731999 h 6245647"/>
                  <a:gd name="connsiteX452" fmla="*/ 4068198 w 5856706"/>
                  <a:gd name="connsiteY452" fmla="*/ 2736095 h 6245647"/>
                  <a:gd name="connsiteX453" fmla="*/ 4051814 w 5856706"/>
                  <a:gd name="connsiteY453" fmla="*/ 2733142 h 6245647"/>
                  <a:gd name="connsiteX454" fmla="*/ 4062292 w 5856706"/>
                  <a:gd name="connsiteY454" fmla="*/ 2700662 h 6245647"/>
                  <a:gd name="connsiteX455" fmla="*/ 4088771 w 5856706"/>
                  <a:gd name="connsiteY455" fmla="*/ 2688184 h 6245647"/>
                  <a:gd name="connsiteX456" fmla="*/ 4104393 w 5856706"/>
                  <a:gd name="connsiteY456" fmla="*/ 2733999 h 6245647"/>
                  <a:gd name="connsiteX457" fmla="*/ 4091439 w 5856706"/>
                  <a:gd name="connsiteY457" fmla="*/ 2723141 h 6245647"/>
                  <a:gd name="connsiteX458" fmla="*/ 4110679 w 5856706"/>
                  <a:gd name="connsiteY458" fmla="*/ 2752478 h 6245647"/>
                  <a:gd name="connsiteX459" fmla="*/ 4102678 w 5856706"/>
                  <a:gd name="connsiteY459" fmla="*/ 2647607 h 6245647"/>
                  <a:gd name="connsiteX460" fmla="*/ 4063149 w 5856706"/>
                  <a:gd name="connsiteY460" fmla="*/ 2657704 h 6245647"/>
                  <a:gd name="connsiteX461" fmla="*/ 4119061 w 5856706"/>
                  <a:gd name="connsiteY461" fmla="*/ 2650655 h 6245647"/>
                  <a:gd name="connsiteX462" fmla="*/ 4086581 w 5856706"/>
                  <a:gd name="connsiteY462" fmla="*/ 2635987 h 6245647"/>
                  <a:gd name="connsiteX463" fmla="*/ 4094010 w 5856706"/>
                  <a:gd name="connsiteY463" fmla="*/ 2585790 h 6245647"/>
                  <a:gd name="connsiteX464" fmla="*/ 4153065 w 5856706"/>
                  <a:gd name="connsiteY464" fmla="*/ 2579408 h 6245647"/>
                  <a:gd name="connsiteX465" fmla="*/ 4152494 w 5856706"/>
                  <a:gd name="connsiteY465" fmla="*/ 2613698 h 6245647"/>
                  <a:gd name="connsiteX466" fmla="*/ 4172115 w 5856706"/>
                  <a:gd name="connsiteY466" fmla="*/ 2617127 h 6245647"/>
                  <a:gd name="connsiteX467" fmla="*/ 4162209 w 5856706"/>
                  <a:gd name="connsiteY467" fmla="*/ 2624081 h 6245647"/>
                  <a:gd name="connsiteX468" fmla="*/ 4178116 w 5856706"/>
                  <a:gd name="connsiteY468" fmla="*/ 2652656 h 6245647"/>
                  <a:gd name="connsiteX469" fmla="*/ 4161733 w 5856706"/>
                  <a:gd name="connsiteY469" fmla="*/ 2649703 h 6245647"/>
                  <a:gd name="connsiteX470" fmla="*/ 4154970 w 5856706"/>
                  <a:gd name="connsiteY470" fmla="*/ 2665705 h 6245647"/>
                  <a:gd name="connsiteX471" fmla="*/ 4157447 w 5856706"/>
                  <a:gd name="connsiteY471" fmla="*/ 2717807 h 6245647"/>
                  <a:gd name="connsiteX472" fmla="*/ 4177640 w 5856706"/>
                  <a:gd name="connsiteY472" fmla="*/ 2687041 h 6245647"/>
                  <a:gd name="connsiteX473" fmla="*/ 4180116 w 5856706"/>
                  <a:gd name="connsiteY473" fmla="*/ 2739047 h 6245647"/>
                  <a:gd name="connsiteX474" fmla="*/ 4206786 w 5856706"/>
                  <a:gd name="connsiteY474" fmla="*/ 2718188 h 6245647"/>
                  <a:gd name="connsiteX475" fmla="*/ 4181069 w 5856706"/>
                  <a:gd name="connsiteY475" fmla="*/ 2679135 h 6245647"/>
                  <a:gd name="connsiteX476" fmla="*/ 4223836 w 5856706"/>
                  <a:gd name="connsiteY476" fmla="*/ 2669610 h 6245647"/>
                  <a:gd name="connsiteX477" fmla="*/ 4220312 w 5856706"/>
                  <a:gd name="connsiteY477" fmla="*/ 2686279 h 6245647"/>
                  <a:gd name="connsiteX478" fmla="*/ 4246696 w 5856706"/>
                  <a:gd name="connsiteY478" fmla="*/ 2673801 h 6245647"/>
                  <a:gd name="connsiteX479" fmla="*/ 4239933 w 5856706"/>
                  <a:gd name="connsiteY479" fmla="*/ 2689803 h 6245647"/>
                  <a:gd name="connsiteX480" fmla="*/ 4259269 w 5856706"/>
                  <a:gd name="connsiteY480" fmla="*/ 2719140 h 6245647"/>
                  <a:gd name="connsiteX481" fmla="*/ 4253268 w 5856706"/>
                  <a:gd name="connsiteY481" fmla="*/ 2675039 h 6245647"/>
                  <a:gd name="connsiteX482" fmla="*/ 4256793 w 5856706"/>
                  <a:gd name="connsiteY482" fmla="*/ 2658466 h 6245647"/>
                  <a:gd name="connsiteX483" fmla="*/ 4276414 w 5856706"/>
                  <a:gd name="connsiteY483" fmla="*/ 2662181 h 6245647"/>
                  <a:gd name="connsiteX484" fmla="*/ 4308609 w 5856706"/>
                  <a:gd name="connsiteY484" fmla="*/ 2727903 h 6245647"/>
                  <a:gd name="connsiteX485" fmla="*/ 4322039 w 5856706"/>
                  <a:gd name="connsiteY485" fmla="*/ 2704472 h 6245647"/>
                  <a:gd name="connsiteX486" fmla="*/ 4328516 w 5856706"/>
                  <a:gd name="connsiteY486" fmla="*/ 2714187 h 6245647"/>
                  <a:gd name="connsiteX487" fmla="*/ 4318514 w 5856706"/>
                  <a:gd name="connsiteY487" fmla="*/ 2721045 h 6245647"/>
                  <a:gd name="connsiteX488" fmla="*/ 4364806 w 5856706"/>
                  <a:gd name="connsiteY488" fmla="*/ 2711901 h 6245647"/>
                  <a:gd name="connsiteX489" fmla="*/ 4364616 w 5856706"/>
                  <a:gd name="connsiteY489" fmla="*/ 2729141 h 6245647"/>
                  <a:gd name="connsiteX490" fmla="*/ 4338136 w 5856706"/>
                  <a:gd name="connsiteY490" fmla="*/ 2733237 h 6245647"/>
                  <a:gd name="connsiteX491" fmla="*/ 4321563 w 5856706"/>
                  <a:gd name="connsiteY491" fmla="*/ 2738857 h 6245647"/>
                  <a:gd name="connsiteX492" fmla="*/ 4337660 w 5856706"/>
                  <a:gd name="connsiteY492" fmla="*/ 2776005 h 6245647"/>
                  <a:gd name="connsiteX493" fmla="*/ 4381380 w 5856706"/>
                  <a:gd name="connsiteY493" fmla="*/ 2697614 h 6245647"/>
                  <a:gd name="connsiteX494" fmla="*/ 4384333 w 5856706"/>
                  <a:gd name="connsiteY494" fmla="*/ 2732570 h 6245647"/>
                  <a:gd name="connsiteX495" fmla="*/ 4394524 w 5856706"/>
                  <a:gd name="connsiteY495" fmla="*/ 2699995 h 6245647"/>
                  <a:gd name="connsiteX496" fmla="*/ 4384713 w 5856706"/>
                  <a:gd name="connsiteY496" fmla="*/ 2689708 h 6245647"/>
                  <a:gd name="connsiteX497" fmla="*/ 4401001 w 5856706"/>
                  <a:gd name="connsiteY497" fmla="*/ 2709806 h 6245647"/>
                  <a:gd name="connsiteX498" fmla="*/ 4414431 w 5856706"/>
                  <a:gd name="connsiteY498" fmla="*/ 2686374 h 6245647"/>
                  <a:gd name="connsiteX499" fmla="*/ 4437196 w 5856706"/>
                  <a:gd name="connsiteY499" fmla="*/ 2724665 h 6245647"/>
                  <a:gd name="connsiteX500" fmla="*/ 4424242 w 5856706"/>
                  <a:gd name="connsiteY500" fmla="*/ 2688089 h 6245647"/>
                  <a:gd name="connsiteX501" fmla="*/ 4453865 w 5856706"/>
                  <a:gd name="connsiteY501" fmla="*/ 2693232 h 6245647"/>
                  <a:gd name="connsiteX502" fmla="*/ 4536447 w 5856706"/>
                  <a:gd name="connsiteY502" fmla="*/ 2681897 h 6245647"/>
                  <a:gd name="connsiteX503" fmla="*/ 4575689 w 5856706"/>
                  <a:gd name="connsiteY503" fmla="*/ 2740286 h 6245647"/>
                  <a:gd name="connsiteX504" fmla="*/ 4565974 w 5856706"/>
                  <a:gd name="connsiteY504" fmla="*/ 2704281 h 6245647"/>
                  <a:gd name="connsiteX505" fmla="*/ 4592454 w 5856706"/>
                  <a:gd name="connsiteY505" fmla="*/ 2683136 h 6245647"/>
                  <a:gd name="connsiteX506" fmla="*/ 4641888 w 5856706"/>
                  <a:gd name="connsiteY506" fmla="*/ 2700376 h 6245647"/>
                  <a:gd name="connsiteX507" fmla="*/ 4615695 w 5856706"/>
                  <a:gd name="connsiteY507" fmla="*/ 2661514 h 6245647"/>
                  <a:gd name="connsiteX508" fmla="*/ 4625600 w 5856706"/>
                  <a:gd name="connsiteY508" fmla="*/ 2654561 h 6245647"/>
                  <a:gd name="connsiteX509" fmla="*/ 4642174 w 5856706"/>
                  <a:gd name="connsiteY509" fmla="*/ 2640368 h 6245647"/>
                  <a:gd name="connsiteX510" fmla="*/ 4655319 w 5856706"/>
                  <a:gd name="connsiteY510" fmla="*/ 2659799 h 6245647"/>
                  <a:gd name="connsiteX511" fmla="*/ 4665129 w 5856706"/>
                  <a:gd name="connsiteY511" fmla="*/ 2687231 h 6245647"/>
                  <a:gd name="connsiteX512" fmla="*/ 4668654 w 5856706"/>
                  <a:gd name="connsiteY512" fmla="*/ 2644845 h 6245647"/>
                  <a:gd name="connsiteX513" fmla="*/ 4764666 w 5856706"/>
                  <a:gd name="connsiteY513" fmla="*/ 2661228 h 6245647"/>
                  <a:gd name="connsiteX514" fmla="*/ 4764761 w 5856706"/>
                  <a:gd name="connsiteY514" fmla="*/ 2618270 h 6245647"/>
                  <a:gd name="connsiteX515" fmla="*/ 4751521 w 5856706"/>
                  <a:gd name="connsiteY515" fmla="*/ 2615984 h 6245647"/>
                  <a:gd name="connsiteX516" fmla="*/ 4761427 w 5856706"/>
                  <a:gd name="connsiteY516" fmla="*/ 2634844 h 6245647"/>
                  <a:gd name="connsiteX517" fmla="*/ 4721708 w 5856706"/>
                  <a:gd name="connsiteY517" fmla="*/ 2636654 h 6245647"/>
                  <a:gd name="connsiteX518" fmla="*/ 4715231 w 5856706"/>
                  <a:gd name="connsiteY518" fmla="*/ 2584076 h 6245647"/>
                  <a:gd name="connsiteX519" fmla="*/ 4698467 w 5856706"/>
                  <a:gd name="connsiteY519" fmla="*/ 2641321 h 6245647"/>
                  <a:gd name="connsiteX520" fmla="*/ 4675417 w 5856706"/>
                  <a:gd name="connsiteY520" fmla="*/ 2611603 h 6245647"/>
                  <a:gd name="connsiteX521" fmla="*/ 4675321 w 5856706"/>
                  <a:gd name="connsiteY521" fmla="*/ 2637320 h 6245647"/>
                  <a:gd name="connsiteX522" fmla="*/ 4655414 w 5856706"/>
                  <a:gd name="connsiteY522" fmla="*/ 2642559 h 6245647"/>
                  <a:gd name="connsiteX523" fmla="*/ 4639031 w 5856706"/>
                  <a:gd name="connsiteY523" fmla="*/ 2596744 h 6245647"/>
                  <a:gd name="connsiteX524" fmla="*/ 4632268 w 5856706"/>
                  <a:gd name="connsiteY524" fmla="*/ 2638654 h 6245647"/>
                  <a:gd name="connsiteX525" fmla="*/ 4605979 w 5856706"/>
                  <a:gd name="connsiteY525" fmla="*/ 2634082 h 6245647"/>
                  <a:gd name="connsiteX526" fmla="*/ 4612361 w 5856706"/>
                  <a:gd name="connsiteY526" fmla="*/ 2669515 h 6245647"/>
                  <a:gd name="connsiteX527" fmla="*/ 4609027 w 5856706"/>
                  <a:gd name="connsiteY527" fmla="*/ 2686088 h 6245647"/>
                  <a:gd name="connsiteX528" fmla="*/ 4576452 w 5856706"/>
                  <a:gd name="connsiteY528" fmla="*/ 2620271 h 6245647"/>
                  <a:gd name="connsiteX529" fmla="*/ 4599502 w 5856706"/>
                  <a:gd name="connsiteY529" fmla="*/ 2624366 h 6245647"/>
                  <a:gd name="connsiteX530" fmla="*/ 4599693 w 5856706"/>
                  <a:gd name="connsiteY530" fmla="*/ 2589981 h 6245647"/>
                  <a:gd name="connsiteX531" fmla="*/ 4609408 w 5856706"/>
                  <a:gd name="connsiteY531" fmla="*/ 2617508 h 6245647"/>
                  <a:gd name="connsiteX532" fmla="*/ 4649127 w 5856706"/>
                  <a:gd name="connsiteY532" fmla="*/ 2572741 h 6245647"/>
                  <a:gd name="connsiteX533" fmla="*/ 4652271 w 5856706"/>
                  <a:gd name="connsiteY533" fmla="*/ 2624938 h 6245647"/>
                  <a:gd name="connsiteX534" fmla="*/ 4662367 w 5856706"/>
                  <a:gd name="connsiteY534" fmla="*/ 2583695 h 6245647"/>
                  <a:gd name="connsiteX535" fmla="*/ 4698658 w 5856706"/>
                  <a:gd name="connsiteY535" fmla="*/ 2615508 h 6245647"/>
                  <a:gd name="connsiteX536" fmla="*/ 4695514 w 5856706"/>
                  <a:gd name="connsiteY536" fmla="*/ 2580647 h 6245647"/>
                  <a:gd name="connsiteX537" fmla="*/ 4718660 w 5856706"/>
                  <a:gd name="connsiteY537" fmla="*/ 2576075 h 6245647"/>
                  <a:gd name="connsiteX538" fmla="*/ 4755045 w 5856706"/>
                  <a:gd name="connsiteY538" fmla="*/ 2599411 h 6245647"/>
                  <a:gd name="connsiteX539" fmla="*/ 4748473 w 5856706"/>
                  <a:gd name="connsiteY539" fmla="*/ 2581028 h 6245647"/>
                  <a:gd name="connsiteX540" fmla="*/ 4811338 w 5856706"/>
                  <a:gd name="connsiteY540" fmla="*/ 2591886 h 6245647"/>
                  <a:gd name="connsiteX541" fmla="*/ 4821340 w 5856706"/>
                  <a:gd name="connsiteY541" fmla="*/ 2541975 h 6245647"/>
                  <a:gd name="connsiteX542" fmla="*/ 4844485 w 5856706"/>
                  <a:gd name="connsiteY542" fmla="*/ 2520163 h 6245647"/>
                  <a:gd name="connsiteX543" fmla="*/ 4851058 w 5856706"/>
                  <a:gd name="connsiteY543" fmla="*/ 2529974 h 6245647"/>
                  <a:gd name="connsiteX544" fmla="*/ 4827817 w 5856706"/>
                  <a:gd name="connsiteY544" fmla="*/ 2594648 h 6245647"/>
                  <a:gd name="connsiteX545" fmla="*/ 4930496 w 5856706"/>
                  <a:gd name="connsiteY545" fmla="*/ 2560644 h 6245647"/>
                  <a:gd name="connsiteX546" fmla="*/ 4927162 w 5856706"/>
                  <a:gd name="connsiteY546" fmla="*/ 2534260 h 6245647"/>
                  <a:gd name="connsiteX547" fmla="*/ 4960214 w 5856706"/>
                  <a:gd name="connsiteY547" fmla="*/ 2539880 h 6245647"/>
                  <a:gd name="connsiteX548" fmla="*/ 4933734 w 5856706"/>
                  <a:gd name="connsiteY548" fmla="*/ 2535403 h 6245647"/>
                  <a:gd name="connsiteX549" fmla="*/ 4950213 w 5856706"/>
                  <a:gd name="connsiteY549" fmla="*/ 2512448 h 6245647"/>
                  <a:gd name="connsiteX550" fmla="*/ 4923733 w 5856706"/>
                  <a:gd name="connsiteY550" fmla="*/ 2525021 h 6245647"/>
                  <a:gd name="connsiteX551" fmla="*/ 4893920 w 5856706"/>
                  <a:gd name="connsiteY551" fmla="*/ 2511400 h 6245647"/>
                  <a:gd name="connsiteX552" fmla="*/ 4920399 w 5856706"/>
                  <a:gd name="connsiteY552" fmla="*/ 2455774 h 6245647"/>
                  <a:gd name="connsiteX553" fmla="*/ 4970025 w 5856706"/>
                  <a:gd name="connsiteY553" fmla="*/ 2490064 h 6245647"/>
                  <a:gd name="connsiteX554" fmla="*/ 4946879 w 5856706"/>
                  <a:gd name="connsiteY554" fmla="*/ 2434628 h 6245647"/>
                  <a:gd name="connsiteX555" fmla="*/ 4953451 w 5856706"/>
                  <a:gd name="connsiteY555" fmla="*/ 2418531 h 6245647"/>
                  <a:gd name="connsiteX556" fmla="*/ 4927067 w 5856706"/>
                  <a:gd name="connsiteY556" fmla="*/ 2413959 h 6245647"/>
                  <a:gd name="connsiteX557" fmla="*/ 4943545 w 5856706"/>
                  <a:gd name="connsiteY557" fmla="*/ 2433962 h 6245647"/>
                  <a:gd name="connsiteX558" fmla="*/ 4897349 w 5856706"/>
                  <a:gd name="connsiteY558" fmla="*/ 2451868 h 6245647"/>
                  <a:gd name="connsiteX559" fmla="*/ 4877537 w 5856706"/>
                  <a:gd name="connsiteY559" fmla="*/ 2405577 h 6245647"/>
                  <a:gd name="connsiteX560" fmla="*/ 4877537 w 5856706"/>
                  <a:gd name="connsiteY560" fmla="*/ 2439867 h 6245647"/>
                  <a:gd name="connsiteX561" fmla="*/ 4861059 w 5856706"/>
                  <a:gd name="connsiteY561" fmla="*/ 2419865 h 6245647"/>
                  <a:gd name="connsiteX562" fmla="*/ 4870964 w 5856706"/>
                  <a:gd name="connsiteY562" fmla="*/ 2464442 h 6245647"/>
                  <a:gd name="connsiteX563" fmla="*/ 4884204 w 5856706"/>
                  <a:gd name="connsiteY563" fmla="*/ 2449487 h 6245647"/>
                  <a:gd name="connsiteX564" fmla="*/ 4894110 w 5856706"/>
                  <a:gd name="connsiteY564" fmla="*/ 2485682 h 6245647"/>
                  <a:gd name="connsiteX565" fmla="*/ 4847819 w 5856706"/>
                  <a:gd name="connsiteY565" fmla="*/ 2477681 h 6245647"/>
                  <a:gd name="connsiteX566" fmla="*/ 4861059 w 5856706"/>
                  <a:gd name="connsiteY566" fmla="*/ 2471395 h 6245647"/>
                  <a:gd name="connsiteX567" fmla="*/ 4808195 w 5856706"/>
                  <a:gd name="connsiteY567" fmla="*/ 2496636 h 6245647"/>
                  <a:gd name="connsiteX568" fmla="*/ 4791716 w 5856706"/>
                  <a:gd name="connsiteY568" fmla="*/ 2459489 h 6245647"/>
                  <a:gd name="connsiteX569" fmla="*/ 4798289 w 5856706"/>
                  <a:gd name="connsiteY569" fmla="*/ 2495017 h 6245647"/>
                  <a:gd name="connsiteX570" fmla="*/ 4695990 w 5856706"/>
                  <a:gd name="connsiteY570" fmla="*/ 2434628 h 6245647"/>
                  <a:gd name="connsiteX571" fmla="*/ 4712659 w 5856706"/>
                  <a:gd name="connsiteY571" fmla="*/ 2394528 h 6245647"/>
                  <a:gd name="connsiteX572" fmla="*/ 4689418 w 5856706"/>
                  <a:gd name="connsiteY572" fmla="*/ 2433485 h 6245647"/>
                  <a:gd name="connsiteX573" fmla="*/ 4616838 w 5856706"/>
                  <a:gd name="connsiteY573" fmla="*/ 2429580 h 6245647"/>
                  <a:gd name="connsiteX574" fmla="*/ 4600264 w 5856706"/>
                  <a:gd name="connsiteY574" fmla="*/ 2461013 h 6245647"/>
                  <a:gd name="connsiteX575" fmla="*/ 4587215 w 5856706"/>
                  <a:gd name="connsiteY575" fmla="*/ 2450059 h 6245647"/>
                  <a:gd name="connsiteX576" fmla="*/ 4590739 w 5856706"/>
                  <a:gd name="connsiteY576" fmla="*/ 2407768 h 6245647"/>
                  <a:gd name="connsiteX577" fmla="*/ 4574166 w 5856706"/>
                  <a:gd name="connsiteY577" fmla="*/ 2447678 h 6245647"/>
                  <a:gd name="connsiteX578" fmla="*/ 4577499 w 5856706"/>
                  <a:gd name="connsiteY578" fmla="*/ 2439772 h 6245647"/>
                  <a:gd name="connsiteX579" fmla="*/ 4508729 w 5856706"/>
                  <a:gd name="connsiteY579" fmla="*/ 2419198 h 6245647"/>
                  <a:gd name="connsiteX580" fmla="*/ 4505300 w 5856706"/>
                  <a:gd name="connsiteY580" fmla="*/ 2444249 h 6245647"/>
                  <a:gd name="connsiteX581" fmla="*/ 4465867 w 5856706"/>
                  <a:gd name="connsiteY581" fmla="*/ 2454536 h 6245647"/>
                  <a:gd name="connsiteX582" fmla="*/ 4462818 w 5856706"/>
                  <a:gd name="connsiteY582" fmla="*/ 2428151 h 6245647"/>
                  <a:gd name="connsiteX583" fmla="*/ 4400906 w 5856706"/>
                  <a:gd name="connsiteY583" fmla="*/ 2382908 h 6245647"/>
                  <a:gd name="connsiteX584" fmla="*/ 4397191 w 5856706"/>
                  <a:gd name="connsiteY584" fmla="*/ 2433771 h 6245647"/>
                  <a:gd name="connsiteX585" fmla="*/ 4390428 w 5856706"/>
                  <a:gd name="connsiteY585" fmla="*/ 2449773 h 6245647"/>
                  <a:gd name="connsiteX586" fmla="*/ 4387571 w 5856706"/>
                  <a:gd name="connsiteY586" fmla="*/ 2406244 h 6245647"/>
                  <a:gd name="connsiteX587" fmla="*/ 4342422 w 5856706"/>
                  <a:gd name="connsiteY587" fmla="*/ 2329472 h 6245647"/>
                  <a:gd name="connsiteX588" fmla="*/ 4352423 w 5856706"/>
                  <a:gd name="connsiteY588" fmla="*/ 2314137 h 6245647"/>
                  <a:gd name="connsiteX589" fmla="*/ 4355376 w 5856706"/>
                  <a:gd name="connsiteY589" fmla="*/ 2349094 h 6245647"/>
                  <a:gd name="connsiteX590" fmla="*/ 4371855 w 5856706"/>
                  <a:gd name="connsiteY590" fmla="*/ 2334711 h 6245647"/>
                  <a:gd name="connsiteX591" fmla="*/ 4368331 w 5856706"/>
                  <a:gd name="connsiteY591" fmla="*/ 2359952 h 6245647"/>
                  <a:gd name="connsiteX592" fmla="*/ 4391000 w 5856706"/>
                  <a:gd name="connsiteY592" fmla="*/ 2389766 h 6245647"/>
                  <a:gd name="connsiteX593" fmla="*/ 4381665 w 5856706"/>
                  <a:gd name="connsiteY593" fmla="*/ 2336521 h 6245647"/>
                  <a:gd name="connsiteX594" fmla="*/ 4358996 w 5856706"/>
                  <a:gd name="connsiteY594" fmla="*/ 2315375 h 6245647"/>
                  <a:gd name="connsiteX595" fmla="*/ 4378713 w 5856706"/>
                  <a:gd name="connsiteY595" fmla="*/ 2301564 h 6245647"/>
                  <a:gd name="connsiteX596" fmla="*/ 4382523 w 5856706"/>
                  <a:gd name="connsiteY596" fmla="*/ 2250796 h 6245647"/>
                  <a:gd name="connsiteX597" fmla="*/ 4395477 w 5856706"/>
                  <a:gd name="connsiteY597" fmla="*/ 2261464 h 6245647"/>
                  <a:gd name="connsiteX598" fmla="*/ 4375379 w 5856706"/>
                  <a:gd name="connsiteY598" fmla="*/ 2309565 h 6245647"/>
                  <a:gd name="connsiteX599" fmla="*/ 4394810 w 5856706"/>
                  <a:gd name="connsiteY599" fmla="*/ 2330234 h 6245647"/>
                  <a:gd name="connsiteX600" fmla="*/ 4404811 w 5856706"/>
                  <a:gd name="connsiteY600" fmla="*/ 2306136 h 6245647"/>
                  <a:gd name="connsiteX601" fmla="*/ 4398525 w 5856706"/>
                  <a:gd name="connsiteY601" fmla="*/ 2279180 h 6245647"/>
                  <a:gd name="connsiteX602" fmla="*/ 4434529 w 5856706"/>
                  <a:gd name="connsiteY602" fmla="*/ 2276894 h 6245647"/>
                  <a:gd name="connsiteX603" fmla="*/ 4428243 w 5856706"/>
                  <a:gd name="connsiteY603" fmla="*/ 2250129 h 6245647"/>
                  <a:gd name="connsiteX604" fmla="*/ 4454056 w 5856706"/>
                  <a:gd name="connsiteY604" fmla="*/ 2288991 h 6245647"/>
                  <a:gd name="connsiteX605" fmla="*/ 4473867 w 5856706"/>
                  <a:gd name="connsiteY605" fmla="*/ 2258225 h 6245647"/>
                  <a:gd name="connsiteX606" fmla="*/ 4473677 w 5856706"/>
                  <a:gd name="connsiteY606" fmla="*/ 2283848 h 6245647"/>
                  <a:gd name="connsiteX607" fmla="*/ 4493679 w 5856706"/>
                  <a:gd name="connsiteY607" fmla="*/ 2235842 h 6245647"/>
                  <a:gd name="connsiteX608" fmla="*/ 4539304 w 5856706"/>
                  <a:gd name="connsiteY608" fmla="*/ 2261178 h 6245647"/>
                  <a:gd name="connsiteX609" fmla="*/ 4548924 w 5856706"/>
                  <a:gd name="connsiteY609" fmla="*/ 2288610 h 6245647"/>
                  <a:gd name="connsiteX610" fmla="*/ 4588167 w 5856706"/>
                  <a:gd name="connsiteY610" fmla="*/ 2278418 h 6245647"/>
                  <a:gd name="connsiteX611" fmla="*/ 4565498 w 5856706"/>
                  <a:gd name="connsiteY611" fmla="*/ 2248605 h 6245647"/>
                  <a:gd name="connsiteX612" fmla="*/ 4588358 w 5856706"/>
                  <a:gd name="connsiteY612" fmla="*/ 2235556 h 6245647"/>
                  <a:gd name="connsiteX613" fmla="*/ 4591501 w 5856706"/>
                  <a:gd name="connsiteY613" fmla="*/ 2261940 h 6245647"/>
                  <a:gd name="connsiteX614" fmla="*/ 4611218 w 5856706"/>
                  <a:gd name="connsiteY614" fmla="*/ 2230984 h 6245647"/>
                  <a:gd name="connsiteX615" fmla="*/ 4650556 w 5856706"/>
                  <a:gd name="connsiteY615" fmla="*/ 2246414 h 6245647"/>
                  <a:gd name="connsiteX616" fmla="*/ 4640650 w 5856706"/>
                  <a:gd name="connsiteY616" fmla="*/ 2261940 h 6245647"/>
                  <a:gd name="connsiteX617" fmla="*/ 4676940 w 5856706"/>
                  <a:gd name="connsiteY617" fmla="*/ 2250986 h 6245647"/>
                  <a:gd name="connsiteX618" fmla="*/ 4676845 w 5856706"/>
                  <a:gd name="connsiteY618" fmla="*/ 2276704 h 6245647"/>
                  <a:gd name="connsiteX619" fmla="*/ 4841723 w 5856706"/>
                  <a:gd name="connsiteY619" fmla="*/ 2236223 h 6245647"/>
                  <a:gd name="connsiteX620" fmla="*/ 4930686 w 5856706"/>
                  <a:gd name="connsiteY620" fmla="*/ 2260035 h 6245647"/>
                  <a:gd name="connsiteX621" fmla="*/ 4874775 w 5856706"/>
                  <a:gd name="connsiteY621" fmla="*/ 2207552 h 6245647"/>
                  <a:gd name="connsiteX622" fmla="*/ 4871441 w 5856706"/>
                  <a:gd name="connsiteY622" fmla="*/ 2250034 h 6245647"/>
                  <a:gd name="connsiteX623" fmla="*/ 4828673 w 5856706"/>
                  <a:gd name="connsiteY623" fmla="*/ 2199647 h 6245647"/>
                  <a:gd name="connsiteX624" fmla="*/ 4825340 w 5856706"/>
                  <a:gd name="connsiteY624" fmla="*/ 2250701 h 6245647"/>
                  <a:gd name="connsiteX625" fmla="*/ 4805623 w 5856706"/>
                  <a:gd name="connsiteY625" fmla="*/ 2238699 h 6245647"/>
                  <a:gd name="connsiteX626" fmla="*/ 4799146 w 5856706"/>
                  <a:gd name="connsiteY626" fmla="*/ 2194598 h 6245647"/>
                  <a:gd name="connsiteX627" fmla="*/ 4792479 w 5856706"/>
                  <a:gd name="connsiteY627" fmla="*/ 2227841 h 6245647"/>
                  <a:gd name="connsiteX628" fmla="*/ 4762856 w 5856706"/>
                  <a:gd name="connsiteY628" fmla="*/ 2239937 h 6245647"/>
                  <a:gd name="connsiteX629" fmla="*/ 4769524 w 5856706"/>
                  <a:gd name="connsiteY629" fmla="*/ 2215363 h 6245647"/>
                  <a:gd name="connsiteX630" fmla="*/ 4753045 w 5856706"/>
                  <a:gd name="connsiteY630" fmla="*/ 2195360 h 6245647"/>
                  <a:gd name="connsiteX631" fmla="*/ 4683989 w 5856706"/>
                  <a:gd name="connsiteY631" fmla="*/ 2183454 h 6245647"/>
                  <a:gd name="connsiteX632" fmla="*/ 4683894 w 5856706"/>
                  <a:gd name="connsiteY632" fmla="*/ 2217935 h 6245647"/>
                  <a:gd name="connsiteX633" fmla="*/ 4667415 w 5856706"/>
                  <a:gd name="connsiteY633" fmla="*/ 2214982 h 6245647"/>
                  <a:gd name="connsiteX634" fmla="*/ 4677416 w 5856706"/>
                  <a:gd name="connsiteY634" fmla="*/ 2173739 h 6245647"/>
                  <a:gd name="connsiteX635" fmla="*/ 4667701 w 5856706"/>
                  <a:gd name="connsiteY635" fmla="*/ 2120589 h 6245647"/>
                  <a:gd name="connsiteX636" fmla="*/ 4647889 w 5856706"/>
                  <a:gd name="connsiteY636" fmla="*/ 2125828 h 6245647"/>
                  <a:gd name="connsiteX637" fmla="*/ 4651033 w 5856706"/>
                  <a:gd name="connsiteY637" fmla="*/ 2177834 h 6245647"/>
                  <a:gd name="connsiteX638" fmla="*/ 4624934 w 5856706"/>
                  <a:gd name="connsiteY638" fmla="*/ 2130400 h 6245647"/>
                  <a:gd name="connsiteX639" fmla="*/ 4611980 w 5856706"/>
                  <a:gd name="connsiteY639" fmla="*/ 2119637 h 6245647"/>
                  <a:gd name="connsiteX640" fmla="*/ 4621695 w 5856706"/>
                  <a:gd name="connsiteY640" fmla="*/ 2138496 h 6245647"/>
                  <a:gd name="connsiteX641" fmla="*/ 4579214 w 5856706"/>
                  <a:gd name="connsiteY641" fmla="*/ 2156689 h 6245647"/>
                  <a:gd name="connsiteX642" fmla="*/ 4565974 w 5856706"/>
                  <a:gd name="connsiteY642" fmla="*/ 2188788 h 6245647"/>
                  <a:gd name="connsiteX643" fmla="*/ 4575689 w 5856706"/>
                  <a:gd name="connsiteY643" fmla="*/ 2199075 h 6245647"/>
                  <a:gd name="connsiteX644" fmla="*/ 4549591 w 5856706"/>
                  <a:gd name="connsiteY644" fmla="*/ 2194408 h 6245647"/>
                  <a:gd name="connsiteX645" fmla="*/ 4546543 w 5856706"/>
                  <a:gd name="connsiteY645" fmla="*/ 2159546 h 6245647"/>
                  <a:gd name="connsiteX646" fmla="*/ 4510634 w 5856706"/>
                  <a:gd name="connsiteY646" fmla="*/ 2170310 h 6245647"/>
                  <a:gd name="connsiteX647" fmla="*/ 4488155 w 5856706"/>
                  <a:gd name="connsiteY647" fmla="*/ 2123351 h 6245647"/>
                  <a:gd name="connsiteX648" fmla="*/ 4491203 w 5856706"/>
                  <a:gd name="connsiteY648" fmla="*/ 2149640 h 6245647"/>
                  <a:gd name="connsiteX649" fmla="*/ 4468533 w 5856706"/>
                  <a:gd name="connsiteY649" fmla="*/ 2119922 h 6245647"/>
                  <a:gd name="connsiteX650" fmla="*/ 4455294 w 5856706"/>
                  <a:gd name="connsiteY650" fmla="*/ 2151926 h 6245647"/>
                  <a:gd name="connsiteX651" fmla="*/ 4435863 w 5856706"/>
                  <a:gd name="connsiteY651" fmla="*/ 2139830 h 6245647"/>
                  <a:gd name="connsiteX652" fmla="*/ 4442816 w 5856706"/>
                  <a:gd name="connsiteY652" fmla="*/ 2080965 h 6245647"/>
                  <a:gd name="connsiteX653" fmla="*/ 4423289 w 5856706"/>
                  <a:gd name="connsiteY653" fmla="*/ 2086109 h 6245647"/>
                  <a:gd name="connsiteX654" fmla="*/ 4404144 w 5856706"/>
                  <a:gd name="connsiteY654" fmla="*/ 2048294 h 6245647"/>
                  <a:gd name="connsiteX655" fmla="*/ 4417099 w 5856706"/>
                  <a:gd name="connsiteY655" fmla="*/ 2050580 h 6245647"/>
                  <a:gd name="connsiteX656" fmla="*/ 4420813 w 5856706"/>
                  <a:gd name="connsiteY656" fmla="*/ 1999622 h 6245647"/>
                  <a:gd name="connsiteX657" fmla="*/ 4378141 w 5856706"/>
                  <a:gd name="connsiteY657" fmla="*/ 2043627 h 6245647"/>
                  <a:gd name="connsiteX658" fmla="*/ 4330040 w 5856706"/>
                  <a:gd name="connsiteY658" fmla="*/ 1983524 h 6245647"/>
                  <a:gd name="connsiteX659" fmla="*/ 4365092 w 5856706"/>
                  <a:gd name="connsiteY659" fmla="*/ 2049914 h 6245647"/>
                  <a:gd name="connsiteX660" fmla="*/ 4338327 w 5856706"/>
                  <a:gd name="connsiteY660" fmla="*/ 2122589 h 6245647"/>
                  <a:gd name="connsiteX661" fmla="*/ 4384333 w 5856706"/>
                  <a:gd name="connsiteY661" fmla="*/ 2079060 h 6245647"/>
                  <a:gd name="connsiteX662" fmla="*/ 4357948 w 5856706"/>
                  <a:gd name="connsiteY662" fmla="*/ 2117351 h 6245647"/>
                  <a:gd name="connsiteX663" fmla="*/ 4426242 w 5856706"/>
                  <a:gd name="connsiteY663" fmla="*/ 2120970 h 6245647"/>
                  <a:gd name="connsiteX664" fmla="*/ 4419098 w 5856706"/>
                  <a:gd name="connsiteY664" fmla="*/ 2188407 h 6245647"/>
                  <a:gd name="connsiteX665" fmla="*/ 4373474 w 5856706"/>
                  <a:gd name="connsiteY665" fmla="*/ 2188883 h 6245647"/>
                  <a:gd name="connsiteX666" fmla="*/ 4377093 w 5856706"/>
                  <a:gd name="connsiteY666" fmla="*/ 2155165 h 6245647"/>
                  <a:gd name="connsiteX667" fmla="*/ 4367473 w 5856706"/>
                  <a:gd name="connsiteY667" fmla="*/ 2136305 h 6245647"/>
                  <a:gd name="connsiteX668" fmla="*/ 4347661 w 5856706"/>
                  <a:gd name="connsiteY668" fmla="*/ 2158689 h 6245647"/>
                  <a:gd name="connsiteX669" fmla="*/ 4354329 w 5856706"/>
                  <a:gd name="connsiteY669" fmla="*/ 2142592 h 6245647"/>
                  <a:gd name="connsiteX670" fmla="*/ 4276033 w 5856706"/>
                  <a:gd name="connsiteY670" fmla="*/ 2154593 h 6245647"/>
                  <a:gd name="connsiteX671" fmla="*/ 4269747 w 5856706"/>
                  <a:gd name="connsiteY671" fmla="*/ 2136115 h 6245647"/>
                  <a:gd name="connsiteX672" fmla="*/ 4286130 w 5856706"/>
                  <a:gd name="connsiteY672" fmla="*/ 2121923 h 6245647"/>
                  <a:gd name="connsiteX673" fmla="*/ 4293083 w 5856706"/>
                  <a:gd name="connsiteY673" fmla="*/ 2080203 h 6245647"/>
                  <a:gd name="connsiteX674" fmla="*/ 4302227 w 5856706"/>
                  <a:gd name="connsiteY674" fmla="*/ 2133353 h 6245647"/>
                  <a:gd name="connsiteX675" fmla="*/ 4306227 w 5856706"/>
                  <a:gd name="connsiteY675" fmla="*/ 2073821 h 6245647"/>
                  <a:gd name="connsiteX676" fmla="*/ 4315466 w 5856706"/>
                  <a:gd name="connsiteY676" fmla="*/ 2118494 h 6245647"/>
                  <a:gd name="connsiteX677" fmla="*/ 4342137 w 5856706"/>
                  <a:gd name="connsiteY677" fmla="*/ 2054390 h 6245647"/>
                  <a:gd name="connsiteX678" fmla="*/ 4322801 w 5856706"/>
                  <a:gd name="connsiteY678" fmla="*/ 2033721 h 6245647"/>
                  <a:gd name="connsiteX679" fmla="*/ 4319181 w 5856706"/>
                  <a:gd name="connsiteY679" fmla="*/ 2067535 h 6245647"/>
                  <a:gd name="connsiteX680" fmla="*/ 4326325 w 5856706"/>
                  <a:gd name="connsiteY680" fmla="*/ 2008575 h 6245647"/>
                  <a:gd name="connsiteX681" fmla="*/ 4326516 w 5856706"/>
                  <a:gd name="connsiteY681" fmla="*/ 1991430 h 6245647"/>
                  <a:gd name="connsiteX682" fmla="*/ 4300417 w 5856706"/>
                  <a:gd name="connsiteY682" fmla="*/ 2004003 h 6245647"/>
                  <a:gd name="connsiteX683" fmla="*/ 4297655 w 5856706"/>
                  <a:gd name="connsiteY683" fmla="*/ 1960474 h 6245647"/>
                  <a:gd name="connsiteX684" fmla="*/ 4352900 w 5856706"/>
                  <a:gd name="connsiteY684" fmla="*/ 1953140 h 6245647"/>
                  <a:gd name="connsiteX685" fmla="*/ 4362234 w 5856706"/>
                  <a:gd name="connsiteY685" fmla="*/ 1989239 h 6245647"/>
                  <a:gd name="connsiteX686" fmla="*/ 4417479 w 5856706"/>
                  <a:gd name="connsiteY686" fmla="*/ 1981810 h 6245647"/>
                  <a:gd name="connsiteX687" fmla="*/ 4411479 w 5856706"/>
                  <a:gd name="connsiteY687" fmla="*/ 1929232 h 6245647"/>
                  <a:gd name="connsiteX688" fmla="*/ 4401573 w 5856706"/>
                  <a:gd name="connsiteY688" fmla="*/ 1953330 h 6245647"/>
                  <a:gd name="connsiteX689" fmla="*/ 4388428 w 5856706"/>
                  <a:gd name="connsiteY689" fmla="*/ 1968189 h 6245647"/>
                  <a:gd name="connsiteX690" fmla="*/ 4375664 w 5856706"/>
                  <a:gd name="connsiteY690" fmla="*/ 1940090 h 6245647"/>
                  <a:gd name="connsiteX691" fmla="*/ 4398525 w 5856706"/>
                  <a:gd name="connsiteY691" fmla="*/ 1926946 h 6245647"/>
                  <a:gd name="connsiteX692" fmla="*/ 4382618 w 5856706"/>
                  <a:gd name="connsiteY692" fmla="*/ 1898371 h 6245647"/>
                  <a:gd name="connsiteX693" fmla="*/ 4392524 w 5856706"/>
                  <a:gd name="connsiteY693" fmla="*/ 1874368 h 6245647"/>
                  <a:gd name="connsiteX694" fmla="*/ 4421480 w 5856706"/>
                  <a:gd name="connsiteY694" fmla="*/ 1896752 h 6245647"/>
                  <a:gd name="connsiteX695" fmla="*/ 4430815 w 5856706"/>
                  <a:gd name="connsiteY695" fmla="*/ 1941424 h 6245647"/>
                  <a:gd name="connsiteX696" fmla="*/ 4476153 w 5856706"/>
                  <a:gd name="connsiteY696" fmla="*/ 1949520 h 6245647"/>
                  <a:gd name="connsiteX697" fmla="*/ 4499013 w 5856706"/>
                  <a:gd name="connsiteY697" fmla="*/ 1936280 h 6245647"/>
                  <a:gd name="connsiteX698" fmla="*/ 4489393 w 5856706"/>
                  <a:gd name="connsiteY698" fmla="*/ 1908848 h 6245647"/>
                  <a:gd name="connsiteX699" fmla="*/ 4505586 w 5856706"/>
                  <a:gd name="connsiteY699" fmla="*/ 1911801 h 6245647"/>
                  <a:gd name="connsiteX700" fmla="*/ 4511872 w 5856706"/>
                  <a:gd name="connsiteY700" fmla="*/ 1938566 h 6245647"/>
                  <a:gd name="connsiteX701" fmla="*/ 4492250 w 5856706"/>
                  <a:gd name="connsiteY701" fmla="*/ 1960950 h 6245647"/>
                  <a:gd name="connsiteX702" fmla="*/ 4495108 w 5856706"/>
                  <a:gd name="connsiteY702" fmla="*/ 2021529 h 6245647"/>
                  <a:gd name="connsiteX703" fmla="*/ 4481964 w 5856706"/>
                  <a:gd name="connsiteY703" fmla="*/ 2036388 h 6245647"/>
                  <a:gd name="connsiteX704" fmla="*/ 4459484 w 5856706"/>
                  <a:gd name="connsiteY704" fmla="*/ 2006575 h 6245647"/>
                  <a:gd name="connsiteX705" fmla="*/ 4433291 w 5856706"/>
                  <a:gd name="connsiteY705" fmla="*/ 2036388 h 6245647"/>
                  <a:gd name="connsiteX706" fmla="*/ 4436910 w 5856706"/>
                  <a:gd name="connsiteY706" fmla="*/ 1994097 h 6245647"/>
                  <a:gd name="connsiteX707" fmla="*/ 4426719 w 5856706"/>
                  <a:gd name="connsiteY707" fmla="*/ 2052390 h 6245647"/>
                  <a:gd name="connsiteX708" fmla="*/ 4452722 w 5856706"/>
                  <a:gd name="connsiteY708" fmla="*/ 2057057 h 6245647"/>
                  <a:gd name="connsiteX709" fmla="*/ 4445959 w 5856706"/>
                  <a:gd name="connsiteY709" fmla="*/ 2090204 h 6245647"/>
                  <a:gd name="connsiteX710" fmla="*/ 4458723 w 5856706"/>
                  <a:gd name="connsiteY710" fmla="*/ 2118398 h 6245647"/>
                  <a:gd name="connsiteX711" fmla="*/ 4452531 w 5856706"/>
                  <a:gd name="connsiteY711" fmla="*/ 2074298 h 6245647"/>
                  <a:gd name="connsiteX712" fmla="*/ 4455675 w 5856706"/>
                  <a:gd name="connsiteY712" fmla="*/ 2092014 h 6245647"/>
                  <a:gd name="connsiteX713" fmla="*/ 4471867 w 5856706"/>
                  <a:gd name="connsiteY713" fmla="*/ 2103444 h 6245647"/>
                  <a:gd name="connsiteX714" fmla="*/ 4481773 w 5856706"/>
                  <a:gd name="connsiteY714" fmla="*/ 2070773 h 6245647"/>
                  <a:gd name="connsiteX715" fmla="*/ 4511110 w 5856706"/>
                  <a:gd name="connsiteY715" fmla="*/ 2067440 h 6245647"/>
                  <a:gd name="connsiteX716" fmla="*/ 4510920 w 5856706"/>
                  <a:gd name="connsiteY716" fmla="*/ 2093157 h 6245647"/>
                  <a:gd name="connsiteX717" fmla="*/ 4579214 w 5856706"/>
                  <a:gd name="connsiteY717" fmla="*/ 2105254 h 6245647"/>
                  <a:gd name="connsiteX718" fmla="*/ 4644556 w 5856706"/>
                  <a:gd name="connsiteY718" fmla="*/ 2082489 h 6245647"/>
                  <a:gd name="connsiteX719" fmla="*/ 4641126 w 5856706"/>
                  <a:gd name="connsiteY719" fmla="*/ 2116208 h 6245647"/>
                  <a:gd name="connsiteX720" fmla="*/ 4664272 w 5856706"/>
                  <a:gd name="connsiteY720" fmla="*/ 2077155 h 6245647"/>
                  <a:gd name="connsiteX721" fmla="*/ 4674083 w 5856706"/>
                  <a:gd name="connsiteY721" fmla="*/ 2087537 h 6245647"/>
                  <a:gd name="connsiteX722" fmla="*/ 4677322 w 5856706"/>
                  <a:gd name="connsiteY722" fmla="*/ 2113826 h 6245647"/>
                  <a:gd name="connsiteX723" fmla="*/ 4687323 w 5856706"/>
                  <a:gd name="connsiteY723" fmla="*/ 2072583 h 6245647"/>
                  <a:gd name="connsiteX724" fmla="*/ 4661034 w 5856706"/>
                  <a:gd name="connsiteY724" fmla="*/ 2085251 h 6245647"/>
                  <a:gd name="connsiteX725" fmla="*/ 4628268 w 5856706"/>
                  <a:gd name="connsiteY725" fmla="*/ 2053819 h 6245647"/>
                  <a:gd name="connsiteX726" fmla="*/ 4621600 w 5856706"/>
                  <a:gd name="connsiteY726" fmla="*/ 2087061 h 6245647"/>
                  <a:gd name="connsiteX727" fmla="*/ 4560069 w 5856706"/>
                  <a:gd name="connsiteY727" fmla="*/ 2033149 h 6245647"/>
                  <a:gd name="connsiteX728" fmla="*/ 4608837 w 5856706"/>
                  <a:gd name="connsiteY728" fmla="*/ 2033245 h 6245647"/>
                  <a:gd name="connsiteX729" fmla="*/ 4573213 w 5856706"/>
                  <a:gd name="connsiteY729" fmla="*/ 2001145 h 6245647"/>
                  <a:gd name="connsiteX730" fmla="*/ 4583119 w 5856706"/>
                  <a:gd name="connsiteY730" fmla="*/ 1968475 h 6245647"/>
                  <a:gd name="connsiteX731" fmla="*/ 4602645 w 5856706"/>
                  <a:gd name="connsiteY731" fmla="*/ 1963331 h 6245647"/>
                  <a:gd name="connsiteX732" fmla="*/ 4589977 w 5856706"/>
                  <a:gd name="connsiteY732" fmla="*/ 1883893 h 6245647"/>
                  <a:gd name="connsiteX733" fmla="*/ 4596264 w 5856706"/>
                  <a:gd name="connsiteY733" fmla="*/ 1927898 h 6245647"/>
                  <a:gd name="connsiteX734" fmla="*/ 4602836 w 5856706"/>
                  <a:gd name="connsiteY734" fmla="*/ 1894561 h 6245647"/>
                  <a:gd name="connsiteX735" fmla="*/ 4625506 w 5856706"/>
                  <a:gd name="connsiteY735" fmla="*/ 1915897 h 6245647"/>
                  <a:gd name="connsiteX736" fmla="*/ 4629030 w 5856706"/>
                  <a:gd name="connsiteY736" fmla="*/ 1847793 h 6245647"/>
                  <a:gd name="connsiteX737" fmla="*/ 4609408 w 5856706"/>
                  <a:gd name="connsiteY737" fmla="*/ 1878749 h 6245647"/>
                  <a:gd name="connsiteX738" fmla="*/ 4614838 w 5856706"/>
                  <a:gd name="connsiteY738" fmla="*/ 1863509 h 6245647"/>
                  <a:gd name="connsiteX739" fmla="*/ 4606265 w 5856706"/>
                  <a:gd name="connsiteY739" fmla="*/ 1852460 h 6245647"/>
                  <a:gd name="connsiteX740" fmla="*/ 4622553 w 5856706"/>
                  <a:gd name="connsiteY740" fmla="*/ 1820933 h 6245647"/>
                  <a:gd name="connsiteX741" fmla="*/ 4603122 w 5856706"/>
                  <a:gd name="connsiteY741" fmla="*/ 1817599 h 6245647"/>
                  <a:gd name="connsiteX742" fmla="*/ 4609598 w 5856706"/>
                  <a:gd name="connsiteY742" fmla="*/ 1801597 h 6245647"/>
                  <a:gd name="connsiteX743" fmla="*/ 4590358 w 5856706"/>
                  <a:gd name="connsiteY743" fmla="*/ 1772355 h 6245647"/>
                  <a:gd name="connsiteX744" fmla="*/ 4586929 w 5856706"/>
                  <a:gd name="connsiteY744" fmla="*/ 1814741 h 6245647"/>
                  <a:gd name="connsiteX745" fmla="*/ 4567498 w 5856706"/>
                  <a:gd name="connsiteY745" fmla="*/ 1828457 h 6245647"/>
                  <a:gd name="connsiteX746" fmla="*/ 4561212 w 5856706"/>
                  <a:gd name="connsiteY746" fmla="*/ 1792929 h 6245647"/>
                  <a:gd name="connsiteX747" fmla="*/ 4525588 w 5856706"/>
                  <a:gd name="connsiteY747" fmla="*/ 1812360 h 6245647"/>
                  <a:gd name="connsiteX748" fmla="*/ 4541685 w 5856706"/>
                  <a:gd name="connsiteY748" fmla="*/ 1823790 h 6245647"/>
                  <a:gd name="connsiteX749" fmla="*/ 4509301 w 5856706"/>
                  <a:gd name="connsiteY749" fmla="*/ 1826648 h 6245647"/>
                  <a:gd name="connsiteX750" fmla="*/ 4518921 w 5856706"/>
                  <a:gd name="connsiteY750" fmla="*/ 1845507 h 6245647"/>
                  <a:gd name="connsiteX751" fmla="*/ 4502538 w 5856706"/>
                  <a:gd name="connsiteY751" fmla="*/ 1868367 h 6245647"/>
                  <a:gd name="connsiteX752" fmla="*/ 4496251 w 5856706"/>
                  <a:gd name="connsiteY752" fmla="*/ 1841507 h 6245647"/>
                  <a:gd name="connsiteX753" fmla="*/ 4502728 w 5856706"/>
                  <a:gd name="connsiteY753" fmla="*/ 1842554 h 6245647"/>
                  <a:gd name="connsiteX754" fmla="*/ 4493203 w 5856706"/>
                  <a:gd name="connsiteY754" fmla="*/ 1815122 h 6245647"/>
                  <a:gd name="connsiteX755" fmla="*/ 4496251 w 5856706"/>
                  <a:gd name="connsiteY755" fmla="*/ 1850079 h 6245647"/>
                  <a:gd name="connsiteX756" fmla="*/ 4489393 w 5856706"/>
                  <a:gd name="connsiteY756" fmla="*/ 1900466 h 6245647"/>
                  <a:gd name="connsiteX757" fmla="*/ 4466819 w 5856706"/>
                  <a:gd name="connsiteY757" fmla="*/ 1887798 h 6245647"/>
                  <a:gd name="connsiteX758" fmla="*/ 4483107 w 5856706"/>
                  <a:gd name="connsiteY758" fmla="*/ 1873511 h 6245647"/>
                  <a:gd name="connsiteX759" fmla="*/ 4470248 w 5856706"/>
                  <a:gd name="connsiteY759" fmla="*/ 1862652 h 6245647"/>
                  <a:gd name="connsiteX760" fmla="*/ 4460723 w 5856706"/>
                  <a:gd name="connsiteY760" fmla="*/ 1835125 h 6245647"/>
                  <a:gd name="connsiteX761" fmla="*/ 4466914 w 5856706"/>
                  <a:gd name="connsiteY761" fmla="*/ 1870653 h 6245647"/>
                  <a:gd name="connsiteX762" fmla="*/ 4431100 w 5856706"/>
                  <a:gd name="connsiteY762" fmla="*/ 1890084 h 6245647"/>
                  <a:gd name="connsiteX763" fmla="*/ 4431672 w 5856706"/>
                  <a:gd name="connsiteY763" fmla="*/ 1821409 h 6245647"/>
                  <a:gd name="connsiteX764" fmla="*/ 4424814 w 5856706"/>
                  <a:gd name="connsiteY764" fmla="*/ 1871701 h 6245647"/>
                  <a:gd name="connsiteX765" fmla="*/ 4402240 w 5856706"/>
                  <a:gd name="connsiteY765" fmla="*/ 1859128 h 6245647"/>
                  <a:gd name="connsiteX766" fmla="*/ 4409002 w 5856706"/>
                  <a:gd name="connsiteY766" fmla="*/ 1825981 h 6245647"/>
                  <a:gd name="connsiteX767" fmla="*/ 4392524 w 5856706"/>
                  <a:gd name="connsiteY767" fmla="*/ 1857318 h 6245647"/>
                  <a:gd name="connsiteX768" fmla="*/ 4376998 w 5856706"/>
                  <a:gd name="connsiteY768" fmla="*/ 1785785 h 6245647"/>
                  <a:gd name="connsiteX769" fmla="*/ 4393095 w 5856706"/>
                  <a:gd name="connsiteY769" fmla="*/ 1797311 h 6245647"/>
                  <a:gd name="connsiteX770" fmla="*/ 4396524 w 5856706"/>
                  <a:gd name="connsiteY770" fmla="*/ 1772069 h 6245647"/>
                  <a:gd name="connsiteX771" fmla="*/ 4402811 w 5856706"/>
                  <a:gd name="connsiteY771" fmla="*/ 1790453 h 6245647"/>
                  <a:gd name="connsiteX772" fmla="*/ 4406240 w 5856706"/>
                  <a:gd name="connsiteY772" fmla="*/ 1765211 h 6245647"/>
                  <a:gd name="connsiteX773" fmla="*/ 4461294 w 5856706"/>
                  <a:gd name="connsiteY773" fmla="*/ 1740732 h 6245647"/>
                  <a:gd name="connsiteX774" fmla="*/ 4458341 w 5856706"/>
                  <a:gd name="connsiteY774" fmla="*/ 1697298 h 6245647"/>
                  <a:gd name="connsiteX775" fmla="*/ 4416336 w 5856706"/>
                  <a:gd name="connsiteY775" fmla="*/ 1706918 h 6245647"/>
                  <a:gd name="connsiteX776" fmla="*/ 4497584 w 5856706"/>
                  <a:gd name="connsiteY776" fmla="*/ 1609763 h 6245647"/>
                  <a:gd name="connsiteX777" fmla="*/ 4503681 w 5856706"/>
                  <a:gd name="connsiteY777" fmla="*/ 1662246 h 6245647"/>
                  <a:gd name="connsiteX778" fmla="*/ 4507015 w 5856706"/>
                  <a:gd name="connsiteY778" fmla="*/ 1645673 h 6245647"/>
                  <a:gd name="connsiteX779" fmla="*/ 4520064 w 5856706"/>
                  <a:gd name="connsiteY779" fmla="*/ 1622336 h 6245647"/>
                  <a:gd name="connsiteX780" fmla="*/ 4507205 w 5856706"/>
                  <a:gd name="connsiteY780" fmla="*/ 1611383 h 6245647"/>
                  <a:gd name="connsiteX781" fmla="*/ 4549115 w 5856706"/>
                  <a:gd name="connsiteY781" fmla="*/ 1601762 h 6245647"/>
                  <a:gd name="connsiteX782" fmla="*/ 4546162 w 5856706"/>
                  <a:gd name="connsiteY782" fmla="*/ 1549756 h 6245647"/>
                  <a:gd name="connsiteX783" fmla="*/ 4620172 w 5856706"/>
                  <a:gd name="connsiteY783" fmla="*/ 1562900 h 6245647"/>
                  <a:gd name="connsiteX784" fmla="*/ 4623505 w 5856706"/>
                  <a:gd name="connsiteY784" fmla="*/ 1537754 h 6245647"/>
                  <a:gd name="connsiteX785" fmla="*/ 4604169 w 5856706"/>
                  <a:gd name="connsiteY785" fmla="*/ 1499940 h 6245647"/>
                  <a:gd name="connsiteX786" fmla="*/ 4630077 w 5856706"/>
                  <a:gd name="connsiteY786" fmla="*/ 1521657 h 6245647"/>
                  <a:gd name="connsiteX787" fmla="*/ 4643222 w 5856706"/>
                  <a:gd name="connsiteY787" fmla="*/ 1480985 h 6245647"/>
                  <a:gd name="connsiteX788" fmla="*/ 4659415 w 5856706"/>
                  <a:gd name="connsiteY788" fmla="*/ 1518228 h 6245647"/>
                  <a:gd name="connsiteX789" fmla="*/ 4688751 w 5856706"/>
                  <a:gd name="connsiteY789" fmla="*/ 1506036 h 6245647"/>
                  <a:gd name="connsiteX790" fmla="*/ 4695323 w 5856706"/>
                  <a:gd name="connsiteY790" fmla="*/ 1464221 h 6245647"/>
                  <a:gd name="connsiteX791" fmla="*/ 4688942 w 5856706"/>
                  <a:gd name="connsiteY791" fmla="*/ 1420216 h 6245647"/>
                  <a:gd name="connsiteX792" fmla="*/ 4656462 w 5856706"/>
                  <a:gd name="connsiteY792" fmla="*/ 1405928 h 6245647"/>
                  <a:gd name="connsiteX793" fmla="*/ 4581976 w 5856706"/>
                  <a:gd name="connsiteY793" fmla="*/ 1427169 h 6245647"/>
                  <a:gd name="connsiteX794" fmla="*/ 4588263 w 5856706"/>
                  <a:gd name="connsiteY794" fmla="*/ 1454030 h 6245647"/>
                  <a:gd name="connsiteX795" fmla="*/ 4585024 w 5856706"/>
                  <a:gd name="connsiteY795" fmla="*/ 1462031 h 6245647"/>
                  <a:gd name="connsiteX796" fmla="*/ 4578833 w 5856706"/>
                  <a:gd name="connsiteY796" fmla="*/ 1418025 h 6245647"/>
                  <a:gd name="connsiteX797" fmla="*/ 4569022 w 5856706"/>
                  <a:gd name="connsiteY797" fmla="*/ 1450696 h 6245647"/>
                  <a:gd name="connsiteX798" fmla="*/ 4565974 w 5856706"/>
                  <a:gd name="connsiteY798" fmla="*/ 1415739 h 6245647"/>
                  <a:gd name="connsiteX799" fmla="*/ 4533684 w 5856706"/>
                  <a:gd name="connsiteY799" fmla="*/ 1461459 h 6245647"/>
                  <a:gd name="connsiteX800" fmla="*/ 4501871 w 5856706"/>
                  <a:gd name="connsiteY800" fmla="*/ 1430027 h 6245647"/>
                  <a:gd name="connsiteX801" fmla="*/ 4492060 w 5856706"/>
                  <a:gd name="connsiteY801" fmla="*/ 1462602 h 6245647"/>
                  <a:gd name="connsiteX802" fmla="*/ 4492441 w 5856706"/>
                  <a:gd name="connsiteY802" fmla="*/ 1393927 h 6245647"/>
                  <a:gd name="connsiteX803" fmla="*/ 4479583 w 5856706"/>
                  <a:gd name="connsiteY803" fmla="*/ 1408691 h 6245647"/>
                  <a:gd name="connsiteX804" fmla="*/ 4472915 w 5856706"/>
                  <a:gd name="connsiteY804" fmla="*/ 1450505 h 6245647"/>
                  <a:gd name="connsiteX805" fmla="*/ 4466914 w 5856706"/>
                  <a:gd name="connsiteY805" fmla="*/ 1389355 h 6245647"/>
                  <a:gd name="connsiteX806" fmla="*/ 4444340 w 5856706"/>
                  <a:gd name="connsiteY806" fmla="*/ 1410977 h 6245647"/>
                  <a:gd name="connsiteX807" fmla="*/ 4434434 w 5856706"/>
                  <a:gd name="connsiteY807" fmla="*/ 1443647 h 6245647"/>
                  <a:gd name="connsiteX808" fmla="*/ 4463581 w 5856706"/>
                  <a:gd name="connsiteY808" fmla="*/ 1397356 h 6245647"/>
                  <a:gd name="connsiteX809" fmla="*/ 4431767 w 5856706"/>
                  <a:gd name="connsiteY809" fmla="*/ 1374401 h 6245647"/>
                  <a:gd name="connsiteX810" fmla="*/ 4418432 w 5856706"/>
                  <a:gd name="connsiteY810" fmla="*/ 1449362 h 6245647"/>
                  <a:gd name="connsiteX811" fmla="*/ 4406049 w 5856706"/>
                  <a:gd name="connsiteY811" fmla="*/ 1395546 h 6245647"/>
                  <a:gd name="connsiteX812" fmla="*/ 4418622 w 5856706"/>
                  <a:gd name="connsiteY812" fmla="*/ 1423549 h 6245647"/>
                  <a:gd name="connsiteX813" fmla="*/ 4419003 w 5856706"/>
                  <a:gd name="connsiteY813" fmla="*/ 1372115 h 6245647"/>
                  <a:gd name="connsiteX814" fmla="*/ 4390333 w 5856706"/>
                  <a:gd name="connsiteY814" fmla="*/ 1358303 h 6245647"/>
                  <a:gd name="connsiteX815" fmla="*/ 4399382 w 5856706"/>
                  <a:gd name="connsiteY815" fmla="*/ 1420120 h 6245647"/>
                  <a:gd name="connsiteX816" fmla="*/ 4380427 w 5856706"/>
                  <a:gd name="connsiteY816" fmla="*/ 1390974 h 6245647"/>
                  <a:gd name="connsiteX817" fmla="*/ 4358234 w 5856706"/>
                  <a:gd name="connsiteY817" fmla="*/ 1369733 h 6245647"/>
                  <a:gd name="connsiteX818" fmla="*/ 4323468 w 5856706"/>
                  <a:gd name="connsiteY818" fmla="*/ 1328966 h 6245647"/>
                  <a:gd name="connsiteX819" fmla="*/ 4316895 w 5856706"/>
                  <a:gd name="connsiteY819" fmla="*/ 1353636 h 6245647"/>
                  <a:gd name="connsiteX820" fmla="*/ 4315848 w 5856706"/>
                  <a:gd name="connsiteY820" fmla="*/ 1456697 h 6245647"/>
                  <a:gd name="connsiteX821" fmla="*/ 4306990 w 5856706"/>
                  <a:gd name="connsiteY821" fmla="*/ 1386116 h 6245647"/>
                  <a:gd name="connsiteX822" fmla="*/ 4277748 w 5856706"/>
                  <a:gd name="connsiteY822" fmla="*/ 1423835 h 6245647"/>
                  <a:gd name="connsiteX823" fmla="*/ 4208692 w 5856706"/>
                  <a:gd name="connsiteY823" fmla="*/ 1385069 h 6245647"/>
                  <a:gd name="connsiteX824" fmla="*/ 4218502 w 5856706"/>
                  <a:gd name="connsiteY824" fmla="*/ 1352493 h 6245647"/>
                  <a:gd name="connsiteX825" fmla="*/ 4209168 w 5856706"/>
                  <a:gd name="connsiteY825" fmla="*/ 1350874 h 6245647"/>
                  <a:gd name="connsiteX826" fmla="*/ 4205643 w 5856706"/>
                  <a:gd name="connsiteY826" fmla="*/ 1375924 h 6245647"/>
                  <a:gd name="connsiteX827" fmla="*/ 4174687 w 5856706"/>
                  <a:gd name="connsiteY827" fmla="*/ 1335634 h 6245647"/>
                  <a:gd name="connsiteX828" fmla="*/ 4180593 w 5856706"/>
                  <a:gd name="connsiteY828" fmla="*/ 1362590 h 6245647"/>
                  <a:gd name="connsiteX829" fmla="*/ 4042194 w 5856706"/>
                  <a:gd name="connsiteY829" fmla="*/ 1362304 h 6245647"/>
                  <a:gd name="connsiteX830" fmla="*/ 4070864 w 5856706"/>
                  <a:gd name="connsiteY830" fmla="*/ 1341825 h 6245647"/>
                  <a:gd name="connsiteX831" fmla="*/ 3999141 w 5856706"/>
                  <a:gd name="connsiteY831" fmla="*/ 1311059 h 6245647"/>
                  <a:gd name="connsiteX832" fmla="*/ 4006190 w 5856706"/>
                  <a:gd name="connsiteY832" fmla="*/ 1269340 h 6245647"/>
                  <a:gd name="connsiteX833" fmla="*/ 3940944 w 5856706"/>
                  <a:gd name="connsiteY833" fmla="*/ 1239717 h 6245647"/>
                  <a:gd name="connsiteX834" fmla="*/ 3979901 w 5856706"/>
                  <a:gd name="connsiteY834" fmla="*/ 1169708 h 6245647"/>
                  <a:gd name="connsiteX835" fmla="*/ 3967423 w 5856706"/>
                  <a:gd name="connsiteY835" fmla="*/ 1167327 h 6245647"/>
                  <a:gd name="connsiteX836" fmla="*/ 3984378 w 5856706"/>
                  <a:gd name="connsiteY836" fmla="*/ 1101700 h 6245647"/>
                  <a:gd name="connsiteX837" fmla="*/ 3986949 w 5856706"/>
                  <a:gd name="connsiteY837" fmla="*/ 1127894 h 6245647"/>
                  <a:gd name="connsiteX838" fmla="*/ 4061911 w 5856706"/>
                  <a:gd name="connsiteY838" fmla="*/ 1124941 h 6245647"/>
                  <a:gd name="connsiteX839" fmla="*/ 4041242 w 5856706"/>
                  <a:gd name="connsiteY839" fmla="*/ 1060742 h 6245647"/>
                  <a:gd name="connsiteX840" fmla="*/ 4067245 w 5856706"/>
                  <a:gd name="connsiteY840" fmla="*/ 996830 h 6245647"/>
                  <a:gd name="connsiteX841" fmla="*/ 4082199 w 5856706"/>
                  <a:gd name="connsiteY841" fmla="*/ 1034167 h 6245647"/>
                  <a:gd name="connsiteX842" fmla="*/ 4089248 w 5856706"/>
                  <a:gd name="connsiteY842" fmla="*/ 983876 h 6245647"/>
                  <a:gd name="connsiteX843" fmla="*/ 4104393 w 5856706"/>
                  <a:gd name="connsiteY843" fmla="*/ 1012641 h 6245647"/>
                  <a:gd name="connsiteX844" fmla="*/ 4138492 w 5856706"/>
                  <a:gd name="connsiteY844" fmla="*/ 1019118 h 6245647"/>
                  <a:gd name="connsiteX845" fmla="*/ 4201357 w 5856706"/>
                  <a:gd name="connsiteY845" fmla="*/ 970921 h 6245647"/>
                  <a:gd name="connsiteX846" fmla="*/ 4225741 w 5856706"/>
                  <a:gd name="connsiteY846" fmla="*/ 1010069 h 6245647"/>
                  <a:gd name="connsiteX847" fmla="*/ 4235552 w 5856706"/>
                  <a:gd name="connsiteY847" fmla="*/ 968921 h 6245647"/>
                  <a:gd name="connsiteX848" fmla="*/ 4298226 w 5856706"/>
                  <a:gd name="connsiteY848" fmla="*/ 989114 h 6245647"/>
                  <a:gd name="connsiteX849" fmla="*/ 4279367 w 5856706"/>
                  <a:gd name="connsiteY849" fmla="*/ 968445 h 6245647"/>
                  <a:gd name="connsiteX850" fmla="*/ 4311561 w 5856706"/>
                  <a:gd name="connsiteY850" fmla="*/ 914153 h 6245647"/>
                  <a:gd name="connsiteX851" fmla="*/ 4317658 w 5856706"/>
                  <a:gd name="connsiteY851" fmla="*/ 941108 h 6245647"/>
                  <a:gd name="connsiteX852" fmla="*/ 4330707 w 5856706"/>
                  <a:gd name="connsiteY852" fmla="*/ 900341 h 6245647"/>
                  <a:gd name="connsiteX853" fmla="*/ 4315086 w 5856706"/>
                  <a:gd name="connsiteY853" fmla="*/ 880244 h 6245647"/>
                  <a:gd name="connsiteX854" fmla="*/ 4268318 w 5856706"/>
                  <a:gd name="connsiteY854" fmla="*/ 820236 h 6245647"/>
                  <a:gd name="connsiteX855" fmla="*/ 4268032 w 5856706"/>
                  <a:gd name="connsiteY855" fmla="*/ 845954 h 6245647"/>
                  <a:gd name="connsiteX856" fmla="*/ 4236790 w 5856706"/>
                  <a:gd name="connsiteY856" fmla="*/ 848716 h 6245647"/>
                  <a:gd name="connsiteX857" fmla="*/ 4224789 w 5856706"/>
                  <a:gd name="connsiteY857" fmla="*/ 820617 h 6245647"/>
                  <a:gd name="connsiteX858" fmla="*/ 4228218 w 5856706"/>
                  <a:gd name="connsiteY858" fmla="*/ 786898 h 6245647"/>
                  <a:gd name="connsiteX859" fmla="*/ 4182402 w 5856706"/>
                  <a:gd name="connsiteY859" fmla="*/ 752132 h 6245647"/>
                  <a:gd name="connsiteX860" fmla="*/ 4126395 w 5856706"/>
                  <a:gd name="connsiteY860" fmla="*/ 784327 h 6245647"/>
                  <a:gd name="connsiteX861" fmla="*/ 4074675 w 5856706"/>
                  <a:gd name="connsiteY861" fmla="*/ 739940 h 6245647"/>
                  <a:gd name="connsiteX862" fmla="*/ 4067722 w 5856706"/>
                  <a:gd name="connsiteY862" fmla="*/ 790232 h 6245647"/>
                  <a:gd name="connsiteX863" fmla="*/ 4058482 w 5856706"/>
                  <a:gd name="connsiteY863" fmla="*/ 788423 h 6245647"/>
                  <a:gd name="connsiteX864" fmla="*/ 3969519 w 5856706"/>
                  <a:gd name="connsiteY864" fmla="*/ 762610 h 6245647"/>
                  <a:gd name="connsiteX865" fmla="*/ 3920084 w 5856706"/>
                  <a:gd name="connsiteY865" fmla="*/ 770230 h 6245647"/>
                  <a:gd name="connsiteX866" fmla="*/ 3923608 w 5856706"/>
                  <a:gd name="connsiteY866" fmla="*/ 745179 h 6245647"/>
                  <a:gd name="connsiteX867" fmla="*/ 3841407 w 5856706"/>
                  <a:gd name="connsiteY867" fmla="*/ 659073 h 6245647"/>
                  <a:gd name="connsiteX868" fmla="*/ 3864839 w 5856706"/>
                  <a:gd name="connsiteY868" fmla="*/ 681266 h 6245647"/>
                  <a:gd name="connsiteX869" fmla="*/ 3744252 w 5856706"/>
                  <a:gd name="connsiteY869" fmla="*/ 595922 h 6245647"/>
                  <a:gd name="connsiteX870" fmla="*/ 3693198 w 5856706"/>
                  <a:gd name="connsiteY870" fmla="*/ 602590 h 6245647"/>
                  <a:gd name="connsiteX871" fmla="*/ 3681864 w 5856706"/>
                  <a:gd name="connsiteY871" fmla="*/ 582968 h 6245647"/>
                  <a:gd name="connsiteX872" fmla="*/ 3665957 w 5856706"/>
                  <a:gd name="connsiteY872" fmla="*/ 614115 h 6245647"/>
                  <a:gd name="connsiteX873" fmla="*/ 3663575 w 5856706"/>
                  <a:gd name="connsiteY873" fmla="*/ 596398 h 6245647"/>
                  <a:gd name="connsiteX874" fmla="*/ 3642239 w 5856706"/>
                  <a:gd name="connsiteY874" fmla="*/ 609257 h 6245647"/>
                  <a:gd name="connsiteX875" fmla="*/ 3594614 w 5856706"/>
                  <a:gd name="connsiteY875" fmla="*/ 587064 h 6245647"/>
                  <a:gd name="connsiteX876" fmla="*/ 3548704 w 5856706"/>
                  <a:gd name="connsiteY876" fmla="*/ 588969 h 6245647"/>
                  <a:gd name="connsiteX877" fmla="*/ 3458883 w 5856706"/>
                  <a:gd name="connsiteY877" fmla="*/ 577634 h 6245647"/>
                  <a:gd name="connsiteX878" fmla="*/ 3298482 w 5856706"/>
                  <a:gd name="connsiteY878" fmla="*/ 524675 h 6245647"/>
                  <a:gd name="connsiteX879" fmla="*/ 3293434 w 5856706"/>
                  <a:gd name="connsiteY879" fmla="*/ 566871 h 6245647"/>
                  <a:gd name="connsiteX880" fmla="*/ 3287148 w 5856706"/>
                  <a:gd name="connsiteY880" fmla="*/ 522008 h 6245647"/>
                  <a:gd name="connsiteX881" fmla="*/ 3276575 w 5856706"/>
                  <a:gd name="connsiteY881" fmla="*/ 562775 h 6245647"/>
                  <a:gd name="connsiteX882" fmla="*/ 3260287 w 5856706"/>
                  <a:gd name="connsiteY882" fmla="*/ 550202 h 6245647"/>
                  <a:gd name="connsiteX883" fmla="*/ 3273717 w 5856706"/>
                  <a:gd name="connsiteY883" fmla="*/ 510007 h 6245647"/>
                  <a:gd name="connsiteX884" fmla="*/ 3239808 w 5856706"/>
                  <a:gd name="connsiteY884" fmla="*/ 562585 h 6245647"/>
                  <a:gd name="connsiteX885" fmla="*/ 3233331 w 5856706"/>
                  <a:gd name="connsiteY885" fmla="*/ 526294 h 6245647"/>
                  <a:gd name="connsiteX886" fmla="*/ 3156560 w 5856706"/>
                  <a:gd name="connsiteY886" fmla="*/ 533819 h 6245647"/>
                  <a:gd name="connsiteX887" fmla="*/ 3155036 w 5856706"/>
                  <a:gd name="connsiteY887" fmla="*/ 559632 h 6245647"/>
                  <a:gd name="connsiteX888" fmla="*/ 3139891 w 5856706"/>
                  <a:gd name="connsiteY888" fmla="*/ 529819 h 6245647"/>
                  <a:gd name="connsiteX889" fmla="*/ 3124365 w 5856706"/>
                  <a:gd name="connsiteY889" fmla="*/ 552107 h 6245647"/>
                  <a:gd name="connsiteX890" fmla="*/ 3099219 w 5856706"/>
                  <a:gd name="connsiteY890" fmla="*/ 502673 h 6245647"/>
                  <a:gd name="connsiteX891" fmla="*/ 3071406 w 5856706"/>
                  <a:gd name="connsiteY891" fmla="*/ 539630 h 6245647"/>
                  <a:gd name="connsiteX892" fmla="*/ 3054166 w 5856706"/>
                  <a:gd name="connsiteY892" fmla="*/ 500577 h 6245647"/>
                  <a:gd name="connsiteX893" fmla="*/ 3060834 w 5856706"/>
                  <a:gd name="connsiteY893" fmla="*/ 528295 h 6245647"/>
                  <a:gd name="connsiteX894" fmla="*/ 2993492 w 5856706"/>
                  <a:gd name="connsiteY894" fmla="*/ 520865 h 6245647"/>
                  <a:gd name="connsiteX895" fmla="*/ 2955582 w 5856706"/>
                  <a:gd name="connsiteY895" fmla="*/ 510959 h 6245647"/>
                  <a:gd name="connsiteX896" fmla="*/ 2933580 w 5856706"/>
                  <a:gd name="connsiteY896" fmla="*/ 548869 h 6245647"/>
                  <a:gd name="connsiteX897" fmla="*/ 2889098 w 5856706"/>
                  <a:gd name="connsiteY897" fmla="*/ 554774 h 6245647"/>
                  <a:gd name="connsiteX898" fmla="*/ 2802801 w 5856706"/>
                  <a:gd name="connsiteY898" fmla="*/ 532295 h 6245647"/>
                  <a:gd name="connsiteX899" fmla="*/ 2764416 w 5856706"/>
                  <a:gd name="connsiteY899" fmla="*/ 531057 h 6245647"/>
                  <a:gd name="connsiteX900" fmla="*/ 2764796 w 5856706"/>
                  <a:gd name="connsiteY900" fmla="*/ 496100 h 6245647"/>
                  <a:gd name="connsiteX901" fmla="*/ 2738317 w 5856706"/>
                  <a:gd name="connsiteY901" fmla="*/ 515531 h 6245647"/>
                  <a:gd name="connsiteX902" fmla="*/ 2739555 w 5856706"/>
                  <a:gd name="connsiteY902" fmla="*/ 471907 h 6245647"/>
                  <a:gd name="connsiteX903" fmla="*/ 2731840 w 5856706"/>
                  <a:gd name="connsiteY903" fmla="*/ 496291 h 6245647"/>
                  <a:gd name="connsiteX904" fmla="*/ 2692883 w 5856706"/>
                  <a:gd name="connsiteY904" fmla="*/ 479813 h 6245647"/>
                  <a:gd name="connsiteX905" fmla="*/ 2654783 w 5856706"/>
                  <a:gd name="connsiteY905" fmla="*/ 483908 h 6245647"/>
                  <a:gd name="connsiteX906" fmla="*/ 2614302 w 5856706"/>
                  <a:gd name="connsiteY906" fmla="*/ 437045 h 6245647"/>
                  <a:gd name="connsiteX907" fmla="*/ 2600490 w 5856706"/>
                  <a:gd name="connsiteY907" fmla="*/ 468287 h 6245647"/>
                  <a:gd name="connsiteX908" fmla="*/ 2593728 w 5856706"/>
                  <a:gd name="connsiteY908" fmla="*/ 431140 h 6245647"/>
                  <a:gd name="connsiteX909" fmla="*/ 2551627 w 5856706"/>
                  <a:gd name="connsiteY909" fmla="*/ 427901 h 6245647"/>
                  <a:gd name="connsiteX910" fmla="*/ 2520766 w 5856706"/>
                  <a:gd name="connsiteY910" fmla="*/ 419043 h 6245647"/>
                  <a:gd name="connsiteX911" fmla="*/ 2468474 w 5856706"/>
                  <a:gd name="connsiteY911" fmla="*/ 412947 h 6245647"/>
                  <a:gd name="connsiteX912" fmla="*/ 2468855 w 5856706"/>
                  <a:gd name="connsiteY912" fmla="*/ 386658 h 6245647"/>
                  <a:gd name="connsiteX913" fmla="*/ 2402942 w 5856706"/>
                  <a:gd name="connsiteY913" fmla="*/ 349320 h 6245647"/>
                  <a:gd name="connsiteX914" fmla="*/ 2382939 w 5856706"/>
                  <a:gd name="connsiteY914" fmla="*/ 387325 h 6245647"/>
                  <a:gd name="connsiteX915" fmla="*/ 2364080 w 5856706"/>
                  <a:gd name="connsiteY915" fmla="*/ 354749 h 6245647"/>
                  <a:gd name="connsiteX916" fmla="*/ 2340077 w 5856706"/>
                  <a:gd name="connsiteY916" fmla="*/ 382753 h 6245647"/>
                  <a:gd name="connsiteX917" fmla="*/ 2306834 w 5856706"/>
                  <a:gd name="connsiteY917" fmla="*/ 363322 h 6245647"/>
                  <a:gd name="connsiteX918" fmla="*/ 2286260 w 5856706"/>
                  <a:gd name="connsiteY918" fmla="*/ 383515 h 6245647"/>
                  <a:gd name="connsiteX919" fmla="*/ 2268925 w 5856706"/>
                  <a:gd name="connsiteY919" fmla="*/ 360274 h 6245647"/>
                  <a:gd name="connsiteX920" fmla="*/ 2239683 w 5856706"/>
                  <a:gd name="connsiteY920" fmla="*/ 386753 h 6245647"/>
                  <a:gd name="connsiteX921" fmla="*/ 2182057 w 5856706"/>
                  <a:gd name="connsiteY921" fmla="*/ 377609 h 6245647"/>
                  <a:gd name="connsiteX922" fmla="*/ 2173389 w 5856706"/>
                  <a:gd name="connsiteY922" fmla="*/ 419615 h 6245647"/>
                  <a:gd name="connsiteX923" fmla="*/ 2151768 w 5856706"/>
                  <a:gd name="connsiteY923" fmla="*/ 391992 h 6245647"/>
                  <a:gd name="connsiteX924" fmla="*/ 2125098 w 5856706"/>
                  <a:gd name="connsiteY924" fmla="*/ 403803 h 6245647"/>
                  <a:gd name="connsiteX925" fmla="*/ 2142243 w 5856706"/>
                  <a:gd name="connsiteY925" fmla="*/ 355988 h 6245647"/>
                  <a:gd name="connsiteX926" fmla="*/ 2075948 w 5856706"/>
                  <a:gd name="connsiteY926" fmla="*/ 368751 h 6245647"/>
                  <a:gd name="connsiteX927" fmla="*/ 2104047 w 5856706"/>
                  <a:gd name="connsiteY927" fmla="*/ 315697 h 6245647"/>
                  <a:gd name="connsiteX928" fmla="*/ 2138909 w 5856706"/>
                  <a:gd name="connsiteY928" fmla="*/ 345605 h 6245647"/>
                  <a:gd name="connsiteX929" fmla="*/ 2032038 w 5856706"/>
                  <a:gd name="connsiteY929" fmla="*/ 245593 h 6245647"/>
                  <a:gd name="connsiteX930" fmla="*/ 2109857 w 5856706"/>
                  <a:gd name="connsiteY930" fmla="*/ 200730 h 6245647"/>
                  <a:gd name="connsiteX931" fmla="*/ 2132241 w 5856706"/>
                  <a:gd name="connsiteY931" fmla="*/ 244640 h 6245647"/>
                  <a:gd name="connsiteX932" fmla="*/ 2144624 w 5856706"/>
                  <a:gd name="connsiteY932" fmla="*/ 195110 h 6245647"/>
                  <a:gd name="connsiteX933" fmla="*/ 2169770 w 5856706"/>
                  <a:gd name="connsiteY933" fmla="*/ 230353 h 6245647"/>
                  <a:gd name="connsiteX934" fmla="*/ 2191106 w 5856706"/>
                  <a:gd name="connsiteY934" fmla="*/ 264452 h 6245647"/>
                  <a:gd name="connsiteX935" fmla="*/ 2217776 w 5856706"/>
                  <a:gd name="connsiteY935" fmla="*/ 254927 h 6245647"/>
                  <a:gd name="connsiteX936" fmla="*/ 2213013 w 5856706"/>
                  <a:gd name="connsiteY936" fmla="*/ 235592 h 6245647"/>
                  <a:gd name="connsiteX937" fmla="*/ 2243207 w 5856706"/>
                  <a:gd name="connsiteY937" fmla="*/ 254070 h 6245647"/>
                  <a:gd name="connsiteX938" fmla="*/ 2288070 w 5856706"/>
                  <a:gd name="connsiteY938" fmla="*/ 277216 h 6245647"/>
                  <a:gd name="connsiteX939" fmla="*/ 2354745 w 5856706"/>
                  <a:gd name="connsiteY939" fmla="*/ 289408 h 6245647"/>
                  <a:gd name="connsiteX940" fmla="*/ 2363984 w 5856706"/>
                  <a:gd name="connsiteY940" fmla="*/ 256832 h 6245647"/>
                  <a:gd name="connsiteX941" fmla="*/ 2433993 w 5856706"/>
                  <a:gd name="connsiteY941" fmla="*/ 261500 h 6245647"/>
                  <a:gd name="connsiteX942" fmla="*/ 2382463 w 5856706"/>
                  <a:gd name="connsiteY942" fmla="*/ 209588 h 6245647"/>
                  <a:gd name="connsiteX943" fmla="*/ 2390464 w 5856706"/>
                  <a:gd name="connsiteY943" fmla="*/ 185395 h 6245647"/>
                  <a:gd name="connsiteX944" fmla="*/ 2408371 w 5856706"/>
                  <a:gd name="connsiteY944" fmla="*/ 182252 h 6245647"/>
                  <a:gd name="connsiteX945" fmla="*/ 2438660 w 5856706"/>
                  <a:gd name="connsiteY945" fmla="*/ 200921 h 6245647"/>
                  <a:gd name="connsiteX946" fmla="*/ 2464187 w 5856706"/>
                  <a:gd name="connsiteY946" fmla="*/ 270358 h 6245647"/>
                  <a:gd name="connsiteX947" fmla="*/ 2480761 w 5856706"/>
                  <a:gd name="connsiteY947" fmla="*/ 239782 h 6245647"/>
                  <a:gd name="connsiteX948" fmla="*/ 2373224 w 5856706"/>
                  <a:gd name="connsiteY948" fmla="*/ 144342 h 6245647"/>
                  <a:gd name="connsiteX949" fmla="*/ 2353031 w 5856706"/>
                  <a:gd name="connsiteY949" fmla="*/ 146723 h 6245647"/>
                  <a:gd name="connsiteX950" fmla="*/ 2333123 w 5856706"/>
                  <a:gd name="connsiteY950" fmla="*/ 184728 h 6245647"/>
                  <a:gd name="connsiteX951" fmla="*/ 2327980 w 5856706"/>
                  <a:gd name="connsiteY951" fmla="*/ 147581 h 6245647"/>
                  <a:gd name="connsiteX952" fmla="*/ 2317407 w 5856706"/>
                  <a:gd name="connsiteY952" fmla="*/ 170917 h 6245647"/>
                  <a:gd name="connsiteX953" fmla="*/ 2307692 w 5856706"/>
                  <a:gd name="connsiteY953" fmla="*/ 132055 h 6245647"/>
                  <a:gd name="connsiteX954" fmla="*/ 2300643 w 5856706"/>
                  <a:gd name="connsiteY954" fmla="*/ 147581 h 6245647"/>
                  <a:gd name="connsiteX955" fmla="*/ 2222062 w 5856706"/>
                  <a:gd name="connsiteY955" fmla="*/ 104623 h 6245647"/>
                  <a:gd name="connsiteX956" fmla="*/ 2189391 w 5856706"/>
                  <a:gd name="connsiteY956" fmla="*/ 107099 h 6245647"/>
                  <a:gd name="connsiteX957" fmla="*/ 2152244 w 5856706"/>
                  <a:gd name="connsiteY957" fmla="*/ 99003 h 6245647"/>
                  <a:gd name="connsiteX958" fmla="*/ 2120525 w 5856706"/>
                  <a:gd name="connsiteY958" fmla="*/ 87668 h 6245647"/>
                  <a:gd name="connsiteX959" fmla="*/ 2113287 w 5856706"/>
                  <a:gd name="connsiteY959" fmla="*/ 58046 h 6245647"/>
                  <a:gd name="connsiteX960" fmla="*/ 2121764 w 5856706"/>
                  <a:gd name="connsiteY960" fmla="*/ 34138 h 6245647"/>
                  <a:gd name="connsiteX961" fmla="*/ 2104714 w 5856706"/>
                  <a:gd name="connsiteY961" fmla="*/ 36995 h 6245647"/>
                  <a:gd name="connsiteX962" fmla="*/ 2006321 w 5856706"/>
                  <a:gd name="connsiteY962" fmla="*/ 29089 h 6245647"/>
                  <a:gd name="connsiteX963" fmla="*/ 2012321 w 5856706"/>
                  <a:gd name="connsiteY963" fmla="*/ 49283 h 6245647"/>
                  <a:gd name="connsiteX964" fmla="*/ 2011655 w 5856706"/>
                  <a:gd name="connsiteY964" fmla="*/ 67189 h 6245647"/>
                  <a:gd name="connsiteX965" fmla="*/ 2007178 w 5856706"/>
                  <a:gd name="connsiteY965" fmla="*/ 65665 h 6245647"/>
                  <a:gd name="connsiteX966" fmla="*/ 1999081 w 5856706"/>
                  <a:gd name="connsiteY966" fmla="*/ 98812 h 6245647"/>
                  <a:gd name="connsiteX967" fmla="*/ 1940408 w 5856706"/>
                  <a:gd name="connsiteY967" fmla="*/ 78334 h 6245647"/>
                  <a:gd name="connsiteX968" fmla="*/ 1946504 w 5856706"/>
                  <a:gd name="connsiteY968" fmla="*/ 71285 h 6245647"/>
                  <a:gd name="connsiteX969" fmla="*/ 1883448 w 5856706"/>
                  <a:gd name="connsiteY969" fmla="*/ 37757 h 6245647"/>
                  <a:gd name="connsiteX970" fmla="*/ 1881448 w 5856706"/>
                  <a:gd name="connsiteY970" fmla="*/ 419 h 6245647"/>
                  <a:gd name="connsiteX971" fmla="*/ 1865351 w 5856706"/>
                  <a:gd name="connsiteY971" fmla="*/ 48806 h 6245647"/>
                  <a:gd name="connsiteX972" fmla="*/ 1843348 w 5856706"/>
                  <a:gd name="connsiteY972" fmla="*/ 67666 h 6245647"/>
                  <a:gd name="connsiteX973" fmla="*/ 1848777 w 5856706"/>
                  <a:gd name="connsiteY973" fmla="*/ 51473 h 6245647"/>
                  <a:gd name="connsiteX974" fmla="*/ 1834014 w 5856706"/>
                  <a:gd name="connsiteY974" fmla="*/ 91478 h 6245647"/>
                  <a:gd name="connsiteX975" fmla="*/ 1819345 w 5856706"/>
                  <a:gd name="connsiteY975" fmla="*/ 49092 h 6245647"/>
                  <a:gd name="connsiteX976" fmla="*/ 1826203 w 5856706"/>
                  <a:gd name="connsiteY976" fmla="*/ 60903 h 6245647"/>
                  <a:gd name="connsiteX977" fmla="*/ 1812772 w 5856706"/>
                  <a:gd name="connsiteY977" fmla="*/ 128721 h 6245647"/>
                  <a:gd name="connsiteX978" fmla="*/ 1799342 w 5856706"/>
                  <a:gd name="connsiteY978" fmla="*/ 114433 h 6245647"/>
                  <a:gd name="connsiteX979" fmla="*/ 1793818 w 5856706"/>
                  <a:gd name="connsiteY979" fmla="*/ 130531 h 6245647"/>
                  <a:gd name="connsiteX980" fmla="*/ 1791532 w 5856706"/>
                  <a:gd name="connsiteY980" fmla="*/ 212065 h 6245647"/>
                  <a:gd name="connsiteX981" fmla="*/ 1782578 w 5856706"/>
                  <a:gd name="connsiteY981" fmla="*/ 245117 h 6245647"/>
                  <a:gd name="connsiteX982" fmla="*/ 1775530 w 5856706"/>
                  <a:gd name="connsiteY982" fmla="*/ 233305 h 6245647"/>
                  <a:gd name="connsiteX983" fmla="*/ 1761623 w 5856706"/>
                  <a:gd name="connsiteY983" fmla="*/ 255403 h 6245647"/>
                  <a:gd name="connsiteX984" fmla="*/ 1747812 w 5856706"/>
                  <a:gd name="connsiteY984" fmla="*/ 323222 h 6245647"/>
                  <a:gd name="connsiteX985" fmla="*/ 1756671 w 5856706"/>
                  <a:gd name="connsiteY985" fmla="*/ 326555 h 6245647"/>
                  <a:gd name="connsiteX986" fmla="*/ 1749717 w 5856706"/>
                  <a:gd name="connsiteY986" fmla="*/ 396945 h 6245647"/>
                  <a:gd name="connsiteX987" fmla="*/ 1738478 w 5856706"/>
                  <a:gd name="connsiteY987" fmla="*/ 392754 h 6245647"/>
                  <a:gd name="connsiteX988" fmla="*/ 1726381 w 5856706"/>
                  <a:gd name="connsiteY988" fmla="*/ 452000 h 6245647"/>
                  <a:gd name="connsiteX989" fmla="*/ 1746764 w 5856706"/>
                  <a:gd name="connsiteY989" fmla="*/ 459620 h 6245647"/>
                  <a:gd name="connsiteX990" fmla="*/ 1745717 w 5856706"/>
                  <a:gd name="connsiteY990" fmla="*/ 514007 h 6245647"/>
                  <a:gd name="connsiteX991" fmla="*/ 1757242 w 5856706"/>
                  <a:gd name="connsiteY991" fmla="*/ 518198 h 6245647"/>
                  <a:gd name="connsiteX992" fmla="*/ 1778863 w 5856706"/>
                  <a:gd name="connsiteY992" fmla="*/ 508006 h 6245647"/>
                  <a:gd name="connsiteX993" fmla="*/ 1764767 w 5856706"/>
                  <a:gd name="connsiteY993" fmla="*/ 530009 h 6245647"/>
                  <a:gd name="connsiteX994" fmla="*/ 1739811 w 5856706"/>
                  <a:gd name="connsiteY994" fmla="*/ 593732 h 6245647"/>
                  <a:gd name="connsiteX995" fmla="*/ 1739621 w 5856706"/>
                  <a:gd name="connsiteY995" fmla="*/ 557156 h 6245647"/>
                  <a:gd name="connsiteX996" fmla="*/ 1695901 w 5856706"/>
                  <a:gd name="connsiteY996" fmla="*/ 613925 h 6245647"/>
                  <a:gd name="connsiteX997" fmla="*/ 1706855 w 5856706"/>
                  <a:gd name="connsiteY997" fmla="*/ 535915 h 6245647"/>
                  <a:gd name="connsiteX998" fmla="*/ 1688471 w 5856706"/>
                  <a:gd name="connsiteY998" fmla="*/ 529057 h 6245647"/>
                  <a:gd name="connsiteX999" fmla="*/ 1692377 w 5856706"/>
                  <a:gd name="connsiteY999" fmla="*/ 558013 h 6245647"/>
                  <a:gd name="connsiteX1000" fmla="*/ 1681328 w 5856706"/>
                  <a:gd name="connsiteY1000" fmla="*/ 599542 h 6245647"/>
                  <a:gd name="connsiteX1001" fmla="*/ 1664469 w 5856706"/>
                  <a:gd name="connsiteY1001" fmla="*/ 620687 h 6245647"/>
                  <a:gd name="connsiteX1002" fmla="*/ 1660944 w 5856706"/>
                  <a:gd name="connsiteY1002" fmla="*/ 637642 h 6245647"/>
                  <a:gd name="connsiteX1003" fmla="*/ 1663802 w 5856706"/>
                  <a:gd name="connsiteY1003" fmla="*/ 684314 h 6245647"/>
                  <a:gd name="connsiteX1004" fmla="*/ 1694948 w 5856706"/>
                  <a:gd name="connsiteY1004" fmla="*/ 704698 h 6245647"/>
                  <a:gd name="connsiteX1005" fmla="*/ 1679137 w 5856706"/>
                  <a:gd name="connsiteY1005" fmla="*/ 708127 h 6245647"/>
                  <a:gd name="connsiteX1006" fmla="*/ 1662278 w 5856706"/>
                  <a:gd name="connsiteY1006" fmla="*/ 765753 h 6245647"/>
                  <a:gd name="connsiteX1007" fmla="*/ 1671326 w 5856706"/>
                  <a:gd name="connsiteY1007" fmla="*/ 796328 h 6245647"/>
                  <a:gd name="connsiteX1008" fmla="*/ 1700949 w 5856706"/>
                  <a:gd name="connsiteY1008" fmla="*/ 788899 h 6245647"/>
                  <a:gd name="connsiteX1009" fmla="*/ 1721904 w 5856706"/>
                  <a:gd name="connsiteY1009" fmla="*/ 878148 h 6245647"/>
                  <a:gd name="connsiteX1010" fmla="*/ 1697806 w 5856706"/>
                  <a:gd name="connsiteY1010" fmla="*/ 869480 h 6245647"/>
                  <a:gd name="connsiteX1011" fmla="*/ 1700759 w 5856706"/>
                  <a:gd name="connsiteY1011" fmla="*/ 906818 h 6245647"/>
                  <a:gd name="connsiteX1012" fmla="*/ 1698187 w 5856706"/>
                  <a:gd name="connsiteY1012" fmla="*/ 933203 h 6245647"/>
                  <a:gd name="connsiteX1013" fmla="*/ 1709712 w 5856706"/>
                  <a:gd name="connsiteY1013" fmla="*/ 900913 h 6245647"/>
                  <a:gd name="connsiteX1014" fmla="*/ 1718475 w 5856706"/>
                  <a:gd name="connsiteY1014" fmla="*/ 949490 h 6245647"/>
                  <a:gd name="connsiteX1015" fmla="*/ 1742955 w 5856706"/>
                  <a:gd name="connsiteY1015" fmla="*/ 985400 h 6245647"/>
                  <a:gd name="connsiteX1016" fmla="*/ 1697044 w 5856706"/>
                  <a:gd name="connsiteY1016" fmla="*/ 1032644 h 6245647"/>
                  <a:gd name="connsiteX1017" fmla="*/ 1690472 w 5856706"/>
                  <a:gd name="connsiteY1017" fmla="*/ 1093794 h 6245647"/>
                  <a:gd name="connsiteX1018" fmla="*/ 1662182 w 5856706"/>
                  <a:gd name="connsiteY1018" fmla="*/ 1156373 h 6245647"/>
                  <a:gd name="connsiteX1019" fmla="*/ 1663802 w 5856706"/>
                  <a:gd name="connsiteY1019" fmla="*/ 1147896 h 6245647"/>
                  <a:gd name="connsiteX1020" fmla="*/ 1651229 w 5856706"/>
                  <a:gd name="connsiteY1020" fmla="*/ 1143515 h 6245647"/>
                  <a:gd name="connsiteX1021" fmla="*/ 1658753 w 5856706"/>
                  <a:gd name="connsiteY1021" fmla="*/ 1118940 h 6245647"/>
                  <a:gd name="connsiteX1022" fmla="*/ 1633703 w 5856706"/>
                  <a:gd name="connsiteY1022" fmla="*/ 1137419 h 6245647"/>
                  <a:gd name="connsiteX1023" fmla="*/ 1587983 w 5856706"/>
                  <a:gd name="connsiteY1023" fmla="*/ 1048550 h 6245647"/>
                  <a:gd name="connsiteX1024" fmla="*/ 1568457 w 5856706"/>
                  <a:gd name="connsiteY1024" fmla="*/ 1078268 h 6245647"/>
                  <a:gd name="connsiteX1025" fmla="*/ 1565313 w 5856706"/>
                  <a:gd name="connsiteY1025" fmla="*/ 1067981 h 6245647"/>
                  <a:gd name="connsiteX1026" fmla="*/ 1573124 w 5856706"/>
                  <a:gd name="connsiteY1026" fmla="*/ 1043502 h 6245647"/>
                  <a:gd name="connsiteX1027" fmla="*/ 1567504 w 5856706"/>
                  <a:gd name="connsiteY1027" fmla="*/ 1032453 h 6245647"/>
                  <a:gd name="connsiteX1028" fmla="*/ 1511021 w 5856706"/>
                  <a:gd name="connsiteY1028" fmla="*/ 1012736 h 6245647"/>
                  <a:gd name="connsiteX1029" fmla="*/ 1480446 w 5856706"/>
                  <a:gd name="connsiteY1029" fmla="*/ 1010165 h 6245647"/>
                  <a:gd name="connsiteX1030" fmla="*/ 1472444 w 5856706"/>
                  <a:gd name="connsiteY1030" fmla="*/ 1034548 h 6245647"/>
                  <a:gd name="connsiteX1031" fmla="*/ 1459586 w 5856706"/>
                  <a:gd name="connsiteY1031" fmla="*/ 1011212 h 6245647"/>
                  <a:gd name="connsiteX1032" fmla="*/ 1492828 w 5856706"/>
                  <a:gd name="connsiteY1032" fmla="*/ 932155 h 6245647"/>
                  <a:gd name="connsiteX1033" fmla="*/ 1506925 w 5856706"/>
                  <a:gd name="connsiteY1033" fmla="*/ 937775 h 6245647"/>
                  <a:gd name="connsiteX1034" fmla="*/ 1472921 w 5856706"/>
                  <a:gd name="connsiteY1034" fmla="*/ 896722 h 6245647"/>
                  <a:gd name="connsiteX1035" fmla="*/ 1457014 w 5856706"/>
                  <a:gd name="connsiteY1035" fmla="*/ 955015 h 6245647"/>
                  <a:gd name="connsiteX1036" fmla="*/ 1464348 w 5856706"/>
                  <a:gd name="connsiteY1036" fmla="*/ 911867 h 6245647"/>
                  <a:gd name="connsiteX1037" fmla="*/ 1451109 w 5856706"/>
                  <a:gd name="connsiteY1037" fmla="*/ 925106 h 6245647"/>
                  <a:gd name="connsiteX1038" fmla="*/ 1437106 w 5856706"/>
                  <a:gd name="connsiteY1038" fmla="*/ 919677 h 6245647"/>
                  <a:gd name="connsiteX1039" fmla="*/ 1387386 w 5856706"/>
                  <a:gd name="connsiteY1039" fmla="*/ 1010927 h 6245647"/>
                  <a:gd name="connsiteX1040" fmla="*/ 1431678 w 5856706"/>
                  <a:gd name="connsiteY1040" fmla="*/ 1009688 h 6245647"/>
                  <a:gd name="connsiteX1041" fmla="*/ 1396054 w 5856706"/>
                  <a:gd name="connsiteY1041" fmla="*/ 1051217 h 6245647"/>
                  <a:gd name="connsiteX1042" fmla="*/ 1409294 w 5856706"/>
                  <a:gd name="connsiteY1042" fmla="*/ 1083888 h 6245647"/>
                  <a:gd name="connsiteX1043" fmla="*/ 1377766 w 5856706"/>
                  <a:gd name="connsiteY1043" fmla="*/ 1117892 h 6245647"/>
                  <a:gd name="connsiteX1044" fmla="*/ 1403484 w 5856706"/>
                  <a:gd name="connsiteY1044" fmla="*/ 1109320 h 6245647"/>
                  <a:gd name="connsiteX1045" fmla="*/ 1417390 w 5856706"/>
                  <a:gd name="connsiteY1045" fmla="*/ 1151325 h 6245647"/>
                  <a:gd name="connsiteX1046" fmla="*/ 1386148 w 5856706"/>
                  <a:gd name="connsiteY1046" fmla="*/ 1194664 h 6245647"/>
                  <a:gd name="connsiteX1047" fmla="*/ 1382243 w 5856706"/>
                  <a:gd name="connsiteY1047" fmla="*/ 1211523 h 6245647"/>
                  <a:gd name="connsiteX1048" fmla="*/ 1386148 w 5856706"/>
                  <a:gd name="connsiteY1048" fmla="*/ 1240574 h 6245647"/>
                  <a:gd name="connsiteX1049" fmla="*/ 1358049 w 5856706"/>
                  <a:gd name="connsiteY1049" fmla="*/ 1303630 h 6245647"/>
                  <a:gd name="connsiteX1050" fmla="*/ 1294137 w 5856706"/>
                  <a:gd name="connsiteY1050" fmla="*/ 1288771 h 6245647"/>
                  <a:gd name="connsiteX1051" fmla="*/ 1276325 w 5856706"/>
                  <a:gd name="connsiteY1051" fmla="*/ 1328299 h 6245647"/>
                  <a:gd name="connsiteX1052" fmla="*/ 1290803 w 5856706"/>
                  <a:gd name="connsiteY1052" fmla="*/ 1269149 h 6245647"/>
                  <a:gd name="connsiteX1053" fmla="*/ 1265180 w 5856706"/>
                  <a:gd name="connsiteY1053" fmla="*/ 1296581 h 6245647"/>
                  <a:gd name="connsiteX1054" fmla="*/ 1254703 w 5856706"/>
                  <a:gd name="connsiteY1054" fmla="*/ 1338682 h 6245647"/>
                  <a:gd name="connsiteX1055" fmla="*/ 1258037 w 5856706"/>
                  <a:gd name="connsiteY1055" fmla="*/ 1358399 h 6245647"/>
                  <a:gd name="connsiteX1056" fmla="*/ 1241749 w 5856706"/>
                  <a:gd name="connsiteY1056" fmla="*/ 1380116 h 6245647"/>
                  <a:gd name="connsiteX1057" fmla="*/ 1252226 w 5856706"/>
                  <a:gd name="connsiteY1057" fmla="*/ 1393165 h 6245647"/>
                  <a:gd name="connsiteX1058" fmla="*/ 1246226 w 5856706"/>
                  <a:gd name="connsiteY1058" fmla="*/ 1473746 h 6245647"/>
                  <a:gd name="connsiteX1059" fmla="*/ 1254512 w 5856706"/>
                  <a:gd name="connsiteY1059" fmla="*/ 1439933 h 6245647"/>
                  <a:gd name="connsiteX1060" fmla="*/ 1250226 w 5856706"/>
                  <a:gd name="connsiteY1060" fmla="*/ 1502702 h 6245647"/>
                  <a:gd name="connsiteX1061" fmla="*/ 1242035 w 5856706"/>
                  <a:gd name="connsiteY1061" fmla="*/ 1490606 h 6245647"/>
                  <a:gd name="connsiteX1062" fmla="*/ 1247559 w 5856706"/>
                  <a:gd name="connsiteY1062" fmla="*/ 1547851 h 6245647"/>
                  <a:gd name="connsiteX1063" fmla="*/ 1223937 w 5856706"/>
                  <a:gd name="connsiteY1063" fmla="*/ 1575854 h 6245647"/>
                  <a:gd name="connsiteX1064" fmla="*/ 1170216 w 5856706"/>
                  <a:gd name="connsiteY1064" fmla="*/ 1666913 h 6245647"/>
                  <a:gd name="connsiteX1065" fmla="*/ 1189552 w 5856706"/>
                  <a:gd name="connsiteY1065" fmla="*/ 1646244 h 6245647"/>
                  <a:gd name="connsiteX1066" fmla="*/ 1161358 w 5856706"/>
                  <a:gd name="connsiteY1066" fmla="*/ 1645291 h 6245647"/>
                  <a:gd name="connsiteX1067" fmla="*/ 1143165 w 5856706"/>
                  <a:gd name="connsiteY1067" fmla="*/ 1739970 h 6245647"/>
                  <a:gd name="connsiteX1068" fmla="*/ 1165359 w 5856706"/>
                  <a:gd name="connsiteY1068" fmla="*/ 1720253 h 6245647"/>
                  <a:gd name="connsiteX1069" fmla="*/ 1174884 w 5856706"/>
                  <a:gd name="connsiteY1069" fmla="*/ 1751305 h 6245647"/>
                  <a:gd name="connsiteX1070" fmla="*/ 1143737 w 5856706"/>
                  <a:gd name="connsiteY1070" fmla="*/ 1749305 h 6245647"/>
                  <a:gd name="connsiteX1071" fmla="*/ 1176026 w 5856706"/>
                  <a:gd name="connsiteY1071" fmla="*/ 1769974 h 6245647"/>
                  <a:gd name="connsiteX1072" fmla="*/ 1169168 w 5856706"/>
                  <a:gd name="connsiteY1072" fmla="*/ 1785976 h 6245647"/>
                  <a:gd name="connsiteX1073" fmla="*/ 1198029 w 5856706"/>
                  <a:gd name="connsiteY1073" fmla="*/ 1750448 h 6245647"/>
                  <a:gd name="connsiteX1074" fmla="*/ 1199553 w 5856706"/>
                  <a:gd name="connsiteY1074" fmla="*/ 1815218 h 6245647"/>
                  <a:gd name="connsiteX1075" fmla="*/ 1169930 w 5856706"/>
                  <a:gd name="connsiteY1075" fmla="*/ 1841411 h 6245647"/>
                  <a:gd name="connsiteX1076" fmla="*/ 1188695 w 5856706"/>
                  <a:gd name="connsiteY1076" fmla="*/ 1847984 h 6245647"/>
                  <a:gd name="connsiteX1077" fmla="*/ 1187171 w 5856706"/>
                  <a:gd name="connsiteY1077" fmla="*/ 1902466 h 6245647"/>
                  <a:gd name="connsiteX1078" fmla="*/ 1180408 w 5856706"/>
                  <a:gd name="connsiteY1078" fmla="*/ 1918373 h 6245647"/>
                  <a:gd name="connsiteX1079" fmla="*/ 1152976 w 5856706"/>
                  <a:gd name="connsiteY1079" fmla="*/ 1862843 h 6245647"/>
                  <a:gd name="connsiteX1080" fmla="*/ 1144023 w 5856706"/>
                  <a:gd name="connsiteY1080" fmla="*/ 1887322 h 6245647"/>
                  <a:gd name="connsiteX1081" fmla="*/ 1124020 w 5856706"/>
                  <a:gd name="connsiteY1081" fmla="*/ 1861890 h 6245647"/>
                  <a:gd name="connsiteX1082" fmla="*/ 1114019 w 5856706"/>
                  <a:gd name="connsiteY1082" fmla="*/ 1913420 h 6245647"/>
                  <a:gd name="connsiteX1083" fmla="*/ 1115543 w 5856706"/>
                  <a:gd name="connsiteY1083" fmla="*/ 1895609 h 6245647"/>
                  <a:gd name="connsiteX1084" fmla="*/ 1083158 w 5856706"/>
                  <a:gd name="connsiteY1084" fmla="*/ 1884179 h 6245647"/>
                  <a:gd name="connsiteX1085" fmla="*/ 1102493 w 5856706"/>
                  <a:gd name="connsiteY1085" fmla="*/ 1854365 h 6245647"/>
                  <a:gd name="connsiteX1086" fmla="*/ 1093921 w 5856706"/>
                  <a:gd name="connsiteY1086" fmla="*/ 1887989 h 6245647"/>
                  <a:gd name="connsiteX1087" fmla="*/ 1109447 w 5856706"/>
                  <a:gd name="connsiteY1087" fmla="*/ 1838363 h 6245647"/>
                  <a:gd name="connsiteX1088" fmla="*/ 1103541 w 5856706"/>
                  <a:gd name="connsiteY1088" fmla="*/ 1827124 h 6245647"/>
                  <a:gd name="connsiteX1089" fmla="*/ 1089063 w 5856706"/>
                  <a:gd name="connsiteY1089" fmla="*/ 1849603 h 6245647"/>
                  <a:gd name="connsiteX1090" fmla="*/ 1098874 w 5856706"/>
                  <a:gd name="connsiteY1090" fmla="*/ 1788643 h 6245647"/>
                  <a:gd name="connsiteX1091" fmla="*/ 1087539 w 5856706"/>
                  <a:gd name="connsiteY1091" fmla="*/ 1821409 h 6245647"/>
                  <a:gd name="connsiteX1092" fmla="*/ 1074204 w 5856706"/>
                  <a:gd name="connsiteY1092" fmla="*/ 1816741 h 6245647"/>
                  <a:gd name="connsiteX1093" fmla="*/ 1064393 w 5856706"/>
                  <a:gd name="connsiteY1093" fmla="*/ 1776451 h 6245647"/>
                  <a:gd name="connsiteX1094" fmla="*/ 1067918 w 5856706"/>
                  <a:gd name="connsiteY1094" fmla="*/ 1796072 h 6245647"/>
                  <a:gd name="connsiteX1095" fmla="*/ 1043153 w 5856706"/>
                  <a:gd name="connsiteY1095" fmla="*/ 1824076 h 6245647"/>
                  <a:gd name="connsiteX1096" fmla="*/ 1055250 w 5856706"/>
                  <a:gd name="connsiteY1096" fmla="*/ 1856080 h 6245647"/>
                  <a:gd name="connsiteX1097" fmla="*/ 1028103 w 5856706"/>
                  <a:gd name="connsiteY1097" fmla="*/ 1892370 h 6245647"/>
                  <a:gd name="connsiteX1098" fmla="*/ 1022674 w 5856706"/>
                  <a:gd name="connsiteY1098" fmla="*/ 1890560 h 6245647"/>
                  <a:gd name="connsiteX1099" fmla="*/ 1000385 w 5856706"/>
                  <a:gd name="connsiteY1099" fmla="*/ 1854175 h 6245647"/>
                  <a:gd name="connsiteX1100" fmla="*/ 1003815 w 5856706"/>
                  <a:gd name="connsiteY1100" fmla="*/ 1874082 h 6245647"/>
                  <a:gd name="connsiteX1101" fmla="*/ 991813 w 5856706"/>
                  <a:gd name="connsiteY1101" fmla="*/ 1897228 h 6245647"/>
                  <a:gd name="connsiteX1102" fmla="*/ 950379 w 5856706"/>
                  <a:gd name="connsiteY1102" fmla="*/ 1825600 h 6245647"/>
                  <a:gd name="connsiteX1103" fmla="*/ 927710 w 5856706"/>
                  <a:gd name="connsiteY1103" fmla="*/ 1844650 h 6245647"/>
                  <a:gd name="connsiteX1104" fmla="*/ 933806 w 5856706"/>
                  <a:gd name="connsiteY1104" fmla="*/ 1874939 h 6245647"/>
                  <a:gd name="connsiteX1105" fmla="*/ 918947 w 5856706"/>
                  <a:gd name="connsiteY1105" fmla="*/ 1897133 h 6245647"/>
                  <a:gd name="connsiteX1106" fmla="*/ 927233 w 5856706"/>
                  <a:gd name="connsiteY1106" fmla="*/ 1909515 h 6245647"/>
                  <a:gd name="connsiteX1107" fmla="*/ 912089 w 5856706"/>
                  <a:gd name="connsiteY1107" fmla="*/ 1838459 h 6245647"/>
                  <a:gd name="connsiteX1108" fmla="*/ 904183 w 5856706"/>
                  <a:gd name="connsiteY1108" fmla="*/ 1835506 h 6245647"/>
                  <a:gd name="connsiteX1109" fmla="*/ 916756 w 5856706"/>
                  <a:gd name="connsiteY1109" fmla="*/ 1821695 h 6245647"/>
                  <a:gd name="connsiteX1110" fmla="*/ 897611 w 5856706"/>
                  <a:gd name="connsiteY1110" fmla="*/ 1777118 h 6245647"/>
                  <a:gd name="connsiteX1111" fmla="*/ 872655 w 5856706"/>
                  <a:gd name="connsiteY1111" fmla="*/ 1813979 h 6245647"/>
                  <a:gd name="connsiteX1112" fmla="*/ 876941 w 5856706"/>
                  <a:gd name="connsiteY1112" fmla="*/ 1769021 h 6245647"/>
                  <a:gd name="connsiteX1113" fmla="*/ 858844 w 5856706"/>
                  <a:gd name="connsiteY1113" fmla="*/ 1761973 h 6245647"/>
                  <a:gd name="connsiteX1114" fmla="*/ 828650 w 5856706"/>
                  <a:gd name="connsiteY1114" fmla="*/ 1815694 h 6245647"/>
                  <a:gd name="connsiteX1115" fmla="*/ 827030 w 5856706"/>
                  <a:gd name="connsiteY1115" fmla="*/ 1870939 h 6245647"/>
                  <a:gd name="connsiteX1116" fmla="*/ 742258 w 5856706"/>
                  <a:gd name="connsiteY1116" fmla="*/ 1987811 h 6245647"/>
                  <a:gd name="connsiteX1117" fmla="*/ 720922 w 5856706"/>
                  <a:gd name="connsiteY1117" fmla="*/ 1979619 h 6245647"/>
                  <a:gd name="connsiteX1118" fmla="*/ 714826 w 5856706"/>
                  <a:gd name="connsiteY1118" fmla="*/ 2089252 h 6245647"/>
                  <a:gd name="connsiteX1119" fmla="*/ 711587 w 5856706"/>
                  <a:gd name="connsiteY1119" fmla="*/ 2060010 h 6245647"/>
                  <a:gd name="connsiteX1120" fmla="*/ 721970 w 5856706"/>
                  <a:gd name="connsiteY1120" fmla="*/ 2045437 h 6245647"/>
                  <a:gd name="connsiteX1121" fmla="*/ 693490 w 5856706"/>
                  <a:gd name="connsiteY1121" fmla="*/ 2099825 h 6245647"/>
                  <a:gd name="connsiteX1122" fmla="*/ 677298 w 5856706"/>
                  <a:gd name="connsiteY1122" fmla="*/ 2103158 h 6245647"/>
                  <a:gd name="connsiteX1123" fmla="*/ 691299 w 5856706"/>
                  <a:gd name="connsiteY1123" fmla="*/ 2127161 h 6245647"/>
                  <a:gd name="connsiteX1124" fmla="*/ 678250 w 5856706"/>
                  <a:gd name="connsiteY1124" fmla="*/ 2150117 h 6245647"/>
                  <a:gd name="connsiteX1125" fmla="*/ 710635 w 5856706"/>
                  <a:gd name="connsiteY1125" fmla="*/ 2143640 h 6245647"/>
                  <a:gd name="connsiteX1126" fmla="*/ 694824 w 5856706"/>
                  <a:gd name="connsiteY1126" fmla="*/ 2165738 h 6245647"/>
                  <a:gd name="connsiteX1127" fmla="*/ 716064 w 5856706"/>
                  <a:gd name="connsiteY1127" fmla="*/ 2145735 h 6245647"/>
                  <a:gd name="connsiteX1128" fmla="*/ 724827 w 5856706"/>
                  <a:gd name="connsiteY1128" fmla="*/ 2167738 h 6245647"/>
                  <a:gd name="connsiteX1129" fmla="*/ 712159 w 5856706"/>
                  <a:gd name="connsiteY1129" fmla="*/ 2200218 h 6245647"/>
                  <a:gd name="connsiteX1130" fmla="*/ 733400 w 5856706"/>
                  <a:gd name="connsiteY1130" fmla="*/ 2180311 h 6245647"/>
                  <a:gd name="connsiteX1131" fmla="*/ 759212 w 5856706"/>
                  <a:gd name="connsiteY1131" fmla="*/ 2134019 h 6245647"/>
                  <a:gd name="connsiteX1132" fmla="*/ 761117 w 5856706"/>
                  <a:gd name="connsiteY1132" fmla="*/ 2106778 h 6245647"/>
                  <a:gd name="connsiteX1133" fmla="*/ 774452 w 5856706"/>
                  <a:gd name="connsiteY1133" fmla="*/ 2102492 h 6245647"/>
                  <a:gd name="connsiteX1134" fmla="*/ 772833 w 5856706"/>
                  <a:gd name="connsiteY1134" fmla="*/ 2139163 h 6245647"/>
                  <a:gd name="connsiteX1135" fmla="*/ 784740 w 5856706"/>
                  <a:gd name="connsiteY1135" fmla="*/ 2087728 h 6245647"/>
                  <a:gd name="connsiteX1136" fmla="*/ 768166 w 5856706"/>
                  <a:gd name="connsiteY1136" fmla="*/ 2072297 h 6245647"/>
                  <a:gd name="connsiteX1137" fmla="*/ 792074 w 5856706"/>
                  <a:gd name="connsiteY1137" fmla="*/ 2062677 h 6245647"/>
                  <a:gd name="connsiteX1138" fmla="*/ 788073 w 5856706"/>
                  <a:gd name="connsiteY1138" fmla="*/ 2107635 h 6245647"/>
                  <a:gd name="connsiteX1139" fmla="*/ 850843 w 5856706"/>
                  <a:gd name="connsiteY1139" fmla="*/ 2131257 h 6245647"/>
                  <a:gd name="connsiteX1140" fmla="*/ 844080 w 5856706"/>
                  <a:gd name="connsiteY1140" fmla="*/ 2165928 h 6245647"/>
                  <a:gd name="connsiteX1141" fmla="*/ 868845 w 5856706"/>
                  <a:gd name="connsiteY1141" fmla="*/ 2175167 h 6245647"/>
                  <a:gd name="connsiteX1142" fmla="*/ 846557 w 5856706"/>
                  <a:gd name="connsiteY1142" fmla="*/ 2222507 h 6245647"/>
                  <a:gd name="connsiteX1143" fmla="*/ 858558 w 5856706"/>
                  <a:gd name="connsiteY1143" fmla="*/ 2245462 h 6245647"/>
                  <a:gd name="connsiteX1144" fmla="*/ 836746 w 5856706"/>
                  <a:gd name="connsiteY1144" fmla="*/ 2246605 h 6245647"/>
                  <a:gd name="connsiteX1145" fmla="*/ 824173 w 5856706"/>
                  <a:gd name="connsiteY1145" fmla="*/ 2269655 h 6245647"/>
                  <a:gd name="connsiteX1146" fmla="*/ 831983 w 5856706"/>
                  <a:gd name="connsiteY1146" fmla="*/ 2318995 h 6245647"/>
                  <a:gd name="connsiteX1147" fmla="*/ 824554 w 5856706"/>
                  <a:gd name="connsiteY1147" fmla="*/ 2334711 h 6245647"/>
                  <a:gd name="connsiteX1148" fmla="*/ 808647 w 5856706"/>
                  <a:gd name="connsiteY1148" fmla="*/ 2291849 h 6245647"/>
                  <a:gd name="connsiteX1149" fmla="*/ 767499 w 5856706"/>
                  <a:gd name="connsiteY1149" fmla="*/ 2295182 h 6245647"/>
                  <a:gd name="connsiteX1150" fmla="*/ 728542 w 5856706"/>
                  <a:gd name="connsiteY1150" fmla="*/ 2355095 h 6245647"/>
                  <a:gd name="connsiteX1151" fmla="*/ 696157 w 5856706"/>
                  <a:gd name="connsiteY1151" fmla="*/ 2305946 h 6245647"/>
                  <a:gd name="connsiteX1152" fmla="*/ 679298 w 5856706"/>
                  <a:gd name="connsiteY1152" fmla="*/ 2448249 h 6245647"/>
                  <a:gd name="connsiteX1153" fmla="*/ 652151 w 5856706"/>
                  <a:gd name="connsiteY1153" fmla="*/ 2540546 h 6245647"/>
                  <a:gd name="connsiteX1154" fmla="*/ 688442 w 5856706"/>
                  <a:gd name="connsiteY1154" fmla="*/ 2525878 h 6245647"/>
                  <a:gd name="connsiteX1155" fmla="*/ 684060 w 5856706"/>
                  <a:gd name="connsiteY1155" fmla="*/ 2552167 h 6245647"/>
                  <a:gd name="connsiteX1156" fmla="*/ 733209 w 5856706"/>
                  <a:gd name="connsiteY1156" fmla="*/ 2514448 h 6245647"/>
                  <a:gd name="connsiteX1157" fmla="*/ 746830 w 5856706"/>
                  <a:gd name="connsiteY1157" fmla="*/ 2556453 h 6245647"/>
                  <a:gd name="connsiteX1158" fmla="*/ 735019 w 5856706"/>
                  <a:gd name="connsiteY1158" fmla="*/ 2598458 h 6245647"/>
                  <a:gd name="connsiteX1159" fmla="*/ 699205 w 5856706"/>
                  <a:gd name="connsiteY1159" fmla="*/ 2622461 h 6245647"/>
                  <a:gd name="connsiteX1160" fmla="*/ 678155 w 5856706"/>
                  <a:gd name="connsiteY1160" fmla="*/ 2707424 h 6245647"/>
                  <a:gd name="connsiteX1161" fmla="*/ 639198 w 5856706"/>
                  <a:gd name="connsiteY1161" fmla="*/ 2684183 h 6245647"/>
                  <a:gd name="connsiteX1162" fmla="*/ 665010 w 5856706"/>
                  <a:gd name="connsiteY1162" fmla="*/ 2730475 h 6245647"/>
                  <a:gd name="connsiteX1163" fmla="*/ 694157 w 5856706"/>
                  <a:gd name="connsiteY1163" fmla="*/ 2731713 h 6245647"/>
                  <a:gd name="connsiteX1164" fmla="*/ 598621 w 5856706"/>
                  <a:gd name="connsiteY1164" fmla="*/ 2891828 h 6245647"/>
                  <a:gd name="connsiteX1165" fmla="*/ 589001 w 5856706"/>
                  <a:gd name="connsiteY1165" fmla="*/ 2879065 h 6245647"/>
                  <a:gd name="connsiteX1166" fmla="*/ 581095 w 5856706"/>
                  <a:gd name="connsiteY1166" fmla="*/ 2894876 h 6245647"/>
                  <a:gd name="connsiteX1167" fmla="*/ 577380 w 5856706"/>
                  <a:gd name="connsiteY1167" fmla="*/ 2930595 h 6245647"/>
                  <a:gd name="connsiteX1168" fmla="*/ 555949 w 5856706"/>
                  <a:gd name="connsiteY1168" fmla="*/ 2969267 h 6245647"/>
                  <a:gd name="connsiteX1169" fmla="*/ 488226 w 5856706"/>
                  <a:gd name="connsiteY1169" fmla="*/ 2991746 h 6245647"/>
                  <a:gd name="connsiteX1170" fmla="*/ 478416 w 5856706"/>
                  <a:gd name="connsiteY1170" fmla="*/ 2979173 h 6245647"/>
                  <a:gd name="connsiteX1171" fmla="*/ 445173 w 5856706"/>
                  <a:gd name="connsiteY1171" fmla="*/ 3032322 h 6245647"/>
                  <a:gd name="connsiteX1172" fmla="*/ 423742 w 5856706"/>
                  <a:gd name="connsiteY1172" fmla="*/ 3228347 h 6245647"/>
                  <a:gd name="connsiteX1173" fmla="*/ 356210 w 5856706"/>
                  <a:gd name="connsiteY1173" fmla="*/ 3186532 h 6245647"/>
                  <a:gd name="connsiteX1174" fmla="*/ 392691 w 5856706"/>
                  <a:gd name="connsiteY1174" fmla="*/ 3125000 h 6245647"/>
                  <a:gd name="connsiteX1175" fmla="*/ 380213 w 5856706"/>
                  <a:gd name="connsiteY1175" fmla="*/ 3120714 h 6245647"/>
                  <a:gd name="connsiteX1176" fmla="*/ 351447 w 5856706"/>
                  <a:gd name="connsiteY1176" fmla="*/ 3155861 h 6245647"/>
                  <a:gd name="connsiteX1177" fmla="*/ 320777 w 5856706"/>
                  <a:gd name="connsiteY1177" fmla="*/ 3155004 h 6245647"/>
                  <a:gd name="connsiteX1178" fmla="*/ 301727 w 5856706"/>
                  <a:gd name="connsiteY1178" fmla="*/ 3203963 h 6245647"/>
                  <a:gd name="connsiteX1179" fmla="*/ 155613 w 5856706"/>
                  <a:gd name="connsiteY1179" fmla="*/ 3261493 h 6245647"/>
                  <a:gd name="connsiteX1180" fmla="*/ 48838 w 5856706"/>
                  <a:gd name="connsiteY1180" fmla="*/ 3378556 h 6245647"/>
                  <a:gd name="connsiteX1181" fmla="*/ 1213 w 5856706"/>
                  <a:gd name="connsiteY1181" fmla="*/ 3588201 h 6245647"/>
                  <a:gd name="connsiteX1182" fmla="*/ 27788 w 5856706"/>
                  <a:gd name="connsiteY1182" fmla="*/ 3532289 h 6245647"/>
                  <a:gd name="connsiteX1183" fmla="*/ 72269 w 5856706"/>
                  <a:gd name="connsiteY1183" fmla="*/ 3520669 h 6245647"/>
                  <a:gd name="connsiteX1184" fmla="*/ 165329 w 5856706"/>
                  <a:gd name="connsiteY1184" fmla="*/ 3573342 h 6245647"/>
                  <a:gd name="connsiteX1185" fmla="*/ 167329 w 5856706"/>
                  <a:gd name="connsiteY1185" fmla="*/ 3555530 h 6245647"/>
                  <a:gd name="connsiteX1186" fmla="*/ 235242 w 5856706"/>
                  <a:gd name="connsiteY1186" fmla="*/ 3561531 h 6245647"/>
                  <a:gd name="connsiteX1187" fmla="*/ 243910 w 5856706"/>
                  <a:gd name="connsiteY1187" fmla="*/ 3592106 h 6245647"/>
                  <a:gd name="connsiteX1188" fmla="*/ 267627 w 5856706"/>
                  <a:gd name="connsiteY1188" fmla="*/ 3563150 h 6245647"/>
                  <a:gd name="connsiteX1189" fmla="*/ 307823 w 5856706"/>
                  <a:gd name="connsiteY1189" fmla="*/ 3622777 h 6245647"/>
                  <a:gd name="connsiteX1190" fmla="*/ 340303 w 5856706"/>
                  <a:gd name="connsiteY1190" fmla="*/ 3624587 h 6245647"/>
                  <a:gd name="connsiteX1191" fmla="*/ 325634 w 5856706"/>
                  <a:gd name="connsiteY1191" fmla="*/ 3564198 h 6245647"/>
                  <a:gd name="connsiteX1192" fmla="*/ 411359 w 5856706"/>
                  <a:gd name="connsiteY1192" fmla="*/ 3316453 h 6245647"/>
                  <a:gd name="connsiteX1193" fmla="*/ 454127 w 5856706"/>
                  <a:gd name="connsiteY1193" fmla="*/ 3303308 h 6245647"/>
                  <a:gd name="connsiteX1194" fmla="*/ 448888 w 5856706"/>
                  <a:gd name="connsiteY1194" fmla="*/ 3356934 h 6245647"/>
                  <a:gd name="connsiteX1195" fmla="*/ 381546 w 5856706"/>
                  <a:gd name="connsiteY1195" fmla="*/ 3463233 h 6245647"/>
                  <a:gd name="connsiteX1196" fmla="*/ 400310 w 5856706"/>
                  <a:gd name="connsiteY1196" fmla="*/ 3460376 h 6245647"/>
                  <a:gd name="connsiteX1197" fmla="*/ 405168 w 5856706"/>
                  <a:gd name="connsiteY1197" fmla="*/ 3480378 h 6245647"/>
                  <a:gd name="connsiteX1198" fmla="*/ 375355 w 5856706"/>
                  <a:gd name="connsiteY1198" fmla="*/ 3544100 h 6245647"/>
                  <a:gd name="connsiteX1199" fmla="*/ 386118 w 5856706"/>
                  <a:gd name="connsiteY1199" fmla="*/ 3556959 h 6245647"/>
                  <a:gd name="connsiteX1200" fmla="*/ 360496 w 5856706"/>
                  <a:gd name="connsiteY1200" fmla="*/ 3704882 h 6245647"/>
                  <a:gd name="connsiteX1201" fmla="*/ 372402 w 5856706"/>
                  <a:gd name="connsiteY1201" fmla="*/ 3727266 h 6245647"/>
                  <a:gd name="connsiteX1202" fmla="*/ 348780 w 5856706"/>
                  <a:gd name="connsiteY1202" fmla="*/ 3719551 h 6245647"/>
                  <a:gd name="connsiteX1203" fmla="*/ 342208 w 5856706"/>
                  <a:gd name="connsiteY1203" fmla="*/ 3754126 h 6245647"/>
                  <a:gd name="connsiteX1204" fmla="*/ 371735 w 5856706"/>
                  <a:gd name="connsiteY1204" fmla="*/ 3754698 h 6245647"/>
                  <a:gd name="connsiteX1205" fmla="*/ 347637 w 5856706"/>
                  <a:gd name="connsiteY1205" fmla="*/ 3811181 h 6245647"/>
                  <a:gd name="connsiteX1206" fmla="*/ 358782 w 5856706"/>
                  <a:gd name="connsiteY1206" fmla="*/ 3824040 h 6245647"/>
                  <a:gd name="connsiteX1207" fmla="*/ 347447 w 5856706"/>
                  <a:gd name="connsiteY1207" fmla="*/ 3875475 h 6245647"/>
                  <a:gd name="connsiteX1208" fmla="*/ 316967 w 5856706"/>
                  <a:gd name="connsiteY1208" fmla="*/ 3902240 h 6245647"/>
                  <a:gd name="connsiteX1209" fmla="*/ 274771 w 5856706"/>
                  <a:gd name="connsiteY1209" fmla="*/ 4044639 h 6245647"/>
                  <a:gd name="connsiteX1210" fmla="*/ 287249 w 5856706"/>
                  <a:gd name="connsiteY1210" fmla="*/ 4067118 h 6245647"/>
                  <a:gd name="connsiteX1211" fmla="*/ 268294 w 5856706"/>
                  <a:gd name="connsiteY1211" fmla="*/ 4079215 h 6245647"/>
                  <a:gd name="connsiteX1212" fmla="*/ 268866 w 5856706"/>
                  <a:gd name="connsiteY1212" fmla="*/ 4116267 h 6245647"/>
                  <a:gd name="connsiteX1213" fmla="*/ 287630 w 5856706"/>
                  <a:gd name="connsiteY1213" fmla="*/ 4131602 h 6245647"/>
                  <a:gd name="connsiteX1214" fmla="*/ 270104 w 5856706"/>
                  <a:gd name="connsiteY1214" fmla="*/ 4217613 h 6245647"/>
                  <a:gd name="connsiteX1215" fmla="*/ 294678 w 5856706"/>
                  <a:gd name="connsiteY1215" fmla="*/ 4133888 h 6245647"/>
                  <a:gd name="connsiteX1216" fmla="*/ 297536 w 5856706"/>
                  <a:gd name="connsiteY1216" fmla="*/ 4217423 h 6245647"/>
                  <a:gd name="connsiteX1217" fmla="*/ 279248 w 5856706"/>
                  <a:gd name="connsiteY1217" fmla="*/ 4294099 h 6245647"/>
                  <a:gd name="connsiteX1218" fmla="*/ 247720 w 5856706"/>
                  <a:gd name="connsiteY1218" fmla="*/ 4348010 h 6245647"/>
                  <a:gd name="connsiteX1219" fmla="*/ 256102 w 5856706"/>
                  <a:gd name="connsiteY1219" fmla="*/ 4359917 h 6245647"/>
                  <a:gd name="connsiteX1220" fmla="*/ 240386 w 5856706"/>
                  <a:gd name="connsiteY1220" fmla="*/ 4373157 h 6245647"/>
                  <a:gd name="connsiteX1221" fmla="*/ 239052 w 5856706"/>
                  <a:gd name="connsiteY1221" fmla="*/ 4418591 h 6245647"/>
                  <a:gd name="connsiteX1222" fmla="*/ 222098 w 5856706"/>
                  <a:gd name="connsiteY1222" fmla="*/ 4394778 h 6245647"/>
                  <a:gd name="connsiteX1223" fmla="*/ 198666 w 5856706"/>
                  <a:gd name="connsiteY1223" fmla="*/ 4570705 h 6245647"/>
                  <a:gd name="connsiteX1224" fmla="*/ 218478 w 5856706"/>
                  <a:gd name="connsiteY1224" fmla="*/ 4586231 h 6245647"/>
                  <a:gd name="connsiteX1225" fmla="*/ 195142 w 5856706"/>
                  <a:gd name="connsiteY1225" fmla="*/ 4624521 h 6245647"/>
                  <a:gd name="connsiteX1226" fmla="*/ 187141 w 5856706"/>
                  <a:gd name="connsiteY1226" fmla="*/ 4722724 h 6245647"/>
                  <a:gd name="connsiteX1227" fmla="*/ 201714 w 5856706"/>
                  <a:gd name="connsiteY1227" fmla="*/ 4672432 h 6245647"/>
                  <a:gd name="connsiteX1228" fmla="*/ 213240 w 5856706"/>
                  <a:gd name="connsiteY1228" fmla="*/ 4703483 h 6245647"/>
                  <a:gd name="connsiteX1229" fmla="*/ 212573 w 5856706"/>
                  <a:gd name="connsiteY1229" fmla="*/ 4620807 h 6245647"/>
                  <a:gd name="connsiteX1230" fmla="*/ 266008 w 5856706"/>
                  <a:gd name="connsiteY1230" fmla="*/ 4491362 h 6245647"/>
                  <a:gd name="connsiteX1231" fmla="*/ 309918 w 5856706"/>
                  <a:gd name="connsiteY1231" fmla="*/ 4477741 h 6245647"/>
                  <a:gd name="connsiteX1232" fmla="*/ 300203 w 5856706"/>
                  <a:gd name="connsiteY1232" fmla="*/ 4483837 h 6245647"/>
                  <a:gd name="connsiteX1233" fmla="*/ 296012 w 5856706"/>
                  <a:gd name="connsiteY1233" fmla="*/ 4555656 h 6245647"/>
                  <a:gd name="connsiteX1234" fmla="*/ 309442 w 5856706"/>
                  <a:gd name="connsiteY1234" fmla="*/ 4550798 h 6245647"/>
                  <a:gd name="connsiteX1235" fmla="*/ 292964 w 5856706"/>
                  <a:gd name="connsiteY1235" fmla="*/ 4609567 h 6245647"/>
                  <a:gd name="connsiteX1236" fmla="*/ 307823 w 5856706"/>
                  <a:gd name="connsiteY1236" fmla="*/ 4614234 h 6245647"/>
                  <a:gd name="connsiteX1237" fmla="*/ 377165 w 5856706"/>
                  <a:gd name="connsiteY1237" fmla="*/ 4626617 h 6245647"/>
                  <a:gd name="connsiteX1238" fmla="*/ 403358 w 5856706"/>
                  <a:gd name="connsiteY1238" fmla="*/ 4588802 h 6245647"/>
                  <a:gd name="connsiteX1239" fmla="*/ 416979 w 5856706"/>
                  <a:gd name="connsiteY1239" fmla="*/ 4538320 h 6245647"/>
                  <a:gd name="connsiteX1240" fmla="*/ 389928 w 5856706"/>
                  <a:gd name="connsiteY1240" fmla="*/ 4521366 h 6245647"/>
                  <a:gd name="connsiteX1241" fmla="*/ 421075 w 5856706"/>
                  <a:gd name="connsiteY1241" fmla="*/ 4494029 h 6245647"/>
                  <a:gd name="connsiteX1242" fmla="*/ 447174 w 5856706"/>
                  <a:gd name="connsiteY1242" fmla="*/ 4529081 h 6245647"/>
                  <a:gd name="connsiteX1243" fmla="*/ 416693 w 5856706"/>
                  <a:gd name="connsiteY1243" fmla="*/ 4583659 h 6245647"/>
                  <a:gd name="connsiteX1244" fmla="*/ 449936 w 5856706"/>
                  <a:gd name="connsiteY1244" fmla="*/ 4593375 h 6245647"/>
                  <a:gd name="connsiteX1245" fmla="*/ 429171 w 5856706"/>
                  <a:gd name="connsiteY1245" fmla="*/ 4596423 h 6245647"/>
                  <a:gd name="connsiteX1246" fmla="*/ 408311 w 5856706"/>
                  <a:gd name="connsiteY1246" fmla="*/ 4644809 h 6245647"/>
                  <a:gd name="connsiteX1247" fmla="*/ 432124 w 5856706"/>
                  <a:gd name="connsiteY1247" fmla="*/ 4615377 h 6245647"/>
                  <a:gd name="connsiteX1248" fmla="*/ 430505 w 5856706"/>
                  <a:gd name="connsiteY1248" fmla="*/ 4651382 h 6245647"/>
                  <a:gd name="connsiteX1249" fmla="*/ 394691 w 5856706"/>
                  <a:gd name="connsiteY1249" fmla="*/ 4695292 h 6245647"/>
                  <a:gd name="connsiteX1250" fmla="*/ 410407 w 5856706"/>
                  <a:gd name="connsiteY1250" fmla="*/ 4727010 h 6245647"/>
                  <a:gd name="connsiteX1251" fmla="*/ 402882 w 5856706"/>
                  <a:gd name="connsiteY1251" fmla="*/ 4770349 h 6245647"/>
                  <a:gd name="connsiteX1252" fmla="*/ 384118 w 5856706"/>
                  <a:gd name="connsiteY1252" fmla="*/ 4764825 h 6245647"/>
                  <a:gd name="connsiteX1253" fmla="*/ 429933 w 5856706"/>
                  <a:gd name="connsiteY1253" fmla="*/ 4759967 h 6245647"/>
                  <a:gd name="connsiteX1254" fmla="*/ 406025 w 5856706"/>
                  <a:gd name="connsiteY1254" fmla="*/ 4789304 h 6245647"/>
                  <a:gd name="connsiteX1255" fmla="*/ 398596 w 5856706"/>
                  <a:gd name="connsiteY1255" fmla="*/ 4832452 h 6245647"/>
                  <a:gd name="connsiteX1256" fmla="*/ 415074 w 5856706"/>
                  <a:gd name="connsiteY1256" fmla="*/ 4800924 h 6245647"/>
                  <a:gd name="connsiteX1257" fmla="*/ 427266 w 5856706"/>
                  <a:gd name="connsiteY1257" fmla="*/ 4831690 h 6245647"/>
                  <a:gd name="connsiteX1258" fmla="*/ 442125 w 5856706"/>
                  <a:gd name="connsiteY1258" fmla="*/ 4790637 h 6245647"/>
                  <a:gd name="connsiteX1259" fmla="*/ 498227 w 5856706"/>
                  <a:gd name="connsiteY1259" fmla="*/ 4761586 h 6245647"/>
                  <a:gd name="connsiteX1260" fmla="*/ 453841 w 5856706"/>
                  <a:gd name="connsiteY1260" fmla="*/ 4839310 h 6245647"/>
                  <a:gd name="connsiteX1261" fmla="*/ 458889 w 5856706"/>
                  <a:gd name="connsiteY1261" fmla="*/ 4804544 h 6245647"/>
                  <a:gd name="connsiteX1262" fmla="*/ 439363 w 5856706"/>
                  <a:gd name="connsiteY1262" fmla="*/ 4817021 h 6245647"/>
                  <a:gd name="connsiteX1263" fmla="*/ 447840 w 5856706"/>
                  <a:gd name="connsiteY1263" fmla="*/ 4846645 h 6245647"/>
                  <a:gd name="connsiteX1264" fmla="*/ 415646 w 5856706"/>
                  <a:gd name="connsiteY1264" fmla="*/ 4891698 h 6245647"/>
                  <a:gd name="connsiteX1265" fmla="*/ 399549 w 5856706"/>
                  <a:gd name="connsiteY1265" fmla="*/ 4968564 h 6245647"/>
                  <a:gd name="connsiteX1266" fmla="*/ 431267 w 5856706"/>
                  <a:gd name="connsiteY1266" fmla="*/ 4941608 h 6245647"/>
                  <a:gd name="connsiteX1267" fmla="*/ 424790 w 5856706"/>
                  <a:gd name="connsiteY1267" fmla="*/ 4903508 h 6245647"/>
                  <a:gd name="connsiteX1268" fmla="*/ 437458 w 5856706"/>
                  <a:gd name="connsiteY1268" fmla="*/ 4870933 h 6245647"/>
                  <a:gd name="connsiteX1269" fmla="*/ 461366 w 5856706"/>
                  <a:gd name="connsiteY1269" fmla="*/ 4841596 h 6245647"/>
                  <a:gd name="connsiteX1270" fmla="*/ 493846 w 5856706"/>
                  <a:gd name="connsiteY1270" fmla="*/ 4841787 h 6245647"/>
                  <a:gd name="connsiteX1271" fmla="*/ 543376 w 5856706"/>
                  <a:gd name="connsiteY1271" fmla="*/ 4711294 h 6245647"/>
                  <a:gd name="connsiteX1272" fmla="*/ 524231 w 5856706"/>
                  <a:gd name="connsiteY1272" fmla="*/ 4660526 h 6245647"/>
                  <a:gd name="connsiteX1273" fmla="*/ 537566 w 5856706"/>
                  <a:gd name="connsiteY1273" fmla="*/ 4655382 h 6245647"/>
                  <a:gd name="connsiteX1274" fmla="*/ 544614 w 5856706"/>
                  <a:gd name="connsiteY1274" fmla="*/ 4612043 h 6245647"/>
                  <a:gd name="connsiteX1275" fmla="*/ 512801 w 5856706"/>
                  <a:gd name="connsiteY1275" fmla="*/ 4611853 h 6245647"/>
                  <a:gd name="connsiteX1276" fmla="*/ 511562 w 5856706"/>
                  <a:gd name="connsiteY1276" fmla="*/ 4647762 h 6245647"/>
                  <a:gd name="connsiteX1277" fmla="*/ 466224 w 5856706"/>
                  <a:gd name="connsiteY1277" fmla="*/ 4607281 h 6245647"/>
                  <a:gd name="connsiteX1278" fmla="*/ 517849 w 5856706"/>
                  <a:gd name="connsiteY1278" fmla="*/ 4577087 h 6245647"/>
                  <a:gd name="connsiteX1279" fmla="*/ 505276 w 5856706"/>
                  <a:gd name="connsiteY1279" fmla="*/ 4564418 h 6245647"/>
                  <a:gd name="connsiteX1280" fmla="*/ 530993 w 5856706"/>
                  <a:gd name="connsiteY1280" fmla="*/ 4526509 h 6245647"/>
                  <a:gd name="connsiteX1281" fmla="*/ 529660 w 5856706"/>
                  <a:gd name="connsiteY1281" fmla="*/ 4562323 h 6245647"/>
                  <a:gd name="connsiteX1282" fmla="*/ 584905 w 5856706"/>
                  <a:gd name="connsiteY1282" fmla="*/ 4469931 h 6245647"/>
                  <a:gd name="connsiteX1283" fmla="*/ 614147 w 5856706"/>
                  <a:gd name="connsiteY1283" fmla="*/ 4478503 h 6245647"/>
                  <a:gd name="connsiteX1284" fmla="*/ 637483 w 5856706"/>
                  <a:gd name="connsiteY1284" fmla="*/ 4385730 h 6245647"/>
                  <a:gd name="connsiteX1285" fmla="*/ 650818 w 5856706"/>
                  <a:gd name="connsiteY1285" fmla="*/ 4425830 h 6245647"/>
                  <a:gd name="connsiteX1286" fmla="*/ 628244 w 5856706"/>
                  <a:gd name="connsiteY1286" fmla="*/ 4500601 h 6245647"/>
                  <a:gd name="connsiteX1287" fmla="*/ 638721 w 5856706"/>
                  <a:gd name="connsiteY1287" fmla="*/ 4521842 h 6245647"/>
                  <a:gd name="connsiteX1288" fmla="*/ 662819 w 5856706"/>
                  <a:gd name="connsiteY1288" fmla="*/ 4456405 h 6245647"/>
                  <a:gd name="connsiteX1289" fmla="*/ 700919 w 5856706"/>
                  <a:gd name="connsiteY1289" fmla="*/ 4476789 h 6245647"/>
                  <a:gd name="connsiteX1290" fmla="*/ 676440 w 5856706"/>
                  <a:gd name="connsiteY1290" fmla="*/ 4496696 h 6245647"/>
                  <a:gd name="connsiteX1291" fmla="*/ 666153 w 5856706"/>
                  <a:gd name="connsiteY1291" fmla="*/ 4538796 h 6245647"/>
                  <a:gd name="connsiteX1292" fmla="*/ 714350 w 5856706"/>
                  <a:gd name="connsiteY1292" fmla="*/ 4534796 h 6245647"/>
                  <a:gd name="connsiteX1293" fmla="*/ 698443 w 5856706"/>
                  <a:gd name="connsiteY1293" fmla="*/ 4584421 h 6245647"/>
                  <a:gd name="connsiteX1294" fmla="*/ 723684 w 5856706"/>
                  <a:gd name="connsiteY1294" fmla="*/ 4627760 h 6245647"/>
                  <a:gd name="connsiteX1295" fmla="*/ 708158 w 5856706"/>
                  <a:gd name="connsiteY1295" fmla="*/ 4659478 h 6245647"/>
                  <a:gd name="connsiteX1296" fmla="*/ 739972 w 5856706"/>
                  <a:gd name="connsiteY1296" fmla="*/ 4659668 h 6245647"/>
                  <a:gd name="connsiteX1297" fmla="*/ 708730 w 5856706"/>
                  <a:gd name="connsiteY1297" fmla="*/ 4740917 h 6245647"/>
                  <a:gd name="connsiteX1298" fmla="*/ 690251 w 5856706"/>
                  <a:gd name="connsiteY1298" fmla="*/ 4717581 h 6245647"/>
                  <a:gd name="connsiteX1299" fmla="*/ 683870 w 5856706"/>
                  <a:gd name="connsiteY1299" fmla="*/ 4760920 h 6245647"/>
                  <a:gd name="connsiteX1300" fmla="*/ 696633 w 5856706"/>
                  <a:gd name="connsiteY1300" fmla="*/ 4791685 h 6245647"/>
                  <a:gd name="connsiteX1301" fmla="*/ 671773 w 5856706"/>
                  <a:gd name="connsiteY1301" fmla="*/ 4811687 h 6245647"/>
                  <a:gd name="connsiteX1302" fmla="*/ 670916 w 5856706"/>
                  <a:gd name="connsiteY1302" fmla="*/ 4865599 h 6245647"/>
                  <a:gd name="connsiteX1303" fmla="*/ 648723 w 5856706"/>
                  <a:gd name="connsiteY1303" fmla="*/ 4823022 h 6245647"/>
                  <a:gd name="connsiteX1304" fmla="*/ 642055 w 5856706"/>
                  <a:gd name="connsiteY1304" fmla="*/ 4884363 h 6245647"/>
                  <a:gd name="connsiteX1305" fmla="*/ 590906 w 5856706"/>
                  <a:gd name="connsiteY1305" fmla="*/ 4860551 h 6245647"/>
                  <a:gd name="connsiteX1306" fmla="*/ 557187 w 5856706"/>
                  <a:gd name="connsiteY1306" fmla="*/ 4914176 h 6245647"/>
                  <a:gd name="connsiteX1307" fmla="*/ 583857 w 5856706"/>
                  <a:gd name="connsiteY1307" fmla="*/ 4921892 h 6245647"/>
                  <a:gd name="connsiteX1308" fmla="*/ 590144 w 5856706"/>
                  <a:gd name="connsiteY1308" fmla="*/ 4896460 h 6245647"/>
                  <a:gd name="connsiteX1309" fmla="*/ 624434 w 5856706"/>
                  <a:gd name="connsiteY1309" fmla="*/ 4906366 h 6245647"/>
                  <a:gd name="connsiteX1310" fmla="*/ 562712 w 5856706"/>
                  <a:gd name="connsiteY1310" fmla="*/ 4924749 h 6245647"/>
                  <a:gd name="connsiteX1311" fmla="*/ 554711 w 5856706"/>
                  <a:gd name="connsiteY1311" fmla="*/ 4940561 h 6245647"/>
                  <a:gd name="connsiteX1312" fmla="*/ 550520 w 5856706"/>
                  <a:gd name="connsiteY1312" fmla="*/ 4957515 h 6245647"/>
                  <a:gd name="connsiteX1313" fmla="*/ 564141 w 5856706"/>
                  <a:gd name="connsiteY1313" fmla="*/ 4952372 h 6245647"/>
                  <a:gd name="connsiteX1314" fmla="*/ 544233 w 5856706"/>
                  <a:gd name="connsiteY1314" fmla="*/ 4982757 h 6245647"/>
                  <a:gd name="connsiteX1315" fmla="*/ 549472 w 5856706"/>
                  <a:gd name="connsiteY1315" fmla="*/ 5011427 h 6245647"/>
                  <a:gd name="connsiteX1316" fmla="*/ 590334 w 5856706"/>
                  <a:gd name="connsiteY1316" fmla="*/ 4995901 h 6245647"/>
                  <a:gd name="connsiteX1317" fmla="*/ 577285 w 5856706"/>
                  <a:gd name="connsiteY1317" fmla="*/ 4965135 h 6245647"/>
                  <a:gd name="connsiteX1318" fmla="*/ 617480 w 5856706"/>
                  <a:gd name="connsiteY1318" fmla="*/ 4985614 h 6245647"/>
                  <a:gd name="connsiteX1319" fmla="*/ 607289 w 5856706"/>
                  <a:gd name="connsiteY1319" fmla="*/ 5027810 h 6245647"/>
                  <a:gd name="connsiteX1320" fmla="*/ 595192 w 5856706"/>
                  <a:gd name="connsiteY1320" fmla="*/ 5060480 h 6245647"/>
                  <a:gd name="connsiteX1321" fmla="*/ 575856 w 5856706"/>
                  <a:gd name="connsiteY1321" fmla="*/ 5055051 h 6245647"/>
                  <a:gd name="connsiteX1322" fmla="*/ 569474 w 5856706"/>
                  <a:gd name="connsiteY1322" fmla="*/ 5098295 h 6245647"/>
                  <a:gd name="connsiteX1323" fmla="*/ 549186 w 5856706"/>
                  <a:gd name="connsiteY1323" fmla="*/ 5029334 h 6245647"/>
                  <a:gd name="connsiteX1324" fmla="*/ 523564 w 5856706"/>
                  <a:gd name="connsiteY1324" fmla="*/ 5049146 h 6245647"/>
                  <a:gd name="connsiteX1325" fmla="*/ 538709 w 5856706"/>
                  <a:gd name="connsiteY1325" fmla="*/ 5071530 h 6245647"/>
                  <a:gd name="connsiteX1326" fmla="*/ 516611 w 5856706"/>
                  <a:gd name="connsiteY1326" fmla="*/ 5110296 h 6245647"/>
                  <a:gd name="connsiteX1327" fmla="*/ 486798 w 5856706"/>
                  <a:gd name="connsiteY1327" fmla="*/ 5246408 h 6245647"/>
                  <a:gd name="connsiteX1328" fmla="*/ 519087 w 5856706"/>
                  <a:gd name="connsiteY1328" fmla="*/ 5201260 h 6245647"/>
                  <a:gd name="connsiteX1329" fmla="*/ 510419 w 5856706"/>
                  <a:gd name="connsiteY1329" fmla="*/ 5253076 h 6245647"/>
                  <a:gd name="connsiteX1330" fmla="*/ 544233 w 5856706"/>
                  <a:gd name="connsiteY1330" fmla="*/ 5235455 h 6245647"/>
                  <a:gd name="connsiteX1331" fmla="*/ 530803 w 5856706"/>
                  <a:gd name="connsiteY1331" fmla="*/ 5204594 h 6245647"/>
                  <a:gd name="connsiteX1332" fmla="*/ 544900 w 5856706"/>
                  <a:gd name="connsiteY1332" fmla="*/ 5181448 h 6245647"/>
                  <a:gd name="connsiteX1333" fmla="*/ 552044 w 5856706"/>
                  <a:gd name="connsiteY1333" fmla="*/ 5237646 h 6245647"/>
                  <a:gd name="connsiteX1334" fmla="*/ 568522 w 5856706"/>
                  <a:gd name="connsiteY1334" fmla="*/ 5170018 h 6245647"/>
                  <a:gd name="connsiteX1335" fmla="*/ 583952 w 5856706"/>
                  <a:gd name="connsiteY1335" fmla="*/ 5192497 h 6245647"/>
                  <a:gd name="connsiteX1336" fmla="*/ 641388 w 5856706"/>
                  <a:gd name="connsiteY1336" fmla="*/ 5109439 h 6245647"/>
                  <a:gd name="connsiteX1337" fmla="*/ 637864 w 5856706"/>
                  <a:gd name="connsiteY1337" fmla="*/ 5072387 h 6245647"/>
                  <a:gd name="connsiteX1338" fmla="*/ 678917 w 5856706"/>
                  <a:gd name="connsiteY1338" fmla="*/ 5020857 h 6245647"/>
                  <a:gd name="connsiteX1339" fmla="*/ 663677 w 5856706"/>
                  <a:gd name="connsiteY1339" fmla="*/ 4998472 h 6245647"/>
                  <a:gd name="connsiteX1340" fmla="*/ 632435 w 5856706"/>
                  <a:gd name="connsiteY1340" fmla="*/ 5025714 h 6245647"/>
                  <a:gd name="connsiteX1341" fmla="*/ 710444 w 5856706"/>
                  <a:gd name="connsiteY1341" fmla="*/ 4921606 h 6245647"/>
                  <a:gd name="connsiteX1342" fmla="*/ 678536 w 5856706"/>
                  <a:gd name="connsiteY1342" fmla="*/ 4867409 h 6245647"/>
                  <a:gd name="connsiteX1343" fmla="*/ 675011 w 5856706"/>
                  <a:gd name="connsiteY1343" fmla="*/ 4848359 h 6245647"/>
                  <a:gd name="connsiteX1344" fmla="*/ 691966 w 5856706"/>
                  <a:gd name="connsiteY1344" fmla="*/ 4862265 h 6245647"/>
                  <a:gd name="connsiteX1345" fmla="*/ 728542 w 5856706"/>
                  <a:gd name="connsiteY1345" fmla="*/ 4827499 h 6245647"/>
                  <a:gd name="connsiteX1346" fmla="*/ 721112 w 5856706"/>
                  <a:gd name="connsiteY1346" fmla="*/ 4807401 h 6245647"/>
                  <a:gd name="connsiteX1347" fmla="*/ 736448 w 5856706"/>
                  <a:gd name="connsiteY1347" fmla="*/ 4793780 h 6245647"/>
                  <a:gd name="connsiteX1348" fmla="*/ 732257 w 5856706"/>
                  <a:gd name="connsiteY1348" fmla="*/ 4828737 h 6245647"/>
                  <a:gd name="connsiteX1349" fmla="*/ 792455 w 5856706"/>
                  <a:gd name="connsiteY1349" fmla="*/ 4844930 h 6245647"/>
                  <a:gd name="connsiteX1350" fmla="*/ 811505 w 5856706"/>
                  <a:gd name="connsiteY1350" fmla="*/ 4796162 h 6245647"/>
                  <a:gd name="connsiteX1351" fmla="*/ 856463 w 5856706"/>
                  <a:gd name="connsiteY1351" fmla="*/ 4808163 h 6245647"/>
                  <a:gd name="connsiteX1352" fmla="*/ 813791 w 5856706"/>
                  <a:gd name="connsiteY1352" fmla="*/ 4733964 h 6245647"/>
                  <a:gd name="connsiteX1353" fmla="*/ 786168 w 5856706"/>
                  <a:gd name="connsiteY1353" fmla="*/ 4699483 h 6245647"/>
                  <a:gd name="connsiteX1354" fmla="*/ 805028 w 5856706"/>
                  <a:gd name="connsiteY1354" fmla="*/ 4668717 h 6245647"/>
                  <a:gd name="connsiteX1355" fmla="*/ 832555 w 5856706"/>
                  <a:gd name="connsiteY1355" fmla="*/ 4703007 h 6245647"/>
                  <a:gd name="connsiteX1356" fmla="*/ 858749 w 5856706"/>
                  <a:gd name="connsiteY1356" fmla="*/ 4656240 h 6245647"/>
                  <a:gd name="connsiteX1357" fmla="*/ 851510 w 5856706"/>
                  <a:gd name="connsiteY1357" fmla="*/ 4636427 h 6245647"/>
                  <a:gd name="connsiteX1358" fmla="*/ 881323 w 5856706"/>
                  <a:gd name="connsiteY1358" fmla="*/ 4590612 h 6245647"/>
                  <a:gd name="connsiteX1359" fmla="*/ 897516 w 5856706"/>
                  <a:gd name="connsiteY1359" fmla="*/ 4693768 h 6245647"/>
                  <a:gd name="connsiteX1360" fmla="*/ 912374 w 5856706"/>
                  <a:gd name="connsiteY1360" fmla="*/ 4661764 h 6245647"/>
                  <a:gd name="connsiteX1361" fmla="*/ 949617 w 5856706"/>
                  <a:gd name="connsiteY1361" fmla="*/ 4743489 h 6245647"/>
                  <a:gd name="connsiteX1362" fmla="*/ 936663 w 5856706"/>
                  <a:gd name="connsiteY1362" fmla="*/ 4749013 h 6245647"/>
                  <a:gd name="connsiteX1363" fmla="*/ 931615 w 5856706"/>
                  <a:gd name="connsiteY1363" fmla="*/ 4864170 h 6245647"/>
                  <a:gd name="connsiteX1364" fmla="*/ 968667 w 5856706"/>
                  <a:gd name="connsiteY1364" fmla="*/ 4802353 h 6245647"/>
                  <a:gd name="connsiteX1365" fmla="*/ 955523 w 5856706"/>
                  <a:gd name="connsiteY1365" fmla="*/ 4789875 h 6245647"/>
                  <a:gd name="connsiteX1366" fmla="*/ 977525 w 5856706"/>
                  <a:gd name="connsiteY1366" fmla="*/ 4742060 h 6245647"/>
                  <a:gd name="connsiteX1367" fmla="*/ 964381 w 5856706"/>
                  <a:gd name="connsiteY1367" fmla="*/ 4729582 h 6245647"/>
                  <a:gd name="connsiteX1368" fmla="*/ 982574 w 5856706"/>
                  <a:gd name="connsiteY1368" fmla="*/ 4662812 h 6245647"/>
                  <a:gd name="connsiteX1369" fmla="*/ 1013625 w 5856706"/>
                  <a:gd name="connsiteY1369" fmla="*/ 4608424 h 6245647"/>
                  <a:gd name="connsiteX1370" fmla="*/ 1072394 w 5856706"/>
                  <a:gd name="connsiteY1370" fmla="*/ 4606424 h 6245647"/>
                  <a:gd name="connsiteX1371" fmla="*/ 1060012 w 5856706"/>
                  <a:gd name="connsiteY1371" fmla="*/ 4647762 h 6245647"/>
                  <a:gd name="connsiteX1372" fmla="*/ 1094111 w 5856706"/>
                  <a:gd name="connsiteY1372" fmla="*/ 4576325 h 6245647"/>
                  <a:gd name="connsiteX1373" fmla="*/ 1094492 w 5856706"/>
                  <a:gd name="connsiteY1373" fmla="*/ 4612329 h 6245647"/>
                  <a:gd name="connsiteX1374" fmla="*/ 1110494 w 5856706"/>
                  <a:gd name="connsiteY1374" fmla="*/ 4571848 h 6245647"/>
                  <a:gd name="connsiteX1375" fmla="*/ 1109256 w 5856706"/>
                  <a:gd name="connsiteY1375" fmla="*/ 4616330 h 6245647"/>
                  <a:gd name="connsiteX1376" fmla="*/ 1133069 w 5856706"/>
                  <a:gd name="connsiteY1376" fmla="*/ 4613853 h 6245647"/>
                  <a:gd name="connsiteX1377" fmla="*/ 1140212 w 5856706"/>
                  <a:gd name="connsiteY1377" fmla="*/ 4794447 h 6245647"/>
                  <a:gd name="connsiteX1378" fmla="*/ 1151928 w 5856706"/>
                  <a:gd name="connsiteY1378" fmla="*/ 4815402 h 6245647"/>
                  <a:gd name="connsiteX1379" fmla="*/ 1174026 w 5856706"/>
                  <a:gd name="connsiteY1379" fmla="*/ 4803305 h 6245647"/>
                  <a:gd name="connsiteX1380" fmla="*/ 1174884 w 5856706"/>
                  <a:gd name="connsiteY1380" fmla="*/ 4839215 h 6245647"/>
                  <a:gd name="connsiteX1381" fmla="*/ 1201649 w 5856706"/>
                  <a:gd name="connsiteY1381" fmla="*/ 4801305 h 6245647"/>
                  <a:gd name="connsiteX1382" fmla="*/ 1193076 w 5856706"/>
                  <a:gd name="connsiteY1382" fmla="*/ 4825880 h 6245647"/>
                  <a:gd name="connsiteX1383" fmla="*/ 1222889 w 5856706"/>
                  <a:gd name="connsiteY1383" fmla="*/ 4833214 h 6245647"/>
                  <a:gd name="connsiteX1384" fmla="*/ 1230319 w 5856706"/>
                  <a:gd name="connsiteY1384" fmla="*/ 4835119 h 6245647"/>
                  <a:gd name="connsiteX1385" fmla="*/ 1245750 w 5856706"/>
                  <a:gd name="connsiteY1385" fmla="*/ 4856741 h 6245647"/>
                  <a:gd name="connsiteX1386" fmla="*/ 1214317 w 5856706"/>
                  <a:gd name="connsiteY1386" fmla="*/ 4857789 h 6245647"/>
                  <a:gd name="connsiteX1387" fmla="*/ 1196600 w 5856706"/>
                  <a:gd name="connsiteY1387" fmla="*/ 4889030 h 6245647"/>
                  <a:gd name="connsiteX1388" fmla="*/ 1202982 w 5856706"/>
                  <a:gd name="connsiteY1388" fmla="*/ 4917320 h 6245647"/>
                  <a:gd name="connsiteX1389" fmla="*/ 1226509 w 5856706"/>
                  <a:gd name="connsiteY1389" fmla="*/ 4896460 h 6245647"/>
                  <a:gd name="connsiteX1390" fmla="*/ 1231938 w 5856706"/>
                  <a:gd name="connsiteY1390" fmla="*/ 4951133 h 6245647"/>
                  <a:gd name="connsiteX1391" fmla="*/ 1224985 w 5856706"/>
                  <a:gd name="connsiteY1391" fmla="*/ 4967231 h 6245647"/>
                  <a:gd name="connsiteX1392" fmla="*/ 1175074 w 5856706"/>
                  <a:gd name="connsiteY1392" fmla="*/ 4919320 h 6245647"/>
                  <a:gd name="connsiteX1393" fmla="*/ 1175550 w 5856706"/>
                  <a:gd name="connsiteY1393" fmla="*/ 4937227 h 6245647"/>
                  <a:gd name="connsiteX1394" fmla="*/ 1129449 w 5856706"/>
                  <a:gd name="connsiteY1394" fmla="*/ 4889697 h 6245647"/>
                  <a:gd name="connsiteX1395" fmla="*/ 1100017 w 5856706"/>
                  <a:gd name="connsiteY1395" fmla="*/ 4917796 h 6245647"/>
                  <a:gd name="connsiteX1396" fmla="*/ 1100874 w 5856706"/>
                  <a:gd name="connsiteY1396" fmla="*/ 4953705 h 6245647"/>
                  <a:gd name="connsiteX1397" fmla="*/ 1119829 w 5856706"/>
                  <a:gd name="connsiteY1397" fmla="*/ 4958658 h 6245647"/>
                  <a:gd name="connsiteX1398" fmla="*/ 1093254 w 5856706"/>
                  <a:gd name="connsiteY1398" fmla="*/ 4951705 h 6245647"/>
                  <a:gd name="connsiteX1399" fmla="*/ 1084301 w 5856706"/>
                  <a:gd name="connsiteY1399" fmla="*/ 4976089 h 6245647"/>
                  <a:gd name="connsiteX1400" fmla="*/ 1085253 w 5856706"/>
                  <a:gd name="connsiteY1400" fmla="*/ 5092485 h 6245647"/>
                  <a:gd name="connsiteX1401" fmla="*/ 1086777 w 5856706"/>
                  <a:gd name="connsiteY1401" fmla="*/ 5146301 h 6245647"/>
                  <a:gd name="connsiteX1402" fmla="*/ 1119353 w 5856706"/>
                  <a:gd name="connsiteY1402" fmla="*/ 5145825 h 6245647"/>
                  <a:gd name="connsiteX1403" fmla="*/ 1133545 w 5856706"/>
                  <a:gd name="connsiteY1403" fmla="*/ 5238217 h 6245647"/>
                  <a:gd name="connsiteX1404" fmla="*/ 1155071 w 5856706"/>
                  <a:gd name="connsiteY1404" fmla="*/ 5252314 h 6245647"/>
                  <a:gd name="connsiteX1405" fmla="*/ 1145166 w 5856706"/>
                  <a:gd name="connsiteY1405" fmla="*/ 5241075 h 6245647"/>
                  <a:gd name="connsiteX1406" fmla="*/ 1161549 w 5856706"/>
                  <a:gd name="connsiteY1406" fmla="*/ 5218500 h 6245647"/>
                  <a:gd name="connsiteX1407" fmla="*/ 1150500 w 5856706"/>
                  <a:gd name="connsiteY1407" fmla="*/ 5171161 h 6245647"/>
                  <a:gd name="connsiteX1408" fmla="*/ 1199744 w 5856706"/>
                  <a:gd name="connsiteY1408" fmla="*/ 5165255 h 6245647"/>
                  <a:gd name="connsiteX1409" fmla="*/ 1225842 w 5856706"/>
                  <a:gd name="connsiteY1409" fmla="*/ 5154016 h 6245647"/>
                  <a:gd name="connsiteX1410" fmla="*/ 1238225 w 5856706"/>
                  <a:gd name="connsiteY1410" fmla="*/ 5130299 h 6245647"/>
                  <a:gd name="connsiteX1411" fmla="*/ 1221366 w 5856706"/>
                  <a:gd name="connsiteY1411" fmla="*/ 5135061 h 6245647"/>
                  <a:gd name="connsiteX1412" fmla="*/ 1252131 w 5856706"/>
                  <a:gd name="connsiteY1412" fmla="*/ 5098200 h 6245647"/>
                  <a:gd name="connsiteX1413" fmla="*/ 1254608 w 5856706"/>
                  <a:gd name="connsiteY1413" fmla="*/ 5063148 h 6245647"/>
                  <a:gd name="connsiteX1414" fmla="*/ 1322997 w 5856706"/>
                  <a:gd name="connsiteY1414" fmla="*/ 5035525 h 6245647"/>
                  <a:gd name="connsiteX1415" fmla="*/ 1325950 w 5856706"/>
                  <a:gd name="connsiteY1415" fmla="*/ 5062766 h 6245647"/>
                  <a:gd name="connsiteX1416" fmla="*/ 1358621 w 5856706"/>
                  <a:gd name="connsiteY1416" fmla="*/ 5035239 h 6245647"/>
                  <a:gd name="connsiteX1417" fmla="*/ 1376623 w 5856706"/>
                  <a:gd name="connsiteY1417" fmla="*/ 4977613 h 6245647"/>
                  <a:gd name="connsiteX1418" fmla="*/ 1384243 w 5856706"/>
                  <a:gd name="connsiteY1418" fmla="*/ 5023809 h 6245647"/>
                  <a:gd name="connsiteX1419" fmla="*/ 1412913 w 5856706"/>
                  <a:gd name="connsiteY1419" fmla="*/ 4995234 h 6245647"/>
                  <a:gd name="connsiteX1420" fmla="*/ 1389577 w 5856706"/>
                  <a:gd name="connsiteY1420" fmla="*/ 5016189 h 6245647"/>
                  <a:gd name="connsiteX1421" fmla="*/ 1420438 w 5856706"/>
                  <a:gd name="connsiteY1421" fmla="*/ 4997044 h 6245647"/>
                  <a:gd name="connsiteX1422" fmla="*/ 1413485 w 5856706"/>
                  <a:gd name="connsiteY1422" fmla="*/ 4968755 h 6245647"/>
                  <a:gd name="connsiteX1423" fmla="*/ 1495590 w 5856706"/>
                  <a:gd name="connsiteY1423" fmla="*/ 4900270 h 6245647"/>
                  <a:gd name="connsiteX1424" fmla="*/ 1515307 w 5856706"/>
                  <a:gd name="connsiteY1424" fmla="*/ 4922845 h 6245647"/>
                  <a:gd name="connsiteX1425" fmla="*/ 1505020 w 5856706"/>
                  <a:gd name="connsiteY1425" fmla="*/ 4938084 h 6245647"/>
                  <a:gd name="connsiteX1426" fmla="*/ 1552645 w 5856706"/>
                  <a:gd name="connsiteY1426" fmla="*/ 4958468 h 6245647"/>
                  <a:gd name="connsiteX1427" fmla="*/ 1547121 w 5856706"/>
                  <a:gd name="connsiteY1427" fmla="*/ 4992567 h 6245647"/>
                  <a:gd name="connsiteX1428" fmla="*/ 1543691 w 5856706"/>
                  <a:gd name="connsiteY1428" fmla="*/ 4965135 h 6245647"/>
                  <a:gd name="connsiteX1429" fmla="*/ 1518260 w 5856706"/>
                  <a:gd name="connsiteY1429" fmla="*/ 4976660 h 6245647"/>
                  <a:gd name="connsiteX1430" fmla="*/ 1507116 w 5856706"/>
                  <a:gd name="connsiteY1430" fmla="*/ 5044764 h 6245647"/>
                  <a:gd name="connsiteX1431" fmla="*/ 1441774 w 5856706"/>
                  <a:gd name="connsiteY1431" fmla="*/ 5011141 h 6245647"/>
                  <a:gd name="connsiteX1432" fmla="*/ 1512926 w 5856706"/>
                  <a:gd name="connsiteY1432" fmla="*/ 5081721 h 6245647"/>
                  <a:gd name="connsiteX1433" fmla="*/ 1503496 w 5856706"/>
                  <a:gd name="connsiteY1433" fmla="*/ 5114773 h 6245647"/>
                  <a:gd name="connsiteX1434" fmla="*/ 1506925 w 5856706"/>
                  <a:gd name="connsiteY1434" fmla="*/ 5142300 h 6245647"/>
                  <a:gd name="connsiteX1435" fmla="*/ 1526070 w 5856706"/>
                  <a:gd name="connsiteY1435" fmla="*/ 5146777 h 6245647"/>
                  <a:gd name="connsiteX1436" fmla="*/ 1484255 w 5856706"/>
                  <a:gd name="connsiteY1436" fmla="*/ 5207546 h 6245647"/>
                  <a:gd name="connsiteX1437" fmla="*/ 1450632 w 5856706"/>
                  <a:gd name="connsiteY1437" fmla="*/ 5217167 h 6245647"/>
                  <a:gd name="connsiteX1438" fmla="*/ 1499305 w 5856706"/>
                  <a:gd name="connsiteY1438" fmla="*/ 5140395 h 6245647"/>
                  <a:gd name="connsiteX1439" fmla="*/ 1475873 w 5856706"/>
                  <a:gd name="connsiteY1439" fmla="*/ 5161255 h 6245647"/>
                  <a:gd name="connsiteX1440" fmla="*/ 1493400 w 5856706"/>
                  <a:gd name="connsiteY1440" fmla="*/ 5103533 h 6245647"/>
                  <a:gd name="connsiteX1441" fmla="*/ 1448537 w 5856706"/>
                  <a:gd name="connsiteY1441" fmla="*/ 5181257 h 6245647"/>
                  <a:gd name="connsiteX1442" fmla="*/ 1430820 w 5856706"/>
                  <a:gd name="connsiteY1442" fmla="*/ 5168113 h 6245647"/>
                  <a:gd name="connsiteX1443" fmla="*/ 1417295 w 5856706"/>
                  <a:gd name="connsiteY1443" fmla="*/ 5200212 h 6245647"/>
                  <a:gd name="connsiteX1444" fmla="*/ 1417771 w 5856706"/>
                  <a:gd name="connsiteY1444" fmla="*/ 5244694 h 6245647"/>
                  <a:gd name="connsiteX1445" fmla="*/ 1389101 w 5856706"/>
                  <a:gd name="connsiteY1445" fmla="*/ 5317560 h 6245647"/>
                  <a:gd name="connsiteX1446" fmla="*/ 1340237 w 5856706"/>
                  <a:gd name="connsiteY1446" fmla="*/ 5296986 h 6245647"/>
                  <a:gd name="connsiteX1447" fmla="*/ 1351572 w 5856706"/>
                  <a:gd name="connsiteY1447" fmla="*/ 5255362 h 6245647"/>
                  <a:gd name="connsiteX1448" fmla="*/ 1327188 w 5856706"/>
                  <a:gd name="connsiteY1448" fmla="*/ 5302606 h 6245647"/>
                  <a:gd name="connsiteX1449" fmla="*/ 1370241 w 5856706"/>
                  <a:gd name="connsiteY1449" fmla="*/ 5357375 h 6245647"/>
                  <a:gd name="connsiteX1450" fmla="*/ 1347857 w 5856706"/>
                  <a:gd name="connsiteY1450" fmla="*/ 5369662 h 6245647"/>
                  <a:gd name="connsiteX1451" fmla="*/ 1381005 w 5856706"/>
                  <a:gd name="connsiteY1451" fmla="*/ 5342135 h 6245647"/>
                  <a:gd name="connsiteX1452" fmla="*/ 1420914 w 5856706"/>
                  <a:gd name="connsiteY1452" fmla="*/ 5369376 h 6245647"/>
                  <a:gd name="connsiteX1453" fmla="*/ 1403864 w 5856706"/>
                  <a:gd name="connsiteY1453" fmla="*/ 5374138 h 6245647"/>
                  <a:gd name="connsiteX1454" fmla="*/ 1409770 w 5856706"/>
                  <a:gd name="connsiteY1454" fmla="*/ 5411001 h 6245647"/>
                  <a:gd name="connsiteX1455" fmla="*/ 1422247 w 5856706"/>
                  <a:gd name="connsiteY1455" fmla="*/ 5360899 h 6245647"/>
                  <a:gd name="connsiteX1456" fmla="*/ 1430058 w 5856706"/>
                  <a:gd name="connsiteY1456" fmla="*/ 5362709 h 6245647"/>
                  <a:gd name="connsiteX1457" fmla="*/ 1429677 w 5856706"/>
                  <a:gd name="connsiteY1457" fmla="*/ 5389188 h 6245647"/>
                  <a:gd name="connsiteX1458" fmla="*/ 1443107 w 5856706"/>
                  <a:gd name="connsiteY1458" fmla="*/ 5356994 h 6245647"/>
                  <a:gd name="connsiteX1459" fmla="*/ 1478159 w 5856706"/>
                  <a:gd name="connsiteY1459" fmla="*/ 5365280 h 6245647"/>
                  <a:gd name="connsiteX1460" fmla="*/ 1448441 w 5856706"/>
                  <a:gd name="connsiteY1460" fmla="*/ 5349469 h 6245647"/>
                  <a:gd name="connsiteX1461" fmla="*/ 1519022 w 5856706"/>
                  <a:gd name="connsiteY1461" fmla="*/ 5313179 h 6245647"/>
                  <a:gd name="connsiteX1462" fmla="*/ 1492733 w 5856706"/>
                  <a:gd name="connsiteY1462" fmla="*/ 5351183 h 6245647"/>
                  <a:gd name="connsiteX1463" fmla="*/ 1555407 w 5856706"/>
                  <a:gd name="connsiteY1463" fmla="*/ 5409572 h 6245647"/>
                  <a:gd name="connsiteX1464" fmla="*/ 1546168 w 5856706"/>
                  <a:gd name="connsiteY1464" fmla="*/ 5442909 h 6245647"/>
                  <a:gd name="connsiteX1465" fmla="*/ 1580934 w 5856706"/>
                  <a:gd name="connsiteY1465" fmla="*/ 5450815 h 6245647"/>
                  <a:gd name="connsiteX1466" fmla="*/ 1554931 w 5856706"/>
                  <a:gd name="connsiteY1466" fmla="*/ 5489010 h 6245647"/>
                  <a:gd name="connsiteX1467" fmla="*/ 1595031 w 5856706"/>
                  <a:gd name="connsiteY1467" fmla="*/ 5489105 h 6245647"/>
                  <a:gd name="connsiteX1468" fmla="*/ 1579505 w 5856706"/>
                  <a:gd name="connsiteY1468" fmla="*/ 5485581 h 6245647"/>
                  <a:gd name="connsiteX1469" fmla="*/ 1605223 w 5856706"/>
                  <a:gd name="connsiteY1469" fmla="*/ 5526729 h 6245647"/>
                  <a:gd name="connsiteX1470" fmla="*/ 1614462 w 5856706"/>
                  <a:gd name="connsiteY1470" fmla="*/ 5467007 h 6245647"/>
                  <a:gd name="connsiteX1471" fmla="*/ 1631226 w 5856706"/>
                  <a:gd name="connsiteY1471" fmla="*/ 5488344 h 6245647"/>
                  <a:gd name="connsiteX1472" fmla="*/ 1678946 w 5856706"/>
                  <a:gd name="connsiteY1472" fmla="*/ 5437289 h 6245647"/>
                  <a:gd name="connsiteX1473" fmla="*/ 1570838 w 5856706"/>
                  <a:gd name="connsiteY1473" fmla="*/ 5413096 h 6245647"/>
                  <a:gd name="connsiteX1474" fmla="*/ 1623606 w 5856706"/>
                  <a:gd name="connsiteY1474" fmla="*/ 5433765 h 6245647"/>
                  <a:gd name="connsiteX1475" fmla="*/ 1640275 w 5856706"/>
                  <a:gd name="connsiteY1475" fmla="*/ 5402333 h 6245647"/>
                  <a:gd name="connsiteX1476" fmla="*/ 1718856 w 5856706"/>
                  <a:gd name="connsiteY1476" fmla="*/ 5437385 h 6245647"/>
                  <a:gd name="connsiteX1477" fmla="*/ 1726476 w 5856706"/>
                  <a:gd name="connsiteY1477" fmla="*/ 5412715 h 6245647"/>
                  <a:gd name="connsiteX1478" fmla="*/ 1769148 w 5856706"/>
                  <a:gd name="connsiteY1478" fmla="*/ 5448624 h 6245647"/>
                  <a:gd name="connsiteX1479" fmla="*/ 1752670 w 5856706"/>
                  <a:gd name="connsiteY1479" fmla="*/ 5480247 h 6245647"/>
                  <a:gd name="connsiteX1480" fmla="*/ 1777054 w 5856706"/>
                  <a:gd name="connsiteY1480" fmla="*/ 5476914 h 6245647"/>
                  <a:gd name="connsiteX1481" fmla="*/ 1771053 w 5856706"/>
                  <a:gd name="connsiteY1481" fmla="*/ 5519585 h 6245647"/>
                  <a:gd name="connsiteX1482" fmla="*/ 1805724 w 5856706"/>
                  <a:gd name="connsiteY1482" fmla="*/ 5500821 h 6245647"/>
                  <a:gd name="connsiteX1483" fmla="*/ 1830584 w 5856706"/>
                  <a:gd name="connsiteY1483" fmla="*/ 5611883 h 6245647"/>
                  <a:gd name="connsiteX1484" fmla="*/ 1813059 w 5856706"/>
                  <a:gd name="connsiteY1484" fmla="*/ 5564067 h 6245647"/>
                  <a:gd name="connsiteX1485" fmla="*/ 1832585 w 5856706"/>
                  <a:gd name="connsiteY1485" fmla="*/ 5568258 h 6245647"/>
                  <a:gd name="connsiteX1486" fmla="*/ 1816583 w 5856706"/>
                  <a:gd name="connsiteY1486" fmla="*/ 5538255 h 6245647"/>
                  <a:gd name="connsiteX1487" fmla="*/ 1797437 w 5856706"/>
                  <a:gd name="connsiteY1487" fmla="*/ 5560543 h 6245647"/>
                  <a:gd name="connsiteX1488" fmla="*/ 1811820 w 5856706"/>
                  <a:gd name="connsiteY1488" fmla="*/ 5572544 h 6245647"/>
                  <a:gd name="connsiteX1489" fmla="*/ 1813344 w 5856706"/>
                  <a:gd name="connsiteY1489" fmla="*/ 5590451 h 6245647"/>
                  <a:gd name="connsiteX1490" fmla="*/ 1787150 w 5856706"/>
                  <a:gd name="connsiteY1490" fmla="*/ 5575878 h 6245647"/>
                  <a:gd name="connsiteX1491" fmla="*/ 1761052 w 5856706"/>
                  <a:gd name="connsiteY1491" fmla="*/ 5561305 h 6245647"/>
                  <a:gd name="connsiteX1492" fmla="*/ 1717046 w 5856706"/>
                  <a:gd name="connsiteY1492" fmla="*/ 5586832 h 6245647"/>
                  <a:gd name="connsiteX1493" fmla="*/ 1733715 w 5856706"/>
                  <a:gd name="connsiteY1493" fmla="*/ 5555304 h 6245647"/>
                  <a:gd name="connsiteX1494" fmla="*/ 1676565 w 5856706"/>
                  <a:gd name="connsiteY1494" fmla="*/ 5560353 h 6245647"/>
                  <a:gd name="connsiteX1495" fmla="*/ 1530642 w 5856706"/>
                  <a:gd name="connsiteY1495" fmla="*/ 5642553 h 6245647"/>
                  <a:gd name="connsiteX1496" fmla="*/ 1543596 w 5856706"/>
                  <a:gd name="connsiteY1496" fmla="*/ 5689512 h 6245647"/>
                  <a:gd name="connsiteX1497" fmla="*/ 1497971 w 5856706"/>
                  <a:gd name="connsiteY1497" fmla="*/ 5644077 h 6245647"/>
                  <a:gd name="connsiteX1498" fmla="*/ 1492542 w 5856706"/>
                  <a:gd name="connsiteY1498" fmla="*/ 5678177 h 6245647"/>
                  <a:gd name="connsiteX1499" fmla="*/ 1527785 w 5856706"/>
                  <a:gd name="connsiteY1499" fmla="*/ 5712562 h 6245647"/>
                  <a:gd name="connsiteX1500" fmla="*/ 1509211 w 5856706"/>
                  <a:gd name="connsiteY1500" fmla="*/ 5752472 h 6245647"/>
                  <a:gd name="connsiteX1501" fmla="*/ 1505496 w 5856706"/>
                  <a:gd name="connsiteY1501" fmla="*/ 5698751 h 6245647"/>
                  <a:gd name="connsiteX1502" fmla="*/ 1475397 w 5856706"/>
                  <a:gd name="connsiteY1502" fmla="*/ 5683225 h 6245647"/>
                  <a:gd name="connsiteX1503" fmla="*/ 1450918 w 5856706"/>
                  <a:gd name="connsiteY1503" fmla="*/ 5757139 h 6245647"/>
                  <a:gd name="connsiteX1504" fmla="*/ 1471873 w 5856706"/>
                  <a:gd name="connsiteY1504" fmla="*/ 5806002 h 6245647"/>
                  <a:gd name="connsiteX1505" fmla="*/ 1463586 w 5856706"/>
                  <a:gd name="connsiteY1505" fmla="*/ 5857247 h 6245647"/>
                  <a:gd name="connsiteX1506" fmla="*/ 1484827 w 5856706"/>
                  <a:gd name="connsiteY1506" fmla="*/ 5853056 h 6245647"/>
                  <a:gd name="connsiteX1507" fmla="*/ 1492542 w 5856706"/>
                  <a:gd name="connsiteY1507" fmla="*/ 5934114 h 6245647"/>
                  <a:gd name="connsiteX1508" fmla="*/ 1489971 w 5856706"/>
                  <a:gd name="connsiteY1508" fmla="*/ 5898204 h 6245647"/>
                  <a:gd name="connsiteX1509" fmla="*/ 1689043 w 5856706"/>
                  <a:gd name="connsiteY1509" fmla="*/ 5862485 h 6245647"/>
                  <a:gd name="connsiteX1510" fmla="*/ 1721237 w 5856706"/>
                  <a:gd name="connsiteY1510" fmla="*/ 5895918 h 6245647"/>
                  <a:gd name="connsiteX1511" fmla="*/ 1732858 w 5856706"/>
                  <a:gd name="connsiteY1511" fmla="*/ 5872106 h 6245647"/>
                  <a:gd name="connsiteX1512" fmla="*/ 1722190 w 5856706"/>
                  <a:gd name="connsiteY1512" fmla="*/ 5860962 h 6245647"/>
                  <a:gd name="connsiteX1513" fmla="*/ 1803819 w 5856706"/>
                  <a:gd name="connsiteY1513" fmla="*/ 5834673 h 6245647"/>
                  <a:gd name="connsiteX1514" fmla="*/ 1785912 w 5856706"/>
                  <a:gd name="connsiteY1514" fmla="*/ 5874868 h 6245647"/>
                  <a:gd name="connsiteX1515" fmla="*/ 1807058 w 5856706"/>
                  <a:gd name="connsiteY1515" fmla="*/ 5870582 h 6245647"/>
                  <a:gd name="connsiteX1516" fmla="*/ 1806582 w 5856706"/>
                  <a:gd name="connsiteY1516" fmla="*/ 5844102 h 6245647"/>
                  <a:gd name="connsiteX1517" fmla="*/ 1851539 w 5856706"/>
                  <a:gd name="connsiteY1517" fmla="*/ 5845150 h 6245647"/>
                  <a:gd name="connsiteX1518" fmla="*/ 1856112 w 5856706"/>
                  <a:gd name="connsiteY1518" fmla="*/ 5811051 h 6245647"/>
                  <a:gd name="connsiteX1519" fmla="*/ 1829441 w 5856706"/>
                  <a:gd name="connsiteY1519" fmla="*/ 5796382 h 6245647"/>
                  <a:gd name="connsiteX1520" fmla="*/ 1868589 w 5856706"/>
                  <a:gd name="connsiteY1520" fmla="*/ 5778570 h 6245647"/>
                  <a:gd name="connsiteX1521" fmla="*/ 1875447 w 5856706"/>
                  <a:gd name="connsiteY1521" fmla="*/ 5727326 h 6245647"/>
                  <a:gd name="connsiteX1522" fmla="*/ 1915833 w 5856706"/>
                  <a:gd name="connsiteY1522" fmla="*/ 5727135 h 6245647"/>
                  <a:gd name="connsiteX1523" fmla="*/ 1928025 w 5856706"/>
                  <a:gd name="connsiteY1523" fmla="*/ 5756187 h 6245647"/>
                  <a:gd name="connsiteX1524" fmla="*/ 1907451 w 5856706"/>
                  <a:gd name="connsiteY1524" fmla="*/ 5760663 h 6245647"/>
                  <a:gd name="connsiteX1525" fmla="*/ 1983937 w 5856706"/>
                  <a:gd name="connsiteY1525" fmla="*/ 5723706 h 6245647"/>
                  <a:gd name="connsiteX1526" fmla="*/ 1901927 w 5856706"/>
                  <a:gd name="connsiteY1526" fmla="*/ 5680558 h 6245647"/>
                  <a:gd name="connsiteX1527" fmla="*/ 1858683 w 5856706"/>
                  <a:gd name="connsiteY1527" fmla="*/ 5671033 h 6245647"/>
                  <a:gd name="connsiteX1528" fmla="*/ 1878876 w 5856706"/>
                  <a:gd name="connsiteY1528" fmla="*/ 5701799 h 6245647"/>
                  <a:gd name="connsiteX1529" fmla="*/ 1821345 w 5856706"/>
                  <a:gd name="connsiteY1529" fmla="*/ 5706752 h 6245647"/>
                  <a:gd name="connsiteX1530" fmla="*/ 1880114 w 5856706"/>
                  <a:gd name="connsiteY1530" fmla="*/ 5631790 h 6245647"/>
                  <a:gd name="connsiteX1531" fmla="*/ 1897545 w 5856706"/>
                  <a:gd name="connsiteY1531" fmla="*/ 5653221 h 6245647"/>
                  <a:gd name="connsiteX1532" fmla="*/ 1900879 w 5856706"/>
                  <a:gd name="connsiteY1532" fmla="*/ 5627599 h 6245647"/>
                  <a:gd name="connsiteX1533" fmla="*/ 1929644 w 5856706"/>
                  <a:gd name="connsiteY1533" fmla="*/ 5651221 h 6245647"/>
                  <a:gd name="connsiteX1534" fmla="*/ 1937360 w 5856706"/>
                  <a:gd name="connsiteY1534" fmla="*/ 5591404 h 6245647"/>
                  <a:gd name="connsiteX1535" fmla="*/ 1947265 w 5856706"/>
                  <a:gd name="connsiteY1535" fmla="*/ 5637314 h 6245647"/>
                  <a:gd name="connsiteX1536" fmla="*/ 2022799 w 5856706"/>
                  <a:gd name="connsiteY1536" fmla="*/ 5635505 h 6245647"/>
                  <a:gd name="connsiteX1537" fmla="*/ 2022418 w 5856706"/>
                  <a:gd name="connsiteY1537" fmla="*/ 5670462 h 6245647"/>
                  <a:gd name="connsiteX1538" fmla="*/ 1983651 w 5856706"/>
                  <a:gd name="connsiteY1538" fmla="*/ 5662460 h 6245647"/>
                  <a:gd name="connsiteX1539" fmla="*/ 2001558 w 5856706"/>
                  <a:gd name="connsiteY1539" fmla="*/ 5710085 h 6245647"/>
                  <a:gd name="connsiteX1540" fmla="*/ 2027371 w 5856706"/>
                  <a:gd name="connsiteY1540" fmla="*/ 5759235 h 6245647"/>
                  <a:gd name="connsiteX1541" fmla="*/ 2027656 w 5856706"/>
                  <a:gd name="connsiteY1541" fmla="*/ 5724278 h 6245647"/>
                  <a:gd name="connsiteX1542" fmla="*/ 2038230 w 5856706"/>
                  <a:gd name="connsiteY1542" fmla="*/ 5735232 h 6245647"/>
                  <a:gd name="connsiteX1543" fmla="*/ 2017084 w 5856706"/>
                  <a:gd name="connsiteY1543" fmla="*/ 5809812 h 6245647"/>
                  <a:gd name="connsiteX1544" fmla="*/ 2037658 w 5856706"/>
                  <a:gd name="connsiteY1544" fmla="*/ 5805335 h 6245647"/>
                  <a:gd name="connsiteX1545" fmla="*/ 2132241 w 5856706"/>
                  <a:gd name="connsiteY1545" fmla="*/ 5956021 h 6245647"/>
                  <a:gd name="connsiteX1546" fmla="*/ 2200916 w 5856706"/>
                  <a:gd name="connsiteY1546" fmla="*/ 6101087 h 6245647"/>
                  <a:gd name="connsiteX1547" fmla="*/ 2230063 w 5856706"/>
                  <a:gd name="connsiteY1547" fmla="*/ 6132996 h 6245647"/>
                  <a:gd name="connsiteX1548" fmla="*/ 2247875 w 5856706"/>
                  <a:gd name="connsiteY1548" fmla="*/ 6119089 h 6245647"/>
                  <a:gd name="connsiteX1549" fmla="*/ 2244160 w 5856706"/>
                  <a:gd name="connsiteY1549" fmla="*/ 6153379 h 6245647"/>
                  <a:gd name="connsiteX1550" fmla="*/ 2253971 w 5856706"/>
                  <a:gd name="connsiteY1550" fmla="*/ 6137853 h 6245647"/>
                  <a:gd name="connsiteX1551" fmla="*/ 2264448 w 5856706"/>
                  <a:gd name="connsiteY1551" fmla="*/ 6192432 h 6245647"/>
                  <a:gd name="connsiteX1552" fmla="*/ 2289213 w 5856706"/>
                  <a:gd name="connsiteY1552" fmla="*/ 6203671 h 6245647"/>
                  <a:gd name="connsiteX1553" fmla="*/ 2319217 w 5856706"/>
                  <a:gd name="connsiteY1553" fmla="*/ 6211482 h 6245647"/>
                  <a:gd name="connsiteX1554" fmla="*/ 2372366 w 5856706"/>
                  <a:gd name="connsiteY1554" fmla="*/ 6239390 h 6245647"/>
                  <a:gd name="connsiteX1555" fmla="*/ 2386749 w 5856706"/>
                  <a:gd name="connsiteY1555" fmla="*/ 6215958 h 6245647"/>
                  <a:gd name="connsiteX1556" fmla="*/ 2581250 w 5856706"/>
                  <a:gd name="connsiteY1556" fmla="*/ 6235485 h 6245647"/>
                  <a:gd name="connsiteX1557" fmla="*/ 2626875 w 5856706"/>
                  <a:gd name="connsiteY1557" fmla="*/ 6217863 h 6245647"/>
                  <a:gd name="connsiteX1558" fmla="*/ 2633732 w 5856706"/>
                  <a:gd name="connsiteY1558" fmla="*/ 6184430 h 6245647"/>
                  <a:gd name="connsiteX1559" fmla="*/ 2690978 w 5856706"/>
                  <a:gd name="connsiteY1559" fmla="*/ 6182335 h 6245647"/>
                  <a:gd name="connsiteX1560" fmla="*/ 2720029 w 5856706"/>
                  <a:gd name="connsiteY1560" fmla="*/ 6166809 h 6245647"/>
                  <a:gd name="connsiteX1561" fmla="*/ 2750509 w 5856706"/>
                  <a:gd name="connsiteY1561" fmla="*/ 6162714 h 6245647"/>
                  <a:gd name="connsiteX1562" fmla="*/ 2752509 w 5856706"/>
                  <a:gd name="connsiteY1562" fmla="*/ 6137091 h 6245647"/>
                  <a:gd name="connsiteX1563" fmla="*/ 2797944 w 5856706"/>
                  <a:gd name="connsiteY1563" fmla="*/ 6153951 h 6245647"/>
                  <a:gd name="connsiteX1564" fmla="*/ 2830043 w 5856706"/>
                  <a:gd name="connsiteY1564" fmla="*/ 6142425 h 6245647"/>
                  <a:gd name="connsiteX1565" fmla="*/ 2837091 w 5856706"/>
                  <a:gd name="connsiteY1565" fmla="*/ 6100134 h 6245647"/>
                  <a:gd name="connsiteX1566" fmla="*/ 2854998 w 5856706"/>
                  <a:gd name="connsiteY1566" fmla="*/ 6120708 h 6245647"/>
                  <a:gd name="connsiteX1567" fmla="*/ 2976728 w 5856706"/>
                  <a:gd name="connsiteY1567" fmla="*/ 6047271 h 6245647"/>
                  <a:gd name="connsiteX1568" fmla="*/ 3036450 w 5856706"/>
                  <a:gd name="connsiteY1568" fmla="*/ 5962784 h 6245647"/>
                  <a:gd name="connsiteX1569" fmla="*/ 3032735 w 5856706"/>
                  <a:gd name="connsiteY1569" fmla="*/ 5901348 h 6245647"/>
                  <a:gd name="connsiteX1570" fmla="*/ 3150369 w 5856706"/>
                  <a:gd name="connsiteY1570" fmla="*/ 5861914 h 6245647"/>
                  <a:gd name="connsiteX1571" fmla="*/ 2971013 w 5856706"/>
                  <a:gd name="connsiteY1571" fmla="*/ 5846579 h 6245647"/>
                  <a:gd name="connsiteX1572" fmla="*/ 2716028 w 5856706"/>
                  <a:gd name="connsiteY1572" fmla="*/ 5764950 h 6245647"/>
                  <a:gd name="connsiteX1573" fmla="*/ 2479237 w 5856706"/>
                  <a:gd name="connsiteY1573" fmla="*/ 5710562 h 6245647"/>
                  <a:gd name="connsiteX1574" fmla="*/ 2505526 w 5856706"/>
                  <a:gd name="connsiteY1574" fmla="*/ 5637220 h 6245647"/>
                  <a:gd name="connsiteX1575" fmla="*/ 2380939 w 5856706"/>
                  <a:gd name="connsiteY1575" fmla="*/ 5604072 h 6245647"/>
                  <a:gd name="connsiteX1576" fmla="*/ 2394940 w 5856706"/>
                  <a:gd name="connsiteY1576" fmla="*/ 5580641 h 6245647"/>
                  <a:gd name="connsiteX1577" fmla="*/ 2439613 w 5856706"/>
                  <a:gd name="connsiteY1577" fmla="*/ 5598167 h 6245647"/>
                  <a:gd name="connsiteX1578" fmla="*/ 2568200 w 5856706"/>
                  <a:gd name="connsiteY1578" fmla="*/ 5544732 h 6245647"/>
                  <a:gd name="connsiteX1579" fmla="*/ 2571915 w 5856706"/>
                  <a:gd name="connsiteY1579" fmla="*/ 5589118 h 6245647"/>
                  <a:gd name="connsiteX1580" fmla="*/ 2618207 w 5856706"/>
                  <a:gd name="connsiteY1580" fmla="*/ 5589404 h 6245647"/>
                  <a:gd name="connsiteX1581" fmla="*/ 2676500 w 5856706"/>
                  <a:gd name="connsiteY1581" fmla="*/ 5539778 h 6245647"/>
                  <a:gd name="connsiteX1582" fmla="*/ 2670404 w 5856706"/>
                  <a:gd name="connsiteY1582" fmla="*/ 5521205 h 6245647"/>
                  <a:gd name="connsiteX1583" fmla="*/ 2699264 w 5856706"/>
                  <a:gd name="connsiteY1583" fmla="*/ 5544255 h 6245647"/>
                  <a:gd name="connsiteX1584" fmla="*/ 2706599 w 5856706"/>
                  <a:gd name="connsiteY1584" fmla="*/ 5502155 h 6245647"/>
                  <a:gd name="connsiteX1585" fmla="*/ 2756319 w 5856706"/>
                  <a:gd name="connsiteY1585" fmla="*/ 5488248 h 6245647"/>
                  <a:gd name="connsiteX1586" fmla="*/ 2806707 w 5856706"/>
                  <a:gd name="connsiteY1586" fmla="*/ 5486439 h 6245647"/>
                  <a:gd name="connsiteX1587" fmla="*/ 2814327 w 5856706"/>
                  <a:gd name="connsiteY1587" fmla="*/ 5435766 h 6245647"/>
                  <a:gd name="connsiteX1588" fmla="*/ 2837853 w 5856706"/>
                  <a:gd name="connsiteY1588" fmla="*/ 5422716 h 6245647"/>
                  <a:gd name="connsiteX1589" fmla="*/ 2839663 w 5856706"/>
                  <a:gd name="connsiteY1589" fmla="*/ 5449196 h 6245647"/>
                  <a:gd name="connsiteX1590" fmla="*/ 2858903 w 5856706"/>
                  <a:gd name="connsiteY1590" fmla="*/ 5444052 h 6245647"/>
                  <a:gd name="connsiteX1591" fmla="*/ 2865095 w 5856706"/>
                  <a:gd name="connsiteY1591" fmla="*/ 5410429 h 6245647"/>
                  <a:gd name="connsiteX1592" fmla="*/ 2907767 w 5856706"/>
                  <a:gd name="connsiteY1592" fmla="*/ 5444433 h 6245647"/>
                  <a:gd name="connsiteX1593" fmla="*/ 2949010 w 5856706"/>
                  <a:gd name="connsiteY1593" fmla="*/ 5391284 h 6245647"/>
                  <a:gd name="connsiteX1594" fmla="*/ 2919959 w 5856706"/>
                  <a:gd name="connsiteY1594" fmla="*/ 5377282 h 6245647"/>
                  <a:gd name="connsiteX1595" fmla="*/ 2941390 w 5856706"/>
                  <a:gd name="connsiteY1595" fmla="*/ 5337848 h 6245647"/>
                  <a:gd name="connsiteX1596" fmla="*/ 2901385 w 5856706"/>
                  <a:gd name="connsiteY1596" fmla="*/ 5321656 h 6245647"/>
                  <a:gd name="connsiteX1597" fmla="*/ 2930246 w 5856706"/>
                  <a:gd name="connsiteY1597" fmla="*/ 5283651 h 6245647"/>
                  <a:gd name="connsiteX1598" fmla="*/ 2954916 w 5856706"/>
                  <a:gd name="connsiteY1598" fmla="*/ 5305559 h 6245647"/>
                  <a:gd name="connsiteX1599" fmla="*/ 2948819 w 5856706"/>
                  <a:gd name="connsiteY1599" fmla="*/ 5339087 h 6245647"/>
                  <a:gd name="connsiteX1600" fmla="*/ 2983014 w 5856706"/>
                  <a:gd name="connsiteY1600" fmla="*/ 5276031 h 6245647"/>
                  <a:gd name="connsiteX1601" fmla="*/ 2969394 w 5856706"/>
                  <a:gd name="connsiteY1601" fmla="*/ 5256220 h 6245647"/>
                  <a:gd name="connsiteX1602" fmla="*/ 2974823 w 5856706"/>
                  <a:gd name="connsiteY1602" fmla="*/ 5231169 h 6245647"/>
                  <a:gd name="connsiteX1603" fmla="*/ 3007398 w 5856706"/>
                  <a:gd name="connsiteY1603" fmla="*/ 5245837 h 6245647"/>
                  <a:gd name="connsiteX1604" fmla="*/ 3021305 w 5856706"/>
                  <a:gd name="connsiteY1604" fmla="*/ 5205070 h 6245647"/>
                  <a:gd name="connsiteX1605" fmla="*/ 2996159 w 5856706"/>
                  <a:gd name="connsiteY1605" fmla="*/ 5191640 h 6245647"/>
                  <a:gd name="connsiteX1606" fmla="*/ 3056452 w 5856706"/>
                  <a:gd name="connsiteY1606" fmla="*/ 5176971 h 6245647"/>
                  <a:gd name="connsiteX1607" fmla="*/ 3051880 w 5856706"/>
                  <a:gd name="connsiteY1607" fmla="*/ 5132680 h 6245647"/>
                  <a:gd name="connsiteX1608" fmla="*/ 3092647 w 5856706"/>
                  <a:gd name="connsiteY1608" fmla="*/ 5192402 h 6245647"/>
                  <a:gd name="connsiteX1609" fmla="*/ 3126175 w 5856706"/>
                  <a:gd name="connsiteY1609" fmla="*/ 5190021 h 6245647"/>
                  <a:gd name="connsiteX1610" fmla="*/ 3113602 w 5856706"/>
                  <a:gd name="connsiteY1610" fmla="*/ 5213642 h 6245647"/>
                  <a:gd name="connsiteX1611" fmla="*/ 3146559 w 5856706"/>
                  <a:gd name="connsiteY1611" fmla="*/ 5159160 h 6245647"/>
                  <a:gd name="connsiteX1612" fmla="*/ 3148749 w 5856706"/>
                  <a:gd name="connsiteY1612" fmla="*/ 5185544 h 6245647"/>
                  <a:gd name="connsiteX1613" fmla="*/ 3154464 w 5856706"/>
                  <a:gd name="connsiteY1613" fmla="*/ 5151921 h 6245647"/>
                  <a:gd name="connsiteX1614" fmla="*/ 3178277 w 5856706"/>
                  <a:gd name="connsiteY1614" fmla="*/ 5121631 h 6245647"/>
                  <a:gd name="connsiteX1615" fmla="*/ 3186182 w 5856706"/>
                  <a:gd name="connsiteY1615" fmla="*/ 5174971 h 6245647"/>
                  <a:gd name="connsiteX1616" fmla="*/ 3230474 w 5856706"/>
                  <a:gd name="connsiteY1616" fmla="*/ 5165541 h 6245647"/>
                  <a:gd name="connsiteX1617" fmla="*/ 3201613 w 5856706"/>
                  <a:gd name="connsiteY1617" fmla="*/ 5160397 h 6245647"/>
                  <a:gd name="connsiteX1618" fmla="*/ 3210281 w 5856706"/>
                  <a:gd name="connsiteY1618" fmla="*/ 5136013 h 6245647"/>
                  <a:gd name="connsiteX1619" fmla="*/ 3195327 w 5856706"/>
                  <a:gd name="connsiteY1619" fmla="*/ 5141920 h 6245647"/>
                  <a:gd name="connsiteX1620" fmla="*/ 3186468 w 5856706"/>
                  <a:gd name="connsiteY1620" fmla="*/ 5105724 h 6245647"/>
                  <a:gd name="connsiteX1621" fmla="*/ 3413544 w 5856706"/>
                  <a:gd name="connsiteY1621" fmla="*/ 5077435 h 6245647"/>
                  <a:gd name="connsiteX1622" fmla="*/ 3479934 w 5856706"/>
                  <a:gd name="connsiteY1622" fmla="*/ 5054766 h 6245647"/>
                  <a:gd name="connsiteX1623" fmla="*/ 3492221 w 5856706"/>
                  <a:gd name="connsiteY1623" fmla="*/ 5022380 h 6245647"/>
                  <a:gd name="connsiteX1624" fmla="*/ 3516986 w 5856706"/>
                  <a:gd name="connsiteY1624" fmla="*/ 5035620 h 6245647"/>
                  <a:gd name="connsiteX1625" fmla="*/ 3510890 w 5856706"/>
                  <a:gd name="connsiteY1625" fmla="*/ 5008570 h 6245647"/>
                  <a:gd name="connsiteX1626" fmla="*/ 3539655 w 5856706"/>
                  <a:gd name="connsiteY1626" fmla="*/ 5013713 h 6245647"/>
                  <a:gd name="connsiteX1627" fmla="*/ 3533178 w 5856706"/>
                  <a:gd name="connsiteY1627" fmla="*/ 4995234 h 6245647"/>
                  <a:gd name="connsiteX1628" fmla="*/ 3571850 w 5856706"/>
                  <a:gd name="connsiteY1628" fmla="*/ 5019428 h 6245647"/>
                  <a:gd name="connsiteX1629" fmla="*/ 3600615 w 5856706"/>
                  <a:gd name="connsiteY1629" fmla="*/ 4920749 h 6245647"/>
                  <a:gd name="connsiteX1630" fmla="*/ 3617665 w 5856706"/>
                  <a:gd name="connsiteY1630" fmla="*/ 4940942 h 6245647"/>
                  <a:gd name="connsiteX1631" fmla="*/ 3650431 w 5856706"/>
                  <a:gd name="connsiteY1631" fmla="*/ 4920844 h 6245647"/>
                  <a:gd name="connsiteX1632" fmla="*/ 3716439 w 5856706"/>
                  <a:gd name="connsiteY1632" fmla="*/ 4863313 h 6245647"/>
                  <a:gd name="connsiteX1633" fmla="*/ 3809118 w 5856706"/>
                  <a:gd name="connsiteY1633" fmla="*/ 4853502 h 6245647"/>
                  <a:gd name="connsiteX1634" fmla="*/ 3791210 w 5856706"/>
                  <a:gd name="connsiteY1634" fmla="*/ 4859027 h 6245647"/>
                  <a:gd name="connsiteX1635" fmla="*/ 3781685 w 5856706"/>
                  <a:gd name="connsiteY1635" fmla="*/ 4822927 h 6245647"/>
                  <a:gd name="connsiteX1636" fmla="*/ 3780352 w 5856706"/>
                  <a:gd name="connsiteY1636" fmla="*/ 4865885 h 6245647"/>
                  <a:gd name="connsiteX1637" fmla="*/ 3748539 w 5856706"/>
                  <a:gd name="connsiteY1637" fmla="*/ 4860265 h 6245647"/>
                  <a:gd name="connsiteX1638" fmla="*/ 3742062 w 5856706"/>
                  <a:gd name="connsiteY1638" fmla="*/ 4841882 h 6245647"/>
                  <a:gd name="connsiteX1639" fmla="*/ 3792258 w 5856706"/>
                  <a:gd name="connsiteY1639" fmla="*/ 4824737 h 6245647"/>
                  <a:gd name="connsiteX1640" fmla="*/ 3820738 w 5856706"/>
                  <a:gd name="connsiteY1640" fmla="*/ 4821022 h 6245647"/>
                  <a:gd name="connsiteX1641" fmla="*/ 3800164 w 5856706"/>
                  <a:gd name="connsiteY1641" fmla="*/ 4800257 h 6245647"/>
                  <a:gd name="connsiteX1642" fmla="*/ 3801212 w 5856706"/>
                  <a:gd name="connsiteY1642" fmla="*/ 4765777 h 6245647"/>
                  <a:gd name="connsiteX1643" fmla="*/ 3818071 w 5856706"/>
                  <a:gd name="connsiteY1643" fmla="*/ 4794638 h 6245647"/>
                  <a:gd name="connsiteX1644" fmla="*/ 3843503 w 5856706"/>
                  <a:gd name="connsiteY1644" fmla="*/ 4773302 h 6245647"/>
                  <a:gd name="connsiteX1645" fmla="*/ 3805307 w 5856706"/>
                  <a:gd name="connsiteY1645" fmla="*/ 4749299 h 6245647"/>
                  <a:gd name="connsiteX1646" fmla="*/ 3817119 w 5856706"/>
                  <a:gd name="connsiteY1646" fmla="*/ 4708341 h 6245647"/>
                  <a:gd name="connsiteX1647" fmla="*/ 3890938 w 5856706"/>
                  <a:gd name="connsiteY1647" fmla="*/ 4721200 h 6245647"/>
                  <a:gd name="connsiteX1648" fmla="*/ 3939324 w 5856706"/>
                  <a:gd name="connsiteY1648" fmla="*/ 4739107 h 6245647"/>
                  <a:gd name="connsiteX1649" fmla="*/ 3981520 w 5856706"/>
                  <a:gd name="connsiteY1649" fmla="*/ 4754157 h 6245647"/>
                  <a:gd name="connsiteX1650" fmla="*/ 3960375 w 5856706"/>
                  <a:gd name="connsiteY1650" fmla="*/ 4759300 h 6245647"/>
                  <a:gd name="connsiteX1651" fmla="*/ 3973900 w 5856706"/>
                  <a:gd name="connsiteY1651" fmla="*/ 4778731 h 6245647"/>
                  <a:gd name="connsiteX1652" fmla="*/ 3962565 w 5856706"/>
                  <a:gd name="connsiteY1652" fmla="*/ 4811307 h 6245647"/>
                  <a:gd name="connsiteX1653" fmla="*/ 3949325 w 5856706"/>
                  <a:gd name="connsiteY1653" fmla="*/ 4783208 h 6245647"/>
                  <a:gd name="connsiteX1654" fmla="*/ 3941515 w 5856706"/>
                  <a:gd name="connsiteY1654" fmla="*/ 4816450 h 6245647"/>
                  <a:gd name="connsiteX1655" fmla="*/ 3958946 w 5856706"/>
                  <a:gd name="connsiteY1655" fmla="*/ 4819307 h 6245647"/>
                  <a:gd name="connsiteX1656" fmla="*/ 3940658 w 5856706"/>
                  <a:gd name="connsiteY1656" fmla="*/ 4850645 h 6245647"/>
                  <a:gd name="connsiteX1657" fmla="*/ 4017905 w 5856706"/>
                  <a:gd name="connsiteY1657" fmla="*/ 4846549 h 6245647"/>
                  <a:gd name="connsiteX1658" fmla="*/ 4012191 w 5856706"/>
                  <a:gd name="connsiteY1658" fmla="*/ 4793780 h 6245647"/>
                  <a:gd name="connsiteX1659" fmla="*/ 3988187 w 5856706"/>
                  <a:gd name="connsiteY1659" fmla="*/ 4772540 h 6245647"/>
                  <a:gd name="connsiteX1660" fmla="*/ 3996379 w 5856706"/>
                  <a:gd name="connsiteY1660" fmla="*/ 4722152 h 6245647"/>
                  <a:gd name="connsiteX1661" fmla="*/ 3996189 w 5856706"/>
                  <a:gd name="connsiteY1661" fmla="*/ 4730725 h 6245647"/>
                  <a:gd name="connsiteX1662" fmla="*/ 4027145 w 5856706"/>
                  <a:gd name="connsiteY1662" fmla="*/ 4753204 h 6245647"/>
                  <a:gd name="connsiteX1663" fmla="*/ 4044766 w 5856706"/>
                  <a:gd name="connsiteY1663" fmla="*/ 4747584 h 6245647"/>
                  <a:gd name="connsiteX1664" fmla="*/ 4045528 w 5856706"/>
                  <a:gd name="connsiteY1664" fmla="*/ 4713294 h 6245647"/>
                  <a:gd name="connsiteX1665" fmla="*/ 4115156 w 5856706"/>
                  <a:gd name="connsiteY1665" fmla="*/ 4725200 h 6245647"/>
                  <a:gd name="connsiteX1666" fmla="*/ 4209644 w 5856706"/>
                  <a:gd name="connsiteY1666" fmla="*/ 4715390 h 6245647"/>
                  <a:gd name="connsiteX1667" fmla="*/ 4307370 w 5856706"/>
                  <a:gd name="connsiteY1667" fmla="*/ 4714723 h 6245647"/>
                  <a:gd name="connsiteX1668" fmla="*/ 4332040 w 5856706"/>
                  <a:gd name="connsiteY1668" fmla="*/ 4684529 h 6245647"/>
                  <a:gd name="connsiteX1669" fmla="*/ 4328039 w 5856706"/>
                  <a:gd name="connsiteY1669" fmla="*/ 4726915 h 6245647"/>
                  <a:gd name="connsiteX1670" fmla="*/ 4348995 w 5856706"/>
                  <a:gd name="connsiteY1670" fmla="*/ 4704531 h 6245647"/>
                  <a:gd name="connsiteX1671" fmla="*/ 4345851 w 5856706"/>
                  <a:gd name="connsiteY1671" fmla="*/ 4678242 h 6245647"/>
                  <a:gd name="connsiteX1672" fmla="*/ 4383951 w 5856706"/>
                  <a:gd name="connsiteY1672" fmla="*/ 4667479 h 6245647"/>
                  <a:gd name="connsiteX1673" fmla="*/ 4483869 w 5856706"/>
                  <a:gd name="connsiteY1673" fmla="*/ 4675575 h 6245647"/>
                  <a:gd name="connsiteX1674" fmla="*/ 4501014 w 5856706"/>
                  <a:gd name="connsiteY1674" fmla="*/ 4687100 h 6245647"/>
                  <a:gd name="connsiteX1675" fmla="*/ 4508253 w 5856706"/>
                  <a:gd name="connsiteY1675" fmla="*/ 4645381 h 6245647"/>
                  <a:gd name="connsiteX1676" fmla="*/ 4563402 w 5856706"/>
                  <a:gd name="connsiteY1676" fmla="*/ 4645952 h 6245647"/>
                  <a:gd name="connsiteX1677" fmla="*/ 4532256 w 5856706"/>
                  <a:gd name="connsiteY1677" fmla="*/ 4657859 h 6245647"/>
                  <a:gd name="connsiteX1678" fmla="*/ 4559497 w 5856706"/>
                  <a:gd name="connsiteY1678" fmla="*/ 4696816 h 6245647"/>
                  <a:gd name="connsiteX1679" fmla="*/ 4559688 w 5856706"/>
                  <a:gd name="connsiteY1679" fmla="*/ 4671099 h 6245647"/>
                  <a:gd name="connsiteX1680" fmla="*/ 4604360 w 5856706"/>
                  <a:gd name="connsiteY1680" fmla="*/ 4695768 h 6245647"/>
                  <a:gd name="connsiteX1681" fmla="*/ 4683799 w 5856706"/>
                  <a:gd name="connsiteY1681" fmla="*/ 4674623 h 6245647"/>
                  <a:gd name="connsiteX1682" fmla="*/ 4676655 w 5856706"/>
                  <a:gd name="connsiteY1682" fmla="*/ 4716342 h 6245647"/>
                  <a:gd name="connsiteX1683" fmla="*/ 4659605 w 5856706"/>
                  <a:gd name="connsiteY1683" fmla="*/ 4679100 h 6245647"/>
                  <a:gd name="connsiteX1684" fmla="*/ 4638745 w 5856706"/>
                  <a:gd name="connsiteY1684" fmla="*/ 4701388 h 6245647"/>
                  <a:gd name="connsiteX1685" fmla="*/ 4576547 w 5856706"/>
                  <a:gd name="connsiteY1685" fmla="*/ 4708246 h 6245647"/>
                  <a:gd name="connsiteX1686" fmla="*/ 4579690 w 5856706"/>
                  <a:gd name="connsiteY1686" fmla="*/ 4743107 h 6245647"/>
                  <a:gd name="connsiteX1687" fmla="*/ 4555306 w 5856706"/>
                  <a:gd name="connsiteY1687" fmla="*/ 4764920 h 6245647"/>
                  <a:gd name="connsiteX1688" fmla="*/ 4538161 w 5856706"/>
                  <a:gd name="connsiteY1688" fmla="*/ 4744822 h 6245647"/>
                  <a:gd name="connsiteX1689" fmla="*/ 4548353 w 5856706"/>
                  <a:gd name="connsiteY1689" fmla="*/ 4763777 h 6245647"/>
                  <a:gd name="connsiteX1690" fmla="*/ 4517111 w 5856706"/>
                  <a:gd name="connsiteY1690" fmla="*/ 4775778 h 6245647"/>
                  <a:gd name="connsiteX1691" fmla="*/ 4534065 w 5856706"/>
                  <a:gd name="connsiteY1691" fmla="*/ 4812926 h 6245647"/>
                  <a:gd name="connsiteX1692" fmla="*/ 4575499 w 5856706"/>
                  <a:gd name="connsiteY1692" fmla="*/ 4819784 h 6245647"/>
                  <a:gd name="connsiteX1693" fmla="*/ 4589501 w 5856706"/>
                  <a:gd name="connsiteY1693" fmla="*/ 4796448 h 6245647"/>
                  <a:gd name="connsiteX1694" fmla="*/ 4606550 w 5856706"/>
                  <a:gd name="connsiteY1694" fmla="*/ 4833500 h 6245647"/>
                  <a:gd name="connsiteX1695" fmla="*/ 4634268 w 5856706"/>
                  <a:gd name="connsiteY1695" fmla="*/ 4829499 h 6245647"/>
                  <a:gd name="connsiteX1696" fmla="*/ 4624077 w 5856706"/>
                  <a:gd name="connsiteY1696" fmla="*/ 4793495 h 6245647"/>
                  <a:gd name="connsiteX1697" fmla="*/ 4634649 w 5856706"/>
                  <a:gd name="connsiteY1697" fmla="*/ 4760824 h 6245647"/>
                  <a:gd name="connsiteX1698" fmla="*/ 4644936 w 5856706"/>
                  <a:gd name="connsiteY1698" fmla="*/ 4771206 h 6245647"/>
                  <a:gd name="connsiteX1699" fmla="*/ 4641317 w 5856706"/>
                  <a:gd name="connsiteY1699" fmla="*/ 4796448 h 6245647"/>
                  <a:gd name="connsiteX1700" fmla="*/ 4676083 w 5856706"/>
                  <a:gd name="connsiteY1700" fmla="*/ 4759205 h 6245647"/>
                  <a:gd name="connsiteX1701" fmla="*/ 4682941 w 5856706"/>
                  <a:gd name="connsiteY1701" fmla="*/ 4768920 h 6245647"/>
                  <a:gd name="connsiteX1702" fmla="*/ 4675893 w 5856706"/>
                  <a:gd name="connsiteY1702" fmla="*/ 4802162 h 6245647"/>
                  <a:gd name="connsiteX1703" fmla="*/ 4710182 w 5856706"/>
                  <a:gd name="connsiteY1703" fmla="*/ 4790732 h 6245647"/>
                  <a:gd name="connsiteX1704" fmla="*/ 4689704 w 5856706"/>
                  <a:gd name="connsiteY1704" fmla="*/ 4787303 h 6245647"/>
                  <a:gd name="connsiteX1705" fmla="*/ 4706563 w 5856706"/>
                  <a:gd name="connsiteY1705" fmla="*/ 4824451 h 6245647"/>
                  <a:gd name="connsiteX1706" fmla="*/ 4740663 w 5856706"/>
                  <a:gd name="connsiteY1706" fmla="*/ 4821498 h 6245647"/>
                  <a:gd name="connsiteX1707" fmla="*/ 4723803 w 5856706"/>
                  <a:gd name="connsiteY1707" fmla="*/ 4784351 h 6245647"/>
                  <a:gd name="connsiteX1708" fmla="*/ 4754665 w 5856706"/>
                  <a:gd name="connsiteY1708" fmla="*/ 4737964 h 6245647"/>
                  <a:gd name="connsiteX1709" fmla="*/ 4730852 w 5856706"/>
                  <a:gd name="connsiteY1709" fmla="*/ 4733964 h 6245647"/>
                  <a:gd name="connsiteX1710" fmla="*/ 4720374 w 5856706"/>
                  <a:gd name="connsiteY1710" fmla="*/ 4775207 h 6245647"/>
                  <a:gd name="connsiteX1711" fmla="*/ 4689704 w 5856706"/>
                  <a:gd name="connsiteY1711" fmla="*/ 4770063 h 6245647"/>
                  <a:gd name="connsiteX1712" fmla="*/ 4683036 w 5856706"/>
                  <a:gd name="connsiteY1712" fmla="*/ 4734725 h 6245647"/>
                  <a:gd name="connsiteX1713" fmla="*/ 4706944 w 5856706"/>
                  <a:gd name="connsiteY1713" fmla="*/ 4738631 h 6245647"/>
                  <a:gd name="connsiteX1714" fmla="*/ 4707230 w 5856706"/>
                  <a:gd name="connsiteY1714" fmla="*/ 4678528 h 6245647"/>
                  <a:gd name="connsiteX1715" fmla="*/ 4720850 w 5856706"/>
                  <a:gd name="connsiteY1715" fmla="*/ 4672242 h 6245647"/>
                  <a:gd name="connsiteX1716" fmla="*/ 4737710 w 5856706"/>
                  <a:gd name="connsiteY1716" fmla="*/ 4717961 h 6245647"/>
                  <a:gd name="connsiteX1717" fmla="*/ 4731138 w 5856706"/>
                  <a:gd name="connsiteY1717" fmla="*/ 4673956 h 6245647"/>
                  <a:gd name="connsiteX1718" fmla="*/ 4748188 w 5856706"/>
                  <a:gd name="connsiteY1718" fmla="*/ 4676814 h 6245647"/>
                  <a:gd name="connsiteX1719" fmla="*/ 4792479 w 5856706"/>
                  <a:gd name="connsiteY1719" fmla="*/ 4684148 h 6245647"/>
                  <a:gd name="connsiteX1720" fmla="*/ 4782001 w 5856706"/>
                  <a:gd name="connsiteY1720" fmla="*/ 4742441 h 6245647"/>
                  <a:gd name="connsiteX1721" fmla="*/ 4765047 w 5856706"/>
                  <a:gd name="connsiteY1721" fmla="*/ 4722438 h 6245647"/>
                  <a:gd name="connsiteX1722" fmla="*/ 4761427 w 5856706"/>
                  <a:gd name="connsiteY1722" fmla="*/ 4773397 h 6245647"/>
                  <a:gd name="connsiteX1723" fmla="*/ 4771523 w 5856706"/>
                  <a:gd name="connsiteY1723" fmla="*/ 4800829 h 6245647"/>
                  <a:gd name="connsiteX1724" fmla="*/ 4836579 w 5856706"/>
                  <a:gd name="connsiteY1724" fmla="*/ 4751395 h 6245647"/>
                  <a:gd name="connsiteX1725" fmla="*/ 4915065 w 5856706"/>
                  <a:gd name="connsiteY1725" fmla="*/ 4721391 h 6245647"/>
                  <a:gd name="connsiteX1726" fmla="*/ 4857153 w 5856706"/>
                  <a:gd name="connsiteY1726" fmla="*/ 4711866 h 6245647"/>
                  <a:gd name="connsiteX1727" fmla="*/ 4809338 w 5856706"/>
                  <a:gd name="connsiteY1727" fmla="*/ 4729868 h 6245647"/>
                  <a:gd name="connsiteX1728" fmla="*/ 4816291 w 5856706"/>
                  <a:gd name="connsiteY1728" fmla="*/ 4679481 h 6245647"/>
                  <a:gd name="connsiteX1729" fmla="*/ 4826388 w 5856706"/>
                  <a:gd name="connsiteY1729" fmla="*/ 4707008 h 6245647"/>
                  <a:gd name="connsiteX1730" fmla="*/ 4843438 w 5856706"/>
                  <a:gd name="connsiteY1730" fmla="*/ 4709770 h 6245647"/>
                  <a:gd name="connsiteX1731" fmla="*/ 4840104 w 5856706"/>
                  <a:gd name="connsiteY1731" fmla="*/ 4674813 h 6245647"/>
                  <a:gd name="connsiteX1732" fmla="*/ 4949165 w 5856706"/>
                  <a:gd name="connsiteY1732" fmla="*/ 4684243 h 6245647"/>
                  <a:gd name="connsiteX1733" fmla="*/ 4952498 w 5856706"/>
                  <a:gd name="connsiteY1733" fmla="*/ 4736345 h 6245647"/>
                  <a:gd name="connsiteX1734" fmla="*/ 4966119 w 5856706"/>
                  <a:gd name="connsiteY1734" fmla="*/ 4747108 h 6245647"/>
                  <a:gd name="connsiteX1735" fmla="*/ 4962786 w 5856706"/>
                  <a:gd name="connsiteY1735" fmla="*/ 4686529 h 6245647"/>
                  <a:gd name="connsiteX1736" fmla="*/ 5000219 w 5856706"/>
                  <a:gd name="connsiteY1736" fmla="*/ 4701293 h 6245647"/>
                  <a:gd name="connsiteX1737" fmla="*/ 5010506 w 5856706"/>
                  <a:gd name="connsiteY1737" fmla="*/ 4643000 h 6245647"/>
                  <a:gd name="connsiteX1738" fmla="*/ 5054702 w 5856706"/>
                  <a:gd name="connsiteY1738" fmla="*/ 4658907 h 6245647"/>
                  <a:gd name="connsiteX1739" fmla="*/ 5061464 w 5856706"/>
                  <a:gd name="connsiteY1739" fmla="*/ 4702817 h 6245647"/>
                  <a:gd name="connsiteX1740" fmla="*/ 5074895 w 5856706"/>
                  <a:gd name="connsiteY1740" fmla="*/ 4670813 h 6245647"/>
                  <a:gd name="connsiteX1741" fmla="*/ 5074895 w 5856706"/>
                  <a:gd name="connsiteY1741" fmla="*/ 4713675 h 6245647"/>
                  <a:gd name="connsiteX1742" fmla="*/ 5115281 w 5856706"/>
                  <a:gd name="connsiteY1742" fmla="*/ 4703293 h 6245647"/>
                  <a:gd name="connsiteX1743" fmla="*/ 5108518 w 5856706"/>
                  <a:gd name="connsiteY1743" fmla="*/ 4667860 h 6245647"/>
                  <a:gd name="connsiteX1744" fmla="*/ 5152333 w 5856706"/>
                  <a:gd name="connsiteY1744" fmla="*/ 4666526 h 6245647"/>
                  <a:gd name="connsiteX1745" fmla="*/ 5145570 w 5856706"/>
                  <a:gd name="connsiteY1745" fmla="*/ 4682528 h 6245647"/>
                  <a:gd name="connsiteX1746" fmla="*/ 5165763 w 5856706"/>
                  <a:gd name="connsiteY1746" fmla="*/ 4702912 h 6245647"/>
                  <a:gd name="connsiteX1747" fmla="*/ 5162430 w 5856706"/>
                  <a:gd name="connsiteY1747" fmla="*/ 4685291 h 6245647"/>
                  <a:gd name="connsiteX1748" fmla="*/ 5283683 w 5856706"/>
                  <a:gd name="connsiteY1748" fmla="*/ 4671003 h 6245647"/>
                  <a:gd name="connsiteX1749" fmla="*/ 5337499 w 5856706"/>
                  <a:gd name="connsiteY1749" fmla="*/ 4636904 h 6245647"/>
                  <a:gd name="connsiteX1750" fmla="*/ 5421795 w 5856706"/>
                  <a:gd name="connsiteY1750" fmla="*/ 4642333 h 6245647"/>
                  <a:gd name="connsiteX1751" fmla="*/ 5347596 w 5856706"/>
                  <a:gd name="connsiteY1751" fmla="*/ 4621473 h 6245647"/>
                  <a:gd name="connsiteX1752" fmla="*/ 5340833 w 5856706"/>
                  <a:gd name="connsiteY1752" fmla="*/ 4603090 h 6245647"/>
                  <a:gd name="connsiteX1753" fmla="*/ 5391315 w 5856706"/>
                  <a:gd name="connsiteY1753" fmla="*/ 4611472 h 6245647"/>
                  <a:gd name="connsiteX1754" fmla="*/ 5384553 w 5856706"/>
                  <a:gd name="connsiteY1754" fmla="*/ 4567467 h 6245647"/>
                  <a:gd name="connsiteX1755" fmla="*/ 5411604 w 5856706"/>
                  <a:gd name="connsiteY1755" fmla="*/ 4606233 h 6245647"/>
                  <a:gd name="connsiteX1756" fmla="*/ 5397983 w 5856706"/>
                  <a:gd name="connsiteY1756" fmla="*/ 4569752 h 6245647"/>
                  <a:gd name="connsiteX1757" fmla="*/ 5465706 w 5856706"/>
                  <a:gd name="connsiteY1757" fmla="*/ 4589374 h 6245647"/>
                  <a:gd name="connsiteX1758" fmla="*/ 5455609 w 5856706"/>
                  <a:gd name="connsiteY1758" fmla="*/ 4630617 h 6245647"/>
                  <a:gd name="connsiteX1759" fmla="*/ 5472564 w 5856706"/>
                  <a:gd name="connsiteY1759" fmla="*/ 4607472 h 6245647"/>
                  <a:gd name="connsiteX1760" fmla="*/ 5475993 w 5856706"/>
                  <a:gd name="connsiteY1760" fmla="*/ 4633951 h 6245647"/>
                  <a:gd name="connsiteX1761" fmla="*/ 5540382 w 5856706"/>
                  <a:gd name="connsiteY1761" fmla="*/ 4532891 h 6245647"/>
                  <a:gd name="connsiteX1762" fmla="*/ 5588769 w 5856706"/>
                  <a:gd name="connsiteY1762" fmla="*/ 4523270 h 6245647"/>
                  <a:gd name="connsiteX1763" fmla="*/ 5599342 w 5856706"/>
                  <a:gd name="connsiteY1763" fmla="*/ 4559180 h 6245647"/>
                  <a:gd name="connsiteX1764" fmla="*/ 5644490 w 5856706"/>
                  <a:gd name="connsiteY1764" fmla="*/ 4566324 h 6245647"/>
                  <a:gd name="connsiteX1765" fmla="*/ 5647728 w 5856706"/>
                  <a:gd name="connsiteY1765" fmla="*/ 4532510 h 6245647"/>
                  <a:gd name="connsiteX1766" fmla="*/ 5661921 w 5856706"/>
                  <a:gd name="connsiteY1766" fmla="*/ 4543273 h 6245647"/>
                  <a:gd name="connsiteX1767" fmla="*/ 5679828 w 5856706"/>
                  <a:gd name="connsiteY1767" fmla="*/ 4580325 h 6245647"/>
                  <a:gd name="connsiteX1768" fmla="*/ 5686590 w 5856706"/>
                  <a:gd name="connsiteY1768" fmla="*/ 4529938 h 6245647"/>
                  <a:gd name="connsiteX1769" fmla="*/ 5711641 w 5856706"/>
                  <a:gd name="connsiteY1769" fmla="*/ 4559561 h 6245647"/>
                  <a:gd name="connsiteX1770" fmla="*/ 5718499 w 5856706"/>
                  <a:gd name="connsiteY1770" fmla="*/ 4526223 h 6245647"/>
                  <a:gd name="connsiteX1771" fmla="*/ 5764505 w 5856706"/>
                  <a:gd name="connsiteY1771" fmla="*/ 4524699 h 6245647"/>
                  <a:gd name="connsiteX1772" fmla="*/ 5757742 w 5856706"/>
                  <a:gd name="connsiteY1772" fmla="*/ 4549369 h 6245647"/>
                  <a:gd name="connsiteX1773" fmla="*/ 5785651 w 5856706"/>
                  <a:gd name="connsiteY1773" fmla="*/ 4493648 h 6245647"/>
                  <a:gd name="connsiteX1774" fmla="*/ 5839752 w 5856706"/>
                  <a:gd name="connsiteY1774" fmla="*/ 4492886 h 6245647"/>
                  <a:gd name="connsiteX1775" fmla="*/ 5825274 w 5856706"/>
                  <a:gd name="connsiteY1775" fmla="*/ 4490790 h 6245647"/>
                  <a:gd name="connsiteX1776" fmla="*/ 5824893 w 5856706"/>
                  <a:gd name="connsiteY1776" fmla="*/ 4465073 h 6245647"/>
                  <a:gd name="connsiteX1777" fmla="*/ 5842705 w 5856706"/>
                  <a:gd name="connsiteY1777" fmla="*/ 4450595 h 6245647"/>
                  <a:gd name="connsiteX1778" fmla="*/ 5856707 w 5856706"/>
                  <a:gd name="connsiteY1778" fmla="*/ 4451357 h 6245647"/>
                  <a:gd name="connsiteX1779" fmla="*/ 5070989 w 5856706"/>
                  <a:gd name="connsiteY1779" fmla="*/ 4368870 h 6245647"/>
                  <a:gd name="connsiteX1780" fmla="*/ 5060893 w 5856706"/>
                  <a:gd name="connsiteY1780" fmla="*/ 4384301 h 6245647"/>
                  <a:gd name="connsiteX1781" fmla="*/ 5044034 w 5856706"/>
                  <a:gd name="connsiteY1781" fmla="*/ 4338581 h 6245647"/>
                  <a:gd name="connsiteX1782" fmla="*/ 5070989 w 5856706"/>
                  <a:gd name="connsiteY1782" fmla="*/ 4368870 h 6245647"/>
                  <a:gd name="connsiteX1783" fmla="*/ 4720756 w 5856706"/>
                  <a:gd name="connsiteY1783" fmla="*/ 3795465 h 6245647"/>
                  <a:gd name="connsiteX1784" fmla="*/ 4690561 w 5856706"/>
                  <a:gd name="connsiteY1784" fmla="*/ 3764604 h 6245647"/>
                  <a:gd name="connsiteX1785" fmla="*/ 4660176 w 5856706"/>
                  <a:gd name="connsiteY1785" fmla="*/ 3785368 h 6245647"/>
                  <a:gd name="connsiteX1786" fmla="*/ 4620076 w 5856706"/>
                  <a:gd name="connsiteY1786" fmla="*/ 3709740 h 6245647"/>
                  <a:gd name="connsiteX1787" fmla="*/ 4613123 w 5856706"/>
                  <a:gd name="connsiteY1787" fmla="*/ 3734315 h 6245647"/>
                  <a:gd name="connsiteX1788" fmla="*/ 4616742 w 5856706"/>
                  <a:gd name="connsiteY1788" fmla="*/ 3691928 h 6245647"/>
                  <a:gd name="connsiteX1789" fmla="*/ 4673892 w 5856706"/>
                  <a:gd name="connsiteY1789" fmla="*/ 3718789 h 6245647"/>
                  <a:gd name="connsiteX1790" fmla="*/ 4647127 w 5856706"/>
                  <a:gd name="connsiteY1790" fmla="*/ 3679927 h 6245647"/>
                  <a:gd name="connsiteX1791" fmla="*/ 4670654 w 5856706"/>
                  <a:gd name="connsiteY1791" fmla="*/ 3683832 h 6245647"/>
                  <a:gd name="connsiteX1792" fmla="*/ 4720756 w 5856706"/>
                  <a:gd name="connsiteY1792" fmla="*/ 3795465 h 6245647"/>
                  <a:gd name="connsiteX1793" fmla="*/ 4909636 w 5856706"/>
                  <a:gd name="connsiteY1793" fmla="*/ 3492284 h 6245647"/>
                  <a:gd name="connsiteX1794" fmla="*/ 4889443 w 5856706"/>
                  <a:gd name="connsiteY1794" fmla="*/ 3523241 h 6245647"/>
                  <a:gd name="connsiteX1795" fmla="*/ 4872679 w 5856706"/>
                  <a:gd name="connsiteY1795" fmla="*/ 3503238 h 6245647"/>
                  <a:gd name="connsiteX1796" fmla="*/ 4872774 w 5856706"/>
                  <a:gd name="connsiteY1796" fmla="*/ 3460280 h 6245647"/>
                  <a:gd name="connsiteX1797" fmla="*/ 4906302 w 5856706"/>
                  <a:gd name="connsiteY1797" fmla="*/ 3457423 h 6245647"/>
                  <a:gd name="connsiteX1798" fmla="*/ 4909636 w 5856706"/>
                  <a:gd name="connsiteY1798" fmla="*/ 3492284 h 6245647"/>
                  <a:gd name="connsiteX1799" fmla="*/ 4584167 w 5856706"/>
                  <a:gd name="connsiteY1799" fmla="*/ 3506096 h 6245647"/>
                  <a:gd name="connsiteX1800" fmla="*/ 4547210 w 5856706"/>
                  <a:gd name="connsiteY1800" fmla="*/ 3499714 h 6245647"/>
                  <a:gd name="connsiteX1801" fmla="*/ 4584167 w 5856706"/>
                  <a:gd name="connsiteY1801" fmla="*/ 3506096 h 6245647"/>
                  <a:gd name="connsiteX1802" fmla="*/ 3759873 w 5856706"/>
                  <a:gd name="connsiteY1802" fmla="*/ 3273971 h 6245647"/>
                  <a:gd name="connsiteX1803" fmla="*/ 3758825 w 5856706"/>
                  <a:gd name="connsiteY1803" fmla="*/ 3308166 h 6245647"/>
                  <a:gd name="connsiteX1804" fmla="*/ 3739871 w 5856706"/>
                  <a:gd name="connsiteY1804" fmla="*/ 3270257 h 6245647"/>
                  <a:gd name="connsiteX1805" fmla="*/ 3759873 w 5856706"/>
                  <a:gd name="connsiteY1805" fmla="*/ 3273971 h 6245647"/>
                  <a:gd name="connsiteX1806" fmla="*/ 3654717 w 5856706"/>
                  <a:gd name="connsiteY1806" fmla="*/ 3125000 h 6245647"/>
                  <a:gd name="connsiteX1807" fmla="*/ 3616332 w 5856706"/>
                  <a:gd name="connsiteY1807" fmla="*/ 3083186 h 6245647"/>
                  <a:gd name="connsiteX1808" fmla="*/ 3649955 w 5856706"/>
                  <a:gd name="connsiteY1808" fmla="*/ 3072137 h 6245647"/>
                  <a:gd name="connsiteX1809" fmla="*/ 3662814 w 5856706"/>
                  <a:gd name="connsiteY1809" fmla="*/ 3083281 h 6245647"/>
                  <a:gd name="connsiteX1810" fmla="*/ 3654717 w 5856706"/>
                  <a:gd name="connsiteY1810" fmla="*/ 3125000 h 6245647"/>
                  <a:gd name="connsiteX1811" fmla="*/ 3770732 w 5856706"/>
                  <a:gd name="connsiteY1811" fmla="*/ 3025750 h 6245647"/>
                  <a:gd name="connsiteX1812" fmla="*/ 3794735 w 5856706"/>
                  <a:gd name="connsiteY1812" fmla="*/ 2995746 h 6245647"/>
                  <a:gd name="connsiteX1813" fmla="*/ 3770732 w 5856706"/>
                  <a:gd name="connsiteY1813" fmla="*/ 3025750 h 6245647"/>
                  <a:gd name="connsiteX1814" fmla="*/ 4193832 w 5856706"/>
                  <a:gd name="connsiteY1814" fmla="*/ 2663990 h 6245647"/>
                  <a:gd name="connsiteX1815" fmla="*/ 4197738 w 5856706"/>
                  <a:gd name="connsiteY1815" fmla="*/ 2621604 h 6245647"/>
                  <a:gd name="connsiteX1816" fmla="*/ 4213454 w 5856706"/>
                  <a:gd name="connsiteY1816" fmla="*/ 2667515 h 6245647"/>
                  <a:gd name="connsiteX1817" fmla="*/ 4193832 w 5856706"/>
                  <a:gd name="connsiteY1817" fmla="*/ 2663990 h 6245647"/>
                  <a:gd name="connsiteX1818" fmla="*/ 4261555 w 5856706"/>
                  <a:gd name="connsiteY1818" fmla="*/ 2237651 h 6245647"/>
                  <a:gd name="connsiteX1819" fmla="*/ 4291368 w 5856706"/>
                  <a:gd name="connsiteY1819" fmla="*/ 2191550 h 6245647"/>
                  <a:gd name="connsiteX1820" fmla="*/ 4342898 w 5856706"/>
                  <a:gd name="connsiteY1820" fmla="*/ 2252129 h 6245647"/>
                  <a:gd name="connsiteX1821" fmla="*/ 4322706 w 5856706"/>
                  <a:gd name="connsiteY1821" fmla="*/ 2308803 h 6245647"/>
                  <a:gd name="connsiteX1822" fmla="*/ 4270128 w 5856706"/>
                  <a:gd name="connsiteY1822" fmla="*/ 2333854 h 6245647"/>
                  <a:gd name="connsiteX1823" fmla="*/ 4303084 w 5856706"/>
                  <a:gd name="connsiteY1823" fmla="*/ 2305279 h 6245647"/>
                  <a:gd name="connsiteX1824" fmla="*/ 4289654 w 5856706"/>
                  <a:gd name="connsiteY1824" fmla="*/ 2337283 h 6245647"/>
                  <a:gd name="connsiteX1825" fmla="*/ 4322039 w 5856706"/>
                  <a:gd name="connsiteY1825" fmla="*/ 2368906 h 6245647"/>
                  <a:gd name="connsiteX1826" fmla="*/ 4332421 w 5856706"/>
                  <a:gd name="connsiteY1826" fmla="*/ 2319281 h 6245647"/>
                  <a:gd name="connsiteX1827" fmla="*/ 4357948 w 5856706"/>
                  <a:gd name="connsiteY1827" fmla="*/ 2383860 h 6245647"/>
                  <a:gd name="connsiteX1828" fmla="*/ 4354138 w 5856706"/>
                  <a:gd name="connsiteY1828" fmla="*/ 2434724 h 6245647"/>
                  <a:gd name="connsiteX1829" fmla="*/ 4367282 w 5856706"/>
                  <a:gd name="connsiteY1829" fmla="*/ 2437009 h 6245647"/>
                  <a:gd name="connsiteX1830" fmla="*/ 4366997 w 5856706"/>
                  <a:gd name="connsiteY1830" fmla="*/ 2462727 h 6245647"/>
                  <a:gd name="connsiteX1831" fmla="*/ 4347471 w 5856706"/>
                  <a:gd name="connsiteY1831" fmla="*/ 2450726 h 6245647"/>
                  <a:gd name="connsiteX1832" fmla="*/ 4341470 w 5856706"/>
                  <a:gd name="connsiteY1832" fmla="*/ 2398052 h 6245647"/>
                  <a:gd name="connsiteX1833" fmla="*/ 4344232 w 5856706"/>
                  <a:gd name="connsiteY1833" fmla="*/ 2450154 h 6245647"/>
                  <a:gd name="connsiteX1834" fmla="*/ 4327849 w 5856706"/>
                  <a:gd name="connsiteY1834" fmla="*/ 2455869 h 6245647"/>
                  <a:gd name="connsiteX1835" fmla="*/ 4338041 w 5856706"/>
                  <a:gd name="connsiteY1835" fmla="*/ 2423198 h 6245647"/>
                  <a:gd name="connsiteX1836" fmla="*/ 4321563 w 5856706"/>
                  <a:gd name="connsiteY1836" fmla="*/ 2429009 h 6245647"/>
                  <a:gd name="connsiteX1837" fmla="*/ 4334898 w 5856706"/>
                  <a:gd name="connsiteY1837" fmla="*/ 2405482 h 6245647"/>
                  <a:gd name="connsiteX1838" fmla="*/ 4299560 w 5856706"/>
                  <a:gd name="connsiteY1838" fmla="*/ 2347760 h 6245647"/>
                  <a:gd name="connsiteX1839" fmla="*/ 4292511 w 5856706"/>
                  <a:gd name="connsiteY1839" fmla="*/ 2389480 h 6245647"/>
                  <a:gd name="connsiteX1840" fmla="*/ 4315181 w 5856706"/>
                  <a:gd name="connsiteY1840" fmla="*/ 2410721 h 6245647"/>
                  <a:gd name="connsiteX1841" fmla="*/ 4311847 w 5856706"/>
                  <a:gd name="connsiteY1841" fmla="*/ 2418722 h 6245647"/>
                  <a:gd name="connsiteX1842" fmla="*/ 4308418 w 5856706"/>
                  <a:gd name="connsiteY1842" fmla="*/ 2426723 h 6245647"/>
                  <a:gd name="connsiteX1843" fmla="*/ 4292225 w 5856706"/>
                  <a:gd name="connsiteY1843" fmla="*/ 2415293 h 6245647"/>
                  <a:gd name="connsiteX1844" fmla="*/ 4324611 w 5856706"/>
                  <a:gd name="connsiteY1844" fmla="*/ 2446820 h 6245647"/>
                  <a:gd name="connsiteX1845" fmla="*/ 4278795 w 5856706"/>
                  <a:gd name="connsiteY1845" fmla="*/ 2438819 h 6245647"/>
                  <a:gd name="connsiteX1846" fmla="*/ 4285844 w 5856706"/>
                  <a:gd name="connsiteY1846" fmla="*/ 2397005 h 6245647"/>
                  <a:gd name="connsiteX1847" fmla="*/ 4282891 w 5856706"/>
                  <a:gd name="connsiteY1847" fmla="*/ 2370716 h 6245647"/>
                  <a:gd name="connsiteX1848" fmla="*/ 4250411 w 5856706"/>
                  <a:gd name="connsiteY1848" fmla="*/ 2373287 h 6245647"/>
                  <a:gd name="connsiteX1849" fmla="*/ 4278986 w 5856706"/>
                  <a:gd name="connsiteY1849" fmla="*/ 2430151 h 6245647"/>
                  <a:gd name="connsiteX1850" fmla="*/ 4259650 w 5856706"/>
                  <a:gd name="connsiteY1850" fmla="*/ 2417864 h 6245647"/>
                  <a:gd name="connsiteX1851" fmla="*/ 4265842 w 5856706"/>
                  <a:gd name="connsiteY1851" fmla="*/ 2444820 h 6245647"/>
                  <a:gd name="connsiteX1852" fmla="*/ 4246029 w 5856706"/>
                  <a:gd name="connsiteY1852" fmla="*/ 2467013 h 6245647"/>
                  <a:gd name="connsiteX1853" fmla="*/ 4253078 w 5856706"/>
                  <a:gd name="connsiteY1853" fmla="*/ 2425294 h 6245647"/>
                  <a:gd name="connsiteX1854" fmla="*/ 4216788 w 5856706"/>
                  <a:gd name="connsiteY1854" fmla="*/ 2461584 h 6245647"/>
                  <a:gd name="connsiteX1855" fmla="*/ 4214026 w 5856706"/>
                  <a:gd name="connsiteY1855" fmla="*/ 2426818 h 6245647"/>
                  <a:gd name="connsiteX1856" fmla="*/ 4188022 w 5856706"/>
                  <a:gd name="connsiteY1856" fmla="*/ 2422055 h 6245647"/>
                  <a:gd name="connsiteX1857" fmla="*/ 4204881 w 5856706"/>
                  <a:gd name="connsiteY1857" fmla="*/ 2382050 h 6245647"/>
                  <a:gd name="connsiteX1858" fmla="*/ 4168782 w 5856706"/>
                  <a:gd name="connsiteY1858" fmla="*/ 2401291 h 6245647"/>
                  <a:gd name="connsiteX1859" fmla="*/ 4169353 w 5856706"/>
                  <a:gd name="connsiteY1859" fmla="*/ 2366906 h 6245647"/>
                  <a:gd name="connsiteX1860" fmla="*/ 4153256 w 5856706"/>
                  <a:gd name="connsiteY1860" fmla="*/ 2355380 h 6245647"/>
                  <a:gd name="connsiteX1861" fmla="*/ 4126776 w 5856706"/>
                  <a:gd name="connsiteY1861" fmla="*/ 2384813 h 6245647"/>
                  <a:gd name="connsiteX1862" fmla="*/ 4139254 w 5856706"/>
                  <a:gd name="connsiteY1862" fmla="*/ 2421579 h 6245647"/>
                  <a:gd name="connsiteX1863" fmla="*/ 4123823 w 5856706"/>
                  <a:gd name="connsiteY1863" fmla="*/ 2367001 h 6245647"/>
                  <a:gd name="connsiteX1864" fmla="*/ 4202309 w 5856706"/>
                  <a:gd name="connsiteY1864" fmla="*/ 2329853 h 6245647"/>
                  <a:gd name="connsiteX1865" fmla="*/ 4205167 w 5856706"/>
                  <a:gd name="connsiteY1865" fmla="*/ 2356238 h 6245647"/>
                  <a:gd name="connsiteX1866" fmla="*/ 4260603 w 5856706"/>
                  <a:gd name="connsiteY1866" fmla="*/ 2340617 h 6245647"/>
                  <a:gd name="connsiteX1867" fmla="*/ 4267556 w 5856706"/>
                  <a:gd name="connsiteY1867" fmla="*/ 2298992 h 6245647"/>
                  <a:gd name="connsiteX1868" fmla="*/ 4273842 w 5856706"/>
                  <a:gd name="connsiteY1868" fmla="*/ 2317185 h 6245647"/>
                  <a:gd name="connsiteX1869" fmla="*/ 4251935 w 5856706"/>
                  <a:gd name="connsiteY1869" fmla="*/ 2252891 h 6245647"/>
                  <a:gd name="connsiteX1870" fmla="*/ 4235742 w 5856706"/>
                  <a:gd name="connsiteY1870" fmla="*/ 2249939 h 6245647"/>
                  <a:gd name="connsiteX1871" fmla="*/ 4203548 w 5856706"/>
                  <a:gd name="connsiteY1871" fmla="*/ 2235365 h 6245647"/>
                  <a:gd name="connsiteX1872" fmla="*/ 4223264 w 5856706"/>
                  <a:gd name="connsiteY1872" fmla="*/ 2213267 h 6245647"/>
                  <a:gd name="connsiteX1873" fmla="*/ 4226027 w 5856706"/>
                  <a:gd name="connsiteY1873" fmla="*/ 2248034 h 6245647"/>
                  <a:gd name="connsiteX1874" fmla="*/ 4258698 w 5856706"/>
                  <a:gd name="connsiteY1874" fmla="*/ 2219744 h 6245647"/>
                  <a:gd name="connsiteX1875" fmla="*/ 4246601 w 5856706"/>
                  <a:gd name="connsiteY1875" fmla="*/ 2157260 h 6245647"/>
                  <a:gd name="connsiteX1876" fmla="*/ 4265937 w 5856706"/>
                  <a:gd name="connsiteY1876" fmla="*/ 2160880 h 6245647"/>
                  <a:gd name="connsiteX1877" fmla="*/ 4268890 w 5856706"/>
                  <a:gd name="connsiteY1877" fmla="*/ 2187169 h 6245647"/>
                  <a:gd name="connsiteX1878" fmla="*/ 4288416 w 5856706"/>
                  <a:gd name="connsiteY1878" fmla="*/ 2182025 h 6245647"/>
                  <a:gd name="connsiteX1879" fmla="*/ 4294988 w 5856706"/>
                  <a:gd name="connsiteY1879" fmla="*/ 2174596 h 6245647"/>
                  <a:gd name="connsiteX1880" fmla="*/ 4261555 w 5856706"/>
                  <a:gd name="connsiteY1880" fmla="*/ 2237651 h 6245647"/>
                  <a:gd name="connsiteX1881" fmla="*/ 4158971 w 5856706"/>
                  <a:gd name="connsiteY1881" fmla="*/ 2382336 h 6245647"/>
                  <a:gd name="connsiteX1882" fmla="*/ 4158304 w 5856706"/>
                  <a:gd name="connsiteY1882" fmla="*/ 2425294 h 6245647"/>
                  <a:gd name="connsiteX1883" fmla="*/ 4145350 w 5856706"/>
                  <a:gd name="connsiteY1883" fmla="*/ 2422913 h 6245647"/>
                  <a:gd name="connsiteX1884" fmla="*/ 4158971 w 5856706"/>
                  <a:gd name="connsiteY1884" fmla="*/ 2382336 h 6245647"/>
                  <a:gd name="connsiteX1885" fmla="*/ 4663606 w 5856706"/>
                  <a:gd name="connsiteY1885" fmla="*/ 2162594 h 6245647"/>
                  <a:gd name="connsiteX1886" fmla="*/ 4670083 w 5856706"/>
                  <a:gd name="connsiteY1886" fmla="*/ 2180692 h 6245647"/>
                  <a:gd name="connsiteX1887" fmla="*/ 4666748 w 5856706"/>
                  <a:gd name="connsiteY1887" fmla="*/ 2197361 h 6245647"/>
                  <a:gd name="connsiteX1888" fmla="*/ 4663606 w 5856706"/>
                  <a:gd name="connsiteY1888" fmla="*/ 2162594 h 6245647"/>
                  <a:gd name="connsiteX1889" fmla="*/ 1837538 w 5856706"/>
                  <a:gd name="connsiteY1889" fmla="*/ 92621 h 6245647"/>
                  <a:gd name="connsiteX1890" fmla="*/ 1833537 w 5856706"/>
                  <a:gd name="connsiteY1890" fmla="*/ 136722 h 6245647"/>
                  <a:gd name="connsiteX1891" fmla="*/ 1825632 w 5856706"/>
                  <a:gd name="connsiteY1891" fmla="*/ 106147 h 6245647"/>
                  <a:gd name="connsiteX1892" fmla="*/ 1837538 w 5856706"/>
                  <a:gd name="connsiteY1892" fmla="*/ 92621 h 6245647"/>
                  <a:gd name="connsiteX1893" fmla="*/ 1424915 w 5856706"/>
                  <a:gd name="connsiteY1893" fmla="*/ 1034930 h 6245647"/>
                  <a:gd name="connsiteX1894" fmla="*/ 1421391 w 5856706"/>
                  <a:gd name="connsiteY1894" fmla="*/ 1061219 h 6245647"/>
                  <a:gd name="connsiteX1895" fmla="*/ 1437202 w 5856706"/>
                  <a:gd name="connsiteY1895" fmla="*/ 1048931 h 6245647"/>
                  <a:gd name="connsiteX1896" fmla="*/ 1421771 w 5856706"/>
                  <a:gd name="connsiteY1896" fmla="*/ 1070553 h 6245647"/>
                  <a:gd name="connsiteX1897" fmla="*/ 1409008 w 5856706"/>
                  <a:gd name="connsiteY1897" fmla="*/ 1047217 h 6245647"/>
                  <a:gd name="connsiteX1898" fmla="*/ 1424915 w 5856706"/>
                  <a:gd name="connsiteY1898" fmla="*/ 1034930 h 6245647"/>
                  <a:gd name="connsiteX1899" fmla="*/ 1382243 w 5856706"/>
                  <a:gd name="connsiteY1899" fmla="*/ 1276388 h 6245647"/>
                  <a:gd name="connsiteX1900" fmla="*/ 1365955 w 5856706"/>
                  <a:gd name="connsiteY1900" fmla="*/ 1288580 h 6245647"/>
                  <a:gd name="connsiteX1901" fmla="*/ 1382243 w 5856706"/>
                  <a:gd name="connsiteY1901" fmla="*/ 1276388 h 6245647"/>
                  <a:gd name="connsiteX1902" fmla="*/ 1063441 w 5856706"/>
                  <a:gd name="connsiteY1902" fmla="*/ 1821980 h 6245647"/>
                  <a:gd name="connsiteX1903" fmla="*/ 1068775 w 5856706"/>
                  <a:gd name="connsiteY1903" fmla="*/ 1823885 h 6245647"/>
                  <a:gd name="connsiteX1904" fmla="*/ 1069251 w 5856706"/>
                  <a:gd name="connsiteY1904" fmla="*/ 1833220 h 6245647"/>
                  <a:gd name="connsiteX1905" fmla="*/ 1064393 w 5856706"/>
                  <a:gd name="connsiteY1905" fmla="*/ 1840745 h 6245647"/>
                  <a:gd name="connsiteX1906" fmla="*/ 1068013 w 5856706"/>
                  <a:gd name="connsiteY1906" fmla="*/ 1860557 h 6245647"/>
                  <a:gd name="connsiteX1907" fmla="*/ 1054583 w 5856706"/>
                  <a:gd name="connsiteY1907" fmla="*/ 1855794 h 6245647"/>
                  <a:gd name="connsiteX1908" fmla="*/ 1063441 w 5856706"/>
                  <a:gd name="connsiteY1908" fmla="*/ 1821980 h 6245647"/>
                  <a:gd name="connsiteX1909" fmla="*/ 655295 w 5856706"/>
                  <a:gd name="connsiteY1909" fmla="*/ 4372109 h 6245647"/>
                  <a:gd name="connsiteX1910" fmla="*/ 677012 w 5856706"/>
                  <a:gd name="connsiteY1910" fmla="*/ 4378395 h 6245647"/>
                  <a:gd name="connsiteX1911" fmla="*/ 703872 w 5856706"/>
                  <a:gd name="connsiteY1911" fmla="*/ 4332104 h 6245647"/>
                  <a:gd name="connsiteX1912" fmla="*/ 689394 w 5856706"/>
                  <a:gd name="connsiteY1912" fmla="*/ 4391159 h 6245647"/>
                  <a:gd name="connsiteX1913" fmla="*/ 643293 w 5856706"/>
                  <a:gd name="connsiteY1913" fmla="*/ 4404780 h 6245647"/>
                  <a:gd name="connsiteX1914" fmla="*/ 655295 w 5856706"/>
                  <a:gd name="connsiteY1914" fmla="*/ 4372109 h 6245647"/>
                  <a:gd name="connsiteX1915" fmla="*/ 1463491 w 5856706"/>
                  <a:gd name="connsiteY1915" fmla="*/ 5724564 h 6245647"/>
                  <a:gd name="connsiteX1916" fmla="*/ 1487018 w 5856706"/>
                  <a:gd name="connsiteY1916" fmla="*/ 5756282 h 6245647"/>
                  <a:gd name="connsiteX1917" fmla="*/ 1467110 w 5856706"/>
                  <a:gd name="connsiteY1917" fmla="*/ 5778285 h 6245647"/>
                  <a:gd name="connsiteX1918" fmla="*/ 1451109 w 5856706"/>
                  <a:gd name="connsiteY1918" fmla="*/ 5774665 h 6245647"/>
                  <a:gd name="connsiteX1919" fmla="*/ 1463491 w 5856706"/>
                  <a:gd name="connsiteY1919" fmla="*/ 5724564 h 6245647"/>
                  <a:gd name="connsiteX1920" fmla="*/ 4699991 w 5856706"/>
                  <a:gd name="connsiteY1920" fmla="*/ 4668146 h 6245647"/>
                  <a:gd name="connsiteX1921" fmla="*/ 4682846 w 5856706"/>
                  <a:gd name="connsiteY1921" fmla="*/ 4691006 h 6245647"/>
                  <a:gd name="connsiteX1922" fmla="*/ 4699991 w 5856706"/>
                  <a:gd name="connsiteY1922" fmla="*/ 4668146 h 6245647"/>
                  <a:gd name="connsiteX1923" fmla="*/ 5616106 w 5856706"/>
                  <a:gd name="connsiteY1923" fmla="*/ 4518127 h 6245647"/>
                  <a:gd name="connsiteX1924" fmla="*/ 5637060 w 5856706"/>
                  <a:gd name="connsiteY1924" fmla="*/ 4547178 h 6245647"/>
                  <a:gd name="connsiteX1925" fmla="*/ 5616106 w 5856706"/>
                  <a:gd name="connsiteY1925" fmla="*/ 4518127 h 6245647"/>
                  <a:gd name="connsiteX1926" fmla="*/ 5478945 w 5856706"/>
                  <a:gd name="connsiteY1926" fmla="*/ 4599090 h 6245647"/>
                  <a:gd name="connsiteX1927" fmla="*/ 5478850 w 5856706"/>
                  <a:gd name="connsiteY1927" fmla="*/ 4564800 h 6245647"/>
                  <a:gd name="connsiteX1928" fmla="*/ 5505997 w 5856706"/>
                  <a:gd name="connsiteY1928" fmla="*/ 4569181 h 6245647"/>
                  <a:gd name="connsiteX1929" fmla="*/ 5478945 w 5856706"/>
                  <a:gd name="connsiteY1929" fmla="*/ 4599090 h 6245647"/>
                  <a:gd name="connsiteX1930" fmla="*/ 5360264 w 5856706"/>
                  <a:gd name="connsiteY1930" fmla="*/ 4408113 h 6245647"/>
                  <a:gd name="connsiteX1931" fmla="*/ 5326641 w 5856706"/>
                  <a:gd name="connsiteY1931" fmla="*/ 4402589 h 6245647"/>
                  <a:gd name="connsiteX1932" fmla="*/ 5343405 w 5856706"/>
                  <a:gd name="connsiteY1932" fmla="*/ 4379443 h 6245647"/>
                  <a:gd name="connsiteX1933" fmla="*/ 5333213 w 5856706"/>
                  <a:gd name="connsiteY1933" fmla="*/ 4352106 h 6245647"/>
                  <a:gd name="connsiteX1934" fmla="*/ 5360074 w 5856706"/>
                  <a:gd name="connsiteY1934" fmla="*/ 4347915 h 6245647"/>
                  <a:gd name="connsiteX1935" fmla="*/ 5360264 w 5856706"/>
                  <a:gd name="connsiteY1935" fmla="*/ 4408113 h 6245647"/>
                  <a:gd name="connsiteX1936" fmla="*/ 5296351 w 5856706"/>
                  <a:gd name="connsiteY1936" fmla="*/ 4380395 h 6245647"/>
                  <a:gd name="connsiteX1937" fmla="*/ 5316544 w 5856706"/>
                  <a:gd name="connsiteY1937" fmla="*/ 4375061 h 6245647"/>
                  <a:gd name="connsiteX1938" fmla="*/ 5296351 w 5856706"/>
                  <a:gd name="connsiteY1938" fmla="*/ 4380395 h 6245647"/>
                  <a:gd name="connsiteX1939" fmla="*/ 5273015 w 5856706"/>
                  <a:gd name="connsiteY1939" fmla="*/ 4522413 h 6245647"/>
                  <a:gd name="connsiteX1940" fmla="*/ 5293208 w 5856706"/>
                  <a:gd name="connsiteY1940" fmla="*/ 4542892 h 6245647"/>
                  <a:gd name="connsiteX1941" fmla="*/ 5273015 w 5856706"/>
                  <a:gd name="connsiteY1941" fmla="*/ 4522413 h 6245647"/>
                  <a:gd name="connsiteX1942" fmla="*/ 5209197 w 5856706"/>
                  <a:gd name="connsiteY1942" fmla="*/ 4614806 h 6245647"/>
                  <a:gd name="connsiteX1943" fmla="*/ 5239487 w 5856706"/>
                  <a:gd name="connsiteY1943" fmla="*/ 4611186 h 6245647"/>
                  <a:gd name="connsiteX1944" fmla="*/ 5209197 w 5856706"/>
                  <a:gd name="connsiteY1944" fmla="*/ 4614806 h 6245647"/>
                  <a:gd name="connsiteX1945" fmla="*/ 5201958 w 5856706"/>
                  <a:gd name="connsiteY1945" fmla="*/ 4184561 h 6245647"/>
                  <a:gd name="connsiteX1946" fmla="*/ 5228723 w 5856706"/>
                  <a:gd name="connsiteY1946" fmla="*/ 4154653 h 6245647"/>
                  <a:gd name="connsiteX1947" fmla="*/ 5201958 w 5856706"/>
                  <a:gd name="connsiteY1947" fmla="*/ 4184561 h 6245647"/>
                  <a:gd name="connsiteX1948" fmla="*/ 5151095 w 5856706"/>
                  <a:gd name="connsiteY1948" fmla="*/ 3807181 h 6245647"/>
                  <a:gd name="connsiteX1949" fmla="*/ 5154333 w 5856706"/>
                  <a:gd name="connsiteY1949" fmla="*/ 3704787 h 6245647"/>
                  <a:gd name="connsiteX1950" fmla="*/ 5184528 w 5856706"/>
                  <a:gd name="connsiteY1950" fmla="*/ 3718313 h 6245647"/>
                  <a:gd name="connsiteX1951" fmla="*/ 5187957 w 5856706"/>
                  <a:gd name="connsiteY1951" fmla="*/ 3778892 h 6245647"/>
                  <a:gd name="connsiteX1952" fmla="*/ 5151095 w 5856706"/>
                  <a:gd name="connsiteY1952" fmla="*/ 3807181 h 6245647"/>
                  <a:gd name="connsiteX1953" fmla="*/ 5148142 w 5856706"/>
                  <a:gd name="connsiteY1953" fmla="*/ 4158463 h 6245647"/>
                  <a:gd name="connsiteX1954" fmla="*/ 5171669 w 5856706"/>
                  <a:gd name="connsiteY1954" fmla="*/ 4171036 h 6245647"/>
                  <a:gd name="connsiteX1955" fmla="*/ 5148142 w 5856706"/>
                  <a:gd name="connsiteY1955" fmla="*/ 4158463 h 6245647"/>
                  <a:gd name="connsiteX1956" fmla="*/ 5144523 w 5856706"/>
                  <a:gd name="connsiteY1956" fmla="*/ 3840328 h 6245647"/>
                  <a:gd name="connsiteX1957" fmla="*/ 5161287 w 5856706"/>
                  <a:gd name="connsiteY1957" fmla="*/ 3834518 h 6245647"/>
                  <a:gd name="connsiteX1958" fmla="*/ 5171383 w 5856706"/>
                  <a:gd name="connsiteY1958" fmla="*/ 3861950 h 6245647"/>
                  <a:gd name="connsiteX1959" fmla="*/ 5144523 w 5856706"/>
                  <a:gd name="connsiteY1959" fmla="*/ 3840328 h 6245647"/>
                  <a:gd name="connsiteX1960" fmla="*/ 5128235 w 5856706"/>
                  <a:gd name="connsiteY1960" fmla="*/ 4404017 h 6245647"/>
                  <a:gd name="connsiteX1961" fmla="*/ 5081086 w 5856706"/>
                  <a:gd name="connsiteY1961" fmla="*/ 4396302 h 6245647"/>
                  <a:gd name="connsiteX1962" fmla="*/ 5081086 w 5856706"/>
                  <a:gd name="connsiteY1962" fmla="*/ 4361917 h 6245647"/>
                  <a:gd name="connsiteX1963" fmla="*/ 5084420 w 5856706"/>
                  <a:gd name="connsiteY1963" fmla="*/ 4379633 h 6245647"/>
                  <a:gd name="connsiteX1964" fmla="*/ 5114709 w 5856706"/>
                  <a:gd name="connsiteY1964" fmla="*/ 4384682 h 6245647"/>
                  <a:gd name="connsiteX1965" fmla="*/ 5114709 w 5856706"/>
                  <a:gd name="connsiteY1965" fmla="*/ 4358774 h 6245647"/>
                  <a:gd name="connsiteX1966" fmla="*/ 5141570 w 5856706"/>
                  <a:gd name="connsiteY1966" fmla="*/ 4346106 h 6245647"/>
                  <a:gd name="connsiteX1967" fmla="*/ 5148332 w 5856706"/>
                  <a:gd name="connsiteY1967" fmla="*/ 4381634 h 6245647"/>
                  <a:gd name="connsiteX1968" fmla="*/ 5128235 w 5856706"/>
                  <a:gd name="connsiteY1968" fmla="*/ 4404017 h 6245647"/>
                  <a:gd name="connsiteX1969" fmla="*/ 5134807 w 5856706"/>
                  <a:gd name="connsiteY1969" fmla="*/ 4199135 h 6245647"/>
                  <a:gd name="connsiteX1970" fmla="*/ 5121282 w 5856706"/>
                  <a:gd name="connsiteY1970" fmla="*/ 4162654 h 6245647"/>
                  <a:gd name="connsiteX1971" fmla="*/ 5138046 w 5856706"/>
                  <a:gd name="connsiteY1971" fmla="*/ 4156843 h 6245647"/>
                  <a:gd name="connsiteX1972" fmla="*/ 5134807 w 5856706"/>
                  <a:gd name="connsiteY1972" fmla="*/ 4199135 h 6245647"/>
                  <a:gd name="connsiteX1973" fmla="*/ 5091088 w 5856706"/>
                  <a:gd name="connsiteY1973" fmla="*/ 4191896 h 6245647"/>
                  <a:gd name="connsiteX1974" fmla="*/ 5033938 w 5856706"/>
                  <a:gd name="connsiteY1974" fmla="*/ 4165321 h 6245647"/>
                  <a:gd name="connsiteX1975" fmla="*/ 5017078 w 5856706"/>
                  <a:gd name="connsiteY1975" fmla="*/ 4171131 h 6245647"/>
                  <a:gd name="connsiteX1976" fmla="*/ 5044034 w 5856706"/>
                  <a:gd name="connsiteY1976" fmla="*/ 4132650 h 6245647"/>
                  <a:gd name="connsiteX1977" fmla="*/ 5111185 w 5856706"/>
                  <a:gd name="connsiteY1977" fmla="*/ 4161034 h 6245647"/>
                  <a:gd name="connsiteX1978" fmla="*/ 5091088 w 5856706"/>
                  <a:gd name="connsiteY1978" fmla="*/ 4191896 h 6245647"/>
                  <a:gd name="connsiteX1979" fmla="*/ 5033938 w 5856706"/>
                  <a:gd name="connsiteY1979" fmla="*/ 4105218 h 6245647"/>
                  <a:gd name="connsiteX1980" fmla="*/ 5060798 w 5856706"/>
                  <a:gd name="connsiteY1980" fmla="*/ 4118267 h 6245647"/>
                  <a:gd name="connsiteX1981" fmla="*/ 5033938 w 5856706"/>
                  <a:gd name="connsiteY1981" fmla="*/ 4105218 h 6245647"/>
                  <a:gd name="connsiteX1982" fmla="*/ 5017078 w 5856706"/>
                  <a:gd name="connsiteY1982" fmla="*/ 3990918 h 6245647"/>
                  <a:gd name="connsiteX1983" fmla="*/ 5023841 w 5856706"/>
                  <a:gd name="connsiteY1983" fmla="*/ 3991966 h 6245647"/>
                  <a:gd name="connsiteX1984" fmla="*/ 5003553 w 5856706"/>
                  <a:gd name="connsiteY1984" fmla="*/ 4005777 h 6245647"/>
                  <a:gd name="connsiteX1985" fmla="*/ 5017078 w 5856706"/>
                  <a:gd name="connsiteY1985" fmla="*/ 3965105 h 6245647"/>
                  <a:gd name="connsiteX1986" fmla="*/ 5017078 w 5856706"/>
                  <a:gd name="connsiteY1986" fmla="*/ 3990918 h 6245647"/>
                  <a:gd name="connsiteX1987" fmla="*/ 4990027 w 5856706"/>
                  <a:gd name="connsiteY1987" fmla="*/ 4012159 h 6245647"/>
                  <a:gd name="connsiteX1988" fmla="*/ 4986598 w 5856706"/>
                  <a:gd name="connsiteY1988" fmla="*/ 4028732 h 6245647"/>
                  <a:gd name="connsiteX1989" fmla="*/ 5003458 w 5856706"/>
                  <a:gd name="connsiteY1989" fmla="*/ 4040067 h 6245647"/>
                  <a:gd name="connsiteX1990" fmla="*/ 4990027 w 5856706"/>
                  <a:gd name="connsiteY1990" fmla="*/ 4012159 h 6245647"/>
                  <a:gd name="connsiteX1991" fmla="*/ 4983265 w 5856706"/>
                  <a:gd name="connsiteY1991" fmla="*/ 4088264 h 6245647"/>
                  <a:gd name="connsiteX1992" fmla="*/ 4990027 w 5856706"/>
                  <a:gd name="connsiteY1992" fmla="*/ 4106551 h 6245647"/>
                  <a:gd name="connsiteX1993" fmla="*/ 5000123 w 5856706"/>
                  <a:gd name="connsiteY1993" fmla="*/ 4116743 h 6245647"/>
                  <a:gd name="connsiteX1994" fmla="*/ 4976502 w 5856706"/>
                  <a:gd name="connsiteY1994" fmla="*/ 4121411 h 6245647"/>
                  <a:gd name="connsiteX1995" fmla="*/ 4973073 w 5856706"/>
                  <a:gd name="connsiteY1995" fmla="*/ 4112171 h 6245647"/>
                  <a:gd name="connsiteX1996" fmla="*/ 4983265 w 5856706"/>
                  <a:gd name="connsiteY1996" fmla="*/ 4088264 h 6245647"/>
                  <a:gd name="connsiteX1997" fmla="*/ 4955928 w 5856706"/>
                  <a:gd name="connsiteY1997" fmla="*/ 4401255 h 6245647"/>
                  <a:gd name="connsiteX1998" fmla="*/ 4972977 w 5856706"/>
                  <a:gd name="connsiteY1998" fmla="*/ 4352583 h 6245647"/>
                  <a:gd name="connsiteX1999" fmla="*/ 4979740 w 5856706"/>
                  <a:gd name="connsiteY1999" fmla="*/ 4405256 h 6245647"/>
                  <a:gd name="connsiteX2000" fmla="*/ 4955928 w 5856706"/>
                  <a:gd name="connsiteY2000" fmla="*/ 4401255 h 6245647"/>
                  <a:gd name="connsiteX2001" fmla="*/ 4949165 w 5856706"/>
                  <a:gd name="connsiteY2001" fmla="*/ 4400208 h 6245647"/>
                  <a:gd name="connsiteX2002" fmla="*/ 4884681 w 5856706"/>
                  <a:gd name="connsiteY2002" fmla="*/ 4389444 h 6245647"/>
                  <a:gd name="connsiteX2003" fmla="*/ 4956023 w 5856706"/>
                  <a:gd name="connsiteY2003" fmla="*/ 4332675 h 6245647"/>
                  <a:gd name="connsiteX2004" fmla="*/ 4949165 w 5856706"/>
                  <a:gd name="connsiteY2004" fmla="*/ 4400208 h 6245647"/>
                  <a:gd name="connsiteX2005" fmla="*/ 4879537 w 5856706"/>
                  <a:gd name="connsiteY2005" fmla="*/ 3452756 h 6245647"/>
                  <a:gd name="connsiteX2006" fmla="*/ 4896301 w 5856706"/>
                  <a:gd name="connsiteY2006" fmla="*/ 3421323 h 6245647"/>
                  <a:gd name="connsiteX2007" fmla="*/ 4899635 w 5856706"/>
                  <a:gd name="connsiteY2007" fmla="*/ 3447612 h 6245647"/>
                  <a:gd name="connsiteX2008" fmla="*/ 4879537 w 5856706"/>
                  <a:gd name="connsiteY2008" fmla="*/ 3452756 h 6245647"/>
                  <a:gd name="connsiteX2009" fmla="*/ 4857534 w 5856706"/>
                  <a:gd name="connsiteY2009" fmla="*/ 4367727 h 6245647"/>
                  <a:gd name="connsiteX2010" fmla="*/ 4877918 w 5856706"/>
                  <a:gd name="connsiteY2010" fmla="*/ 4362584 h 6245647"/>
                  <a:gd name="connsiteX2011" fmla="*/ 4857534 w 5856706"/>
                  <a:gd name="connsiteY2011" fmla="*/ 4367727 h 6245647"/>
                  <a:gd name="connsiteX2012" fmla="*/ 4854391 w 5856706"/>
                  <a:gd name="connsiteY2012" fmla="*/ 4247141 h 6245647"/>
                  <a:gd name="connsiteX2013" fmla="*/ 4874679 w 5856706"/>
                  <a:gd name="connsiteY2013" fmla="*/ 4267619 h 6245647"/>
                  <a:gd name="connsiteX2014" fmla="*/ 4854391 w 5856706"/>
                  <a:gd name="connsiteY2014" fmla="*/ 4247141 h 6245647"/>
                  <a:gd name="connsiteX2015" fmla="*/ 4859440 w 5856706"/>
                  <a:gd name="connsiteY2015" fmla="*/ 3466662 h 6245647"/>
                  <a:gd name="connsiteX2016" fmla="*/ 4869441 w 5856706"/>
                  <a:gd name="connsiteY2016" fmla="*/ 3485522 h 6245647"/>
                  <a:gd name="connsiteX2017" fmla="*/ 4842676 w 5856706"/>
                  <a:gd name="connsiteY2017" fmla="*/ 3472377 h 6245647"/>
                  <a:gd name="connsiteX2018" fmla="*/ 4832579 w 5856706"/>
                  <a:gd name="connsiteY2018" fmla="*/ 3505048 h 6245647"/>
                  <a:gd name="connsiteX2019" fmla="*/ 4856106 w 5856706"/>
                  <a:gd name="connsiteY2019" fmla="*/ 3457423 h 6245647"/>
                  <a:gd name="connsiteX2020" fmla="*/ 4849438 w 5856706"/>
                  <a:gd name="connsiteY2020" fmla="*/ 3439135 h 6245647"/>
                  <a:gd name="connsiteX2021" fmla="*/ 4876298 w 5856706"/>
                  <a:gd name="connsiteY2021" fmla="*/ 3426371 h 6245647"/>
                  <a:gd name="connsiteX2022" fmla="*/ 4859440 w 5856706"/>
                  <a:gd name="connsiteY2022" fmla="*/ 3466662 h 6245647"/>
                  <a:gd name="connsiteX2023" fmla="*/ 4836008 w 5856706"/>
                  <a:gd name="connsiteY2023" fmla="*/ 3454184 h 6245647"/>
                  <a:gd name="connsiteX2024" fmla="*/ 4826007 w 5856706"/>
                  <a:gd name="connsiteY2024" fmla="*/ 3435134 h 6245647"/>
                  <a:gd name="connsiteX2025" fmla="*/ 4856296 w 5856706"/>
                  <a:gd name="connsiteY2025" fmla="*/ 3388748 h 6245647"/>
                  <a:gd name="connsiteX2026" fmla="*/ 4862964 w 5856706"/>
                  <a:gd name="connsiteY2026" fmla="*/ 3407131 h 6245647"/>
                  <a:gd name="connsiteX2027" fmla="*/ 4836008 w 5856706"/>
                  <a:gd name="connsiteY2027" fmla="*/ 3454184 h 6245647"/>
                  <a:gd name="connsiteX2028" fmla="*/ 4834293 w 5856706"/>
                  <a:gd name="connsiteY2028" fmla="*/ 2466537 h 6245647"/>
                  <a:gd name="connsiteX2029" fmla="*/ 4837627 w 5856706"/>
                  <a:gd name="connsiteY2029" fmla="*/ 2458631 h 6245647"/>
                  <a:gd name="connsiteX2030" fmla="*/ 4844199 w 5856706"/>
                  <a:gd name="connsiteY2030" fmla="*/ 2459679 h 6245647"/>
                  <a:gd name="connsiteX2031" fmla="*/ 4847438 w 5856706"/>
                  <a:gd name="connsiteY2031" fmla="*/ 2503113 h 6245647"/>
                  <a:gd name="connsiteX2032" fmla="*/ 4834293 w 5856706"/>
                  <a:gd name="connsiteY2032" fmla="*/ 2466537 h 6245647"/>
                  <a:gd name="connsiteX2033" fmla="*/ 4765523 w 5856706"/>
                  <a:gd name="connsiteY2033" fmla="*/ 3476568 h 6245647"/>
                  <a:gd name="connsiteX2034" fmla="*/ 4819148 w 5856706"/>
                  <a:gd name="connsiteY2034" fmla="*/ 3485522 h 6245647"/>
                  <a:gd name="connsiteX2035" fmla="*/ 4765523 w 5856706"/>
                  <a:gd name="connsiteY2035" fmla="*/ 3476568 h 6245647"/>
                  <a:gd name="connsiteX2036" fmla="*/ 4756284 w 5856706"/>
                  <a:gd name="connsiteY2036" fmla="*/ 4213613 h 6245647"/>
                  <a:gd name="connsiteX2037" fmla="*/ 4739615 w 5856706"/>
                  <a:gd name="connsiteY2037" fmla="*/ 4150748 h 6245647"/>
                  <a:gd name="connsiteX2038" fmla="*/ 4800384 w 5856706"/>
                  <a:gd name="connsiteY2038" fmla="*/ 4203802 h 6245647"/>
                  <a:gd name="connsiteX2039" fmla="*/ 4756284 w 5856706"/>
                  <a:gd name="connsiteY2039" fmla="*/ 4213613 h 6245647"/>
                  <a:gd name="connsiteX2040" fmla="*/ 4751521 w 5856706"/>
                  <a:gd name="connsiteY2040" fmla="*/ 2512448 h 6245647"/>
                  <a:gd name="connsiteX2041" fmla="*/ 4797813 w 5856706"/>
                  <a:gd name="connsiteY2041" fmla="*/ 2529021 h 6245647"/>
                  <a:gd name="connsiteX2042" fmla="*/ 4751521 w 5856706"/>
                  <a:gd name="connsiteY2042" fmla="*/ 2512448 h 6245647"/>
                  <a:gd name="connsiteX2043" fmla="*/ 4738853 w 5856706"/>
                  <a:gd name="connsiteY2043" fmla="*/ 3454946 h 6245647"/>
                  <a:gd name="connsiteX2044" fmla="*/ 4762189 w 5856706"/>
                  <a:gd name="connsiteY2044" fmla="*/ 3484569 h 6245647"/>
                  <a:gd name="connsiteX2045" fmla="*/ 4752093 w 5856706"/>
                  <a:gd name="connsiteY2045" fmla="*/ 3491522 h 6245647"/>
                  <a:gd name="connsiteX2046" fmla="*/ 4738853 w 5856706"/>
                  <a:gd name="connsiteY2046" fmla="*/ 3454946 h 6245647"/>
                  <a:gd name="connsiteX2047" fmla="*/ 4722565 w 5856706"/>
                  <a:gd name="connsiteY2047" fmla="*/ 4190753 h 6245647"/>
                  <a:gd name="connsiteX2048" fmla="*/ 4736281 w 5856706"/>
                  <a:gd name="connsiteY2048" fmla="*/ 4150176 h 6245647"/>
                  <a:gd name="connsiteX2049" fmla="*/ 4736186 w 5856706"/>
                  <a:gd name="connsiteY2049" fmla="*/ 4184466 h 6245647"/>
                  <a:gd name="connsiteX2050" fmla="*/ 4722565 w 5856706"/>
                  <a:gd name="connsiteY2050" fmla="*/ 4190753 h 6245647"/>
                  <a:gd name="connsiteX2051" fmla="*/ 4705325 w 5856706"/>
                  <a:gd name="connsiteY2051" fmla="*/ 3457994 h 6245647"/>
                  <a:gd name="connsiteX2052" fmla="*/ 4735424 w 5856706"/>
                  <a:gd name="connsiteY2052" fmla="*/ 3488760 h 6245647"/>
                  <a:gd name="connsiteX2053" fmla="*/ 4705325 w 5856706"/>
                  <a:gd name="connsiteY2053" fmla="*/ 3457994 h 6245647"/>
                  <a:gd name="connsiteX2054" fmla="*/ 4715136 w 5856706"/>
                  <a:gd name="connsiteY2054" fmla="*/ 2523497 h 6245647"/>
                  <a:gd name="connsiteX2055" fmla="*/ 4734948 w 5856706"/>
                  <a:gd name="connsiteY2055" fmla="*/ 2543975 h 6245647"/>
                  <a:gd name="connsiteX2056" fmla="*/ 4715136 w 5856706"/>
                  <a:gd name="connsiteY2056" fmla="*/ 2523497 h 6245647"/>
                  <a:gd name="connsiteX2057" fmla="*/ 4710564 w 5856706"/>
                  <a:gd name="connsiteY2057" fmla="*/ 3819563 h 6245647"/>
                  <a:gd name="connsiteX2058" fmla="*/ 4717136 w 5856706"/>
                  <a:gd name="connsiteY2058" fmla="*/ 3863664 h 6245647"/>
                  <a:gd name="connsiteX2059" fmla="*/ 4710564 w 5856706"/>
                  <a:gd name="connsiteY2059" fmla="*/ 3819563 h 6245647"/>
                  <a:gd name="connsiteX2060" fmla="*/ 4647318 w 5856706"/>
                  <a:gd name="connsiteY2060" fmla="*/ 3662877 h 6245647"/>
                  <a:gd name="connsiteX2061" fmla="*/ 4657509 w 5856706"/>
                  <a:gd name="connsiteY2061" fmla="*/ 3630206 h 6245647"/>
                  <a:gd name="connsiteX2062" fmla="*/ 4677702 w 5856706"/>
                  <a:gd name="connsiteY2062" fmla="*/ 3624968 h 6245647"/>
                  <a:gd name="connsiteX2063" fmla="*/ 4671130 w 5856706"/>
                  <a:gd name="connsiteY2063" fmla="*/ 3598202 h 6245647"/>
                  <a:gd name="connsiteX2064" fmla="*/ 4651033 w 5856706"/>
                  <a:gd name="connsiteY2064" fmla="*/ 3586106 h 6245647"/>
                  <a:gd name="connsiteX2065" fmla="*/ 4694562 w 5856706"/>
                  <a:gd name="connsiteY2065" fmla="*/ 3602012 h 6245647"/>
                  <a:gd name="connsiteX2066" fmla="*/ 4711421 w 5856706"/>
                  <a:gd name="connsiteY2066" fmla="*/ 3596393 h 6245647"/>
                  <a:gd name="connsiteX2067" fmla="*/ 4717993 w 5856706"/>
                  <a:gd name="connsiteY2067" fmla="*/ 3631730 h 6245647"/>
                  <a:gd name="connsiteX2068" fmla="*/ 4681227 w 5856706"/>
                  <a:gd name="connsiteY2068" fmla="*/ 3591344 h 6245647"/>
                  <a:gd name="connsiteX2069" fmla="*/ 4711135 w 5856706"/>
                  <a:gd name="connsiteY2069" fmla="*/ 3656400 h 6245647"/>
                  <a:gd name="connsiteX2070" fmla="*/ 4694085 w 5856706"/>
                  <a:gd name="connsiteY2070" fmla="*/ 3705073 h 6245647"/>
                  <a:gd name="connsiteX2071" fmla="*/ 4664082 w 5856706"/>
                  <a:gd name="connsiteY2071" fmla="*/ 3657067 h 6245647"/>
                  <a:gd name="connsiteX2072" fmla="*/ 4647318 w 5856706"/>
                  <a:gd name="connsiteY2072" fmla="*/ 3662877 h 6245647"/>
                  <a:gd name="connsiteX2073" fmla="*/ 4665796 w 5856706"/>
                  <a:gd name="connsiteY2073" fmla="*/ 1484510 h 6245647"/>
                  <a:gd name="connsiteX2074" fmla="*/ 4656176 w 5856706"/>
                  <a:gd name="connsiteY2074" fmla="*/ 1448410 h 6245647"/>
                  <a:gd name="connsiteX2075" fmla="*/ 4675607 w 5856706"/>
                  <a:gd name="connsiteY2075" fmla="*/ 1468984 h 6245647"/>
                  <a:gd name="connsiteX2076" fmla="*/ 4678845 w 5856706"/>
                  <a:gd name="connsiteY2076" fmla="*/ 1486700 h 6245647"/>
                  <a:gd name="connsiteX2077" fmla="*/ 4665796 w 5856706"/>
                  <a:gd name="connsiteY2077" fmla="*/ 1484510 h 6245647"/>
                  <a:gd name="connsiteX2078" fmla="*/ 4593692 w 5856706"/>
                  <a:gd name="connsiteY2078" fmla="*/ 3602108 h 6245647"/>
                  <a:gd name="connsiteX2079" fmla="*/ 4570356 w 5856706"/>
                  <a:gd name="connsiteY2079" fmla="*/ 3572390 h 6245647"/>
                  <a:gd name="connsiteX2080" fmla="*/ 4563498 w 5856706"/>
                  <a:gd name="connsiteY2080" fmla="*/ 3597059 h 6245647"/>
                  <a:gd name="connsiteX2081" fmla="*/ 4550353 w 5856706"/>
                  <a:gd name="connsiteY2081" fmla="*/ 3543243 h 6245647"/>
                  <a:gd name="connsiteX2082" fmla="*/ 4557116 w 5856706"/>
                  <a:gd name="connsiteY2082" fmla="*/ 3535814 h 6245647"/>
                  <a:gd name="connsiteX2083" fmla="*/ 4664558 w 5856706"/>
                  <a:gd name="connsiteY2083" fmla="*/ 3562769 h 6245647"/>
                  <a:gd name="connsiteX2084" fmla="*/ 4634078 w 5856706"/>
                  <a:gd name="connsiteY2084" fmla="*/ 3600488 h 6245647"/>
                  <a:gd name="connsiteX2085" fmla="*/ 4640936 w 5856706"/>
                  <a:gd name="connsiteY2085" fmla="*/ 3567341 h 6245647"/>
                  <a:gd name="connsiteX2086" fmla="*/ 4634268 w 5856706"/>
                  <a:gd name="connsiteY2086" fmla="*/ 3557626 h 6245647"/>
                  <a:gd name="connsiteX2087" fmla="*/ 4593692 w 5856706"/>
                  <a:gd name="connsiteY2087" fmla="*/ 3602108 h 6245647"/>
                  <a:gd name="connsiteX2088" fmla="*/ 4576642 w 5856706"/>
                  <a:gd name="connsiteY2088" fmla="*/ 3642208 h 6245647"/>
                  <a:gd name="connsiteX2089" fmla="*/ 4637317 w 5856706"/>
                  <a:gd name="connsiteY2089" fmla="*/ 3643922 h 6245647"/>
                  <a:gd name="connsiteX2090" fmla="*/ 4637126 w 5856706"/>
                  <a:gd name="connsiteY2090" fmla="*/ 3678308 h 6245647"/>
                  <a:gd name="connsiteX2091" fmla="*/ 4576642 w 5856706"/>
                  <a:gd name="connsiteY2091" fmla="*/ 3642208 h 6245647"/>
                  <a:gd name="connsiteX2092" fmla="*/ 4581786 w 5856706"/>
                  <a:gd name="connsiteY2092" fmla="*/ 3883571 h 6245647"/>
                  <a:gd name="connsiteX2093" fmla="*/ 4605407 w 5856706"/>
                  <a:gd name="connsiteY2093" fmla="*/ 3896240 h 6245647"/>
                  <a:gd name="connsiteX2094" fmla="*/ 4581786 w 5856706"/>
                  <a:gd name="connsiteY2094" fmla="*/ 3883571 h 6245647"/>
                  <a:gd name="connsiteX2095" fmla="*/ 4609980 w 5856706"/>
                  <a:gd name="connsiteY2095" fmla="*/ 3699453 h 6245647"/>
                  <a:gd name="connsiteX2096" fmla="*/ 4609789 w 5856706"/>
                  <a:gd name="connsiteY2096" fmla="*/ 3725171 h 6245647"/>
                  <a:gd name="connsiteX2097" fmla="*/ 4609980 w 5856706"/>
                  <a:gd name="connsiteY2097" fmla="*/ 3699453 h 6245647"/>
                  <a:gd name="connsiteX2098" fmla="*/ 4587691 w 5856706"/>
                  <a:gd name="connsiteY2098" fmla="*/ 1539564 h 6245647"/>
                  <a:gd name="connsiteX2099" fmla="*/ 4587882 w 5856706"/>
                  <a:gd name="connsiteY2099" fmla="*/ 1488034 h 6245647"/>
                  <a:gd name="connsiteX2100" fmla="*/ 4606932 w 5856706"/>
                  <a:gd name="connsiteY2100" fmla="*/ 1542898 h 6245647"/>
                  <a:gd name="connsiteX2101" fmla="*/ 4587691 w 5856706"/>
                  <a:gd name="connsiteY2101" fmla="*/ 1539564 h 6245647"/>
                  <a:gd name="connsiteX2102" fmla="*/ 4579309 w 5856706"/>
                  <a:gd name="connsiteY2102" fmla="*/ 3737267 h 6245647"/>
                  <a:gd name="connsiteX2103" fmla="*/ 4576261 w 5856706"/>
                  <a:gd name="connsiteY2103" fmla="*/ 3685070 h 6245647"/>
                  <a:gd name="connsiteX2104" fmla="*/ 4579309 w 5856706"/>
                  <a:gd name="connsiteY2104" fmla="*/ 3737267 h 6245647"/>
                  <a:gd name="connsiteX2105" fmla="*/ 4557688 w 5856706"/>
                  <a:gd name="connsiteY2105" fmla="*/ 3931196 h 6245647"/>
                  <a:gd name="connsiteX2106" fmla="*/ 4578071 w 5856706"/>
                  <a:gd name="connsiteY2106" fmla="*/ 3926053 h 6245647"/>
                  <a:gd name="connsiteX2107" fmla="*/ 4557688 w 5856706"/>
                  <a:gd name="connsiteY2107" fmla="*/ 3931196 h 6245647"/>
                  <a:gd name="connsiteX2108" fmla="*/ 4552353 w 5856706"/>
                  <a:gd name="connsiteY2108" fmla="*/ 1541755 h 6245647"/>
                  <a:gd name="connsiteX2109" fmla="*/ 4523397 w 5856706"/>
                  <a:gd name="connsiteY2109" fmla="*/ 1545184 h 6245647"/>
                  <a:gd name="connsiteX2110" fmla="*/ 4533113 w 5856706"/>
                  <a:gd name="connsiteY2110" fmla="*/ 1529753 h 6245647"/>
                  <a:gd name="connsiteX2111" fmla="*/ 4513968 w 5856706"/>
                  <a:gd name="connsiteY2111" fmla="*/ 1509084 h 6245647"/>
                  <a:gd name="connsiteX2112" fmla="*/ 4536351 w 5856706"/>
                  <a:gd name="connsiteY2112" fmla="*/ 1521657 h 6245647"/>
                  <a:gd name="connsiteX2113" fmla="*/ 4533303 w 5856706"/>
                  <a:gd name="connsiteY2113" fmla="*/ 1486700 h 6245647"/>
                  <a:gd name="connsiteX2114" fmla="*/ 4543019 w 5856706"/>
                  <a:gd name="connsiteY2114" fmla="*/ 1479842 h 6245647"/>
                  <a:gd name="connsiteX2115" fmla="*/ 4546067 w 5856706"/>
                  <a:gd name="connsiteY2115" fmla="*/ 1506131 h 6245647"/>
                  <a:gd name="connsiteX2116" fmla="*/ 4559021 w 5856706"/>
                  <a:gd name="connsiteY2116" fmla="*/ 1491272 h 6245647"/>
                  <a:gd name="connsiteX2117" fmla="*/ 4575023 w 5856706"/>
                  <a:gd name="connsiteY2117" fmla="*/ 1511370 h 6245647"/>
                  <a:gd name="connsiteX2118" fmla="*/ 4571689 w 5856706"/>
                  <a:gd name="connsiteY2118" fmla="*/ 1536611 h 6245647"/>
                  <a:gd name="connsiteX2119" fmla="*/ 4552353 w 5856706"/>
                  <a:gd name="connsiteY2119" fmla="*/ 1541755 h 6245647"/>
                  <a:gd name="connsiteX2120" fmla="*/ 4540161 w 5856706"/>
                  <a:gd name="connsiteY2120" fmla="*/ 2579123 h 6245647"/>
                  <a:gd name="connsiteX2121" fmla="*/ 4559783 w 5856706"/>
                  <a:gd name="connsiteY2121" fmla="*/ 2599697 h 6245647"/>
                  <a:gd name="connsiteX2122" fmla="*/ 4540161 w 5856706"/>
                  <a:gd name="connsiteY2122" fmla="*/ 2579123 h 6245647"/>
                  <a:gd name="connsiteX2123" fmla="*/ 4533113 w 5856706"/>
                  <a:gd name="connsiteY2123" fmla="*/ 3600393 h 6245647"/>
                  <a:gd name="connsiteX2124" fmla="*/ 4549782 w 5856706"/>
                  <a:gd name="connsiteY2124" fmla="*/ 3620491 h 6245647"/>
                  <a:gd name="connsiteX2125" fmla="*/ 4533113 w 5856706"/>
                  <a:gd name="connsiteY2125" fmla="*/ 3600393 h 6245647"/>
                  <a:gd name="connsiteX2126" fmla="*/ 4517016 w 5856706"/>
                  <a:gd name="connsiteY2126" fmla="*/ 3503143 h 6245647"/>
                  <a:gd name="connsiteX2127" fmla="*/ 4540733 w 5856706"/>
                  <a:gd name="connsiteY2127" fmla="*/ 3481426 h 6245647"/>
                  <a:gd name="connsiteX2128" fmla="*/ 4517016 w 5856706"/>
                  <a:gd name="connsiteY2128" fmla="*/ 3503143 h 6245647"/>
                  <a:gd name="connsiteX2129" fmla="*/ 4532542 w 5856706"/>
                  <a:gd name="connsiteY2129" fmla="*/ 2216887 h 6245647"/>
                  <a:gd name="connsiteX2130" fmla="*/ 4545686 w 5856706"/>
                  <a:gd name="connsiteY2130" fmla="*/ 2210696 h 6245647"/>
                  <a:gd name="connsiteX2131" fmla="*/ 4542352 w 5856706"/>
                  <a:gd name="connsiteY2131" fmla="*/ 2227174 h 6245647"/>
                  <a:gd name="connsiteX2132" fmla="*/ 4548829 w 5856706"/>
                  <a:gd name="connsiteY2132" fmla="*/ 2236985 h 6245647"/>
                  <a:gd name="connsiteX2133" fmla="*/ 4532542 w 5856706"/>
                  <a:gd name="connsiteY2133" fmla="*/ 2216887 h 6245647"/>
                  <a:gd name="connsiteX2134" fmla="*/ 4401573 w 5856706"/>
                  <a:gd name="connsiteY2134" fmla="*/ 3939007 h 6245647"/>
                  <a:gd name="connsiteX2135" fmla="*/ 4449007 w 5856706"/>
                  <a:gd name="connsiteY2135" fmla="*/ 3947008 h 6245647"/>
                  <a:gd name="connsiteX2136" fmla="*/ 4445769 w 5856706"/>
                  <a:gd name="connsiteY2136" fmla="*/ 3929291 h 6245647"/>
                  <a:gd name="connsiteX2137" fmla="*/ 4428719 w 5856706"/>
                  <a:gd name="connsiteY2137" fmla="*/ 3943579 h 6245647"/>
                  <a:gd name="connsiteX2138" fmla="*/ 4453103 w 5856706"/>
                  <a:gd name="connsiteY2138" fmla="*/ 3878999 h 6245647"/>
                  <a:gd name="connsiteX2139" fmla="*/ 4452436 w 5856706"/>
                  <a:gd name="connsiteY2139" fmla="*/ 3947675 h 6245647"/>
                  <a:gd name="connsiteX2140" fmla="*/ 4499776 w 5856706"/>
                  <a:gd name="connsiteY2140" fmla="*/ 3964248 h 6245647"/>
                  <a:gd name="connsiteX2141" fmla="*/ 4506729 w 5856706"/>
                  <a:gd name="connsiteY2141" fmla="*/ 3939674 h 6245647"/>
                  <a:gd name="connsiteX2142" fmla="*/ 4533494 w 5856706"/>
                  <a:gd name="connsiteY2142" fmla="*/ 3987108 h 6245647"/>
                  <a:gd name="connsiteX2143" fmla="*/ 4502538 w 5856706"/>
                  <a:gd name="connsiteY2143" fmla="*/ 4033400 h 6245647"/>
                  <a:gd name="connsiteX2144" fmla="*/ 4496156 w 5856706"/>
                  <a:gd name="connsiteY2144" fmla="*/ 3980822 h 6245647"/>
                  <a:gd name="connsiteX2145" fmla="*/ 4472057 w 5856706"/>
                  <a:gd name="connsiteY2145" fmla="*/ 4019684 h 6245647"/>
                  <a:gd name="connsiteX2146" fmla="*/ 4492441 w 5856706"/>
                  <a:gd name="connsiteY2146" fmla="*/ 4023017 h 6245647"/>
                  <a:gd name="connsiteX2147" fmla="*/ 4461580 w 5856706"/>
                  <a:gd name="connsiteY2147" fmla="*/ 4052355 h 6245647"/>
                  <a:gd name="connsiteX2148" fmla="*/ 4431576 w 5856706"/>
                  <a:gd name="connsiteY2148" fmla="*/ 3995681 h 6245647"/>
                  <a:gd name="connsiteX2149" fmla="*/ 4404144 w 5856706"/>
                  <a:gd name="connsiteY2149" fmla="*/ 4025399 h 6245647"/>
                  <a:gd name="connsiteX2150" fmla="*/ 4407288 w 5856706"/>
                  <a:gd name="connsiteY2150" fmla="*/ 4051783 h 6245647"/>
                  <a:gd name="connsiteX2151" fmla="*/ 4308799 w 5856706"/>
                  <a:gd name="connsiteY2151" fmla="*/ 4043591 h 6245647"/>
                  <a:gd name="connsiteX2152" fmla="*/ 4342422 w 5856706"/>
                  <a:gd name="connsiteY2152" fmla="*/ 4075119 h 6245647"/>
                  <a:gd name="connsiteX2153" fmla="*/ 4475010 w 5856706"/>
                  <a:gd name="connsiteY2153" fmla="*/ 4088930 h 6245647"/>
                  <a:gd name="connsiteX2154" fmla="*/ 4471772 w 5856706"/>
                  <a:gd name="connsiteY2154" fmla="*/ 4071214 h 6245647"/>
                  <a:gd name="connsiteX2155" fmla="*/ 4488536 w 5856706"/>
                  <a:gd name="connsiteY2155" fmla="*/ 4099884 h 6245647"/>
                  <a:gd name="connsiteX2156" fmla="*/ 4529589 w 5856706"/>
                  <a:gd name="connsiteY2156" fmla="*/ 4081025 h 6245647"/>
                  <a:gd name="connsiteX2157" fmla="*/ 4498442 w 5856706"/>
                  <a:gd name="connsiteY2157" fmla="*/ 4144556 h 6245647"/>
                  <a:gd name="connsiteX2158" fmla="*/ 4447388 w 5856706"/>
                  <a:gd name="connsiteY2158" fmla="*/ 4135889 h 6245647"/>
                  <a:gd name="connsiteX2159" fmla="*/ 4443673 w 5856706"/>
                  <a:gd name="connsiteY2159" fmla="*/ 4169607 h 6245647"/>
                  <a:gd name="connsiteX2160" fmla="*/ 4368711 w 5856706"/>
                  <a:gd name="connsiteY2160" fmla="*/ 4165607 h 6245647"/>
                  <a:gd name="connsiteX2161" fmla="*/ 4330897 w 5856706"/>
                  <a:gd name="connsiteY2161" fmla="*/ 4193610 h 6245647"/>
                  <a:gd name="connsiteX2162" fmla="*/ 4231075 w 5856706"/>
                  <a:gd name="connsiteY2162" fmla="*/ 4210946 h 6245647"/>
                  <a:gd name="connsiteX2163" fmla="*/ 4217740 w 5856706"/>
                  <a:gd name="connsiteY2163" fmla="*/ 4182751 h 6245647"/>
                  <a:gd name="connsiteX2164" fmla="*/ 4156113 w 5856706"/>
                  <a:gd name="connsiteY2164" fmla="*/ 4172084 h 6245647"/>
                  <a:gd name="connsiteX2165" fmla="*/ 4138397 w 5856706"/>
                  <a:gd name="connsiteY2165" fmla="*/ 4203421 h 6245647"/>
                  <a:gd name="connsiteX2166" fmla="*/ 4077247 w 5856706"/>
                  <a:gd name="connsiteY2166" fmla="*/ 4167035 h 6245647"/>
                  <a:gd name="connsiteX2167" fmla="*/ 4003618 w 5856706"/>
                  <a:gd name="connsiteY2167" fmla="*/ 4076738 h 6245647"/>
                  <a:gd name="connsiteX2168" fmla="*/ 3986378 w 5856706"/>
                  <a:gd name="connsiteY2168" fmla="*/ 4082358 h 6245647"/>
                  <a:gd name="connsiteX2169" fmla="*/ 3985806 w 5856706"/>
                  <a:gd name="connsiteY2169" fmla="*/ 4108171 h 6245647"/>
                  <a:gd name="connsiteX2170" fmla="*/ 3931323 w 5856706"/>
                  <a:gd name="connsiteY2170" fmla="*/ 4089978 h 6245647"/>
                  <a:gd name="connsiteX2171" fmla="*/ 3945420 w 5856706"/>
                  <a:gd name="connsiteY2171" fmla="*/ 4075309 h 6245647"/>
                  <a:gd name="connsiteX2172" fmla="*/ 3924656 w 5856706"/>
                  <a:gd name="connsiteY2172" fmla="*/ 4080167 h 6245647"/>
                  <a:gd name="connsiteX2173" fmla="*/ 3915226 w 5856706"/>
                  <a:gd name="connsiteY2173" fmla="*/ 4044068 h 6245647"/>
                  <a:gd name="connsiteX2174" fmla="*/ 3969900 w 5856706"/>
                  <a:gd name="connsiteY2174" fmla="*/ 4053688 h 6245647"/>
                  <a:gd name="connsiteX2175" fmla="*/ 4027716 w 5856706"/>
                  <a:gd name="connsiteY2175" fmla="*/ 4072357 h 6245647"/>
                  <a:gd name="connsiteX2176" fmla="*/ 4031526 w 5856706"/>
                  <a:gd name="connsiteY2176" fmla="*/ 4055688 h 6245647"/>
                  <a:gd name="connsiteX2177" fmla="*/ 4021716 w 5856706"/>
                  <a:gd name="connsiteY2177" fmla="*/ 4036829 h 6245647"/>
                  <a:gd name="connsiteX2178" fmla="*/ 4121442 w 5856706"/>
                  <a:gd name="connsiteY2178" fmla="*/ 4011016 h 6245647"/>
                  <a:gd name="connsiteX2179" fmla="*/ 4144778 w 5856706"/>
                  <a:gd name="connsiteY2179" fmla="*/ 4040924 h 6245647"/>
                  <a:gd name="connsiteX2180" fmla="*/ 4172401 w 5856706"/>
                  <a:gd name="connsiteY2180" fmla="*/ 4028447 h 6245647"/>
                  <a:gd name="connsiteX2181" fmla="*/ 4272032 w 5856706"/>
                  <a:gd name="connsiteY2181" fmla="*/ 3994157 h 6245647"/>
                  <a:gd name="connsiteX2182" fmla="*/ 4285177 w 5856706"/>
                  <a:gd name="connsiteY2182" fmla="*/ 4030923 h 6245647"/>
                  <a:gd name="connsiteX2183" fmla="*/ 4282224 w 5856706"/>
                  <a:gd name="connsiteY2183" fmla="*/ 3995966 h 6245647"/>
                  <a:gd name="connsiteX2184" fmla="*/ 4309752 w 5856706"/>
                  <a:gd name="connsiteY2184" fmla="*/ 3974916 h 6245647"/>
                  <a:gd name="connsiteX2185" fmla="*/ 4309180 w 5856706"/>
                  <a:gd name="connsiteY2185" fmla="*/ 4017874 h 6245647"/>
                  <a:gd name="connsiteX2186" fmla="*/ 4326230 w 5856706"/>
                  <a:gd name="connsiteY2186" fmla="*/ 4012159 h 6245647"/>
                  <a:gd name="connsiteX2187" fmla="*/ 4316419 w 5856706"/>
                  <a:gd name="connsiteY2187" fmla="*/ 3984727 h 6245647"/>
                  <a:gd name="connsiteX2188" fmla="*/ 4343851 w 5856706"/>
                  <a:gd name="connsiteY2188" fmla="*/ 3963486 h 6245647"/>
                  <a:gd name="connsiteX2189" fmla="*/ 4336708 w 5856706"/>
                  <a:gd name="connsiteY2189" fmla="*/ 3996728 h 6245647"/>
                  <a:gd name="connsiteX2190" fmla="*/ 4364140 w 5856706"/>
                  <a:gd name="connsiteY2190" fmla="*/ 3975583 h 6245647"/>
                  <a:gd name="connsiteX2191" fmla="*/ 4344137 w 5856706"/>
                  <a:gd name="connsiteY2191" fmla="*/ 3946341 h 6245647"/>
                  <a:gd name="connsiteX2192" fmla="*/ 4367949 w 5856706"/>
                  <a:gd name="connsiteY2192" fmla="*/ 3941769 h 6245647"/>
                  <a:gd name="connsiteX2193" fmla="*/ 4394810 w 5856706"/>
                  <a:gd name="connsiteY2193" fmla="*/ 3963581 h 6245647"/>
                  <a:gd name="connsiteX2194" fmla="*/ 4391095 w 5856706"/>
                  <a:gd name="connsiteY2194" fmla="*/ 3988727 h 6245647"/>
                  <a:gd name="connsiteX2195" fmla="*/ 4404526 w 5856706"/>
                  <a:gd name="connsiteY2195" fmla="*/ 3999681 h 6245647"/>
                  <a:gd name="connsiteX2196" fmla="*/ 4415289 w 5856706"/>
                  <a:gd name="connsiteY2196" fmla="*/ 3941293 h 6245647"/>
                  <a:gd name="connsiteX2197" fmla="*/ 4401573 w 5856706"/>
                  <a:gd name="connsiteY2197" fmla="*/ 3939007 h 6245647"/>
                  <a:gd name="connsiteX2198" fmla="*/ 4493870 w 5856706"/>
                  <a:gd name="connsiteY2198" fmla="*/ 3860045 h 6245647"/>
                  <a:gd name="connsiteX2199" fmla="*/ 4517397 w 5856706"/>
                  <a:gd name="connsiteY2199" fmla="*/ 3881381 h 6245647"/>
                  <a:gd name="connsiteX2200" fmla="*/ 4493870 w 5856706"/>
                  <a:gd name="connsiteY2200" fmla="*/ 3860045 h 6245647"/>
                  <a:gd name="connsiteX2201" fmla="*/ 4513587 w 5856706"/>
                  <a:gd name="connsiteY2201" fmla="*/ 3511049 h 6245647"/>
                  <a:gd name="connsiteX2202" fmla="*/ 4466723 w 5856706"/>
                  <a:gd name="connsiteY2202" fmla="*/ 3485903 h 6245647"/>
                  <a:gd name="connsiteX2203" fmla="*/ 4490060 w 5856706"/>
                  <a:gd name="connsiteY2203" fmla="*/ 3498476 h 6245647"/>
                  <a:gd name="connsiteX2204" fmla="*/ 4483583 w 5856706"/>
                  <a:gd name="connsiteY2204" fmla="*/ 3480188 h 6245647"/>
                  <a:gd name="connsiteX2205" fmla="*/ 4500442 w 5856706"/>
                  <a:gd name="connsiteY2205" fmla="*/ 3465995 h 6245647"/>
                  <a:gd name="connsiteX2206" fmla="*/ 4500252 w 5856706"/>
                  <a:gd name="connsiteY2206" fmla="*/ 3491713 h 6245647"/>
                  <a:gd name="connsiteX2207" fmla="*/ 4507015 w 5856706"/>
                  <a:gd name="connsiteY2207" fmla="*/ 3492856 h 6245647"/>
                  <a:gd name="connsiteX2208" fmla="*/ 4514158 w 5856706"/>
                  <a:gd name="connsiteY2208" fmla="*/ 3442373 h 6245647"/>
                  <a:gd name="connsiteX2209" fmla="*/ 4513587 w 5856706"/>
                  <a:gd name="connsiteY2209" fmla="*/ 3511049 h 6245647"/>
                  <a:gd name="connsiteX2210" fmla="*/ 4472724 w 5856706"/>
                  <a:gd name="connsiteY2210" fmla="*/ 3572771 h 6245647"/>
                  <a:gd name="connsiteX2211" fmla="*/ 4509777 w 5856706"/>
                  <a:gd name="connsiteY2211" fmla="*/ 3570580 h 6245647"/>
                  <a:gd name="connsiteX2212" fmla="*/ 4472724 w 5856706"/>
                  <a:gd name="connsiteY2212" fmla="*/ 3572771 h 6245647"/>
                  <a:gd name="connsiteX2213" fmla="*/ 4483202 w 5856706"/>
                  <a:gd name="connsiteY2213" fmla="*/ 3918528 h 6245647"/>
                  <a:gd name="connsiteX2214" fmla="*/ 4500347 w 5856706"/>
                  <a:gd name="connsiteY2214" fmla="*/ 3904241 h 6245647"/>
                  <a:gd name="connsiteX2215" fmla="*/ 4483202 w 5856706"/>
                  <a:gd name="connsiteY2215" fmla="*/ 3918528 h 6245647"/>
                  <a:gd name="connsiteX2216" fmla="*/ 4494537 w 5856706"/>
                  <a:gd name="connsiteY2216" fmla="*/ 1540040 h 6245647"/>
                  <a:gd name="connsiteX2217" fmla="*/ 4494727 w 5856706"/>
                  <a:gd name="connsiteY2217" fmla="*/ 1514228 h 6245647"/>
                  <a:gd name="connsiteX2218" fmla="*/ 4507395 w 5856706"/>
                  <a:gd name="connsiteY2218" fmla="*/ 1542326 h 6245647"/>
                  <a:gd name="connsiteX2219" fmla="*/ 4517016 w 5856706"/>
                  <a:gd name="connsiteY2219" fmla="*/ 1552613 h 6245647"/>
                  <a:gd name="connsiteX2220" fmla="*/ 4504062 w 5856706"/>
                  <a:gd name="connsiteY2220" fmla="*/ 1558805 h 6245647"/>
                  <a:gd name="connsiteX2221" fmla="*/ 4494537 w 5856706"/>
                  <a:gd name="connsiteY2221" fmla="*/ 1540040 h 6245647"/>
                  <a:gd name="connsiteX2222" fmla="*/ 4473010 w 5856706"/>
                  <a:gd name="connsiteY2222" fmla="*/ 3916718 h 6245647"/>
                  <a:gd name="connsiteX2223" fmla="*/ 4470058 w 5856706"/>
                  <a:gd name="connsiteY2223" fmla="*/ 3864617 h 6245647"/>
                  <a:gd name="connsiteX2224" fmla="*/ 4490346 w 5856706"/>
                  <a:gd name="connsiteY2224" fmla="*/ 3868141 h 6245647"/>
                  <a:gd name="connsiteX2225" fmla="*/ 4473010 w 5856706"/>
                  <a:gd name="connsiteY2225" fmla="*/ 3916718 h 6245647"/>
                  <a:gd name="connsiteX2226" fmla="*/ 4470534 w 5856706"/>
                  <a:gd name="connsiteY2226" fmla="*/ 2644178 h 6245647"/>
                  <a:gd name="connsiteX2227" fmla="*/ 4444435 w 5856706"/>
                  <a:gd name="connsiteY2227" fmla="*/ 2613889 h 6245647"/>
                  <a:gd name="connsiteX2228" fmla="*/ 4447388 w 5856706"/>
                  <a:gd name="connsiteY2228" fmla="*/ 2648655 h 6245647"/>
                  <a:gd name="connsiteX2229" fmla="*/ 4431100 w 5856706"/>
                  <a:gd name="connsiteY2229" fmla="*/ 2637225 h 6245647"/>
                  <a:gd name="connsiteX2230" fmla="*/ 4428433 w 5856706"/>
                  <a:gd name="connsiteY2230" fmla="*/ 2559406 h 6245647"/>
                  <a:gd name="connsiteX2231" fmla="*/ 4451103 w 5856706"/>
                  <a:gd name="connsiteY2231" fmla="*/ 2606364 h 6245647"/>
                  <a:gd name="connsiteX2232" fmla="*/ 4458056 w 5856706"/>
                  <a:gd name="connsiteY2232" fmla="*/ 2556167 h 6245647"/>
                  <a:gd name="connsiteX2233" fmla="*/ 4477677 w 5856706"/>
                  <a:gd name="connsiteY2233" fmla="*/ 2568074 h 6245647"/>
                  <a:gd name="connsiteX2234" fmla="*/ 4454246 w 5856706"/>
                  <a:gd name="connsiteY2234" fmla="*/ 2615603 h 6245647"/>
                  <a:gd name="connsiteX2235" fmla="*/ 4470534 w 5856706"/>
                  <a:gd name="connsiteY2235" fmla="*/ 2644178 h 6245647"/>
                  <a:gd name="connsiteX2236" fmla="*/ 4412336 w 5856706"/>
                  <a:gd name="connsiteY2236" fmla="*/ 3880714 h 6245647"/>
                  <a:gd name="connsiteX2237" fmla="*/ 4435863 w 5856706"/>
                  <a:gd name="connsiteY2237" fmla="*/ 3901859 h 6245647"/>
                  <a:gd name="connsiteX2238" fmla="*/ 4412336 w 5856706"/>
                  <a:gd name="connsiteY2238" fmla="*/ 3880714 h 6245647"/>
                  <a:gd name="connsiteX2239" fmla="*/ 4414813 w 5856706"/>
                  <a:gd name="connsiteY2239" fmla="*/ 2608745 h 6245647"/>
                  <a:gd name="connsiteX2240" fmla="*/ 4405192 w 5856706"/>
                  <a:gd name="connsiteY2240" fmla="*/ 2581218 h 6245647"/>
                  <a:gd name="connsiteX2241" fmla="*/ 4421861 w 5856706"/>
                  <a:gd name="connsiteY2241" fmla="*/ 2558358 h 6245647"/>
                  <a:gd name="connsiteX2242" fmla="*/ 4427862 w 5856706"/>
                  <a:gd name="connsiteY2242" fmla="*/ 2619699 h 6245647"/>
                  <a:gd name="connsiteX2243" fmla="*/ 4414813 w 5856706"/>
                  <a:gd name="connsiteY2243" fmla="*/ 2608745 h 6245647"/>
                  <a:gd name="connsiteX2244" fmla="*/ 4368997 w 5856706"/>
                  <a:gd name="connsiteY2244" fmla="*/ 2583409 h 6245647"/>
                  <a:gd name="connsiteX2245" fmla="*/ 4375569 w 5856706"/>
                  <a:gd name="connsiteY2245" fmla="*/ 2584647 h 6245647"/>
                  <a:gd name="connsiteX2246" fmla="*/ 4389000 w 5856706"/>
                  <a:gd name="connsiteY2246" fmla="*/ 2561120 h 6245647"/>
                  <a:gd name="connsiteX2247" fmla="*/ 4398525 w 5856706"/>
                  <a:gd name="connsiteY2247" fmla="*/ 2597125 h 6245647"/>
                  <a:gd name="connsiteX2248" fmla="*/ 4368997 w 5856706"/>
                  <a:gd name="connsiteY2248" fmla="*/ 2583409 h 6245647"/>
                  <a:gd name="connsiteX2249" fmla="*/ 4378522 w 5856706"/>
                  <a:gd name="connsiteY2249" fmla="*/ 2619604 h 6245647"/>
                  <a:gd name="connsiteX2250" fmla="*/ 4388333 w 5856706"/>
                  <a:gd name="connsiteY2250" fmla="*/ 2621318 h 6245647"/>
                  <a:gd name="connsiteX2251" fmla="*/ 4388047 w 5856706"/>
                  <a:gd name="connsiteY2251" fmla="*/ 2647036 h 6245647"/>
                  <a:gd name="connsiteX2252" fmla="*/ 4371759 w 5856706"/>
                  <a:gd name="connsiteY2252" fmla="*/ 2626938 h 6245647"/>
                  <a:gd name="connsiteX2253" fmla="*/ 4378522 w 5856706"/>
                  <a:gd name="connsiteY2253" fmla="*/ 2619604 h 6245647"/>
                  <a:gd name="connsiteX2254" fmla="*/ 4347756 w 5856706"/>
                  <a:gd name="connsiteY2254" fmla="*/ 3895573 h 6245647"/>
                  <a:gd name="connsiteX2255" fmla="*/ 4367854 w 5856706"/>
                  <a:gd name="connsiteY2255" fmla="*/ 3916147 h 6245647"/>
                  <a:gd name="connsiteX2256" fmla="*/ 4347756 w 5856706"/>
                  <a:gd name="connsiteY2256" fmla="*/ 3895573 h 6245647"/>
                  <a:gd name="connsiteX2257" fmla="*/ 4354138 w 5856706"/>
                  <a:gd name="connsiteY2257" fmla="*/ 1437361 h 6245647"/>
                  <a:gd name="connsiteX2258" fmla="*/ 4383190 w 5856706"/>
                  <a:gd name="connsiteY2258" fmla="*/ 1416882 h 6245647"/>
                  <a:gd name="connsiteX2259" fmla="*/ 4385856 w 5856706"/>
                  <a:gd name="connsiteY2259" fmla="*/ 1477461 h 6245647"/>
                  <a:gd name="connsiteX2260" fmla="*/ 4354138 w 5856706"/>
                  <a:gd name="connsiteY2260" fmla="*/ 1437361 h 6245647"/>
                  <a:gd name="connsiteX2261" fmla="*/ 4352233 w 5856706"/>
                  <a:gd name="connsiteY2261" fmla="*/ 2296802 h 6245647"/>
                  <a:gd name="connsiteX2262" fmla="*/ 4368902 w 5856706"/>
                  <a:gd name="connsiteY2262" fmla="*/ 2265369 h 6245647"/>
                  <a:gd name="connsiteX2263" fmla="*/ 4368616 w 5856706"/>
                  <a:gd name="connsiteY2263" fmla="*/ 2291182 h 6245647"/>
                  <a:gd name="connsiteX2264" fmla="*/ 4352233 w 5856706"/>
                  <a:gd name="connsiteY2264" fmla="*/ 2296802 h 6245647"/>
                  <a:gd name="connsiteX2265" fmla="*/ 4293083 w 5856706"/>
                  <a:gd name="connsiteY2265" fmla="*/ 2595887 h 6245647"/>
                  <a:gd name="connsiteX2266" fmla="*/ 4322610 w 5856706"/>
                  <a:gd name="connsiteY2266" fmla="*/ 2609698 h 6245647"/>
                  <a:gd name="connsiteX2267" fmla="*/ 4329564 w 5856706"/>
                  <a:gd name="connsiteY2267" fmla="*/ 2576360 h 6245647"/>
                  <a:gd name="connsiteX2268" fmla="*/ 4345661 w 5856706"/>
                  <a:gd name="connsiteY2268" fmla="*/ 2613698 h 6245647"/>
                  <a:gd name="connsiteX2269" fmla="*/ 4293083 w 5856706"/>
                  <a:gd name="connsiteY2269" fmla="*/ 2595887 h 6245647"/>
                  <a:gd name="connsiteX2270" fmla="*/ 4287082 w 5856706"/>
                  <a:gd name="connsiteY2270" fmla="*/ 2551786 h 6245647"/>
                  <a:gd name="connsiteX2271" fmla="*/ 4332993 w 5856706"/>
                  <a:gd name="connsiteY2271" fmla="*/ 2559882 h 6245647"/>
                  <a:gd name="connsiteX2272" fmla="*/ 4287082 w 5856706"/>
                  <a:gd name="connsiteY2272" fmla="*/ 2551786 h 6245647"/>
                  <a:gd name="connsiteX2273" fmla="*/ 4325277 w 5856706"/>
                  <a:gd name="connsiteY2273" fmla="*/ 1440790 h 6245647"/>
                  <a:gd name="connsiteX2274" fmla="*/ 4338422 w 5856706"/>
                  <a:gd name="connsiteY2274" fmla="*/ 1408691 h 6245647"/>
                  <a:gd name="connsiteX2275" fmla="*/ 4325277 w 5856706"/>
                  <a:gd name="connsiteY2275" fmla="*/ 1440790 h 6245647"/>
                  <a:gd name="connsiteX2276" fmla="*/ 4266794 w 5856706"/>
                  <a:gd name="connsiteY2276" fmla="*/ 2066582 h 6245647"/>
                  <a:gd name="connsiteX2277" fmla="*/ 4296607 w 5856706"/>
                  <a:gd name="connsiteY2277" fmla="*/ 2011814 h 6245647"/>
                  <a:gd name="connsiteX2278" fmla="*/ 4266794 w 5856706"/>
                  <a:gd name="connsiteY2278" fmla="*/ 2066582 h 6245647"/>
                  <a:gd name="connsiteX2279" fmla="*/ 4263079 w 5856706"/>
                  <a:gd name="connsiteY2279" fmla="*/ 2642178 h 6245647"/>
                  <a:gd name="connsiteX2280" fmla="*/ 4246506 w 5856706"/>
                  <a:gd name="connsiteY2280" fmla="*/ 2656466 h 6245647"/>
                  <a:gd name="connsiteX2281" fmla="*/ 4227360 w 5856706"/>
                  <a:gd name="connsiteY2281" fmla="*/ 2618556 h 6245647"/>
                  <a:gd name="connsiteX2282" fmla="*/ 4210787 w 5856706"/>
                  <a:gd name="connsiteY2282" fmla="*/ 2632748 h 6245647"/>
                  <a:gd name="connsiteX2283" fmla="*/ 4207929 w 5856706"/>
                  <a:gd name="connsiteY2283" fmla="*/ 2606364 h 6245647"/>
                  <a:gd name="connsiteX2284" fmla="*/ 4244315 w 5856706"/>
                  <a:gd name="connsiteY2284" fmla="*/ 2578646 h 6245647"/>
                  <a:gd name="connsiteX2285" fmla="*/ 4276509 w 5856706"/>
                  <a:gd name="connsiteY2285" fmla="*/ 2627414 h 6245647"/>
                  <a:gd name="connsiteX2286" fmla="*/ 4263079 w 5856706"/>
                  <a:gd name="connsiteY2286" fmla="*/ 2642178 h 6245647"/>
                  <a:gd name="connsiteX2287" fmla="*/ 4251078 w 5856706"/>
                  <a:gd name="connsiteY2287" fmla="*/ 2295944 h 6245647"/>
                  <a:gd name="connsiteX2288" fmla="*/ 4264032 w 5856706"/>
                  <a:gd name="connsiteY2288" fmla="*/ 2298326 h 6245647"/>
                  <a:gd name="connsiteX2289" fmla="*/ 4251078 w 5856706"/>
                  <a:gd name="connsiteY2289" fmla="*/ 2295944 h 6245647"/>
                  <a:gd name="connsiteX2290" fmla="*/ 4207358 w 5856706"/>
                  <a:gd name="connsiteY2290" fmla="*/ 2176025 h 6245647"/>
                  <a:gd name="connsiteX2291" fmla="*/ 4242601 w 5856706"/>
                  <a:gd name="connsiteY2291" fmla="*/ 2199742 h 6245647"/>
                  <a:gd name="connsiteX2292" fmla="*/ 4207358 w 5856706"/>
                  <a:gd name="connsiteY2292" fmla="*/ 2176025 h 6245647"/>
                  <a:gd name="connsiteX2293" fmla="*/ 4218883 w 5856706"/>
                  <a:gd name="connsiteY2293" fmla="*/ 2281466 h 6245647"/>
                  <a:gd name="connsiteX2294" fmla="*/ 4238028 w 5856706"/>
                  <a:gd name="connsiteY2294" fmla="*/ 2302136 h 6245647"/>
                  <a:gd name="connsiteX2295" fmla="*/ 4218883 w 5856706"/>
                  <a:gd name="connsiteY2295" fmla="*/ 2281466 h 6245647"/>
                  <a:gd name="connsiteX2296" fmla="*/ 4181831 w 5856706"/>
                  <a:gd name="connsiteY2296" fmla="*/ 2593029 h 6245647"/>
                  <a:gd name="connsiteX2297" fmla="*/ 4191547 w 5856706"/>
                  <a:gd name="connsiteY2297" fmla="*/ 2603411 h 6245647"/>
                  <a:gd name="connsiteX2298" fmla="*/ 4181831 w 5856706"/>
                  <a:gd name="connsiteY2298" fmla="*/ 2593029 h 6245647"/>
                  <a:gd name="connsiteX2299" fmla="*/ 4171258 w 5856706"/>
                  <a:gd name="connsiteY2299" fmla="*/ 2427580 h 6245647"/>
                  <a:gd name="connsiteX2300" fmla="*/ 4188022 w 5856706"/>
                  <a:gd name="connsiteY2300" fmla="*/ 2396243 h 6245647"/>
                  <a:gd name="connsiteX2301" fmla="*/ 4171258 w 5856706"/>
                  <a:gd name="connsiteY2301" fmla="*/ 2427580 h 6245647"/>
                  <a:gd name="connsiteX2302" fmla="*/ 4163448 w 5856706"/>
                  <a:gd name="connsiteY2302" fmla="*/ 2090490 h 6245647"/>
                  <a:gd name="connsiteX2303" fmla="*/ 4144874 w 5856706"/>
                  <a:gd name="connsiteY2303" fmla="*/ 2044008 h 6245647"/>
                  <a:gd name="connsiteX2304" fmla="*/ 4189355 w 5856706"/>
                  <a:gd name="connsiteY2304" fmla="*/ 2078108 h 6245647"/>
                  <a:gd name="connsiteX2305" fmla="*/ 4163448 w 5856706"/>
                  <a:gd name="connsiteY2305" fmla="*/ 2090490 h 6245647"/>
                  <a:gd name="connsiteX2306" fmla="*/ 4128110 w 5856706"/>
                  <a:gd name="connsiteY2306" fmla="*/ 2083918 h 6245647"/>
                  <a:gd name="connsiteX2307" fmla="*/ 4156971 w 5856706"/>
                  <a:gd name="connsiteY2307" fmla="*/ 2089252 h 6245647"/>
                  <a:gd name="connsiteX2308" fmla="*/ 4128110 w 5856706"/>
                  <a:gd name="connsiteY2308" fmla="*/ 2083918 h 6245647"/>
                  <a:gd name="connsiteX2309" fmla="*/ 4112965 w 5856706"/>
                  <a:gd name="connsiteY2309" fmla="*/ 2408339 h 6245647"/>
                  <a:gd name="connsiteX2310" fmla="*/ 4096773 w 5856706"/>
                  <a:gd name="connsiteY2310" fmla="*/ 2405387 h 6245647"/>
                  <a:gd name="connsiteX2311" fmla="*/ 4091248 w 5856706"/>
                  <a:gd name="connsiteY2311" fmla="*/ 2352713 h 6245647"/>
                  <a:gd name="connsiteX2312" fmla="*/ 4114108 w 5856706"/>
                  <a:gd name="connsiteY2312" fmla="*/ 2348237 h 6245647"/>
                  <a:gd name="connsiteX2313" fmla="*/ 4112965 w 5856706"/>
                  <a:gd name="connsiteY2313" fmla="*/ 2408339 h 6245647"/>
                  <a:gd name="connsiteX2314" fmla="*/ 4087628 w 5856706"/>
                  <a:gd name="connsiteY2314" fmla="*/ 3445517 h 6245647"/>
                  <a:gd name="connsiteX2315" fmla="*/ 4093534 w 5856706"/>
                  <a:gd name="connsiteY2315" fmla="*/ 3489617 h 6245647"/>
                  <a:gd name="connsiteX2316" fmla="*/ 4087628 w 5856706"/>
                  <a:gd name="connsiteY2316" fmla="*/ 3445517 h 6245647"/>
                  <a:gd name="connsiteX2317" fmla="*/ 4067722 w 5856706"/>
                  <a:gd name="connsiteY2317" fmla="*/ 3433325 h 6245647"/>
                  <a:gd name="connsiteX2318" fmla="*/ 4080104 w 5856706"/>
                  <a:gd name="connsiteY2318" fmla="*/ 3487236 h 6245647"/>
                  <a:gd name="connsiteX2319" fmla="*/ 4033336 w 5856706"/>
                  <a:gd name="connsiteY2319" fmla="*/ 3470377 h 6245647"/>
                  <a:gd name="connsiteX2320" fmla="*/ 4037432 w 5856706"/>
                  <a:gd name="connsiteY2320" fmla="*/ 3436658 h 6245647"/>
                  <a:gd name="connsiteX2321" fmla="*/ 4077247 w 5856706"/>
                  <a:gd name="connsiteY2321" fmla="*/ 3460947 h 6245647"/>
                  <a:gd name="connsiteX2322" fmla="*/ 4067722 w 5856706"/>
                  <a:gd name="connsiteY2322" fmla="*/ 3433325 h 6245647"/>
                  <a:gd name="connsiteX2323" fmla="*/ 4062102 w 5856706"/>
                  <a:gd name="connsiteY2323" fmla="*/ 2347380 h 6245647"/>
                  <a:gd name="connsiteX2324" fmla="*/ 4078484 w 5856706"/>
                  <a:gd name="connsiteY2324" fmla="*/ 2341759 h 6245647"/>
                  <a:gd name="connsiteX2325" fmla="*/ 4074770 w 5856706"/>
                  <a:gd name="connsiteY2325" fmla="*/ 2366906 h 6245647"/>
                  <a:gd name="connsiteX2326" fmla="*/ 4062102 w 5856706"/>
                  <a:gd name="connsiteY2326" fmla="*/ 2347380 h 6245647"/>
                  <a:gd name="connsiteX2327" fmla="*/ 4046957 w 5856706"/>
                  <a:gd name="connsiteY2327" fmla="*/ 2628653 h 6245647"/>
                  <a:gd name="connsiteX2328" fmla="*/ 4057625 w 5856706"/>
                  <a:gd name="connsiteY2328" fmla="*/ 2587600 h 6245647"/>
                  <a:gd name="connsiteX2329" fmla="*/ 4060196 w 5856706"/>
                  <a:gd name="connsiteY2329" fmla="*/ 2622557 h 6245647"/>
                  <a:gd name="connsiteX2330" fmla="*/ 4069817 w 5856706"/>
                  <a:gd name="connsiteY2330" fmla="*/ 2632843 h 6245647"/>
                  <a:gd name="connsiteX2331" fmla="*/ 4046957 w 5856706"/>
                  <a:gd name="connsiteY2331" fmla="*/ 2628653 h 6245647"/>
                  <a:gd name="connsiteX2332" fmla="*/ 4043528 w 5856706"/>
                  <a:gd name="connsiteY2332" fmla="*/ 2636654 h 6245647"/>
                  <a:gd name="connsiteX2333" fmla="*/ 3997141 w 5856706"/>
                  <a:gd name="connsiteY2333" fmla="*/ 2662752 h 6245647"/>
                  <a:gd name="connsiteX2334" fmla="*/ 3991998 w 5856706"/>
                  <a:gd name="connsiteY2334" fmla="*/ 2592839 h 6245647"/>
                  <a:gd name="connsiteX2335" fmla="*/ 4001999 w 5856706"/>
                  <a:gd name="connsiteY2335" fmla="*/ 2586076 h 6245647"/>
                  <a:gd name="connsiteX2336" fmla="*/ 4014477 w 5856706"/>
                  <a:gd name="connsiteY2336" fmla="*/ 2614175 h 6245647"/>
                  <a:gd name="connsiteX2337" fmla="*/ 4027907 w 5856706"/>
                  <a:gd name="connsiteY2337" fmla="*/ 2599316 h 6245647"/>
                  <a:gd name="connsiteX2338" fmla="*/ 4024097 w 5856706"/>
                  <a:gd name="connsiteY2338" fmla="*/ 2624462 h 6245647"/>
                  <a:gd name="connsiteX2339" fmla="*/ 4037337 w 5856706"/>
                  <a:gd name="connsiteY2339" fmla="*/ 2618366 h 6245647"/>
                  <a:gd name="connsiteX2340" fmla="*/ 4031526 w 5856706"/>
                  <a:gd name="connsiteY2340" fmla="*/ 2582742 h 6245647"/>
                  <a:gd name="connsiteX2341" fmla="*/ 4041146 w 5856706"/>
                  <a:gd name="connsiteY2341" fmla="*/ 2593220 h 6245647"/>
                  <a:gd name="connsiteX2342" fmla="*/ 4043528 w 5856706"/>
                  <a:gd name="connsiteY2342" fmla="*/ 2636654 h 6245647"/>
                  <a:gd name="connsiteX2343" fmla="*/ 3997998 w 5856706"/>
                  <a:gd name="connsiteY2343" fmla="*/ 4161987 h 6245647"/>
                  <a:gd name="connsiteX2344" fmla="*/ 3998760 w 5856706"/>
                  <a:gd name="connsiteY2344" fmla="*/ 4127697 h 6245647"/>
                  <a:gd name="connsiteX2345" fmla="*/ 3997998 w 5856706"/>
                  <a:gd name="connsiteY2345" fmla="*/ 4161987 h 6245647"/>
                  <a:gd name="connsiteX2346" fmla="*/ 3969804 w 5856706"/>
                  <a:gd name="connsiteY2346" fmla="*/ 4191610 h 6245647"/>
                  <a:gd name="connsiteX2347" fmla="*/ 3970566 w 5856706"/>
                  <a:gd name="connsiteY2347" fmla="*/ 4157225 h 6245647"/>
                  <a:gd name="connsiteX2348" fmla="*/ 3994569 w 5856706"/>
                  <a:gd name="connsiteY2348" fmla="*/ 4161320 h 6245647"/>
                  <a:gd name="connsiteX2349" fmla="*/ 3969804 w 5856706"/>
                  <a:gd name="connsiteY2349" fmla="*/ 4191610 h 6245647"/>
                  <a:gd name="connsiteX2350" fmla="*/ 3989807 w 5856706"/>
                  <a:gd name="connsiteY2350" fmla="*/ 2695899 h 6245647"/>
                  <a:gd name="connsiteX2351" fmla="*/ 4003237 w 5856706"/>
                  <a:gd name="connsiteY2351" fmla="*/ 2681135 h 6245647"/>
                  <a:gd name="connsiteX2352" fmla="*/ 4005999 w 5856706"/>
                  <a:gd name="connsiteY2352" fmla="*/ 2707424 h 6245647"/>
                  <a:gd name="connsiteX2353" fmla="*/ 3989807 w 5856706"/>
                  <a:gd name="connsiteY2353" fmla="*/ 2695899 h 6245647"/>
                  <a:gd name="connsiteX2354" fmla="*/ 3911892 w 5856706"/>
                  <a:gd name="connsiteY2354" fmla="*/ 2664276 h 6245647"/>
                  <a:gd name="connsiteX2355" fmla="*/ 3928752 w 5856706"/>
                  <a:gd name="connsiteY2355" fmla="*/ 2641702 h 6245647"/>
                  <a:gd name="connsiteX2356" fmla="*/ 3911892 w 5856706"/>
                  <a:gd name="connsiteY2356" fmla="*/ 2664276 h 6245647"/>
                  <a:gd name="connsiteX2357" fmla="*/ 3876173 w 5856706"/>
                  <a:gd name="connsiteY2357" fmla="*/ 2786863 h 6245647"/>
                  <a:gd name="connsiteX2358" fmla="*/ 3900081 w 5856706"/>
                  <a:gd name="connsiteY2358" fmla="*/ 2748287 h 6245647"/>
                  <a:gd name="connsiteX2359" fmla="*/ 3876173 w 5856706"/>
                  <a:gd name="connsiteY2359" fmla="*/ 2786863 h 6245647"/>
                  <a:gd name="connsiteX2360" fmla="*/ 3869411 w 5856706"/>
                  <a:gd name="connsiteY2360" fmla="*/ 2794197 h 6245647"/>
                  <a:gd name="connsiteX2361" fmla="*/ 3853790 w 5856706"/>
                  <a:gd name="connsiteY2361" fmla="*/ 2765336 h 6245647"/>
                  <a:gd name="connsiteX2362" fmla="*/ 3870554 w 5856706"/>
                  <a:gd name="connsiteY2362" fmla="*/ 2751334 h 6245647"/>
                  <a:gd name="connsiteX2363" fmla="*/ 3869411 w 5856706"/>
                  <a:gd name="connsiteY2363" fmla="*/ 2794197 h 6245647"/>
                  <a:gd name="connsiteX2364" fmla="*/ 3768541 w 5856706"/>
                  <a:gd name="connsiteY2364" fmla="*/ 4768253 h 6245647"/>
                  <a:gd name="connsiteX2365" fmla="*/ 3785877 w 5856706"/>
                  <a:gd name="connsiteY2365" fmla="*/ 4779970 h 6245647"/>
                  <a:gd name="connsiteX2366" fmla="*/ 3793496 w 5856706"/>
                  <a:gd name="connsiteY2366" fmla="*/ 4763967 h 6245647"/>
                  <a:gd name="connsiteX2367" fmla="*/ 3768541 w 5856706"/>
                  <a:gd name="connsiteY2367" fmla="*/ 4768253 h 6245647"/>
                  <a:gd name="connsiteX2368" fmla="*/ 3801022 w 5856706"/>
                  <a:gd name="connsiteY2368" fmla="*/ 2660466 h 6245647"/>
                  <a:gd name="connsiteX2369" fmla="*/ 3815118 w 5856706"/>
                  <a:gd name="connsiteY2369" fmla="*/ 2619985 h 6245647"/>
                  <a:gd name="connsiteX2370" fmla="*/ 3801022 w 5856706"/>
                  <a:gd name="connsiteY2370" fmla="*/ 2660466 h 6245647"/>
                  <a:gd name="connsiteX2371" fmla="*/ 3790544 w 5856706"/>
                  <a:gd name="connsiteY2371" fmla="*/ 2796578 h 6245647"/>
                  <a:gd name="connsiteX2372" fmla="*/ 3781495 w 5856706"/>
                  <a:gd name="connsiteY2372" fmla="*/ 2769051 h 6245647"/>
                  <a:gd name="connsiteX2373" fmla="*/ 3808070 w 5856706"/>
                  <a:gd name="connsiteY2373" fmla="*/ 2756764 h 6245647"/>
                  <a:gd name="connsiteX2374" fmla="*/ 3790544 w 5856706"/>
                  <a:gd name="connsiteY2374" fmla="*/ 2796578 h 6245647"/>
                  <a:gd name="connsiteX2375" fmla="*/ 3698437 w 5856706"/>
                  <a:gd name="connsiteY2375" fmla="*/ 4850930 h 6245647"/>
                  <a:gd name="connsiteX2376" fmla="*/ 3716344 w 5856706"/>
                  <a:gd name="connsiteY2376" fmla="*/ 4845501 h 6245647"/>
                  <a:gd name="connsiteX2377" fmla="*/ 3698437 w 5856706"/>
                  <a:gd name="connsiteY2377" fmla="*/ 4850930 h 6245647"/>
                  <a:gd name="connsiteX2378" fmla="*/ 3776828 w 5856706"/>
                  <a:gd name="connsiteY2378" fmla="*/ 2819819 h 6245647"/>
                  <a:gd name="connsiteX2379" fmla="*/ 3778733 w 5856706"/>
                  <a:gd name="connsiteY2379" fmla="*/ 2863444 h 6245647"/>
                  <a:gd name="connsiteX2380" fmla="*/ 3776828 w 5856706"/>
                  <a:gd name="connsiteY2380" fmla="*/ 2819819 h 6245647"/>
                  <a:gd name="connsiteX2381" fmla="*/ 3753301 w 5856706"/>
                  <a:gd name="connsiteY2381" fmla="*/ 2944883 h 6245647"/>
                  <a:gd name="connsiteX2382" fmla="*/ 3769779 w 5856706"/>
                  <a:gd name="connsiteY2382" fmla="*/ 2947835 h 6245647"/>
                  <a:gd name="connsiteX2383" fmla="*/ 3753301 w 5856706"/>
                  <a:gd name="connsiteY2383" fmla="*/ 2944883 h 6245647"/>
                  <a:gd name="connsiteX2384" fmla="*/ 3711105 w 5856706"/>
                  <a:gd name="connsiteY2384" fmla="*/ 3333979 h 6245647"/>
                  <a:gd name="connsiteX2385" fmla="*/ 3736346 w 5856706"/>
                  <a:gd name="connsiteY2385" fmla="*/ 3278258 h 6245647"/>
                  <a:gd name="connsiteX2386" fmla="*/ 3711105 w 5856706"/>
                  <a:gd name="connsiteY2386" fmla="*/ 3333979 h 6245647"/>
                  <a:gd name="connsiteX2387" fmla="*/ 3661385 w 5856706"/>
                  <a:gd name="connsiteY2387" fmla="*/ 4792542 h 6245647"/>
                  <a:gd name="connsiteX2388" fmla="*/ 3684054 w 5856706"/>
                  <a:gd name="connsiteY2388" fmla="*/ 4753394 h 6245647"/>
                  <a:gd name="connsiteX2389" fmla="*/ 3661385 w 5856706"/>
                  <a:gd name="connsiteY2389" fmla="*/ 4792542 h 6245647"/>
                  <a:gd name="connsiteX2390" fmla="*/ 3734918 w 5856706"/>
                  <a:gd name="connsiteY2390" fmla="*/ 2898305 h 6245647"/>
                  <a:gd name="connsiteX2391" fmla="*/ 3719106 w 5856706"/>
                  <a:gd name="connsiteY2391" fmla="*/ 2878017 h 6245647"/>
                  <a:gd name="connsiteX2392" fmla="*/ 3736251 w 5856706"/>
                  <a:gd name="connsiteY2392" fmla="*/ 2855443 h 6245647"/>
                  <a:gd name="connsiteX2393" fmla="*/ 3734918 w 5856706"/>
                  <a:gd name="connsiteY2393" fmla="*/ 2898305 h 6245647"/>
                  <a:gd name="connsiteX2394" fmla="*/ 3683673 w 5856706"/>
                  <a:gd name="connsiteY2394" fmla="*/ 2854014 h 6245647"/>
                  <a:gd name="connsiteX2395" fmla="*/ 3709296 w 5856706"/>
                  <a:gd name="connsiteY2395" fmla="*/ 2876112 h 6245647"/>
                  <a:gd name="connsiteX2396" fmla="*/ 3683673 w 5856706"/>
                  <a:gd name="connsiteY2396" fmla="*/ 2854014 h 6245647"/>
                  <a:gd name="connsiteX2397" fmla="*/ 3676244 w 5856706"/>
                  <a:gd name="connsiteY2397" fmla="*/ 3275686 h 6245647"/>
                  <a:gd name="connsiteX2398" fmla="*/ 3685007 w 5856706"/>
                  <a:gd name="connsiteY2398" fmla="*/ 3311881 h 6245647"/>
                  <a:gd name="connsiteX2399" fmla="*/ 3676244 w 5856706"/>
                  <a:gd name="connsiteY2399" fmla="*/ 3275686 h 6245647"/>
                  <a:gd name="connsiteX2400" fmla="*/ 3684721 w 5856706"/>
                  <a:gd name="connsiteY2400" fmla="*/ 3121857 h 6245647"/>
                  <a:gd name="connsiteX2401" fmla="*/ 3672339 w 5856706"/>
                  <a:gd name="connsiteY2401" fmla="*/ 3093663 h 6245647"/>
                  <a:gd name="connsiteX2402" fmla="*/ 3692150 w 5856706"/>
                  <a:gd name="connsiteY2402" fmla="*/ 3097378 h 6245647"/>
                  <a:gd name="connsiteX2403" fmla="*/ 3684721 w 5856706"/>
                  <a:gd name="connsiteY2403" fmla="*/ 3121857 h 6245647"/>
                  <a:gd name="connsiteX2404" fmla="*/ 3614427 w 5856706"/>
                  <a:gd name="connsiteY2404" fmla="*/ 3134716 h 6245647"/>
                  <a:gd name="connsiteX2405" fmla="*/ 3626142 w 5856706"/>
                  <a:gd name="connsiteY2405" fmla="*/ 3180055 h 6245647"/>
                  <a:gd name="connsiteX2406" fmla="*/ 3612903 w 5856706"/>
                  <a:gd name="connsiteY2406" fmla="*/ 3177483 h 6245647"/>
                  <a:gd name="connsiteX2407" fmla="*/ 3614427 w 5856706"/>
                  <a:gd name="connsiteY2407" fmla="*/ 3134716 h 6245647"/>
                  <a:gd name="connsiteX2408" fmla="*/ 3480696 w 5856706"/>
                  <a:gd name="connsiteY2408" fmla="*/ 4769016 h 6245647"/>
                  <a:gd name="connsiteX2409" fmla="*/ 3497745 w 5856706"/>
                  <a:gd name="connsiteY2409" fmla="*/ 4789399 h 6245647"/>
                  <a:gd name="connsiteX2410" fmla="*/ 3480696 w 5856706"/>
                  <a:gd name="connsiteY2410" fmla="*/ 4769016 h 6245647"/>
                  <a:gd name="connsiteX2411" fmla="*/ 3470504 w 5856706"/>
                  <a:gd name="connsiteY2411" fmla="*/ 3158624 h 6245647"/>
                  <a:gd name="connsiteX2412" fmla="*/ 3490982 w 5856706"/>
                  <a:gd name="connsiteY2412" fmla="*/ 3145479 h 6245647"/>
                  <a:gd name="connsiteX2413" fmla="*/ 3470504 w 5856706"/>
                  <a:gd name="connsiteY2413" fmla="*/ 3158624 h 6245647"/>
                  <a:gd name="connsiteX2414" fmla="*/ 3414782 w 5856706"/>
                  <a:gd name="connsiteY2414" fmla="*/ 4108171 h 6245647"/>
                  <a:gd name="connsiteX2415" fmla="*/ 3436976 w 5856706"/>
                  <a:gd name="connsiteY2415" fmla="*/ 4077786 h 6245647"/>
                  <a:gd name="connsiteX2416" fmla="*/ 3442310 w 5856706"/>
                  <a:gd name="connsiteY2416" fmla="*/ 4113314 h 6245647"/>
                  <a:gd name="connsiteX2417" fmla="*/ 3414782 w 5856706"/>
                  <a:gd name="connsiteY2417" fmla="*/ 4108171 h 6245647"/>
                  <a:gd name="connsiteX2418" fmla="*/ 3267335 w 5856706"/>
                  <a:gd name="connsiteY2418" fmla="*/ 4132555 h 6245647"/>
                  <a:gd name="connsiteX2419" fmla="*/ 3269145 w 5856706"/>
                  <a:gd name="connsiteY2419" fmla="*/ 4098074 h 6245647"/>
                  <a:gd name="connsiteX2420" fmla="*/ 3281147 w 5856706"/>
                  <a:gd name="connsiteY2420" fmla="*/ 4135031 h 6245647"/>
                  <a:gd name="connsiteX2421" fmla="*/ 3267335 w 5856706"/>
                  <a:gd name="connsiteY2421" fmla="*/ 4132555 h 6245647"/>
                  <a:gd name="connsiteX2422" fmla="*/ 3132271 w 5856706"/>
                  <a:gd name="connsiteY2422" fmla="*/ 5138300 h 6245647"/>
                  <a:gd name="connsiteX2423" fmla="*/ 3144273 w 5856706"/>
                  <a:gd name="connsiteY2423" fmla="*/ 5123250 h 6245647"/>
                  <a:gd name="connsiteX2424" fmla="*/ 3122841 w 5856706"/>
                  <a:gd name="connsiteY2424" fmla="*/ 5110582 h 6245647"/>
                  <a:gd name="connsiteX2425" fmla="*/ 3175419 w 5856706"/>
                  <a:gd name="connsiteY2425" fmla="*/ 5094389 h 6245647"/>
                  <a:gd name="connsiteX2426" fmla="*/ 3132271 w 5856706"/>
                  <a:gd name="connsiteY2426" fmla="*/ 5138300 h 6245647"/>
                  <a:gd name="connsiteX2427" fmla="*/ 2884812 w 5856706"/>
                  <a:gd name="connsiteY2427" fmla="*/ 5334991 h 6245647"/>
                  <a:gd name="connsiteX2428" fmla="*/ 2897766 w 5856706"/>
                  <a:gd name="connsiteY2428" fmla="*/ 5363566 h 6245647"/>
                  <a:gd name="connsiteX2429" fmla="*/ 2884812 w 5856706"/>
                  <a:gd name="connsiteY2429" fmla="*/ 5334991 h 6245647"/>
                  <a:gd name="connsiteX2430" fmla="*/ 2566296 w 5856706"/>
                  <a:gd name="connsiteY2430" fmla="*/ 3432086 h 6245647"/>
                  <a:gd name="connsiteX2431" fmla="*/ 2567057 w 5856706"/>
                  <a:gd name="connsiteY2431" fmla="*/ 3388462 h 6245647"/>
                  <a:gd name="connsiteX2432" fmla="*/ 2566296 w 5856706"/>
                  <a:gd name="connsiteY2432" fmla="*/ 3432086 h 6245647"/>
                  <a:gd name="connsiteX2433" fmla="*/ 2283689 w 5856706"/>
                  <a:gd name="connsiteY2433" fmla="*/ 5592452 h 6245647"/>
                  <a:gd name="connsiteX2434" fmla="*/ 2305882 w 5856706"/>
                  <a:gd name="connsiteY2434" fmla="*/ 5605787 h 6245647"/>
                  <a:gd name="connsiteX2435" fmla="*/ 2283689 w 5856706"/>
                  <a:gd name="connsiteY2435" fmla="*/ 5592452 h 6245647"/>
                  <a:gd name="connsiteX2436" fmla="*/ 2191773 w 5856706"/>
                  <a:gd name="connsiteY2436" fmla="*/ 5993359 h 6245647"/>
                  <a:gd name="connsiteX2437" fmla="*/ 2201964 w 5856706"/>
                  <a:gd name="connsiteY2437" fmla="*/ 6047842 h 6245647"/>
                  <a:gd name="connsiteX2438" fmla="*/ 2191773 w 5856706"/>
                  <a:gd name="connsiteY2438" fmla="*/ 5993359 h 6245647"/>
                  <a:gd name="connsiteX2439" fmla="*/ 1805534 w 5856706"/>
                  <a:gd name="connsiteY2439" fmla="*/ 5755615 h 6245647"/>
                  <a:gd name="connsiteX2440" fmla="*/ 1824584 w 5856706"/>
                  <a:gd name="connsiteY2440" fmla="*/ 5794953 h 6245647"/>
                  <a:gd name="connsiteX2441" fmla="*/ 1805534 w 5856706"/>
                  <a:gd name="connsiteY2441" fmla="*/ 5755615 h 6245647"/>
                  <a:gd name="connsiteX2442" fmla="*/ 2354078 w 5856706"/>
                  <a:gd name="connsiteY2442" fmla="*/ 191396 h 6245647"/>
                  <a:gd name="connsiteX2443" fmla="*/ 2357603 w 5856706"/>
                  <a:gd name="connsiteY2443" fmla="*/ 183680 h 6245647"/>
                  <a:gd name="connsiteX2444" fmla="*/ 2370366 w 5856706"/>
                  <a:gd name="connsiteY2444" fmla="*/ 241021 h 6245647"/>
                  <a:gd name="connsiteX2445" fmla="*/ 2347315 w 5856706"/>
                  <a:gd name="connsiteY2445" fmla="*/ 224828 h 6245647"/>
                  <a:gd name="connsiteX2446" fmla="*/ 2354078 w 5856706"/>
                  <a:gd name="connsiteY2446" fmla="*/ 191396 h 6245647"/>
                  <a:gd name="connsiteX2447" fmla="*/ 1662659 w 5856706"/>
                  <a:gd name="connsiteY2447" fmla="*/ 5169066 h 6245647"/>
                  <a:gd name="connsiteX2448" fmla="*/ 1676470 w 5856706"/>
                  <a:gd name="connsiteY2448" fmla="*/ 5207356 h 6245647"/>
                  <a:gd name="connsiteX2449" fmla="*/ 1662659 w 5856706"/>
                  <a:gd name="connsiteY2449" fmla="*/ 5169066 h 6245647"/>
                  <a:gd name="connsiteX2450" fmla="*/ 1662468 w 5856706"/>
                  <a:gd name="connsiteY2450" fmla="*/ 5248314 h 6245647"/>
                  <a:gd name="connsiteX2451" fmla="*/ 1633131 w 5856706"/>
                  <a:gd name="connsiteY2451" fmla="*/ 5285747 h 6245647"/>
                  <a:gd name="connsiteX2452" fmla="*/ 1606271 w 5856706"/>
                  <a:gd name="connsiteY2452" fmla="*/ 5306226 h 6245647"/>
                  <a:gd name="connsiteX2453" fmla="*/ 1620463 w 5856706"/>
                  <a:gd name="connsiteY2453" fmla="*/ 5265268 h 6245647"/>
                  <a:gd name="connsiteX2454" fmla="*/ 1548073 w 5856706"/>
                  <a:gd name="connsiteY2454" fmla="*/ 5248980 h 6245647"/>
                  <a:gd name="connsiteX2455" fmla="*/ 1547787 w 5856706"/>
                  <a:gd name="connsiteY2455" fmla="*/ 5275460 h 6245647"/>
                  <a:gd name="connsiteX2456" fmla="*/ 1530071 w 5856706"/>
                  <a:gd name="connsiteY2456" fmla="*/ 5262601 h 6245647"/>
                  <a:gd name="connsiteX2457" fmla="*/ 1522165 w 5856706"/>
                  <a:gd name="connsiteY2457" fmla="*/ 5287366 h 6245647"/>
                  <a:gd name="connsiteX2458" fmla="*/ 1522355 w 5856706"/>
                  <a:gd name="connsiteY2458" fmla="*/ 5260887 h 6245647"/>
                  <a:gd name="connsiteX2459" fmla="*/ 1502734 w 5856706"/>
                  <a:gd name="connsiteY2459" fmla="*/ 5282794 h 6245647"/>
                  <a:gd name="connsiteX2460" fmla="*/ 1498067 w 5856706"/>
                  <a:gd name="connsiteY2460" fmla="*/ 5237360 h 6245647"/>
                  <a:gd name="connsiteX2461" fmla="*/ 1528832 w 5856706"/>
                  <a:gd name="connsiteY2461" fmla="*/ 5244789 h 6245647"/>
                  <a:gd name="connsiteX2462" fmla="*/ 1535691 w 5856706"/>
                  <a:gd name="connsiteY2462" fmla="*/ 5202117 h 6245647"/>
                  <a:gd name="connsiteX2463" fmla="*/ 1523117 w 5856706"/>
                  <a:gd name="connsiteY2463" fmla="*/ 5181448 h 6245647"/>
                  <a:gd name="connsiteX2464" fmla="*/ 1561694 w 5856706"/>
                  <a:gd name="connsiteY2464" fmla="*/ 5137252 h 6245647"/>
                  <a:gd name="connsiteX2465" fmla="*/ 1527594 w 5856706"/>
                  <a:gd name="connsiteY2465" fmla="*/ 5129346 h 6245647"/>
                  <a:gd name="connsiteX2466" fmla="*/ 1550740 w 5856706"/>
                  <a:gd name="connsiteY2466" fmla="*/ 5108296 h 6245647"/>
                  <a:gd name="connsiteX2467" fmla="*/ 1527975 w 5856706"/>
                  <a:gd name="connsiteY2467" fmla="*/ 5102867 h 6245647"/>
                  <a:gd name="connsiteX2468" fmla="*/ 1529690 w 5856706"/>
                  <a:gd name="connsiteY2468" fmla="*/ 5067910 h 6245647"/>
                  <a:gd name="connsiteX2469" fmla="*/ 1550073 w 5856706"/>
                  <a:gd name="connsiteY2469" fmla="*/ 5064005 h 6245647"/>
                  <a:gd name="connsiteX2470" fmla="*/ 1564742 w 5856706"/>
                  <a:gd name="connsiteY2470" fmla="*/ 4996568 h 6245647"/>
                  <a:gd name="connsiteX2471" fmla="*/ 1591698 w 5856706"/>
                  <a:gd name="connsiteY2471" fmla="*/ 5046955 h 6245647"/>
                  <a:gd name="connsiteX2472" fmla="*/ 1594650 w 5856706"/>
                  <a:gd name="connsiteY2472" fmla="*/ 5003426 h 6245647"/>
                  <a:gd name="connsiteX2473" fmla="*/ 1609890 w 5856706"/>
                  <a:gd name="connsiteY2473" fmla="*/ 4980471 h 6245647"/>
                  <a:gd name="connsiteX2474" fmla="*/ 1611795 w 5856706"/>
                  <a:gd name="connsiteY2474" fmla="*/ 5042764 h 6245647"/>
                  <a:gd name="connsiteX2475" fmla="*/ 1587697 w 5856706"/>
                  <a:gd name="connsiteY2475" fmla="*/ 5072482 h 6245647"/>
                  <a:gd name="connsiteX2476" fmla="*/ 1569219 w 5856706"/>
                  <a:gd name="connsiteY2476" fmla="*/ 5041812 h 6245647"/>
                  <a:gd name="connsiteX2477" fmla="*/ 1556931 w 5856706"/>
                  <a:gd name="connsiteY2477" fmla="*/ 5118488 h 6245647"/>
                  <a:gd name="connsiteX2478" fmla="*/ 1657515 w 5856706"/>
                  <a:gd name="connsiteY2478" fmla="*/ 5150301 h 6245647"/>
                  <a:gd name="connsiteX2479" fmla="*/ 1644752 w 5856706"/>
                  <a:gd name="connsiteY2479" fmla="*/ 5182686 h 6245647"/>
                  <a:gd name="connsiteX2480" fmla="*/ 1662468 w 5856706"/>
                  <a:gd name="connsiteY2480" fmla="*/ 5248314 h 6245647"/>
                  <a:gd name="connsiteX2481" fmla="*/ 1614843 w 5856706"/>
                  <a:gd name="connsiteY2481" fmla="*/ 4999235 h 6245647"/>
                  <a:gd name="connsiteX2482" fmla="*/ 1633512 w 5856706"/>
                  <a:gd name="connsiteY2482" fmla="*/ 5003426 h 6245647"/>
                  <a:gd name="connsiteX2483" fmla="*/ 1634369 w 5856706"/>
                  <a:gd name="connsiteY2483" fmla="*/ 5047907 h 6245647"/>
                  <a:gd name="connsiteX2484" fmla="*/ 1614843 w 5856706"/>
                  <a:gd name="connsiteY2484" fmla="*/ 4999235 h 6245647"/>
                  <a:gd name="connsiteX2485" fmla="*/ 1639513 w 5856706"/>
                  <a:gd name="connsiteY2485" fmla="*/ 5040097 h 6245647"/>
                  <a:gd name="connsiteX2486" fmla="*/ 1643418 w 5856706"/>
                  <a:gd name="connsiteY2486" fmla="*/ 5014665 h 6245647"/>
                  <a:gd name="connsiteX2487" fmla="*/ 1659516 w 5856706"/>
                  <a:gd name="connsiteY2487" fmla="*/ 5035906 h 6245647"/>
                  <a:gd name="connsiteX2488" fmla="*/ 1639513 w 5856706"/>
                  <a:gd name="connsiteY2488" fmla="*/ 5040097 h 6245647"/>
                  <a:gd name="connsiteX2489" fmla="*/ 1506830 w 5856706"/>
                  <a:gd name="connsiteY2489" fmla="*/ 5760568 h 6245647"/>
                  <a:gd name="connsiteX2490" fmla="*/ 1521212 w 5856706"/>
                  <a:gd name="connsiteY2490" fmla="*/ 5799145 h 6245647"/>
                  <a:gd name="connsiteX2491" fmla="*/ 1506830 w 5856706"/>
                  <a:gd name="connsiteY2491" fmla="*/ 5760568 h 6245647"/>
                  <a:gd name="connsiteX2492" fmla="*/ 2278545 w 5856706"/>
                  <a:gd name="connsiteY2492" fmla="*/ 176155 h 6245647"/>
                  <a:gd name="connsiteX2493" fmla="*/ 2321884 w 5856706"/>
                  <a:gd name="connsiteY2493" fmla="*/ 207683 h 6245647"/>
                  <a:gd name="connsiteX2494" fmla="*/ 2278545 w 5856706"/>
                  <a:gd name="connsiteY2494" fmla="*/ 176155 h 6245647"/>
                  <a:gd name="connsiteX2495" fmla="*/ 1548359 w 5856706"/>
                  <a:gd name="connsiteY2495" fmla="*/ 5346135 h 6245647"/>
                  <a:gd name="connsiteX2496" fmla="*/ 1552645 w 5856706"/>
                  <a:gd name="connsiteY2496" fmla="*/ 5294224 h 6245647"/>
                  <a:gd name="connsiteX2497" fmla="*/ 1576743 w 5856706"/>
                  <a:gd name="connsiteY2497" fmla="*/ 5317275 h 6245647"/>
                  <a:gd name="connsiteX2498" fmla="*/ 1548359 w 5856706"/>
                  <a:gd name="connsiteY2498" fmla="*/ 5346135 h 6245647"/>
                  <a:gd name="connsiteX2499" fmla="*/ 1503401 w 5856706"/>
                  <a:gd name="connsiteY2499" fmla="*/ 5353565 h 6245647"/>
                  <a:gd name="connsiteX2500" fmla="*/ 1533119 w 5856706"/>
                  <a:gd name="connsiteY2500" fmla="*/ 5342706 h 6245647"/>
                  <a:gd name="connsiteX2501" fmla="*/ 1532928 w 5856706"/>
                  <a:gd name="connsiteY2501" fmla="*/ 5369091 h 6245647"/>
                  <a:gd name="connsiteX2502" fmla="*/ 1503401 w 5856706"/>
                  <a:gd name="connsiteY2502" fmla="*/ 5353565 h 6245647"/>
                  <a:gd name="connsiteX2503" fmla="*/ 1527404 w 5856706"/>
                  <a:gd name="connsiteY2503" fmla="*/ 5058480 h 6245647"/>
                  <a:gd name="connsiteX2504" fmla="*/ 1538167 w 5856706"/>
                  <a:gd name="connsiteY2504" fmla="*/ 5016666 h 6245647"/>
                  <a:gd name="connsiteX2505" fmla="*/ 1540262 w 5856706"/>
                  <a:gd name="connsiteY2505" fmla="*/ 5052575 h 6245647"/>
                  <a:gd name="connsiteX2506" fmla="*/ 1527404 w 5856706"/>
                  <a:gd name="connsiteY2506" fmla="*/ 5058480 h 6245647"/>
                  <a:gd name="connsiteX2507" fmla="*/ 2248541 w 5856706"/>
                  <a:gd name="connsiteY2507" fmla="*/ 139865 h 6245647"/>
                  <a:gd name="connsiteX2508" fmla="*/ 2259305 w 5856706"/>
                  <a:gd name="connsiteY2508" fmla="*/ 152248 h 6245647"/>
                  <a:gd name="connsiteX2509" fmla="*/ 2248541 w 5856706"/>
                  <a:gd name="connsiteY2509" fmla="*/ 139865 h 6245647"/>
                  <a:gd name="connsiteX2510" fmla="*/ 2055946 w 5856706"/>
                  <a:gd name="connsiteY2510" fmla="*/ 289884 h 6245647"/>
                  <a:gd name="connsiteX2511" fmla="*/ 2096141 w 5856706"/>
                  <a:gd name="connsiteY2511" fmla="*/ 330842 h 6245647"/>
                  <a:gd name="connsiteX2512" fmla="*/ 2055946 w 5856706"/>
                  <a:gd name="connsiteY2512" fmla="*/ 289884 h 6245647"/>
                  <a:gd name="connsiteX2513" fmla="*/ 1195553 w 5856706"/>
                  <a:gd name="connsiteY2513" fmla="*/ 5075054 h 6245647"/>
                  <a:gd name="connsiteX2514" fmla="*/ 1171169 w 5856706"/>
                  <a:gd name="connsiteY2514" fmla="*/ 5078102 h 6245647"/>
                  <a:gd name="connsiteX2515" fmla="*/ 1157072 w 5856706"/>
                  <a:gd name="connsiteY2515" fmla="*/ 5047907 h 6245647"/>
                  <a:gd name="connsiteX2516" fmla="*/ 1208983 w 5856706"/>
                  <a:gd name="connsiteY2516" fmla="*/ 5025048 h 6245647"/>
                  <a:gd name="connsiteX2517" fmla="*/ 1195553 w 5856706"/>
                  <a:gd name="connsiteY2517" fmla="*/ 5075054 h 6245647"/>
                  <a:gd name="connsiteX2518" fmla="*/ 2037658 w 5856706"/>
                  <a:gd name="connsiteY2518" fmla="*/ 193301 h 6245647"/>
                  <a:gd name="connsiteX2519" fmla="*/ 2052326 w 5856706"/>
                  <a:gd name="connsiteY2519" fmla="*/ 207493 h 6245647"/>
                  <a:gd name="connsiteX2520" fmla="*/ 2037658 w 5856706"/>
                  <a:gd name="connsiteY2520" fmla="*/ 193301 h 6245647"/>
                  <a:gd name="connsiteX2521" fmla="*/ 1185837 w 5856706"/>
                  <a:gd name="connsiteY2521" fmla="*/ 4939227 h 6245647"/>
                  <a:gd name="connsiteX2522" fmla="*/ 1206792 w 5856706"/>
                  <a:gd name="connsiteY2522" fmla="*/ 4953324 h 6245647"/>
                  <a:gd name="connsiteX2523" fmla="*/ 1185837 w 5856706"/>
                  <a:gd name="connsiteY2523" fmla="*/ 4939227 h 6245647"/>
                  <a:gd name="connsiteX2524" fmla="*/ 2022513 w 5856706"/>
                  <a:gd name="connsiteY2524" fmla="*/ 197110 h 6245647"/>
                  <a:gd name="connsiteX2525" fmla="*/ 2031657 w 5856706"/>
                  <a:gd name="connsiteY2525" fmla="*/ 200349 h 6245647"/>
                  <a:gd name="connsiteX2526" fmla="*/ 2022513 w 5856706"/>
                  <a:gd name="connsiteY2526" fmla="*/ 197110 h 6245647"/>
                  <a:gd name="connsiteX2527" fmla="*/ 1940979 w 5856706"/>
                  <a:gd name="connsiteY2527" fmla="*/ 150533 h 6245647"/>
                  <a:gd name="connsiteX2528" fmla="*/ 1953838 w 5856706"/>
                  <a:gd name="connsiteY2528" fmla="*/ 146057 h 6245647"/>
                  <a:gd name="connsiteX2529" fmla="*/ 1940979 w 5856706"/>
                  <a:gd name="connsiteY2529" fmla="*/ 150533 h 6245647"/>
                  <a:gd name="connsiteX2530" fmla="*/ 1870494 w 5856706"/>
                  <a:gd name="connsiteY2530" fmla="*/ 378752 h 6245647"/>
                  <a:gd name="connsiteX2531" fmla="*/ 1879353 w 5856706"/>
                  <a:gd name="connsiteY2531" fmla="*/ 409423 h 6245647"/>
                  <a:gd name="connsiteX2532" fmla="*/ 1858207 w 5856706"/>
                  <a:gd name="connsiteY2532" fmla="*/ 419519 h 6245647"/>
                  <a:gd name="connsiteX2533" fmla="*/ 1831442 w 5856706"/>
                  <a:gd name="connsiteY2533" fmla="*/ 382181 h 6245647"/>
                  <a:gd name="connsiteX2534" fmla="*/ 1839728 w 5856706"/>
                  <a:gd name="connsiteY2534" fmla="*/ 275977 h 6245647"/>
                  <a:gd name="connsiteX2535" fmla="*/ 1851825 w 5856706"/>
                  <a:gd name="connsiteY2535" fmla="*/ 262357 h 6245647"/>
                  <a:gd name="connsiteX2536" fmla="*/ 1872114 w 5856706"/>
                  <a:gd name="connsiteY2536" fmla="*/ 311982 h 6245647"/>
                  <a:gd name="connsiteX2537" fmla="*/ 1899640 w 5856706"/>
                  <a:gd name="connsiteY2537" fmla="*/ 353130 h 6245647"/>
                  <a:gd name="connsiteX2538" fmla="*/ 1870494 w 5856706"/>
                  <a:gd name="connsiteY2538" fmla="*/ 378752 h 6245647"/>
                  <a:gd name="connsiteX2539" fmla="*/ 1910404 w 5856706"/>
                  <a:gd name="connsiteY2539" fmla="*/ 148438 h 6245647"/>
                  <a:gd name="connsiteX2540" fmla="*/ 1914785 w 5856706"/>
                  <a:gd name="connsiteY2540" fmla="*/ 150057 h 6245647"/>
                  <a:gd name="connsiteX2541" fmla="*/ 1920977 w 5856706"/>
                  <a:gd name="connsiteY2541" fmla="*/ 116053 h 6245647"/>
                  <a:gd name="connsiteX2542" fmla="*/ 1910404 w 5856706"/>
                  <a:gd name="connsiteY2542" fmla="*/ 148438 h 6245647"/>
                  <a:gd name="connsiteX2543" fmla="*/ 1890115 w 5856706"/>
                  <a:gd name="connsiteY2543" fmla="*/ 195205 h 6245647"/>
                  <a:gd name="connsiteX2544" fmla="*/ 1900117 w 5856706"/>
                  <a:gd name="connsiteY2544" fmla="*/ 217303 h 6245647"/>
                  <a:gd name="connsiteX2545" fmla="*/ 1890115 w 5856706"/>
                  <a:gd name="connsiteY2545" fmla="*/ 195205 h 6245647"/>
                  <a:gd name="connsiteX2546" fmla="*/ 1721809 w 5856706"/>
                  <a:gd name="connsiteY2546" fmla="*/ 1050646 h 6245647"/>
                  <a:gd name="connsiteX2547" fmla="*/ 1739716 w 5856706"/>
                  <a:gd name="connsiteY2547" fmla="*/ 1011689 h 6245647"/>
                  <a:gd name="connsiteX2548" fmla="*/ 1735716 w 5856706"/>
                  <a:gd name="connsiteY2548" fmla="*/ 1046550 h 6245647"/>
                  <a:gd name="connsiteX2549" fmla="*/ 1721809 w 5856706"/>
                  <a:gd name="connsiteY2549" fmla="*/ 1050646 h 6245647"/>
                  <a:gd name="connsiteX2550" fmla="*/ 1676470 w 5856706"/>
                  <a:gd name="connsiteY2550" fmla="*/ 1188949 h 6245647"/>
                  <a:gd name="connsiteX2551" fmla="*/ 1679804 w 5856706"/>
                  <a:gd name="connsiteY2551" fmla="*/ 1171994 h 6245647"/>
                  <a:gd name="connsiteX2552" fmla="*/ 1678946 w 5856706"/>
                  <a:gd name="connsiteY2552" fmla="*/ 1162660 h 6245647"/>
                  <a:gd name="connsiteX2553" fmla="*/ 1704664 w 5856706"/>
                  <a:gd name="connsiteY2553" fmla="*/ 1126274 h 6245647"/>
                  <a:gd name="connsiteX2554" fmla="*/ 1699711 w 5856706"/>
                  <a:gd name="connsiteY2554" fmla="*/ 1151801 h 6245647"/>
                  <a:gd name="connsiteX2555" fmla="*/ 1676470 w 5856706"/>
                  <a:gd name="connsiteY2555" fmla="*/ 1188949 h 6245647"/>
                  <a:gd name="connsiteX2556" fmla="*/ 1861731 w 5856706"/>
                  <a:gd name="connsiteY2556" fmla="*/ 184252 h 6245647"/>
                  <a:gd name="connsiteX2557" fmla="*/ 1870685 w 5856706"/>
                  <a:gd name="connsiteY2557" fmla="*/ 223971 h 6245647"/>
                  <a:gd name="connsiteX2558" fmla="*/ 1861731 w 5856706"/>
                  <a:gd name="connsiteY2558" fmla="*/ 184252 h 6245647"/>
                  <a:gd name="connsiteX2559" fmla="*/ 1721047 w 5856706"/>
                  <a:gd name="connsiteY2559" fmla="*/ 905199 h 6245647"/>
                  <a:gd name="connsiteX2560" fmla="*/ 1737144 w 5856706"/>
                  <a:gd name="connsiteY2560" fmla="*/ 901961 h 6245647"/>
                  <a:gd name="connsiteX2561" fmla="*/ 1721047 w 5856706"/>
                  <a:gd name="connsiteY2561" fmla="*/ 905199 h 6245647"/>
                  <a:gd name="connsiteX2562" fmla="*/ 1821631 w 5856706"/>
                  <a:gd name="connsiteY2562" fmla="*/ 332842 h 6245647"/>
                  <a:gd name="connsiteX2563" fmla="*/ 1823631 w 5856706"/>
                  <a:gd name="connsiteY2563" fmla="*/ 260642 h 6245647"/>
                  <a:gd name="connsiteX2564" fmla="*/ 1821631 w 5856706"/>
                  <a:gd name="connsiteY2564" fmla="*/ 332842 h 6245647"/>
                  <a:gd name="connsiteX2565" fmla="*/ 1864398 w 5856706"/>
                  <a:gd name="connsiteY2565" fmla="*/ 121387 h 6245647"/>
                  <a:gd name="connsiteX2566" fmla="*/ 1852206 w 5856706"/>
                  <a:gd name="connsiteY2566" fmla="*/ 52711 h 6245647"/>
                  <a:gd name="connsiteX2567" fmla="*/ 1866589 w 5856706"/>
                  <a:gd name="connsiteY2567" fmla="*/ 85763 h 6245647"/>
                  <a:gd name="connsiteX2568" fmla="*/ 1864398 w 5856706"/>
                  <a:gd name="connsiteY2568" fmla="*/ 121387 h 6245647"/>
                  <a:gd name="connsiteX2569" fmla="*/ 1778863 w 5856706"/>
                  <a:gd name="connsiteY2569" fmla="*/ 453524 h 6245647"/>
                  <a:gd name="connsiteX2570" fmla="*/ 1785531 w 5856706"/>
                  <a:gd name="connsiteY2570" fmla="*/ 419424 h 6245647"/>
                  <a:gd name="connsiteX2571" fmla="*/ 1791246 w 5856706"/>
                  <a:gd name="connsiteY2571" fmla="*/ 439903 h 6245647"/>
                  <a:gd name="connsiteX2572" fmla="*/ 1778863 w 5856706"/>
                  <a:gd name="connsiteY2572" fmla="*/ 453524 h 6245647"/>
                  <a:gd name="connsiteX2573" fmla="*/ 1787055 w 5856706"/>
                  <a:gd name="connsiteY2573" fmla="*/ 301600 h 6245647"/>
                  <a:gd name="connsiteX2574" fmla="*/ 1805439 w 5856706"/>
                  <a:gd name="connsiteY2574" fmla="*/ 317602 h 6245647"/>
                  <a:gd name="connsiteX2575" fmla="*/ 1766957 w 5856706"/>
                  <a:gd name="connsiteY2575" fmla="*/ 403422 h 6245647"/>
                  <a:gd name="connsiteX2576" fmla="*/ 1777721 w 5856706"/>
                  <a:gd name="connsiteY2576" fmla="*/ 288931 h 6245647"/>
                  <a:gd name="connsiteX2577" fmla="*/ 1788294 w 5856706"/>
                  <a:gd name="connsiteY2577" fmla="*/ 283788 h 6245647"/>
                  <a:gd name="connsiteX2578" fmla="*/ 1787055 w 5856706"/>
                  <a:gd name="connsiteY2578" fmla="*/ 301600 h 6245647"/>
                  <a:gd name="connsiteX2579" fmla="*/ 1796294 w 5856706"/>
                  <a:gd name="connsiteY2579" fmla="*/ 195396 h 6245647"/>
                  <a:gd name="connsiteX2580" fmla="*/ 1811058 w 5856706"/>
                  <a:gd name="connsiteY2580" fmla="*/ 191967 h 6245647"/>
                  <a:gd name="connsiteX2581" fmla="*/ 1801533 w 5856706"/>
                  <a:gd name="connsiteY2581" fmla="*/ 252165 h 6245647"/>
                  <a:gd name="connsiteX2582" fmla="*/ 1796294 w 5856706"/>
                  <a:gd name="connsiteY2582" fmla="*/ 195396 h 6245647"/>
                  <a:gd name="connsiteX2583" fmla="*/ 1694853 w 5856706"/>
                  <a:gd name="connsiteY2583" fmla="*/ 713937 h 6245647"/>
                  <a:gd name="connsiteX2584" fmla="*/ 1713427 w 5856706"/>
                  <a:gd name="connsiteY2584" fmla="*/ 684314 h 6245647"/>
                  <a:gd name="connsiteX2585" fmla="*/ 1701616 w 5856706"/>
                  <a:gd name="connsiteY2585" fmla="*/ 743750 h 6245647"/>
                  <a:gd name="connsiteX2586" fmla="*/ 1694853 w 5856706"/>
                  <a:gd name="connsiteY2586" fmla="*/ 713937 h 6245647"/>
                  <a:gd name="connsiteX2587" fmla="*/ 1792675 w 5856706"/>
                  <a:gd name="connsiteY2587" fmla="*/ 166630 h 6245647"/>
                  <a:gd name="connsiteX2588" fmla="*/ 1801628 w 5856706"/>
                  <a:gd name="connsiteY2588" fmla="*/ 133483 h 6245647"/>
                  <a:gd name="connsiteX2589" fmla="*/ 1808105 w 5856706"/>
                  <a:gd name="connsiteY2589" fmla="*/ 136055 h 6245647"/>
                  <a:gd name="connsiteX2590" fmla="*/ 1799628 w 5856706"/>
                  <a:gd name="connsiteY2590" fmla="*/ 178442 h 6245647"/>
                  <a:gd name="connsiteX2591" fmla="*/ 1792675 w 5856706"/>
                  <a:gd name="connsiteY2591" fmla="*/ 166630 h 6245647"/>
                  <a:gd name="connsiteX2592" fmla="*/ 831031 w 5856706"/>
                  <a:gd name="connsiteY2592" fmla="*/ 4567467 h 6245647"/>
                  <a:gd name="connsiteX2593" fmla="*/ 860177 w 5856706"/>
                  <a:gd name="connsiteY2593" fmla="*/ 4593375 h 6245647"/>
                  <a:gd name="connsiteX2594" fmla="*/ 831031 w 5856706"/>
                  <a:gd name="connsiteY2594" fmla="*/ 4567467 h 6245647"/>
                  <a:gd name="connsiteX2595" fmla="*/ 659962 w 5856706"/>
                  <a:gd name="connsiteY2595" fmla="*/ 4906652 h 6245647"/>
                  <a:gd name="connsiteX2596" fmla="*/ 698443 w 5856706"/>
                  <a:gd name="connsiteY2596" fmla="*/ 4881601 h 6245647"/>
                  <a:gd name="connsiteX2597" fmla="*/ 686346 w 5856706"/>
                  <a:gd name="connsiteY2597" fmla="*/ 4950276 h 6245647"/>
                  <a:gd name="connsiteX2598" fmla="*/ 659962 w 5856706"/>
                  <a:gd name="connsiteY2598" fmla="*/ 4906652 h 6245647"/>
                  <a:gd name="connsiteX2599" fmla="*/ 587953 w 5856706"/>
                  <a:gd name="connsiteY2599" fmla="*/ 5102867 h 6245647"/>
                  <a:gd name="connsiteX2600" fmla="*/ 611099 w 5856706"/>
                  <a:gd name="connsiteY2600" fmla="*/ 5127346 h 6245647"/>
                  <a:gd name="connsiteX2601" fmla="*/ 587953 w 5856706"/>
                  <a:gd name="connsiteY2601" fmla="*/ 5102867 h 6245647"/>
                  <a:gd name="connsiteX2602" fmla="*/ 723399 w 5856706"/>
                  <a:gd name="connsiteY2602" fmla="*/ 4590993 h 6245647"/>
                  <a:gd name="connsiteX2603" fmla="*/ 708635 w 5856706"/>
                  <a:gd name="connsiteY2603" fmla="*/ 4586707 h 6245647"/>
                  <a:gd name="connsiteX2604" fmla="*/ 736257 w 5856706"/>
                  <a:gd name="connsiteY2604" fmla="*/ 4504411 h 6245647"/>
                  <a:gd name="connsiteX2605" fmla="*/ 750926 w 5856706"/>
                  <a:gd name="connsiteY2605" fmla="*/ 4508697 h 6245647"/>
                  <a:gd name="connsiteX2606" fmla="*/ 723399 w 5856706"/>
                  <a:gd name="connsiteY2606" fmla="*/ 4590993 h 6245647"/>
                  <a:gd name="connsiteX2607" fmla="*/ 1343095 w 5856706"/>
                  <a:gd name="connsiteY2607" fmla="*/ 1829886 h 6245647"/>
                  <a:gd name="connsiteX2608" fmla="*/ 1319759 w 5856706"/>
                  <a:gd name="connsiteY2608" fmla="*/ 1830648 h 6245647"/>
                  <a:gd name="connsiteX2609" fmla="*/ 1308234 w 5856706"/>
                  <a:gd name="connsiteY2609" fmla="*/ 1881512 h 6245647"/>
                  <a:gd name="connsiteX2610" fmla="*/ 1250512 w 5856706"/>
                  <a:gd name="connsiteY2610" fmla="*/ 1879226 h 6245647"/>
                  <a:gd name="connsiteX2611" fmla="*/ 1251940 w 5856706"/>
                  <a:gd name="connsiteY2611" fmla="*/ 1898180 h 6245647"/>
                  <a:gd name="connsiteX2612" fmla="*/ 1253084 w 5856706"/>
                  <a:gd name="connsiteY2612" fmla="*/ 1843602 h 6245647"/>
                  <a:gd name="connsiteX2613" fmla="*/ 1266990 w 5856706"/>
                  <a:gd name="connsiteY2613" fmla="*/ 1821123 h 6245647"/>
                  <a:gd name="connsiteX2614" fmla="*/ 1295184 w 5856706"/>
                  <a:gd name="connsiteY2614" fmla="*/ 1849508 h 6245647"/>
                  <a:gd name="connsiteX2615" fmla="*/ 1274134 w 5856706"/>
                  <a:gd name="connsiteY2615" fmla="*/ 1777975 h 6245647"/>
                  <a:gd name="connsiteX2616" fmla="*/ 1264323 w 5856706"/>
                  <a:gd name="connsiteY2616" fmla="*/ 1820170 h 6245647"/>
                  <a:gd name="connsiteX2617" fmla="*/ 1246226 w 5856706"/>
                  <a:gd name="connsiteY2617" fmla="*/ 1786452 h 6245647"/>
                  <a:gd name="connsiteX2618" fmla="*/ 1262228 w 5856706"/>
                  <a:gd name="connsiteY2618" fmla="*/ 1791977 h 6245647"/>
                  <a:gd name="connsiteX2619" fmla="*/ 1268800 w 5856706"/>
                  <a:gd name="connsiteY2619" fmla="*/ 1739303 h 6245647"/>
                  <a:gd name="connsiteX2620" fmla="*/ 1310424 w 5856706"/>
                  <a:gd name="connsiteY2620" fmla="*/ 1745114 h 6245647"/>
                  <a:gd name="connsiteX2621" fmla="*/ 1284612 w 5856706"/>
                  <a:gd name="connsiteY2621" fmla="*/ 1708442 h 6245647"/>
                  <a:gd name="connsiteX2622" fmla="*/ 1300328 w 5856706"/>
                  <a:gd name="connsiteY2622" fmla="*/ 1677391 h 6245647"/>
                  <a:gd name="connsiteX2623" fmla="*/ 1329093 w 5856706"/>
                  <a:gd name="connsiteY2623" fmla="*/ 1651197 h 6245647"/>
                  <a:gd name="connsiteX2624" fmla="*/ 1275372 w 5856706"/>
                  <a:gd name="connsiteY2624" fmla="*/ 1686820 h 6245647"/>
                  <a:gd name="connsiteX2625" fmla="*/ 1300994 w 5856706"/>
                  <a:gd name="connsiteY2625" fmla="*/ 1613573 h 6245647"/>
                  <a:gd name="connsiteX2626" fmla="*/ 1295756 w 5856706"/>
                  <a:gd name="connsiteY2626" fmla="*/ 1648244 h 6245647"/>
                  <a:gd name="connsiteX2627" fmla="*/ 1342619 w 5856706"/>
                  <a:gd name="connsiteY2627" fmla="*/ 1628718 h 6245647"/>
                  <a:gd name="connsiteX2628" fmla="*/ 1336809 w 5856706"/>
                  <a:gd name="connsiteY2628" fmla="*/ 1654055 h 6245647"/>
                  <a:gd name="connsiteX2629" fmla="*/ 1359573 w 5856706"/>
                  <a:gd name="connsiteY2629" fmla="*/ 1653197 h 6245647"/>
                  <a:gd name="connsiteX2630" fmla="*/ 1351953 w 5856706"/>
                  <a:gd name="connsiteY2630" fmla="*/ 1687011 h 6245647"/>
                  <a:gd name="connsiteX2631" fmla="*/ 1337665 w 5856706"/>
                  <a:gd name="connsiteY2631" fmla="*/ 1700060 h 6245647"/>
                  <a:gd name="connsiteX2632" fmla="*/ 1355382 w 5856706"/>
                  <a:gd name="connsiteY2632" fmla="*/ 1697298 h 6245647"/>
                  <a:gd name="connsiteX2633" fmla="*/ 1361859 w 5856706"/>
                  <a:gd name="connsiteY2633" fmla="*/ 1745304 h 6245647"/>
                  <a:gd name="connsiteX2634" fmla="*/ 1346619 w 5856706"/>
                  <a:gd name="connsiteY2634" fmla="*/ 1749114 h 6245647"/>
                  <a:gd name="connsiteX2635" fmla="*/ 1342523 w 5856706"/>
                  <a:gd name="connsiteY2635" fmla="*/ 1793215 h 6245647"/>
                  <a:gd name="connsiteX2636" fmla="*/ 1329950 w 5856706"/>
                  <a:gd name="connsiteY2636" fmla="*/ 1797882 h 6245647"/>
                  <a:gd name="connsiteX2637" fmla="*/ 1335666 w 5856706"/>
                  <a:gd name="connsiteY2637" fmla="*/ 1772450 h 6245647"/>
                  <a:gd name="connsiteX2638" fmla="*/ 1320807 w 5856706"/>
                  <a:gd name="connsiteY2638" fmla="*/ 1812836 h 6245647"/>
                  <a:gd name="connsiteX2639" fmla="*/ 1329665 w 5856706"/>
                  <a:gd name="connsiteY2639" fmla="*/ 1825028 h 6245647"/>
                  <a:gd name="connsiteX2640" fmla="*/ 1359763 w 5856706"/>
                  <a:gd name="connsiteY2640" fmla="*/ 1780928 h 6245647"/>
                  <a:gd name="connsiteX2641" fmla="*/ 1343095 w 5856706"/>
                  <a:gd name="connsiteY2641" fmla="*/ 1829886 h 6245647"/>
                  <a:gd name="connsiteX2642" fmla="*/ 1353191 w 5856706"/>
                  <a:gd name="connsiteY2642" fmla="*/ 1632338 h 6245647"/>
                  <a:gd name="connsiteX2643" fmla="*/ 1338237 w 5856706"/>
                  <a:gd name="connsiteY2643" fmla="*/ 1599381 h 6245647"/>
                  <a:gd name="connsiteX2644" fmla="*/ 1358907 w 5856706"/>
                  <a:gd name="connsiteY2644" fmla="*/ 1570330 h 6245647"/>
                  <a:gd name="connsiteX2645" fmla="*/ 1376337 w 5856706"/>
                  <a:gd name="connsiteY2645" fmla="*/ 1567472 h 6245647"/>
                  <a:gd name="connsiteX2646" fmla="*/ 1381005 w 5856706"/>
                  <a:gd name="connsiteY2646" fmla="*/ 1596619 h 6245647"/>
                  <a:gd name="connsiteX2647" fmla="*/ 1353191 w 5856706"/>
                  <a:gd name="connsiteY2647" fmla="*/ 1632338 h 6245647"/>
                  <a:gd name="connsiteX2648" fmla="*/ 1306900 w 5856706"/>
                  <a:gd name="connsiteY2648" fmla="*/ 1926660 h 6245647"/>
                  <a:gd name="connsiteX2649" fmla="*/ 1319473 w 5856706"/>
                  <a:gd name="connsiteY2649" fmla="*/ 1949425 h 6245647"/>
                  <a:gd name="connsiteX2650" fmla="*/ 1306900 w 5856706"/>
                  <a:gd name="connsiteY2650" fmla="*/ 1926660 h 6245647"/>
                  <a:gd name="connsiteX2651" fmla="*/ 1309757 w 5856706"/>
                  <a:gd name="connsiteY2651" fmla="*/ 1552423 h 6245647"/>
                  <a:gd name="connsiteX2652" fmla="*/ 1330998 w 5856706"/>
                  <a:gd name="connsiteY2652" fmla="*/ 1605953 h 6245647"/>
                  <a:gd name="connsiteX2653" fmla="*/ 1293565 w 5856706"/>
                  <a:gd name="connsiteY2653" fmla="*/ 1574045 h 6245647"/>
                  <a:gd name="connsiteX2654" fmla="*/ 1293375 w 5856706"/>
                  <a:gd name="connsiteY2654" fmla="*/ 1610525 h 6245647"/>
                  <a:gd name="connsiteX2655" fmla="*/ 1275848 w 5856706"/>
                  <a:gd name="connsiteY2655" fmla="*/ 1613383 h 6245647"/>
                  <a:gd name="connsiteX2656" fmla="*/ 1280135 w 5856706"/>
                  <a:gd name="connsiteY2656" fmla="*/ 1559852 h 6245647"/>
                  <a:gd name="connsiteX2657" fmla="*/ 1313853 w 5856706"/>
                  <a:gd name="connsiteY2657" fmla="*/ 1535468 h 6245647"/>
                  <a:gd name="connsiteX2658" fmla="*/ 1307567 w 5856706"/>
                  <a:gd name="connsiteY2658" fmla="*/ 1514799 h 6245647"/>
                  <a:gd name="connsiteX2659" fmla="*/ 1333760 w 5856706"/>
                  <a:gd name="connsiteY2659" fmla="*/ 1533659 h 6245647"/>
                  <a:gd name="connsiteX2660" fmla="*/ 1344714 w 5856706"/>
                  <a:gd name="connsiteY2660" fmla="*/ 1510132 h 6245647"/>
                  <a:gd name="connsiteX2661" fmla="*/ 1359383 w 5856706"/>
                  <a:gd name="connsiteY2661" fmla="*/ 1543088 h 6245647"/>
                  <a:gd name="connsiteX2662" fmla="*/ 1309757 w 5856706"/>
                  <a:gd name="connsiteY2662" fmla="*/ 1552423 h 6245647"/>
                  <a:gd name="connsiteX2663" fmla="*/ 1466730 w 5856706"/>
                  <a:gd name="connsiteY2663" fmla="*/ 931488 h 6245647"/>
                  <a:gd name="connsiteX2664" fmla="*/ 1484637 w 5856706"/>
                  <a:gd name="connsiteY2664" fmla="*/ 919867 h 6245647"/>
                  <a:gd name="connsiteX2665" fmla="*/ 1466730 w 5856706"/>
                  <a:gd name="connsiteY2665" fmla="*/ 931488 h 6245647"/>
                  <a:gd name="connsiteX2666" fmla="*/ 665582 w 5856706"/>
                  <a:gd name="connsiteY2666" fmla="*/ 4284479 h 6245647"/>
                  <a:gd name="connsiteX2667" fmla="*/ 678155 w 5856706"/>
                  <a:gd name="connsiteY2667" fmla="*/ 4233901 h 6245647"/>
                  <a:gd name="connsiteX2668" fmla="*/ 688823 w 5856706"/>
                  <a:gd name="connsiteY2668" fmla="*/ 4237044 h 6245647"/>
                  <a:gd name="connsiteX2669" fmla="*/ 665582 w 5856706"/>
                  <a:gd name="connsiteY2669" fmla="*/ 4284479 h 6245647"/>
                  <a:gd name="connsiteX2670" fmla="*/ 1445679 w 5856706"/>
                  <a:gd name="connsiteY2670" fmla="*/ 978542 h 6245647"/>
                  <a:gd name="connsiteX2671" fmla="*/ 1445488 w 5856706"/>
                  <a:gd name="connsiteY2671" fmla="*/ 1024357 h 6245647"/>
                  <a:gd name="connsiteX2672" fmla="*/ 1435487 w 5856706"/>
                  <a:gd name="connsiteY2672" fmla="*/ 1011403 h 6245647"/>
                  <a:gd name="connsiteX2673" fmla="*/ 1446441 w 5856706"/>
                  <a:gd name="connsiteY2673" fmla="*/ 997211 h 6245647"/>
                  <a:gd name="connsiteX2674" fmla="*/ 1445679 w 5856706"/>
                  <a:gd name="connsiteY2674" fmla="*/ 978542 h 6245647"/>
                  <a:gd name="connsiteX2675" fmla="*/ 1268419 w 5856706"/>
                  <a:gd name="connsiteY2675" fmla="*/ 1656531 h 6245647"/>
                  <a:gd name="connsiteX2676" fmla="*/ 1276420 w 5856706"/>
                  <a:gd name="connsiteY2676" fmla="*/ 1622717 h 6245647"/>
                  <a:gd name="connsiteX2677" fmla="*/ 1286802 w 5856706"/>
                  <a:gd name="connsiteY2677" fmla="*/ 1626432 h 6245647"/>
                  <a:gd name="connsiteX2678" fmla="*/ 1268419 w 5856706"/>
                  <a:gd name="connsiteY2678" fmla="*/ 1656531 h 6245647"/>
                  <a:gd name="connsiteX2679" fmla="*/ 1418533 w 5856706"/>
                  <a:gd name="connsiteY2679" fmla="*/ 995591 h 6245647"/>
                  <a:gd name="connsiteX2680" fmla="*/ 1440536 w 5856706"/>
                  <a:gd name="connsiteY2680" fmla="*/ 967302 h 6245647"/>
                  <a:gd name="connsiteX2681" fmla="*/ 1418533 w 5856706"/>
                  <a:gd name="connsiteY2681" fmla="*/ 995591 h 6245647"/>
                  <a:gd name="connsiteX2682" fmla="*/ 1197362 w 5856706"/>
                  <a:gd name="connsiteY2682" fmla="*/ 1869510 h 6245647"/>
                  <a:gd name="connsiteX2683" fmla="*/ 1200696 w 5856706"/>
                  <a:gd name="connsiteY2683" fmla="*/ 1879892 h 6245647"/>
                  <a:gd name="connsiteX2684" fmla="*/ 1192600 w 5856706"/>
                  <a:gd name="connsiteY2684" fmla="*/ 1913706 h 6245647"/>
                  <a:gd name="connsiteX2685" fmla="*/ 1197362 w 5856706"/>
                  <a:gd name="connsiteY2685" fmla="*/ 1869510 h 6245647"/>
                  <a:gd name="connsiteX2686" fmla="*/ 1288041 w 5856706"/>
                  <a:gd name="connsiteY2686" fmla="*/ 1388212 h 6245647"/>
                  <a:gd name="connsiteX2687" fmla="*/ 1304614 w 5856706"/>
                  <a:gd name="connsiteY2687" fmla="*/ 1376020 h 6245647"/>
                  <a:gd name="connsiteX2688" fmla="*/ 1288041 w 5856706"/>
                  <a:gd name="connsiteY2688" fmla="*/ 1388212 h 6245647"/>
                  <a:gd name="connsiteX2689" fmla="*/ 1277087 w 5856706"/>
                  <a:gd name="connsiteY2689" fmla="*/ 1365733 h 6245647"/>
                  <a:gd name="connsiteX2690" fmla="*/ 1275753 w 5856706"/>
                  <a:gd name="connsiteY2690" fmla="*/ 1337634 h 6245647"/>
                  <a:gd name="connsiteX2691" fmla="*/ 1290231 w 5856706"/>
                  <a:gd name="connsiteY2691" fmla="*/ 1333824 h 6245647"/>
                  <a:gd name="connsiteX2692" fmla="*/ 1277087 w 5856706"/>
                  <a:gd name="connsiteY2692" fmla="*/ 1365733 h 6245647"/>
                  <a:gd name="connsiteX2693" fmla="*/ 647103 w 5856706"/>
                  <a:gd name="connsiteY2693" fmla="*/ 3249492 h 6245647"/>
                  <a:gd name="connsiteX2694" fmla="*/ 617861 w 5856706"/>
                  <a:gd name="connsiteY2694" fmla="*/ 3267113 h 6245647"/>
                  <a:gd name="connsiteX2695" fmla="*/ 588715 w 5856706"/>
                  <a:gd name="connsiteY2695" fmla="*/ 3321501 h 6245647"/>
                  <a:gd name="connsiteX2696" fmla="*/ 560616 w 5856706"/>
                  <a:gd name="connsiteY2696" fmla="*/ 3284258 h 6245647"/>
                  <a:gd name="connsiteX2697" fmla="*/ 529374 w 5856706"/>
                  <a:gd name="connsiteY2697" fmla="*/ 3319596 h 6245647"/>
                  <a:gd name="connsiteX2698" fmla="*/ 550996 w 5856706"/>
                  <a:gd name="connsiteY2698" fmla="*/ 3244063 h 6245647"/>
                  <a:gd name="connsiteX2699" fmla="*/ 578047 w 5856706"/>
                  <a:gd name="connsiteY2699" fmla="*/ 3198152 h 6245647"/>
                  <a:gd name="connsiteX2700" fmla="*/ 657771 w 5856706"/>
                  <a:gd name="connsiteY2700" fmla="*/ 3198057 h 6245647"/>
                  <a:gd name="connsiteX2701" fmla="*/ 632149 w 5856706"/>
                  <a:gd name="connsiteY2701" fmla="*/ 3253588 h 6245647"/>
                  <a:gd name="connsiteX2702" fmla="*/ 647103 w 5856706"/>
                  <a:gd name="connsiteY2702" fmla="*/ 3249492 h 6245647"/>
                  <a:gd name="connsiteX2703" fmla="*/ 642055 w 5856706"/>
                  <a:gd name="connsiteY2703" fmla="*/ 3293688 h 6245647"/>
                  <a:gd name="connsiteX2704" fmla="*/ 666725 w 5856706"/>
                  <a:gd name="connsiteY2704" fmla="*/ 3228728 h 6245647"/>
                  <a:gd name="connsiteX2705" fmla="*/ 734352 w 5856706"/>
                  <a:gd name="connsiteY2705" fmla="*/ 3287401 h 6245647"/>
                  <a:gd name="connsiteX2706" fmla="*/ 722446 w 5856706"/>
                  <a:gd name="connsiteY2706" fmla="*/ 3292736 h 6245647"/>
                  <a:gd name="connsiteX2707" fmla="*/ 792169 w 5856706"/>
                  <a:gd name="connsiteY2707" fmla="*/ 3305785 h 6245647"/>
                  <a:gd name="connsiteX2708" fmla="*/ 751116 w 5856706"/>
                  <a:gd name="connsiteY2708" fmla="*/ 3356553 h 6245647"/>
                  <a:gd name="connsiteX2709" fmla="*/ 759879 w 5856706"/>
                  <a:gd name="connsiteY2709" fmla="*/ 3322739 h 6245647"/>
                  <a:gd name="connsiteX2710" fmla="*/ 735114 w 5856706"/>
                  <a:gd name="connsiteY2710" fmla="*/ 3324168 h 6245647"/>
                  <a:gd name="connsiteX2711" fmla="*/ 671963 w 5856706"/>
                  <a:gd name="connsiteY2711" fmla="*/ 3365316 h 6245647"/>
                  <a:gd name="connsiteX2712" fmla="*/ 604241 w 5856706"/>
                  <a:gd name="connsiteY2712" fmla="*/ 3354267 h 6245647"/>
                  <a:gd name="connsiteX2713" fmla="*/ 637007 w 5856706"/>
                  <a:gd name="connsiteY2713" fmla="*/ 3273495 h 6245647"/>
                  <a:gd name="connsiteX2714" fmla="*/ 642055 w 5856706"/>
                  <a:gd name="connsiteY2714" fmla="*/ 3293688 h 6245647"/>
                  <a:gd name="connsiteX2715" fmla="*/ 525659 w 5856706"/>
                  <a:gd name="connsiteY2715" fmla="*/ 3906050 h 6245647"/>
                  <a:gd name="connsiteX2716" fmla="*/ 539471 w 5856706"/>
                  <a:gd name="connsiteY2716" fmla="*/ 3910527 h 6245647"/>
                  <a:gd name="connsiteX2717" fmla="*/ 525659 w 5856706"/>
                  <a:gd name="connsiteY2717" fmla="*/ 3906050 h 6245647"/>
                  <a:gd name="connsiteX2718" fmla="*/ 1078776 w 5856706"/>
                  <a:gd name="connsiteY2718" fmla="*/ 1864271 h 6245647"/>
                  <a:gd name="connsiteX2719" fmla="*/ 1078776 w 5856706"/>
                  <a:gd name="connsiteY2719" fmla="*/ 1864271 h 6245647"/>
                  <a:gd name="connsiteX2720" fmla="*/ 1078776 w 5856706"/>
                  <a:gd name="connsiteY2720" fmla="*/ 1864271 h 6245647"/>
                  <a:gd name="connsiteX2721" fmla="*/ 1051725 w 5856706"/>
                  <a:gd name="connsiteY2721" fmla="*/ 1900752 h 6245647"/>
                  <a:gd name="connsiteX2722" fmla="*/ 1067442 w 5856706"/>
                  <a:gd name="connsiteY2722" fmla="*/ 1897037 h 6245647"/>
                  <a:gd name="connsiteX2723" fmla="*/ 1051725 w 5856706"/>
                  <a:gd name="connsiteY2723" fmla="*/ 1900752 h 6245647"/>
                  <a:gd name="connsiteX2724" fmla="*/ 494703 w 5856706"/>
                  <a:gd name="connsiteY2724" fmla="*/ 4005682 h 6245647"/>
                  <a:gd name="connsiteX2725" fmla="*/ 480701 w 5856706"/>
                  <a:gd name="connsiteY2725" fmla="*/ 3973773 h 6245647"/>
                  <a:gd name="connsiteX2726" fmla="*/ 509562 w 5856706"/>
                  <a:gd name="connsiteY2726" fmla="*/ 3964915 h 6245647"/>
                  <a:gd name="connsiteX2727" fmla="*/ 494703 w 5856706"/>
                  <a:gd name="connsiteY2727" fmla="*/ 4005682 h 6245647"/>
                  <a:gd name="connsiteX2728" fmla="*/ 414026 w 5856706"/>
                  <a:gd name="connsiteY2728" fmla="*/ 3915194 h 6245647"/>
                  <a:gd name="connsiteX2729" fmla="*/ 393643 w 5856706"/>
                  <a:gd name="connsiteY2729" fmla="*/ 3881095 h 6245647"/>
                  <a:gd name="connsiteX2730" fmla="*/ 427552 w 5856706"/>
                  <a:gd name="connsiteY2730" fmla="*/ 3828041 h 6245647"/>
                  <a:gd name="connsiteX2731" fmla="*/ 446697 w 5856706"/>
                  <a:gd name="connsiteY2731" fmla="*/ 3852615 h 6245647"/>
                  <a:gd name="connsiteX2732" fmla="*/ 430600 w 5856706"/>
                  <a:gd name="connsiteY2732" fmla="*/ 3856520 h 6245647"/>
                  <a:gd name="connsiteX2733" fmla="*/ 436982 w 5856706"/>
                  <a:gd name="connsiteY2733" fmla="*/ 3913670 h 6245647"/>
                  <a:gd name="connsiteX2734" fmla="*/ 414026 w 5856706"/>
                  <a:gd name="connsiteY2734" fmla="*/ 3915194 h 6245647"/>
                  <a:gd name="connsiteX2735" fmla="*/ 932472 w 5856706"/>
                  <a:gd name="connsiteY2735" fmla="*/ 1930089 h 6245647"/>
                  <a:gd name="connsiteX2736" fmla="*/ 948093 w 5856706"/>
                  <a:gd name="connsiteY2736" fmla="*/ 1926660 h 6245647"/>
                  <a:gd name="connsiteX2737" fmla="*/ 932472 w 5856706"/>
                  <a:gd name="connsiteY2737" fmla="*/ 1930089 h 6245647"/>
                  <a:gd name="connsiteX2738" fmla="*/ 892372 w 5856706"/>
                  <a:gd name="connsiteY2738" fmla="*/ 2054009 h 6245647"/>
                  <a:gd name="connsiteX2739" fmla="*/ 871893 w 5856706"/>
                  <a:gd name="connsiteY2739" fmla="*/ 2074012 h 6245647"/>
                  <a:gd name="connsiteX2740" fmla="*/ 892372 w 5856706"/>
                  <a:gd name="connsiteY2740" fmla="*/ 2054009 h 6245647"/>
                  <a:gd name="connsiteX2741" fmla="*/ 847985 w 5856706"/>
                  <a:gd name="connsiteY2741" fmla="*/ 2000003 h 6245647"/>
                  <a:gd name="connsiteX2742" fmla="*/ 876846 w 5856706"/>
                  <a:gd name="connsiteY2742" fmla="*/ 1992383 h 6245647"/>
                  <a:gd name="connsiteX2743" fmla="*/ 872369 w 5856706"/>
                  <a:gd name="connsiteY2743" fmla="*/ 2018672 h 6245647"/>
                  <a:gd name="connsiteX2744" fmla="*/ 902754 w 5856706"/>
                  <a:gd name="connsiteY2744" fmla="*/ 2048580 h 6245647"/>
                  <a:gd name="connsiteX2745" fmla="*/ 862654 w 5856706"/>
                  <a:gd name="connsiteY2745" fmla="*/ 2042674 h 6245647"/>
                  <a:gd name="connsiteX2746" fmla="*/ 871798 w 5856706"/>
                  <a:gd name="connsiteY2746" fmla="*/ 2074012 h 6245647"/>
                  <a:gd name="connsiteX2747" fmla="*/ 810743 w 5856706"/>
                  <a:gd name="connsiteY2747" fmla="*/ 2088204 h 6245647"/>
                  <a:gd name="connsiteX2748" fmla="*/ 852558 w 5856706"/>
                  <a:gd name="connsiteY2748" fmla="*/ 2057438 h 6245647"/>
                  <a:gd name="connsiteX2749" fmla="*/ 869417 w 5856706"/>
                  <a:gd name="connsiteY2749" fmla="*/ 2008099 h 6245647"/>
                  <a:gd name="connsiteX2750" fmla="*/ 847985 w 5856706"/>
                  <a:gd name="connsiteY2750" fmla="*/ 2000003 h 6245647"/>
                  <a:gd name="connsiteX2751" fmla="*/ 490036 w 5856706"/>
                  <a:gd name="connsiteY2751" fmla="*/ 3370555 h 6245647"/>
                  <a:gd name="connsiteX2752" fmla="*/ 470510 w 5856706"/>
                  <a:gd name="connsiteY2752" fmla="*/ 3437706 h 6245647"/>
                  <a:gd name="connsiteX2753" fmla="*/ 455174 w 5856706"/>
                  <a:gd name="connsiteY2753" fmla="*/ 3404750 h 6245647"/>
                  <a:gd name="connsiteX2754" fmla="*/ 515944 w 5856706"/>
                  <a:gd name="connsiteY2754" fmla="*/ 3268923 h 6245647"/>
                  <a:gd name="connsiteX2755" fmla="*/ 520611 w 5856706"/>
                  <a:gd name="connsiteY2755" fmla="*/ 3325692 h 6245647"/>
                  <a:gd name="connsiteX2756" fmla="*/ 497275 w 5856706"/>
                  <a:gd name="connsiteY2756" fmla="*/ 3345409 h 6245647"/>
                  <a:gd name="connsiteX2757" fmla="*/ 512610 w 5856706"/>
                  <a:gd name="connsiteY2757" fmla="*/ 3378270 h 6245647"/>
                  <a:gd name="connsiteX2758" fmla="*/ 490036 w 5856706"/>
                  <a:gd name="connsiteY2758" fmla="*/ 3370555 h 6245647"/>
                  <a:gd name="connsiteX2759" fmla="*/ 813219 w 5856706"/>
                  <a:gd name="connsiteY2759" fmla="*/ 1986763 h 6245647"/>
                  <a:gd name="connsiteX2760" fmla="*/ 832269 w 5856706"/>
                  <a:gd name="connsiteY2760" fmla="*/ 2003241 h 6245647"/>
                  <a:gd name="connsiteX2761" fmla="*/ 813219 w 5856706"/>
                  <a:gd name="connsiteY2761" fmla="*/ 1986763 h 6245647"/>
                  <a:gd name="connsiteX2762" fmla="*/ 4570070 w 5856706"/>
                  <a:gd name="connsiteY2762" fmla="*/ 1888560 h 6245647"/>
                  <a:gd name="connsiteX2763" fmla="*/ 4563783 w 5856706"/>
                  <a:gd name="connsiteY2763" fmla="*/ 1844459 h 6245647"/>
                  <a:gd name="connsiteX2764" fmla="*/ 4599312 w 5856706"/>
                  <a:gd name="connsiteY2764" fmla="*/ 1850841 h 6245647"/>
                  <a:gd name="connsiteX2765" fmla="*/ 4570070 w 5856706"/>
                  <a:gd name="connsiteY2765" fmla="*/ 1888560 h 6245647"/>
                  <a:gd name="connsiteX2766" fmla="*/ 4543590 w 5856706"/>
                  <a:gd name="connsiteY2766" fmla="*/ 1995431 h 6245647"/>
                  <a:gd name="connsiteX2767" fmla="*/ 4517587 w 5856706"/>
                  <a:gd name="connsiteY2767" fmla="*/ 1990859 h 6245647"/>
                  <a:gd name="connsiteX2768" fmla="*/ 4504823 w 5856706"/>
                  <a:gd name="connsiteY2768" fmla="*/ 1954283 h 6245647"/>
                  <a:gd name="connsiteX2769" fmla="*/ 4543590 w 5856706"/>
                  <a:gd name="connsiteY2769" fmla="*/ 1995431 h 6245647"/>
                  <a:gd name="connsiteX2770" fmla="*/ 4550353 w 5856706"/>
                  <a:gd name="connsiteY2770" fmla="*/ 1936566 h 6245647"/>
                  <a:gd name="connsiteX2771" fmla="*/ 4527588 w 5856706"/>
                  <a:gd name="connsiteY2771" fmla="*/ 1949711 h 6245647"/>
                  <a:gd name="connsiteX2772" fmla="*/ 4514825 w 5856706"/>
                  <a:gd name="connsiteY2772" fmla="*/ 1912944 h 6245647"/>
                  <a:gd name="connsiteX2773" fmla="*/ 4527684 w 5856706"/>
                  <a:gd name="connsiteY2773" fmla="*/ 1932375 h 6245647"/>
                  <a:gd name="connsiteX2774" fmla="*/ 4550353 w 5856706"/>
                  <a:gd name="connsiteY2774" fmla="*/ 1936566 h 6245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Lst>
                <a:rect l="l" t="t" r="r" b="b"/>
                <a:pathLst>
                  <a:path w="5856706" h="6245647">
                    <a:moveTo>
                      <a:pt x="5856707" y="4451357"/>
                    </a:moveTo>
                    <a:cubicBezTo>
                      <a:pt x="5832418" y="4412495"/>
                      <a:pt x="5810987" y="4497839"/>
                      <a:pt x="5791747" y="4441927"/>
                    </a:cubicBezTo>
                    <a:cubicBezTo>
                      <a:pt x="5785746" y="4452024"/>
                      <a:pt x="5784888" y="4475169"/>
                      <a:pt x="5777745" y="4482789"/>
                    </a:cubicBezTo>
                    <a:cubicBezTo>
                      <a:pt x="5771553" y="4480694"/>
                      <a:pt x="5776126" y="4459167"/>
                      <a:pt x="5773744" y="4447928"/>
                    </a:cubicBezTo>
                    <a:cubicBezTo>
                      <a:pt x="5773744" y="4447737"/>
                      <a:pt x="5770410" y="4448975"/>
                      <a:pt x="5765172" y="4451071"/>
                    </a:cubicBezTo>
                    <a:cubicBezTo>
                      <a:pt x="5759933" y="4453167"/>
                      <a:pt x="5752789" y="4456119"/>
                      <a:pt x="5745169" y="4459453"/>
                    </a:cubicBezTo>
                    <a:cubicBezTo>
                      <a:pt x="5729834" y="4466120"/>
                      <a:pt x="5712213" y="4474312"/>
                      <a:pt x="5703450" y="4480122"/>
                    </a:cubicBezTo>
                    <a:cubicBezTo>
                      <a:pt x="5698687" y="4476789"/>
                      <a:pt x="5700402" y="4458215"/>
                      <a:pt x="5699639" y="4445261"/>
                    </a:cubicBezTo>
                    <a:cubicBezTo>
                      <a:pt x="5691257" y="4473359"/>
                      <a:pt x="5671827" y="4482123"/>
                      <a:pt x="5652301" y="4484123"/>
                    </a:cubicBezTo>
                    <a:cubicBezTo>
                      <a:pt x="5633060" y="4486123"/>
                      <a:pt x="5614010" y="4481170"/>
                      <a:pt x="5605438" y="4482027"/>
                    </a:cubicBezTo>
                    <a:cubicBezTo>
                      <a:pt x="5584197" y="4502125"/>
                      <a:pt x="5517331" y="4513936"/>
                      <a:pt x="5492090" y="4489647"/>
                    </a:cubicBezTo>
                    <a:cubicBezTo>
                      <a:pt x="5479517" y="4493076"/>
                      <a:pt x="5478469" y="4532605"/>
                      <a:pt x="5465134" y="4511078"/>
                    </a:cubicBezTo>
                    <a:cubicBezTo>
                      <a:pt x="5462277" y="4520508"/>
                      <a:pt x="5460753" y="4533367"/>
                      <a:pt x="5461896" y="4553369"/>
                    </a:cubicBezTo>
                    <a:lnTo>
                      <a:pt x="5451704" y="4551750"/>
                    </a:lnTo>
                    <a:cubicBezTo>
                      <a:pt x="5447418" y="4548988"/>
                      <a:pt x="5448180" y="4534224"/>
                      <a:pt x="5451609" y="4534510"/>
                    </a:cubicBezTo>
                    <a:cubicBezTo>
                      <a:pt x="5418081" y="4525271"/>
                      <a:pt x="5373980" y="4546892"/>
                      <a:pt x="5326831" y="4514031"/>
                    </a:cubicBezTo>
                    <a:cubicBezTo>
                      <a:pt x="5345405" y="4472883"/>
                      <a:pt x="5389696" y="4530700"/>
                      <a:pt x="5393983" y="4439355"/>
                    </a:cubicBezTo>
                    <a:cubicBezTo>
                      <a:pt x="5404841" y="4433450"/>
                      <a:pt x="5398745" y="4468121"/>
                      <a:pt x="5404174" y="4475360"/>
                    </a:cubicBezTo>
                    <a:cubicBezTo>
                      <a:pt x="5409032" y="4465740"/>
                      <a:pt x="5409222" y="4443451"/>
                      <a:pt x="5414271" y="4434212"/>
                    </a:cubicBezTo>
                    <a:cubicBezTo>
                      <a:pt x="5424081" y="4454309"/>
                      <a:pt x="5423034" y="4446975"/>
                      <a:pt x="5437988" y="4455167"/>
                    </a:cubicBezTo>
                    <a:cubicBezTo>
                      <a:pt x="5448751" y="4445070"/>
                      <a:pt x="5424748" y="4447737"/>
                      <a:pt x="5424367" y="4435736"/>
                    </a:cubicBezTo>
                    <a:cubicBezTo>
                      <a:pt x="5430082" y="4409828"/>
                      <a:pt x="5448180" y="4449261"/>
                      <a:pt x="5451418" y="4431735"/>
                    </a:cubicBezTo>
                    <a:cubicBezTo>
                      <a:pt x="5451704" y="4395635"/>
                      <a:pt x="5439036" y="4400969"/>
                      <a:pt x="5454657" y="4389254"/>
                    </a:cubicBezTo>
                    <a:cubicBezTo>
                      <a:pt x="5457800" y="4366870"/>
                      <a:pt x="5436178" y="4409351"/>
                      <a:pt x="5427701" y="4410685"/>
                    </a:cubicBezTo>
                    <a:cubicBezTo>
                      <a:pt x="5424653" y="4357345"/>
                      <a:pt x="5397125" y="4465168"/>
                      <a:pt x="5370456" y="4418495"/>
                    </a:cubicBezTo>
                    <a:cubicBezTo>
                      <a:pt x="5379600" y="4411733"/>
                      <a:pt x="5385886" y="4389254"/>
                      <a:pt x="5367027" y="4392111"/>
                    </a:cubicBezTo>
                    <a:cubicBezTo>
                      <a:pt x="5375885" y="4345058"/>
                      <a:pt x="5425700" y="4408304"/>
                      <a:pt x="5420748" y="4323722"/>
                    </a:cubicBezTo>
                    <a:cubicBezTo>
                      <a:pt x="5416842" y="4324389"/>
                      <a:pt x="5414747" y="4320864"/>
                      <a:pt x="5413985" y="4314006"/>
                    </a:cubicBezTo>
                    <a:cubicBezTo>
                      <a:pt x="5413794" y="4350487"/>
                      <a:pt x="5382838" y="4304005"/>
                      <a:pt x="5383695" y="4343343"/>
                    </a:cubicBezTo>
                    <a:cubicBezTo>
                      <a:pt x="5372075" y="4323245"/>
                      <a:pt x="5363122" y="4350582"/>
                      <a:pt x="5356739" y="4321626"/>
                    </a:cubicBezTo>
                    <a:cubicBezTo>
                      <a:pt x="5347024" y="4343724"/>
                      <a:pt x="5327879" y="4340295"/>
                      <a:pt x="5316449" y="4358012"/>
                    </a:cubicBezTo>
                    <a:cubicBezTo>
                      <a:pt x="5311496" y="4353344"/>
                      <a:pt x="5317783" y="4347153"/>
                      <a:pt x="5316354" y="4332199"/>
                    </a:cubicBezTo>
                    <a:cubicBezTo>
                      <a:pt x="5299113" y="4333818"/>
                      <a:pt x="5291779" y="4362489"/>
                      <a:pt x="5289588" y="4405065"/>
                    </a:cubicBezTo>
                    <a:cubicBezTo>
                      <a:pt x="5283683" y="4402017"/>
                      <a:pt x="5281873" y="4388968"/>
                      <a:pt x="5282825" y="4369537"/>
                    </a:cubicBezTo>
                    <a:cubicBezTo>
                      <a:pt x="5277873" y="4373157"/>
                      <a:pt x="5274349" y="4380872"/>
                      <a:pt x="5269395" y="4384396"/>
                    </a:cubicBezTo>
                    <a:cubicBezTo>
                      <a:pt x="5270253" y="4393921"/>
                      <a:pt x="5276063" y="4391444"/>
                      <a:pt x="5276158" y="4402779"/>
                    </a:cubicBezTo>
                    <a:cubicBezTo>
                      <a:pt x="5270919" y="4417352"/>
                      <a:pt x="5257680" y="4378681"/>
                      <a:pt x="5249202" y="4372490"/>
                    </a:cubicBezTo>
                    <a:cubicBezTo>
                      <a:pt x="5236725" y="4372871"/>
                      <a:pt x="5244725" y="4428592"/>
                      <a:pt x="5225771" y="4411542"/>
                    </a:cubicBezTo>
                    <a:cubicBezTo>
                      <a:pt x="5233963" y="4367918"/>
                      <a:pt x="5245774" y="4380015"/>
                      <a:pt x="5235772" y="4336104"/>
                    </a:cubicBezTo>
                    <a:cubicBezTo>
                      <a:pt x="5237677" y="4324008"/>
                      <a:pt x="5241011" y="4316007"/>
                      <a:pt x="5245774" y="4311911"/>
                    </a:cubicBezTo>
                    <a:cubicBezTo>
                      <a:pt x="5255013" y="4321245"/>
                      <a:pt x="5239868" y="4340962"/>
                      <a:pt x="5249202" y="4355345"/>
                    </a:cubicBezTo>
                    <a:cubicBezTo>
                      <a:pt x="5275872" y="4321722"/>
                      <a:pt x="5310353" y="4265619"/>
                      <a:pt x="5343309" y="4319435"/>
                    </a:cubicBezTo>
                    <a:cubicBezTo>
                      <a:pt x="5341881" y="4271144"/>
                      <a:pt x="5312067" y="4290765"/>
                      <a:pt x="5309591" y="4245236"/>
                    </a:cubicBezTo>
                    <a:cubicBezTo>
                      <a:pt x="5295589" y="4249808"/>
                      <a:pt x="5296637" y="4250189"/>
                      <a:pt x="5286064" y="4258475"/>
                    </a:cubicBezTo>
                    <a:cubicBezTo>
                      <a:pt x="5282540" y="4254380"/>
                      <a:pt x="5274253" y="4223138"/>
                      <a:pt x="5285969" y="4232758"/>
                    </a:cubicBezTo>
                    <a:cubicBezTo>
                      <a:pt x="5271967" y="4211993"/>
                      <a:pt x="5269967" y="4249712"/>
                      <a:pt x="5255775" y="4262095"/>
                    </a:cubicBezTo>
                    <a:cubicBezTo>
                      <a:pt x="5247107" y="4225424"/>
                      <a:pt x="5241392" y="4273811"/>
                      <a:pt x="5225485" y="4248379"/>
                    </a:cubicBezTo>
                    <a:cubicBezTo>
                      <a:pt x="5238344" y="4310387"/>
                      <a:pt x="5266347" y="4248474"/>
                      <a:pt x="5292732" y="4268096"/>
                    </a:cubicBezTo>
                    <a:cubicBezTo>
                      <a:pt x="5250536" y="4314864"/>
                      <a:pt x="5213293" y="4280859"/>
                      <a:pt x="5171764" y="4308196"/>
                    </a:cubicBezTo>
                    <a:cubicBezTo>
                      <a:pt x="5161668" y="4288575"/>
                      <a:pt x="5172240" y="4253046"/>
                      <a:pt x="5178432" y="4249236"/>
                    </a:cubicBezTo>
                    <a:cubicBezTo>
                      <a:pt x="5183575" y="4259618"/>
                      <a:pt x="5185480" y="4278287"/>
                      <a:pt x="5195196" y="4277716"/>
                    </a:cubicBezTo>
                    <a:cubicBezTo>
                      <a:pt x="5196434" y="4263238"/>
                      <a:pt x="5192529" y="4261047"/>
                      <a:pt x="5188528" y="4259523"/>
                    </a:cubicBezTo>
                    <a:cubicBezTo>
                      <a:pt x="5199006" y="4236568"/>
                      <a:pt x="5218627" y="4301148"/>
                      <a:pt x="5225485" y="4265619"/>
                    </a:cubicBezTo>
                    <a:cubicBezTo>
                      <a:pt x="5221484" y="4243807"/>
                      <a:pt x="5213960" y="4230091"/>
                      <a:pt x="5205292" y="4219328"/>
                    </a:cubicBezTo>
                    <a:cubicBezTo>
                      <a:pt x="5215484" y="4191134"/>
                      <a:pt x="5242344" y="4197706"/>
                      <a:pt x="5259108" y="4211041"/>
                    </a:cubicBezTo>
                    <a:cubicBezTo>
                      <a:pt x="5272920" y="4150367"/>
                      <a:pt x="5296447" y="4193991"/>
                      <a:pt x="5312829" y="4228472"/>
                    </a:cubicBezTo>
                    <a:cubicBezTo>
                      <a:pt x="5309401" y="4177608"/>
                      <a:pt x="5285778" y="4169417"/>
                      <a:pt x="5292541" y="4139318"/>
                    </a:cubicBezTo>
                    <a:cubicBezTo>
                      <a:pt x="5283111" y="4153796"/>
                      <a:pt x="5273967" y="4168750"/>
                      <a:pt x="5262347" y="4177132"/>
                    </a:cubicBezTo>
                    <a:cubicBezTo>
                      <a:pt x="5261299" y="4148271"/>
                      <a:pt x="5246917" y="4151129"/>
                      <a:pt x="5238820" y="4138937"/>
                    </a:cubicBezTo>
                    <a:cubicBezTo>
                      <a:pt x="5241678" y="4118172"/>
                      <a:pt x="5262156" y="4145414"/>
                      <a:pt x="5265681" y="4126364"/>
                    </a:cubicBezTo>
                    <a:cubicBezTo>
                      <a:pt x="5264919" y="4113886"/>
                      <a:pt x="5255679" y="4121696"/>
                      <a:pt x="5255584" y="4107504"/>
                    </a:cubicBezTo>
                    <a:cubicBezTo>
                      <a:pt x="5256251" y="4080739"/>
                      <a:pt x="5277491" y="4109981"/>
                      <a:pt x="5275682" y="4076453"/>
                    </a:cubicBezTo>
                    <a:cubicBezTo>
                      <a:pt x="5261680" y="4081310"/>
                      <a:pt x="5244535" y="4113505"/>
                      <a:pt x="5228723" y="4085882"/>
                    </a:cubicBezTo>
                    <a:cubicBezTo>
                      <a:pt x="5230152" y="4069785"/>
                      <a:pt x="5238248" y="4071976"/>
                      <a:pt x="5235391" y="4044068"/>
                    </a:cubicBezTo>
                    <a:cubicBezTo>
                      <a:pt x="5237487" y="4026923"/>
                      <a:pt x="5251108" y="4041020"/>
                      <a:pt x="5252155" y="4021112"/>
                    </a:cubicBezTo>
                    <a:cubicBezTo>
                      <a:pt x="5255299" y="4030733"/>
                      <a:pt x="5264538" y="4025780"/>
                      <a:pt x="5262252" y="4048544"/>
                    </a:cubicBezTo>
                    <a:cubicBezTo>
                      <a:pt x="5273015" y="4057593"/>
                      <a:pt x="5272634" y="4036733"/>
                      <a:pt x="5279016" y="4034162"/>
                    </a:cubicBezTo>
                    <a:cubicBezTo>
                      <a:pt x="5262061" y="4007301"/>
                      <a:pt x="5245678" y="4000729"/>
                      <a:pt x="5225295" y="4016540"/>
                    </a:cubicBezTo>
                    <a:cubicBezTo>
                      <a:pt x="5225009" y="3967582"/>
                      <a:pt x="5249774" y="3986251"/>
                      <a:pt x="5265490" y="3980441"/>
                    </a:cubicBezTo>
                    <a:cubicBezTo>
                      <a:pt x="5253013" y="3933292"/>
                      <a:pt x="5297018" y="3908432"/>
                      <a:pt x="5295684" y="3968249"/>
                    </a:cubicBezTo>
                    <a:cubicBezTo>
                      <a:pt x="5301304" y="3969201"/>
                      <a:pt x="5306829" y="3970154"/>
                      <a:pt x="5312449" y="3971106"/>
                    </a:cubicBezTo>
                    <a:cubicBezTo>
                      <a:pt x="5309019" y="3926339"/>
                      <a:pt x="5339690" y="3965296"/>
                      <a:pt x="5349310" y="3960057"/>
                    </a:cubicBezTo>
                    <a:cubicBezTo>
                      <a:pt x="5349596" y="3927577"/>
                      <a:pt x="5329689" y="3943960"/>
                      <a:pt x="5329117" y="3913861"/>
                    </a:cubicBezTo>
                    <a:cubicBezTo>
                      <a:pt x="5329879" y="3896144"/>
                      <a:pt x="5343786" y="3913861"/>
                      <a:pt x="5345786" y="3899383"/>
                    </a:cubicBezTo>
                    <a:cubicBezTo>
                      <a:pt x="5350263" y="3905765"/>
                      <a:pt x="5352072" y="3918814"/>
                      <a:pt x="5352548" y="3934816"/>
                    </a:cubicBezTo>
                    <a:cubicBezTo>
                      <a:pt x="5382362" y="3926148"/>
                      <a:pt x="5398650" y="3959295"/>
                      <a:pt x="5426463" y="3947008"/>
                    </a:cubicBezTo>
                    <a:cubicBezTo>
                      <a:pt x="5412842" y="3931863"/>
                      <a:pt x="5417033" y="3919100"/>
                      <a:pt x="5429797" y="3913194"/>
                    </a:cubicBezTo>
                    <a:cubicBezTo>
                      <a:pt x="5423034" y="3898335"/>
                      <a:pt x="5405413" y="3881190"/>
                      <a:pt x="5399412" y="3891001"/>
                    </a:cubicBezTo>
                    <a:cubicBezTo>
                      <a:pt x="5393125" y="3874427"/>
                      <a:pt x="5394935" y="3838518"/>
                      <a:pt x="5389125" y="3820706"/>
                    </a:cubicBezTo>
                    <a:cubicBezTo>
                      <a:pt x="5393887" y="3786416"/>
                      <a:pt x="5407032" y="3827564"/>
                      <a:pt x="5412651" y="3798799"/>
                    </a:cubicBezTo>
                    <a:cubicBezTo>
                      <a:pt x="5398935" y="3779844"/>
                      <a:pt x="5355787" y="3766700"/>
                      <a:pt x="5342167" y="3795656"/>
                    </a:cubicBezTo>
                    <a:cubicBezTo>
                      <a:pt x="5330450" y="3789274"/>
                      <a:pt x="5335308" y="3742982"/>
                      <a:pt x="5318639" y="3748888"/>
                    </a:cubicBezTo>
                    <a:cubicBezTo>
                      <a:pt x="5314925" y="3716312"/>
                      <a:pt x="5331117" y="3737363"/>
                      <a:pt x="5328641" y="3707740"/>
                    </a:cubicBezTo>
                    <a:cubicBezTo>
                      <a:pt x="5320164" y="3680975"/>
                      <a:pt x="5293208" y="3752031"/>
                      <a:pt x="5291684" y="3692976"/>
                    </a:cubicBezTo>
                    <a:cubicBezTo>
                      <a:pt x="5280539" y="3698882"/>
                      <a:pt x="5288826" y="3711645"/>
                      <a:pt x="5291779" y="3727266"/>
                    </a:cubicBezTo>
                    <a:cubicBezTo>
                      <a:pt x="5275968" y="3758603"/>
                      <a:pt x="5235486" y="3734505"/>
                      <a:pt x="5214817" y="3748888"/>
                    </a:cubicBezTo>
                    <a:cubicBezTo>
                      <a:pt x="5206911" y="3745078"/>
                      <a:pt x="5212722" y="3710597"/>
                      <a:pt x="5218056" y="3715074"/>
                    </a:cubicBezTo>
                    <a:cubicBezTo>
                      <a:pt x="5209388" y="3692881"/>
                      <a:pt x="5192719" y="3690023"/>
                      <a:pt x="5191195" y="3650495"/>
                    </a:cubicBezTo>
                    <a:cubicBezTo>
                      <a:pt x="5184337" y="3651733"/>
                      <a:pt x="5190433" y="3688309"/>
                      <a:pt x="5181194" y="3683165"/>
                    </a:cubicBezTo>
                    <a:cubicBezTo>
                      <a:pt x="5177193" y="3656495"/>
                      <a:pt x="5165383" y="3580105"/>
                      <a:pt x="5140903" y="3599345"/>
                    </a:cubicBezTo>
                    <a:cubicBezTo>
                      <a:pt x="5133473" y="3558959"/>
                      <a:pt x="5142808" y="3634683"/>
                      <a:pt x="5157667" y="3619157"/>
                    </a:cubicBezTo>
                    <a:cubicBezTo>
                      <a:pt x="5157667" y="3627825"/>
                      <a:pt x="5157667" y="3636302"/>
                      <a:pt x="5157763" y="3644875"/>
                    </a:cubicBezTo>
                    <a:cubicBezTo>
                      <a:pt x="5149381" y="3668401"/>
                      <a:pt x="5122520" y="3661734"/>
                      <a:pt x="5114233" y="3637731"/>
                    </a:cubicBezTo>
                    <a:cubicBezTo>
                      <a:pt x="5103851" y="3646018"/>
                      <a:pt x="5116043" y="3662877"/>
                      <a:pt x="5104232" y="3661925"/>
                    </a:cubicBezTo>
                    <a:cubicBezTo>
                      <a:pt x="5105184" y="3681832"/>
                      <a:pt x="5113185" y="3683070"/>
                      <a:pt x="5117567" y="3672783"/>
                    </a:cubicBezTo>
                    <a:cubicBezTo>
                      <a:pt x="5117567" y="3715931"/>
                      <a:pt x="5107756" y="3679451"/>
                      <a:pt x="5094135" y="3685928"/>
                    </a:cubicBezTo>
                    <a:cubicBezTo>
                      <a:pt x="5089563" y="3682594"/>
                      <a:pt x="5091373" y="3664020"/>
                      <a:pt x="5090706" y="3651161"/>
                    </a:cubicBezTo>
                    <a:cubicBezTo>
                      <a:pt x="5091754" y="3639636"/>
                      <a:pt x="5099088" y="3645351"/>
                      <a:pt x="5104137" y="3644780"/>
                    </a:cubicBezTo>
                    <a:cubicBezTo>
                      <a:pt x="5097183" y="3596488"/>
                      <a:pt x="5079181" y="3665925"/>
                      <a:pt x="5087373" y="3684975"/>
                    </a:cubicBezTo>
                    <a:cubicBezTo>
                      <a:pt x="5065465" y="3642113"/>
                      <a:pt x="5056702" y="3674212"/>
                      <a:pt x="5033747" y="3658876"/>
                    </a:cubicBezTo>
                    <a:cubicBezTo>
                      <a:pt x="5028889" y="3689928"/>
                      <a:pt x="5038319" y="3690690"/>
                      <a:pt x="5043843" y="3720694"/>
                    </a:cubicBezTo>
                    <a:cubicBezTo>
                      <a:pt x="5067180" y="3714979"/>
                      <a:pt x="5072132" y="3703263"/>
                      <a:pt x="5087373" y="3710693"/>
                    </a:cubicBezTo>
                    <a:cubicBezTo>
                      <a:pt x="5084801" y="3717932"/>
                      <a:pt x="5083753" y="3729457"/>
                      <a:pt x="5084039" y="3744506"/>
                    </a:cubicBezTo>
                    <a:cubicBezTo>
                      <a:pt x="5095373" y="3745745"/>
                      <a:pt x="5084610" y="3725075"/>
                      <a:pt x="5094040" y="3711836"/>
                    </a:cubicBezTo>
                    <a:cubicBezTo>
                      <a:pt x="5102422" y="3714122"/>
                      <a:pt x="5104422" y="3729647"/>
                      <a:pt x="5110804" y="3714598"/>
                    </a:cubicBezTo>
                    <a:cubicBezTo>
                      <a:pt x="5119757" y="3738982"/>
                      <a:pt x="5128616" y="3763651"/>
                      <a:pt x="5134331" y="3795751"/>
                    </a:cubicBezTo>
                    <a:cubicBezTo>
                      <a:pt x="5128426" y="3808229"/>
                      <a:pt x="5116519" y="3804228"/>
                      <a:pt x="5120996" y="3844995"/>
                    </a:cubicBezTo>
                    <a:cubicBezTo>
                      <a:pt x="5064513" y="3764890"/>
                      <a:pt x="5042701" y="3992537"/>
                      <a:pt x="4983359" y="3882143"/>
                    </a:cubicBezTo>
                    <a:cubicBezTo>
                      <a:pt x="4982216" y="3919290"/>
                      <a:pt x="5003838" y="3902050"/>
                      <a:pt x="5010315" y="3921005"/>
                    </a:cubicBezTo>
                    <a:cubicBezTo>
                      <a:pt x="5009553" y="3947580"/>
                      <a:pt x="4993456" y="3932625"/>
                      <a:pt x="4983359" y="3933673"/>
                    </a:cubicBezTo>
                    <a:cubicBezTo>
                      <a:pt x="4994218" y="3977012"/>
                      <a:pt x="4975263" y="3961676"/>
                      <a:pt x="4966405" y="3973773"/>
                    </a:cubicBezTo>
                    <a:cubicBezTo>
                      <a:pt x="4970025" y="3982346"/>
                      <a:pt x="4967453" y="4005587"/>
                      <a:pt x="4976502" y="4001205"/>
                    </a:cubicBezTo>
                    <a:cubicBezTo>
                      <a:pt x="4967072" y="4018445"/>
                      <a:pt x="4956880" y="4033781"/>
                      <a:pt x="4959547" y="4084263"/>
                    </a:cubicBezTo>
                    <a:cubicBezTo>
                      <a:pt x="4969929" y="4092455"/>
                      <a:pt x="4963738" y="4055307"/>
                      <a:pt x="4976502" y="4069880"/>
                    </a:cubicBezTo>
                    <a:cubicBezTo>
                      <a:pt x="4963262" y="4079977"/>
                      <a:pt x="4967548" y="4137317"/>
                      <a:pt x="4946022" y="4124935"/>
                    </a:cubicBezTo>
                    <a:cubicBezTo>
                      <a:pt x="4952594" y="4134365"/>
                      <a:pt x="4977740" y="4167607"/>
                      <a:pt x="4993361" y="4149890"/>
                    </a:cubicBezTo>
                    <a:cubicBezTo>
                      <a:pt x="5000219" y="4156463"/>
                      <a:pt x="4994313" y="4193324"/>
                      <a:pt x="5006886" y="4186562"/>
                    </a:cubicBezTo>
                    <a:cubicBezTo>
                      <a:pt x="4997361" y="4227424"/>
                      <a:pt x="4978121" y="4170559"/>
                      <a:pt x="4962881" y="4170655"/>
                    </a:cubicBezTo>
                    <a:cubicBezTo>
                      <a:pt x="4962976" y="4179037"/>
                      <a:pt x="4966977" y="4177989"/>
                      <a:pt x="4969549" y="4180370"/>
                    </a:cubicBezTo>
                    <a:cubicBezTo>
                      <a:pt x="4969453" y="4188752"/>
                      <a:pt x="4965453" y="4186276"/>
                      <a:pt x="4962786" y="4187800"/>
                    </a:cubicBezTo>
                    <a:cubicBezTo>
                      <a:pt x="4963166" y="4203992"/>
                      <a:pt x="4974025" y="4195610"/>
                      <a:pt x="4972882" y="4215327"/>
                    </a:cubicBezTo>
                    <a:cubicBezTo>
                      <a:pt x="4969834" y="4235425"/>
                      <a:pt x="4953737" y="4215708"/>
                      <a:pt x="4952594" y="4203231"/>
                    </a:cubicBezTo>
                    <a:cubicBezTo>
                      <a:pt x="4946593" y="4209993"/>
                      <a:pt x="4948213" y="4237330"/>
                      <a:pt x="4935640" y="4226186"/>
                    </a:cubicBezTo>
                    <a:cubicBezTo>
                      <a:pt x="4937926" y="4246569"/>
                      <a:pt x="4946879" y="4251046"/>
                      <a:pt x="4949165" y="4271334"/>
                    </a:cubicBezTo>
                    <a:cubicBezTo>
                      <a:pt x="4953737" y="4266381"/>
                      <a:pt x="4955547" y="4253999"/>
                      <a:pt x="4956023" y="4238187"/>
                    </a:cubicBezTo>
                    <a:cubicBezTo>
                      <a:pt x="4979931" y="4282383"/>
                      <a:pt x="5042796" y="4258475"/>
                      <a:pt x="5060893" y="4298576"/>
                    </a:cubicBezTo>
                    <a:cubicBezTo>
                      <a:pt x="5058702" y="4289432"/>
                      <a:pt x="5053178" y="4288384"/>
                      <a:pt x="5054131" y="4271620"/>
                    </a:cubicBezTo>
                    <a:cubicBezTo>
                      <a:pt x="5064989" y="4265905"/>
                      <a:pt x="5061084" y="4295051"/>
                      <a:pt x="5067656" y="4299719"/>
                    </a:cubicBezTo>
                    <a:cubicBezTo>
                      <a:pt x="5079372" y="4269334"/>
                      <a:pt x="5098612" y="4276859"/>
                      <a:pt x="5114709" y="4298861"/>
                    </a:cubicBezTo>
                    <a:cubicBezTo>
                      <a:pt x="5099851" y="4235520"/>
                      <a:pt x="5144904" y="4268762"/>
                      <a:pt x="5144904" y="4217994"/>
                    </a:cubicBezTo>
                    <a:cubicBezTo>
                      <a:pt x="5156334" y="4216280"/>
                      <a:pt x="5164049" y="4223709"/>
                      <a:pt x="5161763" y="4255142"/>
                    </a:cubicBezTo>
                    <a:cubicBezTo>
                      <a:pt x="5144523" y="4275906"/>
                      <a:pt x="5127473" y="4263238"/>
                      <a:pt x="5114709" y="4281621"/>
                    </a:cubicBezTo>
                    <a:cubicBezTo>
                      <a:pt x="5119091" y="4324484"/>
                      <a:pt x="5140808" y="4278287"/>
                      <a:pt x="5148332" y="4304481"/>
                    </a:cubicBezTo>
                    <a:cubicBezTo>
                      <a:pt x="5113662" y="4352011"/>
                      <a:pt x="5052321" y="4298671"/>
                      <a:pt x="5017078" y="4351344"/>
                    </a:cubicBezTo>
                    <a:cubicBezTo>
                      <a:pt x="5014602" y="4374300"/>
                      <a:pt x="5032985" y="4347820"/>
                      <a:pt x="5030604" y="4370870"/>
                    </a:cubicBezTo>
                    <a:cubicBezTo>
                      <a:pt x="5024222" y="4387825"/>
                      <a:pt x="5003553" y="4366489"/>
                      <a:pt x="5000028" y="4391444"/>
                    </a:cubicBezTo>
                    <a:cubicBezTo>
                      <a:pt x="4992790" y="4368489"/>
                      <a:pt x="4984312" y="4348487"/>
                      <a:pt x="4972882" y="4335437"/>
                    </a:cubicBezTo>
                    <a:cubicBezTo>
                      <a:pt x="4981073" y="4343153"/>
                      <a:pt x="4981455" y="4301433"/>
                      <a:pt x="4993266" y="4295909"/>
                    </a:cubicBezTo>
                    <a:cubicBezTo>
                      <a:pt x="4987456" y="4275240"/>
                      <a:pt x="4967357" y="4288384"/>
                      <a:pt x="4955928" y="4281050"/>
                    </a:cubicBezTo>
                    <a:cubicBezTo>
                      <a:pt x="4941926" y="4328865"/>
                      <a:pt x="4908684" y="4277811"/>
                      <a:pt x="4878013" y="4259523"/>
                    </a:cubicBezTo>
                    <a:cubicBezTo>
                      <a:pt x="4880585" y="4252284"/>
                      <a:pt x="4881632" y="4240664"/>
                      <a:pt x="4881442" y="4225805"/>
                    </a:cubicBezTo>
                    <a:cubicBezTo>
                      <a:pt x="4863821" y="4221328"/>
                      <a:pt x="4846104" y="4167416"/>
                      <a:pt x="4827531" y="4139603"/>
                    </a:cubicBezTo>
                    <a:cubicBezTo>
                      <a:pt x="4821054" y="4141889"/>
                      <a:pt x="4835056" y="4166559"/>
                      <a:pt x="4840961" y="4167512"/>
                    </a:cubicBezTo>
                    <a:cubicBezTo>
                      <a:pt x="4833341" y="4209708"/>
                      <a:pt x="4820197" y="4159225"/>
                      <a:pt x="4810576" y="4153891"/>
                    </a:cubicBezTo>
                    <a:cubicBezTo>
                      <a:pt x="4812386" y="4171798"/>
                      <a:pt x="4820673" y="4172465"/>
                      <a:pt x="4813910" y="4188848"/>
                    </a:cubicBezTo>
                    <a:cubicBezTo>
                      <a:pt x="4800194" y="4178561"/>
                      <a:pt x="4790097" y="4159606"/>
                      <a:pt x="4787049" y="4124268"/>
                    </a:cubicBezTo>
                    <a:cubicBezTo>
                      <a:pt x="4777906" y="4132174"/>
                      <a:pt x="4769714" y="4123125"/>
                      <a:pt x="4760094" y="4111219"/>
                    </a:cubicBezTo>
                    <a:cubicBezTo>
                      <a:pt x="4776763" y="4058926"/>
                      <a:pt x="4813814" y="4120363"/>
                      <a:pt x="4824388" y="4096074"/>
                    </a:cubicBezTo>
                    <a:cubicBezTo>
                      <a:pt x="4829816" y="4110552"/>
                      <a:pt x="4846962" y="4158749"/>
                      <a:pt x="4848009" y="4108647"/>
                    </a:cubicBezTo>
                    <a:cubicBezTo>
                      <a:pt x="4852867" y="4114267"/>
                      <a:pt x="4856201" y="4123411"/>
                      <a:pt x="4858106" y="4135984"/>
                    </a:cubicBezTo>
                    <a:cubicBezTo>
                      <a:pt x="4864678" y="4139699"/>
                      <a:pt x="4849057" y="4076548"/>
                      <a:pt x="4868393" y="4094836"/>
                    </a:cubicBezTo>
                    <a:cubicBezTo>
                      <a:pt x="4868965" y="4070738"/>
                      <a:pt x="4860106" y="4068737"/>
                      <a:pt x="4851534" y="4066261"/>
                    </a:cubicBezTo>
                    <a:cubicBezTo>
                      <a:pt x="4853248" y="4096931"/>
                      <a:pt x="4848581" y="4109885"/>
                      <a:pt x="4841247" y="4116076"/>
                    </a:cubicBezTo>
                    <a:cubicBezTo>
                      <a:pt x="4833341" y="4108076"/>
                      <a:pt x="4832198" y="4056355"/>
                      <a:pt x="4841437" y="4056069"/>
                    </a:cubicBezTo>
                    <a:cubicBezTo>
                      <a:pt x="4844009" y="4037209"/>
                      <a:pt x="4815148" y="4051402"/>
                      <a:pt x="4828007" y="4036638"/>
                    </a:cubicBezTo>
                    <a:cubicBezTo>
                      <a:pt x="4816291" y="4019684"/>
                      <a:pt x="4792002" y="4045496"/>
                      <a:pt x="4787621" y="3995585"/>
                    </a:cubicBezTo>
                    <a:cubicBezTo>
                      <a:pt x="4815243" y="3944246"/>
                      <a:pt x="4847819" y="3960914"/>
                      <a:pt x="4875442" y="3967201"/>
                    </a:cubicBezTo>
                    <a:cubicBezTo>
                      <a:pt x="4885252" y="3961486"/>
                      <a:pt x="4879251" y="3955009"/>
                      <a:pt x="4878870" y="3933482"/>
                    </a:cubicBezTo>
                    <a:cubicBezTo>
                      <a:pt x="4891253" y="3938340"/>
                      <a:pt x="4897634" y="3927101"/>
                      <a:pt x="4905922" y="3920909"/>
                    </a:cubicBezTo>
                    <a:cubicBezTo>
                      <a:pt x="4898587" y="3912527"/>
                      <a:pt x="4898492" y="3887191"/>
                      <a:pt x="4889158" y="3883762"/>
                    </a:cubicBezTo>
                    <a:cubicBezTo>
                      <a:pt x="4892777" y="3864712"/>
                      <a:pt x="4910398" y="3883952"/>
                      <a:pt x="4919542" y="3880238"/>
                    </a:cubicBezTo>
                    <a:cubicBezTo>
                      <a:pt x="4914780" y="3844043"/>
                      <a:pt x="4945450" y="3838137"/>
                      <a:pt x="4946593" y="3790417"/>
                    </a:cubicBezTo>
                    <a:cubicBezTo>
                      <a:pt x="4968500" y="3800037"/>
                      <a:pt x="5005553" y="3789750"/>
                      <a:pt x="5027365" y="3820897"/>
                    </a:cubicBezTo>
                    <a:cubicBezTo>
                      <a:pt x="5038509" y="3791179"/>
                      <a:pt x="5055274" y="3783273"/>
                      <a:pt x="5067561" y="3818992"/>
                    </a:cubicBezTo>
                    <a:cubicBezTo>
                      <a:pt x="5073371" y="3814801"/>
                      <a:pt x="5067275" y="3778320"/>
                      <a:pt x="5074228" y="3777272"/>
                    </a:cubicBezTo>
                    <a:cubicBezTo>
                      <a:pt x="5043748" y="3805085"/>
                      <a:pt x="4993361" y="3761366"/>
                      <a:pt x="4956594" y="3774891"/>
                    </a:cubicBezTo>
                    <a:cubicBezTo>
                      <a:pt x="4952022" y="3771557"/>
                      <a:pt x="4953832" y="3752888"/>
                      <a:pt x="4953261" y="3740030"/>
                    </a:cubicBezTo>
                    <a:cubicBezTo>
                      <a:pt x="4947164" y="3766223"/>
                      <a:pt x="4933353" y="3746792"/>
                      <a:pt x="4926305" y="3744030"/>
                    </a:cubicBezTo>
                    <a:cubicBezTo>
                      <a:pt x="4934306" y="3705454"/>
                      <a:pt x="4965548" y="3714503"/>
                      <a:pt x="4980217" y="3718693"/>
                    </a:cubicBezTo>
                    <a:cubicBezTo>
                      <a:pt x="4982216" y="3689738"/>
                      <a:pt x="4989456" y="3675164"/>
                      <a:pt x="4990313" y="3643065"/>
                    </a:cubicBezTo>
                    <a:cubicBezTo>
                      <a:pt x="4984026" y="3651638"/>
                      <a:pt x="4974883" y="3652590"/>
                      <a:pt x="4973454" y="3674593"/>
                    </a:cubicBezTo>
                    <a:cubicBezTo>
                      <a:pt x="4935354" y="3610490"/>
                      <a:pt x="4914398" y="3722218"/>
                      <a:pt x="4882775" y="3650876"/>
                    </a:cubicBezTo>
                    <a:cubicBezTo>
                      <a:pt x="4878204" y="3652685"/>
                      <a:pt x="4879918" y="3671926"/>
                      <a:pt x="4879347" y="3684594"/>
                    </a:cubicBezTo>
                    <a:cubicBezTo>
                      <a:pt x="4870869" y="3684689"/>
                      <a:pt x="4868869" y="3669545"/>
                      <a:pt x="4865917" y="3656591"/>
                    </a:cubicBezTo>
                    <a:cubicBezTo>
                      <a:pt x="4862106" y="3653543"/>
                      <a:pt x="4866107" y="3697072"/>
                      <a:pt x="4859154" y="3672593"/>
                    </a:cubicBezTo>
                    <a:cubicBezTo>
                      <a:pt x="4853248" y="3684404"/>
                      <a:pt x="4862106" y="3708883"/>
                      <a:pt x="4848962" y="3713741"/>
                    </a:cubicBezTo>
                    <a:cubicBezTo>
                      <a:pt x="4844581" y="3710121"/>
                      <a:pt x="4843723" y="3697929"/>
                      <a:pt x="4838961" y="3694976"/>
                    </a:cubicBezTo>
                    <a:cubicBezTo>
                      <a:pt x="4840866" y="3682880"/>
                      <a:pt x="4844199" y="3674974"/>
                      <a:pt x="4849057" y="3670878"/>
                    </a:cubicBezTo>
                    <a:cubicBezTo>
                      <a:pt x="4840484" y="3659448"/>
                      <a:pt x="4814481" y="3673831"/>
                      <a:pt x="4815339" y="3716789"/>
                    </a:cubicBezTo>
                    <a:cubicBezTo>
                      <a:pt x="4819815" y="3717551"/>
                      <a:pt x="4824292" y="3718313"/>
                      <a:pt x="4828769" y="3719075"/>
                    </a:cubicBezTo>
                    <a:cubicBezTo>
                      <a:pt x="4828197" y="3737743"/>
                      <a:pt x="4820197" y="3736220"/>
                      <a:pt x="4811909" y="3733362"/>
                    </a:cubicBezTo>
                    <a:cubicBezTo>
                      <a:pt x="4814767" y="3753841"/>
                      <a:pt x="4814767" y="3756984"/>
                      <a:pt x="4811815" y="3776415"/>
                    </a:cubicBezTo>
                    <a:cubicBezTo>
                      <a:pt x="4804480" y="3776701"/>
                      <a:pt x="4801147" y="3767652"/>
                      <a:pt x="4801813" y="3748983"/>
                    </a:cubicBezTo>
                    <a:cubicBezTo>
                      <a:pt x="4797241" y="3753841"/>
                      <a:pt x="4795527" y="3766223"/>
                      <a:pt x="4795051" y="3782130"/>
                    </a:cubicBezTo>
                    <a:cubicBezTo>
                      <a:pt x="4817244" y="3788417"/>
                      <a:pt x="4847914" y="3776415"/>
                      <a:pt x="4865631" y="3802514"/>
                    </a:cubicBezTo>
                    <a:cubicBezTo>
                      <a:pt x="4863154" y="3828326"/>
                      <a:pt x="4869059" y="3834327"/>
                      <a:pt x="4868869" y="3854520"/>
                    </a:cubicBezTo>
                    <a:cubicBezTo>
                      <a:pt x="4861249" y="3888334"/>
                      <a:pt x="4834770" y="3870998"/>
                      <a:pt x="4821625" y="3889572"/>
                    </a:cubicBezTo>
                    <a:cubicBezTo>
                      <a:pt x="4827245" y="3858425"/>
                      <a:pt x="4821244" y="3863188"/>
                      <a:pt x="4814863" y="3879857"/>
                    </a:cubicBezTo>
                    <a:cubicBezTo>
                      <a:pt x="4810957" y="3876428"/>
                      <a:pt x="4803433" y="3840518"/>
                      <a:pt x="4811624" y="3836423"/>
                    </a:cubicBezTo>
                    <a:cubicBezTo>
                      <a:pt x="4803337" y="3827469"/>
                      <a:pt x="4800670" y="3805466"/>
                      <a:pt x="4794955" y="3790703"/>
                    </a:cubicBezTo>
                    <a:cubicBezTo>
                      <a:pt x="4765904" y="3785273"/>
                      <a:pt x="4781430" y="3848234"/>
                      <a:pt x="4754379" y="3844043"/>
                    </a:cubicBezTo>
                    <a:cubicBezTo>
                      <a:pt x="4753331" y="3857759"/>
                      <a:pt x="4757522" y="3859378"/>
                      <a:pt x="4757617" y="3870427"/>
                    </a:cubicBezTo>
                    <a:cubicBezTo>
                      <a:pt x="4741234" y="3846900"/>
                      <a:pt x="4741139" y="3855854"/>
                      <a:pt x="4727233" y="3873951"/>
                    </a:cubicBezTo>
                    <a:cubicBezTo>
                      <a:pt x="4720470" y="3865759"/>
                      <a:pt x="4729614" y="3829088"/>
                      <a:pt x="4730852" y="3814515"/>
                    </a:cubicBezTo>
                    <a:cubicBezTo>
                      <a:pt x="4749235" y="3847567"/>
                      <a:pt x="4773429" y="3777558"/>
                      <a:pt x="4795051" y="3764985"/>
                    </a:cubicBezTo>
                    <a:cubicBezTo>
                      <a:pt x="4778000" y="3751459"/>
                      <a:pt x="4763427" y="3731838"/>
                      <a:pt x="4754855" y="3698120"/>
                    </a:cubicBezTo>
                    <a:lnTo>
                      <a:pt x="4754759" y="3741077"/>
                    </a:lnTo>
                    <a:cubicBezTo>
                      <a:pt x="4744854" y="3741649"/>
                      <a:pt x="4744473" y="3719837"/>
                      <a:pt x="4734662" y="3720503"/>
                    </a:cubicBezTo>
                    <a:cubicBezTo>
                      <a:pt x="4736376" y="3727742"/>
                      <a:pt x="4738091" y="3735076"/>
                      <a:pt x="4737901" y="3746792"/>
                    </a:cubicBezTo>
                    <a:cubicBezTo>
                      <a:pt x="4723137" y="3734600"/>
                      <a:pt x="4726851" y="3744983"/>
                      <a:pt x="4714278" y="3751555"/>
                    </a:cubicBezTo>
                    <a:cubicBezTo>
                      <a:pt x="4705897" y="3751555"/>
                      <a:pt x="4703801" y="3736505"/>
                      <a:pt x="4700943" y="3723551"/>
                    </a:cubicBezTo>
                    <a:cubicBezTo>
                      <a:pt x="4714469" y="3717074"/>
                      <a:pt x="4725994" y="3705644"/>
                      <a:pt x="4738091" y="3695357"/>
                    </a:cubicBezTo>
                    <a:cubicBezTo>
                      <a:pt x="4731233" y="3680880"/>
                      <a:pt x="4707420" y="3678593"/>
                      <a:pt x="4718088" y="3649066"/>
                    </a:cubicBezTo>
                    <a:cubicBezTo>
                      <a:pt x="4721994" y="3651161"/>
                      <a:pt x="4720850" y="3665258"/>
                      <a:pt x="4721327" y="3675355"/>
                    </a:cubicBezTo>
                    <a:cubicBezTo>
                      <a:pt x="4739424" y="3648494"/>
                      <a:pt x="4762570" y="3640017"/>
                      <a:pt x="4775048" y="3692976"/>
                    </a:cubicBezTo>
                    <a:cubicBezTo>
                      <a:pt x="4792383" y="3697548"/>
                      <a:pt x="4755617" y="3639636"/>
                      <a:pt x="4781906" y="3642589"/>
                    </a:cubicBezTo>
                    <a:cubicBezTo>
                      <a:pt x="4765333" y="3600774"/>
                      <a:pt x="4744377" y="3615347"/>
                      <a:pt x="4718184" y="3606203"/>
                    </a:cubicBezTo>
                    <a:cubicBezTo>
                      <a:pt x="4728947" y="3590392"/>
                      <a:pt x="4708754" y="3587439"/>
                      <a:pt x="4718279" y="3580391"/>
                    </a:cubicBezTo>
                    <a:cubicBezTo>
                      <a:pt x="4715612" y="3573818"/>
                      <a:pt x="4697705" y="3601060"/>
                      <a:pt x="4698276" y="3551244"/>
                    </a:cubicBezTo>
                    <a:cubicBezTo>
                      <a:pt x="4684942" y="3555340"/>
                      <a:pt x="4684751" y="3555340"/>
                      <a:pt x="4671416" y="3546767"/>
                    </a:cubicBezTo>
                    <a:cubicBezTo>
                      <a:pt x="4731042" y="3539624"/>
                      <a:pt x="4797527" y="3571342"/>
                      <a:pt x="4852677" y="3534290"/>
                    </a:cubicBezTo>
                    <a:cubicBezTo>
                      <a:pt x="4859630" y="3560293"/>
                      <a:pt x="4870488" y="3552578"/>
                      <a:pt x="4879537" y="3547243"/>
                    </a:cubicBezTo>
                    <a:cubicBezTo>
                      <a:pt x="4886872" y="3549625"/>
                      <a:pt x="4880871" y="3583915"/>
                      <a:pt x="4882775" y="3599345"/>
                    </a:cubicBezTo>
                    <a:cubicBezTo>
                      <a:pt x="4891539" y="3595726"/>
                      <a:pt x="4894872" y="3604775"/>
                      <a:pt x="4892872" y="3626873"/>
                    </a:cubicBezTo>
                    <a:cubicBezTo>
                      <a:pt x="4900682" y="3625063"/>
                      <a:pt x="4908684" y="3623825"/>
                      <a:pt x="4906398" y="3594678"/>
                    </a:cubicBezTo>
                    <a:cubicBezTo>
                      <a:pt x="4864964" y="3591440"/>
                      <a:pt x="4909827" y="3504953"/>
                      <a:pt x="4929924" y="3512858"/>
                    </a:cubicBezTo>
                    <a:cubicBezTo>
                      <a:pt x="4923067" y="3499714"/>
                      <a:pt x="4937639" y="3473234"/>
                      <a:pt x="4919923" y="3476854"/>
                    </a:cubicBezTo>
                    <a:cubicBezTo>
                      <a:pt x="4942973" y="3440659"/>
                      <a:pt x="4953832" y="3533051"/>
                      <a:pt x="4966786" y="3501809"/>
                    </a:cubicBezTo>
                    <a:cubicBezTo>
                      <a:pt x="4963738" y="3472377"/>
                      <a:pt x="4960595" y="3496475"/>
                      <a:pt x="4950022" y="3490380"/>
                    </a:cubicBezTo>
                    <a:cubicBezTo>
                      <a:pt x="4950022" y="3478854"/>
                      <a:pt x="4950022" y="3467519"/>
                      <a:pt x="4950022" y="3455994"/>
                    </a:cubicBezTo>
                    <a:cubicBezTo>
                      <a:pt x="4960309" y="3451422"/>
                      <a:pt x="4959928" y="3472472"/>
                      <a:pt x="4970120" y="3467996"/>
                    </a:cubicBezTo>
                    <a:cubicBezTo>
                      <a:pt x="4973930" y="3452470"/>
                      <a:pt x="4974120" y="3427229"/>
                      <a:pt x="4986884" y="3436468"/>
                    </a:cubicBezTo>
                    <a:cubicBezTo>
                      <a:pt x="4983455" y="3424466"/>
                      <a:pt x="4983645" y="3404368"/>
                      <a:pt x="4980217" y="3392462"/>
                    </a:cubicBezTo>
                    <a:cubicBezTo>
                      <a:pt x="4976311" y="3398939"/>
                      <a:pt x="4971263" y="3402178"/>
                      <a:pt x="4963548" y="3398177"/>
                    </a:cubicBezTo>
                    <a:cubicBezTo>
                      <a:pt x="4993933" y="3468376"/>
                      <a:pt x="4913446" y="3478187"/>
                      <a:pt x="4903254" y="3430943"/>
                    </a:cubicBezTo>
                    <a:cubicBezTo>
                      <a:pt x="4907731" y="3418084"/>
                      <a:pt x="4929829" y="3435611"/>
                      <a:pt x="4936783" y="3445136"/>
                    </a:cubicBezTo>
                    <a:cubicBezTo>
                      <a:pt x="4934687" y="3421323"/>
                      <a:pt x="4950213" y="3404655"/>
                      <a:pt x="4963643" y="3398177"/>
                    </a:cubicBezTo>
                    <a:cubicBezTo>
                      <a:pt x="4960214" y="3386462"/>
                      <a:pt x="4960309" y="3366078"/>
                      <a:pt x="4956880" y="3354172"/>
                    </a:cubicBezTo>
                    <a:cubicBezTo>
                      <a:pt x="4952975" y="3369317"/>
                      <a:pt x="4951927" y="3392367"/>
                      <a:pt x="4943545" y="3394939"/>
                    </a:cubicBezTo>
                    <a:cubicBezTo>
                      <a:pt x="4939735" y="3346933"/>
                      <a:pt x="4934497" y="3405035"/>
                      <a:pt x="4923447" y="3374365"/>
                    </a:cubicBezTo>
                    <a:cubicBezTo>
                      <a:pt x="4916494" y="3377984"/>
                      <a:pt x="4916399" y="3386557"/>
                      <a:pt x="4920018" y="3399511"/>
                    </a:cubicBezTo>
                    <a:cubicBezTo>
                      <a:pt x="4904778" y="3401416"/>
                      <a:pt x="4901159" y="3381413"/>
                      <a:pt x="4889919" y="3394558"/>
                    </a:cubicBezTo>
                    <a:cubicBezTo>
                      <a:pt x="4881252" y="3391034"/>
                      <a:pt x="4894492" y="3380461"/>
                      <a:pt x="4889919" y="3360173"/>
                    </a:cubicBezTo>
                    <a:cubicBezTo>
                      <a:pt x="4846485" y="3361887"/>
                      <a:pt x="4830769" y="3383699"/>
                      <a:pt x="4799527" y="3379318"/>
                    </a:cubicBezTo>
                    <a:cubicBezTo>
                      <a:pt x="4795527" y="3421323"/>
                      <a:pt x="4791526" y="3438087"/>
                      <a:pt x="4762570" y="3424562"/>
                    </a:cubicBezTo>
                    <a:cubicBezTo>
                      <a:pt x="4761618" y="3401797"/>
                      <a:pt x="4775619" y="3419990"/>
                      <a:pt x="4772666" y="3391986"/>
                    </a:cubicBezTo>
                    <a:cubicBezTo>
                      <a:pt x="4781048" y="3382175"/>
                      <a:pt x="4788859" y="3413798"/>
                      <a:pt x="4789431" y="3394748"/>
                    </a:cubicBezTo>
                    <a:cubicBezTo>
                      <a:pt x="4788383" y="3358363"/>
                      <a:pt x="4759999" y="3377794"/>
                      <a:pt x="4752664" y="3379889"/>
                    </a:cubicBezTo>
                    <a:cubicBezTo>
                      <a:pt x="4754379" y="3387128"/>
                      <a:pt x="4756093" y="3394367"/>
                      <a:pt x="4755903" y="3406178"/>
                    </a:cubicBezTo>
                    <a:cubicBezTo>
                      <a:pt x="4737614" y="3395701"/>
                      <a:pt x="4723708" y="3373222"/>
                      <a:pt x="4715707" y="3416656"/>
                    </a:cubicBezTo>
                    <a:cubicBezTo>
                      <a:pt x="4685132" y="3436087"/>
                      <a:pt x="4697038" y="3371603"/>
                      <a:pt x="4682656" y="3316643"/>
                    </a:cubicBezTo>
                    <a:cubicBezTo>
                      <a:pt x="4680941" y="3272733"/>
                      <a:pt x="4694467" y="3318358"/>
                      <a:pt x="4692752" y="3283877"/>
                    </a:cubicBezTo>
                    <a:cubicBezTo>
                      <a:pt x="4689513" y="3283211"/>
                      <a:pt x="4690276" y="3273019"/>
                      <a:pt x="4689513" y="3266161"/>
                    </a:cubicBezTo>
                    <a:cubicBezTo>
                      <a:pt x="4683132" y="3268923"/>
                      <a:pt x="4683322" y="3289688"/>
                      <a:pt x="4672749" y="3280543"/>
                    </a:cubicBezTo>
                    <a:cubicBezTo>
                      <a:pt x="4669130" y="3277781"/>
                      <a:pt x="4670559" y="3263113"/>
                      <a:pt x="4666177" y="3262256"/>
                    </a:cubicBezTo>
                    <a:cubicBezTo>
                      <a:pt x="4669034" y="3250064"/>
                      <a:pt x="4674654" y="3245301"/>
                      <a:pt x="4682941" y="3247873"/>
                    </a:cubicBezTo>
                    <a:cubicBezTo>
                      <a:pt x="4686275" y="3217202"/>
                      <a:pt x="4667891" y="3238157"/>
                      <a:pt x="4669701" y="3211297"/>
                    </a:cubicBezTo>
                    <a:cubicBezTo>
                      <a:pt x="4663700" y="3216631"/>
                      <a:pt x="4669130" y="3226727"/>
                      <a:pt x="4669606" y="3237109"/>
                    </a:cubicBezTo>
                    <a:cubicBezTo>
                      <a:pt x="4651699" y="3249111"/>
                      <a:pt x="4651128" y="3191675"/>
                      <a:pt x="4639698" y="3214821"/>
                    </a:cubicBezTo>
                    <a:cubicBezTo>
                      <a:pt x="4651604" y="3243206"/>
                      <a:pt x="4671226" y="3253207"/>
                      <a:pt x="4669320" y="3314357"/>
                    </a:cubicBezTo>
                    <a:cubicBezTo>
                      <a:pt x="4674750" y="3317786"/>
                      <a:pt x="4675131" y="3307309"/>
                      <a:pt x="4679417" y="3307499"/>
                    </a:cubicBezTo>
                    <a:cubicBezTo>
                      <a:pt x="4681417" y="3364554"/>
                      <a:pt x="4689037" y="3362268"/>
                      <a:pt x="4682274" y="3419609"/>
                    </a:cubicBezTo>
                    <a:cubicBezTo>
                      <a:pt x="4673321" y="3418084"/>
                      <a:pt x="4664367" y="3416656"/>
                      <a:pt x="4655509" y="3415132"/>
                    </a:cubicBezTo>
                    <a:cubicBezTo>
                      <a:pt x="4655128" y="3399701"/>
                      <a:pt x="4659605" y="3397606"/>
                      <a:pt x="4658938" y="3381413"/>
                    </a:cubicBezTo>
                    <a:cubicBezTo>
                      <a:pt x="4648841" y="3376556"/>
                      <a:pt x="4651889" y="3408179"/>
                      <a:pt x="4648747" y="3422657"/>
                    </a:cubicBezTo>
                    <a:cubicBezTo>
                      <a:pt x="4661224" y="3418656"/>
                      <a:pt x="4663034" y="3439706"/>
                      <a:pt x="4675512" y="3435801"/>
                    </a:cubicBezTo>
                    <a:cubicBezTo>
                      <a:pt x="4676464" y="3449708"/>
                      <a:pt x="4672273" y="3449898"/>
                      <a:pt x="4672082" y="3460947"/>
                    </a:cubicBezTo>
                    <a:cubicBezTo>
                      <a:pt x="4655509" y="3445802"/>
                      <a:pt x="4629220" y="3394177"/>
                      <a:pt x="4611790" y="3433515"/>
                    </a:cubicBezTo>
                    <a:cubicBezTo>
                      <a:pt x="4617600" y="3445040"/>
                      <a:pt x="4633982" y="3441326"/>
                      <a:pt x="4628458" y="3462090"/>
                    </a:cubicBezTo>
                    <a:cubicBezTo>
                      <a:pt x="4651985" y="3476282"/>
                      <a:pt x="4668940" y="3468853"/>
                      <a:pt x="4702182" y="3474473"/>
                    </a:cubicBezTo>
                    <a:cubicBezTo>
                      <a:pt x="4699514" y="3530670"/>
                      <a:pt x="4650842" y="3460280"/>
                      <a:pt x="4648365" y="3516954"/>
                    </a:cubicBezTo>
                    <a:cubicBezTo>
                      <a:pt x="4630363" y="3475139"/>
                      <a:pt x="4614456" y="3512192"/>
                      <a:pt x="4584643" y="3488855"/>
                    </a:cubicBezTo>
                    <a:cubicBezTo>
                      <a:pt x="4586167" y="3478568"/>
                      <a:pt x="4589025" y="3471996"/>
                      <a:pt x="4594835" y="3473425"/>
                    </a:cubicBezTo>
                    <a:cubicBezTo>
                      <a:pt x="4596931" y="3450946"/>
                      <a:pt x="4578357" y="3489903"/>
                      <a:pt x="4567974" y="3468758"/>
                    </a:cubicBezTo>
                    <a:cubicBezTo>
                      <a:pt x="4567498" y="3458756"/>
                      <a:pt x="4568832" y="3453708"/>
                      <a:pt x="4571498" y="3452089"/>
                    </a:cubicBezTo>
                    <a:cubicBezTo>
                      <a:pt x="4567307" y="3441040"/>
                      <a:pt x="4551306" y="3471330"/>
                      <a:pt x="4541114" y="3472758"/>
                    </a:cubicBezTo>
                    <a:cubicBezTo>
                      <a:pt x="4529303" y="3450374"/>
                      <a:pt x="4543495" y="3429610"/>
                      <a:pt x="4521111" y="3443612"/>
                    </a:cubicBezTo>
                    <a:cubicBezTo>
                      <a:pt x="4540733" y="3396558"/>
                      <a:pt x="4570356" y="3421895"/>
                      <a:pt x="4598359" y="3439801"/>
                    </a:cubicBezTo>
                    <a:cubicBezTo>
                      <a:pt x="4595597" y="3411512"/>
                      <a:pt x="4609313" y="3429515"/>
                      <a:pt x="4611884" y="3416275"/>
                    </a:cubicBezTo>
                    <a:cubicBezTo>
                      <a:pt x="4597121" y="3387795"/>
                      <a:pt x="4592168" y="3432658"/>
                      <a:pt x="4575023" y="3409988"/>
                    </a:cubicBezTo>
                    <a:cubicBezTo>
                      <a:pt x="4583691" y="3387414"/>
                      <a:pt x="4602836" y="3393891"/>
                      <a:pt x="4598931" y="3336741"/>
                    </a:cubicBezTo>
                    <a:cubicBezTo>
                      <a:pt x="4594073" y="3365316"/>
                      <a:pt x="4575880" y="3407131"/>
                      <a:pt x="4561593" y="3407607"/>
                    </a:cubicBezTo>
                    <a:cubicBezTo>
                      <a:pt x="4557973" y="3404940"/>
                      <a:pt x="4559497" y="3390176"/>
                      <a:pt x="4555020" y="3389414"/>
                    </a:cubicBezTo>
                    <a:cubicBezTo>
                      <a:pt x="4560164" y="3370269"/>
                      <a:pt x="4563307" y="3377699"/>
                      <a:pt x="4571880" y="3383604"/>
                    </a:cubicBezTo>
                    <a:cubicBezTo>
                      <a:pt x="4564545" y="3370079"/>
                      <a:pt x="4564545" y="3338741"/>
                      <a:pt x="4548639" y="3345314"/>
                    </a:cubicBezTo>
                    <a:cubicBezTo>
                      <a:pt x="4550353" y="3360934"/>
                      <a:pt x="4550163" y="3381318"/>
                      <a:pt x="4555020" y="3389414"/>
                    </a:cubicBezTo>
                    <a:cubicBezTo>
                      <a:pt x="4531589" y="3385223"/>
                      <a:pt x="4516920" y="3411036"/>
                      <a:pt x="4501395" y="3397320"/>
                    </a:cubicBezTo>
                    <a:cubicBezTo>
                      <a:pt x="4504538" y="3382747"/>
                      <a:pt x="4513301" y="3383604"/>
                      <a:pt x="4518349" y="3374460"/>
                    </a:cubicBezTo>
                    <a:cubicBezTo>
                      <a:pt x="4502061" y="3359411"/>
                      <a:pt x="4474439" y="3411798"/>
                      <a:pt x="4451293" y="3380080"/>
                    </a:cubicBezTo>
                    <a:cubicBezTo>
                      <a:pt x="4451008" y="3353029"/>
                      <a:pt x="4465009" y="3365792"/>
                      <a:pt x="4468343" y="3348743"/>
                    </a:cubicBezTo>
                    <a:cubicBezTo>
                      <a:pt x="4453103" y="3368078"/>
                      <a:pt x="4423194" y="3317501"/>
                      <a:pt x="4411574" y="3330264"/>
                    </a:cubicBezTo>
                    <a:cubicBezTo>
                      <a:pt x="4402334" y="3320263"/>
                      <a:pt x="4416717" y="3308261"/>
                      <a:pt x="4408621" y="3295403"/>
                    </a:cubicBezTo>
                    <a:cubicBezTo>
                      <a:pt x="4403668" y="3307785"/>
                      <a:pt x="4391476" y="3300070"/>
                      <a:pt x="4381761" y="3299403"/>
                    </a:cubicBezTo>
                    <a:cubicBezTo>
                      <a:pt x="4374712" y="3331312"/>
                      <a:pt x="4387381" y="3379604"/>
                      <a:pt x="4401191" y="3362935"/>
                    </a:cubicBezTo>
                    <a:cubicBezTo>
                      <a:pt x="4399382" y="3418275"/>
                      <a:pt x="4387857" y="3383699"/>
                      <a:pt x="4374141" y="3383985"/>
                    </a:cubicBezTo>
                    <a:cubicBezTo>
                      <a:pt x="4374236" y="3372650"/>
                      <a:pt x="4374426" y="3361125"/>
                      <a:pt x="4374522" y="3349695"/>
                    </a:cubicBezTo>
                    <a:cubicBezTo>
                      <a:pt x="4363758" y="3369602"/>
                      <a:pt x="4354805" y="3320263"/>
                      <a:pt x="4341089" y="3343885"/>
                    </a:cubicBezTo>
                    <a:cubicBezTo>
                      <a:pt x="4340327" y="3362459"/>
                      <a:pt x="4352900" y="3349886"/>
                      <a:pt x="4357663" y="3355315"/>
                    </a:cubicBezTo>
                    <a:cubicBezTo>
                      <a:pt x="4354329" y="3387128"/>
                      <a:pt x="4337851" y="3369983"/>
                      <a:pt x="4324039" y="3366745"/>
                    </a:cubicBezTo>
                    <a:cubicBezTo>
                      <a:pt x="4319467" y="3368650"/>
                      <a:pt x="4321086" y="3387795"/>
                      <a:pt x="4320324" y="3400463"/>
                    </a:cubicBezTo>
                    <a:cubicBezTo>
                      <a:pt x="4312514" y="3410941"/>
                      <a:pt x="4308037" y="3376270"/>
                      <a:pt x="4306894" y="3398177"/>
                    </a:cubicBezTo>
                    <a:cubicBezTo>
                      <a:pt x="4298322" y="3394558"/>
                      <a:pt x="4311657" y="3384176"/>
                      <a:pt x="4307275" y="3363983"/>
                    </a:cubicBezTo>
                    <a:cubicBezTo>
                      <a:pt x="4293274" y="3368840"/>
                      <a:pt x="4282129" y="3381794"/>
                      <a:pt x="4263556" y="3373508"/>
                    </a:cubicBezTo>
                    <a:cubicBezTo>
                      <a:pt x="4262889" y="3394843"/>
                      <a:pt x="4256793" y="3399225"/>
                      <a:pt x="4266413" y="3408464"/>
                    </a:cubicBezTo>
                    <a:cubicBezTo>
                      <a:pt x="4263365" y="3420751"/>
                      <a:pt x="4255459" y="3418942"/>
                      <a:pt x="4249458" y="3422561"/>
                    </a:cubicBezTo>
                    <a:cubicBezTo>
                      <a:pt x="4266794" y="3370936"/>
                      <a:pt x="4238123" y="3410465"/>
                      <a:pt x="4226503" y="3384080"/>
                    </a:cubicBezTo>
                    <a:cubicBezTo>
                      <a:pt x="4224313" y="3393891"/>
                      <a:pt x="4224503" y="3406274"/>
                      <a:pt x="4215931" y="3416751"/>
                    </a:cubicBezTo>
                    <a:cubicBezTo>
                      <a:pt x="4204977" y="3402845"/>
                      <a:pt x="4217359" y="3381509"/>
                      <a:pt x="4206406" y="3380556"/>
                    </a:cubicBezTo>
                    <a:cubicBezTo>
                      <a:pt x="4201357" y="3383414"/>
                      <a:pt x="4207549" y="3391700"/>
                      <a:pt x="4206024" y="3406274"/>
                    </a:cubicBezTo>
                    <a:cubicBezTo>
                      <a:pt x="4188784" y="3418180"/>
                      <a:pt x="4198785" y="3367602"/>
                      <a:pt x="4186403" y="3368364"/>
                    </a:cubicBezTo>
                    <a:cubicBezTo>
                      <a:pt x="4189546" y="3421704"/>
                      <a:pt x="4182688" y="3366840"/>
                      <a:pt x="4183355" y="3350648"/>
                    </a:cubicBezTo>
                    <a:cubicBezTo>
                      <a:pt x="4184498" y="3333026"/>
                      <a:pt x="4198024" y="3351029"/>
                      <a:pt x="4200309" y="3336551"/>
                    </a:cubicBezTo>
                    <a:cubicBezTo>
                      <a:pt x="4197738" y="3321215"/>
                      <a:pt x="4179735" y="3336741"/>
                      <a:pt x="4173449" y="3340361"/>
                    </a:cubicBezTo>
                    <a:cubicBezTo>
                      <a:pt x="4176211" y="3347695"/>
                      <a:pt x="4175068" y="3364268"/>
                      <a:pt x="4179735" y="3367316"/>
                    </a:cubicBezTo>
                    <a:cubicBezTo>
                      <a:pt x="4178497" y="3384747"/>
                      <a:pt x="4170496" y="3382842"/>
                      <a:pt x="4165924" y="3390653"/>
                    </a:cubicBezTo>
                    <a:cubicBezTo>
                      <a:pt x="4153923" y="3380651"/>
                      <a:pt x="4173734" y="3343504"/>
                      <a:pt x="4163448" y="3338551"/>
                    </a:cubicBezTo>
                    <a:cubicBezTo>
                      <a:pt x="4148398" y="3329502"/>
                      <a:pt x="4168210" y="3363125"/>
                      <a:pt x="4153160" y="3353981"/>
                    </a:cubicBezTo>
                    <a:cubicBezTo>
                      <a:pt x="4154113" y="3376556"/>
                      <a:pt x="4162685" y="3381604"/>
                      <a:pt x="4162305" y="3407321"/>
                    </a:cubicBezTo>
                    <a:cubicBezTo>
                      <a:pt x="4172782" y="3413322"/>
                      <a:pt x="4175639" y="3397415"/>
                      <a:pt x="4182688" y="3393701"/>
                    </a:cubicBezTo>
                    <a:cubicBezTo>
                      <a:pt x="4183736" y="3433420"/>
                      <a:pt x="4170782" y="3426371"/>
                      <a:pt x="4162209" y="3415989"/>
                    </a:cubicBezTo>
                    <a:cubicBezTo>
                      <a:pt x="4173639" y="3474282"/>
                      <a:pt x="4146303" y="3428848"/>
                      <a:pt x="4141826" y="3429610"/>
                    </a:cubicBezTo>
                    <a:cubicBezTo>
                      <a:pt x="4123919" y="3432563"/>
                      <a:pt x="4091153" y="3471901"/>
                      <a:pt x="4081723" y="3410369"/>
                    </a:cubicBezTo>
                    <a:cubicBezTo>
                      <a:pt x="4080771" y="3395510"/>
                      <a:pt x="4084580" y="3394558"/>
                      <a:pt x="4088771" y="3394272"/>
                    </a:cubicBezTo>
                    <a:cubicBezTo>
                      <a:pt x="4089438" y="3379032"/>
                      <a:pt x="4085057" y="3375508"/>
                      <a:pt x="4086105" y="3359411"/>
                    </a:cubicBezTo>
                    <a:cubicBezTo>
                      <a:pt x="4075532" y="3349886"/>
                      <a:pt x="4080865" y="3386557"/>
                      <a:pt x="4075437" y="3391986"/>
                    </a:cubicBezTo>
                    <a:cubicBezTo>
                      <a:pt x="4069055" y="3381032"/>
                      <a:pt x="4058577" y="3396368"/>
                      <a:pt x="4055910" y="3362649"/>
                    </a:cubicBezTo>
                    <a:cubicBezTo>
                      <a:pt x="4040194" y="3399225"/>
                      <a:pt x="4023525" y="3365697"/>
                      <a:pt x="4008857" y="3371603"/>
                    </a:cubicBezTo>
                    <a:cubicBezTo>
                      <a:pt x="4007904" y="3350552"/>
                      <a:pt x="4015334" y="3353981"/>
                      <a:pt x="4013143" y="3329216"/>
                    </a:cubicBezTo>
                    <a:cubicBezTo>
                      <a:pt x="4000189" y="3339503"/>
                      <a:pt x="4013238" y="3290640"/>
                      <a:pt x="4000284" y="3301118"/>
                    </a:cubicBezTo>
                    <a:cubicBezTo>
                      <a:pt x="4000189" y="3328550"/>
                      <a:pt x="4007047" y="3340170"/>
                      <a:pt x="4005523" y="3370936"/>
                    </a:cubicBezTo>
                    <a:lnTo>
                      <a:pt x="3998855" y="3369888"/>
                    </a:lnTo>
                    <a:cubicBezTo>
                      <a:pt x="3991616" y="3369983"/>
                      <a:pt x="3997998" y="3339122"/>
                      <a:pt x="3996474" y="3326264"/>
                    </a:cubicBezTo>
                    <a:cubicBezTo>
                      <a:pt x="3989330" y="3359315"/>
                      <a:pt x="3972852" y="3311214"/>
                      <a:pt x="3972376" y="3356458"/>
                    </a:cubicBezTo>
                    <a:cubicBezTo>
                      <a:pt x="3960279" y="3334074"/>
                      <a:pt x="3957803" y="3347409"/>
                      <a:pt x="3945420" y="3360268"/>
                    </a:cubicBezTo>
                    <a:cubicBezTo>
                      <a:pt x="3947421" y="3338551"/>
                      <a:pt x="3951040" y="3321692"/>
                      <a:pt x="3956660" y="3310643"/>
                    </a:cubicBezTo>
                    <a:cubicBezTo>
                      <a:pt x="3952659" y="3284830"/>
                      <a:pt x="3944563" y="3322834"/>
                      <a:pt x="3945896" y="3342932"/>
                    </a:cubicBezTo>
                    <a:cubicBezTo>
                      <a:pt x="3923608" y="3338837"/>
                      <a:pt x="3894462" y="3369698"/>
                      <a:pt x="3879603" y="3313691"/>
                    </a:cubicBezTo>
                    <a:cubicBezTo>
                      <a:pt x="3869982" y="3321977"/>
                      <a:pt x="3862077" y="3335598"/>
                      <a:pt x="3855123" y="3352172"/>
                    </a:cubicBezTo>
                    <a:cubicBezTo>
                      <a:pt x="3845217" y="3339694"/>
                      <a:pt x="3860934" y="3320263"/>
                      <a:pt x="3852932" y="3308642"/>
                    </a:cubicBezTo>
                    <a:cubicBezTo>
                      <a:pt x="3839788" y="3301403"/>
                      <a:pt x="3843027" y="3302070"/>
                      <a:pt x="3829597" y="3304356"/>
                    </a:cubicBezTo>
                    <a:cubicBezTo>
                      <a:pt x="3826834" y="3331312"/>
                      <a:pt x="3835121" y="3331979"/>
                      <a:pt x="3828358" y="3347123"/>
                    </a:cubicBezTo>
                    <a:cubicBezTo>
                      <a:pt x="3819976" y="3341694"/>
                      <a:pt x="3813404" y="3332264"/>
                      <a:pt x="3809118" y="3317691"/>
                    </a:cubicBezTo>
                    <a:cubicBezTo>
                      <a:pt x="3826739" y="3316739"/>
                      <a:pt x="3814928" y="3286640"/>
                      <a:pt x="3819881" y="3293879"/>
                    </a:cubicBezTo>
                    <a:cubicBezTo>
                      <a:pt x="3827596" y="3283877"/>
                      <a:pt x="3815594" y="3250349"/>
                      <a:pt x="3804260" y="3256350"/>
                    </a:cubicBezTo>
                    <a:cubicBezTo>
                      <a:pt x="3818357" y="3273781"/>
                      <a:pt x="3806832" y="3292736"/>
                      <a:pt x="3802259" y="3325025"/>
                    </a:cubicBezTo>
                    <a:cubicBezTo>
                      <a:pt x="3805498" y="3284639"/>
                      <a:pt x="3790734" y="3301403"/>
                      <a:pt x="3787400" y="3261970"/>
                    </a:cubicBezTo>
                    <a:cubicBezTo>
                      <a:pt x="3755206" y="3240729"/>
                      <a:pt x="3739680" y="3295593"/>
                      <a:pt x="3707676" y="3247111"/>
                    </a:cubicBezTo>
                    <a:cubicBezTo>
                      <a:pt x="3713391" y="3222822"/>
                      <a:pt x="3725298" y="3271018"/>
                      <a:pt x="3725107" y="3224537"/>
                    </a:cubicBezTo>
                    <a:cubicBezTo>
                      <a:pt x="3712058" y="3222632"/>
                      <a:pt x="3702152" y="3230251"/>
                      <a:pt x="3697484" y="3253874"/>
                    </a:cubicBezTo>
                    <a:cubicBezTo>
                      <a:pt x="3691198" y="3235681"/>
                      <a:pt x="3694913" y="3236348"/>
                      <a:pt x="3687483" y="3252159"/>
                    </a:cubicBezTo>
                    <a:cubicBezTo>
                      <a:pt x="3678053" y="3234728"/>
                      <a:pt x="3697770" y="3227584"/>
                      <a:pt x="3692817" y="3192723"/>
                    </a:cubicBezTo>
                    <a:cubicBezTo>
                      <a:pt x="3689960" y="3188342"/>
                      <a:pt x="3687102" y="3183960"/>
                      <a:pt x="3686722" y="3174245"/>
                    </a:cubicBezTo>
                    <a:cubicBezTo>
                      <a:pt x="3663480" y="3178340"/>
                      <a:pt x="3636334" y="3177864"/>
                      <a:pt x="3624809" y="3136716"/>
                    </a:cubicBezTo>
                    <a:cubicBezTo>
                      <a:pt x="3632714" y="3113761"/>
                      <a:pt x="3647573" y="3162053"/>
                      <a:pt x="3648526" y="3123953"/>
                    </a:cubicBezTo>
                    <a:cubicBezTo>
                      <a:pt x="3656813" y="3124048"/>
                      <a:pt x="3658432" y="3139002"/>
                      <a:pt x="3660813" y="3152147"/>
                    </a:cubicBezTo>
                    <a:cubicBezTo>
                      <a:pt x="3670814" y="3146717"/>
                      <a:pt x="3657289" y="3129668"/>
                      <a:pt x="3662242" y="3109284"/>
                    </a:cubicBezTo>
                    <a:cubicBezTo>
                      <a:pt x="3664433" y="3109665"/>
                      <a:pt x="3666623" y="3110141"/>
                      <a:pt x="3668909" y="3110427"/>
                    </a:cubicBezTo>
                    <a:cubicBezTo>
                      <a:pt x="3671196" y="3203201"/>
                      <a:pt x="3712153" y="3102998"/>
                      <a:pt x="3736346" y="3079947"/>
                    </a:cubicBezTo>
                    <a:cubicBezTo>
                      <a:pt x="3734441" y="3111665"/>
                      <a:pt x="3718154" y="3099950"/>
                      <a:pt x="3717868" y="3137002"/>
                    </a:cubicBezTo>
                    <a:cubicBezTo>
                      <a:pt x="3724535" y="3138240"/>
                      <a:pt x="3731108" y="3139478"/>
                      <a:pt x="3737775" y="3140621"/>
                    </a:cubicBezTo>
                    <a:cubicBezTo>
                      <a:pt x="3741014" y="3163958"/>
                      <a:pt x="3721107" y="3159862"/>
                      <a:pt x="3737013" y="3166339"/>
                    </a:cubicBezTo>
                    <a:cubicBezTo>
                      <a:pt x="3738538" y="3189866"/>
                      <a:pt x="3729679" y="3181674"/>
                      <a:pt x="3726250" y="3190247"/>
                    </a:cubicBezTo>
                    <a:cubicBezTo>
                      <a:pt x="3734537" y="3232823"/>
                      <a:pt x="3744348" y="3152432"/>
                      <a:pt x="3749682" y="3185960"/>
                    </a:cubicBezTo>
                    <a:cubicBezTo>
                      <a:pt x="3755301" y="3081757"/>
                      <a:pt x="3807689" y="3131477"/>
                      <a:pt x="3851218" y="3127286"/>
                    </a:cubicBezTo>
                    <a:cubicBezTo>
                      <a:pt x="3851028" y="3151575"/>
                      <a:pt x="3842455" y="3150527"/>
                      <a:pt x="3833978" y="3149956"/>
                    </a:cubicBezTo>
                    <a:cubicBezTo>
                      <a:pt x="3847408" y="3174435"/>
                      <a:pt x="3866839" y="3137002"/>
                      <a:pt x="3871792" y="3105188"/>
                    </a:cubicBezTo>
                    <a:cubicBezTo>
                      <a:pt x="3863600" y="3104807"/>
                      <a:pt x="3855790" y="3103569"/>
                      <a:pt x="3852171" y="3092901"/>
                    </a:cubicBezTo>
                    <a:cubicBezTo>
                      <a:pt x="3857885" y="3067850"/>
                      <a:pt x="3866458" y="3102712"/>
                      <a:pt x="3875316" y="3097283"/>
                    </a:cubicBezTo>
                    <a:cubicBezTo>
                      <a:pt x="3879031" y="3107189"/>
                      <a:pt x="3876935" y="3123667"/>
                      <a:pt x="3873983" y="3148718"/>
                    </a:cubicBezTo>
                    <a:cubicBezTo>
                      <a:pt x="3883222" y="3145289"/>
                      <a:pt x="3880269" y="3105665"/>
                      <a:pt x="3891604" y="3108808"/>
                    </a:cubicBezTo>
                    <a:cubicBezTo>
                      <a:pt x="3889985" y="3101759"/>
                      <a:pt x="3888556" y="3094330"/>
                      <a:pt x="3888937" y="3082519"/>
                    </a:cubicBezTo>
                    <a:cubicBezTo>
                      <a:pt x="3876269" y="3071851"/>
                      <a:pt x="3867410" y="3076899"/>
                      <a:pt x="3846265" y="3065850"/>
                    </a:cubicBezTo>
                    <a:cubicBezTo>
                      <a:pt x="3833882" y="3122524"/>
                      <a:pt x="3781972" y="3101474"/>
                      <a:pt x="3746253" y="3081757"/>
                    </a:cubicBezTo>
                    <a:cubicBezTo>
                      <a:pt x="3752348" y="3063850"/>
                      <a:pt x="3764064" y="3086710"/>
                      <a:pt x="3757206" y="3049276"/>
                    </a:cubicBezTo>
                    <a:cubicBezTo>
                      <a:pt x="3771398" y="3041466"/>
                      <a:pt x="3771208" y="3065755"/>
                      <a:pt x="3779780" y="3070803"/>
                    </a:cubicBezTo>
                    <a:cubicBezTo>
                      <a:pt x="3768446" y="3026988"/>
                      <a:pt x="3820643" y="3030608"/>
                      <a:pt x="3801307" y="3014415"/>
                    </a:cubicBezTo>
                    <a:cubicBezTo>
                      <a:pt x="3809498" y="2986316"/>
                      <a:pt x="3817214" y="3026036"/>
                      <a:pt x="3817119" y="3043276"/>
                    </a:cubicBezTo>
                    <a:cubicBezTo>
                      <a:pt x="3822071" y="3039561"/>
                      <a:pt x="3825786" y="3031941"/>
                      <a:pt x="3830739" y="3028512"/>
                    </a:cubicBezTo>
                    <a:cubicBezTo>
                      <a:pt x="3830263" y="3010700"/>
                      <a:pt x="3818643" y="3018225"/>
                      <a:pt x="3818262" y="3000318"/>
                    </a:cubicBezTo>
                    <a:cubicBezTo>
                      <a:pt x="3824357" y="2981268"/>
                      <a:pt x="3836740" y="2981554"/>
                      <a:pt x="3845503" y="2970886"/>
                    </a:cubicBezTo>
                    <a:cubicBezTo>
                      <a:pt x="3852361" y="2974791"/>
                      <a:pt x="3841217" y="3000128"/>
                      <a:pt x="3834930" y="2994793"/>
                    </a:cubicBezTo>
                    <a:cubicBezTo>
                      <a:pt x="3835502" y="3005747"/>
                      <a:pt x="3841312" y="3004700"/>
                      <a:pt x="3841503" y="2996032"/>
                    </a:cubicBezTo>
                    <a:cubicBezTo>
                      <a:pt x="3846646" y="3000032"/>
                      <a:pt x="3838169" y="3010605"/>
                      <a:pt x="3844360" y="3013843"/>
                    </a:cubicBezTo>
                    <a:cubicBezTo>
                      <a:pt x="3862172" y="2953836"/>
                      <a:pt x="3885318" y="2949169"/>
                      <a:pt x="3902462" y="2938596"/>
                    </a:cubicBezTo>
                    <a:cubicBezTo>
                      <a:pt x="3889889" y="2988602"/>
                      <a:pt x="3866648" y="2955646"/>
                      <a:pt x="3860838" y="3016892"/>
                    </a:cubicBezTo>
                    <a:cubicBezTo>
                      <a:pt x="3861886" y="2992222"/>
                      <a:pt x="3879031" y="3015844"/>
                      <a:pt x="3878174" y="2985650"/>
                    </a:cubicBezTo>
                    <a:cubicBezTo>
                      <a:pt x="3892652" y="2992984"/>
                      <a:pt x="3895223" y="3003366"/>
                      <a:pt x="3904082" y="3007843"/>
                    </a:cubicBezTo>
                    <a:cubicBezTo>
                      <a:pt x="3902748" y="3025178"/>
                      <a:pt x="3894843" y="3023273"/>
                      <a:pt x="3890271" y="3031084"/>
                    </a:cubicBezTo>
                    <a:cubicBezTo>
                      <a:pt x="3877698" y="3038037"/>
                      <a:pt x="3881413" y="3007938"/>
                      <a:pt x="3870935" y="3010224"/>
                    </a:cubicBezTo>
                    <a:cubicBezTo>
                      <a:pt x="3870554" y="3024416"/>
                      <a:pt x="3870173" y="3038799"/>
                      <a:pt x="3869792" y="3052991"/>
                    </a:cubicBezTo>
                    <a:cubicBezTo>
                      <a:pt x="3880746" y="3024512"/>
                      <a:pt x="3878459" y="3055182"/>
                      <a:pt x="3889413" y="3065279"/>
                    </a:cubicBezTo>
                    <a:cubicBezTo>
                      <a:pt x="3896081" y="3014415"/>
                      <a:pt x="3923513" y="3025559"/>
                      <a:pt x="3925037" y="2960027"/>
                    </a:cubicBezTo>
                    <a:cubicBezTo>
                      <a:pt x="3940086" y="2950788"/>
                      <a:pt x="3954564" y="2993651"/>
                      <a:pt x="3955041" y="2948121"/>
                    </a:cubicBezTo>
                    <a:cubicBezTo>
                      <a:pt x="3938372" y="2944501"/>
                      <a:pt x="3935895" y="2955646"/>
                      <a:pt x="3922084" y="2942120"/>
                    </a:cubicBezTo>
                    <a:cubicBezTo>
                      <a:pt x="3923608" y="2960218"/>
                      <a:pt x="3906939" y="2968695"/>
                      <a:pt x="3914655" y="2975172"/>
                    </a:cubicBezTo>
                    <a:cubicBezTo>
                      <a:pt x="3911511" y="2987459"/>
                      <a:pt x="3903796" y="2985650"/>
                      <a:pt x="3897795" y="2989364"/>
                    </a:cubicBezTo>
                    <a:cubicBezTo>
                      <a:pt x="3894080" y="2950502"/>
                      <a:pt x="3909511" y="2968981"/>
                      <a:pt x="3908939" y="2939739"/>
                    </a:cubicBezTo>
                    <a:cubicBezTo>
                      <a:pt x="3902177" y="2933548"/>
                      <a:pt x="3900081" y="2916593"/>
                      <a:pt x="3889699" y="2918880"/>
                    </a:cubicBezTo>
                    <a:cubicBezTo>
                      <a:pt x="3892366" y="2911355"/>
                      <a:pt x="3895985" y="2906973"/>
                      <a:pt x="3899986" y="2903544"/>
                    </a:cubicBezTo>
                    <a:cubicBezTo>
                      <a:pt x="3910273" y="2880780"/>
                      <a:pt x="3886841" y="2919070"/>
                      <a:pt x="3887127" y="2892590"/>
                    </a:cubicBezTo>
                    <a:cubicBezTo>
                      <a:pt x="3883032" y="2905735"/>
                      <a:pt x="3873602" y="2917355"/>
                      <a:pt x="3879507" y="2934310"/>
                    </a:cubicBezTo>
                    <a:cubicBezTo>
                      <a:pt x="3874935" y="2945359"/>
                      <a:pt x="3863315" y="2934976"/>
                      <a:pt x="3862363" y="2956884"/>
                    </a:cubicBezTo>
                    <a:cubicBezTo>
                      <a:pt x="3857790" y="2943168"/>
                      <a:pt x="3858362" y="2917451"/>
                      <a:pt x="3846837" y="2919451"/>
                    </a:cubicBezTo>
                    <a:cubicBezTo>
                      <a:pt x="3843503" y="2958599"/>
                      <a:pt x="3822167" y="2935072"/>
                      <a:pt x="3815404" y="2982411"/>
                    </a:cubicBezTo>
                    <a:cubicBezTo>
                      <a:pt x="3817119" y="2951836"/>
                      <a:pt x="3802355" y="2976887"/>
                      <a:pt x="3792163" y="2986697"/>
                    </a:cubicBezTo>
                    <a:cubicBezTo>
                      <a:pt x="3786257" y="2988317"/>
                      <a:pt x="3787686" y="2937548"/>
                      <a:pt x="3796449" y="2952979"/>
                    </a:cubicBezTo>
                    <a:cubicBezTo>
                      <a:pt x="3788639" y="2935929"/>
                      <a:pt x="3774637" y="2926785"/>
                      <a:pt x="3761588" y="2903258"/>
                    </a:cubicBezTo>
                    <a:cubicBezTo>
                      <a:pt x="3756254" y="2908878"/>
                      <a:pt x="3755873" y="2929643"/>
                      <a:pt x="3747681" y="2926690"/>
                    </a:cubicBezTo>
                    <a:cubicBezTo>
                      <a:pt x="3743109" y="2888304"/>
                      <a:pt x="3757397" y="2884208"/>
                      <a:pt x="3772160" y="2879446"/>
                    </a:cubicBezTo>
                    <a:cubicBezTo>
                      <a:pt x="3777018" y="2908878"/>
                      <a:pt x="3786257" y="2909735"/>
                      <a:pt x="3800450" y="2928023"/>
                    </a:cubicBezTo>
                    <a:cubicBezTo>
                      <a:pt x="3797973" y="2921451"/>
                      <a:pt x="3794544" y="2878874"/>
                      <a:pt x="3801878" y="2876398"/>
                    </a:cubicBezTo>
                    <a:cubicBezTo>
                      <a:pt x="3803403" y="2861443"/>
                      <a:pt x="3783971" y="2857634"/>
                      <a:pt x="3788544" y="2882589"/>
                    </a:cubicBezTo>
                    <a:cubicBezTo>
                      <a:pt x="3785972" y="2880493"/>
                      <a:pt x="3785590" y="2873445"/>
                      <a:pt x="3782257" y="2872683"/>
                    </a:cubicBezTo>
                    <a:cubicBezTo>
                      <a:pt x="3782352" y="2848490"/>
                      <a:pt x="3797116" y="2850680"/>
                      <a:pt x="3779780" y="2846394"/>
                    </a:cubicBezTo>
                    <a:cubicBezTo>
                      <a:pt x="3786353" y="2830964"/>
                      <a:pt x="3785972" y="2840774"/>
                      <a:pt x="3784067" y="2812580"/>
                    </a:cubicBezTo>
                    <a:cubicBezTo>
                      <a:pt x="3795115" y="2852585"/>
                      <a:pt x="3802355" y="2809913"/>
                      <a:pt x="3805403" y="2868587"/>
                    </a:cubicBezTo>
                    <a:cubicBezTo>
                      <a:pt x="3817500" y="2865254"/>
                      <a:pt x="3797878" y="2823534"/>
                      <a:pt x="3812928" y="2835345"/>
                    </a:cubicBezTo>
                    <a:cubicBezTo>
                      <a:pt x="3813118" y="2826963"/>
                      <a:pt x="3809118" y="2828011"/>
                      <a:pt x="3806641" y="2825630"/>
                    </a:cubicBezTo>
                    <a:cubicBezTo>
                      <a:pt x="3808451" y="2812390"/>
                      <a:pt x="3817119" y="2820200"/>
                      <a:pt x="3814165" y="2792483"/>
                    </a:cubicBezTo>
                    <a:cubicBezTo>
                      <a:pt x="3822262" y="2819629"/>
                      <a:pt x="3830930" y="2845537"/>
                      <a:pt x="3834644" y="2882494"/>
                    </a:cubicBezTo>
                    <a:cubicBezTo>
                      <a:pt x="3845884" y="2876779"/>
                      <a:pt x="3836740" y="2866968"/>
                      <a:pt x="3839122" y="2840203"/>
                    </a:cubicBezTo>
                    <a:cubicBezTo>
                      <a:pt x="3847313" y="2852871"/>
                      <a:pt x="3848932" y="2859824"/>
                      <a:pt x="3844550" y="2884208"/>
                    </a:cubicBezTo>
                    <a:cubicBezTo>
                      <a:pt x="3851218" y="2882684"/>
                      <a:pt x="3854742" y="2888114"/>
                      <a:pt x="3853885" y="2903258"/>
                    </a:cubicBezTo>
                    <a:cubicBezTo>
                      <a:pt x="3864458" y="2910402"/>
                      <a:pt x="3869316" y="2900306"/>
                      <a:pt x="3877126" y="2899067"/>
                    </a:cubicBezTo>
                    <a:cubicBezTo>
                      <a:pt x="3877126" y="2877636"/>
                      <a:pt x="3866077" y="2894400"/>
                      <a:pt x="3863982" y="2896591"/>
                    </a:cubicBezTo>
                    <a:cubicBezTo>
                      <a:pt x="3859600" y="2893162"/>
                      <a:pt x="3861886" y="2874683"/>
                      <a:pt x="3861600" y="2861730"/>
                    </a:cubicBezTo>
                    <a:cubicBezTo>
                      <a:pt x="3874840" y="2894591"/>
                      <a:pt x="3895128" y="2844965"/>
                      <a:pt x="3897224" y="2885732"/>
                    </a:cubicBezTo>
                    <a:cubicBezTo>
                      <a:pt x="3904368" y="2893638"/>
                      <a:pt x="3908654" y="2848013"/>
                      <a:pt x="3913797" y="2880208"/>
                    </a:cubicBezTo>
                    <a:cubicBezTo>
                      <a:pt x="3926084" y="2868968"/>
                      <a:pt x="3906463" y="2865920"/>
                      <a:pt x="3911321" y="2845251"/>
                    </a:cubicBezTo>
                    <a:cubicBezTo>
                      <a:pt x="3908082" y="2853728"/>
                      <a:pt x="3899224" y="2845632"/>
                      <a:pt x="3900843" y="2869159"/>
                    </a:cubicBezTo>
                    <a:cubicBezTo>
                      <a:pt x="3888080" y="2846966"/>
                      <a:pt x="3863124" y="2852871"/>
                      <a:pt x="3859600" y="2809532"/>
                    </a:cubicBezTo>
                    <a:cubicBezTo>
                      <a:pt x="3848360" y="2794102"/>
                      <a:pt x="3856838" y="2838298"/>
                      <a:pt x="3849123" y="2833535"/>
                    </a:cubicBezTo>
                    <a:cubicBezTo>
                      <a:pt x="3845408" y="2831249"/>
                      <a:pt x="3847503" y="2824677"/>
                      <a:pt x="3849313" y="2824963"/>
                    </a:cubicBezTo>
                    <a:cubicBezTo>
                      <a:pt x="3847884" y="2798769"/>
                      <a:pt x="3842074" y="2831916"/>
                      <a:pt x="3836264" y="2822486"/>
                    </a:cubicBezTo>
                    <a:cubicBezTo>
                      <a:pt x="3852742" y="2770670"/>
                      <a:pt x="3873792" y="2809628"/>
                      <a:pt x="3888842" y="2823820"/>
                    </a:cubicBezTo>
                    <a:cubicBezTo>
                      <a:pt x="3883222" y="2802103"/>
                      <a:pt x="3901224" y="2792864"/>
                      <a:pt x="3903415" y="2766193"/>
                    </a:cubicBezTo>
                    <a:cubicBezTo>
                      <a:pt x="3907987" y="2774671"/>
                      <a:pt x="3913416" y="2781053"/>
                      <a:pt x="3912369" y="2802389"/>
                    </a:cubicBezTo>
                    <a:cubicBezTo>
                      <a:pt x="3921703" y="2795721"/>
                      <a:pt x="3908178" y="2778671"/>
                      <a:pt x="3916464" y="2768670"/>
                    </a:cubicBezTo>
                    <a:cubicBezTo>
                      <a:pt x="3925037" y="2767813"/>
                      <a:pt x="3926846" y="2782481"/>
                      <a:pt x="3925418" y="2804865"/>
                    </a:cubicBezTo>
                    <a:cubicBezTo>
                      <a:pt x="3931323" y="2798198"/>
                      <a:pt x="3931514" y="2774385"/>
                      <a:pt x="3939324" y="2773051"/>
                    </a:cubicBezTo>
                    <a:cubicBezTo>
                      <a:pt x="3942087" y="2788292"/>
                      <a:pt x="3951135" y="2789244"/>
                      <a:pt x="3948182" y="2817724"/>
                    </a:cubicBezTo>
                    <a:cubicBezTo>
                      <a:pt x="3954469" y="2796578"/>
                      <a:pt x="3965804" y="2790768"/>
                      <a:pt x="3969233" y="2761241"/>
                    </a:cubicBezTo>
                    <a:cubicBezTo>
                      <a:pt x="3957993" y="2772671"/>
                      <a:pt x="3960375" y="2767718"/>
                      <a:pt x="3952278" y="2784005"/>
                    </a:cubicBezTo>
                    <a:cubicBezTo>
                      <a:pt x="3945134" y="2784196"/>
                      <a:pt x="3941991" y="2775052"/>
                      <a:pt x="3943039" y="2756478"/>
                    </a:cubicBezTo>
                    <a:cubicBezTo>
                      <a:pt x="3934276" y="2758478"/>
                      <a:pt x="3931228" y="2786958"/>
                      <a:pt x="3930180" y="2745620"/>
                    </a:cubicBezTo>
                    <a:cubicBezTo>
                      <a:pt x="3922084" y="2742572"/>
                      <a:pt x="3919607" y="2756764"/>
                      <a:pt x="3916559" y="2768765"/>
                    </a:cubicBezTo>
                    <a:cubicBezTo>
                      <a:pt x="3907892" y="2753240"/>
                      <a:pt x="3909511" y="2709425"/>
                      <a:pt x="3894557" y="2730284"/>
                    </a:cubicBezTo>
                    <a:cubicBezTo>
                      <a:pt x="3906368" y="2692946"/>
                      <a:pt x="3928847" y="2743238"/>
                      <a:pt x="3944087" y="2713616"/>
                    </a:cubicBezTo>
                    <a:cubicBezTo>
                      <a:pt x="3940277" y="2692661"/>
                      <a:pt x="3926751" y="2693899"/>
                      <a:pt x="3918560" y="2683040"/>
                    </a:cubicBezTo>
                    <a:cubicBezTo>
                      <a:pt x="3928180" y="2684088"/>
                      <a:pt x="3935895" y="2665991"/>
                      <a:pt x="3954755" y="2672563"/>
                    </a:cubicBezTo>
                    <a:cubicBezTo>
                      <a:pt x="3955993" y="2706567"/>
                      <a:pt x="3948944" y="2716283"/>
                      <a:pt x="3943610" y="2730761"/>
                    </a:cubicBezTo>
                    <a:cubicBezTo>
                      <a:pt x="3948088" y="2751906"/>
                      <a:pt x="3961327" y="2714187"/>
                      <a:pt x="3952850" y="2758288"/>
                    </a:cubicBezTo>
                    <a:cubicBezTo>
                      <a:pt x="3967994" y="2754478"/>
                      <a:pt x="3960184" y="2735714"/>
                      <a:pt x="3960565" y="2707996"/>
                    </a:cubicBezTo>
                    <a:cubicBezTo>
                      <a:pt x="3964566" y="2686469"/>
                      <a:pt x="3979520" y="2706758"/>
                      <a:pt x="3979996" y="2720093"/>
                    </a:cubicBezTo>
                    <a:cubicBezTo>
                      <a:pt x="3978662" y="2734666"/>
                      <a:pt x="3970090" y="2710377"/>
                      <a:pt x="3966565" y="2734951"/>
                    </a:cubicBezTo>
                    <a:cubicBezTo>
                      <a:pt x="3969995" y="2762098"/>
                      <a:pt x="3973424" y="2751906"/>
                      <a:pt x="3985615" y="2764289"/>
                    </a:cubicBezTo>
                    <a:cubicBezTo>
                      <a:pt x="3986378" y="2736095"/>
                      <a:pt x="4000094" y="2746191"/>
                      <a:pt x="3999808" y="2715140"/>
                    </a:cubicBezTo>
                    <a:cubicBezTo>
                      <a:pt x="4005714" y="2715140"/>
                      <a:pt x="4006475" y="2726855"/>
                      <a:pt x="4012667" y="2726093"/>
                    </a:cubicBezTo>
                    <a:cubicBezTo>
                      <a:pt x="4009619" y="2698376"/>
                      <a:pt x="4011619" y="2703043"/>
                      <a:pt x="4016762" y="2683707"/>
                    </a:cubicBezTo>
                    <a:cubicBezTo>
                      <a:pt x="4034003" y="2671706"/>
                      <a:pt x="4050005" y="2738476"/>
                      <a:pt x="4035146" y="2747334"/>
                    </a:cubicBezTo>
                    <a:cubicBezTo>
                      <a:pt x="4037051" y="2759240"/>
                      <a:pt x="4041909" y="2764574"/>
                      <a:pt x="4047909" y="2766860"/>
                    </a:cubicBezTo>
                    <a:cubicBezTo>
                      <a:pt x="4045528" y="2758764"/>
                      <a:pt x="4044766" y="2746858"/>
                      <a:pt x="4045242" y="2731999"/>
                    </a:cubicBezTo>
                    <a:cubicBezTo>
                      <a:pt x="4055148" y="2734571"/>
                      <a:pt x="4064483" y="2789530"/>
                      <a:pt x="4068198" y="2736095"/>
                    </a:cubicBezTo>
                    <a:cubicBezTo>
                      <a:pt x="4060006" y="2735523"/>
                      <a:pt x="4057815" y="2750287"/>
                      <a:pt x="4051814" y="2733142"/>
                    </a:cubicBezTo>
                    <a:cubicBezTo>
                      <a:pt x="4053434" y="2716759"/>
                      <a:pt x="4066864" y="2735142"/>
                      <a:pt x="4062292" y="2700662"/>
                    </a:cubicBezTo>
                    <a:cubicBezTo>
                      <a:pt x="4075055" y="2691803"/>
                      <a:pt x="4080961" y="2715425"/>
                      <a:pt x="4088771" y="2688184"/>
                    </a:cubicBezTo>
                    <a:cubicBezTo>
                      <a:pt x="4098201" y="2693613"/>
                      <a:pt x="4103345" y="2709043"/>
                      <a:pt x="4104393" y="2733999"/>
                    </a:cubicBezTo>
                    <a:cubicBezTo>
                      <a:pt x="4101059" y="2758859"/>
                      <a:pt x="4099821" y="2713234"/>
                      <a:pt x="4091439" y="2723141"/>
                    </a:cubicBezTo>
                    <a:cubicBezTo>
                      <a:pt x="4087533" y="2724855"/>
                      <a:pt x="4100106" y="2757050"/>
                      <a:pt x="4110679" y="2752478"/>
                    </a:cubicBezTo>
                    <a:cubicBezTo>
                      <a:pt x="4107155" y="2704186"/>
                      <a:pt x="4101059" y="2694184"/>
                      <a:pt x="4102678" y="2647607"/>
                    </a:cubicBezTo>
                    <a:cubicBezTo>
                      <a:pt x="4087724" y="2663895"/>
                      <a:pt x="4083247" y="2670277"/>
                      <a:pt x="4063149" y="2657704"/>
                    </a:cubicBezTo>
                    <a:cubicBezTo>
                      <a:pt x="4074960" y="2631320"/>
                      <a:pt x="4102869" y="2638559"/>
                      <a:pt x="4119061" y="2650655"/>
                    </a:cubicBezTo>
                    <a:cubicBezTo>
                      <a:pt x="4113822" y="2615032"/>
                      <a:pt x="4095439" y="2624081"/>
                      <a:pt x="4086581" y="2635987"/>
                    </a:cubicBezTo>
                    <a:cubicBezTo>
                      <a:pt x="4076294" y="2616842"/>
                      <a:pt x="4104869" y="2608936"/>
                      <a:pt x="4094010" y="2585790"/>
                    </a:cubicBezTo>
                    <a:cubicBezTo>
                      <a:pt x="4118775" y="2607221"/>
                      <a:pt x="4133634" y="2583123"/>
                      <a:pt x="4153065" y="2579408"/>
                    </a:cubicBezTo>
                    <a:cubicBezTo>
                      <a:pt x="4162685" y="2586743"/>
                      <a:pt x="4149636" y="2597125"/>
                      <a:pt x="4152494" y="2613698"/>
                    </a:cubicBezTo>
                    <a:cubicBezTo>
                      <a:pt x="4162685" y="2619794"/>
                      <a:pt x="4165543" y="2597315"/>
                      <a:pt x="4172115" y="2617127"/>
                    </a:cubicBezTo>
                    <a:cubicBezTo>
                      <a:pt x="4172973" y="2627795"/>
                      <a:pt x="4162209" y="2645036"/>
                      <a:pt x="4162209" y="2624081"/>
                    </a:cubicBezTo>
                    <a:cubicBezTo>
                      <a:pt x="4154780" y="2631510"/>
                      <a:pt x="4169734" y="2655037"/>
                      <a:pt x="4178116" y="2652656"/>
                    </a:cubicBezTo>
                    <a:cubicBezTo>
                      <a:pt x="4179354" y="2666943"/>
                      <a:pt x="4160019" y="2663419"/>
                      <a:pt x="4161733" y="2649703"/>
                    </a:cubicBezTo>
                    <a:cubicBezTo>
                      <a:pt x="4157447" y="2644559"/>
                      <a:pt x="4163828" y="2697614"/>
                      <a:pt x="4154970" y="2665705"/>
                    </a:cubicBezTo>
                    <a:cubicBezTo>
                      <a:pt x="4147160" y="2671515"/>
                      <a:pt x="4163638" y="2688470"/>
                      <a:pt x="4157447" y="2717807"/>
                    </a:cubicBezTo>
                    <a:cubicBezTo>
                      <a:pt x="4159447" y="2693804"/>
                      <a:pt x="4176115" y="2712568"/>
                      <a:pt x="4177640" y="2687041"/>
                    </a:cubicBezTo>
                    <a:cubicBezTo>
                      <a:pt x="4189165" y="2696471"/>
                      <a:pt x="4177735" y="2708282"/>
                      <a:pt x="4180116" y="2739047"/>
                    </a:cubicBezTo>
                    <a:cubicBezTo>
                      <a:pt x="4184307" y="2718568"/>
                      <a:pt x="4192499" y="2709520"/>
                      <a:pt x="4206786" y="2718188"/>
                    </a:cubicBezTo>
                    <a:cubicBezTo>
                      <a:pt x="4203548" y="2692565"/>
                      <a:pt x="4189641" y="2692089"/>
                      <a:pt x="4181069" y="2679135"/>
                    </a:cubicBezTo>
                    <a:cubicBezTo>
                      <a:pt x="4197452" y="2674754"/>
                      <a:pt x="4207263" y="2694661"/>
                      <a:pt x="4223836" y="2669610"/>
                    </a:cubicBezTo>
                    <a:cubicBezTo>
                      <a:pt x="4228408" y="2673515"/>
                      <a:pt x="4223836" y="2684945"/>
                      <a:pt x="4220312" y="2686279"/>
                    </a:cubicBezTo>
                    <a:cubicBezTo>
                      <a:pt x="4231266" y="2723426"/>
                      <a:pt x="4234504" y="2662752"/>
                      <a:pt x="4246696" y="2673801"/>
                    </a:cubicBezTo>
                    <a:cubicBezTo>
                      <a:pt x="4254316" y="2675325"/>
                      <a:pt x="4245172" y="2697042"/>
                      <a:pt x="4239933" y="2689803"/>
                    </a:cubicBezTo>
                    <a:cubicBezTo>
                      <a:pt x="4238028" y="2719235"/>
                      <a:pt x="4257650" y="2697995"/>
                      <a:pt x="4259269" y="2719140"/>
                    </a:cubicBezTo>
                    <a:cubicBezTo>
                      <a:pt x="4269651" y="2707139"/>
                      <a:pt x="4252888" y="2690756"/>
                      <a:pt x="4253268" y="2675039"/>
                    </a:cubicBezTo>
                    <a:cubicBezTo>
                      <a:pt x="4254031" y="2668181"/>
                      <a:pt x="4256697" y="2667134"/>
                      <a:pt x="4256793" y="2658466"/>
                    </a:cubicBezTo>
                    <a:cubicBezTo>
                      <a:pt x="4270509" y="2655418"/>
                      <a:pt x="4269366" y="2692851"/>
                      <a:pt x="4276414" y="2662181"/>
                    </a:cubicBezTo>
                    <a:cubicBezTo>
                      <a:pt x="4274700" y="2727713"/>
                      <a:pt x="4319086" y="2682088"/>
                      <a:pt x="4308609" y="2727903"/>
                    </a:cubicBezTo>
                    <a:cubicBezTo>
                      <a:pt x="4319086" y="2737333"/>
                      <a:pt x="4315657" y="2706853"/>
                      <a:pt x="4322039" y="2704472"/>
                    </a:cubicBezTo>
                    <a:cubicBezTo>
                      <a:pt x="4324706" y="2706567"/>
                      <a:pt x="4325182" y="2713616"/>
                      <a:pt x="4328516" y="2714187"/>
                    </a:cubicBezTo>
                    <a:cubicBezTo>
                      <a:pt x="4327849" y="2724188"/>
                      <a:pt x="4322420" y="2720474"/>
                      <a:pt x="4318514" y="2721045"/>
                    </a:cubicBezTo>
                    <a:cubicBezTo>
                      <a:pt x="4334136" y="2753716"/>
                      <a:pt x="4347852" y="2704853"/>
                      <a:pt x="4364806" y="2711901"/>
                    </a:cubicBezTo>
                    <a:cubicBezTo>
                      <a:pt x="4364711" y="2717616"/>
                      <a:pt x="4364711" y="2723426"/>
                      <a:pt x="4364616" y="2729141"/>
                    </a:cubicBezTo>
                    <a:cubicBezTo>
                      <a:pt x="4358139" y="2748763"/>
                      <a:pt x="4347661" y="2713711"/>
                      <a:pt x="4338136" y="2733237"/>
                    </a:cubicBezTo>
                    <a:cubicBezTo>
                      <a:pt x="4351471" y="2765622"/>
                      <a:pt x="4333278" y="2738476"/>
                      <a:pt x="4321563" y="2738857"/>
                    </a:cubicBezTo>
                    <a:cubicBezTo>
                      <a:pt x="4318134" y="2789244"/>
                      <a:pt x="4338136" y="2732666"/>
                      <a:pt x="4337660" y="2776005"/>
                    </a:cubicBezTo>
                    <a:cubicBezTo>
                      <a:pt x="4356519" y="2753335"/>
                      <a:pt x="4375855" y="2736095"/>
                      <a:pt x="4381380" y="2697614"/>
                    </a:cubicBezTo>
                    <a:cubicBezTo>
                      <a:pt x="4385856" y="2701138"/>
                      <a:pt x="4383951" y="2719616"/>
                      <a:pt x="4384333" y="2732570"/>
                    </a:cubicBezTo>
                    <a:cubicBezTo>
                      <a:pt x="4389190" y="2726093"/>
                      <a:pt x="4394905" y="2721617"/>
                      <a:pt x="4394524" y="2699995"/>
                    </a:cubicBezTo>
                    <a:cubicBezTo>
                      <a:pt x="4389857" y="2699900"/>
                      <a:pt x="4385189" y="2699805"/>
                      <a:pt x="4384713" y="2689708"/>
                    </a:cubicBezTo>
                    <a:cubicBezTo>
                      <a:pt x="4384713" y="2677040"/>
                      <a:pt x="4401287" y="2694089"/>
                      <a:pt x="4401001" y="2709806"/>
                    </a:cubicBezTo>
                    <a:cubicBezTo>
                      <a:pt x="4407764" y="2708377"/>
                      <a:pt x="4407669" y="2687708"/>
                      <a:pt x="4414431" y="2686374"/>
                    </a:cubicBezTo>
                    <a:cubicBezTo>
                      <a:pt x="4418813" y="2706758"/>
                      <a:pt x="4426147" y="2719997"/>
                      <a:pt x="4437196" y="2724665"/>
                    </a:cubicBezTo>
                    <a:cubicBezTo>
                      <a:pt x="4443673" y="2686850"/>
                      <a:pt x="4425481" y="2707710"/>
                      <a:pt x="4424242" y="2688089"/>
                    </a:cubicBezTo>
                    <a:cubicBezTo>
                      <a:pt x="4432529" y="2677801"/>
                      <a:pt x="4449483" y="2666467"/>
                      <a:pt x="4453865" y="2693232"/>
                    </a:cubicBezTo>
                    <a:cubicBezTo>
                      <a:pt x="4479868" y="2621033"/>
                      <a:pt x="4516540" y="2737809"/>
                      <a:pt x="4536447" y="2681897"/>
                    </a:cubicBezTo>
                    <a:cubicBezTo>
                      <a:pt x="4547401" y="2724379"/>
                      <a:pt x="4563212" y="2711806"/>
                      <a:pt x="4575689" y="2740286"/>
                    </a:cubicBezTo>
                    <a:cubicBezTo>
                      <a:pt x="4587310" y="2725236"/>
                      <a:pt x="4566069" y="2719045"/>
                      <a:pt x="4565974" y="2704281"/>
                    </a:cubicBezTo>
                    <a:cubicBezTo>
                      <a:pt x="4568356" y="2679611"/>
                      <a:pt x="4604646" y="2721807"/>
                      <a:pt x="4592454" y="2683136"/>
                    </a:cubicBezTo>
                    <a:cubicBezTo>
                      <a:pt x="4607884" y="2690851"/>
                      <a:pt x="4630458" y="2723998"/>
                      <a:pt x="4641888" y="2700376"/>
                    </a:cubicBezTo>
                    <a:cubicBezTo>
                      <a:pt x="4632268" y="2684564"/>
                      <a:pt x="4610837" y="2688279"/>
                      <a:pt x="4615695" y="2661514"/>
                    </a:cubicBezTo>
                    <a:cubicBezTo>
                      <a:pt x="4614838" y="2634463"/>
                      <a:pt x="4625124" y="2684945"/>
                      <a:pt x="4625600" y="2654561"/>
                    </a:cubicBezTo>
                    <a:cubicBezTo>
                      <a:pt x="4623886" y="2680468"/>
                      <a:pt x="4641888" y="2678087"/>
                      <a:pt x="4642174" y="2640368"/>
                    </a:cubicBezTo>
                    <a:cubicBezTo>
                      <a:pt x="4647032" y="2645702"/>
                      <a:pt x="4650461" y="2654465"/>
                      <a:pt x="4655319" y="2659799"/>
                    </a:cubicBezTo>
                    <a:cubicBezTo>
                      <a:pt x="4635031" y="2671325"/>
                      <a:pt x="4649127" y="2678278"/>
                      <a:pt x="4665129" y="2687231"/>
                    </a:cubicBezTo>
                    <a:cubicBezTo>
                      <a:pt x="4664177" y="2667038"/>
                      <a:pt x="4665796" y="2654275"/>
                      <a:pt x="4668654" y="2644845"/>
                    </a:cubicBezTo>
                    <a:cubicBezTo>
                      <a:pt x="4699991" y="2682659"/>
                      <a:pt x="4729042" y="2631891"/>
                      <a:pt x="4764666" y="2661228"/>
                    </a:cubicBezTo>
                    <a:cubicBezTo>
                      <a:pt x="4758474" y="2643797"/>
                      <a:pt x="4766666" y="2645893"/>
                      <a:pt x="4764761" y="2618270"/>
                    </a:cubicBezTo>
                    <a:cubicBezTo>
                      <a:pt x="4760379" y="2617508"/>
                      <a:pt x="4755903" y="2616746"/>
                      <a:pt x="4751521" y="2615984"/>
                    </a:cubicBezTo>
                    <a:cubicBezTo>
                      <a:pt x="4752188" y="2628462"/>
                      <a:pt x="4761427" y="2620651"/>
                      <a:pt x="4761427" y="2634844"/>
                    </a:cubicBezTo>
                    <a:cubicBezTo>
                      <a:pt x="4748378" y="2655323"/>
                      <a:pt x="4740186" y="2637225"/>
                      <a:pt x="4721708" y="2636654"/>
                    </a:cubicBezTo>
                    <a:cubicBezTo>
                      <a:pt x="4714278" y="2631796"/>
                      <a:pt x="4721708" y="2591124"/>
                      <a:pt x="4715231" y="2584076"/>
                    </a:cubicBezTo>
                    <a:cubicBezTo>
                      <a:pt x="4714469" y="2607698"/>
                      <a:pt x="4711611" y="2632177"/>
                      <a:pt x="4698467" y="2641321"/>
                    </a:cubicBezTo>
                    <a:cubicBezTo>
                      <a:pt x="4683132" y="2609984"/>
                      <a:pt x="4692561" y="2630748"/>
                      <a:pt x="4675417" y="2611603"/>
                    </a:cubicBezTo>
                    <a:cubicBezTo>
                      <a:pt x="4675417" y="2620175"/>
                      <a:pt x="4675417" y="2628653"/>
                      <a:pt x="4675321" y="2637320"/>
                    </a:cubicBezTo>
                    <a:cubicBezTo>
                      <a:pt x="4665225" y="2629415"/>
                      <a:pt x="4663224" y="2644083"/>
                      <a:pt x="4655414" y="2642559"/>
                    </a:cubicBezTo>
                    <a:cubicBezTo>
                      <a:pt x="4645032" y="2639225"/>
                      <a:pt x="4651318" y="2595601"/>
                      <a:pt x="4639031" y="2596744"/>
                    </a:cubicBezTo>
                    <a:cubicBezTo>
                      <a:pt x="4643793" y="2625605"/>
                      <a:pt x="4638173" y="2621414"/>
                      <a:pt x="4632268" y="2638654"/>
                    </a:cubicBezTo>
                    <a:cubicBezTo>
                      <a:pt x="4620552" y="2611222"/>
                      <a:pt x="4621315" y="2632272"/>
                      <a:pt x="4605979" y="2634082"/>
                    </a:cubicBezTo>
                    <a:cubicBezTo>
                      <a:pt x="4603408" y="2657037"/>
                      <a:pt x="4612361" y="2652465"/>
                      <a:pt x="4612361" y="2669515"/>
                    </a:cubicBezTo>
                    <a:cubicBezTo>
                      <a:pt x="4611694" y="2676373"/>
                      <a:pt x="4609027" y="2677516"/>
                      <a:pt x="4609027" y="2686088"/>
                    </a:cubicBezTo>
                    <a:cubicBezTo>
                      <a:pt x="4587215" y="2671610"/>
                      <a:pt x="4602931" y="2618937"/>
                      <a:pt x="4576452" y="2620271"/>
                    </a:cubicBezTo>
                    <a:cubicBezTo>
                      <a:pt x="4574737" y="2599220"/>
                      <a:pt x="4602265" y="2593696"/>
                      <a:pt x="4599502" y="2624366"/>
                    </a:cubicBezTo>
                    <a:cubicBezTo>
                      <a:pt x="4605789" y="2647798"/>
                      <a:pt x="4600645" y="2599982"/>
                      <a:pt x="4599693" y="2589981"/>
                    </a:cubicBezTo>
                    <a:cubicBezTo>
                      <a:pt x="4608265" y="2586362"/>
                      <a:pt x="4611504" y="2595506"/>
                      <a:pt x="4609408" y="2617508"/>
                    </a:cubicBezTo>
                    <a:cubicBezTo>
                      <a:pt x="4620076" y="2574646"/>
                      <a:pt x="4641126" y="2606364"/>
                      <a:pt x="4649127" y="2572741"/>
                    </a:cubicBezTo>
                    <a:cubicBezTo>
                      <a:pt x="4659319" y="2585981"/>
                      <a:pt x="4642841" y="2609888"/>
                      <a:pt x="4652271" y="2624938"/>
                    </a:cubicBezTo>
                    <a:cubicBezTo>
                      <a:pt x="4658843" y="2620080"/>
                      <a:pt x="4661129" y="2603507"/>
                      <a:pt x="4662367" y="2583695"/>
                    </a:cubicBezTo>
                    <a:cubicBezTo>
                      <a:pt x="4677416" y="2587219"/>
                      <a:pt x="4693133" y="2589124"/>
                      <a:pt x="4698658" y="2615508"/>
                    </a:cubicBezTo>
                    <a:cubicBezTo>
                      <a:pt x="4708849" y="2608841"/>
                      <a:pt x="4697324" y="2586362"/>
                      <a:pt x="4695514" y="2580647"/>
                    </a:cubicBezTo>
                    <a:cubicBezTo>
                      <a:pt x="4698086" y="2553691"/>
                      <a:pt x="4719898" y="2593791"/>
                      <a:pt x="4718660" y="2576075"/>
                    </a:cubicBezTo>
                    <a:cubicBezTo>
                      <a:pt x="4722279" y="2604268"/>
                      <a:pt x="4734376" y="2608650"/>
                      <a:pt x="4755045" y="2599411"/>
                    </a:cubicBezTo>
                    <a:cubicBezTo>
                      <a:pt x="4754283" y="2589981"/>
                      <a:pt x="4748473" y="2592458"/>
                      <a:pt x="4748473" y="2581028"/>
                    </a:cubicBezTo>
                    <a:cubicBezTo>
                      <a:pt x="4767332" y="2566264"/>
                      <a:pt x="4796479" y="2533022"/>
                      <a:pt x="4811338" y="2591886"/>
                    </a:cubicBezTo>
                    <a:cubicBezTo>
                      <a:pt x="4815529" y="2577599"/>
                      <a:pt x="4822578" y="2571217"/>
                      <a:pt x="4821340" y="2541975"/>
                    </a:cubicBezTo>
                    <a:cubicBezTo>
                      <a:pt x="4833627" y="2547309"/>
                      <a:pt x="4843914" y="2547118"/>
                      <a:pt x="4844485" y="2520163"/>
                    </a:cubicBezTo>
                    <a:cubicBezTo>
                      <a:pt x="4847152" y="2522258"/>
                      <a:pt x="4847723" y="2529307"/>
                      <a:pt x="4851058" y="2529974"/>
                    </a:cubicBezTo>
                    <a:cubicBezTo>
                      <a:pt x="4850009" y="2570074"/>
                      <a:pt x="4827340" y="2550167"/>
                      <a:pt x="4827817" y="2594648"/>
                    </a:cubicBezTo>
                    <a:cubicBezTo>
                      <a:pt x="4862392" y="2566073"/>
                      <a:pt x="4888872" y="2539118"/>
                      <a:pt x="4930496" y="2560644"/>
                    </a:cubicBezTo>
                    <a:cubicBezTo>
                      <a:pt x="4931449" y="2546928"/>
                      <a:pt x="4927353" y="2545309"/>
                      <a:pt x="4927162" y="2534260"/>
                    </a:cubicBezTo>
                    <a:cubicBezTo>
                      <a:pt x="4931734" y="2545118"/>
                      <a:pt x="4958309" y="2577884"/>
                      <a:pt x="4960214" y="2539880"/>
                    </a:cubicBezTo>
                    <a:cubicBezTo>
                      <a:pt x="4948498" y="2564073"/>
                      <a:pt x="4944879" y="2516543"/>
                      <a:pt x="4933734" y="2535403"/>
                    </a:cubicBezTo>
                    <a:cubicBezTo>
                      <a:pt x="4935734" y="2518067"/>
                      <a:pt x="4938782" y="2503684"/>
                      <a:pt x="4950213" y="2512448"/>
                    </a:cubicBezTo>
                    <a:cubicBezTo>
                      <a:pt x="4949927" y="2443010"/>
                      <a:pt x="4926209" y="2499398"/>
                      <a:pt x="4923733" y="2525021"/>
                    </a:cubicBezTo>
                    <a:cubicBezTo>
                      <a:pt x="4903445" y="2516067"/>
                      <a:pt x="4905922" y="2512067"/>
                      <a:pt x="4893920" y="2511400"/>
                    </a:cubicBezTo>
                    <a:cubicBezTo>
                      <a:pt x="4898492" y="2481110"/>
                      <a:pt x="4912970" y="2478348"/>
                      <a:pt x="4920399" y="2455774"/>
                    </a:cubicBezTo>
                    <a:cubicBezTo>
                      <a:pt x="4923447" y="2490159"/>
                      <a:pt x="4951070" y="2453774"/>
                      <a:pt x="4970025" y="2490064"/>
                    </a:cubicBezTo>
                    <a:cubicBezTo>
                      <a:pt x="4978216" y="2466823"/>
                      <a:pt x="4944402" y="2472443"/>
                      <a:pt x="4946879" y="2434628"/>
                    </a:cubicBezTo>
                    <a:cubicBezTo>
                      <a:pt x="4946879" y="2410530"/>
                      <a:pt x="4955928" y="2456536"/>
                      <a:pt x="4953451" y="2418531"/>
                    </a:cubicBezTo>
                    <a:cubicBezTo>
                      <a:pt x="4945165" y="2410911"/>
                      <a:pt x="4933068" y="2409292"/>
                      <a:pt x="4927067" y="2413959"/>
                    </a:cubicBezTo>
                    <a:cubicBezTo>
                      <a:pt x="4926495" y="2454155"/>
                      <a:pt x="4940402" y="2412054"/>
                      <a:pt x="4943545" y="2433962"/>
                    </a:cubicBezTo>
                    <a:cubicBezTo>
                      <a:pt x="4931829" y="2472824"/>
                      <a:pt x="4906016" y="2415388"/>
                      <a:pt x="4897349" y="2451868"/>
                    </a:cubicBezTo>
                    <a:cubicBezTo>
                      <a:pt x="4903731" y="2432152"/>
                      <a:pt x="4882109" y="2425484"/>
                      <a:pt x="4877537" y="2405577"/>
                    </a:cubicBezTo>
                    <a:cubicBezTo>
                      <a:pt x="4872013" y="2421674"/>
                      <a:pt x="4877823" y="2416531"/>
                      <a:pt x="4877537" y="2439867"/>
                    </a:cubicBezTo>
                    <a:cubicBezTo>
                      <a:pt x="4867345" y="2444534"/>
                      <a:pt x="4873536" y="2409578"/>
                      <a:pt x="4861059" y="2419865"/>
                    </a:cubicBezTo>
                    <a:cubicBezTo>
                      <a:pt x="4862106" y="2440343"/>
                      <a:pt x="4872584" y="2437867"/>
                      <a:pt x="4870964" y="2464442"/>
                    </a:cubicBezTo>
                    <a:cubicBezTo>
                      <a:pt x="4877156" y="2464346"/>
                      <a:pt x="4882014" y="2460727"/>
                      <a:pt x="4884204" y="2449487"/>
                    </a:cubicBezTo>
                    <a:cubicBezTo>
                      <a:pt x="4890967" y="2453107"/>
                      <a:pt x="4890777" y="2473586"/>
                      <a:pt x="4894110" y="2485682"/>
                    </a:cubicBezTo>
                    <a:cubicBezTo>
                      <a:pt x="4882299" y="2525116"/>
                      <a:pt x="4856582" y="2478634"/>
                      <a:pt x="4847819" y="2477681"/>
                    </a:cubicBezTo>
                    <a:cubicBezTo>
                      <a:pt x="4848866" y="2466156"/>
                      <a:pt x="4856106" y="2471966"/>
                      <a:pt x="4861059" y="2471395"/>
                    </a:cubicBezTo>
                    <a:cubicBezTo>
                      <a:pt x="4843914" y="2413388"/>
                      <a:pt x="4824292" y="2462060"/>
                      <a:pt x="4808195" y="2496636"/>
                    </a:cubicBezTo>
                    <a:cubicBezTo>
                      <a:pt x="4798860" y="2493493"/>
                      <a:pt x="4804194" y="2455202"/>
                      <a:pt x="4791716" y="2459489"/>
                    </a:cubicBezTo>
                    <a:cubicBezTo>
                      <a:pt x="4791716" y="2476538"/>
                      <a:pt x="4800670" y="2471966"/>
                      <a:pt x="4798289" y="2495017"/>
                    </a:cubicBezTo>
                    <a:cubicBezTo>
                      <a:pt x="4768857" y="2468061"/>
                      <a:pt x="4726947" y="2424151"/>
                      <a:pt x="4695990" y="2434628"/>
                    </a:cubicBezTo>
                    <a:cubicBezTo>
                      <a:pt x="4696752" y="2407768"/>
                      <a:pt x="4713802" y="2426627"/>
                      <a:pt x="4712659" y="2394528"/>
                    </a:cubicBezTo>
                    <a:cubicBezTo>
                      <a:pt x="4703134" y="2402434"/>
                      <a:pt x="4690371" y="2401576"/>
                      <a:pt x="4689418" y="2433485"/>
                    </a:cubicBezTo>
                    <a:cubicBezTo>
                      <a:pt x="4668844" y="2420912"/>
                      <a:pt x="4640841" y="2492064"/>
                      <a:pt x="4616838" y="2429580"/>
                    </a:cubicBezTo>
                    <a:cubicBezTo>
                      <a:pt x="4618362" y="2447868"/>
                      <a:pt x="4606360" y="2442915"/>
                      <a:pt x="4600264" y="2461013"/>
                    </a:cubicBezTo>
                    <a:cubicBezTo>
                      <a:pt x="4591406" y="2451392"/>
                      <a:pt x="4594549" y="2421293"/>
                      <a:pt x="4587215" y="2450059"/>
                    </a:cubicBezTo>
                    <a:cubicBezTo>
                      <a:pt x="4579119" y="2442725"/>
                      <a:pt x="4593406" y="2428342"/>
                      <a:pt x="4590739" y="2407768"/>
                    </a:cubicBezTo>
                    <a:cubicBezTo>
                      <a:pt x="4579595" y="2405291"/>
                      <a:pt x="4585501" y="2450916"/>
                      <a:pt x="4574166" y="2447678"/>
                    </a:cubicBezTo>
                    <a:cubicBezTo>
                      <a:pt x="4569117" y="2442343"/>
                      <a:pt x="4573975" y="2438724"/>
                      <a:pt x="4577499" y="2439772"/>
                    </a:cubicBezTo>
                    <a:cubicBezTo>
                      <a:pt x="4565593" y="2409768"/>
                      <a:pt x="4518539" y="2483777"/>
                      <a:pt x="4508729" y="2419198"/>
                    </a:cubicBezTo>
                    <a:cubicBezTo>
                      <a:pt x="4504919" y="2419769"/>
                      <a:pt x="4505872" y="2434343"/>
                      <a:pt x="4505300" y="2444249"/>
                    </a:cubicBezTo>
                    <a:cubicBezTo>
                      <a:pt x="4495870" y="2431866"/>
                      <a:pt x="4479487" y="2450249"/>
                      <a:pt x="4465867" y="2454536"/>
                    </a:cubicBezTo>
                    <a:cubicBezTo>
                      <a:pt x="4454246" y="2451488"/>
                      <a:pt x="4473010" y="2427389"/>
                      <a:pt x="4462818" y="2428151"/>
                    </a:cubicBezTo>
                    <a:cubicBezTo>
                      <a:pt x="4448531" y="2444249"/>
                      <a:pt x="4405097" y="2475109"/>
                      <a:pt x="4400906" y="2382908"/>
                    </a:cubicBezTo>
                    <a:cubicBezTo>
                      <a:pt x="4389190" y="2388146"/>
                      <a:pt x="4400334" y="2403958"/>
                      <a:pt x="4397191" y="2433771"/>
                    </a:cubicBezTo>
                    <a:cubicBezTo>
                      <a:pt x="4396334" y="2443010"/>
                      <a:pt x="4390619" y="2438438"/>
                      <a:pt x="4390428" y="2449773"/>
                    </a:cubicBezTo>
                    <a:cubicBezTo>
                      <a:pt x="4383380" y="2449964"/>
                      <a:pt x="4389285" y="2419103"/>
                      <a:pt x="4387571" y="2406244"/>
                    </a:cubicBezTo>
                    <a:cubicBezTo>
                      <a:pt x="4366997" y="2399386"/>
                      <a:pt x="4350900" y="2383098"/>
                      <a:pt x="4342422" y="2329472"/>
                    </a:cubicBezTo>
                    <a:cubicBezTo>
                      <a:pt x="4344899" y="2321852"/>
                      <a:pt x="4348518" y="2317471"/>
                      <a:pt x="4352423" y="2314137"/>
                    </a:cubicBezTo>
                    <a:cubicBezTo>
                      <a:pt x="4356805" y="2317566"/>
                      <a:pt x="4354900" y="2336140"/>
                      <a:pt x="4355376" y="2349094"/>
                    </a:cubicBezTo>
                    <a:cubicBezTo>
                      <a:pt x="4360520" y="2323853"/>
                      <a:pt x="4365283" y="2346046"/>
                      <a:pt x="4371855" y="2334711"/>
                    </a:cubicBezTo>
                    <a:cubicBezTo>
                      <a:pt x="4375379" y="2347760"/>
                      <a:pt x="4375188" y="2356333"/>
                      <a:pt x="4368331" y="2359952"/>
                    </a:cubicBezTo>
                    <a:cubicBezTo>
                      <a:pt x="4374426" y="2380717"/>
                      <a:pt x="4380427" y="2401291"/>
                      <a:pt x="4391000" y="2389766"/>
                    </a:cubicBezTo>
                    <a:cubicBezTo>
                      <a:pt x="4382713" y="2375668"/>
                      <a:pt x="4374045" y="2368334"/>
                      <a:pt x="4381665" y="2336521"/>
                    </a:cubicBezTo>
                    <a:cubicBezTo>
                      <a:pt x="4371569" y="2335664"/>
                      <a:pt x="4366139" y="2323281"/>
                      <a:pt x="4358996" y="2315375"/>
                    </a:cubicBezTo>
                    <a:cubicBezTo>
                      <a:pt x="4359567" y="2293468"/>
                      <a:pt x="4370140" y="2300231"/>
                      <a:pt x="4378713" y="2301564"/>
                    </a:cubicBezTo>
                    <a:cubicBezTo>
                      <a:pt x="4364901" y="2278990"/>
                      <a:pt x="4380522" y="2275847"/>
                      <a:pt x="4382523" y="2250796"/>
                    </a:cubicBezTo>
                    <a:cubicBezTo>
                      <a:pt x="4389667" y="2278895"/>
                      <a:pt x="4383284" y="2272037"/>
                      <a:pt x="4395477" y="2261464"/>
                    </a:cubicBezTo>
                    <a:cubicBezTo>
                      <a:pt x="4394238" y="2293087"/>
                      <a:pt x="4381284" y="2291182"/>
                      <a:pt x="4375379" y="2309565"/>
                    </a:cubicBezTo>
                    <a:cubicBezTo>
                      <a:pt x="4378522" y="2324329"/>
                      <a:pt x="4389190" y="2321281"/>
                      <a:pt x="4394810" y="2330234"/>
                    </a:cubicBezTo>
                    <a:cubicBezTo>
                      <a:pt x="4392809" y="2306708"/>
                      <a:pt x="4401763" y="2314804"/>
                      <a:pt x="4404811" y="2306136"/>
                    </a:cubicBezTo>
                    <a:cubicBezTo>
                      <a:pt x="4402811" y="2297087"/>
                      <a:pt x="4397382" y="2295944"/>
                      <a:pt x="4398525" y="2279180"/>
                    </a:cubicBezTo>
                    <a:cubicBezTo>
                      <a:pt x="4404335" y="2260607"/>
                      <a:pt x="4423480" y="2280419"/>
                      <a:pt x="4434529" y="2276894"/>
                    </a:cubicBezTo>
                    <a:cubicBezTo>
                      <a:pt x="4433481" y="2265464"/>
                      <a:pt x="4428909" y="2262416"/>
                      <a:pt x="4428243" y="2250129"/>
                    </a:cubicBezTo>
                    <a:cubicBezTo>
                      <a:pt x="4443482" y="2270989"/>
                      <a:pt x="4453484" y="2242319"/>
                      <a:pt x="4454056" y="2288991"/>
                    </a:cubicBezTo>
                    <a:cubicBezTo>
                      <a:pt x="4460437" y="2277942"/>
                      <a:pt x="4463675" y="2258130"/>
                      <a:pt x="4473867" y="2258225"/>
                    </a:cubicBezTo>
                    <a:cubicBezTo>
                      <a:pt x="4478725" y="2262797"/>
                      <a:pt x="4472534" y="2268989"/>
                      <a:pt x="4473677" y="2283848"/>
                    </a:cubicBezTo>
                    <a:cubicBezTo>
                      <a:pt x="4481011" y="2269846"/>
                      <a:pt x="4489203" y="2258130"/>
                      <a:pt x="4493679" y="2235842"/>
                    </a:cubicBezTo>
                    <a:cubicBezTo>
                      <a:pt x="4503109" y="2249653"/>
                      <a:pt x="4528255" y="2306803"/>
                      <a:pt x="4539304" y="2261178"/>
                    </a:cubicBezTo>
                    <a:cubicBezTo>
                      <a:pt x="4546448" y="2260892"/>
                      <a:pt x="4549591" y="2269941"/>
                      <a:pt x="4548924" y="2288610"/>
                    </a:cubicBezTo>
                    <a:cubicBezTo>
                      <a:pt x="4558259" y="2270417"/>
                      <a:pt x="4567689" y="2278037"/>
                      <a:pt x="4588167" y="2278418"/>
                    </a:cubicBezTo>
                    <a:cubicBezTo>
                      <a:pt x="4590453" y="2244509"/>
                      <a:pt x="4575880" y="2251653"/>
                      <a:pt x="4565498" y="2248605"/>
                    </a:cubicBezTo>
                    <a:cubicBezTo>
                      <a:pt x="4569689" y="2216601"/>
                      <a:pt x="4578833" y="2252415"/>
                      <a:pt x="4588358" y="2235556"/>
                    </a:cubicBezTo>
                    <a:cubicBezTo>
                      <a:pt x="4592358" y="2233651"/>
                      <a:pt x="4599502" y="2262321"/>
                      <a:pt x="4591501" y="2261940"/>
                    </a:cubicBezTo>
                    <a:cubicBezTo>
                      <a:pt x="4597121" y="2282800"/>
                      <a:pt x="4613313" y="2260607"/>
                      <a:pt x="4611218" y="2230984"/>
                    </a:cubicBezTo>
                    <a:cubicBezTo>
                      <a:pt x="4626934" y="2233556"/>
                      <a:pt x="4639316" y="2215649"/>
                      <a:pt x="4650556" y="2246414"/>
                    </a:cubicBezTo>
                    <a:cubicBezTo>
                      <a:pt x="4651413" y="2269465"/>
                      <a:pt x="4637888" y="2221459"/>
                      <a:pt x="4640650" y="2261940"/>
                    </a:cubicBezTo>
                    <a:cubicBezTo>
                      <a:pt x="4654557" y="2277275"/>
                      <a:pt x="4662081" y="2245843"/>
                      <a:pt x="4676940" y="2250986"/>
                    </a:cubicBezTo>
                    <a:cubicBezTo>
                      <a:pt x="4681798" y="2255463"/>
                      <a:pt x="4675607" y="2261845"/>
                      <a:pt x="4676845" y="2276704"/>
                    </a:cubicBezTo>
                    <a:cubicBezTo>
                      <a:pt x="4733805" y="2229460"/>
                      <a:pt x="4789335" y="2293182"/>
                      <a:pt x="4841723" y="2236223"/>
                    </a:cubicBezTo>
                    <a:cubicBezTo>
                      <a:pt x="4866393" y="2292706"/>
                      <a:pt x="4903159" y="2238699"/>
                      <a:pt x="4930686" y="2260035"/>
                    </a:cubicBezTo>
                    <a:cubicBezTo>
                      <a:pt x="4909731" y="2222983"/>
                      <a:pt x="4887348" y="2260321"/>
                      <a:pt x="4874775" y="2207552"/>
                    </a:cubicBezTo>
                    <a:cubicBezTo>
                      <a:pt x="4867536" y="2224126"/>
                      <a:pt x="4877632" y="2235746"/>
                      <a:pt x="4871441" y="2250034"/>
                    </a:cubicBezTo>
                    <a:cubicBezTo>
                      <a:pt x="4864678" y="2202028"/>
                      <a:pt x="4835817" y="2228507"/>
                      <a:pt x="4828673" y="2199647"/>
                    </a:cubicBezTo>
                    <a:cubicBezTo>
                      <a:pt x="4818387" y="2209934"/>
                      <a:pt x="4833151" y="2242795"/>
                      <a:pt x="4825340" y="2250701"/>
                    </a:cubicBezTo>
                    <a:cubicBezTo>
                      <a:pt x="4818672" y="2243366"/>
                      <a:pt x="4812386" y="2221459"/>
                      <a:pt x="4805623" y="2238699"/>
                    </a:cubicBezTo>
                    <a:cubicBezTo>
                      <a:pt x="4814005" y="2203076"/>
                      <a:pt x="4799432" y="2226983"/>
                      <a:pt x="4799146" y="2194598"/>
                    </a:cubicBezTo>
                    <a:cubicBezTo>
                      <a:pt x="4793336" y="2195646"/>
                      <a:pt x="4791622" y="2208124"/>
                      <a:pt x="4792479" y="2227841"/>
                    </a:cubicBezTo>
                    <a:cubicBezTo>
                      <a:pt x="4780953" y="2199837"/>
                      <a:pt x="4777143" y="2248891"/>
                      <a:pt x="4762856" y="2239937"/>
                    </a:cubicBezTo>
                    <a:cubicBezTo>
                      <a:pt x="4755045" y="2236032"/>
                      <a:pt x="4766571" y="2217268"/>
                      <a:pt x="4769524" y="2215363"/>
                    </a:cubicBezTo>
                    <a:cubicBezTo>
                      <a:pt x="4765333" y="2196122"/>
                      <a:pt x="4756379" y="2226221"/>
                      <a:pt x="4753045" y="2195360"/>
                    </a:cubicBezTo>
                    <a:cubicBezTo>
                      <a:pt x="4726566" y="2205076"/>
                      <a:pt x="4710088" y="2233556"/>
                      <a:pt x="4683989" y="2183454"/>
                    </a:cubicBezTo>
                    <a:cubicBezTo>
                      <a:pt x="4683989" y="2194884"/>
                      <a:pt x="4683894" y="2206409"/>
                      <a:pt x="4683894" y="2217935"/>
                    </a:cubicBezTo>
                    <a:cubicBezTo>
                      <a:pt x="4677702" y="2200790"/>
                      <a:pt x="4675702" y="2215458"/>
                      <a:pt x="4667415" y="2214982"/>
                    </a:cubicBezTo>
                    <a:cubicBezTo>
                      <a:pt x="4660748" y="2206695"/>
                      <a:pt x="4675512" y="2186216"/>
                      <a:pt x="4677416" y="2173739"/>
                    </a:cubicBezTo>
                    <a:cubicBezTo>
                      <a:pt x="4671130" y="2163547"/>
                      <a:pt x="4664082" y="2155070"/>
                      <a:pt x="4667701" y="2120589"/>
                    </a:cubicBezTo>
                    <a:cubicBezTo>
                      <a:pt x="4660748" y="2117351"/>
                      <a:pt x="4649223" y="2168119"/>
                      <a:pt x="4647889" y="2125828"/>
                    </a:cubicBezTo>
                    <a:cubicBezTo>
                      <a:pt x="4638364" y="2136210"/>
                      <a:pt x="4648651" y="2168309"/>
                      <a:pt x="4651033" y="2177834"/>
                    </a:cubicBezTo>
                    <a:cubicBezTo>
                      <a:pt x="4637697" y="2199932"/>
                      <a:pt x="4631887" y="2174120"/>
                      <a:pt x="4624934" y="2130400"/>
                    </a:cubicBezTo>
                    <a:cubicBezTo>
                      <a:pt x="4619790" y="2128876"/>
                      <a:pt x="4612456" y="2132400"/>
                      <a:pt x="4611980" y="2119637"/>
                    </a:cubicBezTo>
                    <a:cubicBezTo>
                      <a:pt x="4601502" y="2127447"/>
                      <a:pt x="4615028" y="2144592"/>
                      <a:pt x="4621695" y="2138496"/>
                    </a:cubicBezTo>
                    <a:cubicBezTo>
                      <a:pt x="4636078" y="2218316"/>
                      <a:pt x="4586929" y="2212124"/>
                      <a:pt x="4579214" y="2156689"/>
                    </a:cubicBezTo>
                    <a:cubicBezTo>
                      <a:pt x="4565593" y="2156498"/>
                      <a:pt x="4585119" y="2200599"/>
                      <a:pt x="4565974" y="2188788"/>
                    </a:cubicBezTo>
                    <a:cubicBezTo>
                      <a:pt x="4566451" y="2198885"/>
                      <a:pt x="4571880" y="2197075"/>
                      <a:pt x="4575689" y="2199075"/>
                    </a:cubicBezTo>
                    <a:cubicBezTo>
                      <a:pt x="4566736" y="2231079"/>
                      <a:pt x="4557592" y="2166785"/>
                      <a:pt x="4549591" y="2194408"/>
                    </a:cubicBezTo>
                    <a:cubicBezTo>
                      <a:pt x="4544733" y="2186121"/>
                      <a:pt x="4550544" y="2181644"/>
                      <a:pt x="4546543" y="2159546"/>
                    </a:cubicBezTo>
                    <a:cubicBezTo>
                      <a:pt x="4529589" y="2182121"/>
                      <a:pt x="4524731" y="2144592"/>
                      <a:pt x="4510634" y="2170310"/>
                    </a:cubicBezTo>
                    <a:cubicBezTo>
                      <a:pt x="4511206" y="2132495"/>
                      <a:pt x="4497394" y="2161451"/>
                      <a:pt x="4488155" y="2123351"/>
                    </a:cubicBezTo>
                    <a:cubicBezTo>
                      <a:pt x="4481582" y="2142020"/>
                      <a:pt x="4488917" y="2133067"/>
                      <a:pt x="4491203" y="2149640"/>
                    </a:cubicBezTo>
                    <a:cubicBezTo>
                      <a:pt x="4485202" y="2169071"/>
                      <a:pt x="4466723" y="2147259"/>
                      <a:pt x="4468533" y="2119922"/>
                    </a:cubicBezTo>
                    <a:cubicBezTo>
                      <a:pt x="4454722" y="2123161"/>
                      <a:pt x="4465962" y="2144116"/>
                      <a:pt x="4455294" y="2151926"/>
                    </a:cubicBezTo>
                    <a:cubicBezTo>
                      <a:pt x="4440816" y="2142592"/>
                      <a:pt x="4449198" y="2116493"/>
                      <a:pt x="4435863" y="2139830"/>
                    </a:cubicBezTo>
                    <a:cubicBezTo>
                      <a:pt x="4423861" y="2112969"/>
                      <a:pt x="4442721" y="2101825"/>
                      <a:pt x="4442816" y="2080965"/>
                    </a:cubicBezTo>
                    <a:cubicBezTo>
                      <a:pt x="4433005" y="2068392"/>
                      <a:pt x="4430243" y="2072107"/>
                      <a:pt x="4423289" y="2086109"/>
                    </a:cubicBezTo>
                    <a:cubicBezTo>
                      <a:pt x="4420527" y="2064963"/>
                      <a:pt x="4406907" y="2069535"/>
                      <a:pt x="4404144" y="2048294"/>
                    </a:cubicBezTo>
                    <a:cubicBezTo>
                      <a:pt x="4405097" y="2026387"/>
                      <a:pt x="4409669" y="2061058"/>
                      <a:pt x="4417099" y="2050580"/>
                    </a:cubicBezTo>
                    <a:cubicBezTo>
                      <a:pt x="4412526" y="2004384"/>
                      <a:pt x="4412812" y="2033149"/>
                      <a:pt x="4420813" y="1999622"/>
                    </a:cubicBezTo>
                    <a:cubicBezTo>
                      <a:pt x="4401954" y="2011909"/>
                      <a:pt x="4389857" y="2002098"/>
                      <a:pt x="4378141" y="2043627"/>
                    </a:cubicBezTo>
                    <a:cubicBezTo>
                      <a:pt x="4364997" y="2006765"/>
                      <a:pt x="4346994" y="1991335"/>
                      <a:pt x="4330040" y="1983524"/>
                    </a:cubicBezTo>
                    <a:cubicBezTo>
                      <a:pt x="4337755" y="2033054"/>
                      <a:pt x="4370331" y="2000479"/>
                      <a:pt x="4365092" y="2049914"/>
                    </a:cubicBezTo>
                    <a:cubicBezTo>
                      <a:pt x="4354424" y="2069154"/>
                      <a:pt x="4339850" y="2076965"/>
                      <a:pt x="4338327" y="2122589"/>
                    </a:cubicBezTo>
                    <a:cubicBezTo>
                      <a:pt x="4352995" y="2121446"/>
                      <a:pt x="4360425" y="2077060"/>
                      <a:pt x="4384333" y="2079060"/>
                    </a:cubicBezTo>
                    <a:cubicBezTo>
                      <a:pt x="4379379" y="2103254"/>
                      <a:pt x="4364044" y="2096872"/>
                      <a:pt x="4357948" y="2117351"/>
                    </a:cubicBezTo>
                    <a:cubicBezTo>
                      <a:pt x="4372998" y="2133353"/>
                      <a:pt x="4404430" y="2086775"/>
                      <a:pt x="4426242" y="2120970"/>
                    </a:cubicBezTo>
                    <a:cubicBezTo>
                      <a:pt x="4422433" y="2133829"/>
                      <a:pt x="4408812" y="2163737"/>
                      <a:pt x="4419098" y="2188407"/>
                    </a:cubicBezTo>
                    <a:cubicBezTo>
                      <a:pt x="4409764" y="2217173"/>
                      <a:pt x="4393762" y="2191455"/>
                      <a:pt x="4373474" y="2188883"/>
                    </a:cubicBezTo>
                    <a:cubicBezTo>
                      <a:pt x="4373283" y="2173548"/>
                      <a:pt x="4377665" y="2171548"/>
                      <a:pt x="4377093" y="2155165"/>
                    </a:cubicBezTo>
                    <a:cubicBezTo>
                      <a:pt x="4368521" y="2155927"/>
                      <a:pt x="4366235" y="2170976"/>
                      <a:pt x="4367473" y="2136305"/>
                    </a:cubicBezTo>
                    <a:cubicBezTo>
                      <a:pt x="4363091" y="2150307"/>
                      <a:pt x="4356519" y="2157737"/>
                      <a:pt x="4347661" y="2158689"/>
                    </a:cubicBezTo>
                    <a:cubicBezTo>
                      <a:pt x="4340041" y="2157260"/>
                      <a:pt x="4349090" y="2135543"/>
                      <a:pt x="4354329" y="2142592"/>
                    </a:cubicBezTo>
                    <a:cubicBezTo>
                      <a:pt x="4331659" y="2152403"/>
                      <a:pt x="4309371" y="2156022"/>
                      <a:pt x="4276033" y="2154593"/>
                    </a:cubicBezTo>
                    <a:cubicBezTo>
                      <a:pt x="4272509" y="2151736"/>
                      <a:pt x="4274033" y="2136972"/>
                      <a:pt x="4269747" y="2136115"/>
                    </a:cubicBezTo>
                    <a:cubicBezTo>
                      <a:pt x="4272604" y="2123923"/>
                      <a:pt x="4278033" y="2119160"/>
                      <a:pt x="4286130" y="2121923"/>
                    </a:cubicBezTo>
                    <a:cubicBezTo>
                      <a:pt x="4270699" y="2108207"/>
                      <a:pt x="4280605" y="2082965"/>
                      <a:pt x="4293083" y="2080203"/>
                    </a:cubicBezTo>
                    <a:cubicBezTo>
                      <a:pt x="4297083" y="2096491"/>
                      <a:pt x="4290321" y="2121446"/>
                      <a:pt x="4302227" y="2133353"/>
                    </a:cubicBezTo>
                    <a:cubicBezTo>
                      <a:pt x="4308609" y="2123161"/>
                      <a:pt x="4298893" y="2094586"/>
                      <a:pt x="4306227" y="2073821"/>
                    </a:cubicBezTo>
                    <a:cubicBezTo>
                      <a:pt x="4316705" y="2081822"/>
                      <a:pt x="4311561" y="2114017"/>
                      <a:pt x="4315466" y="2118494"/>
                    </a:cubicBezTo>
                    <a:cubicBezTo>
                      <a:pt x="4333469" y="2096110"/>
                      <a:pt x="4316991" y="2036579"/>
                      <a:pt x="4342137" y="2054390"/>
                    </a:cubicBezTo>
                    <a:cubicBezTo>
                      <a:pt x="4345566" y="2024006"/>
                      <a:pt x="4329468" y="2040293"/>
                      <a:pt x="4322801" y="2033721"/>
                    </a:cubicBezTo>
                    <a:cubicBezTo>
                      <a:pt x="4320229" y="2040960"/>
                      <a:pt x="4319086" y="2052485"/>
                      <a:pt x="4319181" y="2067535"/>
                    </a:cubicBezTo>
                    <a:cubicBezTo>
                      <a:pt x="4289178" y="2079727"/>
                      <a:pt x="4295655" y="1977428"/>
                      <a:pt x="4326325" y="2008575"/>
                    </a:cubicBezTo>
                    <a:cubicBezTo>
                      <a:pt x="4324420" y="2000574"/>
                      <a:pt x="4322515" y="1992573"/>
                      <a:pt x="4326516" y="1991430"/>
                    </a:cubicBezTo>
                    <a:cubicBezTo>
                      <a:pt x="4325754" y="1984096"/>
                      <a:pt x="4299751" y="1978000"/>
                      <a:pt x="4300417" y="2004003"/>
                    </a:cubicBezTo>
                    <a:cubicBezTo>
                      <a:pt x="4291654" y="1994573"/>
                      <a:pt x="4306513" y="1974857"/>
                      <a:pt x="4297655" y="1960474"/>
                    </a:cubicBezTo>
                    <a:cubicBezTo>
                      <a:pt x="4322229" y="1975904"/>
                      <a:pt x="4328326" y="1937709"/>
                      <a:pt x="4352900" y="1953140"/>
                    </a:cubicBezTo>
                    <a:cubicBezTo>
                      <a:pt x="4351852" y="1970570"/>
                      <a:pt x="4368711" y="1986382"/>
                      <a:pt x="4362234" y="1989239"/>
                    </a:cubicBezTo>
                    <a:cubicBezTo>
                      <a:pt x="4379189" y="1989620"/>
                      <a:pt x="4398239" y="1978571"/>
                      <a:pt x="4417479" y="1981810"/>
                    </a:cubicBezTo>
                    <a:cubicBezTo>
                      <a:pt x="4406049" y="1965998"/>
                      <a:pt x="4402334" y="1956378"/>
                      <a:pt x="4411479" y="1929232"/>
                    </a:cubicBezTo>
                    <a:cubicBezTo>
                      <a:pt x="4401382" y="1923326"/>
                      <a:pt x="4395667" y="1937042"/>
                      <a:pt x="4401573" y="1953330"/>
                    </a:cubicBezTo>
                    <a:cubicBezTo>
                      <a:pt x="4393381" y="1940566"/>
                      <a:pt x="4381284" y="1941995"/>
                      <a:pt x="4388428" y="1968189"/>
                    </a:cubicBezTo>
                    <a:cubicBezTo>
                      <a:pt x="4377950" y="1973904"/>
                      <a:pt x="4384237" y="1939138"/>
                      <a:pt x="4375664" y="1940090"/>
                    </a:cubicBezTo>
                    <a:cubicBezTo>
                      <a:pt x="4376331" y="1915611"/>
                      <a:pt x="4397858" y="1951425"/>
                      <a:pt x="4398525" y="1926946"/>
                    </a:cubicBezTo>
                    <a:cubicBezTo>
                      <a:pt x="4401954" y="1896466"/>
                      <a:pt x="4384713" y="1915706"/>
                      <a:pt x="4382618" y="1898371"/>
                    </a:cubicBezTo>
                    <a:cubicBezTo>
                      <a:pt x="4381761" y="1878368"/>
                      <a:pt x="4392048" y="1890465"/>
                      <a:pt x="4392524" y="1874368"/>
                    </a:cubicBezTo>
                    <a:cubicBezTo>
                      <a:pt x="4388714" y="1897799"/>
                      <a:pt x="4409193" y="1912087"/>
                      <a:pt x="4421480" y="1896752"/>
                    </a:cubicBezTo>
                    <a:cubicBezTo>
                      <a:pt x="4408526" y="1924469"/>
                      <a:pt x="4416813" y="1921898"/>
                      <a:pt x="4430815" y="1941424"/>
                    </a:cubicBezTo>
                    <a:cubicBezTo>
                      <a:pt x="4423099" y="1884750"/>
                      <a:pt x="4470724" y="1902657"/>
                      <a:pt x="4476153" y="1949520"/>
                    </a:cubicBezTo>
                    <a:cubicBezTo>
                      <a:pt x="4489488" y="1961712"/>
                      <a:pt x="4488917" y="1933709"/>
                      <a:pt x="4499013" y="1936280"/>
                    </a:cubicBezTo>
                    <a:cubicBezTo>
                      <a:pt x="4500061" y="1916659"/>
                      <a:pt x="4489679" y="1925136"/>
                      <a:pt x="4489393" y="1908848"/>
                    </a:cubicBezTo>
                    <a:cubicBezTo>
                      <a:pt x="4492250" y="1884179"/>
                      <a:pt x="4497490" y="1921421"/>
                      <a:pt x="4505586" y="1911801"/>
                    </a:cubicBezTo>
                    <a:cubicBezTo>
                      <a:pt x="4510253" y="1914468"/>
                      <a:pt x="4506538" y="1937519"/>
                      <a:pt x="4511872" y="1938566"/>
                    </a:cubicBezTo>
                    <a:cubicBezTo>
                      <a:pt x="4505681" y="1946948"/>
                      <a:pt x="4500347" y="1957997"/>
                      <a:pt x="4492250" y="1960950"/>
                    </a:cubicBezTo>
                    <a:cubicBezTo>
                      <a:pt x="4493203" y="1981238"/>
                      <a:pt x="4497204" y="1994097"/>
                      <a:pt x="4495108" y="2021529"/>
                    </a:cubicBezTo>
                    <a:cubicBezTo>
                      <a:pt x="4492917" y="2032673"/>
                      <a:pt x="4488059" y="2036293"/>
                      <a:pt x="4481964" y="2036388"/>
                    </a:cubicBezTo>
                    <a:cubicBezTo>
                      <a:pt x="4496061" y="1990763"/>
                      <a:pt x="4458437" y="2033054"/>
                      <a:pt x="4459484" y="2006575"/>
                    </a:cubicBezTo>
                    <a:cubicBezTo>
                      <a:pt x="4461961" y="2043722"/>
                      <a:pt x="4443197" y="2034959"/>
                      <a:pt x="4433291" y="2036388"/>
                    </a:cubicBezTo>
                    <a:cubicBezTo>
                      <a:pt x="4430815" y="2011528"/>
                      <a:pt x="4438053" y="2014862"/>
                      <a:pt x="4436910" y="1994097"/>
                    </a:cubicBezTo>
                    <a:cubicBezTo>
                      <a:pt x="4423671" y="2004765"/>
                      <a:pt x="4431958" y="2022767"/>
                      <a:pt x="4426719" y="2052390"/>
                    </a:cubicBezTo>
                    <a:cubicBezTo>
                      <a:pt x="4435386" y="2053914"/>
                      <a:pt x="4444054" y="2055533"/>
                      <a:pt x="4452722" y="2057057"/>
                    </a:cubicBezTo>
                    <a:cubicBezTo>
                      <a:pt x="4452151" y="2072964"/>
                      <a:pt x="4450341" y="2085442"/>
                      <a:pt x="4445959" y="2090204"/>
                    </a:cubicBezTo>
                    <a:cubicBezTo>
                      <a:pt x="4444340" y="2113636"/>
                      <a:pt x="4457961" y="2100396"/>
                      <a:pt x="4458723" y="2118398"/>
                    </a:cubicBezTo>
                    <a:cubicBezTo>
                      <a:pt x="4467866" y="2108873"/>
                      <a:pt x="4448626" y="2098777"/>
                      <a:pt x="4452531" y="2074298"/>
                    </a:cubicBezTo>
                    <a:cubicBezTo>
                      <a:pt x="4455675" y="2075060"/>
                      <a:pt x="4455008" y="2085251"/>
                      <a:pt x="4455675" y="2092014"/>
                    </a:cubicBezTo>
                    <a:cubicBezTo>
                      <a:pt x="4456818" y="2074964"/>
                      <a:pt x="4476534" y="2062201"/>
                      <a:pt x="4471867" y="2103444"/>
                    </a:cubicBezTo>
                    <a:cubicBezTo>
                      <a:pt x="4480439" y="2107540"/>
                      <a:pt x="4480344" y="2086966"/>
                      <a:pt x="4481773" y="2070773"/>
                    </a:cubicBezTo>
                    <a:cubicBezTo>
                      <a:pt x="4494727" y="2070869"/>
                      <a:pt x="4504538" y="2096491"/>
                      <a:pt x="4511110" y="2067440"/>
                    </a:cubicBezTo>
                    <a:cubicBezTo>
                      <a:pt x="4515968" y="2072012"/>
                      <a:pt x="4509777" y="2078108"/>
                      <a:pt x="4510920" y="2093157"/>
                    </a:cubicBezTo>
                    <a:cubicBezTo>
                      <a:pt x="4527303" y="2060677"/>
                      <a:pt x="4561878" y="2074202"/>
                      <a:pt x="4579214" y="2105254"/>
                    </a:cubicBezTo>
                    <a:cubicBezTo>
                      <a:pt x="4600931" y="2095253"/>
                      <a:pt x="4609884" y="2104397"/>
                      <a:pt x="4644556" y="2082489"/>
                    </a:cubicBezTo>
                    <a:cubicBezTo>
                      <a:pt x="4644936" y="2097920"/>
                      <a:pt x="4640459" y="2099920"/>
                      <a:pt x="4641126" y="2116208"/>
                    </a:cubicBezTo>
                    <a:cubicBezTo>
                      <a:pt x="4646937" y="2081918"/>
                      <a:pt x="4659509" y="2117541"/>
                      <a:pt x="4664272" y="2077155"/>
                    </a:cubicBezTo>
                    <a:cubicBezTo>
                      <a:pt x="4666939" y="2082203"/>
                      <a:pt x="4669606" y="2087061"/>
                      <a:pt x="4674083" y="2087537"/>
                    </a:cubicBezTo>
                    <a:cubicBezTo>
                      <a:pt x="4676655" y="2088871"/>
                      <a:pt x="4683989" y="2117541"/>
                      <a:pt x="4677322" y="2113826"/>
                    </a:cubicBezTo>
                    <a:cubicBezTo>
                      <a:pt x="4686751" y="2136877"/>
                      <a:pt x="4684465" y="2079727"/>
                      <a:pt x="4687323" y="2072583"/>
                    </a:cubicBezTo>
                    <a:cubicBezTo>
                      <a:pt x="4681893" y="2068106"/>
                      <a:pt x="4662939" y="2048294"/>
                      <a:pt x="4661034" y="2085251"/>
                    </a:cubicBezTo>
                    <a:cubicBezTo>
                      <a:pt x="4652938" y="2067820"/>
                      <a:pt x="4635983" y="2072012"/>
                      <a:pt x="4628268" y="2053819"/>
                    </a:cubicBezTo>
                    <a:cubicBezTo>
                      <a:pt x="4622458" y="2054962"/>
                      <a:pt x="4620743" y="2067249"/>
                      <a:pt x="4621600" y="2087061"/>
                    </a:cubicBezTo>
                    <a:cubicBezTo>
                      <a:pt x="4598169" y="2057534"/>
                      <a:pt x="4572927" y="2080203"/>
                      <a:pt x="4560069" y="2033149"/>
                    </a:cubicBezTo>
                    <a:cubicBezTo>
                      <a:pt x="4569499" y="2022577"/>
                      <a:pt x="4588167" y="2031721"/>
                      <a:pt x="4608837" y="2033245"/>
                    </a:cubicBezTo>
                    <a:cubicBezTo>
                      <a:pt x="4606170" y="2000193"/>
                      <a:pt x="4581309" y="2021053"/>
                      <a:pt x="4573213" y="2001145"/>
                    </a:cubicBezTo>
                    <a:cubicBezTo>
                      <a:pt x="4576832" y="1987525"/>
                      <a:pt x="4593787" y="1998288"/>
                      <a:pt x="4583119" y="1968475"/>
                    </a:cubicBezTo>
                    <a:cubicBezTo>
                      <a:pt x="4595692" y="1974380"/>
                      <a:pt x="4594644" y="1980000"/>
                      <a:pt x="4602645" y="1963331"/>
                    </a:cubicBezTo>
                    <a:cubicBezTo>
                      <a:pt x="4582072" y="1970475"/>
                      <a:pt x="4563212" y="1894085"/>
                      <a:pt x="4589977" y="1883893"/>
                    </a:cubicBezTo>
                    <a:cubicBezTo>
                      <a:pt x="4601883" y="1892180"/>
                      <a:pt x="4588453" y="1909324"/>
                      <a:pt x="4596264" y="1927898"/>
                    </a:cubicBezTo>
                    <a:cubicBezTo>
                      <a:pt x="4601979" y="1926755"/>
                      <a:pt x="4603693" y="1914468"/>
                      <a:pt x="4602836" y="1894561"/>
                    </a:cubicBezTo>
                    <a:cubicBezTo>
                      <a:pt x="4613409" y="1929041"/>
                      <a:pt x="4620933" y="1879416"/>
                      <a:pt x="4625506" y="1915897"/>
                    </a:cubicBezTo>
                    <a:cubicBezTo>
                      <a:pt x="4638650" y="1909134"/>
                      <a:pt x="4625220" y="1880940"/>
                      <a:pt x="4629030" y="1847793"/>
                    </a:cubicBezTo>
                    <a:cubicBezTo>
                      <a:pt x="4627506" y="1867700"/>
                      <a:pt x="4616933" y="1912944"/>
                      <a:pt x="4609408" y="1878749"/>
                    </a:cubicBezTo>
                    <a:cubicBezTo>
                      <a:pt x="4609408" y="1878749"/>
                      <a:pt x="4613313" y="1870748"/>
                      <a:pt x="4614838" y="1863509"/>
                    </a:cubicBezTo>
                    <a:cubicBezTo>
                      <a:pt x="4616361" y="1856175"/>
                      <a:pt x="4615599" y="1849603"/>
                      <a:pt x="4606265" y="1852460"/>
                    </a:cubicBezTo>
                    <a:cubicBezTo>
                      <a:pt x="4608646" y="1833315"/>
                      <a:pt x="4624743" y="1853127"/>
                      <a:pt x="4622553" y="1820933"/>
                    </a:cubicBezTo>
                    <a:cubicBezTo>
                      <a:pt x="4611313" y="1812074"/>
                      <a:pt x="4608837" y="1834553"/>
                      <a:pt x="4603122" y="1817599"/>
                    </a:cubicBezTo>
                    <a:cubicBezTo>
                      <a:pt x="4601979" y="1802740"/>
                      <a:pt x="4605693" y="1801787"/>
                      <a:pt x="4609598" y="1801597"/>
                    </a:cubicBezTo>
                    <a:cubicBezTo>
                      <a:pt x="4609313" y="1793882"/>
                      <a:pt x="4591882" y="1795596"/>
                      <a:pt x="4590358" y="1772355"/>
                    </a:cubicBezTo>
                    <a:cubicBezTo>
                      <a:pt x="4584262" y="1786452"/>
                      <a:pt x="4594073" y="1798073"/>
                      <a:pt x="4586929" y="1814741"/>
                    </a:cubicBezTo>
                    <a:cubicBezTo>
                      <a:pt x="4580452" y="1795977"/>
                      <a:pt x="4567498" y="1803121"/>
                      <a:pt x="4567498" y="1828457"/>
                    </a:cubicBezTo>
                    <a:cubicBezTo>
                      <a:pt x="4561878" y="1825409"/>
                      <a:pt x="4560164" y="1812455"/>
                      <a:pt x="4561212" y="1792929"/>
                    </a:cubicBezTo>
                    <a:cubicBezTo>
                      <a:pt x="4547972" y="1814360"/>
                      <a:pt x="4536256" y="1786262"/>
                      <a:pt x="4525588" y="1812360"/>
                    </a:cubicBezTo>
                    <a:cubicBezTo>
                      <a:pt x="4524922" y="1830934"/>
                      <a:pt x="4537018" y="1818361"/>
                      <a:pt x="4541685" y="1823790"/>
                    </a:cubicBezTo>
                    <a:cubicBezTo>
                      <a:pt x="4538352" y="1895132"/>
                      <a:pt x="4517206" y="1797406"/>
                      <a:pt x="4509301" y="1826648"/>
                    </a:cubicBezTo>
                    <a:cubicBezTo>
                      <a:pt x="4509967" y="1839030"/>
                      <a:pt x="4518921" y="1831410"/>
                      <a:pt x="4518921" y="1845507"/>
                    </a:cubicBezTo>
                    <a:cubicBezTo>
                      <a:pt x="4515873" y="1860080"/>
                      <a:pt x="4507491" y="1859223"/>
                      <a:pt x="4502538" y="1868367"/>
                    </a:cubicBezTo>
                    <a:cubicBezTo>
                      <a:pt x="4497870" y="1865605"/>
                      <a:pt x="4501585" y="1842649"/>
                      <a:pt x="4496251" y="1841507"/>
                    </a:cubicBezTo>
                    <a:cubicBezTo>
                      <a:pt x="4497108" y="1830743"/>
                      <a:pt x="4502728" y="1834077"/>
                      <a:pt x="4502728" y="1842554"/>
                    </a:cubicBezTo>
                    <a:cubicBezTo>
                      <a:pt x="4516158" y="1825219"/>
                      <a:pt x="4492536" y="1829219"/>
                      <a:pt x="4493203" y="1815122"/>
                    </a:cubicBezTo>
                    <a:cubicBezTo>
                      <a:pt x="4492727" y="1816646"/>
                      <a:pt x="4486536" y="1854746"/>
                      <a:pt x="4496251" y="1850079"/>
                    </a:cubicBezTo>
                    <a:cubicBezTo>
                      <a:pt x="4496918" y="1875320"/>
                      <a:pt x="4488726" y="1875130"/>
                      <a:pt x="4489393" y="1900466"/>
                    </a:cubicBezTo>
                    <a:cubicBezTo>
                      <a:pt x="4479106" y="1902752"/>
                      <a:pt x="4478058" y="1882940"/>
                      <a:pt x="4466819" y="1887798"/>
                    </a:cubicBezTo>
                    <a:cubicBezTo>
                      <a:pt x="4469391" y="1856651"/>
                      <a:pt x="4476534" y="1893227"/>
                      <a:pt x="4483107" y="1873511"/>
                    </a:cubicBezTo>
                    <a:cubicBezTo>
                      <a:pt x="4482154" y="1861604"/>
                      <a:pt x="4475010" y="1864938"/>
                      <a:pt x="4470248" y="1862652"/>
                    </a:cubicBezTo>
                    <a:cubicBezTo>
                      <a:pt x="4462438" y="1864652"/>
                      <a:pt x="4472343" y="1823981"/>
                      <a:pt x="4460723" y="1835125"/>
                    </a:cubicBezTo>
                    <a:cubicBezTo>
                      <a:pt x="4461104" y="1851222"/>
                      <a:pt x="4462628" y="1864176"/>
                      <a:pt x="4466914" y="1870653"/>
                    </a:cubicBezTo>
                    <a:cubicBezTo>
                      <a:pt x="4464533" y="1904657"/>
                      <a:pt x="4445864" y="1891799"/>
                      <a:pt x="4431100" y="1890084"/>
                    </a:cubicBezTo>
                    <a:cubicBezTo>
                      <a:pt x="4428338" y="1872558"/>
                      <a:pt x="4423956" y="1849698"/>
                      <a:pt x="4431672" y="1821409"/>
                    </a:cubicBezTo>
                    <a:cubicBezTo>
                      <a:pt x="4424052" y="1824838"/>
                      <a:pt x="4418051" y="1852270"/>
                      <a:pt x="4424814" y="1871701"/>
                    </a:cubicBezTo>
                    <a:cubicBezTo>
                      <a:pt x="4419289" y="1895228"/>
                      <a:pt x="4407288" y="1864462"/>
                      <a:pt x="4402240" y="1859128"/>
                    </a:cubicBezTo>
                    <a:cubicBezTo>
                      <a:pt x="4411574" y="1852651"/>
                      <a:pt x="4404621" y="1830934"/>
                      <a:pt x="4409002" y="1825981"/>
                    </a:cubicBezTo>
                    <a:cubicBezTo>
                      <a:pt x="4401287" y="1808264"/>
                      <a:pt x="4407574" y="1860366"/>
                      <a:pt x="4392524" y="1857318"/>
                    </a:cubicBezTo>
                    <a:cubicBezTo>
                      <a:pt x="4379570" y="1839125"/>
                      <a:pt x="4396048" y="1794929"/>
                      <a:pt x="4376998" y="1785785"/>
                    </a:cubicBezTo>
                    <a:cubicBezTo>
                      <a:pt x="4378522" y="1767021"/>
                      <a:pt x="4394810" y="1780737"/>
                      <a:pt x="4393095" y="1797311"/>
                    </a:cubicBezTo>
                    <a:cubicBezTo>
                      <a:pt x="4399858" y="1793596"/>
                      <a:pt x="4400048" y="1785119"/>
                      <a:pt x="4396524" y="1772069"/>
                    </a:cubicBezTo>
                    <a:cubicBezTo>
                      <a:pt x="4402049" y="1769974"/>
                      <a:pt x="4402525" y="1779880"/>
                      <a:pt x="4402811" y="1790453"/>
                    </a:cubicBezTo>
                    <a:cubicBezTo>
                      <a:pt x="4409573" y="1786833"/>
                      <a:pt x="4409764" y="1778261"/>
                      <a:pt x="4406240" y="1765211"/>
                    </a:cubicBezTo>
                    <a:cubicBezTo>
                      <a:pt x="4428052" y="1748543"/>
                      <a:pt x="4441483" y="1751781"/>
                      <a:pt x="4461294" y="1740732"/>
                    </a:cubicBezTo>
                    <a:cubicBezTo>
                      <a:pt x="4464152" y="1716920"/>
                      <a:pt x="4456913" y="1717682"/>
                      <a:pt x="4458341" y="1697298"/>
                    </a:cubicBezTo>
                    <a:cubicBezTo>
                      <a:pt x="4442244" y="1731302"/>
                      <a:pt x="4429862" y="1683201"/>
                      <a:pt x="4416336" y="1706918"/>
                    </a:cubicBezTo>
                    <a:cubicBezTo>
                      <a:pt x="4426909" y="1627194"/>
                      <a:pt x="4469867" y="1612145"/>
                      <a:pt x="4497584" y="1609763"/>
                    </a:cubicBezTo>
                    <a:cubicBezTo>
                      <a:pt x="4501109" y="1628623"/>
                      <a:pt x="4498633" y="1634909"/>
                      <a:pt x="4503681" y="1662246"/>
                    </a:cubicBezTo>
                    <a:cubicBezTo>
                      <a:pt x="4507395" y="1659960"/>
                      <a:pt x="4511967" y="1648720"/>
                      <a:pt x="4507015" y="1645673"/>
                    </a:cubicBezTo>
                    <a:cubicBezTo>
                      <a:pt x="4510920" y="1618431"/>
                      <a:pt x="4515397" y="1647482"/>
                      <a:pt x="4520064" y="1622336"/>
                    </a:cubicBezTo>
                    <a:cubicBezTo>
                      <a:pt x="4519111" y="1610525"/>
                      <a:pt x="4512063" y="1613764"/>
                      <a:pt x="4507205" y="1611383"/>
                    </a:cubicBezTo>
                    <a:cubicBezTo>
                      <a:pt x="4522254" y="1609097"/>
                      <a:pt x="4543686" y="1553852"/>
                      <a:pt x="4549115" y="1601762"/>
                    </a:cubicBezTo>
                    <a:cubicBezTo>
                      <a:pt x="4553877" y="1587475"/>
                      <a:pt x="4544448" y="1569663"/>
                      <a:pt x="4546162" y="1549756"/>
                    </a:cubicBezTo>
                    <a:cubicBezTo>
                      <a:pt x="4581500" y="1565663"/>
                      <a:pt x="4579214" y="1563758"/>
                      <a:pt x="4620172" y="1562900"/>
                    </a:cubicBezTo>
                    <a:cubicBezTo>
                      <a:pt x="4609694" y="1547565"/>
                      <a:pt x="4608646" y="1518323"/>
                      <a:pt x="4623505" y="1537754"/>
                    </a:cubicBezTo>
                    <a:cubicBezTo>
                      <a:pt x="4627792" y="1498892"/>
                      <a:pt x="4607027" y="1521181"/>
                      <a:pt x="4604169" y="1499940"/>
                    </a:cubicBezTo>
                    <a:cubicBezTo>
                      <a:pt x="4606265" y="1489558"/>
                      <a:pt x="4628934" y="1501178"/>
                      <a:pt x="4630077" y="1521657"/>
                    </a:cubicBezTo>
                    <a:cubicBezTo>
                      <a:pt x="4634840" y="1509179"/>
                      <a:pt x="4640936" y="1500416"/>
                      <a:pt x="4643222" y="1480985"/>
                    </a:cubicBezTo>
                    <a:cubicBezTo>
                      <a:pt x="4647889" y="1495178"/>
                      <a:pt x="4660176" y="1490701"/>
                      <a:pt x="4659415" y="1518228"/>
                    </a:cubicBezTo>
                    <a:cubicBezTo>
                      <a:pt x="4671892" y="1502512"/>
                      <a:pt x="4676940" y="1516990"/>
                      <a:pt x="4688751" y="1506036"/>
                    </a:cubicBezTo>
                    <a:cubicBezTo>
                      <a:pt x="4687704" y="1487843"/>
                      <a:pt x="4679608" y="1453172"/>
                      <a:pt x="4695323" y="1464221"/>
                    </a:cubicBezTo>
                    <a:cubicBezTo>
                      <a:pt x="4693990" y="1447648"/>
                      <a:pt x="4686084" y="1447076"/>
                      <a:pt x="4688942" y="1420216"/>
                    </a:cubicBezTo>
                    <a:cubicBezTo>
                      <a:pt x="4679988" y="1432979"/>
                      <a:pt x="4661319" y="1443552"/>
                      <a:pt x="4656462" y="1405928"/>
                    </a:cubicBezTo>
                    <a:cubicBezTo>
                      <a:pt x="4630744" y="1464602"/>
                      <a:pt x="4621886" y="1459745"/>
                      <a:pt x="4581976" y="1427169"/>
                    </a:cubicBezTo>
                    <a:cubicBezTo>
                      <a:pt x="4580167" y="1445838"/>
                      <a:pt x="4588072" y="1440409"/>
                      <a:pt x="4588263" y="1454030"/>
                    </a:cubicBezTo>
                    <a:cubicBezTo>
                      <a:pt x="4585596" y="1452029"/>
                      <a:pt x="4585214" y="1456887"/>
                      <a:pt x="4585024" y="1462031"/>
                    </a:cubicBezTo>
                    <a:cubicBezTo>
                      <a:pt x="4578071" y="1459554"/>
                      <a:pt x="4578261" y="1439266"/>
                      <a:pt x="4578833" y="1418025"/>
                    </a:cubicBezTo>
                    <a:cubicBezTo>
                      <a:pt x="4572165" y="1419263"/>
                      <a:pt x="4575689" y="1449458"/>
                      <a:pt x="4569022" y="1450696"/>
                    </a:cubicBezTo>
                    <a:cubicBezTo>
                      <a:pt x="4559783" y="1441552"/>
                      <a:pt x="4565498" y="1437266"/>
                      <a:pt x="4565974" y="1415739"/>
                    </a:cubicBezTo>
                    <a:cubicBezTo>
                      <a:pt x="4553687" y="1464793"/>
                      <a:pt x="4540257" y="1404499"/>
                      <a:pt x="4533684" y="1461459"/>
                    </a:cubicBezTo>
                    <a:cubicBezTo>
                      <a:pt x="4517778" y="1463936"/>
                      <a:pt x="4513301" y="1438313"/>
                      <a:pt x="4501871" y="1430027"/>
                    </a:cubicBezTo>
                    <a:cubicBezTo>
                      <a:pt x="4498537" y="1440885"/>
                      <a:pt x="4498633" y="1461459"/>
                      <a:pt x="4492060" y="1462602"/>
                    </a:cubicBezTo>
                    <a:cubicBezTo>
                      <a:pt x="4486916" y="1440790"/>
                      <a:pt x="4499585" y="1419835"/>
                      <a:pt x="4492441" y="1393927"/>
                    </a:cubicBezTo>
                    <a:cubicBezTo>
                      <a:pt x="4486059" y="1392879"/>
                      <a:pt x="4488250" y="1416596"/>
                      <a:pt x="4479583" y="1408691"/>
                    </a:cubicBezTo>
                    <a:cubicBezTo>
                      <a:pt x="4486059" y="1423740"/>
                      <a:pt x="4487965" y="1456697"/>
                      <a:pt x="4472915" y="1450505"/>
                    </a:cubicBezTo>
                    <a:cubicBezTo>
                      <a:pt x="4478725" y="1423359"/>
                      <a:pt x="4480439" y="1404023"/>
                      <a:pt x="4466914" y="1389355"/>
                    </a:cubicBezTo>
                    <a:cubicBezTo>
                      <a:pt x="4473867" y="1443362"/>
                      <a:pt x="4450722" y="1422407"/>
                      <a:pt x="4444340" y="1410977"/>
                    </a:cubicBezTo>
                    <a:cubicBezTo>
                      <a:pt x="4439006" y="1411072"/>
                      <a:pt x="4447673" y="1448315"/>
                      <a:pt x="4434434" y="1443647"/>
                    </a:cubicBezTo>
                    <a:cubicBezTo>
                      <a:pt x="4425766" y="1403738"/>
                      <a:pt x="4448150" y="1371924"/>
                      <a:pt x="4463581" y="1397356"/>
                    </a:cubicBezTo>
                    <a:cubicBezTo>
                      <a:pt x="4453865" y="1357637"/>
                      <a:pt x="4439482" y="1388879"/>
                      <a:pt x="4431767" y="1374401"/>
                    </a:cubicBezTo>
                    <a:cubicBezTo>
                      <a:pt x="4429766" y="1385449"/>
                      <a:pt x="4429766" y="1440599"/>
                      <a:pt x="4418432" y="1449362"/>
                    </a:cubicBezTo>
                    <a:cubicBezTo>
                      <a:pt x="4410050" y="1441742"/>
                      <a:pt x="4404144" y="1428026"/>
                      <a:pt x="4406049" y="1395546"/>
                    </a:cubicBezTo>
                    <a:cubicBezTo>
                      <a:pt x="4416050" y="1403547"/>
                      <a:pt x="4412050" y="1424597"/>
                      <a:pt x="4418622" y="1423549"/>
                    </a:cubicBezTo>
                    <a:cubicBezTo>
                      <a:pt x="4434720" y="1388212"/>
                      <a:pt x="4399763" y="1379735"/>
                      <a:pt x="4419003" y="1372115"/>
                    </a:cubicBezTo>
                    <a:cubicBezTo>
                      <a:pt x="4415765" y="1352017"/>
                      <a:pt x="4399001" y="1365161"/>
                      <a:pt x="4390333" y="1358303"/>
                    </a:cubicBezTo>
                    <a:cubicBezTo>
                      <a:pt x="4391095" y="1374496"/>
                      <a:pt x="4412145" y="1377734"/>
                      <a:pt x="4399382" y="1420120"/>
                    </a:cubicBezTo>
                    <a:cubicBezTo>
                      <a:pt x="4388047" y="1422692"/>
                      <a:pt x="4382999" y="1409834"/>
                      <a:pt x="4380427" y="1390974"/>
                    </a:cubicBezTo>
                    <a:cubicBezTo>
                      <a:pt x="4378617" y="1413453"/>
                      <a:pt x="4355376" y="1407071"/>
                      <a:pt x="4358234" y="1369733"/>
                    </a:cubicBezTo>
                    <a:cubicBezTo>
                      <a:pt x="4342327" y="1366781"/>
                      <a:pt x="4322229" y="1374020"/>
                      <a:pt x="4323468" y="1328966"/>
                    </a:cubicBezTo>
                    <a:cubicBezTo>
                      <a:pt x="4318896" y="1330205"/>
                      <a:pt x="4322134" y="1354493"/>
                      <a:pt x="4316895" y="1353636"/>
                    </a:cubicBezTo>
                    <a:cubicBezTo>
                      <a:pt x="4337088" y="1382878"/>
                      <a:pt x="4322325" y="1419168"/>
                      <a:pt x="4315848" y="1456697"/>
                    </a:cubicBezTo>
                    <a:cubicBezTo>
                      <a:pt x="4303179" y="1439456"/>
                      <a:pt x="4310799" y="1424693"/>
                      <a:pt x="4306990" y="1386116"/>
                    </a:cubicBezTo>
                    <a:cubicBezTo>
                      <a:pt x="4298798" y="1403261"/>
                      <a:pt x="4283463" y="1399356"/>
                      <a:pt x="4277748" y="1423835"/>
                    </a:cubicBezTo>
                    <a:cubicBezTo>
                      <a:pt x="4251554" y="1388879"/>
                      <a:pt x="4228122" y="1425169"/>
                      <a:pt x="4208692" y="1385069"/>
                    </a:cubicBezTo>
                    <a:cubicBezTo>
                      <a:pt x="4208025" y="1362399"/>
                      <a:pt x="4220883" y="1380687"/>
                      <a:pt x="4218502" y="1352493"/>
                    </a:cubicBezTo>
                    <a:cubicBezTo>
                      <a:pt x="4215931" y="1358018"/>
                      <a:pt x="4209739" y="1364304"/>
                      <a:pt x="4209168" y="1350874"/>
                    </a:cubicBezTo>
                    <a:cubicBezTo>
                      <a:pt x="4205453" y="1351541"/>
                      <a:pt x="4206310" y="1365923"/>
                      <a:pt x="4205643" y="1375924"/>
                    </a:cubicBezTo>
                    <a:cubicBezTo>
                      <a:pt x="4191451" y="1372019"/>
                      <a:pt x="4187927" y="1341825"/>
                      <a:pt x="4174687" y="1335634"/>
                    </a:cubicBezTo>
                    <a:cubicBezTo>
                      <a:pt x="4175639" y="1347159"/>
                      <a:pt x="4180021" y="1350207"/>
                      <a:pt x="4180593" y="1362590"/>
                    </a:cubicBezTo>
                    <a:cubicBezTo>
                      <a:pt x="4124681" y="1347064"/>
                      <a:pt x="4098296" y="1364876"/>
                      <a:pt x="4042194" y="1362304"/>
                    </a:cubicBezTo>
                    <a:cubicBezTo>
                      <a:pt x="4053815" y="1350016"/>
                      <a:pt x="4062768" y="1343920"/>
                      <a:pt x="4070864" y="1341825"/>
                    </a:cubicBezTo>
                    <a:cubicBezTo>
                      <a:pt x="4052100" y="1272007"/>
                      <a:pt x="4020191" y="1360208"/>
                      <a:pt x="3999141" y="1311059"/>
                    </a:cubicBezTo>
                    <a:cubicBezTo>
                      <a:pt x="4005332" y="1295057"/>
                      <a:pt x="4010762" y="1299629"/>
                      <a:pt x="4006190" y="1269340"/>
                    </a:cubicBezTo>
                    <a:cubicBezTo>
                      <a:pt x="3976567" y="1274579"/>
                      <a:pt x="3951230" y="1312679"/>
                      <a:pt x="3940944" y="1239717"/>
                    </a:cubicBezTo>
                    <a:cubicBezTo>
                      <a:pt x="3959898" y="1232954"/>
                      <a:pt x="3980853" y="1253433"/>
                      <a:pt x="3979901" y="1169708"/>
                    </a:cubicBezTo>
                    <a:cubicBezTo>
                      <a:pt x="3975805" y="1168946"/>
                      <a:pt x="3971614" y="1168089"/>
                      <a:pt x="3967423" y="1167327"/>
                    </a:cubicBezTo>
                    <a:cubicBezTo>
                      <a:pt x="3967328" y="1127513"/>
                      <a:pt x="3975043" y="1112082"/>
                      <a:pt x="3984378" y="1101700"/>
                    </a:cubicBezTo>
                    <a:cubicBezTo>
                      <a:pt x="3994188" y="1100843"/>
                      <a:pt x="3975996" y="1124941"/>
                      <a:pt x="3986949" y="1127894"/>
                    </a:cubicBezTo>
                    <a:cubicBezTo>
                      <a:pt x="3996284" y="1047026"/>
                      <a:pt x="4045337" y="1025309"/>
                      <a:pt x="4061911" y="1124941"/>
                    </a:cubicBezTo>
                    <a:cubicBezTo>
                      <a:pt x="4073055" y="1091699"/>
                      <a:pt x="4050005" y="1072268"/>
                      <a:pt x="4041242" y="1060742"/>
                    </a:cubicBezTo>
                    <a:cubicBezTo>
                      <a:pt x="4045242" y="1024738"/>
                      <a:pt x="4061435" y="1026833"/>
                      <a:pt x="4067245" y="996830"/>
                    </a:cubicBezTo>
                    <a:cubicBezTo>
                      <a:pt x="4073055" y="1022452"/>
                      <a:pt x="4081438" y="1010260"/>
                      <a:pt x="4082199" y="1034167"/>
                    </a:cubicBezTo>
                    <a:cubicBezTo>
                      <a:pt x="4089248" y="1031882"/>
                      <a:pt x="4083057" y="988638"/>
                      <a:pt x="4089248" y="983876"/>
                    </a:cubicBezTo>
                    <a:cubicBezTo>
                      <a:pt x="4096487" y="987971"/>
                      <a:pt x="4094582" y="1014737"/>
                      <a:pt x="4104393" y="1012641"/>
                    </a:cubicBezTo>
                    <a:cubicBezTo>
                      <a:pt x="4110203" y="962730"/>
                      <a:pt x="4126014" y="1004450"/>
                      <a:pt x="4138492" y="1019118"/>
                    </a:cubicBezTo>
                    <a:cubicBezTo>
                      <a:pt x="4157732" y="976541"/>
                      <a:pt x="4189260" y="1009879"/>
                      <a:pt x="4201357" y="970921"/>
                    </a:cubicBezTo>
                    <a:cubicBezTo>
                      <a:pt x="4211073" y="980256"/>
                      <a:pt x="4214882" y="1003783"/>
                      <a:pt x="4225741" y="1010069"/>
                    </a:cubicBezTo>
                    <a:cubicBezTo>
                      <a:pt x="4226979" y="989971"/>
                      <a:pt x="4236695" y="996067"/>
                      <a:pt x="4235552" y="968921"/>
                    </a:cubicBezTo>
                    <a:cubicBezTo>
                      <a:pt x="4262413" y="974541"/>
                      <a:pt x="4269461" y="983209"/>
                      <a:pt x="4298226" y="989114"/>
                    </a:cubicBezTo>
                    <a:cubicBezTo>
                      <a:pt x="4298131" y="967112"/>
                      <a:pt x="4287844" y="970160"/>
                      <a:pt x="4279367" y="968445"/>
                    </a:cubicBezTo>
                    <a:cubicBezTo>
                      <a:pt x="4292035" y="956063"/>
                      <a:pt x="4298988" y="926535"/>
                      <a:pt x="4311561" y="914153"/>
                    </a:cubicBezTo>
                    <a:cubicBezTo>
                      <a:pt x="4314514" y="920915"/>
                      <a:pt x="4316229" y="930726"/>
                      <a:pt x="4317658" y="941108"/>
                    </a:cubicBezTo>
                    <a:cubicBezTo>
                      <a:pt x="4323182" y="931012"/>
                      <a:pt x="4330231" y="925487"/>
                      <a:pt x="4330707" y="900341"/>
                    </a:cubicBezTo>
                    <a:cubicBezTo>
                      <a:pt x="4326230" y="873386"/>
                      <a:pt x="4312514" y="915486"/>
                      <a:pt x="4315086" y="880244"/>
                    </a:cubicBezTo>
                    <a:cubicBezTo>
                      <a:pt x="4297274" y="892817"/>
                      <a:pt x="4267841" y="878815"/>
                      <a:pt x="4268318" y="820236"/>
                    </a:cubicBezTo>
                    <a:cubicBezTo>
                      <a:pt x="4264508" y="792899"/>
                      <a:pt x="4264032" y="843763"/>
                      <a:pt x="4268032" y="845954"/>
                    </a:cubicBezTo>
                    <a:cubicBezTo>
                      <a:pt x="4255269" y="822713"/>
                      <a:pt x="4254697" y="864718"/>
                      <a:pt x="4236790" y="848716"/>
                    </a:cubicBezTo>
                    <a:cubicBezTo>
                      <a:pt x="4230884" y="844048"/>
                      <a:pt x="4234695" y="814997"/>
                      <a:pt x="4224789" y="820617"/>
                    </a:cubicBezTo>
                    <a:cubicBezTo>
                      <a:pt x="4224598" y="805091"/>
                      <a:pt x="4228789" y="803282"/>
                      <a:pt x="4228218" y="786898"/>
                    </a:cubicBezTo>
                    <a:cubicBezTo>
                      <a:pt x="4214882" y="789280"/>
                      <a:pt x="4187450" y="793661"/>
                      <a:pt x="4182402" y="752132"/>
                    </a:cubicBezTo>
                    <a:cubicBezTo>
                      <a:pt x="4165543" y="770801"/>
                      <a:pt x="4142207" y="738797"/>
                      <a:pt x="4126395" y="784327"/>
                    </a:cubicBezTo>
                    <a:cubicBezTo>
                      <a:pt x="4115823" y="722224"/>
                      <a:pt x="4082866" y="796519"/>
                      <a:pt x="4074675" y="739940"/>
                    </a:cubicBezTo>
                    <a:cubicBezTo>
                      <a:pt x="4069436" y="747560"/>
                      <a:pt x="4070769" y="775754"/>
                      <a:pt x="4067722" y="790232"/>
                    </a:cubicBezTo>
                    <a:cubicBezTo>
                      <a:pt x="4066673" y="760800"/>
                      <a:pt x="4060387" y="755180"/>
                      <a:pt x="4058482" y="788423"/>
                    </a:cubicBezTo>
                    <a:cubicBezTo>
                      <a:pt x="4031241" y="767658"/>
                      <a:pt x="3987521" y="820236"/>
                      <a:pt x="3969519" y="762610"/>
                    </a:cubicBezTo>
                    <a:cubicBezTo>
                      <a:pt x="3961137" y="798233"/>
                      <a:pt x="3931990" y="796709"/>
                      <a:pt x="3920084" y="770230"/>
                    </a:cubicBezTo>
                    <a:cubicBezTo>
                      <a:pt x="3921798" y="763658"/>
                      <a:pt x="3923513" y="757085"/>
                      <a:pt x="3923608" y="745179"/>
                    </a:cubicBezTo>
                    <a:cubicBezTo>
                      <a:pt x="3888175" y="699745"/>
                      <a:pt x="3859791" y="753085"/>
                      <a:pt x="3841407" y="659073"/>
                    </a:cubicBezTo>
                    <a:cubicBezTo>
                      <a:pt x="3851409" y="629546"/>
                      <a:pt x="3852075" y="691077"/>
                      <a:pt x="3864839" y="681266"/>
                    </a:cubicBezTo>
                    <a:cubicBezTo>
                      <a:pt x="3840836" y="580682"/>
                      <a:pt x="3775018" y="669455"/>
                      <a:pt x="3744252" y="595922"/>
                    </a:cubicBezTo>
                    <a:cubicBezTo>
                      <a:pt x="3721297" y="657835"/>
                      <a:pt x="3704914" y="533343"/>
                      <a:pt x="3693198" y="602590"/>
                    </a:cubicBezTo>
                    <a:cubicBezTo>
                      <a:pt x="3687674" y="600209"/>
                      <a:pt x="3683483" y="594970"/>
                      <a:pt x="3681864" y="582968"/>
                    </a:cubicBezTo>
                    <a:cubicBezTo>
                      <a:pt x="3676148" y="591827"/>
                      <a:pt x="3671100" y="603257"/>
                      <a:pt x="3665957" y="614115"/>
                    </a:cubicBezTo>
                    <a:cubicBezTo>
                      <a:pt x="3662623" y="610400"/>
                      <a:pt x="3658908" y="597446"/>
                      <a:pt x="3663575" y="596398"/>
                    </a:cubicBezTo>
                    <a:cubicBezTo>
                      <a:pt x="3655860" y="580873"/>
                      <a:pt x="3649193" y="590588"/>
                      <a:pt x="3642239" y="609257"/>
                    </a:cubicBezTo>
                    <a:cubicBezTo>
                      <a:pt x="3624332" y="603447"/>
                      <a:pt x="3608997" y="593351"/>
                      <a:pt x="3594614" y="587064"/>
                    </a:cubicBezTo>
                    <a:cubicBezTo>
                      <a:pt x="3580137" y="580873"/>
                      <a:pt x="3565754" y="578682"/>
                      <a:pt x="3548704" y="588969"/>
                    </a:cubicBezTo>
                    <a:cubicBezTo>
                      <a:pt x="3527463" y="538391"/>
                      <a:pt x="3485744" y="570871"/>
                      <a:pt x="3458883" y="577634"/>
                    </a:cubicBezTo>
                    <a:cubicBezTo>
                      <a:pt x="3400781" y="528009"/>
                      <a:pt x="3339249" y="585635"/>
                      <a:pt x="3298482" y="524675"/>
                    </a:cubicBezTo>
                    <a:cubicBezTo>
                      <a:pt x="3298673" y="545535"/>
                      <a:pt x="3292291" y="542106"/>
                      <a:pt x="3293434" y="566871"/>
                    </a:cubicBezTo>
                    <a:cubicBezTo>
                      <a:pt x="3284290" y="568681"/>
                      <a:pt x="3285433" y="546297"/>
                      <a:pt x="3287148" y="522008"/>
                    </a:cubicBezTo>
                    <a:cubicBezTo>
                      <a:pt x="3276956" y="530200"/>
                      <a:pt x="3280765" y="545630"/>
                      <a:pt x="3276575" y="562775"/>
                    </a:cubicBezTo>
                    <a:cubicBezTo>
                      <a:pt x="3274003" y="526866"/>
                      <a:pt x="3270574" y="542106"/>
                      <a:pt x="3260287" y="550202"/>
                    </a:cubicBezTo>
                    <a:cubicBezTo>
                      <a:pt x="3258573" y="512293"/>
                      <a:pt x="3274098" y="542773"/>
                      <a:pt x="3273717" y="510007"/>
                    </a:cubicBezTo>
                    <a:cubicBezTo>
                      <a:pt x="3262764" y="524675"/>
                      <a:pt x="3238094" y="530962"/>
                      <a:pt x="3239808" y="562585"/>
                    </a:cubicBezTo>
                    <a:cubicBezTo>
                      <a:pt x="3229998" y="568871"/>
                      <a:pt x="3231331" y="548488"/>
                      <a:pt x="3233331" y="526294"/>
                    </a:cubicBezTo>
                    <a:cubicBezTo>
                      <a:pt x="3199613" y="525342"/>
                      <a:pt x="3190469" y="582683"/>
                      <a:pt x="3156560" y="533819"/>
                    </a:cubicBezTo>
                    <a:cubicBezTo>
                      <a:pt x="3159227" y="545916"/>
                      <a:pt x="3156846" y="547631"/>
                      <a:pt x="3155036" y="559632"/>
                    </a:cubicBezTo>
                    <a:cubicBezTo>
                      <a:pt x="3144844" y="561918"/>
                      <a:pt x="3141129" y="548869"/>
                      <a:pt x="3139891" y="529819"/>
                    </a:cubicBezTo>
                    <a:cubicBezTo>
                      <a:pt x="3131414" y="523723"/>
                      <a:pt x="3131128" y="551250"/>
                      <a:pt x="3124365" y="552107"/>
                    </a:cubicBezTo>
                    <a:cubicBezTo>
                      <a:pt x="3110459" y="548678"/>
                      <a:pt x="3115126" y="501053"/>
                      <a:pt x="3099219" y="502673"/>
                    </a:cubicBezTo>
                    <a:cubicBezTo>
                      <a:pt x="3105125" y="549821"/>
                      <a:pt x="3078455" y="514198"/>
                      <a:pt x="3071406" y="539630"/>
                    </a:cubicBezTo>
                    <a:cubicBezTo>
                      <a:pt x="3062739" y="533438"/>
                      <a:pt x="3063786" y="504577"/>
                      <a:pt x="3054166" y="500577"/>
                    </a:cubicBezTo>
                    <a:cubicBezTo>
                      <a:pt x="3051975" y="520103"/>
                      <a:pt x="3061596" y="512102"/>
                      <a:pt x="3060834" y="528295"/>
                    </a:cubicBezTo>
                    <a:cubicBezTo>
                      <a:pt x="3030544" y="532486"/>
                      <a:pt x="3023019" y="513340"/>
                      <a:pt x="2993492" y="520865"/>
                    </a:cubicBezTo>
                    <a:cubicBezTo>
                      <a:pt x="2979966" y="524199"/>
                      <a:pt x="2963774" y="505816"/>
                      <a:pt x="2955582" y="510959"/>
                    </a:cubicBezTo>
                    <a:cubicBezTo>
                      <a:pt x="2946343" y="516960"/>
                      <a:pt x="2941771" y="545344"/>
                      <a:pt x="2933580" y="548869"/>
                    </a:cubicBezTo>
                    <a:cubicBezTo>
                      <a:pt x="2919102" y="555251"/>
                      <a:pt x="2895956" y="515246"/>
                      <a:pt x="2889098" y="554774"/>
                    </a:cubicBezTo>
                    <a:cubicBezTo>
                      <a:pt x="2864428" y="529152"/>
                      <a:pt x="2837663" y="537725"/>
                      <a:pt x="2802801" y="532295"/>
                    </a:cubicBezTo>
                    <a:cubicBezTo>
                      <a:pt x="2803563" y="494767"/>
                      <a:pt x="2771750" y="523056"/>
                      <a:pt x="2764416" y="531057"/>
                    </a:cubicBezTo>
                    <a:cubicBezTo>
                      <a:pt x="2757272" y="521532"/>
                      <a:pt x="2762510" y="517436"/>
                      <a:pt x="2764796" y="496100"/>
                    </a:cubicBezTo>
                    <a:cubicBezTo>
                      <a:pt x="2755938" y="502482"/>
                      <a:pt x="2750128" y="523342"/>
                      <a:pt x="2738317" y="515531"/>
                    </a:cubicBezTo>
                    <a:cubicBezTo>
                      <a:pt x="2730507" y="507435"/>
                      <a:pt x="2736888" y="491719"/>
                      <a:pt x="2739555" y="471907"/>
                    </a:cubicBezTo>
                    <a:cubicBezTo>
                      <a:pt x="2734222" y="466573"/>
                      <a:pt x="2733364" y="482861"/>
                      <a:pt x="2731840" y="496291"/>
                    </a:cubicBezTo>
                    <a:cubicBezTo>
                      <a:pt x="2717457" y="508006"/>
                      <a:pt x="2704884" y="492290"/>
                      <a:pt x="2692883" y="479813"/>
                    </a:cubicBezTo>
                    <a:cubicBezTo>
                      <a:pt x="2680977" y="467240"/>
                      <a:pt x="2669070" y="458286"/>
                      <a:pt x="2654783" y="483908"/>
                    </a:cubicBezTo>
                    <a:cubicBezTo>
                      <a:pt x="2648115" y="451809"/>
                      <a:pt x="2615635" y="503339"/>
                      <a:pt x="2614302" y="437045"/>
                    </a:cubicBezTo>
                    <a:cubicBezTo>
                      <a:pt x="2609444" y="446094"/>
                      <a:pt x="2602014" y="441236"/>
                      <a:pt x="2600490" y="468287"/>
                    </a:cubicBezTo>
                    <a:cubicBezTo>
                      <a:pt x="2593061" y="467621"/>
                      <a:pt x="2596490" y="442284"/>
                      <a:pt x="2593728" y="431140"/>
                    </a:cubicBezTo>
                    <a:cubicBezTo>
                      <a:pt x="2587536" y="490576"/>
                      <a:pt x="2564105" y="430473"/>
                      <a:pt x="2551627" y="427901"/>
                    </a:cubicBezTo>
                    <a:cubicBezTo>
                      <a:pt x="2541245" y="425806"/>
                      <a:pt x="2524672" y="470764"/>
                      <a:pt x="2520766" y="419043"/>
                    </a:cubicBezTo>
                    <a:cubicBezTo>
                      <a:pt x="2502383" y="477241"/>
                      <a:pt x="2489238" y="422186"/>
                      <a:pt x="2468474" y="412947"/>
                    </a:cubicBezTo>
                    <a:cubicBezTo>
                      <a:pt x="2465616" y="410661"/>
                      <a:pt x="2468093" y="396754"/>
                      <a:pt x="2468855" y="386658"/>
                    </a:cubicBezTo>
                    <a:cubicBezTo>
                      <a:pt x="2435898" y="409804"/>
                      <a:pt x="2420468" y="368370"/>
                      <a:pt x="2402942" y="349320"/>
                    </a:cubicBezTo>
                    <a:cubicBezTo>
                      <a:pt x="2394179" y="347987"/>
                      <a:pt x="2388178" y="365036"/>
                      <a:pt x="2382939" y="387325"/>
                    </a:cubicBezTo>
                    <a:cubicBezTo>
                      <a:pt x="2369700" y="391802"/>
                      <a:pt x="2372652" y="360369"/>
                      <a:pt x="2364080" y="354749"/>
                    </a:cubicBezTo>
                    <a:cubicBezTo>
                      <a:pt x="2360651" y="395230"/>
                      <a:pt x="2343887" y="344367"/>
                      <a:pt x="2340077" y="382753"/>
                    </a:cubicBezTo>
                    <a:cubicBezTo>
                      <a:pt x="2334743" y="349129"/>
                      <a:pt x="2318360" y="359131"/>
                      <a:pt x="2306834" y="363322"/>
                    </a:cubicBezTo>
                    <a:cubicBezTo>
                      <a:pt x="2314455" y="360655"/>
                      <a:pt x="2291975" y="384372"/>
                      <a:pt x="2286260" y="383515"/>
                    </a:cubicBezTo>
                    <a:cubicBezTo>
                      <a:pt x="2278641" y="382467"/>
                      <a:pt x="2276259" y="363322"/>
                      <a:pt x="2268925" y="360274"/>
                    </a:cubicBezTo>
                    <a:cubicBezTo>
                      <a:pt x="2260924" y="357130"/>
                      <a:pt x="2248541" y="384563"/>
                      <a:pt x="2239683" y="386753"/>
                    </a:cubicBezTo>
                    <a:cubicBezTo>
                      <a:pt x="2226634" y="390087"/>
                      <a:pt x="2200726" y="396183"/>
                      <a:pt x="2182057" y="377609"/>
                    </a:cubicBezTo>
                    <a:cubicBezTo>
                      <a:pt x="2175485" y="396659"/>
                      <a:pt x="2174532" y="391897"/>
                      <a:pt x="2173389" y="419615"/>
                    </a:cubicBezTo>
                    <a:cubicBezTo>
                      <a:pt x="2168532" y="385229"/>
                      <a:pt x="2160626" y="385325"/>
                      <a:pt x="2151768" y="391992"/>
                    </a:cubicBezTo>
                    <a:cubicBezTo>
                      <a:pt x="2143005" y="398659"/>
                      <a:pt x="2133480" y="411709"/>
                      <a:pt x="2125098" y="403803"/>
                    </a:cubicBezTo>
                    <a:cubicBezTo>
                      <a:pt x="2130050" y="381229"/>
                      <a:pt x="2138147" y="385991"/>
                      <a:pt x="2142243" y="355988"/>
                    </a:cubicBezTo>
                    <a:cubicBezTo>
                      <a:pt x="2124622" y="420948"/>
                      <a:pt x="2097284" y="358750"/>
                      <a:pt x="2075948" y="368751"/>
                    </a:cubicBezTo>
                    <a:cubicBezTo>
                      <a:pt x="2083092" y="329889"/>
                      <a:pt x="2098428" y="367322"/>
                      <a:pt x="2104047" y="315697"/>
                    </a:cubicBezTo>
                    <a:cubicBezTo>
                      <a:pt x="2105857" y="368084"/>
                      <a:pt x="2127479" y="325603"/>
                      <a:pt x="2138909" y="345605"/>
                    </a:cubicBezTo>
                    <a:cubicBezTo>
                      <a:pt x="2110334" y="281788"/>
                      <a:pt x="2057756" y="269120"/>
                      <a:pt x="2032038" y="245593"/>
                    </a:cubicBezTo>
                    <a:cubicBezTo>
                      <a:pt x="2055184" y="174441"/>
                      <a:pt x="2086045" y="283978"/>
                      <a:pt x="2109857" y="200730"/>
                    </a:cubicBezTo>
                    <a:cubicBezTo>
                      <a:pt x="2121669" y="226828"/>
                      <a:pt x="2124812" y="222352"/>
                      <a:pt x="2132241" y="244640"/>
                    </a:cubicBezTo>
                    <a:cubicBezTo>
                      <a:pt x="2133289" y="220542"/>
                      <a:pt x="2136909" y="204064"/>
                      <a:pt x="2144624" y="195110"/>
                    </a:cubicBezTo>
                    <a:cubicBezTo>
                      <a:pt x="2146719" y="230257"/>
                      <a:pt x="2158721" y="230353"/>
                      <a:pt x="2169770" y="230353"/>
                    </a:cubicBezTo>
                    <a:cubicBezTo>
                      <a:pt x="2181295" y="230162"/>
                      <a:pt x="2191963" y="229781"/>
                      <a:pt x="2191106" y="264452"/>
                    </a:cubicBezTo>
                    <a:cubicBezTo>
                      <a:pt x="2203107" y="220637"/>
                      <a:pt x="2209680" y="264452"/>
                      <a:pt x="2217776" y="254927"/>
                    </a:cubicBezTo>
                    <a:cubicBezTo>
                      <a:pt x="2219014" y="242450"/>
                      <a:pt x="2210918" y="249784"/>
                      <a:pt x="2213013" y="235592"/>
                    </a:cubicBezTo>
                    <a:cubicBezTo>
                      <a:pt x="2220919" y="189967"/>
                      <a:pt x="2249018" y="234163"/>
                      <a:pt x="2243207" y="254070"/>
                    </a:cubicBezTo>
                    <a:cubicBezTo>
                      <a:pt x="2261210" y="210350"/>
                      <a:pt x="2273307" y="253118"/>
                      <a:pt x="2288070" y="277216"/>
                    </a:cubicBezTo>
                    <a:cubicBezTo>
                      <a:pt x="2302644" y="248736"/>
                      <a:pt x="2350650" y="231115"/>
                      <a:pt x="2354745" y="289408"/>
                    </a:cubicBezTo>
                    <a:cubicBezTo>
                      <a:pt x="2359317" y="288741"/>
                      <a:pt x="2362175" y="276549"/>
                      <a:pt x="2363984" y="256832"/>
                    </a:cubicBezTo>
                    <a:cubicBezTo>
                      <a:pt x="2389416" y="269881"/>
                      <a:pt x="2403228" y="287027"/>
                      <a:pt x="2433993" y="261500"/>
                    </a:cubicBezTo>
                    <a:cubicBezTo>
                      <a:pt x="2413896" y="232258"/>
                      <a:pt x="2390464" y="265405"/>
                      <a:pt x="2382463" y="209588"/>
                    </a:cubicBezTo>
                    <a:cubicBezTo>
                      <a:pt x="2385130" y="201397"/>
                      <a:pt x="2389130" y="202445"/>
                      <a:pt x="2390464" y="185395"/>
                    </a:cubicBezTo>
                    <a:cubicBezTo>
                      <a:pt x="2399132" y="193681"/>
                      <a:pt x="2399513" y="195682"/>
                      <a:pt x="2408371" y="182252"/>
                    </a:cubicBezTo>
                    <a:cubicBezTo>
                      <a:pt x="2414181" y="205969"/>
                      <a:pt x="2427230" y="227876"/>
                      <a:pt x="2438660" y="200921"/>
                    </a:cubicBezTo>
                    <a:cubicBezTo>
                      <a:pt x="2441423" y="246164"/>
                      <a:pt x="2458568" y="226638"/>
                      <a:pt x="2464187" y="270358"/>
                    </a:cubicBezTo>
                    <a:cubicBezTo>
                      <a:pt x="2456663" y="234068"/>
                      <a:pt x="2471903" y="244354"/>
                      <a:pt x="2480761" y="239782"/>
                    </a:cubicBezTo>
                    <a:cubicBezTo>
                      <a:pt x="2444852" y="173679"/>
                      <a:pt x="2400560" y="182823"/>
                      <a:pt x="2373224" y="144342"/>
                    </a:cubicBezTo>
                    <a:cubicBezTo>
                      <a:pt x="2367128" y="151200"/>
                      <a:pt x="2352269" y="189395"/>
                      <a:pt x="2353031" y="146723"/>
                    </a:cubicBezTo>
                    <a:cubicBezTo>
                      <a:pt x="2345601" y="153486"/>
                      <a:pt x="2340553" y="177965"/>
                      <a:pt x="2333123" y="184728"/>
                    </a:cubicBezTo>
                    <a:cubicBezTo>
                      <a:pt x="2338267" y="169678"/>
                      <a:pt x="2332076" y="169964"/>
                      <a:pt x="2327980" y="147581"/>
                    </a:cubicBezTo>
                    <a:cubicBezTo>
                      <a:pt x="2323313" y="147104"/>
                      <a:pt x="2322646" y="175298"/>
                      <a:pt x="2317407" y="170917"/>
                    </a:cubicBezTo>
                    <a:cubicBezTo>
                      <a:pt x="2306644" y="174441"/>
                      <a:pt x="2318360" y="128435"/>
                      <a:pt x="2307692" y="132055"/>
                    </a:cubicBezTo>
                    <a:cubicBezTo>
                      <a:pt x="2306644" y="146914"/>
                      <a:pt x="2303691" y="147676"/>
                      <a:pt x="2300643" y="147581"/>
                    </a:cubicBezTo>
                    <a:cubicBezTo>
                      <a:pt x="2288261" y="81477"/>
                      <a:pt x="2236159" y="138056"/>
                      <a:pt x="2222062" y="104623"/>
                    </a:cubicBezTo>
                    <a:cubicBezTo>
                      <a:pt x="2209489" y="123292"/>
                      <a:pt x="2199869" y="115958"/>
                      <a:pt x="2189391" y="107099"/>
                    </a:cubicBezTo>
                    <a:cubicBezTo>
                      <a:pt x="2179104" y="98050"/>
                      <a:pt x="2168341" y="87097"/>
                      <a:pt x="2152244" y="99003"/>
                    </a:cubicBezTo>
                    <a:cubicBezTo>
                      <a:pt x="2144528" y="75095"/>
                      <a:pt x="2129479" y="54712"/>
                      <a:pt x="2120525" y="87668"/>
                    </a:cubicBezTo>
                    <a:cubicBezTo>
                      <a:pt x="2116620" y="81096"/>
                      <a:pt x="2116049" y="67189"/>
                      <a:pt x="2113287" y="58046"/>
                    </a:cubicBezTo>
                    <a:cubicBezTo>
                      <a:pt x="2116144" y="49854"/>
                      <a:pt x="2119859" y="51092"/>
                      <a:pt x="2121764" y="34138"/>
                    </a:cubicBezTo>
                    <a:cubicBezTo>
                      <a:pt x="2113096" y="65570"/>
                      <a:pt x="2110905" y="37376"/>
                      <a:pt x="2104714" y="36995"/>
                    </a:cubicBezTo>
                    <a:cubicBezTo>
                      <a:pt x="2077282" y="35281"/>
                      <a:pt x="2038420" y="28518"/>
                      <a:pt x="2006321" y="29089"/>
                    </a:cubicBezTo>
                    <a:cubicBezTo>
                      <a:pt x="2001177" y="60712"/>
                      <a:pt x="2005844" y="51664"/>
                      <a:pt x="2012321" y="49283"/>
                    </a:cubicBezTo>
                    <a:cubicBezTo>
                      <a:pt x="2010226" y="59093"/>
                      <a:pt x="2010226" y="64713"/>
                      <a:pt x="2011655" y="67189"/>
                    </a:cubicBezTo>
                    <a:cubicBezTo>
                      <a:pt x="2009273" y="77762"/>
                      <a:pt x="2005654" y="74238"/>
                      <a:pt x="2007178" y="65665"/>
                    </a:cubicBezTo>
                    <a:cubicBezTo>
                      <a:pt x="1999463" y="71666"/>
                      <a:pt x="2006511" y="89573"/>
                      <a:pt x="1999081" y="98812"/>
                    </a:cubicBezTo>
                    <a:cubicBezTo>
                      <a:pt x="1998225" y="14802"/>
                      <a:pt x="1960696" y="84715"/>
                      <a:pt x="1940408" y="78334"/>
                    </a:cubicBezTo>
                    <a:cubicBezTo>
                      <a:pt x="1940979" y="73095"/>
                      <a:pt x="1945646" y="68618"/>
                      <a:pt x="1946504" y="71285"/>
                    </a:cubicBezTo>
                    <a:cubicBezTo>
                      <a:pt x="1930787" y="22708"/>
                      <a:pt x="1902879" y="-248"/>
                      <a:pt x="1883448" y="37757"/>
                    </a:cubicBezTo>
                    <a:cubicBezTo>
                      <a:pt x="1875923" y="39186"/>
                      <a:pt x="1890687" y="-4724"/>
                      <a:pt x="1881448" y="419"/>
                    </a:cubicBezTo>
                    <a:cubicBezTo>
                      <a:pt x="1882877" y="30994"/>
                      <a:pt x="1870018" y="14326"/>
                      <a:pt x="1865351" y="48806"/>
                    </a:cubicBezTo>
                    <a:cubicBezTo>
                      <a:pt x="1862779" y="26708"/>
                      <a:pt x="1853635" y="30042"/>
                      <a:pt x="1843348" y="67666"/>
                    </a:cubicBezTo>
                    <a:cubicBezTo>
                      <a:pt x="1845444" y="68237"/>
                      <a:pt x="1847063" y="57855"/>
                      <a:pt x="1848777" y="51473"/>
                    </a:cubicBezTo>
                    <a:cubicBezTo>
                      <a:pt x="1852397" y="71857"/>
                      <a:pt x="1838109" y="84525"/>
                      <a:pt x="1834014" y="91478"/>
                    </a:cubicBezTo>
                    <a:cubicBezTo>
                      <a:pt x="1834394" y="58712"/>
                      <a:pt x="1827155" y="54807"/>
                      <a:pt x="1819345" y="49092"/>
                    </a:cubicBezTo>
                    <a:cubicBezTo>
                      <a:pt x="1816011" y="68999"/>
                      <a:pt x="1821155" y="70714"/>
                      <a:pt x="1826203" y="60903"/>
                    </a:cubicBezTo>
                    <a:cubicBezTo>
                      <a:pt x="1823060" y="85477"/>
                      <a:pt x="1823822" y="94526"/>
                      <a:pt x="1812772" y="128721"/>
                    </a:cubicBezTo>
                    <a:cubicBezTo>
                      <a:pt x="1814868" y="90430"/>
                      <a:pt x="1803153" y="141104"/>
                      <a:pt x="1799342" y="114433"/>
                    </a:cubicBezTo>
                    <a:cubicBezTo>
                      <a:pt x="1797723" y="124435"/>
                      <a:pt x="1795818" y="129292"/>
                      <a:pt x="1793818" y="130531"/>
                    </a:cubicBezTo>
                    <a:cubicBezTo>
                      <a:pt x="1791437" y="168345"/>
                      <a:pt x="1785436" y="203683"/>
                      <a:pt x="1791532" y="212065"/>
                    </a:cubicBezTo>
                    <a:cubicBezTo>
                      <a:pt x="1788388" y="218923"/>
                      <a:pt x="1785436" y="230162"/>
                      <a:pt x="1782578" y="245117"/>
                    </a:cubicBezTo>
                    <a:cubicBezTo>
                      <a:pt x="1778387" y="244735"/>
                      <a:pt x="1780006" y="232925"/>
                      <a:pt x="1775530" y="233305"/>
                    </a:cubicBezTo>
                    <a:cubicBezTo>
                      <a:pt x="1771720" y="255880"/>
                      <a:pt x="1766862" y="259976"/>
                      <a:pt x="1761623" y="255403"/>
                    </a:cubicBezTo>
                    <a:cubicBezTo>
                      <a:pt x="1764195" y="276930"/>
                      <a:pt x="1756194" y="303791"/>
                      <a:pt x="1747812" y="323222"/>
                    </a:cubicBezTo>
                    <a:cubicBezTo>
                      <a:pt x="1753051" y="314744"/>
                      <a:pt x="1755432" y="315602"/>
                      <a:pt x="1756671" y="326555"/>
                    </a:cubicBezTo>
                    <a:cubicBezTo>
                      <a:pt x="1746860" y="347034"/>
                      <a:pt x="1744764" y="383705"/>
                      <a:pt x="1749717" y="396945"/>
                    </a:cubicBezTo>
                    <a:cubicBezTo>
                      <a:pt x="1742764" y="421234"/>
                      <a:pt x="1746288" y="383896"/>
                      <a:pt x="1738478" y="392754"/>
                    </a:cubicBezTo>
                    <a:cubicBezTo>
                      <a:pt x="1734477" y="412471"/>
                      <a:pt x="1730477" y="432283"/>
                      <a:pt x="1726381" y="452000"/>
                    </a:cubicBezTo>
                    <a:cubicBezTo>
                      <a:pt x="1738192" y="442284"/>
                      <a:pt x="1731905" y="472669"/>
                      <a:pt x="1746764" y="459620"/>
                    </a:cubicBezTo>
                    <a:cubicBezTo>
                      <a:pt x="1746097" y="478384"/>
                      <a:pt x="1745145" y="497529"/>
                      <a:pt x="1745717" y="514007"/>
                    </a:cubicBezTo>
                    <a:cubicBezTo>
                      <a:pt x="1753241" y="499625"/>
                      <a:pt x="1751622" y="515246"/>
                      <a:pt x="1757242" y="518198"/>
                    </a:cubicBezTo>
                    <a:cubicBezTo>
                      <a:pt x="1763052" y="492195"/>
                      <a:pt x="1777530" y="498386"/>
                      <a:pt x="1778863" y="508006"/>
                    </a:cubicBezTo>
                    <a:cubicBezTo>
                      <a:pt x="1774482" y="519817"/>
                      <a:pt x="1770196" y="533629"/>
                      <a:pt x="1764767" y="530009"/>
                    </a:cubicBezTo>
                    <a:cubicBezTo>
                      <a:pt x="1763719" y="573348"/>
                      <a:pt x="1753813" y="582778"/>
                      <a:pt x="1739811" y="593732"/>
                    </a:cubicBezTo>
                    <a:cubicBezTo>
                      <a:pt x="1738287" y="584302"/>
                      <a:pt x="1739716" y="569443"/>
                      <a:pt x="1739621" y="557156"/>
                    </a:cubicBezTo>
                    <a:cubicBezTo>
                      <a:pt x="1723142" y="619544"/>
                      <a:pt x="1711046" y="573253"/>
                      <a:pt x="1695901" y="613925"/>
                    </a:cubicBezTo>
                    <a:cubicBezTo>
                      <a:pt x="1693425" y="593541"/>
                      <a:pt x="1694281" y="534962"/>
                      <a:pt x="1706855" y="535915"/>
                    </a:cubicBezTo>
                    <a:cubicBezTo>
                      <a:pt x="1711808" y="506578"/>
                      <a:pt x="1694758" y="522389"/>
                      <a:pt x="1688471" y="529057"/>
                    </a:cubicBezTo>
                    <a:cubicBezTo>
                      <a:pt x="1680756" y="555727"/>
                      <a:pt x="1693520" y="543821"/>
                      <a:pt x="1692377" y="558013"/>
                    </a:cubicBezTo>
                    <a:cubicBezTo>
                      <a:pt x="1687614" y="580587"/>
                      <a:pt x="1673898" y="584588"/>
                      <a:pt x="1681328" y="599542"/>
                    </a:cubicBezTo>
                    <a:cubicBezTo>
                      <a:pt x="1675613" y="605257"/>
                      <a:pt x="1670374" y="619068"/>
                      <a:pt x="1664469" y="620687"/>
                    </a:cubicBezTo>
                    <a:cubicBezTo>
                      <a:pt x="1664373" y="628688"/>
                      <a:pt x="1664087" y="636975"/>
                      <a:pt x="1660944" y="637642"/>
                    </a:cubicBezTo>
                    <a:cubicBezTo>
                      <a:pt x="1661421" y="650882"/>
                      <a:pt x="1671231" y="673456"/>
                      <a:pt x="1663802" y="684314"/>
                    </a:cubicBezTo>
                    <a:cubicBezTo>
                      <a:pt x="1670374" y="706698"/>
                      <a:pt x="1684756" y="685838"/>
                      <a:pt x="1694948" y="704698"/>
                    </a:cubicBezTo>
                    <a:cubicBezTo>
                      <a:pt x="1687900" y="732225"/>
                      <a:pt x="1683613" y="713746"/>
                      <a:pt x="1679137" y="708127"/>
                    </a:cubicBezTo>
                    <a:cubicBezTo>
                      <a:pt x="1674565" y="742798"/>
                      <a:pt x="1666850" y="731177"/>
                      <a:pt x="1662278" y="765753"/>
                    </a:cubicBezTo>
                    <a:cubicBezTo>
                      <a:pt x="1662564" y="774040"/>
                      <a:pt x="1683709" y="770611"/>
                      <a:pt x="1671326" y="796328"/>
                    </a:cubicBezTo>
                    <a:cubicBezTo>
                      <a:pt x="1681328" y="787946"/>
                      <a:pt x="1687043" y="783184"/>
                      <a:pt x="1700949" y="788899"/>
                    </a:cubicBezTo>
                    <a:cubicBezTo>
                      <a:pt x="1693138" y="857860"/>
                      <a:pt x="1716666" y="838238"/>
                      <a:pt x="1721904" y="878148"/>
                    </a:cubicBezTo>
                    <a:cubicBezTo>
                      <a:pt x="1707807" y="897674"/>
                      <a:pt x="1713808" y="854812"/>
                      <a:pt x="1697806" y="869480"/>
                    </a:cubicBezTo>
                    <a:cubicBezTo>
                      <a:pt x="1691234" y="899294"/>
                      <a:pt x="1708474" y="867290"/>
                      <a:pt x="1700759" y="906818"/>
                    </a:cubicBezTo>
                    <a:cubicBezTo>
                      <a:pt x="1707045" y="883768"/>
                      <a:pt x="1708474" y="895103"/>
                      <a:pt x="1698187" y="933203"/>
                    </a:cubicBezTo>
                    <a:cubicBezTo>
                      <a:pt x="1703902" y="927011"/>
                      <a:pt x="1711236" y="917582"/>
                      <a:pt x="1709712" y="900913"/>
                    </a:cubicBezTo>
                    <a:cubicBezTo>
                      <a:pt x="1718856" y="906342"/>
                      <a:pt x="1721523" y="912057"/>
                      <a:pt x="1718475" y="949490"/>
                    </a:cubicBezTo>
                    <a:cubicBezTo>
                      <a:pt x="1735049" y="926726"/>
                      <a:pt x="1733906" y="976637"/>
                      <a:pt x="1742955" y="985400"/>
                    </a:cubicBezTo>
                    <a:cubicBezTo>
                      <a:pt x="1731429" y="1012165"/>
                      <a:pt x="1697901" y="1061314"/>
                      <a:pt x="1697044" y="1032644"/>
                    </a:cubicBezTo>
                    <a:cubicBezTo>
                      <a:pt x="1686281" y="1047693"/>
                      <a:pt x="1696568" y="1069315"/>
                      <a:pt x="1690472" y="1093794"/>
                    </a:cubicBezTo>
                    <a:cubicBezTo>
                      <a:pt x="1681232" y="1115987"/>
                      <a:pt x="1673136" y="1152468"/>
                      <a:pt x="1662182" y="1156373"/>
                    </a:cubicBezTo>
                    <a:cubicBezTo>
                      <a:pt x="1659611" y="1153802"/>
                      <a:pt x="1662468" y="1147420"/>
                      <a:pt x="1663802" y="1147896"/>
                    </a:cubicBezTo>
                    <a:cubicBezTo>
                      <a:pt x="1666564" y="1122274"/>
                      <a:pt x="1655325" y="1156659"/>
                      <a:pt x="1651229" y="1143515"/>
                    </a:cubicBezTo>
                    <a:cubicBezTo>
                      <a:pt x="1645609" y="1144277"/>
                      <a:pt x="1656563" y="1119226"/>
                      <a:pt x="1658753" y="1118940"/>
                    </a:cubicBezTo>
                    <a:cubicBezTo>
                      <a:pt x="1658277" y="1106081"/>
                      <a:pt x="1639513" y="1117607"/>
                      <a:pt x="1633703" y="1137419"/>
                    </a:cubicBezTo>
                    <a:cubicBezTo>
                      <a:pt x="1625797" y="1097604"/>
                      <a:pt x="1585315" y="1088841"/>
                      <a:pt x="1587983" y="1048550"/>
                    </a:cubicBezTo>
                    <a:cubicBezTo>
                      <a:pt x="1588745" y="1029500"/>
                      <a:pt x="1573600" y="1067600"/>
                      <a:pt x="1568457" y="1078268"/>
                    </a:cubicBezTo>
                    <a:cubicBezTo>
                      <a:pt x="1566742" y="1075982"/>
                      <a:pt x="1567790" y="1068934"/>
                      <a:pt x="1565313" y="1067981"/>
                    </a:cubicBezTo>
                    <a:cubicBezTo>
                      <a:pt x="1565694" y="1043692"/>
                      <a:pt x="1579601" y="1055408"/>
                      <a:pt x="1573124" y="1043502"/>
                    </a:cubicBezTo>
                    <a:cubicBezTo>
                      <a:pt x="1572076" y="1038263"/>
                      <a:pt x="1570933" y="1033215"/>
                      <a:pt x="1567504" y="1032453"/>
                    </a:cubicBezTo>
                    <a:cubicBezTo>
                      <a:pt x="1552073" y="1102271"/>
                      <a:pt x="1520546" y="1031691"/>
                      <a:pt x="1511021" y="1012736"/>
                    </a:cubicBezTo>
                    <a:cubicBezTo>
                      <a:pt x="1497876" y="1035977"/>
                      <a:pt x="1478636" y="1051122"/>
                      <a:pt x="1480446" y="1010165"/>
                    </a:cubicBezTo>
                    <a:cubicBezTo>
                      <a:pt x="1471682" y="1005116"/>
                      <a:pt x="1478064" y="1016832"/>
                      <a:pt x="1472444" y="1034548"/>
                    </a:cubicBezTo>
                    <a:cubicBezTo>
                      <a:pt x="1469682" y="1013594"/>
                      <a:pt x="1468825" y="1020833"/>
                      <a:pt x="1459586" y="1011212"/>
                    </a:cubicBezTo>
                    <a:cubicBezTo>
                      <a:pt x="1476064" y="991400"/>
                      <a:pt x="1477778" y="965873"/>
                      <a:pt x="1492828" y="932155"/>
                    </a:cubicBezTo>
                    <a:cubicBezTo>
                      <a:pt x="1493590" y="952538"/>
                      <a:pt x="1500448" y="930631"/>
                      <a:pt x="1506925" y="937775"/>
                    </a:cubicBezTo>
                    <a:cubicBezTo>
                      <a:pt x="1502353" y="911771"/>
                      <a:pt x="1489018" y="901675"/>
                      <a:pt x="1472921" y="896722"/>
                    </a:cubicBezTo>
                    <a:cubicBezTo>
                      <a:pt x="1467015" y="915010"/>
                      <a:pt x="1456156" y="936441"/>
                      <a:pt x="1457014" y="955015"/>
                    </a:cubicBezTo>
                    <a:cubicBezTo>
                      <a:pt x="1450061" y="953586"/>
                      <a:pt x="1457871" y="908723"/>
                      <a:pt x="1464348" y="911867"/>
                    </a:cubicBezTo>
                    <a:cubicBezTo>
                      <a:pt x="1468920" y="883387"/>
                      <a:pt x="1438440" y="926916"/>
                      <a:pt x="1451109" y="925106"/>
                    </a:cubicBezTo>
                    <a:cubicBezTo>
                      <a:pt x="1443584" y="947395"/>
                      <a:pt x="1446537" y="910438"/>
                      <a:pt x="1437106" y="919677"/>
                    </a:cubicBezTo>
                    <a:cubicBezTo>
                      <a:pt x="1423296" y="966159"/>
                      <a:pt x="1407960" y="998449"/>
                      <a:pt x="1387386" y="1010927"/>
                    </a:cubicBezTo>
                    <a:cubicBezTo>
                      <a:pt x="1384434" y="1046169"/>
                      <a:pt x="1428058" y="1002068"/>
                      <a:pt x="1431678" y="1009688"/>
                    </a:cubicBezTo>
                    <a:cubicBezTo>
                      <a:pt x="1419962" y="1026452"/>
                      <a:pt x="1408817" y="1055408"/>
                      <a:pt x="1396054" y="1051217"/>
                    </a:cubicBezTo>
                    <a:cubicBezTo>
                      <a:pt x="1390339" y="1082364"/>
                      <a:pt x="1401483" y="1085031"/>
                      <a:pt x="1409294" y="1083888"/>
                    </a:cubicBezTo>
                    <a:cubicBezTo>
                      <a:pt x="1398816" y="1120559"/>
                      <a:pt x="1392434" y="1094461"/>
                      <a:pt x="1377766" y="1117892"/>
                    </a:cubicBezTo>
                    <a:cubicBezTo>
                      <a:pt x="1377957" y="1137038"/>
                      <a:pt x="1397673" y="1140848"/>
                      <a:pt x="1403484" y="1109320"/>
                    </a:cubicBezTo>
                    <a:cubicBezTo>
                      <a:pt x="1415199" y="1116845"/>
                      <a:pt x="1397197" y="1170661"/>
                      <a:pt x="1417390" y="1151325"/>
                    </a:cubicBezTo>
                    <a:cubicBezTo>
                      <a:pt x="1407103" y="1167708"/>
                      <a:pt x="1397102" y="1189235"/>
                      <a:pt x="1386148" y="1194664"/>
                    </a:cubicBezTo>
                    <a:cubicBezTo>
                      <a:pt x="1385957" y="1202760"/>
                      <a:pt x="1385576" y="1210952"/>
                      <a:pt x="1382243" y="1211523"/>
                    </a:cubicBezTo>
                    <a:cubicBezTo>
                      <a:pt x="1378813" y="1229240"/>
                      <a:pt x="1392625" y="1217619"/>
                      <a:pt x="1386148" y="1240574"/>
                    </a:cubicBezTo>
                    <a:cubicBezTo>
                      <a:pt x="1377290" y="1270864"/>
                      <a:pt x="1367193" y="1278293"/>
                      <a:pt x="1358049" y="1303630"/>
                    </a:cubicBezTo>
                    <a:cubicBezTo>
                      <a:pt x="1341285" y="1284485"/>
                      <a:pt x="1316806" y="1301439"/>
                      <a:pt x="1294137" y="1288771"/>
                    </a:cubicBezTo>
                    <a:cubicBezTo>
                      <a:pt x="1295089" y="1308392"/>
                      <a:pt x="1283183" y="1319346"/>
                      <a:pt x="1276325" y="1328299"/>
                    </a:cubicBezTo>
                    <a:cubicBezTo>
                      <a:pt x="1291184" y="1298582"/>
                      <a:pt x="1278896" y="1315345"/>
                      <a:pt x="1290803" y="1269149"/>
                    </a:cubicBezTo>
                    <a:cubicBezTo>
                      <a:pt x="1279849" y="1304678"/>
                      <a:pt x="1272419" y="1295438"/>
                      <a:pt x="1265180" y="1296581"/>
                    </a:cubicBezTo>
                    <a:cubicBezTo>
                      <a:pt x="1256798" y="1316298"/>
                      <a:pt x="1263752" y="1334300"/>
                      <a:pt x="1254703" y="1338682"/>
                    </a:cubicBezTo>
                    <a:cubicBezTo>
                      <a:pt x="1252226" y="1351160"/>
                      <a:pt x="1261465" y="1344397"/>
                      <a:pt x="1258037" y="1358399"/>
                    </a:cubicBezTo>
                    <a:cubicBezTo>
                      <a:pt x="1253846" y="1393165"/>
                      <a:pt x="1246512" y="1357351"/>
                      <a:pt x="1241749" y="1380116"/>
                    </a:cubicBezTo>
                    <a:cubicBezTo>
                      <a:pt x="1235082" y="1406690"/>
                      <a:pt x="1248512" y="1397451"/>
                      <a:pt x="1252226" y="1393165"/>
                    </a:cubicBezTo>
                    <a:cubicBezTo>
                      <a:pt x="1260322" y="1403357"/>
                      <a:pt x="1230795" y="1475175"/>
                      <a:pt x="1246226" y="1473746"/>
                    </a:cubicBezTo>
                    <a:cubicBezTo>
                      <a:pt x="1248988" y="1462507"/>
                      <a:pt x="1251750" y="1451172"/>
                      <a:pt x="1254512" y="1439933"/>
                    </a:cubicBezTo>
                    <a:cubicBezTo>
                      <a:pt x="1267181" y="1448219"/>
                      <a:pt x="1242321" y="1486510"/>
                      <a:pt x="1250226" y="1502702"/>
                    </a:cubicBezTo>
                    <a:cubicBezTo>
                      <a:pt x="1241939" y="1526896"/>
                      <a:pt x="1251179" y="1481747"/>
                      <a:pt x="1242035" y="1490606"/>
                    </a:cubicBezTo>
                    <a:cubicBezTo>
                      <a:pt x="1230795" y="1530991"/>
                      <a:pt x="1256322" y="1511465"/>
                      <a:pt x="1247559" y="1547851"/>
                    </a:cubicBezTo>
                    <a:cubicBezTo>
                      <a:pt x="1240034" y="1563281"/>
                      <a:pt x="1232034" y="1571378"/>
                      <a:pt x="1223937" y="1575854"/>
                    </a:cubicBezTo>
                    <a:cubicBezTo>
                      <a:pt x="1216603" y="1613002"/>
                      <a:pt x="1182884" y="1726254"/>
                      <a:pt x="1170216" y="1666913"/>
                    </a:cubicBezTo>
                    <a:cubicBezTo>
                      <a:pt x="1176693" y="1658436"/>
                      <a:pt x="1182694" y="1644815"/>
                      <a:pt x="1189552" y="1646244"/>
                    </a:cubicBezTo>
                    <a:cubicBezTo>
                      <a:pt x="1189076" y="1624718"/>
                      <a:pt x="1169168" y="1643672"/>
                      <a:pt x="1161358" y="1645291"/>
                    </a:cubicBezTo>
                    <a:cubicBezTo>
                      <a:pt x="1166025" y="1668056"/>
                      <a:pt x="1142879" y="1712824"/>
                      <a:pt x="1143165" y="1739970"/>
                    </a:cubicBezTo>
                    <a:cubicBezTo>
                      <a:pt x="1150595" y="1733684"/>
                      <a:pt x="1158024" y="1726445"/>
                      <a:pt x="1165359" y="1720253"/>
                    </a:cubicBezTo>
                    <a:cubicBezTo>
                      <a:pt x="1173455" y="1722730"/>
                      <a:pt x="1176884" y="1732731"/>
                      <a:pt x="1174884" y="1751305"/>
                    </a:cubicBezTo>
                    <a:cubicBezTo>
                      <a:pt x="1161929" y="1763592"/>
                      <a:pt x="1151833" y="1756163"/>
                      <a:pt x="1143737" y="1749305"/>
                    </a:cubicBezTo>
                    <a:cubicBezTo>
                      <a:pt x="1141070" y="1797596"/>
                      <a:pt x="1161929" y="1761687"/>
                      <a:pt x="1176026" y="1769974"/>
                    </a:cubicBezTo>
                    <a:cubicBezTo>
                      <a:pt x="1174026" y="1779880"/>
                      <a:pt x="1171740" y="1784833"/>
                      <a:pt x="1169168" y="1785976"/>
                    </a:cubicBezTo>
                    <a:cubicBezTo>
                      <a:pt x="1161644" y="1806455"/>
                      <a:pt x="1190409" y="1756163"/>
                      <a:pt x="1198029" y="1750448"/>
                    </a:cubicBezTo>
                    <a:cubicBezTo>
                      <a:pt x="1203363" y="1773212"/>
                      <a:pt x="1186313" y="1814741"/>
                      <a:pt x="1199553" y="1815218"/>
                    </a:cubicBezTo>
                    <a:cubicBezTo>
                      <a:pt x="1190219" y="1831696"/>
                      <a:pt x="1180694" y="1846174"/>
                      <a:pt x="1169930" y="1841411"/>
                    </a:cubicBezTo>
                    <a:cubicBezTo>
                      <a:pt x="1167740" y="1868272"/>
                      <a:pt x="1183456" y="1838649"/>
                      <a:pt x="1188695" y="1847984"/>
                    </a:cubicBezTo>
                    <a:cubicBezTo>
                      <a:pt x="1189742" y="1863605"/>
                      <a:pt x="1183837" y="1890465"/>
                      <a:pt x="1187171" y="1902466"/>
                    </a:cubicBezTo>
                    <a:cubicBezTo>
                      <a:pt x="1184980" y="1909134"/>
                      <a:pt x="1182408" y="1909896"/>
                      <a:pt x="1180408" y="1918373"/>
                    </a:cubicBezTo>
                    <a:cubicBezTo>
                      <a:pt x="1174407" y="1901609"/>
                      <a:pt x="1147356" y="1847031"/>
                      <a:pt x="1152976" y="1862843"/>
                    </a:cubicBezTo>
                    <a:cubicBezTo>
                      <a:pt x="1150309" y="1876844"/>
                      <a:pt x="1146785" y="1876559"/>
                      <a:pt x="1144023" y="1887322"/>
                    </a:cubicBezTo>
                    <a:cubicBezTo>
                      <a:pt x="1135736" y="1881321"/>
                      <a:pt x="1138212" y="1858556"/>
                      <a:pt x="1124020" y="1861890"/>
                    </a:cubicBezTo>
                    <a:cubicBezTo>
                      <a:pt x="1115543" y="1886941"/>
                      <a:pt x="1122401" y="1888274"/>
                      <a:pt x="1114019" y="1913420"/>
                    </a:cubicBezTo>
                    <a:cubicBezTo>
                      <a:pt x="1107256" y="1916183"/>
                      <a:pt x="1111637" y="1895132"/>
                      <a:pt x="1115543" y="1895609"/>
                    </a:cubicBezTo>
                    <a:cubicBezTo>
                      <a:pt x="1111066" y="1884845"/>
                      <a:pt x="1083825" y="1907991"/>
                      <a:pt x="1083158" y="1884179"/>
                    </a:cubicBezTo>
                    <a:cubicBezTo>
                      <a:pt x="1089540" y="1872844"/>
                      <a:pt x="1095159" y="1847412"/>
                      <a:pt x="1102493" y="1854365"/>
                    </a:cubicBezTo>
                    <a:cubicBezTo>
                      <a:pt x="1108875" y="1858842"/>
                      <a:pt x="1095159" y="1867415"/>
                      <a:pt x="1093921" y="1887989"/>
                    </a:cubicBezTo>
                    <a:cubicBezTo>
                      <a:pt x="1106208" y="1894656"/>
                      <a:pt x="1106589" y="1858461"/>
                      <a:pt x="1109447" y="1838363"/>
                    </a:cubicBezTo>
                    <a:cubicBezTo>
                      <a:pt x="1105446" y="1837792"/>
                      <a:pt x="1101541" y="1837125"/>
                      <a:pt x="1103541" y="1827124"/>
                    </a:cubicBezTo>
                    <a:cubicBezTo>
                      <a:pt x="1098302" y="1826266"/>
                      <a:pt x="1094588" y="1854461"/>
                      <a:pt x="1089063" y="1849603"/>
                    </a:cubicBezTo>
                    <a:cubicBezTo>
                      <a:pt x="1089349" y="1833791"/>
                      <a:pt x="1091921" y="1820933"/>
                      <a:pt x="1098874" y="1788643"/>
                    </a:cubicBezTo>
                    <a:cubicBezTo>
                      <a:pt x="1094588" y="1789976"/>
                      <a:pt x="1091254" y="1808931"/>
                      <a:pt x="1087539" y="1821409"/>
                    </a:cubicBezTo>
                    <a:lnTo>
                      <a:pt x="1074204" y="1816741"/>
                    </a:lnTo>
                    <a:cubicBezTo>
                      <a:pt x="1068584" y="1807216"/>
                      <a:pt x="1083729" y="1749019"/>
                      <a:pt x="1064393" y="1776451"/>
                    </a:cubicBezTo>
                    <a:cubicBezTo>
                      <a:pt x="1061822" y="1788738"/>
                      <a:pt x="1071537" y="1782261"/>
                      <a:pt x="1067918" y="1796072"/>
                    </a:cubicBezTo>
                    <a:cubicBezTo>
                      <a:pt x="1059441" y="1799787"/>
                      <a:pt x="1051725" y="1820456"/>
                      <a:pt x="1043153" y="1824076"/>
                    </a:cubicBezTo>
                    <a:cubicBezTo>
                      <a:pt x="1051059" y="1838649"/>
                      <a:pt x="1043343" y="1837125"/>
                      <a:pt x="1055250" y="1856080"/>
                    </a:cubicBezTo>
                    <a:cubicBezTo>
                      <a:pt x="1047725" y="1896370"/>
                      <a:pt x="1038295" y="1901514"/>
                      <a:pt x="1028103" y="1892370"/>
                    </a:cubicBezTo>
                    <a:cubicBezTo>
                      <a:pt x="1042962" y="1857509"/>
                      <a:pt x="1031151" y="1865795"/>
                      <a:pt x="1022674" y="1890560"/>
                    </a:cubicBezTo>
                    <a:cubicBezTo>
                      <a:pt x="1010673" y="1885131"/>
                      <a:pt x="1017245" y="1851889"/>
                      <a:pt x="1000385" y="1854175"/>
                    </a:cubicBezTo>
                    <a:cubicBezTo>
                      <a:pt x="994385" y="1871606"/>
                      <a:pt x="999814" y="1871796"/>
                      <a:pt x="1003815" y="1874082"/>
                    </a:cubicBezTo>
                    <a:cubicBezTo>
                      <a:pt x="999909" y="1884750"/>
                      <a:pt x="995623" y="1885512"/>
                      <a:pt x="991813" y="1897228"/>
                    </a:cubicBezTo>
                    <a:cubicBezTo>
                      <a:pt x="982669" y="1856461"/>
                      <a:pt x="952856" y="1867415"/>
                      <a:pt x="950379" y="1825600"/>
                    </a:cubicBezTo>
                    <a:cubicBezTo>
                      <a:pt x="942950" y="1836173"/>
                      <a:pt x="935901" y="1857318"/>
                      <a:pt x="927710" y="1844650"/>
                    </a:cubicBezTo>
                    <a:cubicBezTo>
                      <a:pt x="922852" y="1866272"/>
                      <a:pt x="925900" y="1886845"/>
                      <a:pt x="933806" y="1874939"/>
                    </a:cubicBezTo>
                    <a:cubicBezTo>
                      <a:pt x="929329" y="1897323"/>
                      <a:pt x="924376" y="1904753"/>
                      <a:pt x="918947" y="1897133"/>
                    </a:cubicBezTo>
                    <a:cubicBezTo>
                      <a:pt x="907707" y="1903514"/>
                      <a:pt x="923424" y="1909420"/>
                      <a:pt x="927233" y="1909515"/>
                    </a:cubicBezTo>
                    <a:cubicBezTo>
                      <a:pt x="899420" y="1971142"/>
                      <a:pt x="877513" y="1897609"/>
                      <a:pt x="912089" y="1838459"/>
                    </a:cubicBezTo>
                    <a:cubicBezTo>
                      <a:pt x="909517" y="1837506"/>
                      <a:pt x="906850" y="1836554"/>
                      <a:pt x="904183" y="1835506"/>
                    </a:cubicBezTo>
                    <a:cubicBezTo>
                      <a:pt x="908279" y="1828362"/>
                      <a:pt x="912565" y="1824552"/>
                      <a:pt x="916756" y="1821695"/>
                    </a:cubicBezTo>
                    <a:cubicBezTo>
                      <a:pt x="925519" y="1775117"/>
                      <a:pt x="905135" y="1791024"/>
                      <a:pt x="897611" y="1777118"/>
                    </a:cubicBezTo>
                    <a:cubicBezTo>
                      <a:pt x="897516" y="1805978"/>
                      <a:pt x="881228" y="1810931"/>
                      <a:pt x="872655" y="1813979"/>
                    </a:cubicBezTo>
                    <a:cubicBezTo>
                      <a:pt x="866274" y="1810550"/>
                      <a:pt x="877418" y="1781118"/>
                      <a:pt x="876941" y="1769021"/>
                    </a:cubicBezTo>
                    <a:cubicBezTo>
                      <a:pt x="863702" y="1784738"/>
                      <a:pt x="861797" y="1780166"/>
                      <a:pt x="858844" y="1761973"/>
                    </a:cubicBezTo>
                    <a:cubicBezTo>
                      <a:pt x="844366" y="1801120"/>
                      <a:pt x="839508" y="1822361"/>
                      <a:pt x="828650" y="1815694"/>
                    </a:cubicBezTo>
                    <a:cubicBezTo>
                      <a:pt x="824459" y="1839316"/>
                      <a:pt x="812743" y="1873891"/>
                      <a:pt x="827030" y="1870939"/>
                    </a:cubicBezTo>
                    <a:cubicBezTo>
                      <a:pt x="805980" y="1865414"/>
                      <a:pt x="770261" y="1906467"/>
                      <a:pt x="742258" y="1987811"/>
                    </a:cubicBezTo>
                    <a:cubicBezTo>
                      <a:pt x="728828" y="2008480"/>
                      <a:pt x="722732" y="1997240"/>
                      <a:pt x="720922" y="1979619"/>
                    </a:cubicBezTo>
                    <a:cubicBezTo>
                      <a:pt x="711302" y="2040008"/>
                      <a:pt x="749307" y="2000193"/>
                      <a:pt x="714826" y="2089252"/>
                    </a:cubicBezTo>
                    <a:cubicBezTo>
                      <a:pt x="706920" y="2089061"/>
                      <a:pt x="722446" y="2055914"/>
                      <a:pt x="711587" y="2060010"/>
                    </a:cubicBezTo>
                    <a:cubicBezTo>
                      <a:pt x="699586" y="2120208"/>
                      <a:pt x="701110" y="2034007"/>
                      <a:pt x="721970" y="2045437"/>
                    </a:cubicBezTo>
                    <a:cubicBezTo>
                      <a:pt x="729209" y="1999336"/>
                      <a:pt x="686060" y="2077441"/>
                      <a:pt x="693490" y="2099825"/>
                    </a:cubicBezTo>
                    <a:cubicBezTo>
                      <a:pt x="683679" y="2125352"/>
                      <a:pt x="682917" y="2108016"/>
                      <a:pt x="677298" y="2103158"/>
                    </a:cubicBezTo>
                    <a:cubicBezTo>
                      <a:pt x="673392" y="2123542"/>
                      <a:pt x="680250" y="2141925"/>
                      <a:pt x="691299" y="2127161"/>
                    </a:cubicBezTo>
                    <a:cubicBezTo>
                      <a:pt x="686918" y="2132972"/>
                      <a:pt x="682727" y="2149450"/>
                      <a:pt x="678250" y="2150117"/>
                    </a:cubicBezTo>
                    <a:cubicBezTo>
                      <a:pt x="680250" y="2177168"/>
                      <a:pt x="695966" y="2137258"/>
                      <a:pt x="710635" y="2143640"/>
                    </a:cubicBezTo>
                    <a:cubicBezTo>
                      <a:pt x="705396" y="2151260"/>
                      <a:pt x="700158" y="2158594"/>
                      <a:pt x="694824" y="2165738"/>
                    </a:cubicBezTo>
                    <a:cubicBezTo>
                      <a:pt x="692157" y="2193551"/>
                      <a:pt x="719112" y="2160975"/>
                      <a:pt x="716064" y="2145735"/>
                    </a:cubicBezTo>
                    <a:cubicBezTo>
                      <a:pt x="717112" y="2155641"/>
                      <a:pt x="723684" y="2157737"/>
                      <a:pt x="724827" y="2167738"/>
                    </a:cubicBezTo>
                    <a:cubicBezTo>
                      <a:pt x="720732" y="2182883"/>
                      <a:pt x="716255" y="2184026"/>
                      <a:pt x="712159" y="2200218"/>
                    </a:cubicBezTo>
                    <a:cubicBezTo>
                      <a:pt x="724637" y="2185550"/>
                      <a:pt x="724541" y="2180311"/>
                      <a:pt x="733400" y="2180311"/>
                    </a:cubicBezTo>
                    <a:cubicBezTo>
                      <a:pt x="740543" y="2146211"/>
                      <a:pt x="745592" y="2129447"/>
                      <a:pt x="759212" y="2134019"/>
                    </a:cubicBezTo>
                    <a:cubicBezTo>
                      <a:pt x="766166" y="2116017"/>
                      <a:pt x="757498" y="2120113"/>
                      <a:pt x="761117" y="2106778"/>
                    </a:cubicBezTo>
                    <a:cubicBezTo>
                      <a:pt x="765308" y="2095729"/>
                      <a:pt x="769976" y="2102396"/>
                      <a:pt x="774452" y="2102492"/>
                    </a:cubicBezTo>
                    <a:cubicBezTo>
                      <a:pt x="782453" y="2102587"/>
                      <a:pt x="758165" y="2148497"/>
                      <a:pt x="772833" y="2139163"/>
                    </a:cubicBezTo>
                    <a:cubicBezTo>
                      <a:pt x="774262" y="2115446"/>
                      <a:pt x="781310" y="2114207"/>
                      <a:pt x="784740" y="2087728"/>
                    </a:cubicBezTo>
                    <a:cubicBezTo>
                      <a:pt x="773214" y="2088395"/>
                      <a:pt x="768547" y="2094776"/>
                      <a:pt x="768166" y="2072297"/>
                    </a:cubicBezTo>
                    <a:cubicBezTo>
                      <a:pt x="781120" y="2048675"/>
                      <a:pt x="779405" y="2096300"/>
                      <a:pt x="792074" y="2062677"/>
                    </a:cubicBezTo>
                    <a:cubicBezTo>
                      <a:pt x="799313" y="2066582"/>
                      <a:pt x="801027" y="2103730"/>
                      <a:pt x="788073" y="2107635"/>
                    </a:cubicBezTo>
                    <a:cubicBezTo>
                      <a:pt x="807504" y="2107254"/>
                      <a:pt x="820173" y="2130876"/>
                      <a:pt x="850843" y="2131257"/>
                    </a:cubicBezTo>
                    <a:cubicBezTo>
                      <a:pt x="852938" y="2140115"/>
                      <a:pt x="846557" y="2143640"/>
                      <a:pt x="844080" y="2165928"/>
                    </a:cubicBezTo>
                    <a:cubicBezTo>
                      <a:pt x="852748" y="2169071"/>
                      <a:pt x="867512" y="2152784"/>
                      <a:pt x="868845" y="2175167"/>
                    </a:cubicBezTo>
                    <a:cubicBezTo>
                      <a:pt x="851700" y="2192979"/>
                      <a:pt x="857034" y="2244414"/>
                      <a:pt x="846557" y="2222507"/>
                    </a:cubicBezTo>
                    <a:cubicBezTo>
                      <a:pt x="836936" y="2241176"/>
                      <a:pt x="854748" y="2231460"/>
                      <a:pt x="858558" y="2245462"/>
                    </a:cubicBezTo>
                    <a:cubicBezTo>
                      <a:pt x="849128" y="2273656"/>
                      <a:pt x="841508" y="2253368"/>
                      <a:pt x="836746" y="2246605"/>
                    </a:cubicBezTo>
                    <a:cubicBezTo>
                      <a:pt x="833031" y="2263845"/>
                      <a:pt x="828840" y="2272608"/>
                      <a:pt x="824173" y="2269655"/>
                    </a:cubicBezTo>
                    <a:cubicBezTo>
                      <a:pt x="831412" y="2274323"/>
                      <a:pt x="837508" y="2284514"/>
                      <a:pt x="831983" y="2318995"/>
                    </a:cubicBezTo>
                    <a:cubicBezTo>
                      <a:pt x="829602" y="2325567"/>
                      <a:pt x="826840" y="2326329"/>
                      <a:pt x="824554" y="2334711"/>
                    </a:cubicBezTo>
                    <a:cubicBezTo>
                      <a:pt x="819029" y="2320709"/>
                      <a:pt x="815124" y="2304422"/>
                      <a:pt x="808647" y="2291849"/>
                    </a:cubicBezTo>
                    <a:cubicBezTo>
                      <a:pt x="793979" y="2332520"/>
                      <a:pt x="749878" y="2363381"/>
                      <a:pt x="767499" y="2295182"/>
                    </a:cubicBezTo>
                    <a:cubicBezTo>
                      <a:pt x="754259" y="2306517"/>
                      <a:pt x="741496" y="2331854"/>
                      <a:pt x="728542" y="2355095"/>
                    </a:cubicBezTo>
                    <a:cubicBezTo>
                      <a:pt x="732352" y="2303945"/>
                      <a:pt x="696062" y="2357952"/>
                      <a:pt x="696157" y="2305946"/>
                    </a:cubicBezTo>
                    <a:cubicBezTo>
                      <a:pt x="712826" y="2343760"/>
                      <a:pt x="659105" y="2418341"/>
                      <a:pt x="679298" y="2448249"/>
                    </a:cubicBezTo>
                    <a:cubicBezTo>
                      <a:pt x="664343" y="2477110"/>
                      <a:pt x="666534" y="2498922"/>
                      <a:pt x="652151" y="2540546"/>
                    </a:cubicBezTo>
                    <a:cubicBezTo>
                      <a:pt x="665010" y="2552738"/>
                      <a:pt x="676916" y="2542070"/>
                      <a:pt x="688442" y="2525878"/>
                    </a:cubicBezTo>
                    <a:cubicBezTo>
                      <a:pt x="691490" y="2528450"/>
                      <a:pt x="686441" y="2541975"/>
                      <a:pt x="684060" y="2552167"/>
                    </a:cubicBezTo>
                    <a:cubicBezTo>
                      <a:pt x="701110" y="2550357"/>
                      <a:pt x="717969" y="2546547"/>
                      <a:pt x="733209" y="2514448"/>
                    </a:cubicBezTo>
                    <a:cubicBezTo>
                      <a:pt x="733400" y="2534450"/>
                      <a:pt x="729590" y="2560073"/>
                      <a:pt x="746830" y="2556453"/>
                    </a:cubicBezTo>
                    <a:cubicBezTo>
                      <a:pt x="744734" y="2578646"/>
                      <a:pt x="728542" y="2588171"/>
                      <a:pt x="735019" y="2598458"/>
                    </a:cubicBezTo>
                    <a:cubicBezTo>
                      <a:pt x="723970" y="2612460"/>
                      <a:pt x="716350" y="2619128"/>
                      <a:pt x="699205" y="2622461"/>
                    </a:cubicBezTo>
                    <a:cubicBezTo>
                      <a:pt x="709111" y="2646941"/>
                      <a:pt x="689394" y="2654084"/>
                      <a:pt x="678155" y="2707424"/>
                    </a:cubicBezTo>
                    <a:cubicBezTo>
                      <a:pt x="673487" y="2669134"/>
                      <a:pt x="660629" y="2689898"/>
                      <a:pt x="639198" y="2684183"/>
                    </a:cubicBezTo>
                    <a:cubicBezTo>
                      <a:pt x="640436" y="2719235"/>
                      <a:pt x="674821" y="2678945"/>
                      <a:pt x="665010" y="2730475"/>
                    </a:cubicBezTo>
                    <a:cubicBezTo>
                      <a:pt x="673964" y="2718188"/>
                      <a:pt x="684346" y="2729999"/>
                      <a:pt x="694157" y="2731713"/>
                    </a:cubicBezTo>
                    <a:cubicBezTo>
                      <a:pt x="702253" y="2837631"/>
                      <a:pt x="629673" y="2826677"/>
                      <a:pt x="598621" y="2891828"/>
                    </a:cubicBezTo>
                    <a:cubicBezTo>
                      <a:pt x="597859" y="2884304"/>
                      <a:pt x="594430" y="2880303"/>
                      <a:pt x="589001" y="2879065"/>
                    </a:cubicBezTo>
                    <a:cubicBezTo>
                      <a:pt x="586619" y="2888971"/>
                      <a:pt x="583952" y="2893733"/>
                      <a:pt x="581095" y="2894876"/>
                    </a:cubicBezTo>
                    <a:cubicBezTo>
                      <a:pt x="569379" y="2920689"/>
                      <a:pt x="589096" y="2904782"/>
                      <a:pt x="577380" y="2930595"/>
                    </a:cubicBezTo>
                    <a:cubicBezTo>
                      <a:pt x="568141" y="2929547"/>
                      <a:pt x="567474" y="2941739"/>
                      <a:pt x="555949" y="2969267"/>
                    </a:cubicBezTo>
                    <a:cubicBezTo>
                      <a:pt x="536899" y="2941930"/>
                      <a:pt x="514801" y="2935929"/>
                      <a:pt x="488226" y="2991746"/>
                    </a:cubicBezTo>
                    <a:cubicBezTo>
                      <a:pt x="487369" y="2984316"/>
                      <a:pt x="484035" y="2980316"/>
                      <a:pt x="478416" y="2979173"/>
                    </a:cubicBezTo>
                    <a:cubicBezTo>
                      <a:pt x="468414" y="3015082"/>
                      <a:pt x="456032" y="3008129"/>
                      <a:pt x="445173" y="3032322"/>
                    </a:cubicBezTo>
                    <a:cubicBezTo>
                      <a:pt x="417836" y="3123381"/>
                      <a:pt x="437553" y="3154051"/>
                      <a:pt x="423742" y="3228347"/>
                    </a:cubicBezTo>
                    <a:cubicBezTo>
                      <a:pt x="385737" y="3248444"/>
                      <a:pt x="391452" y="3191866"/>
                      <a:pt x="356210" y="3186532"/>
                    </a:cubicBezTo>
                    <a:cubicBezTo>
                      <a:pt x="371069" y="3153575"/>
                      <a:pt x="384023" y="3137192"/>
                      <a:pt x="392691" y="3125000"/>
                    </a:cubicBezTo>
                    <a:cubicBezTo>
                      <a:pt x="389357" y="3114999"/>
                      <a:pt x="374498" y="3146432"/>
                      <a:pt x="380213" y="3120714"/>
                    </a:cubicBezTo>
                    <a:cubicBezTo>
                      <a:pt x="370878" y="3136621"/>
                      <a:pt x="361353" y="3149194"/>
                      <a:pt x="351447" y="3155861"/>
                    </a:cubicBezTo>
                    <a:cubicBezTo>
                      <a:pt x="341541" y="3162338"/>
                      <a:pt x="331349" y="3162910"/>
                      <a:pt x="320777" y="3155004"/>
                    </a:cubicBezTo>
                    <a:cubicBezTo>
                      <a:pt x="308204" y="3174626"/>
                      <a:pt x="314109" y="3180722"/>
                      <a:pt x="301727" y="3203963"/>
                    </a:cubicBezTo>
                    <a:cubicBezTo>
                      <a:pt x="258769" y="3181674"/>
                      <a:pt x="209810" y="3205106"/>
                      <a:pt x="155613" y="3261493"/>
                    </a:cubicBezTo>
                    <a:cubicBezTo>
                      <a:pt x="122371" y="3256159"/>
                      <a:pt x="80937" y="3309690"/>
                      <a:pt x="48838" y="3378556"/>
                    </a:cubicBezTo>
                    <a:cubicBezTo>
                      <a:pt x="16739" y="3447422"/>
                      <a:pt x="-5550" y="3531718"/>
                      <a:pt x="1213" y="3588201"/>
                    </a:cubicBezTo>
                    <a:cubicBezTo>
                      <a:pt x="10166" y="3570675"/>
                      <a:pt x="19215" y="3558293"/>
                      <a:pt x="27788" y="3532289"/>
                    </a:cubicBezTo>
                    <a:cubicBezTo>
                      <a:pt x="43313" y="3542291"/>
                      <a:pt x="57315" y="3520859"/>
                      <a:pt x="72269" y="3520669"/>
                    </a:cubicBezTo>
                    <a:cubicBezTo>
                      <a:pt x="86366" y="3583439"/>
                      <a:pt x="136182" y="3544196"/>
                      <a:pt x="165329" y="3573342"/>
                    </a:cubicBezTo>
                    <a:cubicBezTo>
                      <a:pt x="166853" y="3566389"/>
                      <a:pt x="164662" y="3563722"/>
                      <a:pt x="167329" y="3555530"/>
                    </a:cubicBezTo>
                    <a:cubicBezTo>
                      <a:pt x="200000" y="3553340"/>
                      <a:pt x="214573" y="3582676"/>
                      <a:pt x="235242" y="3561531"/>
                    </a:cubicBezTo>
                    <a:cubicBezTo>
                      <a:pt x="238671" y="3570961"/>
                      <a:pt x="238481" y="3584963"/>
                      <a:pt x="243910" y="3592106"/>
                    </a:cubicBezTo>
                    <a:cubicBezTo>
                      <a:pt x="252863" y="3596678"/>
                      <a:pt x="259626" y="3571247"/>
                      <a:pt x="267627" y="3563150"/>
                    </a:cubicBezTo>
                    <a:cubicBezTo>
                      <a:pt x="269818" y="3596678"/>
                      <a:pt x="332969" y="3555245"/>
                      <a:pt x="307823" y="3622777"/>
                    </a:cubicBezTo>
                    <a:cubicBezTo>
                      <a:pt x="324110" y="3605537"/>
                      <a:pt x="325920" y="3616967"/>
                      <a:pt x="340303" y="3624587"/>
                    </a:cubicBezTo>
                    <a:cubicBezTo>
                      <a:pt x="349066" y="3575152"/>
                      <a:pt x="330397" y="3594488"/>
                      <a:pt x="325634" y="3564198"/>
                    </a:cubicBezTo>
                    <a:cubicBezTo>
                      <a:pt x="313061" y="3481807"/>
                      <a:pt x="363068" y="3387509"/>
                      <a:pt x="411359" y="3316453"/>
                    </a:cubicBezTo>
                    <a:cubicBezTo>
                      <a:pt x="426218" y="3320168"/>
                      <a:pt x="439934" y="3308928"/>
                      <a:pt x="454127" y="3303308"/>
                    </a:cubicBezTo>
                    <a:cubicBezTo>
                      <a:pt x="458508" y="3313309"/>
                      <a:pt x="456603" y="3331407"/>
                      <a:pt x="448888" y="3356934"/>
                    </a:cubicBezTo>
                    <a:cubicBezTo>
                      <a:pt x="436220" y="3288164"/>
                      <a:pt x="383642" y="3399130"/>
                      <a:pt x="381546" y="3463233"/>
                    </a:cubicBezTo>
                    <a:cubicBezTo>
                      <a:pt x="388404" y="3469234"/>
                      <a:pt x="393262" y="3450279"/>
                      <a:pt x="400310" y="3460376"/>
                    </a:cubicBezTo>
                    <a:cubicBezTo>
                      <a:pt x="403740" y="3464757"/>
                      <a:pt x="401073" y="3476759"/>
                      <a:pt x="405168" y="3480378"/>
                    </a:cubicBezTo>
                    <a:cubicBezTo>
                      <a:pt x="390404" y="3500095"/>
                      <a:pt x="391262" y="3508001"/>
                      <a:pt x="375355" y="3544100"/>
                    </a:cubicBezTo>
                    <a:cubicBezTo>
                      <a:pt x="383261" y="3542767"/>
                      <a:pt x="382403" y="3552768"/>
                      <a:pt x="386118" y="3556959"/>
                    </a:cubicBezTo>
                    <a:cubicBezTo>
                      <a:pt x="336588" y="3596393"/>
                      <a:pt x="368021" y="3654686"/>
                      <a:pt x="360496" y="3704882"/>
                    </a:cubicBezTo>
                    <a:cubicBezTo>
                      <a:pt x="369068" y="3693738"/>
                      <a:pt x="380403" y="3702596"/>
                      <a:pt x="372402" y="3727266"/>
                    </a:cubicBezTo>
                    <a:cubicBezTo>
                      <a:pt x="360210" y="3750507"/>
                      <a:pt x="362496" y="3711931"/>
                      <a:pt x="348780" y="3719551"/>
                    </a:cubicBezTo>
                    <a:cubicBezTo>
                      <a:pt x="343827" y="3734410"/>
                      <a:pt x="347637" y="3738506"/>
                      <a:pt x="342208" y="3754126"/>
                    </a:cubicBezTo>
                    <a:cubicBezTo>
                      <a:pt x="350971" y="3742792"/>
                      <a:pt x="361734" y="3752507"/>
                      <a:pt x="371735" y="3754698"/>
                    </a:cubicBezTo>
                    <a:cubicBezTo>
                      <a:pt x="364401" y="3780797"/>
                      <a:pt x="354019" y="3775177"/>
                      <a:pt x="347637" y="3811181"/>
                    </a:cubicBezTo>
                    <a:cubicBezTo>
                      <a:pt x="348685" y="3818706"/>
                      <a:pt x="352685" y="3822707"/>
                      <a:pt x="358782" y="3824040"/>
                    </a:cubicBezTo>
                    <a:cubicBezTo>
                      <a:pt x="347066" y="3848234"/>
                      <a:pt x="346590" y="3855758"/>
                      <a:pt x="347447" y="3875475"/>
                    </a:cubicBezTo>
                    <a:cubicBezTo>
                      <a:pt x="338493" y="3895763"/>
                      <a:pt x="326968" y="3892334"/>
                      <a:pt x="316967" y="3902240"/>
                    </a:cubicBezTo>
                    <a:cubicBezTo>
                      <a:pt x="296488" y="3972630"/>
                      <a:pt x="298012" y="3986346"/>
                      <a:pt x="274771" y="4044639"/>
                    </a:cubicBezTo>
                    <a:cubicBezTo>
                      <a:pt x="276771" y="4054640"/>
                      <a:pt x="285249" y="4057022"/>
                      <a:pt x="287249" y="4067118"/>
                    </a:cubicBezTo>
                    <a:cubicBezTo>
                      <a:pt x="282105" y="4081596"/>
                      <a:pt x="275533" y="4084263"/>
                      <a:pt x="268294" y="4079215"/>
                    </a:cubicBezTo>
                    <a:cubicBezTo>
                      <a:pt x="260674" y="4100932"/>
                      <a:pt x="280010" y="4090264"/>
                      <a:pt x="268866" y="4116267"/>
                    </a:cubicBezTo>
                    <a:cubicBezTo>
                      <a:pt x="279819" y="4112743"/>
                      <a:pt x="288677" y="4109123"/>
                      <a:pt x="287630" y="4131602"/>
                    </a:cubicBezTo>
                    <a:cubicBezTo>
                      <a:pt x="281153" y="4104932"/>
                      <a:pt x="237147" y="4229043"/>
                      <a:pt x="270104" y="4217613"/>
                    </a:cubicBezTo>
                    <a:cubicBezTo>
                      <a:pt x="280581" y="4182656"/>
                      <a:pt x="272009" y="4166464"/>
                      <a:pt x="294678" y="4133888"/>
                    </a:cubicBezTo>
                    <a:cubicBezTo>
                      <a:pt x="296964" y="4169512"/>
                      <a:pt x="302965" y="4182371"/>
                      <a:pt x="297536" y="4217423"/>
                    </a:cubicBezTo>
                    <a:cubicBezTo>
                      <a:pt x="275247" y="4223233"/>
                      <a:pt x="252768" y="4283431"/>
                      <a:pt x="279248" y="4294099"/>
                    </a:cubicBezTo>
                    <a:cubicBezTo>
                      <a:pt x="269723" y="4319435"/>
                      <a:pt x="257912" y="4326579"/>
                      <a:pt x="247720" y="4348010"/>
                    </a:cubicBezTo>
                    <a:cubicBezTo>
                      <a:pt x="245434" y="4358012"/>
                      <a:pt x="252292" y="4357155"/>
                      <a:pt x="256102" y="4359917"/>
                    </a:cubicBezTo>
                    <a:cubicBezTo>
                      <a:pt x="252578" y="4378300"/>
                      <a:pt x="246291" y="4374204"/>
                      <a:pt x="240386" y="4373157"/>
                    </a:cubicBezTo>
                    <a:cubicBezTo>
                      <a:pt x="232861" y="4396683"/>
                      <a:pt x="245529" y="4396207"/>
                      <a:pt x="239052" y="4418591"/>
                    </a:cubicBezTo>
                    <a:cubicBezTo>
                      <a:pt x="222479" y="4438212"/>
                      <a:pt x="236290" y="4394016"/>
                      <a:pt x="222098" y="4394778"/>
                    </a:cubicBezTo>
                    <a:cubicBezTo>
                      <a:pt x="227051" y="4438212"/>
                      <a:pt x="204476" y="4514317"/>
                      <a:pt x="198666" y="4570705"/>
                    </a:cubicBezTo>
                    <a:cubicBezTo>
                      <a:pt x="207429" y="4573277"/>
                      <a:pt x="205334" y="4588612"/>
                      <a:pt x="218478" y="4586231"/>
                    </a:cubicBezTo>
                    <a:cubicBezTo>
                      <a:pt x="212668" y="4612996"/>
                      <a:pt x="204000" y="4618901"/>
                      <a:pt x="195142" y="4624521"/>
                    </a:cubicBezTo>
                    <a:cubicBezTo>
                      <a:pt x="199714" y="4656430"/>
                      <a:pt x="176187" y="4693292"/>
                      <a:pt x="187141" y="4722724"/>
                    </a:cubicBezTo>
                    <a:cubicBezTo>
                      <a:pt x="200190" y="4717485"/>
                      <a:pt x="196380" y="4686815"/>
                      <a:pt x="201714" y="4672432"/>
                    </a:cubicBezTo>
                    <a:cubicBezTo>
                      <a:pt x="214668" y="4672146"/>
                      <a:pt x="214001" y="4687767"/>
                      <a:pt x="213240" y="4703483"/>
                    </a:cubicBezTo>
                    <a:cubicBezTo>
                      <a:pt x="233147" y="4674242"/>
                      <a:pt x="212382" y="4645191"/>
                      <a:pt x="212573" y="4620807"/>
                    </a:cubicBezTo>
                    <a:cubicBezTo>
                      <a:pt x="234480" y="4609948"/>
                      <a:pt x="262769" y="4534891"/>
                      <a:pt x="266008" y="4491362"/>
                    </a:cubicBezTo>
                    <a:cubicBezTo>
                      <a:pt x="279533" y="4478408"/>
                      <a:pt x="295535" y="4484027"/>
                      <a:pt x="309918" y="4477741"/>
                    </a:cubicBezTo>
                    <a:cubicBezTo>
                      <a:pt x="307537" y="4485933"/>
                      <a:pt x="303536" y="4482980"/>
                      <a:pt x="300203" y="4483837"/>
                    </a:cubicBezTo>
                    <a:cubicBezTo>
                      <a:pt x="292107" y="4515746"/>
                      <a:pt x="304013" y="4523747"/>
                      <a:pt x="296012" y="4555656"/>
                    </a:cubicBezTo>
                    <a:cubicBezTo>
                      <a:pt x="301346" y="4559847"/>
                      <a:pt x="304584" y="4549655"/>
                      <a:pt x="309442" y="4550798"/>
                    </a:cubicBezTo>
                    <a:cubicBezTo>
                      <a:pt x="316681" y="4563847"/>
                      <a:pt x="297155" y="4594613"/>
                      <a:pt x="292964" y="4609567"/>
                    </a:cubicBezTo>
                    <a:cubicBezTo>
                      <a:pt x="299536" y="4598232"/>
                      <a:pt x="323349" y="4567181"/>
                      <a:pt x="307823" y="4614234"/>
                    </a:cubicBezTo>
                    <a:cubicBezTo>
                      <a:pt x="334683" y="4639190"/>
                      <a:pt x="368687" y="4580040"/>
                      <a:pt x="377165" y="4626617"/>
                    </a:cubicBezTo>
                    <a:cubicBezTo>
                      <a:pt x="378117" y="4592422"/>
                      <a:pt x="393452" y="4562514"/>
                      <a:pt x="403358" y="4588802"/>
                    </a:cubicBezTo>
                    <a:cubicBezTo>
                      <a:pt x="402692" y="4559561"/>
                      <a:pt x="404787" y="4562228"/>
                      <a:pt x="416979" y="4538320"/>
                    </a:cubicBezTo>
                    <a:cubicBezTo>
                      <a:pt x="405168" y="4524604"/>
                      <a:pt x="384594" y="4556322"/>
                      <a:pt x="389928" y="4521366"/>
                    </a:cubicBezTo>
                    <a:cubicBezTo>
                      <a:pt x="398310" y="4498506"/>
                      <a:pt x="416312" y="4541940"/>
                      <a:pt x="421075" y="4494029"/>
                    </a:cubicBezTo>
                    <a:cubicBezTo>
                      <a:pt x="435839" y="4498125"/>
                      <a:pt x="434124" y="4522794"/>
                      <a:pt x="447174" y="4529081"/>
                    </a:cubicBezTo>
                    <a:cubicBezTo>
                      <a:pt x="438506" y="4556322"/>
                      <a:pt x="427361" y="4568609"/>
                      <a:pt x="416693" y="4583659"/>
                    </a:cubicBezTo>
                    <a:cubicBezTo>
                      <a:pt x="415550" y="4599185"/>
                      <a:pt x="447935" y="4562418"/>
                      <a:pt x="449936" y="4593375"/>
                    </a:cubicBezTo>
                    <a:cubicBezTo>
                      <a:pt x="439077" y="4620711"/>
                      <a:pt x="441935" y="4595565"/>
                      <a:pt x="429171" y="4596423"/>
                    </a:cubicBezTo>
                    <a:cubicBezTo>
                      <a:pt x="419741" y="4609758"/>
                      <a:pt x="422790" y="4630046"/>
                      <a:pt x="408311" y="4644809"/>
                    </a:cubicBezTo>
                    <a:cubicBezTo>
                      <a:pt x="408978" y="4677194"/>
                      <a:pt x="425075" y="4617568"/>
                      <a:pt x="432124" y="4615377"/>
                    </a:cubicBezTo>
                    <a:cubicBezTo>
                      <a:pt x="443744" y="4612329"/>
                      <a:pt x="418884" y="4654334"/>
                      <a:pt x="430505" y="4651382"/>
                    </a:cubicBezTo>
                    <a:cubicBezTo>
                      <a:pt x="413074" y="4680719"/>
                      <a:pt x="411645" y="4670908"/>
                      <a:pt x="394691" y="4695292"/>
                    </a:cubicBezTo>
                    <a:cubicBezTo>
                      <a:pt x="403644" y="4704817"/>
                      <a:pt x="393833" y="4759586"/>
                      <a:pt x="410407" y="4727010"/>
                    </a:cubicBezTo>
                    <a:cubicBezTo>
                      <a:pt x="420884" y="4738440"/>
                      <a:pt x="408026" y="4743298"/>
                      <a:pt x="402882" y="4770349"/>
                    </a:cubicBezTo>
                    <a:cubicBezTo>
                      <a:pt x="396691" y="4768539"/>
                      <a:pt x="390404" y="4766730"/>
                      <a:pt x="384118" y="4764825"/>
                    </a:cubicBezTo>
                    <a:cubicBezTo>
                      <a:pt x="381927" y="4820832"/>
                      <a:pt x="415455" y="4745394"/>
                      <a:pt x="429933" y="4759967"/>
                    </a:cubicBezTo>
                    <a:cubicBezTo>
                      <a:pt x="424694" y="4786827"/>
                      <a:pt x="416693" y="4796638"/>
                      <a:pt x="406025" y="4789304"/>
                    </a:cubicBezTo>
                    <a:cubicBezTo>
                      <a:pt x="409169" y="4806163"/>
                      <a:pt x="394976" y="4812450"/>
                      <a:pt x="398596" y="4832452"/>
                    </a:cubicBezTo>
                    <a:cubicBezTo>
                      <a:pt x="405835" y="4831690"/>
                      <a:pt x="402025" y="4805401"/>
                      <a:pt x="415074" y="4800924"/>
                    </a:cubicBezTo>
                    <a:cubicBezTo>
                      <a:pt x="431552" y="4796066"/>
                      <a:pt x="412693" y="4834166"/>
                      <a:pt x="427266" y="4831690"/>
                    </a:cubicBezTo>
                    <a:cubicBezTo>
                      <a:pt x="434029" y="4814640"/>
                      <a:pt x="445173" y="4807592"/>
                      <a:pt x="442125" y="4790637"/>
                    </a:cubicBezTo>
                    <a:cubicBezTo>
                      <a:pt x="464699" y="4804353"/>
                      <a:pt x="475082" y="4744346"/>
                      <a:pt x="498227" y="4761586"/>
                    </a:cubicBezTo>
                    <a:cubicBezTo>
                      <a:pt x="484607" y="4794066"/>
                      <a:pt x="468891" y="4814831"/>
                      <a:pt x="453841" y="4839310"/>
                    </a:cubicBezTo>
                    <a:cubicBezTo>
                      <a:pt x="449364" y="4835214"/>
                      <a:pt x="456222" y="4817307"/>
                      <a:pt x="458889" y="4804544"/>
                    </a:cubicBezTo>
                    <a:cubicBezTo>
                      <a:pt x="452126" y="4807306"/>
                      <a:pt x="446126" y="4814259"/>
                      <a:pt x="439363" y="4817021"/>
                    </a:cubicBezTo>
                    <a:cubicBezTo>
                      <a:pt x="435839" y="4834833"/>
                      <a:pt x="455555" y="4823880"/>
                      <a:pt x="447840" y="4846645"/>
                    </a:cubicBezTo>
                    <a:cubicBezTo>
                      <a:pt x="440125" y="4836453"/>
                      <a:pt x="431171" y="4889888"/>
                      <a:pt x="415646" y="4891698"/>
                    </a:cubicBezTo>
                    <a:cubicBezTo>
                      <a:pt x="414407" y="4924559"/>
                      <a:pt x="413265" y="4927512"/>
                      <a:pt x="399549" y="4968564"/>
                    </a:cubicBezTo>
                    <a:cubicBezTo>
                      <a:pt x="408978" y="4953039"/>
                      <a:pt x="421170" y="4953229"/>
                      <a:pt x="431267" y="4941608"/>
                    </a:cubicBezTo>
                    <a:cubicBezTo>
                      <a:pt x="436505" y="4919796"/>
                      <a:pt x="419551" y="4925226"/>
                      <a:pt x="424790" y="4903508"/>
                    </a:cubicBezTo>
                    <a:cubicBezTo>
                      <a:pt x="436505" y="4894270"/>
                      <a:pt x="445459" y="4890745"/>
                      <a:pt x="437458" y="4870933"/>
                    </a:cubicBezTo>
                    <a:cubicBezTo>
                      <a:pt x="445554" y="4856074"/>
                      <a:pt x="467462" y="4877505"/>
                      <a:pt x="461366" y="4841596"/>
                    </a:cubicBezTo>
                    <a:cubicBezTo>
                      <a:pt x="473462" y="4849026"/>
                      <a:pt x="483464" y="4844453"/>
                      <a:pt x="493846" y="4841787"/>
                    </a:cubicBezTo>
                    <a:cubicBezTo>
                      <a:pt x="500799" y="4798638"/>
                      <a:pt x="516420" y="4732440"/>
                      <a:pt x="543376" y="4711294"/>
                    </a:cubicBezTo>
                    <a:cubicBezTo>
                      <a:pt x="528803" y="4704626"/>
                      <a:pt x="514134" y="4698054"/>
                      <a:pt x="524231" y="4660526"/>
                    </a:cubicBezTo>
                    <a:cubicBezTo>
                      <a:pt x="527469" y="4650810"/>
                      <a:pt x="532899" y="4655287"/>
                      <a:pt x="537566" y="4655382"/>
                    </a:cubicBezTo>
                    <a:cubicBezTo>
                      <a:pt x="543757" y="4636142"/>
                      <a:pt x="545281" y="4622807"/>
                      <a:pt x="544614" y="4612043"/>
                    </a:cubicBezTo>
                    <a:cubicBezTo>
                      <a:pt x="527755" y="4621854"/>
                      <a:pt x="527088" y="4605376"/>
                      <a:pt x="512801" y="4611853"/>
                    </a:cubicBezTo>
                    <a:cubicBezTo>
                      <a:pt x="504133" y="4634142"/>
                      <a:pt x="515753" y="4630998"/>
                      <a:pt x="511562" y="4647762"/>
                    </a:cubicBezTo>
                    <a:cubicBezTo>
                      <a:pt x="486416" y="4687100"/>
                      <a:pt x="475272" y="4624331"/>
                      <a:pt x="466224" y="4607281"/>
                    </a:cubicBezTo>
                    <a:cubicBezTo>
                      <a:pt x="480701" y="4601947"/>
                      <a:pt x="494703" y="4577563"/>
                      <a:pt x="517849" y="4577087"/>
                    </a:cubicBezTo>
                    <a:cubicBezTo>
                      <a:pt x="527850" y="4543083"/>
                      <a:pt x="512420" y="4576992"/>
                      <a:pt x="505276" y="4564418"/>
                    </a:cubicBezTo>
                    <a:cubicBezTo>
                      <a:pt x="511277" y="4535082"/>
                      <a:pt x="522897" y="4542320"/>
                      <a:pt x="530993" y="4526509"/>
                    </a:cubicBezTo>
                    <a:cubicBezTo>
                      <a:pt x="541376" y="4537844"/>
                      <a:pt x="526517" y="4545464"/>
                      <a:pt x="529660" y="4562323"/>
                    </a:cubicBezTo>
                    <a:cubicBezTo>
                      <a:pt x="550805" y="4548035"/>
                      <a:pt x="569093" y="4516412"/>
                      <a:pt x="584905" y="4469931"/>
                    </a:cubicBezTo>
                    <a:cubicBezTo>
                      <a:pt x="593287" y="4486218"/>
                      <a:pt x="600240" y="4477646"/>
                      <a:pt x="614147" y="4478503"/>
                    </a:cubicBezTo>
                    <a:cubicBezTo>
                      <a:pt x="608717" y="4452595"/>
                      <a:pt x="628053" y="4426687"/>
                      <a:pt x="637483" y="4385730"/>
                    </a:cubicBezTo>
                    <a:cubicBezTo>
                      <a:pt x="645960" y="4393826"/>
                      <a:pt x="637674" y="4423639"/>
                      <a:pt x="650818" y="4425830"/>
                    </a:cubicBezTo>
                    <a:cubicBezTo>
                      <a:pt x="638340" y="4458691"/>
                      <a:pt x="646532" y="4494410"/>
                      <a:pt x="628244" y="4500601"/>
                    </a:cubicBezTo>
                    <a:cubicBezTo>
                      <a:pt x="627863" y="4512698"/>
                      <a:pt x="632149" y="4518699"/>
                      <a:pt x="638721" y="4521842"/>
                    </a:cubicBezTo>
                    <a:cubicBezTo>
                      <a:pt x="645198" y="4490600"/>
                      <a:pt x="654437" y="4476122"/>
                      <a:pt x="662819" y="4456405"/>
                    </a:cubicBezTo>
                    <a:cubicBezTo>
                      <a:pt x="671773" y="4471074"/>
                      <a:pt x="684060" y="4487933"/>
                      <a:pt x="700919" y="4476789"/>
                    </a:cubicBezTo>
                    <a:cubicBezTo>
                      <a:pt x="697491" y="4511269"/>
                      <a:pt x="686156" y="4499267"/>
                      <a:pt x="676440" y="4496696"/>
                    </a:cubicBezTo>
                    <a:cubicBezTo>
                      <a:pt x="682346" y="4504411"/>
                      <a:pt x="678726" y="4538510"/>
                      <a:pt x="666153" y="4538796"/>
                    </a:cubicBezTo>
                    <a:cubicBezTo>
                      <a:pt x="681869" y="4526795"/>
                      <a:pt x="695776" y="4577277"/>
                      <a:pt x="714350" y="4534796"/>
                    </a:cubicBezTo>
                    <a:cubicBezTo>
                      <a:pt x="719112" y="4531938"/>
                      <a:pt x="704158" y="4580897"/>
                      <a:pt x="698443" y="4584421"/>
                    </a:cubicBezTo>
                    <a:cubicBezTo>
                      <a:pt x="702062" y="4604995"/>
                      <a:pt x="714350" y="4614520"/>
                      <a:pt x="723684" y="4627760"/>
                    </a:cubicBezTo>
                    <a:cubicBezTo>
                      <a:pt x="719588" y="4644524"/>
                      <a:pt x="710921" y="4635570"/>
                      <a:pt x="708158" y="4659478"/>
                    </a:cubicBezTo>
                    <a:cubicBezTo>
                      <a:pt x="725399" y="4652239"/>
                      <a:pt x="726446" y="4669384"/>
                      <a:pt x="739972" y="4659668"/>
                    </a:cubicBezTo>
                    <a:cubicBezTo>
                      <a:pt x="750830" y="4692339"/>
                      <a:pt x="717683" y="4701578"/>
                      <a:pt x="708730" y="4740917"/>
                    </a:cubicBezTo>
                    <a:cubicBezTo>
                      <a:pt x="700253" y="4732725"/>
                      <a:pt x="697681" y="4735678"/>
                      <a:pt x="690251" y="4717581"/>
                    </a:cubicBezTo>
                    <a:cubicBezTo>
                      <a:pt x="671297" y="4734344"/>
                      <a:pt x="701682" y="4747584"/>
                      <a:pt x="683870" y="4760920"/>
                    </a:cubicBezTo>
                    <a:cubicBezTo>
                      <a:pt x="687108" y="4772349"/>
                      <a:pt x="687203" y="4787970"/>
                      <a:pt x="696633" y="4791685"/>
                    </a:cubicBezTo>
                    <a:cubicBezTo>
                      <a:pt x="688251" y="4797781"/>
                      <a:pt x="683012" y="4821117"/>
                      <a:pt x="671773" y="4811687"/>
                    </a:cubicBezTo>
                    <a:cubicBezTo>
                      <a:pt x="662153" y="4841405"/>
                      <a:pt x="661676" y="4859598"/>
                      <a:pt x="670916" y="4865599"/>
                    </a:cubicBezTo>
                    <a:cubicBezTo>
                      <a:pt x="640531" y="4899317"/>
                      <a:pt x="663296" y="4838262"/>
                      <a:pt x="648723" y="4823022"/>
                    </a:cubicBezTo>
                    <a:cubicBezTo>
                      <a:pt x="649294" y="4819974"/>
                      <a:pt x="618528" y="4887983"/>
                      <a:pt x="642055" y="4884363"/>
                    </a:cubicBezTo>
                    <a:cubicBezTo>
                      <a:pt x="624148" y="4882935"/>
                      <a:pt x="598526" y="4889221"/>
                      <a:pt x="590906" y="4860551"/>
                    </a:cubicBezTo>
                    <a:cubicBezTo>
                      <a:pt x="582809" y="4898746"/>
                      <a:pt x="574618" y="4893031"/>
                      <a:pt x="557187" y="4914176"/>
                    </a:cubicBezTo>
                    <a:cubicBezTo>
                      <a:pt x="571665" y="4916272"/>
                      <a:pt x="574713" y="4906747"/>
                      <a:pt x="583857" y="4921892"/>
                    </a:cubicBezTo>
                    <a:cubicBezTo>
                      <a:pt x="585953" y="4913414"/>
                      <a:pt x="588048" y="4904937"/>
                      <a:pt x="590144" y="4896460"/>
                    </a:cubicBezTo>
                    <a:cubicBezTo>
                      <a:pt x="611480" y="4903222"/>
                      <a:pt x="602336" y="4925035"/>
                      <a:pt x="624434" y="4906366"/>
                    </a:cubicBezTo>
                    <a:cubicBezTo>
                      <a:pt x="608908" y="4937894"/>
                      <a:pt x="585286" y="4937608"/>
                      <a:pt x="562712" y="4924749"/>
                    </a:cubicBezTo>
                    <a:cubicBezTo>
                      <a:pt x="558902" y="4923987"/>
                      <a:pt x="557187" y="4934369"/>
                      <a:pt x="554711" y="4940561"/>
                    </a:cubicBezTo>
                    <a:cubicBezTo>
                      <a:pt x="553282" y="4946276"/>
                      <a:pt x="551949" y="4951800"/>
                      <a:pt x="550520" y="4957515"/>
                    </a:cubicBezTo>
                    <a:cubicBezTo>
                      <a:pt x="556140" y="4961611"/>
                      <a:pt x="559092" y="4951420"/>
                      <a:pt x="564141" y="4952372"/>
                    </a:cubicBezTo>
                    <a:cubicBezTo>
                      <a:pt x="559568" y="4973708"/>
                      <a:pt x="550424" y="4970374"/>
                      <a:pt x="544233" y="4982757"/>
                    </a:cubicBezTo>
                    <a:cubicBezTo>
                      <a:pt x="543281" y="4995615"/>
                      <a:pt x="545091" y="5005045"/>
                      <a:pt x="549472" y="5011427"/>
                    </a:cubicBezTo>
                    <a:cubicBezTo>
                      <a:pt x="567188" y="4992282"/>
                      <a:pt x="571379" y="5015332"/>
                      <a:pt x="590334" y="4995901"/>
                    </a:cubicBezTo>
                    <a:cubicBezTo>
                      <a:pt x="598621" y="4969993"/>
                      <a:pt x="574237" y="4984662"/>
                      <a:pt x="577285" y="4965135"/>
                    </a:cubicBezTo>
                    <a:cubicBezTo>
                      <a:pt x="591382" y="4947990"/>
                      <a:pt x="602050" y="4984852"/>
                      <a:pt x="617480" y="4985614"/>
                    </a:cubicBezTo>
                    <a:cubicBezTo>
                      <a:pt x="614051" y="4999711"/>
                      <a:pt x="610718" y="5013617"/>
                      <a:pt x="607289" y="5027810"/>
                    </a:cubicBezTo>
                    <a:cubicBezTo>
                      <a:pt x="602812" y="5034096"/>
                      <a:pt x="576999" y="5053337"/>
                      <a:pt x="595192" y="5060480"/>
                    </a:cubicBezTo>
                    <a:cubicBezTo>
                      <a:pt x="582048" y="5092866"/>
                      <a:pt x="587762" y="5055908"/>
                      <a:pt x="575856" y="5055051"/>
                    </a:cubicBezTo>
                    <a:cubicBezTo>
                      <a:pt x="568522" y="5063624"/>
                      <a:pt x="566426" y="5086484"/>
                      <a:pt x="569474" y="5098295"/>
                    </a:cubicBezTo>
                    <a:cubicBezTo>
                      <a:pt x="546138" y="5136680"/>
                      <a:pt x="533756" y="5075911"/>
                      <a:pt x="549186" y="5029334"/>
                    </a:cubicBezTo>
                    <a:cubicBezTo>
                      <a:pt x="534137" y="5051337"/>
                      <a:pt x="539471" y="5045907"/>
                      <a:pt x="523564" y="5049146"/>
                    </a:cubicBezTo>
                    <a:cubicBezTo>
                      <a:pt x="512515" y="5076292"/>
                      <a:pt x="532327" y="5065624"/>
                      <a:pt x="538709" y="5071530"/>
                    </a:cubicBezTo>
                    <a:cubicBezTo>
                      <a:pt x="531470" y="5085055"/>
                      <a:pt x="527565" y="5116773"/>
                      <a:pt x="516611" y="5110296"/>
                    </a:cubicBezTo>
                    <a:cubicBezTo>
                      <a:pt x="518230" y="5154587"/>
                      <a:pt x="508515" y="5201165"/>
                      <a:pt x="486798" y="5246408"/>
                    </a:cubicBezTo>
                    <a:cubicBezTo>
                      <a:pt x="498037" y="5233645"/>
                      <a:pt x="507943" y="5214119"/>
                      <a:pt x="519087" y="5201260"/>
                    </a:cubicBezTo>
                    <a:cubicBezTo>
                      <a:pt x="535566" y="5214309"/>
                      <a:pt x="518706" y="5229740"/>
                      <a:pt x="510419" y="5253076"/>
                    </a:cubicBezTo>
                    <a:cubicBezTo>
                      <a:pt x="523850" y="5257934"/>
                      <a:pt x="533089" y="5241837"/>
                      <a:pt x="544233" y="5235455"/>
                    </a:cubicBezTo>
                    <a:cubicBezTo>
                      <a:pt x="555473" y="5206023"/>
                      <a:pt x="529374" y="5222025"/>
                      <a:pt x="530803" y="5204594"/>
                    </a:cubicBezTo>
                    <a:cubicBezTo>
                      <a:pt x="534899" y="5193830"/>
                      <a:pt x="540995" y="5193259"/>
                      <a:pt x="544900" y="5181448"/>
                    </a:cubicBezTo>
                    <a:cubicBezTo>
                      <a:pt x="553187" y="5192878"/>
                      <a:pt x="549472" y="5219167"/>
                      <a:pt x="552044" y="5237646"/>
                    </a:cubicBezTo>
                    <a:cubicBezTo>
                      <a:pt x="566426" y="5227168"/>
                      <a:pt x="555854" y="5198117"/>
                      <a:pt x="568522" y="5170018"/>
                    </a:cubicBezTo>
                    <a:cubicBezTo>
                      <a:pt x="582048" y="5167160"/>
                      <a:pt x="570427" y="5195259"/>
                      <a:pt x="583952" y="5192497"/>
                    </a:cubicBezTo>
                    <a:cubicBezTo>
                      <a:pt x="588524" y="5149349"/>
                      <a:pt x="620052" y="5123250"/>
                      <a:pt x="641388" y="5109439"/>
                    </a:cubicBezTo>
                    <a:cubicBezTo>
                      <a:pt x="643674" y="5092675"/>
                      <a:pt x="627958" y="5098580"/>
                      <a:pt x="637864" y="5072387"/>
                    </a:cubicBezTo>
                    <a:cubicBezTo>
                      <a:pt x="648151" y="5037335"/>
                      <a:pt x="665010" y="5036763"/>
                      <a:pt x="678917" y="5020857"/>
                    </a:cubicBezTo>
                    <a:cubicBezTo>
                      <a:pt x="686346" y="4985233"/>
                      <a:pt x="662343" y="5026286"/>
                      <a:pt x="663677" y="4998472"/>
                    </a:cubicBezTo>
                    <a:cubicBezTo>
                      <a:pt x="660629" y="5013237"/>
                      <a:pt x="649389" y="5034287"/>
                      <a:pt x="632435" y="5025714"/>
                    </a:cubicBezTo>
                    <a:cubicBezTo>
                      <a:pt x="660438" y="5000473"/>
                      <a:pt x="685203" y="4959420"/>
                      <a:pt x="710444" y="4921606"/>
                    </a:cubicBezTo>
                    <a:cubicBezTo>
                      <a:pt x="717969" y="4880363"/>
                      <a:pt x="700538" y="4870933"/>
                      <a:pt x="678536" y="4867409"/>
                    </a:cubicBezTo>
                    <a:cubicBezTo>
                      <a:pt x="674916" y="4864170"/>
                      <a:pt x="679965" y="4849883"/>
                      <a:pt x="675011" y="4848359"/>
                    </a:cubicBezTo>
                    <a:cubicBezTo>
                      <a:pt x="681108" y="4829976"/>
                      <a:pt x="697776" y="4846168"/>
                      <a:pt x="691966" y="4862265"/>
                    </a:cubicBezTo>
                    <a:cubicBezTo>
                      <a:pt x="704920" y="4830071"/>
                      <a:pt x="717683" y="4827022"/>
                      <a:pt x="728542" y="4827499"/>
                    </a:cubicBezTo>
                    <a:cubicBezTo>
                      <a:pt x="729304" y="4816641"/>
                      <a:pt x="727780" y="4808830"/>
                      <a:pt x="721112" y="4807401"/>
                    </a:cubicBezTo>
                    <a:cubicBezTo>
                      <a:pt x="725684" y="4800257"/>
                      <a:pt x="731018" y="4796543"/>
                      <a:pt x="736448" y="4793780"/>
                    </a:cubicBezTo>
                    <a:cubicBezTo>
                      <a:pt x="745116" y="4805115"/>
                      <a:pt x="725684" y="4814735"/>
                      <a:pt x="732257" y="4828737"/>
                    </a:cubicBezTo>
                    <a:cubicBezTo>
                      <a:pt x="760070" y="4795495"/>
                      <a:pt x="772548" y="4824356"/>
                      <a:pt x="792455" y="4844930"/>
                    </a:cubicBezTo>
                    <a:cubicBezTo>
                      <a:pt x="788454" y="4824737"/>
                      <a:pt x="801599" y="4798447"/>
                      <a:pt x="811505" y="4796162"/>
                    </a:cubicBezTo>
                    <a:cubicBezTo>
                      <a:pt x="833508" y="4796638"/>
                      <a:pt x="836460" y="4873219"/>
                      <a:pt x="856463" y="4808163"/>
                    </a:cubicBezTo>
                    <a:cubicBezTo>
                      <a:pt x="854177" y="4771301"/>
                      <a:pt x="790359" y="4784637"/>
                      <a:pt x="813791" y="4733964"/>
                    </a:cubicBezTo>
                    <a:cubicBezTo>
                      <a:pt x="810362" y="4718914"/>
                      <a:pt x="783025" y="4741964"/>
                      <a:pt x="786168" y="4699483"/>
                    </a:cubicBezTo>
                    <a:cubicBezTo>
                      <a:pt x="791407" y="4683576"/>
                      <a:pt x="802075" y="4696625"/>
                      <a:pt x="805028" y="4668717"/>
                    </a:cubicBezTo>
                    <a:cubicBezTo>
                      <a:pt x="819029" y="4673766"/>
                      <a:pt x="815600" y="4701959"/>
                      <a:pt x="832555" y="4703007"/>
                    </a:cubicBezTo>
                    <a:cubicBezTo>
                      <a:pt x="824649" y="4679385"/>
                      <a:pt x="840556" y="4642428"/>
                      <a:pt x="858749" y="4656240"/>
                    </a:cubicBezTo>
                    <a:cubicBezTo>
                      <a:pt x="857796" y="4647667"/>
                      <a:pt x="854939" y="4641666"/>
                      <a:pt x="851510" y="4636427"/>
                    </a:cubicBezTo>
                    <a:cubicBezTo>
                      <a:pt x="861701" y="4622331"/>
                      <a:pt x="870274" y="4599851"/>
                      <a:pt x="881323" y="4590612"/>
                    </a:cubicBezTo>
                    <a:cubicBezTo>
                      <a:pt x="892277" y="4617187"/>
                      <a:pt x="901992" y="4645952"/>
                      <a:pt x="897516" y="4693768"/>
                    </a:cubicBezTo>
                    <a:cubicBezTo>
                      <a:pt x="904659" y="4694244"/>
                      <a:pt x="906088" y="4665669"/>
                      <a:pt x="912374" y="4661764"/>
                    </a:cubicBezTo>
                    <a:cubicBezTo>
                      <a:pt x="944950" y="4661669"/>
                      <a:pt x="926757" y="4730249"/>
                      <a:pt x="949617" y="4743489"/>
                    </a:cubicBezTo>
                    <a:cubicBezTo>
                      <a:pt x="946855" y="4753299"/>
                      <a:pt x="941330" y="4748918"/>
                      <a:pt x="936663" y="4749013"/>
                    </a:cubicBezTo>
                    <a:cubicBezTo>
                      <a:pt x="943807" y="4782541"/>
                      <a:pt x="945521" y="4835405"/>
                      <a:pt x="931615" y="4864170"/>
                    </a:cubicBezTo>
                    <a:cubicBezTo>
                      <a:pt x="949617" y="4871219"/>
                      <a:pt x="950474" y="4794257"/>
                      <a:pt x="968667" y="4802353"/>
                    </a:cubicBezTo>
                    <a:cubicBezTo>
                      <a:pt x="970001" y="4790637"/>
                      <a:pt x="960761" y="4792923"/>
                      <a:pt x="955523" y="4789875"/>
                    </a:cubicBezTo>
                    <a:cubicBezTo>
                      <a:pt x="959904" y="4759395"/>
                      <a:pt x="968000" y="4747013"/>
                      <a:pt x="977525" y="4742060"/>
                    </a:cubicBezTo>
                    <a:cubicBezTo>
                      <a:pt x="978764" y="4730344"/>
                      <a:pt x="969715" y="4732440"/>
                      <a:pt x="964381" y="4729582"/>
                    </a:cubicBezTo>
                    <a:cubicBezTo>
                      <a:pt x="987432" y="4685767"/>
                      <a:pt x="976668" y="4723867"/>
                      <a:pt x="982574" y="4662812"/>
                    </a:cubicBezTo>
                    <a:cubicBezTo>
                      <a:pt x="994861" y="4654239"/>
                      <a:pt x="1008672" y="4653001"/>
                      <a:pt x="1013625" y="4608424"/>
                    </a:cubicBezTo>
                    <a:cubicBezTo>
                      <a:pt x="1037533" y="4590517"/>
                      <a:pt x="1047249" y="4608710"/>
                      <a:pt x="1072394" y="4606424"/>
                    </a:cubicBezTo>
                    <a:cubicBezTo>
                      <a:pt x="1070490" y="4631189"/>
                      <a:pt x="1062679" y="4626902"/>
                      <a:pt x="1060012" y="4647762"/>
                    </a:cubicBezTo>
                    <a:cubicBezTo>
                      <a:pt x="1080681" y="4637666"/>
                      <a:pt x="1074776" y="4598042"/>
                      <a:pt x="1094111" y="4576325"/>
                    </a:cubicBezTo>
                    <a:cubicBezTo>
                      <a:pt x="1100684" y="4579468"/>
                      <a:pt x="1090492" y="4605662"/>
                      <a:pt x="1094492" y="4612329"/>
                    </a:cubicBezTo>
                    <a:cubicBezTo>
                      <a:pt x="1101446" y="4606614"/>
                      <a:pt x="1106780" y="4593089"/>
                      <a:pt x="1110494" y="4571848"/>
                    </a:cubicBezTo>
                    <a:cubicBezTo>
                      <a:pt x="1117638" y="4576134"/>
                      <a:pt x="1103922" y="4609376"/>
                      <a:pt x="1109256" y="4616330"/>
                    </a:cubicBezTo>
                    <a:cubicBezTo>
                      <a:pt x="1124592" y="4614425"/>
                      <a:pt x="1122401" y="4619759"/>
                      <a:pt x="1133069" y="4613853"/>
                    </a:cubicBezTo>
                    <a:cubicBezTo>
                      <a:pt x="1150976" y="4651096"/>
                      <a:pt x="1145356" y="4734344"/>
                      <a:pt x="1140212" y="4794447"/>
                    </a:cubicBezTo>
                    <a:cubicBezTo>
                      <a:pt x="1149452" y="4794257"/>
                      <a:pt x="1161929" y="4777874"/>
                      <a:pt x="1151928" y="4815402"/>
                    </a:cubicBezTo>
                    <a:cubicBezTo>
                      <a:pt x="1161929" y="4816641"/>
                      <a:pt x="1180313" y="4830357"/>
                      <a:pt x="1174026" y="4803305"/>
                    </a:cubicBezTo>
                    <a:cubicBezTo>
                      <a:pt x="1185075" y="4814069"/>
                      <a:pt x="1170788" y="4822546"/>
                      <a:pt x="1174884" y="4839215"/>
                    </a:cubicBezTo>
                    <a:cubicBezTo>
                      <a:pt x="1184409" y="4829118"/>
                      <a:pt x="1189838" y="4800543"/>
                      <a:pt x="1201649" y="4801305"/>
                    </a:cubicBezTo>
                    <a:cubicBezTo>
                      <a:pt x="1210602" y="4804448"/>
                      <a:pt x="1197077" y="4829690"/>
                      <a:pt x="1193076" y="4825880"/>
                    </a:cubicBezTo>
                    <a:cubicBezTo>
                      <a:pt x="1198886" y="4835119"/>
                      <a:pt x="1205935" y="4837405"/>
                      <a:pt x="1222889" y="4833214"/>
                    </a:cubicBezTo>
                    <a:cubicBezTo>
                      <a:pt x="1204411" y="4850169"/>
                      <a:pt x="1222128" y="4856074"/>
                      <a:pt x="1230319" y="4835119"/>
                    </a:cubicBezTo>
                    <a:cubicBezTo>
                      <a:pt x="1233081" y="4845882"/>
                      <a:pt x="1232510" y="4861027"/>
                      <a:pt x="1245750" y="4856741"/>
                    </a:cubicBezTo>
                    <a:cubicBezTo>
                      <a:pt x="1233939" y="4881887"/>
                      <a:pt x="1230033" y="4859788"/>
                      <a:pt x="1214317" y="4857789"/>
                    </a:cubicBezTo>
                    <a:cubicBezTo>
                      <a:pt x="1219460" y="4879315"/>
                      <a:pt x="1204792" y="4881982"/>
                      <a:pt x="1196600" y="4889030"/>
                    </a:cubicBezTo>
                    <a:cubicBezTo>
                      <a:pt x="1191743" y="4908462"/>
                      <a:pt x="1205554" y="4901127"/>
                      <a:pt x="1202982" y="4917320"/>
                    </a:cubicBezTo>
                    <a:cubicBezTo>
                      <a:pt x="1218127" y="4876648"/>
                      <a:pt x="1210507" y="4927416"/>
                      <a:pt x="1226509" y="4896460"/>
                    </a:cubicBezTo>
                    <a:cubicBezTo>
                      <a:pt x="1223937" y="4935322"/>
                      <a:pt x="1233272" y="4905890"/>
                      <a:pt x="1231938" y="4951133"/>
                    </a:cubicBezTo>
                    <a:cubicBezTo>
                      <a:pt x="1229938" y="4957896"/>
                      <a:pt x="1226604" y="4958753"/>
                      <a:pt x="1224985" y="4967231"/>
                    </a:cubicBezTo>
                    <a:cubicBezTo>
                      <a:pt x="1212888" y="4926463"/>
                      <a:pt x="1191362" y="4932083"/>
                      <a:pt x="1175074" y="4919320"/>
                    </a:cubicBezTo>
                    <a:cubicBezTo>
                      <a:pt x="1174407" y="4926463"/>
                      <a:pt x="1177265" y="4928750"/>
                      <a:pt x="1175550" y="4937227"/>
                    </a:cubicBezTo>
                    <a:cubicBezTo>
                      <a:pt x="1150785" y="4938656"/>
                      <a:pt x="1150023" y="4907890"/>
                      <a:pt x="1129449" y="4889697"/>
                    </a:cubicBezTo>
                    <a:cubicBezTo>
                      <a:pt x="1123829" y="4917605"/>
                      <a:pt x="1112304" y="4919320"/>
                      <a:pt x="1100017" y="4917796"/>
                    </a:cubicBezTo>
                    <a:cubicBezTo>
                      <a:pt x="1089825" y="4943990"/>
                      <a:pt x="1110971" y="4927416"/>
                      <a:pt x="1100874" y="4953705"/>
                    </a:cubicBezTo>
                    <a:cubicBezTo>
                      <a:pt x="1112018" y="4961897"/>
                      <a:pt x="1115828" y="4940846"/>
                      <a:pt x="1119829" y="4958658"/>
                    </a:cubicBezTo>
                    <a:cubicBezTo>
                      <a:pt x="1110780" y="4980375"/>
                      <a:pt x="1100017" y="4953419"/>
                      <a:pt x="1093254" y="4951705"/>
                    </a:cubicBezTo>
                    <a:cubicBezTo>
                      <a:pt x="1091254" y="4963802"/>
                      <a:pt x="1089063" y="4975898"/>
                      <a:pt x="1084301" y="4976089"/>
                    </a:cubicBezTo>
                    <a:cubicBezTo>
                      <a:pt x="1103541" y="4974184"/>
                      <a:pt x="1098684" y="5032287"/>
                      <a:pt x="1085253" y="5092485"/>
                    </a:cubicBezTo>
                    <a:cubicBezTo>
                      <a:pt x="1095064" y="5104391"/>
                      <a:pt x="1097921" y="5121345"/>
                      <a:pt x="1086777" y="5146301"/>
                    </a:cubicBezTo>
                    <a:cubicBezTo>
                      <a:pt x="1100493" y="5157064"/>
                      <a:pt x="1105160" y="5160207"/>
                      <a:pt x="1119353" y="5145825"/>
                    </a:cubicBezTo>
                    <a:cubicBezTo>
                      <a:pt x="1118972" y="5179447"/>
                      <a:pt x="1161453" y="5170113"/>
                      <a:pt x="1133545" y="5238217"/>
                    </a:cubicBezTo>
                    <a:cubicBezTo>
                      <a:pt x="1136212" y="5249171"/>
                      <a:pt x="1145356" y="5251076"/>
                      <a:pt x="1155071" y="5252314"/>
                    </a:cubicBezTo>
                    <a:cubicBezTo>
                      <a:pt x="1156405" y="5242217"/>
                      <a:pt x="1149452" y="5243360"/>
                      <a:pt x="1145166" y="5241075"/>
                    </a:cubicBezTo>
                    <a:cubicBezTo>
                      <a:pt x="1148023" y="5222215"/>
                      <a:pt x="1153452" y="5214785"/>
                      <a:pt x="1161549" y="5218500"/>
                    </a:cubicBezTo>
                    <a:cubicBezTo>
                      <a:pt x="1163739" y="5194688"/>
                      <a:pt x="1144403" y="5200593"/>
                      <a:pt x="1150500" y="5171161"/>
                    </a:cubicBezTo>
                    <a:cubicBezTo>
                      <a:pt x="1164025" y="5155635"/>
                      <a:pt x="1198410" y="5141157"/>
                      <a:pt x="1199744" y="5165255"/>
                    </a:cubicBezTo>
                    <a:cubicBezTo>
                      <a:pt x="1208412" y="5142014"/>
                      <a:pt x="1215841" y="5137062"/>
                      <a:pt x="1225842" y="5154016"/>
                    </a:cubicBezTo>
                    <a:cubicBezTo>
                      <a:pt x="1228414" y="5139443"/>
                      <a:pt x="1232796" y="5132585"/>
                      <a:pt x="1238225" y="5130299"/>
                    </a:cubicBezTo>
                    <a:cubicBezTo>
                      <a:pt x="1237939" y="5097819"/>
                      <a:pt x="1228795" y="5148682"/>
                      <a:pt x="1221366" y="5135061"/>
                    </a:cubicBezTo>
                    <a:cubicBezTo>
                      <a:pt x="1218222" y="5125251"/>
                      <a:pt x="1239368" y="5090294"/>
                      <a:pt x="1252131" y="5098200"/>
                    </a:cubicBezTo>
                    <a:cubicBezTo>
                      <a:pt x="1250607" y="5089817"/>
                      <a:pt x="1251560" y="5077911"/>
                      <a:pt x="1254608" y="5063148"/>
                    </a:cubicBezTo>
                    <a:cubicBezTo>
                      <a:pt x="1274515" y="5081150"/>
                      <a:pt x="1295851" y="5030382"/>
                      <a:pt x="1322997" y="5035525"/>
                    </a:cubicBezTo>
                    <a:cubicBezTo>
                      <a:pt x="1335094" y="5042097"/>
                      <a:pt x="1306995" y="5065910"/>
                      <a:pt x="1325950" y="5062766"/>
                    </a:cubicBezTo>
                    <a:cubicBezTo>
                      <a:pt x="1335666" y="5056385"/>
                      <a:pt x="1330808" y="5021713"/>
                      <a:pt x="1358621" y="5035239"/>
                    </a:cubicBezTo>
                    <a:cubicBezTo>
                      <a:pt x="1361573" y="5003521"/>
                      <a:pt x="1372527" y="5004569"/>
                      <a:pt x="1376623" y="4977613"/>
                    </a:cubicBezTo>
                    <a:cubicBezTo>
                      <a:pt x="1387291" y="4981328"/>
                      <a:pt x="1392720" y="4992472"/>
                      <a:pt x="1384243" y="5023809"/>
                    </a:cubicBezTo>
                    <a:cubicBezTo>
                      <a:pt x="1393196" y="5036858"/>
                      <a:pt x="1406532" y="5030382"/>
                      <a:pt x="1412913" y="4995234"/>
                    </a:cubicBezTo>
                    <a:cubicBezTo>
                      <a:pt x="1403007" y="4993615"/>
                      <a:pt x="1402626" y="5030858"/>
                      <a:pt x="1389577" y="5016189"/>
                    </a:cubicBezTo>
                    <a:cubicBezTo>
                      <a:pt x="1392434" y="4987900"/>
                      <a:pt x="1418152" y="4979328"/>
                      <a:pt x="1420438" y="4997044"/>
                    </a:cubicBezTo>
                    <a:cubicBezTo>
                      <a:pt x="1416819" y="5014189"/>
                      <a:pt x="1429487" y="4977708"/>
                      <a:pt x="1413485" y="4968755"/>
                    </a:cubicBezTo>
                    <a:cubicBezTo>
                      <a:pt x="1441488" y="4917320"/>
                      <a:pt x="1475112" y="4978375"/>
                      <a:pt x="1495590" y="4900270"/>
                    </a:cubicBezTo>
                    <a:cubicBezTo>
                      <a:pt x="1500353" y="4935227"/>
                      <a:pt x="1505020" y="4911224"/>
                      <a:pt x="1515307" y="4922845"/>
                    </a:cubicBezTo>
                    <a:cubicBezTo>
                      <a:pt x="1512354" y="4929988"/>
                      <a:pt x="1509497" y="4937322"/>
                      <a:pt x="1505020" y="4938084"/>
                    </a:cubicBezTo>
                    <a:cubicBezTo>
                      <a:pt x="1512545" y="4950943"/>
                      <a:pt x="1533690" y="4941037"/>
                      <a:pt x="1552645" y="4958468"/>
                    </a:cubicBezTo>
                    <a:cubicBezTo>
                      <a:pt x="1550835" y="4969803"/>
                      <a:pt x="1548930" y="4981232"/>
                      <a:pt x="1547121" y="4992567"/>
                    </a:cubicBezTo>
                    <a:cubicBezTo>
                      <a:pt x="1538357" y="4994567"/>
                      <a:pt x="1541881" y="4978661"/>
                      <a:pt x="1543691" y="4965135"/>
                    </a:cubicBezTo>
                    <a:cubicBezTo>
                      <a:pt x="1534548" y="4958373"/>
                      <a:pt x="1522737" y="5011427"/>
                      <a:pt x="1518260" y="4976660"/>
                    </a:cubicBezTo>
                    <a:cubicBezTo>
                      <a:pt x="1519022" y="4979328"/>
                      <a:pt x="1511497" y="5046003"/>
                      <a:pt x="1507116" y="5044764"/>
                    </a:cubicBezTo>
                    <a:cubicBezTo>
                      <a:pt x="1490732" y="5069434"/>
                      <a:pt x="1457776" y="5005331"/>
                      <a:pt x="1441774" y="5011141"/>
                    </a:cubicBezTo>
                    <a:cubicBezTo>
                      <a:pt x="1455490" y="5040669"/>
                      <a:pt x="1483970" y="5081721"/>
                      <a:pt x="1512926" y="5081721"/>
                    </a:cubicBezTo>
                    <a:cubicBezTo>
                      <a:pt x="1516926" y="5088675"/>
                      <a:pt x="1504067" y="5108963"/>
                      <a:pt x="1503496" y="5114773"/>
                    </a:cubicBezTo>
                    <a:cubicBezTo>
                      <a:pt x="1500924" y="5126203"/>
                      <a:pt x="1523784" y="5131156"/>
                      <a:pt x="1506925" y="5142300"/>
                    </a:cubicBezTo>
                    <a:cubicBezTo>
                      <a:pt x="1506068" y="5167923"/>
                      <a:pt x="1520069" y="5140110"/>
                      <a:pt x="1526070" y="5146777"/>
                    </a:cubicBezTo>
                    <a:cubicBezTo>
                      <a:pt x="1511878" y="5175733"/>
                      <a:pt x="1487113" y="5171447"/>
                      <a:pt x="1484255" y="5207546"/>
                    </a:cubicBezTo>
                    <a:cubicBezTo>
                      <a:pt x="1469396" y="5196498"/>
                      <a:pt x="1463396" y="5219834"/>
                      <a:pt x="1450632" y="5217167"/>
                    </a:cubicBezTo>
                    <a:cubicBezTo>
                      <a:pt x="1448632" y="5177066"/>
                      <a:pt x="1497114" y="5186020"/>
                      <a:pt x="1499305" y="5140395"/>
                    </a:cubicBezTo>
                    <a:cubicBezTo>
                      <a:pt x="1488637" y="5136395"/>
                      <a:pt x="1486160" y="5163827"/>
                      <a:pt x="1475873" y="5161255"/>
                    </a:cubicBezTo>
                    <a:cubicBezTo>
                      <a:pt x="1469206" y="5148015"/>
                      <a:pt x="1490351" y="5125060"/>
                      <a:pt x="1493400" y="5103533"/>
                    </a:cubicBezTo>
                    <a:cubicBezTo>
                      <a:pt x="1474159" y="5112582"/>
                      <a:pt x="1461300" y="5146396"/>
                      <a:pt x="1448537" y="5181257"/>
                    </a:cubicBezTo>
                    <a:cubicBezTo>
                      <a:pt x="1441297" y="5168018"/>
                      <a:pt x="1441203" y="5180591"/>
                      <a:pt x="1430820" y="5168113"/>
                    </a:cubicBezTo>
                    <a:cubicBezTo>
                      <a:pt x="1434725" y="5182210"/>
                      <a:pt x="1428630" y="5207261"/>
                      <a:pt x="1417295" y="5200212"/>
                    </a:cubicBezTo>
                    <a:cubicBezTo>
                      <a:pt x="1423105" y="5207070"/>
                      <a:pt x="1410151" y="5240503"/>
                      <a:pt x="1417771" y="5244694"/>
                    </a:cubicBezTo>
                    <a:cubicBezTo>
                      <a:pt x="1407960" y="5233645"/>
                      <a:pt x="1402531" y="5302035"/>
                      <a:pt x="1389101" y="5317560"/>
                    </a:cubicBezTo>
                    <a:cubicBezTo>
                      <a:pt x="1375480" y="5281841"/>
                      <a:pt x="1361764" y="5291081"/>
                      <a:pt x="1340237" y="5296986"/>
                    </a:cubicBezTo>
                    <a:cubicBezTo>
                      <a:pt x="1334237" y="5274603"/>
                      <a:pt x="1348715" y="5282603"/>
                      <a:pt x="1351572" y="5255362"/>
                    </a:cubicBezTo>
                    <a:cubicBezTo>
                      <a:pt x="1342142" y="5265839"/>
                      <a:pt x="1331094" y="5270221"/>
                      <a:pt x="1327188" y="5302606"/>
                    </a:cubicBezTo>
                    <a:cubicBezTo>
                      <a:pt x="1337761" y="5326133"/>
                      <a:pt x="1353573" y="5361661"/>
                      <a:pt x="1370241" y="5357375"/>
                    </a:cubicBezTo>
                    <a:cubicBezTo>
                      <a:pt x="1366431" y="5375758"/>
                      <a:pt x="1357192" y="5373282"/>
                      <a:pt x="1347857" y="5369662"/>
                    </a:cubicBezTo>
                    <a:cubicBezTo>
                      <a:pt x="1353477" y="5395475"/>
                      <a:pt x="1377671" y="5372805"/>
                      <a:pt x="1381005" y="5342135"/>
                    </a:cubicBezTo>
                    <a:cubicBezTo>
                      <a:pt x="1395101" y="5369757"/>
                      <a:pt x="1406055" y="5353184"/>
                      <a:pt x="1420914" y="5369376"/>
                    </a:cubicBezTo>
                    <a:cubicBezTo>
                      <a:pt x="1413294" y="5393379"/>
                      <a:pt x="1413389" y="5377568"/>
                      <a:pt x="1403864" y="5374138"/>
                    </a:cubicBezTo>
                    <a:cubicBezTo>
                      <a:pt x="1402055" y="5391855"/>
                      <a:pt x="1411580" y="5393284"/>
                      <a:pt x="1409770" y="5411001"/>
                    </a:cubicBezTo>
                    <a:cubicBezTo>
                      <a:pt x="1417104" y="5400332"/>
                      <a:pt x="1425296" y="5370996"/>
                      <a:pt x="1422247" y="5360899"/>
                    </a:cubicBezTo>
                    <a:lnTo>
                      <a:pt x="1430058" y="5362709"/>
                    </a:lnTo>
                    <a:cubicBezTo>
                      <a:pt x="1442631" y="5362994"/>
                      <a:pt x="1415961" y="5384902"/>
                      <a:pt x="1429677" y="5389188"/>
                    </a:cubicBezTo>
                    <a:cubicBezTo>
                      <a:pt x="1429391" y="5406238"/>
                      <a:pt x="1433868" y="5369757"/>
                      <a:pt x="1443107" y="5356994"/>
                    </a:cubicBezTo>
                    <a:cubicBezTo>
                      <a:pt x="1450061" y="5373758"/>
                      <a:pt x="1458157" y="5409572"/>
                      <a:pt x="1478159" y="5365280"/>
                    </a:cubicBezTo>
                    <a:cubicBezTo>
                      <a:pt x="1467110" y="5361661"/>
                      <a:pt x="1451871" y="5363947"/>
                      <a:pt x="1448441" y="5349469"/>
                    </a:cubicBezTo>
                    <a:cubicBezTo>
                      <a:pt x="1468825" y="5355184"/>
                      <a:pt x="1500639" y="5304797"/>
                      <a:pt x="1519022" y="5313179"/>
                    </a:cubicBezTo>
                    <a:cubicBezTo>
                      <a:pt x="1511687" y="5331086"/>
                      <a:pt x="1499876" y="5332514"/>
                      <a:pt x="1492733" y="5351183"/>
                    </a:cubicBezTo>
                    <a:cubicBezTo>
                      <a:pt x="1496733" y="5394522"/>
                      <a:pt x="1535214" y="5378330"/>
                      <a:pt x="1555407" y="5409572"/>
                    </a:cubicBezTo>
                    <a:cubicBezTo>
                      <a:pt x="1551216" y="5416620"/>
                      <a:pt x="1548264" y="5428050"/>
                      <a:pt x="1546168" y="5442909"/>
                    </a:cubicBezTo>
                    <a:cubicBezTo>
                      <a:pt x="1563884" y="5450625"/>
                      <a:pt x="1563884" y="5454530"/>
                      <a:pt x="1580934" y="5450815"/>
                    </a:cubicBezTo>
                    <a:cubicBezTo>
                      <a:pt x="1574647" y="5472246"/>
                      <a:pt x="1559979" y="5462912"/>
                      <a:pt x="1554931" y="5489010"/>
                    </a:cubicBezTo>
                    <a:cubicBezTo>
                      <a:pt x="1567218" y="5487677"/>
                      <a:pt x="1594364" y="5450910"/>
                      <a:pt x="1595031" y="5489105"/>
                    </a:cubicBezTo>
                    <a:cubicBezTo>
                      <a:pt x="1588554" y="5513966"/>
                      <a:pt x="1587983" y="5479200"/>
                      <a:pt x="1579505" y="5485581"/>
                    </a:cubicBezTo>
                    <a:cubicBezTo>
                      <a:pt x="1585982" y="5525682"/>
                      <a:pt x="1589983" y="5522920"/>
                      <a:pt x="1605223" y="5526729"/>
                    </a:cubicBezTo>
                    <a:cubicBezTo>
                      <a:pt x="1591126" y="5505679"/>
                      <a:pt x="1603794" y="5494345"/>
                      <a:pt x="1614462" y="5467007"/>
                    </a:cubicBezTo>
                    <a:cubicBezTo>
                      <a:pt x="1627321" y="5463198"/>
                      <a:pt x="1618272" y="5492058"/>
                      <a:pt x="1631226" y="5488344"/>
                    </a:cubicBezTo>
                    <a:cubicBezTo>
                      <a:pt x="1644371" y="5461388"/>
                      <a:pt x="1666755" y="5467579"/>
                      <a:pt x="1678946" y="5437289"/>
                    </a:cubicBezTo>
                    <a:cubicBezTo>
                      <a:pt x="1646656" y="5467865"/>
                      <a:pt x="1596555" y="5463483"/>
                      <a:pt x="1570838" y="5413096"/>
                    </a:cubicBezTo>
                    <a:cubicBezTo>
                      <a:pt x="1578934" y="5421097"/>
                      <a:pt x="1605890" y="5406143"/>
                      <a:pt x="1623606" y="5433765"/>
                    </a:cubicBezTo>
                    <a:cubicBezTo>
                      <a:pt x="1625892" y="5411001"/>
                      <a:pt x="1639608" y="5430336"/>
                      <a:pt x="1640275" y="5402333"/>
                    </a:cubicBezTo>
                    <a:cubicBezTo>
                      <a:pt x="1676470" y="5418049"/>
                      <a:pt x="1702378" y="5402523"/>
                      <a:pt x="1718856" y="5437385"/>
                    </a:cubicBezTo>
                    <a:cubicBezTo>
                      <a:pt x="1723619" y="5437099"/>
                      <a:pt x="1724381" y="5422621"/>
                      <a:pt x="1726476" y="5412715"/>
                    </a:cubicBezTo>
                    <a:cubicBezTo>
                      <a:pt x="1741145" y="5441290"/>
                      <a:pt x="1760385" y="5407286"/>
                      <a:pt x="1769148" y="5448624"/>
                    </a:cubicBezTo>
                    <a:cubicBezTo>
                      <a:pt x="1770196" y="5482438"/>
                      <a:pt x="1751622" y="5446529"/>
                      <a:pt x="1752670" y="5480247"/>
                    </a:cubicBezTo>
                    <a:cubicBezTo>
                      <a:pt x="1759433" y="5505489"/>
                      <a:pt x="1765814" y="5472437"/>
                      <a:pt x="1777054" y="5476914"/>
                    </a:cubicBezTo>
                    <a:cubicBezTo>
                      <a:pt x="1787436" y="5486629"/>
                      <a:pt x="1768958" y="5497202"/>
                      <a:pt x="1771053" y="5519585"/>
                    </a:cubicBezTo>
                    <a:cubicBezTo>
                      <a:pt x="1785912" y="5533778"/>
                      <a:pt x="1793437" y="5523110"/>
                      <a:pt x="1805724" y="5500821"/>
                    </a:cubicBezTo>
                    <a:cubicBezTo>
                      <a:pt x="1848777" y="5530158"/>
                      <a:pt x="1860684" y="5553780"/>
                      <a:pt x="1830584" y="5611883"/>
                    </a:cubicBezTo>
                    <a:cubicBezTo>
                      <a:pt x="1818012" y="5606073"/>
                      <a:pt x="1817154" y="5582451"/>
                      <a:pt x="1813059" y="5564067"/>
                    </a:cubicBezTo>
                    <a:cubicBezTo>
                      <a:pt x="1819821" y="5539778"/>
                      <a:pt x="1824869" y="5571878"/>
                      <a:pt x="1832585" y="5568258"/>
                    </a:cubicBezTo>
                    <a:cubicBezTo>
                      <a:pt x="1829823" y="5540541"/>
                      <a:pt x="1822297" y="5551685"/>
                      <a:pt x="1816583" y="5538255"/>
                    </a:cubicBezTo>
                    <a:cubicBezTo>
                      <a:pt x="1813535" y="5550351"/>
                      <a:pt x="1810106" y="5555495"/>
                      <a:pt x="1797437" y="5560543"/>
                    </a:cubicBezTo>
                    <a:cubicBezTo>
                      <a:pt x="1797057" y="5572354"/>
                      <a:pt x="1806200" y="5569782"/>
                      <a:pt x="1811820" y="5572544"/>
                    </a:cubicBezTo>
                    <a:cubicBezTo>
                      <a:pt x="1809820" y="5582260"/>
                      <a:pt x="1810677" y="5587785"/>
                      <a:pt x="1813344" y="5590451"/>
                    </a:cubicBezTo>
                    <a:cubicBezTo>
                      <a:pt x="1804296" y="5612835"/>
                      <a:pt x="1785912" y="5607692"/>
                      <a:pt x="1787150" y="5575878"/>
                    </a:cubicBezTo>
                    <a:cubicBezTo>
                      <a:pt x="1780959" y="5599310"/>
                      <a:pt x="1755528" y="5593404"/>
                      <a:pt x="1761052" y="5561305"/>
                    </a:cubicBezTo>
                    <a:cubicBezTo>
                      <a:pt x="1748765" y="5601786"/>
                      <a:pt x="1732191" y="5607216"/>
                      <a:pt x="1717046" y="5586832"/>
                    </a:cubicBezTo>
                    <a:cubicBezTo>
                      <a:pt x="1721047" y="5570735"/>
                      <a:pt x="1733239" y="5583403"/>
                      <a:pt x="1733715" y="5555304"/>
                    </a:cubicBezTo>
                    <a:cubicBezTo>
                      <a:pt x="1714951" y="5532635"/>
                      <a:pt x="1694948" y="5546732"/>
                      <a:pt x="1676565" y="5560353"/>
                    </a:cubicBezTo>
                    <a:cubicBezTo>
                      <a:pt x="1668374" y="5675986"/>
                      <a:pt x="1569885" y="5634743"/>
                      <a:pt x="1530642" y="5642553"/>
                    </a:cubicBezTo>
                    <a:cubicBezTo>
                      <a:pt x="1534071" y="5659508"/>
                      <a:pt x="1543691" y="5667414"/>
                      <a:pt x="1543596" y="5689512"/>
                    </a:cubicBezTo>
                    <a:cubicBezTo>
                      <a:pt x="1530928" y="5657603"/>
                      <a:pt x="1520736" y="5651126"/>
                      <a:pt x="1497971" y="5644077"/>
                    </a:cubicBezTo>
                    <a:cubicBezTo>
                      <a:pt x="1496162" y="5655507"/>
                      <a:pt x="1494352" y="5666842"/>
                      <a:pt x="1492542" y="5678177"/>
                    </a:cubicBezTo>
                    <a:cubicBezTo>
                      <a:pt x="1511307" y="5650173"/>
                      <a:pt x="1529880" y="5673891"/>
                      <a:pt x="1527785" y="5712562"/>
                    </a:cubicBezTo>
                    <a:cubicBezTo>
                      <a:pt x="1510830" y="5721420"/>
                      <a:pt x="1505115" y="5704371"/>
                      <a:pt x="1509211" y="5752472"/>
                    </a:cubicBezTo>
                    <a:cubicBezTo>
                      <a:pt x="1489875" y="5760663"/>
                      <a:pt x="1503020" y="5722182"/>
                      <a:pt x="1505496" y="5698751"/>
                    </a:cubicBezTo>
                    <a:cubicBezTo>
                      <a:pt x="1489685" y="5711705"/>
                      <a:pt x="1482160" y="5710943"/>
                      <a:pt x="1475397" y="5683225"/>
                    </a:cubicBezTo>
                    <a:cubicBezTo>
                      <a:pt x="1461872" y="5688178"/>
                      <a:pt x="1461681" y="5741995"/>
                      <a:pt x="1450918" y="5757139"/>
                    </a:cubicBezTo>
                    <a:cubicBezTo>
                      <a:pt x="1448918" y="5786190"/>
                      <a:pt x="1453775" y="5805907"/>
                      <a:pt x="1471873" y="5806002"/>
                    </a:cubicBezTo>
                    <a:cubicBezTo>
                      <a:pt x="1469111" y="5823052"/>
                      <a:pt x="1466348" y="5840102"/>
                      <a:pt x="1463586" y="5857247"/>
                    </a:cubicBezTo>
                    <a:cubicBezTo>
                      <a:pt x="1473683" y="5866676"/>
                      <a:pt x="1475778" y="5847436"/>
                      <a:pt x="1484827" y="5853056"/>
                    </a:cubicBezTo>
                    <a:cubicBezTo>
                      <a:pt x="1463586" y="5882678"/>
                      <a:pt x="1473778" y="5924303"/>
                      <a:pt x="1492542" y="5934114"/>
                    </a:cubicBezTo>
                    <a:cubicBezTo>
                      <a:pt x="1499210" y="5911539"/>
                      <a:pt x="1487399" y="5915349"/>
                      <a:pt x="1489971" y="5898204"/>
                    </a:cubicBezTo>
                    <a:cubicBezTo>
                      <a:pt x="1561313" y="5939162"/>
                      <a:pt x="1635036" y="5889441"/>
                      <a:pt x="1689043" y="5862485"/>
                    </a:cubicBezTo>
                    <a:cubicBezTo>
                      <a:pt x="1696758" y="5877916"/>
                      <a:pt x="1701425" y="5897919"/>
                      <a:pt x="1721237" y="5895918"/>
                    </a:cubicBezTo>
                    <a:cubicBezTo>
                      <a:pt x="1723142" y="5881345"/>
                      <a:pt x="1727334" y="5874392"/>
                      <a:pt x="1732858" y="5872106"/>
                    </a:cubicBezTo>
                    <a:cubicBezTo>
                      <a:pt x="1733715" y="5861819"/>
                      <a:pt x="1726667" y="5863248"/>
                      <a:pt x="1722190" y="5860962"/>
                    </a:cubicBezTo>
                    <a:cubicBezTo>
                      <a:pt x="1750860" y="5807336"/>
                      <a:pt x="1760671" y="5823147"/>
                      <a:pt x="1803819" y="5834673"/>
                    </a:cubicBezTo>
                    <a:cubicBezTo>
                      <a:pt x="1802771" y="5864581"/>
                      <a:pt x="1786103" y="5842007"/>
                      <a:pt x="1785912" y="5874868"/>
                    </a:cubicBezTo>
                    <a:cubicBezTo>
                      <a:pt x="1797057" y="5864295"/>
                      <a:pt x="1795818" y="5858390"/>
                      <a:pt x="1807058" y="5870582"/>
                    </a:cubicBezTo>
                    <a:cubicBezTo>
                      <a:pt x="1810106" y="5856961"/>
                      <a:pt x="1805343" y="5855056"/>
                      <a:pt x="1806582" y="5844102"/>
                    </a:cubicBezTo>
                    <a:cubicBezTo>
                      <a:pt x="1822393" y="5874296"/>
                      <a:pt x="1836585" y="5807812"/>
                      <a:pt x="1851539" y="5845150"/>
                    </a:cubicBezTo>
                    <a:cubicBezTo>
                      <a:pt x="1868113" y="5840769"/>
                      <a:pt x="1842586" y="5810860"/>
                      <a:pt x="1856112" y="5811051"/>
                    </a:cubicBezTo>
                    <a:cubicBezTo>
                      <a:pt x="1856969" y="5791524"/>
                      <a:pt x="1837062" y="5803335"/>
                      <a:pt x="1829441" y="5796382"/>
                    </a:cubicBezTo>
                    <a:cubicBezTo>
                      <a:pt x="1836490" y="5747328"/>
                      <a:pt x="1857540" y="5793238"/>
                      <a:pt x="1868589" y="5778570"/>
                    </a:cubicBezTo>
                    <a:cubicBezTo>
                      <a:pt x="1850778" y="5753234"/>
                      <a:pt x="1883829" y="5753519"/>
                      <a:pt x="1875447" y="5727326"/>
                    </a:cubicBezTo>
                    <a:cubicBezTo>
                      <a:pt x="1900498" y="5730660"/>
                      <a:pt x="1897450" y="5761425"/>
                      <a:pt x="1915833" y="5727135"/>
                    </a:cubicBezTo>
                    <a:cubicBezTo>
                      <a:pt x="1925739" y="5727802"/>
                      <a:pt x="1926311" y="5742851"/>
                      <a:pt x="1928025" y="5756187"/>
                    </a:cubicBezTo>
                    <a:cubicBezTo>
                      <a:pt x="1927835" y="5773236"/>
                      <a:pt x="1906594" y="5779904"/>
                      <a:pt x="1907451" y="5760663"/>
                    </a:cubicBezTo>
                    <a:cubicBezTo>
                      <a:pt x="1911833" y="5821242"/>
                      <a:pt x="1950980" y="5725897"/>
                      <a:pt x="1983937" y="5723706"/>
                    </a:cubicBezTo>
                    <a:cubicBezTo>
                      <a:pt x="1973078" y="5662556"/>
                      <a:pt x="1929073" y="5730564"/>
                      <a:pt x="1901927" y="5680558"/>
                    </a:cubicBezTo>
                    <a:cubicBezTo>
                      <a:pt x="1878876" y="5719325"/>
                      <a:pt x="1880972" y="5651030"/>
                      <a:pt x="1858683" y="5671033"/>
                    </a:cubicBezTo>
                    <a:cubicBezTo>
                      <a:pt x="1858207" y="5692274"/>
                      <a:pt x="1870971" y="5693321"/>
                      <a:pt x="1878876" y="5701799"/>
                    </a:cubicBezTo>
                    <a:cubicBezTo>
                      <a:pt x="1861255" y="5735422"/>
                      <a:pt x="1844491" y="5695226"/>
                      <a:pt x="1821345" y="5706752"/>
                    </a:cubicBezTo>
                    <a:cubicBezTo>
                      <a:pt x="1839728" y="5677319"/>
                      <a:pt x="1859731" y="5653888"/>
                      <a:pt x="1880114" y="5631790"/>
                    </a:cubicBezTo>
                    <a:cubicBezTo>
                      <a:pt x="1893069" y="5628075"/>
                      <a:pt x="1884591" y="5656936"/>
                      <a:pt x="1897545" y="5653221"/>
                    </a:cubicBezTo>
                    <a:cubicBezTo>
                      <a:pt x="1898688" y="5644744"/>
                      <a:pt x="1899831" y="5636076"/>
                      <a:pt x="1900879" y="5627599"/>
                    </a:cubicBezTo>
                    <a:cubicBezTo>
                      <a:pt x="1917738" y="5624741"/>
                      <a:pt x="1910690" y="5657984"/>
                      <a:pt x="1929644" y="5651221"/>
                    </a:cubicBezTo>
                    <a:cubicBezTo>
                      <a:pt x="1916119" y="5629599"/>
                      <a:pt x="1934883" y="5626075"/>
                      <a:pt x="1937360" y="5591404"/>
                    </a:cubicBezTo>
                    <a:cubicBezTo>
                      <a:pt x="1960315" y="5591118"/>
                      <a:pt x="1941931" y="5615978"/>
                      <a:pt x="1947265" y="5637314"/>
                    </a:cubicBezTo>
                    <a:cubicBezTo>
                      <a:pt x="1975555" y="5650840"/>
                      <a:pt x="1998701" y="5629314"/>
                      <a:pt x="2022799" y="5635505"/>
                    </a:cubicBezTo>
                    <a:cubicBezTo>
                      <a:pt x="2027656" y="5639124"/>
                      <a:pt x="2023371" y="5657507"/>
                      <a:pt x="2022418" y="5670462"/>
                    </a:cubicBezTo>
                    <a:cubicBezTo>
                      <a:pt x="2013179" y="5654269"/>
                      <a:pt x="1995653" y="5637220"/>
                      <a:pt x="1983651" y="5662460"/>
                    </a:cubicBezTo>
                    <a:cubicBezTo>
                      <a:pt x="1989271" y="5653888"/>
                      <a:pt x="2026704" y="5695036"/>
                      <a:pt x="2001558" y="5710085"/>
                    </a:cubicBezTo>
                    <a:cubicBezTo>
                      <a:pt x="2013084" y="5723421"/>
                      <a:pt x="2015274" y="5723611"/>
                      <a:pt x="2027371" y="5759235"/>
                    </a:cubicBezTo>
                    <a:cubicBezTo>
                      <a:pt x="2029752" y="5744090"/>
                      <a:pt x="2024799" y="5740280"/>
                      <a:pt x="2027656" y="5724278"/>
                    </a:cubicBezTo>
                    <a:cubicBezTo>
                      <a:pt x="2034229" y="5723135"/>
                      <a:pt x="2033372" y="5733707"/>
                      <a:pt x="2038230" y="5735232"/>
                    </a:cubicBezTo>
                    <a:cubicBezTo>
                      <a:pt x="2032610" y="5786762"/>
                      <a:pt x="2029943" y="5777618"/>
                      <a:pt x="2017084" y="5809812"/>
                    </a:cubicBezTo>
                    <a:cubicBezTo>
                      <a:pt x="2024323" y="5789714"/>
                      <a:pt x="2029752" y="5830386"/>
                      <a:pt x="2037658" y="5805335"/>
                    </a:cubicBezTo>
                    <a:cubicBezTo>
                      <a:pt x="2056327" y="5886203"/>
                      <a:pt x="2076901" y="5958878"/>
                      <a:pt x="2132241" y="5956021"/>
                    </a:cubicBezTo>
                    <a:cubicBezTo>
                      <a:pt x="2144338" y="6020886"/>
                      <a:pt x="2187772" y="6037079"/>
                      <a:pt x="2200916" y="6101087"/>
                    </a:cubicBezTo>
                    <a:cubicBezTo>
                      <a:pt x="2213965" y="6106421"/>
                      <a:pt x="2236730" y="6096419"/>
                      <a:pt x="2230063" y="6132996"/>
                    </a:cubicBezTo>
                    <a:cubicBezTo>
                      <a:pt x="2237588" y="6133281"/>
                      <a:pt x="2243969" y="6130043"/>
                      <a:pt x="2247875" y="6119089"/>
                    </a:cubicBezTo>
                    <a:cubicBezTo>
                      <a:pt x="2260829" y="6124518"/>
                      <a:pt x="2229397" y="6142521"/>
                      <a:pt x="2244160" y="6153379"/>
                    </a:cubicBezTo>
                    <a:cubicBezTo>
                      <a:pt x="2261019" y="6163094"/>
                      <a:pt x="2242731" y="6135662"/>
                      <a:pt x="2253971" y="6137853"/>
                    </a:cubicBezTo>
                    <a:cubicBezTo>
                      <a:pt x="2257019" y="6156617"/>
                      <a:pt x="2259876" y="6175953"/>
                      <a:pt x="2264448" y="6192432"/>
                    </a:cubicBezTo>
                    <a:cubicBezTo>
                      <a:pt x="2271021" y="6197289"/>
                      <a:pt x="2279688" y="6200718"/>
                      <a:pt x="2289213" y="6203671"/>
                    </a:cubicBezTo>
                    <a:cubicBezTo>
                      <a:pt x="2298643" y="6206528"/>
                      <a:pt x="2308930" y="6208814"/>
                      <a:pt x="2319217" y="6211482"/>
                    </a:cubicBezTo>
                    <a:cubicBezTo>
                      <a:pt x="2339791" y="6216816"/>
                      <a:pt x="2360175" y="6223673"/>
                      <a:pt x="2372366" y="6239390"/>
                    </a:cubicBezTo>
                    <a:cubicBezTo>
                      <a:pt x="2378462" y="6235675"/>
                      <a:pt x="2383225" y="6227864"/>
                      <a:pt x="2386749" y="6215958"/>
                    </a:cubicBezTo>
                    <a:cubicBezTo>
                      <a:pt x="2453519" y="6285776"/>
                      <a:pt x="2515718" y="6206624"/>
                      <a:pt x="2581250" y="6235485"/>
                    </a:cubicBezTo>
                    <a:cubicBezTo>
                      <a:pt x="2593442" y="6200528"/>
                      <a:pt x="2602681" y="6221007"/>
                      <a:pt x="2626875" y="6217863"/>
                    </a:cubicBezTo>
                    <a:cubicBezTo>
                      <a:pt x="2627732" y="6202337"/>
                      <a:pt x="2633256" y="6200623"/>
                      <a:pt x="2633732" y="6184430"/>
                    </a:cubicBezTo>
                    <a:cubicBezTo>
                      <a:pt x="2653544" y="6200909"/>
                      <a:pt x="2672023" y="6193003"/>
                      <a:pt x="2690978" y="6182335"/>
                    </a:cubicBezTo>
                    <a:cubicBezTo>
                      <a:pt x="2700503" y="6177001"/>
                      <a:pt x="2710123" y="6170905"/>
                      <a:pt x="2720029" y="6166809"/>
                    </a:cubicBezTo>
                    <a:cubicBezTo>
                      <a:pt x="2729744" y="6162618"/>
                      <a:pt x="2739841" y="6160332"/>
                      <a:pt x="2750509" y="6162714"/>
                    </a:cubicBezTo>
                    <a:cubicBezTo>
                      <a:pt x="2751176" y="6154141"/>
                      <a:pt x="2751843" y="6145663"/>
                      <a:pt x="2752509" y="6137091"/>
                    </a:cubicBezTo>
                    <a:cubicBezTo>
                      <a:pt x="2774417" y="6170714"/>
                      <a:pt x="2776607" y="6119280"/>
                      <a:pt x="2797944" y="6153951"/>
                    </a:cubicBezTo>
                    <a:cubicBezTo>
                      <a:pt x="2804515" y="6128900"/>
                      <a:pt x="2819184" y="6127947"/>
                      <a:pt x="2830043" y="6142425"/>
                    </a:cubicBezTo>
                    <a:cubicBezTo>
                      <a:pt x="2828614" y="6117660"/>
                      <a:pt x="2837091" y="6121089"/>
                      <a:pt x="2837091" y="6100134"/>
                    </a:cubicBezTo>
                    <a:cubicBezTo>
                      <a:pt x="2849378" y="6095943"/>
                      <a:pt x="2842711" y="6124994"/>
                      <a:pt x="2854998" y="6120708"/>
                    </a:cubicBezTo>
                    <a:cubicBezTo>
                      <a:pt x="2886145" y="6071940"/>
                      <a:pt x="2934437" y="6030316"/>
                      <a:pt x="2976728" y="6047271"/>
                    </a:cubicBezTo>
                    <a:cubicBezTo>
                      <a:pt x="2990348" y="6000884"/>
                      <a:pt x="3012542" y="5979262"/>
                      <a:pt x="3036450" y="5962784"/>
                    </a:cubicBezTo>
                    <a:cubicBezTo>
                      <a:pt x="3033306" y="5945734"/>
                      <a:pt x="3034164" y="5921350"/>
                      <a:pt x="3032735" y="5901348"/>
                    </a:cubicBezTo>
                    <a:cubicBezTo>
                      <a:pt x="3064167" y="5843721"/>
                      <a:pt x="3123318" y="5926017"/>
                      <a:pt x="3150369" y="5861914"/>
                    </a:cubicBezTo>
                    <a:cubicBezTo>
                      <a:pt x="3091409" y="5877535"/>
                      <a:pt x="3021019" y="5852770"/>
                      <a:pt x="2971013" y="5846579"/>
                    </a:cubicBezTo>
                    <a:cubicBezTo>
                      <a:pt x="2894813" y="5748566"/>
                      <a:pt x="2802420" y="5796382"/>
                      <a:pt x="2716028" y="5764950"/>
                    </a:cubicBezTo>
                    <a:cubicBezTo>
                      <a:pt x="2634971" y="5818671"/>
                      <a:pt x="2560866" y="5780666"/>
                      <a:pt x="2479237" y="5710562"/>
                    </a:cubicBezTo>
                    <a:cubicBezTo>
                      <a:pt x="2483142" y="5670938"/>
                      <a:pt x="2503907" y="5683606"/>
                      <a:pt x="2505526" y="5637220"/>
                    </a:cubicBezTo>
                    <a:cubicBezTo>
                      <a:pt x="2455615" y="5636743"/>
                      <a:pt x="2429707" y="5642648"/>
                      <a:pt x="2380939" y="5604072"/>
                    </a:cubicBezTo>
                    <a:cubicBezTo>
                      <a:pt x="2384273" y="5592166"/>
                      <a:pt x="2388940" y="5584451"/>
                      <a:pt x="2394940" y="5580641"/>
                    </a:cubicBezTo>
                    <a:cubicBezTo>
                      <a:pt x="2399513" y="5638362"/>
                      <a:pt x="2442280" y="5559591"/>
                      <a:pt x="2439613" y="5598167"/>
                    </a:cubicBezTo>
                    <a:cubicBezTo>
                      <a:pt x="2482475" y="5549399"/>
                      <a:pt x="2522576" y="5614740"/>
                      <a:pt x="2568200" y="5544732"/>
                    </a:cubicBezTo>
                    <a:cubicBezTo>
                      <a:pt x="2572868" y="5549685"/>
                      <a:pt x="2560295" y="5580926"/>
                      <a:pt x="2571915" y="5589118"/>
                    </a:cubicBezTo>
                    <a:cubicBezTo>
                      <a:pt x="2573630" y="5539302"/>
                      <a:pt x="2606205" y="5561686"/>
                      <a:pt x="2618207" y="5589404"/>
                    </a:cubicBezTo>
                    <a:cubicBezTo>
                      <a:pt x="2603062" y="5528730"/>
                      <a:pt x="2658688" y="5556447"/>
                      <a:pt x="2676500" y="5539778"/>
                    </a:cubicBezTo>
                    <a:cubicBezTo>
                      <a:pt x="2676405" y="5530253"/>
                      <a:pt x="2669451" y="5532539"/>
                      <a:pt x="2670404" y="5521205"/>
                    </a:cubicBezTo>
                    <a:cubicBezTo>
                      <a:pt x="2682786" y="5508632"/>
                      <a:pt x="2693835" y="5517776"/>
                      <a:pt x="2699264" y="5544255"/>
                    </a:cubicBezTo>
                    <a:cubicBezTo>
                      <a:pt x="2707456" y="5547208"/>
                      <a:pt x="2703455" y="5514251"/>
                      <a:pt x="2706599" y="5502155"/>
                    </a:cubicBezTo>
                    <a:cubicBezTo>
                      <a:pt x="2723934" y="5509775"/>
                      <a:pt x="2740222" y="5498059"/>
                      <a:pt x="2756319" y="5488248"/>
                    </a:cubicBezTo>
                    <a:cubicBezTo>
                      <a:pt x="2772416" y="5478342"/>
                      <a:pt x="2788609" y="5470627"/>
                      <a:pt x="2806707" y="5486439"/>
                    </a:cubicBezTo>
                    <a:cubicBezTo>
                      <a:pt x="2806040" y="5459769"/>
                      <a:pt x="2814993" y="5462435"/>
                      <a:pt x="2814327" y="5435766"/>
                    </a:cubicBezTo>
                    <a:cubicBezTo>
                      <a:pt x="2824138" y="5437480"/>
                      <a:pt x="2835758" y="5444528"/>
                      <a:pt x="2837853" y="5422716"/>
                    </a:cubicBezTo>
                    <a:cubicBezTo>
                      <a:pt x="2842521" y="5421002"/>
                      <a:pt x="2848807" y="5449862"/>
                      <a:pt x="2839663" y="5449196"/>
                    </a:cubicBezTo>
                    <a:cubicBezTo>
                      <a:pt x="2841282" y="5472913"/>
                      <a:pt x="2848331" y="5427574"/>
                      <a:pt x="2858903" y="5444052"/>
                    </a:cubicBezTo>
                    <a:cubicBezTo>
                      <a:pt x="2866714" y="5427670"/>
                      <a:pt x="2857380" y="5426717"/>
                      <a:pt x="2865095" y="5410429"/>
                    </a:cubicBezTo>
                    <a:cubicBezTo>
                      <a:pt x="2877477" y="5441100"/>
                      <a:pt x="2904243" y="5405952"/>
                      <a:pt x="2907767" y="5444433"/>
                    </a:cubicBezTo>
                    <a:cubicBezTo>
                      <a:pt x="2915673" y="5386426"/>
                      <a:pt x="2929674" y="5404142"/>
                      <a:pt x="2949010" y="5391284"/>
                    </a:cubicBezTo>
                    <a:cubicBezTo>
                      <a:pt x="2947581" y="5371376"/>
                      <a:pt x="2928436" y="5384045"/>
                      <a:pt x="2919959" y="5377282"/>
                    </a:cubicBezTo>
                    <a:cubicBezTo>
                      <a:pt x="2917768" y="5346612"/>
                      <a:pt x="2931484" y="5335753"/>
                      <a:pt x="2941390" y="5337848"/>
                    </a:cubicBezTo>
                    <a:cubicBezTo>
                      <a:pt x="2935675" y="5293271"/>
                      <a:pt x="2915482" y="5360804"/>
                      <a:pt x="2901385" y="5321656"/>
                    </a:cubicBezTo>
                    <a:cubicBezTo>
                      <a:pt x="2910053" y="5306035"/>
                      <a:pt x="2929960" y="5324514"/>
                      <a:pt x="2930246" y="5283651"/>
                    </a:cubicBezTo>
                    <a:cubicBezTo>
                      <a:pt x="2941771" y="5284889"/>
                      <a:pt x="2938914" y="5312512"/>
                      <a:pt x="2954916" y="5305559"/>
                    </a:cubicBezTo>
                    <a:cubicBezTo>
                      <a:pt x="2965298" y="5314989"/>
                      <a:pt x="2945391" y="5316798"/>
                      <a:pt x="2948819" y="5339087"/>
                    </a:cubicBezTo>
                    <a:cubicBezTo>
                      <a:pt x="2963964" y="5314893"/>
                      <a:pt x="2968727" y="5311464"/>
                      <a:pt x="2983014" y="5276031"/>
                    </a:cubicBezTo>
                    <a:cubicBezTo>
                      <a:pt x="2974442" y="5276793"/>
                      <a:pt x="2969298" y="5271364"/>
                      <a:pt x="2969394" y="5256220"/>
                    </a:cubicBezTo>
                    <a:cubicBezTo>
                      <a:pt x="2969298" y="5242122"/>
                      <a:pt x="2973870" y="5242027"/>
                      <a:pt x="2974823" y="5231169"/>
                    </a:cubicBezTo>
                    <a:cubicBezTo>
                      <a:pt x="2988729" y="5260696"/>
                      <a:pt x="2990920" y="5226406"/>
                      <a:pt x="3007398" y="5245837"/>
                    </a:cubicBezTo>
                    <a:cubicBezTo>
                      <a:pt x="2998445" y="5226406"/>
                      <a:pt x="3001969" y="5191926"/>
                      <a:pt x="3021305" y="5205070"/>
                    </a:cubicBezTo>
                    <a:cubicBezTo>
                      <a:pt x="3032830" y="5192687"/>
                      <a:pt x="3003017" y="5194688"/>
                      <a:pt x="2996159" y="5191640"/>
                    </a:cubicBezTo>
                    <a:cubicBezTo>
                      <a:pt x="3018066" y="5163541"/>
                      <a:pt x="3033878" y="5175542"/>
                      <a:pt x="3056452" y="5176971"/>
                    </a:cubicBezTo>
                    <a:cubicBezTo>
                      <a:pt x="3057595" y="5148873"/>
                      <a:pt x="3067691" y="5137252"/>
                      <a:pt x="3051880" y="5132680"/>
                    </a:cubicBezTo>
                    <a:cubicBezTo>
                      <a:pt x="3073025" y="5122870"/>
                      <a:pt x="3089885" y="5140586"/>
                      <a:pt x="3092647" y="5192402"/>
                    </a:cubicBezTo>
                    <a:cubicBezTo>
                      <a:pt x="3103410" y="5190973"/>
                      <a:pt x="3123794" y="5154778"/>
                      <a:pt x="3126175" y="5190021"/>
                    </a:cubicBezTo>
                    <a:cubicBezTo>
                      <a:pt x="3129985" y="5221548"/>
                      <a:pt x="3113316" y="5192878"/>
                      <a:pt x="3113602" y="5213642"/>
                    </a:cubicBezTo>
                    <a:cubicBezTo>
                      <a:pt x="3123984" y="5248409"/>
                      <a:pt x="3131128" y="5166303"/>
                      <a:pt x="3146559" y="5159160"/>
                    </a:cubicBezTo>
                    <a:cubicBezTo>
                      <a:pt x="3151130" y="5157350"/>
                      <a:pt x="3157703" y="5186306"/>
                      <a:pt x="3148749" y="5185544"/>
                    </a:cubicBezTo>
                    <a:cubicBezTo>
                      <a:pt x="3153893" y="5203260"/>
                      <a:pt x="3165037" y="5165922"/>
                      <a:pt x="3154464" y="5151921"/>
                    </a:cubicBezTo>
                    <a:cubicBezTo>
                      <a:pt x="3163132" y="5125822"/>
                      <a:pt x="3180753" y="5184782"/>
                      <a:pt x="3178277" y="5121631"/>
                    </a:cubicBezTo>
                    <a:cubicBezTo>
                      <a:pt x="3187325" y="5135252"/>
                      <a:pt x="3184563" y="5166017"/>
                      <a:pt x="3186182" y="5174971"/>
                    </a:cubicBezTo>
                    <a:cubicBezTo>
                      <a:pt x="3194374" y="5175257"/>
                      <a:pt x="3219806" y="5167160"/>
                      <a:pt x="3230474" y="5165541"/>
                    </a:cubicBezTo>
                    <a:cubicBezTo>
                      <a:pt x="3225235" y="5138300"/>
                      <a:pt x="3212757" y="5172399"/>
                      <a:pt x="3201613" y="5160397"/>
                    </a:cubicBezTo>
                    <a:cubicBezTo>
                      <a:pt x="3201327" y="5143062"/>
                      <a:pt x="3203804" y="5133728"/>
                      <a:pt x="3210281" y="5136013"/>
                    </a:cubicBezTo>
                    <a:cubicBezTo>
                      <a:pt x="3202851" y="5103629"/>
                      <a:pt x="3196755" y="5130680"/>
                      <a:pt x="3195327" y="5141920"/>
                    </a:cubicBezTo>
                    <a:cubicBezTo>
                      <a:pt x="3185611" y="5142872"/>
                      <a:pt x="3187040" y="5122297"/>
                      <a:pt x="3186468" y="5105724"/>
                    </a:cubicBezTo>
                    <a:cubicBezTo>
                      <a:pt x="3248762" y="5111725"/>
                      <a:pt x="3346869" y="5037049"/>
                      <a:pt x="3413544" y="5077435"/>
                    </a:cubicBezTo>
                    <a:cubicBezTo>
                      <a:pt x="3406210" y="5015332"/>
                      <a:pt x="3473075" y="5019142"/>
                      <a:pt x="3479934" y="5054766"/>
                    </a:cubicBezTo>
                    <a:cubicBezTo>
                      <a:pt x="3485172" y="5047241"/>
                      <a:pt x="3485839" y="5026667"/>
                      <a:pt x="3492221" y="5022380"/>
                    </a:cubicBezTo>
                    <a:cubicBezTo>
                      <a:pt x="3499174" y="5060385"/>
                      <a:pt x="3505365" y="5013332"/>
                      <a:pt x="3516986" y="5035620"/>
                    </a:cubicBezTo>
                    <a:cubicBezTo>
                      <a:pt x="3530797" y="5024285"/>
                      <a:pt x="3502317" y="5034953"/>
                      <a:pt x="3510890" y="5008570"/>
                    </a:cubicBezTo>
                    <a:cubicBezTo>
                      <a:pt x="3522510" y="4966183"/>
                      <a:pt x="3526034" y="5040573"/>
                      <a:pt x="3539655" y="5013713"/>
                    </a:cubicBezTo>
                    <a:cubicBezTo>
                      <a:pt x="3539179" y="5004283"/>
                      <a:pt x="3532702" y="5006664"/>
                      <a:pt x="3533178" y="4995234"/>
                    </a:cubicBezTo>
                    <a:cubicBezTo>
                      <a:pt x="3544703" y="4975898"/>
                      <a:pt x="3574136" y="4971898"/>
                      <a:pt x="3571850" y="5019428"/>
                    </a:cubicBezTo>
                    <a:cubicBezTo>
                      <a:pt x="3583089" y="4970183"/>
                      <a:pt x="3579375" y="4936560"/>
                      <a:pt x="3600615" y="4920749"/>
                    </a:cubicBezTo>
                    <a:cubicBezTo>
                      <a:pt x="3611759" y="4916272"/>
                      <a:pt x="3606521" y="4945419"/>
                      <a:pt x="3617665" y="4940942"/>
                    </a:cubicBezTo>
                    <a:cubicBezTo>
                      <a:pt x="3622904" y="4912747"/>
                      <a:pt x="3641287" y="4911319"/>
                      <a:pt x="3650431" y="4920844"/>
                    </a:cubicBezTo>
                    <a:cubicBezTo>
                      <a:pt x="3658147" y="4831500"/>
                      <a:pt x="3701294" y="4896365"/>
                      <a:pt x="3716439" y="4863313"/>
                    </a:cubicBezTo>
                    <a:cubicBezTo>
                      <a:pt x="3736442" y="4896460"/>
                      <a:pt x="3799307" y="4879220"/>
                      <a:pt x="3809118" y="4853502"/>
                    </a:cubicBezTo>
                    <a:cubicBezTo>
                      <a:pt x="3803212" y="4824927"/>
                      <a:pt x="3796735" y="4842358"/>
                      <a:pt x="3791210" y="4859027"/>
                    </a:cubicBezTo>
                    <a:cubicBezTo>
                      <a:pt x="3782924" y="4848835"/>
                      <a:pt x="3799307" y="4822355"/>
                      <a:pt x="3781685" y="4822927"/>
                    </a:cubicBezTo>
                    <a:cubicBezTo>
                      <a:pt x="3785877" y="4835024"/>
                      <a:pt x="3785210" y="4855312"/>
                      <a:pt x="3780352" y="4865885"/>
                    </a:cubicBezTo>
                    <a:cubicBezTo>
                      <a:pt x="3777590" y="4837881"/>
                      <a:pt x="3760350" y="4859694"/>
                      <a:pt x="3748539" y="4860265"/>
                    </a:cubicBezTo>
                    <a:cubicBezTo>
                      <a:pt x="3745491" y="4855883"/>
                      <a:pt x="3742443" y="4851692"/>
                      <a:pt x="3742062" y="4841882"/>
                    </a:cubicBezTo>
                    <a:cubicBezTo>
                      <a:pt x="3747777" y="4794542"/>
                      <a:pt x="3786639" y="4806353"/>
                      <a:pt x="3792258" y="4824737"/>
                    </a:cubicBezTo>
                    <a:cubicBezTo>
                      <a:pt x="3798164" y="4818736"/>
                      <a:pt x="3814832" y="4795971"/>
                      <a:pt x="3820738" y="4821022"/>
                    </a:cubicBezTo>
                    <a:cubicBezTo>
                      <a:pt x="3834549" y="4801686"/>
                      <a:pt x="3807879" y="4800734"/>
                      <a:pt x="3800164" y="4800257"/>
                    </a:cubicBezTo>
                    <a:cubicBezTo>
                      <a:pt x="3800545" y="4788828"/>
                      <a:pt x="3800831" y="4777207"/>
                      <a:pt x="3801212" y="4765777"/>
                    </a:cubicBezTo>
                    <a:cubicBezTo>
                      <a:pt x="3810641" y="4767491"/>
                      <a:pt x="3807975" y="4794352"/>
                      <a:pt x="3818071" y="4794638"/>
                    </a:cubicBezTo>
                    <a:cubicBezTo>
                      <a:pt x="3803974" y="4750822"/>
                      <a:pt x="3827405" y="4764444"/>
                      <a:pt x="3843503" y="4773302"/>
                    </a:cubicBezTo>
                    <a:cubicBezTo>
                      <a:pt x="3844169" y="4737107"/>
                      <a:pt x="3816737" y="4760062"/>
                      <a:pt x="3805307" y="4749299"/>
                    </a:cubicBezTo>
                    <a:cubicBezTo>
                      <a:pt x="3811689" y="4721676"/>
                      <a:pt x="3809308" y="4727201"/>
                      <a:pt x="3817119" y="4708341"/>
                    </a:cubicBezTo>
                    <a:cubicBezTo>
                      <a:pt x="3813880" y="4754823"/>
                      <a:pt x="3879603" y="4749108"/>
                      <a:pt x="3890938" y="4721200"/>
                    </a:cubicBezTo>
                    <a:cubicBezTo>
                      <a:pt x="3904082" y="4739393"/>
                      <a:pt x="3922179" y="4739393"/>
                      <a:pt x="3939324" y="4739107"/>
                    </a:cubicBezTo>
                    <a:cubicBezTo>
                      <a:pt x="3956279" y="4738631"/>
                      <a:pt x="3972281" y="4737773"/>
                      <a:pt x="3981520" y="4754157"/>
                    </a:cubicBezTo>
                    <a:cubicBezTo>
                      <a:pt x="3976090" y="4774730"/>
                      <a:pt x="3969137" y="4767301"/>
                      <a:pt x="3960375" y="4759300"/>
                    </a:cubicBezTo>
                    <a:cubicBezTo>
                      <a:pt x="3956184" y="4784446"/>
                      <a:pt x="3967804" y="4775683"/>
                      <a:pt x="3973900" y="4778731"/>
                    </a:cubicBezTo>
                    <a:cubicBezTo>
                      <a:pt x="3976281" y="4806830"/>
                      <a:pt x="3967899" y="4804734"/>
                      <a:pt x="3962565" y="4811307"/>
                    </a:cubicBezTo>
                    <a:cubicBezTo>
                      <a:pt x="3960184" y="4779588"/>
                      <a:pt x="3947611" y="4814831"/>
                      <a:pt x="3949325" y="4783208"/>
                    </a:cubicBezTo>
                    <a:cubicBezTo>
                      <a:pt x="3944563" y="4788066"/>
                      <a:pt x="3942372" y="4800543"/>
                      <a:pt x="3941515" y="4816450"/>
                    </a:cubicBezTo>
                    <a:cubicBezTo>
                      <a:pt x="3947325" y="4817403"/>
                      <a:pt x="3953135" y="4818355"/>
                      <a:pt x="3958946" y="4819307"/>
                    </a:cubicBezTo>
                    <a:cubicBezTo>
                      <a:pt x="3957517" y="4842930"/>
                      <a:pt x="3939229" y="4819022"/>
                      <a:pt x="3940658" y="4850645"/>
                    </a:cubicBezTo>
                    <a:cubicBezTo>
                      <a:pt x="3979615" y="4838548"/>
                      <a:pt x="3972472" y="4826070"/>
                      <a:pt x="4017905" y="4846549"/>
                    </a:cubicBezTo>
                    <a:cubicBezTo>
                      <a:pt x="4014096" y="4822451"/>
                      <a:pt x="4004952" y="4822832"/>
                      <a:pt x="4012191" y="4793780"/>
                    </a:cubicBezTo>
                    <a:cubicBezTo>
                      <a:pt x="3999713" y="4779493"/>
                      <a:pt x="3996379" y="4795971"/>
                      <a:pt x="3988187" y="4772540"/>
                    </a:cubicBezTo>
                    <a:cubicBezTo>
                      <a:pt x="3993045" y="4743012"/>
                      <a:pt x="3993903" y="4745108"/>
                      <a:pt x="3996379" y="4722152"/>
                    </a:cubicBezTo>
                    <a:cubicBezTo>
                      <a:pt x="4000380" y="4724439"/>
                      <a:pt x="3998094" y="4731106"/>
                      <a:pt x="3996189" y="4730725"/>
                    </a:cubicBezTo>
                    <a:cubicBezTo>
                      <a:pt x="4003142" y="4763777"/>
                      <a:pt x="4026383" y="4712913"/>
                      <a:pt x="4027145" y="4753204"/>
                    </a:cubicBezTo>
                    <a:cubicBezTo>
                      <a:pt x="4032955" y="4734535"/>
                      <a:pt x="4034765" y="4738250"/>
                      <a:pt x="4044766" y="4747584"/>
                    </a:cubicBezTo>
                    <a:cubicBezTo>
                      <a:pt x="4038765" y="4717676"/>
                      <a:pt x="4062482" y="4719200"/>
                      <a:pt x="4045528" y="4713294"/>
                    </a:cubicBezTo>
                    <a:cubicBezTo>
                      <a:pt x="4061149" y="4713008"/>
                      <a:pt x="4090772" y="4729677"/>
                      <a:pt x="4115156" y="4725200"/>
                    </a:cubicBezTo>
                    <a:cubicBezTo>
                      <a:pt x="4071246" y="4669670"/>
                      <a:pt x="4188784" y="4685481"/>
                      <a:pt x="4209644" y="4715390"/>
                    </a:cubicBezTo>
                    <a:cubicBezTo>
                      <a:pt x="4230027" y="4683767"/>
                      <a:pt x="4283082" y="4714151"/>
                      <a:pt x="4307370" y="4714723"/>
                    </a:cubicBezTo>
                    <a:cubicBezTo>
                      <a:pt x="4310990" y="4691768"/>
                      <a:pt x="4322992" y="4692149"/>
                      <a:pt x="4332040" y="4684529"/>
                    </a:cubicBezTo>
                    <a:cubicBezTo>
                      <a:pt x="4342042" y="4697768"/>
                      <a:pt x="4314800" y="4701674"/>
                      <a:pt x="4328039" y="4726915"/>
                    </a:cubicBezTo>
                    <a:cubicBezTo>
                      <a:pt x="4331945" y="4711008"/>
                      <a:pt x="4335088" y="4692911"/>
                      <a:pt x="4348995" y="4704531"/>
                    </a:cubicBezTo>
                    <a:cubicBezTo>
                      <a:pt x="4347280" y="4697483"/>
                      <a:pt x="4345661" y="4690149"/>
                      <a:pt x="4345851" y="4678242"/>
                    </a:cubicBezTo>
                    <a:cubicBezTo>
                      <a:pt x="4356996" y="4699769"/>
                      <a:pt x="4376903" y="4700435"/>
                      <a:pt x="4383951" y="4667479"/>
                    </a:cubicBezTo>
                    <a:cubicBezTo>
                      <a:pt x="4419575" y="4698721"/>
                      <a:pt x="4453770" y="4664145"/>
                      <a:pt x="4483869" y="4675575"/>
                    </a:cubicBezTo>
                    <a:cubicBezTo>
                      <a:pt x="4479201" y="4649667"/>
                      <a:pt x="4502538" y="4636808"/>
                      <a:pt x="4501014" y="4687100"/>
                    </a:cubicBezTo>
                    <a:cubicBezTo>
                      <a:pt x="4507300" y="4669956"/>
                      <a:pt x="4513110" y="4674147"/>
                      <a:pt x="4508253" y="4645381"/>
                    </a:cubicBezTo>
                    <a:cubicBezTo>
                      <a:pt x="4530065" y="4654906"/>
                      <a:pt x="4541495" y="4636332"/>
                      <a:pt x="4563402" y="4645952"/>
                    </a:cubicBezTo>
                    <a:cubicBezTo>
                      <a:pt x="4561593" y="4667860"/>
                      <a:pt x="4539590" y="4680338"/>
                      <a:pt x="4532256" y="4657859"/>
                    </a:cubicBezTo>
                    <a:cubicBezTo>
                      <a:pt x="4521397" y="4683291"/>
                      <a:pt x="4557497" y="4673003"/>
                      <a:pt x="4559497" y="4696816"/>
                    </a:cubicBezTo>
                    <a:cubicBezTo>
                      <a:pt x="4559592" y="4688243"/>
                      <a:pt x="4559688" y="4679671"/>
                      <a:pt x="4559688" y="4671099"/>
                    </a:cubicBezTo>
                    <a:cubicBezTo>
                      <a:pt x="4573594" y="4685386"/>
                      <a:pt x="4582262" y="4668336"/>
                      <a:pt x="4604360" y="4695768"/>
                    </a:cubicBezTo>
                    <a:cubicBezTo>
                      <a:pt x="4632935" y="4658430"/>
                      <a:pt x="4652080" y="4625474"/>
                      <a:pt x="4683799" y="4674623"/>
                    </a:cubicBezTo>
                    <a:cubicBezTo>
                      <a:pt x="4684275" y="4696054"/>
                      <a:pt x="4678274" y="4700340"/>
                      <a:pt x="4676655" y="4716342"/>
                    </a:cubicBezTo>
                    <a:cubicBezTo>
                      <a:pt x="4665796" y="4704626"/>
                      <a:pt x="4677607" y="4682338"/>
                      <a:pt x="4659605" y="4679100"/>
                    </a:cubicBezTo>
                    <a:cubicBezTo>
                      <a:pt x="4675226" y="4717866"/>
                      <a:pt x="4634935" y="4751585"/>
                      <a:pt x="4638745" y="4701388"/>
                    </a:cubicBezTo>
                    <a:cubicBezTo>
                      <a:pt x="4626839" y="4748918"/>
                      <a:pt x="4596264" y="4733583"/>
                      <a:pt x="4576547" y="4708246"/>
                    </a:cubicBezTo>
                    <a:cubicBezTo>
                      <a:pt x="4575023" y="4725962"/>
                      <a:pt x="4578738" y="4731297"/>
                      <a:pt x="4579690" y="4743107"/>
                    </a:cubicBezTo>
                    <a:cubicBezTo>
                      <a:pt x="4576832" y="4761681"/>
                      <a:pt x="4551782" y="4711389"/>
                      <a:pt x="4555306" y="4764920"/>
                    </a:cubicBezTo>
                    <a:cubicBezTo>
                      <a:pt x="4548829" y="4760062"/>
                      <a:pt x="4546734" y="4744917"/>
                      <a:pt x="4538161" y="4744822"/>
                    </a:cubicBezTo>
                    <a:cubicBezTo>
                      <a:pt x="4540638" y="4753299"/>
                      <a:pt x="4544352" y="4758824"/>
                      <a:pt x="4548353" y="4763777"/>
                    </a:cubicBezTo>
                    <a:cubicBezTo>
                      <a:pt x="4541590" y="4790542"/>
                      <a:pt x="4534065" y="4769968"/>
                      <a:pt x="4517111" y="4775778"/>
                    </a:cubicBezTo>
                    <a:cubicBezTo>
                      <a:pt x="4522540" y="4788637"/>
                      <a:pt x="4530541" y="4795685"/>
                      <a:pt x="4534065" y="4812926"/>
                    </a:cubicBezTo>
                    <a:cubicBezTo>
                      <a:pt x="4549782" y="4793400"/>
                      <a:pt x="4570356" y="4806353"/>
                      <a:pt x="4575499" y="4819784"/>
                    </a:cubicBezTo>
                    <a:cubicBezTo>
                      <a:pt x="4582548" y="4818450"/>
                      <a:pt x="4582452" y="4797781"/>
                      <a:pt x="4589501" y="4796448"/>
                    </a:cubicBezTo>
                    <a:cubicBezTo>
                      <a:pt x="4600836" y="4795971"/>
                      <a:pt x="4599312" y="4824832"/>
                      <a:pt x="4606550" y="4833500"/>
                    </a:cubicBezTo>
                    <a:cubicBezTo>
                      <a:pt x="4616361" y="4817688"/>
                      <a:pt x="4620838" y="4820451"/>
                      <a:pt x="4634268" y="4829499"/>
                    </a:cubicBezTo>
                    <a:cubicBezTo>
                      <a:pt x="4637507" y="4802448"/>
                      <a:pt x="4622934" y="4815878"/>
                      <a:pt x="4624077" y="4793495"/>
                    </a:cubicBezTo>
                    <a:cubicBezTo>
                      <a:pt x="4623696" y="4771873"/>
                      <a:pt x="4629601" y="4767491"/>
                      <a:pt x="4634649" y="4760824"/>
                    </a:cubicBezTo>
                    <a:cubicBezTo>
                      <a:pt x="4637412" y="4765872"/>
                      <a:pt x="4640174" y="4770825"/>
                      <a:pt x="4644936" y="4771206"/>
                    </a:cubicBezTo>
                    <a:cubicBezTo>
                      <a:pt x="4646651" y="4783875"/>
                      <a:pt x="4631316" y="4789971"/>
                      <a:pt x="4641317" y="4796448"/>
                    </a:cubicBezTo>
                    <a:cubicBezTo>
                      <a:pt x="4654842" y="4772635"/>
                      <a:pt x="4657414" y="4753871"/>
                      <a:pt x="4676083" y="4759205"/>
                    </a:cubicBezTo>
                    <a:cubicBezTo>
                      <a:pt x="4678845" y="4761300"/>
                      <a:pt x="4679512" y="4768444"/>
                      <a:pt x="4682941" y="4768920"/>
                    </a:cubicBezTo>
                    <a:cubicBezTo>
                      <a:pt x="4687037" y="4797495"/>
                      <a:pt x="4671702" y="4773683"/>
                      <a:pt x="4675893" y="4802162"/>
                    </a:cubicBezTo>
                    <a:cubicBezTo>
                      <a:pt x="4688370" y="4792828"/>
                      <a:pt x="4696752" y="4750442"/>
                      <a:pt x="4710182" y="4790732"/>
                    </a:cubicBezTo>
                    <a:cubicBezTo>
                      <a:pt x="4706944" y="4813497"/>
                      <a:pt x="4699610" y="4776921"/>
                      <a:pt x="4689704" y="4787303"/>
                    </a:cubicBezTo>
                    <a:cubicBezTo>
                      <a:pt x="4682656" y="4829214"/>
                      <a:pt x="4705134" y="4802353"/>
                      <a:pt x="4706563" y="4824451"/>
                    </a:cubicBezTo>
                    <a:cubicBezTo>
                      <a:pt x="4712183" y="4786256"/>
                      <a:pt x="4726661" y="4812163"/>
                      <a:pt x="4740663" y="4821498"/>
                    </a:cubicBezTo>
                    <a:cubicBezTo>
                      <a:pt x="4735709" y="4791876"/>
                      <a:pt x="4723613" y="4810926"/>
                      <a:pt x="4723803" y="4784351"/>
                    </a:cubicBezTo>
                    <a:cubicBezTo>
                      <a:pt x="4731995" y="4778826"/>
                      <a:pt x="4751712" y="4792923"/>
                      <a:pt x="4754665" y="4737964"/>
                    </a:cubicBezTo>
                    <a:cubicBezTo>
                      <a:pt x="4749711" y="4740726"/>
                      <a:pt x="4731995" y="4775778"/>
                      <a:pt x="4730852" y="4733964"/>
                    </a:cubicBezTo>
                    <a:cubicBezTo>
                      <a:pt x="4724851" y="4740821"/>
                      <a:pt x="4724470" y="4763015"/>
                      <a:pt x="4720374" y="4775207"/>
                    </a:cubicBezTo>
                    <a:cubicBezTo>
                      <a:pt x="4709992" y="4777112"/>
                      <a:pt x="4684275" y="4725677"/>
                      <a:pt x="4689704" y="4770063"/>
                    </a:cubicBezTo>
                    <a:cubicBezTo>
                      <a:pt x="4683703" y="4767206"/>
                      <a:pt x="4681989" y="4754157"/>
                      <a:pt x="4683036" y="4734725"/>
                    </a:cubicBezTo>
                    <a:cubicBezTo>
                      <a:pt x="4683608" y="4720628"/>
                      <a:pt x="4706563" y="4724343"/>
                      <a:pt x="4706944" y="4738631"/>
                    </a:cubicBezTo>
                    <a:cubicBezTo>
                      <a:pt x="4714278" y="4725772"/>
                      <a:pt x="4696752" y="4705865"/>
                      <a:pt x="4707230" y="4678528"/>
                    </a:cubicBezTo>
                    <a:cubicBezTo>
                      <a:pt x="4713517" y="4706912"/>
                      <a:pt x="4714373" y="4686339"/>
                      <a:pt x="4720850" y="4672242"/>
                    </a:cubicBezTo>
                    <a:cubicBezTo>
                      <a:pt x="4740949" y="4672718"/>
                      <a:pt x="4718374" y="4719390"/>
                      <a:pt x="4737710" y="4717961"/>
                    </a:cubicBezTo>
                    <a:cubicBezTo>
                      <a:pt x="4734281" y="4706150"/>
                      <a:pt x="4734566" y="4685672"/>
                      <a:pt x="4731138" y="4673956"/>
                    </a:cubicBezTo>
                    <a:cubicBezTo>
                      <a:pt x="4736853" y="4674908"/>
                      <a:pt x="4742472" y="4675861"/>
                      <a:pt x="4748188" y="4676814"/>
                    </a:cubicBezTo>
                    <a:cubicBezTo>
                      <a:pt x="4753807" y="4723010"/>
                      <a:pt x="4776286" y="4688910"/>
                      <a:pt x="4792479" y="4684148"/>
                    </a:cubicBezTo>
                    <a:cubicBezTo>
                      <a:pt x="4796384" y="4723486"/>
                      <a:pt x="4777334" y="4700721"/>
                      <a:pt x="4782001" y="4742441"/>
                    </a:cubicBezTo>
                    <a:cubicBezTo>
                      <a:pt x="4771428" y="4747203"/>
                      <a:pt x="4777906" y="4712247"/>
                      <a:pt x="4765047" y="4722438"/>
                    </a:cubicBezTo>
                    <a:cubicBezTo>
                      <a:pt x="4767428" y="4749108"/>
                      <a:pt x="4759046" y="4746822"/>
                      <a:pt x="4761427" y="4773397"/>
                    </a:cubicBezTo>
                    <a:cubicBezTo>
                      <a:pt x="4764570" y="4783017"/>
                      <a:pt x="4774000" y="4778160"/>
                      <a:pt x="4771523" y="4800829"/>
                    </a:cubicBezTo>
                    <a:cubicBezTo>
                      <a:pt x="4798003" y="4797305"/>
                      <a:pt x="4815910" y="4770635"/>
                      <a:pt x="4836579" y="4751395"/>
                    </a:cubicBezTo>
                    <a:cubicBezTo>
                      <a:pt x="4851343" y="4768539"/>
                      <a:pt x="4901445" y="4775112"/>
                      <a:pt x="4915065" y="4721391"/>
                    </a:cubicBezTo>
                    <a:cubicBezTo>
                      <a:pt x="4909541" y="4747584"/>
                      <a:pt x="4865059" y="4763110"/>
                      <a:pt x="4857153" y="4711866"/>
                    </a:cubicBezTo>
                    <a:cubicBezTo>
                      <a:pt x="4837818" y="4720343"/>
                      <a:pt x="4824768" y="4754442"/>
                      <a:pt x="4809338" y="4729868"/>
                    </a:cubicBezTo>
                    <a:cubicBezTo>
                      <a:pt x="4808862" y="4694340"/>
                      <a:pt x="4824673" y="4716247"/>
                      <a:pt x="4816291" y="4679481"/>
                    </a:cubicBezTo>
                    <a:cubicBezTo>
                      <a:pt x="4825149" y="4675766"/>
                      <a:pt x="4828578" y="4684910"/>
                      <a:pt x="4826388" y="4707008"/>
                    </a:cubicBezTo>
                    <a:cubicBezTo>
                      <a:pt x="4832103" y="4707770"/>
                      <a:pt x="4837722" y="4708722"/>
                      <a:pt x="4843438" y="4709770"/>
                    </a:cubicBezTo>
                    <a:cubicBezTo>
                      <a:pt x="4840770" y="4701674"/>
                      <a:pt x="4839818" y="4689767"/>
                      <a:pt x="4840104" y="4674813"/>
                    </a:cubicBezTo>
                    <a:cubicBezTo>
                      <a:pt x="4865917" y="4723391"/>
                      <a:pt x="4912017" y="4696435"/>
                      <a:pt x="4949165" y="4684243"/>
                    </a:cubicBezTo>
                    <a:cubicBezTo>
                      <a:pt x="4960404" y="4691101"/>
                      <a:pt x="4954023" y="4717485"/>
                      <a:pt x="4952498" y="4736345"/>
                    </a:cubicBezTo>
                    <a:cubicBezTo>
                      <a:pt x="4958595" y="4736250"/>
                      <a:pt x="4959642" y="4747965"/>
                      <a:pt x="4966119" y="4747108"/>
                    </a:cubicBezTo>
                    <a:cubicBezTo>
                      <a:pt x="4955737" y="4719390"/>
                      <a:pt x="4968024" y="4713294"/>
                      <a:pt x="4962786" y="4686529"/>
                    </a:cubicBezTo>
                    <a:cubicBezTo>
                      <a:pt x="4974311" y="4723200"/>
                      <a:pt x="4979264" y="4703102"/>
                      <a:pt x="5000219" y="4701293"/>
                    </a:cubicBezTo>
                    <a:cubicBezTo>
                      <a:pt x="4990027" y="4671575"/>
                      <a:pt x="5012411" y="4676623"/>
                      <a:pt x="5010506" y="4643000"/>
                    </a:cubicBezTo>
                    <a:cubicBezTo>
                      <a:pt x="5032699" y="4651953"/>
                      <a:pt x="5032889" y="4661859"/>
                      <a:pt x="5054702" y="4658907"/>
                    </a:cubicBezTo>
                    <a:cubicBezTo>
                      <a:pt x="5067370" y="4667765"/>
                      <a:pt x="5054988" y="4688910"/>
                      <a:pt x="5061464" y="4702817"/>
                    </a:cubicBezTo>
                    <a:cubicBezTo>
                      <a:pt x="5065370" y="4690720"/>
                      <a:pt x="5075467" y="4695101"/>
                      <a:pt x="5074895" y="4670813"/>
                    </a:cubicBezTo>
                    <a:cubicBezTo>
                      <a:pt x="5085848" y="4691196"/>
                      <a:pt x="5076705" y="4690244"/>
                      <a:pt x="5074895" y="4713675"/>
                    </a:cubicBezTo>
                    <a:cubicBezTo>
                      <a:pt x="5095183" y="4728630"/>
                      <a:pt x="5095088" y="4688434"/>
                      <a:pt x="5115281" y="4703293"/>
                    </a:cubicBezTo>
                    <a:cubicBezTo>
                      <a:pt x="5113567" y="4690149"/>
                      <a:pt x="5110328" y="4680719"/>
                      <a:pt x="5108518" y="4667860"/>
                    </a:cubicBezTo>
                    <a:cubicBezTo>
                      <a:pt x="5122615" y="4673956"/>
                      <a:pt x="5128902" y="4662907"/>
                      <a:pt x="5152333" y="4666526"/>
                    </a:cubicBezTo>
                    <a:cubicBezTo>
                      <a:pt x="5153572" y="4681385"/>
                      <a:pt x="5149666" y="4682148"/>
                      <a:pt x="5145570" y="4682528"/>
                    </a:cubicBezTo>
                    <a:cubicBezTo>
                      <a:pt x="5149761" y="4695483"/>
                      <a:pt x="5157191" y="4700721"/>
                      <a:pt x="5165763" y="4702912"/>
                    </a:cubicBezTo>
                    <a:cubicBezTo>
                      <a:pt x="5166335" y="4693101"/>
                      <a:pt x="5165001" y="4687577"/>
                      <a:pt x="5162430" y="4685291"/>
                    </a:cubicBezTo>
                    <a:cubicBezTo>
                      <a:pt x="5187290" y="4652144"/>
                      <a:pt x="5248440" y="4627760"/>
                      <a:pt x="5283683" y="4671003"/>
                    </a:cubicBezTo>
                    <a:cubicBezTo>
                      <a:pt x="5292350" y="4615092"/>
                      <a:pt x="5338832" y="4684624"/>
                      <a:pt x="5337499" y="4636904"/>
                    </a:cubicBezTo>
                    <a:cubicBezTo>
                      <a:pt x="5367884" y="4665860"/>
                      <a:pt x="5397316" y="4625855"/>
                      <a:pt x="5421795" y="4642333"/>
                    </a:cubicBezTo>
                    <a:cubicBezTo>
                      <a:pt x="5408556" y="4596994"/>
                      <a:pt x="5371503" y="4633094"/>
                      <a:pt x="5347596" y="4621473"/>
                    </a:cubicBezTo>
                    <a:cubicBezTo>
                      <a:pt x="5344548" y="4617092"/>
                      <a:pt x="5341595" y="4612996"/>
                      <a:pt x="5340833" y="4603090"/>
                    </a:cubicBezTo>
                    <a:cubicBezTo>
                      <a:pt x="5353882" y="4594994"/>
                      <a:pt x="5373218" y="4620425"/>
                      <a:pt x="5391315" y="4611472"/>
                    </a:cubicBezTo>
                    <a:cubicBezTo>
                      <a:pt x="5387886" y="4599661"/>
                      <a:pt x="5387982" y="4579182"/>
                      <a:pt x="5384553" y="4567467"/>
                    </a:cubicBezTo>
                    <a:cubicBezTo>
                      <a:pt x="5397792" y="4570133"/>
                      <a:pt x="5403126" y="4591850"/>
                      <a:pt x="5411604" y="4606233"/>
                    </a:cubicBezTo>
                    <a:cubicBezTo>
                      <a:pt x="5417319" y="4602995"/>
                      <a:pt x="5409127" y="4560990"/>
                      <a:pt x="5397983" y="4569752"/>
                    </a:cubicBezTo>
                    <a:cubicBezTo>
                      <a:pt x="5416652" y="4551083"/>
                      <a:pt x="5447513" y="4577944"/>
                      <a:pt x="5465706" y="4589374"/>
                    </a:cubicBezTo>
                    <a:cubicBezTo>
                      <a:pt x="5469420" y="4621950"/>
                      <a:pt x="5453038" y="4600804"/>
                      <a:pt x="5455609" y="4630617"/>
                    </a:cubicBezTo>
                    <a:cubicBezTo>
                      <a:pt x="5465515" y="4657097"/>
                      <a:pt x="5463610" y="4608615"/>
                      <a:pt x="5472564" y="4607472"/>
                    </a:cubicBezTo>
                    <a:cubicBezTo>
                      <a:pt x="5476564" y="4609662"/>
                      <a:pt x="5475421" y="4623664"/>
                      <a:pt x="5475993" y="4633951"/>
                    </a:cubicBezTo>
                    <a:cubicBezTo>
                      <a:pt x="5491232" y="4587278"/>
                      <a:pt x="5542192" y="4598423"/>
                      <a:pt x="5540382" y="4532891"/>
                    </a:cubicBezTo>
                    <a:cubicBezTo>
                      <a:pt x="5560956" y="4541273"/>
                      <a:pt x="5574862" y="4532319"/>
                      <a:pt x="5588769" y="4523270"/>
                    </a:cubicBezTo>
                    <a:cubicBezTo>
                      <a:pt x="5593531" y="4532319"/>
                      <a:pt x="5595817" y="4547178"/>
                      <a:pt x="5599342" y="4559180"/>
                    </a:cubicBezTo>
                    <a:cubicBezTo>
                      <a:pt x="5613629" y="4542416"/>
                      <a:pt x="5625154" y="4570324"/>
                      <a:pt x="5644490" y="4566324"/>
                    </a:cubicBezTo>
                    <a:cubicBezTo>
                      <a:pt x="5637442" y="4547655"/>
                      <a:pt x="5645919" y="4549750"/>
                      <a:pt x="5647728" y="4532510"/>
                    </a:cubicBezTo>
                    <a:cubicBezTo>
                      <a:pt x="5661730" y="4536606"/>
                      <a:pt x="5652967" y="4577563"/>
                      <a:pt x="5661921" y="4543273"/>
                    </a:cubicBezTo>
                    <a:cubicBezTo>
                      <a:pt x="5673256" y="4554893"/>
                      <a:pt x="5661349" y="4577373"/>
                      <a:pt x="5679828" y="4580325"/>
                    </a:cubicBezTo>
                    <a:cubicBezTo>
                      <a:pt x="5665350" y="4534510"/>
                      <a:pt x="5696687" y="4571562"/>
                      <a:pt x="5686590" y="4529938"/>
                    </a:cubicBezTo>
                    <a:cubicBezTo>
                      <a:pt x="5698878" y="4549369"/>
                      <a:pt x="5704688" y="4538415"/>
                      <a:pt x="5711641" y="4559561"/>
                    </a:cubicBezTo>
                    <a:cubicBezTo>
                      <a:pt x="5721928" y="4562514"/>
                      <a:pt x="5730977" y="4533462"/>
                      <a:pt x="5718499" y="4526223"/>
                    </a:cubicBezTo>
                    <a:cubicBezTo>
                      <a:pt x="5728214" y="4491552"/>
                      <a:pt x="5748503" y="4511459"/>
                      <a:pt x="5764505" y="4524699"/>
                    </a:cubicBezTo>
                    <a:cubicBezTo>
                      <a:pt x="5762314" y="4533081"/>
                      <a:pt x="5756504" y="4532319"/>
                      <a:pt x="5757742" y="4549369"/>
                    </a:cubicBezTo>
                    <a:cubicBezTo>
                      <a:pt x="5777459" y="4556894"/>
                      <a:pt x="5768124" y="4492314"/>
                      <a:pt x="5785651" y="4493648"/>
                    </a:cubicBezTo>
                    <a:cubicBezTo>
                      <a:pt x="5801557" y="4495076"/>
                      <a:pt x="5840991" y="4560418"/>
                      <a:pt x="5839752" y="4492886"/>
                    </a:cubicBezTo>
                    <a:cubicBezTo>
                      <a:pt x="5834514" y="4501934"/>
                      <a:pt x="5830799" y="4501553"/>
                      <a:pt x="5825274" y="4490790"/>
                    </a:cubicBezTo>
                    <a:cubicBezTo>
                      <a:pt x="5825084" y="4478122"/>
                      <a:pt x="5840133" y="4465740"/>
                      <a:pt x="5824893" y="4465073"/>
                    </a:cubicBezTo>
                    <a:cubicBezTo>
                      <a:pt x="5827846" y="4452690"/>
                      <a:pt x="5836419" y="4454309"/>
                      <a:pt x="5842705" y="4450595"/>
                    </a:cubicBezTo>
                    <a:cubicBezTo>
                      <a:pt x="5841086" y="4462596"/>
                      <a:pt x="5853373" y="4493362"/>
                      <a:pt x="5856707" y="4451357"/>
                    </a:cubicBezTo>
                    <a:close/>
                    <a:moveTo>
                      <a:pt x="5070989" y="4368870"/>
                    </a:moveTo>
                    <a:cubicBezTo>
                      <a:pt x="5066418" y="4366680"/>
                      <a:pt x="5066703" y="4417733"/>
                      <a:pt x="5060893" y="4384301"/>
                    </a:cubicBezTo>
                    <a:cubicBezTo>
                      <a:pt x="5072323" y="4362108"/>
                      <a:pt x="5038223" y="4376014"/>
                      <a:pt x="5044034" y="4338581"/>
                    </a:cubicBezTo>
                    <a:cubicBezTo>
                      <a:pt x="5054035" y="4346391"/>
                      <a:pt x="5067847" y="4344867"/>
                      <a:pt x="5070989" y="4368870"/>
                    </a:cubicBezTo>
                    <a:close/>
                    <a:moveTo>
                      <a:pt x="4720756" y="3795465"/>
                    </a:moveTo>
                    <a:cubicBezTo>
                      <a:pt x="4711992" y="3809848"/>
                      <a:pt x="4694467" y="3788226"/>
                      <a:pt x="4690561" y="3764604"/>
                    </a:cubicBezTo>
                    <a:cubicBezTo>
                      <a:pt x="4679703" y="3769557"/>
                      <a:pt x="4668273" y="3772605"/>
                      <a:pt x="4660176" y="3785368"/>
                    </a:cubicBezTo>
                    <a:cubicBezTo>
                      <a:pt x="4660843" y="3735934"/>
                      <a:pt x="4629791" y="3754126"/>
                      <a:pt x="4620076" y="3709740"/>
                    </a:cubicBezTo>
                    <a:cubicBezTo>
                      <a:pt x="4627125" y="3717646"/>
                      <a:pt x="4617314" y="3760984"/>
                      <a:pt x="4613123" y="3734315"/>
                    </a:cubicBezTo>
                    <a:cubicBezTo>
                      <a:pt x="4616933" y="3727076"/>
                      <a:pt x="4614266" y="3718503"/>
                      <a:pt x="4616742" y="3691928"/>
                    </a:cubicBezTo>
                    <a:cubicBezTo>
                      <a:pt x="4632078" y="3700310"/>
                      <a:pt x="4661319" y="3760318"/>
                      <a:pt x="4673892" y="3718789"/>
                    </a:cubicBezTo>
                    <a:cubicBezTo>
                      <a:pt x="4661796" y="3718789"/>
                      <a:pt x="4642364" y="3691643"/>
                      <a:pt x="4647127" y="3679927"/>
                    </a:cubicBezTo>
                    <a:cubicBezTo>
                      <a:pt x="4651318" y="3686975"/>
                      <a:pt x="4660938" y="3690118"/>
                      <a:pt x="4670654" y="3683832"/>
                    </a:cubicBezTo>
                    <a:cubicBezTo>
                      <a:pt x="4686751" y="3741173"/>
                      <a:pt x="4707611" y="3740125"/>
                      <a:pt x="4720756" y="3795465"/>
                    </a:cubicBezTo>
                    <a:close/>
                    <a:moveTo>
                      <a:pt x="4909636" y="3492284"/>
                    </a:moveTo>
                    <a:cubicBezTo>
                      <a:pt x="4895063" y="3496571"/>
                      <a:pt x="4892110" y="3482474"/>
                      <a:pt x="4889443" y="3523241"/>
                    </a:cubicBezTo>
                    <a:cubicBezTo>
                      <a:pt x="4879633" y="3508858"/>
                      <a:pt x="4876965" y="3530861"/>
                      <a:pt x="4872679" y="3503238"/>
                    </a:cubicBezTo>
                    <a:cubicBezTo>
                      <a:pt x="4884014" y="3471615"/>
                      <a:pt x="4881823" y="3483617"/>
                      <a:pt x="4872774" y="3460280"/>
                    </a:cubicBezTo>
                    <a:cubicBezTo>
                      <a:pt x="4891920" y="3463424"/>
                      <a:pt x="4894110" y="3473234"/>
                      <a:pt x="4906302" y="3457423"/>
                    </a:cubicBezTo>
                    <a:cubicBezTo>
                      <a:pt x="4907350" y="3469043"/>
                      <a:pt x="4911065" y="3474568"/>
                      <a:pt x="4909636" y="3492284"/>
                    </a:cubicBezTo>
                    <a:close/>
                    <a:moveTo>
                      <a:pt x="4584167" y="3506096"/>
                    </a:moveTo>
                    <a:cubicBezTo>
                      <a:pt x="4565879" y="3505524"/>
                      <a:pt x="4561973" y="3490475"/>
                      <a:pt x="4547210" y="3499714"/>
                    </a:cubicBezTo>
                    <a:cubicBezTo>
                      <a:pt x="4549686" y="3447041"/>
                      <a:pt x="4576452" y="3479711"/>
                      <a:pt x="4584167" y="3506096"/>
                    </a:cubicBezTo>
                    <a:close/>
                    <a:moveTo>
                      <a:pt x="3759873" y="3273971"/>
                    </a:moveTo>
                    <a:cubicBezTo>
                      <a:pt x="3759492" y="3285401"/>
                      <a:pt x="3759207" y="3296926"/>
                      <a:pt x="3758825" y="3308166"/>
                    </a:cubicBezTo>
                    <a:cubicBezTo>
                      <a:pt x="3747967" y="3305499"/>
                      <a:pt x="3741204" y="3293879"/>
                      <a:pt x="3739871" y="3270257"/>
                    </a:cubicBezTo>
                    <a:cubicBezTo>
                      <a:pt x="3746538" y="3271495"/>
                      <a:pt x="3753206" y="3272733"/>
                      <a:pt x="3759873" y="3273971"/>
                    </a:cubicBezTo>
                    <a:close/>
                    <a:moveTo>
                      <a:pt x="3654717" y="3125000"/>
                    </a:moveTo>
                    <a:cubicBezTo>
                      <a:pt x="3639668" y="3101855"/>
                      <a:pt x="3623856" y="3134811"/>
                      <a:pt x="3616332" y="3083186"/>
                    </a:cubicBezTo>
                    <a:cubicBezTo>
                      <a:pt x="3629572" y="3102712"/>
                      <a:pt x="3641382" y="3104522"/>
                      <a:pt x="3649955" y="3072137"/>
                    </a:cubicBezTo>
                    <a:cubicBezTo>
                      <a:pt x="3656241" y="3071375"/>
                      <a:pt x="3656908" y="3083281"/>
                      <a:pt x="3662814" y="3083281"/>
                    </a:cubicBezTo>
                    <a:cubicBezTo>
                      <a:pt x="3662528" y="3104617"/>
                      <a:pt x="3659861" y="3118523"/>
                      <a:pt x="3654717" y="3125000"/>
                    </a:cubicBezTo>
                    <a:close/>
                    <a:moveTo>
                      <a:pt x="3770732" y="3025750"/>
                    </a:moveTo>
                    <a:cubicBezTo>
                      <a:pt x="3784543" y="3033465"/>
                      <a:pt x="3778447" y="2980601"/>
                      <a:pt x="3794735" y="2995746"/>
                    </a:cubicBezTo>
                    <a:cubicBezTo>
                      <a:pt x="3795782" y="3027464"/>
                      <a:pt x="3776732" y="3046609"/>
                      <a:pt x="3770732" y="3025750"/>
                    </a:cubicBezTo>
                    <a:close/>
                    <a:moveTo>
                      <a:pt x="4193832" y="2663990"/>
                    </a:moveTo>
                    <a:cubicBezTo>
                      <a:pt x="4199738" y="2643131"/>
                      <a:pt x="4190498" y="2633225"/>
                      <a:pt x="4197738" y="2621604"/>
                    </a:cubicBezTo>
                    <a:cubicBezTo>
                      <a:pt x="4200690" y="2642368"/>
                      <a:pt x="4213930" y="2638844"/>
                      <a:pt x="4213454" y="2667515"/>
                    </a:cubicBezTo>
                    <a:cubicBezTo>
                      <a:pt x="4203072" y="2669991"/>
                      <a:pt x="4200976" y="2646559"/>
                      <a:pt x="4193832" y="2663990"/>
                    </a:cubicBezTo>
                    <a:close/>
                    <a:moveTo>
                      <a:pt x="4261555" y="2237651"/>
                    </a:moveTo>
                    <a:cubicBezTo>
                      <a:pt x="4274985" y="2232889"/>
                      <a:pt x="4283558" y="2213172"/>
                      <a:pt x="4291368" y="2191550"/>
                    </a:cubicBezTo>
                    <a:cubicBezTo>
                      <a:pt x="4291178" y="2237080"/>
                      <a:pt x="4322134" y="2280228"/>
                      <a:pt x="4342898" y="2252129"/>
                    </a:cubicBezTo>
                    <a:cubicBezTo>
                      <a:pt x="4338803" y="2278609"/>
                      <a:pt x="4332231" y="2298135"/>
                      <a:pt x="4322706" y="2308803"/>
                    </a:cubicBezTo>
                    <a:cubicBezTo>
                      <a:pt x="4304037" y="2240033"/>
                      <a:pt x="4278319" y="2301945"/>
                      <a:pt x="4270128" y="2333854"/>
                    </a:cubicBezTo>
                    <a:cubicBezTo>
                      <a:pt x="4284320" y="2371001"/>
                      <a:pt x="4290130" y="2271179"/>
                      <a:pt x="4303084" y="2305279"/>
                    </a:cubicBezTo>
                    <a:cubicBezTo>
                      <a:pt x="4292892" y="2299564"/>
                      <a:pt x="4293654" y="2325376"/>
                      <a:pt x="4289654" y="2337283"/>
                    </a:cubicBezTo>
                    <a:cubicBezTo>
                      <a:pt x="4309752" y="2325662"/>
                      <a:pt x="4303084" y="2377669"/>
                      <a:pt x="4322039" y="2368906"/>
                    </a:cubicBezTo>
                    <a:cubicBezTo>
                      <a:pt x="4323944" y="2347760"/>
                      <a:pt x="4328611" y="2334711"/>
                      <a:pt x="4332421" y="2319281"/>
                    </a:cubicBezTo>
                    <a:cubicBezTo>
                      <a:pt x="4334898" y="2356905"/>
                      <a:pt x="4343756" y="2398433"/>
                      <a:pt x="4357948" y="2383860"/>
                    </a:cubicBezTo>
                    <a:cubicBezTo>
                      <a:pt x="4355472" y="2416626"/>
                      <a:pt x="4357567" y="2414340"/>
                      <a:pt x="4354138" y="2434724"/>
                    </a:cubicBezTo>
                    <a:cubicBezTo>
                      <a:pt x="4356138" y="2432628"/>
                      <a:pt x="4366997" y="2415483"/>
                      <a:pt x="4367282" y="2437009"/>
                    </a:cubicBezTo>
                    <a:cubicBezTo>
                      <a:pt x="4361663" y="2439581"/>
                      <a:pt x="4367854" y="2448154"/>
                      <a:pt x="4366997" y="2462727"/>
                    </a:cubicBezTo>
                    <a:cubicBezTo>
                      <a:pt x="4356901" y="2467204"/>
                      <a:pt x="4357472" y="2446249"/>
                      <a:pt x="4347471" y="2450726"/>
                    </a:cubicBezTo>
                    <a:cubicBezTo>
                      <a:pt x="4347661" y="2427961"/>
                      <a:pt x="4349757" y="2400434"/>
                      <a:pt x="4341470" y="2398052"/>
                    </a:cubicBezTo>
                    <a:cubicBezTo>
                      <a:pt x="4335945" y="2410435"/>
                      <a:pt x="4342232" y="2431676"/>
                      <a:pt x="4344232" y="2450154"/>
                    </a:cubicBezTo>
                    <a:cubicBezTo>
                      <a:pt x="4336422" y="2445201"/>
                      <a:pt x="4336993" y="2464632"/>
                      <a:pt x="4327849" y="2455869"/>
                    </a:cubicBezTo>
                    <a:cubicBezTo>
                      <a:pt x="4325277" y="2427770"/>
                      <a:pt x="4336517" y="2439581"/>
                      <a:pt x="4338041" y="2423198"/>
                    </a:cubicBezTo>
                    <a:cubicBezTo>
                      <a:pt x="4330231" y="2418436"/>
                      <a:pt x="4330802" y="2437772"/>
                      <a:pt x="4321563" y="2429009"/>
                    </a:cubicBezTo>
                    <a:cubicBezTo>
                      <a:pt x="4316705" y="2394338"/>
                      <a:pt x="4335755" y="2428532"/>
                      <a:pt x="4334898" y="2405482"/>
                    </a:cubicBezTo>
                    <a:cubicBezTo>
                      <a:pt x="4319277" y="2395481"/>
                      <a:pt x="4303465" y="2385765"/>
                      <a:pt x="4299560" y="2347760"/>
                    </a:cubicBezTo>
                    <a:cubicBezTo>
                      <a:pt x="4297941" y="2363858"/>
                      <a:pt x="4292225" y="2368049"/>
                      <a:pt x="4292511" y="2389480"/>
                    </a:cubicBezTo>
                    <a:cubicBezTo>
                      <a:pt x="4300989" y="2394338"/>
                      <a:pt x="4310418" y="2397100"/>
                      <a:pt x="4315181" y="2410721"/>
                    </a:cubicBezTo>
                    <a:cubicBezTo>
                      <a:pt x="4313181" y="2410816"/>
                      <a:pt x="4311275" y="2411387"/>
                      <a:pt x="4311847" y="2418722"/>
                    </a:cubicBezTo>
                    <a:cubicBezTo>
                      <a:pt x="4311561" y="2423865"/>
                      <a:pt x="4311275" y="2428818"/>
                      <a:pt x="4308418" y="2426723"/>
                    </a:cubicBezTo>
                    <a:cubicBezTo>
                      <a:pt x="4307466" y="2416626"/>
                      <a:pt x="4294512" y="2394718"/>
                      <a:pt x="4292225" y="2415293"/>
                    </a:cubicBezTo>
                    <a:cubicBezTo>
                      <a:pt x="4298608" y="2455012"/>
                      <a:pt x="4319372" y="2410054"/>
                      <a:pt x="4324611" y="2446820"/>
                    </a:cubicBezTo>
                    <a:cubicBezTo>
                      <a:pt x="4309085" y="2472062"/>
                      <a:pt x="4294226" y="2429675"/>
                      <a:pt x="4278795" y="2438819"/>
                    </a:cubicBezTo>
                    <a:cubicBezTo>
                      <a:pt x="4285939" y="2438724"/>
                      <a:pt x="4286034" y="2418341"/>
                      <a:pt x="4285844" y="2397005"/>
                    </a:cubicBezTo>
                    <a:cubicBezTo>
                      <a:pt x="4271747" y="2412340"/>
                      <a:pt x="4280319" y="2395957"/>
                      <a:pt x="4282891" y="2370716"/>
                    </a:cubicBezTo>
                    <a:cubicBezTo>
                      <a:pt x="4268413" y="2380907"/>
                      <a:pt x="4260698" y="2357762"/>
                      <a:pt x="4250411" y="2373287"/>
                    </a:cubicBezTo>
                    <a:cubicBezTo>
                      <a:pt x="4262413" y="2379955"/>
                      <a:pt x="4272699" y="2391671"/>
                      <a:pt x="4278986" y="2430151"/>
                    </a:cubicBezTo>
                    <a:cubicBezTo>
                      <a:pt x="4270223" y="2460441"/>
                      <a:pt x="4263746" y="2396147"/>
                      <a:pt x="4259650" y="2417864"/>
                    </a:cubicBezTo>
                    <a:cubicBezTo>
                      <a:pt x="4260222" y="2430342"/>
                      <a:pt x="4264889" y="2433390"/>
                      <a:pt x="4265842" y="2444820"/>
                    </a:cubicBezTo>
                    <a:cubicBezTo>
                      <a:pt x="4251935" y="2425865"/>
                      <a:pt x="4249077" y="2483777"/>
                      <a:pt x="4246029" y="2467013"/>
                    </a:cubicBezTo>
                    <a:cubicBezTo>
                      <a:pt x="4242601" y="2441201"/>
                      <a:pt x="4262031" y="2437962"/>
                      <a:pt x="4253078" y="2425294"/>
                    </a:cubicBezTo>
                    <a:cubicBezTo>
                      <a:pt x="4240505" y="2451583"/>
                      <a:pt x="4228218" y="2448535"/>
                      <a:pt x="4216788" y="2461584"/>
                    </a:cubicBezTo>
                    <a:cubicBezTo>
                      <a:pt x="4208977" y="2448821"/>
                      <a:pt x="4220788" y="2430342"/>
                      <a:pt x="4214026" y="2426818"/>
                    </a:cubicBezTo>
                    <a:cubicBezTo>
                      <a:pt x="4210120" y="2453583"/>
                      <a:pt x="4194499" y="2436057"/>
                      <a:pt x="4188022" y="2422055"/>
                    </a:cubicBezTo>
                    <a:cubicBezTo>
                      <a:pt x="4195166" y="2413102"/>
                      <a:pt x="4202881" y="2406053"/>
                      <a:pt x="4204881" y="2382050"/>
                    </a:cubicBezTo>
                    <a:cubicBezTo>
                      <a:pt x="4184212" y="2367287"/>
                      <a:pt x="4179926" y="2374335"/>
                      <a:pt x="4168782" y="2401291"/>
                    </a:cubicBezTo>
                    <a:cubicBezTo>
                      <a:pt x="4164686" y="2380907"/>
                      <a:pt x="4177640" y="2370525"/>
                      <a:pt x="4169353" y="2366906"/>
                    </a:cubicBezTo>
                    <a:cubicBezTo>
                      <a:pt x="4160114" y="2372335"/>
                      <a:pt x="4161162" y="2353190"/>
                      <a:pt x="4153256" y="2355380"/>
                    </a:cubicBezTo>
                    <a:cubicBezTo>
                      <a:pt x="4156685" y="2417959"/>
                      <a:pt x="4135825" y="2355857"/>
                      <a:pt x="4126776" y="2384813"/>
                    </a:cubicBezTo>
                    <a:cubicBezTo>
                      <a:pt x="4130872" y="2392433"/>
                      <a:pt x="4150494" y="2404815"/>
                      <a:pt x="4139254" y="2421579"/>
                    </a:cubicBezTo>
                    <a:cubicBezTo>
                      <a:pt x="4135730" y="2399481"/>
                      <a:pt x="4119538" y="2407577"/>
                      <a:pt x="4123823" y="2367001"/>
                    </a:cubicBezTo>
                    <a:cubicBezTo>
                      <a:pt x="4146588" y="2320805"/>
                      <a:pt x="4168019" y="2347284"/>
                      <a:pt x="4202309" y="2329853"/>
                    </a:cubicBezTo>
                    <a:cubicBezTo>
                      <a:pt x="4202691" y="2340045"/>
                      <a:pt x="4201452" y="2354142"/>
                      <a:pt x="4205167" y="2356238"/>
                    </a:cubicBezTo>
                    <a:cubicBezTo>
                      <a:pt x="4219264" y="2328806"/>
                      <a:pt x="4243077" y="2324805"/>
                      <a:pt x="4260603" y="2340617"/>
                    </a:cubicBezTo>
                    <a:cubicBezTo>
                      <a:pt x="4262127" y="2324519"/>
                      <a:pt x="4270033" y="2326710"/>
                      <a:pt x="4267556" y="2298992"/>
                    </a:cubicBezTo>
                    <a:cubicBezTo>
                      <a:pt x="4281843" y="2295278"/>
                      <a:pt x="4264699" y="2315471"/>
                      <a:pt x="4273842" y="2317185"/>
                    </a:cubicBezTo>
                    <a:cubicBezTo>
                      <a:pt x="4282034" y="2270894"/>
                      <a:pt x="4253364" y="2291753"/>
                      <a:pt x="4251935" y="2252891"/>
                    </a:cubicBezTo>
                    <a:cubicBezTo>
                      <a:pt x="4247077" y="2287086"/>
                      <a:pt x="4243553" y="2253272"/>
                      <a:pt x="4235742" y="2249939"/>
                    </a:cubicBezTo>
                    <a:cubicBezTo>
                      <a:pt x="4228694" y="2284514"/>
                      <a:pt x="4214311" y="2250986"/>
                      <a:pt x="4203548" y="2235365"/>
                    </a:cubicBezTo>
                    <a:cubicBezTo>
                      <a:pt x="4210501" y="2229079"/>
                      <a:pt x="4213454" y="2211077"/>
                      <a:pt x="4223264" y="2213267"/>
                    </a:cubicBezTo>
                    <a:cubicBezTo>
                      <a:pt x="4231075" y="2226031"/>
                      <a:pt x="4217074" y="2238032"/>
                      <a:pt x="4226027" y="2248034"/>
                    </a:cubicBezTo>
                    <a:cubicBezTo>
                      <a:pt x="4237933" y="2227745"/>
                      <a:pt x="4246792" y="2221649"/>
                      <a:pt x="4258698" y="2219744"/>
                    </a:cubicBezTo>
                    <a:cubicBezTo>
                      <a:pt x="4251173" y="2207362"/>
                      <a:pt x="4245934" y="2189360"/>
                      <a:pt x="4246601" y="2157260"/>
                    </a:cubicBezTo>
                    <a:cubicBezTo>
                      <a:pt x="4255935" y="2166690"/>
                      <a:pt x="4256412" y="2166785"/>
                      <a:pt x="4265937" y="2160880"/>
                    </a:cubicBezTo>
                    <a:cubicBezTo>
                      <a:pt x="4266318" y="2171072"/>
                      <a:pt x="4265079" y="2185073"/>
                      <a:pt x="4268890" y="2187169"/>
                    </a:cubicBezTo>
                    <a:cubicBezTo>
                      <a:pt x="4272128" y="2156498"/>
                      <a:pt x="4278415" y="2183645"/>
                      <a:pt x="4288416" y="2182025"/>
                    </a:cubicBezTo>
                    <a:cubicBezTo>
                      <a:pt x="4279748" y="2166690"/>
                      <a:pt x="4293559" y="2154117"/>
                      <a:pt x="4294988" y="2174596"/>
                    </a:cubicBezTo>
                    <a:cubicBezTo>
                      <a:pt x="4282034" y="2191265"/>
                      <a:pt x="4267747" y="2202695"/>
                      <a:pt x="4261555" y="2237651"/>
                    </a:cubicBezTo>
                    <a:close/>
                    <a:moveTo>
                      <a:pt x="4158971" y="2382336"/>
                    </a:moveTo>
                    <a:cubicBezTo>
                      <a:pt x="4158304" y="2403577"/>
                      <a:pt x="4152494" y="2407768"/>
                      <a:pt x="4158304" y="2425294"/>
                    </a:cubicBezTo>
                    <a:cubicBezTo>
                      <a:pt x="4153923" y="2424532"/>
                      <a:pt x="4149636" y="2423675"/>
                      <a:pt x="4145350" y="2422913"/>
                    </a:cubicBezTo>
                    <a:cubicBezTo>
                      <a:pt x="4147446" y="2402243"/>
                      <a:pt x="4148779" y="2379193"/>
                      <a:pt x="4158971" y="2382336"/>
                    </a:cubicBezTo>
                    <a:close/>
                    <a:moveTo>
                      <a:pt x="4663606" y="2162594"/>
                    </a:moveTo>
                    <a:cubicBezTo>
                      <a:pt x="4663606" y="2173929"/>
                      <a:pt x="4669320" y="2171357"/>
                      <a:pt x="4670083" y="2180692"/>
                    </a:cubicBezTo>
                    <a:cubicBezTo>
                      <a:pt x="4667511" y="2182121"/>
                      <a:pt x="4666272" y="2187359"/>
                      <a:pt x="4666748" y="2197361"/>
                    </a:cubicBezTo>
                    <a:cubicBezTo>
                      <a:pt x="4655509" y="2202028"/>
                      <a:pt x="4654081" y="2162499"/>
                      <a:pt x="4663606" y="2162594"/>
                    </a:cubicBezTo>
                    <a:close/>
                    <a:moveTo>
                      <a:pt x="1837538" y="92621"/>
                    </a:moveTo>
                    <a:cubicBezTo>
                      <a:pt x="1828203" y="123482"/>
                      <a:pt x="1840300" y="111195"/>
                      <a:pt x="1833537" y="136722"/>
                    </a:cubicBezTo>
                    <a:cubicBezTo>
                      <a:pt x="1828965" y="130245"/>
                      <a:pt x="1827727" y="117291"/>
                      <a:pt x="1825632" y="106147"/>
                    </a:cubicBezTo>
                    <a:cubicBezTo>
                      <a:pt x="1830299" y="114814"/>
                      <a:pt x="1833251" y="91097"/>
                      <a:pt x="1837538" y="92621"/>
                    </a:cubicBezTo>
                    <a:close/>
                    <a:moveTo>
                      <a:pt x="1424915" y="1034930"/>
                    </a:moveTo>
                    <a:cubicBezTo>
                      <a:pt x="1423010" y="1045026"/>
                      <a:pt x="1418914" y="1058742"/>
                      <a:pt x="1421391" y="1061219"/>
                    </a:cubicBezTo>
                    <a:cubicBezTo>
                      <a:pt x="1426725" y="1036454"/>
                      <a:pt x="1437012" y="1039311"/>
                      <a:pt x="1437202" y="1048931"/>
                    </a:cubicBezTo>
                    <a:cubicBezTo>
                      <a:pt x="1433773" y="1063314"/>
                      <a:pt x="1419295" y="1092175"/>
                      <a:pt x="1421771" y="1070553"/>
                    </a:cubicBezTo>
                    <a:cubicBezTo>
                      <a:pt x="1432059" y="1060838"/>
                      <a:pt x="1401864" y="1078935"/>
                      <a:pt x="1409008" y="1047217"/>
                    </a:cubicBezTo>
                    <a:cubicBezTo>
                      <a:pt x="1414437" y="1045407"/>
                      <a:pt x="1419295" y="1031405"/>
                      <a:pt x="1424915" y="1034930"/>
                    </a:cubicBezTo>
                    <a:close/>
                    <a:moveTo>
                      <a:pt x="1382243" y="1276388"/>
                    </a:moveTo>
                    <a:cubicBezTo>
                      <a:pt x="1379385" y="1302582"/>
                      <a:pt x="1363383" y="1308678"/>
                      <a:pt x="1365955" y="1288580"/>
                    </a:cubicBezTo>
                    <a:cubicBezTo>
                      <a:pt x="1371575" y="1286675"/>
                      <a:pt x="1376051" y="1265911"/>
                      <a:pt x="1382243" y="1276388"/>
                    </a:cubicBezTo>
                    <a:close/>
                    <a:moveTo>
                      <a:pt x="1063441" y="1821980"/>
                    </a:moveTo>
                    <a:lnTo>
                      <a:pt x="1068775" y="1823885"/>
                    </a:lnTo>
                    <a:cubicBezTo>
                      <a:pt x="1070299" y="1824933"/>
                      <a:pt x="1071537" y="1826362"/>
                      <a:pt x="1069251" y="1833220"/>
                    </a:cubicBezTo>
                    <a:cubicBezTo>
                      <a:pt x="1067537" y="1833124"/>
                      <a:pt x="1065727" y="1833410"/>
                      <a:pt x="1064393" y="1840745"/>
                    </a:cubicBezTo>
                    <a:cubicBezTo>
                      <a:pt x="1069156" y="1841888"/>
                      <a:pt x="1069537" y="1849698"/>
                      <a:pt x="1068013" y="1860557"/>
                    </a:cubicBezTo>
                    <a:cubicBezTo>
                      <a:pt x="1061155" y="1859033"/>
                      <a:pt x="1055630" y="1873320"/>
                      <a:pt x="1054583" y="1855794"/>
                    </a:cubicBezTo>
                    <a:cubicBezTo>
                      <a:pt x="1060393" y="1832744"/>
                      <a:pt x="1063536" y="1840268"/>
                      <a:pt x="1063441" y="1821980"/>
                    </a:cubicBezTo>
                    <a:close/>
                    <a:moveTo>
                      <a:pt x="655295" y="4372109"/>
                    </a:moveTo>
                    <a:cubicBezTo>
                      <a:pt x="662534" y="4374204"/>
                      <a:pt x="669773" y="4376300"/>
                      <a:pt x="677012" y="4378395"/>
                    </a:cubicBezTo>
                    <a:cubicBezTo>
                      <a:pt x="685679" y="4361060"/>
                      <a:pt x="692537" y="4333151"/>
                      <a:pt x="703872" y="4332104"/>
                    </a:cubicBezTo>
                    <a:cubicBezTo>
                      <a:pt x="715874" y="4343534"/>
                      <a:pt x="694919" y="4365727"/>
                      <a:pt x="689394" y="4391159"/>
                    </a:cubicBezTo>
                    <a:cubicBezTo>
                      <a:pt x="671297" y="4378776"/>
                      <a:pt x="658819" y="4400779"/>
                      <a:pt x="643293" y="4404780"/>
                    </a:cubicBezTo>
                    <a:cubicBezTo>
                      <a:pt x="646436" y="4388492"/>
                      <a:pt x="651961" y="4387349"/>
                      <a:pt x="655295" y="4372109"/>
                    </a:cubicBezTo>
                    <a:close/>
                    <a:moveTo>
                      <a:pt x="1463491" y="5724564"/>
                    </a:moveTo>
                    <a:cubicBezTo>
                      <a:pt x="1484922" y="5726278"/>
                      <a:pt x="1473587" y="5755710"/>
                      <a:pt x="1487018" y="5756282"/>
                    </a:cubicBezTo>
                    <a:cubicBezTo>
                      <a:pt x="1481874" y="5769236"/>
                      <a:pt x="1468063" y="5750091"/>
                      <a:pt x="1467110" y="5778285"/>
                    </a:cubicBezTo>
                    <a:cubicBezTo>
                      <a:pt x="1461872" y="5777237"/>
                      <a:pt x="1456538" y="5775998"/>
                      <a:pt x="1451109" y="5774665"/>
                    </a:cubicBezTo>
                    <a:cubicBezTo>
                      <a:pt x="1454442" y="5754472"/>
                      <a:pt x="1462157" y="5751233"/>
                      <a:pt x="1463491" y="5724564"/>
                    </a:cubicBezTo>
                    <a:close/>
                    <a:moveTo>
                      <a:pt x="4699991" y="4668146"/>
                    </a:moveTo>
                    <a:cubicBezTo>
                      <a:pt x="4701610" y="4690530"/>
                      <a:pt x="4687704" y="4714723"/>
                      <a:pt x="4682846" y="4691006"/>
                    </a:cubicBezTo>
                    <a:cubicBezTo>
                      <a:pt x="4691704" y="4691768"/>
                      <a:pt x="4686561" y="4654811"/>
                      <a:pt x="4699991" y="4668146"/>
                    </a:cubicBezTo>
                    <a:close/>
                    <a:moveTo>
                      <a:pt x="5616106" y="4518127"/>
                    </a:moveTo>
                    <a:cubicBezTo>
                      <a:pt x="5623916" y="4526033"/>
                      <a:pt x="5634965" y="4526128"/>
                      <a:pt x="5637060" y="4547178"/>
                    </a:cubicBezTo>
                    <a:cubicBezTo>
                      <a:pt x="5629250" y="4551655"/>
                      <a:pt x="5614772" y="4556513"/>
                      <a:pt x="5616106" y="4518127"/>
                    </a:cubicBezTo>
                    <a:close/>
                    <a:moveTo>
                      <a:pt x="5478945" y="4599090"/>
                    </a:moveTo>
                    <a:cubicBezTo>
                      <a:pt x="5478945" y="4587659"/>
                      <a:pt x="5478850" y="4576230"/>
                      <a:pt x="5478850" y="4564800"/>
                    </a:cubicBezTo>
                    <a:cubicBezTo>
                      <a:pt x="5489328" y="4567181"/>
                      <a:pt x="5495423" y="4548512"/>
                      <a:pt x="5505997" y="4569181"/>
                    </a:cubicBezTo>
                    <a:cubicBezTo>
                      <a:pt x="5500663" y="4589279"/>
                      <a:pt x="5492566" y="4601566"/>
                      <a:pt x="5478945" y="4599090"/>
                    </a:cubicBezTo>
                    <a:close/>
                    <a:moveTo>
                      <a:pt x="5360264" y="4408113"/>
                    </a:moveTo>
                    <a:cubicBezTo>
                      <a:pt x="5348357" y="4389540"/>
                      <a:pt x="5340833" y="4405065"/>
                      <a:pt x="5326641" y="4402589"/>
                    </a:cubicBezTo>
                    <a:cubicBezTo>
                      <a:pt x="5321307" y="4365632"/>
                      <a:pt x="5344072" y="4404017"/>
                      <a:pt x="5343405" y="4379443"/>
                    </a:cubicBezTo>
                    <a:cubicBezTo>
                      <a:pt x="5344738" y="4359155"/>
                      <a:pt x="5328069" y="4381729"/>
                      <a:pt x="5333213" y="4352106"/>
                    </a:cubicBezTo>
                    <a:cubicBezTo>
                      <a:pt x="5351310" y="4364012"/>
                      <a:pt x="5345024" y="4351725"/>
                      <a:pt x="5360074" y="4347915"/>
                    </a:cubicBezTo>
                    <a:cubicBezTo>
                      <a:pt x="5359025" y="4374490"/>
                      <a:pt x="5368074" y="4390397"/>
                      <a:pt x="5360264" y="4408113"/>
                    </a:cubicBezTo>
                    <a:close/>
                    <a:moveTo>
                      <a:pt x="5296351" y="4380395"/>
                    </a:moveTo>
                    <a:cubicBezTo>
                      <a:pt x="5304638" y="4382872"/>
                      <a:pt x="5312544" y="4384301"/>
                      <a:pt x="5316544" y="4375061"/>
                    </a:cubicBezTo>
                    <a:cubicBezTo>
                      <a:pt x="5320735" y="4424401"/>
                      <a:pt x="5297494" y="4409637"/>
                      <a:pt x="5296351" y="4380395"/>
                    </a:cubicBezTo>
                    <a:close/>
                    <a:moveTo>
                      <a:pt x="5273015" y="4522413"/>
                    </a:moveTo>
                    <a:cubicBezTo>
                      <a:pt x="5271014" y="4516889"/>
                      <a:pt x="5296351" y="4517556"/>
                      <a:pt x="5293208" y="4542892"/>
                    </a:cubicBezTo>
                    <a:cubicBezTo>
                      <a:pt x="5286255" y="4536415"/>
                      <a:pt x="5269872" y="4552893"/>
                      <a:pt x="5273015" y="4522413"/>
                    </a:cubicBezTo>
                    <a:close/>
                    <a:moveTo>
                      <a:pt x="5209197" y="4614806"/>
                    </a:moveTo>
                    <a:cubicBezTo>
                      <a:pt x="5215770" y="4598232"/>
                      <a:pt x="5234629" y="4584326"/>
                      <a:pt x="5239487" y="4611186"/>
                    </a:cubicBezTo>
                    <a:cubicBezTo>
                      <a:pt x="5234820" y="4627855"/>
                      <a:pt x="5209959" y="4664812"/>
                      <a:pt x="5209197" y="4614806"/>
                    </a:cubicBezTo>
                    <a:close/>
                    <a:moveTo>
                      <a:pt x="5201958" y="4184561"/>
                    </a:moveTo>
                    <a:cubicBezTo>
                      <a:pt x="5203959" y="4157034"/>
                      <a:pt x="5221484" y="4141032"/>
                      <a:pt x="5228723" y="4154653"/>
                    </a:cubicBezTo>
                    <a:cubicBezTo>
                      <a:pt x="5225961" y="4199897"/>
                      <a:pt x="5211293" y="4160082"/>
                      <a:pt x="5201958" y="4184561"/>
                    </a:cubicBezTo>
                    <a:close/>
                    <a:moveTo>
                      <a:pt x="5151095" y="3807181"/>
                    </a:moveTo>
                    <a:cubicBezTo>
                      <a:pt x="5126711" y="3802323"/>
                      <a:pt x="5140522" y="3719075"/>
                      <a:pt x="5154333" y="3704787"/>
                    </a:cubicBezTo>
                    <a:cubicBezTo>
                      <a:pt x="5163954" y="3745268"/>
                      <a:pt x="5166716" y="3715169"/>
                      <a:pt x="5184528" y="3718313"/>
                    </a:cubicBezTo>
                    <a:cubicBezTo>
                      <a:pt x="5182813" y="3750412"/>
                      <a:pt x="5179860" y="3757841"/>
                      <a:pt x="5187957" y="3778892"/>
                    </a:cubicBezTo>
                    <a:cubicBezTo>
                      <a:pt x="5179670" y="3805657"/>
                      <a:pt x="5146333" y="3763175"/>
                      <a:pt x="5151095" y="3807181"/>
                    </a:cubicBezTo>
                    <a:close/>
                    <a:moveTo>
                      <a:pt x="5148142" y="4158463"/>
                    </a:moveTo>
                    <a:cubicBezTo>
                      <a:pt x="5155095" y="4164749"/>
                      <a:pt x="5170145" y="4151509"/>
                      <a:pt x="5171669" y="4171036"/>
                    </a:cubicBezTo>
                    <a:cubicBezTo>
                      <a:pt x="5166906" y="4188371"/>
                      <a:pt x="5148714" y="4194467"/>
                      <a:pt x="5148142" y="4158463"/>
                    </a:cubicBezTo>
                    <a:close/>
                    <a:moveTo>
                      <a:pt x="5144523" y="3840328"/>
                    </a:moveTo>
                    <a:cubicBezTo>
                      <a:pt x="5152238" y="3844328"/>
                      <a:pt x="5157381" y="3841185"/>
                      <a:pt x="5161287" y="3834518"/>
                    </a:cubicBezTo>
                    <a:cubicBezTo>
                      <a:pt x="5156048" y="3864045"/>
                      <a:pt x="5172716" y="3841661"/>
                      <a:pt x="5171383" y="3861950"/>
                    </a:cubicBezTo>
                    <a:cubicBezTo>
                      <a:pt x="5164811" y="3875666"/>
                      <a:pt x="5140808" y="3892715"/>
                      <a:pt x="5144523" y="3840328"/>
                    </a:cubicBezTo>
                    <a:close/>
                    <a:moveTo>
                      <a:pt x="5128235" y="4404017"/>
                    </a:moveTo>
                    <a:cubicBezTo>
                      <a:pt x="5112519" y="4401446"/>
                      <a:pt x="5096802" y="4398874"/>
                      <a:pt x="5081086" y="4396302"/>
                    </a:cubicBezTo>
                    <a:cubicBezTo>
                      <a:pt x="5084325" y="4380776"/>
                      <a:pt x="5070989" y="4366013"/>
                      <a:pt x="5081086" y="4361917"/>
                    </a:cubicBezTo>
                    <a:cubicBezTo>
                      <a:pt x="5081848" y="4368775"/>
                      <a:pt x="5081181" y="4378872"/>
                      <a:pt x="5084420" y="4379633"/>
                    </a:cubicBezTo>
                    <a:cubicBezTo>
                      <a:pt x="5097183" y="4364870"/>
                      <a:pt x="5103756" y="4381158"/>
                      <a:pt x="5114709" y="4384682"/>
                    </a:cubicBezTo>
                    <a:cubicBezTo>
                      <a:pt x="5114709" y="4376109"/>
                      <a:pt x="5114709" y="4367442"/>
                      <a:pt x="5114709" y="4358774"/>
                    </a:cubicBezTo>
                    <a:cubicBezTo>
                      <a:pt x="5126044" y="4375919"/>
                      <a:pt x="5129664" y="4349725"/>
                      <a:pt x="5141570" y="4346106"/>
                    </a:cubicBezTo>
                    <a:cubicBezTo>
                      <a:pt x="5128902" y="4379919"/>
                      <a:pt x="5156429" y="4367346"/>
                      <a:pt x="5148332" y="4381634"/>
                    </a:cubicBezTo>
                    <a:cubicBezTo>
                      <a:pt x="5136712" y="4376681"/>
                      <a:pt x="5126520" y="4357821"/>
                      <a:pt x="5128235" y="4404017"/>
                    </a:cubicBezTo>
                    <a:close/>
                    <a:moveTo>
                      <a:pt x="5134807" y="4199135"/>
                    </a:moveTo>
                    <a:cubicBezTo>
                      <a:pt x="5126234" y="4196753"/>
                      <a:pt x="5121758" y="4184466"/>
                      <a:pt x="5121282" y="4162654"/>
                    </a:cubicBezTo>
                    <a:cubicBezTo>
                      <a:pt x="5125187" y="4156177"/>
                      <a:pt x="5130235" y="4152843"/>
                      <a:pt x="5138046" y="4156843"/>
                    </a:cubicBezTo>
                    <a:cubicBezTo>
                      <a:pt x="5139189" y="4176941"/>
                      <a:pt x="5137569" y="4189609"/>
                      <a:pt x="5134807" y="4199135"/>
                    </a:cubicBezTo>
                    <a:close/>
                    <a:moveTo>
                      <a:pt x="5091088" y="4191896"/>
                    </a:moveTo>
                    <a:cubicBezTo>
                      <a:pt x="5072228" y="4175036"/>
                      <a:pt x="5050511" y="4212756"/>
                      <a:pt x="5033938" y="4165321"/>
                    </a:cubicBezTo>
                    <a:cubicBezTo>
                      <a:pt x="5031556" y="4182180"/>
                      <a:pt x="5018507" y="4199992"/>
                      <a:pt x="5017078" y="4171131"/>
                    </a:cubicBezTo>
                    <a:cubicBezTo>
                      <a:pt x="5029080" y="4148652"/>
                      <a:pt x="5029080" y="4146747"/>
                      <a:pt x="5044034" y="4132650"/>
                    </a:cubicBezTo>
                    <a:cubicBezTo>
                      <a:pt x="5061084" y="4177703"/>
                      <a:pt x="5097183" y="4131888"/>
                      <a:pt x="5111185" y="4161034"/>
                    </a:cubicBezTo>
                    <a:cubicBezTo>
                      <a:pt x="5103279" y="4186752"/>
                      <a:pt x="5093564" y="4154748"/>
                      <a:pt x="5091088" y="4191896"/>
                    </a:cubicBezTo>
                    <a:close/>
                    <a:moveTo>
                      <a:pt x="5033938" y="4105218"/>
                    </a:moveTo>
                    <a:cubicBezTo>
                      <a:pt x="5037271" y="4098265"/>
                      <a:pt x="5062989" y="4086168"/>
                      <a:pt x="5060798" y="4118267"/>
                    </a:cubicBezTo>
                    <a:cubicBezTo>
                      <a:pt x="5047558" y="4106266"/>
                      <a:pt x="5037462" y="4140270"/>
                      <a:pt x="5033938" y="4105218"/>
                    </a:cubicBezTo>
                    <a:close/>
                    <a:moveTo>
                      <a:pt x="5017078" y="3990918"/>
                    </a:moveTo>
                    <a:cubicBezTo>
                      <a:pt x="5017078" y="3982155"/>
                      <a:pt x="5022984" y="3981107"/>
                      <a:pt x="5023841" y="3991966"/>
                    </a:cubicBezTo>
                    <a:cubicBezTo>
                      <a:pt x="5019555" y="4003205"/>
                      <a:pt x="5007934" y="3994538"/>
                      <a:pt x="5003553" y="4005777"/>
                    </a:cubicBezTo>
                    <a:cubicBezTo>
                      <a:pt x="5012411" y="3978345"/>
                      <a:pt x="5001076" y="3950627"/>
                      <a:pt x="5017078" y="3965105"/>
                    </a:cubicBezTo>
                    <a:cubicBezTo>
                      <a:pt x="5012601" y="3964439"/>
                      <a:pt x="5012792" y="3988251"/>
                      <a:pt x="5017078" y="3990918"/>
                    </a:cubicBezTo>
                    <a:close/>
                    <a:moveTo>
                      <a:pt x="4990027" y="4012159"/>
                    </a:moveTo>
                    <a:cubicBezTo>
                      <a:pt x="4987456" y="4013683"/>
                      <a:pt x="4986122" y="4018636"/>
                      <a:pt x="4986598" y="4028732"/>
                    </a:cubicBezTo>
                    <a:cubicBezTo>
                      <a:pt x="4991551" y="4034162"/>
                      <a:pt x="5004029" y="4021589"/>
                      <a:pt x="5003458" y="4040067"/>
                    </a:cubicBezTo>
                    <a:cubicBezTo>
                      <a:pt x="4990313" y="4068642"/>
                      <a:pt x="4970977" y="3985680"/>
                      <a:pt x="4990027" y="4012159"/>
                    </a:cubicBezTo>
                    <a:close/>
                    <a:moveTo>
                      <a:pt x="4983265" y="4088264"/>
                    </a:moveTo>
                    <a:cubicBezTo>
                      <a:pt x="4987741" y="4089216"/>
                      <a:pt x="4986313" y="4103789"/>
                      <a:pt x="4990027" y="4106551"/>
                    </a:cubicBezTo>
                    <a:cubicBezTo>
                      <a:pt x="4994028" y="4108361"/>
                      <a:pt x="4999552" y="4106647"/>
                      <a:pt x="5000123" y="4116743"/>
                    </a:cubicBezTo>
                    <a:cubicBezTo>
                      <a:pt x="4992504" y="4111219"/>
                      <a:pt x="4981550" y="4131793"/>
                      <a:pt x="4976502" y="4121411"/>
                    </a:cubicBezTo>
                    <a:cubicBezTo>
                      <a:pt x="4988599" y="4104647"/>
                      <a:pt x="4959928" y="4126268"/>
                      <a:pt x="4973073" y="4112171"/>
                    </a:cubicBezTo>
                    <a:cubicBezTo>
                      <a:pt x="4984788" y="4113981"/>
                      <a:pt x="4980407" y="4069499"/>
                      <a:pt x="4983265" y="4088264"/>
                    </a:cubicBezTo>
                    <a:close/>
                    <a:moveTo>
                      <a:pt x="4955928" y="4401255"/>
                    </a:moveTo>
                    <a:cubicBezTo>
                      <a:pt x="4955642" y="4368775"/>
                      <a:pt x="4962595" y="4356202"/>
                      <a:pt x="4972977" y="4352583"/>
                    </a:cubicBezTo>
                    <a:cubicBezTo>
                      <a:pt x="4976026" y="4368394"/>
                      <a:pt x="4982407" y="4376014"/>
                      <a:pt x="4979740" y="4405256"/>
                    </a:cubicBezTo>
                    <a:cubicBezTo>
                      <a:pt x="4971739" y="4403922"/>
                      <a:pt x="4963833" y="4402589"/>
                      <a:pt x="4955928" y="4401255"/>
                    </a:cubicBezTo>
                    <a:close/>
                    <a:moveTo>
                      <a:pt x="4949165" y="4400208"/>
                    </a:moveTo>
                    <a:cubicBezTo>
                      <a:pt x="4931353" y="4373061"/>
                      <a:pt x="4904112" y="4422877"/>
                      <a:pt x="4884681" y="4389444"/>
                    </a:cubicBezTo>
                    <a:cubicBezTo>
                      <a:pt x="4907541" y="4382491"/>
                      <a:pt x="4935925" y="4368966"/>
                      <a:pt x="4956023" y="4332675"/>
                    </a:cubicBezTo>
                    <a:cubicBezTo>
                      <a:pt x="4960404" y="4380776"/>
                      <a:pt x="4939545" y="4360488"/>
                      <a:pt x="4949165" y="4400208"/>
                    </a:cubicBezTo>
                    <a:close/>
                    <a:moveTo>
                      <a:pt x="4879537" y="3452756"/>
                    </a:moveTo>
                    <a:cubicBezTo>
                      <a:pt x="4877251" y="3420751"/>
                      <a:pt x="4884871" y="3415703"/>
                      <a:pt x="4896301" y="3421323"/>
                    </a:cubicBezTo>
                    <a:cubicBezTo>
                      <a:pt x="4896111" y="3433134"/>
                      <a:pt x="4897825" y="3440373"/>
                      <a:pt x="4899635" y="3447612"/>
                    </a:cubicBezTo>
                    <a:cubicBezTo>
                      <a:pt x="4891348" y="3445040"/>
                      <a:pt x="4883538" y="3443707"/>
                      <a:pt x="4879537" y="3452756"/>
                    </a:cubicBezTo>
                    <a:close/>
                    <a:moveTo>
                      <a:pt x="4857534" y="4367727"/>
                    </a:moveTo>
                    <a:cubicBezTo>
                      <a:pt x="4872489" y="4378681"/>
                      <a:pt x="4866393" y="4370585"/>
                      <a:pt x="4877918" y="4362584"/>
                    </a:cubicBezTo>
                    <a:cubicBezTo>
                      <a:pt x="4881061" y="4387349"/>
                      <a:pt x="4855725" y="4401350"/>
                      <a:pt x="4857534" y="4367727"/>
                    </a:cubicBezTo>
                    <a:close/>
                    <a:moveTo>
                      <a:pt x="4854391" y="4247141"/>
                    </a:moveTo>
                    <a:cubicBezTo>
                      <a:pt x="4857058" y="4240473"/>
                      <a:pt x="4875156" y="4241521"/>
                      <a:pt x="4874679" y="4267619"/>
                    </a:cubicBezTo>
                    <a:cubicBezTo>
                      <a:pt x="4864964" y="4267810"/>
                      <a:pt x="4857534" y="4262571"/>
                      <a:pt x="4854391" y="4247141"/>
                    </a:cubicBezTo>
                    <a:close/>
                    <a:moveTo>
                      <a:pt x="4859440" y="3466662"/>
                    </a:moveTo>
                    <a:cubicBezTo>
                      <a:pt x="4864392" y="3455232"/>
                      <a:pt x="4872489" y="3456184"/>
                      <a:pt x="4869441" y="3485522"/>
                    </a:cubicBezTo>
                    <a:cubicBezTo>
                      <a:pt x="4856392" y="3471901"/>
                      <a:pt x="4852010" y="3487046"/>
                      <a:pt x="4842676" y="3472377"/>
                    </a:cubicBezTo>
                    <a:cubicBezTo>
                      <a:pt x="4839247" y="3483140"/>
                      <a:pt x="4839437" y="3503809"/>
                      <a:pt x="4832579" y="3505048"/>
                    </a:cubicBezTo>
                    <a:cubicBezTo>
                      <a:pt x="4823530" y="3471901"/>
                      <a:pt x="4846676" y="3467138"/>
                      <a:pt x="4856106" y="3457423"/>
                    </a:cubicBezTo>
                    <a:cubicBezTo>
                      <a:pt x="4856106" y="3445993"/>
                      <a:pt x="4850295" y="3448565"/>
                      <a:pt x="4849438" y="3439135"/>
                    </a:cubicBezTo>
                    <a:cubicBezTo>
                      <a:pt x="4860106" y="3439611"/>
                      <a:pt x="4864202" y="3422085"/>
                      <a:pt x="4876298" y="3426371"/>
                    </a:cubicBezTo>
                    <a:cubicBezTo>
                      <a:pt x="4881061" y="3468662"/>
                      <a:pt x="4856963" y="3431229"/>
                      <a:pt x="4859440" y="3466662"/>
                    </a:cubicBezTo>
                    <a:close/>
                    <a:moveTo>
                      <a:pt x="4836008" y="3454184"/>
                    </a:moveTo>
                    <a:cubicBezTo>
                      <a:pt x="4836008" y="3439992"/>
                      <a:pt x="4826769" y="3447707"/>
                      <a:pt x="4826007" y="3435134"/>
                    </a:cubicBezTo>
                    <a:cubicBezTo>
                      <a:pt x="4843342" y="3439516"/>
                      <a:pt x="4840008" y="3387128"/>
                      <a:pt x="4856296" y="3388748"/>
                    </a:cubicBezTo>
                    <a:cubicBezTo>
                      <a:pt x="4860106" y="3391319"/>
                      <a:pt x="4861439" y="3399225"/>
                      <a:pt x="4862964" y="3407131"/>
                    </a:cubicBezTo>
                    <a:cubicBezTo>
                      <a:pt x="4838770" y="3400368"/>
                      <a:pt x="4850200" y="3441611"/>
                      <a:pt x="4836008" y="3454184"/>
                    </a:cubicBezTo>
                    <a:close/>
                    <a:moveTo>
                      <a:pt x="4834293" y="2466537"/>
                    </a:moveTo>
                    <a:cubicBezTo>
                      <a:pt x="4836294" y="2466442"/>
                      <a:pt x="4838198" y="2465966"/>
                      <a:pt x="4837627" y="2458631"/>
                    </a:cubicBezTo>
                    <a:cubicBezTo>
                      <a:pt x="4839818" y="2459012"/>
                      <a:pt x="4842009" y="2459298"/>
                      <a:pt x="4844199" y="2459679"/>
                    </a:cubicBezTo>
                    <a:cubicBezTo>
                      <a:pt x="4838580" y="2490731"/>
                      <a:pt x="4846104" y="2473586"/>
                      <a:pt x="4847438" y="2503113"/>
                    </a:cubicBezTo>
                    <a:cubicBezTo>
                      <a:pt x="4838103" y="2502827"/>
                      <a:pt x="4839247" y="2477396"/>
                      <a:pt x="4834293" y="2466537"/>
                    </a:cubicBezTo>
                    <a:close/>
                    <a:moveTo>
                      <a:pt x="4765523" y="3476568"/>
                    </a:moveTo>
                    <a:cubicBezTo>
                      <a:pt x="4777810" y="3469710"/>
                      <a:pt x="4810100" y="3446564"/>
                      <a:pt x="4819148" y="3485522"/>
                    </a:cubicBezTo>
                    <a:cubicBezTo>
                      <a:pt x="4795813" y="3475997"/>
                      <a:pt x="4777334" y="3528098"/>
                      <a:pt x="4765523" y="3476568"/>
                    </a:cubicBezTo>
                    <a:close/>
                    <a:moveTo>
                      <a:pt x="4756284" y="4213613"/>
                    </a:moveTo>
                    <a:cubicBezTo>
                      <a:pt x="4750759" y="4192562"/>
                      <a:pt x="4738377" y="4187609"/>
                      <a:pt x="4739615" y="4150748"/>
                    </a:cubicBezTo>
                    <a:cubicBezTo>
                      <a:pt x="4757331" y="4147128"/>
                      <a:pt x="4795146" y="4137698"/>
                      <a:pt x="4800384" y="4203802"/>
                    </a:cubicBezTo>
                    <a:cubicBezTo>
                      <a:pt x="4788288" y="4210469"/>
                      <a:pt x="4776286" y="4200278"/>
                      <a:pt x="4756284" y="4213613"/>
                    </a:cubicBezTo>
                    <a:close/>
                    <a:moveTo>
                      <a:pt x="4751521" y="2512448"/>
                    </a:moveTo>
                    <a:cubicBezTo>
                      <a:pt x="4759522" y="2501589"/>
                      <a:pt x="4790669" y="2485682"/>
                      <a:pt x="4797813" y="2529021"/>
                    </a:cubicBezTo>
                    <a:cubicBezTo>
                      <a:pt x="4792002" y="2527116"/>
                      <a:pt x="4759141" y="2550643"/>
                      <a:pt x="4751521" y="2512448"/>
                    </a:cubicBezTo>
                    <a:close/>
                    <a:moveTo>
                      <a:pt x="4738853" y="3454946"/>
                    </a:moveTo>
                    <a:cubicBezTo>
                      <a:pt x="4746187" y="3491046"/>
                      <a:pt x="4756093" y="3433230"/>
                      <a:pt x="4762189" y="3484569"/>
                    </a:cubicBezTo>
                    <a:cubicBezTo>
                      <a:pt x="4754855" y="3488855"/>
                      <a:pt x="4751617" y="3458566"/>
                      <a:pt x="4752093" y="3491522"/>
                    </a:cubicBezTo>
                    <a:cubicBezTo>
                      <a:pt x="4744473" y="3491713"/>
                      <a:pt x="4732662" y="3459233"/>
                      <a:pt x="4738853" y="3454946"/>
                    </a:cubicBezTo>
                    <a:close/>
                    <a:moveTo>
                      <a:pt x="4722565" y="4190753"/>
                    </a:moveTo>
                    <a:cubicBezTo>
                      <a:pt x="4725613" y="4173226"/>
                      <a:pt x="4722851" y="4139603"/>
                      <a:pt x="4736281" y="4150176"/>
                    </a:cubicBezTo>
                    <a:cubicBezTo>
                      <a:pt x="4736281" y="4161701"/>
                      <a:pt x="4736186" y="4173131"/>
                      <a:pt x="4736186" y="4184466"/>
                    </a:cubicBezTo>
                    <a:cubicBezTo>
                      <a:pt x="4730185" y="4182751"/>
                      <a:pt x="4725613" y="4184657"/>
                      <a:pt x="4722565" y="4190753"/>
                    </a:cubicBezTo>
                    <a:close/>
                    <a:moveTo>
                      <a:pt x="4705325" y="3457994"/>
                    </a:moveTo>
                    <a:cubicBezTo>
                      <a:pt x="4713040" y="3445898"/>
                      <a:pt x="4729899" y="3468948"/>
                      <a:pt x="4735424" y="3488760"/>
                    </a:cubicBezTo>
                    <a:cubicBezTo>
                      <a:pt x="4721517" y="3475711"/>
                      <a:pt x="4712374" y="3506953"/>
                      <a:pt x="4705325" y="3457994"/>
                    </a:cubicBezTo>
                    <a:close/>
                    <a:moveTo>
                      <a:pt x="4715136" y="2523497"/>
                    </a:moveTo>
                    <a:cubicBezTo>
                      <a:pt x="4723898" y="2525116"/>
                      <a:pt x="4734662" y="2521973"/>
                      <a:pt x="4734948" y="2543975"/>
                    </a:cubicBezTo>
                    <a:cubicBezTo>
                      <a:pt x="4728185" y="2537689"/>
                      <a:pt x="4711897" y="2554072"/>
                      <a:pt x="4715136" y="2523497"/>
                    </a:cubicBezTo>
                    <a:close/>
                    <a:moveTo>
                      <a:pt x="4710564" y="3819563"/>
                    </a:moveTo>
                    <a:cubicBezTo>
                      <a:pt x="4715516" y="3827659"/>
                      <a:pt x="4717708" y="3842423"/>
                      <a:pt x="4717136" y="3863664"/>
                    </a:cubicBezTo>
                    <a:cubicBezTo>
                      <a:pt x="4699514" y="3878618"/>
                      <a:pt x="4693419" y="3813467"/>
                      <a:pt x="4710564" y="3819563"/>
                    </a:cubicBezTo>
                    <a:close/>
                    <a:moveTo>
                      <a:pt x="4647318" y="3662877"/>
                    </a:moveTo>
                    <a:cubicBezTo>
                      <a:pt x="4658652" y="3664115"/>
                      <a:pt x="4647984" y="3643351"/>
                      <a:pt x="4657509" y="3630206"/>
                    </a:cubicBezTo>
                    <a:cubicBezTo>
                      <a:pt x="4663510" y="3626206"/>
                      <a:pt x="4677226" y="3643827"/>
                      <a:pt x="4677702" y="3624968"/>
                    </a:cubicBezTo>
                    <a:cubicBezTo>
                      <a:pt x="4672178" y="3623920"/>
                      <a:pt x="4675893" y="3600869"/>
                      <a:pt x="4671130" y="3598202"/>
                    </a:cubicBezTo>
                    <a:cubicBezTo>
                      <a:pt x="4660938" y="3592964"/>
                      <a:pt x="4653890" y="3617824"/>
                      <a:pt x="4651033" y="3586106"/>
                    </a:cubicBezTo>
                    <a:cubicBezTo>
                      <a:pt x="4663129" y="3554483"/>
                      <a:pt x="4706754" y="3564293"/>
                      <a:pt x="4694562" y="3602012"/>
                    </a:cubicBezTo>
                    <a:cubicBezTo>
                      <a:pt x="4703992" y="3610775"/>
                      <a:pt x="4703325" y="3591344"/>
                      <a:pt x="4711421" y="3596393"/>
                    </a:cubicBezTo>
                    <a:cubicBezTo>
                      <a:pt x="4713135" y="3609251"/>
                      <a:pt x="4716279" y="3618776"/>
                      <a:pt x="4717993" y="3631730"/>
                    </a:cubicBezTo>
                    <a:cubicBezTo>
                      <a:pt x="4698658" y="3635064"/>
                      <a:pt x="4694657" y="3602012"/>
                      <a:pt x="4681227" y="3591344"/>
                    </a:cubicBezTo>
                    <a:cubicBezTo>
                      <a:pt x="4685418" y="3626777"/>
                      <a:pt x="4700086" y="3637445"/>
                      <a:pt x="4711135" y="3656400"/>
                    </a:cubicBezTo>
                    <a:cubicBezTo>
                      <a:pt x="4699705" y="3656686"/>
                      <a:pt x="4704087" y="3700691"/>
                      <a:pt x="4694085" y="3705073"/>
                    </a:cubicBezTo>
                    <a:cubicBezTo>
                      <a:pt x="4687608" y="3684784"/>
                      <a:pt x="4671606" y="3691928"/>
                      <a:pt x="4664082" y="3657067"/>
                    </a:cubicBezTo>
                    <a:cubicBezTo>
                      <a:pt x="4661986" y="3664020"/>
                      <a:pt x="4648270" y="3681260"/>
                      <a:pt x="4647318" y="3662877"/>
                    </a:cubicBezTo>
                    <a:close/>
                    <a:moveTo>
                      <a:pt x="4665796" y="1484510"/>
                    </a:moveTo>
                    <a:cubicBezTo>
                      <a:pt x="4675702" y="1473270"/>
                      <a:pt x="4649794" y="1479176"/>
                      <a:pt x="4656176" y="1448410"/>
                    </a:cubicBezTo>
                    <a:cubicBezTo>
                      <a:pt x="4661796" y="1457363"/>
                      <a:pt x="4672368" y="1454220"/>
                      <a:pt x="4675607" y="1468984"/>
                    </a:cubicBezTo>
                    <a:cubicBezTo>
                      <a:pt x="4669797" y="1472222"/>
                      <a:pt x="4677036" y="1478414"/>
                      <a:pt x="4678845" y="1486700"/>
                    </a:cubicBezTo>
                    <a:cubicBezTo>
                      <a:pt x="4676845" y="1488986"/>
                      <a:pt x="4666272" y="1506036"/>
                      <a:pt x="4665796" y="1484510"/>
                    </a:cubicBezTo>
                    <a:close/>
                    <a:moveTo>
                      <a:pt x="4593692" y="3602108"/>
                    </a:moveTo>
                    <a:cubicBezTo>
                      <a:pt x="4580928" y="3603822"/>
                      <a:pt x="4577975" y="3582486"/>
                      <a:pt x="4570356" y="3572390"/>
                    </a:cubicBezTo>
                    <a:cubicBezTo>
                      <a:pt x="4569975" y="3585820"/>
                      <a:pt x="4570642" y="3602203"/>
                      <a:pt x="4563498" y="3597059"/>
                    </a:cubicBezTo>
                    <a:cubicBezTo>
                      <a:pt x="4563974" y="3570389"/>
                      <a:pt x="4556639" y="3570675"/>
                      <a:pt x="4550353" y="3543243"/>
                    </a:cubicBezTo>
                    <a:cubicBezTo>
                      <a:pt x="4553020" y="3541814"/>
                      <a:pt x="4557021" y="3544196"/>
                      <a:pt x="4557116" y="3535814"/>
                    </a:cubicBezTo>
                    <a:cubicBezTo>
                      <a:pt x="4594263" y="3576295"/>
                      <a:pt x="4633506" y="3515335"/>
                      <a:pt x="4664558" y="3562769"/>
                    </a:cubicBezTo>
                    <a:cubicBezTo>
                      <a:pt x="4644270" y="3533813"/>
                      <a:pt x="4653604" y="3605156"/>
                      <a:pt x="4634078" y="3600488"/>
                    </a:cubicBezTo>
                    <a:cubicBezTo>
                      <a:pt x="4630363" y="3572961"/>
                      <a:pt x="4639412" y="3580581"/>
                      <a:pt x="4640936" y="3567341"/>
                    </a:cubicBezTo>
                    <a:cubicBezTo>
                      <a:pt x="4637602" y="3566865"/>
                      <a:pt x="4637031" y="3559626"/>
                      <a:pt x="4634268" y="3557626"/>
                    </a:cubicBezTo>
                    <a:cubicBezTo>
                      <a:pt x="4627792" y="3612299"/>
                      <a:pt x="4602455" y="3528289"/>
                      <a:pt x="4593692" y="3602108"/>
                    </a:cubicBezTo>
                    <a:close/>
                    <a:moveTo>
                      <a:pt x="4576642" y="3642208"/>
                    </a:moveTo>
                    <a:cubicBezTo>
                      <a:pt x="4584262" y="3614490"/>
                      <a:pt x="4626172" y="3678403"/>
                      <a:pt x="4637317" y="3643922"/>
                    </a:cubicBezTo>
                    <a:cubicBezTo>
                      <a:pt x="4637507" y="3667354"/>
                      <a:pt x="4631601" y="3660305"/>
                      <a:pt x="4637126" y="3678308"/>
                    </a:cubicBezTo>
                    <a:cubicBezTo>
                      <a:pt x="4622934" y="3652114"/>
                      <a:pt x="4593216" y="3682499"/>
                      <a:pt x="4576642" y="3642208"/>
                    </a:cubicBezTo>
                    <a:close/>
                    <a:moveTo>
                      <a:pt x="4581786" y="3883571"/>
                    </a:moveTo>
                    <a:cubicBezTo>
                      <a:pt x="4592834" y="3893668"/>
                      <a:pt x="4610837" y="3886524"/>
                      <a:pt x="4605407" y="3896240"/>
                    </a:cubicBezTo>
                    <a:cubicBezTo>
                      <a:pt x="4599217" y="3906050"/>
                      <a:pt x="4580738" y="3926910"/>
                      <a:pt x="4581786" y="3883571"/>
                    </a:cubicBezTo>
                    <a:close/>
                    <a:moveTo>
                      <a:pt x="4609980" y="3699453"/>
                    </a:moveTo>
                    <a:cubicBezTo>
                      <a:pt x="4609980" y="3708026"/>
                      <a:pt x="4609884" y="3716598"/>
                      <a:pt x="4609789" y="3725171"/>
                    </a:cubicBezTo>
                    <a:cubicBezTo>
                      <a:pt x="4589596" y="3744697"/>
                      <a:pt x="4589977" y="3693738"/>
                      <a:pt x="4609980" y="3699453"/>
                    </a:cubicBezTo>
                    <a:close/>
                    <a:moveTo>
                      <a:pt x="4587691" y="1539564"/>
                    </a:moveTo>
                    <a:cubicBezTo>
                      <a:pt x="4585881" y="1520990"/>
                      <a:pt x="4576832" y="1490891"/>
                      <a:pt x="4587882" y="1488034"/>
                    </a:cubicBezTo>
                    <a:cubicBezTo>
                      <a:pt x="4596168" y="1501464"/>
                      <a:pt x="4602169" y="1520705"/>
                      <a:pt x="4606932" y="1542898"/>
                    </a:cubicBezTo>
                    <a:cubicBezTo>
                      <a:pt x="4600550" y="1541850"/>
                      <a:pt x="4594073" y="1540707"/>
                      <a:pt x="4587691" y="1539564"/>
                    </a:cubicBezTo>
                    <a:close/>
                    <a:moveTo>
                      <a:pt x="4579309" y="3737267"/>
                    </a:moveTo>
                    <a:cubicBezTo>
                      <a:pt x="4573023" y="3722789"/>
                      <a:pt x="4584358" y="3704597"/>
                      <a:pt x="4576261" y="3685070"/>
                    </a:cubicBezTo>
                    <a:cubicBezTo>
                      <a:pt x="4592073" y="3671831"/>
                      <a:pt x="4588167" y="3741649"/>
                      <a:pt x="4579309" y="3737267"/>
                    </a:cubicBezTo>
                    <a:close/>
                    <a:moveTo>
                      <a:pt x="4557688" y="3931196"/>
                    </a:moveTo>
                    <a:cubicBezTo>
                      <a:pt x="4556259" y="3902621"/>
                      <a:pt x="4577499" y="3898430"/>
                      <a:pt x="4578071" y="3926053"/>
                    </a:cubicBezTo>
                    <a:cubicBezTo>
                      <a:pt x="4573975" y="3935197"/>
                      <a:pt x="4566069" y="3933673"/>
                      <a:pt x="4557688" y="3931196"/>
                    </a:cubicBezTo>
                    <a:close/>
                    <a:moveTo>
                      <a:pt x="4552353" y="1541755"/>
                    </a:moveTo>
                    <a:cubicBezTo>
                      <a:pt x="4537399" y="1522514"/>
                      <a:pt x="4531589" y="1573949"/>
                      <a:pt x="4523397" y="1545184"/>
                    </a:cubicBezTo>
                    <a:cubicBezTo>
                      <a:pt x="4527208" y="1541755"/>
                      <a:pt x="4530732" y="1537373"/>
                      <a:pt x="4533113" y="1529753"/>
                    </a:cubicBezTo>
                    <a:cubicBezTo>
                      <a:pt x="4524636" y="1527944"/>
                      <a:pt x="4514253" y="1531087"/>
                      <a:pt x="4513968" y="1509084"/>
                    </a:cubicBezTo>
                    <a:cubicBezTo>
                      <a:pt x="4531589" y="1489463"/>
                      <a:pt x="4523588" y="1500702"/>
                      <a:pt x="4536351" y="1521657"/>
                    </a:cubicBezTo>
                    <a:cubicBezTo>
                      <a:pt x="4536637" y="1506798"/>
                      <a:pt x="4535780" y="1494797"/>
                      <a:pt x="4533303" y="1486700"/>
                    </a:cubicBezTo>
                    <a:cubicBezTo>
                      <a:pt x="4537685" y="1487939"/>
                      <a:pt x="4540352" y="1484033"/>
                      <a:pt x="4543019" y="1479842"/>
                    </a:cubicBezTo>
                    <a:cubicBezTo>
                      <a:pt x="4550067" y="1493463"/>
                      <a:pt x="4538828" y="1500131"/>
                      <a:pt x="4546067" y="1506131"/>
                    </a:cubicBezTo>
                    <a:cubicBezTo>
                      <a:pt x="4552448" y="1507274"/>
                      <a:pt x="4550258" y="1483557"/>
                      <a:pt x="4559021" y="1491272"/>
                    </a:cubicBezTo>
                    <a:cubicBezTo>
                      <a:pt x="4557497" y="1514894"/>
                      <a:pt x="4576547" y="1487653"/>
                      <a:pt x="4575023" y="1511370"/>
                    </a:cubicBezTo>
                    <a:cubicBezTo>
                      <a:pt x="4567689" y="1514799"/>
                      <a:pt x="4578833" y="1525467"/>
                      <a:pt x="4571689" y="1536611"/>
                    </a:cubicBezTo>
                    <a:cubicBezTo>
                      <a:pt x="4561497" y="1533468"/>
                      <a:pt x="4547210" y="1514132"/>
                      <a:pt x="4552353" y="1541755"/>
                    </a:cubicBezTo>
                    <a:close/>
                    <a:moveTo>
                      <a:pt x="4540161" y="2579123"/>
                    </a:moveTo>
                    <a:cubicBezTo>
                      <a:pt x="4550734" y="2595220"/>
                      <a:pt x="4557973" y="2566835"/>
                      <a:pt x="4559783" y="2599697"/>
                    </a:cubicBezTo>
                    <a:cubicBezTo>
                      <a:pt x="4553020" y="2593315"/>
                      <a:pt x="4536828" y="2609507"/>
                      <a:pt x="4540161" y="2579123"/>
                    </a:cubicBezTo>
                    <a:close/>
                    <a:moveTo>
                      <a:pt x="4533113" y="3600393"/>
                    </a:moveTo>
                    <a:cubicBezTo>
                      <a:pt x="4539399" y="3605251"/>
                      <a:pt x="4553497" y="3592297"/>
                      <a:pt x="4549782" y="3620491"/>
                    </a:cubicBezTo>
                    <a:cubicBezTo>
                      <a:pt x="4542733" y="3637636"/>
                      <a:pt x="4533684" y="3622110"/>
                      <a:pt x="4533113" y="3600393"/>
                    </a:cubicBezTo>
                    <a:close/>
                    <a:moveTo>
                      <a:pt x="4517016" y="3503143"/>
                    </a:moveTo>
                    <a:cubicBezTo>
                      <a:pt x="4531494" y="3514382"/>
                      <a:pt x="4532542" y="3487998"/>
                      <a:pt x="4540733" y="3481426"/>
                    </a:cubicBezTo>
                    <a:cubicBezTo>
                      <a:pt x="4543781" y="3519907"/>
                      <a:pt x="4518730" y="3556768"/>
                      <a:pt x="4517016" y="3503143"/>
                    </a:cubicBezTo>
                    <a:close/>
                    <a:moveTo>
                      <a:pt x="4532542" y="2216887"/>
                    </a:moveTo>
                    <a:cubicBezTo>
                      <a:pt x="4534637" y="2212505"/>
                      <a:pt x="4542638" y="2183835"/>
                      <a:pt x="4545686" y="2210696"/>
                    </a:cubicBezTo>
                    <a:cubicBezTo>
                      <a:pt x="4543114" y="2212029"/>
                      <a:pt x="4541781" y="2217173"/>
                      <a:pt x="4542352" y="2227174"/>
                    </a:cubicBezTo>
                    <a:cubicBezTo>
                      <a:pt x="4544829" y="2229555"/>
                      <a:pt x="4548734" y="2228698"/>
                      <a:pt x="4548829" y="2236985"/>
                    </a:cubicBezTo>
                    <a:cubicBezTo>
                      <a:pt x="4542923" y="2231174"/>
                      <a:pt x="4535208" y="2230222"/>
                      <a:pt x="4532542" y="2216887"/>
                    </a:cubicBezTo>
                    <a:close/>
                    <a:moveTo>
                      <a:pt x="4401573" y="3939007"/>
                    </a:moveTo>
                    <a:cubicBezTo>
                      <a:pt x="4420623" y="3911003"/>
                      <a:pt x="4432243" y="3988251"/>
                      <a:pt x="4449007" y="3947008"/>
                    </a:cubicBezTo>
                    <a:cubicBezTo>
                      <a:pt x="4442626" y="3943960"/>
                      <a:pt x="4451103" y="3933197"/>
                      <a:pt x="4445769" y="3929291"/>
                    </a:cubicBezTo>
                    <a:cubicBezTo>
                      <a:pt x="4435482" y="3921195"/>
                      <a:pt x="4439006" y="3951770"/>
                      <a:pt x="4428719" y="3943579"/>
                    </a:cubicBezTo>
                    <a:cubicBezTo>
                      <a:pt x="4440530" y="3912623"/>
                      <a:pt x="4436720" y="3892144"/>
                      <a:pt x="4453103" y="3878999"/>
                    </a:cubicBezTo>
                    <a:cubicBezTo>
                      <a:pt x="4461294" y="3914242"/>
                      <a:pt x="4455484" y="3913194"/>
                      <a:pt x="4452436" y="3947675"/>
                    </a:cubicBezTo>
                    <a:cubicBezTo>
                      <a:pt x="4478916" y="3951866"/>
                      <a:pt x="4479011" y="3937292"/>
                      <a:pt x="4499776" y="3964248"/>
                    </a:cubicBezTo>
                    <a:cubicBezTo>
                      <a:pt x="4500252" y="3950723"/>
                      <a:pt x="4499585" y="3934435"/>
                      <a:pt x="4506729" y="3939674"/>
                    </a:cubicBezTo>
                    <a:cubicBezTo>
                      <a:pt x="4512729" y="3962248"/>
                      <a:pt x="4525779" y="3968439"/>
                      <a:pt x="4533494" y="3987108"/>
                    </a:cubicBezTo>
                    <a:cubicBezTo>
                      <a:pt x="4523778" y="4004158"/>
                      <a:pt x="4517492" y="4030733"/>
                      <a:pt x="4502538" y="4033400"/>
                    </a:cubicBezTo>
                    <a:cubicBezTo>
                      <a:pt x="4493679" y="4020731"/>
                      <a:pt x="4499394" y="3987394"/>
                      <a:pt x="4496156" y="3980822"/>
                    </a:cubicBezTo>
                    <a:cubicBezTo>
                      <a:pt x="4489488" y="3997586"/>
                      <a:pt x="4482916" y="4014445"/>
                      <a:pt x="4472057" y="4019684"/>
                    </a:cubicBezTo>
                    <a:cubicBezTo>
                      <a:pt x="4479011" y="4039591"/>
                      <a:pt x="4481773" y="4017017"/>
                      <a:pt x="4492441" y="4023017"/>
                    </a:cubicBezTo>
                    <a:cubicBezTo>
                      <a:pt x="4492632" y="4061689"/>
                      <a:pt x="4476915" y="4056450"/>
                      <a:pt x="4461580" y="4052355"/>
                    </a:cubicBezTo>
                    <a:cubicBezTo>
                      <a:pt x="4454722" y="3999300"/>
                      <a:pt x="4444054" y="4044258"/>
                      <a:pt x="4431576" y="3995681"/>
                    </a:cubicBezTo>
                    <a:cubicBezTo>
                      <a:pt x="4437768" y="4053212"/>
                      <a:pt x="4405668" y="4013968"/>
                      <a:pt x="4404144" y="4025399"/>
                    </a:cubicBezTo>
                    <a:cubicBezTo>
                      <a:pt x="4403859" y="4037209"/>
                      <a:pt x="4405573" y="4044639"/>
                      <a:pt x="4407288" y="4051783"/>
                    </a:cubicBezTo>
                    <a:cubicBezTo>
                      <a:pt x="4378999" y="4031399"/>
                      <a:pt x="4337851" y="4029113"/>
                      <a:pt x="4308799" y="4043591"/>
                    </a:cubicBezTo>
                    <a:cubicBezTo>
                      <a:pt x="4312133" y="4071976"/>
                      <a:pt x="4332231" y="4062260"/>
                      <a:pt x="4342422" y="4075119"/>
                    </a:cubicBezTo>
                    <a:cubicBezTo>
                      <a:pt x="4381380" y="4061784"/>
                      <a:pt x="4425099" y="4053021"/>
                      <a:pt x="4475010" y="4088930"/>
                    </a:cubicBezTo>
                    <a:cubicBezTo>
                      <a:pt x="4475106" y="4080358"/>
                      <a:pt x="4472343" y="4078167"/>
                      <a:pt x="4471772" y="4071214"/>
                    </a:cubicBezTo>
                    <a:cubicBezTo>
                      <a:pt x="4481678" y="4070833"/>
                      <a:pt x="4483297" y="4089407"/>
                      <a:pt x="4488536" y="4099884"/>
                    </a:cubicBezTo>
                    <a:cubicBezTo>
                      <a:pt x="4498728" y="4089597"/>
                      <a:pt x="4516444" y="4054259"/>
                      <a:pt x="4529589" y="4081025"/>
                    </a:cubicBezTo>
                    <a:cubicBezTo>
                      <a:pt x="4515397" y="4087787"/>
                      <a:pt x="4482059" y="4109123"/>
                      <a:pt x="4498442" y="4144556"/>
                    </a:cubicBezTo>
                    <a:cubicBezTo>
                      <a:pt x="4486822" y="4158558"/>
                      <a:pt x="4459199" y="4148271"/>
                      <a:pt x="4447388" y="4135889"/>
                    </a:cubicBezTo>
                    <a:cubicBezTo>
                      <a:pt x="4443197" y="4157606"/>
                      <a:pt x="4457484" y="4174655"/>
                      <a:pt x="4443673" y="4169607"/>
                    </a:cubicBezTo>
                    <a:cubicBezTo>
                      <a:pt x="4427576" y="4122268"/>
                      <a:pt x="4380998" y="4148938"/>
                      <a:pt x="4368711" y="4165607"/>
                    </a:cubicBezTo>
                    <a:cubicBezTo>
                      <a:pt x="4350995" y="4144937"/>
                      <a:pt x="4331374" y="4160939"/>
                      <a:pt x="4330897" y="4193610"/>
                    </a:cubicBezTo>
                    <a:cubicBezTo>
                      <a:pt x="4301941" y="4194277"/>
                      <a:pt x="4263174" y="4208088"/>
                      <a:pt x="4231075" y="4210946"/>
                    </a:cubicBezTo>
                    <a:cubicBezTo>
                      <a:pt x="4225741" y="4203421"/>
                      <a:pt x="4226408" y="4182751"/>
                      <a:pt x="4217740" y="4182751"/>
                    </a:cubicBezTo>
                    <a:cubicBezTo>
                      <a:pt x="4198595" y="4209326"/>
                      <a:pt x="4161352" y="4211612"/>
                      <a:pt x="4156113" y="4172084"/>
                    </a:cubicBezTo>
                    <a:cubicBezTo>
                      <a:pt x="4152303" y="4188562"/>
                      <a:pt x="4142969" y="4189419"/>
                      <a:pt x="4138397" y="4203421"/>
                    </a:cubicBezTo>
                    <a:cubicBezTo>
                      <a:pt x="4112012" y="4168274"/>
                      <a:pt x="4103726" y="4164940"/>
                      <a:pt x="4077247" y="4167035"/>
                    </a:cubicBezTo>
                    <a:cubicBezTo>
                      <a:pt x="4086295" y="4066356"/>
                      <a:pt x="4019239" y="4115886"/>
                      <a:pt x="4003618" y="4076738"/>
                    </a:cubicBezTo>
                    <a:cubicBezTo>
                      <a:pt x="3999998" y="4090645"/>
                      <a:pt x="3992283" y="4100170"/>
                      <a:pt x="3986378" y="4082358"/>
                    </a:cubicBezTo>
                    <a:cubicBezTo>
                      <a:pt x="3984759" y="4094455"/>
                      <a:pt x="3981901" y="4096074"/>
                      <a:pt x="3985806" y="4108171"/>
                    </a:cubicBezTo>
                    <a:cubicBezTo>
                      <a:pt x="3964470" y="4100456"/>
                      <a:pt x="3944087" y="4113505"/>
                      <a:pt x="3931323" y="4089978"/>
                    </a:cubicBezTo>
                    <a:cubicBezTo>
                      <a:pt x="3939134" y="4093788"/>
                      <a:pt x="3944277" y="4090264"/>
                      <a:pt x="3945420" y="4075309"/>
                    </a:cubicBezTo>
                    <a:cubicBezTo>
                      <a:pt x="3939800" y="4058260"/>
                      <a:pt x="3927609" y="4063213"/>
                      <a:pt x="3924656" y="4080167"/>
                    </a:cubicBezTo>
                    <a:cubicBezTo>
                      <a:pt x="3924084" y="4062451"/>
                      <a:pt x="3915798" y="4061689"/>
                      <a:pt x="3915226" y="4044068"/>
                    </a:cubicBezTo>
                    <a:cubicBezTo>
                      <a:pt x="3936753" y="4044639"/>
                      <a:pt x="3953422" y="4020160"/>
                      <a:pt x="3969900" y="4053688"/>
                    </a:cubicBezTo>
                    <a:cubicBezTo>
                      <a:pt x="3981710" y="4008254"/>
                      <a:pt x="4019048" y="4039591"/>
                      <a:pt x="4027716" y="4072357"/>
                    </a:cubicBezTo>
                    <a:cubicBezTo>
                      <a:pt x="4027907" y="4063784"/>
                      <a:pt x="4030669" y="4062546"/>
                      <a:pt x="4031526" y="4055688"/>
                    </a:cubicBezTo>
                    <a:cubicBezTo>
                      <a:pt x="4026287" y="4067213"/>
                      <a:pt x="4020573" y="4060451"/>
                      <a:pt x="4021716" y="4036829"/>
                    </a:cubicBezTo>
                    <a:cubicBezTo>
                      <a:pt x="4046957" y="3998729"/>
                      <a:pt x="4109822" y="4077024"/>
                      <a:pt x="4121442" y="4011016"/>
                    </a:cubicBezTo>
                    <a:cubicBezTo>
                      <a:pt x="4138397" y="4015302"/>
                      <a:pt x="4134873" y="4017779"/>
                      <a:pt x="4144778" y="4040924"/>
                    </a:cubicBezTo>
                    <a:cubicBezTo>
                      <a:pt x="4142969" y="4001967"/>
                      <a:pt x="4170305" y="4003301"/>
                      <a:pt x="4172401" y="4028447"/>
                    </a:cubicBezTo>
                    <a:cubicBezTo>
                      <a:pt x="4206406" y="3997871"/>
                      <a:pt x="4241838" y="4061308"/>
                      <a:pt x="4272032" y="3994157"/>
                    </a:cubicBezTo>
                    <a:cubicBezTo>
                      <a:pt x="4280034" y="3998252"/>
                      <a:pt x="4273461" y="4035209"/>
                      <a:pt x="4285177" y="4030923"/>
                    </a:cubicBezTo>
                    <a:cubicBezTo>
                      <a:pt x="4285653" y="4015969"/>
                      <a:pt x="4284796" y="4003967"/>
                      <a:pt x="4282224" y="3995966"/>
                    </a:cubicBezTo>
                    <a:cubicBezTo>
                      <a:pt x="4301370" y="4012064"/>
                      <a:pt x="4299274" y="3995871"/>
                      <a:pt x="4309752" y="3974916"/>
                    </a:cubicBezTo>
                    <a:cubicBezTo>
                      <a:pt x="4320706" y="3993966"/>
                      <a:pt x="4300893" y="4010159"/>
                      <a:pt x="4309180" y="4017874"/>
                    </a:cubicBezTo>
                    <a:cubicBezTo>
                      <a:pt x="4314609" y="3994823"/>
                      <a:pt x="4322801" y="4035019"/>
                      <a:pt x="4326230" y="4012159"/>
                    </a:cubicBezTo>
                    <a:cubicBezTo>
                      <a:pt x="4327849" y="3991775"/>
                      <a:pt x="4310799" y="4014255"/>
                      <a:pt x="4316419" y="3984727"/>
                    </a:cubicBezTo>
                    <a:cubicBezTo>
                      <a:pt x="4328421" y="3985584"/>
                      <a:pt x="4331850" y="3962629"/>
                      <a:pt x="4343851" y="3963486"/>
                    </a:cubicBezTo>
                    <a:cubicBezTo>
                      <a:pt x="4347661" y="3991966"/>
                      <a:pt x="4332802" y="3968249"/>
                      <a:pt x="4336708" y="3996728"/>
                    </a:cubicBezTo>
                    <a:cubicBezTo>
                      <a:pt x="4345375" y="3970154"/>
                      <a:pt x="4354709" y="4000062"/>
                      <a:pt x="4364140" y="3975583"/>
                    </a:cubicBezTo>
                    <a:cubicBezTo>
                      <a:pt x="4361948" y="3955676"/>
                      <a:pt x="4340613" y="3979488"/>
                      <a:pt x="4344137" y="3946341"/>
                    </a:cubicBezTo>
                    <a:cubicBezTo>
                      <a:pt x="4356805" y="3953104"/>
                      <a:pt x="4359853" y="3961105"/>
                      <a:pt x="4367949" y="3941769"/>
                    </a:cubicBezTo>
                    <a:cubicBezTo>
                      <a:pt x="4369283" y="3980441"/>
                      <a:pt x="4383094" y="3965391"/>
                      <a:pt x="4394810" y="3963581"/>
                    </a:cubicBezTo>
                    <a:cubicBezTo>
                      <a:pt x="4394810" y="3975488"/>
                      <a:pt x="4393000" y="3982250"/>
                      <a:pt x="4391095" y="3988727"/>
                    </a:cubicBezTo>
                    <a:cubicBezTo>
                      <a:pt x="4397477" y="3987965"/>
                      <a:pt x="4398429" y="3999776"/>
                      <a:pt x="4404526" y="3999681"/>
                    </a:cubicBezTo>
                    <a:cubicBezTo>
                      <a:pt x="4383475" y="3961200"/>
                      <a:pt x="4425957" y="3971868"/>
                      <a:pt x="4415289" y="3941293"/>
                    </a:cubicBezTo>
                    <a:cubicBezTo>
                      <a:pt x="4417384" y="3955580"/>
                      <a:pt x="4399001" y="3952437"/>
                      <a:pt x="4401573" y="3939007"/>
                    </a:cubicBezTo>
                    <a:close/>
                    <a:moveTo>
                      <a:pt x="4493870" y="3860045"/>
                    </a:moveTo>
                    <a:cubicBezTo>
                      <a:pt x="4504347" y="3861092"/>
                      <a:pt x="4512634" y="3867093"/>
                      <a:pt x="4517397" y="3881381"/>
                    </a:cubicBezTo>
                    <a:cubicBezTo>
                      <a:pt x="4509872" y="3897859"/>
                      <a:pt x="4499204" y="3874046"/>
                      <a:pt x="4493870" y="3860045"/>
                    </a:cubicBezTo>
                    <a:close/>
                    <a:moveTo>
                      <a:pt x="4513587" y="3511049"/>
                    </a:moveTo>
                    <a:cubicBezTo>
                      <a:pt x="4501395" y="3521336"/>
                      <a:pt x="4480535" y="3531051"/>
                      <a:pt x="4466723" y="3485903"/>
                    </a:cubicBezTo>
                    <a:cubicBezTo>
                      <a:pt x="4478725" y="3475330"/>
                      <a:pt x="4486631" y="3516954"/>
                      <a:pt x="4490060" y="3498476"/>
                    </a:cubicBezTo>
                    <a:cubicBezTo>
                      <a:pt x="4490155" y="3487141"/>
                      <a:pt x="4484250" y="3489617"/>
                      <a:pt x="4483583" y="3480188"/>
                    </a:cubicBezTo>
                    <a:cubicBezTo>
                      <a:pt x="4494251" y="3489427"/>
                      <a:pt x="4494060" y="3468472"/>
                      <a:pt x="4500442" y="3465995"/>
                    </a:cubicBezTo>
                    <a:cubicBezTo>
                      <a:pt x="4501681" y="3480855"/>
                      <a:pt x="4495298" y="3487141"/>
                      <a:pt x="4500252" y="3491713"/>
                    </a:cubicBezTo>
                    <a:lnTo>
                      <a:pt x="4507015" y="3492856"/>
                    </a:lnTo>
                    <a:cubicBezTo>
                      <a:pt x="4506538" y="3468091"/>
                      <a:pt x="4508158" y="3449326"/>
                      <a:pt x="4514158" y="3442373"/>
                    </a:cubicBezTo>
                    <a:cubicBezTo>
                      <a:pt x="4520064" y="3463424"/>
                      <a:pt x="4504538" y="3477425"/>
                      <a:pt x="4513587" y="3511049"/>
                    </a:cubicBezTo>
                    <a:close/>
                    <a:moveTo>
                      <a:pt x="4472724" y="3572771"/>
                    </a:moveTo>
                    <a:cubicBezTo>
                      <a:pt x="4475487" y="3548006"/>
                      <a:pt x="4506443" y="3539338"/>
                      <a:pt x="4509777" y="3570580"/>
                    </a:cubicBezTo>
                    <a:cubicBezTo>
                      <a:pt x="4495870" y="3567151"/>
                      <a:pt x="4488631" y="3581915"/>
                      <a:pt x="4472724" y="3572771"/>
                    </a:cubicBezTo>
                    <a:close/>
                    <a:moveTo>
                      <a:pt x="4483202" y="3918528"/>
                    </a:moveTo>
                    <a:cubicBezTo>
                      <a:pt x="4479868" y="3874904"/>
                      <a:pt x="4502157" y="3880333"/>
                      <a:pt x="4500347" y="3904241"/>
                    </a:cubicBezTo>
                    <a:cubicBezTo>
                      <a:pt x="4489869" y="3895954"/>
                      <a:pt x="4495870" y="3933006"/>
                      <a:pt x="4483202" y="3918528"/>
                    </a:cubicBezTo>
                    <a:close/>
                    <a:moveTo>
                      <a:pt x="4494537" y="1540040"/>
                    </a:moveTo>
                    <a:cubicBezTo>
                      <a:pt x="4494632" y="1531468"/>
                      <a:pt x="4494632" y="1522895"/>
                      <a:pt x="4494727" y="1514228"/>
                    </a:cubicBezTo>
                    <a:cubicBezTo>
                      <a:pt x="4507395" y="1502988"/>
                      <a:pt x="4501204" y="1537754"/>
                      <a:pt x="4507395" y="1542326"/>
                    </a:cubicBezTo>
                    <a:cubicBezTo>
                      <a:pt x="4511206" y="1544327"/>
                      <a:pt x="4516540" y="1542517"/>
                      <a:pt x="4517016" y="1552613"/>
                    </a:cubicBezTo>
                    <a:cubicBezTo>
                      <a:pt x="4512634" y="1554423"/>
                      <a:pt x="4510824" y="1563662"/>
                      <a:pt x="4504062" y="1558805"/>
                    </a:cubicBezTo>
                    <a:cubicBezTo>
                      <a:pt x="4504538" y="1543660"/>
                      <a:pt x="4501014" y="1538135"/>
                      <a:pt x="4494537" y="1540040"/>
                    </a:cubicBezTo>
                    <a:close/>
                    <a:moveTo>
                      <a:pt x="4473010" y="3916718"/>
                    </a:moveTo>
                    <a:cubicBezTo>
                      <a:pt x="4473296" y="3896525"/>
                      <a:pt x="4467390" y="3890525"/>
                      <a:pt x="4470058" y="3864617"/>
                    </a:cubicBezTo>
                    <a:cubicBezTo>
                      <a:pt x="4474725" y="3862712"/>
                      <a:pt x="4490822" y="3829279"/>
                      <a:pt x="4490346" y="3868141"/>
                    </a:cubicBezTo>
                    <a:cubicBezTo>
                      <a:pt x="4476248" y="3861283"/>
                      <a:pt x="4480821" y="3905860"/>
                      <a:pt x="4473010" y="3916718"/>
                    </a:cubicBezTo>
                    <a:close/>
                    <a:moveTo>
                      <a:pt x="4470534" y="2644178"/>
                    </a:moveTo>
                    <a:cubicBezTo>
                      <a:pt x="4458723" y="2668181"/>
                      <a:pt x="4453770" y="2621890"/>
                      <a:pt x="4444435" y="2613889"/>
                    </a:cubicBezTo>
                    <a:cubicBezTo>
                      <a:pt x="4443578" y="2629986"/>
                      <a:pt x="4447959" y="2633415"/>
                      <a:pt x="4447388" y="2648655"/>
                    </a:cubicBezTo>
                    <a:cubicBezTo>
                      <a:pt x="4439768" y="2650084"/>
                      <a:pt x="4434815" y="2645226"/>
                      <a:pt x="4431100" y="2637225"/>
                    </a:cubicBezTo>
                    <a:cubicBezTo>
                      <a:pt x="4445864" y="2601125"/>
                      <a:pt x="4427004" y="2606364"/>
                      <a:pt x="4428433" y="2559406"/>
                    </a:cubicBezTo>
                    <a:cubicBezTo>
                      <a:pt x="4439673" y="2566264"/>
                      <a:pt x="4444911" y="2587314"/>
                      <a:pt x="4451103" y="2606364"/>
                    </a:cubicBezTo>
                    <a:cubicBezTo>
                      <a:pt x="4450436" y="2581028"/>
                      <a:pt x="4458723" y="2581313"/>
                      <a:pt x="4458056" y="2556167"/>
                    </a:cubicBezTo>
                    <a:cubicBezTo>
                      <a:pt x="4463771" y="2562073"/>
                      <a:pt x="4477391" y="2549024"/>
                      <a:pt x="4477677" y="2568074"/>
                    </a:cubicBezTo>
                    <a:cubicBezTo>
                      <a:pt x="4473963" y="2595601"/>
                      <a:pt x="4457580" y="2587124"/>
                      <a:pt x="4454246" y="2615603"/>
                    </a:cubicBezTo>
                    <a:cubicBezTo>
                      <a:pt x="4470629" y="2599601"/>
                      <a:pt x="4454817" y="2633225"/>
                      <a:pt x="4470534" y="2644178"/>
                    </a:cubicBezTo>
                    <a:close/>
                    <a:moveTo>
                      <a:pt x="4412336" y="3880714"/>
                    </a:moveTo>
                    <a:cubicBezTo>
                      <a:pt x="4419956" y="3888334"/>
                      <a:pt x="4438911" y="3869665"/>
                      <a:pt x="4435863" y="3901859"/>
                    </a:cubicBezTo>
                    <a:cubicBezTo>
                      <a:pt x="4427957" y="3906812"/>
                      <a:pt x="4410336" y="3919290"/>
                      <a:pt x="4412336" y="3880714"/>
                    </a:cubicBezTo>
                    <a:close/>
                    <a:moveTo>
                      <a:pt x="4414813" y="2608745"/>
                    </a:moveTo>
                    <a:cubicBezTo>
                      <a:pt x="4425766" y="2597792"/>
                      <a:pt x="4405192" y="2593601"/>
                      <a:pt x="4405192" y="2581218"/>
                    </a:cubicBezTo>
                    <a:cubicBezTo>
                      <a:pt x="4411098" y="2574551"/>
                      <a:pt x="4409669" y="2547118"/>
                      <a:pt x="4421861" y="2558358"/>
                    </a:cubicBezTo>
                    <a:cubicBezTo>
                      <a:pt x="4423385" y="2581028"/>
                      <a:pt x="4423004" y="2590553"/>
                      <a:pt x="4427862" y="2619699"/>
                    </a:cubicBezTo>
                    <a:cubicBezTo>
                      <a:pt x="4423004" y="2617223"/>
                      <a:pt x="4415765" y="2620461"/>
                      <a:pt x="4414813" y="2608745"/>
                    </a:cubicBezTo>
                    <a:close/>
                    <a:moveTo>
                      <a:pt x="4368997" y="2583409"/>
                    </a:moveTo>
                    <a:cubicBezTo>
                      <a:pt x="4373379" y="2553691"/>
                      <a:pt x="4388238" y="2563311"/>
                      <a:pt x="4375569" y="2584647"/>
                    </a:cubicBezTo>
                    <a:cubicBezTo>
                      <a:pt x="4388333" y="2600363"/>
                      <a:pt x="4382618" y="2563501"/>
                      <a:pt x="4389000" y="2561120"/>
                    </a:cubicBezTo>
                    <a:cubicBezTo>
                      <a:pt x="4385856" y="2588267"/>
                      <a:pt x="4399668" y="2574741"/>
                      <a:pt x="4398525" y="2597125"/>
                    </a:cubicBezTo>
                    <a:cubicBezTo>
                      <a:pt x="4388428" y="2610936"/>
                      <a:pt x="4374808" y="2614746"/>
                      <a:pt x="4368997" y="2583409"/>
                    </a:cubicBezTo>
                    <a:close/>
                    <a:moveTo>
                      <a:pt x="4378522" y="2619604"/>
                    </a:moveTo>
                    <a:cubicBezTo>
                      <a:pt x="4381856" y="2620175"/>
                      <a:pt x="4385094" y="2620747"/>
                      <a:pt x="4388333" y="2621318"/>
                    </a:cubicBezTo>
                    <a:cubicBezTo>
                      <a:pt x="4388238" y="2629700"/>
                      <a:pt x="4388142" y="2638463"/>
                      <a:pt x="4388047" y="2647036"/>
                    </a:cubicBezTo>
                    <a:cubicBezTo>
                      <a:pt x="4379951" y="2646845"/>
                      <a:pt x="4372045" y="2645893"/>
                      <a:pt x="4371759" y="2626938"/>
                    </a:cubicBezTo>
                    <a:cubicBezTo>
                      <a:pt x="4380903" y="2629700"/>
                      <a:pt x="4382904" y="2645321"/>
                      <a:pt x="4378522" y="2619604"/>
                    </a:cubicBezTo>
                    <a:close/>
                    <a:moveTo>
                      <a:pt x="4347756" y="3895573"/>
                    </a:moveTo>
                    <a:cubicBezTo>
                      <a:pt x="4354709" y="3901859"/>
                      <a:pt x="4371473" y="3885572"/>
                      <a:pt x="4367854" y="3916147"/>
                    </a:cubicBezTo>
                    <a:cubicBezTo>
                      <a:pt x="4359853" y="3920719"/>
                      <a:pt x="4346233" y="3932054"/>
                      <a:pt x="4347756" y="3895573"/>
                    </a:cubicBezTo>
                    <a:close/>
                    <a:moveTo>
                      <a:pt x="4354138" y="1437361"/>
                    </a:moveTo>
                    <a:cubicBezTo>
                      <a:pt x="4356329" y="1408595"/>
                      <a:pt x="4372998" y="1422121"/>
                      <a:pt x="4383190" y="1416882"/>
                    </a:cubicBezTo>
                    <a:cubicBezTo>
                      <a:pt x="4380332" y="1446124"/>
                      <a:pt x="4387666" y="1450696"/>
                      <a:pt x="4385856" y="1477461"/>
                    </a:cubicBezTo>
                    <a:cubicBezTo>
                      <a:pt x="4373093" y="1465460"/>
                      <a:pt x="4380808" y="1428026"/>
                      <a:pt x="4354138" y="1437361"/>
                    </a:cubicBezTo>
                    <a:close/>
                    <a:moveTo>
                      <a:pt x="4352233" y="2296802"/>
                    </a:moveTo>
                    <a:cubicBezTo>
                      <a:pt x="4359472" y="2283562"/>
                      <a:pt x="4355186" y="2237461"/>
                      <a:pt x="4368902" y="2265369"/>
                    </a:cubicBezTo>
                    <a:cubicBezTo>
                      <a:pt x="4363758" y="2266703"/>
                      <a:pt x="4366426" y="2283752"/>
                      <a:pt x="4368616" y="2291182"/>
                    </a:cubicBezTo>
                    <a:cubicBezTo>
                      <a:pt x="4357567" y="2272132"/>
                      <a:pt x="4353948" y="2317852"/>
                      <a:pt x="4352233" y="2296802"/>
                    </a:cubicBezTo>
                    <a:close/>
                    <a:moveTo>
                      <a:pt x="4293083" y="2595887"/>
                    </a:moveTo>
                    <a:cubicBezTo>
                      <a:pt x="4303370" y="2599411"/>
                      <a:pt x="4317276" y="2594363"/>
                      <a:pt x="4322610" y="2609698"/>
                    </a:cubicBezTo>
                    <a:cubicBezTo>
                      <a:pt x="4328897" y="2595601"/>
                      <a:pt x="4318419" y="2582361"/>
                      <a:pt x="4329564" y="2576360"/>
                    </a:cubicBezTo>
                    <a:cubicBezTo>
                      <a:pt x="4331754" y="2596458"/>
                      <a:pt x="4348232" y="2582266"/>
                      <a:pt x="4345661" y="2613698"/>
                    </a:cubicBezTo>
                    <a:cubicBezTo>
                      <a:pt x="4328516" y="2619128"/>
                      <a:pt x="4311085" y="2647893"/>
                      <a:pt x="4293083" y="2595887"/>
                    </a:cubicBezTo>
                    <a:close/>
                    <a:moveTo>
                      <a:pt x="4287082" y="2551786"/>
                    </a:moveTo>
                    <a:cubicBezTo>
                      <a:pt x="4300989" y="2581218"/>
                      <a:pt x="4319657" y="2529212"/>
                      <a:pt x="4332993" y="2559882"/>
                    </a:cubicBezTo>
                    <a:cubicBezTo>
                      <a:pt x="4319372" y="2557882"/>
                      <a:pt x="4295559" y="2595220"/>
                      <a:pt x="4287082" y="2551786"/>
                    </a:cubicBezTo>
                    <a:close/>
                    <a:moveTo>
                      <a:pt x="4325277" y="1440790"/>
                    </a:moveTo>
                    <a:cubicBezTo>
                      <a:pt x="4333564" y="1441361"/>
                      <a:pt x="4330231" y="1408119"/>
                      <a:pt x="4338422" y="1408691"/>
                    </a:cubicBezTo>
                    <a:cubicBezTo>
                      <a:pt x="4347852" y="1428026"/>
                      <a:pt x="4331088" y="1468889"/>
                      <a:pt x="4325277" y="1440790"/>
                    </a:cubicBezTo>
                    <a:close/>
                    <a:moveTo>
                      <a:pt x="4266794" y="2066582"/>
                    </a:moveTo>
                    <a:cubicBezTo>
                      <a:pt x="4287558" y="2044103"/>
                      <a:pt x="4277366" y="2038769"/>
                      <a:pt x="4296607" y="2011814"/>
                    </a:cubicBezTo>
                    <a:cubicBezTo>
                      <a:pt x="4300036" y="2068868"/>
                      <a:pt x="4285177" y="2073536"/>
                      <a:pt x="4266794" y="2066582"/>
                    </a:cubicBezTo>
                    <a:close/>
                    <a:moveTo>
                      <a:pt x="4263079" y="2642178"/>
                    </a:moveTo>
                    <a:cubicBezTo>
                      <a:pt x="4261460" y="2598077"/>
                      <a:pt x="4250125" y="2650179"/>
                      <a:pt x="4246506" y="2656466"/>
                    </a:cubicBezTo>
                    <a:cubicBezTo>
                      <a:pt x="4243648" y="2615603"/>
                      <a:pt x="4225741" y="2649798"/>
                      <a:pt x="4227360" y="2618556"/>
                    </a:cubicBezTo>
                    <a:cubicBezTo>
                      <a:pt x="4221074" y="2621033"/>
                      <a:pt x="4221169" y="2641988"/>
                      <a:pt x="4210787" y="2632748"/>
                    </a:cubicBezTo>
                    <a:cubicBezTo>
                      <a:pt x="4211073" y="2621033"/>
                      <a:pt x="4209548" y="2613603"/>
                      <a:pt x="4207929" y="2606364"/>
                    </a:cubicBezTo>
                    <a:cubicBezTo>
                      <a:pt x="4228027" y="2603983"/>
                      <a:pt x="4247839" y="2611793"/>
                      <a:pt x="4244315" y="2578646"/>
                    </a:cubicBezTo>
                    <a:cubicBezTo>
                      <a:pt x="4253173" y="2599220"/>
                      <a:pt x="4273175" y="2593601"/>
                      <a:pt x="4276509" y="2627414"/>
                    </a:cubicBezTo>
                    <a:cubicBezTo>
                      <a:pt x="4271461" y="2630939"/>
                      <a:pt x="4267937" y="2638654"/>
                      <a:pt x="4263079" y="2642178"/>
                    </a:cubicBezTo>
                    <a:close/>
                    <a:moveTo>
                      <a:pt x="4251078" y="2295944"/>
                    </a:moveTo>
                    <a:lnTo>
                      <a:pt x="4264032" y="2298326"/>
                    </a:lnTo>
                    <a:cubicBezTo>
                      <a:pt x="4266127" y="2331949"/>
                      <a:pt x="4248125" y="2328520"/>
                      <a:pt x="4251078" y="2295944"/>
                    </a:cubicBezTo>
                    <a:close/>
                    <a:moveTo>
                      <a:pt x="4207358" y="2176025"/>
                    </a:moveTo>
                    <a:cubicBezTo>
                      <a:pt x="4222979" y="2187550"/>
                      <a:pt x="4239838" y="2151736"/>
                      <a:pt x="4242601" y="2199742"/>
                    </a:cubicBezTo>
                    <a:cubicBezTo>
                      <a:pt x="4225170" y="2186788"/>
                      <a:pt x="4216311" y="2203742"/>
                      <a:pt x="4207358" y="2176025"/>
                    </a:cubicBezTo>
                    <a:close/>
                    <a:moveTo>
                      <a:pt x="4218883" y="2281466"/>
                    </a:moveTo>
                    <a:cubicBezTo>
                      <a:pt x="4225456" y="2287848"/>
                      <a:pt x="4241553" y="2271656"/>
                      <a:pt x="4238028" y="2302136"/>
                    </a:cubicBezTo>
                    <a:cubicBezTo>
                      <a:pt x="4229456" y="2300421"/>
                      <a:pt x="4218978" y="2303469"/>
                      <a:pt x="4218883" y="2281466"/>
                    </a:cubicBezTo>
                    <a:close/>
                    <a:moveTo>
                      <a:pt x="4181831" y="2593029"/>
                    </a:moveTo>
                    <a:cubicBezTo>
                      <a:pt x="4182212" y="2603221"/>
                      <a:pt x="4186879" y="2603221"/>
                      <a:pt x="4191547" y="2603411"/>
                    </a:cubicBezTo>
                    <a:cubicBezTo>
                      <a:pt x="4192689" y="2654561"/>
                      <a:pt x="4170401" y="2607317"/>
                      <a:pt x="4181831" y="2593029"/>
                    </a:cubicBezTo>
                    <a:close/>
                    <a:moveTo>
                      <a:pt x="4171258" y="2427580"/>
                    </a:moveTo>
                    <a:cubicBezTo>
                      <a:pt x="4173449" y="2412435"/>
                      <a:pt x="4182783" y="2373097"/>
                      <a:pt x="4188022" y="2396243"/>
                    </a:cubicBezTo>
                    <a:cubicBezTo>
                      <a:pt x="4181259" y="2403005"/>
                      <a:pt x="4180783" y="2428723"/>
                      <a:pt x="4171258" y="2427580"/>
                    </a:cubicBezTo>
                    <a:close/>
                    <a:moveTo>
                      <a:pt x="4163448" y="2090490"/>
                    </a:moveTo>
                    <a:cubicBezTo>
                      <a:pt x="4166305" y="2053438"/>
                      <a:pt x="4147064" y="2069059"/>
                      <a:pt x="4144874" y="2044008"/>
                    </a:cubicBezTo>
                    <a:cubicBezTo>
                      <a:pt x="4161828" y="2063725"/>
                      <a:pt x="4181355" y="2053438"/>
                      <a:pt x="4189355" y="2078108"/>
                    </a:cubicBezTo>
                    <a:cubicBezTo>
                      <a:pt x="4182878" y="2088680"/>
                      <a:pt x="4170877" y="2082870"/>
                      <a:pt x="4163448" y="2090490"/>
                    </a:cubicBezTo>
                    <a:close/>
                    <a:moveTo>
                      <a:pt x="4128110" y="2083918"/>
                    </a:moveTo>
                    <a:cubicBezTo>
                      <a:pt x="4128967" y="2035626"/>
                      <a:pt x="4150112" y="2078584"/>
                      <a:pt x="4156971" y="2089252"/>
                    </a:cubicBezTo>
                    <a:cubicBezTo>
                      <a:pt x="4143445" y="2096015"/>
                      <a:pt x="4142778" y="2088871"/>
                      <a:pt x="4128110" y="2083918"/>
                    </a:cubicBezTo>
                    <a:close/>
                    <a:moveTo>
                      <a:pt x="4112965" y="2408339"/>
                    </a:moveTo>
                    <a:cubicBezTo>
                      <a:pt x="4107536" y="2407292"/>
                      <a:pt x="4102202" y="2406339"/>
                      <a:pt x="4096773" y="2405387"/>
                    </a:cubicBezTo>
                    <a:cubicBezTo>
                      <a:pt x="4095248" y="2387099"/>
                      <a:pt x="4089153" y="2379479"/>
                      <a:pt x="4091248" y="2352713"/>
                    </a:cubicBezTo>
                    <a:cubicBezTo>
                      <a:pt x="4102392" y="2361667"/>
                      <a:pt x="4103916" y="2342236"/>
                      <a:pt x="4114108" y="2348237"/>
                    </a:cubicBezTo>
                    <a:cubicBezTo>
                      <a:pt x="4117061" y="2372335"/>
                      <a:pt x="4116775" y="2385480"/>
                      <a:pt x="4112965" y="2408339"/>
                    </a:cubicBezTo>
                    <a:close/>
                    <a:moveTo>
                      <a:pt x="4087628" y="3445517"/>
                    </a:moveTo>
                    <a:cubicBezTo>
                      <a:pt x="4084580" y="3471520"/>
                      <a:pt x="4098963" y="3457899"/>
                      <a:pt x="4093534" y="3489617"/>
                    </a:cubicBezTo>
                    <a:cubicBezTo>
                      <a:pt x="4083342" y="3498095"/>
                      <a:pt x="4079818" y="3450946"/>
                      <a:pt x="4087628" y="3445517"/>
                    </a:cubicBezTo>
                    <a:close/>
                    <a:moveTo>
                      <a:pt x="4067722" y="3433325"/>
                    </a:moveTo>
                    <a:cubicBezTo>
                      <a:pt x="4078675" y="3435706"/>
                      <a:pt x="4080009" y="3460090"/>
                      <a:pt x="4080104" y="3487236"/>
                    </a:cubicBezTo>
                    <a:cubicBezTo>
                      <a:pt x="4063721" y="3502381"/>
                      <a:pt x="4049624" y="3458090"/>
                      <a:pt x="4033336" y="3470377"/>
                    </a:cubicBezTo>
                    <a:cubicBezTo>
                      <a:pt x="4032860" y="3453899"/>
                      <a:pt x="4037527" y="3452089"/>
                      <a:pt x="4037432" y="3436658"/>
                    </a:cubicBezTo>
                    <a:cubicBezTo>
                      <a:pt x="4063435" y="3444374"/>
                      <a:pt x="4055529" y="3461518"/>
                      <a:pt x="4077247" y="3460947"/>
                    </a:cubicBezTo>
                    <a:cubicBezTo>
                      <a:pt x="4069912" y="3461138"/>
                      <a:pt x="4066769" y="3451993"/>
                      <a:pt x="4067722" y="3433325"/>
                    </a:cubicBezTo>
                    <a:close/>
                    <a:moveTo>
                      <a:pt x="4062102" y="2347380"/>
                    </a:moveTo>
                    <a:cubicBezTo>
                      <a:pt x="4066007" y="2340902"/>
                      <a:pt x="4070960" y="2337664"/>
                      <a:pt x="4078484" y="2341759"/>
                    </a:cubicBezTo>
                    <a:cubicBezTo>
                      <a:pt x="4077818" y="2351761"/>
                      <a:pt x="4078580" y="2366143"/>
                      <a:pt x="4074770" y="2366906"/>
                    </a:cubicBezTo>
                    <a:cubicBezTo>
                      <a:pt x="4074675" y="2350237"/>
                      <a:pt x="4061815" y="2379479"/>
                      <a:pt x="4062102" y="2347380"/>
                    </a:cubicBezTo>
                    <a:close/>
                    <a:moveTo>
                      <a:pt x="4046957" y="2628653"/>
                    </a:moveTo>
                    <a:cubicBezTo>
                      <a:pt x="4048385" y="2609031"/>
                      <a:pt x="4051053" y="2592267"/>
                      <a:pt x="4057625" y="2587600"/>
                    </a:cubicBezTo>
                    <a:cubicBezTo>
                      <a:pt x="4065435" y="2600554"/>
                      <a:pt x="4051243" y="2612460"/>
                      <a:pt x="4060196" y="2622557"/>
                    </a:cubicBezTo>
                    <a:cubicBezTo>
                      <a:pt x="4059244" y="2605697"/>
                      <a:pt x="4075341" y="2612746"/>
                      <a:pt x="4069817" y="2632843"/>
                    </a:cubicBezTo>
                    <a:cubicBezTo>
                      <a:pt x="4062197" y="2631415"/>
                      <a:pt x="4054577" y="2629986"/>
                      <a:pt x="4046957" y="2628653"/>
                    </a:cubicBezTo>
                    <a:close/>
                    <a:moveTo>
                      <a:pt x="4043528" y="2636654"/>
                    </a:moveTo>
                    <a:cubicBezTo>
                      <a:pt x="4025907" y="2648465"/>
                      <a:pt x="4013048" y="2668562"/>
                      <a:pt x="3997141" y="2662752"/>
                    </a:cubicBezTo>
                    <a:cubicBezTo>
                      <a:pt x="3997141" y="2611031"/>
                      <a:pt x="3990378" y="2643131"/>
                      <a:pt x="3991998" y="2592839"/>
                    </a:cubicBezTo>
                    <a:cubicBezTo>
                      <a:pt x="3996474" y="2593982"/>
                      <a:pt x="3999237" y="2590172"/>
                      <a:pt x="4001999" y="2586076"/>
                    </a:cubicBezTo>
                    <a:cubicBezTo>
                      <a:pt x="3997332" y="2611317"/>
                      <a:pt x="4011905" y="2632463"/>
                      <a:pt x="4014477" y="2614175"/>
                    </a:cubicBezTo>
                    <a:cubicBezTo>
                      <a:pt x="3997903" y="2615318"/>
                      <a:pt x="4027716" y="2576360"/>
                      <a:pt x="4027907" y="2599316"/>
                    </a:cubicBezTo>
                    <a:cubicBezTo>
                      <a:pt x="4024097" y="2600173"/>
                      <a:pt x="4024097" y="2612270"/>
                      <a:pt x="4024097" y="2624462"/>
                    </a:cubicBezTo>
                    <a:cubicBezTo>
                      <a:pt x="4028193" y="2636463"/>
                      <a:pt x="4033813" y="2631510"/>
                      <a:pt x="4037337" y="2618366"/>
                    </a:cubicBezTo>
                    <a:cubicBezTo>
                      <a:pt x="4031621" y="2615127"/>
                      <a:pt x="4030193" y="2602173"/>
                      <a:pt x="4031526" y="2582742"/>
                    </a:cubicBezTo>
                    <a:cubicBezTo>
                      <a:pt x="4034860" y="2564740"/>
                      <a:pt x="4050100" y="2587219"/>
                      <a:pt x="4041146" y="2593220"/>
                    </a:cubicBezTo>
                    <a:cubicBezTo>
                      <a:pt x="4033240" y="2574265"/>
                      <a:pt x="4044290" y="2621128"/>
                      <a:pt x="4043528" y="2636654"/>
                    </a:cubicBezTo>
                    <a:close/>
                    <a:moveTo>
                      <a:pt x="3997998" y="4161987"/>
                    </a:moveTo>
                    <a:cubicBezTo>
                      <a:pt x="3998284" y="4150462"/>
                      <a:pt x="3998475" y="4139127"/>
                      <a:pt x="3998760" y="4127697"/>
                    </a:cubicBezTo>
                    <a:cubicBezTo>
                      <a:pt x="4012095" y="4123220"/>
                      <a:pt x="4010952" y="4171036"/>
                      <a:pt x="3997998" y="4161987"/>
                    </a:cubicBezTo>
                    <a:close/>
                    <a:moveTo>
                      <a:pt x="3969804" y="4191610"/>
                    </a:moveTo>
                    <a:cubicBezTo>
                      <a:pt x="3970090" y="4168083"/>
                      <a:pt x="3975900" y="4175227"/>
                      <a:pt x="3970566" y="4157225"/>
                    </a:cubicBezTo>
                    <a:cubicBezTo>
                      <a:pt x="3983044" y="4152176"/>
                      <a:pt x="3986664" y="4179513"/>
                      <a:pt x="3994569" y="4161320"/>
                    </a:cubicBezTo>
                    <a:cubicBezTo>
                      <a:pt x="3993521" y="4191800"/>
                      <a:pt x="3982473" y="4193896"/>
                      <a:pt x="3969804" y="4191610"/>
                    </a:cubicBezTo>
                    <a:close/>
                    <a:moveTo>
                      <a:pt x="3989807" y="2695899"/>
                    </a:moveTo>
                    <a:cubicBezTo>
                      <a:pt x="3996284" y="2697042"/>
                      <a:pt x="3994474" y="2673230"/>
                      <a:pt x="4003237" y="2681135"/>
                    </a:cubicBezTo>
                    <a:cubicBezTo>
                      <a:pt x="4003237" y="2692089"/>
                      <a:pt x="4007237" y="2693708"/>
                      <a:pt x="4005999" y="2707424"/>
                    </a:cubicBezTo>
                    <a:cubicBezTo>
                      <a:pt x="4001332" y="2701900"/>
                      <a:pt x="3988854" y="2714378"/>
                      <a:pt x="3989807" y="2695899"/>
                    </a:cubicBezTo>
                    <a:close/>
                    <a:moveTo>
                      <a:pt x="3911892" y="2664276"/>
                    </a:moveTo>
                    <a:cubicBezTo>
                      <a:pt x="3911130" y="2642845"/>
                      <a:pt x="3928465" y="2629605"/>
                      <a:pt x="3928752" y="2641702"/>
                    </a:cubicBezTo>
                    <a:cubicBezTo>
                      <a:pt x="3922751" y="2648274"/>
                      <a:pt x="3923703" y="2675801"/>
                      <a:pt x="3911892" y="2664276"/>
                    </a:cubicBezTo>
                    <a:close/>
                    <a:moveTo>
                      <a:pt x="3876173" y="2786863"/>
                    </a:moveTo>
                    <a:cubicBezTo>
                      <a:pt x="3878364" y="2756478"/>
                      <a:pt x="3891604" y="2759717"/>
                      <a:pt x="3900081" y="2748287"/>
                    </a:cubicBezTo>
                    <a:cubicBezTo>
                      <a:pt x="3897128" y="2776385"/>
                      <a:pt x="3890556" y="2793340"/>
                      <a:pt x="3876173" y="2786863"/>
                    </a:cubicBezTo>
                    <a:close/>
                    <a:moveTo>
                      <a:pt x="3869411" y="2794197"/>
                    </a:moveTo>
                    <a:cubicBezTo>
                      <a:pt x="3861124" y="2791625"/>
                      <a:pt x="3858457" y="2776385"/>
                      <a:pt x="3853790" y="2765336"/>
                    </a:cubicBezTo>
                    <a:cubicBezTo>
                      <a:pt x="3863982" y="2774576"/>
                      <a:pt x="3864267" y="2753811"/>
                      <a:pt x="3870554" y="2751334"/>
                    </a:cubicBezTo>
                    <a:cubicBezTo>
                      <a:pt x="3867887" y="2778290"/>
                      <a:pt x="3875983" y="2778957"/>
                      <a:pt x="3869411" y="2794197"/>
                    </a:cubicBezTo>
                    <a:close/>
                    <a:moveTo>
                      <a:pt x="3768541" y="4768253"/>
                    </a:moveTo>
                    <a:cubicBezTo>
                      <a:pt x="3778733" y="4746251"/>
                      <a:pt x="3775875" y="4779683"/>
                      <a:pt x="3785877" y="4779970"/>
                    </a:cubicBezTo>
                    <a:cubicBezTo>
                      <a:pt x="3786639" y="4769492"/>
                      <a:pt x="3787591" y="4759776"/>
                      <a:pt x="3793496" y="4763967"/>
                    </a:cubicBezTo>
                    <a:cubicBezTo>
                      <a:pt x="3793020" y="4797305"/>
                      <a:pt x="3771303" y="4790828"/>
                      <a:pt x="3768541" y="4768253"/>
                    </a:cubicBezTo>
                    <a:close/>
                    <a:moveTo>
                      <a:pt x="3801022" y="2660466"/>
                    </a:moveTo>
                    <a:cubicBezTo>
                      <a:pt x="3796830" y="2625890"/>
                      <a:pt x="3813689" y="2577408"/>
                      <a:pt x="3815118" y="2619985"/>
                    </a:cubicBezTo>
                    <a:cubicBezTo>
                      <a:pt x="3801878" y="2607221"/>
                      <a:pt x="3808451" y="2655132"/>
                      <a:pt x="3801022" y="2660466"/>
                    </a:cubicBezTo>
                    <a:close/>
                    <a:moveTo>
                      <a:pt x="3790544" y="2796578"/>
                    </a:moveTo>
                    <a:cubicBezTo>
                      <a:pt x="3796544" y="2767051"/>
                      <a:pt x="3779685" y="2789244"/>
                      <a:pt x="3781495" y="2769051"/>
                    </a:cubicBezTo>
                    <a:cubicBezTo>
                      <a:pt x="3793496" y="2757716"/>
                      <a:pt x="3796544" y="2773433"/>
                      <a:pt x="3808070" y="2756764"/>
                    </a:cubicBezTo>
                    <a:cubicBezTo>
                      <a:pt x="3805307" y="2779243"/>
                      <a:pt x="3795402" y="2780195"/>
                      <a:pt x="3790544" y="2796578"/>
                    </a:cubicBezTo>
                    <a:close/>
                    <a:moveTo>
                      <a:pt x="3698437" y="4850930"/>
                    </a:moveTo>
                    <a:cubicBezTo>
                      <a:pt x="3696056" y="4828166"/>
                      <a:pt x="3719773" y="4812259"/>
                      <a:pt x="3716344" y="4845501"/>
                    </a:cubicBezTo>
                    <a:cubicBezTo>
                      <a:pt x="3706628" y="4836643"/>
                      <a:pt x="3706819" y="4855883"/>
                      <a:pt x="3698437" y="4850930"/>
                    </a:cubicBezTo>
                    <a:close/>
                    <a:moveTo>
                      <a:pt x="3776828" y="2819819"/>
                    </a:moveTo>
                    <a:cubicBezTo>
                      <a:pt x="3775113" y="2839631"/>
                      <a:pt x="3776352" y="2852871"/>
                      <a:pt x="3778733" y="2863444"/>
                    </a:cubicBezTo>
                    <a:cubicBezTo>
                      <a:pt x="3761493" y="2883732"/>
                      <a:pt x="3759683" y="2822867"/>
                      <a:pt x="3776828" y="2819819"/>
                    </a:cubicBezTo>
                    <a:close/>
                    <a:moveTo>
                      <a:pt x="3753301" y="2944883"/>
                    </a:moveTo>
                    <a:cubicBezTo>
                      <a:pt x="3758540" y="2935929"/>
                      <a:pt x="3768065" y="2917355"/>
                      <a:pt x="3769779" y="2947835"/>
                    </a:cubicBezTo>
                    <a:cubicBezTo>
                      <a:pt x="3767589" y="2952503"/>
                      <a:pt x="3753587" y="2965076"/>
                      <a:pt x="3753301" y="2944883"/>
                    </a:cubicBezTo>
                    <a:close/>
                    <a:moveTo>
                      <a:pt x="3711105" y="3333979"/>
                    </a:moveTo>
                    <a:cubicBezTo>
                      <a:pt x="3709486" y="3285211"/>
                      <a:pt x="3726155" y="3291593"/>
                      <a:pt x="3736346" y="3278258"/>
                    </a:cubicBezTo>
                    <a:cubicBezTo>
                      <a:pt x="3734537" y="3337217"/>
                      <a:pt x="3719392" y="3297593"/>
                      <a:pt x="3711105" y="3333979"/>
                    </a:cubicBezTo>
                    <a:close/>
                    <a:moveTo>
                      <a:pt x="3661385" y="4792542"/>
                    </a:moveTo>
                    <a:cubicBezTo>
                      <a:pt x="3659670" y="4752918"/>
                      <a:pt x="3674148" y="4759871"/>
                      <a:pt x="3684054" y="4753394"/>
                    </a:cubicBezTo>
                    <a:cubicBezTo>
                      <a:pt x="3683387" y="4786160"/>
                      <a:pt x="3673386" y="4792257"/>
                      <a:pt x="3661385" y="4792542"/>
                    </a:cubicBezTo>
                    <a:close/>
                    <a:moveTo>
                      <a:pt x="3734918" y="2898305"/>
                    </a:moveTo>
                    <a:cubicBezTo>
                      <a:pt x="3729203" y="2892400"/>
                      <a:pt x="3721487" y="2891352"/>
                      <a:pt x="3719106" y="2878017"/>
                    </a:cubicBezTo>
                    <a:cubicBezTo>
                      <a:pt x="3727584" y="2878970"/>
                      <a:pt x="3723678" y="2841917"/>
                      <a:pt x="3736251" y="2855443"/>
                    </a:cubicBezTo>
                    <a:cubicBezTo>
                      <a:pt x="3733489" y="2882399"/>
                      <a:pt x="3741585" y="2883065"/>
                      <a:pt x="3734918" y="2898305"/>
                    </a:cubicBezTo>
                    <a:close/>
                    <a:moveTo>
                      <a:pt x="3683673" y="2854014"/>
                    </a:moveTo>
                    <a:cubicBezTo>
                      <a:pt x="3693484" y="2858586"/>
                      <a:pt x="3709390" y="2849251"/>
                      <a:pt x="3709296" y="2876112"/>
                    </a:cubicBezTo>
                    <a:cubicBezTo>
                      <a:pt x="3703200" y="2880208"/>
                      <a:pt x="3687959" y="2887161"/>
                      <a:pt x="3683673" y="2854014"/>
                    </a:cubicBezTo>
                    <a:close/>
                    <a:moveTo>
                      <a:pt x="3676244" y="3275686"/>
                    </a:moveTo>
                    <a:cubicBezTo>
                      <a:pt x="3687578" y="3269114"/>
                      <a:pt x="3686722" y="3289592"/>
                      <a:pt x="3685007" y="3311881"/>
                    </a:cubicBezTo>
                    <a:cubicBezTo>
                      <a:pt x="3676148" y="3312738"/>
                      <a:pt x="3677006" y="3292355"/>
                      <a:pt x="3676244" y="3275686"/>
                    </a:cubicBezTo>
                    <a:close/>
                    <a:moveTo>
                      <a:pt x="3684721" y="3121857"/>
                    </a:moveTo>
                    <a:cubicBezTo>
                      <a:pt x="3673862" y="3127477"/>
                      <a:pt x="3674815" y="3106712"/>
                      <a:pt x="3672339" y="3093663"/>
                    </a:cubicBezTo>
                    <a:cubicBezTo>
                      <a:pt x="3674815" y="3087281"/>
                      <a:pt x="3691389" y="3078042"/>
                      <a:pt x="3692150" y="3097378"/>
                    </a:cubicBezTo>
                    <a:cubicBezTo>
                      <a:pt x="3683102" y="3094234"/>
                      <a:pt x="3680435" y="3108427"/>
                      <a:pt x="3684721" y="3121857"/>
                    </a:cubicBezTo>
                    <a:close/>
                    <a:moveTo>
                      <a:pt x="3614427" y="3134716"/>
                    </a:moveTo>
                    <a:cubicBezTo>
                      <a:pt x="3616903" y="3152813"/>
                      <a:pt x="3626809" y="3154909"/>
                      <a:pt x="3626142" y="3180055"/>
                    </a:cubicBezTo>
                    <a:cubicBezTo>
                      <a:pt x="3621761" y="3179198"/>
                      <a:pt x="3617284" y="3178340"/>
                      <a:pt x="3612903" y="3177483"/>
                    </a:cubicBezTo>
                    <a:cubicBezTo>
                      <a:pt x="3621666" y="3153861"/>
                      <a:pt x="3607759" y="3144526"/>
                      <a:pt x="3614427" y="3134716"/>
                    </a:cubicBezTo>
                    <a:close/>
                    <a:moveTo>
                      <a:pt x="3480696" y="4769016"/>
                    </a:moveTo>
                    <a:cubicBezTo>
                      <a:pt x="3489649" y="4769396"/>
                      <a:pt x="3495269" y="4776159"/>
                      <a:pt x="3497745" y="4789399"/>
                    </a:cubicBezTo>
                    <a:cubicBezTo>
                      <a:pt x="3493173" y="4799400"/>
                      <a:pt x="3473647" y="4804830"/>
                      <a:pt x="3480696" y="4769016"/>
                    </a:cubicBezTo>
                    <a:close/>
                    <a:moveTo>
                      <a:pt x="3470504" y="3158624"/>
                    </a:moveTo>
                    <a:cubicBezTo>
                      <a:pt x="3466789" y="3126810"/>
                      <a:pt x="3493840" y="3112618"/>
                      <a:pt x="3490982" y="3145479"/>
                    </a:cubicBezTo>
                    <a:cubicBezTo>
                      <a:pt x="3480790" y="3139097"/>
                      <a:pt x="3482410" y="3170149"/>
                      <a:pt x="3470504" y="3158624"/>
                    </a:cubicBezTo>
                    <a:close/>
                    <a:moveTo>
                      <a:pt x="3414782" y="4108171"/>
                    </a:moveTo>
                    <a:cubicBezTo>
                      <a:pt x="3423069" y="4100837"/>
                      <a:pt x="3431451" y="4093502"/>
                      <a:pt x="3436976" y="4077786"/>
                    </a:cubicBezTo>
                    <a:cubicBezTo>
                      <a:pt x="3438214" y="4090835"/>
                      <a:pt x="3441071" y="4100360"/>
                      <a:pt x="3442310" y="4113314"/>
                    </a:cubicBezTo>
                    <a:cubicBezTo>
                      <a:pt x="3432594" y="4112457"/>
                      <a:pt x="3417830" y="4146461"/>
                      <a:pt x="3414782" y="4108171"/>
                    </a:cubicBezTo>
                    <a:close/>
                    <a:moveTo>
                      <a:pt x="3267335" y="4132555"/>
                    </a:moveTo>
                    <a:cubicBezTo>
                      <a:pt x="3267907" y="4121030"/>
                      <a:pt x="3268574" y="4109505"/>
                      <a:pt x="3269145" y="4098074"/>
                    </a:cubicBezTo>
                    <a:cubicBezTo>
                      <a:pt x="3276670" y="4103408"/>
                      <a:pt x="3280671" y="4115600"/>
                      <a:pt x="3281147" y="4135031"/>
                    </a:cubicBezTo>
                    <a:cubicBezTo>
                      <a:pt x="3276575" y="4134174"/>
                      <a:pt x="3272003" y="4133317"/>
                      <a:pt x="3267335" y="4132555"/>
                    </a:cubicBezTo>
                    <a:close/>
                    <a:moveTo>
                      <a:pt x="3132271" y="5138300"/>
                    </a:moveTo>
                    <a:cubicBezTo>
                      <a:pt x="3138081" y="5138585"/>
                      <a:pt x="3144939" y="5141920"/>
                      <a:pt x="3144273" y="5123250"/>
                    </a:cubicBezTo>
                    <a:cubicBezTo>
                      <a:pt x="3138843" y="5134109"/>
                      <a:pt x="3121508" y="5134109"/>
                      <a:pt x="3122841" y="5110582"/>
                    </a:cubicBezTo>
                    <a:cubicBezTo>
                      <a:pt x="3144939" y="5118773"/>
                      <a:pt x="3157703" y="5098485"/>
                      <a:pt x="3175419" y="5094389"/>
                    </a:cubicBezTo>
                    <a:cubicBezTo>
                      <a:pt x="3169419" y="5133537"/>
                      <a:pt x="3147321" y="5144777"/>
                      <a:pt x="3132271" y="5138300"/>
                    </a:cubicBezTo>
                    <a:close/>
                    <a:moveTo>
                      <a:pt x="2884812" y="5334991"/>
                    </a:moveTo>
                    <a:cubicBezTo>
                      <a:pt x="2891574" y="5339944"/>
                      <a:pt x="2900432" y="5341087"/>
                      <a:pt x="2897766" y="5363566"/>
                    </a:cubicBezTo>
                    <a:cubicBezTo>
                      <a:pt x="2889574" y="5378996"/>
                      <a:pt x="2879478" y="5365090"/>
                      <a:pt x="2884812" y="5334991"/>
                    </a:cubicBezTo>
                    <a:close/>
                    <a:moveTo>
                      <a:pt x="2566296" y="3432086"/>
                    </a:moveTo>
                    <a:cubicBezTo>
                      <a:pt x="2569629" y="3411798"/>
                      <a:pt x="2562009" y="3412084"/>
                      <a:pt x="2567057" y="3388462"/>
                    </a:cubicBezTo>
                    <a:cubicBezTo>
                      <a:pt x="2580107" y="3382937"/>
                      <a:pt x="2576297" y="3433515"/>
                      <a:pt x="2566296" y="3432086"/>
                    </a:cubicBezTo>
                    <a:close/>
                    <a:moveTo>
                      <a:pt x="2283689" y="5592452"/>
                    </a:moveTo>
                    <a:cubicBezTo>
                      <a:pt x="2284451" y="5559971"/>
                      <a:pt x="2315122" y="5577593"/>
                      <a:pt x="2305882" y="5605787"/>
                    </a:cubicBezTo>
                    <a:cubicBezTo>
                      <a:pt x="2292547" y="5600167"/>
                      <a:pt x="2298929" y="5580355"/>
                      <a:pt x="2283689" y="5592452"/>
                    </a:cubicBezTo>
                    <a:close/>
                    <a:moveTo>
                      <a:pt x="2191773" y="5993359"/>
                    </a:moveTo>
                    <a:cubicBezTo>
                      <a:pt x="2206632" y="5993454"/>
                      <a:pt x="2200250" y="6026982"/>
                      <a:pt x="2201964" y="6047842"/>
                    </a:cubicBezTo>
                    <a:cubicBezTo>
                      <a:pt x="2188439" y="6045746"/>
                      <a:pt x="2187867" y="6013266"/>
                      <a:pt x="2191773" y="5993359"/>
                    </a:cubicBezTo>
                    <a:close/>
                    <a:moveTo>
                      <a:pt x="1805534" y="5755615"/>
                    </a:moveTo>
                    <a:cubicBezTo>
                      <a:pt x="1813630" y="5765902"/>
                      <a:pt x="1830299" y="5763807"/>
                      <a:pt x="1824584" y="5794953"/>
                    </a:cubicBezTo>
                    <a:cubicBezTo>
                      <a:pt x="1815154" y="5780285"/>
                      <a:pt x="1797152" y="5805240"/>
                      <a:pt x="1805534" y="5755615"/>
                    </a:cubicBezTo>
                    <a:close/>
                    <a:moveTo>
                      <a:pt x="2354078" y="191396"/>
                    </a:moveTo>
                    <a:cubicBezTo>
                      <a:pt x="2354555" y="221495"/>
                      <a:pt x="2360651" y="181108"/>
                      <a:pt x="2357603" y="183680"/>
                    </a:cubicBezTo>
                    <a:cubicBezTo>
                      <a:pt x="2365889" y="176918"/>
                      <a:pt x="2391416" y="199587"/>
                      <a:pt x="2370366" y="241021"/>
                    </a:cubicBezTo>
                    <a:cubicBezTo>
                      <a:pt x="2370080" y="202254"/>
                      <a:pt x="2358936" y="225876"/>
                      <a:pt x="2347315" y="224828"/>
                    </a:cubicBezTo>
                    <a:cubicBezTo>
                      <a:pt x="2353031" y="204445"/>
                      <a:pt x="2349507" y="197587"/>
                      <a:pt x="2354078" y="191396"/>
                    </a:cubicBezTo>
                    <a:close/>
                    <a:moveTo>
                      <a:pt x="1662659" y="5169066"/>
                    </a:moveTo>
                    <a:cubicBezTo>
                      <a:pt x="1665326" y="5180781"/>
                      <a:pt x="1689900" y="5192973"/>
                      <a:pt x="1676470" y="5207356"/>
                    </a:cubicBezTo>
                    <a:cubicBezTo>
                      <a:pt x="1673708" y="5195735"/>
                      <a:pt x="1649228" y="5183353"/>
                      <a:pt x="1662659" y="5169066"/>
                    </a:cubicBezTo>
                    <a:close/>
                    <a:moveTo>
                      <a:pt x="1662468" y="5248314"/>
                    </a:moveTo>
                    <a:cubicBezTo>
                      <a:pt x="1650753" y="5257076"/>
                      <a:pt x="1632369" y="5243456"/>
                      <a:pt x="1633131" y="5285747"/>
                    </a:cubicBezTo>
                    <a:cubicBezTo>
                      <a:pt x="1619606" y="5275650"/>
                      <a:pt x="1617605" y="5308130"/>
                      <a:pt x="1606271" y="5306226"/>
                    </a:cubicBezTo>
                    <a:cubicBezTo>
                      <a:pt x="1607223" y="5278317"/>
                      <a:pt x="1616367" y="5281175"/>
                      <a:pt x="1620463" y="5265268"/>
                    </a:cubicBezTo>
                    <a:cubicBezTo>
                      <a:pt x="1591602" y="5268316"/>
                      <a:pt x="1572076" y="5218500"/>
                      <a:pt x="1548073" y="5248980"/>
                    </a:cubicBezTo>
                    <a:cubicBezTo>
                      <a:pt x="1546549" y="5259838"/>
                      <a:pt x="1551121" y="5261839"/>
                      <a:pt x="1547787" y="5275460"/>
                    </a:cubicBezTo>
                    <a:cubicBezTo>
                      <a:pt x="1538453" y="5289747"/>
                      <a:pt x="1537214" y="5269269"/>
                      <a:pt x="1530071" y="5262601"/>
                    </a:cubicBezTo>
                    <a:cubicBezTo>
                      <a:pt x="1532356" y="5275841"/>
                      <a:pt x="1530833" y="5284413"/>
                      <a:pt x="1522165" y="5287366"/>
                    </a:cubicBezTo>
                    <a:cubicBezTo>
                      <a:pt x="1523117" y="5277079"/>
                      <a:pt x="1526737" y="5263363"/>
                      <a:pt x="1522355" y="5260887"/>
                    </a:cubicBezTo>
                    <a:cubicBezTo>
                      <a:pt x="1517021" y="5272602"/>
                      <a:pt x="1513973" y="5293176"/>
                      <a:pt x="1502734" y="5282794"/>
                    </a:cubicBezTo>
                    <a:cubicBezTo>
                      <a:pt x="1518926" y="5248694"/>
                      <a:pt x="1496257" y="5265649"/>
                      <a:pt x="1498067" y="5237360"/>
                    </a:cubicBezTo>
                    <a:cubicBezTo>
                      <a:pt x="1510449" y="5230121"/>
                      <a:pt x="1519689" y="5232407"/>
                      <a:pt x="1528832" y="5244789"/>
                    </a:cubicBezTo>
                    <a:cubicBezTo>
                      <a:pt x="1524356" y="5226787"/>
                      <a:pt x="1533595" y="5229740"/>
                      <a:pt x="1535691" y="5202117"/>
                    </a:cubicBezTo>
                    <a:cubicBezTo>
                      <a:pt x="1529309" y="5198593"/>
                      <a:pt x="1515116" y="5206118"/>
                      <a:pt x="1523117" y="5181448"/>
                    </a:cubicBezTo>
                    <a:cubicBezTo>
                      <a:pt x="1542644" y="5191830"/>
                      <a:pt x="1549025" y="5152587"/>
                      <a:pt x="1561694" y="5137252"/>
                    </a:cubicBezTo>
                    <a:cubicBezTo>
                      <a:pt x="1545787" y="5136680"/>
                      <a:pt x="1535119" y="5142776"/>
                      <a:pt x="1527594" y="5129346"/>
                    </a:cubicBezTo>
                    <a:cubicBezTo>
                      <a:pt x="1532166" y="5110106"/>
                      <a:pt x="1544739" y="5121631"/>
                      <a:pt x="1550740" y="5108296"/>
                    </a:cubicBezTo>
                    <a:cubicBezTo>
                      <a:pt x="1546454" y="5090103"/>
                      <a:pt x="1537310" y="5102391"/>
                      <a:pt x="1527975" y="5102867"/>
                    </a:cubicBezTo>
                    <a:cubicBezTo>
                      <a:pt x="1531404" y="5086960"/>
                      <a:pt x="1526737" y="5083055"/>
                      <a:pt x="1529690" y="5067910"/>
                    </a:cubicBezTo>
                    <a:cubicBezTo>
                      <a:pt x="1535976" y="5064576"/>
                      <a:pt x="1547787" y="5082578"/>
                      <a:pt x="1550073" y="5064005"/>
                    </a:cubicBezTo>
                    <a:cubicBezTo>
                      <a:pt x="1543787" y="5031810"/>
                      <a:pt x="1563218" y="5054861"/>
                      <a:pt x="1564742" y="4996568"/>
                    </a:cubicBezTo>
                    <a:cubicBezTo>
                      <a:pt x="1572743" y="5014760"/>
                      <a:pt x="1593126" y="5014475"/>
                      <a:pt x="1591698" y="5046955"/>
                    </a:cubicBezTo>
                    <a:cubicBezTo>
                      <a:pt x="1598555" y="5023619"/>
                      <a:pt x="1589888" y="5023714"/>
                      <a:pt x="1594650" y="5003426"/>
                    </a:cubicBezTo>
                    <a:cubicBezTo>
                      <a:pt x="1609414" y="5011046"/>
                      <a:pt x="1594650" y="4979804"/>
                      <a:pt x="1609890" y="4980471"/>
                    </a:cubicBezTo>
                    <a:cubicBezTo>
                      <a:pt x="1608366" y="5004569"/>
                      <a:pt x="1613700" y="5018285"/>
                      <a:pt x="1611795" y="5042764"/>
                    </a:cubicBezTo>
                    <a:cubicBezTo>
                      <a:pt x="1592174" y="5038478"/>
                      <a:pt x="1601127" y="5065433"/>
                      <a:pt x="1587697" y="5072482"/>
                    </a:cubicBezTo>
                    <a:cubicBezTo>
                      <a:pt x="1584554" y="5057814"/>
                      <a:pt x="1578172" y="5047907"/>
                      <a:pt x="1569219" y="5041812"/>
                    </a:cubicBezTo>
                    <a:cubicBezTo>
                      <a:pt x="1548740" y="5084197"/>
                      <a:pt x="1579410" y="5083626"/>
                      <a:pt x="1556931" y="5118488"/>
                    </a:cubicBezTo>
                    <a:cubicBezTo>
                      <a:pt x="1590269" y="5148301"/>
                      <a:pt x="1616653" y="5122393"/>
                      <a:pt x="1657515" y="5150301"/>
                    </a:cubicBezTo>
                    <a:cubicBezTo>
                      <a:pt x="1656753" y="5174113"/>
                      <a:pt x="1647419" y="5165637"/>
                      <a:pt x="1644752" y="5182686"/>
                    </a:cubicBezTo>
                    <a:cubicBezTo>
                      <a:pt x="1662659" y="5186591"/>
                      <a:pt x="1666659" y="5211166"/>
                      <a:pt x="1662468" y="5248314"/>
                    </a:cubicBezTo>
                    <a:close/>
                    <a:moveTo>
                      <a:pt x="1614843" y="4999235"/>
                    </a:moveTo>
                    <a:lnTo>
                      <a:pt x="1633512" y="5003426"/>
                    </a:lnTo>
                    <a:cubicBezTo>
                      <a:pt x="1635608" y="5015523"/>
                      <a:pt x="1632274" y="5035716"/>
                      <a:pt x="1634369" y="5047907"/>
                    </a:cubicBezTo>
                    <a:cubicBezTo>
                      <a:pt x="1629226" y="5015237"/>
                      <a:pt x="1612081" y="5036858"/>
                      <a:pt x="1614843" y="4999235"/>
                    </a:cubicBezTo>
                    <a:close/>
                    <a:moveTo>
                      <a:pt x="1639513" y="5040097"/>
                    </a:moveTo>
                    <a:cubicBezTo>
                      <a:pt x="1640846" y="5031620"/>
                      <a:pt x="1642085" y="5023047"/>
                      <a:pt x="1643418" y="5014665"/>
                    </a:cubicBezTo>
                    <a:cubicBezTo>
                      <a:pt x="1652943" y="5015427"/>
                      <a:pt x="1658277" y="5022571"/>
                      <a:pt x="1659516" y="5035906"/>
                    </a:cubicBezTo>
                    <a:cubicBezTo>
                      <a:pt x="1649991" y="5026476"/>
                      <a:pt x="1647895" y="5045812"/>
                      <a:pt x="1639513" y="5040097"/>
                    </a:cubicBezTo>
                    <a:close/>
                    <a:moveTo>
                      <a:pt x="1506830" y="5760568"/>
                    </a:moveTo>
                    <a:cubicBezTo>
                      <a:pt x="1515307" y="5767902"/>
                      <a:pt x="1523403" y="5776094"/>
                      <a:pt x="1521212" y="5799145"/>
                    </a:cubicBezTo>
                    <a:cubicBezTo>
                      <a:pt x="1512259" y="5792001"/>
                      <a:pt x="1501972" y="5787238"/>
                      <a:pt x="1506830" y="5760568"/>
                    </a:cubicBezTo>
                    <a:close/>
                    <a:moveTo>
                      <a:pt x="2278545" y="176155"/>
                    </a:moveTo>
                    <a:cubicBezTo>
                      <a:pt x="2293500" y="163201"/>
                      <a:pt x="2307692" y="199111"/>
                      <a:pt x="2321884" y="207683"/>
                    </a:cubicBezTo>
                    <a:cubicBezTo>
                      <a:pt x="2307406" y="241687"/>
                      <a:pt x="2280927" y="219304"/>
                      <a:pt x="2278545" y="176155"/>
                    </a:cubicBezTo>
                    <a:close/>
                    <a:moveTo>
                      <a:pt x="1548359" y="5346135"/>
                    </a:moveTo>
                    <a:cubicBezTo>
                      <a:pt x="1551597" y="5326133"/>
                      <a:pt x="1545787" y="5319560"/>
                      <a:pt x="1552645" y="5294224"/>
                    </a:cubicBezTo>
                    <a:cubicBezTo>
                      <a:pt x="1564646" y="5296034"/>
                      <a:pt x="1573219" y="5302796"/>
                      <a:pt x="1576743" y="5317275"/>
                    </a:cubicBezTo>
                    <a:cubicBezTo>
                      <a:pt x="1561598" y="5305273"/>
                      <a:pt x="1560551" y="5346802"/>
                      <a:pt x="1548359" y="5346135"/>
                    </a:cubicBezTo>
                    <a:close/>
                    <a:moveTo>
                      <a:pt x="1503401" y="5353565"/>
                    </a:moveTo>
                    <a:cubicBezTo>
                      <a:pt x="1513212" y="5348993"/>
                      <a:pt x="1521403" y="5339182"/>
                      <a:pt x="1533119" y="5342706"/>
                    </a:cubicBezTo>
                    <a:cubicBezTo>
                      <a:pt x="1531023" y="5354422"/>
                      <a:pt x="1531976" y="5361851"/>
                      <a:pt x="1532928" y="5369091"/>
                    </a:cubicBezTo>
                    <a:cubicBezTo>
                      <a:pt x="1522451" y="5372234"/>
                      <a:pt x="1512830" y="5362614"/>
                      <a:pt x="1503401" y="5353565"/>
                    </a:cubicBezTo>
                    <a:close/>
                    <a:moveTo>
                      <a:pt x="1527404" y="5058480"/>
                    </a:moveTo>
                    <a:cubicBezTo>
                      <a:pt x="1531500" y="5046479"/>
                      <a:pt x="1530166" y="5013427"/>
                      <a:pt x="1538167" y="5016666"/>
                    </a:cubicBezTo>
                    <a:cubicBezTo>
                      <a:pt x="1535500" y="5033715"/>
                      <a:pt x="1546739" y="5030096"/>
                      <a:pt x="1540262" y="5052575"/>
                    </a:cubicBezTo>
                    <a:cubicBezTo>
                      <a:pt x="1535024" y="5051051"/>
                      <a:pt x="1531119" y="5054670"/>
                      <a:pt x="1527404" y="5058480"/>
                    </a:cubicBezTo>
                    <a:close/>
                    <a:moveTo>
                      <a:pt x="2248541" y="139865"/>
                    </a:moveTo>
                    <a:cubicBezTo>
                      <a:pt x="2253209" y="129197"/>
                      <a:pt x="2262067" y="130435"/>
                      <a:pt x="2259305" y="152248"/>
                    </a:cubicBezTo>
                    <a:cubicBezTo>
                      <a:pt x="2253875" y="164535"/>
                      <a:pt x="2248637" y="155391"/>
                      <a:pt x="2248541" y="139865"/>
                    </a:cubicBezTo>
                    <a:close/>
                    <a:moveTo>
                      <a:pt x="2055946" y="289884"/>
                    </a:moveTo>
                    <a:cubicBezTo>
                      <a:pt x="2068424" y="317697"/>
                      <a:pt x="2095570" y="283598"/>
                      <a:pt x="2096141" y="330842"/>
                    </a:cubicBezTo>
                    <a:cubicBezTo>
                      <a:pt x="2081568" y="343319"/>
                      <a:pt x="2052993" y="343700"/>
                      <a:pt x="2055946" y="289884"/>
                    </a:cubicBezTo>
                    <a:close/>
                    <a:moveTo>
                      <a:pt x="1195553" y="5075054"/>
                    </a:moveTo>
                    <a:cubicBezTo>
                      <a:pt x="1186599" y="5072673"/>
                      <a:pt x="1181551" y="5086865"/>
                      <a:pt x="1171169" y="5078102"/>
                    </a:cubicBezTo>
                    <a:cubicBezTo>
                      <a:pt x="1182408" y="5045812"/>
                      <a:pt x="1167073" y="5050575"/>
                      <a:pt x="1157072" y="5047907"/>
                    </a:cubicBezTo>
                    <a:cubicBezTo>
                      <a:pt x="1174026" y="4981518"/>
                      <a:pt x="1190695" y="5033334"/>
                      <a:pt x="1208983" y="5025048"/>
                    </a:cubicBezTo>
                    <a:cubicBezTo>
                      <a:pt x="1205268" y="5045145"/>
                      <a:pt x="1197648" y="5048479"/>
                      <a:pt x="1195553" y="5075054"/>
                    </a:cubicBezTo>
                    <a:close/>
                    <a:moveTo>
                      <a:pt x="2037658" y="193301"/>
                    </a:moveTo>
                    <a:cubicBezTo>
                      <a:pt x="2044135" y="190157"/>
                      <a:pt x="2060042" y="166345"/>
                      <a:pt x="2052326" y="207493"/>
                    </a:cubicBezTo>
                    <a:cubicBezTo>
                      <a:pt x="2046516" y="210255"/>
                      <a:pt x="2034039" y="222923"/>
                      <a:pt x="2037658" y="193301"/>
                    </a:cubicBezTo>
                    <a:close/>
                    <a:moveTo>
                      <a:pt x="1185837" y="4939227"/>
                    </a:moveTo>
                    <a:cubicBezTo>
                      <a:pt x="1191457" y="4945704"/>
                      <a:pt x="1209840" y="4934465"/>
                      <a:pt x="1206792" y="4953324"/>
                    </a:cubicBezTo>
                    <a:cubicBezTo>
                      <a:pt x="1198410" y="4967802"/>
                      <a:pt x="1182218" y="4971041"/>
                      <a:pt x="1185837" y="4939227"/>
                    </a:cubicBezTo>
                    <a:close/>
                    <a:moveTo>
                      <a:pt x="2022513" y="197110"/>
                    </a:moveTo>
                    <a:lnTo>
                      <a:pt x="2031657" y="200349"/>
                    </a:lnTo>
                    <a:cubicBezTo>
                      <a:pt x="2028038" y="233686"/>
                      <a:pt x="2015179" y="229210"/>
                      <a:pt x="2022513" y="197110"/>
                    </a:cubicBezTo>
                    <a:close/>
                    <a:moveTo>
                      <a:pt x="1940979" y="150533"/>
                    </a:moveTo>
                    <a:cubicBezTo>
                      <a:pt x="1944408" y="118529"/>
                      <a:pt x="1958124" y="120720"/>
                      <a:pt x="1953838" y="146057"/>
                    </a:cubicBezTo>
                    <a:cubicBezTo>
                      <a:pt x="1947456" y="139294"/>
                      <a:pt x="1942598" y="173203"/>
                      <a:pt x="1940979" y="150533"/>
                    </a:cubicBezTo>
                    <a:close/>
                    <a:moveTo>
                      <a:pt x="1870494" y="378752"/>
                    </a:moveTo>
                    <a:cubicBezTo>
                      <a:pt x="1874113" y="398755"/>
                      <a:pt x="1886306" y="368084"/>
                      <a:pt x="1879353" y="409423"/>
                    </a:cubicBezTo>
                    <a:cubicBezTo>
                      <a:pt x="1871065" y="396278"/>
                      <a:pt x="1865446" y="419519"/>
                      <a:pt x="1858207" y="419519"/>
                    </a:cubicBezTo>
                    <a:cubicBezTo>
                      <a:pt x="1850396" y="409518"/>
                      <a:pt x="1848968" y="353702"/>
                      <a:pt x="1831442" y="382181"/>
                    </a:cubicBezTo>
                    <a:cubicBezTo>
                      <a:pt x="1834966" y="337985"/>
                      <a:pt x="1835252" y="319602"/>
                      <a:pt x="1839728" y="275977"/>
                    </a:cubicBezTo>
                    <a:cubicBezTo>
                      <a:pt x="1844872" y="289217"/>
                      <a:pt x="1846587" y="249212"/>
                      <a:pt x="1851825" y="262357"/>
                    </a:cubicBezTo>
                    <a:cubicBezTo>
                      <a:pt x="1851921" y="299980"/>
                      <a:pt x="1861446" y="306648"/>
                      <a:pt x="1872114" y="311982"/>
                    </a:cubicBezTo>
                    <a:cubicBezTo>
                      <a:pt x="1882877" y="317221"/>
                      <a:pt x="1894212" y="321412"/>
                      <a:pt x="1899640" y="353130"/>
                    </a:cubicBezTo>
                    <a:cubicBezTo>
                      <a:pt x="1888306" y="371323"/>
                      <a:pt x="1884020" y="320650"/>
                      <a:pt x="1870494" y="378752"/>
                    </a:cubicBezTo>
                    <a:close/>
                    <a:moveTo>
                      <a:pt x="1910404" y="148438"/>
                    </a:moveTo>
                    <a:lnTo>
                      <a:pt x="1914785" y="150057"/>
                    </a:lnTo>
                    <a:cubicBezTo>
                      <a:pt x="1914214" y="131769"/>
                      <a:pt x="1916976" y="139389"/>
                      <a:pt x="1920977" y="116053"/>
                    </a:cubicBezTo>
                    <a:cubicBezTo>
                      <a:pt x="1938026" y="124339"/>
                      <a:pt x="1901355" y="179108"/>
                      <a:pt x="1910404" y="148438"/>
                    </a:cubicBezTo>
                    <a:close/>
                    <a:moveTo>
                      <a:pt x="1890115" y="195205"/>
                    </a:moveTo>
                    <a:cubicBezTo>
                      <a:pt x="1897736" y="188443"/>
                      <a:pt x="1901355" y="193777"/>
                      <a:pt x="1900117" y="217303"/>
                    </a:cubicBezTo>
                    <a:cubicBezTo>
                      <a:pt x="1894402" y="214922"/>
                      <a:pt x="1886401" y="216923"/>
                      <a:pt x="1890115" y="195205"/>
                    </a:cubicBezTo>
                    <a:close/>
                    <a:moveTo>
                      <a:pt x="1721809" y="1050646"/>
                    </a:moveTo>
                    <a:cubicBezTo>
                      <a:pt x="1726762" y="1025786"/>
                      <a:pt x="1733430" y="1021214"/>
                      <a:pt x="1739716" y="1011689"/>
                    </a:cubicBezTo>
                    <a:cubicBezTo>
                      <a:pt x="1732381" y="1031882"/>
                      <a:pt x="1744478" y="1041788"/>
                      <a:pt x="1735716" y="1046550"/>
                    </a:cubicBezTo>
                    <a:cubicBezTo>
                      <a:pt x="1737906" y="1022547"/>
                      <a:pt x="1726857" y="1067505"/>
                      <a:pt x="1721809" y="1050646"/>
                    </a:cubicBezTo>
                    <a:close/>
                    <a:moveTo>
                      <a:pt x="1676470" y="1188949"/>
                    </a:moveTo>
                    <a:cubicBezTo>
                      <a:pt x="1677613" y="1183329"/>
                      <a:pt x="1678661" y="1177614"/>
                      <a:pt x="1679804" y="1171994"/>
                    </a:cubicBezTo>
                    <a:cubicBezTo>
                      <a:pt x="1678375" y="1171042"/>
                      <a:pt x="1677041" y="1169613"/>
                      <a:pt x="1678946" y="1162660"/>
                    </a:cubicBezTo>
                    <a:cubicBezTo>
                      <a:pt x="1678946" y="1167803"/>
                      <a:pt x="1693996" y="1056932"/>
                      <a:pt x="1704664" y="1126274"/>
                    </a:cubicBezTo>
                    <a:cubicBezTo>
                      <a:pt x="1694377" y="1121226"/>
                      <a:pt x="1702187" y="1139419"/>
                      <a:pt x="1699711" y="1151801"/>
                    </a:cubicBezTo>
                    <a:cubicBezTo>
                      <a:pt x="1691424" y="1158183"/>
                      <a:pt x="1684756" y="1182472"/>
                      <a:pt x="1676470" y="1188949"/>
                    </a:cubicBezTo>
                    <a:close/>
                    <a:moveTo>
                      <a:pt x="1861731" y="184252"/>
                    </a:moveTo>
                    <a:cubicBezTo>
                      <a:pt x="1858969" y="209017"/>
                      <a:pt x="1877352" y="191205"/>
                      <a:pt x="1870685" y="223971"/>
                    </a:cubicBezTo>
                    <a:cubicBezTo>
                      <a:pt x="1860112" y="229305"/>
                      <a:pt x="1851254" y="204064"/>
                      <a:pt x="1861731" y="184252"/>
                    </a:cubicBezTo>
                    <a:close/>
                    <a:moveTo>
                      <a:pt x="1721047" y="905199"/>
                    </a:moveTo>
                    <a:cubicBezTo>
                      <a:pt x="1724762" y="871100"/>
                      <a:pt x="1742002" y="876338"/>
                      <a:pt x="1737144" y="901961"/>
                    </a:cubicBezTo>
                    <a:cubicBezTo>
                      <a:pt x="1727810" y="917582"/>
                      <a:pt x="1729619" y="912248"/>
                      <a:pt x="1721047" y="905199"/>
                    </a:cubicBezTo>
                    <a:close/>
                    <a:moveTo>
                      <a:pt x="1821631" y="332842"/>
                    </a:moveTo>
                    <a:cubicBezTo>
                      <a:pt x="1810010" y="332937"/>
                      <a:pt x="1816202" y="298171"/>
                      <a:pt x="1823631" y="260642"/>
                    </a:cubicBezTo>
                    <a:cubicBezTo>
                      <a:pt x="1840776" y="259976"/>
                      <a:pt x="1815249" y="311887"/>
                      <a:pt x="1821631" y="332842"/>
                    </a:cubicBezTo>
                    <a:close/>
                    <a:moveTo>
                      <a:pt x="1864398" y="121387"/>
                    </a:moveTo>
                    <a:cubicBezTo>
                      <a:pt x="1857159" y="123673"/>
                      <a:pt x="1843348" y="99384"/>
                      <a:pt x="1852206" y="52711"/>
                    </a:cubicBezTo>
                    <a:cubicBezTo>
                      <a:pt x="1852492" y="67094"/>
                      <a:pt x="1861255" y="96717"/>
                      <a:pt x="1866589" y="85763"/>
                    </a:cubicBezTo>
                    <a:cubicBezTo>
                      <a:pt x="1856683" y="105385"/>
                      <a:pt x="1868399" y="99479"/>
                      <a:pt x="1864398" y="121387"/>
                    </a:cubicBezTo>
                    <a:close/>
                    <a:moveTo>
                      <a:pt x="1778863" y="453524"/>
                    </a:moveTo>
                    <a:cubicBezTo>
                      <a:pt x="1781055" y="442189"/>
                      <a:pt x="1783341" y="430854"/>
                      <a:pt x="1785531" y="419424"/>
                    </a:cubicBezTo>
                    <a:cubicBezTo>
                      <a:pt x="1789437" y="422186"/>
                      <a:pt x="1791913" y="427901"/>
                      <a:pt x="1791246" y="439903"/>
                    </a:cubicBezTo>
                    <a:cubicBezTo>
                      <a:pt x="1785912" y="426663"/>
                      <a:pt x="1784197" y="466573"/>
                      <a:pt x="1778863" y="453524"/>
                    </a:cubicBezTo>
                    <a:close/>
                    <a:moveTo>
                      <a:pt x="1787055" y="301600"/>
                    </a:moveTo>
                    <a:cubicBezTo>
                      <a:pt x="1799247" y="284169"/>
                      <a:pt x="1799723" y="298647"/>
                      <a:pt x="1805439" y="317602"/>
                    </a:cubicBezTo>
                    <a:cubicBezTo>
                      <a:pt x="1792294" y="339700"/>
                      <a:pt x="1780388" y="383705"/>
                      <a:pt x="1766957" y="403422"/>
                    </a:cubicBezTo>
                    <a:cubicBezTo>
                      <a:pt x="1766386" y="368465"/>
                      <a:pt x="1772101" y="341986"/>
                      <a:pt x="1777721" y="288931"/>
                    </a:cubicBezTo>
                    <a:cubicBezTo>
                      <a:pt x="1780769" y="283407"/>
                      <a:pt x="1797342" y="267691"/>
                      <a:pt x="1788294" y="283788"/>
                    </a:cubicBezTo>
                    <a:cubicBezTo>
                      <a:pt x="1784484" y="284359"/>
                      <a:pt x="1785150" y="297504"/>
                      <a:pt x="1787055" y="301600"/>
                    </a:cubicBezTo>
                    <a:close/>
                    <a:moveTo>
                      <a:pt x="1796294" y="195396"/>
                    </a:moveTo>
                    <a:cubicBezTo>
                      <a:pt x="1801438" y="197587"/>
                      <a:pt x="1805629" y="183204"/>
                      <a:pt x="1811058" y="191967"/>
                    </a:cubicBezTo>
                    <a:cubicBezTo>
                      <a:pt x="1808963" y="206826"/>
                      <a:pt x="1807344" y="246926"/>
                      <a:pt x="1801533" y="252165"/>
                    </a:cubicBezTo>
                    <a:cubicBezTo>
                      <a:pt x="1804676" y="223590"/>
                      <a:pt x="1796390" y="217494"/>
                      <a:pt x="1796294" y="195396"/>
                    </a:cubicBezTo>
                    <a:close/>
                    <a:moveTo>
                      <a:pt x="1694853" y="713937"/>
                    </a:moveTo>
                    <a:cubicBezTo>
                      <a:pt x="1701330" y="707746"/>
                      <a:pt x="1706474" y="682314"/>
                      <a:pt x="1713427" y="684314"/>
                    </a:cubicBezTo>
                    <a:cubicBezTo>
                      <a:pt x="1706188" y="707365"/>
                      <a:pt x="1705712" y="743750"/>
                      <a:pt x="1701616" y="743750"/>
                    </a:cubicBezTo>
                    <a:cubicBezTo>
                      <a:pt x="1704378" y="724129"/>
                      <a:pt x="1688281" y="740131"/>
                      <a:pt x="1694853" y="713937"/>
                    </a:cubicBezTo>
                    <a:close/>
                    <a:moveTo>
                      <a:pt x="1792675" y="166630"/>
                    </a:moveTo>
                    <a:cubicBezTo>
                      <a:pt x="1801057" y="172631"/>
                      <a:pt x="1797342" y="149390"/>
                      <a:pt x="1801628" y="133483"/>
                    </a:cubicBezTo>
                    <a:cubicBezTo>
                      <a:pt x="1803819" y="134436"/>
                      <a:pt x="1805915" y="135198"/>
                      <a:pt x="1808105" y="136055"/>
                    </a:cubicBezTo>
                    <a:cubicBezTo>
                      <a:pt x="1803629" y="157201"/>
                      <a:pt x="1798771" y="160725"/>
                      <a:pt x="1799628" y="178442"/>
                    </a:cubicBezTo>
                    <a:cubicBezTo>
                      <a:pt x="1796771" y="175679"/>
                      <a:pt x="1791056" y="178346"/>
                      <a:pt x="1792675" y="166630"/>
                    </a:cubicBezTo>
                    <a:close/>
                    <a:moveTo>
                      <a:pt x="831031" y="4567467"/>
                    </a:moveTo>
                    <a:cubicBezTo>
                      <a:pt x="841699" y="4568228"/>
                      <a:pt x="865321" y="4556799"/>
                      <a:pt x="860177" y="4593375"/>
                    </a:cubicBezTo>
                    <a:cubicBezTo>
                      <a:pt x="851224" y="4602328"/>
                      <a:pt x="835222" y="4583087"/>
                      <a:pt x="831031" y="4567467"/>
                    </a:cubicBezTo>
                    <a:close/>
                    <a:moveTo>
                      <a:pt x="659962" y="4906652"/>
                    </a:moveTo>
                    <a:cubicBezTo>
                      <a:pt x="675202" y="4907890"/>
                      <a:pt x="679012" y="4890840"/>
                      <a:pt x="698443" y="4881601"/>
                    </a:cubicBezTo>
                    <a:cubicBezTo>
                      <a:pt x="696062" y="4902556"/>
                      <a:pt x="694824" y="4921701"/>
                      <a:pt x="686346" y="4950276"/>
                    </a:cubicBezTo>
                    <a:cubicBezTo>
                      <a:pt x="671487" y="4943418"/>
                      <a:pt x="658152" y="4934465"/>
                      <a:pt x="659962" y="4906652"/>
                    </a:cubicBezTo>
                    <a:close/>
                    <a:moveTo>
                      <a:pt x="587953" y="5102867"/>
                    </a:moveTo>
                    <a:cubicBezTo>
                      <a:pt x="601764" y="5115821"/>
                      <a:pt x="621195" y="5084864"/>
                      <a:pt x="611099" y="5127346"/>
                    </a:cubicBezTo>
                    <a:cubicBezTo>
                      <a:pt x="596907" y="5119440"/>
                      <a:pt x="581476" y="5141633"/>
                      <a:pt x="587953" y="5102867"/>
                    </a:cubicBezTo>
                    <a:close/>
                    <a:moveTo>
                      <a:pt x="723399" y="4590993"/>
                    </a:moveTo>
                    <a:lnTo>
                      <a:pt x="708635" y="4586707"/>
                    </a:lnTo>
                    <a:cubicBezTo>
                      <a:pt x="722922" y="4544511"/>
                      <a:pt x="723875" y="4550417"/>
                      <a:pt x="736257" y="4504411"/>
                    </a:cubicBezTo>
                    <a:lnTo>
                      <a:pt x="750926" y="4508697"/>
                    </a:lnTo>
                    <a:cubicBezTo>
                      <a:pt x="737210" y="4547940"/>
                      <a:pt x="719303" y="4549464"/>
                      <a:pt x="723399" y="4590993"/>
                    </a:cubicBezTo>
                    <a:close/>
                    <a:moveTo>
                      <a:pt x="1343095" y="1829886"/>
                    </a:moveTo>
                    <a:cubicBezTo>
                      <a:pt x="1332617" y="1831124"/>
                      <a:pt x="1325569" y="1850460"/>
                      <a:pt x="1319759" y="1830648"/>
                    </a:cubicBezTo>
                    <a:cubicBezTo>
                      <a:pt x="1315949" y="1847603"/>
                      <a:pt x="1312044" y="1864652"/>
                      <a:pt x="1308234" y="1881512"/>
                    </a:cubicBezTo>
                    <a:cubicBezTo>
                      <a:pt x="1291565" y="1901990"/>
                      <a:pt x="1285183" y="1859699"/>
                      <a:pt x="1250512" y="1879226"/>
                    </a:cubicBezTo>
                    <a:cubicBezTo>
                      <a:pt x="1253084" y="1882083"/>
                      <a:pt x="1252512" y="1890179"/>
                      <a:pt x="1251940" y="1898180"/>
                    </a:cubicBezTo>
                    <a:cubicBezTo>
                      <a:pt x="1245845" y="1890370"/>
                      <a:pt x="1246797" y="1871224"/>
                      <a:pt x="1253084" y="1843602"/>
                    </a:cubicBezTo>
                    <a:cubicBezTo>
                      <a:pt x="1263180" y="1821504"/>
                      <a:pt x="1266419" y="1849889"/>
                      <a:pt x="1266990" y="1821123"/>
                    </a:cubicBezTo>
                    <a:cubicBezTo>
                      <a:pt x="1282897" y="1816741"/>
                      <a:pt x="1279754" y="1870844"/>
                      <a:pt x="1295184" y="1849508"/>
                    </a:cubicBezTo>
                    <a:cubicBezTo>
                      <a:pt x="1289946" y="1811217"/>
                      <a:pt x="1275848" y="1815789"/>
                      <a:pt x="1274134" y="1777975"/>
                    </a:cubicBezTo>
                    <a:cubicBezTo>
                      <a:pt x="1264800" y="1778832"/>
                      <a:pt x="1260322" y="1812646"/>
                      <a:pt x="1264323" y="1820170"/>
                    </a:cubicBezTo>
                    <a:cubicBezTo>
                      <a:pt x="1254608" y="1814741"/>
                      <a:pt x="1238225" y="1820266"/>
                      <a:pt x="1246226" y="1786452"/>
                    </a:cubicBezTo>
                    <a:cubicBezTo>
                      <a:pt x="1254322" y="1789786"/>
                      <a:pt x="1253084" y="1804740"/>
                      <a:pt x="1262228" y="1791977"/>
                    </a:cubicBezTo>
                    <a:cubicBezTo>
                      <a:pt x="1272419" y="1761306"/>
                      <a:pt x="1261275" y="1765592"/>
                      <a:pt x="1268800" y="1739303"/>
                    </a:cubicBezTo>
                    <a:cubicBezTo>
                      <a:pt x="1279182" y="1763306"/>
                      <a:pt x="1298232" y="1774070"/>
                      <a:pt x="1310424" y="1745114"/>
                    </a:cubicBezTo>
                    <a:cubicBezTo>
                      <a:pt x="1299851" y="1732064"/>
                      <a:pt x="1279468" y="1751972"/>
                      <a:pt x="1284612" y="1708442"/>
                    </a:cubicBezTo>
                    <a:cubicBezTo>
                      <a:pt x="1293851" y="1697870"/>
                      <a:pt x="1298137" y="1710538"/>
                      <a:pt x="1300328" y="1677391"/>
                    </a:cubicBezTo>
                    <a:cubicBezTo>
                      <a:pt x="1310329" y="1674819"/>
                      <a:pt x="1320711" y="1676438"/>
                      <a:pt x="1329093" y="1651197"/>
                    </a:cubicBezTo>
                    <a:cubicBezTo>
                      <a:pt x="1310900" y="1657103"/>
                      <a:pt x="1294137" y="1685011"/>
                      <a:pt x="1275372" y="1686820"/>
                    </a:cubicBezTo>
                    <a:cubicBezTo>
                      <a:pt x="1279372" y="1664437"/>
                      <a:pt x="1293565" y="1624146"/>
                      <a:pt x="1300994" y="1613573"/>
                    </a:cubicBezTo>
                    <a:cubicBezTo>
                      <a:pt x="1309186" y="1612621"/>
                      <a:pt x="1287088" y="1642720"/>
                      <a:pt x="1295756" y="1648244"/>
                    </a:cubicBezTo>
                    <a:cubicBezTo>
                      <a:pt x="1312710" y="1618717"/>
                      <a:pt x="1330236" y="1617098"/>
                      <a:pt x="1342619" y="1628718"/>
                    </a:cubicBezTo>
                    <a:cubicBezTo>
                      <a:pt x="1335189" y="1617955"/>
                      <a:pt x="1334903" y="1649578"/>
                      <a:pt x="1336809" y="1654055"/>
                    </a:cubicBezTo>
                    <a:cubicBezTo>
                      <a:pt x="1344238" y="1651292"/>
                      <a:pt x="1351477" y="1646244"/>
                      <a:pt x="1359573" y="1653197"/>
                    </a:cubicBezTo>
                    <a:cubicBezTo>
                      <a:pt x="1357001" y="1664532"/>
                      <a:pt x="1354525" y="1675772"/>
                      <a:pt x="1351953" y="1687011"/>
                    </a:cubicBezTo>
                    <a:cubicBezTo>
                      <a:pt x="1346810" y="1687297"/>
                      <a:pt x="1340713" y="1673771"/>
                      <a:pt x="1337665" y="1700060"/>
                    </a:cubicBezTo>
                    <a:cubicBezTo>
                      <a:pt x="1343857" y="1702537"/>
                      <a:pt x="1348715" y="1688249"/>
                      <a:pt x="1355382" y="1697298"/>
                    </a:cubicBezTo>
                    <a:cubicBezTo>
                      <a:pt x="1343476" y="1736541"/>
                      <a:pt x="1368432" y="1714634"/>
                      <a:pt x="1361859" y="1745304"/>
                    </a:cubicBezTo>
                    <a:cubicBezTo>
                      <a:pt x="1353953" y="1765116"/>
                      <a:pt x="1355668" y="1724444"/>
                      <a:pt x="1346619" y="1749114"/>
                    </a:cubicBezTo>
                    <a:cubicBezTo>
                      <a:pt x="1335570" y="1779785"/>
                      <a:pt x="1350238" y="1767878"/>
                      <a:pt x="1342523" y="1793215"/>
                    </a:cubicBezTo>
                    <a:cubicBezTo>
                      <a:pt x="1337856" y="1789500"/>
                      <a:pt x="1334427" y="1800549"/>
                      <a:pt x="1329950" y="1797882"/>
                    </a:cubicBezTo>
                    <a:cubicBezTo>
                      <a:pt x="1332141" y="1782928"/>
                      <a:pt x="1338714" y="1777689"/>
                      <a:pt x="1335666" y="1772450"/>
                    </a:cubicBezTo>
                    <a:cubicBezTo>
                      <a:pt x="1330141" y="1778165"/>
                      <a:pt x="1325188" y="1791691"/>
                      <a:pt x="1320807" y="1812836"/>
                    </a:cubicBezTo>
                    <a:cubicBezTo>
                      <a:pt x="1326236" y="1812836"/>
                      <a:pt x="1324521" y="1824457"/>
                      <a:pt x="1329665" y="1825028"/>
                    </a:cubicBezTo>
                    <a:cubicBezTo>
                      <a:pt x="1340142" y="1816265"/>
                      <a:pt x="1349191" y="1789976"/>
                      <a:pt x="1359763" y="1780928"/>
                    </a:cubicBezTo>
                    <a:cubicBezTo>
                      <a:pt x="1352525" y="1815980"/>
                      <a:pt x="1344143" y="1792834"/>
                      <a:pt x="1343095" y="1829886"/>
                    </a:cubicBezTo>
                    <a:close/>
                    <a:moveTo>
                      <a:pt x="1353191" y="1632338"/>
                    </a:moveTo>
                    <a:cubicBezTo>
                      <a:pt x="1344524" y="1627385"/>
                      <a:pt x="1343190" y="1610240"/>
                      <a:pt x="1338237" y="1599381"/>
                    </a:cubicBezTo>
                    <a:cubicBezTo>
                      <a:pt x="1345381" y="1592809"/>
                      <a:pt x="1350905" y="1563472"/>
                      <a:pt x="1358907" y="1570330"/>
                    </a:cubicBezTo>
                    <a:cubicBezTo>
                      <a:pt x="1356525" y="1606334"/>
                      <a:pt x="1367669" y="1570520"/>
                      <a:pt x="1376337" y="1567472"/>
                    </a:cubicBezTo>
                    <a:cubicBezTo>
                      <a:pt x="1362907" y="1604715"/>
                      <a:pt x="1368527" y="1599000"/>
                      <a:pt x="1381005" y="1596619"/>
                    </a:cubicBezTo>
                    <a:cubicBezTo>
                      <a:pt x="1368812" y="1645577"/>
                      <a:pt x="1362716" y="1560900"/>
                      <a:pt x="1353191" y="1632338"/>
                    </a:cubicBezTo>
                    <a:close/>
                    <a:moveTo>
                      <a:pt x="1306900" y="1926660"/>
                    </a:moveTo>
                    <a:cubicBezTo>
                      <a:pt x="1312996" y="1916754"/>
                      <a:pt x="1321663" y="1929899"/>
                      <a:pt x="1319473" y="1949425"/>
                    </a:cubicBezTo>
                    <a:cubicBezTo>
                      <a:pt x="1311567" y="1952949"/>
                      <a:pt x="1297756" y="1962569"/>
                      <a:pt x="1306900" y="1926660"/>
                    </a:cubicBezTo>
                    <a:close/>
                    <a:moveTo>
                      <a:pt x="1309757" y="1552423"/>
                    </a:moveTo>
                    <a:cubicBezTo>
                      <a:pt x="1314139" y="1574711"/>
                      <a:pt x="1321378" y="1592142"/>
                      <a:pt x="1330998" y="1605953"/>
                    </a:cubicBezTo>
                    <a:cubicBezTo>
                      <a:pt x="1311091" y="1621765"/>
                      <a:pt x="1299851" y="1604524"/>
                      <a:pt x="1293565" y="1574045"/>
                    </a:cubicBezTo>
                    <a:cubicBezTo>
                      <a:pt x="1290231" y="1591475"/>
                      <a:pt x="1296708" y="1593095"/>
                      <a:pt x="1293375" y="1610525"/>
                    </a:cubicBezTo>
                    <a:cubicBezTo>
                      <a:pt x="1281468" y="1594714"/>
                      <a:pt x="1286135" y="1605287"/>
                      <a:pt x="1275848" y="1613383"/>
                    </a:cubicBezTo>
                    <a:cubicBezTo>
                      <a:pt x="1281087" y="1596714"/>
                      <a:pt x="1275753" y="1587951"/>
                      <a:pt x="1280135" y="1559852"/>
                    </a:cubicBezTo>
                    <a:cubicBezTo>
                      <a:pt x="1292422" y="1567758"/>
                      <a:pt x="1304233" y="1568711"/>
                      <a:pt x="1313853" y="1535468"/>
                    </a:cubicBezTo>
                    <a:cubicBezTo>
                      <a:pt x="1309757" y="1531944"/>
                      <a:pt x="1298994" y="1539278"/>
                      <a:pt x="1307567" y="1514799"/>
                    </a:cubicBezTo>
                    <a:cubicBezTo>
                      <a:pt x="1310424" y="1521752"/>
                      <a:pt x="1327284" y="1520133"/>
                      <a:pt x="1333760" y="1533659"/>
                    </a:cubicBezTo>
                    <a:cubicBezTo>
                      <a:pt x="1342619" y="1523372"/>
                      <a:pt x="1334903" y="1504988"/>
                      <a:pt x="1344714" y="1510132"/>
                    </a:cubicBezTo>
                    <a:cubicBezTo>
                      <a:pt x="1338523" y="1551375"/>
                      <a:pt x="1356906" y="1520324"/>
                      <a:pt x="1359383" y="1543088"/>
                    </a:cubicBezTo>
                    <a:cubicBezTo>
                      <a:pt x="1343000" y="1594523"/>
                      <a:pt x="1322902" y="1535945"/>
                      <a:pt x="1309757" y="1552423"/>
                    </a:cubicBezTo>
                    <a:close/>
                    <a:moveTo>
                      <a:pt x="1466730" y="931488"/>
                    </a:moveTo>
                    <a:cubicBezTo>
                      <a:pt x="1470254" y="901675"/>
                      <a:pt x="1486541" y="901198"/>
                      <a:pt x="1484637" y="919867"/>
                    </a:cubicBezTo>
                    <a:cubicBezTo>
                      <a:pt x="1478731" y="925964"/>
                      <a:pt x="1473302" y="941299"/>
                      <a:pt x="1466730" y="931488"/>
                    </a:cubicBezTo>
                    <a:close/>
                    <a:moveTo>
                      <a:pt x="665582" y="4284479"/>
                    </a:moveTo>
                    <a:cubicBezTo>
                      <a:pt x="669773" y="4267619"/>
                      <a:pt x="673964" y="4250760"/>
                      <a:pt x="678155" y="4233901"/>
                    </a:cubicBezTo>
                    <a:lnTo>
                      <a:pt x="688823" y="4237044"/>
                    </a:lnTo>
                    <a:cubicBezTo>
                      <a:pt x="682632" y="4262952"/>
                      <a:pt x="674916" y="4279145"/>
                      <a:pt x="665582" y="4284479"/>
                    </a:cubicBezTo>
                    <a:close/>
                    <a:moveTo>
                      <a:pt x="1445679" y="978542"/>
                    </a:moveTo>
                    <a:cubicBezTo>
                      <a:pt x="1453680" y="979685"/>
                      <a:pt x="1444536" y="1010927"/>
                      <a:pt x="1445488" y="1024357"/>
                    </a:cubicBezTo>
                    <a:cubicBezTo>
                      <a:pt x="1439774" y="1034834"/>
                      <a:pt x="1430820" y="1033025"/>
                      <a:pt x="1435487" y="1011403"/>
                    </a:cubicBezTo>
                    <a:cubicBezTo>
                      <a:pt x="1439202" y="1008355"/>
                      <a:pt x="1442917" y="1004450"/>
                      <a:pt x="1446441" y="997211"/>
                    </a:cubicBezTo>
                    <a:cubicBezTo>
                      <a:pt x="1443774" y="995210"/>
                      <a:pt x="1441488" y="992543"/>
                      <a:pt x="1445679" y="978542"/>
                    </a:cubicBezTo>
                    <a:close/>
                    <a:moveTo>
                      <a:pt x="1268419" y="1656531"/>
                    </a:moveTo>
                    <a:cubicBezTo>
                      <a:pt x="1271086" y="1645291"/>
                      <a:pt x="1273753" y="1634052"/>
                      <a:pt x="1276420" y="1622717"/>
                    </a:cubicBezTo>
                    <a:cubicBezTo>
                      <a:pt x="1279944" y="1623956"/>
                      <a:pt x="1283373" y="1625194"/>
                      <a:pt x="1286802" y="1626432"/>
                    </a:cubicBezTo>
                    <a:cubicBezTo>
                      <a:pt x="1281754" y="1653483"/>
                      <a:pt x="1275658" y="1663484"/>
                      <a:pt x="1268419" y="1656531"/>
                    </a:cubicBezTo>
                    <a:close/>
                    <a:moveTo>
                      <a:pt x="1418533" y="995591"/>
                    </a:moveTo>
                    <a:cubicBezTo>
                      <a:pt x="1416913" y="976922"/>
                      <a:pt x="1446727" y="925106"/>
                      <a:pt x="1440536" y="967302"/>
                    </a:cubicBezTo>
                    <a:cubicBezTo>
                      <a:pt x="1433297" y="977684"/>
                      <a:pt x="1426344" y="996734"/>
                      <a:pt x="1418533" y="995591"/>
                    </a:cubicBezTo>
                    <a:close/>
                    <a:moveTo>
                      <a:pt x="1197362" y="1869510"/>
                    </a:moveTo>
                    <a:cubicBezTo>
                      <a:pt x="1196410" y="1876368"/>
                      <a:pt x="1197267" y="1880178"/>
                      <a:pt x="1200696" y="1879892"/>
                    </a:cubicBezTo>
                    <a:cubicBezTo>
                      <a:pt x="1198029" y="1891132"/>
                      <a:pt x="1195267" y="1902466"/>
                      <a:pt x="1192600" y="1913706"/>
                    </a:cubicBezTo>
                    <a:cubicBezTo>
                      <a:pt x="1184409" y="1917230"/>
                      <a:pt x="1189838" y="1873511"/>
                      <a:pt x="1197362" y="1869510"/>
                    </a:cubicBezTo>
                    <a:close/>
                    <a:moveTo>
                      <a:pt x="1288041" y="1388212"/>
                    </a:moveTo>
                    <a:cubicBezTo>
                      <a:pt x="1293565" y="1360780"/>
                      <a:pt x="1310329" y="1343825"/>
                      <a:pt x="1304614" y="1376020"/>
                    </a:cubicBezTo>
                    <a:cubicBezTo>
                      <a:pt x="1298994" y="1377734"/>
                      <a:pt x="1293946" y="1391831"/>
                      <a:pt x="1288041" y="1388212"/>
                    </a:cubicBezTo>
                    <a:close/>
                    <a:moveTo>
                      <a:pt x="1277087" y="1365733"/>
                    </a:moveTo>
                    <a:cubicBezTo>
                      <a:pt x="1280706" y="1349731"/>
                      <a:pt x="1270229" y="1356874"/>
                      <a:pt x="1275753" y="1337634"/>
                    </a:cubicBezTo>
                    <a:cubicBezTo>
                      <a:pt x="1280421" y="1331633"/>
                      <a:pt x="1285183" y="1328966"/>
                      <a:pt x="1290231" y="1333824"/>
                    </a:cubicBezTo>
                    <a:cubicBezTo>
                      <a:pt x="1286326" y="1353255"/>
                      <a:pt x="1282040" y="1365352"/>
                      <a:pt x="1277087" y="1365733"/>
                    </a:cubicBezTo>
                    <a:close/>
                    <a:moveTo>
                      <a:pt x="647103" y="3249492"/>
                    </a:moveTo>
                    <a:cubicBezTo>
                      <a:pt x="632911" y="3287401"/>
                      <a:pt x="623862" y="3290355"/>
                      <a:pt x="617861" y="3267113"/>
                    </a:cubicBezTo>
                    <a:cubicBezTo>
                      <a:pt x="608717" y="3291402"/>
                      <a:pt x="599764" y="3317120"/>
                      <a:pt x="588715" y="3321501"/>
                    </a:cubicBezTo>
                    <a:cubicBezTo>
                      <a:pt x="589286" y="3297593"/>
                      <a:pt x="564712" y="3321311"/>
                      <a:pt x="560616" y="3284258"/>
                    </a:cubicBezTo>
                    <a:cubicBezTo>
                      <a:pt x="549948" y="3293021"/>
                      <a:pt x="540614" y="3316262"/>
                      <a:pt x="529374" y="3319596"/>
                    </a:cubicBezTo>
                    <a:cubicBezTo>
                      <a:pt x="539090" y="3284258"/>
                      <a:pt x="548615" y="3274733"/>
                      <a:pt x="550996" y="3244063"/>
                    </a:cubicBezTo>
                    <a:cubicBezTo>
                      <a:pt x="562140" y="3254064"/>
                      <a:pt x="570141" y="3226251"/>
                      <a:pt x="578047" y="3198152"/>
                    </a:cubicBezTo>
                    <a:cubicBezTo>
                      <a:pt x="613956" y="3161005"/>
                      <a:pt x="627291" y="3215964"/>
                      <a:pt x="657771" y="3198057"/>
                    </a:cubicBezTo>
                    <a:cubicBezTo>
                      <a:pt x="652818" y="3235967"/>
                      <a:pt x="628244" y="3230823"/>
                      <a:pt x="632149" y="3253588"/>
                    </a:cubicBezTo>
                    <a:cubicBezTo>
                      <a:pt x="638435" y="3234252"/>
                      <a:pt x="645865" y="3237109"/>
                      <a:pt x="647103" y="3249492"/>
                    </a:cubicBezTo>
                    <a:close/>
                    <a:moveTo>
                      <a:pt x="642055" y="3293688"/>
                    </a:moveTo>
                    <a:cubicBezTo>
                      <a:pt x="649961" y="3268066"/>
                      <a:pt x="658248" y="3247397"/>
                      <a:pt x="666725" y="3228728"/>
                    </a:cubicBezTo>
                    <a:cubicBezTo>
                      <a:pt x="697014" y="3279020"/>
                      <a:pt x="732066" y="3200724"/>
                      <a:pt x="734352" y="3287401"/>
                    </a:cubicBezTo>
                    <a:cubicBezTo>
                      <a:pt x="730161" y="3287592"/>
                      <a:pt x="725589" y="3283115"/>
                      <a:pt x="722446" y="3292736"/>
                    </a:cubicBezTo>
                    <a:cubicBezTo>
                      <a:pt x="749497" y="3283115"/>
                      <a:pt x="757212" y="3301594"/>
                      <a:pt x="792169" y="3305785"/>
                    </a:cubicBezTo>
                    <a:cubicBezTo>
                      <a:pt x="779977" y="3335122"/>
                      <a:pt x="765690" y="3346647"/>
                      <a:pt x="751116" y="3356553"/>
                    </a:cubicBezTo>
                    <a:cubicBezTo>
                      <a:pt x="752069" y="3339884"/>
                      <a:pt x="768071" y="3331312"/>
                      <a:pt x="759879" y="3322739"/>
                    </a:cubicBezTo>
                    <a:cubicBezTo>
                      <a:pt x="749211" y="3337884"/>
                      <a:pt x="741782" y="3338265"/>
                      <a:pt x="735114" y="3324168"/>
                    </a:cubicBezTo>
                    <a:cubicBezTo>
                      <a:pt x="715874" y="3364840"/>
                      <a:pt x="694347" y="3369317"/>
                      <a:pt x="671963" y="3365316"/>
                    </a:cubicBezTo>
                    <a:cubicBezTo>
                      <a:pt x="649675" y="3361125"/>
                      <a:pt x="626720" y="3347885"/>
                      <a:pt x="604241" y="3354267"/>
                    </a:cubicBezTo>
                    <a:cubicBezTo>
                      <a:pt x="615385" y="3315500"/>
                      <a:pt x="635387" y="3319406"/>
                      <a:pt x="637007" y="3273495"/>
                    </a:cubicBezTo>
                    <a:cubicBezTo>
                      <a:pt x="643960" y="3273305"/>
                      <a:pt x="640245" y="3287116"/>
                      <a:pt x="642055" y="3293688"/>
                    </a:cubicBezTo>
                    <a:close/>
                    <a:moveTo>
                      <a:pt x="525659" y="3906050"/>
                    </a:moveTo>
                    <a:cubicBezTo>
                      <a:pt x="531755" y="3872903"/>
                      <a:pt x="550901" y="3878999"/>
                      <a:pt x="539471" y="3910527"/>
                    </a:cubicBezTo>
                    <a:cubicBezTo>
                      <a:pt x="534803" y="3909098"/>
                      <a:pt x="530232" y="3907574"/>
                      <a:pt x="525659" y="3906050"/>
                    </a:cubicBezTo>
                    <a:close/>
                    <a:moveTo>
                      <a:pt x="1078776" y="1864271"/>
                    </a:moveTo>
                    <a:cubicBezTo>
                      <a:pt x="1059726" y="1852746"/>
                      <a:pt x="1094588" y="1798930"/>
                      <a:pt x="1078776" y="1864271"/>
                    </a:cubicBezTo>
                    <a:lnTo>
                      <a:pt x="1078776" y="1864271"/>
                    </a:lnTo>
                    <a:close/>
                    <a:moveTo>
                      <a:pt x="1051725" y="1900752"/>
                    </a:moveTo>
                    <a:cubicBezTo>
                      <a:pt x="1057154" y="1868939"/>
                      <a:pt x="1073633" y="1871891"/>
                      <a:pt x="1067442" y="1897037"/>
                    </a:cubicBezTo>
                    <a:cubicBezTo>
                      <a:pt x="1061631" y="1887417"/>
                      <a:pt x="1057345" y="1906372"/>
                      <a:pt x="1051725" y="1900752"/>
                    </a:cubicBezTo>
                    <a:close/>
                    <a:moveTo>
                      <a:pt x="494703" y="4005682"/>
                    </a:moveTo>
                    <a:cubicBezTo>
                      <a:pt x="486798" y="3999014"/>
                      <a:pt x="481940" y="3988823"/>
                      <a:pt x="480701" y="3973773"/>
                    </a:cubicBezTo>
                    <a:cubicBezTo>
                      <a:pt x="491274" y="3978059"/>
                      <a:pt x="497846" y="3950532"/>
                      <a:pt x="509562" y="3964915"/>
                    </a:cubicBezTo>
                    <a:cubicBezTo>
                      <a:pt x="505466" y="3984632"/>
                      <a:pt x="500228" y="3997014"/>
                      <a:pt x="494703" y="4005682"/>
                    </a:cubicBezTo>
                    <a:close/>
                    <a:moveTo>
                      <a:pt x="414026" y="3915194"/>
                    </a:moveTo>
                    <a:cubicBezTo>
                      <a:pt x="422408" y="3885000"/>
                      <a:pt x="407264" y="3884048"/>
                      <a:pt x="393643" y="3881095"/>
                    </a:cubicBezTo>
                    <a:cubicBezTo>
                      <a:pt x="403358" y="3848043"/>
                      <a:pt x="418408" y="3864521"/>
                      <a:pt x="427552" y="3828041"/>
                    </a:cubicBezTo>
                    <a:cubicBezTo>
                      <a:pt x="433553" y="3836708"/>
                      <a:pt x="458508" y="3821659"/>
                      <a:pt x="446697" y="3852615"/>
                    </a:cubicBezTo>
                    <a:cubicBezTo>
                      <a:pt x="438410" y="3873094"/>
                      <a:pt x="443935" y="3818516"/>
                      <a:pt x="430600" y="3856520"/>
                    </a:cubicBezTo>
                    <a:cubicBezTo>
                      <a:pt x="434982" y="3872618"/>
                      <a:pt x="438506" y="3889953"/>
                      <a:pt x="436982" y="3913670"/>
                    </a:cubicBezTo>
                    <a:cubicBezTo>
                      <a:pt x="429076" y="3910718"/>
                      <a:pt x="422790" y="3924815"/>
                      <a:pt x="414026" y="3915194"/>
                    </a:cubicBezTo>
                    <a:close/>
                    <a:moveTo>
                      <a:pt x="932472" y="1930089"/>
                    </a:moveTo>
                    <a:cubicBezTo>
                      <a:pt x="938663" y="1903705"/>
                      <a:pt x="954570" y="1900752"/>
                      <a:pt x="948093" y="1926660"/>
                    </a:cubicBezTo>
                    <a:cubicBezTo>
                      <a:pt x="943045" y="1932661"/>
                      <a:pt x="937901" y="1935042"/>
                      <a:pt x="932472" y="1930089"/>
                    </a:cubicBezTo>
                    <a:close/>
                    <a:moveTo>
                      <a:pt x="892372" y="2054009"/>
                    </a:moveTo>
                    <a:cubicBezTo>
                      <a:pt x="886276" y="2079917"/>
                      <a:pt x="878751" y="2068106"/>
                      <a:pt x="871893" y="2074012"/>
                    </a:cubicBezTo>
                    <a:cubicBezTo>
                      <a:pt x="877608" y="2039817"/>
                      <a:pt x="885228" y="2051533"/>
                      <a:pt x="892372" y="2054009"/>
                    </a:cubicBezTo>
                    <a:close/>
                    <a:moveTo>
                      <a:pt x="847985" y="2000003"/>
                    </a:moveTo>
                    <a:cubicBezTo>
                      <a:pt x="855891" y="1993145"/>
                      <a:pt x="876846" y="1971332"/>
                      <a:pt x="876846" y="1992383"/>
                    </a:cubicBezTo>
                    <a:cubicBezTo>
                      <a:pt x="869988" y="1990859"/>
                      <a:pt x="868464" y="2019910"/>
                      <a:pt x="872369" y="2018672"/>
                    </a:cubicBezTo>
                    <a:cubicBezTo>
                      <a:pt x="889895" y="1990573"/>
                      <a:pt x="921804" y="2000003"/>
                      <a:pt x="902754" y="2048580"/>
                    </a:cubicBezTo>
                    <a:cubicBezTo>
                      <a:pt x="899135" y="2014290"/>
                      <a:pt x="879418" y="2026291"/>
                      <a:pt x="862654" y="2042674"/>
                    </a:cubicBezTo>
                    <a:cubicBezTo>
                      <a:pt x="864559" y="2054771"/>
                      <a:pt x="875132" y="2054200"/>
                      <a:pt x="871798" y="2074012"/>
                    </a:cubicBezTo>
                    <a:cubicBezTo>
                      <a:pt x="844557" y="2123637"/>
                      <a:pt x="827411" y="2098777"/>
                      <a:pt x="810743" y="2088204"/>
                    </a:cubicBezTo>
                    <a:cubicBezTo>
                      <a:pt x="828745" y="2028863"/>
                      <a:pt x="836841" y="2071440"/>
                      <a:pt x="852558" y="2057438"/>
                    </a:cubicBezTo>
                    <a:cubicBezTo>
                      <a:pt x="850271" y="2027816"/>
                      <a:pt x="858939" y="2035436"/>
                      <a:pt x="869417" y="2008099"/>
                    </a:cubicBezTo>
                    <a:cubicBezTo>
                      <a:pt x="864178" y="2013242"/>
                      <a:pt x="837794" y="2038484"/>
                      <a:pt x="847985" y="2000003"/>
                    </a:cubicBezTo>
                    <a:close/>
                    <a:moveTo>
                      <a:pt x="490036" y="3370555"/>
                    </a:moveTo>
                    <a:cubicBezTo>
                      <a:pt x="476415" y="3391034"/>
                      <a:pt x="472605" y="3409607"/>
                      <a:pt x="470510" y="3437706"/>
                    </a:cubicBezTo>
                    <a:cubicBezTo>
                      <a:pt x="451555" y="3444374"/>
                      <a:pt x="472700" y="3399892"/>
                      <a:pt x="455174" y="3404750"/>
                    </a:cubicBezTo>
                    <a:cubicBezTo>
                      <a:pt x="488321" y="3352076"/>
                      <a:pt x="484988" y="3316929"/>
                      <a:pt x="515944" y="3268923"/>
                    </a:cubicBezTo>
                    <a:cubicBezTo>
                      <a:pt x="524421" y="3278829"/>
                      <a:pt x="525945" y="3297879"/>
                      <a:pt x="520611" y="3325692"/>
                    </a:cubicBezTo>
                    <a:cubicBezTo>
                      <a:pt x="513182" y="3335979"/>
                      <a:pt x="503847" y="3323978"/>
                      <a:pt x="497275" y="3345409"/>
                    </a:cubicBezTo>
                    <a:cubicBezTo>
                      <a:pt x="500990" y="3362935"/>
                      <a:pt x="519849" y="3339980"/>
                      <a:pt x="512610" y="3378270"/>
                    </a:cubicBezTo>
                    <a:cubicBezTo>
                      <a:pt x="496894" y="3400844"/>
                      <a:pt x="498132" y="3382842"/>
                      <a:pt x="490036" y="3370555"/>
                    </a:cubicBezTo>
                    <a:close/>
                    <a:moveTo>
                      <a:pt x="813219" y="1986763"/>
                    </a:moveTo>
                    <a:cubicBezTo>
                      <a:pt x="823792" y="1993716"/>
                      <a:pt x="834841" y="1970475"/>
                      <a:pt x="832269" y="2003241"/>
                    </a:cubicBezTo>
                    <a:cubicBezTo>
                      <a:pt x="818839" y="2020958"/>
                      <a:pt x="813219" y="2010766"/>
                      <a:pt x="813219" y="1986763"/>
                    </a:cubicBezTo>
                    <a:close/>
                    <a:moveTo>
                      <a:pt x="4570070" y="1888560"/>
                    </a:moveTo>
                    <a:cubicBezTo>
                      <a:pt x="4573023" y="1861604"/>
                      <a:pt x="4565117" y="1861128"/>
                      <a:pt x="4563783" y="1844459"/>
                    </a:cubicBezTo>
                    <a:cubicBezTo>
                      <a:pt x="4572832" y="1831696"/>
                      <a:pt x="4581309" y="1847698"/>
                      <a:pt x="4599312" y="1850841"/>
                    </a:cubicBezTo>
                    <a:cubicBezTo>
                      <a:pt x="4591120" y="1895228"/>
                      <a:pt x="4577785" y="1851603"/>
                      <a:pt x="4570070" y="1888560"/>
                    </a:cubicBezTo>
                    <a:close/>
                    <a:moveTo>
                      <a:pt x="4543590" y="1995431"/>
                    </a:moveTo>
                    <a:cubicBezTo>
                      <a:pt x="4533875" y="1982000"/>
                      <a:pt x="4531970" y="1997526"/>
                      <a:pt x="4517587" y="1990859"/>
                    </a:cubicBezTo>
                    <a:cubicBezTo>
                      <a:pt x="4518349" y="1951139"/>
                      <a:pt x="4510634" y="1984477"/>
                      <a:pt x="4504823" y="1954283"/>
                    </a:cubicBezTo>
                    <a:cubicBezTo>
                      <a:pt x="4520540" y="1952759"/>
                      <a:pt x="4540733" y="1946377"/>
                      <a:pt x="4543590" y="1995431"/>
                    </a:cubicBezTo>
                    <a:close/>
                    <a:moveTo>
                      <a:pt x="4550353" y="1936566"/>
                    </a:moveTo>
                    <a:cubicBezTo>
                      <a:pt x="4544162" y="1944948"/>
                      <a:pt x="4534923" y="1944758"/>
                      <a:pt x="4527588" y="1949711"/>
                    </a:cubicBezTo>
                    <a:cubicBezTo>
                      <a:pt x="4521969" y="1940948"/>
                      <a:pt x="4517683" y="1928660"/>
                      <a:pt x="4514825" y="1912944"/>
                    </a:cubicBezTo>
                    <a:cubicBezTo>
                      <a:pt x="4523302" y="1904657"/>
                      <a:pt x="4546734" y="1919421"/>
                      <a:pt x="4527684" y="1932375"/>
                    </a:cubicBezTo>
                    <a:cubicBezTo>
                      <a:pt x="4539495" y="1942091"/>
                      <a:pt x="4545209" y="1896085"/>
                      <a:pt x="4550353" y="1936566"/>
                    </a:cubicBezTo>
                    <a:close/>
                  </a:path>
                </a:pathLst>
              </a:custGeom>
              <a:solidFill>
                <a:schemeClr val="accent2"/>
              </a:solidFill>
              <a:ln w="9525" cap="flat">
                <a:noFill/>
                <a:prstDash val="solid"/>
                <a:miter/>
              </a:ln>
            </p:spPr>
            <p:txBody>
              <a:bodyPr rtlCol="0" anchor="ctr"/>
              <a:lstStyle/>
              <a:p>
                <a:endParaRPr lang="en-US">
                  <a:solidFill>
                    <a:srgbClr val="272E3A"/>
                  </a:solidFill>
                  <a:latin typeface="Montserrat Light"/>
                </a:endParaRPr>
              </a:p>
            </p:txBody>
          </p:sp>
          <p:sp>
            <p:nvSpPr>
              <p:cNvPr id="74315" name="Freeform: Shape 74314">
                <a:extLst>
                  <a:ext uri="{FF2B5EF4-FFF2-40B4-BE49-F238E27FC236}">
                    <a16:creationId xmlns:a16="http://schemas.microsoft.com/office/drawing/2014/main" id="{70C149A6-9CC9-4BD6-BA73-EC4D6F299C27}"/>
                  </a:ext>
                </a:extLst>
              </p:cNvPr>
              <p:cNvSpPr/>
              <p:nvPr/>
            </p:nvSpPr>
            <p:spPr>
              <a:xfrm>
                <a:off x="17098898" y="6953914"/>
                <a:ext cx="75212" cy="98903"/>
              </a:xfrm>
              <a:custGeom>
                <a:avLst/>
                <a:gdLst>
                  <a:gd name="connsiteX0" fmla="*/ 53626 w 75212"/>
                  <a:gd name="connsiteY0" fmla="*/ 510 h 98903"/>
                  <a:gd name="connsiteX1" fmla="*/ 33814 w 75212"/>
                  <a:gd name="connsiteY1" fmla="*/ 22323 h 98903"/>
                  <a:gd name="connsiteX2" fmla="*/ 0 w 75212"/>
                  <a:gd name="connsiteY2" fmla="*/ 76329 h 98903"/>
                  <a:gd name="connsiteX3" fmla="*/ 19812 w 75212"/>
                  <a:gd name="connsiteY3" fmla="*/ 98904 h 98903"/>
                  <a:gd name="connsiteX4" fmla="*/ 73438 w 75212"/>
                  <a:gd name="connsiteY4" fmla="*/ 23180 h 98903"/>
                  <a:gd name="connsiteX5" fmla="*/ 53626 w 75212"/>
                  <a:gd name="connsiteY5" fmla="*/ 510 h 98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212" h="98903">
                    <a:moveTo>
                      <a:pt x="53626" y="510"/>
                    </a:moveTo>
                    <a:cubicBezTo>
                      <a:pt x="50768" y="23180"/>
                      <a:pt x="41720" y="20513"/>
                      <a:pt x="33814" y="22323"/>
                    </a:cubicBezTo>
                    <a:cubicBezTo>
                      <a:pt x="37529" y="66900"/>
                      <a:pt x="10192" y="47183"/>
                      <a:pt x="0" y="76329"/>
                    </a:cubicBezTo>
                    <a:cubicBezTo>
                      <a:pt x="1238" y="91284"/>
                      <a:pt x="14478" y="89474"/>
                      <a:pt x="19812" y="98904"/>
                    </a:cubicBezTo>
                    <a:cubicBezTo>
                      <a:pt x="25146" y="64137"/>
                      <a:pt x="54864" y="-442"/>
                      <a:pt x="73438" y="23180"/>
                    </a:cubicBezTo>
                    <a:cubicBezTo>
                      <a:pt x="80106" y="-17492"/>
                      <a:pt x="66770" y="9750"/>
                      <a:pt x="53626" y="51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16" name="Freeform: Shape 74315">
                <a:extLst>
                  <a:ext uri="{FF2B5EF4-FFF2-40B4-BE49-F238E27FC236}">
                    <a16:creationId xmlns:a16="http://schemas.microsoft.com/office/drawing/2014/main" id="{7BE7FF74-9A03-40EE-858E-1BC01BBD7C6A}"/>
                  </a:ext>
                </a:extLst>
              </p:cNvPr>
              <p:cNvSpPr/>
              <p:nvPr/>
            </p:nvSpPr>
            <p:spPr>
              <a:xfrm>
                <a:off x="16091440" y="6239624"/>
                <a:ext cx="18600" cy="33192"/>
              </a:xfrm>
              <a:custGeom>
                <a:avLst/>
                <a:gdLst>
                  <a:gd name="connsiteX0" fmla="*/ 17430 w 18600"/>
                  <a:gd name="connsiteY0" fmla="*/ 8046 h 33192"/>
                  <a:gd name="connsiteX1" fmla="*/ 2952 w 18600"/>
                  <a:gd name="connsiteY1" fmla="*/ 3379 h 33192"/>
                  <a:gd name="connsiteX2" fmla="*/ 10096 w 18600"/>
                  <a:gd name="connsiteY2" fmla="*/ 33192 h 33192"/>
                  <a:gd name="connsiteX3" fmla="*/ 17430 w 18600"/>
                  <a:gd name="connsiteY3" fmla="*/ 8046 h 33192"/>
                </a:gdLst>
                <a:ahLst/>
                <a:cxnLst>
                  <a:cxn ang="0">
                    <a:pos x="connsiteX0" y="connsiteY0"/>
                  </a:cxn>
                  <a:cxn ang="0">
                    <a:pos x="connsiteX1" y="connsiteY1"/>
                  </a:cxn>
                  <a:cxn ang="0">
                    <a:pos x="connsiteX2" y="connsiteY2"/>
                  </a:cxn>
                  <a:cxn ang="0">
                    <a:pos x="connsiteX3" y="connsiteY3"/>
                  </a:cxn>
                </a:cxnLst>
                <a:rect l="l" t="t" r="r" b="b"/>
                <a:pathLst>
                  <a:path w="18600" h="33192">
                    <a:moveTo>
                      <a:pt x="17430" y="8046"/>
                    </a:moveTo>
                    <a:cubicBezTo>
                      <a:pt x="22859" y="-13861"/>
                      <a:pt x="7905" y="17476"/>
                      <a:pt x="2952" y="3379"/>
                    </a:cubicBezTo>
                    <a:cubicBezTo>
                      <a:pt x="-4668" y="25191"/>
                      <a:pt x="4190" y="27382"/>
                      <a:pt x="10096" y="33192"/>
                    </a:cubicBezTo>
                    <a:cubicBezTo>
                      <a:pt x="15049" y="19095"/>
                      <a:pt x="10191" y="9475"/>
                      <a:pt x="17430" y="804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17" name="Freeform: Shape 74316">
                <a:extLst>
                  <a:ext uri="{FF2B5EF4-FFF2-40B4-BE49-F238E27FC236}">
                    <a16:creationId xmlns:a16="http://schemas.microsoft.com/office/drawing/2014/main" id="{F6CC4EB2-AF07-4A09-9BFE-A0466A28B7F8}"/>
                  </a:ext>
                </a:extLst>
              </p:cNvPr>
              <p:cNvSpPr/>
              <p:nvPr/>
            </p:nvSpPr>
            <p:spPr>
              <a:xfrm>
                <a:off x="17507236" y="2569978"/>
                <a:ext cx="17621" cy="27608"/>
              </a:xfrm>
              <a:custGeom>
                <a:avLst/>
                <a:gdLst>
                  <a:gd name="connsiteX0" fmla="*/ 17621 w 17621"/>
                  <a:gd name="connsiteY0" fmla="*/ 14662 h 27608"/>
                  <a:gd name="connsiteX1" fmla="*/ 0 w 17621"/>
                  <a:gd name="connsiteY1" fmla="*/ 26473 h 27608"/>
                  <a:gd name="connsiteX2" fmla="*/ 8191 w 17621"/>
                  <a:gd name="connsiteY2" fmla="*/ 11138 h 27608"/>
                  <a:gd name="connsiteX3" fmla="*/ 17621 w 17621"/>
                  <a:gd name="connsiteY3" fmla="*/ 14662 h 27608"/>
                </a:gdLst>
                <a:ahLst/>
                <a:cxnLst>
                  <a:cxn ang="0">
                    <a:pos x="connsiteX0" y="connsiteY0"/>
                  </a:cxn>
                  <a:cxn ang="0">
                    <a:pos x="connsiteX1" y="connsiteY1"/>
                  </a:cxn>
                  <a:cxn ang="0">
                    <a:pos x="connsiteX2" y="connsiteY2"/>
                  </a:cxn>
                  <a:cxn ang="0">
                    <a:pos x="connsiteX3" y="connsiteY3"/>
                  </a:cxn>
                </a:cxnLst>
                <a:rect l="l" t="t" r="r" b="b"/>
                <a:pathLst>
                  <a:path w="17621" h="27608">
                    <a:moveTo>
                      <a:pt x="17621" y="14662"/>
                    </a:moveTo>
                    <a:cubicBezTo>
                      <a:pt x="15621" y="8852"/>
                      <a:pt x="11049" y="-21152"/>
                      <a:pt x="0" y="26473"/>
                    </a:cubicBezTo>
                    <a:cubicBezTo>
                      <a:pt x="3334" y="30950"/>
                      <a:pt x="5810" y="21425"/>
                      <a:pt x="8191" y="11138"/>
                    </a:cubicBezTo>
                    <a:cubicBezTo>
                      <a:pt x="9620" y="22282"/>
                      <a:pt x="12096" y="23235"/>
                      <a:pt x="17621" y="1466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18" name="Freeform: Shape 74317">
                <a:extLst>
                  <a:ext uri="{FF2B5EF4-FFF2-40B4-BE49-F238E27FC236}">
                    <a16:creationId xmlns:a16="http://schemas.microsoft.com/office/drawing/2014/main" id="{DE35D6DE-3E92-4527-9356-8C76F7220437}"/>
                  </a:ext>
                </a:extLst>
              </p:cNvPr>
              <p:cNvSpPr/>
              <p:nvPr/>
            </p:nvSpPr>
            <p:spPr>
              <a:xfrm>
                <a:off x="20465986" y="4145363"/>
                <a:ext cx="26193" cy="26360"/>
              </a:xfrm>
              <a:custGeom>
                <a:avLst/>
                <a:gdLst>
                  <a:gd name="connsiteX0" fmla="*/ 0 w 26193"/>
                  <a:gd name="connsiteY0" fmla="*/ 19094 h 26360"/>
                  <a:gd name="connsiteX1" fmla="*/ 26194 w 26193"/>
                  <a:gd name="connsiteY1" fmla="*/ 15094 h 26360"/>
                  <a:gd name="connsiteX2" fmla="*/ 0 w 26193"/>
                  <a:gd name="connsiteY2" fmla="*/ 19094 h 26360"/>
                </a:gdLst>
                <a:ahLst/>
                <a:cxnLst>
                  <a:cxn ang="0">
                    <a:pos x="connsiteX0" y="connsiteY0"/>
                  </a:cxn>
                  <a:cxn ang="0">
                    <a:pos x="connsiteX1" y="connsiteY1"/>
                  </a:cxn>
                  <a:cxn ang="0">
                    <a:pos x="connsiteX2" y="connsiteY2"/>
                  </a:cxn>
                </a:cxnLst>
                <a:rect l="l" t="t" r="r" b="b"/>
                <a:pathLst>
                  <a:path w="26193" h="26360">
                    <a:moveTo>
                      <a:pt x="0" y="19094"/>
                    </a:moveTo>
                    <a:cubicBezTo>
                      <a:pt x="4191" y="38716"/>
                      <a:pt x="17622" y="12046"/>
                      <a:pt x="26194" y="15094"/>
                    </a:cubicBezTo>
                    <a:cubicBezTo>
                      <a:pt x="15240" y="-19006"/>
                      <a:pt x="11906" y="14713"/>
                      <a:pt x="0" y="1909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19" name="Freeform: Shape 74318">
                <a:extLst>
                  <a:ext uri="{FF2B5EF4-FFF2-40B4-BE49-F238E27FC236}">
                    <a16:creationId xmlns:a16="http://schemas.microsoft.com/office/drawing/2014/main" id="{2FCF53BA-A21F-4D7E-B851-AA729307FC2E}"/>
                  </a:ext>
                </a:extLst>
              </p:cNvPr>
              <p:cNvSpPr/>
              <p:nvPr/>
            </p:nvSpPr>
            <p:spPr>
              <a:xfrm>
                <a:off x="19742086" y="4935125"/>
                <a:ext cx="127434" cy="124409"/>
              </a:xfrm>
              <a:custGeom>
                <a:avLst/>
                <a:gdLst>
                  <a:gd name="connsiteX0" fmla="*/ 114015 w 127434"/>
                  <a:gd name="connsiteY0" fmla="*/ 66961 h 124409"/>
                  <a:gd name="connsiteX1" fmla="*/ 50959 w 127434"/>
                  <a:gd name="connsiteY1" fmla="*/ 64294 h 124409"/>
                  <a:gd name="connsiteX2" fmla="*/ 31528 w 127434"/>
                  <a:gd name="connsiteY2" fmla="*/ 43434 h 124409"/>
                  <a:gd name="connsiteX3" fmla="*/ 29242 w 127434"/>
                  <a:gd name="connsiteY3" fmla="*/ 0 h 124409"/>
                  <a:gd name="connsiteX4" fmla="*/ 0 w 127434"/>
                  <a:gd name="connsiteY4" fmla="*/ 106585 h 124409"/>
                  <a:gd name="connsiteX5" fmla="*/ 26289 w 127434"/>
                  <a:gd name="connsiteY5" fmla="*/ 120205 h 124409"/>
                  <a:gd name="connsiteX6" fmla="*/ 39910 w 127434"/>
                  <a:gd name="connsiteY6" fmla="*/ 105442 h 124409"/>
                  <a:gd name="connsiteX7" fmla="*/ 57055 w 127434"/>
                  <a:gd name="connsiteY7" fmla="*/ 82677 h 124409"/>
                  <a:gd name="connsiteX8" fmla="*/ 56484 w 127434"/>
                  <a:gd name="connsiteY8" fmla="*/ 108395 h 124409"/>
                  <a:gd name="connsiteX9" fmla="*/ 70771 w 127434"/>
                  <a:gd name="connsiteY9" fmla="*/ 67913 h 124409"/>
                  <a:gd name="connsiteX10" fmla="*/ 77153 w 127434"/>
                  <a:gd name="connsiteY10" fmla="*/ 77629 h 124409"/>
                  <a:gd name="connsiteX11" fmla="*/ 72866 w 127434"/>
                  <a:gd name="connsiteY11" fmla="*/ 120015 h 124409"/>
                  <a:gd name="connsiteX12" fmla="*/ 86296 w 127434"/>
                  <a:gd name="connsiteY12" fmla="*/ 113729 h 124409"/>
                  <a:gd name="connsiteX13" fmla="*/ 97250 w 127434"/>
                  <a:gd name="connsiteY13" fmla="*/ 72580 h 124409"/>
                  <a:gd name="connsiteX14" fmla="*/ 123349 w 127434"/>
                  <a:gd name="connsiteY14" fmla="*/ 94488 h 124409"/>
                  <a:gd name="connsiteX15" fmla="*/ 127254 w 127434"/>
                  <a:gd name="connsiteY15" fmla="*/ 69342 h 124409"/>
                  <a:gd name="connsiteX16" fmla="*/ 114681 w 127434"/>
                  <a:gd name="connsiteY16" fmla="*/ 32575 h 124409"/>
                  <a:gd name="connsiteX17" fmla="*/ 114015 w 127434"/>
                  <a:gd name="connsiteY17" fmla="*/ 66961 h 124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7434" h="124409">
                    <a:moveTo>
                      <a:pt x="114015" y="66961"/>
                    </a:moveTo>
                    <a:cubicBezTo>
                      <a:pt x="92679" y="37909"/>
                      <a:pt x="76200" y="56959"/>
                      <a:pt x="50959" y="64294"/>
                    </a:cubicBezTo>
                    <a:cubicBezTo>
                      <a:pt x="45434" y="59722"/>
                      <a:pt x="37052" y="21050"/>
                      <a:pt x="31528" y="43434"/>
                    </a:cubicBezTo>
                    <a:cubicBezTo>
                      <a:pt x="26861" y="31813"/>
                      <a:pt x="40100" y="20003"/>
                      <a:pt x="29242" y="0"/>
                    </a:cubicBezTo>
                    <a:cubicBezTo>
                      <a:pt x="19717" y="52197"/>
                      <a:pt x="20479" y="82487"/>
                      <a:pt x="0" y="106585"/>
                    </a:cubicBezTo>
                    <a:cubicBezTo>
                      <a:pt x="5906" y="150590"/>
                      <a:pt x="16859" y="96203"/>
                      <a:pt x="26289" y="120205"/>
                    </a:cubicBezTo>
                    <a:cubicBezTo>
                      <a:pt x="23622" y="93726"/>
                      <a:pt x="34004" y="106204"/>
                      <a:pt x="39910" y="105442"/>
                    </a:cubicBezTo>
                    <a:cubicBezTo>
                      <a:pt x="28290" y="59341"/>
                      <a:pt x="54959" y="98203"/>
                      <a:pt x="57055" y="82677"/>
                    </a:cubicBezTo>
                    <a:cubicBezTo>
                      <a:pt x="61913" y="87344"/>
                      <a:pt x="55531" y="93440"/>
                      <a:pt x="56484" y="108395"/>
                    </a:cubicBezTo>
                    <a:cubicBezTo>
                      <a:pt x="65437" y="107156"/>
                      <a:pt x="68199" y="87916"/>
                      <a:pt x="70771" y="67913"/>
                    </a:cubicBezTo>
                    <a:cubicBezTo>
                      <a:pt x="73343" y="70104"/>
                      <a:pt x="73819" y="77153"/>
                      <a:pt x="77153" y="77629"/>
                    </a:cubicBezTo>
                    <a:cubicBezTo>
                      <a:pt x="78010" y="98584"/>
                      <a:pt x="70676" y="95250"/>
                      <a:pt x="72866" y="120015"/>
                    </a:cubicBezTo>
                    <a:cubicBezTo>
                      <a:pt x="80868" y="132779"/>
                      <a:pt x="84011" y="87821"/>
                      <a:pt x="86296" y="113729"/>
                    </a:cubicBezTo>
                    <a:cubicBezTo>
                      <a:pt x="91345" y="104108"/>
                      <a:pt x="92107" y="81820"/>
                      <a:pt x="97250" y="72580"/>
                    </a:cubicBezTo>
                    <a:cubicBezTo>
                      <a:pt x="106395" y="78676"/>
                      <a:pt x="114205" y="88201"/>
                      <a:pt x="123349" y="94488"/>
                    </a:cubicBezTo>
                    <a:cubicBezTo>
                      <a:pt x="123444" y="64198"/>
                      <a:pt x="110586" y="55626"/>
                      <a:pt x="127254" y="69342"/>
                    </a:cubicBezTo>
                    <a:cubicBezTo>
                      <a:pt x="129445" y="42577"/>
                      <a:pt x="110871" y="63055"/>
                      <a:pt x="114681" y="32575"/>
                    </a:cubicBezTo>
                    <a:cubicBezTo>
                      <a:pt x="104775" y="36576"/>
                      <a:pt x="117539" y="51625"/>
                      <a:pt x="114015" y="6696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20" name="Freeform: Shape 74319">
                <a:extLst>
                  <a:ext uri="{FF2B5EF4-FFF2-40B4-BE49-F238E27FC236}">
                    <a16:creationId xmlns:a16="http://schemas.microsoft.com/office/drawing/2014/main" id="{A1B2D430-7440-464E-87D7-1C447B0FB2EA}"/>
                  </a:ext>
                </a:extLst>
              </p:cNvPr>
              <p:cNvSpPr/>
              <p:nvPr/>
            </p:nvSpPr>
            <p:spPr>
              <a:xfrm>
                <a:off x="20778120" y="5428234"/>
                <a:ext cx="36861" cy="70866"/>
              </a:xfrm>
              <a:custGeom>
                <a:avLst/>
                <a:gdLst>
                  <a:gd name="connsiteX0" fmla="*/ 0 w 36861"/>
                  <a:gd name="connsiteY0" fmla="*/ 0 h 70866"/>
                  <a:gd name="connsiteX1" fmla="*/ 13335 w 36861"/>
                  <a:gd name="connsiteY1" fmla="*/ 70866 h 70866"/>
                  <a:gd name="connsiteX2" fmla="*/ 36862 w 36861"/>
                  <a:gd name="connsiteY2" fmla="*/ 57721 h 70866"/>
                  <a:gd name="connsiteX3" fmla="*/ 0 w 36861"/>
                  <a:gd name="connsiteY3" fmla="*/ 0 h 70866"/>
                </a:gdLst>
                <a:ahLst/>
                <a:cxnLst>
                  <a:cxn ang="0">
                    <a:pos x="connsiteX0" y="connsiteY0"/>
                  </a:cxn>
                  <a:cxn ang="0">
                    <a:pos x="connsiteX1" y="connsiteY1"/>
                  </a:cxn>
                  <a:cxn ang="0">
                    <a:pos x="connsiteX2" y="connsiteY2"/>
                  </a:cxn>
                  <a:cxn ang="0">
                    <a:pos x="connsiteX3" y="connsiteY3"/>
                  </a:cxn>
                </a:cxnLst>
                <a:rect l="l" t="t" r="r" b="b"/>
                <a:pathLst>
                  <a:path w="36861" h="70866">
                    <a:moveTo>
                      <a:pt x="0" y="0"/>
                    </a:moveTo>
                    <a:cubicBezTo>
                      <a:pt x="7048" y="17431"/>
                      <a:pt x="10287" y="43815"/>
                      <a:pt x="13335" y="70866"/>
                    </a:cubicBezTo>
                    <a:cubicBezTo>
                      <a:pt x="18955" y="60388"/>
                      <a:pt x="24575" y="50006"/>
                      <a:pt x="36862" y="57721"/>
                    </a:cubicBezTo>
                    <a:cubicBezTo>
                      <a:pt x="24955" y="40481"/>
                      <a:pt x="11525" y="34957"/>
                      <a:pt x="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21" name="Freeform: Shape 74320">
                <a:extLst>
                  <a:ext uri="{FF2B5EF4-FFF2-40B4-BE49-F238E27FC236}">
                    <a16:creationId xmlns:a16="http://schemas.microsoft.com/office/drawing/2014/main" id="{0CE99EA5-1565-4717-AD9E-B95331E9CC54}"/>
                  </a:ext>
                </a:extLst>
              </p:cNvPr>
              <p:cNvSpPr/>
              <p:nvPr/>
            </p:nvSpPr>
            <p:spPr>
              <a:xfrm>
                <a:off x="21651511" y="5201534"/>
                <a:ext cx="20346" cy="21293"/>
              </a:xfrm>
              <a:custGeom>
                <a:avLst/>
                <a:gdLst>
                  <a:gd name="connsiteX0" fmla="*/ 20244 w 20346"/>
                  <a:gd name="connsiteY0" fmla="*/ 4768 h 21293"/>
                  <a:gd name="connsiteX1" fmla="*/ 337 w 20346"/>
                  <a:gd name="connsiteY1" fmla="*/ 18864 h 21293"/>
                  <a:gd name="connsiteX2" fmla="*/ 20244 w 20346"/>
                  <a:gd name="connsiteY2" fmla="*/ 4768 h 21293"/>
                </a:gdLst>
                <a:ahLst/>
                <a:cxnLst>
                  <a:cxn ang="0">
                    <a:pos x="connsiteX0" y="connsiteY0"/>
                  </a:cxn>
                  <a:cxn ang="0">
                    <a:pos x="connsiteX1" y="connsiteY1"/>
                  </a:cxn>
                  <a:cxn ang="0">
                    <a:pos x="connsiteX2" y="connsiteY2"/>
                  </a:cxn>
                </a:cxnLst>
                <a:rect l="l" t="t" r="r" b="b"/>
                <a:pathLst>
                  <a:path w="20346" h="21293">
                    <a:moveTo>
                      <a:pt x="20244" y="4768"/>
                    </a:moveTo>
                    <a:cubicBezTo>
                      <a:pt x="22149" y="5"/>
                      <a:pt x="-3187" y="-7520"/>
                      <a:pt x="337" y="18864"/>
                    </a:cubicBezTo>
                    <a:cubicBezTo>
                      <a:pt x="12053" y="27342"/>
                      <a:pt x="14434" y="11435"/>
                      <a:pt x="20244" y="476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22" name="Freeform: Shape 74321">
                <a:extLst>
                  <a:ext uri="{FF2B5EF4-FFF2-40B4-BE49-F238E27FC236}">
                    <a16:creationId xmlns:a16="http://schemas.microsoft.com/office/drawing/2014/main" id="{D510E2BB-CED9-421B-94C5-B55CBAA67D7F}"/>
                  </a:ext>
                </a:extLst>
              </p:cNvPr>
              <p:cNvSpPr/>
              <p:nvPr/>
            </p:nvSpPr>
            <p:spPr>
              <a:xfrm>
                <a:off x="21635172" y="4849686"/>
                <a:ext cx="24679" cy="63817"/>
              </a:xfrm>
              <a:custGeom>
                <a:avLst/>
                <a:gdLst>
                  <a:gd name="connsiteX0" fmla="*/ 14010 w 24679"/>
                  <a:gd name="connsiteY0" fmla="*/ 19336 h 63817"/>
                  <a:gd name="connsiteX1" fmla="*/ 11438 w 24679"/>
                  <a:gd name="connsiteY1" fmla="*/ 61627 h 63817"/>
                  <a:gd name="connsiteX2" fmla="*/ 24677 w 24679"/>
                  <a:gd name="connsiteY2" fmla="*/ 63817 h 63817"/>
                  <a:gd name="connsiteX3" fmla="*/ 20772 w 24679"/>
                  <a:gd name="connsiteY3" fmla="*/ 28956 h 63817"/>
                  <a:gd name="connsiteX4" fmla="*/ 484 w 24679"/>
                  <a:gd name="connsiteY4" fmla="*/ 0 h 63817"/>
                  <a:gd name="connsiteX5" fmla="*/ 14010 w 24679"/>
                  <a:gd name="connsiteY5" fmla="*/ 19336 h 63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679" h="63817">
                    <a:moveTo>
                      <a:pt x="14010" y="19336"/>
                    </a:moveTo>
                    <a:cubicBezTo>
                      <a:pt x="17153" y="43910"/>
                      <a:pt x="9723" y="40767"/>
                      <a:pt x="11438" y="61627"/>
                    </a:cubicBezTo>
                    <a:cubicBezTo>
                      <a:pt x="15819" y="62389"/>
                      <a:pt x="20296" y="63055"/>
                      <a:pt x="24677" y="63817"/>
                    </a:cubicBezTo>
                    <a:cubicBezTo>
                      <a:pt x="24868" y="52483"/>
                      <a:pt x="10771" y="35719"/>
                      <a:pt x="20772" y="28956"/>
                    </a:cubicBezTo>
                    <a:cubicBezTo>
                      <a:pt x="15819" y="14573"/>
                      <a:pt x="8961" y="5143"/>
                      <a:pt x="484" y="0"/>
                    </a:cubicBezTo>
                    <a:cubicBezTo>
                      <a:pt x="-2374" y="25337"/>
                      <a:pt x="8104" y="16478"/>
                      <a:pt x="14010" y="1933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23" name="Freeform: Shape 74322">
                <a:extLst>
                  <a:ext uri="{FF2B5EF4-FFF2-40B4-BE49-F238E27FC236}">
                    <a16:creationId xmlns:a16="http://schemas.microsoft.com/office/drawing/2014/main" id="{B0FD1091-3987-434C-85AE-E1733CBC1F75}"/>
                  </a:ext>
                </a:extLst>
              </p:cNvPr>
              <p:cNvSpPr/>
              <p:nvPr/>
            </p:nvSpPr>
            <p:spPr>
              <a:xfrm>
                <a:off x="21608414" y="6050597"/>
                <a:ext cx="43061" cy="53816"/>
              </a:xfrm>
              <a:custGeom>
                <a:avLst/>
                <a:gdLst>
                  <a:gd name="connsiteX0" fmla="*/ 41624 w 43061"/>
                  <a:gd name="connsiteY0" fmla="*/ 0 h 53816"/>
                  <a:gd name="connsiteX1" fmla="*/ 0 w 43061"/>
                  <a:gd name="connsiteY1" fmla="*/ 53816 h 53816"/>
                  <a:gd name="connsiteX2" fmla="*/ 42006 w 43061"/>
                  <a:gd name="connsiteY2" fmla="*/ 25908 h 53816"/>
                  <a:gd name="connsiteX3" fmla="*/ 41624 w 43061"/>
                  <a:gd name="connsiteY3" fmla="*/ 0 h 53816"/>
                </a:gdLst>
                <a:ahLst/>
                <a:cxnLst>
                  <a:cxn ang="0">
                    <a:pos x="connsiteX0" y="connsiteY0"/>
                  </a:cxn>
                  <a:cxn ang="0">
                    <a:pos x="connsiteX1" y="connsiteY1"/>
                  </a:cxn>
                  <a:cxn ang="0">
                    <a:pos x="connsiteX2" y="connsiteY2"/>
                  </a:cxn>
                  <a:cxn ang="0">
                    <a:pos x="connsiteX3" y="connsiteY3"/>
                  </a:cxn>
                </a:cxnLst>
                <a:rect l="l" t="t" r="r" b="b"/>
                <a:pathLst>
                  <a:path w="43061" h="53816">
                    <a:moveTo>
                      <a:pt x="41624" y="0"/>
                    </a:moveTo>
                    <a:cubicBezTo>
                      <a:pt x="51911" y="14573"/>
                      <a:pt x="3715" y="20098"/>
                      <a:pt x="0" y="53816"/>
                    </a:cubicBezTo>
                    <a:cubicBezTo>
                      <a:pt x="15145" y="34862"/>
                      <a:pt x="22098" y="49149"/>
                      <a:pt x="42006" y="25908"/>
                    </a:cubicBezTo>
                    <a:cubicBezTo>
                      <a:pt x="41910" y="17336"/>
                      <a:pt x="41720" y="8668"/>
                      <a:pt x="41624"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24" name="Freeform: Shape 74323">
                <a:extLst>
                  <a:ext uri="{FF2B5EF4-FFF2-40B4-BE49-F238E27FC236}">
                    <a16:creationId xmlns:a16="http://schemas.microsoft.com/office/drawing/2014/main" id="{E3D50932-3614-4DB6-A5F7-6DBFCC19DF9A}"/>
                  </a:ext>
                </a:extLst>
              </p:cNvPr>
              <p:cNvSpPr/>
              <p:nvPr/>
            </p:nvSpPr>
            <p:spPr>
              <a:xfrm>
                <a:off x="21496779" y="7451534"/>
                <a:ext cx="82965" cy="50768"/>
              </a:xfrm>
              <a:custGeom>
                <a:avLst/>
                <a:gdLst>
                  <a:gd name="connsiteX0" fmla="*/ 35721 w 82965"/>
                  <a:gd name="connsiteY0" fmla="*/ 39053 h 50768"/>
                  <a:gd name="connsiteX1" fmla="*/ 17814 w 82965"/>
                  <a:gd name="connsiteY1" fmla="*/ 19050 h 50768"/>
                  <a:gd name="connsiteX2" fmla="*/ 98 w 82965"/>
                  <a:gd name="connsiteY2" fmla="*/ 50768 h 50768"/>
                  <a:gd name="connsiteX3" fmla="*/ 43627 w 82965"/>
                  <a:gd name="connsiteY3" fmla="*/ 39814 h 50768"/>
                  <a:gd name="connsiteX4" fmla="*/ 82965 w 82965"/>
                  <a:gd name="connsiteY4" fmla="*/ 3143 h 50768"/>
                  <a:gd name="connsiteX5" fmla="*/ 60772 w 82965"/>
                  <a:gd name="connsiteY5" fmla="*/ 0 h 50768"/>
                  <a:gd name="connsiteX6" fmla="*/ 35721 w 82965"/>
                  <a:gd name="connsiteY6" fmla="*/ 39053 h 50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65" h="50768">
                    <a:moveTo>
                      <a:pt x="35721" y="39053"/>
                    </a:moveTo>
                    <a:cubicBezTo>
                      <a:pt x="24767" y="43815"/>
                      <a:pt x="28768" y="14478"/>
                      <a:pt x="17814" y="19050"/>
                    </a:cubicBezTo>
                    <a:cubicBezTo>
                      <a:pt x="15338" y="55912"/>
                      <a:pt x="-1427" y="3620"/>
                      <a:pt x="98" y="50768"/>
                    </a:cubicBezTo>
                    <a:cubicBezTo>
                      <a:pt x="12576" y="40767"/>
                      <a:pt x="28482" y="42386"/>
                      <a:pt x="43627" y="39814"/>
                    </a:cubicBezTo>
                    <a:cubicBezTo>
                      <a:pt x="58676" y="37148"/>
                      <a:pt x="73917" y="30195"/>
                      <a:pt x="82965" y="3143"/>
                    </a:cubicBezTo>
                    <a:cubicBezTo>
                      <a:pt x="71535" y="-5429"/>
                      <a:pt x="53057" y="37815"/>
                      <a:pt x="60772" y="0"/>
                    </a:cubicBezTo>
                    <a:cubicBezTo>
                      <a:pt x="55057" y="23336"/>
                      <a:pt x="37626" y="-2381"/>
                      <a:pt x="35721" y="3905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25" name="Freeform: Shape 74324">
                <a:extLst>
                  <a:ext uri="{FF2B5EF4-FFF2-40B4-BE49-F238E27FC236}">
                    <a16:creationId xmlns:a16="http://schemas.microsoft.com/office/drawing/2014/main" id="{8EA46084-24F0-462D-82BC-E619D6B4C5C2}"/>
                  </a:ext>
                </a:extLst>
              </p:cNvPr>
              <p:cNvSpPr/>
              <p:nvPr/>
            </p:nvSpPr>
            <p:spPr>
              <a:xfrm>
                <a:off x="21528976" y="6183718"/>
                <a:ext cx="24288" cy="39715"/>
              </a:xfrm>
              <a:custGeom>
                <a:avLst/>
                <a:gdLst>
                  <a:gd name="connsiteX0" fmla="*/ 24289 w 24288"/>
                  <a:gd name="connsiteY0" fmla="*/ 6611 h 39715"/>
                  <a:gd name="connsiteX1" fmla="*/ 0 w 24288"/>
                  <a:gd name="connsiteY1" fmla="*/ 37091 h 39715"/>
                  <a:gd name="connsiteX2" fmla="*/ 24289 w 24288"/>
                  <a:gd name="connsiteY2" fmla="*/ 6611 h 39715"/>
                </a:gdLst>
                <a:ahLst/>
                <a:cxnLst>
                  <a:cxn ang="0">
                    <a:pos x="connsiteX0" y="connsiteY0"/>
                  </a:cxn>
                  <a:cxn ang="0">
                    <a:pos x="connsiteX1" y="connsiteY1"/>
                  </a:cxn>
                  <a:cxn ang="0">
                    <a:pos x="connsiteX2" y="connsiteY2"/>
                  </a:cxn>
                </a:cxnLst>
                <a:rect l="l" t="t" r="r" b="b"/>
                <a:pathLst>
                  <a:path w="24288" h="39715">
                    <a:moveTo>
                      <a:pt x="24289" y="6611"/>
                    </a:moveTo>
                    <a:cubicBezTo>
                      <a:pt x="16573" y="-15297"/>
                      <a:pt x="4572" y="23089"/>
                      <a:pt x="0" y="37091"/>
                    </a:cubicBezTo>
                    <a:cubicBezTo>
                      <a:pt x="17907" y="51855"/>
                      <a:pt x="9430" y="-818"/>
                      <a:pt x="24289" y="661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26" name="Freeform: Shape 74325">
                <a:extLst>
                  <a:ext uri="{FF2B5EF4-FFF2-40B4-BE49-F238E27FC236}">
                    <a16:creationId xmlns:a16="http://schemas.microsoft.com/office/drawing/2014/main" id="{3982F16A-A367-4A52-B9D2-D5DC484D2F76}"/>
                  </a:ext>
                </a:extLst>
              </p:cNvPr>
              <p:cNvSpPr/>
              <p:nvPr/>
            </p:nvSpPr>
            <p:spPr>
              <a:xfrm>
                <a:off x="21491067" y="5215296"/>
                <a:ext cx="47243" cy="107114"/>
              </a:xfrm>
              <a:custGeom>
                <a:avLst/>
                <a:gdLst>
                  <a:gd name="connsiteX0" fmla="*/ 20193 w 47243"/>
                  <a:gd name="connsiteY0" fmla="*/ 51204 h 107114"/>
                  <a:gd name="connsiteX1" fmla="*/ 30766 w 47243"/>
                  <a:gd name="connsiteY1" fmla="*/ 104258 h 107114"/>
                  <a:gd name="connsiteX2" fmla="*/ 47244 w 47243"/>
                  <a:gd name="connsiteY2" fmla="*/ 64158 h 107114"/>
                  <a:gd name="connsiteX3" fmla="*/ 26955 w 47243"/>
                  <a:gd name="connsiteY3" fmla="*/ 52347 h 107114"/>
                  <a:gd name="connsiteX4" fmla="*/ 36480 w 47243"/>
                  <a:gd name="connsiteY4" fmla="*/ 2436 h 107114"/>
                  <a:gd name="connsiteX5" fmla="*/ 16478 w 47243"/>
                  <a:gd name="connsiteY5" fmla="*/ 16437 h 107114"/>
                  <a:gd name="connsiteX6" fmla="*/ 0 w 47243"/>
                  <a:gd name="connsiteY6" fmla="*/ 56633 h 107114"/>
                  <a:gd name="connsiteX7" fmla="*/ 20193 w 47243"/>
                  <a:gd name="connsiteY7" fmla="*/ 51204 h 10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243" h="107114">
                    <a:moveTo>
                      <a:pt x="20193" y="51204"/>
                    </a:moveTo>
                    <a:cubicBezTo>
                      <a:pt x="27431" y="59586"/>
                      <a:pt x="32289" y="74254"/>
                      <a:pt x="30766" y="104258"/>
                    </a:cubicBezTo>
                    <a:cubicBezTo>
                      <a:pt x="35433" y="121403"/>
                      <a:pt x="35242" y="55395"/>
                      <a:pt x="47244" y="64158"/>
                    </a:cubicBezTo>
                    <a:cubicBezTo>
                      <a:pt x="42386" y="45870"/>
                      <a:pt x="35719" y="70635"/>
                      <a:pt x="26955" y="52347"/>
                    </a:cubicBezTo>
                    <a:cubicBezTo>
                      <a:pt x="23717" y="18533"/>
                      <a:pt x="41434" y="40726"/>
                      <a:pt x="36480" y="2436"/>
                    </a:cubicBezTo>
                    <a:cubicBezTo>
                      <a:pt x="23907" y="-8709"/>
                      <a:pt x="27146" y="22343"/>
                      <a:pt x="16478" y="16437"/>
                    </a:cubicBezTo>
                    <a:cubicBezTo>
                      <a:pt x="27717" y="48822"/>
                      <a:pt x="5239" y="42155"/>
                      <a:pt x="0" y="56633"/>
                    </a:cubicBezTo>
                    <a:cubicBezTo>
                      <a:pt x="4763" y="64729"/>
                      <a:pt x="14097" y="66729"/>
                      <a:pt x="20193" y="5120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27" name="Freeform: Shape 74326">
                <a:extLst>
                  <a:ext uri="{FF2B5EF4-FFF2-40B4-BE49-F238E27FC236}">
                    <a16:creationId xmlns:a16="http://schemas.microsoft.com/office/drawing/2014/main" id="{C8EE45F2-0F8D-4B08-97CB-32E7BD92A841}"/>
                  </a:ext>
                </a:extLst>
              </p:cNvPr>
              <p:cNvSpPr/>
              <p:nvPr/>
            </p:nvSpPr>
            <p:spPr>
              <a:xfrm>
                <a:off x="21462897" y="3756559"/>
                <a:ext cx="23285" cy="39661"/>
              </a:xfrm>
              <a:custGeom>
                <a:avLst/>
                <a:gdLst>
                  <a:gd name="connsiteX0" fmla="*/ 22930 w 23285"/>
                  <a:gd name="connsiteY0" fmla="*/ 6420 h 39661"/>
                  <a:gd name="connsiteX1" fmla="*/ 1118 w 23285"/>
                  <a:gd name="connsiteY1" fmla="*/ 11182 h 39661"/>
                  <a:gd name="connsiteX2" fmla="*/ 17120 w 23285"/>
                  <a:gd name="connsiteY2" fmla="*/ 39662 h 39661"/>
                  <a:gd name="connsiteX3" fmla="*/ 22930 w 23285"/>
                  <a:gd name="connsiteY3" fmla="*/ 6420 h 39661"/>
                </a:gdLst>
                <a:ahLst/>
                <a:cxnLst>
                  <a:cxn ang="0">
                    <a:pos x="connsiteX0" y="connsiteY0"/>
                  </a:cxn>
                  <a:cxn ang="0">
                    <a:pos x="connsiteX1" y="connsiteY1"/>
                  </a:cxn>
                  <a:cxn ang="0">
                    <a:pos x="connsiteX2" y="connsiteY2"/>
                  </a:cxn>
                  <a:cxn ang="0">
                    <a:pos x="connsiteX3" y="connsiteY3"/>
                  </a:cxn>
                </a:cxnLst>
                <a:rect l="l" t="t" r="r" b="b"/>
                <a:pathLst>
                  <a:path w="23285" h="39661">
                    <a:moveTo>
                      <a:pt x="22930" y="6420"/>
                    </a:moveTo>
                    <a:cubicBezTo>
                      <a:pt x="25883" y="-18250"/>
                      <a:pt x="9691" y="38043"/>
                      <a:pt x="1118" y="11182"/>
                    </a:cubicBezTo>
                    <a:cubicBezTo>
                      <a:pt x="-4406" y="15183"/>
                      <a:pt x="12072" y="34423"/>
                      <a:pt x="17120" y="39662"/>
                    </a:cubicBezTo>
                    <a:cubicBezTo>
                      <a:pt x="17311" y="23755"/>
                      <a:pt x="18835" y="11373"/>
                      <a:pt x="22930" y="642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28" name="Freeform: Shape 74327">
                <a:extLst>
                  <a:ext uri="{FF2B5EF4-FFF2-40B4-BE49-F238E27FC236}">
                    <a16:creationId xmlns:a16="http://schemas.microsoft.com/office/drawing/2014/main" id="{3CFB5E1E-4396-4D3E-803F-941EC2E554BE}"/>
                  </a:ext>
                </a:extLst>
              </p:cNvPr>
              <p:cNvSpPr/>
              <p:nvPr/>
            </p:nvSpPr>
            <p:spPr>
              <a:xfrm>
                <a:off x="20898802" y="5213636"/>
                <a:ext cx="572452" cy="216667"/>
              </a:xfrm>
              <a:custGeom>
                <a:avLst/>
                <a:gdLst>
                  <a:gd name="connsiteX0" fmla="*/ 405003 w 572452"/>
                  <a:gd name="connsiteY0" fmla="*/ 173355 h 216667"/>
                  <a:gd name="connsiteX1" fmla="*/ 448533 w 572452"/>
                  <a:gd name="connsiteY1" fmla="*/ 172021 h 216667"/>
                  <a:gd name="connsiteX2" fmla="*/ 448437 w 572452"/>
                  <a:gd name="connsiteY2" fmla="*/ 137731 h 216667"/>
                  <a:gd name="connsiteX3" fmla="*/ 381381 w 572452"/>
                  <a:gd name="connsiteY3" fmla="*/ 109442 h 216667"/>
                  <a:gd name="connsiteX4" fmla="*/ 327851 w 572452"/>
                  <a:gd name="connsiteY4" fmla="*/ 109156 h 216667"/>
                  <a:gd name="connsiteX5" fmla="*/ 331184 w 572452"/>
                  <a:gd name="connsiteY5" fmla="*/ 83820 h 216667"/>
                  <a:gd name="connsiteX6" fmla="*/ 368046 w 572452"/>
                  <a:gd name="connsiteY6" fmla="*/ 115824 h 216667"/>
                  <a:gd name="connsiteX7" fmla="*/ 367951 w 572452"/>
                  <a:gd name="connsiteY7" fmla="*/ 89916 h 216667"/>
                  <a:gd name="connsiteX8" fmla="*/ 408242 w 572452"/>
                  <a:gd name="connsiteY8" fmla="*/ 130969 h 216667"/>
                  <a:gd name="connsiteX9" fmla="*/ 438245 w 572452"/>
                  <a:gd name="connsiteY9" fmla="*/ 84392 h 216667"/>
                  <a:gd name="connsiteX10" fmla="*/ 485394 w 572452"/>
                  <a:gd name="connsiteY10" fmla="*/ 135064 h 216667"/>
                  <a:gd name="connsiteX11" fmla="*/ 482155 w 572452"/>
                  <a:gd name="connsiteY11" fmla="*/ 160115 h 216667"/>
                  <a:gd name="connsiteX12" fmla="*/ 468725 w 572452"/>
                  <a:gd name="connsiteY12" fmla="*/ 157924 h 216667"/>
                  <a:gd name="connsiteX13" fmla="*/ 525875 w 572452"/>
                  <a:gd name="connsiteY13" fmla="*/ 150209 h 216667"/>
                  <a:gd name="connsiteX14" fmla="*/ 542925 w 572452"/>
                  <a:gd name="connsiteY14" fmla="*/ 187262 h 216667"/>
                  <a:gd name="connsiteX15" fmla="*/ 545973 w 572452"/>
                  <a:gd name="connsiteY15" fmla="*/ 144971 h 216667"/>
                  <a:gd name="connsiteX16" fmla="*/ 498920 w 572452"/>
                  <a:gd name="connsiteY16" fmla="*/ 137255 h 216667"/>
                  <a:gd name="connsiteX17" fmla="*/ 535781 w 572452"/>
                  <a:gd name="connsiteY17" fmla="*/ 117538 h 216667"/>
                  <a:gd name="connsiteX18" fmla="*/ 538925 w 572452"/>
                  <a:gd name="connsiteY18" fmla="*/ 83725 h 216667"/>
                  <a:gd name="connsiteX19" fmla="*/ 572453 w 572452"/>
                  <a:gd name="connsiteY19" fmla="*/ 80772 h 216667"/>
                  <a:gd name="connsiteX20" fmla="*/ 572262 w 572452"/>
                  <a:gd name="connsiteY20" fmla="*/ 46387 h 216667"/>
                  <a:gd name="connsiteX21" fmla="*/ 542163 w 572452"/>
                  <a:gd name="connsiteY21" fmla="*/ 58674 h 216667"/>
                  <a:gd name="connsiteX22" fmla="*/ 541973 w 572452"/>
                  <a:gd name="connsiteY22" fmla="*/ 24289 h 216667"/>
                  <a:gd name="connsiteX23" fmla="*/ 511779 w 572452"/>
                  <a:gd name="connsiteY23" fmla="*/ 19336 h 216667"/>
                  <a:gd name="connsiteX24" fmla="*/ 532067 w 572452"/>
                  <a:gd name="connsiteY24" fmla="*/ 56960 h 216667"/>
                  <a:gd name="connsiteX25" fmla="*/ 518732 w 572452"/>
                  <a:gd name="connsiteY25" fmla="*/ 80486 h 216667"/>
                  <a:gd name="connsiteX26" fmla="*/ 498443 w 572452"/>
                  <a:gd name="connsiteY26" fmla="*/ 42863 h 216667"/>
                  <a:gd name="connsiteX27" fmla="*/ 498253 w 572452"/>
                  <a:gd name="connsiteY27" fmla="*/ 0 h 216667"/>
                  <a:gd name="connsiteX28" fmla="*/ 461391 w 572452"/>
                  <a:gd name="connsiteY28" fmla="*/ 2477 h 216667"/>
                  <a:gd name="connsiteX29" fmla="*/ 468249 w 572452"/>
                  <a:gd name="connsiteY29" fmla="*/ 46577 h 216667"/>
                  <a:gd name="connsiteX30" fmla="*/ 444818 w 572452"/>
                  <a:gd name="connsiteY30" fmla="*/ 42767 h 216667"/>
                  <a:gd name="connsiteX31" fmla="*/ 448056 w 572452"/>
                  <a:gd name="connsiteY31" fmla="*/ 381 h 216667"/>
                  <a:gd name="connsiteX32" fmla="*/ 407956 w 572452"/>
                  <a:gd name="connsiteY32" fmla="*/ 2286 h 216667"/>
                  <a:gd name="connsiteX33" fmla="*/ 384715 w 572452"/>
                  <a:gd name="connsiteY33" fmla="*/ 50006 h 216667"/>
                  <a:gd name="connsiteX34" fmla="*/ 364522 w 572452"/>
                  <a:gd name="connsiteY34" fmla="*/ 12287 h 216667"/>
                  <a:gd name="connsiteX35" fmla="*/ 300990 w 572452"/>
                  <a:gd name="connsiteY35" fmla="*/ 27622 h 216667"/>
                  <a:gd name="connsiteX36" fmla="*/ 287560 w 572452"/>
                  <a:gd name="connsiteY36" fmla="*/ 16764 h 216667"/>
                  <a:gd name="connsiteX37" fmla="*/ 270891 w 572452"/>
                  <a:gd name="connsiteY37" fmla="*/ 48196 h 216667"/>
                  <a:gd name="connsiteX38" fmla="*/ 257556 w 572452"/>
                  <a:gd name="connsiteY38" fmla="*/ 20288 h 216667"/>
                  <a:gd name="connsiteX39" fmla="*/ 230791 w 572452"/>
                  <a:gd name="connsiteY39" fmla="*/ 32956 h 216667"/>
                  <a:gd name="connsiteX40" fmla="*/ 240792 w 572452"/>
                  <a:gd name="connsiteY40" fmla="*/ 8954 h 216667"/>
                  <a:gd name="connsiteX41" fmla="*/ 220790 w 572452"/>
                  <a:gd name="connsiteY41" fmla="*/ 39814 h 216667"/>
                  <a:gd name="connsiteX42" fmla="*/ 214027 w 572452"/>
                  <a:gd name="connsiteY42" fmla="*/ 4477 h 216667"/>
                  <a:gd name="connsiteX43" fmla="*/ 140494 w 572452"/>
                  <a:gd name="connsiteY43" fmla="*/ 9430 h 216667"/>
                  <a:gd name="connsiteX44" fmla="*/ 123825 w 572452"/>
                  <a:gd name="connsiteY44" fmla="*/ 58103 h 216667"/>
                  <a:gd name="connsiteX45" fmla="*/ 100394 w 572452"/>
                  <a:gd name="connsiteY45" fmla="*/ 62770 h 216667"/>
                  <a:gd name="connsiteX46" fmla="*/ 53530 w 572452"/>
                  <a:gd name="connsiteY46" fmla="*/ 29242 h 216667"/>
                  <a:gd name="connsiteX47" fmla="*/ 36767 w 572452"/>
                  <a:gd name="connsiteY47" fmla="*/ 35052 h 216667"/>
                  <a:gd name="connsiteX48" fmla="*/ 0 w 572452"/>
                  <a:gd name="connsiteY48" fmla="*/ 80391 h 216667"/>
                  <a:gd name="connsiteX49" fmla="*/ 50197 w 572452"/>
                  <a:gd name="connsiteY49" fmla="*/ 114490 h 216667"/>
                  <a:gd name="connsiteX50" fmla="*/ 46768 w 572452"/>
                  <a:gd name="connsiteY50" fmla="*/ 79629 h 216667"/>
                  <a:gd name="connsiteX51" fmla="*/ 106966 w 572452"/>
                  <a:gd name="connsiteY51" fmla="*/ 98203 h 216667"/>
                  <a:gd name="connsiteX52" fmla="*/ 40100 w 572452"/>
                  <a:gd name="connsiteY52" fmla="*/ 138589 h 216667"/>
                  <a:gd name="connsiteX53" fmla="*/ 56865 w 572452"/>
                  <a:gd name="connsiteY53" fmla="*/ 175736 h 216667"/>
                  <a:gd name="connsiteX54" fmla="*/ 100299 w 572452"/>
                  <a:gd name="connsiteY54" fmla="*/ 148685 h 216667"/>
                  <a:gd name="connsiteX55" fmla="*/ 113729 w 572452"/>
                  <a:gd name="connsiteY55" fmla="*/ 159353 h 216667"/>
                  <a:gd name="connsiteX56" fmla="*/ 107061 w 572452"/>
                  <a:gd name="connsiteY56" fmla="*/ 166878 h 216667"/>
                  <a:gd name="connsiteX57" fmla="*/ 140494 w 572452"/>
                  <a:gd name="connsiteY57" fmla="*/ 146685 h 216667"/>
                  <a:gd name="connsiteX58" fmla="*/ 187357 w 572452"/>
                  <a:gd name="connsiteY58" fmla="*/ 197263 h 216667"/>
                  <a:gd name="connsiteX59" fmla="*/ 173927 w 572452"/>
                  <a:gd name="connsiteY59" fmla="*/ 177832 h 216667"/>
                  <a:gd name="connsiteX60" fmla="*/ 193929 w 572452"/>
                  <a:gd name="connsiteY60" fmla="*/ 155543 h 216667"/>
                  <a:gd name="connsiteX61" fmla="*/ 254222 w 572452"/>
                  <a:gd name="connsiteY61" fmla="*/ 208407 h 216667"/>
                  <a:gd name="connsiteX62" fmla="*/ 267558 w 572452"/>
                  <a:gd name="connsiteY62" fmla="*/ 184785 h 216667"/>
                  <a:gd name="connsiteX63" fmla="*/ 287655 w 572452"/>
                  <a:gd name="connsiteY63" fmla="*/ 214027 h 216667"/>
                  <a:gd name="connsiteX64" fmla="*/ 270796 w 572452"/>
                  <a:gd name="connsiteY64" fmla="*/ 176879 h 216667"/>
                  <a:gd name="connsiteX65" fmla="*/ 307563 w 572452"/>
                  <a:gd name="connsiteY65" fmla="*/ 165830 h 216667"/>
                  <a:gd name="connsiteX66" fmla="*/ 314325 w 572452"/>
                  <a:gd name="connsiteY66" fmla="*/ 209740 h 216667"/>
                  <a:gd name="connsiteX67" fmla="*/ 330994 w 572452"/>
                  <a:gd name="connsiteY67" fmla="*/ 169640 h 216667"/>
                  <a:gd name="connsiteX68" fmla="*/ 354425 w 572452"/>
                  <a:gd name="connsiteY68" fmla="*/ 164973 h 216667"/>
                  <a:gd name="connsiteX69" fmla="*/ 364522 w 572452"/>
                  <a:gd name="connsiteY69" fmla="*/ 192310 h 216667"/>
                  <a:gd name="connsiteX70" fmla="*/ 334328 w 572452"/>
                  <a:gd name="connsiteY70" fmla="*/ 187357 h 216667"/>
                  <a:gd name="connsiteX71" fmla="*/ 377857 w 572452"/>
                  <a:gd name="connsiteY71" fmla="*/ 194596 h 216667"/>
                  <a:gd name="connsiteX72" fmla="*/ 361093 w 572452"/>
                  <a:gd name="connsiteY72" fmla="*/ 174593 h 216667"/>
                  <a:gd name="connsiteX73" fmla="*/ 405003 w 572452"/>
                  <a:gd name="connsiteY73" fmla="*/ 173355 h 216667"/>
                  <a:gd name="connsiteX74" fmla="*/ 414528 w 572452"/>
                  <a:gd name="connsiteY74" fmla="*/ 37624 h 216667"/>
                  <a:gd name="connsiteX75" fmla="*/ 441389 w 572452"/>
                  <a:gd name="connsiteY75" fmla="*/ 59246 h 216667"/>
                  <a:gd name="connsiteX76" fmla="*/ 414528 w 572452"/>
                  <a:gd name="connsiteY76" fmla="*/ 37624 h 216667"/>
                  <a:gd name="connsiteX77" fmla="*/ 274225 w 572452"/>
                  <a:gd name="connsiteY77" fmla="*/ 82963 h 216667"/>
                  <a:gd name="connsiteX78" fmla="*/ 290894 w 572452"/>
                  <a:gd name="connsiteY78" fmla="*/ 68580 h 216667"/>
                  <a:gd name="connsiteX79" fmla="*/ 307753 w 572452"/>
                  <a:gd name="connsiteY79" fmla="*/ 131540 h 216667"/>
                  <a:gd name="connsiteX80" fmla="*/ 274225 w 572452"/>
                  <a:gd name="connsiteY80" fmla="*/ 82963 h 216667"/>
                  <a:gd name="connsiteX81" fmla="*/ 183928 w 572452"/>
                  <a:gd name="connsiteY81" fmla="*/ 119444 h 216667"/>
                  <a:gd name="connsiteX82" fmla="*/ 227457 w 572452"/>
                  <a:gd name="connsiteY82" fmla="*/ 118110 h 216667"/>
                  <a:gd name="connsiteX83" fmla="*/ 183928 w 572452"/>
                  <a:gd name="connsiteY83" fmla="*/ 119444 h 216667"/>
                  <a:gd name="connsiteX84" fmla="*/ 137160 w 572452"/>
                  <a:gd name="connsiteY84" fmla="*/ 103156 h 216667"/>
                  <a:gd name="connsiteX85" fmla="*/ 160592 w 572452"/>
                  <a:gd name="connsiteY85" fmla="*/ 98488 h 216667"/>
                  <a:gd name="connsiteX86" fmla="*/ 137160 w 572452"/>
                  <a:gd name="connsiteY86" fmla="*/ 103156 h 216667"/>
                  <a:gd name="connsiteX87" fmla="*/ 106966 w 572452"/>
                  <a:gd name="connsiteY87" fmla="*/ 115348 h 216667"/>
                  <a:gd name="connsiteX88" fmla="*/ 133731 w 572452"/>
                  <a:gd name="connsiteY88" fmla="*/ 136874 h 216667"/>
                  <a:gd name="connsiteX89" fmla="*/ 106966 w 572452"/>
                  <a:gd name="connsiteY89" fmla="*/ 115348 h 216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572452" h="216667">
                    <a:moveTo>
                      <a:pt x="405003" y="173355"/>
                    </a:moveTo>
                    <a:cubicBezTo>
                      <a:pt x="416053" y="152876"/>
                      <a:pt x="433959" y="157067"/>
                      <a:pt x="448533" y="172021"/>
                    </a:cubicBezTo>
                    <a:cubicBezTo>
                      <a:pt x="458534" y="168021"/>
                      <a:pt x="445294" y="153162"/>
                      <a:pt x="448437" y="137731"/>
                    </a:cubicBezTo>
                    <a:cubicBezTo>
                      <a:pt x="421387" y="164211"/>
                      <a:pt x="405479" y="140018"/>
                      <a:pt x="381381" y="109442"/>
                    </a:cubicBezTo>
                    <a:cubicBezTo>
                      <a:pt x="389668" y="150876"/>
                      <a:pt x="335471" y="133350"/>
                      <a:pt x="327851" y="109156"/>
                    </a:cubicBezTo>
                    <a:cubicBezTo>
                      <a:pt x="329565" y="102584"/>
                      <a:pt x="331280" y="95726"/>
                      <a:pt x="331184" y="83820"/>
                    </a:cubicBezTo>
                    <a:cubicBezTo>
                      <a:pt x="347853" y="125921"/>
                      <a:pt x="354806" y="91630"/>
                      <a:pt x="368046" y="115824"/>
                    </a:cubicBezTo>
                    <a:cubicBezTo>
                      <a:pt x="368046" y="107156"/>
                      <a:pt x="367951" y="98584"/>
                      <a:pt x="367951" y="89916"/>
                    </a:cubicBezTo>
                    <a:cubicBezTo>
                      <a:pt x="387287" y="88392"/>
                      <a:pt x="404622" y="78486"/>
                      <a:pt x="408242" y="130969"/>
                    </a:cubicBezTo>
                    <a:cubicBezTo>
                      <a:pt x="430149" y="129349"/>
                      <a:pt x="419100" y="84011"/>
                      <a:pt x="438245" y="84392"/>
                    </a:cubicBezTo>
                    <a:cubicBezTo>
                      <a:pt x="455009" y="110776"/>
                      <a:pt x="473107" y="117062"/>
                      <a:pt x="485394" y="135064"/>
                    </a:cubicBezTo>
                    <a:cubicBezTo>
                      <a:pt x="483680" y="141732"/>
                      <a:pt x="481965" y="148495"/>
                      <a:pt x="482155" y="160115"/>
                    </a:cubicBezTo>
                    <a:cubicBezTo>
                      <a:pt x="473012" y="159448"/>
                      <a:pt x="475298" y="144780"/>
                      <a:pt x="468725" y="157924"/>
                    </a:cubicBezTo>
                    <a:cubicBezTo>
                      <a:pt x="486918" y="168878"/>
                      <a:pt x="513398" y="171926"/>
                      <a:pt x="525875" y="150209"/>
                    </a:cubicBezTo>
                    <a:cubicBezTo>
                      <a:pt x="538258" y="155543"/>
                      <a:pt x="541115" y="177832"/>
                      <a:pt x="542925" y="187262"/>
                    </a:cubicBezTo>
                    <a:cubicBezTo>
                      <a:pt x="558355" y="190405"/>
                      <a:pt x="549497" y="163163"/>
                      <a:pt x="545973" y="144971"/>
                    </a:cubicBezTo>
                    <a:cubicBezTo>
                      <a:pt x="523970" y="138494"/>
                      <a:pt x="515970" y="147638"/>
                      <a:pt x="498920" y="137255"/>
                    </a:cubicBezTo>
                    <a:cubicBezTo>
                      <a:pt x="498920" y="84868"/>
                      <a:pt x="527781" y="92393"/>
                      <a:pt x="535781" y="117538"/>
                    </a:cubicBezTo>
                    <a:cubicBezTo>
                      <a:pt x="540354" y="115634"/>
                      <a:pt x="538449" y="96488"/>
                      <a:pt x="538925" y="83725"/>
                    </a:cubicBezTo>
                    <a:cubicBezTo>
                      <a:pt x="551022" y="80867"/>
                      <a:pt x="555879" y="84201"/>
                      <a:pt x="572453" y="80772"/>
                    </a:cubicBezTo>
                    <a:cubicBezTo>
                      <a:pt x="572358" y="69342"/>
                      <a:pt x="572262" y="57912"/>
                      <a:pt x="572262" y="46387"/>
                    </a:cubicBezTo>
                    <a:cubicBezTo>
                      <a:pt x="560451" y="34671"/>
                      <a:pt x="558261" y="55054"/>
                      <a:pt x="542163" y="58674"/>
                    </a:cubicBezTo>
                    <a:cubicBezTo>
                      <a:pt x="533495" y="55150"/>
                      <a:pt x="546640" y="44577"/>
                      <a:pt x="541973" y="24289"/>
                    </a:cubicBezTo>
                    <a:cubicBezTo>
                      <a:pt x="529780" y="5810"/>
                      <a:pt x="523970" y="37719"/>
                      <a:pt x="511779" y="19336"/>
                    </a:cubicBezTo>
                    <a:cubicBezTo>
                      <a:pt x="516922" y="35814"/>
                      <a:pt x="526352" y="41815"/>
                      <a:pt x="532067" y="56960"/>
                    </a:cubicBezTo>
                    <a:cubicBezTo>
                      <a:pt x="528828" y="68009"/>
                      <a:pt x="523209" y="72676"/>
                      <a:pt x="518732" y="80486"/>
                    </a:cubicBezTo>
                    <a:cubicBezTo>
                      <a:pt x="512159" y="67532"/>
                      <a:pt x="508254" y="48006"/>
                      <a:pt x="498443" y="42863"/>
                    </a:cubicBezTo>
                    <a:cubicBezTo>
                      <a:pt x="496348" y="27242"/>
                      <a:pt x="508064" y="8858"/>
                      <a:pt x="498253" y="0"/>
                    </a:cubicBezTo>
                    <a:cubicBezTo>
                      <a:pt x="496538" y="6382"/>
                      <a:pt x="467868" y="24860"/>
                      <a:pt x="461391" y="2477"/>
                    </a:cubicBezTo>
                    <a:cubicBezTo>
                      <a:pt x="448818" y="20384"/>
                      <a:pt x="460343" y="34576"/>
                      <a:pt x="468249" y="46577"/>
                    </a:cubicBezTo>
                    <a:cubicBezTo>
                      <a:pt x="463201" y="71342"/>
                      <a:pt x="453390" y="53054"/>
                      <a:pt x="444818" y="42767"/>
                    </a:cubicBezTo>
                    <a:cubicBezTo>
                      <a:pt x="446723" y="25146"/>
                      <a:pt x="454247" y="16478"/>
                      <a:pt x="448056" y="381"/>
                    </a:cubicBezTo>
                    <a:cubicBezTo>
                      <a:pt x="437865" y="32290"/>
                      <a:pt x="426815" y="4858"/>
                      <a:pt x="407956" y="2286"/>
                    </a:cubicBezTo>
                    <a:cubicBezTo>
                      <a:pt x="405194" y="31623"/>
                      <a:pt x="390620" y="29242"/>
                      <a:pt x="384715" y="50006"/>
                    </a:cubicBezTo>
                    <a:cubicBezTo>
                      <a:pt x="373190" y="48959"/>
                      <a:pt x="373856" y="18574"/>
                      <a:pt x="364522" y="12287"/>
                    </a:cubicBezTo>
                    <a:cubicBezTo>
                      <a:pt x="374428" y="77629"/>
                      <a:pt x="264795" y="82772"/>
                      <a:pt x="300990" y="27622"/>
                    </a:cubicBezTo>
                    <a:cubicBezTo>
                      <a:pt x="311754" y="7048"/>
                      <a:pt x="283655" y="31242"/>
                      <a:pt x="287560" y="16764"/>
                    </a:cubicBezTo>
                    <a:cubicBezTo>
                      <a:pt x="287655" y="30766"/>
                      <a:pt x="281940" y="43624"/>
                      <a:pt x="270891" y="48196"/>
                    </a:cubicBezTo>
                    <a:cubicBezTo>
                      <a:pt x="262509" y="48292"/>
                      <a:pt x="260414" y="33338"/>
                      <a:pt x="257556" y="20288"/>
                    </a:cubicBezTo>
                    <a:cubicBezTo>
                      <a:pt x="254794" y="41338"/>
                      <a:pt x="242316" y="35814"/>
                      <a:pt x="230791" y="32956"/>
                    </a:cubicBezTo>
                    <a:cubicBezTo>
                      <a:pt x="228410" y="9525"/>
                      <a:pt x="237649" y="17526"/>
                      <a:pt x="240792" y="8954"/>
                    </a:cubicBezTo>
                    <a:cubicBezTo>
                      <a:pt x="231743" y="-20574"/>
                      <a:pt x="228886" y="38386"/>
                      <a:pt x="220790" y="39814"/>
                    </a:cubicBezTo>
                    <a:cubicBezTo>
                      <a:pt x="219933" y="29337"/>
                      <a:pt x="208026" y="3524"/>
                      <a:pt x="214027" y="4477"/>
                    </a:cubicBezTo>
                    <a:cubicBezTo>
                      <a:pt x="202978" y="18574"/>
                      <a:pt x="160877" y="103537"/>
                      <a:pt x="140494" y="9430"/>
                    </a:cubicBezTo>
                    <a:cubicBezTo>
                      <a:pt x="137351" y="32290"/>
                      <a:pt x="119920" y="16002"/>
                      <a:pt x="123825" y="58103"/>
                    </a:cubicBezTo>
                    <a:cubicBezTo>
                      <a:pt x="109347" y="45625"/>
                      <a:pt x="101441" y="26670"/>
                      <a:pt x="100394" y="62770"/>
                    </a:cubicBezTo>
                    <a:cubicBezTo>
                      <a:pt x="82201" y="40196"/>
                      <a:pt x="56960" y="80296"/>
                      <a:pt x="53530" y="29242"/>
                    </a:cubicBezTo>
                    <a:cubicBezTo>
                      <a:pt x="48196" y="29242"/>
                      <a:pt x="38195" y="77914"/>
                      <a:pt x="36767" y="35052"/>
                    </a:cubicBezTo>
                    <a:cubicBezTo>
                      <a:pt x="37148" y="84392"/>
                      <a:pt x="14954" y="72676"/>
                      <a:pt x="0" y="80391"/>
                    </a:cubicBezTo>
                    <a:cubicBezTo>
                      <a:pt x="15240" y="115253"/>
                      <a:pt x="38862" y="59817"/>
                      <a:pt x="50197" y="114490"/>
                    </a:cubicBezTo>
                    <a:cubicBezTo>
                      <a:pt x="65818" y="116586"/>
                      <a:pt x="46292" y="94297"/>
                      <a:pt x="46768" y="79629"/>
                    </a:cubicBezTo>
                    <a:cubicBezTo>
                      <a:pt x="70771" y="82105"/>
                      <a:pt x="84963" y="79057"/>
                      <a:pt x="106966" y="98203"/>
                    </a:cubicBezTo>
                    <a:cubicBezTo>
                      <a:pt x="85440" y="111252"/>
                      <a:pt x="60674" y="121063"/>
                      <a:pt x="40100" y="138589"/>
                    </a:cubicBezTo>
                    <a:cubicBezTo>
                      <a:pt x="42672" y="158020"/>
                      <a:pt x="60770" y="140398"/>
                      <a:pt x="56865" y="175736"/>
                    </a:cubicBezTo>
                    <a:cubicBezTo>
                      <a:pt x="66485" y="134874"/>
                      <a:pt x="96870" y="185928"/>
                      <a:pt x="100299" y="148685"/>
                    </a:cubicBezTo>
                    <a:cubicBezTo>
                      <a:pt x="106299" y="148590"/>
                      <a:pt x="107347" y="160306"/>
                      <a:pt x="113729" y="159353"/>
                    </a:cubicBezTo>
                    <a:cubicBezTo>
                      <a:pt x="113634" y="167735"/>
                      <a:pt x="109633" y="165354"/>
                      <a:pt x="107061" y="166878"/>
                    </a:cubicBezTo>
                    <a:cubicBezTo>
                      <a:pt x="118586" y="194881"/>
                      <a:pt x="126778" y="140875"/>
                      <a:pt x="140494" y="146685"/>
                    </a:cubicBezTo>
                    <a:cubicBezTo>
                      <a:pt x="138494" y="204597"/>
                      <a:pt x="168212" y="163830"/>
                      <a:pt x="187357" y="197263"/>
                    </a:cubicBezTo>
                    <a:cubicBezTo>
                      <a:pt x="186595" y="182023"/>
                      <a:pt x="181546" y="176784"/>
                      <a:pt x="173927" y="177832"/>
                    </a:cubicBezTo>
                    <a:cubicBezTo>
                      <a:pt x="178594" y="164878"/>
                      <a:pt x="190405" y="171450"/>
                      <a:pt x="193929" y="155543"/>
                    </a:cubicBezTo>
                    <a:cubicBezTo>
                      <a:pt x="208026" y="198215"/>
                      <a:pt x="237459" y="177355"/>
                      <a:pt x="254222" y="208407"/>
                    </a:cubicBezTo>
                    <a:cubicBezTo>
                      <a:pt x="260604" y="205835"/>
                      <a:pt x="268605" y="207740"/>
                      <a:pt x="267558" y="184785"/>
                    </a:cubicBezTo>
                    <a:cubicBezTo>
                      <a:pt x="279368" y="182213"/>
                      <a:pt x="275844" y="216694"/>
                      <a:pt x="287655" y="214027"/>
                    </a:cubicBezTo>
                    <a:cubicBezTo>
                      <a:pt x="284988" y="194596"/>
                      <a:pt x="275940" y="190595"/>
                      <a:pt x="270796" y="176879"/>
                    </a:cubicBezTo>
                    <a:cubicBezTo>
                      <a:pt x="283083" y="142685"/>
                      <a:pt x="293084" y="173736"/>
                      <a:pt x="307563" y="165830"/>
                    </a:cubicBezTo>
                    <a:cubicBezTo>
                      <a:pt x="319945" y="174022"/>
                      <a:pt x="306229" y="191357"/>
                      <a:pt x="314325" y="209740"/>
                    </a:cubicBezTo>
                    <a:cubicBezTo>
                      <a:pt x="317945" y="191262"/>
                      <a:pt x="334328" y="207073"/>
                      <a:pt x="330994" y="169640"/>
                    </a:cubicBezTo>
                    <a:cubicBezTo>
                      <a:pt x="343662" y="176117"/>
                      <a:pt x="346710" y="184309"/>
                      <a:pt x="354425" y="164973"/>
                    </a:cubicBezTo>
                    <a:cubicBezTo>
                      <a:pt x="359283" y="170497"/>
                      <a:pt x="362617" y="179546"/>
                      <a:pt x="364522" y="192310"/>
                    </a:cubicBezTo>
                    <a:cubicBezTo>
                      <a:pt x="357283" y="217361"/>
                      <a:pt x="345663" y="180880"/>
                      <a:pt x="334328" y="187357"/>
                    </a:cubicBezTo>
                    <a:cubicBezTo>
                      <a:pt x="352902" y="230124"/>
                      <a:pt x="359379" y="220313"/>
                      <a:pt x="377857" y="194596"/>
                    </a:cubicBezTo>
                    <a:cubicBezTo>
                      <a:pt x="377286" y="175641"/>
                      <a:pt x="369380" y="174784"/>
                      <a:pt x="361093" y="174593"/>
                    </a:cubicBezTo>
                    <a:cubicBezTo>
                      <a:pt x="368332" y="143351"/>
                      <a:pt x="398240" y="126397"/>
                      <a:pt x="405003" y="173355"/>
                    </a:cubicBezTo>
                    <a:close/>
                    <a:moveTo>
                      <a:pt x="414528" y="37624"/>
                    </a:moveTo>
                    <a:cubicBezTo>
                      <a:pt x="422339" y="32671"/>
                      <a:pt x="443008" y="18860"/>
                      <a:pt x="441389" y="59246"/>
                    </a:cubicBezTo>
                    <a:cubicBezTo>
                      <a:pt x="439484" y="82582"/>
                      <a:pt x="415386" y="68009"/>
                      <a:pt x="414528" y="37624"/>
                    </a:cubicBezTo>
                    <a:close/>
                    <a:moveTo>
                      <a:pt x="274225" y="82963"/>
                    </a:moveTo>
                    <a:cubicBezTo>
                      <a:pt x="286893" y="97631"/>
                      <a:pt x="280607" y="60484"/>
                      <a:pt x="290894" y="68580"/>
                    </a:cubicBezTo>
                    <a:cubicBezTo>
                      <a:pt x="285369" y="116396"/>
                      <a:pt x="310229" y="91154"/>
                      <a:pt x="307753" y="131540"/>
                    </a:cubicBezTo>
                    <a:cubicBezTo>
                      <a:pt x="297275" y="120205"/>
                      <a:pt x="278130" y="128969"/>
                      <a:pt x="274225" y="82963"/>
                    </a:cubicBezTo>
                    <a:close/>
                    <a:moveTo>
                      <a:pt x="183928" y="119444"/>
                    </a:moveTo>
                    <a:cubicBezTo>
                      <a:pt x="194215" y="98107"/>
                      <a:pt x="215361" y="90583"/>
                      <a:pt x="227457" y="118110"/>
                    </a:cubicBezTo>
                    <a:cubicBezTo>
                      <a:pt x="211836" y="124873"/>
                      <a:pt x="191834" y="135827"/>
                      <a:pt x="183928" y="119444"/>
                    </a:cubicBezTo>
                    <a:close/>
                    <a:moveTo>
                      <a:pt x="137160" y="103156"/>
                    </a:moveTo>
                    <a:cubicBezTo>
                      <a:pt x="133255" y="67342"/>
                      <a:pt x="160401" y="72485"/>
                      <a:pt x="160592" y="98488"/>
                    </a:cubicBezTo>
                    <a:cubicBezTo>
                      <a:pt x="153829" y="105251"/>
                      <a:pt x="144590" y="123730"/>
                      <a:pt x="137160" y="103156"/>
                    </a:cubicBezTo>
                    <a:close/>
                    <a:moveTo>
                      <a:pt x="106966" y="115348"/>
                    </a:moveTo>
                    <a:cubicBezTo>
                      <a:pt x="118491" y="135255"/>
                      <a:pt x="127445" y="107823"/>
                      <a:pt x="133731" y="136874"/>
                    </a:cubicBezTo>
                    <a:cubicBezTo>
                      <a:pt x="124968" y="132302"/>
                      <a:pt x="104299" y="164782"/>
                      <a:pt x="106966" y="11534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29" name="Freeform: Shape 74328">
                <a:extLst>
                  <a:ext uri="{FF2B5EF4-FFF2-40B4-BE49-F238E27FC236}">
                    <a16:creationId xmlns:a16="http://schemas.microsoft.com/office/drawing/2014/main" id="{BA403149-D939-42B4-9BC0-F72BE23FDF85}"/>
                  </a:ext>
                </a:extLst>
              </p:cNvPr>
              <p:cNvSpPr/>
              <p:nvPr/>
            </p:nvSpPr>
            <p:spPr>
              <a:xfrm>
                <a:off x="21414009" y="6013926"/>
                <a:ext cx="19291" cy="28479"/>
              </a:xfrm>
              <a:custGeom>
                <a:avLst/>
                <a:gdLst>
                  <a:gd name="connsiteX0" fmla="*/ 17336 w 19291"/>
                  <a:gd name="connsiteY0" fmla="*/ 28480 h 28479"/>
                  <a:gd name="connsiteX1" fmla="*/ 17240 w 19291"/>
                  <a:gd name="connsiteY1" fmla="*/ 2762 h 28479"/>
                  <a:gd name="connsiteX2" fmla="*/ 95 w 19291"/>
                  <a:gd name="connsiteY2" fmla="*/ 0 h 28479"/>
                  <a:gd name="connsiteX3" fmla="*/ 17336 w 19291"/>
                  <a:gd name="connsiteY3" fmla="*/ 28480 h 28479"/>
                </a:gdLst>
                <a:ahLst/>
                <a:cxnLst>
                  <a:cxn ang="0">
                    <a:pos x="connsiteX0" y="connsiteY0"/>
                  </a:cxn>
                  <a:cxn ang="0">
                    <a:pos x="connsiteX1" y="connsiteY1"/>
                  </a:cxn>
                  <a:cxn ang="0">
                    <a:pos x="connsiteX2" y="connsiteY2"/>
                  </a:cxn>
                  <a:cxn ang="0">
                    <a:pos x="connsiteX3" y="connsiteY3"/>
                  </a:cxn>
                </a:cxnLst>
                <a:rect l="l" t="t" r="r" b="b"/>
                <a:pathLst>
                  <a:path w="19291" h="28479">
                    <a:moveTo>
                      <a:pt x="17336" y="28480"/>
                    </a:moveTo>
                    <a:cubicBezTo>
                      <a:pt x="22383" y="25622"/>
                      <a:pt x="15907" y="17336"/>
                      <a:pt x="17240" y="2762"/>
                    </a:cubicBezTo>
                    <a:lnTo>
                      <a:pt x="95" y="0"/>
                    </a:lnTo>
                    <a:cubicBezTo>
                      <a:pt x="-1429" y="26765"/>
                      <a:pt x="15811" y="9049"/>
                      <a:pt x="17336" y="2848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30" name="Freeform: Shape 74329">
                <a:extLst>
                  <a:ext uri="{FF2B5EF4-FFF2-40B4-BE49-F238E27FC236}">
                    <a16:creationId xmlns:a16="http://schemas.microsoft.com/office/drawing/2014/main" id="{323EFE38-A440-4ECE-9A35-EEACF8F4B6FA}"/>
                  </a:ext>
                </a:extLst>
              </p:cNvPr>
              <p:cNvSpPr/>
              <p:nvPr/>
            </p:nvSpPr>
            <p:spPr>
              <a:xfrm>
                <a:off x="21329618" y="4235323"/>
                <a:ext cx="78676" cy="96964"/>
              </a:xfrm>
              <a:custGeom>
                <a:avLst/>
                <a:gdLst>
                  <a:gd name="connsiteX0" fmla="*/ 78677 w 78676"/>
                  <a:gd name="connsiteY0" fmla="*/ 96964 h 96964"/>
                  <a:gd name="connsiteX1" fmla="*/ 58769 w 78676"/>
                  <a:gd name="connsiteY1" fmla="*/ 50673 h 96964"/>
                  <a:gd name="connsiteX2" fmla="*/ 32671 w 78676"/>
                  <a:gd name="connsiteY2" fmla="*/ 46291 h 96964"/>
                  <a:gd name="connsiteX3" fmla="*/ 42291 w 78676"/>
                  <a:gd name="connsiteY3" fmla="*/ 22193 h 96964"/>
                  <a:gd name="connsiteX4" fmla="*/ 19526 w 78676"/>
                  <a:gd name="connsiteY4" fmla="*/ 26956 h 96964"/>
                  <a:gd name="connsiteX5" fmla="*/ 12859 w 78676"/>
                  <a:gd name="connsiteY5" fmla="*/ 0 h 96964"/>
                  <a:gd name="connsiteX6" fmla="*/ 3143 w 78676"/>
                  <a:gd name="connsiteY6" fmla="*/ 15621 h 96964"/>
                  <a:gd name="connsiteX7" fmla="*/ 0 w 78676"/>
                  <a:gd name="connsiteY7" fmla="*/ 40767 h 96964"/>
                  <a:gd name="connsiteX8" fmla="*/ 26003 w 78676"/>
                  <a:gd name="connsiteY8" fmla="*/ 27908 h 96964"/>
                  <a:gd name="connsiteX9" fmla="*/ 78677 w 78676"/>
                  <a:gd name="connsiteY9" fmla="*/ 96964 h 96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676" h="96964">
                    <a:moveTo>
                      <a:pt x="78677" y="96964"/>
                    </a:moveTo>
                    <a:cubicBezTo>
                      <a:pt x="77724" y="67437"/>
                      <a:pt x="57435" y="86201"/>
                      <a:pt x="58769" y="50673"/>
                    </a:cubicBezTo>
                    <a:cubicBezTo>
                      <a:pt x="45529" y="55626"/>
                      <a:pt x="47530" y="50101"/>
                      <a:pt x="32671" y="46291"/>
                    </a:cubicBezTo>
                    <a:cubicBezTo>
                      <a:pt x="30575" y="23717"/>
                      <a:pt x="33814" y="15716"/>
                      <a:pt x="42291" y="22193"/>
                    </a:cubicBezTo>
                    <a:cubicBezTo>
                      <a:pt x="35623" y="7239"/>
                      <a:pt x="17145" y="5429"/>
                      <a:pt x="19526" y="26956"/>
                    </a:cubicBezTo>
                    <a:cubicBezTo>
                      <a:pt x="16478" y="20193"/>
                      <a:pt x="14573" y="10478"/>
                      <a:pt x="12859" y="0"/>
                    </a:cubicBezTo>
                    <a:cubicBezTo>
                      <a:pt x="6572" y="2667"/>
                      <a:pt x="18288" y="25527"/>
                      <a:pt x="3143" y="15621"/>
                    </a:cubicBezTo>
                    <a:cubicBezTo>
                      <a:pt x="3524" y="27813"/>
                      <a:pt x="3810" y="40005"/>
                      <a:pt x="0" y="40767"/>
                    </a:cubicBezTo>
                    <a:cubicBezTo>
                      <a:pt x="8287" y="68580"/>
                      <a:pt x="14001" y="17812"/>
                      <a:pt x="26003" y="27908"/>
                    </a:cubicBezTo>
                    <a:cubicBezTo>
                      <a:pt x="36766" y="96488"/>
                      <a:pt x="61817" y="63246"/>
                      <a:pt x="78677" y="9696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31" name="Freeform: Shape 74330">
                <a:extLst>
                  <a:ext uri="{FF2B5EF4-FFF2-40B4-BE49-F238E27FC236}">
                    <a16:creationId xmlns:a16="http://schemas.microsoft.com/office/drawing/2014/main" id="{B5BAC137-C403-41B0-B5F3-8E6AEBA07E92}"/>
                  </a:ext>
                </a:extLst>
              </p:cNvPr>
              <p:cNvSpPr/>
              <p:nvPr/>
            </p:nvSpPr>
            <p:spPr>
              <a:xfrm>
                <a:off x="21323081" y="6208994"/>
                <a:ext cx="91976" cy="147222"/>
              </a:xfrm>
              <a:custGeom>
                <a:avLst/>
                <a:gdLst>
                  <a:gd name="connsiteX0" fmla="*/ 17014 w 91976"/>
                  <a:gd name="connsiteY0" fmla="*/ 50391 h 147222"/>
                  <a:gd name="connsiteX1" fmla="*/ 250 w 91976"/>
                  <a:gd name="connsiteY1" fmla="*/ 81823 h 147222"/>
                  <a:gd name="connsiteX2" fmla="*/ 346 w 91976"/>
                  <a:gd name="connsiteY2" fmla="*/ 124781 h 147222"/>
                  <a:gd name="connsiteX3" fmla="*/ 17110 w 91976"/>
                  <a:gd name="connsiteY3" fmla="*/ 67536 h 147222"/>
                  <a:gd name="connsiteX4" fmla="*/ 27302 w 91976"/>
                  <a:gd name="connsiteY4" fmla="*/ 86300 h 147222"/>
                  <a:gd name="connsiteX5" fmla="*/ 17205 w 91976"/>
                  <a:gd name="connsiteY5" fmla="*/ 110398 h 147222"/>
                  <a:gd name="connsiteX6" fmla="*/ 30826 w 91976"/>
                  <a:gd name="connsiteY6" fmla="*/ 146879 h 147222"/>
                  <a:gd name="connsiteX7" fmla="*/ 27397 w 91976"/>
                  <a:gd name="connsiteY7" fmla="*/ 120590 h 147222"/>
                  <a:gd name="connsiteX8" fmla="*/ 44161 w 91976"/>
                  <a:gd name="connsiteY8" fmla="*/ 88967 h 147222"/>
                  <a:gd name="connsiteX9" fmla="*/ 47590 w 91976"/>
                  <a:gd name="connsiteY9" fmla="*/ 115352 h 147222"/>
                  <a:gd name="connsiteX10" fmla="*/ 91976 w 91976"/>
                  <a:gd name="connsiteY10" fmla="*/ 53820 h 147222"/>
                  <a:gd name="connsiteX11" fmla="*/ 50733 w 91976"/>
                  <a:gd name="connsiteY11" fmla="*/ 47248 h 147222"/>
                  <a:gd name="connsiteX12" fmla="*/ 67783 w 91976"/>
                  <a:gd name="connsiteY12" fmla="*/ 41438 h 147222"/>
                  <a:gd name="connsiteX13" fmla="*/ 13490 w 91976"/>
                  <a:gd name="connsiteY13" fmla="*/ 32579 h 147222"/>
                  <a:gd name="connsiteX14" fmla="*/ 43875 w 91976"/>
                  <a:gd name="connsiteY14" fmla="*/ 3242 h 147222"/>
                  <a:gd name="connsiteX15" fmla="*/ 6727 w 91976"/>
                  <a:gd name="connsiteY15" fmla="*/ 14291 h 147222"/>
                  <a:gd name="connsiteX16" fmla="*/ 6823 w 91976"/>
                  <a:gd name="connsiteY16" fmla="*/ 48581 h 147222"/>
                  <a:gd name="connsiteX17" fmla="*/ 17014 w 91976"/>
                  <a:gd name="connsiteY17" fmla="*/ 50391 h 14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976" h="147222">
                    <a:moveTo>
                      <a:pt x="17014" y="50391"/>
                    </a:moveTo>
                    <a:cubicBezTo>
                      <a:pt x="8823" y="53725"/>
                      <a:pt x="14062" y="93444"/>
                      <a:pt x="250" y="81823"/>
                    </a:cubicBezTo>
                    <a:cubicBezTo>
                      <a:pt x="6632" y="99349"/>
                      <a:pt x="-1750" y="97159"/>
                      <a:pt x="346" y="124781"/>
                    </a:cubicBezTo>
                    <a:cubicBezTo>
                      <a:pt x="12156" y="112780"/>
                      <a:pt x="9490" y="99826"/>
                      <a:pt x="17110" y="67536"/>
                    </a:cubicBezTo>
                    <a:cubicBezTo>
                      <a:pt x="20539" y="73632"/>
                      <a:pt x="20634" y="87729"/>
                      <a:pt x="27302" y="86300"/>
                    </a:cubicBezTo>
                    <a:cubicBezTo>
                      <a:pt x="23682" y="93730"/>
                      <a:pt x="26349" y="117828"/>
                      <a:pt x="17205" y="110398"/>
                    </a:cubicBezTo>
                    <a:cubicBezTo>
                      <a:pt x="20253" y="125924"/>
                      <a:pt x="29683" y="126591"/>
                      <a:pt x="30826" y="146879"/>
                    </a:cubicBezTo>
                    <a:cubicBezTo>
                      <a:pt x="37398" y="151451"/>
                      <a:pt x="35588" y="108589"/>
                      <a:pt x="27397" y="120590"/>
                    </a:cubicBezTo>
                    <a:cubicBezTo>
                      <a:pt x="32255" y="91348"/>
                      <a:pt x="46637" y="132306"/>
                      <a:pt x="44161" y="88967"/>
                    </a:cubicBezTo>
                    <a:cubicBezTo>
                      <a:pt x="48161" y="91158"/>
                      <a:pt x="47114" y="105160"/>
                      <a:pt x="47590" y="115352"/>
                    </a:cubicBezTo>
                    <a:cubicBezTo>
                      <a:pt x="61115" y="92111"/>
                      <a:pt x="67592" y="49343"/>
                      <a:pt x="91976" y="53820"/>
                    </a:cubicBezTo>
                    <a:cubicBezTo>
                      <a:pt x="90833" y="12386"/>
                      <a:pt x="53019" y="17339"/>
                      <a:pt x="50733" y="47248"/>
                    </a:cubicBezTo>
                    <a:cubicBezTo>
                      <a:pt x="58925" y="52106"/>
                      <a:pt x="57972" y="32865"/>
                      <a:pt x="67783" y="41438"/>
                    </a:cubicBezTo>
                    <a:cubicBezTo>
                      <a:pt x="58353" y="93349"/>
                      <a:pt x="25016" y="81538"/>
                      <a:pt x="13490" y="32579"/>
                    </a:cubicBezTo>
                    <a:cubicBezTo>
                      <a:pt x="20539" y="14482"/>
                      <a:pt x="39779" y="29055"/>
                      <a:pt x="43875" y="3242"/>
                    </a:cubicBezTo>
                    <a:cubicBezTo>
                      <a:pt x="37303" y="-11236"/>
                      <a:pt x="23777" y="28293"/>
                      <a:pt x="6727" y="14291"/>
                    </a:cubicBezTo>
                    <a:cubicBezTo>
                      <a:pt x="6727" y="25721"/>
                      <a:pt x="6823" y="37247"/>
                      <a:pt x="6823" y="48581"/>
                    </a:cubicBezTo>
                    <a:lnTo>
                      <a:pt x="17014" y="50391"/>
                    </a:ln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32" name="Freeform: Shape 74331">
                <a:extLst>
                  <a:ext uri="{FF2B5EF4-FFF2-40B4-BE49-F238E27FC236}">
                    <a16:creationId xmlns:a16="http://schemas.microsoft.com/office/drawing/2014/main" id="{08719BFA-91CE-40EF-A094-6700CD7C220E}"/>
                  </a:ext>
                </a:extLst>
              </p:cNvPr>
              <p:cNvSpPr/>
              <p:nvPr/>
            </p:nvSpPr>
            <p:spPr>
              <a:xfrm>
                <a:off x="21387232" y="6284483"/>
                <a:ext cx="21062" cy="42720"/>
              </a:xfrm>
              <a:custGeom>
                <a:avLst/>
                <a:gdLst>
                  <a:gd name="connsiteX0" fmla="*/ 21063 w 21062"/>
                  <a:gd name="connsiteY0" fmla="*/ 3001 h 42720"/>
                  <a:gd name="connsiteX1" fmla="*/ 488 w 21062"/>
                  <a:gd name="connsiteY1" fmla="*/ 42721 h 42720"/>
                  <a:gd name="connsiteX2" fmla="*/ 21063 w 21062"/>
                  <a:gd name="connsiteY2" fmla="*/ 3001 h 42720"/>
                </a:gdLst>
                <a:ahLst/>
                <a:cxnLst>
                  <a:cxn ang="0">
                    <a:pos x="connsiteX0" y="connsiteY0"/>
                  </a:cxn>
                  <a:cxn ang="0">
                    <a:pos x="connsiteX1" y="connsiteY1"/>
                  </a:cxn>
                  <a:cxn ang="0">
                    <a:pos x="connsiteX2" y="connsiteY2"/>
                  </a:cxn>
                </a:cxnLst>
                <a:rect l="l" t="t" r="r" b="b"/>
                <a:pathLst>
                  <a:path w="21062" h="42720">
                    <a:moveTo>
                      <a:pt x="21063" y="3001"/>
                    </a:moveTo>
                    <a:cubicBezTo>
                      <a:pt x="18300" y="-6428"/>
                      <a:pt x="-3512" y="6240"/>
                      <a:pt x="488" y="42721"/>
                    </a:cubicBezTo>
                    <a:cubicBezTo>
                      <a:pt x="8394" y="32434"/>
                      <a:pt x="15919" y="20813"/>
                      <a:pt x="21063" y="300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33" name="Freeform: Shape 74332">
                <a:extLst>
                  <a:ext uri="{FF2B5EF4-FFF2-40B4-BE49-F238E27FC236}">
                    <a16:creationId xmlns:a16="http://schemas.microsoft.com/office/drawing/2014/main" id="{5C22A8D3-2CAF-4340-9769-D65FEB0782F6}"/>
                  </a:ext>
                </a:extLst>
              </p:cNvPr>
              <p:cNvSpPr/>
              <p:nvPr/>
            </p:nvSpPr>
            <p:spPr>
              <a:xfrm>
                <a:off x="21358553" y="7483634"/>
                <a:ext cx="19156" cy="42291"/>
              </a:xfrm>
              <a:custGeom>
                <a:avLst/>
                <a:gdLst>
                  <a:gd name="connsiteX0" fmla="*/ 15642 w 19156"/>
                  <a:gd name="connsiteY0" fmla="*/ 42291 h 42291"/>
                  <a:gd name="connsiteX1" fmla="*/ 18976 w 19156"/>
                  <a:gd name="connsiteY1" fmla="*/ 0 h 42291"/>
                  <a:gd name="connsiteX2" fmla="*/ 15642 w 19156"/>
                  <a:gd name="connsiteY2" fmla="*/ 42291 h 42291"/>
                </a:gdLst>
                <a:ahLst/>
                <a:cxnLst>
                  <a:cxn ang="0">
                    <a:pos x="connsiteX0" y="connsiteY0"/>
                  </a:cxn>
                  <a:cxn ang="0">
                    <a:pos x="connsiteX1" y="connsiteY1"/>
                  </a:cxn>
                  <a:cxn ang="0">
                    <a:pos x="connsiteX2" y="connsiteY2"/>
                  </a:cxn>
                </a:cxnLst>
                <a:rect l="l" t="t" r="r" b="b"/>
                <a:pathLst>
                  <a:path w="19156" h="42291">
                    <a:moveTo>
                      <a:pt x="15642" y="42291"/>
                    </a:moveTo>
                    <a:cubicBezTo>
                      <a:pt x="12785" y="17622"/>
                      <a:pt x="20405" y="20955"/>
                      <a:pt x="18976" y="0"/>
                    </a:cubicBezTo>
                    <a:cubicBezTo>
                      <a:pt x="5070" y="31814"/>
                      <a:pt x="-13980" y="38767"/>
                      <a:pt x="15642" y="4229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34" name="Freeform: Shape 74333">
                <a:extLst>
                  <a:ext uri="{FF2B5EF4-FFF2-40B4-BE49-F238E27FC236}">
                    <a16:creationId xmlns:a16="http://schemas.microsoft.com/office/drawing/2014/main" id="{EB1CC6D7-5E01-454A-BB6E-0A128489F17D}"/>
                  </a:ext>
                </a:extLst>
              </p:cNvPr>
              <p:cNvSpPr/>
              <p:nvPr/>
            </p:nvSpPr>
            <p:spPr>
              <a:xfrm>
                <a:off x="21307138" y="5393563"/>
                <a:ext cx="57055" cy="39232"/>
              </a:xfrm>
              <a:custGeom>
                <a:avLst/>
                <a:gdLst>
                  <a:gd name="connsiteX0" fmla="*/ 57055 w 57055"/>
                  <a:gd name="connsiteY0" fmla="*/ 12001 h 39232"/>
                  <a:gd name="connsiteX1" fmla="*/ 36862 w 57055"/>
                  <a:gd name="connsiteY1" fmla="*/ 0 h 39232"/>
                  <a:gd name="connsiteX2" fmla="*/ 46959 w 57055"/>
                  <a:gd name="connsiteY2" fmla="*/ 18859 h 39232"/>
                  <a:gd name="connsiteX3" fmla="*/ 0 w 57055"/>
                  <a:gd name="connsiteY3" fmla="*/ 19717 h 39232"/>
                  <a:gd name="connsiteX4" fmla="*/ 57055 w 57055"/>
                  <a:gd name="connsiteY4" fmla="*/ 12001 h 39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55" h="39232">
                    <a:moveTo>
                      <a:pt x="57055" y="12001"/>
                    </a:moveTo>
                    <a:cubicBezTo>
                      <a:pt x="56579" y="-7049"/>
                      <a:pt x="42768" y="6001"/>
                      <a:pt x="36862" y="0"/>
                    </a:cubicBezTo>
                    <a:cubicBezTo>
                      <a:pt x="34004" y="39624"/>
                      <a:pt x="45530" y="-10383"/>
                      <a:pt x="46959" y="18859"/>
                    </a:cubicBezTo>
                    <a:cubicBezTo>
                      <a:pt x="32004" y="49625"/>
                      <a:pt x="10478" y="-23051"/>
                      <a:pt x="0" y="19717"/>
                    </a:cubicBezTo>
                    <a:cubicBezTo>
                      <a:pt x="14860" y="9811"/>
                      <a:pt x="45625" y="73723"/>
                      <a:pt x="57055" y="1200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35" name="Freeform: Shape 74334">
                <a:extLst>
                  <a:ext uri="{FF2B5EF4-FFF2-40B4-BE49-F238E27FC236}">
                    <a16:creationId xmlns:a16="http://schemas.microsoft.com/office/drawing/2014/main" id="{CBF9F603-1D45-47A2-AD9A-B2D7556CDC67}"/>
                  </a:ext>
                </a:extLst>
              </p:cNvPr>
              <p:cNvSpPr/>
              <p:nvPr/>
            </p:nvSpPr>
            <p:spPr>
              <a:xfrm>
                <a:off x="21346212" y="5019326"/>
                <a:ext cx="16553" cy="36764"/>
              </a:xfrm>
              <a:custGeom>
                <a:avLst/>
                <a:gdLst>
                  <a:gd name="connsiteX0" fmla="*/ 16553 w 16553"/>
                  <a:gd name="connsiteY0" fmla="*/ 34290 h 36764"/>
                  <a:gd name="connsiteX1" fmla="*/ 16363 w 16553"/>
                  <a:gd name="connsiteY1" fmla="*/ 0 h 36764"/>
                  <a:gd name="connsiteX2" fmla="*/ 16553 w 16553"/>
                  <a:gd name="connsiteY2" fmla="*/ 34290 h 36764"/>
                </a:gdLst>
                <a:ahLst/>
                <a:cxnLst>
                  <a:cxn ang="0">
                    <a:pos x="connsiteX0" y="connsiteY0"/>
                  </a:cxn>
                  <a:cxn ang="0">
                    <a:pos x="connsiteX1" y="connsiteY1"/>
                  </a:cxn>
                  <a:cxn ang="0">
                    <a:pos x="connsiteX2" y="connsiteY2"/>
                  </a:cxn>
                </a:cxnLst>
                <a:rect l="l" t="t" r="r" b="b"/>
                <a:pathLst>
                  <a:path w="16553" h="36764">
                    <a:moveTo>
                      <a:pt x="16553" y="34290"/>
                    </a:moveTo>
                    <a:cubicBezTo>
                      <a:pt x="16458" y="22860"/>
                      <a:pt x="16458" y="11335"/>
                      <a:pt x="16363" y="0"/>
                    </a:cubicBezTo>
                    <a:cubicBezTo>
                      <a:pt x="8267" y="31623"/>
                      <a:pt x="-16117" y="42100"/>
                      <a:pt x="16553" y="3429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36" name="Freeform: Shape 74335">
                <a:extLst>
                  <a:ext uri="{FF2B5EF4-FFF2-40B4-BE49-F238E27FC236}">
                    <a16:creationId xmlns:a16="http://schemas.microsoft.com/office/drawing/2014/main" id="{7B54E01E-6053-4EC6-8BF6-6A9F4AE461C9}"/>
                  </a:ext>
                </a:extLst>
              </p:cNvPr>
              <p:cNvSpPr/>
              <p:nvPr/>
            </p:nvSpPr>
            <p:spPr>
              <a:xfrm>
                <a:off x="21320949" y="5483883"/>
                <a:ext cx="33893" cy="26399"/>
              </a:xfrm>
              <a:custGeom>
                <a:avLst/>
                <a:gdLst>
                  <a:gd name="connsiteX0" fmla="*/ 33529 w 33893"/>
                  <a:gd name="connsiteY0" fmla="*/ 14264 h 26399"/>
                  <a:gd name="connsiteX1" fmla="*/ 1 w 33893"/>
                  <a:gd name="connsiteY1" fmla="*/ 25885 h 26399"/>
                  <a:gd name="connsiteX2" fmla="*/ 33529 w 33893"/>
                  <a:gd name="connsiteY2" fmla="*/ 14264 h 26399"/>
                </a:gdLst>
                <a:ahLst/>
                <a:cxnLst>
                  <a:cxn ang="0">
                    <a:pos x="connsiteX0" y="connsiteY0"/>
                  </a:cxn>
                  <a:cxn ang="0">
                    <a:pos x="connsiteX1" y="connsiteY1"/>
                  </a:cxn>
                  <a:cxn ang="0">
                    <a:pos x="connsiteX2" y="connsiteY2"/>
                  </a:cxn>
                </a:cxnLst>
                <a:rect l="l" t="t" r="r" b="b"/>
                <a:pathLst>
                  <a:path w="33893" h="26399">
                    <a:moveTo>
                      <a:pt x="33529" y="14264"/>
                    </a:moveTo>
                    <a:cubicBezTo>
                      <a:pt x="38005" y="-19073"/>
                      <a:pt x="-189" y="15026"/>
                      <a:pt x="1" y="25885"/>
                    </a:cubicBezTo>
                    <a:cubicBezTo>
                      <a:pt x="12478" y="30933"/>
                      <a:pt x="26766" y="-3262"/>
                      <a:pt x="33529" y="1426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37" name="Freeform: Shape 74336">
                <a:extLst>
                  <a:ext uri="{FF2B5EF4-FFF2-40B4-BE49-F238E27FC236}">
                    <a16:creationId xmlns:a16="http://schemas.microsoft.com/office/drawing/2014/main" id="{53A54243-FC12-4B73-A77E-57B931403994}"/>
                  </a:ext>
                </a:extLst>
              </p:cNvPr>
              <p:cNvSpPr/>
              <p:nvPr/>
            </p:nvSpPr>
            <p:spPr>
              <a:xfrm>
                <a:off x="21287994" y="5697665"/>
                <a:ext cx="56514" cy="39942"/>
              </a:xfrm>
              <a:custGeom>
                <a:avLst/>
                <a:gdLst>
                  <a:gd name="connsiteX0" fmla="*/ 0 w 56514"/>
                  <a:gd name="connsiteY0" fmla="*/ 21272 h 39942"/>
                  <a:gd name="connsiteX1" fmla="*/ 53816 w 56514"/>
                  <a:gd name="connsiteY1" fmla="*/ 30035 h 39942"/>
                  <a:gd name="connsiteX2" fmla="*/ 0 w 56514"/>
                  <a:gd name="connsiteY2" fmla="*/ 21272 h 39942"/>
                </a:gdLst>
                <a:ahLst/>
                <a:cxnLst>
                  <a:cxn ang="0">
                    <a:pos x="connsiteX0" y="connsiteY0"/>
                  </a:cxn>
                  <a:cxn ang="0">
                    <a:pos x="connsiteX1" y="connsiteY1"/>
                  </a:cxn>
                  <a:cxn ang="0">
                    <a:pos x="connsiteX2" y="connsiteY2"/>
                  </a:cxn>
                </a:cxnLst>
                <a:rect l="l" t="t" r="r" b="b"/>
                <a:pathLst>
                  <a:path w="56514" h="39942">
                    <a:moveTo>
                      <a:pt x="0" y="21272"/>
                    </a:moveTo>
                    <a:cubicBezTo>
                      <a:pt x="22670" y="48704"/>
                      <a:pt x="33432" y="40703"/>
                      <a:pt x="53816" y="30035"/>
                    </a:cubicBezTo>
                    <a:cubicBezTo>
                      <a:pt x="69246" y="-33401"/>
                      <a:pt x="14097" y="23749"/>
                      <a:pt x="0" y="2127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38" name="Freeform: Shape 74337">
                <a:extLst>
                  <a:ext uri="{FF2B5EF4-FFF2-40B4-BE49-F238E27FC236}">
                    <a16:creationId xmlns:a16="http://schemas.microsoft.com/office/drawing/2014/main" id="{16CCC5D1-C3D3-4FC5-8851-E163C270DC94}"/>
                  </a:ext>
                </a:extLst>
              </p:cNvPr>
              <p:cNvSpPr/>
              <p:nvPr/>
            </p:nvSpPr>
            <p:spPr>
              <a:xfrm>
                <a:off x="20904889" y="4211701"/>
                <a:ext cx="415299" cy="162496"/>
              </a:xfrm>
              <a:custGeom>
                <a:avLst/>
                <a:gdLst>
                  <a:gd name="connsiteX0" fmla="*/ 371960 w 415299"/>
                  <a:gd name="connsiteY0" fmla="*/ 98584 h 162496"/>
                  <a:gd name="connsiteX1" fmla="*/ 405108 w 415299"/>
                  <a:gd name="connsiteY1" fmla="*/ 86963 h 162496"/>
                  <a:gd name="connsiteX2" fmla="*/ 398154 w 415299"/>
                  <a:gd name="connsiteY2" fmla="*/ 0 h 162496"/>
                  <a:gd name="connsiteX3" fmla="*/ 381771 w 415299"/>
                  <a:gd name="connsiteY3" fmla="*/ 40196 h 162496"/>
                  <a:gd name="connsiteX4" fmla="*/ 395011 w 415299"/>
                  <a:gd name="connsiteY4" fmla="*/ 33814 h 162496"/>
                  <a:gd name="connsiteX5" fmla="*/ 401774 w 415299"/>
                  <a:gd name="connsiteY5" fmla="*/ 60674 h 162496"/>
                  <a:gd name="connsiteX6" fmla="*/ 371866 w 415299"/>
                  <a:gd name="connsiteY6" fmla="*/ 38481 h 162496"/>
                  <a:gd name="connsiteX7" fmla="*/ 312334 w 415299"/>
                  <a:gd name="connsiteY7" fmla="*/ 54102 h 162496"/>
                  <a:gd name="connsiteX8" fmla="*/ 315763 w 415299"/>
                  <a:gd name="connsiteY8" fmla="*/ 80486 h 162496"/>
                  <a:gd name="connsiteX9" fmla="*/ 285950 w 415299"/>
                  <a:gd name="connsiteY9" fmla="*/ 92678 h 162496"/>
                  <a:gd name="connsiteX10" fmla="*/ 279282 w 415299"/>
                  <a:gd name="connsiteY10" fmla="*/ 57245 h 162496"/>
                  <a:gd name="connsiteX11" fmla="*/ 245945 w 415299"/>
                  <a:gd name="connsiteY11" fmla="*/ 43053 h 162496"/>
                  <a:gd name="connsiteX12" fmla="*/ 239373 w 415299"/>
                  <a:gd name="connsiteY12" fmla="*/ 84868 h 162496"/>
                  <a:gd name="connsiteX13" fmla="*/ 226037 w 415299"/>
                  <a:gd name="connsiteY13" fmla="*/ 74104 h 162496"/>
                  <a:gd name="connsiteX14" fmla="*/ 235944 w 415299"/>
                  <a:gd name="connsiteY14" fmla="*/ 58579 h 162496"/>
                  <a:gd name="connsiteX15" fmla="*/ 216036 w 415299"/>
                  <a:gd name="connsiteY15" fmla="*/ 55245 h 162496"/>
                  <a:gd name="connsiteX16" fmla="*/ 219370 w 415299"/>
                  <a:gd name="connsiteY16" fmla="*/ 73057 h 162496"/>
                  <a:gd name="connsiteX17" fmla="*/ 209369 w 415299"/>
                  <a:gd name="connsiteY17" fmla="*/ 62675 h 162496"/>
                  <a:gd name="connsiteX18" fmla="*/ 212798 w 415299"/>
                  <a:gd name="connsiteY18" fmla="*/ 89059 h 162496"/>
                  <a:gd name="connsiteX19" fmla="*/ 196129 w 415299"/>
                  <a:gd name="connsiteY19" fmla="*/ 60484 h 162496"/>
                  <a:gd name="connsiteX20" fmla="*/ 152885 w 415299"/>
                  <a:gd name="connsiteY20" fmla="*/ 44672 h 162496"/>
                  <a:gd name="connsiteX21" fmla="*/ 152981 w 415299"/>
                  <a:gd name="connsiteY21" fmla="*/ 87535 h 162496"/>
                  <a:gd name="connsiteX22" fmla="*/ 33347 w 415299"/>
                  <a:gd name="connsiteY22" fmla="*/ 119063 h 162496"/>
                  <a:gd name="connsiteX23" fmla="*/ 9 w 415299"/>
                  <a:gd name="connsiteY23" fmla="*/ 104870 h 162496"/>
                  <a:gd name="connsiteX24" fmla="*/ 10010 w 415299"/>
                  <a:gd name="connsiteY24" fmla="*/ 158020 h 162496"/>
                  <a:gd name="connsiteX25" fmla="*/ 36681 w 415299"/>
                  <a:gd name="connsiteY25" fmla="*/ 162496 h 162496"/>
                  <a:gd name="connsiteX26" fmla="*/ 53254 w 415299"/>
                  <a:gd name="connsiteY26" fmla="*/ 96584 h 162496"/>
                  <a:gd name="connsiteX27" fmla="*/ 86496 w 415299"/>
                  <a:gd name="connsiteY27" fmla="*/ 102203 h 162496"/>
                  <a:gd name="connsiteX28" fmla="*/ 89830 w 415299"/>
                  <a:gd name="connsiteY28" fmla="*/ 128588 h 162496"/>
                  <a:gd name="connsiteX29" fmla="*/ 159648 w 415299"/>
                  <a:gd name="connsiteY29" fmla="*/ 97250 h 162496"/>
                  <a:gd name="connsiteX30" fmla="*/ 163077 w 415299"/>
                  <a:gd name="connsiteY30" fmla="*/ 140779 h 162496"/>
                  <a:gd name="connsiteX31" fmla="*/ 269472 w 415299"/>
                  <a:gd name="connsiteY31" fmla="*/ 106966 h 162496"/>
                  <a:gd name="connsiteX32" fmla="*/ 262804 w 415299"/>
                  <a:gd name="connsiteY32" fmla="*/ 97441 h 162496"/>
                  <a:gd name="connsiteX33" fmla="*/ 276139 w 415299"/>
                  <a:gd name="connsiteY33" fmla="*/ 125254 h 162496"/>
                  <a:gd name="connsiteX34" fmla="*/ 299380 w 415299"/>
                  <a:gd name="connsiteY34" fmla="*/ 112014 h 162496"/>
                  <a:gd name="connsiteX35" fmla="*/ 319287 w 415299"/>
                  <a:gd name="connsiteY35" fmla="*/ 141065 h 162496"/>
                  <a:gd name="connsiteX36" fmla="*/ 325860 w 415299"/>
                  <a:gd name="connsiteY36" fmla="*/ 116396 h 162496"/>
                  <a:gd name="connsiteX37" fmla="*/ 295951 w 415299"/>
                  <a:gd name="connsiteY37" fmla="*/ 102965 h 162496"/>
                  <a:gd name="connsiteX38" fmla="*/ 359007 w 415299"/>
                  <a:gd name="connsiteY38" fmla="*/ 122015 h 162496"/>
                  <a:gd name="connsiteX39" fmla="*/ 405489 w 415299"/>
                  <a:gd name="connsiteY39" fmla="*/ 155543 h 162496"/>
                  <a:gd name="connsiteX40" fmla="*/ 415300 w 415299"/>
                  <a:gd name="connsiteY40" fmla="*/ 131350 h 162496"/>
                  <a:gd name="connsiteX41" fmla="*/ 408537 w 415299"/>
                  <a:gd name="connsiteY41" fmla="*/ 104585 h 162496"/>
                  <a:gd name="connsiteX42" fmla="*/ 382057 w 415299"/>
                  <a:gd name="connsiteY42" fmla="*/ 108871 h 162496"/>
                  <a:gd name="connsiteX43" fmla="*/ 371960 w 415299"/>
                  <a:gd name="connsiteY43" fmla="*/ 98584 h 162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415299" h="162496">
                    <a:moveTo>
                      <a:pt x="371960" y="98584"/>
                    </a:moveTo>
                    <a:cubicBezTo>
                      <a:pt x="366055" y="64579"/>
                      <a:pt x="395392" y="83344"/>
                      <a:pt x="405108" y="86963"/>
                    </a:cubicBezTo>
                    <a:cubicBezTo>
                      <a:pt x="410727" y="28956"/>
                      <a:pt x="408251" y="48101"/>
                      <a:pt x="398154" y="0"/>
                    </a:cubicBezTo>
                    <a:cubicBezTo>
                      <a:pt x="393773" y="13526"/>
                      <a:pt x="400250" y="48196"/>
                      <a:pt x="381771" y="40196"/>
                    </a:cubicBezTo>
                    <a:cubicBezTo>
                      <a:pt x="380819" y="55150"/>
                      <a:pt x="400345" y="58484"/>
                      <a:pt x="395011" y="33814"/>
                    </a:cubicBezTo>
                    <a:cubicBezTo>
                      <a:pt x="398154" y="40577"/>
                      <a:pt x="400059" y="50197"/>
                      <a:pt x="401774" y="60674"/>
                    </a:cubicBezTo>
                    <a:cubicBezTo>
                      <a:pt x="392916" y="66389"/>
                      <a:pt x="369865" y="76676"/>
                      <a:pt x="371866" y="38481"/>
                    </a:cubicBezTo>
                    <a:cubicBezTo>
                      <a:pt x="355292" y="62579"/>
                      <a:pt x="334051" y="64198"/>
                      <a:pt x="312334" y="54102"/>
                    </a:cubicBezTo>
                    <a:cubicBezTo>
                      <a:pt x="314144" y="61341"/>
                      <a:pt x="315859" y="68675"/>
                      <a:pt x="315763" y="80486"/>
                    </a:cubicBezTo>
                    <a:cubicBezTo>
                      <a:pt x="309096" y="61151"/>
                      <a:pt x="276710" y="51626"/>
                      <a:pt x="285950" y="92678"/>
                    </a:cubicBezTo>
                    <a:cubicBezTo>
                      <a:pt x="280140" y="89726"/>
                      <a:pt x="278330" y="76676"/>
                      <a:pt x="279282" y="57245"/>
                    </a:cubicBezTo>
                    <a:cubicBezTo>
                      <a:pt x="263280" y="71438"/>
                      <a:pt x="258042" y="68580"/>
                      <a:pt x="245945" y="43053"/>
                    </a:cubicBezTo>
                    <a:cubicBezTo>
                      <a:pt x="248517" y="70009"/>
                      <a:pt x="234515" y="51721"/>
                      <a:pt x="239373" y="84868"/>
                    </a:cubicBezTo>
                    <a:cubicBezTo>
                      <a:pt x="233372" y="84963"/>
                      <a:pt x="232324" y="73247"/>
                      <a:pt x="226037" y="74104"/>
                    </a:cubicBezTo>
                    <a:cubicBezTo>
                      <a:pt x="228419" y="66580"/>
                      <a:pt x="232038" y="62198"/>
                      <a:pt x="235944" y="58579"/>
                    </a:cubicBezTo>
                    <a:cubicBezTo>
                      <a:pt x="232800" y="34766"/>
                      <a:pt x="225561" y="68866"/>
                      <a:pt x="216036" y="55245"/>
                    </a:cubicBezTo>
                    <a:cubicBezTo>
                      <a:pt x="216608" y="62389"/>
                      <a:pt x="219370" y="64389"/>
                      <a:pt x="219370" y="73057"/>
                    </a:cubicBezTo>
                    <a:cubicBezTo>
                      <a:pt x="216703" y="68009"/>
                      <a:pt x="213941" y="63151"/>
                      <a:pt x="209369" y="62675"/>
                    </a:cubicBezTo>
                    <a:cubicBezTo>
                      <a:pt x="208416" y="76390"/>
                      <a:pt x="212512" y="78010"/>
                      <a:pt x="212798" y="89059"/>
                    </a:cubicBezTo>
                    <a:cubicBezTo>
                      <a:pt x="204321" y="86582"/>
                      <a:pt x="195653" y="84487"/>
                      <a:pt x="196129" y="60484"/>
                    </a:cubicBezTo>
                    <a:cubicBezTo>
                      <a:pt x="183937" y="81344"/>
                      <a:pt x="165363" y="68389"/>
                      <a:pt x="152885" y="44672"/>
                    </a:cubicBezTo>
                    <a:cubicBezTo>
                      <a:pt x="159172" y="62103"/>
                      <a:pt x="153267" y="66294"/>
                      <a:pt x="152981" y="87535"/>
                    </a:cubicBezTo>
                    <a:cubicBezTo>
                      <a:pt x="118215" y="106013"/>
                      <a:pt x="68589" y="58579"/>
                      <a:pt x="33347" y="119063"/>
                    </a:cubicBezTo>
                    <a:cubicBezTo>
                      <a:pt x="23346" y="95060"/>
                      <a:pt x="17345" y="101441"/>
                      <a:pt x="9" y="104870"/>
                    </a:cubicBezTo>
                    <a:cubicBezTo>
                      <a:pt x="-562" y="132779"/>
                      <a:pt x="25632" y="145447"/>
                      <a:pt x="10010" y="158020"/>
                    </a:cubicBezTo>
                    <a:cubicBezTo>
                      <a:pt x="20298" y="176213"/>
                      <a:pt x="23441" y="126016"/>
                      <a:pt x="36681" y="162496"/>
                    </a:cubicBezTo>
                    <a:cubicBezTo>
                      <a:pt x="29060" y="125159"/>
                      <a:pt x="40872" y="103442"/>
                      <a:pt x="53254" y="96584"/>
                    </a:cubicBezTo>
                    <a:cubicBezTo>
                      <a:pt x="52206" y="114300"/>
                      <a:pt x="82591" y="125159"/>
                      <a:pt x="86496" y="102203"/>
                    </a:cubicBezTo>
                    <a:cubicBezTo>
                      <a:pt x="90401" y="104204"/>
                      <a:pt x="89354" y="118301"/>
                      <a:pt x="89830" y="128588"/>
                    </a:cubicBezTo>
                    <a:cubicBezTo>
                      <a:pt x="111928" y="77057"/>
                      <a:pt x="144599" y="143161"/>
                      <a:pt x="159648" y="97250"/>
                    </a:cubicBezTo>
                    <a:cubicBezTo>
                      <a:pt x="166030" y="99251"/>
                      <a:pt x="154505" y="128397"/>
                      <a:pt x="163077" y="140779"/>
                    </a:cubicBezTo>
                    <a:cubicBezTo>
                      <a:pt x="192605" y="74009"/>
                      <a:pt x="234991" y="157925"/>
                      <a:pt x="269472" y="106966"/>
                    </a:cubicBezTo>
                    <a:cubicBezTo>
                      <a:pt x="269377" y="98774"/>
                      <a:pt x="265376" y="99631"/>
                      <a:pt x="262804" y="97441"/>
                    </a:cubicBezTo>
                    <a:cubicBezTo>
                      <a:pt x="264995" y="78962"/>
                      <a:pt x="280235" y="100013"/>
                      <a:pt x="276139" y="125254"/>
                    </a:cubicBezTo>
                    <a:cubicBezTo>
                      <a:pt x="282521" y="116396"/>
                      <a:pt x="293094" y="136017"/>
                      <a:pt x="299380" y="112014"/>
                    </a:cubicBezTo>
                    <a:cubicBezTo>
                      <a:pt x="296618" y="133445"/>
                      <a:pt x="314430" y="138303"/>
                      <a:pt x="319287" y="141065"/>
                    </a:cubicBezTo>
                    <a:cubicBezTo>
                      <a:pt x="324050" y="140018"/>
                      <a:pt x="320430" y="115729"/>
                      <a:pt x="325860" y="116396"/>
                    </a:cubicBezTo>
                    <a:cubicBezTo>
                      <a:pt x="319192" y="106585"/>
                      <a:pt x="310619" y="110109"/>
                      <a:pt x="295951" y="102965"/>
                    </a:cubicBezTo>
                    <a:cubicBezTo>
                      <a:pt x="308715" y="71723"/>
                      <a:pt x="358150" y="77343"/>
                      <a:pt x="359007" y="122015"/>
                    </a:cubicBezTo>
                    <a:cubicBezTo>
                      <a:pt x="375580" y="161639"/>
                      <a:pt x="404536" y="104870"/>
                      <a:pt x="405489" y="155543"/>
                    </a:cubicBezTo>
                    <a:cubicBezTo>
                      <a:pt x="413108" y="159448"/>
                      <a:pt x="409108" y="131350"/>
                      <a:pt x="415300" y="131350"/>
                    </a:cubicBezTo>
                    <a:cubicBezTo>
                      <a:pt x="413108" y="122396"/>
                      <a:pt x="407679" y="121253"/>
                      <a:pt x="408537" y="104585"/>
                    </a:cubicBezTo>
                    <a:cubicBezTo>
                      <a:pt x="395583" y="112300"/>
                      <a:pt x="396250" y="104394"/>
                      <a:pt x="382057" y="108871"/>
                    </a:cubicBezTo>
                    <a:cubicBezTo>
                      <a:pt x="377200" y="112490"/>
                      <a:pt x="373770" y="74009"/>
                      <a:pt x="371960" y="9858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39" name="Freeform: Shape 74338">
                <a:extLst>
                  <a:ext uri="{FF2B5EF4-FFF2-40B4-BE49-F238E27FC236}">
                    <a16:creationId xmlns:a16="http://schemas.microsoft.com/office/drawing/2014/main" id="{EB6C6983-D9E4-44BC-9148-A20F89BC3C30}"/>
                  </a:ext>
                </a:extLst>
              </p:cNvPr>
              <p:cNvSpPr/>
              <p:nvPr/>
            </p:nvSpPr>
            <p:spPr>
              <a:xfrm>
                <a:off x="21264678" y="5639370"/>
                <a:ext cx="23301" cy="53944"/>
              </a:xfrm>
              <a:custGeom>
                <a:avLst/>
                <a:gdLst>
                  <a:gd name="connsiteX0" fmla="*/ 23220 w 23301"/>
                  <a:gd name="connsiteY0" fmla="*/ 53945 h 53944"/>
                  <a:gd name="connsiteX1" fmla="*/ 2932 w 23301"/>
                  <a:gd name="connsiteY1" fmla="*/ 7558 h 53944"/>
                  <a:gd name="connsiteX2" fmla="*/ 23220 w 23301"/>
                  <a:gd name="connsiteY2" fmla="*/ 53945 h 53944"/>
                </a:gdLst>
                <a:ahLst/>
                <a:cxnLst>
                  <a:cxn ang="0">
                    <a:pos x="connsiteX0" y="connsiteY0"/>
                  </a:cxn>
                  <a:cxn ang="0">
                    <a:pos x="connsiteX1" y="connsiteY1"/>
                  </a:cxn>
                  <a:cxn ang="0">
                    <a:pos x="connsiteX2" y="connsiteY2"/>
                  </a:cxn>
                </a:cxnLst>
                <a:rect l="l" t="t" r="r" b="b"/>
                <a:pathLst>
                  <a:path w="23301" h="53944">
                    <a:moveTo>
                      <a:pt x="23220" y="53945"/>
                    </a:moveTo>
                    <a:cubicBezTo>
                      <a:pt x="25220" y="23274"/>
                      <a:pt x="-10213" y="-16921"/>
                      <a:pt x="2932" y="7558"/>
                    </a:cubicBezTo>
                    <a:cubicBezTo>
                      <a:pt x="10266" y="21560"/>
                      <a:pt x="10838" y="51754"/>
                      <a:pt x="23220" y="5394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40" name="Freeform: Shape 74339">
                <a:extLst>
                  <a:ext uri="{FF2B5EF4-FFF2-40B4-BE49-F238E27FC236}">
                    <a16:creationId xmlns:a16="http://schemas.microsoft.com/office/drawing/2014/main" id="{6F6384F0-0D59-434B-8CDF-E34B037F66E3}"/>
                  </a:ext>
                </a:extLst>
              </p:cNvPr>
              <p:cNvSpPr/>
              <p:nvPr/>
            </p:nvSpPr>
            <p:spPr>
              <a:xfrm>
                <a:off x="21215508" y="4900644"/>
                <a:ext cx="66169" cy="54768"/>
              </a:xfrm>
              <a:custGeom>
                <a:avLst/>
                <a:gdLst>
                  <a:gd name="connsiteX0" fmla="*/ 63437 w 66169"/>
                  <a:gd name="connsiteY0" fmla="*/ 36195 h 54768"/>
                  <a:gd name="connsiteX1" fmla="*/ 60008 w 66169"/>
                  <a:gd name="connsiteY1" fmla="*/ 1333 h 54768"/>
                  <a:gd name="connsiteX2" fmla="*/ 0 w 66169"/>
                  <a:gd name="connsiteY2" fmla="*/ 0 h 54768"/>
                  <a:gd name="connsiteX3" fmla="*/ 23336 w 66169"/>
                  <a:gd name="connsiteY3" fmla="*/ 12382 h 54768"/>
                  <a:gd name="connsiteX4" fmla="*/ 20098 w 66169"/>
                  <a:gd name="connsiteY4" fmla="*/ 54769 h 54768"/>
                  <a:gd name="connsiteX5" fmla="*/ 63437 w 66169"/>
                  <a:gd name="connsiteY5" fmla="*/ 36195 h 54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169" h="54768">
                    <a:moveTo>
                      <a:pt x="63437" y="36195"/>
                    </a:moveTo>
                    <a:cubicBezTo>
                      <a:pt x="71343" y="35052"/>
                      <a:pt x="59531" y="12668"/>
                      <a:pt x="60008" y="1333"/>
                    </a:cubicBezTo>
                    <a:cubicBezTo>
                      <a:pt x="39338" y="16478"/>
                      <a:pt x="23813" y="5143"/>
                      <a:pt x="0" y="0"/>
                    </a:cubicBezTo>
                    <a:cubicBezTo>
                      <a:pt x="4858" y="25527"/>
                      <a:pt x="17812" y="31909"/>
                      <a:pt x="23336" y="12382"/>
                    </a:cubicBezTo>
                    <a:cubicBezTo>
                      <a:pt x="26099" y="37147"/>
                      <a:pt x="18765" y="33909"/>
                      <a:pt x="20098" y="54769"/>
                    </a:cubicBezTo>
                    <a:cubicBezTo>
                      <a:pt x="34957" y="33052"/>
                      <a:pt x="51149" y="5905"/>
                      <a:pt x="63437" y="3619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41" name="Freeform: Shape 74340">
                <a:extLst>
                  <a:ext uri="{FF2B5EF4-FFF2-40B4-BE49-F238E27FC236}">
                    <a16:creationId xmlns:a16="http://schemas.microsoft.com/office/drawing/2014/main" id="{4C3C347F-0C6C-4777-B9D1-0A546F0C0AE2}"/>
                  </a:ext>
                </a:extLst>
              </p:cNvPr>
              <p:cNvSpPr/>
              <p:nvPr/>
            </p:nvSpPr>
            <p:spPr>
              <a:xfrm>
                <a:off x="21198268" y="6139896"/>
                <a:ext cx="40386" cy="64426"/>
              </a:xfrm>
              <a:custGeom>
                <a:avLst/>
                <a:gdLst>
                  <a:gd name="connsiteX0" fmla="*/ 40386 w 40386"/>
                  <a:gd name="connsiteY0" fmla="*/ 42718 h 64426"/>
                  <a:gd name="connsiteX1" fmla="*/ 6763 w 40386"/>
                  <a:gd name="connsiteY1" fmla="*/ 37098 h 64426"/>
                  <a:gd name="connsiteX2" fmla="*/ 20193 w 40386"/>
                  <a:gd name="connsiteY2" fmla="*/ 4999 h 64426"/>
                  <a:gd name="connsiteX3" fmla="*/ 0 w 40386"/>
                  <a:gd name="connsiteY3" fmla="*/ 27383 h 64426"/>
                  <a:gd name="connsiteX4" fmla="*/ 40386 w 40386"/>
                  <a:gd name="connsiteY4" fmla="*/ 42718 h 64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86" h="64426">
                    <a:moveTo>
                      <a:pt x="40386" y="42718"/>
                    </a:moveTo>
                    <a:cubicBezTo>
                      <a:pt x="25241" y="58530"/>
                      <a:pt x="22765" y="23573"/>
                      <a:pt x="6763" y="37098"/>
                    </a:cubicBezTo>
                    <a:cubicBezTo>
                      <a:pt x="7811" y="17096"/>
                      <a:pt x="17145" y="19667"/>
                      <a:pt x="20193" y="4999"/>
                    </a:cubicBezTo>
                    <a:cubicBezTo>
                      <a:pt x="26384" y="-13194"/>
                      <a:pt x="6096" y="23858"/>
                      <a:pt x="0" y="27383"/>
                    </a:cubicBezTo>
                    <a:cubicBezTo>
                      <a:pt x="6668" y="45385"/>
                      <a:pt x="39243" y="91486"/>
                      <a:pt x="40386" y="4271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42" name="Freeform: Shape 74341">
                <a:extLst>
                  <a:ext uri="{FF2B5EF4-FFF2-40B4-BE49-F238E27FC236}">
                    <a16:creationId xmlns:a16="http://schemas.microsoft.com/office/drawing/2014/main" id="{E616291F-2568-4636-AFFC-6CDE09D17715}"/>
                  </a:ext>
                </a:extLst>
              </p:cNvPr>
              <p:cNvSpPr/>
              <p:nvPr/>
            </p:nvSpPr>
            <p:spPr>
              <a:xfrm>
                <a:off x="21156834" y="4060158"/>
                <a:ext cx="53149" cy="44100"/>
              </a:xfrm>
              <a:custGeom>
                <a:avLst/>
                <a:gdLst>
                  <a:gd name="connsiteX0" fmla="*/ 53150 w 53149"/>
                  <a:gd name="connsiteY0" fmla="*/ 24479 h 44100"/>
                  <a:gd name="connsiteX1" fmla="*/ 9906 w 53149"/>
                  <a:gd name="connsiteY1" fmla="*/ 0 h 44100"/>
                  <a:gd name="connsiteX2" fmla="*/ 0 w 53149"/>
                  <a:gd name="connsiteY2" fmla="*/ 15526 h 44100"/>
                  <a:gd name="connsiteX3" fmla="*/ 16669 w 53149"/>
                  <a:gd name="connsiteY3" fmla="*/ 44101 h 44100"/>
                  <a:gd name="connsiteX4" fmla="*/ 53150 w 53149"/>
                  <a:gd name="connsiteY4" fmla="*/ 24479 h 44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49" h="44100">
                    <a:moveTo>
                      <a:pt x="53150" y="24479"/>
                    </a:moveTo>
                    <a:cubicBezTo>
                      <a:pt x="43243" y="-8668"/>
                      <a:pt x="16002" y="47530"/>
                      <a:pt x="9906" y="0"/>
                    </a:cubicBezTo>
                    <a:cubicBezTo>
                      <a:pt x="6572" y="4953"/>
                      <a:pt x="6572" y="19145"/>
                      <a:pt x="0" y="15526"/>
                    </a:cubicBezTo>
                    <a:cubicBezTo>
                      <a:pt x="6096" y="58293"/>
                      <a:pt x="13811" y="-6667"/>
                      <a:pt x="16669" y="44101"/>
                    </a:cubicBezTo>
                    <a:cubicBezTo>
                      <a:pt x="23432" y="22384"/>
                      <a:pt x="37338" y="20765"/>
                      <a:pt x="53150" y="2447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43" name="Freeform: Shape 74342">
                <a:extLst>
                  <a:ext uri="{FF2B5EF4-FFF2-40B4-BE49-F238E27FC236}">
                    <a16:creationId xmlns:a16="http://schemas.microsoft.com/office/drawing/2014/main" id="{258CD0FD-9726-4532-A51B-A26A1210CACF}"/>
                  </a:ext>
                </a:extLst>
              </p:cNvPr>
              <p:cNvSpPr/>
              <p:nvPr/>
            </p:nvSpPr>
            <p:spPr>
              <a:xfrm>
                <a:off x="21180266" y="4096859"/>
                <a:ext cx="23335" cy="46738"/>
              </a:xfrm>
              <a:custGeom>
                <a:avLst/>
                <a:gdLst>
                  <a:gd name="connsiteX0" fmla="*/ 0 w 23335"/>
                  <a:gd name="connsiteY0" fmla="*/ 25593 h 46738"/>
                  <a:gd name="connsiteX1" fmla="*/ 23336 w 23335"/>
                  <a:gd name="connsiteY1" fmla="*/ 46738 h 46738"/>
                  <a:gd name="connsiteX2" fmla="*/ 23241 w 23335"/>
                  <a:gd name="connsiteY2" fmla="*/ 12353 h 46738"/>
                  <a:gd name="connsiteX3" fmla="*/ 3334 w 23335"/>
                  <a:gd name="connsiteY3" fmla="*/ 447 h 46738"/>
                  <a:gd name="connsiteX4" fmla="*/ 0 w 23335"/>
                  <a:gd name="connsiteY4" fmla="*/ 25593 h 46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35" h="46738">
                    <a:moveTo>
                      <a:pt x="0" y="25593"/>
                    </a:moveTo>
                    <a:cubicBezTo>
                      <a:pt x="476" y="50358"/>
                      <a:pt x="13906" y="43690"/>
                      <a:pt x="23336" y="46738"/>
                    </a:cubicBezTo>
                    <a:cubicBezTo>
                      <a:pt x="23336" y="35213"/>
                      <a:pt x="23241" y="23878"/>
                      <a:pt x="23241" y="12353"/>
                    </a:cubicBezTo>
                    <a:cubicBezTo>
                      <a:pt x="13145" y="3590"/>
                      <a:pt x="6286" y="8543"/>
                      <a:pt x="3334" y="447"/>
                    </a:cubicBezTo>
                    <a:cubicBezTo>
                      <a:pt x="-7144" y="-4030"/>
                      <a:pt x="11716" y="26640"/>
                      <a:pt x="0" y="2559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44" name="Freeform: Shape 74343">
                <a:extLst>
                  <a:ext uri="{FF2B5EF4-FFF2-40B4-BE49-F238E27FC236}">
                    <a16:creationId xmlns:a16="http://schemas.microsoft.com/office/drawing/2014/main" id="{B8A93807-B1D6-4D5B-B70F-BEA5E4A8F05C}"/>
                  </a:ext>
                </a:extLst>
              </p:cNvPr>
              <p:cNvSpPr/>
              <p:nvPr/>
            </p:nvSpPr>
            <p:spPr>
              <a:xfrm>
                <a:off x="21158929" y="4969891"/>
                <a:ext cx="33668" cy="47727"/>
              </a:xfrm>
              <a:custGeom>
                <a:avLst/>
                <a:gdLst>
                  <a:gd name="connsiteX0" fmla="*/ 33528 w 33668"/>
                  <a:gd name="connsiteY0" fmla="*/ 46863 h 47727"/>
                  <a:gd name="connsiteX1" fmla="*/ 30099 w 33668"/>
                  <a:gd name="connsiteY1" fmla="*/ 20479 h 47727"/>
                  <a:gd name="connsiteX2" fmla="*/ 10002 w 33668"/>
                  <a:gd name="connsiteY2" fmla="*/ 0 h 47727"/>
                  <a:gd name="connsiteX3" fmla="*/ 0 w 33668"/>
                  <a:gd name="connsiteY3" fmla="*/ 24194 h 47727"/>
                  <a:gd name="connsiteX4" fmla="*/ 20003 w 33668"/>
                  <a:gd name="connsiteY4" fmla="*/ 10382 h 47727"/>
                  <a:gd name="connsiteX5" fmla="*/ 33528 w 33668"/>
                  <a:gd name="connsiteY5" fmla="*/ 46863 h 47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668" h="47727">
                    <a:moveTo>
                      <a:pt x="33528" y="46863"/>
                    </a:moveTo>
                    <a:cubicBezTo>
                      <a:pt x="35243" y="34766"/>
                      <a:pt x="20479" y="23717"/>
                      <a:pt x="30099" y="20479"/>
                    </a:cubicBezTo>
                    <a:cubicBezTo>
                      <a:pt x="26384" y="-11049"/>
                      <a:pt x="13716" y="19145"/>
                      <a:pt x="10002" y="0"/>
                    </a:cubicBezTo>
                    <a:cubicBezTo>
                      <a:pt x="3715" y="0"/>
                      <a:pt x="7715" y="28099"/>
                      <a:pt x="0" y="24194"/>
                    </a:cubicBezTo>
                    <a:cubicBezTo>
                      <a:pt x="7334" y="54483"/>
                      <a:pt x="12097" y="6763"/>
                      <a:pt x="20003" y="10382"/>
                    </a:cubicBezTo>
                    <a:cubicBezTo>
                      <a:pt x="26861" y="16764"/>
                      <a:pt x="21050" y="53816"/>
                      <a:pt x="33528" y="4686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45" name="Freeform: Shape 74344">
                <a:extLst>
                  <a:ext uri="{FF2B5EF4-FFF2-40B4-BE49-F238E27FC236}">
                    <a16:creationId xmlns:a16="http://schemas.microsoft.com/office/drawing/2014/main" id="{BE4772F5-8E7C-422D-9878-FE1D6FFB1FE6}"/>
                  </a:ext>
                </a:extLst>
              </p:cNvPr>
              <p:cNvSpPr/>
              <p:nvPr/>
            </p:nvSpPr>
            <p:spPr>
              <a:xfrm>
                <a:off x="21154262" y="5948394"/>
                <a:ext cx="17110" cy="41814"/>
              </a:xfrm>
              <a:custGeom>
                <a:avLst/>
                <a:gdLst>
                  <a:gd name="connsiteX0" fmla="*/ 16764 w 17110"/>
                  <a:gd name="connsiteY0" fmla="*/ 0 h 41814"/>
                  <a:gd name="connsiteX1" fmla="*/ 0 w 17110"/>
                  <a:gd name="connsiteY1" fmla="*/ 40100 h 41814"/>
                  <a:gd name="connsiteX2" fmla="*/ 10096 w 17110"/>
                  <a:gd name="connsiteY2" fmla="*/ 41815 h 41814"/>
                  <a:gd name="connsiteX3" fmla="*/ 16764 w 17110"/>
                  <a:gd name="connsiteY3" fmla="*/ 0 h 41814"/>
                </a:gdLst>
                <a:ahLst/>
                <a:cxnLst>
                  <a:cxn ang="0">
                    <a:pos x="connsiteX0" y="connsiteY0"/>
                  </a:cxn>
                  <a:cxn ang="0">
                    <a:pos x="connsiteX1" y="connsiteY1"/>
                  </a:cxn>
                  <a:cxn ang="0">
                    <a:pos x="connsiteX2" y="connsiteY2"/>
                  </a:cxn>
                  <a:cxn ang="0">
                    <a:pos x="connsiteX3" y="connsiteY3"/>
                  </a:cxn>
                </a:cxnLst>
                <a:rect l="l" t="t" r="r" b="b"/>
                <a:pathLst>
                  <a:path w="17110" h="41814">
                    <a:moveTo>
                      <a:pt x="16764" y="0"/>
                    </a:moveTo>
                    <a:cubicBezTo>
                      <a:pt x="12288" y="16383"/>
                      <a:pt x="2191" y="17526"/>
                      <a:pt x="0" y="40100"/>
                    </a:cubicBezTo>
                    <a:cubicBezTo>
                      <a:pt x="3334" y="40672"/>
                      <a:pt x="6763" y="41338"/>
                      <a:pt x="10096" y="41815"/>
                    </a:cubicBezTo>
                    <a:cubicBezTo>
                      <a:pt x="7525" y="14954"/>
                      <a:pt x="19241" y="26765"/>
                      <a:pt x="16764"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46" name="Freeform: Shape 74345">
                <a:extLst>
                  <a:ext uri="{FF2B5EF4-FFF2-40B4-BE49-F238E27FC236}">
                    <a16:creationId xmlns:a16="http://schemas.microsoft.com/office/drawing/2014/main" id="{CD5C163B-E768-475D-8ADB-EA5D09FD5549}"/>
                  </a:ext>
                </a:extLst>
              </p:cNvPr>
              <p:cNvSpPr/>
              <p:nvPr/>
            </p:nvSpPr>
            <p:spPr>
              <a:xfrm>
                <a:off x="21055583" y="4957032"/>
                <a:ext cx="80010" cy="99199"/>
              </a:xfrm>
              <a:custGeom>
                <a:avLst/>
                <a:gdLst>
                  <a:gd name="connsiteX0" fmla="*/ 66770 w 80010"/>
                  <a:gd name="connsiteY0" fmla="*/ 73723 h 99199"/>
                  <a:gd name="connsiteX1" fmla="*/ 53340 w 80010"/>
                  <a:gd name="connsiteY1" fmla="*/ 62960 h 99199"/>
                  <a:gd name="connsiteX2" fmla="*/ 80010 w 80010"/>
                  <a:gd name="connsiteY2" fmla="*/ 24384 h 99199"/>
                  <a:gd name="connsiteX3" fmla="*/ 36576 w 80010"/>
                  <a:gd name="connsiteY3" fmla="*/ 0 h 99199"/>
                  <a:gd name="connsiteX4" fmla="*/ 9906 w 80010"/>
                  <a:gd name="connsiteY4" fmla="*/ 4096 h 99199"/>
                  <a:gd name="connsiteX5" fmla="*/ 0 w 80010"/>
                  <a:gd name="connsiteY5" fmla="*/ 88297 h 99199"/>
                  <a:gd name="connsiteX6" fmla="*/ 13335 w 80010"/>
                  <a:gd name="connsiteY6" fmla="*/ 99155 h 99199"/>
                  <a:gd name="connsiteX7" fmla="*/ 16669 w 80010"/>
                  <a:gd name="connsiteY7" fmla="*/ 56769 h 99199"/>
                  <a:gd name="connsiteX8" fmla="*/ 66770 w 80010"/>
                  <a:gd name="connsiteY8" fmla="*/ 73723 h 99199"/>
                  <a:gd name="connsiteX9" fmla="*/ 23241 w 80010"/>
                  <a:gd name="connsiteY9" fmla="*/ 23717 h 99199"/>
                  <a:gd name="connsiteX10" fmla="*/ 46673 w 80010"/>
                  <a:gd name="connsiteY10" fmla="*/ 44768 h 99199"/>
                  <a:gd name="connsiteX11" fmla="*/ 23241 w 80010"/>
                  <a:gd name="connsiteY11" fmla="*/ 23717 h 99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010" h="99199">
                    <a:moveTo>
                      <a:pt x="66770" y="73723"/>
                    </a:moveTo>
                    <a:cubicBezTo>
                      <a:pt x="63436" y="49149"/>
                      <a:pt x="57912" y="84772"/>
                      <a:pt x="53340" y="62960"/>
                    </a:cubicBezTo>
                    <a:cubicBezTo>
                      <a:pt x="52388" y="23527"/>
                      <a:pt x="74200" y="45815"/>
                      <a:pt x="80010" y="24384"/>
                    </a:cubicBezTo>
                    <a:cubicBezTo>
                      <a:pt x="73343" y="4286"/>
                      <a:pt x="40196" y="61341"/>
                      <a:pt x="36576" y="0"/>
                    </a:cubicBezTo>
                    <a:cubicBezTo>
                      <a:pt x="28956" y="22479"/>
                      <a:pt x="25527" y="3429"/>
                      <a:pt x="9906" y="4096"/>
                    </a:cubicBezTo>
                    <a:cubicBezTo>
                      <a:pt x="11716" y="41815"/>
                      <a:pt x="4572" y="40672"/>
                      <a:pt x="0" y="88297"/>
                    </a:cubicBezTo>
                    <a:cubicBezTo>
                      <a:pt x="6001" y="88202"/>
                      <a:pt x="7048" y="100013"/>
                      <a:pt x="13335" y="99155"/>
                    </a:cubicBezTo>
                    <a:cubicBezTo>
                      <a:pt x="11906" y="78200"/>
                      <a:pt x="19431" y="81439"/>
                      <a:pt x="16669" y="56769"/>
                    </a:cubicBezTo>
                    <a:cubicBezTo>
                      <a:pt x="28290" y="84201"/>
                      <a:pt x="49244" y="71914"/>
                      <a:pt x="66770" y="73723"/>
                    </a:cubicBezTo>
                    <a:close/>
                    <a:moveTo>
                      <a:pt x="23241" y="23717"/>
                    </a:moveTo>
                    <a:cubicBezTo>
                      <a:pt x="29527" y="53530"/>
                      <a:pt x="40386" y="22574"/>
                      <a:pt x="46673" y="44768"/>
                    </a:cubicBezTo>
                    <a:cubicBezTo>
                      <a:pt x="39434" y="58484"/>
                      <a:pt x="12954" y="46482"/>
                      <a:pt x="23241" y="2371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47" name="Freeform: Shape 74346">
                <a:extLst>
                  <a:ext uri="{FF2B5EF4-FFF2-40B4-BE49-F238E27FC236}">
                    <a16:creationId xmlns:a16="http://schemas.microsoft.com/office/drawing/2014/main" id="{9B5B4751-7E8A-48C7-82C2-DF27533DE03B}"/>
                  </a:ext>
                </a:extLst>
              </p:cNvPr>
              <p:cNvSpPr/>
              <p:nvPr/>
            </p:nvSpPr>
            <p:spPr>
              <a:xfrm>
                <a:off x="20953380" y="6889274"/>
                <a:ext cx="151051" cy="101631"/>
              </a:xfrm>
              <a:custGeom>
                <a:avLst/>
                <a:gdLst>
                  <a:gd name="connsiteX0" fmla="*/ 148494 w 151051"/>
                  <a:gd name="connsiteY0" fmla="*/ 43053 h 101631"/>
                  <a:gd name="connsiteX1" fmla="*/ 148399 w 151051"/>
                  <a:gd name="connsiteY1" fmla="*/ 0 h 101631"/>
                  <a:gd name="connsiteX2" fmla="*/ 84296 w 151051"/>
                  <a:gd name="connsiteY2" fmla="*/ 6668 h 101631"/>
                  <a:gd name="connsiteX3" fmla="*/ 70866 w 151051"/>
                  <a:gd name="connsiteY3" fmla="*/ 13049 h 101631"/>
                  <a:gd name="connsiteX4" fmla="*/ 67532 w 151051"/>
                  <a:gd name="connsiteY4" fmla="*/ 38385 h 101631"/>
                  <a:gd name="connsiteX5" fmla="*/ 0 w 151051"/>
                  <a:gd name="connsiteY5" fmla="*/ 61436 h 101631"/>
                  <a:gd name="connsiteX6" fmla="*/ 3429 w 151051"/>
                  <a:gd name="connsiteY6" fmla="*/ 96393 h 101631"/>
                  <a:gd name="connsiteX7" fmla="*/ 87820 w 151051"/>
                  <a:gd name="connsiteY7" fmla="*/ 101632 h 101631"/>
                  <a:gd name="connsiteX8" fmla="*/ 94583 w 151051"/>
                  <a:gd name="connsiteY8" fmla="*/ 68389 h 101631"/>
                  <a:gd name="connsiteX9" fmla="*/ 128397 w 151051"/>
                  <a:gd name="connsiteY9" fmla="*/ 99726 h 101631"/>
                  <a:gd name="connsiteX10" fmla="*/ 138493 w 151051"/>
                  <a:gd name="connsiteY10" fmla="*/ 24098 h 101631"/>
                  <a:gd name="connsiteX11" fmla="*/ 148494 w 151051"/>
                  <a:gd name="connsiteY11" fmla="*/ 43053 h 101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051" h="101631">
                    <a:moveTo>
                      <a:pt x="148494" y="43053"/>
                    </a:moveTo>
                    <a:cubicBezTo>
                      <a:pt x="156020" y="42958"/>
                      <a:pt x="144113" y="20669"/>
                      <a:pt x="148399" y="0"/>
                    </a:cubicBezTo>
                    <a:cubicBezTo>
                      <a:pt x="127921" y="3620"/>
                      <a:pt x="102394" y="23241"/>
                      <a:pt x="84296" y="6668"/>
                    </a:cubicBezTo>
                    <a:cubicBezTo>
                      <a:pt x="83915" y="18859"/>
                      <a:pt x="69913" y="50102"/>
                      <a:pt x="70866" y="13049"/>
                    </a:cubicBezTo>
                    <a:cubicBezTo>
                      <a:pt x="66865" y="13811"/>
                      <a:pt x="68008" y="28194"/>
                      <a:pt x="67532" y="38385"/>
                    </a:cubicBezTo>
                    <a:cubicBezTo>
                      <a:pt x="46101" y="-8287"/>
                      <a:pt x="20478" y="76009"/>
                      <a:pt x="0" y="61436"/>
                    </a:cubicBezTo>
                    <a:cubicBezTo>
                      <a:pt x="10573" y="82772"/>
                      <a:pt x="8382" y="65437"/>
                      <a:pt x="3429" y="96393"/>
                    </a:cubicBezTo>
                    <a:cubicBezTo>
                      <a:pt x="25908" y="64103"/>
                      <a:pt x="59627" y="94392"/>
                      <a:pt x="87820" y="101632"/>
                    </a:cubicBezTo>
                    <a:cubicBezTo>
                      <a:pt x="92487" y="97155"/>
                      <a:pt x="88296" y="68675"/>
                      <a:pt x="94583" y="68389"/>
                    </a:cubicBezTo>
                    <a:cubicBezTo>
                      <a:pt x="90868" y="109918"/>
                      <a:pt x="124873" y="60103"/>
                      <a:pt x="128397" y="99726"/>
                    </a:cubicBezTo>
                    <a:cubicBezTo>
                      <a:pt x="128111" y="63532"/>
                      <a:pt x="139636" y="77628"/>
                      <a:pt x="138493" y="24098"/>
                    </a:cubicBezTo>
                    <a:cubicBezTo>
                      <a:pt x="141065" y="32099"/>
                      <a:pt x="147542" y="30766"/>
                      <a:pt x="148494" y="4305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48" name="Freeform: Shape 74347">
                <a:extLst>
                  <a:ext uri="{FF2B5EF4-FFF2-40B4-BE49-F238E27FC236}">
                    <a16:creationId xmlns:a16="http://schemas.microsoft.com/office/drawing/2014/main" id="{DE54D05F-509F-4A95-A704-960822BCCE8B}"/>
                  </a:ext>
                </a:extLst>
              </p:cNvPr>
              <p:cNvSpPr/>
              <p:nvPr/>
            </p:nvSpPr>
            <p:spPr>
              <a:xfrm>
                <a:off x="21007482" y="4109223"/>
                <a:ext cx="49910" cy="31690"/>
              </a:xfrm>
              <a:custGeom>
                <a:avLst/>
                <a:gdLst>
                  <a:gd name="connsiteX0" fmla="*/ 23336 w 49910"/>
                  <a:gd name="connsiteY0" fmla="*/ 31136 h 31690"/>
                  <a:gd name="connsiteX1" fmla="*/ 49911 w 49910"/>
                  <a:gd name="connsiteY1" fmla="*/ 27040 h 31690"/>
                  <a:gd name="connsiteX2" fmla="*/ 0 w 49910"/>
                  <a:gd name="connsiteY2" fmla="*/ 10086 h 31690"/>
                  <a:gd name="connsiteX3" fmla="*/ 23336 w 49910"/>
                  <a:gd name="connsiteY3" fmla="*/ 31136 h 31690"/>
                </a:gdLst>
                <a:ahLst/>
                <a:cxnLst>
                  <a:cxn ang="0">
                    <a:pos x="connsiteX0" y="connsiteY0"/>
                  </a:cxn>
                  <a:cxn ang="0">
                    <a:pos x="connsiteX1" y="connsiteY1"/>
                  </a:cxn>
                  <a:cxn ang="0">
                    <a:pos x="connsiteX2" y="connsiteY2"/>
                  </a:cxn>
                  <a:cxn ang="0">
                    <a:pos x="connsiteX3" y="connsiteY3"/>
                  </a:cxn>
                </a:cxnLst>
                <a:rect l="l" t="t" r="r" b="b"/>
                <a:pathLst>
                  <a:path w="49910" h="31690">
                    <a:moveTo>
                      <a:pt x="23336" y="31136"/>
                    </a:moveTo>
                    <a:cubicBezTo>
                      <a:pt x="34004" y="34851"/>
                      <a:pt x="37338" y="18373"/>
                      <a:pt x="49911" y="27040"/>
                    </a:cubicBezTo>
                    <a:cubicBezTo>
                      <a:pt x="36386" y="5514"/>
                      <a:pt x="13621" y="-11726"/>
                      <a:pt x="0" y="10086"/>
                    </a:cubicBezTo>
                    <a:cubicBezTo>
                      <a:pt x="3620" y="43042"/>
                      <a:pt x="27527" y="-5916"/>
                      <a:pt x="23336" y="3113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49" name="Freeform: Shape 74348">
                <a:extLst>
                  <a:ext uri="{FF2B5EF4-FFF2-40B4-BE49-F238E27FC236}">
                    <a16:creationId xmlns:a16="http://schemas.microsoft.com/office/drawing/2014/main" id="{2EB352CA-C77F-496D-93B8-B7238C3EDCA9}"/>
                  </a:ext>
                </a:extLst>
              </p:cNvPr>
              <p:cNvSpPr/>
              <p:nvPr/>
            </p:nvSpPr>
            <p:spPr>
              <a:xfrm>
                <a:off x="20918835" y="4914551"/>
                <a:ext cx="133319" cy="143065"/>
              </a:xfrm>
              <a:custGeom>
                <a:avLst/>
                <a:gdLst>
                  <a:gd name="connsiteX0" fmla="*/ 49500 w 133319"/>
                  <a:gd name="connsiteY0" fmla="*/ 56959 h 143065"/>
                  <a:gd name="connsiteX1" fmla="*/ 49500 w 133319"/>
                  <a:gd name="connsiteY1" fmla="*/ 74104 h 143065"/>
                  <a:gd name="connsiteX2" fmla="*/ 1304 w 133319"/>
                  <a:gd name="connsiteY2" fmla="*/ 100013 h 143065"/>
                  <a:gd name="connsiteX3" fmla="*/ 52262 w 133319"/>
                  <a:gd name="connsiteY3" fmla="*/ 116967 h 143065"/>
                  <a:gd name="connsiteX4" fmla="*/ 39404 w 133319"/>
                  <a:gd name="connsiteY4" fmla="*/ 114776 h 143065"/>
                  <a:gd name="connsiteX5" fmla="*/ 52929 w 133319"/>
                  <a:gd name="connsiteY5" fmla="*/ 142780 h 143065"/>
                  <a:gd name="connsiteX6" fmla="*/ 56358 w 133319"/>
                  <a:gd name="connsiteY6" fmla="*/ 108966 h 143065"/>
                  <a:gd name="connsiteX7" fmla="*/ 86457 w 133319"/>
                  <a:gd name="connsiteY7" fmla="*/ 88297 h 143065"/>
                  <a:gd name="connsiteX8" fmla="*/ 106555 w 133319"/>
                  <a:gd name="connsiteY8" fmla="*/ 143065 h 143065"/>
                  <a:gd name="connsiteX9" fmla="*/ 109888 w 133319"/>
                  <a:gd name="connsiteY9" fmla="*/ 92202 h 143065"/>
                  <a:gd name="connsiteX10" fmla="*/ 133320 w 133319"/>
                  <a:gd name="connsiteY10" fmla="*/ 121729 h 143065"/>
                  <a:gd name="connsiteX11" fmla="*/ 126557 w 133319"/>
                  <a:gd name="connsiteY11" fmla="*/ 52006 h 143065"/>
                  <a:gd name="connsiteX12" fmla="*/ 113222 w 133319"/>
                  <a:gd name="connsiteY12" fmla="*/ 58388 h 143065"/>
                  <a:gd name="connsiteX13" fmla="*/ 133225 w 133319"/>
                  <a:gd name="connsiteY13" fmla="*/ 27337 h 143065"/>
                  <a:gd name="connsiteX14" fmla="*/ 123223 w 133319"/>
                  <a:gd name="connsiteY14" fmla="*/ 0 h 143065"/>
                  <a:gd name="connsiteX15" fmla="*/ 96554 w 133319"/>
                  <a:gd name="connsiteY15" fmla="*/ 21336 h 143065"/>
                  <a:gd name="connsiteX16" fmla="*/ 106555 w 133319"/>
                  <a:gd name="connsiteY16" fmla="*/ 40196 h 143065"/>
                  <a:gd name="connsiteX17" fmla="*/ 103221 w 133319"/>
                  <a:gd name="connsiteY17" fmla="*/ 56864 h 143065"/>
                  <a:gd name="connsiteX18" fmla="*/ 93124 w 133319"/>
                  <a:gd name="connsiteY18" fmla="*/ 29432 h 143065"/>
                  <a:gd name="connsiteX19" fmla="*/ 59787 w 133319"/>
                  <a:gd name="connsiteY19" fmla="*/ 58293 h 143065"/>
                  <a:gd name="connsiteX20" fmla="*/ 39689 w 133319"/>
                  <a:gd name="connsiteY20" fmla="*/ 29146 h 143065"/>
                  <a:gd name="connsiteX21" fmla="*/ 19687 w 133319"/>
                  <a:gd name="connsiteY21" fmla="*/ 51625 h 143065"/>
                  <a:gd name="connsiteX22" fmla="*/ 34546 w 133319"/>
                  <a:gd name="connsiteY22" fmla="*/ 37243 h 143065"/>
                  <a:gd name="connsiteX23" fmla="*/ 49500 w 133319"/>
                  <a:gd name="connsiteY23" fmla="*/ 56959 h 143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3319" h="143065">
                    <a:moveTo>
                      <a:pt x="49500" y="56959"/>
                    </a:moveTo>
                    <a:cubicBezTo>
                      <a:pt x="49500" y="62770"/>
                      <a:pt x="49500" y="68294"/>
                      <a:pt x="49500" y="74104"/>
                    </a:cubicBezTo>
                    <a:cubicBezTo>
                      <a:pt x="39975" y="71056"/>
                      <a:pt x="-8508" y="44577"/>
                      <a:pt x="1304" y="100013"/>
                    </a:cubicBezTo>
                    <a:cubicBezTo>
                      <a:pt x="9495" y="93631"/>
                      <a:pt x="38070" y="84677"/>
                      <a:pt x="52262" y="116967"/>
                    </a:cubicBezTo>
                    <a:cubicBezTo>
                      <a:pt x="50071" y="142304"/>
                      <a:pt x="45594" y="107632"/>
                      <a:pt x="39404" y="114776"/>
                    </a:cubicBezTo>
                    <a:cubicBezTo>
                      <a:pt x="34070" y="147733"/>
                      <a:pt x="54072" y="120110"/>
                      <a:pt x="52929" y="142780"/>
                    </a:cubicBezTo>
                    <a:cubicBezTo>
                      <a:pt x="62645" y="136970"/>
                      <a:pt x="56834" y="130588"/>
                      <a:pt x="56358" y="108966"/>
                    </a:cubicBezTo>
                    <a:cubicBezTo>
                      <a:pt x="63311" y="100013"/>
                      <a:pt x="94934" y="129540"/>
                      <a:pt x="86457" y="88297"/>
                    </a:cubicBezTo>
                    <a:cubicBezTo>
                      <a:pt x="99696" y="90964"/>
                      <a:pt x="106364" y="109061"/>
                      <a:pt x="106555" y="143065"/>
                    </a:cubicBezTo>
                    <a:cubicBezTo>
                      <a:pt x="121604" y="137350"/>
                      <a:pt x="111603" y="122396"/>
                      <a:pt x="109888" y="92202"/>
                    </a:cubicBezTo>
                    <a:cubicBezTo>
                      <a:pt x="122271" y="90964"/>
                      <a:pt x="118651" y="128397"/>
                      <a:pt x="133320" y="121729"/>
                    </a:cubicBezTo>
                    <a:cubicBezTo>
                      <a:pt x="124557" y="95345"/>
                      <a:pt x="129605" y="88868"/>
                      <a:pt x="126557" y="52006"/>
                    </a:cubicBezTo>
                    <a:cubicBezTo>
                      <a:pt x="119604" y="47149"/>
                      <a:pt x="117699" y="56388"/>
                      <a:pt x="113222" y="58388"/>
                    </a:cubicBezTo>
                    <a:cubicBezTo>
                      <a:pt x="107602" y="14669"/>
                      <a:pt x="129414" y="45625"/>
                      <a:pt x="133225" y="27337"/>
                    </a:cubicBezTo>
                    <a:cubicBezTo>
                      <a:pt x="134463" y="7048"/>
                      <a:pt x="118080" y="29623"/>
                      <a:pt x="123223" y="0"/>
                    </a:cubicBezTo>
                    <a:cubicBezTo>
                      <a:pt x="119318" y="20574"/>
                      <a:pt x="111126" y="29813"/>
                      <a:pt x="96554" y="21336"/>
                    </a:cubicBezTo>
                    <a:cubicBezTo>
                      <a:pt x="97982" y="32195"/>
                      <a:pt x="100839" y="39719"/>
                      <a:pt x="106555" y="40196"/>
                    </a:cubicBezTo>
                    <a:cubicBezTo>
                      <a:pt x="105983" y="47054"/>
                      <a:pt x="103221" y="48196"/>
                      <a:pt x="103221" y="56864"/>
                    </a:cubicBezTo>
                    <a:cubicBezTo>
                      <a:pt x="95887" y="57150"/>
                      <a:pt x="92553" y="48101"/>
                      <a:pt x="93124" y="29432"/>
                    </a:cubicBezTo>
                    <a:cubicBezTo>
                      <a:pt x="80361" y="53054"/>
                      <a:pt x="67121" y="22384"/>
                      <a:pt x="59787" y="58293"/>
                    </a:cubicBezTo>
                    <a:cubicBezTo>
                      <a:pt x="49595" y="56959"/>
                      <a:pt x="46737" y="37909"/>
                      <a:pt x="39689" y="29146"/>
                    </a:cubicBezTo>
                    <a:cubicBezTo>
                      <a:pt x="34164" y="39719"/>
                      <a:pt x="18448" y="22574"/>
                      <a:pt x="19687" y="51625"/>
                    </a:cubicBezTo>
                    <a:cubicBezTo>
                      <a:pt x="27973" y="54388"/>
                      <a:pt x="28164" y="39910"/>
                      <a:pt x="34546" y="37243"/>
                    </a:cubicBezTo>
                    <a:cubicBezTo>
                      <a:pt x="40927" y="41720"/>
                      <a:pt x="39975" y="62484"/>
                      <a:pt x="49500" y="5695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50" name="Freeform: Shape 74349">
                <a:extLst>
                  <a:ext uri="{FF2B5EF4-FFF2-40B4-BE49-F238E27FC236}">
                    <a16:creationId xmlns:a16="http://schemas.microsoft.com/office/drawing/2014/main" id="{6E726F21-9700-4417-BCEA-3B00A6FF726F}"/>
                  </a:ext>
                </a:extLst>
              </p:cNvPr>
              <p:cNvSpPr/>
              <p:nvPr/>
            </p:nvSpPr>
            <p:spPr>
              <a:xfrm>
                <a:off x="20943951" y="3772694"/>
                <a:ext cx="69627" cy="79294"/>
              </a:xfrm>
              <a:custGeom>
                <a:avLst/>
                <a:gdLst>
                  <a:gd name="connsiteX0" fmla="*/ 23241 w 69627"/>
                  <a:gd name="connsiteY0" fmla="*/ 56674 h 79294"/>
                  <a:gd name="connsiteX1" fmla="*/ 33242 w 69627"/>
                  <a:gd name="connsiteY1" fmla="*/ 75533 h 79294"/>
                  <a:gd name="connsiteX2" fmla="*/ 26479 w 69627"/>
                  <a:gd name="connsiteY2" fmla="*/ 31528 h 79294"/>
                  <a:gd name="connsiteX3" fmla="*/ 69628 w 69627"/>
                  <a:gd name="connsiteY3" fmla="*/ 30194 h 79294"/>
                  <a:gd name="connsiteX4" fmla="*/ 43053 w 69627"/>
                  <a:gd name="connsiteY4" fmla="*/ 0 h 79294"/>
                  <a:gd name="connsiteX5" fmla="*/ 13239 w 69627"/>
                  <a:gd name="connsiteY5" fmla="*/ 20669 h 79294"/>
                  <a:gd name="connsiteX6" fmla="*/ 0 w 69627"/>
                  <a:gd name="connsiteY6" fmla="*/ 52864 h 79294"/>
                  <a:gd name="connsiteX7" fmla="*/ 23241 w 69627"/>
                  <a:gd name="connsiteY7" fmla="*/ 56674 h 79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627" h="79294">
                    <a:moveTo>
                      <a:pt x="23241" y="56674"/>
                    </a:moveTo>
                    <a:cubicBezTo>
                      <a:pt x="9334" y="68961"/>
                      <a:pt x="28480" y="87249"/>
                      <a:pt x="33242" y="75533"/>
                    </a:cubicBezTo>
                    <a:cubicBezTo>
                      <a:pt x="35719" y="49530"/>
                      <a:pt x="21717" y="63151"/>
                      <a:pt x="26479" y="31528"/>
                    </a:cubicBezTo>
                    <a:cubicBezTo>
                      <a:pt x="37433" y="3143"/>
                      <a:pt x="58960" y="56674"/>
                      <a:pt x="69628" y="30194"/>
                    </a:cubicBezTo>
                    <a:cubicBezTo>
                      <a:pt x="59150" y="19621"/>
                      <a:pt x="52197" y="26575"/>
                      <a:pt x="43053" y="0"/>
                    </a:cubicBezTo>
                    <a:cubicBezTo>
                      <a:pt x="44672" y="38481"/>
                      <a:pt x="17145" y="-2858"/>
                      <a:pt x="13239" y="20669"/>
                    </a:cubicBezTo>
                    <a:cubicBezTo>
                      <a:pt x="26479" y="39243"/>
                      <a:pt x="15621" y="65342"/>
                      <a:pt x="0" y="52864"/>
                    </a:cubicBezTo>
                    <a:cubicBezTo>
                      <a:pt x="2095" y="96393"/>
                      <a:pt x="16383" y="53912"/>
                      <a:pt x="23241" y="5667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51" name="Freeform: Shape 74350">
                <a:extLst>
                  <a:ext uri="{FF2B5EF4-FFF2-40B4-BE49-F238E27FC236}">
                    <a16:creationId xmlns:a16="http://schemas.microsoft.com/office/drawing/2014/main" id="{0A865EEA-5185-4523-B0F8-35E81A0EFF38}"/>
                  </a:ext>
                </a:extLst>
              </p:cNvPr>
              <p:cNvSpPr/>
              <p:nvPr/>
            </p:nvSpPr>
            <p:spPr>
              <a:xfrm>
                <a:off x="20931758" y="4679859"/>
                <a:ext cx="30564" cy="49620"/>
              </a:xfrm>
              <a:custGeom>
                <a:avLst/>
                <a:gdLst>
                  <a:gd name="connsiteX0" fmla="*/ 30004 w 30564"/>
                  <a:gd name="connsiteY0" fmla="*/ 49621 h 49620"/>
                  <a:gd name="connsiteX1" fmla="*/ 6668 w 30564"/>
                  <a:gd name="connsiteY1" fmla="*/ 2757 h 49620"/>
                  <a:gd name="connsiteX2" fmla="*/ 0 w 30564"/>
                  <a:gd name="connsiteY2" fmla="*/ 44572 h 49620"/>
                  <a:gd name="connsiteX3" fmla="*/ 30004 w 30564"/>
                  <a:gd name="connsiteY3" fmla="*/ 49621 h 49620"/>
                </a:gdLst>
                <a:ahLst/>
                <a:cxnLst>
                  <a:cxn ang="0">
                    <a:pos x="connsiteX0" y="connsiteY0"/>
                  </a:cxn>
                  <a:cxn ang="0">
                    <a:pos x="connsiteX1" y="connsiteY1"/>
                  </a:cxn>
                  <a:cxn ang="0">
                    <a:pos x="connsiteX2" y="connsiteY2"/>
                  </a:cxn>
                  <a:cxn ang="0">
                    <a:pos x="connsiteX3" y="connsiteY3"/>
                  </a:cxn>
                </a:cxnLst>
                <a:rect l="l" t="t" r="r" b="b"/>
                <a:pathLst>
                  <a:path w="30564" h="49620">
                    <a:moveTo>
                      <a:pt x="30004" y="49621"/>
                    </a:moveTo>
                    <a:cubicBezTo>
                      <a:pt x="34766" y="21617"/>
                      <a:pt x="7620" y="48097"/>
                      <a:pt x="6668" y="2757"/>
                    </a:cubicBezTo>
                    <a:cubicBezTo>
                      <a:pt x="2191" y="-11244"/>
                      <a:pt x="7906" y="31999"/>
                      <a:pt x="0" y="44572"/>
                    </a:cubicBezTo>
                    <a:cubicBezTo>
                      <a:pt x="12382" y="40476"/>
                      <a:pt x="23908" y="42858"/>
                      <a:pt x="30004" y="4962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52" name="Freeform: Shape 74351">
                <a:extLst>
                  <a:ext uri="{FF2B5EF4-FFF2-40B4-BE49-F238E27FC236}">
                    <a16:creationId xmlns:a16="http://schemas.microsoft.com/office/drawing/2014/main" id="{AACC99CA-DA16-4C7D-AF01-B69FFA37B2E4}"/>
                  </a:ext>
                </a:extLst>
              </p:cNvPr>
              <p:cNvSpPr/>
              <p:nvPr/>
            </p:nvSpPr>
            <p:spPr>
              <a:xfrm>
                <a:off x="20853082" y="2499735"/>
                <a:ext cx="65818" cy="37851"/>
              </a:xfrm>
              <a:custGeom>
                <a:avLst/>
                <a:gdLst>
                  <a:gd name="connsiteX0" fmla="*/ 65818 w 65818"/>
                  <a:gd name="connsiteY0" fmla="*/ 17278 h 37851"/>
                  <a:gd name="connsiteX1" fmla="*/ 0 w 65818"/>
                  <a:gd name="connsiteY1" fmla="*/ 31946 h 37851"/>
                  <a:gd name="connsiteX2" fmla="*/ 65818 w 65818"/>
                  <a:gd name="connsiteY2" fmla="*/ 17278 h 37851"/>
                </a:gdLst>
                <a:ahLst/>
                <a:cxnLst>
                  <a:cxn ang="0">
                    <a:pos x="connsiteX0" y="connsiteY0"/>
                  </a:cxn>
                  <a:cxn ang="0">
                    <a:pos x="connsiteX1" y="connsiteY1"/>
                  </a:cxn>
                  <a:cxn ang="0">
                    <a:pos x="connsiteX2" y="connsiteY2"/>
                  </a:cxn>
                </a:cxnLst>
                <a:rect l="l" t="t" r="r" b="b"/>
                <a:pathLst>
                  <a:path w="65818" h="37851">
                    <a:moveTo>
                      <a:pt x="65818" y="17278"/>
                    </a:moveTo>
                    <a:cubicBezTo>
                      <a:pt x="48578" y="-12059"/>
                      <a:pt x="16383" y="-1963"/>
                      <a:pt x="0" y="31946"/>
                    </a:cubicBezTo>
                    <a:cubicBezTo>
                      <a:pt x="20479" y="57092"/>
                      <a:pt x="35052" y="-7773"/>
                      <a:pt x="65818" y="1727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53" name="Freeform: Shape 74352">
                <a:extLst>
                  <a:ext uri="{FF2B5EF4-FFF2-40B4-BE49-F238E27FC236}">
                    <a16:creationId xmlns:a16="http://schemas.microsoft.com/office/drawing/2014/main" id="{9A3E6520-27C1-430E-B2F2-78DBCC02A1FA}"/>
                  </a:ext>
                </a:extLst>
              </p:cNvPr>
              <p:cNvSpPr/>
              <p:nvPr/>
            </p:nvSpPr>
            <p:spPr>
              <a:xfrm>
                <a:off x="20884229" y="3678682"/>
                <a:ext cx="29813" cy="110966"/>
              </a:xfrm>
              <a:custGeom>
                <a:avLst/>
                <a:gdLst>
                  <a:gd name="connsiteX0" fmla="*/ 0 w 29813"/>
                  <a:gd name="connsiteY0" fmla="*/ 110966 h 110966"/>
                  <a:gd name="connsiteX1" fmla="*/ 29813 w 29813"/>
                  <a:gd name="connsiteY1" fmla="*/ 81725 h 110966"/>
                  <a:gd name="connsiteX2" fmla="*/ 3238 w 29813"/>
                  <a:gd name="connsiteY2" fmla="*/ 0 h 110966"/>
                  <a:gd name="connsiteX3" fmla="*/ 0 w 29813"/>
                  <a:gd name="connsiteY3" fmla="*/ 110966 h 110966"/>
                </a:gdLst>
                <a:ahLst/>
                <a:cxnLst>
                  <a:cxn ang="0">
                    <a:pos x="connsiteX0" y="connsiteY0"/>
                  </a:cxn>
                  <a:cxn ang="0">
                    <a:pos x="connsiteX1" y="connsiteY1"/>
                  </a:cxn>
                  <a:cxn ang="0">
                    <a:pos x="connsiteX2" y="connsiteY2"/>
                  </a:cxn>
                  <a:cxn ang="0">
                    <a:pos x="connsiteX3" y="connsiteY3"/>
                  </a:cxn>
                </a:cxnLst>
                <a:rect l="l" t="t" r="r" b="b"/>
                <a:pathLst>
                  <a:path w="29813" h="110966">
                    <a:moveTo>
                      <a:pt x="0" y="110966"/>
                    </a:moveTo>
                    <a:cubicBezTo>
                      <a:pt x="8287" y="86868"/>
                      <a:pt x="12478" y="60103"/>
                      <a:pt x="29813" y="81725"/>
                    </a:cubicBezTo>
                    <a:cubicBezTo>
                      <a:pt x="24003" y="46958"/>
                      <a:pt x="5429" y="43434"/>
                      <a:pt x="3238" y="0"/>
                    </a:cubicBezTo>
                    <a:cubicBezTo>
                      <a:pt x="-2667" y="22098"/>
                      <a:pt x="4382" y="78010"/>
                      <a:pt x="0" y="11096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54" name="Freeform: Shape 74353">
                <a:extLst>
                  <a:ext uri="{FF2B5EF4-FFF2-40B4-BE49-F238E27FC236}">
                    <a16:creationId xmlns:a16="http://schemas.microsoft.com/office/drawing/2014/main" id="{0652388E-7AD9-4FE7-A5D5-6B45F96DB9FC}"/>
                  </a:ext>
                </a:extLst>
              </p:cNvPr>
              <p:cNvSpPr/>
              <p:nvPr/>
            </p:nvSpPr>
            <p:spPr>
              <a:xfrm>
                <a:off x="20141087" y="4895977"/>
                <a:ext cx="770944" cy="199167"/>
              </a:xfrm>
              <a:custGeom>
                <a:avLst/>
                <a:gdLst>
                  <a:gd name="connsiteX0" fmla="*/ 644081 w 770944"/>
                  <a:gd name="connsiteY0" fmla="*/ 112871 h 199167"/>
                  <a:gd name="connsiteX1" fmla="*/ 637414 w 770944"/>
                  <a:gd name="connsiteY1" fmla="*/ 94488 h 199167"/>
                  <a:gd name="connsiteX2" fmla="*/ 654082 w 770944"/>
                  <a:gd name="connsiteY2" fmla="*/ 71628 h 199167"/>
                  <a:gd name="connsiteX3" fmla="*/ 624079 w 770944"/>
                  <a:gd name="connsiteY3" fmla="*/ 66675 h 199167"/>
                  <a:gd name="connsiteX4" fmla="*/ 604076 w 770944"/>
                  <a:gd name="connsiteY4" fmla="*/ 97441 h 199167"/>
                  <a:gd name="connsiteX5" fmla="*/ 584074 w 770944"/>
                  <a:gd name="connsiteY5" fmla="*/ 59817 h 199167"/>
                  <a:gd name="connsiteX6" fmla="*/ 580740 w 770944"/>
                  <a:gd name="connsiteY6" fmla="*/ 76391 h 199167"/>
                  <a:gd name="connsiteX7" fmla="*/ 577406 w 770944"/>
                  <a:gd name="connsiteY7" fmla="*/ 41434 h 199167"/>
                  <a:gd name="connsiteX8" fmla="*/ 567405 w 770944"/>
                  <a:gd name="connsiteY8" fmla="*/ 56960 h 199167"/>
                  <a:gd name="connsiteX9" fmla="*/ 574073 w 770944"/>
                  <a:gd name="connsiteY9" fmla="*/ 92393 h 199167"/>
                  <a:gd name="connsiteX10" fmla="*/ 497587 w 770944"/>
                  <a:gd name="connsiteY10" fmla="*/ 10763 h 199167"/>
                  <a:gd name="connsiteX11" fmla="*/ 490824 w 770944"/>
                  <a:gd name="connsiteY11" fmla="*/ 44005 h 199167"/>
                  <a:gd name="connsiteX12" fmla="*/ 470822 w 770944"/>
                  <a:gd name="connsiteY12" fmla="*/ 40672 h 199167"/>
                  <a:gd name="connsiteX13" fmla="*/ 484252 w 770944"/>
                  <a:gd name="connsiteY13" fmla="*/ 0 h 199167"/>
                  <a:gd name="connsiteX14" fmla="*/ 437484 w 770944"/>
                  <a:gd name="connsiteY14" fmla="*/ 35052 h 199167"/>
                  <a:gd name="connsiteX15" fmla="*/ 437294 w 770944"/>
                  <a:gd name="connsiteY15" fmla="*/ 78010 h 199167"/>
                  <a:gd name="connsiteX16" fmla="*/ 417291 w 770944"/>
                  <a:gd name="connsiteY16" fmla="*/ 74486 h 199167"/>
                  <a:gd name="connsiteX17" fmla="*/ 430817 w 770944"/>
                  <a:gd name="connsiteY17" fmla="*/ 25337 h 199167"/>
                  <a:gd name="connsiteX18" fmla="*/ 414053 w 770944"/>
                  <a:gd name="connsiteY18" fmla="*/ 56769 h 199167"/>
                  <a:gd name="connsiteX19" fmla="*/ 394145 w 770944"/>
                  <a:gd name="connsiteY19" fmla="*/ 44863 h 199167"/>
                  <a:gd name="connsiteX20" fmla="*/ 393955 w 770944"/>
                  <a:gd name="connsiteY20" fmla="*/ 87821 h 199167"/>
                  <a:gd name="connsiteX21" fmla="*/ 307373 w 770944"/>
                  <a:gd name="connsiteY21" fmla="*/ 81534 h 199167"/>
                  <a:gd name="connsiteX22" fmla="*/ 323851 w 770944"/>
                  <a:gd name="connsiteY22" fmla="*/ 110014 h 199167"/>
                  <a:gd name="connsiteX23" fmla="*/ 320327 w 770944"/>
                  <a:gd name="connsiteY23" fmla="*/ 135255 h 199167"/>
                  <a:gd name="connsiteX24" fmla="*/ 287275 w 770944"/>
                  <a:gd name="connsiteY24" fmla="*/ 86582 h 199167"/>
                  <a:gd name="connsiteX25" fmla="*/ 277083 w 770944"/>
                  <a:gd name="connsiteY25" fmla="*/ 110585 h 199167"/>
                  <a:gd name="connsiteX26" fmla="*/ 243936 w 770944"/>
                  <a:gd name="connsiteY26" fmla="*/ 87725 h 199167"/>
                  <a:gd name="connsiteX27" fmla="*/ 174594 w 770944"/>
                  <a:gd name="connsiteY27" fmla="*/ 24098 h 199167"/>
                  <a:gd name="connsiteX28" fmla="*/ 174213 w 770944"/>
                  <a:gd name="connsiteY28" fmla="*/ 67056 h 199167"/>
                  <a:gd name="connsiteX29" fmla="*/ 127350 w 770944"/>
                  <a:gd name="connsiteY29" fmla="*/ 102013 h 199167"/>
                  <a:gd name="connsiteX30" fmla="*/ 110967 w 770944"/>
                  <a:gd name="connsiteY30" fmla="*/ 73343 h 199167"/>
                  <a:gd name="connsiteX31" fmla="*/ 117254 w 770944"/>
                  <a:gd name="connsiteY31" fmla="*/ 108871 h 199167"/>
                  <a:gd name="connsiteX32" fmla="*/ 30767 w 770944"/>
                  <a:gd name="connsiteY32" fmla="*/ 102489 h 199167"/>
                  <a:gd name="connsiteX33" fmla="*/ 11145 w 770944"/>
                  <a:gd name="connsiteY33" fmla="*/ 73343 h 199167"/>
                  <a:gd name="connsiteX34" fmla="*/ 668 w 770944"/>
                  <a:gd name="connsiteY34" fmla="*/ 114395 h 199167"/>
                  <a:gd name="connsiteX35" fmla="*/ 76392 w 770944"/>
                  <a:gd name="connsiteY35" fmla="*/ 187833 h 199167"/>
                  <a:gd name="connsiteX36" fmla="*/ 80106 w 770944"/>
                  <a:gd name="connsiteY36" fmla="*/ 154114 h 199167"/>
                  <a:gd name="connsiteX37" fmla="*/ 60104 w 770944"/>
                  <a:gd name="connsiteY37" fmla="*/ 159068 h 199167"/>
                  <a:gd name="connsiteX38" fmla="*/ 117063 w 770944"/>
                  <a:gd name="connsiteY38" fmla="*/ 126016 h 199167"/>
                  <a:gd name="connsiteX39" fmla="*/ 110205 w 770944"/>
                  <a:gd name="connsiteY39" fmla="*/ 142018 h 199167"/>
                  <a:gd name="connsiteX40" fmla="*/ 130113 w 770944"/>
                  <a:gd name="connsiteY40" fmla="*/ 154114 h 199167"/>
                  <a:gd name="connsiteX41" fmla="*/ 123826 w 770944"/>
                  <a:gd name="connsiteY41" fmla="*/ 118586 h 199167"/>
                  <a:gd name="connsiteX42" fmla="*/ 127065 w 770944"/>
                  <a:gd name="connsiteY42" fmla="*/ 127730 h 199167"/>
                  <a:gd name="connsiteX43" fmla="*/ 180024 w 770944"/>
                  <a:gd name="connsiteY43" fmla="*/ 162687 h 199167"/>
                  <a:gd name="connsiteX44" fmla="*/ 193740 w 770944"/>
                  <a:gd name="connsiteY44" fmla="*/ 122015 h 199167"/>
                  <a:gd name="connsiteX45" fmla="*/ 333471 w 770944"/>
                  <a:gd name="connsiteY45" fmla="*/ 154781 h 199167"/>
                  <a:gd name="connsiteX46" fmla="*/ 326994 w 770944"/>
                  <a:gd name="connsiteY46" fmla="*/ 119253 h 199167"/>
                  <a:gd name="connsiteX47" fmla="*/ 390240 w 770944"/>
                  <a:gd name="connsiteY47" fmla="*/ 147352 h 199167"/>
                  <a:gd name="connsiteX48" fmla="*/ 393765 w 770944"/>
                  <a:gd name="connsiteY48" fmla="*/ 105061 h 199167"/>
                  <a:gd name="connsiteX49" fmla="*/ 423768 w 770944"/>
                  <a:gd name="connsiteY49" fmla="*/ 101537 h 199167"/>
                  <a:gd name="connsiteX50" fmla="*/ 403575 w 770944"/>
                  <a:gd name="connsiteY50" fmla="*/ 141065 h 199167"/>
                  <a:gd name="connsiteX51" fmla="*/ 427007 w 770944"/>
                  <a:gd name="connsiteY51" fmla="*/ 110680 h 199167"/>
                  <a:gd name="connsiteX52" fmla="*/ 446914 w 770944"/>
                  <a:gd name="connsiteY52" fmla="*/ 131159 h 199167"/>
                  <a:gd name="connsiteX53" fmla="*/ 446819 w 770944"/>
                  <a:gd name="connsiteY53" fmla="*/ 165545 h 199167"/>
                  <a:gd name="connsiteX54" fmla="*/ 450152 w 770944"/>
                  <a:gd name="connsiteY54" fmla="*/ 157448 h 199167"/>
                  <a:gd name="connsiteX55" fmla="*/ 466821 w 770944"/>
                  <a:gd name="connsiteY55" fmla="*/ 151733 h 199167"/>
                  <a:gd name="connsiteX56" fmla="*/ 446914 w 770944"/>
                  <a:gd name="connsiteY56" fmla="*/ 131064 h 199167"/>
                  <a:gd name="connsiteX57" fmla="*/ 493491 w 770944"/>
                  <a:gd name="connsiteY57" fmla="*/ 156210 h 199167"/>
                  <a:gd name="connsiteX58" fmla="*/ 513494 w 770944"/>
                  <a:gd name="connsiteY58" fmla="*/ 168212 h 199167"/>
                  <a:gd name="connsiteX59" fmla="*/ 506826 w 770944"/>
                  <a:gd name="connsiteY59" fmla="*/ 184309 h 199167"/>
                  <a:gd name="connsiteX60" fmla="*/ 543497 w 770944"/>
                  <a:gd name="connsiteY60" fmla="*/ 199168 h 199167"/>
                  <a:gd name="connsiteX61" fmla="*/ 543593 w 770944"/>
                  <a:gd name="connsiteY61" fmla="*/ 173260 h 199167"/>
                  <a:gd name="connsiteX62" fmla="*/ 516923 w 770944"/>
                  <a:gd name="connsiteY62" fmla="*/ 168688 h 199167"/>
                  <a:gd name="connsiteX63" fmla="*/ 610458 w 770944"/>
                  <a:gd name="connsiteY63" fmla="*/ 124396 h 199167"/>
                  <a:gd name="connsiteX64" fmla="*/ 597123 w 770944"/>
                  <a:gd name="connsiteY64" fmla="*/ 148019 h 199167"/>
                  <a:gd name="connsiteX65" fmla="*/ 607030 w 770944"/>
                  <a:gd name="connsiteY65" fmla="*/ 175451 h 199167"/>
                  <a:gd name="connsiteX66" fmla="*/ 610363 w 770944"/>
                  <a:gd name="connsiteY66" fmla="*/ 150209 h 199167"/>
                  <a:gd name="connsiteX67" fmla="*/ 630365 w 770944"/>
                  <a:gd name="connsiteY67" fmla="*/ 170783 h 199167"/>
                  <a:gd name="connsiteX68" fmla="*/ 644081 w 770944"/>
                  <a:gd name="connsiteY68" fmla="*/ 112871 h 199167"/>
                  <a:gd name="connsiteX69" fmla="*/ 697422 w 770944"/>
                  <a:gd name="connsiteY69" fmla="*/ 87439 h 199167"/>
                  <a:gd name="connsiteX70" fmla="*/ 714090 w 770944"/>
                  <a:gd name="connsiteY70" fmla="*/ 98870 h 199167"/>
                  <a:gd name="connsiteX71" fmla="*/ 707423 w 770944"/>
                  <a:gd name="connsiteY71" fmla="*/ 132112 h 199167"/>
                  <a:gd name="connsiteX72" fmla="*/ 724092 w 770944"/>
                  <a:gd name="connsiteY72" fmla="*/ 143542 h 199167"/>
                  <a:gd name="connsiteX73" fmla="*/ 720757 w 770944"/>
                  <a:gd name="connsiteY73" fmla="*/ 108585 h 199167"/>
                  <a:gd name="connsiteX74" fmla="*/ 747523 w 770944"/>
                  <a:gd name="connsiteY74" fmla="*/ 121634 h 199167"/>
                  <a:gd name="connsiteX75" fmla="*/ 767526 w 770944"/>
                  <a:gd name="connsiteY75" fmla="*/ 124968 h 199167"/>
                  <a:gd name="connsiteX76" fmla="*/ 770859 w 770944"/>
                  <a:gd name="connsiteY76" fmla="*/ 91250 h 199167"/>
                  <a:gd name="connsiteX77" fmla="*/ 744094 w 770944"/>
                  <a:gd name="connsiteY77" fmla="*/ 43910 h 199167"/>
                  <a:gd name="connsiteX78" fmla="*/ 700755 w 770944"/>
                  <a:gd name="connsiteY78" fmla="*/ 53721 h 199167"/>
                  <a:gd name="connsiteX79" fmla="*/ 644081 w 770944"/>
                  <a:gd name="connsiteY79" fmla="*/ 112871 h 199167"/>
                  <a:gd name="connsiteX80" fmla="*/ 627413 w 770944"/>
                  <a:gd name="connsiteY80" fmla="*/ 101441 h 199167"/>
                  <a:gd name="connsiteX81" fmla="*/ 620745 w 770944"/>
                  <a:gd name="connsiteY81" fmla="*/ 108871 h 199167"/>
                  <a:gd name="connsiteX82" fmla="*/ 624079 w 770944"/>
                  <a:gd name="connsiteY82" fmla="*/ 135255 h 199167"/>
                  <a:gd name="connsiteX83" fmla="*/ 610744 w 770944"/>
                  <a:gd name="connsiteY83" fmla="*/ 124301 h 199167"/>
                  <a:gd name="connsiteX84" fmla="*/ 627413 w 770944"/>
                  <a:gd name="connsiteY84" fmla="*/ 101441 h 199167"/>
                  <a:gd name="connsiteX85" fmla="*/ 507398 w 770944"/>
                  <a:gd name="connsiteY85" fmla="*/ 89726 h 199167"/>
                  <a:gd name="connsiteX86" fmla="*/ 543973 w 770944"/>
                  <a:gd name="connsiteY86" fmla="*/ 121729 h 199167"/>
                  <a:gd name="connsiteX87" fmla="*/ 507398 w 770944"/>
                  <a:gd name="connsiteY87" fmla="*/ 89726 h 199167"/>
                  <a:gd name="connsiteX88" fmla="*/ 460725 w 770944"/>
                  <a:gd name="connsiteY88" fmla="*/ 90392 h 199167"/>
                  <a:gd name="connsiteX89" fmla="*/ 480728 w 770944"/>
                  <a:gd name="connsiteY89" fmla="*/ 85249 h 199167"/>
                  <a:gd name="connsiteX90" fmla="*/ 460725 w 770944"/>
                  <a:gd name="connsiteY90" fmla="*/ 90392 h 199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770944" h="199167">
                    <a:moveTo>
                      <a:pt x="644081" y="112871"/>
                    </a:moveTo>
                    <a:cubicBezTo>
                      <a:pt x="640462" y="110109"/>
                      <a:pt x="641795" y="95441"/>
                      <a:pt x="637414" y="94488"/>
                    </a:cubicBezTo>
                    <a:cubicBezTo>
                      <a:pt x="636842" y="70009"/>
                      <a:pt x="659226" y="108585"/>
                      <a:pt x="654082" y="71628"/>
                    </a:cubicBezTo>
                    <a:cubicBezTo>
                      <a:pt x="640367" y="67056"/>
                      <a:pt x="632175" y="102775"/>
                      <a:pt x="624079" y="66675"/>
                    </a:cubicBezTo>
                    <a:cubicBezTo>
                      <a:pt x="621888" y="104585"/>
                      <a:pt x="601505" y="42672"/>
                      <a:pt x="604076" y="97441"/>
                    </a:cubicBezTo>
                    <a:cubicBezTo>
                      <a:pt x="590265" y="102013"/>
                      <a:pt x="597885" y="55340"/>
                      <a:pt x="584074" y="59817"/>
                    </a:cubicBezTo>
                    <a:cubicBezTo>
                      <a:pt x="588741" y="73152"/>
                      <a:pt x="594647" y="80010"/>
                      <a:pt x="580740" y="76391"/>
                    </a:cubicBezTo>
                    <a:cubicBezTo>
                      <a:pt x="571406" y="66389"/>
                      <a:pt x="585598" y="54293"/>
                      <a:pt x="577406" y="41434"/>
                    </a:cubicBezTo>
                    <a:cubicBezTo>
                      <a:pt x="574073" y="46387"/>
                      <a:pt x="573882" y="60484"/>
                      <a:pt x="567405" y="56960"/>
                    </a:cubicBezTo>
                    <a:cubicBezTo>
                      <a:pt x="569120" y="69913"/>
                      <a:pt x="572358" y="79343"/>
                      <a:pt x="574073" y="92393"/>
                    </a:cubicBezTo>
                    <a:cubicBezTo>
                      <a:pt x="555975" y="28004"/>
                      <a:pt x="494634" y="92393"/>
                      <a:pt x="497587" y="10763"/>
                    </a:cubicBezTo>
                    <a:cubicBezTo>
                      <a:pt x="491777" y="11906"/>
                      <a:pt x="489967" y="24289"/>
                      <a:pt x="490824" y="44005"/>
                    </a:cubicBezTo>
                    <a:cubicBezTo>
                      <a:pt x="484157" y="42958"/>
                      <a:pt x="477489" y="41815"/>
                      <a:pt x="470822" y="40672"/>
                    </a:cubicBezTo>
                    <a:cubicBezTo>
                      <a:pt x="466631" y="2858"/>
                      <a:pt x="486729" y="32671"/>
                      <a:pt x="484252" y="0"/>
                    </a:cubicBezTo>
                    <a:cubicBezTo>
                      <a:pt x="468822" y="12002"/>
                      <a:pt x="454439" y="27051"/>
                      <a:pt x="437484" y="35052"/>
                    </a:cubicBezTo>
                    <a:cubicBezTo>
                      <a:pt x="445390" y="73724"/>
                      <a:pt x="422340" y="38100"/>
                      <a:pt x="437294" y="78010"/>
                    </a:cubicBezTo>
                    <a:cubicBezTo>
                      <a:pt x="432245" y="88583"/>
                      <a:pt x="422911" y="78391"/>
                      <a:pt x="417291" y="74486"/>
                    </a:cubicBezTo>
                    <a:cubicBezTo>
                      <a:pt x="423197" y="41148"/>
                      <a:pt x="424149" y="45815"/>
                      <a:pt x="430817" y="25337"/>
                    </a:cubicBezTo>
                    <a:cubicBezTo>
                      <a:pt x="419482" y="19717"/>
                      <a:pt x="411767" y="24765"/>
                      <a:pt x="414053" y="56769"/>
                    </a:cubicBezTo>
                    <a:cubicBezTo>
                      <a:pt x="403861" y="61341"/>
                      <a:pt x="401956" y="46101"/>
                      <a:pt x="394145" y="44863"/>
                    </a:cubicBezTo>
                    <a:cubicBezTo>
                      <a:pt x="391669" y="70961"/>
                      <a:pt x="391764" y="61055"/>
                      <a:pt x="393955" y="87821"/>
                    </a:cubicBezTo>
                    <a:cubicBezTo>
                      <a:pt x="375858" y="55245"/>
                      <a:pt x="327661" y="118967"/>
                      <a:pt x="307373" y="81534"/>
                    </a:cubicBezTo>
                    <a:cubicBezTo>
                      <a:pt x="305658" y="108013"/>
                      <a:pt x="314326" y="110109"/>
                      <a:pt x="323851" y="110014"/>
                    </a:cubicBezTo>
                    <a:cubicBezTo>
                      <a:pt x="324708" y="124206"/>
                      <a:pt x="320613" y="124301"/>
                      <a:pt x="320327" y="135255"/>
                    </a:cubicBezTo>
                    <a:cubicBezTo>
                      <a:pt x="310039" y="115253"/>
                      <a:pt x="283370" y="115157"/>
                      <a:pt x="287275" y="86582"/>
                    </a:cubicBezTo>
                    <a:cubicBezTo>
                      <a:pt x="278417" y="79153"/>
                      <a:pt x="280703" y="103156"/>
                      <a:pt x="277083" y="110585"/>
                    </a:cubicBezTo>
                    <a:cubicBezTo>
                      <a:pt x="271654" y="84106"/>
                      <a:pt x="242888" y="109347"/>
                      <a:pt x="243936" y="87725"/>
                    </a:cubicBezTo>
                    <a:cubicBezTo>
                      <a:pt x="226410" y="86963"/>
                      <a:pt x="165450" y="88297"/>
                      <a:pt x="174594" y="24098"/>
                    </a:cubicBezTo>
                    <a:cubicBezTo>
                      <a:pt x="160592" y="15050"/>
                      <a:pt x="162783" y="68199"/>
                      <a:pt x="174213" y="67056"/>
                    </a:cubicBezTo>
                    <a:cubicBezTo>
                      <a:pt x="167451" y="103822"/>
                      <a:pt x="131636" y="58293"/>
                      <a:pt x="127350" y="102013"/>
                    </a:cubicBezTo>
                    <a:cubicBezTo>
                      <a:pt x="122302" y="91535"/>
                      <a:pt x="120682" y="72866"/>
                      <a:pt x="110967" y="73343"/>
                    </a:cubicBezTo>
                    <a:cubicBezTo>
                      <a:pt x="106872" y="99727"/>
                      <a:pt x="115920" y="95060"/>
                      <a:pt x="117254" y="108871"/>
                    </a:cubicBezTo>
                    <a:cubicBezTo>
                      <a:pt x="95251" y="105823"/>
                      <a:pt x="53151" y="66008"/>
                      <a:pt x="30767" y="102489"/>
                    </a:cubicBezTo>
                    <a:cubicBezTo>
                      <a:pt x="22194" y="97536"/>
                      <a:pt x="21051" y="75152"/>
                      <a:pt x="11145" y="73343"/>
                    </a:cubicBezTo>
                    <a:cubicBezTo>
                      <a:pt x="10573" y="95441"/>
                      <a:pt x="-3143" y="79820"/>
                      <a:pt x="668" y="114395"/>
                    </a:cubicBezTo>
                    <a:cubicBezTo>
                      <a:pt x="36386" y="112014"/>
                      <a:pt x="46102" y="161925"/>
                      <a:pt x="76392" y="187833"/>
                    </a:cubicBezTo>
                    <a:cubicBezTo>
                      <a:pt x="76201" y="172307"/>
                      <a:pt x="80678" y="170402"/>
                      <a:pt x="80106" y="154114"/>
                    </a:cubicBezTo>
                    <a:cubicBezTo>
                      <a:pt x="72963" y="168021"/>
                      <a:pt x="70105" y="171736"/>
                      <a:pt x="60104" y="159068"/>
                    </a:cubicBezTo>
                    <a:cubicBezTo>
                      <a:pt x="76677" y="141065"/>
                      <a:pt x="93536" y="124111"/>
                      <a:pt x="117063" y="126016"/>
                    </a:cubicBezTo>
                    <a:cubicBezTo>
                      <a:pt x="118111" y="140875"/>
                      <a:pt x="114301" y="141732"/>
                      <a:pt x="110205" y="142018"/>
                    </a:cubicBezTo>
                    <a:cubicBezTo>
                      <a:pt x="110396" y="161068"/>
                      <a:pt x="124207" y="148019"/>
                      <a:pt x="130113" y="154114"/>
                    </a:cubicBezTo>
                    <a:cubicBezTo>
                      <a:pt x="130207" y="136970"/>
                      <a:pt x="121159" y="141637"/>
                      <a:pt x="123826" y="118586"/>
                    </a:cubicBezTo>
                    <a:cubicBezTo>
                      <a:pt x="129827" y="117158"/>
                      <a:pt x="130589" y="127921"/>
                      <a:pt x="127065" y="127730"/>
                    </a:cubicBezTo>
                    <a:cubicBezTo>
                      <a:pt x="146305" y="171450"/>
                      <a:pt x="167355" y="110871"/>
                      <a:pt x="180024" y="162687"/>
                    </a:cubicBezTo>
                    <a:cubicBezTo>
                      <a:pt x="165831" y="121634"/>
                      <a:pt x="196026" y="155924"/>
                      <a:pt x="193740" y="122015"/>
                    </a:cubicBezTo>
                    <a:cubicBezTo>
                      <a:pt x="240507" y="152495"/>
                      <a:pt x="287561" y="135827"/>
                      <a:pt x="333471" y="154781"/>
                    </a:cubicBezTo>
                    <a:cubicBezTo>
                      <a:pt x="336043" y="131731"/>
                      <a:pt x="326994" y="136398"/>
                      <a:pt x="326994" y="119253"/>
                    </a:cubicBezTo>
                    <a:cubicBezTo>
                      <a:pt x="348997" y="143351"/>
                      <a:pt x="363284" y="122206"/>
                      <a:pt x="390240" y="147352"/>
                    </a:cubicBezTo>
                    <a:cubicBezTo>
                      <a:pt x="393193" y="132779"/>
                      <a:pt x="400908" y="124016"/>
                      <a:pt x="393765" y="105061"/>
                    </a:cubicBezTo>
                    <a:cubicBezTo>
                      <a:pt x="404337" y="131826"/>
                      <a:pt x="410623" y="94012"/>
                      <a:pt x="423768" y="101537"/>
                    </a:cubicBezTo>
                    <a:cubicBezTo>
                      <a:pt x="423483" y="132588"/>
                      <a:pt x="400146" y="99441"/>
                      <a:pt x="403575" y="141065"/>
                    </a:cubicBezTo>
                    <a:cubicBezTo>
                      <a:pt x="413862" y="155162"/>
                      <a:pt x="425102" y="143256"/>
                      <a:pt x="427007" y="110680"/>
                    </a:cubicBezTo>
                    <a:cubicBezTo>
                      <a:pt x="437579" y="108299"/>
                      <a:pt x="434436" y="138303"/>
                      <a:pt x="446914" y="131159"/>
                    </a:cubicBezTo>
                    <a:cubicBezTo>
                      <a:pt x="446914" y="142685"/>
                      <a:pt x="446819" y="154114"/>
                      <a:pt x="446819" y="165545"/>
                    </a:cubicBezTo>
                    <a:cubicBezTo>
                      <a:pt x="448533" y="179070"/>
                      <a:pt x="450248" y="166688"/>
                      <a:pt x="450152" y="157448"/>
                    </a:cubicBezTo>
                    <a:cubicBezTo>
                      <a:pt x="449676" y="138779"/>
                      <a:pt x="461963" y="155638"/>
                      <a:pt x="466821" y="151733"/>
                    </a:cubicBezTo>
                    <a:cubicBezTo>
                      <a:pt x="461868" y="123349"/>
                      <a:pt x="452438" y="145447"/>
                      <a:pt x="446914" y="131064"/>
                    </a:cubicBezTo>
                    <a:cubicBezTo>
                      <a:pt x="457201" y="118396"/>
                      <a:pt x="505397" y="86296"/>
                      <a:pt x="493491" y="156210"/>
                    </a:cubicBezTo>
                    <a:cubicBezTo>
                      <a:pt x="499206" y="171831"/>
                      <a:pt x="502255" y="156401"/>
                      <a:pt x="513494" y="168212"/>
                    </a:cubicBezTo>
                    <a:cubicBezTo>
                      <a:pt x="514637" y="182975"/>
                      <a:pt x="510827" y="183833"/>
                      <a:pt x="506826" y="184309"/>
                    </a:cubicBezTo>
                    <a:cubicBezTo>
                      <a:pt x="517970" y="210407"/>
                      <a:pt x="525590" y="192119"/>
                      <a:pt x="543497" y="199168"/>
                    </a:cubicBezTo>
                    <a:cubicBezTo>
                      <a:pt x="541211" y="191643"/>
                      <a:pt x="538354" y="174688"/>
                      <a:pt x="543593" y="173260"/>
                    </a:cubicBezTo>
                    <a:cubicBezTo>
                      <a:pt x="543593" y="157448"/>
                      <a:pt x="523209" y="202121"/>
                      <a:pt x="516923" y="168688"/>
                    </a:cubicBezTo>
                    <a:cubicBezTo>
                      <a:pt x="556261" y="139637"/>
                      <a:pt x="577216" y="105537"/>
                      <a:pt x="610458" y="124396"/>
                    </a:cubicBezTo>
                    <a:cubicBezTo>
                      <a:pt x="611411" y="147257"/>
                      <a:pt x="603505" y="145447"/>
                      <a:pt x="597123" y="148019"/>
                    </a:cubicBezTo>
                    <a:cubicBezTo>
                      <a:pt x="597409" y="164306"/>
                      <a:pt x="608077" y="155829"/>
                      <a:pt x="607030" y="175451"/>
                    </a:cubicBezTo>
                    <a:cubicBezTo>
                      <a:pt x="613983" y="171736"/>
                      <a:pt x="614173" y="163163"/>
                      <a:pt x="610363" y="150209"/>
                    </a:cubicBezTo>
                    <a:cubicBezTo>
                      <a:pt x="619793" y="177260"/>
                      <a:pt x="630175" y="114586"/>
                      <a:pt x="630365" y="170783"/>
                    </a:cubicBezTo>
                    <a:cubicBezTo>
                      <a:pt x="638462" y="160592"/>
                      <a:pt x="640272" y="133921"/>
                      <a:pt x="644081" y="112871"/>
                    </a:cubicBezTo>
                    <a:cubicBezTo>
                      <a:pt x="658369" y="128683"/>
                      <a:pt x="685229" y="135446"/>
                      <a:pt x="697422" y="87439"/>
                    </a:cubicBezTo>
                    <a:cubicBezTo>
                      <a:pt x="705422" y="85344"/>
                      <a:pt x="704661" y="104394"/>
                      <a:pt x="714090" y="98870"/>
                    </a:cubicBezTo>
                    <a:cubicBezTo>
                      <a:pt x="718186" y="127349"/>
                      <a:pt x="703232" y="103537"/>
                      <a:pt x="707423" y="132112"/>
                    </a:cubicBezTo>
                    <a:cubicBezTo>
                      <a:pt x="716852" y="126587"/>
                      <a:pt x="716090" y="145542"/>
                      <a:pt x="724092" y="143542"/>
                    </a:cubicBezTo>
                    <a:cubicBezTo>
                      <a:pt x="725520" y="125825"/>
                      <a:pt x="721806" y="120301"/>
                      <a:pt x="720757" y="108585"/>
                    </a:cubicBezTo>
                    <a:cubicBezTo>
                      <a:pt x="723234" y="107347"/>
                      <a:pt x="745237" y="87344"/>
                      <a:pt x="747523" y="121634"/>
                    </a:cubicBezTo>
                    <a:cubicBezTo>
                      <a:pt x="754190" y="122777"/>
                      <a:pt x="760858" y="123825"/>
                      <a:pt x="767526" y="124968"/>
                    </a:cubicBezTo>
                    <a:cubicBezTo>
                      <a:pt x="767049" y="109538"/>
                      <a:pt x="771621" y="107537"/>
                      <a:pt x="770859" y="91250"/>
                    </a:cubicBezTo>
                    <a:cubicBezTo>
                      <a:pt x="757429" y="72771"/>
                      <a:pt x="743618" y="101441"/>
                      <a:pt x="744094" y="43910"/>
                    </a:cubicBezTo>
                    <a:cubicBezTo>
                      <a:pt x="736760" y="68009"/>
                      <a:pt x="716281" y="37433"/>
                      <a:pt x="700755" y="53721"/>
                    </a:cubicBezTo>
                    <a:cubicBezTo>
                      <a:pt x="723711" y="96869"/>
                      <a:pt x="652178" y="57150"/>
                      <a:pt x="644081" y="112871"/>
                    </a:cubicBezTo>
                    <a:close/>
                    <a:moveTo>
                      <a:pt x="627413" y="101441"/>
                    </a:moveTo>
                    <a:cubicBezTo>
                      <a:pt x="624841" y="102870"/>
                      <a:pt x="620840" y="100489"/>
                      <a:pt x="620745" y="108871"/>
                    </a:cubicBezTo>
                    <a:cubicBezTo>
                      <a:pt x="620936" y="119825"/>
                      <a:pt x="625031" y="121444"/>
                      <a:pt x="624079" y="135255"/>
                    </a:cubicBezTo>
                    <a:cubicBezTo>
                      <a:pt x="618269" y="134874"/>
                      <a:pt x="613697" y="131540"/>
                      <a:pt x="610744" y="124301"/>
                    </a:cubicBezTo>
                    <a:cubicBezTo>
                      <a:pt x="605601" y="92297"/>
                      <a:pt x="623031" y="78867"/>
                      <a:pt x="627413" y="101441"/>
                    </a:cubicBezTo>
                    <a:close/>
                    <a:moveTo>
                      <a:pt x="507398" y="89726"/>
                    </a:moveTo>
                    <a:cubicBezTo>
                      <a:pt x="516923" y="106585"/>
                      <a:pt x="539116" y="93345"/>
                      <a:pt x="543973" y="121729"/>
                    </a:cubicBezTo>
                    <a:cubicBezTo>
                      <a:pt x="525210" y="110776"/>
                      <a:pt x="509017" y="144209"/>
                      <a:pt x="507398" y="89726"/>
                    </a:cubicBezTo>
                    <a:close/>
                    <a:moveTo>
                      <a:pt x="460725" y="90392"/>
                    </a:moveTo>
                    <a:cubicBezTo>
                      <a:pt x="467773" y="80296"/>
                      <a:pt x="470536" y="96298"/>
                      <a:pt x="480728" y="85249"/>
                    </a:cubicBezTo>
                    <a:cubicBezTo>
                      <a:pt x="480633" y="125254"/>
                      <a:pt x="464916" y="120301"/>
                      <a:pt x="460725" y="9039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55" name="Freeform: Shape 74354">
                <a:extLst>
                  <a:ext uri="{FF2B5EF4-FFF2-40B4-BE49-F238E27FC236}">
                    <a16:creationId xmlns:a16="http://schemas.microsoft.com/office/drawing/2014/main" id="{EB623B3B-1204-4A4C-9C71-B9E0E473657B}"/>
                  </a:ext>
                </a:extLst>
              </p:cNvPr>
              <p:cNvSpPr/>
              <p:nvPr/>
            </p:nvSpPr>
            <p:spPr>
              <a:xfrm>
                <a:off x="20781828" y="5025898"/>
                <a:ext cx="43441" cy="43745"/>
              </a:xfrm>
              <a:custGeom>
                <a:avLst/>
                <a:gdLst>
                  <a:gd name="connsiteX0" fmla="*/ 13342 w 43441"/>
                  <a:gd name="connsiteY0" fmla="*/ 36004 h 43745"/>
                  <a:gd name="connsiteX1" fmla="*/ 3341 w 43441"/>
                  <a:gd name="connsiteY1" fmla="*/ 0 h 43745"/>
                  <a:gd name="connsiteX2" fmla="*/ 7 w 43441"/>
                  <a:gd name="connsiteY2" fmla="*/ 16573 h 43745"/>
                  <a:gd name="connsiteX3" fmla="*/ 3341 w 43441"/>
                  <a:gd name="connsiteY3" fmla="*/ 42863 h 43745"/>
                  <a:gd name="connsiteX4" fmla="*/ 43441 w 43441"/>
                  <a:gd name="connsiteY4" fmla="*/ 6763 h 43745"/>
                  <a:gd name="connsiteX5" fmla="*/ 13342 w 43441"/>
                  <a:gd name="connsiteY5" fmla="*/ 36004 h 43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441" h="43745">
                    <a:moveTo>
                      <a:pt x="13342" y="36004"/>
                    </a:moveTo>
                    <a:cubicBezTo>
                      <a:pt x="7722" y="34099"/>
                      <a:pt x="17152" y="0"/>
                      <a:pt x="3341" y="0"/>
                    </a:cubicBezTo>
                    <a:cubicBezTo>
                      <a:pt x="3912" y="10096"/>
                      <a:pt x="2579" y="15145"/>
                      <a:pt x="7" y="16573"/>
                    </a:cubicBezTo>
                    <a:cubicBezTo>
                      <a:pt x="-374" y="25337"/>
                      <a:pt x="14390" y="36290"/>
                      <a:pt x="3341" y="42863"/>
                    </a:cubicBezTo>
                    <a:cubicBezTo>
                      <a:pt x="10389" y="47625"/>
                      <a:pt x="37154" y="32766"/>
                      <a:pt x="43441" y="6763"/>
                    </a:cubicBezTo>
                    <a:cubicBezTo>
                      <a:pt x="31916" y="12573"/>
                      <a:pt x="17628" y="10858"/>
                      <a:pt x="13342" y="3600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56" name="Freeform: Shape 74355">
                <a:extLst>
                  <a:ext uri="{FF2B5EF4-FFF2-40B4-BE49-F238E27FC236}">
                    <a16:creationId xmlns:a16="http://schemas.microsoft.com/office/drawing/2014/main" id="{CB9EB87F-C549-4DDA-B161-B8F48133A65D}"/>
                  </a:ext>
                </a:extLst>
              </p:cNvPr>
              <p:cNvSpPr/>
              <p:nvPr/>
            </p:nvSpPr>
            <p:spPr>
              <a:xfrm>
                <a:off x="20884133" y="3646129"/>
                <a:ext cx="24180" cy="28269"/>
              </a:xfrm>
              <a:custGeom>
                <a:avLst/>
                <a:gdLst>
                  <a:gd name="connsiteX0" fmla="*/ 23241 w 24180"/>
                  <a:gd name="connsiteY0" fmla="*/ 27314 h 28269"/>
                  <a:gd name="connsiteX1" fmla="*/ 0 w 24180"/>
                  <a:gd name="connsiteY1" fmla="*/ 6264 h 28269"/>
                  <a:gd name="connsiteX2" fmla="*/ 23241 w 24180"/>
                  <a:gd name="connsiteY2" fmla="*/ 27314 h 28269"/>
                </a:gdLst>
                <a:ahLst/>
                <a:cxnLst>
                  <a:cxn ang="0">
                    <a:pos x="connsiteX0" y="connsiteY0"/>
                  </a:cxn>
                  <a:cxn ang="0">
                    <a:pos x="connsiteX1" y="connsiteY1"/>
                  </a:cxn>
                  <a:cxn ang="0">
                    <a:pos x="connsiteX2" y="connsiteY2"/>
                  </a:cxn>
                </a:cxnLst>
                <a:rect l="l" t="t" r="r" b="b"/>
                <a:pathLst>
                  <a:path w="24180" h="28269">
                    <a:moveTo>
                      <a:pt x="23241" y="27314"/>
                    </a:moveTo>
                    <a:cubicBezTo>
                      <a:pt x="28766" y="35982"/>
                      <a:pt x="8477" y="-17835"/>
                      <a:pt x="0" y="6264"/>
                    </a:cubicBezTo>
                    <a:cubicBezTo>
                      <a:pt x="4191" y="33219"/>
                      <a:pt x="10763" y="12455"/>
                      <a:pt x="23241" y="2731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57" name="Freeform: Shape 74356">
                <a:extLst>
                  <a:ext uri="{FF2B5EF4-FFF2-40B4-BE49-F238E27FC236}">
                    <a16:creationId xmlns:a16="http://schemas.microsoft.com/office/drawing/2014/main" id="{0B5B8A3A-D00C-4274-B50B-7EC1B45493F9}"/>
                  </a:ext>
                </a:extLst>
              </p:cNvPr>
              <p:cNvSpPr/>
              <p:nvPr/>
            </p:nvSpPr>
            <p:spPr>
              <a:xfrm>
                <a:off x="20884160" y="4561669"/>
                <a:ext cx="19155" cy="37266"/>
              </a:xfrm>
              <a:custGeom>
                <a:avLst/>
                <a:gdLst>
                  <a:gd name="connsiteX0" fmla="*/ 14070 w 19155"/>
                  <a:gd name="connsiteY0" fmla="*/ 37033 h 37266"/>
                  <a:gd name="connsiteX1" fmla="*/ 735 w 19155"/>
                  <a:gd name="connsiteY1" fmla="*/ 552 h 37266"/>
                  <a:gd name="connsiteX2" fmla="*/ 14070 w 19155"/>
                  <a:gd name="connsiteY2" fmla="*/ 37033 h 37266"/>
                </a:gdLst>
                <a:ahLst/>
                <a:cxnLst>
                  <a:cxn ang="0">
                    <a:pos x="connsiteX0" y="connsiteY0"/>
                  </a:cxn>
                  <a:cxn ang="0">
                    <a:pos x="connsiteX1" y="connsiteY1"/>
                  </a:cxn>
                  <a:cxn ang="0">
                    <a:pos x="connsiteX2" y="connsiteY2"/>
                  </a:cxn>
                </a:cxnLst>
                <a:rect l="l" t="t" r="r" b="b"/>
                <a:pathLst>
                  <a:path w="19155" h="37266">
                    <a:moveTo>
                      <a:pt x="14070" y="37033"/>
                    </a:moveTo>
                    <a:cubicBezTo>
                      <a:pt x="27691" y="40938"/>
                      <a:pt x="10736" y="-5544"/>
                      <a:pt x="735" y="552"/>
                    </a:cubicBezTo>
                    <a:cubicBezTo>
                      <a:pt x="-4409" y="35890"/>
                      <a:pt x="19309" y="1695"/>
                      <a:pt x="14070" y="3703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58" name="Freeform: Shape 74357">
                <a:extLst>
                  <a:ext uri="{FF2B5EF4-FFF2-40B4-BE49-F238E27FC236}">
                    <a16:creationId xmlns:a16="http://schemas.microsoft.com/office/drawing/2014/main" id="{03522BFE-1782-4ADD-9231-A3C1177E1164}"/>
                  </a:ext>
                </a:extLst>
              </p:cNvPr>
              <p:cNvSpPr/>
              <p:nvPr/>
            </p:nvSpPr>
            <p:spPr>
              <a:xfrm>
                <a:off x="20881638" y="4505452"/>
                <a:ext cx="23608" cy="41814"/>
              </a:xfrm>
              <a:custGeom>
                <a:avLst/>
                <a:gdLst>
                  <a:gd name="connsiteX0" fmla="*/ 23260 w 23608"/>
                  <a:gd name="connsiteY0" fmla="*/ 0 h 41814"/>
                  <a:gd name="connsiteX1" fmla="*/ 19 w 23608"/>
                  <a:gd name="connsiteY1" fmla="*/ 30480 h 41814"/>
                  <a:gd name="connsiteX2" fmla="*/ 16688 w 23608"/>
                  <a:gd name="connsiteY2" fmla="*/ 41815 h 41814"/>
                  <a:gd name="connsiteX3" fmla="*/ 23260 w 23608"/>
                  <a:gd name="connsiteY3" fmla="*/ 0 h 41814"/>
                </a:gdLst>
                <a:ahLst/>
                <a:cxnLst>
                  <a:cxn ang="0">
                    <a:pos x="connsiteX0" y="connsiteY0"/>
                  </a:cxn>
                  <a:cxn ang="0">
                    <a:pos x="connsiteX1" y="connsiteY1"/>
                  </a:cxn>
                  <a:cxn ang="0">
                    <a:pos x="connsiteX2" y="connsiteY2"/>
                  </a:cxn>
                  <a:cxn ang="0">
                    <a:pos x="connsiteX3" y="connsiteY3"/>
                  </a:cxn>
                </a:cxnLst>
                <a:rect l="l" t="t" r="r" b="b"/>
                <a:pathLst>
                  <a:path w="23608" h="41814">
                    <a:moveTo>
                      <a:pt x="23260" y="0"/>
                    </a:moveTo>
                    <a:cubicBezTo>
                      <a:pt x="12402" y="1619"/>
                      <a:pt x="16498" y="44291"/>
                      <a:pt x="19" y="30480"/>
                    </a:cubicBezTo>
                    <a:cubicBezTo>
                      <a:pt x="-552" y="48959"/>
                      <a:pt x="11830" y="36386"/>
                      <a:pt x="16688" y="41815"/>
                    </a:cubicBezTo>
                    <a:cubicBezTo>
                      <a:pt x="14117" y="14954"/>
                      <a:pt x="25737" y="26765"/>
                      <a:pt x="2326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59" name="Freeform: Shape 74358">
                <a:extLst>
                  <a:ext uri="{FF2B5EF4-FFF2-40B4-BE49-F238E27FC236}">
                    <a16:creationId xmlns:a16="http://schemas.microsoft.com/office/drawing/2014/main" id="{68035758-F4E1-4ED0-938E-454E9FDD0011}"/>
                  </a:ext>
                </a:extLst>
              </p:cNvPr>
              <p:cNvSpPr/>
              <p:nvPr/>
            </p:nvSpPr>
            <p:spPr>
              <a:xfrm>
                <a:off x="20894272" y="3952740"/>
                <a:ext cx="10704" cy="54473"/>
              </a:xfrm>
              <a:custGeom>
                <a:avLst/>
                <a:gdLst>
                  <a:gd name="connsiteX0" fmla="*/ 53 w 10704"/>
                  <a:gd name="connsiteY0" fmla="*/ 1596 h 54473"/>
                  <a:gd name="connsiteX1" fmla="*/ 149 w 10704"/>
                  <a:gd name="connsiteY1" fmla="*/ 44648 h 54473"/>
                  <a:gd name="connsiteX2" fmla="*/ 53 w 10704"/>
                  <a:gd name="connsiteY2" fmla="*/ 1596 h 54473"/>
                </a:gdLst>
                <a:ahLst/>
                <a:cxnLst>
                  <a:cxn ang="0">
                    <a:pos x="connsiteX0" y="connsiteY0"/>
                  </a:cxn>
                  <a:cxn ang="0">
                    <a:pos x="connsiteX1" y="connsiteY1"/>
                  </a:cxn>
                  <a:cxn ang="0">
                    <a:pos x="connsiteX2" y="connsiteY2"/>
                  </a:cxn>
                </a:cxnLst>
                <a:rect l="l" t="t" r="r" b="b"/>
                <a:pathLst>
                  <a:path w="10704" h="54473">
                    <a:moveTo>
                      <a:pt x="53" y="1596"/>
                    </a:moveTo>
                    <a:cubicBezTo>
                      <a:pt x="-1090" y="17693"/>
                      <a:pt x="16722" y="43982"/>
                      <a:pt x="149" y="44648"/>
                    </a:cubicBezTo>
                    <a:cubicBezTo>
                      <a:pt x="7864" y="85130"/>
                      <a:pt x="19484" y="-13549"/>
                      <a:pt x="53" y="159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60" name="Freeform: Shape 74359">
                <a:extLst>
                  <a:ext uri="{FF2B5EF4-FFF2-40B4-BE49-F238E27FC236}">
                    <a16:creationId xmlns:a16="http://schemas.microsoft.com/office/drawing/2014/main" id="{BB15D53F-B73B-4871-BA25-44307495146E}"/>
                  </a:ext>
                </a:extLst>
              </p:cNvPr>
              <p:cNvSpPr/>
              <p:nvPr/>
            </p:nvSpPr>
            <p:spPr>
              <a:xfrm>
                <a:off x="20870513" y="3809913"/>
                <a:ext cx="19678" cy="40409"/>
              </a:xfrm>
              <a:custGeom>
                <a:avLst/>
                <a:gdLst>
                  <a:gd name="connsiteX0" fmla="*/ 17812 w 19678"/>
                  <a:gd name="connsiteY0" fmla="*/ 6691 h 40409"/>
                  <a:gd name="connsiteX1" fmla="*/ 0 w 19678"/>
                  <a:gd name="connsiteY1" fmla="*/ 12501 h 40409"/>
                  <a:gd name="connsiteX2" fmla="*/ 12002 w 19678"/>
                  <a:gd name="connsiteY2" fmla="*/ 23264 h 40409"/>
                  <a:gd name="connsiteX3" fmla="*/ 12002 w 19678"/>
                  <a:gd name="connsiteY3" fmla="*/ 40409 h 40409"/>
                  <a:gd name="connsiteX4" fmla="*/ 17812 w 19678"/>
                  <a:gd name="connsiteY4" fmla="*/ 6691 h 404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78" h="40409">
                    <a:moveTo>
                      <a:pt x="17812" y="6691"/>
                    </a:moveTo>
                    <a:cubicBezTo>
                      <a:pt x="26289" y="-9025"/>
                      <a:pt x="3334" y="7167"/>
                      <a:pt x="0" y="12501"/>
                    </a:cubicBezTo>
                    <a:cubicBezTo>
                      <a:pt x="1048" y="24407"/>
                      <a:pt x="12002" y="20978"/>
                      <a:pt x="12002" y="23264"/>
                    </a:cubicBezTo>
                    <a:cubicBezTo>
                      <a:pt x="12002" y="29075"/>
                      <a:pt x="12002" y="34599"/>
                      <a:pt x="12002" y="40409"/>
                    </a:cubicBezTo>
                    <a:cubicBezTo>
                      <a:pt x="21622" y="40124"/>
                      <a:pt x="6191" y="7167"/>
                      <a:pt x="17812" y="669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61" name="Freeform: Shape 74360">
                <a:extLst>
                  <a:ext uri="{FF2B5EF4-FFF2-40B4-BE49-F238E27FC236}">
                    <a16:creationId xmlns:a16="http://schemas.microsoft.com/office/drawing/2014/main" id="{3FA0BAB0-091E-4E7C-A19F-5C605CE210C1}"/>
                  </a:ext>
                </a:extLst>
              </p:cNvPr>
              <p:cNvSpPr/>
              <p:nvPr/>
            </p:nvSpPr>
            <p:spPr>
              <a:xfrm>
                <a:off x="20856182" y="2705447"/>
                <a:ext cx="34451" cy="19401"/>
              </a:xfrm>
              <a:custGeom>
                <a:avLst/>
                <a:gdLst>
                  <a:gd name="connsiteX0" fmla="*/ 33380 w 34451"/>
                  <a:gd name="connsiteY0" fmla="*/ 3971 h 19401"/>
                  <a:gd name="connsiteX1" fmla="*/ 424 w 34451"/>
                  <a:gd name="connsiteY1" fmla="*/ 15591 h 19401"/>
                  <a:gd name="connsiteX2" fmla="*/ 23569 w 34451"/>
                  <a:gd name="connsiteY2" fmla="*/ 19401 h 19401"/>
                  <a:gd name="connsiteX3" fmla="*/ 33380 w 34451"/>
                  <a:gd name="connsiteY3" fmla="*/ 3971 h 19401"/>
                </a:gdLst>
                <a:ahLst/>
                <a:cxnLst>
                  <a:cxn ang="0">
                    <a:pos x="connsiteX0" y="connsiteY0"/>
                  </a:cxn>
                  <a:cxn ang="0">
                    <a:pos x="connsiteX1" y="connsiteY1"/>
                  </a:cxn>
                  <a:cxn ang="0">
                    <a:pos x="connsiteX2" y="connsiteY2"/>
                  </a:cxn>
                  <a:cxn ang="0">
                    <a:pos x="connsiteX3" y="connsiteY3"/>
                  </a:cxn>
                </a:cxnLst>
                <a:rect l="l" t="t" r="r" b="b"/>
                <a:pathLst>
                  <a:path w="34451" h="19401">
                    <a:moveTo>
                      <a:pt x="33380" y="3971"/>
                    </a:moveTo>
                    <a:cubicBezTo>
                      <a:pt x="42048" y="-7459"/>
                      <a:pt x="-4910" y="8733"/>
                      <a:pt x="424" y="15591"/>
                    </a:cubicBezTo>
                    <a:lnTo>
                      <a:pt x="23569" y="19401"/>
                    </a:lnTo>
                    <a:cubicBezTo>
                      <a:pt x="25951" y="11877"/>
                      <a:pt x="29475" y="7400"/>
                      <a:pt x="33380" y="397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62" name="Freeform: Shape 74361">
                <a:extLst>
                  <a:ext uri="{FF2B5EF4-FFF2-40B4-BE49-F238E27FC236}">
                    <a16:creationId xmlns:a16="http://schemas.microsoft.com/office/drawing/2014/main" id="{6C1092C5-4187-4E91-95D2-299518537277}"/>
                  </a:ext>
                </a:extLst>
              </p:cNvPr>
              <p:cNvSpPr/>
              <p:nvPr/>
            </p:nvSpPr>
            <p:spPr>
              <a:xfrm>
                <a:off x="20834105" y="3868325"/>
                <a:ext cx="26882" cy="68675"/>
              </a:xfrm>
              <a:custGeom>
                <a:avLst/>
                <a:gdLst>
                  <a:gd name="connsiteX0" fmla="*/ 7070 w 26882"/>
                  <a:gd name="connsiteY0" fmla="*/ 8668 h 68675"/>
                  <a:gd name="connsiteX1" fmla="*/ 403 w 26882"/>
                  <a:gd name="connsiteY1" fmla="*/ 33242 h 68675"/>
                  <a:gd name="connsiteX2" fmla="*/ 7070 w 26882"/>
                  <a:gd name="connsiteY2" fmla="*/ 68675 h 68675"/>
                  <a:gd name="connsiteX3" fmla="*/ 26882 w 26882"/>
                  <a:gd name="connsiteY3" fmla="*/ 3334 h 68675"/>
                  <a:gd name="connsiteX4" fmla="*/ 6975 w 26882"/>
                  <a:gd name="connsiteY4" fmla="*/ 0 h 68675"/>
                  <a:gd name="connsiteX5" fmla="*/ 7070 w 26882"/>
                  <a:gd name="connsiteY5" fmla="*/ 8668 h 6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82" h="68675">
                    <a:moveTo>
                      <a:pt x="7070" y="8668"/>
                    </a:moveTo>
                    <a:cubicBezTo>
                      <a:pt x="8213" y="26003"/>
                      <a:pt x="6403" y="35433"/>
                      <a:pt x="403" y="33242"/>
                    </a:cubicBezTo>
                    <a:cubicBezTo>
                      <a:pt x="-1979" y="56198"/>
                      <a:pt x="6975" y="51626"/>
                      <a:pt x="7070" y="68675"/>
                    </a:cubicBezTo>
                    <a:cubicBezTo>
                      <a:pt x="6880" y="28004"/>
                      <a:pt x="22501" y="31052"/>
                      <a:pt x="26882" y="3334"/>
                    </a:cubicBezTo>
                    <a:cubicBezTo>
                      <a:pt x="17071" y="-476"/>
                      <a:pt x="10499" y="34481"/>
                      <a:pt x="6975" y="0"/>
                    </a:cubicBezTo>
                    <a:cubicBezTo>
                      <a:pt x="3261" y="953"/>
                      <a:pt x="5261" y="8192"/>
                      <a:pt x="7070" y="866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63" name="Freeform: Shape 74362">
                <a:extLst>
                  <a:ext uri="{FF2B5EF4-FFF2-40B4-BE49-F238E27FC236}">
                    <a16:creationId xmlns:a16="http://schemas.microsoft.com/office/drawing/2014/main" id="{94854730-27CF-4067-BAB2-42E6732DA82F}"/>
                  </a:ext>
                </a:extLst>
              </p:cNvPr>
              <p:cNvSpPr/>
              <p:nvPr/>
            </p:nvSpPr>
            <p:spPr>
              <a:xfrm>
                <a:off x="20739353" y="3906949"/>
                <a:ext cx="62483" cy="83581"/>
              </a:xfrm>
              <a:custGeom>
                <a:avLst/>
                <a:gdLst>
                  <a:gd name="connsiteX0" fmla="*/ 36100 w 62483"/>
                  <a:gd name="connsiteY0" fmla="*/ 10144 h 83581"/>
                  <a:gd name="connsiteX1" fmla="*/ 0 w 62483"/>
                  <a:gd name="connsiteY1" fmla="*/ 12526 h 83581"/>
                  <a:gd name="connsiteX2" fmla="*/ 36100 w 62483"/>
                  <a:gd name="connsiteY2" fmla="*/ 35862 h 83581"/>
                  <a:gd name="connsiteX3" fmla="*/ 13145 w 62483"/>
                  <a:gd name="connsiteY3" fmla="*/ 40624 h 83581"/>
                  <a:gd name="connsiteX4" fmla="*/ 23051 w 62483"/>
                  <a:gd name="connsiteY4" fmla="*/ 76629 h 83581"/>
                  <a:gd name="connsiteX5" fmla="*/ 9906 w 62483"/>
                  <a:gd name="connsiteY5" fmla="*/ 57198 h 83581"/>
                  <a:gd name="connsiteX6" fmla="*/ 13145 w 62483"/>
                  <a:gd name="connsiteY6" fmla="*/ 83582 h 83581"/>
                  <a:gd name="connsiteX7" fmla="*/ 62484 w 62483"/>
                  <a:gd name="connsiteY7" fmla="*/ 83487 h 83581"/>
                  <a:gd name="connsiteX8" fmla="*/ 36100 w 62483"/>
                  <a:gd name="connsiteY8" fmla="*/ 10144 h 83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83" h="83581">
                    <a:moveTo>
                      <a:pt x="36100" y="10144"/>
                    </a:moveTo>
                    <a:cubicBezTo>
                      <a:pt x="11430" y="2810"/>
                      <a:pt x="17907" y="-9573"/>
                      <a:pt x="0" y="12526"/>
                    </a:cubicBezTo>
                    <a:cubicBezTo>
                      <a:pt x="4858" y="51292"/>
                      <a:pt x="24670" y="7477"/>
                      <a:pt x="36100" y="35862"/>
                    </a:cubicBezTo>
                    <a:cubicBezTo>
                      <a:pt x="32766" y="68818"/>
                      <a:pt x="24765" y="35290"/>
                      <a:pt x="13145" y="40624"/>
                    </a:cubicBezTo>
                    <a:cubicBezTo>
                      <a:pt x="14097" y="58150"/>
                      <a:pt x="22003" y="58912"/>
                      <a:pt x="23051" y="76629"/>
                    </a:cubicBezTo>
                    <a:cubicBezTo>
                      <a:pt x="12382" y="85297"/>
                      <a:pt x="20574" y="48339"/>
                      <a:pt x="9906" y="57198"/>
                    </a:cubicBezTo>
                    <a:cubicBezTo>
                      <a:pt x="11621" y="64342"/>
                      <a:pt x="13335" y="71771"/>
                      <a:pt x="13145" y="83582"/>
                    </a:cubicBezTo>
                    <a:cubicBezTo>
                      <a:pt x="31623" y="66627"/>
                      <a:pt x="41243" y="58531"/>
                      <a:pt x="62484" y="83487"/>
                    </a:cubicBezTo>
                    <a:cubicBezTo>
                      <a:pt x="49339" y="38148"/>
                      <a:pt x="40767" y="55769"/>
                      <a:pt x="36100" y="1014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64" name="Freeform: Shape 74363">
                <a:extLst>
                  <a:ext uri="{FF2B5EF4-FFF2-40B4-BE49-F238E27FC236}">
                    <a16:creationId xmlns:a16="http://schemas.microsoft.com/office/drawing/2014/main" id="{3E1E9983-D97D-4BC3-B2DC-BD0DA7587B65}"/>
                  </a:ext>
                </a:extLst>
              </p:cNvPr>
              <p:cNvSpPr/>
              <p:nvPr/>
            </p:nvSpPr>
            <p:spPr>
              <a:xfrm>
                <a:off x="20778406" y="5084953"/>
                <a:ext cx="23335" cy="28441"/>
              </a:xfrm>
              <a:custGeom>
                <a:avLst/>
                <a:gdLst>
                  <a:gd name="connsiteX0" fmla="*/ 23336 w 23335"/>
                  <a:gd name="connsiteY0" fmla="*/ 21146 h 28441"/>
                  <a:gd name="connsiteX1" fmla="*/ 0 w 23335"/>
                  <a:gd name="connsiteY1" fmla="*/ 0 h 28441"/>
                  <a:gd name="connsiteX2" fmla="*/ 23336 w 23335"/>
                  <a:gd name="connsiteY2" fmla="*/ 21146 h 28441"/>
                </a:gdLst>
                <a:ahLst/>
                <a:cxnLst>
                  <a:cxn ang="0">
                    <a:pos x="connsiteX0" y="connsiteY0"/>
                  </a:cxn>
                  <a:cxn ang="0">
                    <a:pos x="connsiteX1" y="connsiteY1"/>
                  </a:cxn>
                  <a:cxn ang="0">
                    <a:pos x="connsiteX2" y="connsiteY2"/>
                  </a:cxn>
                </a:cxnLst>
                <a:rect l="l" t="t" r="r" b="b"/>
                <a:pathLst>
                  <a:path w="23335" h="28441">
                    <a:moveTo>
                      <a:pt x="23336" y="21146"/>
                    </a:moveTo>
                    <a:cubicBezTo>
                      <a:pt x="15049" y="3905"/>
                      <a:pt x="8287" y="24765"/>
                      <a:pt x="0" y="0"/>
                    </a:cubicBezTo>
                    <a:cubicBezTo>
                      <a:pt x="1428" y="23432"/>
                      <a:pt x="15907" y="38005"/>
                      <a:pt x="23336" y="2114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65" name="Freeform: Shape 74364">
                <a:extLst>
                  <a:ext uri="{FF2B5EF4-FFF2-40B4-BE49-F238E27FC236}">
                    <a16:creationId xmlns:a16="http://schemas.microsoft.com/office/drawing/2014/main" id="{AA8B499A-A967-48C3-8580-98BC4C9AAD14}"/>
                  </a:ext>
                </a:extLst>
              </p:cNvPr>
              <p:cNvSpPr/>
              <p:nvPr/>
            </p:nvSpPr>
            <p:spPr>
              <a:xfrm>
                <a:off x="20771997" y="6095745"/>
                <a:ext cx="22220" cy="22751"/>
              </a:xfrm>
              <a:custGeom>
                <a:avLst/>
                <a:gdLst>
                  <a:gd name="connsiteX0" fmla="*/ 22220 w 22220"/>
                  <a:gd name="connsiteY0" fmla="*/ 4669 h 22751"/>
                  <a:gd name="connsiteX1" fmla="*/ 22220 w 22220"/>
                  <a:gd name="connsiteY1" fmla="*/ 4669 h 22751"/>
                  <a:gd name="connsiteX2" fmla="*/ 22220 w 22220"/>
                  <a:gd name="connsiteY2" fmla="*/ 4669 h 22751"/>
                </a:gdLst>
                <a:ahLst/>
                <a:cxnLst>
                  <a:cxn ang="0">
                    <a:pos x="connsiteX0" y="connsiteY0"/>
                  </a:cxn>
                  <a:cxn ang="0">
                    <a:pos x="connsiteX1" y="connsiteY1"/>
                  </a:cxn>
                  <a:cxn ang="0">
                    <a:pos x="connsiteX2" y="connsiteY2"/>
                  </a:cxn>
                </a:cxnLst>
                <a:rect l="l" t="t" r="r" b="b"/>
                <a:pathLst>
                  <a:path w="22220" h="22751">
                    <a:moveTo>
                      <a:pt x="22220" y="4669"/>
                    </a:moveTo>
                    <a:cubicBezTo>
                      <a:pt x="-18737" y="-18572"/>
                      <a:pt x="6504" y="55151"/>
                      <a:pt x="22220" y="4669"/>
                    </a:cubicBezTo>
                    <a:lnTo>
                      <a:pt x="22220" y="4669"/>
                    </a:ln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66" name="Freeform: Shape 74365">
                <a:extLst>
                  <a:ext uri="{FF2B5EF4-FFF2-40B4-BE49-F238E27FC236}">
                    <a16:creationId xmlns:a16="http://schemas.microsoft.com/office/drawing/2014/main" id="{A0F634BC-BB90-4F0E-A3AC-5246B5E25F97}"/>
                  </a:ext>
                </a:extLst>
              </p:cNvPr>
              <p:cNvSpPr/>
              <p:nvPr/>
            </p:nvSpPr>
            <p:spPr>
              <a:xfrm>
                <a:off x="20739449" y="3722116"/>
                <a:ext cx="42577" cy="67437"/>
              </a:xfrm>
              <a:custGeom>
                <a:avLst/>
                <a:gdLst>
                  <a:gd name="connsiteX0" fmla="*/ 42577 w 42577"/>
                  <a:gd name="connsiteY0" fmla="*/ 67437 h 67437"/>
                  <a:gd name="connsiteX1" fmla="*/ 0 w 42577"/>
                  <a:gd name="connsiteY1" fmla="*/ 0 h 67437"/>
                  <a:gd name="connsiteX2" fmla="*/ 42577 w 42577"/>
                  <a:gd name="connsiteY2" fmla="*/ 67437 h 67437"/>
                </a:gdLst>
                <a:ahLst/>
                <a:cxnLst>
                  <a:cxn ang="0">
                    <a:pos x="connsiteX0" y="connsiteY0"/>
                  </a:cxn>
                  <a:cxn ang="0">
                    <a:pos x="connsiteX1" y="connsiteY1"/>
                  </a:cxn>
                  <a:cxn ang="0">
                    <a:pos x="connsiteX2" y="connsiteY2"/>
                  </a:cxn>
                </a:cxnLst>
                <a:rect l="l" t="t" r="r" b="b"/>
                <a:pathLst>
                  <a:path w="42577" h="67437">
                    <a:moveTo>
                      <a:pt x="42577" y="67437"/>
                    </a:moveTo>
                    <a:cubicBezTo>
                      <a:pt x="34671" y="29623"/>
                      <a:pt x="14288" y="22193"/>
                      <a:pt x="0" y="0"/>
                    </a:cubicBezTo>
                    <a:cubicBezTo>
                      <a:pt x="2953" y="40958"/>
                      <a:pt x="29146" y="32099"/>
                      <a:pt x="42577" y="6743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67" name="Freeform: Shape 74366">
                <a:extLst>
                  <a:ext uri="{FF2B5EF4-FFF2-40B4-BE49-F238E27FC236}">
                    <a16:creationId xmlns:a16="http://schemas.microsoft.com/office/drawing/2014/main" id="{03E40AE6-B92E-46F0-AFEE-D3B46945ABC6}"/>
                  </a:ext>
                </a:extLst>
              </p:cNvPr>
              <p:cNvSpPr/>
              <p:nvPr/>
            </p:nvSpPr>
            <p:spPr>
              <a:xfrm>
                <a:off x="20720018" y="5941189"/>
                <a:ext cx="43910" cy="42542"/>
              </a:xfrm>
              <a:custGeom>
                <a:avLst/>
                <a:gdLst>
                  <a:gd name="connsiteX0" fmla="*/ 43910 w 43910"/>
                  <a:gd name="connsiteY0" fmla="*/ 42543 h 42542"/>
                  <a:gd name="connsiteX1" fmla="*/ 0 w 43910"/>
                  <a:gd name="connsiteY1" fmla="*/ 919 h 42542"/>
                  <a:gd name="connsiteX2" fmla="*/ 43910 w 43910"/>
                  <a:gd name="connsiteY2" fmla="*/ 42543 h 42542"/>
                </a:gdLst>
                <a:ahLst/>
                <a:cxnLst>
                  <a:cxn ang="0">
                    <a:pos x="connsiteX0" y="connsiteY0"/>
                  </a:cxn>
                  <a:cxn ang="0">
                    <a:pos x="connsiteX1" y="connsiteY1"/>
                  </a:cxn>
                  <a:cxn ang="0">
                    <a:pos x="connsiteX2" y="connsiteY2"/>
                  </a:cxn>
                </a:cxnLst>
                <a:rect l="l" t="t" r="r" b="b"/>
                <a:pathLst>
                  <a:path w="43910" h="42542">
                    <a:moveTo>
                      <a:pt x="43910" y="42543"/>
                    </a:moveTo>
                    <a:cubicBezTo>
                      <a:pt x="42672" y="17016"/>
                      <a:pt x="19145" y="-4797"/>
                      <a:pt x="0" y="919"/>
                    </a:cubicBezTo>
                    <a:cubicBezTo>
                      <a:pt x="7525" y="31684"/>
                      <a:pt x="34004" y="17682"/>
                      <a:pt x="43910" y="4254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68" name="Freeform: Shape 74367">
                <a:extLst>
                  <a:ext uri="{FF2B5EF4-FFF2-40B4-BE49-F238E27FC236}">
                    <a16:creationId xmlns:a16="http://schemas.microsoft.com/office/drawing/2014/main" id="{48E0EC0D-29F9-485C-A4AB-279545D73A6C}"/>
                  </a:ext>
                </a:extLst>
              </p:cNvPr>
              <p:cNvSpPr/>
              <p:nvPr/>
            </p:nvSpPr>
            <p:spPr>
              <a:xfrm>
                <a:off x="20637531" y="3881038"/>
                <a:ext cx="108299" cy="119207"/>
              </a:xfrm>
              <a:custGeom>
                <a:avLst/>
                <a:gdLst>
                  <a:gd name="connsiteX0" fmla="*/ 72200 w 108299"/>
                  <a:gd name="connsiteY0" fmla="*/ 119208 h 119207"/>
                  <a:gd name="connsiteX1" fmla="*/ 65627 w 108299"/>
                  <a:gd name="connsiteY1" fmla="*/ 83775 h 119207"/>
                  <a:gd name="connsiteX2" fmla="*/ 108299 w 108299"/>
                  <a:gd name="connsiteY2" fmla="*/ 91109 h 119207"/>
                  <a:gd name="connsiteX3" fmla="*/ 95155 w 108299"/>
                  <a:gd name="connsiteY3" fmla="*/ 45960 h 119207"/>
                  <a:gd name="connsiteX4" fmla="*/ 39338 w 108299"/>
                  <a:gd name="connsiteY4" fmla="*/ 36340 h 119207"/>
                  <a:gd name="connsiteX5" fmla="*/ 23051 w 108299"/>
                  <a:gd name="connsiteY5" fmla="*/ 7765 h 119207"/>
                  <a:gd name="connsiteX6" fmla="*/ 32861 w 108299"/>
                  <a:gd name="connsiteY6" fmla="*/ 26720 h 119207"/>
                  <a:gd name="connsiteX7" fmla="*/ 29528 w 108299"/>
                  <a:gd name="connsiteY7" fmla="*/ 43293 h 119207"/>
                  <a:gd name="connsiteX8" fmla="*/ 13240 w 108299"/>
                  <a:gd name="connsiteY8" fmla="*/ 14623 h 119207"/>
                  <a:gd name="connsiteX9" fmla="*/ 0 w 108299"/>
                  <a:gd name="connsiteY9" fmla="*/ 38150 h 119207"/>
                  <a:gd name="connsiteX10" fmla="*/ 16383 w 108299"/>
                  <a:gd name="connsiteY10" fmla="*/ 92442 h 119207"/>
                  <a:gd name="connsiteX11" fmla="*/ 29528 w 108299"/>
                  <a:gd name="connsiteY11" fmla="*/ 69011 h 119207"/>
                  <a:gd name="connsiteX12" fmla="*/ 32766 w 108299"/>
                  <a:gd name="connsiteY12" fmla="*/ 103872 h 119207"/>
                  <a:gd name="connsiteX13" fmla="*/ 59055 w 108299"/>
                  <a:gd name="connsiteY13" fmla="*/ 82632 h 119207"/>
                  <a:gd name="connsiteX14" fmla="*/ 72200 w 108299"/>
                  <a:gd name="connsiteY14" fmla="*/ 119208 h 119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299" h="119207">
                    <a:moveTo>
                      <a:pt x="72200" y="119208"/>
                    </a:moveTo>
                    <a:cubicBezTo>
                      <a:pt x="76391" y="110159"/>
                      <a:pt x="75533" y="91014"/>
                      <a:pt x="65627" y="83775"/>
                    </a:cubicBezTo>
                    <a:cubicBezTo>
                      <a:pt x="77248" y="36912"/>
                      <a:pt x="90107" y="99300"/>
                      <a:pt x="108299" y="91109"/>
                    </a:cubicBezTo>
                    <a:cubicBezTo>
                      <a:pt x="104775" y="79012"/>
                      <a:pt x="89726" y="51675"/>
                      <a:pt x="95155" y="45960"/>
                    </a:cubicBezTo>
                    <a:cubicBezTo>
                      <a:pt x="75343" y="18909"/>
                      <a:pt x="69152" y="41198"/>
                      <a:pt x="39338" y="36340"/>
                    </a:cubicBezTo>
                    <a:cubicBezTo>
                      <a:pt x="34957" y="22053"/>
                      <a:pt x="32861" y="-16333"/>
                      <a:pt x="23051" y="7765"/>
                    </a:cubicBezTo>
                    <a:cubicBezTo>
                      <a:pt x="25432" y="16338"/>
                      <a:pt x="28956" y="21767"/>
                      <a:pt x="32861" y="26720"/>
                    </a:cubicBezTo>
                    <a:cubicBezTo>
                      <a:pt x="32195" y="33578"/>
                      <a:pt x="29528" y="34626"/>
                      <a:pt x="29528" y="43293"/>
                    </a:cubicBezTo>
                    <a:cubicBezTo>
                      <a:pt x="26194" y="13861"/>
                      <a:pt x="16764" y="47865"/>
                      <a:pt x="13240" y="14623"/>
                    </a:cubicBezTo>
                    <a:cubicBezTo>
                      <a:pt x="6858" y="17100"/>
                      <a:pt x="12859" y="54057"/>
                      <a:pt x="0" y="38150"/>
                    </a:cubicBezTo>
                    <a:cubicBezTo>
                      <a:pt x="191" y="63772"/>
                      <a:pt x="23241" y="77774"/>
                      <a:pt x="16383" y="92442"/>
                    </a:cubicBezTo>
                    <a:cubicBezTo>
                      <a:pt x="22860" y="123684"/>
                      <a:pt x="23908" y="68535"/>
                      <a:pt x="29528" y="69011"/>
                    </a:cubicBezTo>
                    <a:cubicBezTo>
                      <a:pt x="34004" y="72440"/>
                      <a:pt x="32195" y="90918"/>
                      <a:pt x="32766" y="103872"/>
                    </a:cubicBezTo>
                    <a:cubicBezTo>
                      <a:pt x="40672" y="94347"/>
                      <a:pt x="44863" y="74535"/>
                      <a:pt x="59055" y="82632"/>
                    </a:cubicBezTo>
                    <a:cubicBezTo>
                      <a:pt x="62961" y="95967"/>
                      <a:pt x="67342" y="108349"/>
                      <a:pt x="72200" y="11920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69" name="Freeform: Shape 74368">
                <a:extLst>
                  <a:ext uri="{FF2B5EF4-FFF2-40B4-BE49-F238E27FC236}">
                    <a16:creationId xmlns:a16="http://schemas.microsoft.com/office/drawing/2014/main" id="{95284B9E-84FD-459F-BEAC-DA2C64B6BBAD}"/>
                  </a:ext>
                </a:extLst>
              </p:cNvPr>
              <p:cNvSpPr/>
              <p:nvPr/>
            </p:nvSpPr>
            <p:spPr>
              <a:xfrm>
                <a:off x="20717732" y="5466678"/>
                <a:ext cx="20097" cy="58867"/>
              </a:xfrm>
              <a:custGeom>
                <a:avLst/>
                <a:gdLst>
                  <a:gd name="connsiteX0" fmla="*/ 3334 w 20097"/>
                  <a:gd name="connsiteY0" fmla="*/ 11943 h 58867"/>
                  <a:gd name="connsiteX1" fmla="*/ 20002 w 20097"/>
                  <a:gd name="connsiteY1" fmla="*/ 57758 h 58867"/>
                  <a:gd name="connsiteX2" fmla="*/ 20098 w 20097"/>
                  <a:gd name="connsiteY2" fmla="*/ 6132 h 58867"/>
                  <a:gd name="connsiteX3" fmla="*/ 0 w 20097"/>
                  <a:gd name="connsiteY3" fmla="*/ 11371 h 58867"/>
                  <a:gd name="connsiteX4" fmla="*/ 3334 w 20097"/>
                  <a:gd name="connsiteY4" fmla="*/ 11943 h 58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7" h="58867">
                    <a:moveTo>
                      <a:pt x="3334" y="11943"/>
                    </a:moveTo>
                    <a:cubicBezTo>
                      <a:pt x="17050" y="7847"/>
                      <a:pt x="3810" y="67664"/>
                      <a:pt x="20002" y="57758"/>
                    </a:cubicBezTo>
                    <a:cubicBezTo>
                      <a:pt x="17050" y="32040"/>
                      <a:pt x="17050" y="30802"/>
                      <a:pt x="20098" y="6132"/>
                    </a:cubicBezTo>
                    <a:cubicBezTo>
                      <a:pt x="11239" y="20896"/>
                      <a:pt x="8858" y="-18156"/>
                      <a:pt x="0" y="11371"/>
                    </a:cubicBezTo>
                    <a:cubicBezTo>
                      <a:pt x="571" y="21277"/>
                      <a:pt x="3334" y="16896"/>
                      <a:pt x="3334" y="1194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70" name="Freeform: Shape 74369">
                <a:extLst>
                  <a:ext uri="{FF2B5EF4-FFF2-40B4-BE49-F238E27FC236}">
                    <a16:creationId xmlns:a16="http://schemas.microsoft.com/office/drawing/2014/main" id="{A2C40E04-5736-4ADA-89EE-A973B273669B}"/>
                  </a:ext>
                </a:extLst>
              </p:cNvPr>
              <p:cNvSpPr/>
              <p:nvPr/>
            </p:nvSpPr>
            <p:spPr>
              <a:xfrm>
                <a:off x="20702492" y="4560411"/>
                <a:ext cx="36480" cy="39528"/>
              </a:xfrm>
              <a:custGeom>
                <a:avLst/>
                <a:gdLst>
                  <a:gd name="connsiteX0" fmla="*/ 36481 w 36480"/>
                  <a:gd name="connsiteY0" fmla="*/ 28575 h 39528"/>
                  <a:gd name="connsiteX1" fmla="*/ 19908 w 36480"/>
                  <a:gd name="connsiteY1" fmla="*/ 0 h 39528"/>
                  <a:gd name="connsiteX2" fmla="*/ 0 w 36480"/>
                  <a:gd name="connsiteY2" fmla="*/ 39529 h 39528"/>
                  <a:gd name="connsiteX3" fmla="*/ 36481 w 36480"/>
                  <a:gd name="connsiteY3" fmla="*/ 28575 h 39528"/>
                </a:gdLst>
                <a:ahLst/>
                <a:cxnLst>
                  <a:cxn ang="0">
                    <a:pos x="connsiteX0" y="connsiteY0"/>
                  </a:cxn>
                  <a:cxn ang="0">
                    <a:pos x="connsiteX1" y="connsiteY1"/>
                  </a:cxn>
                  <a:cxn ang="0">
                    <a:pos x="connsiteX2" y="connsiteY2"/>
                  </a:cxn>
                  <a:cxn ang="0">
                    <a:pos x="connsiteX3" y="connsiteY3"/>
                  </a:cxn>
                </a:cxnLst>
                <a:rect l="l" t="t" r="r" b="b"/>
                <a:pathLst>
                  <a:path w="36480" h="39528">
                    <a:moveTo>
                      <a:pt x="36481" y="28575"/>
                    </a:moveTo>
                    <a:cubicBezTo>
                      <a:pt x="34385" y="10763"/>
                      <a:pt x="20955" y="20383"/>
                      <a:pt x="19908" y="0"/>
                    </a:cubicBezTo>
                    <a:cubicBezTo>
                      <a:pt x="15240" y="18479"/>
                      <a:pt x="2096" y="13906"/>
                      <a:pt x="0" y="39529"/>
                    </a:cubicBezTo>
                    <a:cubicBezTo>
                      <a:pt x="13525" y="8572"/>
                      <a:pt x="22289" y="34099"/>
                      <a:pt x="36481" y="2857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71" name="Freeform: Shape 74370">
                <a:extLst>
                  <a:ext uri="{FF2B5EF4-FFF2-40B4-BE49-F238E27FC236}">
                    <a16:creationId xmlns:a16="http://schemas.microsoft.com/office/drawing/2014/main" id="{52A8BF69-DDD3-4FAF-AE8D-AD7CD7A965CA}"/>
                  </a:ext>
                </a:extLst>
              </p:cNvPr>
              <p:cNvSpPr/>
              <p:nvPr/>
            </p:nvSpPr>
            <p:spPr>
              <a:xfrm>
                <a:off x="20706683" y="3716401"/>
                <a:ext cx="22860" cy="29985"/>
              </a:xfrm>
              <a:custGeom>
                <a:avLst/>
                <a:gdLst>
                  <a:gd name="connsiteX0" fmla="*/ 22860 w 22860"/>
                  <a:gd name="connsiteY0" fmla="*/ 29718 h 29985"/>
                  <a:gd name="connsiteX1" fmla="*/ 19621 w 22860"/>
                  <a:gd name="connsiteY1" fmla="*/ 3429 h 29985"/>
                  <a:gd name="connsiteX2" fmla="*/ 0 w 22860"/>
                  <a:gd name="connsiteY2" fmla="*/ 0 h 29985"/>
                  <a:gd name="connsiteX3" fmla="*/ 22860 w 22860"/>
                  <a:gd name="connsiteY3" fmla="*/ 29718 h 29985"/>
                </a:gdLst>
                <a:ahLst/>
                <a:cxnLst>
                  <a:cxn ang="0">
                    <a:pos x="connsiteX0" y="connsiteY0"/>
                  </a:cxn>
                  <a:cxn ang="0">
                    <a:pos x="connsiteX1" y="connsiteY1"/>
                  </a:cxn>
                  <a:cxn ang="0">
                    <a:pos x="connsiteX2" y="connsiteY2"/>
                  </a:cxn>
                  <a:cxn ang="0">
                    <a:pos x="connsiteX3" y="connsiteY3"/>
                  </a:cxn>
                </a:cxnLst>
                <a:rect l="l" t="t" r="r" b="b"/>
                <a:pathLst>
                  <a:path w="22860" h="29985">
                    <a:moveTo>
                      <a:pt x="22860" y="29718"/>
                    </a:moveTo>
                    <a:cubicBezTo>
                      <a:pt x="21146" y="22574"/>
                      <a:pt x="19431" y="15240"/>
                      <a:pt x="19621" y="3429"/>
                    </a:cubicBezTo>
                    <a:cubicBezTo>
                      <a:pt x="11049" y="25241"/>
                      <a:pt x="9525" y="13430"/>
                      <a:pt x="0" y="0"/>
                    </a:cubicBezTo>
                    <a:cubicBezTo>
                      <a:pt x="2477" y="22574"/>
                      <a:pt x="10478" y="31718"/>
                      <a:pt x="22860" y="2971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72" name="Freeform: Shape 74371">
                <a:extLst>
                  <a:ext uri="{FF2B5EF4-FFF2-40B4-BE49-F238E27FC236}">
                    <a16:creationId xmlns:a16="http://schemas.microsoft.com/office/drawing/2014/main" id="{95BD603A-168D-4EBC-A949-5C6D102A3BE8}"/>
                  </a:ext>
                </a:extLst>
              </p:cNvPr>
              <p:cNvSpPr/>
              <p:nvPr/>
            </p:nvSpPr>
            <p:spPr>
              <a:xfrm>
                <a:off x="20700206" y="3643314"/>
                <a:ext cx="29432" cy="47464"/>
              </a:xfrm>
              <a:custGeom>
                <a:avLst/>
                <a:gdLst>
                  <a:gd name="connsiteX0" fmla="*/ 29433 w 29432"/>
                  <a:gd name="connsiteY0" fmla="*/ 8507 h 47464"/>
                  <a:gd name="connsiteX1" fmla="*/ 16383 w 29432"/>
                  <a:gd name="connsiteY1" fmla="*/ 31939 h 47464"/>
                  <a:gd name="connsiteX2" fmla="*/ 0 w 29432"/>
                  <a:gd name="connsiteY2" fmla="*/ 20604 h 47464"/>
                  <a:gd name="connsiteX3" fmla="*/ 6572 w 29432"/>
                  <a:gd name="connsiteY3" fmla="*/ 47465 h 47464"/>
                  <a:gd name="connsiteX4" fmla="*/ 22860 w 29432"/>
                  <a:gd name="connsiteY4" fmla="*/ 33082 h 47464"/>
                  <a:gd name="connsiteX5" fmla="*/ 29433 w 29432"/>
                  <a:gd name="connsiteY5" fmla="*/ 8507 h 47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32" h="47464">
                    <a:moveTo>
                      <a:pt x="29433" y="8507"/>
                    </a:moveTo>
                    <a:cubicBezTo>
                      <a:pt x="24575" y="-18163"/>
                      <a:pt x="19621" y="25843"/>
                      <a:pt x="16383" y="31939"/>
                    </a:cubicBezTo>
                    <a:cubicBezTo>
                      <a:pt x="9525" y="25938"/>
                      <a:pt x="5810" y="5555"/>
                      <a:pt x="0" y="20604"/>
                    </a:cubicBezTo>
                    <a:cubicBezTo>
                      <a:pt x="2095" y="29558"/>
                      <a:pt x="7525" y="30701"/>
                      <a:pt x="6572" y="47465"/>
                    </a:cubicBezTo>
                    <a:cubicBezTo>
                      <a:pt x="10859" y="39464"/>
                      <a:pt x="18669" y="41178"/>
                      <a:pt x="22860" y="33082"/>
                    </a:cubicBezTo>
                    <a:cubicBezTo>
                      <a:pt x="22670" y="18318"/>
                      <a:pt x="25336" y="11270"/>
                      <a:pt x="29433" y="850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73" name="Freeform: Shape 74372">
                <a:extLst>
                  <a:ext uri="{FF2B5EF4-FFF2-40B4-BE49-F238E27FC236}">
                    <a16:creationId xmlns:a16="http://schemas.microsoft.com/office/drawing/2014/main" id="{71AC0525-EA41-4DB6-A598-96B1B60D3872}"/>
                  </a:ext>
                </a:extLst>
              </p:cNvPr>
              <p:cNvSpPr/>
              <p:nvPr/>
            </p:nvSpPr>
            <p:spPr>
              <a:xfrm>
                <a:off x="20694110" y="5477669"/>
                <a:ext cx="30436" cy="79207"/>
              </a:xfrm>
              <a:custGeom>
                <a:avLst/>
                <a:gdLst>
                  <a:gd name="connsiteX0" fmla="*/ 20098 w 30436"/>
                  <a:gd name="connsiteY0" fmla="*/ 25622 h 79207"/>
                  <a:gd name="connsiteX1" fmla="*/ 16669 w 30436"/>
                  <a:gd name="connsiteY1" fmla="*/ 76581 h 79207"/>
                  <a:gd name="connsiteX2" fmla="*/ 30099 w 30436"/>
                  <a:gd name="connsiteY2" fmla="*/ 53245 h 79207"/>
                  <a:gd name="connsiteX3" fmla="*/ 20193 w 30436"/>
                  <a:gd name="connsiteY3" fmla="*/ 0 h 79207"/>
                  <a:gd name="connsiteX4" fmla="*/ 0 w 30436"/>
                  <a:gd name="connsiteY4" fmla="*/ 13716 h 79207"/>
                  <a:gd name="connsiteX5" fmla="*/ 20098 w 30436"/>
                  <a:gd name="connsiteY5" fmla="*/ 25622 h 79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36" h="79207">
                    <a:moveTo>
                      <a:pt x="20098" y="25622"/>
                    </a:moveTo>
                    <a:cubicBezTo>
                      <a:pt x="20098" y="45815"/>
                      <a:pt x="14288" y="49911"/>
                      <a:pt x="16669" y="76581"/>
                    </a:cubicBezTo>
                    <a:cubicBezTo>
                      <a:pt x="29433" y="91345"/>
                      <a:pt x="17431" y="38386"/>
                      <a:pt x="30099" y="53245"/>
                    </a:cubicBezTo>
                    <a:cubicBezTo>
                      <a:pt x="33052" y="20384"/>
                      <a:pt x="15526" y="36671"/>
                      <a:pt x="20193" y="0"/>
                    </a:cubicBezTo>
                    <a:cubicBezTo>
                      <a:pt x="15812" y="11239"/>
                      <a:pt x="4286" y="2572"/>
                      <a:pt x="0" y="13716"/>
                    </a:cubicBezTo>
                    <a:cubicBezTo>
                      <a:pt x="1905" y="42386"/>
                      <a:pt x="12668" y="28099"/>
                      <a:pt x="20098" y="2562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74" name="Freeform: Shape 74373">
                <a:extLst>
                  <a:ext uri="{FF2B5EF4-FFF2-40B4-BE49-F238E27FC236}">
                    <a16:creationId xmlns:a16="http://schemas.microsoft.com/office/drawing/2014/main" id="{E44E8C58-2A53-4CCE-B6C1-41BC9D11EEB7}"/>
                  </a:ext>
                </a:extLst>
              </p:cNvPr>
              <p:cNvSpPr/>
              <p:nvPr/>
            </p:nvSpPr>
            <p:spPr>
              <a:xfrm>
                <a:off x="20690205" y="5722556"/>
                <a:ext cx="26955" cy="26794"/>
              </a:xfrm>
              <a:custGeom>
                <a:avLst/>
                <a:gdLst>
                  <a:gd name="connsiteX0" fmla="*/ 26956 w 26955"/>
                  <a:gd name="connsiteY0" fmla="*/ 13049 h 26794"/>
                  <a:gd name="connsiteX1" fmla="*/ 95 w 26955"/>
                  <a:gd name="connsiteY1" fmla="*/ 0 h 26794"/>
                  <a:gd name="connsiteX2" fmla="*/ 0 w 26955"/>
                  <a:gd name="connsiteY2" fmla="*/ 17240 h 26794"/>
                  <a:gd name="connsiteX3" fmla="*/ 26956 w 26955"/>
                  <a:gd name="connsiteY3" fmla="*/ 13049 h 26794"/>
                </a:gdLst>
                <a:ahLst/>
                <a:cxnLst>
                  <a:cxn ang="0">
                    <a:pos x="connsiteX0" y="connsiteY0"/>
                  </a:cxn>
                  <a:cxn ang="0">
                    <a:pos x="connsiteX1" y="connsiteY1"/>
                  </a:cxn>
                  <a:cxn ang="0">
                    <a:pos x="connsiteX2" y="connsiteY2"/>
                  </a:cxn>
                  <a:cxn ang="0">
                    <a:pos x="connsiteX3" y="connsiteY3"/>
                  </a:cxn>
                </a:cxnLst>
                <a:rect l="l" t="t" r="r" b="b"/>
                <a:pathLst>
                  <a:path w="26955" h="26794">
                    <a:moveTo>
                      <a:pt x="26956" y="13049"/>
                    </a:moveTo>
                    <a:cubicBezTo>
                      <a:pt x="20574" y="-8763"/>
                      <a:pt x="9430" y="22479"/>
                      <a:pt x="95" y="0"/>
                    </a:cubicBezTo>
                    <a:cubicBezTo>
                      <a:pt x="2191" y="7906"/>
                      <a:pt x="4096" y="16097"/>
                      <a:pt x="0" y="17240"/>
                    </a:cubicBezTo>
                    <a:cubicBezTo>
                      <a:pt x="2191" y="26670"/>
                      <a:pt x="20860" y="34576"/>
                      <a:pt x="26956" y="1304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75" name="Freeform: Shape 74374">
                <a:extLst>
                  <a:ext uri="{FF2B5EF4-FFF2-40B4-BE49-F238E27FC236}">
                    <a16:creationId xmlns:a16="http://schemas.microsoft.com/office/drawing/2014/main" id="{016993E6-D46C-4C31-8453-EB14191E1411}"/>
                  </a:ext>
                </a:extLst>
              </p:cNvPr>
              <p:cNvSpPr/>
              <p:nvPr/>
            </p:nvSpPr>
            <p:spPr>
              <a:xfrm>
                <a:off x="20662201" y="4727119"/>
                <a:ext cx="39909" cy="54843"/>
              </a:xfrm>
              <a:custGeom>
                <a:avLst/>
                <a:gdLst>
                  <a:gd name="connsiteX0" fmla="*/ 39910 w 39909"/>
                  <a:gd name="connsiteY0" fmla="*/ 53034 h 54843"/>
                  <a:gd name="connsiteX1" fmla="*/ 30003 w 39909"/>
                  <a:gd name="connsiteY1" fmla="*/ 8457 h 54843"/>
                  <a:gd name="connsiteX2" fmla="*/ 0 w 39909"/>
                  <a:gd name="connsiteY2" fmla="*/ 54843 h 54843"/>
                  <a:gd name="connsiteX3" fmla="*/ 39910 w 39909"/>
                  <a:gd name="connsiteY3" fmla="*/ 53034 h 54843"/>
                </a:gdLst>
                <a:ahLst/>
                <a:cxnLst>
                  <a:cxn ang="0">
                    <a:pos x="connsiteX0" y="connsiteY0"/>
                  </a:cxn>
                  <a:cxn ang="0">
                    <a:pos x="connsiteX1" y="connsiteY1"/>
                  </a:cxn>
                  <a:cxn ang="0">
                    <a:pos x="connsiteX2" y="connsiteY2"/>
                  </a:cxn>
                  <a:cxn ang="0">
                    <a:pos x="connsiteX3" y="connsiteY3"/>
                  </a:cxn>
                </a:cxnLst>
                <a:rect l="l" t="t" r="r" b="b"/>
                <a:pathLst>
                  <a:path w="39909" h="54843">
                    <a:moveTo>
                      <a:pt x="39910" y="53034"/>
                    </a:moveTo>
                    <a:cubicBezTo>
                      <a:pt x="38005" y="39603"/>
                      <a:pt x="17716" y="27697"/>
                      <a:pt x="30003" y="8457"/>
                    </a:cubicBezTo>
                    <a:cubicBezTo>
                      <a:pt x="15716" y="-22118"/>
                      <a:pt x="7811" y="38842"/>
                      <a:pt x="0" y="54843"/>
                    </a:cubicBezTo>
                    <a:cubicBezTo>
                      <a:pt x="8954" y="38270"/>
                      <a:pt x="21145" y="57415"/>
                      <a:pt x="39910" y="5303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76" name="Freeform: Shape 74375">
                <a:extLst>
                  <a:ext uri="{FF2B5EF4-FFF2-40B4-BE49-F238E27FC236}">
                    <a16:creationId xmlns:a16="http://schemas.microsoft.com/office/drawing/2014/main" id="{7F4DEE18-C42A-4EE4-8B1D-260F6968738D}"/>
                  </a:ext>
                </a:extLst>
              </p:cNvPr>
              <p:cNvSpPr/>
              <p:nvPr/>
            </p:nvSpPr>
            <p:spPr>
              <a:xfrm>
                <a:off x="20676393" y="4303713"/>
                <a:ext cx="19812" cy="27023"/>
              </a:xfrm>
              <a:custGeom>
                <a:avLst/>
                <a:gdLst>
                  <a:gd name="connsiteX0" fmla="*/ 6572 w 19812"/>
                  <a:gd name="connsiteY0" fmla="*/ 26765 h 27023"/>
                  <a:gd name="connsiteX1" fmla="*/ 19812 w 19812"/>
                  <a:gd name="connsiteY1" fmla="*/ 20479 h 27023"/>
                  <a:gd name="connsiteX2" fmla="*/ 0 w 19812"/>
                  <a:gd name="connsiteY2" fmla="*/ 0 h 27023"/>
                  <a:gd name="connsiteX3" fmla="*/ 0 w 19812"/>
                  <a:gd name="connsiteY3" fmla="*/ 25718 h 27023"/>
                  <a:gd name="connsiteX4" fmla="*/ 3334 w 19812"/>
                  <a:gd name="connsiteY4" fmla="*/ 9049 h 27023"/>
                  <a:gd name="connsiteX5" fmla="*/ 6572 w 19812"/>
                  <a:gd name="connsiteY5" fmla="*/ 26765 h 27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12" h="27023">
                    <a:moveTo>
                      <a:pt x="6572" y="26765"/>
                    </a:moveTo>
                    <a:cubicBezTo>
                      <a:pt x="12478" y="28861"/>
                      <a:pt x="13621" y="17431"/>
                      <a:pt x="19812" y="20479"/>
                    </a:cubicBezTo>
                    <a:cubicBezTo>
                      <a:pt x="16478" y="5620"/>
                      <a:pt x="5810" y="8763"/>
                      <a:pt x="0" y="0"/>
                    </a:cubicBezTo>
                    <a:cubicBezTo>
                      <a:pt x="0" y="8477"/>
                      <a:pt x="0" y="17145"/>
                      <a:pt x="0" y="25718"/>
                    </a:cubicBezTo>
                    <a:cubicBezTo>
                      <a:pt x="3239" y="26098"/>
                      <a:pt x="2572" y="15621"/>
                      <a:pt x="3334" y="9049"/>
                    </a:cubicBezTo>
                    <a:cubicBezTo>
                      <a:pt x="6477" y="9811"/>
                      <a:pt x="5810" y="20003"/>
                      <a:pt x="6572" y="2676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77" name="Freeform: Shape 74376">
                <a:extLst>
                  <a:ext uri="{FF2B5EF4-FFF2-40B4-BE49-F238E27FC236}">
                    <a16:creationId xmlns:a16="http://schemas.microsoft.com/office/drawing/2014/main" id="{56EE14B1-2FC4-4DC5-81A0-F2D480552219}"/>
                  </a:ext>
                </a:extLst>
              </p:cNvPr>
              <p:cNvSpPr/>
              <p:nvPr/>
            </p:nvSpPr>
            <p:spPr>
              <a:xfrm>
                <a:off x="20675171" y="3728810"/>
                <a:ext cx="21429" cy="35215"/>
              </a:xfrm>
              <a:custGeom>
                <a:avLst/>
                <a:gdLst>
                  <a:gd name="connsiteX0" fmla="*/ 18367 w 21429"/>
                  <a:gd name="connsiteY0" fmla="*/ 28357 h 35215"/>
                  <a:gd name="connsiteX1" fmla="*/ 5317 w 21429"/>
                  <a:gd name="connsiteY1" fmla="*/ 354 h 35215"/>
                  <a:gd name="connsiteX2" fmla="*/ 8556 w 21429"/>
                  <a:gd name="connsiteY2" fmla="*/ 35216 h 35215"/>
                  <a:gd name="connsiteX3" fmla="*/ 5317 w 21429"/>
                  <a:gd name="connsiteY3" fmla="*/ 8927 h 35215"/>
                  <a:gd name="connsiteX4" fmla="*/ 18367 w 21429"/>
                  <a:gd name="connsiteY4" fmla="*/ 28357 h 352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29" h="35215">
                    <a:moveTo>
                      <a:pt x="18367" y="28357"/>
                    </a:moveTo>
                    <a:cubicBezTo>
                      <a:pt x="27892" y="18070"/>
                      <a:pt x="12842" y="-2980"/>
                      <a:pt x="5317" y="354"/>
                    </a:cubicBezTo>
                    <a:cubicBezTo>
                      <a:pt x="841" y="14261"/>
                      <a:pt x="-5350" y="32263"/>
                      <a:pt x="8556" y="35216"/>
                    </a:cubicBezTo>
                    <a:cubicBezTo>
                      <a:pt x="6842" y="28072"/>
                      <a:pt x="5127" y="20738"/>
                      <a:pt x="5317" y="8927"/>
                    </a:cubicBezTo>
                    <a:cubicBezTo>
                      <a:pt x="12747" y="7784"/>
                      <a:pt x="17604" y="13118"/>
                      <a:pt x="18367" y="2835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78" name="Freeform: Shape 74377">
                <a:extLst>
                  <a:ext uri="{FF2B5EF4-FFF2-40B4-BE49-F238E27FC236}">
                    <a16:creationId xmlns:a16="http://schemas.microsoft.com/office/drawing/2014/main" id="{7D66EC02-1B38-4B47-B2CA-57AEB864B675}"/>
                  </a:ext>
                </a:extLst>
              </p:cNvPr>
              <p:cNvSpPr/>
              <p:nvPr/>
            </p:nvSpPr>
            <p:spPr>
              <a:xfrm>
                <a:off x="20635000" y="6736112"/>
                <a:ext cx="31582" cy="73056"/>
              </a:xfrm>
              <a:custGeom>
                <a:avLst/>
                <a:gdLst>
                  <a:gd name="connsiteX0" fmla="*/ 4532 w 31582"/>
                  <a:gd name="connsiteY0" fmla="*/ 0 h 73056"/>
                  <a:gd name="connsiteX1" fmla="*/ 7770 w 31582"/>
                  <a:gd name="connsiteY1" fmla="*/ 43434 h 73056"/>
                  <a:gd name="connsiteX2" fmla="*/ 31583 w 31582"/>
                  <a:gd name="connsiteY2" fmla="*/ 73057 h 73056"/>
                  <a:gd name="connsiteX3" fmla="*/ 18153 w 31582"/>
                  <a:gd name="connsiteY3" fmla="*/ 19336 h 73056"/>
                  <a:gd name="connsiteX4" fmla="*/ 4532 w 31582"/>
                  <a:gd name="connsiteY4" fmla="*/ 0 h 73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82" h="73056">
                    <a:moveTo>
                      <a:pt x="4532" y="0"/>
                    </a:moveTo>
                    <a:cubicBezTo>
                      <a:pt x="-10994" y="15145"/>
                      <a:pt x="19296" y="37433"/>
                      <a:pt x="7770" y="43434"/>
                    </a:cubicBezTo>
                    <a:cubicBezTo>
                      <a:pt x="16438" y="51625"/>
                      <a:pt x="20629" y="70199"/>
                      <a:pt x="31583" y="73057"/>
                    </a:cubicBezTo>
                    <a:cubicBezTo>
                      <a:pt x="24916" y="60198"/>
                      <a:pt x="29583" y="20860"/>
                      <a:pt x="18153" y="19336"/>
                    </a:cubicBezTo>
                    <a:cubicBezTo>
                      <a:pt x="27297" y="69914"/>
                      <a:pt x="5199" y="24479"/>
                      <a:pt x="4532"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79" name="Freeform: Shape 74378">
                <a:extLst>
                  <a:ext uri="{FF2B5EF4-FFF2-40B4-BE49-F238E27FC236}">
                    <a16:creationId xmlns:a16="http://schemas.microsoft.com/office/drawing/2014/main" id="{049F781B-87B6-48E3-88F1-E01AE4E41A6D}"/>
                  </a:ext>
                </a:extLst>
              </p:cNvPr>
              <p:cNvSpPr/>
              <p:nvPr/>
            </p:nvSpPr>
            <p:spPr>
              <a:xfrm>
                <a:off x="20618957" y="3321780"/>
                <a:ext cx="48847" cy="27527"/>
              </a:xfrm>
              <a:custGeom>
                <a:avLst/>
                <a:gdLst>
                  <a:gd name="connsiteX0" fmla="*/ 48769 w 48847"/>
                  <a:gd name="connsiteY0" fmla="*/ 27527 h 27527"/>
                  <a:gd name="connsiteX1" fmla="*/ 39053 w 48847"/>
                  <a:gd name="connsiteY1" fmla="*/ 0 h 27527"/>
                  <a:gd name="connsiteX2" fmla="*/ 0 w 48847"/>
                  <a:gd name="connsiteY2" fmla="*/ 1810 h 27527"/>
                  <a:gd name="connsiteX3" fmla="*/ 48769 w 48847"/>
                  <a:gd name="connsiteY3" fmla="*/ 27527 h 27527"/>
                </a:gdLst>
                <a:ahLst/>
                <a:cxnLst>
                  <a:cxn ang="0">
                    <a:pos x="connsiteX0" y="connsiteY0"/>
                  </a:cxn>
                  <a:cxn ang="0">
                    <a:pos x="connsiteX1" y="connsiteY1"/>
                  </a:cxn>
                  <a:cxn ang="0">
                    <a:pos x="connsiteX2" y="connsiteY2"/>
                  </a:cxn>
                  <a:cxn ang="0">
                    <a:pos x="connsiteX3" y="connsiteY3"/>
                  </a:cxn>
                </a:cxnLst>
                <a:rect l="l" t="t" r="r" b="b"/>
                <a:pathLst>
                  <a:path w="48847" h="27527">
                    <a:moveTo>
                      <a:pt x="48769" y="27527"/>
                    </a:moveTo>
                    <a:cubicBezTo>
                      <a:pt x="50102" y="7144"/>
                      <a:pt x="34004" y="29623"/>
                      <a:pt x="39053" y="0"/>
                    </a:cubicBezTo>
                    <a:cubicBezTo>
                      <a:pt x="25337" y="13430"/>
                      <a:pt x="15716" y="10477"/>
                      <a:pt x="0" y="1810"/>
                    </a:cubicBezTo>
                    <a:cubicBezTo>
                      <a:pt x="11049" y="30766"/>
                      <a:pt x="34481" y="16764"/>
                      <a:pt x="48769" y="2752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80" name="Freeform: Shape 74379">
                <a:extLst>
                  <a:ext uri="{FF2B5EF4-FFF2-40B4-BE49-F238E27FC236}">
                    <a16:creationId xmlns:a16="http://schemas.microsoft.com/office/drawing/2014/main" id="{A2BDDF39-40AE-432C-8EE9-D726A0743E0C}"/>
                  </a:ext>
                </a:extLst>
              </p:cNvPr>
              <p:cNvSpPr/>
              <p:nvPr/>
            </p:nvSpPr>
            <p:spPr>
              <a:xfrm>
                <a:off x="20592097" y="3705352"/>
                <a:ext cx="68674" cy="169164"/>
              </a:xfrm>
              <a:custGeom>
                <a:avLst/>
                <a:gdLst>
                  <a:gd name="connsiteX0" fmla="*/ 35719 w 68674"/>
                  <a:gd name="connsiteY0" fmla="*/ 169164 h 169164"/>
                  <a:gd name="connsiteX1" fmla="*/ 39052 w 68674"/>
                  <a:gd name="connsiteY1" fmla="*/ 135446 h 169164"/>
                  <a:gd name="connsiteX2" fmla="*/ 35719 w 68674"/>
                  <a:gd name="connsiteY2" fmla="*/ 152019 h 169164"/>
                  <a:gd name="connsiteX3" fmla="*/ 32575 w 68674"/>
                  <a:gd name="connsiteY3" fmla="*/ 74295 h 169164"/>
                  <a:gd name="connsiteX4" fmla="*/ 68675 w 68674"/>
                  <a:gd name="connsiteY4" fmla="*/ 71914 h 169164"/>
                  <a:gd name="connsiteX5" fmla="*/ 65437 w 68674"/>
                  <a:gd name="connsiteY5" fmla="*/ 28385 h 169164"/>
                  <a:gd name="connsiteX6" fmla="*/ 0 w 68674"/>
                  <a:gd name="connsiteY6" fmla="*/ 0 h 169164"/>
                  <a:gd name="connsiteX7" fmla="*/ 22860 w 68674"/>
                  <a:gd name="connsiteY7" fmla="*/ 29623 h 169164"/>
                  <a:gd name="connsiteX8" fmla="*/ 9715 w 68674"/>
                  <a:gd name="connsiteY8" fmla="*/ 44577 h 169164"/>
                  <a:gd name="connsiteX9" fmla="*/ 22574 w 68674"/>
                  <a:gd name="connsiteY9" fmla="*/ 149733 h 169164"/>
                  <a:gd name="connsiteX10" fmla="*/ 35719 w 68674"/>
                  <a:gd name="connsiteY10" fmla="*/ 169164 h 169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8674" h="169164">
                    <a:moveTo>
                      <a:pt x="35719" y="169164"/>
                    </a:moveTo>
                    <a:cubicBezTo>
                      <a:pt x="40195" y="167259"/>
                      <a:pt x="38481" y="148209"/>
                      <a:pt x="39052" y="135446"/>
                    </a:cubicBezTo>
                    <a:cubicBezTo>
                      <a:pt x="35814" y="135160"/>
                      <a:pt x="36480" y="145447"/>
                      <a:pt x="35719" y="152019"/>
                    </a:cubicBezTo>
                    <a:cubicBezTo>
                      <a:pt x="20288" y="137636"/>
                      <a:pt x="30003" y="105537"/>
                      <a:pt x="32575" y="74295"/>
                    </a:cubicBezTo>
                    <a:cubicBezTo>
                      <a:pt x="45148" y="110395"/>
                      <a:pt x="51339" y="68961"/>
                      <a:pt x="68675" y="71914"/>
                    </a:cubicBezTo>
                    <a:cubicBezTo>
                      <a:pt x="68008" y="60865"/>
                      <a:pt x="59150" y="28194"/>
                      <a:pt x="65437" y="28385"/>
                    </a:cubicBezTo>
                    <a:cubicBezTo>
                      <a:pt x="51435" y="5429"/>
                      <a:pt x="28384" y="28480"/>
                      <a:pt x="0" y="0"/>
                    </a:cubicBezTo>
                    <a:cubicBezTo>
                      <a:pt x="381" y="41529"/>
                      <a:pt x="18192" y="15240"/>
                      <a:pt x="22860" y="29623"/>
                    </a:cubicBezTo>
                    <a:cubicBezTo>
                      <a:pt x="22384" y="45530"/>
                      <a:pt x="11811" y="33147"/>
                      <a:pt x="9715" y="44577"/>
                    </a:cubicBezTo>
                    <a:cubicBezTo>
                      <a:pt x="12954" y="94107"/>
                      <a:pt x="18859" y="94298"/>
                      <a:pt x="22574" y="149733"/>
                    </a:cubicBezTo>
                    <a:cubicBezTo>
                      <a:pt x="30099" y="148590"/>
                      <a:pt x="34861" y="154019"/>
                      <a:pt x="35719" y="16916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81" name="Freeform: Shape 74380">
                <a:extLst>
                  <a:ext uri="{FF2B5EF4-FFF2-40B4-BE49-F238E27FC236}">
                    <a16:creationId xmlns:a16="http://schemas.microsoft.com/office/drawing/2014/main" id="{BBC13CA4-A0B4-453B-97FF-C366F3FBAFCC}"/>
                  </a:ext>
                </a:extLst>
              </p:cNvPr>
              <p:cNvSpPr/>
              <p:nvPr/>
            </p:nvSpPr>
            <p:spPr>
              <a:xfrm>
                <a:off x="20607811" y="5185537"/>
                <a:ext cx="20005" cy="61372"/>
              </a:xfrm>
              <a:custGeom>
                <a:avLst/>
                <a:gdLst>
                  <a:gd name="connsiteX0" fmla="*/ 20005 w 20005"/>
                  <a:gd name="connsiteY0" fmla="*/ 28575 h 61372"/>
                  <a:gd name="connsiteX1" fmla="*/ 13433 w 20005"/>
                  <a:gd name="connsiteY1" fmla="*/ 1619 h 61372"/>
                  <a:gd name="connsiteX2" fmla="*/ 13338 w 20005"/>
                  <a:gd name="connsiteY2" fmla="*/ 36100 h 61372"/>
                  <a:gd name="connsiteX3" fmla="*/ 3337 w 20005"/>
                  <a:gd name="connsiteY3" fmla="*/ 0 h 61372"/>
                  <a:gd name="connsiteX4" fmla="*/ 3146 w 20005"/>
                  <a:gd name="connsiteY4" fmla="*/ 60198 h 61372"/>
                  <a:gd name="connsiteX5" fmla="*/ 20005 w 20005"/>
                  <a:gd name="connsiteY5" fmla="*/ 28575 h 61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05" h="61372">
                    <a:moveTo>
                      <a:pt x="20005" y="28575"/>
                    </a:moveTo>
                    <a:cubicBezTo>
                      <a:pt x="17814" y="19431"/>
                      <a:pt x="12290" y="18383"/>
                      <a:pt x="13433" y="1619"/>
                    </a:cubicBezTo>
                    <a:cubicBezTo>
                      <a:pt x="5051" y="1524"/>
                      <a:pt x="12385" y="30575"/>
                      <a:pt x="13338" y="36100"/>
                    </a:cubicBezTo>
                    <a:cubicBezTo>
                      <a:pt x="4480" y="37148"/>
                      <a:pt x="2384" y="22289"/>
                      <a:pt x="3337" y="0"/>
                    </a:cubicBezTo>
                    <a:cubicBezTo>
                      <a:pt x="-3807" y="19526"/>
                      <a:pt x="2670" y="45529"/>
                      <a:pt x="3146" y="60198"/>
                    </a:cubicBezTo>
                    <a:cubicBezTo>
                      <a:pt x="15719" y="68675"/>
                      <a:pt x="10575" y="28480"/>
                      <a:pt x="20005" y="2857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82" name="Freeform: Shape 74381">
                <a:extLst>
                  <a:ext uri="{FF2B5EF4-FFF2-40B4-BE49-F238E27FC236}">
                    <a16:creationId xmlns:a16="http://schemas.microsoft.com/office/drawing/2014/main" id="{59C5475E-701D-401C-8881-E64641C3EC49}"/>
                  </a:ext>
                </a:extLst>
              </p:cNvPr>
              <p:cNvSpPr/>
              <p:nvPr/>
            </p:nvSpPr>
            <p:spPr>
              <a:xfrm>
                <a:off x="20532375" y="3853656"/>
                <a:ext cx="98583" cy="162877"/>
              </a:xfrm>
              <a:custGeom>
                <a:avLst/>
                <a:gdLst>
                  <a:gd name="connsiteX0" fmla="*/ 29623 w 98583"/>
                  <a:gd name="connsiteY0" fmla="*/ 61150 h 162877"/>
                  <a:gd name="connsiteX1" fmla="*/ 39529 w 98583"/>
                  <a:gd name="connsiteY1" fmla="*/ 45625 h 162877"/>
                  <a:gd name="connsiteX2" fmla="*/ 36290 w 98583"/>
                  <a:gd name="connsiteY2" fmla="*/ 10763 h 162877"/>
                  <a:gd name="connsiteX3" fmla="*/ 23146 w 98583"/>
                  <a:gd name="connsiteY3" fmla="*/ 0 h 162877"/>
                  <a:gd name="connsiteX4" fmla="*/ 23050 w 98583"/>
                  <a:gd name="connsiteY4" fmla="*/ 42958 h 162877"/>
                  <a:gd name="connsiteX5" fmla="*/ 6668 w 98583"/>
                  <a:gd name="connsiteY5" fmla="*/ 57341 h 162877"/>
                  <a:gd name="connsiteX6" fmla="*/ 0 w 98583"/>
                  <a:gd name="connsiteY6" fmla="*/ 73247 h 162877"/>
                  <a:gd name="connsiteX7" fmla="*/ 6477 w 98583"/>
                  <a:gd name="connsiteY7" fmla="*/ 100203 h 162877"/>
                  <a:gd name="connsiteX8" fmla="*/ 36100 w 98583"/>
                  <a:gd name="connsiteY8" fmla="*/ 79438 h 162877"/>
                  <a:gd name="connsiteX9" fmla="*/ 78772 w 98583"/>
                  <a:gd name="connsiteY9" fmla="*/ 95441 h 162877"/>
                  <a:gd name="connsiteX10" fmla="*/ 72104 w 98583"/>
                  <a:gd name="connsiteY10" fmla="*/ 162878 h 162877"/>
                  <a:gd name="connsiteX11" fmla="*/ 98584 w 98583"/>
                  <a:gd name="connsiteY11" fmla="*/ 81534 h 162877"/>
                  <a:gd name="connsiteX12" fmla="*/ 95345 w 98583"/>
                  <a:gd name="connsiteY12" fmla="*/ 46768 h 162877"/>
                  <a:gd name="connsiteX13" fmla="*/ 65817 w 98583"/>
                  <a:gd name="connsiteY13" fmla="*/ 24479 h 162877"/>
                  <a:gd name="connsiteX14" fmla="*/ 29623 w 98583"/>
                  <a:gd name="connsiteY14" fmla="*/ 61150 h 162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8583" h="162877">
                    <a:moveTo>
                      <a:pt x="29623" y="61150"/>
                    </a:moveTo>
                    <a:cubicBezTo>
                      <a:pt x="26765" y="43053"/>
                      <a:pt x="38291" y="24193"/>
                      <a:pt x="39529" y="45625"/>
                    </a:cubicBezTo>
                    <a:cubicBezTo>
                      <a:pt x="54673" y="31813"/>
                      <a:pt x="16288" y="10954"/>
                      <a:pt x="36290" y="10763"/>
                    </a:cubicBezTo>
                    <a:cubicBezTo>
                      <a:pt x="35338" y="-1048"/>
                      <a:pt x="28099" y="2191"/>
                      <a:pt x="23146" y="0"/>
                    </a:cubicBezTo>
                    <a:cubicBezTo>
                      <a:pt x="27813" y="32671"/>
                      <a:pt x="7239" y="54864"/>
                      <a:pt x="23050" y="42958"/>
                    </a:cubicBezTo>
                    <a:cubicBezTo>
                      <a:pt x="23432" y="77533"/>
                      <a:pt x="14573" y="64199"/>
                      <a:pt x="6668" y="57341"/>
                    </a:cubicBezTo>
                    <a:cubicBezTo>
                      <a:pt x="7811" y="72104"/>
                      <a:pt x="4000" y="72962"/>
                      <a:pt x="0" y="73247"/>
                    </a:cubicBezTo>
                    <a:cubicBezTo>
                      <a:pt x="2095" y="82296"/>
                      <a:pt x="7525" y="83439"/>
                      <a:pt x="6477" y="100203"/>
                    </a:cubicBezTo>
                    <a:cubicBezTo>
                      <a:pt x="16669" y="78867"/>
                      <a:pt x="23050" y="114014"/>
                      <a:pt x="36100" y="79438"/>
                    </a:cubicBezTo>
                    <a:cubicBezTo>
                      <a:pt x="57150" y="92774"/>
                      <a:pt x="64008" y="143446"/>
                      <a:pt x="78772" y="95441"/>
                    </a:cubicBezTo>
                    <a:cubicBezTo>
                      <a:pt x="84487" y="106489"/>
                      <a:pt x="71057" y="136684"/>
                      <a:pt x="72104" y="162878"/>
                    </a:cubicBezTo>
                    <a:cubicBezTo>
                      <a:pt x="84201" y="144875"/>
                      <a:pt x="80963" y="83915"/>
                      <a:pt x="98584" y="81534"/>
                    </a:cubicBezTo>
                    <a:cubicBezTo>
                      <a:pt x="92869" y="63055"/>
                      <a:pt x="101060" y="65246"/>
                      <a:pt x="95345" y="46768"/>
                    </a:cubicBezTo>
                    <a:cubicBezTo>
                      <a:pt x="87630" y="65818"/>
                      <a:pt x="65341" y="70199"/>
                      <a:pt x="65817" y="24479"/>
                    </a:cubicBezTo>
                    <a:cubicBezTo>
                      <a:pt x="50959" y="28575"/>
                      <a:pt x="46577" y="62579"/>
                      <a:pt x="29623" y="6115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83" name="Freeform: Shape 74382">
                <a:extLst>
                  <a:ext uri="{FF2B5EF4-FFF2-40B4-BE49-F238E27FC236}">
                    <a16:creationId xmlns:a16="http://schemas.microsoft.com/office/drawing/2014/main" id="{AE96E171-92FB-44CB-87BD-3C8484B1B6F4}"/>
                  </a:ext>
                </a:extLst>
              </p:cNvPr>
              <p:cNvSpPr/>
              <p:nvPr/>
            </p:nvSpPr>
            <p:spPr>
              <a:xfrm>
                <a:off x="20608099" y="5065427"/>
                <a:ext cx="16764" cy="49807"/>
              </a:xfrm>
              <a:custGeom>
                <a:avLst/>
                <a:gdLst>
                  <a:gd name="connsiteX0" fmla="*/ 3334 w 16764"/>
                  <a:gd name="connsiteY0" fmla="*/ 34290 h 49807"/>
                  <a:gd name="connsiteX1" fmla="*/ 16764 w 16764"/>
                  <a:gd name="connsiteY1" fmla="*/ 2191 h 49807"/>
                  <a:gd name="connsiteX2" fmla="*/ 6668 w 16764"/>
                  <a:gd name="connsiteY2" fmla="*/ 17716 h 49807"/>
                  <a:gd name="connsiteX3" fmla="*/ 3429 w 16764"/>
                  <a:gd name="connsiteY3" fmla="*/ 0 h 49807"/>
                  <a:gd name="connsiteX4" fmla="*/ 0 w 16764"/>
                  <a:gd name="connsiteY4" fmla="*/ 25146 h 49807"/>
                  <a:gd name="connsiteX5" fmla="*/ 3334 w 16764"/>
                  <a:gd name="connsiteY5" fmla="*/ 34290 h 49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64" h="49807">
                    <a:moveTo>
                      <a:pt x="3334" y="34290"/>
                    </a:moveTo>
                    <a:cubicBezTo>
                      <a:pt x="8858" y="75152"/>
                      <a:pt x="15811" y="24955"/>
                      <a:pt x="16764" y="2191"/>
                    </a:cubicBezTo>
                    <a:cubicBezTo>
                      <a:pt x="11049" y="857"/>
                      <a:pt x="8096" y="7048"/>
                      <a:pt x="6668" y="17716"/>
                    </a:cubicBezTo>
                    <a:cubicBezTo>
                      <a:pt x="3429" y="16859"/>
                      <a:pt x="4096" y="6763"/>
                      <a:pt x="3429" y="0"/>
                    </a:cubicBezTo>
                    <a:cubicBezTo>
                      <a:pt x="-476" y="762"/>
                      <a:pt x="571" y="15145"/>
                      <a:pt x="0" y="25146"/>
                    </a:cubicBezTo>
                    <a:cubicBezTo>
                      <a:pt x="8477" y="11906"/>
                      <a:pt x="16097" y="32861"/>
                      <a:pt x="3334" y="3429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84" name="Freeform: Shape 74383">
                <a:extLst>
                  <a:ext uri="{FF2B5EF4-FFF2-40B4-BE49-F238E27FC236}">
                    <a16:creationId xmlns:a16="http://schemas.microsoft.com/office/drawing/2014/main" id="{BB5D0E37-221F-414E-A0EE-B452E6378CDA}"/>
                  </a:ext>
                </a:extLst>
              </p:cNvPr>
              <p:cNvSpPr/>
              <p:nvPr/>
            </p:nvSpPr>
            <p:spPr>
              <a:xfrm>
                <a:off x="20559903" y="4574875"/>
                <a:ext cx="66293" cy="41352"/>
              </a:xfrm>
              <a:custGeom>
                <a:avLst/>
                <a:gdLst>
                  <a:gd name="connsiteX0" fmla="*/ 66294 w 66293"/>
                  <a:gd name="connsiteY0" fmla="*/ 3538 h 41352"/>
                  <a:gd name="connsiteX1" fmla="*/ 0 w 66293"/>
                  <a:gd name="connsiteY1" fmla="*/ 9349 h 41352"/>
                  <a:gd name="connsiteX2" fmla="*/ 0 w 66293"/>
                  <a:gd name="connsiteY2" fmla="*/ 26493 h 41352"/>
                  <a:gd name="connsiteX3" fmla="*/ 33147 w 66293"/>
                  <a:gd name="connsiteY3" fmla="*/ 14968 h 41352"/>
                  <a:gd name="connsiteX4" fmla="*/ 36386 w 66293"/>
                  <a:gd name="connsiteY4" fmla="*/ 41352 h 41352"/>
                  <a:gd name="connsiteX5" fmla="*/ 66294 w 66293"/>
                  <a:gd name="connsiteY5" fmla="*/ 3538 h 41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293" h="41352">
                    <a:moveTo>
                      <a:pt x="66294" y="3538"/>
                    </a:moveTo>
                    <a:cubicBezTo>
                      <a:pt x="51339" y="-9130"/>
                      <a:pt x="23526" y="16873"/>
                      <a:pt x="0" y="9349"/>
                    </a:cubicBezTo>
                    <a:cubicBezTo>
                      <a:pt x="2000" y="17445"/>
                      <a:pt x="4000" y="25350"/>
                      <a:pt x="0" y="26493"/>
                    </a:cubicBezTo>
                    <a:cubicBezTo>
                      <a:pt x="11906" y="41924"/>
                      <a:pt x="17716" y="5253"/>
                      <a:pt x="33147" y="14968"/>
                    </a:cubicBezTo>
                    <a:cubicBezTo>
                      <a:pt x="40577" y="21064"/>
                      <a:pt x="29051" y="27732"/>
                      <a:pt x="36386" y="41352"/>
                    </a:cubicBezTo>
                    <a:cubicBezTo>
                      <a:pt x="49530" y="37638"/>
                      <a:pt x="46482" y="-11416"/>
                      <a:pt x="66294" y="353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85" name="Freeform: Shape 74384">
                <a:extLst>
                  <a:ext uri="{FF2B5EF4-FFF2-40B4-BE49-F238E27FC236}">
                    <a16:creationId xmlns:a16="http://schemas.microsoft.com/office/drawing/2014/main" id="{765DC3AF-1C66-4C75-8C21-B63884ED9E56}"/>
                  </a:ext>
                </a:extLst>
              </p:cNvPr>
              <p:cNvSpPr/>
              <p:nvPr/>
            </p:nvSpPr>
            <p:spPr>
              <a:xfrm>
                <a:off x="20592763" y="3387402"/>
                <a:ext cx="32575" cy="23151"/>
              </a:xfrm>
              <a:custGeom>
                <a:avLst/>
                <a:gdLst>
                  <a:gd name="connsiteX0" fmla="*/ 32576 w 32575"/>
                  <a:gd name="connsiteY0" fmla="*/ 23151 h 23151"/>
                  <a:gd name="connsiteX1" fmla="*/ 0 w 32575"/>
                  <a:gd name="connsiteY1" fmla="*/ 8864 h 23151"/>
                  <a:gd name="connsiteX2" fmla="*/ 32576 w 32575"/>
                  <a:gd name="connsiteY2" fmla="*/ 23151 h 23151"/>
                </a:gdLst>
                <a:ahLst/>
                <a:cxnLst>
                  <a:cxn ang="0">
                    <a:pos x="connsiteX0" y="connsiteY0"/>
                  </a:cxn>
                  <a:cxn ang="0">
                    <a:pos x="connsiteX1" y="connsiteY1"/>
                  </a:cxn>
                  <a:cxn ang="0">
                    <a:pos x="connsiteX2" y="connsiteY2"/>
                  </a:cxn>
                </a:cxnLst>
                <a:rect l="l" t="t" r="r" b="b"/>
                <a:pathLst>
                  <a:path w="32575" h="23151">
                    <a:moveTo>
                      <a:pt x="32576" y="23151"/>
                    </a:moveTo>
                    <a:cubicBezTo>
                      <a:pt x="24670" y="-22473"/>
                      <a:pt x="15431" y="14388"/>
                      <a:pt x="0" y="8864"/>
                    </a:cubicBezTo>
                    <a:cubicBezTo>
                      <a:pt x="10478" y="27152"/>
                      <a:pt x="16669" y="11626"/>
                      <a:pt x="32576" y="2315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86" name="Freeform: Shape 74385">
                <a:extLst>
                  <a:ext uri="{FF2B5EF4-FFF2-40B4-BE49-F238E27FC236}">
                    <a16:creationId xmlns:a16="http://schemas.microsoft.com/office/drawing/2014/main" id="{37F82D8D-2FB8-4EC1-86B1-45B059519C97}"/>
                  </a:ext>
                </a:extLst>
              </p:cNvPr>
              <p:cNvSpPr/>
              <p:nvPr/>
            </p:nvSpPr>
            <p:spPr>
              <a:xfrm>
                <a:off x="20589525" y="3337306"/>
                <a:ext cx="22764" cy="51528"/>
              </a:xfrm>
              <a:custGeom>
                <a:avLst/>
                <a:gdLst>
                  <a:gd name="connsiteX0" fmla="*/ 22765 w 22764"/>
                  <a:gd name="connsiteY0" fmla="*/ 36671 h 51528"/>
                  <a:gd name="connsiteX1" fmla="*/ 9810 w 22764"/>
                  <a:gd name="connsiteY1" fmla="*/ 0 h 51528"/>
                  <a:gd name="connsiteX2" fmla="*/ 9810 w 22764"/>
                  <a:gd name="connsiteY2" fmla="*/ 25813 h 51528"/>
                  <a:gd name="connsiteX3" fmla="*/ 0 w 22764"/>
                  <a:gd name="connsiteY3" fmla="*/ 41339 h 51528"/>
                  <a:gd name="connsiteX4" fmla="*/ 22765 w 22764"/>
                  <a:gd name="connsiteY4" fmla="*/ 36671 h 5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64" h="51528">
                    <a:moveTo>
                      <a:pt x="22765" y="36671"/>
                    </a:moveTo>
                    <a:cubicBezTo>
                      <a:pt x="19812" y="20955"/>
                      <a:pt x="10859" y="20383"/>
                      <a:pt x="9810" y="0"/>
                    </a:cubicBezTo>
                    <a:cubicBezTo>
                      <a:pt x="4000" y="5429"/>
                      <a:pt x="9334" y="15621"/>
                      <a:pt x="9810" y="25813"/>
                    </a:cubicBezTo>
                    <a:cubicBezTo>
                      <a:pt x="7429" y="33433"/>
                      <a:pt x="3810" y="37814"/>
                      <a:pt x="0" y="41339"/>
                    </a:cubicBezTo>
                    <a:cubicBezTo>
                      <a:pt x="7715" y="73438"/>
                      <a:pt x="9716" y="17717"/>
                      <a:pt x="22765" y="3667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87" name="Freeform: Shape 74386">
                <a:extLst>
                  <a:ext uri="{FF2B5EF4-FFF2-40B4-BE49-F238E27FC236}">
                    <a16:creationId xmlns:a16="http://schemas.microsoft.com/office/drawing/2014/main" id="{992F2511-A148-48FD-B9C7-F0D801A9C5BF}"/>
                  </a:ext>
                </a:extLst>
              </p:cNvPr>
              <p:cNvSpPr/>
              <p:nvPr/>
            </p:nvSpPr>
            <p:spPr>
              <a:xfrm>
                <a:off x="20577904" y="5079047"/>
                <a:ext cx="26765" cy="51464"/>
              </a:xfrm>
              <a:custGeom>
                <a:avLst/>
                <a:gdLst>
                  <a:gd name="connsiteX0" fmla="*/ 26765 w 26765"/>
                  <a:gd name="connsiteY0" fmla="*/ 36576 h 51464"/>
                  <a:gd name="connsiteX1" fmla="*/ 13526 w 26765"/>
                  <a:gd name="connsiteY1" fmla="*/ 0 h 51464"/>
                  <a:gd name="connsiteX2" fmla="*/ 0 w 26765"/>
                  <a:gd name="connsiteY2" fmla="*/ 49244 h 51464"/>
                  <a:gd name="connsiteX3" fmla="*/ 6763 w 26765"/>
                  <a:gd name="connsiteY3" fmla="*/ 16002 h 51464"/>
                  <a:gd name="connsiteX4" fmla="*/ 26765 w 26765"/>
                  <a:gd name="connsiteY4" fmla="*/ 36576 h 51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65" h="51464">
                    <a:moveTo>
                      <a:pt x="26765" y="36576"/>
                    </a:moveTo>
                    <a:cubicBezTo>
                      <a:pt x="23813" y="20955"/>
                      <a:pt x="14574" y="20384"/>
                      <a:pt x="13526" y="0"/>
                    </a:cubicBezTo>
                    <a:cubicBezTo>
                      <a:pt x="5906" y="7906"/>
                      <a:pt x="1334" y="23908"/>
                      <a:pt x="0" y="49244"/>
                    </a:cubicBezTo>
                    <a:cubicBezTo>
                      <a:pt x="10002" y="59627"/>
                      <a:pt x="6001" y="31052"/>
                      <a:pt x="6763" y="16002"/>
                    </a:cubicBezTo>
                    <a:cubicBezTo>
                      <a:pt x="13050" y="24003"/>
                      <a:pt x="19050" y="32576"/>
                      <a:pt x="26765" y="3657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88" name="Freeform: Shape 74387">
                <a:extLst>
                  <a:ext uri="{FF2B5EF4-FFF2-40B4-BE49-F238E27FC236}">
                    <a16:creationId xmlns:a16="http://schemas.microsoft.com/office/drawing/2014/main" id="{8F0116C9-337E-49C4-89C6-DE01BBAF7337}"/>
                  </a:ext>
                </a:extLst>
              </p:cNvPr>
              <p:cNvSpPr/>
              <p:nvPr/>
            </p:nvSpPr>
            <p:spPr>
              <a:xfrm>
                <a:off x="20565617" y="3803745"/>
                <a:ext cx="22922" cy="64008"/>
              </a:xfrm>
              <a:custGeom>
                <a:avLst/>
                <a:gdLst>
                  <a:gd name="connsiteX0" fmla="*/ 22765 w 22922"/>
                  <a:gd name="connsiteY0" fmla="*/ 64008 h 64008"/>
                  <a:gd name="connsiteX1" fmla="*/ 0 w 22922"/>
                  <a:gd name="connsiteY1" fmla="*/ 0 h 64008"/>
                  <a:gd name="connsiteX2" fmla="*/ 12954 w 22922"/>
                  <a:gd name="connsiteY2" fmla="*/ 53721 h 64008"/>
                  <a:gd name="connsiteX3" fmla="*/ 22765 w 22922"/>
                  <a:gd name="connsiteY3" fmla="*/ 64008 h 64008"/>
                </a:gdLst>
                <a:ahLst/>
                <a:cxnLst>
                  <a:cxn ang="0">
                    <a:pos x="connsiteX0" y="connsiteY0"/>
                  </a:cxn>
                  <a:cxn ang="0">
                    <a:pos x="connsiteX1" y="connsiteY1"/>
                  </a:cxn>
                  <a:cxn ang="0">
                    <a:pos x="connsiteX2" y="connsiteY2"/>
                  </a:cxn>
                  <a:cxn ang="0">
                    <a:pos x="connsiteX3" y="connsiteY3"/>
                  </a:cxn>
                </a:cxnLst>
                <a:rect l="l" t="t" r="r" b="b"/>
                <a:pathLst>
                  <a:path w="22922" h="64008">
                    <a:moveTo>
                      <a:pt x="22765" y="64008"/>
                    </a:moveTo>
                    <a:cubicBezTo>
                      <a:pt x="24479" y="53912"/>
                      <a:pt x="11906" y="5334"/>
                      <a:pt x="0" y="0"/>
                    </a:cubicBezTo>
                    <a:cubicBezTo>
                      <a:pt x="0" y="28289"/>
                      <a:pt x="16193" y="17621"/>
                      <a:pt x="12954" y="53721"/>
                    </a:cubicBezTo>
                    <a:cubicBezTo>
                      <a:pt x="17621" y="53912"/>
                      <a:pt x="22289" y="54007"/>
                      <a:pt x="22765" y="6400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89" name="Freeform: Shape 74388">
                <a:extLst>
                  <a:ext uri="{FF2B5EF4-FFF2-40B4-BE49-F238E27FC236}">
                    <a16:creationId xmlns:a16="http://schemas.microsoft.com/office/drawing/2014/main" id="{45F7FA64-361D-4D11-A6DD-63B2A86C602D}"/>
                  </a:ext>
                </a:extLst>
              </p:cNvPr>
              <p:cNvSpPr/>
              <p:nvPr/>
            </p:nvSpPr>
            <p:spPr>
              <a:xfrm>
                <a:off x="20560664" y="5228971"/>
                <a:ext cx="20219" cy="60776"/>
              </a:xfrm>
              <a:custGeom>
                <a:avLst/>
                <a:gdLst>
                  <a:gd name="connsiteX0" fmla="*/ 13526 w 20219"/>
                  <a:gd name="connsiteY0" fmla="*/ 27622 h 60776"/>
                  <a:gd name="connsiteX1" fmla="*/ 0 w 20219"/>
                  <a:gd name="connsiteY1" fmla="*/ 42481 h 60776"/>
                  <a:gd name="connsiteX2" fmla="*/ 6668 w 20219"/>
                  <a:gd name="connsiteY2" fmla="*/ 60769 h 60776"/>
                  <a:gd name="connsiteX3" fmla="*/ 20098 w 20219"/>
                  <a:gd name="connsiteY3" fmla="*/ 28575 h 60776"/>
                  <a:gd name="connsiteX4" fmla="*/ 3524 w 20219"/>
                  <a:gd name="connsiteY4" fmla="*/ 0 h 60776"/>
                  <a:gd name="connsiteX5" fmla="*/ 13526 w 20219"/>
                  <a:gd name="connsiteY5" fmla="*/ 27622 h 6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19" h="60776">
                    <a:moveTo>
                      <a:pt x="13526" y="27622"/>
                    </a:moveTo>
                    <a:cubicBezTo>
                      <a:pt x="12668" y="42576"/>
                      <a:pt x="7715" y="46196"/>
                      <a:pt x="0" y="42481"/>
                    </a:cubicBezTo>
                    <a:cubicBezTo>
                      <a:pt x="762" y="51911"/>
                      <a:pt x="6668" y="49339"/>
                      <a:pt x="6668" y="60769"/>
                    </a:cubicBezTo>
                    <a:cubicBezTo>
                      <a:pt x="15240" y="61341"/>
                      <a:pt x="11525" y="28003"/>
                      <a:pt x="20098" y="28575"/>
                    </a:cubicBezTo>
                    <a:cubicBezTo>
                      <a:pt x="21813" y="1905"/>
                      <a:pt x="4763" y="19526"/>
                      <a:pt x="3524" y="0"/>
                    </a:cubicBezTo>
                    <a:cubicBezTo>
                      <a:pt x="-3524" y="1619"/>
                      <a:pt x="6954" y="30480"/>
                      <a:pt x="13526" y="2762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90" name="Freeform: Shape 74389">
                <a:extLst>
                  <a:ext uri="{FF2B5EF4-FFF2-40B4-BE49-F238E27FC236}">
                    <a16:creationId xmlns:a16="http://schemas.microsoft.com/office/drawing/2014/main" id="{FEBF7723-ED58-4F74-9377-086C98D3446E}"/>
                  </a:ext>
                </a:extLst>
              </p:cNvPr>
              <p:cNvSpPr/>
              <p:nvPr/>
            </p:nvSpPr>
            <p:spPr>
              <a:xfrm>
                <a:off x="20557712" y="5148420"/>
                <a:ext cx="23336" cy="64644"/>
              </a:xfrm>
              <a:custGeom>
                <a:avLst/>
                <a:gdLst>
                  <a:gd name="connsiteX0" fmla="*/ 13240 w 23336"/>
                  <a:gd name="connsiteY0" fmla="*/ 64645 h 64644"/>
                  <a:gd name="connsiteX1" fmla="*/ 13240 w 23336"/>
                  <a:gd name="connsiteY1" fmla="*/ 56072 h 64644"/>
                  <a:gd name="connsiteX2" fmla="*/ 23336 w 23336"/>
                  <a:gd name="connsiteY2" fmla="*/ 23496 h 64644"/>
                  <a:gd name="connsiteX3" fmla="*/ 0 w 23336"/>
                  <a:gd name="connsiteY3" fmla="*/ 2351 h 64644"/>
                  <a:gd name="connsiteX4" fmla="*/ 3143 w 23336"/>
                  <a:gd name="connsiteY4" fmla="*/ 63025 h 64644"/>
                  <a:gd name="connsiteX5" fmla="*/ 13240 w 23336"/>
                  <a:gd name="connsiteY5" fmla="*/ 64645 h 6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6" h="64644">
                    <a:moveTo>
                      <a:pt x="13240" y="64645"/>
                    </a:moveTo>
                    <a:cubicBezTo>
                      <a:pt x="17050" y="63692"/>
                      <a:pt x="15145" y="56358"/>
                      <a:pt x="13240" y="56072"/>
                    </a:cubicBezTo>
                    <a:cubicBezTo>
                      <a:pt x="12764" y="34546"/>
                      <a:pt x="18479" y="30164"/>
                      <a:pt x="23336" y="23496"/>
                    </a:cubicBezTo>
                    <a:cubicBezTo>
                      <a:pt x="15430" y="1018"/>
                      <a:pt x="13621" y="-3555"/>
                      <a:pt x="0" y="2351"/>
                    </a:cubicBezTo>
                    <a:cubicBezTo>
                      <a:pt x="7906" y="31879"/>
                      <a:pt x="11239" y="27878"/>
                      <a:pt x="3143" y="63025"/>
                    </a:cubicBezTo>
                    <a:cubicBezTo>
                      <a:pt x="8954" y="65692"/>
                      <a:pt x="11906" y="49690"/>
                      <a:pt x="13240" y="6464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91" name="Freeform: Shape 74390">
                <a:extLst>
                  <a:ext uri="{FF2B5EF4-FFF2-40B4-BE49-F238E27FC236}">
                    <a16:creationId xmlns:a16="http://schemas.microsoft.com/office/drawing/2014/main" id="{2CD55ADC-C180-415D-90D1-DBE1D7DE935B}"/>
                  </a:ext>
                </a:extLst>
              </p:cNvPr>
              <p:cNvSpPr/>
              <p:nvPr/>
            </p:nvSpPr>
            <p:spPr>
              <a:xfrm>
                <a:off x="20559807" y="3527996"/>
                <a:ext cx="22764" cy="46767"/>
              </a:xfrm>
              <a:custGeom>
                <a:avLst/>
                <a:gdLst>
                  <a:gd name="connsiteX0" fmla="*/ 22765 w 22764"/>
                  <a:gd name="connsiteY0" fmla="*/ 46768 h 46767"/>
                  <a:gd name="connsiteX1" fmla="*/ 0 w 22764"/>
                  <a:gd name="connsiteY1" fmla="*/ 0 h 46767"/>
                  <a:gd name="connsiteX2" fmla="*/ 22765 w 22764"/>
                  <a:gd name="connsiteY2" fmla="*/ 46768 h 46767"/>
                </a:gdLst>
                <a:ahLst/>
                <a:cxnLst>
                  <a:cxn ang="0">
                    <a:pos x="connsiteX0" y="connsiteY0"/>
                  </a:cxn>
                  <a:cxn ang="0">
                    <a:pos x="connsiteX1" y="connsiteY1"/>
                  </a:cxn>
                  <a:cxn ang="0">
                    <a:pos x="connsiteX2" y="connsiteY2"/>
                  </a:cxn>
                </a:cxnLst>
                <a:rect l="l" t="t" r="r" b="b"/>
                <a:pathLst>
                  <a:path w="22764" h="46767">
                    <a:moveTo>
                      <a:pt x="22765" y="46768"/>
                    </a:moveTo>
                    <a:cubicBezTo>
                      <a:pt x="12287" y="38386"/>
                      <a:pt x="13240" y="1810"/>
                      <a:pt x="0" y="0"/>
                    </a:cubicBezTo>
                    <a:cubicBezTo>
                      <a:pt x="6191" y="19050"/>
                      <a:pt x="8763" y="46768"/>
                      <a:pt x="22765" y="4676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92" name="Freeform: Shape 74391">
                <a:extLst>
                  <a:ext uri="{FF2B5EF4-FFF2-40B4-BE49-F238E27FC236}">
                    <a16:creationId xmlns:a16="http://schemas.microsoft.com/office/drawing/2014/main" id="{AA94DD84-3FD2-4CE2-9B48-1B5BF08ED55F}"/>
                  </a:ext>
                </a:extLst>
              </p:cNvPr>
              <p:cNvSpPr/>
              <p:nvPr/>
            </p:nvSpPr>
            <p:spPr>
              <a:xfrm>
                <a:off x="20491608" y="3433508"/>
                <a:ext cx="91249" cy="43895"/>
              </a:xfrm>
              <a:custGeom>
                <a:avLst/>
                <a:gdLst>
                  <a:gd name="connsiteX0" fmla="*/ 6382 w 91249"/>
                  <a:gd name="connsiteY0" fmla="*/ 40862 h 43895"/>
                  <a:gd name="connsiteX1" fmla="*/ 91250 w 91249"/>
                  <a:gd name="connsiteY1" fmla="*/ 29718 h 43895"/>
                  <a:gd name="connsiteX2" fmla="*/ 68485 w 91249"/>
                  <a:gd name="connsiteY2" fmla="*/ 0 h 43895"/>
                  <a:gd name="connsiteX3" fmla="*/ 39053 w 91249"/>
                  <a:gd name="connsiteY3" fmla="*/ 29242 h 43895"/>
                  <a:gd name="connsiteX4" fmla="*/ 42386 w 91249"/>
                  <a:gd name="connsiteY4" fmla="*/ 12668 h 43895"/>
                  <a:gd name="connsiteX5" fmla="*/ 0 w 91249"/>
                  <a:gd name="connsiteY5" fmla="*/ 22479 h 43895"/>
                  <a:gd name="connsiteX6" fmla="*/ 6382 w 91249"/>
                  <a:gd name="connsiteY6" fmla="*/ 40862 h 43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249" h="43895">
                    <a:moveTo>
                      <a:pt x="6382" y="40862"/>
                    </a:moveTo>
                    <a:cubicBezTo>
                      <a:pt x="38577" y="50673"/>
                      <a:pt x="54007" y="33909"/>
                      <a:pt x="91250" y="29718"/>
                    </a:cubicBezTo>
                    <a:cubicBezTo>
                      <a:pt x="89631" y="5334"/>
                      <a:pt x="75629" y="11240"/>
                      <a:pt x="68485" y="0"/>
                    </a:cubicBezTo>
                    <a:cubicBezTo>
                      <a:pt x="57531" y="6572"/>
                      <a:pt x="50483" y="24193"/>
                      <a:pt x="39053" y="29242"/>
                    </a:cubicBezTo>
                    <a:cubicBezTo>
                      <a:pt x="34480" y="25337"/>
                      <a:pt x="38862" y="14097"/>
                      <a:pt x="42386" y="12668"/>
                    </a:cubicBezTo>
                    <a:cubicBezTo>
                      <a:pt x="31052" y="9430"/>
                      <a:pt x="5429" y="15240"/>
                      <a:pt x="0" y="22479"/>
                    </a:cubicBezTo>
                    <a:cubicBezTo>
                      <a:pt x="5525" y="20383"/>
                      <a:pt x="6001" y="30290"/>
                      <a:pt x="6382" y="4086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93" name="Freeform: Shape 74392">
                <a:extLst>
                  <a:ext uri="{FF2B5EF4-FFF2-40B4-BE49-F238E27FC236}">
                    <a16:creationId xmlns:a16="http://schemas.microsoft.com/office/drawing/2014/main" id="{D6698B86-5497-42E4-B967-752637496318}"/>
                  </a:ext>
                </a:extLst>
              </p:cNvPr>
              <p:cNvSpPr/>
              <p:nvPr/>
            </p:nvSpPr>
            <p:spPr>
              <a:xfrm>
                <a:off x="20551330" y="3042008"/>
                <a:ext cx="23536" cy="12725"/>
              </a:xfrm>
              <a:custGeom>
                <a:avLst/>
                <a:gdLst>
                  <a:gd name="connsiteX0" fmla="*/ 0 w 23536"/>
                  <a:gd name="connsiteY0" fmla="*/ 3737 h 12725"/>
                  <a:gd name="connsiteX1" fmla="*/ 0 w 23536"/>
                  <a:gd name="connsiteY1" fmla="*/ 3737 h 12725"/>
                  <a:gd name="connsiteX2" fmla="*/ 0 w 23536"/>
                  <a:gd name="connsiteY2" fmla="*/ 3737 h 12725"/>
                </a:gdLst>
                <a:ahLst/>
                <a:cxnLst>
                  <a:cxn ang="0">
                    <a:pos x="connsiteX0" y="connsiteY0"/>
                  </a:cxn>
                  <a:cxn ang="0">
                    <a:pos x="connsiteX1" y="connsiteY1"/>
                  </a:cxn>
                  <a:cxn ang="0">
                    <a:pos x="connsiteX2" y="connsiteY2"/>
                  </a:cxn>
                </a:cxnLst>
                <a:rect l="l" t="t" r="r" b="b"/>
                <a:pathLst>
                  <a:path w="23536" h="12725">
                    <a:moveTo>
                      <a:pt x="0" y="3737"/>
                    </a:moveTo>
                    <a:cubicBezTo>
                      <a:pt x="27051" y="30407"/>
                      <a:pt x="35433" y="-12360"/>
                      <a:pt x="0" y="3737"/>
                    </a:cubicBezTo>
                    <a:lnTo>
                      <a:pt x="0" y="3737"/>
                    </a:ln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94" name="Freeform: Shape 74393">
                <a:extLst>
                  <a:ext uri="{FF2B5EF4-FFF2-40B4-BE49-F238E27FC236}">
                    <a16:creationId xmlns:a16="http://schemas.microsoft.com/office/drawing/2014/main" id="{C6FBD565-586E-4A4F-B4AA-6A9FB99A071E}"/>
                  </a:ext>
                </a:extLst>
              </p:cNvPr>
              <p:cNvSpPr/>
              <p:nvPr/>
            </p:nvSpPr>
            <p:spPr>
              <a:xfrm>
                <a:off x="20549711" y="3648106"/>
                <a:ext cx="26098" cy="20003"/>
              </a:xfrm>
              <a:custGeom>
                <a:avLst/>
                <a:gdLst>
                  <a:gd name="connsiteX0" fmla="*/ 26098 w 26098"/>
                  <a:gd name="connsiteY0" fmla="*/ 20003 h 20003"/>
                  <a:gd name="connsiteX1" fmla="*/ 0 w 26098"/>
                  <a:gd name="connsiteY1" fmla="*/ 6859 h 20003"/>
                  <a:gd name="connsiteX2" fmla="*/ 26098 w 26098"/>
                  <a:gd name="connsiteY2" fmla="*/ 20003 h 20003"/>
                </a:gdLst>
                <a:ahLst/>
                <a:cxnLst>
                  <a:cxn ang="0">
                    <a:pos x="connsiteX0" y="connsiteY0"/>
                  </a:cxn>
                  <a:cxn ang="0">
                    <a:pos x="connsiteX1" y="connsiteY1"/>
                  </a:cxn>
                  <a:cxn ang="0">
                    <a:pos x="connsiteX2" y="connsiteY2"/>
                  </a:cxn>
                </a:cxnLst>
                <a:rect l="l" t="t" r="r" b="b"/>
                <a:pathLst>
                  <a:path w="26098" h="20003">
                    <a:moveTo>
                      <a:pt x="26098" y="20003"/>
                    </a:moveTo>
                    <a:cubicBezTo>
                      <a:pt x="21336" y="4763"/>
                      <a:pt x="6668" y="-8572"/>
                      <a:pt x="0" y="6859"/>
                    </a:cubicBezTo>
                    <a:cubicBezTo>
                      <a:pt x="5525" y="41053"/>
                      <a:pt x="11811" y="-5333"/>
                      <a:pt x="26098" y="2000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95" name="Freeform: Shape 74394">
                <a:extLst>
                  <a:ext uri="{FF2B5EF4-FFF2-40B4-BE49-F238E27FC236}">
                    <a16:creationId xmlns:a16="http://schemas.microsoft.com/office/drawing/2014/main" id="{0D26EAA3-4871-4EA3-B421-12935BEC0C08}"/>
                  </a:ext>
                </a:extLst>
              </p:cNvPr>
              <p:cNvSpPr/>
              <p:nvPr/>
            </p:nvSpPr>
            <p:spPr>
              <a:xfrm>
                <a:off x="20512945" y="3680396"/>
                <a:ext cx="59245" cy="128016"/>
              </a:xfrm>
              <a:custGeom>
                <a:avLst/>
                <a:gdLst>
                  <a:gd name="connsiteX0" fmla="*/ 3619 w 59245"/>
                  <a:gd name="connsiteY0" fmla="*/ 80582 h 128016"/>
                  <a:gd name="connsiteX1" fmla="*/ 20002 w 59245"/>
                  <a:gd name="connsiteY1" fmla="*/ 74867 h 128016"/>
                  <a:gd name="connsiteX2" fmla="*/ 190 w 59245"/>
                  <a:gd name="connsiteY2" fmla="*/ 114300 h 128016"/>
                  <a:gd name="connsiteX3" fmla="*/ 29623 w 59245"/>
                  <a:gd name="connsiteY3" fmla="*/ 128016 h 128016"/>
                  <a:gd name="connsiteX4" fmla="*/ 29813 w 59245"/>
                  <a:gd name="connsiteY4" fmla="*/ 68008 h 128016"/>
                  <a:gd name="connsiteX5" fmla="*/ 46101 w 59245"/>
                  <a:gd name="connsiteY5" fmla="*/ 79438 h 128016"/>
                  <a:gd name="connsiteX6" fmla="*/ 59245 w 59245"/>
                  <a:gd name="connsiteY6" fmla="*/ 64579 h 128016"/>
                  <a:gd name="connsiteX7" fmla="*/ 36385 w 59245"/>
                  <a:gd name="connsiteY7" fmla="*/ 43434 h 128016"/>
                  <a:gd name="connsiteX8" fmla="*/ 42957 w 59245"/>
                  <a:gd name="connsiteY8" fmla="*/ 10287 h 128016"/>
                  <a:gd name="connsiteX9" fmla="*/ 39719 w 59245"/>
                  <a:gd name="connsiteY9" fmla="*/ 1048 h 128016"/>
                  <a:gd name="connsiteX10" fmla="*/ 33147 w 59245"/>
                  <a:gd name="connsiteY10" fmla="*/ 0 h 128016"/>
                  <a:gd name="connsiteX11" fmla="*/ 33051 w 59245"/>
                  <a:gd name="connsiteY11" fmla="*/ 34290 h 128016"/>
                  <a:gd name="connsiteX12" fmla="*/ 3619 w 59245"/>
                  <a:gd name="connsiteY12" fmla="*/ 80582 h 128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9245" h="128016">
                    <a:moveTo>
                      <a:pt x="3619" y="80582"/>
                    </a:moveTo>
                    <a:cubicBezTo>
                      <a:pt x="11239" y="84677"/>
                      <a:pt x="16192" y="81344"/>
                      <a:pt x="20002" y="74867"/>
                    </a:cubicBezTo>
                    <a:cubicBezTo>
                      <a:pt x="23146" y="115348"/>
                      <a:pt x="6477" y="100203"/>
                      <a:pt x="190" y="114300"/>
                    </a:cubicBezTo>
                    <a:cubicBezTo>
                      <a:pt x="-2191" y="129635"/>
                      <a:pt x="18383" y="108299"/>
                      <a:pt x="29623" y="128016"/>
                    </a:cubicBezTo>
                    <a:cubicBezTo>
                      <a:pt x="33147" y="105251"/>
                      <a:pt x="33242" y="92012"/>
                      <a:pt x="29813" y="68008"/>
                    </a:cubicBezTo>
                    <a:cubicBezTo>
                      <a:pt x="34575" y="73533"/>
                      <a:pt x="46767" y="60770"/>
                      <a:pt x="46101" y="79438"/>
                    </a:cubicBezTo>
                    <a:cubicBezTo>
                      <a:pt x="51244" y="76676"/>
                      <a:pt x="48958" y="52864"/>
                      <a:pt x="59245" y="64579"/>
                    </a:cubicBezTo>
                    <a:cubicBezTo>
                      <a:pt x="55435" y="48387"/>
                      <a:pt x="42196" y="54864"/>
                      <a:pt x="36385" y="43434"/>
                    </a:cubicBezTo>
                    <a:cubicBezTo>
                      <a:pt x="32385" y="15050"/>
                      <a:pt x="46958" y="38767"/>
                      <a:pt x="42957" y="10287"/>
                    </a:cubicBezTo>
                    <a:cubicBezTo>
                      <a:pt x="40195" y="11335"/>
                      <a:pt x="39814" y="6382"/>
                      <a:pt x="39719" y="1048"/>
                    </a:cubicBezTo>
                    <a:cubicBezTo>
                      <a:pt x="37528" y="762"/>
                      <a:pt x="35337" y="286"/>
                      <a:pt x="33147" y="0"/>
                    </a:cubicBezTo>
                    <a:cubicBezTo>
                      <a:pt x="27622" y="16097"/>
                      <a:pt x="33432" y="10954"/>
                      <a:pt x="33051" y="34290"/>
                    </a:cubicBezTo>
                    <a:cubicBezTo>
                      <a:pt x="21526" y="14192"/>
                      <a:pt x="7620" y="51054"/>
                      <a:pt x="3619" y="8058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96" name="Freeform: Shape 74395">
                <a:extLst>
                  <a:ext uri="{FF2B5EF4-FFF2-40B4-BE49-F238E27FC236}">
                    <a16:creationId xmlns:a16="http://schemas.microsoft.com/office/drawing/2014/main" id="{BBB7CC49-A6EC-40CA-A064-5ED331DC3D29}"/>
                  </a:ext>
                </a:extLst>
              </p:cNvPr>
              <p:cNvSpPr/>
              <p:nvPr/>
            </p:nvSpPr>
            <p:spPr>
              <a:xfrm>
                <a:off x="20543986" y="5106194"/>
                <a:ext cx="20679" cy="36378"/>
              </a:xfrm>
              <a:custGeom>
                <a:avLst/>
                <a:gdLst>
                  <a:gd name="connsiteX0" fmla="*/ 7249 w 20679"/>
                  <a:gd name="connsiteY0" fmla="*/ 34862 h 36378"/>
                  <a:gd name="connsiteX1" fmla="*/ 20680 w 20679"/>
                  <a:gd name="connsiteY1" fmla="*/ 19907 h 36378"/>
                  <a:gd name="connsiteX2" fmla="*/ 4106 w 20679"/>
                  <a:gd name="connsiteY2" fmla="*/ 0 h 36378"/>
                  <a:gd name="connsiteX3" fmla="*/ 7249 w 20679"/>
                  <a:gd name="connsiteY3" fmla="*/ 34862 h 36378"/>
                </a:gdLst>
                <a:ahLst/>
                <a:cxnLst>
                  <a:cxn ang="0">
                    <a:pos x="connsiteX0" y="connsiteY0"/>
                  </a:cxn>
                  <a:cxn ang="0">
                    <a:pos x="connsiteX1" y="connsiteY1"/>
                  </a:cxn>
                  <a:cxn ang="0">
                    <a:pos x="connsiteX2" y="connsiteY2"/>
                  </a:cxn>
                  <a:cxn ang="0">
                    <a:pos x="connsiteX3" y="connsiteY3"/>
                  </a:cxn>
                </a:cxnLst>
                <a:rect l="l" t="t" r="r" b="b"/>
                <a:pathLst>
                  <a:path w="20679" h="36378">
                    <a:moveTo>
                      <a:pt x="7249" y="34862"/>
                    </a:moveTo>
                    <a:cubicBezTo>
                      <a:pt x="16393" y="42481"/>
                      <a:pt x="14012" y="18860"/>
                      <a:pt x="20680" y="19907"/>
                    </a:cubicBezTo>
                    <a:cubicBezTo>
                      <a:pt x="16488" y="-7715"/>
                      <a:pt x="4678" y="35909"/>
                      <a:pt x="4106" y="0"/>
                    </a:cubicBezTo>
                    <a:cubicBezTo>
                      <a:pt x="-8277" y="11430"/>
                      <a:pt x="11726" y="14097"/>
                      <a:pt x="7249" y="3486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97" name="Freeform: Shape 74396">
                <a:extLst>
                  <a:ext uri="{FF2B5EF4-FFF2-40B4-BE49-F238E27FC236}">
                    <a16:creationId xmlns:a16="http://schemas.microsoft.com/office/drawing/2014/main" id="{88339669-2F31-4153-B5C2-B496C582688F}"/>
                  </a:ext>
                </a:extLst>
              </p:cNvPr>
              <p:cNvSpPr/>
              <p:nvPr/>
            </p:nvSpPr>
            <p:spPr>
              <a:xfrm>
                <a:off x="20516373" y="3815034"/>
                <a:ext cx="29431" cy="31452"/>
              </a:xfrm>
              <a:custGeom>
                <a:avLst/>
                <a:gdLst>
                  <a:gd name="connsiteX0" fmla="*/ 29432 w 29431"/>
                  <a:gd name="connsiteY0" fmla="*/ 28336 h 31452"/>
                  <a:gd name="connsiteX1" fmla="*/ 0 w 29431"/>
                  <a:gd name="connsiteY1" fmla="*/ 6047 h 31452"/>
                  <a:gd name="connsiteX2" fmla="*/ 29432 w 29431"/>
                  <a:gd name="connsiteY2" fmla="*/ 28336 h 31452"/>
                </a:gdLst>
                <a:ahLst/>
                <a:cxnLst>
                  <a:cxn ang="0">
                    <a:pos x="connsiteX0" y="connsiteY0"/>
                  </a:cxn>
                  <a:cxn ang="0">
                    <a:pos x="connsiteX1" y="connsiteY1"/>
                  </a:cxn>
                  <a:cxn ang="0">
                    <a:pos x="connsiteX2" y="connsiteY2"/>
                  </a:cxn>
                </a:cxnLst>
                <a:rect l="l" t="t" r="r" b="b"/>
                <a:pathLst>
                  <a:path w="29431" h="31452">
                    <a:moveTo>
                      <a:pt x="29432" y="28336"/>
                    </a:moveTo>
                    <a:cubicBezTo>
                      <a:pt x="21621" y="16525"/>
                      <a:pt x="9430" y="-12526"/>
                      <a:pt x="0" y="6047"/>
                    </a:cubicBezTo>
                    <a:cubicBezTo>
                      <a:pt x="10287" y="11762"/>
                      <a:pt x="22479" y="40909"/>
                      <a:pt x="29432" y="2833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98" name="Freeform: Shape 74397">
                <a:extLst>
                  <a:ext uri="{FF2B5EF4-FFF2-40B4-BE49-F238E27FC236}">
                    <a16:creationId xmlns:a16="http://schemas.microsoft.com/office/drawing/2014/main" id="{5FE61945-8D18-4C4F-8780-22A2E1B2FB73}"/>
                  </a:ext>
                </a:extLst>
              </p:cNvPr>
              <p:cNvSpPr/>
              <p:nvPr/>
            </p:nvSpPr>
            <p:spPr>
              <a:xfrm>
                <a:off x="20514750" y="5058188"/>
                <a:ext cx="13773" cy="41453"/>
              </a:xfrm>
              <a:custGeom>
                <a:avLst/>
                <a:gdLst>
                  <a:gd name="connsiteX0" fmla="*/ 3433 w 13773"/>
                  <a:gd name="connsiteY0" fmla="*/ 8572 h 41453"/>
                  <a:gd name="connsiteX1" fmla="*/ 4 w 13773"/>
                  <a:gd name="connsiteY1" fmla="*/ 33719 h 41453"/>
                  <a:gd name="connsiteX2" fmla="*/ 13338 w 13773"/>
                  <a:gd name="connsiteY2" fmla="*/ 36004 h 41453"/>
                  <a:gd name="connsiteX3" fmla="*/ 3433 w 13773"/>
                  <a:gd name="connsiteY3" fmla="*/ 0 h 41453"/>
                  <a:gd name="connsiteX4" fmla="*/ 3433 w 13773"/>
                  <a:gd name="connsiteY4" fmla="*/ 8572 h 414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73" h="41453">
                    <a:moveTo>
                      <a:pt x="3433" y="8572"/>
                    </a:moveTo>
                    <a:cubicBezTo>
                      <a:pt x="1623" y="15145"/>
                      <a:pt x="-92" y="21908"/>
                      <a:pt x="4" y="33719"/>
                    </a:cubicBezTo>
                    <a:cubicBezTo>
                      <a:pt x="9052" y="34480"/>
                      <a:pt x="6575" y="49149"/>
                      <a:pt x="13338" y="36004"/>
                    </a:cubicBezTo>
                    <a:cubicBezTo>
                      <a:pt x="16387" y="8858"/>
                      <a:pt x="2385" y="22384"/>
                      <a:pt x="3433" y="0"/>
                    </a:cubicBezTo>
                    <a:cubicBezTo>
                      <a:pt x="-378" y="953"/>
                      <a:pt x="1528" y="8287"/>
                      <a:pt x="3433" y="857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399" name="Freeform: Shape 74398">
                <a:extLst>
                  <a:ext uri="{FF2B5EF4-FFF2-40B4-BE49-F238E27FC236}">
                    <a16:creationId xmlns:a16="http://schemas.microsoft.com/office/drawing/2014/main" id="{09673358-B314-4399-8DC0-065FBC12CCBF}"/>
                  </a:ext>
                </a:extLst>
              </p:cNvPr>
              <p:cNvSpPr/>
              <p:nvPr/>
            </p:nvSpPr>
            <p:spPr>
              <a:xfrm>
                <a:off x="20485989" y="4756055"/>
                <a:ext cx="30003" cy="68977"/>
              </a:xfrm>
              <a:custGeom>
                <a:avLst/>
                <a:gdLst>
                  <a:gd name="connsiteX0" fmla="*/ 20098 w 30003"/>
                  <a:gd name="connsiteY0" fmla="*/ 25241 h 68977"/>
                  <a:gd name="connsiteX1" fmla="*/ 30003 w 30003"/>
                  <a:gd name="connsiteY1" fmla="*/ 44101 h 68977"/>
                  <a:gd name="connsiteX2" fmla="*/ 23526 w 30003"/>
                  <a:gd name="connsiteY2" fmla="*/ 0 h 68977"/>
                  <a:gd name="connsiteX3" fmla="*/ 0 w 30003"/>
                  <a:gd name="connsiteY3" fmla="*/ 64675 h 68977"/>
                  <a:gd name="connsiteX4" fmla="*/ 20098 w 30003"/>
                  <a:gd name="connsiteY4" fmla="*/ 25241 h 68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03" h="68977">
                    <a:moveTo>
                      <a:pt x="20098" y="25241"/>
                    </a:moveTo>
                    <a:cubicBezTo>
                      <a:pt x="23431" y="31337"/>
                      <a:pt x="23431" y="45529"/>
                      <a:pt x="30003" y="44101"/>
                    </a:cubicBezTo>
                    <a:cubicBezTo>
                      <a:pt x="26670" y="32290"/>
                      <a:pt x="26861" y="11906"/>
                      <a:pt x="23526" y="0"/>
                    </a:cubicBezTo>
                    <a:cubicBezTo>
                      <a:pt x="17145" y="25813"/>
                      <a:pt x="8191" y="44005"/>
                      <a:pt x="0" y="64675"/>
                    </a:cubicBezTo>
                    <a:cubicBezTo>
                      <a:pt x="9906" y="79724"/>
                      <a:pt x="20955" y="52578"/>
                      <a:pt x="20098" y="2524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00" name="Freeform: Shape 74399">
                <a:extLst>
                  <a:ext uri="{FF2B5EF4-FFF2-40B4-BE49-F238E27FC236}">
                    <a16:creationId xmlns:a16="http://schemas.microsoft.com/office/drawing/2014/main" id="{ADAB3D2D-2DEE-4C68-A8EB-EE55A2362F5B}"/>
                  </a:ext>
                </a:extLst>
              </p:cNvPr>
              <p:cNvSpPr/>
              <p:nvPr/>
            </p:nvSpPr>
            <p:spPr>
              <a:xfrm>
                <a:off x="20490407" y="3696970"/>
                <a:ext cx="23013" cy="58941"/>
              </a:xfrm>
              <a:custGeom>
                <a:avLst/>
                <a:gdLst>
                  <a:gd name="connsiteX0" fmla="*/ 3297 w 23013"/>
                  <a:gd name="connsiteY0" fmla="*/ 42958 h 58941"/>
                  <a:gd name="connsiteX1" fmla="*/ 23013 w 23013"/>
                  <a:gd name="connsiteY1" fmla="*/ 37719 h 58941"/>
                  <a:gd name="connsiteX2" fmla="*/ 3487 w 23013"/>
                  <a:gd name="connsiteY2" fmla="*/ 0 h 58941"/>
                  <a:gd name="connsiteX3" fmla="*/ 3297 w 23013"/>
                  <a:gd name="connsiteY3" fmla="*/ 42958 h 58941"/>
                </a:gdLst>
                <a:ahLst/>
                <a:cxnLst>
                  <a:cxn ang="0">
                    <a:pos x="connsiteX0" y="connsiteY0"/>
                  </a:cxn>
                  <a:cxn ang="0">
                    <a:pos x="connsiteX1" y="connsiteY1"/>
                  </a:cxn>
                  <a:cxn ang="0">
                    <a:pos x="connsiteX2" y="connsiteY2"/>
                  </a:cxn>
                  <a:cxn ang="0">
                    <a:pos x="connsiteX3" y="connsiteY3"/>
                  </a:cxn>
                </a:cxnLst>
                <a:rect l="l" t="t" r="r" b="b"/>
                <a:pathLst>
                  <a:path w="23013" h="58941">
                    <a:moveTo>
                      <a:pt x="3297" y="42958"/>
                    </a:moveTo>
                    <a:cubicBezTo>
                      <a:pt x="10154" y="55531"/>
                      <a:pt x="21394" y="73914"/>
                      <a:pt x="23013" y="37719"/>
                    </a:cubicBezTo>
                    <a:cubicBezTo>
                      <a:pt x="12345" y="49911"/>
                      <a:pt x="5869" y="29908"/>
                      <a:pt x="3487" y="0"/>
                    </a:cubicBezTo>
                    <a:cubicBezTo>
                      <a:pt x="-6133" y="5715"/>
                      <a:pt x="7678" y="22384"/>
                      <a:pt x="3297" y="4295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01" name="Freeform: Shape 74400">
                <a:extLst>
                  <a:ext uri="{FF2B5EF4-FFF2-40B4-BE49-F238E27FC236}">
                    <a16:creationId xmlns:a16="http://schemas.microsoft.com/office/drawing/2014/main" id="{ABECA914-64E4-4D16-ACFE-06148A72D127}"/>
                  </a:ext>
                </a:extLst>
              </p:cNvPr>
              <p:cNvSpPr/>
              <p:nvPr/>
            </p:nvSpPr>
            <p:spPr>
              <a:xfrm>
                <a:off x="20367783" y="6682486"/>
                <a:ext cx="23975" cy="46862"/>
              </a:xfrm>
              <a:custGeom>
                <a:avLst/>
                <a:gdLst>
                  <a:gd name="connsiteX0" fmla="*/ 23908 w 23975"/>
                  <a:gd name="connsiteY0" fmla="*/ 46863 h 46862"/>
                  <a:gd name="connsiteX1" fmla="*/ 191 w 23975"/>
                  <a:gd name="connsiteY1" fmla="*/ 0 h 46862"/>
                  <a:gd name="connsiteX2" fmla="*/ 0 w 23975"/>
                  <a:gd name="connsiteY2" fmla="*/ 17050 h 46862"/>
                  <a:gd name="connsiteX3" fmla="*/ 23908 w 23975"/>
                  <a:gd name="connsiteY3" fmla="*/ 46863 h 46862"/>
                </a:gdLst>
                <a:ahLst/>
                <a:cxnLst>
                  <a:cxn ang="0">
                    <a:pos x="connsiteX0" y="connsiteY0"/>
                  </a:cxn>
                  <a:cxn ang="0">
                    <a:pos x="connsiteX1" y="connsiteY1"/>
                  </a:cxn>
                  <a:cxn ang="0">
                    <a:pos x="connsiteX2" y="connsiteY2"/>
                  </a:cxn>
                  <a:cxn ang="0">
                    <a:pos x="connsiteX3" y="connsiteY3"/>
                  </a:cxn>
                </a:cxnLst>
                <a:rect l="l" t="t" r="r" b="b"/>
                <a:pathLst>
                  <a:path w="23975" h="46862">
                    <a:moveTo>
                      <a:pt x="23908" y="46863"/>
                    </a:moveTo>
                    <a:cubicBezTo>
                      <a:pt x="25146" y="43339"/>
                      <a:pt x="9144" y="7906"/>
                      <a:pt x="191" y="0"/>
                    </a:cubicBezTo>
                    <a:cubicBezTo>
                      <a:pt x="2191" y="7906"/>
                      <a:pt x="4191" y="16002"/>
                      <a:pt x="0" y="17050"/>
                    </a:cubicBezTo>
                    <a:cubicBezTo>
                      <a:pt x="1620" y="41434"/>
                      <a:pt x="16479" y="35814"/>
                      <a:pt x="23908" y="4686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02" name="Freeform: Shape 74401">
                <a:extLst>
                  <a:ext uri="{FF2B5EF4-FFF2-40B4-BE49-F238E27FC236}">
                    <a16:creationId xmlns:a16="http://schemas.microsoft.com/office/drawing/2014/main" id="{75B46504-DD81-4799-8B9F-BF59176F4A23}"/>
                  </a:ext>
                </a:extLst>
              </p:cNvPr>
              <p:cNvSpPr/>
              <p:nvPr/>
            </p:nvSpPr>
            <p:spPr>
              <a:xfrm>
                <a:off x="20378070" y="3531025"/>
                <a:ext cx="19818" cy="62267"/>
              </a:xfrm>
              <a:custGeom>
                <a:avLst/>
                <a:gdLst>
                  <a:gd name="connsiteX0" fmla="*/ 19241 w 19818"/>
                  <a:gd name="connsiteY0" fmla="*/ 54312 h 62267"/>
                  <a:gd name="connsiteX1" fmla="*/ 13145 w 19818"/>
                  <a:gd name="connsiteY1" fmla="*/ 1639 h 62267"/>
                  <a:gd name="connsiteX2" fmla="*/ 0 w 19818"/>
                  <a:gd name="connsiteY2" fmla="*/ 50692 h 62267"/>
                  <a:gd name="connsiteX3" fmla="*/ 19241 w 19818"/>
                  <a:gd name="connsiteY3" fmla="*/ 54312 h 62267"/>
                </a:gdLst>
                <a:ahLst/>
                <a:cxnLst>
                  <a:cxn ang="0">
                    <a:pos x="connsiteX0" y="connsiteY0"/>
                  </a:cxn>
                  <a:cxn ang="0">
                    <a:pos x="connsiteX1" y="connsiteY1"/>
                  </a:cxn>
                  <a:cxn ang="0">
                    <a:pos x="connsiteX2" y="connsiteY2"/>
                  </a:cxn>
                  <a:cxn ang="0">
                    <a:pos x="connsiteX3" y="connsiteY3"/>
                  </a:cxn>
                </a:cxnLst>
                <a:rect l="l" t="t" r="r" b="b"/>
                <a:pathLst>
                  <a:path w="19818" h="62267">
                    <a:moveTo>
                      <a:pt x="19241" y="54312"/>
                    </a:moveTo>
                    <a:cubicBezTo>
                      <a:pt x="23813" y="53741"/>
                      <a:pt x="-667" y="40882"/>
                      <a:pt x="13145" y="1639"/>
                    </a:cubicBezTo>
                    <a:cubicBezTo>
                      <a:pt x="10763" y="-8362"/>
                      <a:pt x="1714" y="29833"/>
                      <a:pt x="0" y="50692"/>
                    </a:cubicBezTo>
                    <a:cubicBezTo>
                      <a:pt x="1238" y="70124"/>
                      <a:pt x="17050" y="60599"/>
                      <a:pt x="19241" y="5431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03" name="Freeform: Shape 74402">
                <a:extLst>
                  <a:ext uri="{FF2B5EF4-FFF2-40B4-BE49-F238E27FC236}">
                    <a16:creationId xmlns:a16="http://schemas.microsoft.com/office/drawing/2014/main" id="{B4D8E5DC-D3C7-4223-B8C1-B3DA45D7954A}"/>
                  </a:ext>
                </a:extLst>
              </p:cNvPr>
              <p:cNvSpPr/>
              <p:nvPr/>
            </p:nvSpPr>
            <p:spPr>
              <a:xfrm>
                <a:off x="20346984" y="6680784"/>
                <a:ext cx="17370" cy="34448"/>
              </a:xfrm>
              <a:custGeom>
                <a:avLst/>
                <a:gdLst>
                  <a:gd name="connsiteX0" fmla="*/ 13751 w 17370"/>
                  <a:gd name="connsiteY0" fmla="*/ 26276 h 34448"/>
                  <a:gd name="connsiteX1" fmla="*/ 17371 w 17370"/>
                  <a:gd name="connsiteY1" fmla="*/ 9703 h 34448"/>
                  <a:gd name="connsiteX2" fmla="*/ 3274 w 17370"/>
                  <a:gd name="connsiteY2" fmla="*/ 33134 h 34448"/>
                  <a:gd name="connsiteX3" fmla="*/ 10322 w 17370"/>
                  <a:gd name="connsiteY3" fmla="*/ 17132 h 34448"/>
                  <a:gd name="connsiteX4" fmla="*/ 13751 w 17370"/>
                  <a:gd name="connsiteY4" fmla="*/ 26276 h 34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70" h="34448">
                    <a:moveTo>
                      <a:pt x="13751" y="26276"/>
                    </a:moveTo>
                    <a:cubicBezTo>
                      <a:pt x="21942" y="54185"/>
                      <a:pt x="10227" y="940"/>
                      <a:pt x="17371" y="9703"/>
                    </a:cubicBezTo>
                    <a:cubicBezTo>
                      <a:pt x="12989" y="-14872"/>
                      <a:pt x="-7966" y="12560"/>
                      <a:pt x="3274" y="33134"/>
                    </a:cubicBezTo>
                    <a:cubicBezTo>
                      <a:pt x="7083" y="31706"/>
                      <a:pt x="5846" y="16561"/>
                      <a:pt x="10322" y="17132"/>
                    </a:cubicBezTo>
                    <a:cubicBezTo>
                      <a:pt x="13370" y="15989"/>
                      <a:pt x="13656" y="20942"/>
                      <a:pt x="13751" y="2627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04" name="Freeform: Shape 74403">
                <a:extLst>
                  <a:ext uri="{FF2B5EF4-FFF2-40B4-BE49-F238E27FC236}">
                    <a16:creationId xmlns:a16="http://schemas.microsoft.com/office/drawing/2014/main" id="{CF924BB8-F1AB-4900-82C6-1F48A92A2842}"/>
                  </a:ext>
                </a:extLst>
              </p:cNvPr>
              <p:cNvSpPr/>
              <p:nvPr/>
            </p:nvSpPr>
            <p:spPr>
              <a:xfrm>
                <a:off x="20354638" y="5058569"/>
                <a:ext cx="23146" cy="44100"/>
              </a:xfrm>
              <a:custGeom>
                <a:avLst/>
                <a:gdLst>
                  <a:gd name="connsiteX0" fmla="*/ 23146 w 23146"/>
                  <a:gd name="connsiteY0" fmla="*/ 44101 h 44100"/>
                  <a:gd name="connsiteX1" fmla="*/ 16859 w 23146"/>
                  <a:gd name="connsiteY1" fmla="*/ 0 h 44100"/>
                  <a:gd name="connsiteX2" fmla="*/ 0 w 23146"/>
                  <a:gd name="connsiteY2" fmla="*/ 22955 h 44100"/>
                  <a:gd name="connsiteX3" fmla="*/ 23146 w 23146"/>
                  <a:gd name="connsiteY3" fmla="*/ 44101 h 44100"/>
                </a:gdLst>
                <a:ahLst/>
                <a:cxnLst>
                  <a:cxn ang="0">
                    <a:pos x="connsiteX0" y="connsiteY0"/>
                  </a:cxn>
                  <a:cxn ang="0">
                    <a:pos x="connsiteX1" y="connsiteY1"/>
                  </a:cxn>
                  <a:cxn ang="0">
                    <a:pos x="connsiteX2" y="connsiteY2"/>
                  </a:cxn>
                  <a:cxn ang="0">
                    <a:pos x="connsiteX3" y="connsiteY3"/>
                  </a:cxn>
                </a:cxnLst>
                <a:rect l="l" t="t" r="r" b="b"/>
                <a:pathLst>
                  <a:path w="23146" h="44100">
                    <a:moveTo>
                      <a:pt x="23146" y="44101"/>
                    </a:moveTo>
                    <a:cubicBezTo>
                      <a:pt x="21813" y="27432"/>
                      <a:pt x="13811" y="26861"/>
                      <a:pt x="16859" y="0"/>
                    </a:cubicBezTo>
                    <a:cubicBezTo>
                      <a:pt x="10478" y="16859"/>
                      <a:pt x="12573" y="43720"/>
                      <a:pt x="0" y="22955"/>
                    </a:cubicBezTo>
                    <a:cubicBezTo>
                      <a:pt x="3048" y="40957"/>
                      <a:pt x="12573" y="43720"/>
                      <a:pt x="23146" y="4410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05" name="Freeform: Shape 74404">
                <a:extLst>
                  <a:ext uri="{FF2B5EF4-FFF2-40B4-BE49-F238E27FC236}">
                    <a16:creationId xmlns:a16="http://schemas.microsoft.com/office/drawing/2014/main" id="{9FBD5028-4467-41E5-BF3E-4B191489F4C8}"/>
                  </a:ext>
                </a:extLst>
              </p:cNvPr>
              <p:cNvSpPr/>
              <p:nvPr/>
            </p:nvSpPr>
            <p:spPr>
              <a:xfrm>
                <a:off x="20354448" y="4213393"/>
                <a:ext cx="21961" cy="53839"/>
              </a:xfrm>
              <a:custGeom>
                <a:avLst/>
                <a:gdLst>
                  <a:gd name="connsiteX0" fmla="*/ 19431 w 21961"/>
                  <a:gd name="connsiteY0" fmla="*/ 29264 h 53839"/>
                  <a:gd name="connsiteX1" fmla="*/ 0 w 21961"/>
                  <a:gd name="connsiteY1" fmla="*/ 23 h 53839"/>
                  <a:gd name="connsiteX2" fmla="*/ 12668 w 21961"/>
                  <a:gd name="connsiteY2" fmla="*/ 53839 h 53839"/>
                  <a:gd name="connsiteX3" fmla="*/ 6191 w 21961"/>
                  <a:gd name="connsiteY3" fmla="*/ 35646 h 53839"/>
                  <a:gd name="connsiteX4" fmla="*/ 19431 w 21961"/>
                  <a:gd name="connsiteY4" fmla="*/ 29264 h 53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61" h="53839">
                    <a:moveTo>
                      <a:pt x="19431" y="29264"/>
                    </a:moveTo>
                    <a:cubicBezTo>
                      <a:pt x="29051" y="13548"/>
                      <a:pt x="8763" y="-644"/>
                      <a:pt x="0" y="23"/>
                    </a:cubicBezTo>
                    <a:cubicBezTo>
                      <a:pt x="7620" y="24978"/>
                      <a:pt x="1238" y="34694"/>
                      <a:pt x="12668" y="53839"/>
                    </a:cubicBezTo>
                    <a:cubicBezTo>
                      <a:pt x="21717" y="51744"/>
                      <a:pt x="13049" y="26978"/>
                      <a:pt x="6191" y="35646"/>
                    </a:cubicBezTo>
                    <a:cubicBezTo>
                      <a:pt x="7334" y="27931"/>
                      <a:pt x="20955" y="15358"/>
                      <a:pt x="19431" y="2926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06" name="Freeform: Shape 74405">
                <a:extLst>
                  <a:ext uri="{FF2B5EF4-FFF2-40B4-BE49-F238E27FC236}">
                    <a16:creationId xmlns:a16="http://schemas.microsoft.com/office/drawing/2014/main" id="{A0918BEC-D1C9-469D-8D89-302452C98635}"/>
                  </a:ext>
                </a:extLst>
              </p:cNvPr>
              <p:cNvSpPr/>
              <p:nvPr/>
            </p:nvSpPr>
            <p:spPr>
              <a:xfrm>
                <a:off x="20341522" y="3652774"/>
                <a:ext cx="39215" cy="53244"/>
              </a:xfrm>
              <a:custGeom>
                <a:avLst/>
                <a:gdLst>
                  <a:gd name="connsiteX0" fmla="*/ 544 w 39215"/>
                  <a:gd name="connsiteY0" fmla="*/ 0 h 53244"/>
                  <a:gd name="connsiteX1" fmla="*/ 9879 w 39215"/>
                  <a:gd name="connsiteY1" fmla="*/ 53245 h 53244"/>
                  <a:gd name="connsiteX2" fmla="*/ 39216 w 39215"/>
                  <a:gd name="connsiteY2" fmla="*/ 6953 h 53244"/>
                  <a:gd name="connsiteX3" fmla="*/ 13212 w 39215"/>
                  <a:gd name="connsiteY3" fmla="*/ 36671 h 53244"/>
                  <a:gd name="connsiteX4" fmla="*/ 544 w 39215"/>
                  <a:gd name="connsiteY4" fmla="*/ 0 h 53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215" h="53244">
                    <a:moveTo>
                      <a:pt x="544" y="0"/>
                    </a:moveTo>
                    <a:cubicBezTo>
                      <a:pt x="-2504" y="32766"/>
                      <a:pt x="8164" y="31909"/>
                      <a:pt x="9879" y="53245"/>
                    </a:cubicBezTo>
                    <a:cubicBezTo>
                      <a:pt x="20261" y="46196"/>
                      <a:pt x="39121" y="62484"/>
                      <a:pt x="39216" y="6953"/>
                    </a:cubicBezTo>
                    <a:cubicBezTo>
                      <a:pt x="33215" y="24765"/>
                      <a:pt x="28071" y="44767"/>
                      <a:pt x="13212" y="36671"/>
                    </a:cubicBezTo>
                    <a:cubicBezTo>
                      <a:pt x="26452" y="-5239"/>
                      <a:pt x="8069" y="44767"/>
                      <a:pt x="544"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07" name="Freeform: Shape 74406">
                <a:extLst>
                  <a:ext uri="{FF2B5EF4-FFF2-40B4-BE49-F238E27FC236}">
                    <a16:creationId xmlns:a16="http://schemas.microsoft.com/office/drawing/2014/main" id="{721D8D5F-AAB6-4CCC-8EB3-96E03B58328C}"/>
                  </a:ext>
                </a:extLst>
              </p:cNvPr>
              <p:cNvSpPr/>
              <p:nvPr/>
            </p:nvSpPr>
            <p:spPr>
              <a:xfrm>
                <a:off x="20328635" y="3233089"/>
                <a:ext cx="32099" cy="42590"/>
              </a:xfrm>
              <a:custGeom>
                <a:avLst/>
                <a:gdLst>
                  <a:gd name="connsiteX0" fmla="*/ 19050 w 32099"/>
                  <a:gd name="connsiteY0" fmla="*/ 42590 h 42590"/>
                  <a:gd name="connsiteX1" fmla="*/ 32099 w 32099"/>
                  <a:gd name="connsiteY1" fmla="*/ 10681 h 42590"/>
                  <a:gd name="connsiteX2" fmla="*/ 0 w 32099"/>
                  <a:gd name="connsiteY2" fmla="*/ 30493 h 42590"/>
                  <a:gd name="connsiteX3" fmla="*/ 19050 w 32099"/>
                  <a:gd name="connsiteY3" fmla="*/ 42590 h 42590"/>
                </a:gdLst>
                <a:ahLst/>
                <a:cxnLst>
                  <a:cxn ang="0">
                    <a:pos x="connsiteX0" y="connsiteY0"/>
                  </a:cxn>
                  <a:cxn ang="0">
                    <a:pos x="connsiteX1" y="connsiteY1"/>
                  </a:cxn>
                  <a:cxn ang="0">
                    <a:pos x="connsiteX2" y="connsiteY2"/>
                  </a:cxn>
                  <a:cxn ang="0">
                    <a:pos x="connsiteX3" y="connsiteY3"/>
                  </a:cxn>
                </a:cxnLst>
                <a:rect l="l" t="t" r="r" b="b"/>
                <a:pathLst>
                  <a:path w="32099" h="42590">
                    <a:moveTo>
                      <a:pt x="19050" y="42590"/>
                    </a:moveTo>
                    <a:cubicBezTo>
                      <a:pt x="11335" y="20016"/>
                      <a:pt x="21622" y="5824"/>
                      <a:pt x="32099" y="10681"/>
                    </a:cubicBezTo>
                    <a:cubicBezTo>
                      <a:pt x="19621" y="-22180"/>
                      <a:pt x="11335" y="31350"/>
                      <a:pt x="0" y="30493"/>
                    </a:cubicBezTo>
                    <a:cubicBezTo>
                      <a:pt x="4382" y="48876"/>
                      <a:pt x="11049" y="24112"/>
                      <a:pt x="19050" y="4259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08" name="Freeform: Shape 74407">
                <a:extLst>
                  <a:ext uri="{FF2B5EF4-FFF2-40B4-BE49-F238E27FC236}">
                    <a16:creationId xmlns:a16="http://schemas.microsoft.com/office/drawing/2014/main" id="{CEAA5B28-816C-48F8-91C5-F2A6B2AC138F}"/>
                  </a:ext>
                </a:extLst>
              </p:cNvPr>
              <p:cNvSpPr/>
              <p:nvPr/>
            </p:nvSpPr>
            <p:spPr>
              <a:xfrm>
                <a:off x="20336922" y="2964131"/>
                <a:ext cx="16159" cy="107088"/>
              </a:xfrm>
              <a:custGeom>
                <a:avLst/>
                <a:gdLst>
                  <a:gd name="connsiteX0" fmla="*/ 15240 w 16159"/>
                  <a:gd name="connsiteY0" fmla="*/ 106189 h 107088"/>
                  <a:gd name="connsiteX1" fmla="*/ 0 w 16159"/>
                  <a:gd name="connsiteY1" fmla="*/ 272 h 107088"/>
                  <a:gd name="connsiteX2" fmla="*/ 15240 w 16159"/>
                  <a:gd name="connsiteY2" fmla="*/ 106189 h 107088"/>
                </a:gdLst>
                <a:ahLst/>
                <a:cxnLst>
                  <a:cxn ang="0">
                    <a:pos x="connsiteX0" y="connsiteY0"/>
                  </a:cxn>
                  <a:cxn ang="0">
                    <a:pos x="connsiteX1" y="connsiteY1"/>
                  </a:cxn>
                  <a:cxn ang="0">
                    <a:pos x="connsiteX2" y="connsiteY2"/>
                  </a:cxn>
                </a:cxnLst>
                <a:rect l="l" t="t" r="r" b="b"/>
                <a:pathLst>
                  <a:path w="16159" h="107088">
                    <a:moveTo>
                      <a:pt x="15240" y="106189"/>
                    </a:moveTo>
                    <a:cubicBezTo>
                      <a:pt x="16859" y="118858"/>
                      <a:pt x="18479" y="-6586"/>
                      <a:pt x="0" y="272"/>
                    </a:cubicBezTo>
                    <a:cubicBezTo>
                      <a:pt x="10287" y="22560"/>
                      <a:pt x="10573" y="69899"/>
                      <a:pt x="15240" y="10618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09" name="Freeform: Shape 74408">
                <a:extLst>
                  <a:ext uri="{FF2B5EF4-FFF2-40B4-BE49-F238E27FC236}">
                    <a16:creationId xmlns:a16="http://schemas.microsoft.com/office/drawing/2014/main" id="{A6384D39-614C-4252-A9DA-0E0E9E8F6F67}"/>
                  </a:ext>
                </a:extLst>
              </p:cNvPr>
              <p:cNvSpPr/>
              <p:nvPr/>
            </p:nvSpPr>
            <p:spPr>
              <a:xfrm>
                <a:off x="20216145" y="6629146"/>
                <a:ext cx="90106" cy="51434"/>
              </a:xfrm>
              <a:custGeom>
                <a:avLst/>
                <a:gdLst>
                  <a:gd name="connsiteX0" fmla="*/ 90107 w 90106"/>
                  <a:gd name="connsiteY0" fmla="*/ 0 h 51434"/>
                  <a:gd name="connsiteX1" fmla="*/ 0 w 90106"/>
                  <a:gd name="connsiteY1" fmla="*/ 28099 h 51434"/>
                  <a:gd name="connsiteX2" fmla="*/ 37719 w 90106"/>
                  <a:gd name="connsiteY2" fmla="*/ 51435 h 51434"/>
                  <a:gd name="connsiteX3" fmla="*/ 90107 w 90106"/>
                  <a:gd name="connsiteY3" fmla="*/ 0 h 51434"/>
                </a:gdLst>
                <a:ahLst/>
                <a:cxnLst>
                  <a:cxn ang="0">
                    <a:pos x="connsiteX0" y="connsiteY0"/>
                  </a:cxn>
                  <a:cxn ang="0">
                    <a:pos x="connsiteX1" y="connsiteY1"/>
                  </a:cxn>
                  <a:cxn ang="0">
                    <a:pos x="connsiteX2" y="connsiteY2"/>
                  </a:cxn>
                  <a:cxn ang="0">
                    <a:pos x="connsiteX3" y="connsiteY3"/>
                  </a:cxn>
                </a:cxnLst>
                <a:rect l="l" t="t" r="r" b="b"/>
                <a:pathLst>
                  <a:path w="90106" h="51434">
                    <a:moveTo>
                      <a:pt x="90107" y="0"/>
                    </a:moveTo>
                    <a:cubicBezTo>
                      <a:pt x="55436" y="2191"/>
                      <a:pt x="24003" y="15430"/>
                      <a:pt x="0" y="28099"/>
                    </a:cubicBezTo>
                    <a:cubicBezTo>
                      <a:pt x="8191" y="78105"/>
                      <a:pt x="30099" y="190"/>
                      <a:pt x="37719" y="51435"/>
                    </a:cubicBezTo>
                    <a:cubicBezTo>
                      <a:pt x="50292" y="6763"/>
                      <a:pt x="75533" y="44672"/>
                      <a:pt x="90107"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10" name="Freeform: Shape 74409">
                <a:extLst>
                  <a:ext uri="{FF2B5EF4-FFF2-40B4-BE49-F238E27FC236}">
                    <a16:creationId xmlns:a16="http://schemas.microsoft.com/office/drawing/2014/main" id="{5217DD74-3479-4B15-A0AC-32732BB867B7}"/>
                  </a:ext>
                </a:extLst>
              </p:cNvPr>
              <p:cNvSpPr/>
              <p:nvPr/>
            </p:nvSpPr>
            <p:spPr>
              <a:xfrm>
                <a:off x="20286903" y="3024505"/>
                <a:ext cx="23825" cy="55530"/>
              </a:xfrm>
              <a:custGeom>
                <a:avLst/>
                <a:gdLst>
                  <a:gd name="connsiteX0" fmla="*/ 23826 w 23825"/>
                  <a:gd name="connsiteY0" fmla="*/ 55531 h 55530"/>
                  <a:gd name="connsiteX1" fmla="*/ 1918 w 23825"/>
                  <a:gd name="connsiteY1" fmla="*/ 0 h 55530"/>
                  <a:gd name="connsiteX2" fmla="*/ 23826 w 23825"/>
                  <a:gd name="connsiteY2" fmla="*/ 55531 h 55530"/>
                </a:gdLst>
                <a:ahLst/>
                <a:cxnLst>
                  <a:cxn ang="0">
                    <a:pos x="connsiteX0" y="connsiteY0"/>
                  </a:cxn>
                  <a:cxn ang="0">
                    <a:pos x="connsiteX1" y="connsiteY1"/>
                  </a:cxn>
                  <a:cxn ang="0">
                    <a:pos x="connsiteX2" y="connsiteY2"/>
                  </a:cxn>
                </a:cxnLst>
                <a:rect l="l" t="t" r="r" b="b"/>
                <a:pathLst>
                  <a:path w="23825" h="55530">
                    <a:moveTo>
                      <a:pt x="23826" y="55531"/>
                    </a:moveTo>
                    <a:cubicBezTo>
                      <a:pt x="21254" y="25241"/>
                      <a:pt x="2680" y="34576"/>
                      <a:pt x="1918" y="0"/>
                    </a:cubicBezTo>
                    <a:cubicBezTo>
                      <a:pt x="-6369" y="23622"/>
                      <a:pt x="14301" y="47530"/>
                      <a:pt x="23826" y="5553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11" name="Freeform: Shape 74410">
                <a:extLst>
                  <a:ext uri="{FF2B5EF4-FFF2-40B4-BE49-F238E27FC236}">
                    <a16:creationId xmlns:a16="http://schemas.microsoft.com/office/drawing/2014/main" id="{5954C5B4-AFE2-4983-88ED-289B80B160CE}"/>
                  </a:ext>
                </a:extLst>
              </p:cNvPr>
              <p:cNvSpPr/>
              <p:nvPr/>
            </p:nvSpPr>
            <p:spPr>
              <a:xfrm>
                <a:off x="20246245" y="4912074"/>
                <a:ext cx="46291" cy="31285"/>
              </a:xfrm>
              <a:custGeom>
                <a:avLst/>
                <a:gdLst>
                  <a:gd name="connsiteX0" fmla="*/ 46291 w 46291"/>
                  <a:gd name="connsiteY0" fmla="*/ 29718 h 31285"/>
                  <a:gd name="connsiteX1" fmla="*/ 23336 w 46291"/>
                  <a:gd name="connsiteY1" fmla="*/ 0 h 31285"/>
                  <a:gd name="connsiteX2" fmla="*/ 0 w 46291"/>
                  <a:gd name="connsiteY2" fmla="*/ 4572 h 31285"/>
                  <a:gd name="connsiteX3" fmla="*/ 46291 w 46291"/>
                  <a:gd name="connsiteY3" fmla="*/ 29718 h 31285"/>
                </a:gdLst>
                <a:ahLst/>
                <a:cxnLst>
                  <a:cxn ang="0">
                    <a:pos x="connsiteX0" y="connsiteY0"/>
                  </a:cxn>
                  <a:cxn ang="0">
                    <a:pos x="connsiteX1" y="connsiteY1"/>
                  </a:cxn>
                  <a:cxn ang="0">
                    <a:pos x="connsiteX2" y="connsiteY2"/>
                  </a:cxn>
                  <a:cxn ang="0">
                    <a:pos x="connsiteX3" y="connsiteY3"/>
                  </a:cxn>
                </a:cxnLst>
                <a:rect l="l" t="t" r="r" b="b"/>
                <a:pathLst>
                  <a:path w="46291" h="31285">
                    <a:moveTo>
                      <a:pt x="46291" y="29718"/>
                    </a:moveTo>
                    <a:cubicBezTo>
                      <a:pt x="43815" y="-9049"/>
                      <a:pt x="25241" y="57245"/>
                      <a:pt x="23336" y="0"/>
                    </a:cubicBezTo>
                    <a:cubicBezTo>
                      <a:pt x="13621" y="14002"/>
                      <a:pt x="12763" y="12097"/>
                      <a:pt x="0" y="4572"/>
                    </a:cubicBezTo>
                    <a:cubicBezTo>
                      <a:pt x="16669" y="28670"/>
                      <a:pt x="21431" y="34576"/>
                      <a:pt x="46291" y="2971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12" name="Freeform: Shape 74411">
                <a:extLst>
                  <a:ext uri="{FF2B5EF4-FFF2-40B4-BE49-F238E27FC236}">
                    <a16:creationId xmlns:a16="http://schemas.microsoft.com/office/drawing/2014/main" id="{287B15A4-9580-40A4-ABDF-F97A6717D5BF}"/>
                  </a:ext>
                </a:extLst>
              </p:cNvPr>
              <p:cNvSpPr/>
              <p:nvPr/>
            </p:nvSpPr>
            <p:spPr>
              <a:xfrm>
                <a:off x="20215574" y="4670425"/>
                <a:ext cx="59245" cy="29295"/>
              </a:xfrm>
              <a:custGeom>
                <a:avLst/>
                <a:gdLst>
                  <a:gd name="connsiteX0" fmla="*/ 59246 w 59245"/>
                  <a:gd name="connsiteY0" fmla="*/ 27527 h 29295"/>
                  <a:gd name="connsiteX1" fmla="*/ 0 w 59245"/>
                  <a:gd name="connsiteY1" fmla="*/ 0 h 29295"/>
                  <a:gd name="connsiteX2" fmla="*/ 59246 w 59245"/>
                  <a:gd name="connsiteY2" fmla="*/ 27527 h 29295"/>
                </a:gdLst>
                <a:ahLst/>
                <a:cxnLst>
                  <a:cxn ang="0">
                    <a:pos x="connsiteX0" y="connsiteY0"/>
                  </a:cxn>
                  <a:cxn ang="0">
                    <a:pos x="connsiteX1" y="connsiteY1"/>
                  </a:cxn>
                  <a:cxn ang="0">
                    <a:pos x="connsiteX2" y="connsiteY2"/>
                  </a:cxn>
                </a:cxnLst>
                <a:rect l="l" t="t" r="r" b="b"/>
                <a:pathLst>
                  <a:path w="59245" h="29295">
                    <a:moveTo>
                      <a:pt x="59246" y="27527"/>
                    </a:moveTo>
                    <a:cubicBezTo>
                      <a:pt x="39434" y="-7144"/>
                      <a:pt x="15526" y="32290"/>
                      <a:pt x="0" y="0"/>
                    </a:cubicBezTo>
                    <a:cubicBezTo>
                      <a:pt x="10001" y="52102"/>
                      <a:pt x="43243" y="16478"/>
                      <a:pt x="59246" y="2752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13" name="Freeform: Shape 74412">
                <a:extLst>
                  <a:ext uri="{FF2B5EF4-FFF2-40B4-BE49-F238E27FC236}">
                    <a16:creationId xmlns:a16="http://schemas.microsoft.com/office/drawing/2014/main" id="{4411347C-3B14-4C6F-94E7-B639DCE5B255}"/>
                  </a:ext>
                </a:extLst>
              </p:cNvPr>
              <p:cNvSpPr/>
              <p:nvPr/>
            </p:nvSpPr>
            <p:spPr>
              <a:xfrm>
                <a:off x="20262532" y="4225178"/>
                <a:ext cx="16573" cy="51197"/>
              </a:xfrm>
              <a:custGeom>
                <a:avLst/>
                <a:gdLst>
                  <a:gd name="connsiteX0" fmla="*/ 16383 w 16573"/>
                  <a:gd name="connsiteY0" fmla="*/ 26623 h 51197"/>
                  <a:gd name="connsiteX1" fmla="*/ 16573 w 16573"/>
                  <a:gd name="connsiteY1" fmla="*/ 9382 h 51197"/>
                  <a:gd name="connsiteX2" fmla="*/ 0 w 16573"/>
                  <a:gd name="connsiteY2" fmla="*/ 32147 h 51197"/>
                  <a:gd name="connsiteX3" fmla="*/ 3143 w 16573"/>
                  <a:gd name="connsiteY3" fmla="*/ 50054 h 51197"/>
                  <a:gd name="connsiteX4" fmla="*/ 9716 w 16573"/>
                  <a:gd name="connsiteY4" fmla="*/ 51197 h 51197"/>
                  <a:gd name="connsiteX5" fmla="*/ 6477 w 16573"/>
                  <a:gd name="connsiteY5" fmla="*/ 41958 h 51197"/>
                  <a:gd name="connsiteX6" fmla="*/ 16383 w 16573"/>
                  <a:gd name="connsiteY6" fmla="*/ 26623 h 51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73" h="51197">
                    <a:moveTo>
                      <a:pt x="16383" y="26623"/>
                    </a:moveTo>
                    <a:cubicBezTo>
                      <a:pt x="14478" y="18527"/>
                      <a:pt x="12573" y="10621"/>
                      <a:pt x="16573" y="9382"/>
                    </a:cubicBezTo>
                    <a:cubicBezTo>
                      <a:pt x="8573" y="-24336"/>
                      <a:pt x="10763" y="44625"/>
                      <a:pt x="0" y="32147"/>
                    </a:cubicBezTo>
                    <a:cubicBezTo>
                      <a:pt x="571" y="39291"/>
                      <a:pt x="3239" y="41387"/>
                      <a:pt x="3143" y="50054"/>
                    </a:cubicBezTo>
                    <a:cubicBezTo>
                      <a:pt x="5334" y="50340"/>
                      <a:pt x="7525" y="50721"/>
                      <a:pt x="9716" y="51197"/>
                    </a:cubicBezTo>
                    <a:cubicBezTo>
                      <a:pt x="10383" y="43863"/>
                      <a:pt x="8477" y="42815"/>
                      <a:pt x="6477" y="41958"/>
                    </a:cubicBezTo>
                    <a:cubicBezTo>
                      <a:pt x="8001" y="31671"/>
                      <a:pt x="10763" y="25194"/>
                      <a:pt x="16383" y="2662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14" name="Freeform: Shape 74413">
                <a:extLst>
                  <a:ext uri="{FF2B5EF4-FFF2-40B4-BE49-F238E27FC236}">
                    <a16:creationId xmlns:a16="http://schemas.microsoft.com/office/drawing/2014/main" id="{E23F5D16-C2FD-466F-AABF-C439E5F105CF}"/>
                  </a:ext>
                </a:extLst>
              </p:cNvPr>
              <p:cNvSpPr/>
              <p:nvPr/>
            </p:nvSpPr>
            <p:spPr>
              <a:xfrm>
                <a:off x="20181051" y="5191708"/>
                <a:ext cx="18711" cy="39778"/>
              </a:xfrm>
              <a:custGeom>
                <a:avLst/>
                <a:gdLst>
                  <a:gd name="connsiteX0" fmla="*/ 18712 w 18711"/>
                  <a:gd name="connsiteY0" fmla="*/ 9164 h 39778"/>
                  <a:gd name="connsiteX1" fmla="*/ 8425 w 18711"/>
                  <a:gd name="connsiteY1" fmla="*/ 33263 h 39778"/>
                  <a:gd name="connsiteX2" fmla="*/ 1852 w 18711"/>
                  <a:gd name="connsiteY2" fmla="*/ 23547 h 39778"/>
                  <a:gd name="connsiteX3" fmla="*/ 18712 w 18711"/>
                  <a:gd name="connsiteY3" fmla="*/ 9164 h 39778"/>
                </a:gdLst>
                <a:ahLst/>
                <a:cxnLst>
                  <a:cxn ang="0">
                    <a:pos x="connsiteX0" y="connsiteY0"/>
                  </a:cxn>
                  <a:cxn ang="0">
                    <a:pos x="connsiteX1" y="connsiteY1"/>
                  </a:cxn>
                  <a:cxn ang="0">
                    <a:pos x="connsiteX2" y="connsiteY2"/>
                  </a:cxn>
                  <a:cxn ang="0">
                    <a:pos x="connsiteX3" y="connsiteY3"/>
                  </a:cxn>
                </a:cxnLst>
                <a:rect l="l" t="t" r="r" b="b"/>
                <a:pathLst>
                  <a:path w="18711" h="39778">
                    <a:moveTo>
                      <a:pt x="18712" y="9164"/>
                    </a:moveTo>
                    <a:cubicBezTo>
                      <a:pt x="15282" y="-16458"/>
                      <a:pt x="7758" y="18213"/>
                      <a:pt x="8425" y="33263"/>
                    </a:cubicBezTo>
                    <a:cubicBezTo>
                      <a:pt x="4519" y="33930"/>
                      <a:pt x="2519" y="30310"/>
                      <a:pt x="1852" y="23547"/>
                    </a:cubicBezTo>
                    <a:cubicBezTo>
                      <a:pt x="-6910" y="58695"/>
                      <a:pt x="18235" y="28691"/>
                      <a:pt x="18712" y="916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15" name="Freeform: Shape 74414">
                <a:extLst>
                  <a:ext uri="{FF2B5EF4-FFF2-40B4-BE49-F238E27FC236}">
                    <a16:creationId xmlns:a16="http://schemas.microsoft.com/office/drawing/2014/main" id="{85AA0AA6-BCD9-417C-9F73-8EF1248A2382}"/>
                  </a:ext>
                </a:extLst>
              </p:cNvPr>
              <p:cNvSpPr/>
              <p:nvPr/>
            </p:nvSpPr>
            <p:spPr>
              <a:xfrm>
                <a:off x="20167294" y="5105975"/>
                <a:ext cx="26848" cy="30317"/>
              </a:xfrm>
              <a:custGeom>
                <a:avLst/>
                <a:gdLst>
                  <a:gd name="connsiteX0" fmla="*/ 6560 w 26848"/>
                  <a:gd name="connsiteY0" fmla="*/ 30318 h 30317"/>
                  <a:gd name="connsiteX1" fmla="*/ 26848 w 26848"/>
                  <a:gd name="connsiteY1" fmla="*/ 7934 h 30317"/>
                  <a:gd name="connsiteX2" fmla="*/ 3512 w 26848"/>
                  <a:gd name="connsiteY2" fmla="*/ 4029 h 30317"/>
                  <a:gd name="connsiteX3" fmla="*/ 6560 w 26848"/>
                  <a:gd name="connsiteY3" fmla="*/ 30318 h 30317"/>
                </a:gdLst>
                <a:ahLst/>
                <a:cxnLst>
                  <a:cxn ang="0">
                    <a:pos x="connsiteX0" y="connsiteY0"/>
                  </a:cxn>
                  <a:cxn ang="0">
                    <a:pos x="connsiteX1" y="connsiteY1"/>
                  </a:cxn>
                  <a:cxn ang="0">
                    <a:pos x="connsiteX2" y="connsiteY2"/>
                  </a:cxn>
                  <a:cxn ang="0">
                    <a:pos x="connsiteX3" y="connsiteY3"/>
                  </a:cxn>
                </a:cxnLst>
                <a:rect l="l" t="t" r="r" b="b"/>
                <a:pathLst>
                  <a:path w="26848" h="30317">
                    <a:moveTo>
                      <a:pt x="6560" y="30318"/>
                    </a:moveTo>
                    <a:cubicBezTo>
                      <a:pt x="13513" y="23269"/>
                      <a:pt x="19990" y="14982"/>
                      <a:pt x="26848" y="7934"/>
                    </a:cubicBezTo>
                    <a:cubicBezTo>
                      <a:pt x="22372" y="-17403"/>
                      <a:pt x="8560" y="28222"/>
                      <a:pt x="3512" y="4029"/>
                    </a:cubicBezTo>
                    <a:cubicBezTo>
                      <a:pt x="-7918" y="11077"/>
                      <a:pt x="12751" y="8124"/>
                      <a:pt x="6560" y="3031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16" name="Freeform: Shape 74415">
                <a:extLst>
                  <a:ext uri="{FF2B5EF4-FFF2-40B4-BE49-F238E27FC236}">
                    <a16:creationId xmlns:a16="http://schemas.microsoft.com/office/drawing/2014/main" id="{FAA6D655-D5AD-4B31-84B3-08085860F3E5}"/>
                  </a:ext>
                </a:extLst>
              </p:cNvPr>
              <p:cNvSpPr/>
              <p:nvPr/>
            </p:nvSpPr>
            <p:spPr>
              <a:xfrm>
                <a:off x="20059796" y="7594791"/>
                <a:ext cx="93579" cy="45910"/>
              </a:xfrm>
              <a:custGeom>
                <a:avLst/>
                <a:gdLst>
                  <a:gd name="connsiteX0" fmla="*/ 17665 w 93579"/>
                  <a:gd name="connsiteY0" fmla="*/ 45911 h 45910"/>
                  <a:gd name="connsiteX1" fmla="*/ 93580 w 93579"/>
                  <a:gd name="connsiteY1" fmla="*/ 24003 h 45910"/>
                  <a:gd name="connsiteX2" fmla="*/ 520 w 93579"/>
                  <a:gd name="connsiteY2" fmla="*/ 0 h 45910"/>
                  <a:gd name="connsiteX3" fmla="*/ 17665 w 93579"/>
                  <a:gd name="connsiteY3" fmla="*/ 45911 h 45910"/>
                </a:gdLst>
                <a:ahLst/>
                <a:cxnLst>
                  <a:cxn ang="0">
                    <a:pos x="connsiteX0" y="connsiteY0"/>
                  </a:cxn>
                  <a:cxn ang="0">
                    <a:pos x="connsiteX1" y="connsiteY1"/>
                  </a:cxn>
                  <a:cxn ang="0">
                    <a:pos x="connsiteX2" y="connsiteY2"/>
                  </a:cxn>
                  <a:cxn ang="0">
                    <a:pos x="connsiteX3" y="connsiteY3"/>
                  </a:cxn>
                </a:cxnLst>
                <a:rect l="l" t="t" r="r" b="b"/>
                <a:pathLst>
                  <a:path w="93579" h="45910">
                    <a:moveTo>
                      <a:pt x="17665" y="45911"/>
                    </a:moveTo>
                    <a:cubicBezTo>
                      <a:pt x="44811" y="43529"/>
                      <a:pt x="69957" y="35909"/>
                      <a:pt x="93580" y="24003"/>
                    </a:cubicBezTo>
                    <a:cubicBezTo>
                      <a:pt x="66529" y="-7048"/>
                      <a:pt x="18427" y="58007"/>
                      <a:pt x="520" y="0"/>
                    </a:cubicBezTo>
                    <a:cubicBezTo>
                      <a:pt x="-3575" y="36290"/>
                      <a:pt x="17856" y="18002"/>
                      <a:pt x="17665" y="4591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17" name="Freeform: Shape 74416">
                <a:extLst>
                  <a:ext uri="{FF2B5EF4-FFF2-40B4-BE49-F238E27FC236}">
                    <a16:creationId xmlns:a16="http://schemas.microsoft.com/office/drawing/2014/main" id="{5431AF78-6270-464B-9E11-B4283A4E8687}"/>
                  </a:ext>
                </a:extLst>
              </p:cNvPr>
              <p:cNvSpPr/>
              <p:nvPr/>
            </p:nvSpPr>
            <p:spPr>
              <a:xfrm>
                <a:off x="20084320" y="4771016"/>
                <a:ext cx="103059" cy="196303"/>
              </a:xfrm>
              <a:custGeom>
                <a:avLst/>
                <a:gdLst>
                  <a:gd name="connsiteX0" fmla="*/ 66580 w 103059"/>
                  <a:gd name="connsiteY0" fmla="*/ 60286 h 196303"/>
                  <a:gd name="connsiteX1" fmla="*/ 50292 w 103059"/>
                  <a:gd name="connsiteY1" fmla="*/ 40188 h 196303"/>
                  <a:gd name="connsiteX2" fmla="*/ 34194 w 103059"/>
                  <a:gd name="connsiteY2" fmla="*/ 2850 h 196303"/>
                  <a:gd name="connsiteX3" fmla="*/ 50101 w 103059"/>
                  <a:gd name="connsiteY3" fmla="*/ 48761 h 196303"/>
                  <a:gd name="connsiteX4" fmla="*/ 40005 w 103059"/>
                  <a:gd name="connsiteY4" fmla="*/ 64096 h 196303"/>
                  <a:gd name="connsiteX5" fmla="*/ 37052 w 103059"/>
                  <a:gd name="connsiteY5" fmla="*/ 37712 h 196303"/>
                  <a:gd name="connsiteX6" fmla="*/ 30099 w 103059"/>
                  <a:gd name="connsiteY6" fmla="*/ 62286 h 196303"/>
                  <a:gd name="connsiteX7" fmla="*/ 6858 w 103059"/>
                  <a:gd name="connsiteY7" fmla="*/ 66763 h 196303"/>
                  <a:gd name="connsiteX8" fmla="*/ 16383 w 103059"/>
                  <a:gd name="connsiteY8" fmla="*/ 94195 h 196303"/>
                  <a:gd name="connsiteX9" fmla="*/ 0 w 103059"/>
                  <a:gd name="connsiteY9" fmla="*/ 82575 h 196303"/>
                  <a:gd name="connsiteX10" fmla="*/ 45815 w 103059"/>
                  <a:gd name="connsiteY10" fmla="*/ 125247 h 196303"/>
                  <a:gd name="connsiteX11" fmla="*/ 42957 w 103059"/>
                  <a:gd name="connsiteY11" fmla="*/ 90385 h 196303"/>
                  <a:gd name="connsiteX12" fmla="*/ 32766 w 103059"/>
                  <a:gd name="connsiteY12" fmla="*/ 105720 h 196303"/>
                  <a:gd name="connsiteX13" fmla="*/ 33242 w 103059"/>
                  <a:gd name="connsiteY13" fmla="*/ 71430 h 196303"/>
                  <a:gd name="connsiteX14" fmla="*/ 49625 w 103059"/>
                  <a:gd name="connsiteY14" fmla="*/ 83051 h 196303"/>
                  <a:gd name="connsiteX15" fmla="*/ 52578 w 103059"/>
                  <a:gd name="connsiteY15" fmla="*/ 109340 h 196303"/>
                  <a:gd name="connsiteX16" fmla="*/ 66294 w 103059"/>
                  <a:gd name="connsiteY16" fmla="*/ 77431 h 196303"/>
                  <a:gd name="connsiteX17" fmla="*/ 78962 w 103059"/>
                  <a:gd name="connsiteY17" fmla="*/ 122675 h 196303"/>
                  <a:gd name="connsiteX18" fmla="*/ 58102 w 103059"/>
                  <a:gd name="connsiteY18" fmla="*/ 196303 h 196303"/>
                  <a:gd name="connsiteX19" fmla="*/ 92107 w 103059"/>
                  <a:gd name="connsiteY19" fmla="*/ 133438 h 196303"/>
                  <a:gd name="connsiteX20" fmla="*/ 79343 w 103059"/>
                  <a:gd name="connsiteY20" fmla="*/ 88194 h 196303"/>
                  <a:gd name="connsiteX21" fmla="*/ 86391 w 103059"/>
                  <a:gd name="connsiteY21" fmla="*/ 55047 h 196303"/>
                  <a:gd name="connsiteX22" fmla="*/ 96202 w 103059"/>
                  <a:gd name="connsiteY22" fmla="*/ 65335 h 196303"/>
                  <a:gd name="connsiteX23" fmla="*/ 99631 w 103059"/>
                  <a:gd name="connsiteY23" fmla="*/ 57333 h 196303"/>
                  <a:gd name="connsiteX24" fmla="*/ 103060 w 103059"/>
                  <a:gd name="connsiteY24" fmla="*/ 49428 h 196303"/>
                  <a:gd name="connsiteX25" fmla="*/ 73342 w 103059"/>
                  <a:gd name="connsiteY25" fmla="*/ 35521 h 196303"/>
                  <a:gd name="connsiteX26" fmla="*/ 66580 w 103059"/>
                  <a:gd name="connsiteY26" fmla="*/ 60286 h 196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3059" h="196303">
                    <a:moveTo>
                      <a:pt x="66580" y="60286"/>
                    </a:moveTo>
                    <a:cubicBezTo>
                      <a:pt x="60388" y="55333"/>
                      <a:pt x="58483" y="40188"/>
                      <a:pt x="50292" y="40188"/>
                    </a:cubicBezTo>
                    <a:cubicBezTo>
                      <a:pt x="55721" y="29330"/>
                      <a:pt x="39243" y="-10961"/>
                      <a:pt x="34194" y="2850"/>
                    </a:cubicBezTo>
                    <a:cubicBezTo>
                      <a:pt x="38862" y="19424"/>
                      <a:pt x="44196" y="34854"/>
                      <a:pt x="50101" y="48761"/>
                    </a:cubicBezTo>
                    <a:cubicBezTo>
                      <a:pt x="48577" y="59048"/>
                      <a:pt x="45625" y="65620"/>
                      <a:pt x="40005" y="64096"/>
                    </a:cubicBezTo>
                    <a:cubicBezTo>
                      <a:pt x="36195" y="62001"/>
                      <a:pt x="37433" y="47904"/>
                      <a:pt x="37052" y="37712"/>
                    </a:cubicBezTo>
                    <a:cubicBezTo>
                      <a:pt x="32956" y="40855"/>
                      <a:pt x="30194" y="47523"/>
                      <a:pt x="30099" y="62286"/>
                    </a:cubicBezTo>
                    <a:cubicBezTo>
                      <a:pt x="24289" y="39807"/>
                      <a:pt x="7715" y="31425"/>
                      <a:pt x="6858" y="66763"/>
                    </a:cubicBezTo>
                    <a:cubicBezTo>
                      <a:pt x="21336" y="46380"/>
                      <a:pt x="26289" y="60477"/>
                      <a:pt x="16383" y="94195"/>
                    </a:cubicBezTo>
                    <a:cubicBezTo>
                      <a:pt x="5905" y="96577"/>
                      <a:pt x="8096" y="63048"/>
                      <a:pt x="0" y="82575"/>
                    </a:cubicBezTo>
                    <a:cubicBezTo>
                      <a:pt x="10573" y="128390"/>
                      <a:pt x="33338" y="121722"/>
                      <a:pt x="45815" y="125247"/>
                    </a:cubicBezTo>
                    <a:cubicBezTo>
                      <a:pt x="43339" y="117341"/>
                      <a:pt x="42481" y="105244"/>
                      <a:pt x="42957" y="90385"/>
                    </a:cubicBezTo>
                    <a:cubicBezTo>
                      <a:pt x="39528" y="95338"/>
                      <a:pt x="39243" y="109626"/>
                      <a:pt x="32766" y="105720"/>
                    </a:cubicBezTo>
                    <a:cubicBezTo>
                      <a:pt x="24574" y="103053"/>
                      <a:pt x="32194" y="76479"/>
                      <a:pt x="33242" y="71430"/>
                    </a:cubicBezTo>
                    <a:cubicBezTo>
                      <a:pt x="41814" y="63715"/>
                      <a:pt x="44386" y="110483"/>
                      <a:pt x="49625" y="83051"/>
                    </a:cubicBezTo>
                    <a:cubicBezTo>
                      <a:pt x="60007" y="82289"/>
                      <a:pt x="40862" y="106292"/>
                      <a:pt x="52578" y="109340"/>
                    </a:cubicBezTo>
                    <a:cubicBezTo>
                      <a:pt x="64198" y="113817"/>
                      <a:pt x="50863" y="75050"/>
                      <a:pt x="66294" y="77431"/>
                    </a:cubicBezTo>
                    <a:cubicBezTo>
                      <a:pt x="78200" y="74478"/>
                      <a:pt x="65722" y="128771"/>
                      <a:pt x="78962" y="122675"/>
                    </a:cubicBezTo>
                    <a:cubicBezTo>
                      <a:pt x="77343" y="162489"/>
                      <a:pt x="59721" y="156489"/>
                      <a:pt x="58102" y="196303"/>
                    </a:cubicBezTo>
                    <a:cubicBezTo>
                      <a:pt x="69532" y="175539"/>
                      <a:pt x="85439" y="167538"/>
                      <a:pt x="92107" y="133438"/>
                    </a:cubicBezTo>
                    <a:cubicBezTo>
                      <a:pt x="78867" y="139534"/>
                      <a:pt x="82105" y="106863"/>
                      <a:pt x="79343" y="88194"/>
                    </a:cubicBezTo>
                    <a:cubicBezTo>
                      <a:pt x="86582" y="86670"/>
                      <a:pt x="91630" y="84480"/>
                      <a:pt x="86391" y="55047"/>
                    </a:cubicBezTo>
                    <a:cubicBezTo>
                      <a:pt x="91154" y="55238"/>
                      <a:pt x="95821" y="55333"/>
                      <a:pt x="96202" y="65335"/>
                    </a:cubicBezTo>
                    <a:cubicBezTo>
                      <a:pt x="99060" y="67430"/>
                      <a:pt x="99346" y="62477"/>
                      <a:pt x="99631" y="57333"/>
                    </a:cubicBezTo>
                    <a:cubicBezTo>
                      <a:pt x="99060" y="49999"/>
                      <a:pt x="101060" y="49523"/>
                      <a:pt x="103060" y="49428"/>
                    </a:cubicBezTo>
                    <a:cubicBezTo>
                      <a:pt x="95440" y="24377"/>
                      <a:pt x="82867" y="59619"/>
                      <a:pt x="73342" y="35521"/>
                    </a:cubicBezTo>
                    <a:cubicBezTo>
                      <a:pt x="81057" y="69144"/>
                      <a:pt x="68389" y="28282"/>
                      <a:pt x="66580" y="6028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18" name="Freeform: Shape 74417">
                <a:extLst>
                  <a:ext uri="{FF2B5EF4-FFF2-40B4-BE49-F238E27FC236}">
                    <a16:creationId xmlns:a16="http://schemas.microsoft.com/office/drawing/2014/main" id="{0EE78FD6-3AD3-4CBE-A348-E04CF9C4F4F0}"/>
                  </a:ext>
                </a:extLst>
              </p:cNvPr>
              <p:cNvSpPr/>
              <p:nvPr/>
            </p:nvSpPr>
            <p:spPr>
              <a:xfrm>
                <a:off x="20151471" y="4722527"/>
                <a:ext cx="17240" cy="57245"/>
              </a:xfrm>
              <a:custGeom>
                <a:avLst/>
                <a:gdLst>
                  <a:gd name="connsiteX0" fmla="*/ 17240 w 17240"/>
                  <a:gd name="connsiteY0" fmla="*/ 0 h 57245"/>
                  <a:gd name="connsiteX1" fmla="*/ 0 w 17240"/>
                  <a:gd name="connsiteY1" fmla="*/ 57245 h 57245"/>
                  <a:gd name="connsiteX2" fmla="*/ 17240 w 17240"/>
                  <a:gd name="connsiteY2" fmla="*/ 0 h 57245"/>
                </a:gdLst>
                <a:ahLst/>
                <a:cxnLst>
                  <a:cxn ang="0">
                    <a:pos x="connsiteX0" y="connsiteY0"/>
                  </a:cxn>
                  <a:cxn ang="0">
                    <a:pos x="connsiteX1" y="connsiteY1"/>
                  </a:cxn>
                  <a:cxn ang="0">
                    <a:pos x="connsiteX2" y="connsiteY2"/>
                  </a:cxn>
                </a:cxnLst>
                <a:rect l="l" t="t" r="r" b="b"/>
                <a:pathLst>
                  <a:path w="17240" h="57245">
                    <a:moveTo>
                      <a:pt x="17240" y="0"/>
                    </a:moveTo>
                    <a:cubicBezTo>
                      <a:pt x="6096" y="3620"/>
                      <a:pt x="2477" y="28861"/>
                      <a:pt x="0" y="57245"/>
                    </a:cubicBezTo>
                    <a:cubicBezTo>
                      <a:pt x="9334" y="48101"/>
                      <a:pt x="12096" y="20669"/>
                      <a:pt x="1724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19" name="Freeform: Shape 74418">
                <a:extLst>
                  <a:ext uri="{FF2B5EF4-FFF2-40B4-BE49-F238E27FC236}">
                    <a16:creationId xmlns:a16="http://schemas.microsoft.com/office/drawing/2014/main" id="{F8E1CF96-38B3-49F3-BD6E-70159B89BF08}"/>
                  </a:ext>
                </a:extLst>
              </p:cNvPr>
              <p:cNvSpPr/>
              <p:nvPr/>
            </p:nvSpPr>
            <p:spPr>
              <a:xfrm>
                <a:off x="20140671" y="5064760"/>
                <a:ext cx="17627" cy="42584"/>
              </a:xfrm>
              <a:custGeom>
                <a:avLst/>
                <a:gdLst>
                  <a:gd name="connsiteX0" fmla="*/ 17372 w 17627"/>
                  <a:gd name="connsiteY0" fmla="*/ 0 h 42584"/>
                  <a:gd name="connsiteX1" fmla="*/ 3941 w 17627"/>
                  <a:gd name="connsiteY1" fmla="*/ 6096 h 42584"/>
                  <a:gd name="connsiteX2" fmla="*/ 10133 w 17627"/>
                  <a:gd name="connsiteY2" fmla="*/ 41624 h 42584"/>
                  <a:gd name="connsiteX3" fmla="*/ 17372 w 17627"/>
                  <a:gd name="connsiteY3" fmla="*/ 0 h 42584"/>
                </a:gdLst>
                <a:ahLst/>
                <a:cxnLst>
                  <a:cxn ang="0">
                    <a:pos x="connsiteX0" y="connsiteY0"/>
                  </a:cxn>
                  <a:cxn ang="0">
                    <a:pos x="connsiteX1" y="connsiteY1"/>
                  </a:cxn>
                  <a:cxn ang="0">
                    <a:pos x="connsiteX2" y="connsiteY2"/>
                  </a:cxn>
                  <a:cxn ang="0">
                    <a:pos x="connsiteX3" y="connsiteY3"/>
                  </a:cxn>
                </a:cxnLst>
                <a:rect l="l" t="t" r="r" b="b"/>
                <a:pathLst>
                  <a:path w="17627" h="42584">
                    <a:moveTo>
                      <a:pt x="17372" y="0"/>
                    </a:moveTo>
                    <a:cubicBezTo>
                      <a:pt x="14514" y="5620"/>
                      <a:pt x="4227" y="47720"/>
                      <a:pt x="3941" y="6096"/>
                    </a:cubicBezTo>
                    <a:cubicBezTo>
                      <a:pt x="-4250" y="10096"/>
                      <a:pt x="1560" y="49149"/>
                      <a:pt x="10133" y="41624"/>
                    </a:cubicBezTo>
                    <a:cubicBezTo>
                      <a:pt x="7942" y="14764"/>
                      <a:pt x="19467" y="26765"/>
                      <a:pt x="17372"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20" name="Freeform: Shape 74419">
                <a:extLst>
                  <a:ext uri="{FF2B5EF4-FFF2-40B4-BE49-F238E27FC236}">
                    <a16:creationId xmlns:a16="http://schemas.microsoft.com/office/drawing/2014/main" id="{B45FD914-9C93-4351-8A43-C50D1C4BC92E}"/>
                  </a:ext>
                </a:extLst>
              </p:cNvPr>
              <p:cNvSpPr/>
              <p:nvPr/>
            </p:nvSpPr>
            <p:spPr>
              <a:xfrm>
                <a:off x="19854004" y="4729194"/>
                <a:ext cx="281746" cy="326593"/>
              </a:xfrm>
              <a:custGeom>
                <a:avLst/>
                <a:gdLst>
                  <a:gd name="connsiteX0" fmla="*/ 104870 w 281746"/>
                  <a:gd name="connsiteY0" fmla="*/ 110490 h 326593"/>
                  <a:gd name="connsiteX1" fmla="*/ 121254 w 281746"/>
                  <a:gd name="connsiteY1" fmla="*/ 122015 h 326593"/>
                  <a:gd name="connsiteX2" fmla="*/ 118586 w 281746"/>
                  <a:gd name="connsiteY2" fmla="*/ 87058 h 326593"/>
                  <a:gd name="connsiteX3" fmla="*/ 101632 w 281746"/>
                  <a:gd name="connsiteY3" fmla="*/ 109823 h 326593"/>
                  <a:gd name="connsiteX4" fmla="*/ 92203 w 281746"/>
                  <a:gd name="connsiteY4" fmla="*/ 82296 h 326593"/>
                  <a:gd name="connsiteX5" fmla="*/ 113538 w 281746"/>
                  <a:gd name="connsiteY5" fmla="*/ 0 h 326593"/>
                  <a:gd name="connsiteX6" fmla="*/ 90393 w 281746"/>
                  <a:gd name="connsiteY6" fmla="*/ 4477 h 326593"/>
                  <a:gd name="connsiteX7" fmla="*/ 36767 w 281746"/>
                  <a:gd name="connsiteY7" fmla="*/ 46482 h 326593"/>
                  <a:gd name="connsiteX8" fmla="*/ 42958 w 281746"/>
                  <a:gd name="connsiteY8" fmla="*/ 64865 h 326593"/>
                  <a:gd name="connsiteX9" fmla="*/ 0 w 281746"/>
                  <a:gd name="connsiteY9" fmla="*/ 65722 h 326593"/>
                  <a:gd name="connsiteX10" fmla="*/ 28575 w 281746"/>
                  <a:gd name="connsiteY10" fmla="*/ 122587 h 326593"/>
                  <a:gd name="connsiteX11" fmla="*/ 61722 w 281746"/>
                  <a:gd name="connsiteY11" fmla="*/ 119920 h 326593"/>
                  <a:gd name="connsiteX12" fmla="*/ 18669 w 281746"/>
                  <a:gd name="connsiteY12" fmla="*/ 120777 h 326593"/>
                  <a:gd name="connsiteX13" fmla="*/ 63341 w 281746"/>
                  <a:gd name="connsiteY13" fmla="*/ 206311 h 326593"/>
                  <a:gd name="connsiteX14" fmla="*/ 49435 w 281746"/>
                  <a:gd name="connsiteY14" fmla="*/ 238315 h 326593"/>
                  <a:gd name="connsiteX15" fmla="*/ 45054 w 281746"/>
                  <a:gd name="connsiteY15" fmla="*/ 289179 h 326593"/>
                  <a:gd name="connsiteX16" fmla="*/ 64580 w 281746"/>
                  <a:gd name="connsiteY16" fmla="*/ 309848 h 326593"/>
                  <a:gd name="connsiteX17" fmla="*/ 124778 w 281746"/>
                  <a:gd name="connsiteY17" fmla="*/ 294799 h 326593"/>
                  <a:gd name="connsiteX18" fmla="*/ 127635 w 281746"/>
                  <a:gd name="connsiteY18" fmla="*/ 321088 h 326593"/>
                  <a:gd name="connsiteX19" fmla="*/ 164878 w 281746"/>
                  <a:gd name="connsiteY19" fmla="*/ 284702 h 326593"/>
                  <a:gd name="connsiteX20" fmla="*/ 147828 w 281746"/>
                  <a:gd name="connsiteY20" fmla="*/ 307562 h 326593"/>
                  <a:gd name="connsiteX21" fmla="*/ 177546 w 281746"/>
                  <a:gd name="connsiteY21" fmla="*/ 321469 h 326593"/>
                  <a:gd name="connsiteX22" fmla="*/ 184785 w 281746"/>
                  <a:gd name="connsiteY22" fmla="*/ 288322 h 326593"/>
                  <a:gd name="connsiteX23" fmla="*/ 204121 w 281746"/>
                  <a:gd name="connsiteY23" fmla="*/ 326326 h 326593"/>
                  <a:gd name="connsiteX24" fmla="*/ 201359 w 281746"/>
                  <a:gd name="connsiteY24" fmla="*/ 291370 h 326593"/>
                  <a:gd name="connsiteX25" fmla="*/ 234506 w 281746"/>
                  <a:gd name="connsiteY25" fmla="*/ 297275 h 326593"/>
                  <a:gd name="connsiteX26" fmla="*/ 255175 w 281746"/>
                  <a:gd name="connsiteY26" fmla="*/ 249269 h 326593"/>
                  <a:gd name="connsiteX27" fmla="*/ 244888 w 281746"/>
                  <a:gd name="connsiteY27" fmla="*/ 273272 h 326593"/>
                  <a:gd name="connsiteX28" fmla="*/ 277749 w 281746"/>
                  <a:gd name="connsiteY28" fmla="*/ 304895 h 326593"/>
                  <a:gd name="connsiteX29" fmla="*/ 278606 w 281746"/>
                  <a:gd name="connsiteY29" fmla="*/ 236315 h 326593"/>
                  <a:gd name="connsiteX30" fmla="*/ 264890 w 281746"/>
                  <a:gd name="connsiteY30" fmla="*/ 268319 h 326593"/>
                  <a:gd name="connsiteX31" fmla="*/ 249555 w 281746"/>
                  <a:gd name="connsiteY31" fmla="*/ 179546 h 326593"/>
                  <a:gd name="connsiteX32" fmla="*/ 242507 w 281746"/>
                  <a:gd name="connsiteY32" fmla="*/ 212693 h 326593"/>
                  <a:gd name="connsiteX33" fmla="*/ 252318 w 281746"/>
                  <a:gd name="connsiteY33" fmla="*/ 223075 h 326593"/>
                  <a:gd name="connsiteX34" fmla="*/ 128493 w 281746"/>
                  <a:gd name="connsiteY34" fmla="*/ 278321 h 326593"/>
                  <a:gd name="connsiteX35" fmla="*/ 125635 w 281746"/>
                  <a:gd name="connsiteY35" fmla="*/ 251936 h 326593"/>
                  <a:gd name="connsiteX36" fmla="*/ 98679 w 281746"/>
                  <a:gd name="connsiteY36" fmla="*/ 272986 h 326593"/>
                  <a:gd name="connsiteX37" fmla="*/ 82772 w 281746"/>
                  <a:gd name="connsiteY37" fmla="*/ 235648 h 326593"/>
                  <a:gd name="connsiteX38" fmla="*/ 85249 w 281746"/>
                  <a:gd name="connsiteY38" fmla="*/ 279082 h 326593"/>
                  <a:gd name="connsiteX39" fmla="*/ 69723 w 281746"/>
                  <a:gd name="connsiteY39" fmla="*/ 224599 h 326593"/>
                  <a:gd name="connsiteX40" fmla="*/ 83630 w 281746"/>
                  <a:gd name="connsiteY40" fmla="*/ 192691 h 326593"/>
                  <a:gd name="connsiteX41" fmla="*/ 106299 w 281746"/>
                  <a:gd name="connsiteY41" fmla="*/ 222599 h 326593"/>
                  <a:gd name="connsiteX42" fmla="*/ 97441 w 281746"/>
                  <a:gd name="connsiteY42" fmla="*/ 160687 h 326593"/>
                  <a:gd name="connsiteX43" fmla="*/ 107347 w 281746"/>
                  <a:gd name="connsiteY43" fmla="*/ 162496 h 326593"/>
                  <a:gd name="connsiteX44" fmla="*/ 113157 w 281746"/>
                  <a:gd name="connsiteY44" fmla="*/ 206597 h 326593"/>
                  <a:gd name="connsiteX45" fmla="*/ 143352 w 281746"/>
                  <a:gd name="connsiteY45" fmla="*/ 186214 h 326593"/>
                  <a:gd name="connsiteX46" fmla="*/ 94202 w 281746"/>
                  <a:gd name="connsiteY46" fmla="*/ 151543 h 326593"/>
                  <a:gd name="connsiteX47" fmla="*/ 88297 w 281746"/>
                  <a:gd name="connsiteY47" fmla="*/ 116014 h 326593"/>
                  <a:gd name="connsiteX48" fmla="*/ 111062 w 281746"/>
                  <a:gd name="connsiteY48" fmla="*/ 137446 h 326593"/>
                  <a:gd name="connsiteX49" fmla="*/ 104870 w 281746"/>
                  <a:gd name="connsiteY49" fmla="*/ 110490 h 326593"/>
                  <a:gd name="connsiteX50" fmla="*/ 45720 w 281746"/>
                  <a:gd name="connsiteY50" fmla="*/ 91249 h 326593"/>
                  <a:gd name="connsiteX51" fmla="*/ 72104 w 281746"/>
                  <a:gd name="connsiteY51" fmla="*/ 96012 h 326593"/>
                  <a:gd name="connsiteX52" fmla="*/ 45720 w 281746"/>
                  <a:gd name="connsiteY52" fmla="*/ 91249 h 326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281746" h="326593">
                    <a:moveTo>
                      <a:pt x="104870" y="110490"/>
                    </a:moveTo>
                    <a:cubicBezTo>
                      <a:pt x="112872" y="108299"/>
                      <a:pt x="111729" y="127349"/>
                      <a:pt x="121254" y="122015"/>
                    </a:cubicBezTo>
                    <a:cubicBezTo>
                      <a:pt x="118872" y="113919"/>
                      <a:pt x="118110" y="102013"/>
                      <a:pt x="118586" y="87058"/>
                    </a:cubicBezTo>
                    <a:cubicBezTo>
                      <a:pt x="111633" y="90773"/>
                      <a:pt x="107633" y="103156"/>
                      <a:pt x="101632" y="109823"/>
                    </a:cubicBezTo>
                    <a:cubicBezTo>
                      <a:pt x="94012" y="111061"/>
                      <a:pt x="98393" y="84296"/>
                      <a:pt x="92203" y="82296"/>
                    </a:cubicBezTo>
                    <a:cubicBezTo>
                      <a:pt x="103727" y="67818"/>
                      <a:pt x="111729" y="42863"/>
                      <a:pt x="113538" y="0"/>
                    </a:cubicBezTo>
                    <a:cubicBezTo>
                      <a:pt x="106013" y="35528"/>
                      <a:pt x="99727" y="35814"/>
                      <a:pt x="90393" y="4477"/>
                    </a:cubicBezTo>
                    <a:cubicBezTo>
                      <a:pt x="83725" y="68389"/>
                      <a:pt x="52293" y="38671"/>
                      <a:pt x="36767" y="46482"/>
                    </a:cubicBezTo>
                    <a:cubicBezTo>
                      <a:pt x="35243" y="60769"/>
                      <a:pt x="38958" y="63246"/>
                      <a:pt x="42958" y="64865"/>
                    </a:cubicBezTo>
                    <a:cubicBezTo>
                      <a:pt x="30575" y="116586"/>
                      <a:pt x="10763" y="20288"/>
                      <a:pt x="0" y="65722"/>
                    </a:cubicBezTo>
                    <a:cubicBezTo>
                      <a:pt x="8382" y="87249"/>
                      <a:pt x="31718" y="74485"/>
                      <a:pt x="28575" y="122587"/>
                    </a:cubicBezTo>
                    <a:cubicBezTo>
                      <a:pt x="39244" y="84867"/>
                      <a:pt x="49530" y="113633"/>
                      <a:pt x="61722" y="119920"/>
                    </a:cubicBezTo>
                    <a:cubicBezTo>
                      <a:pt x="51054" y="150304"/>
                      <a:pt x="33909" y="120491"/>
                      <a:pt x="18669" y="120777"/>
                    </a:cubicBezTo>
                    <a:cubicBezTo>
                      <a:pt x="32861" y="150781"/>
                      <a:pt x="42291" y="192024"/>
                      <a:pt x="63341" y="206311"/>
                    </a:cubicBezTo>
                    <a:cubicBezTo>
                      <a:pt x="55150" y="234410"/>
                      <a:pt x="63628" y="254794"/>
                      <a:pt x="49435" y="238315"/>
                    </a:cubicBezTo>
                    <a:cubicBezTo>
                      <a:pt x="51340" y="264985"/>
                      <a:pt x="43149" y="262509"/>
                      <a:pt x="45054" y="289179"/>
                    </a:cubicBezTo>
                    <a:cubicBezTo>
                      <a:pt x="55531" y="291846"/>
                      <a:pt x="65342" y="269653"/>
                      <a:pt x="64580" y="309848"/>
                    </a:cubicBezTo>
                    <a:cubicBezTo>
                      <a:pt x="93631" y="287179"/>
                      <a:pt x="112395" y="330041"/>
                      <a:pt x="124778" y="294799"/>
                    </a:cubicBezTo>
                    <a:cubicBezTo>
                      <a:pt x="128588" y="296894"/>
                      <a:pt x="127350" y="310896"/>
                      <a:pt x="127635" y="321088"/>
                    </a:cubicBezTo>
                    <a:cubicBezTo>
                      <a:pt x="138875" y="305467"/>
                      <a:pt x="146018" y="278130"/>
                      <a:pt x="164878" y="284702"/>
                    </a:cubicBezTo>
                    <a:cubicBezTo>
                      <a:pt x="164116" y="306609"/>
                      <a:pt x="152305" y="296323"/>
                      <a:pt x="147828" y="307562"/>
                    </a:cubicBezTo>
                    <a:cubicBezTo>
                      <a:pt x="152971" y="358807"/>
                      <a:pt x="180880" y="262795"/>
                      <a:pt x="177546" y="321469"/>
                    </a:cubicBezTo>
                    <a:cubicBezTo>
                      <a:pt x="182119" y="316611"/>
                      <a:pt x="184023" y="304324"/>
                      <a:pt x="184785" y="288322"/>
                    </a:cubicBezTo>
                    <a:cubicBezTo>
                      <a:pt x="198501" y="284035"/>
                      <a:pt x="190310" y="330517"/>
                      <a:pt x="204121" y="326326"/>
                    </a:cubicBezTo>
                    <a:cubicBezTo>
                      <a:pt x="202502" y="308419"/>
                      <a:pt x="194406" y="307657"/>
                      <a:pt x="201359" y="291370"/>
                    </a:cubicBezTo>
                    <a:cubicBezTo>
                      <a:pt x="206312" y="284131"/>
                      <a:pt x="221742" y="286226"/>
                      <a:pt x="234506" y="297275"/>
                    </a:cubicBezTo>
                    <a:cubicBezTo>
                      <a:pt x="238602" y="273367"/>
                      <a:pt x="245555" y="257461"/>
                      <a:pt x="255175" y="249269"/>
                    </a:cubicBezTo>
                    <a:cubicBezTo>
                      <a:pt x="257175" y="272796"/>
                      <a:pt x="248127" y="264605"/>
                      <a:pt x="244888" y="273272"/>
                    </a:cubicBezTo>
                    <a:cubicBezTo>
                      <a:pt x="251746" y="306229"/>
                      <a:pt x="266224" y="277082"/>
                      <a:pt x="277749" y="304895"/>
                    </a:cubicBezTo>
                    <a:cubicBezTo>
                      <a:pt x="277559" y="278321"/>
                      <a:pt x="286227" y="257842"/>
                      <a:pt x="278606" y="236315"/>
                    </a:cubicBezTo>
                    <a:cubicBezTo>
                      <a:pt x="265938" y="239458"/>
                      <a:pt x="281654" y="272796"/>
                      <a:pt x="264890" y="268319"/>
                    </a:cubicBezTo>
                    <a:cubicBezTo>
                      <a:pt x="259747" y="238792"/>
                      <a:pt x="257366" y="202692"/>
                      <a:pt x="249555" y="179546"/>
                    </a:cubicBezTo>
                    <a:cubicBezTo>
                      <a:pt x="245079" y="184404"/>
                      <a:pt x="243174" y="196786"/>
                      <a:pt x="242507" y="212693"/>
                    </a:cubicBezTo>
                    <a:cubicBezTo>
                      <a:pt x="247174" y="212884"/>
                      <a:pt x="251936" y="212979"/>
                      <a:pt x="252318" y="223075"/>
                    </a:cubicBezTo>
                    <a:cubicBezTo>
                      <a:pt x="216408" y="267652"/>
                      <a:pt x="163449" y="237649"/>
                      <a:pt x="128493" y="278321"/>
                    </a:cubicBezTo>
                    <a:cubicBezTo>
                      <a:pt x="124683" y="276320"/>
                      <a:pt x="126016" y="262128"/>
                      <a:pt x="125635" y="251936"/>
                    </a:cubicBezTo>
                    <a:cubicBezTo>
                      <a:pt x="118110" y="263176"/>
                      <a:pt x="110966" y="275558"/>
                      <a:pt x="98679" y="272986"/>
                    </a:cubicBezTo>
                    <a:cubicBezTo>
                      <a:pt x="86963" y="264414"/>
                      <a:pt x="102680" y="232981"/>
                      <a:pt x="82772" y="235648"/>
                    </a:cubicBezTo>
                    <a:cubicBezTo>
                      <a:pt x="85344" y="246126"/>
                      <a:pt x="86678" y="259461"/>
                      <a:pt x="85249" y="279082"/>
                    </a:cubicBezTo>
                    <a:cubicBezTo>
                      <a:pt x="77820" y="266033"/>
                      <a:pt x="75343" y="241840"/>
                      <a:pt x="69723" y="224599"/>
                    </a:cubicBezTo>
                    <a:cubicBezTo>
                      <a:pt x="68675" y="197453"/>
                      <a:pt x="78486" y="201930"/>
                      <a:pt x="83630" y="192691"/>
                    </a:cubicBezTo>
                    <a:cubicBezTo>
                      <a:pt x="94202" y="195739"/>
                      <a:pt x="97155" y="241078"/>
                      <a:pt x="106299" y="222599"/>
                    </a:cubicBezTo>
                    <a:cubicBezTo>
                      <a:pt x="99918" y="209740"/>
                      <a:pt x="93822" y="196501"/>
                      <a:pt x="97441" y="160687"/>
                    </a:cubicBezTo>
                    <a:cubicBezTo>
                      <a:pt x="100775" y="161449"/>
                      <a:pt x="104013" y="161925"/>
                      <a:pt x="107347" y="162496"/>
                    </a:cubicBezTo>
                    <a:cubicBezTo>
                      <a:pt x="114205" y="165925"/>
                      <a:pt x="107538" y="200311"/>
                      <a:pt x="113157" y="206597"/>
                    </a:cubicBezTo>
                    <a:cubicBezTo>
                      <a:pt x="121730" y="193929"/>
                      <a:pt x="137160" y="220884"/>
                      <a:pt x="143352" y="186214"/>
                    </a:cubicBezTo>
                    <a:cubicBezTo>
                      <a:pt x="127254" y="214693"/>
                      <a:pt x="113538" y="136493"/>
                      <a:pt x="94202" y="151543"/>
                    </a:cubicBezTo>
                    <a:cubicBezTo>
                      <a:pt x="89916" y="145066"/>
                      <a:pt x="88392" y="132112"/>
                      <a:pt x="88297" y="116014"/>
                    </a:cubicBezTo>
                    <a:cubicBezTo>
                      <a:pt x="98775" y="116586"/>
                      <a:pt x="98870" y="140875"/>
                      <a:pt x="111062" y="137446"/>
                    </a:cubicBezTo>
                    <a:cubicBezTo>
                      <a:pt x="110014" y="126016"/>
                      <a:pt x="105442" y="122967"/>
                      <a:pt x="104870" y="110490"/>
                    </a:cubicBezTo>
                    <a:close/>
                    <a:moveTo>
                      <a:pt x="45720" y="91249"/>
                    </a:moveTo>
                    <a:cubicBezTo>
                      <a:pt x="43625" y="40481"/>
                      <a:pt x="73247" y="59626"/>
                      <a:pt x="72104" y="96012"/>
                    </a:cubicBezTo>
                    <a:cubicBezTo>
                      <a:pt x="54769" y="82867"/>
                      <a:pt x="62103" y="80200"/>
                      <a:pt x="45720" y="9124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21" name="Freeform: Shape 74420">
                <a:extLst>
                  <a:ext uri="{FF2B5EF4-FFF2-40B4-BE49-F238E27FC236}">
                    <a16:creationId xmlns:a16="http://schemas.microsoft.com/office/drawing/2014/main" id="{44A82759-AE14-4807-BF81-4A7C403678C1}"/>
                  </a:ext>
                </a:extLst>
              </p:cNvPr>
              <p:cNvSpPr/>
              <p:nvPr/>
            </p:nvSpPr>
            <p:spPr>
              <a:xfrm>
                <a:off x="20117330" y="5049044"/>
                <a:ext cx="14674" cy="61817"/>
              </a:xfrm>
              <a:custGeom>
                <a:avLst/>
                <a:gdLst>
                  <a:gd name="connsiteX0" fmla="*/ 10042 w 14674"/>
                  <a:gd name="connsiteY0" fmla="*/ 61817 h 61817"/>
                  <a:gd name="connsiteX1" fmla="*/ 3470 w 14674"/>
                  <a:gd name="connsiteY1" fmla="*/ 52006 h 61817"/>
                  <a:gd name="connsiteX2" fmla="*/ 13948 w 14674"/>
                  <a:gd name="connsiteY2" fmla="*/ 19621 h 61817"/>
                  <a:gd name="connsiteX3" fmla="*/ 803 w 14674"/>
                  <a:gd name="connsiteY3" fmla="*/ 0 h 61817"/>
                  <a:gd name="connsiteX4" fmla="*/ 137 w 14674"/>
                  <a:gd name="connsiteY4" fmla="*/ 51530 h 61817"/>
                  <a:gd name="connsiteX5" fmla="*/ 10042 w 14674"/>
                  <a:gd name="connsiteY5" fmla="*/ 61817 h 61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74" h="61817">
                    <a:moveTo>
                      <a:pt x="10042" y="61817"/>
                    </a:moveTo>
                    <a:cubicBezTo>
                      <a:pt x="16234" y="56197"/>
                      <a:pt x="8233" y="52197"/>
                      <a:pt x="3470" y="52006"/>
                    </a:cubicBezTo>
                    <a:cubicBezTo>
                      <a:pt x="1089" y="10859"/>
                      <a:pt x="11947" y="29813"/>
                      <a:pt x="13948" y="19621"/>
                    </a:cubicBezTo>
                    <a:cubicBezTo>
                      <a:pt x="17567" y="-5715"/>
                      <a:pt x="6804" y="2953"/>
                      <a:pt x="803" y="0"/>
                    </a:cubicBezTo>
                    <a:cubicBezTo>
                      <a:pt x="7852" y="19336"/>
                      <a:pt x="-1197" y="24194"/>
                      <a:pt x="137" y="51530"/>
                    </a:cubicBezTo>
                    <a:cubicBezTo>
                      <a:pt x="2803" y="56483"/>
                      <a:pt x="5471" y="61341"/>
                      <a:pt x="10042" y="6181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22" name="Freeform: Shape 74421">
                <a:extLst>
                  <a:ext uri="{FF2B5EF4-FFF2-40B4-BE49-F238E27FC236}">
                    <a16:creationId xmlns:a16="http://schemas.microsoft.com/office/drawing/2014/main" id="{0B85B3EC-2E98-4281-BB03-1C6EF7023E7C}"/>
                  </a:ext>
                </a:extLst>
              </p:cNvPr>
              <p:cNvSpPr/>
              <p:nvPr/>
            </p:nvSpPr>
            <p:spPr>
              <a:xfrm>
                <a:off x="20048384" y="6668198"/>
                <a:ext cx="49174" cy="49435"/>
              </a:xfrm>
              <a:custGeom>
                <a:avLst/>
                <a:gdLst>
                  <a:gd name="connsiteX0" fmla="*/ 49175 w 49174"/>
                  <a:gd name="connsiteY0" fmla="*/ 3335 h 49435"/>
                  <a:gd name="connsiteX1" fmla="*/ 26 w 49174"/>
                  <a:gd name="connsiteY1" fmla="*/ 12193 h 49435"/>
                  <a:gd name="connsiteX2" fmla="*/ 16885 w 49174"/>
                  <a:gd name="connsiteY2" fmla="*/ 49436 h 49435"/>
                  <a:gd name="connsiteX3" fmla="*/ 49175 w 49174"/>
                  <a:gd name="connsiteY3" fmla="*/ 3335 h 49435"/>
                </a:gdLst>
                <a:ahLst/>
                <a:cxnLst>
                  <a:cxn ang="0">
                    <a:pos x="connsiteX0" y="connsiteY0"/>
                  </a:cxn>
                  <a:cxn ang="0">
                    <a:pos x="connsiteX1" y="connsiteY1"/>
                  </a:cxn>
                  <a:cxn ang="0">
                    <a:pos x="connsiteX2" y="connsiteY2"/>
                  </a:cxn>
                  <a:cxn ang="0">
                    <a:pos x="connsiteX3" y="connsiteY3"/>
                  </a:cxn>
                </a:cxnLst>
                <a:rect l="l" t="t" r="r" b="b"/>
                <a:pathLst>
                  <a:path w="49174" h="49435">
                    <a:moveTo>
                      <a:pt x="49175" y="3335"/>
                    </a:moveTo>
                    <a:cubicBezTo>
                      <a:pt x="27267" y="-4762"/>
                      <a:pt x="31363" y="3335"/>
                      <a:pt x="26" y="12193"/>
                    </a:cubicBezTo>
                    <a:cubicBezTo>
                      <a:pt x="-1022" y="77154"/>
                      <a:pt x="30029" y="-7714"/>
                      <a:pt x="16885" y="49436"/>
                    </a:cubicBezTo>
                    <a:cubicBezTo>
                      <a:pt x="28982" y="17812"/>
                      <a:pt x="37745" y="31528"/>
                      <a:pt x="49175" y="333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23" name="Freeform: Shape 74422">
                <a:extLst>
                  <a:ext uri="{FF2B5EF4-FFF2-40B4-BE49-F238E27FC236}">
                    <a16:creationId xmlns:a16="http://schemas.microsoft.com/office/drawing/2014/main" id="{07FB2FB3-F082-42E1-814E-A79047C4A544}"/>
                  </a:ext>
                </a:extLst>
              </p:cNvPr>
              <p:cNvSpPr/>
              <p:nvPr/>
            </p:nvSpPr>
            <p:spPr>
              <a:xfrm>
                <a:off x="20069746" y="4264565"/>
                <a:ext cx="46851" cy="52577"/>
              </a:xfrm>
              <a:custGeom>
                <a:avLst/>
                <a:gdLst>
                  <a:gd name="connsiteX0" fmla="*/ 44863 w 46851"/>
                  <a:gd name="connsiteY0" fmla="*/ 52578 h 52577"/>
                  <a:gd name="connsiteX1" fmla="*/ 39052 w 46851"/>
                  <a:gd name="connsiteY1" fmla="*/ 0 h 52577"/>
                  <a:gd name="connsiteX2" fmla="*/ 0 w 46851"/>
                  <a:gd name="connsiteY2" fmla="*/ 1429 h 52577"/>
                  <a:gd name="connsiteX3" fmla="*/ 44863 w 46851"/>
                  <a:gd name="connsiteY3" fmla="*/ 52578 h 52577"/>
                </a:gdLst>
                <a:ahLst/>
                <a:cxnLst>
                  <a:cxn ang="0">
                    <a:pos x="connsiteX0" y="connsiteY0"/>
                  </a:cxn>
                  <a:cxn ang="0">
                    <a:pos x="connsiteX1" y="connsiteY1"/>
                  </a:cxn>
                  <a:cxn ang="0">
                    <a:pos x="connsiteX2" y="connsiteY2"/>
                  </a:cxn>
                  <a:cxn ang="0">
                    <a:pos x="connsiteX3" y="connsiteY3"/>
                  </a:cxn>
                </a:cxnLst>
                <a:rect l="l" t="t" r="r" b="b"/>
                <a:pathLst>
                  <a:path w="46851" h="52577">
                    <a:moveTo>
                      <a:pt x="44863" y="52578"/>
                    </a:moveTo>
                    <a:cubicBezTo>
                      <a:pt x="52388" y="44767"/>
                      <a:pt x="35909" y="24860"/>
                      <a:pt x="39052" y="0"/>
                    </a:cubicBezTo>
                    <a:cubicBezTo>
                      <a:pt x="29527" y="30766"/>
                      <a:pt x="17050" y="-1143"/>
                      <a:pt x="0" y="1429"/>
                    </a:cubicBezTo>
                    <a:cubicBezTo>
                      <a:pt x="10477" y="29146"/>
                      <a:pt x="33338" y="27432"/>
                      <a:pt x="44863" y="5257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24" name="Freeform: Shape 74423">
                <a:extLst>
                  <a:ext uri="{FF2B5EF4-FFF2-40B4-BE49-F238E27FC236}">
                    <a16:creationId xmlns:a16="http://schemas.microsoft.com/office/drawing/2014/main" id="{1B521E75-EA68-4F68-A34E-F480CD9AC72D}"/>
                  </a:ext>
                </a:extLst>
              </p:cNvPr>
              <p:cNvSpPr/>
              <p:nvPr/>
            </p:nvSpPr>
            <p:spPr>
              <a:xfrm>
                <a:off x="20074889" y="5224494"/>
                <a:ext cx="17707" cy="49567"/>
              </a:xfrm>
              <a:custGeom>
                <a:avLst/>
                <a:gdLst>
                  <a:gd name="connsiteX0" fmla="*/ 13621 w 17707"/>
                  <a:gd name="connsiteY0" fmla="*/ 34385 h 49567"/>
                  <a:gd name="connsiteX1" fmla="*/ 14097 w 17707"/>
                  <a:gd name="connsiteY1" fmla="*/ 0 h 49567"/>
                  <a:gd name="connsiteX2" fmla="*/ 0 w 17707"/>
                  <a:gd name="connsiteY2" fmla="*/ 49149 h 49567"/>
                  <a:gd name="connsiteX3" fmla="*/ 13621 w 17707"/>
                  <a:gd name="connsiteY3" fmla="*/ 34385 h 49567"/>
                </a:gdLst>
                <a:ahLst/>
                <a:cxnLst>
                  <a:cxn ang="0">
                    <a:pos x="connsiteX0" y="connsiteY0"/>
                  </a:cxn>
                  <a:cxn ang="0">
                    <a:pos x="connsiteX1" y="connsiteY1"/>
                  </a:cxn>
                  <a:cxn ang="0">
                    <a:pos x="connsiteX2" y="connsiteY2"/>
                  </a:cxn>
                  <a:cxn ang="0">
                    <a:pos x="connsiteX3" y="connsiteY3"/>
                  </a:cxn>
                </a:cxnLst>
                <a:rect l="l" t="t" r="r" b="b"/>
                <a:pathLst>
                  <a:path w="17707" h="49567">
                    <a:moveTo>
                      <a:pt x="13621" y="34385"/>
                    </a:moveTo>
                    <a:cubicBezTo>
                      <a:pt x="22003" y="34480"/>
                      <a:pt x="15050" y="5429"/>
                      <a:pt x="14097" y="0"/>
                    </a:cubicBezTo>
                    <a:cubicBezTo>
                      <a:pt x="7144" y="10096"/>
                      <a:pt x="2381" y="26194"/>
                      <a:pt x="0" y="49149"/>
                    </a:cubicBezTo>
                    <a:cubicBezTo>
                      <a:pt x="6572" y="54673"/>
                      <a:pt x="8382" y="3143"/>
                      <a:pt x="13621" y="3438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25" name="Freeform: Shape 74424">
                <a:extLst>
                  <a:ext uri="{FF2B5EF4-FFF2-40B4-BE49-F238E27FC236}">
                    <a16:creationId xmlns:a16="http://schemas.microsoft.com/office/drawing/2014/main" id="{CC231C65-9B00-4590-BC80-CA619C3B560D}"/>
                  </a:ext>
                </a:extLst>
              </p:cNvPr>
              <p:cNvSpPr/>
              <p:nvPr/>
            </p:nvSpPr>
            <p:spPr>
              <a:xfrm>
                <a:off x="19991546" y="5959088"/>
                <a:ext cx="76879" cy="70364"/>
              </a:xfrm>
              <a:custGeom>
                <a:avLst/>
                <a:gdLst>
                  <a:gd name="connsiteX0" fmla="*/ 10002 w 76879"/>
                  <a:gd name="connsiteY0" fmla="*/ 50552 h 70364"/>
                  <a:gd name="connsiteX1" fmla="*/ 10573 w 76879"/>
                  <a:gd name="connsiteY1" fmla="*/ 16167 h 70364"/>
                  <a:gd name="connsiteX2" fmla="*/ 74772 w 76879"/>
                  <a:gd name="connsiteY2" fmla="*/ 70364 h 70364"/>
                  <a:gd name="connsiteX3" fmla="*/ 44387 w 76879"/>
                  <a:gd name="connsiteY3" fmla="*/ 39313 h 70364"/>
                  <a:gd name="connsiteX4" fmla="*/ 55150 w 76879"/>
                  <a:gd name="connsiteY4" fmla="*/ 15405 h 70364"/>
                  <a:gd name="connsiteX5" fmla="*/ 0 w 76879"/>
                  <a:gd name="connsiteY5" fmla="*/ 31502 h 70364"/>
                  <a:gd name="connsiteX6" fmla="*/ 10002 w 76879"/>
                  <a:gd name="connsiteY6" fmla="*/ 50552 h 70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79" h="70364">
                    <a:moveTo>
                      <a:pt x="10002" y="50552"/>
                    </a:moveTo>
                    <a:cubicBezTo>
                      <a:pt x="18765" y="49981"/>
                      <a:pt x="5525" y="34931"/>
                      <a:pt x="10573" y="16167"/>
                    </a:cubicBezTo>
                    <a:cubicBezTo>
                      <a:pt x="32099" y="41313"/>
                      <a:pt x="54483" y="63601"/>
                      <a:pt x="74772" y="70364"/>
                    </a:cubicBezTo>
                    <a:cubicBezTo>
                      <a:pt x="85630" y="45504"/>
                      <a:pt x="51340" y="51695"/>
                      <a:pt x="44387" y="39313"/>
                    </a:cubicBezTo>
                    <a:cubicBezTo>
                      <a:pt x="42768" y="16643"/>
                      <a:pt x="46292" y="8642"/>
                      <a:pt x="55150" y="15405"/>
                    </a:cubicBezTo>
                    <a:cubicBezTo>
                      <a:pt x="37052" y="5785"/>
                      <a:pt x="5239" y="-20981"/>
                      <a:pt x="0" y="31502"/>
                    </a:cubicBezTo>
                    <a:cubicBezTo>
                      <a:pt x="5905" y="32169"/>
                      <a:pt x="8859" y="39503"/>
                      <a:pt x="10002" y="5055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26" name="Freeform: Shape 74425">
                <a:extLst>
                  <a:ext uri="{FF2B5EF4-FFF2-40B4-BE49-F238E27FC236}">
                    <a16:creationId xmlns:a16="http://schemas.microsoft.com/office/drawing/2014/main" id="{89B4FAC9-FB34-4F38-A55B-2391CA57209A}"/>
                  </a:ext>
                </a:extLst>
              </p:cNvPr>
              <p:cNvSpPr/>
              <p:nvPr/>
            </p:nvSpPr>
            <p:spPr>
              <a:xfrm>
                <a:off x="20072413" y="4705432"/>
                <a:ext cx="13921" cy="63407"/>
              </a:xfrm>
              <a:custGeom>
                <a:avLst/>
                <a:gdLst>
                  <a:gd name="connsiteX0" fmla="*/ 13906 w 13921"/>
                  <a:gd name="connsiteY0" fmla="*/ 10903 h 63407"/>
                  <a:gd name="connsiteX1" fmla="*/ 857 w 13921"/>
                  <a:gd name="connsiteY1" fmla="*/ 45 h 63407"/>
                  <a:gd name="connsiteX2" fmla="*/ 10477 w 13921"/>
                  <a:gd name="connsiteY2" fmla="*/ 18809 h 63407"/>
                  <a:gd name="connsiteX3" fmla="*/ 0 w 13921"/>
                  <a:gd name="connsiteY3" fmla="*/ 60053 h 63407"/>
                  <a:gd name="connsiteX4" fmla="*/ 13906 w 13921"/>
                  <a:gd name="connsiteY4" fmla="*/ 10903 h 634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21" h="63407">
                    <a:moveTo>
                      <a:pt x="13906" y="10903"/>
                    </a:moveTo>
                    <a:cubicBezTo>
                      <a:pt x="8001" y="10903"/>
                      <a:pt x="7144" y="-812"/>
                      <a:pt x="857" y="45"/>
                    </a:cubicBezTo>
                    <a:cubicBezTo>
                      <a:pt x="-953" y="18047"/>
                      <a:pt x="5334" y="17285"/>
                      <a:pt x="10477" y="18809"/>
                    </a:cubicBezTo>
                    <a:cubicBezTo>
                      <a:pt x="8763" y="37954"/>
                      <a:pt x="3047" y="45003"/>
                      <a:pt x="0" y="60053"/>
                    </a:cubicBezTo>
                    <a:cubicBezTo>
                      <a:pt x="3429" y="75007"/>
                      <a:pt x="14382" y="36621"/>
                      <a:pt x="13906" y="1090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27" name="Freeform: Shape 74426">
                <a:extLst>
                  <a:ext uri="{FF2B5EF4-FFF2-40B4-BE49-F238E27FC236}">
                    <a16:creationId xmlns:a16="http://schemas.microsoft.com/office/drawing/2014/main" id="{A016770D-2BCB-44AA-B3A2-AE1046841CC7}"/>
                  </a:ext>
                </a:extLst>
              </p:cNvPr>
              <p:cNvSpPr/>
              <p:nvPr/>
            </p:nvSpPr>
            <p:spPr>
              <a:xfrm>
                <a:off x="19988212" y="6676604"/>
                <a:ext cx="53054" cy="53183"/>
              </a:xfrm>
              <a:custGeom>
                <a:avLst/>
                <a:gdLst>
                  <a:gd name="connsiteX0" fmla="*/ 7048 w 53054"/>
                  <a:gd name="connsiteY0" fmla="*/ 37791 h 53183"/>
                  <a:gd name="connsiteX1" fmla="*/ 34766 w 53054"/>
                  <a:gd name="connsiteY1" fmla="*/ 51221 h 53183"/>
                  <a:gd name="connsiteX2" fmla="*/ 38862 w 53054"/>
                  <a:gd name="connsiteY2" fmla="*/ 17407 h 53183"/>
                  <a:gd name="connsiteX3" fmla="*/ 42100 w 53054"/>
                  <a:gd name="connsiteY3" fmla="*/ 35219 h 53183"/>
                  <a:gd name="connsiteX4" fmla="*/ 53054 w 53054"/>
                  <a:gd name="connsiteY4" fmla="*/ 11311 h 53183"/>
                  <a:gd name="connsiteX5" fmla="*/ 39243 w 53054"/>
                  <a:gd name="connsiteY5" fmla="*/ 357 h 53183"/>
                  <a:gd name="connsiteX6" fmla="*/ 28194 w 53054"/>
                  <a:gd name="connsiteY6" fmla="*/ 32838 h 53183"/>
                  <a:gd name="connsiteX7" fmla="*/ 7430 w 53054"/>
                  <a:gd name="connsiteY7" fmla="*/ 20741 h 53183"/>
                  <a:gd name="connsiteX8" fmla="*/ 0 w 53054"/>
                  <a:gd name="connsiteY8" fmla="*/ 45220 h 53183"/>
                  <a:gd name="connsiteX9" fmla="*/ 7048 w 53054"/>
                  <a:gd name="connsiteY9" fmla="*/ 37791 h 53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054" h="53183">
                    <a:moveTo>
                      <a:pt x="7048" y="37791"/>
                    </a:moveTo>
                    <a:cubicBezTo>
                      <a:pt x="9049" y="74462"/>
                      <a:pt x="29337" y="27504"/>
                      <a:pt x="34766" y="51221"/>
                    </a:cubicBezTo>
                    <a:cubicBezTo>
                      <a:pt x="39529" y="49316"/>
                      <a:pt x="38100" y="30266"/>
                      <a:pt x="38862" y="17407"/>
                    </a:cubicBezTo>
                    <a:cubicBezTo>
                      <a:pt x="42291" y="18264"/>
                      <a:pt x="41434" y="28361"/>
                      <a:pt x="42100" y="35219"/>
                    </a:cubicBezTo>
                    <a:cubicBezTo>
                      <a:pt x="50102" y="39124"/>
                      <a:pt x="46482" y="11026"/>
                      <a:pt x="53054" y="11311"/>
                    </a:cubicBezTo>
                    <a:cubicBezTo>
                      <a:pt x="52674" y="-19074"/>
                      <a:pt x="37338" y="24075"/>
                      <a:pt x="39243" y="357"/>
                    </a:cubicBezTo>
                    <a:cubicBezTo>
                      <a:pt x="34861" y="29028"/>
                      <a:pt x="30385" y="7978"/>
                      <a:pt x="28194" y="32838"/>
                    </a:cubicBezTo>
                    <a:cubicBezTo>
                      <a:pt x="17431" y="37220"/>
                      <a:pt x="15621" y="21884"/>
                      <a:pt x="7430" y="20741"/>
                    </a:cubicBezTo>
                    <a:cubicBezTo>
                      <a:pt x="7334" y="35410"/>
                      <a:pt x="4382" y="42458"/>
                      <a:pt x="0" y="45220"/>
                    </a:cubicBezTo>
                    <a:cubicBezTo>
                      <a:pt x="1905" y="60175"/>
                      <a:pt x="7811" y="51983"/>
                      <a:pt x="7048" y="3779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28" name="Freeform: Shape 74427">
                <a:extLst>
                  <a:ext uri="{FF2B5EF4-FFF2-40B4-BE49-F238E27FC236}">
                    <a16:creationId xmlns:a16="http://schemas.microsoft.com/office/drawing/2014/main" id="{588C2EA8-84D1-4D3C-A13D-D34C94012DD0}"/>
                  </a:ext>
                </a:extLst>
              </p:cNvPr>
              <p:cNvSpPr/>
              <p:nvPr/>
            </p:nvSpPr>
            <p:spPr>
              <a:xfrm>
                <a:off x="20021073" y="4876641"/>
                <a:ext cx="29337" cy="32894"/>
              </a:xfrm>
              <a:custGeom>
                <a:avLst/>
                <a:gdLst>
                  <a:gd name="connsiteX0" fmla="*/ 26479 w 29337"/>
                  <a:gd name="connsiteY0" fmla="*/ 4763 h 32894"/>
                  <a:gd name="connsiteX1" fmla="*/ 0 w 29337"/>
                  <a:gd name="connsiteY1" fmla="*/ 0 h 32894"/>
                  <a:gd name="connsiteX2" fmla="*/ 29337 w 29337"/>
                  <a:gd name="connsiteY2" fmla="*/ 31147 h 32894"/>
                  <a:gd name="connsiteX3" fmla="*/ 22860 w 29337"/>
                  <a:gd name="connsiteY3" fmla="*/ 21336 h 32894"/>
                  <a:gd name="connsiteX4" fmla="*/ 26479 w 29337"/>
                  <a:gd name="connsiteY4" fmla="*/ 4763 h 32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37" h="32894">
                    <a:moveTo>
                      <a:pt x="26479" y="4763"/>
                    </a:moveTo>
                    <a:cubicBezTo>
                      <a:pt x="24765" y="3620"/>
                      <a:pt x="11239" y="16859"/>
                      <a:pt x="0" y="0"/>
                    </a:cubicBezTo>
                    <a:cubicBezTo>
                      <a:pt x="1714" y="44482"/>
                      <a:pt x="14668" y="30861"/>
                      <a:pt x="29337" y="31147"/>
                    </a:cubicBezTo>
                    <a:cubicBezTo>
                      <a:pt x="29337" y="22670"/>
                      <a:pt x="25432" y="23622"/>
                      <a:pt x="22860" y="21336"/>
                    </a:cubicBezTo>
                    <a:cubicBezTo>
                      <a:pt x="23717" y="14573"/>
                      <a:pt x="26384" y="13526"/>
                      <a:pt x="26479" y="476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29" name="Freeform: Shape 74428">
                <a:extLst>
                  <a:ext uri="{FF2B5EF4-FFF2-40B4-BE49-F238E27FC236}">
                    <a16:creationId xmlns:a16="http://schemas.microsoft.com/office/drawing/2014/main" id="{013D3843-5F08-4875-8B76-4CD02692798B}"/>
                  </a:ext>
                </a:extLst>
              </p:cNvPr>
              <p:cNvSpPr/>
              <p:nvPr/>
            </p:nvSpPr>
            <p:spPr>
              <a:xfrm>
                <a:off x="20006404" y="4730909"/>
                <a:ext cx="18650" cy="41740"/>
              </a:xfrm>
              <a:custGeom>
                <a:avLst/>
                <a:gdLst>
                  <a:gd name="connsiteX0" fmla="*/ 16669 w 18650"/>
                  <a:gd name="connsiteY0" fmla="*/ 25717 h 41740"/>
                  <a:gd name="connsiteX1" fmla="*/ 17146 w 18650"/>
                  <a:gd name="connsiteY1" fmla="*/ 0 h 41740"/>
                  <a:gd name="connsiteX2" fmla="*/ 1 w 18650"/>
                  <a:gd name="connsiteY2" fmla="*/ 40005 h 41740"/>
                  <a:gd name="connsiteX3" fmla="*/ 16669 w 18650"/>
                  <a:gd name="connsiteY3" fmla="*/ 25717 h 41740"/>
                </a:gdLst>
                <a:ahLst/>
                <a:cxnLst>
                  <a:cxn ang="0">
                    <a:pos x="connsiteX0" y="connsiteY0"/>
                  </a:cxn>
                  <a:cxn ang="0">
                    <a:pos x="connsiteX1" y="connsiteY1"/>
                  </a:cxn>
                  <a:cxn ang="0">
                    <a:pos x="connsiteX2" y="connsiteY2"/>
                  </a:cxn>
                  <a:cxn ang="0">
                    <a:pos x="connsiteX3" y="connsiteY3"/>
                  </a:cxn>
                </a:cxnLst>
                <a:rect l="l" t="t" r="r" b="b"/>
                <a:pathLst>
                  <a:path w="18650" h="41740">
                    <a:moveTo>
                      <a:pt x="16669" y="25717"/>
                    </a:moveTo>
                    <a:cubicBezTo>
                      <a:pt x="21622" y="22860"/>
                      <a:pt x="15526" y="14478"/>
                      <a:pt x="17146" y="0"/>
                    </a:cubicBezTo>
                    <a:cubicBezTo>
                      <a:pt x="12002" y="15049"/>
                      <a:pt x="-94" y="9811"/>
                      <a:pt x="1" y="40005"/>
                    </a:cubicBezTo>
                    <a:cubicBezTo>
                      <a:pt x="9431" y="51530"/>
                      <a:pt x="12860" y="953"/>
                      <a:pt x="16669" y="2571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30" name="Freeform: Shape 74429">
                <a:extLst>
                  <a:ext uri="{FF2B5EF4-FFF2-40B4-BE49-F238E27FC236}">
                    <a16:creationId xmlns:a16="http://schemas.microsoft.com/office/drawing/2014/main" id="{E6C5A229-5718-4A11-AC2A-039CD9A0B06C}"/>
                  </a:ext>
                </a:extLst>
              </p:cNvPr>
              <p:cNvSpPr/>
              <p:nvPr/>
            </p:nvSpPr>
            <p:spPr>
              <a:xfrm>
                <a:off x="19961161" y="5253354"/>
                <a:ext cx="16603" cy="62639"/>
              </a:xfrm>
              <a:custGeom>
                <a:avLst/>
                <a:gdLst>
                  <a:gd name="connsiteX0" fmla="*/ 12383 w 16603"/>
                  <a:gd name="connsiteY0" fmla="*/ 62485 h 62639"/>
                  <a:gd name="connsiteX1" fmla="*/ 2763 w 16603"/>
                  <a:gd name="connsiteY1" fmla="*/ 34958 h 62639"/>
                  <a:gd name="connsiteX2" fmla="*/ 16574 w 16603"/>
                  <a:gd name="connsiteY2" fmla="*/ 11622 h 62639"/>
                  <a:gd name="connsiteX3" fmla="*/ 0 w 16603"/>
                  <a:gd name="connsiteY3" fmla="*/ 191 h 62639"/>
                  <a:gd name="connsiteX4" fmla="*/ 12383 w 16603"/>
                  <a:gd name="connsiteY4" fmla="*/ 62485 h 62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3" h="62639">
                    <a:moveTo>
                      <a:pt x="12383" y="62485"/>
                    </a:moveTo>
                    <a:cubicBezTo>
                      <a:pt x="12288" y="46292"/>
                      <a:pt x="1429" y="54579"/>
                      <a:pt x="2763" y="34958"/>
                    </a:cubicBezTo>
                    <a:cubicBezTo>
                      <a:pt x="6478" y="14669"/>
                      <a:pt x="17240" y="54484"/>
                      <a:pt x="16574" y="11622"/>
                    </a:cubicBezTo>
                    <a:cubicBezTo>
                      <a:pt x="7049" y="16955"/>
                      <a:pt x="8097" y="-2095"/>
                      <a:pt x="0" y="191"/>
                    </a:cubicBezTo>
                    <a:cubicBezTo>
                      <a:pt x="4668" y="14098"/>
                      <a:pt x="-7525" y="65818"/>
                      <a:pt x="12383" y="6248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31" name="Freeform: Shape 74430">
                <a:extLst>
                  <a:ext uri="{FF2B5EF4-FFF2-40B4-BE49-F238E27FC236}">
                    <a16:creationId xmlns:a16="http://schemas.microsoft.com/office/drawing/2014/main" id="{5ED3BDDD-C84F-47A9-8349-E2DBD3ECB968}"/>
                  </a:ext>
                </a:extLst>
              </p:cNvPr>
              <p:cNvSpPr/>
              <p:nvPr/>
            </p:nvSpPr>
            <p:spPr>
              <a:xfrm>
                <a:off x="19878726" y="6681914"/>
                <a:ext cx="53409" cy="65627"/>
              </a:xfrm>
              <a:custGeom>
                <a:avLst/>
                <a:gdLst>
                  <a:gd name="connsiteX0" fmla="*/ 7283 w 53409"/>
                  <a:gd name="connsiteY0" fmla="*/ 65627 h 65627"/>
                  <a:gd name="connsiteX1" fmla="*/ 25475 w 53409"/>
                  <a:gd name="connsiteY1" fmla="*/ 34195 h 65627"/>
                  <a:gd name="connsiteX2" fmla="*/ 46050 w 53409"/>
                  <a:gd name="connsiteY2" fmla="*/ 54959 h 65627"/>
                  <a:gd name="connsiteX3" fmla="*/ 53384 w 53409"/>
                  <a:gd name="connsiteY3" fmla="*/ 38958 h 65627"/>
                  <a:gd name="connsiteX4" fmla="*/ 26238 w 53409"/>
                  <a:gd name="connsiteY4" fmla="*/ 0 h 65627"/>
                  <a:gd name="connsiteX5" fmla="*/ 1282 w 53409"/>
                  <a:gd name="connsiteY5" fmla="*/ 21527 h 65627"/>
                  <a:gd name="connsiteX6" fmla="*/ 7283 w 53409"/>
                  <a:gd name="connsiteY6" fmla="*/ 65627 h 6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409" h="65627">
                    <a:moveTo>
                      <a:pt x="7283" y="65627"/>
                    </a:moveTo>
                    <a:cubicBezTo>
                      <a:pt x="16998" y="53340"/>
                      <a:pt x="9760" y="38100"/>
                      <a:pt x="25475" y="34195"/>
                    </a:cubicBezTo>
                    <a:cubicBezTo>
                      <a:pt x="27666" y="66104"/>
                      <a:pt x="26333" y="55055"/>
                      <a:pt x="46050" y="54959"/>
                    </a:cubicBezTo>
                    <a:cubicBezTo>
                      <a:pt x="41382" y="39053"/>
                      <a:pt x="43287" y="34862"/>
                      <a:pt x="53384" y="38958"/>
                    </a:cubicBezTo>
                    <a:cubicBezTo>
                      <a:pt x="54431" y="2762"/>
                      <a:pt x="23094" y="54483"/>
                      <a:pt x="26238" y="0"/>
                    </a:cubicBezTo>
                    <a:cubicBezTo>
                      <a:pt x="20713" y="15050"/>
                      <a:pt x="10521" y="44577"/>
                      <a:pt x="1282" y="21527"/>
                    </a:cubicBezTo>
                    <a:cubicBezTo>
                      <a:pt x="-4243" y="6477"/>
                      <a:pt x="10045" y="51625"/>
                      <a:pt x="7283" y="6562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32" name="Freeform: Shape 74431">
                <a:extLst>
                  <a:ext uri="{FF2B5EF4-FFF2-40B4-BE49-F238E27FC236}">
                    <a16:creationId xmlns:a16="http://schemas.microsoft.com/office/drawing/2014/main" id="{C2075517-5491-4237-8A0E-2C550B0CD4C3}"/>
                  </a:ext>
                </a:extLst>
              </p:cNvPr>
              <p:cNvSpPr/>
              <p:nvPr/>
            </p:nvSpPr>
            <p:spPr>
              <a:xfrm>
                <a:off x="19933824" y="2946876"/>
                <a:ext cx="33306" cy="56578"/>
              </a:xfrm>
              <a:custGeom>
                <a:avLst/>
                <a:gdLst>
                  <a:gd name="connsiteX0" fmla="*/ 25146 w 33306"/>
                  <a:gd name="connsiteY0" fmla="*/ 16002 h 56578"/>
                  <a:gd name="connsiteX1" fmla="*/ 27813 w 33306"/>
                  <a:gd name="connsiteY1" fmla="*/ 42386 h 56578"/>
                  <a:gd name="connsiteX2" fmla="*/ 31623 w 33306"/>
                  <a:gd name="connsiteY2" fmla="*/ 0 h 56578"/>
                  <a:gd name="connsiteX3" fmla="*/ 0 w 33306"/>
                  <a:gd name="connsiteY3" fmla="*/ 28384 h 56578"/>
                  <a:gd name="connsiteX4" fmla="*/ 12002 w 33306"/>
                  <a:gd name="connsiteY4" fmla="*/ 56579 h 56578"/>
                  <a:gd name="connsiteX5" fmla="*/ 25146 w 33306"/>
                  <a:gd name="connsiteY5" fmla="*/ 16002 h 56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306" h="56578">
                    <a:moveTo>
                      <a:pt x="25146" y="16002"/>
                    </a:moveTo>
                    <a:cubicBezTo>
                      <a:pt x="28766" y="18002"/>
                      <a:pt x="27527" y="32099"/>
                      <a:pt x="27813" y="42386"/>
                    </a:cubicBezTo>
                    <a:cubicBezTo>
                      <a:pt x="32385" y="32671"/>
                      <a:pt x="35338" y="10954"/>
                      <a:pt x="31623" y="0"/>
                    </a:cubicBezTo>
                    <a:cubicBezTo>
                      <a:pt x="21431" y="10477"/>
                      <a:pt x="14097" y="30004"/>
                      <a:pt x="0" y="28384"/>
                    </a:cubicBezTo>
                    <a:cubicBezTo>
                      <a:pt x="477" y="46196"/>
                      <a:pt x="13716" y="32956"/>
                      <a:pt x="12002" y="56579"/>
                    </a:cubicBezTo>
                    <a:cubicBezTo>
                      <a:pt x="16479" y="43529"/>
                      <a:pt x="21241" y="31147"/>
                      <a:pt x="25146" y="1600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33" name="Freeform: Shape 74432">
                <a:extLst>
                  <a:ext uri="{FF2B5EF4-FFF2-40B4-BE49-F238E27FC236}">
                    <a16:creationId xmlns:a16="http://schemas.microsoft.com/office/drawing/2014/main" id="{EEFB05F3-E58F-43C0-9448-7BC374AD7D42}"/>
                  </a:ext>
                </a:extLst>
              </p:cNvPr>
              <p:cNvSpPr/>
              <p:nvPr/>
            </p:nvSpPr>
            <p:spPr>
              <a:xfrm>
                <a:off x="19870959" y="3136233"/>
                <a:ext cx="40576" cy="45001"/>
              </a:xfrm>
              <a:custGeom>
                <a:avLst/>
                <a:gdLst>
                  <a:gd name="connsiteX0" fmla="*/ 40577 w 40576"/>
                  <a:gd name="connsiteY0" fmla="*/ 41529 h 45001"/>
                  <a:gd name="connsiteX1" fmla="*/ 31337 w 40576"/>
                  <a:gd name="connsiteY1" fmla="*/ 31147 h 45001"/>
                  <a:gd name="connsiteX2" fmla="*/ 34576 w 40576"/>
                  <a:gd name="connsiteY2" fmla="*/ 23146 h 45001"/>
                  <a:gd name="connsiteX3" fmla="*/ 9906 w 40576"/>
                  <a:gd name="connsiteY3" fmla="*/ 1238 h 45001"/>
                  <a:gd name="connsiteX4" fmla="*/ 3620 w 40576"/>
                  <a:gd name="connsiteY4" fmla="*/ 0 h 45001"/>
                  <a:gd name="connsiteX5" fmla="*/ 0 w 40576"/>
                  <a:gd name="connsiteY5" fmla="*/ 25146 h 45001"/>
                  <a:gd name="connsiteX6" fmla="*/ 40577 w 40576"/>
                  <a:gd name="connsiteY6" fmla="*/ 41529 h 45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576" h="45001">
                    <a:moveTo>
                      <a:pt x="40577" y="41529"/>
                    </a:moveTo>
                    <a:cubicBezTo>
                      <a:pt x="40291" y="31337"/>
                      <a:pt x="35052" y="33338"/>
                      <a:pt x="31337" y="31147"/>
                    </a:cubicBezTo>
                    <a:cubicBezTo>
                      <a:pt x="30861" y="23813"/>
                      <a:pt x="32671" y="23336"/>
                      <a:pt x="34576" y="23146"/>
                    </a:cubicBezTo>
                    <a:cubicBezTo>
                      <a:pt x="29337" y="9430"/>
                      <a:pt x="5143" y="51626"/>
                      <a:pt x="9906" y="1238"/>
                    </a:cubicBezTo>
                    <a:cubicBezTo>
                      <a:pt x="7811" y="857"/>
                      <a:pt x="5715" y="381"/>
                      <a:pt x="3620" y="0"/>
                    </a:cubicBezTo>
                    <a:cubicBezTo>
                      <a:pt x="1810" y="6668"/>
                      <a:pt x="95" y="13335"/>
                      <a:pt x="0" y="25146"/>
                    </a:cubicBezTo>
                    <a:cubicBezTo>
                      <a:pt x="14764" y="30290"/>
                      <a:pt x="28480" y="53721"/>
                      <a:pt x="40577" y="4152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34" name="Freeform: Shape 74433">
                <a:extLst>
                  <a:ext uri="{FF2B5EF4-FFF2-40B4-BE49-F238E27FC236}">
                    <a16:creationId xmlns:a16="http://schemas.microsoft.com/office/drawing/2014/main" id="{53903D16-D031-4475-A9BC-7BBB12B811BB}"/>
                  </a:ext>
                </a:extLst>
              </p:cNvPr>
              <p:cNvSpPr/>
              <p:nvPr/>
            </p:nvSpPr>
            <p:spPr>
              <a:xfrm>
                <a:off x="19833907" y="5055330"/>
                <a:ext cx="31238" cy="53404"/>
              </a:xfrm>
              <a:custGeom>
                <a:avLst/>
                <a:gdLst>
                  <a:gd name="connsiteX0" fmla="*/ 30575 w 31238"/>
                  <a:gd name="connsiteY0" fmla="*/ 25813 h 53404"/>
                  <a:gd name="connsiteX1" fmla="*/ 26861 w 31238"/>
                  <a:gd name="connsiteY1" fmla="*/ 42386 h 53404"/>
                  <a:gd name="connsiteX2" fmla="*/ 31052 w 31238"/>
                  <a:gd name="connsiteY2" fmla="*/ 0 h 53404"/>
                  <a:gd name="connsiteX3" fmla="*/ 10954 w 31238"/>
                  <a:gd name="connsiteY3" fmla="*/ 5048 h 53404"/>
                  <a:gd name="connsiteX4" fmla="*/ 0 w 31238"/>
                  <a:gd name="connsiteY4" fmla="*/ 46101 h 53404"/>
                  <a:gd name="connsiteX5" fmla="*/ 30575 w 31238"/>
                  <a:gd name="connsiteY5" fmla="*/ 25813 h 53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238" h="53404">
                    <a:moveTo>
                      <a:pt x="30575" y="25813"/>
                    </a:moveTo>
                    <a:cubicBezTo>
                      <a:pt x="27337" y="25527"/>
                      <a:pt x="27813" y="35909"/>
                      <a:pt x="26861" y="42386"/>
                    </a:cubicBezTo>
                    <a:cubicBezTo>
                      <a:pt x="15240" y="24765"/>
                      <a:pt x="33242" y="19812"/>
                      <a:pt x="31052" y="0"/>
                    </a:cubicBezTo>
                    <a:cubicBezTo>
                      <a:pt x="24670" y="6858"/>
                      <a:pt x="14764" y="43053"/>
                      <a:pt x="10954" y="5048"/>
                    </a:cubicBezTo>
                    <a:cubicBezTo>
                      <a:pt x="6763" y="17145"/>
                      <a:pt x="953" y="24194"/>
                      <a:pt x="0" y="46101"/>
                    </a:cubicBezTo>
                    <a:cubicBezTo>
                      <a:pt x="14478" y="35814"/>
                      <a:pt x="23432" y="80010"/>
                      <a:pt x="30575" y="2581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35" name="Freeform: Shape 74434">
                <a:extLst>
                  <a:ext uri="{FF2B5EF4-FFF2-40B4-BE49-F238E27FC236}">
                    <a16:creationId xmlns:a16="http://schemas.microsoft.com/office/drawing/2014/main" id="{6E6448BC-7A1F-4DF8-8D6E-D41470915D2A}"/>
                  </a:ext>
                </a:extLst>
              </p:cNvPr>
              <p:cNvSpPr/>
              <p:nvPr/>
            </p:nvSpPr>
            <p:spPr>
              <a:xfrm>
                <a:off x="19842766" y="4715954"/>
                <a:ext cx="22040" cy="37814"/>
              </a:xfrm>
              <a:custGeom>
                <a:avLst/>
                <a:gdLst>
                  <a:gd name="connsiteX0" fmla="*/ 2285 w 22040"/>
                  <a:gd name="connsiteY0" fmla="*/ 34290 h 37814"/>
                  <a:gd name="connsiteX1" fmla="*/ 22001 w 22040"/>
                  <a:gd name="connsiteY1" fmla="*/ 37814 h 37814"/>
                  <a:gd name="connsiteX2" fmla="*/ 3047 w 22040"/>
                  <a:gd name="connsiteY2" fmla="*/ 0 h 37814"/>
                  <a:gd name="connsiteX3" fmla="*/ 2285 w 22040"/>
                  <a:gd name="connsiteY3" fmla="*/ 34290 h 37814"/>
                </a:gdLst>
                <a:ahLst/>
                <a:cxnLst>
                  <a:cxn ang="0">
                    <a:pos x="connsiteX0" y="connsiteY0"/>
                  </a:cxn>
                  <a:cxn ang="0">
                    <a:pos x="connsiteX1" y="connsiteY1"/>
                  </a:cxn>
                  <a:cxn ang="0">
                    <a:pos x="connsiteX2" y="connsiteY2"/>
                  </a:cxn>
                  <a:cxn ang="0">
                    <a:pos x="connsiteX3" y="connsiteY3"/>
                  </a:cxn>
                </a:cxnLst>
                <a:rect l="l" t="t" r="r" b="b"/>
                <a:pathLst>
                  <a:path w="22040" h="37814">
                    <a:moveTo>
                      <a:pt x="2285" y="34290"/>
                    </a:moveTo>
                    <a:cubicBezTo>
                      <a:pt x="8857" y="18669"/>
                      <a:pt x="14382" y="33909"/>
                      <a:pt x="22001" y="37814"/>
                    </a:cubicBezTo>
                    <a:cubicBezTo>
                      <a:pt x="22859" y="-5905"/>
                      <a:pt x="9428" y="30385"/>
                      <a:pt x="3047" y="0"/>
                    </a:cubicBezTo>
                    <a:cubicBezTo>
                      <a:pt x="-5525" y="476"/>
                      <a:pt x="7238" y="15621"/>
                      <a:pt x="2285" y="3429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36" name="Freeform: Shape 74435">
                <a:extLst>
                  <a:ext uri="{FF2B5EF4-FFF2-40B4-BE49-F238E27FC236}">
                    <a16:creationId xmlns:a16="http://schemas.microsoft.com/office/drawing/2014/main" id="{AB9B786D-9EE7-41CD-AB46-F8626F971A75}"/>
                  </a:ext>
                </a:extLst>
              </p:cNvPr>
              <p:cNvSpPr/>
              <p:nvPr/>
            </p:nvSpPr>
            <p:spPr>
              <a:xfrm>
                <a:off x="19808475" y="4749006"/>
                <a:ext cx="41814" cy="62388"/>
              </a:xfrm>
              <a:custGeom>
                <a:avLst/>
                <a:gdLst>
                  <a:gd name="connsiteX0" fmla="*/ 28670 w 41814"/>
                  <a:gd name="connsiteY0" fmla="*/ 60103 h 62388"/>
                  <a:gd name="connsiteX1" fmla="*/ 41815 w 41814"/>
                  <a:gd name="connsiteY1" fmla="*/ 62389 h 62388"/>
                  <a:gd name="connsiteX2" fmla="*/ 29909 w 41814"/>
                  <a:gd name="connsiteY2" fmla="*/ 0 h 62388"/>
                  <a:gd name="connsiteX3" fmla="*/ 0 w 41814"/>
                  <a:gd name="connsiteY3" fmla="*/ 11811 h 62388"/>
                  <a:gd name="connsiteX4" fmla="*/ 26289 w 41814"/>
                  <a:gd name="connsiteY4" fmla="*/ 16573 h 62388"/>
                  <a:gd name="connsiteX5" fmla="*/ 28670 w 41814"/>
                  <a:gd name="connsiteY5" fmla="*/ 60103 h 62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814" h="62388">
                    <a:moveTo>
                      <a:pt x="28670" y="60103"/>
                    </a:moveTo>
                    <a:cubicBezTo>
                      <a:pt x="33051" y="60960"/>
                      <a:pt x="37433" y="61722"/>
                      <a:pt x="41815" y="62389"/>
                    </a:cubicBezTo>
                    <a:cubicBezTo>
                      <a:pt x="41529" y="33338"/>
                      <a:pt x="32385" y="24384"/>
                      <a:pt x="29909" y="0"/>
                    </a:cubicBezTo>
                    <a:cubicBezTo>
                      <a:pt x="25908" y="26479"/>
                      <a:pt x="11335" y="-6382"/>
                      <a:pt x="0" y="11811"/>
                    </a:cubicBezTo>
                    <a:cubicBezTo>
                      <a:pt x="3048" y="33052"/>
                      <a:pt x="27717" y="23717"/>
                      <a:pt x="26289" y="16573"/>
                    </a:cubicBezTo>
                    <a:cubicBezTo>
                      <a:pt x="33433" y="16478"/>
                      <a:pt x="27146" y="47339"/>
                      <a:pt x="28670" y="6010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37" name="Freeform: Shape 74436">
                <a:extLst>
                  <a:ext uri="{FF2B5EF4-FFF2-40B4-BE49-F238E27FC236}">
                    <a16:creationId xmlns:a16="http://schemas.microsoft.com/office/drawing/2014/main" id="{9A6745F2-D74B-4655-B5FF-C25627772A7F}"/>
                  </a:ext>
                </a:extLst>
              </p:cNvPr>
              <p:cNvSpPr/>
              <p:nvPr/>
            </p:nvSpPr>
            <p:spPr>
              <a:xfrm>
                <a:off x="19792569" y="5115243"/>
                <a:ext cx="24132" cy="47815"/>
              </a:xfrm>
              <a:custGeom>
                <a:avLst/>
                <a:gdLst>
                  <a:gd name="connsiteX0" fmla="*/ 23622 w 24132"/>
                  <a:gd name="connsiteY0" fmla="*/ 34861 h 47815"/>
                  <a:gd name="connsiteX1" fmla="*/ 21145 w 24132"/>
                  <a:gd name="connsiteY1" fmla="*/ 0 h 47815"/>
                  <a:gd name="connsiteX2" fmla="*/ 0 w 24132"/>
                  <a:gd name="connsiteY2" fmla="*/ 47815 h 47815"/>
                  <a:gd name="connsiteX3" fmla="*/ 23622 w 24132"/>
                  <a:gd name="connsiteY3" fmla="*/ 34861 h 47815"/>
                </a:gdLst>
                <a:ahLst/>
                <a:cxnLst>
                  <a:cxn ang="0">
                    <a:pos x="connsiteX0" y="connsiteY0"/>
                  </a:cxn>
                  <a:cxn ang="0">
                    <a:pos x="connsiteX1" y="connsiteY1"/>
                  </a:cxn>
                  <a:cxn ang="0">
                    <a:pos x="connsiteX2" y="connsiteY2"/>
                  </a:cxn>
                  <a:cxn ang="0">
                    <a:pos x="connsiteX3" y="connsiteY3"/>
                  </a:cxn>
                </a:cxnLst>
                <a:rect l="l" t="t" r="r" b="b"/>
                <a:pathLst>
                  <a:path w="24132" h="47815">
                    <a:moveTo>
                      <a:pt x="23622" y="34861"/>
                    </a:moveTo>
                    <a:cubicBezTo>
                      <a:pt x="25432" y="17145"/>
                      <a:pt x="21907" y="11716"/>
                      <a:pt x="21145" y="0"/>
                    </a:cubicBezTo>
                    <a:cubicBezTo>
                      <a:pt x="4572" y="4667"/>
                      <a:pt x="10477" y="21812"/>
                      <a:pt x="0" y="47815"/>
                    </a:cubicBezTo>
                    <a:cubicBezTo>
                      <a:pt x="7334" y="23050"/>
                      <a:pt x="13525" y="51530"/>
                      <a:pt x="23622" y="3486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38" name="Freeform: Shape 74437">
                <a:extLst>
                  <a:ext uri="{FF2B5EF4-FFF2-40B4-BE49-F238E27FC236}">
                    <a16:creationId xmlns:a16="http://schemas.microsoft.com/office/drawing/2014/main" id="{7A7840D9-E536-4F4A-926D-5E9CA3CFDCA1}"/>
                  </a:ext>
                </a:extLst>
              </p:cNvPr>
              <p:cNvSpPr/>
              <p:nvPr/>
            </p:nvSpPr>
            <p:spPr>
              <a:xfrm>
                <a:off x="19771232" y="4773962"/>
                <a:ext cx="24071" cy="58769"/>
              </a:xfrm>
              <a:custGeom>
                <a:avLst/>
                <a:gdLst>
                  <a:gd name="connsiteX0" fmla="*/ 22575 w 24071"/>
                  <a:gd name="connsiteY0" fmla="*/ 53245 h 58769"/>
                  <a:gd name="connsiteX1" fmla="*/ 13907 w 24071"/>
                  <a:gd name="connsiteY1" fmla="*/ 0 h 58769"/>
                  <a:gd name="connsiteX2" fmla="*/ 13526 w 24071"/>
                  <a:gd name="connsiteY2" fmla="*/ 17050 h 58769"/>
                  <a:gd name="connsiteX3" fmla="*/ 0 w 24071"/>
                  <a:gd name="connsiteY3" fmla="*/ 31718 h 58769"/>
                  <a:gd name="connsiteX4" fmla="*/ 5906 w 24071"/>
                  <a:gd name="connsiteY4" fmla="*/ 58769 h 58769"/>
                  <a:gd name="connsiteX5" fmla="*/ 22575 w 24071"/>
                  <a:gd name="connsiteY5" fmla="*/ 53245 h 58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71" h="58769">
                    <a:moveTo>
                      <a:pt x="22575" y="53245"/>
                    </a:moveTo>
                    <a:cubicBezTo>
                      <a:pt x="28099" y="61531"/>
                      <a:pt x="16764" y="9525"/>
                      <a:pt x="13907" y="0"/>
                    </a:cubicBezTo>
                    <a:cubicBezTo>
                      <a:pt x="9049" y="2858"/>
                      <a:pt x="14097" y="7525"/>
                      <a:pt x="13526" y="17050"/>
                    </a:cubicBezTo>
                    <a:cubicBezTo>
                      <a:pt x="9906" y="45339"/>
                      <a:pt x="6191" y="16669"/>
                      <a:pt x="0" y="31718"/>
                    </a:cubicBezTo>
                    <a:cubicBezTo>
                      <a:pt x="1905" y="40862"/>
                      <a:pt x="7334" y="42005"/>
                      <a:pt x="5906" y="58769"/>
                    </a:cubicBezTo>
                    <a:cubicBezTo>
                      <a:pt x="7430" y="49530"/>
                      <a:pt x="19812" y="28480"/>
                      <a:pt x="22575" y="5324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39" name="Freeform: Shape 74438">
                <a:extLst>
                  <a:ext uri="{FF2B5EF4-FFF2-40B4-BE49-F238E27FC236}">
                    <a16:creationId xmlns:a16="http://schemas.microsoft.com/office/drawing/2014/main" id="{26317888-C19A-457D-BB4C-04BD3AEE01AE}"/>
                  </a:ext>
                </a:extLst>
              </p:cNvPr>
              <p:cNvSpPr/>
              <p:nvPr/>
            </p:nvSpPr>
            <p:spPr>
              <a:xfrm>
                <a:off x="19720560" y="5080188"/>
                <a:ext cx="30004" cy="24576"/>
              </a:xfrm>
              <a:custGeom>
                <a:avLst/>
                <a:gdLst>
                  <a:gd name="connsiteX0" fmla="*/ 30003 w 30004"/>
                  <a:gd name="connsiteY0" fmla="*/ 23434 h 24576"/>
                  <a:gd name="connsiteX1" fmla="*/ 571 w 30004"/>
                  <a:gd name="connsiteY1" fmla="*/ 669 h 24576"/>
                  <a:gd name="connsiteX2" fmla="*/ 30003 w 30004"/>
                  <a:gd name="connsiteY2" fmla="*/ 23434 h 24576"/>
                </a:gdLst>
                <a:ahLst/>
                <a:cxnLst>
                  <a:cxn ang="0">
                    <a:pos x="connsiteX0" y="connsiteY0"/>
                  </a:cxn>
                  <a:cxn ang="0">
                    <a:pos x="connsiteX1" y="connsiteY1"/>
                  </a:cxn>
                  <a:cxn ang="0">
                    <a:pos x="connsiteX2" y="connsiteY2"/>
                  </a:cxn>
                </a:cxnLst>
                <a:rect l="l" t="t" r="r" b="b"/>
                <a:pathLst>
                  <a:path w="30004" h="24576">
                    <a:moveTo>
                      <a:pt x="30003" y="23434"/>
                    </a:moveTo>
                    <a:cubicBezTo>
                      <a:pt x="20288" y="1908"/>
                      <a:pt x="22574" y="-1807"/>
                      <a:pt x="571" y="669"/>
                    </a:cubicBezTo>
                    <a:cubicBezTo>
                      <a:pt x="-4858" y="5622"/>
                      <a:pt x="30194" y="30102"/>
                      <a:pt x="30003" y="2343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40" name="Freeform: Shape 74439">
                <a:extLst>
                  <a:ext uri="{FF2B5EF4-FFF2-40B4-BE49-F238E27FC236}">
                    <a16:creationId xmlns:a16="http://schemas.microsoft.com/office/drawing/2014/main" id="{8970F46C-0A48-4E34-A2A9-1DC7970D2C0E}"/>
                  </a:ext>
                </a:extLst>
              </p:cNvPr>
              <p:cNvSpPr/>
              <p:nvPr/>
            </p:nvSpPr>
            <p:spPr>
              <a:xfrm>
                <a:off x="19728577" y="5143913"/>
                <a:ext cx="9756" cy="60769"/>
              </a:xfrm>
              <a:custGeom>
                <a:avLst/>
                <a:gdLst>
                  <a:gd name="connsiteX0" fmla="*/ 9414 w 9756"/>
                  <a:gd name="connsiteY0" fmla="*/ 60770 h 60769"/>
                  <a:gd name="connsiteX1" fmla="*/ 7604 w 9756"/>
                  <a:gd name="connsiteY1" fmla="*/ 0 h 60769"/>
                  <a:gd name="connsiteX2" fmla="*/ 2747 w 9756"/>
                  <a:gd name="connsiteY2" fmla="*/ 59531 h 60769"/>
                  <a:gd name="connsiteX3" fmla="*/ 9414 w 9756"/>
                  <a:gd name="connsiteY3" fmla="*/ 60770 h 60769"/>
                </a:gdLst>
                <a:ahLst/>
                <a:cxnLst>
                  <a:cxn ang="0">
                    <a:pos x="connsiteX0" y="connsiteY0"/>
                  </a:cxn>
                  <a:cxn ang="0">
                    <a:pos x="connsiteX1" y="connsiteY1"/>
                  </a:cxn>
                  <a:cxn ang="0">
                    <a:pos x="connsiteX2" y="connsiteY2"/>
                  </a:cxn>
                  <a:cxn ang="0">
                    <a:pos x="connsiteX3" y="connsiteY3"/>
                  </a:cxn>
                </a:cxnLst>
                <a:rect l="l" t="t" r="r" b="b"/>
                <a:pathLst>
                  <a:path w="9756" h="60769">
                    <a:moveTo>
                      <a:pt x="9414" y="60770"/>
                    </a:moveTo>
                    <a:cubicBezTo>
                      <a:pt x="10938" y="54102"/>
                      <a:pt x="6842" y="16002"/>
                      <a:pt x="7604" y="0"/>
                    </a:cubicBezTo>
                    <a:cubicBezTo>
                      <a:pt x="460" y="5810"/>
                      <a:pt x="-2683" y="43529"/>
                      <a:pt x="2747" y="59531"/>
                    </a:cubicBezTo>
                    <a:cubicBezTo>
                      <a:pt x="5794" y="54769"/>
                      <a:pt x="8937" y="50292"/>
                      <a:pt x="9414" y="6077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41" name="Freeform: Shape 74440">
                <a:extLst>
                  <a:ext uri="{FF2B5EF4-FFF2-40B4-BE49-F238E27FC236}">
                    <a16:creationId xmlns:a16="http://schemas.microsoft.com/office/drawing/2014/main" id="{AAC6ECB8-63A1-49F5-83BA-8746A585E30D}"/>
                  </a:ext>
                </a:extLst>
              </p:cNvPr>
              <p:cNvSpPr/>
              <p:nvPr/>
            </p:nvSpPr>
            <p:spPr>
              <a:xfrm>
                <a:off x="19648036" y="5034558"/>
                <a:ext cx="14420" cy="68873"/>
              </a:xfrm>
              <a:custGeom>
                <a:avLst/>
                <a:gdLst>
                  <a:gd name="connsiteX0" fmla="*/ 14421 w 14420"/>
                  <a:gd name="connsiteY0" fmla="*/ 865 h 68873"/>
                  <a:gd name="connsiteX1" fmla="*/ 9182 w 14420"/>
                  <a:gd name="connsiteY1" fmla="*/ 68873 h 68873"/>
                  <a:gd name="connsiteX2" fmla="*/ 14421 w 14420"/>
                  <a:gd name="connsiteY2" fmla="*/ 865 h 68873"/>
                </a:gdLst>
                <a:ahLst/>
                <a:cxnLst>
                  <a:cxn ang="0">
                    <a:pos x="connsiteX0" y="connsiteY0"/>
                  </a:cxn>
                  <a:cxn ang="0">
                    <a:pos x="connsiteX1" y="connsiteY1"/>
                  </a:cxn>
                  <a:cxn ang="0">
                    <a:pos x="connsiteX2" y="connsiteY2"/>
                  </a:cxn>
                </a:cxnLst>
                <a:rect l="l" t="t" r="r" b="b"/>
                <a:pathLst>
                  <a:path w="14420" h="68873">
                    <a:moveTo>
                      <a:pt x="14421" y="865"/>
                    </a:moveTo>
                    <a:cubicBezTo>
                      <a:pt x="-819" y="-8755"/>
                      <a:pt x="-6153" y="64968"/>
                      <a:pt x="9182" y="68873"/>
                    </a:cubicBezTo>
                    <a:cubicBezTo>
                      <a:pt x="14136" y="39727"/>
                      <a:pt x="-2152" y="23725"/>
                      <a:pt x="14421" y="86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42" name="Freeform: Shape 74441">
                <a:extLst>
                  <a:ext uri="{FF2B5EF4-FFF2-40B4-BE49-F238E27FC236}">
                    <a16:creationId xmlns:a16="http://schemas.microsoft.com/office/drawing/2014/main" id="{E68FCFCC-C8B4-4378-BC64-93656157C70D}"/>
                  </a:ext>
                </a:extLst>
              </p:cNvPr>
              <p:cNvSpPr/>
              <p:nvPr/>
            </p:nvSpPr>
            <p:spPr>
              <a:xfrm>
                <a:off x="19644538" y="2278397"/>
                <a:ext cx="64876" cy="35161"/>
              </a:xfrm>
              <a:custGeom>
                <a:avLst/>
                <a:gdLst>
                  <a:gd name="connsiteX0" fmla="*/ 44208 w 64876"/>
                  <a:gd name="connsiteY0" fmla="*/ 10587 h 35161"/>
                  <a:gd name="connsiteX1" fmla="*/ 64877 w 64876"/>
                  <a:gd name="connsiteY1" fmla="*/ 14969 h 35161"/>
                  <a:gd name="connsiteX2" fmla="*/ 32206 w 64876"/>
                  <a:gd name="connsiteY2" fmla="*/ 16683 h 35161"/>
                  <a:gd name="connsiteX3" fmla="*/ 14490 w 64876"/>
                  <a:gd name="connsiteY3" fmla="*/ 12968 h 35161"/>
                  <a:gd name="connsiteX4" fmla="*/ 37636 w 64876"/>
                  <a:gd name="connsiteY4" fmla="*/ 35162 h 35161"/>
                  <a:gd name="connsiteX5" fmla="*/ 44208 w 64876"/>
                  <a:gd name="connsiteY5" fmla="*/ 10587 h 35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876" h="35161">
                    <a:moveTo>
                      <a:pt x="44208" y="10587"/>
                    </a:moveTo>
                    <a:cubicBezTo>
                      <a:pt x="48590" y="23827"/>
                      <a:pt x="54685" y="41162"/>
                      <a:pt x="64877" y="14969"/>
                    </a:cubicBezTo>
                    <a:cubicBezTo>
                      <a:pt x="52875" y="-13130"/>
                      <a:pt x="44113" y="4777"/>
                      <a:pt x="32206" y="16683"/>
                    </a:cubicBezTo>
                    <a:cubicBezTo>
                      <a:pt x="43160" y="-12463"/>
                      <a:pt x="-29992" y="8111"/>
                      <a:pt x="14490" y="12968"/>
                    </a:cubicBezTo>
                    <a:cubicBezTo>
                      <a:pt x="22205" y="37543"/>
                      <a:pt x="31349" y="16778"/>
                      <a:pt x="37636" y="35162"/>
                    </a:cubicBezTo>
                    <a:cubicBezTo>
                      <a:pt x="40588" y="29447"/>
                      <a:pt x="42589" y="20398"/>
                      <a:pt x="44208" y="1058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43" name="Freeform: Shape 74442">
                <a:extLst>
                  <a:ext uri="{FF2B5EF4-FFF2-40B4-BE49-F238E27FC236}">
                    <a16:creationId xmlns:a16="http://schemas.microsoft.com/office/drawing/2014/main" id="{E980708E-1601-435F-B0A9-9A7519DE2543}"/>
                  </a:ext>
                </a:extLst>
              </p:cNvPr>
              <p:cNvSpPr/>
              <p:nvPr/>
            </p:nvSpPr>
            <p:spPr>
              <a:xfrm>
                <a:off x="19589781" y="5104873"/>
                <a:ext cx="37052" cy="38617"/>
              </a:xfrm>
              <a:custGeom>
                <a:avLst/>
                <a:gdLst>
                  <a:gd name="connsiteX0" fmla="*/ 37052 w 37052"/>
                  <a:gd name="connsiteY0" fmla="*/ 10179 h 38617"/>
                  <a:gd name="connsiteX1" fmla="*/ 0 w 37052"/>
                  <a:gd name="connsiteY1" fmla="*/ 20466 h 38617"/>
                  <a:gd name="connsiteX2" fmla="*/ 37052 w 37052"/>
                  <a:gd name="connsiteY2" fmla="*/ 10179 h 38617"/>
                </a:gdLst>
                <a:ahLst/>
                <a:cxnLst>
                  <a:cxn ang="0">
                    <a:pos x="connsiteX0" y="connsiteY0"/>
                  </a:cxn>
                  <a:cxn ang="0">
                    <a:pos x="connsiteX1" y="connsiteY1"/>
                  </a:cxn>
                  <a:cxn ang="0">
                    <a:pos x="connsiteX2" y="connsiteY2"/>
                  </a:cxn>
                </a:cxnLst>
                <a:rect l="l" t="t" r="r" b="b"/>
                <a:pathLst>
                  <a:path w="37052" h="38617">
                    <a:moveTo>
                      <a:pt x="37052" y="10179"/>
                    </a:moveTo>
                    <a:cubicBezTo>
                      <a:pt x="24003" y="-25444"/>
                      <a:pt x="20003" y="45898"/>
                      <a:pt x="0" y="20466"/>
                    </a:cubicBezTo>
                    <a:cubicBezTo>
                      <a:pt x="8573" y="68186"/>
                      <a:pt x="23527" y="6274"/>
                      <a:pt x="37052" y="10179"/>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44" name="Freeform: Shape 74443">
                <a:extLst>
                  <a:ext uri="{FF2B5EF4-FFF2-40B4-BE49-F238E27FC236}">
                    <a16:creationId xmlns:a16="http://schemas.microsoft.com/office/drawing/2014/main" id="{ACE69401-F696-46DB-9817-ED867C0A2261}"/>
                  </a:ext>
                </a:extLst>
              </p:cNvPr>
              <p:cNvSpPr/>
              <p:nvPr/>
            </p:nvSpPr>
            <p:spPr>
              <a:xfrm>
                <a:off x="19464880" y="6848030"/>
                <a:ext cx="27080" cy="102965"/>
              </a:xfrm>
              <a:custGeom>
                <a:avLst/>
                <a:gdLst>
                  <a:gd name="connsiteX0" fmla="*/ 27080 w 27080"/>
                  <a:gd name="connsiteY0" fmla="*/ 20955 h 102965"/>
                  <a:gd name="connsiteX1" fmla="*/ 6506 w 27080"/>
                  <a:gd name="connsiteY1" fmla="*/ 0 h 102965"/>
                  <a:gd name="connsiteX2" fmla="*/ 2601 w 27080"/>
                  <a:gd name="connsiteY2" fmla="*/ 102965 h 102965"/>
                  <a:gd name="connsiteX3" fmla="*/ 13650 w 27080"/>
                  <a:gd name="connsiteY3" fmla="*/ 96298 h 102965"/>
                  <a:gd name="connsiteX4" fmla="*/ 1363 w 27080"/>
                  <a:gd name="connsiteY4" fmla="*/ 42386 h 102965"/>
                  <a:gd name="connsiteX5" fmla="*/ 27080 w 27080"/>
                  <a:gd name="connsiteY5" fmla="*/ 20955 h 102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80" h="102965">
                    <a:moveTo>
                      <a:pt x="27080" y="20955"/>
                    </a:moveTo>
                    <a:cubicBezTo>
                      <a:pt x="24032" y="6096"/>
                      <a:pt x="12411" y="9144"/>
                      <a:pt x="6506" y="0"/>
                    </a:cubicBezTo>
                    <a:cubicBezTo>
                      <a:pt x="-5400" y="38671"/>
                      <a:pt x="2696" y="71533"/>
                      <a:pt x="2601" y="102965"/>
                    </a:cubicBezTo>
                    <a:cubicBezTo>
                      <a:pt x="5649" y="98965"/>
                      <a:pt x="8696" y="95059"/>
                      <a:pt x="13650" y="96298"/>
                    </a:cubicBezTo>
                    <a:cubicBezTo>
                      <a:pt x="1743" y="94202"/>
                      <a:pt x="15174" y="40291"/>
                      <a:pt x="1363" y="42386"/>
                    </a:cubicBezTo>
                    <a:cubicBezTo>
                      <a:pt x="8887" y="23432"/>
                      <a:pt x="11554" y="28575"/>
                      <a:pt x="27080" y="2095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45" name="Freeform: Shape 74444">
                <a:extLst>
                  <a:ext uri="{FF2B5EF4-FFF2-40B4-BE49-F238E27FC236}">
                    <a16:creationId xmlns:a16="http://schemas.microsoft.com/office/drawing/2014/main" id="{F2FEB734-CEC5-4BCC-80AD-ADA4A72AA045}"/>
                  </a:ext>
                </a:extLst>
              </p:cNvPr>
              <p:cNvSpPr/>
              <p:nvPr/>
            </p:nvSpPr>
            <p:spPr>
              <a:xfrm>
                <a:off x="19062287" y="7166451"/>
                <a:ext cx="26289" cy="43525"/>
              </a:xfrm>
              <a:custGeom>
                <a:avLst/>
                <a:gdLst>
                  <a:gd name="connsiteX0" fmla="*/ 26289 w 26289"/>
                  <a:gd name="connsiteY0" fmla="*/ 19621 h 43525"/>
                  <a:gd name="connsiteX1" fmla="*/ 12764 w 26289"/>
                  <a:gd name="connsiteY1" fmla="*/ 0 h 43525"/>
                  <a:gd name="connsiteX2" fmla="*/ 15907 w 26289"/>
                  <a:gd name="connsiteY2" fmla="*/ 9144 h 43525"/>
                  <a:gd name="connsiteX3" fmla="*/ 0 w 26289"/>
                  <a:gd name="connsiteY3" fmla="*/ 32195 h 43525"/>
                  <a:gd name="connsiteX4" fmla="*/ 26289 w 26289"/>
                  <a:gd name="connsiteY4" fmla="*/ 19621 h 43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89" h="43525">
                    <a:moveTo>
                      <a:pt x="26289" y="19621"/>
                    </a:moveTo>
                    <a:cubicBezTo>
                      <a:pt x="24575" y="7620"/>
                      <a:pt x="19431" y="2286"/>
                      <a:pt x="12764" y="0"/>
                    </a:cubicBezTo>
                    <a:cubicBezTo>
                      <a:pt x="11621" y="7048"/>
                      <a:pt x="13716" y="8191"/>
                      <a:pt x="15907" y="9144"/>
                    </a:cubicBezTo>
                    <a:cubicBezTo>
                      <a:pt x="13907" y="26575"/>
                      <a:pt x="5239" y="24575"/>
                      <a:pt x="0" y="32195"/>
                    </a:cubicBezTo>
                    <a:cubicBezTo>
                      <a:pt x="9240" y="68485"/>
                      <a:pt x="12954" y="4667"/>
                      <a:pt x="26289" y="1962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46" name="Freeform: Shape 74445">
                <a:extLst>
                  <a:ext uri="{FF2B5EF4-FFF2-40B4-BE49-F238E27FC236}">
                    <a16:creationId xmlns:a16="http://schemas.microsoft.com/office/drawing/2014/main" id="{11302ECC-D8F5-40B4-A3C2-273271F40EC9}"/>
                  </a:ext>
                </a:extLst>
              </p:cNvPr>
              <p:cNvSpPr/>
              <p:nvPr/>
            </p:nvSpPr>
            <p:spPr>
              <a:xfrm>
                <a:off x="18765012" y="7637749"/>
                <a:ext cx="139875" cy="60578"/>
              </a:xfrm>
              <a:custGeom>
                <a:avLst/>
                <a:gdLst>
                  <a:gd name="connsiteX0" fmla="*/ 89154 w 139875"/>
                  <a:gd name="connsiteY0" fmla="*/ 8381 h 60578"/>
                  <a:gd name="connsiteX1" fmla="*/ 0 w 139875"/>
                  <a:gd name="connsiteY1" fmla="*/ 26670 h 60578"/>
                  <a:gd name="connsiteX2" fmla="*/ 89535 w 139875"/>
                  <a:gd name="connsiteY2" fmla="*/ 60579 h 60578"/>
                  <a:gd name="connsiteX3" fmla="*/ 95059 w 139875"/>
                  <a:gd name="connsiteY3" fmla="*/ 35623 h 60578"/>
                  <a:gd name="connsiteX4" fmla="*/ 138303 w 139875"/>
                  <a:gd name="connsiteY4" fmla="*/ 17526 h 60578"/>
                  <a:gd name="connsiteX5" fmla="*/ 120015 w 139875"/>
                  <a:gd name="connsiteY5" fmla="*/ 5524 h 60578"/>
                  <a:gd name="connsiteX6" fmla="*/ 89821 w 139875"/>
                  <a:gd name="connsiteY6" fmla="*/ 0 h 60578"/>
                  <a:gd name="connsiteX7" fmla="*/ 89154 w 139875"/>
                  <a:gd name="connsiteY7" fmla="*/ 8381 h 60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875" h="60578">
                    <a:moveTo>
                      <a:pt x="89154" y="8381"/>
                    </a:moveTo>
                    <a:cubicBezTo>
                      <a:pt x="73247" y="77438"/>
                      <a:pt x="27717" y="-1048"/>
                      <a:pt x="0" y="26670"/>
                    </a:cubicBezTo>
                    <a:cubicBezTo>
                      <a:pt x="17907" y="31528"/>
                      <a:pt x="58960" y="48863"/>
                      <a:pt x="89535" y="60579"/>
                    </a:cubicBezTo>
                    <a:cubicBezTo>
                      <a:pt x="93440" y="44862"/>
                      <a:pt x="101251" y="56769"/>
                      <a:pt x="95059" y="35623"/>
                    </a:cubicBezTo>
                    <a:cubicBezTo>
                      <a:pt x="117348" y="27813"/>
                      <a:pt x="147066" y="75152"/>
                      <a:pt x="138303" y="17526"/>
                    </a:cubicBezTo>
                    <a:cubicBezTo>
                      <a:pt x="131730" y="42196"/>
                      <a:pt x="121729" y="28956"/>
                      <a:pt x="120015" y="5524"/>
                    </a:cubicBezTo>
                    <a:cubicBezTo>
                      <a:pt x="104870" y="14668"/>
                      <a:pt x="96869" y="42100"/>
                      <a:pt x="89821" y="0"/>
                    </a:cubicBezTo>
                    <a:cubicBezTo>
                      <a:pt x="85344" y="571"/>
                      <a:pt x="87058" y="8001"/>
                      <a:pt x="89154" y="838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47" name="Freeform: Shape 74446">
                <a:extLst>
                  <a:ext uri="{FF2B5EF4-FFF2-40B4-BE49-F238E27FC236}">
                    <a16:creationId xmlns:a16="http://schemas.microsoft.com/office/drawing/2014/main" id="{FCEB4A06-C971-4CD7-A812-62DBBCCAB9BF}"/>
                  </a:ext>
                </a:extLst>
              </p:cNvPr>
              <p:cNvSpPr/>
              <p:nvPr/>
            </p:nvSpPr>
            <p:spPr>
              <a:xfrm>
                <a:off x="19018853" y="2248694"/>
                <a:ext cx="192881" cy="116395"/>
              </a:xfrm>
              <a:custGeom>
                <a:avLst/>
                <a:gdLst>
                  <a:gd name="connsiteX0" fmla="*/ 184595 w 192881"/>
                  <a:gd name="connsiteY0" fmla="*/ 116396 h 116395"/>
                  <a:gd name="connsiteX1" fmla="*/ 192881 w 192881"/>
                  <a:gd name="connsiteY1" fmla="*/ 5525 h 116395"/>
                  <a:gd name="connsiteX2" fmla="*/ 130112 w 192881"/>
                  <a:gd name="connsiteY2" fmla="*/ 0 h 116395"/>
                  <a:gd name="connsiteX3" fmla="*/ 40577 w 192881"/>
                  <a:gd name="connsiteY3" fmla="*/ 4191 h 116395"/>
                  <a:gd name="connsiteX4" fmla="*/ 0 w 192881"/>
                  <a:gd name="connsiteY4" fmla="*/ 29051 h 116395"/>
                  <a:gd name="connsiteX5" fmla="*/ 61151 w 192881"/>
                  <a:gd name="connsiteY5" fmla="*/ 35338 h 116395"/>
                  <a:gd name="connsiteX6" fmla="*/ 57436 w 192881"/>
                  <a:gd name="connsiteY6" fmla="*/ 51816 h 116395"/>
                  <a:gd name="connsiteX7" fmla="*/ 115538 w 192881"/>
                  <a:gd name="connsiteY7" fmla="*/ 66008 h 116395"/>
                  <a:gd name="connsiteX8" fmla="*/ 109538 w 192881"/>
                  <a:gd name="connsiteY8" fmla="*/ 73152 h 116395"/>
                  <a:gd name="connsiteX9" fmla="*/ 184595 w 192881"/>
                  <a:gd name="connsiteY9" fmla="*/ 116396 h 116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2881" h="116395">
                    <a:moveTo>
                      <a:pt x="184595" y="116396"/>
                    </a:moveTo>
                    <a:cubicBezTo>
                      <a:pt x="164688" y="73628"/>
                      <a:pt x="181261" y="24955"/>
                      <a:pt x="192881" y="5525"/>
                    </a:cubicBezTo>
                    <a:cubicBezTo>
                      <a:pt x="178594" y="22289"/>
                      <a:pt x="144685" y="52578"/>
                      <a:pt x="130112" y="0"/>
                    </a:cubicBezTo>
                    <a:cubicBezTo>
                      <a:pt x="100299" y="40100"/>
                      <a:pt x="67246" y="-5620"/>
                      <a:pt x="40577" y="4191"/>
                    </a:cubicBezTo>
                    <a:cubicBezTo>
                      <a:pt x="34576" y="52769"/>
                      <a:pt x="15430" y="5905"/>
                      <a:pt x="0" y="29051"/>
                    </a:cubicBezTo>
                    <a:cubicBezTo>
                      <a:pt x="12859" y="79343"/>
                      <a:pt x="38671" y="14859"/>
                      <a:pt x="61151" y="35338"/>
                    </a:cubicBezTo>
                    <a:cubicBezTo>
                      <a:pt x="61056" y="45434"/>
                      <a:pt x="59722" y="50482"/>
                      <a:pt x="57436" y="51816"/>
                    </a:cubicBezTo>
                    <a:cubicBezTo>
                      <a:pt x="71628" y="54578"/>
                      <a:pt x="95536" y="56769"/>
                      <a:pt x="115538" y="66008"/>
                    </a:cubicBezTo>
                    <a:cubicBezTo>
                      <a:pt x="115062" y="74200"/>
                      <a:pt x="111823" y="71723"/>
                      <a:pt x="109538" y="73152"/>
                    </a:cubicBezTo>
                    <a:cubicBezTo>
                      <a:pt x="129730" y="85058"/>
                      <a:pt x="159448" y="86868"/>
                      <a:pt x="184595" y="11639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48" name="Freeform: Shape 74447">
                <a:extLst>
                  <a:ext uri="{FF2B5EF4-FFF2-40B4-BE49-F238E27FC236}">
                    <a16:creationId xmlns:a16="http://schemas.microsoft.com/office/drawing/2014/main" id="{14BFFB5D-42B6-4708-89D6-6D6335B1E33E}"/>
                  </a:ext>
                </a:extLst>
              </p:cNvPr>
              <p:cNvSpPr/>
              <p:nvPr/>
            </p:nvSpPr>
            <p:spPr>
              <a:xfrm>
                <a:off x="18969226" y="2241678"/>
                <a:ext cx="46102" cy="55973"/>
              </a:xfrm>
              <a:custGeom>
                <a:avLst/>
                <a:gdLst>
                  <a:gd name="connsiteX0" fmla="*/ 46103 w 46102"/>
                  <a:gd name="connsiteY0" fmla="*/ 538 h 55973"/>
                  <a:gd name="connsiteX1" fmla="*/ 42865 w 46102"/>
                  <a:gd name="connsiteY1" fmla="*/ 8539 h 55973"/>
                  <a:gd name="connsiteX2" fmla="*/ 2 w 46102"/>
                  <a:gd name="connsiteY2" fmla="*/ 24160 h 55973"/>
                  <a:gd name="connsiteX3" fmla="*/ 23243 w 46102"/>
                  <a:gd name="connsiteY3" fmla="*/ 55974 h 55973"/>
                  <a:gd name="connsiteX4" fmla="*/ 43626 w 46102"/>
                  <a:gd name="connsiteY4" fmla="*/ 43496 h 55973"/>
                  <a:gd name="connsiteX5" fmla="*/ 46103 w 46102"/>
                  <a:gd name="connsiteY5" fmla="*/ 538 h 55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102" h="55973">
                    <a:moveTo>
                      <a:pt x="46103" y="538"/>
                    </a:moveTo>
                    <a:cubicBezTo>
                      <a:pt x="43912" y="-1652"/>
                      <a:pt x="43341" y="3205"/>
                      <a:pt x="42865" y="8539"/>
                    </a:cubicBezTo>
                    <a:cubicBezTo>
                      <a:pt x="34292" y="12921"/>
                      <a:pt x="18671" y="31590"/>
                      <a:pt x="2" y="24160"/>
                    </a:cubicBezTo>
                    <a:cubicBezTo>
                      <a:pt x="-284" y="77881"/>
                      <a:pt x="29339" y="-7653"/>
                      <a:pt x="23243" y="55974"/>
                    </a:cubicBezTo>
                    <a:cubicBezTo>
                      <a:pt x="27815" y="42544"/>
                      <a:pt x="39054" y="56831"/>
                      <a:pt x="43626" y="43496"/>
                    </a:cubicBezTo>
                    <a:cubicBezTo>
                      <a:pt x="39340" y="25780"/>
                      <a:pt x="44579" y="21779"/>
                      <a:pt x="46103" y="53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49" name="Freeform: Shape 74448">
                <a:extLst>
                  <a:ext uri="{FF2B5EF4-FFF2-40B4-BE49-F238E27FC236}">
                    <a16:creationId xmlns:a16="http://schemas.microsoft.com/office/drawing/2014/main" id="{40B66593-377A-41AC-B415-5B7119FBA62F}"/>
                  </a:ext>
                </a:extLst>
              </p:cNvPr>
              <p:cNvSpPr/>
              <p:nvPr/>
            </p:nvSpPr>
            <p:spPr>
              <a:xfrm>
                <a:off x="18031015" y="8174101"/>
                <a:ext cx="25240" cy="30289"/>
              </a:xfrm>
              <a:custGeom>
                <a:avLst/>
                <a:gdLst>
                  <a:gd name="connsiteX0" fmla="*/ 25241 w 25240"/>
                  <a:gd name="connsiteY0" fmla="*/ 26384 h 30289"/>
                  <a:gd name="connsiteX1" fmla="*/ 24003 w 25240"/>
                  <a:gd name="connsiteY1" fmla="*/ 0 h 30289"/>
                  <a:gd name="connsiteX2" fmla="*/ 0 w 25240"/>
                  <a:gd name="connsiteY2" fmla="*/ 30289 h 30289"/>
                  <a:gd name="connsiteX3" fmla="*/ 25241 w 25240"/>
                  <a:gd name="connsiteY3" fmla="*/ 26384 h 30289"/>
                </a:gdLst>
                <a:ahLst/>
                <a:cxnLst>
                  <a:cxn ang="0">
                    <a:pos x="connsiteX0" y="connsiteY0"/>
                  </a:cxn>
                  <a:cxn ang="0">
                    <a:pos x="connsiteX1" y="connsiteY1"/>
                  </a:cxn>
                  <a:cxn ang="0">
                    <a:pos x="connsiteX2" y="connsiteY2"/>
                  </a:cxn>
                  <a:cxn ang="0">
                    <a:pos x="connsiteX3" y="connsiteY3"/>
                  </a:cxn>
                </a:cxnLst>
                <a:rect l="l" t="t" r="r" b="b"/>
                <a:pathLst>
                  <a:path w="25240" h="30289">
                    <a:moveTo>
                      <a:pt x="25241" y="26384"/>
                    </a:moveTo>
                    <a:cubicBezTo>
                      <a:pt x="23908" y="19050"/>
                      <a:pt x="22574" y="11620"/>
                      <a:pt x="24003" y="0"/>
                    </a:cubicBezTo>
                    <a:cubicBezTo>
                      <a:pt x="13906" y="3334"/>
                      <a:pt x="4000" y="7810"/>
                      <a:pt x="0" y="30289"/>
                    </a:cubicBezTo>
                    <a:cubicBezTo>
                      <a:pt x="10382" y="16859"/>
                      <a:pt x="14097" y="13335"/>
                      <a:pt x="25241" y="2638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50" name="Freeform: Shape 74449">
                <a:extLst>
                  <a:ext uri="{FF2B5EF4-FFF2-40B4-BE49-F238E27FC236}">
                    <a16:creationId xmlns:a16="http://schemas.microsoft.com/office/drawing/2014/main" id="{2B180C22-8FC4-458E-833E-0F56809CD4D6}"/>
                  </a:ext>
                </a:extLst>
              </p:cNvPr>
              <p:cNvSpPr/>
              <p:nvPr/>
            </p:nvSpPr>
            <p:spPr>
              <a:xfrm>
                <a:off x="18014523" y="8161625"/>
                <a:ext cx="16320" cy="41059"/>
              </a:xfrm>
              <a:custGeom>
                <a:avLst/>
                <a:gdLst>
                  <a:gd name="connsiteX0" fmla="*/ 12397 w 16320"/>
                  <a:gd name="connsiteY0" fmla="*/ 6856 h 41059"/>
                  <a:gd name="connsiteX1" fmla="*/ 395 w 16320"/>
                  <a:gd name="connsiteY1" fmla="*/ 4475 h 41059"/>
                  <a:gd name="connsiteX2" fmla="*/ 8587 w 16320"/>
                  <a:gd name="connsiteY2" fmla="*/ 41051 h 41059"/>
                  <a:gd name="connsiteX3" fmla="*/ 12397 w 16320"/>
                  <a:gd name="connsiteY3" fmla="*/ 6856 h 41059"/>
                </a:gdLst>
                <a:ahLst/>
                <a:cxnLst>
                  <a:cxn ang="0">
                    <a:pos x="connsiteX0" y="connsiteY0"/>
                  </a:cxn>
                  <a:cxn ang="0">
                    <a:pos x="connsiteX1" y="connsiteY1"/>
                  </a:cxn>
                  <a:cxn ang="0">
                    <a:pos x="connsiteX2" y="connsiteY2"/>
                  </a:cxn>
                  <a:cxn ang="0">
                    <a:pos x="connsiteX3" y="connsiteY3"/>
                  </a:cxn>
                </a:cxnLst>
                <a:rect l="l" t="t" r="r" b="b"/>
                <a:pathLst>
                  <a:path w="16320" h="41059">
                    <a:moveTo>
                      <a:pt x="12397" y="6856"/>
                    </a:moveTo>
                    <a:cubicBezTo>
                      <a:pt x="24303" y="-7145"/>
                      <a:pt x="5825" y="4666"/>
                      <a:pt x="395" y="4475"/>
                    </a:cubicBezTo>
                    <a:cubicBezTo>
                      <a:pt x="205" y="21144"/>
                      <a:pt x="-2367" y="41527"/>
                      <a:pt x="8587" y="41051"/>
                    </a:cubicBezTo>
                    <a:cubicBezTo>
                      <a:pt x="14207" y="25906"/>
                      <a:pt x="-272" y="10095"/>
                      <a:pt x="12397" y="685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51" name="Freeform: Shape 74450">
                <a:extLst>
                  <a:ext uri="{FF2B5EF4-FFF2-40B4-BE49-F238E27FC236}">
                    <a16:creationId xmlns:a16="http://schemas.microsoft.com/office/drawing/2014/main" id="{A1B9F521-E8D9-4AB1-BAFE-CCD449DA6DBE}"/>
                  </a:ext>
                </a:extLst>
              </p:cNvPr>
              <p:cNvSpPr/>
              <p:nvPr/>
            </p:nvSpPr>
            <p:spPr>
              <a:xfrm>
                <a:off x="18552890" y="2165684"/>
                <a:ext cx="34127" cy="58290"/>
              </a:xfrm>
              <a:custGeom>
                <a:avLst/>
                <a:gdLst>
                  <a:gd name="connsiteX0" fmla="*/ 15145 w 34127"/>
                  <a:gd name="connsiteY0" fmla="*/ 4714 h 58290"/>
                  <a:gd name="connsiteX1" fmla="*/ 0 w 34127"/>
                  <a:gd name="connsiteY1" fmla="*/ 26622 h 58290"/>
                  <a:gd name="connsiteX2" fmla="*/ 18002 w 34127"/>
                  <a:gd name="connsiteY2" fmla="*/ 58245 h 58290"/>
                  <a:gd name="connsiteX3" fmla="*/ 33528 w 34127"/>
                  <a:gd name="connsiteY3" fmla="*/ 35957 h 58290"/>
                  <a:gd name="connsiteX4" fmla="*/ 11906 w 34127"/>
                  <a:gd name="connsiteY4" fmla="*/ 38909 h 58290"/>
                  <a:gd name="connsiteX5" fmla="*/ 15145 w 34127"/>
                  <a:gd name="connsiteY5" fmla="*/ 4714 h 58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127" h="58290">
                    <a:moveTo>
                      <a:pt x="15145" y="4714"/>
                    </a:moveTo>
                    <a:cubicBezTo>
                      <a:pt x="15811" y="-7382"/>
                      <a:pt x="1048" y="5191"/>
                      <a:pt x="0" y="26622"/>
                    </a:cubicBezTo>
                    <a:cubicBezTo>
                      <a:pt x="6858" y="35099"/>
                      <a:pt x="6858" y="59483"/>
                      <a:pt x="18002" y="58245"/>
                    </a:cubicBezTo>
                    <a:cubicBezTo>
                      <a:pt x="17812" y="23765"/>
                      <a:pt x="26575" y="34433"/>
                      <a:pt x="33528" y="35957"/>
                    </a:cubicBezTo>
                    <a:cubicBezTo>
                      <a:pt x="37815" y="-13097"/>
                      <a:pt x="17907" y="29670"/>
                      <a:pt x="11906" y="38909"/>
                    </a:cubicBezTo>
                    <a:cubicBezTo>
                      <a:pt x="5239" y="34052"/>
                      <a:pt x="10001" y="11192"/>
                      <a:pt x="15145" y="471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52" name="Freeform: Shape 74451">
                <a:extLst>
                  <a:ext uri="{FF2B5EF4-FFF2-40B4-BE49-F238E27FC236}">
                    <a16:creationId xmlns:a16="http://schemas.microsoft.com/office/drawing/2014/main" id="{2DECE1C4-88A6-4976-BF8D-F7FF2FF59AC7}"/>
                  </a:ext>
                </a:extLst>
              </p:cNvPr>
              <p:cNvSpPr/>
              <p:nvPr/>
            </p:nvSpPr>
            <p:spPr>
              <a:xfrm>
                <a:off x="17917858" y="7904925"/>
                <a:ext cx="25062" cy="75437"/>
              </a:xfrm>
              <a:custGeom>
                <a:avLst/>
                <a:gdLst>
                  <a:gd name="connsiteX0" fmla="*/ 17145 w 25062"/>
                  <a:gd name="connsiteY0" fmla="*/ 0 h 75437"/>
                  <a:gd name="connsiteX1" fmla="*/ 0 w 25062"/>
                  <a:gd name="connsiteY1" fmla="*/ 75438 h 75437"/>
                  <a:gd name="connsiteX2" fmla="*/ 17145 w 25062"/>
                  <a:gd name="connsiteY2" fmla="*/ 0 h 75437"/>
                </a:gdLst>
                <a:ahLst/>
                <a:cxnLst>
                  <a:cxn ang="0">
                    <a:pos x="connsiteX0" y="connsiteY0"/>
                  </a:cxn>
                  <a:cxn ang="0">
                    <a:pos x="connsiteX1" y="connsiteY1"/>
                  </a:cxn>
                  <a:cxn ang="0">
                    <a:pos x="connsiteX2" y="connsiteY2"/>
                  </a:cxn>
                </a:cxnLst>
                <a:rect l="l" t="t" r="r" b="b"/>
                <a:pathLst>
                  <a:path w="25062" h="75437">
                    <a:moveTo>
                      <a:pt x="17145" y="0"/>
                    </a:moveTo>
                    <a:cubicBezTo>
                      <a:pt x="18479" y="51339"/>
                      <a:pt x="2571" y="5905"/>
                      <a:pt x="0" y="75438"/>
                    </a:cubicBezTo>
                    <a:cubicBezTo>
                      <a:pt x="7905" y="57912"/>
                      <a:pt x="39624" y="6191"/>
                      <a:pt x="17145"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53" name="Freeform: Shape 74452">
                <a:extLst>
                  <a:ext uri="{FF2B5EF4-FFF2-40B4-BE49-F238E27FC236}">
                    <a16:creationId xmlns:a16="http://schemas.microsoft.com/office/drawing/2014/main" id="{8BFD1A42-4116-4294-8B4E-D5B898D7E9C1}"/>
                  </a:ext>
                </a:extLst>
              </p:cNvPr>
              <p:cNvSpPr/>
              <p:nvPr/>
            </p:nvSpPr>
            <p:spPr>
              <a:xfrm>
                <a:off x="18484405" y="2115439"/>
                <a:ext cx="65151" cy="127444"/>
              </a:xfrm>
              <a:custGeom>
                <a:avLst/>
                <a:gdLst>
                  <a:gd name="connsiteX0" fmla="*/ 61150 w 65151"/>
                  <a:gd name="connsiteY0" fmla="*/ 127445 h 127444"/>
                  <a:gd name="connsiteX1" fmla="*/ 65151 w 65151"/>
                  <a:gd name="connsiteY1" fmla="*/ 58198 h 127444"/>
                  <a:gd name="connsiteX2" fmla="*/ 16193 w 65151"/>
                  <a:gd name="connsiteY2" fmla="*/ 0 h 127444"/>
                  <a:gd name="connsiteX3" fmla="*/ 0 w 65151"/>
                  <a:gd name="connsiteY3" fmla="*/ 83344 h 127444"/>
                  <a:gd name="connsiteX4" fmla="*/ 13525 w 65151"/>
                  <a:gd name="connsiteY4" fmla="*/ 78486 h 127444"/>
                  <a:gd name="connsiteX5" fmla="*/ 4286 w 65151"/>
                  <a:gd name="connsiteY5" fmla="*/ 67056 h 127444"/>
                  <a:gd name="connsiteX6" fmla="*/ 16955 w 65151"/>
                  <a:gd name="connsiteY6" fmla="*/ 44291 h 127444"/>
                  <a:gd name="connsiteX7" fmla="*/ 61150 w 65151"/>
                  <a:gd name="connsiteY7" fmla="*/ 127445 h 12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151" h="127444">
                    <a:moveTo>
                      <a:pt x="61150" y="127445"/>
                    </a:moveTo>
                    <a:cubicBezTo>
                      <a:pt x="61246" y="96965"/>
                      <a:pt x="49149" y="71914"/>
                      <a:pt x="65151" y="58198"/>
                    </a:cubicBezTo>
                    <a:cubicBezTo>
                      <a:pt x="52483" y="68866"/>
                      <a:pt x="12287" y="79820"/>
                      <a:pt x="16193" y="0"/>
                    </a:cubicBezTo>
                    <a:cubicBezTo>
                      <a:pt x="12859" y="42482"/>
                      <a:pt x="10763" y="37719"/>
                      <a:pt x="0" y="83344"/>
                    </a:cubicBezTo>
                    <a:cubicBezTo>
                      <a:pt x="5715" y="88678"/>
                      <a:pt x="7048" y="69342"/>
                      <a:pt x="13525" y="78486"/>
                    </a:cubicBezTo>
                    <a:cubicBezTo>
                      <a:pt x="13907" y="66675"/>
                      <a:pt x="7906" y="69533"/>
                      <a:pt x="4286" y="67056"/>
                    </a:cubicBezTo>
                    <a:cubicBezTo>
                      <a:pt x="6763" y="49721"/>
                      <a:pt x="14574" y="61722"/>
                      <a:pt x="16955" y="44291"/>
                    </a:cubicBezTo>
                    <a:cubicBezTo>
                      <a:pt x="21907" y="106204"/>
                      <a:pt x="44482" y="103346"/>
                      <a:pt x="61150" y="12744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54" name="Freeform: Shape 74453">
                <a:extLst>
                  <a:ext uri="{FF2B5EF4-FFF2-40B4-BE49-F238E27FC236}">
                    <a16:creationId xmlns:a16="http://schemas.microsoft.com/office/drawing/2014/main" id="{737E662A-7578-49B3-B8CE-2C77F1643DB7}"/>
                  </a:ext>
                </a:extLst>
              </p:cNvPr>
              <p:cNvSpPr/>
              <p:nvPr/>
            </p:nvSpPr>
            <p:spPr>
              <a:xfrm>
                <a:off x="18368200" y="2100294"/>
                <a:ext cx="19907" cy="41535"/>
              </a:xfrm>
              <a:custGeom>
                <a:avLst/>
                <a:gdLst>
                  <a:gd name="connsiteX0" fmla="*/ 19908 w 19907"/>
                  <a:gd name="connsiteY0" fmla="*/ 0 h 41535"/>
                  <a:gd name="connsiteX1" fmla="*/ 0 w 19907"/>
                  <a:gd name="connsiteY1" fmla="*/ 38386 h 41535"/>
                  <a:gd name="connsiteX2" fmla="*/ 19908 w 19907"/>
                  <a:gd name="connsiteY2" fmla="*/ 0 h 41535"/>
                </a:gdLst>
                <a:ahLst/>
                <a:cxnLst>
                  <a:cxn ang="0">
                    <a:pos x="connsiteX0" y="connsiteY0"/>
                  </a:cxn>
                  <a:cxn ang="0">
                    <a:pos x="connsiteX1" y="connsiteY1"/>
                  </a:cxn>
                  <a:cxn ang="0">
                    <a:pos x="connsiteX2" y="connsiteY2"/>
                  </a:cxn>
                </a:cxnLst>
                <a:rect l="l" t="t" r="r" b="b"/>
                <a:pathLst>
                  <a:path w="19907" h="41535">
                    <a:moveTo>
                      <a:pt x="19908" y="0"/>
                    </a:moveTo>
                    <a:cubicBezTo>
                      <a:pt x="12288" y="6953"/>
                      <a:pt x="7620" y="31337"/>
                      <a:pt x="0" y="38386"/>
                    </a:cubicBezTo>
                    <a:cubicBezTo>
                      <a:pt x="1143" y="48959"/>
                      <a:pt x="18002" y="32099"/>
                      <a:pt x="19908"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55" name="Freeform: Shape 74454">
                <a:extLst>
                  <a:ext uri="{FF2B5EF4-FFF2-40B4-BE49-F238E27FC236}">
                    <a16:creationId xmlns:a16="http://schemas.microsoft.com/office/drawing/2014/main" id="{4975713D-C364-4892-AF19-3970C62B8073}"/>
                  </a:ext>
                </a:extLst>
              </p:cNvPr>
              <p:cNvSpPr/>
              <p:nvPr/>
            </p:nvSpPr>
            <p:spPr>
              <a:xfrm>
                <a:off x="17450229" y="7444010"/>
                <a:ext cx="80723" cy="59170"/>
              </a:xfrm>
              <a:custGeom>
                <a:avLst/>
                <a:gdLst>
                  <a:gd name="connsiteX0" fmla="*/ 17002 w 80723"/>
                  <a:gd name="connsiteY0" fmla="*/ 27241 h 59170"/>
                  <a:gd name="connsiteX1" fmla="*/ 47 w 80723"/>
                  <a:gd name="connsiteY1" fmla="*/ 58769 h 59170"/>
                  <a:gd name="connsiteX2" fmla="*/ 80724 w 80723"/>
                  <a:gd name="connsiteY2" fmla="*/ 32575 h 59170"/>
                  <a:gd name="connsiteX3" fmla="*/ 27384 w 80723"/>
                  <a:gd name="connsiteY3" fmla="*/ 38385 h 59170"/>
                  <a:gd name="connsiteX4" fmla="*/ 13096 w 80723"/>
                  <a:gd name="connsiteY4" fmla="*/ 0 h 59170"/>
                  <a:gd name="connsiteX5" fmla="*/ 17002 w 80723"/>
                  <a:gd name="connsiteY5" fmla="*/ 27241 h 5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723" h="59170">
                    <a:moveTo>
                      <a:pt x="17002" y="27241"/>
                    </a:moveTo>
                    <a:cubicBezTo>
                      <a:pt x="12906" y="43243"/>
                      <a:pt x="-905" y="23908"/>
                      <a:pt x="47" y="58769"/>
                    </a:cubicBezTo>
                    <a:cubicBezTo>
                      <a:pt x="24050" y="61626"/>
                      <a:pt x="52720" y="48863"/>
                      <a:pt x="80724" y="32575"/>
                    </a:cubicBezTo>
                    <a:cubicBezTo>
                      <a:pt x="74819" y="-2762"/>
                      <a:pt x="46148" y="39814"/>
                      <a:pt x="27384" y="38385"/>
                    </a:cubicBezTo>
                    <a:cubicBezTo>
                      <a:pt x="16049" y="35338"/>
                      <a:pt x="15954" y="15621"/>
                      <a:pt x="13096" y="0"/>
                    </a:cubicBezTo>
                    <a:cubicBezTo>
                      <a:pt x="2904" y="1143"/>
                      <a:pt x="7857" y="32957"/>
                      <a:pt x="17002" y="2724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56" name="Freeform: Shape 74455">
                <a:extLst>
                  <a:ext uri="{FF2B5EF4-FFF2-40B4-BE49-F238E27FC236}">
                    <a16:creationId xmlns:a16="http://schemas.microsoft.com/office/drawing/2014/main" id="{A67ACECA-EF4F-4A2F-BC59-59ACF79EC97E}"/>
                  </a:ext>
                </a:extLst>
              </p:cNvPr>
              <p:cNvSpPr/>
              <p:nvPr/>
            </p:nvSpPr>
            <p:spPr>
              <a:xfrm>
                <a:off x="17424367" y="7426674"/>
                <a:ext cx="11621" cy="64008"/>
              </a:xfrm>
              <a:custGeom>
                <a:avLst/>
                <a:gdLst>
                  <a:gd name="connsiteX0" fmla="*/ 11622 w 11621"/>
                  <a:gd name="connsiteY0" fmla="*/ 64008 h 64008"/>
                  <a:gd name="connsiteX1" fmla="*/ 1430 w 11621"/>
                  <a:gd name="connsiteY1" fmla="*/ 0 h 64008"/>
                  <a:gd name="connsiteX2" fmla="*/ 11622 w 11621"/>
                  <a:gd name="connsiteY2" fmla="*/ 64008 h 64008"/>
                </a:gdLst>
                <a:ahLst/>
                <a:cxnLst>
                  <a:cxn ang="0">
                    <a:pos x="connsiteX0" y="connsiteY0"/>
                  </a:cxn>
                  <a:cxn ang="0">
                    <a:pos x="connsiteX1" y="connsiteY1"/>
                  </a:cxn>
                  <a:cxn ang="0">
                    <a:pos x="connsiteX2" y="connsiteY2"/>
                  </a:cxn>
                </a:cxnLst>
                <a:rect l="l" t="t" r="r" b="b"/>
                <a:pathLst>
                  <a:path w="11621" h="64008">
                    <a:moveTo>
                      <a:pt x="11622" y="64008"/>
                    </a:moveTo>
                    <a:cubicBezTo>
                      <a:pt x="9050" y="29433"/>
                      <a:pt x="16765" y="18193"/>
                      <a:pt x="1430" y="0"/>
                    </a:cubicBezTo>
                    <a:cubicBezTo>
                      <a:pt x="-3333" y="33338"/>
                      <a:pt x="4764" y="47625"/>
                      <a:pt x="11622" y="6400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57" name="Freeform: Shape 74456">
                <a:extLst>
                  <a:ext uri="{FF2B5EF4-FFF2-40B4-BE49-F238E27FC236}">
                    <a16:creationId xmlns:a16="http://schemas.microsoft.com/office/drawing/2014/main" id="{C94AC002-4734-4BCD-AA5C-7FB7165E2215}"/>
                  </a:ext>
                </a:extLst>
              </p:cNvPr>
              <p:cNvSpPr/>
              <p:nvPr/>
            </p:nvSpPr>
            <p:spPr>
              <a:xfrm>
                <a:off x="17319878" y="6979199"/>
                <a:ext cx="21907" cy="25783"/>
              </a:xfrm>
              <a:custGeom>
                <a:avLst/>
                <a:gdLst>
                  <a:gd name="connsiteX0" fmla="*/ 21907 w 21907"/>
                  <a:gd name="connsiteY0" fmla="*/ 3515 h 25783"/>
                  <a:gd name="connsiteX1" fmla="*/ 0 w 21907"/>
                  <a:gd name="connsiteY1" fmla="*/ 16088 h 25783"/>
                  <a:gd name="connsiteX2" fmla="*/ 21907 w 21907"/>
                  <a:gd name="connsiteY2" fmla="*/ 3515 h 25783"/>
                </a:gdLst>
                <a:ahLst/>
                <a:cxnLst>
                  <a:cxn ang="0">
                    <a:pos x="connsiteX0" y="connsiteY0"/>
                  </a:cxn>
                  <a:cxn ang="0">
                    <a:pos x="connsiteX1" y="connsiteY1"/>
                  </a:cxn>
                  <a:cxn ang="0">
                    <a:pos x="connsiteX2" y="connsiteY2"/>
                  </a:cxn>
                </a:cxnLst>
                <a:rect l="l" t="t" r="r" b="b"/>
                <a:pathLst>
                  <a:path w="21907" h="25783">
                    <a:moveTo>
                      <a:pt x="21907" y="3515"/>
                    </a:moveTo>
                    <a:cubicBezTo>
                      <a:pt x="10954" y="-6676"/>
                      <a:pt x="6191" y="7706"/>
                      <a:pt x="0" y="16088"/>
                    </a:cubicBezTo>
                    <a:cubicBezTo>
                      <a:pt x="476" y="21518"/>
                      <a:pt x="16955" y="40472"/>
                      <a:pt x="21907" y="351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58" name="Freeform: Shape 74457">
                <a:extLst>
                  <a:ext uri="{FF2B5EF4-FFF2-40B4-BE49-F238E27FC236}">
                    <a16:creationId xmlns:a16="http://schemas.microsoft.com/office/drawing/2014/main" id="{C8E65A2A-A817-4C82-A6F3-682F142FA066}"/>
                  </a:ext>
                </a:extLst>
              </p:cNvPr>
              <p:cNvSpPr/>
              <p:nvPr/>
            </p:nvSpPr>
            <p:spPr>
              <a:xfrm>
                <a:off x="17022727" y="7326806"/>
                <a:ext cx="65218" cy="52315"/>
              </a:xfrm>
              <a:custGeom>
                <a:avLst/>
                <a:gdLst>
                  <a:gd name="connsiteX0" fmla="*/ 65218 w 65218"/>
                  <a:gd name="connsiteY0" fmla="*/ 2808 h 52315"/>
                  <a:gd name="connsiteX1" fmla="*/ 1782 w 65218"/>
                  <a:gd name="connsiteY1" fmla="*/ 14238 h 52315"/>
                  <a:gd name="connsiteX2" fmla="*/ 37786 w 65218"/>
                  <a:gd name="connsiteY2" fmla="*/ 40528 h 52315"/>
                  <a:gd name="connsiteX3" fmla="*/ 65218 w 65218"/>
                  <a:gd name="connsiteY3" fmla="*/ 2808 h 52315"/>
                </a:gdLst>
                <a:ahLst/>
                <a:cxnLst>
                  <a:cxn ang="0">
                    <a:pos x="connsiteX0" y="connsiteY0"/>
                  </a:cxn>
                  <a:cxn ang="0">
                    <a:pos x="connsiteX1" y="connsiteY1"/>
                  </a:cxn>
                  <a:cxn ang="0">
                    <a:pos x="connsiteX2" y="connsiteY2"/>
                  </a:cxn>
                  <a:cxn ang="0">
                    <a:pos x="connsiteX3" y="connsiteY3"/>
                  </a:cxn>
                </a:cxnLst>
                <a:rect l="l" t="t" r="r" b="b"/>
                <a:pathLst>
                  <a:path w="65218" h="52315">
                    <a:moveTo>
                      <a:pt x="65218" y="2808"/>
                    </a:moveTo>
                    <a:cubicBezTo>
                      <a:pt x="36072" y="-3764"/>
                      <a:pt x="31309" y="1665"/>
                      <a:pt x="1782" y="14238"/>
                    </a:cubicBezTo>
                    <a:cubicBezTo>
                      <a:pt x="-7934" y="61006"/>
                      <a:pt x="24642" y="58053"/>
                      <a:pt x="37786" y="40528"/>
                    </a:cubicBezTo>
                    <a:cubicBezTo>
                      <a:pt x="34357" y="2618"/>
                      <a:pt x="52931" y="15477"/>
                      <a:pt x="65218" y="280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59" name="Freeform: Shape 74458">
                <a:extLst>
                  <a:ext uri="{FF2B5EF4-FFF2-40B4-BE49-F238E27FC236}">
                    <a16:creationId xmlns:a16="http://schemas.microsoft.com/office/drawing/2014/main" id="{AFFFE8C7-DAAD-4F9F-A6D6-E074A26D78DD}"/>
                  </a:ext>
                </a:extLst>
              </p:cNvPr>
              <p:cNvSpPr/>
              <p:nvPr/>
            </p:nvSpPr>
            <p:spPr>
              <a:xfrm>
                <a:off x="16821816" y="7381692"/>
                <a:ext cx="24574" cy="42791"/>
              </a:xfrm>
              <a:custGeom>
                <a:avLst/>
                <a:gdLst>
                  <a:gd name="connsiteX0" fmla="*/ 24574 w 24574"/>
                  <a:gd name="connsiteY0" fmla="*/ 4310 h 42791"/>
                  <a:gd name="connsiteX1" fmla="*/ 0 w 24574"/>
                  <a:gd name="connsiteY1" fmla="*/ 42791 h 42791"/>
                  <a:gd name="connsiteX2" fmla="*/ 19431 w 24574"/>
                  <a:gd name="connsiteY2" fmla="*/ 29838 h 42791"/>
                  <a:gd name="connsiteX3" fmla="*/ 24574 w 24574"/>
                  <a:gd name="connsiteY3" fmla="*/ 4310 h 42791"/>
                </a:gdLst>
                <a:ahLst/>
                <a:cxnLst>
                  <a:cxn ang="0">
                    <a:pos x="connsiteX0" y="connsiteY0"/>
                  </a:cxn>
                  <a:cxn ang="0">
                    <a:pos x="connsiteX1" y="connsiteY1"/>
                  </a:cxn>
                  <a:cxn ang="0">
                    <a:pos x="connsiteX2" y="connsiteY2"/>
                  </a:cxn>
                  <a:cxn ang="0">
                    <a:pos x="connsiteX3" y="connsiteY3"/>
                  </a:cxn>
                </a:cxnLst>
                <a:rect l="l" t="t" r="r" b="b"/>
                <a:pathLst>
                  <a:path w="24574" h="42791">
                    <a:moveTo>
                      <a:pt x="24574" y="4310"/>
                    </a:moveTo>
                    <a:cubicBezTo>
                      <a:pt x="24384" y="-10454"/>
                      <a:pt x="2476" y="15264"/>
                      <a:pt x="0" y="42791"/>
                    </a:cubicBezTo>
                    <a:cubicBezTo>
                      <a:pt x="6763" y="39839"/>
                      <a:pt x="12573" y="32695"/>
                      <a:pt x="19431" y="29838"/>
                    </a:cubicBezTo>
                    <a:cubicBezTo>
                      <a:pt x="18002" y="22217"/>
                      <a:pt x="17907" y="4882"/>
                      <a:pt x="24574" y="431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60" name="Freeform: Shape 74459">
                <a:extLst>
                  <a:ext uri="{FF2B5EF4-FFF2-40B4-BE49-F238E27FC236}">
                    <a16:creationId xmlns:a16="http://schemas.microsoft.com/office/drawing/2014/main" id="{A0A48D63-F646-4962-8684-85BAF7AAFBE4}"/>
                  </a:ext>
                </a:extLst>
              </p:cNvPr>
              <p:cNvSpPr/>
              <p:nvPr/>
            </p:nvSpPr>
            <p:spPr>
              <a:xfrm>
                <a:off x="16856073" y="6610953"/>
                <a:ext cx="24989" cy="23212"/>
              </a:xfrm>
              <a:custGeom>
                <a:avLst/>
                <a:gdLst>
                  <a:gd name="connsiteX0" fmla="*/ 24989 w 24989"/>
                  <a:gd name="connsiteY0" fmla="*/ 15526 h 23212"/>
                  <a:gd name="connsiteX1" fmla="*/ 700 w 24989"/>
                  <a:gd name="connsiteY1" fmla="*/ 0 h 23212"/>
                  <a:gd name="connsiteX2" fmla="*/ 24989 w 24989"/>
                  <a:gd name="connsiteY2" fmla="*/ 15526 h 23212"/>
                </a:gdLst>
                <a:ahLst/>
                <a:cxnLst>
                  <a:cxn ang="0">
                    <a:pos x="connsiteX0" y="connsiteY0"/>
                  </a:cxn>
                  <a:cxn ang="0">
                    <a:pos x="connsiteX1" y="connsiteY1"/>
                  </a:cxn>
                  <a:cxn ang="0">
                    <a:pos x="connsiteX2" y="connsiteY2"/>
                  </a:cxn>
                </a:cxnLst>
                <a:rect l="l" t="t" r="r" b="b"/>
                <a:pathLst>
                  <a:path w="24989" h="23212">
                    <a:moveTo>
                      <a:pt x="24989" y="15526"/>
                    </a:moveTo>
                    <a:cubicBezTo>
                      <a:pt x="21846" y="-10001"/>
                      <a:pt x="6130" y="19336"/>
                      <a:pt x="700" y="0"/>
                    </a:cubicBezTo>
                    <a:cubicBezTo>
                      <a:pt x="-3300" y="12478"/>
                      <a:pt x="10511" y="35147"/>
                      <a:pt x="24989" y="1552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61" name="Freeform: Shape 74460">
                <a:extLst>
                  <a:ext uri="{FF2B5EF4-FFF2-40B4-BE49-F238E27FC236}">
                    <a16:creationId xmlns:a16="http://schemas.microsoft.com/office/drawing/2014/main" id="{B6820D85-91CF-4A6A-86B2-D18E252AD230}"/>
                  </a:ext>
                </a:extLst>
              </p:cNvPr>
              <p:cNvSpPr/>
              <p:nvPr/>
            </p:nvSpPr>
            <p:spPr>
              <a:xfrm>
                <a:off x="17534769" y="2839529"/>
                <a:ext cx="23102" cy="60293"/>
              </a:xfrm>
              <a:custGeom>
                <a:avLst/>
                <a:gdLst>
                  <a:gd name="connsiteX0" fmla="*/ 21806 w 23102"/>
                  <a:gd name="connsiteY0" fmla="*/ 20383 h 60293"/>
                  <a:gd name="connsiteX1" fmla="*/ 15424 w 23102"/>
                  <a:gd name="connsiteY1" fmla="*/ 0 h 60293"/>
                  <a:gd name="connsiteX2" fmla="*/ 7233 w 23102"/>
                  <a:gd name="connsiteY2" fmla="*/ 15145 h 60293"/>
                  <a:gd name="connsiteX3" fmla="*/ 6185 w 23102"/>
                  <a:gd name="connsiteY3" fmla="*/ 60293 h 60293"/>
                  <a:gd name="connsiteX4" fmla="*/ 21806 w 23102"/>
                  <a:gd name="connsiteY4" fmla="*/ 20383 h 60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102" h="60293">
                    <a:moveTo>
                      <a:pt x="21806" y="20383"/>
                    </a:moveTo>
                    <a:cubicBezTo>
                      <a:pt x="28092" y="-2000"/>
                      <a:pt x="9138" y="22384"/>
                      <a:pt x="15424" y="0"/>
                    </a:cubicBezTo>
                    <a:cubicBezTo>
                      <a:pt x="11900" y="2953"/>
                      <a:pt x="3137" y="57245"/>
                      <a:pt x="7233" y="15145"/>
                    </a:cubicBezTo>
                    <a:cubicBezTo>
                      <a:pt x="-3911" y="19812"/>
                      <a:pt x="-483" y="56674"/>
                      <a:pt x="6185" y="60293"/>
                    </a:cubicBezTo>
                    <a:cubicBezTo>
                      <a:pt x="7709" y="32290"/>
                      <a:pt x="12376" y="18764"/>
                      <a:pt x="21806" y="2038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62" name="Freeform: Shape 74461">
                <a:extLst>
                  <a:ext uri="{FF2B5EF4-FFF2-40B4-BE49-F238E27FC236}">
                    <a16:creationId xmlns:a16="http://schemas.microsoft.com/office/drawing/2014/main" id="{5B8FC7CF-C90D-4D89-9A52-19FEF9E51F16}"/>
                  </a:ext>
                </a:extLst>
              </p:cNvPr>
              <p:cNvSpPr/>
              <p:nvPr/>
            </p:nvSpPr>
            <p:spPr>
              <a:xfrm>
                <a:off x="17530571" y="2725610"/>
                <a:ext cx="24543" cy="51911"/>
              </a:xfrm>
              <a:custGeom>
                <a:avLst/>
                <a:gdLst>
                  <a:gd name="connsiteX0" fmla="*/ 24194 w 24543"/>
                  <a:gd name="connsiteY0" fmla="*/ 51911 h 51911"/>
                  <a:gd name="connsiteX1" fmla="*/ 6191 w 24543"/>
                  <a:gd name="connsiteY1" fmla="*/ 0 h 51911"/>
                  <a:gd name="connsiteX2" fmla="*/ 0 w 24543"/>
                  <a:gd name="connsiteY2" fmla="*/ 43339 h 51911"/>
                  <a:gd name="connsiteX3" fmla="*/ 24194 w 24543"/>
                  <a:gd name="connsiteY3" fmla="*/ 51911 h 51911"/>
                </a:gdLst>
                <a:ahLst/>
                <a:cxnLst>
                  <a:cxn ang="0">
                    <a:pos x="connsiteX0" y="connsiteY0"/>
                  </a:cxn>
                  <a:cxn ang="0">
                    <a:pos x="connsiteX1" y="connsiteY1"/>
                  </a:cxn>
                  <a:cxn ang="0">
                    <a:pos x="connsiteX2" y="connsiteY2"/>
                  </a:cxn>
                  <a:cxn ang="0">
                    <a:pos x="connsiteX3" y="connsiteY3"/>
                  </a:cxn>
                </a:cxnLst>
                <a:rect l="l" t="t" r="r" b="b"/>
                <a:pathLst>
                  <a:path w="24543" h="51911">
                    <a:moveTo>
                      <a:pt x="24194" y="51911"/>
                    </a:moveTo>
                    <a:cubicBezTo>
                      <a:pt x="27147" y="17907"/>
                      <a:pt x="10573" y="20193"/>
                      <a:pt x="6191" y="0"/>
                    </a:cubicBezTo>
                    <a:cubicBezTo>
                      <a:pt x="-4286" y="9906"/>
                      <a:pt x="6954" y="22574"/>
                      <a:pt x="0" y="43339"/>
                    </a:cubicBezTo>
                    <a:cubicBezTo>
                      <a:pt x="14764" y="4572"/>
                      <a:pt x="15050" y="38671"/>
                      <a:pt x="24194" y="5191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63" name="Freeform: Shape 74462">
                <a:extLst>
                  <a:ext uri="{FF2B5EF4-FFF2-40B4-BE49-F238E27FC236}">
                    <a16:creationId xmlns:a16="http://schemas.microsoft.com/office/drawing/2014/main" id="{88AC41F8-A678-4DF1-AA8C-5A6A4D3937C9}"/>
                  </a:ext>
                </a:extLst>
              </p:cNvPr>
              <p:cNvSpPr/>
              <p:nvPr/>
            </p:nvSpPr>
            <p:spPr>
              <a:xfrm>
                <a:off x="16714553" y="6552660"/>
                <a:ext cx="37241" cy="119633"/>
              </a:xfrm>
              <a:custGeom>
                <a:avLst/>
                <a:gdLst>
                  <a:gd name="connsiteX0" fmla="*/ 2774 w 37241"/>
                  <a:gd name="connsiteY0" fmla="*/ 119634 h 119633"/>
                  <a:gd name="connsiteX1" fmla="*/ 36492 w 37241"/>
                  <a:gd name="connsiteY1" fmla="*/ 38862 h 119633"/>
                  <a:gd name="connsiteX2" fmla="*/ 25443 w 37241"/>
                  <a:gd name="connsiteY2" fmla="*/ 0 h 119633"/>
                  <a:gd name="connsiteX3" fmla="*/ 4869 w 37241"/>
                  <a:gd name="connsiteY3" fmla="*/ 57245 h 119633"/>
                  <a:gd name="connsiteX4" fmla="*/ 2774 w 37241"/>
                  <a:gd name="connsiteY4" fmla="*/ 119634 h 119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41" h="119633">
                    <a:moveTo>
                      <a:pt x="2774" y="119634"/>
                    </a:moveTo>
                    <a:cubicBezTo>
                      <a:pt x="28872" y="104394"/>
                      <a:pt x="4584" y="33624"/>
                      <a:pt x="36492" y="38862"/>
                    </a:cubicBezTo>
                    <a:cubicBezTo>
                      <a:pt x="42874" y="-2857"/>
                      <a:pt x="5822" y="68390"/>
                      <a:pt x="25443" y="0"/>
                    </a:cubicBezTo>
                    <a:cubicBezTo>
                      <a:pt x="16109" y="6191"/>
                      <a:pt x="10203" y="30290"/>
                      <a:pt x="4869" y="57245"/>
                    </a:cubicBezTo>
                    <a:cubicBezTo>
                      <a:pt x="27729" y="70580"/>
                      <a:pt x="-10180" y="97155"/>
                      <a:pt x="2774" y="11963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64" name="Freeform: Shape 74463">
                <a:extLst>
                  <a:ext uri="{FF2B5EF4-FFF2-40B4-BE49-F238E27FC236}">
                    <a16:creationId xmlns:a16="http://schemas.microsoft.com/office/drawing/2014/main" id="{896E24D9-562B-4DA4-9C60-81E07334D302}"/>
                  </a:ext>
                </a:extLst>
              </p:cNvPr>
              <p:cNvSpPr/>
              <p:nvPr/>
            </p:nvSpPr>
            <p:spPr>
              <a:xfrm>
                <a:off x="17699465" y="1896693"/>
                <a:ext cx="16081" cy="45740"/>
              </a:xfrm>
              <a:custGeom>
                <a:avLst/>
                <a:gdLst>
                  <a:gd name="connsiteX0" fmla="*/ 2556 w 16081"/>
                  <a:gd name="connsiteY0" fmla="*/ 24341 h 45740"/>
                  <a:gd name="connsiteX1" fmla="*/ 9890 w 16081"/>
                  <a:gd name="connsiteY1" fmla="*/ 45391 h 45740"/>
                  <a:gd name="connsiteX2" fmla="*/ 16082 w 16081"/>
                  <a:gd name="connsiteY2" fmla="*/ 2148 h 45740"/>
                  <a:gd name="connsiteX3" fmla="*/ 1699 w 16081"/>
                  <a:gd name="connsiteY3" fmla="*/ 5672 h 45740"/>
                  <a:gd name="connsiteX4" fmla="*/ 4270 w 16081"/>
                  <a:gd name="connsiteY4" fmla="*/ 15768 h 45740"/>
                  <a:gd name="connsiteX5" fmla="*/ 461 w 16081"/>
                  <a:gd name="connsiteY5" fmla="*/ 23484 h 45740"/>
                  <a:gd name="connsiteX6" fmla="*/ 2556 w 16081"/>
                  <a:gd name="connsiteY6" fmla="*/ 24341 h 4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81" h="45740">
                    <a:moveTo>
                      <a:pt x="2556" y="24341"/>
                    </a:moveTo>
                    <a:cubicBezTo>
                      <a:pt x="10366" y="20531"/>
                      <a:pt x="2080" y="49201"/>
                      <a:pt x="9890" y="45391"/>
                    </a:cubicBezTo>
                    <a:cubicBezTo>
                      <a:pt x="9986" y="34914"/>
                      <a:pt x="11509" y="21579"/>
                      <a:pt x="16082" y="2148"/>
                    </a:cubicBezTo>
                    <a:cubicBezTo>
                      <a:pt x="10843" y="-6520"/>
                      <a:pt x="7033" y="14435"/>
                      <a:pt x="1699" y="5672"/>
                    </a:cubicBezTo>
                    <a:cubicBezTo>
                      <a:pt x="79" y="13863"/>
                      <a:pt x="3033" y="13197"/>
                      <a:pt x="4270" y="15768"/>
                    </a:cubicBezTo>
                    <a:cubicBezTo>
                      <a:pt x="3223" y="23103"/>
                      <a:pt x="1889" y="23484"/>
                      <a:pt x="461" y="23484"/>
                    </a:cubicBezTo>
                    <a:cubicBezTo>
                      <a:pt x="-1064" y="33294"/>
                      <a:pt x="1604" y="29103"/>
                      <a:pt x="2556" y="2434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65" name="Freeform: Shape 74464">
                <a:extLst>
                  <a:ext uri="{FF2B5EF4-FFF2-40B4-BE49-F238E27FC236}">
                    <a16:creationId xmlns:a16="http://schemas.microsoft.com/office/drawing/2014/main" id="{72B2E2D9-94C8-4D13-8AFB-CD757973EAA7}"/>
                  </a:ext>
                </a:extLst>
              </p:cNvPr>
              <p:cNvSpPr/>
              <p:nvPr/>
            </p:nvSpPr>
            <p:spPr>
              <a:xfrm>
                <a:off x="17456086" y="2714832"/>
                <a:ext cx="50668" cy="65737"/>
              </a:xfrm>
              <a:custGeom>
                <a:avLst/>
                <a:gdLst>
                  <a:gd name="connsiteX0" fmla="*/ 49054 w 50668"/>
                  <a:gd name="connsiteY0" fmla="*/ 26686 h 65737"/>
                  <a:gd name="connsiteX1" fmla="*/ 22193 w 50668"/>
                  <a:gd name="connsiteY1" fmla="*/ 44402 h 65737"/>
                  <a:gd name="connsiteX2" fmla="*/ 0 w 50668"/>
                  <a:gd name="connsiteY2" fmla="*/ 63833 h 65737"/>
                  <a:gd name="connsiteX3" fmla="*/ 49054 w 50668"/>
                  <a:gd name="connsiteY3" fmla="*/ 26686 h 65737"/>
                </a:gdLst>
                <a:ahLst/>
                <a:cxnLst>
                  <a:cxn ang="0">
                    <a:pos x="connsiteX0" y="connsiteY0"/>
                  </a:cxn>
                  <a:cxn ang="0">
                    <a:pos x="connsiteX1" y="connsiteY1"/>
                  </a:cxn>
                  <a:cxn ang="0">
                    <a:pos x="connsiteX2" y="connsiteY2"/>
                  </a:cxn>
                  <a:cxn ang="0">
                    <a:pos x="connsiteX3" y="connsiteY3"/>
                  </a:cxn>
                </a:cxnLst>
                <a:rect l="l" t="t" r="r" b="b"/>
                <a:pathLst>
                  <a:path w="50668" h="65737">
                    <a:moveTo>
                      <a:pt x="49054" y="26686"/>
                    </a:moveTo>
                    <a:cubicBezTo>
                      <a:pt x="57627" y="-33608"/>
                      <a:pt x="29623" y="24304"/>
                      <a:pt x="22193" y="44402"/>
                    </a:cubicBezTo>
                    <a:cubicBezTo>
                      <a:pt x="20670" y="3254"/>
                      <a:pt x="12383" y="63833"/>
                      <a:pt x="0" y="63833"/>
                    </a:cubicBezTo>
                    <a:cubicBezTo>
                      <a:pt x="8668" y="74311"/>
                      <a:pt x="34290" y="38687"/>
                      <a:pt x="49054" y="2668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66" name="Freeform: Shape 74465">
                <a:extLst>
                  <a:ext uri="{FF2B5EF4-FFF2-40B4-BE49-F238E27FC236}">
                    <a16:creationId xmlns:a16="http://schemas.microsoft.com/office/drawing/2014/main" id="{E4C890B0-6CCC-42ED-96E2-410E4A383267}"/>
                  </a:ext>
                </a:extLst>
              </p:cNvPr>
              <p:cNvSpPr/>
              <p:nvPr/>
            </p:nvSpPr>
            <p:spPr>
              <a:xfrm>
                <a:off x="17370742" y="2699893"/>
                <a:ext cx="97677" cy="210892"/>
              </a:xfrm>
              <a:custGeom>
                <a:avLst/>
                <a:gdLst>
                  <a:gd name="connsiteX0" fmla="*/ 60007 w 97677"/>
                  <a:gd name="connsiteY0" fmla="*/ 124492 h 210892"/>
                  <a:gd name="connsiteX1" fmla="*/ 68485 w 97677"/>
                  <a:gd name="connsiteY1" fmla="*/ 145828 h 210892"/>
                  <a:gd name="connsiteX2" fmla="*/ 69628 w 97677"/>
                  <a:gd name="connsiteY2" fmla="*/ 91535 h 210892"/>
                  <a:gd name="connsiteX3" fmla="*/ 60579 w 97677"/>
                  <a:gd name="connsiteY3" fmla="*/ 97441 h 210892"/>
                  <a:gd name="connsiteX4" fmla="*/ 67246 w 97677"/>
                  <a:gd name="connsiteY4" fmla="*/ 54102 h 210892"/>
                  <a:gd name="connsiteX5" fmla="*/ 76867 w 97677"/>
                  <a:gd name="connsiteY5" fmla="*/ 94107 h 210892"/>
                  <a:gd name="connsiteX6" fmla="*/ 88868 w 97677"/>
                  <a:gd name="connsiteY6" fmla="*/ 61913 h 210892"/>
                  <a:gd name="connsiteX7" fmla="*/ 83439 w 97677"/>
                  <a:gd name="connsiteY7" fmla="*/ 50863 h 210892"/>
                  <a:gd name="connsiteX8" fmla="*/ 96584 w 97677"/>
                  <a:gd name="connsiteY8" fmla="*/ 37338 h 210892"/>
                  <a:gd name="connsiteX9" fmla="*/ 94202 w 97677"/>
                  <a:gd name="connsiteY9" fmla="*/ 0 h 210892"/>
                  <a:gd name="connsiteX10" fmla="*/ 60007 w 97677"/>
                  <a:gd name="connsiteY10" fmla="*/ 51625 h 210892"/>
                  <a:gd name="connsiteX11" fmla="*/ 66008 w 97677"/>
                  <a:gd name="connsiteY11" fmla="*/ 35528 h 210892"/>
                  <a:gd name="connsiteX12" fmla="*/ 41910 w 97677"/>
                  <a:gd name="connsiteY12" fmla="*/ 63436 h 210892"/>
                  <a:gd name="connsiteX13" fmla="*/ 34480 w 97677"/>
                  <a:gd name="connsiteY13" fmla="*/ 97345 h 210892"/>
                  <a:gd name="connsiteX14" fmla="*/ 47720 w 97677"/>
                  <a:gd name="connsiteY14" fmla="*/ 120301 h 210892"/>
                  <a:gd name="connsiteX15" fmla="*/ 39814 w 97677"/>
                  <a:gd name="connsiteY15" fmla="*/ 144875 h 210892"/>
                  <a:gd name="connsiteX16" fmla="*/ 26384 w 97677"/>
                  <a:gd name="connsiteY16" fmla="*/ 158401 h 210892"/>
                  <a:gd name="connsiteX17" fmla="*/ 18479 w 97677"/>
                  <a:gd name="connsiteY17" fmla="*/ 146494 h 210892"/>
                  <a:gd name="connsiteX18" fmla="*/ 0 w 97677"/>
                  <a:gd name="connsiteY18" fmla="*/ 194691 h 210892"/>
                  <a:gd name="connsiteX19" fmla="*/ 14668 w 97677"/>
                  <a:gd name="connsiteY19" fmla="*/ 199834 h 210892"/>
                  <a:gd name="connsiteX20" fmla="*/ 29337 w 97677"/>
                  <a:gd name="connsiteY20" fmla="*/ 168592 h 210892"/>
                  <a:gd name="connsiteX21" fmla="*/ 17716 w 97677"/>
                  <a:gd name="connsiteY21" fmla="*/ 210121 h 210892"/>
                  <a:gd name="connsiteX22" fmla="*/ 35433 w 97677"/>
                  <a:gd name="connsiteY22" fmla="*/ 188976 h 210892"/>
                  <a:gd name="connsiteX23" fmla="*/ 31813 w 97677"/>
                  <a:gd name="connsiteY23" fmla="*/ 169450 h 210892"/>
                  <a:gd name="connsiteX24" fmla="*/ 60007 w 97677"/>
                  <a:gd name="connsiteY24" fmla="*/ 124492 h 210892"/>
                  <a:gd name="connsiteX25" fmla="*/ 50292 w 97677"/>
                  <a:gd name="connsiteY25" fmla="*/ 120967 h 210892"/>
                  <a:gd name="connsiteX26" fmla="*/ 50387 w 97677"/>
                  <a:gd name="connsiteY26" fmla="*/ 84487 h 210892"/>
                  <a:gd name="connsiteX27" fmla="*/ 50292 w 97677"/>
                  <a:gd name="connsiteY27" fmla="*/ 120967 h 210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97677" h="210892">
                    <a:moveTo>
                      <a:pt x="60007" y="124492"/>
                    </a:moveTo>
                    <a:cubicBezTo>
                      <a:pt x="61341" y="136588"/>
                      <a:pt x="59912" y="161734"/>
                      <a:pt x="68485" y="145828"/>
                    </a:cubicBezTo>
                    <a:cubicBezTo>
                      <a:pt x="72676" y="116395"/>
                      <a:pt x="54959" y="126397"/>
                      <a:pt x="69628" y="91535"/>
                    </a:cubicBezTo>
                    <a:cubicBezTo>
                      <a:pt x="66294" y="87725"/>
                      <a:pt x="63818" y="98107"/>
                      <a:pt x="60579" y="97441"/>
                    </a:cubicBezTo>
                    <a:cubicBezTo>
                      <a:pt x="57721" y="82677"/>
                      <a:pt x="61341" y="75343"/>
                      <a:pt x="67246" y="54102"/>
                    </a:cubicBezTo>
                    <a:cubicBezTo>
                      <a:pt x="67913" y="82391"/>
                      <a:pt x="86868" y="54102"/>
                      <a:pt x="76867" y="94107"/>
                    </a:cubicBezTo>
                    <a:cubicBezTo>
                      <a:pt x="81248" y="89725"/>
                      <a:pt x="85249" y="77533"/>
                      <a:pt x="88868" y="61913"/>
                    </a:cubicBezTo>
                    <a:cubicBezTo>
                      <a:pt x="85249" y="61436"/>
                      <a:pt x="81725" y="60960"/>
                      <a:pt x="83439" y="50863"/>
                    </a:cubicBezTo>
                    <a:cubicBezTo>
                      <a:pt x="87153" y="35242"/>
                      <a:pt x="92678" y="48482"/>
                      <a:pt x="96584" y="37338"/>
                    </a:cubicBezTo>
                    <a:cubicBezTo>
                      <a:pt x="95155" y="26098"/>
                      <a:pt x="101251" y="1048"/>
                      <a:pt x="94202" y="0"/>
                    </a:cubicBezTo>
                    <a:cubicBezTo>
                      <a:pt x="91440" y="48768"/>
                      <a:pt x="72009" y="38195"/>
                      <a:pt x="60007" y="51625"/>
                    </a:cubicBezTo>
                    <a:cubicBezTo>
                      <a:pt x="57245" y="47434"/>
                      <a:pt x="62960" y="36671"/>
                      <a:pt x="66008" y="35528"/>
                    </a:cubicBezTo>
                    <a:cubicBezTo>
                      <a:pt x="65056" y="9334"/>
                      <a:pt x="49053" y="62579"/>
                      <a:pt x="41910" y="63436"/>
                    </a:cubicBezTo>
                    <a:cubicBezTo>
                      <a:pt x="44196" y="72961"/>
                      <a:pt x="43339" y="94107"/>
                      <a:pt x="34480" y="97345"/>
                    </a:cubicBezTo>
                    <a:cubicBezTo>
                      <a:pt x="35147" y="111633"/>
                      <a:pt x="40005" y="118491"/>
                      <a:pt x="47720" y="120301"/>
                    </a:cubicBezTo>
                    <a:cubicBezTo>
                      <a:pt x="44958" y="126682"/>
                      <a:pt x="42196" y="133159"/>
                      <a:pt x="39814" y="144875"/>
                    </a:cubicBezTo>
                    <a:cubicBezTo>
                      <a:pt x="35052" y="145256"/>
                      <a:pt x="29527" y="132017"/>
                      <a:pt x="26384" y="158401"/>
                    </a:cubicBezTo>
                    <a:cubicBezTo>
                      <a:pt x="22670" y="156305"/>
                      <a:pt x="16193" y="159163"/>
                      <a:pt x="18479" y="146494"/>
                    </a:cubicBezTo>
                    <a:cubicBezTo>
                      <a:pt x="12192" y="162877"/>
                      <a:pt x="6191" y="178594"/>
                      <a:pt x="0" y="194691"/>
                    </a:cubicBezTo>
                    <a:cubicBezTo>
                      <a:pt x="952" y="212884"/>
                      <a:pt x="8382" y="200501"/>
                      <a:pt x="14668" y="199834"/>
                    </a:cubicBezTo>
                    <a:cubicBezTo>
                      <a:pt x="19145" y="158591"/>
                      <a:pt x="17907" y="192405"/>
                      <a:pt x="29337" y="168592"/>
                    </a:cubicBezTo>
                    <a:cubicBezTo>
                      <a:pt x="26194" y="193262"/>
                      <a:pt x="21145" y="189357"/>
                      <a:pt x="17716" y="210121"/>
                    </a:cubicBezTo>
                    <a:cubicBezTo>
                      <a:pt x="24384" y="214789"/>
                      <a:pt x="29623" y="197072"/>
                      <a:pt x="35433" y="188976"/>
                    </a:cubicBezTo>
                    <a:cubicBezTo>
                      <a:pt x="36671" y="178117"/>
                      <a:pt x="36100" y="170402"/>
                      <a:pt x="31813" y="169450"/>
                    </a:cubicBezTo>
                    <a:cubicBezTo>
                      <a:pt x="40671" y="143065"/>
                      <a:pt x="50102" y="130588"/>
                      <a:pt x="60007" y="124492"/>
                    </a:cubicBezTo>
                    <a:close/>
                    <a:moveTo>
                      <a:pt x="50292" y="120967"/>
                    </a:moveTo>
                    <a:cubicBezTo>
                      <a:pt x="52864" y="104299"/>
                      <a:pt x="42386" y="110871"/>
                      <a:pt x="50387" y="84487"/>
                    </a:cubicBezTo>
                    <a:cubicBezTo>
                      <a:pt x="60198" y="76200"/>
                      <a:pt x="58864" y="113443"/>
                      <a:pt x="50292" y="12096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67" name="Freeform: Shape 74466">
                <a:extLst>
                  <a:ext uri="{FF2B5EF4-FFF2-40B4-BE49-F238E27FC236}">
                    <a16:creationId xmlns:a16="http://schemas.microsoft.com/office/drawing/2014/main" id="{70CC5421-2D0D-47C8-A0C9-F5509D7CE10E}"/>
                  </a:ext>
                </a:extLst>
              </p:cNvPr>
              <p:cNvSpPr/>
              <p:nvPr/>
            </p:nvSpPr>
            <p:spPr>
              <a:xfrm>
                <a:off x="17628160" y="1943513"/>
                <a:ext cx="27676" cy="68675"/>
              </a:xfrm>
              <a:custGeom>
                <a:avLst/>
                <a:gdLst>
                  <a:gd name="connsiteX0" fmla="*/ 27475 w 27676"/>
                  <a:gd name="connsiteY0" fmla="*/ 14288 h 68675"/>
                  <a:gd name="connsiteX1" fmla="*/ 14330 w 27676"/>
                  <a:gd name="connsiteY1" fmla="*/ 0 h 68675"/>
                  <a:gd name="connsiteX2" fmla="*/ 1376 w 27676"/>
                  <a:gd name="connsiteY2" fmla="*/ 40767 h 68675"/>
                  <a:gd name="connsiteX3" fmla="*/ 2614 w 27676"/>
                  <a:gd name="connsiteY3" fmla="*/ 68675 h 68675"/>
                  <a:gd name="connsiteX4" fmla="*/ 27475 w 27676"/>
                  <a:gd name="connsiteY4" fmla="*/ 14288 h 68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76" h="68675">
                    <a:moveTo>
                      <a:pt x="27475" y="14288"/>
                    </a:moveTo>
                    <a:cubicBezTo>
                      <a:pt x="30046" y="-6667"/>
                      <a:pt x="7091" y="40958"/>
                      <a:pt x="14330" y="0"/>
                    </a:cubicBezTo>
                    <a:cubicBezTo>
                      <a:pt x="5091" y="6668"/>
                      <a:pt x="8234" y="33147"/>
                      <a:pt x="1376" y="40767"/>
                    </a:cubicBezTo>
                    <a:cubicBezTo>
                      <a:pt x="-3291" y="60103"/>
                      <a:pt x="5662" y="52673"/>
                      <a:pt x="2614" y="68675"/>
                    </a:cubicBezTo>
                    <a:cubicBezTo>
                      <a:pt x="7568" y="36957"/>
                      <a:pt x="16521" y="23908"/>
                      <a:pt x="27475" y="1428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68" name="Freeform: Shape 74467">
                <a:extLst>
                  <a:ext uri="{FF2B5EF4-FFF2-40B4-BE49-F238E27FC236}">
                    <a16:creationId xmlns:a16="http://schemas.microsoft.com/office/drawing/2014/main" id="{72F14344-0AE4-49C4-80BD-FAFE39501F78}"/>
                  </a:ext>
                </a:extLst>
              </p:cNvPr>
              <p:cNvSpPr/>
              <p:nvPr/>
            </p:nvSpPr>
            <p:spPr>
              <a:xfrm>
                <a:off x="16578232" y="6772878"/>
                <a:ext cx="20317" cy="44386"/>
              </a:xfrm>
              <a:custGeom>
                <a:avLst/>
                <a:gdLst>
                  <a:gd name="connsiteX0" fmla="*/ 20127 w 20317"/>
                  <a:gd name="connsiteY0" fmla="*/ 20098 h 44386"/>
                  <a:gd name="connsiteX1" fmla="*/ 20318 w 20317"/>
                  <a:gd name="connsiteY1" fmla="*/ 2191 h 44386"/>
                  <a:gd name="connsiteX2" fmla="*/ 12698 w 20317"/>
                  <a:gd name="connsiteY2" fmla="*/ 0 h 44386"/>
                  <a:gd name="connsiteX3" fmla="*/ 1077 w 20317"/>
                  <a:gd name="connsiteY3" fmla="*/ 32671 h 44386"/>
                  <a:gd name="connsiteX4" fmla="*/ 2887 w 20317"/>
                  <a:gd name="connsiteY4" fmla="*/ 42196 h 44386"/>
                  <a:gd name="connsiteX5" fmla="*/ 10507 w 20317"/>
                  <a:gd name="connsiteY5" fmla="*/ 44387 h 44386"/>
                  <a:gd name="connsiteX6" fmla="*/ 8697 w 20317"/>
                  <a:gd name="connsiteY6" fmla="*/ 34766 h 44386"/>
                  <a:gd name="connsiteX7" fmla="*/ 20127 w 20317"/>
                  <a:gd name="connsiteY7" fmla="*/ 20098 h 44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317" h="44386">
                    <a:moveTo>
                      <a:pt x="20127" y="20098"/>
                    </a:moveTo>
                    <a:cubicBezTo>
                      <a:pt x="20985" y="13145"/>
                      <a:pt x="18222" y="10668"/>
                      <a:pt x="20318" y="2191"/>
                    </a:cubicBezTo>
                    <a:cubicBezTo>
                      <a:pt x="17746" y="1429"/>
                      <a:pt x="15270" y="667"/>
                      <a:pt x="12698" y="0"/>
                    </a:cubicBezTo>
                    <a:cubicBezTo>
                      <a:pt x="8221" y="21241"/>
                      <a:pt x="13841" y="28385"/>
                      <a:pt x="1077" y="32671"/>
                    </a:cubicBezTo>
                    <a:cubicBezTo>
                      <a:pt x="-1304" y="39720"/>
                      <a:pt x="697" y="41053"/>
                      <a:pt x="2887" y="42196"/>
                    </a:cubicBezTo>
                    <a:lnTo>
                      <a:pt x="10507" y="44387"/>
                    </a:lnTo>
                    <a:cubicBezTo>
                      <a:pt x="12888" y="37433"/>
                      <a:pt x="10888" y="35909"/>
                      <a:pt x="8697" y="34766"/>
                    </a:cubicBezTo>
                    <a:cubicBezTo>
                      <a:pt x="12031" y="27813"/>
                      <a:pt x="15460" y="20670"/>
                      <a:pt x="20127" y="2009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69" name="Freeform: Shape 74468">
                <a:extLst>
                  <a:ext uri="{FF2B5EF4-FFF2-40B4-BE49-F238E27FC236}">
                    <a16:creationId xmlns:a16="http://schemas.microsoft.com/office/drawing/2014/main" id="{8C92172E-4146-4210-A8EC-52ED380BDA69}"/>
                  </a:ext>
                </a:extLst>
              </p:cNvPr>
              <p:cNvSpPr/>
              <p:nvPr/>
            </p:nvSpPr>
            <p:spPr>
              <a:xfrm>
                <a:off x="17152524" y="3676231"/>
                <a:ext cx="27432" cy="69031"/>
              </a:xfrm>
              <a:custGeom>
                <a:avLst/>
                <a:gdLst>
                  <a:gd name="connsiteX0" fmla="*/ 17145 w 27432"/>
                  <a:gd name="connsiteY0" fmla="*/ 69031 h 69031"/>
                  <a:gd name="connsiteX1" fmla="*/ 27432 w 27432"/>
                  <a:gd name="connsiteY1" fmla="*/ 36170 h 69031"/>
                  <a:gd name="connsiteX2" fmla="*/ 20955 w 27432"/>
                  <a:gd name="connsiteY2" fmla="*/ 52077 h 69031"/>
                  <a:gd name="connsiteX3" fmla="*/ 13335 w 27432"/>
                  <a:gd name="connsiteY3" fmla="*/ 21882 h 69031"/>
                  <a:gd name="connsiteX4" fmla="*/ 23241 w 27432"/>
                  <a:gd name="connsiteY4" fmla="*/ 16358 h 69031"/>
                  <a:gd name="connsiteX5" fmla="*/ 0 w 27432"/>
                  <a:gd name="connsiteY5" fmla="*/ 17215 h 69031"/>
                  <a:gd name="connsiteX6" fmla="*/ 17145 w 27432"/>
                  <a:gd name="connsiteY6" fmla="*/ 69031 h 69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32" h="69031">
                    <a:moveTo>
                      <a:pt x="17145" y="69031"/>
                    </a:moveTo>
                    <a:cubicBezTo>
                      <a:pt x="22860" y="63126"/>
                      <a:pt x="19241" y="56077"/>
                      <a:pt x="27432" y="36170"/>
                    </a:cubicBezTo>
                    <a:cubicBezTo>
                      <a:pt x="24861" y="35408"/>
                      <a:pt x="23051" y="45695"/>
                      <a:pt x="20955" y="52077"/>
                    </a:cubicBezTo>
                    <a:cubicBezTo>
                      <a:pt x="14288" y="48743"/>
                      <a:pt x="15050" y="33217"/>
                      <a:pt x="13335" y="21882"/>
                    </a:cubicBezTo>
                    <a:cubicBezTo>
                      <a:pt x="20479" y="-8026"/>
                      <a:pt x="18002" y="43028"/>
                      <a:pt x="23241" y="16358"/>
                    </a:cubicBezTo>
                    <a:cubicBezTo>
                      <a:pt x="30766" y="-22695"/>
                      <a:pt x="6287" y="20930"/>
                      <a:pt x="0" y="17215"/>
                    </a:cubicBezTo>
                    <a:cubicBezTo>
                      <a:pt x="571" y="42837"/>
                      <a:pt x="13621" y="48076"/>
                      <a:pt x="17145" y="6903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70" name="Freeform: Shape 74469">
                <a:extLst>
                  <a:ext uri="{FF2B5EF4-FFF2-40B4-BE49-F238E27FC236}">
                    <a16:creationId xmlns:a16="http://schemas.microsoft.com/office/drawing/2014/main" id="{D682C5BB-7215-4E10-9D00-1048622897CF}"/>
                  </a:ext>
                </a:extLst>
              </p:cNvPr>
              <p:cNvSpPr/>
              <p:nvPr/>
            </p:nvSpPr>
            <p:spPr>
              <a:xfrm>
                <a:off x="16447449" y="6534359"/>
                <a:ext cx="56743" cy="118028"/>
              </a:xfrm>
              <a:custGeom>
                <a:avLst/>
                <a:gdLst>
                  <a:gd name="connsiteX0" fmla="*/ 28895 w 56743"/>
                  <a:gd name="connsiteY0" fmla="*/ 61164 h 118028"/>
                  <a:gd name="connsiteX1" fmla="*/ 54708 w 56743"/>
                  <a:gd name="connsiteY1" fmla="*/ 5252 h 118028"/>
                  <a:gd name="connsiteX2" fmla="*/ 20799 w 56743"/>
                  <a:gd name="connsiteY2" fmla="*/ 13539 h 118028"/>
                  <a:gd name="connsiteX3" fmla="*/ 225 w 56743"/>
                  <a:gd name="connsiteY3" fmla="*/ 79928 h 118028"/>
                  <a:gd name="connsiteX4" fmla="*/ 7750 w 56743"/>
                  <a:gd name="connsiteY4" fmla="*/ 82119 h 118028"/>
                  <a:gd name="connsiteX5" fmla="*/ 6797 w 56743"/>
                  <a:gd name="connsiteY5" fmla="*/ 118028 h 118028"/>
                  <a:gd name="connsiteX6" fmla="*/ 43468 w 56743"/>
                  <a:gd name="connsiteY6" fmla="*/ 83452 h 118028"/>
                  <a:gd name="connsiteX7" fmla="*/ 28895 w 56743"/>
                  <a:gd name="connsiteY7" fmla="*/ 61164 h 118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743" h="118028">
                    <a:moveTo>
                      <a:pt x="28895" y="61164"/>
                    </a:moveTo>
                    <a:cubicBezTo>
                      <a:pt x="42040" y="32017"/>
                      <a:pt x="36230" y="12015"/>
                      <a:pt x="54708" y="5252"/>
                    </a:cubicBezTo>
                    <a:cubicBezTo>
                      <a:pt x="65471" y="-11417"/>
                      <a:pt x="30515" y="17254"/>
                      <a:pt x="20799" y="13539"/>
                    </a:cubicBezTo>
                    <a:cubicBezTo>
                      <a:pt x="34229" y="31065"/>
                      <a:pt x="17465" y="78023"/>
                      <a:pt x="225" y="79928"/>
                    </a:cubicBezTo>
                    <a:cubicBezTo>
                      <a:pt x="-1108" y="92692"/>
                      <a:pt x="3749" y="80119"/>
                      <a:pt x="7750" y="82119"/>
                    </a:cubicBezTo>
                    <a:cubicBezTo>
                      <a:pt x="11369" y="88977"/>
                      <a:pt x="10226" y="102121"/>
                      <a:pt x="6797" y="118028"/>
                    </a:cubicBezTo>
                    <a:cubicBezTo>
                      <a:pt x="25657" y="99835"/>
                      <a:pt x="30991" y="116409"/>
                      <a:pt x="43468" y="83452"/>
                    </a:cubicBezTo>
                    <a:cubicBezTo>
                      <a:pt x="19561" y="84500"/>
                      <a:pt x="45850" y="55163"/>
                      <a:pt x="28895" y="61164"/>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71" name="Freeform: Shape 74470">
                <a:extLst>
                  <a:ext uri="{FF2B5EF4-FFF2-40B4-BE49-F238E27FC236}">
                    <a16:creationId xmlns:a16="http://schemas.microsoft.com/office/drawing/2014/main" id="{BB602A3A-5D57-49B0-B505-1FBBF2D607CB}"/>
                  </a:ext>
                </a:extLst>
              </p:cNvPr>
              <p:cNvSpPr/>
              <p:nvPr/>
            </p:nvSpPr>
            <p:spPr>
              <a:xfrm>
                <a:off x="17140253" y="3024410"/>
                <a:ext cx="68944" cy="94583"/>
              </a:xfrm>
              <a:custGeom>
                <a:avLst/>
                <a:gdLst>
                  <a:gd name="connsiteX0" fmla="*/ 68945 w 68944"/>
                  <a:gd name="connsiteY0" fmla="*/ 28766 h 94583"/>
                  <a:gd name="connsiteX1" fmla="*/ 41608 w 68944"/>
                  <a:gd name="connsiteY1" fmla="*/ 0 h 94583"/>
                  <a:gd name="connsiteX2" fmla="*/ 20939 w 68944"/>
                  <a:gd name="connsiteY2" fmla="*/ 84296 h 94583"/>
                  <a:gd name="connsiteX3" fmla="*/ 3127 w 68944"/>
                  <a:gd name="connsiteY3" fmla="*/ 59246 h 94583"/>
                  <a:gd name="connsiteX4" fmla="*/ 23796 w 68944"/>
                  <a:gd name="connsiteY4" fmla="*/ 94583 h 94583"/>
                  <a:gd name="connsiteX5" fmla="*/ 68945 w 68944"/>
                  <a:gd name="connsiteY5" fmla="*/ 28766 h 94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44" h="94583">
                    <a:moveTo>
                      <a:pt x="68945" y="28766"/>
                    </a:moveTo>
                    <a:cubicBezTo>
                      <a:pt x="65516" y="476"/>
                      <a:pt x="50276" y="6667"/>
                      <a:pt x="41608" y="0"/>
                    </a:cubicBezTo>
                    <a:cubicBezTo>
                      <a:pt x="38655" y="21717"/>
                      <a:pt x="30369" y="67151"/>
                      <a:pt x="20939" y="84296"/>
                    </a:cubicBezTo>
                    <a:cubicBezTo>
                      <a:pt x="21701" y="58674"/>
                      <a:pt x="5699" y="71723"/>
                      <a:pt x="3127" y="59246"/>
                    </a:cubicBezTo>
                    <a:cubicBezTo>
                      <a:pt x="-8017" y="92012"/>
                      <a:pt x="13414" y="82296"/>
                      <a:pt x="23796" y="94583"/>
                    </a:cubicBezTo>
                    <a:cubicBezTo>
                      <a:pt x="35798" y="35147"/>
                      <a:pt x="49609" y="-5905"/>
                      <a:pt x="68945" y="28766"/>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72" name="Freeform: Shape 74471">
                <a:extLst>
                  <a:ext uri="{FF2B5EF4-FFF2-40B4-BE49-F238E27FC236}">
                    <a16:creationId xmlns:a16="http://schemas.microsoft.com/office/drawing/2014/main" id="{D07FF0E4-96F5-4B11-9C56-99BF1B33F776}"/>
                  </a:ext>
                </a:extLst>
              </p:cNvPr>
              <p:cNvSpPr/>
              <p:nvPr/>
            </p:nvSpPr>
            <p:spPr>
              <a:xfrm>
                <a:off x="16985382" y="3595243"/>
                <a:ext cx="21600" cy="20746"/>
              </a:xfrm>
              <a:custGeom>
                <a:avLst/>
                <a:gdLst>
                  <a:gd name="connsiteX0" fmla="*/ 21600 w 21600"/>
                  <a:gd name="connsiteY0" fmla="*/ 0 h 20746"/>
                  <a:gd name="connsiteX1" fmla="*/ 1121 w 21600"/>
                  <a:gd name="connsiteY1" fmla="*/ 1905 h 20746"/>
                  <a:gd name="connsiteX2" fmla="*/ 21600 w 21600"/>
                  <a:gd name="connsiteY2" fmla="*/ 0 h 20746"/>
                </a:gdLst>
                <a:ahLst/>
                <a:cxnLst>
                  <a:cxn ang="0">
                    <a:pos x="connsiteX0" y="connsiteY0"/>
                  </a:cxn>
                  <a:cxn ang="0">
                    <a:pos x="connsiteX1" y="connsiteY1"/>
                  </a:cxn>
                  <a:cxn ang="0">
                    <a:pos x="connsiteX2" y="connsiteY2"/>
                  </a:cxn>
                </a:cxnLst>
                <a:rect l="l" t="t" r="r" b="b"/>
                <a:pathLst>
                  <a:path w="21600" h="20746">
                    <a:moveTo>
                      <a:pt x="21600" y="0"/>
                    </a:moveTo>
                    <a:cubicBezTo>
                      <a:pt x="9694" y="4953"/>
                      <a:pt x="10170" y="15621"/>
                      <a:pt x="1121" y="1905"/>
                    </a:cubicBezTo>
                    <a:cubicBezTo>
                      <a:pt x="-4498" y="28766"/>
                      <a:pt x="12361" y="25813"/>
                      <a:pt x="21600" y="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73" name="Freeform: Shape 74472">
                <a:extLst>
                  <a:ext uri="{FF2B5EF4-FFF2-40B4-BE49-F238E27FC236}">
                    <a16:creationId xmlns:a16="http://schemas.microsoft.com/office/drawing/2014/main" id="{BA9513D0-EC0E-4D94-9F4B-39FE036AD6E8}"/>
                  </a:ext>
                </a:extLst>
              </p:cNvPr>
              <p:cNvSpPr/>
              <p:nvPr/>
            </p:nvSpPr>
            <p:spPr>
              <a:xfrm>
                <a:off x="16939525" y="3519329"/>
                <a:ext cx="86507" cy="119919"/>
              </a:xfrm>
              <a:custGeom>
                <a:avLst/>
                <a:gdLst>
                  <a:gd name="connsiteX0" fmla="*/ 36216 w 86507"/>
                  <a:gd name="connsiteY0" fmla="*/ 119920 h 119919"/>
                  <a:gd name="connsiteX1" fmla="*/ 27357 w 86507"/>
                  <a:gd name="connsiteY1" fmla="*/ 98393 h 119919"/>
                  <a:gd name="connsiteX2" fmla="*/ 34787 w 86507"/>
                  <a:gd name="connsiteY2" fmla="*/ 91821 h 119919"/>
                  <a:gd name="connsiteX3" fmla="*/ 50789 w 86507"/>
                  <a:gd name="connsiteY3" fmla="*/ 51530 h 119919"/>
                  <a:gd name="connsiteX4" fmla="*/ 69553 w 86507"/>
                  <a:gd name="connsiteY4" fmla="*/ 67437 h 119919"/>
                  <a:gd name="connsiteX5" fmla="*/ 78030 w 86507"/>
                  <a:gd name="connsiteY5" fmla="*/ 33719 h 119919"/>
                  <a:gd name="connsiteX6" fmla="*/ 63267 w 86507"/>
                  <a:gd name="connsiteY6" fmla="*/ 46863 h 119919"/>
                  <a:gd name="connsiteX7" fmla="*/ 86508 w 86507"/>
                  <a:gd name="connsiteY7" fmla="*/ 0 h 119919"/>
                  <a:gd name="connsiteX8" fmla="*/ 33739 w 86507"/>
                  <a:gd name="connsiteY8" fmla="*/ 17717 h 119919"/>
                  <a:gd name="connsiteX9" fmla="*/ 17546 w 86507"/>
                  <a:gd name="connsiteY9" fmla="*/ 58007 h 119919"/>
                  <a:gd name="connsiteX10" fmla="*/ 18404 w 86507"/>
                  <a:gd name="connsiteY10" fmla="*/ 76772 h 119919"/>
                  <a:gd name="connsiteX11" fmla="*/ 1259 w 86507"/>
                  <a:gd name="connsiteY11" fmla="*/ 98298 h 119919"/>
                  <a:gd name="connsiteX12" fmla="*/ 1735 w 86507"/>
                  <a:gd name="connsiteY12" fmla="*/ 107537 h 119919"/>
                  <a:gd name="connsiteX13" fmla="*/ 2211 w 86507"/>
                  <a:gd name="connsiteY13" fmla="*/ 116967 h 119919"/>
                  <a:gd name="connsiteX14" fmla="*/ 36216 w 86507"/>
                  <a:gd name="connsiteY14" fmla="*/ 119920 h 119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6507" h="119919">
                    <a:moveTo>
                      <a:pt x="36216" y="119920"/>
                    </a:moveTo>
                    <a:cubicBezTo>
                      <a:pt x="37168" y="106585"/>
                      <a:pt x="34215" y="99346"/>
                      <a:pt x="27357" y="98393"/>
                    </a:cubicBezTo>
                    <a:cubicBezTo>
                      <a:pt x="30786" y="88964"/>
                      <a:pt x="37454" y="78677"/>
                      <a:pt x="34787" y="91821"/>
                    </a:cubicBezTo>
                    <a:cubicBezTo>
                      <a:pt x="40788" y="91535"/>
                      <a:pt x="44979" y="54959"/>
                      <a:pt x="50789" y="51530"/>
                    </a:cubicBezTo>
                    <a:cubicBezTo>
                      <a:pt x="62314" y="48578"/>
                      <a:pt x="60600" y="66294"/>
                      <a:pt x="69553" y="67437"/>
                    </a:cubicBezTo>
                    <a:cubicBezTo>
                      <a:pt x="72411" y="56293"/>
                      <a:pt x="75173" y="45053"/>
                      <a:pt x="78030" y="33719"/>
                    </a:cubicBezTo>
                    <a:cubicBezTo>
                      <a:pt x="72887" y="31909"/>
                      <a:pt x="68886" y="55436"/>
                      <a:pt x="63267" y="46863"/>
                    </a:cubicBezTo>
                    <a:cubicBezTo>
                      <a:pt x="70125" y="12192"/>
                      <a:pt x="79554" y="30099"/>
                      <a:pt x="86508" y="0"/>
                    </a:cubicBezTo>
                    <a:cubicBezTo>
                      <a:pt x="64410" y="15621"/>
                      <a:pt x="49741" y="10001"/>
                      <a:pt x="33739" y="17717"/>
                    </a:cubicBezTo>
                    <a:cubicBezTo>
                      <a:pt x="28691" y="38767"/>
                      <a:pt x="23643" y="58769"/>
                      <a:pt x="17546" y="58007"/>
                    </a:cubicBezTo>
                    <a:cubicBezTo>
                      <a:pt x="15832" y="67342"/>
                      <a:pt x="21261" y="65627"/>
                      <a:pt x="18404" y="76772"/>
                    </a:cubicBezTo>
                    <a:cubicBezTo>
                      <a:pt x="13927" y="80963"/>
                      <a:pt x="10403" y="78677"/>
                      <a:pt x="1259" y="98298"/>
                    </a:cubicBezTo>
                    <a:cubicBezTo>
                      <a:pt x="-1027" y="105251"/>
                      <a:pt x="211" y="106585"/>
                      <a:pt x="1735" y="107537"/>
                    </a:cubicBezTo>
                    <a:cubicBezTo>
                      <a:pt x="4402" y="106871"/>
                      <a:pt x="3354" y="111824"/>
                      <a:pt x="2211" y="116967"/>
                    </a:cubicBezTo>
                    <a:cubicBezTo>
                      <a:pt x="16308" y="73724"/>
                      <a:pt x="25833" y="113538"/>
                      <a:pt x="36216" y="11992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74" name="Freeform: Shape 74473">
                <a:extLst>
                  <a:ext uri="{FF2B5EF4-FFF2-40B4-BE49-F238E27FC236}">
                    <a16:creationId xmlns:a16="http://schemas.microsoft.com/office/drawing/2014/main" id="{7D0EFABF-BB1E-4023-AC32-A1AF37FD57CD}"/>
                  </a:ext>
                </a:extLst>
              </p:cNvPr>
              <p:cNvSpPr/>
              <p:nvPr/>
            </p:nvSpPr>
            <p:spPr>
              <a:xfrm>
                <a:off x="17102557" y="2932436"/>
                <a:ext cx="21606" cy="27965"/>
              </a:xfrm>
              <a:custGeom>
                <a:avLst/>
                <a:gdLst>
                  <a:gd name="connsiteX0" fmla="*/ 20249 w 21606"/>
                  <a:gd name="connsiteY0" fmla="*/ 23298 h 27965"/>
                  <a:gd name="connsiteX1" fmla="*/ 12630 w 21606"/>
                  <a:gd name="connsiteY1" fmla="*/ 1772 h 27965"/>
                  <a:gd name="connsiteX2" fmla="*/ 8534 w 21606"/>
                  <a:gd name="connsiteY2" fmla="*/ 27965 h 27965"/>
                  <a:gd name="connsiteX3" fmla="*/ 20249 w 21606"/>
                  <a:gd name="connsiteY3" fmla="*/ 23298 h 27965"/>
                </a:gdLst>
                <a:ahLst/>
                <a:cxnLst>
                  <a:cxn ang="0">
                    <a:pos x="connsiteX0" y="connsiteY0"/>
                  </a:cxn>
                  <a:cxn ang="0">
                    <a:pos x="connsiteX1" y="connsiteY1"/>
                  </a:cxn>
                  <a:cxn ang="0">
                    <a:pos x="connsiteX2" y="connsiteY2"/>
                  </a:cxn>
                  <a:cxn ang="0">
                    <a:pos x="connsiteX3" y="connsiteY3"/>
                  </a:cxn>
                </a:cxnLst>
                <a:rect l="l" t="t" r="r" b="b"/>
                <a:pathLst>
                  <a:path w="21606" h="27965">
                    <a:moveTo>
                      <a:pt x="20249" y="23298"/>
                    </a:moveTo>
                    <a:cubicBezTo>
                      <a:pt x="24917" y="37109"/>
                      <a:pt x="16344" y="4820"/>
                      <a:pt x="12630" y="1772"/>
                    </a:cubicBezTo>
                    <a:cubicBezTo>
                      <a:pt x="-15183" y="-1467"/>
                      <a:pt x="12153" y="-3753"/>
                      <a:pt x="8534" y="27965"/>
                    </a:cubicBezTo>
                    <a:cubicBezTo>
                      <a:pt x="12439" y="22346"/>
                      <a:pt x="16344" y="21012"/>
                      <a:pt x="20249" y="2329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75" name="Freeform: Shape 74474">
                <a:extLst>
                  <a:ext uri="{FF2B5EF4-FFF2-40B4-BE49-F238E27FC236}">
                    <a16:creationId xmlns:a16="http://schemas.microsoft.com/office/drawing/2014/main" id="{830A651D-F15A-4AAF-B000-5040D7F3B6E0}"/>
                  </a:ext>
                </a:extLst>
              </p:cNvPr>
              <p:cNvSpPr/>
              <p:nvPr/>
            </p:nvSpPr>
            <p:spPr>
              <a:xfrm>
                <a:off x="16847242" y="3613626"/>
                <a:ext cx="49207" cy="53911"/>
              </a:xfrm>
              <a:custGeom>
                <a:avLst/>
                <a:gdLst>
                  <a:gd name="connsiteX0" fmla="*/ 48107 w 49207"/>
                  <a:gd name="connsiteY0" fmla="*/ 14573 h 53911"/>
                  <a:gd name="connsiteX1" fmla="*/ 34963 w 49207"/>
                  <a:gd name="connsiteY1" fmla="*/ 0 h 53911"/>
                  <a:gd name="connsiteX2" fmla="*/ 387 w 49207"/>
                  <a:gd name="connsiteY2" fmla="*/ 33052 h 53911"/>
                  <a:gd name="connsiteX3" fmla="*/ 6102 w 49207"/>
                  <a:gd name="connsiteY3" fmla="*/ 53912 h 53911"/>
                  <a:gd name="connsiteX4" fmla="*/ 39154 w 49207"/>
                  <a:gd name="connsiteY4" fmla="*/ 48196 h 53911"/>
                  <a:gd name="connsiteX5" fmla="*/ 48107 w 49207"/>
                  <a:gd name="connsiteY5" fmla="*/ 14573 h 53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207" h="53911">
                    <a:moveTo>
                      <a:pt x="48107" y="14573"/>
                    </a:moveTo>
                    <a:cubicBezTo>
                      <a:pt x="52203" y="21622"/>
                      <a:pt x="44202" y="4191"/>
                      <a:pt x="34963" y="0"/>
                    </a:cubicBezTo>
                    <a:cubicBezTo>
                      <a:pt x="29724" y="65246"/>
                      <a:pt x="10198" y="3334"/>
                      <a:pt x="387" y="33052"/>
                    </a:cubicBezTo>
                    <a:cubicBezTo>
                      <a:pt x="-1042" y="45053"/>
                      <a:pt x="1625" y="50863"/>
                      <a:pt x="6102" y="53912"/>
                    </a:cubicBezTo>
                    <a:cubicBezTo>
                      <a:pt x="20008" y="17050"/>
                      <a:pt x="23056" y="68389"/>
                      <a:pt x="39154" y="48196"/>
                    </a:cubicBezTo>
                    <a:cubicBezTo>
                      <a:pt x="40868" y="32480"/>
                      <a:pt x="37534" y="18764"/>
                      <a:pt x="48107" y="1457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76" name="Freeform: Shape 74475">
                <a:extLst>
                  <a:ext uri="{FF2B5EF4-FFF2-40B4-BE49-F238E27FC236}">
                    <a16:creationId xmlns:a16="http://schemas.microsoft.com/office/drawing/2014/main" id="{65F62EAA-011D-4E77-BE17-3330C773AF0D}"/>
                  </a:ext>
                </a:extLst>
              </p:cNvPr>
              <p:cNvSpPr/>
              <p:nvPr/>
            </p:nvSpPr>
            <p:spPr>
              <a:xfrm>
                <a:off x="16245030" y="4976648"/>
                <a:ext cx="25552" cy="28199"/>
              </a:xfrm>
              <a:custGeom>
                <a:avLst/>
                <a:gdLst>
                  <a:gd name="connsiteX0" fmla="*/ 22241 w 25552"/>
                  <a:gd name="connsiteY0" fmla="*/ 15913 h 28199"/>
                  <a:gd name="connsiteX1" fmla="*/ 524 w 25552"/>
                  <a:gd name="connsiteY1" fmla="*/ 8292 h 28199"/>
                  <a:gd name="connsiteX2" fmla="*/ 4620 w 25552"/>
                  <a:gd name="connsiteY2" fmla="*/ 28200 h 28199"/>
                  <a:gd name="connsiteX3" fmla="*/ 15478 w 25552"/>
                  <a:gd name="connsiteY3" fmla="*/ 4292 h 28199"/>
                  <a:gd name="connsiteX4" fmla="*/ 22241 w 25552"/>
                  <a:gd name="connsiteY4" fmla="*/ 15913 h 28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52" h="28199">
                    <a:moveTo>
                      <a:pt x="22241" y="15913"/>
                    </a:moveTo>
                    <a:cubicBezTo>
                      <a:pt x="34147" y="-2280"/>
                      <a:pt x="10906" y="-4947"/>
                      <a:pt x="524" y="8292"/>
                    </a:cubicBezTo>
                    <a:cubicBezTo>
                      <a:pt x="-2524" y="20580"/>
                      <a:pt x="8906" y="14484"/>
                      <a:pt x="4620" y="28200"/>
                    </a:cubicBezTo>
                    <a:cubicBezTo>
                      <a:pt x="12525" y="25914"/>
                      <a:pt x="15192" y="17532"/>
                      <a:pt x="15478" y="4292"/>
                    </a:cubicBezTo>
                    <a:cubicBezTo>
                      <a:pt x="21193" y="3530"/>
                      <a:pt x="18431" y="13912"/>
                      <a:pt x="22241" y="1591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77" name="Freeform: Shape 74476">
                <a:extLst>
                  <a:ext uri="{FF2B5EF4-FFF2-40B4-BE49-F238E27FC236}">
                    <a16:creationId xmlns:a16="http://schemas.microsoft.com/office/drawing/2014/main" id="{199D8D06-F4AA-4528-B8C6-BDA5B0E09BDB}"/>
                  </a:ext>
                </a:extLst>
              </p:cNvPr>
              <p:cNvSpPr/>
              <p:nvPr/>
            </p:nvSpPr>
            <p:spPr>
              <a:xfrm>
                <a:off x="16678082" y="3328829"/>
                <a:ext cx="69289" cy="103060"/>
              </a:xfrm>
              <a:custGeom>
                <a:avLst/>
                <a:gdLst>
                  <a:gd name="connsiteX0" fmla="*/ 3335 w 69289"/>
                  <a:gd name="connsiteY0" fmla="*/ 74867 h 103060"/>
                  <a:gd name="connsiteX1" fmla="*/ 3049 w 69289"/>
                  <a:gd name="connsiteY1" fmla="*/ 103061 h 103060"/>
                  <a:gd name="connsiteX2" fmla="*/ 67915 w 69289"/>
                  <a:gd name="connsiteY2" fmla="*/ 91154 h 103060"/>
                  <a:gd name="connsiteX3" fmla="*/ 51056 w 69289"/>
                  <a:gd name="connsiteY3" fmla="*/ 0 h 103060"/>
                  <a:gd name="connsiteX4" fmla="*/ 28767 w 69289"/>
                  <a:gd name="connsiteY4" fmla="*/ 9906 h 103060"/>
                  <a:gd name="connsiteX5" fmla="*/ 28386 w 69289"/>
                  <a:gd name="connsiteY5" fmla="*/ 47244 h 103060"/>
                  <a:gd name="connsiteX6" fmla="*/ 13337 w 69289"/>
                  <a:gd name="connsiteY6" fmla="*/ 69437 h 103060"/>
                  <a:gd name="connsiteX7" fmla="*/ 13527 w 69289"/>
                  <a:gd name="connsiteY7" fmla="*/ 41529 h 103060"/>
                  <a:gd name="connsiteX8" fmla="*/ 859 w 69289"/>
                  <a:gd name="connsiteY8" fmla="*/ 73914 h 103060"/>
                  <a:gd name="connsiteX9" fmla="*/ 3335 w 69289"/>
                  <a:gd name="connsiteY9" fmla="*/ 74867 h 103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9289" h="103060">
                    <a:moveTo>
                      <a:pt x="3335" y="74867"/>
                    </a:moveTo>
                    <a:cubicBezTo>
                      <a:pt x="11717" y="71819"/>
                      <a:pt x="2764" y="94107"/>
                      <a:pt x="3049" y="103061"/>
                    </a:cubicBezTo>
                    <a:cubicBezTo>
                      <a:pt x="25719" y="88011"/>
                      <a:pt x="41435" y="100679"/>
                      <a:pt x="67915" y="91154"/>
                    </a:cubicBezTo>
                    <a:cubicBezTo>
                      <a:pt x="77249" y="33338"/>
                      <a:pt x="35435" y="41434"/>
                      <a:pt x="51056" y="0"/>
                    </a:cubicBezTo>
                    <a:cubicBezTo>
                      <a:pt x="43531" y="12668"/>
                      <a:pt x="36387" y="-2762"/>
                      <a:pt x="28767" y="9906"/>
                    </a:cubicBezTo>
                    <a:cubicBezTo>
                      <a:pt x="22385" y="31528"/>
                      <a:pt x="34672" y="25718"/>
                      <a:pt x="28386" y="47244"/>
                    </a:cubicBezTo>
                    <a:cubicBezTo>
                      <a:pt x="18575" y="83725"/>
                      <a:pt x="18480" y="55340"/>
                      <a:pt x="13337" y="69437"/>
                    </a:cubicBezTo>
                    <a:cubicBezTo>
                      <a:pt x="6383" y="70485"/>
                      <a:pt x="26290" y="32004"/>
                      <a:pt x="13527" y="41529"/>
                    </a:cubicBezTo>
                    <a:cubicBezTo>
                      <a:pt x="7431" y="62484"/>
                      <a:pt x="10193" y="69533"/>
                      <a:pt x="859" y="73914"/>
                    </a:cubicBezTo>
                    <a:cubicBezTo>
                      <a:pt x="-1618" y="83534"/>
                      <a:pt x="1906" y="79534"/>
                      <a:pt x="3335" y="7486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78" name="Freeform: Shape 74477">
                <a:extLst>
                  <a:ext uri="{FF2B5EF4-FFF2-40B4-BE49-F238E27FC236}">
                    <a16:creationId xmlns:a16="http://schemas.microsoft.com/office/drawing/2014/main" id="{06112090-6E4E-4418-B5C5-F0DA5B5C39F9}"/>
                  </a:ext>
                </a:extLst>
              </p:cNvPr>
              <p:cNvSpPr/>
              <p:nvPr/>
            </p:nvSpPr>
            <p:spPr>
              <a:xfrm>
                <a:off x="16631879" y="3472656"/>
                <a:ext cx="21534" cy="36497"/>
              </a:xfrm>
              <a:custGeom>
                <a:avLst/>
                <a:gdLst>
                  <a:gd name="connsiteX0" fmla="*/ 18677 w 21534"/>
                  <a:gd name="connsiteY0" fmla="*/ 31433 h 36497"/>
                  <a:gd name="connsiteX1" fmla="*/ 21535 w 21534"/>
                  <a:gd name="connsiteY1" fmla="*/ 4191 h 36497"/>
                  <a:gd name="connsiteX2" fmla="*/ 11724 w 21534"/>
                  <a:gd name="connsiteY2" fmla="*/ 0 h 36497"/>
                  <a:gd name="connsiteX3" fmla="*/ 1532 w 21534"/>
                  <a:gd name="connsiteY3" fmla="*/ 24003 h 36497"/>
                  <a:gd name="connsiteX4" fmla="*/ 11629 w 21534"/>
                  <a:gd name="connsiteY4" fmla="*/ 9430 h 36497"/>
                  <a:gd name="connsiteX5" fmla="*/ 18677 w 21534"/>
                  <a:gd name="connsiteY5" fmla="*/ 31433 h 36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34" h="36497">
                    <a:moveTo>
                      <a:pt x="18677" y="31433"/>
                    </a:moveTo>
                    <a:cubicBezTo>
                      <a:pt x="19725" y="22193"/>
                      <a:pt x="15629" y="20383"/>
                      <a:pt x="21535" y="4191"/>
                    </a:cubicBezTo>
                    <a:cubicBezTo>
                      <a:pt x="12391" y="16097"/>
                      <a:pt x="18677" y="2096"/>
                      <a:pt x="11724" y="0"/>
                    </a:cubicBezTo>
                    <a:cubicBezTo>
                      <a:pt x="8200" y="13811"/>
                      <a:pt x="4961" y="13335"/>
                      <a:pt x="1532" y="24003"/>
                    </a:cubicBezTo>
                    <a:cubicBezTo>
                      <a:pt x="-4564" y="48482"/>
                      <a:pt x="9343" y="12097"/>
                      <a:pt x="11629" y="9430"/>
                    </a:cubicBezTo>
                    <a:cubicBezTo>
                      <a:pt x="16106" y="15526"/>
                      <a:pt x="6771" y="49054"/>
                      <a:pt x="18677" y="3143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79" name="Freeform: Shape 74478">
                <a:extLst>
                  <a:ext uri="{FF2B5EF4-FFF2-40B4-BE49-F238E27FC236}">
                    <a16:creationId xmlns:a16="http://schemas.microsoft.com/office/drawing/2014/main" id="{3931D53A-C928-4464-8B52-B4B99815A2E5}"/>
                  </a:ext>
                </a:extLst>
              </p:cNvPr>
              <p:cNvSpPr/>
              <p:nvPr/>
            </p:nvSpPr>
            <p:spPr>
              <a:xfrm>
                <a:off x="16336994" y="2767664"/>
                <a:ext cx="157982" cy="208263"/>
              </a:xfrm>
              <a:custGeom>
                <a:avLst/>
                <a:gdLst>
                  <a:gd name="connsiteX0" fmla="*/ 150590 w 157982"/>
                  <a:gd name="connsiteY0" fmla="*/ 76532 h 208263"/>
                  <a:gd name="connsiteX1" fmla="*/ 63055 w 157982"/>
                  <a:gd name="connsiteY1" fmla="*/ 51863 h 208263"/>
                  <a:gd name="connsiteX2" fmla="*/ 48006 w 157982"/>
                  <a:gd name="connsiteY2" fmla="*/ 103393 h 208263"/>
                  <a:gd name="connsiteX3" fmla="*/ 0 w 157982"/>
                  <a:gd name="connsiteY3" fmla="*/ 167972 h 208263"/>
                  <a:gd name="connsiteX4" fmla="*/ 19145 w 157982"/>
                  <a:gd name="connsiteY4" fmla="*/ 177497 h 208263"/>
                  <a:gd name="connsiteX5" fmla="*/ 2000 w 157982"/>
                  <a:gd name="connsiteY5" fmla="*/ 208263 h 208263"/>
                  <a:gd name="connsiteX6" fmla="*/ 150590 w 157982"/>
                  <a:gd name="connsiteY6" fmla="*/ 76532 h 208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982" h="208263">
                    <a:moveTo>
                      <a:pt x="150590" y="76532"/>
                    </a:moveTo>
                    <a:cubicBezTo>
                      <a:pt x="182308" y="-54627"/>
                      <a:pt x="104203" y="14620"/>
                      <a:pt x="63055" y="51863"/>
                    </a:cubicBezTo>
                    <a:cubicBezTo>
                      <a:pt x="52006" y="77294"/>
                      <a:pt x="53435" y="85581"/>
                      <a:pt x="48006" y="103393"/>
                    </a:cubicBezTo>
                    <a:cubicBezTo>
                      <a:pt x="32480" y="121395"/>
                      <a:pt x="16954" y="139397"/>
                      <a:pt x="0" y="167972"/>
                    </a:cubicBezTo>
                    <a:cubicBezTo>
                      <a:pt x="6001" y="176926"/>
                      <a:pt x="21717" y="153590"/>
                      <a:pt x="19145" y="177497"/>
                    </a:cubicBezTo>
                    <a:cubicBezTo>
                      <a:pt x="12763" y="193785"/>
                      <a:pt x="9239" y="185022"/>
                      <a:pt x="2000" y="208263"/>
                    </a:cubicBezTo>
                    <a:cubicBezTo>
                      <a:pt x="54007" y="150065"/>
                      <a:pt x="96107" y="175973"/>
                      <a:pt x="150590" y="7653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80" name="Freeform: Shape 74479">
                <a:extLst>
                  <a:ext uri="{FF2B5EF4-FFF2-40B4-BE49-F238E27FC236}">
                    <a16:creationId xmlns:a16="http://schemas.microsoft.com/office/drawing/2014/main" id="{38CD4030-0083-4214-9DB4-72F4E1522BCF}"/>
                  </a:ext>
                </a:extLst>
              </p:cNvPr>
              <p:cNvSpPr/>
              <p:nvPr/>
            </p:nvSpPr>
            <p:spPr>
              <a:xfrm>
                <a:off x="16280510" y="2947924"/>
                <a:ext cx="52006" cy="80484"/>
              </a:xfrm>
              <a:custGeom>
                <a:avLst/>
                <a:gdLst>
                  <a:gd name="connsiteX0" fmla="*/ 29528 w 52006"/>
                  <a:gd name="connsiteY0" fmla="*/ 23527 h 80484"/>
                  <a:gd name="connsiteX1" fmla="*/ 30480 w 52006"/>
                  <a:gd name="connsiteY1" fmla="*/ 53530 h 80484"/>
                  <a:gd name="connsiteX2" fmla="*/ 52007 w 52006"/>
                  <a:gd name="connsiteY2" fmla="*/ 24955 h 80484"/>
                  <a:gd name="connsiteX3" fmla="*/ 41338 w 52006"/>
                  <a:gd name="connsiteY3" fmla="*/ 0 h 80484"/>
                  <a:gd name="connsiteX4" fmla="*/ 0 w 52006"/>
                  <a:gd name="connsiteY4" fmla="*/ 78010 h 80484"/>
                  <a:gd name="connsiteX5" fmla="*/ 16288 w 52006"/>
                  <a:gd name="connsiteY5" fmla="*/ 76200 h 80484"/>
                  <a:gd name="connsiteX6" fmla="*/ 29528 w 52006"/>
                  <a:gd name="connsiteY6" fmla="*/ 23527 h 8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006" h="80484">
                    <a:moveTo>
                      <a:pt x="29528" y="23527"/>
                    </a:moveTo>
                    <a:cubicBezTo>
                      <a:pt x="40958" y="18859"/>
                      <a:pt x="29528" y="44387"/>
                      <a:pt x="30480" y="53530"/>
                    </a:cubicBezTo>
                    <a:cubicBezTo>
                      <a:pt x="36671" y="52388"/>
                      <a:pt x="43910" y="42863"/>
                      <a:pt x="52007" y="24955"/>
                    </a:cubicBezTo>
                    <a:cubicBezTo>
                      <a:pt x="48387" y="16669"/>
                      <a:pt x="40005" y="14859"/>
                      <a:pt x="41338" y="0"/>
                    </a:cubicBezTo>
                    <a:cubicBezTo>
                      <a:pt x="27432" y="27241"/>
                      <a:pt x="15621" y="37052"/>
                      <a:pt x="0" y="78010"/>
                    </a:cubicBezTo>
                    <a:cubicBezTo>
                      <a:pt x="4286" y="87249"/>
                      <a:pt x="12002" y="66961"/>
                      <a:pt x="16288" y="76200"/>
                    </a:cubicBezTo>
                    <a:cubicBezTo>
                      <a:pt x="15716" y="65151"/>
                      <a:pt x="13811" y="56102"/>
                      <a:pt x="29528" y="23527"/>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81" name="Freeform: Shape 74480">
                <a:extLst>
                  <a:ext uri="{FF2B5EF4-FFF2-40B4-BE49-F238E27FC236}">
                    <a16:creationId xmlns:a16="http://schemas.microsoft.com/office/drawing/2014/main" id="{BFF34F3B-7A87-450A-8457-C25D1C6EFE06}"/>
                  </a:ext>
                </a:extLst>
              </p:cNvPr>
              <p:cNvSpPr/>
              <p:nvPr/>
            </p:nvSpPr>
            <p:spPr>
              <a:xfrm>
                <a:off x="22343996" y="5170106"/>
                <a:ext cx="43468" cy="81048"/>
              </a:xfrm>
              <a:custGeom>
                <a:avLst/>
                <a:gdLst>
                  <a:gd name="connsiteX0" fmla="*/ 43469 w 43468"/>
                  <a:gd name="connsiteY0" fmla="*/ 29623 h 81048"/>
                  <a:gd name="connsiteX1" fmla="*/ 33944 w 43468"/>
                  <a:gd name="connsiteY1" fmla="*/ 3238 h 81048"/>
                  <a:gd name="connsiteX2" fmla="*/ 3083 w 43468"/>
                  <a:gd name="connsiteY2" fmla="*/ 0 h 81048"/>
                  <a:gd name="connsiteX3" fmla="*/ 10702 w 43468"/>
                  <a:gd name="connsiteY3" fmla="*/ 43148 h 81048"/>
                  <a:gd name="connsiteX4" fmla="*/ 33944 w 43468"/>
                  <a:gd name="connsiteY4" fmla="*/ 37147 h 81048"/>
                  <a:gd name="connsiteX5" fmla="*/ 31372 w 43468"/>
                  <a:gd name="connsiteY5" fmla="*/ 79248 h 81048"/>
                  <a:gd name="connsiteX6" fmla="*/ 43469 w 43468"/>
                  <a:gd name="connsiteY6" fmla="*/ 29623 h 81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68" h="81048">
                    <a:moveTo>
                      <a:pt x="43469" y="29623"/>
                    </a:moveTo>
                    <a:cubicBezTo>
                      <a:pt x="40326" y="20765"/>
                      <a:pt x="34610" y="20003"/>
                      <a:pt x="33944" y="3238"/>
                    </a:cubicBezTo>
                    <a:cubicBezTo>
                      <a:pt x="24323" y="1048"/>
                      <a:pt x="11274" y="28289"/>
                      <a:pt x="3083" y="0"/>
                    </a:cubicBezTo>
                    <a:cubicBezTo>
                      <a:pt x="-5681" y="7620"/>
                      <a:pt x="6607" y="39529"/>
                      <a:pt x="10702" y="43148"/>
                    </a:cubicBezTo>
                    <a:cubicBezTo>
                      <a:pt x="22037" y="48482"/>
                      <a:pt x="21276" y="28956"/>
                      <a:pt x="33944" y="37147"/>
                    </a:cubicBezTo>
                    <a:cubicBezTo>
                      <a:pt x="39277" y="63722"/>
                      <a:pt x="26132" y="52578"/>
                      <a:pt x="31372" y="79248"/>
                    </a:cubicBezTo>
                    <a:cubicBezTo>
                      <a:pt x="56422" y="92202"/>
                      <a:pt x="30419" y="31052"/>
                      <a:pt x="43469" y="2962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82" name="Freeform: Shape 74481">
                <a:extLst>
                  <a:ext uri="{FF2B5EF4-FFF2-40B4-BE49-F238E27FC236}">
                    <a16:creationId xmlns:a16="http://schemas.microsoft.com/office/drawing/2014/main" id="{A912E5C1-FE3B-460B-868A-FD2D306129C2}"/>
                  </a:ext>
                </a:extLst>
              </p:cNvPr>
              <p:cNvSpPr/>
              <p:nvPr/>
            </p:nvSpPr>
            <p:spPr>
              <a:xfrm>
                <a:off x="21255949" y="7190074"/>
                <a:ext cx="425426" cy="227436"/>
              </a:xfrm>
              <a:custGeom>
                <a:avLst/>
                <a:gdLst>
                  <a:gd name="connsiteX0" fmla="*/ 425427 w 425426"/>
                  <a:gd name="connsiteY0" fmla="*/ 30480 h 227436"/>
                  <a:gd name="connsiteX1" fmla="*/ 391803 w 425426"/>
                  <a:gd name="connsiteY1" fmla="*/ 0 h 227436"/>
                  <a:gd name="connsiteX2" fmla="*/ 239880 w 425426"/>
                  <a:gd name="connsiteY2" fmla="*/ 54578 h 227436"/>
                  <a:gd name="connsiteX3" fmla="*/ 232736 w 425426"/>
                  <a:gd name="connsiteY3" fmla="*/ 36385 h 227436"/>
                  <a:gd name="connsiteX4" fmla="*/ 197398 w 425426"/>
                  <a:gd name="connsiteY4" fmla="*/ 56578 h 227436"/>
                  <a:gd name="connsiteX5" fmla="*/ 161203 w 425426"/>
                  <a:gd name="connsiteY5" fmla="*/ 50863 h 227436"/>
                  <a:gd name="connsiteX6" fmla="*/ 127866 w 425426"/>
                  <a:gd name="connsiteY6" fmla="*/ 88582 h 227436"/>
                  <a:gd name="connsiteX7" fmla="*/ 35759 w 425426"/>
                  <a:gd name="connsiteY7" fmla="*/ 159448 h 227436"/>
                  <a:gd name="connsiteX8" fmla="*/ 12137 w 425426"/>
                  <a:gd name="connsiteY8" fmla="*/ 198501 h 227436"/>
                  <a:gd name="connsiteX9" fmla="*/ 1945 w 425426"/>
                  <a:gd name="connsiteY9" fmla="*/ 179641 h 227436"/>
                  <a:gd name="connsiteX10" fmla="*/ 15566 w 425426"/>
                  <a:gd name="connsiteY10" fmla="*/ 224790 h 227436"/>
                  <a:gd name="connsiteX11" fmla="*/ 25662 w 425426"/>
                  <a:gd name="connsiteY11" fmla="*/ 226409 h 227436"/>
                  <a:gd name="connsiteX12" fmla="*/ 25568 w 425426"/>
                  <a:gd name="connsiteY12" fmla="*/ 183451 h 227436"/>
                  <a:gd name="connsiteX13" fmla="*/ 39093 w 425426"/>
                  <a:gd name="connsiteY13" fmla="*/ 194310 h 227436"/>
                  <a:gd name="connsiteX14" fmla="*/ 42522 w 425426"/>
                  <a:gd name="connsiteY14" fmla="*/ 194881 h 227436"/>
                  <a:gd name="connsiteX15" fmla="*/ 56238 w 425426"/>
                  <a:gd name="connsiteY15" fmla="*/ 222885 h 227436"/>
                  <a:gd name="connsiteX16" fmla="*/ 141582 w 425426"/>
                  <a:gd name="connsiteY16" fmla="*/ 176689 h 227436"/>
                  <a:gd name="connsiteX17" fmla="*/ 162537 w 425426"/>
                  <a:gd name="connsiteY17" fmla="*/ 190023 h 227436"/>
                  <a:gd name="connsiteX18" fmla="*/ 176253 w 425426"/>
                  <a:gd name="connsiteY18" fmla="*/ 165068 h 227436"/>
                  <a:gd name="connsiteX19" fmla="*/ 222449 w 425426"/>
                  <a:gd name="connsiteY19" fmla="*/ 180689 h 227436"/>
                  <a:gd name="connsiteX20" fmla="*/ 229402 w 425426"/>
                  <a:gd name="connsiteY20" fmla="*/ 156019 h 227436"/>
                  <a:gd name="connsiteX21" fmla="*/ 392566 w 425426"/>
                  <a:gd name="connsiteY21" fmla="*/ 111537 h 227436"/>
                  <a:gd name="connsiteX22" fmla="*/ 377516 w 425426"/>
                  <a:gd name="connsiteY22" fmla="*/ 75056 h 227436"/>
                  <a:gd name="connsiteX23" fmla="*/ 388279 w 425426"/>
                  <a:gd name="connsiteY23" fmla="*/ 42386 h 227436"/>
                  <a:gd name="connsiteX24" fmla="*/ 392185 w 425426"/>
                  <a:gd name="connsiteY24" fmla="*/ 68580 h 227436"/>
                  <a:gd name="connsiteX25" fmla="*/ 425427 w 425426"/>
                  <a:gd name="connsiteY25" fmla="*/ 30480 h 22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25426" h="227436">
                    <a:moveTo>
                      <a:pt x="425427" y="30480"/>
                    </a:moveTo>
                    <a:cubicBezTo>
                      <a:pt x="418092" y="9620"/>
                      <a:pt x="394375" y="45720"/>
                      <a:pt x="391803" y="0"/>
                    </a:cubicBezTo>
                    <a:cubicBezTo>
                      <a:pt x="340464" y="40195"/>
                      <a:pt x="287028" y="6191"/>
                      <a:pt x="239880" y="54578"/>
                    </a:cubicBezTo>
                    <a:cubicBezTo>
                      <a:pt x="233879" y="56864"/>
                      <a:pt x="233212" y="46863"/>
                      <a:pt x="232736" y="36385"/>
                    </a:cubicBezTo>
                    <a:cubicBezTo>
                      <a:pt x="224354" y="51815"/>
                      <a:pt x="199875" y="26098"/>
                      <a:pt x="197398" y="56578"/>
                    </a:cubicBezTo>
                    <a:cubicBezTo>
                      <a:pt x="186349" y="38005"/>
                      <a:pt x="173681" y="40767"/>
                      <a:pt x="161203" y="50863"/>
                    </a:cubicBezTo>
                    <a:cubicBezTo>
                      <a:pt x="148916" y="60960"/>
                      <a:pt x="137391" y="78200"/>
                      <a:pt x="127866" y="88582"/>
                    </a:cubicBezTo>
                    <a:cubicBezTo>
                      <a:pt x="88052" y="56388"/>
                      <a:pt x="53190" y="104489"/>
                      <a:pt x="35759" y="159448"/>
                    </a:cubicBezTo>
                    <a:cubicBezTo>
                      <a:pt x="27853" y="121062"/>
                      <a:pt x="12042" y="163353"/>
                      <a:pt x="12137" y="198501"/>
                    </a:cubicBezTo>
                    <a:cubicBezTo>
                      <a:pt x="8708" y="192405"/>
                      <a:pt x="8613" y="178212"/>
                      <a:pt x="1945" y="179641"/>
                    </a:cubicBezTo>
                    <a:cubicBezTo>
                      <a:pt x="-4436" y="195739"/>
                      <a:pt x="6136" y="220218"/>
                      <a:pt x="15566" y="224790"/>
                    </a:cubicBezTo>
                    <a:cubicBezTo>
                      <a:pt x="16899" y="183832"/>
                      <a:pt x="16804" y="235172"/>
                      <a:pt x="25662" y="226409"/>
                    </a:cubicBezTo>
                    <a:cubicBezTo>
                      <a:pt x="31949" y="211074"/>
                      <a:pt x="23662" y="210502"/>
                      <a:pt x="25568" y="183451"/>
                    </a:cubicBezTo>
                    <a:cubicBezTo>
                      <a:pt x="28615" y="190690"/>
                      <a:pt x="33283" y="194024"/>
                      <a:pt x="39093" y="194310"/>
                    </a:cubicBezTo>
                    <a:cubicBezTo>
                      <a:pt x="32139" y="221361"/>
                      <a:pt x="44236" y="233267"/>
                      <a:pt x="42522" y="194881"/>
                    </a:cubicBezTo>
                    <a:cubicBezTo>
                      <a:pt x="44712" y="209835"/>
                      <a:pt x="52904" y="210693"/>
                      <a:pt x="56238" y="222885"/>
                    </a:cubicBezTo>
                    <a:cubicBezTo>
                      <a:pt x="83765" y="183928"/>
                      <a:pt x="119960" y="232696"/>
                      <a:pt x="141582" y="176689"/>
                    </a:cubicBezTo>
                    <a:cubicBezTo>
                      <a:pt x="145868" y="180403"/>
                      <a:pt x="154821" y="188404"/>
                      <a:pt x="162537" y="190023"/>
                    </a:cubicBezTo>
                    <a:cubicBezTo>
                      <a:pt x="170538" y="191643"/>
                      <a:pt x="177205" y="186880"/>
                      <a:pt x="176253" y="165068"/>
                    </a:cubicBezTo>
                    <a:cubicBezTo>
                      <a:pt x="187016" y="211741"/>
                      <a:pt x="209495" y="132588"/>
                      <a:pt x="222449" y="180689"/>
                    </a:cubicBezTo>
                    <a:cubicBezTo>
                      <a:pt x="226736" y="177641"/>
                      <a:pt x="229688" y="170783"/>
                      <a:pt x="229402" y="156019"/>
                    </a:cubicBezTo>
                    <a:cubicBezTo>
                      <a:pt x="286743" y="224314"/>
                      <a:pt x="327796" y="32194"/>
                      <a:pt x="392566" y="111537"/>
                    </a:cubicBezTo>
                    <a:cubicBezTo>
                      <a:pt x="395804" y="80867"/>
                      <a:pt x="375992" y="102012"/>
                      <a:pt x="377516" y="75056"/>
                    </a:cubicBezTo>
                    <a:cubicBezTo>
                      <a:pt x="376754" y="53530"/>
                      <a:pt x="382945" y="49149"/>
                      <a:pt x="388279" y="42386"/>
                    </a:cubicBezTo>
                    <a:cubicBezTo>
                      <a:pt x="392566" y="44386"/>
                      <a:pt x="391518" y="58483"/>
                      <a:pt x="392185" y="68580"/>
                    </a:cubicBezTo>
                    <a:cubicBezTo>
                      <a:pt x="404853" y="59436"/>
                      <a:pt x="410568" y="35242"/>
                      <a:pt x="425427" y="3048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83" name="Freeform: Shape 74482">
                <a:extLst>
                  <a:ext uri="{FF2B5EF4-FFF2-40B4-BE49-F238E27FC236}">
                    <a16:creationId xmlns:a16="http://schemas.microsoft.com/office/drawing/2014/main" id="{9EA267BE-A54B-4A11-81D9-81F87C9CF6A2}"/>
                  </a:ext>
                </a:extLst>
              </p:cNvPr>
              <p:cNvSpPr/>
              <p:nvPr/>
            </p:nvSpPr>
            <p:spPr>
              <a:xfrm>
                <a:off x="21053583" y="3860836"/>
                <a:ext cx="53149" cy="60733"/>
              </a:xfrm>
              <a:custGeom>
                <a:avLst/>
                <a:gdLst>
                  <a:gd name="connsiteX0" fmla="*/ 53054 w 53149"/>
                  <a:gd name="connsiteY0" fmla="*/ 9108 h 60733"/>
                  <a:gd name="connsiteX1" fmla="*/ 0 w 53149"/>
                  <a:gd name="connsiteY1" fmla="*/ 8727 h 60733"/>
                  <a:gd name="connsiteX2" fmla="*/ 26575 w 53149"/>
                  <a:gd name="connsiteY2" fmla="*/ 47684 h 60733"/>
                  <a:gd name="connsiteX3" fmla="*/ 33147 w 53149"/>
                  <a:gd name="connsiteY3" fmla="*/ 14442 h 60733"/>
                  <a:gd name="connsiteX4" fmla="*/ 36576 w 53149"/>
                  <a:gd name="connsiteY4" fmla="*/ 57971 h 60733"/>
                  <a:gd name="connsiteX5" fmla="*/ 53150 w 53149"/>
                  <a:gd name="connsiteY5" fmla="*/ 60733 h 60733"/>
                  <a:gd name="connsiteX6" fmla="*/ 53054 w 53149"/>
                  <a:gd name="connsiteY6" fmla="*/ 9108 h 60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49" h="60733">
                    <a:moveTo>
                      <a:pt x="53054" y="9108"/>
                    </a:moveTo>
                    <a:cubicBezTo>
                      <a:pt x="31052" y="-15562"/>
                      <a:pt x="20479" y="18823"/>
                      <a:pt x="0" y="8727"/>
                    </a:cubicBezTo>
                    <a:cubicBezTo>
                      <a:pt x="2477" y="37111"/>
                      <a:pt x="16669" y="37397"/>
                      <a:pt x="26575" y="47684"/>
                    </a:cubicBezTo>
                    <a:cubicBezTo>
                      <a:pt x="25622" y="27872"/>
                      <a:pt x="27337" y="15585"/>
                      <a:pt x="33147" y="14442"/>
                    </a:cubicBezTo>
                    <a:cubicBezTo>
                      <a:pt x="40291" y="28539"/>
                      <a:pt x="30861" y="35111"/>
                      <a:pt x="36576" y="57971"/>
                    </a:cubicBezTo>
                    <a:cubicBezTo>
                      <a:pt x="42101" y="58923"/>
                      <a:pt x="47625" y="59781"/>
                      <a:pt x="53150" y="60733"/>
                    </a:cubicBezTo>
                    <a:cubicBezTo>
                      <a:pt x="50102" y="35016"/>
                      <a:pt x="50102" y="33682"/>
                      <a:pt x="53054" y="9108"/>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84" name="Freeform: Shape 74483">
                <a:extLst>
                  <a:ext uri="{FF2B5EF4-FFF2-40B4-BE49-F238E27FC236}">
                    <a16:creationId xmlns:a16="http://schemas.microsoft.com/office/drawing/2014/main" id="{9CD4899F-6F57-43F8-9E93-37E3E482BBAD}"/>
                  </a:ext>
                </a:extLst>
              </p:cNvPr>
              <p:cNvSpPr/>
              <p:nvPr/>
            </p:nvSpPr>
            <p:spPr>
              <a:xfrm>
                <a:off x="20990413" y="4375150"/>
                <a:ext cx="30785" cy="67436"/>
              </a:xfrm>
              <a:custGeom>
                <a:avLst/>
                <a:gdLst>
                  <a:gd name="connsiteX0" fmla="*/ 30785 w 30785"/>
                  <a:gd name="connsiteY0" fmla="*/ 29623 h 67436"/>
                  <a:gd name="connsiteX1" fmla="*/ 24117 w 30785"/>
                  <a:gd name="connsiteY1" fmla="*/ 19907 h 67436"/>
                  <a:gd name="connsiteX2" fmla="*/ 24117 w 30785"/>
                  <a:gd name="connsiteY2" fmla="*/ 11335 h 67436"/>
                  <a:gd name="connsiteX3" fmla="*/ 7449 w 30785"/>
                  <a:gd name="connsiteY3" fmla="*/ 0 h 67436"/>
                  <a:gd name="connsiteX4" fmla="*/ 876 w 30785"/>
                  <a:gd name="connsiteY4" fmla="*/ 67437 h 67436"/>
                  <a:gd name="connsiteX5" fmla="*/ 30785 w 30785"/>
                  <a:gd name="connsiteY5" fmla="*/ 29623 h 6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85" h="67436">
                    <a:moveTo>
                      <a:pt x="30785" y="29623"/>
                    </a:moveTo>
                    <a:cubicBezTo>
                      <a:pt x="30690" y="21146"/>
                      <a:pt x="26689" y="22193"/>
                      <a:pt x="24117" y="19907"/>
                    </a:cubicBezTo>
                    <a:cubicBezTo>
                      <a:pt x="20307" y="17526"/>
                      <a:pt x="22212" y="10859"/>
                      <a:pt x="24117" y="11335"/>
                    </a:cubicBezTo>
                    <a:cubicBezTo>
                      <a:pt x="24594" y="-7334"/>
                      <a:pt x="12307" y="5429"/>
                      <a:pt x="7449" y="0"/>
                    </a:cubicBezTo>
                    <a:cubicBezTo>
                      <a:pt x="4591" y="20384"/>
                      <a:pt x="-2457" y="29718"/>
                      <a:pt x="876" y="67437"/>
                    </a:cubicBezTo>
                    <a:cubicBezTo>
                      <a:pt x="16878" y="55340"/>
                      <a:pt x="8878" y="28194"/>
                      <a:pt x="30785" y="2962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85" name="Freeform: Shape 74484">
                <a:extLst>
                  <a:ext uri="{FF2B5EF4-FFF2-40B4-BE49-F238E27FC236}">
                    <a16:creationId xmlns:a16="http://schemas.microsoft.com/office/drawing/2014/main" id="{FC09B65D-99FE-476C-AAB8-70F7207EA4C4}"/>
                  </a:ext>
                </a:extLst>
              </p:cNvPr>
              <p:cNvSpPr/>
              <p:nvPr/>
            </p:nvSpPr>
            <p:spPr>
              <a:xfrm>
                <a:off x="20821554" y="4293733"/>
                <a:ext cx="81366" cy="105291"/>
              </a:xfrm>
              <a:custGeom>
                <a:avLst/>
                <a:gdLst>
                  <a:gd name="connsiteX0" fmla="*/ 79820 w 81366"/>
                  <a:gd name="connsiteY0" fmla="*/ 82370 h 105291"/>
                  <a:gd name="connsiteX1" fmla="*/ 79724 w 81366"/>
                  <a:gd name="connsiteY1" fmla="*/ 5122 h 105291"/>
                  <a:gd name="connsiteX2" fmla="*/ 36481 w 81366"/>
                  <a:gd name="connsiteY2" fmla="*/ 6551 h 105291"/>
                  <a:gd name="connsiteX3" fmla="*/ 49816 w 81366"/>
                  <a:gd name="connsiteY3" fmla="*/ 34554 h 105291"/>
                  <a:gd name="connsiteX4" fmla="*/ 43149 w 81366"/>
                  <a:gd name="connsiteY4" fmla="*/ 50556 h 105291"/>
                  <a:gd name="connsiteX5" fmla="*/ 13240 w 81366"/>
                  <a:gd name="connsiteY5" fmla="*/ 37031 h 105291"/>
                  <a:gd name="connsiteX6" fmla="*/ 0 w 81366"/>
                  <a:gd name="connsiteY6" fmla="*/ 359 h 105291"/>
                  <a:gd name="connsiteX7" fmla="*/ 19812 w 81366"/>
                  <a:gd name="connsiteY7" fmla="*/ 72368 h 105291"/>
                  <a:gd name="connsiteX8" fmla="*/ 29718 w 81366"/>
                  <a:gd name="connsiteY8" fmla="*/ 39793 h 105291"/>
                  <a:gd name="connsiteX9" fmla="*/ 33052 w 81366"/>
                  <a:gd name="connsiteY9" fmla="*/ 74655 h 105291"/>
                  <a:gd name="connsiteX10" fmla="*/ 56388 w 81366"/>
                  <a:gd name="connsiteY10" fmla="*/ 95705 h 105291"/>
                  <a:gd name="connsiteX11" fmla="*/ 79820 w 81366"/>
                  <a:gd name="connsiteY11" fmla="*/ 82370 h 10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1366" h="105291">
                    <a:moveTo>
                      <a:pt x="79820" y="82370"/>
                    </a:moveTo>
                    <a:cubicBezTo>
                      <a:pt x="87249" y="54176"/>
                      <a:pt x="64675" y="39698"/>
                      <a:pt x="79724" y="5122"/>
                    </a:cubicBezTo>
                    <a:cubicBezTo>
                      <a:pt x="63722" y="10932"/>
                      <a:pt x="58960" y="19790"/>
                      <a:pt x="36481" y="6551"/>
                    </a:cubicBezTo>
                    <a:cubicBezTo>
                      <a:pt x="33528" y="33792"/>
                      <a:pt x="47340" y="20457"/>
                      <a:pt x="49816" y="34554"/>
                    </a:cubicBezTo>
                    <a:cubicBezTo>
                      <a:pt x="48292" y="41889"/>
                      <a:pt x="46863" y="49318"/>
                      <a:pt x="43149" y="50556"/>
                    </a:cubicBezTo>
                    <a:cubicBezTo>
                      <a:pt x="35528" y="34649"/>
                      <a:pt x="21622" y="2741"/>
                      <a:pt x="13240" y="37031"/>
                    </a:cubicBezTo>
                    <a:cubicBezTo>
                      <a:pt x="5429" y="33030"/>
                      <a:pt x="11239" y="-4022"/>
                      <a:pt x="0" y="359"/>
                    </a:cubicBezTo>
                    <a:cubicBezTo>
                      <a:pt x="953" y="38079"/>
                      <a:pt x="10383" y="55414"/>
                      <a:pt x="19812" y="72368"/>
                    </a:cubicBezTo>
                    <a:cubicBezTo>
                      <a:pt x="13145" y="54652"/>
                      <a:pt x="16193" y="26267"/>
                      <a:pt x="29718" y="39793"/>
                    </a:cubicBezTo>
                    <a:cubicBezTo>
                      <a:pt x="36672" y="43413"/>
                      <a:pt x="24955" y="61796"/>
                      <a:pt x="33052" y="74655"/>
                    </a:cubicBezTo>
                    <a:cubicBezTo>
                      <a:pt x="43053" y="60176"/>
                      <a:pt x="63151" y="82179"/>
                      <a:pt x="56388" y="95705"/>
                    </a:cubicBezTo>
                    <a:cubicBezTo>
                      <a:pt x="64865" y="131519"/>
                      <a:pt x="74009" y="53318"/>
                      <a:pt x="79820" y="8237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86" name="Freeform: Shape 74485">
                <a:extLst>
                  <a:ext uri="{FF2B5EF4-FFF2-40B4-BE49-F238E27FC236}">
                    <a16:creationId xmlns:a16="http://schemas.microsoft.com/office/drawing/2014/main" id="{6723851A-F641-4248-87A4-9F828D15A914}"/>
                  </a:ext>
                </a:extLst>
              </p:cNvPr>
              <p:cNvSpPr/>
              <p:nvPr/>
            </p:nvSpPr>
            <p:spPr>
              <a:xfrm>
                <a:off x="20824888" y="4084026"/>
                <a:ext cx="116109" cy="80526"/>
              </a:xfrm>
              <a:custGeom>
                <a:avLst/>
                <a:gdLst>
                  <a:gd name="connsiteX0" fmla="*/ 116110 w 116109"/>
                  <a:gd name="connsiteY0" fmla="*/ 49951 h 80526"/>
                  <a:gd name="connsiteX1" fmla="*/ 62960 w 116109"/>
                  <a:gd name="connsiteY1" fmla="*/ 32425 h 80526"/>
                  <a:gd name="connsiteX2" fmla="*/ 66294 w 116109"/>
                  <a:gd name="connsiteY2" fmla="*/ 7279 h 80526"/>
                  <a:gd name="connsiteX3" fmla="*/ 0 w 116109"/>
                  <a:gd name="connsiteY3" fmla="*/ 38902 h 80526"/>
                  <a:gd name="connsiteX4" fmla="*/ 6572 w 116109"/>
                  <a:gd name="connsiteY4" fmla="*/ 14328 h 80526"/>
                  <a:gd name="connsiteX5" fmla="*/ 43148 w 116109"/>
                  <a:gd name="connsiteY5" fmla="*/ 80527 h 80526"/>
                  <a:gd name="connsiteX6" fmla="*/ 39814 w 116109"/>
                  <a:gd name="connsiteY6" fmla="*/ 45570 h 80526"/>
                  <a:gd name="connsiteX7" fmla="*/ 59721 w 116109"/>
                  <a:gd name="connsiteY7" fmla="*/ 40426 h 80526"/>
                  <a:gd name="connsiteX8" fmla="*/ 116110 w 116109"/>
                  <a:gd name="connsiteY8" fmla="*/ 49951 h 80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6109" h="80526">
                    <a:moveTo>
                      <a:pt x="116110" y="49951"/>
                    </a:moveTo>
                    <a:cubicBezTo>
                      <a:pt x="101155" y="51571"/>
                      <a:pt x="76676" y="5660"/>
                      <a:pt x="62960" y="32425"/>
                    </a:cubicBezTo>
                    <a:cubicBezTo>
                      <a:pt x="54769" y="30139"/>
                      <a:pt x="62198" y="3850"/>
                      <a:pt x="66294" y="7279"/>
                    </a:cubicBezTo>
                    <a:cubicBezTo>
                      <a:pt x="43624" y="14804"/>
                      <a:pt x="4953" y="-29582"/>
                      <a:pt x="0" y="38902"/>
                    </a:cubicBezTo>
                    <a:cubicBezTo>
                      <a:pt x="7048" y="44141"/>
                      <a:pt x="6286" y="27758"/>
                      <a:pt x="6572" y="14328"/>
                    </a:cubicBezTo>
                    <a:cubicBezTo>
                      <a:pt x="12096" y="52428"/>
                      <a:pt x="29813" y="61191"/>
                      <a:pt x="43148" y="80527"/>
                    </a:cubicBezTo>
                    <a:cubicBezTo>
                      <a:pt x="40576" y="72526"/>
                      <a:pt x="39528" y="60524"/>
                      <a:pt x="39814" y="45570"/>
                    </a:cubicBezTo>
                    <a:cubicBezTo>
                      <a:pt x="48863" y="55190"/>
                      <a:pt x="55530" y="62048"/>
                      <a:pt x="59721" y="40426"/>
                    </a:cubicBezTo>
                    <a:cubicBezTo>
                      <a:pt x="72104" y="66334"/>
                      <a:pt x="98203" y="56905"/>
                      <a:pt x="116110" y="49951"/>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87" name="Freeform: Shape 74486">
                <a:extLst>
                  <a:ext uri="{FF2B5EF4-FFF2-40B4-BE49-F238E27FC236}">
                    <a16:creationId xmlns:a16="http://schemas.microsoft.com/office/drawing/2014/main" id="{CDB0AAD7-B15D-491C-9165-EAF2F2D49CB1}"/>
                  </a:ext>
                </a:extLst>
              </p:cNvPr>
              <p:cNvSpPr/>
              <p:nvPr/>
            </p:nvSpPr>
            <p:spPr>
              <a:xfrm>
                <a:off x="17864995" y="7949711"/>
                <a:ext cx="121729" cy="272681"/>
              </a:xfrm>
              <a:custGeom>
                <a:avLst/>
                <a:gdLst>
                  <a:gd name="connsiteX0" fmla="*/ 75533 w 121729"/>
                  <a:gd name="connsiteY0" fmla="*/ 113995 h 272681"/>
                  <a:gd name="connsiteX1" fmla="*/ 73628 w 121729"/>
                  <a:gd name="connsiteY1" fmla="*/ 96088 h 272681"/>
                  <a:gd name="connsiteX2" fmla="*/ 78676 w 121729"/>
                  <a:gd name="connsiteY2" fmla="*/ 53321 h 272681"/>
                  <a:gd name="connsiteX3" fmla="*/ 71628 w 121729"/>
                  <a:gd name="connsiteY3" fmla="*/ 78181 h 272681"/>
                  <a:gd name="connsiteX4" fmla="*/ 28004 w 121729"/>
                  <a:gd name="connsiteY4" fmla="*/ 34366 h 272681"/>
                  <a:gd name="connsiteX5" fmla="*/ 43053 w 121729"/>
                  <a:gd name="connsiteY5" fmla="*/ 11125 h 272681"/>
                  <a:gd name="connsiteX6" fmla="*/ 0 w 121729"/>
                  <a:gd name="connsiteY6" fmla="*/ 63703 h 272681"/>
                  <a:gd name="connsiteX7" fmla="*/ 6667 w 121729"/>
                  <a:gd name="connsiteY7" fmla="*/ 108852 h 272681"/>
                  <a:gd name="connsiteX8" fmla="*/ 44577 w 121729"/>
                  <a:gd name="connsiteY8" fmla="*/ 133997 h 272681"/>
                  <a:gd name="connsiteX9" fmla="*/ 10573 w 121729"/>
                  <a:gd name="connsiteY9" fmla="*/ 144665 h 272681"/>
                  <a:gd name="connsiteX10" fmla="*/ 71532 w 121729"/>
                  <a:gd name="connsiteY10" fmla="*/ 218198 h 272681"/>
                  <a:gd name="connsiteX11" fmla="*/ 81629 w 121729"/>
                  <a:gd name="connsiteY11" fmla="*/ 272681 h 272681"/>
                  <a:gd name="connsiteX12" fmla="*/ 75629 w 121729"/>
                  <a:gd name="connsiteY12" fmla="*/ 218961 h 272681"/>
                  <a:gd name="connsiteX13" fmla="*/ 121729 w 121729"/>
                  <a:gd name="connsiteY13" fmla="*/ 175812 h 272681"/>
                  <a:gd name="connsiteX14" fmla="*/ 75533 w 121729"/>
                  <a:gd name="connsiteY14" fmla="*/ 113995 h 27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729" h="272681">
                    <a:moveTo>
                      <a:pt x="75533" y="113995"/>
                    </a:moveTo>
                    <a:cubicBezTo>
                      <a:pt x="83534" y="122948"/>
                      <a:pt x="92011" y="75609"/>
                      <a:pt x="73628" y="96088"/>
                    </a:cubicBezTo>
                    <a:cubicBezTo>
                      <a:pt x="77628" y="71132"/>
                      <a:pt x="82867" y="65418"/>
                      <a:pt x="78676" y="53321"/>
                    </a:cubicBezTo>
                    <a:cubicBezTo>
                      <a:pt x="63627" y="48654"/>
                      <a:pt x="76390" y="59988"/>
                      <a:pt x="71628" y="78181"/>
                    </a:cubicBezTo>
                    <a:cubicBezTo>
                      <a:pt x="57912" y="33604"/>
                      <a:pt x="36100" y="84086"/>
                      <a:pt x="28004" y="34366"/>
                    </a:cubicBezTo>
                    <a:cubicBezTo>
                      <a:pt x="31718" y="22555"/>
                      <a:pt x="36671" y="14840"/>
                      <a:pt x="43053" y="11125"/>
                    </a:cubicBezTo>
                    <a:cubicBezTo>
                      <a:pt x="17621" y="-27356"/>
                      <a:pt x="17145" y="44843"/>
                      <a:pt x="0" y="63703"/>
                    </a:cubicBezTo>
                    <a:cubicBezTo>
                      <a:pt x="21812" y="59321"/>
                      <a:pt x="10573" y="105137"/>
                      <a:pt x="6667" y="108852"/>
                    </a:cubicBezTo>
                    <a:cubicBezTo>
                      <a:pt x="13144" y="131140"/>
                      <a:pt x="47339" y="81515"/>
                      <a:pt x="44577" y="133997"/>
                    </a:cubicBezTo>
                    <a:cubicBezTo>
                      <a:pt x="36385" y="147523"/>
                      <a:pt x="24384" y="148951"/>
                      <a:pt x="10573" y="144665"/>
                    </a:cubicBezTo>
                    <a:cubicBezTo>
                      <a:pt x="33718" y="180098"/>
                      <a:pt x="24955" y="222485"/>
                      <a:pt x="71532" y="218198"/>
                    </a:cubicBezTo>
                    <a:cubicBezTo>
                      <a:pt x="38100" y="227628"/>
                      <a:pt x="77628" y="242773"/>
                      <a:pt x="81629" y="272681"/>
                    </a:cubicBezTo>
                    <a:cubicBezTo>
                      <a:pt x="101727" y="248012"/>
                      <a:pt x="70961" y="242963"/>
                      <a:pt x="75629" y="218961"/>
                    </a:cubicBezTo>
                    <a:cubicBezTo>
                      <a:pt x="104870" y="207721"/>
                      <a:pt x="101917" y="194481"/>
                      <a:pt x="121729" y="175812"/>
                    </a:cubicBezTo>
                    <a:cubicBezTo>
                      <a:pt x="106108" y="139808"/>
                      <a:pt x="89344" y="145809"/>
                      <a:pt x="75533" y="11399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88" name="Freeform: Shape 74487">
                <a:extLst>
                  <a:ext uri="{FF2B5EF4-FFF2-40B4-BE49-F238E27FC236}">
                    <a16:creationId xmlns:a16="http://schemas.microsoft.com/office/drawing/2014/main" id="{C3CFB048-2B05-412B-81D2-295ABAF8364B}"/>
                  </a:ext>
                </a:extLst>
              </p:cNvPr>
              <p:cNvSpPr/>
              <p:nvPr/>
            </p:nvSpPr>
            <p:spPr>
              <a:xfrm>
                <a:off x="17597876" y="7403338"/>
                <a:ext cx="23373" cy="47720"/>
              </a:xfrm>
              <a:custGeom>
                <a:avLst/>
                <a:gdLst>
                  <a:gd name="connsiteX0" fmla="*/ 17278 w 23373"/>
                  <a:gd name="connsiteY0" fmla="*/ 47720 h 47720"/>
                  <a:gd name="connsiteX1" fmla="*/ 23374 w 23373"/>
                  <a:gd name="connsiteY1" fmla="*/ 5144 h 47720"/>
                  <a:gd name="connsiteX2" fmla="*/ 37 w 23373"/>
                  <a:gd name="connsiteY2" fmla="*/ 0 h 47720"/>
                  <a:gd name="connsiteX3" fmla="*/ 17278 w 23373"/>
                  <a:gd name="connsiteY3" fmla="*/ 47720 h 47720"/>
                </a:gdLst>
                <a:ahLst/>
                <a:cxnLst>
                  <a:cxn ang="0">
                    <a:pos x="connsiteX0" y="connsiteY0"/>
                  </a:cxn>
                  <a:cxn ang="0">
                    <a:pos x="connsiteX1" y="connsiteY1"/>
                  </a:cxn>
                  <a:cxn ang="0">
                    <a:pos x="connsiteX2" y="connsiteY2"/>
                  </a:cxn>
                  <a:cxn ang="0">
                    <a:pos x="connsiteX3" y="connsiteY3"/>
                  </a:cxn>
                </a:cxnLst>
                <a:rect l="l" t="t" r="r" b="b"/>
                <a:pathLst>
                  <a:path w="23373" h="47720">
                    <a:moveTo>
                      <a:pt x="17278" y="47720"/>
                    </a:moveTo>
                    <a:cubicBezTo>
                      <a:pt x="19278" y="33528"/>
                      <a:pt x="21373" y="19336"/>
                      <a:pt x="23374" y="5144"/>
                    </a:cubicBezTo>
                    <a:lnTo>
                      <a:pt x="37" y="0"/>
                    </a:lnTo>
                    <a:cubicBezTo>
                      <a:pt x="-725" y="25718"/>
                      <a:pt x="10325" y="33624"/>
                      <a:pt x="17278" y="47720"/>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89" name="Freeform: Shape 74488">
                <a:extLst>
                  <a:ext uri="{FF2B5EF4-FFF2-40B4-BE49-F238E27FC236}">
                    <a16:creationId xmlns:a16="http://schemas.microsoft.com/office/drawing/2014/main" id="{C029DF06-1EAE-4AA2-8284-D64498E54167}"/>
                  </a:ext>
                </a:extLst>
              </p:cNvPr>
              <p:cNvSpPr/>
              <p:nvPr/>
            </p:nvSpPr>
            <p:spPr>
              <a:xfrm>
                <a:off x="16381190" y="4552318"/>
                <a:ext cx="131255" cy="137823"/>
              </a:xfrm>
              <a:custGeom>
                <a:avLst/>
                <a:gdLst>
                  <a:gd name="connsiteX0" fmla="*/ 0 w 131255"/>
                  <a:gd name="connsiteY0" fmla="*/ 26095 h 137823"/>
                  <a:gd name="connsiteX1" fmla="*/ 21050 w 131255"/>
                  <a:gd name="connsiteY1" fmla="*/ 42954 h 137823"/>
                  <a:gd name="connsiteX2" fmla="*/ 4477 w 131255"/>
                  <a:gd name="connsiteY2" fmla="*/ 64862 h 137823"/>
                  <a:gd name="connsiteX3" fmla="*/ 131159 w 131255"/>
                  <a:gd name="connsiteY3" fmla="*/ 137824 h 137823"/>
                  <a:gd name="connsiteX4" fmla="*/ 100489 w 131255"/>
                  <a:gd name="connsiteY4" fmla="*/ 62195 h 137823"/>
                  <a:gd name="connsiteX5" fmla="*/ 87725 w 131255"/>
                  <a:gd name="connsiteY5" fmla="*/ 94675 h 137823"/>
                  <a:gd name="connsiteX6" fmla="*/ 70390 w 131255"/>
                  <a:gd name="connsiteY6" fmla="*/ 42097 h 137823"/>
                  <a:gd name="connsiteX7" fmla="*/ 38767 w 131255"/>
                  <a:gd name="connsiteY7" fmla="*/ 49146 h 137823"/>
                  <a:gd name="connsiteX8" fmla="*/ 0 w 131255"/>
                  <a:gd name="connsiteY8" fmla="*/ 26095 h 137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255" h="137823">
                    <a:moveTo>
                      <a:pt x="0" y="26095"/>
                    </a:moveTo>
                    <a:cubicBezTo>
                      <a:pt x="22955" y="10950"/>
                      <a:pt x="-2381" y="45431"/>
                      <a:pt x="21050" y="42954"/>
                    </a:cubicBezTo>
                    <a:cubicBezTo>
                      <a:pt x="16097" y="63338"/>
                      <a:pt x="8954" y="33429"/>
                      <a:pt x="4477" y="64862"/>
                    </a:cubicBezTo>
                    <a:cubicBezTo>
                      <a:pt x="57436" y="56004"/>
                      <a:pt x="81153" y="125441"/>
                      <a:pt x="131159" y="137824"/>
                    </a:cubicBezTo>
                    <a:cubicBezTo>
                      <a:pt x="133826" y="104295"/>
                      <a:pt x="79820" y="130966"/>
                      <a:pt x="100489" y="62195"/>
                    </a:cubicBezTo>
                    <a:cubicBezTo>
                      <a:pt x="95726" y="63338"/>
                      <a:pt x="91916" y="82293"/>
                      <a:pt x="87725" y="94675"/>
                    </a:cubicBezTo>
                    <a:cubicBezTo>
                      <a:pt x="76105" y="88008"/>
                      <a:pt x="58007" y="64005"/>
                      <a:pt x="70390" y="42097"/>
                    </a:cubicBezTo>
                    <a:cubicBezTo>
                      <a:pt x="70104" y="19904"/>
                      <a:pt x="47625" y="46955"/>
                      <a:pt x="38767" y="49146"/>
                    </a:cubicBezTo>
                    <a:cubicBezTo>
                      <a:pt x="49149" y="3331"/>
                      <a:pt x="21812" y="-22387"/>
                      <a:pt x="0" y="26095"/>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90" name="Freeform: Shape 74489">
                <a:extLst>
                  <a:ext uri="{FF2B5EF4-FFF2-40B4-BE49-F238E27FC236}">
                    <a16:creationId xmlns:a16="http://schemas.microsoft.com/office/drawing/2014/main" id="{CBC4E074-1D19-46AD-888F-264348EB1154}"/>
                  </a:ext>
                </a:extLst>
              </p:cNvPr>
              <p:cNvSpPr/>
              <p:nvPr/>
            </p:nvSpPr>
            <p:spPr>
              <a:xfrm>
                <a:off x="16311467" y="3730362"/>
                <a:ext cx="200946" cy="186686"/>
              </a:xfrm>
              <a:custGeom>
                <a:avLst/>
                <a:gdLst>
                  <a:gd name="connsiteX0" fmla="*/ 199454 w 200946"/>
                  <a:gd name="connsiteY0" fmla="*/ 149393 h 186686"/>
                  <a:gd name="connsiteX1" fmla="*/ 163449 w 200946"/>
                  <a:gd name="connsiteY1" fmla="*/ 68239 h 186686"/>
                  <a:gd name="connsiteX2" fmla="*/ 140113 w 200946"/>
                  <a:gd name="connsiteY2" fmla="*/ 67954 h 186686"/>
                  <a:gd name="connsiteX3" fmla="*/ 124016 w 200946"/>
                  <a:gd name="connsiteY3" fmla="*/ 99005 h 186686"/>
                  <a:gd name="connsiteX4" fmla="*/ 117443 w 200946"/>
                  <a:gd name="connsiteY4" fmla="*/ 29949 h 186686"/>
                  <a:gd name="connsiteX5" fmla="*/ 95631 w 200946"/>
                  <a:gd name="connsiteY5" fmla="*/ 77764 h 186686"/>
                  <a:gd name="connsiteX6" fmla="*/ 86963 w 200946"/>
                  <a:gd name="connsiteY6" fmla="*/ 7660 h 186686"/>
                  <a:gd name="connsiteX7" fmla="*/ 34957 w 200946"/>
                  <a:gd name="connsiteY7" fmla="*/ 14518 h 186686"/>
                  <a:gd name="connsiteX8" fmla="*/ 20669 w 200946"/>
                  <a:gd name="connsiteY8" fmla="*/ 55952 h 186686"/>
                  <a:gd name="connsiteX9" fmla="*/ 2381 w 200946"/>
                  <a:gd name="connsiteY9" fmla="*/ 57857 h 186686"/>
                  <a:gd name="connsiteX10" fmla="*/ 0 w 200946"/>
                  <a:gd name="connsiteY10" fmla="*/ 132914 h 186686"/>
                  <a:gd name="connsiteX11" fmla="*/ 11240 w 200946"/>
                  <a:gd name="connsiteY11" fmla="*/ 109102 h 186686"/>
                  <a:gd name="connsiteX12" fmla="*/ 94583 w 200946"/>
                  <a:gd name="connsiteY12" fmla="*/ 143677 h 186686"/>
                  <a:gd name="connsiteX13" fmla="*/ 96869 w 200946"/>
                  <a:gd name="connsiteY13" fmla="*/ 172919 h 186686"/>
                  <a:gd name="connsiteX14" fmla="*/ 110395 w 200946"/>
                  <a:gd name="connsiteY14" fmla="*/ 140725 h 186686"/>
                  <a:gd name="connsiteX15" fmla="*/ 199454 w 200946"/>
                  <a:gd name="connsiteY15" fmla="*/ 149393 h 186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0946" h="186686">
                    <a:moveTo>
                      <a:pt x="199454" y="149393"/>
                    </a:moveTo>
                    <a:cubicBezTo>
                      <a:pt x="210788" y="81193"/>
                      <a:pt x="153543" y="125675"/>
                      <a:pt x="163449" y="68239"/>
                    </a:cubicBezTo>
                    <a:cubicBezTo>
                      <a:pt x="150781" y="75193"/>
                      <a:pt x="147923" y="83194"/>
                      <a:pt x="140113" y="67954"/>
                    </a:cubicBezTo>
                    <a:cubicBezTo>
                      <a:pt x="134588" y="91480"/>
                      <a:pt x="129540" y="82432"/>
                      <a:pt x="124016" y="99005"/>
                    </a:cubicBezTo>
                    <a:cubicBezTo>
                      <a:pt x="107537" y="95195"/>
                      <a:pt x="125540" y="44903"/>
                      <a:pt x="117443" y="29949"/>
                    </a:cubicBezTo>
                    <a:cubicBezTo>
                      <a:pt x="105918" y="36140"/>
                      <a:pt x="108776" y="59191"/>
                      <a:pt x="95631" y="77764"/>
                    </a:cubicBezTo>
                    <a:cubicBezTo>
                      <a:pt x="101537" y="38236"/>
                      <a:pt x="70771" y="66334"/>
                      <a:pt x="86963" y="7660"/>
                    </a:cubicBezTo>
                    <a:cubicBezTo>
                      <a:pt x="67342" y="45856"/>
                      <a:pt x="67532" y="-30059"/>
                      <a:pt x="34957" y="14518"/>
                    </a:cubicBezTo>
                    <a:cubicBezTo>
                      <a:pt x="30194" y="28330"/>
                      <a:pt x="25432" y="42141"/>
                      <a:pt x="20669" y="55952"/>
                    </a:cubicBezTo>
                    <a:cubicBezTo>
                      <a:pt x="16288" y="47475"/>
                      <a:pt x="12954" y="43379"/>
                      <a:pt x="2381" y="57857"/>
                    </a:cubicBezTo>
                    <a:cubicBezTo>
                      <a:pt x="-3143" y="89099"/>
                      <a:pt x="7049" y="99577"/>
                      <a:pt x="0" y="132914"/>
                    </a:cubicBezTo>
                    <a:cubicBezTo>
                      <a:pt x="3524" y="132914"/>
                      <a:pt x="7429" y="118722"/>
                      <a:pt x="11240" y="109102"/>
                    </a:cubicBezTo>
                    <a:cubicBezTo>
                      <a:pt x="19431" y="146916"/>
                      <a:pt x="48959" y="241594"/>
                      <a:pt x="94583" y="143677"/>
                    </a:cubicBezTo>
                    <a:cubicBezTo>
                      <a:pt x="105346" y="139868"/>
                      <a:pt x="98488" y="159965"/>
                      <a:pt x="96869" y="172919"/>
                    </a:cubicBezTo>
                    <a:cubicBezTo>
                      <a:pt x="103727" y="173205"/>
                      <a:pt x="110204" y="153202"/>
                      <a:pt x="110395" y="140725"/>
                    </a:cubicBezTo>
                    <a:cubicBezTo>
                      <a:pt x="142970" y="74240"/>
                      <a:pt x="182404" y="125770"/>
                      <a:pt x="199454" y="149393"/>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sp>
            <p:nvSpPr>
              <p:cNvPr id="74491" name="Freeform: Shape 74490">
                <a:extLst>
                  <a:ext uri="{FF2B5EF4-FFF2-40B4-BE49-F238E27FC236}">
                    <a16:creationId xmlns:a16="http://schemas.microsoft.com/office/drawing/2014/main" id="{4DD487F7-ECD5-431E-B88B-6A7671153262}"/>
                  </a:ext>
                </a:extLst>
              </p:cNvPr>
              <p:cNvSpPr/>
              <p:nvPr/>
            </p:nvSpPr>
            <p:spPr>
              <a:xfrm>
                <a:off x="16533685" y="2715704"/>
                <a:ext cx="115442" cy="152114"/>
              </a:xfrm>
              <a:custGeom>
                <a:avLst/>
                <a:gdLst>
                  <a:gd name="connsiteX0" fmla="*/ 115443 w 115442"/>
                  <a:gd name="connsiteY0" fmla="*/ 42672 h 152114"/>
                  <a:gd name="connsiteX1" fmla="*/ 85915 w 115442"/>
                  <a:gd name="connsiteY1" fmla="*/ 0 h 152114"/>
                  <a:gd name="connsiteX2" fmla="*/ 62770 w 115442"/>
                  <a:gd name="connsiteY2" fmla="*/ 17526 h 152114"/>
                  <a:gd name="connsiteX3" fmla="*/ 64103 w 115442"/>
                  <a:gd name="connsiteY3" fmla="*/ 47720 h 152114"/>
                  <a:gd name="connsiteX4" fmla="*/ 38862 w 115442"/>
                  <a:gd name="connsiteY4" fmla="*/ 64103 h 152114"/>
                  <a:gd name="connsiteX5" fmla="*/ 0 w 115442"/>
                  <a:gd name="connsiteY5" fmla="*/ 152114 h 152114"/>
                  <a:gd name="connsiteX6" fmla="*/ 46577 w 115442"/>
                  <a:gd name="connsiteY6" fmla="*/ 97536 h 152114"/>
                  <a:gd name="connsiteX7" fmla="*/ 46291 w 115442"/>
                  <a:gd name="connsiteY7" fmla="*/ 126492 h 152114"/>
                  <a:gd name="connsiteX8" fmla="*/ 76676 w 115442"/>
                  <a:gd name="connsiteY8" fmla="*/ 111538 h 152114"/>
                  <a:gd name="connsiteX9" fmla="*/ 91821 w 115442"/>
                  <a:gd name="connsiteY9" fmla="*/ 89535 h 152114"/>
                  <a:gd name="connsiteX10" fmla="*/ 99060 w 115442"/>
                  <a:gd name="connsiteY10" fmla="*/ 54388 h 152114"/>
                  <a:gd name="connsiteX11" fmla="*/ 115443 w 115442"/>
                  <a:gd name="connsiteY11" fmla="*/ 42672 h 152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442" h="152114">
                    <a:moveTo>
                      <a:pt x="115443" y="42672"/>
                    </a:moveTo>
                    <a:cubicBezTo>
                      <a:pt x="110490" y="18098"/>
                      <a:pt x="103537" y="5239"/>
                      <a:pt x="85915" y="0"/>
                    </a:cubicBezTo>
                    <a:cubicBezTo>
                      <a:pt x="76200" y="26098"/>
                      <a:pt x="69247" y="24575"/>
                      <a:pt x="62770" y="17526"/>
                    </a:cubicBezTo>
                    <a:cubicBezTo>
                      <a:pt x="57817" y="35433"/>
                      <a:pt x="54769" y="50578"/>
                      <a:pt x="64103" y="47720"/>
                    </a:cubicBezTo>
                    <a:cubicBezTo>
                      <a:pt x="54197" y="69342"/>
                      <a:pt x="47054" y="61436"/>
                      <a:pt x="38862" y="64103"/>
                    </a:cubicBezTo>
                    <a:cubicBezTo>
                      <a:pt x="19717" y="113824"/>
                      <a:pt x="16002" y="101441"/>
                      <a:pt x="0" y="152114"/>
                    </a:cubicBezTo>
                    <a:cubicBezTo>
                      <a:pt x="14573" y="145733"/>
                      <a:pt x="31432" y="113157"/>
                      <a:pt x="46577" y="97536"/>
                    </a:cubicBezTo>
                    <a:cubicBezTo>
                      <a:pt x="49911" y="102203"/>
                      <a:pt x="42767" y="122015"/>
                      <a:pt x="46291" y="126492"/>
                    </a:cubicBezTo>
                    <a:cubicBezTo>
                      <a:pt x="61150" y="111252"/>
                      <a:pt x="69247" y="89154"/>
                      <a:pt x="76676" y="111538"/>
                    </a:cubicBezTo>
                    <a:cubicBezTo>
                      <a:pt x="81724" y="104775"/>
                      <a:pt x="88011" y="81153"/>
                      <a:pt x="91821" y="89535"/>
                    </a:cubicBezTo>
                    <a:cubicBezTo>
                      <a:pt x="101251" y="67627"/>
                      <a:pt x="93345" y="70866"/>
                      <a:pt x="99060" y="54388"/>
                    </a:cubicBezTo>
                    <a:cubicBezTo>
                      <a:pt x="105537" y="37338"/>
                      <a:pt x="109252" y="56293"/>
                      <a:pt x="115443" y="42672"/>
                    </a:cubicBezTo>
                    <a:close/>
                  </a:path>
                </a:pathLst>
              </a:custGeom>
              <a:grpFill/>
              <a:ln w="9525" cap="flat">
                <a:noFill/>
                <a:prstDash val="solid"/>
                <a:miter/>
              </a:ln>
            </p:spPr>
            <p:txBody>
              <a:bodyPr rtlCol="0" anchor="ctr"/>
              <a:lstStyle/>
              <a:p>
                <a:endParaRPr lang="en-US">
                  <a:solidFill>
                    <a:srgbClr val="272E3A"/>
                  </a:solidFill>
                  <a:latin typeface="Montserrat Light"/>
                </a:endParaRPr>
              </a:p>
            </p:txBody>
          </p:sp>
        </p:grpSp>
      </p:grpSp>
    </p:spTree>
    <p:custDataLst>
      <p:tags r:id="rId1"/>
    </p:custData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28"/>
          <p:cNvSpPr>
            <a:spLocks noGrp="1"/>
          </p:cNvSpPr>
          <p:nvPr>
            <p:ph type="title"/>
          </p:nvPr>
        </p:nvSpPr>
        <p:spPr/>
        <p:txBody>
          <a:bodyPr/>
          <a:lstStyle/>
          <a:p>
            <a:r>
              <a:rPr lang="en-US" dirty="0"/>
              <a:t>Lots of placeholder master slides</a:t>
            </a:r>
          </a:p>
        </p:txBody>
      </p:sp>
      <p:sp>
        <p:nvSpPr>
          <p:cNvPr id="12" name="Content Placeholder 11"/>
          <p:cNvSpPr>
            <a:spLocks noGrp="1"/>
          </p:cNvSpPr>
          <p:nvPr>
            <p:ph sz="quarter" idx="18"/>
          </p:nvPr>
        </p:nvSpPr>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 </a:t>
            </a:r>
          </a:p>
          <a:p>
            <a:pPr lvl="1"/>
            <a:r>
              <a:rPr lang="en-US" dirty="0" err="1"/>
              <a:t>Aenean</a:t>
            </a:r>
            <a:r>
              <a:rPr lang="en-US" dirty="0"/>
              <a:t> </a:t>
            </a:r>
            <a:r>
              <a:rPr lang="en-US" dirty="0" err="1"/>
              <a:t>volutpat</a:t>
            </a:r>
            <a:r>
              <a:rPr lang="en-US" dirty="0"/>
              <a:t>, </a:t>
            </a:r>
            <a:r>
              <a:rPr lang="en-US" dirty="0" err="1"/>
              <a:t>enim</a:t>
            </a:r>
            <a:r>
              <a:rPr lang="en-US" dirty="0"/>
              <a:t> </a:t>
            </a:r>
            <a:r>
              <a:rPr lang="en-US" dirty="0" err="1"/>
              <a:t>feugiat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p:txBody>
      </p:sp>
      <p:sp>
        <p:nvSpPr>
          <p:cNvPr id="30" name="Content Placeholder 29"/>
          <p:cNvSpPr>
            <a:spLocks noGrp="1"/>
          </p:cNvSpPr>
          <p:nvPr>
            <p:ph sz="quarter" idx="19"/>
          </p:nvPr>
        </p:nvSpPr>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 </a:t>
            </a:r>
          </a:p>
          <a:p>
            <a:pPr lvl="1"/>
            <a:r>
              <a:rPr lang="en-US" dirty="0" err="1"/>
              <a:t>Aenean</a:t>
            </a:r>
            <a:r>
              <a:rPr lang="en-US" dirty="0"/>
              <a:t> </a:t>
            </a:r>
            <a:r>
              <a:rPr lang="en-US" dirty="0" err="1"/>
              <a:t>volutpat</a:t>
            </a:r>
            <a:r>
              <a:rPr lang="en-US" dirty="0"/>
              <a:t>, </a:t>
            </a:r>
            <a:r>
              <a:rPr lang="en-US" dirty="0" err="1"/>
              <a:t>enim</a:t>
            </a:r>
            <a:r>
              <a:rPr lang="en-US" dirty="0"/>
              <a:t> </a:t>
            </a:r>
            <a:r>
              <a:rPr lang="en-US" dirty="0" err="1"/>
              <a:t>feugiat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endParaRPr lang="en-US" dirty="0"/>
          </a:p>
          <a:p>
            <a:endParaRPr lang="en-US" dirty="0"/>
          </a:p>
        </p:txBody>
      </p:sp>
      <p:sp>
        <p:nvSpPr>
          <p:cNvPr id="31" name="Content Placeholder 30"/>
          <p:cNvSpPr>
            <a:spLocks noGrp="1"/>
          </p:cNvSpPr>
          <p:nvPr>
            <p:ph sz="quarter" idx="20"/>
          </p:nvPr>
        </p:nvSpPr>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 </a:t>
            </a:r>
          </a:p>
          <a:p>
            <a:pPr lvl="1"/>
            <a:r>
              <a:rPr lang="en-US" dirty="0" err="1"/>
              <a:t>Aenean</a:t>
            </a:r>
            <a:r>
              <a:rPr lang="en-US" dirty="0"/>
              <a:t> </a:t>
            </a:r>
            <a:r>
              <a:rPr lang="en-US" dirty="0" err="1"/>
              <a:t>volutpat</a:t>
            </a:r>
            <a:r>
              <a:rPr lang="en-US" dirty="0"/>
              <a:t>, </a:t>
            </a:r>
            <a:r>
              <a:rPr lang="en-US" dirty="0" err="1"/>
              <a:t>enim</a:t>
            </a:r>
            <a:r>
              <a:rPr lang="en-US" dirty="0"/>
              <a:t> </a:t>
            </a:r>
            <a:r>
              <a:rPr lang="en-US" dirty="0" err="1"/>
              <a:t>feugiat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endParaRPr lang="en-US" dirty="0"/>
          </a:p>
          <a:p>
            <a:endParaRPr lang="en-US" dirty="0"/>
          </a:p>
        </p:txBody>
      </p:sp>
      <p:sp>
        <p:nvSpPr>
          <p:cNvPr id="32" name="Content Placeholder 31"/>
          <p:cNvSpPr>
            <a:spLocks noGrp="1"/>
          </p:cNvSpPr>
          <p:nvPr>
            <p:ph type="body" sz="quarter" idx="21"/>
          </p:nvPr>
        </p:nvSpPr>
        <p:spPr/>
        <p:txBody>
          <a:bodyPr>
            <a:normAutofit/>
          </a:bodyPr>
          <a:lstStyle/>
          <a:p>
            <a:r>
              <a:rPr lang="en-US" dirty="0"/>
              <a:t>Subtitle goes here</a:t>
            </a:r>
          </a:p>
        </p:txBody>
      </p:sp>
      <p:grpSp>
        <p:nvGrpSpPr>
          <p:cNvPr id="19" name="Group 18"/>
          <p:cNvGrpSpPr/>
          <p:nvPr/>
        </p:nvGrpSpPr>
        <p:grpSpPr>
          <a:xfrm>
            <a:off x="3475024" y="10700086"/>
            <a:ext cx="667768" cy="667768"/>
            <a:chOff x="3380029" y="1565817"/>
            <a:chExt cx="914400" cy="914400"/>
          </a:xfrm>
        </p:grpSpPr>
        <p:sp>
          <p:nvSpPr>
            <p:cNvPr id="20" name="Oval 79"/>
            <p:cNvSpPr>
              <a:spLocks noChangeArrowheads="1"/>
            </p:cNvSpPr>
            <p:nvPr/>
          </p:nvSpPr>
          <p:spPr bwMode="invGray">
            <a:xfrm>
              <a:off x="3380029" y="1565817"/>
              <a:ext cx="914400" cy="914400"/>
            </a:xfrm>
            <a:prstGeom prst="ellipse">
              <a:avLst/>
            </a:prstGeom>
            <a:solidFill>
              <a:schemeClr val="accent1"/>
            </a:solidFill>
            <a:ln w="19050">
              <a:noFill/>
              <a:round/>
              <a:headEnd/>
              <a:tailEnd/>
            </a:ln>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sp>
          <p:nvSpPr>
            <p:cNvPr id="21" name="Freeform 80"/>
            <p:cNvSpPr>
              <a:spLocks/>
            </p:cNvSpPr>
            <p:nvPr/>
          </p:nvSpPr>
          <p:spPr bwMode="invGray">
            <a:xfrm>
              <a:off x="3617642" y="1732915"/>
              <a:ext cx="427704" cy="571294"/>
            </a:xfrm>
            <a:custGeom>
              <a:avLst/>
              <a:gdLst>
                <a:gd name="T0" fmla="*/ 150 w 181"/>
                <a:gd name="T1" fmla="*/ 181 h 241"/>
                <a:gd name="T2" fmla="*/ 91 w 181"/>
                <a:gd name="T3" fmla="*/ 181 h 241"/>
                <a:gd name="T4" fmla="*/ 69 w 181"/>
                <a:gd name="T5" fmla="*/ 172 h 241"/>
                <a:gd name="T6" fmla="*/ 61 w 181"/>
                <a:gd name="T7" fmla="*/ 151 h 241"/>
                <a:gd name="T8" fmla="*/ 61 w 181"/>
                <a:gd name="T9" fmla="*/ 121 h 241"/>
                <a:gd name="T10" fmla="*/ 150 w 181"/>
                <a:gd name="T11" fmla="*/ 121 h 241"/>
                <a:gd name="T12" fmla="*/ 172 w 181"/>
                <a:gd name="T13" fmla="*/ 112 h 241"/>
                <a:gd name="T14" fmla="*/ 181 w 181"/>
                <a:gd name="T15" fmla="*/ 91 h 241"/>
                <a:gd name="T16" fmla="*/ 172 w 181"/>
                <a:gd name="T17" fmla="*/ 69 h 241"/>
                <a:gd name="T18" fmla="*/ 150 w 181"/>
                <a:gd name="T19" fmla="*/ 60 h 241"/>
                <a:gd name="T20" fmla="*/ 61 w 181"/>
                <a:gd name="T21" fmla="*/ 60 h 241"/>
                <a:gd name="T22" fmla="*/ 61 w 181"/>
                <a:gd name="T23" fmla="*/ 30 h 241"/>
                <a:gd name="T24" fmla="*/ 52 w 181"/>
                <a:gd name="T25" fmla="*/ 9 h 241"/>
                <a:gd name="T26" fmla="*/ 31 w 181"/>
                <a:gd name="T27" fmla="*/ 0 h 241"/>
                <a:gd name="T28" fmla="*/ 9 w 181"/>
                <a:gd name="T29" fmla="*/ 9 h 241"/>
                <a:gd name="T30" fmla="*/ 0 w 181"/>
                <a:gd name="T31" fmla="*/ 30 h 241"/>
                <a:gd name="T32" fmla="*/ 0 w 181"/>
                <a:gd name="T33" fmla="*/ 151 h 241"/>
                <a:gd name="T34" fmla="*/ 27 w 181"/>
                <a:gd name="T35" fmla="*/ 215 h 241"/>
                <a:gd name="T36" fmla="*/ 91 w 181"/>
                <a:gd name="T37" fmla="*/ 241 h 241"/>
                <a:gd name="T38" fmla="*/ 150 w 181"/>
                <a:gd name="T39" fmla="*/ 241 h 241"/>
                <a:gd name="T40" fmla="*/ 172 w 181"/>
                <a:gd name="T41" fmla="*/ 232 h 241"/>
                <a:gd name="T42" fmla="*/ 181 w 181"/>
                <a:gd name="T43" fmla="*/ 211 h 241"/>
                <a:gd name="T44" fmla="*/ 172 w 181"/>
                <a:gd name="T45" fmla="*/ 190 h 241"/>
                <a:gd name="T46" fmla="*/ 150 w 181"/>
                <a:gd name="T47" fmla="*/ 18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1" h="241">
                  <a:moveTo>
                    <a:pt x="150" y="181"/>
                  </a:moveTo>
                  <a:cubicBezTo>
                    <a:pt x="91" y="181"/>
                    <a:pt x="91" y="181"/>
                    <a:pt x="91" y="181"/>
                  </a:cubicBezTo>
                  <a:cubicBezTo>
                    <a:pt x="82" y="181"/>
                    <a:pt x="75" y="178"/>
                    <a:pt x="69" y="172"/>
                  </a:cubicBezTo>
                  <a:cubicBezTo>
                    <a:pt x="64" y="166"/>
                    <a:pt x="61" y="159"/>
                    <a:pt x="61" y="151"/>
                  </a:cubicBezTo>
                  <a:cubicBezTo>
                    <a:pt x="61" y="121"/>
                    <a:pt x="61" y="121"/>
                    <a:pt x="61" y="121"/>
                  </a:cubicBezTo>
                  <a:cubicBezTo>
                    <a:pt x="150" y="121"/>
                    <a:pt x="150" y="121"/>
                    <a:pt x="150" y="121"/>
                  </a:cubicBezTo>
                  <a:cubicBezTo>
                    <a:pt x="159" y="121"/>
                    <a:pt x="166" y="118"/>
                    <a:pt x="172" y="112"/>
                  </a:cubicBezTo>
                  <a:cubicBezTo>
                    <a:pt x="178" y="106"/>
                    <a:pt x="181" y="99"/>
                    <a:pt x="181" y="91"/>
                  </a:cubicBezTo>
                  <a:cubicBezTo>
                    <a:pt x="181" y="82"/>
                    <a:pt x="178" y="75"/>
                    <a:pt x="172" y="69"/>
                  </a:cubicBezTo>
                  <a:cubicBezTo>
                    <a:pt x="166" y="63"/>
                    <a:pt x="159" y="60"/>
                    <a:pt x="150" y="60"/>
                  </a:cubicBezTo>
                  <a:cubicBezTo>
                    <a:pt x="61" y="60"/>
                    <a:pt x="61" y="60"/>
                    <a:pt x="61" y="60"/>
                  </a:cubicBezTo>
                  <a:cubicBezTo>
                    <a:pt x="61" y="30"/>
                    <a:pt x="61" y="30"/>
                    <a:pt x="61" y="30"/>
                  </a:cubicBezTo>
                  <a:cubicBezTo>
                    <a:pt x="61" y="22"/>
                    <a:pt x="58" y="15"/>
                    <a:pt x="52" y="9"/>
                  </a:cubicBezTo>
                  <a:cubicBezTo>
                    <a:pt x="46" y="3"/>
                    <a:pt x="39" y="0"/>
                    <a:pt x="31" y="0"/>
                  </a:cubicBezTo>
                  <a:cubicBezTo>
                    <a:pt x="22" y="0"/>
                    <a:pt x="15" y="3"/>
                    <a:pt x="9" y="9"/>
                  </a:cubicBezTo>
                  <a:cubicBezTo>
                    <a:pt x="3" y="15"/>
                    <a:pt x="0" y="22"/>
                    <a:pt x="0" y="30"/>
                  </a:cubicBezTo>
                  <a:cubicBezTo>
                    <a:pt x="0" y="151"/>
                    <a:pt x="0" y="151"/>
                    <a:pt x="0" y="151"/>
                  </a:cubicBezTo>
                  <a:cubicBezTo>
                    <a:pt x="0" y="176"/>
                    <a:pt x="9" y="197"/>
                    <a:pt x="27" y="215"/>
                  </a:cubicBezTo>
                  <a:cubicBezTo>
                    <a:pt x="44" y="232"/>
                    <a:pt x="66" y="241"/>
                    <a:pt x="91" y="241"/>
                  </a:cubicBezTo>
                  <a:cubicBezTo>
                    <a:pt x="150" y="241"/>
                    <a:pt x="150" y="241"/>
                    <a:pt x="150" y="241"/>
                  </a:cubicBezTo>
                  <a:cubicBezTo>
                    <a:pt x="159" y="241"/>
                    <a:pt x="166" y="238"/>
                    <a:pt x="172" y="232"/>
                  </a:cubicBezTo>
                  <a:cubicBezTo>
                    <a:pt x="178" y="226"/>
                    <a:pt x="181" y="219"/>
                    <a:pt x="181" y="211"/>
                  </a:cubicBezTo>
                  <a:cubicBezTo>
                    <a:pt x="181" y="203"/>
                    <a:pt x="178" y="196"/>
                    <a:pt x="172" y="190"/>
                  </a:cubicBezTo>
                  <a:cubicBezTo>
                    <a:pt x="166" y="184"/>
                    <a:pt x="159" y="181"/>
                    <a:pt x="150" y="18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grpSp>
      <p:grpSp>
        <p:nvGrpSpPr>
          <p:cNvPr id="22" name="Group 21"/>
          <p:cNvGrpSpPr/>
          <p:nvPr/>
        </p:nvGrpSpPr>
        <p:grpSpPr bwMode="invGray">
          <a:xfrm>
            <a:off x="4275996" y="10700086"/>
            <a:ext cx="667768" cy="667768"/>
            <a:chOff x="6243638" y="9424987"/>
            <a:chExt cx="885825" cy="884238"/>
          </a:xfrm>
        </p:grpSpPr>
        <p:sp>
          <p:nvSpPr>
            <p:cNvPr id="23" name="Oval 186"/>
            <p:cNvSpPr>
              <a:spLocks noChangeArrowheads="1"/>
            </p:cNvSpPr>
            <p:nvPr/>
          </p:nvSpPr>
          <p:spPr bwMode="invGray">
            <a:xfrm>
              <a:off x="6243638" y="9424987"/>
              <a:ext cx="885825" cy="884238"/>
            </a:xfrm>
            <a:prstGeom prst="ellipse">
              <a:avLst/>
            </a:prstGeom>
            <a:solidFill>
              <a:schemeClr val="accent1"/>
            </a:solidFill>
            <a:ln w="19050">
              <a:noFill/>
              <a:round/>
              <a:headEnd/>
              <a:tailEnd/>
            </a:ln>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sp>
          <p:nvSpPr>
            <p:cNvPr id="24" name="Freeform 187"/>
            <p:cNvSpPr>
              <a:spLocks noEditPoints="1"/>
            </p:cNvSpPr>
            <p:nvPr/>
          </p:nvSpPr>
          <p:spPr bwMode="invGray">
            <a:xfrm>
              <a:off x="6423025" y="9626600"/>
              <a:ext cx="511175" cy="481013"/>
            </a:xfrm>
            <a:custGeom>
              <a:avLst/>
              <a:gdLst>
                <a:gd name="T0" fmla="*/ 163 w 223"/>
                <a:gd name="T1" fmla="*/ 199 h 210"/>
                <a:gd name="T2" fmla="*/ 103 w 223"/>
                <a:gd name="T3" fmla="*/ 210 h 210"/>
                <a:gd name="T4" fmla="*/ 0 w 223"/>
                <a:gd name="T5" fmla="*/ 115 h 210"/>
                <a:gd name="T6" fmla="*/ 123 w 223"/>
                <a:gd name="T7" fmla="*/ 0 h 210"/>
                <a:gd name="T8" fmla="*/ 223 w 223"/>
                <a:gd name="T9" fmla="*/ 87 h 210"/>
                <a:gd name="T10" fmla="*/ 161 w 223"/>
                <a:gd name="T11" fmla="*/ 159 h 210"/>
                <a:gd name="T12" fmla="*/ 132 w 223"/>
                <a:gd name="T13" fmla="*/ 136 h 210"/>
                <a:gd name="T14" fmla="*/ 132 w 223"/>
                <a:gd name="T15" fmla="*/ 136 h 210"/>
                <a:gd name="T16" fmla="*/ 89 w 223"/>
                <a:gd name="T17" fmla="*/ 159 h 210"/>
                <a:gd name="T18" fmla="*/ 52 w 223"/>
                <a:gd name="T19" fmla="*/ 120 h 210"/>
                <a:gd name="T20" fmla="*/ 129 w 223"/>
                <a:gd name="T21" fmla="*/ 49 h 210"/>
                <a:gd name="T22" fmla="*/ 168 w 223"/>
                <a:gd name="T23" fmla="*/ 57 h 210"/>
                <a:gd name="T24" fmla="*/ 159 w 223"/>
                <a:gd name="T25" fmla="*/ 113 h 210"/>
                <a:gd name="T26" fmla="*/ 167 w 223"/>
                <a:gd name="T27" fmla="*/ 139 h 210"/>
                <a:gd name="T28" fmla="*/ 199 w 223"/>
                <a:gd name="T29" fmla="*/ 88 h 210"/>
                <a:gd name="T30" fmla="*/ 120 w 223"/>
                <a:gd name="T31" fmla="*/ 18 h 210"/>
                <a:gd name="T32" fmla="*/ 26 w 223"/>
                <a:gd name="T33" fmla="*/ 112 h 210"/>
                <a:gd name="T34" fmla="*/ 110 w 223"/>
                <a:gd name="T35" fmla="*/ 191 h 210"/>
                <a:gd name="T36" fmla="*/ 158 w 223"/>
                <a:gd name="T37" fmla="*/ 182 h 210"/>
                <a:gd name="T38" fmla="*/ 163 w 223"/>
                <a:gd name="T39" fmla="*/ 199 h 210"/>
                <a:gd name="T40" fmla="*/ 134 w 223"/>
                <a:gd name="T41" fmla="*/ 74 h 210"/>
                <a:gd name="T42" fmla="*/ 124 w 223"/>
                <a:gd name="T43" fmla="*/ 73 h 210"/>
                <a:gd name="T44" fmla="*/ 85 w 223"/>
                <a:gd name="T45" fmla="*/ 116 h 210"/>
                <a:gd name="T46" fmla="*/ 102 w 223"/>
                <a:gd name="T47" fmla="*/ 135 h 210"/>
                <a:gd name="T48" fmla="*/ 130 w 223"/>
                <a:gd name="T49" fmla="*/ 103 h 210"/>
                <a:gd name="T50" fmla="*/ 134 w 223"/>
                <a:gd name="T51" fmla="*/ 74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3" h="210">
                  <a:moveTo>
                    <a:pt x="163" y="199"/>
                  </a:moveTo>
                  <a:cubicBezTo>
                    <a:pt x="144" y="207"/>
                    <a:pt x="127" y="210"/>
                    <a:pt x="103" y="210"/>
                  </a:cubicBezTo>
                  <a:cubicBezTo>
                    <a:pt x="48" y="210"/>
                    <a:pt x="0" y="174"/>
                    <a:pt x="0" y="115"/>
                  </a:cubicBezTo>
                  <a:cubicBezTo>
                    <a:pt x="0" y="53"/>
                    <a:pt x="49" y="0"/>
                    <a:pt x="123" y="0"/>
                  </a:cubicBezTo>
                  <a:cubicBezTo>
                    <a:pt x="182" y="0"/>
                    <a:pt x="223" y="36"/>
                    <a:pt x="223" y="87"/>
                  </a:cubicBezTo>
                  <a:cubicBezTo>
                    <a:pt x="223" y="131"/>
                    <a:pt x="196" y="159"/>
                    <a:pt x="161" y="159"/>
                  </a:cubicBezTo>
                  <a:cubicBezTo>
                    <a:pt x="145" y="159"/>
                    <a:pt x="134" y="152"/>
                    <a:pt x="132" y="136"/>
                  </a:cubicBezTo>
                  <a:cubicBezTo>
                    <a:pt x="132" y="136"/>
                    <a:pt x="132" y="136"/>
                    <a:pt x="132" y="136"/>
                  </a:cubicBezTo>
                  <a:cubicBezTo>
                    <a:pt x="121" y="151"/>
                    <a:pt x="107" y="159"/>
                    <a:pt x="89" y="159"/>
                  </a:cubicBezTo>
                  <a:cubicBezTo>
                    <a:pt x="68" y="159"/>
                    <a:pt x="52" y="144"/>
                    <a:pt x="52" y="120"/>
                  </a:cubicBezTo>
                  <a:cubicBezTo>
                    <a:pt x="52" y="83"/>
                    <a:pt x="82" y="49"/>
                    <a:pt x="129" y="49"/>
                  </a:cubicBezTo>
                  <a:cubicBezTo>
                    <a:pt x="144" y="49"/>
                    <a:pt x="160" y="53"/>
                    <a:pt x="168" y="57"/>
                  </a:cubicBezTo>
                  <a:cubicBezTo>
                    <a:pt x="159" y="113"/>
                    <a:pt x="159" y="113"/>
                    <a:pt x="159" y="113"/>
                  </a:cubicBezTo>
                  <a:cubicBezTo>
                    <a:pt x="155" y="131"/>
                    <a:pt x="158" y="139"/>
                    <a:pt x="167" y="139"/>
                  </a:cubicBezTo>
                  <a:cubicBezTo>
                    <a:pt x="181" y="140"/>
                    <a:pt x="199" y="123"/>
                    <a:pt x="199" y="88"/>
                  </a:cubicBezTo>
                  <a:cubicBezTo>
                    <a:pt x="199" y="48"/>
                    <a:pt x="171" y="18"/>
                    <a:pt x="120" y="18"/>
                  </a:cubicBezTo>
                  <a:cubicBezTo>
                    <a:pt x="69" y="18"/>
                    <a:pt x="26" y="54"/>
                    <a:pt x="26" y="112"/>
                  </a:cubicBezTo>
                  <a:cubicBezTo>
                    <a:pt x="26" y="163"/>
                    <a:pt x="60" y="191"/>
                    <a:pt x="110" y="191"/>
                  </a:cubicBezTo>
                  <a:cubicBezTo>
                    <a:pt x="126" y="191"/>
                    <a:pt x="144" y="188"/>
                    <a:pt x="158" y="182"/>
                  </a:cubicBezTo>
                  <a:lnTo>
                    <a:pt x="163" y="199"/>
                  </a:lnTo>
                  <a:close/>
                  <a:moveTo>
                    <a:pt x="134" y="74"/>
                  </a:moveTo>
                  <a:cubicBezTo>
                    <a:pt x="132" y="74"/>
                    <a:pt x="128" y="73"/>
                    <a:pt x="124" y="73"/>
                  </a:cubicBezTo>
                  <a:cubicBezTo>
                    <a:pt x="102" y="73"/>
                    <a:pt x="85" y="93"/>
                    <a:pt x="85" y="116"/>
                  </a:cubicBezTo>
                  <a:cubicBezTo>
                    <a:pt x="85" y="128"/>
                    <a:pt x="91" y="135"/>
                    <a:pt x="102" y="135"/>
                  </a:cubicBezTo>
                  <a:cubicBezTo>
                    <a:pt x="114" y="135"/>
                    <a:pt x="127" y="121"/>
                    <a:pt x="130" y="103"/>
                  </a:cubicBezTo>
                  <a:lnTo>
                    <a:pt x="134" y="7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grpSp>
      <p:grpSp>
        <p:nvGrpSpPr>
          <p:cNvPr id="25" name="Group 24"/>
          <p:cNvGrpSpPr/>
          <p:nvPr/>
        </p:nvGrpSpPr>
        <p:grpSpPr>
          <a:xfrm>
            <a:off x="1873080" y="10700086"/>
            <a:ext cx="667768" cy="667768"/>
            <a:chOff x="398463" y="1550691"/>
            <a:chExt cx="914400" cy="914400"/>
          </a:xfrm>
        </p:grpSpPr>
        <p:sp>
          <p:nvSpPr>
            <p:cNvPr id="26" name="Oval 81"/>
            <p:cNvSpPr>
              <a:spLocks noChangeArrowheads="1"/>
            </p:cNvSpPr>
            <p:nvPr/>
          </p:nvSpPr>
          <p:spPr bwMode="invGray">
            <a:xfrm>
              <a:off x="398463" y="1550691"/>
              <a:ext cx="914400" cy="914400"/>
            </a:xfrm>
            <a:prstGeom prst="ellipse">
              <a:avLst/>
            </a:prstGeom>
            <a:solidFill>
              <a:schemeClr val="accent1"/>
            </a:solidFill>
            <a:ln w="19050">
              <a:noFill/>
              <a:round/>
              <a:headEnd/>
              <a:tailEnd/>
            </a:ln>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sp>
          <p:nvSpPr>
            <p:cNvPr id="27" name="Freeform 82"/>
            <p:cNvSpPr>
              <a:spLocks/>
            </p:cNvSpPr>
            <p:nvPr/>
          </p:nvSpPr>
          <p:spPr bwMode="invGray">
            <a:xfrm>
              <a:off x="714733" y="1732915"/>
              <a:ext cx="267110" cy="571294"/>
            </a:xfrm>
            <a:custGeom>
              <a:avLst/>
              <a:gdLst>
                <a:gd name="T0" fmla="*/ 75 w 113"/>
                <a:gd name="T1" fmla="*/ 241 h 241"/>
                <a:gd name="T2" fmla="*/ 25 w 113"/>
                <a:gd name="T3" fmla="*/ 241 h 241"/>
                <a:gd name="T4" fmla="*/ 25 w 113"/>
                <a:gd name="T5" fmla="*/ 120 h 241"/>
                <a:gd name="T6" fmla="*/ 0 w 113"/>
                <a:gd name="T7" fmla="*/ 120 h 241"/>
                <a:gd name="T8" fmla="*/ 0 w 113"/>
                <a:gd name="T9" fmla="*/ 79 h 241"/>
                <a:gd name="T10" fmla="*/ 25 w 113"/>
                <a:gd name="T11" fmla="*/ 79 h 241"/>
                <a:gd name="T12" fmla="*/ 25 w 113"/>
                <a:gd name="T13" fmla="*/ 54 h 241"/>
                <a:gd name="T14" fmla="*/ 79 w 113"/>
                <a:gd name="T15" fmla="*/ 0 h 241"/>
                <a:gd name="T16" fmla="*/ 113 w 113"/>
                <a:gd name="T17" fmla="*/ 0 h 241"/>
                <a:gd name="T18" fmla="*/ 113 w 113"/>
                <a:gd name="T19" fmla="*/ 41 h 241"/>
                <a:gd name="T20" fmla="*/ 92 w 113"/>
                <a:gd name="T21" fmla="*/ 41 h 241"/>
                <a:gd name="T22" fmla="*/ 75 w 113"/>
                <a:gd name="T23" fmla="*/ 58 h 241"/>
                <a:gd name="T24" fmla="*/ 75 w 113"/>
                <a:gd name="T25" fmla="*/ 79 h 241"/>
                <a:gd name="T26" fmla="*/ 113 w 113"/>
                <a:gd name="T27" fmla="*/ 79 h 241"/>
                <a:gd name="T28" fmla="*/ 109 w 113"/>
                <a:gd name="T29" fmla="*/ 120 h 241"/>
                <a:gd name="T30" fmla="*/ 75 w 113"/>
                <a:gd name="T31" fmla="*/ 120 h 241"/>
                <a:gd name="T32" fmla="*/ 75 w 113"/>
                <a:gd name="T33" fmla="*/ 24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241">
                  <a:moveTo>
                    <a:pt x="75" y="241"/>
                  </a:moveTo>
                  <a:cubicBezTo>
                    <a:pt x="25" y="241"/>
                    <a:pt x="25" y="241"/>
                    <a:pt x="25" y="241"/>
                  </a:cubicBezTo>
                  <a:cubicBezTo>
                    <a:pt x="25" y="120"/>
                    <a:pt x="25" y="120"/>
                    <a:pt x="25" y="120"/>
                  </a:cubicBezTo>
                  <a:cubicBezTo>
                    <a:pt x="0" y="120"/>
                    <a:pt x="0" y="120"/>
                    <a:pt x="0" y="120"/>
                  </a:cubicBezTo>
                  <a:cubicBezTo>
                    <a:pt x="0" y="79"/>
                    <a:pt x="0" y="79"/>
                    <a:pt x="0" y="79"/>
                  </a:cubicBezTo>
                  <a:cubicBezTo>
                    <a:pt x="25" y="79"/>
                    <a:pt x="25" y="79"/>
                    <a:pt x="25" y="79"/>
                  </a:cubicBezTo>
                  <a:cubicBezTo>
                    <a:pt x="25" y="54"/>
                    <a:pt x="25" y="54"/>
                    <a:pt x="25" y="54"/>
                  </a:cubicBezTo>
                  <a:cubicBezTo>
                    <a:pt x="25" y="20"/>
                    <a:pt x="39" y="0"/>
                    <a:pt x="79" y="0"/>
                  </a:cubicBezTo>
                  <a:cubicBezTo>
                    <a:pt x="113" y="0"/>
                    <a:pt x="113" y="0"/>
                    <a:pt x="113" y="0"/>
                  </a:cubicBezTo>
                  <a:cubicBezTo>
                    <a:pt x="113" y="41"/>
                    <a:pt x="113" y="41"/>
                    <a:pt x="113" y="41"/>
                  </a:cubicBezTo>
                  <a:cubicBezTo>
                    <a:pt x="92" y="41"/>
                    <a:pt x="92" y="41"/>
                    <a:pt x="92" y="41"/>
                  </a:cubicBezTo>
                  <a:cubicBezTo>
                    <a:pt x="76" y="41"/>
                    <a:pt x="75" y="47"/>
                    <a:pt x="75" y="58"/>
                  </a:cubicBezTo>
                  <a:cubicBezTo>
                    <a:pt x="75" y="79"/>
                    <a:pt x="75" y="79"/>
                    <a:pt x="75" y="79"/>
                  </a:cubicBezTo>
                  <a:cubicBezTo>
                    <a:pt x="113" y="79"/>
                    <a:pt x="113" y="79"/>
                    <a:pt x="113" y="79"/>
                  </a:cubicBezTo>
                  <a:cubicBezTo>
                    <a:pt x="109" y="120"/>
                    <a:pt x="109" y="120"/>
                    <a:pt x="109" y="120"/>
                  </a:cubicBezTo>
                  <a:cubicBezTo>
                    <a:pt x="75" y="120"/>
                    <a:pt x="75" y="120"/>
                    <a:pt x="75" y="120"/>
                  </a:cubicBezTo>
                  <a:lnTo>
                    <a:pt x="75" y="24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grpSp>
      <p:grpSp>
        <p:nvGrpSpPr>
          <p:cNvPr id="28" name="Group 27"/>
          <p:cNvGrpSpPr/>
          <p:nvPr/>
        </p:nvGrpSpPr>
        <p:grpSpPr>
          <a:xfrm>
            <a:off x="2674052" y="10700086"/>
            <a:ext cx="667768" cy="667768"/>
            <a:chOff x="1889246" y="1550691"/>
            <a:chExt cx="914400" cy="914400"/>
          </a:xfrm>
        </p:grpSpPr>
        <p:sp>
          <p:nvSpPr>
            <p:cNvPr id="33" name="Oval 92"/>
            <p:cNvSpPr>
              <a:spLocks noChangeArrowheads="1"/>
            </p:cNvSpPr>
            <p:nvPr/>
          </p:nvSpPr>
          <p:spPr bwMode="invGray">
            <a:xfrm>
              <a:off x="1889246" y="1550691"/>
              <a:ext cx="914400" cy="914400"/>
            </a:xfrm>
            <a:prstGeom prst="ellipse">
              <a:avLst/>
            </a:prstGeom>
            <a:solidFill>
              <a:schemeClr val="accent1"/>
            </a:solidFill>
            <a:ln w="19050">
              <a:noFill/>
              <a:round/>
              <a:headEnd/>
              <a:tailEnd/>
            </a:ln>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grpSp>
          <p:nvGrpSpPr>
            <p:cNvPr id="34" name="Group 33"/>
            <p:cNvGrpSpPr/>
            <p:nvPr/>
          </p:nvGrpSpPr>
          <p:grpSpPr>
            <a:xfrm>
              <a:off x="2118665" y="1750614"/>
              <a:ext cx="499807" cy="476865"/>
              <a:chOff x="2118665" y="1750614"/>
              <a:chExt cx="499807" cy="476865"/>
            </a:xfrm>
          </p:grpSpPr>
          <p:sp>
            <p:nvSpPr>
              <p:cNvPr id="35" name="Freeform 93"/>
              <p:cNvSpPr>
                <a:spLocks noEditPoints="1"/>
              </p:cNvSpPr>
              <p:nvPr/>
            </p:nvSpPr>
            <p:spPr bwMode="invGray">
              <a:xfrm>
                <a:off x="2118665" y="1750614"/>
                <a:ext cx="121265" cy="476865"/>
              </a:xfrm>
              <a:custGeom>
                <a:avLst/>
                <a:gdLst>
                  <a:gd name="T0" fmla="*/ 48 w 51"/>
                  <a:gd name="T1" fmla="*/ 202 h 202"/>
                  <a:gd name="T2" fmla="*/ 48 w 51"/>
                  <a:gd name="T3" fmla="*/ 66 h 202"/>
                  <a:gd name="T4" fmla="*/ 3 w 51"/>
                  <a:gd name="T5" fmla="*/ 66 h 202"/>
                  <a:gd name="T6" fmla="*/ 3 w 51"/>
                  <a:gd name="T7" fmla="*/ 202 h 202"/>
                  <a:gd name="T8" fmla="*/ 48 w 51"/>
                  <a:gd name="T9" fmla="*/ 202 h 202"/>
                  <a:gd name="T10" fmla="*/ 25 w 51"/>
                  <a:gd name="T11" fmla="*/ 47 h 202"/>
                  <a:gd name="T12" fmla="*/ 51 w 51"/>
                  <a:gd name="T13" fmla="*/ 24 h 202"/>
                  <a:gd name="T14" fmla="*/ 26 w 51"/>
                  <a:gd name="T15" fmla="*/ 0 h 202"/>
                  <a:gd name="T16" fmla="*/ 0 w 51"/>
                  <a:gd name="T17" fmla="*/ 24 h 202"/>
                  <a:gd name="T18" fmla="*/ 25 w 51"/>
                  <a:gd name="T19" fmla="*/ 47 h 202"/>
                  <a:gd name="T20" fmla="*/ 25 w 51"/>
                  <a:gd name="T21" fmla="*/ 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202">
                    <a:moveTo>
                      <a:pt x="48" y="202"/>
                    </a:moveTo>
                    <a:cubicBezTo>
                      <a:pt x="48" y="66"/>
                      <a:pt x="48" y="66"/>
                      <a:pt x="48" y="66"/>
                    </a:cubicBezTo>
                    <a:cubicBezTo>
                      <a:pt x="3" y="66"/>
                      <a:pt x="3" y="66"/>
                      <a:pt x="3" y="66"/>
                    </a:cubicBezTo>
                    <a:cubicBezTo>
                      <a:pt x="3" y="202"/>
                      <a:pt x="3" y="202"/>
                      <a:pt x="3" y="202"/>
                    </a:cubicBezTo>
                    <a:cubicBezTo>
                      <a:pt x="48" y="202"/>
                      <a:pt x="48" y="202"/>
                      <a:pt x="48" y="202"/>
                    </a:cubicBezTo>
                    <a:close/>
                    <a:moveTo>
                      <a:pt x="25" y="47"/>
                    </a:moveTo>
                    <a:cubicBezTo>
                      <a:pt x="41" y="47"/>
                      <a:pt x="51" y="37"/>
                      <a:pt x="51" y="24"/>
                    </a:cubicBezTo>
                    <a:cubicBezTo>
                      <a:pt x="51" y="11"/>
                      <a:pt x="41" y="0"/>
                      <a:pt x="26" y="0"/>
                    </a:cubicBezTo>
                    <a:cubicBezTo>
                      <a:pt x="10" y="0"/>
                      <a:pt x="0" y="11"/>
                      <a:pt x="0" y="24"/>
                    </a:cubicBezTo>
                    <a:cubicBezTo>
                      <a:pt x="0" y="37"/>
                      <a:pt x="10" y="47"/>
                      <a:pt x="25" y="47"/>
                    </a:cubicBezTo>
                    <a:cubicBezTo>
                      <a:pt x="25" y="47"/>
                      <a:pt x="25" y="47"/>
                      <a:pt x="25" y="4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sp>
            <p:nvSpPr>
              <p:cNvPr id="36" name="Freeform 94"/>
              <p:cNvSpPr>
                <a:spLocks/>
              </p:cNvSpPr>
              <p:nvPr/>
            </p:nvSpPr>
            <p:spPr bwMode="invGray">
              <a:xfrm>
                <a:off x="2290730" y="1899737"/>
                <a:ext cx="327742" cy="327742"/>
              </a:xfrm>
              <a:custGeom>
                <a:avLst/>
                <a:gdLst>
                  <a:gd name="T0" fmla="*/ 0 w 138"/>
                  <a:gd name="T1" fmla="*/ 139 h 139"/>
                  <a:gd name="T2" fmla="*/ 45 w 138"/>
                  <a:gd name="T3" fmla="*/ 139 h 139"/>
                  <a:gd name="T4" fmla="*/ 45 w 138"/>
                  <a:gd name="T5" fmla="*/ 63 h 139"/>
                  <a:gd name="T6" fmla="*/ 47 w 138"/>
                  <a:gd name="T7" fmla="*/ 52 h 139"/>
                  <a:gd name="T8" fmla="*/ 70 w 138"/>
                  <a:gd name="T9" fmla="*/ 35 h 139"/>
                  <a:gd name="T10" fmla="*/ 93 w 138"/>
                  <a:gd name="T11" fmla="*/ 66 h 139"/>
                  <a:gd name="T12" fmla="*/ 93 w 138"/>
                  <a:gd name="T13" fmla="*/ 139 h 139"/>
                  <a:gd name="T14" fmla="*/ 138 w 138"/>
                  <a:gd name="T15" fmla="*/ 139 h 139"/>
                  <a:gd name="T16" fmla="*/ 138 w 138"/>
                  <a:gd name="T17" fmla="*/ 61 h 139"/>
                  <a:gd name="T18" fmla="*/ 86 w 138"/>
                  <a:gd name="T19" fmla="*/ 0 h 139"/>
                  <a:gd name="T20" fmla="*/ 45 w 138"/>
                  <a:gd name="T21" fmla="*/ 23 h 139"/>
                  <a:gd name="T22" fmla="*/ 45 w 138"/>
                  <a:gd name="T23" fmla="*/ 23 h 139"/>
                  <a:gd name="T24" fmla="*/ 45 w 138"/>
                  <a:gd name="T25" fmla="*/ 3 h 139"/>
                  <a:gd name="T26" fmla="*/ 0 w 138"/>
                  <a:gd name="T27" fmla="*/ 3 h 139"/>
                  <a:gd name="T28" fmla="*/ 0 w 138"/>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8" h="139">
                    <a:moveTo>
                      <a:pt x="0" y="139"/>
                    </a:moveTo>
                    <a:cubicBezTo>
                      <a:pt x="45" y="139"/>
                      <a:pt x="45" y="139"/>
                      <a:pt x="45" y="139"/>
                    </a:cubicBezTo>
                    <a:cubicBezTo>
                      <a:pt x="45" y="63"/>
                      <a:pt x="45" y="63"/>
                      <a:pt x="45" y="63"/>
                    </a:cubicBezTo>
                    <a:cubicBezTo>
                      <a:pt x="45" y="59"/>
                      <a:pt x="45" y="55"/>
                      <a:pt x="47" y="52"/>
                    </a:cubicBezTo>
                    <a:cubicBezTo>
                      <a:pt x="50" y="44"/>
                      <a:pt x="57" y="35"/>
                      <a:pt x="70" y="35"/>
                    </a:cubicBezTo>
                    <a:cubicBezTo>
                      <a:pt x="86" y="35"/>
                      <a:pt x="93" y="48"/>
                      <a:pt x="93" y="66"/>
                    </a:cubicBezTo>
                    <a:cubicBezTo>
                      <a:pt x="93" y="139"/>
                      <a:pt x="93" y="139"/>
                      <a:pt x="93" y="139"/>
                    </a:cubicBezTo>
                    <a:cubicBezTo>
                      <a:pt x="138" y="139"/>
                      <a:pt x="138" y="139"/>
                      <a:pt x="138" y="139"/>
                    </a:cubicBezTo>
                    <a:cubicBezTo>
                      <a:pt x="138" y="61"/>
                      <a:pt x="138" y="61"/>
                      <a:pt x="138" y="61"/>
                    </a:cubicBezTo>
                    <a:cubicBezTo>
                      <a:pt x="138" y="19"/>
                      <a:pt x="116" y="0"/>
                      <a:pt x="86" y="0"/>
                    </a:cubicBezTo>
                    <a:cubicBezTo>
                      <a:pt x="61" y="0"/>
                      <a:pt x="51" y="13"/>
                      <a:pt x="45" y="23"/>
                    </a:cubicBezTo>
                    <a:cubicBezTo>
                      <a:pt x="45" y="23"/>
                      <a:pt x="45" y="23"/>
                      <a:pt x="45" y="23"/>
                    </a:cubicBezTo>
                    <a:cubicBezTo>
                      <a:pt x="45" y="3"/>
                      <a:pt x="45" y="3"/>
                      <a:pt x="45" y="3"/>
                    </a:cubicBezTo>
                    <a:cubicBezTo>
                      <a:pt x="0" y="3"/>
                      <a:pt x="0" y="3"/>
                      <a:pt x="0" y="3"/>
                    </a:cubicBezTo>
                    <a:cubicBezTo>
                      <a:pt x="1" y="16"/>
                      <a:pt x="0" y="139"/>
                      <a:pt x="0" y="13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grpSp>
      </p:grpSp>
      <p:sp>
        <p:nvSpPr>
          <p:cNvPr id="37" name="Rectangle 36">
            <a:hlinkClick r:id="rId3"/>
          </p:cNvPr>
          <p:cNvSpPr/>
          <p:nvPr/>
        </p:nvSpPr>
        <p:spPr>
          <a:xfrm>
            <a:off x="1828800" y="10652720"/>
            <a:ext cx="756328" cy="762496"/>
          </a:xfrm>
          <a:prstGeom prst="rect">
            <a:avLst/>
          </a:prstGeom>
          <a:solidFill>
            <a:schemeClr val="bg1">
              <a:alpha val="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6400">
              <a:solidFill>
                <a:prstClr val="white"/>
              </a:solidFill>
              <a:latin typeface="Open Sans Light"/>
            </a:endParaRPr>
          </a:p>
        </p:txBody>
      </p:sp>
      <p:sp>
        <p:nvSpPr>
          <p:cNvPr id="38" name="Rectangle 37">
            <a:hlinkClick r:id="rId4"/>
          </p:cNvPr>
          <p:cNvSpPr/>
          <p:nvPr/>
        </p:nvSpPr>
        <p:spPr>
          <a:xfrm>
            <a:off x="2629772" y="10652720"/>
            <a:ext cx="756328" cy="762496"/>
          </a:xfrm>
          <a:prstGeom prst="rect">
            <a:avLst/>
          </a:prstGeom>
          <a:solidFill>
            <a:schemeClr val="bg1">
              <a:alpha val="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6400">
              <a:solidFill>
                <a:prstClr val="white"/>
              </a:solidFill>
              <a:latin typeface="Open Sans Light"/>
            </a:endParaRPr>
          </a:p>
        </p:txBody>
      </p:sp>
      <p:sp>
        <p:nvSpPr>
          <p:cNvPr id="39" name="Rectangle 38">
            <a:hlinkClick r:id="rId5"/>
          </p:cNvPr>
          <p:cNvSpPr/>
          <p:nvPr/>
        </p:nvSpPr>
        <p:spPr>
          <a:xfrm>
            <a:off x="3430744" y="10652720"/>
            <a:ext cx="756328" cy="762496"/>
          </a:xfrm>
          <a:prstGeom prst="rect">
            <a:avLst/>
          </a:prstGeom>
          <a:solidFill>
            <a:schemeClr val="bg1">
              <a:alpha val="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6400">
              <a:solidFill>
                <a:prstClr val="white"/>
              </a:solidFill>
              <a:latin typeface="Open Sans Light"/>
            </a:endParaRPr>
          </a:p>
        </p:txBody>
      </p:sp>
      <p:sp>
        <p:nvSpPr>
          <p:cNvPr id="40" name="Rectangle 39">
            <a:hlinkClick r:id="rId6"/>
          </p:cNvPr>
          <p:cNvSpPr/>
          <p:nvPr/>
        </p:nvSpPr>
        <p:spPr>
          <a:xfrm>
            <a:off x="4231716" y="10652720"/>
            <a:ext cx="756328" cy="762496"/>
          </a:xfrm>
          <a:prstGeom prst="rect">
            <a:avLst/>
          </a:prstGeom>
          <a:solidFill>
            <a:schemeClr val="bg1">
              <a:alpha val="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6400">
              <a:solidFill>
                <a:prstClr val="white"/>
              </a:solidFill>
              <a:latin typeface="Open Sans Light"/>
            </a:endParaRPr>
          </a:p>
        </p:txBody>
      </p:sp>
      <p:grpSp>
        <p:nvGrpSpPr>
          <p:cNvPr id="41" name="Group 40"/>
          <p:cNvGrpSpPr/>
          <p:nvPr/>
        </p:nvGrpSpPr>
        <p:grpSpPr>
          <a:xfrm>
            <a:off x="10519700" y="10700086"/>
            <a:ext cx="667768" cy="667768"/>
            <a:chOff x="3380029" y="1565817"/>
            <a:chExt cx="914400" cy="914400"/>
          </a:xfrm>
        </p:grpSpPr>
        <p:sp>
          <p:nvSpPr>
            <p:cNvPr id="42" name="Oval 79"/>
            <p:cNvSpPr>
              <a:spLocks noChangeArrowheads="1"/>
            </p:cNvSpPr>
            <p:nvPr/>
          </p:nvSpPr>
          <p:spPr bwMode="invGray">
            <a:xfrm>
              <a:off x="3380029" y="1565817"/>
              <a:ext cx="914400" cy="914400"/>
            </a:xfrm>
            <a:prstGeom prst="ellipse">
              <a:avLst/>
            </a:prstGeom>
            <a:solidFill>
              <a:schemeClr val="accent4"/>
            </a:solidFill>
            <a:ln w="19050">
              <a:noFill/>
              <a:round/>
              <a:headEnd/>
              <a:tailEnd/>
            </a:ln>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sp>
          <p:nvSpPr>
            <p:cNvPr id="43" name="Freeform 80"/>
            <p:cNvSpPr>
              <a:spLocks/>
            </p:cNvSpPr>
            <p:nvPr/>
          </p:nvSpPr>
          <p:spPr bwMode="invGray">
            <a:xfrm>
              <a:off x="3617642" y="1732915"/>
              <a:ext cx="427704" cy="571294"/>
            </a:xfrm>
            <a:custGeom>
              <a:avLst/>
              <a:gdLst>
                <a:gd name="T0" fmla="*/ 150 w 181"/>
                <a:gd name="T1" fmla="*/ 181 h 241"/>
                <a:gd name="T2" fmla="*/ 91 w 181"/>
                <a:gd name="T3" fmla="*/ 181 h 241"/>
                <a:gd name="T4" fmla="*/ 69 w 181"/>
                <a:gd name="T5" fmla="*/ 172 h 241"/>
                <a:gd name="T6" fmla="*/ 61 w 181"/>
                <a:gd name="T7" fmla="*/ 151 h 241"/>
                <a:gd name="T8" fmla="*/ 61 w 181"/>
                <a:gd name="T9" fmla="*/ 121 h 241"/>
                <a:gd name="T10" fmla="*/ 150 w 181"/>
                <a:gd name="T11" fmla="*/ 121 h 241"/>
                <a:gd name="T12" fmla="*/ 172 w 181"/>
                <a:gd name="T13" fmla="*/ 112 h 241"/>
                <a:gd name="T14" fmla="*/ 181 w 181"/>
                <a:gd name="T15" fmla="*/ 91 h 241"/>
                <a:gd name="T16" fmla="*/ 172 w 181"/>
                <a:gd name="T17" fmla="*/ 69 h 241"/>
                <a:gd name="T18" fmla="*/ 150 w 181"/>
                <a:gd name="T19" fmla="*/ 60 h 241"/>
                <a:gd name="T20" fmla="*/ 61 w 181"/>
                <a:gd name="T21" fmla="*/ 60 h 241"/>
                <a:gd name="T22" fmla="*/ 61 w 181"/>
                <a:gd name="T23" fmla="*/ 30 h 241"/>
                <a:gd name="T24" fmla="*/ 52 w 181"/>
                <a:gd name="T25" fmla="*/ 9 h 241"/>
                <a:gd name="T26" fmla="*/ 31 w 181"/>
                <a:gd name="T27" fmla="*/ 0 h 241"/>
                <a:gd name="T28" fmla="*/ 9 w 181"/>
                <a:gd name="T29" fmla="*/ 9 h 241"/>
                <a:gd name="T30" fmla="*/ 0 w 181"/>
                <a:gd name="T31" fmla="*/ 30 h 241"/>
                <a:gd name="T32" fmla="*/ 0 w 181"/>
                <a:gd name="T33" fmla="*/ 151 h 241"/>
                <a:gd name="T34" fmla="*/ 27 w 181"/>
                <a:gd name="T35" fmla="*/ 215 h 241"/>
                <a:gd name="T36" fmla="*/ 91 w 181"/>
                <a:gd name="T37" fmla="*/ 241 h 241"/>
                <a:gd name="T38" fmla="*/ 150 w 181"/>
                <a:gd name="T39" fmla="*/ 241 h 241"/>
                <a:gd name="T40" fmla="*/ 172 w 181"/>
                <a:gd name="T41" fmla="*/ 232 h 241"/>
                <a:gd name="T42" fmla="*/ 181 w 181"/>
                <a:gd name="T43" fmla="*/ 211 h 241"/>
                <a:gd name="T44" fmla="*/ 172 w 181"/>
                <a:gd name="T45" fmla="*/ 190 h 241"/>
                <a:gd name="T46" fmla="*/ 150 w 181"/>
                <a:gd name="T47" fmla="*/ 18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1" h="241">
                  <a:moveTo>
                    <a:pt x="150" y="181"/>
                  </a:moveTo>
                  <a:cubicBezTo>
                    <a:pt x="91" y="181"/>
                    <a:pt x="91" y="181"/>
                    <a:pt x="91" y="181"/>
                  </a:cubicBezTo>
                  <a:cubicBezTo>
                    <a:pt x="82" y="181"/>
                    <a:pt x="75" y="178"/>
                    <a:pt x="69" y="172"/>
                  </a:cubicBezTo>
                  <a:cubicBezTo>
                    <a:pt x="64" y="166"/>
                    <a:pt x="61" y="159"/>
                    <a:pt x="61" y="151"/>
                  </a:cubicBezTo>
                  <a:cubicBezTo>
                    <a:pt x="61" y="121"/>
                    <a:pt x="61" y="121"/>
                    <a:pt x="61" y="121"/>
                  </a:cubicBezTo>
                  <a:cubicBezTo>
                    <a:pt x="150" y="121"/>
                    <a:pt x="150" y="121"/>
                    <a:pt x="150" y="121"/>
                  </a:cubicBezTo>
                  <a:cubicBezTo>
                    <a:pt x="159" y="121"/>
                    <a:pt x="166" y="118"/>
                    <a:pt x="172" y="112"/>
                  </a:cubicBezTo>
                  <a:cubicBezTo>
                    <a:pt x="178" y="106"/>
                    <a:pt x="181" y="99"/>
                    <a:pt x="181" y="91"/>
                  </a:cubicBezTo>
                  <a:cubicBezTo>
                    <a:pt x="181" y="82"/>
                    <a:pt x="178" y="75"/>
                    <a:pt x="172" y="69"/>
                  </a:cubicBezTo>
                  <a:cubicBezTo>
                    <a:pt x="166" y="63"/>
                    <a:pt x="159" y="60"/>
                    <a:pt x="150" y="60"/>
                  </a:cubicBezTo>
                  <a:cubicBezTo>
                    <a:pt x="61" y="60"/>
                    <a:pt x="61" y="60"/>
                    <a:pt x="61" y="60"/>
                  </a:cubicBezTo>
                  <a:cubicBezTo>
                    <a:pt x="61" y="30"/>
                    <a:pt x="61" y="30"/>
                    <a:pt x="61" y="30"/>
                  </a:cubicBezTo>
                  <a:cubicBezTo>
                    <a:pt x="61" y="22"/>
                    <a:pt x="58" y="15"/>
                    <a:pt x="52" y="9"/>
                  </a:cubicBezTo>
                  <a:cubicBezTo>
                    <a:pt x="46" y="3"/>
                    <a:pt x="39" y="0"/>
                    <a:pt x="31" y="0"/>
                  </a:cubicBezTo>
                  <a:cubicBezTo>
                    <a:pt x="22" y="0"/>
                    <a:pt x="15" y="3"/>
                    <a:pt x="9" y="9"/>
                  </a:cubicBezTo>
                  <a:cubicBezTo>
                    <a:pt x="3" y="15"/>
                    <a:pt x="0" y="22"/>
                    <a:pt x="0" y="30"/>
                  </a:cubicBezTo>
                  <a:cubicBezTo>
                    <a:pt x="0" y="151"/>
                    <a:pt x="0" y="151"/>
                    <a:pt x="0" y="151"/>
                  </a:cubicBezTo>
                  <a:cubicBezTo>
                    <a:pt x="0" y="176"/>
                    <a:pt x="9" y="197"/>
                    <a:pt x="27" y="215"/>
                  </a:cubicBezTo>
                  <a:cubicBezTo>
                    <a:pt x="44" y="232"/>
                    <a:pt x="66" y="241"/>
                    <a:pt x="91" y="241"/>
                  </a:cubicBezTo>
                  <a:cubicBezTo>
                    <a:pt x="150" y="241"/>
                    <a:pt x="150" y="241"/>
                    <a:pt x="150" y="241"/>
                  </a:cubicBezTo>
                  <a:cubicBezTo>
                    <a:pt x="159" y="241"/>
                    <a:pt x="166" y="238"/>
                    <a:pt x="172" y="232"/>
                  </a:cubicBezTo>
                  <a:cubicBezTo>
                    <a:pt x="178" y="226"/>
                    <a:pt x="181" y="219"/>
                    <a:pt x="181" y="211"/>
                  </a:cubicBezTo>
                  <a:cubicBezTo>
                    <a:pt x="181" y="203"/>
                    <a:pt x="178" y="196"/>
                    <a:pt x="172" y="190"/>
                  </a:cubicBezTo>
                  <a:cubicBezTo>
                    <a:pt x="166" y="184"/>
                    <a:pt x="159" y="181"/>
                    <a:pt x="150" y="18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grpSp>
      <p:grpSp>
        <p:nvGrpSpPr>
          <p:cNvPr id="44" name="Group 43"/>
          <p:cNvGrpSpPr/>
          <p:nvPr/>
        </p:nvGrpSpPr>
        <p:grpSpPr bwMode="invGray">
          <a:xfrm>
            <a:off x="11320672" y="10700086"/>
            <a:ext cx="667768" cy="667768"/>
            <a:chOff x="6243638" y="9424987"/>
            <a:chExt cx="885825" cy="884238"/>
          </a:xfrm>
        </p:grpSpPr>
        <p:sp>
          <p:nvSpPr>
            <p:cNvPr id="45" name="Oval 186"/>
            <p:cNvSpPr>
              <a:spLocks noChangeArrowheads="1"/>
            </p:cNvSpPr>
            <p:nvPr/>
          </p:nvSpPr>
          <p:spPr bwMode="invGray">
            <a:xfrm>
              <a:off x="6243638" y="9424987"/>
              <a:ext cx="885825" cy="884238"/>
            </a:xfrm>
            <a:prstGeom prst="ellipse">
              <a:avLst/>
            </a:prstGeom>
            <a:solidFill>
              <a:schemeClr val="accent4"/>
            </a:solidFill>
            <a:ln w="19050">
              <a:noFill/>
              <a:round/>
              <a:headEnd/>
              <a:tailEnd/>
            </a:ln>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sp>
          <p:nvSpPr>
            <p:cNvPr id="46" name="Freeform 187"/>
            <p:cNvSpPr>
              <a:spLocks noEditPoints="1"/>
            </p:cNvSpPr>
            <p:nvPr/>
          </p:nvSpPr>
          <p:spPr bwMode="invGray">
            <a:xfrm>
              <a:off x="6423025" y="9626600"/>
              <a:ext cx="511175" cy="481013"/>
            </a:xfrm>
            <a:custGeom>
              <a:avLst/>
              <a:gdLst>
                <a:gd name="T0" fmla="*/ 163 w 223"/>
                <a:gd name="T1" fmla="*/ 199 h 210"/>
                <a:gd name="T2" fmla="*/ 103 w 223"/>
                <a:gd name="T3" fmla="*/ 210 h 210"/>
                <a:gd name="T4" fmla="*/ 0 w 223"/>
                <a:gd name="T5" fmla="*/ 115 h 210"/>
                <a:gd name="T6" fmla="*/ 123 w 223"/>
                <a:gd name="T7" fmla="*/ 0 h 210"/>
                <a:gd name="T8" fmla="*/ 223 w 223"/>
                <a:gd name="T9" fmla="*/ 87 h 210"/>
                <a:gd name="T10" fmla="*/ 161 w 223"/>
                <a:gd name="T11" fmla="*/ 159 h 210"/>
                <a:gd name="T12" fmla="*/ 132 w 223"/>
                <a:gd name="T13" fmla="*/ 136 h 210"/>
                <a:gd name="T14" fmla="*/ 132 w 223"/>
                <a:gd name="T15" fmla="*/ 136 h 210"/>
                <a:gd name="T16" fmla="*/ 89 w 223"/>
                <a:gd name="T17" fmla="*/ 159 h 210"/>
                <a:gd name="T18" fmla="*/ 52 w 223"/>
                <a:gd name="T19" fmla="*/ 120 h 210"/>
                <a:gd name="T20" fmla="*/ 129 w 223"/>
                <a:gd name="T21" fmla="*/ 49 h 210"/>
                <a:gd name="T22" fmla="*/ 168 w 223"/>
                <a:gd name="T23" fmla="*/ 57 h 210"/>
                <a:gd name="T24" fmla="*/ 159 w 223"/>
                <a:gd name="T25" fmla="*/ 113 h 210"/>
                <a:gd name="T26" fmla="*/ 167 w 223"/>
                <a:gd name="T27" fmla="*/ 139 h 210"/>
                <a:gd name="T28" fmla="*/ 199 w 223"/>
                <a:gd name="T29" fmla="*/ 88 h 210"/>
                <a:gd name="T30" fmla="*/ 120 w 223"/>
                <a:gd name="T31" fmla="*/ 18 h 210"/>
                <a:gd name="T32" fmla="*/ 26 w 223"/>
                <a:gd name="T33" fmla="*/ 112 h 210"/>
                <a:gd name="T34" fmla="*/ 110 w 223"/>
                <a:gd name="T35" fmla="*/ 191 h 210"/>
                <a:gd name="T36" fmla="*/ 158 w 223"/>
                <a:gd name="T37" fmla="*/ 182 h 210"/>
                <a:gd name="T38" fmla="*/ 163 w 223"/>
                <a:gd name="T39" fmla="*/ 199 h 210"/>
                <a:gd name="T40" fmla="*/ 134 w 223"/>
                <a:gd name="T41" fmla="*/ 74 h 210"/>
                <a:gd name="T42" fmla="*/ 124 w 223"/>
                <a:gd name="T43" fmla="*/ 73 h 210"/>
                <a:gd name="T44" fmla="*/ 85 w 223"/>
                <a:gd name="T45" fmla="*/ 116 h 210"/>
                <a:gd name="T46" fmla="*/ 102 w 223"/>
                <a:gd name="T47" fmla="*/ 135 h 210"/>
                <a:gd name="T48" fmla="*/ 130 w 223"/>
                <a:gd name="T49" fmla="*/ 103 h 210"/>
                <a:gd name="T50" fmla="*/ 134 w 223"/>
                <a:gd name="T51" fmla="*/ 74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3" h="210">
                  <a:moveTo>
                    <a:pt x="163" y="199"/>
                  </a:moveTo>
                  <a:cubicBezTo>
                    <a:pt x="144" y="207"/>
                    <a:pt x="127" y="210"/>
                    <a:pt x="103" y="210"/>
                  </a:cubicBezTo>
                  <a:cubicBezTo>
                    <a:pt x="48" y="210"/>
                    <a:pt x="0" y="174"/>
                    <a:pt x="0" y="115"/>
                  </a:cubicBezTo>
                  <a:cubicBezTo>
                    <a:pt x="0" y="53"/>
                    <a:pt x="49" y="0"/>
                    <a:pt x="123" y="0"/>
                  </a:cubicBezTo>
                  <a:cubicBezTo>
                    <a:pt x="182" y="0"/>
                    <a:pt x="223" y="36"/>
                    <a:pt x="223" y="87"/>
                  </a:cubicBezTo>
                  <a:cubicBezTo>
                    <a:pt x="223" y="131"/>
                    <a:pt x="196" y="159"/>
                    <a:pt x="161" y="159"/>
                  </a:cubicBezTo>
                  <a:cubicBezTo>
                    <a:pt x="145" y="159"/>
                    <a:pt x="134" y="152"/>
                    <a:pt x="132" y="136"/>
                  </a:cubicBezTo>
                  <a:cubicBezTo>
                    <a:pt x="132" y="136"/>
                    <a:pt x="132" y="136"/>
                    <a:pt x="132" y="136"/>
                  </a:cubicBezTo>
                  <a:cubicBezTo>
                    <a:pt x="121" y="151"/>
                    <a:pt x="107" y="159"/>
                    <a:pt x="89" y="159"/>
                  </a:cubicBezTo>
                  <a:cubicBezTo>
                    <a:pt x="68" y="159"/>
                    <a:pt x="52" y="144"/>
                    <a:pt x="52" y="120"/>
                  </a:cubicBezTo>
                  <a:cubicBezTo>
                    <a:pt x="52" y="83"/>
                    <a:pt x="82" y="49"/>
                    <a:pt x="129" y="49"/>
                  </a:cubicBezTo>
                  <a:cubicBezTo>
                    <a:pt x="144" y="49"/>
                    <a:pt x="160" y="53"/>
                    <a:pt x="168" y="57"/>
                  </a:cubicBezTo>
                  <a:cubicBezTo>
                    <a:pt x="159" y="113"/>
                    <a:pt x="159" y="113"/>
                    <a:pt x="159" y="113"/>
                  </a:cubicBezTo>
                  <a:cubicBezTo>
                    <a:pt x="155" y="131"/>
                    <a:pt x="158" y="139"/>
                    <a:pt x="167" y="139"/>
                  </a:cubicBezTo>
                  <a:cubicBezTo>
                    <a:pt x="181" y="140"/>
                    <a:pt x="199" y="123"/>
                    <a:pt x="199" y="88"/>
                  </a:cubicBezTo>
                  <a:cubicBezTo>
                    <a:pt x="199" y="48"/>
                    <a:pt x="171" y="18"/>
                    <a:pt x="120" y="18"/>
                  </a:cubicBezTo>
                  <a:cubicBezTo>
                    <a:pt x="69" y="18"/>
                    <a:pt x="26" y="54"/>
                    <a:pt x="26" y="112"/>
                  </a:cubicBezTo>
                  <a:cubicBezTo>
                    <a:pt x="26" y="163"/>
                    <a:pt x="60" y="191"/>
                    <a:pt x="110" y="191"/>
                  </a:cubicBezTo>
                  <a:cubicBezTo>
                    <a:pt x="126" y="191"/>
                    <a:pt x="144" y="188"/>
                    <a:pt x="158" y="182"/>
                  </a:cubicBezTo>
                  <a:lnTo>
                    <a:pt x="163" y="199"/>
                  </a:lnTo>
                  <a:close/>
                  <a:moveTo>
                    <a:pt x="134" y="74"/>
                  </a:moveTo>
                  <a:cubicBezTo>
                    <a:pt x="132" y="74"/>
                    <a:pt x="128" y="73"/>
                    <a:pt x="124" y="73"/>
                  </a:cubicBezTo>
                  <a:cubicBezTo>
                    <a:pt x="102" y="73"/>
                    <a:pt x="85" y="93"/>
                    <a:pt x="85" y="116"/>
                  </a:cubicBezTo>
                  <a:cubicBezTo>
                    <a:pt x="85" y="128"/>
                    <a:pt x="91" y="135"/>
                    <a:pt x="102" y="135"/>
                  </a:cubicBezTo>
                  <a:cubicBezTo>
                    <a:pt x="114" y="135"/>
                    <a:pt x="127" y="121"/>
                    <a:pt x="130" y="103"/>
                  </a:cubicBezTo>
                  <a:lnTo>
                    <a:pt x="134" y="7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grpSp>
      <p:grpSp>
        <p:nvGrpSpPr>
          <p:cNvPr id="47" name="Group 46"/>
          <p:cNvGrpSpPr/>
          <p:nvPr/>
        </p:nvGrpSpPr>
        <p:grpSpPr>
          <a:xfrm>
            <a:off x="8917756" y="10700086"/>
            <a:ext cx="667768" cy="667768"/>
            <a:chOff x="398463" y="1550691"/>
            <a:chExt cx="914400" cy="914400"/>
          </a:xfrm>
        </p:grpSpPr>
        <p:sp>
          <p:nvSpPr>
            <p:cNvPr id="48" name="Oval 81"/>
            <p:cNvSpPr>
              <a:spLocks noChangeArrowheads="1"/>
            </p:cNvSpPr>
            <p:nvPr/>
          </p:nvSpPr>
          <p:spPr bwMode="invGray">
            <a:xfrm>
              <a:off x="398463" y="1550691"/>
              <a:ext cx="914400" cy="914400"/>
            </a:xfrm>
            <a:prstGeom prst="ellipse">
              <a:avLst/>
            </a:prstGeom>
            <a:solidFill>
              <a:schemeClr val="accent4"/>
            </a:solidFill>
            <a:ln w="19050">
              <a:noFill/>
              <a:round/>
              <a:headEnd/>
              <a:tailEnd/>
            </a:ln>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sp>
          <p:nvSpPr>
            <p:cNvPr id="49" name="Freeform 82"/>
            <p:cNvSpPr>
              <a:spLocks/>
            </p:cNvSpPr>
            <p:nvPr/>
          </p:nvSpPr>
          <p:spPr bwMode="invGray">
            <a:xfrm>
              <a:off x="714733" y="1732915"/>
              <a:ext cx="267110" cy="571294"/>
            </a:xfrm>
            <a:custGeom>
              <a:avLst/>
              <a:gdLst>
                <a:gd name="T0" fmla="*/ 75 w 113"/>
                <a:gd name="T1" fmla="*/ 241 h 241"/>
                <a:gd name="T2" fmla="*/ 25 w 113"/>
                <a:gd name="T3" fmla="*/ 241 h 241"/>
                <a:gd name="T4" fmla="*/ 25 w 113"/>
                <a:gd name="T5" fmla="*/ 120 h 241"/>
                <a:gd name="T6" fmla="*/ 0 w 113"/>
                <a:gd name="T7" fmla="*/ 120 h 241"/>
                <a:gd name="T8" fmla="*/ 0 w 113"/>
                <a:gd name="T9" fmla="*/ 79 h 241"/>
                <a:gd name="T10" fmla="*/ 25 w 113"/>
                <a:gd name="T11" fmla="*/ 79 h 241"/>
                <a:gd name="T12" fmla="*/ 25 w 113"/>
                <a:gd name="T13" fmla="*/ 54 h 241"/>
                <a:gd name="T14" fmla="*/ 79 w 113"/>
                <a:gd name="T15" fmla="*/ 0 h 241"/>
                <a:gd name="T16" fmla="*/ 113 w 113"/>
                <a:gd name="T17" fmla="*/ 0 h 241"/>
                <a:gd name="T18" fmla="*/ 113 w 113"/>
                <a:gd name="T19" fmla="*/ 41 h 241"/>
                <a:gd name="T20" fmla="*/ 92 w 113"/>
                <a:gd name="T21" fmla="*/ 41 h 241"/>
                <a:gd name="T22" fmla="*/ 75 w 113"/>
                <a:gd name="T23" fmla="*/ 58 h 241"/>
                <a:gd name="T24" fmla="*/ 75 w 113"/>
                <a:gd name="T25" fmla="*/ 79 h 241"/>
                <a:gd name="T26" fmla="*/ 113 w 113"/>
                <a:gd name="T27" fmla="*/ 79 h 241"/>
                <a:gd name="T28" fmla="*/ 109 w 113"/>
                <a:gd name="T29" fmla="*/ 120 h 241"/>
                <a:gd name="T30" fmla="*/ 75 w 113"/>
                <a:gd name="T31" fmla="*/ 120 h 241"/>
                <a:gd name="T32" fmla="*/ 75 w 113"/>
                <a:gd name="T33" fmla="*/ 24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241">
                  <a:moveTo>
                    <a:pt x="75" y="241"/>
                  </a:moveTo>
                  <a:cubicBezTo>
                    <a:pt x="25" y="241"/>
                    <a:pt x="25" y="241"/>
                    <a:pt x="25" y="241"/>
                  </a:cubicBezTo>
                  <a:cubicBezTo>
                    <a:pt x="25" y="120"/>
                    <a:pt x="25" y="120"/>
                    <a:pt x="25" y="120"/>
                  </a:cubicBezTo>
                  <a:cubicBezTo>
                    <a:pt x="0" y="120"/>
                    <a:pt x="0" y="120"/>
                    <a:pt x="0" y="120"/>
                  </a:cubicBezTo>
                  <a:cubicBezTo>
                    <a:pt x="0" y="79"/>
                    <a:pt x="0" y="79"/>
                    <a:pt x="0" y="79"/>
                  </a:cubicBezTo>
                  <a:cubicBezTo>
                    <a:pt x="25" y="79"/>
                    <a:pt x="25" y="79"/>
                    <a:pt x="25" y="79"/>
                  </a:cubicBezTo>
                  <a:cubicBezTo>
                    <a:pt x="25" y="54"/>
                    <a:pt x="25" y="54"/>
                    <a:pt x="25" y="54"/>
                  </a:cubicBezTo>
                  <a:cubicBezTo>
                    <a:pt x="25" y="20"/>
                    <a:pt x="39" y="0"/>
                    <a:pt x="79" y="0"/>
                  </a:cubicBezTo>
                  <a:cubicBezTo>
                    <a:pt x="113" y="0"/>
                    <a:pt x="113" y="0"/>
                    <a:pt x="113" y="0"/>
                  </a:cubicBezTo>
                  <a:cubicBezTo>
                    <a:pt x="113" y="41"/>
                    <a:pt x="113" y="41"/>
                    <a:pt x="113" y="41"/>
                  </a:cubicBezTo>
                  <a:cubicBezTo>
                    <a:pt x="92" y="41"/>
                    <a:pt x="92" y="41"/>
                    <a:pt x="92" y="41"/>
                  </a:cubicBezTo>
                  <a:cubicBezTo>
                    <a:pt x="76" y="41"/>
                    <a:pt x="75" y="47"/>
                    <a:pt x="75" y="58"/>
                  </a:cubicBezTo>
                  <a:cubicBezTo>
                    <a:pt x="75" y="79"/>
                    <a:pt x="75" y="79"/>
                    <a:pt x="75" y="79"/>
                  </a:cubicBezTo>
                  <a:cubicBezTo>
                    <a:pt x="113" y="79"/>
                    <a:pt x="113" y="79"/>
                    <a:pt x="113" y="79"/>
                  </a:cubicBezTo>
                  <a:cubicBezTo>
                    <a:pt x="109" y="120"/>
                    <a:pt x="109" y="120"/>
                    <a:pt x="109" y="120"/>
                  </a:cubicBezTo>
                  <a:cubicBezTo>
                    <a:pt x="75" y="120"/>
                    <a:pt x="75" y="120"/>
                    <a:pt x="75" y="120"/>
                  </a:cubicBezTo>
                  <a:lnTo>
                    <a:pt x="75" y="24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grpSp>
      <p:grpSp>
        <p:nvGrpSpPr>
          <p:cNvPr id="50" name="Group 49"/>
          <p:cNvGrpSpPr/>
          <p:nvPr/>
        </p:nvGrpSpPr>
        <p:grpSpPr>
          <a:xfrm>
            <a:off x="9718728" y="10700086"/>
            <a:ext cx="667768" cy="667768"/>
            <a:chOff x="1889246" y="1550691"/>
            <a:chExt cx="914400" cy="914400"/>
          </a:xfrm>
        </p:grpSpPr>
        <p:sp>
          <p:nvSpPr>
            <p:cNvPr id="51" name="Oval 92"/>
            <p:cNvSpPr>
              <a:spLocks noChangeArrowheads="1"/>
            </p:cNvSpPr>
            <p:nvPr/>
          </p:nvSpPr>
          <p:spPr bwMode="invGray">
            <a:xfrm>
              <a:off x="1889246" y="1550691"/>
              <a:ext cx="914400" cy="914400"/>
            </a:xfrm>
            <a:prstGeom prst="ellipse">
              <a:avLst/>
            </a:prstGeom>
            <a:solidFill>
              <a:schemeClr val="accent4"/>
            </a:solidFill>
            <a:ln w="19050">
              <a:noFill/>
              <a:round/>
              <a:headEnd/>
              <a:tailEnd/>
            </a:ln>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grpSp>
          <p:nvGrpSpPr>
            <p:cNvPr id="52" name="Group 51"/>
            <p:cNvGrpSpPr/>
            <p:nvPr/>
          </p:nvGrpSpPr>
          <p:grpSpPr>
            <a:xfrm>
              <a:off x="2118665" y="1750614"/>
              <a:ext cx="499807" cy="476865"/>
              <a:chOff x="2118665" y="1750614"/>
              <a:chExt cx="499807" cy="476865"/>
            </a:xfrm>
          </p:grpSpPr>
          <p:sp>
            <p:nvSpPr>
              <p:cNvPr id="53" name="Freeform 93"/>
              <p:cNvSpPr>
                <a:spLocks noEditPoints="1"/>
              </p:cNvSpPr>
              <p:nvPr/>
            </p:nvSpPr>
            <p:spPr bwMode="invGray">
              <a:xfrm>
                <a:off x="2118665" y="1750614"/>
                <a:ext cx="121265" cy="476865"/>
              </a:xfrm>
              <a:custGeom>
                <a:avLst/>
                <a:gdLst>
                  <a:gd name="T0" fmla="*/ 48 w 51"/>
                  <a:gd name="T1" fmla="*/ 202 h 202"/>
                  <a:gd name="T2" fmla="*/ 48 w 51"/>
                  <a:gd name="T3" fmla="*/ 66 h 202"/>
                  <a:gd name="T4" fmla="*/ 3 w 51"/>
                  <a:gd name="T5" fmla="*/ 66 h 202"/>
                  <a:gd name="T6" fmla="*/ 3 w 51"/>
                  <a:gd name="T7" fmla="*/ 202 h 202"/>
                  <a:gd name="T8" fmla="*/ 48 w 51"/>
                  <a:gd name="T9" fmla="*/ 202 h 202"/>
                  <a:gd name="T10" fmla="*/ 25 w 51"/>
                  <a:gd name="T11" fmla="*/ 47 h 202"/>
                  <a:gd name="T12" fmla="*/ 51 w 51"/>
                  <a:gd name="T13" fmla="*/ 24 h 202"/>
                  <a:gd name="T14" fmla="*/ 26 w 51"/>
                  <a:gd name="T15" fmla="*/ 0 h 202"/>
                  <a:gd name="T16" fmla="*/ 0 w 51"/>
                  <a:gd name="T17" fmla="*/ 24 h 202"/>
                  <a:gd name="T18" fmla="*/ 25 w 51"/>
                  <a:gd name="T19" fmla="*/ 47 h 202"/>
                  <a:gd name="T20" fmla="*/ 25 w 51"/>
                  <a:gd name="T21" fmla="*/ 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202">
                    <a:moveTo>
                      <a:pt x="48" y="202"/>
                    </a:moveTo>
                    <a:cubicBezTo>
                      <a:pt x="48" y="66"/>
                      <a:pt x="48" y="66"/>
                      <a:pt x="48" y="66"/>
                    </a:cubicBezTo>
                    <a:cubicBezTo>
                      <a:pt x="3" y="66"/>
                      <a:pt x="3" y="66"/>
                      <a:pt x="3" y="66"/>
                    </a:cubicBezTo>
                    <a:cubicBezTo>
                      <a:pt x="3" y="202"/>
                      <a:pt x="3" y="202"/>
                      <a:pt x="3" y="202"/>
                    </a:cubicBezTo>
                    <a:cubicBezTo>
                      <a:pt x="48" y="202"/>
                      <a:pt x="48" y="202"/>
                      <a:pt x="48" y="202"/>
                    </a:cubicBezTo>
                    <a:close/>
                    <a:moveTo>
                      <a:pt x="25" y="47"/>
                    </a:moveTo>
                    <a:cubicBezTo>
                      <a:pt x="41" y="47"/>
                      <a:pt x="51" y="37"/>
                      <a:pt x="51" y="24"/>
                    </a:cubicBezTo>
                    <a:cubicBezTo>
                      <a:pt x="51" y="11"/>
                      <a:pt x="41" y="0"/>
                      <a:pt x="26" y="0"/>
                    </a:cubicBezTo>
                    <a:cubicBezTo>
                      <a:pt x="10" y="0"/>
                      <a:pt x="0" y="11"/>
                      <a:pt x="0" y="24"/>
                    </a:cubicBezTo>
                    <a:cubicBezTo>
                      <a:pt x="0" y="37"/>
                      <a:pt x="10" y="47"/>
                      <a:pt x="25" y="47"/>
                    </a:cubicBezTo>
                    <a:cubicBezTo>
                      <a:pt x="25" y="47"/>
                      <a:pt x="25" y="47"/>
                      <a:pt x="25" y="4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sp>
            <p:nvSpPr>
              <p:cNvPr id="54" name="Freeform 94"/>
              <p:cNvSpPr>
                <a:spLocks/>
              </p:cNvSpPr>
              <p:nvPr/>
            </p:nvSpPr>
            <p:spPr bwMode="invGray">
              <a:xfrm>
                <a:off x="2290730" y="1899737"/>
                <a:ext cx="327742" cy="327742"/>
              </a:xfrm>
              <a:custGeom>
                <a:avLst/>
                <a:gdLst>
                  <a:gd name="T0" fmla="*/ 0 w 138"/>
                  <a:gd name="T1" fmla="*/ 139 h 139"/>
                  <a:gd name="T2" fmla="*/ 45 w 138"/>
                  <a:gd name="T3" fmla="*/ 139 h 139"/>
                  <a:gd name="T4" fmla="*/ 45 w 138"/>
                  <a:gd name="T5" fmla="*/ 63 h 139"/>
                  <a:gd name="T6" fmla="*/ 47 w 138"/>
                  <a:gd name="T7" fmla="*/ 52 h 139"/>
                  <a:gd name="T8" fmla="*/ 70 w 138"/>
                  <a:gd name="T9" fmla="*/ 35 h 139"/>
                  <a:gd name="T10" fmla="*/ 93 w 138"/>
                  <a:gd name="T11" fmla="*/ 66 h 139"/>
                  <a:gd name="T12" fmla="*/ 93 w 138"/>
                  <a:gd name="T13" fmla="*/ 139 h 139"/>
                  <a:gd name="T14" fmla="*/ 138 w 138"/>
                  <a:gd name="T15" fmla="*/ 139 h 139"/>
                  <a:gd name="T16" fmla="*/ 138 w 138"/>
                  <a:gd name="T17" fmla="*/ 61 h 139"/>
                  <a:gd name="T18" fmla="*/ 86 w 138"/>
                  <a:gd name="T19" fmla="*/ 0 h 139"/>
                  <a:gd name="T20" fmla="*/ 45 w 138"/>
                  <a:gd name="T21" fmla="*/ 23 h 139"/>
                  <a:gd name="T22" fmla="*/ 45 w 138"/>
                  <a:gd name="T23" fmla="*/ 23 h 139"/>
                  <a:gd name="T24" fmla="*/ 45 w 138"/>
                  <a:gd name="T25" fmla="*/ 3 h 139"/>
                  <a:gd name="T26" fmla="*/ 0 w 138"/>
                  <a:gd name="T27" fmla="*/ 3 h 139"/>
                  <a:gd name="T28" fmla="*/ 0 w 138"/>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8" h="139">
                    <a:moveTo>
                      <a:pt x="0" y="139"/>
                    </a:moveTo>
                    <a:cubicBezTo>
                      <a:pt x="45" y="139"/>
                      <a:pt x="45" y="139"/>
                      <a:pt x="45" y="139"/>
                    </a:cubicBezTo>
                    <a:cubicBezTo>
                      <a:pt x="45" y="63"/>
                      <a:pt x="45" y="63"/>
                      <a:pt x="45" y="63"/>
                    </a:cubicBezTo>
                    <a:cubicBezTo>
                      <a:pt x="45" y="59"/>
                      <a:pt x="45" y="55"/>
                      <a:pt x="47" y="52"/>
                    </a:cubicBezTo>
                    <a:cubicBezTo>
                      <a:pt x="50" y="44"/>
                      <a:pt x="57" y="35"/>
                      <a:pt x="70" y="35"/>
                    </a:cubicBezTo>
                    <a:cubicBezTo>
                      <a:pt x="86" y="35"/>
                      <a:pt x="93" y="48"/>
                      <a:pt x="93" y="66"/>
                    </a:cubicBezTo>
                    <a:cubicBezTo>
                      <a:pt x="93" y="139"/>
                      <a:pt x="93" y="139"/>
                      <a:pt x="93" y="139"/>
                    </a:cubicBezTo>
                    <a:cubicBezTo>
                      <a:pt x="138" y="139"/>
                      <a:pt x="138" y="139"/>
                      <a:pt x="138" y="139"/>
                    </a:cubicBezTo>
                    <a:cubicBezTo>
                      <a:pt x="138" y="61"/>
                      <a:pt x="138" y="61"/>
                      <a:pt x="138" y="61"/>
                    </a:cubicBezTo>
                    <a:cubicBezTo>
                      <a:pt x="138" y="19"/>
                      <a:pt x="116" y="0"/>
                      <a:pt x="86" y="0"/>
                    </a:cubicBezTo>
                    <a:cubicBezTo>
                      <a:pt x="61" y="0"/>
                      <a:pt x="51" y="13"/>
                      <a:pt x="45" y="23"/>
                    </a:cubicBezTo>
                    <a:cubicBezTo>
                      <a:pt x="45" y="23"/>
                      <a:pt x="45" y="23"/>
                      <a:pt x="45" y="23"/>
                    </a:cubicBezTo>
                    <a:cubicBezTo>
                      <a:pt x="45" y="3"/>
                      <a:pt x="45" y="3"/>
                      <a:pt x="45" y="3"/>
                    </a:cubicBezTo>
                    <a:cubicBezTo>
                      <a:pt x="0" y="3"/>
                      <a:pt x="0" y="3"/>
                      <a:pt x="0" y="3"/>
                    </a:cubicBezTo>
                    <a:cubicBezTo>
                      <a:pt x="1" y="16"/>
                      <a:pt x="0" y="139"/>
                      <a:pt x="0" y="13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grpSp>
      </p:grpSp>
      <p:sp>
        <p:nvSpPr>
          <p:cNvPr id="55" name="Rectangle 54">
            <a:hlinkClick r:id="rId3"/>
          </p:cNvPr>
          <p:cNvSpPr/>
          <p:nvPr/>
        </p:nvSpPr>
        <p:spPr>
          <a:xfrm>
            <a:off x="8873476" y="10652720"/>
            <a:ext cx="756328" cy="762496"/>
          </a:xfrm>
          <a:prstGeom prst="rect">
            <a:avLst/>
          </a:prstGeom>
          <a:solidFill>
            <a:schemeClr val="bg1">
              <a:alpha val="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6400">
              <a:solidFill>
                <a:prstClr val="white"/>
              </a:solidFill>
              <a:latin typeface="Open Sans Light"/>
            </a:endParaRPr>
          </a:p>
        </p:txBody>
      </p:sp>
      <p:sp>
        <p:nvSpPr>
          <p:cNvPr id="56" name="Rectangle 55">
            <a:hlinkClick r:id="rId4"/>
          </p:cNvPr>
          <p:cNvSpPr/>
          <p:nvPr/>
        </p:nvSpPr>
        <p:spPr>
          <a:xfrm>
            <a:off x="9674448" y="10652720"/>
            <a:ext cx="756328" cy="762496"/>
          </a:xfrm>
          <a:prstGeom prst="rect">
            <a:avLst/>
          </a:prstGeom>
          <a:solidFill>
            <a:schemeClr val="bg1">
              <a:alpha val="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6400">
              <a:solidFill>
                <a:prstClr val="white"/>
              </a:solidFill>
              <a:latin typeface="Open Sans Light"/>
            </a:endParaRPr>
          </a:p>
        </p:txBody>
      </p:sp>
      <p:sp>
        <p:nvSpPr>
          <p:cNvPr id="57" name="Rectangle 56">
            <a:hlinkClick r:id="rId5"/>
          </p:cNvPr>
          <p:cNvSpPr/>
          <p:nvPr/>
        </p:nvSpPr>
        <p:spPr>
          <a:xfrm>
            <a:off x="10475420" y="10652720"/>
            <a:ext cx="756328" cy="762496"/>
          </a:xfrm>
          <a:prstGeom prst="rect">
            <a:avLst/>
          </a:prstGeom>
          <a:solidFill>
            <a:schemeClr val="bg1">
              <a:alpha val="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6400">
              <a:solidFill>
                <a:prstClr val="white"/>
              </a:solidFill>
              <a:latin typeface="Open Sans Light"/>
            </a:endParaRPr>
          </a:p>
        </p:txBody>
      </p:sp>
      <p:sp>
        <p:nvSpPr>
          <p:cNvPr id="58" name="Rectangle 57">
            <a:hlinkClick r:id="rId6"/>
          </p:cNvPr>
          <p:cNvSpPr/>
          <p:nvPr/>
        </p:nvSpPr>
        <p:spPr>
          <a:xfrm>
            <a:off x="11276392" y="10652720"/>
            <a:ext cx="756328" cy="762496"/>
          </a:xfrm>
          <a:prstGeom prst="rect">
            <a:avLst/>
          </a:prstGeom>
          <a:solidFill>
            <a:schemeClr val="bg1">
              <a:alpha val="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6400">
              <a:solidFill>
                <a:prstClr val="white"/>
              </a:solidFill>
              <a:latin typeface="Open Sans Light"/>
            </a:endParaRPr>
          </a:p>
        </p:txBody>
      </p:sp>
      <p:grpSp>
        <p:nvGrpSpPr>
          <p:cNvPr id="59" name="Group 58"/>
          <p:cNvGrpSpPr/>
          <p:nvPr/>
        </p:nvGrpSpPr>
        <p:grpSpPr>
          <a:xfrm>
            <a:off x="17597320" y="10700086"/>
            <a:ext cx="667768" cy="667768"/>
            <a:chOff x="3380029" y="1565817"/>
            <a:chExt cx="914400" cy="914400"/>
          </a:xfrm>
        </p:grpSpPr>
        <p:sp>
          <p:nvSpPr>
            <p:cNvPr id="60" name="Oval 79"/>
            <p:cNvSpPr>
              <a:spLocks noChangeArrowheads="1"/>
            </p:cNvSpPr>
            <p:nvPr/>
          </p:nvSpPr>
          <p:spPr bwMode="invGray">
            <a:xfrm>
              <a:off x="3380029" y="1565817"/>
              <a:ext cx="914400" cy="914400"/>
            </a:xfrm>
            <a:prstGeom prst="ellipse">
              <a:avLst/>
            </a:prstGeom>
            <a:solidFill>
              <a:schemeClr val="bg2"/>
            </a:solidFill>
            <a:ln w="19050">
              <a:noFill/>
              <a:round/>
              <a:headEnd/>
              <a:tailEnd/>
            </a:ln>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sp>
          <p:nvSpPr>
            <p:cNvPr id="61" name="Freeform 80"/>
            <p:cNvSpPr>
              <a:spLocks/>
            </p:cNvSpPr>
            <p:nvPr/>
          </p:nvSpPr>
          <p:spPr bwMode="invGray">
            <a:xfrm>
              <a:off x="3617642" y="1732915"/>
              <a:ext cx="427704" cy="571294"/>
            </a:xfrm>
            <a:custGeom>
              <a:avLst/>
              <a:gdLst>
                <a:gd name="T0" fmla="*/ 150 w 181"/>
                <a:gd name="T1" fmla="*/ 181 h 241"/>
                <a:gd name="T2" fmla="*/ 91 w 181"/>
                <a:gd name="T3" fmla="*/ 181 h 241"/>
                <a:gd name="T4" fmla="*/ 69 w 181"/>
                <a:gd name="T5" fmla="*/ 172 h 241"/>
                <a:gd name="T6" fmla="*/ 61 w 181"/>
                <a:gd name="T7" fmla="*/ 151 h 241"/>
                <a:gd name="T8" fmla="*/ 61 w 181"/>
                <a:gd name="T9" fmla="*/ 121 h 241"/>
                <a:gd name="T10" fmla="*/ 150 w 181"/>
                <a:gd name="T11" fmla="*/ 121 h 241"/>
                <a:gd name="T12" fmla="*/ 172 w 181"/>
                <a:gd name="T13" fmla="*/ 112 h 241"/>
                <a:gd name="T14" fmla="*/ 181 w 181"/>
                <a:gd name="T15" fmla="*/ 91 h 241"/>
                <a:gd name="T16" fmla="*/ 172 w 181"/>
                <a:gd name="T17" fmla="*/ 69 h 241"/>
                <a:gd name="T18" fmla="*/ 150 w 181"/>
                <a:gd name="T19" fmla="*/ 60 h 241"/>
                <a:gd name="T20" fmla="*/ 61 w 181"/>
                <a:gd name="T21" fmla="*/ 60 h 241"/>
                <a:gd name="T22" fmla="*/ 61 w 181"/>
                <a:gd name="T23" fmla="*/ 30 h 241"/>
                <a:gd name="T24" fmla="*/ 52 w 181"/>
                <a:gd name="T25" fmla="*/ 9 h 241"/>
                <a:gd name="T26" fmla="*/ 31 w 181"/>
                <a:gd name="T27" fmla="*/ 0 h 241"/>
                <a:gd name="T28" fmla="*/ 9 w 181"/>
                <a:gd name="T29" fmla="*/ 9 h 241"/>
                <a:gd name="T30" fmla="*/ 0 w 181"/>
                <a:gd name="T31" fmla="*/ 30 h 241"/>
                <a:gd name="T32" fmla="*/ 0 w 181"/>
                <a:gd name="T33" fmla="*/ 151 h 241"/>
                <a:gd name="T34" fmla="*/ 27 w 181"/>
                <a:gd name="T35" fmla="*/ 215 h 241"/>
                <a:gd name="T36" fmla="*/ 91 w 181"/>
                <a:gd name="T37" fmla="*/ 241 h 241"/>
                <a:gd name="T38" fmla="*/ 150 w 181"/>
                <a:gd name="T39" fmla="*/ 241 h 241"/>
                <a:gd name="T40" fmla="*/ 172 w 181"/>
                <a:gd name="T41" fmla="*/ 232 h 241"/>
                <a:gd name="T42" fmla="*/ 181 w 181"/>
                <a:gd name="T43" fmla="*/ 211 h 241"/>
                <a:gd name="T44" fmla="*/ 172 w 181"/>
                <a:gd name="T45" fmla="*/ 190 h 241"/>
                <a:gd name="T46" fmla="*/ 150 w 181"/>
                <a:gd name="T47" fmla="*/ 18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1" h="241">
                  <a:moveTo>
                    <a:pt x="150" y="181"/>
                  </a:moveTo>
                  <a:cubicBezTo>
                    <a:pt x="91" y="181"/>
                    <a:pt x="91" y="181"/>
                    <a:pt x="91" y="181"/>
                  </a:cubicBezTo>
                  <a:cubicBezTo>
                    <a:pt x="82" y="181"/>
                    <a:pt x="75" y="178"/>
                    <a:pt x="69" y="172"/>
                  </a:cubicBezTo>
                  <a:cubicBezTo>
                    <a:pt x="64" y="166"/>
                    <a:pt x="61" y="159"/>
                    <a:pt x="61" y="151"/>
                  </a:cubicBezTo>
                  <a:cubicBezTo>
                    <a:pt x="61" y="121"/>
                    <a:pt x="61" y="121"/>
                    <a:pt x="61" y="121"/>
                  </a:cubicBezTo>
                  <a:cubicBezTo>
                    <a:pt x="150" y="121"/>
                    <a:pt x="150" y="121"/>
                    <a:pt x="150" y="121"/>
                  </a:cubicBezTo>
                  <a:cubicBezTo>
                    <a:pt x="159" y="121"/>
                    <a:pt x="166" y="118"/>
                    <a:pt x="172" y="112"/>
                  </a:cubicBezTo>
                  <a:cubicBezTo>
                    <a:pt x="178" y="106"/>
                    <a:pt x="181" y="99"/>
                    <a:pt x="181" y="91"/>
                  </a:cubicBezTo>
                  <a:cubicBezTo>
                    <a:pt x="181" y="82"/>
                    <a:pt x="178" y="75"/>
                    <a:pt x="172" y="69"/>
                  </a:cubicBezTo>
                  <a:cubicBezTo>
                    <a:pt x="166" y="63"/>
                    <a:pt x="159" y="60"/>
                    <a:pt x="150" y="60"/>
                  </a:cubicBezTo>
                  <a:cubicBezTo>
                    <a:pt x="61" y="60"/>
                    <a:pt x="61" y="60"/>
                    <a:pt x="61" y="60"/>
                  </a:cubicBezTo>
                  <a:cubicBezTo>
                    <a:pt x="61" y="30"/>
                    <a:pt x="61" y="30"/>
                    <a:pt x="61" y="30"/>
                  </a:cubicBezTo>
                  <a:cubicBezTo>
                    <a:pt x="61" y="22"/>
                    <a:pt x="58" y="15"/>
                    <a:pt x="52" y="9"/>
                  </a:cubicBezTo>
                  <a:cubicBezTo>
                    <a:pt x="46" y="3"/>
                    <a:pt x="39" y="0"/>
                    <a:pt x="31" y="0"/>
                  </a:cubicBezTo>
                  <a:cubicBezTo>
                    <a:pt x="22" y="0"/>
                    <a:pt x="15" y="3"/>
                    <a:pt x="9" y="9"/>
                  </a:cubicBezTo>
                  <a:cubicBezTo>
                    <a:pt x="3" y="15"/>
                    <a:pt x="0" y="22"/>
                    <a:pt x="0" y="30"/>
                  </a:cubicBezTo>
                  <a:cubicBezTo>
                    <a:pt x="0" y="151"/>
                    <a:pt x="0" y="151"/>
                    <a:pt x="0" y="151"/>
                  </a:cubicBezTo>
                  <a:cubicBezTo>
                    <a:pt x="0" y="176"/>
                    <a:pt x="9" y="197"/>
                    <a:pt x="27" y="215"/>
                  </a:cubicBezTo>
                  <a:cubicBezTo>
                    <a:pt x="44" y="232"/>
                    <a:pt x="66" y="241"/>
                    <a:pt x="91" y="241"/>
                  </a:cubicBezTo>
                  <a:cubicBezTo>
                    <a:pt x="150" y="241"/>
                    <a:pt x="150" y="241"/>
                    <a:pt x="150" y="241"/>
                  </a:cubicBezTo>
                  <a:cubicBezTo>
                    <a:pt x="159" y="241"/>
                    <a:pt x="166" y="238"/>
                    <a:pt x="172" y="232"/>
                  </a:cubicBezTo>
                  <a:cubicBezTo>
                    <a:pt x="178" y="226"/>
                    <a:pt x="181" y="219"/>
                    <a:pt x="181" y="211"/>
                  </a:cubicBezTo>
                  <a:cubicBezTo>
                    <a:pt x="181" y="203"/>
                    <a:pt x="178" y="196"/>
                    <a:pt x="172" y="190"/>
                  </a:cubicBezTo>
                  <a:cubicBezTo>
                    <a:pt x="166" y="184"/>
                    <a:pt x="159" y="181"/>
                    <a:pt x="150" y="18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grpSp>
      <p:grpSp>
        <p:nvGrpSpPr>
          <p:cNvPr id="62" name="Group 61"/>
          <p:cNvGrpSpPr/>
          <p:nvPr/>
        </p:nvGrpSpPr>
        <p:grpSpPr bwMode="invGray">
          <a:xfrm>
            <a:off x="18398292" y="10700086"/>
            <a:ext cx="667768" cy="667768"/>
            <a:chOff x="6243638" y="9424987"/>
            <a:chExt cx="885825" cy="884238"/>
          </a:xfrm>
        </p:grpSpPr>
        <p:sp>
          <p:nvSpPr>
            <p:cNvPr id="63" name="Oval 186"/>
            <p:cNvSpPr>
              <a:spLocks noChangeArrowheads="1"/>
            </p:cNvSpPr>
            <p:nvPr/>
          </p:nvSpPr>
          <p:spPr bwMode="invGray">
            <a:xfrm>
              <a:off x="6243638" y="9424987"/>
              <a:ext cx="885825" cy="884238"/>
            </a:xfrm>
            <a:prstGeom prst="ellipse">
              <a:avLst/>
            </a:prstGeom>
            <a:solidFill>
              <a:schemeClr val="bg2"/>
            </a:solidFill>
            <a:ln w="19050">
              <a:noFill/>
              <a:round/>
              <a:headEnd/>
              <a:tailEnd/>
            </a:ln>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sp>
          <p:nvSpPr>
            <p:cNvPr id="64" name="Freeform 187"/>
            <p:cNvSpPr>
              <a:spLocks noEditPoints="1"/>
            </p:cNvSpPr>
            <p:nvPr/>
          </p:nvSpPr>
          <p:spPr bwMode="invGray">
            <a:xfrm>
              <a:off x="6423025" y="9626600"/>
              <a:ext cx="511175" cy="481013"/>
            </a:xfrm>
            <a:custGeom>
              <a:avLst/>
              <a:gdLst>
                <a:gd name="T0" fmla="*/ 163 w 223"/>
                <a:gd name="T1" fmla="*/ 199 h 210"/>
                <a:gd name="T2" fmla="*/ 103 w 223"/>
                <a:gd name="T3" fmla="*/ 210 h 210"/>
                <a:gd name="T4" fmla="*/ 0 w 223"/>
                <a:gd name="T5" fmla="*/ 115 h 210"/>
                <a:gd name="T6" fmla="*/ 123 w 223"/>
                <a:gd name="T7" fmla="*/ 0 h 210"/>
                <a:gd name="T8" fmla="*/ 223 w 223"/>
                <a:gd name="T9" fmla="*/ 87 h 210"/>
                <a:gd name="T10" fmla="*/ 161 w 223"/>
                <a:gd name="T11" fmla="*/ 159 h 210"/>
                <a:gd name="T12" fmla="*/ 132 w 223"/>
                <a:gd name="T13" fmla="*/ 136 h 210"/>
                <a:gd name="T14" fmla="*/ 132 w 223"/>
                <a:gd name="T15" fmla="*/ 136 h 210"/>
                <a:gd name="T16" fmla="*/ 89 w 223"/>
                <a:gd name="T17" fmla="*/ 159 h 210"/>
                <a:gd name="T18" fmla="*/ 52 w 223"/>
                <a:gd name="T19" fmla="*/ 120 h 210"/>
                <a:gd name="T20" fmla="*/ 129 w 223"/>
                <a:gd name="T21" fmla="*/ 49 h 210"/>
                <a:gd name="T22" fmla="*/ 168 w 223"/>
                <a:gd name="T23" fmla="*/ 57 h 210"/>
                <a:gd name="T24" fmla="*/ 159 w 223"/>
                <a:gd name="T25" fmla="*/ 113 h 210"/>
                <a:gd name="T26" fmla="*/ 167 w 223"/>
                <a:gd name="T27" fmla="*/ 139 h 210"/>
                <a:gd name="T28" fmla="*/ 199 w 223"/>
                <a:gd name="T29" fmla="*/ 88 h 210"/>
                <a:gd name="T30" fmla="*/ 120 w 223"/>
                <a:gd name="T31" fmla="*/ 18 h 210"/>
                <a:gd name="T32" fmla="*/ 26 w 223"/>
                <a:gd name="T33" fmla="*/ 112 h 210"/>
                <a:gd name="T34" fmla="*/ 110 w 223"/>
                <a:gd name="T35" fmla="*/ 191 h 210"/>
                <a:gd name="T36" fmla="*/ 158 w 223"/>
                <a:gd name="T37" fmla="*/ 182 h 210"/>
                <a:gd name="T38" fmla="*/ 163 w 223"/>
                <a:gd name="T39" fmla="*/ 199 h 210"/>
                <a:gd name="T40" fmla="*/ 134 w 223"/>
                <a:gd name="T41" fmla="*/ 74 h 210"/>
                <a:gd name="T42" fmla="*/ 124 w 223"/>
                <a:gd name="T43" fmla="*/ 73 h 210"/>
                <a:gd name="T44" fmla="*/ 85 w 223"/>
                <a:gd name="T45" fmla="*/ 116 h 210"/>
                <a:gd name="T46" fmla="*/ 102 w 223"/>
                <a:gd name="T47" fmla="*/ 135 h 210"/>
                <a:gd name="T48" fmla="*/ 130 w 223"/>
                <a:gd name="T49" fmla="*/ 103 h 210"/>
                <a:gd name="T50" fmla="*/ 134 w 223"/>
                <a:gd name="T51" fmla="*/ 74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3" h="210">
                  <a:moveTo>
                    <a:pt x="163" y="199"/>
                  </a:moveTo>
                  <a:cubicBezTo>
                    <a:pt x="144" y="207"/>
                    <a:pt x="127" y="210"/>
                    <a:pt x="103" y="210"/>
                  </a:cubicBezTo>
                  <a:cubicBezTo>
                    <a:pt x="48" y="210"/>
                    <a:pt x="0" y="174"/>
                    <a:pt x="0" y="115"/>
                  </a:cubicBezTo>
                  <a:cubicBezTo>
                    <a:pt x="0" y="53"/>
                    <a:pt x="49" y="0"/>
                    <a:pt x="123" y="0"/>
                  </a:cubicBezTo>
                  <a:cubicBezTo>
                    <a:pt x="182" y="0"/>
                    <a:pt x="223" y="36"/>
                    <a:pt x="223" y="87"/>
                  </a:cubicBezTo>
                  <a:cubicBezTo>
                    <a:pt x="223" y="131"/>
                    <a:pt x="196" y="159"/>
                    <a:pt x="161" y="159"/>
                  </a:cubicBezTo>
                  <a:cubicBezTo>
                    <a:pt x="145" y="159"/>
                    <a:pt x="134" y="152"/>
                    <a:pt x="132" y="136"/>
                  </a:cubicBezTo>
                  <a:cubicBezTo>
                    <a:pt x="132" y="136"/>
                    <a:pt x="132" y="136"/>
                    <a:pt x="132" y="136"/>
                  </a:cubicBezTo>
                  <a:cubicBezTo>
                    <a:pt x="121" y="151"/>
                    <a:pt x="107" y="159"/>
                    <a:pt x="89" y="159"/>
                  </a:cubicBezTo>
                  <a:cubicBezTo>
                    <a:pt x="68" y="159"/>
                    <a:pt x="52" y="144"/>
                    <a:pt x="52" y="120"/>
                  </a:cubicBezTo>
                  <a:cubicBezTo>
                    <a:pt x="52" y="83"/>
                    <a:pt x="82" y="49"/>
                    <a:pt x="129" y="49"/>
                  </a:cubicBezTo>
                  <a:cubicBezTo>
                    <a:pt x="144" y="49"/>
                    <a:pt x="160" y="53"/>
                    <a:pt x="168" y="57"/>
                  </a:cubicBezTo>
                  <a:cubicBezTo>
                    <a:pt x="159" y="113"/>
                    <a:pt x="159" y="113"/>
                    <a:pt x="159" y="113"/>
                  </a:cubicBezTo>
                  <a:cubicBezTo>
                    <a:pt x="155" y="131"/>
                    <a:pt x="158" y="139"/>
                    <a:pt x="167" y="139"/>
                  </a:cubicBezTo>
                  <a:cubicBezTo>
                    <a:pt x="181" y="140"/>
                    <a:pt x="199" y="123"/>
                    <a:pt x="199" y="88"/>
                  </a:cubicBezTo>
                  <a:cubicBezTo>
                    <a:pt x="199" y="48"/>
                    <a:pt x="171" y="18"/>
                    <a:pt x="120" y="18"/>
                  </a:cubicBezTo>
                  <a:cubicBezTo>
                    <a:pt x="69" y="18"/>
                    <a:pt x="26" y="54"/>
                    <a:pt x="26" y="112"/>
                  </a:cubicBezTo>
                  <a:cubicBezTo>
                    <a:pt x="26" y="163"/>
                    <a:pt x="60" y="191"/>
                    <a:pt x="110" y="191"/>
                  </a:cubicBezTo>
                  <a:cubicBezTo>
                    <a:pt x="126" y="191"/>
                    <a:pt x="144" y="188"/>
                    <a:pt x="158" y="182"/>
                  </a:cubicBezTo>
                  <a:lnTo>
                    <a:pt x="163" y="199"/>
                  </a:lnTo>
                  <a:close/>
                  <a:moveTo>
                    <a:pt x="134" y="74"/>
                  </a:moveTo>
                  <a:cubicBezTo>
                    <a:pt x="132" y="74"/>
                    <a:pt x="128" y="73"/>
                    <a:pt x="124" y="73"/>
                  </a:cubicBezTo>
                  <a:cubicBezTo>
                    <a:pt x="102" y="73"/>
                    <a:pt x="85" y="93"/>
                    <a:pt x="85" y="116"/>
                  </a:cubicBezTo>
                  <a:cubicBezTo>
                    <a:pt x="85" y="128"/>
                    <a:pt x="91" y="135"/>
                    <a:pt x="102" y="135"/>
                  </a:cubicBezTo>
                  <a:cubicBezTo>
                    <a:pt x="114" y="135"/>
                    <a:pt x="127" y="121"/>
                    <a:pt x="130" y="103"/>
                  </a:cubicBezTo>
                  <a:lnTo>
                    <a:pt x="134" y="7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grpSp>
      <p:grpSp>
        <p:nvGrpSpPr>
          <p:cNvPr id="65" name="Group 64"/>
          <p:cNvGrpSpPr/>
          <p:nvPr/>
        </p:nvGrpSpPr>
        <p:grpSpPr>
          <a:xfrm>
            <a:off x="15995376" y="10700086"/>
            <a:ext cx="667768" cy="667768"/>
            <a:chOff x="398463" y="1550691"/>
            <a:chExt cx="914400" cy="914400"/>
          </a:xfrm>
        </p:grpSpPr>
        <p:sp>
          <p:nvSpPr>
            <p:cNvPr id="66" name="Oval 81"/>
            <p:cNvSpPr>
              <a:spLocks noChangeArrowheads="1"/>
            </p:cNvSpPr>
            <p:nvPr/>
          </p:nvSpPr>
          <p:spPr bwMode="invGray">
            <a:xfrm>
              <a:off x="398463" y="1550691"/>
              <a:ext cx="914400" cy="914400"/>
            </a:xfrm>
            <a:prstGeom prst="ellipse">
              <a:avLst/>
            </a:prstGeom>
            <a:solidFill>
              <a:schemeClr val="bg2"/>
            </a:solidFill>
            <a:ln w="19050">
              <a:noFill/>
              <a:round/>
              <a:headEnd/>
              <a:tailEnd/>
            </a:ln>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sp>
          <p:nvSpPr>
            <p:cNvPr id="67" name="Freeform 82"/>
            <p:cNvSpPr>
              <a:spLocks/>
            </p:cNvSpPr>
            <p:nvPr/>
          </p:nvSpPr>
          <p:spPr bwMode="invGray">
            <a:xfrm>
              <a:off x="714733" y="1732915"/>
              <a:ext cx="267110" cy="571294"/>
            </a:xfrm>
            <a:custGeom>
              <a:avLst/>
              <a:gdLst>
                <a:gd name="T0" fmla="*/ 75 w 113"/>
                <a:gd name="T1" fmla="*/ 241 h 241"/>
                <a:gd name="T2" fmla="*/ 25 w 113"/>
                <a:gd name="T3" fmla="*/ 241 h 241"/>
                <a:gd name="T4" fmla="*/ 25 w 113"/>
                <a:gd name="T5" fmla="*/ 120 h 241"/>
                <a:gd name="T6" fmla="*/ 0 w 113"/>
                <a:gd name="T7" fmla="*/ 120 h 241"/>
                <a:gd name="T8" fmla="*/ 0 w 113"/>
                <a:gd name="T9" fmla="*/ 79 h 241"/>
                <a:gd name="T10" fmla="*/ 25 w 113"/>
                <a:gd name="T11" fmla="*/ 79 h 241"/>
                <a:gd name="T12" fmla="*/ 25 w 113"/>
                <a:gd name="T13" fmla="*/ 54 h 241"/>
                <a:gd name="T14" fmla="*/ 79 w 113"/>
                <a:gd name="T15" fmla="*/ 0 h 241"/>
                <a:gd name="T16" fmla="*/ 113 w 113"/>
                <a:gd name="T17" fmla="*/ 0 h 241"/>
                <a:gd name="T18" fmla="*/ 113 w 113"/>
                <a:gd name="T19" fmla="*/ 41 h 241"/>
                <a:gd name="T20" fmla="*/ 92 w 113"/>
                <a:gd name="T21" fmla="*/ 41 h 241"/>
                <a:gd name="T22" fmla="*/ 75 w 113"/>
                <a:gd name="T23" fmla="*/ 58 h 241"/>
                <a:gd name="T24" fmla="*/ 75 w 113"/>
                <a:gd name="T25" fmla="*/ 79 h 241"/>
                <a:gd name="T26" fmla="*/ 113 w 113"/>
                <a:gd name="T27" fmla="*/ 79 h 241"/>
                <a:gd name="T28" fmla="*/ 109 w 113"/>
                <a:gd name="T29" fmla="*/ 120 h 241"/>
                <a:gd name="T30" fmla="*/ 75 w 113"/>
                <a:gd name="T31" fmla="*/ 120 h 241"/>
                <a:gd name="T32" fmla="*/ 75 w 113"/>
                <a:gd name="T33" fmla="*/ 24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241">
                  <a:moveTo>
                    <a:pt x="75" y="241"/>
                  </a:moveTo>
                  <a:cubicBezTo>
                    <a:pt x="25" y="241"/>
                    <a:pt x="25" y="241"/>
                    <a:pt x="25" y="241"/>
                  </a:cubicBezTo>
                  <a:cubicBezTo>
                    <a:pt x="25" y="120"/>
                    <a:pt x="25" y="120"/>
                    <a:pt x="25" y="120"/>
                  </a:cubicBezTo>
                  <a:cubicBezTo>
                    <a:pt x="0" y="120"/>
                    <a:pt x="0" y="120"/>
                    <a:pt x="0" y="120"/>
                  </a:cubicBezTo>
                  <a:cubicBezTo>
                    <a:pt x="0" y="79"/>
                    <a:pt x="0" y="79"/>
                    <a:pt x="0" y="79"/>
                  </a:cubicBezTo>
                  <a:cubicBezTo>
                    <a:pt x="25" y="79"/>
                    <a:pt x="25" y="79"/>
                    <a:pt x="25" y="79"/>
                  </a:cubicBezTo>
                  <a:cubicBezTo>
                    <a:pt x="25" y="54"/>
                    <a:pt x="25" y="54"/>
                    <a:pt x="25" y="54"/>
                  </a:cubicBezTo>
                  <a:cubicBezTo>
                    <a:pt x="25" y="20"/>
                    <a:pt x="39" y="0"/>
                    <a:pt x="79" y="0"/>
                  </a:cubicBezTo>
                  <a:cubicBezTo>
                    <a:pt x="113" y="0"/>
                    <a:pt x="113" y="0"/>
                    <a:pt x="113" y="0"/>
                  </a:cubicBezTo>
                  <a:cubicBezTo>
                    <a:pt x="113" y="41"/>
                    <a:pt x="113" y="41"/>
                    <a:pt x="113" y="41"/>
                  </a:cubicBezTo>
                  <a:cubicBezTo>
                    <a:pt x="92" y="41"/>
                    <a:pt x="92" y="41"/>
                    <a:pt x="92" y="41"/>
                  </a:cubicBezTo>
                  <a:cubicBezTo>
                    <a:pt x="76" y="41"/>
                    <a:pt x="75" y="47"/>
                    <a:pt x="75" y="58"/>
                  </a:cubicBezTo>
                  <a:cubicBezTo>
                    <a:pt x="75" y="79"/>
                    <a:pt x="75" y="79"/>
                    <a:pt x="75" y="79"/>
                  </a:cubicBezTo>
                  <a:cubicBezTo>
                    <a:pt x="113" y="79"/>
                    <a:pt x="113" y="79"/>
                    <a:pt x="113" y="79"/>
                  </a:cubicBezTo>
                  <a:cubicBezTo>
                    <a:pt x="109" y="120"/>
                    <a:pt x="109" y="120"/>
                    <a:pt x="109" y="120"/>
                  </a:cubicBezTo>
                  <a:cubicBezTo>
                    <a:pt x="75" y="120"/>
                    <a:pt x="75" y="120"/>
                    <a:pt x="75" y="120"/>
                  </a:cubicBezTo>
                  <a:lnTo>
                    <a:pt x="75" y="24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grpSp>
      <p:grpSp>
        <p:nvGrpSpPr>
          <p:cNvPr id="68" name="Group 67"/>
          <p:cNvGrpSpPr/>
          <p:nvPr/>
        </p:nvGrpSpPr>
        <p:grpSpPr>
          <a:xfrm>
            <a:off x="16796348" y="10700086"/>
            <a:ext cx="667768" cy="667768"/>
            <a:chOff x="1889246" y="1550691"/>
            <a:chExt cx="914400" cy="914400"/>
          </a:xfrm>
        </p:grpSpPr>
        <p:sp>
          <p:nvSpPr>
            <p:cNvPr id="69" name="Oval 92"/>
            <p:cNvSpPr>
              <a:spLocks noChangeArrowheads="1"/>
            </p:cNvSpPr>
            <p:nvPr/>
          </p:nvSpPr>
          <p:spPr bwMode="invGray">
            <a:xfrm>
              <a:off x="1889246" y="1550691"/>
              <a:ext cx="914400" cy="914400"/>
            </a:xfrm>
            <a:prstGeom prst="ellipse">
              <a:avLst/>
            </a:prstGeom>
            <a:solidFill>
              <a:schemeClr val="bg2"/>
            </a:solidFill>
            <a:ln w="19050">
              <a:noFill/>
              <a:round/>
              <a:headEnd/>
              <a:tailEnd/>
            </a:ln>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grpSp>
          <p:nvGrpSpPr>
            <p:cNvPr id="70" name="Group 69"/>
            <p:cNvGrpSpPr/>
            <p:nvPr/>
          </p:nvGrpSpPr>
          <p:grpSpPr>
            <a:xfrm>
              <a:off x="2118665" y="1750614"/>
              <a:ext cx="499807" cy="476865"/>
              <a:chOff x="2118665" y="1750614"/>
              <a:chExt cx="499807" cy="476865"/>
            </a:xfrm>
          </p:grpSpPr>
          <p:sp>
            <p:nvSpPr>
              <p:cNvPr id="71" name="Freeform 93"/>
              <p:cNvSpPr>
                <a:spLocks noEditPoints="1"/>
              </p:cNvSpPr>
              <p:nvPr/>
            </p:nvSpPr>
            <p:spPr bwMode="invGray">
              <a:xfrm>
                <a:off x="2118665" y="1750614"/>
                <a:ext cx="121265" cy="476865"/>
              </a:xfrm>
              <a:custGeom>
                <a:avLst/>
                <a:gdLst>
                  <a:gd name="T0" fmla="*/ 48 w 51"/>
                  <a:gd name="T1" fmla="*/ 202 h 202"/>
                  <a:gd name="T2" fmla="*/ 48 w 51"/>
                  <a:gd name="T3" fmla="*/ 66 h 202"/>
                  <a:gd name="T4" fmla="*/ 3 w 51"/>
                  <a:gd name="T5" fmla="*/ 66 h 202"/>
                  <a:gd name="T6" fmla="*/ 3 w 51"/>
                  <a:gd name="T7" fmla="*/ 202 h 202"/>
                  <a:gd name="T8" fmla="*/ 48 w 51"/>
                  <a:gd name="T9" fmla="*/ 202 h 202"/>
                  <a:gd name="T10" fmla="*/ 25 w 51"/>
                  <a:gd name="T11" fmla="*/ 47 h 202"/>
                  <a:gd name="T12" fmla="*/ 51 w 51"/>
                  <a:gd name="T13" fmla="*/ 24 h 202"/>
                  <a:gd name="T14" fmla="*/ 26 w 51"/>
                  <a:gd name="T15" fmla="*/ 0 h 202"/>
                  <a:gd name="T16" fmla="*/ 0 w 51"/>
                  <a:gd name="T17" fmla="*/ 24 h 202"/>
                  <a:gd name="T18" fmla="*/ 25 w 51"/>
                  <a:gd name="T19" fmla="*/ 47 h 202"/>
                  <a:gd name="T20" fmla="*/ 25 w 51"/>
                  <a:gd name="T21" fmla="*/ 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202">
                    <a:moveTo>
                      <a:pt x="48" y="202"/>
                    </a:moveTo>
                    <a:cubicBezTo>
                      <a:pt x="48" y="66"/>
                      <a:pt x="48" y="66"/>
                      <a:pt x="48" y="66"/>
                    </a:cubicBezTo>
                    <a:cubicBezTo>
                      <a:pt x="3" y="66"/>
                      <a:pt x="3" y="66"/>
                      <a:pt x="3" y="66"/>
                    </a:cubicBezTo>
                    <a:cubicBezTo>
                      <a:pt x="3" y="202"/>
                      <a:pt x="3" y="202"/>
                      <a:pt x="3" y="202"/>
                    </a:cubicBezTo>
                    <a:cubicBezTo>
                      <a:pt x="48" y="202"/>
                      <a:pt x="48" y="202"/>
                      <a:pt x="48" y="202"/>
                    </a:cubicBezTo>
                    <a:close/>
                    <a:moveTo>
                      <a:pt x="25" y="47"/>
                    </a:moveTo>
                    <a:cubicBezTo>
                      <a:pt x="41" y="47"/>
                      <a:pt x="51" y="37"/>
                      <a:pt x="51" y="24"/>
                    </a:cubicBezTo>
                    <a:cubicBezTo>
                      <a:pt x="51" y="11"/>
                      <a:pt x="41" y="0"/>
                      <a:pt x="26" y="0"/>
                    </a:cubicBezTo>
                    <a:cubicBezTo>
                      <a:pt x="10" y="0"/>
                      <a:pt x="0" y="11"/>
                      <a:pt x="0" y="24"/>
                    </a:cubicBezTo>
                    <a:cubicBezTo>
                      <a:pt x="0" y="37"/>
                      <a:pt x="10" y="47"/>
                      <a:pt x="25" y="47"/>
                    </a:cubicBezTo>
                    <a:cubicBezTo>
                      <a:pt x="25" y="47"/>
                      <a:pt x="25" y="47"/>
                      <a:pt x="25" y="4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sp>
            <p:nvSpPr>
              <p:cNvPr id="72" name="Freeform 94"/>
              <p:cNvSpPr>
                <a:spLocks/>
              </p:cNvSpPr>
              <p:nvPr/>
            </p:nvSpPr>
            <p:spPr bwMode="invGray">
              <a:xfrm>
                <a:off x="2290730" y="1899737"/>
                <a:ext cx="327742" cy="327742"/>
              </a:xfrm>
              <a:custGeom>
                <a:avLst/>
                <a:gdLst>
                  <a:gd name="T0" fmla="*/ 0 w 138"/>
                  <a:gd name="T1" fmla="*/ 139 h 139"/>
                  <a:gd name="T2" fmla="*/ 45 w 138"/>
                  <a:gd name="T3" fmla="*/ 139 h 139"/>
                  <a:gd name="T4" fmla="*/ 45 w 138"/>
                  <a:gd name="T5" fmla="*/ 63 h 139"/>
                  <a:gd name="T6" fmla="*/ 47 w 138"/>
                  <a:gd name="T7" fmla="*/ 52 h 139"/>
                  <a:gd name="T8" fmla="*/ 70 w 138"/>
                  <a:gd name="T9" fmla="*/ 35 h 139"/>
                  <a:gd name="T10" fmla="*/ 93 w 138"/>
                  <a:gd name="T11" fmla="*/ 66 h 139"/>
                  <a:gd name="T12" fmla="*/ 93 w 138"/>
                  <a:gd name="T13" fmla="*/ 139 h 139"/>
                  <a:gd name="T14" fmla="*/ 138 w 138"/>
                  <a:gd name="T15" fmla="*/ 139 h 139"/>
                  <a:gd name="T16" fmla="*/ 138 w 138"/>
                  <a:gd name="T17" fmla="*/ 61 h 139"/>
                  <a:gd name="T18" fmla="*/ 86 w 138"/>
                  <a:gd name="T19" fmla="*/ 0 h 139"/>
                  <a:gd name="T20" fmla="*/ 45 w 138"/>
                  <a:gd name="T21" fmla="*/ 23 h 139"/>
                  <a:gd name="T22" fmla="*/ 45 w 138"/>
                  <a:gd name="T23" fmla="*/ 23 h 139"/>
                  <a:gd name="T24" fmla="*/ 45 w 138"/>
                  <a:gd name="T25" fmla="*/ 3 h 139"/>
                  <a:gd name="T26" fmla="*/ 0 w 138"/>
                  <a:gd name="T27" fmla="*/ 3 h 139"/>
                  <a:gd name="T28" fmla="*/ 0 w 138"/>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8" h="139">
                    <a:moveTo>
                      <a:pt x="0" y="139"/>
                    </a:moveTo>
                    <a:cubicBezTo>
                      <a:pt x="45" y="139"/>
                      <a:pt x="45" y="139"/>
                      <a:pt x="45" y="139"/>
                    </a:cubicBezTo>
                    <a:cubicBezTo>
                      <a:pt x="45" y="63"/>
                      <a:pt x="45" y="63"/>
                      <a:pt x="45" y="63"/>
                    </a:cubicBezTo>
                    <a:cubicBezTo>
                      <a:pt x="45" y="59"/>
                      <a:pt x="45" y="55"/>
                      <a:pt x="47" y="52"/>
                    </a:cubicBezTo>
                    <a:cubicBezTo>
                      <a:pt x="50" y="44"/>
                      <a:pt x="57" y="35"/>
                      <a:pt x="70" y="35"/>
                    </a:cubicBezTo>
                    <a:cubicBezTo>
                      <a:pt x="86" y="35"/>
                      <a:pt x="93" y="48"/>
                      <a:pt x="93" y="66"/>
                    </a:cubicBezTo>
                    <a:cubicBezTo>
                      <a:pt x="93" y="139"/>
                      <a:pt x="93" y="139"/>
                      <a:pt x="93" y="139"/>
                    </a:cubicBezTo>
                    <a:cubicBezTo>
                      <a:pt x="138" y="139"/>
                      <a:pt x="138" y="139"/>
                      <a:pt x="138" y="139"/>
                    </a:cubicBezTo>
                    <a:cubicBezTo>
                      <a:pt x="138" y="61"/>
                      <a:pt x="138" y="61"/>
                      <a:pt x="138" y="61"/>
                    </a:cubicBezTo>
                    <a:cubicBezTo>
                      <a:pt x="138" y="19"/>
                      <a:pt x="116" y="0"/>
                      <a:pt x="86" y="0"/>
                    </a:cubicBezTo>
                    <a:cubicBezTo>
                      <a:pt x="61" y="0"/>
                      <a:pt x="51" y="13"/>
                      <a:pt x="45" y="23"/>
                    </a:cubicBezTo>
                    <a:cubicBezTo>
                      <a:pt x="45" y="23"/>
                      <a:pt x="45" y="23"/>
                      <a:pt x="45" y="23"/>
                    </a:cubicBezTo>
                    <a:cubicBezTo>
                      <a:pt x="45" y="3"/>
                      <a:pt x="45" y="3"/>
                      <a:pt x="45" y="3"/>
                    </a:cubicBezTo>
                    <a:cubicBezTo>
                      <a:pt x="0" y="3"/>
                      <a:pt x="0" y="3"/>
                      <a:pt x="0" y="3"/>
                    </a:cubicBezTo>
                    <a:cubicBezTo>
                      <a:pt x="1" y="16"/>
                      <a:pt x="0" y="139"/>
                      <a:pt x="0" y="13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243840" tIns="121920" rIns="243840" bIns="121920" numCol="1" anchor="t" anchorCtr="0" compatLnSpc="1">
                <a:prstTxWarp prst="textNoShape">
                  <a:avLst/>
                </a:prstTxWarp>
              </a:bodyPr>
              <a:lstStyle/>
              <a:p>
                <a:pPr defTabSz="2438340"/>
                <a:endParaRPr lang="en-US" sz="6400">
                  <a:solidFill>
                    <a:srgbClr val="57565A"/>
                  </a:solidFill>
                  <a:latin typeface="Open Sans Light"/>
                </a:endParaRPr>
              </a:p>
            </p:txBody>
          </p:sp>
        </p:grpSp>
      </p:grpSp>
      <p:sp>
        <p:nvSpPr>
          <p:cNvPr id="73" name="Rectangle 72">
            <a:hlinkClick r:id="rId3"/>
          </p:cNvPr>
          <p:cNvSpPr/>
          <p:nvPr/>
        </p:nvSpPr>
        <p:spPr>
          <a:xfrm>
            <a:off x="15951096" y="10652720"/>
            <a:ext cx="756328" cy="762496"/>
          </a:xfrm>
          <a:prstGeom prst="rect">
            <a:avLst/>
          </a:prstGeom>
          <a:solidFill>
            <a:schemeClr val="bg1">
              <a:alpha val="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6400">
              <a:solidFill>
                <a:prstClr val="white"/>
              </a:solidFill>
              <a:latin typeface="Open Sans Light"/>
            </a:endParaRPr>
          </a:p>
        </p:txBody>
      </p:sp>
      <p:sp>
        <p:nvSpPr>
          <p:cNvPr id="74" name="Rectangle 73">
            <a:hlinkClick r:id="rId4"/>
          </p:cNvPr>
          <p:cNvSpPr/>
          <p:nvPr/>
        </p:nvSpPr>
        <p:spPr>
          <a:xfrm>
            <a:off x="16752068" y="10652720"/>
            <a:ext cx="756328" cy="762496"/>
          </a:xfrm>
          <a:prstGeom prst="rect">
            <a:avLst/>
          </a:prstGeom>
          <a:solidFill>
            <a:schemeClr val="bg1">
              <a:alpha val="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6400">
              <a:solidFill>
                <a:prstClr val="white"/>
              </a:solidFill>
              <a:latin typeface="Open Sans Light"/>
            </a:endParaRPr>
          </a:p>
        </p:txBody>
      </p:sp>
      <p:sp>
        <p:nvSpPr>
          <p:cNvPr id="75" name="Rectangle 74">
            <a:hlinkClick r:id="rId5"/>
          </p:cNvPr>
          <p:cNvSpPr/>
          <p:nvPr/>
        </p:nvSpPr>
        <p:spPr>
          <a:xfrm>
            <a:off x="17553040" y="10652720"/>
            <a:ext cx="756328" cy="762496"/>
          </a:xfrm>
          <a:prstGeom prst="rect">
            <a:avLst/>
          </a:prstGeom>
          <a:solidFill>
            <a:schemeClr val="bg1">
              <a:alpha val="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6400">
              <a:solidFill>
                <a:prstClr val="white"/>
              </a:solidFill>
              <a:latin typeface="Open Sans Light"/>
            </a:endParaRPr>
          </a:p>
        </p:txBody>
      </p:sp>
      <p:sp>
        <p:nvSpPr>
          <p:cNvPr id="76" name="Rectangle 75">
            <a:hlinkClick r:id="rId6"/>
          </p:cNvPr>
          <p:cNvSpPr/>
          <p:nvPr/>
        </p:nvSpPr>
        <p:spPr>
          <a:xfrm>
            <a:off x="18354012" y="10652720"/>
            <a:ext cx="756328" cy="762496"/>
          </a:xfrm>
          <a:prstGeom prst="rect">
            <a:avLst/>
          </a:prstGeom>
          <a:solidFill>
            <a:schemeClr val="bg1">
              <a:alpha val="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6400">
              <a:solidFill>
                <a:prstClr val="white"/>
              </a:solidFill>
              <a:latin typeface="Open Sans Light"/>
            </a:endParaRPr>
          </a:p>
        </p:txBody>
      </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
        <p:nvSpPr>
          <p:cNvPr id="4" name="Picture Placeholder 3"/>
          <p:cNvSpPr>
            <a:spLocks noGrp="1"/>
          </p:cNvSpPr>
          <p:nvPr>
            <p:ph type="pic" sz="quarter" idx="12"/>
          </p:nvPr>
        </p:nvSpPr>
        <p:spPr/>
      </p:sp>
    </p:spTree>
    <p:custDataLst>
      <p:tags r:id="rId1"/>
    </p:custDataLst>
    <p:extLst>
      <p:ext uri="{BB962C8B-B14F-4D97-AF65-F5344CB8AC3E}">
        <p14:creationId xmlns:p14="http://schemas.microsoft.com/office/powerpoint/2010/main" val="75806015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28"/>
          <p:cNvSpPr>
            <a:spLocks noGrp="1"/>
          </p:cNvSpPr>
          <p:nvPr>
            <p:ph type="title"/>
          </p:nvPr>
        </p:nvSpPr>
        <p:spPr>
          <a:xfrm>
            <a:off x="1549400" y="559923"/>
            <a:ext cx="21463000" cy="1635122"/>
          </a:xfrm>
        </p:spPr>
        <p:txBody>
          <a:bodyPr/>
          <a:lstStyle/>
          <a:p>
            <a:pPr algn="ctr"/>
            <a:r>
              <a:rPr lang="en-US" dirty="0"/>
              <a:t>Lots of placeholder master slides</a:t>
            </a:r>
          </a:p>
        </p:txBody>
      </p:sp>
      <p:sp>
        <p:nvSpPr>
          <p:cNvPr id="12" name="Content Placeholder 11"/>
          <p:cNvSpPr>
            <a:spLocks noGrp="1"/>
          </p:cNvSpPr>
          <p:nvPr>
            <p:ph sz="quarter" idx="18"/>
          </p:nvPr>
        </p:nvSpPr>
        <p:spPr>
          <a:xfrm>
            <a:off x="1828800" y="6413807"/>
            <a:ext cx="10168128" cy="4330393"/>
          </a:xfrm>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 </a:t>
            </a:r>
          </a:p>
          <a:p>
            <a:pPr lvl="1"/>
            <a:r>
              <a:rPr lang="en-US" dirty="0" err="1"/>
              <a:t>Aenean</a:t>
            </a:r>
            <a:r>
              <a:rPr lang="en-US" dirty="0"/>
              <a:t> </a:t>
            </a:r>
            <a:r>
              <a:rPr lang="en-US" dirty="0" err="1"/>
              <a:t>volutpat</a:t>
            </a:r>
            <a:r>
              <a:rPr lang="en-US" dirty="0"/>
              <a:t>, </a:t>
            </a:r>
            <a:r>
              <a:rPr lang="en-US" dirty="0" err="1"/>
              <a:t>enim</a:t>
            </a:r>
            <a:r>
              <a:rPr lang="en-US" dirty="0"/>
              <a:t> </a:t>
            </a:r>
            <a:r>
              <a:rPr lang="en-US" dirty="0" err="1"/>
              <a:t>feugiat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p:txBody>
      </p:sp>
      <p:sp>
        <p:nvSpPr>
          <p:cNvPr id="30" name="Content Placeholder 29"/>
          <p:cNvSpPr>
            <a:spLocks noGrp="1"/>
          </p:cNvSpPr>
          <p:nvPr>
            <p:ph sz="quarter" idx="19"/>
          </p:nvPr>
        </p:nvSpPr>
        <p:spPr>
          <a:xfrm>
            <a:off x="12387072" y="6413807"/>
            <a:ext cx="10168128" cy="3923993"/>
          </a:xfrm>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 </a:t>
            </a:r>
          </a:p>
          <a:p>
            <a:pPr lvl="1"/>
            <a:r>
              <a:rPr lang="en-US" dirty="0" err="1"/>
              <a:t>Aenean</a:t>
            </a:r>
            <a:r>
              <a:rPr lang="en-US" dirty="0"/>
              <a:t> </a:t>
            </a:r>
            <a:r>
              <a:rPr lang="en-US" dirty="0" err="1"/>
              <a:t>volutpat</a:t>
            </a:r>
            <a:r>
              <a:rPr lang="en-US" dirty="0"/>
              <a:t>, </a:t>
            </a:r>
            <a:r>
              <a:rPr lang="en-US" dirty="0" err="1"/>
              <a:t>enim</a:t>
            </a:r>
            <a:r>
              <a:rPr lang="en-US" dirty="0"/>
              <a:t> </a:t>
            </a:r>
            <a:r>
              <a:rPr lang="en-US" dirty="0" err="1"/>
              <a:t>feugiat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endParaRPr lang="en-US" dirty="0"/>
          </a:p>
          <a:p>
            <a:endParaRPr lang="en-US" dirty="0"/>
          </a:p>
        </p:txBody>
      </p:sp>
      <p:sp>
        <p:nvSpPr>
          <p:cNvPr id="32" name="Content Placeholder 31"/>
          <p:cNvSpPr>
            <a:spLocks noGrp="1"/>
          </p:cNvSpPr>
          <p:nvPr>
            <p:ph type="body" sz="quarter" idx="20"/>
          </p:nvPr>
        </p:nvSpPr>
        <p:spPr/>
        <p:txBody>
          <a:bodyPr>
            <a:normAutofit/>
          </a:bodyPr>
          <a:lstStyle/>
          <a:p>
            <a:r>
              <a:rPr lang="en-US" dirty="0"/>
              <a:t>Subtitle goes here</a:t>
            </a:r>
          </a:p>
        </p:txBody>
      </p:sp>
      <p:grpSp>
        <p:nvGrpSpPr>
          <p:cNvPr id="14" name="Group 13"/>
          <p:cNvGrpSpPr/>
          <p:nvPr/>
        </p:nvGrpSpPr>
        <p:grpSpPr>
          <a:xfrm>
            <a:off x="1828800" y="11491906"/>
            <a:ext cx="4669052" cy="1171096"/>
            <a:chOff x="2524077" y="5155401"/>
            <a:chExt cx="2334526" cy="585548"/>
          </a:xfrm>
        </p:grpSpPr>
        <p:sp>
          <p:nvSpPr>
            <p:cNvPr id="15" name="Oval 14"/>
            <p:cNvSpPr/>
            <p:nvPr/>
          </p:nvSpPr>
          <p:spPr>
            <a:xfrm>
              <a:off x="2524077" y="5155401"/>
              <a:ext cx="576004" cy="58554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6400">
                <a:solidFill>
                  <a:prstClr val="white"/>
                </a:solidFill>
                <a:latin typeface="Open Sans Light"/>
              </a:endParaRPr>
            </a:p>
          </p:txBody>
        </p:sp>
        <p:sp>
          <p:nvSpPr>
            <p:cNvPr id="16" name="Rectangle 15"/>
            <p:cNvSpPr/>
            <p:nvPr/>
          </p:nvSpPr>
          <p:spPr>
            <a:xfrm>
              <a:off x="3230992" y="5215804"/>
              <a:ext cx="1627611" cy="412998"/>
            </a:xfrm>
            <a:prstGeom prst="rect">
              <a:avLst/>
            </a:prstGeom>
          </p:spPr>
          <p:txBody>
            <a:bodyPr wrap="square" lIns="0" rIns="0">
              <a:spAutoFit/>
            </a:bodyPr>
            <a:lstStyle/>
            <a:p>
              <a:pPr defTabSz="2438340">
                <a:lnSpc>
                  <a:spcPct val="85000"/>
                </a:lnSpc>
              </a:pPr>
              <a:r>
                <a:rPr lang="en-US" sz="2800" dirty="0" err="1">
                  <a:solidFill>
                    <a:srgbClr val="373737"/>
                  </a:solidFill>
                  <a:latin typeface="Open Sans Light"/>
                </a:rPr>
                <a:t>Lorem</a:t>
              </a:r>
              <a:r>
                <a:rPr lang="en-US" sz="2800" dirty="0">
                  <a:solidFill>
                    <a:srgbClr val="373737"/>
                  </a:solidFill>
                  <a:latin typeface="Open Sans Light"/>
                </a:rPr>
                <a:t> ipsum dolor sit amet</a:t>
              </a:r>
            </a:p>
          </p:txBody>
        </p:sp>
        <p:pic>
          <p:nvPicPr>
            <p:cNvPr id="17" name="Picture 16"/>
            <p:cNvPicPr>
              <a:picLocks noChangeAspect="1"/>
            </p:cNvPicPr>
            <p:nvPr/>
          </p:nvPicPr>
          <p:blipFill>
            <a:blip r:embed="rId3"/>
            <a:stretch>
              <a:fillRect/>
            </a:stretch>
          </p:blipFill>
          <p:spPr>
            <a:xfrm>
              <a:off x="2580562" y="5343302"/>
              <a:ext cx="463036" cy="209746"/>
            </a:xfrm>
            <a:prstGeom prst="rect">
              <a:avLst/>
            </a:prstGeom>
            <a:ln>
              <a:noFill/>
            </a:ln>
          </p:spPr>
        </p:pic>
      </p:grpSp>
      <p:grpSp>
        <p:nvGrpSpPr>
          <p:cNvPr id="18" name="Group 17"/>
          <p:cNvGrpSpPr/>
          <p:nvPr/>
        </p:nvGrpSpPr>
        <p:grpSpPr>
          <a:xfrm>
            <a:off x="7172576" y="11491905"/>
            <a:ext cx="4669052" cy="1171096"/>
            <a:chOff x="2524077" y="5814144"/>
            <a:chExt cx="2334526" cy="585548"/>
          </a:xfrm>
        </p:grpSpPr>
        <p:sp>
          <p:nvSpPr>
            <p:cNvPr id="19" name="Oval 18"/>
            <p:cNvSpPr/>
            <p:nvPr/>
          </p:nvSpPr>
          <p:spPr>
            <a:xfrm>
              <a:off x="2524077" y="5814144"/>
              <a:ext cx="576004" cy="58554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6400">
                <a:solidFill>
                  <a:prstClr val="white"/>
                </a:solidFill>
                <a:latin typeface="Open Sans Light"/>
              </a:endParaRPr>
            </a:p>
          </p:txBody>
        </p:sp>
        <p:sp>
          <p:nvSpPr>
            <p:cNvPr id="20" name="Rectangle 19"/>
            <p:cNvSpPr/>
            <p:nvPr/>
          </p:nvSpPr>
          <p:spPr>
            <a:xfrm>
              <a:off x="3230992" y="5909148"/>
              <a:ext cx="1627611" cy="430599"/>
            </a:xfrm>
            <a:prstGeom prst="rect">
              <a:avLst/>
            </a:prstGeom>
          </p:spPr>
          <p:txBody>
            <a:bodyPr wrap="square" lIns="0" rIns="0">
              <a:spAutoFit/>
            </a:bodyPr>
            <a:lstStyle/>
            <a:p>
              <a:pPr defTabSz="2438340">
                <a:lnSpc>
                  <a:spcPct val="85000"/>
                </a:lnSpc>
              </a:pPr>
              <a:r>
                <a:rPr lang="en-US" sz="2934" dirty="0" err="1">
                  <a:solidFill>
                    <a:srgbClr val="373737"/>
                  </a:solidFill>
                  <a:latin typeface="Open Sans Light"/>
                </a:rPr>
                <a:t>Lorem</a:t>
              </a:r>
              <a:r>
                <a:rPr lang="en-US" sz="2934" dirty="0">
                  <a:solidFill>
                    <a:srgbClr val="373737"/>
                  </a:solidFill>
                  <a:latin typeface="Open Sans Light"/>
                </a:rPr>
                <a:t> ipsum dolor sit amet</a:t>
              </a:r>
            </a:p>
          </p:txBody>
        </p:sp>
        <p:pic>
          <p:nvPicPr>
            <p:cNvPr id="21" name="Picture 20"/>
            <p:cNvPicPr>
              <a:picLocks noChangeAspect="1"/>
            </p:cNvPicPr>
            <p:nvPr/>
          </p:nvPicPr>
          <p:blipFill>
            <a:blip r:embed="rId4"/>
            <a:stretch>
              <a:fillRect/>
            </a:stretch>
          </p:blipFill>
          <p:spPr>
            <a:xfrm>
              <a:off x="2667322" y="5920145"/>
              <a:ext cx="289513" cy="373548"/>
            </a:xfrm>
            <a:prstGeom prst="rect">
              <a:avLst/>
            </a:prstGeom>
            <a:ln>
              <a:noFill/>
            </a:ln>
          </p:spPr>
        </p:pic>
      </p:grpSp>
      <p:grpSp>
        <p:nvGrpSpPr>
          <p:cNvPr id="22" name="Group 21"/>
          <p:cNvGrpSpPr/>
          <p:nvPr/>
        </p:nvGrpSpPr>
        <p:grpSpPr>
          <a:xfrm>
            <a:off x="12516352" y="11491905"/>
            <a:ext cx="4669052" cy="1171096"/>
            <a:chOff x="2524077" y="6472886"/>
            <a:chExt cx="2334526" cy="585548"/>
          </a:xfrm>
        </p:grpSpPr>
        <p:sp>
          <p:nvSpPr>
            <p:cNvPr id="23" name="Oval 22"/>
            <p:cNvSpPr/>
            <p:nvPr/>
          </p:nvSpPr>
          <p:spPr>
            <a:xfrm>
              <a:off x="2524077" y="6472886"/>
              <a:ext cx="576004" cy="585548"/>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6400">
                <a:solidFill>
                  <a:prstClr val="white"/>
                </a:solidFill>
                <a:latin typeface="Open Sans Light"/>
              </a:endParaRPr>
            </a:p>
          </p:txBody>
        </p:sp>
        <p:sp>
          <p:nvSpPr>
            <p:cNvPr id="24" name="Rectangle 23"/>
            <p:cNvSpPr/>
            <p:nvPr/>
          </p:nvSpPr>
          <p:spPr>
            <a:xfrm>
              <a:off x="3230992" y="6594174"/>
              <a:ext cx="1627611" cy="430599"/>
            </a:xfrm>
            <a:prstGeom prst="rect">
              <a:avLst/>
            </a:prstGeom>
          </p:spPr>
          <p:txBody>
            <a:bodyPr wrap="square" lIns="0" rIns="0">
              <a:spAutoFit/>
            </a:bodyPr>
            <a:lstStyle/>
            <a:p>
              <a:pPr defTabSz="2438340">
                <a:lnSpc>
                  <a:spcPct val="85000"/>
                </a:lnSpc>
              </a:pPr>
              <a:r>
                <a:rPr lang="en-US" sz="2934" dirty="0" err="1">
                  <a:solidFill>
                    <a:srgbClr val="373737"/>
                  </a:solidFill>
                  <a:latin typeface="Open Sans Light"/>
                </a:rPr>
                <a:t>Lorem</a:t>
              </a:r>
              <a:r>
                <a:rPr lang="en-US" sz="2934" dirty="0">
                  <a:solidFill>
                    <a:srgbClr val="373737"/>
                  </a:solidFill>
                  <a:latin typeface="Open Sans Light"/>
                </a:rPr>
                <a:t> ipsum dolor sit amet</a:t>
              </a:r>
            </a:p>
          </p:txBody>
        </p:sp>
        <p:pic>
          <p:nvPicPr>
            <p:cNvPr id="25" name="Picture 24"/>
            <p:cNvPicPr>
              <a:picLocks noChangeAspect="1"/>
            </p:cNvPicPr>
            <p:nvPr/>
          </p:nvPicPr>
          <p:blipFill>
            <a:blip r:embed="rId5"/>
            <a:stretch>
              <a:fillRect/>
            </a:stretch>
          </p:blipFill>
          <p:spPr>
            <a:xfrm>
              <a:off x="2625984" y="6622025"/>
              <a:ext cx="372189" cy="287270"/>
            </a:xfrm>
            <a:prstGeom prst="rect">
              <a:avLst/>
            </a:prstGeom>
            <a:ln>
              <a:noFill/>
            </a:ln>
          </p:spPr>
        </p:pic>
      </p:grpSp>
      <p:grpSp>
        <p:nvGrpSpPr>
          <p:cNvPr id="26" name="Group 25"/>
          <p:cNvGrpSpPr/>
          <p:nvPr/>
        </p:nvGrpSpPr>
        <p:grpSpPr>
          <a:xfrm>
            <a:off x="17860130" y="11491905"/>
            <a:ext cx="4669052" cy="1190642"/>
            <a:chOff x="2524077" y="7131629"/>
            <a:chExt cx="2334526" cy="595321"/>
          </a:xfrm>
        </p:grpSpPr>
        <p:sp>
          <p:nvSpPr>
            <p:cNvPr id="27" name="Oval 26"/>
            <p:cNvSpPr/>
            <p:nvPr/>
          </p:nvSpPr>
          <p:spPr>
            <a:xfrm>
              <a:off x="2524077" y="7131629"/>
              <a:ext cx="576004" cy="585548"/>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6400">
                <a:solidFill>
                  <a:prstClr val="white"/>
                </a:solidFill>
                <a:latin typeface="Open Sans Light"/>
              </a:endParaRPr>
            </a:p>
          </p:txBody>
        </p:sp>
        <p:sp>
          <p:nvSpPr>
            <p:cNvPr id="28" name="Rectangle 27"/>
            <p:cNvSpPr/>
            <p:nvPr/>
          </p:nvSpPr>
          <p:spPr>
            <a:xfrm>
              <a:off x="3230992" y="7296351"/>
              <a:ext cx="1627611" cy="430599"/>
            </a:xfrm>
            <a:prstGeom prst="rect">
              <a:avLst/>
            </a:prstGeom>
          </p:spPr>
          <p:txBody>
            <a:bodyPr wrap="square" lIns="0" rIns="0">
              <a:spAutoFit/>
            </a:bodyPr>
            <a:lstStyle/>
            <a:p>
              <a:pPr defTabSz="2438340">
                <a:lnSpc>
                  <a:spcPct val="85000"/>
                </a:lnSpc>
              </a:pPr>
              <a:r>
                <a:rPr lang="en-US" sz="2934" dirty="0" err="1">
                  <a:solidFill>
                    <a:srgbClr val="373737"/>
                  </a:solidFill>
                  <a:latin typeface="Open Sans Light"/>
                </a:rPr>
                <a:t>Lorem</a:t>
              </a:r>
              <a:r>
                <a:rPr lang="en-US" sz="2934" dirty="0">
                  <a:solidFill>
                    <a:srgbClr val="373737"/>
                  </a:solidFill>
                  <a:latin typeface="Open Sans Light"/>
                </a:rPr>
                <a:t> ipsum dolor sit amet</a:t>
              </a:r>
            </a:p>
          </p:txBody>
        </p:sp>
        <p:pic>
          <p:nvPicPr>
            <p:cNvPr id="33" name="Picture 32"/>
            <p:cNvPicPr>
              <a:picLocks noChangeAspect="1"/>
            </p:cNvPicPr>
            <p:nvPr/>
          </p:nvPicPr>
          <p:blipFill>
            <a:blip r:embed="rId6"/>
            <a:stretch>
              <a:fillRect/>
            </a:stretch>
          </p:blipFill>
          <p:spPr>
            <a:xfrm>
              <a:off x="2629372" y="7293297"/>
              <a:ext cx="365416" cy="262215"/>
            </a:xfrm>
            <a:prstGeom prst="rect">
              <a:avLst/>
            </a:prstGeom>
            <a:ln>
              <a:noFill/>
            </a:ln>
          </p:spPr>
        </p:pic>
      </p:gr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Tree>
    <p:custDataLst>
      <p:tags r:id="rId1"/>
    </p:custDataLst>
    <p:extLst>
      <p:ext uri="{BB962C8B-B14F-4D97-AF65-F5344CB8AC3E}">
        <p14:creationId xmlns:p14="http://schemas.microsoft.com/office/powerpoint/2010/main" val="93874002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pPr algn="ctr"/>
            <a:r>
              <a:rPr lang="en-US" dirty="0"/>
              <a:t>Lots of placeholder master slides</a:t>
            </a:r>
          </a:p>
        </p:txBody>
      </p:sp>
      <p:sp>
        <p:nvSpPr>
          <p:cNvPr id="5" name="Content Placeholder 4"/>
          <p:cNvSpPr>
            <a:spLocks noGrp="1"/>
          </p:cNvSpPr>
          <p:nvPr>
            <p:ph sz="quarter" idx="18"/>
          </p:nvPr>
        </p:nvSpPr>
        <p:spPr>
          <a:xfrm>
            <a:off x="1826768" y="9815015"/>
            <a:ext cx="4882896" cy="2653210"/>
          </a:xfrm>
        </p:spPr>
        <p:txBody>
          <a:bodyPr>
            <a:normAutofit lnSpcReduction="10000"/>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a:t>
            </a:r>
          </a:p>
        </p:txBody>
      </p:sp>
      <p:sp>
        <p:nvSpPr>
          <p:cNvPr id="6" name="Content Placeholder 5"/>
          <p:cNvSpPr>
            <a:spLocks noGrp="1"/>
          </p:cNvSpPr>
          <p:nvPr>
            <p:ph sz="quarter" idx="19"/>
          </p:nvPr>
        </p:nvSpPr>
        <p:spPr>
          <a:xfrm>
            <a:off x="7107936" y="9815015"/>
            <a:ext cx="4882896" cy="2653210"/>
          </a:xfrm>
        </p:spPr>
        <p:txBody>
          <a:bodyPr>
            <a:normAutofit lnSpcReduction="10000"/>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a:t>
            </a:r>
          </a:p>
        </p:txBody>
      </p:sp>
      <p:sp>
        <p:nvSpPr>
          <p:cNvPr id="13" name="Content Placeholder 12"/>
          <p:cNvSpPr>
            <a:spLocks noGrp="1"/>
          </p:cNvSpPr>
          <p:nvPr>
            <p:ph sz="quarter" idx="20"/>
          </p:nvPr>
        </p:nvSpPr>
        <p:spPr>
          <a:xfrm>
            <a:off x="12389104" y="9815015"/>
            <a:ext cx="4882896" cy="2653210"/>
          </a:xfrm>
        </p:spPr>
        <p:txBody>
          <a:bodyPr>
            <a:normAutofit lnSpcReduction="10000"/>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a:t>
            </a:r>
          </a:p>
        </p:txBody>
      </p:sp>
      <p:sp>
        <p:nvSpPr>
          <p:cNvPr id="14" name="Content Placeholder 13"/>
          <p:cNvSpPr>
            <a:spLocks noGrp="1"/>
          </p:cNvSpPr>
          <p:nvPr>
            <p:ph sz="quarter" idx="21"/>
          </p:nvPr>
        </p:nvSpPr>
        <p:spPr>
          <a:xfrm>
            <a:off x="17670272" y="9815015"/>
            <a:ext cx="4882896" cy="2653210"/>
          </a:xfrm>
        </p:spPr>
        <p:txBody>
          <a:bodyPr>
            <a:normAutofit lnSpcReduction="10000"/>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a:t>
            </a:r>
          </a:p>
        </p:txBody>
      </p:sp>
      <p:sp>
        <p:nvSpPr>
          <p:cNvPr id="27" name="Text Placeholder 26"/>
          <p:cNvSpPr>
            <a:spLocks noGrp="1"/>
          </p:cNvSpPr>
          <p:nvPr>
            <p:ph type="body" sz="quarter" idx="26"/>
          </p:nvPr>
        </p:nvSpPr>
        <p:spPr/>
        <p:txBody>
          <a:bodyPr/>
          <a:lstStyle/>
          <a:p>
            <a:r>
              <a:rPr lang="en-US" dirty="0"/>
              <a:t>Put your awesome subtitle here</a:t>
            </a:r>
          </a:p>
        </p:txBody>
      </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
        <p:nvSpPr>
          <p:cNvPr id="4" name="Picture Placeholder 3"/>
          <p:cNvSpPr>
            <a:spLocks noGrp="1"/>
          </p:cNvSpPr>
          <p:nvPr>
            <p:ph type="pic" sz="quarter" idx="12"/>
          </p:nvPr>
        </p:nvSpPr>
        <p:spPr/>
      </p:sp>
      <p:sp>
        <p:nvSpPr>
          <p:cNvPr id="7" name="Picture Placeholder 6"/>
          <p:cNvSpPr>
            <a:spLocks noGrp="1"/>
          </p:cNvSpPr>
          <p:nvPr>
            <p:ph type="pic" sz="quarter" idx="13"/>
          </p:nvPr>
        </p:nvSpPr>
        <p:spPr/>
      </p:sp>
      <p:sp>
        <p:nvSpPr>
          <p:cNvPr id="9" name="Picture Placeholder 8"/>
          <p:cNvSpPr>
            <a:spLocks noGrp="1"/>
          </p:cNvSpPr>
          <p:nvPr>
            <p:ph type="pic" sz="quarter" idx="22"/>
          </p:nvPr>
        </p:nvSpPr>
        <p:spPr/>
      </p:sp>
      <p:sp>
        <p:nvSpPr>
          <p:cNvPr id="10" name="Picture Placeholder 9"/>
          <p:cNvSpPr>
            <a:spLocks noGrp="1"/>
          </p:cNvSpPr>
          <p:nvPr>
            <p:ph type="pic" sz="quarter" idx="23"/>
          </p:nvPr>
        </p:nvSpPr>
        <p:spPr/>
      </p:sp>
      <p:sp>
        <p:nvSpPr>
          <p:cNvPr id="11" name="Picture Placeholder 10"/>
          <p:cNvSpPr>
            <a:spLocks noGrp="1"/>
          </p:cNvSpPr>
          <p:nvPr>
            <p:ph type="pic" sz="quarter" idx="24"/>
          </p:nvPr>
        </p:nvSpPr>
        <p:spPr/>
      </p:sp>
      <p:sp>
        <p:nvSpPr>
          <p:cNvPr id="12" name="Picture Placeholder 11"/>
          <p:cNvSpPr>
            <a:spLocks noGrp="1"/>
          </p:cNvSpPr>
          <p:nvPr>
            <p:ph type="pic" sz="quarter" idx="25"/>
          </p:nvPr>
        </p:nvSpPr>
        <p:spPr/>
      </p:sp>
    </p:spTree>
    <p:custDataLst>
      <p:tags r:id="rId1"/>
    </p:custDataLst>
    <p:extLst>
      <p:ext uri="{BB962C8B-B14F-4D97-AF65-F5344CB8AC3E}">
        <p14:creationId xmlns:p14="http://schemas.microsoft.com/office/powerpoint/2010/main" val="55382832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pPr algn="ctr"/>
            <a:r>
              <a:rPr lang="en-US" dirty="0"/>
              <a:t>Lots of placeholder master slides</a:t>
            </a:r>
          </a:p>
        </p:txBody>
      </p:sp>
      <p:sp>
        <p:nvSpPr>
          <p:cNvPr id="11" name="Picture Placeholder 10">
            <a:extLst>
              <a:ext uri="{FF2B5EF4-FFF2-40B4-BE49-F238E27FC236}">
                <a16:creationId xmlns:a16="http://schemas.microsoft.com/office/drawing/2014/main" id="{5C6E3EE6-37C0-4EBF-9978-BFC09BFAB2C1}"/>
              </a:ext>
            </a:extLst>
          </p:cNvPr>
          <p:cNvSpPr>
            <a:spLocks noGrp="1"/>
          </p:cNvSpPr>
          <p:nvPr>
            <p:ph type="pic" sz="quarter" idx="10"/>
          </p:nvPr>
        </p:nvSpPr>
        <p:spPr/>
      </p:sp>
      <p:sp>
        <p:nvSpPr>
          <p:cNvPr id="12" name="Picture Placeholder 11">
            <a:extLst>
              <a:ext uri="{FF2B5EF4-FFF2-40B4-BE49-F238E27FC236}">
                <a16:creationId xmlns:a16="http://schemas.microsoft.com/office/drawing/2014/main" id="{19960993-4930-4538-BDA2-57DF5474D5FC}"/>
              </a:ext>
            </a:extLst>
          </p:cNvPr>
          <p:cNvSpPr>
            <a:spLocks noGrp="1"/>
          </p:cNvSpPr>
          <p:nvPr>
            <p:ph type="pic" sz="quarter" idx="11"/>
          </p:nvPr>
        </p:nvSpPr>
        <p:spPr/>
      </p:sp>
      <p:sp>
        <p:nvSpPr>
          <p:cNvPr id="13" name="Picture Placeholder 12">
            <a:extLst>
              <a:ext uri="{FF2B5EF4-FFF2-40B4-BE49-F238E27FC236}">
                <a16:creationId xmlns:a16="http://schemas.microsoft.com/office/drawing/2014/main" id="{B37CF8DB-E956-40C6-BD53-94B932CFBF16}"/>
              </a:ext>
            </a:extLst>
          </p:cNvPr>
          <p:cNvSpPr>
            <a:spLocks noGrp="1"/>
          </p:cNvSpPr>
          <p:nvPr>
            <p:ph type="pic" sz="quarter" idx="12"/>
          </p:nvPr>
        </p:nvSpPr>
        <p:spPr/>
      </p:sp>
      <p:sp>
        <p:nvSpPr>
          <p:cNvPr id="14" name="Picture Placeholder 13">
            <a:extLst>
              <a:ext uri="{FF2B5EF4-FFF2-40B4-BE49-F238E27FC236}">
                <a16:creationId xmlns:a16="http://schemas.microsoft.com/office/drawing/2014/main" id="{D6B5952B-D13D-4952-981C-4C5446DD7685}"/>
              </a:ext>
            </a:extLst>
          </p:cNvPr>
          <p:cNvSpPr>
            <a:spLocks noGrp="1"/>
          </p:cNvSpPr>
          <p:nvPr>
            <p:ph type="pic" sz="quarter" idx="13"/>
          </p:nvPr>
        </p:nvSpPr>
        <p:spPr/>
      </p:sp>
      <p:sp>
        <p:nvSpPr>
          <p:cNvPr id="15" name="Content Placeholder 14">
            <a:extLst>
              <a:ext uri="{FF2B5EF4-FFF2-40B4-BE49-F238E27FC236}">
                <a16:creationId xmlns:a16="http://schemas.microsoft.com/office/drawing/2014/main" id="{29E525B9-94E0-46E1-92BC-14C4A7BFFA6C}"/>
              </a:ext>
            </a:extLst>
          </p:cNvPr>
          <p:cNvSpPr>
            <a:spLocks noGrp="1"/>
          </p:cNvSpPr>
          <p:nvPr>
            <p:ph sz="quarter" idx="18"/>
          </p:nvPr>
        </p:nvSpPr>
        <p:spPr>
          <a:solidFill>
            <a:schemeClr val="bg1">
              <a:lumMod val="85000"/>
            </a:schemeClr>
          </a:solidFill>
        </p:spPr>
        <p:txBody>
          <a:bodyPr/>
          <a:lstStyle/>
          <a:p>
            <a:endParaRPr lang="en-US" dirty="0"/>
          </a:p>
        </p:txBody>
      </p:sp>
      <p:sp>
        <p:nvSpPr>
          <p:cNvPr id="16" name="Content Placeholder 15">
            <a:extLst>
              <a:ext uri="{FF2B5EF4-FFF2-40B4-BE49-F238E27FC236}">
                <a16:creationId xmlns:a16="http://schemas.microsoft.com/office/drawing/2014/main" id="{49A507E2-2ED0-469D-80A7-91E20060D202}"/>
              </a:ext>
            </a:extLst>
          </p:cNvPr>
          <p:cNvSpPr>
            <a:spLocks noGrp="1"/>
          </p:cNvSpPr>
          <p:nvPr>
            <p:ph sz="quarter" idx="19"/>
          </p:nvPr>
        </p:nvSpPr>
        <p:spPr>
          <a:solidFill>
            <a:schemeClr val="bg1">
              <a:lumMod val="85000"/>
            </a:schemeClr>
          </a:solidFill>
        </p:spPr>
        <p:txBody>
          <a:bodyPr/>
          <a:lstStyle/>
          <a:p>
            <a:endParaRPr lang="en-US"/>
          </a:p>
        </p:txBody>
      </p:sp>
      <p:sp>
        <p:nvSpPr>
          <p:cNvPr id="17" name="Content Placeholder 16">
            <a:extLst>
              <a:ext uri="{FF2B5EF4-FFF2-40B4-BE49-F238E27FC236}">
                <a16:creationId xmlns:a16="http://schemas.microsoft.com/office/drawing/2014/main" id="{BE293A00-E4E6-4072-B71D-B3639E11F452}"/>
              </a:ext>
            </a:extLst>
          </p:cNvPr>
          <p:cNvSpPr>
            <a:spLocks noGrp="1"/>
          </p:cNvSpPr>
          <p:nvPr>
            <p:ph sz="quarter" idx="20"/>
          </p:nvPr>
        </p:nvSpPr>
        <p:spPr>
          <a:solidFill>
            <a:schemeClr val="bg1">
              <a:lumMod val="85000"/>
            </a:schemeClr>
          </a:solidFill>
        </p:spPr>
        <p:txBody>
          <a:bodyPr/>
          <a:lstStyle/>
          <a:p>
            <a:endParaRPr lang="en-US"/>
          </a:p>
        </p:txBody>
      </p:sp>
      <p:sp>
        <p:nvSpPr>
          <p:cNvPr id="18" name="Content Placeholder 17">
            <a:extLst>
              <a:ext uri="{FF2B5EF4-FFF2-40B4-BE49-F238E27FC236}">
                <a16:creationId xmlns:a16="http://schemas.microsoft.com/office/drawing/2014/main" id="{1023E180-1EDE-4611-AFFB-48E34818CCFD}"/>
              </a:ext>
            </a:extLst>
          </p:cNvPr>
          <p:cNvSpPr>
            <a:spLocks noGrp="1"/>
          </p:cNvSpPr>
          <p:nvPr>
            <p:ph sz="quarter" idx="21"/>
          </p:nvPr>
        </p:nvSpPr>
        <p:spPr>
          <a:solidFill>
            <a:schemeClr val="bg1">
              <a:lumMod val="85000"/>
            </a:schemeClr>
          </a:solidFill>
        </p:spPr>
        <p:txBody>
          <a:bodyPr/>
          <a:lstStyle/>
          <a:p>
            <a:endParaRPr lang="en-US"/>
          </a:p>
        </p:txBody>
      </p:sp>
      <p:sp>
        <p:nvSpPr>
          <p:cNvPr id="19" name="Picture Placeholder 18">
            <a:extLst>
              <a:ext uri="{FF2B5EF4-FFF2-40B4-BE49-F238E27FC236}">
                <a16:creationId xmlns:a16="http://schemas.microsoft.com/office/drawing/2014/main" id="{7689221C-C925-45A9-9129-0E157D442F9E}"/>
              </a:ext>
            </a:extLst>
          </p:cNvPr>
          <p:cNvSpPr>
            <a:spLocks noGrp="1"/>
          </p:cNvSpPr>
          <p:nvPr>
            <p:ph type="pic" sz="quarter" idx="22"/>
          </p:nvPr>
        </p:nvSpPr>
        <p:spPr/>
      </p:sp>
      <p:sp>
        <p:nvSpPr>
          <p:cNvPr id="20" name="Picture Placeholder 19">
            <a:extLst>
              <a:ext uri="{FF2B5EF4-FFF2-40B4-BE49-F238E27FC236}">
                <a16:creationId xmlns:a16="http://schemas.microsoft.com/office/drawing/2014/main" id="{04E1C9BB-226D-4695-B7A7-A39DD8E505EA}"/>
              </a:ext>
            </a:extLst>
          </p:cNvPr>
          <p:cNvSpPr>
            <a:spLocks noGrp="1"/>
          </p:cNvSpPr>
          <p:nvPr>
            <p:ph type="pic" sz="quarter" idx="23"/>
          </p:nvPr>
        </p:nvSpPr>
        <p:spPr/>
      </p:sp>
      <p:sp>
        <p:nvSpPr>
          <p:cNvPr id="21" name="Picture Placeholder 20">
            <a:extLst>
              <a:ext uri="{FF2B5EF4-FFF2-40B4-BE49-F238E27FC236}">
                <a16:creationId xmlns:a16="http://schemas.microsoft.com/office/drawing/2014/main" id="{4A148AAD-9C4B-4DD3-99C6-22B3788A8006}"/>
              </a:ext>
            </a:extLst>
          </p:cNvPr>
          <p:cNvSpPr>
            <a:spLocks noGrp="1"/>
          </p:cNvSpPr>
          <p:nvPr>
            <p:ph type="pic" sz="quarter" idx="24"/>
          </p:nvPr>
        </p:nvSpPr>
        <p:spPr/>
      </p:sp>
      <p:sp>
        <p:nvSpPr>
          <p:cNvPr id="22" name="Picture Placeholder 21">
            <a:extLst>
              <a:ext uri="{FF2B5EF4-FFF2-40B4-BE49-F238E27FC236}">
                <a16:creationId xmlns:a16="http://schemas.microsoft.com/office/drawing/2014/main" id="{A6212496-2522-4D3F-BB2F-8B56895AA8CF}"/>
              </a:ext>
            </a:extLst>
          </p:cNvPr>
          <p:cNvSpPr>
            <a:spLocks noGrp="1"/>
          </p:cNvSpPr>
          <p:nvPr>
            <p:ph type="pic" sz="quarter" idx="25"/>
          </p:nvPr>
        </p:nvSpPr>
        <p:spPr/>
      </p:sp>
    </p:spTree>
    <p:custDataLst>
      <p:tags r:id="rId1"/>
    </p:custDataLst>
    <p:extLst>
      <p:ext uri="{BB962C8B-B14F-4D97-AF65-F5344CB8AC3E}">
        <p14:creationId xmlns:p14="http://schemas.microsoft.com/office/powerpoint/2010/main" val="18892921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pPr algn="ctr"/>
            <a:r>
              <a:rPr lang="en-US" dirty="0"/>
              <a:t>Lots of placeholder master slides</a:t>
            </a:r>
          </a:p>
        </p:txBody>
      </p:sp>
      <p:sp>
        <p:nvSpPr>
          <p:cNvPr id="5" name="Content Placeholder 4"/>
          <p:cNvSpPr>
            <a:spLocks noGrp="1"/>
          </p:cNvSpPr>
          <p:nvPr>
            <p:ph sz="quarter" idx="18"/>
          </p:nvPr>
        </p:nvSpPr>
        <p:spPr/>
        <p:txBody>
          <a:bodyPr>
            <a:normAutofit/>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a:t>
            </a:r>
          </a:p>
        </p:txBody>
      </p:sp>
      <p:sp>
        <p:nvSpPr>
          <p:cNvPr id="6" name="Content Placeholder 5"/>
          <p:cNvSpPr>
            <a:spLocks noGrp="1"/>
          </p:cNvSpPr>
          <p:nvPr>
            <p:ph sz="quarter" idx="19"/>
          </p:nvPr>
        </p:nvSpPr>
        <p:spPr/>
        <p:txBody>
          <a:bodyPr>
            <a:normAutofit/>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a:t>
            </a:r>
          </a:p>
        </p:txBody>
      </p:sp>
      <p:sp>
        <p:nvSpPr>
          <p:cNvPr id="13" name="Content Placeholder 12"/>
          <p:cNvSpPr>
            <a:spLocks noGrp="1"/>
          </p:cNvSpPr>
          <p:nvPr>
            <p:ph sz="quarter" idx="20"/>
          </p:nvPr>
        </p:nvSpPr>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a:t>
            </a:r>
          </a:p>
        </p:txBody>
      </p:sp>
      <p:sp>
        <p:nvSpPr>
          <p:cNvPr id="27" name="Text Placeholder 26"/>
          <p:cNvSpPr>
            <a:spLocks noGrp="1"/>
          </p:cNvSpPr>
          <p:nvPr>
            <p:ph type="body" sz="quarter" idx="26"/>
          </p:nvPr>
        </p:nvSpPr>
        <p:spPr/>
        <p:txBody>
          <a:bodyPr/>
          <a:lstStyle/>
          <a:p>
            <a:r>
              <a:rPr lang="en-US" dirty="0"/>
              <a:t>Put your awesome subtitle here</a:t>
            </a:r>
          </a:p>
        </p:txBody>
      </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
        <p:nvSpPr>
          <p:cNvPr id="4" name="Picture Placeholder 3"/>
          <p:cNvSpPr>
            <a:spLocks noGrp="1"/>
          </p:cNvSpPr>
          <p:nvPr>
            <p:ph type="pic" sz="quarter" idx="12"/>
          </p:nvPr>
        </p:nvSpPr>
        <p:spPr/>
      </p:sp>
      <p:sp>
        <p:nvSpPr>
          <p:cNvPr id="7" name="Picture Placeholder 6"/>
          <p:cNvSpPr>
            <a:spLocks noGrp="1"/>
          </p:cNvSpPr>
          <p:nvPr>
            <p:ph type="pic" sz="quarter" idx="25"/>
          </p:nvPr>
        </p:nvSpPr>
        <p:spPr/>
      </p:sp>
      <p:sp>
        <p:nvSpPr>
          <p:cNvPr id="9" name="Picture Placeholder 8"/>
          <p:cNvSpPr>
            <a:spLocks noGrp="1"/>
          </p:cNvSpPr>
          <p:nvPr>
            <p:ph type="pic" sz="quarter" idx="24"/>
          </p:nvPr>
        </p:nvSpPr>
        <p:spPr/>
      </p:sp>
      <p:sp>
        <p:nvSpPr>
          <p:cNvPr id="10" name="Picture Placeholder 9"/>
          <p:cNvSpPr>
            <a:spLocks noGrp="1"/>
          </p:cNvSpPr>
          <p:nvPr>
            <p:ph type="pic" sz="quarter" idx="23"/>
          </p:nvPr>
        </p:nvSpPr>
        <p:spPr/>
      </p:sp>
    </p:spTree>
    <p:custDataLst>
      <p:tags r:id="rId1"/>
    </p:custDataLst>
    <p:extLst>
      <p:ext uri="{BB962C8B-B14F-4D97-AF65-F5344CB8AC3E}">
        <p14:creationId xmlns:p14="http://schemas.microsoft.com/office/powerpoint/2010/main" val="35352180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pPr algn="ctr"/>
            <a:r>
              <a:rPr lang="en-US" dirty="0"/>
              <a:t>Lots of placeholder master slides</a:t>
            </a:r>
          </a:p>
        </p:txBody>
      </p:sp>
      <p:sp>
        <p:nvSpPr>
          <p:cNvPr id="5" name="Content Placeholder 4"/>
          <p:cNvSpPr>
            <a:spLocks noGrp="1"/>
          </p:cNvSpPr>
          <p:nvPr>
            <p:ph sz="quarter" idx="18"/>
          </p:nvPr>
        </p:nvSpPr>
        <p:spPr>
          <a:xfrm>
            <a:off x="1633728" y="9662811"/>
            <a:ext cx="10168128" cy="2678414"/>
          </a:xfrm>
        </p:spPr>
        <p:txBody>
          <a:bodyPr>
            <a:normAutofit/>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a:t>
            </a:r>
          </a:p>
        </p:txBody>
      </p:sp>
      <p:sp>
        <p:nvSpPr>
          <p:cNvPr id="6" name="Content Placeholder 5"/>
          <p:cNvSpPr>
            <a:spLocks noGrp="1"/>
          </p:cNvSpPr>
          <p:nvPr>
            <p:ph sz="quarter" idx="19"/>
          </p:nvPr>
        </p:nvSpPr>
        <p:spPr>
          <a:xfrm>
            <a:off x="12192000" y="9662811"/>
            <a:ext cx="10168128" cy="2678414"/>
          </a:xfrm>
        </p:spPr>
        <p:txBody>
          <a:bodyPr>
            <a:normAutofit/>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a:t>
            </a:r>
          </a:p>
        </p:txBody>
      </p:sp>
      <p:sp>
        <p:nvSpPr>
          <p:cNvPr id="27" name="Text Placeholder 26"/>
          <p:cNvSpPr>
            <a:spLocks noGrp="1"/>
          </p:cNvSpPr>
          <p:nvPr>
            <p:ph type="body" sz="quarter" idx="26"/>
          </p:nvPr>
        </p:nvSpPr>
        <p:spPr/>
        <p:txBody>
          <a:bodyPr/>
          <a:lstStyle/>
          <a:p>
            <a:r>
              <a:rPr lang="en-US" dirty="0"/>
              <a:t>Put your awesome subtitle here</a:t>
            </a:r>
          </a:p>
        </p:txBody>
      </p:sp>
      <p:sp>
        <p:nvSpPr>
          <p:cNvPr id="2" name="Picture Placeholder 1"/>
          <p:cNvSpPr>
            <a:spLocks noGrp="1"/>
          </p:cNvSpPr>
          <p:nvPr>
            <p:ph type="pic" sz="quarter" idx="10"/>
          </p:nvPr>
        </p:nvSpPr>
        <p:spPr>
          <a:xfrm>
            <a:off x="1636779" y="3048000"/>
            <a:ext cx="10171178" cy="2944368"/>
          </a:xfrm>
        </p:spPr>
      </p:sp>
      <p:sp>
        <p:nvSpPr>
          <p:cNvPr id="3" name="Picture Placeholder 2"/>
          <p:cNvSpPr>
            <a:spLocks noGrp="1"/>
          </p:cNvSpPr>
          <p:nvPr>
            <p:ph type="pic" sz="quarter" idx="11"/>
          </p:nvPr>
        </p:nvSpPr>
        <p:spPr>
          <a:xfrm>
            <a:off x="12192001" y="3048000"/>
            <a:ext cx="10171178" cy="2944368"/>
          </a:xfrm>
        </p:spPr>
      </p:sp>
      <p:sp>
        <p:nvSpPr>
          <p:cNvPr id="4" name="Picture Placeholder 3"/>
          <p:cNvSpPr>
            <a:spLocks noGrp="1"/>
          </p:cNvSpPr>
          <p:nvPr>
            <p:ph type="pic" sz="quarter" idx="24"/>
          </p:nvPr>
        </p:nvSpPr>
        <p:spPr>
          <a:xfrm>
            <a:off x="1636779" y="6375970"/>
            <a:ext cx="10171178" cy="2944368"/>
          </a:xfrm>
        </p:spPr>
      </p:sp>
      <p:sp>
        <p:nvSpPr>
          <p:cNvPr id="7" name="Picture Placeholder 6"/>
          <p:cNvSpPr>
            <a:spLocks noGrp="1"/>
          </p:cNvSpPr>
          <p:nvPr>
            <p:ph type="pic" sz="quarter" idx="25"/>
          </p:nvPr>
        </p:nvSpPr>
        <p:spPr>
          <a:xfrm>
            <a:off x="12192001" y="6375970"/>
            <a:ext cx="10171178" cy="2944368"/>
          </a:xfrm>
        </p:spPr>
      </p:sp>
    </p:spTree>
    <p:custDataLst>
      <p:tags r:id="rId1"/>
    </p:custDataLst>
    <p:extLst>
      <p:ext uri="{BB962C8B-B14F-4D97-AF65-F5344CB8AC3E}">
        <p14:creationId xmlns:p14="http://schemas.microsoft.com/office/powerpoint/2010/main" val="289508859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pPr algn="ctr"/>
            <a:r>
              <a:rPr lang="en-US" dirty="0"/>
              <a:t>Lots of placeholder master slides</a:t>
            </a:r>
          </a:p>
        </p:txBody>
      </p:sp>
      <p:sp>
        <p:nvSpPr>
          <p:cNvPr id="15" name="Text Placeholder 14"/>
          <p:cNvSpPr>
            <a:spLocks noGrp="1"/>
          </p:cNvSpPr>
          <p:nvPr>
            <p:ph type="body" sz="quarter" idx="18"/>
          </p:nvPr>
        </p:nvSpPr>
        <p:spPr/>
        <p:txBody>
          <a:bodyPr/>
          <a:lstStyle/>
          <a:p>
            <a:r>
              <a:rPr lang="en-US" dirty="0"/>
              <a:t>Put your awesome subtitle here</a:t>
            </a:r>
          </a:p>
          <a:p>
            <a:endParaRPr lang="en-US" dirty="0"/>
          </a:p>
        </p:txBody>
      </p:sp>
      <p:sp>
        <p:nvSpPr>
          <p:cNvPr id="2" name="Picture Placeholder 1"/>
          <p:cNvSpPr>
            <a:spLocks noGrp="1"/>
          </p:cNvSpPr>
          <p:nvPr>
            <p:ph type="pic" sz="quarter" idx="13"/>
          </p:nvPr>
        </p:nvSpPr>
        <p:spPr/>
      </p:sp>
      <p:sp>
        <p:nvSpPr>
          <p:cNvPr id="3" name="Picture Placeholder 2"/>
          <p:cNvSpPr>
            <a:spLocks noGrp="1"/>
          </p:cNvSpPr>
          <p:nvPr>
            <p:ph type="pic" sz="quarter" idx="12"/>
          </p:nvPr>
        </p:nvSpPr>
        <p:spPr/>
      </p:sp>
      <p:sp>
        <p:nvSpPr>
          <p:cNvPr id="4" name="Picture Placeholder 3"/>
          <p:cNvSpPr>
            <a:spLocks noGrp="1"/>
          </p:cNvSpPr>
          <p:nvPr>
            <p:ph type="pic" sz="quarter" idx="11"/>
          </p:nvPr>
        </p:nvSpPr>
        <p:spPr/>
      </p:sp>
      <p:sp>
        <p:nvSpPr>
          <p:cNvPr id="5" name="Picture Placeholder 4"/>
          <p:cNvSpPr>
            <a:spLocks noGrp="1"/>
          </p:cNvSpPr>
          <p:nvPr>
            <p:ph type="pic" sz="quarter" idx="10"/>
          </p:nvPr>
        </p:nvSpPr>
        <p:spPr/>
      </p:sp>
      <p:sp>
        <p:nvSpPr>
          <p:cNvPr id="16" name="Text Placeholder 15"/>
          <p:cNvSpPr>
            <a:spLocks noGrp="1"/>
          </p:cNvSpPr>
          <p:nvPr>
            <p:ph type="body" sz="quarter" idx="19"/>
          </p:nvPr>
        </p:nvSpPr>
        <p:spPr>
          <a:xfrm>
            <a:off x="1828800" y="10008937"/>
            <a:ext cx="4882896" cy="1317284"/>
          </a:xfrm>
          <a:solidFill>
            <a:schemeClr val="accent2">
              <a:alpha val="80000"/>
            </a:schemeClr>
          </a:solidFill>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a:t>
            </a:r>
          </a:p>
        </p:txBody>
      </p:sp>
      <p:sp>
        <p:nvSpPr>
          <p:cNvPr id="17" name="Text Placeholder 16"/>
          <p:cNvSpPr>
            <a:spLocks noGrp="1"/>
          </p:cNvSpPr>
          <p:nvPr>
            <p:ph type="body" sz="quarter" idx="20"/>
          </p:nvPr>
        </p:nvSpPr>
        <p:spPr>
          <a:xfrm>
            <a:off x="7109968" y="10008935"/>
            <a:ext cx="4882896" cy="1317284"/>
          </a:xfrm>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a:t>
            </a:r>
          </a:p>
        </p:txBody>
      </p:sp>
      <p:sp>
        <p:nvSpPr>
          <p:cNvPr id="18" name="Text Placeholder 17"/>
          <p:cNvSpPr>
            <a:spLocks noGrp="1"/>
          </p:cNvSpPr>
          <p:nvPr>
            <p:ph type="body" sz="quarter" idx="21"/>
          </p:nvPr>
        </p:nvSpPr>
        <p:spPr>
          <a:xfrm>
            <a:off x="12391136" y="10008935"/>
            <a:ext cx="4882896" cy="1317284"/>
          </a:xfrm>
          <a:solidFill>
            <a:schemeClr val="accent4">
              <a:alpha val="80000"/>
            </a:schemeClr>
          </a:solidFill>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a:t>
            </a:r>
          </a:p>
        </p:txBody>
      </p:sp>
      <p:sp>
        <p:nvSpPr>
          <p:cNvPr id="19" name="Text Placeholder 18"/>
          <p:cNvSpPr>
            <a:spLocks noGrp="1"/>
          </p:cNvSpPr>
          <p:nvPr>
            <p:ph type="body" sz="quarter" idx="22"/>
          </p:nvPr>
        </p:nvSpPr>
        <p:spPr>
          <a:xfrm>
            <a:off x="17672304" y="10008935"/>
            <a:ext cx="4882896" cy="1317284"/>
          </a:xfrm>
          <a:solidFill>
            <a:schemeClr val="accent5">
              <a:alpha val="80000"/>
            </a:schemeClr>
          </a:solidFill>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a:t>
            </a:r>
          </a:p>
        </p:txBody>
      </p:sp>
    </p:spTree>
    <p:custDataLst>
      <p:tags r:id="rId1"/>
    </p:custDataLst>
    <p:extLst>
      <p:ext uri="{BB962C8B-B14F-4D97-AF65-F5344CB8AC3E}">
        <p14:creationId xmlns:p14="http://schemas.microsoft.com/office/powerpoint/2010/main" val="344015910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pPr algn="ctr"/>
            <a:r>
              <a:rPr lang="en-US" dirty="0"/>
              <a:t>Lots of placeholder master slides</a:t>
            </a:r>
          </a:p>
        </p:txBody>
      </p:sp>
      <p:sp>
        <p:nvSpPr>
          <p:cNvPr id="5" name="Picture Placeholder 4"/>
          <p:cNvSpPr>
            <a:spLocks noGrp="1"/>
          </p:cNvSpPr>
          <p:nvPr>
            <p:ph type="pic" sz="quarter" idx="10"/>
          </p:nvPr>
        </p:nvSpPr>
        <p:spPr/>
      </p:sp>
      <p:sp>
        <p:nvSpPr>
          <p:cNvPr id="6" name="Picture Placeholder 5"/>
          <p:cNvSpPr>
            <a:spLocks noGrp="1"/>
          </p:cNvSpPr>
          <p:nvPr>
            <p:ph type="pic" sz="quarter" idx="11"/>
          </p:nvPr>
        </p:nvSpPr>
        <p:spPr/>
      </p:sp>
      <p:sp>
        <p:nvSpPr>
          <p:cNvPr id="7" name="Picture Placeholder 6"/>
          <p:cNvSpPr>
            <a:spLocks noGrp="1"/>
          </p:cNvSpPr>
          <p:nvPr>
            <p:ph type="pic" sz="quarter" idx="12"/>
          </p:nvPr>
        </p:nvSpPr>
        <p:spPr/>
      </p:sp>
      <p:sp>
        <p:nvSpPr>
          <p:cNvPr id="16" name="Text Placeholder 15"/>
          <p:cNvSpPr>
            <a:spLocks noGrp="1"/>
          </p:cNvSpPr>
          <p:nvPr>
            <p:ph type="body" sz="quarter" idx="21"/>
          </p:nvPr>
        </p:nvSpPr>
        <p:spPr>
          <a:xfrm>
            <a:off x="1828800" y="9578047"/>
            <a:ext cx="6656832" cy="1748171"/>
          </a:xfrm>
          <a:solidFill>
            <a:schemeClr val="accent2">
              <a:alpha val="80000"/>
            </a:schemeClr>
          </a:solidFill>
        </p:spPr>
        <p:txBody>
          <a:bodyPr/>
          <a:lstStyle/>
          <a:p>
            <a:r>
              <a:rPr lang="en-US"/>
              <a:t>Lorem ipsum</a:t>
            </a:r>
          </a:p>
          <a:p>
            <a:pPr lvl="1"/>
            <a:r>
              <a:rPr lang="en-US"/>
              <a:t>Lorem ipsum dolor sit amet consequitor</a:t>
            </a:r>
            <a:endParaRPr lang="en-US" dirty="0"/>
          </a:p>
        </p:txBody>
      </p:sp>
      <p:sp>
        <p:nvSpPr>
          <p:cNvPr id="17" name="Text Placeholder 16"/>
          <p:cNvSpPr>
            <a:spLocks noGrp="1"/>
          </p:cNvSpPr>
          <p:nvPr>
            <p:ph type="body" sz="quarter" idx="22"/>
          </p:nvPr>
        </p:nvSpPr>
        <p:spPr>
          <a:xfrm>
            <a:off x="8863584" y="9578047"/>
            <a:ext cx="6656832" cy="1748171"/>
          </a:xfrm>
          <a:solidFill>
            <a:schemeClr val="accent4">
              <a:alpha val="80000"/>
            </a:schemeClr>
          </a:solidFill>
        </p:spPr>
        <p:txBody>
          <a:bodyPr/>
          <a:lstStyle/>
          <a:p>
            <a:r>
              <a:rPr lang="en-US"/>
              <a:t>Lorem ipsum</a:t>
            </a:r>
          </a:p>
          <a:p>
            <a:pPr lvl="1"/>
            <a:r>
              <a:rPr lang="en-US"/>
              <a:t>Lorem ipsum dolor sit amet consequitor</a:t>
            </a:r>
            <a:endParaRPr lang="en-US" dirty="0"/>
          </a:p>
        </p:txBody>
      </p:sp>
      <p:sp>
        <p:nvSpPr>
          <p:cNvPr id="25" name="Text Placeholder 24"/>
          <p:cNvSpPr>
            <a:spLocks noGrp="1"/>
          </p:cNvSpPr>
          <p:nvPr>
            <p:ph type="body" sz="quarter" idx="23"/>
          </p:nvPr>
        </p:nvSpPr>
        <p:spPr>
          <a:xfrm>
            <a:off x="15898368" y="9578047"/>
            <a:ext cx="6656832" cy="1748171"/>
          </a:xfrm>
          <a:solidFill>
            <a:schemeClr val="accent5">
              <a:alpha val="80000"/>
            </a:schemeClr>
          </a:solidFill>
        </p:spPr>
        <p:txBody>
          <a:bodyPr/>
          <a:lstStyle/>
          <a:p>
            <a:r>
              <a:rPr lang="en-US" dirty="0"/>
              <a:t>Lorem ipsum</a:t>
            </a:r>
          </a:p>
          <a:p>
            <a:pPr lvl="1"/>
            <a:r>
              <a:rPr lang="en-US" dirty="0"/>
              <a:t>Lorem ipsum dolor sit </a:t>
            </a:r>
            <a:r>
              <a:rPr lang="en-US" dirty="0" err="1"/>
              <a:t>amet</a:t>
            </a:r>
            <a:r>
              <a:rPr lang="en-US" dirty="0"/>
              <a:t> </a:t>
            </a:r>
            <a:r>
              <a:rPr lang="en-US" dirty="0" err="1"/>
              <a:t>consequitor</a:t>
            </a:r>
            <a:endParaRPr lang="en-US" dirty="0"/>
          </a:p>
        </p:txBody>
      </p:sp>
    </p:spTree>
    <p:custDataLst>
      <p:tags r:id="rId1"/>
    </p:custDataLst>
    <p:extLst>
      <p:ext uri="{BB962C8B-B14F-4D97-AF65-F5344CB8AC3E}">
        <p14:creationId xmlns:p14="http://schemas.microsoft.com/office/powerpoint/2010/main" val="397250630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Lots of placeholder master slides</a:t>
            </a:r>
            <a:endParaRPr lang="en-US" dirty="0"/>
          </a:p>
        </p:txBody>
      </p:sp>
      <p:sp>
        <p:nvSpPr>
          <p:cNvPr id="2" name="Picture Placeholder 1"/>
          <p:cNvSpPr>
            <a:spLocks noGrp="1"/>
          </p:cNvSpPr>
          <p:nvPr>
            <p:ph type="pic" sz="quarter" idx="11"/>
          </p:nvPr>
        </p:nvSpPr>
        <p:spPr/>
      </p:sp>
      <p:sp>
        <p:nvSpPr>
          <p:cNvPr id="3" name="Picture Placeholder 2"/>
          <p:cNvSpPr>
            <a:spLocks noGrp="1"/>
          </p:cNvSpPr>
          <p:nvPr>
            <p:ph type="pic" sz="quarter" idx="10"/>
          </p:nvPr>
        </p:nvSpPr>
        <p:spPr/>
      </p:sp>
      <p:sp>
        <p:nvSpPr>
          <p:cNvPr id="26" name="Text Placeholder 25"/>
          <p:cNvSpPr>
            <a:spLocks noGrp="1"/>
          </p:cNvSpPr>
          <p:nvPr>
            <p:ph type="body" sz="quarter" idx="21"/>
          </p:nvPr>
        </p:nvSpPr>
        <p:spPr>
          <a:solidFill>
            <a:schemeClr val="accent2">
              <a:alpha val="80000"/>
            </a:schemeClr>
          </a:solidFill>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r>
              <a:rPr lang="en-US" dirty="0"/>
              <a:t> </a:t>
            </a:r>
            <a:r>
              <a:rPr lang="en-US" dirty="0" err="1"/>
              <a:t>consequitor</a:t>
            </a:r>
            <a:endParaRPr lang="en-US" dirty="0"/>
          </a:p>
        </p:txBody>
      </p:sp>
      <p:sp>
        <p:nvSpPr>
          <p:cNvPr id="16" name="Text Placeholder 15"/>
          <p:cNvSpPr>
            <a:spLocks noGrp="1"/>
          </p:cNvSpPr>
          <p:nvPr>
            <p:ph type="body" sz="quarter" idx="22"/>
          </p:nvPr>
        </p:nvSpPr>
        <p:spPr>
          <a:solidFill>
            <a:schemeClr val="accent5">
              <a:alpha val="80000"/>
            </a:schemeClr>
          </a:solidFill>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r>
              <a:rPr lang="en-US" dirty="0"/>
              <a:t> </a:t>
            </a:r>
            <a:r>
              <a:rPr lang="en-US" dirty="0" err="1"/>
              <a:t>consequitor</a:t>
            </a:r>
            <a:endParaRPr lang="en-US" dirty="0"/>
          </a:p>
        </p:txBody>
      </p:sp>
    </p:spTree>
    <p:custDataLst>
      <p:tags r:id="rId1"/>
    </p:custDataLst>
    <p:extLst>
      <p:ext uri="{BB962C8B-B14F-4D97-AF65-F5344CB8AC3E}">
        <p14:creationId xmlns:p14="http://schemas.microsoft.com/office/powerpoint/2010/main" val="24757360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pPr algn="ctr"/>
            <a:r>
              <a:rPr lang="en-US" dirty="0"/>
              <a:t>Lots of placeholder master slides</a:t>
            </a:r>
          </a:p>
        </p:txBody>
      </p:sp>
      <p:sp>
        <p:nvSpPr>
          <p:cNvPr id="19" name="Text Placeholder 18"/>
          <p:cNvSpPr>
            <a:spLocks noGrp="1"/>
          </p:cNvSpPr>
          <p:nvPr>
            <p:ph sz="quarter" idx="18"/>
          </p:nvPr>
        </p:nvSpPr>
        <p:spPr/>
        <p:txBody>
          <a:bodyPr>
            <a:normAutofit lnSpcReduction="10000"/>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 </a:t>
            </a:r>
          </a:p>
          <a:p>
            <a:pPr lvl="1"/>
            <a:r>
              <a:rPr lang="en-US" dirty="0" err="1"/>
              <a:t>Aenean</a:t>
            </a:r>
            <a:r>
              <a:rPr lang="en-US" dirty="0"/>
              <a:t> </a:t>
            </a:r>
            <a:r>
              <a:rPr lang="en-US" dirty="0" err="1"/>
              <a:t>volutpat</a:t>
            </a:r>
            <a:r>
              <a:rPr lang="en-US" dirty="0"/>
              <a:t>, </a:t>
            </a:r>
            <a:r>
              <a:rPr lang="en-US" dirty="0" err="1"/>
              <a:t>enim</a:t>
            </a:r>
            <a:r>
              <a:rPr lang="en-US" dirty="0"/>
              <a:t> </a:t>
            </a:r>
            <a:r>
              <a:rPr lang="en-US" dirty="0" err="1"/>
              <a:t>feugiat</a:t>
            </a:r>
            <a:endParaRPr lang="en-US" dirty="0"/>
          </a:p>
        </p:txBody>
      </p:sp>
      <p:sp>
        <p:nvSpPr>
          <p:cNvPr id="23" name="Content Placeholder 22"/>
          <p:cNvSpPr>
            <a:spLocks noGrp="1"/>
          </p:cNvSpPr>
          <p:nvPr>
            <p:ph sz="quarter" idx="24"/>
          </p:nvPr>
        </p:nvSpPr>
        <p:spPr/>
        <p:txBody>
          <a:bodyPr>
            <a:normAutofit lnSpcReduction="10000"/>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 </a:t>
            </a:r>
          </a:p>
          <a:p>
            <a:pPr lvl="1"/>
            <a:r>
              <a:rPr lang="en-US" dirty="0" err="1"/>
              <a:t>Aenean</a:t>
            </a:r>
            <a:r>
              <a:rPr lang="en-US" dirty="0"/>
              <a:t> </a:t>
            </a:r>
            <a:r>
              <a:rPr lang="en-US" dirty="0" err="1"/>
              <a:t>volutpat</a:t>
            </a:r>
            <a:r>
              <a:rPr lang="en-US" dirty="0"/>
              <a:t>, </a:t>
            </a:r>
            <a:r>
              <a:rPr lang="en-US" dirty="0" err="1"/>
              <a:t>enim</a:t>
            </a:r>
            <a:r>
              <a:rPr lang="en-US" dirty="0"/>
              <a:t> </a:t>
            </a:r>
            <a:r>
              <a:rPr lang="en-US" dirty="0" err="1"/>
              <a:t>feugiat</a:t>
            </a:r>
            <a:endParaRPr lang="en-US" dirty="0"/>
          </a:p>
          <a:p>
            <a:endParaRPr lang="en-US" dirty="0"/>
          </a:p>
        </p:txBody>
      </p:sp>
      <p:sp>
        <p:nvSpPr>
          <p:cNvPr id="24" name="Content Placeholder 23"/>
          <p:cNvSpPr>
            <a:spLocks noGrp="1"/>
          </p:cNvSpPr>
          <p:nvPr>
            <p:ph sz="quarter" idx="25"/>
          </p:nvPr>
        </p:nvSpPr>
        <p:spPr/>
        <p:txBody>
          <a:bodyPr>
            <a:normAutofit lnSpcReduction="10000"/>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 </a:t>
            </a:r>
          </a:p>
          <a:p>
            <a:pPr lvl="1"/>
            <a:r>
              <a:rPr lang="en-US" dirty="0" err="1"/>
              <a:t>Aenean</a:t>
            </a:r>
            <a:r>
              <a:rPr lang="en-US" dirty="0"/>
              <a:t> </a:t>
            </a:r>
            <a:r>
              <a:rPr lang="en-US" dirty="0" err="1"/>
              <a:t>volutpat</a:t>
            </a:r>
            <a:r>
              <a:rPr lang="en-US" dirty="0"/>
              <a:t>, </a:t>
            </a:r>
            <a:r>
              <a:rPr lang="en-US" dirty="0" err="1"/>
              <a:t>enim</a:t>
            </a:r>
            <a:r>
              <a:rPr lang="en-US" dirty="0"/>
              <a:t> </a:t>
            </a:r>
            <a:r>
              <a:rPr lang="en-US" dirty="0" err="1"/>
              <a:t>feugiat</a:t>
            </a:r>
            <a:endParaRPr lang="en-US" dirty="0"/>
          </a:p>
          <a:p>
            <a:endParaRPr lang="en-US" dirty="0"/>
          </a:p>
        </p:txBody>
      </p:sp>
      <p:sp>
        <p:nvSpPr>
          <p:cNvPr id="25" name="Content Placeholder 24"/>
          <p:cNvSpPr>
            <a:spLocks noGrp="1"/>
          </p:cNvSpPr>
          <p:nvPr>
            <p:ph sz="quarter" idx="26"/>
          </p:nvPr>
        </p:nvSpPr>
        <p:spPr/>
        <p:txBody>
          <a:bodyPr>
            <a:normAutofit lnSpcReduction="10000"/>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 </a:t>
            </a:r>
          </a:p>
          <a:p>
            <a:pPr lvl="1"/>
            <a:r>
              <a:rPr lang="en-US" dirty="0" err="1"/>
              <a:t>Aenean</a:t>
            </a:r>
            <a:r>
              <a:rPr lang="en-US" dirty="0"/>
              <a:t> </a:t>
            </a:r>
            <a:r>
              <a:rPr lang="en-US" dirty="0" err="1"/>
              <a:t>volutpat</a:t>
            </a:r>
            <a:r>
              <a:rPr lang="en-US" dirty="0"/>
              <a:t>, </a:t>
            </a:r>
            <a:r>
              <a:rPr lang="en-US" dirty="0" err="1"/>
              <a:t>enim</a:t>
            </a:r>
            <a:r>
              <a:rPr lang="en-US" dirty="0"/>
              <a:t> </a:t>
            </a:r>
            <a:r>
              <a:rPr lang="en-US" dirty="0" err="1"/>
              <a:t>feugiat</a:t>
            </a:r>
            <a:endParaRPr lang="en-US" dirty="0"/>
          </a:p>
        </p:txBody>
      </p:sp>
      <p:sp>
        <p:nvSpPr>
          <p:cNvPr id="2" name="Picture Placeholder 1"/>
          <p:cNvSpPr>
            <a:spLocks noGrp="1"/>
          </p:cNvSpPr>
          <p:nvPr>
            <p:ph type="pic" sz="quarter" idx="13"/>
          </p:nvPr>
        </p:nvSpPr>
        <p:spPr/>
      </p:sp>
      <p:sp>
        <p:nvSpPr>
          <p:cNvPr id="3" name="Picture Placeholder 2"/>
          <p:cNvSpPr>
            <a:spLocks noGrp="1"/>
          </p:cNvSpPr>
          <p:nvPr>
            <p:ph type="pic" sz="quarter" idx="12"/>
          </p:nvPr>
        </p:nvSpPr>
        <p:spPr/>
      </p:sp>
      <p:sp>
        <p:nvSpPr>
          <p:cNvPr id="4" name="Picture Placeholder 3"/>
          <p:cNvSpPr>
            <a:spLocks noGrp="1"/>
          </p:cNvSpPr>
          <p:nvPr>
            <p:ph type="pic" sz="quarter" idx="11"/>
          </p:nvPr>
        </p:nvSpPr>
        <p:spPr/>
      </p:sp>
      <p:sp>
        <p:nvSpPr>
          <p:cNvPr id="5" name="Picture Placeholder 4"/>
          <p:cNvSpPr>
            <a:spLocks noGrp="1"/>
          </p:cNvSpPr>
          <p:nvPr>
            <p:ph type="pic" sz="quarter" idx="10"/>
          </p:nvPr>
        </p:nvSpPr>
        <p:spPr/>
      </p:sp>
      <p:sp>
        <p:nvSpPr>
          <p:cNvPr id="15" name="Text Placeholder 14"/>
          <p:cNvSpPr>
            <a:spLocks noGrp="1"/>
          </p:cNvSpPr>
          <p:nvPr>
            <p:ph type="body" sz="quarter" idx="19"/>
          </p:nvPr>
        </p:nvSpPr>
        <p:spPr>
          <a:xfrm>
            <a:off x="1828800" y="6333965"/>
            <a:ext cx="4882896" cy="1748171"/>
          </a:xfrm>
          <a:solidFill>
            <a:schemeClr val="accent2">
              <a:alpha val="80000"/>
            </a:schemeClr>
          </a:solidFill>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r>
              <a:rPr lang="en-US" dirty="0"/>
              <a:t> </a:t>
            </a:r>
            <a:r>
              <a:rPr lang="en-US" dirty="0" err="1"/>
              <a:t>consequitor</a:t>
            </a:r>
            <a:endParaRPr lang="en-US" dirty="0"/>
          </a:p>
        </p:txBody>
      </p:sp>
      <p:sp>
        <p:nvSpPr>
          <p:cNvPr id="16" name="Text Placeholder 15"/>
          <p:cNvSpPr>
            <a:spLocks noGrp="1"/>
          </p:cNvSpPr>
          <p:nvPr>
            <p:ph type="body" sz="quarter" idx="20"/>
          </p:nvPr>
        </p:nvSpPr>
        <p:spPr>
          <a:xfrm>
            <a:off x="7109968" y="6333965"/>
            <a:ext cx="4882896" cy="1748171"/>
          </a:xfrm>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r>
              <a:rPr lang="en-US" dirty="0"/>
              <a:t> </a:t>
            </a:r>
            <a:r>
              <a:rPr lang="en-US" dirty="0" err="1"/>
              <a:t>consequitor</a:t>
            </a:r>
            <a:endParaRPr lang="en-US" dirty="0"/>
          </a:p>
        </p:txBody>
      </p:sp>
      <p:sp>
        <p:nvSpPr>
          <p:cNvPr id="17" name="Text Placeholder 16"/>
          <p:cNvSpPr>
            <a:spLocks noGrp="1"/>
          </p:cNvSpPr>
          <p:nvPr>
            <p:ph type="body" sz="quarter" idx="21"/>
          </p:nvPr>
        </p:nvSpPr>
        <p:spPr>
          <a:xfrm>
            <a:off x="12391136" y="6333965"/>
            <a:ext cx="4882896" cy="1748171"/>
          </a:xfrm>
          <a:solidFill>
            <a:schemeClr val="accent4">
              <a:alpha val="80000"/>
            </a:schemeClr>
          </a:solidFill>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r>
              <a:rPr lang="en-US" dirty="0"/>
              <a:t> </a:t>
            </a:r>
            <a:r>
              <a:rPr lang="en-US" dirty="0" err="1"/>
              <a:t>consequitor</a:t>
            </a:r>
            <a:endParaRPr lang="en-US" dirty="0"/>
          </a:p>
        </p:txBody>
      </p:sp>
      <p:sp>
        <p:nvSpPr>
          <p:cNvPr id="18" name="Text Placeholder 17"/>
          <p:cNvSpPr>
            <a:spLocks noGrp="1"/>
          </p:cNvSpPr>
          <p:nvPr>
            <p:ph type="body" sz="quarter" idx="22"/>
          </p:nvPr>
        </p:nvSpPr>
        <p:spPr>
          <a:xfrm>
            <a:off x="17672304" y="6333965"/>
            <a:ext cx="4882896" cy="1748171"/>
          </a:xfrm>
          <a:solidFill>
            <a:schemeClr val="accent5">
              <a:alpha val="80000"/>
            </a:schemeClr>
          </a:solidFill>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r>
              <a:rPr lang="en-US" dirty="0"/>
              <a:t> </a:t>
            </a:r>
            <a:r>
              <a:rPr lang="en-US" dirty="0" err="1"/>
              <a:t>consequitor</a:t>
            </a:r>
            <a:endParaRPr lang="en-US" dirty="0"/>
          </a:p>
        </p:txBody>
      </p:sp>
    </p:spTree>
    <p:custDataLst>
      <p:tags r:id="rId1"/>
    </p:custDataLst>
    <p:extLst>
      <p:ext uri="{BB962C8B-B14F-4D97-AF65-F5344CB8AC3E}">
        <p14:creationId xmlns:p14="http://schemas.microsoft.com/office/powerpoint/2010/main" val="26720638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72" name="Freeform 20"/>
          <p:cNvSpPr>
            <a:spLocks noEditPoints="1"/>
          </p:cNvSpPr>
          <p:nvPr/>
        </p:nvSpPr>
        <p:spPr bwMode="auto">
          <a:xfrm>
            <a:off x="15618793" y="1332325"/>
            <a:ext cx="1892273" cy="958836"/>
          </a:xfrm>
          <a:custGeom>
            <a:avLst/>
            <a:gdLst>
              <a:gd name="T0" fmla="*/ 2147483646 w 221"/>
              <a:gd name="T1" fmla="*/ 2147483646 h 112"/>
              <a:gd name="T2" fmla="*/ 2147483646 w 221"/>
              <a:gd name="T3" fmla="*/ 2147483646 h 112"/>
              <a:gd name="T4" fmla="*/ 2147483646 w 221"/>
              <a:gd name="T5" fmla="*/ 2147483646 h 112"/>
              <a:gd name="T6" fmla="*/ 2147483646 w 221"/>
              <a:gd name="T7" fmla="*/ 2147483646 h 112"/>
              <a:gd name="T8" fmla="*/ 2147483646 w 221"/>
              <a:gd name="T9" fmla="*/ 2147483646 h 112"/>
              <a:gd name="T10" fmla="*/ 2147483646 w 221"/>
              <a:gd name="T11" fmla="*/ 2147483646 h 112"/>
              <a:gd name="T12" fmla="*/ 2147483646 w 221"/>
              <a:gd name="T13" fmla="*/ 2147483646 h 112"/>
              <a:gd name="T14" fmla="*/ 2147483646 w 221"/>
              <a:gd name="T15" fmla="*/ 2147483646 h 112"/>
              <a:gd name="T16" fmla="*/ 2147483646 w 221"/>
              <a:gd name="T17" fmla="*/ 2147483646 h 112"/>
              <a:gd name="T18" fmla="*/ 2147483646 w 221"/>
              <a:gd name="T19" fmla="*/ 2147483646 h 112"/>
              <a:gd name="T20" fmla="*/ 2147483646 w 221"/>
              <a:gd name="T21" fmla="*/ 2147483646 h 112"/>
              <a:gd name="T22" fmla="*/ 2147483646 w 221"/>
              <a:gd name="T23" fmla="*/ 2147483646 h 112"/>
              <a:gd name="T24" fmla="*/ 2147483646 w 221"/>
              <a:gd name="T25" fmla="*/ 2147483646 h 112"/>
              <a:gd name="T26" fmla="*/ 2147483646 w 221"/>
              <a:gd name="T27" fmla="*/ 2147483646 h 112"/>
              <a:gd name="T28" fmla="*/ 2147483646 w 221"/>
              <a:gd name="T29" fmla="*/ 2147483646 h 112"/>
              <a:gd name="T30" fmla="*/ 2147483646 w 221"/>
              <a:gd name="T31" fmla="*/ 2147483646 h 112"/>
              <a:gd name="T32" fmla="*/ 2147483646 w 221"/>
              <a:gd name="T33" fmla="*/ 2147483646 h 112"/>
              <a:gd name="T34" fmla="*/ 2147483646 w 221"/>
              <a:gd name="T35" fmla="*/ 2147483646 h 112"/>
              <a:gd name="T36" fmla="*/ 2147483646 w 221"/>
              <a:gd name="T37" fmla="*/ 2147483646 h 112"/>
              <a:gd name="T38" fmla="*/ 2147483646 w 221"/>
              <a:gd name="T39" fmla="*/ 2147483646 h 112"/>
              <a:gd name="T40" fmla="*/ 2147483646 w 221"/>
              <a:gd name="T41" fmla="*/ 2147483646 h 112"/>
              <a:gd name="T42" fmla="*/ 2147483646 w 221"/>
              <a:gd name="T43" fmla="*/ 2147483646 h 112"/>
              <a:gd name="T44" fmla="*/ 2147483646 w 221"/>
              <a:gd name="T45" fmla="*/ 2147483646 h 112"/>
              <a:gd name="T46" fmla="*/ 2147483646 w 221"/>
              <a:gd name="T47" fmla="*/ 2147483646 h 112"/>
              <a:gd name="T48" fmla="*/ 2147483646 w 221"/>
              <a:gd name="T49" fmla="*/ 2147483646 h 112"/>
              <a:gd name="T50" fmla="*/ 2147483646 w 221"/>
              <a:gd name="T51" fmla="*/ 2147483646 h 112"/>
              <a:gd name="T52" fmla="*/ 2147483646 w 221"/>
              <a:gd name="T53" fmla="*/ 2147483646 h 112"/>
              <a:gd name="T54" fmla="*/ 2147483646 w 221"/>
              <a:gd name="T55" fmla="*/ 2147483646 h 112"/>
              <a:gd name="T56" fmla="*/ 2147483646 w 221"/>
              <a:gd name="T57" fmla="*/ 2147483646 h 112"/>
              <a:gd name="T58" fmla="*/ 2147483646 w 221"/>
              <a:gd name="T59" fmla="*/ 2147483646 h 112"/>
              <a:gd name="T60" fmla="*/ 2147483646 w 221"/>
              <a:gd name="T61" fmla="*/ 2147483646 h 112"/>
              <a:gd name="T62" fmla="*/ 2147483646 w 221"/>
              <a:gd name="T63" fmla="*/ 2147483646 h 112"/>
              <a:gd name="T64" fmla="*/ 2147483646 w 221"/>
              <a:gd name="T65" fmla="*/ 2147483646 h 112"/>
              <a:gd name="T66" fmla="*/ 0 w 221"/>
              <a:gd name="T67" fmla="*/ 2147483646 h 112"/>
              <a:gd name="T68" fmla="*/ 2147483646 w 221"/>
              <a:gd name="T69" fmla="*/ 2147483646 h 112"/>
              <a:gd name="T70" fmla="*/ 2147483646 w 221"/>
              <a:gd name="T71" fmla="*/ 2147483646 h 112"/>
              <a:gd name="T72" fmla="*/ 2147483646 w 221"/>
              <a:gd name="T73" fmla="*/ 2147483646 h 112"/>
              <a:gd name="T74" fmla="*/ 2147483646 w 221"/>
              <a:gd name="T75" fmla="*/ 2147483646 h 112"/>
              <a:gd name="T76" fmla="*/ 2147483646 w 221"/>
              <a:gd name="T77" fmla="*/ 2147483646 h 112"/>
              <a:gd name="T78" fmla="*/ 2147483646 w 221"/>
              <a:gd name="T79" fmla="*/ 2147483646 h 112"/>
              <a:gd name="T80" fmla="*/ 2147483646 w 221"/>
              <a:gd name="T81" fmla="*/ 2147483646 h 112"/>
              <a:gd name="T82" fmla="*/ 2147483646 w 221"/>
              <a:gd name="T83" fmla="*/ 2147483646 h 112"/>
              <a:gd name="T84" fmla="*/ 2147483646 w 221"/>
              <a:gd name="T85" fmla="*/ 2147483646 h 112"/>
              <a:gd name="T86" fmla="*/ 2147483646 w 221"/>
              <a:gd name="T87" fmla="*/ 2147483646 h 112"/>
              <a:gd name="T88" fmla="*/ 2147483646 w 221"/>
              <a:gd name="T89" fmla="*/ 2147483646 h 112"/>
              <a:gd name="T90" fmla="*/ 2147483646 w 221"/>
              <a:gd name="T91" fmla="*/ 2147483646 h 112"/>
              <a:gd name="T92" fmla="*/ 2147483646 w 221"/>
              <a:gd name="T93" fmla="*/ 2147483646 h 11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221" h="112">
                <a:moveTo>
                  <a:pt x="113" y="112"/>
                </a:moveTo>
                <a:cubicBezTo>
                  <a:pt x="100" y="112"/>
                  <a:pt x="89" y="112"/>
                  <a:pt x="79" y="109"/>
                </a:cubicBezTo>
                <a:cubicBezTo>
                  <a:pt x="75" y="108"/>
                  <a:pt x="72" y="107"/>
                  <a:pt x="69" y="106"/>
                </a:cubicBezTo>
                <a:cubicBezTo>
                  <a:pt x="63" y="103"/>
                  <a:pt x="61" y="99"/>
                  <a:pt x="60" y="96"/>
                </a:cubicBezTo>
                <a:cubicBezTo>
                  <a:pt x="59" y="92"/>
                  <a:pt x="61" y="88"/>
                  <a:pt x="64" y="85"/>
                </a:cubicBezTo>
                <a:cubicBezTo>
                  <a:pt x="69" y="80"/>
                  <a:pt x="75" y="76"/>
                  <a:pt x="84" y="72"/>
                </a:cubicBezTo>
                <a:cubicBezTo>
                  <a:pt x="86" y="71"/>
                  <a:pt x="89" y="70"/>
                  <a:pt x="91" y="69"/>
                </a:cubicBezTo>
                <a:cubicBezTo>
                  <a:pt x="93" y="68"/>
                  <a:pt x="93" y="68"/>
                  <a:pt x="93" y="68"/>
                </a:cubicBezTo>
                <a:cubicBezTo>
                  <a:pt x="95" y="67"/>
                  <a:pt x="97" y="66"/>
                  <a:pt x="97" y="64"/>
                </a:cubicBezTo>
                <a:cubicBezTo>
                  <a:pt x="97" y="63"/>
                  <a:pt x="97" y="61"/>
                  <a:pt x="96" y="60"/>
                </a:cubicBezTo>
                <a:cubicBezTo>
                  <a:pt x="87" y="51"/>
                  <a:pt x="82" y="40"/>
                  <a:pt x="83" y="26"/>
                </a:cubicBezTo>
                <a:cubicBezTo>
                  <a:pt x="83" y="13"/>
                  <a:pt x="91" y="5"/>
                  <a:pt x="105" y="1"/>
                </a:cubicBezTo>
                <a:cubicBezTo>
                  <a:pt x="107" y="1"/>
                  <a:pt x="110" y="0"/>
                  <a:pt x="113" y="0"/>
                </a:cubicBezTo>
                <a:cubicBezTo>
                  <a:pt x="115" y="0"/>
                  <a:pt x="118" y="1"/>
                  <a:pt x="121" y="1"/>
                </a:cubicBezTo>
                <a:cubicBezTo>
                  <a:pt x="135" y="5"/>
                  <a:pt x="142" y="13"/>
                  <a:pt x="143" y="26"/>
                </a:cubicBezTo>
                <a:cubicBezTo>
                  <a:pt x="143" y="40"/>
                  <a:pt x="139" y="51"/>
                  <a:pt x="130" y="60"/>
                </a:cubicBezTo>
                <a:cubicBezTo>
                  <a:pt x="129" y="61"/>
                  <a:pt x="128" y="63"/>
                  <a:pt x="128" y="64"/>
                </a:cubicBezTo>
                <a:cubicBezTo>
                  <a:pt x="129" y="66"/>
                  <a:pt x="130" y="67"/>
                  <a:pt x="132" y="68"/>
                </a:cubicBezTo>
                <a:cubicBezTo>
                  <a:pt x="134" y="69"/>
                  <a:pt x="134" y="69"/>
                  <a:pt x="134" y="69"/>
                </a:cubicBezTo>
                <a:cubicBezTo>
                  <a:pt x="136" y="70"/>
                  <a:pt x="139" y="71"/>
                  <a:pt x="142" y="72"/>
                </a:cubicBezTo>
                <a:cubicBezTo>
                  <a:pt x="150" y="76"/>
                  <a:pt x="156" y="80"/>
                  <a:pt x="161" y="85"/>
                </a:cubicBezTo>
                <a:cubicBezTo>
                  <a:pt x="164" y="87"/>
                  <a:pt x="165" y="92"/>
                  <a:pt x="165" y="96"/>
                </a:cubicBezTo>
                <a:cubicBezTo>
                  <a:pt x="164" y="100"/>
                  <a:pt x="161" y="104"/>
                  <a:pt x="157" y="106"/>
                </a:cubicBezTo>
                <a:cubicBezTo>
                  <a:pt x="157" y="106"/>
                  <a:pt x="157" y="106"/>
                  <a:pt x="157" y="106"/>
                </a:cubicBezTo>
                <a:cubicBezTo>
                  <a:pt x="154" y="107"/>
                  <a:pt x="150" y="108"/>
                  <a:pt x="147" y="109"/>
                </a:cubicBezTo>
                <a:cubicBezTo>
                  <a:pt x="136" y="112"/>
                  <a:pt x="126" y="112"/>
                  <a:pt x="113" y="112"/>
                </a:cubicBezTo>
                <a:close/>
                <a:moveTo>
                  <a:pt x="113" y="7"/>
                </a:moveTo>
                <a:cubicBezTo>
                  <a:pt x="111" y="7"/>
                  <a:pt x="108" y="7"/>
                  <a:pt x="106" y="7"/>
                </a:cubicBezTo>
                <a:cubicBezTo>
                  <a:pt x="95" y="10"/>
                  <a:pt x="89" y="16"/>
                  <a:pt x="89" y="27"/>
                </a:cubicBezTo>
                <a:cubicBezTo>
                  <a:pt x="89" y="39"/>
                  <a:pt x="92" y="48"/>
                  <a:pt x="100" y="56"/>
                </a:cubicBezTo>
                <a:cubicBezTo>
                  <a:pt x="103" y="59"/>
                  <a:pt x="104" y="62"/>
                  <a:pt x="103" y="65"/>
                </a:cubicBezTo>
                <a:cubicBezTo>
                  <a:pt x="102" y="69"/>
                  <a:pt x="100" y="72"/>
                  <a:pt x="96" y="74"/>
                </a:cubicBezTo>
                <a:cubicBezTo>
                  <a:pt x="94" y="74"/>
                  <a:pt x="94" y="74"/>
                  <a:pt x="94" y="74"/>
                </a:cubicBezTo>
                <a:cubicBezTo>
                  <a:pt x="91" y="75"/>
                  <a:pt x="89" y="76"/>
                  <a:pt x="86" y="77"/>
                </a:cubicBezTo>
                <a:cubicBezTo>
                  <a:pt x="78" y="81"/>
                  <a:pt x="73" y="85"/>
                  <a:pt x="68" y="89"/>
                </a:cubicBezTo>
                <a:cubicBezTo>
                  <a:pt x="67" y="91"/>
                  <a:pt x="66" y="93"/>
                  <a:pt x="66" y="95"/>
                </a:cubicBezTo>
                <a:cubicBezTo>
                  <a:pt x="67" y="97"/>
                  <a:pt x="68" y="99"/>
                  <a:pt x="71" y="100"/>
                </a:cubicBezTo>
                <a:cubicBezTo>
                  <a:pt x="74" y="101"/>
                  <a:pt x="77" y="102"/>
                  <a:pt x="80" y="103"/>
                </a:cubicBezTo>
                <a:cubicBezTo>
                  <a:pt x="90" y="106"/>
                  <a:pt x="100" y="106"/>
                  <a:pt x="113" y="106"/>
                </a:cubicBezTo>
                <a:cubicBezTo>
                  <a:pt x="125" y="106"/>
                  <a:pt x="135" y="106"/>
                  <a:pt x="145" y="103"/>
                </a:cubicBezTo>
                <a:cubicBezTo>
                  <a:pt x="149" y="102"/>
                  <a:pt x="151" y="101"/>
                  <a:pt x="154" y="100"/>
                </a:cubicBezTo>
                <a:cubicBezTo>
                  <a:pt x="157" y="99"/>
                  <a:pt x="158" y="97"/>
                  <a:pt x="159" y="95"/>
                </a:cubicBezTo>
                <a:cubicBezTo>
                  <a:pt x="159" y="92"/>
                  <a:pt x="158" y="90"/>
                  <a:pt x="157" y="89"/>
                </a:cubicBezTo>
                <a:cubicBezTo>
                  <a:pt x="153" y="85"/>
                  <a:pt x="147" y="81"/>
                  <a:pt x="139" y="77"/>
                </a:cubicBezTo>
                <a:cubicBezTo>
                  <a:pt x="137" y="76"/>
                  <a:pt x="134" y="75"/>
                  <a:pt x="132" y="74"/>
                </a:cubicBezTo>
                <a:cubicBezTo>
                  <a:pt x="130" y="74"/>
                  <a:pt x="130" y="74"/>
                  <a:pt x="130" y="74"/>
                </a:cubicBezTo>
                <a:cubicBezTo>
                  <a:pt x="126" y="72"/>
                  <a:pt x="123" y="69"/>
                  <a:pt x="122" y="65"/>
                </a:cubicBezTo>
                <a:cubicBezTo>
                  <a:pt x="122" y="62"/>
                  <a:pt x="123" y="59"/>
                  <a:pt x="126" y="56"/>
                </a:cubicBezTo>
                <a:cubicBezTo>
                  <a:pt x="133" y="48"/>
                  <a:pt x="137" y="39"/>
                  <a:pt x="136" y="27"/>
                </a:cubicBezTo>
                <a:cubicBezTo>
                  <a:pt x="136" y="16"/>
                  <a:pt x="131" y="10"/>
                  <a:pt x="119" y="7"/>
                </a:cubicBezTo>
                <a:cubicBezTo>
                  <a:pt x="117" y="7"/>
                  <a:pt x="115" y="7"/>
                  <a:pt x="113" y="7"/>
                </a:cubicBezTo>
                <a:close/>
                <a:moveTo>
                  <a:pt x="155" y="103"/>
                </a:moveTo>
                <a:cubicBezTo>
                  <a:pt x="155" y="103"/>
                  <a:pt x="155" y="103"/>
                  <a:pt x="155" y="103"/>
                </a:cubicBezTo>
                <a:close/>
                <a:moveTo>
                  <a:pt x="184" y="112"/>
                </a:moveTo>
                <a:cubicBezTo>
                  <a:pt x="182" y="112"/>
                  <a:pt x="182" y="112"/>
                  <a:pt x="182" y="112"/>
                </a:cubicBezTo>
                <a:cubicBezTo>
                  <a:pt x="176" y="112"/>
                  <a:pt x="174" y="112"/>
                  <a:pt x="167" y="111"/>
                </a:cubicBezTo>
                <a:cubicBezTo>
                  <a:pt x="166" y="111"/>
                  <a:pt x="164" y="110"/>
                  <a:pt x="165" y="108"/>
                </a:cubicBezTo>
                <a:cubicBezTo>
                  <a:pt x="165" y="106"/>
                  <a:pt x="166" y="105"/>
                  <a:pt x="168" y="105"/>
                </a:cubicBezTo>
                <a:cubicBezTo>
                  <a:pt x="174" y="106"/>
                  <a:pt x="176" y="106"/>
                  <a:pt x="182" y="106"/>
                </a:cubicBezTo>
                <a:cubicBezTo>
                  <a:pt x="184" y="106"/>
                  <a:pt x="184" y="106"/>
                  <a:pt x="184" y="106"/>
                </a:cubicBezTo>
                <a:cubicBezTo>
                  <a:pt x="192" y="106"/>
                  <a:pt x="199" y="106"/>
                  <a:pt x="206" y="104"/>
                </a:cubicBezTo>
                <a:cubicBezTo>
                  <a:pt x="208" y="104"/>
                  <a:pt x="210" y="103"/>
                  <a:pt x="212" y="102"/>
                </a:cubicBezTo>
                <a:cubicBezTo>
                  <a:pt x="213" y="101"/>
                  <a:pt x="214" y="100"/>
                  <a:pt x="214" y="99"/>
                </a:cubicBezTo>
                <a:cubicBezTo>
                  <a:pt x="215" y="98"/>
                  <a:pt x="214" y="96"/>
                  <a:pt x="214" y="96"/>
                </a:cubicBezTo>
                <a:cubicBezTo>
                  <a:pt x="211" y="93"/>
                  <a:pt x="207" y="90"/>
                  <a:pt x="201" y="88"/>
                </a:cubicBezTo>
                <a:cubicBezTo>
                  <a:pt x="200" y="87"/>
                  <a:pt x="198" y="86"/>
                  <a:pt x="196" y="86"/>
                </a:cubicBezTo>
                <a:cubicBezTo>
                  <a:pt x="195" y="85"/>
                  <a:pt x="195" y="85"/>
                  <a:pt x="195" y="85"/>
                </a:cubicBezTo>
                <a:cubicBezTo>
                  <a:pt x="192" y="84"/>
                  <a:pt x="190" y="82"/>
                  <a:pt x="189" y="79"/>
                </a:cubicBezTo>
                <a:cubicBezTo>
                  <a:pt x="189" y="76"/>
                  <a:pt x="190" y="74"/>
                  <a:pt x="192" y="71"/>
                </a:cubicBezTo>
                <a:cubicBezTo>
                  <a:pt x="197" y="66"/>
                  <a:pt x="199" y="60"/>
                  <a:pt x="199" y="52"/>
                </a:cubicBezTo>
                <a:cubicBezTo>
                  <a:pt x="199" y="45"/>
                  <a:pt x="195" y="41"/>
                  <a:pt x="188" y="39"/>
                </a:cubicBezTo>
                <a:cubicBezTo>
                  <a:pt x="186" y="39"/>
                  <a:pt x="185" y="39"/>
                  <a:pt x="183" y="39"/>
                </a:cubicBezTo>
                <a:cubicBezTo>
                  <a:pt x="182" y="39"/>
                  <a:pt x="181" y="39"/>
                  <a:pt x="179" y="39"/>
                </a:cubicBezTo>
                <a:cubicBezTo>
                  <a:pt x="172" y="41"/>
                  <a:pt x="168" y="45"/>
                  <a:pt x="168" y="52"/>
                </a:cubicBezTo>
                <a:cubicBezTo>
                  <a:pt x="168" y="60"/>
                  <a:pt x="170" y="66"/>
                  <a:pt x="175" y="71"/>
                </a:cubicBezTo>
                <a:cubicBezTo>
                  <a:pt x="178" y="74"/>
                  <a:pt x="179" y="77"/>
                  <a:pt x="178" y="79"/>
                </a:cubicBezTo>
                <a:cubicBezTo>
                  <a:pt x="178" y="82"/>
                  <a:pt x="176" y="84"/>
                  <a:pt x="173" y="85"/>
                </a:cubicBezTo>
                <a:cubicBezTo>
                  <a:pt x="172" y="85"/>
                  <a:pt x="172" y="85"/>
                  <a:pt x="172" y="85"/>
                </a:cubicBezTo>
                <a:cubicBezTo>
                  <a:pt x="171" y="86"/>
                  <a:pt x="169" y="85"/>
                  <a:pt x="169" y="83"/>
                </a:cubicBezTo>
                <a:cubicBezTo>
                  <a:pt x="168" y="82"/>
                  <a:pt x="169" y="80"/>
                  <a:pt x="170" y="79"/>
                </a:cubicBezTo>
                <a:cubicBezTo>
                  <a:pt x="171" y="79"/>
                  <a:pt x="171" y="79"/>
                  <a:pt x="171" y="79"/>
                </a:cubicBezTo>
                <a:cubicBezTo>
                  <a:pt x="172" y="79"/>
                  <a:pt x="172" y="78"/>
                  <a:pt x="172" y="78"/>
                </a:cubicBezTo>
                <a:cubicBezTo>
                  <a:pt x="172" y="78"/>
                  <a:pt x="172" y="77"/>
                  <a:pt x="171" y="76"/>
                </a:cubicBezTo>
                <a:cubicBezTo>
                  <a:pt x="164" y="69"/>
                  <a:pt x="161" y="61"/>
                  <a:pt x="162" y="52"/>
                </a:cubicBezTo>
                <a:cubicBezTo>
                  <a:pt x="162" y="45"/>
                  <a:pt x="165" y="36"/>
                  <a:pt x="178" y="33"/>
                </a:cubicBezTo>
                <a:cubicBezTo>
                  <a:pt x="180" y="33"/>
                  <a:pt x="182" y="33"/>
                  <a:pt x="183" y="33"/>
                </a:cubicBezTo>
                <a:cubicBezTo>
                  <a:pt x="185" y="33"/>
                  <a:pt x="187" y="33"/>
                  <a:pt x="189" y="33"/>
                </a:cubicBezTo>
                <a:cubicBezTo>
                  <a:pt x="202" y="36"/>
                  <a:pt x="205" y="45"/>
                  <a:pt x="205" y="52"/>
                </a:cubicBezTo>
                <a:cubicBezTo>
                  <a:pt x="205" y="61"/>
                  <a:pt x="202" y="70"/>
                  <a:pt x="196" y="76"/>
                </a:cubicBezTo>
                <a:cubicBezTo>
                  <a:pt x="196" y="76"/>
                  <a:pt x="195" y="77"/>
                  <a:pt x="195" y="78"/>
                </a:cubicBezTo>
                <a:cubicBezTo>
                  <a:pt x="195" y="78"/>
                  <a:pt x="196" y="79"/>
                  <a:pt x="197" y="80"/>
                </a:cubicBezTo>
                <a:cubicBezTo>
                  <a:pt x="198" y="80"/>
                  <a:pt x="198" y="80"/>
                  <a:pt x="198" y="80"/>
                </a:cubicBezTo>
                <a:cubicBezTo>
                  <a:pt x="200" y="81"/>
                  <a:pt x="202" y="81"/>
                  <a:pt x="204" y="82"/>
                </a:cubicBezTo>
                <a:cubicBezTo>
                  <a:pt x="210" y="85"/>
                  <a:pt x="214" y="88"/>
                  <a:pt x="218" y="92"/>
                </a:cubicBezTo>
                <a:cubicBezTo>
                  <a:pt x="220" y="94"/>
                  <a:pt x="221" y="97"/>
                  <a:pt x="220" y="100"/>
                </a:cubicBezTo>
                <a:cubicBezTo>
                  <a:pt x="220" y="103"/>
                  <a:pt x="218" y="106"/>
                  <a:pt x="214" y="108"/>
                </a:cubicBezTo>
                <a:cubicBezTo>
                  <a:pt x="212" y="109"/>
                  <a:pt x="210" y="109"/>
                  <a:pt x="207" y="110"/>
                </a:cubicBezTo>
                <a:cubicBezTo>
                  <a:pt x="200" y="112"/>
                  <a:pt x="193" y="112"/>
                  <a:pt x="184" y="112"/>
                </a:cubicBezTo>
                <a:close/>
                <a:moveTo>
                  <a:pt x="42" y="112"/>
                </a:moveTo>
                <a:cubicBezTo>
                  <a:pt x="32" y="112"/>
                  <a:pt x="23" y="112"/>
                  <a:pt x="15" y="110"/>
                </a:cubicBezTo>
                <a:cubicBezTo>
                  <a:pt x="12" y="109"/>
                  <a:pt x="10" y="108"/>
                  <a:pt x="7" y="107"/>
                </a:cubicBezTo>
                <a:cubicBezTo>
                  <a:pt x="3" y="105"/>
                  <a:pt x="1" y="102"/>
                  <a:pt x="0" y="99"/>
                </a:cubicBezTo>
                <a:cubicBezTo>
                  <a:pt x="0" y="96"/>
                  <a:pt x="1" y="92"/>
                  <a:pt x="4" y="90"/>
                </a:cubicBezTo>
                <a:cubicBezTo>
                  <a:pt x="8" y="86"/>
                  <a:pt x="12" y="83"/>
                  <a:pt x="19" y="80"/>
                </a:cubicBezTo>
                <a:cubicBezTo>
                  <a:pt x="21" y="79"/>
                  <a:pt x="23" y="78"/>
                  <a:pt x="25" y="77"/>
                </a:cubicBezTo>
                <a:cubicBezTo>
                  <a:pt x="26" y="77"/>
                  <a:pt x="26" y="77"/>
                  <a:pt x="26" y="77"/>
                </a:cubicBezTo>
                <a:cubicBezTo>
                  <a:pt x="28" y="76"/>
                  <a:pt x="29" y="75"/>
                  <a:pt x="29" y="74"/>
                </a:cubicBezTo>
                <a:cubicBezTo>
                  <a:pt x="29" y="73"/>
                  <a:pt x="28" y="73"/>
                  <a:pt x="28" y="72"/>
                </a:cubicBezTo>
                <a:cubicBezTo>
                  <a:pt x="21" y="65"/>
                  <a:pt x="17" y="56"/>
                  <a:pt x="18" y="45"/>
                </a:cubicBezTo>
                <a:cubicBezTo>
                  <a:pt x="18" y="38"/>
                  <a:pt x="21" y="29"/>
                  <a:pt x="35" y="26"/>
                </a:cubicBezTo>
                <a:cubicBezTo>
                  <a:pt x="37" y="25"/>
                  <a:pt x="39" y="25"/>
                  <a:pt x="41" y="25"/>
                </a:cubicBezTo>
                <a:cubicBezTo>
                  <a:pt x="44" y="25"/>
                  <a:pt x="46" y="25"/>
                  <a:pt x="48" y="26"/>
                </a:cubicBezTo>
                <a:cubicBezTo>
                  <a:pt x="62" y="29"/>
                  <a:pt x="65" y="38"/>
                  <a:pt x="65" y="45"/>
                </a:cubicBezTo>
                <a:cubicBezTo>
                  <a:pt x="66" y="56"/>
                  <a:pt x="62" y="65"/>
                  <a:pt x="55" y="72"/>
                </a:cubicBezTo>
                <a:cubicBezTo>
                  <a:pt x="55" y="73"/>
                  <a:pt x="54" y="73"/>
                  <a:pt x="54" y="74"/>
                </a:cubicBezTo>
                <a:cubicBezTo>
                  <a:pt x="54" y="75"/>
                  <a:pt x="55" y="76"/>
                  <a:pt x="57" y="77"/>
                </a:cubicBezTo>
                <a:cubicBezTo>
                  <a:pt x="58" y="77"/>
                  <a:pt x="58" y="77"/>
                  <a:pt x="58" y="77"/>
                </a:cubicBezTo>
                <a:cubicBezTo>
                  <a:pt x="60" y="78"/>
                  <a:pt x="60" y="80"/>
                  <a:pt x="60" y="81"/>
                </a:cubicBezTo>
                <a:cubicBezTo>
                  <a:pt x="59" y="83"/>
                  <a:pt x="58" y="84"/>
                  <a:pt x="56" y="83"/>
                </a:cubicBezTo>
                <a:cubicBezTo>
                  <a:pt x="54" y="82"/>
                  <a:pt x="54" y="82"/>
                  <a:pt x="54" y="82"/>
                </a:cubicBezTo>
                <a:cubicBezTo>
                  <a:pt x="51" y="81"/>
                  <a:pt x="49" y="79"/>
                  <a:pt x="48" y="76"/>
                </a:cubicBezTo>
                <a:cubicBezTo>
                  <a:pt x="48" y="73"/>
                  <a:pt x="49" y="70"/>
                  <a:pt x="51" y="68"/>
                </a:cubicBezTo>
                <a:cubicBezTo>
                  <a:pt x="57" y="62"/>
                  <a:pt x="59" y="55"/>
                  <a:pt x="59" y="46"/>
                </a:cubicBezTo>
                <a:cubicBezTo>
                  <a:pt x="59" y="38"/>
                  <a:pt x="55" y="33"/>
                  <a:pt x="46" y="31"/>
                </a:cubicBezTo>
                <a:cubicBezTo>
                  <a:pt x="45" y="31"/>
                  <a:pt x="43" y="31"/>
                  <a:pt x="41" y="31"/>
                </a:cubicBezTo>
                <a:cubicBezTo>
                  <a:pt x="40" y="31"/>
                  <a:pt x="38" y="31"/>
                  <a:pt x="37" y="31"/>
                </a:cubicBezTo>
                <a:cubicBezTo>
                  <a:pt x="28" y="33"/>
                  <a:pt x="24" y="38"/>
                  <a:pt x="24" y="46"/>
                </a:cubicBezTo>
                <a:cubicBezTo>
                  <a:pt x="24" y="55"/>
                  <a:pt x="26" y="62"/>
                  <a:pt x="32" y="68"/>
                </a:cubicBezTo>
                <a:cubicBezTo>
                  <a:pt x="34" y="70"/>
                  <a:pt x="35" y="73"/>
                  <a:pt x="35" y="76"/>
                </a:cubicBezTo>
                <a:cubicBezTo>
                  <a:pt x="34" y="79"/>
                  <a:pt x="32" y="81"/>
                  <a:pt x="29" y="82"/>
                </a:cubicBezTo>
                <a:cubicBezTo>
                  <a:pt x="27" y="83"/>
                  <a:pt x="27" y="83"/>
                  <a:pt x="27" y="83"/>
                </a:cubicBezTo>
                <a:cubicBezTo>
                  <a:pt x="25" y="84"/>
                  <a:pt x="23" y="84"/>
                  <a:pt x="22" y="85"/>
                </a:cubicBezTo>
                <a:cubicBezTo>
                  <a:pt x="15" y="88"/>
                  <a:pt x="11" y="91"/>
                  <a:pt x="8" y="94"/>
                </a:cubicBezTo>
                <a:cubicBezTo>
                  <a:pt x="7" y="95"/>
                  <a:pt x="6" y="97"/>
                  <a:pt x="6" y="98"/>
                </a:cubicBezTo>
                <a:cubicBezTo>
                  <a:pt x="7" y="99"/>
                  <a:pt x="8" y="101"/>
                  <a:pt x="10" y="102"/>
                </a:cubicBezTo>
                <a:cubicBezTo>
                  <a:pt x="12" y="103"/>
                  <a:pt x="14" y="103"/>
                  <a:pt x="17" y="104"/>
                </a:cubicBezTo>
                <a:cubicBezTo>
                  <a:pt x="24" y="106"/>
                  <a:pt x="32" y="106"/>
                  <a:pt x="42" y="106"/>
                </a:cubicBezTo>
                <a:cubicBezTo>
                  <a:pt x="47" y="106"/>
                  <a:pt x="52" y="106"/>
                  <a:pt x="56" y="105"/>
                </a:cubicBezTo>
                <a:cubicBezTo>
                  <a:pt x="58" y="105"/>
                  <a:pt x="60" y="107"/>
                  <a:pt x="60" y="108"/>
                </a:cubicBezTo>
                <a:cubicBezTo>
                  <a:pt x="60" y="110"/>
                  <a:pt x="59" y="111"/>
                  <a:pt x="57" y="112"/>
                </a:cubicBezTo>
                <a:cubicBezTo>
                  <a:pt x="52" y="112"/>
                  <a:pt x="48" y="112"/>
                  <a:pt x="42" y="112"/>
                </a:cubicBezTo>
                <a:close/>
              </a:path>
            </a:pathLst>
          </a:custGeom>
          <a:solidFill>
            <a:schemeClr val="accent2"/>
          </a:solidFill>
          <a:ln>
            <a:noFill/>
          </a:ln>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22" name="Rectangle 14">
            <a:extLst>
              <a:ext uri="{FF2B5EF4-FFF2-40B4-BE49-F238E27FC236}">
                <a16:creationId xmlns:a16="http://schemas.microsoft.com/office/drawing/2014/main" id="{C6271C0A-B0B6-4BE3-AEFC-39D513795263}"/>
              </a:ext>
            </a:extLst>
          </p:cNvPr>
          <p:cNvSpPr>
            <a:spLocks noChangeArrowheads="1"/>
          </p:cNvSpPr>
          <p:nvPr/>
        </p:nvSpPr>
        <p:spPr bwMode="auto">
          <a:xfrm>
            <a:off x="595592" y="2840452"/>
            <a:ext cx="3494538" cy="553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a:solidFill>
                  <a:srgbClr val="272E3A"/>
                </a:solidFill>
                <a:latin typeface="Montserrat" panose="02000505000000020004" pitchFamily="2" charset="0"/>
              </a:rPr>
              <a:t>Lorem Ipsum</a:t>
            </a:r>
          </a:p>
        </p:txBody>
      </p:sp>
      <p:sp>
        <p:nvSpPr>
          <p:cNvPr id="23" name="TextBox 47">
            <a:extLst>
              <a:ext uri="{FF2B5EF4-FFF2-40B4-BE49-F238E27FC236}">
                <a16:creationId xmlns:a16="http://schemas.microsoft.com/office/drawing/2014/main" id="{7A5427FB-38EE-4243-9F56-CF62CF490372}"/>
              </a:ext>
            </a:extLst>
          </p:cNvPr>
          <p:cNvSpPr txBox="1">
            <a:spLocks noChangeArrowheads="1"/>
          </p:cNvSpPr>
          <p:nvPr/>
        </p:nvSpPr>
        <p:spPr bwMode="auto">
          <a:xfrm>
            <a:off x="639637" y="3801157"/>
            <a:ext cx="3658137" cy="1569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a:solidFill>
                  <a:srgbClr val="272E3A"/>
                </a:solidFill>
                <a:latin typeface="Montserrat Light"/>
                <a:cs typeface="Open Sans" panose="020B0606030504020204" pitchFamily="34" charset="0"/>
              </a:rPr>
              <a:t>Lorem ipsum dolor sit </a:t>
            </a:r>
            <a:r>
              <a:rPr lang="en-US" altLang="en-US" sz="2400" err="1">
                <a:solidFill>
                  <a:srgbClr val="272E3A"/>
                </a:solidFill>
                <a:latin typeface="Montserrat Light"/>
                <a:cs typeface="Open Sans" panose="020B0606030504020204" pitchFamily="34" charset="0"/>
              </a:rPr>
              <a:t>amet</a:t>
            </a:r>
            <a:r>
              <a:rPr lang="en-US" altLang="en-US" sz="2400">
                <a:solidFill>
                  <a:srgbClr val="272E3A"/>
                </a:solidFill>
                <a:latin typeface="Montserrat Light"/>
                <a:cs typeface="Open Sans" panose="020B0606030504020204" pitchFamily="34" charset="0"/>
              </a:rPr>
              <a:t>, </a:t>
            </a:r>
            <a:r>
              <a:rPr lang="en-US" altLang="en-US" sz="2400" err="1">
                <a:solidFill>
                  <a:srgbClr val="272E3A"/>
                </a:solidFill>
                <a:latin typeface="Montserrat Light"/>
                <a:cs typeface="Open Sans" panose="020B0606030504020204" pitchFamily="34" charset="0"/>
              </a:rPr>
              <a:t>consectetur</a:t>
            </a:r>
            <a:r>
              <a:rPr lang="en-US" altLang="en-US" sz="2400">
                <a:solidFill>
                  <a:srgbClr val="272E3A"/>
                </a:solidFill>
                <a:latin typeface="Montserrat Light"/>
                <a:cs typeface="Open Sans" panose="020B0606030504020204" pitchFamily="34" charset="0"/>
              </a:rPr>
              <a:t> </a:t>
            </a:r>
            <a:r>
              <a:rPr lang="en-US" altLang="en-US" sz="2400" err="1">
                <a:solidFill>
                  <a:srgbClr val="272E3A"/>
                </a:solidFill>
                <a:latin typeface="Montserrat Light"/>
                <a:cs typeface="Open Sans" panose="020B0606030504020204" pitchFamily="34" charset="0"/>
              </a:rPr>
              <a:t>adipiscing</a:t>
            </a:r>
            <a:r>
              <a:rPr lang="en-US" altLang="en-US" sz="2400">
                <a:solidFill>
                  <a:srgbClr val="272E3A"/>
                </a:solidFill>
                <a:latin typeface="Montserrat Light"/>
                <a:cs typeface="Open Sans" panose="020B0606030504020204" pitchFamily="34" charset="0"/>
              </a:rPr>
              <a:t> </a:t>
            </a:r>
            <a:r>
              <a:rPr lang="en-US" altLang="en-US" sz="2400" err="1">
                <a:solidFill>
                  <a:srgbClr val="272E3A"/>
                </a:solidFill>
                <a:latin typeface="Montserrat Light"/>
                <a:cs typeface="Open Sans" panose="020B0606030504020204" pitchFamily="34" charset="0"/>
              </a:rPr>
              <a:t>elit</a:t>
            </a:r>
            <a:r>
              <a:rPr lang="en-US" altLang="en-US" sz="2400">
                <a:solidFill>
                  <a:srgbClr val="272E3A"/>
                </a:solidFill>
                <a:latin typeface="Montserrat Light"/>
                <a:cs typeface="Open Sans" panose="020B0606030504020204" pitchFamily="34" charset="0"/>
              </a:rPr>
              <a:t>, sed do </a:t>
            </a:r>
            <a:r>
              <a:rPr lang="en-US" altLang="en-US" sz="2400" err="1">
                <a:solidFill>
                  <a:srgbClr val="272E3A"/>
                </a:solidFill>
                <a:latin typeface="Montserrat Light"/>
                <a:cs typeface="Open Sans" panose="020B0606030504020204" pitchFamily="34" charset="0"/>
              </a:rPr>
              <a:t>eiusmod</a:t>
            </a:r>
            <a:endParaRPr lang="en-US" altLang="en-US" sz="2400">
              <a:solidFill>
                <a:srgbClr val="272E3A"/>
              </a:solidFill>
              <a:latin typeface="Montserrat Light"/>
              <a:cs typeface="Open Sans" panose="020B0606030504020204" pitchFamily="34" charset="0"/>
            </a:endParaRPr>
          </a:p>
        </p:txBody>
      </p:sp>
      <p:sp>
        <p:nvSpPr>
          <p:cNvPr id="28" name="Freeform 20">
            <a:extLst>
              <a:ext uri="{FF2B5EF4-FFF2-40B4-BE49-F238E27FC236}">
                <a16:creationId xmlns:a16="http://schemas.microsoft.com/office/drawing/2014/main" id="{681E90F0-D071-49B3-8B0A-280CE9727BCC}"/>
              </a:ext>
            </a:extLst>
          </p:cNvPr>
          <p:cNvSpPr>
            <a:spLocks noEditPoints="1"/>
          </p:cNvSpPr>
          <p:nvPr/>
        </p:nvSpPr>
        <p:spPr bwMode="auto">
          <a:xfrm>
            <a:off x="1913272" y="1337246"/>
            <a:ext cx="1127109" cy="1269425"/>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chemeClr val="accent2"/>
          </a:solidFill>
          <a:ln>
            <a:noFill/>
          </a:ln>
        </p:spPr>
        <p:txBody>
          <a:bodyPr vert="horz" wrap="square" lIns="91439" tIns="45719" rIns="91439" bIns="45719" numCol="1" anchor="t" anchorCtr="0" compatLnSpc="1">
            <a:prstTxWarp prst="textNoShape">
              <a:avLst/>
            </a:prstTxWarp>
          </a:bodyPr>
          <a:lstStyle/>
          <a:p>
            <a:pPr defTabSz="713232">
              <a:defRPr/>
            </a:pPr>
            <a:endParaRPr lang="en-US" sz="1404" kern="0">
              <a:solidFill>
                <a:srgbClr val="FAFAFA"/>
              </a:solidFill>
              <a:latin typeface="Calibri" panose="020F0502020204030204"/>
            </a:endParaRPr>
          </a:p>
        </p:txBody>
      </p:sp>
      <p:grpSp>
        <p:nvGrpSpPr>
          <p:cNvPr id="29" name="Group 28">
            <a:extLst>
              <a:ext uri="{FF2B5EF4-FFF2-40B4-BE49-F238E27FC236}">
                <a16:creationId xmlns:a16="http://schemas.microsoft.com/office/drawing/2014/main" id="{15F015C3-FF1E-41ED-9F42-E4EF21164450}"/>
              </a:ext>
            </a:extLst>
          </p:cNvPr>
          <p:cNvGrpSpPr/>
          <p:nvPr/>
        </p:nvGrpSpPr>
        <p:grpSpPr>
          <a:xfrm>
            <a:off x="11211939" y="1341952"/>
            <a:ext cx="1300646" cy="1156134"/>
            <a:chOff x="2706845" y="4671624"/>
            <a:chExt cx="603818" cy="536730"/>
          </a:xfrm>
          <a:solidFill>
            <a:schemeClr val="accent2"/>
          </a:solidFill>
        </p:grpSpPr>
        <p:sp>
          <p:nvSpPr>
            <p:cNvPr id="30" name="Freeform 142">
              <a:extLst>
                <a:ext uri="{FF2B5EF4-FFF2-40B4-BE49-F238E27FC236}">
                  <a16:creationId xmlns:a16="http://schemas.microsoft.com/office/drawing/2014/main" id="{50E30FE6-9AC7-4FA5-9C06-70A2A2AC038F}"/>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914400">
                <a:defRPr/>
              </a:pPr>
              <a:endParaRPr lang="en-US" kern="0">
                <a:solidFill>
                  <a:prstClr val="black"/>
                </a:solidFill>
                <a:latin typeface="Calibri"/>
              </a:endParaRPr>
            </a:p>
          </p:txBody>
        </p:sp>
        <p:sp>
          <p:nvSpPr>
            <p:cNvPr id="31" name="Freeform 143">
              <a:extLst>
                <a:ext uri="{FF2B5EF4-FFF2-40B4-BE49-F238E27FC236}">
                  <a16:creationId xmlns:a16="http://schemas.microsoft.com/office/drawing/2014/main" id="{EAAE0E23-6A62-4B84-A915-7F39C2B8E10E}"/>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914400">
                <a:defRPr/>
              </a:pPr>
              <a:endParaRPr lang="en-US" kern="0">
                <a:solidFill>
                  <a:prstClr val="black"/>
                </a:solidFill>
                <a:latin typeface="Calibri"/>
              </a:endParaRPr>
            </a:p>
          </p:txBody>
        </p:sp>
        <p:sp>
          <p:nvSpPr>
            <p:cNvPr id="32" name="Freeform 144">
              <a:extLst>
                <a:ext uri="{FF2B5EF4-FFF2-40B4-BE49-F238E27FC236}">
                  <a16:creationId xmlns:a16="http://schemas.microsoft.com/office/drawing/2014/main" id="{6D23F0EF-8818-460B-8369-8164DBA2EC50}"/>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914400">
                <a:defRPr/>
              </a:pPr>
              <a:endParaRPr lang="en-US" kern="0">
                <a:solidFill>
                  <a:prstClr val="black"/>
                </a:solidFill>
                <a:latin typeface="Calibri"/>
              </a:endParaRPr>
            </a:p>
          </p:txBody>
        </p:sp>
        <p:sp>
          <p:nvSpPr>
            <p:cNvPr id="33" name="Freeform 145">
              <a:extLst>
                <a:ext uri="{FF2B5EF4-FFF2-40B4-BE49-F238E27FC236}">
                  <a16:creationId xmlns:a16="http://schemas.microsoft.com/office/drawing/2014/main" id="{2D42CE49-038E-4777-8D82-70A4FDB940CB}"/>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914400">
                <a:defRPr/>
              </a:pPr>
              <a:endParaRPr lang="en-US" kern="0">
                <a:solidFill>
                  <a:prstClr val="black"/>
                </a:solidFill>
                <a:latin typeface="Calibri"/>
              </a:endParaRPr>
            </a:p>
          </p:txBody>
        </p:sp>
        <p:sp>
          <p:nvSpPr>
            <p:cNvPr id="34" name="Freeform 146">
              <a:extLst>
                <a:ext uri="{FF2B5EF4-FFF2-40B4-BE49-F238E27FC236}">
                  <a16:creationId xmlns:a16="http://schemas.microsoft.com/office/drawing/2014/main" id="{7BA4750B-F520-4195-89B3-C354278BB1E3}"/>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914400">
                <a:defRPr/>
              </a:pPr>
              <a:endParaRPr lang="en-US" kern="0">
                <a:solidFill>
                  <a:prstClr val="black"/>
                </a:solidFill>
                <a:latin typeface="Calibri"/>
              </a:endParaRPr>
            </a:p>
          </p:txBody>
        </p:sp>
      </p:grpSp>
      <p:sp>
        <p:nvSpPr>
          <p:cNvPr id="35" name="Freeform 69">
            <a:extLst>
              <a:ext uri="{FF2B5EF4-FFF2-40B4-BE49-F238E27FC236}">
                <a16:creationId xmlns:a16="http://schemas.microsoft.com/office/drawing/2014/main" id="{E10C4968-0F9C-43F6-B2F2-3AFD9A246047}"/>
              </a:ext>
            </a:extLst>
          </p:cNvPr>
          <p:cNvSpPr>
            <a:spLocks noEditPoints="1"/>
          </p:cNvSpPr>
          <p:nvPr/>
        </p:nvSpPr>
        <p:spPr bwMode="auto">
          <a:xfrm>
            <a:off x="6708975" y="1234890"/>
            <a:ext cx="871032" cy="1184303"/>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accent2"/>
          </a:solidFill>
          <a:ln>
            <a:noFill/>
          </a:ln>
        </p:spPr>
        <p:txBody>
          <a:bodyPr vert="horz" wrap="square" lIns="91439" tIns="45719" rIns="91439" bIns="45719" numCol="1" anchor="t" anchorCtr="0" compatLnSpc="1">
            <a:prstTxWarp prst="textNoShape">
              <a:avLst/>
            </a:prstTxWarp>
          </a:bodyPr>
          <a:lstStyle/>
          <a:p>
            <a:pPr defTabSz="914400">
              <a:defRPr/>
            </a:pPr>
            <a:endParaRPr lang="en-US" kern="0">
              <a:solidFill>
                <a:prstClr val="black"/>
              </a:solidFill>
              <a:latin typeface="Calibri"/>
            </a:endParaRPr>
          </a:p>
        </p:txBody>
      </p:sp>
      <p:sp>
        <p:nvSpPr>
          <p:cNvPr id="43" name="Rectangle 14">
            <a:extLst>
              <a:ext uri="{FF2B5EF4-FFF2-40B4-BE49-F238E27FC236}">
                <a16:creationId xmlns:a16="http://schemas.microsoft.com/office/drawing/2014/main" id="{9F364580-5DD7-4869-8A9C-FD8251A4EE35}"/>
              </a:ext>
            </a:extLst>
          </p:cNvPr>
          <p:cNvSpPr>
            <a:spLocks noChangeArrowheads="1"/>
          </p:cNvSpPr>
          <p:nvPr/>
        </p:nvSpPr>
        <p:spPr bwMode="auto">
          <a:xfrm>
            <a:off x="5397223" y="2840452"/>
            <a:ext cx="3494538" cy="553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a:solidFill>
                  <a:srgbClr val="272E3A"/>
                </a:solidFill>
                <a:latin typeface="Montserrat" panose="02000505000000020004" pitchFamily="2" charset="0"/>
              </a:rPr>
              <a:t>Lorem Ipsum</a:t>
            </a:r>
          </a:p>
        </p:txBody>
      </p:sp>
      <p:sp>
        <p:nvSpPr>
          <p:cNvPr id="44" name="TextBox 47">
            <a:extLst>
              <a:ext uri="{FF2B5EF4-FFF2-40B4-BE49-F238E27FC236}">
                <a16:creationId xmlns:a16="http://schemas.microsoft.com/office/drawing/2014/main" id="{84B8AAE3-37B2-4F42-9743-9E228F0F4031}"/>
              </a:ext>
            </a:extLst>
          </p:cNvPr>
          <p:cNvSpPr txBox="1">
            <a:spLocks noChangeArrowheads="1"/>
          </p:cNvSpPr>
          <p:nvPr/>
        </p:nvSpPr>
        <p:spPr bwMode="auto">
          <a:xfrm>
            <a:off x="5441268" y="3801157"/>
            <a:ext cx="3658137" cy="1569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a:solidFill>
                  <a:srgbClr val="272E3A"/>
                </a:solidFill>
                <a:latin typeface="Montserrat Light"/>
                <a:cs typeface="Open Sans" panose="020B0606030504020204" pitchFamily="34" charset="0"/>
              </a:rPr>
              <a:t>Lorem ipsum dolor sit </a:t>
            </a:r>
            <a:r>
              <a:rPr lang="en-US" altLang="en-US" sz="2400" err="1">
                <a:solidFill>
                  <a:srgbClr val="272E3A"/>
                </a:solidFill>
                <a:latin typeface="Montserrat Light"/>
                <a:cs typeface="Open Sans" panose="020B0606030504020204" pitchFamily="34" charset="0"/>
              </a:rPr>
              <a:t>amet</a:t>
            </a:r>
            <a:r>
              <a:rPr lang="en-US" altLang="en-US" sz="2400">
                <a:solidFill>
                  <a:srgbClr val="272E3A"/>
                </a:solidFill>
                <a:latin typeface="Montserrat Light"/>
                <a:cs typeface="Open Sans" panose="020B0606030504020204" pitchFamily="34" charset="0"/>
              </a:rPr>
              <a:t>, </a:t>
            </a:r>
            <a:r>
              <a:rPr lang="en-US" altLang="en-US" sz="2400" err="1">
                <a:solidFill>
                  <a:srgbClr val="272E3A"/>
                </a:solidFill>
                <a:latin typeface="Montserrat Light"/>
                <a:cs typeface="Open Sans" panose="020B0606030504020204" pitchFamily="34" charset="0"/>
              </a:rPr>
              <a:t>consectetur</a:t>
            </a:r>
            <a:r>
              <a:rPr lang="en-US" altLang="en-US" sz="2400">
                <a:solidFill>
                  <a:srgbClr val="272E3A"/>
                </a:solidFill>
                <a:latin typeface="Montserrat Light"/>
                <a:cs typeface="Open Sans" panose="020B0606030504020204" pitchFamily="34" charset="0"/>
              </a:rPr>
              <a:t> </a:t>
            </a:r>
            <a:r>
              <a:rPr lang="en-US" altLang="en-US" sz="2400" err="1">
                <a:solidFill>
                  <a:srgbClr val="272E3A"/>
                </a:solidFill>
                <a:latin typeface="Montserrat Light"/>
                <a:cs typeface="Open Sans" panose="020B0606030504020204" pitchFamily="34" charset="0"/>
              </a:rPr>
              <a:t>adipiscing</a:t>
            </a:r>
            <a:r>
              <a:rPr lang="en-US" altLang="en-US" sz="2400">
                <a:solidFill>
                  <a:srgbClr val="272E3A"/>
                </a:solidFill>
                <a:latin typeface="Montserrat Light"/>
                <a:cs typeface="Open Sans" panose="020B0606030504020204" pitchFamily="34" charset="0"/>
              </a:rPr>
              <a:t> </a:t>
            </a:r>
            <a:r>
              <a:rPr lang="en-US" altLang="en-US" sz="2400" err="1">
                <a:solidFill>
                  <a:srgbClr val="272E3A"/>
                </a:solidFill>
                <a:latin typeface="Montserrat Light"/>
                <a:cs typeface="Open Sans" panose="020B0606030504020204" pitchFamily="34" charset="0"/>
              </a:rPr>
              <a:t>elit</a:t>
            </a:r>
            <a:r>
              <a:rPr lang="en-US" altLang="en-US" sz="2400">
                <a:solidFill>
                  <a:srgbClr val="272E3A"/>
                </a:solidFill>
                <a:latin typeface="Montserrat Light"/>
                <a:cs typeface="Open Sans" panose="020B0606030504020204" pitchFamily="34" charset="0"/>
              </a:rPr>
              <a:t>, sed do </a:t>
            </a:r>
            <a:r>
              <a:rPr lang="en-US" altLang="en-US" sz="2400" err="1">
                <a:solidFill>
                  <a:srgbClr val="272E3A"/>
                </a:solidFill>
                <a:latin typeface="Montserrat Light"/>
                <a:cs typeface="Open Sans" panose="020B0606030504020204" pitchFamily="34" charset="0"/>
              </a:rPr>
              <a:t>eiusmod</a:t>
            </a:r>
            <a:endParaRPr lang="en-US" altLang="en-US" sz="2400">
              <a:solidFill>
                <a:srgbClr val="272E3A"/>
              </a:solidFill>
              <a:latin typeface="Montserrat Light"/>
              <a:cs typeface="Open Sans" panose="020B0606030504020204" pitchFamily="34" charset="0"/>
            </a:endParaRPr>
          </a:p>
        </p:txBody>
      </p:sp>
      <p:sp>
        <p:nvSpPr>
          <p:cNvPr id="46" name="Rectangle 14">
            <a:extLst>
              <a:ext uri="{FF2B5EF4-FFF2-40B4-BE49-F238E27FC236}">
                <a16:creationId xmlns:a16="http://schemas.microsoft.com/office/drawing/2014/main" id="{CC371EA7-6231-46CC-AE35-52B5F7401F06}"/>
              </a:ext>
            </a:extLst>
          </p:cNvPr>
          <p:cNvSpPr>
            <a:spLocks noChangeArrowheads="1"/>
          </p:cNvSpPr>
          <p:nvPr/>
        </p:nvSpPr>
        <p:spPr bwMode="auto">
          <a:xfrm>
            <a:off x="10310765" y="2840452"/>
            <a:ext cx="3494538" cy="553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a:solidFill>
                  <a:srgbClr val="272E3A"/>
                </a:solidFill>
                <a:latin typeface="Montserrat" panose="02000505000000020004" pitchFamily="2" charset="0"/>
              </a:rPr>
              <a:t>Lorem Ipsum</a:t>
            </a:r>
          </a:p>
        </p:txBody>
      </p:sp>
      <p:sp>
        <p:nvSpPr>
          <p:cNvPr id="47" name="TextBox 47">
            <a:extLst>
              <a:ext uri="{FF2B5EF4-FFF2-40B4-BE49-F238E27FC236}">
                <a16:creationId xmlns:a16="http://schemas.microsoft.com/office/drawing/2014/main" id="{5E3D5237-E584-437E-9B14-283C1E3143C1}"/>
              </a:ext>
            </a:extLst>
          </p:cNvPr>
          <p:cNvSpPr txBox="1">
            <a:spLocks noChangeArrowheads="1"/>
          </p:cNvSpPr>
          <p:nvPr/>
        </p:nvSpPr>
        <p:spPr bwMode="auto">
          <a:xfrm>
            <a:off x="10354811" y="3801157"/>
            <a:ext cx="3658137" cy="1569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a:solidFill>
                  <a:srgbClr val="272E3A"/>
                </a:solidFill>
                <a:latin typeface="Montserrat Light"/>
                <a:cs typeface="Open Sans" panose="020B0606030504020204" pitchFamily="34" charset="0"/>
              </a:rPr>
              <a:t>Lorem ipsum dolor sit </a:t>
            </a:r>
            <a:r>
              <a:rPr lang="en-US" altLang="en-US" sz="2400" err="1">
                <a:solidFill>
                  <a:srgbClr val="272E3A"/>
                </a:solidFill>
                <a:latin typeface="Montserrat Light"/>
                <a:cs typeface="Open Sans" panose="020B0606030504020204" pitchFamily="34" charset="0"/>
              </a:rPr>
              <a:t>amet</a:t>
            </a:r>
            <a:r>
              <a:rPr lang="en-US" altLang="en-US" sz="2400">
                <a:solidFill>
                  <a:srgbClr val="272E3A"/>
                </a:solidFill>
                <a:latin typeface="Montserrat Light"/>
                <a:cs typeface="Open Sans" panose="020B0606030504020204" pitchFamily="34" charset="0"/>
              </a:rPr>
              <a:t>, </a:t>
            </a:r>
            <a:r>
              <a:rPr lang="en-US" altLang="en-US" sz="2400" err="1">
                <a:solidFill>
                  <a:srgbClr val="272E3A"/>
                </a:solidFill>
                <a:latin typeface="Montserrat Light"/>
                <a:cs typeface="Open Sans" panose="020B0606030504020204" pitchFamily="34" charset="0"/>
              </a:rPr>
              <a:t>consectetur</a:t>
            </a:r>
            <a:r>
              <a:rPr lang="en-US" altLang="en-US" sz="2400">
                <a:solidFill>
                  <a:srgbClr val="272E3A"/>
                </a:solidFill>
                <a:latin typeface="Montserrat Light"/>
                <a:cs typeface="Open Sans" panose="020B0606030504020204" pitchFamily="34" charset="0"/>
              </a:rPr>
              <a:t> </a:t>
            </a:r>
            <a:r>
              <a:rPr lang="en-US" altLang="en-US" sz="2400" err="1">
                <a:solidFill>
                  <a:srgbClr val="272E3A"/>
                </a:solidFill>
                <a:latin typeface="Montserrat Light"/>
                <a:cs typeface="Open Sans" panose="020B0606030504020204" pitchFamily="34" charset="0"/>
              </a:rPr>
              <a:t>adipiscing</a:t>
            </a:r>
            <a:r>
              <a:rPr lang="en-US" altLang="en-US" sz="2400">
                <a:solidFill>
                  <a:srgbClr val="272E3A"/>
                </a:solidFill>
                <a:latin typeface="Montserrat Light"/>
                <a:cs typeface="Open Sans" panose="020B0606030504020204" pitchFamily="34" charset="0"/>
              </a:rPr>
              <a:t> </a:t>
            </a:r>
            <a:r>
              <a:rPr lang="en-US" altLang="en-US" sz="2400" err="1">
                <a:solidFill>
                  <a:srgbClr val="272E3A"/>
                </a:solidFill>
                <a:latin typeface="Montserrat Light"/>
                <a:cs typeface="Open Sans" panose="020B0606030504020204" pitchFamily="34" charset="0"/>
              </a:rPr>
              <a:t>elit</a:t>
            </a:r>
            <a:r>
              <a:rPr lang="en-US" altLang="en-US" sz="2400">
                <a:solidFill>
                  <a:srgbClr val="272E3A"/>
                </a:solidFill>
                <a:latin typeface="Montserrat Light"/>
                <a:cs typeface="Open Sans" panose="020B0606030504020204" pitchFamily="34" charset="0"/>
              </a:rPr>
              <a:t>, sed do </a:t>
            </a:r>
            <a:r>
              <a:rPr lang="en-US" altLang="en-US" sz="2400" err="1">
                <a:solidFill>
                  <a:srgbClr val="272E3A"/>
                </a:solidFill>
                <a:latin typeface="Montserrat Light"/>
                <a:cs typeface="Open Sans" panose="020B0606030504020204" pitchFamily="34" charset="0"/>
              </a:rPr>
              <a:t>eiusmod</a:t>
            </a:r>
            <a:endParaRPr lang="en-US" altLang="en-US" sz="2400">
              <a:solidFill>
                <a:srgbClr val="272E3A"/>
              </a:solidFill>
              <a:latin typeface="Montserrat Light"/>
              <a:cs typeface="Open Sans" panose="020B0606030504020204" pitchFamily="34" charset="0"/>
            </a:endParaRPr>
          </a:p>
        </p:txBody>
      </p:sp>
      <p:sp>
        <p:nvSpPr>
          <p:cNvPr id="49" name="Rectangle 14">
            <a:extLst>
              <a:ext uri="{FF2B5EF4-FFF2-40B4-BE49-F238E27FC236}">
                <a16:creationId xmlns:a16="http://schemas.microsoft.com/office/drawing/2014/main" id="{076472F3-DEB9-4CF8-A106-C1CDC88AFBA6}"/>
              </a:ext>
            </a:extLst>
          </p:cNvPr>
          <p:cNvSpPr>
            <a:spLocks noChangeArrowheads="1"/>
          </p:cNvSpPr>
          <p:nvPr/>
        </p:nvSpPr>
        <p:spPr bwMode="auto">
          <a:xfrm>
            <a:off x="14947010" y="2840452"/>
            <a:ext cx="3494538" cy="553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a:solidFill>
                  <a:srgbClr val="272E3A"/>
                </a:solidFill>
                <a:latin typeface="Montserrat" panose="02000505000000020004" pitchFamily="2" charset="0"/>
              </a:rPr>
              <a:t>Lorem Ipsum</a:t>
            </a:r>
          </a:p>
        </p:txBody>
      </p:sp>
      <p:sp>
        <p:nvSpPr>
          <p:cNvPr id="50" name="TextBox 47">
            <a:extLst>
              <a:ext uri="{FF2B5EF4-FFF2-40B4-BE49-F238E27FC236}">
                <a16:creationId xmlns:a16="http://schemas.microsoft.com/office/drawing/2014/main" id="{79F8A128-A254-42AD-B1AA-720FB32B87D8}"/>
              </a:ext>
            </a:extLst>
          </p:cNvPr>
          <p:cNvSpPr txBox="1">
            <a:spLocks noChangeArrowheads="1"/>
          </p:cNvSpPr>
          <p:nvPr/>
        </p:nvSpPr>
        <p:spPr bwMode="auto">
          <a:xfrm>
            <a:off x="14991054" y="3801157"/>
            <a:ext cx="3658137" cy="1569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a:solidFill>
                  <a:srgbClr val="272E3A"/>
                </a:solidFill>
                <a:latin typeface="Montserrat Light"/>
                <a:cs typeface="Open Sans" panose="020B0606030504020204" pitchFamily="34" charset="0"/>
              </a:rPr>
              <a:t>Lorem ipsum dolor sit </a:t>
            </a:r>
            <a:r>
              <a:rPr lang="en-US" altLang="en-US" sz="2400" err="1">
                <a:solidFill>
                  <a:srgbClr val="272E3A"/>
                </a:solidFill>
                <a:latin typeface="Montserrat Light"/>
                <a:cs typeface="Open Sans" panose="020B0606030504020204" pitchFamily="34" charset="0"/>
              </a:rPr>
              <a:t>amet</a:t>
            </a:r>
            <a:r>
              <a:rPr lang="en-US" altLang="en-US" sz="2400">
                <a:solidFill>
                  <a:srgbClr val="272E3A"/>
                </a:solidFill>
                <a:latin typeface="Montserrat Light"/>
                <a:cs typeface="Open Sans" panose="020B0606030504020204" pitchFamily="34" charset="0"/>
              </a:rPr>
              <a:t>, </a:t>
            </a:r>
            <a:r>
              <a:rPr lang="en-US" altLang="en-US" sz="2400" err="1">
                <a:solidFill>
                  <a:srgbClr val="272E3A"/>
                </a:solidFill>
                <a:latin typeface="Montserrat Light"/>
                <a:cs typeface="Open Sans" panose="020B0606030504020204" pitchFamily="34" charset="0"/>
              </a:rPr>
              <a:t>consectetur</a:t>
            </a:r>
            <a:r>
              <a:rPr lang="en-US" altLang="en-US" sz="2400">
                <a:solidFill>
                  <a:srgbClr val="272E3A"/>
                </a:solidFill>
                <a:latin typeface="Montserrat Light"/>
                <a:cs typeface="Open Sans" panose="020B0606030504020204" pitchFamily="34" charset="0"/>
              </a:rPr>
              <a:t> </a:t>
            </a:r>
            <a:r>
              <a:rPr lang="en-US" altLang="en-US" sz="2400" err="1">
                <a:solidFill>
                  <a:srgbClr val="272E3A"/>
                </a:solidFill>
                <a:latin typeface="Montserrat Light"/>
                <a:cs typeface="Open Sans" panose="020B0606030504020204" pitchFamily="34" charset="0"/>
              </a:rPr>
              <a:t>adipiscing</a:t>
            </a:r>
            <a:r>
              <a:rPr lang="en-US" altLang="en-US" sz="2400">
                <a:solidFill>
                  <a:srgbClr val="272E3A"/>
                </a:solidFill>
                <a:latin typeface="Montserrat Light"/>
                <a:cs typeface="Open Sans" panose="020B0606030504020204" pitchFamily="34" charset="0"/>
              </a:rPr>
              <a:t> </a:t>
            </a:r>
            <a:r>
              <a:rPr lang="en-US" altLang="en-US" sz="2400" err="1">
                <a:solidFill>
                  <a:srgbClr val="272E3A"/>
                </a:solidFill>
                <a:latin typeface="Montserrat Light"/>
                <a:cs typeface="Open Sans" panose="020B0606030504020204" pitchFamily="34" charset="0"/>
              </a:rPr>
              <a:t>elit</a:t>
            </a:r>
            <a:r>
              <a:rPr lang="en-US" altLang="en-US" sz="2400">
                <a:solidFill>
                  <a:srgbClr val="272E3A"/>
                </a:solidFill>
                <a:latin typeface="Montserrat Light"/>
                <a:cs typeface="Open Sans" panose="020B0606030504020204" pitchFamily="34" charset="0"/>
              </a:rPr>
              <a:t>, sed do </a:t>
            </a:r>
            <a:r>
              <a:rPr lang="en-US" altLang="en-US" sz="2400" err="1">
                <a:solidFill>
                  <a:srgbClr val="272E3A"/>
                </a:solidFill>
                <a:latin typeface="Montserrat Light"/>
                <a:cs typeface="Open Sans" panose="020B0606030504020204" pitchFamily="34" charset="0"/>
              </a:rPr>
              <a:t>eiusmod</a:t>
            </a:r>
            <a:endParaRPr lang="en-US" altLang="en-US" sz="2400">
              <a:solidFill>
                <a:srgbClr val="272E3A"/>
              </a:solidFill>
              <a:latin typeface="Montserrat Light"/>
              <a:cs typeface="Open Sans" panose="020B0606030504020204" pitchFamily="34" charset="0"/>
            </a:endParaRPr>
          </a:p>
        </p:txBody>
      </p:sp>
      <p:sp>
        <p:nvSpPr>
          <p:cNvPr id="52" name="Rectangle 14">
            <a:extLst>
              <a:ext uri="{FF2B5EF4-FFF2-40B4-BE49-F238E27FC236}">
                <a16:creationId xmlns:a16="http://schemas.microsoft.com/office/drawing/2014/main" id="{7624041F-FBC4-44F2-B26D-00FF7CCB0C5D}"/>
              </a:ext>
            </a:extLst>
          </p:cNvPr>
          <p:cNvSpPr>
            <a:spLocks noChangeArrowheads="1"/>
          </p:cNvSpPr>
          <p:nvPr/>
        </p:nvSpPr>
        <p:spPr bwMode="auto">
          <a:xfrm>
            <a:off x="19910698" y="2840452"/>
            <a:ext cx="3494538" cy="553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a:solidFill>
                  <a:srgbClr val="272E3A"/>
                </a:solidFill>
                <a:latin typeface="Montserrat" panose="02000505000000020004" pitchFamily="2" charset="0"/>
              </a:rPr>
              <a:t>Lorem Ipsum</a:t>
            </a:r>
          </a:p>
        </p:txBody>
      </p:sp>
      <p:sp>
        <p:nvSpPr>
          <p:cNvPr id="53" name="TextBox 47">
            <a:extLst>
              <a:ext uri="{FF2B5EF4-FFF2-40B4-BE49-F238E27FC236}">
                <a16:creationId xmlns:a16="http://schemas.microsoft.com/office/drawing/2014/main" id="{F82E35C8-EC01-4D08-B49C-7106FCEF4591}"/>
              </a:ext>
            </a:extLst>
          </p:cNvPr>
          <p:cNvSpPr txBox="1">
            <a:spLocks noChangeArrowheads="1"/>
          </p:cNvSpPr>
          <p:nvPr/>
        </p:nvSpPr>
        <p:spPr bwMode="auto">
          <a:xfrm>
            <a:off x="19954744" y="3801157"/>
            <a:ext cx="3658137" cy="1569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a:solidFill>
                  <a:srgbClr val="272E3A"/>
                </a:solidFill>
                <a:latin typeface="Montserrat Light"/>
                <a:cs typeface="Open Sans" panose="020B0606030504020204" pitchFamily="34" charset="0"/>
              </a:rPr>
              <a:t>Lorem ipsum dolor sit </a:t>
            </a:r>
            <a:r>
              <a:rPr lang="en-US" altLang="en-US" sz="2400" err="1">
                <a:solidFill>
                  <a:srgbClr val="272E3A"/>
                </a:solidFill>
                <a:latin typeface="Montserrat Light"/>
                <a:cs typeface="Open Sans" panose="020B0606030504020204" pitchFamily="34" charset="0"/>
              </a:rPr>
              <a:t>amet</a:t>
            </a:r>
            <a:r>
              <a:rPr lang="en-US" altLang="en-US" sz="2400">
                <a:solidFill>
                  <a:srgbClr val="272E3A"/>
                </a:solidFill>
                <a:latin typeface="Montserrat Light"/>
                <a:cs typeface="Open Sans" panose="020B0606030504020204" pitchFamily="34" charset="0"/>
              </a:rPr>
              <a:t>, </a:t>
            </a:r>
            <a:r>
              <a:rPr lang="en-US" altLang="en-US" sz="2400" err="1">
                <a:solidFill>
                  <a:srgbClr val="272E3A"/>
                </a:solidFill>
                <a:latin typeface="Montserrat Light"/>
                <a:cs typeface="Open Sans" panose="020B0606030504020204" pitchFamily="34" charset="0"/>
              </a:rPr>
              <a:t>consectetur</a:t>
            </a:r>
            <a:r>
              <a:rPr lang="en-US" altLang="en-US" sz="2400">
                <a:solidFill>
                  <a:srgbClr val="272E3A"/>
                </a:solidFill>
                <a:latin typeface="Montserrat Light"/>
                <a:cs typeface="Open Sans" panose="020B0606030504020204" pitchFamily="34" charset="0"/>
              </a:rPr>
              <a:t> </a:t>
            </a:r>
            <a:r>
              <a:rPr lang="en-US" altLang="en-US" sz="2400" err="1">
                <a:solidFill>
                  <a:srgbClr val="272E3A"/>
                </a:solidFill>
                <a:latin typeface="Montserrat Light"/>
                <a:cs typeface="Open Sans" panose="020B0606030504020204" pitchFamily="34" charset="0"/>
              </a:rPr>
              <a:t>adipiscing</a:t>
            </a:r>
            <a:r>
              <a:rPr lang="en-US" altLang="en-US" sz="2400">
                <a:solidFill>
                  <a:srgbClr val="272E3A"/>
                </a:solidFill>
                <a:latin typeface="Montserrat Light"/>
                <a:cs typeface="Open Sans" panose="020B0606030504020204" pitchFamily="34" charset="0"/>
              </a:rPr>
              <a:t> </a:t>
            </a:r>
            <a:r>
              <a:rPr lang="en-US" altLang="en-US" sz="2400" err="1">
                <a:solidFill>
                  <a:srgbClr val="272E3A"/>
                </a:solidFill>
                <a:latin typeface="Montserrat Light"/>
                <a:cs typeface="Open Sans" panose="020B0606030504020204" pitchFamily="34" charset="0"/>
              </a:rPr>
              <a:t>elit</a:t>
            </a:r>
            <a:r>
              <a:rPr lang="en-US" altLang="en-US" sz="2400">
                <a:solidFill>
                  <a:srgbClr val="272E3A"/>
                </a:solidFill>
                <a:latin typeface="Montserrat Light"/>
                <a:cs typeface="Open Sans" panose="020B0606030504020204" pitchFamily="34" charset="0"/>
              </a:rPr>
              <a:t>, sed do </a:t>
            </a:r>
            <a:r>
              <a:rPr lang="en-US" altLang="en-US" sz="2400" err="1">
                <a:solidFill>
                  <a:srgbClr val="272E3A"/>
                </a:solidFill>
                <a:latin typeface="Montserrat Light"/>
                <a:cs typeface="Open Sans" panose="020B0606030504020204" pitchFamily="34" charset="0"/>
              </a:rPr>
              <a:t>eiusmod</a:t>
            </a:r>
            <a:endParaRPr lang="en-US" altLang="en-US" sz="2400">
              <a:solidFill>
                <a:srgbClr val="272E3A"/>
              </a:solidFill>
              <a:latin typeface="Montserrat Light"/>
              <a:cs typeface="Open Sans" panose="020B0606030504020204" pitchFamily="34" charset="0"/>
            </a:endParaRPr>
          </a:p>
        </p:txBody>
      </p:sp>
      <p:sp>
        <p:nvSpPr>
          <p:cNvPr id="55" name="Freeform 149">
            <a:extLst>
              <a:ext uri="{FF2B5EF4-FFF2-40B4-BE49-F238E27FC236}">
                <a16:creationId xmlns:a16="http://schemas.microsoft.com/office/drawing/2014/main" id="{73BAAB48-C3FD-432A-80C5-C40C6240B166}"/>
              </a:ext>
            </a:extLst>
          </p:cNvPr>
          <p:cNvSpPr>
            <a:spLocks noEditPoints="1"/>
          </p:cNvSpPr>
          <p:nvPr/>
        </p:nvSpPr>
        <p:spPr bwMode="auto">
          <a:xfrm>
            <a:off x="21222450" y="1267547"/>
            <a:ext cx="871032" cy="1118988"/>
          </a:xfrm>
          <a:custGeom>
            <a:avLst/>
            <a:gdLst>
              <a:gd name="T0" fmla="*/ 80 w 161"/>
              <a:gd name="T1" fmla="*/ 0 h 208"/>
              <a:gd name="T2" fmla="*/ 0 w 161"/>
              <a:gd name="T3" fmla="*/ 208 h 208"/>
              <a:gd name="T4" fmla="*/ 122 w 161"/>
              <a:gd name="T5" fmla="*/ 128 h 208"/>
              <a:gd name="T6" fmla="*/ 134 w 161"/>
              <a:gd name="T7" fmla="*/ 71 h 208"/>
              <a:gd name="T8" fmla="*/ 50 w 161"/>
              <a:gd name="T9" fmla="*/ 156 h 208"/>
              <a:gd name="T10" fmla="*/ 47 w 161"/>
              <a:gd name="T11" fmla="*/ 165 h 208"/>
              <a:gd name="T12" fmla="*/ 42 w 161"/>
              <a:gd name="T13" fmla="*/ 162 h 208"/>
              <a:gd name="T14" fmla="*/ 36 w 161"/>
              <a:gd name="T15" fmla="*/ 164 h 208"/>
              <a:gd name="T16" fmla="*/ 33 w 161"/>
              <a:gd name="T17" fmla="*/ 155 h 208"/>
              <a:gd name="T18" fmla="*/ 41 w 161"/>
              <a:gd name="T19" fmla="*/ 149 h 208"/>
              <a:gd name="T20" fmla="*/ 44 w 161"/>
              <a:gd name="T21" fmla="*/ 154 h 208"/>
              <a:gd name="T22" fmla="*/ 50 w 161"/>
              <a:gd name="T23" fmla="*/ 156 h 208"/>
              <a:gd name="T24" fmla="*/ 67 w 161"/>
              <a:gd name="T25" fmla="*/ 164 h 208"/>
              <a:gd name="T26" fmla="*/ 66 w 161"/>
              <a:gd name="T27" fmla="*/ 165 h 208"/>
              <a:gd name="T28" fmla="*/ 56 w 161"/>
              <a:gd name="T29" fmla="*/ 165 h 208"/>
              <a:gd name="T30" fmla="*/ 53 w 161"/>
              <a:gd name="T31" fmla="*/ 156 h 208"/>
              <a:gd name="T32" fmla="*/ 59 w 161"/>
              <a:gd name="T33" fmla="*/ 154 h 208"/>
              <a:gd name="T34" fmla="*/ 62 w 161"/>
              <a:gd name="T35" fmla="*/ 149 h 208"/>
              <a:gd name="T36" fmla="*/ 70 w 161"/>
              <a:gd name="T37" fmla="*/ 155 h 208"/>
              <a:gd name="T38" fmla="*/ 85 w 161"/>
              <a:gd name="T39" fmla="*/ 159 h 208"/>
              <a:gd name="T40" fmla="*/ 86 w 161"/>
              <a:gd name="T41" fmla="*/ 165 h 208"/>
              <a:gd name="T42" fmla="*/ 76 w 161"/>
              <a:gd name="T43" fmla="*/ 165 h 208"/>
              <a:gd name="T44" fmla="*/ 77 w 161"/>
              <a:gd name="T45" fmla="*/ 159 h 208"/>
              <a:gd name="T46" fmla="*/ 73 w 161"/>
              <a:gd name="T47" fmla="*/ 154 h 208"/>
              <a:gd name="T48" fmla="*/ 81 w 161"/>
              <a:gd name="T49" fmla="*/ 149 h 208"/>
              <a:gd name="T50" fmla="*/ 89 w 161"/>
              <a:gd name="T51" fmla="*/ 154 h 208"/>
              <a:gd name="T52" fmla="*/ 108 w 161"/>
              <a:gd name="T53" fmla="*/ 156 h 208"/>
              <a:gd name="T54" fmla="*/ 105 w 161"/>
              <a:gd name="T55" fmla="*/ 165 h 208"/>
              <a:gd name="T56" fmla="*/ 100 w 161"/>
              <a:gd name="T57" fmla="*/ 162 h 208"/>
              <a:gd name="T58" fmla="*/ 94 w 161"/>
              <a:gd name="T59" fmla="*/ 164 h 208"/>
              <a:gd name="T60" fmla="*/ 91 w 161"/>
              <a:gd name="T61" fmla="*/ 155 h 208"/>
              <a:gd name="T62" fmla="*/ 99 w 161"/>
              <a:gd name="T63" fmla="*/ 149 h 208"/>
              <a:gd name="T64" fmla="*/ 102 w 161"/>
              <a:gd name="T65" fmla="*/ 154 h 208"/>
              <a:gd name="T66" fmla="*/ 108 w 161"/>
              <a:gd name="T67" fmla="*/ 156 h 208"/>
              <a:gd name="T68" fmla="*/ 124 w 161"/>
              <a:gd name="T69" fmla="*/ 165 h 208"/>
              <a:gd name="T70" fmla="*/ 115 w 161"/>
              <a:gd name="T71" fmla="*/ 165 h 208"/>
              <a:gd name="T72" fmla="*/ 115 w 161"/>
              <a:gd name="T73" fmla="*/ 159 h 208"/>
              <a:gd name="T74" fmla="*/ 111 w 161"/>
              <a:gd name="T75" fmla="*/ 154 h 208"/>
              <a:gd name="T76" fmla="*/ 119 w 161"/>
              <a:gd name="T77" fmla="*/ 149 h 208"/>
              <a:gd name="T78" fmla="*/ 127 w 161"/>
              <a:gd name="T79" fmla="*/ 154 h 208"/>
              <a:gd name="T80" fmla="*/ 123 w 161"/>
              <a:gd name="T81" fmla="*/ 159 h 208"/>
              <a:gd name="T82" fmla="*/ 90 w 161"/>
              <a:gd name="T83" fmla="*/ 102 h 208"/>
              <a:gd name="T84" fmla="*/ 116 w 161"/>
              <a:gd name="T85" fmla="*/ 82 h 208"/>
              <a:gd name="T86" fmla="*/ 117 w 161"/>
              <a:gd name="T87" fmla="*/ 62 h 208"/>
              <a:gd name="T88" fmla="*/ 97 w 161"/>
              <a:gd name="T89" fmla="*/ 48 h 208"/>
              <a:gd name="T90" fmla="*/ 84 w 161"/>
              <a:gd name="T91" fmla="*/ 47 h 208"/>
              <a:gd name="T92" fmla="*/ 66 w 161"/>
              <a:gd name="T93" fmla="*/ 75 h 208"/>
              <a:gd name="T94" fmla="*/ 62 w 161"/>
              <a:gd name="T95" fmla="*/ 102 h 208"/>
              <a:gd name="T96" fmla="*/ 62 w 161"/>
              <a:gd name="T97" fmla="*/ 102 h 208"/>
              <a:gd name="T98" fmla="*/ 62 w 161"/>
              <a:gd name="T99" fmla="*/ 68 h 208"/>
              <a:gd name="T100" fmla="*/ 56 w 161"/>
              <a:gd name="T101" fmla="*/ 98 h 208"/>
              <a:gd name="T102" fmla="*/ 44 w 161"/>
              <a:gd name="T103" fmla="*/ 68 h 208"/>
              <a:gd name="T104" fmla="*/ 44 w 161"/>
              <a:gd name="T105" fmla="*/ 102 h 208"/>
              <a:gd name="T106" fmla="*/ 64 w 161"/>
              <a:gd name="T107" fmla="*/ 98 h 208"/>
              <a:gd name="T108" fmla="*/ 58 w 161"/>
              <a:gd name="T109" fmla="*/ 7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1" h="208">
                <a:moveTo>
                  <a:pt x="122" y="128"/>
                </a:moveTo>
                <a:cubicBezTo>
                  <a:pt x="140" y="115"/>
                  <a:pt x="151" y="94"/>
                  <a:pt x="151" y="71"/>
                </a:cubicBezTo>
                <a:cubicBezTo>
                  <a:pt x="151" y="31"/>
                  <a:pt x="120" y="0"/>
                  <a:pt x="80" y="0"/>
                </a:cubicBezTo>
                <a:cubicBezTo>
                  <a:pt x="41" y="0"/>
                  <a:pt x="9" y="31"/>
                  <a:pt x="9" y="71"/>
                </a:cubicBezTo>
                <a:cubicBezTo>
                  <a:pt x="9" y="94"/>
                  <a:pt x="21" y="115"/>
                  <a:pt x="39" y="128"/>
                </a:cubicBezTo>
                <a:cubicBezTo>
                  <a:pt x="0" y="208"/>
                  <a:pt x="0" y="208"/>
                  <a:pt x="0" y="208"/>
                </a:cubicBezTo>
                <a:cubicBezTo>
                  <a:pt x="80" y="174"/>
                  <a:pt x="80" y="174"/>
                  <a:pt x="80" y="174"/>
                </a:cubicBezTo>
                <a:cubicBezTo>
                  <a:pt x="161" y="208"/>
                  <a:pt x="161" y="208"/>
                  <a:pt x="161" y="208"/>
                </a:cubicBezTo>
                <a:lnTo>
                  <a:pt x="122" y="128"/>
                </a:lnTo>
                <a:close/>
                <a:moveTo>
                  <a:pt x="27" y="71"/>
                </a:moveTo>
                <a:cubicBezTo>
                  <a:pt x="27" y="41"/>
                  <a:pt x="51" y="17"/>
                  <a:pt x="80" y="17"/>
                </a:cubicBezTo>
                <a:cubicBezTo>
                  <a:pt x="110" y="17"/>
                  <a:pt x="134" y="41"/>
                  <a:pt x="134" y="71"/>
                </a:cubicBezTo>
                <a:cubicBezTo>
                  <a:pt x="134" y="100"/>
                  <a:pt x="110" y="124"/>
                  <a:pt x="80" y="124"/>
                </a:cubicBezTo>
                <a:cubicBezTo>
                  <a:pt x="51" y="124"/>
                  <a:pt x="27" y="100"/>
                  <a:pt x="27" y="71"/>
                </a:cubicBezTo>
                <a:close/>
                <a:moveTo>
                  <a:pt x="50" y="156"/>
                </a:moveTo>
                <a:cubicBezTo>
                  <a:pt x="46" y="159"/>
                  <a:pt x="46" y="159"/>
                  <a:pt x="46" y="159"/>
                </a:cubicBezTo>
                <a:cubicBezTo>
                  <a:pt x="48" y="164"/>
                  <a:pt x="48" y="164"/>
                  <a:pt x="48" y="164"/>
                </a:cubicBezTo>
                <a:cubicBezTo>
                  <a:pt x="48" y="165"/>
                  <a:pt x="48" y="165"/>
                  <a:pt x="47" y="165"/>
                </a:cubicBezTo>
                <a:cubicBezTo>
                  <a:pt x="47" y="165"/>
                  <a:pt x="47" y="165"/>
                  <a:pt x="47" y="165"/>
                </a:cubicBezTo>
                <a:cubicBezTo>
                  <a:pt x="47" y="165"/>
                  <a:pt x="47" y="165"/>
                  <a:pt x="46" y="165"/>
                </a:cubicBezTo>
                <a:cubicBezTo>
                  <a:pt x="42" y="162"/>
                  <a:pt x="42" y="162"/>
                  <a:pt x="42" y="162"/>
                </a:cubicBezTo>
                <a:cubicBezTo>
                  <a:pt x="38" y="165"/>
                  <a:pt x="38" y="165"/>
                  <a:pt x="38" y="165"/>
                </a:cubicBezTo>
                <a:cubicBezTo>
                  <a:pt x="37" y="166"/>
                  <a:pt x="37" y="166"/>
                  <a:pt x="37" y="165"/>
                </a:cubicBezTo>
                <a:cubicBezTo>
                  <a:pt x="36" y="165"/>
                  <a:pt x="36" y="165"/>
                  <a:pt x="36" y="164"/>
                </a:cubicBezTo>
                <a:cubicBezTo>
                  <a:pt x="38" y="159"/>
                  <a:pt x="38" y="159"/>
                  <a:pt x="38" y="159"/>
                </a:cubicBezTo>
                <a:cubicBezTo>
                  <a:pt x="34" y="156"/>
                  <a:pt x="34" y="156"/>
                  <a:pt x="34" y="156"/>
                </a:cubicBezTo>
                <a:cubicBezTo>
                  <a:pt x="33" y="156"/>
                  <a:pt x="33" y="155"/>
                  <a:pt x="33" y="155"/>
                </a:cubicBezTo>
                <a:cubicBezTo>
                  <a:pt x="33" y="155"/>
                  <a:pt x="34" y="154"/>
                  <a:pt x="34" y="154"/>
                </a:cubicBezTo>
                <a:cubicBezTo>
                  <a:pt x="40" y="154"/>
                  <a:pt x="40" y="154"/>
                  <a:pt x="40" y="154"/>
                </a:cubicBezTo>
                <a:cubicBezTo>
                  <a:pt x="41" y="149"/>
                  <a:pt x="41" y="149"/>
                  <a:pt x="41" y="149"/>
                </a:cubicBezTo>
                <a:cubicBezTo>
                  <a:pt x="41" y="149"/>
                  <a:pt x="42" y="149"/>
                  <a:pt x="42" y="149"/>
                </a:cubicBezTo>
                <a:cubicBezTo>
                  <a:pt x="42" y="149"/>
                  <a:pt x="43" y="149"/>
                  <a:pt x="43" y="149"/>
                </a:cubicBezTo>
                <a:cubicBezTo>
                  <a:pt x="44" y="154"/>
                  <a:pt x="44" y="154"/>
                  <a:pt x="44" y="154"/>
                </a:cubicBezTo>
                <a:cubicBezTo>
                  <a:pt x="50" y="154"/>
                  <a:pt x="50" y="154"/>
                  <a:pt x="50" y="154"/>
                </a:cubicBezTo>
                <a:cubicBezTo>
                  <a:pt x="50" y="154"/>
                  <a:pt x="51" y="155"/>
                  <a:pt x="51" y="155"/>
                </a:cubicBezTo>
                <a:cubicBezTo>
                  <a:pt x="51" y="155"/>
                  <a:pt x="51" y="156"/>
                  <a:pt x="50" y="156"/>
                </a:cubicBezTo>
                <a:close/>
                <a:moveTo>
                  <a:pt x="70" y="156"/>
                </a:moveTo>
                <a:cubicBezTo>
                  <a:pt x="65" y="159"/>
                  <a:pt x="65" y="159"/>
                  <a:pt x="65" y="159"/>
                </a:cubicBezTo>
                <a:cubicBezTo>
                  <a:pt x="67" y="164"/>
                  <a:pt x="67" y="164"/>
                  <a:pt x="67" y="164"/>
                </a:cubicBezTo>
                <a:cubicBezTo>
                  <a:pt x="67" y="165"/>
                  <a:pt x="67" y="165"/>
                  <a:pt x="67" y="165"/>
                </a:cubicBezTo>
                <a:cubicBezTo>
                  <a:pt x="67" y="165"/>
                  <a:pt x="66" y="165"/>
                  <a:pt x="66" y="165"/>
                </a:cubicBezTo>
                <a:cubicBezTo>
                  <a:pt x="66" y="165"/>
                  <a:pt x="66" y="165"/>
                  <a:pt x="66" y="165"/>
                </a:cubicBezTo>
                <a:cubicBezTo>
                  <a:pt x="61" y="162"/>
                  <a:pt x="61" y="162"/>
                  <a:pt x="61" y="162"/>
                </a:cubicBezTo>
                <a:cubicBezTo>
                  <a:pt x="57" y="165"/>
                  <a:pt x="57" y="165"/>
                  <a:pt x="57" y="165"/>
                </a:cubicBezTo>
                <a:cubicBezTo>
                  <a:pt x="57" y="166"/>
                  <a:pt x="56" y="166"/>
                  <a:pt x="56" y="165"/>
                </a:cubicBezTo>
                <a:cubicBezTo>
                  <a:pt x="56" y="165"/>
                  <a:pt x="56" y="165"/>
                  <a:pt x="56" y="164"/>
                </a:cubicBezTo>
                <a:cubicBezTo>
                  <a:pt x="57" y="159"/>
                  <a:pt x="57" y="159"/>
                  <a:pt x="57" y="159"/>
                </a:cubicBezTo>
                <a:cubicBezTo>
                  <a:pt x="53" y="156"/>
                  <a:pt x="53" y="156"/>
                  <a:pt x="53" y="156"/>
                </a:cubicBezTo>
                <a:cubicBezTo>
                  <a:pt x="53" y="156"/>
                  <a:pt x="52" y="155"/>
                  <a:pt x="53" y="155"/>
                </a:cubicBezTo>
                <a:cubicBezTo>
                  <a:pt x="53" y="155"/>
                  <a:pt x="53" y="154"/>
                  <a:pt x="53" y="154"/>
                </a:cubicBezTo>
                <a:cubicBezTo>
                  <a:pt x="59" y="154"/>
                  <a:pt x="59" y="154"/>
                  <a:pt x="59" y="154"/>
                </a:cubicBezTo>
                <a:cubicBezTo>
                  <a:pt x="61" y="149"/>
                  <a:pt x="61" y="149"/>
                  <a:pt x="61" y="149"/>
                </a:cubicBezTo>
                <a:cubicBezTo>
                  <a:pt x="61" y="149"/>
                  <a:pt x="61" y="149"/>
                  <a:pt x="61" y="149"/>
                </a:cubicBezTo>
                <a:cubicBezTo>
                  <a:pt x="62" y="149"/>
                  <a:pt x="62" y="149"/>
                  <a:pt x="62" y="149"/>
                </a:cubicBezTo>
                <a:cubicBezTo>
                  <a:pt x="64" y="154"/>
                  <a:pt x="64" y="154"/>
                  <a:pt x="64" y="154"/>
                </a:cubicBezTo>
                <a:cubicBezTo>
                  <a:pt x="69" y="154"/>
                  <a:pt x="69" y="154"/>
                  <a:pt x="69" y="154"/>
                </a:cubicBezTo>
                <a:cubicBezTo>
                  <a:pt x="70" y="154"/>
                  <a:pt x="70" y="155"/>
                  <a:pt x="70" y="155"/>
                </a:cubicBezTo>
                <a:cubicBezTo>
                  <a:pt x="70" y="155"/>
                  <a:pt x="70" y="156"/>
                  <a:pt x="70" y="156"/>
                </a:cubicBezTo>
                <a:close/>
                <a:moveTo>
                  <a:pt x="89" y="156"/>
                </a:moveTo>
                <a:cubicBezTo>
                  <a:pt x="85" y="159"/>
                  <a:pt x="85" y="159"/>
                  <a:pt x="85" y="159"/>
                </a:cubicBezTo>
                <a:cubicBezTo>
                  <a:pt x="86" y="164"/>
                  <a:pt x="86" y="164"/>
                  <a:pt x="86" y="164"/>
                </a:cubicBezTo>
                <a:cubicBezTo>
                  <a:pt x="86" y="165"/>
                  <a:pt x="86" y="165"/>
                  <a:pt x="86" y="165"/>
                </a:cubicBezTo>
                <a:cubicBezTo>
                  <a:pt x="86" y="165"/>
                  <a:pt x="86" y="165"/>
                  <a:pt x="86" y="165"/>
                </a:cubicBezTo>
                <a:cubicBezTo>
                  <a:pt x="85" y="165"/>
                  <a:pt x="85" y="165"/>
                  <a:pt x="85" y="165"/>
                </a:cubicBezTo>
                <a:cubicBezTo>
                  <a:pt x="81" y="162"/>
                  <a:pt x="81" y="162"/>
                  <a:pt x="81" y="162"/>
                </a:cubicBezTo>
                <a:cubicBezTo>
                  <a:pt x="76" y="165"/>
                  <a:pt x="76" y="165"/>
                  <a:pt x="76" y="165"/>
                </a:cubicBezTo>
                <a:cubicBezTo>
                  <a:pt x="76" y="166"/>
                  <a:pt x="76" y="166"/>
                  <a:pt x="75" y="165"/>
                </a:cubicBezTo>
                <a:cubicBezTo>
                  <a:pt x="75" y="165"/>
                  <a:pt x="75" y="165"/>
                  <a:pt x="75" y="164"/>
                </a:cubicBezTo>
                <a:cubicBezTo>
                  <a:pt x="77" y="159"/>
                  <a:pt x="77" y="159"/>
                  <a:pt x="77" y="159"/>
                </a:cubicBezTo>
                <a:cubicBezTo>
                  <a:pt x="72" y="156"/>
                  <a:pt x="72" y="156"/>
                  <a:pt x="72" y="156"/>
                </a:cubicBezTo>
                <a:cubicBezTo>
                  <a:pt x="72" y="156"/>
                  <a:pt x="72" y="155"/>
                  <a:pt x="72" y="155"/>
                </a:cubicBezTo>
                <a:cubicBezTo>
                  <a:pt x="72" y="155"/>
                  <a:pt x="72" y="154"/>
                  <a:pt x="73" y="154"/>
                </a:cubicBezTo>
                <a:cubicBezTo>
                  <a:pt x="78" y="154"/>
                  <a:pt x="78" y="154"/>
                  <a:pt x="78" y="154"/>
                </a:cubicBezTo>
                <a:cubicBezTo>
                  <a:pt x="80" y="149"/>
                  <a:pt x="80" y="149"/>
                  <a:pt x="80" y="149"/>
                </a:cubicBezTo>
                <a:cubicBezTo>
                  <a:pt x="80" y="149"/>
                  <a:pt x="80" y="149"/>
                  <a:pt x="81" y="149"/>
                </a:cubicBezTo>
                <a:cubicBezTo>
                  <a:pt x="81" y="149"/>
                  <a:pt x="81" y="149"/>
                  <a:pt x="81" y="149"/>
                </a:cubicBezTo>
                <a:cubicBezTo>
                  <a:pt x="83" y="154"/>
                  <a:pt x="83" y="154"/>
                  <a:pt x="83" y="154"/>
                </a:cubicBezTo>
                <a:cubicBezTo>
                  <a:pt x="89" y="154"/>
                  <a:pt x="89" y="154"/>
                  <a:pt x="89" y="154"/>
                </a:cubicBezTo>
                <a:cubicBezTo>
                  <a:pt x="89" y="154"/>
                  <a:pt x="89" y="155"/>
                  <a:pt x="89" y="155"/>
                </a:cubicBezTo>
                <a:cubicBezTo>
                  <a:pt x="90" y="155"/>
                  <a:pt x="89" y="156"/>
                  <a:pt x="89" y="156"/>
                </a:cubicBezTo>
                <a:close/>
                <a:moveTo>
                  <a:pt x="108" y="156"/>
                </a:moveTo>
                <a:cubicBezTo>
                  <a:pt x="104" y="159"/>
                  <a:pt x="104" y="159"/>
                  <a:pt x="104" y="159"/>
                </a:cubicBezTo>
                <a:cubicBezTo>
                  <a:pt x="106" y="164"/>
                  <a:pt x="106" y="164"/>
                  <a:pt x="106" y="164"/>
                </a:cubicBezTo>
                <a:cubicBezTo>
                  <a:pt x="106" y="165"/>
                  <a:pt x="106" y="165"/>
                  <a:pt x="105" y="165"/>
                </a:cubicBezTo>
                <a:cubicBezTo>
                  <a:pt x="105" y="165"/>
                  <a:pt x="105" y="165"/>
                  <a:pt x="105" y="165"/>
                </a:cubicBezTo>
                <a:cubicBezTo>
                  <a:pt x="105" y="165"/>
                  <a:pt x="105" y="165"/>
                  <a:pt x="104" y="165"/>
                </a:cubicBezTo>
                <a:cubicBezTo>
                  <a:pt x="100" y="162"/>
                  <a:pt x="100" y="162"/>
                  <a:pt x="100" y="162"/>
                </a:cubicBezTo>
                <a:cubicBezTo>
                  <a:pt x="96" y="165"/>
                  <a:pt x="96" y="165"/>
                  <a:pt x="96" y="165"/>
                </a:cubicBezTo>
                <a:cubicBezTo>
                  <a:pt x="95" y="166"/>
                  <a:pt x="95" y="166"/>
                  <a:pt x="95" y="165"/>
                </a:cubicBezTo>
                <a:cubicBezTo>
                  <a:pt x="94" y="165"/>
                  <a:pt x="94" y="165"/>
                  <a:pt x="94" y="164"/>
                </a:cubicBezTo>
                <a:cubicBezTo>
                  <a:pt x="96" y="159"/>
                  <a:pt x="96" y="159"/>
                  <a:pt x="96" y="159"/>
                </a:cubicBezTo>
                <a:cubicBezTo>
                  <a:pt x="92" y="156"/>
                  <a:pt x="92" y="156"/>
                  <a:pt x="92" y="156"/>
                </a:cubicBezTo>
                <a:cubicBezTo>
                  <a:pt x="91" y="156"/>
                  <a:pt x="91" y="155"/>
                  <a:pt x="91" y="155"/>
                </a:cubicBezTo>
                <a:cubicBezTo>
                  <a:pt x="91" y="155"/>
                  <a:pt x="92" y="154"/>
                  <a:pt x="92" y="154"/>
                </a:cubicBezTo>
                <a:cubicBezTo>
                  <a:pt x="98" y="154"/>
                  <a:pt x="98" y="154"/>
                  <a:pt x="98" y="154"/>
                </a:cubicBezTo>
                <a:cubicBezTo>
                  <a:pt x="99" y="149"/>
                  <a:pt x="99" y="149"/>
                  <a:pt x="99" y="149"/>
                </a:cubicBezTo>
                <a:cubicBezTo>
                  <a:pt x="99" y="149"/>
                  <a:pt x="100" y="149"/>
                  <a:pt x="100" y="149"/>
                </a:cubicBezTo>
                <a:cubicBezTo>
                  <a:pt x="100" y="149"/>
                  <a:pt x="101" y="149"/>
                  <a:pt x="101" y="149"/>
                </a:cubicBezTo>
                <a:cubicBezTo>
                  <a:pt x="102" y="154"/>
                  <a:pt x="102" y="154"/>
                  <a:pt x="102" y="154"/>
                </a:cubicBezTo>
                <a:cubicBezTo>
                  <a:pt x="108" y="154"/>
                  <a:pt x="108" y="154"/>
                  <a:pt x="108" y="154"/>
                </a:cubicBezTo>
                <a:cubicBezTo>
                  <a:pt x="108" y="154"/>
                  <a:pt x="109" y="155"/>
                  <a:pt x="109" y="155"/>
                </a:cubicBezTo>
                <a:cubicBezTo>
                  <a:pt x="109" y="155"/>
                  <a:pt x="109" y="156"/>
                  <a:pt x="108" y="156"/>
                </a:cubicBezTo>
                <a:close/>
                <a:moveTo>
                  <a:pt x="125" y="164"/>
                </a:moveTo>
                <a:cubicBezTo>
                  <a:pt x="125" y="165"/>
                  <a:pt x="125" y="165"/>
                  <a:pt x="125" y="165"/>
                </a:cubicBezTo>
                <a:cubicBezTo>
                  <a:pt x="125" y="165"/>
                  <a:pt x="124" y="165"/>
                  <a:pt x="124" y="165"/>
                </a:cubicBezTo>
                <a:cubicBezTo>
                  <a:pt x="124" y="165"/>
                  <a:pt x="124" y="165"/>
                  <a:pt x="124" y="165"/>
                </a:cubicBezTo>
                <a:cubicBezTo>
                  <a:pt x="119" y="162"/>
                  <a:pt x="119" y="162"/>
                  <a:pt x="119" y="162"/>
                </a:cubicBezTo>
                <a:cubicBezTo>
                  <a:pt x="115" y="165"/>
                  <a:pt x="115" y="165"/>
                  <a:pt x="115" y="165"/>
                </a:cubicBezTo>
                <a:cubicBezTo>
                  <a:pt x="115" y="166"/>
                  <a:pt x="114" y="166"/>
                  <a:pt x="114" y="165"/>
                </a:cubicBezTo>
                <a:cubicBezTo>
                  <a:pt x="114" y="165"/>
                  <a:pt x="114" y="165"/>
                  <a:pt x="114" y="164"/>
                </a:cubicBezTo>
                <a:cubicBezTo>
                  <a:pt x="115" y="159"/>
                  <a:pt x="115" y="159"/>
                  <a:pt x="115" y="159"/>
                </a:cubicBezTo>
                <a:cubicBezTo>
                  <a:pt x="111" y="156"/>
                  <a:pt x="111" y="156"/>
                  <a:pt x="111" y="156"/>
                </a:cubicBezTo>
                <a:cubicBezTo>
                  <a:pt x="111" y="156"/>
                  <a:pt x="110" y="155"/>
                  <a:pt x="111" y="155"/>
                </a:cubicBezTo>
                <a:cubicBezTo>
                  <a:pt x="111" y="155"/>
                  <a:pt x="111" y="154"/>
                  <a:pt x="111" y="154"/>
                </a:cubicBezTo>
                <a:cubicBezTo>
                  <a:pt x="117" y="154"/>
                  <a:pt x="117" y="154"/>
                  <a:pt x="117" y="154"/>
                </a:cubicBezTo>
                <a:cubicBezTo>
                  <a:pt x="119" y="149"/>
                  <a:pt x="119" y="149"/>
                  <a:pt x="119" y="149"/>
                </a:cubicBezTo>
                <a:cubicBezTo>
                  <a:pt x="119" y="149"/>
                  <a:pt x="119" y="149"/>
                  <a:pt x="119" y="149"/>
                </a:cubicBezTo>
                <a:cubicBezTo>
                  <a:pt x="120" y="149"/>
                  <a:pt x="120" y="149"/>
                  <a:pt x="120" y="149"/>
                </a:cubicBezTo>
                <a:cubicBezTo>
                  <a:pt x="122" y="154"/>
                  <a:pt x="122" y="154"/>
                  <a:pt x="122" y="154"/>
                </a:cubicBezTo>
                <a:cubicBezTo>
                  <a:pt x="127" y="154"/>
                  <a:pt x="127" y="154"/>
                  <a:pt x="127" y="154"/>
                </a:cubicBezTo>
                <a:cubicBezTo>
                  <a:pt x="128" y="154"/>
                  <a:pt x="128" y="155"/>
                  <a:pt x="128" y="155"/>
                </a:cubicBezTo>
                <a:cubicBezTo>
                  <a:pt x="128" y="155"/>
                  <a:pt x="128" y="156"/>
                  <a:pt x="128" y="156"/>
                </a:cubicBezTo>
                <a:cubicBezTo>
                  <a:pt x="123" y="159"/>
                  <a:pt x="123" y="159"/>
                  <a:pt x="123" y="159"/>
                </a:cubicBezTo>
                <a:lnTo>
                  <a:pt x="125" y="164"/>
                </a:lnTo>
                <a:close/>
                <a:moveTo>
                  <a:pt x="70" y="99"/>
                </a:moveTo>
                <a:cubicBezTo>
                  <a:pt x="73" y="99"/>
                  <a:pt x="78" y="101"/>
                  <a:pt x="90" y="102"/>
                </a:cubicBezTo>
                <a:cubicBezTo>
                  <a:pt x="103" y="103"/>
                  <a:pt x="107" y="101"/>
                  <a:pt x="111" y="97"/>
                </a:cubicBezTo>
                <a:cubicBezTo>
                  <a:pt x="115" y="94"/>
                  <a:pt x="112" y="91"/>
                  <a:pt x="115" y="89"/>
                </a:cubicBezTo>
                <a:cubicBezTo>
                  <a:pt x="118" y="88"/>
                  <a:pt x="117" y="86"/>
                  <a:pt x="116" y="82"/>
                </a:cubicBezTo>
                <a:cubicBezTo>
                  <a:pt x="114" y="79"/>
                  <a:pt x="120" y="76"/>
                  <a:pt x="118" y="74"/>
                </a:cubicBezTo>
                <a:cubicBezTo>
                  <a:pt x="117" y="73"/>
                  <a:pt x="115" y="72"/>
                  <a:pt x="116" y="69"/>
                </a:cubicBezTo>
                <a:cubicBezTo>
                  <a:pt x="118" y="67"/>
                  <a:pt x="120" y="66"/>
                  <a:pt x="117" y="62"/>
                </a:cubicBezTo>
                <a:cubicBezTo>
                  <a:pt x="115" y="58"/>
                  <a:pt x="114" y="58"/>
                  <a:pt x="108" y="58"/>
                </a:cubicBezTo>
                <a:cubicBezTo>
                  <a:pt x="95" y="58"/>
                  <a:pt x="95" y="58"/>
                  <a:pt x="95" y="58"/>
                </a:cubicBezTo>
                <a:cubicBezTo>
                  <a:pt x="92" y="58"/>
                  <a:pt x="94" y="53"/>
                  <a:pt x="97" y="48"/>
                </a:cubicBezTo>
                <a:cubicBezTo>
                  <a:pt x="100" y="43"/>
                  <a:pt x="102" y="38"/>
                  <a:pt x="98" y="33"/>
                </a:cubicBezTo>
                <a:cubicBezTo>
                  <a:pt x="95" y="28"/>
                  <a:pt x="90" y="28"/>
                  <a:pt x="90" y="31"/>
                </a:cubicBezTo>
                <a:cubicBezTo>
                  <a:pt x="90" y="35"/>
                  <a:pt x="89" y="44"/>
                  <a:pt x="84" y="47"/>
                </a:cubicBezTo>
                <a:cubicBezTo>
                  <a:pt x="79" y="50"/>
                  <a:pt x="78" y="53"/>
                  <a:pt x="76" y="60"/>
                </a:cubicBezTo>
                <a:cubicBezTo>
                  <a:pt x="73" y="66"/>
                  <a:pt x="69" y="68"/>
                  <a:pt x="67" y="68"/>
                </a:cubicBezTo>
                <a:cubicBezTo>
                  <a:pt x="66" y="68"/>
                  <a:pt x="66" y="72"/>
                  <a:pt x="66" y="75"/>
                </a:cubicBezTo>
                <a:cubicBezTo>
                  <a:pt x="66" y="75"/>
                  <a:pt x="66" y="92"/>
                  <a:pt x="66" y="95"/>
                </a:cubicBezTo>
                <a:cubicBezTo>
                  <a:pt x="66" y="98"/>
                  <a:pt x="67" y="98"/>
                  <a:pt x="70" y="99"/>
                </a:cubicBezTo>
                <a:close/>
                <a:moveTo>
                  <a:pt x="62" y="102"/>
                </a:moveTo>
                <a:cubicBezTo>
                  <a:pt x="61" y="102"/>
                  <a:pt x="61" y="102"/>
                  <a:pt x="61" y="101"/>
                </a:cubicBezTo>
                <a:cubicBezTo>
                  <a:pt x="61" y="102"/>
                  <a:pt x="61" y="102"/>
                  <a:pt x="60" y="102"/>
                </a:cubicBezTo>
                <a:lnTo>
                  <a:pt x="62" y="102"/>
                </a:lnTo>
                <a:close/>
                <a:moveTo>
                  <a:pt x="60" y="68"/>
                </a:moveTo>
                <a:cubicBezTo>
                  <a:pt x="61" y="68"/>
                  <a:pt x="61" y="68"/>
                  <a:pt x="61" y="68"/>
                </a:cubicBezTo>
                <a:cubicBezTo>
                  <a:pt x="61" y="68"/>
                  <a:pt x="61" y="68"/>
                  <a:pt x="62" y="68"/>
                </a:cubicBezTo>
                <a:lnTo>
                  <a:pt x="60" y="68"/>
                </a:lnTo>
                <a:close/>
                <a:moveTo>
                  <a:pt x="53" y="102"/>
                </a:moveTo>
                <a:cubicBezTo>
                  <a:pt x="55" y="102"/>
                  <a:pt x="56" y="100"/>
                  <a:pt x="56" y="98"/>
                </a:cubicBezTo>
                <a:cubicBezTo>
                  <a:pt x="56" y="72"/>
                  <a:pt x="56" y="72"/>
                  <a:pt x="56" y="72"/>
                </a:cubicBezTo>
                <a:cubicBezTo>
                  <a:pt x="56" y="70"/>
                  <a:pt x="55" y="68"/>
                  <a:pt x="53" y="68"/>
                </a:cubicBezTo>
                <a:cubicBezTo>
                  <a:pt x="44" y="68"/>
                  <a:pt x="44" y="68"/>
                  <a:pt x="44" y="68"/>
                </a:cubicBezTo>
                <a:cubicBezTo>
                  <a:pt x="42" y="68"/>
                  <a:pt x="41" y="70"/>
                  <a:pt x="41" y="72"/>
                </a:cubicBezTo>
                <a:cubicBezTo>
                  <a:pt x="41" y="98"/>
                  <a:pt x="41" y="98"/>
                  <a:pt x="41" y="98"/>
                </a:cubicBezTo>
                <a:cubicBezTo>
                  <a:pt x="41" y="100"/>
                  <a:pt x="42" y="102"/>
                  <a:pt x="44" y="102"/>
                </a:cubicBezTo>
                <a:lnTo>
                  <a:pt x="53" y="102"/>
                </a:lnTo>
                <a:close/>
                <a:moveTo>
                  <a:pt x="61" y="101"/>
                </a:moveTo>
                <a:cubicBezTo>
                  <a:pt x="63" y="101"/>
                  <a:pt x="64" y="100"/>
                  <a:pt x="64" y="98"/>
                </a:cubicBezTo>
                <a:cubicBezTo>
                  <a:pt x="64" y="72"/>
                  <a:pt x="64" y="72"/>
                  <a:pt x="64" y="72"/>
                </a:cubicBezTo>
                <a:cubicBezTo>
                  <a:pt x="64" y="70"/>
                  <a:pt x="63" y="69"/>
                  <a:pt x="61" y="68"/>
                </a:cubicBezTo>
                <a:cubicBezTo>
                  <a:pt x="59" y="69"/>
                  <a:pt x="58" y="70"/>
                  <a:pt x="58" y="72"/>
                </a:cubicBezTo>
                <a:cubicBezTo>
                  <a:pt x="58" y="98"/>
                  <a:pt x="58" y="98"/>
                  <a:pt x="58" y="98"/>
                </a:cubicBezTo>
                <a:cubicBezTo>
                  <a:pt x="58" y="100"/>
                  <a:pt x="59" y="101"/>
                  <a:pt x="61" y="101"/>
                </a:cubicBezTo>
                <a:close/>
              </a:path>
            </a:pathLst>
          </a:custGeom>
          <a:solidFill>
            <a:schemeClr val="accent2"/>
          </a:solidFill>
          <a:ln>
            <a:noFill/>
          </a:ln>
        </p:spPr>
        <p:txBody>
          <a:bodyPr vert="horz" wrap="square" lIns="91439" tIns="45719" rIns="91439" bIns="45719" numCol="1" anchor="t" anchorCtr="0" compatLnSpc="1">
            <a:prstTxWarp prst="textNoShape">
              <a:avLst/>
            </a:prstTxWarp>
          </a:bodyPr>
          <a:lstStyle/>
          <a:p>
            <a:pPr defTabSz="914400">
              <a:defRPr/>
            </a:pPr>
            <a:endParaRPr lang="en-US" kern="0">
              <a:solidFill>
                <a:prstClr val="black"/>
              </a:solidFill>
              <a:latin typeface="Calibri"/>
            </a:endParaRPr>
          </a:p>
        </p:txBody>
      </p:sp>
      <p:sp>
        <p:nvSpPr>
          <p:cNvPr id="3" name="Picture Placeholder 2">
            <a:extLst>
              <a:ext uri="{FF2B5EF4-FFF2-40B4-BE49-F238E27FC236}">
                <a16:creationId xmlns:a16="http://schemas.microsoft.com/office/drawing/2014/main" id="{5FAF96F6-226E-46FB-A159-03F9594F9B73}"/>
              </a:ext>
            </a:extLst>
          </p:cNvPr>
          <p:cNvSpPr>
            <a:spLocks noGrp="1"/>
          </p:cNvSpPr>
          <p:nvPr>
            <p:ph type="pic" sz="quarter" idx="10"/>
          </p:nvPr>
        </p:nvSpPr>
        <p:spPr/>
      </p:sp>
      <p:sp>
        <p:nvSpPr>
          <p:cNvPr id="5" name="Picture Placeholder 4">
            <a:extLst>
              <a:ext uri="{FF2B5EF4-FFF2-40B4-BE49-F238E27FC236}">
                <a16:creationId xmlns:a16="http://schemas.microsoft.com/office/drawing/2014/main" id="{66EA32B6-2A44-4CD9-9817-376A20029B01}"/>
              </a:ext>
            </a:extLst>
          </p:cNvPr>
          <p:cNvSpPr>
            <a:spLocks noGrp="1"/>
          </p:cNvSpPr>
          <p:nvPr>
            <p:ph type="pic" sz="quarter" idx="11"/>
          </p:nvPr>
        </p:nvSpPr>
        <p:spPr/>
      </p:sp>
      <p:sp>
        <p:nvSpPr>
          <p:cNvPr id="7" name="Picture Placeholder 6">
            <a:extLst>
              <a:ext uri="{FF2B5EF4-FFF2-40B4-BE49-F238E27FC236}">
                <a16:creationId xmlns:a16="http://schemas.microsoft.com/office/drawing/2014/main" id="{8399493E-A03C-47BA-BEA7-6D342CD164FF}"/>
              </a:ext>
            </a:extLst>
          </p:cNvPr>
          <p:cNvSpPr>
            <a:spLocks noGrp="1"/>
          </p:cNvSpPr>
          <p:nvPr>
            <p:ph type="pic" sz="quarter" idx="13"/>
          </p:nvPr>
        </p:nvSpPr>
        <p:spPr/>
      </p:sp>
      <p:sp>
        <p:nvSpPr>
          <p:cNvPr id="9" name="Picture Placeholder 8">
            <a:extLst>
              <a:ext uri="{FF2B5EF4-FFF2-40B4-BE49-F238E27FC236}">
                <a16:creationId xmlns:a16="http://schemas.microsoft.com/office/drawing/2014/main" id="{42B54E00-E2E8-43F7-A7DB-0CA6AA85B03A}"/>
              </a:ext>
            </a:extLst>
          </p:cNvPr>
          <p:cNvSpPr>
            <a:spLocks noGrp="1"/>
          </p:cNvSpPr>
          <p:nvPr>
            <p:ph type="pic" sz="quarter" idx="12"/>
          </p:nvPr>
        </p:nvSpPr>
        <p:spPr/>
      </p:sp>
      <p:sp>
        <p:nvSpPr>
          <p:cNvPr id="11" name="Picture Placeholder 10">
            <a:extLst>
              <a:ext uri="{FF2B5EF4-FFF2-40B4-BE49-F238E27FC236}">
                <a16:creationId xmlns:a16="http://schemas.microsoft.com/office/drawing/2014/main" id="{9B7638A6-2DAB-4779-9A72-9B6C42868C38}"/>
              </a:ext>
            </a:extLst>
          </p:cNvPr>
          <p:cNvSpPr>
            <a:spLocks noGrp="1"/>
          </p:cNvSpPr>
          <p:nvPr>
            <p:ph type="pic" sz="quarter" idx="14"/>
          </p:nvPr>
        </p:nvSpPr>
        <p:spPr/>
      </p:sp>
    </p:spTree>
    <p:custDataLst>
      <p:tags r:id="rId1"/>
    </p:custData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Lots of placeholder master slides</a:t>
            </a:r>
          </a:p>
        </p:txBody>
      </p:sp>
      <p:sp>
        <p:nvSpPr>
          <p:cNvPr id="19" name="Text Placeholder 18"/>
          <p:cNvSpPr>
            <a:spLocks noGrp="1"/>
          </p:cNvSpPr>
          <p:nvPr>
            <p:ph sz="quarter" idx="18"/>
          </p:nvPr>
        </p:nvSpPr>
        <p:spPr/>
        <p:txBody>
          <a:bodyPr>
            <a:normAutofit/>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 </a:t>
            </a:r>
          </a:p>
          <a:p>
            <a:pPr lvl="1"/>
            <a:r>
              <a:rPr lang="en-US" dirty="0" err="1"/>
              <a:t>Aenean</a:t>
            </a:r>
            <a:r>
              <a:rPr lang="en-US" dirty="0"/>
              <a:t> </a:t>
            </a:r>
            <a:r>
              <a:rPr lang="en-US" dirty="0" err="1"/>
              <a:t>volutpat</a:t>
            </a:r>
            <a:r>
              <a:rPr lang="en-US" dirty="0"/>
              <a:t>, </a:t>
            </a:r>
            <a:r>
              <a:rPr lang="en-US" dirty="0" err="1"/>
              <a:t>enim</a:t>
            </a:r>
            <a:r>
              <a:rPr lang="en-US" dirty="0"/>
              <a:t> </a:t>
            </a:r>
            <a:r>
              <a:rPr lang="en-US" dirty="0" err="1"/>
              <a:t>feugiat</a:t>
            </a:r>
            <a:endParaRPr lang="en-US" dirty="0"/>
          </a:p>
        </p:txBody>
      </p:sp>
      <p:sp>
        <p:nvSpPr>
          <p:cNvPr id="23" name="Content Placeholder 22"/>
          <p:cNvSpPr>
            <a:spLocks noGrp="1"/>
          </p:cNvSpPr>
          <p:nvPr>
            <p:ph sz="quarter" idx="19"/>
          </p:nvPr>
        </p:nvSpPr>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 </a:t>
            </a:r>
          </a:p>
          <a:p>
            <a:pPr lvl="1"/>
            <a:r>
              <a:rPr lang="en-US" dirty="0" err="1"/>
              <a:t>Aenean</a:t>
            </a:r>
            <a:r>
              <a:rPr lang="en-US" dirty="0"/>
              <a:t> </a:t>
            </a:r>
            <a:r>
              <a:rPr lang="en-US" dirty="0" err="1"/>
              <a:t>volutpat</a:t>
            </a:r>
            <a:r>
              <a:rPr lang="en-US" dirty="0"/>
              <a:t>, </a:t>
            </a:r>
            <a:r>
              <a:rPr lang="en-US" dirty="0" err="1"/>
              <a:t>enim</a:t>
            </a:r>
            <a:r>
              <a:rPr lang="en-US" dirty="0"/>
              <a:t> </a:t>
            </a:r>
            <a:r>
              <a:rPr lang="en-US" dirty="0" err="1"/>
              <a:t>feugiat</a:t>
            </a:r>
            <a:endParaRPr lang="en-US" dirty="0"/>
          </a:p>
          <a:p>
            <a:endParaRPr lang="en-US" dirty="0"/>
          </a:p>
        </p:txBody>
      </p:sp>
      <p:sp>
        <p:nvSpPr>
          <p:cNvPr id="24" name="Content Placeholder 23"/>
          <p:cNvSpPr>
            <a:spLocks noGrp="1"/>
          </p:cNvSpPr>
          <p:nvPr>
            <p:ph sz="quarter" idx="20"/>
          </p:nvPr>
        </p:nvSpPr>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a:t>
            </a:r>
            <a:r>
              <a:rPr lang="en-US" dirty="0" err="1"/>
              <a:t>lorem</a:t>
            </a:r>
            <a:r>
              <a:rPr lang="en-US" dirty="0"/>
              <a:t> </a:t>
            </a:r>
            <a:r>
              <a:rPr lang="en-US" dirty="0" err="1"/>
              <a:t>ipsum</a:t>
            </a:r>
            <a:r>
              <a:rPr lang="en-US" dirty="0"/>
              <a:t> dolor</a:t>
            </a:r>
          </a:p>
          <a:p>
            <a:pPr lvl="1"/>
            <a:r>
              <a:rPr lang="en-US" dirty="0" err="1"/>
              <a:t>Sed</a:t>
            </a:r>
            <a:r>
              <a:rPr lang="en-US" dirty="0"/>
              <a:t> </a:t>
            </a:r>
            <a:r>
              <a:rPr lang="en-US" dirty="0" err="1"/>
              <a:t>eget</a:t>
            </a:r>
            <a:r>
              <a:rPr lang="en-US" dirty="0"/>
              <a:t> semper </a:t>
            </a:r>
          </a:p>
          <a:p>
            <a:pPr lvl="1"/>
            <a:r>
              <a:rPr lang="en-US" dirty="0" err="1"/>
              <a:t>Aenean</a:t>
            </a:r>
            <a:r>
              <a:rPr lang="en-US" dirty="0"/>
              <a:t> </a:t>
            </a:r>
            <a:r>
              <a:rPr lang="en-US" dirty="0" err="1"/>
              <a:t>volutpat</a:t>
            </a:r>
            <a:r>
              <a:rPr lang="en-US" dirty="0"/>
              <a:t>, </a:t>
            </a:r>
            <a:r>
              <a:rPr lang="en-US" dirty="0" err="1"/>
              <a:t>enim</a:t>
            </a:r>
            <a:r>
              <a:rPr lang="en-US" dirty="0"/>
              <a:t> </a:t>
            </a:r>
            <a:r>
              <a:rPr lang="en-US" dirty="0" err="1"/>
              <a:t>feugiat</a:t>
            </a:r>
            <a:endParaRPr lang="en-US" dirty="0"/>
          </a:p>
          <a:p>
            <a:endParaRPr lang="en-US" dirty="0"/>
          </a:p>
        </p:txBody>
      </p:sp>
      <p:sp>
        <p:nvSpPr>
          <p:cNvPr id="18" name="Text Placeholder 17"/>
          <p:cNvSpPr>
            <a:spLocks noGrp="1"/>
          </p:cNvSpPr>
          <p:nvPr>
            <p:ph type="body" sz="quarter" idx="24"/>
          </p:nvPr>
        </p:nvSpPr>
        <p:spPr/>
        <p:txBody>
          <a:bodyPr>
            <a:normAutofit/>
          </a:bodyPr>
          <a:lstStyle/>
          <a:p>
            <a:r>
              <a:rPr lang="en-US" dirty="0"/>
              <a:t>Put your awesome subtitle here</a:t>
            </a:r>
          </a:p>
        </p:txBody>
      </p:sp>
      <p:sp>
        <p:nvSpPr>
          <p:cNvPr id="2" name="Picture Placeholder 1"/>
          <p:cNvSpPr>
            <a:spLocks noGrp="1"/>
          </p:cNvSpPr>
          <p:nvPr>
            <p:ph type="pic" sz="quarter" idx="12"/>
          </p:nvPr>
        </p:nvSpPr>
        <p:spPr/>
      </p:sp>
      <p:sp>
        <p:nvSpPr>
          <p:cNvPr id="3" name="Picture Placeholder 2"/>
          <p:cNvSpPr>
            <a:spLocks noGrp="1"/>
          </p:cNvSpPr>
          <p:nvPr>
            <p:ph type="pic" sz="quarter" idx="11"/>
          </p:nvPr>
        </p:nvSpPr>
        <p:spPr/>
      </p:sp>
      <p:sp>
        <p:nvSpPr>
          <p:cNvPr id="4" name="Picture Placeholder 3"/>
          <p:cNvSpPr>
            <a:spLocks noGrp="1"/>
          </p:cNvSpPr>
          <p:nvPr>
            <p:ph type="pic" sz="quarter" idx="10"/>
          </p:nvPr>
        </p:nvSpPr>
        <p:spPr/>
      </p:sp>
      <p:sp>
        <p:nvSpPr>
          <p:cNvPr id="15" name="Text Placeholder 14"/>
          <p:cNvSpPr>
            <a:spLocks noGrp="1"/>
          </p:cNvSpPr>
          <p:nvPr>
            <p:ph type="body" sz="quarter" idx="21"/>
          </p:nvPr>
        </p:nvSpPr>
        <p:spPr>
          <a:xfrm>
            <a:off x="1828800" y="6333965"/>
            <a:ext cx="6656832" cy="1748171"/>
          </a:xfrm>
          <a:solidFill>
            <a:schemeClr val="accent2">
              <a:alpha val="80000"/>
            </a:schemeClr>
          </a:solidFill>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r>
              <a:rPr lang="en-US" dirty="0"/>
              <a:t> </a:t>
            </a:r>
            <a:r>
              <a:rPr lang="en-US" dirty="0" err="1"/>
              <a:t>consequitor</a:t>
            </a:r>
            <a:endParaRPr lang="en-US" dirty="0"/>
          </a:p>
        </p:txBody>
      </p:sp>
      <p:sp>
        <p:nvSpPr>
          <p:cNvPr id="16" name="Text Placeholder 15"/>
          <p:cNvSpPr>
            <a:spLocks noGrp="1"/>
          </p:cNvSpPr>
          <p:nvPr>
            <p:ph type="body" sz="quarter" idx="22"/>
          </p:nvPr>
        </p:nvSpPr>
        <p:spPr>
          <a:xfrm>
            <a:off x="8863584" y="6333965"/>
            <a:ext cx="6656832" cy="1748171"/>
          </a:xfrm>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r>
              <a:rPr lang="en-US" dirty="0"/>
              <a:t> </a:t>
            </a:r>
            <a:r>
              <a:rPr lang="en-US" dirty="0" err="1"/>
              <a:t>consequitor</a:t>
            </a:r>
            <a:endParaRPr lang="en-US" dirty="0"/>
          </a:p>
        </p:txBody>
      </p:sp>
      <p:sp>
        <p:nvSpPr>
          <p:cNvPr id="17" name="Text Placeholder 16"/>
          <p:cNvSpPr>
            <a:spLocks noGrp="1"/>
          </p:cNvSpPr>
          <p:nvPr>
            <p:ph type="body" sz="quarter" idx="23"/>
          </p:nvPr>
        </p:nvSpPr>
        <p:spPr>
          <a:xfrm>
            <a:off x="15898368" y="6333965"/>
            <a:ext cx="6656832" cy="1748171"/>
          </a:xfrm>
          <a:solidFill>
            <a:schemeClr val="accent5">
              <a:alpha val="80000"/>
            </a:schemeClr>
          </a:solidFill>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r>
              <a:rPr lang="en-US" dirty="0"/>
              <a:t> </a:t>
            </a:r>
            <a:r>
              <a:rPr lang="en-US" dirty="0" err="1"/>
              <a:t>consequitor</a:t>
            </a:r>
            <a:endParaRPr lang="en-US" dirty="0"/>
          </a:p>
        </p:txBody>
      </p:sp>
    </p:spTree>
    <p:custDataLst>
      <p:tags r:id="rId1"/>
    </p:custDataLst>
    <p:extLst>
      <p:ext uri="{BB962C8B-B14F-4D97-AF65-F5344CB8AC3E}">
        <p14:creationId xmlns:p14="http://schemas.microsoft.com/office/powerpoint/2010/main" val="326549361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Lots of placeholder master slides</a:t>
            </a:r>
          </a:p>
        </p:txBody>
      </p:sp>
      <p:sp>
        <p:nvSpPr>
          <p:cNvPr id="19" name="Text Placeholder 18"/>
          <p:cNvSpPr>
            <a:spLocks noGrp="1"/>
          </p:cNvSpPr>
          <p:nvPr>
            <p:ph sz="quarter" idx="18"/>
          </p:nvPr>
        </p:nvSpPr>
        <p:spPr/>
        <p:txBody>
          <a:bodyPr/>
          <a:lstStyle/>
          <a:p>
            <a:r>
              <a:rPr lang="en-US" dirty="0"/>
              <a:t>Lorem ipsum</a:t>
            </a:r>
          </a:p>
          <a:p>
            <a:pPr lvl="1"/>
            <a:r>
              <a:rPr lang="en-US" dirty="0"/>
              <a:t>Lorem ipsum dolor sit </a:t>
            </a:r>
            <a:r>
              <a:rPr lang="en-US" dirty="0" err="1"/>
              <a:t>amet</a:t>
            </a:r>
            <a:endParaRPr lang="en-US" dirty="0"/>
          </a:p>
          <a:p>
            <a:pPr lvl="1"/>
            <a:r>
              <a:rPr lang="en-US" dirty="0" err="1"/>
              <a:t>Consectetur</a:t>
            </a:r>
            <a:r>
              <a:rPr lang="en-US" dirty="0"/>
              <a:t> </a:t>
            </a:r>
            <a:r>
              <a:rPr lang="en-US" dirty="0" err="1"/>
              <a:t>adipiscing</a:t>
            </a:r>
            <a:r>
              <a:rPr lang="en-US" dirty="0"/>
              <a:t> </a:t>
            </a:r>
            <a:r>
              <a:rPr lang="en-US" dirty="0" err="1"/>
              <a:t>elit</a:t>
            </a:r>
            <a:r>
              <a:rPr lang="en-US" dirty="0"/>
              <a:t> lorem ipsum dolor</a:t>
            </a:r>
          </a:p>
          <a:p>
            <a:pPr lvl="1"/>
            <a:r>
              <a:rPr lang="en-US" dirty="0"/>
              <a:t>Sed </a:t>
            </a:r>
            <a:r>
              <a:rPr lang="en-US" dirty="0" err="1"/>
              <a:t>eget</a:t>
            </a:r>
            <a:r>
              <a:rPr lang="en-US" dirty="0"/>
              <a:t> semper </a:t>
            </a:r>
          </a:p>
          <a:p>
            <a:pPr lvl="1"/>
            <a:r>
              <a:rPr lang="en-US" dirty="0" err="1"/>
              <a:t>Aenean</a:t>
            </a:r>
            <a:r>
              <a:rPr lang="en-US" dirty="0"/>
              <a:t> </a:t>
            </a:r>
            <a:r>
              <a:rPr lang="en-US" dirty="0" err="1"/>
              <a:t>volutpat</a:t>
            </a:r>
            <a:r>
              <a:rPr lang="en-US" dirty="0"/>
              <a:t>, </a:t>
            </a:r>
            <a:r>
              <a:rPr lang="en-US" dirty="0" err="1"/>
              <a:t>enim</a:t>
            </a:r>
            <a:r>
              <a:rPr lang="en-US" dirty="0"/>
              <a:t> </a:t>
            </a:r>
            <a:r>
              <a:rPr lang="en-US" dirty="0" err="1"/>
              <a:t>feugiat</a:t>
            </a:r>
            <a:endParaRPr lang="en-US" dirty="0"/>
          </a:p>
        </p:txBody>
      </p:sp>
      <p:sp>
        <p:nvSpPr>
          <p:cNvPr id="23" name="Content Placeholder 22"/>
          <p:cNvSpPr>
            <a:spLocks noGrp="1"/>
          </p:cNvSpPr>
          <p:nvPr>
            <p:ph sz="quarter" idx="19"/>
          </p:nvPr>
        </p:nvSpPr>
        <p:spPr/>
        <p:txBody>
          <a:bodyPr/>
          <a:lstStyle/>
          <a:p>
            <a:r>
              <a:rPr lang="en-US"/>
              <a:t>Lorem ipsum</a:t>
            </a:r>
          </a:p>
          <a:p>
            <a:pPr lvl="1"/>
            <a:r>
              <a:rPr lang="en-US"/>
              <a:t>Lorem ipsum dolor sit amet</a:t>
            </a:r>
          </a:p>
          <a:p>
            <a:pPr lvl="1"/>
            <a:r>
              <a:rPr lang="en-US"/>
              <a:t>Consectetur adipiscing elit lorem ipsum dolor</a:t>
            </a:r>
          </a:p>
          <a:p>
            <a:pPr lvl="1"/>
            <a:r>
              <a:rPr lang="en-US"/>
              <a:t>Sed eget semper </a:t>
            </a:r>
          </a:p>
          <a:p>
            <a:pPr lvl="1"/>
            <a:r>
              <a:rPr lang="en-US"/>
              <a:t>Aenean volutpat, enim feugiat</a:t>
            </a:r>
          </a:p>
          <a:p>
            <a:endParaRPr lang="en-US" dirty="0"/>
          </a:p>
        </p:txBody>
      </p:sp>
      <p:sp>
        <p:nvSpPr>
          <p:cNvPr id="17" name="Text Placeholder 16"/>
          <p:cNvSpPr>
            <a:spLocks noGrp="1"/>
          </p:cNvSpPr>
          <p:nvPr>
            <p:ph type="body" sz="quarter" idx="23"/>
          </p:nvPr>
        </p:nvSpPr>
        <p:spPr/>
        <p:txBody>
          <a:bodyPr/>
          <a:lstStyle/>
          <a:p>
            <a:r>
              <a:rPr lang="en-US" dirty="0"/>
              <a:t>Put your awesome subtitle here</a:t>
            </a:r>
          </a:p>
        </p:txBody>
      </p:sp>
      <p:sp>
        <p:nvSpPr>
          <p:cNvPr id="2" name="Picture Placeholder 1"/>
          <p:cNvSpPr>
            <a:spLocks noGrp="1"/>
          </p:cNvSpPr>
          <p:nvPr>
            <p:ph type="pic" sz="quarter" idx="11"/>
          </p:nvPr>
        </p:nvSpPr>
        <p:spPr/>
      </p:sp>
      <p:sp>
        <p:nvSpPr>
          <p:cNvPr id="3" name="Picture Placeholder 2"/>
          <p:cNvSpPr>
            <a:spLocks noGrp="1"/>
          </p:cNvSpPr>
          <p:nvPr>
            <p:ph type="pic" sz="quarter" idx="10"/>
          </p:nvPr>
        </p:nvSpPr>
        <p:spPr/>
      </p:sp>
      <p:sp>
        <p:nvSpPr>
          <p:cNvPr id="15" name="Text Placeholder 14"/>
          <p:cNvSpPr>
            <a:spLocks noGrp="1"/>
          </p:cNvSpPr>
          <p:nvPr>
            <p:ph type="body" sz="quarter" idx="21"/>
          </p:nvPr>
        </p:nvSpPr>
        <p:spPr>
          <a:solidFill>
            <a:schemeClr val="accent2">
              <a:alpha val="80000"/>
            </a:schemeClr>
          </a:solidFill>
        </p:spPr>
        <p:txBody>
          <a:bodyPr/>
          <a:lstStyle/>
          <a:p>
            <a:r>
              <a:rPr lang="en-US" dirty="0" err="1"/>
              <a:t>Lorem</a:t>
            </a:r>
            <a:r>
              <a:rPr lang="en-US" dirty="0"/>
              <a:t> </a:t>
            </a:r>
            <a:r>
              <a:rPr lang="en-US" dirty="0" err="1"/>
              <a:t>ipsum</a:t>
            </a:r>
            <a:endParaRPr lang="en-US" dirty="0"/>
          </a:p>
          <a:p>
            <a:pPr lvl="1"/>
            <a:r>
              <a:rPr lang="en-US" dirty="0" err="1"/>
              <a:t>Lorem</a:t>
            </a:r>
            <a:r>
              <a:rPr lang="en-US" dirty="0"/>
              <a:t> </a:t>
            </a:r>
            <a:r>
              <a:rPr lang="en-US" dirty="0" err="1"/>
              <a:t>ipsum</a:t>
            </a:r>
            <a:r>
              <a:rPr lang="en-US" dirty="0"/>
              <a:t> dolor sit </a:t>
            </a:r>
            <a:r>
              <a:rPr lang="en-US" dirty="0" err="1"/>
              <a:t>amet</a:t>
            </a:r>
            <a:r>
              <a:rPr lang="en-US" dirty="0"/>
              <a:t> </a:t>
            </a:r>
            <a:r>
              <a:rPr lang="en-US" dirty="0" err="1"/>
              <a:t>consequitor</a:t>
            </a:r>
            <a:endParaRPr lang="en-US" dirty="0"/>
          </a:p>
        </p:txBody>
      </p:sp>
      <p:sp>
        <p:nvSpPr>
          <p:cNvPr id="16" name="Text Placeholder 15"/>
          <p:cNvSpPr>
            <a:spLocks noGrp="1"/>
          </p:cNvSpPr>
          <p:nvPr>
            <p:ph type="body" sz="quarter" idx="22"/>
          </p:nvPr>
        </p:nvSpPr>
        <p:spPr>
          <a:solidFill>
            <a:schemeClr val="accent5">
              <a:alpha val="80000"/>
            </a:schemeClr>
          </a:solidFill>
        </p:spPr>
        <p:txBody>
          <a:bodyPr/>
          <a:lstStyle/>
          <a:p>
            <a:r>
              <a:rPr lang="en-US" dirty="0"/>
              <a:t>Lorem ipsum</a:t>
            </a:r>
          </a:p>
          <a:p>
            <a:pPr lvl="1"/>
            <a:r>
              <a:rPr lang="en-US" dirty="0"/>
              <a:t>Lorem ipsum dolor sit </a:t>
            </a:r>
            <a:r>
              <a:rPr lang="en-US" dirty="0" err="1"/>
              <a:t>amet</a:t>
            </a:r>
            <a:r>
              <a:rPr lang="en-US" dirty="0"/>
              <a:t> </a:t>
            </a:r>
            <a:r>
              <a:rPr lang="en-US" dirty="0" err="1"/>
              <a:t>consequitor</a:t>
            </a:r>
            <a:endParaRPr lang="en-US" dirty="0"/>
          </a:p>
        </p:txBody>
      </p:sp>
    </p:spTree>
    <p:custDataLst>
      <p:tags r:id="rId1"/>
    </p:custDataLst>
    <p:extLst>
      <p:ext uri="{BB962C8B-B14F-4D97-AF65-F5344CB8AC3E}">
        <p14:creationId xmlns:p14="http://schemas.microsoft.com/office/powerpoint/2010/main" val="414202351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Picture Placeholder 1"/>
          <p:cNvSpPr>
            <a:spLocks noGrp="1" noTextEdit="1"/>
          </p:cNvSpPr>
          <p:nvPr>
            <p:ph type="pic" sz="quarter" idx="4294967295"/>
          </p:nvPr>
        </p:nvSpPr>
        <p:spPr bwMode="auto">
          <a:xfrm>
            <a:off x="12195176" y="3176"/>
            <a:ext cx="12188824" cy="13712824"/>
          </a:xfrm>
          <a:custGeom>
            <a:avLst/>
            <a:gdLst>
              <a:gd name="T0" fmla="*/ 0 w 6094758"/>
              <a:gd name="T1" fmla="*/ 0 h 6856008"/>
              <a:gd name="T2" fmla="*/ 6091990 w 6094758"/>
              <a:gd name="T3" fmla="*/ 0 h 6856008"/>
              <a:gd name="T4" fmla="*/ 6091990 w 6094758"/>
              <a:gd name="T5" fmla="*/ 6859240 h 6856008"/>
              <a:gd name="T6" fmla="*/ 0 w 6094758"/>
              <a:gd name="T7" fmla="*/ 6859240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5123" name="AutoShape 6"/>
          <p:cNvSpPr>
            <a:spLocks noChangeAspect="1" noChangeArrowheads="1" noTextEdit="1"/>
          </p:cNvSpPr>
          <p:nvPr/>
        </p:nvSpPr>
        <p:spPr bwMode="auto">
          <a:xfrm>
            <a:off x="3176" y="3176"/>
            <a:ext cx="12192000" cy="137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5124" name="Rectangle 9"/>
          <p:cNvSpPr>
            <a:spLocks noChangeArrowheads="1"/>
          </p:cNvSpPr>
          <p:nvPr/>
        </p:nvSpPr>
        <p:spPr bwMode="auto">
          <a:xfrm>
            <a:off x="2057401" y="1908177"/>
            <a:ext cx="10137775" cy="13542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8800" dirty="0">
                <a:solidFill>
                  <a:srgbClr val="000000"/>
                </a:solidFill>
                <a:latin typeface="Montserrat" panose="02000505000000020004" pitchFamily="2" charset="0"/>
              </a:rPr>
              <a:t>Lorem Ipsum</a:t>
            </a:r>
            <a:endParaRPr lang="en-US" altLang="en-US" sz="3600" dirty="0">
              <a:solidFill>
                <a:prstClr val="black"/>
              </a:solidFill>
            </a:endParaRPr>
          </a:p>
        </p:txBody>
      </p:sp>
      <p:sp>
        <p:nvSpPr>
          <p:cNvPr id="5125" name="Rectangle 15"/>
          <p:cNvSpPr>
            <a:spLocks noChangeArrowheads="1"/>
          </p:cNvSpPr>
          <p:nvPr/>
        </p:nvSpPr>
        <p:spPr bwMode="auto">
          <a:xfrm>
            <a:off x="2095500" y="4508501"/>
            <a:ext cx="406466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5000" dirty="0">
                <a:solidFill>
                  <a:srgbClr val="000000"/>
                </a:solidFill>
                <a:latin typeface="+mn-lt"/>
              </a:rPr>
              <a:t>2000</a:t>
            </a:r>
            <a:endParaRPr lang="en-US" altLang="en-US" sz="3600" dirty="0">
              <a:solidFill>
                <a:prstClr val="black"/>
              </a:solidFill>
              <a:latin typeface="+mn-lt"/>
            </a:endParaRPr>
          </a:p>
        </p:txBody>
      </p:sp>
      <p:sp>
        <p:nvSpPr>
          <p:cNvPr id="5126" name="Rectangle 16"/>
          <p:cNvSpPr>
            <a:spLocks noChangeArrowheads="1"/>
          </p:cNvSpPr>
          <p:nvPr/>
        </p:nvSpPr>
        <p:spPr bwMode="auto">
          <a:xfrm>
            <a:off x="2095500" y="7327901"/>
            <a:ext cx="1429879"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5000" dirty="0">
                <a:solidFill>
                  <a:srgbClr val="000000"/>
                </a:solidFill>
                <a:latin typeface="+mn-lt"/>
              </a:rPr>
              <a:t>2010</a:t>
            </a:r>
            <a:endParaRPr lang="en-US" altLang="en-US" sz="3600" dirty="0">
              <a:solidFill>
                <a:prstClr val="black"/>
              </a:solidFill>
              <a:latin typeface="+mn-lt"/>
            </a:endParaRPr>
          </a:p>
        </p:txBody>
      </p:sp>
      <p:sp>
        <p:nvSpPr>
          <p:cNvPr id="5127" name="Rectangle 17"/>
          <p:cNvSpPr>
            <a:spLocks noChangeArrowheads="1"/>
          </p:cNvSpPr>
          <p:nvPr/>
        </p:nvSpPr>
        <p:spPr bwMode="auto">
          <a:xfrm>
            <a:off x="2095501" y="10147301"/>
            <a:ext cx="1577355"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5000" dirty="0">
                <a:solidFill>
                  <a:srgbClr val="000000"/>
                </a:solidFill>
                <a:latin typeface="+mn-lt"/>
              </a:rPr>
              <a:t>2020</a:t>
            </a:r>
            <a:endParaRPr lang="en-US" altLang="en-US" sz="3600" dirty="0">
              <a:solidFill>
                <a:prstClr val="black"/>
              </a:solidFill>
              <a:latin typeface="+mn-lt"/>
            </a:endParaRPr>
          </a:p>
        </p:txBody>
      </p:sp>
      <p:sp>
        <p:nvSpPr>
          <p:cNvPr id="5128" name="TextBox 47"/>
          <p:cNvSpPr txBox="1">
            <a:spLocks noChangeArrowheads="1"/>
          </p:cNvSpPr>
          <p:nvPr/>
        </p:nvSpPr>
        <p:spPr bwMode="auto">
          <a:xfrm>
            <a:off x="1901827" y="5400677"/>
            <a:ext cx="8105774"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600" dirty="0">
                <a:solidFill>
                  <a:prstClr val="black"/>
                </a:solidFill>
                <a:latin typeface="+mn-lt"/>
                <a:cs typeface="Open Sans" panose="020B0606030504020204" pitchFamily="34" charset="0"/>
              </a:rPr>
              <a:t>Lorem ipsum dolor sit </a:t>
            </a:r>
            <a:r>
              <a:rPr lang="en-US" altLang="en-US" sz="2600" dirty="0" err="1">
                <a:solidFill>
                  <a:prstClr val="black"/>
                </a:solidFill>
                <a:latin typeface="+mn-lt"/>
                <a:cs typeface="Open Sans" panose="020B0606030504020204" pitchFamily="34" charset="0"/>
              </a:rPr>
              <a:t>amet</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consectetur</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adipiscing</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elit</a:t>
            </a:r>
            <a:r>
              <a:rPr lang="en-US" altLang="en-US" sz="2600" dirty="0">
                <a:solidFill>
                  <a:prstClr val="black"/>
                </a:solidFill>
                <a:latin typeface="+mn-lt"/>
                <a:cs typeface="Open Sans" panose="020B0606030504020204" pitchFamily="34" charset="0"/>
              </a:rPr>
              <a:t>, sed do </a:t>
            </a:r>
            <a:r>
              <a:rPr lang="en-US" altLang="en-US" sz="2600" dirty="0" err="1">
                <a:solidFill>
                  <a:prstClr val="black"/>
                </a:solidFill>
                <a:latin typeface="+mn-lt"/>
                <a:cs typeface="Open Sans" panose="020B0606030504020204" pitchFamily="34" charset="0"/>
              </a:rPr>
              <a:t>eiusmod</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tempor</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incididunt</a:t>
            </a:r>
            <a:r>
              <a:rPr lang="en-US" altLang="en-US" sz="2600" dirty="0">
                <a:solidFill>
                  <a:prstClr val="black"/>
                </a:solidFill>
                <a:latin typeface="+mn-lt"/>
                <a:cs typeface="Open Sans" panose="020B0606030504020204" pitchFamily="34" charset="0"/>
              </a:rPr>
              <a:t>. </a:t>
            </a:r>
          </a:p>
        </p:txBody>
      </p:sp>
      <p:sp>
        <p:nvSpPr>
          <p:cNvPr id="5129" name="TextBox 47"/>
          <p:cNvSpPr txBox="1">
            <a:spLocks noChangeArrowheads="1"/>
          </p:cNvSpPr>
          <p:nvPr/>
        </p:nvSpPr>
        <p:spPr bwMode="auto">
          <a:xfrm>
            <a:off x="1901827" y="8124827"/>
            <a:ext cx="8105774"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600" dirty="0">
                <a:solidFill>
                  <a:prstClr val="black"/>
                </a:solidFill>
                <a:latin typeface="+mn-lt"/>
                <a:cs typeface="Open Sans" panose="020B0606030504020204" pitchFamily="34" charset="0"/>
              </a:rPr>
              <a:t>Lorem ipsum dolor sit </a:t>
            </a:r>
            <a:r>
              <a:rPr lang="en-US" altLang="en-US" sz="2600" dirty="0" err="1">
                <a:solidFill>
                  <a:prstClr val="black"/>
                </a:solidFill>
                <a:latin typeface="+mn-lt"/>
                <a:cs typeface="Open Sans" panose="020B0606030504020204" pitchFamily="34" charset="0"/>
              </a:rPr>
              <a:t>amet</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consectetur</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adipiscing</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elit</a:t>
            </a:r>
            <a:r>
              <a:rPr lang="en-US" altLang="en-US" sz="2600" dirty="0">
                <a:solidFill>
                  <a:prstClr val="black"/>
                </a:solidFill>
                <a:latin typeface="+mn-lt"/>
                <a:cs typeface="Open Sans" panose="020B0606030504020204" pitchFamily="34" charset="0"/>
              </a:rPr>
              <a:t>, sed do </a:t>
            </a:r>
            <a:r>
              <a:rPr lang="en-US" altLang="en-US" sz="2600" dirty="0" err="1">
                <a:solidFill>
                  <a:prstClr val="black"/>
                </a:solidFill>
                <a:latin typeface="+mn-lt"/>
                <a:cs typeface="Open Sans" panose="020B0606030504020204" pitchFamily="34" charset="0"/>
              </a:rPr>
              <a:t>eiusmod</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tempor</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incididunt</a:t>
            </a:r>
            <a:r>
              <a:rPr lang="en-US" altLang="en-US" sz="2600" dirty="0">
                <a:solidFill>
                  <a:prstClr val="black"/>
                </a:solidFill>
                <a:latin typeface="+mn-lt"/>
                <a:cs typeface="Open Sans" panose="020B0606030504020204" pitchFamily="34" charset="0"/>
              </a:rPr>
              <a:t>. </a:t>
            </a:r>
          </a:p>
        </p:txBody>
      </p:sp>
      <p:sp>
        <p:nvSpPr>
          <p:cNvPr id="5130" name="TextBox 47"/>
          <p:cNvSpPr txBox="1">
            <a:spLocks noChangeArrowheads="1"/>
          </p:cNvSpPr>
          <p:nvPr/>
        </p:nvSpPr>
        <p:spPr bwMode="auto">
          <a:xfrm>
            <a:off x="1901827" y="10928351"/>
            <a:ext cx="8105774"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600" dirty="0">
                <a:solidFill>
                  <a:prstClr val="black"/>
                </a:solidFill>
                <a:latin typeface="+mn-lt"/>
                <a:cs typeface="Open Sans" panose="020B0606030504020204" pitchFamily="34" charset="0"/>
              </a:rPr>
              <a:t>Lorem ipsum dolor sit </a:t>
            </a:r>
            <a:r>
              <a:rPr lang="en-US" altLang="en-US" sz="2600" dirty="0" err="1">
                <a:solidFill>
                  <a:prstClr val="black"/>
                </a:solidFill>
                <a:latin typeface="+mn-lt"/>
                <a:cs typeface="Open Sans" panose="020B0606030504020204" pitchFamily="34" charset="0"/>
              </a:rPr>
              <a:t>amet</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consectetur</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adipiscing</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elit</a:t>
            </a:r>
            <a:r>
              <a:rPr lang="en-US" altLang="en-US" sz="2600" dirty="0">
                <a:solidFill>
                  <a:prstClr val="black"/>
                </a:solidFill>
                <a:latin typeface="+mn-lt"/>
                <a:cs typeface="Open Sans" panose="020B0606030504020204" pitchFamily="34" charset="0"/>
              </a:rPr>
              <a:t>, sed do </a:t>
            </a:r>
            <a:r>
              <a:rPr lang="en-US" altLang="en-US" sz="2600" dirty="0" err="1">
                <a:solidFill>
                  <a:prstClr val="black"/>
                </a:solidFill>
                <a:latin typeface="+mn-lt"/>
                <a:cs typeface="Open Sans" panose="020B0606030504020204" pitchFamily="34" charset="0"/>
              </a:rPr>
              <a:t>eiusmod</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tempor</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incididunt</a:t>
            </a:r>
            <a:r>
              <a:rPr lang="en-US" altLang="en-US" sz="2600" dirty="0">
                <a:solidFill>
                  <a:prstClr val="black"/>
                </a:solidFill>
                <a:latin typeface="+mn-lt"/>
                <a:cs typeface="Open Sans" panose="020B0606030504020204" pitchFamily="34" charset="0"/>
              </a:rPr>
              <a:t>. </a:t>
            </a:r>
          </a:p>
        </p:txBody>
      </p:sp>
    </p:spTree>
    <p:custDataLst>
      <p:tags r:id="rId1"/>
    </p:custData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Picture Placeholder 1"/>
          <p:cNvSpPr>
            <a:spLocks noGrp="1" noTextEdit="1"/>
          </p:cNvSpPr>
          <p:nvPr>
            <p:ph type="pic" sz="quarter" idx="4294967295"/>
          </p:nvPr>
        </p:nvSpPr>
        <p:spPr bwMode="auto">
          <a:xfrm>
            <a:off x="6351" y="1"/>
            <a:ext cx="12188826" cy="13712826"/>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6147" name="Rectangle 8"/>
          <p:cNvSpPr>
            <a:spLocks noChangeArrowheads="1"/>
          </p:cNvSpPr>
          <p:nvPr/>
        </p:nvSpPr>
        <p:spPr bwMode="auto">
          <a:xfrm>
            <a:off x="14236700" y="6000750"/>
            <a:ext cx="1481175"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4600" dirty="0">
                <a:solidFill>
                  <a:srgbClr val="000000"/>
                </a:solidFill>
                <a:latin typeface="+mn-lt"/>
              </a:rPr>
              <a:t>2008</a:t>
            </a:r>
            <a:endParaRPr lang="en-US" altLang="en-US" sz="3600" dirty="0">
              <a:solidFill>
                <a:prstClr val="black"/>
              </a:solidFill>
              <a:latin typeface="+mn-lt"/>
            </a:endParaRPr>
          </a:p>
        </p:txBody>
      </p:sp>
      <p:sp>
        <p:nvSpPr>
          <p:cNvPr id="6148" name="Rectangle 9"/>
          <p:cNvSpPr>
            <a:spLocks noChangeArrowheads="1"/>
          </p:cNvSpPr>
          <p:nvPr/>
        </p:nvSpPr>
        <p:spPr bwMode="auto">
          <a:xfrm>
            <a:off x="14236700" y="8648700"/>
            <a:ext cx="1316066"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4600">
                <a:solidFill>
                  <a:srgbClr val="000000"/>
                </a:solidFill>
                <a:latin typeface="+mn-lt"/>
              </a:rPr>
              <a:t>2018</a:t>
            </a:r>
            <a:endParaRPr lang="en-US" altLang="en-US" sz="3600">
              <a:solidFill>
                <a:prstClr val="black"/>
              </a:solidFill>
              <a:latin typeface="+mn-lt"/>
            </a:endParaRPr>
          </a:p>
        </p:txBody>
      </p:sp>
      <p:sp>
        <p:nvSpPr>
          <p:cNvPr id="6149" name="Rectangle 10"/>
          <p:cNvSpPr>
            <a:spLocks noChangeArrowheads="1"/>
          </p:cNvSpPr>
          <p:nvPr/>
        </p:nvSpPr>
        <p:spPr bwMode="auto">
          <a:xfrm>
            <a:off x="14189076" y="1225550"/>
            <a:ext cx="7992573" cy="14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9400" b="1" dirty="0">
                <a:solidFill>
                  <a:srgbClr val="000000"/>
                </a:solidFill>
                <a:latin typeface="Montserrat" panose="02000505000000020004" pitchFamily="2" charset="0"/>
              </a:rPr>
              <a:t>Lorem Ipsum</a:t>
            </a:r>
          </a:p>
        </p:txBody>
      </p:sp>
      <p:sp>
        <p:nvSpPr>
          <p:cNvPr id="6150" name="Rectangle 16"/>
          <p:cNvSpPr>
            <a:spLocks noChangeArrowheads="1"/>
          </p:cNvSpPr>
          <p:nvPr/>
        </p:nvSpPr>
        <p:spPr bwMode="auto">
          <a:xfrm>
            <a:off x="14224000" y="3298826"/>
            <a:ext cx="143949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4600" dirty="0">
                <a:solidFill>
                  <a:srgbClr val="000000"/>
                </a:solidFill>
                <a:latin typeface="+mn-lt"/>
              </a:rPr>
              <a:t>2002</a:t>
            </a:r>
            <a:endParaRPr lang="en-US" altLang="en-US" sz="3600" dirty="0">
              <a:solidFill>
                <a:prstClr val="black"/>
              </a:solidFill>
              <a:latin typeface="+mn-lt"/>
            </a:endParaRPr>
          </a:p>
        </p:txBody>
      </p:sp>
      <p:sp>
        <p:nvSpPr>
          <p:cNvPr id="6151" name="Rectangle 17"/>
          <p:cNvSpPr>
            <a:spLocks noChangeArrowheads="1"/>
          </p:cNvSpPr>
          <p:nvPr/>
        </p:nvSpPr>
        <p:spPr bwMode="auto">
          <a:xfrm>
            <a:off x="14224001" y="11249026"/>
            <a:ext cx="1452321"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4600" dirty="0">
                <a:solidFill>
                  <a:srgbClr val="000000"/>
                </a:solidFill>
                <a:latin typeface="+mn-lt"/>
              </a:rPr>
              <a:t>2020</a:t>
            </a:r>
            <a:endParaRPr lang="en-US" altLang="en-US" sz="3600" dirty="0">
              <a:solidFill>
                <a:prstClr val="black"/>
              </a:solidFill>
              <a:latin typeface="+mn-lt"/>
            </a:endParaRPr>
          </a:p>
        </p:txBody>
      </p:sp>
      <p:sp>
        <p:nvSpPr>
          <p:cNvPr id="6152" name="TextBox 47"/>
          <p:cNvSpPr txBox="1">
            <a:spLocks noChangeArrowheads="1"/>
          </p:cNvSpPr>
          <p:nvPr/>
        </p:nvSpPr>
        <p:spPr bwMode="auto">
          <a:xfrm>
            <a:off x="14030327" y="4060827"/>
            <a:ext cx="8105774"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600" dirty="0">
                <a:solidFill>
                  <a:prstClr val="black"/>
                </a:solidFill>
                <a:latin typeface="+mn-lt"/>
                <a:cs typeface="Open Sans" panose="020B0606030504020204" pitchFamily="34" charset="0"/>
              </a:rPr>
              <a:t>Lorem ipsum dolor sit </a:t>
            </a:r>
            <a:r>
              <a:rPr lang="en-US" altLang="en-US" sz="2600" dirty="0" err="1">
                <a:solidFill>
                  <a:prstClr val="black"/>
                </a:solidFill>
                <a:latin typeface="+mn-lt"/>
                <a:cs typeface="Open Sans" panose="020B0606030504020204" pitchFamily="34" charset="0"/>
              </a:rPr>
              <a:t>amet</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consectetur</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adipiscing</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elit</a:t>
            </a:r>
            <a:r>
              <a:rPr lang="en-US" altLang="en-US" sz="2600" dirty="0">
                <a:solidFill>
                  <a:prstClr val="black"/>
                </a:solidFill>
                <a:latin typeface="+mn-lt"/>
                <a:cs typeface="Open Sans" panose="020B0606030504020204" pitchFamily="34" charset="0"/>
              </a:rPr>
              <a:t>, sed do </a:t>
            </a:r>
            <a:r>
              <a:rPr lang="en-US" altLang="en-US" sz="2600" dirty="0" err="1">
                <a:solidFill>
                  <a:prstClr val="black"/>
                </a:solidFill>
                <a:latin typeface="+mn-lt"/>
                <a:cs typeface="Open Sans" panose="020B0606030504020204" pitchFamily="34" charset="0"/>
              </a:rPr>
              <a:t>eiusmod</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tempor</a:t>
            </a:r>
            <a:r>
              <a:rPr lang="en-US" altLang="en-US" sz="2600" dirty="0">
                <a:solidFill>
                  <a:prstClr val="black"/>
                </a:solidFill>
                <a:latin typeface="+mn-lt"/>
                <a:cs typeface="Open Sans" panose="020B0606030504020204" pitchFamily="34" charset="0"/>
              </a:rPr>
              <a:t> </a:t>
            </a:r>
            <a:r>
              <a:rPr lang="en-US" altLang="en-US" sz="2600" dirty="0" err="1">
                <a:solidFill>
                  <a:prstClr val="black"/>
                </a:solidFill>
                <a:latin typeface="+mn-lt"/>
                <a:cs typeface="Open Sans" panose="020B0606030504020204" pitchFamily="34" charset="0"/>
              </a:rPr>
              <a:t>incididunt</a:t>
            </a:r>
            <a:r>
              <a:rPr lang="en-US" altLang="en-US" sz="2600" dirty="0">
                <a:solidFill>
                  <a:prstClr val="black"/>
                </a:solidFill>
                <a:latin typeface="+mn-lt"/>
                <a:cs typeface="Open Sans" panose="020B0606030504020204" pitchFamily="34" charset="0"/>
              </a:rPr>
              <a:t>. </a:t>
            </a:r>
          </a:p>
        </p:txBody>
      </p:sp>
      <p:sp>
        <p:nvSpPr>
          <p:cNvPr id="6153" name="TextBox 47"/>
          <p:cNvSpPr txBox="1">
            <a:spLocks noChangeArrowheads="1"/>
          </p:cNvSpPr>
          <p:nvPr/>
        </p:nvSpPr>
        <p:spPr bwMode="auto">
          <a:xfrm>
            <a:off x="14043027" y="6743701"/>
            <a:ext cx="8105774"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600">
                <a:solidFill>
                  <a:prstClr val="black"/>
                </a:solidFill>
                <a:latin typeface="+mn-lt"/>
                <a:cs typeface="Open Sans" panose="020B0606030504020204" pitchFamily="34" charset="0"/>
              </a:rPr>
              <a:t>Lorem ipsum dolor sit amet, consectetur adipiscing elit, sed do eiusmod tempor incididunt. </a:t>
            </a:r>
          </a:p>
        </p:txBody>
      </p:sp>
      <p:sp>
        <p:nvSpPr>
          <p:cNvPr id="6154" name="TextBox 47"/>
          <p:cNvSpPr txBox="1">
            <a:spLocks noChangeArrowheads="1"/>
          </p:cNvSpPr>
          <p:nvPr/>
        </p:nvSpPr>
        <p:spPr bwMode="auto">
          <a:xfrm>
            <a:off x="14077950" y="9372601"/>
            <a:ext cx="8105776"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600">
                <a:solidFill>
                  <a:prstClr val="black"/>
                </a:solidFill>
                <a:latin typeface="+mn-lt"/>
                <a:cs typeface="Open Sans" panose="020B0606030504020204" pitchFamily="34" charset="0"/>
              </a:rPr>
              <a:t>Lorem ipsum dolor sit amet, consectetur adipiscing elit, sed do eiusmod tempor incididunt. </a:t>
            </a:r>
          </a:p>
        </p:txBody>
      </p:sp>
      <p:sp>
        <p:nvSpPr>
          <p:cNvPr id="6155" name="TextBox 47"/>
          <p:cNvSpPr txBox="1">
            <a:spLocks noChangeArrowheads="1"/>
          </p:cNvSpPr>
          <p:nvPr/>
        </p:nvSpPr>
        <p:spPr bwMode="auto">
          <a:xfrm>
            <a:off x="14043027" y="12055477"/>
            <a:ext cx="8105774"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600">
                <a:solidFill>
                  <a:prstClr val="black"/>
                </a:solidFill>
                <a:latin typeface="+mn-lt"/>
                <a:cs typeface="Open Sans" panose="020B0606030504020204" pitchFamily="34" charset="0"/>
              </a:rPr>
              <a:t>Lorem ipsum dolor sit amet, consectetur adipiscing elit, sed do eiusmod tempor incididunt. </a:t>
            </a:r>
          </a:p>
        </p:txBody>
      </p:sp>
    </p:spTree>
    <p:custDataLst>
      <p:tags r:id="rId1"/>
    </p:custData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Picture Placeholder 1"/>
          <p:cNvSpPr>
            <a:spLocks noGrp="1" noTextEdit="1"/>
          </p:cNvSpPr>
          <p:nvPr>
            <p:ph type="pic" sz="quarter" idx="10"/>
          </p:nvPr>
        </p:nvSpPr>
        <p:spPr bwMode="auto">
          <a:xfrm>
            <a:off x="3176" y="6351"/>
            <a:ext cx="8150224" cy="13709650"/>
          </a:xfrm>
          <a:custGeom>
            <a:avLst/>
            <a:gdLst>
              <a:gd name="T0" fmla="*/ 0 w 4076188"/>
              <a:gd name="T1" fmla="*/ 0 h 6854813"/>
              <a:gd name="T2" fmla="*/ 4068662 w 4076188"/>
              <a:gd name="T3" fmla="*/ 0 h 6854813"/>
              <a:gd name="T4" fmla="*/ 4068662 w 4076188"/>
              <a:gd name="T5" fmla="*/ 6854897 h 6854813"/>
              <a:gd name="T6" fmla="*/ 0 w 4076188"/>
              <a:gd name="T7" fmla="*/ 6854897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1267" name="Picture Placeholder 2"/>
          <p:cNvSpPr>
            <a:spLocks noGrp="1" noTextEdit="1"/>
          </p:cNvSpPr>
          <p:nvPr>
            <p:ph type="pic" sz="quarter" idx="4294967295"/>
          </p:nvPr>
        </p:nvSpPr>
        <p:spPr bwMode="auto">
          <a:xfrm>
            <a:off x="16230600" y="6351"/>
            <a:ext cx="8153400" cy="13709650"/>
          </a:xfrm>
          <a:custGeom>
            <a:avLst/>
            <a:gdLst>
              <a:gd name="T0" fmla="*/ 0 w 4076188"/>
              <a:gd name="T1" fmla="*/ 0 h 6854813"/>
              <a:gd name="T2" fmla="*/ 4079772 w 4076188"/>
              <a:gd name="T3" fmla="*/ 0 h 6854813"/>
              <a:gd name="T4" fmla="*/ 4079772 w 4076188"/>
              <a:gd name="T5" fmla="*/ 6854897 h 6854813"/>
              <a:gd name="T6" fmla="*/ 0 w 4076188"/>
              <a:gd name="T7" fmla="*/ 6854897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7172" name="Rectangle 5"/>
          <p:cNvSpPr>
            <a:spLocks noChangeArrowheads="1"/>
          </p:cNvSpPr>
          <p:nvPr/>
        </p:nvSpPr>
        <p:spPr bwMode="auto">
          <a:xfrm>
            <a:off x="9448885" y="1812926"/>
            <a:ext cx="5612114"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6600" b="1" dirty="0">
                <a:solidFill>
                  <a:srgbClr val="000000"/>
                </a:solidFill>
                <a:latin typeface="Montserrat" panose="02000505000000020004" pitchFamily="2" charset="0"/>
              </a:rPr>
              <a:t>Lorem Ipsum</a:t>
            </a:r>
          </a:p>
        </p:txBody>
      </p:sp>
      <p:sp>
        <p:nvSpPr>
          <p:cNvPr id="7173" name="Rectangle 10"/>
          <p:cNvSpPr>
            <a:spLocks noChangeArrowheads="1"/>
          </p:cNvSpPr>
          <p:nvPr/>
        </p:nvSpPr>
        <p:spPr bwMode="auto">
          <a:xfrm>
            <a:off x="9131300" y="7312027"/>
            <a:ext cx="646429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6400" b="1" dirty="0">
                <a:solidFill>
                  <a:srgbClr val="000000"/>
                </a:solidFill>
                <a:latin typeface="Montserrat" panose="02000505000000020004" pitchFamily="2" charset="0"/>
              </a:rPr>
              <a:t>Lorem Ipsum</a:t>
            </a:r>
          </a:p>
        </p:txBody>
      </p:sp>
      <p:sp>
        <p:nvSpPr>
          <p:cNvPr id="7174" name="TextBox 47"/>
          <p:cNvSpPr txBox="1">
            <a:spLocks noChangeArrowheads="1"/>
          </p:cNvSpPr>
          <p:nvPr/>
        </p:nvSpPr>
        <p:spPr bwMode="auto">
          <a:xfrm>
            <a:off x="9721850" y="3155950"/>
            <a:ext cx="4940300" cy="3539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prstClr val="black"/>
                </a:solidFill>
                <a:latin typeface="+mn-lt"/>
                <a:cs typeface="Open Sans" panose="020B0606030504020204" pitchFamily="34" charset="0"/>
              </a:rPr>
              <a:t>Lorem ipsum dolor sit </a:t>
            </a:r>
            <a:r>
              <a:rPr lang="en-US" altLang="en-US" sz="2800" dirty="0" err="1">
                <a:solidFill>
                  <a:prstClr val="black"/>
                </a:solidFill>
                <a:latin typeface="+mn-lt"/>
                <a:cs typeface="Open Sans" panose="020B0606030504020204" pitchFamily="34" charset="0"/>
              </a:rPr>
              <a:t>amet</a:t>
            </a:r>
            <a:r>
              <a:rPr lang="en-US" altLang="en-US" sz="2800" dirty="0">
                <a:solidFill>
                  <a:prstClr val="black"/>
                </a:solidFill>
                <a:latin typeface="+mn-lt"/>
                <a:cs typeface="Open Sans" panose="020B0606030504020204" pitchFamily="34" charset="0"/>
              </a:rPr>
              <a:t>, </a:t>
            </a:r>
            <a:r>
              <a:rPr lang="en-US" altLang="en-US" sz="2800" dirty="0" err="1">
                <a:solidFill>
                  <a:prstClr val="black"/>
                </a:solidFill>
                <a:latin typeface="+mn-lt"/>
                <a:cs typeface="Open Sans" panose="020B0606030504020204" pitchFamily="34" charset="0"/>
              </a:rPr>
              <a:t>consectetur</a:t>
            </a:r>
            <a:r>
              <a:rPr lang="en-US" altLang="en-US" sz="2800" dirty="0">
                <a:solidFill>
                  <a:prstClr val="black"/>
                </a:solidFill>
                <a:latin typeface="+mn-lt"/>
                <a:cs typeface="Open Sans" panose="020B0606030504020204" pitchFamily="34" charset="0"/>
              </a:rPr>
              <a:t> </a:t>
            </a:r>
            <a:r>
              <a:rPr lang="en-US" altLang="en-US" sz="2800" dirty="0" err="1">
                <a:solidFill>
                  <a:prstClr val="black"/>
                </a:solidFill>
                <a:latin typeface="+mn-lt"/>
                <a:cs typeface="Open Sans" panose="020B0606030504020204" pitchFamily="34" charset="0"/>
              </a:rPr>
              <a:t>adipiscing</a:t>
            </a:r>
            <a:r>
              <a:rPr lang="en-US" altLang="en-US" sz="2800" dirty="0">
                <a:solidFill>
                  <a:prstClr val="black"/>
                </a:solidFill>
                <a:latin typeface="+mn-lt"/>
                <a:cs typeface="Open Sans" panose="020B0606030504020204" pitchFamily="34" charset="0"/>
              </a:rPr>
              <a:t> </a:t>
            </a:r>
            <a:r>
              <a:rPr lang="en-US" altLang="en-US" sz="2800" dirty="0" err="1">
                <a:solidFill>
                  <a:prstClr val="black"/>
                </a:solidFill>
                <a:latin typeface="+mn-lt"/>
                <a:cs typeface="Open Sans" panose="020B0606030504020204" pitchFamily="34" charset="0"/>
              </a:rPr>
              <a:t>elit</a:t>
            </a:r>
            <a:r>
              <a:rPr lang="en-US" altLang="en-US" sz="2800" dirty="0">
                <a:solidFill>
                  <a:prstClr val="black"/>
                </a:solidFill>
                <a:latin typeface="+mn-lt"/>
                <a:cs typeface="Open Sans" panose="020B0606030504020204" pitchFamily="34" charset="0"/>
              </a:rPr>
              <a:t>, sed do </a:t>
            </a:r>
            <a:r>
              <a:rPr lang="en-US" altLang="en-US" sz="2800" dirty="0" err="1">
                <a:solidFill>
                  <a:prstClr val="black"/>
                </a:solidFill>
                <a:latin typeface="+mn-lt"/>
                <a:cs typeface="Open Sans" panose="020B0606030504020204" pitchFamily="34" charset="0"/>
              </a:rPr>
              <a:t>eiusmod</a:t>
            </a:r>
            <a:r>
              <a:rPr lang="en-US" altLang="en-US" sz="2800" dirty="0">
                <a:solidFill>
                  <a:prstClr val="black"/>
                </a:solidFill>
                <a:latin typeface="+mn-lt"/>
                <a:cs typeface="Open Sans" panose="020B0606030504020204" pitchFamily="34" charset="0"/>
              </a:rPr>
              <a:t> </a:t>
            </a:r>
            <a:r>
              <a:rPr lang="en-US" altLang="en-US" sz="2800" dirty="0" err="1">
                <a:solidFill>
                  <a:prstClr val="black"/>
                </a:solidFill>
                <a:latin typeface="+mn-lt"/>
                <a:cs typeface="Open Sans" panose="020B0606030504020204" pitchFamily="34" charset="0"/>
              </a:rPr>
              <a:t>tempor</a:t>
            </a:r>
            <a:r>
              <a:rPr lang="en-US" altLang="en-US" sz="2800" dirty="0">
                <a:solidFill>
                  <a:prstClr val="black"/>
                </a:solidFill>
                <a:latin typeface="+mn-lt"/>
                <a:cs typeface="Open Sans" panose="020B0606030504020204" pitchFamily="34" charset="0"/>
              </a:rPr>
              <a:t> </a:t>
            </a:r>
            <a:r>
              <a:rPr lang="en-US" altLang="en-US" sz="2800" dirty="0" err="1">
                <a:solidFill>
                  <a:prstClr val="black"/>
                </a:solidFill>
                <a:latin typeface="+mn-lt"/>
                <a:cs typeface="Open Sans" panose="020B0606030504020204" pitchFamily="34" charset="0"/>
              </a:rPr>
              <a:t>incididunt</a:t>
            </a:r>
            <a:r>
              <a:rPr lang="en-US" altLang="en-US" sz="2800" dirty="0">
                <a:solidFill>
                  <a:prstClr val="black"/>
                </a:solidFill>
                <a:latin typeface="+mn-lt"/>
                <a:cs typeface="Open Sans" panose="020B0606030504020204" pitchFamily="34" charset="0"/>
              </a:rPr>
              <a:t> </a:t>
            </a:r>
            <a:r>
              <a:rPr lang="en-US" altLang="en-US" sz="2800" dirty="0" err="1">
                <a:solidFill>
                  <a:prstClr val="black"/>
                </a:solidFill>
                <a:latin typeface="+mn-lt"/>
                <a:cs typeface="Open Sans" panose="020B0606030504020204" pitchFamily="34" charset="0"/>
              </a:rPr>
              <a:t>ut</a:t>
            </a:r>
            <a:r>
              <a:rPr lang="en-US" altLang="en-US" sz="2800" dirty="0">
                <a:solidFill>
                  <a:prstClr val="black"/>
                </a:solidFill>
                <a:latin typeface="+mn-lt"/>
                <a:cs typeface="Open Sans" panose="020B0606030504020204" pitchFamily="34" charset="0"/>
              </a:rPr>
              <a:t> </a:t>
            </a:r>
            <a:r>
              <a:rPr lang="en-US" altLang="en-US" sz="2800" dirty="0" err="1">
                <a:solidFill>
                  <a:prstClr val="black"/>
                </a:solidFill>
                <a:latin typeface="+mn-lt"/>
                <a:cs typeface="Open Sans" panose="020B0606030504020204" pitchFamily="34" charset="0"/>
              </a:rPr>
              <a:t>labore</a:t>
            </a:r>
            <a:r>
              <a:rPr lang="en-US" altLang="en-US" sz="2800" dirty="0">
                <a:solidFill>
                  <a:prstClr val="black"/>
                </a:solidFill>
                <a:latin typeface="+mn-lt"/>
                <a:cs typeface="Open Sans" panose="020B0606030504020204" pitchFamily="34" charset="0"/>
              </a:rPr>
              <a:t> et dolore magna </a:t>
            </a:r>
            <a:r>
              <a:rPr lang="en-US" altLang="en-US" sz="2800" dirty="0" err="1">
                <a:solidFill>
                  <a:prstClr val="black"/>
                </a:solidFill>
                <a:latin typeface="+mn-lt"/>
                <a:cs typeface="Open Sans" panose="020B0606030504020204" pitchFamily="34" charset="0"/>
              </a:rPr>
              <a:t>aliqua</a:t>
            </a:r>
            <a:r>
              <a:rPr lang="en-US" altLang="en-US" sz="2800" dirty="0">
                <a:solidFill>
                  <a:prstClr val="black"/>
                </a:solidFill>
                <a:latin typeface="+mn-lt"/>
                <a:cs typeface="Open Sans" panose="020B0606030504020204" pitchFamily="34" charset="0"/>
              </a:rPr>
              <a:t>. Ut </a:t>
            </a:r>
            <a:r>
              <a:rPr lang="en-US" altLang="en-US" sz="2800" dirty="0" err="1">
                <a:solidFill>
                  <a:prstClr val="black"/>
                </a:solidFill>
                <a:latin typeface="+mn-lt"/>
                <a:cs typeface="Open Sans" panose="020B0606030504020204" pitchFamily="34" charset="0"/>
              </a:rPr>
              <a:t>enim</a:t>
            </a:r>
            <a:r>
              <a:rPr lang="en-US" altLang="en-US" sz="2800" dirty="0">
                <a:solidFill>
                  <a:prstClr val="black"/>
                </a:solidFill>
                <a:latin typeface="+mn-lt"/>
                <a:cs typeface="Open Sans" panose="020B0606030504020204" pitchFamily="34" charset="0"/>
              </a:rPr>
              <a:t> ad minim </a:t>
            </a:r>
            <a:r>
              <a:rPr lang="en-US" altLang="en-US" sz="2800" dirty="0" err="1">
                <a:solidFill>
                  <a:prstClr val="black"/>
                </a:solidFill>
                <a:latin typeface="+mn-lt"/>
                <a:cs typeface="Open Sans" panose="020B0606030504020204" pitchFamily="34" charset="0"/>
              </a:rPr>
              <a:t>veniam</a:t>
            </a:r>
            <a:r>
              <a:rPr lang="en-US" altLang="en-US" sz="2800" dirty="0">
                <a:solidFill>
                  <a:prstClr val="black"/>
                </a:solidFill>
                <a:latin typeface="+mn-lt"/>
                <a:cs typeface="Open Sans" panose="020B0606030504020204" pitchFamily="34" charset="0"/>
              </a:rPr>
              <a:t>, </a:t>
            </a:r>
            <a:r>
              <a:rPr lang="en-US" altLang="en-US" sz="2800" dirty="0" err="1">
                <a:solidFill>
                  <a:prstClr val="black"/>
                </a:solidFill>
                <a:latin typeface="+mn-lt"/>
                <a:cs typeface="Open Sans" panose="020B0606030504020204" pitchFamily="34" charset="0"/>
              </a:rPr>
              <a:t>quis</a:t>
            </a:r>
            <a:endParaRPr lang="en-US" altLang="en-US" sz="2800" dirty="0">
              <a:solidFill>
                <a:prstClr val="black"/>
              </a:solidFill>
              <a:latin typeface="+mn-lt"/>
              <a:cs typeface="Open Sans" panose="020B0606030504020204" pitchFamily="34" charset="0"/>
            </a:endParaRPr>
          </a:p>
        </p:txBody>
      </p:sp>
      <p:sp>
        <p:nvSpPr>
          <p:cNvPr id="7175" name="TextBox 47"/>
          <p:cNvSpPr txBox="1">
            <a:spLocks noChangeArrowheads="1"/>
          </p:cNvSpPr>
          <p:nvPr/>
        </p:nvSpPr>
        <p:spPr bwMode="auto">
          <a:xfrm>
            <a:off x="9721850" y="8702676"/>
            <a:ext cx="4940300" cy="3539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prstClr val="black"/>
                </a:solidFill>
                <a:latin typeface="+mn-lt"/>
                <a:cs typeface="Open Sans" panose="020B0606030504020204" pitchFamily="34" charset="0"/>
              </a:rPr>
              <a:t>Lorem ipsum dolor sit </a:t>
            </a:r>
            <a:r>
              <a:rPr lang="en-US" altLang="en-US" sz="2800" dirty="0" err="1">
                <a:solidFill>
                  <a:prstClr val="black"/>
                </a:solidFill>
                <a:latin typeface="+mn-lt"/>
                <a:cs typeface="Open Sans" panose="020B0606030504020204" pitchFamily="34" charset="0"/>
              </a:rPr>
              <a:t>amet</a:t>
            </a:r>
            <a:r>
              <a:rPr lang="en-US" altLang="en-US" sz="2800" dirty="0">
                <a:solidFill>
                  <a:prstClr val="black"/>
                </a:solidFill>
                <a:latin typeface="+mn-lt"/>
                <a:cs typeface="Open Sans" panose="020B0606030504020204" pitchFamily="34" charset="0"/>
              </a:rPr>
              <a:t>, </a:t>
            </a:r>
            <a:r>
              <a:rPr lang="en-US" altLang="en-US" sz="2800" dirty="0" err="1">
                <a:solidFill>
                  <a:prstClr val="black"/>
                </a:solidFill>
                <a:latin typeface="+mn-lt"/>
                <a:cs typeface="Open Sans" panose="020B0606030504020204" pitchFamily="34" charset="0"/>
              </a:rPr>
              <a:t>consectetur</a:t>
            </a:r>
            <a:r>
              <a:rPr lang="en-US" altLang="en-US" sz="2800" dirty="0">
                <a:solidFill>
                  <a:prstClr val="black"/>
                </a:solidFill>
                <a:latin typeface="+mn-lt"/>
                <a:cs typeface="Open Sans" panose="020B0606030504020204" pitchFamily="34" charset="0"/>
              </a:rPr>
              <a:t> </a:t>
            </a:r>
            <a:r>
              <a:rPr lang="en-US" altLang="en-US" sz="2800" dirty="0" err="1">
                <a:solidFill>
                  <a:prstClr val="black"/>
                </a:solidFill>
                <a:latin typeface="+mn-lt"/>
                <a:cs typeface="Open Sans" panose="020B0606030504020204" pitchFamily="34" charset="0"/>
              </a:rPr>
              <a:t>adipiscing</a:t>
            </a:r>
            <a:r>
              <a:rPr lang="en-US" altLang="en-US" sz="2800" dirty="0">
                <a:solidFill>
                  <a:prstClr val="black"/>
                </a:solidFill>
                <a:latin typeface="+mn-lt"/>
                <a:cs typeface="Open Sans" panose="020B0606030504020204" pitchFamily="34" charset="0"/>
              </a:rPr>
              <a:t> </a:t>
            </a:r>
            <a:r>
              <a:rPr lang="en-US" altLang="en-US" sz="2800" dirty="0" err="1">
                <a:solidFill>
                  <a:prstClr val="black"/>
                </a:solidFill>
                <a:latin typeface="+mn-lt"/>
                <a:cs typeface="Open Sans" panose="020B0606030504020204" pitchFamily="34" charset="0"/>
              </a:rPr>
              <a:t>elit</a:t>
            </a:r>
            <a:r>
              <a:rPr lang="en-US" altLang="en-US" sz="2800" dirty="0">
                <a:solidFill>
                  <a:prstClr val="black"/>
                </a:solidFill>
                <a:latin typeface="+mn-lt"/>
                <a:cs typeface="Open Sans" panose="020B0606030504020204" pitchFamily="34" charset="0"/>
              </a:rPr>
              <a:t>, sed do </a:t>
            </a:r>
            <a:r>
              <a:rPr lang="en-US" altLang="en-US" sz="2800" dirty="0" err="1">
                <a:solidFill>
                  <a:prstClr val="black"/>
                </a:solidFill>
                <a:latin typeface="+mn-lt"/>
                <a:cs typeface="Open Sans" panose="020B0606030504020204" pitchFamily="34" charset="0"/>
              </a:rPr>
              <a:t>eiusmod</a:t>
            </a:r>
            <a:r>
              <a:rPr lang="en-US" altLang="en-US" sz="2800" dirty="0">
                <a:solidFill>
                  <a:prstClr val="black"/>
                </a:solidFill>
                <a:latin typeface="+mn-lt"/>
                <a:cs typeface="Open Sans" panose="020B0606030504020204" pitchFamily="34" charset="0"/>
              </a:rPr>
              <a:t> </a:t>
            </a:r>
            <a:r>
              <a:rPr lang="en-US" altLang="en-US" sz="2800" dirty="0" err="1">
                <a:solidFill>
                  <a:prstClr val="black"/>
                </a:solidFill>
                <a:latin typeface="+mn-lt"/>
                <a:cs typeface="Open Sans" panose="020B0606030504020204" pitchFamily="34" charset="0"/>
              </a:rPr>
              <a:t>tempor</a:t>
            </a:r>
            <a:r>
              <a:rPr lang="en-US" altLang="en-US" sz="2800" dirty="0">
                <a:solidFill>
                  <a:prstClr val="black"/>
                </a:solidFill>
                <a:latin typeface="+mn-lt"/>
                <a:cs typeface="Open Sans" panose="020B0606030504020204" pitchFamily="34" charset="0"/>
              </a:rPr>
              <a:t> </a:t>
            </a:r>
            <a:r>
              <a:rPr lang="en-US" altLang="en-US" sz="2800" dirty="0" err="1">
                <a:solidFill>
                  <a:prstClr val="black"/>
                </a:solidFill>
                <a:latin typeface="+mn-lt"/>
                <a:cs typeface="Open Sans" panose="020B0606030504020204" pitchFamily="34" charset="0"/>
              </a:rPr>
              <a:t>incididunt</a:t>
            </a:r>
            <a:r>
              <a:rPr lang="en-US" altLang="en-US" sz="2800" dirty="0">
                <a:solidFill>
                  <a:prstClr val="black"/>
                </a:solidFill>
                <a:latin typeface="+mn-lt"/>
                <a:cs typeface="Open Sans" panose="020B0606030504020204" pitchFamily="34" charset="0"/>
              </a:rPr>
              <a:t> </a:t>
            </a:r>
            <a:r>
              <a:rPr lang="en-US" altLang="en-US" sz="2800" dirty="0" err="1">
                <a:solidFill>
                  <a:prstClr val="black"/>
                </a:solidFill>
                <a:latin typeface="+mn-lt"/>
                <a:cs typeface="Open Sans" panose="020B0606030504020204" pitchFamily="34" charset="0"/>
              </a:rPr>
              <a:t>ut</a:t>
            </a:r>
            <a:r>
              <a:rPr lang="en-US" altLang="en-US" sz="2800" dirty="0">
                <a:solidFill>
                  <a:prstClr val="black"/>
                </a:solidFill>
                <a:latin typeface="+mn-lt"/>
                <a:cs typeface="Open Sans" panose="020B0606030504020204" pitchFamily="34" charset="0"/>
              </a:rPr>
              <a:t> </a:t>
            </a:r>
            <a:r>
              <a:rPr lang="en-US" altLang="en-US" sz="2800" dirty="0" err="1">
                <a:solidFill>
                  <a:prstClr val="black"/>
                </a:solidFill>
                <a:latin typeface="+mn-lt"/>
                <a:cs typeface="Open Sans" panose="020B0606030504020204" pitchFamily="34" charset="0"/>
              </a:rPr>
              <a:t>labore</a:t>
            </a:r>
            <a:r>
              <a:rPr lang="en-US" altLang="en-US" sz="2800" dirty="0">
                <a:solidFill>
                  <a:prstClr val="black"/>
                </a:solidFill>
                <a:latin typeface="+mn-lt"/>
                <a:cs typeface="Open Sans" panose="020B0606030504020204" pitchFamily="34" charset="0"/>
              </a:rPr>
              <a:t> et dolore magna </a:t>
            </a:r>
            <a:r>
              <a:rPr lang="en-US" altLang="en-US" sz="2800" dirty="0" err="1">
                <a:solidFill>
                  <a:prstClr val="black"/>
                </a:solidFill>
                <a:latin typeface="+mn-lt"/>
                <a:cs typeface="Open Sans" panose="020B0606030504020204" pitchFamily="34" charset="0"/>
              </a:rPr>
              <a:t>aliqua</a:t>
            </a:r>
            <a:r>
              <a:rPr lang="en-US" altLang="en-US" sz="2800" dirty="0">
                <a:solidFill>
                  <a:prstClr val="black"/>
                </a:solidFill>
                <a:latin typeface="+mn-lt"/>
                <a:cs typeface="Open Sans" panose="020B0606030504020204" pitchFamily="34" charset="0"/>
              </a:rPr>
              <a:t>. Ut </a:t>
            </a:r>
            <a:r>
              <a:rPr lang="en-US" altLang="en-US" sz="2800" dirty="0" err="1">
                <a:solidFill>
                  <a:prstClr val="black"/>
                </a:solidFill>
                <a:latin typeface="+mn-lt"/>
                <a:cs typeface="Open Sans" panose="020B0606030504020204" pitchFamily="34" charset="0"/>
              </a:rPr>
              <a:t>enim</a:t>
            </a:r>
            <a:r>
              <a:rPr lang="en-US" altLang="en-US" sz="2800" dirty="0">
                <a:solidFill>
                  <a:prstClr val="black"/>
                </a:solidFill>
                <a:latin typeface="+mn-lt"/>
                <a:cs typeface="Open Sans" panose="020B0606030504020204" pitchFamily="34" charset="0"/>
              </a:rPr>
              <a:t> ad minim </a:t>
            </a:r>
            <a:r>
              <a:rPr lang="en-US" altLang="en-US" sz="2800" dirty="0" err="1">
                <a:solidFill>
                  <a:prstClr val="black"/>
                </a:solidFill>
                <a:latin typeface="+mn-lt"/>
                <a:cs typeface="Open Sans" panose="020B0606030504020204" pitchFamily="34" charset="0"/>
              </a:rPr>
              <a:t>veniam</a:t>
            </a:r>
            <a:r>
              <a:rPr lang="en-US" altLang="en-US" sz="2800" dirty="0">
                <a:solidFill>
                  <a:prstClr val="black"/>
                </a:solidFill>
                <a:latin typeface="+mn-lt"/>
                <a:cs typeface="Open Sans" panose="020B0606030504020204" pitchFamily="34" charset="0"/>
              </a:rPr>
              <a:t>, </a:t>
            </a:r>
            <a:r>
              <a:rPr lang="en-US" altLang="en-US" sz="2800" dirty="0" err="1">
                <a:solidFill>
                  <a:prstClr val="black"/>
                </a:solidFill>
                <a:latin typeface="+mn-lt"/>
                <a:cs typeface="Open Sans" panose="020B0606030504020204" pitchFamily="34" charset="0"/>
              </a:rPr>
              <a:t>quis</a:t>
            </a:r>
            <a:endParaRPr lang="en-US" altLang="en-US" sz="2800" dirty="0">
              <a:solidFill>
                <a:prstClr val="black"/>
              </a:solidFill>
              <a:latin typeface="+mn-lt"/>
              <a:cs typeface="Open Sans" panose="020B0606030504020204" pitchFamily="34" charset="0"/>
            </a:endParaRPr>
          </a:p>
        </p:txBody>
      </p:sp>
    </p:spTree>
    <p:custDataLst>
      <p:tags r:id="rId1"/>
    </p:custData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Picture Placeholder 1"/>
          <p:cNvSpPr>
            <a:spLocks noGrp="1"/>
          </p:cNvSpPr>
          <p:nvPr>
            <p:ph type="pic" sz="quarter" idx="4294967295"/>
          </p:nvPr>
        </p:nvSpPr>
        <p:spPr bwMode="auto">
          <a:xfrm>
            <a:off x="0" y="0"/>
            <a:ext cx="12182476" cy="6848476"/>
          </a:xfrm>
          <a:custGeom>
            <a:avLst/>
            <a:gdLst>
              <a:gd name="T0" fmla="*/ 0 w 6091237"/>
              <a:gd name="T1" fmla="*/ 0 h 3424238"/>
              <a:gd name="T2" fmla="*/ 6091240 w 6091237"/>
              <a:gd name="T3" fmla="*/ 0 h 3424238"/>
              <a:gd name="T4" fmla="*/ 6091240 w 6091237"/>
              <a:gd name="T5" fmla="*/ 3424238 h 3424238"/>
              <a:gd name="T6" fmla="*/ 0 w 6091237"/>
              <a:gd name="T7" fmla="*/ 3424238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12291" name="Picture Placeholder 2"/>
          <p:cNvSpPr>
            <a:spLocks noGrp="1"/>
          </p:cNvSpPr>
          <p:nvPr>
            <p:ph type="pic" sz="quarter" idx="11"/>
          </p:nvPr>
        </p:nvSpPr>
        <p:spPr bwMode="auto">
          <a:xfrm>
            <a:off x="12182477" y="6848477"/>
            <a:ext cx="12182474" cy="6848474"/>
          </a:xfrm>
          <a:custGeom>
            <a:avLst/>
            <a:gdLst>
              <a:gd name="T0" fmla="*/ 0 w 6091237"/>
              <a:gd name="T1" fmla="*/ 0 h 3424238"/>
              <a:gd name="T2" fmla="*/ 6091237 w 6091237"/>
              <a:gd name="T3" fmla="*/ 0 h 3424238"/>
              <a:gd name="T4" fmla="*/ 6091237 w 6091237"/>
              <a:gd name="T5" fmla="*/ 3424235 h 3424238"/>
              <a:gd name="T6" fmla="*/ 0 w 6091237"/>
              <a:gd name="T7" fmla="*/ 3424235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8196" name="Rectangle 5"/>
          <p:cNvSpPr>
            <a:spLocks noChangeArrowheads="1"/>
          </p:cNvSpPr>
          <p:nvPr/>
        </p:nvSpPr>
        <p:spPr bwMode="auto">
          <a:xfrm>
            <a:off x="3841751" y="8423276"/>
            <a:ext cx="5782032" cy="1046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6800" b="1" dirty="0">
                <a:solidFill>
                  <a:srgbClr val="000000"/>
                </a:solidFill>
                <a:latin typeface="Montserrat" panose="02000505000000020004" pitchFamily="2" charset="0"/>
              </a:rPr>
              <a:t>Lorem Ipsum</a:t>
            </a:r>
          </a:p>
        </p:txBody>
      </p:sp>
      <p:sp>
        <p:nvSpPr>
          <p:cNvPr id="8197" name="TextBox 47"/>
          <p:cNvSpPr txBox="1">
            <a:spLocks noChangeArrowheads="1"/>
          </p:cNvSpPr>
          <p:nvPr/>
        </p:nvSpPr>
        <p:spPr bwMode="auto">
          <a:xfrm>
            <a:off x="3273426" y="9753600"/>
            <a:ext cx="6308724"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prstClr val="black"/>
                </a:solidFill>
                <a:latin typeface="Open Sans" panose="020B0606030504020204" pitchFamily="34" charset="0"/>
                <a:cs typeface="Open Sans" panose="020B0606030504020204" pitchFamily="34" charset="0"/>
              </a:rPr>
              <a:t>Lorem ipsum dolor sit </a:t>
            </a:r>
            <a:r>
              <a:rPr lang="en-US" altLang="en-US" sz="2800" dirty="0" err="1">
                <a:solidFill>
                  <a:prstClr val="black"/>
                </a:solidFill>
                <a:latin typeface="Open Sans" panose="020B0606030504020204" pitchFamily="34" charset="0"/>
                <a:cs typeface="Open Sans" panose="020B0606030504020204" pitchFamily="34" charset="0"/>
              </a:rPr>
              <a:t>amet</a:t>
            </a:r>
            <a:r>
              <a:rPr lang="en-US" altLang="en-US" sz="2800" dirty="0">
                <a:solidFill>
                  <a:prstClr val="black"/>
                </a:solidFill>
                <a:latin typeface="Open Sans" panose="020B0606030504020204" pitchFamily="34" charset="0"/>
                <a:cs typeface="Open Sans" panose="020B0606030504020204" pitchFamily="34" charset="0"/>
              </a:rPr>
              <a:t>, </a:t>
            </a:r>
            <a:r>
              <a:rPr lang="en-US" altLang="en-US" sz="2800" dirty="0" err="1">
                <a:solidFill>
                  <a:prstClr val="black"/>
                </a:solidFill>
                <a:latin typeface="Open Sans" panose="020B0606030504020204" pitchFamily="34" charset="0"/>
                <a:cs typeface="Open Sans" panose="020B0606030504020204" pitchFamily="34" charset="0"/>
              </a:rPr>
              <a:t>consectetur</a:t>
            </a:r>
            <a:r>
              <a:rPr lang="en-US" altLang="en-US" sz="2800" dirty="0">
                <a:solidFill>
                  <a:prstClr val="black"/>
                </a:solidFill>
                <a:latin typeface="Open Sans" panose="020B0606030504020204" pitchFamily="34" charset="0"/>
                <a:cs typeface="Open Sans" panose="020B0606030504020204" pitchFamily="34" charset="0"/>
              </a:rPr>
              <a:t> </a:t>
            </a:r>
            <a:r>
              <a:rPr lang="en-US" altLang="en-US" sz="2800" dirty="0" err="1">
                <a:solidFill>
                  <a:prstClr val="black"/>
                </a:solidFill>
                <a:latin typeface="Open Sans" panose="020B0606030504020204" pitchFamily="34" charset="0"/>
                <a:cs typeface="Open Sans" panose="020B0606030504020204" pitchFamily="34" charset="0"/>
              </a:rPr>
              <a:t>adipiscing</a:t>
            </a:r>
            <a:r>
              <a:rPr lang="en-US" altLang="en-US" sz="2800" dirty="0">
                <a:solidFill>
                  <a:prstClr val="black"/>
                </a:solidFill>
                <a:latin typeface="Open Sans" panose="020B0606030504020204" pitchFamily="34" charset="0"/>
                <a:cs typeface="Open Sans" panose="020B0606030504020204" pitchFamily="34" charset="0"/>
              </a:rPr>
              <a:t> </a:t>
            </a:r>
            <a:r>
              <a:rPr lang="en-US" altLang="en-US" sz="2800" dirty="0" err="1">
                <a:solidFill>
                  <a:prstClr val="black"/>
                </a:solidFill>
                <a:latin typeface="Open Sans" panose="020B0606030504020204" pitchFamily="34" charset="0"/>
                <a:cs typeface="Open Sans" panose="020B0606030504020204" pitchFamily="34" charset="0"/>
              </a:rPr>
              <a:t>elit</a:t>
            </a:r>
            <a:r>
              <a:rPr lang="en-US" altLang="en-US" sz="2800" dirty="0">
                <a:solidFill>
                  <a:prstClr val="black"/>
                </a:solidFill>
                <a:latin typeface="Open Sans" panose="020B0606030504020204" pitchFamily="34" charset="0"/>
                <a:cs typeface="Open Sans" panose="020B0606030504020204" pitchFamily="34" charset="0"/>
              </a:rPr>
              <a:t>, sed do </a:t>
            </a:r>
            <a:r>
              <a:rPr lang="en-US" altLang="en-US" sz="2800" dirty="0" err="1">
                <a:solidFill>
                  <a:prstClr val="black"/>
                </a:solidFill>
                <a:latin typeface="Open Sans" panose="020B0606030504020204" pitchFamily="34" charset="0"/>
                <a:cs typeface="Open Sans" panose="020B0606030504020204" pitchFamily="34" charset="0"/>
              </a:rPr>
              <a:t>eiusmod</a:t>
            </a:r>
            <a:r>
              <a:rPr lang="en-US" altLang="en-US" sz="2800" dirty="0">
                <a:solidFill>
                  <a:prstClr val="black"/>
                </a:solidFill>
                <a:latin typeface="Open Sans" panose="020B0606030504020204" pitchFamily="34" charset="0"/>
                <a:cs typeface="Open Sans" panose="020B0606030504020204" pitchFamily="34" charset="0"/>
              </a:rPr>
              <a:t> </a:t>
            </a:r>
            <a:r>
              <a:rPr lang="en-US" altLang="en-US" sz="2800" dirty="0" err="1">
                <a:solidFill>
                  <a:prstClr val="black"/>
                </a:solidFill>
                <a:latin typeface="Open Sans" panose="020B0606030504020204" pitchFamily="34" charset="0"/>
                <a:cs typeface="Open Sans" panose="020B0606030504020204" pitchFamily="34" charset="0"/>
              </a:rPr>
              <a:t>tempor</a:t>
            </a:r>
            <a:r>
              <a:rPr lang="en-US" altLang="en-US" sz="2800" dirty="0">
                <a:solidFill>
                  <a:prstClr val="black"/>
                </a:solidFill>
                <a:latin typeface="Open Sans" panose="020B0606030504020204" pitchFamily="34" charset="0"/>
                <a:cs typeface="Open Sans" panose="020B0606030504020204" pitchFamily="34" charset="0"/>
              </a:rPr>
              <a:t> </a:t>
            </a:r>
            <a:r>
              <a:rPr lang="en-US" altLang="en-US" sz="2800" dirty="0" err="1">
                <a:solidFill>
                  <a:prstClr val="black"/>
                </a:solidFill>
                <a:latin typeface="Open Sans" panose="020B0606030504020204" pitchFamily="34" charset="0"/>
                <a:cs typeface="Open Sans" panose="020B0606030504020204" pitchFamily="34" charset="0"/>
              </a:rPr>
              <a:t>incididunt</a:t>
            </a:r>
            <a:r>
              <a:rPr lang="en-US" altLang="en-US" sz="2800" dirty="0">
                <a:solidFill>
                  <a:prstClr val="black"/>
                </a:solidFill>
                <a:latin typeface="Open Sans" panose="020B0606030504020204" pitchFamily="34" charset="0"/>
                <a:cs typeface="Open Sans" panose="020B0606030504020204" pitchFamily="34" charset="0"/>
              </a:rPr>
              <a:t> </a:t>
            </a:r>
            <a:r>
              <a:rPr lang="en-US" altLang="en-US" sz="2800" dirty="0" err="1">
                <a:solidFill>
                  <a:prstClr val="black"/>
                </a:solidFill>
                <a:latin typeface="Open Sans" panose="020B0606030504020204" pitchFamily="34" charset="0"/>
                <a:cs typeface="Open Sans" panose="020B0606030504020204" pitchFamily="34" charset="0"/>
              </a:rPr>
              <a:t>ut</a:t>
            </a:r>
            <a:r>
              <a:rPr lang="en-US" altLang="en-US" sz="2800" dirty="0">
                <a:solidFill>
                  <a:prstClr val="black"/>
                </a:solidFill>
                <a:latin typeface="Open Sans" panose="020B0606030504020204" pitchFamily="34" charset="0"/>
                <a:cs typeface="Open Sans" panose="020B0606030504020204" pitchFamily="34" charset="0"/>
              </a:rPr>
              <a:t> </a:t>
            </a:r>
            <a:r>
              <a:rPr lang="en-US" altLang="en-US" sz="2800" dirty="0" err="1">
                <a:solidFill>
                  <a:prstClr val="black"/>
                </a:solidFill>
                <a:latin typeface="Open Sans" panose="020B0606030504020204" pitchFamily="34" charset="0"/>
                <a:cs typeface="Open Sans" panose="020B0606030504020204" pitchFamily="34" charset="0"/>
              </a:rPr>
              <a:t>labore</a:t>
            </a:r>
            <a:r>
              <a:rPr lang="en-US" altLang="en-US" sz="2800" dirty="0">
                <a:solidFill>
                  <a:prstClr val="black"/>
                </a:solidFill>
                <a:latin typeface="Open Sans" panose="020B0606030504020204" pitchFamily="34" charset="0"/>
                <a:cs typeface="Open Sans" panose="020B0606030504020204" pitchFamily="34" charset="0"/>
              </a:rPr>
              <a:t> et dolore magna </a:t>
            </a:r>
            <a:r>
              <a:rPr lang="en-US" altLang="en-US" sz="2800" dirty="0" err="1">
                <a:solidFill>
                  <a:prstClr val="black"/>
                </a:solidFill>
                <a:latin typeface="Open Sans" panose="020B0606030504020204" pitchFamily="34" charset="0"/>
                <a:cs typeface="Open Sans" panose="020B0606030504020204" pitchFamily="34" charset="0"/>
              </a:rPr>
              <a:t>aliqua</a:t>
            </a:r>
            <a:r>
              <a:rPr lang="en-US" altLang="en-US" sz="2800" dirty="0">
                <a:solidFill>
                  <a:prstClr val="black"/>
                </a:solidFill>
                <a:latin typeface="Open Sans" panose="020B0606030504020204" pitchFamily="34" charset="0"/>
                <a:cs typeface="Open Sans" panose="020B0606030504020204" pitchFamily="34" charset="0"/>
              </a:rPr>
              <a:t>. Ut </a:t>
            </a:r>
            <a:r>
              <a:rPr lang="en-US" altLang="en-US" sz="2800" dirty="0" err="1">
                <a:solidFill>
                  <a:prstClr val="black"/>
                </a:solidFill>
                <a:latin typeface="Open Sans" panose="020B0606030504020204" pitchFamily="34" charset="0"/>
                <a:cs typeface="Open Sans" panose="020B0606030504020204" pitchFamily="34" charset="0"/>
              </a:rPr>
              <a:t>enim</a:t>
            </a:r>
            <a:r>
              <a:rPr lang="en-US" altLang="en-US" sz="2800" dirty="0">
                <a:solidFill>
                  <a:prstClr val="black"/>
                </a:solidFill>
                <a:latin typeface="Open Sans" panose="020B0606030504020204" pitchFamily="34" charset="0"/>
                <a:cs typeface="Open Sans" panose="020B0606030504020204" pitchFamily="34" charset="0"/>
              </a:rPr>
              <a:t> ad minim </a:t>
            </a:r>
            <a:r>
              <a:rPr lang="en-US" altLang="en-US" sz="2800" dirty="0" err="1">
                <a:solidFill>
                  <a:prstClr val="black"/>
                </a:solidFill>
                <a:latin typeface="Open Sans" panose="020B0606030504020204" pitchFamily="34" charset="0"/>
                <a:cs typeface="Open Sans" panose="020B0606030504020204" pitchFamily="34" charset="0"/>
              </a:rPr>
              <a:t>veniam</a:t>
            </a:r>
            <a:r>
              <a:rPr lang="en-US" altLang="en-US" sz="2800" dirty="0">
                <a:solidFill>
                  <a:prstClr val="black"/>
                </a:solidFill>
                <a:latin typeface="Open Sans" panose="020B0606030504020204" pitchFamily="34" charset="0"/>
                <a:cs typeface="Open Sans" panose="020B0606030504020204" pitchFamily="34" charset="0"/>
              </a:rPr>
              <a:t>, </a:t>
            </a:r>
            <a:r>
              <a:rPr lang="en-US" altLang="en-US" sz="2800" dirty="0" err="1">
                <a:solidFill>
                  <a:prstClr val="black"/>
                </a:solidFill>
                <a:latin typeface="Open Sans" panose="020B0606030504020204" pitchFamily="34" charset="0"/>
                <a:cs typeface="Open Sans" panose="020B0606030504020204" pitchFamily="34" charset="0"/>
              </a:rPr>
              <a:t>quis</a:t>
            </a:r>
            <a:endParaRPr lang="en-US" altLang="en-US" sz="2800" dirty="0">
              <a:solidFill>
                <a:prstClr val="black"/>
              </a:solidFill>
              <a:latin typeface="Open Sans" panose="020B0606030504020204" pitchFamily="34" charset="0"/>
              <a:cs typeface="Open Sans" panose="020B0606030504020204" pitchFamily="34" charset="0"/>
            </a:endParaRPr>
          </a:p>
        </p:txBody>
      </p:sp>
      <p:sp>
        <p:nvSpPr>
          <p:cNvPr id="8198" name="Rectangle 5"/>
          <p:cNvSpPr>
            <a:spLocks noChangeArrowheads="1"/>
          </p:cNvSpPr>
          <p:nvPr/>
        </p:nvSpPr>
        <p:spPr bwMode="auto">
          <a:xfrm>
            <a:off x="15020926" y="1587500"/>
            <a:ext cx="5782032" cy="1046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6800" b="1" dirty="0">
                <a:solidFill>
                  <a:srgbClr val="000000"/>
                </a:solidFill>
                <a:latin typeface="Montserrat" panose="02000505000000020004" pitchFamily="2" charset="0"/>
              </a:rPr>
              <a:t>Lorem Ipsum</a:t>
            </a:r>
          </a:p>
        </p:txBody>
      </p:sp>
      <p:sp>
        <p:nvSpPr>
          <p:cNvPr id="8199" name="TextBox 47"/>
          <p:cNvSpPr txBox="1">
            <a:spLocks noChangeArrowheads="1"/>
          </p:cNvSpPr>
          <p:nvPr/>
        </p:nvSpPr>
        <p:spPr bwMode="auto">
          <a:xfrm>
            <a:off x="15119351" y="2921000"/>
            <a:ext cx="6308726"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prstClr val="black"/>
                </a:solidFill>
                <a:latin typeface="Open Sans" panose="020B0606030504020204" pitchFamily="34" charset="0"/>
                <a:cs typeface="Open Sans" panose="020B0606030504020204" pitchFamily="34" charset="0"/>
              </a:rPr>
              <a:t>Lorem ipsum dolor sit </a:t>
            </a:r>
            <a:r>
              <a:rPr lang="en-US" altLang="en-US" sz="2800" dirty="0" err="1">
                <a:solidFill>
                  <a:prstClr val="black"/>
                </a:solidFill>
                <a:latin typeface="Open Sans" panose="020B0606030504020204" pitchFamily="34" charset="0"/>
                <a:cs typeface="Open Sans" panose="020B0606030504020204" pitchFamily="34" charset="0"/>
              </a:rPr>
              <a:t>amet</a:t>
            </a:r>
            <a:r>
              <a:rPr lang="en-US" altLang="en-US" sz="2800" dirty="0">
                <a:solidFill>
                  <a:prstClr val="black"/>
                </a:solidFill>
                <a:latin typeface="Open Sans" panose="020B0606030504020204" pitchFamily="34" charset="0"/>
                <a:cs typeface="Open Sans" panose="020B0606030504020204" pitchFamily="34" charset="0"/>
              </a:rPr>
              <a:t>, </a:t>
            </a:r>
            <a:r>
              <a:rPr lang="en-US" altLang="en-US" sz="2800" dirty="0" err="1">
                <a:solidFill>
                  <a:prstClr val="black"/>
                </a:solidFill>
                <a:latin typeface="Open Sans" panose="020B0606030504020204" pitchFamily="34" charset="0"/>
                <a:cs typeface="Open Sans" panose="020B0606030504020204" pitchFamily="34" charset="0"/>
              </a:rPr>
              <a:t>consectetur</a:t>
            </a:r>
            <a:r>
              <a:rPr lang="en-US" altLang="en-US" sz="2800" dirty="0">
                <a:solidFill>
                  <a:prstClr val="black"/>
                </a:solidFill>
                <a:latin typeface="Open Sans" panose="020B0606030504020204" pitchFamily="34" charset="0"/>
                <a:cs typeface="Open Sans" panose="020B0606030504020204" pitchFamily="34" charset="0"/>
              </a:rPr>
              <a:t> </a:t>
            </a:r>
            <a:r>
              <a:rPr lang="en-US" altLang="en-US" sz="2800" dirty="0" err="1">
                <a:solidFill>
                  <a:prstClr val="black"/>
                </a:solidFill>
                <a:latin typeface="Open Sans" panose="020B0606030504020204" pitchFamily="34" charset="0"/>
                <a:cs typeface="Open Sans" panose="020B0606030504020204" pitchFamily="34" charset="0"/>
              </a:rPr>
              <a:t>adipiscing</a:t>
            </a:r>
            <a:r>
              <a:rPr lang="en-US" altLang="en-US" sz="2800" dirty="0">
                <a:solidFill>
                  <a:prstClr val="black"/>
                </a:solidFill>
                <a:latin typeface="Open Sans" panose="020B0606030504020204" pitchFamily="34" charset="0"/>
                <a:cs typeface="Open Sans" panose="020B0606030504020204" pitchFamily="34" charset="0"/>
              </a:rPr>
              <a:t> </a:t>
            </a:r>
            <a:r>
              <a:rPr lang="en-US" altLang="en-US" sz="2800" dirty="0" err="1">
                <a:solidFill>
                  <a:prstClr val="black"/>
                </a:solidFill>
                <a:latin typeface="Open Sans" panose="020B0606030504020204" pitchFamily="34" charset="0"/>
                <a:cs typeface="Open Sans" panose="020B0606030504020204" pitchFamily="34" charset="0"/>
              </a:rPr>
              <a:t>elit</a:t>
            </a:r>
            <a:r>
              <a:rPr lang="en-US" altLang="en-US" sz="2800" dirty="0">
                <a:solidFill>
                  <a:prstClr val="black"/>
                </a:solidFill>
                <a:latin typeface="Open Sans" panose="020B0606030504020204" pitchFamily="34" charset="0"/>
                <a:cs typeface="Open Sans" panose="020B0606030504020204" pitchFamily="34" charset="0"/>
              </a:rPr>
              <a:t>, sed do </a:t>
            </a:r>
            <a:r>
              <a:rPr lang="en-US" altLang="en-US" sz="2800" dirty="0" err="1">
                <a:solidFill>
                  <a:prstClr val="black"/>
                </a:solidFill>
                <a:latin typeface="Open Sans" panose="020B0606030504020204" pitchFamily="34" charset="0"/>
                <a:cs typeface="Open Sans" panose="020B0606030504020204" pitchFamily="34" charset="0"/>
              </a:rPr>
              <a:t>eiusmod</a:t>
            </a:r>
            <a:r>
              <a:rPr lang="en-US" altLang="en-US" sz="2800" dirty="0">
                <a:solidFill>
                  <a:prstClr val="black"/>
                </a:solidFill>
                <a:latin typeface="Open Sans" panose="020B0606030504020204" pitchFamily="34" charset="0"/>
                <a:cs typeface="Open Sans" panose="020B0606030504020204" pitchFamily="34" charset="0"/>
              </a:rPr>
              <a:t> </a:t>
            </a:r>
            <a:r>
              <a:rPr lang="en-US" altLang="en-US" sz="2800" dirty="0" err="1">
                <a:solidFill>
                  <a:prstClr val="black"/>
                </a:solidFill>
                <a:latin typeface="Open Sans" panose="020B0606030504020204" pitchFamily="34" charset="0"/>
                <a:cs typeface="Open Sans" panose="020B0606030504020204" pitchFamily="34" charset="0"/>
              </a:rPr>
              <a:t>tempor</a:t>
            </a:r>
            <a:r>
              <a:rPr lang="en-US" altLang="en-US" sz="2800" dirty="0">
                <a:solidFill>
                  <a:prstClr val="black"/>
                </a:solidFill>
                <a:latin typeface="Open Sans" panose="020B0606030504020204" pitchFamily="34" charset="0"/>
                <a:cs typeface="Open Sans" panose="020B0606030504020204" pitchFamily="34" charset="0"/>
              </a:rPr>
              <a:t> </a:t>
            </a:r>
            <a:r>
              <a:rPr lang="en-US" altLang="en-US" sz="2800" dirty="0" err="1">
                <a:solidFill>
                  <a:prstClr val="black"/>
                </a:solidFill>
                <a:latin typeface="Open Sans" panose="020B0606030504020204" pitchFamily="34" charset="0"/>
                <a:cs typeface="Open Sans" panose="020B0606030504020204" pitchFamily="34" charset="0"/>
              </a:rPr>
              <a:t>incididunt</a:t>
            </a:r>
            <a:r>
              <a:rPr lang="en-US" altLang="en-US" sz="2800" dirty="0">
                <a:solidFill>
                  <a:prstClr val="black"/>
                </a:solidFill>
                <a:latin typeface="Open Sans" panose="020B0606030504020204" pitchFamily="34" charset="0"/>
                <a:cs typeface="Open Sans" panose="020B0606030504020204" pitchFamily="34" charset="0"/>
              </a:rPr>
              <a:t> </a:t>
            </a:r>
            <a:r>
              <a:rPr lang="en-US" altLang="en-US" sz="2800" dirty="0" err="1">
                <a:solidFill>
                  <a:prstClr val="black"/>
                </a:solidFill>
                <a:latin typeface="Open Sans" panose="020B0606030504020204" pitchFamily="34" charset="0"/>
                <a:cs typeface="Open Sans" panose="020B0606030504020204" pitchFamily="34" charset="0"/>
              </a:rPr>
              <a:t>ut</a:t>
            </a:r>
            <a:r>
              <a:rPr lang="en-US" altLang="en-US" sz="2800" dirty="0">
                <a:solidFill>
                  <a:prstClr val="black"/>
                </a:solidFill>
                <a:latin typeface="Open Sans" panose="020B0606030504020204" pitchFamily="34" charset="0"/>
                <a:cs typeface="Open Sans" panose="020B0606030504020204" pitchFamily="34" charset="0"/>
              </a:rPr>
              <a:t> </a:t>
            </a:r>
            <a:r>
              <a:rPr lang="en-US" altLang="en-US" sz="2800" dirty="0" err="1">
                <a:solidFill>
                  <a:prstClr val="black"/>
                </a:solidFill>
                <a:latin typeface="Open Sans" panose="020B0606030504020204" pitchFamily="34" charset="0"/>
                <a:cs typeface="Open Sans" panose="020B0606030504020204" pitchFamily="34" charset="0"/>
              </a:rPr>
              <a:t>labore</a:t>
            </a:r>
            <a:r>
              <a:rPr lang="en-US" altLang="en-US" sz="2800" dirty="0">
                <a:solidFill>
                  <a:prstClr val="black"/>
                </a:solidFill>
                <a:latin typeface="Open Sans" panose="020B0606030504020204" pitchFamily="34" charset="0"/>
                <a:cs typeface="Open Sans" panose="020B0606030504020204" pitchFamily="34" charset="0"/>
              </a:rPr>
              <a:t> et dolore magna </a:t>
            </a:r>
            <a:r>
              <a:rPr lang="en-US" altLang="en-US" sz="2800" dirty="0" err="1">
                <a:solidFill>
                  <a:prstClr val="black"/>
                </a:solidFill>
                <a:latin typeface="Open Sans" panose="020B0606030504020204" pitchFamily="34" charset="0"/>
                <a:cs typeface="Open Sans" panose="020B0606030504020204" pitchFamily="34" charset="0"/>
              </a:rPr>
              <a:t>aliqua</a:t>
            </a:r>
            <a:r>
              <a:rPr lang="en-US" altLang="en-US" sz="2800" dirty="0">
                <a:solidFill>
                  <a:prstClr val="black"/>
                </a:solidFill>
                <a:latin typeface="Open Sans" panose="020B0606030504020204" pitchFamily="34" charset="0"/>
                <a:cs typeface="Open Sans" panose="020B0606030504020204" pitchFamily="34" charset="0"/>
              </a:rPr>
              <a:t>. Ut </a:t>
            </a:r>
            <a:r>
              <a:rPr lang="en-US" altLang="en-US" sz="2800" dirty="0" err="1">
                <a:solidFill>
                  <a:prstClr val="black"/>
                </a:solidFill>
                <a:latin typeface="Open Sans" panose="020B0606030504020204" pitchFamily="34" charset="0"/>
                <a:cs typeface="Open Sans" panose="020B0606030504020204" pitchFamily="34" charset="0"/>
              </a:rPr>
              <a:t>enim</a:t>
            </a:r>
            <a:r>
              <a:rPr lang="en-US" altLang="en-US" sz="2800" dirty="0">
                <a:solidFill>
                  <a:prstClr val="black"/>
                </a:solidFill>
                <a:latin typeface="Open Sans" panose="020B0606030504020204" pitchFamily="34" charset="0"/>
                <a:cs typeface="Open Sans" panose="020B0606030504020204" pitchFamily="34" charset="0"/>
              </a:rPr>
              <a:t> ad minim </a:t>
            </a:r>
            <a:r>
              <a:rPr lang="en-US" altLang="en-US" sz="2800" dirty="0" err="1">
                <a:solidFill>
                  <a:prstClr val="black"/>
                </a:solidFill>
                <a:latin typeface="Open Sans" panose="020B0606030504020204" pitchFamily="34" charset="0"/>
                <a:cs typeface="Open Sans" panose="020B0606030504020204" pitchFamily="34" charset="0"/>
              </a:rPr>
              <a:t>veniam</a:t>
            </a:r>
            <a:r>
              <a:rPr lang="en-US" altLang="en-US" sz="2800" dirty="0">
                <a:solidFill>
                  <a:prstClr val="black"/>
                </a:solidFill>
                <a:latin typeface="Open Sans" panose="020B0606030504020204" pitchFamily="34" charset="0"/>
                <a:cs typeface="Open Sans" panose="020B0606030504020204" pitchFamily="34" charset="0"/>
              </a:rPr>
              <a:t>, </a:t>
            </a:r>
            <a:r>
              <a:rPr lang="en-US" altLang="en-US" sz="2800" dirty="0" err="1">
                <a:solidFill>
                  <a:prstClr val="black"/>
                </a:solidFill>
                <a:latin typeface="Open Sans" panose="020B0606030504020204" pitchFamily="34" charset="0"/>
                <a:cs typeface="Open Sans" panose="020B0606030504020204" pitchFamily="34" charset="0"/>
              </a:rPr>
              <a:t>quis</a:t>
            </a:r>
            <a:endParaRPr lang="en-US" altLang="en-US" sz="2800" dirty="0">
              <a:solidFill>
                <a:prstClr val="black"/>
              </a:solidFill>
              <a:latin typeface="Open Sans" panose="020B0606030504020204" pitchFamily="34" charset="0"/>
              <a:cs typeface="Open Sans" panose="020B0606030504020204" pitchFamily="34" charset="0"/>
            </a:endParaRPr>
          </a:p>
        </p:txBody>
      </p:sp>
    </p:spTree>
    <p:custDataLst>
      <p:tags r:id="rId1"/>
    </p:custData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Picture Placeholder 1"/>
          <p:cNvSpPr>
            <a:spLocks noGrp="1"/>
          </p:cNvSpPr>
          <p:nvPr>
            <p:ph type="pic" sz="quarter" idx="11"/>
          </p:nvPr>
        </p:nvSpPr>
        <p:spPr bwMode="auto">
          <a:xfrm>
            <a:off x="16243301" y="6870701"/>
            <a:ext cx="8134350" cy="6826250"/>
          </a:xfrm>
          <a:custGeom>
            <a:avLst/>
            <a:gdLst>
              <a:gd name="T0" fmla="*/ 0 w 6091237"/>
              <a:gd name="T1" fmla="*/ 0 h 3424238"/>
              <a:gd name="T2" fmla="*/ 4067174 w 6091237"/>
              <a:gd name="T3" fmla="*/ 0 h 3424238"/>
              <a:gd name="T4" fmla="*/ 4067174 w 6091237"/>
              <a:gd name="T5" fmla="*/ 3413761 h 3424238"/>
              <a:gd name="T6" fmla="*/ 0 w 6091237"/>
              <a:gd name="T7" fmla="*/ 3413761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13315" name="Picture Placeholder 2"/>
          <p:cNvSpPr>
            <a:spLocks noGrp="1"/>
          </p:cNvSpPr>
          <p:nvPr>
            <p:ph type="pic" sz="quarter" idx="12"/>
          </p:nvPr>
        </p:nvSpPr>
        <p:spPr bwMode="auto">
          <a:xfrm>
            <a:off x="-25399" y="6870701"/>
            <a:ext cx="8134350" cy="6826250"/>
          </a:xfrm>
          <a:custGeom>
            <a:avLst/>
            <a:gdLst>
              <a:gd name="T0" fmla="*/ 0 w 6091237"/>
              <a:gd name="T1" fmla="*/ 0 h 3424238"/>
              <a:gd name="T2" fmla="*/ 4067174 w 6091237"/>
              <a:gd name="T3" fmla="*/ 0 h 3424238"/>
              <a:gd name="T4" fmla="*/ 4067174 w 6091237"/>
              <a:gd name="T5" fmla="*/ 3413761 h 3424238"/>
              <a:gd name="T6" fmla="*/ 0 w 6091237"/>
              <a:gd name="T7" fmla="*/ 3413761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13316" name="Picture Placeholder 3"/>
          <p:cNvSpPr>
            <a:spLocks noGrp="1"/>
          </p:cNvSpPr>
          <p:nvPr>
            <p:ph type="pic" sz="quarter" idx="13"/>
          </p:nvPr>
        </p:nvSpPr>
        <p:spPr bwMode="auto">
          <a:xfrm>
            <a:off x="8108951" y="6351"/>
            <a:ext cx="8134350" cy="6829426"/>
          </a:xfrm>
          <a:custGeom>
            <a:avLst/>
            <a:gdLst>
              <a:gd name="T0" fmla="*/ 0 w 6091237"/>
              <a:gd name="T1" fmla="*/ 0 h 3424238"/>
              <a:gd name="T2" fmla="*/ 4067174 w 6091237"/>
              <a:gd name="T3" fmla="*/ 0 h 3424238"/>
              <a:gd name="T4" fmla="*/ 4067174 w 6091237"/>
              <a:gd name="T5" fmla="*/ 3413761 h 3424238"/>
              <a:gd name="T6" fmla="*/ 0 w 6091237"/>
              <a:gd name="T7" fmla="*/ 3413761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9221" name="Rectangle 6"/>
          <p:cNvSpPr>
            <a:spLocks noChangeArrowheads="1"/>
          </p:cNvSpPr>
          <p:nvPr/>
        </p:nvSpPr>
        <p:spPr bwMode="auto">
          <a:xfrm>
            <a:off x="8874126" y="8372476"/>
            <a:ext cx="5948744"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7000" b="1" dirty="0">
                <a:solidFill>
                  <a:srgbClr val="000000"/>
                </a:solidFill>
                <a:latin typeface="Montserrat" panose="02000505000000020004" pitchFamily="2" charset="0"/>
              </a:rPr>
              <a:t>Lorem Ipsum</a:t>
            </a:r>
          </a:p>
        </p:txBody>
      </p:sp>
      <p:sp>
        <p:nvSpPr>
          <p:cNvPr id="9222" name="Rectangle 10"/>
          <p:cNvSpPr>
            <a:spLocks noChangeArrowheads="1"/>
          </p:cNvSpPr>
          <p:nvPr/>
        </p:nvSpPr>
        <p:spPr bwMode="auto">
          <a:xfrm>
            <a:off x="1425577" y="1508126"/>
            <a:ext cx="5948744"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7000" b="1" dirty="0">
                <a:solidFill>
                  <a:srgbClr val="000000"/>
                </a:solidFill>
                <a:latin typeface="Montserrat" panose="02000505000000020004" pitchFamily="2" charset="0"/>
              </a:rPr>
              <a:t>Lorem Ipsum</a:t>
            </a:r>
          </a:p>
        </p:txBody>
      </p:sp>
      <p:sp>
        <p:nvSpPr>
          <p:cNvPr id="9223" name="Rectangle 14"/>
          <p:cNvSpPr>
            <a:spLocks noChangeArrowheads="1"/>
          </p:cNvSpPr>
          <p:nvPr/>
        </p:nvSpPr>
        <p:spPr bwMode="auto">
          <a:xfrm>
            <a:off x="17548226" y="1508126"/>
            <a:ext cx="5948744"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7000" b="1" dirty="0">
                <a:solidFill>
                  <a:srgbClr val="000000"/>
                </a:solidFill>
                <a:latin typeface="Montserrat" panose="02000505000000020004" pitchFamily="2" charset="0"/>
              </a:rPr>
              <a:t>Lorem Ipsum</a:t>
            </a:r>
          </a:p>
        </p:txBody>
      </p:sp>
      <p:sp>
        <p:nvSpPr>
          <p:cNvPr id="9224" name="TextBox 47"/>
          <p:cNvSpPr txBox="1">
            <a:spLocks noChangeArrowheads="1"/>
          </p:cNvSpPr>
          <p:nvPr/>
        </p:nvSpPr>
        <p:spPr bwMode="auto">
          <a:xfrm>
            <a:off x="933451" y="2863851"/>
            <a:ext cx="631825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a:solidFill>
                  <a:prstClr val="black"/>
                </a:solidFill>
                <a:latin typeface="Open Sans" panose="020B0606030504020204" pitchFamily="34" charset="0"/>
                <a:cs typeface="Open Sans" panose="020B0606030504020204" pitchFamily="34" charset="0"/>
              </a:rPr>
              <a:t>Lorem ipsum dolor sit amet, consectetur adipiscing elit, sed do eiusmod tempor incididunt. </a:t>
            </a:r>
          </a:p>
        </p:txBody>
      </p:sp>
      <p:sp>
        <p:nvSpPr>
          <p:cNvPr id="9225" name="TextBox 47"/>
          <p:cNvSpPr txBox="1">
            <a:spLocks noChangeArrowheads="1"/>
          </p:cNvSpPr>
          <p:nvPr/>
        </p:nvSpPr>
        <p:spPr bwMode="auto">
          <a:xfrm>
            <a:off x="17151350" y="2863851"/>
            <a:ext cx="6315076"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a:solidFill>
                  <a:prstClr val="black"/>
                </a:solidFill>
                <a:latin typeface="Open Sans" panose="020B0606030504020204" pitchFamily="34" charset="0"/>
                <a:cs typeface="Open Sans" panose="020B0606030504020204" pitchFamily="34" charset="0"/>
              </a:rPr>
              <a:t>Lorem ipsum dolor sit amet, consectetur adipiscing elit, sed do eiusmod tempor incididunt. </a:t>
            </a:r>
          </a:p>
        </p:txBody>
      </p:sp>
      <p:sp>
        <p:nvSpPr>
          <p:cNvPr id="9226" name="TextBox 47"/>
          <p:cNvSpPr txBox="1">
            <a:spLocks noChangeArrowheads="1"/>
          </p:cNvSpPr>
          <p:nvPr/>
        </p:nvSpPr>
        <p:spPr bwMode="auto">
          <a:xfrm>
            <a:off x="9017000" y="9820277"/>
            <a:ext cx="6315076"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a:solidFill>
                  <a:prstClr val="black"/>
                </a:solidFill>
                <a:latin typeface="Open Sans" panose="020B0606030504020204" pitchFamily="34" charset="0"/>
                <a:cs typeface="Open Sans" panose="020B0606030504020204" pitchFamily="34" charset="0"/>
              </a:rPr>
              <a:t>Lorem ipsum dolor sit amet, consectetur adipiscing elit, sed do eiusmod tempor incididunt. </a:t>
            </a:r>
          </a:p>
        </p:txBody>
      </p:sp>
    </p:spTree>
    <p:custDataLst>
      <p:tags r:id="rId1"/>
    </p:custData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Picture Placeholder 1"/>
          <p:cNvSpPr>
            <a:spLocks noGrp="1"/>
          </p:cNvSpPr>
          <p:nvPr>
            <p:ph type="pic" sz="quarter" idx="10"/>
          </p:nvPr>
        </p:nvSpPr>
        <p:spPr bwMode="auto">
          <a:xfrm>
            <a:off x="3176" y="6351"/>
            <a:ext cx="8150224" cy="13709650"/>
          </a:xfrm>
          <a:custGeom>
            <a:avLst/>
            <a:gdLst>
              <a:gd name="T0" fmla="*/ 0 w 4076188"/>
              <a:gd name="T1" fmla="*/ 0 h 6854813"/>
              <a:gd name="T2" fmla="*/ 4074036 w 4076188"/>
              <a:gd name="T3" fmla="*/ 0 h 6854813"/>
              <a:gd name="T4" fmla="*/ 4074036 w 4076188"/>
              <a:gd name="T5" fmla="*/ 6854837 h 6854813"/>
              <a:gd name="T6" fmla="*/ 0 w 4076188"/>
              <a:gd name="T7" fmla="*/ 6854837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4339" name="Picture Placeholder 2"/>
          <p:cNvSpPr>
            <a:spLocks noGrp="1"/>
          </p:cNvSpPr>
          <p:nvPr>
            <p:ph type="pic" sz="quarter" idx="4294967295"/>
          </p:nvPr>
        </p:nvSpPr>
        <p:spPr bwMode="auto">
          <a:xfrm>
            <a:off x="16230600" y="6351"/>
            <a:ext cx="8153400" cy="13709650"/>
          </a:xfrm>
          <a:custGeom>
            <a:avLst/>
            <a:gdLst>
              <a:gd name="T0" fmla="*/ 0 w 4076188"/>
              <a:gd name="T1" fmla="*/ 0 h 6854813"/>
              <a:gd name="T2" fmla="*/ 4077212 w 4076188"/>
              <a:gd name="T3" fmla="*/ 0 h 6854813"/>
              <a:gd name="T4" fmla="*/ 4077212 w 4076188"/>
              <a:gd name="T5" fmla="*/ 6854837 h 6854813"/>
              <a:gd name="T6" fmla="*/ 0 w 4076188"/>
              <a:gd name="T7" fmla="*/ 6854837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4340" name="Picture Placeholder 3"/>
          <p:cNvSpPr>
            <a:spLocks noGrp="1"/>
          </p:cNvSpPr>
          <p:nvPr>
            <p:ph type="pic" sz="quarter" idx="4294967295"/>
          </p:nvPr>
        </p:nvSpPr>
        <p:spPr bwMode="auto">
          <a:xfrm>
            <a:off x="8153400" y="6351"/>
            <a:ext cx="8077200" cy="13709650"/>
          </a:xfrm>
          <a:custGeom>
            <a:avLst/>
            <a:gdLst>
              <a:gd name="T0" fmla="*/ 0 w 4076188"/>
              <a:gd name="T1" fmla="*/ 0 h 6854813"/>
              <a:gd name="T2" fmla="*/ 4001358 w 4076188"/>
              <a:gd name="T3" fmla="*/ 0 h 6854813"/>
              <a:gd name="T4" fmla="*/ 4001358 w 4076188"/>
              <a:gd name="T5" fmla="*/ 6854837 h 6854813"/>
              <a:gd name="T6" fmla="*/ 0 w 4076188"/>
              <a:gd name="T7" fmla="*/ 6854837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0245" name="Rectangle 5"/>
          <p:cNvSpPr>
            <a:spLocks noChangeArrowheads="1"/>
          </p:cNvSpPr>
          <p:nvPr/>
        </p:nvSpPr>
        <p:spPr bwMode="auto">
          <a:xfrm>
            <a:off x="9321624" y="5813427"/>
            <a:ext cx="5782032" cy="1046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6800" b="1" dirty="0">
                <a:solidFill>
                  <a:srgbClr val="000000"/>
                </a:solidFill>
                <a:latin typeface="Montserrat" panose="02000505000000020004" pitchFamily="2" charset="0"/>
              </a:rPr>
              <a:t>Lorem Ipsum</a:t>
            </a:r>
          </a:p>
        </p:txBody>
      </p:sp>
      <p:sp>
        <p:nvSpPr>
          <p:cNvPr id="10246" name="Rectangle 5"/>
          <p:cNvSpPr>
            <a:spLocks noChangeArrowheads="1"/>
          </p:cNvSpPr>
          <p:nvPr/>
        </p:nvSpPr>
        <p:spPr bwMode="auto">
          <a:xfrm>
            <a:off x="1188860" y="5813427"/>
            <a:ext cx="5782032" cy="1046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6800" b="1" dirty="0">
                <a:solidFill>
                  <a:srgbClr val="000000"/>
                </a:solidFill>
                <a:latin typeface="Montserrat" panose="02000505000000020004" pitchFamily="2" charset="0"/>
              </a:rPr>
              <a:t>Lorem Ipsum</a:t>
            </a:r>
          </a:p>
        </p:txBody>
      </p:sp>
      <p:sp>
        <p:nvSpPr>
          <p:cNvPr id="10247" name="Rectangle 5"/>
          <p:cNvSpPr>
            <a:spLocks noChangeArrowheads="1"/>
          </p:cNvSpPr>
          <p:nvPr/>
        </p:nvSpPr>
        <p:spPr bwMode="auto">
          <a:xfrm>
            <a:off x="17416286" y="5810251"/>
            <a:ext cx="5782032" cy="1046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6800" b="1" dirty="0">
                <a:solidFill>
                  <a:srgbClr val="000000"/>
                </a:solidFill>
                <a:latin typeface="Montserrat" panose="02000505000000020004" pitchFamily="2" charset="0"/>
              </a:rPr>
              <a:t>Lorem Ipsum</a:t>
            </a:r>
          </a:p>
        </p:txBody>
      </p:sp>
    </p:spTree>
    <p:custDataLst>
      <p:tags r:id="rId1"/>
    </p:custData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Picture Placeholder 1"/>
          <p:cNvSpPr>
            <a:spLocks noGrp="1"/>
          </p:cNvSpPr>
          <p:nvPr>
            <p:ph type="pic" sz="quarter" idx="4294967295"/>
          </p:nvPr>
        </p:nvSpPr>
        <p:spPr bwMode="auto">
          <a:xfrm>
            <a:off x="18338801" y="149227"/>
            <a:ext cx="5911850" cy="13430250"/>
          </a:xfrm>
          <a:custGeom>
            <a:avLst/>
            <a:gdLst>
              <a:gd name="T0" fmla="*/ 0 w 4076188"/>
              <a:gd name="T1" fmla="*/ 0 h 6854813"/>
              <a:gd name="T2" fmla="*/ 2142624 w 4076188"/>
              <a:gd name="T3" fmla="*/ 0 h 6854813"/>
              <a:gd name="T4" fmla="*/ 2142624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5363" name="Picture Placeholder 2"/>
          <p:cNvSpPr>
            <a:spLocks noGrp="1"/>
          </p:cNvSpPr>
          <p:nvPr>
            <p:ph type="pic" sz="quarter" idx="10"/>
          </p:nvPr>
        </p:nvSpPr>
        <p:spPr bwMode="auto">
          <a:xfrm>
            <a:off x="127000" y="149227"/>
            <a:ext cx="5930900" cy="13430250"/>
          </a:xfrm>
          <a:custGeom>
            <a:avLst/>
            <a:gdLst>
              <a:gd name="T0" fmla="*/ 0 w 4076188"/>
              <a:gd name="T1" fmla="*/ 0 h 6854813"/>
              <a:gd name="T2" fmla="*/ 2157844 w 4076188"/>
              <a:gd name="T3" fmla="*/ 0 h 6854813"/>
              <a:gd name="T4" fmla="*/ 2157844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5364" name="Picture Placeholder 3"/>
          <p:cNvSpPr>
            <a:spLocks noGrp="1"/>
          </p:cNvSpPr>
          <p:nvPr>
            <p:ph type="pic" sz="quarter" idx="4294967295"/>
          </p:nvPr>
        </p:nvSpPr>
        <p:spPr bwMode="auto">
          <a:xfrm>
            <a:off x="6216650" y="149227"/>
            <a:ext cx="5908676" cy="13430250"/>
          </a:xfrm>
          <a:custGeom>
            <a:avLst/>
            <a:gdLst>
              <a:gd name="T0" fmla="*/ 0 w 4076188"/>
              <a:gd name="T1" fmla="*/ 0 h 6854813"/>
              <a:gd name="T2" fmla="*/ 2141474 w 4076188"/>
              <a:gd name="T3" fmla="*/ 0 h 6854813"/>
              <a:gd name="T4" fmla="*/ 2141474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5365" name="Picture Placeholder 4"/>
          <p:cNvSpPr>
            <a:spLocks noGrp="1"/>
          </p:cNvSpPr>
          <p:nvPr>
            <p:ph type="pic" sz="quarter" idx="4294967295"/>
          </p:nvPr>
        </p:nvSpPr>
        <p:spPr bwMode="auto">
          <a:xfrm>
            <a:off x="12284077" y="149227"/>
            <a:ext cx="5908674" cy="13430250"/>
          </a:xfrm>
          <a:custGeom>
            <a:avLst/>
            <a:gdLst>
              <a:gd name="T0" fmla="*/ 0 w 4076188"/>
              <a:gd name="T1" fmla="*/ 0 h 6854813"/>
              <a:gd name="T2" fmla="*/ 2141473 w 4076188"/>
              <a:gd name="T3" fmla="*/ 0 h 6854813"/>
              <a:gd name="T4" fmla="*/ 2141473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Tree>
    <p:custDataLst>
      <p:tags r:id="rId1"/>
    </p:custData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Picture Placeholder 1"/>
          <p:cNvSpPr>
            <a:spLocks noGrp="1"/>
          </p:cNvSpPr>
          <p:nvPr>
            <p:ph type="pic" sz="quarter" idx="14"/>
          </p:nvPr>
        </p:nvSpPr>
        <p:spPr bwMode="auto">
          <a:xfrm>
            <a:off x="19542126" y="149227"/>
            <a:ext cx="4708524" cy="13430250"/>
          </a:xfrm>
          <a:custGeom>
            <a:avLst/>
            <a:gdLst>
              <a:gd name="T0" fmla="*/ 0 w 4076188"/>
              <a:gd name="T1" fmla="*/ 0 h 6854813"/>
              <a:gd name="T2" fmla="*/ 1359922 w 4076188"/>
              <a:gd name="T3" fmla="*/ 0 h 6854813"/>
              <a:gd name="T4" fmla="*/ 1359922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6387" name="Picture Placeholder 2"/>
          <p:cNvSpPr>
            <a:spLocks noGrp="1"/>
          </p:cNvSpPr>
          <p:nvPr>
            <p:ph type="pic" sz="quarter" idx="10"/>
          </p:nvPr>
        </p:nvSpPr>
        <p:spPr bwMode="auto">
          <a:xfrm>
            <a:off x="114301" y="149227"/>
            <a:ext cx="4708526" cy="13430250"/>
          </a:xfrm>
          <a:custGeom>
            <a:avLst/>
            <a:gdLst>
              <a:gd name="T0" fmla="*/ 0 w 4076188"/>
              <a:gd name="T1" fmla="*/ 0 h 6854813"/>
              <a:gd name="T2" fmla="*/ 1359923 w 4076188"/>
              <a:gd name="T3" fmla="*/ 0 h 6854813"/>
              <a:gd name="T4" fmla="*/ 1359923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6388" name="Picture Placeholder 3"/>
          <p:cNvSpPr>
            <a:spLocks noGrp="1"/>
          </p:cNvSpPr>
          <p:nvPr>
            <p:ph type="pic" sz="quarter" idx="11"/>
          </p:nvPr>
        </p:nvSpPr>
        <p:spPr bwMode="auto">
          <a:xfrm>
            <a:off x="4972051" y="149227"/>
            <a:ext cx="4708526" cy="13430250"/>
          </a:xfrm>
          <a:custGeom>
            <a:avLst/>
            <a:gdLst>
              <a:gd name="T0" fmla="*/ 0 w 4076188"/>
              <a:gd name="T1" fmla="*/ 0 h 6854813"/>
              <a:gd name="T2" fmla="*/ 1359923 w 4076188"/>
              <a:gd name="T3" fmla="*/ 0 h 6854813"/>
              <a:gd name="T4" fmla="*/ 1359923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6389" name="Picture Placeholder 4"/>
          <p:cNvSpPr>
            <a:spLocks noGrp="1"/>
          </p:cNvSpPr>
          <p:nvPr>
            <p:ph type="pic" sz="quarter" idx="12"/>
          </p:nvPr>
        </p:nvSpPr>
        <p:spPr bwMode="auto">
          <a:xfrm>
            <a:off x="9829801" y="149227"/>
            <a:ext cx="4708526" cy="13430250"/>
          </a:xfrm>
          <a:custGeom>
            <a:avLst/>
            <a:gdLst>
              <a:gd name="T0" fmla="*/ 0 w 4076188"/>
              <a:gd name="T1" fmla="*/ 0 h 6854813"/>
              <a:gd name="T2" fmla="*/ 1359923 w 4076188"/>
              <a:gd name="T3" fmla="*/ 0 h 6854813"/>
              <a:gd name="T4" fmla="*/ 1359923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6390" name="Picture Placeholder 5"/>
          <p:cNvSpPr>
            <a:spLocks noGrp="1"/>
          </p:cNvSpPr>
          <p:nvPr>
            <p:ph type="pic" sz="quarter" idx="13"/>
          </p:nvPr>
        </p:nvSpPr>
        <p:spPr bwMode="auto">
          <a:xfrm>
            <a:off x="14687551" y="149227"/>
            <a:ext cx="4708526" cy="13430250"/>
          </a:xfrm>
          <a:custGeom>
            <a:avLst/>
            <a:gdLst>
              <a:gd name="T0" fmla="*/ 0 w 4076188"/>
              <a:gd name="T1" fmla="*/ 0 h 6854813"/>
              <a:gd name="T2" fmla="*/ 1359923 w 4076188"/>
              <a:gd name="T3" fmla="*/ 0 h 6854813"/>
              <a:gd name="T4" fmla="*/ 1359923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Rectangle 6"/>
          <p:cNvSpPr>
            <a:spLocks noChangeArrowheads="1"/>
          </p:cNvSpPr>
          <p:nvPr/>
        </p:nvSpPr>
        <p:spPr bwMode="auto">
          <a:xfrm>
            <a:off x="3352" y="12801"/>
            <a:ext cx="24380471" cy="13725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34820" name="Rectangle 7"/>
          <p:cNvSpPr>
            <a:spLocks noChangeArrowheads="1"/>
          </p:cNvSpPr>
          <p:nvPr/>
        </p:nvSpPr>
        <p:spPr bwMode="auto">
          <a:xfrm>
            <a:off x="8216958" y="5314973"/>
            <a:ext cx="7953261" cy="8423154"/>
          </a:xfrm>
          <a:prstGeom prst="rect">
            <a:avLst/>
          </a:prstGeom>
          <a:solidFill>
            <a:srgbClr val="F7F7F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34821" name="Rectangle 9"/>
          <p:cNvSpPr>
            <a:spLocks noChangeArrowheads="1"/>
          </p:cNvSpPr>
          <p:nvPr/>
        </p:nvSpPr>
        <p:spPr bwMode="auto">
          <a:xfrm>
            <a:off x="3352" y="12800"/>
            <a:ext cx="24380471" cy="5302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34822" name="Rectangle 10"/>
          <p:cNvSpPr>
            <a:spLocks noChangeArrowheads="1"/>
          </p:cNvSpPr>
          <p:nvPr/>
        </p:nvSpPr>
        <p:spPr bwMode="auto">
          <a:xfrm>
            <a:off x="16119421" y="809714"/>
            <a:ext cx="69849" cy="378454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latin typeface="Montserrat"/>
            </a:endParaRPr>
          </a:p>
        </p:txBody>
      </p:sp>
      <p:sp>
        <p:nvSpPr>
          <p:cNvPr id="34823" name="Rectangle 11"/>
          <p:cNvSpPr>
            <a:spLocks noChangeArrowheads="1"/>
          </p:cNvSpPr>
          <p:nvPr/>
        </p:nvSpPr>
        <p:spPr bwMode="auto">
          <a:xfrm>
            <a:off x="16119421" y="809714"/>
            <a:ext cx="69849" cy="378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latin typeface="Montserrat"/>
            </a:endParaRPr>
          </a:p>
        </p:txBody>
      </p:sp>
      <p:sp>
        <p:nvSpPr>
          <p:cNvPr id="34824" name="Rectangle 12"/>
          <p:cNvSpPr>
            <a:spLocks noChangeArrowheads="1"/>
          </p:cNvSpPr>
          <p:nvPr/>
        </p:nvSpPr>
        <p:spPr bwMode="auto">
          <a:xfrm>
            <a:off x="8197909" y="809714"/>
            <a:ext cx="69849" cy="378454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latin typeface="Montserrat"/>
            </a:endParaRPr>
          </a:p>
        </p:txBody>
      </p:sp>
      <p:sp>
        <p:nvSpPr>
          <p:cNvPr id="34825" name="Rectangle 13"/>
          <p:cNvSpPr>
            <a:spLocks noChangeArrowheads="1"/>
          </p:cNvSpPr>
          <p:nvPr/>
        </p:nvSpPr>
        <p:spPr bwMode="auto">
          <a:xfrm>
            <a:off x="8197909" y="809714"/>
            <a:ext cx="69849" cy="378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latin typeface="Montserrat"/>
            </a:endParaRPr>
          </a:p>
        </p:txBody>
      </p:sp>
      <p:sp>
        <p:nvSpPr>
          <p:cNvPr id="34826" name="Rectangle 24"/>
          <p:cNvSpPr>
            <a:spLocks noChangeArrowheads="1"/>
          </p:cNvSpPr>
          <p:nvPr/>
        </p:nvSpPr>
        <p:spPr bwMode="auto">
          <a:xfrm>
            <a:off x="9958288" y="526309"/>
            <a:ext cx="4041716" cy="37548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4400" dirty="0">
                <a:solidFill>
                  <a:srgbClr val="FFFFFF"/>
                </a:solidFill>
                <a:latin typeface="Montserrat"/>
              </a:rPr>
              <a:t>02</a:t>
            </a:r>
            <a:endParaRPr lang="en-US" altLang="en-US" sz="3600" dirty="0">
              <a:solidFill>
                <a:prstClr val="black"/>
              </a:solidFill>
              <a:latin typeface="Montserrat"/>
            </a:endParaRPr>
          </a:p>
        </p:txBody>
      </p:sp>
      <p:sp>
        <p:nvSpPr>
          <p:cNvPr id="34827" name="Rectangle 25"/>
          <p:cNvSpPr>
            <a:spLocks noChangeArrowheads="1"/>
          </p:cNvSpPr>
          <p:nvPr/>
        </p:nvSpPr>
        <p:spPr bwMode="auto">
          <a:xfrm>
            <a:off x="18227589" y="882737"/>
            <a:ext cx="4041716" cy="37548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4400">
                <a:solidFill>
                  <a:srgbClr val="FFFFFF"/>
                </a:solidFill>
                <a:latin typeface="Montserrat"/>
              </a:rPr>
              <a:t>03</a:t>
            </a:r>
            <a:endParaRPr lang="en-US" altLang="en-US" sz="3600">
              <a:solidFill>
                <a:prstClr val="black"/>
              </a:solidFill>
              <a:latin typeface="Montserrat"/>
            </a:endParaRPr>
          </a:p>
        </p:txBody>
      </p:sp>
      <p:sp>
        <p:nvSpPr>
          <p:cNvPr id="34828" name="Rectangle 26"/>
          <p:cNvSpPr>
            <a:spLocks noChangeArrowheads="1"/>
          </p:cNvSpPr>
          <p:nvPr/>
        </p:nvSpPr>
        <p:spPr bwMode="auto">
          <a:xfrm>
            <a:off x="2540140" y="882737"/>
            <a:ext cx="3543249" cy="37548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4400" dirty="0">
                <a:solidFill>
                  <a:srgbClr val="FFFFFF"/>
                </a:solidFill>
                <a:latin typeface="Montserrat"/>
              </a:rPr>
              <a:t>01</a:t>
            </a:r>
            <a:endParaRPr lang="en-US" altLang="en-US" sz="3600" dirty="0">
              <a:solidFill>
                <a:prstClr val="black"/>
              </a:solidFill>
              <a:latin typeface="Montserrat"/>
            </a:endParaRPr>
          </a:p>
        </p:txBody>
      </p:sp>
      <p:sp>
        <p:nvSpPr>
          <p:cNvPr id="34829" name="Rectangle 14"/>
          <p:cNvSpPr>
            <a:spLocks noChangeArrowheads="1"/>
          </p:cNvSpPr>
          <p:nvPr/>
        </p:nvSpPr>
        <p:spPr bwMode="auto">
          <a:xfrm>
            <a:off x="1081328" y="6924676"/>
            <a:ext cx="6057661" cy="1077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7000">
                <a:solidFill>
                  <a:srgbClr val="000000"/>
                </a:solidFill>
                <a:latin typeface="Montserrat" panose="02000505000000020004" pitchFamily="2" charset="0"/>
              </a:rPr>
              <a:t>Lorem Ipsum</a:t>
            </a:r>
          </a:p>
        </p:txBody>
      </p:sp>
      <p:sp>
        <p:nvSpPr>
          <p:cNvPr id="34830" name="TextBox 47"/>
          <p:cNvSpPr txBox="1">
            <a:spLocks noChangeArrowheads="1"/>
          </p:cNvSpPr>
          <p:nvPr/>
        </p:nvSpPr>
        <p:spPr bwMode="auto">
          <a:xfrm>
            <a:off x="1254285" y="9626561"/>
            <a:ext cx="5711741" cy="1200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a:solidFill>
                  <a:srgbClr val="272E3A"/>
                </a:solidFill>
                <a:latin typeface="Montserrat Light"/>
                <a:cs typeface="Open Sans" panose="020B0606030504020204" pitchFamily="34" charset="0"/>
              </a:rPr>
              <a:t>Lorem Ipsum is simply dummy text of the printing and typesetting industry. </a:t>
            </a:r>
          </a:p>
        </p:txBody>
      </p:sp>
      <p:sp>
        <p:nvSpPr>
          <p:cNvPr id="34831" name="Rectangle 14"/>
          <p:cNvSpPr>
            <a:spLocks noChangeArrowheads="1"/>
          </p:cNvSpPr>
          <p:nvPr/>
        </p:nvSpPr>
        <p:spPr bwMode="auto">
          <a:xfrm>
            <a:off x="9172698" y="6924676"/>
            <a:ext cx="6057661" cy="1077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7000">
                <a:solidFill>
                  <a:srgbClr val="000000"/>
                </a:solidFill>
                <a:latin typeface="Montserrat" panose="02000505000000020004" pitchFamily="2" charset="0"/>
              </a:rPr>
              <a:t>Lorem Ipsum</a:t>
            </a:r>
          </a:p>
        </p:txBody>
      </p:sp>
      <p:sp>
        <p:nvSpPr>
          <p:cNvPr id="34832" name="TextBox 47"/>
          <p:cNvSpPr txBox="1">
            <a:spLocks noChangeArrowheads="1"/>
          </p:cNvSpPr>
          <p:nvPr/>
        </p:nvSpPr>
        <p:spPr bwMode="auto">
          <a:xfrm>
            <a:off x="9347243" y="9626561"/>
            <a:ext cx="5708568" cy="1200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a:solidFill>
                  <a:srgbClr val="272E3A"/>
                </a:solidFill>
                <a:latin typeface="Montserrat Light"/>
                <a:cs typeface="Open Sans" panose="020B0606030504020204" pitchFamily="34" charset="0"/>
              </a:rPr>
              <a:t>Lorem Ipsum is simply dummy text of the printing and typesetting industry. </a:t>
            </a:r>
          </a:p>
        </p:txBody>
      </p:sp>
      <p:sp>
        <p:nvSpPr>
          <p:cNvPr id="34833" name="Rectangle 14"/>
          <p:cNvSpPr>
            <a:spLocks noChangeArrowheads="1"/>
          </p:cNvSpPr>
          <p:nvPr/>
        </p:nvSpPr>
        <p:spPr bwMode="auto">
          <a:xfrm>
            <a:off x="17248194" y="6924676"/>
            <a:ext cx="6057661" cy="1077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7000" dirty="0">
                <a:solidFill>
                  <a:srgbClr val="000000"/>
                </a:solidFill>
                <a:latin typeface="Montserrat" panose="02000505000000020004" pitchFamily="2" charset="0"/>
              </a:rPr>
              <a:t>Lorem Ipsum</a:t>
            </a:r>
          </a:p>
        </p:txBody>
      </p:sp>
      <p:sp>
        <p:nvSpPr>
          <p:cNvPr id="34834" name="TextBox 47"/>
          <p:cNvSpPr txBox="1">
            <a:spLocks noChangeArrowheads="1"/>
          </p:cNvSpPr>
          <p:nvPr/>
        </p:nvSpPr>
        <p:spPr bwMode="auto">
          <a:xfrm>
            <a:off x="17421151" y="9626561"/>
            <a:ext cx="5711741" cy="1200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a:solidFill>
                  <a:srgbClr val="272E3A"/>
                </a:solidFill>
                <a:latin typeface="Montserrat Light"/>
                <a:cs typeface="Open Sans" panose="020B0606030504020204" pitchFamily="34" charset="0"/>
              </a:rPr>
              <a:t>Lorem Ipsum is simply dummy text of the printing and typesetting industry. </a:t>
            </a:r>
          </a:p>
        </p:txBody>
      </p:sp>
      <p:sp>
        <p:nvSpPr>
          <p:cNvPr id="5" name="Picture Placeholder 4">
            <a:extLst>
              <a:ext uri="{FF2B5EF4-FFF2-40B4-BE49-F238E27FC236}">
                <a16:creationId xmlns:a16="http://schemas.microsoft.com/office/drawing/2014/main" id="{63C0C579-C122-40F9-8AA1-F72162292DEA}"/>
              </a:ext>
            </a:extLst>
          </p:cNvPr>
          <p:cNvSpPr>
            <a:spLocks noGrp="1"/>
          </p:cNvSpPr>
          <p:nvPr>
            <p:ph type="pic" sz="quarter" idx="13"/>
          </p:nvPr>
        </p:nvSpPr>
        <p:spPr/>
      </p:sp>
    </p:spTree>
    <p:custDataLst>
      <p:tags r:id="rId1"/>
    </p:custData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Picture Placeholder 1"/>
          <p:cNvSpPr>
            <a:spLocks noGrp="1" noTextEdit="1"/>
          </p:cNvSpPr>
          <p:nvPr>
            <p:ph type="pic" sz="quarter" idx="4294967295"/>
          </p:nvPr>
        </p:nvSpPr>
        <p:spPr bwMode="auto">
          <a:xfrm>
            <a:off x="276226" y="231777"/>
            <a:ext cx="4276724" cy="4273550"/>
          </a:xfrm>
          <a:custGeom>
            <a:avLst/>
            <a:gdLst>
              <a:gd name="T0" fmla="*/ 205374 w 2170112"/>
              <a:gd name="T1" fmla="*/ 0 h 2170112"/>
              <a:gd name="T2" fmla="*/ 1751286 w 2170112"/>
              <a:gd name="T3" fmla="*/ 0 h 2170112"/>
              <a:gd name="T4" fmla="*/ 1956661 w 2170112"/>
              <a:gd name="T5" fmla="*/ 204461 h 2170112"/>
              <a:gd name="T6" fmla="*/ 1956661 w 2170112"/>
              <a:gd name="T7" fmla="*/ 1743502 h 2170112"/>
              <a:gd name="T8" fmla="*/ 1751286 w 2170112"/>
              <a:gd name="T9" fmla="*/ 1947965 h 2170112"/>
              <a:gd name="T10" fmla="*/ 205374 w 2170112"/>
              <a:gd name="T11" fmla="*/ 1947965 h 2170112"/>
              <a:gd name="T12" fmla="*/ 0 w 2170112"/>
              <a:gd name="T13" fmla="*/ 1743502 h 2170112"/>
              <a:gd name="T14" fmla="*/ 0 w 2170112"/>
              <a:gd name="T15" fmla="*/ 204461 h 2170112"/>
              <a:gd name="T16" fmla="*/ 205374 w 2170112"/>
              <a:gd name="T17" fmla="*/ 0 h 217011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70112" h="2170112">
                <a:moveTo>
                  <a:pt x="227779" y="0"/>
                </a:moveTo>
                <a:cubicBezTo>
                  <a:pt x="1942333" y="0"/>
                  <a:pt x="1942333" y="0"/>
                  <a:pt x="1942333" y="0"/>
                </a:cubicBezTo>
                <a:cubicBezTo>
                  <a:pt x="2066576" y="0"/>
                  <a:pt x="2170112" y="99395"/>
                  <a:pt x="2170112" y="227779"/>
                </a:cubicBezTo>
                <a:cubicBezTo>
                  <a:pt x="2170112" y="1942333"/>
                  <a:pt x="2170112" y="1942333"/>
                  <a:pt x="2170112" y="1942333"/>
                </a:cubicBezTo>
                <a:cubicBezTo>
                  <a:pt x="2170112" y="2066576"/>
                  <a:pt x="2066576" y="2170112"/>
                  <a:pt x="1942333" y="2170112"/>
                </a:cubicBezTo>
                <a:cubicBezTo>
                  <a:pt x="227779" y="2170112"/>
                  <a:pt x="227779" y="2170112"/>
                  <a:pt x="227779" y="2170112"/>
                </a:cubicBezTo>
                <a:cubicBezTo>
                  <a:pt x="103536" y="2170112"/>
                  <a:pt x="0" y="2066576"/>
                  <a:pt x="0" y="1942333"/>
                </a:cubicBezTo>
                <a:cubicBezTo>
                  <a:pt x="0" y="227779"/>
                  <a:pt x="0" y="227779"/>
                  <a:pt x="0" y="227779"/>
                </a:cubicBezTo>
                <a:cubicBezTo>
                  <a:pt x="0" y="99395"/>
                  <a:pt x="103536" y="0"/>
                  <a:pt x="227779" y="0"/>
                </a:cubicBezTo>
                <a:close/>
              </a:path>
            </a:pathLst>
          </a:custGeom>
          <a:solidFill>
            <a:schemeClr val="bg1">
              <a:lumMod val="95000"/>
            </a:schemeClr>
          </a:solidFill>
        </p:spPr>
      </p:sp>
      <p:sp>
        <p:nvSpPr>
          <p:cNvPr id="17411" name="Picture Placeholder 2"/>
          <p:cNvSpPr>
            <a:spLocks noGrp="1" noTextEdit="1"/>
          </p:cNvSpPr>
          <p:nvPr>
            <p:ph type="pic" sz="quarter" idx="4294967295"/>
          </p:nvPr>
        </p:nvSpPr>
        <p:spPr bwMode="auto">
          <a:xfrm>
            <a:off x="4721226" y="231777"/>
            <a:ext cx="4276724" cy="4273550"/>
          </a:xfrm>
          <a:custGeom>
            <a:avLst/>
            <a:gdLst>
              <a:gd name="T0" fmla="*/ 205374 w 2170112"/>
              <a:gd name="T1" fmla="*/ 0 h 2170112"/>
              <a:gd name="T2" fmla="*/ 1751286 w 2170112"/>
              <a:gd name="T3" fmla="*/ 0 h 2170112"/>
              <a:gd name="T4" fmla="*/ 1956661 w 2170112"/>
              <a:gd name="T5" fmla="*/ 204461 h 2170112"/>
              <a:gd name="T6" fmla="*/ 1956661 w 2170112"/>
              <a:gd name="T7" fmla="*/ 1743502 h 2170112"/>
              <a:gd name="T8" fmla="*/ 1751286 w 2170112"/>
              <a:gd name="T9" fmla="*/ 1947965 h 2170112"/>
              <a:gd name="T10" fmla="*/ 205374 w 2170112"/>
              <a:gd name="T11" fmla="*/ 1947965 h 2170112"/>
              <a:gd name="T12" fmla="*/ 0 w 2170112"/>
              <a:gd name="T13" fmla="*/ 1743502 h 2170112"/>
              <a:gd name="T14" fmla="*/ 0 w 2170112"/>
              <a:gd name="T15" fmla="*/ 204461 h 2170112"/>
              <a:gd name="T16" fmla="*/ 205374 w 2170112"/>
              <a:gd name="T17" fmla="*/ 0 h 217011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70112" h="2170112">
                <a:moveTo>
                  <a:pt x="227779" y="0"/>
                </a:moveTo>
                <a:cubicBezTo>
                  <a:pt x="1942333" y="0"/>
                  <a:pt x="1942333" y="0"/>
                  <a:pt x="1942333" y="0"/>
                </a:cubicBezTo>
                <a:cubicBezTo>
                  <a:pt x="2066576" y="0"/>
                  <a:pt x="2170112" y="99395"/>
                  <a:pt x="2170112" y="227779"/>
                </a:cubicBezTo>
                <a:cubicBezTo>
                  <a:pt x="2170112" y="1942333"/>
                  <a:pt x="2170112" y="1942333"/>
                  <a:pt x="2170112" y="1942333"/>
                </a:cubicBezTo>
                <a:cubicBezTo>
                  <a:pt x="2170112" y="2066576"/>
                  <a:pt x="2066576" y="2170112"/>
                  <a:pt x="1942333" y="2170112"/>
                </a:cubicBezTo>
                <a:cubicBezTo>
                  <a:pt x="227779" y="2170112"/>
                  <a:pt x="227779" y="2170112"/>
                  <a:pt x="227779" y="2170112"/>
                </a:cubicBezTo>
                <a:cubicBezTo>
                  <a:pt x="103536" y="2170112"/>
                  <a:pt x="0" y="2066576"/>
                  <a:pt x="0" y="1942333"/>
                </a:cubicBezTo>
                <a:cubicBezTo>
                  <a:pt x="0" y="227779"/>
                  <a:pt x="0" y="227779"/>
                  <a:pt x="0" y="227779"/>
                </a:cubicBezTo>
                <a:cubicBezTo>
                  <a:pt x="0" y="99395"/>
                  <a:pt x="103536" y="0"/>
                  <a:pt x="227779" y="0"/>
                </a:cubicBezTo>
                <a:close/>
              </a:path>
            </a:pathLst>
          </a:custGeom>
          <a:solidFill>
            <a:schemeClr val="bg1">
              <a:lumMod val="95000"/>
            </a:schemeClr>
          </a:solidFill>
        </p:spPr>
      </p:sp>
      <p:sp>
        <p:nvSpPr>
          <p:cNvPr id="17412" name="Picture Placeholder 3"/>
          <p:cNvSpPr>
            <a:spLocks noGrp="1" noTextEdit="1"/>
          </p:cNvSpPr>
          <p:nvPr>
            <p:ph type="pic" sz="quarter" idx="4294967295"/>
          </p:nvPr>
        </p:nvSpPr>
        <p:spPr bwMode="auto">
          <a:xfrm>
            <a:off x="9166226" y="231777"/>
            <a:ext cx="4276724" cy="4273550"/>
          </a:xfrm>
          <a:custGeom>
            <a:avLst/>
            <a:gdLst>
              <a:gd name="T0" fmla="*/ 205374 w 2170112"/>
              <a:gd name="T1" fmla="*/ 0 h 2170112"/>
              <a:gd name="T2" fmla="*/ 1751286 w 2170112"/>
              <a:gd name="T3" fmla="*/ 0 h 2170112"/>
              <a:gd name="T4" fmla="*/ 1956661 w 2170112"/>
              <a:gd name="T5" fmla="*/ 204461 h 2170112"/>
              <a:gd name="T6" fmla="*/ 1956661 w 2170112"/>
              <a:gd name="T7" fmla="*/ 1743502 h 2170112"/>
              <a:gd name="T8" fmla="*/ 1751286 w 2170112"/>
              <a:gd name="T9" fmla="*/ 1947965 h 2170112"/>
              <a:gd name="T10" fmla="*/ 205374 w 2170112"/>
              <a:gd name="T11" fmla="*/ 1947965 h 2170112"/>
              <a:gd name="T12" fmla="*/ 0 w 2170112"/>
              <a:gd name="T13" fmla="*/ 1743502 h 2170112"/>
              <a:gd name="T14" fmla="*/ 0 w 2170112"/>
              <a:gd name="T15" fmla="*/ 204461 h 2170112"/>
              <a:gd name="T16" fmla="*/ 205374 w 2170112"/>
              <a:gd name="T17" fmla="*/ 0 h 217011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70112" h="2170112">
                <a:moveTo>
                  <a:pt x="227779" y="0"/>
                </a:moveTo>
                <a:cubicBezTo>
                  <a:pt x="1942333" y="0"/>
                  <a:pt x="1942333" y="0"/>
                  <a:pt x="1942333" y="0"/>
                </a:cubicBezTo>
                <a:cubicBezTo>
                  <a:pt x="2066576" y="0"/>
                  <a:pt x="2170112" y="99395"/>
                  <a:pt x="2170112" y="227779"/>
                </a:cubicBezTo>
                <a:cubicBezTo>
                  <a:pt x="2170112" y="1942333"/>
                  <a:pt x="2170112" y="1942333"/>
                  <a:pt x="2170112" y="1942333"/>
                </a:cubicBezTo>
                <a:cubicBezTo>
                  <a:pt x="2170112" y="2066576"/>
                  <a:pt x="2066576" y="2170112"/>
                  <a:pt x="1942333" y="2170112"/>
                </a:cubicBezTo>
                <a:cubicBezTo>
                  <a:pt x="227779" y="2170112"/>
                  <a:pt x="227779" y="2170112"/>
                  <a:pt x="227779" y="2170112"/>
                </a:cubicBezTo>
                <a:cubicBezTo>
                  <a:pt x="103536" y="2170112"/>
                  <a:pt x="0" y="2066576"/>
                  <a:pt x="0" y="1942333"/>
                </a:cubicBezTo>
                <a:cubicBezTo>
                  <a:pt x="0" y="227779"/>
                  <a:pt x="0" y="227779"/>
                  <a:pt x="0" y="227779"/>
                </a:cubicBezTo>
                <a:cubicBezTo>
                  <a:pt x="0" y="99395"/>
                  <a:pt x="103536" y="0"/>
                  <a:pt x="227779" y="0"/>
                </a:cubicBezTo>
                <a:close/>
              </a:path>
            </a:pathLst>
          </a:custGeom>
          <a:solidFill>
            <a:schemeClr val="bg1">
              <a:lumMod val="95000"/>
            </a:schemeClr>
          </a:solidFill>
        </p:spPr>
      </p:sp>
      <p:sp>
        <p:nvSpPr>
          <p:cNvPr id="17413" name="Picture Placeholder 4"/>
          <p:cNvSpPr>
            <a:spLocks noGrp="1" noTextEdit="1"/>
          </p:cNvSpPr>
          <p:nvPr>
            <p:ph type="pic" sz="quarter" idx="4294967295"/>
          </p:nvPr>
        </p:nvSpPr>
        <p:spPr bwMode="auto">
          <a:xfrm>
            <a:off x="276226" y="4730751"/>
            <a:ext cx="4276724" cy="4276726"/>
          </a:xfrm>
          <a:custGeom>
            <a:avLst/>
            <a:gdLst>
              <a:gd name="T0" fmla="*/ 205374 w 2170112"/>
              <a:gd name="T1" fmla="*/ 0 h 2170112"/>
              <a:gd name="T2" fmla="*/ 1751286 w 2170112"/>
              <a:gd name="T3" fmla="*/ 0 h 2170112"/>
              <a:gd name="T4" fmla="*/ 1956661 w 2170112"/>
              <a:gd name="T5" fmla="*/ 205376 h 2170112"/>
              <a:gd name="T6" fmla="*/ 1956661 w 2170112"/>
              <a:gd name="T7" fmla="*/ 1751292 h 2170112"/>
              <a:gd name="T8" fmla="*/ 1751286 w 2170112"/>
              <a:gd name="T9" fmla="*/ 1956667 h 2170112"/>
              <a:gd name="T10" fmla="*/ 205374 w 2170112"/>
              <a:gd name="T11" fmla="*/ 1956667 h 2170112"/>
              <a:gd name="T12" fmla="*/ 0 w 2170112"/>
              <a:gd name="T13" fmla="*/ 1751292 h 2170112"/>
              <a:gd name="T14" fmla="*/ 0 w 2170112"/>
              <a:gd name="T15" fmla="*/ 205376 h 2170112"/>
              <a:gd name="T16" fmla="*/ 205374 w 2170112"/>
              <a:gd name="T17" fmla="*/ 0 h 217011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70112" h="2170112">
                <a:moveTo>
                  <a:pt x="227779" y="0"/>
                </a:moveTo>
                <a:cubicBezTo>
                  <a:pt x="1942333" y="0"/>
                  <a:pt x="1942333" y="0"/>
                  <a:pt x="1942333" y="0"/>
                </a:cubicBezTo>
                <a:cubicBezTo>
                  <a:pt x="2066576" y="0"/>
                  <a:pt x="2170112" y="99395"/>
                  <a:pt x="2170112" y="227779"/>
                </a:cubicBezTo>
                <a:cubicBezTo>
                  <a:pt x="2170112" y="1942333"/>
                  <a:pt x="2170112" y="1942333"/>
                  <a:pt x="2170112" y="1942333"/>
                </a:cubicBezTo>
                <a:cubicBezTo>
                  <a:pt x="2170112" y="2066576"/>
                  <a:pt x="2066576" y="2170112"/>
                  <a:pt x="1942333" y="2170112"/>
                </a:cubicBezTo>
                <a:cubicBezTo>
                  <a:pt x="227779" y="2170112"/>
                  <a:pt x="227779" y="2170112"/>
                  <a:pt x="227779" y="2170112"/>
                </a:cubicBezTo>
                <a:cubicBezTo>
                  <a:pt x="103536" y="2170112"/>
                  <a:pt x="0" y="2066576"/>
                  <a:pt x="0" y="1942333"/>
                </a:cubicBezTo>
                <a:cubicBezTo>
                  <a:pt x="0" y="227779"/>
                  <a:pt x="0" y="227779"/>
                  <a:pt x="0" y="227779"/>
                </a:cubicBezTo>
                <a:cubicBezTo>
                  <a:pt x="0" y="99395"/>
                  <a:pt x="103536" y="0"/>
                  <a:pt x="227779" y="0"/>
                </a:cubicBezTo>
                <a:close/>
              </a:path>
            </a:pathLst>
          </a:custGeom>
          <a:solidFill>
            <a:schemeClr val="bg1">
              <a:lumMod val="95000"/>
            </a:schemeClr>
          </a:solidFill>
        </p:spPr>
      </p:sp>
      <p:sp>
        <p:nvSpPr>
          <p:cNvPr id="17414" name="Picture Placeholder 5"/>
          <p:cNvSpPr>
            <a:spLocks noGrp="1" noTextEdit="1"/>
          </p:cNvSpPr>
          <p:nvPr>
            <p:ph type="pic" sz="quarter" idx="4294967295"/>
          </p:nvPr>
        </p:nvSpPr>
        <p:spPr bwMode="auto">
          <a:xfrm>
            <a:off x="4721226" y="4730751"/>
            <a:ext cx="4276724" cy="4276726"/>
          </a:xfrm>
          <a:custGeom>
            <a:avLst/>
            <a:gdLst>
              <a:gd name="T0" fmla="*/ 205374 w 2170112"/>
              <a:gd name="T1" fmla="*/ 0 h 2170112"/>
              <a:gd name="T2" fmla="*/ 1751286 w 2170112"/>
              <a:gd name="T3" fmla="*/ 0 h 2170112"/>
              <a:gd name="T4" fmla="*/ 1956661 w 2170112"/>
              <a:gd name="T5" fmla="*/ 205376 h 2170112"/>
              <a:gd name="T6" fmla="*/ 1956661 w 2170112"/>
              <a:gd name="T7" fmla="*/ 1751292 h 2170112"/>
              <a:gd name="T8" fmla="*/ 1751286 w 2170112"/>
              <a:gd name="T9" fmla="*/ 1956667 h 2170112"/>
              <a:gd name="T10" fmla="*/ 205374 w 2170112"/>
              <a:gd name="T11" fmla="*/ 1956667 h 2170112"/>
              <a:gd name="T12" fmla="*/ 0 w 2170112"/>
              <a:gd name="T13" fmla="*/ 1751292 h 2170112"/>
              <a:gd name="T14" fmla="*/ 0 w 2170112"/>
              <a:gd name="T15" fmla="*/ 205376 h 2170112"/>
              <a:gd name="T16" fmla="*/ 205374 w 2170112"/>
              <a:gd name="T17" fmla="*/ 0 h 217011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70112" h="2170112">
                <a:moveTo>
                  <a:pt x="227779" y="0"/>
                </a:moveTo>
                <a:cubicBezTo>
                  <a:pt x="1942333" y="0"/>
                  <a:pt x="1942333" y="0"/>
                  <a:pt x="1942333" y="0"/>
                </a:cubicBezTo>
                <a:cubicBezTo>
                  <a:pt x="2066576" y="0"/>
                  <a:pt x="2170112" y="99395"/>
                  <a:pt x="2170112" y="227779"/>
                </a:cubicBezTo>
                <a:cubicBezTo>
                  <a:pt x="2170112" y="1942333"/>
                  <a:pt x="2170112" y="1942333"/>
                  <a:pt x="2170112" y="1942333"/>
                </a:cubicBezTo>
                <a:cubicBezTo>
                  <a:pt x="2170112" y="2066576"/>
                  <a:pt x="2066576" y="2170112"/>
                  <a:pt x="1942333" y="2170112"/>
                </a:cubicBezTo>
                <a:cubicBezTo>
                  <a:pt x="227779" y="2170112"/>
                  <a:pt x="227779" y="2170112"/>
                  <a:pt x="227779" y="2170112"/>
                </a:cubicBezTo>
                <a:cubicBezTo>
                  <a:pt x="103536" y="2170112"/>
                  <a:pt x="0" y="2066576"/>
                  <a:pt x="0" y="1942333"/>
                </a:cubicBezTo>
                <a:cubicBezTo>
                  <a:pt x="0" y="227779"/>
                  <a:pt x="0" y="227779"/>
                  <a:pt x="0" y="227779"/>
                </a:cubicBezTo>
                <a:cubicBezTo>
                  <a:pt x="0" y="99395"/>
                  <a:pt x="103536" y="0"/>
                  <a:pt x="227779" y="0"/>
                </a:cubicBezTo>
                <a:close/>
              </a:path>
            </a:pathLst>
          </a:custGeom>
          <a:solidFill>
            <a:schemeClr val="bg1">
              <a:lumMod val="95000"/>
            </a:schemeClr>
          </a:solidFill>
        </p:spPr>
      </p:sp>
      <p:sp>
        <p:nvSpPr>
          <p:cNvPr id="17415" name="Picture Placeholder 6"/>
          <p:cNvSpPr>
            <a:spLocks noGrp="1" noTextEdit="1"/>
          </p:cNvSpPr>
          <p:nvPr>
            <p:ph type="pic" sz="quarter" idx="4294967295"/>
          </p:nvPr>
        </p:nvSpPr>
        <p:spPr bwMode="auto">
          <a:xfrm>
            <a:off x="9166226" y="4730751"/>
            <a:ext cx="4276724" cy="4276726"/>
          </a:xfrm>
          <a:custGeom>
            <a:avLst/>
            <a:gdLst>
              <a:gd name="T0" fmla="*/ 205374 w 2170112"/>
              <a:gd name="T1" fmla="*/ 0 h 2170112"/>
              <a:gd name="T2" fmla="*/ 1751286 w 2170112"/>
              <a:gd name="T3" fmla="*/ 0 h 2170112"/>
              <a:gd name="T4" fmla="*/ 1956661 w 2170112"/>
              <a:gd name="T5" fmla="*/ 205376 h 2170112"/>
              <a:gd name="T6" fmla="*/ 1956661 w 2170112"/>
              <a:gd name="T7" fmla="*/ 1751292 h 2170112"/>
              <a:gd name="T8" fmla="*/ 1751286 w 2170112"/>
              <a:gd name="T9" fmla="*/ 1956667 h 2170112"/>
              <a:gd name="T10" fmla="*/ 205374 w 2170112"/>
              <a:gd name="T11" fmla="*/ 1956667 h 2170112"/>
              <a:gd name="T12" fmla="*/ 0 w 2170112"/>
              <a:gd name="T13" fmla="*/ 1751292 h 2170112"/>
              <a:gd name="T14" fmla="*/ 0 w 2170112"/>
              <a:gd name="T15" fmla="*/ 205376 h 2170112"/>
              <a:gd name="T16" fmla="*/ 205374 w 2170112"/>
              <a:gd name="T17" fmla="*/ 0 h 217011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70112" h="2170112">
                <a:moveTo>
                  <a:pt x="227779" y="0"/>
                </a:moveTo>
                <a:cubicBezTo>
                  <a:pt x="1942333" y="0"/>
                  <a:pt x="1942333" y="0"/>
                  <a:pt x="1942333" y="0"/>
                </a:cubicBezTo>
                <a:cubicBezTo>
                  <a:pt x="2066576" y="0"/>
                  <a:pt x="2170112" y="99395"/>
                  <a:pt x="2170112" y="227779"/>
                </a:cubicBezTo>
                <a:cubicBezTo>
                  <a:pt x="2170112" y="1942333"/>
                  <a:pt x="2170112" y="1942333"/>
                  <a:pt x="2170112" y="1942333"/>
                </a:cubicBezTo>
                <a:cubicBezTo>
                  <a:pt x="2170112" y="2066576"/>
                  <a:pt x="2066576" y="2170112"/>
                  <a:pt x="1942333" y="2170112"/>
                </a:cubicBezTo>
                <a:cubicBezTo>
                  <a:pt x="227779" y="2170112"/>
                  <a:pt x="227779" y="2170112"/>
                  <a:pt x="227779" y="2170112"/>
                </a:cubicBezTo>
                <a:cubicBezTo>
                  <a:pt x="103536" y="2170112"/>
                  <a:pt x="0" y="2066576"/>
                  <a:pt x="0" y="1942333"/>
                </a:cubicBezTo>
                <a:cubicBezTo>
                  <a:pt x="0" y="227779"/>
                  <a:pt x="0" y="227779"/>
                  <a:pt x="0" y="227779"/>
                </a:cubicBezTo>
                <a:cubicBezTo>
                  <a:pt x="0" y="99395"/>
                  <a:pt x="103536" y="0"/>
                  <a:pt x="227779" y="0"/>
                </a:cubicBezTo>
                <a:close/>
              </a:path>
            </a:pathLst>
          </a:custGeom>
          <a:solidFill>
            <a:schemeClr val="bg1">
              <a:lumMod val="95000"/>
            </a:schemeClr>
          </a:solidFill>
        </p:spPr>
      </p:sp>
      <p:sp>
        <p:nvSpPr>
          <p:cNvPr id="17416" name="Picture Placeholder 7"/>
          <p:cNvSpPr>
            <a:spLocks noGrp="1" noTextEdit="1"/>
          </p:cNvSpPr>
          <p:nvPr>
            <p:ph type="pic" sz="quarter" idx="4294967295"/>
          </p:nvPr>
        </p:nvSpPr>
        <p:spPr bwMode="auto">
          <a:xfrm>
            <a:off x="276226" y="9210677"/>
            <a:ext cx="4276724" cy="4273550"/>
          </a:xfrm>
          <a:custGeom>
            <a:avLst/>
            <a:gdLst>
              <a:gd name="T0" fmla="*/ 205374 w 2170112"/>
              <a:gd name="T1" fmla="*/ 0 h 2170112"/>
              <a:gd name="T2" fmla="*/ 1751286 w 2170112"/>
              <a:gd name="T3" fmla="*/ 0 h 2170112"/>
              <a:gd name="T4" fmla="*/ 1956661 w 2170112"/>
              <a:gd name="T5" fmla="*/ 204461 h 2170112"/>
              <a:gd name="T6" fmla="*/ 1956661 w 2170112"/>
              <a:gd name="T7" fmla="*/ 1743502 h 2170112"/>
              <a:gd name="T8" fmla="*/ 1751286 w 2170112"/>
              <a:gd name="T9" fmla="*/ 1947965 h 2170112"/>
              <a:gd name="T10" fmla="*/ 205374 w 2170112"/>
              <a:gd name="T11" fmla="*/ 1947965 h 2170112"/>
              <a:gd name="T12" fmla="*/ 0 w 2170112"/>
              <a:gd name="T13" fmla="*/ 1743502 h 2170112"/>
              <a:gd name="T14" fmla="*/ 0 w 2170112"/>
              <a:gd name="T15" fmla="*/ 204461 h 2170112"/>
              <a:gd name="T16" fmla="*/ 205374 w 2170112"/>
              <a:gd name="T17" fmla="*/ 0 h 217011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70112" h="2170112">
                <a:moveTo>
                  <a:pt x="227779" y="0"/>
                </a:moveTo>
                <a:cubicBezTo>
                  <a:pt x="1942333" y="0"/>
                  <a:pt x="1942333" y="0"/>
                  <a:pt x="1942333" y="0"/>
                </a:cubicBezTo>
                <a:cubicBezTo>
                  <a:pt x="2066576" y="0"/>
                  <a:pt x="2170112" y="99395"/>
                  <a:pt x="2170112" y="227779"/>
                </a:cubicBezTo>
                <a:cubicBezTo>
                  <a:pt x="2170112" y="1942333"/>
                  <a:pt x="2170112" y="1942333"/>
                  <a:pt x="2170112" y="1942333"/>
                </a:cubicBezTo>
                <a:cubicBezTo>
                  <a:pt x="2170112" y="2066576"/>
                  <a:pt x="2066576" y="2170112"/>
                  <a:pt x="1942333" y="2170112"/>
                </a:cubicBezTo>
                <a:cubicBezTo>
                  <a:pt x="227779" y="2170112"/>
                  <a:pt x="227779" y="2170112"/>
                  <a:pt x="227779" y="2170112"/>
                </a:cubicBezTo>
                <a:cubicBezTo>
                  <a:pt x="103536" y="2170112"/>
                  <a:pt x="0" y="2066576"/>
                  <a:pt x="0" y="1942333"/>
                </a:cubicBezTo>
                <a:cubicBezTo>
                  <a:pt x="0" y="227779"/>
                  <a:pt x="0" y="227779"/>
                  <a:pt x="0" y="227779"/>
                </a:cubicBezTo>
                <a:cubicBezTo>
                  <a:pt x="0" y="99395"/>
                  <a:pt x="103536" y="0"/>
                  <a:pt x="227779" y="0"/>
                </a:cubicBezTo>
                <a:close/>
              </a:path>
            </a:pathLst>
          </a:custGeom>
          <a:solidFill>
            <a:schemeClr val="bg1">
              <a:lumMod val="95000"/>
            </a:schemeClr>
          </a:solidFill>
        </p:spPr>
      </p:sp>
      <p:sp>
        <p:nvSpPr>
          <p:cNvPr id="17417" name="Picture Placeholder 8"/>
          <p:cNvSpPr>
            <a:spLocks noGrp="1" noTextEdit="1"/>
          </p:cNvSpPr>
          <p:nvPr>
            <p:ph type="pic" sz="quarter" idx="4294967295"/>
          </p:nvPr>
        </p:nvSpPr>
        <p:spPr bwMode="auto">
          <a:xfrm>
            <a:off x="4721226" y="9210677"/>
            <a:ext cx="4276724" cy="4273550"/>
          </a:xfrm>
          <a:custGeom>
            <a:avLst/>
            <a:gdLst>
              <a:gd name="T0" fmla="*/ 205374 w 2170112"/>
              <a:gd name="T1" fmla="*/ 0 h 2170112"/>
              <a:gd name="T2" fmla="*/ 1751286 w 2170112"/>
              <a:gd name="T3" fmla="*/ 0 h 2170112"/>
              <a:gd name="T4" fmla="*/ 1956661 w 2170112"/>
              <a:gd name="T5" fmla="*/ 204461 h 2170112"/>
              <a:gd name="T6" fmla="*/ 1956661 w 2170112"/>
              <a:gd name="T7" fmla="*/ 1743502 h 2170112"/>
              <a:gd name="T8" fmla="*/ 1751286 w 2170112"/>
              <a:gd name="T9" fmla="*/ 1947965 h 2170112"/>
              <a:gd name="T10" fmla="*/ 205374 w 2170112"/>
              <a:gd name="T11" fmla="*/ 1947965 h 2170112"/>
              <a:gd name="T12" fmla="*/ 0 w 2170112"/>
              <a:gd name="T13" fmla="*/ 1743502 h 2170112"/>
              <a:gd name="T14" fmla="*/ 0 w 2170112"/>
              <a:gd name="T15" fmla="*/ 204461 h 2170112"/>
              <a:gd name="T16" fmla="*/ 205374 w 2170112"/>
              <a:gd name="T17" fmla="*/ 0 h 217011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70112" h="2170112">
                <a:moveTo>
                  <a:pt x="227779" y="0"/>
                </a:moveTo>
                <a:cubicBezTo>
                  <a:pt x="1942333" y="0"/>
                  <a:pt x="1942333" y="0"/>
                  <a:pt x="1942333" y="0"/>
                </a:cubicBezTo>
                <a:cubicBezTo>
                  <a:pt x="2066576" y="0"/>
                  <a:pt x="2170112" y="99395"/>
                  <a:pt x="2170112" y="227779"/>
                </a:cubicBezTo>
                <a:cubicBezTo>
                  <a:pt x="2170112" y="1942333"/>
                  <a:pt x="2170112" y="1942333"/>
                  <a:pt x="2170112" y="1942333"/>
                </a:cubicBezTo>
                <a:cubicBezTo>
                  <a:pt x="2170112" y="2066576"/>
                  <a:pt x="2066576" y="2170112"/>
                  <a:pt x="1942333" y="2170112"/>
                </a:cubicBezTo>
                <a:cubicBezTo>
                  <a:pt x="227779" y="2170112"/>
                  <a:pt x="227779" y="2170112"/>
                  <a:pt x="227779" y="2170112"/>
                </a:cubicBezTo>
                <a:cubicBezTo>
                  <a:pt x="103536" y="2170112"/>
                  <a:pt x="0" y="2066576"/>
                  <a:pt x="0" y="1942333"/>
                </a:cubicBezTo>
                <a:cubicBezTo>
                  <a:pt x="0" y="227779"/>
                  <a:pt x="0" y="227779"/>
                  <a:pt x="0" y="227779"/>
                </a:cubicBezTo>
                <a:cubicBezTo>
                  <a:pt x="0" y="99395"/>
                  <a:pt x="103536" y="0"/>
                  <a:pt x="227779" y="0"/>
                </a:cubicBezTo>
                <a:close/>
              </a:path>
            </a:pathLst>
          </a:custGeom>
          <a:solidFill>
            <a:schemeClr val="bg1">
              <a:lumMod val="95000"/>
            </a:schemeClr>
          </a:solidFill>
        </p:spPr>
      </p:sp>
      <p:sp>
        <p:nvSpPr>
          <p:cNvPr id="17418" name="Picture Placeholder 9"/>
          <p:cNvSpPr>
            <a:spLocks noGrp="1" noTextEdit="1"/>
          </p:cNvSpPr>
          <p:nvPr>
            <p:ph type="pic" sz="quarter" idx="4294967295"/>
          </p:nvPr>
        </p:nvSpPr>
        <p:spPr bwMode="auto">
          <a:xfrm>
            <a:off x="9166226" y="9210677"/>
            <a:ext cx="4276724" cy="4273550"/>
          </a:xfrm>
          <a:custGeom>
            <a:avLst/>
            <a:gdLst>
              <a:gd name="T0" fmla="*/ 205374 w 2170112"/>
              <a:gd name="T1" fmla="*/ 0 h 2170112"/>
              <a:gd name="T2" fmla="*/ 1751286 w 2170112"/>
              <a:gd name="T3" fmla="*/ 0 h 2170112"/>
              <a:gd name="T4" fmla="*/ 1956661 w 2170112"/>
              <a:gd name="T5" fmla="*/ 204461 h 2170112"/>
              <a:gd name="T6" fmla="*/ 1956661 w 2170112"/>
              <a:gd name="T7" fmla="*/ 1743502 h 2170112"/>
              <a:gd name="T8" fmla="*/ 1751286 w 2170112"/>
              <a:gd name="T9" fmla="*/ 1947965 h 2170112"/>
              <a:gd name="T10" fmla="*/ 205374 w 2170112"/>
              <a:gd name="T11" fmla="*/ 1947965 h 2170112"/>
              <a:gd name="T12" fmla="*/ 0 w 2170112"/>
              <a:gd name="T13" fmla="*/ 1743502 h 2170112"/>
              <a:gd name="T14" fmla="*/ 0 w 2170112"/>
              <a:gd name="T15" fmla="*/ 204461 h 2170112"/>
              <a:gd name="T16" fmla="*/ 205374 w 2170112"/>
              <a:gd name="T17" fmla="*/ 0 h 217011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70112" h="2170112">
                <a:moveTo>
                  <a:pt x="227779" y="0"/>
                </a:moveTo>
                <a:cubicBezTo>
                  <a:pt x="1942333" y="0"/>
                  <a:pt x="1942333" y="0"/>
                  <a:pt x="1942333" y="0"/>
                </a:cubicBezTo>
                <a:cubicBezTo>
                  <a:pt x="2066576" y="0"/>
                  <a:pt x="2170112" y="99395"/>
                  <a:pt x="2170112" y="227779"/>
                </a:cubicBezTo>
                <a:cubicBezTo>
                  <a:pt x="2170112" y="1942333"/>
                  <a:pt x="2170112" y="1942333"/>
                  <a:pt x="2170112" y="1942333"/>
                </a:cubicBezTo>
                <a:cubicBezTo>
                  <a:pt x="2170112" y="2066576"/>
                  <a:pt x="2066576" y="2170112"/>
                  <a:pt x="1942333" y="2170112"/>
                </a:cubicBezTo>
                <a:cubicBezTo>
                  <a:pt x="227779" y="2170112"/>
                  <a:pt x="227779" y="2170112"/>
                  <a:pt x="227779" y="2170112"/>
                </a:cubicBezTo>
                <a:cubicBezTo>
                  <a:pt x="103536" y="2170112"/>
                  <a:pt x="0" y="2066576"/>
                  <a:pt x="0" y="1942333"/>
                </a:cubicBezTo>
                <a:cubicBezTo>
                  <a:pt x="0" y="227779"/>
                  <a:pt x="0" y="227779"/>
                  <a:pt x="0" y="227779"/>
                </a:cubicBezTo>
                <a:cubicBezTo>
                  <a:pt x="0" y="99395"/>
                  <a:pt x="103536" y="0"/>
                  <a:pt x="227779" y="0"/>
                </a:cubicBezTo>
                <a:close/>
              </a:path>
            </a:pathLst>
          </a:custGeom>
          <a:solidFill>
            <a:schemeClr val="bg1">
              <a:lumMod val="95000"/>
            </a:schemeClr>
          </a:solidFill>
        </p:spPr>
      </p:sp>
      <p:sp>
        <p:nvSpPr>
          <p:cNvPr id="13323" name="Rectangle 16"/>
          <p:cNvSpPr>
            <a:spLocks noChangeArrowheads="1"/>
          </p:cNvSpPr>
          <p:nvPr/>
        </p:nvSpPr>
        <p:spPr bwMode="auto">
          <a:xfrm>
            <a:off x="14748053" y="2889250"/>
            <a:ext cx="7055616"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6600" b="1" dirty="0">
                <a:latin typeface="Montserrat" panose="02000505000000020004" pitchFamily="2" charset="0"/>
              </a:rPr>
              <a:t>Lorem Ipsum</a:t>
            </a:r>
          </a:p>
        </p:txBody>
      </p:sp>
      <p:sp>
        <p:nvSpPr>
          <p:cNvPr id="13324" name="TextBox 47"/>
          <p:cNvSpPr txBox="1">
            <a:spLocks noChangeArrowheads="1"/>
          </p:cNvSpPr>
          <p:nvPr/>
        </p:nvSpPr>
        <p:spPr bwMode="auto">
          <a:xfrm>
            <a:off x="14748053" y="4505327"/>
            <a:ext cx="7489649" cy="6986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800" dirty="0">
                <a:solidFill>
                  <a:prstClr val="black"/>
                </a:solidFill>
                <a:latin typeface="+mn-lt"/>
                <a:cs typeface="Open Sans" panose="020B0606030504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altLang="en-US" sz="2800" dirty="0" err="1">
                <a:solidFill>
                  <a:prstClr val="black"/>
                </a:solidFill>
                <a:latin typeface="+mn-lt"/>
                <a:cs typeface="Open Sans" panose="020B0606030504020204" pitchFamily="34" charset="0"/>
              </a:rPr>
              <a:t>popularised</a:t>
            </a:r>
            <a:r>
              <a:rPr lang="en-US" altLang="en-US" sz="2800" dirty="0">
                <a:solidFill>
                  <a:prstClr val="black"/>
                </a:solidFill>
                <a:latin typeface="+mn-lt"/>
                <a:cs typeface="Open Sans" panose="020B0606030504020204" pitchFamily="34" charset="0"/>
              </a:rPr>
              <a:t> in the 1960s with the release of </a:t>
            </a:r>
            <a:r>
              <a:rPr lang="en-US" altLang="en-US" sz="2800" dirty="0" err="1">
                <a:solidFill>
                  <a:prstClr val="black"/>
                </a:solidFill>
                <a:latin typeface="+mn-lt"/>
                <a:cs typeface="Open Sans" panose="020B0606030504020204" pitchFamily="34" charset="0"/>
              </a:rPr>
              <a:t>Letraset</a:t>
            </a:r>
            <a:r>
              <a:rPr lang="en-US" altLang="en-US" sz="2800" dirty="0">
                <a:solidFill>
                  <a:prstClr val="black"/>
                </a:solidFill>
                <a:latin typeface="+mn-lt"/>
                <a:cs typeface="Open Sans" panose="020B0606030504020204" pitchFamily="34" charset="0"/>
              </a:rPr>
              <a:t> sheets containing Lorem Ipsum passages, and more recently with desktop publishing software like Aldus PageMaker including versions of Lorem Ipsum.</a:t>
            </a:r>
          </a:p>
        </p:txBody>
      </p:sp>
    </p:spTree>
    <p:custDataLst>
      <p:tags r:id="rId1"/>
    </p:custData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Picture Placeholder 1"/>
          <p:cNvSpPr>
            <a:spLocks noGrp="1"/>
          </p:cNvSpPr>
          <p:nvPr>
            <p:ph type="pic" sz="quarter" idx="10"/>
          </p:nvPr>
        </p:nvSpPr>
        <p:spPr>
          <a:xfrm>
            <a:off x="212726" y="244477"/>
            <a:ext cx="4622800" cy="4286250"/>
          </a:xfrm>
          <a:custGeom>
            <a:avLst/>
            <a:gdLst>
              <a:gd name="T0" fmla="*/ 119188 w 2311400"/>
              <a:gd name="T1" fmla="*/ 0 h 2143125"/>
              <a:gd name="T2" fmla="*/ 2192212 w 2311400"/>
              <a:gd name="T3" fmla="*/ 0 h 2143125"/>
              <a:gd name="T4" fmla="*/ 2311400 w 2311400"/>
              <a:gd name="T5" fmla="*/ 119299 h 2143125"/>
              <a:gd name="T6" fmla="*/ 2311400 w 2311400"/>
              <a:gd name="T7" fmla="*/ 2023826 h 2143125"/>
              <a:gd name="T8" fmla="*/ 2192212 w 2311400"/>
              <a:gd name="T9" fmla="*/ 2143125 h 2143125"/>
              <a:gd name="T10" fmla="*/ 119188 w 2311400"/>
              <a:gd name="T11" fmla="*/ 2143125 h 2143125"/>
              <a:gd name="T12" fmla="*/ 0 w 2311400"/>
              <a:gd name="T13" fmla="*/ 2023826 h 2143125"/>
              <a:gd name="T14" fmla="*/ 0 w 2311400"/>
              <a:gd name="T15" fmla="*/ 119299 h 2143125"/>
              <a:gd name="T16" fmla="*/ 119188 w 2311400"/>
              <a:gd name="T17" fmla="*/ 0 h 214312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bg1">
              <a:lumMod val="95000"/>
            </a:schemeClr>
          </a:solidFill>
        </p:spPr>
      </p:sp>
      <p:sp>
        <p:nvSpPr>
          <p:cNvPr id="18435" name="Picture Placeholder 2"/>
          <p:cNvSpPr>
            <a:spLocks noGrp="1"/>
          </p:cNvSpPr>
          <p:nvPr>
            <p:ph type="pic" sz="quarter" idx="11"/>
          </p:nvPr>
        </p:nvSpPr>
        <p:spPr>
          <a:xfrm>
            <a:off x="5045076" y="244477"/>
            <a:ext cx="4622800" cy="4286250"/>
          </a:xfrm>
          <a:custGeom>
            <a:avLst/>
            <a:gdLst>
              <a:gd name="T0" fmla="*/ 119188 w 2311400"/>
              <a:gd name="T1" fmla="*/ 0 h 2143125"/>
              <a:gd name="T2" fmla="*/ 2192212 w 2311400"/>
              <a:gd name="T3" fmla="*/ 0 h 2143125"/>
              <a:gd name="T4" fmla="*/ 2311400 w 2311400"/>
              <a:gd name="T5" fmla="*/ 119299 h 2143125"/>
              <a:gd name="T6" fmla="*/ 2311400 w 2311400"/>
              <a:gd name="T7" fmla="*/ 2023826 h 2143125"/>
              <a:gd name="T8" fmla="*/ 2192212 w 2311400"/>
              <a:gd name="T9" fmla="*/ 2143125 h 2143125"/>
              <a:gd name="T10" fmla="*/ 119188 w 2311400"/>
              <a:gd name="T11" fmla="*/ 2143125 h 2143125"/>
              <a:gd name="T12" fmla="*/ 0 w 2311400"/>
              <a:gd name="T13" fmla="*/ 2023826 h 2143125"/>
              <a:gd name="T14" fmla="*/ 0 w 2311400"/>
              <a:gd name="T15" fmla="*/ 119299 h 2143125"/>
              <a:gd name="T16" fmla="*/ 119188 w 2311400"/>
              <a:gd name="T17" fmla="*/ 0 h 214312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bg1">
              <a:lumMod val="95000"/>
            </a:schemeClr>
          </a:solidFill>
        </p:spPr>
      </p:sp>
      <p:sp>
        <p:nvSpPr>
          <p:cNvPr id="18436" name="Picture Placeholder 3"/>
          <p:cNvSpPr>
            <a:spLocks noGrp="1"/>
          </p:cNvSpPr>
          <p:nvPr>
            <p:ph type="pic" sz="quarter" idx="12"/>
          </p:nvPr>
        </p:nvSpPr>
        <p:spPr>
          <a:xfrm>
            <a:off x="9877426" y="244477"/>
            <a:ext cx="4622800" cy="4286250"/>
          </a:xfrm>
          <a:custGeom>
            <a:avLst/>
            <a:gdLst>
              <a:gd name="T0" fmla="*/ 119188 w 2311400"/>
              <a:gd name="T1" fmla="*/ 0 h 2143125"/>
              <a:gd name="T2" fmla="*/ 2192212 w 2311400"/>
              <a:gd name="T3" fmla="*/ 0 h 2143125"/>
              <a:gd name="T4" fmla="*/ 2311400 w 2311400"/>
              <a:gd name="T5" fmla="*/ 119299 h 2143125"/>
              <a:gd name="T6" fmla="*/ 2311400 w 2311400"/>
              <a:gd name="T7" fmla="*/ 2023826 h 2143125"/>
              <a:gd name="T8" fmla="*/ 2192212 w 2311400"/>
              <a:gd name="T9" fmla="*/ 2143125 h 2143125"/>
              <a:gd name="T10" fmla="*/ 119188 w 2311400"/>
              <a:gd name="T11" fmla="*/ 2143125 h 2143125"/>
              <a:gd name="T12" fmla="*/ 0 w 2311400"/>
              <a:gd name="T13" fmla="*/ 2023826 h 2143125"/>
              <a:gd name="T14" fmla="*/ 0 w 2311400"/>
              <a:gd name="T15" fmla="*/ 119299 h 2143125"/>
              <a:gd name="T16" fmla="*/ 119188 w 2311400"/>
              <a:gd name="T17" fmla="*/ 0 h 214312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bg1">
              <a:lumMod val="95000"/>
            </a:schemeClr>
          </a:solidFill>
        </p:spPr>
      </p:sp>
      <p:sp>
        <p:nvSpPr>
          <p:cNvPr id="18437" name="Picture Placeholder 4"/>
          <p:cNvSpPr>
            <a:spLocks noGrp="1"/>
          </p:cNvSpPr>
          <p:nvPr>
            <p:ph type="pic" sz="quarter" idx="13"/>
          </p:nvPr>
        </p:nvSpPr>
        <p:spPr>
          <a:xfrm>
            <a:off x="14709776" y="244477"/>
            <a:ext cx="4622800" cy="4286250"/>
          </a:xfrm>
          <a:custGeom>
            <a:avLst/>
            <a:gdLst>
              <a:gd name="T0" fmla="*/ 119188 w 2311400"/>
              <a:gd name="T1" fmla="*/ 0 h 2143125"/>
              <a:gd name="T2" fmla="*/ 2192212 w 2311400"/>
              <a:gd name="T3" fmla="*/ 0 h 2143125"/>
              <a:gd name="T4" fmla="*/ 2311400 w 2311400"/>
              <a:gd name="T5" fmla="*/ 119299 h 2143125"/>
              <a:gd name="T6" fmla="*/ 2311400 w 2311400"/>
              <a:gd name="T7" fmla="*/ 2023826 h 2143125"/>
              <a:gd name="T8" fmla="*/ 2192212 w 2311400"/>
              <a:gd name="T9" fmla="*/ 2143125 h 2143125"/>
              <a:gd name="T10" fmla="*/ 119188 w 2311400"/>
              <a:gd name="T11" fmla="*/ 2143125 h 2143125"/>
              <a:gd name="T12" fmla="*/ 0 w 2311400"/>
              <a:gd name="T13" fmla="*/ 2023826 h 2143125"/>
              <a:gd name="T14" fmla="*/ 0 w 2311400"/>
              <a:gd name="T15" fmla="*/ 119299 h 2143125"/>
              <a:gd name="T16" fmla="*/ 119188 w 2311400"/>
              <a:gd name="T17" fmla="*/ 0 h 214312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bg1">
              <a:lumMod val="95000"/>
            </a:schemeClr>
          </a:solidFill>
        </p:spPr>
      </p:sp>
      <p:sp>
        <p:nvSpPr>
          <p:cNvPr id="18438" name="Picture Placeholder 5"/>
          <p:cNvSpPr>
            <a:spLocks noGrp="1"/>
          </p:cNvSpPr>
          <p:nvPr>
            <p:ph type="pic" sz="quarter" idx="14"/>
          </p:nvPr>
        </p:nvSpPr>
        <p:spPr>
          <a:xfrm>
            <a:off x="19542126" y="244477"/>
            <a:ext cx="4622800" cy="4286250"/>
          </a:xfrm>
          <a:custGeom>
            <a:avLst/>
            <a:gdLst>
              <a:gd name="T0" fmla="*/ 119188 w 2311400"/>
              <a:gd name="T1" fmla="*/ 0 h 2143125"/>
              <a:gd name="T2" fmla="*/ 2192212 w 2311400"/>
              <a:gd name="T3" fmla="*/ 0 h 2143125"/>
              <a:gd name="T4" fmla="*/ 2311400 w 2311400"/>
              <a:gd name="T5" fmla="*/ 119299 h 2143125"/>
              <a:gd name="T6" fmla="*/ 2311400 w 2311400"/>
              <a:gd name="T7" fmla="*/ 2023826 h 2143125"/>
              <a:gd name="T8" fmla="*/ 2192212 w 2311400"/>
              <a:gd name="T9" fmla="*/ 2143125 h 2143125"/>
              <a:gd name="T10" fmla="*/ 119188 w 2311400"/>
              <a:gd name="T11" fmla="*/ 2143125 h 2143125"/>
              <a:gd name="T12" fmla="*/ 0 w 2311400"/>
              <a:gd name="T13" fmla="*/ 2023826 h 2143125"/>
              <a:gd name="T14" fmla="*/ 0 w 2311400"/>
              <a:gd name="T15" fmla="*/ 119299 h 2143125"/>
              <a:gd name="T16" fmla="*/ 119188 w 2311400"/>
              <a:gd name="T17" fmla="*/ 0 h 214312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bg1">
              <a:lumMod val="95000"/>
            </a:schemeClr>
          </a:solidFill>
        </p:spPr>
      </p:sp>
      <p:sp>
        <p:nvSpPr>
          <p:cNvPr id="18439" name="Picture Placeholder 6"/>
          <p:cNvSpPr>
            <a:spLocks noGrp="1"/>
          </p:cNvSpPr>
          <p:nvPr>
            <p:ph type="pic" sz="quarter" idx="15"/>
          </p:nvPr>
        </p:nvSpPr>
        <p:spPr>
          <a:xfrm>
            <a:off x="212726" y="4714877"/>
            <a:ext cx="4622800" cy="4286250"/>
          </a:xfrm>
          <a:custGeom>
            <a:avLst/>
            <a:gdLst>
              <a:gd name="T0" fmla="*/ 119188 w 2311400"/>
              <a:gd name="T1" fmla="*/ 0 h 2143125"/>
              <a:gd name="T2" fmla="*/ 2192212 w 2311400"/>
              <a:gd name="T3" fmla="*/ 0 h 2143125"/>
              <a:gd name="T4" fmla="*/ 2311400 w 2311400"/>
              <a:gd name="T5" fmla="*/ 119299 h 2143125"/>
              <a:gd name="T6" fmla="*/ 2311400 w 2311400"/>
              <a:gd name="T7" fmla="*/ 2023826 h 2143125"/>
              <a:gd name="T8" fmla="*/ 2192212 w 2311400"/>
              <a:gd name="T9" fmla="*/ 2143125 h 2143125"/>
              <a:gd name="T10" fmla="*/ 119188 w 2311400"/>
              <a:gd name="T11" fmla="*/ 2143125 h 2143125"/>
              <a:gd name="T12" fmla="*/ 0 w 2311400"/>
              <a:gd name="T13" fmla="*/ 2023826 h 2143125"/>
              <a:gd name="T14" fmla="*/ 0 w 2311400"/>
              <a:gd name="T15" fmla="*/ 119299 h 2143125"/>
              <a:gd name="T16" fmla="*/ 119188 w 2311400"/>
              <a:gd name="T17" fmla="*/ 0 h 214312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bg1">
              <a:lumMod val="95000"/>
            </a:schemeClr>
          </a:solidFill>
        </p:spPr>
      </p:sp>
      <p:sp>
        <p:nvSpPr>
          <p:cNvPr id="18440" name="Picture Placeholder 7"/>
          <p:cNvSpPr>
            <a:spLocks noGrp="1"/>
          </p:cNvSpPr>
          <p:nvPr>
            <p:ph type="pic" sz="quarter" idx="16"/>
          </p:nvPr>
        </p:nvSpPr>
        <p:spPr>
          <a:xfrm>
            <a:off x="5045076" y="4714877"/>
            <a:ext cx="4622800" cy="4286250"/>
          </a:xfrm>
          <a:custGeom>
            <a:avLst/>
            <a:gdLst>
              <a:gd name="T0" fmla="*/ 119188 w 2311400"/>
              <a:gd name="T1" fmla="*/ 0 h 2143125"/>
              <a:gd name="T2" fmla="*/ 2192212 w 2311400"/>
              <a:gd name="T3" fmla="*/ 0 h 2143125"/>
              <a:gd name="T4" fmla="*/ 2311400 w 2311400"/>
              <a:gd name="T5" fmla="*/ 119299 h 2143125"/>
              <a:gd name="T6" fmla="*/ 2311400 w 2311400"/>
              <a:gd name="T7" fmla="*/ 2023826 h 2143125"/>
              <a:gd name="T8" fmla="*/ 2192212 w 2311400"/>
              <a:gd name="T9" fmla="*/ 2143125 h 2143125"/>
              <a:gd name="T10" fmla="*/ 119188 w 2311400"/>
              <a:gd name="T11" fmla="*/ 2143125 h 2143125"/>
              <a:gd name="T12" fmla="*/ 0 w 2311400"/>
              <a:gd name="T13" fmla="*/ 2023826 h 2143125"/>
              <a:gd name="T14" fmla="*/ 0 w 2311400"/>
              <a:gd name="T15" fmla="*/ 119299 h 2143125"/>
              <a:gd name="T16" fmla="*/ 119188 w 2311400"/>
              <a:gd name="T17" fmla="*/ 0 h 214312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bg1">
              <a:lumMod val="95000"/>
            </a:schemeClr>
          </a:solidFill>
        </p:spPr>
      </p:sp>
      <p:sp>
        <p:nvSpPr>
          <p:cNvPr id="18441" name="Picture Placeholder 8"/>
          <p:cNvSpPr>
            <a:spLocks noGrp="1"/>
          </p:cNvSpPr>
          <p:nvPr>
            <p:ph type="pic" sz="quarter" idx="17"/>
          </p:nvPr>
        </p:nvSpPr>
        <p:spPr>
          <a:xfrm>
            <a:off x="9877426" y="4714877"/>
            <a:ext cx="4622800" cy="4286250"/>
          </a:xfrm>
          <a:custGeom>
            <a:avLst/>
            <a:gdLst>
              <a:gd name="T0" fmla="*/ 119188 w 2311400"/>
              <a:gd name="T1" fmla="*/ 0 h 2143125"/>
              <a:gd name="T2" fmla="*/ 2192212 w 2311400"/>
              <a:gd name="T3" fmla="*/ 0 h 2143125"/>
              <a:gd name="T4" fmla="*/ 2311400 w 2311400"/>
              <a:gd name="T5" fmla="*/ 119299 h 2143125"/>
              <a:gd name="T6" fmla="*/ 2311400 w 2311400"/>
              <a:gd name="T7" fmla="*/ 2023826 h 2143125"/>
              <a:gd name="T8" fmla="*/ 2192212 w 2311400"/>
              <a:gd name="T9" fmla="*/ 2143125 h 2143125"/>
              <a:gd name="T10" fmla="*/ 119188 w 2311400"/>
              <a:gd name="T11" fmla="*/ 2143125 h 2143125"/>
              <a:gd name="T12" fmla="*/ 0 w 2311400"/>
              <a:gd name="T13" fmla="*/ 2023826 h 2143125"/>
              <a:gd name="T14" fmla="*/ 0 w 2311400"/>
              <a:gd name="T15" fmla="*/ 119299 h 2143125"/>
              <a:gd name="T16" fmla="*/ 119188 w 2311400"/>
              <a:gd name="T17" fmla="*/ 0 h 214312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bg1">
              <a:lumMod val="95000"/>
            </a:schemeClr>
          </a:solidFill>
        </p:spPr>
      </p:sp>
      <p:sp>
        <p:nvSpPr>
          <p:cNvPr id="18442" name="Picture Placeholder 9"/>
          <p:cNvSpPr>
            <a:spLocks noGrp="1"/>
          </p:cNvSpPr>
          <p:nvPr>
            <p:ph type="pic" sz="quarter" idx="18"/>
          </p:nvPr>
        </p:nvSpPr>
        <p:spPr>
          <a:xfrm>
            <a:off x="14709776" y="4714877"/>
            <a:ext cx="4622800" cy="4286250"/>
          </a:xfrm>
          <a:custGeom>
            <a:avLst/>
            <a:gdLst>
              <a:gd name="T0" fmla="*/ 119188 w 2311400"/>
              <a:gd name="T1" fmla="*/ 0 h 2143125"/>
              <a:gd name="T2" fmla="*/ 2192212 w 2311400"/>
              <a:gd name="T3" fmla="*/ 0 h 2143125"/>
              <a:gd name="T4" fmla="*/ 2311400 w 2311400"/>
              <a:gd name="T5" fmla="*/ 119299 h 2143125"/>
              <a:gd name="T6" fmla="*/ 2311400 w 2311400"/>
              <a:gd name="T7" fmla="*/ 2023826 h 2143125"/>
              <a:gd name="T8" fmla="*/ 2192212 w 2311400"/>
              <a:gd name="T9" fmla="*/ 2143125 h 2143125"/>
              <a:gd name="T10" fmla="*/ 119188 w 2311400"/>
              <a:gd name="T11" fmla="*/ 2143125 h 2143125"/>
              <a:gd name="T12" fmla="*/ 0 w 2311400"/>
              <a:gd name="T13" fmla="*/ 2023826 h 2143125"/>
              <a:gd name="T14" fmla="*/ 0 w 2311400"/>
              <a:gd name="T15" fmla="*/ 119299 h 2143125"/>
              <a:gd name="T16" fmla="*/ 119188 w 2311400"/>
              <a:gd name="T17" fmla="*/ 0 h 214312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bg1">
              <a:lumMod val="95000"/>
            </a:schemeClr>
          </a:solidFill>
        </p:spPr>
      </p:sp>
      <p:sp>
        <p:nvSpPr>
          <p:cNvPr id="18443" name="Picture Placeholder 10"/>
          <p:cNvSpPr>
            <a:spLocks noGrp="1"/>
          </p:cNvSpPr>
          <p:nvPr>
            <p:ph type="pic" sz="quarter" idx="19"/>
          </p:nvPr>
        </p:nvSpPr>
        <p:spPr>
          <a:xfrm>
            <a:off x="19542126" y="4714877"/>
            <a:ext cx="4622800" cy="4286250"/>
          </a:xfrm>
          <a:custGeom>
            <a:avLst/>
            <a:gdLst>
              <a:gd name="T0" fmla="*/ 119188 w 2311400"/>
              <a:gd name="T1" fmla="*/ 0 h 2143125"/>
              <a:gd name="T2" fmla="*/ 2192212 w 2311400"/>
              <a:gd name="T3" fmla="*/ 0 h 2143125"/>
              <a:gd name="T4" fmla="*/ 2311400 w 2311400"/>
              <a:gd name="T5" fmla="*/ 119299 h 2143125"/>
              <a:gd name="T6" fmla="*/ 2311400 w 2311400"/>
              <a:gd name="T7" fmla="*/ 2023826 h 2143125"/>
              <a:gd name="T8" fmla="*/ 2192212 w 2311400"/>
              <a:gd name="T9" fmla="*/ 2143125 h 2143125"/>
              <a:gd name="T10" fmla="*/ 119188 w 2311400"/>
              <a:gd name="T11" fmla="*/ 2143125 h 2143125"/>
              <a:gd name="T12" fmla="*/ 0 w 2311400"/>
              <a:gd name="T13" fmla="*/ 2023826 h 2143125"/>
              <a:gd name="T14" fmla="*/ 0 w 2311400"/>
              <a:gd name="T15" fmla="*/ 119299 h 2143125"/>
              <a:gd name="T16" fmla="*/ 119188 w 2311400"/>
              <a:gd name="T17" fmla="*/ 0 h 214312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bg1">
              <a:lumMod val="95000"/>
            </a:schemeClr>
          </a:solidFill>
        </p:spPr>
      </p:sp>
      <p:sp>
        <p:nvSpPr>
          <p:cNvPr id="18444" name="Picture Placeholder 11"/>
          <p:cNvSpPr>
            <a:spLocks noGrp="1"/>
          </p:cNvSpPr>
          <p:nvPr>
            <p:ph type="pic" sz="quarter" idx="20"/>
          </p:nvPr>
        </p:nvSpPr>
        <p:spPr>
          <a:xfrm>
            <a:off x="212726" y="9182101"/>
            <a:ext cx="4622800" cy="4286250"/>
          </a:xfrm>
          <a:custGeom>
            <a:avLst/>
            <a:gdLst>
              <a:gd name="T0" fmla="*/ 119188 w 2311400"/>
              <a:gd name="T1" fmla="*/ 0 h 2143125"/>
              <a:gd name="T2" fmla="*/ 2192212 w 2311400"/>
              <a:gd name="T3" fmla="*/ 0 h 2143125"/>
              <a:gd name="T4" fmla="*/ 2311400 w 2311400"/>
              <a:gd name="T5" fmla="*/ 119299 h 2143125"/>
              <a:gd name="T6" fmla="*/ 2311400 w 2311400"/>
              <a:gd name="T7" fmla="*/ 2023826 h 2143125"/>
              <a:gd name="T8" fmla="*/ 2192212 w 2311400"/>
              <a:gd name="T9" fmla="*/ 2143125 h 2143125"/>
              <a:gd name="T10" fmla="*/ 119188 w 2311400"/>
              <a:gd name="T11" fmla="*/ 2143125 h 2143125"/>
              <a:gd name="T12" fmla="*/ 0 w 2311400"/>
              <a:gd name="T13" fmla="*/ 2023826 h 2143125"/>
              <a:gd name="T14" fmla="*/ 0 w 2311400"/>
              <a:gd name="T15" fmla="*/ 119299 h 2143125"/>
              <a:gd name="T16" fmla="*/ 119188 w 2311400"/>
              <a:gd name="T17" fmla="*/ 0 h 214312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bg1">
              <a:lumMod val="95000"/>
            </a:schemeClr>
          </a:solidFill>
        </p:spPr>
      </p:sp>
      <p:sp>
        <p:nvSpPr>
          <p:cNvPr id="18445" name="Picture Placeholder 12"/>
          <p:cNvSpPr>
            <a:spLocks noGrp="1"/>
          </p:cNvSpPr>
          <p:nvPr>
            <p:ph type="pic" sz="quarter" idx="21"/>
          </p:nvPr>
        </p:nvSpPr>
        <p:spPr>
          <a:xfrm>
            <a:off x="5045076" y="9182101"/>
            <a:ext cx="4622800" cy="4286250"/>
          </a:xfrm>
          <a:custGeom>
            <a:avLst/>
            <a:gdLst>
              <a:gd name="T0" fmla="*/ 119188 w 2311400"/>
              <a:gd name="T1" fmla="*/ 0 h 2143125"/>
              <a:gd name="T2" fmla="*/ 2192212 w 2311400"/>
              <a:gd name="T3" fmla="*/ 0 h 2143125"/>
              <a:gd name="T4" fmla="*/ 2311400 w 2311400"/>
              <a:gd name="T5" fmla="*/ 119299 h 2143125"/>
              <a:gd name="T6" fmla="*/ 2311400 w 2311400"/>
              <a:gd name="T7" fmla="*/ 2023826 h 2143125"/>
              <a:gd name="T8" fmla="*/ 2192212 w 2311400"/>
              <a:gd name="T9" fmla="*/ 2143125 h 2143125"/>
              <a:gd name="T10" fmla="*/ 119188 w 2311400"/>
              <a:gd name="T11" fmla="*/ 2143125 h 2143125"/>
              <a:gd name="T12" fmla="*/ 0 w 2311400"/>
              <a:gd name="T13" fmla="*/ 2023826 h 2143125"/>
              <a:gd name="T14" fmla="*/ 0 w 2311400"/>
              <a:gd name="T15" fmla="*/ 119299 h 2143125"/>
              <a:gd name="T16" fmla="*/ 119188 w 2311400"/>
              <a:gd name="T17" fmla="*/ 0 h 214312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bg1">
              <a:lumMod val="95000"/>
            </a:schemeClr>
          </a:solidFill>
        </p:spPr>
      </p:sp>
      <p:sp>
        <p:nvSpPr>
          <p:cNvPr id="18446" name="Picture Placeholder 13"/>
          <p:cNvSpPr>
            <a:spLocks noGrp="1"/>
          </p:cNvSpPr>
          <p:nvPr>
            <p:ph type="pic" sz="quarter" idx="22"/>
          </p:nvPr>
        </p:nvSpPr>
        <p:spPr>
          <a:xfrm>
            <a:off x="9877426" y="9182101"/>
            <a:ext cx="4622800" cy="4286250"/>
          </a:xfrm>
          <a:custGeom>
            <a:avLst/>
            <a:gdLst>
              <a:gd name="T0" fmla="*/ 119188 w 2311400"/>
              <a:gd name="T1" fmla="*/ 0 h 2143125"/>
              <a:gd name="T2" fmla="*/ 2192212 w 2311400"/>
              <a:gd name="T3" fmla="*/ 0 h 2143125"/>
              <a:gd name="T4" fmla="*/ 2311400 w 2311400"/>
              <a:gd name="T5" fmla="*/ 119299 h 2143125"/>
              <a:gd name="T6" fmla="*/ 2311400 w 2311400"/>
              <a:gd name="T7" fmla="*/ 2023826 h 2143125"/>
              <a:gd name="T8" fmla="*/ 2192212 w 2311400"/>
              <a:gd name="T9" fmla="*/ 2143125 h 2143125"/>
              <a:gd name="T10" fmla="*/ 119188 w 2311400"/>
              <a:gd name="T11" fmla="*/ 2143125 h 2143125"/>
              <a:gd name="T12" fmla="*/ 0 w 2311400"/>
              <a:gd name="T13" fmla="*/ 2023826 h 2143125"/>
              <a:gd name="T14" fmla="*/ 0 w 2311400"/>
              <a:gd name="T15" fmla="*/ 119299 h 2143125"/>
              <a:gd name="T16" fmla="*/ 119188 w 2311400"/>
              <a:gd name="T17" fmla="*/ 0 h 214312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bg1">
              <a:lumMod val="95000"/>
            </a:schemeClr>
          </a:solidFill>
        </p:spPr>
      </p:sp>
      <p:sp>
        <p:nvSpPr>
          <p:cNvPr id="18447" name="Picture Placeholder 14"/>
          <p:cNvSpPr>
            <a:spLocks noGrp="1"/>
          </p:cNvSpPr>
          <p:nvPr>
            <p:ph type="pic" sz="quarter" idx="23"/>
          </p:nvPr>
        </p:nvSpPr>
        <p:spPr>
          <a:xfrm>
            <a:off x="14709776" y="9182101"/>
            <a:ext cx="4622800" cy="4286250"/>
          </a:xfrm>
          <a:custGeom>
            <a:avLst/>
            <a:gdLst>
              <a:gd name="T0" fmla="*/ 119188 w 2311400"/>
              <a:gd name="T1" fmla="*/ 0 h 2143125"/>
              <a:gd name="T2" fmla="*/ 2192212 w 2311400"/>
              <a:gd name="T3" fmla="*/ 0 h 2143125"/>
              <a:gd name="T4" fmla="*/ 2311400 w 2311400"/>
              <a:gd name="T5" fmla="*/ 119299 h 2143125"/>
              <a:gd name="T6" fmla="*/ 2311400 w 2311400"/>
              <a:gd name="T7" fmla="*/ 2023826 h 2143125"/>
              <a:gd name="T8" fmla="*/ 2192212 w 2311400"/>
              <a:gd name="T9" fmla="*/ 2143125 h 2143125"/>
              <a:gd name="T10" fmla="*/ 119188 w 2311400"/>
              <a:gd name="T11" fmla="*/ 2143125 h 2143125"/>
              <a:gd name="T12" fmla="*/ 0 w 2311400"/>
              <a:gd name="T13" fmla="*/ 2023826 h 2143125"/>
              <a:gd name="T14" fmla="*/ 0 w 2311400"/>
              <a:gd name="T15" fmla="*/ 119299 h 2143125"/>
              <a:gd name="T16" fmla="*/ 119188 w 2311400"/>
              <a:gd name="T17" fmla="*/ 0 h 214312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bg1">
              <a:lumMod val="95000"/>
            </a:schemeClr>
          </a:solidFill>
        </p:spPr>
      </p:sp>
      <p:sp>
        <p:nvSpPr>
          <p:cNvPr id="18448" name="Picture Placeholder 15"/>
          <p:cNvSpPr>
            <a:spLocks noGrp="1"/>
          </p:cNvSpPr>
          <p:nvPr>
            <p:ph type="pic" sz="quarter" idx="24"/>
          </p:nvPr>
        </p:nvSpPr>
        <p:spPr>
          <a:xfrm>
            <a:off x="19542126" y="9182101"/>
            <a:ext cx="4622800" cy="4286250"/>
          </a:xfrm>
          <a:custGeom>
            <a:avLst/>
            <a:gdLst>
              <a:gd name="T0" fmla="*/ 119188 w 2311400"/>
              <a:gd name="T1" fmla="*/ 0 h 2143125"/>
              <a:gd name="T2" fmla="*/ 2192212 w 2311400"/>
              <a:gd name="T3" fmla="*/ 0 h 2143125"/>
              <a:gd name="T4" fmla="*/ 2311400 w 2311400"/>
              <a:gd name="T5" fmla="*/ 119299 h 2143125"/>
              <a:gd name="T6" fmla="*/ 2311400 w 2311400"/>
              <a:gd name="T7" fmla="*/ 2023826 h 2143125"/>
              <a:gd name="T8" fmla="*/ 2192212 w 2311400"/>
              <a:gd name="T9" fmla="*/ 2143125 h 2143125"/>
              <a:gd name="T10" fmla="*/ 119188 w 2311400"/>
              <a:gd name="T11" fmla="*/ 2143125 h 2143125"/>
              <a:gd name="T12" fmla="*/ 0 w 2311400"/>
              <a:gd name="T13" fmla="*/ 2023826 h 2143125"/>
              <a:gd name="T14" fmla="*/ 0 w 2311400"/>
              <a:gd name="T15" fmla="*/ 119299 h 2143125"/>
              <a:gd name="T16" fmla="*/ 119188 w 2311400"/>
              <a:gd name="T17" fmla="*/ 0 h 214312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311400" h="2143125">
                <a:moveTo>
                  <a:pt x="119188" y="0"/>
                </a:moveTo>
                <a:cubicBezTo>
                  <a:pt x="2192212" y="0"/>
                  <a:pt x="2192212" y="0"/>
                  <a:pt x="2192212" y="0"/>
                </a:cubicBezTo>
                <a:cubicBezTo>
                  <a:pt x="2260319" y="0"/>
                  <a:pt x="2311400" y="51128"/>
                  <a:pt x="2311400" y="119299"/>
                </a:cubicBezTo>
                <a:cubicBezTo>
                  <a:pt x="2311400" y="2023826"/>
                  <a:pt x="2311400" y="2023826"/>
                  <a:pt x="2311400" y="2023826"/>
                </a:cubicBezTo>
                <a:cubicBezTo>
                  <a:pt x="2311400" y="2087736"/>
                  <a:pt x="2260319" y="2143125"/>
                  <a:pt x="2192212" y="2143125"/>
                </a:cubicBezTo>
                <a:cubicBezTo>
                  <a:pt x="119188" y="2143125"/>
                  <a:pt x="119188" y="2143125"/>
                  <a:pt x="119188" y="2143125"/>
                </a:cubicBezTo>
                <a:cubicBezTo>
                  <a:pt x="51081" y="2143125"/>
                  <a:pt x="0" y="2087736"/>
                  <a:pt x="0" y="2023826"/>
                </a:cubicBezTo>
                <a:cubicBezTo>
                  <a:pt x="0" y="119299"/>
                  <a:pt x="0" y="119299"/>
                  <a:pt x="0" y="119299"/>
                </a:cubicBezTo>
                <a:cubicBezTo>
                  <a:pt x="0" y="51128"/>
                  <a:pt x="51081" y="0"/>
                  <a:pt x="119188" y="0"/>
                </a:cubicBezTo>
                <a:close/>
              </a:path>
            </a:pathLst>
          </a:custGeom>
          <a:solidFill>
            <a:schemeClr val="bg1">
              <a:lumMod val="95000"/>
            </a:schemeClr>
          </a:solidFill>
        </p:spPr>
      </p:sp>
    </p:spTree>
    <p:custDataLst>
      <p:tags r:id="rId1"/>
    </p:custData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Picture Placeholder 4"/>
          <p:cNvSpPr>
            <a:spLocks noGrp="1"/>
          </p:cNvSpPr>
          <p:nvPr>
            <p:ph type="pic" sz="quarter" idx="13"/>
          </p:nvPr>
        </p:nvSpPr>
        <p:spPr bwMode="auto">
          <a:xfrm>
            <a:off x="10445750" y="3176"/>
            <a:ext cx="3470276" cy="3416300"/>
          </a:xfrm>
          <a:solidFill>
            <a:schemeClr val="bg1">
              <a:lumMod val="95000"/>
            </a:schemeClr>
          </a:solidFill>
        </p:spPr>
      </p:sp>
      <p:sp>
        <p:nvSpPr>
          <p:cNvPr id="19459" name="Picture Placeholder 5"/>
          <p:cNvSpPr>
            <a:spLocks noGrp="1"/>
          </p:cNvSpPr>
          <p:nvPr>
            <p:ph type="pic" sz="quarter" idx="14"/>
          </p:nvPr>
        </p:nvSpPr>
        <p:spPr bwMode="auto">
          <a:xfrm>
            <a:off x="13925551" y="3176"/>
            <a:ext cx="3473450" cy="3416300"/>
          </a:xfrm>
          <a:solidFill>
            <a:schemeClr val="bg1">
              <a:lumMod val="95000"/>
            </a:schemeClr>
          </a:solidFill>
        </p:spPr>
      </p:sp>
      <p:sp>
        <p:nvSpPr>
          <p:cNvPr id="19460" name="Picture Placeholder 6"/>
          <p:cNvSpPr>
            <a:spLocks noGrp="1"/>
          </p:cNvSpPr>
          <p:nvPr>
            <p:ph type="pic" sz="quarter" idx="15"/>
          </p:nvPr>
        </p:nvSpPr>
        <p:spPr bwMode="auto">
          <a:xfrm>
            <a:off x="17408527" y="3176"/>
            <a:ext cx="3473450" cy="3416300"/>
          </a:xfrm>
          <a:solidFill>
            <a:schemeClr val="bg1">
              <a:lumMod val="95000"/>
            </a:schemeClr>
          </a:solidFill>
        </p:spPr>
      </p:sp>
      <p:sp>
        <p:nvSpPr>
          <p:cNvPr id="19461" name="Picture Placeholder 7"/>
          <p:cNvSpPr>
            <a:spLocks noGrp="1"/>
          </p:cNvSpPr>
          <p:nvPr>
            <p:ph type="pic" sz="quarter" idx="16"/>
          </p:nvPr>
        </p:nvSpPr>
        <p:spPr bwMode="auto">
          <a:xfrm>
            <a:off x="20891500" y="0"/>
            <a:ext cx="3470276" cy="3416300"/>
          </a:xfrm>
          <a:solidFill>
            <a:schemeClr val="bg1">
              <a:lumMod val="95000"/>
            </a:schemeClr>
          </a:solidFill>
        </p:spPr>
      </p:sp>
      <p:sp>
        <p:nvSpPr>
          <p:cNvPr id="19462" name="Picture Placeholder 8"/>
          <p:cNvSpPr>
            <a:spLocks noGrp="1"/>
          </p:cNvSpPr>
          <p:nvPr>
            <p:ph type="pic" sz="quarter" idx="17"/>
          </p:nvPr>
        </p:nvSpPr>
        <p:spPr bwMode="auto">
          <a:xfrm>
            <a:off x="0" y="3441701"/>
            <a:ext cx="3470276" cy="3413126"/>
          </a:xfrm>
          <a:solidFill>
            <a:schemeClr val="bg1">
              <a:lumMod val="95000"/>
            </a:schemeClr>
          </a:solidFill>
        </p:spPr>
      </p:sp>
      <p:sp>
        <p:nvSpPr>
          <p:cNvPr id="19463" name="Picture Placeholder 9"/>
          <p:cNvSpPr>
            <a:spLocks noGrp="1"/>
          </p:cNvSpPr>
          <p:nvPr>
            <p:ph type="pic" sz="quarter" idx="18"/>
          </p:nvPr>
        </p:nvSpPr>
        <p:spPr bwMode="auto">
          <a:xfrm>
            <a:off x="3482977" y="3441701"/>
            <a:ext cx="3470274" cy="3413126"/>
          </a:xfrm>
          <a:solidFill>
            <a:schemeClr val="bg1">
              <a:lumMod val="95000"/>
            </a:schemeClr>
          </a:solidFill>
        </p:spPr>
      </p:sp>
      <p:sp>
        <p:nvSpPr>
          <p:cNvPr id="19464" name="Picture Placeholder 10"/>
          <p:cNvSpPr>
            <a:spLocks noGrp="1"/>
          </p:cNvSpPr>
          <p:nvPr>
            <p:ph type="pic" sz="quarter" idx="19"/>
          </p:nvPr>
        </p:nvSpPr>
        <p:spPr bwMode="auto">
          <a:xfrm>
            <a:off x="6962777" y="3441701"/>
            <a:ext cx="3470274" cy="3413126"/>
          </a:xfrm>
          <a:solidFill>
            <a:schemeClr val="bg1">
              <a:lumMod val="95000"/>
            </a:schemeClr>
          </a:solidFill>
        </p:spPr>
      </p:sp>
      <p:sp>
        <p:nvSpPr>
          <p:cNvPr id="19465" name="Picture Placeholder 11"/>
          <p:cNvSpPr>
            <a:spLocks noGrp="1"/>
          </p:cNvSpPr>
          <p:nvPr>
            <p:ph type="pic" sz="quarter" idx="20"/>
          </p:nvPr>
        </p:nvSpPr>
        <p:spPr bwMode="auto">
          <a:xfrm>
            <a:off x="10445750" y="3441701"/>
            <a:ext cx="3470276" cy="3413126"/>
          </a:xfrm>
          <a:solidFill>
            <a:schemeClr val="bg1">
              <a:lumMod val="95000"/>
            </a:schemeClr>
          </a:solidFill>
        </p:spPr>
      </p:sp>
      <p:sp>
        <p:nvSpPr>
          <p:cNvPr id="19466" name="Picture Placeholder 12"/>
          <p:cNvSpPr>
            <a:spLocks noGrp="1"/>
          </p:cNvSpPr>
          <p:nvPr>
            <p:ph type="pic" sz="quarter" idx="21"/>
          </p:nvPr>
        </p:nvSpPr>
        <p:spPr bwMode="auto">
          <a:xfrm>
            <a:off x="13925551" y="3441701"/>
            <a:ext cx="3473450" cy="3413126"/>
          </a:xfrm>
          <a:solidFill>
            <a:schemeClr val="bg1">
              <a:lumMod val="95000"/>
            </a:schemeClr>
          </a:solidFill>
        </p:spPr>
      </p:sp>
      <p:sp>
        <p:nvSpPr>
          <p:cNvPr id="19467" name="Picture Placeholder 13"/>
          <p:cNvSpPr>
            <a:spLocks noGrp="1"/>
          </p:cNvSpPr>
          <p:nvPr>
            <p:ph type="pic" sz="quarter" idx="22"/>
          </p:nvPr>
        </p:nvSpPr>
        <p:spPr bwMode="auto">
          <a:xfrm>
            <a:off x="17408527" y="3441701"/>
            <a:ext cx="3473450" cy="3413126"/>
          </a:xfrm>
          <a:solidFill>
            <a:schemeClr val="bg1">
              <a:lumMod val="95000"/>
            </a:schemeClr>
          </a:solidFill>
        </p:spPr>
      </p:sp>
      <p:sp>
        <p:nvSpPr>
          <p:cNvPr id="19468" name="Picture Placeholder 14"/>
          <p:cNvSpPr>
            <a:spLocks noGrp="1"/>
          </p:cNvSpPr>
          <p:nvPr>
            <p:ph type="pic" sz="quarter" idx="23"/>
          </p:nvPr>
        </p:nvSpPr>
        <p:spPr bwMode="auto">
          <a:xfrm>
            <a:off x="20891500" y="3438526"/>
            <a:ext cx="3470276" cy="3413124"/>
          </a:xfrm>
          <a:solidFill>
            <a:schemeClr val="bg1">
              <a:lumMod val="95000"/>
            </a:schemeClr>
          </a:solidFill>
        </p:spPr>
      </p:sp>
      <p:sp>
        <p:nvSpPr>
          <p:cNvPr id="19469" name="Picture Placeholder 15"/>
          <p:cNvSpPr>
            <a:spLocks noGrp="1"/>
          </p:cNvSpPr>
          <p:nvPr>
            <p:ph type="pic" sz="quarter" idx="24"/>
          </p:nvPr>
        </p:nvSpPr>
        <p:spPr bwMode="auto">
          <a:xfrm>
            <a:off x="0" y="6858000"/>
            <a:ext cx="3470276" cy="3416300"/>
          </a:xfrm>
          <a:solidFill>
            <a:schemeClr val="bg1">
              <a:lumMod val="95000"/>
            </a:schemeClr>
          </a:solidFill>
        </p:spPr>
      </p:sp>
      <p:sp>
        <p:nvSpPr>
          <p:cNvPr id="19470" name="Picture Placeholder 16"/>
          <p:cNvSpPr>
            <a:spLocks noGrp="1"/>
          </p:cNvSpPr>
          <p:nvPr>
            <p:ph type="pic" sz="quarter" idx="25"/>
          </p:nvPr>
        </p:nvSpPr>
        <p:spPr bwMode="auto">
          <a:xfrm>
            <a:off x="3473450" y="6858000"/>
            <a:ext cx="3470276" cy="3416300"/>
          </a:xfrm>
          <a:solidFill>
            <a:schemeClr val="bg1">
              <a:lumMod val="95000"/>
            </a:schemeClr>
          </a:solidFill>
        </p:spPr>
      </p:sp>
      <p:sp>
        <p:nvSpPr>
          <p:cNvPr id="19471" name="Picture Placeholder 17"/>
          <p:cNvSpPr>
            <a:spLocks noGrp="1"/>
          </p:cNvSpPr>
          <p:nvPr>
            <p:ph type="pic" sz="quarter" idx="26"/>
          </p:nvPr>
        </p:nvSpPr>
        <p:spPr bwMode="auto">
          <a:xfrm>
            <a:off x="6962777" y="6858000"/>
            <a:ext cx="3470274" cy="3416300"/>
          </a:xfrm>
          <a:solidFill>
            <a:schemeClr val="bg1">
              <a:lumMod val="95000"/>
            </a:schemeClr>
          </a:solidFill>
        </p:spPr>
      </p:sp>
      <p:sp>
        <p:nvSpPr>
          <p:cNvPr id="19472" name="Picture Placeholder 18"/>
          <p:cNvSpPr>
            <a:spLocks noGrp="1"/>
          </p:cNvSpPr>
          <p:nvPr>
            <p:ph type="pic" sz="quarter" idx="27"/>
          </p:nvPr>
        </p:nvSpPr>
        <p:spPr bwMode="auto">
          <a:xfrm>
            <a:off x="10445750" y="6858000"/>
            <a:ext cx="3470276" cy="3416300"/>
          </a:xfrm>
          <a:solidFill>
            <a:schemeClr val="bg1">
              <a:lumMod val="95000"/>
            </a:schemeClr>
          </a:solidFill>
        </p:spPr>
      </p:sp>
      <p:sp>
        <p:nvSpPr>
          <p:cNvPr id="19473" name="Picture Placeholder 19"/>
          <p:cNvSpPr>
            <a:spLocks noGrp="1"/>
          </p:cNvSpPr>
          <p:nvPr>
            <p:ph type="pic" sz="quarter" idx="28"/>
          </p:nvPr>
        </p:nvSpPr>
        <p:spPr bwMode="auto">
          <a:xfrm>
            <a:off x="13925550" y="6858000"/>
            <a:ext cx="3470276" cy="3416300"/>
          </a:xfrm>
          <a:solidFill>
            <a:schemeClr val="bg1">
              <a:lumMod val="95000"/>
            </a:schemeClr>
          </a:solidFill>
        </p:spPr>
      </p:sp>
      <p:sp>
        <p:nvSpPr>
          <p:cNvPr id="19474" name="Picture Placeholder 20"/>
          <p:cNvSpPr>
            <a:spLocks noGrp="1"/>
          </p:cNvSpPr>
          <p:nvPr>
            <p:ph type="pic" sz="quarter" idx="29"/>
          </p:nvPr>
        </p:nvSpPr>
        <p:spPr bwMode="auto">
          <a:xfrm>
            <a:off x="17408527" y="6858000"/>
            <a:ext cx="3470274" cy="3416300"/>
          </a:xfrm>
          <a:solidFill>
            <a:schemeClr val="bg1">
              <a:lumMod val="95000"/>
            </a:schemeClr>
          </a:solidFill>
        </p:spPr>
      </p:sp>
      <p:sp>
        <p:nvSpPr>
          <p:cNvPr id="19475" name="Picture Placeholder 21"/>
          <p:cNvSpPr>
            <a:spLocks noGrp="1"/>
          </p:cNvSpPr>
          <p:nvPr>
            <p:ph type="pic" sz="quarter" idx="30"/>
          </p:nvPr>
        </p:nvSpPr>
        <p:spPr bwMode="auto">
          <a:xfrm>
            <a:off x="20888327" y="6842126"/>
            <a:ext cx="3470274" cy="3416300"/>
          </a:xfrm>
          <a:solidFill>
            <a:schemeClr val="bg1">
              <a:lumMod val="95000"/>
            </a:schemeClr>
          </a:solidFill>
        </p:spPr>
      </p:sp>
      <p:sp>
        <p:nvSpPr>
          <p:cNvPr id="19476" name="Picture Placeholder 22"/>
          <p:cNvSpPr>
            <a:spLocks noGrp="1"/>
          </p:cNvSpPr>
          <p:nvPr>
            <p:ph type="pic" sz="quarter" idx="31"/>
          </p:nvPr>
        </p:nvSpPr>
        <p:spPr bwMode="auto">
          <a:xfrm>
            <a:off x="0" y="10283826"/>
            <a:ext cx="3470276" cy="3416300"/>
          </a:xfrm>
          <a:solidFill>
            <a:schemeClr val="bg1">
              <a:lumMod val="95000"/>
            </a:schemeClr>
          </a:solidFill>
        </p:spPr>
      </p:sp>
      <p:sp>
        <p:nvSpPr>
          <p:cNvPr id="19477" name="Picture Placeholder 23"/>
          <p:cNvSpPr>
            <a:spLocks noGrp="1"/>
          </p:cNvSpPr>
          <p:nvPr>
            <p:ph type="pic" sz="quarter" idx="32"/>
          </p:nvPr>
        </p:nvSpPr>
        <p:spPr bwMode="auto">
          <a:xfrm>
            <a:off x="3479801" y="10283826"/>
            <a:ext cx="3473450" cy="3416300"/>
          </a:xfrm>
          <a:solidFill>
            <a:schemeClr val="bg1">
              <a:lumMod val="95000"/>
            </a:schemeClr>
          </a:solidFill>
        </p:spPr>
      </p:sp>
      <p:sp>
        <p:nvSpPr>
          <p:cNvPr id="19478" name="Picture Placeholder 24"/>
          <p:cNvSpPr>
            <a:spLocks noGrp="1"/>
          </p:cNvSpPr>
          <p:nvPr>
            <p:ph type="pic" sz="quarter" idx="33"/>
          </p:nvPr>
        </p:nvSpPr>
        <p:spPr bwMode="auto">
          <a:xfrm>
            <a:off x="6962777" y="10283826"/>
            <a:ext cx="3470274" cy="3416300"/>
          </a:xfrm>
          <a:solidFill>
            <a:schemeClr val="bg1">
              <a:lumMod val="95000"/>
            </a:schemeClr>
          </a:solidFill>
        </p:spPr>
      </p:sp>
      <p:sp>
        <p:nvSpPr>
          <p:cNvPr id="19479" name="Picture Placeholder 25"/>
          <p:cNvSpPr>
            <a:spLocks noGrp="1"/>
          </p:cNvSpPr>
          <p:nvPr>
            <p:ph type="pic" sz="quarter" idx="34"/>
          </p:nvPr>
        </p:nvSpPr>
        <p:spPr bwMode="auto">
          <a:xfrm>
            <a:off x="10445750" y="10283826"/>
            <a:ext cx="3470276" cy="3416300"/>
          </a:xfrm>
          <a:solidFill>
            <a:schemeClr val="bg1">
              <a:lumMod val="95000"/>
            </a:schemeClr>
          </a:solidFill>
        </p:spPr>
      </p:sp>
      <p:sp>
        <p:nvSpPr>
          <p:cNvPr id="19480" name="Picture Placeholder 26"/>
          <p:cNvSpPr>
            <a:spLocks noGrp="1"/>
          </p:cNvSpPr>
          <p:nvPr>
            <p:ph type="pic" sz="quarter" idx="35"/>
          </p:nvPr>
        </p:nvSpPr>
        <p:spPr bwMode="auto">
          <a:xfrm>
            <a:off x="13925550" y="10283826"/>
            <a:ext cx="3470276" cy="3416300"/>
          </a:xfrm>
          <a:solidFill>
            <a:schemeClr val="bg1">
              <a:lumMod val="95000"/>
            </a:schemeClr>
          </a:solidFill>
        </p:spPr>
      </p:sp>
      <p:sp>
        <p:nvSpPr>
          <p:cNvPr id="19481" name="Picture Placeholder 27"/>
          <p:cNvSpPr>
            <a:spLocks noGrp="1"/>
          </p:cNvSpPr>
          <p:nvPr>
            <p:ph type="pic" sz="quarter" idx="36"/>
          </p:nvPr>
        </p:nvSpPr>
        <p:spPr bwMode="auto">
          <a:xfrm>
            <a:off x="17408527" y="10283826"/>
            <a:ext cx="3470274" cy="3416300"/>
          </a:xfrm>
          <a:solidFill>
            <a:schemeClr val="bg1">
              <a:lumMod val="95000"/>
            </a:schemeClr>
          </a:solidFill>
        </p:spPr>
      </p:sp>
      <p:sp>
        <p:nvSpPr>
          <p:cNvPr id="19482" name="Picture Placeholder 28"/>
          <p:cNvSpPr>
            <a:spLocks noGrp="1"/>
          </p:cNvSpPr>
          <p:nvPr>
            <p:ph type="pic" sz="quarter" idx="37"/>
          </p:nvPr>
        </p:nvSpPr>
        <p:spPr bwMode="auto">
          <a:xfrm>
            <a:off x="20888327" y="10280651"/>
            <a:ext cx="3470274" cy="3413126"/>
          </a:xfrm>
          <a:solidFill>
            <a:schemeClr val="bg1">
              <a:lumMod val="95000"/>
            </a:schemeClr>
          </a:solidFill>
        </p:spPr>
      </p:sp>
      <p:sp>
        <p:nvSpPr>
          <p:cNvPr id="19483" name="Picture Placeholder 32"/>
          <p:cNvSpPr>
            <a:spLocks noGrp="1"/>
          </p:cNvSpPr>
          <p:nvPr>
            <p:ph type="pic" sz="quarter" idx="10"/>
          </p:nvPr>
        </p:nvSpPr>
        <p:spPr bwMode="auto">
          <a:xfrm>
            <a:off x="0" y="3176"/>
            <a:ext cx="3470276" cy="3416300"/>
          </a:xfrm>
          <a:solidFill>
            <a:schemeClr val="bg1">
              <a:lumMod val="95000"/>
            </a:schemeClr>
          </a:solidFill>
        </p:spPr>
      </p:sp>
      <p:sp>
        <p:nvSpPr>
          <p:cNvPr id="19484" name="Picture Placeholder 33"/>
          <p:cNvSpPr>
            <a:spLocks noGrp="1"/>
          </p:cNvSpPr>
          <p:nvPr>
            <p:ph type="pic" sz="quarter" idx="11"/>
          </p:nvPr>
        </p:nvSpPr>
        <p:spPr bwMode="auto">
          <a:xfrm>
            <a:off x="3482977" y="3176"/>
            <a:ext cx="3470274" cy="3416300"/>
          </a:xfrm>
          <a:solidFill>
            <a:schemeClr val="bg1">
              <a:lumMod val="95000"/>
            </a:schemeClr>
          </a:solidFill>
        </p:spPr>
      </p:sp>
      <p:sp>
        <p:nvSpPr>
          <p:cNvPr id="19485" name="Picture Placeholder 34"/>
          <p:cNvSpPr>
            <a:spLocks noGrp="1"/>
          </p:cNvSpPr>
          <p:nvPr>
            <p:ph type="pic" sz="quarter" idx="12"/>
          </p:nvPr>
        </p:nvSpPr>
        <p:spPr bwMode="auto">
          <a:xfrm>
            <a:off x="6962777" y="3176"/>
            <a:ext cx="3473450" cy="3416300"/>
          </a:xfrm>
          <a:solidFill>
            <a:schemeClr val="bg1">
              <a:lumMod val="95000"/>
            </a:schemeClr>
          </a:solidFill>
        </p:spPr>
      </p:sp>
    </p:spTree>
    <p:custDataLst>
      <p:tags r:id="rId1"/>
    </p:custData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Picture Placeholder 4"/>
          <p:cNvSpPr>
            <a:spLocks noGrp="1"/>
          </p:cNvSpPr>
          <p:nvPr>
            <p:ph type="pic" sz="quarter" idx="13"/>
          </p:nvPr>
        </p:nvSpPr>
        <p:spPr bwMode="auto">
          <a:xfrm>
            <a:off x="10445750" y="3176"/>
            <a:ext cx="3470276" cy="3416300"/>
          </a:xfrm>
          <a:solidFill>
            <a:schemeClr val="bg1">
              <a:lumMod val="95000"/>
            </a:schemeClr>
          </a:solidFill>
        </p:spPr>
      </p:sp>
      <p:sp>
        <p:nvSpPr>
          <p:cNvPr id="20483" name="Picture Placeholder 5"/>
          <p:cNvSpPr>
            <a:spLocks noGrp="1"/>
          </p:cNvSpPr>
          <p:nvPr>
            <p:ph type="pic" sz="quarter" idx="14"/>
          </p:nvPr>
        </p:nvSpPr>
        <p:spPr bwMode="auto">
          <a:xfrm>
            <a:off x="13925551" y="3176"/>
            <a:ext cx="3473450" cy="3416300"/>
          </a:xfrm>
          <a:solidFill>
            <a:schemeClr val="bg1">
              <a:lumMod val="95000"/>
            </a:schemeClr>
          </a:solidFill>
        </p:spPr>
      </p:sp>
      <p:sp>
        <p:nvSpPr>
          <p:cNvPr id="20484" name="Picture Placeholder 6"/>
          <p:cNvSpPr>
            <a:spLocks noGrp="1"/>
          </p:cNvSpPr>
          <p:nvPr>
            <p:ph type="pic" sz="quarter" idx="15"/>
          </p:nvPr>
        </p:nvSpPr>
        <p:spPr bwMode="auto">
          <a:xfrm>
            <a:off x="17408527" y="3176"/>
            <a:ext cx="3473450" cy="3416300"/>
          </a:xfrm>
          <a:solidFill>
            <a:schemeClr val="bg1">
              <a:lumMod val="95000"/>
            </a:schemeClr>
          </a:solidFill>
        </p:spPr>
      </p:sp>
      <p:sp>
        <p:nvSpPr>
          <p:cNvPr id="20485" name="Picture Placeholder 7"/>
          <p:cNvSpPr>
            <a:spLocks noGrp="1"/>
          </p:cNvSpPr>
          <p:nvPr>
            <p:ph type="pic" sz="quarter" idx="16"/>
          </p:nvPr>
        </p:nvSpPr>
        <p:spPr bwMode="auto">
          <a:xfrm>
            <a:off x="20891500" y="0"/>
            <a:ext cx="3470276" cy="3416300"/>
          </a:xfrm>
          <a:solidFill>
            <a:schemeClr val="bg1">
              <a:lumMod val="95000"/>
            </a:schemeClr>
          </a:solidFill>
        </p:spPr>
      </p:sp>
      <p:sp>
        <p:nvSpPr>
          <p:cNvPr id="20486" name="Picture Placeholder 11"/>
          <p:cNvSpPr>
            <a:spLocks noGrp="1"/>
          </p:cNvSpPr>
          <p:nvPr>
            <p:ph type="pic" sz="quarter" idx="20"/>
          </p:nvPr>
        </p:nvSpPr>
        <p:spPr bwMode="auto">
          <a:xfrm>
            <a:off x="10445750" y="3441701"/>
            <a:ext cx="3470276" cy="3413126"/>
          </a:xfrm>
          <a:solidFill>
            <a:schemeClr val="bg1">
              <a:lumMod val="95000"/>
            </a:schemeClr>
          </a:solidFill>
        </p:spPr>
      </p:sp>
      <p:sp>
        <p:nvSpPr>
          <p:cNvPr id="20487" name="Picture Placeholder 12"/>
          <p:cNvSpPr>
            <a:spLocks noGrp="1"/>
          </p:cNvSpPr>
          <p:nvPr>
            <p:ph type="pic" sz="quarter" idx="21"/>
          </p:nvPr>
        </p:nvSpPr>
        <p:spPr bwMode="auto">
          <a:xfrm>
            <a:off x="13925551" y="3441701"/>
            <a:ext cx="3473450" cy="3413126"/>
          </a:xfrm>
          <a:solidFill>
            <a:schemeClr val="bg1">
              <a:lumMod val="95000"/>
            </a:schemeClr>
          </a:solidFill>
        </p:spPr>
      </p:sp>
      <p:sp>
        <p:nvSpPr>
          <p:cNvPr id="20488" name="Picture Placeholder 13"/>
          <p:cNvSpPr>
            <a:spLocks noGrp="1"/>
          </p:cNvSpPr>
          <p:nvPr>
            <p:ph type="pic" sz="quarter" idx="22"/>
          </p:nvPr>
        </p:nvSpPr>
        <p:spPr bwMode="auto">
          <a:xfrm>
            <a:off x="17408527" y="3441701"/>
            <a:ext cx="3473450" cy="3413126"/>
          </a:xfrm>
          <a:solidFill>
            <a:schemeClr val="bg1">
              <a:lumMod val="95000"/>
            </a:schemeClr>
          </a:solidFill>
        </p:spPr>
      </p:sp>
      <p:sp>
        <p:nvSpPr>
          <p:cNvPr id="20489" name="Picture Placeholder 14"/>
          <p:cNvSpPr>
            <a:spLocks noGrp="1"/>
          </p:cNvSpPr>
          <p:nvPr>
            <p:ph type="pic" sz="quarter" idx="23"/>
          </p:nvPr>
        </p:nvSpPr>
        <p:spPr bwMode="auto">
          <a:xfrm>
            <a:off x="20891500" y="3438526"/>
            <a:ext cx="3470276" cy="3413124"/>
          </a:xfrm>
          <a:solidFill>
            <a:schemeClr val="bg1">
              <a:lumMod val="95000"/>
            </a:schemeClr>
          </a:solidFill>
        </p:spPr>
      </p:sp>
      <p:sp>
        <p:nvSpPr>
          <p:cNvPr id="20490" name="Picture Placeholder 18"/>
          <p:cNvSpPr>
            <a:spLocks noGrp="1"/>
          </p:cNvSpPr>
          <p:nvPr>
            <p:ph type="pic" sz="quarter" idx="27"/>
          </p:nvPr>
        </p:nvSpPr>
        <p:spPr bwMode="auto">
          <a:xfrm>
            <a:off x="10445750" y="6858000"/>
            <a:ext cx="3470276" cy="3416300"/>
          </a:xfrm>
          <a:solidFill>
            <a:schemeClr val="bg1">
              <a:lumMod val="95000"/>
            </a:schemeClr>
          </a:solidFill>
        </p:spPr>
      </p:sp>
      <p:sp>
        <p:nvSpPr>
          <p:cNvPr id="20491" name="Picture Placeholder 19"/>
          <p:cNvSpPr>
            <a:spLocks noGrp="1"/>
          </p:cNvSpPr>
          <p:nvPr>
            <p:ph type="pic" sz="quarter" idx="28"/>
          </p:nvPr>
        </p:nvSpPr>
        <p:spPr bwMode="auto">
          <a:xfrm>
            <a:off x="13925550" y="6858000"/>
            <a:ext cx="3470276" cy="3416300"/>
          </a:xfrm>
          <a:solidFill>
            <a:schemeClr val="bg1">
              <a:lumMod val="95000"/>
            </a:schemeClr>
          </a:solidFill>
        </p:spPr>
      </p:sp>
      <p:sp>
        <p:nvSpPr>
          <p:cNvPr id="20492" name="Picture Placeholder 20"/>
          <p:cNvSpPr>
            <a:spLocks noGrp="1"/>
          </p:cNvSpPr>
          <p:nvPr>
            <p:ph type="pic" sz="quarter" idx="29"/>
          </p:nvPr>
        </p:nvSpPr>
        <p:spPr bwMode="auto">
          <a:xfrm>
            <a:off x="17408527" y="6858000"/>
            <a:ext cx="3470274" cy="3416300"/>
          </a:xfrm>
          <a:solidFill>
            <a:schemeClr val="bg1">
              <a:lumMod val="95000"/>
            </a:schemeClr>
          </a:solidFill>
        </p:spPr>
      </p:sp>
      <p:sp>
        <p:nvSpPr>
          <p:cNvPr id="20493" name="Picture Placeholder 21"/>
          <p:cNvSpPr>
            <a:spLocks noGrp="1"/>
          </p:cNvSpPr>
          <p:nvPr>
            <p:ph type="pic" sz="quarter" idx="30"/>
          </p:nvPr>
        </p:nvSpPr>
        <p:spPr bwMode="auto">
          <a:xfrm>
            <a:off x="20888327" y="6842126"/>
            <a:ext cx="3470274" cy="3416300"/>
          </a:xfrm>
          <a:solidFill>
            <a:schemeClr val="bg1">
              <a:lumMod val="95000"/>
            </a:schemeClr>
          </a:solidFill>
        </p:spPr>
      </p:sp>
      <p:sp>
        <p:nvSpPr>
          <p:cNvPr id="20494" name="Picture Placeholder 25"/>
          <p:cNvSpPr>
            <a:spLocks noGrp="1"/>
          </p:cNvSpPr>
          <p:nvPr>
            <p:ph type="pic" sz="quarter" idx="34"/>
          </p:nvPr>
        </p:nvSpPr>
        <p:spPr bwMode="auto">
          <a:xfrm>
            <a:off x="10445750" y="10283826"/>
            <a:ext cx="3470276" cy="3416300"/>
          </a:xfrm>
          <a:solidFill>
            <a:schemeClr val="bg1">
              <a:lumMod val="95000"/>
            </a:schemeClr>
          </a:solidFill>
        </p:spPr>
      </p:sp>
      <p:sp>
        <p:nvSpPr>
          <p:cNvPr id="20495" name="Picture Placeholder 26"/>
          <p:cNvSpPr>
            <a:spLocks noGrp="1"/>
          </p:cNvSpPr>
          <p:nvPr>
            <p:ph type="pic" sz="quarter" idx="35"/>
          </p:nvPr>
        </p:nvSpPr>
        <p:spPr bwMode="auto">
          <a:xfrm>
            <a:off x="13925550" y="10283826"/>
            <a:ext cx="3470276" cy="3416300"/>
          </a:xfrm>
          <a:solidFill>
            <a:schemeClr val="bg1">
              <a:lumMod val="95000"/>
            </a:schemeClr>
          </a:solidFill>
        </p:spPr>
      </p:sp>
      <p:sp>
        <p:nvSpPr>
          <p:cNvPr id="20496" name="Picture Placeholder 27"/>
          <p:cNvSpPr>
            <a:spLocks noGrp="1"/>
          </p:cNvSpPr>
          <p:nvPr>
            <p:ph type="pic" sz="quarter" idx="36"/>
          </p:nvPr>
        </p:nvSpPr>
        <p:spPr bwMode="auto">
          <a:xfrm>
            <a:off x="17408527" y="10283826"/>
            <a:ext cx="3470274" cy="3416300"/>
          </a:xfrm>
          <a:solidFill>
            <a:schemeClr val="bg1">
              <a:lumMod val="95000"/>
            </a:schemeClr>
          </a:solidFill>
        </p:spPr>
      </p:sp>
      <p:sp>
        <p:nvSpPr>
          <p:cNvPr id="20497" name="Picture Placeholder 28"/>
          <p:cNvSpPr>
            <a:spLocks noGrp="1"/>
          </p:cNvSpPr>
          <p:nvPr>
            <p:ph type="pic" sz="quarter" idx="37"/>
          </p:nvPr>
        </p:nvSpPr>
        <p:spPr bwMode="auto">
          <a:xfrm>
            <a:off x="20888327" y="10280651"/>
            <a:ext cx="3470274" cy="3413126"/>
          </a:xfrm>
          <a:solidFill>
            <a:schemeClr val="bg1">
              <a:lumMod val="95000"/>
            </a:schemeClr>
          </a:solidFill>
        </p:spPr>
      </p:sp>
      <p:sp>
        <p:nvSpPr>
          <p:cNvPr id="16402" name="Rectangle 16"/>
          <p:cNvSpPr>
            <a:spLocks noChangeArrowheads="1"/>
          </p:cNvSpPr>
          <p:nvPr/>
        </p:nvSpPr>
        <p:spPr bwMode="auto">
          <a:xfrm>
            <a:off x="939979" y="3416300"/>
            <a:ext cx="8499122" cy="15388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10000" b="1" dirty="0">
                <a:solidFill>
                  <a:srgbClr val="000000"/>
                </a:solidFill>
                <a:latin typeface="Montserrat" panose="02000505000000020004" pitchFamily="2" charset="0"/>
              </a:rPr>
              <a:t>Lorem Ipsum</a:t>
            </a:r>
          </a:p>
        </p:txBody>
      </p:sp>
      <p:sp>
        <p:nvSpPr>
          <p:cNvPr id="16403" name="TextBox 47"/>
          <p:cNvSpPr txBox="1">
            <a:spLocks noChangeArrowheads="1"/>
          </p:cNvSpPr>
          <p:nvPr/>
        </p:nvSpPr>
        <p:spPr bwMode="auto">
          <a:xfrm>
            <a:off x="939979" y="5344498"/>
            <a:ext cx="6851650"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600" dirty="0">
                <a:solidFill>
                  <a:prstClr val="black"/>
                </a:solidFill>
                <a:latin typeface="+mn-lt"/>
                <a:cs typeface="Open Sans" panose="020B0606030504020204" pitchFamily="34" charset="0"/>
              </a:rPr>
              <a:t>Lorem ipsum dolor sit </a:t>
            </a:r>
            <a:r>
              <a:rPr lang="en-US" altLang="en-US" sz="3600" dirty="0" err="1">
                <a:solidFill>
                  <a:prstClr val="black"/>
                </a:solidFill>
                <a:latin typeface="+mn-lt"/>
                <a:cs typeface="Open Sans" panose="020B0606030504020204" pitchFamily="34" charset="0"/>
              </a:rPr>
              <a:t>amet</a:t>
            </a:r>
            <a:r>
              <a:rPr lang="en-US" altLang="en-US" sz="3600" dirty="0">
                <a:solidFill>
                  <a:prstClr val="black"/>
                </a:solidFill>
                <a:latin typeface="+mn-lt"/>
                <a:cs typeface="Open Sans" panose="020B0606030504020204" pitchFamily="34" charset="0"/>
              </a:rPr>
              <a:t>, </a:t>
            </a:r>
            <a:r>
              <a:rPr lang="en-US" altLang="en-US" sz="3600" dirty="0" err="1">
                <a:solidFill>
                  <a:prstClr val="black"/>
                </a:solidFill>
                <a:latin typeface="+mn-lt"/>
                <a:cs typeface="Open Sans" panose="020B0606030504020204" pitchFamily="34" charset="0"/>
              </a:rPr>
              <a:t>consectetur</a:t>
            </a:r>
            <a:r>
              <a:rPr lang="en-US" altLang="en-US" sz="3600" dirty="0">
                <a:solidFill>
                  <a:prstClr val="black"/>
                </a:solidFill>
                <a:latin typeface="+mn-lt"/>
                <a:cs typeface="Open Sans" panose="020B0606030504020204" pitchFamily="34" charset="0"/>
              </a:rPr>
              <a:t> </a:t>
            </a:r>
            <a:r>
              <a:rPr lang="en-US" altLang="en-US" sz="3600" dirty="0" err="1">
                <a:solidFill>
                  <a:prstClr val="black"/>
                </a:solidFill>
                <a:latin typeface="+mn-lt"/>
                <a:cs typeface="Open Sans" panose="020B0606030504020204" pitchFamily="34" charset="0"/>
              </a:rPr>
              <a:t>adipiscing</a:t>
            </a:r>
            <a:r>
              <a:rPr lang="en-US" altLang="en-US" sz="3600" dirty="0">
                <a:solidFill>
                  <a:prstClr val="black"/>
                </a:solidFill>
                <a:latin typeface="+mn-lt"/>
                <a:cs typeface="Open Sans" panose="020B0606030504020204" pitchFamily="34" charset="0"/>
              </a:rPr>
              <a:t> </a:t>
            </a:r>
            <a:r>
              <a:rPr lang="en-US" altLang="en-US" sz="3600" dirty="0" err="1">
                <a:solidFill>
                  <a:prstClr val="black"/>
                </a:solidFill>
                <a:latin typeface="+mn-lt"/>
                <a:cs typeface="Open Sans" panose="020B0606030504020204" pitchFamily="34" charset="0"/>
              </a:rPr>
              <a:t>elit</a:t>
            </a:r>
            <a:r>
              <a:rPr lang="en-US" altLang="en-US" sz="3600" dirty="0">
                <a:solidFill>
                  <a:prstClr val="black"/>
                </a:solidFill>
                <a:latin typeface="+mn-lt"/>
                <a:cs typeface="Open Sans" panose="020B0606030504020204" pitchFamily="34" charset="0"/>
              </a:rPr>
              <a:t>, sed do </a:t>
            </a:r>
            <a:r>
              <a:rPr lang="en-US" altLang="en-US" sz="3600" dirty="0" err="1">
                <a:solidFill>
                  <a:prstClr val="black"/>
                </a:solidFill>
                <a:latin typeface="+mn-lt"/>
                <a:cs typeface="Open Sans" panose="020B0606030504020204" pitchFamily="34" charset="0"/>
              </a:rPr>
              <a:t>eiusmod</a:t>
            </a:r>
            <a:r>
              <a:rPr lang="en-US" altLang="en-US" sz="3600" dirty="0">
                <a:solidFill>
                  <a:prstClr val="black"/>
                </a:solidFill>
                <a:latin typeface="+mn-lt"/>
                <a:cs typeface="Open Sans" panose="020B0606030504020204" pitchFamily="34" charset="0"/>
              </a:rPr>
              <a:t> </a:t>
            </a:r>
            <a:r>
              <a:rPr lang="en-US" altLang="en-US" sz="3600" dirty="0" err="1">
                <a:solidFill>
                  <a:prstClr val="black"/>
                </a:solidFill>
                <a:latin typeface="+mn-lt"/>
                <a:cs typeface="Open Sans" panose="020B0606030504020204" pitchFamily="34" charset="0"/>
              </a:rPr>
              <a:t>tempor</a:t>
            </a:r>
            <a:r>
              <a:rPr lang="en-US" altLang="en-US" sz="3600" dirty="0">
                <a:solidFill>
                  <a:prstClr val="black"/>
                </a:solidFill>
                <a:latin typeface="+mn-lt"/>
                <a:cs typeface="Open Sans" panose="020B0606030504020204" pitchFamily="34" charset="0"/>
              </a:rPr>
              <a:t> </a:t>
            </a:r>
            <a:r>
              <a:rPr lang="en-US" altLang="en-US" sz="3600" dirty="0" err="1">
                <a:solidFill>
                  <a:prstClr val="black"/>
                </a:solidFill>
                <a:latin typeface="+mn-lt"/>
                <a:cs typeface="Open Sans" panose="020B0606030504020204" pitchFamily="34" charset="0"/>
              </a:rPr>
              <a:t>incididunt</a:t>
            </a:r>
            <a:r>
              <a:rPr lang="en-US" altLang="en-US" sz="3600" dirty="0">
                <a:solidFill>
                  <a:prstClr val="black"/>
                </a:solidFill>
                <a:latin typeface="+mn-lt"/>
                <a:cs typeface="Open Sans" panose="020B0606030504020204" pitchFamily="34" charset="0"/>
              </a:rPr>
              <a:t> </a:t>
            </a:r>
            <a:r>
              <a:rPr lang="en-US" altLang="en-US" sz="3600" dirty="0" err="1">
                <a:solidFill>
                  <a:prstClr val="black"/>
                </a:solidFill>
                <a:latin typeface="+mn-lt"/>
                <a:cs typeface="Open Sans" panose="020B0606030504020204" pitchFamily="34" charset="0"/>
              </a:rPr>
              <a:t>ut</a:t>
            </a:r>
            <a:r>
              <a:rPr lang="en-US" altLang="en-US" sz="3600" dirty="0">
                <a:solidFill>
                  <a:prstClr val="black"/>
                </a:solidFill>
                <a:latin typeface="+mn-lt"/>
                <a:cs typeface="Open Sans" panose="020B0606030504020204" pitchFamily="34" charset="0"/>
              </a:rPr>
              <a:t> </a:t>
            </a:r>
            <a:r>
              <a:rPr lang="en-US" altLang="en-US" sz="3600" dirty="0" err="1">
                <a:solidFill>
                  <a:prstClr val="black"/>
                </a:solidFill>
                <a:latin typeface="+mn-lt"/>
                <a:cs typeface="Open Sans" panose="020B0606030504020204" pitchFamily="34" charset="0"/>
              </a:rPr>
              <a:t>labore</a:t>
            </a:r>
            <a:r>
              <a:rPr lang="en-US" altLang="en-US" sz="3600" dirty="0">
                <a:solidFill>
                  <a:prstClr val="black"/>
                </a:solidFill>
                <a:latin typeface="+mn-lt"/>
                <a:cs typeface="Open Sans" panose="020B0606030504020204" pitchFamily="34" charset="0"/>
              </a:rPr>
              <a:t> et dolore magna </a:t>
            </a:r>
            <a:r>
              <a:rPr lang="en-US" altLang="en-US" sz="3600" dirty="0" err="1">
                <a:solidFill>
                  <a:prstClr val="black"/>
                </a:solidFill>
                <a:latin typeface="+mn-lt"/>
                <a:cs typeface="Open Sans" panose="020B0606030504020204" pitchFamily="34" charset="0"/>
              </a:rPr>
              <a:t>aliqua</a:t>
            </a:r>
            <a:r>
              <a:rPr lang="en-US" altLang="en-US" sz="3600" dirty="0">
                <a:solidFill>
                  <a:prstClr val="black"/>
                </a:solidFill>
                <a:latin typeface="+mn-lt"/>
                <a:cs typeface="Open Sans" panose="020B0606030504020204" pitchFamily="34" charset="0"/>
              </a:rPr>
              <a:t>. Ut </a:t>
            </a:r>
            <a:r>
              <a:rPr lang="en-US" altLang="en-US" sz="3600" dirty="0" err="1">
                <a:solidFill>
                  <a:prstClr val="black"/>
                </a:solidFill>
                <a:latin typeface="+mn-lt"/>
                <a:cs typeface="Open Sans" panose="020B0606030504020204" pitchFamily="34" charset="0"/>
              </a:rPr>
              <a:t>enim</a:t>
            </a:r>
            <a:r>
              <a:rPr lang="en-US" altLang="en-US" sz="3600" dirty="0">
                <a:solidFill>
                  <a:prstClr val="black"/>
                </a:solidFill>
                <a:latin typeface="+mn-lt"/>
                <a:cs typeface="Open Sans" panose="020B0606030504020204" pitchFamily="34" charset="0"/>
              </a:rPr>
              <a:t> ad minim </a:t>
            </a:r>
            <a:r>
              <a:rPr lang="en-US" altLang="en-US" sz="3600" dirty="0" err="1">
                <a:solidFill>
                  <a:prstClr val="black"/>
                </a:solidFill>
                <a:latin typeface="+mn-lt"/>
                <a:cs typeface="Open Sans" panose="020B0606030504020204" pitchFamily="34" charset="0"/>
              </a:rPr>
              <a:t>veniam</a:t>
            </a:r>
            <a:r>
              <a:rPr lang="en-US" altLang="en-US" sz="3600" dirty="0">
                <a:solidFill>
                  <a:prstClr val="black"/>
                </a:solidFill>
                <a:latin typeface="+mn-lt"/>
                <a:cs typeface="Open Sans" panose="020B0606030504020204" pitchFamily="34" charset="0"/>
              </a:rPr>
              <a:t>, </a:t>
            </a:r>
            <a:r>
              <a:rPr lang="en-US" altLang="en-US" sz="3600" dirty="0" err="1">
                <a:solidFill>
                  <a:prstClr val="black"/>
                </a:solidFill>
                <a:latin typeface="+mn-lt"/>
                <a:cs typeface="Open Sans" panose="020B0606030504020204" pitchFamily="34" charset="0"/>
              </a:rPr>
              <a:t>quis</a:t>
            </a:r>
            <a:endParaRPr lang="en-US" altLang="en-US" sz="3600" dirty="0">
              <a:solidFill>
                <a:prstClr val="black"/>
              </a:solidFill>
              <a:latin typeface="+mn-lt"/>
              <a:cs typeface="Open Sans" panose="020B0606030504020204" pitchFamily="34" charset="0"/>
            </a:endParaRPr>
          </a:p>
        </p:txBody>
      </p:sp>
    </p:spTree>
    <p:custDataLst>
      <p:tags r:id="rId1"/>
    </p:custData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Picture Placeholder 1"/>
          <p:cNvSpPr>
            <a:spLocks noGrp="1"/>
          </p:cNvSpPr>
          <p:nvPr>
            <p:ph type="pic" sz="quarter" idx="11"/>
          </p:nvPr>
        </p:nvSpPr>
        <p:spPr bwMode="auto">
          <a:xfrm>
            <a:off x="15341601" y="1"/>
            <a:ext cx="9036050" cy="13696950"/>
          </a:xfrm>
          <a:custGeom>
            <a:avLst/>
            <a:gdLst>
              <a:gd name="T0" fmla="*/ 0 w 6091237"/>
              <a:gd name="T1" fmla="*/ 0 h 3424238"/>
              <a:gd name="T2" fmla="*/ 4067174 w 6091237"/>
              <a:gd name="T3" fmla="*/ 0 h 3424238"/>
              <a:gd name="T4" fmla="*/ 4067174 w 6091237"/>
              <a:gd name="T5" fmla="*/ 3413761 h 3424238"/>
              <a:gd name="T6" fmla="*/ 0 w 6091237"/>
              <a:gd name="T7" fmla="*/ 3413761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17415" name="Rectangle 11"/>
          <p:cNvSpPr>
            <a:spLocks noChangeArrowheads="1"/>
          </p:cNvSpPr>
          <p:nvPr/>
        </p:nvSpPr>
        <p:spPr bwMode="auto">
          <a:xfrm>
            <a:off x="2330450" y="4098927"/>
            <a:ext cx="3953005"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600" dirty="0">
                <a:solidFill>
                  <a:srgbClr val="000000"/>
                </a:solidFill>
                <a:latin typeface="Montserrat" panose="02000505000000020004" pitchFamily="2" charset="0"/>
              </a:rPr>
              <a:t>AWESOME TITLE</a:t>
            </a:r>
            <a:endParaRPr lang="en-US" altLang="en-US" sz="3200" dirty="0">
              <a:solidFill>
                <a:prstClr val="black"/>
              </a:solidFill>
            </a:endParaRPr>
          </a:p>
        </p:txBody>
      </p:sp>
      <p:sp>
        <p:nvSpPr>
          <p:cNvPr id="17416" name="Rectangle 13"/>
          <p:cNvSpPr>
            <a:spLocks noChangeArrowheads="1"/>
          </p:cNvSpPr>
          <p:nvPr/>
        </p:nvSpPr>
        <p:spPr bwMode="auto">
          <a:xfrm>
            <a:off x="8477250" y="4098927"/>
            <a:ext cx="3953005"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600">
                <a:solidFill>
                  <a:srgbClr val="000000"/>
                </a:solidFill>
                <a:latin typeface="Montserrat" panose="02000505000000020004" pitchFamily="2" charset="0"/>
              </a:rPr>
              <a:t>AWESOME TITLE</a:t>
            </a:r>
            <a:endParaRPr lang="en-US" altLang="en-US" sz="3200">
              <a:solidFill>
                <a:prstClr val="black"/>
              </a:solidFill>
            </a:endParaRPr>
          </a:p>
        </p:txBody>
      </p:sp>
      <p:sp>
        <p:nvSpPr>
          <p:cNvPr id="17417" name="Rectangle 15"/>
          <p:cNvSpPr>
            <a:spLocks noChangeArrowheads="1"/>
          </p:cNvSpPr>
          <p:nvPr/>
        </p:nvSpPr>
        <p:spPr bwMode="auto">
          <a:xfrm>
            <a:off x="8518526" y="9788527"/>
            <a:ext cx="3953005"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600">
                <a:solidFill>
                  <a:srgbClr val="000000"/>
                </a:solidFill>
                <a:latin typeface="Montserrat" panose="02000505000000020004" pitchFamily="2" charset="0"/>
              </a:rPr>
              <a:t>AWESOME TITLE</a:t>
            </a:r>
            <a:endParaRPr lang="en-US" altLang="en-US" sz="3200">
              <a:solidFill>
                <a:prstClr val="black"/>
              </a:solidFill>
            </a:endParaRPr>
          </a:p>
        </p:txBody>
      </p:sp>
      <p:sp>
        <p:nvSpPr>
          <p:cNvPr id="17418" name="Rectangle 17"/>
          <p:cNvSpPr>
            <a:spLocks noChangeArrowheads="1"/>
          </p:cNvSpPr>
          <p:nvPr/>
        </p:nvSpPr>
        <p:spPr bwMode="auto">
          <a:xfrm>
            <a:off x="2295526" y="9788527"/>
            <a:ext cx="3953005"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600">
                <a:solidFill>
                  <a:srgbClr val="000000"/>
                </a:solidFill>
                <a:latin typeface="Montserrat" panose="02000505000000020004" pitchFamily="2" charset="0"/>
              </a:rPr>
              <a:t>AWESOME TITLE</a:t>
            </a:r>
            <a:endParaRPr lang="en-US" altLang="en-US" sz="3200">
              <a:solidFill>
                <a:prstClr val="black"/>
              </a:solidFill>
            </a:endParaRPr>
          </a:p>
        </p:txBody>
      </p:sp>
      <p:sp>
        <p:nvSpPr>
          <p:cNvPr id="17419" name="TextBox 47"/>
          <p:cNvSpPr txBox="1">
            <a:spLocks noChangeArrowheads="1"/>
          </p:cNvSpPr>
          <p:nvPr/>
        </p:nvSpPr>
        <p:spPr bwMode="auto">
          <a:xfrm>
            <a:off x="1435100" y="5054600"/>
            <a:ext cx="5934076"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solidFill>
                  <a:prstClr val="black"/>
                </a:solidFill>
                <a:latin typeface="+mn-lt"/>
                <a:cs typeface="Open Sans" panose="020B0606030504020204" pitchFamily="34" charset="0"/>
              </a:rPr>
              <a:t>Lorem ipsum dolor sit </a:t>
            </a:r>
            <a:r>
              <a:rPr lang="en-US" altLang="en-US" sz="2400" dirty="0" err="1">
                <a:solidFill>
                  <a:prstClr val="black"/>
                </a:solidFill>
                <a:latin typeface="+mn-lt"/>
                <a:cs typeface="Open Sans" panose="020B0606030504020204" pitchFamily="34" charset="0"/>
              </a:rPr>
              <a:t>amet</a:t>
            </a:r>
            <a:r>
              <a:rPr lang="en-US" altLang="en-US" sz="2400" dirty="0">
                <a:solidFill>
                  <a:prstClr val="black"/>
                </a:solidFill>
                <a:latin typeface="+mn-lt"/>
                <a:cs typeface="Open Sans" panose="020B0606030504020204" pitchFamily="34" charset="0"/>
              </a:rPr>
              <a:t>, </a:t>
            </a:r>
            <a:r>
              <a:rPr lang="en-US" altLang="en-US" sz="2400" dirty="0" err="1">
                <a:solidFill>
                  <a:prstClr val="black"/>
                </a:solidFill>
                <a:latin typeface="+mn-lt"/>
                <a:cs typeface="Open Sans" panose="020B0606030504020204" pitchFamily="34" charset="0"/>
              </a:rPr>
              <a:t>consectetur</a:t>
            </a:r>
            <a:r>
              <a:rPr lang="en-US" altLang="en-US" sz="2400" dirty="0">
                <a:solidFill>
                  <a:prstClr val="black"/>
                </a:solidFill>
                <a:latin typeface="+mn-lt"/>
                <a:cs typeface="Open Sans" panose="020B0606030504020204" pitchFamily="34" charset="0"/>
              </a:rPr>
              <a:t> </a:t>
            </a:r>
            <a:r>
              <a:rPr lang="en-US" altLang="en-US" sz="2400" dirty="0" err="1">
                <a:solidFill>
                  <a:prstClr val="black"/>
                </a:solidFill>
                <a:latin typeface="+mn-lt"/>
                <a:cs typeface="Open Sans" panose="020B0606030504020204" pitchFamily="34" charset="0"/>
              </a:rPr>
              <a:t>adipiscing</a:t>
            </a:r>
            <a:r>
              <a:rPr lang="en-US" altLang="en-US" sz="2400" dirty="0">
                <a:solidFill>
                  <a:prstClr val="black"/>
                </a:solidFill>
                <a:latin typeface="+mn-lt"/>
                <a:cs typeface="Open Sans" panose="020B0606030504020204" pitchFamily="34" charset="0"/>
              </a:rPr>
              <a:t> </a:t>
            </a:r>
            <a:r>
              <a:rPr lang="en-US" altLang="en-US" sz="2400" dirty="0" err="1">
                <a:solidFill>
                  <a:prstClr val="black"/>
                </a:solidFill>
                <a:latin typeface="+mn-lt"/>
                <a:cs typeface="Open Sans" panose="020B0606030504020204" pitchFamily="34" charset="0"/>
              </a:rPr>
              <a:t>elit</a:t>
            </a:r>
            <a:r>
              <a:rPr lang="en-US" altLang="en-US" sz="2400" dirty="0">
                <a:solidFill>
                  <a:prstClr val="black"/>
                </a:solidFill>
                <a:latin typeface="+mn-lt"/>
                <a:cs typeface="Open Sans" panose="020B0606030504020204" pitchFamily="34" charset="0"/>
              </a:rPr>
              <a:t>, sed do </a:t>
            </a:r>
            <a:r>
              <a:rPr lang="en-US" altLang="en-US" sz="2400" dirty="0" err="1">
                <a:solidFill>
                  <a:prstClr val="black"/>
                </a:solidFill>
                <a:latin typeface="+mn-lt"/>
                <a:cs typeface="Open Sans" panose="020B0606030504020204" pitchFamily="34" charset="0"/>
              </a:rPr>
              <a:t>eiusmod</a:t>
            </a:r>
            <a:r>
              <a:rPr lang="en-US" altLang="en-US" sz="2400" dirty="0">
                <a:solidFill>
                  <a:prstClr val="black"/>
                </a:solidFill>
                <a:latin typeface="+mn-lt"/>
                <a:cs typeface="Open Sans" panose="020B0606030504020204" pitchFamily="34" charset="0"/>
              </a:rPr>
              <a:t> </a:t>
            </a:r>
            <a:r>
              <a:rPr lang="en-US" altLang="en-US" sz="2400" dirty="0" err="1">
                <a:solidFill>
                  <a:prstClr val="black"/>
                </a:solidFill>
                <a:latin typeface="+mn-lt"/>
                <a:cs typeface="Open Sans" panose="020B0606030504020204" pitchFamily="34" charset="0"/>
              </a:rPr>
              <a:t>tempor</a:t>
            </a:r>
            <a:r>
              <a:rPr lang="en-US" altLang="en-US" sz="2400" dirty="0">
                <a:solidFill>
                  <a:prstClr val="black"/>
                </a:solidFill>
                <a:latin typeface="+mn-lt"/>
                <a:cs typeface="Open Sans" panose="020B0606030504020204" pitchFamily="34" charset="0"/>
              </a:rPr>
              <a:t> </a:t>
            </a:r>
            <a:r>
              <a:rPr lang="en-US" altLang="en-US" sz="2400" dirty="0" err="1">
                <a:solidFill>
                  <a:prstClr val="black"/>
                </a:solidFill>
                <a:latin typeface="+mn-lt"/>
                <a:cs typeface="Open Sans" panose="020B0606030504020204" pitchFamily="34" charset="0"/>
              </a:rPr>
              <a:t>incididunt</a:t>
            </a:r>
            <a:r>
              <a:rPr lang="en-US" altLang="en-US" sz="2400" dirty="0">
                <a:solidFill>
                  <a:prstClr val="black"/>
                </a:solidFill>
                <a:latin typeface="+mn-lt"/>
                <a:cs typeface="Open Sans" panose="020B0606030504020204" pitchFamily="34" charset="0"/>
              </a:rPr>
              <a:t>. </a:t>
            </a:r>
          </a:p>
        </p:txBody>
      </p:sp>
      <p:sp>
        <p:nvSpPr>
          <p:cNvPr id="17420" name="TextBox 47"/>
          <p:cNvSpPr txBox="1">
            <a:spLocks noChangeArrowheads="1"/>
          </p:cNvSpPr>
          <p:nvPr/>
        </p:nvSpPr>
        <p:spPr bwMode="auto">
          <a:xfrm>
            <a:off x="7626351" y="5054600"/>
            <a:ext cx="59372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a:solidFill>
                  <a:prstClr val="black"/>
                </a:solidFill>
                <a:latin typeface="+mn-lt"/>
                <a:cs typeface="Open Sans" panose="020B0606030504020204" pitchFamily="34" charset="0"/>
              </a:rPr>
              <a:t>Lorem ipsum dolor sit amet, consectetur adipiscing elit, sed do eiusmod tempor incididunt. </a:t>
            </a:r>
          </a:p>
        </p:txBody>
      </p:sp>
      <p:sp>
        <p:nvSpPr>
          <p:cNvPr id="17421" name="TextBox 47"/>
          <p:cNvSpPr txBox="1">
            <a:spLocks noChangeArrowheads="1"/>
          </p:cNvSpPr>
          <p:nvPr/>
        </p:nvSpPr>
        <p:spPr bwMode="auto">
          <a:xfrm>
            <a:off x="1435100" y="10747376"/>
            <a:ext cx="5934076"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solidFill>
                  <a:prstClr val="black"/>
                </a:solidFill>
                <a:latin typeface="+mn-lt"/>
                <a:cs typeface="Open Sans" panose="020B0606030504020204" pitchFamily="34" charset="0"/>
              </a:rPr>
              <a:t>Lorem ipsum dolor sit </a:t>
            </a:r>
            <a:r>
              <a:rPr lang="en-US" altLang="en-US" sz="2400" dirty="0" err="1">
                <a:solidFill>
                  <a:prstClr val="black"/>
                </a:solidFill>
                <a:latin typeface="+mn-lt"/>
                <a:cs typeface="Open Sans" panose="020B0606030504020204" pitchFamily="34" charset="0"/>
              </a:rPr>
              <a:t>amet</a:t>
            </a:r>
            <a:r>
              <a:rPr lang="en-US" altLang="en-US" sz="2400" dirty="0">
                <a:solidFill>
                  <a:prstClr val="black"/>
                </a:solidFill>
                <a:latin typeface="+mn-lt"/>
                <a:cs typeface="Open Sans" panose="020B0606030504020204" pitchFamily="34" charset="0"/>
              </a:rPr>
              <a:t>, </a:t>
            </a:r>
            <a:r>
              <a:rPr lang="en-US" altLang="en-US" sz="2400" dirty="0" err="1">
                <a:solidFill>
                  <a:prstClr val="black"/>
                </a:solidFill>
                <a:latin typeface="+mn-lt"/>
                <a:cs typeface="Open Sans" panose="020B0606030504020204" pitchFamily="34" charset="0"/>
              </a:rPr>
              <a:t>consectetur</a:t>
            </a:r>
            <a:r>
              <a:rPr lang="en-US" altLang="en-US" sz="2400" dirty="0">
                <a:solidFill>
                  <a:prstClr val="black"/>
                </a:solidFill>
                <a:latin typeface="+mn-lt"/>
                <a:cs typeface="Open Sans" panose="020B0606030504020204" pitchFamily="34" charset="0"/>
              </a:rPr>
              <a:t> </a:t>
            </a:r>
            <a:r>
              <a:rPr lang="en-US" altLang="en-US" sz="2400" dirty="0" err="1">
                <a:solidFill>
                  <a:prstClr val="black"/>
                </a:solidFill>
                <a:latin typeface="+mn-lt"/>
                <a:cs typeface="Open Sans" panose="020B0606030504020204" pitchFamily="34" charset="0"/>
              </a:rPr>
              <a:t>adipiscing</a:t>
            </a:r>
            <a:r>
              <a:rPr lang="en-US" altLang="en-US" sz="2400" dirty="0">
                <a:solidFill>
                  <a:prstClr val="black"/>
                </a:solidFill>
                <a:latin typeface="+mn-lt"/>
                <a:cs typeface="Open Sans" panose="020B0606030504020204" pitchFamily="34" charset="0"/>
              </a:rPr>
              <a:t> </a:t>
            </a:r>
            <a:r>
              <a:rPr lang="en-US" altLang="en-US" sz="2400" dirty="0" err="1">
                <a:solidFill>
                  <a:prstClr val="black"/>
                </a:solidFill>
                <a:latin typeface="+mn-lt"/>
                <a:cs typeface="Open Sans" panose="020B0606030504020204" pitchFamily="34" charset="0"/>
              </a:rPr>
              <a:t>elit</a:t>
            </a:r>
            <a:r>
              <a:rPr lang="en-US" altLang="en-US" sz="2400" dirty="0">
                <a:solidFill>
                  <a:prstClr val="black"/>
                </a:solidFill>
                <a:latin typeface="+mn-lt"/>
                <a:cs typeface="Open Sans" panose="020B0606030504020204" pitchFamily="34" charset="0"/>
              </a:rPr>
              <a:t>, sed do </a:t>
            </a:r>
            <a:r>
              <a:rPr lang="en-US" altLang="en-US" sz="2400" dirty="0" err="1">
                <a:solidFill>
                  <a:prstClr val="black"/>
                </a:solidFill>
                <a:latin typeface="+mn-lt"/>
                <a:cs typeface="Open Sans" panose="020B0606030504020204" pitchFamily="34" charset="0"/>
              </a:rPr>
              <a:t>eiusmod</a:t>
            </a:r>
            <a:r>
              <a:rPr lang="en-US" altLang="en-US" sz="2400" dirty="0">
                <a:solidFill>
                  <a:prstClr val="black"/>
                </a:solidFill>
                <a:latin typeface="+mn-lt"/>
                <a:cs typeface="Open Sans" panose="020B0606030504020204" pitchFamily="34" charset="0"/>
              </a:rPr>
              <a:t> </a:t>
            </a:r>
            <a:r>
              <a:rPr lang="en-US" altLang="en-US" sz="2400" dirty="0" err="1">
                <a:solidFill>
                  <a:prstClr val="black"/>
                </a:solidFill>
                <a:latin typeface="+mn-lt"/>
                <a:cs typeface="Open Sans" panose="020B0606030504020204" pitchFamily="34" charset="0"/>
              </a:rPr>
              <a:t>tempor</a:t>
            </a:r>
            <a:r>
              <a:rPr lang="en-US" altLang="en-US" sz="2400" dirty="0">
                <a:solidFill>
                  <a:prstClr val="black"/>
                </a:solidFill>
                <a:latin typeface="+mn-lt"/>
                <a:cs typeface="Open Sans" panose="020B0606030504020204" pitchFamily="34" charset="0"/>
              </a:rPr>
              <a:t> </a:t>
            </a:r>
            <a:r>
              <a:rPr lang="en-US" altLang="en-US" sz="2400" dirty="0" err="1">
                <a:solidFill>
                  <a:prstClr val="black"/>
                </a:solidFill>
                <a:latin typeface="+mn-lt"/>
                <a:cs typeface="Open Sans" panose="020B0606030504020204" pitchFamily="34" charset="0"/>
              </a:rPr>
              <a:t>incididunt</a:t>
            </a:r>
            <a:r>
              <a:rPr lang="en-US" altLang="en-US" sz="2400" dirty="0">
                <a:solidFill>
                  <a:prstClr val="black"/>
                </a:solidFill>
                <a:latin typeface="+mn-lt"/>
                <a:cs typeface="Open Sans" panose="020B0606030504020204" pitchFamily="34" charset="0"/>
              </a:rPr>
              <a:t>. </a:t>
            </a:r>
          </a:p>
        </p:txBody>
      </p:sp>
      <p:sp>
        <p:nvSpPr>
          <p:cNvPr id="17422" name="TextBox 47"/>
          <p:cNvSpPr txBox="1">
            <a:spLocks noChangeArrowheads="1"/>
          </p:cNvSpPr>
          <p:nvPr/>
        </p:nvSpPr>
        <p:spPr bwMode="auto">
          <a:xfrm>
            <a:off x="7626351" y="10747376"/>
            <a:ext cx="59372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a:solidFill>
                  <a:prstClr val="black"/>
                </a:solidFill>
                <a:latin typeface="+mn-lt"/>
                <a:cs typeface="Open Sans" panose="020B0606030504020204" pitchFamily="34" charset="0"/>
              </a:rPr>
              <a:t>Lorem ipsum dolor sit amet, consectetur adipiscing elit, sed do eiusmod tempor incididunt. </a:t>
            </a:r>
          </a:p>
        </p:txBody>
      </p:sp>
      <p:grpSp>
        <p:nvGrpSpPr>
          <p:cNvPr id="26" name="Group 25">
            <a:extLst>
              <a:ext uri="{FF2B5EF4-FFF2-40B4-BE49-F238E27FC236}">
                <a16:creationId xmlns:a16="http://schemas.microsoft.com/office/drawing/2014/main" id="{EAEE39BA-9456-43D8-8189-A639FE9F0FF4}"/>
              </a:ext>
            </a:extLst>
          </p:cNvPr>
          <p:cNvGrpSpPr/>
          <p:nvPr/>
        </p:nvGrpSpPr>
        <p:grpSpPr>
          <a:xfrm>
            <a:off x="10076833" y="7500794"/>
            <a:ext cx="1278556" cy="1843309"/>
            <a:chOff x="8070381" y="750589"/>
            <a:chExt cx="1775895" cy="2560328"/>
          </a:xfrm>
          <a:solidFill>
            <a:schemeClr val="accent2"/>
          </a:solidFill>
        </p:grpSpPr>
        <p:sp>
          <p:nvSpPr>
            <p:cNvPr id="27" name="Freeform 5">
              <a:extLst>
                <a:ext uri="{FF2B5EF4-FFF2-40B4-BE49-F238E27FC236}">
                  <a16:creationId xmlns:a16="http://schemas.microsoft.com/office/drawing/2014/main" id="{442ACFA1-D829-4B9C-899D-67989D89A1E1}"/>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sp>
          <p:nvSpPr>
            <p:cNvPr id="28" name="Freeform 9">
              <a:extLst>
                <a:ext uri="{FF2B5EF4-FFF2-40B4-BE49-F238E27FC236}">
                  <a16:creationId xmlns:a16="http://schemas.microsoft.com/office/drawing/2014/main" id="{63D0FACE-D47C-4D6A-86AD-14C8C95F0726}"/>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grpSp>
      <p:sp>
        <p:nvSpPr>
          <p:cNvPr id="29" name="Freeform 20">
            <a:extLst>
              <a:ext uri="{FF2B5EF4-FFF2-40B4-BE49-F238E27FC236}">
                <a16:creationId xmlns:a16="http://schemas.microsoft.com/office/drawing/2014/main" id="{59592895-056C-4B2D-898E-68B448B33C8A}"/>
              </a:ext>
            </a:extLst>
          </p:cNvPr>
          <p:cNvSpPr>
            <a:spLocks noEditPoints="1"/>
          </p:cNvSpPr>
          <p:nvPr/>
        </p:nvSpPr>
        <p:spPr bwMode="auto">
          <a:xfrm>
            <a:off x="9921620" y="2344490"/>
            <a:ext cx="1114498" cy="1255220"/>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defTabSz="713232" eaLnBrk="1" fontAlgn="auto" latinLnBrk="0" hangingPunct="1">
              <a:lnSpc>
                <a:spcPct val="100000"/>
              </a:lnSpc>
              <a:spcBef>
                <a:spcPts val="0"/>
              </a:spcBef>
              <a:spcAft>
                <a:spcPts val="0"/>
              </a:spcAft>
              <a:buClrTx/>
              <a:buSzTx/>
              <a:buFontTx/>
              <a:buNone/>
              <a:tabLst/>
              <a:defRPr/>
            </a:pPr>
            <a:endParaRPr kumimoji="0" lang="en-US" sz="1404" b="0" i="0" u="none" strike="noStrike" kern="0" cap="none" spc="0" normalizeH="0" baseline="0" noProof="0">
              <a:ln>
                <a:noFill/>
              </a:ln>
              <a:solidFill>
                <a:srgbClr val="FAFAFA"/>
              </a:solidFill>
              <a:effectLst/>
              <a:uLnTx/>
              <a:uFillTx/>
              <a:latin typeface="Calibri" panose="020F0502020204030204"/>
            </a:endParaRPr>
          </a:p>
        </p:txBody>
      </p:sp>
      <p:grpSp>
        <p:nvGrpSpPr>
          <p:cNvPr id="30" name="Group 29">
            <a:extLst>
              <a:ext uri="{FF2B5EF4-FFF2-40B4-BE49-F238E27FC236}">
                <a16:creationId xmlns:a16="http://schemas.microsoft.com/office/drawing/2014/main" id="{97A18F81-5A3A-42DB-8212-F37526BF33E2}"/>
              </a:ext>
            </a:extLst>
          </p:cNvPr>
          <p:cNvGrpSpPr/>
          <p:nvPr/>
        </p:nvGrpSpPr>
        <p:grpSpPr>
          <a:xfrm>
            <a:off x="3474849" y="7714968"/>
            <a:ext cx="1539947" cy="1368848"/>
            <a:chOff x="2706845" y="4671624"/>
            <a:chExt cx="603818" cy="536730"/>
          </a:xfrm>
          <a:solidFill>
            <a:schemeClr val="accent2"/>
          </a:solidFill>
        </p:grpSpPr>
        <p:sp>
          <p:nvSpPr>
            <p:cNvPr id="31" name="Freeform 142">
              <a:extLst>
                <a:ext uri="{FF2B5EF4-FFF2-40B4-BE49-F238E27FC236}">
                  <a16:creationId xmlns:a16="http://schemas.microsoft.com/office/drawing/2014/main" id="{8EEA8A03-A5B7-40F6-90BB-DFEA5B110E8A}"/>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2" name="Freeform 143">
              <a:extLst>
                <a:ext uri="{FF2B5EF4-FFF2-40B4-BE49-F238E27FC236}">
                  <a16:creationId xmlns:a16="http://schemas.microsoft.com/office/drawing/2014/main" id="{434D6262-B2A8-4C45-899C-CB201622658E}"/>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3" name="Freeform 144">
              <a:extLst>
                <a:ext uri="{FF2B5EF4-FFF2-40B4-BE49-F238E27FC236}">
                  <a16:creationId xmlns:a16="http://schemas.microsoft.com/office/drawing/2014/main" id="{AE9F3D13-8857-42A6-A6B4-04337B464B2E}"/>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4" name="Freeform 145">
              <a:extLst>
                <a:ext uri="{FF2B5EF4-FFF2-40B4-BE49-F238E27FC236}">
                  <a16:creationId xmlns:a16="http://schemas.microsoft.com/office/drawing/2014/main" id="{8E7E026A-F776-40AC-B738-1BC742058078}"/>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5" name="Freeform 146">
              <a:extLst>
                <a:ext uri="{FF2B5EF4-FFF2-40B4-BE49-F238E27FC236}">
                  <a16:creationId xmlns:a16="http://schemas.microsoft.com/office/drawing/2014/main" id="{3FB736C1-04DB-478B-AB57-F5554CA8AA5F}"/>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sp>
        <p:nvSpPr>
          <p:cNvPr id="36" name="Freeform 69">
            <a:extLst>
              <a:ext uri="{FF2B5EF4-FFF2-40B4-BE49-F238E27FC236}">
                <a16:creationId xmlns:a16="http://schemas.microsoft.com/office/drawing/2014/main" id="{E743C5ED-5A0B-48A8-B89C-CD3F160F2380}"/>
              </a:ext>
            </a:extLst>
          </p:cNvPr>
          <p:cNvSpPr>
            <a:spLocks noEditPoints="1"/>
          </p:cNvSpPr>
          <p:nvPr/>
        </p:nvSpPr>
        <p:spPr bwMode="auto">
          <a:xfrm>
            <a:off x="3840395" y="2388152"/>
            <a:ext cx="931377" cy="1266351"/>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nodeType="withEffect">
                                  <p:stCondLst>
                                    <p:cond delay="1700"/>
                                  </p:stCondLst>
                                  <p:childTnLst>
                                    <p:set>
                                      <p:cBhvr>
                                        <p:cTn id="6" dur="1" fill="hold">
                                          <p:stCondLst>
                                            <p:cond delay="0"/>
                                          </p:stCondLst>
                                        </p:cTn>
                                        <p:tgtEl>
                                          <p:spTgt spid="26"/>
                                        </p:tgtEl>
                                        <p:attrNameLst>
                                          <p:attrName>style.visibility</p:attrName>
                                        </p:attrNameLst>
                                      </p:cBhvr>
                                      <p:to>
                                        <p:strVal val="visible"/>
                                      </p:to>
                                    </p:set>
                                    <p:anim calcmode="lin" valueType="num">
                                      <p:cBhvr>
                                        <p:cTn id="7" dur="750" fill="hold"/>
                                        <p:tgtEl>
                                          <p:spTgt spid="26"/>
                                        </p:tgtEl>
                                        <p:attrNameLst>
                                          <p:attrName>ppt_w</p:attrName>
                                        </p:attrNameLst>
                                      </p:cBhvr>
                                      <p:tavLst>
                                        <p:tav tm="0">
                                          <p:val>
                                            <p:strVal val="2/3*#ppt_w"/>
                                          </p:val>
                                        </p:tav>
                                        <p:tav tm="100000">
                                          <p:val>
                                            <p:strVal val="#ppt_w"/>
                                          </p:val>
                                        </p:tav>
                                      </p:tavLst>
                                    </p:anim>
                                    <p:anim calcmode="lin" valueType="num">
                                      <p:cBhvr>
                                        <p:cTn id="8" dur="750" fill="hold"/>
                                        <p:tgtEl>
                                          <p:spTgt spid="26"/>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Picture Placeholder 1"/>
          <p:cNvSpPr>
            <a:spLocks noGrp="1"/>
          </p:cNvSpPr>
          <p:nvPr>
            <p:ph type="pic" sz="quarter" idx="11"/>
          </p:nvPr>
        </p:nvSpPr>
        <p:spPr bwMode="auto">
          <a:xfrm>
            <a:off x="1" y="1"/>
            <a:ext cx="24364950" cy="13696950"/>
          </a:xfrm>
          <a:custGeom>
            <a:avLst/>
            <a:gdLst>
              <a:gd name="T0" fmla="*/ 0 w 6091237"/>
              <a:gd name="T1" fmla="*/ 0 h 3424238"/>
              <a:gd name="T2" fmla="*/ 12182474 w 6091237"/>
              <a:gd name="T3" fmla="*/ 0 h 3424238"/>
              <a:gd name="T4" fmla="*/ 1218247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18435" name="AutoShape 3"/>
          <p:cNvSpPr>
            <a:spLocks noChangeAspect="1" noChangeArrowheads="1" noTextEdit="1"/>
          </p:cNvSpPr>
          <p:nvPr/>
        </p:nvSpPr>
        <p:spPr bwMode="auto">
          <a:xfrm>
            <a:off x="3177" y="3177"/>
            <a:ext cx="24361774" cy="13731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18436" name="Rectangle 7"/>
          <p:cNvSpPr>
            <a:spLocks noChangeArrowheads="1"/>
          </p:cNvSpPr>
          <p:nvPr/>
        </p:nvSpPr>
        <p:spPr bwMode="auto">
          <a:xfrm>
            <a:off x="1708151" y="7645400"/>
            <a:ext cx="394499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600">
                <a:solidFill>
                  <a:prstClr val="black"/>
                </a:solidFill>
                <a:latin typeface="+mn-lt"/>
              </a:rPr>
              <a:t>AWESOME TITLE</a:t>
            </a:r>
          </a:p>
        </p:txBody>
      </p:sp>
      <p:sp>
        <p:nvSpPr>
          <p:cNvPr id="18437" name="Rectangle 9"/>
          <p:cNvSpPr>
            <a:spLocks noChangeArrowheads="1"/>
          </p:cNvSpPr>
          <p:nvPr/>
        </p:nvSpPr>
        <p:spPr bwMode="auto">
          <a:xfrm>
            <a:off x="7372351" y="7645400"/>
            <a:ext cx="394499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600">
                <a:solidFill>
                  <a:prstClr val="black"/>
                </a:solidFill>
                <a:latin typeface="+mn-lt"/>
              </a:rPr>
              <a:t>AWESOME TITLE</a:t>
            </a:r>
          </a:p>
        </p:txBody>
      </p:sp>
      <p:sp>
        <p:nvSpPr>
          <p:cNvPr id="18438" name="Rectangle 11"/>
          <p:cNvSpPr>
            <a:spLocks noChangeArrowheads="1"/>
          </p:cNvSpPr>
          <p:nvPr/>
        </p:nvSpPr>
        <p:spPr bwMode="auto">
          <a:xfrm>
            <a:off x="7410451" y="10461626"/>
            <a:ext cx="394499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600">
                <a:solidFill>
                  <a:prstClr val="black"/>
                </a:solidFill>
                <a:latin typeface="+mn-lt"/>
              </a:rPr>
              <a:t>AWESOME TITLE</a:t>
            </a:r>
          </a:p>
        </p:txBody>
      </p:sp>
      <p:sp>
        <p:nvSpPr>
          <p:cNvPr id="18439" name="Rectangle 13"/>
          <p:cNvSpPr>
            <a:spLocks noChangeArrowheads="1"/>
          </p:cNvSpPr>
          <p:nvPr/>
        </p:nvSpPr>
        <p:spPr bwMode="auto">
          <a:xfrm>
            <a:off x="1676401" y="10461626"/>
            <a:ext cx="394499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600">
                <a:solidFill>
                  <a:prstClr val="black"/>
                </a:solidFill>
                <a:latin typeface="+mn-lt"/>
              </a:rPr>
              <a:t>AWESOME TITLE</a:t>
            </a:r>
          </a:p>
        </p:txBody>
      </p:sp>
      <p:sp>
        <p:nvSpPr>
          <p:cNvPr id="18440" name="Rectangle 15"/>
          <p:cNvSpPr>
            <a:spLocks noChangeArrowheads="1"/>
          </p:cNvSpPr>
          <p:nvPr/>
        </p:nvSpPr>
        <p:spPr bwMode="auto">
          <a:xfrm>
            <a:off x="1708151" y="4838700"/>
            <a:ext cx="394499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600" dirty="0">
                <a:solidFill>
                  <a:prstClr val="black"/>
                </a:solidFill>
                <a:latin typeface="+mn-lt"/>
              </a:rPr>
              <a:t>AWESOME TITLE</a:t>
            </a:r>
          </a:p>
        </p:txBody>
      </p:sp>
      <p:sp>
        <p:nvSpPr>
          <p:cNvPr id="18441" name="Rectangle 17"/>
          <p:cNvSpPr>
            <a:spLocks noChangeArrowheads="1"/>
          </p:cNvSpPr>
          <p:nvPr/>
        </p:nvSpPr>
        <p:spPr bwMode="auto">
          <a:xfrm>
            <a:off x="7372351" y="4838700"/>
            <a:ext cx="394499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600">
                <a:solidFill>
                  <a:prstClr val="black"/>
                </a:solidFill>
                <a:latin typeface="+mn-lt"/>
              </a:rPr>
              <a:t>AWESOME TITLE</a:t>
            </a:r>
          </a:p>
        </p:txBody>
      </p:sp>
      <p:sp>
        <p:nvSpPr>
          <p:cNvPr id="18442" name="Rectangle 19"/>
          <p:cNvSpPr>
            <a:spLocks noChangeArrowheads="1"/>
          </p:cNvSpPr>
          <p:nvPr/>
        </p:nvSpPr>
        <p:spPr bwMode="auto">
          <a:xfrm>
            <a:off x="13185777" y="7645400"/>
            <a:ext cx="394499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600">
                <a:solidFill>
                  <a:prstClr val="black"/>
                </a:solidFill>
                <a:latin typeface="+mn-lt"/>
              </a:rPr>
              <a:t>AWESOME TITLE</a:t>
            </a:r>
          </a:p>
        </p:txBody>
      </p:sp>
      <p:sp>
        <p:nvSpPr>
          <p:cNvPr id="18443" name="Rectangle 21"/>
          <p:cNvSpPr>
            <a:spLocks noChangeArrowheads="1"/>
          </p:cNvSpPr>
          <p:nvPr/>
        </p:nvSpPr>
        <p:spPr bwMode="auto">
          <a:xfrm>
            <a:off x="18849977" y="7645400"/>
            <a:ext cx="394499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600">
                <a:solidFill>
                  <a:prstClr val="black"/>
                </a:solidFill>
                <a:latin typeface="+mn-lt"/>
              </a:rPr>
              <a:t>AWESOME TITLE</a:t>
            </a:r>
          </a:p>
        </p:txBody>
      </p:sp>
      <p:sp>
        <p:nvSpPr>
          <p:cNvPr id="18444" name="Rectangle 23"/>
          <p:cNvSpPr>
            <a:spLocks noChangeArrowheads="1"/>
          </p:cNvSpPr>
          <p:nvPr/>
        </p:nvSpPr>
        <p:spPr bwMode="auto">
          <a:xfrm>
            <a:off x="18881727" y="10461626"/>
            <a:ext cx="394499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600">
                <a:solidFill>
                  <a:prstClr val="black"/>
                </a:solidFill>
                <a:latin typeface="+mn-lt"/>
              </a:rPr>
              <a:t>AWESOME TITLE</a:t>
            </a:r>
          </a:p>
        </p:txBody>
      </p:sp>
      <p:sp>
        <p:nvSpPr>
          <p:cNvPr id="18445" name="Rectangle 25"/>
          <p:cNvSpPr>
            <a:spLocks noChangeArrowheads="1"/>
          </p:cNvSpPr>
          <p:nvPr/>
        </p:nvSpPr>
        <p:spPr bwMode="auto">
          <a:xfrm>
            <a:off x="13144501" y="10461626"/>
            <a:ext cx="394499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600">
                <a:solidFill>
                  <a:prstClr val="black"/>
                </a:solidFill>
                <a:latin typeface="+mn-lt"/>
              </a:rPr>
              <a:t>AWESOME TITLE</a:t>
            </a:r>
          </a:p>
        </p:txBody>
      </p:sp>
      <p:sp>
        <p:nvSpPr>
          <p:cNvPr id="18446" name="Rectangle 27"/>
          <p:cNvSpPr>
            <a:spLocks noChangeArrowheads="1"/>
          </p:cNvSpPr>
          <p:nvPr/>
        </p:nvSpPr>
        <p:spPr bwMode="auto">
          <a:xfrm>
            <a:off x="13185777" y="4838700"/>
            <a:ext cx="394499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600">
                <a:solidFill>
                  <a:prstClr val="black"/>
                </a:solidFill>
                <a:latin typeface="+mn-lt"/>
              </a:rPr>
              <a:t>AWESOME TITLE</a:t>
            </a:r>
          </a:p>
        </p:txBody>
      </p:sp>
      <p:sp>
        <p:nvSpPr>
          <p:cNvPr id="18447" name="Rectangle 29"/>
          <p:cNvSpPr>
            <a:spLocks noChangeArrowheads="1"/>
          </p:cNvSpPr>
          <p:nvPr/>
        </p:nvSpPr>
        <p:spPr bwMode="auto">
          <a:xfrm>
            <a:off x="18849977" y="4838700"/>
            <a:ext cx="394499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600">
                <a:solidFill>
                  <a:prstClr val="black"/>
                </a:solidFill>
                <a:latin typeface="+mn-lt"/>
              </a:rPr>
              <a:t>AWESOME TITLE</a:t>
            </a:r>
          </a:p>
        </p:txBody>
      </p:sp>
      <p:sp>
        <p:nvSpPr>
          <p:cNvPr id="18448" name="Rectangle 30"/>
          <p:cNvSpPr>
            <a:spLocks noChangeArrowheads="1"/>
          </p:cNvSpPr>
          <p:nvPr/>
        </p:nvSpPr>
        <p:spPr bwMode="auto">
          <a:xfrm>
            <a:off x="5711826" y="1368427"/>
            <a:ext cx="1427738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6600" dirty="0">
                <a:solidFill>
                  <a:prstClr val="black"/>
                </a:solidFill>
                <a:latin typeface="Montserrat" panose="02000505000000020004" pitchFamily="2" charset="0"/>
              </a:rPr>
              <a:t>OUR PROJECTS</a:t>
            </a:r>
            <a:endParaRPr lang="en-US" altLang="en-US" sz="1600" dirty="0">
              <a:solidFill>
                <a:prstClr val="black"/>
              </a:solidFill>
            </a:endParaRPr>
          </a:p>
        </p:txBody>
      </p:sp>
      <p:sp>
        <p:nvSpPr>
          <p:cNvPr id="18449" name="TextBox 47"/>
          <p:cNvSpPr txBox="1">
            <a:spLocks noChangeArrowheads="1"/>
          </p:cNvSpPr>
          <p:nvPr/>
        </p:nvSpPr>
        <p:spPr bwMode="auto">
          <a:xfrm>
            <a:off x="1571626" y="5534027"/>
            <a:ext cx="414020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200" dirty="0">
                <a:solidFill>
                  <a:prstClr val="black"/>
                </a:solidFill>
                <a:latin typeface="+mn-lt"/>
                <a:cs typeface="Open Sans" panose="020B0606030504020204" pitchFamily="34" charset="0"/>
              </a:rPr>
              <a:t>Lorem ipsum dolor sit </a:t>
            </a:r>
            <a:r>
              <a:rPr lang="en-US" altLang="en-US" sz="2200" dirty="0" err="1">
                <a:solidFill>
                  <a:prstClr val="black"/>
                </a:solidFill>
                <a:latin typeface="+mn-lt"/>
                <a:cs typeface="Open Sans" panose="020B0606030504020204" pitchFamily="34" charset="0"/>
              </a:rPr>
              <a:t>amet</a:t>
            </a:r>
            <a:r>
              <a:rPr lang="en-US" altLang="en-US" sz="2200" dirty="0">
                <a:solidFill>
                  <a:prstClr val="black"/>
                </a:solidFill>
                <a:latin typeface="+mn-lt"/>
                <a:cs typeface="Open Sans" panose="020B0606030504020204" pitchFamily="34" charset="0"/>
              </a:rPr>
              <a:t>, </a:t>
            </a:r>
            <a:r>
              <a:rPr lang="en-US" altLang="en-US" sz="2200" dirty="0" err="1">
                <a:solidFill>
                  <a:prstClr val="black"/>
                </a:solidFill>
                <a:latin typeface="+mn-lt"/>
                <a:cs typeface="Open Sans" panose="020B0606030504020204" pitchFamily="34" charset="0"/>
              </a:rPr>
              <a:t>consectetur</a:t>
            </a:r>
            <a:r>
              <a:rPr lang="en-US" altLang="en-US" sz="2200" dirty="0">
                <a:solidFill>
                  <a:prstClr val="black"/>
                </a:solidFill>
                <a:latin typeface="+mn-lt"/>
                <a:cs typeface="Open Sans" panose="020B0606030504020204" pitchFamily="34" charset="0"/>
              </a:rPr>
              <a:t> </a:t>
            </a:r>
            <a:r>
              <a:rPr lang="en-US" altLang="en-US" sz="2200" dirty="0" err="1">
                <a:solidFill>
                  <a:prstClr val="black"/>
                </a:solidFill>
                <a:latin typeface="+mn-lt"/>
                <a:cs typeface="Open Sans" panose="020B0606030504020204" pitchFamily="34" charset="0"/>
              </a:rPr>
              <a:t>adipiscing</a:t>
            </a:r>
            <a:r>
              <a:rPr lang="en-US" altLang="en-US" sz="2200" dirty="0">
                <a:solidFill>
                  <a:prstClr val="black"/>
                </a:solidFill>
                <a:latin typeface="+mn-lt"/>
                <a:cs typeface="Open Sans" panose="020B0606030504020204" pitchFamily="34" charset="0"/>
              </a:rPr>
              <a:t> </a:t>
            </a:r>
            <a:r>
              <a:rPr lang="en-US" altLang="en-US" sz="2200" dirty="0" err="1">
                <a:solidFill>
                  <a:prstClr val="black"/>
                </a:solidFill>
                <a:latin typeface="+mn-lt"/>
                <a:cs typeface="Open Sans" panose="020B0606030504020204" pitchFamily="34" charset="0"/>
              </a:rPr>
              <a:t>elit</a:t>
            </a:r>
            <a:r>
              <a:rPr lang="en-US" altLang="en-US" sz="2200" dirty="0">
                <a:solidFill>
                  <a:prstClr val="black"/>
                </a:solidFill>
                <a:latin typeface="+mn-lt"/>
                <a:cs typeface="Open Sans" panose="020B0606030504020204" pitchFamily="34" charset="0"/>
              </a:rPr>
              <a:t>, sed do </a:t>
            </a:r>
            <a:r>
              <a:rPr lang="en-US" altLang="en-US" sz="2200" dirty="0" err="1">
                <a:solidFill>
                  <a:prstClr val="black"/>
                </a:solidFill>
                <a:latin typeface="+mn-lt"/>
                <a:cs typeface="Open Sans" panose="020B0606030504020204" pitchFamily="34" charset="0"/>
              </a:rPr>
              <a:t>eiusmod</a:t>
            </a:r>
            <a:r>
              <a:rPr lang="en-US" altLang="en-US" sz="2200" dirty="0">
                <a:solidFill>
                  <a:prstClr val="black"/>
                </a:solidFill>
                <a:latin typeface="+mn-lt"/>
                <a:cs typeface="Open Sans" panose="020B0606030504020204" pitchFamily="34" charset="0"/>
              </a:rPr>
              <a:t> </a:t>
            </a:r>
            <a:r>
              <a:rPr lang="en-US" altLang="en-US" sz="2200" dirty="0" err="1">
                <a:solidFill>
                  <a:prstClr val="black"/>
                </a:solidFill>
                <a:latin typeface="+mn-lt"/>
                <a:cs typeface="Open Sans" panose="020B0606030504020204" pitchFamily="34" charset="0"/>
              </a:rPr>
              <a:t>tempor</a:t>
            </a:r>
            <a:endParaRPr lang="en-US" altLang="en-US" sz="2200" dirty="0">
              <a:solidFill>
                <a:prstClr val="black"/>
              </a:solidFill>
              <a:latin typeface="+mn-lt"/>
              <a:cs typeface="Open Sans" panose="020B0606030504020204" pitchFamily="34" charset="0"/>
            </a:endParaRPr>
          </a:p>
        </p:txBody>
      </p:sp>
      <p:sp>
        <p:nvSpPr>
          <p:cNvPr id="18450" name="TextBox 47"/>
          <p:cNvSpPr txBox="1">
            <a:spLocks noChangeArrowheads="1"/>
          </p:cNvSpPr>
          <p:nvPr/>
        </p:nvSpPr>
        <p:spPr bwMode="auto">
          <a:xfrm>
            <a:off x="7280276" y="5534027"/>
            <a:ext cx="414020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200" dirty="0">
                <a:solidFill>
                  <a:prstClr val="black"/>
                </a:solidFill>
                <a:latin typeface="+mn-lt"/>
                <a:cs typeface="Open Sans" panose="020B0606030504020204" pitchFamily="34" charset="0"/>
              </a:rPr>
              <a:t>Lorem ipsum dolor sit </a:t>
            </a:r>
            <a:r>
              <a:rPr lang="en-US" altLang="en-US" sz="2200" dirty="0" err="1">
                <a:solidFill>
                  <a:prstClr val="black"/>
                </a:solidFill>
                <a:latin typeface="+mn-lt"/>
                <a:cs typeface="Open Sans" panose="020B0606030504020204" pitchFamily="34" charset="0"/>
              </a:rPr>
              <a:t>amet</a:t>
            </a:r>
            <a:r>
              <a:rPr lang="en-US" altLang="en-US" sz="2200" dirty="0">
                <a:solidFill>
                  <a:prstClr val="black"/>
                </a:solidFill>
                <a:latin typeface="+mn-lt"/>
                <a:cs typeface="Open Sans" panose="020B0606030504020204" pitchFamily="34" charset="0"/>
              </a:rPr>
              <a:t>, </a:t>
            </a:r>
            <a:r>
              <a:rPr lang="en-US" altLang="en-US" sz="2200" dirty="0" err="1">
                <a:solidFill>
                  <a:prstClr val="black"/>
                </a:solidFill>
                <a:latin typeface="+mn-lt"/>
                <a:cs typeface="Open Sans" panose="020B0606030504020204" pitchFamily="34" charset="0"/>
              </a:rPr>
              <a:t>consectetur</a:t>
            </a:r>
            <a:r>
              <a:rPr lang="en-US" altLang="en-US" sz="2200" dirty="0">
                <a:solidFill>
                  <a:prstClr val="black"/>
                </a:solidFill>
                <a:latin typeface="+mn-lt"/>
                <a:cs typeface="Open Sans" panose="020B0606030504020204" pitchFamily="34" charset="0"/>
              </a:rPr>
              <a:t> </a:t>
            </a:r>
            <a:r>
              <a:rPr lang="en-US" altLang="en-US" sz="2200" dirty="0" err="1">
                <a:solidFill>
                  <a:prstClr val="black"/>
                </a:solidFill>
                <a:latin typeface="+mn-lt"/>
                <a:cs typeface="Open Sans" panose="020B0606030504020204" pitchFamily="34" charset="0"/>
              </a:rPr>
              <a:t>adipiscing</a:t>
            </a:r>
            <a:r>
              <a:rPr lang="en-US" altLang="en-US" sz="2200" dirty="0">
                <a:solidFill>
                  <a:prstClr val="black"/>
                </a:solidFill>
                <a:latin typeface="+mn-lt"/>
                <a:cs typeface="Open Sans" panose="020B0606030504020204" pitchFamily="34" charset="0"/>
              </a:rPr>
              <a:t> </a:t>
            </a:r>
            <a:r>
              <a:rPr lang="en-US" altLang="en-US" sz="2200" dirty="0" err="1">
                <a:solidFill>
                  <a:prstClr val="black"/>
                </a:solidFill>
                <a:latin typeface="+mn-lt"/>
                <a:cs typeface="Open Sans" panose="020B0606030504020204" pitchFamily="34" charset="0"/>
              </a:rPr>
              <a:t>elit</a:t>
            </a:r>
            <a:r>
              <a:rPr lang="en-US" altLang="en-US" sz="2200" dirty="0">
                <a:solidFill>
                  <a:prstClr val="black"/>
                </a:solidFill>
                <a:latin typeface="+mn-lt"/>
                <a:cs typeface="Open Sans" panose="020B0606030504020204" pitchFamily="34" charset="0"/>
              </a:rPr>
              <a:t>, sed do </a:t>
            </a:r>
            <a:r>
              <a:rPr lang="en-US" altLang="en-US" sz="2200" dirty="0" err="1">
                <a:solidFill>
                  <a:prstClr val="black"/>
                </a:solidFill>
                <a:latin typeface="+mn-lt"/>
                <a:cs typeface="Open Sans" panose="020B0606030504020204" pitchFamily="34" charset="0"/>
              </a:rPr>
              <a:t>eiusmod</a:t>
            </a:r>
            <a:r>
              <a:rPr lang="en-US" altLang="en-US" sz="2200" dirty="0">
                <a:solidFill>
                  <a:prstClr val="black"/>
                </a:solidFill>
                <a:latin typeface="+mn-lt"/>
                <a:cs typeface="Open Sans" panose="020B0606030504020204" pitchFamily="34" charset="0"/>
              </a:rPr>
              <a:t> </a:t>
            </a:r>
            <a:r>
              <a:rPr lang="en-US" altLang="en-US" sz="2200" dirty="0" err="1">
                <a:solidFill>
                  <a:prstClr val="black"/>
                </a:solidFill>
                <a:latin typeface="+mn-lt"/>
                <a:cs typeface="Open Sans" panose="020B0606030504020204" pitchFamily="34" charset="0"/>
              </a:rPr>
              <a:t>tempor</a:t>
            </a:r>
            <a:endParaRPr lang="en-US" altLang="en-US" sz="2200" dirty="0">
              <a:solidFill>
                <a:prstClr val="black"/>
              </a:solidFill>
              <a:latin typeface="+mn-lt"/>
              <a:cs typeface="Open Sans" panose="020B0606030504020204" pitchFamily="34" charset="0"/>
            </a:endParaRPr>
          </a:p>
        </p:txBody>
      </p:sp>
      <p:sp>
        <p:nvSpPr>
          <p:cNvPr id="18451" name="TextBox 47"/>
          <p:cNvSpPr txBox="1">
            <a:spLocks noChangeArrowheads="1"/>
          </p:cNvSpPr>
          <p:nvPr/>
        </p:nvSpPr>
        <p:spPr bwMode="auto">
          <a:xfrm>
            <a:off x="13109576" y="5534027"/>
            <a:ext cx="414020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200">
                <a:solidFill>
                  <a:prstClr val="black"/>
                </a:solidFill>
                <a:latin typeface="+mn-lt"/>
                <a:cs typeface="Open Sans" panose="020B0606030504020204" pitchFamily="34" charset="0"/>
              </a:rPr>
              <a:t>Lorem ipsum dolor sit amet, consectetur adipiscing elit, sed do eiusmod tempor</a:t>
            </a:r>
          </a:p>
        </p:txBody>
      </p:sp>
      <p:sp>
        <p:nvSpPr>
          <p:cNvPr id="18452" name="TextBox 47"/>
          <p:cNvSpPr txBox="1">
            <a:spLocks noChangeArrowheads="1"/>
          </p:cNvSpPr>
          <p:nvPr/>
        </p:nvSpPr>
        <p:spPr bwMode="auto">
          <a:xfrm>
            <a:off x="18818227" y="5534027"/>
            <a:ext cx="4143374"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200">
                <a:solidFill>
                  <a:prstClr val="black"/>
                </a:solidFill>
                <a:latin typeface="+mn-lt"/>
                <a:cs typeface="Open Sans" panose="020B0606030504020204" pitchFamily="34" charset="0"/>
              </a:rPr>
              <a:t>Lorem ipsum dolor sit amet, consectetur adipiscing elit, sed do eiusmod tempor</a:t>
            </a:r>
          </a:p>
        </p:txBody>
      </p:sp>
      <p:sp>
        <p:nvSpPr>
          <p:cNvPr id="18453" name="TextBox 47"/>
          <p:cNvSpPr txBox="1">
            <a:spLocks noChangeArrowheads="1"/>
          </p:cNvSpPr>
          <p:nvPr/>
        </p:nvSpPr>
        <p:spPr bwMode="auto">
          <a:xfrm>
            <a:off x="1571626" y="8394701"/>
            <a:ext cx="414020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200">
                <a:solidFill>
                  <a:prstClr val="black"/>
                </a:solidFill>
                <a:latin typeface="+mn-lt"/>
                <a:cs typeface="Open Sans" panose="020B0606030504020204" pitchFamily="34" charset="0"/>
              </a:rPr>
              <a:t>Lorem ipsum dolor sit amet, consectetur adipiscing elit, sed do eiusmod tempor</a:t>
            </a:r>
          </a:p>
        </p:txBody>
      </p:sp>
      <p:sp>
        <p:nvSpPr>
          <p:cNvPr id="18454" name="TextBox 47"/>
          <p:cNvSpPr txBox="1">
            <a:spLocks noChangeArrowheads="1"/>
          </p:cNvSpPr>
          <p:nvPr/>
        </p:nvSpPr>
        <p:spPr bwMode="auto">
          <a:xfrm>
            <a:off x="7280276" y="8394701"/>
            <a:ext cx="414020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200">
                <a:solidFill>
                  <a:prstClr val="black"/>
                </a:solidFill>
                <a:latin typeface="+mn-lt"/>
                <a:cs typeface="Open Sans" panose="020B0606030504020204" pitchFamily="34" charset="0"/>
              </a:rPr>
              <a:t>Lorem ipsum dolor sit amet, consectetur adipiscing elit, sed do eiusmod tempor</a:t>
            </a:r>
          </a:p>
        </p:txBody>
      </p:sp>
      <p:sp>
        <p:nvSpPr>
          <p:cNvPr id="18455" name="TextBox 47"/>
          <p:cNvSpPr txBox="1">
            <a:spLocks noChangeArrowheads="1"/>
          </p:cNvSpPr>
          <p:nvPr/>
        </p:nvSpPr>
        <p:spPr bwMode="auto">
          <a:xfrm>
            <a:off x="13109576" y="8394701"/>
            <a:ext cx="414020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200">
                <a:solidFill>
                  <a:prstClr val="black"/>
                </a:solidFill>
                <a:latin typeface="+mn-lt"/>
                <a:cs typeface="Open Sans" panose="020B0606030504020204" pitchFamily="34" charset="0"/>
              </a:rPr>
              <a:t>Lorem ipsum dolor sit amet, consectetur adipiscing elit, sed do eiusmod tempor</a:t>
            </a:r>
          </a:p>
        </p:txBody>
      </p:sp>
      <p:sp>
        <p:nvSpPr>
          <p:cNvPr id="18456" name="TextBox 47"/>
          <p:cNvSpPr txBox="1">
            <a:spLocks noChangeArrowheads="1"/>
          </p:cNvSpPr>
          <p:nvPr/>
        </p:nvSpPr>
        <p:spPr bwMode="auto">
          <a:xfrm>
            <a:off x="18818227" y="8394701"/>
            <a:ext cx="4143374"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200">
                <a:solidFill>
                  <a:prstClr val="black"/>
                </a:solidFill>
                <a:latin typeface="+mn-lt"/>
                <a:cs typeface="Open Sans" panose="020B0606030504020204" pitchFamily="34" charset="0"/>
              </a:rPr>
              <a:t>Lorem ipsum dolor sit amet, consectetur adipiscing elit, sed do eiusmod tempor</a:t>
            </a:r>
          </a:p>
        </p:txBody>
      </p:sp>
      <p:sp>
        <p:nvSpPr>
          <p:cNvPr id="18457" name="TextBox 47"/>
          <p:cNvSpPr txBox="1">
            <a:spLocks noChangeArrowheads="1"/>
          </p:cNvSpPr>
          <p:nvPr/>
        </p:nvSpPr>
        <p:spPr bwMode="auto">
          <a:xfrm>
            <a:off x="1571626" y="11166477"/>
            <a:ext cx="414020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200">
                <a:solidFill>
                  <a:prstClr val="black"/>
                </a:solidFill>
                <a:latin typeface="+mn-lt"/>
                <a:cs typeface="Open Sans" panose="020B0606030504020204" pitchFamily="34" charset="0"/>
              </a:rPr>
              <a:t>Lorem ipsum dolor sit amet, consectetur adipiscing elit, sed do eiusmod tempor</a:t>
            </a:r>
          </a:p>
        </p:txBody>
      </p:sp>
      <p:sp>
        <p:nvSpPr>
          <p:cNvPr id="18458" name="TextBox 47"/>
          <p:cNvSpPr txBox="1">
            <a:spLocks noChangeArrowheads="1"/>
          </p:cNvSpPr>
          <p:nvPr/>
        </p:nvSpPr>
        <p:spPr bwMode="auto">
          <a:xfrm>
            <a:off x="7280276" y="11166477"/>
            <a:ext cx="414020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200">
                <a:solidFill>
                  <a:prstClr val="black"/>
                </a:solidFill>
                <a:latin typeface="+mn-lt"/>
                <a:cs typeface="Open Sans" panose="020B0606030504020204" pitchFamily="34" charset="0"/>
              </a:rPr>
              <a:t>Lorem ipsum dolor sit amet, consectetur adipiscing elit, sed do eiusmod tempor</a:t>
            </a:r>
          </a:p>
        </p:txBody>
      </p:sp>
      <p:sp>
        <p:nvSpPr>
          <p:cNvPr id="18459" name="TextBox 47"/>
          <p:cNvSpPr txBox="1">
            <a:spLocks noChangeArrowheads="1"/>
          </p:cNvSpPr>
          <p:nvPr/>
        </p:nvSpPr>
        <p:spPr bwMode="auto">
          <a:xfrm>
            <a:off x="13109576" y="11166477"/>
            <a:ext cx="414020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200">
                <a:solidFill>
                  <a:prstClr val="black"/>
                </a:solidFill>
                <a:latin typeface="+mn-lt"/>
                <a:cs typeface="Open Sans" panose="020B0606030504020204" pitchFamily="34" charset="0"/>
              </a:rPr>
              <a:t>Lorem ipsum dolor sit amet, consectetur adipiscing elit, sed do eiusmod tempor</a:t>
            </a:r>
          </a:p>
        </p:txBody>
      </p:sp>
      <p:sp>
        <p:nvSpPr>
          <p:cNvPr id="18460" name="TextBox 47"/>
          <p:cNvSpPr txBox="1">
            <a:spLocks noChangeArrowheads="1"/>
          </p:cNvSpPr>
          <p:nvPr/>
        </p:nvSpPr>
        <p:spPr bwMode="auto">
          <a:xfrm>
            <a:off x="18818227" y="11166477"/>
            <a:ext cx="4143374"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200">
                <a:solidFill>
                  <a:prstClr val="black"/>
                </a:solidFill>
                <a:latin typeface="+mn-lt"/>
                <a:cs typeface="Open Sans" panose="020B0606030504020204" pitchFamily="34" charset="0"/>
              </a:rPr>
              <a:t>Lorem ipsum dolor sit amet, consectetur adipiscing elit, sed do eiusmod tempor</a:t>
            </a:r>
          </a:p>
        </p:txBody>
      </p:sp>
    </p:spTree>
    <p:custDataLst>
      <p:tags r:id="rId1"/>
    </p:custData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Picture Placeholder 1"/>
          <p:cNvSpPr>
            <a:spLocks noGrp="1"/>
          </p:cNvSpPr>
          <p:nvPr>
            <p:ph type="pic" sz="quarter" idx="11"/>
          </p:nvPr>
        </p:nvSpPr>
        <p:spPr bwMode="auto">
          <a:xfrm>
            <a:off x="6351" y="1"/>
            <a:ext cx="9417050" cy="1369695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22531" name="Rectangle 7"/>
          <p:cNvSpPr>
            <a:spLocks noChangeArrowheads="1"/>
          </p:cNvSpPr>
          <p:nvPr/>
        </p:nvSpPr>
        <p:spPr bwMode="auto">
          <a:xfrm>
            <a:off x="11772900" y="7448551"/>
            <a:ext cx="416139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800">
                <a:latin typeface="+mn-lt"/>
              </a:rPr>
              <a:t>AWESOME TITLE</a:t>
            </a:r>
            <a:endParaRPr lang="en-US" altLang="en-US" sz="3600">
              <a:latin typeface="+mn-lt"/>
            </a:endParaRPr>
          </a:p>
        </p:txBody>
      </p:sp>
      <p:sp>
        <p:nvSpPr>
          <p:cNvPr id="22532" name="Rectangle 9"/>
          <p:cNvSpPr>
            <a:spLocks noChangeArrowheads="1"/>
          </p:cNvSpPr>
          <p:nvPr/>
        </p:nvSpPr>
        <p:spPr bwMode="auto">
          <a:xfrm>
            <a:off x="17919700" y="7448551"/>
            <a:ext cx="416139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800">
                <a:latin typeface="+mn-lt"/>
              </a:rPr>
              <a:t>AWESOME TITLE</a:t>
            </a:r>
            <a:endParaRPr lang="en-US" altLang="en-US" sz="3600">
              <a:latin typeface="+mn-lt"/>
            </a:endParaRPr>
          </a:p>
        </p:txBody>
      </p:sp>
      <p:sp>
        <p:nvSpPr>
          <p:cNvPr id="22533" name="Rectangle 11"/>
          <p:cNvSpPr>
            <a:spLocks noChangeArrowheads="1"/>
          </p:cNvSpPr>
          <p:nvPr/>
        </p:nvSpPr>
        <p:spPr bwMode="auto">
          <a:xfrm>
            <a:off x="17960976" y="10499727"/>
            <a:ext cx="416139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800">
                <a:latin typeface="+mn-lt"/>
              </a:rPr>
              <a:t>AWESOME TITLE</a:t>
            </a:r>
            <a:endParaRPr lang="en-US" altLang="en-US" sz="3600">
              <a:latin typeface="+mn-lt"/>
            </a:endParaRPr>
          </a:p>
        </p:txBody>
      </p:sp>
      <p:sp>
        <p:nvSpPr>
          <p:cNvPr id="22534" name="Rectangle 13"/>
          <p:cNvSpPr>
            <a:spLocks noChangeArrowheads="1"/>
          </p:cNvSpPr>
          <p:nvPr/>
        </p:nvSpPr>
        <p:spPr bwMode="auto">
          <a:xfrm>
            <a:off x="11737976" y="10499727"/>
            <a:ext cx="416139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800">
                <a:latin typeface="+mn-lt"/>
              </a:rPr>
              <a:t>AWESOME TITLE</a:t>
            </a:r>
            <a:endParaRPr lang="en-US" altLang="en-US" sz="3600">
              <a:latin typeface="+mn-lt"/>
            </a:endParaRPr>
          </a:p>
        </p:txBody>
      </p:sp>
      <p:sp>
        <p:nvSpPr>
          <p:cNvPr id="22535" name="Rectangle 15"/>
          <p:cNvSpPr>
            <a:spLocks noChangeArrowheads="1"/>
          </p:cNvSpPr>
          <p:nvPr/>
        </p:nvSpPr>
        <p:spPr bwMode="auto">
          <a:xfrm>
            <a:off x="11772900" y="4403727"/>
            <a:ext cx="416139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800" dirty="0">
                <a:latin typeface="+mn-lt"/>
              </a:rPr>
              <a:t>AWESOME TITLE</a:t>
            </a:r>
            <a:endParaRPr lang="en-US" altLang="en-US" sz="3600" dirty="0">
              <a:latin typeface="+mn-lt"/>
            </a:endParaRPr>
          </a:p>
        </p:txBody>
      </p:sp>
      <p:sp>
        <p:nvSpPr>
          <p:cNvPr id="22536" name="Rectangle 17"/>
          <p:cNvSpPr>
            <a:spLocks noChangeArrowheads="1"/>
          </p:cNvSpPr>
          <p:nvPr/>
        </p:nvSpPr>
        <p:spPr bwMode="auto">
          <a:xfrm>
            <a:off x="17919700" y="4403727"/>
            <a:ext cx="416139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3800">
                <a:latin typeface="+mn-lt"/>
              </a:rPr>
              <a:t>AWESOME TITLE</a:t>
            </a:r>
            <a:endParaRPr lang="en-US" altLang="en-US" sz="3600">
              <a:latin typeface="+mn-lt"/>
            </a:endParaRPr>
          </a:p>
        </p:txBody>
      </p:sp>
      <p:sp>
        <p:nvSpPr>
          <p:cNvPr id="22537" name="Rectangle 18"/>
          <p:cNvSpPr>
            <a:spLocks noChangeArrowheads="1"/>
          </p:cNvSpPr>
          <p:nvPr/>
        </p:nvSpPr>
        <p:spPr bwMode="auto">
          <a:xfrm>
            <a:off x="11772900" y="1677812"/>
            <a:ext cx="11001373" cy="1231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8000" b="1" dirty="0">
                <a:solidFill>
                  <a:srgbClr val="000000"/>
                </a:solidFill>
                <a:latin typeface="Montserrat" panose="02000505000000020004" pitchFamily="2" charset="0"/>
              </a:rPr>
              <a:t>Lorem Ipsum</a:t>
            </a:r>
          </a:p>
        </p:txBody>
      </p:sp>
      <p:sp>
        <p:nvSpPr>
          <p:cNvPr id="22538" name="TextBox 47"/>
          <p:cNvSpPr txBox="1">
            <a:spLocks noChangeArrowheads="1"/>
          </p:cNvSpPr>
          <p:nvPr/>
        </p:nvSpPr>
        <p:spPr bwMode="auto">
          <a:xfrm>
            <a:off x="10912477" y="5095876"/>
            <a:ext cx="5937250"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dirty="0">
                <a:latin typeface="+mn-lt"/>
                <a:cs typeface="Open Sans" panose="020B0606030504020204" pitchFamily="34" charset="0"/>
              </a:rPr>
              <a:t>Lorem ipsum dolor sit </a:t>
            </a:r>
            <a:r>
              <a:rPr lang="en-US" altLang="en-US" sz="2600" dirty="0" err="1">
                <a:latin typeface="+mn-lt"/>
                <a:cs typeface="Open Sans" panose="020B0606030504020204" pitchFamily="34" charset="0"/>
              </a:rPr>
              <a:t>amet</a:t>
            </a:r>
            <a:r>
              <a:rPr lang="en-US" altLang="en-US" sz="2600" dirty="0">
                <a:latin typeface="+mn-lt"/>
                <a:cs typeface="Open Sans" panose="020B0606030504020204" pitchFamily="34" charset="0"/>
              </a:rPr>
              <a:t>, </a:t>
            </a:r>
            <a:r>
              <a:rPr lang="en-US" altLang="en-US" sz="2600" dirty="0" err="1">
                <a:latin typeface="+mn-lt"/>
                <a:cs typeface="Open Sans" panose="020B0606030504020204" pitchFamily="34" charset="0"/>
              </a:rPr>
              <a:t>consectetur</a:t>
            </a:r>
            <a:r>
              <a:rPr lang="en-US" altLang="en-US" sz="2600" dirty="0">
                <a:latin typeface="+mn-lt"/>
                <a:cs typeface="Open Sans" panose="020B0606030504020204" pitchFamily="34" charset="0"/>
              </a:rPr>
              <a:t> </a:t>
            </a:r>
            <a:r>
              <a:rPr lang="en-US" altLang="en-US" sz="2600" dirty="0" err="1">
                <a:latin typeface="+mn-lt"/>
                <a:cs typeface="Open Sans" panose="020B0606030504020204" pitchFamily="34" charset="0"/>
              </a:rPr>
              <a:t>adipiscing</a:t>
            </a:r>
            <a:r>
              <a:rPr lang="en-US" altLang="en-US" sz="2600" dirty="0">
                <a:latin typeface="+mn-lt"/>
                <a:cs typeface="Open Sans" panose="020B0606030504020204" pitchFamily="34" charset="0"/>
              </a:rPr>
              <a:t> </a:t>
            </a:r>
            <a:r>
              <a:rPr lang="en-US" altLang="en-US" sz="2600" dirty="0" err="1">
                <a:latin typeface="+mn-lt"/>
                <a:cs typeface="Open Sans" panose="020B0606030504020204" pitchFamily="34" charset="0"/>
              </a:rPr>
              <a:t>elit</a:t>
            </a:r>
            <a:r>
              <a:rPr lang="en-US" altLang="en-US" sz="2600" dirty="0">
                <a:latin typeface="+mn-lt"/>
                <a:cs typeface="Open Sans" panose="020B0606030504020204" pitchFamily="34" charset="0"/>
              </a:rPr>
              <a:t>, sed do </a:t>
            </a:r>
            <a:r>
              <a:rPr lang="en-US" altLang="en-US" sz="2600" dirty="0" err="1">
                <a:latin typeface="+mn-lt"/>
                <a:cs typeface="Open Sans" panose="020B0606030504020204" pitchFamily="34" charset="0"/>
              </a:rPr>
              <a:t>eiusmod</a:t>
            </a:r>
            <a:r>
              <a:rPr lang="en-US" altLang="en-US" sz="2600" dirty="0">
                <a:latin typeface="+mn-lt"/>
                <a:cs typeface="Open Sans" panose="020B0606030504020204" pitchFamily="34" charset="0"/>
              </a:rPr>
              <a:t> </a:t>
            </a:r>
            <a:r>
              <a:rPr lang="en-US" altLang="en-US" sz="2600" dirty="0" err="1">
                <a:latin typeface="+mn-lt"/>
                <a:cs typeface="Open Sans" panose="020B0606030504020204" pitchFamily="34" charset="0"/>
              </a:rPr>
              <a:t>tempor</a:t>
            </a:r>
            <a:r>
              <a:rPr lang="en-US" altLang="en-US" sz="2600" dirty="0">
                <a:latin typeface="+mn-lt"/>
                <a:cs typeface="Open Sans" panose="020B0606030504020204" pitchFamily="34" charset="0"/>
              </a:rPr>
              <a:t> </a:t>
            </a:r>
            <a:r>
              <a:rPr lang="en-US" altLang="en-US" sz="2600" dirty="0" err="1">
                <a:latin typeface="+mn-lt"/>
                <a:cs typeface="Open Sans" panose="020B0606030504020204" pitchFamily="34" charset="0"/>
              </a:rPr>
              <a:t>incididunt</a:t>
            </a:r>
            <a:r>
              <a:rPr lang="en-US" altLang="en-US" sz="2600" dirty="0">
                <a:latin typeface="+mn-lt"/>
                <a:cs typeface="Open Sans" panose="020B0606030504020204" pitchFamily="34" charset="0"/>
              </a:rPr>
              <a:t>. </a:t>
            </a:r>
          </a:p>
        </p:txBody>
      </p:sp>
      <p:sp>
        <p:nvSpPr>
          <p:cNvPr id="22539" name="TextBox 47"/>
          <p:cNvSpPr txBox="1">
            <a:spLocks noChangeArrowheads="1"/>
          </p:cNvSpPr>
          <p:nvPr/>
        </p:nvSpPr>
        <p:spPr bwMode="auto">
          <a:xfrm>
            <a:off x="17033877" y="5095876"/>
            <a:ext cx="5937250"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a:latin typeface="+mn-lt"/>
                <a:cs typeface="Open Sans" panose="020B0606030504020204" pitchFamily="34" charset="0"/>
              </a:rPr>
              <a:t>Lorem ipsum dolor sit amet, consectetur adipiscing elit, sed do eiusmod tempor incididunt. </a:t>
            </a:r>
          </a:p>
        </p:txBody>
      </p:sp>
      <p:sp>
        <p:nvSpPr>
          <p:cNvPr id="22540" name="TextBox 47"/>
          <p:cNvSpPr txBox="1">
            <a:spLocks noChangeArrowheads="1"/>
          </p:cNvSpPr>
          <p:nvPr/>
        </p:nvSpPr>
        <p:spPr bwMode="auto">
          <a:xfrm>
            <a:off x="10912477" y="8147050"/>
            <a:ext cx="5937250"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dirty="0">
                <a:latin typeface="+mn-lt"/>
                <a:cs typeface="Open Sans" panose="020B0606030504020204" pitchFamily="34" charset="0"/>
              </a:rPr>
              <a:t>Lorem ipsum dolor sit </a:t>
            </a:r>
            <a:r>
              <a:rPr lang="en-US" altLang="en-US" sz="2600" dirty="0" err="1">
                <a:latin typeface="+mn-lt"/>
                <a:cs typeface="Open Sans" panose="020B0606030504020204" pitchFamily="34" charset="0"/>
              </a:rPr>
              <a:t>amet</a:t>
            </a:r>
            <a:r>
              <a:rPr lang="en-US" altLang="en-US" sz="2600" dirty="0">
                <a:latin typeface="+mn-lt"/>
                <a:cs typeface="Open Sans" panose="020B0606030504020204" pitchFamily="34" charset="0"/>
              </a:rPr>
              <a:t>, </a:t>
            </a:r>
            <a:r>
              <a:rPr lang="en-US" altLang="en-US" sz="2600" dirty="0" err="1">
                <a:latin typeface="+mn-lt"/>
                <a:cs typeface="Open Sans" panose="020B0606030504020204" pitchFamily="34" charset="0"/>
              </a:rPr>
              <a:t>consectetur</a:t>
            </a:r>
            <a:r>
              <a:rPr lang="en-US" altLang="en-US" sz="2600" dirty="0">
                <a:latin typeface="+mn-lt"/>
                <a:cs typeface="Open Sans" panose="020B0606030504020204" pitchFamily="34" charset="0"/>
              </a:rPr>
              <a:t> </a:t>
            </a:r>
            <a:r>
              <a:rPr lang="en-US" altLang="en-US" sz="2600" dirty="0" err="1">
                <a:latin typeface="+mn-lt"/>
                <a:cs typeface="Open Sans" panose="020B0606030504020204" pitchFamily="34" charset="0"/>
              </a:rPr>
              <a:t>adipiscing</a:t>
            </a:r>
            <a:r>
              <a:rPr lang="en-US" altLang="en-US" sz="2600" dirty="0">
                <a:latin typeface="+mn-lt"/>
                <a:cs typeface="Open Sans" panose="020B0606030504020204" pitchFamily="34" charset="0"/>
              </a:rPr>
              <a:t> </a:t>
            </a:r>
            <a:r>
              <a:rPr lang="en-US" altLang="en-US" sz="2600" dirty="0" err="1">
                <a:latin typeface="+mn-lt"/>
                <a:cs typeface="Open Sans" panose="020B0606030504020204" pitchFamily="34" charset="0"/>
              </a:rPr>
              <a:t>elit</a:t>
            </a:r>
            <a:r>
              <a:rPr lang="en-US" altLang="en-US" sz="2600" dirty="0">
                <a:latin typeface="+mn-lt"/>
                <a:cs typeface="Open Sans" panose="020B0606030504020204" pitchFamily="34" charset="0"/>
              </a:rPr>
              <a:t>, sed do </a:t>
            </a:r>
            <a:r>
              <a:rPr lang="en-US" altLang="en-US" sz="2600" dirty="0" err="1">
                <a:latin typeface="+mn-lt"/>
                <a:cs typeface="Open Sans" panose="020B0606030504020204" pitchFamily="34" charset="0"/>
              </a:rPr>
              <a:t>eiusmod</a:t>
            </a:r>
            <a:r>
              <a:rPr lang="en-US" altLang="en-US" sz="2600" dirty="0">
                <a:latin typeface="+mn-lt"/>
                <a:cs typeface="Open Sans" panose="020B0606030504020204" pitchFamily="34" charset="0"/>
              </a:rPr>
              <a:t> </a:t>
            </a:r>
            <a:r>
              <a:rPr lang="en-US" altLang="en-US" sz="2600" dirty="0" err="1">
                <a:latin typeface="+mn-lt"/>
                <a:cs typeface="Open Sans" panose="020B0606030504020204" pitchFamily="34" charset="0"/>
              </a:rPr>
              <a:t>tempor</a:t>
            </a:r>
            <a:r>
              <a:rPr lang="en-US" altLang="en-US" sz="2600" dirty="0">
                <a:latin typeface="+mn-lt"/>
                <a:cs typeface="Open Sans" panose="020B0606030504020204" pitchFamily="34" charset="0"/>
              </a:rPr>
              <a:t> </a:t>
            </a:r>
            <a:r>
              <a:rPr lang="en-US" altLang="en-US" sz="2600" dirty="0" err="1">
                <a:latin typeface="+mn-lt"/>
                <a:cs typeface="Open Sans" panose="020B0606030504020204" pitchFamily="34" charset="0"/>
              </a:rPr>
              <a:t>incididunt</a:t>
            </a:r>
            <a:r>
              <a:rPr lang="en-US" altLang="en-US" sz="2600" dirty="0">
                <a:latin typeface="+mn-lt"/>
                <a:cs typeface="Open Sans" panose="020B0606030504020204" pitchFamily="34" charset="0"/>
              </a:rPr>
              <a:t>. </a:t>
            </a:r>
          </a:p>
        </p:txBody>
      </p:sp>
      <p:sp>
        <p:nvSpPr>
          <p:cNvPr id="22541" name="TextBox 47"/>
          <p:cNvSpPr txBox="1">
            <a:spLocks noChangeArrowheads="1"/>
          </p:cNvSpPr>
          <p:nvPr/>
        </p:nvSpPr>
        <p:spPr bwMode="auto">
          <a:xfrm>
            <a:off x="17033877" y="8147050"/>
            <a:ext cx="5937250"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a:latin typeface="+mn-lt"/>
                <a:cs typeface="Open Sans" panose="020B0606030504020204" pitchFamily="34" charset="0"/>
              </a:rPr>
              <a:t>Lorem ipsum dolor sit amet, consectetur adipiscing elit, sed do eiusmod tempor incididunt. </a:t>
            </a:r>
          </a:p>
        </p:txBody>
      </p:sp>
      <p:sp>
        <p:nvSpPr>
          <p:cNvPr id="22542" name="TextBox 47"/>
          <p:cNvSpPr txBox="1">
            <a:spLocks noChangeArrowheads="1"/>
          </p:cNvSpPr>
          <p:nvPr/>
        </p:nvSpPr>
        <p:spPr bwMode="auto">
          <a:xfrm>
            <a:off x="10925177" y="11182350"/>
            <a:ext cx="5934074"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a:latin typeface="+mn-lt"/>
                <a:cs typeface="Open Sans" panose="020B0606030504020204" pitchFamily="34" charset="0"/>
              </a:rPr>
              <a:t>Lorem ipsum dolor sit amet, consectetur adipiscing elit, sed do eiusmod tempor incididunt. </a:t>
            </a:r>
          </a:p>
        </p:txBody>
      </p:sp>
      <p:sp>
        <p:nvSpPr>
          <p:cNvPr id="22543" name="TextBox 47"/>
          <p:cNvSpPr txBox="1">
            <a:spLocks noChangeArrowheads="1"/>
          </p:cNvSpPr>
          <p:nvPr/>
        </p:nvSpPr>
        <p:spPr bwMode="auto">
          <a:xfrm>
            <a:off x="17046577" y="11182350"/>
            <a:ext cx="5937250"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a:latin typeface="+mn-lt"/>
                <a:cs typeface="Open Sans" panose="020B0606030504020204" pitchFamily="34" charset="0"/>
              </a:rPr>
              <a:t>Lorem ipsum dolor sit amet, consectetur adipiscing elit, sed do eiusmod tempor incididunt. </a:t>
            </a:r>
          </a:p>
        </p:txBody>
      </p:sp>
    </p:spTree>
    <p:custDataLst>
      <p:tags r:id="rId1"/>
    </p:custData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Picture Placeholder 1"/>
          <p:cNvSpPr>
            <a:spLocks noGrp="1"/>
          </p:cNvSpPr>
          <p:nvPr>
            <p:ph type="pic" sz="quarter" idx="11"/>
          </p:nvPr>
        </p:nvSpPr>
        <p:spPr bwMode="auto">
          <a:xfrm>
            <a:off x="92076" y="104776"/>
            <a:ext cx="7985124" cy="665480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23" name="Picture Placeholder 1"/>
          <p:cNvSpPr>
            <a:spLocks noGrp="1"/>
          </p:cNvSpPr>
          <p:nvPr>
            <p:ph type="pic" sz="quarter" idx="11"/>
          </p:nvPr>
        </p:nvSpPr>
        <p:spPr bwMode="auto">
          <a:xfrm>
            <a:off x="8204201" y="104776"/>
            <a:ext cx="7985126" cy="665480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24" name="Picture Placeholder 1"/>
          <p:cNvSpPr>
            <a:spLocks noGrp="1"/>
          </p:cNvSpPr>
          <p:nvPr>
            <p:ph type="pic" sz="quarter" idx="11"/>
          </p:nvPr>
        </p:nvSpPr>
        <p:spPr bwMode="auto">
          <a:xfrm>
            <a:off x="16300451" y="104776"/>
            <a:ext cx="7985126" cy="665480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23559" name="Rectangle 9"/>
          <p:cNvSpPr>
            <a:spLocks noChangeArrowheads="1"/>
          </p:cNvSpPr>
          <p:nvPr/>
        </p:nvSpPr>
        <p:spPr bwMode="auto">
          <a:xfrm>
            <a:off x="10004426" y="10061577"/>
            <a:ext cx="4384214"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4000">
                <a:solidFill>
                  <a:srgbClr val="000000"/>
                </a:solidFill>
                <a:latin typeface="Montserrat" panose="02000505000000020004" pitchFamily="2" charset="0"/>
              </a:rPr>
              <a:t>AWESOME TITLE</a:t>
            </a:r>
            <a:endParaRPr lang="en-US" altLang="en-US" sz="3600">
              <a:solidFill>
                <a:prstClr val="black"/>
              </a:solidFill>
            </a:endParaRPr>
          </a:p>
        </p:txBody>
      </p:sp>
      <p:sp>
        <p:nvSpPr>
          <p:cNvPr id="23560" name="Rectangle 11"/>
          <p:cNvSpPr>
            <a:spLocks noChangeArrowheads="1"/>
          </p:cNvSpPr>
          <p:nvPr/>
        </p:nvSpPr>
        <p:spPr bwMode="auto">
          <a:xfrm>
            <a:off x="1965326" y="10061577"/>
            <a:ext cx="4384214"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4000" dirty="0">
                <a:solidFill>
                  <a:srgbClr val="000000"/>
                </a:solidFill>
                <a:latin typeface="Montserrat" panose="02000505000000020004" pitchFamily="2" charset="0"/>
              </a:rPr>
              <a:t>AWESOME TITLE</a:t>
            </a:r>
            <a:endParaRPr lang="en-US" altLang="en-US" sz="3600" dirty="0">
              <a:solidFill>
                <a:prstClr val="black"/>
              </a:solidFill>
            </a:endParaRPr>
          </a:p>
        </p:txBody>
      </p:sp>
      <p:sp>
        <p:nvSpPr>
          <p:cNvPr id="23561" name="Rectangle 13"/>
          <p:cNvSpPr>
            <a:spLocks noChangeArrowheads="1"/>
          </p:cNvSpPr>
          <p:nvPr/>
        </p:nvSpPr>
        <p:spPr bwMode="auto">
          <a:xfrm>
            <a:off x="18119726" y="10061577"/>
            <a:ext cx="4384214"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4000">
                <a:solidFill>
                  <a:srgbClr val="000000"/>
                </a:solidFill>
                <a:latin typeface="Montserrat" panose="02000505000000020004" pitchFamily="2" charset="0"/>
              </a:rPr>
              <a:t>AWESOME TITLE</a:t>
            </a:r>
            <a:endParaRPr lang="en-US" altLang="en-US" sz="3600">
              <a:solidFill>
                <a:prstClr val="black"/>
              </a:solidFill>
            </a:endParaRPr>
          </a:p>
        </p:txBody>
      </p:sp>
      <p:sp>
        <p:nvSpPr>
          <p:cNvPr id="23563" name="TextBox 47"/>
          <p:cNvSpPr txBox="1">
            <a:spLocks noChangeArrowheads="1"/>
          </p:cNvSpPr>
          <p:nvPr/>
        </p:nvSpPr>
        <p:spPr bwMode="auto">
          <a:xfrm>
            <a:off x="1225551" y="10941050"/>
            <a:ext cx="59372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latin typeface="+mn-lt"/>
                <a:cs typeface="Open Sans" panose="020B0606030504020204" pitchFamily="34" charset="0"/>
              </a:rPr>
              <a:t>Lorem ipsum dolor sit </a:t>
            </a:r>
            <a:r>
              <a:rPr lang="en-US" altLang="en-US" sz="2400" dirty="0" err="1">
                <a:latin typeface="+mn-lt"/>
                <a:cs typeface="Open Sans" panose="020B0606030504020204" pitchFamily="34" charset="0"/>
              </a:rPr>
              <a:t>amet</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consectetur</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adipiscing</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elit</a:t>
            </a:r>
            <a:r>
              <a:rPr lang="en-US" altLang="en-US" sz="2400" dirty="0">
                <a:latin typeface="+mn-lt"/>
                <a:cs typeface="Open Sans" panose="020B0606030504020204" pitchFamily="34" charset="0"/>
              </a:rPr>
              <a:t>, sed do </a:t>
            </a:r>
            <a:r>
              <a:rPr lang="en-US" altLang="en-US" sz="2400" dirty="0" err="1">
                <a:latin typeface="+mn-lt"/>
                <a:cs typeface="Open Sans" panose="020B0606030504020204" pitchFamily="34" charset="0"/>
              </a:rPr>
              <a:t>eiusmod</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tempor</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incididunt</a:t>
            </a:r>
            <a:r>
              <a:rPr lang="en-US" altLang="en-US" sz="2400" dirty="0">
                <a:latin typeface="+mn-lt"/>
                <a:cs typeface="Open Sans" panose="020B0606030504020204" pitchFamily="34" charset="0"/>
              </a:rPr>
              <a:t>. </a:t>
            </a:r>
          </a:p>
        </p:txBody>
      </p:sp>
      <p:sp>
        <p:nvSpPr>
          <p:cNvPr id="23564" name="TextBox 47"/>
          <p:cNvSpPr txBox="1">
            <a:spLocks noChangeArrowheads="1"/>
          </p:cNvSpPr>
          <p:nvPr/>
        </p:nvSpPr>
        <p:spPr bwMode="auto">
          <a:xfrm>
            <a:off x="9236077" y="10941050"/>
            <a:ext cx="59372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latin typeface="+mn-lt"/>
                <a:cs typeface="Open Sans" panose="020B0606030504020204" pitchFamily="34" charset="0"/>
              </a:rPr>
              <a:t>Lorem ipsum dolor sit </a:t>
            </a:r>
            <a:r>
              <a:rPr lang="en-US" altLang="en-US" sz="2400" dirty="0" err="1">
                <a:latin typeface="+mn-lt"/>
                <a:cs typeface="Open Sans" panose="020B0606030504020204" pitchFamily="34" charset="0"/>
              </a:rPr>
              <a:t>amet</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consectetur</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adipiscing</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elit</a:t>
            </a:r>
            <a:r>
              <a:rPr lang="en-US" altLang="en-US" sz="2400" dirty="0">
                <a:latin typeface="+mn-lt"/>
                <a:cs typeface="Open Sans" panose="020B0606030504020204" pitchFamily="34" charset="0"/>
              </a:rPr>
              <a:t>, sed do </a:t>
            </a:r>
            <a:r>
              <a:rPr lang="en-US" altLang="en-US" sz="2400" dirty="0" err="1">
                <a:latin typeface="+mn-lt"/>
                <a:cs typeface="Open Sans" panose="020B0606030504020204" pitchFamily="34" charset="0"/>
              </a:rPr>
              <a:t>eiusmod</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tempor</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incididunt</a:t>
            </a:r>
            <a:r>
              <a:rPr lang="en-US" altLang="en-US" sz="2400" dirty="0">
                <a:latin typeface="+mn-lt"/>
                <a:cs typeface="Open Sans" panose="020B0606030504020204" pitchFamily="34" charset="0"/>
              </a:rPr>
              <a:t>. </a:t>
            </a:r>
          </a:p>
        </p:txBody>
      </p:sp>
      <p:sp>
        <p:nvSpPr>
          <p:cNvPr id="23565" name="TextBox 47"/>
          <p:cNvSpPr txBox="1">
            <a:spLocks noChangeArrowheads="1"/>
          </p:cNvSpPr>
          <p:nvPr/>
        </p:nvSpPr>
        <p:spPr bwMode="auto">
          <a:xfrm>
            <a:off x="17341851" y="10941050"/>
            <a:ext cx="59372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a:latin typeface="+mn-lt"/>
                <a:cs typeface="Open Sans" panose="020B0606030504020204" pitchFamily="34" charset="0"/>
              </a:rPr>
              <a:t>Lorem ipsum dolor sit amet, consectetur adipiscing elit, sed do eiusmod tempor incididunt. </a:t>
            </a:r>
          </a:p>
        </p:txBody>
      </p:sp>
      <p:grpSp>
        <p:nvGrpSpPr>
          <p:cNvPr id="27" name="Group 26">
            <a:extLst>
              <a:ext uri="{FF2B5EF4-FFF2-40B4-BE49-F238E27FC236}">
                <a16:creationId xmlns:a16="http://schemas.microsoft.com/office/drawing/2014/main" id="{5A3E7423-13C2-474E-949B-C5218CEA0D6D}"/>
              </a:ext>
            </a:extLst>
          </p:cNvPr>
          <p:cNvGrpSpPr/>
          <p:nvPr/>
        </p:nvGrpSpPr>
        <p:grpSpPr>
          <a:xfrm>
            <a:off x="11820573" y="7672173"/>
            <a:ext cx="1278556" cy="1843309"/>
            <a:chOff x="8070381" y="750589"/>
            <a:chExt cx="1775895" cy="2560328"/>
          </a:xfrm>
          <a:solidFill>
            <a:schemeClr val="accent2"/>
          </a:solidFill>
        </p:grpSpPr>
        <p:sp>
          <p:nvSpPr>
            <p:cNvPr id="28" name="Freeform 5">
              <a:extLst>
                <a:ext uri="{FF2B5EF4-FFF2-40B4-BE49-F238E27FC236}">
                  <a16:creationId xmlns:a16="http://schemas.microsoft.com/office/drawing/2014/main" id="{2056CFCB-3756-41A9-A941-7AF2435E6D2B}"/>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sp>
          <p:nvSpPr>
            <p:cNvPr id="29" name="Freeform 9">
              <a:extLst>
                <a:ext uri="{FF2B5EF4-FFF2-40B4-BE49-F238E27FC236}">
                  <a16:creationId xmlns:a16="http://schemas.microsoft.com/office/drawing/2014/main" id="{62213E33-6247-430E-AEA5-D10892D97725}"/>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grpSp>
      <p:grpSp>
        <p:nvGrpSpPr>
          <p:cNvPr id="30" name="Group 29">
            <a:extLst>
              <a:ext uri="{FF2B5EF4-FFF2-40B4-BE49-F238E27FC236}">
                <a16:creationId xmlns:a16="http://schemas.microsoft.com/office/drawing/2014/main" id="{7431B5F1-3011-44EF-A879-C6F4305758D3}"/>
              </a:ext>
            </a:extLst>
          </p:cNvPr>
          <p:cNvGrpSpPr/>
          <p:nvPr/>
        </p:nvGrpSpPr>
        <p:grpSpPr>
          <a:xfrm>
            <a:off x="3474849" y="7714968"/>
            <a:ext cx="1539947" cy="1368848"/>
            <a:chOff x="2706845" y="4671624"/>
            <a:chExt cx="603818" cy="536730"/>
          </a:xfrm>
          <a:solidFill>
            <a:schemeClr val="accent2"/>
          </a:solidFill>
        </p:grpSpPr>
        <p:sp>
          <p:nvSpPr>
            <p:cNvPr id="31" name="Freeform 142">
              <a:extLst>
                <a:ext uri="{FF2B5EF4-FFF2-40B4-BE49-F238E27FC236}">
                  <a16:creationId xmlns:a16="http://schemas.microsoft.com/office/drawing/2014/main" id="{2AA79471-3A17-4521-8535-5863EF661F5B}"/>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2" name="Freeform 143">
              <a:extLst>
                <a:ext uri="{FF2B5EF4-FFF2-40B4-BE49-F238E27FC236}">
                  <a16:creationId xmlns:a16="http://schemas.microsoft.com/office/drawing/2014/main" id="{CFD0D2DD-6F25-4619-80BE-7F41202F608E}"/>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3" name="Freeform 144">
              <a:extLst>
                <a:ext uri="{FF2B5EF4-FFF2-40B4-BE49-F238E27FC236}">
                  <a16:creationId xmlns:a16="http://schemas.microsoft.com/office/drawing/2014/main" id="{1F2FF635-B986-4114-9040-9951A4B91725}"/>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4" name="Freeform 145">
              <a:extLst>
                <a:ext uri="{FF2B5EF4-FFF2-40B4-BE49-F238E27FC236}">
                  <a16:creationId xmlns:a16="http://schemas.microsoft.com/office/drawing/2014/main" id="{EF25EB58-E485-49F5-B9FE-21D5F7798F86}"/>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5" name="Freeform 146">
              <a:extLst>
                <a:ext uri="{FF2B5EF4-FFF2-40B4-BE49-F238E27FC236}">
                  <a16:creationId xmlns:a16="http://schemas.microsoft.com/office/drawing/2014/main" id="{BF9CB622-9106-4EED-ADBA-AA59B5EC4671}"/>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sp>
        <p:nvSpPr>
          <p:cNvPr id="36" name="Freeform 69">
            <a:extLst>
              <a:ext uri="{FF2B5EF4-FFF2-40B4-BE49-F238E27FC236}">
                <a16:creationId xmlns:a16="http://schemas.microsoft.com/office/drawing/2014/main" id="{A70E56A2-975F-40AC-B5CC-C8F30E378AC2}"/>
              </a:ext>
            </a:extLst>
          </p:cNvPr>
          <p:cNvSpPr>
            <a:spLocks noEditPoints="1"/>
          </p:cNvSpPr>
          <p:nvPr/>
        </p:nvSpPr>
        <p:spPr bwMode="auto">
          <a:xfrm>
            <a:off x="19764927" y="7941263"/>
            <a:ext cx="931377" cy="1266351"/>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nodeType="withEffect">
                                  <p:stCondLst>
                                    <p:cond delay="1700"/>
                                  </p:stCondLst>
                                  <p:childTnLst>
                                    <p:set>
                                      <p:cBhvr>
                                        <p:cTn id="6" dur="1" fill="hold">
                                          <p:stCondLst>
                                            <p:cond delay="0"/>
                                          </p:stCondLst>
                                        </p:cTn>
                                        <p:tgtEl>
                                          <p:spTgt spid="27"/>
                                        </p:tgtEl>
                                        <p:attrNameLst>
                                          <p:attrName>style.visibility</p:attrName>
                                        </p:attrNameLst>
                                      </p:cBhvr>
                                      <p:to>
                                        <p:strVal val="visible"/>
                                      </p:to>
                                    </p:set>
                                    <p:anim calcmode="lin" valueType="num">
                                      <p:cBhvr>
                                        <p:cTn id="7" dur="750" fill="hold"/>
                                        <p:tgtEl>
                                          <p:spTgt spid="27"/>
                                        </p:tgtEl>
                                        <p:attrNameLst>
                                          <p:attrName>ppt_w</p:attrName>
                                        </p:attrNameLst>
                                      </p:cBhvr>
                                      <p:tavLst>
                                        <p:tav tm="0">
                                          <p:val>
                                            <p:strVal val="2/3*#ppt_w"/>
                                          </p:val>
                                        </p:tav>
                                        <p:tav tm="100000">
                                          <p:val>
                                            <p:strVal val="#ppt_w"/>
                                          </p:val>
                                        </p:tav>
                                      </p:tavLst>
                                    </p:anim>
                                    <p:anim calcmode="lin" valueType="num">
                                      <p:cBhvr>
                                        <p:cTn id="8" dur="750" fill="hold"/>
                                        <p:tgtEl>
                                          <p:spTgt spid="27"/>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Picture Placeholder 1"/>
          <p:cNvSpPr>
            <a:spLocks noGrp="1"/>
          </p:cNvSpPr>
          <p:nvPr>
            <p:ph type="pic" sz="quarter" idx="11"/>
          </p:nvPr>
        </p:nvSpPr>
        <p:spPr bwMode="auto">
          <a:xfrm>
            <a:off x="133351" y="123826"/>
            <a:ext cx="12061826" cy="665480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23" name="Picture Placeholder 1"/>
          <p:cNvSpPr>
            <a:spLocks noGrp="1"/>
          </p:cNvSpPr>
          <p:nvPr>
            <p:ph type="pic" sz="quarter" idx="11"/>
          </p:nvPr>
        </p:nvSpPr>
        <p:spPr bwMode="auto">
          <a:xfrm>
            <a:off x="133351" y="6940550"/>
            <a:ext cx="12061826" cy="665480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4" name="Rectangle 16">
            <a:extLst>
              <a:ext uri="{FF2B5EF4-FFF2-40B4-BE49-F238E27FC236}">
                <a16:creationId xmlns:a16="http://schemas.microsoft.com/office/drawing/2014/main" id="{89721691-1767-4044-811E-311DE727615A}"/>
              </a:ext>
            </a:extLst>
          </p:cNvPr>
          <p:cNvSpPr>
            <a:spLocks noChangeArrowheads="1"/>
          </p:cNvSpPr>
          <p:nvPr/>
        </p:nvSpPr>
        <p:spPr bwMode="auto">
          <a:xfrm>
            <a:off x="14321881" y="2818958"/>
            <a:ext cx="7079872" cy="203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6600" dirty="0">
                <a:solidFill>
                  <a:srgbClr val="000000"/>
                </a:solidFill>
                <a:latin typeface="Montserrat" panose="02000505000000020004" pitchFamily="2" charset="0"/>
              </a:rPr>
              <a:t>AWESOME</a:t>
            </a:r>
          </a:p>
          <a:p>
            <a:pPr defTabSz="1828800" eaLnBrk="0" fontAlgn="base" hangingPunct="0">
              <a:spcBef>
                <a:spcPct val="0"/>
              </a:spcBef>
              <a:spcAft>
                <a:spcPct val="0"/>
              </a:spcAft>
            </a:pPr>
            <a:r>
              <a:rPr lang="en-US" altLang="en-US" sz="6600" dirty="0">
                <a:solidFill>
                  <a:srgbClr val="000000"/>
                </a:solidFill>
                <a:latin typeface="Montserrat" panose="02000505000000020004" pitchFamily="2" charset="0"/>
              </a:rPr>
              <a:t>TITLE</a:t>
            </a:r>
            <a:endParaRPr lang="en-US" altLang="en-US" dirty="0">
              <a:solidFill>
                <a:prstClr val="black"/>
              </a:solidFill>
            </a:endParaRPr>
          </a:p>
        </p:txBody>
      </p:sp>
      <p:sp>
        <p:nvSpPr>
          <p:cNvPr id="5" name="TextBox 47">
            <a:extLst>
              <a:ext uri="{FF2B5EF4-FFF2-40B4-BE49-F238E27FC236}">
                <a16:creationId xmlns:a16="http://schemas.microsoft.com/office/drawing/2014/main" id="{DEDCCB97-6D53-4FFC-981A-A6F1BE2713C1}"/>
              </a:ext>
            </a:extLst>
          </p:cNvPr>
          <p:cNvSpPr txBox="1">
            <a:spLocks noChangeArrowheads="1"/>
          </p:cNvSpPr>
          <p:nvPr/>
        </p:nvSpPr>
        <p:spPr bwMode="auto">
          <a:xfrm>
            <a:off x="14321881" y="5406373"/>
            <a:ext cx="6851650" cy="5262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400" dirty="0">
                <a:latin typeface="+mn-lt"/>
                <a:cs typeface="Open Sans" panose="020B0606030504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altLang="en-US" sz="2400" dirty="0" err="1">
                <a:latin typeface="+mn-lt"/>
                <a:cs typeface="Open Sans" panose="020B0606030504020204" pitchFamily="34" charset="0"/>
              </a:rPr>
              <a:t>popularised</a:t>
            </a:r>
            <a:r>
              <a:rPr lang="en-US" altLang="en-US" sz="2400" dirty="0">
                <a:latin typeface="+mn-lt"/>
                <a:cs typeface="Open Sans" panose="020B0606030504020204" pitchFamily="34" charset="0"/>
              </a:rPr>
              <a:t> in the 1960s with the release of </a:t>
            </a:r>
            <a:r>
              <a:rPr lang="en-US" altLang="en-US" sz="2400" dirty="0" err="1">
                <a:latin typeface="+mn-lt"/>
                <a:cs typeface="Open Sans" panose="020B0606030504020204" pitchFamily="34" charset="0"/>
              </a:rPr>
              <a:t>Letraset</a:t>
            </a:r>
            <a:r>
              <a:rPr lang="en-US" altLang="en-US" sz="2400" dirty="0">
                <a:latin typeface="+mn-lt"/>
                <a:cs typeface="Open Sans" panose="020B0606030504020204" pitchFamily="34" charset="0"/>
              </a:rPr>
              <a:t> sheets containing Lorem Ipsum passages, and more recently with desktop publishing software like Aldus PageMaker including versions of Lorem Ipsum.</a:t>
            </a:r>
          </a:p>
        </p:txBody>
      </p:sp>
    </p:spTree>
    <p:custDataLst>
      <p:tags r:id="rId1"/>
    </p:custData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Picture Placeholder 1"/>
          <p:cNvSpPr>
            <a:spLocks noGrp="1"/>
          </p:cNvSpPr>
          <p:nvPr>
            <p:ph type="pic" sz="quarter" idx="11"/>
          </p:nvPr>
        </p:nvSpPr>
        <p:spPr bwMode="auto">
          <a:xfrm>
            <a:off x="155577" y="158751"/>
            <a:ext cx="12093574" cy="4365626"/>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27" name="Picture Placeholder 1"/>
          <p:cNvSpPr>
            <a:spLocks noGrp="1"/>
          </p:cNvSpPr>
          <p:nvPr>
            <p:ph type="pic" sz="quarter" idx="11"/>
          </p:nvPr>
        </p:nvSpPr>
        <p:spPr bwMode="auto">
          <a:xfrm>
            <a:off x="155577" y="4686301"/>
            <a:ext cx="12093574" cy="4365626"/>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28" name="Picture Placeholder 1"/>
          <p:cNvSpPr>
            <a:spLocks noGrp="1"/>
          </p:cNvSpPr>
          <p:nvPr>
            <p:ph type="pic" sz="quarter" idx="11"/>
          </p:nvPr>
        </p:nvSpPr>
        <p:spPr bwMode="auto">
          <a:xfrm>
            <a:off x="155577" y="9213851"/>
            <a:ext cx="12093574" cy="4365626"/>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7" name="Rectangle 16">
            <a:extLst>
              <a:ext uri="{FF2B5EF4-FFF2-40B4-BE49-F238E27FC236}">
                <a16:creationId xmlns:a16="http://schemas.microsoft.com/office/drawing/2014/main" id="{1B860024-3CD4-481D-8151-4CCF1C193C3A}"/>
              </a:ext>
            </a:extLst>
          </p:cNvPr>
          <p:cNvSpPr>
            <a:spLocks noChangeArrowheads="1"/>
          </p:cNvSpPr>
          <p:nvPr/>
        </p:nvSpPr>
        <p:spPr bwMode="auto">
          <a:xfrm>
            <a:off x="14321881" y="2818958"/>
            <a:ext cx="7079872" cy="203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6600" dirty="0">
                <a:solidFill>
                  <a:srgbClr val="000000"/>
                </a:solidFill>
                <a:latin typeface="Montserrat" panose="02000505000000020004" pitchFamily="2" charset="0"/>
              </a:rPr>
              <a:t>AWESOME</a:t>
            </a:r>
          </a:p>
          <a:p>
            <a:pPr defTabSz="1828800" eaLnBrk="0" fontAlgn="base" hangingPunct="0">
              <a:spcBef>
                <a:spcPct val="0"/>
              </a:spcBef>
              <a:spcAft>
                <a:spcPct val="0"/>
              </a:spcAft>
            </a:pPr>
            <a:r>
              <a:rPr lang="en-US" altLang="en-US" sz="6600" dirty="0">
                <a:solidFill>
                  <a:srgbClr val="000000"/>
                </a:solidFill>
                <a:latin typeface="Montserrat" panose="02000505000000020004" pitchFamily="2" charset="0"/>
              </a:rPr>
              <a:t>TITLE</a:t>
            </a:r>
            <a:endParaRPr lang="en-US" altLang="en-US" dirty="0">
              <a:solidFill>
                <a:prstClr val="black"/>
              </a:solidFill>
            </a:endParaRPr>
          </a:p>
        </p:txBody>
      </p:sp>
      <p:sp>
        <p:nvSpPr>
          <p:cNvPr id="8" name="TextBox 47">
            <a:extLst>
              <a:ext uri="{FF2B5EF4-FFF2-40B4-BE49-F238E27FC236}">
                <a16:creationId xmlns:a16="http://schemas.microsoft.com/office/drawing/2014/main" id="{378E1939-7E84-4B95-B133-2AC9B3C3619E}"/>
              </a:ext>
            </a:extLst>
          </p:cNvPr>
          <p:cNvSpPr txBox="1">
            <a:spLocks noChangeArrowheads="1"/>
          </p:cNvSpPr>
          <p:nvPr/>
        </p:nvSpPr>
        <p:spPr bwMode="auto">
          <a:xfrm>
            <a:off x="14321881" y="5406373"/>
            <a:ext cx="6851650" cy="5262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400" dirty="0">
                <a:latin typeface="+mn-lt"/>
                <a:cs typeface="Open Sans" panose="020B0606030504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altLang="en-US" sz="2400" dirty="0" err="1">
                <a:latin typeface="+mn-lt"/>
                <a:cs typeface="Open Sans" panose="020B0606030504020204" pitchFamily="34" charset="0"/>
              </a:rPr>
              <a:t>popularised</a:t>
            </a:r>
            <a:r>
              <a:rPr lang="en-US" altLang="en-US" sz="2400" dirty="0">
                <a:latin typeface="+mn-lt"/>
                <a:cs typeface="Open Sans" panose="020B0606030504020204" pitchFamily="34" charset="0"/>
              </a:rPr>
              <a:t> in the 1960s with the release of </a:t>
            </a:r>
            <a:r>
              <a:rPr lang="en-US" altLang="en-US" sz="2400" dirty="0" err="1">
                <a:latin typeface="+mn-lt"/>
                <a:cs typeface="Open Sans" panose="020B0606030504020204" pitchFamily="34" charset="0"/>
              </a:rPr>
              <a:t>Letraset</a:t>
            </a:r>
            <a:r>
              <a:rPr lang="en-US" altLang="en-US" sz="2400" dirty="0">
                <a:latin typeface="+mn-lt"/>
                <a:cs typeface="Open Sans" panose="020B0606030504020204" pitchFamily="34" charset="0"/>
              </a:rPr>
              <a:t> sheets containing Lorem Ipsum passages, and more recently with desktop publishing software like Aldus PageMaker including versions of Lorem Ipsum.</a:t>
            </a:r>
          </a:p>
        </p:txBody>
      </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Title 178"/>
          <p:cNvSpPr>
            <a:spLocks noGrp="1"/>
          </p:cNvSpPr>
          <p:nvPr>
            <p:ph type="title"/>
          </p:nvPr>
        </p:nvSpPr>
        <p:spPr/>
        <p:txBody>
          <a:bodyPr>
            <a:normAutofit/>
          </a:bodyPr>
          <a:lstStyle/>
          <a:p>
            <a:pPr algn="ctr"/>
            <a:r>
              <a:rPr lang="en-US" sz="6600"/>
              <a:t>CIRCULAR PHOTO PLACEHOLDER</a:t>
            </a:r>
          </a:p>
        </p:txBody>
      </p:sp>
      <p:grpSp>
        <p:nvGrpSpPr>
          <p:cNvPr id="5" name="Group 4"/>
          <p:cNvGrpSpPr/>
          <p:nvPr/>
        </p:nvGrpSpPr>
        <p:grpSpPr>
          <a:xfrm>
            <a:off x="661020" y="3351028"/>
            <a:ext cx="5416600" cy="5412771"/>
            <a:chOff x="330426" y="1675488"/>
            <a:chExt cx="2708339" cy="2706425"/>
          </a:xfrm>
        </p:grpSpPr>
        <p:sp>
          <p:nvSpPr>
            <p:cNvPr id="14" name="Oval 13"/>
            <p:cNvSpPr/>
            <p:nvPr/>
          </p:nvSpPr>
          <p:spPr>
            <a:xfrm>
              <a:off x="496159" y="1837821"/>
              <a:ext cx="2376873" cy="2376873"/>
            </a:xfrm>
            <a:prstGeom prst="ellipse">
              <a:avLst/>
            </a:prstGeom>
            <a:noFill/>
            <a:ln w="9525">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useBgFill="1">
          <p:nvSpPr>
            <p:cNvPr id="21" name="Oval 20"/>
            <p:cNvSpPr/>
            <p:nvPr/>
          </p:nvSpPr>
          <p:spPr>
            <a:xfrm>
              <a:off x="1504575" y="4021873"/>
              <a:ext cx="360040" cy="360040"/>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useBgFill="1">
          <p:nvSpPr>
            <p:cNvPr id="22" name="Oval 21"/>
            <p:cNvSpPr/>
            <p:nvPr/>
          </p:nvSpPr>
          <p:spPr>
            <a:xfrm>
              <a:off x="1504575" y="1675488"/>
              <a:ext cx="360040" cy="360040"/>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useBgFill="1">
          <p:nvSpPr>
            <p:cNvPr id="18" name="Oval 17"/>
            <p:cNvSpPr/>
            <p:nvPr/>
          </p:nvSpPr>
          <p:spPr>
            <a:xfrm>
              <a:off x="330426" y="2846237"/>
              <a:ext cx="360040" cy="360040"/>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useBgFill="1">
          <p:nvSpPr>
            <p:cNvPr id="20" name="Oval 19"/>
            <p:cNvSpPr/>
            <p:nvPr/>
          </p:nvSpPr>
          <p:spPr>
            <a:xfrm>
              <a:off x="2678725" y="2846237"/>
              <a:ext cx="360040" cy="360040"/>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23" name="Flowchart: Connector 22"/>
            <p:cNvSpPr/>
            <p:nvPr/>
          </p:nvSpPr>
          <p:spPr>
            <a:xfrm>
              <a:off x="2859821" y="3013022"/>
              <a:ext cx="26469" cy="26469"/>
            </a:xfrm>
            <a:prstGeom prst="flowChartConnector">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24" name="Flowchart: Connector 23"/>
            <p:cNvSpPr/>
            <p:nvPr/>
          </p:nvSpPr>
          <p:spPr>
            <a:xfrm>
              <a:off x="483820" y="3013022"/>
              <a:ext cx="26469" cy="26469"/>
            </a:xfrm>
            <a:prstGeom prst="flowChartConnector">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25" name="Flowchart: Connector 24"/>
            <p:cNvSpPr/>
            <p:nvPr/>
          </p:nvSpPr>
          <p:spPr>
            <a:xfrm>
              <a:off x="1668906" y="4202589"/>
              <a:ext cx="26469" cy="26469"/>
            </a:xfrm>
            <a:prstGeom prst="flowChartConnector">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26" name="Flowchart: Connector 25"/>
            <p:cNvSpPr/>
            <p:nvPr/>
          </p:nvSpPr>
          <p:spPr>
            <a:xfrm>
              <a:off x="1668906" y="1824586"/>
              <a:ext cx="26469" cy="26469"/>
            </a:xfrm>
            <a:prstGeom prst="flowChartConnector">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grpSp>
      <p:grpSp>
        <p:nvGrpSpPr>
          <p:cNvPr id="8" name="Group 7"/>
          <p:cNvGrpSpPr/>
          <p:nvPr/>
        </p:nvGrpSpPr>
        <p:grpSpPr>
          <a:xfrm>
            <a:off x="6468970" y="3351028"/>
            <a:ext cx="5416600" cy="5412771"/>
            <a:chOff x="3295393" y="1675488"/>
            <a:chExt cx="2708339" cy="2706425"/>
          </a:xfrm>
        </p:grpSpPr>
        <p:sp>
          <p:nvSpPr>
            <p:cNvPr id="48" name="Oval 47"/>
            <p:cNvSpPr/>
            <p:nvPr/>
          </p:nvSpPr>
          <p:spPr>
            <a:xfrm>
              <a:off x="3461126" y="1837821"/>
              <a:ext cx="2376873" cy="2376873"/>
            </a:xfrm>
            <a:prstGeom prst="ellipse">
              <a:avLst/>
            </a:prstGeom>
            <a:noFill/>
            <a:ln w="9525">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useBgFill="1">
          <p:nvSpPr>
            <p:cNvPr id="49" name="Oval 48"/>
            <p:cNvSpPr/>
            <p:nvPr/>
          </p:nvSpPr>
          <p:spPr>
            <a:xfrm>
              <a:off x="4469542" y="4021873"/>
              <a:ext cx="360040" cy="360040"/>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useBgFill="1">
          <p:nvSpPr>
            <p:cNvPr id="50" name="Oval 49"/>
            <p:cNvSpPr/>
            <p:nvPr/>
          </p:nvSpPr>
          <p:spPr>
            <a:xfrm>
              <a:off x="4469542" y="1675488"/>
              <a:ext cx="360040" cy="360040"/>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useBgFill="1">
          <p:nvSpPr>
            <p:cNvPr id="51" name="Oval 50"/>
            <p:cNvSpPr/>
            <p:nvPr/>
          </p:nvSpPr>
          <p:spPr>
            <a:xfrm>
              <a:off x="3295393" y="2846237"/>
              <a:ext cx="360040" cy="360040"/>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useBgFill="1">
          <p:nvSpPr>
            <p:cNvPr id="52" name="Oval 51"/>
            <p:cNvSpPr/>
            <p:nvPr/>
          </p:nvSpPr>
          <p:spPr>
            <a:xfrm>
              <a:off x="5643692" y="2846237"/>
              <a:ext cx="360040" cy="360040"/>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53" name="Flowchart: Connector 52"/>
            <p:cNvSpPr/>
            <p:nvPr/>
          </p:nvSpPr>
          <p:spPr>
            <a:xfrm>
              <a:off x="5824788" y="3013022"/>
              <a:ext cx="26469" cy="26469"/>
            </a:xfrm>
            <a:prstGeom prst="flowChartConnector">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54" name="Flowchart: Connector 53"/>
            <p:cNvSpPr/>
            <p:nvPr/>
          </p:nvSpPr>
          <p:spPr>
            <a:xfrm>
              <a:off x="3448787" y="3013022"/>
              <a:ext cx="26469" cy="26469"/>
            </a:xfrm>
            <a:prstGeom prst="flowChartConnector">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55" name="Flowchart: Connector 54"/>
            <p:cNvSpPr/>
            <p:nvPr/>
          </p:nvSpPr>
          <p:spPr>
            <a:xfrm>
              <a:off x="4633873" y="4202589"/>
              <a:ext cx="26469" cy="26469"/>
            </a:xfrm>
            <a:prstGeom prst="flowChartConnector">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56" name="Flowchart: Connector 55"/>
            <p:cNvSpPr/>
            <p:nvPr/>
          </p:nvSpPr>
          <p:spPr>
            <a:xfrm>
              <a:off x="4633873" y="1824586"/>
              <a:ext cx="26469" cy="26469"/>
            </a:xfrm>
            <a:prstGeom prst="flowChartConnector">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grpSp>
      <p:grpSp>
        <p:nvGrpSpPr>
          <p:cNvPr id="9" name="Group 8"/>
          <p:cNvGrpSpPr/>
          <p:nvPr/>
        </p:nvGrpSpPr>
        <p:grpSpPr>
          <a:xfrm>
            <a:off x="12510681" y="3351028"/>
            <a:ext cx="5416600" cy="5412771"/>
            <a:chOff x="6255342" y="1675488"/>
            <a:chExt cx="2708339" cy="2706425"/>
          </a:xfrm>
        </p:grpSpPr>
        <p:sp>
          <p:nvSpPr>
            <p:cNvPr id="113" name="Oval 112"/>
            <p:cNvSpPr/>
            <p:nvPr/>
          </p:nvSpPr>
          <p:spPr>
            <a:xfrm>
              <a:off x="6421075" y="1837821"/>
              <a:ext cx="2376873" cy="2376873"/>
            </a:xfrm>
            <a:prstGeom prst="ellipse">
              <a:avLst/>
            </a:prstGeom>
            <a:noFill/>
            <a:ln w="9525">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useBgFill="1">
          <p:nvSpPr>
            <p:cNvPr id="114" name="Oval 113"/>
            <p:cNvSpPr/>
            <p:nvPr/>
          </p:nvSpPr>
          <p:spPr>
            <a:xfrm>
              <a:off x="7429491" y="4021873"/>
              <a:ext cx="360040" cy="360040"/>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useBgFill="1">
          <p:nvSpPr>
            <p:cNvPr id="115" name="Oval 114"/>
            <p:cNvSpPr/>
            <p:nvPr/>
          </p:nvSpPr>
          <p:spPr>
            <a:xfrm>
              <a:off x="7429491" y="1675488"/>
              <a:ext cx="360040" cy="360040"/>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useBgFill="1">
          <p:nvSpPr>
            <p:cNvPr id="116" name="Oval 115"/>
            <p:cNvSpPr/>
            <p:nvPr/>
          </p:nvSpPr>
          <p:spPr>
            <a:xfrm>
              <a:off x="6255342" y="2846237"/>
              <a:ext cx="360040" cy="360040"/>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useBgFill="1">
          <p:nvSpPr>
            <p:cNvPr id="117" name="Oval 116"/>
            <p:cNvSpPr/>
            <p:nvPr/>
          </p:nvSpPr>
          <p:spPr>
            <a:xfrm>
              <a:off x="8603641" y="2846237"/>
              <a:ext cx="360040" cy="360040"/>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18" name="Flowchart: Connector 117"/>
            <p:cNvSpPr/>
            <p:nvPr/>
          </p:nvSpPr>
          <p:spPr>
            <a:xfrm>
              <a:off x="8784737" y="3013022"/>
              <a:ext cx="26469" cy="26469"/>
            </a:xfrm>
            <a:prstGeom prst="flowChartConnector">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19" name="Flowchart: Connector 118"/>
            <p:cNvSpPr/>
            <p:nvPr/>
          </p:nvSpPr>
          <p:spPr>
            <a:xfrm>
              <a:off x="6408736" y="3013022"/>
              <a:ext cx="26469" cy="26469"/>
            </a:xfrm>
            <a:prstGeom prst="flowChartConnector">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20" name="Flowchart: Connector 119"/>
            <p:cNvSpPr/>
            <p:nvPr/>
          </p:nvSpPr>
          <p:spPr>
            <a:xfrm>
              <a:off x="7593822" y="4202589"/>
              <a:ext cx="26469" cy="26469"/>
            </a:xfrm>
            <a:prstGeom prst="flowChartConnector">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21" name="Flowchart: Connector 120"/>
            <p:cNvSpPr/>
            <p:nvPr/>
          </p:nvSpPr>
          <p:spPr>
            <a:xfrm>
              <a:off x="7593822" y="1824586"/>
              <a:ext cx="26469" cy="26469"/>
            </a:xfrm>
            <a:prstGeom prst="flowChartConnector">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grpSp>
      <p:grpSp>
        <p:nvGrpSpPr>
          <p:cNvPr id="10" name="Group 9"/>
          <p:cNvGrpSpPr/>
          <p:nvPr/>
        </p:nvGrpSpPr>
        <p:grpSpPr>
          <a:xfrm>
            <a:off x="18440529" y="3351028"/>
            <a:ext cx="5416600" cy="5412771"/>
            <a:chOff x="9220309" y="1675488"/>
            <a:chExt cx="2708339" cy="2706425"/>
          </a:xfrm>
        </p:grpSpPr>
        <p:sp>
          <p:nvSpPr>
            <p:cNvPr id="126" name="Oval 125"/>
            <p:cNvSpPr/>
            <p:nvPr/>
          </p:nvSpPr>
          <p:spPr>
            <a:xfrm>
              <a:off x="9386042" y="1837821"/>
              <a:ext cx="2376873" cy="2376873"/>
            </a:xfrm>
            <a:prstGeom prst="ellipse">
              <a:avLst/>
            </a:prstGeom>
            <a:noFill/>
            <a:ln w="9525">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useBgFill="1">
          <p:nvSpPr>
            <p:cNvPr id="127" name="Oval 126"/>
            <p:cNvSpPr/>
            <p:nvPr/>
          </p:nvSpPr>
          <p:spPr>
            <a:xfrm>
              <a:off x="10394458" y="4021873"/>
              <a:ext cx="360040" cy="360040"/>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useBgFill="1">
          <p:nvSpPr>
            <p:cNvPr id="128" name="Oval 127"/>
            <p:cNvSpPr/>
            <p:nvPr/>
          </p:nvSpPr>
          <p:spPr>
            <a:xfrm>
              <a:off x="10394458" y="1675488"/>
              <a:ext cx="360040" cy="360040"/>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useBgFill="1">
          <p:nvSpPr>
            <p:cNvPr id="129" name="Oval 128"/>
            <p:cNvSpPr/>
            <p:nvPr/>
          </p:nvSpPr>
          <p:spPr>
            <a:xfrm>
              <a:off x="9220309" y="2846237"/>
              <a:ext cx="360040" cy="360040"/>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useBgFill="1">
          <p:nvSpPr>
            <p:cNvPr id="130" name="Oval 129"/>
            <p:cNvSpPr/>
            <p:nvPr/>
          </p:nvSpPr>
          <p:spPr>
            <a:xfrm>
              <a:off x="11568608" y="2846237"/>
              <a:ext cx="360040" cy="360040"/>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31" name="Flowchart: Connector 130"/>
            <p:cNvSpPr/>
            <p:nvPr/>
          </p:nvSpPr>
          <p:spPr>
            <a:xfrm>
              <a:off x="11749704" y="3013022"/>
              <a:ext cx="26469" cy="26469"/>
            </a:xfrm>
            <a:prstGeom prst="flowChartConnector">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32" name="Flowchart: Connector 131"/>
            <p:cNvSpPr/>
            <p:nvPr/>
          </p:nvSpPr>
          <p:spPr>
            <a:xfrm>
              <a:off x="9373703" y="3013022"/>
              <a:ext cx="26469" cy="26469"/>
            </a:xfrm>
            <a:prstGeom prst="flowChartConnector">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33" name="Flowchart: Connector 132"/>
            <p:cNvSpPr/>
            <p:nvPr/>
          </p:nvSpPr>
          <p:spPr>
            <a:xfrm>
              <a:off x="10558789" y="4202589"/>
              <a:ext cx="26469" cy="26469"/>
            </a:xfrm>
            <a:prstGeom prst="flowChartConnector">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34" name="Flowchart: Connector 133"/>
            <p:cNvSpPr/>
            <p:nvPr/>
          </p:nvSpPr>
          <p:spPr>
            <a:xfrm>
              <a:off x="10558789" y="1824586"/>
              <a:ext cx="26469" cy="26469"/>
            </a:xfrm>
            <a:prstGeom prst="flowChartConnector">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grpSp>
      <p:sp>
        <p:nvSpPr>
          <p:cNvPr id="61" name="Text Placeholder 8"/>
          <p:cNvSpPr txBox="1">
            <a:spLocks/>
          </p:cNvSpPr>
          <p:nvPr/>
        </p:nvSpPr>
        <p:spPr>
          <a:xfrm>
            <a:off x="720160" y="9548772"/>
            <a:ext cx="5235560" cy="1917674"/>
          </a:xfrm>
          <a:prstGeom prst="rect">
            <a:avLst/>
          </a:prstGeom>
        </p:spPr>
        <p:txBody>
          <a:bodyPr>
            <a:noAutofit/>
          </a:bodyPr>
          <a:lstStyle>
            <a:lvl1pPr marL="228594" indent="-228594" algn="l" defTabSz="1219170" rtl="0" eaLnBrk="1" latinLnBrk="0" hangingPunct="1">
              <a:spcBef>
                <a:spcPct val="20000"/>
              </a:spcBef>
              <a:buClr>
                <a:schemeClr val="accent1"/>
              </a:buClr>
              <a:buFont typeface="Arial" panose="020B0604020202020204" pitchFamily="34" charset="0"/>
              <a:buChar char="•"/>
              <a:defRPr sz="2000" kern="800" spc="-13">
                <a:solidFill>
                  <a:schemeClr val="tx1"/>
                </a:solidFill>
                <a:latin typeface="+mn-lt"/>
                <a:ea typeface="+mn-ea"/>
                <a:cs typeface="+mn-cs"/>
              </a:defRPr>
            </a:lvl1pPr>
            <a:lvl2pPr marL="459306" indent="-230712"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2pPr>
            <a:lvl3pPr marL="687900"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3pPr>
            <a:lvl4pPr marL="916494"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marL="0" indent="0" algn="ctr" defTabSz="2438340">
              <a:buClr>
                <a:srgbClr val="1798D2"/>
              </a:buClr>
              <a:buNone/>
            </a:pPr>
            <a:r>
              <a:rPr lang="en-US" sz="2400" spc="-26">
                <a:solidFill>
                  <a:srgbClr val="272E3A"/>
                </a:solidFill>
                <a:latin typeface="Montserrat Light"/>
              </a:rPr>
              <a:t>Lorem ipsum dolor sit </a:t>
            </a:r>
            <a:r>
              <a:rPr lang="en-US" sz="2400" spc="-26" err="1">
                <a:solidFill>
                  <a:srgbClr val="272E3A"/>
                </a:solidFill>
                <a:latin typeface="Montserrat Light"/>
              </a:rPr>
              <a:t>amet</a:t>
            </a:r>
            <a:r>
              <a:rPr lang="en-US" sz="2400" spc="-26">
                <a:solidFill>
                  <a:srgbClr val="272E3A"/>
                </a:solidFill>
                <a:latin typeface="Montserrat Light"/>
              </a:rPr>
              <a:t>, </a:t>
            </a:r>
            <a:r>
              <a:rPr lang="en-US" sz="2400" spc="-26" err="1">
                <a:solidFill>
                  <a:srgbClr val="272E3A"/>
                </a:solidFill>
                <a:latin typeface="Montserrat Light"/>
              </a:rPr>
              <a:t>consectetur</a:t>
            </a:r>
            <a:r>
              <a:rPr lang="en-US" sz="2400" spc="-26">
                <a:solidFill>
                  <a:srgbClr val="272E3A"/>
                </a:solidFill>
                <a:latin typeface="Montserrat Light"/>
              </a:rPr>
              <a:t> </a:t>
            </a:r>
            <a:r>
              <a:rPr lang="en-US" sz="2400" spc="-26" err="1">
                <a:solidFill>
                  <a:srgbClr val="272E3A"/>
                </a:solidFill>
                <a:latin typeface="Montserrat Light"/>
              </a:rPr>
              <a:t>adipiscing</a:t>
            </a:r>
            <a:r>
              <a:rPr lang="en-US" sz="2400" spc="-26">
                <a:solidFill>
                  <a:srgbClr val="272E3A"/>
                </a:solidFill>
                <a:latin typeface="Montserrat Light"/>
              </a:rPr>
              <a:t> </a:t>
            </a:r>
            <a:r>
              <a:rPr lang="en-US" sz="2400" spc="-26" err="1">
                <a:solidFill>
                  <a:srgbClr val="272E3A"/>
                </a:solidFill>
                <a:latin typeface="Montserrat Light"/>
              </a:rPr>
              <a:t>elit</a:t>
            </a:r>
            <a:r>
              <a:rPr lang="en-US" sz="2400" spc="-26">
                <a:solidFill>
                  <a:srgbClr val="272E3A"/>
                </a:solidFill>
                <a:latin typeface="Montserrat Light"/>
              </a:rPr>
              <a:t>. In </a:t>
            </a:r>
            <a:r>
              <a:rPr lang="en-US" sz="2400" spc="-26" err="1">
                <a:solidFill>
                  <a:srgbClr val="272E3A"/>
                </a:solidFill>
                <a:latin typeface="Montserrat Light"/>
              </a:rPr>
              <a:t>quis</a:t>
            </a:r>
            <a:r>
              <a:rPr lang="en-US" sz="2400" spc="-26">
                <a:solidFill>
                  <a:srgbClr val="272E3A"/>
                </a:solidFill>
                <a:latin typeface="Montserrat Light"/>
              </a:rPr>
              <a:t> libero </a:t>
            </a:r>
            <a:r>
              <a:rPr lang="en-US" sz="2400" spc="-26" err="1">
                <a:solidFill>
                  <a:srgbClr val="272E3A"/>
                </a:solidFill>
                <a:latin typeface="Montserrat Light"/>
              </a:rPr>
              <a:t>porttitor</a:t>
            </a:r>
            <a:r>
              <a:rPr lang="en-US" sz="2400" spc="-26">
                <a:solidFill>
                  <a:srgbClr val="272E3A"/>
                </a:solidFill>
                <a:latin typeface="Montserrat Light"/>
              </a:rPr>
              <a:t>, </a:t>
            </a:r>
            <a:r>
              <a:rPr lang="en-US" sz="2400" spc="-26" err="1">
                <a:solidFill>
                  <a:srgbClr val="272E3A"/>
                </a:solidFill>
                <a:latin typeface="Montserrat Light"/>
              </a:rPr>
              <a:t>mattis</a:t>
            </a:r>
            <a:r>
              <a:rPr lang="en-US" sz="2400" spc="-26">
                <a:solidFill>
                  <a:srgbClr val="272E3A"/>
                </a:solidFill>
                <a:latin typeface="Montserrat Light"/>
              </a:rPr>
              <a:t> </a:t>
            </a:r>
            <a:r>
              <a:rPr lang="en-US" sz="2400" spc="-26" err="1">
                <a:solidFill>
                  <a:srgbClr val="272E3A"/>
                </a:solidFill>
                <a:latin typeface="Montserrat Light"/>
              </a:rPr>
              <a:t>enim</a:t>
            </a:r>
            <a:r>
              <a:rPr lang="en-US" sz="2400" spc="-26">
                <a:solidFill>
                  <a:srgbClr val="272E3A"/>
                </a:solidFill>
                <a:latin typeface="Montserrat Light"/>
              </a:rPr>
              <a:t> at, </a:t>
            </a:r>
            <a:r>
              <a:rPr lang="en-US" sz="2400" spc="-26" err="1">
                <a:solidFill>
                  <a:srgbClr val="272E3A"/>
                </a:solidFill>
                <a:latin typeface="Montserrat Light"/>
              </a:rPr>
              <a:t>sollicitudin</a:t>
            </a:r>
            <a:r>
              <a:rPr lang="en-US" sz="2400" spc="-26">
                <a:solidFill>
                  <a:srgbClr val="272E3A"/>
                </a:solidFill>
                <a:latin typeface="Montserrat Light"/>
              </a:rPr>
              <a:t> </a:t>
            </a:r>
            <a:r>
              <a:rPr lang="en-US" sz="2400" spc="-26" err="1">
                <a:solidFill>
                  <a:srgbClr val="272E3A"/>
                </a:solidFill>
                <a:latin typeface="Montserrat Light"/>
              </a:rPr>
              <a:t>tellus</a:t>
            </a:r>
            <a:r>
              <a:rPr lang="en-US" sz="2400" spc="-26">
                <a:solidFill>
                  <a:srgbClr val="272E3A"/>
                </a:solidFill>
                <a:latin typeface="Montserrat Light"/>
              </a:rPr>
              <a:t>. </a:t>
            </a:r>
            <a:r>
              <a:rPr lang="en-US" sz="2400" spc="-26" err="1">
                <a:solidFill>
                  <a:srgbClr val="272E3A"/>
                </a:solidFill>
                <a:latin typeface="Montserrat Light"/>
              </a:rPr>
              <a:t>Eget</a:t>
            </a:r>
            <a:r>
              <a:rPr lang="en-US" sz="2400" spc="-26">
                <a:solidFill>
                  <a:srgbClr val="272E3A"/>
                </a:solidFill>
                <a:latin typeface="Montserrat Light"/>
              </a:rPr>
              <a:t> </a:t>
            </a:r>
            <a:r>
              <a:rPr lang="en-US" sz="2400" spc="-26" err="1">
                <a:solidFill>
                  <a:srgbClr val="272E3A"/>
                </a:solidFill>
                <a:latin typeface="Montserrat Light"/>
              </a:rPr>
              <a:t>risus</a:t>
            </a:r>
            <a:r>
              <a:rPr lang="en-US" sz="2400" spc="-26">
                <a:solidFill>
                  <a:srgbClr val="272E3A"/>
                </a:solidFill>
                <a:latin typeface="Montserrat Light"/>
              </a:rPr>
              <a:t> </a:t>
            </a:r>
            <a:r>
              <a:rPr lang="en-US" sz="2400" spc="-26" err="1">
                <a:solidFill>
                  <a:srgbClr val="272E3A"/>
                </a:solidFill>
                <a:latin typeface="Montserrat Light"/>
              </a:rPr>
              <a:t>ve</a:t>
            </a:r>
            <a:r>
              <a:rPr lang="en-US" sz="2400" spc="-26">
                <a:solidFill>
                  <a:srgbClr val="272E3A"/>
                </a:solidFill>
                <a:latin typeface="Montserrat Light"/>
              </a:rPr>
              <a:t> sit </a:t>
            </a:r>
            <a:r>
              <a:rPr lang="en-US" sz="2400" spc="-26" err="1">
                <a:solidFill>
                  <a:srgbClr val="272E3A"/>
                </a:solidFill>
                <a:latin typeface="Montserrat Light"/>
              </a:rPr>
              <a:t>amet</a:t>
            </a:r>
            <a:r>
              <a:rPr lang="en-US" sz="2400" spc="-26">
                <a:solidFill>
                  <a:srgbClr val="272E3A"/>
                </a:solidFill>
                <a:latin typeface="Montserrat Light"/>
              </a:rPr>
              <a:t> </a:t>
            </a:r>
            <a:r>
              <a:rPr lang="en-US" sz="2400" spc="-26" err="1">
                <a:solidFill>
                  <a:srgbClr val="272E3A"/>
                </a:solidFill>
                <a:latin typeface="Montserrat Light"/>
              </a:rPr>
              <a:t>pellentesque</a:t>
            </a:r>
            <a:endParaRPr lang="en-US" sz="2400" spc="-26">
              <a:solidFill>
                <a:srgbClr val="272E3A"/>
              </a:solidFill>
              <a:latin typeface="Montserrat Light"/>
            </a:endParaRPr>
          </a:p>
        </p:txBody>
      </p:sp>
      <p:sp>
        <p:nvSpPr>
          <p:cNvPr id="62" name="Text Placeholder 8"/>
          <p:cNvSpPr txBox="1">
            <a:spLocks/>
          </p:cNvSpPr>
          <p:nvPr/>
        </p:nvSpPr>
        <p:spPr>
          <a:xfrm>
            <a:off x="6650009" y="9548772"/>
            <a:ext cx="5235560" cy="1917674"/>
          </a:xfrm>
          <a:prstGeom prst="rect">
            <a:avLst/>
          </a:prstGeom>
        </p:spPr>
        <p:txBody>
          <a:bodyPr>
            <a:noAutofit/>
          </a:bodyPr>
          <a:lstStyle>
            <a:lvl1pPr marL="228594" indent="-228594" algn="l" defTabSz="1219170" rtl="0" eaLnBrk="1" latinLnBrk="0" hangingPunct="1">
              <a:spcBef>
                <a:spcPct val="20000"/>
              </a:spcBef>
              <a:buClr>
                <a:schemeClr val="accent1"/>
              </a:buClr>
              <a:buFont typeface="Arial" panose="020B0604020202020204" pitchFamily="34" charset="0"/>
              <a:buChar char="•"/>
              <a:defRPr sz="2000" kern="800" spc="-13">
                <a:solidFill>
                  <a:schemeClr val="tx1"/>
                </a:solidFill>
                <a:latin typeface="+mn-lt"/>
                <a:ea typeface="+mn-ea"/>
                <a:cs typeface="+mn-cs"/>
              </a:defRPr>
            </a:lvl1pPr>
            <a:lvl2pPr marL="459306" indent="-230712"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2pPr>
            <a:lvl3pPr marL="687900"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3pPr>
            <a:lvl4pPr marL="916494"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marL="0" indent="0" algn="ctr" defTabSz="2438340">
              <a:buClr>
                <a:srgbClr val="1798D2"/>
              </a:buClr>
              <a:buNone/>
            </a:pPr>
            <a:r>
              <a:rPr lang="en-US" sz="2400" spc="-26">
                <a:solidFill>
                  <a:srgbClr val="272E3A"/>
                </a:solidFill>
                <a:latin typeface="Montserrat Light"/>
              </a:rPr>
              <a:t>Lorem ipsum dolor sit amet, consectetur adipiscing elit. In quis libero porttitor, mattis enim at, sollicitudin tellus. Eget risus ve sit amet pellentesque</a:t>
            </a:r>
          </a:p>
        </p:txBody>
      </p:sp>
      <p:sp>
        <p:nvSpPr>
          <p:cNvPr id="63" name="Text Placeholder 8"/>
          <p:cNvSpPr txBox="1">
            <a:spLocks/>
          </p:cNvSpPr>
          <p:nvPr/>
        </p:nvSpPr>
        <p:spPr>
          <a:xfrm>
            <a:off x="12569821" y="9548772"/>
            <a:ext cx="5235560" cy="1917674"/>
          </a:xfrm>
          <a:prstGeom prst="rect">
            <a:avLst/>
          </a:prstGeom>
        </p:spPr>
        <p:txBody>
          <a:bodyPr>
            <a:noAutofit/>
          </a:bodyPr>
          <a:lstStyle>
            <a:lvl1pPr marL="228594" indent="-228594" algn="l" defTabSz="1219170" rtl="0" eaLnBrk="1" latinLnBrk="0" hangingPunct="1">
              <a:spcBef>
                <a:spcPct val="20000"/>
              </a:spcBef>
              <a:buClr>
                <a:schemeClr val="accent1"/>
              </a:buClr>
              <a:buFont typeface="Arial" panose="020B0604020202020204" pitchFamily="34" charset="0"/>
              <a:buChar char="•"/>
              <a:defRPr sz="2000" kern="800" spc="-13">
                <a:solidFill>
                  <a:schemeClr val="tx1"/>
                </a:solidFill>
                <a:latin typeface="+mn-lt"/>
                <a:ea typeface="+mn-ea"/>
                <a:cs typeface="+mn-cs"/>
              </a:defRPr>
            </a:lvl1pPr>
            <a:lvl2pPr marL="459306" indent="-230712"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2pPr>
            <a:lvl3pPr marL="687900"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3pPr>
            <a:lvl4pPr marL="916494"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marL="0" indent="0" algn="ctr" defTabSz="2438340">
              <a:buClr>
                <a:srgbClr val="1798D2"/>
              </a:buClr>
              <a:buNone/>
            </a:pPr>
            <a:r>
              <a:rPr lang="en-US" sz="2400" spc="-26">
                <a:solidFill>
                  <a:srgbClr val="272E3A"/>
                </a:solidFill>
                <a:latin typeface="Montserrat Light"/>
              </a:rPr>
              <a:t>Lorem ipsum dolor sit amet, consectetur adipiscing elit. In quis libero porttitor, mattis enim at, sollicitudin tellus. Eget risus ve sit amet pellentesque</a:t>
            </a:r>
          </a:p>
        </p:txBody>
      </p:sp>
      <p:sp>
        <p:nvSpPr>
          <p:cNvPr id="64" name="Text Placeholder 8"/>
          <p:cNvSpPr txBox="1">
            <a:spLocks/>
          </p:cNvSpPr>
          <p:nvPr/>
        </p:nvSpPr>
        <p:spPr>
          <a:xfrm>
            <a:off x="18499669" y="9548772"/>
            <a:ext cx="5235560" cy="1917674"/>
          </a:xfrm>
          <a:prstGeom prst="rect">
            <a:avLst/>
          </a:prstGeom>
        </p:spPr>
        <p:txBody>
          <a:bodyPr>
            <a:noAutofit/>
          </a:bodyPr>
          <a:lstStyle>
            <a:lvl1pPr marL="228594" indent="-228594" algn="l" defTabSz="1219170" rtl="0" eaLnBrk="1" latinLnBrk="0" hangingPunct="1">
              <a:spcBef>
                <a:spcPct val="20000"/>
              </a:spcBef>
              <a:buClr>
                <a:schemeClr val="accent1"/>
              </a:buClr>
              <a:buFont typeface="Arial" panose="020B0604020202020204" pitchFamily="34" charset="0"/>
              <a:buChar char="•"/>
              <a:defRPr sz="2000" kern="800" spc="-13">
                <a:solidFill>
                  <a:schemeClr val="tx1"/>
                </a:solidFill>
                <a:latin typeface="+mn-lt"/>
                <a:ea typeface="+mn-ea"/>
                <a:cs typeface="+mn-cs"/>
              </a:defRPr>
            </a:lvl1pPr>
            <a:lvl2pPr marL="459306" indent="-230712"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2pPr>
            <a:lvl3pPr marL="687900"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3pPr>
            <a:lvl4pPr marL="916494"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a:lstStyle>
          <a:p>
            <a:pPr marL="0" indent="0" algn="ctr" defTabSz="2438340">
              <a:buClr>
                <a:srgbClr val="1798D2"/>
              </a:buClr>
              <a:buNone/>
            </a:pPr>
            <a:r>
              <a:rPr lang="en-US" sz="2400" spc="-26">
                <a:solidFill>
                  <a:srgbClr val="272E3A"/>
                </a:solidFill>
                <a:latin typeface="Montserrat Light"/>
              </a:rPr>
              <a:t>Lorem ipsum dolor sit amet, consectetur adipiscing elit. In quis libero porttitor, mattis enim at, sollicitudin tellus. Eget risus ve sit amet pellentesque</a:t>
            </a:r>
          </a:p>
        </p:txBody>
      </p:sp>
      <p:sp>
        <p:nvSpPr>
          <p:cNvPr id="3" name="Picture Placeholder 2">
            <a:extLst>
              <a:ext uri="{FF2B5EF4-FFF2-40B4-BE49-F238E27FC236}">
                <a16:creationId xmlns:a16="http://schemas.microsoft.com/office/drawing/2014/main" id="{2152AB8E-4551-4591-9067-57EB862441F7}"/>
              </a:ext>
            </a:extLst>
          </p:cNvPr>
          <p:cNvSpPr>
            <a:spLocks noGrp="1"/>
          </p:cNvSpPr>
          <p:nvPr>
            <p:ph type="pic" sz="quarter" idx="10"/>
          </p:nvPr>
        </p:nvSpPr>
        <p:spPr/>
      </p:sp>
      <p:sp>
        <p:nvSpPr>
          <p:cNvPr id="6" name="Picture Placeholder 5">
            <a:extLst>
              <a:ext uri="{FF2B5EF4-FFF2-40B4-BE49-F238E27FC236}">
                <a16:creationId xmlns:a16="http://schemas.microsoft.com/office/drawing/2014/main" id="{310A7C4B-E9CF-4916-926F-042E50636B8E}"/>
              </a:ext>
            </a:extLst>
          </p:cNvPr>
          <p:cNvSpPr>
            <a:spLocks noGrp="1"/>
          </p:cNvSpPr>
          <p:nvPr>
            <p:ph type="pic" sz="quarter" idx="11"/>
          </p:nvPr>
        </p:nvSpPr>
        <p:spPr/>
      </p:sp>
      <p:sp>
        <p:nvSpPr>
          <p:cNvPr id="11" name="Picture Placeholder 10">
            <a:extLst>
              <a:ext uri="{FF2B5EF4-FFF2-40B4-BE49-F238E27FC236}">
                <a16:creationId xmlns:a16="http://schemas.microsoft.com/office/drawing/2014/main" id="{BDCE49FE-024C-411B-9DF2-98563C6CE2A7}"/>
              </a:ext>
            </a:extLst>
          </p:cNvPr>
          <p:cNvSpPr>
            <a:spLocks noGrp="1"/>
          </p:cNvSpPr>
          <p:nvPr>
            <p:ph type="pic" sz="quarter" idx="12"/>
          </p:nvPr>
        </p:nvSpPr>
        <p:spPr/>
      </p:sp>
      <p:sp>
        <p:nvSpPr>
          <p:cNvPr id="15" name="Picture Placeholder 14">
            <a:extLst>
              <a:ext uri="{FF2B5EF4-FFF2-40B4-BE49-F238E27FC236}">
                <a16:creationId xmlns:a16="http://schemas.microsoft.com/office/drawing/2014/main" id="{CDEB6D0B-0A28-4522-8C80-AF018748CB08}"/>
              </a:ext>
            </a:extLst>
          </p:cNvPr>
          <p:cNvSpPr>
            <a:spLocks noGrp="1"/>
          </p:cNvSpPr>
          <p:nvPr>
            <p:ph type="pic" sz="quarter" idx="13"/>
          </p:nvPr>
        </p:nvSpPr>
        <p:spPr/>
      </p:sp>
    </p:spTree>
    <p:custDataLst>
      <p:tags r:id="rId1"/>
    </p:custDataLst>
    <p:extLst>
      <p:ext uri="{BB962C8B-B14F-4D97-AF65-F5344CB8AC3E}">
        <p14:creationId xmlns:p14="http://schemas.microsoft.com/office/powerpoint/2010/main" val="149217472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14:presetBounceEnd="61111">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61111">
                                          <p:cBhvr additive="base">
                                            <p:cTn id="7" dur="900" fill="hold"/>
                                            <p:tgtEl>
                                              <p:spTgt spid="5"/>
                                            </p:tgtEl>
                                            <p:attrNameLst>
                                              <p:attrName>ppt_x</p:attrName>
                                            </p:attrNameLst>
                                          </p:cBhvr>
                                          <p:tavLst>
                                            <p:tav tm="0">
                                              <p:val>
                                                <p:strVal val="0-#ppt_w/2"/>
                                              </p:val>
                                            </p:tav>
                                            <p:tav tm="100000">
                                              <p:val>
                                                <p:strVal val="#ppt_x"/>
                                              </p:val>
                                            </p:tav>
                                          </p:tavLst>
                                        </p:anim>
                                        <p:anim calcmode="lin" valueType="num" p14:bounceEnd="61111">
                                          <p:cBhvr additive="base">
                                            <p:cTn id="8" dur="90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9" fill="hold" nodeType="withEffect" p14:presetBounceEnd="61111">
                                      <p:stCondLst>
                                        <p:cond delay="100"/>
                                      </p:stCondLst>
                                      <p:childTnLst>
                                        <p:set>
                                          <p:cBhvr>
                                            <p:cTn id="10" dur="1" fill="hold">
                                              <p:stCondLst>
                                                <p:cond delay="0"/>
                                              </p:stCondLst>
                                            </p:cTn>
                                            <p:tgtEl>
                                              <p:spTgt spid="8"/>
                                            </p:tgtEl>
                                            <p:attrNameLst>
                                              <p:attrName>style.visibility</p:attrName>
                                            </p:attrNameLst>
                                          </p:cBhvr>
                                          <p:to>
                                            <p:strVal val="visible"/>
                                          </p:to>
                                        </p:set>
                                        <p:anim calcmode="lin" valueType="num" p14:bounceEnd="61111">
                                          <p:cBhvr additive="base">
                                            <p:cTn id="11" dur="1000" fill="hold"/>
                                            <p:tgtEl>
                                              <p:spTgt spid="8"/>
                                            </p:tgtEl>
                                            <p:attrNameLst>
                                              <p:attrName>ppt_x</p:attrName>
                                            </p:attrNameLst>
                                          </p:cBhvr>
                                          <p:tavLst>
                                            <p:tav tm="0">
                                              <p:val>
                                                <p:strVal val="0-#ppt_w/2"/>
                                              </p:val>
                                            </p:tav>
                                            <p:tav tm="100000">
                                              <p:val>
                                                <p:strVal val="#ppt_x"/>
                                              </p:val>
                                            </p:tav>
                                          </p:tavLst>
                                        </p:anim>
                                        <p:anim calcmode="lin" valueType="num" p14:bounceEnd="61111">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9" fill="hold" nodeType="withEffect" p14:presetBounceEnd="61111">
                                      <p:stCondLst>
                                        <p:cond delay="200"/>
                                      </p:stCondLst>
                                      <p:childTnLst>
                                        <p:set>
                                          <p:cBhvr>
                                            <p:cTn id="14" dur="1" fill="hold">
                                              <p:stCondLst>
                                                <p:cond delay="0"/>
                                              </p:stCondLst>
                                            </p:cTn>
                                            <p:tgtEl>
                                              <p:spTgt spid="9"/>
                                            </p:tgtEl>
                                            <p:attrNameLst>
                                              <p:attrName>style.visibility</p:attrName>
                                            </p:attrNameLst>
                                          </p:cBhvr>
                                          <p:to>
                                            <p:strVal val="visible"/>
                                          </p:to>
                                        </p:set>
                                        <p:anim calcmode="lin" valueType="num" p14:bounceEnd="61111">
                                          <p:cBhvr additive="base">
                                            <p:cTn id="15" dur="1100" fill="hold"/>
                                            <p:tgtEl>
                                              <p:spTgt spid="9"/>
                                            </p:tgtEl>
                                            <p:attrNameLst>
                                              <p:attrName>ppt_x</p:attrName>
                                            </p:attrNameLst>
                                          </p:cBhvr>
                                          <p:tavLst>
                                            <p:tav tm="0">
                                              <p:val>
                                                <p:strVal val="0-#ppt_w/2"/>
                                              </p:val>
                                            </p:tav>
                                            <p:tav tm="100000">
                                              <p:val>
                                                <p:strVal val="#ppt_x"/>
                                              </p:val>
                                            </p:tav>
                                          </p:tavLst>
                                        </p:anim>
                                        <p:anim calcmode="lin" valueType="num" p14:bounceEnd="61111">
                                          <p:cBhvr additive="base">
                                            <p:cTn id="16" dur="11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9" fill="hold" nodeType="withEffect" p14:presetBounceEnd="61111">
                                      <p:stCondLst>
                                        <p:cond delay="300"/>
                                      </p:stCondLst>
                                      <p:childTnLst>
                                        <p:set>
                                          <p:cBhvr>
                                            <p:cTn id="18" dur="1" fill="hold">
                                              <p:stCondLst>
                                                <p:cond delay="0"/>
                                              </p:stCondLst>
                                            </p:cTn>
                                            <p:tgtEl>
                                              <p:spTgt spid="10"/>
                                            </p:tgtEl>
                                            <p:attrNameLst>
                                              <p:attrName>style.visibility</p:attrName>
                                            </p:attrNameLst>
                                          </p:cBhvr>
                                          <p:to>
                                            <p:strVal val="visible"/>
                                          </p:to>
                                        </p:set>
                                        <p:anim calcmode="lin" valueType="num" p14:bounceEnd="61111">
                                          <p:cBhvr additive="base">
                                            <p:cTn id="19" dur="1200" fill="hold"/>
                                            <p:tgtEl>
                                              <p:spTgt spid="10"/>
                                            </p:tgtEl>
                                            <p:attrNameLst>
                                              <p:attrName>ppt_x</p:attrName>
                                            </p:attrNameLst>
                                          </p:cBhvr>
                                          <p:tavLst>
                                            <p:tav tm="0">
                                              <p:val>
                                                <p:strVal val="0-#ppt_w/2"/>
                                              </p:val>
                                            </p:tav>
                                            <p:tav tm="100000">
                                              <p:val>
                                                <p:strVal val="#ppt_x"/>
                                              </p:val>
                                            </p:tav>
                                          </p:tavLst>
                                        </p:anim>
                                        <p:anim calcmode="lin" valueType="num" p14:bounceEnd="61111">
                                          <p:cBhvr additive="base">
                                            <p:cTn id="20" dur="1200" fill="hold"/>
                                            <p:tgtEl>
                                              <p:spTgt spid="10"/>
                                            </p:tgtEl>
                                            <p:attrNameLst>
                                              <p:attrName>ppt_y</p:attrName>
                                            </p:attrNameLst>
                                          </p:cBhvr>
                                          <p:tavLst>
                                            <p:tav tm="0">
                                              <p:val>
                                                <p:strVal val="0-#ppt_h/2"/>
                                              </p:val>
                                            </p:tav>
                                            <p:tav tm="100000">
                                              <p:val>
                                                <p:strVal val="#ppt_y"/>
                                              </p:val>
                                            </p:tav>
                                          </p:tavLst>
                                        </p:anim>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61"/>
                                            </p:tgtEl>
                                            <p:attrNameLst>
                                              <p:attrName>style.visibility</p:attrName>
                                            </p:attrNameLst>
                                          </p:cBhvr>
                                          <p:to>
                                            <p:strVal val="visible"/>
                                          </p:to>
                                        </p:set>
                                        <p:animEffect transition="in" filter="fade">
                                          <p:cBhvr>
                                            <p:cTn id="24" dur="250"/>
                                            <p:tgtEl>
                                              <p:spTgt spid="6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2"/>
                                            </p:tgtEl>
                                            <p:attrNameLst>
                                              <p:attrName>style.visibility</p:attrName>
                                            </p:attrNameLst>
                                          </p:cBhvr>
                                          <p:to>
                                            <p:strVal val="visible"/>
                                          </p:to>
                                        </p:set>
                                        <p:animEffect transition="in" filter="fade">
                                          <p:cBhvr>
                                            <p:cTn id="27" dur="250"/>
                                            <p:tgtEl>
                                              <p:spTgt spid="62"/>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3"/>
                                            </p:tgtEl>
                                            <p:attrNameLst>
                                              <p:attrName>style.visibility</p:attrName>
                                            </p:attrNameLst>
                                          </p:cBhvr>
                                          <p:to>
                                            <p:strVal val="visible"/>
                                          </p:to>
                                        </p:set>
                                        <p:animEffect transition="in" filter="fade">
                                          <p:cBhvr>
                                            <p:cTn id="30" dur="250"/>
                                            <p:tgtEl>
                                              <p:spTgt spid="6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4"/>
                                            </p:tgtEl>
                                            <p:attrNameLst>
                                              <p:attrName>style.visibility</p:attrName>
                                            </p:attrNameLst>
                                          </p:cBhvr>
                                          <p:to>
                                            <p:strVal val="visible"/>
                                          </p:to>
                                        </p:set>
                                        <p:animEffect transition="in" filter="fade">
                                          <p:cBhvr>
                                            <p:cTn id="33" dur="25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2" grpId="0"/>
          <p:bldP spid="63" grpId="0"/>
          <p:bldP spid="6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900" fill="hold"/>
                                            <p:tgtEl>
                                              <p:spTgt spid="5"/>
                                            </p:tgtEl>
                                            <p:attrNameLst>
                                              <p:attrName>ppt_x</p:attrName>
                                            </p:attrNameLst>
                                          </p:cBhvr>
                                          <p:tavLst>
                                            <p:tav tm="0">
                                              <p:val>
                                                <p:strVal val="0-#ppt_w/2"/>
                                              </p:val>
                                            </p:tav>
                                            <p:tav tm="100000">
                                              <p:val>
                                                <p:strVal val="#ppt_x"/>
                                              </p:val>
                                            </p:tav>
                                          </p:tavLst>
                                        </p:anim>
                                        <p:anim calcmode="lin" valueType="num">
                                          <p:cBhvr additive="base">
                                            <p:cTn id="8" dur="90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9" fill="hold" nodeType="withEffect">
                                      <p:stCondLst>
                                        <p:cond delay="1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0-#ppt_w/2"/>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9" fill="hold" nodeType="withEffect">
                                      <p:stCondLst>
                                        <p:cond delay="2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100" fill="hold"/>
                                            <p:tgtEl>
                                              <p:spTgt spid="9"/>
                                            </p:tgtEl>
                                            <p:attrNameLst>
                                              <p:attrName>ppt_x</p:attrName>
                                            </p:attrNameLst>
                                          </p:cBhvr>
                                          <p:tavLst>
                                            <p:tav tm="0">
                                              <p:val>
                                                <p:strVal val="0-#ppt_w/2"/>
                                              </p:val>
                                            </p:tav>
                                            <p:tav tm="100000">
                                              <p:val>
                                                <p:strVal val="#ppt_x"/>
                                              </p:val>
                                            </p:tav>
                                          </p:tavLst>
                                        </p:anim>
                                        <p:anim calcmode="lin" valueType="num">
                                          <p:cBhvr additive="base">
                                            <p:cTn id="16" dur="11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9" fill="hold" nodeType="withEffect">
                                      <p:stCondLst>
                                        <p:cond delay="3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200" fill="hold"/>
                                            <p:tgtEl>
                                              <p:spTgt spid="10"/>
                                            </p:tgtEl>
                                            <p:attrNameLst>
                                              <p:attrName>ppt_x</p:attrName>
                                            </p:attrNameLst>
                                          </p:cBhvr>
                                          <p:tavLst>
                                            <p:tav tm="0">
                                              <p:val>
                                                <p:strVal val="0-#ppt_w/2"/>
                                              </p:val>
                                            </p:tav>
                                            <p:tav tm="100000">
                                              <p:val>
                                                <p:strVal val="#ppt_x"/>
                                              </p:val>
                                            </p:tav>
                                          </p:tavLst>
                                        </p:anim>
                                        <p:anim calcmode="lin" valueType="num">
                                          <p:cBhvr additive="base">
                                            <p:cTn id="20" dur="1200" fill="hold"/>
                                            <p:tgtEl>
                                              <p:spTgt spid="10"/>
                                            </p:tgtEl>
                                            <p:attrNameLst>
                                              <p:attrName>ppt_y</p:attrName>
                                            </p:attrNameLst>
                                          </p:cBhvr>
                                          <p:tavLst>
                                            <p:tav tm="0">
                                              <p:val>
                                                <p:strVal val="0-#ppt_h/2"/>
                                              </p:val>
                                            </p:tav>
                                            <p:tav tm="100000">
                                              <p:val>
                                                <p:strVal val="#ppt_y"/>
                                              </p:val>
                                            </p:tav>
                                          </p:tavLst>
                                        </p:anim>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61"/>
                                            </p:tgtEl>
                                            <p:attrNameLst>
                                              <p:attrName>style.visibility</p:attrName>
                                            </p:attrNameLst>
                                          </p:cBhvr>
                                          <p:to>
                                            <p:strVal val="visible"/>
                                          </p:to>
                                        </p:set>
                                        <p:animEffect transition="in" filter="fade">
                                          <p:cBhvr>
                                            <p:cTn id="24" dur="250"/>
                                            <p:tgtEl>
                                              <p:spTgt spid="6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2"/>
                                            </p:tgtEl>
                                            <p:attrNameLst>
                                              <p:attrName>style.visibility</p:attrName>
                                            </p:attrNameLst>
                                          </p:cBhvr>
                                          <p:to>
                                            <p:strVal val="visible"/>
                                          </p:to>
                                        </p:set>
                                        <p:animEffect transition="in" filter="fade">
                                          <p:cBhvr>
                                            <p:cTn id="27" dur="250"/>
                                            <p:tgtEl>
                                              <p:spTgt spid="62"/>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3"/>
                                            </p:tgtEl>
                                            <p:attrNameLst>
                                              <p:attrName>style.visibility</p:attrName>
                                            </p:attrNameLst>
                                          </p:cBhvr>
                                          <p:to>
                                            <p:strVal val="visible"/>
                                          </p:to>
                                        </p:set>
                                        <p:animEffect transition="in" filter="fade">
                                          <p:cBhvr>
                                            <p:cTn id="30" dur="250"/>
                                            <p:tgtEl>
                                              <p:spTgt spid="6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4"/>
                                            </p:tgtEl>
                                            <p:attrNameLst>
                                              <p:attrName>style.visibility</p:attrName>
                                            </p:attrNameLst>
                                          </p:cBhvr>
                                          <p:to>
                                            <p:strVal val="visible"/>
                                          </p:to>
                                        </p:set>
                                        <p:animEffect transition="in" filter="fade">
                                          <p:cBhvr>
                                            <p:cTn id="33" dur="25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2" grpId="0"/>
          <p:bldP spid="63" grpId="0"/>
          <p:bldP spid="64" grpId="0"/>
        </p:bldLst>
      </p:timing>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Picture Placeholder 1"/>
          <p:cNvSpPr>
            <a:spLocks noGrp="1"/>
          </p:cNvSpPr>
          <p:nvPr>
            <p:ph type="pic" sz="quarter" idx="11"/>
          </p:nvPr>
        </p:nvSpPr>
        <p:spPr bwMode="auto">
          <a:xfrm>
            <a:off x="155576" y="158751"/>
            <a:ext cx="9267824" cy="4365626"/>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27" name="Picture Placeholder 1"/>
          <p:cNvSpPr>
            <a:spLocks noGrp="1"/>
          </p:cNvSpPr>
          <p:nvPr>
            <p:ph type="pic" sz="quarter" idx="11"/>
          </p:nvPr>
        </p:nvSpPr>
        <p:spPr bwMode="auto">
          <a:xfrm>
            <a:off x="155576" y="4686301"/>
            <a:ext cx="9267824" cy="4365626"/>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28" name="Picture Placeholder 1"/>
          <p:cNvSpPr>
            <a:spLocks noGrp="1"/>
          </p:cNvSpPr>
          <p:nvPr>
            <p:ph type="pic" sz="quarter" idx="11"/>
          </p:nvPr>
        </p:nvSpPr>
        <p:spPr bwMode="auto">
          <a:xfrm>
            <a:off x="155576" y="9213851"/>
            <a:ext cx="9267824" cy="4365626"/>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29701" name="Rectangle 16"/>
          <p:cNvSpPr>
            <a:spLocks noChangeArrowheads="1"/>
          </p:cNvSpPr>
          <p:nvPr/>
        </p:nvSpPr>
        <p:spPr bwMode="auto">
          <a:xfrm>
            <a:off x="14005596" y="2987676"/>
            <a:ext cx="6262933" cy="27084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8800" dirty="0">
                <a:solidFill>
                  <a:srgbClr val="000000"/>
                </a:solidFill>
                <a:latin typeface="Montserrat" panose="02000505000000020004" pitchFamily="2" charset="0"/>
              </a:rPr>
              <a:t>AWESOME</a:t>
            </a:r>
          </a:p>
          <a:p>
            <a:pPr algn="ctr" defTabSz="1828800" eaLnBrk="0" fontAlgn="base" hangingPunct="0">
              <a:spcBef>
                <a:spcPct val="0"/>
              </a:spcBef>
              <a:spcAft>
                <a:spcPct val="0"/>
              </a:spcAft>
            </a:pPr>
            <a:r>
              <a:rPr lang="en-US" altLang="en-US" sz="8800" dirty="0">
                <a:solidFill>
                  <a:srgbClr val="000000"/>
                </a:solidFill>
                <a:latin typeface="Montserrat" panose="02000505000000020004" pitchFamily="2" charset="0"/>
              </a:rPr>
              <a:t>TITLE</a:t>
            </a:r>
            <a:endParaRPr lang="en-US" altLang="en-US" sz="2800" dirty="0">
              <a:solidFill>
                <a:prstClr val="black"/>
              </a:solidFill>
            </a:endParaRPr>
          </a:p>
        </p:txBody>
      </p:sp>
      <p:sp>
        <p:nvSpPr>
          <p:cNvPr id="29702" name="Rectangle 11"/>
          <p:cNvSpPr>
            <a:spLocks noChangeArrowheads="1"/>
          </p:cNvSpPr>
          <p:nvPr/>
        </p:nvSpPr>
        <p:spPr bwMode="auto">
          <a:xfrm>
            <a:off x="11711483" y="7537450"/>
            <a:ext cx="2688236"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AWESOME </a:t>
            </a:r>
          </a:p>
          <a:p>
            <a:pPr algn="ctr" defTabSz="1828800" eaLnBrk="0" fontAlgn="base" hangingPunct="0">
              <a:spcBef>
                <a:spcPct val="0"/>
              </a:spcBef>
              <a:spcAft>
                <a:spcPct val="0"/>
              </a:spcAft>
            </a:pPr>
            <a:r>
              <a:rPr lang="en-US" altLang="en-US" sz="3600" dirty="0">
                <a:latin typeface="Montserrat" panose="02000505000000020004" pitchFamily="2" charset="0"/>
              </a:rPr>
              <a:t>TITLE</a:t>
            </a:r>
            <a:endParaRPr lang="en-US" altLang="en-US" sz="3200" dirty="0"/>
          </a:p>
        </p:txBody>
      </p:sp>
      <p:sp>
        <p:nvSpPr>
          <p:cNvPr id="29703" name="TextBox 47"/>
          <p:cNvSpPr txBox="1">
            <a:spLocks noChangeArrowheads="1"/>
          </p:cNvSpPr>
          <p:nvPr/>
        </p:nvSpPr>
        <p:spPr bwMode="auto">
          <a:xfrm>
            <a:off x="11325227" y="9051926"/>
            <a:ext cx="3457574" cy="20928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dirty="0">
                <a:latin typeface="+mn-lt"/>
                <a:cs typeface="Open Sans" panose="020B0606030504020204" pitchFamily="34" charset="0"/>
              </a:rPr>
              <a:t>Lorem ipsum dolor sit </a:t>
            </a:r>
            <a:r>
              <a:rPr lang="en-US" altLang="en-US" sz="2600" dirty="0" err="1">
                <a:latin typeface="+mn-lt"/>
                <a:cs typeface="Open Sans" panose="020B0606030504020204" pitchFamily="34" charset="0"/>
              </a:rPr>
              <a:t>amet</a:t>
            </a:r>
            <a:r>
              <a:rPr lang="en-US" altLang="en-US" sz="2600" dirty="0">
                <a:latin typeface="+mn-lt"/>
                <a:cs typeface="Open Sans" panose="020B0606030504020204" pitchFamily="34" charset="0"/>
              </a:rPr>
              <a:t>, </a:t>
            </a:r>
            <a:r>
              <a:rPr lang="en-US" altLang="en-US" sz="2600" dirty="0" err="1">
                <a:latin typeface="+mn-lt"/>
                <a:cs typeface="Open Sans" panose="020B0606030504020204" pitchFamily="34" charset="0"/>
              </a:rPr>
              <a:t>consectetur</a:t>
            </a:r>
            <a:r>
              <a:rPr lang="en-US" altLang="en-US" sz="2600" dirty="0">
                <a:latin typeface="+mn-lt"/>
                <a:cs typeface="Open Sans" panose="020B0606030504020204" pitchFamily="34" charset="0"/>
              </a:rPr>
              <a:t> </a:t>
            </a:r>
            <a:r>
              <a:rPr lang="en-US" altLang="en-US" sz="2600" dirty="0" err="1">
                <a:latin typeface="+mn-lt"/>
                <a:cs typeface="Open Sans" panose="020B0606030504020204" pitchFamily="34" charset="0"/>
              </a:rPr>
              <a:t>adipiscing</a:t>
            </a:r>
            <a:r>
              <a:rPr lang="en-US" altLang="en-US" sz="2600" dirty="0">
                <a:latin typeface="+mn-lt"/>
                <a:cs typeface="Open Sans" panose="020B0606030504020204" pitchFamily="34" charset="0"/>
              </a:rPr>
              <a:t> </a:t>
            </a:r>
            <a:r>
              <a:rPr lang="en-US" altLang="en-US" sz="2600" dirty="0" err="1">
                <a:latin typeface="+mn-lt"/>
                <a:cs typeface="Open Sans" panose="020B0606030504020204" pitchFamily="34" charset="0"/>
              </a:rPr>
              <a:t>elit</a:t>
            </a:r>
            <a:r>
              <a:rPr lang="en-US" altLang="en-US" sz="2600" dirty="0">
                <a:latin typeface="+mn-lt"/>
                <a:cs typeface="Open Sans" panose="020B0606030504020204" pitchFamily="34" charset="0"/>
              </a:rPr>
              <a:t>, sed do </a:t>
            </a:r>
            <a:r>
              <a:rPr lang="en-US" altLang="en-US" sz="2600" dirty="0" err="1">
                <a:latin typeface="+mn-lt"/>
                <a:cs typeface="Open Sans" panose="020B0606030504020204" pitchFamily="34" charset="0"/>
              </a:rPr>
              <a:t>eiusmod</a:t>
            </a:r>
            <a:endParaRPr lang="en-US" altLang="en-US" sz="2600" dirty="0">
              <a:latin typeface="+mn-lt"/>
              <a:cs typeface="Open Sans" panose="020B0606030504020204" pitchFamily="34" charset="0"/>
            </a:endParaRPr>
          </a:p>
        </p:txBody>
      </p:sp>
      <p:sp>
        <p:nvSpPr>
          <p:cNvPr id="29704" name="Rectangle 11"/>
          <p:cNvSpPr>
            <a:spLocks noChangeArrowheads="1"/>
          </p:cNvSpPr>
          <p:nvPr/>
        </p:nvSpPr>
        <p:spPr bwMode="auto">
          <a:xfrm>
            <a:off x="15981857" y="7537450"/>
            <a:ext cx="2688236"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a:latin typeface="Montserrat" panose="02000505000000020004" pitchFamily="2" charset="0"/>
              </a:rPr>
              <a:t>AWESOME </a:t>
            </a:r>
          </a:p>
          <a:p>
            <a:pPr algn="ctr" defTabSz="1828800" eaLnBrk="0" fontAlgn="base" hangingPunct="0">
              <a:spcBef>
                <a:spcPct val="0"/>
              </a:spcBef>
              <a:spcAft>
                <a:spcPct val="0"/>
              </a:spcAft>
            </a:pPr>
            <a:r>
              <a:rPr lang="en-US" altLang="en-US" sz="3600">
                <a:latin typeface="Montserrat" panose="02000505000000020004" pitchFamily="2" charset="0"/>
              </a:rPr>
              <a:t>TITLE</a:t>
            </a:r>
            <a:endParaRPr lang="en-US" altLang="en-US" sz="3200"/>
          </a:p>
        </p:txBody>
      </p:sp>
      <p:sp>
        <p:nvSpPr>
          <p:cNvPr id="29705" name="TextBox 47"/>
          <p:cNvSpPr txBox="1">
            <a:spLocks noChangeArrowheads="1"/>
          </p:cNvSpPr>
          <p:nvPr/>
        </p:nvSpPr>
        <p:spPr bwMode="auto">
          <a:xfrm>
            <a:off x="15595600" y="9051926"/>
            <a:ext cx="3457576" cy="20928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a:latin typeface="+mn-lt"/>
                <a:cs typeface="Open Sans" panose="020B0606030504020204" pitchFamily="34" charset="0"/>
              </a:rPr>
              <a:t>Lorem ipsum dolor sit amet, consectetur adipiscing elit, sed do eiusmod</a:t>
            </a:r>
          </a:p>
        </p:txBody>
      </p:sp>
      <p:sp>
        <p:nvSpPr>
          <p:cNvPr id="29706" name="Rectangle 11"/>
          <p:cNvSpPr>
            <a:spLocks noChangeArrowheads="1"/>
          </p:cNvSpPr>
          <p:nvPr/>
        </p:nvSpPr>
        <p:spPr bwMode="auto">
          <a:xfrm>
            <a:off x="20252233" y="7537450"/>
            <a:ext cx="2688236"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a:latin typeface="Montserrat" panose="02000505000000020004" pitchFamily="2" charset="0"/>
              </a:rPr>
              <a:t>AWESOME </a:t>
            </a:r>
          </a:p>
          <a:p>
            <a:pPr algn="ctr" defTabSz="1828800" eaLnBrk="0" fontAlgn="base" hangingPunct="0">
              <a:spcBef>
                <a:spcPct val="0"/>
              </a:spcBef>
              <a:spcAft>
                <a:spcPct val="0"/>
              </a:spcAft>
            </a:pPr>
            <a:r>
              <a:rPr lang="en-US" altLang="en-US" sz="3600">
                <a:latin typeface="Montserrat" panose="02000505000000020004" pitchFamily="2" charset="0"/>
              </a:rPr>
              <a:t>TITLE</a:t>
            </a:r>
            <a:endParaRPr lang="en-US" altLang="en-US" sz="3200"/>
          </a:p>
        </p:txBody>
      </p:sp>
      <p:sp>
        <p:nvSpPr>
          <p:cNvPr id="29707" name="TextBox 47"/>
          <p:cNvSpPr txBox="1">
            <a:spLocks noChangeArrowheads="1"/>
          </p:cNvSpPr>
          <p:nvPr/>
        </p:nvSpPr>
        <p:spPr bwMode="auto">
          <a:xfrm>
            <a:off x="19869150" y="9051926"/>
            <a:ext cx="3457576" cy="20928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a:latin typeface="+mn-lt"/>
                <a:cs typeface="Open Sans" panose="020B0606030504020204" pitchFamily="34" charset="0"/>
              </a:rPr>
              <a:t>Lorem ipsum dolor sit amet, consectetur adipiscing elit, sed do eiusmod</a:t>
            </a:r>
          </a:p>
        </p:txBody>
      </p:sp>
    </p:spTree>
    <p:custDataLst>
      <p:tags r:id="rId1"/>
    </p:custData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Picture Placeholder 1"/>
          <p:cNvSpPr>
            <a:spLocks noGrp="1"/>
          </p:cNvSpPr>
          <p:nvPr>
            <p:ph type="pic" sz="quarter" idx="11"/>
          </p:nvPr>
        </p:nvSpPr>
        <p:spPr bwMode="auto">
          <a:xfrm>
            <a:off x="12153900" y="127001"/>
            <a:ext cx="12093576" cy="436245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27" name="Picture Placeholder 1"/>
          <p:cNvSpPr>
            <a:spLocks noGrp="1"/>
          </p:cNvSpPr>
          <p:nvPr>
            <p:ph type="pic" sz="quarter" idx="11"/>
          </p:nvPr>
        </p:nvSpPr>
        <p:spPr bwMode="auto">
          <a:xfrm>
            <a:off x="12153900" y="4651376"/>
            <a:ext cx="12093576" cy="4365624"/>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28" name="Picture Placeholder 1"/>
          <p:cNvSpPr>
            <a:spLocks noGrp="1"/>
          </p:cNvSpPr>
          <p:nvPr>
            <p:ph type="pic" sz="quarter" idx="11"/>
          </p:nvPr>
        </p:nvSpPr>
        <p:spPr bwMode="auto">
          <a:xfrm>
            <a:off x="12153900" y="9178926"/>
            <a:ext cx="12093576" cy="4365624"/>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30725" name="Rectangle 16"/>
          <p:cNvSpPr>
            <a:spLocks noChangeArrowheads="1"/>
          </p:cNvSpPr>
          <p:nvPr/>
        </p:nvSpPr>
        <p:spPr bwMode="auto">
          <a:xfrm>
            <a:off x="6539309" y="1457327"/>
            <a:ext cx="422711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5400" dirty="0">
                <a:latin typeface="Montserrat" panose="02000505000000020004" pitchFamily="2" charset="0"/>
              </a:rPr>
              <a:t>TITLE HERE </a:t>
            </a:r>
            <a:endParaRPr lang="en-US" altLang="en-US" sz="5400" dirty="0"/>
          </a:p>
        </p:txBody>
      </p:sp>
      <p:sp>
        <p:nvSpPr>
          <p:cNvPr id="30726" name="TextBox 47"/>
          <p:cNvSpPr txBox="1">
            <a:spLocks noChangeArrowheads="1"/>
          </p:cNvSpPr>
          <p:nvPr/>
        </p:nvSpPr>
        <p:spPr bwMode="auto">
          <a:xfrm>
            <a:off x="2382265" y="2511427"/>
            <a:ext cx="860006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2400" dirty="0">
                <a:latin typeface="+mn-lt"/>
                <a:cs typeface="Open Sans" panose="020B0606030504020204" pitchFamily="34" charset="0"/>
              </a:rPr>
              <a:t>Lorem ipsum dolor sit </a:t>
            </a:r>
            <a:r>
              <a:rPr lang="en-US" altLang="en-US" sz="2400" dirty="0" err="1">
                <a:latin typeface="+mn-lt"/>
                <a:cs typeface="Open Sans" panose="020B0606030504020204" pitchFamily="34" charset="0"/>
              </a:rPr>
              <a:t>amet</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consectetur</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adipiscing</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elit</a:t>
            </a:r>
            <a:r>
              <a:rPr lang="en-US" altLang="en-US" sz="2400" dirty="0">
                <a:latin typeface="+mn-lt"/>
                <a:cs typeface="Open Sans" panose="020B0606030504020204" pitchFamily="34" charset="0"/>
              </a:rPr>
              <a:t>, sed do </a:t>
            </a:r>
            <a:r>
              <a:rPr lang="en-US" altLang="en-US" sz="2400" dirty="0" err="1">
                <a:latin typeface="+mn-lt"/>
                <a:cs typeface="Open Sans" panose="020B0606030504020204" pitchFamily="34" charset="0"/>
              </a:rPr>
              <a:t>eiusmod</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tempor</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incididunt</a:t>
            </a:r>
            <a:r>
              <a:rPr lang="en-US" altLang="en-US" sz="2400" dirty="0">
                <a:latin typeface="+mn-lt"/>
                <a:cs typeface="Open Sans" panose="020B0606030504020204" pitchFamily="34" charset="0"/>
              </a:rPr>
              <a:t>. </a:t>
            </a:r>
          </a:p>
        </p:txBody>
      </p:sp>
      <p:sp>
        <p:nvSpPr>
          <p:cNvPr id="30727" name="Rectangle 16"/>
          <p:cNvSpPr>
            <a:spLocks noChangeArrowheads="1"/>
          </p:cNvSpPr>
          <p:nvPr/>
        </p:nvSpPr>
        <p:spPr bwMode="auto">
          <a:xfrm>
            <a:off x="6539309" y="5851527"/>
            <a:ext cx="422711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5400" dirty="0">
                <a:latin typeface="Montserrat" panose="02000505000000020004" pitchFamily="2" charset="0"/>
              </a:rPr>
              <a:t>TITLE HERE </a:t>
            </a:r>
            <a:endParaRPr lang="en-US" altLang="en-US" sz="5400" dirty="0"/>
          </a:p>
        </p:txBody>
      </p:sp>
      <p:sp>
        <p:nvSpPr>
          <p:cNvPr id="30728" name="TextBox 47"/>
          <p:cNvSpPr txBox="1">
            <a:spLocks noChangeArrowheads="1"/>
          </p:cNvSpPr>
          <p:nvPr/>
        </p:nvSpPr>
        <p:spPr bwMode="auto">
          <a:xfrm>
            <a:off x="2382265" y="6905627"/>
            <a:ext cx="860006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2400" dirty="0">
                <a:latin typeface="+mn-lt"/>
                <a:cs typeface="Open Sans" panose="020B0606030504020204" pitchFamily="34" charset="0"/>
              </a:rPr>
              <a:t>Lorem ipsum dolor sit </a:t>
            </a:r>
            <a:r>
              <a:rPr lang="en-US" altLang="en-US" sz="2400" dirty="0" err="1">
                <a:latin typeface="+mn-lt"/>
                <a:cs typeface="Open Sans" panose="020B0606030504020204" pitchFamily="34" charset="0"/>
              </a:rPr>
              <a:t>amet</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consectetur</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adipiscing</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elit</a:t>
            </a:r>
            <a:r>
              <a:rPr lang="en-US" altLang="en-US" sz="2400" dirty="0">
                <a:latin typeface="+mn-lt"/>
                <a:cs typeface="Open Sans" panose="020B0606030504020204" pitchFamily="34" charset="0"/>
              </a:rPr>
              <a:t>, sed do </a:t>
            </a:r>
            <a:r>
              <a:rPr lang="en-US" altLang="en-US" sz="2400" dirty="0" err="1">
                <a:latin typeface="+mn-lt"/>
                <a:cs typeface="Open Sans" panose="020B0606030504020204" pitchFamily="34" charset="0"/>
              </a:rPr>
              <a:t>eiusmod</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tempor</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incididunt</a:t>
            </a:r>
            <a:r>
              <a:rPr lang="en-US" altLang="en-US" sz="2400" dirty="0">
                <a:latin typeface="+mn-lt"/>
                <a:cs typeface="Open Sans" panose="020B0606030504020204" pitchFamily="34" charset="0"/>
              </a:rPr>
              <a:t>. </a:t>
            </a:r>
          </a:p>
        </p:txBody>
      </p:sp>
      <p:sp>
        <p:nvSpPr>
          <p:cNvPr id="30729" name="Rectangle 16"/>
          <p:cNvSpPr>
            <a:spLocks noChangeArrowheads="1"/>
          </p:cNvSpPr>
          <p:nvPr/>
        </p:nvSpPr>
        <p:spPr bwMode="auto">
          <a:xfrm>
            <a:off x="6326582" y="10245727"/>
            <a:ext cx="422711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5400" dirty="0">
                <a:latin typeface="Montserrat" panose="02000505000000020004" pitchFamily="2" charset="0"/>
              </a:rPr>
              <a:t>TITLE HERE </a:t>
            </a:r>
            <a:endParaRPr lang="en-US" altLang="en-US" sz="5400" dirty="0"/>
          </a:p>
        </p:txBody>
      </p:sp>
      <p:sp>
        <p:nvSpPr>
          <p:cNvPr id="30730" name="TextBox 47"/>
          <p:cNvSpPr txBox="1">
            <a:spLocks noChangeArrowheads="1"/>
          </p:cNvSpPr>
          <p:nvPr/>
        </p:nvSpPr>
        <p:spPr bwMode="auto">
          <a:xfrm>
            <a:off x="2169042" y="11296651"/>
            <a:ext cx="859738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2400">
                <a:latin typeface="+mn-lt"/>
                <a:cs typeface="Open Sans" panose="020B0606030504020204" pitchFamily="34" charset="0"/>
              </a:rPr>
              <a:t>Lorem ipsum dolor sit amet, consectetur adipiscing elit, sed do eiusmod tempor incididunt. </a:t>
            </a:r>
          </a:p>
        </p:txBody>
      </p:sp>
    </p:spTree>
    <p:custDataLst>
      <p:tags r:id="rId1"/>
    </p:custData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Picture Placeholder 1"/>
          <p:cNvSpPr>
            <a:spLocks noGrp="1"/>
          </p:cNvSpPr>
          <p:nvPr>
            <p:ph type="pic" sz="quarter" idx="11"/>
          </p:nvPr>
        </p:nvSpPr>
        <p:spPr bwMode="auto">
          <a:xfrm>
            <a:off x="12198351" y="101601"/>
            <a:ext cx="12071350" cy="327025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31747" name="Rectangle 16"/>
          <p:cNvSpPr>
            <a:spLocks noChangeArrowheads="1"/>
          </p:cNvSpPr>
          <p:nvPr/>
        </p:nvSpPr>
        <p:spPr bwMode="auto">
          <a:xfrm>
            <a:off x="2519742" y="1483402"/>
            <a:ext cx="7708778" cy="203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6600" dirty="0">
                <a:solidFill>
                  <a:srgbClr val="000000"/>
                </a:solidFill>
                <a:latin typeface="Montserrat" panose="02000505000000020004" pitchFamily="2" charset="0"/>
              </a:rPr>
              <a:t>AWESOME</a:t>
            </a:r>
          </a:p>
          <a:p>
            <a:pPr algn="r" defTabSz="1828800" eaLnBrk="0" fontAlgn="base" hangingPunct="0">
              <a:spcBef>
                <a:spcPct val="0"/>
              </a:spcBef>
              <a:spcAft>
                <a:spcPct val="0"/>
              </a:spcAft>
            </a:pPr>
            <a:r>
              <a:rPr lang="en-US" altLang="en-US" sz="6600" dirty="0">
                <a:solidFill>
                  <a:srgbClr val="000000"/>
                </a:solidFill>
                <a:latin typeface="Montserrat" panose="02000505000000020004" pitchFamily="2" charset="0"/>
              </a:rPr>
              <a:t>TITLE</a:t>
            </a:r>
            <a:endParaRPr lang="en-US" altLang="en-US" dirty="0">
              <a:solidFill>
                <a:prstClr val="black"/>
              </a:solidFill>
            </a:endParaRPr>
          </a:p>
        </p:txBody>
      </p:sp>
      <p:sp>
        <p:nvSpPr>
          <p:cNvPr id="31748" name="TextBox 47"/>
          <p:cNvSpPr txBox="1">
            <a:spLocks noChangeArrowheads="1"/>
          </p:cNvSpPr>
          <p:nvPr/>
        </p:nvSpPr>
        <p:spPr bwMode="auto">
          <a:xfrm>
            <a:off x="2519741" y="4070817"/>
            <a:ext cx="7708779" cy="48936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2400" dirty="0">
                <a:latin typeface="+mn-lt"/>
                <a:cs typeface="Open Sans" panose="020B0606030504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altLang="en-US" sz="2400" dirty="0" err="1">
                <a:latin typeface="+mn-lt"/>
                <a:cs typeface="Open Sans" panose="020B0606030504020204" pitchFamily="34" charset="0"/>
              </a:rPr>
              <a:t>popularised</a:t>
            </a:r>
            <a:r>
              <a:rPr lang="en-US" altLang="en-US" sz="2400" dirty="0">
                <a:latin typeface="+mn-lt"/>
                <a:cs typeface="Open Sans" panose="020B0606030504020204" pitchFamily="34" charset="0"/>
              </a:rPr>
              <a:t> in the 1960s with the release of </a:t>
            </a:r>
            <a:r>
              <a:rPr lang="en-US" altLang="en-US" sz="2400" dirty="0" err="1">
                <a:latin typeface="+mn-lt"/>
                <a:cs typeface="Open Sans" panose="020B0606030504020204" pitchFamily="34" charset="0"/>
              </a:rPr>
              <a:t>Letraset</a:t>
            </a:r>
            <a:r>
              <a:rPr lang="en-US" altLang="en-US" sz="2400" dirty="0">
                <a:latin typeface="+mn-lt"/>
                <a:cs typeface="Open Sans" panose="020B0606030504020204" pitchFamily="34" charset="0"/>
              </a:rPr>
              <a:t> sheets containing Lorem Ipsum passages, and more recently with desktop publishing software like Aldus PageMaker including versions of Lorem Ipsum.</a:t>
            </a:r>
          </a:p>
        </p:txBody>
      </p:sp>
      <p:sp>
        <p:nvSpPr>
          <p:cNvPr id="14" name="Picture Placeholder 1"/>
          <p:cNvSpPr>
            <a:spLocks noGrp="1"/>
          </p:cNvSpPr>
          <p:nvPr>
            <p:ph type="pic" sz="quarter" idx="11"/>
          </p:nvPr>
        </p:nvSpPr>
        <p:spPr bwMode="auto">
          <a:xfrm>
            <a:off x="12198351" y="3514727"/>
            <a:ext cx="12071350" cy="327025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15" name="Picture Placeholder 1"/>
          <p:cNvSpPr>
            <a:spLocks noGrp="1"/>
          </p:cNvSpPr>
          <p:nvPr>
            <p:ph type="pic" sz="quarter" idx="11"/>
          </p:nvPr>
        </p:nvSpPr>
        <p:spPr bwMode="auto">
          <a:xfrm>
            <a:off x="12198351" y="6924676"/>
            <a:ext cx="12071350" cy="3273424"/>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16" name="Picture Placeholder 1"/>
          <p:cNvSpPr>
            <a:spLocks noGrp="1"/>
          </p:cNvSpPr>
          <p:nvPr>
            <p:ph type="pic" sz="quarter" idx="11"/>
          </p:nvPr>
        </p:nvSpPr>
        <p:spPr bwMode="auto">
          <a:xfrm>
            <a:off x="12198351" y="10337801"/>
            <a:ext cx="12071350" cy="3273426"/>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Tree>
    <p:custDataLst>
      <p:tags r:id="rId1"/>
    </p:custData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Picture Placeholder 1"/>
          <p:cNvSpPr>
            <a:spLocks noGrp="1"/>
          </p:cNvSpPr>
          <p:nvPr>
            <p:ph type="pic" sz="quarter" idx="11"/>
          </p:nvPr>
        </p:nvSpPr>
        <p:spPr bwMode="auto">
          <a:xfrm>
            <a:off x="12217401" y="104777"/>
            <a:ext cx="5975350" cy="327025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32771" name="Rectangle 16"/>
          <p:cNvSpPr>
            <a:spLocks noChangeArrowheads="1"/>
          </p:cNvSpPr>
          <p:nvPr/>
        </p:nvSpPr>
        <p:spPr bwMode="auto">
          <a:xfrm>
            <a:off x="2409938" y="3738674"/>
            <a:ext cx="8499067"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7200" dirty="0">
                <a:latin typeface="Montserrat" panose="02000505000000020004" pitchFamily="2" charset="0"/>
              </a:rPr>
              <a:t>Lorem Ipsum</a:t>
            </a:r>
            <a:endParaRPr lang="en-US" altLang="en-US" sz="2000" dirty="0"/>
          </a:p>
        </p:txBody>
      </p:sp>
      <p:sp>
        <p:nvSpPr>
          <p:cNvPr id="32772" name="TextBox 47"/>
          <p:cNvSpPr txBox="1">
            <a:spLocks noChangeArrowheads="1"/>
          </p:cNvSpPr>
          <p:nvPr/>
        </p:nvSpPr>
        <p:spPr bwMode="auto">
          <a:xfrm>
            <a:off x="2409938" y="5157788"/>
            <a:ext cx="8669188"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2400" dirty="0">
                <a:latin typeface="+mn-lt"/>
                <a:cs typeface="Open Sans" panose="020B0606030504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altLang="en-US" sz="2400" dirty="0" err="1">
                <a:latin typeface="+mn-lt"/>
                <a:cs typeface="Open Sans" panose="020B0606030504020204" pitchFamily="34" charset="0"/>
              </a:rPr>
              <a:t>popularised</a:t>
            </a:r>
            <a:r>
              <a:rPr lang="en-US" altLang="en-US" sz="2400" dirty="0">
                <a:latin typeface="+mn-lt"/>
                <a:cs typeface="Open Sans" panose="020B0606030504020204" pitchFamily="34" charset="0"/>
              </a:rPr>
              <a:t> in the 1960s with the release of </a:t>
            </a:r>
            <a:r>
              <a:rPr lang="en-US" altLang="en-US" sz="2400" dirty="0" err="1">
                <a:latin typeface="+mn-lt"/>
                <a:cs typeface="Open Sans" panose="020B0606030504020204" pitchFamily="34" charset="0"/>
              </a:rPr>
              <a:t>Letraset</a:t>
            </a:r>
            <a:r>
              <a:rPr lang="en-US" altLang="en-US" sz="2400" dirty="0">
                <a:latin typeface="+mn-lt"/>
                <a:cs typeface="Open Sans" panose="020B0606030504020204" pitchFamily="34" charset="0"/>
              </a:rPr>
              <a:t> sheets containing Lorem Ipsum passages, and more recently with desktop publishing software like Aldus PageMaker including versions of Lorem Ipsum.</a:t>
            </a:r>
          </a:p>
        </p:txBody>
      </p:sp>
      <p:sp>
        <p:nvSpPr>
          <p:cNvPr id="27" name="Picture Placeholder 1"/>
          <p:cNvSpPr>
            <a:spLocks noGrp="1"/>
          </p:cNvSpPr>
          <p:nvPr>
            <p:ph type="pic" sz="quarter" idx="11"/>
          </p:nvPr>
        </p:nvSpPr>
        <p:spPr bwMode="auto">
          <a:xfrm>
            <a:off x="18313401" y="104777"/>
            <a:ext cx="5975350" cy="327025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28" name="Picture Placeholder 1"/>
          <p:cNvSpPr>
            <a:spLocks noGrp="1"/>
          </p:cNvSpPr>
          <p:nvPr>
            <p:ph type="pic" sz="quarter" idx="11"/>
          </p:nvPr>
        </p:nvSpPr>
        <p:spPr bwMode="auto">
          <a:xfrm>
            <a:off x="12217401" y="3521076"/>
            <a:ext cx="5975350" cy="3273424"/>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29" name="Picture Placeholder 1"/>
          <p:cNvSpPr>
            <a:spLocks noGrp="1"/>
          </p:cNvSpPr>
          <p:nvPr>
            <p:ph type="pic" sz="quarter" idx="11"/>
          </p:nvPr>
        </p:nvSpPr>
        <p:spPr bwMode="auto">
          <a:xfrm>
            <a:off x="18313401" y="3521076"/>
            <a:ext cx="5975350" cy="3273424"/>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30" name="Picture Placeholder 1"/>
          <p:cNvSpPr>
            <a:spLocks noGrp="1"/>
          </p:cNvSpPr>
          <p:nvPr>
            <p:ph type="pic" sz="quarter" idx="11"/>
          </p:nvPr>
        </p:nvSpPr>
        <p:spPr bwMode="auto">
          <a:xfrm>
            <a:off x="12217401" y="6921501"/>
            <a:ext cx="5975350" cy="3273426"/>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31" name="Picture Placeholder 1"/>
          <p:cNvSpPr>
            <a:spLocks noGrp="1"/>
          </p:cNvSpPr>
          <p:nvPr>
            <p:ph type="pic" sz="quarter" idx="11"/>
          </p:nvPr>
        </p:nvSpPr>
        <p:spPr bwMode="auto">
          <a:xfrm>
            <a:off x="18313401" y="6921501"/>
            <a:ext cx="5975350" cy="3273426"/>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32" name="Picture Placeholder 1"/>
          <p:cNvSpPr>
            <a:spLocks noGrp="1"/>
          </p:cNvSpPr>
          <p:nvPr>
            <p:ph type="pic" sz="quarter" idx="11"/>
          </p:nvPr>
        </p:nvSpPr>
        <p:spPr bwMode="auto">
          <a:xfrm>
            <a:off x="12217401" y="10340977"/>
            <a:ext cx="5975350" cy="327025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33" name="Picture Placeholder 1"/>
          <p:cNvSpPr>
            <a:spLocks noGrp="1"/>
          </p:cNvSpPr>
          <p:nvPr>
            <p:ph type="pic" sz="quarter" idx="11"/>
          </p:nvPr>
        </p:nvSpPr>
        <p:spPr bwMode="auto">
          <a:xfrm>
            <a:off x="18313401" y="10340977"/>
            <a:ext cx="5975350" cy="327025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Tree>
    <p:custDataLst>
      <p:tags r:id="rId1"/>
    </p:custData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Picture Placeholder 1"/>
          <p:cNvSpPr>
            <a:spLocks noGrp="1"/>
          </p:cNvSpPr>
          <p:nvPr>
            <p:ph type="pic" sz="quarter" idx="11"/>
          </p:nvPr>
        </p:nvSpPr>
        <p:spPr bwMode="auto">
          <a:xfrm>
            <a:off x="12195177" y="92077"/>
            <a:ext cx="7385050" cy="4422774"/>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13" name="Picture Placeholder 1"/>
          <p:cNvSpPr>
            <a:spLocks noGrp="1"/>
          </p:cNvSpPr>
          <p:nvPr>
            <p:ph type="pic" sz="quarter" idx="11"/>
          </p:nvPr>
        </p:nvSpPr>
        <p:spPr bwMode="auto">
          <a:xfrm>
            <a:off x="19738976" y="92077"/>
            <a:ext cx="4505324" cy="4422774"/>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14" name="Picture Placeholder 1"/>
          <p:cNvSpPr>
            <a:spLocks noGrp="1"/>
          </p:cNvSpPr>
          <p:nvPr>
            <p:ph type="pic" sz="quarter" idx="11"/>
          </p:nvPr>
        </p:nvSpPr>
        <p:spPr bwMode="auto">
          <a:xfrm>
            <a:off x="12195177" y="9213850"/>
            <a:ext cx="7385050" cy="4422776"/>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15" name="Picture Placeholder 1"/>
          <p:cNvSpPr>
            <a:spLocks noGrp="1"/>
          </p:cNvSpPr>
          <p:nvPr>
            <p:ph type="pic" sz="quarter" idx="11"/>
          </p:nvPr>
        </p:nvSpPr>
        <p:spPr bwMode="auto">
          <a:xfrm>
            <a:off x="19738976" y="9213850"/>
            <a:ext cx="4505324" cy="4422776"/>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16" name="Picture Placeholder 1"/>
          <p:cNvSpPr>
            <a:spLocks noGrp="1"/>
          </p:cNvSpPr>
          <p:nvPr>
            <p:ph type="pic" sz="quarter" idx="11"/>
          </p:nvPr>
        </p:nvSpPr>
        <p:spPr bwMode="auto">
          <a:xfrm>
            <a:off x="16856076" y="4670427"/>
            <a:ext cx="7388224" cy="4422774"/>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17" name="Picture Placeholder 1"/>
          <p:cNvSpPr>
            <a:spLocks noGrp="1"/>
          </p:cNvSpPr>
          <p:nvPr>
            <p:ph type="pic" sz="quarter" idx="11"/>
          </p:nvPr>
        </p:nvSpPr>
        <p:spPr bwMode="auto">
          <a:xfrm>
            <a:off x="12198351" y="4670427"/>
            <a:ext cx="4505326" cy="4422774"/>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10" name="Rectangle 16">
            <a:extLst>
              <a:ext uri="{FF2B5EF4-FFF2-40B4-BE49-F238E27FC236}">
                <a16:creationId xmlns:a16="http://schemas.microsoft.com/office/drawing/2014/main" id="{B40C7B4F-0A88-464B-9E62-8EF5DDC08EFA}"/>
              </a:ext>
            </a:extLst>
          </p:cNvPr>
          <p:cNvSpPr>
            <a:spLocks noChangeArrowheads="1"/>
          </p:cNvSpPr>
          <p:nvPr/>
        </p:nvSpPr>
        <p:spPr bwMode="auto">
          <a:xfrm>
            <a:off x="2409938" y="3738674"/>
            <a:ext cx="8499067"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7200" dirty="0">
                <a:latin typeface="Montserrat" panose="02000505000000020004" pitchFamily="2" charset="0"/>
              </a:rPr>
              <a:t>Lorem Ipsum</a:t>
            </a:r>
            <a:endParaRPr lang="en-US" altLang="en-US" sz="2000" dirty="0"/>
          </a:p>
        </p:txBody>
      </p:sp>
      <p:sp>
        <p:nvSpPr>
          <p:cNvPr id="11" name="TextBox 47">
            <a:extLst>
              <a:ext uri="{FF2B5EF4-FFF2-40B4-BE49-F238E27FC236}">
                <a16:creationId xmlns:a16="http://schemas.microsoft.com/office/drawing/2014/main" id="{29DABFDC-AF64-4ACC-BFAE-4F62C7B97B80}"/>
              </a:ext>
            </a:extLst>
          </p:cNvPr>
          <p:cNvSpPr txBox="1">
            <a:spLocks noChangeArrowheads="1"/>
          </p:cNvSpPr>
          <p:nvPr/>
        </p:nvSpPr>
        <p:spPr bwMode="auto">
          <a:xfrm>
            <a:off x="2409938" y="5157788"/>
            <a:ext cx="8669188"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2400" dirty="0">
                <a:latin typeface="+mn-lt"/>
                <a:cs typeface="Open Sans" panose="020B0606030504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altLang="en-US" sz="2400" dirty="0" err="1">
                <a:latin typeface="+mn-lt"/>
                <a:cs typeface="Open Sans" panose="020B0606030504020204" pitchFamily="34" charset="0"/>
              </a:rPr>
              <a:t>popularised</a:t>
            </a:r>
            <a:r>
              <a:rPr lang="en-US" altLang="en-US" sz="2400" dirty="0">
                <a:latin typeface="+mn-lt"/>
                <a:cs typeface="Open Sans" panose="020B0606030504020204" pitchFamily="34" charset="0"/>
              </a:rPr>
              <a:t> in the 1960s with the release of </a:t>
            </a:r>
            <a:r>
              <a:rPr lang="en-US" altLang="en-US" sz="2400" dirty="0" err="1">
                <a:latin typeface="+mn-lt"/>
                <a:cs typeface="Open Sans" panose="020B0606030504020204" pitchFamily="34" charset="0"/>
              </a:rPr>
              <a:t>Letraset</a:t>
            </a:r>
            <a:r>
              <a:rPr lang="en-US" altLang="en-US" sz="2400" dirty="0">
                <a:latin typeface="+mn-lt"/>
                <a:cs typeface="Open Sans" panose="020B0606030504020204" pitchFamily="34" charset="0"/>
              </a:rPr>
              <a:t> sheets containing Lorem Ipsum passages, and more recently with desktop publishing software like Aldus PageMaker including versions of Lorem Ipsum.</a:t>
            </a:r>
          </a:p>
        </p:txBody>
      </p:sp>
    </p:spTree>
    <p:custDataLst>
      <p:tags r:id="rId1"/>
    </p:custData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Picture Placeholder 1"/>
          <p:cNvSpPr>
            <a:spLocks noGrp="1"/>
          </p:cNvSpPr>
          <p:nvPr>
            <p:ph type="pic" sz="quarter" idx="11"/>
          </p:nvPr>
        </p:nvSpPr>
        <p:spPr bwMode="auto">
          <a:xfrm>
            <a:off x="3176" y="1"/>
            <a:ext cx="24380824" cy="5305426"/>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34819" name="Rectangle 6"/>
          <p:cNvSpPr>
            <a:spLocks noChangeArrowheads="1"/>
          </p:cNvSpPr>
          <p:nvPr/>
        </p:nvSpPr>
        <p:spPr bwMode="auto">
          <a:xfrm>
            <a:off x="3176" y="12701"/>
            <a:ext cx="24380824" cy="13725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34820" name="Rectangle 7"/>
          <p:cNvSpPr>
            <a:spLocks noChangeArrowheads="1"/>
          </p:cNvSpPr>
          <p:nvPr/>
        </p:nvSpPr>
        <p:spPr bwMode="auto">
          <a:xfrm>
            <a:off x="8216900" y="5314950"/>
            <a:ext cx="7953376" cy="8423276"/>
          </a:xfrm>
          <a:prstGeom prst="rect">
            <a:avLst/>
          </a:prstGeom>
          <a:solidFill>
            <a:srgbClr val="F7F7F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34821" name="Rectangle 9"/>
          <p:cNvSpPr>
            <a:spLocks noChangeArrowheads="1"/>
          </p:cNvSpPr>
          <p:nvPr/>
        </p:nvSpPr>
        <p:spPr bwMode="auto">
          <a:xfrm>
            <a:off x="3176" y="12701"/>
            <a:ext cx="24380824" cy="530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34822" name="Rectangle 10"/>
          <p:cNvSpPr>
            <a:spLocks noChangeArrowheads="1"/>
          </p:cNvSpPr>
          <p:nvPr/>
        </p:nvSpPr>
        <p:spPr bwMode="auto">
          <a:xfrm>
            <a:off x="16119477" y="809626"/>
            <a:ext cx="69850" cy="37846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latin typeface="+mj-lt"/>
            </a:endParaRPr>
          </a:p>
        </p:txBody>
      </p:sp>
      <p:sp>
        <p:nvSpPr>
          <p:cNvPr id="34823" name="Rectangle 11"/>
          <p:cNvSpPr>
            <a:spLocks noChangeArrowheads="1"/>
          </p:cNvSpPr>
          <p:nvPr/>
        </p:nvSpPr>
        <p:spPr bwMode="auto">
          <a:xfrm>
            <a:off x="16119477" y="809626"/>
            <a:ext cx="69850" cy="378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latin typeface="+mj-lt"/>
            </a:endParaRPr>
          </a:p>
        </p:txBody>
      </p:sp>
      <p:sp>
        <p:nvSpPr>
          <p:cNvPr id="34824" name="Rectangle 12"/>
          <p:cNvSpPr>
            <a:spLocks noChangeArrowheads="1"/>
          </p:cNvSpPr>
          <p:nvPr/>
        </p:nvSpPr>
        <p:spPr bwMode="auto">
          <a:xfrm>
            <a:off x="8197851" y="809626"/>
            <a:ext cx="69850" cy="37846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latin typeface="+mj-lt"/>
            </a:endParaRPr>
          </a:p>
        </p:txBody>
      </p:sp>
      <p:sp>
        <p:nvSpPr>
          <p:cNvPr id="34825" name="Rectangle 13"/>
          <p:cNvSpPr>
            <a:spLocks noChangeArrowheads="1"/>
          </p:cNvSpPr>
          <p:nvPr/>
        </p:nvSpPr>
        <p:spPr bwMode="auto">
          <a:xfrm>
            <a:off x="8197851" y="809626"/>
            <a:ext cx="69850" cy="378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latin typeface="+mj-lt"/>
            </a:endParaRPr>
          </a:p>
        </p:txBody>
      </p:sp>
      <p:sp>
        <p:nvSpPr>
          <p:cNvPr id="34826" name="Rectangle 24"/>
          <p:cNvSpPr>
            <a:spLocks noChangeArrowheads="1"/>
          </p:cNvSpPr>
          <p:nvPr/>
        </p:nvSpPr>
        <p:spPr bwMode="auto">
          <a:xfrm>
            <a:off x="10220327" y="882650"/>
            <a:ext cx="4041774" cy="3754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4400">
                <a:solidFill>
                  <a:srgbClr val="FFFFFF"/>
                </a:solidFill>
                <a:latin typeface="+mj-lt"/>
              </a:rPr>
              <a:t>02</a:t>
            </a:r>
            <a:endParaRPr lang="en-US" altLang="en-US" sz="3600">
              <a:solidFill>
                <a:prstClr val="black"/>
              </a:solidFill>
              <a:latin typeface="+mj-lt"/>
            </a:endParaRPr>
          </a:p>
        </p:txBody>
      </p:sp>
      <p:sp>
        <p:nvSpPr>
          <p:cNvPr id="34827" name="Rectangle 25"/>
          <p:cNvSpPr>
            <a:spLocks noChangeArrowheads="1"/>
          </p:cNvSpPr>
          <p:nvPr/>
        </p:nvSpPr>
        <p:spPr bwMode="auto">
          <a:xfrm>
            <a:off x="18227677" y="882650"/>
            <a:ext cx="4041774" cy="3754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4400">
                <a:solidFill>
                  <a:srgbClr val="FFFFFF"/>
                </a:solidFill>
                <a:latin typeface="+mj-lt"/>
              </a:rPr>
              <a:t>03</a:t>
            </a:r>
            <a:endParaRPr lang="en-US" altLang="en-US" sz="3600">
              <a:solidFill>
                <a:prstClr val="black"/>
              </a:solidFill>
              <a:latin typeface="+mj-lt"/>
            </a:endParaRPr>
          </a:p>
        </p:txBody>
      </p:sp>
      <p:sp>
        <p:nvSpPr>
          <p:cNvPr id="34828" name="Rectangle 26"/>
          <p:cNvSpPr>
            <a:spLocks noChangeArrowheads="1"/>
          </p:cNvSpPr>
          <p:nvPr/>
        </p:nvSpPr>
        <p:spPr bwMode="auto">
          <a:xfrm>
            <a:off x="2540000" y="882650"/>
            <a:ext cx="3543300" cy="3754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4400">
                <a:solidFill>
                  <a:srgbClr val="FFFFFF"/>
                </a:solidFill>
                <a:latin typeface="+mj-lt"/>
              </a:rPr>
              <a:t>01</a:t>
            </a:r>
            <a:endParaRPr lang="en-US" altLang="en-US" sz="3600">
              <a:solidFill>
                <a:prstClr val="black"/>
              </a:solidFill>
              <a:latin typeface="+mj-lt"/>
            </a:endParaRPr>
          </a:p>
        </p:txBody>
      </p:sp>
      <p:sp>
        <p:nvSpPr>
          <p:cNvPr id="34829" name="Rectangle 14"/>
          <p:cNvSpPr>
            <a:spLocks noChangeArrowheads="1"/>
          </p:cNvSpPr>
          <p:nvPr/>
        </p:nvSpPr>
        <p:spPr bwMode="auto">
          <a:xfrm>
            <a:off x="1116432" y="6924676"/>
            <a:ext cx="5987216"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7000" dirty="0">
                <a:solidFill>
                  <a:srgbClr val="000000"/>
                </a:solidFill>
                <a:latin typeface="Montserrat" panose="02000505000000020004" pitchFamily="2" charset="0"/>
              </a:rPr>
              <a:t>Lorem Ipsum</a:t>
            </a:r>
          </a:p>
        </p:txBody>
      </p:sp>
      <p:sp>
        <p:nvSpPr>
          <p:cNvPr id="34830" name="TextBox 47"/>
          <p:cNvSpPr txBox="1">
            <a:spLocks noChangeArrowheads="1"/>
          </p:cNvSpPr>
          <p:nvPr/>
        </p:nvSpPr>
        <p:spPr bwMode="auto">
          <a:xfrm>
            <a:off x="1254126" y="9626601"/>
            <a:ext cx="5711824"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latin typeface="+mn-lt"/>
                <a:cs typeface="Open Sans" panose="020B0606030504020204" pitchFamily="34" charset="0"/>
              </a:rPr>
              <a:t>Lorem Ipsum is simply dummy text of the printing and typesetting industry. </a:t>
            </a:r>
          </a:p>
        </p:txBody>
      </p:sp>
      <p:sp>
        <p:nvSpPr>
          <p:cNvPr id="34831" name="Rectangle 14"/>
          <p:cNvSpPr>
            <a:spLocks noChangeArrowheads="1"/>
          </p:cNvSpPr>
          <p:nvPr/>
        </p:nvSpPr>
        <p:spPr bwMode="auto">
          <a:xfrm>
            <a:off x="9207920" y="6924676"/>
            <a:ext cx="5987216"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7000" dirty="0">
                <a:solidFill>
                  <a:srgbClr val="000000"/>
                </a:solidFill>
                <a:latin typeface="Montserrat" panose="02000505000000020004" pitchFamily="2" charset="0"/>
              </a:rPr>
              <a:t>Lorem Ipsum</a:t>
            </a:r>
          </a:p>
        </p:txBody>
      </p:sp>
      <p:sp>
        <p:nvSpPr>
          <p:cNvPr id="34832" name="TextBox 47"/>
          <p:cNvSpPr txBox="1">
            <a:spLocks noChangeArrowheads="1"/>
          </p:cNvSpPr>
          <p:nvPr/>
        </p:nvSpPr>
        <p:spPr bwMode="auto">
          <a:xfrm>
            <a:off x="9347201" y="9626601"/>
            <a:ext cx="57086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latin typeface="+mn-lt"/>
                <a:cs typeface="Open Sans" panose="020B0606030504020204" pitchFamily="34" charset="0"/>
              </a:rPr>
              <a:t>Lorem Ipsum is simply dummy text of the printing and typesetting industry. </a:t>
            </a:r>
          </a:p>
        </p:txBody>
      </p:sp>
      <p:sp>
        <p:nvSpPr>
          <p:cNvPr id="34833" name="Rectangle 14"/>
          <p:cNvSpPr>
            <a:spLocks noChangeArrowheads="1"/>
          </p:cNvSpPr>
          <p:nvPr/>
        </p:nvSpPr>
        <p:spPr bwMode="auto">
          <a:xfrm>
            <a:off x="17283532" y="6924676"/>
            <a:ext cx="5987216"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7000" dirty="0">
                <a:solidFill>
                  <a:srgbClr val="000000"/>
                </a:solidFill>
                <a:latin typeface="Montserrat" panose="02000505000000020004" pitchFamily="2" charset="0"/>
              </a:rPr>
              <a:t>Lorem Ipsum</a:t>
            </a:r>
          </a:p>
        </p:txBody>
      </p:sp>
      <p:sp>
        <p:nvSpPr>
          <p:cNvPr id="34834" name="TextBox 47"/>
          <p:cNvSpPr txBox="1">
            <a:spLocks noChangeArrowheads="1"/>
          </p:cNvSpPr>
          <p:nvPr/>
        </p:nvSpPr>
        <p:spPr bwMode="auto">
          <a:xfrm>
            <a:off x="17421226" y="9626601"/>
            <a:ext cx="5711824"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latin typeface="+mn-lt"/>
                <a:cs typeface="Open Sans" panose="020B0606030504020204" pitchFamily="34" charset="0"/>
              </a:rPr>
              <a:t>Lorem Ipsum is simply dummy text of the printing and typesetting industry. </a:t>
            </a:r>
          </a:p>
        </p:txBody>
      </p:sp>
    </p:spTree>
    <p:custDataLst>
      <p:tags r:id="rId1"/>
    </p:custData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Picture Placeholder 1"/>
          <p:cNvSpPr>
            <a:spLocks noGrp="1"/>
          </p:cNvSpPr>
          <p:nvPr>
            <p:ph type="pic" sz="quarter" idx="11"/>
          </p:nvPr>
        </p:nvSpPr>
        <p:spPr bwMode="auto">
          <a:xfrm>
            <a:off x="3176" y="1"/>
            <a:ext cx="24380824" cy="5305426"/>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35843" name="AutoShape 3"/>
          <p:cNvSpPr>
            <a:spLocks noChangeAspect="1" noChangeArrowheads="1" noTextEdit="1"/>
          </p:cNvSpPr>
          <p:nvPr/>
        </p:nvSpPr>
        <p:spPr bwMode="auto">
          <a:xfrm>
            <a:off x="3176" y="3177"/>
            <a:ext cx="24380824" cy="137445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35844" name="Rectangle 6"/>
          <p:cNvSpPr>
            <a:spLocks noChangeArrowheads="1"/>
          </p:cNvSpPr>
          <p:nvPr/>
        </p:nvSpPr>
        <p:spPr bwMode="auto">
          <a:xfrm>
            <a:off x="3176" y="5330826"/>
            <a:ext cx="6096000" cy="8407400"/>
          </a:xfrm>
          <a:prstGeom prst="rect">
            <a:avLst/>
          </a:prstGeom>
          <a:solidFill>
            <a:srgbClr val="F7F7F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35845" name="Rectangle 7"/>
          <p:cNvSpPr>
            <a:spLocks noChangeArrowheads="1"/>
          </p:cNvSpPr>
          <p:nvPr/>
        </p:nvSpPr>
        <p:spPr bwMode="auto">
          <a:xfrm>
            <a:off x="6099176" y="5330826"/>
            <a:ext cx="6092824" cy="84074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35846" name="Rectangle 8"/>
          <p:cNvSpPr>
            <a:spLocks noChangeArrowheads="1"/>
          </p:cNvSpPr>
          <p:nvPr/>
        </p:nvSpPr>
        <p:spPr bwMode="auto">
          <a:xfrm>
            <a:off x="12192000" y="5330826"/>
            <a:ext cx="6096000" cy="8407400"/>
          </a:xfrm>
          <a:prstGeom prst="rect">
            <a:avLst/>
          </a:prstGeom>
          <a:solidFill>
            <a:srgbClr val="F7F7F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35847" name="Rectangle 9"/>
          <p:cNvSpPr>
            <a:spLocks noChangeArrowheads="1"/>
          </p:cNvSpPr>
          <p:nvPr/>
        </p:nvSpPr>
        <p:spPr bwMode="auto">
          <a:xfrm>
            <a:off x="18288000" y="5330826"/>
            <a:ext cx="6096000" cy="84074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35848" name="Rectangle 10"/>
          <p:cNvSpPr>
            <a:spLocks noChangeArrowheads="1"/>
          </p:cNvSpPr>
          <p:nvPr/>
        </p:nvSpPr>
        <p:spPr bwMode="auto">
          <a:xfrm>
            <a:off x="2454276" y="708026"/>
            <a:ext cx="1571624" cy="3754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4400">
                <a:solidFill>
                  <a:srgbClr val="FFFFFF"/>
                </a:solidFill>
                <a:latin typeface="Montserrat" panose="02000505000000020004" pitchFamily="2" charset="0"/>
              </a:rPr>
              <a:t>1</a:t>
            </a:r>
            <a:endParaRPr lang="en-US" altLang="en-US" sz="3600">
              <a:solidFill>
                <a:prstClr val="black"/>
              </a:solidFill>
            </a:endParaRPr>
          </a:p>
        </p:txBody>
      </p:sp>
      <p:sp>
        <p:nvSpPr>
          <p:cNvPr id="35849" name="Rectangle 11"/>
          <p:cNvSpPr>
            <a:spLocks noChangeArrowheads="1"/>
          </p:cNvSpPr>
          <p:nvPr/>
        </p:nvSpPr>
        <p:spPr bwMode="auto">
          <a:xfrm>
            <a:off x="8232777" y="708026"/>
            <a:ext cx="1911350" cy="3754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4400">
                <a:solidFill>
                  <a:srgbClr val="FFFFFF"/>
                </a:solidFill>
                <a:latin typeface="Montserrat" panose="02000505000000020004" pitchFamily="2" charset="0"/>
              </a:rPr>
              <a:t>2</a:t>
            </a:r>
            <a:endParaRPr lang="en-US" altLang="en-US" sz="3600">
              <a:solidFill>
                <a:prstClr val="black"/>
              </a:solidFill>
            </a:endParaRPr>
          </a:p>
        </p:txBody>
      </p:sp>
      <p:sp>
        <p:nvSpPr>
          <p:cNvPr id="35850" name="Rectangle 12"/>
          <p:cNvSpPr>
            <a:spLocks noChangeArrowheads="1"/>
          </p:cNvSpPr>
          <p:nvPr/>
        </p:nvSpPr>
        <p:spPr bwMode="auto">
          <a:xfrm>
            <a:off x="14354176" y="708026"/>
            <a:ext cx="1892300" cy="3754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4400">
                <a:solidFill>
                  <a:srgbClr val="FFFFFF"/>
                </a:solidFill>
                <a:latin typeface="Montserrat" panose="02000505000000020004" pitchFamily="2" charset="0"/>
              </a:rPr>
              <a:t>3</a:t>
            </a:r>
            <a:endParaRPr lang="en-US" altLang="en-US" sz="3600">
              <a:solidFill>
                <a:prstClr val="black"/>
              </a:solidFill>
            </a:endParaRPr>
          </a:p>
        </p:txBody>
      </p:sp>
      <p:sp>
        <p:nvSpPr>
          <p:cNvPr id="35851" name="Rectangle 13"/>
          <p:cNvSpPr>
            <a:spLocks noChangeArrowheads="1"/>
          </p:cNvSpPr>
          <p:nvPr/>
        </p:nvSpPr>
        <p:spPr bwMode="auto">
          <a:xfrm>
            <a:off x="20466051" y="708026"/>
            <a:ext cx="1885950" cy="3754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4400">
                <a:solidFill>
                  <a:srgbClr val="FFFFFF"/>
                </a:solidFill>
                <a:latin typeface="Montserrat" panose="02000505000000020004" pitchFamily="2" charset="0"/>
              </a:rPr>
              <a:t>4</a:t>
            </a:r>
            <a:endParaRPr lang="en-US" altLang="en-US" sz="3600">
              <a:solidFill>
                <a:prstClr val="black"/>
              </a:solidFill>
            </a:endParaRPr>
          </a:p>
        </p:txBody>
      </p:sp>
      <p:sp>
        <p:nvSpPr>
          <p:cNvPr id="35856" name="Rectangle 14"/>
          <p:cNvSpPr>
            <a:spLocks noChangeArrowheads="1"/>
          </p:cNvSpPr>
          <p:nvPr/>
        </p:nvSpPr>
        <p:spPr bwMode="auto">
          <a:xfrm>
            <a:off x="1510691" y="9261477"/>
            <a:ext cx="308097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Lorem Ipsum</a:t>
            </a:r>
          </a:p>
        </p:txBody>
      </p:sp>
      <p:sp>
        <p:nvSpPr>
          <p:cNvPr id="35857" name="TextBox 47"/>
          <p:cNvSpPr txBox="1">
            <a:spLocks noChangeArrowheads="1"/>
          </p:cNvSpPr>
          <p:nvPr/>
        </p:nvSpPr>
        <p:spPr bwMode="auto">
          <a:xfrm>
            <a:off x="628651" y="10912551"/>
            <a:ext cx="48450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latin typeface="+mn-lt"/>
                <a:cs typeface="Open Sans" panose="020B0606030504020204" pitchFamily="34" charset="0"/>
              </a:rPr>
              <a:t>Lorem ipsum dolor sit </a:t>
            </a:r>
            <a:r>
              <a:rPr lang="en-US" altLang="en-US" sz="2400" dirty="0" err="1">
                <a:latin typeface="+mn-lt"/>
                <a:cs typeface="Open Sans" panose="020B0606030504020204" pitchFamily="34" charset="0"/>
              </a:rPr>
              <a:t>amet</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consectetur</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adipiscing</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elit</a:t>
            </a:r>
            <a:r>
              <a:rPr lang="en-US" altLang="en-US" sz="2400" dirty="0">
                <a:latin typeface="+mn-lt"/>
                <a:cs typeface="Open Sans" panose="020B0606030504020204" pitchFamily="34" charset="0"/>
              </a:rPr>
              <a:t>, sed do </a:t>
            </a:r>
            <a:r>
              <a:rPr lang="en-US" altLang="en-US" sz="2400" dirty="0" err="1">
                <a:latin typeface="+mn-lt"/>
                <a:cs typeface="Open Sans" panose="020B0606030504020204" pitchFamily="34" charset="0"/>
              </a:rPr>
              <a:t>eiusmod</a:t>
            </a:r>
            <a:endParaRPr lang="en-US" altLang="en-US" sz="2400" dirty="0">
              <a:latin typeface="+mn-lt"/>
              <a:cs typeface="Open Sans" panose="020B0606030504020204" pitchFamily="34" charset="0"/>
            </a:endParaRPr>
          </a:p>
        </p:txBody>
      </p:sp>
      <p:sp>
        <p:nvSpPr>
          <p:cNvPr id="35858" name="Rectangle 14"/>
          <p:cNvSpPr>
            <a:spLocks noChangeArrowheads="1"/>
          </p:cNvSpPr>
          <p:nvPr/>
        </p:nvSpPr>
        <p:spPr bwMode="auto">
          <a:xfrm>
            <a:off x="7606691" y="9261477"/>
            <a:ext cx="308097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Lorem Ipsum</a:t>
            </a:r>
          </a:p>
        </p:txBody>
      </p:sp>
      <p:sp>
        <p:nvSpPr>
          <p:cNvPr id="35859" name="TextBox 47"/>
          <p:cNvSpPr txBox="1">
            <a:spLocks noChangeArrowheads="1"/>
          </p:cNvSpPr>
          <p:nvPr/>
        </p:nvSpPr>
        <p:spPr bwMode="auto">
          <a:xfrm>
            <a:off x="6724651" y="10912551"/>
            <a:ext cx="48450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a:latin typeface="+mn-lt"/>
                <a:cs typeface="Open Sans" panose="020B0606030504020204" pitchFamily="34" charset="0"/>
              </a:rPr>
              <a:t>Lorem ipsum dolor sit amet, consectetur adipiscing elit, sed do eiusmod</a:t>
            </a:r>
          </a:p>
        </p:txBody>
      </p:sp>
      <p:sp>
        <p:nvSpPr>
          <p:cNvPr id="35860" name="Rectangle 14"/>
          <p:cNvSpPr>
            <a:spLocks noChangeArrowheads="1"/>
          </p:cNvSpPr>
          <p:nvPr/>
        </p:nvSpPr>
        <p:spPr bwMode="auto">
          <a:xfrm>
            <a:off x="13697927" y="9261477"/>
            <a:ext cx="308097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Lorem Ipsum</a:t>
            </a:r>
          </a:p>
        </p:txBody>
      </p:sp>
      <p:sp>
        <p:nvSpPr>
          <p:cNvPr id="35861" name="TextBox 47"/>
          <p:cNvSpPr txBox="1">
            <a:spLocks noChangeArrowheads="1"/>
          </p:cNvSpPr>
          <p:nvPr/>
        </p:nvSpPr>
        <p:spPr bwMode="auto">
          <a:xfrm>
            <a:off x="12817477" y="10912551"/>
            <a:ext cx="4841874"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a:latin typeface="+mn-lt"/>
                <a:cs typeface="Open Sans" panose="020B0606030504020204" pitchFamily="34" charset="0"/>
              </a:rPr>
              <a:t>Lorem ipsum dolor sit amet, consectetur adipiscing elit, sed do eiusmod</a:t>
            </a:r>
          </a:p>
        </p:txBody>
      </p:sp>
      <p:sp>
        <p:nvSpPr>
          <p:cNvPr id="35862" name="Rectangle 14"/>
          <p:cNvSpPr>
            <a:spLocks noChangeArrowheads="1"/>
          </p:cNvSpPr>
          <p:nvPr/>
        </p:nvSpPr>
        <p:spPr bwMode="auto">
          <a:xfrm>
            <a:off x="19793927" y="9261477"/>
            <a:ext cx="308097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Lorem Ipsum</a:t>
            </a:r>
          </a:p>
        </p:txBody>
      </p:sp>
      <p:sp>
        <p:nvSpPr>
          <p:cNvPr id="35863" name="TextBox 47"/>
          <p:cNvSpPr txBox="1">
            <a:spLocks noChangeArrowheads="1"/>
          </p:cNvSpPr>
          <p:nvPr/>
        </p:nvSpPr>
        <p:spPr bwMode="auto">
          <a:xfrm>
            <a:off x="18913477" y="10912551"/>
            <a:ext cx="4841874"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a:latin typeface="+mn-lt"/>
                <a:cs typeface="Open Sans" panose="020B0606030504020204" pitchFamily="34" charset="0"/>
              </a:rPr>
              <a:t>Lorem ipsum dolor sit amet, consectetur adipiscing elit, sed do eiusmod</a:t>
            </a:r>
          </a:p>
        </p:txBody>
      </p:sp>
      <p:grpSp>
        <p:nvGrpSpPr>
          <p:cNvPr id="24" name="Group 23">
            <a:extLst>
              <a:ext uri="{FF2B5EF4-FFF2-40B4-BE49-F238E27FC236}">
                <a16:creationId xmlns:a16="http://schemas.microsoft.com/office/drawing/2014/main" id="{CFDEDCFF-9AD6-4698-8B26-ECC75FAAF1D5}"/>
              </a:ext>
            </a:extLst>
          </p:cNvPr>
          <p:cNvGrpSpPr/>
          <p:nvPr/>
        </p:nvGrpSpPr>
        <p:grpSpPr>
          <a:xfrm>
            <a:off x="20701938" y="6638096"/>
            <a:ext cx="1381713" cy="1992031"/>
            <a:chOff x="8070381" y="750589"/>
            <a:chExt cx="1775895" cy="2560328"/>
          </a:xfrm>
          <a:solidFill>
            <a:schemeClr val="accent1"/>
          </a:solidFill>
        </p:grpSpPr>
        <p:sp>
          <p:nvSpPr>
            <p:cNvPr id="25" name="Freeform 5">
              <a:extLst>
                <a:ext uri="{FF2B5EF4-FFF2-40B4-BE49-F238E27FC236}">
                  <a16:creationId xmlns:a16="http://schemas.microsoft.com/office/drawing/2014/main" id="{F9BBFAF7-CD3E-4E64-BA71-4CA88539E291}"/>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sp>
          <p:nvSpPr>
            <p:cNvPr id="26" name="Freeform 9">
              <a:extLst>
                <a:ext uri="{FF2B5EF4-FFF2-40B4-BE49-F238E27FC236}">
                  <a16:creationId xmlns:a16="http://schemas.microsoft.com/office/drawing/2014/main" id="{F9E943B7-B211-4E0D-8543-D2D3D1F3B473}"/>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grpSp>
      <p:sp>
        <p:nvSpPr>
          <p:cNvPr id="27" name="Freeform 20">
            <a:extLst>
              <a:ext uri="{FF2B5EF4-FFF2-40B4-BE49-F238E27FC236}">
                <a16:creationId xmlns:a16="http://schemas.microsoft.com/office/drawing/2014/main" id="{90F23905-3F62-4781-967A-74EA17175567}"/>
              </a:ext>
            </a:extLst>
          </p:cNvPr>
          <p:cNvSpPr>
            <a:spLocks noEditPoints="1"/>
          </p:cNvSpPr>
          <p:nvPr/>
        </p:nvSpPr>
        <p:spPr bwMode="auto">
          <a:xfrm>
            <a:off x="2276606" y="6423781"/>
            <a:ext cx="1549139" cy="1744741"/>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713232" eaLnBrk="1" fontAlgn="auto" latinLnBrk="0" hangingPunct="1">
              <a:lnSpc>
                <a:spcPct val="100000"/>
              </a:lnSpc>
              <a:spcBef>
                <a:spcPts val="0"/>
              </a:spcBef>
              <a:spcAft>
                <a:spcPts val="0"/>
              </a:spcAft>
              <a:buClrTx/>
              <a:buSzTx/>
              <a:buFontTx/>
              <a:buNone/>
              <a:tabLst/>
              <a:defRPr/>
            </a:pPr>
            <a:endParaRPr kumimoji="0" lang="en-US" sz="1404" b="0" i="0" u="none" strike="noStrike" kern="0" cap="none" spc="0" normalizeH="0" baseline="0" noProof="0">
              <a:ln>
                <a:noFill/>
              </a:ln>
              <a:solidFill>
                <a:srgbClr val="FAFAFA"/>
              </a:solidFill>
              <a:effectLst/>
              <a:uLnTx/>
              <a:uFillTx/>
              <a:latin typeface="Calibri" panose="020F0502020204030204"/>
            </a:endParaRPr>
          </a:p>
        </p:txBody>
      </p:sp>
      <p:grpSp>
        <p:nvGrpSpPr>
          <p:cNvPr id="28" name="Group 27">
            <a:extLst>
              <a:ext uri="{FF2B5EF4-FFF2-40B4-BE49-F238E27FC236}">
                <a16:creationId xmlns:a16="http://schemas.microsoft.com/office/drawing/2014/main" id="{6E3ED673-F9EF-4C82-82C8-1672354B8DC2}"/>
              </a:ext>
            </a:extLst>
          </p:cNvPr>
          <p:cNvGrpSpPr/>
          <p:nvPr/>
        </p:nvGrpSpPr>
        <p:grpSpPr>
          <a:xfrm>
            <a:off x="14354176" y="6524900"/>
            <a:ext cx="1519886" cy="1351016"/>
            <a:chOff x="2706845" y="4671624"/>
            <a:chExt cx="603818" cy="536730"/>
          </a:xfrm>
          <a:solidFill>
            <a:schemeClr val="accent1"/>
          </a:solidFill>
        </p:grpSpPr>
        <p:sp>
          <p:nvSpPr>
            <p:cNvPr id="29" name="Freeform 142">
              <a:extLst>
                <a:ext uri="{FF2B5EF4-FFF2-40B4-BE49-F238E27FC236}">
                  <a16:creationId xmlns:a16="http://schemas.microsoft.com/office/drawing/2014/main" id="{D3C67A0F-24E3-493D-ACBE-06C80067F312}"/>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0" name="Freeform 143">
              <a:extLst>
                <a:ext uri="{FF2B5EF4-FFF2-40B4-BE49-F238E27FC236}">
                  <a16:creationId xmlns:a16="http://schemas.microsoft.com/office/drawing/2014/main" id="{6B662248-9F39-4F8F-B78A-2EEA871980C8}"/>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1" name="Freeform 144">
              <a:extLst>
                <a:ext uri="{FF2B5EF4-FFF2-40B4-BE49-F238E27FC236}">
                  <a16:creationId xmlns:a16="http://schemas.microsoft.com/office/drawing/2014/main" id="{89AE5F7C-9663-447D-BE7B-F39CEE190FB9}"/>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2" name="Freeform 145">
              <a:extLst>
                <a:ext uri="{FF2B5EF4-FFF2-40B4-BE49-F238E27FC236}">
                  <a16:creationId xmlns:a16="http://schemas.microsoft.com/office/drawing/2014/main" id="{AA7027F2-1E44-43CC-8935-16026A3C0EDF}"/>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4" name="Freeform 146">
              <a:extLst>
                <a:ext uri="{FF2B5EF4-FFF2-40B4-BE49-F238E27FC236}">
                  <a16:creationId xmlns:a16="http://schemas.microsoft.com/office/drawing/2014/main" id="{77329F4F-E2D9-4A39-BB44-BC060A225C2F}"/>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sp>
        <p:nvSpPr>
          <p:cNvPr id="35" name="Freeform 69">
            <a:extLst>
              <a:ext uri="{FF2B5EF4-FFF2-40B4-BE49-F238E27FC236}">
                <a16:creationId xmlns:a16="http://schemas.microsoft.com/office/drawing/2014/main" id="{9FF33CF7-2C2B-4F22-B941-12657585E301}"/>
              </a:ext>
            </a:extLst>
          </p:cNvPr>
          <p:cNvSpPr>
            <a:spLocks noEditPoints="1"/>
          </p:cNvSpPr>
          <p:nvPr/>
        </p:nvSpPr>
        <p:spPr bwMode="auto">
          <a:xfrm>
            <a:off x="8695976" y="6626554"/>
            <a:ext cx="984952" cy="1339195"/>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nodeType="withEffect">
                                  <p:stCondLst>
                                    <p:cond delay="1700"/>
                                  </p:stCondLst>
                                  <p:childTnLst>
                                    <p:set>
                                      <p:cBhvr>
                                        <p:cTn id="6" dur="1" fill="hold">
                                          <p:stCondLst>
                                            <p:cond delay="0"/>
                                          </p:stCondLst>
                                        </p:cTn>
                                        <p:tgtEl>
                                          <p:spTgt spid="24"/>
                                        </p:tgtEl>
                                        <p:attrNameLst>
                                          <p:attrName>style.visibility</p:attrName>
                                        </p:attrNameLst>
                                      </p:cBhvr>
                                      <p:to>
                                        <p:strVal val="visible"/>
                                      </p:to>
                                    </p:set>
                                    <p:anim calcmode="lin" valueType="num">
                                      <p:cBhvr>
                                        <p:cTn id="7" dur="750" fill="hold"/>
                                        <p:tgtEl>
                                          <p:spTgt spid="24"/>
                                        </p:tgtEl>
                                        <p:attrNameLst>
                                          <p:attrName>ppt_w</p:attrName>
                                        </p:attrNameLst>
                                      </p:cBhvr>
                                      <p:tavLst>
                                        <p:tav tm="0">
                                          <p:val>
                                            <p:strVal val="2/3*#ppt_w"/>
                                          </p:val>
                                        </p:tav>
                                        <p:tav tm="100000">
                                          <p:val>
                                            <p:strVal val="#ppt_w"/>
                                          </p:val>
                                        </p:tav>
                                      </p:tavLst>
                                    </p:anim>
                                    <p:anim calcmode="lin" valueType="num">
                                      <p:cBhvr>
                                        <p:cTn id="8" dur="750" fill="hold"/>
                                        <p:tgtEl>
                                          <p:spTgt spid="24"/>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0"/>
          <p:cNvSpPr>
            <a:spLocks noChangeArrowheads="1"/>
          </p:cNvSpPr>
          <p:nvPr/>
        </p:nvSpPr>
        <p:spPr bwMode="auto">
          <a:xfrm>
            <a:off x="4879977" y="3581401"/>
            <a:ext cx="4867274" cy="6588126"/>
          </a:xfrm>
          <a:prstGeom prst="rect">
            <a:avLst/>
          </a:prstGeom>
          <a:solidFill>
            <a:srgbClr val="F7F7F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36867" name="Rectangle 22"/>
          <p:cNvSpPr>
            <a:spLocks noChangeArrowheads="1"/>
          </p:cNvSpPr>
          <p:nvPr/>
        </p:nvSpPr>
        <p:spPr bwMode="auto">
          <a:xfrm>
            <a:off x="14624050" y="3581401"/>
            <a:ext cx="4876800" cy="6588126"/>
          </a:xfrm>
          <a:prstGeom prst="rect">
            <a:avLst/>
          </a:prstGeom>
          <a:solidFill>
            <a:srgbClr val="F7F7F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23" name="Picture Placeholder 1"/>
          <p:cNvSpPr>
            <a:spLocks noGrp="1"/>
          </p:cNvSpPr>
          <p:nvPr>
            <p:ph type="pic" sz="quarter" idx="11"/>
          </p:nvPr>
        </p:nvSpPr>
        <p:spPr bwMode="auto">
          <a:xfrm>
            <a:off x="3176" y="10172700"/>
            <a:ext cx="12188824" cy="356870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43" name="Picture Placeholder 1"/>
          <p:cNvSpPr>
            <a:spLocks noGrp="1"/>
          </p:cNvSpPr>
          <p:nvPr>
            <p:ph type="pic" sz="quarter" idx="11"/>
          </p:nvPr>
        </p:nvSpPr>
        <p:spPr bwMode="auto">
          <a:xfrm>
            <a:off x="12188826" y="10172700"/>
            <a:ext cx="12188824" cy="356870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44" name="Picture Placeholder 1"/>
          <p:cNvSpPr>
            <a:spLocks noGrp="1"/>
          </p:cNvSpPr>
          <p:nvPr>
            <p:ph type="pic" sz="quarter" idx="11"/>
          </p:nvPr>
        </p:nvSpPr>
        <p:spPr bwMode="auto">
          <a:xfrm>
            <a:off x="3176" y="6350"/>
            <a:ext cx="12188824" cy="356870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45" name="Picture Placeholder 1"/>
          <p:cNvSpPr>
            <a:spLocks noGrp="1"/>
          </p:cNvSpPr>
          <p:nvPr>
            <p:ph type="pic" sz="quarter" idx="11"/>
          </p:nvPr>
        </p:nvSpPr>
        <p:spPr bwMode="auto">
          <a:xfrm>
            <a:off x="12188826" y="6350"/>
            <a:ext cx="12188824" cy="356870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36872" name="Rectangle 11"/>
          <p:cNvSpPr>
            <a:spLocks noChangeArrowheads="1"/>
          </p:cNvSpPr>
          <p:nvPr/>
        </p:nvSpPr>
        <p:spPr bwMode="auto">
          <a:xfrm>
            <a:off x="816932" y="5038727"/>
            <a:ext cx="324928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800" dirty="0">
                <a:solidFill>
                  <a:srgbClr val="000000"/>
                </a:solidFill>
                <a:latin typeface="Montserrat" panose="02000505000000020004" pitchFamily="2" charset="0"/>
              </a:rPr>
              <a:t>Lorem Ipsum</a:t>
            </a:r>
          </a:p>
        </p:txBody>
      </p:sp>
      <p:sp>
        <p:nvSpPr>
          <p:cNvPr id="36873" name="TextBox 47"/>
          <p:cNvSpPr txBox="1">
            <a:spLocks noChangeArrowheads="1"/>
          </p:cNvSpPr>
          <p:nvPr/>
        </p:nvSpPr>
        <p:spPr bwMode="auto">
          <a:xfrm>
            <a:off x="822326" y="6511926"/>
            <a:ext cx="3225800" cy="2492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a:solidFill>
                  <a:prstClr val="black"/>
                </a:solidFill>
                <a:latin typeface="Open Sans" panose="020B0606030504020204" pitchFamily="34" charset="0"/>
                <a:cs typeface="Open Sans" panose="020B0606030504020204" pitchFamily="34" charset="0"/>
              </a:rPr>
              <a:t>Lorem ipsum dolor sit amet, consectetur adipiscing elit, sed do eiusmod tempor</a:t>
            </a:r>
          </a:p>
        </p:txBody>
      </p:sp>
      <p:sp>
        <p:nvSpPr>
          <p:cNvPr id="36874" name="Rectangle 11"/>
          <p:cNvSpPr>
            <a:spLocks noChangeArrowheads="1"/>
          </p:cNvSpPr>
          <p:nvPr/>
        </p:nvSpPr>
        <p:spPr bwMode="auto">
          <a:xfrm>
            <a:off x="5693732" y="5038727"/>
            <a:ext cx="324928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800" dirty="0">
                <a:solidFill>
                  <a:srgbClr val="000000"/>
                </a:solidFill>
                <a:latin typeface="Montserrat" panose="02000505000000020004" pitchFamily="2" charset="0"/>
              </a:rPr>
              <a:t>Lorem Ipsum</a:t>
            </a:r>
          </a:p>
        </p:txBody>
      </p:sp>
      <p:sp>
        <p:nvSpPr>
          <p:cNvPr id="36875" name="TextBox 47"/>
          <p:cNvSpPr txBox="1">
            <a:spLocks noChangeArrowheads="1"/>
          </p:cNvSpPr>
          <p:nvPr/>
        </p:nvSpPr>
        <p:spPr bwMode="auto">
          <a:xfrm>
            <a:off x="5699126" y="6511926"/>
            <a:ext cx="3225800" cy="2492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a:solidFill>
                  <a:prstClr val="black"/>
                </a:solidFill>
                <a:latin typeface="Open Sans" panose="020B0606030504020204" pitchFamily="34" charset="0"/>
                <a:cs typeface="Open Sans" panose="020B0606030504020204" pitchFamily="34" charset="0"/>
              </a:rPr>
              <a:t>Lorem ipsum dolor sit amet, consectetur adipiscing elit, sed do eiusmod tempor</a:t>
            </a:r>
          </a:p>
        </p:txBody>
      </p:sp>
      <p:sp>
        <p:nvSpPr>
          <p:cNvPr id="36876" name="Rectangle 11"/>
          <p:cNvSpPr>
            <a:spLocks noChangeArrowheads="1"/>
          </p:cNvSpPr>
          <p:nvPr/>
        </p:nvSpPr>
        <p:spPr bwMode="auto">
          <a:xfrm>
            <a:off x="10573706" y="5038727"/>
            <a:ext cx="324928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800" dirty="0">
                <a:solidFill>
                  <a:srgbClr val="000000"/>
                </a:solidFill>
                <a:latin typeface="Montserrat" panose="02000505000000020004" pitchFamily="2" charset="0"/>
              </a:rPr>
              <a:t>Lorem Ipsum</a:t>
            </a:r>
          </a:p>
        </p:txBody>
      </p:sp>
      <p:sp>
        <p:nvSpPr>
          <p:cNvPr id="36877" name="TextBox 47"/>
          <p:cNvSpPr txBox="1">
            <a:spLocks noChangeArrowheads="1"/>
          </p:cNvSpPr>
          <p:nvPr/>
        </p:nvSpPr>
        <p:spPr bwMode="auto">
          <a:xfrm>
            <a:off x="10579100" y="6511926"/>
            <a:ext cx="3225800" cy="2492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a:solidFill>
                  <a:prstClr val="black"/>
                </a:solidFill>
                <a:latin typeface="Open Sans" panose="020B0606030504020204" pitchFamily="34" charset="0"/>
                <a:cs typeface="Open Sans" panose="020B0606030504020204" pitchFamily="34" charset="0"/>
              </a:rPr>
              <a:t>Lorem ipsum dolor sit amet, consectetur adipiscing elit, sed do eiusmod tempor</a:t>
            </a:r>
          </a:p>
        </p:txBody>
      </p:sp>
      <p:sp>
        <p:nvSpPr>
          <p:cNvPr id="36878" name="Rectangle 11"/>
          <p:cNvSpPr>
            <a:spLocks noChangeArrowheads="1"/>
          </p:cNvSpPr>
          <p:nvPr/>
        </p:nvSpPr>
        <p:spPr bwMode="auto">
          <a:xfrm>
            <a:off x="15450506" y="5038727"/>
            <a:ext cx="324928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800" dirty="0">
                <a:solidFill>
                  <a:srgbClr val="000000"/>
                </a:solidFill>
                <a:latin typeface="Montserrat" panose="02000505000000020004" pitchFamily="2" charset="0"/>
              </a:rPr>
              <a:t>Lorem Ipsum</a:t>
            </a:r>
          </a:p>
        </p:txBody>
      </p:sp>
      <p:sp>
        <p:nvSpPr>
          <p:cNvPr id="36879" name="TextBox 47"/>
          <p:cNvSpPr txBox="1">
            <a:spLocks noChangeArrowheads="1"/>
          </p:cNvSpPr>
          <p:nvPr/>
        </p:nvSpPr>
        <p:spPr bwMode="auto">
          <a:xfrm>
            <a:off x="15455900" y="6511926"/>
            <a:ext cx="3225800" cy="2492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a:solidFill>
                  <a:prstClr val="black"/>
                </a:solidFill>
                <a:latin typeface="Open Sans" panose="020B0606030504020204" pitchFamily="34" charset="0"/>
                <a:cs typeface="Open Sans" panose="020B0606030504020204" pitchFamily="34" charset="0"/>
              </a:rPr>
              <a:t>Lorem ipsum dolor sit amet, consectetur adipiscing elit, sed do eiusmod tempor</a:t>
            </a:r>
          </a:p>
        </p:txBody>
      </p:sp>
      <p:sp>
        <p:nvSpPr>
          <p:cNvPr id="36880" name="Rectangle 11"/>
          <p:cNvSpPr>
            <a:spLocks noChangeArrowheads="1"/>
          </p:cNvSpPr>
          <p:nvPr/>
        </p:nvSpPr>
        <p:spPr bwMode="auto">
          <a:xfrm>
            <a:off x="20327306" y="5051427"/>
            <a:ext cx="324928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800" dirty="0">
                <a:solidFill>
                  <a:srgbClr val="000000"/>
                </a:solidFill>
                <a:latin typeface="Montserrat" panose="02000505000000020004" pitchFamily="2" charset="0"/>
              </a:rPr>
              <a:t>Lorem Ipsum</a:t>
            </a:r>
          </a:p>
        </p:txBody>
      </p:sp>
      <p:sp>
        <p:nvSpPr>
          <p:cNvPr id="36881" name="TextBox 47"/>
          <p:cNvSpPr txBox="1">
            <a:spLocks noChangeArrowheads="1"/>
          </p:cNvSpPr>
          <p:nvPr/>
        </p:nvSpPr>
        <p:spPr bwMode="auto">
          <a:xfrm>
            <a:off x="20332700" y="6521450"/>
            <a:ext cx="3225800" cy="2492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a:solidFill>
                  <a:prstClr val="black"/>
                </a:solidFill>
                <a:latin typeface="Open Sans" panose="020B0606030504020204" pitchFamily="34" charset="0"/>
                <a:cs typeface="Open Sans" panose="020B0606030504020204" pitchFamily="34" charset="0"/>
              </a:rPr>
              <a:t>Lorem ipsum dolor sit amet, consectetur adipiscing elit, sed do eiusmod tempor</a:t>
            </a:r>
          </a:p>
        </p:txBody>
      </p:sp>
    </p:spTree>
    <p:custDataLst>
      <p:tags r:id="rId1"/>
    </p:custData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10"/>
          <p:cNvSpPr>
            <a:spLocks noChangeArrowheads="1"/>
          </p:cNvSpPr>
          <p:nvPr/>
        </p:nvSpPr>
        <p:spPr bwMode="auto">
          <a:xfrm>
            <a:off x="3177" y="3578227"/>
            <a:ext cx="6089650" cy="6581774"/>
          </a:xfrm>
          <a:prstGeom prst="rect">
            <a:avLst/>
          </a:prstGeom>
          <a:solidFill>
            <a:srgbClr val="F7F7F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37891" name="Rectangle 12"/>
          <p:cNvSpPr>
            <a:spLocks noChangeArrowheads="1"/>
          </p:cNvSpPr>
          <p:nvPr/>
        </p:nvSpPr>
        <p:spPr bwMode="auto">
          <a:xfrm>
            <a:off x="12179301" y="3578227"/>
            <a:ext cx="6089650" cy="6581774"/>
          </a:xfrm>
          <a:prstGeom prst="rect">
            <a:avLst/>
          </a:prstGeom>
          <a:solidFill>
            <a:srgbClr val="F7F7F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23" name="Picture Placeholder 1"/>
          <p:cNvSpPr>
            <a:spLocks noGrp="1"/>
          </p:cNvSpPr>
          <p:nvPr>
            <p:ph type="pic" sz="quarter" idx="11"/>
          </p:nvPr>
        </p:nvSpPr>
        <p:spPr bwMode="auto">
          <a:xfrm>
            <a:off x="3176" y="10172700"/>
            <a:ext cx="12188824" cy="356870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43" name="Picture Placeholder 1"/>
          <p:cNvSpPr>
            <a:spLocks noGrp="1"/>
          </p:cNvSpPr>
          <p:nvPr>
            <p:ph type="pic" sz="quarter" idx="11"/>
          </p:nvPr>
        </p:nvSpPr>
        <p:spPr bwMode="auto">
          <a:xfrm>
            <a:off x="12188826" y="10172700"/>
            <a:ext cx="12188824" cy="356870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44" name="Picture Placeholder 1"/>
          <p:cNvSpPr>
            <a:spLocks noGrp="1"/>
          </p:cNvSpPr>
          <p:nvPr>
            <p:ph type="pic" sz="quarter" idx="11"/>
          </p:nvPr>
        </p:nvSpPr>
        <p:spPr bwMode="auto">
          <a:xfrm>
            <a:off x="3176" y="6350"/>
            <a:ext cx="12188824" cy="356870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45" name="Picture Placeholder 1"/>
          <p:cNvSpPr>
            <a:spLocks noGrp="1"/>
          </p:cNvSpPr>
          <p:nvPr>
            <p:ph type="pic" sz="quarter" idx="11"/>
          </p:nvPr>
        </p:nvSpPr>
        <p:spPr bwMode="auto">
          <a:xfrm>
            <a:off x="12188826" y="6350"/>
            <a:ext cx="12188824" cy="356870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20" name="Rectangle 14">
            <a:extLst>
              <a:ext uri="{FF2B5EF4-FFF2-40B4-BE49-F238E27FC236}">
                <a16:creationId xmlns:a16="http://schemas.microsoft.com/office/drawing/2014/main" id="{D1CE861C-4F38-4B5F-BD07-BA3009BFE1A6}"/>
              </a:ext>
            </a:extLst>
          </p:cNvPr>
          <p:cNvSpPr>
            <a:spLocks noChangeArrowheads="1"/>
          </p:cNvSpPr>
          <p:nvPr/>
        </p:nvSpPr>
        <p:spPr bwMode="auto">
          <a:xfrm>
            <a:off x="1383100" y="6462986"/>
            <a:ext cx="308097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Lorem Ipsum</a:t>
            </a:r>
          </a:p>
        </p:txBody>
      </p:sp>
      <p:sp>
        <p:nvSpPr>
          <p:cNvPr id="21" name="TextBox 47">
            <a:extLst>
              <a:ext uri="{FF2B5EF4-FFF2-40B4-BE49-F238E27FC236}">
                <a16:creationId xmlns:a16="http://schemas.microsoft.com/office/drawing/2014/main" id="{86A810DF-450F-468D-8868-4A27DF49AE02}"/>
              </a:ext>
            </a:extLst>
          </p:cNvPr>
          <p:cNvSpPr txBox="1">
            <a:spLocks noChangeArrowheads="1"/>
          </p:cNvSpPr>
          <p:nvPr/>
        </p:nvSpPr>
        <p:spPr bwMode="auto">
          <a:xfrm>
            <a:off x="501060" y="8114060"/>
            <a:ext cx="48450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latin typeface="+mn-lt"/>
                <a:cs typeface="Open Sans" panose="020B0606030504020204" pitchFamily="34" charset="0"/>
              </a:rPr>
              <a:t>Lorem ipsum dolor sit </a:t>
            </a:r>
            <a:r>
              <a:rPr lang="en-US" altLang="en-US" sz="2400" dirty="0" err="1">
                <a:latin typeface="+mn-lt"/>
                <a:cs typeface="Open Sans" panose="020B0606030504020204" pitchFamily="34" charset="0"/>
              </a:rPr>
              <a:t>amet</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consectetur</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adipiscing</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elit</a:t>
            </a:r>
            <a:r>
              <a:rPr lang="en-US" altLang="en-US" sz="2400" dirty="0">
                <a:latin typeface="+mn-lt"/>
                <a:cs typeface="Open Sans" panose="020B0606030504020204" pitchFamily="34" charset="0"/>
              </a:rPr>
              <a:t>, sed do </a:t>
            </a:r>
            <a:r>
              <a:rPr lang="en-US" altLang="en-US" sz="2400" dirty="0" err="1">
                <a:latin typeface="+mn-lt"/>
                <a:cs typeface="Open Sans" panose="020B0606030504020204" pitchFamily="34" charset="0"/>
              </a:rPr>
              <a:t>eiusmod</a:t>
            </a:r>
            <a:endParaRPr lang="en-US" altLang="en-US" sz="2400" dirty="0">
              <a:latin typeface="+mn-lt"/>
              <a:cs typeface="Open Sans" panose="020B0606030504020204" pitchFamily="34" charset="0"/>
            </a:endParaRPr>
          </a:p>
        </p:txBody>
      </p:sp>
      <p:sp>
        <p:nvSpPr>
          <p:cNvPr id="22" name="Rectangle 14">
            <a:extLst>
              <a:ext uri="{FF2B5EF4-FFF2-40B4-BE49-F238E27FC236}">
                <a16:creationId xmlns:a16="http://schemas.microsoft.com/office/drawing/2014/main" id="{8E4EEBDB-9BA6-47F6-B007-DE75376E5C22}"/>
              </a:ext>
            </a:extLst>
          </p:cNvPr>
          <p:cNvSpPr>
            <a:spLocks noChangeArrowheads="1"/>
          </p:cNvSpPr>
          <p:nvPr/>
        </p:nvSpPr>
        <p:spPr bwMode="auto">
          <a:xfrm>
            <a:off x="7479100" y="6462986"/>
            <a:ext cx="308097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Lorem Ipsum</a:t>
            </a:r>
          </a:p>
        </p:txBody>
      </p:sp>
      <p:sp>
        <p:nvSpPr>
          <p:cNvPr id="24" name="TextBox 47">
            <a:extLst>
              <a:ext uri="{FF2B5EF4-FFF2-40B4-BE49-F238E27FC236}">
                <a16:creationId xmlns:a16="http://schemas.microsoft.com/office/drawing/2014/main" id="{610BD40E-016E-476D-BEA1-C59868444433}"/>
              </a:ext>
            </a:extLst>
          </p:cNvPr>
          <p:cNvSpPr txBox="1">
            <a:spLocks noChangeArrowheads="1"/>
          </p:cNvSpPr>
          <p:nvPr/>
        </p:nvSpPr>
        <p:spPr bwMode="auto">
          <a:xfrm>
            <a:off x="6597060" y="8114060"/>
            <a:ext cx="48450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a:latin typeface="+mn-lt"/>
                <a:cs typeface="Open Sans" panose="020B0606030504020204" pitchFamily="34" charset="0"/>
              </a:rPr>
              <a:t>Lorem ipsum dolor sit amet, consectetur adipiscing elit, sed do eiusmod</a:t>
            </a:r>
          </a:p>
        </p:txBody>
      </p:sp>
      <p:sp>
        <p:nvSpPr>
          <p:cNvPr id="25" name="Rectangle 14">
            <a:extLst>
              <a:ext uri="{FF2B5EF4-FFF2-40B4-BE49-F238E27FC236}">
                <a16:creationId xmlns:a16="http://schemas.microsoft.com/office/drawing/2014/main" id="{7814857C-FDEF-47F1-90EC-92C1D8636BC0}"/>
              </a:ext>
            </a:extLst>
          </p:cNvPr>
          <p:cNvSpPr>
            <a:spLocks noChangeArrowheads="1"/>
          </p:cNvSpPr>
          <p:nvPr/>
        </p:nvSpPr>
        <p:spPr bwMode="auto">
          <a:xfrm>
            <a:off x="13570336" y="6462986"/>
            <a:ext cx="308097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Lorem Ipsum</a:t>
            </a:r>
          </a:p>
        </p:txBody>
      </p:sp>
      <p:sp>
        <p:nvSpPr>
          <p:cNvPr id="26" name="TextBox 47">
            <a:extLst>
              <a:ext uri="{FF2B5EF4-FFF2-40B4-BE49-F238E27FC236}">
                <a16:creationId xmlns:a16="http://schemas.microsoft.com/office/drawing/2014/main" id="{29ED17CB-336B-4C69-8D76-717D9C56A75C}"/>
              </a:ext>
            </a:extLst>
          </p:cNvPr>
          <p:cNvSpPr txBox="1">
            <a:spLocks noChangeArrowheads="1"/>
          </p:cNvSpPr>
          <p:nvPr/>
        </p:nvSpPr>
        <p:spPr bwMode="auto">
          <a:xfrm>
            <a:off x="12689886" y="8114060"/>
            <a:ext cx="4841874"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a:latin typeface="+mn-lt"/>
                <a:cs typeface="Open Sans" panose="020B0606030504020204" pitchFamily="34" charset="0"/>
              </a:rPr>
              <a:t>Lorem ipsum dolor sit amet, consectetur adipiscing elit, sed do eiusmod</a:t>
            </a:r>
          </a:p>
        </p:txBody>
      </p:sp>
      <p:sp>
        <p:nvSpPr>
          <p:cNvPr id="27" name="Rectangle 14">
            <a:extLst>
              <a:ext uri="{FF2B5EF4-FFF2-40B4-BE49-F238E27FC236}">
                <a16:creationId xmlns:a16="http://schemas.microsoft.com/office/drawing/2014/main" id="{4595E873-1C7D-46A3-AEB6-3C8942B1EC4F}"/>
              </a:ext>
            </a:extLst>
          </p:cNvPr>
          <p:cNvSpPr>
            <a:spLocks noChangeArrowheads="1"/>
          </p:cNvSpPr>
          <p:nvPr/>
        </p:nvSpPr>
        <p:spPr bwMode="auto">
          <a:xfrm>
            <a:off x="19666336" y="6462986"/>
            <a:ext cx="308097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Lorem Ipsum</a:t>
            </a:r>
          </a:p>
        </p:txBody>
      </p:sp>
      <p:sp>
        <p:nvSpPr>
          <p:cNvPr id="28" name="TextBox 47">
            <a:extLst>
              <a:ext uri="{FF2B5EF4-FFF2-40B4-BE49-F238E27FC236}">
                <a16:creationId xmlns:a16="http://schemas.microsoft.com/office/drawing/2014/main" id="{77CF84C0-C3EB-4E9A-84D9-1C408BB879EA}"/>
              </a:ext>
            </a:extLst>
          </p:cNvPr>
          <p:cNvSpPr txBox="1">
            <a:spLocks noChangeArrowheads="1"/>
          </p:cNvSpPr>
          <p:nvPr/>
        </p:nvSpPr>
        <p:spPr bwMode="auto">
          <a:xfrm>
            <a:off x="18785886" y="8114060"/>
            <a:ext cx="4841874"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a:latin typeface="+mn-lt"/>
                <a:cs typeface="Open Sans" panose="020B0606030504020204" pitchFamily="34" charset="0"/>
              </a:rPr>
              <a:t>Lorem ipsum dolor sit amet, consectetur adipiscing elit, sed do eiusmod</a:t>
            </a:r>
          </a:p>
        </p:txBody>
      </p:sp>
      <p:grpSp>
        <p:nvGrpSpPr>
          <p:cNvPr id="29" name="Group 28">
            <a:extLst>
              <a:ext uri="{FF2B5EF4-FFF2-40B4-BE49-F238E27FC236}">
                <a16:creationId xmlns:a16="http://schemas.microsoft.com/office/drawing/2014/main" id="{FC5E2659-5FCA-41EF-B934-73F6D7A76F49}"/>
              </a:ext>
            </a:extLst>
          </p:cNvPr>
          <p:cNvGrpSpPr/>
          <p:nvPr/>
        </p:nvGrpSpPr>
        <p:grpSpPr>
          <a:xfrm>
            <a:off x="20574347" y="4243640"/>
            <a:ext cx="1381713" cy="1992031"/>
            <a:chOff x="8070381" y="750589"/>
            <a:chExt cx="1775895" cy="2560328"/>
          </a:xfrm>
          <a:solidFill>
            <a:schemeClr val="accent1"/>
          </a:solidFill>
        </p:grpSpPr>
        <p:sp>
          <p:nvSpPr>
            <p:cNvPr id="30" name="Freeform 5">
              <a:extLst>
                <a:ext uri="{FF2B5EF4-FFF2-40B4-BE49-F238E27FC236}">
                  <a16:creationId xmlns:a16="http://schemas.microsoft.com/office/drawing/2014/main" id="{E3885C88-02E8-48F8-90B7-0B3051219A46}"/>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sp>
          <p:nvSpPr>
            <p:cNvPr id="31" name="Freeform 9">
              <a:extLst>
                <a:ext uri="{FF2B5EF4-FFF2-40B4-BE49-F238E27FC236}">
                  <a16:creationId xmlns:a16="http://schemas.microsoft.com/office/drawing/2014/main" id="{F6236555-2AB8-4259-94CD-20FEE6E6DDFA}"/>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prstClr val="black"/>
                </a:solidFill>
                <a:latin typeface="Calibri"/>
              </a:endParaRPr>
            </a:p>
          </p:txBody>
        </p:sp>
      </p:grpSp>
      <p:sp>
        <p:nvSpPr>
          <p:cNvPr id="32" name="Freeform 20">
            <a:extLst>
              <a:ext uri="{FF2B5EF4-FFF2-40B4-BE49-F238E27FC236}">
                <a16:creationId xmlns:a16="http://schemas.microsoft.com/office/drawing/2014/main" id="{3B7D2B42-6D26-40DC-AF90-52CA02702DDC}"/>
              </a:ext>
            </a:extLst>
          </p:cNvPr>
          <p:cNvSpPr>
            <a:spLocks noEditPoints="1"/>
          </p:cNvSpPr>
          <p:nvPr/>
        </p:nvSpPr>
        <p:spPr bwMode="auto">
          <a:xfrm>
            <a:off x="2149015" y="4029325"/>
            <a:ext cx="1549139" cy="1744741"/>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713232" eaLnBrk="1" fontAlgn="auto" latinLnBrk="0" hangingPunct="1">
              <a:lnSpc>
                <a:spcPct val="100000"/>
              </a:lnSpc>
              <a:spcBef>
                <a:spcPts val="0"/>
              </a:spcBef>
              <a:spcAft>
                <a:spcPts val="0"/>
              </a:spcAft>
              <a:buClrTx/>
              <a:buSzTx/>
              <a:buFontTx/>
              <a:buNone/>
              <a:tabLst/>
              <a:defRPr/>
            </a:pPr>
            <a:endParaRPr kumimoji="0" lang="en-US" sz="1404" b="0" i="0" u="none" strike="noStrike" kern="0" cap="none" spc="0" normalizeH="0" baseline="0" noProof="0">
              <a:ln>
                <a:noFill/>
              </a:ln>
              <a:solidFill>
                <a:srgbClr val="FAFAFA"/>
              </a:solidFill>
              <a:effectLst/>
              <a:uLnTx/>
              <a:uFillTx/>
              <a:latin typeface="Calibri" panose="020F0502020204030204"/>
            </a:endParaRPr>
          </a:p>
        </p:txBody>
      </p:sp>
      <p:grpSp>
        <p:nvGrpSpPr>
          <p:cNvPr id="33" name="Group 32">
            <a:extLst>
              <a:ext uri="{FF2B5EF4-FFF2-40B4-BE49-F238E27FC236}">
                <a16:creationId xmlns:a16="http://schemas.microsoft.com/office/drawing/2014/main" id="{14E63CB0-62B9-4D2F-BE9B-7E7A3B6A82B0}"/>
              </a:ext>
            </a:extLst>
          </p:cNvPr>
          <p:cNvGrpSpPr/>
          <p:nvPr/>
        </p:nvGrpSpPr>
        <p:grpSpPr>
          <a:xfrm>
            <a:off x="14226585" y="4130444"/>
            <a:ext cx="1519886" cy="1351016"/>
            <a:chOff x="2706845" y="4671624"/>
            <a:chExt cx="603818" cy="536730"/>
          </a:xfrm>
          <a:solidFill>
            <a:schemeClr val="accent1"/>
          </a:solidFill>
        </p:grpSpPr>
        <p:sp>
          <p:nvSpPr>
            <p:cNvPr id="34" name="Freeform 142">
              <a:extLst>
                <a:ext uri="{FF2B5EF4-FFF2-40B4-BE49-F238E27FC236}">
                  <a16:creationId xmlns:a16="http://schemas.microsoft.com/office/drawing/2014/main" id="{9FA4BEB4-2FB9-4EA0-BFC5-4A0C826EB69A}"/>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5" name="Freeform 143">
              <a:extLst>
                <a:ext uri="{FF2B5EF4-FFF2-40B4-BE49-F238E27FC236}">
                  <a16:creationId xmlns:a16="http://schemas.microsoft.com/office/drawing/2014/main" id="{A581F9D7-F5E4-4332-9DD1-B9B95AF65D2D}"/>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6" name="Freeform 144">
              <a:extLst>
                <a:ext uri="{FF2B5EF4-FFF2-40B4-BE49-F238E27FC236}">
                  <a16:creationId xmlns:a16="http://schemas.microsoft.com/office/drawing/2014/main" id="{6D5EBA9F-21AC-4CF4-B67F-89B9CE5DD835}"/>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7" name="Freeform 145">
              <a:extLst>
                <a:ext uri="{FF2B5EF4-FFF2-40B4-BE49-F238E27FC236}">
                  <a16:creationId xmlns:a16="http://schemas.microsoft.com/office/drawing/2014/main" id="{F3D5E97C-77B8-410C-A3F2-5625409F4FF7}"/>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8" name="Freeform 146">
              <a:extLst>
                <a:ext uri="{FF2B5EF4-FFF2-40B4-BE49-F238E27FC236}">
                  <a16:creationId xmlns:a16="http://schemas.microsoft.com/office/drawing/2014/main" id="{02D24D42-9443-4224-8B06-9639DD55AB3C}"/>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sp>
        <p:nvSpPr>
          <p:cNvPr id="39" name="Freeform 69">
            <a:extLst>
              <a:ext uri="{FF2B5EF4-FFF2-40B4-BE49-F238E27FC236}">
                <a16:creationId xmlns:a16="http://schemas.microsoft.com/office/drawing/2014/main" id="{9A165DD8-59E2-43ED-896A-3FD6F077600C}"/>
              </a:ext>
            </a:extLst>
          </p:cNvPr>
          <p:cNvSpPr>
            <a:spLocks noEditPoints="1"/>
          </p:cNvSpPr>
          <p:nvPr/>
        </p:nvSpPr>
        <p:spPr bwMode="auto">
          <a:xfrm>
            <a:off x="8568385" y="4232098"/>
            <a:ext cx="984952" cy="1339195"/>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nodeType="withEffect">
                                  <p:stCondLst>
                                    <p:cond delay="1700"/>
                                  </p:stCondLst>
                                  <p:childTnLst>
                                    <p:set>
                                      <p:cBhvr>
                                        <p:cTn id="6" dur="1" fill="hold">
                                          <p:stCondLst>
                                            <p:cond delay="0"/>
                                          </p:stCondLst>
                                        </p:cTn>
                                        <p:tgtEl>
                                          <p:spTgt spid="29"/>
                                        </p:tgtEl>
                                        <p:attrNameLst>
                                          <p:attrName>style.visibility</p:attrName>
                                        </p:attrNameLst>
                                      </p:cBhvr>
                                      <p:to>
                                        <p:strVal val="visible"/>
                                      </p:to>
                                    </p:set>
                                    <p:anim calcmode="lin" valueType="num">
                                      <p:cBhvr>
                                        <p:cTn id="7" dur="750" fill="hold"/>
                                        <p:tgtEl>
                                          <p:spTgt spid="29"/>
                                        </p:tgtEl>
                                        <p:attrNameLst>
                                          <p:attrName>ppt_w</p:attrName>
                                        </p:attrNameLst>
                                      </p:cBhvr>
                                      <p:tavLst>
                                        <p:tav tm="0">
                                          <p:val>
                                            <p:strVal val="2/3*#ppt_w"/>
                                          </p:val>
                                        </p:tav>
                                        <p:tav tm="100000">
                                          <p:val>
                                            <p:strVal val="#ppt_w"/>
                                          </p:val>
                                        </p:tav>
                                      </p:tavLst>
                                    </p:anim>
                                    <p:anim calcmode="lin" valueType="num">
                                      <p:cBhvr>
                                        <p:cTn id="8" dur="750" fill="hold"/>
                                        <p:tgtEl>
                                          <p:spTgt spid="29"/>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ChangeArrowheads="1"/>
          </p:cNvSpPr>
          <p:nvPr/>
        </p:nvSpPr>
        <p:spPr bwMode="auto">
          <a:xfrm>
            <a:off x="8121650" y="3581401"/>
            <a:ext cx="8118476" cy="6584950"/>
          </a:xfrm>
          <a:prstGeom prst="rect">
            <a:avLst/>
          </a:prstGeom>
          <a:solidFill>
            <a:srgbClr val="F7F7F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23" name="Picture Placeholder 1"/>
          <p:cNvSpPr>
            <a:spLocks noGrp="1"/>
          </p:cNvSpPr>
          <p:nvPr>
            <p:ph type="pic" sz="quarter" idx="11"/>
          </p:nvPr>
        </p:nvSpPr>
        <p:spPr bwMode="auto">
          <a:xfrm>
            <a:off x="3176" y="10172700"/>
            <a:ext cx="12188824" cy="356870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43" name="Picture Placeholder 1"/>
          <p:cNvSpPr>
            <a:spLocks noGrp="1"/>
          </p:cNvSpPr>
          <p:nvPr>
            <p:ph type="pic" sz="quarter" idx="11"/>
          </p:nvPr>
        </p:nvSpPr>
        <p:spPr bwMode="auto">
          <a:xfrm>
            <a:off x="12188826" y="10172700"/>
            <a:ext cx="12188824" cy="356870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44" name="Picture Placeholder 1"/>
          <p:cNvSpPr>
            <a:spLocks noGrp="1"/>
          </p:cNvSpPr>
          <p:nvPr>
            <p:ph type="pic" sz="quarter" idx="11"/>
          </p:nvPr>
        </p:nvSpPr>
        <p:spPr bwMode="auto">
          <a:xfrm>
            <a:off x="3176" y="6350"/>
            <a:ext cx="12188824" cy="356870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45" name="Picture Placeholder 1"/>
          <p:cNvSpPr>
            <a:spLocks noGrp="1"/>
          </p:cNvSpPr>
          <p:nvPr>
            <p:ph type="pic" sz="quarter" idx="11"/>
          </p:nvPr>
        </p:nvSpPr>
        <p:spPr bwMode="auto">
          <a:xfrm>
            <a:off x="12188826" y="6350"/>
            <a:ext cx="12188824" cy="356870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16" name="Rectangle 14">
            <a:extLst>
              <a:ext uri="{FF2B5EF4-FFF2-40B4-BE49-F238E27FC236}">
                <a16:creationId xmlns:a16="http://schemas.microsoft.com/office/drawing/2014/main" id="{8CD4684C-75C3-4F6B-A163-4A7A21E7D50B}"/>
              </a:ext>
            </a:extLst>
          </p:cNvPr>
          <p:cNvSpPr>
            <a:spLocks noChangeArrowheads="1"/>
          </p:cNvSpPr>
          <p:nvPr/>
        </p:nvSpPr>
        <p:spPr bwMode="auto">
          <a:xfrm>
            <a:off x="1468161" y="6867021"/>
            <a:ext cx="308097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Lorem Ipsum</a:t>
            </a:r>
          </a:p>
        </p:txBody>
      </p:sp>
      <p:sp>
        <p:nvSpPr>
          <p:cNvPr id="17" name="TextBox 47">
            <a:extLst>
              <a:ext uri="{FF2B5EF4-FFF2-40B4-BE49-F238E27FC236}">
                <a16:creationId xmlns:a16="http://schemas.microsoft.com/office/drawing/2014/main" id="{DA42C6D3-48F4-46C5-84F8-84DC712A4FEF}"/>
              </a:ext>
            </a:extLst>
          </p:cNvPr>
          <p:cNvSpPr txBox="1">
            <a:spLocks noChangeArrowheads="1"/>
          </p:cNvSpPr>
          <p:nvPr/>
        </p:nvSpPr>
        <p:spPr bwMode="auto">
          <a:xfrm>
            <a:off x="586121" y="8518095"/>
            <a:ext cx="48450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latin typeface="+mn-lt"/>
                <a:cs typeface="Open Sans" panose="020B0606030504020204" pitchFamily="34" charset="0"/>
              </a:rPr>
              <a:t>Lorem ipsum dolor sit </a:t>
            </a:r>
            <a:r>
              <a:rPr lang="en-US" altLang="en-US" sz="2400" dirty="0" err="1">
                <a:latin typeface="+mn-lt"/>
                <a:cs typeface="Open Sans" panose="020B0606030504020204" pitchFamily="34" charset="0"/>
              </a:rPr>
              <a:t>amet</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consectetur</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adipiscing</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elit</a:t>
            </a:r>
            <a:r>
              <a:rPr lang="en-US" altLang="en-US" sz="2400" dirty="0">
                <a:latin typeface="+mn-lt"/>
                <a:cs typeface="Open Sans" panose="020B0606030504020204" pitchFamily="34" charset="0"/>
              </a:rPr>
              <a:t>, sed do </a:t>
            </a:r>
            <a:r>
              <a:rPr lang="en-US" altLang="en-US" sz="2400" dirty="0" err="1">
                <a:latin typeface="+mn-lt"/>
                <a:cs typeface="Open Sans" panose="020B0606030504020204" pitchFamily="34" charset="0"/>
              </a:rPr>
              <a:t>eiusmod</a:t>
            </a:r>
            <a:endParaRPr lang="en-US" altLang="en-US" sz="2400" dirty="0">
              <a:latin typeface="+mn-lt"/>
              <a:cs typeface="Open Sans" panose="020B0606030504020204" pitchFamily="34" charset="0"/>
            </a:endParaRPr>
          </a:p>
        </p:txBody>
      </p:sp>
      <p:sp>
        <p:nvSpPr>
          <p:cNvPr id="18" name="Rectangle 14">
            <a:extLst>
              <a:ext uri="{FF2B5EF4-FFF2-40B4-BE49-F238E27FC236}">
                <a16:creationId xmlns:a16="http://schemas.microsoft.com/office/drawing/2014/main" id="{BD774B29-890A-4559-8823-3890678B0FE8}"/>
              </a:ext>
            </a:extLst>
          </p:cNvPr>
          <p:cNvSpPr>
            <a:spLocks noChangeArrowheads="1"/>
          </p:cNvSpPr>
          <p:nvPr/>
        </p:nvSpPr>
        <p:spPr bwMode="auto">
          <a:xfrm>
            <a:off x="10633032" y="6693230"/>
            <a:ext cx="308097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Lorem Ipsum</a:t>
            </a:r>
          </a:p>
        </p:txBody>
      </p:sp>
      <p:sp>
        <p:nvSpPr>
          <p:cNvPr id="19" name="TextBox 47">
            <a:extLst>
              <a:ext uri="{FF2B5EF4-FFF2-40B4-BE49-F238E27FC236}">
                <a16:creationId xmlns:a16="http://schemas.microsoft.com/office/drawing/2014/main" id="{D1D60F71-B15B-41B5-BCAE-C4896A71A572}"/>
              </a:ext>
            </a:extLst>
          </p:cNvPr>
          <p:cNvSpPr txBox="1">
            <a:spLocks noChangeArrowheads="1"/>
          </p:cNvSpPr>
          <p:nvPr/>
        </p:nvSpPr>
        <p:spPr bwMode="auto">
          <a:xfrm>
            <a:off x="9750992" y="8344304"/>
            <a:ext cx="48450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a:latin typeface="+mn-lt"/>
                <a:cs typeface="Open Sans" panose="020B0606030504020204" pitchFamily="34" charset="0"/>
              </a:rPr>
              <a:t>Lorem ipsum dolor sit amet, consectetur adipiscing elit, sed do eiusmod</a:t>
            </a:r>
          </a:p>
        </p:txBody>
      </p:sp>
      <p:sp>
        <p:nvSpPr>
          <p:cNvPr id="20" name="Rectangle 14">
            <a:extLst>
              <a:ext uri="{FF2B5EF4-FFF2-40B4-BE49-F238E27FC236}">
                <a16:creationId xmlns:a16="http://schemas.microsoft.com/office/drawing/2014/main" id="{41BF4B26-CE7B-4380-8853-225485171808}"/>
              </a:ext>
            </a:extLst>
          </p:cNvPr>
          <p:cNvSpPr>
            <a:spLocks noChangeArrowheads="1"/>
          </p:cNvSpPr>
          <p:nvPr/>
        </p:nvSpPr>
        <p:spPr bwMode="auto">
          <a:xfrm>
            <a:off x="19162369" y="6820159"/>
            <a:ext cx="308097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Lorem Ipsum</a:t>
            </a:r>
          </a:p>
        </p:txBody>
      </p:sp>
      <p:sp>
        <p:nvSpPr>
          <p:cNvPr id="21" name="TextBox 47">
            <a:extLst>
              <a:ext uri="{FF2B5EF4-FFF2-40B4-BE49-F238E27FC236}">
                <a16:creationId xmlns:a16="http://schemas.microsoft.com/office/drawing/2014/main" id="{CA363845-AB36-47A9-941D-EE19D2BDF0A0}"/>
              </a:ext>
            </a:extLst>
          </p:cNvPr>
          <p:cNvSpPr txBox="1">
            <a:spLocks noChangeArrowheads="1"/>
          </p:cNvSpPr>
          <p:nvPr/>
        </p:nvSpPr>
        <p:spPr bwMode="auto">
          <a:xfrm>
            <a:off x="18281919" y="8471233"/>
            <a:ext cx="4841874"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a:latin typeface="+mn-lt"/>
                <a:cs typeface="Open Sans" panose="020B0606030504020204" pitchFamily="34" charset="0"/>
              </a:rPr>
              <a:t>Lorem ipsum dolor sit amet, consectetur adipiscing elit, sed do eiusmod</a:t>
            </a:r>
          </a:p>
        </p:txBody>
      </p:sp>
      <p:sp>
        <p:nvSpPr>
          <p:cNvPr id="28" name="Freeform 20">
            <a:extLst>
              <a:ext uri="{FF2B5EF4-FFF2-40B4-BE49-F238E27FC236}">
                <a16:creationId xmlns:a16="http://schemas.microsoft.com/office/drawing/2014/main" id="{29027306-A4E5-4DA9-BE1F-478D01CD19B9}"/>
              </a:ext>
            </a:extLst>
          </p:cNvPr>
          <p:cNvSpPr>
            <a:spLocks noEditPoints="1"/>
          </p:cNvSpPr>
          <p:nvPr/>
        </p:nvSpPr>
        <p:spPr bwMode="auto">
          <a:xfrm>
            <a:off x="2234076" y="4029325"/>
            <a:ext cx="1549139" cy="1744741"/>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713232" eaLnBrk="1" fontAlgn="auto" latinLnBrk="0" hangingPunct="1">
              <a:lnSpc>
                <a:spcPct val="100000"/>
              </a:lnSpc>
              <a:spcBef>
                <a:spcPts val="0"/>
              </a:spcBef>
              <a:spcAft>
                <a:spcPts val="0"/>
              </a:spcAft>
              <a:buClrTx/>
              <a:buSzTx/>
              <a:buFontTx/>
              <a:buNone/>
              <a:tabLst/>
              <a:defRPr/>
            </a:pPr>
            <a:endParaRPr kumimoji="0" lang="en-US" sz="1404" b="0" i="0" u="none" strike="noStrike" kern="0" cap="none" spc="0" normalizeH="0" baseline="0" noProof="0">
              <a:ln>
                <a:noFill/>
              </a:ln>
              <a:solidFill>
                <a:srgbClr val="FAFAFA"/>
              </a:solidFill>
              <a:effectLst/>
              <a:uLnTx/>
              <a:uFillTx/>
              <a:latin typeface="Calibri" panose="020F0502020204030204"/>
            </a:endParaRPr>
          </a:p>
        </p:txBody>
      </p:sp>
      <p:grpSp>
        <p:nvGrpSpPr>
          <p:cNvPr id="29" name="Group 28">
            <a:extLst>
              <a:ext uri="{FF2B5EF4-FFF2-40B4-BE49-F238E27FC236}">
                <a16:creationId xmlns:a16="http://schemas.microsoft.com/office/drawing/2014/main" id="{D57B4BFB-3679-4089-8026-B06BB4270747}"/>
              </a:ext>
            </a:extLst>
          </p:cNvPr>
          <p:cNvGrpSpPr/>
          <p:nvPr/>
        </p:nvGrpSpPr>
        <p:grpSpPr>
          <a:xfrm>
            <a:off x="19818618" y="4083582"/>
            <a:ext cx="1519886" cy="1351016"/>
            <a:chOff x="2706845" y="4671624"/>
            <a:chExt cx="603818" cy="536730"/>
          </a:xfrm>
          <a:solidFill>
            <a:schemeClr val="accent1"/>
          </a:solidFill>
        </p:grpSpPr>
        <p:sp>
          <p:nvSpPr>
            <p:cNvPr id="30" name="Freeform 142">
              <a:extLst>
                <a:ext uri="{FF2B5EF4-FFF2-40B4-BE49-F238E27FC236}">
                  <a16:creationId xmlns:a16="http://schemas.microsoft.com/office/drawing/2014/main" id="{AB75383A-A16E-4C4D-8C39-F4127B9224AD}"/>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1" name="Freeform 143">
              <a:extLst>
                <a:ext uri="{FF2B5EF4-FFF2-40B4-BE49-F238E27FC236}">
                  <a16:creationId xmlns:a16="http://schemas.microsoft.com/office/drawing/2014/main" id="{F7ED8D4B-579C-4DAB-AD86-F846AE35A97E}"/>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2" name="Freeform 144">
              <a:extLst>
                <a:ext uri="{FF2B5EF4-FFF2-40B4-BE49-F238E27FC236}">
                  <a16:creationId xmlns:a16="http://schemas.microsoft.com/office/drawing/2014/main" id="{E7095130-31A8-49B7-B7A9-A6DB49917258}"/>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3" name="Freeform 145">
              <a:extLst>
                <a:ext uri="{FF2B5EF4-FFF2-40B4-BE49-F238E27FC236}">
                  <a16:creationId xmlns:a16="http://schemas.microsoft.com/office/drawing/2014/main" id="{642DFE7A-1D4C-4A8E-9CC7-D47009A26CCC}"/>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4" name="Freeform 146">
              <a:extLst>
                <a:ext uri="{FF2B5EF4-FFF2-40B4-BE49-F238E27FC236}">
                  <a16:creationId xmlns:a16="http://schemas.microsoft.com/office/drawing/2014/main" id="{A6E90D2E-9B73-4E21-86AC-A3F1F9D30765}"/>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sp>
        <p:nvSpPr>
          <p:cNvPr id="35" name="Freeform 69">
            <a:extLst>
              <a:ext uri="{FF2B5EF4-FFF2-40B4-BE49-F238E27FC236}">
                <a16:creationId xmlns:a16="http://schemas.microsoft.com/office/drawing/2014/main" id="{606DE9F3-20A4-4689-B626-272DE4940906}"/>
              </a:ext>
            </a:extLst>
          </p:cNvPr>
          <p:cNvSpPr>
            <a:spLocks noEditPoints="1"/>
          </p:cNvSpPr>
          <p:nvPr/>
        </p:nvSpPr>
        <p:spPr bwMode="auto">
          <a:xfrm>
            <a:off x="11722317" y="4058307"/>
            <a:ext cx="984952" cy="1339195"/>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pPr algn="ctr"/>
            <a:r>
              <a:rPr lang="en-US" sz="6600"/>
              <a:t>POWERPOINT KNOWLEDGE NOT REQUIRED</a:t>
            </a:r>
          </a:p>
        </p:txBody>
      </p:sp>
      <p:sp>
        <p:nvSpPr>
          <p:cNvPr id="149" name="Rectangle 148"/>
          <p:cNvSpPr/>
          <p:nvPr/>
        </p:nvSpPr>
        <p:spPr>
          <a:xfrm rot="2700000">
            <a:off x="13392721" y="3936850"/>
            <a:ext cx="3498869" cy="3505422"/>
          </a:xfrm>
          <a:prstGeom prst="rect">
            <a:avLst/>
          </a:prstGeom>
          <a:noFill/>
          <a:ln w="9525">
            <a:solidFill>
              <a:srgbClr val="2A9D8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cxnSp>
        <p:nvCxnSpPr>
          <p:cNvPr id="150" name="Straight Connector 149"/>
          <p:cNvCxnSpPr/>
          <p:nvPr/>
        </p:nvCxnSpPr>
        <p:spPr>
          <a:xfrm flipV="1">
            <a:off x="13276060" y="3843518"/>
            <a:ext cx="1516335" cy="1516333"/>
          </a:xfrm>
          <a:prstGeom prst="line">
            <a:avLst/>
          </a:prstGeom>
          <a:ln w="9525">
            <a:solidFill>
              <a:srgbClr val="2A9D8F"/>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p:nvCxnSpPr>
        <p:spPr>
          <a:xfrm flipH="1" flipV="1">
            <a:off x="13276060" y="6039112"/>
            <a:ext cx="1516335" cy="1514962"/>
          </a:xfrm>
          <a:prstGeom prst="line">
            <a:avLst/>
          </a:prstGeom>
          <a:ln w="9525">
            <a:solidFill>
              <a:srgbClr val="2A9D8F"/>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p:nvCxnSpPr>
        <p:spPr>
          <a:xfrm flipH="1" flipV="1">
            <a:off x="15481824" y="3843516"/>
            <a:ext cx="1516335" cy="1514962"/>
          </a:xfrm>
          <a:prstGeom prst="line">
            <a:avLst/>
          </a:prstGeom>
          <a:ln w="9525">
            <a:solidFill>
              <a:srgbClr val="2A9D8F"/>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p:nvCxnSpPr>
        <p:spPr>
          <a:xfrm flipV="1">
            <a:off x="15478518" y="6032254"/>
            <a:ext cx="1516335" cy="1516333"/>
          </a:xfrm>
          <a:prstGeom prst="line">
            <a:avLst/>
          </a:prstGeom>
          <a:ln w="9525">
            <a:solidFill>
              <a:srgbClr val="2A9D8F"/>
            </a:solidFill>
          </a:ln>
        </p:spPr>
        <p:style>
          <a:lnRef idx="1">
            <a:schemeClr val="accent1"/>
          </a:lnRef>
          <a:fillRef idx="0">
            <a:schemeClr val="accent1"/>
          </a:fillRef>
          <a:effectRef idx="0">
            <a:schemeClr val="accent1"/>
          </a:effectRef>
          <a:fontRef idx="minor">
            <a:schemeClr val="tx1"/>
          </a:fontRef>
        </p:style>
      </p:cxnSp>
      <p:sp>
        <p:nvSpPr>
          <p:cNvPr id="154" name="Flowchart: Connector 153"/>
          <p:cNvSpPr/>
          <p:nvPr/>
        </p:nvSpPr>
        <p:spPr>
          <a:xfrm>
            <a:off x="15128023" y="7826411"/>
            <a:ext cx="39522" cy="39522"/>
          </a:xfrm>
          <a:prstGeom prst="flowChartConnector">
            <a:avLst/>
          </a:prstGeom>
          <a:solidFill>
            <a:srgbClr val="E9C46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55" name="Flowchart: Connector 154"/>
          <p:cNvSpPr/>
          <p:nvPr/>
        </p:nvSpPr>
        <p:spPr>
          <a:xfrm>
            <a:off x="15123287" y="3528453"/>
            <a:ext cx="39522" cy="39522"/>
          </a:xfrm>
          <a:prstGeom prst="flowChartConnector">
            <a:avLst/>
          </a:prstGeom>
          <a:solidFill>
            <a:srgbClr val="E9C46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56" name="Flowchart: Connector 155"/>
          <p:cNvSpPr/>
          <p:nvPr/>
        </p:nvSpPr>
        <p:spPr>
          <a:xfrm>
            <a:off x="12978778" y="5674223"/>
            <a:ext cx="39522" cy="39522"/>
          </a:xfrm>
          <a:prstGeom prst="flowChartConnector">
            <a:avLst/>
          </a:prstGeom>
          <a:solidFill>
            <a:srgbClr val="E9C46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57" name="Flowchart: Connector 156"/>
          <p:cNvSpPr/>
          <p:nvPr/>
        </p:nvSpPr>
        <p:spPr>
          <a:xfrm>
            <a:off x="17275913" y="5674223"/>
            <a:ext cx="39522" cy="39522"/>
          </a:xfrm>
          <a:prstGeom prst="flowChartConnector">
            <a:avLst/>
          </a:prstGeom>
          <a:solidFill>
            <a:srgbClr val="E9C46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37" name="Rectangle 136"/>
          <p:cNvSpPr/>
          <p:nvPr/>
        </p:nvSpPr>
        <p:spPr>
          <a:xfrm rot="2700000">
            <a:off x="7500287" y="3936850"/>
            <a:ext cx="3498869" cy="3505422"/>
          </a:xfrm>
          <a:prstGeom prst="rect">
            <a:avLst/>
          </a:prstGeom>
          <a:noFill/>
          <a:ln w="9525">
            <a:solidFill>
              <a:srgbClr val="28727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cxnSp>
        <p:nvCxnSpPr>
          <p:cNvPr id="138" name="Straight Connector 137"/>
          <p:cNvCxnSpPr/>
          <p:nvPr/>
        </p:nvCxnSpPr>
        <p:spPr>
          <a:xfrm flipV="1">
            <a:off x="7383625" y="3843518"/>
            <a:ext cx="1516335" cy="1516333"/>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a:xfrm flipH="1" flipV="1">
            <a:off x="7383625" y="6039112"/>
            <a:ext cx="1516335" cy="151496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a:xfrm flipH="1" flipV="1">
            <a:off x="9589390" y="3843516"/>
            <a:ext cx="1516335" cy="151496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flipV="1">
            <a:off x="9586083" y="6032254"/>
            <a:ext cx="1516335" cy="1516333"/>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42" name="Flowchart: Connector 141"/>
          <p:cNvSpPr/>
          <p:nvPr/>
        </p:nvSpPr>
        <p:spPr>
          <a:xfrm>
            <a:off x="9235588" y="7826411"/>
            <a:ext cx="39522" cy="39522"/>
          </a:xfrm>
          <a:prstGeom prst="flowChartConnector">
            <a:avLst/>
          </a:prstGeom>
          <a:solidFill>
            <a:srgbClr val="28727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43" name="Flowchart: Connector 142"/>
          <p:cNvSpPr/>
          <p:nvPr/>
        </p:nvSpPr>
        <p:spPr>
          <a:xfrm>
            <a:off x="9230852" y="3528453"/>
            <a:ext cx="39522" cy="39522"/>
          </a:xfrm>
          <a:prstGeom prst="flowChartConnector">
            <a:avLst/>
          </a:prstGeom>
          <a:solidFill>
            <a:srgbClr val="28727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44" name="Flowchart: Connector 143"/>
          <p:cNvSpPr/>
          <p:nvPr/>
        </p:nvSpPr>
        <p:spPr>
          <a:xfrm>
            <a:off x="7086343" y="5674223"/>
            <a:ext cx="39522" cy="39522"/>
          </a:xfrm>
          <a:prstGeom prst="flowChartConnector">
            <a:avLst/>
          </a:prstGeom>
          <a:solidFill>
            <a:srgbClr val="28727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45" name="Flowchart: Connector 144"/>
          <p:cNvSpPr/>
          <p:nvPr/>
        </p:nvSpPr>
        <p:spPr>
          <a:xfrm>
            <a:off x="11383479" y="5674223"/>
            <a:ext cx="39522" cy="39522"/>
          </a:xfrm>
          <a:prstGeom prst="flowChartConnector">
            <a:avLst/>
          </a:prstGeom>
          <a:solidFill>
            <a:srgbClr val="28727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7" name="Rectangle 6"/>
          <p:cNvSpPr/>
          <p:nvPr/>
        </p:nvSpPr>
        <p:spPr>
          <a:xfrm rot="2700000">
            <a:off x="1660887" y="3936850"/>
            <a:ext cx="3498869" cy="3505422"/>
          </a:xfrm>
          <a:prstGeom prst="rect">
            <a:avLst/>
          </a:prstGeom>
          <a:noFill/>
          <a:ln w="9525">
            <a:solidFill>
              <a:srgbClr val="26465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cxnSp>
        <p:nvCxnSpPr>
          <p:cNvPr id="9" name="Straight Connector 8"/>
          <p:cNvCxnSpPr/>
          <p:nvPr/>
        </p:nvCxnSpPr>
        <p:spPr>
          <a:xfrm flipV="1">
            <a:off x="1544225" y="3843518"/>
            <a:ext cx="1516335" cy="1516333"/>
          </a:xfrm>
          <a:prstGeom prst="line">
            <a:avLst/>
          </a:prstGeom>
          <a:ln w="9525">
            <a:solidFill>
              <a:srgbClr val="264653"/>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H="1" flipV="1">
            <a:off x="1544225" y="6039112"/>
            <a:ext cx="1516335" cy="1514962"/>
          </a:xfrm>
          <a:prstGeom prst="line">
            <a:avLst/>
          </a:prstGeom>
          <a:ln w="9525">
            <a:solidFill>
              <a:srgbClr val="264653"/>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H="1" flipV="1">
            <a:off x="3749990" y="3843516"/>
            <a:ext cx="1516335" cy="1514962"/>
          </a:xfrm>
          <a:prstGeom prst="line">
            <a:avLst/>
          </a:prstGeom>
          <a:ln w="9525">
            <a:solidFill>
              <a:srgbClr val="264653"/>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V="1">
            <a:off x="3746683" y="6032254"/>
            <a:ext cx="1516335" cy="1516333"/>
          </a:xfrm>
          <a:prstGeom prst="line">
            <a:avLst/>
          </a:prstGeom>
          <a:ln w="9525">
            <a:solidFill>
              <a:srgbClr val="264653"/>
            </a:solidFill>
          </a:ln>
        </p:spPr>
        <p:style>
          <a:lnRef idx="1">
            <a:schemeClr val="accent1"/>
          </a:lnRef>
          <a:fillRef idx="0">
            <a:schemeClr val="accent1"/>
          </a:fillRef>
          <a:effectRef idx="0">
            <a:schemeClr val="accent1"/>
          </a:effectRef>
          <a:fontRef idx="minor">
            <a:schemeClr val="tx1"/>
          </a:fontRef>
        </p:style>
      </p:cxnSp>
      <p:sp>
        <p:nvSpPr>
          <p:cNvPr id="19" name="Flowchart: Connector 18"/>
          <p:cNvSpPr/>
          <p:nvPr/>
        </p:nvSpPr>
        <p:spPr>
          <a:xfrm>
            <a:off x="3396189" y="7826411"/>
            <a:ext cx="39522" cy="39522"/>
          </a:xfrm>
          <a:prstGeom prst="flowChartConnector">
            <a:avLst/>
          </a:prstGeom>
          <a:solidFill>
            <a:srgbClr val="26465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20" name="Flowchart: Connector 19"/>
          <p:cNvSpPr/>
          <p:nvPr/>
        </p:nvSpPr>
        <p:spPr>
          <a:xfrm>
            <a:off x="3391452" y="3528453"/>
            <a:ext cx="39522" cy="39522"/>
          </a:xfrm>
          <a:prstGeom prst="flowChartConnector">
            <a:avLst/>
          </a:prstGeom>
          <a:solidFill>
            <a:srgbClr val="26465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21" name="Flowchart: Connector 20"/>
          <p:cNvSpPr/>
          <p:nvPr/>
        </p:nvSpPr>
        <p:spPr>
          <a:xfrm>
            <a:off x="1246944" y="5674223"/>
            <a:ext cx="39522" cy="39522"/>
          </a:xfrm>
          <a:prstGeom prst="flowChartConnector">
            <a:avLst/>
          </a:prstGeom>
          <a:solidFill>
            <a:srgbClr val="26465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22" name="Flowchart: Connector 21"/>
          <p:cNvSpPr/>
          <p:nvPr/>
        </p:nvSpPr>
        <p:spPr>
          <a:xfrm>
            <a:off x="5544079" y="5674223"/>
            <a:ext cx="39522" cy="39522"/>
          </a:xfrm>
          <a:prstGeom prst="flowChartConnector">
            <a:avLst/>
          </a:prstGeom>
          <a:solidFill>
            <a:srgbClr val="26465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85" name="Rectangle 184"/>
          <p:cNvSpPr/>
          <p:nvPr/>
        </p:nvSpPr>
        <p:spPr>
          <a:xfrm rot="2700000">
            <a:off x="19264963" y="3936850"/>
            <a:ext cx="3498869" cy="3505422"/>
          </a:xfrm>
          <a:prstGeom prst="rect">
            <a:avLst/>
          </a:prstGeom>
          <a:noFill/>
          <a:ln w="9525">
            <a:solidFill>
              <a:srgbClr val="E9C46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cxnSp>
        <p:nvCxnSpPr>
          <p:cNvPr id="186" name="Straight Connector 185"/>
          <p:cNvCxnSpPr/>
          <p:nvPr/>
        </p:nvCxnSpPr>
        <p:spPr>
          <a:xfrm flipV="1">
            <a:off x="19148301" y="3843518"/>
            <a:ext cx="1516335" cy="1516333"/>
          </a:xfrm>
          <a:prstGeom prst="line">
            <a:avLst/>
          </a:prstGeom>
          <a:ln w="9525">
            <a:solidFill>
              <a:srgbClr val="E9C46A"/>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flipH="1" flipV="1">
            <a:off x="19148301" y="6039112"/>
            <a:ext cx="1516335" cy="1514962"/>
          </a:xfrm>
          <a:prstGeom prst="line">
            <a:avLst/>
          </a:prstGeom>
          <a:ln w="9525">
            <a:solidFill>
              <a:srgbClr val="E9C46A"/>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flipH="1" flipV="1">
            <a:off x="21354065" y="3843516"/>
            <a:ext cx="1516335" cy="1514962"/>
          </a:xfrm>
          <a:prstGeom prst="line">
            <a:avLst/>
          </a:prstGeom>
          <a:ln w="9525">
            <a:solidFill>
              <a:srgbClr val="E9C46A"/>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flipV="1">
            <a:off x="21350759" y="6032254"/>
            <a:ext cx="1516335" cy="1516333"/>
          </a:xfrm>
          <a:prstGeom prst="line">
            <a:avLst/>
          </a:prstGeom>
          <a:ln w="9525">
            <a:solidFill>
              <a:srgbClr val="E9C46A"/>
            </a:solidFill>
          </a:ln>
        </p:spPr>
        <p:style>
          <a:lnRef idx="1">
            <a:schemeClr val="accent1"/>
          </a:lnRef>
          <a:fillRef idx="0">
            <a:schemeClr val="accent1"/>
          </a:fillRef>
          <a:effectRef idx="0">
            <a:schemeClr val="accent1"/>
          </a:effectRef>
          <a:fontRef idx="minor">
            <a:schemeClr val="tx1"/>
          </a:fontRef>
        </p:style>
      </p:cxnSp>
      <p:sp>
        <p:nvSpPr>
          <p:cNvPr id="190" name="Flowchart: Connector 189"/>
          <p:cNvSpPr/>
          <p:nvPr/>
        </p:nvSpPr>
        <p:spPr>
          <a:xfrm>
            <a:off x="21000264" y="7826411"/>
            <a:ext cx="39522" cy="39522"/>
          </a:xfrm>
          <a:prstGeom prst="flowChartConnector">
            <a:avLst/>
          </a:prstGeom>
          <a:solidFill>
            <a:srgbClr val="E9C46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91" name="Flowchart: Connector 190"/>
          <p:cNvSpPr/>
          <p:nvPr/>
        </p:nvSpPr>
        <p:spPr>
          <a:xfrm>
            <a:off x="20995528" y="3528453"/>
            <a:ext cx="39522" cy="39522"/>
          </a:xfrm>
          <a:prstGeom prst="flowChartConnector">
            <a:avLst/>
          </a:prstGeom>
          <a:solidFill>
            <a:srgbClr val="E9C46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92" name="Flowchart: Connector 191"/>
          <p:cNvSpPr/>
          <p:nvPr/>
        </p:nvSpPr>
        <p:spPr>
          <a:xfrm>
            <a:off x="18851019" y="5674223"/>
            <a:ext cx="39522" cy="39522"/>
          </a:xfrm>
          <a:prstGeom prst="flowChartConnector">
            <a:avLst/>
          </a:prstGeom>
          <a:solidFill>
            <a:srgbClr val="E9C46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93" name="Flowchart: Connector 192"/>
          <p:cNvSpPr/>
          <p:nvPr/>
        </p:nvSpPr>
        <p:spPr>
          <a:xfrm>
            <a:off x="23148155" y="5674223"/>
            <a:ext cx="39522" cy="39522"/>
          </a:xfrm>
          <a:prstGeom prst="flowChartConnector">
            <a:avLst/>
          </a:prstGeom>
          <a:solidFill>
            <a:srgbClr val="E9C46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91" name="Rectangle 90"/>
          <p:cNvSpPr/>
          <p:nvPr/>
        </p:nvSpPr>
        <p:spPr>
          <a:xfrm rot="2700000">
            <a:off x="16359350" y="7465357"/>
            <a:ext cx="3498869" cy="3505422"/>
          </a:xfrm>
          <a:prstGeom prst="rect">
            <a:avLst/>
          </a:prstGeom>
          <a:noFill/>
          <a:ln w="9525">
            <a:solidFill>
              <a:srgbClr val="E76F5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cxnSp>
        <p:nvCxnSpPr>
          <p:cNvPr id="92" name="Straight Connector 91"/>
          <p:cNvCxnSpPr/>
          <p:nvPr/>
        </p:nvCxnSpPr>
        <p:spPr>
          <a:xfrm flipV="1">
            <a:off x="16242689" y="7372025"/>
            <a:ext cx="1516335" cy="1516333"/>
          </a:xfrm>
          <a:prstGeom prst="line">
            <a:avLst/>
          </a:prstGeom>
          <a:ln w="9525">
            <a:solidFill>
              <a:srgbClr val="E76F51"/>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flipV="1">
            <a:off x="16242689" y="9567620"/>
            <a:ext cx="1516335" cy="1514962"/>
          </a:xfrm>
          <a:prstGeom prst="line">
            <a:avLst/>
          </a:prstGeom>
          <a:ln w="9525">
            <a:solidFill>
              <a:srgbClr val="E76F51"/>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H="1" flipV="1">
            <a:off x="18448453" y="7372023"/>
            <a:ext cx="1516335" cy="1514962"/>
          </a:xfrm>
          <a:prstGeom prst="line">
            <a:avLst/>
          </a:prstGeom>
          <a:ln w="9525">
            <a:solidFill>
              <a:srgbClr val="E76F51"/>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18445148" y="9560762"/>
            <a:ext cx="1516335" cy="1516333"/>
          </a:xfrm>
          <a:prstGeom prst="line">
            <a:avLst/>
          </a:prstGeom>
          <a:ln w="9525">
            <a:solidFill>
              <a:srgbClr val="E76F51"/>
            </a:solidFill>
          </a:ln>
        </p:spPr>
        <p:style>
          <a:lnRef idx="1">
            <a:schemeClr val="accent1"/>
          </a:lnRef>
          <a:fillRef idx="0">
            <a:schemeClr val="accent1"/>
          </a:fillRef>
          <a:effectRef idx="0">
            <a:schemeClr val="accent1"/>
          </a:effectRef>
          <a:fontRef idx="minor">
            <a:schemeClr val="tx1"/>
          </a:fontRef>
        </p:style>
      </p:cxnSp>
      <p:sp>
        <p:nvSpPr>
          <p:cNvPr id="96" name="Flowchart: Connector 95"/>
          <p:cNvSpPr/>
          <p:nvPr/>
        </p:nvSpPr>
        <p:spPr>
          <a:xfrm>
            <a:off x="18094652" y="11354918"/>
            <a:ext cx="39522" cy="39522"/>
          </a:xfrm>
          <a:prstGeom prst="flowChartConnector">
            <a:avLst/>
          </a:prstGeom>
          <a:solidFill>
            <a:srgbClr val="E97C6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97" name="Flowchart: Connector 96"/>
          <p:cNvSpPr/>
          <p:nvPr/>
        </p:nvSpPr>
        <p:spPr>
          <a:xfrm>
            <a:off x="18089915" y="7056961"/>
            <a:ext cx="39522" cy="39522"/>
          </a:xfrm>
          <a:prstGeom prst="flowChartConnector">
            <a:avLst/>
          </a:prstGeom>
          <a:solidFill>
            <a:srgbClr val="E97C6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98" name="Flowchart: Connector 97"/>
          <p:cNvSpPr/>
          <p:nvPr/>
        </p:nvSpPr>
        <p:spPr>
          <a:xfrm>
            <a:off x="15945407" y="9202729"/>
            <a:ext cx="39522" cy="39522"/>
          </a:xfrm>
          <a:prstGeom prst="flowChartConnector">
            <a:avLst/>
          </a:prstGeom>
          <a:solidFill>
            <a:srgbClr val="E97C6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99" name="Flowchart: Connector 98"/>
          <p:cNvSpPr/>
          <p:nvPr/>
        </p:nvSpPr>
        <p:spPr>
          <a:xfrm>
            <a:off x="20242543" y="9202729"/>
            <a:ext cx="39522" cy="39522"/>
          </a:xfrm>
          <a:prstGeom prst="flowChartConnector">
            <a:avLst/>
          </a:prstGeom>
          <a:solidFill>
            <a:srgbClr val="E97C6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00" name="Rectangle 99"/>
          <p:cNvSpPr/>
          <p:nvPr/>
        </p:nvSpPr>
        <p:spPr>
          <a:xfrm rot="2700000">
            <a:off x="10466915" y="7465357"/>
            <a:ext cx="3498869" cy="3505422"/>
          </a:xfrm>
          <a:prstGeom prst="rect">
            <a:avLst/>
          </a:prstGeom>
          <a:noFill/>
          <a:ln w="9525">
            <a:solidFill>
              <a:srgbClr val="E97C6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cxnSp>
        <p:nvCxnSpPr>
          <p:cNvPr id="101" name="Straight Connector 100"/>
          <p:cNvCxnSpPr/>
          <p:nvPr/>
        </p:nvCxnSpPr>
        <p:spPr>
          <a:xfrm flipV="1">
            <a:off x="10350255" y="7372025"/>
            <a:ext cx="1516335" cy="1516333"/>
          </a:xfrm>
          <a:prstGeom prst="line">
            <a:avLst/>
          </a:prstGeom>
          <a:ln w="9525">
            <a:solidFill>
              <a:srgbClr val="E97C61"/>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H="1" flipV="1">
            <a:off x="10350255" y="9567620"/>
            <a:ext cx="1516335" cy="1514962"/>
          </a:xfrm>
          <a:prstGeom prst="line">
            <a:avLst/>
          </a:prstGeom>
          <a:ln w="9525">
            <a:solidFill>
              <a:srgbClr val="E97C61"/>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flipV="1">
            <a:off x="12556018" y="7372023"/>
            <a:ext cx="1516335" cy="1514962"/>
          </a:xfrm>
          <a:prstGeom prst="line">
            <a:avLst/>
          </a:prstGeom>
          <a:ln w="9525">
            <a:solidFill>
              <a:srgbClr val="E97C61"/>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V="1">
            <a:off x="12552713" y="9560762"/>
            <a:ext cx="1516335" cy="1516333"/>
          </a:xfrm>
          <a:prstGeom prst="line">
            <a:avLst/>
          </a:prstGeom>
          <a:ln w="9525">
            <a:solidFill>
              <a:srgbClr val="E97C61"/>
            </a:solidFill>
          </a:ln>
        </p:spPr>
        <p:style>
          <a:lnRef idx="1">
            <a:schemeClr val="accent1"/>
          </a:lnRef>
          <a:fillRef idx="0">
            <a:schemeClr val="accent1"/>
          </a:fillRef>
          <a:effectRef idx="0">
            <a:schemeClr val="accent1"/>
          </a:effectRef>
          <a:fontRef idx="minor">
            <a:schemeClr val="tx1"/>
          </a:fontRef>
        </p:style>
      </p:cxnSp>
      <p:sp>
        <p:nvSpPr>
          <p:cNvPr id="105" name="Flowchart: Connector 104"/>
          <p:cNvSpPr/>
          <p:nvPr/>
        </p:nvSpPr>
        <p:spPr>
          <a:xfrm>
            <a:off x="12202217" y="11354918"/>
            <a:ext cx="39522" cy="39522"/>
          </a:xfrm>
          <a:prstGeom prst="flowChartConnector">
            <a:avLst/>
          </a:prstGeom>
          <a:solidFill>
            <a:srgbClr val="E97C6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06" name="Flowchart: Connector 105"/>
          <p:cNvSpPr/>
          <p:nvPr/>
        </p:nvSpPr>
        <p:spPr>
          <a:xfrm>
            <a:off x="12197481" y="7056961"/>
            <a:ext cx="39522" cy="39522"/>
          </a:xfrm>
          <a:prstGeom prst="flowChartConnector">
            <a:avLst/>
          </a:prstGeom>
          <a:solidFill>
            <a:srgbClr val="E97C6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07" name="Flowchart: Connector 106"/>
          <p:cNvSpPr/>
          <p:nvPr/>
        </p:nvSpPr>
        <p:spPr>
          <a:xfrm>
            <a:off x="10052972" y="9202729"/>
            <a:ext cx="39522" cy="39522"/>
          </a:xfrm>
          <a:prstGeom prst="flowChartConnector">
            <a:avLst/>
          </a:prstGeom>
          <a:solidFill>
            <a:srgbClr val="E97C6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08" name="Flowchart: Connector 107"/>
          <p:cNvSpPr/>
          <p:nvPr/>
        </p:nvSpPr>
        <p:spPr>
          <a:xfrm>
            <a:off x="14350108" y="9202729"/>
            <a:ext cx="39522" cy="39522"/>
          </a:xfrm>
          <a:prstGeom prst="flowChartConnector">
            <a:avLst/>
          </a:prstGeom>
          <a:solidFill>
            <a:srgbClr val="E97C6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09" name="Rectangle 108"/>
          <p:cNvSpPr/>
          <p:nvPr/>
        </p:nvSpPr>
        <p:spPr>
          <a:xfrm rot="2700000">
            <a:off x="4627516" y="7465357"/>
            <a:ext cx="3498869" cy="3505422"/>
          </a:xfrm>
          <a:prstGeom prst="rect">
            <a:avLst/>
          </a:prstGeom>
          <a:noFill/>
          <a:ln w="9525">
            <a:solidFill>
              <a:srgbClr val="F4A26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cxnSp>
        <p:nvCxnSpPr>
          <p:cNvPr id="110" name="Straight Connector 109"/>
          <p:cNvCxnSpPr/>
          <p:nvPr/>
        </p:nvCxnSpPr>
        <p:spPr>
          <a:xfrm flipV="1">
            <a:off x="4510855" y="7372025"/>
            <a:ext cx="1516335" cy="1516333"/>
          </a:xfrm>
          <a:prstGeom prst="line">
            <a:avLst/>
          </a:prstGeom>
          <a:ln w="9525">
            <a:solidFill>
              <a:srgbClr val="F4A261"/>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flipH="1" flipV="1">
            <a:off x="4510855" y="9567620"/>
            <a:ext cx="1516335" cy="1514962"/>
          </a:xfrm>
          <a:prstGeom prst="line">
            <a:avLst/>
          </a:prstGeom>
          <a:ln w="9525">
            <a:solidFill>
              <a:srgbClr val="F4A261"/>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a:xfrm flipH="1" flipV="1">
            <a:off x="6716619" y="7372023"/>
            <a:ext cx="1516335" cy="1514962"/>
          </a:xfrm>
          <a:prstGeom prst="line">
            <a:avLst/>
          </a:prstGeom>
          <a:ln w="9525">
            <a:solidFill>
              <a:srgbClr val="F4A261"/>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p:nvCxnSpPr>
        <p:spPr>
          <a:xfrm flipV="1">
            <a:off x="6713313" y="9560762"/>
            <a:ext cx="1516335" cy="1516333"/>
          </a:xfrm>
          <a:prstGeom prst="line">
            <a:avLst/>
          </a:prstGeom>
          <a:ln w="9525">
            <a:solidFill>
              <a:srgbClr val="F4A261"/>
            </a:solidFill>
          </a:ln>
        </p:spPr>
        <p:style>
          <a:lnRef idx="1">
            <a:schemeClr val="accent1"/>
          </a:lnRef>
          <a:fillRef idx="0">
            <a:schemeClr val="accent1"/>
          </a:fillRef>
          <a:effectRef idx="0">
            <a:schemeClr val="accent1"/>
          </a:effectRef>
          <a:fontRef idx="minor">
            <a:schemeClr val="tx1"/>
          </a:fontRef>
        </p:style>
      </p:cxnSp>
      <p:sp>
        <p:nvSpPr>
          <p:cNvPr id="114" name="Flowchart: Connector 113"/>
          <p:cNvSpPr/>
          <p:nvPr/>
        </p:nvSpPr>
        <p:spPr>
          <a:xfrm>
            <a:off x="6362817" y="11354918"/>
            <a:ext cx="39522" cy="39522"/>
          </a:xfrm>
          <a:prstGeom prst="flowChartConnector">
            <a:avLst/>
          </a:prstGeom>
          <a:solidFill>
            <a:srgbClr val="F4A26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15" name="Flowchart: Connector 114"/>
          <p:cNvSpPr/>
          <p:nvPr/>
        </p:nvSpPr>
        <p:spPr>
          <a:xfrm>
            <a:off x="6358082" y="7056961"/>
            <a:ext cx="39522" cy="39522"/>
          </a:xfrm>
          <a:prstGeom prst="flowChartConnector">
            <a:avLst/>
          </a:prstGeom>
          <a:solidFill>
            <a:srgbClr val="F4A26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16" name="Flowchart: Connector 115"/>
          <p:cNvSpPr/>
          <p:nvPr/>
        </p:nvSpPr>
        <p:spPr>
          <a:xfrm>
            <a:off x="4213572" y="9202729"/>
            <a:ext cx="39522" cy="39522"/>
          </a:xfrm>
          <a:prstGeom prst="flowChartConnector">
            <a:avLst/>
          </a:prstGeom>
          <a:solidFill>
            <a:srgbClr val="F4A26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117" name="Flowchart: Connector 116"/>
          <p:cNvSpPr/>
          <p:nvPr/>
        </p:nvSpPr>
        <p:spPr>
          <a:xfrm>
            <a:off x="8510709" y="9202729"/>
            <a:ext cx="39522" cy="39522"/>
          </a:xfrm>
          <a:prstGeom prst="flowChartConnector">
            <a:avLst/>
          </a:prstGeom>
          <a:solidFill>
            <a:srgbClr val="F4A26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800">
              <a:solidFill>
                <a:prstClr val="white"/>
              </a:solidFill>
              <a:latin typeface="Roboto Light"/>
            </a:endParaRPr>
          </a:p>
        </p:txBody>
      </p:sp>
      <p:sp>
        <p:nvSpPr>
          <p:cNvPr id="3" name="Picture Placeholder 2">
            <a:extLst>
              <a:ext uri="{FF2B5EF4-FFF2-40B4-BE49-F238E27FC236}">
                <a16:creationId xmlns:a16="http://schemas.microsoft.com/office/drawing/2014/main" id="{9AAD8E92-EFB0-40A2-816D-B92D03B652A6}"/>
              </a:ext>
            </a:extLst>
          </p:cNvPr>
          <p:cNvSpPr>
            <a:spLocks noGrp="1"/>
          </p:cNvSpPr>
          <p:nvPr>
            <p:ph type="pic" sz="quarter" idx="10"/>
          </p:nvPr>
        </p:nvSpPr>
        <p:spPr/>
      </p:sp>
      <p:sp>
        <p:nvSpPr>
          <p:cNvPr id="8" name="Picture Placeholder 7">
            <a:extLst>
              <a:ext uri="{FF2B5EF4-FFF2-40B4-BE49-F238E27FC236}">
                <a16:creationId xmlns:a16="http://schemas.microsoft.com/office/drawing/2014/main" id="{670220CB-B75E-4F52-A960-9A01B52C638D}"/>
              </a:ext>
            </a:extLst>
          </p:cNvPr>
          <p:cNvSpPr>
            <a:spLocks noGrp="1"/>
          </p:cNvSpPr>
          <p:nvPr>
            <p:ph type="pic" sz="quarter" idx="11"/>
          </p:nvPr>
        </p:nvSpPr>
        <p:spPr/>
      </p:sp>
      <p:sp>
        <p:nvSpPr>
          <p:cNvPr id="11" name="Picture Placeholder 10">
            <a:extLst>
              <a:ext uri="{FF2B5EF4-FFF2-40B4-BE49-F238E27FC236}">
                <a16:creationId xmlns:a16="http://schemas.microsoft.com/office/drawing/2014/main" id="{8A0E1E51-9840-48B3-B957-BD1621C21BB1}"/>
              </a:ext>
            </a:extLst>
          </p:cNvPr>
          <p:cNvSpPr>
            <a:spLocks noGrp="1"/>
          </p:cNvSpPr>
          <p:nvPr>
            <p:ph type="pic" sz="quarter" idx="16"/>
          </p:nvPr>
        </p:nvSpPr>
        <p:spPr/>
      </p:sp>
      <p:sp>
        <p:nvSpPr>
          <p:cNvPr id="13" name="Picture Placeholder 12">
            <a:extLst>
              <a:ext uri="{FF2B5EF4-FFF2-40B4-BE49-F238E27FC236}">
                <a16:creationId xmlns:a16="http://schemas.microsoft.com/office/drawing/2014/main" id="{309941B1-2D16-4790-97AA-D65092F12464}"/>
              </a:ext>
            </a:extLst>
          </p:cNvPr>
          <p:cNvSpPr>
            <a:spLocks noGrp="1"/>
          </p:cNvSpPr>
          <p:nvPr>
            <p:ph type="pic" sz="quarter" idx="12"/>
          </p:nvPr>
        </p:nvSpPr>
        <p:spPr/>
      </p:sp>
      <p:sp>
        <p:nvSpPr>
          <p:cNvPr id="23" name="Picture Placeholder 22">
            <a:extLst>
              <a:ext uri="{FF2B5EF4-FFF2-40B4-BE49-F238E27FC236}">
                <a16:creationId xmlns:a16="http://schemas.microsoft.com/office/drawing/2014/main" id="{DF82F3AA-D762-487B-BDA4-C9176B4C8B64}"/>
              </a:ext>
            </a:extLst>
          </p:cNvPr>
          <p:cNvSpPr>
            <a:spLocks noGrp="1"/>
          </p:cNvSpPr>
          <p:nvPr>
            <p:ph type="pic" sz="quarter" idx="14"/>
          </p:nvPr>
        </p:nvSpPr>
        <p:spPr/>
      </p:sp>
      <p:sp>
        <p:nvSpPr>
          <p:cNvPr id="27" name="Picture Placeholder 26">
            <a:extLst>
              <a:ext uri="{FF2B5EF4-FFF2-40B4-BE49-F238E27FC236}">
                <a16:creationId xmlns:a16="http://schemas.microsoft.com/office/drawing/2014/main" id="{A3198ED3-FD12-4229-9F24-9D56AFBEB86F}"/>
              </a:ext>
            </a:extLst>
          </p:cNvPr>
          <p:cNvSpPr>
            <a:spLocks noGrp="1"/>
          </p:cNvSpPr>
          <p:nvPr>
            <p:ph type="pic" sz="quarter" idx="15"/>
          </p:nvPr>
        </p:nvSpPr>
        <p:spPr/>
      </p:sp>
      <p:sp>
        <p:nvSpPr>
          <p:cNvPr id="29" name="Picture Placeholder 28">
            <a:extLst>
              <a:ext uri="{FF2B5EF4-FFF2-40B4-BE49-F238E27FC236}">
                <a16:creationId xmlns:a16="http://schemas.microsoft.com/office/drawing/2014/main" id="{2B0E0DD8-5B06-4F7C-8F4A-3FBDD3A3BD8F}"/>
              </a:ext>
            </a:extLst>
          </p:cNvPr>
          <p:cNvSpPr>
            <a:spLocks noGrp="1"/>
          </p:cNvSpPr>
          <p:nvPr>
            <p:ph type="pic" sz="quarter" idx="13"/>
          </p:nvPr>
        </p:nvSpPr>
        <p:spPr/>
      </p:sp>
    </p:spTree>
    <p:custDataLst>
      <p:tags r:id="rId1"/>
    </p:custDataLst>
    <p:extLst>
      <p:ext uri="{BB962C8B-B14F-4D97-AF65-F5344CB8AC3E}">
        <p14:creationId xmlns:p14="http://schemas.microsoft.com/office/powerpoint/2010/main" val="12417566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Picture Placeholder 1"/>
          <p:cNvSpPr>
            <a:spLocks noGrp="1"/>
          </p:cNvSpPr>
          <p:nvPr>
            <p:ph type="pic" sz="quarter" idx="11"/>
          </p:nvPr>
        </p:nvSpPr>
        <p:spPr bwMode="auto">
          <a:xfrm>
            <a:off x="3176" y="10172700"/>
            <a:ext cx="24380824" cy="356870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44" name="Picture Placeholder 1"/>
          <p:cNvSpPr>
            <a:spLocks noGrp="1"/>
          </p:cNvSpPr>
          <p:nvPr>
            <p:ph type="pic" sz="quarter" idx="11"/>
          </p:nvPr>
        </p:nvSpPr>
        <p:spPr bwMode="auto">
          <a:xfrm>
            <a:off x="3176" y="6350"/>
            <a:ext cx="24380824" cy="356870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39940" name="Rectangle 16"/>
          <p:cNvSpPr>
            <a:spLocks noChangeArrowheads="1"/>
          </p:cNvSpPr>
          <p:nvPr/>
        </p:nvSpPr>
        <p:spPr bwMode="auto">
          <a:xfrm>
            <a:off x="7068803" y="5934077"/>
            <a:ext cx="10246395" cy="1231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8000" dirty="0">
                <a:solidFill>
                  <a:srgbClr val="000000"/>
                </a:solidFill>
                <a:latin typeface="Montserrat" panose="02000505000000020004" pitchFamily="2" charset="0"/>
              </a:rPr>
              <a:t>SINGLE TITLE SLIDE</a:t>
            </a:r>
            <a:endParaRPr lang="en-US" altLang="en-US" sz="8000" dirty="0">
              <a:solidFill>
                <a:prstClr val="black"/>
              </a:solidFill>
            </a:endParaRPr>
          </a:p>
        </p:txBody>
      </p:sp>
    </p:spTree>
    <p:custDataLst>
      <p:tags r:id="rId1"/>
    </p:custData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16"/>
          <p:cNvSpPr>
            <a:spLocks noChangeArrowheads="1"/>
          </p:cNvSpPr>
          <p:nvPr/>
        </p:nvSpPr>
        <p:spPr bwMode="auto">
          <a:xfrm>
            <a:off x="7942438" y="1581151"/>
            <a:ext cx="8499122" cy="15388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10000" b="1" dirty="0">
                <a:solidFill>
                  <a:srgbClr val="000000"/>
                </a:solidFill>
                <a:latin typeface="Montserrat" panose="02000505000000020004" pitchFamily="2" charset="0"/>
              </a:rPr>
              <a:t>Lorem Ipsum</a:t>
            </a:r>
            <a:endParaRPr lang="en-US" altLang="en-US" sz="3600" dirty="0">
              <a:solidFill>
                <a:prstClr val="black"/>
              </a:solidFill>
            </a:endParaRPr>
          </a:p>
        </p:txBody>
      </p:sp>
      <p:sp>
        <p:nvSpPr>
          <p:cNvPr id="40963" name="TextBox 47"/>
          <p:cNvSpPr txBox="1">
            <a:spLocks noChangeArrowheads="1"/>
          </p:cNvSpPr>
          <p:nvPr/>
        </p:nvSpPr>
        <p:spPr bwMode="auto">
          <a:xfrm>
            <a:off x="5718177" y="3597277"/>
            <a:ext cx="1294765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200" dirty="0">
                <a:latin typeface="+mn-lt"/>
                <a:cs typeface="Open Sans" panose="020B0606030504020204" pitchFamily="34" charset="0"/>
              </a:rPr>
              <a:t>Lorem ipsum dolor sit </a:t>
            </a:r>
            <a:r>
              <a:rPr lang="en-US" altLang="en-US" sz="3200" dirty="0" err="1">
                <a:latin typeface="+mn-lt"/>
                <a:cs typeface="Open Sans" panose="020B0606030504020204" pitchFamily="34" charset="0"/>
              </a:rPr>
              <a:t>amet</a:t>
            </a:r>
            <a:r>
              <a:rPr lang="en-US" altLang="en-US" sz="3200" dirty="0">
                <a:latin typeface="+mn-lt"/>
                <a:cs typeface="Open Sans" panose="020B0606030504020204" pitchFamily="34" charset="0"/>
              </a:rPr>
              <a:t>, </a:t>
            </a:r>
            <a:r>
              <a:rPr lang="en-US" altLang="en-US" sz="3200" dirty="0" err="1">
                <a:latin typeface="+mn-lt"/>
                <a:cs typeface="Open Sans" panose="020B0606030504020204" pitchFamily="34" charset="0"/>
              </a:rPr>
              <a:t>consectetur</a:t>
            </a:r>
            <a:r>
              <a:rPr lang="en-US" altLang="en-US" sz="3200" dirty="0">
                <a:latin typeface="+mn-lt"/>
                <a:cs typeface="Open Sans" panose="020B0606030504020204" pitchFamily="34" charset="0"/>
              </a:rPr>
              <a:t> </a:t>
            </a:r>
            <a:r>
              <a:rPr lang="en-US" altLang="en-US" sz="3200" dirty="0" err="1">
                <a:latin typeface="+mn-lt"/>
                <a:cs typeface="Open Sans" panose="020B0606030504020204" pitchFamily="34" charset="0"/>
              </a:rPr>
              <a:t>adipiscing</a:t>
            </a:r>
            <a:r>
              <a:rPr lang="en-US" altLang="en-US" sz="3200" dirty="0">
                <a:latin typeface="+mn-lt"/>
                <a:cs typeface="Open Sans" panose="020B0606030504020204" pitchFamily="34" charset="0"/>
              </a:rPr>
              <a:t> </a:t>
            </a:r>
            <a:r>
              <a:rPr lang="en-US" altLang="en-US" sz="3200" dirty="0" err="1">
                <a:latin typeface="+mn-lt"/>
                <a:cs typeface="Open Sans" panose="020B0606030504020204" pitchFamily="34" charset="0"/>
              </a:rPr>
              <a:t>elit</a:t>
            </a:r>
            <a:r>
              <a:rPr lang="en-US" altLang="en-US" sz="3200" dirty="0">
                <a:latin typeface="+mn-lt"/>
                <a:cs typeface="Open Sans" panose="020B0606030504020204" pitchFamily="34" charset="0"/>
              </a:rPr>
              <a:t>, sed do </a:t>
            </a:r>
            <a:r>
              <a:rPr lang="en-US" altLang="en-US" sz="3200" dirty="0" err="1">
                <a:latin typeface="+mn-lt"/>
                <a:cs typeface="Open Sans" panose="020B0606030504020204" pitchFamily="34" charset="0"/>
              </a:rPr>
              <a:t>eiusmod</a:t>
            </a:r>
            <a:r>
              <a:rPr lang="en-US" altLang="en-US" sz="3200" dirty="0">
                <a:latin typeface="+mn-lt"/>
                <a:cs typeface="Open Sans" panose="020B0606030504020204" pitchFamily="34" charset="0"/>
              </a:rPr>
              <a:t> </a:t>
            </a:r>
            <a:r>
              <a:rPr lang="en-US" altLang="en-US" sz="3200" dirty="0" err="1">
                <a:latin typeface="+mn-lt"/>
                <a:cs typeface="Open Sans" panose="020B0606030504020204" pitchFamily="34" charset="0"/>
              </a:rPr>
              <a:t>tempor</a:t>
            </a:r>
            <a:r>
              <a:rPr lang="en-US" altLang="en-US" sz="3200" dirty="0">
                <a:latin typeface="+mn-lt"/>
                <a:cs typeface="Open Sans" panose="020B0606030504020204" pitchFamily="34" charset="0"/>
              </a:rPr>
              <a:t> </a:t>
            </a:r>
            <a:r>
              <a:rPr lang="en-US" altLang="en-US" sz="3200" dirty="0" err="1">
                <a:latin typeface="+mn-lt"/>
                <a:cs typeface="Open Sans" panose="020B0606030504020204" pitchFamily="34" charset="0"/>
              </a:rPr>
              <a:t>incididunt</a:t>
            </a:r>
            <a:r>
              <a:rPr lang="en-US" altLang="en-US" sz="3200" dirty="0">
                <a:latin typeface="+mn-lt"/>
                <a:cs typeface="Open Sans" panose="020B0606030504020204" pitchFamily="34" charset="0"/>
              </a:rPr>
              <a:t> </a:t>
            </a:r>
            <a:r>
              <a:rPr lang="en-US" altLang="en-US" sz="3200" dirty="0" err="1">
                <a:latin typeface="+mn-lt"/>
                <a:cs typeface="Open Sans" panose="020B0606030504020204" pitchFamily="34" charset="0"/>
              </a:rPr>
              <a:t>ut</a:t>
            </a:r>
            <a:r>
              <a:rPr lang="en-US" altLang="en-US" sz="3200" dirty="0">
                <a:latin typeface="+mn-lt"/>
                <a:cs typeface="Open Sans" panose="020B0606030504020204" pitchFamily="34" charset="0"/>
              </a:rPr>
              <a:t> </a:t>
            </a:r>
            <a:r>
              <a:rPr lang="en-US" altLang="en-US" sz="3200" dirty="0" err="1">
                <a:latin typeface="+mn-lt"/>
                <a:cs typeface="Open Sans" panose="020B0606030504020204" pitchFamily="34" charset="0"/>
              </a:rPr>
              <a:t>labore</a:t>
            </a:r>
            <a:r>
              <a:rPr lang="en-US" altLang="en-US" sz="3200" dirty="0">
                <a:latin typeface="+mn-lt"/>
                <a:cs typeface="Open Sans" panose="020B0606030504020204" pitchFamily="34" charset="0"/>
              </a:rPr>
              <a:t> et dolore magna </a:t>
            </a:r>
            <a:r>
              <a:rPr lang="en-US" altLang="en-US" sz="3200" dirty="0" err="1">
                <a:latin typeface="+mn-lt"/>
                <a:cs typeface="Open Sans" panose="020B0606030504020204" pitchFamily="34" charset="0"/>
              </a:rPr>
              <a:t>aliqua</a:t>
            </a:r>
            <a:r>
              <a:rPr lang="en-US" altLang="en-US" sz="3200" dirty="0">
                <a:latin typeface="+mn-lt"/>
                <a:cs typeface="Open Sans" panose="020B0606030504020204" pitchFamily="34" charset="0"/>
              </a:rPr>
              <a:t>. Ut </a:t>
            </a:r>
            <a:r>
              <a:rPr lang="en-US" altLang="en-US" sz="3200" dirty="0" err="1">
                <a:latin typeface="+mn-lt"/>
                <a:cs typeface="Open Sans" panose="020B0606030504020204" pitchFamily="34" charset="0"/>
              </a:rPr>
              <a:t>enim</a:t>
            </a:r>
            <a:r>
              <a:rPr lang="en-US" altLang="en-US" sz="3200" dirty="0">
                <a:latin typeface="+mn-lt"/>
                <a:cs typeface="Open Sans" panose="020B0606030504020204" pitchFamily="34" charset="0"/>
              </a:rPr>
              <a:t> ad minim </a:t>
            </a:r>
            <a:r>
              <a:rPr lang="en-US" altLang="en-US" sz="3200" dirty="0" err="1">
                <a:latin typeface="+mn-lt"/>
                <a:cs typeface="Open Sans" panose="020B0606030504020204" pitchFamily="34" charset="0"/>
              </a:rPr>
              <a:t>veniam</a:t>
            </a:r>
            <a:r>
              <a:rPr lang="en-US" altLang="en-US" sz="3200" dirty="0">
                <a:latin typeface="+mn-lt"/>
                <a:cs typeface="Open Sans" panose="020B0606030504020204" pitchFamily="34" charset="0"/>
              </a:rPr>
              <a:t>, </a:t>
            </a:r>
            <a:r>
              <a:rPr lang="en-US" altLang="en-US" sz="3200" dirty="0" err="1">
                <a:latin typeface="+mn-lt"/>
                <a:cs typeface="Open Sans" panose="020B0606030504020204" pitchFamily="34" charset="0"/>
              </a:rPr>
              <a:t>quis</a:t>
            </a:r>
            <a:endParaRPr lang="en-US" altLang="en-US" sz="3200" dirty="0">
              <a:latin typeface="+mn-lt"/>
              <a:cs typeface="Open Sans" panose="020B0606030504020204" pitchFamily="34" charset="0"/>
            </a:endParaRPr>
          </a:p>
        </p:txBody>
      </p:sp>
      <p:sp>
        <p:nvSpPr>
          <p:cNvPr id="33" name="Picture Placeholder 1"/>
          <p:cNvSpPr>
            <a:spLocks noGrp="1"/>
          </p:cNvSpPr>
          <p:nvPr>
            <p:ph type="pic" sz="quarter" idx="11"/>
          </p:nvPr>
        </p:nvSpPr>
        <p:spPr bwMode="auto">
          <a:xfrm>
            <a:off x="193676" y="6962777"/>
            <a:ext cx="3286124" cy="3228974"/>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13" name="Picture Placeholder 1"/>
          <p:cNvSpPr>
            <a:spLocks noGrp="1"/>
          </p:cNvSpPr>
          <p:nvPr>
            <p:ph type="pic" sz="quarter" idx="11"/>
          </p:nvPr>
        </p:nvSpPr>
        <p:spPr bwMode="auto">
          <a:xfrm>
            <a:off x="193676" y="10356850"/>
            <a:ext cx="3286124" cy="3228976"/>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14" name="Picture Placeholder 1"/>
          <p:cNvSpPr>
            <a:spLocks noGrp="1"/>
          </p:cNvSpPr>
          <p:nvPr>
            <p:ph type="pic" sz="quarter" idx="11"/>
          </p:nvPr>
        </p:nvSpPr>
        <p:spPr bwMode="auto">
          <a:xfrm>
            <a:off x="3625850" y="6962777"/>
            <a:ext cx="3289300" cy="3228974"/>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15" name="Picture Placeholder 1"/>
          <p:cNvSpPr>
            <a:spLocks noGrp="1"/>
          </p:cNvSpPr>
          <p:nvPr>
            <p:ph type="pic" sz="quarter" idx="11"/>
          </p:nvPr>
        </p:nvSpPr>
        <p:spPr bwMode="auto">
          <a:xfrm>
            <a:off x="3625850" y="10356850"/>
            <a:ext cx="3289300" cy="3228976"/>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16" name="Picture Placeholder 1"/>
          <p:cNvSpPr>
            <a:spLocks noGrp="1"/>
          </p:cNvSpPr>
          <p:nvPr>
            <p:ph type="pic" sz="quarter" idx="11"/>
          </p:nvPr>
        </p:nvSpPr>
        <p:spPr bwMode="auto">
          <a:xfrm>
            <a:off x="7073901" y="6962777"/>
            <a:ext cx="3286126" cy="3228974"/>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17" name="Picture Placeholder 1"/>
          <p:cNvSpPr>
            <a:spLocks noGrp="1"/>
          </p:cNvSpPr>
          <p:nvPr>
            <p:ph type="pic" sz="quarter" idx="11"/>
          </p:nvPr>
        </p:nvSpPr>
        <p:spPr bwMode="auto">
          <a:xfrm>
            <a:off x="7073901" y="10356850"/>
            <a:ext cx="3286126" cy="3228976"/>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18" name="Picture Placeholder 1"/>
          <p:cNvSpPr>
            <a:spLocks noGrp="1"/>
          </p:cNvSpPr>
          <p:nvPr>
            <p:ph type="pic" sz="quarter" idx="11"/>
          </p:nvPr>
        </p:nvSpPr>
        <p:spPr bwMode="auto">
          <a:xfrm>
            <a:off x="10553701" y="6962777"/>
            <a:ext cx="3286126" cy="3228974"/>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19" name="Picture Placeholder 1"/>
          <p:cNvSpPr>
            <a:spLocks noGrp="1"/>
          </p:cNvSpPr>
          <p:nvPr>
            <p:ph type="pic" sz="quarter" idx="11"/>
          </p:nvPr>
        </p:nvSpPr>
        <p:spPr bwMode="auto">
          <a:xfrm>
            <a:off x="10553701" y="10356850"/>
            <a:ext cx="3286126" cy="3228976"/>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20" name="Picture Placeholder 1"/>
          <p:cNvSpPr>
            <a:spLocks noGrp="1"/>
          </p:cNvSpPr>
          <p:nvPr>
            <p:ph type="pic" sz="quarter" idx="11"/>
          </p:nvPr>
        </p:nvSpPr>
        <p:spPr bwMode="auto">
          <a:xfrm>
            <a:off x="13985876" y="6962777"/>
            <a:ext cx="3286124" cy="3228974"/>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21" name="Picture Placeholder 1"/>
          <p:cNvSpPr>
            <a:spLocks noGrp="1"/>
          </p:cNvSpPr>
          <p:nvPr>
            <p:ph type="pic" sz="quarter" idx="11"/>
          </p:nvPr>
        </p:nvSpPr>
        <p:spPr bwMode="auto">
          <a:xfrm>
            <a:off x="13985876" y="10356850"/>
            <a:ext cx="3286124" cy="3228976"/>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22" name="Picture Placeholder 1"/>
          <p:cNvSpPr>
            <a:spLocks noGrp="1"/>
          </p:cNvSpPr>
          <p:nvPr>
            <p:ph type="pic" sz="quarter" idx="11"/>
          </p:nvPr>
        </p:nvSpPr>
        <p:spPr bwMode="auto">
          <a:xfrm>
            <a:off x="17433926" y="6962777"/>
            <a:ext cx="3286124" cy="3228974"/>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24" name="Picture Placeholder 1"/>
          <p:cNvSpPr>
            <a:spLocks noGrp="1"/>
          </p:cNvSpPr>
          <p:nvPr>
            <p:ph type="pic" sz="quarter" idx="11"/>
          </p:nvPr>
        </p:nvSpPr>
        <p:spPr bwMode="auto">
          <a:xfrm>
            <a:off x="17433926" y="10356850"/>
            <a:ext cx="3286124" cy="3228976"/>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25" name="Picture Placeholder 1"/>
          <p:cNvSpPr>
            <a:spLocks noGrp="1"/>
          </p:cNvSpPr>
          <p:nvPr>
            <p:ph type="pic" sz="quarter" idx="11"/>
          </p:nvPr>
        </p:nvSpPr>
        <p:spPr bwMode="auto">
          <a:xfrm>
            <a:off x="20907376" y="6962777"/>
            <a:ext cx="3286124" cy="3228974"/>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26" name="Picture Placeholder 1"/>
          <p:cNvSpPr>
            <a:spLocks noGrp="1"/>
          </p:cNvSpPr>
          <p:nvPr>
            <p:ph type="pic" sz="quarter" idx="11"/>
          </p:nvPr>
        </p:nvSpPr>
        <p:spPr bwMode="auto">
          <a:xfrm>
            <a:off x="20907376" y="10356850"/>
            <a:ext cx="3286124" cy="3228976"/>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Tree>
    <p:custDataLst>
      <p:tags r:id="rId1"/>
    </p:custData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Picture Placeholder 1"/>
          <p:cNvSpPr>
            <a:spLocks noGrp="1"/>
          </p:cNvSpPr>
          <p:nvPr>
            <p:ph type="pic" sz="quarter" idx="4294967295"/>
          </p:nvPr>
        </p:nvSpPr>
        <p:spPr bwMode="auto">
          <a:xfrm>
            <a:off x="18338801" y="149227"/>
            <a:ext cx="5911850" cy="5949950"/>
          </a:xfrm>
          <a:custGeom>
            <a:avLst/>
            <a:gdLst>
              <a:gd name="T0" fmla="*/ 0 w 4076188"/>
              <a:gd name="T1" fmla="*/ 0 h 6854813"/>
              <a:gd name="T2" fmla="*/ 2142624 w 4076188"/>
              <a:gd name="T3" fmla="*/ 0 h 6854813"/>
              <a:gd name="T4" fmla="*/ 2142624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5363" name="Picture Placeholder 2"/>
          <p:cNvSpPr>
            <a:spLocks noGrp="1"/>
          </p:cNvSpPr>
          <p:nvPr>
            <p:ph type="pic" sz="quarter" idx="10"/>
          </p:nvPr>
        </p:nvSpPr>
        <p:spPr bwMode="auto">
          <a:xfrm>
            <a:off x="127000" y="149227"/>
            <a:ext cx="5930900" cy="5949950"/>
          </a:xfrm>
          <a:custGeom>
            <a:avLst/>
            <a:gdLst>
              <a:gd name="T0" fmla="*/ 0 w 4076188"/>
              <a:gd name="T1" fmla="*/ 0 h 6854813"/>
              <a:gd name="T2" fmla="*/ 2157844 w 4076188"/>
              <a:gd name="T3" fmla="*/ 0 h 6854813"/>
              <a:gd name="T4" fmla="*/ 2157844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5364" name="Picture Placeholder 3"/>
          <p:cNvSpPr>
            <a:spLocks noGrp="1"/>
          </p:cNvSpPr>
          <p:nvPr>
            <p:ph type="pic" sz="quarter" idx="4294967295"/>
          </p:nvPr>
        </p:nvSpPr>
        <p:spPr bwMode="auto">
          <a:xfrm>
            <a:off x="6216650" y="149227"/>
            <a:ext cx="5908676" cy="5949950"/>
          </a:xfrm>
          <a:custGeom>
            <a:avLst/>
            <a:gdLst>
              <a:gd name="T0" fmla="*/ 0 w 4076188"/>
              <a:gd name="T1" fmla="*/ 0 h 6854813"/>
              <a:gd name="T2" fmla="*/ 2141474 w 4076188"/>
              <a:gd name="T3" fmla="*/ 0 h 6854813"/>
              <a:gd name="T4" fmla="*/ 2141474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5365" name="Picture Placeholder 4"/>
          <p:cNvSpPr>
            <a:spLocks noGrp="1"/>
          </p:cNvSpPr>
          <p:nvPr>
            <p:ph type="pic" sz="quarter" idx="4294967295"/>
          </p:nvPr>
        </p:nvSpPr>
        <p:spPr bwMode="auto">
          <a:xfrm>
            <a:off x="12284077" y="149227"/>
            <a:ext cx="5908674" cy="5949950"/>
          </a:xfrm>
          <a:custGeom>
            <a:avLst/>
            <a:gdLst>
              <a:gd name="T0" fmla="*/ 0 w 4076188"/>
              <a:gd name="T1" fmla="*/ 0 h 6854813"/>
              <a:gd name="T2" fmla="*/ 2141473 w 4076188"/>
              <a:gd name="T3" fmla="*/ 0 h 6854813"/>
              <a:gd name="T4" fmla="*/ 2141473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41990" name="Rectangle 30"/>
          <p:cNvSpPr>
            <a:spLocks noChangeArrowheads="1"/>
          </p:cNvSpPr>
          <p:nvPr/>
        </p:nvSpPr>
        <p:spPr bwMode="auto">
          <a:xfrm>
            <a:off x="6420315" y="7489827"/>
            <a:ext cx="11394145" cy="206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13400" b="1" dirty="0">
                <a:solidFill>
                  <a:prstClr val="black"/>
                </a:solidFill>
                <a:latin typeface="Montserrat" panose="02000505000000020004" pitchFamily="2" charset="0"/>
              </a:rPr>
              <a:t>Lorem Ipsum</a:t>
            </a:r>
            <a:endParaRPr lang="en-US" altLang="en-US" sz="3600" dirty="0">
              <a:solidFill>
                <a:prstClr val="black"/>
              </a:solidFill>
            </a:endParaRPr>
          </a:p>
        </p:txBody>
      </p:sp>
      <p:sp>
        <p:nvSpPr>
          <p:cNvPr id="11" name="Rectangle 14">
            <a:extLst>
              <a:ext uri="{FF2B5EF4-FFF2-40B4-BE49-F238E27FC236}">
                <a16:creationId xmlns:a16="http://schemas.microsoft.com/office/drawing/2014/main" id="{54B273FC-2AB6-4517-8FC3-194B4EB135A2}"/>
              </a:ext>
            </a:extLst>
          </p:cNvPr>
          <p:cNvSpPr>
            <a:spLocks noChangeArrowheads="1"/>
          </p:cNvSpPr>
          <p:nvPr/>
        </p:nvSpPr>
        <p:spPr bwMode="auto">
          <a:xfrm>
            <a:off x="1638282" y="10141849"/>
            <a:ext cx="308097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Lorem Ipsum</a:t>
            </a:r>
          </a:p>
        </p:txBody>
      </p:sp>
      <p:sp>
        <p:nvSpPr>
          <p:cNvPr id="12" name="TextBox 47">
            <a:extLst>
              <a:ext uri="{FF2B5EF4-FFF2-40B4-BE49-F238E27FC236}">
                <a16:creationId xmlns:a16="http://schemas.microsoft.com/office/drawing/2014/main" id="{F9551793-4F18-4177-B2E4-4154DA96C4E6}"/>
              </a:ext>
            </a:extLst>
          </p:cNvPr>
          <p:cNvSpPr txBox="1">
            <a:spLocks noChangeArrowheads="1"/>
          </p:cNvSpPr>
          <p:nvPr/>
        </p:nvSpPr>
        <p:spPr bwMode="auto">
          <a:xfrm>
            <a:off x="756242" y="11154969"/>
            <a:ext cx="48450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latin typeface="+mn-lt"/>
                <a:cs typeface="Open Sans" panose="020B0606030504020204" pitchFamily="34" charset="0"/>
              </a:rPr>
              <a:t>Lorem ipsum dolor sit </a:t>
            </a:r>
            <a:r>
              <a:rPr lang="en-US" altLang="en-US" sz="2400" dirty="0" err="1">
                <a:latin typeface="+mn-lt"/>
                <a:cs typeface="Open Sans" panose="020B0606030504020204" pitchFamily="34" charset="0"/>
              </a:rPr>
              <a:t>amet</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consectetur</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adipiscing</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elit</a:t>
            </a:r>
            <a:r>
              <a:rPr lang="en-US" altLang="en-US" sz="2400" dirty="0">
                <a:latin typeface="+mn-lt"/>
                <a:cs typeface="Open Sans" panose="020B0606030504020204" pitchFamily="34" charset="0"/>
              </a:rPr>
              <a:t>, sed do </a:t>
            </a:r>
            <a:r>
              <a:rPr lang="en-US" altLang="en-US" sz="2400" dirty="0" err="1">
                <a:latin typeface="+mn-lt"/>
                <a:cs typeface="Open Sans" panose="020B0606030504020204" pitchFamily="34" charset="0"/>
              </a:rPr>
              <a:t>eiusmod</a:t>
            </a:r>
            <a:endParaRPr lang="en-US" altLang="en-US" sz="2400" dirty="0">
              <a:latin typeface="+mn-lt"/>
              <a:cs typeface="Open Sans" panose="020B0606030504020204" pitchFamily="34" charset="0"/>
            </a:endParaRPr>
          </a:p>
        </p:txBody>
      </p:sp>
      <p:sp>
        <p:nvSpPr>
          <p:cNvPr id="13" name="Rectangle 14">
            <a:extLst>
              <a:ext uri="{FF2B5EF4-FFF2-40B4-BE49-F238E27FC236}">
                <a16:creationId xmlns:a16="http://schemas.microsoft.com/office/drawing/2014/main" id="{50CA18C4-63EB-48EE-A81A-1ECEF40380EC}"/>
              </a:ext>
            </a:extLst>
          </p:cNvPr>
          <p:cNvSpPr>
            <a:spLocks noChangeArrowheads="1"/>
          </p:cNvSpPr>
          <p:nvPr/>
        </p:nvSpPr>
        <p:spPr bwMode="auto">
          <a:xfrm>
            <a:off x="7651956" y="10141849"/>
            <a:ext cx="308097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Lorem Ipsum</a:t>
            </a:r>
          </a:p>
        </p:txBody>
      </p:sp>
      <p:sp>
        <p:nvSpPr>
          <p:cNvPr id="14" name="TextBox 47">
            <a:extLst>
              <a:ext uri="{FF2B5EF4-FFF2-40B4-BE49-F238E27FC236}">
                <a16:creationId xmlns:a16="http://schemas.microsoft.com/office/drawing/2014/main" id="{492D69EB-8CDB-4181-8373-8C478A1900CF}"/>
              </a:ext>
            </a:extLst>
          </p:cNvPr>
          <p:cNvSpPr txBox="1">
            <a:spLocks noChangeArrowheads="1"/>
          </p:cNvSpPr>
          <p:nvPr/>
        </p:nvSpPr>
        <p:spPr bwMode="auto">
          <a:xfrm>
            <a:off x="6769916" y="11154969"/>
            <a:ext cx="48450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latin typeface="+mn-lt"/>
                <a:cs typeface="Open Sans" panose="020B0606030504020204" pitchFamily="34" charset="0"/>
              </a:rPr>
              <a:t>Lorem ipsum dolor sit </a:t>
            </a:r>
            <a:r>
              <a:rPr lang="en-US" altLang="en-US" sz="2400" dirty="0" err="1">
                <a:latin typeface="+mn-lt"/>
                <a:cs typeface="Open Sans" panose="020B0606030504020204" pitchFamily="34" charset="0"/>
              </a:rPr>
              <a:t>amet</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consectetur</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adipiscing</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elit</a:t>
            </a:r>
            <a:r>
              <a:rPr lang="en-US" altLang="en-US" sz="2400" dirty="0">
                <a:latin typeface="+mn-lt"/>
                <a:cs typeface="Open Sans" panose="020B0606030504020204" pitchFamily="34" charset="0"/>
              </a:rPr>
              <a:t>, sed do </a:t>
            </a:r>
            <a:r>
              <a:rPr lang="en-US" altLang="en-US" sz="2400" dirty="0" err="1">
                <a:latin typeface="+mn-lt"/>
                <a:cs typeface="Open Sans" panose="020B0606030504020204" pitchFamily="34" charset="0"/>
              </a:rPr>
              <a:t>eiusmod</a:t>
            </a:r>
            <a:endParaRPr lang="en-US" altLang="en-US" sz="2400" dirty="0">
              <a:latin typeface="+mn-lt"/>
              <a:cs typeface="Open Sans" panose="020B0606030504020204" pitchFamily="34" charset="0"/>
            </a:endParaRPr>
          </a:p>
        </p:txBody>
      </p:sp>
      <p:sp>
        <p:nvSpPr>
          <p:cNvPr id="19" name="Rectangle 14">
            <a:extLst>
              <a:ext uri="{FF2B5EF4-FFF2-40B4-BE49-F238E27FC236}">
                <a16:creationId xmlns:a16="http://schemas.microsoft.com/office/drawing/2014/main" id="{0E66FA72-315C-43B3-B3F3-CB25A3E2A138}"/>
              </a:ext>
            </a:extLst>
          </p:cNvPr>
          <p:cNvSpPr>
            <a:spLocks noChangeArrowheads="1"/>
          </p:cNvSpPr>
          <p:nvPr/>
        </p:nvSpPr>
        <p:spPr bwMode="auto">
          <a:xfrm>
            <a:off x="13651074" y="10141849"/>
            <a:ext cx="308097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Lorem Ipsum</a:t>
            </a:r>
          </a:p>
        </p:txBody>
      </p:sp>
      <p:sp>
        <p:nvSpPr>
          <p:cNvPr id="20" name="TextBox 47">
            <a:extLst>
              <a:ext uri="{FF2B5EF4-FFF2-40B4-BE49-F238E27FC236}">
                <a16:creationId xmlns:a16="http://schemas.microsoft.com/office/drawing/2014/main" id="{3E29DA94-F070-4810-97D2-4305183E562F}"/>
              </a:ext>
            </a:extLst>
          </p:cNvPr>
          <p:cNvSpPr txBox="1">
            <a:spLocks noChangeArrowheads="1"/>
          </p:cNvSpPr>
          <p:nvPr/>
        </p:nvSpPr>
        <p:spPr bwMode="auto">
          <a:xfrm>
            <a:off x="12769034" y="11154969"/>
            <a:ext cx="48450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latin typeface="+mn-lt"/>
                <a:cs typeface="Open Sans" panose="020B0606030504020204" pitchFamily="34" charset="0"/>
              </a:rPr>
              <a:t>Lorem ipsum dolor sit </a:t>
            </a:r>
            <a:r>
              <a:rPr lang="en-US" altLang="en-US" sz="2400" dirty="0" err="1">
                <a:latin typeface="+mn-lt"/>
                <a:cs typeface="Open Sans" panose="020B0606030504020204" pitchFamily="34" charset="0"/>
              </a:rPr>
              <a:t>amet</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consectetur</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adipiscing</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elit</a:t>
            </a:r>
            <a:r>
              <a:rPr lang="en-US" altLang="en-US" sz="2400" dirty="0">
                <a:latin typeface="+mn-lt"/>
                <a:cs typeface="Open Sans" panose="020B0606030504020204" pitchFamily="34" charset="0"/>
              </a:rPr>
              <a:t>, sed do </a:t>
            </a:r>
            <a:r>
              <a:rPr lang="en-US" altLang="en-US" sz="2400" dirty="0" err="1">
                <a:latin typeface="+mn-lt"/>
                <a:cs typeface="Open Sans" panose="020B0606030504020204" pitchFamily="34" charset="0"/>
              </a:rPr>
              <a:t>eiusmod</a:t>
            </a:r>
            <a:endParaRPr lang="en-US" altLang="en-US" sz="2400" dirty="0">
              <a:latin typeface="+mn-lt"/>
              <a:cs typeface="Open Sans" panose="020B0606030504020204" pitchFamily="34" charset="0"/>
            </a:endParaRPr>
          </a:p>
        </p:txBody>
      </p:sp>
      <p:sp>
        <p:nvSpPr>
          <p:cNvPr id="21" name="Rectangle 14">
            <a:extLst>
              <a:ext uri="{FF2B5EF4-FFF2-40B4-BE49-F238E27FC236}">
                <a16:creationId xmlns:a16="http://schemas.microsoft.com/office/drawing/2014/main" id="{C438AC16-6B24-4E31-B63F-4B22EE981672}"/>
              </a:ext>
            </a:extLst>
          </p:cNvPr>
          <p:cNvSpPr>
            <a:spLocks noChangeArrowheads="1"/>
          </p:cNvSpPr>
          <p:nvPr/>
        </p:nvSpPr>
        <p:spPr bwMode="auto">
          <a:xfrm>
            <a:off x="19664748" y="10141849"/>
            <a:ext cx="308097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Lorem Ipsum</a:t>
            </a:r>
          </a:p>
        </p:txBody>
      </p:sp>
      <p:sp>
        <p:nvSpPr>
          <p:cNvPr id="22" name="TextBox 47">
            <a:extLst>
              <a:ext uri="{FF2B5EF4-FFF2-40B4-BE49-F238E27FC236}">
                <a16:creationId xmlns:a16="http://schemas.microsoft.com/office/drawing/2014/main" id="{A331F1E6-8F0E-4CC5-8680-0F0895BCBC6B}"/>
              </a:ext>
            </a:extLst>
          </p:cNvPr>
          <p:cNvSpPr txBox="1">
            <a:spLocks noChangeArrowheads="1"/>
          </p:cNvSpPr>
          <p:nvPr/>
        </p:nvSpPr>
        <p:spPr bwMode="auto">
          <a:xfrm>
            <a:off x="18782708" y="11154969"/>
            <a:ext cx="48450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latin typeface="+mn-lt"/>
                <a:cs typeface="Open Sans" panose="020B0606030504020204" pitchFamily="34" charset="0"/>
              </a:rPr>
              <a:t>Lorem ipsum dolor sit </a:t>
            </a:r>
            <a:r>
              <a:rPr lang="en-US" altLang="en-US" sz="2400" dirty="0" err="1">
                <a:latin typeface="+mn-lt"/>
                <a:cs typeface="Open Sans" panose="020B0606030504020204" pitchFamily="34" charset="0"/>
              </a:rPr>
              <a:t>amet</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consectetur</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adipiscing</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elit</a:t>
            </a:r>
            <a:r>
              <a:rPr lang="en-US" altLang="en-US" sz="2400" dirty="0">
                <a:latin typeface="+mn-lt"/>
                <a:cs typeface="Open Sans" panose="020B0606030504020204" pitchFamily="34" charset="0"/>
              </a:rPr>
              <a:t>, sed do </a:t>
            </a:r>
            <a:r>
              <a:rPr lang="en-US" altLang="en-US" sz="2400" dirty="0" err="1">
                <a:latin typeface="+mn-lt"/>
                <a:cs typeface="Open Sans" panose="020B0606030504020204" pitchFamily="34" charset="0"/>
              </a:rPr>
              <a:t>eiusmod</a:t>
            </a:r>
            <a:endParaRPr lang="en-US" altLang="en-US" sz="2400" dirty="0">
              <a:latin typeface="+mn-lt"/>
              <a:cs typeface="Open Sans" panose="020B0606030504020204" pitchFamily="34" charset="0"/>
            </a:endParaRPr>
          </a:p>
        </p:txBody>
      </p:sp>
    </p:spTree>
    <p:custDataLst>
      <p:tags r:id="rId1"/>
    </p:custData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Picture Placeholder 2"/>
          <p:cNvSpPr>
            <a:spLocks noGrp="1"/>
          </p:cNvSpPr>
          <p:nvPr>
            <p:ph type="pic" sz="quarter" idx="10"/>
          </p:nvPr>
        </p:nvSpPr>
        <p:spPr bwMode="auto">
          <a:xfrm>
            <a:off x="127000" y="146050"/>
            <a:ext cx="2971800" cy="13436600"/>
          </a:xfrm>
          <a:custGeom>
            <a:avLst/>
            <a:gdLst>
              <a:gd name="T0" fmla="*/ 0 w 4076188"/>
              <a:gd name="T1" fmla="*/ 0 h 6854813"/>
              <a:gd name="T2" fmla="*/ 2157844 w 4076188"/>
              <a:gd name="T3" fmla="*/ 0 h 6854813"/>
              <a:gd name="T4" fmla="*/ 2157844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2" name="Picture Placeholder 2"/>
          <p:cNvSpPr>
            <a:spLocks noGrp="1"/>
          </p:cNvSpPr>
          <p:nvPr>
            <p:ph type="pic" sz="quarter" idx="10"/>
          </p:nvPr>
        </p:nvSpPr>
        <p:spPr bwMode="auto">
          <a:xfrm>
            <a:off x="3279776" y="146050"/>
            <a:ext cx="2971800" cy="13436600"/>
          </a:xfrm>
          <a:custGeom>
            <a:avLst/>
            <a:gdLst>
              <a:gd name="T0" fmla="*/ 0 w 4076188"/>
              <a:gd name="T1" fmla="*/ 0 h 6854813"/>
              <a:gd name="T2" fmla="*/ 2157844 w 4076188"/>
              <a:gd name="T3" fmla="*/ 0 h 6854813"/>
              <a:gd name="T4" fmla="*/ 2157844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3" name="Picture Placeholder 2"/>
          <p:cNvSpPr>
            <a:spLocks noGrp="1"/>
          </p:cNvSpPr>
          <p:nvPr>
            <p:ph type="pic" sz="quarter" idx="10"/>
          </p:nvPr>
        </p:nvSpPr>
        <p:spPr bwMode="auto">
          <a:xfrm>
            <a:off x="18068927" y="146050"/>
            <a:ext cx="2974974" cy="13436600"/>
          </a:xfrm>
          <a:custGeom>
            <a:avLst/>
            <a:gdLst>
              <a:gd name="T0" fmla="*/ 0 w 4076188"/>
              <a:gd name="T1" fmla="*/ 0 h 6854813"/>
              <a:gd name="T2" fmla="*/ 2157844 w 4076188"/>
              <a:gd name="T3" fmla="*/ 0 h 6854813"/>
              <a:gd name="T4" fmla="*/ 2157844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4" name="Picture Placeholder 2"/>
          <p:cNvSpPr>
            <a:spLocks noGrp="1"/>
          </p:cNvSpPr>
          <p:nvPr>
            <p:ph type="pic" sz="quarter" idx="10"/>
          </p:nvPr>
        </p:nvSpPr>
        <p:spPr bwMode="auto">
          <a:xfrm>
            <a:off x="21209000" y="146050"/>
            <a:ext cx="2974976" cy="13436600"/>
          </a:xfrm>
          <a:custGeom>
            <a:avLst/>
            <a:gdLst>
              <a:gd name="T0" fmla="*/ 0 w 4076188"/>
              <a:gd name="T1" fmla="*/ 0 h 6854813"/>
              <a:gd name="T2" fmla="*/ 2157844 w 4076188"/>
              <a:gd name="T3" fmla="*/ 0 h 6854813"/>
              <a:gd name="T4" fmla="*/ 2157844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43014" name="Rectangle 16"/>
          <p:cNvSpPr>
            <a:spLocks noChangeArrowheads="1"/>
          </p:cNvSpPr>
          <p:nvPr/>
        </p:nvSpPr>
        <p:spPr bwMode="auto">
          <a:xfrm>
            <a:off x="8522029" y="3365500"/>
            <a:ext cx="7482819" cy="13542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8800" b="1" dirty="0">
                <a:solidFill>
                  <a:srgbClr val="000000"/>
                </a:solidFill>
                <a:latin typeface="Montserrat" panose="02000505000000020004" pitchFamily="2" charset="0"/>
              </a:rPr>
              <a:t>Lorem Ipsum</a:t>
            </a:r>
          </a:p>
        </p:txBody>
      </p:sp>
      <p:sp>
        <p:nvSpPr>
          <p:cNvPr id="43015" name="TextBox 47"/>
          <p:cNvSpPr txBox="1">
            <a:spLocks noChangeArrowheads="1"/>
          </p:cNvSpPr>
          <p:nvPr/>
        </p:nvSpPr>
        <p:spPr bwMode="auto">
          <a:xfrm>
            <a:off x="8766175" y="5579964"/>
            <a:ext cx="6851650"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solidFill>
                  <a:prstClr val="black"/>
                </a:solidFill>
                <a:latin typeface="+mn-lt"/>
                <a:cs typeface="Open Sans" panose="020B0606030504020204" pitchFamily="34" charset="0"/>
              </a:rPr>
              <a:t>Lorem ipsum dolor sit </a:t>
            </a:r>
            <a:r>
              <a:rPr lang="en-US" altLang="en-US" sz="3600" dirty="0" err="1">
                <a:solidFill>
                  <a:prstClr val="black"/>
                </a:solidFill>
                <a:latin typeface="+mn-lt"/>
                <a:cs typeface="Open Sans" panose="020B0606030504020204" pitchFamily="34" charset="0"/>
              </a:rPr>
              <a:t>amet</a:t>
            </a:r>
            <a:r>
              <a:rPr lang="en-US" altLang="en-US" sz="3600" dirty="0">
                <a:solidFill>
                  <a:prstClr val="black"/>
                </a:solidFill>
                <a:latin typeface="+mn-lt"/>
                <a:cs typeface="Open Sans" panose="020B0606030504020204" pitchFamily="34" charset="0"/>
              </a:rPr>
              <a:t>, </a:t>
            </a:r>
            <a:r>
              <a:rPr lang="en-US" altLang="en-US" sz="3600" dirty="0" err="1">
                <a:solidFill>
                  <a:prstClr val="black"/>
                </a:solidFill>
                <a:latin typeface="+mn-lt"/>
                <a:cs typeface="Open Sans" panose="020B0606030504020204" pitchFamily="34" charset="0"/>
              </a:rPr>
              <a:t>consectetur</a:t>
            </a:r>
            <a:r>
              <a:rPr lang="en-US" altLang="en-US" sz="3600" dirty="0">
                <a:solidFill>
                  <a:prstClr val="black"/>
                </a:solidFill>
                <a:latin typeface="+mn-lt"/>
                <a:cs typeface="Open Sans" panose="020B0606030504020204" pitchFamily="34" charset="0"/>
              </a:rPr>
              <a:t> </a:t>
            </a:r>
            <a:r>
              <a:rPr lang="en-US" altLang="en-US" sz="3600" dirty="0" err="1">
                <a:solidFill>
                  <a:prstClr val="black"/>
                </a:solidFill>
                <a:latin typeface="+mn-lt"/>
                <a:cs typeface="Open Sans" panose="020B0606030504020204" pitchFamily="34" charset="0"/>
              </a:rPr>
              <a:t>adipiscing</a:t>
            </a:r>
            <a:r>
              <a:rPr lang="en-US" altLang="en-US" sz="3600" dirty="0">
                <a:solidFill>
                  <a:prstClr val="black"/>
                </a:solidFill>
                <a:latin typeface="+mn-lt"/>
                <a:cs typeface="Open Sans" panose="020B0606030504020204" pitchFamily="34" charset="0"/>
              </a:rPr>
              <a:t> </a:t>
            </a:r>
            <a:r>
              <a:rPr lang="en-US" altLang="en-US" sz="3600" dirty="0" err="1">
                <a:solidFill>
                  <a:prstClr val="black"/>
                </a:solidFill>
                <a:latin typeface="+mn-lt"/>
                <a:cs typeface="Open Sans" panose="020B0606030504020204" pitchFamily="34" charset="0"/>
              </a:rPr>
              <a:t>elit</a:t>
            </a:r>
            <a:r>
              <a:rPr lang="en-US" altLang="en-US" sz="3600" dirty="0">
                <a:solidFill>
                  <a:prstClr val="black"/>
                </a:solidFill>
                <a:latin typeface="+mn-lt"/>
                <a:cs typeface="Open Sans" panose="020B0606030504020204" pitchFamily="34" charset="0"/>
              </a:rPr>
              <a:t>, sed do </a:t>
            </a:r>
            <a:r>
              <a:rPr lang="en-US" altLang="en-US" sz="3600" dirty="0" err="1">
                <a:solidFill>
                  <a:prstClr val="black"/>
                </a:solidFill>
                <a:latin typeface="+mn-lt"/>
                <a:cs typeface="Open Sans" panose="020B0606030504020204" pitchFamily="34" charset="0"/>
              </a:rPr>
              <a:t>eiusmod</a:t>
            </a:r>
            <a:r>
              <a:rPr lang="en-US" altLang="en-US" sz="3600" dirty="0">
                <a:solidFill>
                  <a:prstClr val="black"/>
                </a:solidFill>
                <a:latin typeface="+mn-lt"/>
                <a:cs typeface="Open Sans" panose="020B0606030504020204" pitchFamily="34" charset="0"/>
              </a:rPr>
              <a:t> </a:t>
            </a:r>
            <a:r>
              <a:rPr lang="en-US" altLang="en-US" sz="3600" dirty="0" err="1">
                <a:solidFill>
                  <a:prstClr val="black"/>
                </a:solidFill>
                <a:latin typeface="+mn-lt"/>
                <a:cs typeface="Open Sans" panose="020B0606030504020204" pitchFamily="34" charset="0"/>
              </a:rPr>
              <a:t>tempor</a:t>
            </a:r>
            <a:r>
              <a:rPr lang="en-US" altLang="en-US" sz="3600" dirty="0">
                <a:solidFill>
                  <a:prstClr val="black"/>
                </a:solidFill>
                <a:latin typeface="+mn-lt"/>
                <a:cs typeface="Open Sans" panose="020B0606030504020204" pitchFamily="34" charset="0"/>
              </a:rPr>
              <a:t> </a:t>
            </a:r>
            <a:r>
              <a:rPr lang="en-US" altLang="en-US" sz="3600" dirty="0" err="1">
                <a:solidFill>
                  <a:prstClr val="black"/>
                </a:solidFill>
                <a:latin typeface="+mn-lt"/>
                <a:cs typeface="Open Sans" panose="020B0606030504020204" pitchFamily="34" charset="0"/>
              </a:rPr>
              <a:t>incididunt</a:t>
            </a:r>
            <a:r>
              <a:rPr lang="en-US" altLang="en-US" sz="3600" dirty="0">
                <a:solidFill>
                  <a:prstClr val="black"/>
                </a:solidFill>
                <a:latin typeface="+mn-lt"/>
                <a:cs typeface="Open Sans" panose="020B0606030504020204" pitchFamily="34" charset="0"/>
              </a:rPr>
              <a:t> </a:t>
            </a:r>
            <a:r>
              <a:rPr lang="en-US" altLang="en-US" sz="3600" dirty="0" err="1">
                <a:solidFill>
                  <a:prstClr val="black"/>
                </a:solidFill>
                <a:latin typeface="+mn-lt"/>
                <a:cs typeface="Open Sans" panose="020B0606030504020204" pitchFamily="34" charset="0"/>
              </a:rPr>
              <a:t>ut</a:t>
            </a:r>
            <a:r>
              <a:rPr lang="en-US" altLang="en-US" sz="3600" dirty="0">
                <a:solidFill>
                  <a:prstClr val="black"/>
                </a:solidFill>
                <a:latin typeface="+mn-lt"/>
                <a:cs typeface="Open Sans" panose="020B0606030504020204" pitchFamily="34" charset="0"/>
              </a:rPr>
              <a:t> </a:t>
            </a:r>
            <a:r>
              <a:rPr lang="en-US" altLang="en-US" sz="3600" dirty="0" err="1">
                <a:solidFill>
                  <a:prstClr val="black"/>
                </a:solidFill>
                <a:latin typeface="+mn-lt"/>
                <a:cs typeface="Open Sans" panose="020B0606030504020204" pitchFamily="34" charset="0"/>
              </a:rPr>
              <a:t>labore</a:t>
            </a:r>
            <a:r>
              <a:rPr lang="en-US" altLang="en-US" sz="3600" dirty="0">
                <a:solidFill>
                  <a:prstClr val="black"/>
                </a:solidFill>
                <a:latin typeface="+mn-lt"/>
                <a:cs typeface="Open Sans" panose="020B0606030504020204" pitchFamily="34" charset="0"/>
              </a:rPr>
              <a:t> et dolore magna </a:t>
            </a:r>
            <a:r>
              <a:rPr lang="en-US" altLang="en-US" sz="3600" dirty="0" err="1">
                <a:solidFill>
                  <a:prstClr val="black"/>
                </a:solidFill>
                <a:latin typeface="+mn-lt"/>
                <a:cs typeface="Open Sans" panose="020B0606030504020204" pitchFamily="34" charset="0"/>
              </a:rPr>
              <a:t>aliqua</a:t>
            </a:r>
            <a:r>
              <a:rPr lang="en-US" altLang="en-US" sz="3600" dirty="0">
                <a:solidFill>
                  <a:prstClr val="black"/>
                </a:solidFill>
                <a:latin typeface="+mn-lt"/>
                <a:cs typeface="Open Sans" panose="020B0606030504020204" pitchFamily="34" charset="0"/>
              </a:rPr>
              <a:t>. Ut </a:t>
            </a:r>
            <a:r>
              <a:rPr lang="en-US" altLang="en-US" sz="3600" dirty="0" err="1">
                <a:solidFill>
                  <a:prstClr val="black"/>
                </a:solidFill>
                <a:latin typeface="+mn-lt"/>
                <a:cs typeface="Open Sans" panose="020B0606030504020204" pitchFamily="34" charset="0"/>
              </a:rPr>
              <a:t>enim</a:t>
            </a:r>
            <a:r>
              <a:rPr lang="en-US" altLang="en-US" sz="3600" dirty="0">
                <a:solidFill>
                  <a:prstClr val="black"/>
                </a:solidFill>
                <a:latin typeface="+mn-lt"/>
                <a:cs typeface="Open Sans" panose="020B0606030504020204" pitchFamily="34" charset="0"/>
              </a:rPr>
              <a:t> ad minim </a:t>
            </a:r>
            <a:r>
              <a:rPr lang="en-US" altLang="en-US" sz="3600" dirty="0" err="1">
                <a:solidFill>
                  <a:prstClr val="black"/>
                </a:solidFill>
                <a:latin typeface="+mn-lt"/>
                <a:cs typeface="Open Sans" panose="020B0606030504020204" pitchFamily="34" charset="0"/>
              </a:rPr>
              <a:t>veniam</a:t>
            </a:r>
            <a:r>
              <a:rPr lang="en-US" altLang="en-US" sz="3600" dirty="0">
                <a:solidFill>
                  <a:prstClr val="black"/>
                </a:solidFill>
                <a:latin typeface="+mn-lt"/>
                <a:cs typeface="Open Sans" panose="020B0606030504020204" pitchFamily="34" charset="0"/>
              </a:rPr>
              <a:t>, </a:t>
            </a:r>
            <a:r>
              <a:rPr lang="en-US" altLang="en-US" sz="3600" dirty="0" err="1">
                <a:solidFill>
                  <a:prstClr val="black"/>
                </a:solidFill>
                <a:latin typeface="+mn-lt"/>
                <a:cs typeface="Open Sans" panose="020B0606030504020204" pitchFamily="34" charset="0"/>
              </a:rPr>
              <a:t>quis</a:t>
            </a:r>
            <a:endParaRPr lang="en-US" altLang="en-US" sz="3600" dirty="0">
              <a:solidFill>
                <a:prstClr val="black"/>
              </a:solidFill>
              <a:latin typeface="+mn-lt"/>
              <a:cs typeface="Open Sans" panose="020B0606030504020204" pitchFamily="34" charset="0"/>
            </a:endParaRPr>
          </a:p>
        </p:txBody>
      </p:sp>
    </p:spTree>
    <p:custDataLst>
      <p:tags r:id="rId1"/>
    </p:custData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Picture Placeholder 2"/>
          <p:cNvSpPr>
            <a:spLocks noGrp="1"/>
          </p:cNvSpPr>
          <p:nvPr>
            <p:ph type="pic" sz="quarter" idx="10"/>
          </p:nvPr>
        </p:nvSpPr>
        <p:spPr bwMode="auto">
          <a:xfrm>
            <a:off x="127000" y="146050"/>
            <a:ext cx="2971800" cy="6632576"/>
          </a:xfrm>
          <a:custGeom>
            <a:avLst/>
            <a:gdLst>
              <a:gd name="T0" fmla="*/ 0 w 4076188"/>
              <a:gd name="T1" fmla="*/ 0 h 6854813"/>
              <a:gd name="T2" fmla="*/ 2157844 w 4076188"/>
              <a:gd name="T3" fmla="*/ 0 h 6854813"/>
              <a:gd name="T4" fmla="*/ 2157844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2" name="Picture Placeholder 2"/>
          <p:cNvSpPr>
            <a:spLocks noGrp="1"/>
          </p:cNvSpPr>
          <p:nvPr>
            <p:ph type="pic" sz="quarter" idx="10"/>
          </p:nvPr>
        </p:nvSpPr>
        <p:spPr bwMode="auto">
          <a:xfrm>
            <a:off x="3279776" y="146050"/>
            <a:ext cx="2971800" cy="6632576"/>
          </a:xfrm>
          <a:custGeom>
            <a:avLst/>
            <a:gdLst>
              <a:gd name="T0" fmla="*/ 0 w 4076188"/>
              <a:gd name="T1" fmla="*/ 0 h 6854813"/>
              <a:gd name="T2" fmla="*/ 2157844 w 4076188"/>
              <a:gd name="T3" fmla="*/ 0 h 6854813"/>
              <a:gd name="T4" fmla="*/ 2157844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3" name="Picture Placeholder 2"/>
          <p:cNvSpPr>
            <a:spLocks noGrp="1"/>
          </p:cNvSpPr>
          <p:nvPr>
            <p:ph type="pic" sz="quarter" idx="10"/>
          </p:nvPr>
        </p:nvSpPr>
        <p:spPr bwMode="auto">
          <a:xfrm>
            <a:off x="18068927" y="146050"/>
            <a:ext cx="2974974" cy="6632576"/>
          </a:xfrm>
          <a:custGeom>
            <a:avLst/>
            <a:gdLst>
              <a:gd name="T0" fmla="*/ 0 w 4076188"/>
              <a:gd name="T1" fmla="*/ 0 h 6854813"/>
              <a:gd name="T2" fmla="*/ 2157844 w 4076188"/>
              <a:gd name="T3" fmla="*/ 0 h 6854813"/>
              <a:gd name="T4" fmla="*/ 2157844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4" name="Picture Placeholder 2"/>
          <p:cNvSpPr>
            <a:spLocks noGrp="1"/>
          </p:cNvSpPr>
          <p:nvPr>
            <p:ph type="pic" sz="quarter" idx="10"/>
          </p:nvPr>
        </p:nvSpPr>
        <p:spPr bwMode="auto">
          <a:xfrm>
            <a:off x="21209000" y="146050"/>
            <a:ext cx="2974976" cy="6632576"/>
          </a:xfrm>
          <a:custGeom>
            <a:avLst/>
            <a:gdLst>
              <a:gd name="T0" fmla="*/ 0 w 4076188"/>
              <a:gd name="T1" fmla="*/ 0 h 6854813"/>
              <a:gd name="T2" fmla="*/ 2157844 w 4076188"/>
              <a:gd name="T3" fmla="*/ 0 h 6854813"/>
              <a:gd name="T4" fmla="*/ 2157844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44038" name="Rectangle 16"/>
          <p:cNvSpPr>
            <a:spLocks noChangeArrowheads="1"/>
          </p:cNvSpPr>
          <p:nvPr/>
        </p:nvSpPr>
        <p:spPr bwMode="auto">
          <a:xfrm>
            <a:off x="8603784" y="3365500"/>
            <a:ext cx="7319311" cy="3077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10000" b="1" dirty="0">
                <a:solidFill>
                  <a:srgbClr val="000000"/>
                </a:solidFill>
                <a:latin typeface="Montserrat" panose="02000505000000020004" pitchFamily="2" charset="0"/>
              </a:rPr>
              <a:t>AWESOME</a:t>
            </a:r>
          </a:p>
          <a:p>
            <a:pPr algn="ctr" defTabSz="1828800" eaLnBrk="0" fontAlgn="base" hangingPunct="0">
              <a:spcBef>
                <a:spcPct val="0"/>
              </a:spcBef>
              <a:spcAft>
                <a:spcPct val="0"/>
              </a:spcAft>
            </a:pPr>
            <a:r>
              <a:rPr lang="en-US" altLang="en-US" sz="10000" b="1" dirty="0">
                <a:solidFill>
                  <a:srgbClr val="000000"/>
                </a:solidFill>
                <a:latin typeface="Montserrat" panose="02000505000000020004" pitchFamily="2" charset="0"/>
              </a:rPr>
              <a:t>TITLE</a:t>
            </a:r>
            <a:endParaRPr lang="en-US" altLang="en-US" sz="3600" dirty="0">
              <a:solidFill>
                <a:prstClr val="black"/>
              </a:solidFill>
            </a:endParaRPr>
          </a:p>
        </p:txBody>
      </p:sp>
      <p:sp>
        <p:nvSpPr>
          <p:cNvPr id="44039" name="TextBox 47"/>
          <p:cNvSpPr txBox="1">
            <a:spLocks noChangeArrowheads="1"/>
          </p:cNvSpPr>
          <p:nvPr/>
        </p:nvSpPr>
        <p:spPr bwMode="auto">
          <a:xfrm>
            <a:off x="8842377" y="7467601"/>
            <a:ext cx="6851650"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a:solidFill>
                  <a:prstClr val="black"/>
                </a:solidFill>
                <a:latin typeface="Open Sans" panose="020B0606030504020204" pitchFamily="34" charset="0"/>
                <a:cs typeface="Open Sans" panose="020B0606030504020204" pitchFamily="34" charset="0"/>
              </a:rPr>
              <a:t>Lorem ipsum dolor sit amet, consectetur adipiscing elit, sed do eiusmod tempor incididunt ut labore et dolore magna aliqua. Ut enim ad minim veniam, quis</a:t>
            </a:r>
          </a:p>
        </p:txBody>
      </p:sp>
      <p:sp>
        <p:nvSpPr>
          <p:cNvPr id="18" name="Picture Placeholder 2"/>
          <p:cNvSpPr>
            <a:spLocks noGrp="1"/>
          </p:cNvSpPr>
          <p:nvPr>
            <p:ph type="pic" sz="quarter" idx="10"/>
          </p:nvPr>
        </p:nvSpPr>
        <p:spPr bwMode="auto">
          <a:xfrm>
            <a:off x="127000" y="6946901"/>
            <a:ext cx="2971800" cy="6635750"/>
          </a:xfrm>
          <a:custGeom>
            <a:avLst/>
            <a:gdLst>
              <a:gd name="T0" fmla="*/ 0 w 4076188"/>
              <a:gd name="T1" fmla="*/ 0 h 6854813"/>
              <a:gd name="T2" fmla="*/ 2157844 w 4076188"/>
              <a:gd name="T3" fmla="*/ 0 h 6854813"/>
              <a:gd name="T4" fmla="*/ 2157844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9" name="Picture Placeholder 2"/>
          <p:cNvSpPr>
            <a:spLocks noGrp="1"/>
          </p:cNvSpPr>
          <p:nvPr>
            <p:ph type="pic" sz="quarter" idx="10"/>
          </p:nvPr>
        </p:nvSpPr>
        <p:spPr bwMode="auto">
          <a:xfrm>
            <a:off x="3279776" y="6946901"/>
            <a:ext cx="2971800" cy="6635750"/>
          </a:xfrm>
          <a:custGeom>
            <a:avLst/>
            <a:gdLst>
              <a:gd name="T0" fmla="*/ 0 w 4076188"/>
              <a:gd name="T1" fmla="*/ 0 h 6854813"/>
              <a:gd name="T2" fmla="*/ 2157844 w 4076188"/>
              <a:gd name="T3" fmla="*/ 0 h 6854813"/>
              <a:gd name="T4" fmla="*/ 2157844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20" name="Picture Placeholder 2"/>
          <p:cNvSpPr>
            <a:spLocks noGrp="1"/>
          </p:cNvSpPr>
          <p:nvPr>
            <p:ph type="pic" sz="quarter" idx="10"/>
          </p:nvPr>
        </p:nvSpPr>
        <p:spPr bwMode="auto">
          <a:xfrm>
            <a:off x="18068927" y="6946901"/>
            <a:ext cx="2974974" cy="6635750"/>
          </a:xfrm>
          <a:custGeom>
            <a:avLst/>
            <a:gdLst>
              <a:gd name="T0" fmla="*/ 0 w 4076188"/>
              <a:gd name="T1" fmla="*/ 0 h 6854813"/>
              <a:gd name="T2" fmla="*/ 2157844 w 4076188"/>
              <a:gd name="T3" fmla="*/ 0 h 6854813"/>
              <a:gd name="T4" fmla="*/ 2157844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21" name="Picture Placeholder 2"/>
          <p:cNvSpPr>
            <a:spLocks noGrp="1"/>
          </p:cNvSpPr>
          <p:nvPr>
            <p:ph type="pic" sz="quarter" idx="10"/>
          </p:nvPr>
        </p:nvSpPr>
        <p:spPr bwMode="auto">
          <a:xfrm>
            <a:off x="21209000" y="6946901"/>
            <a:ext cx="2974976" cy="6635750"/>
          </a:xfrm>
          <a:custGeom>
            <a:avLst/>
            <a:gdLst>
              <a:gd name="T0" fmla="*/ 0 w 4076188"/>
              <a:gd name="T1" fmla="*/ 0 h 6854813"/>
              <a:gd name="T2" fmla="*/ 2157844 w 4076188"/>
              <a:gd name="T3" fmla="*/ 0 h 6854813"/>
              <a:gd name="T4" fmla="*/ 2157844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Tree>
    <p:custDataLst>
      <p:tags r:id="rId1"/>
    </p:custData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Picture Placeholder 1"/>
          <p:cNvSpPr>
            <a:spLocks noGrp="1"/>
          </p:cNvSpPr>
          <p:nvPr>
            <p:ph type="pic" sz="quarter" idx="14"/>
          </p:nvPr>
        </p:nvSpPr>
        <p:spPr bwMode="auto">
          <a:xfrm>
            <a:off x="19542126" y="6689727"/>
            <a:ext cx="4708524" cy="6889750"/>
          </a:xfrm>
          <a:custGeom>
            <a:avLst/>
            <a:gdLst>
              <a:gd name="T0" fmla="*/ 0 w 4076188"/>
              <a:gd name="T1" fmla="*/ 0 h 6854813"/>
              <a:gd name="T2" fmla="*/ 1359922 w 4076188"/>
              <a:gd name="T3" fmla="*/ 0 h 6854813"/>
              <a:gd name="T4" fmla="*/ 1359922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6387" name="Picture Placeholder 2"/>
          <p:cNvSpPr>
            <a:spLocks noGrp="1"/>
          </p:cNvSpPr>
          <p:nvPr>
            <p:ph type="pic" sz="quarter" idx="10"/>
          </p:nvPr>
        </p:nvSpPr>
        <p:spPr bwMode="auto">
          <a:xfrm>
            <a:off x="114301" y="6689727"/>
            <a:ext cx="4708526" cy="6889750"/>
          </a:xfrm>
          <a:custGeom>
            <a:avLst/>
            <a:gdLst>
              <a:gd name="T0" fmla="*/ 0 w 4076188"/>
              <a:gd name="T1" fmla="*/ 0 h 6854813"/>
              <a:gd name="T2" fmla="*/ 1359923 w 4076188"/>
              <a:gd name="T3" fmla="*/ 0 h 6854813"/>
              <a:gd name="T4" fmla="*/ 1359923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6388" name="Picture Placeholder 3"/>
          <p:cNvSpPr>
            <a:spLocks noGrp="1"/>
          </p:cNvSpPr>
          <p:nvPr>
            <p:ph type="pic" sz="quarter" idx="11"/>
          </p:nvPr>
        </p:nvSpPr>
        <p:spPr bwMode="auto">
          <a:xfrm>
            <a:off x="4972051" y="6689727"/>
            <a:ext cx="4708526" cy="6889750"/>
          </a:xfrm>
          <a:custGeom>
            <a:avLst/>
            <a:gdLst>
              <a:gd name="T0" fmla="*/ 0 w 4076188"/>
              <a:gd name="T1" fmla="*/ 0 h 6854813"/>
              <a:gd name="T2" fmla="*/ 1359923 w 4076188"/>
              <a:gd name="T3" fmla="*/ 0 h 6854813"/>
              <a:gd name="T4" fmla="*/ 1359923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6389" name="Picture Placeholder 4"/>
          <p:cNvSpPr>
            <a:spLocks noGrp="1"/>
          </p:cNvSpPr>
          <p:nvPr>
            <p:ph type="pic" sz="quarter" idx="12"/>
          </p:nvPr>
        </p:nvSpPr>
        <p:spPr bwMode="auto">
          <a:xfrm>
            <a:off x="9829801" y="6689727"/>
            <a:ext cx="4708526" cy="6889750"/>
          </a:xfrm>
          <a:custGeom>
            <a:avLst/>
            <a:gdLst>
              <a:gd name="T0" fmla="*/ 0 w 4076188"/>
              <a:gd name="T1" fmla="*/ 0 h 6854813"/>
              <a:gd name="T2" fmla="*/ 1359923 w 4076188"/>
              <a:gd name="T3" fmla="*/ 0 h 6854813"/>
              <a:gd name="T4" fmla="*/ 1359923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16390" name="Picture Placeholder 5"/>
          <p:cNvSpPr>
            <a:spLocks noGrp="1"/>
          </p:cNvSpPr>
          <p:nvPr>
            <p:ph type="pic" sz="quarter" idx="13"/>
          </p:nvPr>
        </p:nvSpPr>
        <p:spPr bwMode="auto">
          <a:xfrm>
            <a:off x="14687551" y="6689727"/>
            <a:ext cx="4708526" cy="6889750"/>
          </a:xfrm>
          <a:custGeom>
            <a:avLst/>
            <a:gdLst>
              <a:gd name="T0" fmla="*/ 0 w 4076188"/>
              <a:gd name="T1" fmla="*/ 0 h 6854813"/>
              <a:gd name="T2" fmla="*/ 1359923 w 4076188"/>
              <a:gd name="T3" fmla="*/ 0 h 6854813"/>
              <a:gd name="T4" fmla="*/ 1359923 w 4076188"/>
              <a:gd name="T5" fmla="*/ 6578284 h 6854813"/>
              <a:gd name="T6" fmla="*/ 0 w 4076188"/>
              <a:gd name="T7" fmla="*/ 6578284 h 68548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076188" h="6854813">
                <a:moveTo>
                  <a:pt x="0" y="0"/>
                </a:moveTo>
                <a:lnTo>
                  <a:pt x="4076188" y="0"/>
                </a:lnTo>
                <a:lnTo>
                  <a:pt x="4076188" y="6854813"/>
                </a:lnTo>
                <a:lnTo>
                  <a:pt x="0" y="6854813"/>
                </a:lnTo>
                <a:lnTo>
                  <a:pt x="0" y="0"/>
                </a:lnTo>
                <a:close/>
              </a:path>
            </a:pathLst>
          </a:custGeom>
          <a:solidFill>
            <a:schemeClr val="bg1">
              <a:lumMod val="95000"/>
            </a:schemeClr>
          </a:solidFill>
        </p:spPr>
      </p:sp>
      <p:sp>
        <p:nvSpPr>
          <p:cNvPr id="45072" name="Freeform 20"/>
          <p:cNvSpPr>
            <a:spLocks noEditPoints="1"/>
          </p:cNvSpPr>
          <p:nvPr/>
        </p:nvSpPr>
        <p:spPr bwMode="auto">
          <a:xfrm>
            <a:off x="15618842" y="1332245"/>
            <a:ext cx="1892300" cy="958850"/>
          </a:xfrm>
          <a:custGeom>
            <a:avLst/>
            <a:gdLst>
              <a:gd name="T0" fmla="*/ 2147483646 w 221"/>
              <a:gd name="T1" fmla="*/ 2147483646 h 112"/>
              <a:gd name="T2" fmla="*/ 2147483646 w 221"/>
              <a:gd name="T3" fmla="*/ 2147483646 h 112"/>
              <a:gd name="T4" fmla="*/ 2147483646 w 221"/>
              <a:gd name="T5" fmla="*/ 2147483646 h 112"/>
              <a:gd name="T6" fmla="*/ 2147483646 w 221"/>
              <a:gd name="T7" fmla="*/ 2147483646 h 112"/>
              <a:gd name="T8" fmla="*/ 2147483646 w 221"/>
              <a:gd name="T9" fmla="*/ 2147483646 h 112"/>
              <a:gd name="T10" fmla="*/ 2147483646 w 221"/>
              <a:gd name="T11" fmla="*/ 2147483646 h 112"/>
              <a:gd name="T12" fmla="*/ 2147483646 w 221"/>
              <a:gd name="T13" fmla="*/ 2147483646 h 112"/>
              <a:gd name="T14" fmla="*/ 2147483646 w 221"/>
              <a:gd name="T15" fmla="*/ 2147483646 h 112"/>
              <a:gd name="T16" fmla="*/ 2147483646 w 221"/>
              <a:gd name="T17" fmla="*/ 2147483646 h 112"/>
              <a:gd name="T18" fmla="*/ 2147483646 w 221"/>
              <a:gd name="T19" fmla="*/ 2147483646 h 112"/>
              <a:gd name="T20" fmla="*/ 2147483646 w 221"/>
              <a:gd name="T21" fmla="*/ 2147483646 h 112"/>
              <a:gd name="T22" fmla="*/ 2147483646 w 221"/>
              <a:gd name="T23" fmla="*/ 2147483646 h 112"/>
              <a:gd name="T24" fmla="*/ 2147483646 w 221"/>
              <a:gd name="T25" fmla="*/ 2147483646 h 112"/>
              <a:gd name="T26" fmla="*/ 2147483646 w 221"/>
              <a:gd name="T27" fmla="*/ 2147483646 h 112"/>
              <a:gd name="T28" fmla="*/ 2147483646 w 221"/>
              <a:gd name="T29" fmla="*/ 2147483646 h 112"/>
              <a:gd name="T30" fmla="*/ 2147483646 w 221"/>
              <a:gd name="T31" fmla="*/ 2147483646 h 112"/>
              <a:gd name="T32" fmla="*/ 2147483646 w 221"/>
              <a:gd name="T33" fmla="*/ 2147483646 h 112"/>
              <a:gd name="T34" fmla="*/ 2147483646 w 221"/>
              <a:gd name="T35" fmla="*/ 2147483646 h 112"/>
              <a:gd name="T36" fmla="*/ 2147483646 w 221"/>
              <a:gd name="T37" fmla="*/ 2147483646 h 112"/>
              <a:gd name="T38" fmla="*/ 2147483646 w 221"/>
              <a:gd name="T39" fmla="*/ 2147483646 h 112"/>
              <a:gd name="T40" fmla="*/ 2147483646 w 221"/>
              <a:gd name="T41" fmla="*/ 2147483646 h 112"/>
              <a:gd name="T42" fmla="*/ 2147483646 w 221"/>
              <a:gd name="T43" fmla="*/ 2147483646 h 112"/>
              <a:gd name="T44" fmla="*/ 2147483646 w 221"/>
              <a:gd name="T45" fmla="*/ 2147483646 h 112"/>
              <a:gd name="T46" fmla="*/ 2147483646 w 221"/>
              <a:gd name="T47" fmla="*/ 2147483646 h 112"/>
              <a:gd name="T48" fmla="*/ 2147483646 w 221"/>
              <a:gd name="T49" fmla="*/ 2147483646 h 112"/>
              <a:gd name="T50" fmla="*/ 2147483646 w 221"/>
              <a:gd name="T51" fmla="*/ 2147483646 h 112"/>
              <a:gd name="T52" fmla="*/ 2147483646 w 221"/>
              <a:gd name="T53" fmla="*/ 2147483646 h 112"/>
              <a:gd name="T54" fmla="*/ 2147483646 w 221"/>
              <a:gd name="T55" fmla="*/ 2147483646 h 112"/>
              <a:gd name="T56" fmla="*/ 2147483646 w 221"/>
              <a:gd name="T57" fmla="*/ 2147483646 h 112"/>
              <a:gd name="T58" fmla="*/ 2147483646 w 221"/>
              <a:gd name="T59" fmla="*/ 2147483646 h 112"/>
              <a:gd name="T60" fmla="*/ 2147483646 w 221"/>
              <a:gd name="T61" fmla="*/ 2147483646 h 112"/>
              <a:gd name="T62" fmla="*/ 2147483646 w 221"/>
              <a:gd name="T63" fmla="*/ 2147483646 h 112"/>
              <a:gd name="T64" fmla="*/ 2147483646 w 221"/>
              <a:gd name="T65" fmla="*/ 2147483646 h 112"/>
              <a:gd name="T66" fmla="*/ 0 w 221"/>
              <a:gd name="T67" fmla="*/ 2147483646 h 112"/>
              <a:gd name="T68" fmla="*/ 2147483646 w 221"/>
              <a:gd name="T69" fmla="*/ 2147483646 h 112"/>
              <a:gd name="T70" fmla="*/ 2147483646 w 221"/>
              <a:gd name="T71" fmla="*/ 2147483646 h 112"/>
              <a:gd name="T72" fmla="*/ 2147483646 w 221"/>
              <a:gd name="T73" fmla="*/ 2147483646 h 112"/>
              <a:gd name="T74" fmla="*/ 2147483646 w 221"/>
              <a:gd name="T75" fmla="*/ 2147483646 h 112"/>
              <a:gd name="T76" fmla="*/ 2147483646 w 221"/>
              <a:gd name="T77" fmla="*/ 2147483646 h 112"/>
              <a:gd name="T78" fmla="*/ 2147483646 w 221"/>
              <a:gd name="T79" fmla="*/ 2147483646 h 112"/>
              <a:gd name="T80" fmla="*/ 2147483646 w 221"/>
              <a:gd name="T81" fmla="*/ 2147483646 h 112"/>
              <a:gd name="T82" fmla="*/ 2147483646 w 221"/>
              <a:gd name="T83" fmla="*/ 2147483646 h 112"/>
              <a:gd name="T84" fmla="*/ 2147483646 w 221"/>
              <a:gd name="T85" fmla="*/ 2147483646 h 112"/>
              <a:gd name="T86" fmla="*/ 2147483646 w 221"/>
              <a:gd name="T87" fmla="*/ 2147483646 h 112"/>
              <a:gd name="T88" fmla="*/ 2147483646 w 221"/>
              <a:gd name="T89" fmla="*/ 2147483646 h 112"/>
              <a:gd name="T90" fmla="*/ 2147483646 w 221"/>
              <a:gd name="T91" fmla="*/ 2147483646 h 112"/>
              <a:gd name="T92" fmla="*/ 2147483646 w 221"/>
              <a:gd name="T93" fmla="*/ 2147483646 h 11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221" h="112">
                <a:moveTo>
                  <a:pt x="113" y="112"/>
                </a:moveTo>
                <a:cubicBezTo>
                  <a:pt x="100" y="112"/>
                  <a:pt x="89" y="112"/>
                  <a:pt x="79" y="109"/>
                </a:cubicBezTo>
                <a:cubicBezTo>
                  <a:pt x="75" y="108"/>
                  <a:pt x="72" y="107"/>
                  <a:pt x="69" y="106"/>
                </a:cubicBezTo>
                <a:cubicBezTo>
                  <a:pt x="63" y="103"/>
                  <a:pt x="61" y="99"/>
                  <a:pt x="60" y="96"/>
                </a:cubicBezTo>
                <a:cubicBezTo>
                  <a:pt x="59" y="92"/>
                  <a:pt x="61" y="88"/>
                  <a:pt x="64" y="85"/>
                </a:cubicBezTo>
                <a:cubicBezTo>
                  <a:pt x="69" y="80"/>
                  <a:pt x="75" y="76"/>
                  <a:pt x="84" y="72"/>
                </a:cubicBezTo>
                <a:cubicBezTo>
                  <a:pt x="86" y="71"/>
                  <a:pt x="89" y="70"/>
                  <a:pt x="91" y="69"/>
                </a:cubicBezTo>
                <a:cubicBezTo>
                  <a:pt x="93" y="68"/>
                  <a:pt x="93" y="68"/>
                  <a:pt x="93" y="68"/>
                </a:cubicBezTo>
                <a:cubicBezTo>
                  <a:pt x="95" y="67"/>
                  <a:pt x="97" y="66"/>
                  <a:pt x="97" y="64"/>
                </a:cubicBezTo>
                <a:cubicBezTo>
                  <a:pt x="97" y="63"/>
                  <a:pt x="97" y="61"/>
                  <a:pt x="96" y="60"/>
                </a:cubicBezTo>
                <a:cubicBezTo>
                  <a:pt x="87" y="51"/>
                  <a:pt x="82" y="40"/>
                  <a:pt x="83" y="26"/>
                </a:cubicBezTo>
                <a:cubicBezTo>
                  <a:pt x="83" y="13"/>
                  <a:pt x="91" y="5"/>
                  <a:pt x="105" y="1"/>
                </a:cubicBezTo>
                <a:cubicBezTo>
                  <a:pt x="107" y="1"/>
                  <a:pt x="110" y="0"/>
                  <a:pt x="113" y="0"/>
                </a:cubicBezTo>
                <a:cubicBezTo>
                  <a:pt x="115" y="0"/>
                  <a:pt x="118" y="1"/>
                  <a:pt x="121" y="1"/>
                </a:cubicBezTo>
                <a:cubicBezTo>
                  <a:pt x="135" y="5"/>
                  <a:pt x="142" y="13"/>
                  <a:pt x="143" y="26"/>
                </a:cubicBezTo>
                <a:cubicBezTo>
                  <a:pt x="143" y="40"/>
                  <a:pt x="139" y="51"/>
                  <a:pt x="130" y="60"/>
                </a:cubicBezTo>
                <a:cubicBezTo>
                  <a:pt x="129" y="61"/>
                  <a:pt x="128" y="63"/>
                  <a:pt x="128" y="64"/>
                </a:cubicBezTo>
                <a:cubicBezTo>
                  <a:pt x="129" y="66"/>
                  <a:pt x="130" y="67"/>
                  <a:pt x="132" y="68"/>
                </a:cubicBezTo>
                <a:cubicBezTo>
                  <a:pt x="134" y="69"/>
                  <a:pt x="134" y="69"/>
                  <a:pt x="134" y="69"/>
                </a:cubicBezTo>
                <a:cubicBezTo>
                  <a:pt x="136" y="70"/>
                  <a:pt x="139" y="71"/>
                  <a:pt x="142" y="72"/>
                </a:cubicBezTo>
                <a:cubicBezTo>
                  <a:pt x="150" y="76"/>
                  <a:pt x="156" y="80"/>
                  <a:pt x="161" y="85"/>
                </a:cubicBezTo>
                <a:cubicBezTo>
                  <a:pt x="164" y="87"/>
                  <a:pt x="165" y="92"/>
                  <a:pt x="165" y="96"/>
                </a:cubicBezTo>
                <a:cubicBezTo>
                  <a:pt x="164" y="100"/>
                  <a:pt x="161" y="104"/>
                  <a:pt x="157" y="106"/>
                </a:cubicBezTo>
                <a:cubicBezTo>
                  <a:pt x="157" y="106"/>
                  <a:pt x="157" y="106"/>
                  <a:pt x="157" y="106"/>
                </a:cubicBezTo>
                <a:cubicBezTo>
                  <a:pt x="154" y="107"/>
                  <a:pt x="150" y="108"/>
                  <a:pt x="147" y="109"/>
                </a:cubicBezTo>
                <a:cubicBezTo>
                  <a:pt x="136" y="112"/>
                  <a:pt x="126" y="112"/>
                  <a:pt x="113" y="112"/>
                </a:cubicBezTo>
                <a:close/>
                <a:moveTo>
                  <a:pt x="113" y="7"/>
                </a:moveTo>
                <a:cubicBezTo>
                  <a:pt x="111" y="7"/>
                  <a:pt x="108" y="7"/>
                  <a:pt x="106" y="7"/>
                </a:cubicBezTo>
                <a:cubicBezTo>
                  <a:pt x="95" y="10"/>
                  <a:pt x="89" y="16"/>
                  <a:pt x="89" y="27"/>
                </a:cubicBezTo>
                <a:cubicBezTo>
                  <a:pt x="89" y="39"/>
                  <a:pt x="92" y="48"/>
                  <a:pt x="100" y="56"/>
                </a:cubicBezTo>
                <a:cubicBezTo>
                  <a:pt x="103" y="59"/>
                  <a:pt x="104" y="62"/>
                  <a:pt x="103" y="65"/>
                </a:cubicBezTo>
                <a:cubicBezTo>
                  <a:pt x="102" y="69"/>
                  <a:pt x="100" y="72"/>
                  <a:pt x="96" y="74"/>
                </a:cubicBezTo>
                <a:cubicBezTo>
                  <a:pt x="94" y="74"/>
                  <a:pt x="94" y="74"/>
                  <a:pt x="94" y="74"/>
                </a:cubicBezTo>
                <a:cubicBezTo>
                  <a:pt x="91" y="75"/>
                  <a:pt x="89" y="76"/>
                  <a:pt x="86" y="77"/>
                </a:cubicBezTo>
                <a:cubicBezTo>
                  <a:pt x="78" y="81"/>
                  <a:pt x="73" y="85"/>
                  <a:pt x="68" y="89"/>
                </a:cubicBezTo>
                <a:cubicBezTo>
                  <a:pt x="67" y="91"/>
                  <a:pt x="66" y="93"/>
                  <a:pt x="66" y="95"/>
                </a:cubicBezTo>
                <a:cubicBezTo>
                  <a:pt x="67" y="97"/>
                  <a:pt x="68" y="99"/>
                  <a:pt x="71" y="100"/>
                </a:cubicBezTo>
                <a:cubicBezTo>
                  <a:pt x="74" y="101"/>
                  <a:pt x="77" y="102"/>
                  <a:pt x="80" y="103"/>
                </a:cubicBezTo>
                <a:cubicBezTo>
                  <a:pt x="90" y="106"/>
                  <a:pt x="100" y="106"/>
                  <a:pt x="113" y="106"/>
                </a:cubicBezTo>
                <a:cubicBezTo>
                  <a:pt x="125" y="106"/>
                  <a:pt x="135" y="106"/>
                  <a:pt x="145" y="103"/>
                </a:cubicBezTo>
                <a:cubicBezTo>
                  <a:pt x="149" y="102"/>
                  <a:pt x="151" y="101"/>
                  <a:pt x="154" y="100"/>
                </a:cubicBezTo>
                <a:cubicBezTo>
                  <a:pt x="157" y="99"/>
                  <a:pt x="158" y="97"/>
                  <a:pt x="159" y="95"/>
                </a:cubicBezTo>
                <a:cubicBezTo>
                  <a:pt x="159" y="92"/>
                  <a:pt x="158" y="90"/>
                  <a:pt x="157" y="89"/>
                </a:cubicBezTo>
                <a:cubicBezTo>
                  <a:pt x="153" y="85"/>
                  <a:pt x="147" y="81"/>
                  <a:pt x="139" y="77"/>
                </a:cubicBezTo>
                <a:cubicBezTo>
                  <a:pt x="137" y="76"/>
                  <a:pt x="134" y="75"/>
                  <a:pt x="132" y="74"/>
                </a:cubicBezTo>
                <a:cubicBezTo>
                  <a:pt x="130" y="74"/>
                  <a:pt x="130" y="74"/>
                  <a:pt x="130" y="74"/>
                </a:cubicBezTo>
                <a:cubicBezTo>
                  <a:pt x="126" y="72"/>
                  <a:pt x="123" y="69"/>
                  <a:pt x="122" y="65"/>
                </a:cubicBezTo>
                <a:cubicBezTo>
                  <a:pt x="122" y="62"/>
                  <a:pt x="123" y="59"/>
                  <a:pt x="126" y="56"/>
                </a:cubicBezTo>
                <a:cubicBezTo>
                  <a:pt x="133" y="48"/>
                  <a:pt x="137" y="39"/>
                  <a:pt x="136" y="27"/>
                </a:cubicBezTo>
                <a:cubicBezTo>
                  <a:pt x="136" y="16"/>
                  <a:pt x="131" y="10"/>
                  <a:pt x="119" y="7"/>
                </a:cubicBezTo>
                <a:cubicBezTo>
                  <a:pt x="117" y="7"/>
                  <a:pt x="115" y="7"/>
                  <a:pt x="113" y="7"/>
                </a:cubicBezTo>
                <a:close/>
                <a:moveTo>
                  <a:pt x="155" y="103"/>
                </a:moveTo>
                <a:cubicBezTo>
                  <a:pt x="155" y="103"/>
                  <a:pt x="155" y="103"/>
                  <a:pt x="155" y="103"/>
                </a:cubicBezTo>
                <a:close/>
                <a:moveTo>
                  <a:pt x="184" y="112"/>
                </a:moveTo>
                <a:cubicBezTo>
                  <a:pt x="182" y="112"/>
                  <a:pt x="182" y="112"/>
                  <a:pt x="182" y="112"/>
                </a:cubicBezTo>
                <a:cubicBezTo>
                  <a:pt x="176" y="112"/>
                  <a:pt x="174" y="112"/>
                  <a:pt x="167" y="111"/>
                </a:cubicBezTo>
                <a:cubicBezTo>
                  <a:pt x="166" y="111"/>
                  <a:pt x="164" y="110"/>
                  <a:pt x="165" y="108"/>
                </a:cubicBezTo>
                <a:cubicBezTo>
                  <a:pt x="165" y="106"/>
                  <a:pt x="166" y="105"/>
                  <a:pt x="168" y="105"/>
                </a:cubicBezTo>
                <a:cubicBezTo>
                  <a:pt x="174" y="106"/>
                  <a:pt x="176" y="106"/>
                  <a:pt x="182" y="106"/>
                </a:cubicBezTo>
                <a:cubicBezTo>
                  <a:pt x="184" y="106"/>
                  <a:pt x="184" y="106"/>
                  <a:pt x="184" y="106"/>
                </a:cubicBezTo>
                <a:cubicBezTo>
                  <a:pt x="192" y="106"/>
                  <a:pt x="199" y="106"/>
                  <a:pt x="206" y="104"/>
                </a:cubicBezTo>
                <a:cubicBezTo>
                  <a:pt x="208" y="104"/>
                  <a:pt x="210" y="103"/>
                  <a:pt x="212" y="102"/>
                </a:cubicBezTo>
                <a:cubicBezTo>
                  <a:pt x="213" y="101"/>
                  <a:pt x="214" y="100"/>
                  <a:pt x="214" y="99"/>
                </a:cubicBezTo>
                <a:cubicBezTo>
                  <a:pt x="215" y="98"/>
                  <a:pt x="214" y="96"/>
                  <a:pt x="214" y="96"/>
                </a:cubicBezTo>
                <a:cubicBezTo>
                  <a:pt x="211" y="93"/>
                  <a:pt x="207" y="90"/>
                  <a:pt x="201" y="88"/>
                </a:cubicBezTo>
                <a:cubicBezTo>
                  <a:pt x="200" y="87"/>
                  <a:pt x="198" y="86"/>
                  <a:pt x="196" y="86"/>
                </a:cubicBezTo>
                <a:cubicBezTo>
                  <a:pt x="195" y="85"/>
                  <a:pt x="195" y="85"/>
                  <a:pt x="195" y="85"/>
                </a:cubicBezTo>
                <a:cubicBezTo>
                  <a:pt x="192" y="84"/>
                  <a:pt x="190" y="82"/>
                  <a:pt x="189" y="79"/>
                </a:cubicBezTo>
                <a:cubicBezTo>
                  <a:pt x="189" y="76"/>
                  <a:pt x="190" y="74"/>
                  <a:pt x="192" y="71"/>
                </a:cubicBezTo>
                <a:cubicBezTo>
                  <a:pt x="197" y="66"/>
                  <a:pt x="199" y="60"/>
                  <a:pt x="199" y="52"/>
                </a:cubicBezTo>
                <a:cubicBezTo>
                  <a:pt x="199" y="45"/>
                  <a:pt x="195" y="41"/>
                  <a:pt x="188" y="39"/>
                </a:cubicBezTo>
                <a:cubicBezTo>
                  <a:pt x="186" y="39"/>
                  <a:pt x="185" y="39"/>
                  <a:pt x="183" y="39"/>
                </a:cubicBezTo>
                <a:cubicBezTo>
                  <a:pt x="182" y="39"/>
                  <a:pt x="181" y="39"/>
                  <a:pt x="179" y="39"/>
                </a:cubicBezTo>
                <a:cubicBezTo>
                  <a:pt x="172" y="41"/>
                  <a:pt x="168" y="45"/>
                  <a:pt x="168" y="52"/>
                </a:cubicBezTo>
                <a:cubicBezTo>
                  <a:pt x="168" y="60"/>
                  <a:pt x="170" y="66"/>
                  <a:pt x="175" y="71"/>
                </a:cubicBezTo>
                <a:cubicBezTo>
                  <a:pt x="178" y="74"/>
                  <a:pt x="179" y="77"/>
                  <a:pt x="178" y="79"/>
                </a:cubicBezTo>
                <a:cubicBezTo>
                  <a:pt x="178" y="82"/>
                  <a:pt x="176" y="84"/>
                  <a:pt x="173" y="85"/>
                </a:cubicBezTo>
                <a:cubicBezTo>
                  <a:pt x="172" y="85"/>
                  <a:pt x="172" y="85"/>
                  <a:pt x="172" y="85"/>
                </a:cubicBezTo>
                <a:cubicBezTo>
                  <a:pt x="171" y="86"/>
                  <a:pt x="169" y="85"/>
                  <a:pt x="169" y="83"/>
                </a:cubicBezTo>
                <a:cubicBezTo>
                  <a:pt x="168" y="82"/>
                  <a:pt x="169" y="80"/>
                  <a:pt x="170" y="79"/>
                </a:cubicBezTo>
                <a:cubicBezTo>
                  <a:pt x="171" y="79"/>
                  <a:pt x="171" y="79"/>
                  <a:pt x="171" y="79"/>
                </a:cubicBezTo>
                <a:cubicBezTo>
                  <a:pt x="172" y="79"/>
                  <a:pt x="172" y="78"/>
                  <a:pt x="172" y="78"/>
                </a:cubicBezTo>
                <a:cubicBezTo>
                  <a:pt x="172" y="78"/>
                  <a:pt x="172" y="77"/>
                  <a:pt x="171" y="76"/>
                </a:cubicBezTo>
                <a:cubicBezTo>
                  <a:pt x="164" y="69"/>
                  <a:pt x="161" y="61"/>
                  <a:pt x="162" y="52"/>
                </a:cubicBezTo>
                <a:cubicBezTo>
                  <a:pt x="162" y="45"/>
                  <a:pt x="165" y="36"/>
                  <a:pt x="178" y="33"/>
                </a:cubicBezTo>
                <a:cubicBezTo>
                  <a:pt x="180" y="33"/>
                  <a:pt x="182" y="33"/>
                  <a:pt x="183" y="33"/>
                </a:cubicBezTo>
                <a:cubicBezTo>
                  <a:pt x="185" y="33"/>
                  <a:pt x="187" y="33"/>
                  <a:pt x="189" y="33"/>
                </a:cubicBezTo>
                <a:cubicBezTo>
                  <a:pt x="202" y="36"/>
                  <a:pt x="205" y="45"/>
                  <a:pt x="205" y="52"/>
                </a:cubicBezTo>
                <a:cubicBezTo>
                  <a:pt x="205" y="61"/>
                  <a:pt x="202" y="70"/>
                  <a:pt x="196" y="76"/>
                </a:cubicBezTo>
                <a:cubicBezTo>
                  <a:pt x="196" y="76"/>
                  <a:pt x="195" y="77"/>
                  <a:pt x="195" y="78"/>
                </a:cubicBezTo>
                <a:cubicBezTo>
                  <a:pt x="195" y="78"/>
                  <a:pt x="196" y="79"/>
                  <a:pt x="197" y="80"/>
                </a:cubicBezTo>
                <a:cubicBezTo>
                  <a:pt x="198" y="80"/>
                  <a:pt x="198" y="80"/>
                  <a:pt x="198" y="80"/>
                </a:cubicBezTo>
                <a:cubicBezTo>
                  <a:pt x="200" y="81"/>
                  <a:pt x="202" y="81"/>
                  <a:pt x="204" y="82"/>
                </a:cubicBezTo>
                <a:cubicBezTo>
                  <a:pt x="210" y="85"/>
                  <a:pt x="214" y="88"/>
                  <a:pt x="218" y="92"/>
                </a:cubicBezTo>
                <a:cubicBezTo>
                  <a:pt x="220" y="94"/>
                  <a:pt x="221" y="97"/>
                  <a:pt x="220" y="100"/>
                </a:cubicBezTo>
                <a:cubicBezTo>
                  <a:pt x="220" y="103"/>
                  <a:pt x="218" y="106"/>
                  <a:pt x="214" y="108"/>
                </a:cubicBezTo>
                <a:cubicBezTo>
                  <a:pt x="212" y="109"/>
                  <a:pt x="210" y="109"/>
                  <a:pt x="207" y="110"/>
                </a:cubicBezTo>
                <a:cubicBezTo>
                  <a:pt x="200" y="112"/>
                  <a:pt x="193" y="112"/>
                  <a:pt x="184" y="112"/>
                </a:cubicBezTo>
                <a:close/>
                <a:moveTo>
                  <a:pt x="42" y="112"/>
                </a:moveTo>
                <a:cubicBezTo>
                  <a:pt x="32" y="112"/>
                  <a:pt x="23" y="112"/>
                  <a:pt x="15" y="110"/>
                </a:cubicBezTo>
                <a:cubicBezTo>
                  <a:pt x="12" y="109"/>
                  <a:pt x="10" y="108"/>
                  <a:pt x="7" y="107"/>
                </a:cubicBezTo>
                <a:cubicBezTo>
                  <a:pt x="3" y="105"/>
                  <a:pt x="1" y="102"/>
                  <a:pt x="0" y="99"/>
                </a:cubicBezTo>
                <a:cubicBezTo>
                  <a:pt x="0" y="96"/>
                  <a:pt x="1" y="92"/>
                  <a:pt x="4" y="90"/>
                </a:cubicBezTo>
                <a:cubicBezTo>
                  <a:pt x="8" y="86"/>
                  <a:pt x="12" y="83"/>
                  <a:pt x="19" y="80"/>
                </a:cubicBezTo>
                <a:cubicBezTo>
                  <a:pt x="21" y="79"/>
                  <a:pt x="23" y="78"/>
                  <a:pt x="25" y="77"/>
                </a:cubicBezTo>
                <a:cubicBezTo>
                  <a:pt x="26" y="77"/>
                  <a:pt x="26" y="77"/>
                  <a:pt x="26" y="77"/>
                </a:cubicBezTo>
                <a:cubicBezTo>
                  <a:pt x="28" y="76"/>
                  <a:pt x="29" y="75"/>
                  <a:pt x="29" y="74"/>
                </a:cubicBezTo>
                <a:cubicBezTo>
                  <a:pt x="29" y="73"/>
                  <a:pt x="28" y="73"/>
                  <a:pt x="28" y="72"/>
                </a:cubicBezTo>
                <a:cubicBezTo>
                  <a:pt x="21" y="65"/>
                  <a:pt x="17" y="56"/>
                  <a:pt x="18" y="45"/>
                </a:cubicBezTo>
                <a:cubicBezTo>
                  <a:pt x="18" y="38"/>
                  <a:pt x="21" y="29"/>
                  <a:pt x="35" y="26"/>
                </a:cubicBezTo>
                <a:cubicBezTo>
                  <a:pt x="37" y="25"/>
                  <a:pt x="39" y="25"/>
                  <a:pt x="41" y="25"/>
                </a:cubicBezTo>
                <a:cubicBezTo>
                  <a:pt x="44" y="25"/>
                  <a:pt x="46" y="25"/>
                  <a:pt x="48" y="26"/>
                </a:cubicBezTo>
                <a:cubicBezTo>
                  <a:pt x="62" y="29"/>
                  <a:pt x="65" y="38"/>
                  <a:pt x="65" y="45"/>
                </a:cubicBezTo>
                <a:cubicBezTo>
                  <a:pt x="66" y="56"/>
                  <a:pt x="62" y="65"/>
                  <a:pt x="55" y="72"/>
                </a:cubicBezTo>
                <a:cubicBezTo>
                  <a:pt x="55" y="73"/>
                  <a:pt x="54" y="73"/>
                  <a:pt x="54" y="74"/>
                </a:cubicBezTo>
                <a:cubicBezTo>
                  <a:pt x="54" y="75"/>
                  <a:pt x="55" y="76"/>
                  <a:pt x="57" y="77"/>
                </a:cubicBezTo>
                <a:cubicBezTo>
                  <a:pt x="58" y="77"/>
                  <a:pt x="58" y="77"/>
                  <a:pt x="58" y="77"/>
                </a:cubicBezTo>
                <a:cubicBezTo>
                  <a:pt x="60" y="78"/>
                  <a:pt x="60" y="80"/>
                  <a:pt x="60" y="81"/>
                </a:cubicBezTo>
                <a:cubicBezTo>
                  <a:pt x="59" y="83"/>
                  <a:pt x="58" y="84"/>
                  <a:pt x="56" y="83"/>
                </a:cubicBezTo>
                <a:cubicBezTo>
                  <a:pt x="54" y="82"/>
                  <a:pt x="54" y="82"/>
                  <a:pt x="54" y="82"/>
                </a:cubicBezTo>
                <a:cubicBezTo>
                  <a:pt x="51" y="81"/>
                  <a:pt x="49" y="79"/>
                  <a:pt x="48" y="76"/>
                </a:cubicBezTo>
                <a:cubicBezTo>
                  <a:pt x="48" y="73"/>
                  <a:pt x="49" y="70"/>
                  <a:pt x="51" y="68"/>
                </a:cubicBezTo>
                <a:cubicBezTo>
                  <a:pt x="57" y="62"/>
                  <a:pt x="59" y="55"/>
                  <a:pt x="59" y="46"/>
                </a:cubicBezTo>
                <a:cubicBezTo>
                  <a:pt x="59" y="38"/>
                  <a:pt x="55" y="33"/>
                  <a:pt x="46" y="31"/>
                </a:cubicBezTo>
                <a:cubicBezTo>
                  <a:pt x="45" y="31"/>
                  <a:pt x="43" y="31"/>
                  <a:pt x="41" y="31"/>
                </a:cubicBezTo>
                <a:cubicBezTo>
                  <a:pt x="40" y="31"/>
                  <a:pt x="38" y="31"/>
                  <a:pt x="37" y="31"/>
                </a:cubicBezTo>
                <a:cubicBezTo>
                  <a:pt x="28" y="33"/>
                  <a:pt x="24" y="38"/>
                  <a:pt x="24" y="46"/>
                </a:cubicBezTo>
                <a:cubicBezTo>
                  <a:pt x="24" y="55"/>
                  <a:pt x="26" y="62"/>
                  <a:pt x="32" y="68"/>
                </a:cubicBezTo>
                <a:cubicBezTo>
                  <a:pt x="34" y="70"/>
                  <a:pt x="35" y="73"/>
                  <a:pt x="35" y="76"/>
                </a:cubicBezTo>
                <a:cubicBezTo>
                  <a:pt x="34" y="79"/>
                  <a:pt x="32" y="81"/>
                  <a:pt x="29" y="82"/>
                </a:cubicBezTo>
                <a:cubicBezTo>
                  <a:pt x="27" y="83"/>
                  <a:pt x="27" y="83"/>
                  <a:pt x="27" y="83"/>
                </a:cubicBezTo>
                <a:cubicBezTo>
                  <a:pt x="25" y="84"/>
                  <a:pt x="23" y="84"/>
                  <a:pt x="22" y="85"/>
                </a:cubicBezTo>
                <a:cubicBezTo>
                  <a:pt x="15" y="88"/>
                  <a:pt x="11" y="91"/>
                  <a:pt x="8" y="94"/>
                </a:cubicBezTo>
                <a:cubicBezTo>
                  <a:pt x="7" y="95"/>
                  <a:pt x="6" y="97"/>
                  <a:pt x="6" y="98"/>
                </a:cubicBezTo>
                <a:cubicBezTo>
                  <a:pt x="7" y="99"/>
                  <a:pt x="8" y="101"/>
                  <a:pt x="10" y="102"/>
                </a:cubicBezTo>
                <a:cubicBezTo>
                  <a:pt x="12" y="103"/>
                  <a:pt x="14" y="103"/>
                  <a:pt x="17" y="104"/>
                </a:cubicBezTo>
                <a:cubicBezTo>
                  <a:pt x="24" y="106"/>
                  <a:pt x="32" y="106"/>
                  <a:pt x="42" y="106"/>
                </a:cubicBezTo>
                <a:cubicBezTo>
                  <a:pt x="47" y="106"/>
                  <a:pt x="52" y="106"/>
                  <a:pt x="56" y="105"/>
                </a:cubicBezTo>
                <a:cubicBezTo>
                  <a:pt x="58" y="105"/>
                  <a:pt x="60" y="107"/>
                  <a:pt x="60" y="108"/>
                </a:cubicBezTo>
                <a:cubicBezTo>
                  <a:pt x="60" y="110"/>
                  <a:pt x="59" y="111"/>
                  <a:pt x="57" y="112"/>
                </a:cubicBezTo>
                <a:cubicBezTo>
                  <a:pt x="52" y="112"/>
                  <a:pt x="48" y="112"/>
                  <a:pt x="42" y="112"/>
                </a:cubicBezTo>
                <a:close/>
              </a:path>
            </a:pathLst>
          </a:custGeom>
          <a:solidFill>
            <a:schemeClr val="accent1"/>
          </a:solidFill>
          <a:ln>
            <a:noFill/>
          </a:ln>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22" name="Rectangle 14">
            <a:extLst>
              <a:ext uri="{FF2B5EF4-FFF2-40B4-BE49-F238E27FC236}">
                <a16:creationId xmlns:a16="http://schemas.microsoft.com/office/drawing/2014/main" id="{C6271C0A-B0B6-4BE3-AEFC-39D513795263}"/>
              </a:ext>
            </a:extLst>
          </p:cNvPr>
          <p:cNvSpPr>
            <a:spLocks noChangeArrowheads="1"/>
          </p:cNvSpPr>
          <p:nvPr/>
        </p:nvSpPr>
        <p:spPr bwMode="auto">
          <a:xfrm>
            <a:off x="595423" y="2840394"/>
            <a:ext cx="349458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Lorem Ipsum</a:t>
            </a:r>
          </a:p>
        </p:txBody>
      </p:sp>
      <p:sp>
        <p:nvSpPr>
          <p:cNvPr id="23" name="TextBox 47">
            <a:extLst>
              <a:ext uri="{FF2B5EF4-FFF2-40B4-BE49-F238E27FC236}">
                <a16:creationId xmlns:a16="http://schemas.microsoft.com/office/drawing/2014/main" id="{7A5427FB-38EE-4243-9F56-CF62CF490372}"/>
              </a:ext>
            </a:extLst>
          </p:cNvPr>
          <p:cNvSpPr txBox="1">
            <a:spLocks noChangeArrowheads="1"/>
          </p:cNvSpPr>
          <p:nvPr/>
        </p:nvSpPr>
        <p:spPr bwMode="auto">
          <a:xfrm>
            <a:off x="639469" y="3801113"/>
            <a:ext cx="365819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latin typeface="+mn-lt"/>
                <a:cs typeface="Open Sans" panose="020B0606030504020204" pitchFamily="34" charset="0"/>
              </a:rPr>
              <a:t>Lorem ipsum dolor sit </a:t>
            </a:r>
            <a:r>
              <a:rPr lang="en-US" altLang="en-US" sz="2400" dirty="0" err="1">
                <a:latin typeface="+mn-lt"/>
                <a:cs typeface="Open Sans" panose="020B0606030504020204" pitchFamily="34" charset="0"/>
              </a:rPr>
              <a:t>amet</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consectetur</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adipiscing</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elit</a:t>
            </a:r>
            <a:r>
              <a:rPr lang="en-US" altLang="en-US" sz="2400" dirty="0">
                <a:latin typeface="+mn-lt"/>
                <a:cs typeface="Open Sans" panose="020B0606030504020204" pitchFamily="34" charset="0"/>
              </a:rPr>
              <a:t>, sed do </a:t>
            </a:r>
            <a:r>
              <a:rPr lang="en-US" altLang="en-US" sz="2400" dirty="0" err="1">
                <a:latin typeface="+mn-lt"/>
                <a:cs typeface="Open Sans" panose="020B0606030504020204" pitchFamily="34" charset="0"/>
              </a:rPr>
              <a:t>eiusmod</a:t>
            </a:r>
            <a:endParaRPr lang="en-US" altLang="en-US" sz="2400" dirty="0">
              <a:latin typeface="+mn-lt"/>
              <a:cs typeface="Open Sans" panose="020B0606030504020204" pitchFamily="34" charset="0"/>
            </a:endParaRPr>
          </a:p>
        </p:txBody>
      </p:sp>
      <p:sp>
        <p:nvSpPr>
          <p:cNvPr id="28" name="Freeform 20">
            <a:extLst>
              <a:ext uri="{FF2B5EF4-FFF2-40B4-BE49-F238E27FC236}">
                <a16:creationId xmlns:a16="http://schemas.microsoft.com/office/drawing/2014/main" id="{681E90F0-D071-49B3-8B0A-280CE9727BCC}"/>
              </a:ext>
            </a:extLst>
          </p:cNvPr>
          <p:cNvSpPr>
            <a:spLocks noEditPoints="1"/>
          </p:cNvSpPr>
          <p:nvPr/>
        </p:nvSpPr>
        <p:spPr bwMode="auto">
          <a:xfrm>
            <a:off x="1913123" y="1337166"/>
            <a:ext cx="1127126" cy="1269443"/>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713232" eaLnBrk="1" fontAlgn="auto" latinLnBrk="0" hangingPunct="1">
              <a:lnSpc>
                <a:spcPct val="100000"/>
              </a:lnSpc>
              <a:spcBef>
                <a:spcPts val="0"/>
              </a:spcBef>
              <a:spcAft>
                <a:spcPts val="0"/>
              </a:spcAft>
              <a:buClrTx/>
              <a:buSzTx/>
              <a:buFontTx/>
              <a:buNone/>
              <a:tabLst/>
              <a:defRPr/>
            </a:pPr>
            <a:endParaRPr kumimoji="0" lang="en-US" sz="1404" b="0" i="0" u="none" strike="noStrike" kern="0" cap="none" spc="0" normalizeH="0" baseline="0" noProof="0">
              <a:ln>
                <a:noFill/>
              </a:ln>
              <a:solidFill>
                <a:srgbClr val="FAFAFA"/>
              </a:solidFill>
              <a:effectLst/>
              <a:uLnTx/>
              <a:uFillTx/>
              <a:latin typeface="Calibri" panose="020F0502020204030204"/>
            </a:endParaRPr>
          </a:p>
        </p:txBody>
      </p:sp>
      <p:grpSp>
        <p:nvGrpSpPr>
          <p:cNvPr id="29" name="Group 28">
            <a:extLst>
              <a:ext uri="{FF2B5EF4-FFF2-40B4-BE49-F238E27FC236}">
                <a16:creationId xmlns:a16="http://schemas.microsoft.com/office/drawing/2014/main" id="{15F015C3-FF1E-41ED-9F42-E4EF21164450}"/>
              </a:ext>
            </a:extLst>
          </p:cNvPr>
          <p:cNvGrpSpPr/>
          <p:nvPr/>
        </p:nvGrpSpPr>
        <p:grpSpPr>
          <a:xfrm>
            <a:off x="11211925" y="1341871"/>
            <a:ext cx="1300664" cy="1156151"/>
            <a:chOff x="2706845" y="4671624"/>
            <a:chExt cx="603818" cy="536730"/>
          </a:xfrm>
          <a:solidFill>
            <a:schemeClr val="accent1"/>
          </a:solidFill>
        </p:grpSpPr>
        <p:sp>
          <p:nvSpPr>
            <p:cNvPr id="30" name="Freeform 142">
              <a:extLst>
                <a:ext uri="{FF2B5EF4-FFF2-40B4-BE49-F238E27FC236}">
                  <a16:creationId xmlns:a16="http://schemas.microsoft.com/office/drawing/2014/main" id="{50E30FE6-9AC7-4FA5-9C06-70A2A2AC038F}"/>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1" name="Freeform 143">
              <a:extLst>
                <a:ext uri="{FF2B5EF4-FFF2-40B4-BE49-F238E27FC236}">
                  <a16:creationId xmlns:a16="http://schemas.microsoft.com/office/drawing/2014/main" id="{EAAE0E23-6A62-4B84-A915-7F39C2B8E10E}"/>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2" name="Freeform 144">
              <a:extLst>
                <a:ext uri="{FF2B5EF4-FFF2-40B4-BE49-F238E27FC236}">
                  <a16:creationId xmlns:a16="http://schemas.microsoft.com/office/drawing/2014/main" id="{6D23F0EF-8818-460B-8369-8164DBA2EC50}"/>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3" name="Freeform 145">
              <a:extLst>
                <a:ext uri="{FF2B5EF4-FFF2-40B4-BE49-F238E27FC236}">
                  <a16:creationId xmlns:a16="http://schemas.microsoft.com/office/drawing/2014/main" id="{2D42CE49-038E-4777-8D82-70A4FDB940CB}"/>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4" name="Freeform 146">
              <a:extLst>
                <a:ext uri="{FF2B5EF4-FFF2-40B4-BE49-F238E27FC236}">
                  <a16:creationId xmlns:a16="http://schemas.microsoft.com/office/drawing/2014/main" id="{7BA4750B-F520-4195-89B3-C354278BB1E3}"/>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sp>
        <p:nvSpPr>
          <p:cNvPr id="35" name="Freeform 69">
            <a:extLst>
              <a:ext uri="{FF2B5EF4-FFF2-40B4-BE49-F238E27FC236}">
                <a16:creationId xmlns:a16="http://schemas.microsoft.com/office/drawing/2014/main" id="{E10C4968-0F9C-43F6-B2F2-3AFD9A246047}"/>
              </a:ext>
            </a:extLst>
          </p:cNvPr>
          <p:cNvSpPr>
            <a:spLocks noEditPoints="1"/>
          </p:cNvSpPr>
          <p:nvPr/>
        </p:nvSpPr>
        <p:spPr bwMode="auto">
          <a:xfrm>
            <a:off x="6708896" y="1234808"/>
            <a:ext cx="871044" cy="1184320"/>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43" name="Rectangle 14">
            <a:extLst>
              <a:ext uri="{FF2B5EF4-FFF2-40B4-BE49-F238E27FC236}">
                <a16:creationId xmlns:a16="http://schemas.microsoft.com/office/drawing/2014/main" id="{9F364580-5DD7-4869-8A9C-FD8251A4EE35}"/>
              </a:ext>
            </a:extLst>
          </p:cNvPr>
          <p:cNvSpPr>
            <a:spLocks noChangeArrowheads="1"/>
          </p:cNvSpPr>
          <p:nvPr/>
        </p:nvSpPr>
        <p:spPr bwMode="auto">
          <a:xfrm>
            <a:off x="5397124" y="2840394"/>
            <a:ext cx="349458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Lorem Ipsum</a:t>
            </a:r>
          </a:p>
        </p:txBody>
      </p:sp>
      <p:sp>
        <p:nvSpPr>
          <p:cNvPr id="44" name="TextBox 47">
            <a:extLst>
              <a:ext uri="{FF2B5EF4-FFF2-40B4-BE49-F238E27FC236}">
                <a16:creationId xmlns:a16="http://schemas.microsoft.com/office/drawing/2014/main" id="{84B8AAE3-37B2-4F42-9743-9E228F0F4031}"/>
              </a:ext>
            </a:extLst>
          </p:cNvPr>
          <p:cNvSpPr txBox="1">
            <a:spLocks noChangeArrowheads="1"/>
          </p:cNvSpPr>
          <p:nvPr/>
        </p:nvSpPr>
        <p:spPr bwMode="auto">
          <a:xfrm>
            <a:off x="5441170" y="3801113"/>
            <a:ext cx="365819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latin typeface="+mn-lt"/>
                <a:cs typeface="Open Sans" panose="020B0606030504020204" pitchFamily="34" charset="0"/>
              </a:rPr>
              <a:t>Lorem ipsum dolor sit </a:t>
            </a:r>
            <a:r>
              <a:rPr lang="en-US" altLang="en-US" sz="2400" dirty="0" err="1">
                <a:latin typeface="+mn-lt"/>
                <a:cs typeface="Open Sans" panose="020B0606030504020204" pitchFamily="34" charset="0"/>
              </a:rPr>
              <a:t>amet</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consectetur</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adipiscing</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elit</a:t>
            </a:r>
            <a:r>
              <a:rPr lang="en-US" altLang="en-US" sz="2400" dirty="0">
                <a:latin typeface="+mn-lt"/>
                <a:cs typeface="Open Sans" panose="020B0606030504020204" pitchFamily="34" charset="0"/>
              </a:rPr>
              <a:t>, sed do </a:t>
            </a:r>
            <a:r>
              <a:rPr lang="en-US" altLang="en-US" sz="2400" dirty="0" err="1">
                <a:latin typeface="+mn-lt"/>
                <a:cs typeface="Open Sans" panose="020B0606030504020204" pitchFamily="34" charset="0"/>
              </a:rPr>
              <a:t>eiusmod</a:t>
            </a:r>
            <a:endParaRPr lang="en-US" altLang="en-US" sz="2400" dirty="0">
              <a:latin typeface="+mn-lt"/>
              <a:cs typeface="Open Sans" panose="020B0606030504020204" pitchFamily="34" charset="0"/>
            </a:endParaRPr>
          </a:p>
        </p:txBody>
      </p:sp>
      <p:sp>
        <p:nvSpPr>
          <p:cNvPr id="46" name="Rectangle 14">
            <a:extLst>
              <a:ext uri="{FF2B5EF4-FFF2-40B4-BE49-F238E27FC236}">
                <a16:creationId xmlns:a16="http://schemas.microsoft.com/office/drawing/2014/main" id="{CC371EA7-6231-46CC-AE35-52B5F7401F06}"/>
              </a:ext>
            </a:extLst>
          </p:cNvPr>
          <p:cNvSpPr>
            <a:spLocks noChangeArrowheads="1"/>
          </p:cNvSpPr>
          <p:nvPr/>
        </p:nvSpPr>
        <p:spPr bwMode="auto">
          <a:xfrm>
            <a:off x="10310737" y="2840394"/>
            <a:ext cx="349458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Lorem Ipsum</a:t>
            </a:r>
          </a:p>
        </p:txBody>
      </p:sp>
      <p:sp>
        <p:nvSpPr>
          <p:cNvPr id="47" name="TextBox 47">
            <a:extLst>
              <a:ext uri="{FF2B5EF4-FFF2-40B4-BE49-F238E27FC236}">
                <a16:creationId xmlns:a16="http://schemas.microsoft.com/office/drawing/2014/main" id="{5E3D5237-E584-437E-9B14-283C1E3143C1}"/>
              </a:ext>
            </a:extLst>
          </p:cNvPr>
          <p:cNvSpPr txBox="1">
            <a:spLocks noChangeArrowheads="1"/>
          </p:cNvSpPr>
          <p:nvPr/>
        </p:nvSpPr>
        <p:spPr bwMode="auto">
          <a:xfrm>
            <a:off x="10354783" y="3801113"/>
            <a:ext cx="365819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latin typeface="+mn-lt"/>
                <a:cs typeface="Open Sans" panose="020B0606030504020204" pitchFamily="34" charset="0"/>
              </a:rPr>
              <a:t>Lorem ipsum dolor sit </a:t>
            </a:r>
            <a:r>
              <a:rPr lang="en-US" altLang="en-US" sz="2400" dirty="0" err="1">
                <a:latin typeface="+mn-lt"/>
                <a:cs typeface="Open Sans" panose="020B0606030504020204" pitchFamily="34" charset="0"/>
              </a:rPr>
              <a:t>amet</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consectetur</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adipiscing</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elit</a:t>
            </a:r>
            <a:r>
              <a:rPr lang="en-US" altLang="en-US" sz="2400" dirty="0">
                <a:latin typeface="+mn-lt"/>
                <a:cs typeface="Open Sans" panose="020B0606030504020204" pitchFamily="34" charset="0"/>
              </a:rPr>
              <a:t>, sed do </a:t>
            </a:r>
            <a:r>
              <a:rPr lang="en-US" altLang="en-US" sz="2400" dirty="0" err="1">
                <a:latin typeface="+mn-lt"/>
                <a:cs typeface="Open Sans" panose="020B0606030504020204" pitchFamily="34" charset="0"/>
              </a:rPr>
              <a:t>eiusmod</a:t>
            </a:r>
            <a:endParaRPr lang="en-US" altLang="en-US" sz="2400" dirty="0">
              <a:latin typeface="+mn-lt"/>
              <a:cs typeface="Open Sans" panose="020B0606030504020204" pitchFamily="34" charset="0"/>
            </a:endParaRPr>
          </a:p>
        </p:txBody>
      </p:sp>
      <p:sp>
        <p:nvSpPr>
          <p:cNvPr id="49" name="Rectangle 14">
            <a:extLst>
              <a:ext uri="{FF2B5EF4-FFF2-40B4-BE49-F238E27FC236}">
                <a16:creationId xmlns:a16="http://schemas.microsoft.com/office/drawing/2014/main" id="{076472F3-DEB9-4CF8-A106-C1CDC88AFBA6}"/>
              </a:ext>
            </a:extLst>
          </p:cNvPr>
          <p:cNvSpPr>
            <a:spLocks noChangeArrowheads="1"/>
          </p:cNvSpPr>
          <p:nvPr/>
        </p:nvSpPr>
        <p:spPr bwMode="auto">
          <a:xfrm>
            <a:off x="14947048" y="2840394"/>
            <a:ext cx="349458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Lorem Ipsum</a:t>
            </a:r>
          </a:p>
        </p:txBody>
      </p:sp>
      <p:sp>
        <p:nvSpPr>
          <p:cNvPr id="50" name="TextBox 47">
            <a:extLst>
              <a:ext uri="{FF2B5EF4-FFF2-40B4-BE49-F238E27FC236}">
                <a16:creationId xmlns:a16="http://schemas.microsoft.com/office/drawing/2014/main" id="{79F8A128-A254-42AD-B1AA-720FB32B87D8}"/>
              </a:ext>
            </a:extLst>
          </p:cNvPr>
          <p:cNvSpPr txBox="1">
            <a:spLocks noChangeArrowheads="1"/>
          </p:cNvSpPr>
          <p:nvPr/>
        </p:nvSpPr>
        <p:spPr bwMode="auto">
          <a:xfrm>
            <a:off x="14991094" y="3801113"/>
            <a:ext cx="365819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latin typeface="+mn-lt"/>
                <a:cs typeface="Open Sans" panose="020B0606030504020204" pitchFamily="34" charset="0"/>
              </a:rPr>
              <a:t>Lorem ipsum dolor sit </a:t>
            </a:r>
            <a:r>
              <a:rPr lang="en-US" altLang="en-US" sz="2400" dirty="0" err="1">
                <a:latin typeface="+mn-lt"/>
                <a:cs typeface="Open Sans" panose="020B0606030504020204" pitchFamily="34" charset="0"/>
              </a:rPr>
              <a:t>amet</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consectetur</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adipiscing</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elit</a:t>
            </a:r>
            <a:r>
              <a:rPr lang="en-US" altLang="en-US" sz="2400" dirty="0">
                <a:latin typeface="+mn-lt"/>
                <a:cs typeface="Open Sans" panose="020B0606030504020204" pitchFamily="34" charset="0"/>
              </a:rPr>
              <a:t>, sed do </a:t>
            </a:r>
            <a:r>
              <a:rPr lang="en-US" altLang="en-US" sz="2400" dirty="0" err="1">
                <a:latin typeface="+mn-lt"/>
                <a:cs typeface="Open Sans" panose="020B0606030504020204" pitchFamily="34" charset="0"/>
              </a:rPr>
              <a:t>eiusmod</a:t>
            </a:r>
            <a:endParaRPr lang="en-US" altLang="en-US" sz="2400" dirty="0">
              <a:latin typeface="+mn-lt"/>
              <a:cs typeface="Open Sans" panose="020B0606030504020204" pitchFamily="34" charset="0"/>
            </a:endParaRPr>
          </a:p>
        </p:txBody>
      </p:sp>
      <p:sp>
        <p:nvSpPr>
          <p:cNvPr id="52" name="Rectangle 14">
            <a:extLst>
              <a:ext uri="{FF2B5EF4-FFF2-40B4-BE49-F238E27FC236}">
                <a16:creationId xmlns:a16="http://schemas.microsoft.com/office/drawing/2014/main" id="{7624041F-FBC4-44F2-B26D-00FF7CCB0C5D}"/>
              </a:ext>
            </a:extLst>
          </p:cNvPr>
          <p:cNvSpPr>
            <a:spLocks noChangeArrowheads="1"/>
          </p:cNvSpPr>
          <p:nvPr/>
        </p:nvSpPr>
        <p:spPr bwMode="auto">
          <a:xfrm>
            <a:off x="19910809" y="2840394"/>
            <a:ext cx="349458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Lorem Ipsum</a:t>
            </a:r>
          </a:p>
        </p:txBody>
      </p:sp>
      <p:sp>
        <p:nvSpPr>
          <p:cNvPr id="53" name="TextBox 47">
            <a:extLst>
              <a:ext uri="{FF2B5EF4-FFF2-40B4-BE49-F238E27FC236}">
                <a16:creationId xmlns:a16="http://schemas.microsoft.com/office/drawing/2014/main" id="{F82E35C8-EC01-4D08-B49C-7106FCEF4591}"/>
              </a:ext>
            </a:extLst>
          </p:cNvPr>
          <p:cNvSpPr txBox="1">
            <a:spLocks noChangeArrowheads="1"/>
          </p:cNvSpPr>
          <p:nvPr/>
        </p:nvSpPr>
        <p:spPr bwMode="auto">
          <a:xfrm>
            <a:off x="19954855" y="3801113"/>
            <a:ext cx="365819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latin typeface="+mn-lt"/>
                <a:cs typeface="Open Sans" panose="020B0606030504020204" pitchFamily="34" charset="0"/>
              </a:rPr>
              <a:t>Lorem ipsum dolor sit </a:t>
            </a:r>
            <a:r>
              <a:rPr lang="en-US" altLang="en-US" sz="2400" dirty="0" err="1">
                <a:latin typeface="+mn-lt"/>
                <a:cs typeface="Open Sans" panose="020B0606030504020204" pitchFamily="34" charset="0"/>
              </a:rPr>
              <a:t>amet</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consectetur</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adipiscing</a:t>
            </a:r>
            <a:r>
              <a:rPr lang="en-US" altLang="en-US" sz="2400" dirty="0">
                <a:latin typeface="+mn-lt"/>
                <a:cs typeface="Open Sans" panose="020B0606030504020204" pitchFamily="34" charset="0"/>
              </a:rPr>
              <a:t> </a:t>
            </a:r>
            <a:r>
              <a:rPr lang="en-US" altLang="en-US" sz="2400" dirty="0" err="1">
                <a:latin typeface="+mn-lt"/>
                <a:cs typeface="Open Sans" panose="020B0606030504020204" pitchFamily="34" charset="0"/>
              </a:rPr>
              <a:t>elit</a:t>
            </a:r>
            <a:r>
              <a:rPr lang="en-US" altLang="en-US" sz="2400" dirty="0">
                <a:latin typeface="+mn-lt"/>
                <a:cs typeface="Open Sans" panose="020B0606030504020204" pitchFamily="34" charset="0"/>
              </a:rPr>
              <a:t>, sed do </a:t>
            </a:r>
            <a:r>
              <a:rPr lang="en-US" altLang="en-US" sz="2400" dirty="0" err="1">
                <a:latin typeface="+mn-lt"/>
                <a:cs typeface="Open Sans" panose="020B0606030504020204" pitchFamily="34" charset="0"/>
              </a:rPr>
              <a:t>eiusmod</a:t>
            </a:r>
            <a:endParaRPr lang="en-US" altLang="en-US" sz="2400" dirty="0">
              <a:latin typeface="+mn-lt"/>
              <a:cs typeface="Open Sans" panose="020B0606030504020204" pitchFamily="34" charset="0"/>
            </a:endParaRPr>
          </a:p>
        </p:txBody>
      </p:sp>
      <p:sp>
        <p:nvSpPr>
          <p:cNvPr id="55" name="Freeform 149">
            <a:extLst>
              <a:ext uri="{FF2B5EF4-FFF2-40B4-BE49-F238E27FC236}">
                <a16:creationId xmlns:a16="http://schemas.microsoft.com/office/drawing/2014/main" id="{73BAAB48-C3FD-432A-80C5-C40C6240B166}"/>
              </a:ext>
            </a:extLst>
          </p:cNvPr>
          <p:cNvSpPr>
            <a:spLocks noEditPoints="1"/>
          </p:cNvSpPr>
          <p:nvPr/>
        </p:nvSpPr>
        <p:spPr bwMode="auto">
          <a:xfrm>
            <a:off x="21222581" y="1267466"/>
            <a:ext cx="871044" cy="1119004"/>
          </a:xfrm>
          <a:custGeom>
            <a:avLst/>
            <a:gdLst>
              <a:gd name="T0" fmla="*/ 80 w 161"/>
              <a:gd name="T1" fmla="*/ 0 h 208"/>
              <a:gd name="T2" fmla="*/ 0 w 161"/>
              <a:gd name="T3" fmla="*/ 208 h 208"/>
              <a:gd name="T4" fmla="*/ 122 w 161"/>
              <a:gd name="T5" fmla="*/ 128 h 208"/>
              <a:gd name="T6" fmla="*/ 134 w 161"/>
              <a:gd name="T7" fmla="*/ 71 h 208"/>
              <a:gd name="T8" fmla="*/ 50 w 161"/>
              <a:gd name="T9" fmla="*/ 156 h 208"/>
              <a:gd name="T10" fmla="*/ 47 w 161"/>
              <a:gd name="T11" fmla="*/ 165 h 208"/>
              <a:gd name="T12" fmla="*/ 42 w 161"/>
              <a:gd name="T13" fmla="*/ 162 h 208"/>
              <a:gd name="T14" fmla="*/ 36 w 161"/>
              <a:gd name="T15" fmla="*/ 164 h 208"/>
              <a:gd name="T16" fmla="*/ 33 w 161"/>
              <a:gd name="T17" fmla="*/ 155 h 208"/>
              <a:gd name="T18" fmla="*/ 41 w 161"/>
              <a:gd name="T19" fmla="*/ 149 h 208"/>
              <a:gd name="T20" fmla="*/ 44 w 161"/>
              <a:gd name="T21" fmla="*/ 154 h 208"/>
              <a:gd name="T22" fmla="*/ 50 w 161"/>
              <a:gd name="T23" fmla="*/ 156 h 208"/>
              <a:gd name="T24" fmla="*/ 67 w 161"/>
              <a:gd name="T25" fmla="*/ 164 h 208"/>
              <a:gd name="T26" fmla="*/ 66 w 161"/>
              <a:gd name="T27" fmla="*/ 165 h 208"/>
              <a:gd name="T28" fmla="*/ 56 w 161"/>
              <a:gd name="T29" fmla="*/ 165 h 208"/>
              <a:gd name="T30" fmla="*/ 53 w 161"/>
              <a:gd name="T31" fmla="*/ 156 h 208"/>
              <a:gd name="T32" fmla="*/ 59 w 161"/>
              <a:gd name="T33" fmla="*/ 154 h 208"/>
              <a:gd name="T34" fmla="*/ 62 w 161"/>
              <a:gd name="T35" fmla="*/ 149 h 208"/>
              <a:gd name="T36" fmla="*/ 70 w 161"/>
              <a:gd name="T37" fmla="*/ 155 h 208"/>
              <a:gd name="T38" fmla="*/ 85 w 161"/>
              <a:gd name="T39" fmla="*/ 159 h 208"/>
              <a:gd name="T40" fmla="*/ 86 w 161"/>
              <a:gd name="T41" fmla="*/ 165 h 208"/>
              <a:gd name="T42" fmla="*/ 76 w 161"/>
              <a:gd name="T43" fmla="*/ 165 h 208"/>
              <a:gd name="T44" fmla="*/ 77 w 161"/>
              <a:gd name="T45" fmla="*/ 159 h 208"/>
              <a:gd name="T46" fmla="*/ 73 w 161"/>
              <a:gd name="T47" fmla="*/ 154 h 208"/>
              <a:gd name="T48" fmla="*/ 81 w 161"/>
              <a:gd name="T49" fmla="*/ 149 h 208"/>
              <a:gd name="T50" fmla="*/ 89 w 161"/>
              <a:gd name="T51" fmla="*/ 154 h 208"/>
              <a:gd name="T52" fmla="*/ 108 w 161"/>
              <a:gd name="T53" fmla="*/ 156 h 208"/>
              <a:gd name="T54" fmla="*/ 105 w 161"/>
              <a:gd name="T55" fmla="*/ 165 h 208"/>
              <a:gd name="T56" fmla="*/ 100 w 161"/>
              <a:gd name="T57" fmla="*/ 162 h 208"/>
              <a:gd name="T58" fmla="*/ 94 w 161"/>
              <a:gd name="T59" fmla="*/ 164 h 208"/>
              <a:gd name="T60" fmla="*/ 91 w 161"/>
              <a:gd name="T61" fmla="*/ 155 h 208"/>
              <a:gd name="T62" fmla="*/ 99 w 161"/>
              <a:gd name="T63" fmla="*/ 149 h 208"/>
              <a:gd name="T64" fmla="*/ 102 w 161"/>
              <a:gd name="T65" fmla="*/ 154 h 208"/>
              <a:gd name="T66" fmla="*/ 108 w 161"/>
              <a:gd name="T67" fmla="*/ 156 h 208"/>
              <a:gd name="T68" fmla="*/ 124 w 161"/>
              <a:gd name="T69" fmla="*/ 165 h 208"/>
              <a:gd name="T70" fmla="*/ 115 w 161"/>
              <a:gd name="T71" fmla="*/ 165 h 208"/>
              <a:gd name="T72" fmla="*/ 115 w 161"/>
              <a:gd name="T73" fmla="*/ 159 h 208"/>
              <a:gd name="T74" fmla="*/ 111 w 161"/>
              <a:gd name="T75" fmla="*/ 154 h 208"/>
              <a:gd name="T76" fmla="*/ 119 w 161"/>
              <a:gd name="T77" fmla="*/ 149 h 208"/>
              <a:gd name="T78" fmla="*/ 127 w 161"/>
              <a:gd name="T79" fmla="*/ 154 h 208"/>
              <a:gd name="T80" fmla="*/ 123 w 161"/>
              <a:gd name="T81" fmla="*/ 159 h 208"/>
              <a:gd name="T82" fmla="*/ 90 w 161"/>
              <a:gd name="T83" fmla="*/ 102 h 208"/>
              <a:gd name="T84" fmla="*/ 116 w 161"/>
              <a:gd name="T85" fmla="*/ 82 h 208"/>
              <a:gd name="T86" fmla="*/ 117 w 161"/>
              <a:gd name="T87" fmla="*/ 62 h 208"/>
              <a:gd name="T88" fmla="*/ 97 w 161"/>
              <a:gd name="T89" fmla="*/ 48 h 208"/>
              <a:gd name="T90" fmla="*/ 84 w 161"/>
              <a:gd name="T91" fmla="*/ 47 h 208"/>
              <a:gd name="T92" fmla="*/ 66 w 161"/>
              <a:gd name="T93" fmla="*/ 75 h 208"/>
              <a:gd name="T94" fmla="*/ 62 w 161"/>
              <a:gd name="T95" fmla="*/ 102 h 208"/>
              <a:gd name="T96" fmla="*/ 62 w 161"/>
              <a:gd name="T97" fmla="*/ 102 h 208"/>
              <a:gd name="T98" fmla="*/ 62 w 161"/>
              <a:gd name="T99" fmla="*/ 68 h 208"/>
              <a:gd name="T100" fmla="*/ 56 w 161"/>
              <a:gd name="T101" fmla="*/ 98 h 208"/>
              <a:gd name="T102" fmla="*/ 44 w 161"/>
              <a:gd name="T103" fmla="*/ 68 h 208"/>
              <a:gd name="T104" fmla="*/ 44 w 161"/>
              <a:gd name="T105" fmla="*/ 102 h 208"/>
              <a:gd name="T106" fmla="*/ 64 w 161"/>
              <a:gd name="T107" fmla="*/ 98 h 208"/>
              <a:gd name="T108" fmla="*/ 58 w 161"/>
              <a:gd name="T109" fmla="*/ 7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1" h="208">
                <a:moveTo>
                  <a:pt x="122" y="128"/>
                </a:moveTo>
                <a:cubicBezTo>
                  <a:pt x="140" y="115"/>
                  <a:pt x="151" y="94"/>
                  <a:pt x="151" y="71"/>
                </a:cubicBezTo>
                <a:cubicBezTo>
                  <a:pt x="151" y="31"/>
                  <a:pt x="120" y="0"/>
                  <a:pt x="80" y="0"/>
                </a:cubicBezTo>
                <a:cubicBezTo>
                  <a:pt x="41" y="0"/>
                  <a:pt x="9" y="31"/>
                  <a:pt x="9" y="71"/>
                </a:cubicBezTo>
                <a:cubicBezTo>
                  <a:pt x="9" y="94"/>
                  <a:pt x="21" y="115"/>
                  <a:pt x="39" y="128"/>
                </a:cubicBezTo>
                <a:cubicBezTo>
                  <a:pt x="0" y="208"/>
                  <a:pt x="0" y="208"/>
                  <a:pt x="0" y="208"/>
                </a:cubicBezTo>
                <a:cubicBezTo>
                  <a:pt x="80" y="174"/>
                  <a:pt x="80" y="174"/>
                  <a:pt x="80" y="174"/>
                </a:cubicBezTo>
                <a:cubicBezTo>
                  <a:pt x="161" y="208"/>
                  <a:pt x="161" y="208"/>
                  <a:pt x="161" y="208"/>
                </a:cubicBezTo>
                <a:lnTo>
                  <a:pt x="122" y="128"/>
                </a:lnTo>
                <a:close/>
                <a:moveTo>
                  <a:pt x="27" y="71"/>
                </a:moveTo>
                <a:cubicBezTo>
                  <a:pt x="27" y="41"/>
                  <a:pt x="51" y="17"/>
                  <a:pt x="80" y="17"/>
                </a:cubicBezTo>
                <a:cubicBezTo>
                  <a:pt x="110" y="17"/>
                  <a:pt x="134" y="41"/>
                  <a:pt x="134" y="71"/>
                </a:cubicBezTo>
                <a:cubicBezTo>
                  <a:pt x="134" y="100"/>
                  <a:pt x="110" y="124"/>
                  <a:pt x="80" y="124"/>
                </a:cubicBezTo>
                <a:cubicBezTo>
                  <a:pt x="51" y="124"/>
                  <a:pt x="27" y="100"/>
                  <a:pt x="27" y="71"/>
                </a:cubicBezTo>
                <a:close/>
                <a:moveTo>
                  <a:pt x="50" y="156"/>
                </a:moveTo>
                <a:cubicBezTo>
                  <a:pt x="46" y="159"/>
                  <a:pt x="46" y="159"/>
                  <a:pt x="46" y="159"/>
                </a:cubicBezTo>
                <a:cubicBezTo>
                  <a:pt x="48" y="164"/>
                  <a:pt x="48" y="164"/>
                  <a:pt x="48" y="164"/>
                </a:cubicBezTo>
                <a:cubicBezTo>
                  <a:pt x="48" y="165"/>
                  <a:pt x="48" y="165"/>
                  <a:pt x="47" y="165"/>
                </a:cubicBezTo>
                <a:cubicBezTo>
                  <a:pt x="47" y="165"/>
                  <a:pt x="47" y="165"/>
                  <a:pt x="47" y="165"/>
                </a:cubicBezTo>
                <a:cubicBezTo>
                  <a:pt x="47" y="165"/>
                  <a:pt x="47" y="165"/>
                  <a:pt x="46" y="165"/>
                </a:cubicBezTo>
                <a:cubicBezTo>
                  <a:pt x="42" y="162"/>
                  <a:pt x="42" y="162"/>
                  <a:pt x="42" y="162"/>
                </a:cubicBezTo>
                <a:cubicBezTo>
                  <a:pt x="38" y="165"/>
                  <a:pt x="38" y="165"/>
                  <a:pt x="38" y="165"/>
                </a:cubicBezTo>
                <a:cubicBezTo>
                  <a:pt x="37" y="166"/>
                  <a:pt x="37" y="166"/>
                  <a:pt x="37" y="165"/>
                </a:cubicBezTo>
                <a:cubicBezTo>
                  <a:pt x="36" y="165"/>
                  <a:pt x="36" y="165"/>
                  <a:pt x="36" y="164"/>
                </a:cubicBezTo>
                <a:cubicBezTo>
                  <a:pt x="38" y="159"/>
                  <a:pt x="38" y="159"/>
                  <a:pt x="38" y="159"/>
                </a:cubicBezTo>
                <a:cubicBezTo>
                  <a:pt x="34" y="156"/>
                  <a:pt x="34" y="156"/>
                  <a:pt x="34" y="156"/>
                </a:cubicBezTo>
                <a:cubicBezTo>
                  <a:pt x="33" y="156"/>
                  <a:pt x="33" y="155"/>
                  <a:pt x="33" y="155"/>
                </a:cubicBezTo>
                <a:cubicBezTo>
                  <a:pt x="33" y="155"/>
                  <a:pt x="34" y="154"/>
                  <a:pt x="34" y="154"/>
                </a:cubicBezTo>
                <a:cubicBezTo>
                  <a:pt x="40" y="154"/>
                  <a:pt x="40" y="154"/>
                  <a:pt x="40" y="154"/>
                </a:cubicBezTo>
                <a:cubicBezTo>
                  <a:pt x="41" y="149"/>
                  <a:pt x="41" y="149"/>
                  <a:pt x="41" y="149"/>
                </a:cubicBezTo>
                <a:cubicBezTo>
                  <a:pt x="41" y="149"/>
                  <a:pt x="42" y="149"/>
                  <a:pt x="42" y="149"/>
                </a:cubicBezTo>
                <a:cubicBezTo>
                  <a:pt x="42" y="149"/>
                  <a:pt x="43" y="149"/>
                  <a:pt x="43" y="149"/>
                </a:cubicBezTo>
                <a:cubicBezTo>
                  <a:pt x="44" y="154"/>
                  <a:pt x="44" y="154"/>
                  <a:pt x="44" y="154"/>
                </a:cubicBezTo>
                <a:cubicBezTo>
                  <a:pt x="50" y="154"/>
                  <a:pt x="50" y="154"/>
                  <a:pt x="50" y="154"/>
                </a:cubicBezTo>
                <a:cubicBezTo>
                  <a:pt x="50" y="154"/>
                  <a:pt x="51" y="155"/>
                  <a:pt x="51" y="155"/>
                </a:cubicBezTo>
                <a:cubicBezTo>
                  <a:pt x="51" y="155"/>
                  <a:pt x="51" y="156"/>
                  <a:pt x="50" y="156"/>
                </a:cubicBezTo>
                <a:close/>
                <a:moveTo>
                  <a:pt x="70" y="156"/>
                </a:moveTo>
                <a:cubicBezTo>
                  <a:pt x="65" y="159"/>
                  <a:pt x="65" y="159"/>
                  <a:pt x="65" y="159"/>
                </a:cubicBezTo>
                <a:cubicBezTo>
                  <a:pt x="67" y="164"/>
                  <a:pt x="67" y="164"/>
                  <a:pt x="67" y="164"/>
                </a:cubicBezTo>
                <a:cubicBezTo>
                  <a:pt x="67" y="165"/>
                  <a:pt x="67" y="165"/>
                  <a:pt x="67" y="165"/>
                </a:cubicBezTo>
                <a:cubicBezTo>
                  <a:pt x="67" y="165"/>
                  <a:pt x="66" y="165"/>
                  <a:pt x="66" y="165"/>
                </a:cubicBezTo>
                <a:cubicBezTo>
                  <a:pt x="66" y="165"/>
                  <a:pt x="66" y="165"/>
                  <a:pt x="66" y="165"/>
                </a:cubicBezTo>
                <a:cubicBezTo>
                  <a:pt x="61" y="162"/>
                  <a:pt x="61" y="162"/>
                  <a:pt x="61" y="162"/>
                </a:cubicBezTo>
                <a:cubicBezTo>
                  <a:pt x="57" y="165"/>
                  <a:pt x="57" y="165"/>
                  <a:pt x="57" y="165"/>
                </a:cubicBezTo>
                <a:cubicBezTo>
                  <a:pt x="57" y="166"/>
                  <a:pt x="56" y="166"/>
                  <a:pt x="56" y="165"/>
                </a:cubicBezTo>
                <a:cubicBezTo>
                  <a:pt x="56" y="165"/>
                  <a:pt x="56" y="165"/>
                  <a:pt x="56" y="164"/>
                </a:cubicBezTo>
                <a:cubicBezTo>
                  <a:pt x="57" y="159"/>
                  <a:pt x="57" y="159"/>
                  <a:pt x="57" y="159"/>
                </a:cubicBezTo>
                <a:cubicBezTo>
                  <a:pt x="53" y="156"/>
                  <a:pt x="53" y="156"/>
                  <a:pt x="53" y="156"/>
                </a:cubicBezTo>
                <a:cubicBezTo>
                  <a:pt x="53" y="156"/>
                  <a:pt x="52" y="155"/>
                  <a:pt x="53" y="155"/>
                </a:cubicBezTo>
                <a:cubicBezTo>
                  <a:pt x="53" y="155"/>
                  <a:pt x="53" y="154"/>
                  <a:pt x="53" y="154"/>
                </a:cubicBezTo>
                <a:cubicBezTo>
                  <a:pt x="59" y="154"/>
                  <a:pt x="59" y="154"/>
                  <a:pt x="59" y="154"/>
                </a:cubicBezTo>
                <a:cubicBezTo>
                  <a:pt x="61" y="149"/>
                  <a:pt x="61" y="149"/>
                  <a:pt x="61" y="149"/>
                </a:cubicBezTo>
                <a:cubicBezTo>
                  <a:pt x="61" y="149"/>
                  <a:pt x="61" y="149"/>
                  <a:pt x="61" y="149"/>
                </a:cubicBezTo>
                <a:cubicBezTo>
                  <a:pt x="62" y="149"/>
                  <a:pt x="62" y="149"/>
                  <a:pt x="62" y="149"/>
                </a:cubicBezTo>
                <a:cubicBezTo>
                  <a:pt x="64" y="154"/>
                  <a:pt x="64" y="154"/>
                  <a:pt x="64" y="154"/>
                </a:cubicBezTo>
                <a:cubicBezTo>
                  <a:pt x="69" y="154"/>
                  <a:pt x="69" y="154"/>
                  <a:pt x="69" y="154"/>
                </a:cubicBezTo>
                <a:cubicBezTo>
                  <a:pt x="70" y="154"/>
                  <a:pt x="70" y="155"/>
                  <a:pt x="70" y="155"/>
                </a:cubicBezTo>
                <a:cubicBezTo>
                  <a:pt x="70" y="155"/>
                  <a:pt x="70" y="156"/>
                  <a:pt x="70" y="156"/>
                </a:cubicBezTo>
                <a:close/>
                <a:moveTo>
                  <a:pt x="89" y="156"/>
                </a:moveTo>
                <a:cubicBezTo>
                  <a:pt x="85" y="159"/>
                  <a:pt x="85" y="159"/>
                  <a:pt x="85" y="159"/>
                </a:cubicBezTo>
                <a:cubicBezTo>
                  <a:pt x="86" y="164"/>
                  <a:pt x="86" y="164"/>
                  <a:pt x="86" y="164"/>
                </a:cubicBezTo>
                <a:cubicBezTo>
                  <a:pt x="86" y="165"/>
                  <a:pt x="86" y="165"/>
                  <a:pt x="86" y="165"/>
                </a:cubicBezTo>
                <a:cubicBezTo>
                  <a:pt x="86" y="165"/>
                  <a:pt x="86" y="165"/>
                  <a:pt x="86" y="165"/>
                </a:cubicBezTo>
                <a:cubicBezTo>
                  <a:pt x="85" y="165"/>
                  <a:pt x="85" y="165"/>
                  <a:pt x="85" y="165"/>
                </a:cubicBezTo>
                <a:cubicBezTo>
                  <a:pt x="81" y="162"/>
                  <a:pt x="81" y="162"/>
                  <a:pt x="81" y="162"/>
                </a:cubicBezTo>
                <a:cubicBezTo>
                  <a:pt x="76" y="165"/>
                  <a:pt x="76" y="165"/>
                  <a:pt x="76" y="165"/>
                </a:cubicBezTo>
                <a:cubicBezTo>
                  <a:pt x="76" y="166"/>
                  <a:pt x="76" y="166"/>
                  <a:pt x="75" y="165"/>
                </a:cubicBezTo>
                <a:cubicBezTo>
                  <a:pt x="75" y="165"/>
                  <a:pt x="75" y="165"/>
                  <a:pt x="75" y="164"/>
                </a:cubicBezTo>
                <a:cubicBezTo>
                  <a:pt x="77" y="159"/>
                  <a:pt x="77" y="159"/>
                  <a:pt x="77" y="159"/>
                </a:cubicBezTo>
                <a:cubicBezTo>
                  <a:pt x="72" y="156"/>
                  <a:pt x="72" y="156"/>
                  <a:pt x="72" y="156"/>
                </a:cubicBezTo>
                <a:cubicBezTo>
                  <a:pt x="72" y="156"/>
                  <a:pt x="72" y="155"/>
                  <a:pt x="72" y="155"/>
                </a:cubicBezTo>
                <a:cubicBezTo>
                  <a:pt x="72" y="155"/>
                  <a:pt x="72" y="154"/>
                  <a:pt x="73" y="154"/>
                </a:cubicBezTo>
                <a:cubicBezTo>
                  <a:pt x="78" y="154"/>
                  <a:pt x="78" y="154"/>
                  <a:pt x="78" y="154"/>
                </a:cubicBezTo>
                <a:cubicBezTo>
                  <a:pt x="80" y="149"/>
                  <a:pt x="80" y="149"/>
                  <a:pt x="80" y="149"/>
                </a:cubicBezTo>
                <a:cubicBezTo>
                  <a:pt x="80" y="149"/>
                  <a:pt x="80" y="149"/>
                  <a:pt x="81" y="149"/>
                </a:cubicBezTo>
                <a:cubicBezTo>
                  <a:pt x="81" y="149"/>
                  <a:pt x="81" y="149"/>
                  <a:pt x="81" y="149"/>
                </a:cubicBezTo>
                <a:cubicBezTo>
                  <a:pt x="83" y="154"/>
                  <a:pt x="83" y="154"/>
                  <a:pt x="83" y="154"/>
                </a:cubicBezTo>
                <a:cubicBezTo>
                  <a:pt x="89" y="154"/>
                  <a:pt x="89" y="154"/>
                  <a:pt x="89" y="154"/>
                </a:cubicBezTo>
                <a:cubicBezTo>
                  <a:pt x="89" y="154"/>
                  <a:pt x="89" y="155"/>
                  <a:pt x="89" y="155"/>
                </a:cubicBezTo>
                <a:cubicBezTo>
                  <a:pt x="90" y="155"/>
                  <a:pt x="89" y="156"/>
                  <a:pt x="89" y="156"/>
                </a:cubicBezTo>
                <a:close/>
                <a:moveTo>
                  <a:pt x="108" y="156"/>
                </a:moveTo>
                <a:cubicBezTo>
                  <a:pt x="104" y="159"/>
                  <a:pt x="104" y="159"/>
                  <a:pt x="104" y="159"/>
                </a:cubicBezTo>
                <a:cubicBezTo>
                  <a:pt x="106" y="164"/>
                  <a:pt x="106" y="164"/>
                  <a:pt x="106" y="164"/>
                </a:cubicBezTo>
                <a:cubicBezTo>
                  <a:pt x="106" y="165"/>
                  <a:pt x="106" y="165"/>
                  <a:pt x="105" y="165"/>
                </a:cubicBezTo>
                <a:cubicBezTo>
                  <a:pt x="105" y="165"/>
                  <a:pt x="105" y="165"/>
                  <a:pt x="105" y="165"/>
                </a:cubicBezTo>
                <a:cubicBezTo>
                  <a:pt x="105" y="165"/>
                  <a:pt x="105" y="165"/>
                  <a:pt x="104" y="165"/>
                </a:cubicBezTo>
                <a:cubicBezTo>
                  <a:pt x="100" y="162"/>
                  <a:pt x="100" y="162"/>
                  <a:pt x="100" y="162"/>
                </a:cubicBezTo>
                <a:cubicBezTo>
                  <a:pt x="96" y="165"/>
                  <a:pt x="96" y="165"/>
                  <a:pt x="96" y="165"/>
                </a:cubicBezTo>
                <a:cubicBezTo>
                  <a:pt x="95" y="166"/>
                  <a:pt x="95" y="166"/>
                  <a:pt x="95" y="165"/>
                </a:cubicBezTo>
                <a:cubicBezTo>
                  <a:pt x="94" y="165"/>
                  <a:pt x="94" y="165"/>
                  <a:pt x="94" y="164"/>
                </a:cubicBezTo>
                <a:cubicBezTo>
                  <a:pt x="96" y="159"/>
                  <a:pt x="96" y="159"/>
                  <a:pt x="96" y="159"/>
                </a:cubicBezTo>
                <a:cubicBezTo>
                  <a:pt x="92" y="156"/>
                  <a:pt x="92" y="156"/>
                  <a:pt x="92" y="156"/>
                </a:cubicBezTo>
                <a:cubicBezTo>
                  <a:pt x="91" y="156"/>
                  <a:pt x="91" y="155"/>
                  <a:pt x="91" y="155"/>
                </a:cubicBezTo>
                <a:cubicBezTo>
                  <a:pt x="91" y="155"/>
                  <a:pt x="92" y="154"/>
                  <a:pt x="92" y="154"/>
                </a:cubicBezTo>
                <a:cubicBezTo>
                  <a:pt x="98" y="154"/>
                  <a:pt x="98" y="154"/>
                  <a:pt x="98" y="154"/>
                </a:cubicBezTo>
                <a:cubicBezTo>
                  <a:pt x="99" y="149"/>
                  <a:pt x="99" y="149"/>
                  <a:pt x="99" y="149"/>
                </a:cubicBezTo>
                <a:cubicBezTo>
                  <a:pt x="99" y="149"/>
                  <a:pt x="100" y="149"/>
                  <a:pt x="100" y="149"/>
                </a:cubicBezTo>
                <a:cubicBezTo>
                  <a:pt x="100" y="149"/>
                  <a:pt x="101" y="149"/>
                  <a:pt x="101" y="149"/>
                </a:cubicBezTo>
                <a:cubicBezTo>
                  <a:pt x="102" y="154"/>
                  <a:pt x="102" y="154"/>
                  <a:pt x="102" y="154"/>
                </a:cubicBezTo>
                <a:cubicBezTo>
                  <a:pt x="108" y="154"/>
                  <a:pt x="108" y="154"/>
                  <a:pt x="108" y="154"/>
                </a:cubicBezTo>
                <a:cubicBezTo>
                  <a:pt x="108" y="154"/>
                  <a:pt x="109" y="155"/>
                  <a:pt x="109" y="155"/>
                </a:cubicBezTo>
                <a:cubicBezTo>
                  <a:pt x="109" y="155"/>
                  <a:pt x="109" y="156"/>
                  <a:pt x="108" y="156"/>
                </a:cubicBezTo>
                <a:close/>
                <a:moveTo>
                  <a:pt x="125" y="164"/>
                </a:moveTo>
                <a:cubicBezTo>
                  <a:pt x="125" y="165"/>
                  <a:pt x="125" y="165"/>
                  <a:pt x="125" y="165"/>
                </a:cubicBezTo>
                <a:cubicBezTo>
                  <a:pt x="125" y="165"/>
                  <a:pt x="124" y="165"/>
                  <a:pt x="124" y="165"/>
                </a:cubicBezTo>
                <a:cubicBezTo>
                  <a:pt x="124" y="165"/>
                  <a:pt x="124" y="165"/>
                  <a:pt x="124" y="165"/>
                </a:cubicBezTo>
                <a:cubicBezTo>
                  <a:pt x="119" y="162"/>
                  <a:pt x="119" y="162"/>
                  <a:pt x="119" y="162"/>
                </a:cubicBezTo>
                <a:cubicBezTo>
                  <a:pt x="115" y="165"/>
                  <a:pt x="115" y="165"/>
                  <a:pt x="115" y="165"/>
                </a:cubicBezTo>
                <a:cubicBezTo>
                  <a:pt x="115" y="166"/>
                  <a:pt x="114" y="166"/>
                  <a:pt x="114" y="165"/>
                </a:cubicBezTo>
                <a:cubicBezTo>
                  <a:pt x="114" y="165"/>
                  <a:pt x="114" y="165"/>
                  <a:pt x="114" y="164"/>
                </a:cubicBezTo>
                <a:cubicBezTo>
                  <a:pt x="115" y="159"/>
                  <a:pt x="115" y="159"/>
                  <a:pt x="115" y="159"/>
                </a:cubicBezTo>
                <a:cubicBezTo>
                  <a:pt x="111" y="156"/>
                  <a:pt x="111" y="156"/>
                  <a:pt x="111" y="156"/>
                </a:cubicBezTo>
                <a:cubicBezTo>
                  <a:pt x="111" y="156"/>
                  <a:pt x="110" y="155"/>
                  <a:pt x="111" y="155"/>
                </a:cubicBezTo>
                <a:cubicBezTo>
                  <a:pt x="111" y="155"/>
                  <a:pt x="111" y="154"/>
                  <a:pt x="111" y="154"/>
                </a:cubicBezTo>
                <a:cubicBezTo>
                  <a:pt x="117" y="154"/>
                  <a:pt x="117" y="154"/>
                  <a:pt x="117" y="154"/>
                </a:cubicBezTo>
                <a:cubicBezTo>
                  <a:pt x="119" y="149"/>
                  <a:pt x="119" y="149"/>
                  <a:pt x="119" y="149"/>
                </a:cubicBezTo>
                <a:cubicBezTo>
                  <a:pt x="119" y="149"/>
                  <a:pt x="119" y="149"/>
                  <a:pt x="119" y="149"/>
                </a:cubicBezTo>
                <a:cubicBezTo>
                  <a:pt x="120" y="149"/>
                  <a:pt x="120" y="149"/>
                  <a:pt x="120" y="149"/>
                </a:cubicBezTo>
                <a:cubicBezTo>
                  <a:pt x="122" y="154"/>
                  <a:pt x="122" y="154"/>
                  <a:pt x="122" y="154"/>
                </a:cubicBezTo>
                <a:cubicBezTo>
                  <a:pt x="127" y="154"/>
                  <a:pt x="127" y="154"/>
                  <a:pt x="127" y="154"/>
                </a:cubicBezTo>
                <a:cubicBezTo>
                  <a:pt x="128" y="154"/>
                  <a:pt x="128" y="155"/>
                  <a:pt x="128" y="155"/>
                </a:cubicBezTo>
                <a:cubicBezTo>
                  <a:pt x="128" y="155"/>
                  <a:pt x="128" y="156"/>
                  <a:pt x="128" y="156"/>
                </a:cubicBezTo>
                <a:cubicBezTo>
                  <a:pt x="123" y="159"/>
                  <a:pt x="123" y="159"/>
                  <a:pt x="123" y="159"/>
                </a:cubicBezTo>
                <a:lnTo>
                  <a:pt x="125" y="164"/>
                </a:lnTo>
                <a:close/>
                <a:moveTo>
                  <a:pt x="70" y="99"/>
                </a:moveTo>
                <a:cubicBezTo>
                  <a:pt x="73" y="99"/>
                  <a:pt x="78" y="101"/>
                  <a:pt x="90" y="102"/>
                </a:cubicBezTo>
                <a:cubicBezTo>
                  <a:pt x="103" y="103"/>
                  <a:pt x="107" y="101"/>
                  <a:pt x="111" y="97"/>
                </a:cubicBezTo>
                <a:cubicBezTo>
                  <a:pt x="115" y="94"/>
                  <a:pt x="112" y="91"/>
                  <a:pt x="115" y="89"/>
                </a:cubicBezTo>
                <a:cubicBezTo>
                  <a:pt x="118" y="88"/>
                  <a:pt x="117" y="86"/>
                  <a:pt x="116" y="82"/>
                </a:cubicBezTo>
                <a:cubicBezTo>
                  <a:pt x="114" y="79"/>
                  <a:pt x="120" y="76"/>
                  <a:pt x="118" y="74"/>
                </a:cubicBezTo>
                <a:cubicBezTo>
                  <a:pt x="117" y="73"/>
                  <a:pt x="115" y="72"/>
                  <a:pt x="116" y="69"/>
                </a:cubicBezTo>
                <a:cubicBezTo>
                  <a:pt x="118" y="67"/>
                  <a:pt x="120" y="66"/>
                  <a:pt x="117" y="62"/>
                </a:cubicBezTo>
                <a:cubicBezTo>
                  <a:pt x="115" y="58"/>
                  <a:pt x="114" y="58"/>
                  <a:pt x="108" y="58"/>
                </a:cubicBezTo>
                <a:cubicBezTo>
                  <a:pt x="95" y="58"/>
                  <a:pt x="95" y="58"/>
                  <a:pt x="95" y="58"/>
                </a:cubicBezTo>
                <a:cubicBezTo>
                  <a:pt x="92" y="58"/>
                  <a:pt x="94" y="53"/>
                  <a:pt x="97" y="48"/>
                </a:cubicBezTo>
                <a:cubicBezTo>
                  <a:pt x="100" y="43"/>
                  <a:pt x="102" y="38"/>
                  <a:pt x="98" y="33"/>
                </a:cubicBezTo>
                <a:cubicBezTo>
                  <a:pt x="95" y="28"/>
                  <a:pt x="90" y="28"/>
                  <a:pt x="90" y="31"/>
                </a:cubicBezTo>
                <a:cubicBezTo>
                  <a:pt x="90" y="35"/>
                  <a:pt x="89" y="44"/>
                  <a:pt x="84" y="47"/>
                </a:cubicBezTo>
                <a:cubicBezTo>
                  <a:pt x="79" y="50"/>
                  <a:pt x="78" y="53"/>
                  <a:pt x="76" y="60"/>
                </a:cubicBezTo>
                <a:cubicBezTo>
                  <a:pt x="73" y="66"/>
                  <a:pt x="69" y="68"/>
                  <a:pt x="67" y="68"/>
                </a:cubicBezTo>
                <a:cubicBezTo>
                  <a:pt x="66" y="68"/>
                  <a:pt x="66" y="72"/>
                  <a:pt x="66" y="75"/>
                </a:cubicBezTo>
                <a:cubicBezTo>
                  <a:pt x="66" y="75"/>
                  <a:pt x="66" y="92"/>
                  <a:pt x="66" y="95"/>
                </a:cubicBezTo>
                <a:cubicBezTo>
                  <a:pt x="66" y="98"/>
                  <a:pt x="67" y="98"/>
                  <a:pt x="70" y="99"/>
                </a:cubicBezTo>
                <a:close/>
                <a:moveTo>
                  <a:pt x="62" y="102"/>
                </a:moveTo>
                <a:cubicBezTo>
                  <a:pt x="61" y="102"/>
                  <a:pt x="61" y="102"/>
                  <a:pt x="61" y="101"/>
                </a:cubicBezTo>
                <a:cubicBezTo>
                  <a:pt x="61" y="102"/>
                  <a:pt x="61" y="102"/>
                  <a:pt x="60" y="102"/>
                </a:cubicBezTo>
                <a:lnTo>
                  <a:pt x="62" y="102"/>
                </a:lnTo>
                <a:close/>
                <a:moveTo>
                  <a:pt x="60" y="68"/>
                </a:moveTo>
                <a:cubicBezTo>
                  <a:pt x="61" y="68"/>
                  <a:pt x="61" y="68"/>
                  <a:pt x="61" y="68"/>
                </a:cubicBezTo>
                <a:cubicBezTo>
                  <a:pt x="61" y="68"/>
                  <a:pt x="61" y="68"/>
                  <a:pt x="62" y="68"/>
                </a:cubicBezTo>
                <a:lnTo>
                  <a:pt x="60" y="68"/>
                </a:lnTo>
                <a:close/>
                <a:moveTo>
                  <a:pt x="53" y="102"/>
                </a:moveTo>
                <a:cubicBezTo>
                  <a:pt x="55" y="102"/>
                  <a:pt x="56" y="100"/>
                  <a:pt x="56" y="98"/>
                </a:cubicBezTo>
                <a:cubicBezTo>
                  <a:pt x="56" y="72"/>
                  <a:pt x="56" y="72"/>
                  <a:pt x="56" y="72"/>
                </a:cubicBezTo>
                <a:cubicBezTo>
                  <a:pt x="56" y="70"/>
                  <a:pt x="55" y="68"/>
                  <a:pt x="53" y="68"/>
                </a:cubicBezTo>
                <a:cubicBezTo>
                  <a:pt x="44" y="68"/>
                  <a:pt x="44" y="68"/>
                  <a:pt x="44" y="68"/>
                </a:cubicBezTo>
                <a:cubicBezTo>
                  <a:pt x="42" y="68"/>
                  <a:pt x="41" y="70"/>
                  <a:pt x="41" y="72"/>
                </a:cubicBezTo>
                <a:cubicBezTo>
                  <a:pt x="41" y="98"/>
                  <a:pt x="41" y="98"/>
                  <a:pt x="41" y="98"/>
                </a:cubicBezTo>
                <a:cubicBezTo>
                  <a:pt x="41" y="100"/>
                  <a:pt x="42" y="102"/>
                  <a:pt x="44" y="102"/>
                </a:cubicBezTo>
                <a:lnTo>
                  <a:pt x="53" y="102"/>
                </a:lnTo>
                <a:close/>
                <a:moveTo>
                  <a:pt x="61" y="101"/>
                </a:moveTo>
                <a:cubicBezTo>
                  <a:pt x="63" y="101"/>
                  <a:pt x="64" y="100"/>
                  <a:pt x="64" y="98"/>
                </a:cubicBezTo>
                <a:cubicBezTo>
                  <a:pt x="64" y="72"/>
                  <a:pt x="64" y="72"/>
                  <a:pt x="64" y="72"/>
                </a:cubicBezTo>
                <a:cubicBezTo>
                  <a:pt x="64" y="70"/>
                  <a:pt x="63" y="69"/>
                  <a:pt x="61" y="68"/>
                </a:cubicBezTo>
                <a:cubicBezTo>
                  <a:pt x="59" y="69"/>
                  <a:pt x="58" y="70"/>
                  <a:pt x="58" y="72"/>
                </a:cubicBezTo>
                <a:cubicBezTo>
                  <a:pt x="58" y="98"/>
                  <a:pt x="58" y="98"/>
                  <a:pt x="58" y="98"/>
                </a:cubicBezTo>
                <a:cubicBezTo>
                  <a:pt x="58" y="100"/>
                  <a:pt x="59" y="101"/>
                  <a:pt x="61" y="10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Tree>
    <p:custDataLst>
      <p:tags r:id="rId1"/>
    </p:custData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Picture Placeholder 1"/>
          <p:cNvSpPr>
            <a:spLocks noGrp="1"/>
          </p:cNvSpPr>
          <p:nvPr>
            <p:ph type="pic" sz="quarter" idx="11"/>
          </p:nvPr>
        </p:nvSpPr>
        <p:spPr bwMode="auto">
          <a:xfrm>
            <a:off x="155576" y="158750"/>
            <a:ext cx="12036424" cy="656590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28" name="Picture Placeholder 1"/>
          <p:cNvSpPr>
            <a:spLocks noGrp="1"/>
          </p:cNvSpPr>
          <p:nvPr>
            <p:ph type="pic" sz="quarter" idx="11"/>
          </p:nvPr>
        </p:nvSpPr>
        <p:spPr bwMode="auto">
          <a:xfrm>
            <a:off x="155577" y="6892927"/>
            <a:ext cx="5921374" cy="668655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8" name="Picture Placeholder 1"/>
          <p:cNvSpPr>
            <a:spLocks noGrp="1"/>
          </p:cNvSpPr>
          <p:nvPr>
            <p:ph type="pic" sz="quarter" idx="11"/>
          </p:nvPr>
        </p:nvSpPr>
        <p:spPr bwMode="auto">
          <a:xfrm>
            <a:off x="6270627" y="6892927"/>
            <a:ext cx="5921374" cy="6686550"/>
          </a:xfrm>
          <a:custGeom>
            <a:avLst/>
            <a:gdLst>
              <a:gd name="T0" fmla="*/ 0 w 6091237"/>
              <a:gd name="T1" fmla="*/ 0 h 3424238"/>
              <a:gd name="T2" fmla="*/ 4707254 w 6091237"/>
              <a:gd name="T3" fmla="*/ 0 h 3424238"/>
              <a:gd name="T4" fmla="*/ 4707254 w 6091237"/>
              <a:gd name="T5" fmla="*/ 6848476 h 3424238"/>
              <a:gd name="T6" fmla="*/ 0 w 6091237"/>
              <a:gd name="T7" fmla="*/ 6848476 h 34242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1237" h="3424238">
                <a:moveTo>
                  <a:pt x="0" y="0"/>
                </a:moveTo>
                <a:lnTo>
                  <a:pt x="6091237" y="0"/>
                </a:lnTo>
                <a:lnTo>
                  <a:pt x="6091237" y="3424238"/>
                </a:lnTo>
                <a:lnTo>
                  <a:pt x="0" y="3424238"/>
                </a:lnTo>
                <a:lnTo>
                  <a:pt x="0" y="0"/>
                </a:lnTo>
                <a:close/>
              </a:path>
            </a:pathLst>
          </a:custGeom>
          <a:solidFill>
            <a:schemeClr val="bg1">
              <a:lumMod val="95000"/>
            </a:schemeClr>
          </a:solidFill>
        </p:spPr>
      </p:sp>
      <p:sp>
        <p:nvSpPr>
          <p:cNvPr id="7" name="Rectangle 16">
            <a:extLst>
              <a:ext uri="{FF2B5EF4-FFF2-40B4-BE49-F238E27FC236}">
                <a16:creationId xmlns:a16="http://schemas.microsoft.com/office/drawing/2014/main" id="{ECA88277-946B-47F7-B9F7-6F5E89E09AEC}"/>
              </a:ext>
            </a:extLst>
          </p:cNvPr>
          <p:cNvSpPr>
            <a:spLocks noChangeArrowheads="1"/>
          </p:cNvSpPr>
          <p:nvPr/>
        </p:nvSpPr>
        <p:spPr bwMode="auto">
          <a:xfrm>
            <a:off x="13433538" y="3306874"/>
            <a:ext cx="8499067"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7200" dirty="0">
                <a:latin typeface="Montserrat" panose="02000505000000020004" pitchFamily="2" charset="0"/>
              </a:rPr>
              <a:t>Lorem Ipsum</a:t>
            </a:r>
            <a:endParaRPr lang="en-US" altLang="en-US" sz="2000" dirty="0"/>
          </a:p>
        </p:txBody>
      </p:sp>
      <p:sp>
        <p:nvSpPr>
          <p:cNvPr id="9" name="TextBox 47">
            <a:extLst>
              <a:ext uri="{FF2B5EF4-FFF2-40B4-BE49-F238E27FC236}">
                <a16:creationId xmlns:a16="http://schemas.microsoft.com/office/drawing/2014/main" id="{56D4A819-7CDB-454E-AA6B-DD74A099B7B8}"/>
              </a:ext>
            </a:extLst>
          </p:cNvPr>
          <p:cNvSpPr txBox="1">
            <a:spLocks noChangeArrowheads="1"/>
          </p:cNvSpPr>
          <p:nvPr/>
        </p:nvSpPr>
        <p:spPr bwMode="auto">
          <a:xfrm>
            <a:off x="13433538" y="4725988"/>
            <a:ext cx="8669188"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400" dirty="0">
                <a:latin typeface="+mn-lt"/>
                <a:cs typeface="Open Sans" panose="020B0606030504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altLang="en-US" sz="2400" dirty="0" err="1">
                <a:latin typeface="+mn-lt"/>
                <a:cs typeface="Open Sans" panose="020B0606030504020204" pitchFamily="34" charset="0"/>
              </a:rPr>
              <a:t>popularised</a:t>
            </a:r>
            <a:r>
              <a:rPr lang="en-US" altLang="en-US" sz="2400" dirty="0">
                <a:latin typeface="+mn-lt"/>
                <a:cs typeface="Open Sans" panose="020B0606030504020204" pitchFamily="34" charset="0"/>
              </a:rPr>
              <a:t> in the 1960s with the release of </a:t>
            </a:r>
            <a:r>
              <a:rPr lang="en-US" altLang="en-US" sz="2400" dirty="0" err="1">
                <a:latin typeface="+mn-lt"/>
                <a:cs typeface="Open Sans" panose="020B0606030504020204" pitchFamily="34" charset="0"/>
              </a:rPr>
              <a:t>Letraset</a:t>
            </a:r>
            <a:r>
              <a:rPr lang="en-US" altLang="en-US" sz="2400" dirty="0">
                <a:latin typeface="+mn-lt"/>
                <a:cs typeface="Open Sans" panose="020B0606030504020204" pitchFamily="34" charset="0"/>
              </a:rPr>
              <a:t> sheets containing Lorem Ipsum passages, and more recently with desktop publishing software like Aldus PageMaker including versions of Lorem Ipsum.</a:t>
            </a:r>
          </a:p>
        </p:txBody>
      </p:sp>
    </p:spTree>
    <p:custDataLst>
      <p:tags r:id="rId1"/>
    </p:custData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Picture Placeholder 1"/>
          <p:cNvSpPr>
            <a:spLocks noGrp="1" noTextEdit="1"/>
          </p:cNvSpPr>
          <p:nvPr>
            <p:ph type="pic" sz="quarter" idx="4294967295"/>
          </p:nvPr>
        </p:nvSpPr>
        <p:spPr bwMode="auto">
          <a:xfrm>
            <a:off x="12198350" y="139701"/>
            <a:ext cx="5956300" cy="66484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47107" name="Rectangle 8"/>
          <p:cNvSpPr>
            <a:spLocks noChangeArrowheads="1"/>
          </p:cNvSpPr>
          <p:nvPr/>
        </p:nvSpPr>
        <p:spPr bwMode="auto">
          <a:xfrm>
            <a:off x="8213139" y="5845176"/>
            <a:ext cx="2194511"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4600">
                <a:solidFill>
                  <a:srgbClr val="000000"/>
                </a:solidFill>
                <a:latin typeface="Montserrat" panose="02000505000000020004" pitchFamily="2" charset="0"/>
              </a:rPr>
              <a:t>TITLE B</a:t>
            </a:r>
            <a:endParaRPr lang="en-US" altLang="en-US" sz="3600">
              <a:solidFill>
                <a:prstClr val="black"/>
              </a:solidFill>
            </a:endParaRPr>
          </a:p>
        </p:txBody>
      </p:sp>
      <p:sp>
        <p:nvSpPr>
          <p:cNvPr id="47108" name="Rectangle 9"/>
          <p:cNvSpPr>
            <a:spLocks noChangeArrowheads="1"/>
          </p:cNvSpPr>
          <p:nvPr/>
        </p:nvSpPr>
        <p:spPr bwMode="auto">
          <a:xfrm>
            <a:off x="8270477" y="8493126"/>
            <a:ext cx="2175274"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4600">
                <a:solidFill>
                  <a:srgbClr val="000000"/>
                </a:solidFill>
                <a:latin typeface="Montserrat" panose="02000505000000020004" pitchFamily="2" charset="0"/>
              </a:rPr>
              <a:t>TITLE C</a:t>
            </a:r>
            <a:endParaRPr lang="en-US" altLang="en-US" sz="3600">
              <a:solidFill>
                <a:prstClr val="black"/>
              </a:solidFill>
            </a:endParaRPr>
          </a:p>
        </p:txBody>
      </p:sp>
      <p:sp>
        <p:nvSpPr>
          <p:cNvPr id="47109" name="Rectangle 10"/>
          <p:cNvSpPr>
            <a:spLocks noChangeArrowheads="1"/>
          </p:cNvSpPr>
          <p:nvPr/>
        </p:nvSpPr>
        <p:spPr bwMode="auto">
          <a:xfrm>
            <a:off x="1720850" y="1092200"/>
            <a:ext cx="8893176" cy="1261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8200" b="1" dirty="0">
                <a:solidFill>
                  <a:srgbClr val="000000"/>
                </a:solidFill>
                <a:latin typeface="Montserrat" panose="02000505000000020004" pitchFamily="2" charset="0"/>
              </a:rPr>
              <a:t>Lorem Ipsum</a:t>
            </a:r>
          </a:p>
        </p:txBody>
      </p:sp>
      <p:sp>
        <p:nvSpPr>
          <p:cNvPr id="47110" name="Rectangle 16"/>
          <p:cNvSpPr>
            <a:spLocks noChangeArrowheads="1"/>
          </p:cNvSpPr>
          <p:nvPr/>
        </p:nvSpPr>
        <p:spPr bwMode="auto">
          <a:xfrm>
            <a:off x="8224454" y="3143250"/>
            <a:ext cx="217367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4600">
                <a:solidFill>
                  <a:srgbClr val="000000"/>
                </a:solidFill>
                <a:latin typeface="Montserrat" panose="02000505000000020004" pitchFamily="2" charset="0"/>
              </a:rPr>
              <a:t>TITLE A</a:t>
            </a:r>
            <a:endParaRPr lang="en-US" altLang="en-US" sz="3600">
              <a:solidFill>
                <a:prstClr val="black"/>
              </a:solidFill>
            </a:endParaRPr>
          </a:p>
        </p:txBody>
      </p:sp>
      <p:sp>
        <p:nvSpPr>
          <p:cNvPr id="47111" name="Rectangle 17"/>
          <p:cNvSpPr>
            <a:spLocks noChangeArrowheads="1"/>
          </p:cNvSpPr>
          <p:nvPr/>
        </p:nvSpPr>
        <p:spPr bwMode="auto">
          <a:xfrm>
            <a:off x="8258758" y="11093450"/>
            <a:ext cx="223779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4600">
                <a:solidFill>
                  <a:srgbClr val="000000"/>
                </a:solidFill>
                <a:latin typeface="Montserrat" panose="02000505000000020004" pitchFamily="2" charset="0"/>
              </a:rPr>
              <a:t>TITLE D</a:t>
            </a:r>
            <a:endParaRPr lang="en-US" altLang="en-US" sz="3600">
              <a:solidFill>
                <a:prstClr val="black"/>
              </a:solidFill>
            </a:endParaRPr>
          </a:p>
        </p:txBody>
      </p:sp>
      <p:sp>
        <p:nvSpPr>
          <p:cNvPr id="47112" name="TextBox 47"/>
          <p:cNvSpPr txBox="1">
            <a:spLocks noChangeArrowheads="1"/>
          </p:cNvSpPr>
          <p:nvPr/>
        </p:nvSpPr>
        <p:spPr bwMode="auto">
          <a:xfrm>
            <a:off x="2508250" y="3914777"/>
            <a:ext cx="8105776" cy="892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2600">
                <a:solidFill>
                  <a:prstClr val="black"/>
                </a:solidFill>
                <a:latin typeface="Open Sans" panose="020B0606030504020204" pitchFamily="34" charset="0"/>
                <a:cs typeface="Open Sans" panose="020B0606030504020204" pitchFamily="34" charset="0"/>
              </a:rPr>
              <a:t>Lorem ipsum dolor sit amet, consectetur adipiscing elit, sed do eiusmod tempor incididunt. </a:t>
            </a:r>
          </a:p>
        </p:txBody>
      </p:sp>
      <p:sp>
        <p:nvSpPr>
          <p:cNvPr id="47113" name="TextBox 47"/>
          <p:cNvSpPr txBox="1">
            <a:spLocks noChangeArrowheads="1"/>
          </p:cNvSpPr>
          <p:nvPr/>
        </p:nvSpPr>
        <p:spPr bwMode="auto">
          <a:xfrm>
            <a:off x="2543177" y="6597651"/>
            <a:ext cx="8105774" cy="892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2600">
                <a:solidFill>
                  <a:prstClr val="black"/>
                </a:solidFill>
                <a:latin typeface="Open Sans" panose="020B0606030504020204" pitchFamily="34" charset="0"/>
                <a:cs typeface="Open Sans" panose="020B0606030504020204" pitchFamily="34" charset="0"/>
              </a:rPr>
              <a:t>Lorem ipsum dolor sit amet, consectetur adipiscing elit, sed do eiusmod tempor incididunt. </a:t>
            </a:r>
          </a:p>
        </p:txBody>
      </p:sp>
      <p:sp>
        <p:nvSpPr>
          <p:cNvPr id="47114" name="TextBox 47"/>
          <p:cNvSpPr txBox="1">
            <a:spLocks noChangeArrowheads="1"/>
          </p:cNvSpPr>
          <p:nvPr/>
        </p:nvSpPr>
        <p:spPr bwMode="auto">
          <a:xfrm>
            <a:off x="2543177" y="9226551"/>
            <a:ext cx="8105774" cy="892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2600">
                <a:solidFill>
                  <a:prstClr val="black"/>
                </a:solidFill>
                <a:latin typeface="Open Sans" panose="020B0606030504020204" pitchFamily="34" charset="0"/>
                <a:cs typeface="Open Sans" panose="020B0606030504020204" pitchFamily="34" charset="0"/>
              </a:rPr>
              <a:t>Lorem ipsum dolor sit amet, consectetur adipiscing elit, sed do eiusmod tempor incididunt. </a:t>
            </a:r>
          </a:p>
        </p:txBody>
      </p:sp>
      <p:sp>
        <p:nvSpPr>
          <p:cNvPr id="47115" name="TextBox 47"/>
          <p:cNvSpPr txBox="1">
            <a:spLocks noChangeArrowheads="1"/>
          </p:cNvSpPr>
          <p:nvPr/>
        </p:nvSpPr>
        <p:spPr bwMode="auto">
          <a:xfrm>
            <a:off x="2543177" y="11909427"/>
            <a:ext cx="8105774" cy="892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2600">
                <a:solidFill>
                  <a:prstClr val="black"/>
                </a:solidFill>
                <a:latin typeface="Open Sans" panose="020B0606030504020204" pitchFamily="34" charset="0"/>
                <a:cs typeface="Open Sans" panose="020B0606030504020204" pitchFamily="34" charset="0"/>
              </a:rPr>
              <a:t>Lorem ipsum dolor sit amet, consectetur adipiscing elit, sed do eiusmod tempor incididunt. </a:t>
            </a:r>
          </a:p>
        </p:txBody>
      </p:sp>
      <p:sp>
        <p:nvSpPr>
          <p:cNvPr id="21" name="Picture Placeholder 1"/>
          <p:cNvSpPr>
            <a:spLocks noGrp="1" noTextEdit="1"/>
          </p:cNvSpPr>
          <p:nvPr>
            <p:ph type="pic" sz="quarter" idx="4294967295"/>
          </p:nvPr>
        </p:nvSpPr>
        <p:spPr bwMode="auto">
          <a:xfrm>
            <a:off x="18288000" y="139701"/>
            <a:ext cx="5956300" cy="66484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22" name="Picture Placeholder 1"/>
          <p:cNvSpPr>
            <a:spLocks noGrp="1" noTextEdit="1"/>
          </p:cNvSpPr>
          <p:nvPr>
            <p:ph type="pic" sz="quarter" idx="4294967295"/>
          </p:nvPr>
        </p:nvSpPr>
        <p:spPr bwMode="auto">
          <a:xfrm>
            <a:off x="12195176" y="6931026"/>
            <a:ext cx="5956300" cy="6651624"/>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23" name="Picture Placeholder 1"/>
          <p:cNvSpPr>
            <a:spLocks noGrp="1" noTextEdit="1"/>
          </p:cNvSpPr>
          <p:nvPr>
            <p:ph type="pic" sz="quarter" idx="4294967295"/>
          </p:nvPr>
        </p:nvSpPr>
        <p:spPr bwMode="auto">
          <a:xfrm>
            <a:off x="18288000" y="6931026"/>
            <a:ext cx="5956300" cy="6651624"/>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Tree>
    <p:custDataLst>
      <p:tags r:id="rId1"/>
    </p:custData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Picture Placeholder 1"/>
          <p:cNvSpPr>
            <a:spLocks noGrp="1" noTextEdit="1"/>
          </p:cNvSpPr>
          <p:nvPr>
            <p:ph type="pic" sz="quarter" idx="4294967295"/>
          </p:nvPr>
        </p:nvSpPr>
        <p:spPr bwMode="auto">
          <a:xfrm>
            <a:off x="266701" y="225427"/>
            <a:ext cx="3803650" cy="65214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25" name="Picture Placeholder 1"/>
          <p:cNvSpPr>
            <a:spLocks noGrp="1" noTextEdit="1"/>
          </p:cNvSpPr>
          <p:nvPr>
            <p:ph type="pic" sz="quarter" idx="4294967295"/>
          </p:nvPr>
        </p:nvSpPr>
        <p:spPr bwMode="auto">
          <a:xfrm>
            <a:off x="4311651" y="225427"/>
            <a:ext cx="3803650" cy="65214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26" name="Picture Placeholder 1"/>
          <p:cNvSpPr>
            <a:spLocks noGrp="1" noTextEdit="1"/>
          </p:cNvSpPr>
          <p:nvPr>
            <p:ph type="pic" sz="quarter" idx="4294967295"/>
          </p:nvPr>
        </p:nvSpPr>
        <p:spPr bwMode="auto">
          <a:xfrm>
            <a:off x="8343901" y="225427"/>
            <a:ext cx="3803650" cy="65214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27" name="Picture Placeholder 1"/>
          <p:cNvSpPr>
            <a:spLocks noGrp="1" noTextEdit="1"/>
          </p:cNvSpPr>
          <p:nvPr>
            <p:ph type="pic" sz="quarter" idx="4294967295"/>
          </p:nvPr>
        </p:nvSpPr>
        <p:spPr bwMode="auto">
          <a:xfrm>
            <a:off x="266701" y="6969127"/>
            <a:ext cx="3803650" cy="65214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28" name="Picture Placeholder 1"/>
          <p:cNvSpPr>
            <a:spLocks noGrp="1" noTextEdit="1"/>
          </p:cNvSpPr>
          <p:nvPr>
            <p:ph type="pic" sz="quarter" idx="4294967295"/>
          </p:nvPr>
        </p:nvSpPr>
        <p:spPr bwMode="auto">
          <a:xfrm>
            <a:off x="4311651" y="6969127"/>
            <a:ext cx="3803650" cy="65214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29" name="Picture Placeholder 1"/>
          <p:cNvSpPr>
            <a:spLocks noGrp="1" noTextEdit="1"/>
          </p:cNvSpPr>
          <p:nvPr>
            <p:ph type="pic" sz="quarter" idx="4294967295"/>
          </p:nvPr>
        </p:nvSpPr>
        <p:spPr bwMode="auto">
          <a:xfrm>
            <a:off x="8343901" y="6969127"/>
            <a:ext cx="3803650" cy="65214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0" name="Rectangle 16">
            <a:extLst>
              <a:ext uri="{FF2B5EF4-FFF2-40B4-BE49-F238E27FC236}">
                <a16:creationId xmlns:a16="http://schemas.microsoft.com/office/drawing/2014/main" id="{C39C0B59-5904-4268-9519-A1183C647738}"/>
              </a:ext>
            </a:extLst>
          </p:cNvPr>
          <p:cNvSpPr>
            <a:spLocks noChangeArrowheads="1"/>
          </p:cNvSpPr>
          <p:nvPr/>
        </p:nvSpPr>
        <p:spPr bwMode="auto">
          <a:xfrm>
            <a:off x="13433538" y="3306874"/>
            <a:ext cx="8499067"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7200" dirty="0">
                <a:latin typeface="Montserrat" panose="02000505000000020004" pitchFamily="2" charset="0"/>
              </a:rPr>
              <a:t>Lorem Ipsum</a:t>
            </a:r>
            <a:endParaRPr lang="en-US" altLang="en-US" sz="2000" dirty="0"/>
          </a:p>
        </p:txBody>
      </p:sp>
      <p:sp>
        <p:nvSpPr>
          <p:cNvPr id="11" name="TextBox 47">
            <a:extLst>
              <a:ext uri="{FF2B5EF4-FFF2-40B4-BE49-F238E27FC236}">
                <a16:creationId xmlns:a16="http://schemas.microsoft.com/office/drawing/2014/main" id="{ECF0538D-B576-435D-A448-2EBAEA526C95}"/>
              </a:ext>
            </a:extLst>
          </p:cNvPr>
          <p:cNvSpPr txBox="1">
            <a:spLocks noChangeArrowheads="1"/>
          </p:cNvSpPr>
          <p:nvPr/>
        </p:nvSpPr>
        <p:spPr bwMode="auto">
          <a:xfrm>
            <a:off x="13433538" y="4725988"/>
            <a:ext cx="8669188"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r>
              <a:rPr lang="en-US" altLang="en-US" sz="2400" dirty="0">
                <a:latin typeface="+mn-lt"/>
                <a:cs typeface="Open Sans" panose="020B0606030504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altLang="en-US" sz="2400" dirty="0" err="1">
                <a:latin typeface="+mn-lt"/>
                <a:cs typeface="Open Sans" panose="020B0606030504020204" pitchFamily="34" charset="0"/>
              </a:rPr>
              <a:t>popularised</a:t>
            </a:r>
            <a:r>
              <a:rPr lang="en-US" altLang="en-US" sz="2400" dirty="0">
                <a:latin typeface="+mn-lt"/>
                <a:cs typeface="Open Sans" panose="020B0606030504020204" pitchFamily="34" charset="0"/>
              </a:rPr>
              <a:t> in the 1960s with the release of </a:t>
            </a:r>
            <a:r>
              <a:rPr lang="en-US" altLang="en-US" sz="2400" dirty="0" err="1">
                <a:latin typeface="+mn-lt"/>
                <a:cs typeface="Open Sans" panose="020B0606030504020204" pitchFamily="34" charset="0"/>
              </a:rPr>
              <a:t>Letraset</a:t>
            </a:r>
            <a:r>
              <a:rPr lang="en-US" altLang="en-US" sz="2400" dirty="0">
                <a:latin typeface="+mn-lt"/>
                <a:cs typeface="Open Sans" panose="020B0606030504020204" pitchFamily="34" charset="0"/>
              </a:rPr>
              <a:t> sheets containing Lorem Ipsum passages, and more recently with desktop publishing software like Aldus PageMaker including versions of Lorem Ipsum.</a:t>
            </a:r>
          </a:p>
        </p:txBody>
      </p:sp>
    </p:spTree>
    <p:custDataLst>
      <p:tags r:id="rId1"/>
    </p:custData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Picture Placeholder 1"/>
          <p:cNvSpPr>
            <a:spLocks noGrp="1" noTextEdit="1"/>
          </p:cNvSpPr>
          <p:nvPr>
            <p:ph type="pic" sz="quarter" idx="4294967295"/>
          </p:nvPr>
        </p:nvSpPr>
        <p:spPr bwMode="auto">
          <a:xfrm>
            <a:off x="21320126" y="180977"/>
            <a:ext cx="2870200" cy="66103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1" name="Picture Placeholder 1"/>
          <p:cNvSpPr>
            <a:spLocks noGrp="1" noTextEdit="1"/>
          </p:cNvSpPr>
          <p:nvPr>
            <p:ph type="pic" sz="quarter" idx="4294967295"/>
          </p:nvPr>
        </p:nvSpPr>
        <p:spPr bwMode="auto">
          <a:xfrm>
            <a:off x="18281651" y="180977"/>
            <a:ext cx="2867026" cy="66103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3" name="Picture Placeholder 1"/>
          <p:cNvSpPr>
            <a:spLocks noGrp="1" noTextEdit="1"/>
          </p:cNvSpPr>
          <p:nvPr>
            <p:ph type="pic" sz="quarter" idx="4294967295"/>
          </p:nvPr>
        </p:nvSpPr>
        <p:spPr bwMode="auto">
          <a:xfrm>
            <a:off x="15227300" y="180977"/>
            <a:ext cx="2870200" cy="66103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4" name="Picture Placeholder 1"/>
          <p:cNvSpPr>
            <a:spLocks noGrp="1" noTextEdit="1"/>
          </p:cNvSpPr>
          <p:nvPr>
            <p:ph type="pic" sz="quarter" idx="4294967295"/>
          </p:nvPr>
        </p:nvSpPr>
        <p:spPr bwMode="auto">
          <a:xfrm>
            <a:off x="12195176" y="180977"/>
            <a:ext cx="2867024" cy="66103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5" name="Picture Placeholder 1"/>
          <p:cNvSpPr>
            <a:spLocks noGrp="1" noTextEdit="1"/>
          </p:cNvSpPr>
          <p:nvPr>
            <p:ph type="pic" sz="quarter" idx="4294967295"/>
          </p:nvPr>
        </p:nvSpPr>
        <p:spPr bwMode="auto">
          <a:xfrm>
            <a:off x="21320126" y="6965950"/>
            <a:ext cx="2870200" cy="6607176"/>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6" name="Picture Placeholder 1"/>
          <p:cNvSpPr>
            <a:spLocks noGrp="1" noTextEdit="1"/>
          </p:cNvSpPr>
          <p:nvPr>
            <p:ph type="pic" sz="quarter" idx="4294967295"/>
          </p:nvPr>
        </p:nvSpPr>
        <p:spPr bwMode="auto">
          <a:xfrm>
            <a:off x="18281651" y="6965950"/>
            <a:ext cx="2867026" cy="6607176"/>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7" name="Picture Placeholder 1"/>
          <p:cNvSpPr>
            <a:spLocks noGrp="1" noTextEdit="1"/>
          </p:cNvSpPr>
          <p:nvPr>
            <p:ph type="pic" sz="quarter" idx="4294967295"/>
          </p:nvPr>
        </p:nvSpPr>
        <p:spPr bwMode="auto">
          <a:xfrm>
            <a:off x="15227300" y="6965950"/>
            <a:ext cx="2870200" cy="6607176"/>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8" name="Picture Placeholder 1"/>
          <p:cNvSpPr>
            <a:spLocks noGrp="1" noTextEdit="1"/>
          </p:cNvSpPr>
          <p:nvPr>
            <p:ph type="pic" sz="quarter" idx="4294967295"/>
          </p:nvPr>
        </p:nvSpPr>
        <p:spPr bwMode="auto">
          <a:xfrm>
            <a:off x="12195176" y="6965950"/>
            <a:ext cx="2867024" cy="6607176"/>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2" name="Rectangle 16">
            <a:extLst>
              <a:ext uri="{FF2B5EF4-FFF2-40B4-BE49-F238E27FC236}">
                <a16:creationId xmlns:a16="http://schemas.microsoft.com/office/drawing/2014/main" id="{CE9596E5-162E-4F02-BD0E-7635BB6B336E}"/>
              </a:ext>
            </a:extLst>
          </p:cNvPr>
          <p:cNvSpPr>
            <a:spLocks noChangeArrowheads="1"/>
          </p:cNvSpPr>
          <p:nvPr/>
        </p:nvSpPr>
        <p:spPr bwMode="auto">
          <a:xfrm>
            <a:off x="2301564" y="3637074"/>
            <a:ext cx="8499067"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7200" dirty="0">
                <a:latin typeface="Montserrat" panose="02000505000000020004" pitchFamily="2" charset="0"/>
              </a:rPr>
              <a:t>Lorem Ipsum</a:t>
            </a:r>
            <a:endParaRPr lang="en-US" altLang="en-US" sz="2000" dirty="0"/>
          </a:p>
        </p:txBody>
      </p:sp>
      <p:sp>
        <p:nvSpPr>
          <p:cNvPr id="19" name="TextBox 47">
            <a:extLst>
              <a:ext uri="{FF2B5EF4-FFF2-40B4-BE49-F238E27FC236}">
                <a16:creationId xmlns:a16="http://schemas.microsoft.com/office/drawing/2014/main" id="{28604899-8279-4865-9665-7422E2CCD1F1}"/>
              </a:ext>
            </a:extLst>
          </p:cNvPr>
          <p:cNvSpPr txBox="1">
            <a:spLocks noChangeArrowheads="1"/>
          </p:cNvSpPr>
          <p:nvPr/>
        </p:nvSpPr>
        <p:spPr bwMode="auto">
          <a:xfrm>
            <a:off x="2301564" y="5056188"/>
            <a:ext cx="8669188"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defTabSz="1828800" eaLnBrk="0" fontAlgn="base" hangingPunct="0">
              <a:spcBef>
                <a:spcPct val="0"/>
              </a:spcBef>
              <a:spcAft>
                <a:spcPct val="0"/>
              </a:spcAft>
            </a:pPr>
            <a:r>
              <a:rPr lang="en-US" altLang="en-US" sz="2400" dirty="0">
                <a:latin typeface="+mn-lt"/>
                <a:cs typeface="Open Sans" panose="020B0606030504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altLang="en-US" sz="2400" dirty="0" err="1">
                <a:latin typeface="+mn-lt"/>
                <a:cs typeface="Open Sans" panose="020B0606030504020204" pitchFamily="34" charset="0"/>
              </a:rPr>
              <a:t>popularised</a:t>
            </a:r>
            <a:r>
              <a:rPr lang="en-US" altLang="en-US" sz="2400" dirty="0">
                <a:latin typeface="+mn-lt"/>
                <a:cs typeface="Open Sans" panose="020B0606030504020204" pitchFamily="34" charset="0"/>
              </a:rPr>
              <a:t> in the 1960s with the release of </a:t>
            </a:r>
            <a:r>
              <a:rPr lang="en-US" altLang="en-US" sz="2400" dirty="0" err="1">
                <a:latin typeface="+mn-lt"/>
                <a:cs typeface="Open Sans" panose="020B0606030504020204" pitchFamily="34" charset="0"/>
              </a:rPr>
              <a:t>Letraset</a:t>
            </a:r>
            <a:r>
              <a:rPr lang="en-US" altLang="en-US" sz="2400" dirty="0">
                <a:latin typeface="+mn-lt"/>
                <a:cs typeface="Open Sans" panose="020B0606030504020204" pitchFamily="34" charset="0"/>
              </a:rPr>
              <a:t> sheets containing Lorem Ipsum passages, and more recently with desktop publishing software like Aldus PageMaker including versions of Lorem Ipsum.</a:t>
            </a:r>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pPr algn="ctr"/>
            <a:r>
              <a:rPr lang="en-US" sz="6600"/>
              <a:t>POWERPOINT KNOWLEDGE NOT REQUIRED</a:t>
            </a:r>
          </a:p>
        </p:txBody>
      </p:sp>
      <p:sp>
        <p:nvSpPr>
          <p:cNvPr id="9" name="Text Placeholder 8"/>
          <p:cNvSpPr>
            <a:spLocks noGrp="1"/>
          </p:cNvSpPr>
          <p:nvPr>
            <p:ph type="body" sz="quarter" idx="14"/>
          </p:nvPr>
        </p:nvSpPr>
        <p:spPr/>
        <p:txBody>
          <a:bodyPr>
            <a:normAutofit/>
          </a:bodyPr>
          <a:lstStyle/>
          <a:p>
            <a:r>
              <a:rPr lang="en-US" sz="2400" err="1"/>
              <a:t>Lorem</a:t>
            </a:r>
            <a:r>
              <a:rPr lang="en-US" sz="2400"/>
              <a:t> </a:t>
            </a:r>
            <a:r>
              <a:rPr lang="en-US" sz="2400" err="1"/>
              <a:t>ipsum</a:t>
            </a:r>
            <a:r>
              <a:rPr lang="en-US" sz="2400"/>
              <a:t> dolor sit </a:t>
            </a:r>
            <a:r>
              <a:rPr lang="en-US" sz="2400" err="1"/>
              <a:t>amet</a:t>
            </a:r>
            <a:r>
              <a:rPr lang="en-US" sz="2400"/>
              <a:t>, </a:t>
            </a:r>
            <a:r>
              <a:rPr lang="en-US" sz="2400" err="1"/>
              <a:t>consectetur</a:t>
            </a:r>
            <a:r>
              <a:rPr lang="en-US" sz="2400"/>
              <a:t> </a:t>
            </a:r>
            <a:r>
              <a:rPr lang="en-US" sz="2400" err="1"/>
              <a:t>adipiscing</a:t>
            </a:r>
            <a:r>
              <a:rPr lang="en-US" sz="2400"/>
              <a:t> </a:t>
            </a:r>
            <a:r>
              <a:rPr lang="en-US" sz="2400" err="1"/>
              <a:t>elit</a:t>
            </a:r>
            <a:r>
              <a:rPr lang="en-US" sz="2400"/>
              <a:t>. In </a:t>
            </a:r>
            <a:r>
              <a:rPr lang="en-US" sz="2400" err="1"/>
              <a:t>quis</a:t>
            </a:r>
            <a:r>
              <a:rPr lang="en-US" sz="2400"/>
              <a:t> </a:t>
            </a:r>
            <a:r>
              <a:rPr lang="en-US" sz="2400" err="1"/>
              <a:t>libero</a:t>
            </a:r>
            <a:r>
              <a:rPr lang="en-US" sz="2400"/>
              <a:t> </a:t>
            </a:r>
            <a:r>
              <a:rPr lang="en-US" sz="2400" err="1"/>
              <a:t>porttitor</a:t>
            </a:r>
            <a:r>
              <a:rPr lang="en-US" sz="2400"/>
              <a:t>, </a:t>
            </a:r>
            <a:r>
              <a:rPr lang="en-US" sz="2400" err="1"/>
              <a:t>mattis</a:t>
            </a:r>
            <a:r>
              <a:rPr lang="en-US" sz="2400"/>
              <a:t> </a:t>
            </a:r>
            <a:r>
              <a:rPr lang="en-US" sz="2400" err="1"/>
              <a:t>enim</a:t>
            </a:r>
            <a:r>
              <a:rPr lang="en-US" sz="2400"/>
              <a:t> at, </a:t>
            </a:r>
            <a:r>
              <a:rPr lang="en-US" sz="2400" err="1"/>
              <a:t>sollicitudin</a:t>
            </a:r>
            <a:r>
              <a:rPr lang="en-US" sz="2400"/>
              <a:t> </a:t>
            </a:r>
            <a:r>
              <a:rPr lang="en-US" sz="2400" err="1"/>
              <a:t>tellus</a:t>
            </a:r>
            <a:r>
              <a:rPr lang="en-US" sz="2400"/>
              <a:t>. </a:t>
            </a:r>
            <a:r>
              <a:rPr lang="en-US" sz="2400" err="1"/>
              <a:t>Eget</a:t>
            </a:r>
            <a:r>
              <a:rPr lang="en-US" sz="2400"/>
              <a:t> </a:t>
            </a:r>
            <a:r>
              <a:rPr lang="en-US" sz="2400" err="1"/>
              <a:t>risus</a:t>
            </a:r>
            <a:r>
              <a:rPr lang="en-US" sz="2400"/>
              <a:t> </a:t>
            </a:r>
            <a:r>
              <a:rPr lang="en-US" sz="2400" err="1"/>
              <a:t>vel</a:t>
            </a:r>
            <a:r>
              <a:rPr lang="en-US" sz="2400"/>
              <a:t> </a:t>
            </a:r>
            <a:r>
              <a:rPr lang="en-US" sz="2400" err="1"/>
              <a:t>lectus</a:t>
            </a:r>
            <a:r>
              <a:rPr lang="en-US" sz="2400"/>
              <a:t> </a:t>
            </a:r>
            <a:r>
              <a:rPr lang="en-US" sz="2400" err="1"/>
              <a:t>pellentesque</a:t>
            </a:r>
            <a:endParaRPr lang="en-US" sz="2400"/>
          </a:p>
        </p:txBody>
      </p:sp>
      <p:sp>
        <p:nvSpPr>
          <p:cNvPr id="10" name="Text Placeholder 9"/>
          <p:cNvSpPr>
            <a:spLocks noGrp="1"/>
          </p:cNvSpPr>
          <p:nvPr>
            <p:ph type="body" sz="quarter" idx="15"/>
          </p:nvPr>
        </p:nvSpPr>
        <p:spPr/>
        <p:txBody>
          <a:bodyPr>
            <a:normAutofit/>
          </a:bodyPr>
          <a:lstStyle/>
          <a:p>
            <a:r>
              <a:rPr lang="en-US" sz="2400" err="1"/>
              <a:t>Nulla</a:t>
            </a:r>
            <a:r>
              <a:rPr lang="en-US" sz="2400"/>
              <a:t> at </a:t>
            </a:r>
            <a:r>
              <a:rPr lang="en-US" sz="2400" err="1"/>
              <a:t>nulla</a:t>
            </a:r>
            <a:r>
              <a:rPr lang="en-US" sz="2400"/>
              <a:t> </a:t>
            </a:r>
            <a:r>
              <a:rPr lang="en-US" sz="2400" err="1"/>
              <a:t>malesuada</a:t>
            </a:r>
            <a:r>
              <a:rPr lang="en-US" sz="2400"/>
              <a:t>, </a:t>
            </a:r>
            <a:r>
              <a:rPr lang="en-US" sz="2400" err="1"/>
              <a:t>rhoncus</a:t>
            </a:r>
            <a:r>
              <a:rPr lang="en-US" sz="2400"/>
              <a:t> </a:t>
            </a:r>
            <a:r>
              <a:rPr lang="en-US" sz="2400" err="1"/>
              <a:t>sapien</a:t>
            </a:r>
            <a:r>
              <a:rPr lang="en-US" sz="2400"/>
              <a:t> </a:t>
            </a:r>
            <a:r>
              <a:rPr lang="en-US" sz="2400" err="1"/>
              <a:t>quis</a:t>
            </a:r>
            <a:r>
              <a:rPr lang="en-US" sz="2400"/>
              <a:t>, </a:t>
            </a:r>
            <a:r>
              <a:rPr lang="en-US" sz="2400" err="1"/>
              <a:t>sagittis</a:t>
            </a:r>
            <a:r>
              <a:rPr lang="en-US" sz="2400"/>
              <a:t> </a:t>
            </a:r>
            <a:r>
              <a:rPr lang="en-US" sz="2400" err="1"/>
              <a:t>neque</a:t>
            </a:r>
            <a:r>
              <a:rPr lang="en-US" sz="2400"/>
              <a:t>. </a:t>
            </a:r>
            <a:r>
              <a:rPr lang="it-IT" sz="2400"/>
              <a:t>Integer in augue in magna efficitur faucibus lorem ipsum dolor sit amet quis libero </a:t>
            </a:r>
            <a:endParaRPr lang="en-US" sz="2400"/>
          </a:p>
        </p:txBody>
      </p:sp>
      <p:sp>
        <p:nvSpPr>
          <p:cNvPr id="11" name="Text Placeholder 10"/>
          <p:cNvSpPr>
            <a:spLocks noGrp="1"/>
          </p:cNvSpPr>
          <p:nvPr>
            <p:ph type="body" sz="quarter" idx="16"/>
          </p:nvPr>
        </p:nvSpPr>
        <p:spPr/>
        <p:txBody>
          <a:bodyPr>
            <a:normAutofit/>
          </a:bodyPr>
          <a:lstStyle/>
          <a:p>
            <a:r>
              <a:rPr lang="en-US" sz="2400" err="1"/>
              <a:t>Curabitur</a:t>
            </a:r>
            <a:r>
              <a:rPr lang="en-US" sz="2400"/>
              <a:t> </a:t>
            </a:r>
            <a:r>
              <a:rPr lang="en-US" sz="2400" err="1"/>
              <a:t>eget</a:t>
            </a:r>
            <a:r>
              <a:rPr lang="en-US" sz="2400"/>
              <a:t> </a:t>
            </a:r>
            <a:r>
              <a:rPr lang="en-US" sz="2400" err="1"/>
              <a:t>risus</a:t>
            </a:r>
            <a:r>
              <a:rPr lang="en-US" sz="2400"/>
              <a:t> </a:t>
            </a:r>
            <a:r>
              <a:rPr lang="en-US" sz="2400" err="1"/>
              <a:t>vel</a:t>
            </a:r>
            <a:r>
              <a:rPr lang="en-US" sz="2400"/>
              <a:t> </a:t>
            </a:r>
            <a:r>
              <a:rPr lang="en-US" sz="2400" err="1"/>
              <a:t>lectus</a:t>
            </a:r>
            <a:r>
              <a:rPr lang="en-US" sz="2400"/>
              <a:t> </a:t>
            </a:r>
            <a:r>
              <a:rPr lang="en-US" sz="2400" err="1"/>
              <a:t>pellentesque</a:t>
            </a:r>
            <a:r>
              <a:rPr lang="en-US" sz="2400"/>
              <a:t> </a:t>
            </a:r>
            <a:r>
              <a:rPr lang="en-US" sz="2400" err="1"/>
              <a:t>imperdiet</a:t>
            </a:r>
            <a:r>
              <a:rPr lang="en-US" sz="2400"/>
              <a:t>. </a:t>
            </a:r>
            <a:r>
              <a:rPr lang="en-US" sz="2400" err="1"/>
              <a:t>Suspendisse</a:t>
            </a:r>
            <a:r>
              <a:rPr lang="en-US" sz="2400"/>
              <a:t> </a:t>
            </a:r>
            <a:r>
              <a:rPr lang="en-US" sz="2400" err="1"/>
              <a:t>consectetur</a:t>
            </a:r>
            <a:r>
              <a:rPr lang="en-US" sz="2400"/>
              <a:t> </a:t>
            </a:r>
            <a:r>
              <a:rPr lang="en-US" sz="2400" err="1"/>
              <a:t>nisl</a:t>
            </a:r>
            <a:r>
              <a:rPr lang="en-US" sz="2400"/>
              <a:t> </a:t>
            </a:r>
            <a:r>
              <a:rPr lang="en-US" sz="2400" err="1"/>
              <a:t>eget</a:t>
            </a:r>
            <a:r>
              <a:rPr lang="en-US" sz="2400"/>
              <a:t> </a:t>
            </a:r>
            <a:r>
              <a:rPr lang="en-US" sz="2400" err="1"/>
              <a:t>sodales</a:t>
            </a:r>
            <a:r>
              <a:rPr lang="en-US" sz="2400"/>
              <a:t> </a:t>
            </a:r>
            <a:r>
              <a:rPr lang="en-US" sz="2400" err="1"/>
              <a:t>vestibulum</a:t>
            </a:r>
            <a:r>
              <a:rPr lang="en-US" sz="2400"/>
              <a:t>. </a:t>
            </a:r>
            <a:r>
              <a:rPr lang="en-US" sz="2400" err="1"/>
              <a:t>Nulla</a:t>
            </a:r>
            <a:endParaRPr lang="en-US" sz="2400"/>
          </a:p>
        </p:txBody>
      </p:sp>
      <p:sp>
        <p:nvSpPr>
          <p:cNvPr id="3" name="Picture Placeholder 2">
            <a:extLst>
              <a:ext uri="{FF2B5EF4-FFF2-40B4-BE49-F238E27FC236}">
                <a16:creationId xmlns:a16="http://schemas.microsoft.com/office/drawing/2014/main" id="{7179AA95-5864-475A-9EB8-DDC131B8AED0}"/>
              </a:ext>
            </a:extLst>
          </p:cNvPr>
          <p:cNvSpPr>
            <a:spLocks noGrp="1"/>
          </p:cNvSpPr>
          <p:nvPr>
            <p:ph type="pic" sz="quarter" idx="10"/>
          </p:nvPr>
        </p:nvSpPr>
        <p:spPr/>
      </p:sp>
      <p:sp>
        <p:nvSpPr>
          <p:cNvPr id="6" name="Picture Placeholder 5">
            <a:extLst>
              <a:ext uri="{FF2B5EF4-FFF2-40B4-BE49-F238E27FC236}">
                <a16:creationId xmlns:a16="http://schemas.microsoft.com/office/drawing/2014/main" id="{0E309225-E413-4FE8-8CCD-1DCC72CCBCEC}"/>
              </a:ext>
            </a:extLst>
          </p:cNvPr>
          <p:cNvSpPr>
            <a:spLocks noGrp="1"/>
          </p:cNvSpPr>
          <p:nvPr>
            <p:ph type="pic" sz="quarter" idx="11"/>
          </p:nvPr>
        </p:nvSpPr>
        <p:spPr/>
      </p:sp>
      <p:sp>
        <p:nvSpPr>
          <p:cNvPr id="12" name="Picture Placeholder 11">
            <a:extLst>
              <a:ext uri="{FF2B5EF4-FFF2-40B4-BE49-F238E27FC236}">
                <a16:creationId xmlns:a16="http://schemas.microsoft.com/office/drawing/2014/main" id="{82CBA41B-E2AE-4885-B209-9EE659A17F1E}"/>
              </a:ext>
            </a:extLst>
          </p:cNvPr>
          <p:cNvSpPr>
            <a:spLocks noGrp="1"/>
          </p:cNvSpPr>
          <p:nvPr>
            <p:ph type="pic" sz="quarter" idx="12"/>
          </p:nvPr>
        </p:nvSpPr>
        <p:spPr/>
      </p:sp>
    </p:spTree>
    <p:custDataLst>
      <p:tags r:id="rId1"/>
    </p:custDataLst>
    <p:extLst>
      <p:ext uri="{BB962C8B-B14F-4D97-AF65-F5344CB8AC3E}">
        <p14:creationId xmlns:p14="http://schemas.microsoft.com/office/powerpoint/2010/main" val="3273436857"/>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Picture Placeholder 1"/>
          <p:cNvSpPr>
            <a:spLocks noGrp="1" noTextEdit="1"/>
          </p:cNvSpPr>
          <p:nvPr>
            <p:ph type="pic" sz="quarter" idx="4294967295"/>
          </p:nvPr>
        </p:nvSpPr>
        <p:spPr bwMode="auto">
          <a:xfrm>
            <a:off x="16335377" y="4638677"/>
            <a:ext cx="7893050" cy="44132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26" name="Picture Placeholder 1"/>
          <p:cNvSpPr>
            <a:spLocks noGrp="1" noTextEdit="1"/>
          </p:cNvSpPr>
          <p:nvPr>
            <p:ph type="pic" sz="quarter" idx="4294967295"/>
          </p:nvPr>
        </p:nvSpPr>
        <p:spPr bwMode="auto">
          <a:xfrm>
            <a:off x="158751" y="82550"/>
            <a:ext cx="7893050" cy="4410076"/>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1" name="Picture Placeholder 1"/>
          <p:cNvSpPr>
            <a:spLocks noGrp="1" noTextEdit="1"/>
          </p:cNvSpPr>
          <p:nvPr>
            <p:ph type="pic" sz="quarter" idx="4294967295"/>
          </p:nvPr>
        </p:nvSpPr>
        <p:spPr bwMode="auto">
          <a:xfrm>
            <a:off x="8251827" y="82550"/>
            <a:ext cx="7893050" cy="4410076"/>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3" name="Picture Placeholder 1"/>
          <p:cNvSpPr>
            <a:spLocks noGrp="1" noTextEdit="1"/>
          </p:cNvSpPr>
          <p:nvPr>
            <p:ph type="pic" sz="quarter" idx="4294967295"/>
          </p:nvPr>
        </p:nvSpPr>
        <p:spPr bwMode="auto">
          <a:xfrm>
            <a:off x="16335377" y="82550"/>
            <a:ext cx="7893050" cy="4410076"/>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4" name="Picture Placeholder 1"/>
          <p:cNvSpPr>
            <a:spLocks noGrp="1" noTextEdit="1"/>
          </p:cNvSpPr>
          <p:nvPr>
            <p:ph type="pic" sz="quarter" idx="4294967295"/>
          </p:nvPr>
        </p:nvSpPr>
        <p:spPr bwMode="auto">
          <a:xfrm>
            <a:off x="158751" y="4638677"/>
            <a:ext cx="7893050" cy="44132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5" name="Picture Placeholder 1"/>
          <p:cNvSpPr>
            <a:spLocks noGrp="1" noTextEdit="1"/>
          </p:cNvSpPr>
          <p:nvPr>
            <p:ph type="pic" sz="quarter" idx="4294967295"/>
          </p:nvPr>
        </p:nvSpPr>
        <p:spPr bwMode="auto">
          <a:xfrm>
            <a:off x="8251827" y="4638677"/>
            <a:ext cx="7893050" cy="44132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7" name="Picture Placeholder 1"/>
          <p:cNvSpPr>
            <a:spLocks noGrp="1" noTextEdit="1"/>
          </p:cNvSpPr>
          <p:nvPr>
            <p:ph type="pic" sz="quarter" idx="4294967295"/>
          </p:nvPr>
        </p:nvSpPr>
        <p:spPr bwMode="auto">
          <a:xfrm>
            <a:off x="158751" y="9220201"/>
            <a:ext cx="7893050" cy="44132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8" name="Picture Placeholder 1"/>
          <p:cNvSpPr>
            <a:spLocks noGrp="1" noTextEdit="1"/>
          </p:cNvSpPr>
          <p:nvPr>
            <p:ph type="pic" sz="quarter" idx="4294967295"/>
          </p:nvPr>
        </p:nvSpPr>
        <p:spPr bwMode="auto">
          <a:xfrm>
            <a:off x="8251827" y="9220201"/>
            <a:ext cx="7893050" cy="44132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9" name="Picture Placeholder 1"/>
          <p:cNvSpPr>
            <a:spLocks noGrp="1" noTextEdit="1"/>
          </p:cNvSpPr>
          <p:nvPr>
            <p:ph type="pic" sz="quarter" idx="4294967295"/>
          </p:nvPr>
        </p:nvSpPr>
        <p:spPr bwMode="auto">
          <a:xfrm>
            <a:off x="16335377" y="9220201"/>
            <a:ext cx="7893050" cy="44132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Tree>
    <p:custDataLst>
      <p:tags r:id="rId1"/>
    </p:custData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Picture Placeholder 1"/>
          <p:cNvSpPr>
            <a:spLocks noGrp="1" noTextEdit="1"/>
          </p:cNvSpPr>
          <p:nvPr>
            <p:ph type="pic" sz="quarter" idx="4294967295"/>
          </p:nvPr>
        </p:nvSpPr>
        <p:spPr bwMode="auto">
          <a:xfrm>
            <a:off x="158751" y="82550"/>
            <a:ext cx="7893050" cy="4410076"/>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1" name="Picture Placeholder 1"/>
          <p:cNvSpPr>
            <a:spLocks noGrp="1" noTextEdit="1"/>
          </p:cNvSpPr>
          <p:nvPr>
            <p:ph type="pic" sz="quarter" idx="4294967295"/>
          </p:nvPr>
        </p:nvSpPr>
        <p:spPr bwMode="auto">
          <a:xfrm>
            <a:off x="8251827" y="82550"/>
            <a:ext cx="7893050" cy="4410076"/>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3" name="Picture Placeholder 1"/>
          <p:cNvSpPr>
            <a:spLocks noGrp="1" noTextEdit="1"/>
          </p:cNvSpPr>
          <p:nvPr>
            <p:ph type="pic" sz="quarter" idx="4294967295"/>
          </p:nvPr>
        </p:nvSpPr>
        <p:spPr bwMode="auto">
          <a:xfrm>
            <a:off x="16335377" y="82550"/>
            <a:ext cx="7893050" cy="4410076"/>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7" name="Picture Placeholder 1"/>
          <p:cNvSpPr>
            <a:spLocks noGrp="1" noTextEdit="1"/>
          </p:cNvSpPr>
          <p:nvPr>
            <p:ph type="pic" sz="quarter" idx="4294967295"/>
          </p:nvPr>
        </p:nvSpPr>
        <p:spPr bwMode="auto">
          <a:xfrm>
            <a:off x="158751" y="9220201"/>
            <a:ext cx="7893050" cy="44132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8" name="Picture Placeholder 1"/>
          <p:cNvSpPr>
            <a:spLocks noGrp="1" noTextEdit="1"/>
          </p:cNvSpPr>
          <p:nvPr>
            <p:ph type="pic" sz="quarter" idx="4294967295"/>
          </p:nvPr>
        </p:nvSpPr>
        <p:spPr bwMode="auto">
          <a:xfrm>
            <a:off x="8251827" y="9220201"/>
            <a:ext cx="7893050" cy="44132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9" name="Picture Placeholder 1"/>
          <p:cNvSpPr>
            <a:spLocks noGrp="1" noTextEdit="1"/>
          </p:cNvSpPr>
          <p:nvPr>
            <p:ph type="pic" sz="quarter" idx="4294967295"/>
          </p:nvPr>
        </p:nvSpPr>
        <p:spPr bwMode="auto">
          <a:xfrm>
            <a:off x="16335377" y="9220201"/>
            <a:ext cx="7893050" cy="44132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51214" name="Line 16"/>
          <p:cNvSpPr>
            <a:spLocks noChangeShapeType="1"/>
          </p:cNvSpPr>
          <p:nvPr/>
        </p:nvSpPr>
        <p:spPr bwMode="auto">
          <a:xfrm>
            <a:off x="16240126" y="5124451"/>
            <a:ext cx="0" cy="3502026"/>
          </a:xfrm>
          <a:prstGeom prst="line">
            <a:avLst/>
          </a:prstGeom>
          <a:noFill/>
          <a:ln w="34925">
            <a:solidFill>
              <a:srgbClr val="3D3D3D"/>
            </a:solidFill>
            <a:miter lim="800000"/>
            <a:headEnd/>
            <a:tailEnd/>
          </a:ln>
          <a:extLst>
            <a:ext uri="{909E8E84-426E-40DD-AFC4-6F175D3DCCD1}">
              <a14:hiddenFill xmlns:a14="http://schemas.microsoft.com/office/drawing/2010/main">
                <a:noFill/>
              </a14:hiddenFill>
            </a:ext>
          </a:extLst>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51215" name="Line 17"/>
          <p:cNvSpPr>
            <a:spLocks noChangeShapeType="1"/>
          </p:cNvSpPr>
          <p:nvPr/>
        </p:nvSpPr>
        <p:spPr bwMode="auto">
          <a:xfrm>
            <a:off x="8147050" y="5124451"/>
            <a:ext cx="0" cy="3502026"/>
          </a:xfrm>
          <a:prstGeom prst="line">
            <a:avLst/>
          </a:prstGeom>
          <a:noFill/>
          <a:ln w="34925">
            <a:solidFill>
              <a:srgbClr val="3D3D3D"/>
            </a:solidFill>
            <a:miter lim="800000"/>
            <a:headEnd/>
            <a:tailEnd/>
          </a:ln>
          <a:extLst>
            <a:ext uri="{909E8E84-426E-40DD-AFC4-6F175D3DCCD1}">
              <a14:hiddenFill xmlns:a14="http://schemas.microsoft.com/office/drawing/2010/main">
                <a:noFill/>
              </a14:hiddenFill>
            </a:ext>
          </a:extLst>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51216" name="TextBox 47"/>
          <p:cNvSpPr txBox="1">
            <a:spLocks noChangeArrowheads="1"/>
          </p:cNvSpPr>
          <p:nvPr/>
        </p:nvSpPr>
        <p:spPr bwMode="auto">
          <a:xfrm>
            <a:off x="1644651" y="7146927"/>
            <a:ext cx="4937126"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dirty="0">
                <a:solidFill>
                  <a:prstClr val="black"/>
                </a:solidFill>
                <a:latin typeface="Open Sans" panose="020B0606030504020204" pitchFamily="34" charset="0"/>
                <a:cs typeface="Open Sans" panose="020B0606030504020204" pitchFamily="34" charset="0"/>
              </a:rPr>
              <a:t>Lorem Ipsum is simply dummy text of the printing and typesetting industry. </a:t>
            </a:r>
          </a:p>
        </p:txBody>
      </p:sp>
      <p:sp>
        <p:nvSpPr>
          <p:cNvPr id="51217" name="TextBox 47"/>
          <p:cNvSpPr txBox="1">
            <a:spLocks noChangeArrowheads="1"/>
          </p:cNvSpPr>
          <p:nvPr/>
        </p:nvSpPr>
        <p:spPr bwMode="auto">
          <a:xfrm>
            <a:off x="9725026" y="7146927"/>
            <a:ext cx="4937124"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dirty="0">
                <a:solidFill>
                  <a:prstClr val="black"/>
                </a:solidFill>
                <a:latin typeface="Open Sans" panose="020B0606030504020204" pitchFamily="34" charset="0"/>
                <a:cs typeface="Open Sans" panose="020B0606030504020204" pitchFamily="34" charset="0"/>
              </a:rPr>
              <a:t>Lorem Ipsum is simply dummy text of the printing and typesetting industry. </a:t>
            </a:r>
          </a:p>
        </p:txBody>
      </p:sp>
      <p:sp>
        <p:nvSpPr>
          <p:cNvPr id="51218" name="TextBox 47"/>
          <p:cNvSpPr txBox="1">
            <a:spLocks noChangeArrowheads="1"/>
          </p:cNvSpPr>
          <p:nvPr/>
        </p:nvSpPr>
        <p:spPr bwMode="auto">
          <a:xfrm>
            <a:off x="17843501" y="7146927"/>
            <a:ext cx="4937126"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dirty="0">
                <a:solidFill>
                  <a:prstClr val="black"/>
                </a:solidFill>
                <a:latin typeface="Open Sans" panose="020B0606030504020204" pitchFamily="34" charset="0"/>
                <a:cs typeface="Open Sans" panose="020B0606030504020204" pitchFamily="34" charset="0"/>
              </a:rPr>
              <a:t>Lorem Ipsum is simply dummy text of the printing and typesetting industry. </a:t>
            </a:r>
          </a:p>
        </p:txBody>
      </p:sp>
      <p:sp>
        <p:nvSpPr>
          <p:cNvPr id="20" name="Freeform 149">
            <a:extLst>
              <a:ext uri="{FF2B5EF4-FFF2-40B4-BE49-F238E27FC236}">
                <a16:creationId xmlns:a16="http://schemas.microsoft.com/office/drawing/2014/main" id="{9C65CE58-84A3-4865-8E63-5FA543A129C6}"/>
              </a:ext>
            </a:extLst>
          </p:cNvPr>
          <p:cNvSpPr>
            <a:spLocks noEditPoints="1"/>
          </p:cNvSpPr>
          <p:nvPr/>
        </p:nvSpPr>
        <p:spPr bwMode="auto">
          <a:xfrm>
            <a:off x="19521741" y="5528402"/>
            <a:ext cx="944535" cy="1213416"/>
          </a:xfrm>
          <a:custGeom>
            <a:avLst/>
            <a:gdLst>
              <a:gd name="T0" fmla="*/ 80 w 161"/>
              <a:gd name="T1" fmla="*/ 0 h 208"/>
              <a:gd name="T2" fmla="*/ 0 w 161"/>
              <a:gd name="T3" fmla="*/ 208 h 208"/>
              <a:gd name="T4" fmla="*/ 122 w 161"/>
              <a:gd name="T5" fmla="*/ 128 h 208"/>
              <a:gd name="T6" fmla="*/ 134 w 161"/>
              <a:gd name="T7" fmla="*/ 71 h 208"/>
              <a:gd name="T8" fmla="*/ 50 w 161"/>
              <a:gd name="T9" fmla="*/ 156 h 208"/>
              <a:gd name="T10" fmla="*/ 47 w 161"/>
              <a:gd name="T11" fmla="*/ 165 h 208"/>
              <a:gd name="T12" fmla="*/ 42 w 161"/>
              <a:gd name="T13" fmla="*/ 162 h 208"/>
              <a:gd name="T14" fmla="*/ 36 w 161"/>
              <a:gd name="T15" fmla="*/ 164 h 208"/>
              <a:gd name="T16" fmla="*/ 33 w 161"/>
              <a:gd name="T17" fmla="*/ 155 h 208"/>
              <a:gd name="T18" fmla="*/ 41 w 161"/>
              <a:gd name="T19" fmla="*/ 149 h 208"/>
              <a:gd name="T20" fmla="*/ 44 w 161"/>
              <a:gd name="T21" fmla="*/ 154 h 208"/>
              <a:gd name="T22" fmla="*/ 50 w 161"/>
              <a:gd name="T23" fmla="*/ 156 h 208"/>
              <a:gd name="T24" fmla="*/ 67 w 161"/>
              <a:gd name="T25" fmla="*/ 164 h 208"/>
              <a:gd name="T26" fmla="*/ 66 w 161"/>
              <a:gd name="T27" fmla="*/ 165 h 208"/>
              <a:gd name="T28" fmla="*/ 56 w 161"/>
              <a:gd name="T29" fmla="*/ 165 h 208"/>
              <a:gd name="T30" fmla="*/ 53 w 161"/>
              <a:gd name="T31" fmla="*/ 156 h 208"/>
              <a:gd name="T32" fmla="*/ 59 w 161"/>
              <a:gd name="T33" fmla="*/ 154 h 208"/>
              <a:gd name="T34" fmla="*/ 62 w 161"/>
              <a:gd name="T35" fmla="*/ 149 h 208"/>
              <a:gd name="T36" fmla="*/ 70 w 161"/>
              <a:gd name="T37" fmla="*/ 155 h 208"/>
              <a:gd name="T38" fmla="*/ 85 w 161"/>
              <a:gd name="T39" fmla="*/ 159 h 208"/>
              <a:gd name="T40" fmla="*/ 86 w 161"/>
              <a:gd name="T41" fmla="*/ 165 h 208"/>
              <a:gd name="T42" fmla="*/ 76 w 161"/>
              <a:gd name="T43" fmla="*/ 165 h 208"/>
              <a:gd name="T44" fmla="*/ 77 w 161"/>
              <a:gd name="T45" fmla="*/ 159 h 208"/>
              <a:gd name="T46" fmla="*/ 73 w 161"/>
              <a:gd name="T47" fmla="*/ 154 h 208"/>
              <a:gd name="T48" fmla="*/ 81 w 161"/>
              <a:gd name="T49" fmla="*/ 149 h 208"/>
              <a:gd name="T50" fmla="*/ 89 w 161"/>
              <a:gd name="T51" fmla="*/ 154 h 208"/>
              <a:gd name="T52" fmla="*/ 108 w 161"/>
              <a:gd name="T53" fmla="*/ 156 h 208"/>
              <a:gd name="T54" fmla="*/ 105 w 161"/>
              <a:gd name="T55" fmla="*/ 165 h 208"/>
              <a:gd name="T56" fmla="*/ 100 w 161"/>
              <a:gd name="T57" fmla="*/ 162 h 208"/>
              <a:gd name="T58" fmla="*/ 94 w 161"/>
              <a:gd name="T59" fmla="*/ 164 h 208"/>
              <a:gd name="T60" fmla="*/ 91 w 161"/>
              <a:gd name="T61" fmla="*/ 155 h 208"/>
              <a:gd name="T62" fmla="*/ 99 w 161"/>
              <a:gd name="T63" fmla="*/ 149 h 208"/>
              <a:gd name="T64" fmla="*/ 102 w 161"/>
              <a:gd name="T65" fmla="*/ 154 h 208"/>
              <a:gd name="T66" fmla="*/ 108 w 161"/>
              <a:gd name="T67" fmla="*/ 156 h 208"/>
              <a:gd name="T68" fmla="*/ 124 w 161"/>
              <a:gd name="T69" fmla="*/ 165 h 208"/>
              <a:gd name="T70" fmla="*/ 115 w 161"/>
              <a:gd name="T71" fmla="*/ 165 h 208"/>
              <a:gd name="T72" fmla="*/ 115 w 161"/>
              <a:gd name="T73" fmla="*/ 159 h 208"/>
              <a:gd name="T74" fmla="*/ 111 w 161"/>
              <a:gd name="T75" fmla="*/ 154 h 208"/>
              <a:gd name="T76" fmla="*/ 119 w 161"/>
              <a:gd name="T77" fmla="*/ 149 h 208"/>
              <a:gd name="T78" fmla="*/ 127 w 161"/>
              <a:gd name="T79" fmla="*/ 154 h 208"/>
              <a:gd name="T80" fmla="*/ 123 w 161"/>
              <a:gd name="T81" fmla="*/ 159 h 208"/>
              <a:gd name="T82" fmla="*/ 90 w 161"/>
              <a:gd name="T83" fmla="*/ 102 h 208"/>
              <a:gd name="T84" fmla="*/ 116 w 161"/>
              <a:gd name="T85" fmla="*/ 82 h 208"/>
              <a:gd name="T86" fmla="*/ 117 w 161"/>
              <a:gd name="T87" fmla="*/ 62 h 208"/>
              <a:gd name="T88" fmla="*/ 97 w 161"/>
              <a:gd name="T89" fmla="*/ 48 h 208"/>
              <a:gd name="T90" fmla="*/ 84 w 161"/>
              <a:gd name="T91" fmla="*/ 47 h 208"/>
              <a:gd name="T92" fmla="*/ 66 w 161"/>
              <a:gd name="T93" fmla="*/ 75 h 208"/>
              <a:gd name="T94" fmla="*/ 62 w 161"/>
              <a:gd name="T95" fmla="*/ 102 h 208"/>
              <a:gd name="T96" fmla="*/ 62 w 161"/>
              <a:gd name="T97" fmla="*/ 102 h 208"/>
              <a:gd name="T98" fmla="*/ 62 w 161"/>
              <a:gd name="T99" fmla="*/ 68 h 208"/>
              <a:gd name="T100" fmla="*/ 56 w 161"/>
              <a:gd name="T101" fmla="*/ 98 h 208"/>
              <a:gd name="T102" fmla="*/ 44 w 161"/>
              <a:gd name="T103" fmla="*/ 68 h 208"/>
              <a:gd name="T104" fmla="*/ 44 w 161"/>
              <a:gd name="T105" fmla="*/ 102 h 208"/>
              <a:gd name="T106" fmla="*/ 64 w 161"/>
              <a:gd name="T107" fmla="*/ 98 h 208"/>
              <a:gd name="T108" fmla="*/ 58 w 161"/>
              <a:gd name="T109" fmla="*/ 7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1" h="208">
                <a:moveTo>
                  <a:pt x="122" y="128"/>
                </a:moveTo>
                <a:cubicBezTo>
                  <a:pt x="140" y="115"/>
                  <a:pt x="151" y="94"/>
                  <a:pt x="151" y="71"/>
                </a:cubicBezTo>
                <a:cubicBezTo>
                  <a:pt x="151" y="31"/>
                  <a:pt x="120" y="0"/>
                  <a:pt x="80" y="0"/>
                </a:cubicBezTo>
                <a:cubicBezTo>
                  <a:pt x="41" y="0"/>
                  <a:pt x="9" y="31"/>
                  <a:pt x="9" y="71"/>
                </a:cubicBezTo>
                <a:cubicBezTo>
                  <a:pt x="9" y="94"/>
                  <a:pt x="21" y="115"/>
                  <a:pt x="39" y="128"/>
                </a:cubicBezTo>
                <a:cubicBezTo>
                  <a:pt x="0" y="208"/>
                  <a:pt x="0" y="208"/>
                  <a:pt x="0" y="208"/>
                </a:cubicBezTo>
                <a:cubicBezTo>
                  <a:pt x="80" y="174"/>
                  <a:pt x="80" y="174"/>
                  <a:pt x="80" y="174"/>
                </a:cubicBezTo>
                <a:cubicBezTo>
                  <a:pt x="161" y="208"/>
                  <a:pt x="161" y="208"/>
                  <a:pt x="161" y="208"/>
                </a:cubicBezTo>
                <a:lnTo>
                  <a:pt x="122" y="128"/>
                </a:lnTo>
                <a:close/>
                <a:moveTo>
                  <a:pt x="27" y="71"/>
                </a:moveTo>
                <a:cubicBezTo>
                  <a:pt x="27" y="41"/>
                  <a:pt x="51" y="17"/>
                  <a:pt x="80" y="17"/>
                </a:cubicBezTo>
                <a:cubicBezTo>
                  <a:pt x="110" y="17"/>
                  <a:pt x="134" y="41"/>
                  <a:pt x="134" y="71"/>
                </a:cubicBezTo>
                <a:cubicBezTo>
                  <a:pt x="134" y="100"/>
                  <a:pt x="110" y="124"/>
                  <a:pt x="80" y="124"/>
                </a:cubicBezTo>
                <a:cubicBezTo>
                  <a:pt x="51" y="124"/>
                  <a:pt x="27" y="100"/>
                  <a:pt x="27" y="71"/>
                </a:cubicBezTo>
                <a:close/>
                <a:moveTo>
                  <a:pt x="50" y="156"/>
                </a:moveTo>
                <a:cubicBezTo>
                  <a:pt x="46" y="159"/>
                  <a:pt x="46" y="159"/>
                  <a:pt x="46" y="159"/>
                </a:cubicBezTo>
                <a:cubicBezTo>
                  <a:pt x="48" y="164"/>
                  <a:pt x="48" y="164"/>
                  <a:pt x="48" y="164"/>
                </a:cubicBezTo>
                <a:cubicBezTo>
                  <a:pt x="48" y="165"/>
                  <a:pt x="48" y="165"/>
                  <a:pt x="47" y="165"/>
                </a:cubicBezTo>
                <a:cubicBezTo>
                  <a:pt x="47" y="165"/>
                  <a:pt x="47" y="165"/>
                  <a:pt x="47" y="165"/>
                </a:cubicBezTo>
                <a:cubicBezTo>
                  <a:pt x="47" y="165"/>
                  <a:pt x="47" y="165"/>
                  <a:pt x="46" y="165"/>
                </a:cubicBezTo>
                <a:cubicBezTo>
                  <a:pt x="42" y="162"/>
                  <a:pt x="42" y="162"/>
                  <a:pt x="42" y="162"/>
                </a:cubicBezTo>
                <a:cubicBezTo>
                  <a:pt x="38" y="165"/>
                  <a:pt x="38" y="165"/>
                  <a:pt x="38" y="165"/>
                </a:cubicBezTo>
                <a:cubicBezTo>
                  <a:pt x="37" y="166"/>
                  <a:pt x="37" y="166"/>
                  <a:pt x="37" y="165"/>
                </a:cubicBezTo>
                <a:cubicBezTo>
                  <a:pt x="36" y="165"/>
                  <a:pt x="36" y="165"/>
                  <a:pt x="36" y="164"/>
                </a:cubicBezTo>
                <a:cubicBezTo>
                  <a:pt x="38" y="159"/>
                  <a:pt x="38" y="159"/>
                  <a:pt x="38" y="159"/>
                </a:cubicBezTo>
                <a:cubicBezTo>
                  <a:pt x="34" y="156"/>
                  <a:pt x="34" y="156"/>
                  <a:pt x="34" y="156"/>
                </a:cubicBezTo>
                <a:cubicBezTo>
                  <a:pt x="33" y="156"/>
                  <a:pt x="33" y="155"/>
                  <a:pt x="33" y="155"/>
                </a:cubicBezTo>
                <a:cubicBezTo>
                  <a:pt x="33" y="155"/>
                  <a:pt x="34" y="154"/>
                  <a:pt x="34" y="154"/>
                </a:cubicBezTo>
                <a:cubicBezTo>
                  <a:pt x="40" y="154"/>
                  <a:pt x="40" y="154"/>
                  <a:pt x="40" y="154"/>
                </a:cubicBezTo>
                <a:cubicBezTo>
                  <a:pt x="41" y="149"/>
                  <a:pt x="41" y="149"/>
                  <a:pt x="41" y="149"/>
                </a:cubicBezTo>
                <a:cubicBezTo>
                  <a:pt x="41" y="149"/>
                  <a:pt x="42" y="149"/>
                  <a:pt x="42" y="149"/>
                </a:cubicBezTo>
                <a:cubicBezTo>
                  <a:pt x="42" y="149"/>
                  <a:pt x="43" y="149"/>
                  <a:pt x="43" y="149"/>
                </a:cubicBezTo>
                <a:cubicBezTo>
                  <a:pt x="44" y="154"/>
                  <a:pt x="44" y="154"/>
                  <a:pt x="44" y="154"/>
                </a:cubicBezTo>
                <a:cubicBezTo>
                  <a:pt x="50" y="154"/>
                  <a:pt x="50" y="154"/>
                  <a:pt x="50" y="154"/>
                </a:cubicBezTo>
                <a:cubicBezTo>
                  <a:pt x="50" y="154"/>
                  <a:pt x="51" y="155"/>
                  <a:pt x="51" y="155"/>
                </a:cubicBezTo>
                <a:cubicBezTo>
                  <a:pt x="51" y="155"/>
                  <a:pt x="51" y="156"/>
                  <a:pt x="50" y="156"/>
                </a:cubicBezTo>
                <a:close/>
                <a:moveTo>
                  <a:pt x="70" y="156"/>
                </a:moveTo>
                <a:cubicBezTo>
                  <a:pt x="65" y="159"/>
                  <a:pt x="65" y="159"/>
                  <a:pt x="65" y="159"/>
                </a:cubicBezTo>
                <a:cubicBezTo>
                  <a:pt x="67" y="164"/>
                  <a:pt x="67" y="164"/>
                  <a:pt x="67" y="164"/>
                </a:cubicBezTo>
                <a:cubicBezTo>
                  <a:pt x="67" y="165"/>
                  <a:pt x="67" y="165"/>
                  <a:pt x="67" y="165"/>
                </a:cubicBezTo>
                <a:cubicBezTo>
                  <a:pt x="67" y="165"/>
                  <a:pt x="66" y="165"/>
                  <a:pt x="66" y="165"/>
                </a:cubicBezTo>
                <a:cubicBezTo>
                  <a:pt x="66" y="165"/>
                  <a:pt x="66" y="165"/>
                  <a:pt x="66" y="165"/>
                </a:cubicBezTo>
                <a:cubicBezTo>
                  <a:pt x="61" y="162"/>
                  <a:pt x="61" y="162"/>
                  <a:pt x="61" y="162"/>
                </a:cubicBezTo>
                <a:cubicBezTo>
                  <a:pt x="57" y="165"/>
                  <a:pt x="57" y="165"/>
                  <a:pt x="57" y="165"/>
                </a:cubicBezTo>
                <a:cubicBezTo>
                  <a:pt x="57" y="166"/>
                  <a:pt x="56" y="166"/>
                  <a:pt x="56" y="165"/>
                </a:cubicBezTo>
                <a:cubicBezTo>
                  <a:pt x="56" y="165"/>
                  <a:pt x="56" y="165"/>
                  <a:pt x="56" y="164"/>
                </a:cubicBezTo>
                <a:cubicBezTo>
                  <a:pt x="57" y="159"/>
                  <a:pt x="57" y="159"/>
                  <a:pt x="57" y="159"/>
                </a:cubicBezTo>
                <a:cubicBezTo>
                  <a:pt x="53" y="156"/>
                  <a:pt x="53" y="156"/>
                  <a:pt x="53" y="156"/>
                </a:cubicBezTo>
                <a:cubicBezTo>
                  <a:pt x="53" y="156"/>
                  <a:pt x="52" y="155"/>
                  <a:pt x="53" y="155"/>
                </a:cubicBezTo>
                <a:cubicBezTo>
                  <a:pt x="53" y="155"/>
                  <a:pt x="53" y="154"/>
                  <a:pt x="53" y="154"/>
                </a:cubicBezTo>
                <a:cubicBezTo>
                  <a:pt x="59" y="154"/>
                  <a:pt x="59" y="154"/>
                  <a:pt x="59" y="154"/>
                </a:cubicBezTo>
                <a:cubicBezTo>
                  <a:pt x="61" y="149"/>
                  <a:pt x="61" y="149"/>
                  <a:pt x="61" y="149"/>
                </a:cubicBezTo>
                <a:cubicBezTo>
                  <a:pt x="61" y="149"/>
                  <a:pt x="61" y="149"/>
                  <a:pt x="61" y="149"/>
                </a:cubicBezTo>
                <a:cubicBezTo>
                  <a:pt x="62" y="149"/>
                  <a:pt x="62" y="149"/>
                  <a:pt x="62" y="149"/>
                </a:cubicBezTo>
                <a:cubicBezTo>
                  <a:pt x="64" y="154"/>
                  <a:pt x="64" y="154"/>
                  <a:pt x="64" y="154"/>
                </a:cubicBezTo>
                <a:cubicBezTo>
                  <a:pt x="69" y="154"/>
                  <a:pt x="69" y="154"/>
                  <a:pt x="69" y="154"/>
                </a:cubicBezTo>
                <a:cubicBezTo>
                  <a:pt x="70" y="154"/>
                  <a:pt x="70" y="155"/>
                  <a:pt x="70" y="155"/>
                </a:cubicBezTo>
                <a:cubicBezTo>
                  <a:pt x="70" y="155"/>
                  <a:pt x="70" y="156"/>
                  <a:pt x="70" y="156"/>
                </a:cubicBezTo>
                <a:close/>
                <a:moveTo>
                  <a:pt x="89" y="156"/>
                </a:moveTo>
                <a:cubicBezTo>
                  <a:pt x="85" y="159"/>
                  <a:pt x="85" y="159"/>
                  <a:pt x="85" y="159"/>
                </a:cubicBezTo>
                <a:cubicBezTo>
                  <a:pt x="86" y="164"/>
                  <a:pt x="86" y="164"/>
                  <a:pt x="86" y="164"/>
                </a:cubicBezTo>
                <a:cubicBezTo>
                  <a:pt x="86" y="165"/>
                  <a:pt x="86" y="165"/>
                  <a:pt x="86" y="165"/>
                </a:cubicBezTo>
                <a:cubicBezTo>
                  <a:pt x="86" y="165"/>
                  <a:pt x="86" y="165"/>
                  <a:pt x="86" y="165"/>
                </a:cubicBezTo>
                <a:cubicBezTo>
                  <a:pt x="85" y="165"/>
                  <a:pt x="85" y="165"/>
                  <a:pt x="85" y="165"/>
                </a:cubicBezTo>
                <a:cubicBezTo>
                  <a:pt x="81" y="162"/>
                  <a:pt x="81" y="162"/>
                  <a:pt x="81" y="162"/>
                </a:cubicBezTo>
                <a:cubicBezTo>
                  <a:pt x="76" y="165"/>
                  <a:pt x="76" y="165"/>
                  <a:pt x="76" y="165"/>
                </a:cubicBezTo>
                <a:cubicBezTo>
                  <a:pt x="76" y="166"/>
                  <a:pt x="76" y="166"/>
                  <a:pt x="75" y="165"/>
                </a:cubicBezTo>
                <a:cubicBezTo>
                  <a:pt x="75" y="165"/>
                  <a:pt x="75" y="165"/>
                  <a:pt x="75" y="164"/>
                </a:cubicBezTo>
                <a:cubicBezTo>
                  <a:pt x="77" y="159"/>
                  <a:pt x="77" y="159"/>
                  <a:pt x="77" y="159"/>
                </a:cubicBezTo>
                <a:cubicBezTo>
                  <a:pt x="72" y="156"/>
                  <a:pt x="72" y="156"/>
                  <a:pt x="72" y="156"/>
                </a:cubicBezTo>
                <a:cubicBezTo>
                  <a:pt x="72" y="156"/>
                  <a:pt x="72" y="155"/>
                  <a:pt x="72" y="155"/>
                </a:cubicBezTo>
                <a:cubicBezTo>
                  <a:pt x="72" y="155"/>
                  <a:pt x="72" y="154"/>
                  <a:pt x="73" y="154"/>
                </a:cubicBezTo>
                <a:cubicBezTo>
                  <a:pt x="78" y="154"/>
                  <a:pt x="78" y="154"/>
                  <a:pt x="78" y="154"/>
                </a:cubicBezTo>
                <a:cubicBezTo>
                  <a:pt x="80" y="149"/>
                  <a:pt x="80" y="149"/>
                  <a:pt x="80" y="149"/>
                </a:cubicBezTo>
                <a:cubicBezTo>
                  <a:pt x="80" y="149"/>
                  <a:pt x="80" y="149"/>
                  <a:pt x="81" y="149"/>
                </a:cubicBezTo>
                <a:cubicBezTo>
                  <a:pt x="81" y="149"/>
                  <a:pt x="81" y="149"/>
                  <a:pt x="81" y="149"/>
                </a:cubicBezTo>
                <a:cubicBezTo>
                  <a:pt x="83" y="154"/>
                  <a:pt x="83" y="154"/>
                  <a:pt x="83" y="154"/>
                </a:cubicBezTo>
                <a:cubicBezTo>
                  <a:pt x="89" y="154"/>
                  <a:pt x="89" y="154"/>
                  <a:pt x="89" y="154"/>
                </a:cubicBezTo>
                <a:cubicBezTo>
                  <a:pt x="89" y="154"/>
                  <a:pt x="89" y="155"/>
                  <a:pt x="89" y="155"/>
                </a:cubicBezTo>
                <a:cubicBezTo>
                  <a:pt x="90" y="155"/>
                  <a:pt x="89" y="156"/>
                  <a:pt x="89" y="156"/>
                </a:cubicBezTo>
                <a:close/>
                <a:moveTo>
                  <a:pt x="108" y="156"/>
                </a:moveTo>
                <a:cubicBezTo>
                  <a:pt x="104" y="159"/>
                  <a:pt x="104" y="159"/>
                  <a:pt x="104" y="159"/>
                </a:cubicBezTo>
                <a:cubicBezTo>
                  <a:pt x="106" y="164"/>
                  <a:pt x="106" y="164"/>
                  <a:pt x="106" y="164"/>
                </a:cubicBezTo>
                <a:cubicBezTo>
                  <a:pt x="106" y="165"/>
                  <a:pt x="106" y="165"/>
                  <a:pt x="105" y="165"/>
                </a:cubicBezTo>
                <a:cubicBezTo>
                  <a:pt x="105" y="165"/>
                  <a:pt x="105" y="165"/>
                  <a:pt x="105" y="165"/>
                </a:cubicBezTo>
                <a:cubicBezTo>
                  <a:pt x="105" y="165"/>
                  <a:pt x="105" y="165"/>
                  <a:pt x="104" y="165"/>
                </a:cubicBezTo>
                <a:cubicBezTo>
                  <a:pt x="100" y="162"/>
                  <a:pt x="100" y="162"/>
                  <a:pt x="100" y="162"/>
                </a:cubicBezTo>
                <a:cubicBezTo>
                  <a:pt x="96" y="165"/>
                  <a:pt x="96" y="165"/>
                  <a:pt x="96" y="165"/>
                </a:cubicBezTo>
                <a:cubicBezTo>
                  <a:pt x="95" y="166"/>
                  <a:pt x="95" y="166"/>
                  <a:pt x="95" y="165"/>
                </a:cubicBezTo>
                <a:cubicBezTo>
                  <a:pt x="94" y="165"/>
                  <a:pt x="94" y="165"/>
                  <a:pt x="94" y="164"/>
                </a:cubicBezTo>
                <a:cubicBezTo>
                  <a:pt x="96" y="159"/>
                  <a:pt x="96" y="159"/>
                  <a:pt x="96" y="159"/>
                </a:cubicBezTo>
                <a:cubicBezTo>
                  <a:pt x="92" y="156"/>
                  <a:pt x="92" y="156"/>
                  <a:pt x="92" y="156"/>
                </a:cubicBezTo>
                <a:cubicBezTo>
                  <a:pt x="91" y="156"/>
                  <a:pt x="91" y="155"/>
                  <a:pt x="91" y="155"/>
                </a:cubicBezTo>
                <a:cubicBezTo>
                  <a:pt x="91" y="155"/>
                  <a:pt x="92" y="154"/>
                  <a:pt x="92" y="154"/>
                </a:cubicBezTo>
                <a:cubicBezTo>
                  <a:pt x="98" y="154"/>
                  <a:pt x="98" y="154"/>
                  <a:pt x="98" y="154"/>
                </a:cubicBezTo>
                <a:cubicBezTo>
                  <a:pt x="99" y="149"/>
                  <a:pt x="99" y="149"/>
                  <a:pt x="99" y="149"/>
                </a:cubicBezTo>
                <a:cubicBezTo>
                  <a:pt x="99" y="149"/>
                  <a:pt x="100" y="149"/>
                  <a:pt x="100" y="149"/>
                </a:cubicBezTo>
                <a:cubicBezTo>
                  <a:pt x="100" y="149"/>
                  <a:pt x="101" y="149"/>
                  <a:pt x="101" y="149"/>
                </a:cubicBezTo>
                <a:cubicBezTo>
                  <a:pt x="102" y="154"/>
                  <a:pt x="102" y="154"/>
                  <a:pt x="102" y="154"/>
                </a:cubicBezTo>
                <a:cubicBezTo>
                  <a:pt x="108" y="154"/>
                  <a:pt x="108" y="154"/>
                  <a:pt x="108" y="154"/>
                </a:cubicBezTo>
                <a:cubicBezTo>
                  <a:pt x="108" y="154"/>
                  <a:pt x="109" y="155"/>
                  <a:pt x="109" y="155"/>
                </a:cubicBezTo>
                <a:cubicBezTo>
                  <a:pt x="109" y="155"/>
                  <a:pt x="109" y="156"/>
                  <a:pt x="108" y="156"/>
                </a:cubicBezTo>
                <a:close/>
                <a:moveTo>
                  <a:pt x="125" y="164"/>
                </a:moveTo>
                <a:cubicBezTo>
                  <a:pt x="125" y="165"/>
                  <a:pt x="125" y="165"/>
                  <a:pt x="125" y="165"/>
                </a:cubicBezTo>
                <a:cubicBezTo>
                  <a:pt x="125" y="165"/>
                  <a:pt x="124" y="165"/>
                  <a:pt x="124" y="165"/>
                </a:cubicBezTo>
                <a:cubicBezTo>
                  <a:pt x="124" y="165"/>
                  <a:pt x="124" y="165"/>
                  <a:pt x="124" y="165"/>
                </a:cubicBezTo>
                <a:cubicBezTo>
                  <a:pt x="119" y="162"/>
                  <a:pt x="119" y="162"/>
                  <a:pt x="119" y="162"/>
                </a:cubicBezTo>
                <a:cubicBezTo>
                  <a:pt x="115" y="165"/>
                  <a:pt x="115" y="165"/>
                  <a:pt x="115" y="165"/>
                </a:cubicBezTo>
                <a:cubicBezTo>
                  <a:pt x="115" y="166"/>
                  <a:pt x="114" y="166"/>
                  <a:pt x="114" y="165"/>
                </a:cubicBezTo>
                <a:cubicBezTo>
                  <a:pt x="114" y="165"/>
                  <a:pt x="114" y="165"/>
                  <a:pt x="114" y="164"/>
                </a:cubicBezTo>
                <a:cubicBezTo>
                  <a:pt x="115" y="159"/>
                  <a:pt x="115" y="159"/>
                  <a:pt x="115" y="159"/>
                </a:cubicBezTo>
                <a:cubicBezTo>
                  <a:pt x="111" y="156"/>
                  <a:pt x="111" y="156"/>
                  <a:pt x="111" y="156"/>
                </a:cubicBezTo>
                <a:cubicBezTo>
                  <a:pt x="111" y="156"/>
                  <a:pt x="110" y="155"/>
                  <a:pt x="111" y="155"/>
                </a:cubicBezTo>
                <a:cubicBezTo>
                  <a:pt x="111" y="155"/>
                  <a:pt x="111" y="154"/>
                  <a:pt x="111" y="154"/>
                </a:cubicBezTo>
                <a:cubicBezTo>
                  <a:pt x="117" y="154"/>
                  <a:pt x="117" y="154"/>
                  <a:pt x="117" y="154"/>
                </a:cubicBezTo>
                <a:cubicBezTo>
                  <a:pt x="119" y="149"/>
                  <a:pt x="119" y="149"/>
                  <a:pt x="119" y="149"/>
                </a:cubicBezTo>
                <a:cubicBezTo>
                  <a:pt x="119" y="149"/>
                  <a:pt x="119" y="149"/>
                  <a:pt x="119" y="149"/>
                </a:cubicBezTo>
                <a:cubicBezTo>
                  <a:pt x="120" y="149"/>
                  <a:pt x="120" y="149"/>
                  <a:pt x="120" y="149"/>
                </a:cubicBezTo>
                <a:cubicBezTo>
                  <a:pt x="122" y="154"/>
                  <a:pt x="122" y="154"/>
                  <a:pt x="122" y="154"/>
                </a:cubicBezTo>
                <a:cubicBezTo>
                  <a:pt x="127" y="154"/>
                  <a:pt x="127" y="154"/>
                  <a:pt x="127" y="154"/>
                </a:cubicBezTo>
                <a:cubicBezTo>
                  <a:pt x="128" y="154"/>
                  <a:pt x="128" y="155"/>
                  <a:pt x="128" y="155"/>
                </a:cubicBezTo>
                <a:cubicBezTo>
                  <a:pt x="128" y="155"/>
                  <a:pt x="128" y="156"/>
                  <a:pt x="128" y="156"/>
                </a:cubicBezTo>
                <a:cubicBezTo>
                  <a:pt x="123" y="159"/>
                  <a:pt x="123" y="159"/>
                  <a:pt x="123" y="159"/>
                </a:cubicBezTo>
                <a:lnTo>
                  <a:pt x="125" y="164"/>
                </a:lnTo>
                <a:close/>
                <a:moveTo>
                  <a:pt x="70" y="99"/>
                </a:moveTo>
                <a:cubicBezTo>
                  <a:pt x="73" y="99"/>
                  <a:pt x="78" y="101"/>
                  <a:pt x="90" y="102"/>
                </a:cubicBezTo>
                <a:cubicBezTo>
                  <a:pt x="103" y="103"/>
                  <a:pt x="107" y="101"/>
                  <a:pt x="111" y="97"/>
                </a:cubicBezTo>
                <a:cubicBezTo>
                  <a:pt x="115" y="94"/>
                  <a:pt x="112" y="91"/>
                  <a:pt x="115" y="89"/>
                </a:cubicBezTo>
                <a:cubicBezTo>
                  <a:pt x="118" y="88"/>
                  <a:pt x="117" y="86"/>
                  <a:pt x="116" y="82"/>
                </a:cubicBezTo>
                <a:cubicBezTo>
                  <a:pt x="114" y="79"/>
                  <a:pt x="120" y="76"/>
                  <a:pt x="118" y="74"/>
                </a:cubicBezTo>
                <a:cubicBezTo>
                  <a:pt x="117" y="73"/>
                  <a:pt x="115" y="72"/>
                  <a:pt x="116" y="69"/>
                </a:cubicBezTo>
                <a:cubicBezTo>
                  <a:pt x="118" y="67"/>
                  <a:pt x="120" y="66"/>
                  <a:pt x="117" y="62"/>
                </a:cubicBezTo>
                <a:cubicBezTo>
                  <a:pt x="115" y="58"/>
                  <a:pt x="114" y="58"/>
                  <a:pt x="108" y="58"/>
                </a:cubicBezTo>
                <a:cubicBezTo>
                  <a:pt x="95" y="58"/>
                  <a:pt x="95" y="58"/>
                  <a:pt x="95" y="58"/>
                </a:cubicBezTo>
                <a:cubicBezTo>
                  <a:pt x="92" y="58"/>
                  <a:pt x="94" y="53"/>
                  <a:pt x="97" y="48"/>
                </a:cubicBezTo>
                <a:cubicBezTo>
                  <a:pt x="100" y="43"/>
                  <a:pt x="102" y="38"/>
                  <a:pt x="98" y="33"/>
                </a:cubicBezTo>
                <a:cubicBezTo>
                  <a:pt x="95" y="28"/>
                  <a:pt x="90" y="28"/>
                  <a:pt x="90" y="31"/>
                </a:cubicBezTo>
                <a:cubicBezTo>
                  <a:pt x="90" y="35"/>
                  <a:pt x="89" y="44"/>
                  <a:pt x="84" y="47"/>
                </a:cubicBezTo>
                <a:cubicBezTo>
                  <a:pt x="79" y="50"/>
                  <a:pt x="78" y="53"/>
                  <a:pt x="76" y="60"/>
                </a:cubicBezTo>
                <a:cubicBezTo>
                  <a:pt x="73" y="66"/>
                  <a:pt x="69" y="68"/>
                  <a:pt x="67" y="68"/>
                </a:cubicBezTo>
                <a:cubicBezTo>
                  <a:pt x="66" y="68"/>
                  <a:pt x="66" y="72"/>
                  <a:pt x="66" y="75"/>
                </a:cubicBezTo>
                <a:cubicBezTo>
                  <a:pt x="66" y="75"/>
                  <a:pt x="66" y="92"/>
                  <a:pt x="66" y="95"/>
                </a:cubicBezTo>
                <a:cubicBezTo>
                  <a:pt x="66" y="98"/>
                  <a:pt x="67" y="98"/>
                  <a:pt x="70" y="99"/>
                </a:cubicBezTo>
                <a:close/>
                <a:moveTo>
                  <a:pt x="62" y="102"/>
                </a:moveTo>
                <a:cubicBezTo>
                  <a:pt x="61" y="102"/>
                  <a:pt x="61" y="102"/>
                  <a:pt x="61" y="101"/>
                </a:cubicBezTo>
                <a:cubicBezTo>
                  <a:pt x="61" y="102"/>
                  <a:pt x="61" y="102"/>
                  <a:pt x="60" y="102"/>
                </a:cubicBezTo>
                <a:lnTo>
                  <a:pt x="62" y="102"/>
                </a:lnTo>
                <a:close/>
                <a:moveTo>
                  <a:pt x="60" y="68"/>
                </a:moveTo>
                <a:cubicBezTo>
                  <a:pt x="61" y="68"/>
                  <a:pt x="61" y="68"/>
                  <a:pt x="61" y="68"/>
                </a:cubicBezTo>
                <a:cubicBezTo>
                  <a:pt x="61" y="68"/>
                  <a:pt x="61" y="68"/>
                  <a:pt x="62" y="68"/>
                </a:cubicBezTo>
                <a:lnTo>
                  <a:pt x="60" y="68"/>
                </a:lnTo>
                <a:close/>
                <a:moveTo>
                  <a:pt x="53" y="102"/>
                </a:moveTo>
                <a:cubicBezTo>
                  <a:pt x="55" y="102"/>
                  <a:pt x="56" y="100"/>
                  <a:pt x="56" y="98"/>
                </a:cubicBezTo>
                <a:cubicBezTo>
                  <a:pt x="56" y="72"/>
                  <a:pt x="56" y="72"/>
                  <a:pt x="56" y="72"/>
                </a:cubicBezTo>
                <a:cubicBezTo>
                  <a:pt x="56" y="70"/>
                  <a:pt x="55" y="68"/>
                  <a:pt x="53" y="68"/>
                </a:cubicBezTo>
                <a:cubicBezTo>
                  <a:pt x="44" y="68"/>
                  <a:pt x="44" y="68"/>
                  <a:pt x="44" y="68"/>
                </a:cubicBezTo>
                <a:cubicBezTo>
                  <a:pt x="42" y="68"/>
                  <a:pt x="41" y="70"/>
                  <a:pt x="41" y="72"/>
                </a:cubicBezTo>
                <a:cubicBezTo>
                  <a:pt x="41" y="98"/>
                  <a:pt x="41" y="98"/>
                  <a:pt x="41" y="98"/>
                </a:cubicBezTo>
                <a:cubicBezTo>
                  <a:pt x="41" y="100"/>
                  <a:pt x="42" y="102"/>
                  <a:pt x="44" y="102"/>
                </a:cubicBezTo>
                <a:lnTo>
                  <a:pt x="53" y="102"/>
                </a:lnTo>
                <a:close/>
                <a:moveTo>
                  <a:pt x="61" y="101"/>
                </a:moveTo>
                <a:cubicBezTo>
                  <a:pt x="63" y="101"/>
                  <a:pt x="64" y="100"/>
                  <a:pt x="64" y="98"/>
                </a:cubicBezTo>
                <a:cubicBezTo>
                  <a:pt x="64" y="72"/>
                  <a:pt x="64" y="72"/>
                  <a:pt x="64" y="72"/>
                </a:cubicBezTo>
                <a:cubicBezTo>
                  <a:pt x="64" y="70"/>
                  <a:pt x="63" y="69"/>
                  <a:pt x="61" y="68"/>
                </a:cubicBezTo>
                <a:cubicBezTo>
                  <a:pt x="59" y="69"/>
                  <a:pt x="58" y="70"/>
                  <a:pt x="58" y="72"/>
                </a:cubicBezTo>
                <a:cubicBezTo>
                  <a:pt x="58" y="98"/>
                  <a:pt x="58" y="98"/>
                  <a:pt x="58" y="98"/>
                </a:cubicBezTo>
                <a:cubicBezTo>
                  <a:pt x="58" y="100"/>
                  <a:pt x="59" y="101"/>
                  <a:pt x="61" y="10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nvGrpSpPr>
          <p:cNvPr id="21" name="Group 20">
            <a:extLst>
              <a:ext uri="{FF2B5EF4-FFF2-40B4-BE49-F238E27FC236}">
                <a16:creationId xmlns:a16="http://schemas.microsoft.com/office/drawing/2014/main" id="{BB39C2F0-5F9A-4D2E-B900-FE4827AC905F}"/>
              </a:ext>
            </a:extLst>
          </p:cNvPr>
          <p:cNvGrpSpPr/>
          <p:nvPr/>
        </p:nvGrpSpPr>
        <p:grpSpPr>
          <a:xfrm>
            <a:off x="11428665" y="5495207"/>
            <a:ext cx="1217026" cy="1081806"/>
            <a:chOff x="2706845" y="4671624"/>
            <a:chExt cx="603818" cy="536730"/>
          </a:xfrm>
          <a:solidFill>
            <a:schemeClr val="accent1"/>
          </a:solidFill>
        </p:grpSpPr>
        <p:sp>
          <p:nvSpPr>
            <p:cNvPr id="22" name="Freeform 142">
              <a:extLst>
                <a:ext uri="{FF2B5EF4-FFF2-40B4-BE49-F238E27FC236}">
                  <a16:creationId xmlns:a16="http://schemas.microsoft.com/office/drawing/2014/main" id="{8D50CF3A-66B1-4516-B47E-C0059CBD77B3}"/>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23" name="Freeform 143">
              <a:extLst>
                <a:ext uri="{FF2B5EF4-FFF2-40B4-BE49-F238E27FC236}">
                  <a16:creationId xmlns:a16="http://schemas.microsoft.com/office/drawing/2014/main" id="{D690BE05-2E49-42F5-BF3A-ED0D121A01D5}"/>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24" name="Freeform 144">
              <a:extLst>
                <a:ext uri="{FF2B5EF4-FFF2-40B4-BE49-F238E27FC236}">
                  <a16:creationId xmlns:a16="http://schemas.microsoft.com/office/drawing/2014/main" id="{2260FAFC-7D04-41F5-A49E-79410F237594}"/>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25" name="Freeform 145">
              <a:extLst>
                <a:ext uri="{FF2B5EF4-FFF2-40B4-BE49-F238E27FC236}">
                  <a16:creationId xmlns:a16="http://schemas.microsoft.com/office/drawing/2014/main" id="{BFD5F135-465D-4600-83E9-7D5F076512BC}"/>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27" name="Freeform 146">
              <a:extLst>
                <a:ext uri="{FF2B5EF4-FFF2-40B4-BE49-F238E27FC236}">
                  <a16:creationId xmlns:a16="http://schemas.microsoft.com/office/drawing/2014/main" id="{7FF73BEB-CF10-4C70-8370-8671CE0CD4B3}"/>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sp>
        <p:nvSpPr>
          <p:cNvPr id="28" name="Freeform 69">
            <a:extLst>
              <a:ext uri="{FF2B5EF4-FFF2-40B4-BE49-F238E27FC236}">
                <a16:creationId xmlns:a16="http://schemas.microsoft.com/office/drawing/2014/main" id="{DCD9197F-1138-47F1-9474-0B2258858CD6}"/>
              </a:ext>
            </a:extLst>
          </p:cNvPr>
          <p:cNvSpPr>
            <a:spLocks noEditPoints="1"/>
          </p:cNvSpPr>
          <p:nvPr/>
        </p:nvSpPr>
        <p:spPr bwMode="auto">
          <a:xfrm>
            <a:off x="3428573" y="5259387"/>
            <a:ext cx="1056797" cy="1436879"/>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Tree>
    <p:custDataLst>
      <p:tags r:id="rId1"/>
    </p:custData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Picture Placeholder 1"/>
          <p:cNvSpPr>
            <a:spLocks noGrp="1" noTextEdit="1"/>
          </p:cNvSpPr>
          <p:nvPr>
            <p:ph type="pic" sz="quarter" idx="4294967295"/>
          </p:nvPr>
        </p:nvSpPr>
        <p:spPr bwMode="auto">
          <a:xfrm>
            <a:off x="16344901" y="4638677"/>
            <a:ext cx="7893050" cy="44132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26" name="Picture Placeholder 1"/>
          <p:cNvSpPr>
            <a:spLocks noGrp="1" noTextEdit="1"/>
          </p:cNvSpPr>
          <p:nvPr>
            <p:ph type="pic" sz="quarter" idx="4294967295"/>
          </p:nvPr>
        </p:nvSpPr>
        <p:spPr bwMode="auto">
          <a:xfrm>
            <a:off x="136527" y="82550"/>
            <a:ext cx="7893050" cy="4410076"/>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3" name="Picture Placeholder 1"/>
          <p:cNvSpPr>
            <a:spLocks noGrp="1" noTextEdit="1"/>
          </p:cNvSpPr>
          <p:nvPr>
            <p:ph type="pic" sz="quarter" idx="4294967295"/>
          </p:nvPr>
        </p:nvSpPr>
        <p:spPr bwMode="auto">
          <a:xfrm>
            <a:off x="16344901" y="82550"/>
            <a:ext cx="7893050" cy="4410076"/>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4" name="Picture Placeholder 1"/>
          <p:cNvSpPr>
            <a:spLocks noGrp="1" noTextEdit="1"/>
          </p:cNvSpPr>
          <p:nvPr>
            <p:ph type="pic" sz="quarter" idx="4294967295"/>
          </p:nvPr>
        </p:nvSpPr>
        <p:spPr bwMode="auto">
          <a:xfrm>
            <a:off x="136527" y="4638677"/>
            <a:ext cx="7893050" cy="44132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7" name="Picture Placeholder 1"/>
          <p:cNvSpPr>
            <a:spLocks noGrp="1" noTextEdit="1"/>
          </p:cNvSpPr>
          <p:nvPr>
            <p:ph type="pic" sz="quarter" idx="4294967295"/>
          </p:nvPr>
        </p:nvSpPr>
        <p:spPr bwMode="auto">
          <a:xfrm>
            <a:off x="136527" y="9220201"/>
            <a:ext cx="7893050" cy="44132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9" name="Picture Placeholder 1"/>
          <p:cNvSpPr>
            <a:spLocks noGrp="1" noTextEdit="1"/>
          </p:cNvSpPr>
          <p:nvPr>
            <p:ph type="pic" sz="quarter" idx="4294967295"/>
          </p:nvPr>
        </p:nvSpPr>
        <p:spPr bwMode="auto">
          <a:xfrm>
            <a:off x="16344901" y="9220201"/>
            <a:ext cx="7893050" cy="44132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52238" name="Line 16"/>
          <p:cNvSpPr>
            <a:spLocks noChangeShapeType="1"/>
          </p:cNvSpPr>
          <p:nvPr/>
        </p:nvSpPr>
        <p:spPr bwMode="auto">
          <a:xfrm>
            <a:off x="9518650" y="4610100"/>
            <a:ext cx="5349876" cy="0"/>
          </a:xfrm>
          <a:prstGeom prst="line">
            <a:avLst/>
          </a:prstGeom>
          <a:noFill/>
          <a:ln w="30163">
            <a:solidFill>
              <a:srgbClr val="3D3D3D"/>
            </a:solidFill>
            <a:miter lim="800000"/>
            <a:headEnd/>
            <a:tailEnd/>
          </a:ln>
          <a:extLst>
            <a:ext uri="{909E8E84-426E-40DD-AFC4-6F175D3DCCD1}">
              <a14:hiddenFill xmlns:a14="http://schemas.microsoft.com/office/drawing/2010/main">
                <a:noFill/>
              </a14:hiddenFill>
            </a:ext>
          </a:extLst>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52239" name="Line 17"/>
          <p:cNvSpPr>
            <a:spLocks noChangeShapeType="1"/>
          </p:cNvSpPr>
          <p:nvPr/>
        </p:nvSpPr>
        <p:spPr bwMode="auto">
          <a:xfrm>
            <a:off x="9518650" y="9140826"/>
            <a:ext cx="5349876" cy="0"/>
          </a:xfrm>
          <a:prstGeom prst="line">
            <a:avLst/>
          </a:prstGeom>
          <a:noFill/>
          <a:ln w="30163">
            <a:solidFill>
              <a:srgbClr val="3D3D3D"/>
            </a:solidFill>
            <a:miter lim="800000"/>
            <a:headEnd/>
            <a:tailEnd/>
          </a:ln>
          <a:extLst>
            <a:ext uri="{909E8E84-426E-40DD-AFC4-6F175D3DCCD1}">
              <a14:hiddenFill xmlns:a14="http://schemas.microsoft.com/office/drawing/2010/main">
                <a:noFill/>
              </a14:hiddenFill>
            </a:ext>
          </a:extLst>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52240" name="TextBox 47"/>
          <p:cNvSpPr txBox="1">
            <a:spLocks noChangeArrowheads="1"/>
          </p:cNvSpPr>
          <p:nvPr/>
        </p:nvSpPr>
        <p:spPr bwMode="auto">
          <a:xfrm>
            <a:off x="9775826" y="2530477"/>
            <a:ext cx="4940300"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dirty="0">
                <a:solidFill>
                  <a:prstClr val="black"/>
                </a:solidFill>
                <a:latin typeface="Open Sans" panose="020B0606030504020204" pitchFamily="34" charset="0"/>
                <a:cs typeface="Open Sans" panose="020B0606030504020204" pitchFamily="34" charset="0"/>
              </a:rPr>
              <a:t>Lorem Ipsum is simply dummy text of the printing and typesetting industry. </a:t>
            </a:r>
          </a:p>
        </p:txBody>
      </p:sp>
      <p:sp>
        <p:nvSpPr>
          <p:cNvPr id="52241" name="TextBox 47"/>
          <p:cNvSpPr txBox="1">
            <a:spLocks noChangeArrowheads="1"/>
          </p:cNvSpPr>
          <p:nvPr/>
        </p:nvSpPr>
        <p:spPr bwMode="auto">
          <a:xfrm>
            <a:off x="9725026" y="7137401"/>
            <a:ext cx="4937124"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dirty="0">
                <a:solidFill>
                  <a:prstClr val="black"/>
                </a:solidFill>
                <a:latin typeface="Open Sans" panose="020B0606030504020204" pitchFamily="34" charset="0"/>
                <a:cs typeface="Open Sans" panose="020B0606030504020204" pitchFamily="34" charset="0"/>
              </a:rPr>
              <a:t>Lorem Ipsum is simply dummy text of the printing and typesetting industry. </a:t>
            </a:r>
          </a:p>
        </p:txBody>
      </p:sp>
      <p:sp>
        <p:nvSpPr>
          <p:cNvPr id="52242" name="TextBox 47"/>
          <p:cNvSpPr txBox="1">
            <a:spLocks noChangeArrowheads="1"/>
          </p:cNvSpPr>
          <p:nvPr/>
        </p:nvSpPr>
        <p:spPr bwMode="auto">
          <a:xfrm>
            <a:off x="9740900" y="11668127"/>
            <a:ext cx="4940300"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dirty="0">
                <a:solidFill>
                  <a:prstClr val="black"/>
                </a:solidFill>
                <a:latin typeface="Open Sans" panose="020B0606030504020204" pitchFamily="34" charset="0"/>
                <a:cs typeface="Open Sans" panose="020B0606030504020204" pitchFamily="34" charset="0"/>
              </a:rPr>
              <a:t>Lorem Ipsum is simply dummy text of the printing and typesetting industry. </a:t>
            </a:r>
          </a:p>
        </p:txBody>
      </p:sp>
      <p:sp>
        <p:nvSpPr>
          <p:cNvPr id="20" name="Freeform 149">
            <a:extLst>
              <a:ext uri="{FF2B5EF4-FFF2-40B4-BE49-F238E27FC236}">
                <a16:creationId xmlns:a16="http://schemas.microsoft.com/office/drawing/2014/main" id="{E0A5005D-C605-4389-BE22-DA1590A876E4}"/>
              </a:ext>
            </a:extLst>
          </p:cNvPr>
          <p:cNvSpPr>
            <a:spLocks noEditPoints="1"/>
          </p:cNvSpPr>
          <p:nvPr/>
        </p:nvSpPr>
        <p:spPr bwMode="auto">
          <a:xfrm>
            <a:off x="11521884" y="9972107"/>
            <a:ext cx="944535" cy="1213416"/>
          </a:xfrm>
          <a:custGeom>
            <a:avLst/>
            <a:gdLst>
              <a:gd name="T0" fmla="*/ 80 w 161"/>
              <a:gd name="T1" fmla="*/ 0 h 208"/>
              <a:gd name="T2" fmla="*/ 0 w 161"/>
              <a:gd name="T3" fmla="*/ 208 h 208"/>
              <a:gd name="T4" fmla="*/ 122 w 161"/>
              <a:gd name="T5" fmla="*/ 128 h 208"/>
              <a:gd name="T6" fmla="*/ 134 w 161"/>
              <a:gd name="T7" fmla="*/ 71 h 208"/>
              <a:gd name="T8" fmla="*/ 50 w 161"/>
              <a:gd name="T9" fmla="*/ 156 h 208"/>
              <a:gd name="T10" fmla="*/ 47 w 161"/>
              <a:gd name="T11" fmla="*/ 165 h 208"/>
              <a:gd name="T12" fmla="*/ 42 w 161"/>
              <a:gd name="T13" fmla="*/ 162 h 208"/>
              <a:gd name="T14" fmla="*/ 36 w 161"/>
              <a:gd name="T15" fmla="*/ 164 h 208"/>
              <a:gd name="T16" fmla="*/ 33 w 161"/>
              <a:gd name="T17" fmla="*/ 155 h 208"/>
              <a:gd name="T18" fmla="*/ 41 w 161"/>
              <a:gd name="T19" fmla="*/ 149 h 208"/>
              <a:gd name="T20" fmla="*/ 44 w 161"/>
              <a:gd name="T21" fmla="*/ 154 h 208"/>
              <a:gd name="T22" fmla="*/ 50 w 161"/>
              <a:gd name="T23" fmla="*/ 156 h 208"/>
              <a:gd name="T24" fmla="*/ 67 w 161"/>
              <a:gd name="T25" fmla="*/ 164 h 208"/>
              <a:gd name="T26" fmla="*/ 66 w 161"/>
              <a:gd name="T27" fmla="*/ 165 h 208"/>
              <a:gd name="T28" fmla="*/ 56 w 161"/>
              <a:gd name="T29" fmla="*/ 165 h 208"/>
              <a:gd name="T30" fmla="*/ 53 w 161"/>
              <a:gd name="T31" fmla="*/ 156 h 208"/>
              <a:gd name="T32" fmla="*/ 59 w 161"/>
              <a:gd name="T33" fmla="*/ 154 h 208"/>
              <a:gd name="T34" fmla="*/ 62 w 161"/>
              <a:gd name="T35" fmla="*/ 149 h 208"/>
              <a:gd name="T36" fmla="*/ 70 w 161"/>
              <a:gd name="T37" fmla="*/ 155 h 208"/>
              <a:gd name="T38" fmla="*/ 85 w 161"/>
              <a:gd name="T39" fmla="*/ 159 h 208"/>
              <a:gd name="T40" fmla="*/ 86 w 161"/>
              <a:gd name="T41" fmla="*/ 165 h 208"/>
              <a:gd name="T42" fmla="*/ 76 w 161"/>
              <a:gd name="T43" fmla="*/ 165 h 208"/>
              <a:gd name="T44" fmla="*/ 77 w 161"/>
              <a:gd name="T45" fmla="*/ 159 h 208"/>
              <a:gd name="T46" fmla="*/ 73 w 161"/>
              <a:gd name="T47" fmla="*/ 154 h 208"/>
              <a:gd name="T48" fmla="*/ 81 w 161"/>
              <a:gd name="T49" fmla="*/ 149 h 208"/>
              <a:gd name="T50" fmla="*/ 89 w 161"/>
              <a:gd name="T51" fmla="*/ 154 h 208"/>
              <a:gd name="T52" fmla="*/ 108 w 161"/>
              <a:gd name="T53" fmla="*/ 156 h 208"/>
              <a:gd name="T54" fmla="*/ 105 w 161"/>
              <a:gd name="T55" fmla="*/ 165 h 208"/>
              <a:gd name="T56" fmla="*/ 100 w 161"/>
              <a:gd name="T57" fmla="*/ 162 h 208"/>
              <a:gd name="T58" fmla="*/ 94 w 161"/>
              <a:gd name="T59" fmla="*/ 164 h 208"/>
              <a:gd name="T60" fmla="*/ 91 w 161"/>
              <a:gd name="T61" fmla="*/ 155 h 208"/>
              <a:gd name="T62" fmla="*/ 99 w 161"/>
              <a:gd name="T63" fmla="*/ 149 h 208"/>
              <a:gd name="T64" fmla="*/ 102 w 161"/>
              <a:gd name="T65" fmla="*/ 154 h 208"/>
              <a:gd name="T66" fmla="*/ 108 w 161"/>
              <a:gd name="T67" fmla="*/ 156 h 208"/>
              <a:gd name="T68" fmla="*/ 124 w 161"/>
              <a:gd name="T69" fmla="*/ 165 h 208"/>
              <a:gd name="T70" fmla="*/ 115 w 161"/>
              <a:gd name="T71" fmla="*/ 165 h 208"/>
              <a:gd name="T72" fmla="*/ 115 w 161"/>
              <a:gd name="T73" fmla="*/ 159 h 208"/>
              <a:gd name="T74" fmla="*/ 111 w 161"/>
              <a:gd name="T75" fmla="*/ 154 h 208"/>
              <a:gd name="T76" fmla="*/ 119 w 161"/>
              <a:gd name="T77" fmla="*/ 149 h 208"/>
              <a:gd name="T78" fmla="*/ 127 w 161"/>
              <a:gd name="T79" fmla="*/ 154 h 208"/>
              <a:gd name="T80" fmla="*/ 123 w 161"/>
              <a:gd name="T81" fmla="*/ 159 h 208"/>
              <a:gd name="T82" fmla="*/ 90 w 161"/>
              <a:gd name="T83" fmla="*/ 102 h 208"/>
              <a:gd name="T84" fmla="*/ 116 w 161"/>
              <a:gd name="T85" fmla="*/ 82 h 208"/>
              <a:gd name="T86" fmla="*/ 117 w 161"/>
              <a:gd name="T87" fmla="*/ 62 h 208"/>
              <a:gd name="T88" fmla="*/ 97 w 161"/>
              <a:gd name="T89" fmla="*/ 48 h 208"/>
              <a:gd name="T90" fmla="*/ 84 w 161"/>
              <a:gd name="T91" fmla="*/ 47 h 208"/>
              <a:gd name="T92" fmla="*/ 66 w 161"/>
              <a:gd name="T93" fmla="*/ 75 h 208"/>
              <a:gd name="T94" fmla="*/ 62 w 161"/>
              <a:gd name="T95" fmla="*/ 102 h 208"/>
              <a:gd name="T96" fmla="*/ 62 w 161"/>
              <a:gd name="T97" fmla="*/ 102 h 208"/>
              <a:gd name="T98" fmla="*/ 62 w 161"/>
              <a:gd name="T99" fmla="*/ 68 h 208"/>
              <a:gd name="T100" fmla="*/ 56 w 161"/>
              <a:gd name="T101" fmla="*/ 98 h 208"/>
              <a:gd name="T102" fmla="*/ 44 w 161"/>
              <a:gd name="T103" fmla="*/ 68 h 208"/>
              <a:gd name="T104" fmla="*/ 44 w 161"/>
              <a:gd name="T105" fmla="*/ 102 h 208"/>
              <a:gd name="T106" fmla="*/ 64 w 161"/>
              <a:gd name="T107" fmla="*/ 98 h 208"/>
              <a:gd name="T108" fmla="*/ 58 w 161"/>
              <a:gd name="T109" fmla="*/ 7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1" h="208">
                <a:moveTo>
                  <a:pt x="122" y="128"/>
                </a:moveTo>
                <a:cubicBezTo>
                  <a:pt x="140" y="115"/>
                  <a:pt x="151" y="94"/>
                  <a:pt x="151" y="71"/>
                </a:cubicBezTo>
                <a:cubicBezTo>
                  <a:pt x="151" y="31"/>
                  <a:pt x="120" y="0"/>
                  <a:pt x="80" y="0"/>
                </a:cubicBezTo>
                <a:cubicBezTo>
                  <a:pt x="41" y="0"/>
                  <a:pt x="9" y="31"/>
                  <a:pt x="9" y="71"/>
                </a:cubicBezTo>
                <a:cubicBezTo>
                  <a:pt x="9" y="94"/>
                  <a:pt x="21" y="115"/>
                  <a:pt x="39" y="128"/>
                </a:cubicBezTo>
                <a:cubicBezTo>
                  <a:pt x="0" y="208"/>
                  <a:pt x="0" y="208"/>
                  <a:pt x="0" y="208"/>
                </a:cubicBezTo>
                <a:cubicBezTo>
                  <a:pt x="80" y="174"/>
                  <a:pt x="80" y="174"/>
                  <a:pt x="80" y="174"/>
                </a:cubicBezTo>
                <a:cubicBezTo>
                  <a:pt x="161" y="208"/>
                  <a:pt x="161" y="208"/>
                  <a:pt x="161" y="208"/>
                </a:cubicBezTo>
                <a:lnTo>
                  <a:pt x="122" y="128"/>
                </a:lnTo>
                <a:close/>
                <a:moveTo>
                  <a:pt x="27" y="71"/>
                </a:moveTo>
                <a:cubicBezTo>
                  <a:pt x="27" y="41"/>
                  <a:pt x="51" y="17"/>
                  <a:pt x="80" y="17"/>
                </a:cubicBezTo>
                <a:cubicBezTo>
                  <a:pt x="110" y="17"/>
                  <a:pt x="134" y="41"/>
                  <a:pt x="134" y="71"/>
                </a:cubicBezTo>
                <a:cubicBezTo>
                  <a:pt x="134" y="100"/>
                  <a:pt x="110" y="124"/>
                  <a:pt x="80" y="124"/>
                </a:cubicBezTo>
                <a:cubicBezTo>
                  <a:pt x="51" y="124"/>
                  <a:pt x="27" y="100"/>
                  <a:pt x="27" y="71"/>
                </a:cubicBezTo>
                <a:close/>
                <a:moveTo>
                  <a:pt x="50" y="156"/>
                </a:moveTo>
                <a:cubicBezTo>
                  <a:pt x="46" y="159"/>
                  <a:pt x="46" y="159"/>
                  <a:pt x="46" y="159"/>
                </a:cubicBezTo>
                <a:cubicBezTo>
                  <a:pt x="48" y="164"/>
                  <a:pt x="48" y="164"/>
                  <a:pt x="48" y="164"/>
                </a:cubicBezTo>
                <a:cubicBezTo>
                  <a:pt x="48" y="165"/>
                  <a:pt x="48" y="165"/>
                  <a:pt x="47" y="165"/>
                </a:cubicBezTo>
                <a:cubicBezTo>
                  <a:pt x="47" y="165"/>
                  <a:pt x="47" y="165"/>
                  <a:pt x="47" y="165"/>
                </a:cubicBezTo>
                <a:cubicBezTo>
                  <a:pt x="47" y="165"/>
                  <a:pt x="47" y="165"/>
                  <a:pt x="46" y="165"/>
                </a:cubicBezTo>
                <a:cubicBezTo>
                  <a:pt x="42" y="162"/>
                  <a:pt x="42" y="162"/>
                  <a:pt x="42" y="162"/>
                </a:cubicBezTo>
                <a:cubicBezTo>
                  <a:pt x="38" y="165"/>
                  <a:pt x="38" y="165"/>
                  <a:pt x="38" y="165"/>
                </a:cubicBezTo>
                <a:cubicBezTo>
                  <a:pt x="37" y="166"/>
                  <a:pt x="37" y="166"/>
                  <a:pt x="37" y="165"/>
                </a:cubicBezTo>
                <a:cubicBezTo>
                  <a:pt x="36" y="165"/>
                  <a:pt x="36" y="165"/>
                  <a:pt x="36" y="164"/>
                </a:cubicBezTo>
                <a:cubicBezTo>
                  <a:pt x="38" y="159"/>
                  <a:pt x="38" y="159"/>
                  <a:pt x="38" y="159"/>
                </a:cubicBezTo>
                <a:cubicBezTo>
                  <a:pt x="34" y="156"/>
                  <a:pt x="34" y="156"/>
                  <a:pt x="34" y="156"/>
                </a:cubicBezTo>
                <a:cubicBezTo>
                  <a:pt x="33" y="156"/>
                  <a:pt x="33" y="155"/>
                  <a:pt x="33" y="155"/>
                </a:cubicBezTo>
                <a:cubicBezTo>
                  <a:pt x="33" y="155"/>
                  <a:pt x="34" y="154"/>
                  <a:pt x="34" y="154"/>
                </a:cubicBezTo>
                <a:cubicBezTo>
                  <a:pt x="40" y="154"/>
                  <a:pt x="40" y="154"/>
                  <a:pt x="40" y="154"/>
                </a:cubicBezTo>
                <a:cubicBezTo>
                  <a:pt x="41" y="149"/>
                  <a:pt x="41" y="149"/>
                  <a:pt x="41" y="149"/>
                </a:cubicBezTo>
                <a:cubicBezTo>
                  <a:pt x="41" y="149"/>
                  <a:pt x="42" y="149"/>
                  <a:pt x="42" y="149"/>
                </a:cubicBezTo>
                <a:cubicBezTo>
                  <a:pt x="42" y="149"/>
                  <a:pt x="43" y="149"/>
                  <a:pt x="43" y="149"/>
                </a:cubicBezTo>
                <a:cubicBezTo>
                  <a:pt x="44" y="154"/>
                  <a:pt x="44" y="154"/>
                  <a:pt x="44" y="154"/>
                </a:cubicBezTo>
                <a:cubicBezTo>
                  <a:pt x="50" y="154"/>
                  <a:pt x="50" y="154"/>
                  <a:pt x="50" y="154"/>
                </a:cubicBezTo>
                <a:cubicBezTo>
                  <a:pt x="50" y="154"/>
                  <a:pt x="51" y="155"/>
                  <a:pt x="51" y="155"/>
                </a:cubicBezTo>
                <a:cubicBezTo>
                  <a:pt x="51" y="155"/>
                  <a:pt x="51" y="156"/>
                  <a:pt x="50" y="156"/>
                </a:cubicBezTo>
                <a:close/>
                <a:moveTo>
                  <a:pt x="70" y="156"/>
                </a:moveTo>
                <a:cubicBezTo>
                  <a:pt x="65" y="159"/>
                  <a:pt x="65" y="159"/>
                  <a:pt x="65" y="159"/>
                </a:cubicBezTo>
                <a:cubicBezTo>
                  <a:pt x="67" y="164"/>
                  <a:pt x="67" y="164"/>
                  <a:pt x="67" y="164"/>
                </a:cubicBezTo>
                <a:cubicBezTo>
                  <a:pt x="67" y="165"/>
                  <a:pt x="67" y="165"/>
                  <a:pt x="67" y="165"/>
                </a:cubicBezTo>
                <a:cubicBezTo>
                  <a:pt x="67" y="165"/>
                  <a:pt x="66" y="165"/>
                  <a:pt x="66" y="165"/>
                </a:cubicBezTo>
                <a:cubicBezTo>
                  <a:pt x="66" y="165"/>
                  <a:pt x="66" y="165"/>
                  <a:pt x="66" y="165"/>
                </a:cubicBezTo>
                <a:cubicBezTo>
                  <a:pt x="61" y="162"/>
                  <a:pt x="61" y="162"/>
                  <a:pt x="61" y="162"/>
                </a:cubicBezTo>
                <a:cubicBezTo>
                  <a:pt x="57" y="165"/>
                  <a:pt x="57" y="165"/>
                  <a:pt x="57" y="165"/>
                </a:cubicBezTo>
                <a:cubicBezTo>
                  <a:pt x="57" y="166"/>
                  <a:pt x="56" y="166"/>
                  <a:pt x="56" y="165"/>
                </a:cubicBezTo>
                <a:cubicBezTo>
                  <a:pt x="56" y="165"/>
                  <a:pt x="56" y="165"/>
                  <a:pt x="56" y="164"/>
                </a:cubicBezTo>
                <a:cubicBezTo>
                  <a:pt x="57" y="159"/>
                  <a:pt x="57" y="159"/>
                  <a:pt x="57" y="159"/>
                </a:cubicBezTo>
                <a:cubicBezTo>
                  <a:pt x="53" y="156"/>
                  <a:pt x="53" y="156"/>
                  <a:pt x="53" y="156"/>
                </a:cubicBezTo>
                <a:cubicBezTo>
                  <a:pt x="53" y="156"/>
                  <a:pt x="52" y="155"/>
                  <a:pt x="53" y="155"/>
                </a:cubicBezTo>
                <a:cubicBezTo>
                  <a:pt x="53" y="155"/>
                  <a:pt x="53" y="154"/>
                  <a:pt x="53" y="154"/>
                </a:cubicBezTo>
                <a:cubicBezTo>
                  <a:pt x="59" y="154"/>
                  <a:pt x="59" y="154"/>
                  <a:pt x="59" y="154"/>
                </a:cubicBezTo>
                <a:cubicBezTo>
                  <a:pt x="61" y="149"/>
                  <a:pt x="61" y="149"/>
                  <a:pt x="61" y="149"/>
                </a:cubicBezTo>
                <a:cubicBezTo>
                  <a:pt x="61" y="149"/>
                  <a:pt x="61" y="149"/>
                  <a:pt x="61" y="149"/>
                </a:cubicBezTo>
                <a:cubicBezTo>
                  <a:pt x="62" y="149"/>
                  <a:pt x="62" y="149"/>
                  <a:pt x="62" y="149"/>
                </a:cubicBezTo>
                <a:cubicBezTo>
                  <a:pt x="64" y="154"/>
                  <a:pt x="64" y="154"/>
                  <a:pt x="64" y="154"/>
                </a:cubicBezTo>
                <a:cubicBezTo>
                  <a:pt x="69" y="154"/>
                  <a:pt x="69" y="154"/>
                  <a:pt x="69" y="154"/>
                </a:cubicBezTo>
                <a:cubicBezTo>
                  <a:pt x="70" y="154"/>
                  <a:pt x="70" y="155"/>
                  <a:pt x="70" y="155"/>
                </a:cubicBezTo>
                <a:cubicBezTo>
                  <a:pt x="70" y="155"/>
                  <a:pt x="70" y="156"/>
                  <a:pt x="70" y="156"/>
                </a:cubicBezTo>
                <a:close/>
                <a:moveTo>
                  <a:pt x="89" y="156"/>
                </a:moveTo>
                <a:cubicBezTo>
                  <a:pt x="85" y="159"/>
                  <a:pt x="85" y="159"/>
                  <a:pt x="85" y="159"/>
                </a:cubicBezTo>
                <a:cubicBezTo>
                  <a:pt x="86" y="164"/>
                  <a:pt x="86" y="164"/>
                  <a:pt x="86" y="164"/>
                </a:cubicBezTo>
                <a:cubicBezTo>
                  <a:pt x="86" y="165"/>
                  <a:pt x="86" y="165"/>
                  <a:pt x="86" y="165"/>
                </a:cubicBezTo>
                <a:cubicBezTo>
                  <a:pt x="86" y="165"/>
                  <a:pt x="86" y="165"/>
                  <a:pt x="86" y="165"/>
                </a:cubicBezTo>
                <a:cubicBezTo>
                  <a:pt x="85" y="165"/>
                  <a:pt x="85" y="165"/>
                  <a:pt x="85" y="165"/>
                </a:cubicBezTo>
                <a:cubicBezTo>
                  <a:pt x="81" y="162"/>
                  <a:pt x="81" y="162"/>
                  <a:pt x="81" y="162"/>
                </a:cubicBezTo>
                <a:cubicBezTo>
                  <a:pt x="76" y="165"/>
                  <a:pt x="76" y="165"/>
                  <a:pt x="76" y="165"/>
                </a:cubicBezTo>
                <a:cubicBezTo>
                  <a:pt x="76" y="166"/>
                  <a:pt x="76" y="166"/>
                  <a:pt x="75" y="165"/>
                </a:cubicBezTo>
                <a:cubicBezTo>
                  <a:pt x="75" y="165"/>
                  <a:pt x="75" y="165"/>
                  <a:pt x="75" y="164"/>
                </a:cubicBezTo>
                <a:cubicBezTo>
                  <a:pt x="77" y="159"/>
                  <a:pt x="77" y="159"/>
                  <a:pt x="77" y="159"/>
                </a:cubicBezTo>
                <a:cubicBezTo>
                  <a:pt x="72" y="156"/>
                  <a:pt x="72" y="156"/>
                  <a:pt x="72" y="156"/>
                </a:cubicBezTo>
                <a:cubicBezTo>
                  <a:pt x="72" y="156"/>
                  <a:pt x="72" y="155"/>
                  <a:pt x="72" y="155"/>
                </a:cubicBezTo>
                <a:cubicBezTo>
                  <a:pt x="72" y="155"/>
                  <a:pt x="72" y="154"/>
                  <a:pt x="73" y="154"/>
                </a:cubicBezTo>
                <a:cubicBezTo>
                  <a:pt x="78" y="154"/>
                  <a:pt x="78" y="154"/>
                  <a:pt x="78" y="154"/>
                </a:cubicBezTo>
                <a:cubicBezTo>
                  <a:pt x="80" y="149"/>
                  <a:pt x="80" y="149"/>
                  <a:pt x="80" y="149"/>
                </a:cubicBezTo>
                <a:cubicBezTo>
                  <a:pt x="80" y="149"/>
                  <a:pt x="80" y="149"/>
                  <a:pt x="81" y="149"/>
                </a:cubicBezTo>
                <a:cubicBezTo>
                  <a:pt x="81" y="149"/>
                  <a:pt x="81" y="149"/>
                  <a:pt x="81" y="149"/>
                </a:cubicBezTo>
                <a:cubicBezTo>
                  <a:pt x="83" y="154"/>
                  <a:pt x="83" y="154"/>
                  <a:pt x="83" y="154"/>
                </a:cubicBezTo>
                <a:cubicBezTo>
                  <a:pt x="89" y="154"/>
                  <a:pt x="89" y="154"/>
                  <a:pt x="89" y="154"/>
                </a:cubicBezTo>
                <a:cubicBezTo>
                  <a:pt x="89" y="154"/>
                  <a:pt x="89" y="155"/>
                  <a:pt x="89" y="155"/>
                </a:cubicBezTo>
                <a:cubicBezTo>
                  <a:pt x="90" y="155"/>
                  <a:pt x="89" y="156"/>
                  <a:pt x="89" y="156"/>
                </a:cubicBezTo>
                <a:close/>
                <a:moveTo>
                  <a:pt x="108" y="156"/>
                </a:moveTo>
                <a:cubicBezTo>
                  <a:pt x="104" y="159"/>
                  <a:pt x="104" y="159"/>
                  <a:pt x="104" y="159"/>
                </a:cubicBezTo>
                <a:cubicBezTo>
                  <a:pt x="106" y="164"/>
                  <a:pt x="106" y="164"/>
                  <a:pt x="106" y="164"/>
                </a:cubicBezTo>
                <a:cubicBezTo>
                  <a:pt x="106" y="165"/>
                  <a:pt x="106" y="165"/>
                  <a:pt x="105" y="165"/>
                </a:cubicBezTo>
                <a:cubicBezTo>
                  <a:pt x="105" y="165"/>
                  <a:pt x="105" y="165"/>
                  <a:pt x="105" y="165"/>
                </a:cubicBezTo>
                <a:cubicBezTo>
                  <a:pt x="105" y="165"/>
                  <a:pt x="105" y="165"/>
                  <a:pt x="104" y="165"/>
                </a:cubicBezTo>
                <a:cubicBezTo>
                  <a:pt x="100" y="162"/>
                  <a:pt x="100" y="162"/>
                  <a:pt x="100" y="162"/>
                </a:cubicBezTo>
                <a:cubicBezTo>
                  <a:pt x="96" y="165"/>
                  <a:pt x="96" y="165"/>
                  <a:pt x="96" y="165"/>
                </a:cubicBezTo>
                <a:cubicBezTo>
                  <a:pt x="95" y="166"/>
                  <a:pt x="95" y="166"/>
                  <a:pt x="95" y="165"/>
                </a:cubicBezTo>
                <a:cubicBezTo>
                  <a:pt x="94" y="165"/>
                  <a:pt x="94" y="165"/>
                  <a:pt x="94" y="164"/>
                </a:cubicBezTo>
                <a:cubicBezTo>
                  <a:pt x="96" y="159"/>
                  <a:pt x="96" y="159"/>
                  <a:pt x="96" y="159"/>
                </a:cubicBezTo>
                <a:cubicBezTo>
                  <a:pt x="92" y="156"/>
                  <a:pt x="92" y="156"/>
                  <a:pt x="92" y="156"/>
                </a:cubicBezTo>
                <a:cubicBezTo>
                  <a:pt x="91" y="156"/>
                  <a:pt x="91" y="155"/>
                  <a:pt x="91" y="155"/>
                </a:cubicBezTo>
                <a:cubicBezTo>
                  <a:pt x="91" y="155"/>
                  <a:pt x="92" y="154"/>
                  <a:pt x="92" y="154"/>
                </a:cubicBezTo>
                <a:cubicBezTo>
                  <a:pt x="98" y="154"/>
                  <a:pt x="98" y="154"/>
                  <a:pt x="98" y="154"/>
                </a:cubicBezTo>
                <a:cubicBezTo>
                  <a:pt x="99" y="149"/>
                  <a:pt x="99" y="149"/>
                  <a:pt x="99" y="149"/>
                </a:cubicBezTo>
                <a:cubicBezTo>
                  <a:pt x="99" y="149"/>
                  <a:pt x="100" y="149"/>
                  <a:pt x="100" y="149"/>
                </a:cubicBezTo>
                <a:cubicBezTo>
                  <a:pt x="100" y="149"/>
                  <a:pt x="101" y="149"/>
                  <a:pt x="101" y="149"/>
                </a:cubicBezTo>
                <a:cubicBezTo>
                  <a:pt x="102" y="154"/>
                  <a:pt x="102" y="154"/>
                  <a:pt x="102" y="154"/>
                </a:cubicBezTo>
                <a:cubicBezTo>
                  <a:pt x="108" y="154"/>
                  <a:pt x="108" y="154"/>
                  <a:pt x="108" y="154"/>
                </a:cubicBezTo>
                <a:cubicBezTo>
                  <a:pt x="108" y="154"/>
                  <a:pt x="109" y="155"/>
                  <a:pt x="109" y="155"/>
                </a:cubicBezTo>
                <a:cubicBezTo>
                  <a:pt x="109" y="155"/>
                  <a:pt x="109" y="156"/>
                  <a:pt x="108" y="156"/>
                </a:cubicBezTo>
                <a:close/>
                <a:moveTo>
                  <a:pt x="125" y="164"/>
                </a:moveTo>
                <a:cubicBezTo>
                  <a:pt x="125" y="165"/>
                  <a:pt x="125" y="165"/>
                  <a:pt x="125" y="165"/>
                </a:cubicBezTo>
                <a:cubicBezTo>
                  <a:pt x="125" y="165"/>
                  <a:pt x="124" y="165"/>
                  <a:pt x="124" y="165"/>
                </a:cubicBezTo>
                <a:cubicBezTo>
                  <a:pt x="124" y="165"/>
                  <a:pt x="124" y="165"/>
                  <a:pt x="124" y="165"/>
                </a:cubicBezTo>
                <a:cubicBezTo>
                  <a:pt x="119" y="162"/>
                  <a:pt x="119" y="162"/>
                  <a:pt x="119" y="162"/>
                </a:cubicBezTo>
                <a:cubicBezTo>
                  <a:pt x="115" y="165"/>
                  <a:pt x="115" y="165"/>
                  <a:pt x="115" y="165"/>
                </a:cubicBezTo>
                <a:cubicBezTo>
                  <a:pt x="115" y="166"/>
                  <a:pt x="114" y="166"/>
                  <a:pt x="114" y="165"/>
                </a:cubicBezTo>
                <a:cubicBezTo>
                  <a:pt x="114" y="165"/>
                  <a:pt x="114" y="165"/>
                  <a:pt x="114" y="164"/>
                </a:cubicBezTo>
                <a:cubicBezTo>
                  <a:pt x="115" y="159"/>
                  <a:pt x="115" y="159"/>
                  <a:pt x="115" y="159"/>
                </a:cubicBezTo>
                <a:cubicBezTo>
                  <a:pt x="111" y="156"/>
                  <a:pt x="111" y="156"/>
                  <a:pt x="111" y="156"/>
                </a:cubicBezTo>
                <a:cubicBezTo>
                  <a:pt x="111" y="156"/>
                  <a:pt x="110" y="155"/>
                  <a:pt x="111" y="155"/>
                </a:cubicBezTo>
                <a:cubicBezTo>
                  <a:pt x="111" y="155"/>
                  <a:pt x="111" y="154"/>
                  <a:pt x="111" y="154"/>
                </a:cubicBezTo>
                <a:cubicBezTo>
                  <a:pt x="117" y="154"/>
                  <a:pt x="117" y="154"/>
                  <a:pt x="117" y="154"/>
                </a:cubicBezTo>
                <a:cubicBezTo>
                  <a:pt x="119" y="149"/>
                  <a:pt x="119" y="149"/>
                  <a:pt x="119" y="149"/>
                </a:cubicBezTo>
                <a:cubicBezTo>
                  <a:pt x="119" y="149"/>
                  <a:pt x="119" y="149"/>
                  <a:pt x="119" y="149"/>
                </a:cubicBezTo>
                <a:cubicBezTo>
                  <a:pt x="120" y="149"/>
                  <a:pt x="120" y="149"/>
                  <a:pt x="120" y="149"/>
                </a:cubicBezTo>
                <a:cubicBezTo>
                  <a:pt x="122" y="154"/>
                  <a:pt x="122" y="154"/>
                  <a:pt x="122" y="154"/>
                </a:cubicBezTo>
                <a:cubicBezTo>
                  <a:pt x="127" y="154"/>
                  <a:pt x="127" y="154"/>
                  <a:pt x="127" y="154"/>
                </a:cubicBezTo>
                <a:cubicBezTo>
                  <a:pt x="128" y="154"/>
                  <a:pt x="128" y="155"/>
                  <a:pt x="128" y="155"/>
                </a:cubicBezTo>
                <a:cubicBezTo>
                  <a:pt x="128" y="155"/>
                  <a:pt x="128" y="156"/>
                  <a:pt x="128" y="156"/>
                </a:cubicBezTo>
                <a:cubicBezTo>
                  <a:pt x="123" y="159"/>
                  <a:pt x="123" y="159"/>
                  <a:pt x="123" y="159"/>
                </a:cubicBezTo>
                <a:lnTo>
                  <a:pt x="125" y="164"/>
                </a:lnTo>
                <a:close/>
                <a:moveTo>
                  <a:pt x="70" y="99"/>
                </a:moveTo>
                <a:cubicBezTo>
                  <a:pt x="73" y="99"/>
                  <a:pt x="78" y="101"/>
                  <a:pt x="90" y="102"/>
                </a:cubicBezTo>
                <a:cubicBezTo>
                  <a:pt x="103" y="103"/>
                  <a:pt x="107" y="101"/>
                  <a:pt x="111" y="97"/>
                </a:cubicBezTo>
                <a:cubicBezTo>
                  <a:pt x="115" y="94"/>
                  <a:pt x="112" y="91"/>
                  <a:pt x="115" y="89"/>
                </a:cubicBezTo>
                <a:cubicBezTo>
                  <a:pt x="118" y="88"/>
                  <a:pt x="117" y="86"/>
                  <a:pt x="116" y="82"/>
                </a:cubicBezTo>
                <a:cubicBezTo>
                  <a:pt x="114" y="79"/>
                  <a:pt x="120" y="76"/>
                  <a:pt x="118" y="74"/>
                </a:cubicBezTo>
                <a:cubicBezTo>
                  <a:pt x="117" y="73"/>
                  <a:pt x="115" y="72"/>
                  <a:pt x="116" y="69"/>
                </a:cubicBezTo>
                <a:cubicBezTo>
                  <a:pt x="118" y="67"/>
                  <a:pt x="120" y="66"/>
                  <a:pt x="117" y="62"/>
                </a:cubicBezTo>
                <a:cubicBezTo>
                  <a:pt x="115" y="58"/>
                  <a:pt x="114" y="58"/>
                  <a:pt x="108" y="58"/>
                </a:cubicBezTo>
                <a:cubicBezTo>
                  <a:pt x="95" y="58"/>
                  <a:pt x="95" y="58"/>
                  <a:pt x="95" y="58"/>
                </a:cubicBezTo>
                <a:cubicBezTo>
                  <a:pt x="92" y="58"/>
                  <a:pt x="94" y="53"/>
                  <a:pt x="97" y="48"/>
                </a:cubicBezTo>
                <a:cubicBezTo>
                  <a:pt x="100" y="43"/>
                  <a:pt x="102" y="38"/>
                  <a:pt x="98" y="33"/>
                </a:cubicBezTo>
                <a:cubicBezTo>
                  <a:pt x="95" y="28"/>
                  <a:pt x="90" y="28"/>
                  <a:pt x="90" y="31"/>
                </a:cubicBezTo>
                <a:cubicBezTo>
                  <a:pt x="90" y="35"/>
                  <a:pt x="89" y="44"/>
                  <a:pt x="84" y="47"/>
                </a:cubicBezTo>
                <a:cubicBezTo>
                  <a:pt x="79" y="50"/>
                  <a:pt x="78" y="53"/>
                  <a:pt x="76" y="60"/>
                </a:cubicBezTo>
                <a:cubicBezTo>
                  <a:pt x="73" y="66"/>
                  <a:pt x="69" y="68"/>
                  <a:pt x="67" y="68"/>
                </a:cubicBezTo>
                <a:cubicBezTo>
                  <a:pt x="66" y="68"/>
                  <a:pt x="66" y="72"/>
                  <a:pt x="66" y="75"/>
                </a:cubicBezTo>
                <a:cubicBezTo>
                  <a:pt x="66" y="75"/>
                  <a:pt x="66" y="92"/>
                  <a:pt x="66" y="95"/>
                </a:cubicBezTo>
                <a:cubicBezTo>
                  <a:pt x="66" y="98"/>
                  <a:pt x="67" y="98"/>
                  <a:pt x="70" y="99"/>
                </a:cubicBezTo>
                <a:close/>
                <a:moveTo>
                  <a:pt x="62" y="102"/>
                </a:moveTo>
                <a:cubicBezTo>
                  <a:pt x="61" y="102"/>
                  <a:pt x="61" y="102"/>
                  <a:pt x="61" y="101"/>
                </a:cubicBezTo>
                <a:cubicBezTo>
                  <a:pt x="61" y="102"/>
                  <a:pt x="61" y="102"/>
                  <a:pt x="60" y="102"/>
                </a:cubicBezTo>
                <a:lnTo>
                  <a:pt x="62" y="102"/>
                </a:lnTo>
                <a:close/>
                <a:moveTo>
                  <a:pt x="60" y="68"/>
                </a:moveTo>
                <a:cubicBezTo>
                  <a:pt x="61" y="68"/>
                  <a:pt x="61" y="68"/>
                  <a:pt x="61" y="68"/>
                </a:cubicBezTo>
                <a:cubicBezTo>
                  <a:pt x="61" y="68"/>
                  <a:pt x="61" y="68"/>
                  <a:pt x="62" y="68"/>
                </a:cubicBezTo>
                <a:lnTo>
                  <a:pt x="60" y="68"/>
                </a:lnTo>
                <a:close/>
                <a:moveTo>
                  <a:pt x="53" y="102"/>
                </a:moveTo>
                <a:cubicBezTo>
                  <a:pt x="55" y="102"/>
                  <a:pt x="56" y="100"/>
                  <a:pt x="56" y="98"/>
                </a:cubicBezTo>
                <a:cubicBezTo>
                  <a:pt x="56" y="72"/>
                  <a:pt x="56" y="72"/>
                  <a:pt x="56" y="72"/>
                </a:cubicBezTo>
                <a:cubicBezTo>
                  <a:pt x="56" y="70"/>
                  <a:pt x="55" y="68"/>
                  <a:pt x="53" y="68"/>
                </a:cubicBezTo>
                <a:cubicBezTo>
                  <a:pt x="44" y="68"/>
                  <a:pt x="44" y="68"/>
                  <a:pt x="44" y="68"/>
                </a:cubicBezTo>
                <a:cubicBezTo>
                  <a:pt x="42" y="68"/>
                  <a:pt x="41" y="70"/>
                  <a:pt x="41" y="72"/>
                </a:cubicBezTo>
                <a:cubicBezTo>
                  <a:pt x="41" y="98"/>
                  <a:pt x="41" y="98"/>
                  <a:pt x="41" y="98"/>
                </a:cubicBezTo>
                <a:cubicBezTo>
                  <a:pt x="41" y="100"/>
                  <a:pt x="42" y="102"/>
                  <a:pt x="44" y="102"/>
                </a:cubicBezTo>
                <a:lnTo>
                  <a:pt x="53" y="102"/>
                </a:lnTo>
                <a:close/>
                <a:moveTo>
                  <a:pt x="61" y="101"/>
                </a:moveTo>
                <a:cubicBezTo>
                  <a:pt x="63" y="101"/>
                  <a:pt x="64" y="100"/>
                  <a:pt x="64" y="98"/>
                </a:cubicBezTo>
                <a:cubicBezTo>
                  <a:pt x="64" y="72"/>
                  <a:pt x="64" y="72"/>
                  <a:pt x="64" y="72"/>
                </a:cubicBezTo>
                <a:cubicBezTo>
                  <a:pt x="64" y="70"/>
                  <a:pt x="63" y="69"/>
                  <a:pt x="61" y="68"/>
                </a:cubicBezTo>
                <a:cubicBezTo>
                  <a:pt x="59" y="69"/>
                  <a:pt x="58" y="70"/>
                  <a:pt x="58" y="72"/>
                </a:cubicBezTo>
                <a:cubicBezTo>
                  <a:pt x="58" y="98"/>
                  <a:pt x="58" y="98"/>
                  <a:pt x="58" y="98"/>
                </a:cubicBezTo>
                <a:cubicBezTo>
                  <a:pt x="58" y="100"/>
                  <a:pt x="59" y="101"/>
                  <a:pt x="61" y="10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nvGrpSpPr>
          <p:cNvPr id="21" name="Group 20">
            <a:extLst>
              <a:ext uri="{FF2B5EF4-FFF2-40B4-BE49-F238E27FC236}">
                <a16:creationId xmlns:a16="http://schemas.microsoft.com/office/drawing/2014/main" id="{3290EE3E-997E-4E15-87B3-466E004BAF40}"/>
              </a:ext>
            </a:extLst>
          </p:cNvPr>
          <p:cNvGrpSpPr/>
          <p:nvPr/>
        </p:nvGrpSpPr>
        <p:grpSpPr>
          <a:xfrm>
            <a:off x="11428665" y="5495207"/>
            <a:ext cx="1217026" cy="1081806"/>
            <a:chOff x="2706845" y="4671624"/>
            <a:chExt cx="603818" cy="536730"/>
          </a:xfrm>
          <a:solidFill>
            <a:schemeClr val="accent1"/>
          </a:solidFill>
        </p:grpSpPr>
        <p:sp>
          <p:nvSpPr>
            <p:cNvPr id="22" name="Freeform 142">
              <a:extLst>
                <a:ext uri="{FF2B5EF4-FFF2-40B4-BE49-F238E27FC236}">
                  <a16:creationId xmlns:a16="http://schemas.microsoft.com/office/drawing/2014/main" id="{85E22091-2F51-439E-8A7D-3C66C4DEE0B7}"/>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23" name="Freeform 143">
              <a:extLst>
                <a:ext uri="{FF2B5EF4-FFF2-40B4-BE49-F238E27FC236}">
                  <a16:creationId xmlns:a16="http://schemas.microsoft.com/office/drawing/2014/main" id="{2BDAB983-D7ED-48EB-BD9D-19AEF39F22B0}"/>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24" name="Freeform 144">
              <a:extLst>
                <a:ext uri="{FF2B5EF4-FFF2-40B4-BE49-F238E27FC236}">
                  <a16:creationId xmlns:a16="http://schemas.microsoft.com/office/drawing/2014/main" id="{761341D1-E9FC-44CB-A577-80F62A910251}"/>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25" name="Freeform 145">
              <a:extLst>
                <a:ext uri="{FF2B5EF4-FFF2-40B4-BE49-F238E27FC236}">
                  <a16:creationId xmlns:a16="http://schemas.microsoft.com/office/drawing/2014/main" id="{8696FAE9-BCD7-496D-B9A1-A6DFD0E7361A}"/>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27" name="Freeform 146">
              <a:extLst>
                <a:ext uri="{FF2B5EF4-FFF2-40B4-BE49-F238E27FC236}">
                  <a16:creationId xmlns:a16="http://schemas.microsoft.com/office/drawing/2014/main" id="{A1D870D3-61D4-4904-A266-9BDB18002D7D}"/>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sp>
        <p:nvSpPr>
          <p:cNvPr id="28" name="Freeform 69">
            <a:extLst>
              <a:ext uri="{FF2B5EF4-FFF2-40B4-BE49-F238E27FC236}">
                <a16:creationId xmlns:a16="http://schemas.microsoft.com/office/drawing/2014/main" id="{5B0E6FD8-FF9F-43CC-AA48-43BBB97780FB}"/>
              </a:ext>
            </a:extLst>
          </p:cNvPr>
          <p:cNvSpPr>
            <a:spLocks noEditPoints="1"/>
          </p:cNvSpPr>
          <p:nvPr/>
        </p:nvSpPr>
        <p:spPr bwMode="auto">
          <a:xfrm>
            <a:off x="11508779" y="720531"/>
            <a:ext cx="1056797" cy="1436879"/>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Tree>
    <p:custDataLst>
      <p:tags r:id="rId1"/>
    </p:custData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Picture Placeholder 1"/>
          <p:cNvSpPr>
            <a:spLocks noGrp="1" noTextEdit="1"/>
          </p:cNvSpPr>
          <p:nvPr>
            <p:ph type="pic" sz="quarter" idx="4294967295"/>
          </p:nvPr>
        </p:nvSpPr>
        <p:spPr bwMode="auto">
          <a:xfrm>
            <a:off x="3176" y="6886576"/>
            <a:ext cx="24380824" cy="6829424"/>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53251" name="Rectangle 25"/>
          <p:cNvSpPr>
            <a:spLocks noChangeArrowheads="1"/>
          </p:cNvSpPr>
          <p:nvPr/>
        </p:nvSpPr>
        <p:spPr bwMode="auto">
          <a:xfrm>
            <a:off x="9526" y="12700"/>
            <a:ext cx="24358600" cy="684847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3252" name="Rectangle 26"/>
          <p:cNvSpPr>
            <a:spLocks noChangeArrowheads="1"/>
          </p:cNvSpPr>
          <p:nvPr/>
        </p:nvSpPr>
        <p:spPr bwMode="auto">
          <a:xfrm>
            <a:off x="6115050" y="12700"/>
            <a:ext cx="6073776" cy="6848476"/>
          </a:xfrm>
          <a:prstGeom prst="rect">
            <a:avLst/>
          </a:prstGeom>
          <a:solidFill>
            <a:srgbClr val="F7F7F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3253" name="Rectangle 27"/>
          <p:cNvSpPr>
            <a:spLocks noChangeArrowheads="1"/>
          </p:cNvSpPr>
          <p:nvPr/>
        </p:nvSpPr>
        <p:spPr bwMode="auto">
          <a:xfrm>
            <a:off x="18288001" y="12700"/>
            <a:ext cx="6080126" cy="6848476"/>
          </a:xfrm>
          <a:prstGeom prst="rect">
            <a:avLst/>
          </a:prstGeom>
          <a:solidFill>
            <a:srgbClr val="F7F7F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3254" name="Oval 28"/>
          <p:cNvSpPr>
            <a:spLocks noChangeArrowheads="1"/>
          </p:cNvSpPr>
          <p:nvPr/>
        </p:nvSpPr>
        <p:spPr bwMode="auto">
          <a:xfrm>
            <a:off x="13522327" y="5146676"/>
            <a:ext cx="3422650" cy="3425824"/>
          </a:xfrm>
          <a:prstGeom prst="ellipse">
            <a:avLst/>
          </a:prstGeom>
          <a:solidFill>
            <a:schemeClr val="accent6">
              <a:lumMod val="50000"/>
            </a:schemeClr>
          </a:solidFill>
          <a:ln>
            <a:noFill/>
          </a:ln>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3255" name="Oval 29"/>
          <p:cNvSpPr>
            <a:spLocks noChangeArrowheads="1"/>
          </p:cNvSpPr>
          <p:nvPr/>
        </p:nvSpPr>
        <p:spPr bwMode="auto">
          <a:xfrm>
            <a:off x="19611977" y="5146676"/>
            <a:ext cx="3422650" cy="3425824"/>
          </a:xfrm>
          <a:prstGeom prst="ellipse">
            <a:avLst/>
          </a:prstGeom>
          <a:solidFill>
            <a:schemeClr val="accent6">
              <a:lumMod val="50000"/>
            </a:schemeClr>
          </a:solidFill>
          <a:ln>
            <a:noFill/>
          </a:ln>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3256" name="Oval 30"/>
          <p:cNvSpPr>
            <a:spLocks noChangeArrowheads="1"/>
          </p:cNvSpPr>
          <p:nvPr/>
        </p:nvSpPr>
        <p:spPr bwMode="auto">
          <a:xfrm>
            <a:off x="1343027" y="5146676"/>
            <a:ext cx="3422650" cy="3425824"/>
          </a:xfrm>
          <a:prstGeom prst="ellipse">
            <a:avLst/>
          </a:prstGeom>
          <a:solidFill>
            <a:schemeClr val="accent6">
              <a:lumMod val="50000"/>
            </a:schemeClr>
          </a:solidFill>
          <a:ln>
            <a:noFill/>
          </a:ln>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3257" name="Oval 31"/>
          <p:cNvSpPr>
            <a:spLocks noChangeArrowheads="1"/>
          </p:cNvSpPr>
          <p:nvPr/>
        </p:nvSpPr>
        <p:spPr bwMode="auto">
          <a:xfrm>
            <a:off x="7432677" y="5146676"/>
            <a:ext cx="3422650" cy="3425824"/>
          </a:xfrm>
          <a:prstGeom prst="ellipse">
            <a:avLst/>
          </a:prstGeom>
          <a:solidFill>
            <a:schemeClr val="accent6">
              <a:lumMod val="50000"/>
            </a:schemeClr>
          </a:solidFill>
          <a:ln>
            <a:noFill/>
          </a:ln>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3258" name="Freeform 32"/>
          <p:cNvSpPr>
            <a:spLocks noEditPoints="1"/>
          </p:cNvSpPr>
          <p:nvPr/>
        </p:nvSpPr>
        <p:spPr bwMode="auto">
          <a:xfrm>
            <a:off x="2095500" y="5908677"/>
            <a:ext cx="1882776" cy="1882774"/>
          </a:xfrm>
          <a:custGeom>
            <a:avLst/>
            <a:gdLst>
              <a:gd name="T0" fmla="*/ 2147483646 w 220"/>
              <a:gd name="T1" fmla="*/ 2147483646 h 220"/>
              <a:gd name="T2" fmla="*/ 2147483646 w 220"/>
              <a:gd name="T3" fmla="*/ 2147483646 h 220"/>
              <a:gd name="T4" fmla="*/ 2147483646 w 220"/>
              <a:gd name="T5" fmla="*/ 2147483646 h 220"/>
              <a:gd name="T6" fmla="*/ 2147483646 w 220"/>
              <a:gd name="T7" fmla="*/ 2147483646 h 220"/>
              <a:gd name="T8" fmla="*/ 2147483646 w 220"/>
              <a:gd name="T9" fmla="*/ 2147483646 h 220"/>
              <a:gd name="T10" fmla="*/ 0 w 220"/>
              <a:gd name="T11" fmla="*/ 2147483646 h 220"/>
              <a:gd name="T12" fmla="*/ 2147483646 w 220"/>
              <a:gd name="T13" fmla="*/ 2147483646 h 220"/>
              <a:gd name="T14" fmla="*/ 2147483646 w 220"/>
              <a:gd name="T15" fmla="*/ 2147483646 h 220"/>
              <a:gd name="T16" fmla="*/ 2147483646 w 220"/>
              <a:gd name="T17" fmla="*/ 2147483646 h 220"/>
              <a:gd name="T18" fmla="*/ 2147483646 w 220"/>
              <a:gd name="T19" fmla="*/ 2147483646 h 220"/>
              <a:gd name="T20" fmla="*/ 2147483646 w 220"/>
              <a:gd name="T21" fmla="*/ 0 h 220"/>
              <a:gd name="T22" fmla="*/ 2147483646 w 220"/>
              <a:gd name="T23" fmla="*/ 2147483646 h 220"/>
              <a:gd name="T24" fmla="*/ 2147483646 w 220"/>
              <a:gd name="T25" fmla="*/ 2147483646 h 220"/>
              <a:gd name="T26" fmla="*/ 2147483646 w 220"/>
              <a:gd name="T27" fmla="*/ 2147483646 h 220"/>
              <a:gd name="T28" fmla="*/ 2147483646 w 220"/>
              <a:gd name="T29" fmla="*/ 2147483646 h 220"/>
              <a:gd name="T30" fmla="*/ 2147483646 w 220"/>
              <a:gd name="T31" fmla="*/ 2147483646 h 220"/>
              <a:gd name="T32" fmla="*/ 2147483646 w 220"/>
              <a:gd name="T33" fmla="*/ 2147483646 h 220"/>
              <a:gd name="T34" fmla="*/ 2147483646 w 220"/>
              <a:gd name="T35" fmla="*/ 2147483646 h 220"/>
              <a:gd name="T36" fmla="*/ 2147483646 w 220"/>
              <a:gd name="T37" fmla="*/ 2147483646 h 220"/>
              <a:gd name="T38" fmla="*/ 2147483646 w 220"/>
              <a:gd name="T39" fmla="*/ 2147483646 h 220"/>
              <a:gd name="T40" fmla="*/ 2147483646 w 220"/>
              <a:gd name="T41" fmla="*/ 2147483646 h 220"/>
              <a:gd name="T42" fmla="*/ 2147483646 w 220"/>
              <a:gd name="T43" fmla="*/ 2147483646 h 220"/>
              <a:gd name="T44" fmla="*/ 2147483646 w 220"/>
              <a:gd name="T45" fmla="*/ 2147483646 h 220"/>
              <a:gd name="T46" fmla="*/ 2147483646 w 220"/>
              <a:gd name="T47" fmla="*/ 2147483646 h 220"/>
              <a:gd name="T48" fmla="*/ 2147483646 w 220"/>
              <a:gd name="T49" fmla="*/ 2147483646 h 220"/>
              <a:gd name="T50" fmla="*/ 2147483646 w 220"/>
              <a:gd name="T51" fmla="*/ 2147483646 h 220"/>
              <a:gd name="T52" fmla="*/ 2147483646 w 220"/>
              <a:gd name="T53" fmla="*/ 2147483646 h 220"/>
              <a:gd name="T54" fmla="*/ 2147483646 w 220"/>
              <a:gd name="T55" fmla="*/ 2147483646 h 220"/>
              <a:gd name="T56" fmla="*/ 2147483646 w 220"/>
              <a:gd name="T57" fmla="*/ 2147483646 h 220"/>
              <a:gd name="T58" fmla="*/ 2147483646 w 220"/>
              <a:gd name="T59" fmla="*/ 2147483646 h 220"/>
              <a:gd name="T60" fmla="*/ 2147483646 w 220"/>
              <a:gd name="T61" fmla="*/ 2147483646 h 220"/>
              <a:gd name="T62" fmla="*/ 2147483646 w 220"/>
              <a:gd name="T63" fmla="*/ 2147483646 h 220"/>
              <a:gd name="T64" fmla="*/ 2147483646 w 220"/>
              <a:gd name="T65" fmla="*/ 2147483646 h 220"/>
              <a:gd name="T66" fmla="*/ 2147483646 w 220"/>
              <a:gd name="T67" fmla="*/ 2147483646 h 220"/>
              <a:gd name="T68" fmla="*/ 2147483646 w 220"/>
              <a:gd name="T69" fmla="*/ 2147483646 h 220"/>
              <a:gd name="T70" fmla="*/ 2147483646 w 220"/>
              <a:gd name="T71" fmla="*/ 2147483646 h 220"/>
              <a:gd name="T72" fmla="*/ 2147483646 w 220"/>
              <a:gd name="T73" fmla="*/ 2147483646 h 220"/>
              <a:gd name="T74" fmla="*/ 2147483646 w 220"/>
              <a:gd name="T75" fmla="*/ 2147483646 h 220"/>
              <a:gd name="T76" fmla="*/ 2147483646 w 220"/>
              <a:gd name="T77" fmla="*/ 2147483646 h 220"/>
              <a:gd name="T78" fmla="*/ 2147483646 w 220"/>
              <a:gd name="T79" fmla="*/ 2147483646 h 220"/>
              <a:gd name="T80" fmla="*/ 2147483646 w 220"/>
              <a:gd name="T81" fmla="*/ 2147483646 h 220"/>
              <a:gd name="T82" fmla="*/ 2147483646 w 220"/>
              <a:gd name="T83" fmla="*/ 2147483646 h 220"/>
              <a:gd name="T84" fmla="*/ 2147483646 w 220"/>
              <a:gd name="T85" fmla="*/ 2147483646 h 220"/>
              <a:gd name="T86" fmla="*/ 2147483646 w 220"/>
              <a:gd name="T87" fmla="*/ 2147483646 h 220"/>
              <a:gd name="T88" fmla="*/ 2147483646 w 220"/>
              <a:gd name="T89" fmla="*/ 2147483646 h 220"/>
              <a:gd name="T90" fmla="*/ 2147483646 w 220"/>
              <a:gd name="T91" fmla="*/ 2147483646 h 220"/>
              <a:gd name="T92" fmla="*/ 2147483646 w 220"/>
              <a:gd name="T93" fmla="*/ 2147483646 h 220"/>
              <a:gd name="T94" fmla="*/ 2147483646 w 220"/>
              <a:gd name="T95" fmla="*/ 2147483646 h 220"/>
              <a:gd name="T96" fmla="*/ 2147483646 w 220"/>
              <a:gd name="T97" fmla="*/ 2147483646 h 220"/>
              <a:gd name="T98" fmla="*/ 2147483646 w 220"/>
              <a:gd name="T99" fmla="*/ 2147483646 h 220"/>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20" h="220">
                <a:moveTo>
                  <a:pt x="121" y="220"/>
                </a:moveTo>
                <a:cubicBezTo>
                  <a:pt x="99" y="220"/>
                  <a:pt x="99" y="220"/>
                  <a:pt x="99" y="220"/>
                </a:cubicBezTo>
                <a:cubicBezTo>
                  <a:pt x="95" y="220"/>
                  <a:pt x="91" y="216"/>
                  <a:pt x="90" y="212"/>
                </a:cubicBezTo>
                <a:cubicBezTo>
                  <a:pt x="87" y="190"/>
                  <a:pt x="87" y="190"/>
                  <a:pt x="87" y="190"/>
                </a:cubicBezTo>
                <a:cubicBezTo>
                  <a:pt x="87" y="189"/>
                  <a:pt x="86" y="189"/>
                  <a:pt x="85" y="188"/>
                </a:cubicBezTo>
                <a:cubicBezTo>
                  <a:pt x="81" y="187"/>
                  <a:pt x="77" y="185"/>
                  <a:pt x="73" y="183"/>
                </a:cubicBezTo>
                <a:cubicBezTo>
                  <a:pt x="72" y="183"/>
                  <a:pt x="71" y="183"/>
                  <a:pt x="70" y="183"/>
                </a:cubicBezTo>
                <a:cubicBezTo>
                  <a:pt x="52" y="196"/>
                  <a:pt x="52" y="196"/>
                  <a:pt x="52" y="196"/>
                </a:cubicBezTo>
                <a:cubicBezTo>
                  <a:pt x="49" y="199"/>
                  <a:pt x="43" y="199"/>
                  <a:pt x="40" y="195"/>
                </a:cubicBezTo>
                <a:cubicBezTo>
                  <a:pt x="25" y="180"/>
                  <a:pt x="25" y="180"/>
                  <a:pt x="25" y="180"/>
                </a:cubicBezTo>
                <a:cubicBezTo>
                  <a:pt x="22" y="177"/>
                  <a:pt x="21" y="171"/>
                  <a:pt x="24" y="168"/>
                </a:cubicBezTo>
                <a:cubicBezTo>
                  <a:pt x="37" y="150"/>
                  <a:pt x="37" y="150"/>
                  <a:pt x="37" y="150"/>
                </a:cubicBezTo>
                <a:cubicBezTo>
                  <a:pt x="37" y="150"/>
                  <a:pt x="37" y="149"/>
                  <a:pt x="37" y="148"/>
                </a:cubicBezTo>
                <a:cubicBezTo>
                  <a:pt x="35" y="144"/>
                  <a:pt x="33" y="140"/>
                  <a:pt x="32" y="135"/>
                </a:cubicBezTo>
                <a:cubicBezTo>
                  <a:pt x="32" y="134"/>
                  <a:pt x="31" y="134"/>
                  <a:pt x="30" y="134"/>
                </a:cubicBezTo>
                <a:cubicBezTo>
                  <a:pt x="8" y="130"/>
                  <a:pt x="8" y="130"/>
                  <a:pt x="8" y="130"/>
                </a:cubicBezTo>
                <a:cubicBezTo>
                  <a:pt x="4" y="130"/>
                  <a:pt x="0" y="125"/>
                  <a:pt x="0" y="121"/>
                </a:cubicBezTo>
                <a:cubicBezTo>
                  <a:pt x="0" y="99"/>
                  <a:pt x="0" y="99"/>
                  <a:pt x="0" y="99"/>
                </a:cubicBezTo>
                <a:cubicBezTo>
                  <a:pt x="0" y="95"/>
                  <a:pt x="4" y="91"/>
                  <a:pt x="8" y="90"/>
                </a:cubicBezTo>
                <a:cubicBezTo>
                  <a:pt x="30" y="87"/>
                  <a:pt x="30" y="87"/>
                  <a:pt x="30" y="87"/>
                </a:cubicBezTo>
                <a:cubicBezTo>
                  <a:pt x="31" y="87"/>
                  <a:pt x="32" y="86"/>
                  <a:pt x="32" y="85"/>
                </a:cubicBezTo>
                <a:cubicBezTo>
                  <a:pt x="33" y="81"/>
                  <a:pt x="35" y="76"/>
                  <a:pt x="37" y="73"/>
                </a:cubicBezTo>
                <a:cubicBezTo>
                  <a:pt x="37" y="72"/>
                  <a:pt x="37" y="71"/>
                  <a:pt x="37" y="70"/>
                </a:cubicBezTo>
                <a:cubicBezTo>
                  <a:pt x="24" y="52"/>
                  <a:pt x="24" y="52"/>
                  <a:pt x="24" y="52"/>
                </a:cubicBezTo>
                <a:cubicBezTo>
                  <a:pt x="21" y="49"/>
                  <a:pt x="22" y="43"/>
                  <a:pt x="25" y="40"/>
                </a:cubicBezTo>
                <a:cubicBezTo>
                  <a:pt x="40" y="25"/>
                  <a:pt x="40" y="25"/>
                  <a:pt x="40" y="25"/>
                </a:cubicBezTo>
                <a:cubicBezTo>
                  <a:pt x="43" y="22"/>
                  <a:pt x="49" y="21"/>
                  <a:pt x="52" y="24"/>
                </a:cubicBezTo>
                <a:cubicBezTo>
                  <a:pt x="70" y="37"/>
                  <a:pt x="70" y="37"/>
                  <a:pt x="70" y="37"/>
                </a:cubicBezTo>
                <a:cubicBezTo>
                  <a:pt x="71" y="37"/>
                  <a:pt x="72" y="37"/>
                  <a:pt x="73" y="37"/>
                </a:cubicBezTo>
                <a:cubicBezTo>
                  <a:pt x="77" y="35"/>
                  <a:pt x="81" y="33"/>
                  <a:pt x="85" y="32"/>
                </a:cubicBezTo>
                <a:cubicBezTo>
                  <a:pt x="86" y="31"/>
                  <a:pt x="87" y="31"/>
                  <a:pt x="87" y="30"/>
                </a:cubicBezTo>
                <a:cubicBezTo>
                  <a:pt x="90" y="8"/>
                  <a:pt x="90" y="8"/>
                  <a:pt x="90" y="8"/>
                </a:cubicBezTo>
                <a:cubicBezTo>
                  <a:pt x="91" y="4"/>
                  <a:pt x="95" y="0"/>
                  <a:pt x="99" y="0"/>
                </a:cubicBezTo>
                <a:cubicBezTo>
                  <a:pt x="121" y="0"/>
                  <a:pt x="121" y="0"/>
                  <a:pt x="121" y="0"/>
                </a:cubicBezTo>
                <a:cubicBezTo>
                  <a:pt x="125" y="0"/>
                  <a:pt x="130" y="4"/>
                  <a:pt x="130" y="8"/>
                </a:cubicBezTo>
                <a:cubicBezTo>
                  <a:pt x="134" y="30"/>
                  <a:pt x="134" y="30"/>
                  <a:pt x="134" y="30"/>
                </a:cubicBezTo>
                <a:cubicBezTo>
                  <a:pt x="134" y="31"/>
                  <a:pt x="134" y="31"/>
                  <a:pt x="135" y="32"/>
                </a:cubicBezTo>
                <a:cubicBezTo>
                  <a:pt x="140" y="33"/>
                  <a:pt x="144" y="35"/>
                  <a:pt x="148" y="37"/>
                </a:cubicBezTo>
                <a:cubicBezTo>
                  <a:pt x="149" y="37"/>
                  <a:pt x="150" y="37"/>
                  <a:pt x="150" y="37"/>
                </a:cubicBezTo>
                <a:cubicBezTo>
                  <a:pt x="168" y="24"/>
                  <a:pt x="168" y="24"/>
                  <a:pt x="168" y="24"/>
                </a:cubicBezTo>
                <a:cubicBezTo>
                  <a:pt x="172" y="21"/>
                  <a:pt x="177" y="22"/>
                  <a:pt x="180" y="25"/>
                </a:cubicBezTo>
                <a:cubicBezTo>
                  <a:pt x="195" y="40"/>
                  <a:pt x="195" y="40"/>
                  <a:pt x="195" y="40"/>
                </a:cubicBezTo>
                <a:cubicBezTo>
                  <a:pt x="199" y="43"/>
                  <a:pt x="199" y="49"/>
                  <a:pt x="196" y="52"/>
                </a:cubicBezTo>
                <a:cubicBezTo>
                  <a:pt x="183" y="70"/>
                  <a:pt x="183" y="70"/>
                  <a:pt x="183" y="70"/>
                </a:cubicBezTo>
                <a:cubicBezTo>
                  <a:pt x="183" y="71"/>
                  <a:pt x="183" y="72"/>
                  <a:pt x="183" y="73"/>
                </a:cubicBezTo>
                <a:cubicBezTo>
                  <a:pt x="185" y="77"/>
                  <a:pt x="187" y="81"/>
                  <a:pt x="189" y="85"/>
                </a:cubicBezTo>
                <a:cubicBezTo>
                  <a:pt x="189" y="86"/>
                  <a:pt x="190" y="87"/>
                  <a:pt x="190" y="87"/>
                </a:cubicBezTo>
                <a:cubicBezTo>
                  <a:pt x="212" y="90"/>
                  <a:pt x="212" y="90"/>
                  <a:pt x="212" y="90"/>
                </a:cubicBezTo>
                <a:cubicBezTo>
                  <a:pt x="212" y="90"/>
                  <a:pt x="212" y="90"/>
                  <a:pt x="212" y="90"/>
                </a:cubicBezTo>
                <a:cubicBezTo>
                  <a:pt x="216" y="91"/>
                  <a:pt x="220" y="95"/>
                  <a:pt x="220" y="99"/>
                </a:cubicBezTo>
                <a:cubicBezTo>
                  <a:pt x="220" y="121"/>
                  <a:pt x="220" y="121"/>
                  <a:pt x="220" y="121"/>
                </a:cubicBezTo>
                <a:cubicBezTo>
                  <a:pt x="220" y="125"/>
                  <a:pt x="216" y="130"/>
                  <a:pt x="212" y="130"/>
                </a:cubicBezTo>
                <a:cubicBezTo>
                  <a:pt x="190" y="134"/>
                  <a:pt x="190" y="134"/>
                  <a:pt x="190" y="134"/>
                </a:cubicBezTo>
                <a:cubicBezTo>
                  <a:pt x="189" y="134"/>
                  <a:pt x="189" y="135"/>
                  <a:pt x="189" y="135"/>
                </a:cubicBezTo>
                <a:cubicBezTo>
                  <a:pt x="187" y="140"/>
                  <a:pt x="185" y="144"/>
                  <a:pt x="183" y="148"/>
                </a:cubicBezTo>
                <a:cubicBezTo>
                  <a:pt x="183" y="149"/>
                  <a:pt x="183" y="150"/>
                  <a:pt x="183" y="150"/>
                </a:cubicBezTo>
                <a:cubicBezTo>
                  <a:pt x="196" y="168"/>
                  <a:pt x="196" y="168"/>
                  <a:pt x="196" y="168"/>
                </a:cubicBezTo>
                <a:cubicBezTo>
                  <a:pt x="199" y="172"/>
                  <a:pt x="199" y="177"/>
                  <a:pt x="195" y="180"/>
                </a:cubicBezTo>
                <a:cubicBezTo>
                  <a:pt x="180" y="195"/>
                  <a:pt x="180" y="195"/>
                  <a:pt x="180" y="195"/>
                </a:cubicBezTo>
                <a:cubicBezTo>
                  <a:pt x="177" y="199"/>
                  <a:pt x="172" y="199"/>
                  <a:pt x="168" y="196"/>
                </a:cubicBezTo>
                <a:cubicBezTo>
                  <a:pt x="150" y="183"/>
                  <a:pt x="150" y="183"/>
                  <a:pt x="150" y="183"/>
                </a:cubicBezTo>
                <a:cubicBezTo>
                  <a:pt x="150" y="183"/>
                  <a:pt x="149" y="183"/>
                  <a:pt x="148" y="183"/>
                </a:cubicBezTo>
                <a:cubicBezTo>
                  <a:pt x="144" y="185"/>
                  <a:pt x="140" y="187"/>
                  <a:pt x="135" y="188"/>
                </a:cubicBezTo>
                <a:cubicBezTo>
                  <a:pt x="134" y="189"/>
                  <a:pt x="134" y="189"/>
                  <a:pt x="134" y="190"/>
                </a:cubicBezTo>
                <a:cubicBezTo>
                  <a:pt x="130" y="212"/>
                  <a:pt x="130" y="212"/>
                  <a:pt x="130" y="212"/>
                </a:cubicBezTo>
                <a:cubicBezTo>
                  <a:pt x="130" y="216"/>
                  <a:pt x="125" y="220"/>
                  <a:pt x="121" y="220"/>
                </a:cubicBezTo>
                <a:close/>
                <a:moveTo>
                  <a:pt x="100" y="210"/>
                </a:moveTo>
                <a:cubicBezTo>
                  <a:pt x="120" y="210"/>
                  <a:pt x="120" y="210"/>
                  <a:pt x="120" y="210"/>
                </a:cubicBezTo>
                <a:cubicBezTo>
                  <a:pt x="124" y="189"/>
                  <a:pt x="124" y="189"/>
                  <a:pt x="124" y="189"/>
                </a:cubicBezTo>
                <a:cubicBezTo>
                  <a:pt x="124" y="184"/>
                  <a:pt x="128" y="180"/>
                  <a:pt x="132" y="179"/>
                </a:cubicBezTo>
                <a:cubicBezTo>
                  <a:pt x="136" y="178"/>
                  <a:pt x="140" y="176"/>
                  <a:pt x="143" y="174"/>
                </a:cubicBezTo>
                <a:cubicBezTo>
                  <a:pt x="147" y="172"/>
                  <a:pt x="152" y="173"/>
                  <a:pt x="156" y="175"/>
                </a:cubicBezTo>
                <a:cubicBezTo>
                  <a:pt x="174" y="188"/>
                  <a:pt x="174" y="188"/>
                  <a:pt x="174" y="188"/>
                </a:cubicBezTo>
                <a:cubicBezTo>
                  <a:pt x="188" y="173"/>
                  <a:pt x="188" y="173"/>
                  <a:pt x="188" y="173"/>
                </a:cubicBezTo>
                <a:cubicBezTo>
                  <a:pt x="175" y="156"/>
                  <a:pt x="175" y="156"/>
                  <a:pt x="175" y="156"/>
                </a:cubicBezTo>
                <a:cubicBezTo>
                  <a:pt x="173" y="152"/>
                  <a:pt x="172" y="147"/>
                  <a:pt x="174" y="143"/>
                </a:cubicBezTo>
                <a:cubicBezTo>
                  <a:pt x="176" y="140"/>
                  <a:pt x="178" y="136"/>
                  <a:pt x="179" y="132"/>
                </a:cubicBezTo>
                <a:cubicBezTo>
                  <a:pt x="180" y="128"/>
                  <a:pt x="184" y="124"/>
                  <a:pt x="189" y="124"/>
                </a:cubicBezTo>
                <a:cubicBezTo>
                  <a:pt x="210" y="120"/>
                  <a:pt x="210" y="120"/>
                  <a:pt x="210" y="120"/>
                </a:cubicBezTo>
                <a:cubicBezTo>
                  <a:pt x="210" y="100"/>
                  <a:pt x="210" y="100"/>
                  <a:pt x="210" y="100"/>
                </a:cubicBezTo>
                <a:cubicBezTo>
                  <a:pt x="189" y="97"/>
                  <a:pt x="189" y="97"/>
                  <a:pt x="189" y="97"/>
                </a:cubicBezTo>
                <a:cubicBezTo>
                  <a:pt x="184" y="96"/>
                  <a:pt x="180" y="93"/>
                  <a:pt x="179" y="88"/>
                </a:cubicBezTo>
                <a:cubicBezTo>
                  <a:pt x="178" y="84"/>
                  <a:pt x="176" y="81"/>
                  <a:pt x="174" y="77"/>
                </a:cubicBezTo>
                <a:cubicBezTo>
                  <a:pt x="172" y="73"/>
                  <a:pt x="173" y="68"/>
                  <a:pt x="175" y="64"/>
                </a:cubicBezTo>
                <a:cubicBezTo>
                  <a:pt x="188" y="47"/>
                  <a:pt x="188" y="47"/>
                  <a:pt x="188" y="47"/>
                </a:cubicBezTo>
                <a:cubicBezTo>
                  <a:pt x="173" y="32"/>
                  <a:pt x="173" y="32"/>
                  <a:pt x="173" y="32"/>
                </a:cubicBezTo>
                <a:cubicBezTo>
                  <a:pt x="156" y="45"/>
                  <a:pt x="156" y="45"/>
                  <a:pt x="156" y="45"/>
                </a:cubicBezTo>
                <a:cubicBezTo>
                  <a:pt x="152" y="48"/>
                  <a:pt x="147" y="48"/>
                  <a:pt x="143" y="46"/>
                </a:cubicBezTo>
                <a:cubicBezTo>
                  <a:pt x="140" y="44"/>
                  <a:pt x="136" y="42"/>
                  <a:pt x="132" y="41"/>
                </a:cubicBezTo>
                <a:cubicBezTo>
                  <a:pt x="128" y="40"/>
                  <a:pt x="124" y="36"/>
                  <a:pt x="124" y="31"/>
                </a:cubicBezTo>
                <a:cubicBezTo>
                  <a:pt x="120" y="10"/>
                  <a:pt x="120" y="10"/>
                  <a:pt x="120" y="10"/>
                </a:cubicBezTo>
                <a:cubicBezTo>
                  <a:pt x="100" y="10"/>
                  <a:pt x="100" y="10"/>
                  <a:pt x="100" y="10"/>
                </a:cubicBezTo>
                <a:cubicBezTo>
                  <a:pt x="97" y="31"/>
                  <a:pt x="97" y="31"/>
                  <a:pt x="97" y="31"/>
                </a:cubicBezTo>
                <a:cubicBezTo>
                  <a:pt x="96" y="36"/>
                  <a:pt x="93" y="40"/>
                  <a:pt x="88" y="41"/>
                </a:cubicBezTo>
                <a:cubicBezTo>
                  <a:pt x="84" y="42"/>
                  <a:pt x="81" y="44"/>
                  <a:pt x="77" y="46"/>
                </a:cubicBezTo>
                <a:cubicBezTo>
                  <a:pt x="73" y="48"/>
                  <a:pt x="68" y="48"/>
                  <a:pt x="64" y="45"/>
                </a:cubicBezTo>
                <a:cubicBezTo>
                  <a:pt x="47" y="32"/>
                  <a:pt x="47" y="32"/>
                  <a:pt x="47" y="32"/>
                </a:cubicBezTo>
                <a:cubicBezTo>
                  <a:pt x="32" y="47"/>
                  <a:pt x="32" y="47"/>
                  <a:pt x="32" y="47"/>
                </a:cubicBezTo>
                <a:cubicBezTo>
                  <a:pt x="45" y="64"/>
                  <a:pt x="45" y="64"/>
                  <a:pt x="45" y="64"/>
                </a:cubicBezTo>
                <a:cubicBezTo>
                  <a:pt x="48" y="68"/>
                  <a:pt x="48" y="73"/>
                  <a:pt x="46" y="77"/>
                </a:cubicBezTo>
                <a:cubicBezTo>
                  <a:pt x="44" y="81"/>
                  <a:pt x="43" y="84"/>
                  <a:pt x="41" y="88"/>
                </a:cubicBezTo>
                <a:cubicBezTo>
                  <a:pt x="40" y="93"/>
                  <a:pt x="36" y="96"/>
                  <a:pt x="32" y="97"/>
                </a:cubicBezTo>
                <a:cubicBezTo>
                  <a:pt x="10" y="100"/>
                  <a:pt x="10" y="100"/>
                  <a:pt x="10" y="100"/>
                </a:cubicBezTo>
                <a:cubicBezTo>
                  <a:pt x="10" y="120"/>
                  <a:pt x="10" y="120"/>
                  <a:pt x="10" y="120"/>
                </a:cubicBezTo>
                <a:cubicBezTo>
                  <a:pt x="32" y="124"/>
                  <a:pt x="32" y="124"/>
                  <a:pt x="32" y="124"/>
                </a:cubicBezTo>
                <a:cubicBezTo>
                  <a:pt x="36" y="124"/>
                  <a:pt x="40" y="128"/>
                  <a:pt x="41" y="132"/>
                </a:cubicBezTo>
                <a:cubicBezTo>
                  <a:pt x="43" y="136"/>
                  <a:pt x="44" y="140"/>
                  <a:pt x="46" y="143"/>
                </a:cubicBezTo>
                <a:cubicBezTo>
                  <a:pt x="48" y="147"/>
                  <a:pt x="48" y="152"/>
                  <a:pt x="45" y="156"/>
                </a:cubicBezTo>
                <a:cubicBezTo>
                  <a:pt x="32" y="173"/>
                  <a:pt x="32" y="173"/>
                  <a:pt x="32" y="173"/>
                </a:cubicBezTo>
                <a:cubicBezTo>
                  <a:pt x="47" y="188"/>
                  <a:pt x="47" y="188"/>
                  <a:pt x="47" y="188"/>
                </a:cubicBezTo>
                <a:cubicBezTo>
                  <a:pt x="64" y="175"/>
                  <a:pt x="64" y="175"/>
                  <a:pt x="64" y="175"/>
                </a:cubicBezTo>
                <a:cubicBezTo>
                  <a:pt x="68" y="173"/>
                  <a:pt x="73" y="172"/>
                  <a:pt x="77" y="174"/>
                </a:cubicBezTo>
                <a:cubicBezTo>
                  <a:pt x="81" y="176"/>
                  <a:pt x="84" y="178"/>
                  <a:pt x="88" y="179"/>
                </a:cubicBezTo>
                <a:cubicBezTo>
                  <a:pt x="93" y="180"/>
                  <a:pt x="96" y="184"/>
                  <a:pt x="97" y="189"/>
                </a:cubicBezTo>
                <a:lnTo>
                  <a:pt x="100" y="210"/>
                </a:lnTo>
                <a:close/>
                <a:moveTo>
                  <a:pt x="32" y="174"/>
                </a:moveTo>
                <a:cubicBezTo>
                  <a:pt x="32" y="174"/>
                  <a:pt x="32" y="174"/>
                  <a:pt x="32" y="174"/>
                </a:cubicBezTo>
                <a:cubicBezTo>
                  <a:pt x="32" y="174"/>
                  <a:pt x="32" y="174"/>
                  <a:pt x="32" y="174"/>
                </a:cubicBezTo>
                <a:close/>
                <a:moveTo>
                  <a:pt x="188" y="173"/>
                </a:moveTo>
                <a:cubicBezTo>
                  <a:pt x="188" y="173"/>
                  <a:pt x="188" y="173"/>
                  <a:pt x="188" y="173"/>
                </a:cubicBezTo>
                <a:close/>
                <a:moveTo>
                  <a:pt x="210" y="121"/>
                </a:moveTo>
                <a:cubicBezTo>
                  <a:pt x="210" y="121"/>
                  <a:pt x="210" y="121"/>
                  <a:pt x="210" y="121"/>
                </a:cubicBezTo>
                <a:close/>
                <a:moveTo>
                  <a:pt x="10" y="121"/>
                </a:moveTo>
                <a:cubicBezTo>
                  <a:pt x="10" y="121"/>
                  <a:pt x="10" y="121"/>
                  <a:pt x="10" y="121"/>
                </a:cubicBezTo>
                <a:cubicBezTo>
                  <a:pt x="10" y="121"/>
                  <a:pt x="10" y="121"/>
                  <a:pt x="10" y="121"/>
                </a:cubicBezTo>
                <a:close/>
                <a:moveTo>
                  <a:pt x="210" y="120"/>
                </a:moveTo>
                <a:cubicBezTo>
                  <a:pt x="210" y="120"/>
                  <a:pt x="210" y="120"/>
                  <a:pt x="210" y="120"/>
                </a:cubicBezTo>
                <a:close/>
                <a:moveTo>
                  <a:pt x="10" y="120"/>
                </a:moveTo>
                <a:cubicBezTo>
                  <a:pt x="10" y="120"/>
                  <a:pt x="10" y="120"/>
                  <a:pt x="10" y="120"/>
                </a:cubicBezTo>
                <a:cubicBezTo>
                  <a:pt x="10" y="120"/>
                  <a:pt x="10" y="120"/>
                  <a:pt x="10" y="120"/>
                </a:cubicBezTo>
                <a:close/>
                <a:moveTo>
                  <a:pt x="174" y="32"/>
                </a:moveTo>
                <a:cubicBezTo>
                  <a:pt x="174" y="32"/>
                  <a:pt x="174" y="32"/>
                  <a:pt x="174" y="32"/>
                </a:cubicBezTo>
                <a:cubicBezTo>
                  <a:pt x="174" y="32"/>
                  <a:pt x="174" y="32"/>
                  <a:pt x="174" y="32"/>
                </a:cubicBezTo>
                <a:close/>
                <a:moveTo>
                  <a:pt x="173" y="32"/>
                </a:moveTo>
                <a:cubicBezTo>
                  <a:pt x="173" y="32"/>
                  <a:pt x="173" y="32"/>
                  <a:pt x="173" y="32"/>
                </a:cubicBezTo>
                <a:close/>
                <a:moveTo>
                  <a:pt x="110" y="154"/>
                </a:moveTo>
                <a:cubicBezTo>
                  <a:pt x="99" y="154"/>
                  <a:pt x="88" y="149"/>
                  <a:pt x="79" y="141"/>
                </a:cubicBezTo>
                <a:cubicBezTo>
                  <a:pt x="69" y="130"/>
                  <a:pt x="64" y="115"/>
                  <a:pt x="68" y="100"/>
                </a:cubicBezTo>
                <a:cubicBezTo>
                  <a:pt x="71" y="84"/>
                  <a:pt x="84" y="71"/>
                  <a:pt x="100" y="68"/>
                </a:cubicBezTo>
                <a:cubicBezTo>
                  <a:pt x="115" y="64"/>
                  <a:pt x="130" y="69"/>
                  <a:pt x="141" y="79"/>
                </a:cubicBezTo>
                <a:cubicBezTo>
                  <a:pt x="152" y="90"/>
                  <a:pt x="156" y="105"/>
                  <a:pt x="153" y="120"/>
                </a:cubicBezTo>
                <a:cubicBezTo>
                  <a:pt x="149" y="136"/>
                  <a:pt x="136" y="149"/>
                  <a:pt x="120" y="153"/>
                </a:cubicBezTo>
                <a:cubicBezTo>
                  <a:pt x="117" y="153"/>
                  <a:pt x="114" y="154"/>
                  <a:pt x="110" y="154"/>
                </a:cubicBezTo>
                <a:close/>
                <a:moveTo>
                  <a:pt x="110" y="76"/>
                </a:moveTo>
                <a:cubicBezTo>
                  <a:pt x="108" y="76"/>
                  <a:pt x="105" y="77"/>
                  <a:pt x="103" y="77"/>
                </a:cubicBezTo>
                <a:cubicBezTo>
                  <a:pt x="90" y="80"/>
                  <a:pt x="80" y="90"/>
                  <a:pt x="77" y="102"/>
                </a:cubicBezTo>
                <a:cubicBezTo>
                  <a:pt x="75" y="114"/>
                  <a:pt x="78" y="126"/>
                  <a:pt x="86" y="134"/>
                </a:cubicBezTo>
                <a:cubicBezTo>
                  <a:pt x="95" y="142"/>
                  <a:pt x="106" y="145"/>
                  <a:pt x="118" y="143"/>
                </a:cubicBezTo>
                <a:cubicBezTo>
                  <a:pt x="118" y="143"/>
                  <a:pt x="118" y="143"/>
                  <a:pt x="118" y="143"/>
                </a:cubicBezTo>
                <a:cubicBezTo>
                  <a:pt x="130" y="140"/>
                  <a:pt x="140" y="130"/>
                  <a:pt x="143" y="118"/>
                </a:cubicBezTo>
                <a:cubicBezTo>
                  <a:pt x="146" y="106"/>
                  <a:pt x="142" y="95"/>
                  <a:pt x="134" y="86"/>
                </a:cubicBezTo>
                <a:cubicBezTo>
                  <a:pt x="128" y="80"/>
                  <a:pt x="119" y="76"/>
                  <a:pt x="110" y="76"/>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53259" name="Freeform 33"/>
          <p:cNvSpPr>
            <a:spLocks noEditPoints="1"/>
          </p:cNvSpPr>
          <p:nvPr/>
        </p:nvSpPr>
        <p:spPr bwMode="auto">
          <a:xfrm>
            <a:off x="8159750" y="5988051"/>
            <a:ext cx="1943100" cy="1685926"/>
          </a:xfrm>
          <a:custGeom>
            <a:avLst/>
            <a:gdLst>
              <a:gd name="T0" fmla="*/ 2147483646 w 227"/>
              <a:gd name="T1" fmla="*/ 2147483646 h 197"/>
              <a:gd name="T2" fmla="*/ 0 w 227"/>
              <a:gd name="T3" fmla="*/ 2147483646 h 197"/>
              <a:gd name="T4" fmla="*/ 2147483646 w 227"/>
              <a:gd name="T5" fmla="*/ 2147483646 h 197"/>
              <a:gd name="T6" fmla="*/ 2147483646 w 227"/>
              <a:gd name="T7" fmla="*/ 2147483646 h 197"/>
              <a:gd name="T8" fmla="*/ 2147483646 w 227"/>
              <a:gd name="T9" fmla="*/ 2147483646 h 197"/>
              <a:gd name="T10" fmla="*/ 2147483646 w 227"/>
              <a:gd name="T11" fmla="*/ 2147483646 h 197"/>
              <a:gd name="T12" fmla="*/ 2147483646 w 227"/>
              <a:gd name="T13" fmla="*/ 2147483646 h 197"/>
              <a:gd name="T14" fmla="*/ 2147483646 w 227"/>
              <a:gd name="T15" fmla="*/ 2147483646 h 197"/>
              <a:gd name="T16" fmla="*/ 2147483646 w 227"/>
              <a:gd name="T17" fmla="*/ 2147483646 h 197"/>
              <a:gd name="T18" fmla="*/ 2147483646 w 227"/>
              <a:gd name="T19" fmla="*/ 2147483646 h 197"/>
              <a:gd name="T20" fmla="*/ 2147483646 w 227"/>
              <a:gd name="T21" fmla="*/ 2147483646 h 197"/>
              <a:gd name="T22" fmla="*/ 2147483646 w 227"/>
              <a:gd name="T23" fmla="*/ 2147483646 h 197"/>
              <a:gd name="T24" fmla="*/ 2147483646 w 227"/>
              <a:gd name="T25" fmla="*/ 2147483646 h 197"/>
              <a:gd name="T26" fmla="*/ 2147483646 w 227"/>
              <a:gd name="T27" fmla="*/ 2147483646 h 197"/>
              <a:gd name="T28" fmla="*/ 2147483646 w 227"/>
              <a:gd name="T29" fmla="*/ 2147483646 h 197"/>
              <a:gd name="T30" fmla="*/ 2147483646 w 227"/>
              <a:gd name="T31" fmla="*/ 2147483646 h 197"/>
              <a:gd name="T32" fmla="*/ 2147483646 w 227"/>
              <a:gd name="T33" fmla="*/ 2147483646 h 197"/>
              <a:gd name="T34" fmla="*/ 2147483646 w 227"/>
              <a:gd name="T35" fmla="*/ 2147483646 h 197"/>
              <a:gd name="T36" fmla="*/ 2147483646 w 227"/>
              <a:gd name="T37" fmla="*/ 2147483646 h 197"/>
              <a:gd name="T38" fmla="*/ 2147483646 w 227"/>
              <a:gd name="T39" fmla="*/ 2147483646 h 197"/>
              <a:gd name="T40" fmla="*/ 2147483646 w 227"/>
              <a:gd name="T41" fmla="*/ 2147483646 h 197"/>
              <a:gd name="T42" fmla="*/ 2147483646 w 227"/>
              <a:gd name="T43" fmla="*/ 2147483646 h 197"/>
              <a:gd name="T44" fmla="*/ 2147483646 w 227"/>
              <a:gd name="T45" fmla="*/ 2147483646 h 197"/>
              <a:gd name="T46" fmla="*/ 2147483646 w 227"/>
              <a:gd name="T47" fmla="*/ 2147483646 h 197"/>
              <a:gd name="T48" fmla="*/ 0 w 227"/>
              <a:gd name="T49" fmla="*/ 2147483646 h 197"/>
              <a:gd name="T50" fmla="*/ 2147483646 w 227"/>
              <a:gd name="T51" fmla="*/ 2147483646 h 197"/>
              <a:gd name="T52" fmla="*/ 2147483646 w 227"/>
              <a:gd name="T53" fmla="*/ 2147483646 h 197"/>
              <a:gd name="T54" fmla="*/ 2147483646 w 227"/>
              <a:gd name="T55" fmla="*/ 2147483646 h 197"/>
              <a:gd name="T56" fmla="*/ 2147483646 w 227"/>
              <a:gd name="T57" fmla="*/ 2147483646 h 197"/>
              <a:gd name="T58" fmla="*/ 2147483646 w 227"/>
              <a:gd name="T59" fmla="*/ 2147483646 h 197"/>
              <a:gd name="T60" fmla="*/ 2147483646 w 227"/>
              <a:gd name="T61" fmla="*/ 2147483646 h 197"/>
              <a:gd name="T62" fmla="*/ 2147483646 w 227"/>
              <a:gd name="T63" fmla="*/ 2147483646 h 197"/>
              <a:gd name="T64" fmla="*/ 2147483646 w 227"/>
              <a:gd name="T65" fmla="*/ 0 h 197"/>
              <a:gd name="T66" fmla="*/ 2147483646 w 227"/>
              <a:gd name="T67" fmla="*/ 2147483646 h 197"/>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227" h="197">
                <a:moveTo>
                  <a:pt x="201" y="197"/>
                </a:moveTo>
                <a:cubicBezTo>
                  <a:pt x="26" y="197"/>
                  <a:pt x="26" y="197"/>
                  <a:pt x="26" y="197"/>
                </a:cubicBezTo>
                <a:cubicBezTo>
                  <a:pt x="12" y="197"/>
                  <a:pt x="0" y="185"/>
                  <a:pt x="0" y="171"/>
                </a:cubicBezTo>
                <a:cubicBezTo>
                  <a:pt x="0" y="128"/>
                  <a:pt x="0" y="128"/>
                  <a:pt x="0" y="128"/>
                </a:cubicBezTo>
                <a:cubicBezTo>
                  <a:pt x="0" y="125"/>
                  <a:pt x="2" y="123"/>
                  <a:pt x="5" y="123"/>
                </a:cubicBezTo>
                <a:cubicBezTo>
                  <a:pt x="8" y="123"/>
                  <a:pt x="10" y="125"/>
                  <a:pt x="10" y="128"/>
                </a:cubicBezTo>
                <a:cubicBezTo>
                  <a:pt x="10" y="171"/>
                  <a:pt x="10" y="171"/>
                  <a:pt x="10" y="171"/>
                </a:cubicBezTo>
                <a:cubicBezTo>
                  <a:pt x="10" y="180"/>
                  <a:pt x="17" y="187"/>
                  <a:pt x="26" y="187"/>
                </a:cubicBezTo>
                <a:cubicBezTo>
                  <a:pt x="201" y="187"/>
                  <a:pt x="201" y="187"/>
                  <a:pt x="201" y="187"/>
                </a:cubicBezTo>
                <a:cubicBezTo>
                  <a:pt x="210" y="187"/>
                  <a:pt x="217" y="180"/>
                  <a:pt x="217" y="171"/>
                </a:cubicBezTo>
                <a:cubicBezTo>
                  <a:pt x="217" y="128"/>
                  <a:pt x="217" y="128"/>
                  <a:pt x="217" y="128"/>
                </a:cubicBezTo>
                <a:cubicBezTo>
                  <a:pt x="217" y="125"/>
                  <a:pt x="219" y="123"/>
                  <a:pt x="222" y="123"/>
                </a:cubicBezTo>
                <a:cubicBezTo>
                  <a:pt x="225" y="123"/>
                  <a:pt x="227" y="125"/>
                  <a:pt x="227" y="128"/>
                </a:cubicBezTo>
                <a:cubicBezTo>
                  <a:pt x="227" y="171"/>
                  <a:pt x="227" y="171"/>
                  <a:pt x="227" y="171"/>
                </a:cubicBezTo>
                <a:cubicBezTo>
                  <a:pt x="227" y="185"/>
                  <a:pt x="215" y="197"/>
                  <a:pt x="201" y="197"/>
                </a:cubicBezTo>
                <a:close/>
                <a:moveTo>
                  <a:pt x="123" y="141"/>
                </a:moveTo>
                <a:cubicBezTo>
                  <a:pt x="104" y="141"/>
                  <a:pt x="104" y="141"/>
                  <a:pt x="104" y="141"/>
                </a:cubicBezTo>
                <a:cubicBezTo>
                  <a:pt x="97" y="141"/>
                  <a:pt x="92" y="135"/>
                  <a:pt x="92" y="127"/>
                </a:cubicBezTo>
                <a:cubicBezTo>
                  <a:pt x="92" y="105"/>
                  <a:pt x="92" y="105"/>
                  <a:pt x="92" y="105"/>
                </a:cubicBezTo>
                <a:cubicBezTo>
                  <a:pt x="92" y="97"/>
                  <a:pt x="97" y="91"/>
                  <a:pt x="104" y="91"/>
                </a:cubicBezTo>
                <a:cubicBezTo>
                  <a:pt x="123" y="91"/>
                  <a:pt x="123" y="91"/>
                  <a:pt x="123" y="91"/>
                </a:cubicBezTo>
                <a:cubicBezTo>
                  <a:pt x="130" y="91"/>
                  <a:pt x="136" y="97"/>
                  <a:pt x="136" y="105"/>
                </a:cubicBezTo>
                <a:cubicBezTo>
                  <a:pt x="136" y="127"/>
                  <a:pt x="136" y="127"/>
                  <a:pt x="136" y="127"/>
                </a:cubicBezTo>
                <a:cubicBezTo>
                  <a:pt x="136" y="135"/>
                  <a:pt x="130" y="141"/>
                  <a:pt x="123" y="141"/>
                </a:cubicBezTo>
                <a:close/>
                <a:moveTo>
                  <a:pt x="104" y="101"/>
                </a:moveTo>
                <a:cubicBezTo>
                  <a:pt x="103" y="101"/>
                  <a:pt x="101" y="103"/>
                  <a:pt x="101" y="105"/>
                </a:cubicBezTo>
                <a:cubicBezTo>
                  <a:pt x="101" y="127"/>
                  <a:pt x="101" y="127"/>
                  <a:pt x="101" y="127"/>
                </a:cubicBezTo>
                <a:cubicBezTo>
                  <a:pt x="101" y="129"/>
                  <a:pt x="103" y="131"/>
                  <a:pt x="104" y="131"/>
                </a:cubicBezTo>
                <a:cubicBezTo>
                  <a:pt x="123" y="131"/>
                  <a:pt x="123" y="131"/>
                  <a:pt x="123" y="131"/>
                </a:cubicBezTo>
                <a:cubicBezTo>
                  <a:pt x="124" y="131"/>
                  <a:pt x="126" y="129"/>
                  <a:pt x="126" y="127"/>
                </a:cubicBezTo>
                <a:cubicBezTo>
                  <a:pt x="126" y="105"/>
                  <a:pt x="126" y="105"/>
                  <a:pt x="126" y="105"/>
                </a:cubicBezTo>
                <a:cubicBezTo>
                  <a:pt x="126" y="103"/>
                  <a:pt x="124" y="101"/>
                  <a:pt x="123" y="101"/>
                </a:cubicBezTo>
                <a:lnTo>
                  <a:pt x="104" y="101"/>
                </a:lnTo>
                <a:close/>
                <a:moveTo>
                  <a:pt x="201" y="121"/>
                </a:moveTo>
                <a:cubicBezTo>
                  <a:pt x="150" y="121"/>
                  <a:pt x="150" y="121"/>
                  <a:pt x="150" y="121"/>
                </a:cubicBezTo>
                <a:cubicBezTo>
                  <a:pt x="147" y="121"/>
                  <a:pt x="145" y="119"/>
                  <a:pt x="145" y="116"/>
                </a:cubicBezTo>
                <a:cubicBezTo>
                  <a:pt x="145" y="113"/>
                  <a:pt x="147" y="111"/>
                  <a:pt x="150" y="111"/>
                </a:cubicBezTo>
                <a:cubicBezTo>
                  <a:pt x="201" y="111"/>
                  <a:pt x="201" y="111"/>
                  <a:pt x="201" y="111"/>
                </a:cubicBezTo>
                <a:cubicBezTo>
                  <a:pt x="210" y="111"/>
                  <a:pt x="217" y="104"/>
                  <a:pt x="217" y="95"/>
                </a:cubicBezTo>
                <a:cubicBezTo>
                  <a:pt x="217" y="61"/>
                  <a:pt x="217" y="61"/>
                  <a:pt x="217" y="61"/>
                </a:cubicBezTo>
                <a:cubicBezTo>
                  <a:pt x="217" y="52"/>
                  <a:pt x="210" y="45"/>
                  <a:pt x="201" y="45"/>
                </a:cubicBezTo>
                <a:cubicBezTo>
                  <a:pt x="26" y="45"/>
                  <a:pt x="26" y="45"/>
                  <a:pt x="26" y="45"/>
                </a:cubicBezTo>
                <a:cubicBezTo>
                  <a:pt x="17" y="45"/>
                  <a:pt x="10" y="52"/>
                  <a:pt x="10" y="61"/>
                </a:cubicBezTo>
                <a:cubicBezTo>
                  <a:pt x="10" y="95"/>
                  <a:pt x="10" y="95"/>
                  <a:pt x="10" y="95"/>
                </a:cubicBezTo>
                <a:cubicBezTo>
                  <a:pt x="10" y="104"/>
                  <a:pt x="17" y="111"/>
                  <a:pt x="26" y="111"/>
                </a:cubicBezTo>
                <a:cubicBezTo>
                  <a:pt x="78" y="111"/>
                  <a:pt x="78" y="111"/>
                  <a:pt x="78" y="111"/>
                </a:cubicBezTo>
                <a:cubicBezTo>
                  <a:pt x="81" y="111"/>
                  <a:pt x="83" y="113"/>
                  <a:pt x="83" y="116"/>
                </a:cubicBezTo>
                <a:cubicBezTo>
                  <a:pt x="83" y="119"/>
                  <a:pt x="81" y="121"/>
                  <a:pt x="78" y="121"/>
                </a:cubicBezTo>
                <a:cubicBezTo>
                  <a:pt x="26" y="121"/>
                  <a:pt x="26" y="121"/>
                  <a:pt x="26" y="121"/>
                </a:cubicBezTo>
                <a:cubicBezTo>
                  <a:pt x="12" y="121"/>
                  <a:pt x="0" y="109"/>
                  <a:pt x="0" y="95"/>
                </a:cubicBezTo>
                <a:cubicBezTo>
                  <a:pt x="0" y="61"/>
                  <a:pt x="0" y="61"/>
                  <a:pt x="0" y="61"/>
                </a:cubicBezTo>
                <a:cubicBezTo>
                  <a:pt x="0" y="47"/>
                  <a:pt x="12" y="35"/>
                  <a:pt x="26" y="35"/>
                </a:cubicBezTo>
                <a:cubicBezTo>
                  <a:pt x="201" y="35"/>
                  <a:pt x="201" y="35"/>
                  <a:pt x="201" y="35"/>
                </a:cubicBezTo>
                <a:cubicBezTo>
                  <a:pt x="215" y="35"/>
                  <a:pt x="227" y="47"/>
                  <a:pt x="227" y="61"/>
                </a:cubicBezTo>
                <a:cubicBezTo>
                  <a:pt x="227" y="98"/>
                  <a:pt x="227" y="98"/>
                  <a:pt x="227" y="98"/>
                </a:cubicBezTo>
                <a:cubicBezTo>
                  <a:pt x="227" y="99"/>
                  <a:pt x="227" y="100"/>
                  <a:pt x="226" y="101"/>
                </a:cubicBezTo>
                <a:cubicBezTo>
                  <a:pt x="223" y="112"/>
                  <a:pt x="213" y="121"/>
                  <a:pt x="201" y="121"/>
                </a:cubicBezTo>
                <a:close/>
                <a:moveTo>
                  <a:pt x="151" y="27"/>
                </a:moveTo>
                <a:cubicBezTo>
                  <a:pt x="149" y="27"/>
                  <a:pt x="146" y="24"/>
                  <a:pt x="146" y="22"/>
                </a:cubicBezTo>
                <a:cubicBezTo>
                  <a:pt x="146" y="15"/>
                  <a:pt x="140" y="10"/>
                  <a:pt x="133" y="10"/>
                </a:cubicBezTo>
                <a:cubicBezTo>
                  <a:pt x="95" y="10"/>
                  <a:pt x="95" y="10"/>
                  <a:pt x="95" y="10"/>
                </a:cubicBezTo>
                <a:cubicBezTo>
                  <a:pt x="87" y="10"/>
                  <a:pt x="81" y="15"/>
                  <a:pt x="81" y="22"/>
                </a:cubicBezTo>
                <a:cubicBezTo>
                  <a:pt x="81" y="24"/>
                  <a:pt x="79" y="27"/>
                  <a:pt x="76" y="27"/>
                </a:cubicBezTo>
                <a:cubicBezTo>
                  <a:pt x="73" y="27"/>
                  <a:pt x="71" y="24"/>
                  <a:pt x="71" y="22"/>
                </a:cubicBezTo>
                <a:cubicBezTo>
                  <a:pt x="71" y="10"/>
                  <a:pt x="82" y="0"/>
                  <a:pt x="95" y="0"/>
                </a:cubicBezTo>
                <a:cubicBezTo>
                  <a:pt x="133" y="0"/>
                  <a:pt x="133" y="0"/>
                  <a:pt x="133" y="0"/>
                </a:cubicBezTo>
                <a:cubicBezTo>
                  <a:pt x="146" y="0"/>
                  <a:pt x="156" y="10"/>
                  <a:pt x="156" y="22"/>
                </a:cubicBezTo>
                <a:cubicBezTo>
                  <a:pt x="156" y="24"/>
                  <a:pt x="154" y="27"/>
                  <a:pt x="151" y="27"/>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53260" name="Freeform 34"/>
          <p:cNvSpPr>
            <a:spLocks noEditPoints="1"/>
          </p:cNvSpPr>
          <p:nvPr/>
        </p:nvSpPr>
        <p:spPr bwMode="auto">
          <a:xfrm>
            <a:off x="14379576" y="6130926"/>
            <a:ext cx="1676400" cy="1508124"/>
          </a:xfrm>
          <a:custGeom>
            <a:avLst/>
            <a:gdLst>
              <a:gd name="T0" fmla="*/ 2147483646 w 196"/>
              <a:gd name="T1" fmla="*/ 2147483646 h 176"/>
              <a:gd name="T2" fmla="*/ 2147483646 w 196"/>
              <a:gd name="T3" fmla="*/ 2147483646 h 176"/>
              <a:gd name="T4" fmla="*/ 2147483646 w 196"/>
              <a:gd name="T5" fmla="*/ 2147483646 h 176"/>
              <a:gd name="T6" fmla="*/ 2147483646 w 196"/>
              <a:gd name="T7" fmla="*/ 2147483646 h 176"/>
              <a:gd name="T8" fmla="*/ 2147483646 w 196"/>
              <a:gd name="T9" fmla="*/ 2147483646 h 176"/>
              <a:gd name="T10" fmla="*/ 2147483646 w 196"/>
              <a:gd name="T11" fmla="*/ 2147483646 h 176"/>
              <a:gd name="T12" fmla="*/ 2147483646 w 196"/>
              <a:gd name="T13" fmla="*/ 2147483646 h 176"/>
              <a:gd name="T14" fmla="*/ 2147483646 w 196"/>
              <a:gd name="T15" fmla="*/ 2147483646 h 176"/>
              <a:gd name="T16" fmla="*/ 2147483646 w 196"/>
              <a:gd name="T17" fmla="*/ 2147483646 h 176"/>
              <a:gd name="T18" fmla="*/ 2147483646 w 196"/>
              <a:gd name="T19" fmla="*/ 2147483646 h 176"/>
              <a:gd name="T20" fmla="*/ 2147483646 w 196"/>
              <a:gd name="T21" fmla="*/ 2147483646 h 176"/>
              <a:gd name="T22" fmla="*/ 2147483646 w 196"/>
              <a:gd name="T23" fmla="*/ 2147483646 h 176"/>
              <a:gd name="T24" fmla="*/ 2147483646 w 196"/>
              <a:gd name="T25" fmla="*/ 2147483646 h 176"/>
              <a:gd name="T26" fmla="*/ 2147483646 w 196"/>
              <a:gd name="T27" fmla="*/ 2147483646 h 176"/>
              <a:gd name="T28" fmla="*/ 2147483646 w 196"/>
              <a:gd name="T29" fmla="*/ 2147483646 h 176"/>
              <a:gd name="T30" fmla="*/ 2147483646 w 196"/>
              <a:gd name="T31" fmla="*/ 2147483646 h 176"/>
              <a:gd name="T32" fmla="*/ 2147483646 w 196"/>
              <a:gd name="T33" fmla="*/ 2147483646 h 176"/>
              <a:gd name="T34" fmla="*/ 2147483646 w 196"/>
              <a:gd name="T35" fmla="*/ 2147483646 h 176"/>
              <a:gd name="T36" fmla="*/ 2147483646 w 196"/>
              <a:gd name="T37" fmla="*/ 2147483646 h 176"/>
              <a:gd name="T38" fmla="*/ 2147483646 w 196"/>
              <a:gd name="T39" fmla="*/ 2147483646 h 176"/>
              <a:gd name="T40" fmla="*/ 2147483646 w 196"/>
              <a:gd name="T41" fmla="*/ 2147483646 h 176"/>
              <a:gd name="T42" fmla="*/ 2147483646 w 196"/>
              <a:gd name="T43" fmla="*/ 2147483646 h 176"/>
              <a:gd name="T44" fmla="*/ 2147483646 w 196"/>
              <a:gd name="T45" fmla="*/ 2147483646 h 176"/>
              <a:gd name="T46" fmla="*/ 2147483646 w 196"/>
              <a:gd name="T47" fmla="*/ 2147483646 h 176"/>
              <a:gd name="T48" fmla="*/ 2147483646 w 196"/>
              <a:gd name="T49" fmla="*/ 2147483646 h 176"/>
              <a:gd name="T50" fmla="*/ 2147483646 w 196"/>
              <a:gd name="T51" fmla="*/ 2147483646 h 176"/>
              <a:gd name="T52" fmla="*/ 2147483646 w 196"/>
              <a:gd name="T53" fmla="*/ 2147483646 h 176"/>
              <a:gd name="T54" fmla="*/ 2147483646 w 196"/>
              <a:gd name="T55" fmla="*/ 2147483646 h 176"/>
              <a:gd name="T56" fmla="*/ 2147483646 w 196"/>
              <a:gd name="T57" fmla="*/ 2147483646 h 176"/>
              <a:gd name="T58" fmla="*/ 2147483646 w 196"/>
              <a:gd name="T59" fmla="*/ 2147483646 h 176"/>
              <a:gd name="T60" fmla="*/ 2147483646 w 196"/>
              <a:gd name="T61" fmla="*/ 2147483646 h 176"/>
              <a:gd name="T62" fmla="*/ 2147483646 w 196"/>
              <a:gd name="T63" fmla="*/ 2147483646 h 176"/>
              <a:gd name="T64" fmla="*/ 2147483646 w 196"/>
              <a:gd name="T65" fmla="*/ 2147483646 h 176"/>
              <a:gd name="T66" fmla="*/ 2147483646 w 196"/>
              <a:gd name="T67" fmla="*/ 2147483646 h 176"/>
              <a:gd name="T68" fmla="*/ 2147483646 w 196"/>
              <a:gd name="T69" fmla="*/ 2147483646 h 176"/>
              <a:gd name="T70" fmla="*/ 2147483646 w 196"/>
              <a:gd name="T71" fmla="*/ 2147483646 h 176"/>
              <a:gd name="T72" fmla="*/ 2147483646 w 196"/>
              <a:gd name="T73" fmla="*/ 2147483646 h 176"/>
              <a:gd name="T74" fmla="*/ 2147483646 w 196"/>
              <a:gd name="T75" fmla="*/ 2147483646 h 176"/>
              <a:gd name="T76" fmla="*/ 2147483646 w 196"/>
              <a:gd name="T77" fmla="*/ 2147483646 h 176"/>
              <a:gd name="T78" fmla="*/ 2147483646 w 196"/>
              <a:gd name="T79" fmla="*/ 2147483646 h 176"/>
              <a:gd name="T80" fmla="*/ 2147483646 w 196"/>
              <a:gd name="T81" fmla="*/ 2147483646 h 176"/>
              <a:gd name="T82" fmla="*/ 2147483646 w 196"/>
              <a:gd name="T83" fmla="*/ 2147483646 h 176"/>
              <a:gd name="T84" fmla="*/ 2147483646 w 196"/>
              <a:gd name="T85" fmla="*/ 2147483646 h 176"/>
              <a:gd name="T86" fmla="*/ 2147483646 w 196"/>
              <a:gd name="T87" fmla="*/ 2147483646 h 176"/>
              <a:gd name="T88" fmla="*/ 2147483646 w 196"/>
              <a:gd name="T89" fmla="*/ 2147483646 h 176"/>
              <a:gd name="T90" fmla="*/ 2147483646 w 196"/>
              <a:gd name="T91" fmla="*/ 2147483646 h 176"/>
              <a:gd name="T92" fmla="*/ 0 w 196"/>
              <a:gd name="T93" fmla="*/ 2147483646 h 176"/>
              <a:gd name="T94" fmla="*/ 2147483646 w 196"/>
              <a:gd name="T95" fmla="*/ 2147483646 h 176"/>
              <a:gd name="T96" fmla="*/ 2147483646 w 196"/>
              <a:gd name="T97" fmla="*/ 2147483646 h 176"/>
              <a:gd name="T98" fmla="*/ 2147483646 w 196"/>
              <a:gd name="T99" fmla="*/ 2147483646 h 176"/>
              <a:gd name="T100" fmla="*/ 2147483646 w 196"/>
              <a:gd name="T101" fmla="*/ 2147483646 h 176"/>
              <a:gd name="T102" fmla="*/ 2147483646 w 196"/>
              <a:gd name="T103" fmla="*/ 2147483646 h 17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196" h="176">
                <a:moveTo>
                  <a:pt x="43" y="80"/>
                </a:moveTo>
                <a:cubicBezTo>
                  <a:pt x="37" y="80"/>
                  <a:pt x="32" y="85"/>
                  <a:pt x="32" y="91"/>
                </a:cubicBezTo>
                <a:cubicBezTo>
                  <a:pt x="32" y="136"/>
                  <a:pt x="32" y="136"/>
                  <a:pt x="32" y="136"/>
                </a:cubicBezTo>
                <a:cubicBezTo>
                  <a:pt x="32" y="142"/>
                  <a:pt x="37" y="146"/>
                  <a:pt x="43" y="146"/>
                </a:cubicBezTo>
                <a:cubicBezTo>
                  <a:pt x="54" y="146"/>
                  <a:pt x="54" y="146"/>
                  <a:pt x="54" y="146"/>
                </a:cubicBezTo>
                <a:cubicBezTo>
                  <a:pt x="60" y="146"/>
                  <a:pt x="64" y="142"/>
                  <a:pt x="64" y="136"/>
                </a:cubicBezTo>
                <a:cubicBezTo>
                  <a:pt x="64" y="91"/>
                  <a:pt x="64" y="91"/>
                  <a:pt x="64" y="91"/>
                </a:cubicBezTo>
                <a:cubicBezTo>
                  <a:pt x="64" y="85"/>
                  <a:pt x="60" y="80"/>
                  <a:pt x="54" y="80"/>
                </a:cubicBezTo>
                <a:lnTo>
                  <a:pt x="43" y="80"/>
                </a:lnTo>
                <a:close/>
                <a:moveTo>
                  <a:pt x="56" y="91"/>
                </a:moveTo>
                <a:cubicBezTo>
                  <a:pt x="56" y="136"/>
                  <a:pt x="56" y="136"/>
                  <a:pt x="56" y="136"/>
                </a:cubicBezTo>
                <a:cubicBezTo>
                  <a:pt x="56" y="137"/>
                  <a:pt x="55" y="138"/>
                  <a:pt x="54" y="138"/>
                </a:cubicBezTo>
                <a:cubicBezTo>
                  <a:pt x="43" y="138"/>
                  <a:pt x="43" y="138"/>
                  <a:pt x="43" y="138"/>
                </a:cubicBezTo>
                <a:cubicBezTo>
                  <a:pt x="41" y="138"/>
                  <a:pt x="40" y="137"/>
                  <a:pt x="40" y="136"/>
                </a:cubicBezTo>
                <a:cubicBezTo>
                  <a:pt x="40" y="91"/>
                  <a:pt x="40" y="91"/>
                  <a:pt x="40" y="91"/>
                </a:cubicBezTo>
                <a:cubicBezTo>
                  <a:pt x="40" y="89"/>
                  <a:pt x="41" y="88"/>
                  <a:pt x="43" y="88"/>
                </a:cubicBezTo>
                <a:cubicBezTo>
                  <a:pt x="54" y="88"/>
                  <a:pt x="54" y="88"/>
                  <a:pt x="54" y="88"/>
                </a:cubicBezTo>
                <a:cubicBezTo>
                  <a:pt x="55" y="88"/>
                  <a:pt x="56" y="89"/>
                  <a:pt x="56" y="91"/>
                </a:cubicBezTo>
                <a:close/>
                <a:moveTo>
                  <a:pt x="83" y="64"/>
                </a:moveTo>
                <a:cubicBezTo>
                  <a:pt x="77" y="64"/>
                  <a:pt x="72" y="69"/>
                  <a:pt x="72" y="75"/>
                </a:cubicBezTo>
                <a:cubicBezTo>
                  <a:pt x="72" y="136"/>
                  <a:pt x="72" y="136"/>
                  <a:pt x="72" y="136"/>
                </a:cubicBezTo>
                <a:cubicBezTo>
                  <a:pt x="72" y="142"/>
                  <a:pt x="77" y="146"/>
                  <a:pt x="83" y="146"/>
                </a:cubicBezTo>
                <a:cubicBezTo>
                  <a:pt x="94" y="146"/>
                  <a:pt x="94" y="146"/>
                  <a:pt x="94" y="146"/>
                </a:cubicBezTo>
                <a:cubicBezTo>
                  <a:pt x="99" y="146"/>
                  <a:pt x="104" y="142"/>
                  <a:pt x="104" y="136"/>
                </a:cubicBezTo>
                <a:cubicBezTo>
                  <a:pt x="104" y="75"/>
                  <a:pt x="104" y="75"/>
                  <a:pt x="104" y="75"/>
                </a:cubicBezTo>
                <a:cubicBezTo>
                  <a:pt x="104" y="69"/>
                  <a:pt x="99" y="64"/>
                  <a:pt x="94" y="64"/>
                </a:cubicBezTo>
                <a:lnTo>
                  <a:pt x="83" y="64"/>
                </a:lnTo>
                <a:close/>
                <a:moveTo>
                  <a:pt x="96" y="75"/>
                </a:moveTo>
                <a:cubicBezTo>
                  <a:pt x="96" y="136"/>
                  <a:pt x="96" y="136"/>
                  <a:pt x="96" y="136"/>
                </a:cubicBezTo>
                <a:cubicBezTo>
                  <a:pt x="96" y="137"/>
                  <a:pt x="95" y="138"/>
                  <a:pt x="94" y="138"/>
                </a:cubicBezTo>
                <a:cubicBezTo>
                  <a:pt x="83" y="138"/>
                  <a:pt x="83" y="138"/>
                  <a:pt x="83" y="138"/>
                </a:cubicBezTo>
                <a:cubicBezTo>
                  <a:pt x="81" y="138"/>
                  <a:pt x="80" y="137"/>
                  <a:pt x="80" y="136"/>
                </a:cubicBezTo>
                <a:cubicBezTo>
                  <a:pt x="80" y="75"/>
                  <a:pt x="80" y="75"/>
                  <a:pt x="80" y="75"/>
                </a:cubicBezTo>
                <a:cubicBezTo>
                  <a:pt x="80" y="73"/>
                  <a:pt x="81" y="72"/>
                  <a:pt x="83" y="72"/>
                </a:cubicBezTo>
                <a:cubicBezTo>
                  <a:pt x="94" y="72"/>
                  <a:pt x="94" y="72"/>
                  <a:pt x="94" y="72"/>
                </a:cubicBezTo>
                <a:cubicBezTo>
                  <a:pt x="95" y="72"/>
                  <a:pt x="96" y="73"/>
                  <a:pt x="96" y="75"/>
                </a:cubicBezTo>
                <a:close/>
                <a:moveTo>
                  <a:pt x="122" y="50"/>
                </a:moveTo>
                <a:cubicBezTo>
                  <a:pt x="116" y="50"/>
                  <a:pt x="112" y="55"/>
                  <a:pt x="112" y="61"/>
                </a:cubicBezTo>
                <a:cubicBezTo>
                  <a:pt x="112" y="136"/>
                  <a:pt x="112" y="136"/>
                  <a:pt x="112" y="136"/>
                </a:cubicBezTo>
                <a:cubicBezTo>
                  <a:pt x="112" y="142"/>
                  <a:pt x="116" y="146"/>
                  <a:pt x="122" y="146"/>
                </a:cubicBezTo>
                <a:cubicBezTo>
                  <a:pt x="133" y="146"/>
                  <a:pt x="133" y="146"/>
                  <a:pt x="133" y="146"/>
                </a:cubicBezTo>
                <a:cubicBezTo>
                  <a:pt x="139" y="146"/>
                  <a:pt x="144" y="142"/>
                  <a:pt x="144" y="136"/>
                </a:cubicBezTo>
                <a:cubicBezTo>
                  <a:pt x="144" y="61"/>
                  <a:pt x="144" y="61"/>
                  <a:pt x="144" y="61"/>
                </a:cubicBezTo>
                <a:cubicBezTo>
                  <a:pt x="144" y="55"/>
                  <a:pt x="139" y="50"/>
                  <a:pt x="133" y="50"/>
                </a:cubicBezTo>
                <a:lnTo>
                  <a:pt x="122" y="50"/>
                </a:lnTo>
                <a:close/>
                <a:moveTo>
                  <a:pt x="136" y="61"/>
                </a:moveTo>
                <a:cubicBezTo>
                  <a:pt x="136" y="136"/>
                  <a:pt x="136" y="136"/>
                  <a:pt x="136" y="136"/>
                </a:cubicBezTo>
                <a:cubicBezTo>
                  <a:pt x="136" y="137"/>
                  <a:pt x="135" y="138"/>
                  <a:pt x="133" y="138"/>
                </a:cubicBezTo>
                <a:cubicBezTo>
                  <a:pt x="122" y="138"/>
                  <a:pt x="122" y="138"/>
                  <a:pt x="122" y="138"/>
                </a:cubicBezTo>
                <a:cubicBezTo>
                  <a:pt x="121" y="138"/>
                  <a:pt x="120" y="137"/>
                  <a:pt x="120" y="136"/>
                </a:cubicBezTo>
                <a:cubicBezTo>
                  <a:pt x="120" y="61"/>
                  <a:pt x="120" y="61"/>
                  <a:pt x="120" y="61"/>
                </a:cubicBezTo>
                <a:cubicBezTo>
                  <a:pt x="120" y="60"/>
                  <a:pt x="121" y="59"/>
                  <a:pt x="122" y="59"/>
                </a:cubicBezTo>
                <a:cubicBezTo>
                  <a:pt x="133" y="59"/>
                  <a:pt x="133" y="59"/>
                  <a:pt x="133" y="59"/>
                </a:cubicBezTo>
                <a:cubicBezTo>
                  <a:pt x="135" y="59"/>
                  <a:pt x="136" y="60"/>
                  <a:pt x="136" y="61"/>
                </a:cubicBezTo>
                <a:close/>
                <a:moveTo>
                  <a:pt x="152" y="47"/>
                </a:moveTo>
                <a:cubicBezTo>
                  <a:pt x="152" y="136"/>
                  <a:pt x="152" y="136"/>
                  <a:pt x="152" y="136"/>
                </a:cubicBezTo>
                <a:cubicBezTo>
                  <a:pt x="152" y="142"/>
                  <a:pt x="156" y="146"/>
                  <a:pt x="162" y="146"/>
                </a:cubicBezTo>
                <a:cubicBezTo>
                  <a:pt x="173" y="146"/>
                  <a:pt x="173" y="146"/>
                  <a:pt x="173" y="146"/>
                </a:cubicBezTo>
                <a:cubicBezTo>
                  <a:pt x="179" y="146"/>
                  <a:pt x="184" y="142"/>
                  <a:pt x="184" y="136"/>
                </a:cubicBezTo>
                <a:cubicBezTo>
                  <a:pt x="184" y="47"/>
                  <a:pt x="184" y="47"/>
                  <a:pt x="184" y="47"/>
                </a:cubicBezTo>
                <a:cubicBezTo>
                  <a:pt x="184" y="41"/>
                  <a:pt x="179" y="36"/>
                  <a:pt x="173" y="36"/>
                </a:cubicBezTo>
                <a:cubicBezTo>
                  <a:pt x="162" y="36"/>
                  <a:pt x="162" y="36"/>
                  <a:pt x="162" y="36"/>
                </a:cubicBezTo>
                <a:cubicBezTo>
                  <a:pt x="156" y="36"/>
                  <a:pt x="152" y="41"/>
                  <a:pt x="152" y="47"/>
                </a:cubicBezTo>
                <a:close/>
                <a:moveTo>
                  <a:pt x="176" y="47"/>
                </a:moveTo>
                <a:cubicBezTo>
                  <a:pt x="176" y="136"/>
                  <a:pt x="176" y="136"/>
                  <a:pt x="176" y="136"/>
                </a:cubicBezTo>
                <a:cubicBezTo>
                  <a:pt x="176" y="137"/>
                  <a:pt x="175" y="138"/>
                  <a:pt x="173" y="138"/>
                </a:cubicBezTo>
                <a:cubicBezTo>
                  <a:pt x="162" y="138"/>
                  <a:pt x="162" y="138"/>
                  <a:pt x="162" y="138"/>
                </a:cubicBezTo>
                <a:cubicBezTo>
                  <a:pt x="161" y="138"/>
                  <a:pt x="160" y="137"/>
                  <a:pt x="160" y="136"/>
                </a:cubicBezTo>
                <a:cubicBezTo>
                  <a:pt x="160" y="47"/>
                  <a:pt x="160" y="47"/>
                  <a:pt x="160" y="47"/>
                </a:cubicBezTo>
                <a:cubicBezTo>
                  <a:pt x="160" y="46"/>
                  <a:pt x="161" y="45"/>
                  <a:pt x="162" y="45"/>
                </a:cubicBezTo>
                <a:cubicBezTo>
                  <a:pt x="173" y="45"/>
                  <a:pt x="173" y="45"/>
                  <a:pt x="173" y="45"/>
                </a:cubicBezTo>
                <a:cubicBezTo>
                  <a:pt x="175" y="45"/>
                  <a:pt x="176" y="46"/>
                  <a:pt x="176" y="47"/>
                </a:cubicBezTo>
                <a:close/>
                <a:moveTo>
                  <a:pt x="102" y="35"/>
                </a:moveTo>
                <a:cubicBezTo>
                  <a:pt x="128" y="25"/>
                  <a:pt x="153" y="10"/>
                  <a:pt x="154" y="10"/>
                </a:cubicBezTo>
                <a:cubicBezTo>
                  <a:pt x="149" y="0"/>
                  <a:pt x="149" y="0"/>
                  <a:pt x="149" y="0"/>
                </a:cubicBezTo>
                <a:cubicBezTo>
                  <a:pt x="158" y="4"/>
                  <a:pt x="158" y="4"/>
                  <a:pt x="158" y="4"/>
                </a:cubicBezTo>
                <a:cubicBezTo>
                  <a:pt x="167" y="8"/>
                  <a:pt x="167" y="8"/>
                  <a:pt x="167" y="8"/>
                </a:cubicBezTo>
                <a:cubicBezTo>
                  <a:pt x="164" y="17"/>
                  <a:pt x="164" y="17"/>
                  <a:pt x="164" y="17"/>
                </a:cubicBezTo>
                <a:cubicBezTo>
                  <a:pt x="162" y="26"/>
                  <a:pt x="162" y="26"/>
                  <a:pt x="162" y="26"/>
                </a:cubicBezTo>
                <a:cubicBezTo>
                  <a:pt x="157" y="17"/>
                  <a:pt x="157" y="17"/>
                  <a:pt x="157" y="17"/>
                </a:cubicBezTo>
                <a:cubicBezTo>
                  <a:pt x="153" y="19"/>
                  <a:pt x="130" y="33"/>
                  <a:pt x="105" y="43"/>
                </a:cubicBezTo>
                <a:cubicBezTo>
                  <a:pt x="75" y="54"/>
                  <a:pt x="39" y="62"/>
                  <a:pt x="38" y="62"/>
                </a:cubicBezTo>
                <a:cubicBezTo>
                  <a:pt x="38" y="62"/>
                  <a:pt x="38" y="62"/>
                  <a:pt x="37" y="62"/>
                </a:cubicBezTo>
                <a:cubicBezTo>
                  <a:pt x="35" y="62"/>
                  <a:pt x="34" y="60"/>
                  <a:pt x="33" y="58"/>
                </a:cubicBezTo>
                <a:cubicBezTo>
                  <a:pt x="33" y="56"/>
                  <a:pt x="34" y="54"/>
                  <a:pt x="37" y="53"/>
                </a:cubicBezTo>
                <a:cubicBezTo>
                  <a:pt x="37" y="53"/>
                  <a:pt x="73" y="46"/>
                  <a:pt x="102" y="35"/>
                </a:cubicBezTo>
                <a:close/>
                <a:moveTo>
                  <a:pt x="196" y="161"/>
                </a:moveTo>
                <a:cubicBezTo>
                  <a:pt x="190" y="169"/>
                  <a:pt x="190" y="169"/>
                  <a:pt x="190" y="169"/>
                </a:cubicBezTo>
                <a:cubicBezTo>
                  <a:pt x="183" y="176"/>
                  <a:pt x="183" y="176"/>
                  <a:pt x="183" y="176"/>
                </a:cubicBezTo>
                <a:cubicBezTo>
                  <a:pt x="183" y="166"/>
                  <a:pt x="183" y="166"/>
                  <a:pt x="183" y="166"/>
                </a:cubicBezTo>
                <a:cubicBezTo>
                  <a:pt x="17" y="166"/>
                  <a:pt x="17" y="166"/>
                  <a:pt x="17" y="166"/>
                </a:cubicBezTo>
                <a:cubicBezTo>
                  <a:pt x="15" y="166"/>
                  <a:pt x="13" y="164"/>
                  <a:pt x="13" y="161"/>
                </a:cubicBezTo>
                <a:cubicBezTo>
                  <a:pt x="13" y="28"/>
                  <a:pt x="13" y="28"/>
                  <a:pt x="13" y="28"/>
                </a:cubicBezTo>
                <a:cubicBezTo>
                  <a:pt x="0" y="28"/>
                  <a:pt x="0" y="28"/>
                  <a:pt x="0" y="28"/>
                </a:cubicBezTo>
                <a:cubicBezTo>
                  <a:pt x="9" y="21"/>
                  <a:pt x="9" y="21"/>
                  <a:pt x="9" y="21"/>
                </a:cubicBezTo>
                <a:cubicBezTo>
                  <a:pt x="17" y="14"/>
                  <a:pt x="17" y="14"/>
                  <a:pt x="17" y="14"/>
                </a:cubicBezTo>
                <a:cubicBezTo>
                  <a:pt x="25" y="21"/>
                  <a:pt x="25" y="21"/>
                  <a:pt x="25" y="21"/>
                </a:cubicBezTo>
                <a:cubicBezTo>
                  <a:pt x="33" y="28"/>
                  <a:pt x="33" y="28"/>
                  <a:pt x="33" y="28"/>
                </a:cubicBezTo>
                <a:cubicBezTo>
                  <a:pt x="21" y="28"/>
                  <a:pt x="21" y="28"/>
                  <a:pt x="21" y="28"/>
                </a:cubicBezTo>
                <a:cubicBezTo>
                  <a:pt x="21" y="157"/>
                  <a:pt x="21" y="157"/>
                  <a:pt x="21" y="157"/>
                </a:cubicBezTo>
                <a:cubicBezTo>
                  <a:pt x="183" y="157"/>
                  <a:pt x="183" y="157"/>
                  <a:pt x="183" y="157"/>
                </a:cubicBezTo>
                <a:cubicBezTo>
                  <a:pt x="183" y="147"/>
                  <a:pt x="183" y="147"/>
                  <a:pt x="183" y="147"/>
                </a:cubicBezTo>
                <a:cubicBezTo>
                  <a:pt x="190" y="154"/>
                  <a:pt x="190" y="154"/>
                  <a:pt x="190" y="154"/>
                </a:cubicBezTo>
                <a:lnTo>
                  <a:pt x="196" y="161"/>
                </a:ln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53261" name="Freeform 35"/>
          <p:cNvSpPr>
            <a:spLocks noEditPoints="1"/>
          </p:cNvSpPr>
          <p:nvPr/>
        </p:nvSpPr>
        <p:spPr bwMode="auto">
          <a:xfrm>
            <a:off x="20510500" y="5867400"/>
            <a:ext cx="1701800" cy="1993900"/>
          </a:xfrm>
          <a:custGeom>
            <a:avLst/>
            <a:gdLst>
              <a:gd name="T0" fmla="*/ 2147483646 w 199"/>
              <a:gd name="T1" fmla="*/ 2147483646 h 233"/>
              <a:gd name="T2" fmla="*/ 2147483646 w 199"/>
              <a:gd name="T3" fmla="*/ 2147483646 h 233"/>
              <a:gd name="T4" fmla="*/ 2147483646 w 199"/>
              <a:gd name="T5" fmla="*/ 2147483646 h 233"/>
              <a:gd name="T6" fmla="*/ 2147483646 w 199"/>
              <a:gd name="T7" fmla="*/ 2147483646 h 233"/>
              <a:gd name="T8" fmla="*/ 2147483646 w 199"/>
              <a:gd name="T9" fmla="*/ 2147483646 h 233"/>
              <a:gd name="T10" fmla="*/ 2147483646 w 199"/>
              <a:gd name="T11" fmla="*/ 2147483646 h 233"/>
              <a:gd name="T12" fmla="*/ 2147483646 w 199"/>
              <a:gd name="T13" fmla="*/ 2147483646 h 233"/>
              <a:gd name="T14" fmla="*/ 2147483646 w 199"/>
              <a:gd name="T15" fmla="*/ 2147483646 h 233"/>
              <a:gd name="T16" fmla="*/ 2147483646 w 199"/>
              <a:gd name="T17" fmla="*/ 2147483646 h 233"/>
              <a:gd name="T18" fmla="*/ 2147483646 w 199"/>
              <a:gd name="T19" fmla="*/ 2147483646 h 233"/>
              <a:gd name="T20" fmla="*/ 2147483646 w 199"/>
              <a:gd name="T21" fmla="*/ 2147483646 h 233"/>
              <a:gd name="T22" fmla="*/ 2147483646 w 199"/>
              <a:gd name="T23" fmla="*/ 2147483646 h 233"/>
              <a:gd name="T24" fmla="*/ 2147483646 w 199"/>
              <a:gd name="T25" fmla="*/ 2147483646 h 233"/>
              <a:gd name="T26" fmla="*/ 2147483646 w 199"/>
              <a:gd name="T27" fmla="*/ 2147483646 h 233"/>
              <a:gd name="T28" fmla="*/ 2147483646 w 199"/>
              <a:gd name="T29" fmla="*/ 2147483646 h 233"/>
              <a:gd name="T30" fmla="*/ 2147483646 w 199"/>
              <a:gd name="T31" fmla="*/ 2147483646 h 233"/>
              <a:gd name="T32" fmla="*/ 2147483646 w 199"/>
              <a:gd name="T33" fmla="*/ 2147483646 h 233"/>
              <a:gd name="T34" fmla="*/ 2147483646 w 199"/>
              <a:gd name="T35" fmla="*/ 2147483646 h 233"/>
              <a:gd name="T36" fmla="*/ 2147483646 w 199"/>
              <a:gd name="T37" fmla="*/ 2147483646 h 233"/>
              <a:gd name="T38" fmla="*/ 2147483646 w 199"/>
              <a:gd name="T39" fmla="*/ 2147483646 h 233"/>
              <a:gd name="T40" fmla="*/ 2147483646 w 199"/>
              <a:gd name="T41" fmla="*/ 2147483646 h 233"/>
              <a:gd name="T42" fmla="*/ 2147483646 w 199"/>
              <a:gd name="T43" fmla="*/ 2147483646 h 233"/>
              <a:gd name="T44" fmla="*/ 2147483646 w 199"/>
              <a:gd name="T45" fmla="*/ 2147483646 h 233"/>
              <a:gd name="T46" fmla="*/ 0 w 199"/>
              <a:gd name="T47" fmla="*/ 2147483646 h 233"/>
              <a:gd name="T48" fmla="*/ 2147483646 w 199"/>
              <a:gd name="T49" fmla="*/ 2147483646 h 233"/>
              <a:gd name="T50" fmla="*/ 2147483646 w 199"/>
              <a:gd name="T51" fmla="*/ 2147483646 h 233"/>
              <a:gd name="T52" fmla="*/ 2147483646 w 199"/>
              <a:gd name="T53" fmla="*/ 2147483646 h 233"/>
              <a:gd name="T54" fmla="*/ 2147483646 w 199"/>
              <a:gd name="T55" fmla="*/ 2147483646 h 233"/>
              <a:gd name="T56" fmla="*/ 2147483646 w 199"/>
              <a:gd name="T57" fmla="*/ 2147483646 h 233"/>
              <a:gd name="T58" fmla="*/ 2147483646 w 199"/>
              <a:gd name="T59" fmla="*/ 2147483646 h 233"/>
              <a:gd name="T60" fmla="*/ 2147483646 w 199"/>
              <a:gd name="T61" fmla="*/ 2147483646 h 233"/>
              <a:gd name="T62" fmla="*/ 2147483646 w 199"/>
              <a:gd name="T63" fmla="*/ 2147483646 h 233"/>
              <a:gd name="T64" fmla="*/ 2147483646 w 199"/>
              <a:gd name="T65" fmla="*/ 2147483646 h 233"/>
              <a:gd name="T66" fmla="*/ 2147483646 w 199"/>
              <a:gd name="T67" fmla="*/ 2147483646 h 233"/>
              <a:gd name="T68" fmla="*/ 2147483646 w 199"/>
              <a:gd name="T69" fmla="*/ 2147483646 h 233"/>
              <a:gd name="T70" fmla="*/ 2147483646 w 199"/>
              <a:gd name="T71" fmla="*/ 2147483646 h 233"/>
              <a:gd name="T72" fmla="*/ 2147483646 w 199"/>
              <a:gd name="T73" fmla="*/ 2147483646 h 233"/>
              <a:gd name="T74" fmla="*/ 2147483646 w 199"/>
              <a:gd name="T75" fmla="*/ 2147483646 h 233"/>
              <a:gd name="T76" fmla="*/ 2147483646 w 199"/>
              <a:gd name="T77" fmla="*/ 2147483646 h 233"/>
              <a:gd name="T78" fmla="*/ 2147483646 w 199"/>
              <a:gd name="T79" fmla="*/ 2147483646 h 233"/>
              <a:gd name="T80" fmla="*/ 2147483646 w 199"/>
              <a:gd name="T81" fmla="*/ 2147483646 h 233"/>
              <a:gd name="T82" fmla="*/ 2147483646 w 199"/>
              <a:gd name="T83" fmla="*/ 2147483646 h 233"/>
              <a:gd name="T84" fmla="*/ 2147483646 w 199"/>
              <a:gd name="T85" fmla="*/ 2147483646 h 233"/>
              <a:gd name="T86" fmla="*/ 2147483646 w 199"/>
              <a:gd name="T87" fmla="*/ 0 h 233"/>
              <a:gd name="T88" fmla="*/ 2147483646 w 199"/>
              <a:gd name="T89" fmla="*/ 2147483646 h 23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99" h="233">
                <a:moveTo>
                  <a:pt x="114" y="233"/>
                </a:moveTo>
                <a:cubicBezTo>
                  <a:pt x="82" y="233"/>
                  <a:pt x="82" y="233"/>
                  <a:pt x="82" y="233"/>
                </a:cubicBezTo>
                <a:cubicBezTo>
                  <a:pt x="80" y="233"/>
                  <a:pt x="78" y="231"/>
                  <a:pt x="78" y="228"/>
                </a:cubicBezTo>
                <a:cubicBezTo>
                  <a:pt x="78" y="226"/>
                  <a:pt x="80" y="224"/>
                  <a:pt x="82" y="224"/>
                </a:cubicBezTo>
                <a:cubicBezTo>
                  <a:pt x="114" y="224"/>
                  <a:pt x="114" y="224"/>
                  <a:pt x="114" y="224"/>
                </a:cubicBezTo>
                <a:cubicBezTo>
                  <a:pt x="117" y="224"/>
                  <a:pt x="119" y="226"/>
                  <a:pt x="119" y="228"/>
                </a:cubicBezTo>
                <a:cubicBezTo>
                  <a:pt x="119" y="231"/>
                  <a:pt x="117" y="233"/>
                  <a:pt x="114" y="233"/>
                </a:cubicBezTo>
                <a:close/>
                <a:moveTo>
                  <a:pt x="123" y="218"/>
                </a:moveTo>
                <a:cubicBezTo>
                  <a:pt x="73" y="218"/>
                  <a:pt x="73" y="218"/>
                  <a:pt x="73" y="218"/>
                </a:cubicBezTo>
                <a:cubicBezTo>
                  <a:pt x="70" y="218"/>
                  <a:pt x="69" y="216"/>
                  <a:pt x="69" y="213"/>
                </a:cubicBezTo>
                <a:cubicBezTo>
                  <a:pt x="69" y="211"/>
                  <a:pt x="70" y="209"/>
                  <a:pt x="73" y="209"/>
                </a:cubicBezTo>
                <a:cubicBezTo>
                  <a:pt x="123" y="209"/>
                  <a:pt x="123" y="209"/>
                  <a:pt x="123" y="209"/>
                </a:cubicBezTo>
                <a:cubicBezTo>
                  <a:pt x="126" y="209"/>
                  <a:pt x="128" y="211"/>
                  <a:pt x="128" y="213"/>
                </a:cubicBezTo>
                <a:cubicBezTo>
                  <a:pt x="128" y="216"/>
                  <a:pt x="126" y="218"/>
                  <a:pt x="123" y="218"/>
                </a:cubicBezTo>
                <a:close/>
                <a:moveTo>
                  <a:pt x="98" y="202"/>
                </a:moveTo>
                <a:cubicBezTo>
                  <a:pt x="88" y="202"/>
                  <a:pt x="79" y="202"/>
                  <a:pt x="78" y="202"/>
                </a:cubicBezTo>
                <a:cubicBezTo>
                  <a:pt x="78" y="202"/>
                  <a:pt x="78" y="202"/>
                  <a:pt x="78" y="202"/>
                </a:cubicBezTo>
                <a:cubicBezTo>
                  <a:pt x="70" y="202"/>
                  <a:pt x="65" y="198"/>
                  <a:pt x="64" y="190"/>
                </a:cubicBezTo>
                <a:cubicBezTo>
                  <a:pt x="63" y="187"/>
                  <a:pt x="63" y="184"/>
                  <a:pt x="63" y="180"/>
                </a:cubicBezTo>
                <a:cubicBezTo>
                  <a:pt x="62" y="176"/>
                  <a:pt x="62" y="171"/>
                  <a:pt x="60" y="168"/>
                </a:cubicBezTo>
                <a:cubicBezTo>
                  <a:pt x="54" y="156"/>
                  <a:pt x="49" y="147"/>
                  <a:pt x="43" y="135"/>
                </a:cubicBezTo>
                <a:cubicBezTo>
                  <a:pt x="36" y="122"/>
                  <a:pt x="29" y="104"/>
                  <a:pt x="34" y="86"/>
                </a:cubicBezTo>
                <a:cubicBezTo>
                  <a:pt x="39" y="64"/>
                  <a:pt x="63" y="41"/>
                  <a:pt x="97" y="41"/>
                </a:cubicBezTo>
                <a:cubicBezTo>
                  <a:pt x="132" y="41"/>
                  <a:pt x="156" y="64"/>
                  <a:pt x="161" y="86"/>
                </a:cubicBezTo>
                <a:cubicBezTo>
                  <a:pt x="166" y="104"/>
                  <a:pt x="159" y="122"/>
                  <a:pt x="152" y="135"/>
                </a:cubicBezTo>
                <a:cubicBezTo>
                  <a:pt x="146" y="147"/>
                  <a:pt x="141" y="156"/>
                  <a:pt x="135" y="168"/>
                </a:cubicBezTo>
                <a:cubicBezTo>
                  <a:pt x="133" y="171"/>
                  <a:pt x="133" y="176"/>
                  <a:pt x="132" y="180"/>
                </a:cubicBezTo>
                <a:cubicBezTo>
                  <a:pt x="132" y="184"/>
                  <a:pt x="132" y="187"/>
                  <a:pt x="131" y="190"/>
                </a:cubicBezTo>
                <a:cubicBezTo>
                  <a:pt x="130" y="198"/>
                  <a:pt x="125" y="202"/>
                  <a:pt x="117" y="202"/>
                </a:cubicBezTo>
                <a:cubicBezTo>
                  <a:pt x="116" y="202"/>
                  <a:pt x="107" y="202"/>
                  <a:pt x="98" y="202"/>
                </a:cubicBezTo>
                <a:close/>
                <a:moveTo>
                  <a:pt x="78" y="193"/>
                </a:moveTo>
                <a:cubicBezTo>
                  <a:pt x="80" y="193"/>
                  <a:pt x="115" y="193"/>
                  <a:pt x="116" y="193"/>
                </a:cubicBezTo>
                <a:cubicBezTo>
                  <a:pt x="122" y="193"/>
                  <a:pt x="122" y="192"/>
                  <a:pt x="123" y="188"/>
                </a:cubicBezTo>
                <a:cubicBezTo>
                  <a:pt x="123" y="186"/>
                  <a:pt x="124" y="183"/>
                  <a:pt x="124" y="180"/>
                </a:cubicBezTo>
                <a:cubicBezTo>
                  <a:pt x="124" y="175"/>
                  <a:pt x="124" y="169"/>
                  <a:pt x="127" y="164"/>
                </a:cubicBezTo>
                <a:cubicBezTo>
                  <a:pt x="134" y="152"/>
                  <a:pt x="138" y="143"/>
                  <a:pt x="145" y="131"/>
                </a:cubicBezTo>
                <a:cubicBezTo>
                  <a:pt x="149" y="122"/>
                  <a:pt x="157" y="104"/>
                  <a:pt x="153" y="88"/>
                </a:cubicBezTo>
                <a:cubicBezTo>
                  <a:pt x="148" y="70"/>
                  <a:pt x="127" y="50"/>
                  <a:pt x="97" y="50"/>
                </a:cubicBezTo>
                <a:cubicBezTo>
                  <a:pt x="68" y="50"/>
                  <a:pt x="47" y="70"/>
                  <a:pt x="42" y="88"/>
                </a:cubicBezTo>
                <a:cubicBezTo>
                  <a:pt x="38" y="104"/>
                  <a:pt x="46" y="122"/>
                  <a:pt x="50" y="131"/>
                </a:cubicBezTo>
                <a:cubicBezTo>
                  <a:pt x="57" y="143"/>
                  <a:pt x="61" y="152"/>
                  <a:pt x="68" y="164"/>
                </a:cubicBezTo>
                <a:cubicBezTo>
                  <a:pt x="71" y="169"/>
                  <a:pt x="71" y="175"/>
                  <a:pt x="71" y="180"/>
                </a:cubicBezTo>
                <a:cubicBezTo>
                  <a:pt x="71" y="183"/>
                  <a:pt x="71" y="186"/>
                  <a:pt x="72" y="188"/>
                </a:cubicBezTo>
                <a:cubicBezTo>
                  <a:pt x="73" y="192"/>
                  <a:pt x="73" y="193"/>
                  <a:pt x="78" y="193"/>
                </a:cubicBezTo>
                <a:cubicBezTo>
                  <a:pt x="78" y="193"/>
                  <a:pt x="78" y="193"/>
                  <a:pt x="78" y="193"/>
                </a:cubicBezTo>
                <a:close/>
                <a:moveTo>
                  <a:pt x="21" y="107"/>
                </a:moveTo>
                <a:cubicBezTo>
                  <a:pt x="4" y="107"/>
                  <a:pt x="4" y="107"/>
                  <a:pt x="4" y="107"/>
                </a:cubicBezTo>
                <a:cubicBezTo>
                  <a:pt x="2" y="107"/>
                  <a:pt x="0" y="105"/>
                  <a:pt x="0" y="103"/>
                </a:cubicBezTo>
                <a:cubicBezTo>
                  <a:pt x="0" y="100"/>
                  <a:pt x="2" y="98"/>
                  <a:pt x="4" y="98"/>
                </a:cubicBezTo>
                <a:cubicBezTo>
                  <a:pt x="21" y="98"/>
                  <a:pt x="21" y="98"/>
                  <a:pt x="21" y="98"/>
                </a:cubicBezTo>
                <a:cubicBezTo>
                  <a:pt x="24" y="98"/>
                  <a:pt x="25" y="100"/>
                  <a:pt x="25" y="103"/>
                </a:cubicBezTo>
                <a:cubicBezTo>
                  <a:pt x="25" y="105"/>
                  <a:pt x="24" y="107"/>
                  <a:pt x="21" y="107"/>
                </a:cubicBezTo>
                <a:close/>
                <a:moveTo>
                  <a:pt x="195" y="104"/>
                </a:moveTo>
                <a:cubicBezTo>
                  <a:pt x="174" y="104"/>
                  <a:pt x="174" y="104"/>
                  <a:pt x="174" y="104"/>
                </a:cubicBezTo>
                <a:cubicBezTo>
                  <a:pt x="171" y="104"/>
                  <a:pt x="169" y="102"/>
                  <a:pt x="169" y="99"/>
                </a:cubicBezTo>
                <a:cubicBezTo>
                  <a:pt x="169" y="97"/>
                  <a:pt x="171" y="95"/>
                  <a:pt x="174" y="95"/>
                </a:cubicBezTo>
                <a:cubicBezTo>
                  <a:pt x="195" y="95"/>
                  <a:pt x="195" y="95"/>
                  <a:pt x="195" y="95"/>
                </a:cubicBezTo>
                <a:cubicBezTo>
                  <a:pt x="197" y="95"/>
                  <a:pt x="199" y="97"/>
                  <a:pt x="199" y="99"/>
                </a:cubicBezTo>
                <a:cubicBezTo>
                  <a:pt x="199" y="102"/>
                  <a:pt x="197" y="104"/>
                  <a:pt x="195" y="104"/>
                </a:cubicBezTo>
                <a:close/>
                <a:moveTo>
                  <a:pt x="58" y="100"/>
                </a:moveTo>
                <a:cubicBezTo>
                  <a:pt x="58" y="100"/>
                  <a:pt x="58" y="100"/>
                  <a:pt x="57" y="100"/>
                </a:cubicBezTo>
                <a:cubicBezTo>
                  <a:pt x="55" y="99"/>
                  <a:pt x="54" y="97"/>
                  <a:pt x="54" y="95"/>
                </a:cubicBezTo>
                <a:cubicBezTo>
                  <a:pt x="58" y="79"/>
                  <a:pt x="75" y="63"/>
                  <a:pt x="100" y="63"/>
                </a:cubicBezTo>
                <a:cubicBezTo>
                  <a:pt x="100" y="63"/>
                  <a:pt x="100" y="63"/>
                  <a:pt x="100" y="63"/>
                </a:cubicBezTo>
                <a:cubicBezTo>
                  <a:pt x="102" y="63"/>
                  <a:pt x="104" y="65"/>
                  <a:pt x="104" y="67"/>
                </a:cubicBezTo>
                <a:cubicBezTo>
                  <a:pt x="104" y="69"/>
                  <a:pt x="102" y="71"/>
                  <a:pt x="100" y="71"/>
                </a:cubicBezTo>
                <a:cubicBezTo>
                  <a:pt x="80" y="71"/>
                  <a:pt x="66" y="84"/>
                  <a:pt x="63" y="97"/>
                </a:cubicBezTo>
                <a:cubicBezTo>
                  <a:pt x="62" y="99"/>
                  <a:pt x="60" y="100"/>
                  <a:pt x="58" y="100"/>
                </a:cubicBezTo>
                <a:close/>
                <a:moveTo>
                  <a:pt x="153" y="53"/>
                </a:moveTo>
                <a:cubicBezTo>
                  <a:pt x="152" y="53"/>
                  <a:pt x="151" y="52"/>
                  <a:pt x="150" y="51"/>
                </a:cubicBezTo>
                <a:cubicBezTo>
                  <a:pt x="148" y="50"/>
                  <a:pt x="148" y="47"/>
                  <a:pt x="150" y="45"/>
                </a:cubicBezTo>
                <a:cubicBezTo>
                  <a:pt x="165" y="30"/>
                  <a:pt x="165" y="30"/>
                  <a:pt x="165" y="30"/>
                </a:cubicBezTo>
                <a:cubicBezTo>
                  <a:pt x="166" y="29"/>
                  <a:pt x="169" y="29"/>
                  <a:pt x="171" y="30"/>
                </a:cubicBezTo>
                <a:cubicBezTo>
                  <a:pt x="173" y="32"/>
                  <a:pt x="173" y="35"/>
                  <a:pt x="171" y="37"/>
                </a:cubicBezTo>
                <a:cubicBezTo>
                  <a:pt x="156" y="51"/>
                  <a:pt x="156" y="51"/>
                  <a:pt x="156" y="51"/>
                </a:cubicBezTo>
                <a:cubicBezTo>
                  <a:pt x="155" y="52"/>
                  <a:pt x="154" y="53"/>
                  <a:pt x="153" y="53"/>
                </a:cubicBezTo>
                <a:close/>
                <a:moveTo>
                  <a:pt x="43" y="53"/>
                </a:moveTo>
                <a:cubicBezTo>
                  <a:pt x="42" y="53"/>
                  <a:pt x="41" y="52"/>
                  <a:pt x="40" y="51"/>
                </a:cubicBezTo>
                <a:cubicBezTo>
                  <a:pt x="25" y="37"/>
                  <a:pt x="25" y="37"/>
                  <a:pt x="25" y="37"/>
                </a:cubicBezTo>
                <a:cubicBezTo>
                  <a:pt x="24" y="35"/>
                  <a:pt x="24" y="32"/>
                  <a:pt x="25" y="30"/>
                </a:cubicBezTo>
                <a:cubicBezTo>
                  <a:pt x="27" y="29"/>
                  <a:pt x="30" y="29"/>
                  <a:pt x="31" y="30"/>
                </a:cubicBezTo>
                <a:cubicBezTo>
                  <a:pt x="46" y="45"/>
                  <a:pt x="46" y="45"/>
                  <a:pt x="46" y="45"/>
                </a:cubicBezTo>
                <a:cubicBezTo>
                  <a:pt x="48" y="47"/>
                  <a:pt x="48" y="50"/>
                  <a:pt x="46" y="51"/>
                </a:cubicBezTo>
                <a:cubicBezTo>
                  <a:pt x="45" y="52"/>
                  <a:pt x="44" y="53"/>
                  <a:pt x="43" y="53"/>
                </a:cubicBezTo>
                <a:close/>
                <a:moveTo>
                  <a:pt x="97" y="33"/>
                </a:moveTo>
                <a:cubicBezTo>
                  <a:pt x="95" y="33"/>
                  <a:pt x="93" y="31"/>
                  <a:pt x="93" y="29"/>
                </a:cubicBezTo>
                <a:cubicBezTo>
                  <a:pt x="93" y="4"/>
                  <a:pt x="93" y="4"/>
                  <a:pt x="93" y="4"/>
                </a:cubicBezTo>
                <a:cubicBezTo>
                  <a:pt x="93" y="2"/>
                  <a:pt x="95" y="0"/>
                  <a:pt x="97" y="0"/>
                </a:cubicBezTo>
                <a:cubicBezTo>
                  <a:pt x="100" y="0"/>
                  <a:pt x="102" y="2"/>
                  <a:pt x="102" y="4"/>
                </a:cubicBezTo>
                <a:cubicBezTo>
                  <a:pt x="102" y="29"/>
                  <a:pt x="102" y="29"/>
                  <a:pt x="102" y="29"/>
                </a:cubicBezTo>
                <a:cubicBezTo>
                  <a:pt x="102" y="31"/>
                  <a:pt x="100" y="33"/>
                  <a:pt x="97" y="33"/>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53262" name="Rectangle 14"/>
          <p:cNvSpPr>
            <a:spLocks noChangeArrowheads="1"/>
          </p:cNvSpPr>
          <p:nvPr/>
        </p:nvSpPr>
        <p:spPr bwMode="auto">
          <a:xfrm>
            <a:off x="1266202" y="812801"/>
            <a:ext cx="3576299" cy="15388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5000" dirty="0">
                <a:solidFill>
                  <a:srgbClr val="000000"/>
                </a:solidFill>
                <a:latin typeface="Montserrat" panose="02000505000000020004" pitchFamily="2" charset="0"/>
              </a:rPr>
              <a:t>AWESOME</a:t>
            </a:r>
          </a:p>
          <a:p>
            <a:pPr algn="ctr" defTabSz="1828800" eaLnBrk="0" fontAlgn="base" hangingPunct="0">
              <a:spcBef>
                <a:spcPct val="0"/>
              </a:spcBef>
              <a:spcAft>
                <a:spcPct val="0"/>
              </a:spcAft>
            </a:pPr>
            <a:r>
              <a:rPr lang="en-US" altLang="en-US" sz="5000" dirty="0">
                <a:solidFill>
                  <a:srgbClr val="000000"/>
                </a:solidFill>
                <a:latin typeface="Montserrat" panose="02000505000000020004" pitchFamily="2" charset="0"/>
              </a:rPr>
              <a:t>TITLE</a:t>
            </a:r>
            <a:endParaRPr lang="en-US" altLang="en-US" sz="5000" dirty="0">
              <a:solidFill>
                <a:prstClr val="black"/>
              </a:solidFill>
            </a:endParaRPr>
          </a:p>
        </p:txBody>
      </p:sp>
      <p:sp>
        <p:nvSpPr>
          <p:cNvPr id="53263" name="TextBox 47"/>
          <p:cNvSpPr txBox="1">
            <a:spLocks noChangeArrowheads="1"/>
          </p:cNvSpPr>
          <p:nvPr/>
        </p:nvSpPr>
        <p:spPr bwMode="auto">
          <a:xfrm>
            <a:off x="1003300" y="2574927"/>
            <a:ext cx="41021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000">
                <a:solidFill>
                  <a:prstClr val="black"/>
                </a:solidFill>
                <a:latin typeface="Open Sans" panose="020B0606030504020204" pitchFamily="34" charset="0"/>
                <a:cs typeface="Open Sans" panose="020B0606030504020204" pitchFamily="34" charset="0"/>
              </a:rPr>
              <a:t>Lorem ipsum dolor sit amet, consectetur adipiscing elit, sed do eiusmod</a:t>
            </a:r>
          </a:p>
        </p:txBody>
      </p:sp>
      <p:sp>
        <p:nvSpPr>
          <p:cNvPr id="53264" name="Rectangle 14"/>
          <p:cNvSpPr>
            <a:spLocks noChangeArrowheads="1"/>
          </p:cNvSpPr>
          <p:nvPr/>
        </p:nvSpPr>
        <p:spPr bwMode="auto">
          <a:xfrm>
            <a:off x="7365376" y="812801"/>
            <a:ext cx="3576299" cy="15388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5000">
                <a:solidFill>
                  <a:srgbClr val="000000"/>
                </a:solidFill>
                <a:latin typeface="Montserrat" panose="02000505000000020004" pitchFamily="2" charset="0"/>
              </a:rPr>
              <a:t>AWESOME</a:t>
            </a:r>
          </a:p>
          <a:p>
            <a:pPr algn="ctr" defTabSz="1828800" eaLnBrk="0" fontAlgn="base" hangingPunct="0">
              <a:spcBef>
                <a:spcPct val="0"/>
              </a:spcBef>
              <a:spcAft>
                <a:spcPct val="0"/>
              </a:spcAft>
            </a:pPr>
            <a:r>
              <a:rPr lang="en-US" altLang="en-US" sz="5000">
                <a:solidFill>
                  <a:srgbClr val="000000"/>
                </a:solidFill>
                <a:latin typeface="Montserrat" panose="02000505000000020004" pitchFamily="2" charset="0"/>
              </a:rPr>
              <a:t>TITLE</a:t>
            </a:r>
            <a:endParaRPr lang="en-US" altLang="en-US" sz="5000">
              <a:solidFill>
                <a:prstClr val="black"/>
              </a:solidFill>
            </a:endParaRPr>
          </a:p>
        </p:txBody>
      </p:sp>
      <p:sp>
        <p:nvSpPr>
          <p:cNvPr id="53265" name="TextBox 47"/>
          <p:cNvSpPr txBox="1">
            <a:spLocks noChangeArrowheads="1"/>
          </p:cNvSpPr>
          <p:nvPr/>
        </p:nvSpPr>
        <p:spPr bwMode="auto">
          <a:xfrm>
            <a:off x="7102476" y="2574927"/>
            <a:ext cx="41021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000">
                <a:solidFill>
                  <a:prstClr val="black"/>
                </a:solidFill>
                <a:latin typeface="Open Sans" panose="020B0606030504020204" pitchFamily="34" charset="0"/>
                <a:cs typeface="Open Sans" panose="020B0606030504020204" pitchFamily="34" charset="0"/>
              </a:rPr>
              <a:t>Lorem ipsum dolor sit amet, consectetur adipiscing elit, sed do eiusmod</a:t>
            </a:r>
          </a:p>
        </p:txBody>
      </p:sp>
      <p:sp>
        <p:nvSpPr>
          <p:cNvPr id="53266" name="Rectangle 14"/>
          <p:cNvSpPr>
            <a:spLocks noChangeArrowheads="1"/>
          </p:cNvSpPr>
          <p:nvPr/>
        </p:nvSpPr>
        <p:spPr bwMode="auto">
          <a:xfrm>
            <a:off x="13423276" y="812801"/>
            <a:ext cx="3576299" cy="15388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5000">
                <a:solidFill>
                  <a:srgbClr val="000000"/>
                </a:solidFill>
                <a:latin typeface="Montserrat" panose="02000505000000020004" pitchFamily="2" charset="0"/>
              </a:rPr>
              <a:t>AWESOME</a:t>
            </a:r>
          </a:p>
          <a:p>
            <a:pPr algn="ctr" defTabSz="1828800" eaLnBrk="0" fontAlgn="base" hangingPunct="0">
              <a:spcBef>
                <a:spcPct val="0"/>
              </a:spcBef>
              <a:spcAft>
                <a:spcPct val="0"/>
              </a:spcAft>
            </a:pPr>
            <a:r>
              <a:rPr lang="en-US" altLang="en-US" sz="5000">
                <a:solidFill>
                  <a:srgbClr val="000000"/>
                </a:solidFill>
                <a:latin typeface="Montserrat" panose="02000505000000020004" pitchFamily="2" charset="0"/>
              </a:rPr>
              <a:t>TITLE</a:t>
            </a:r>
            <a:endParaRPr lang="en-US" altLang="en-US" sz="5000">
              <a:solidFill>
                <a:prstClr val="black"/>
              </a:solidFill>
            </a:endParaRPr>
          </a:p>
        </p:txBody>
      </p:sp>
      <p:sp>
        <p:nvSpPr>
          <p:cNvPr id="53267" name="TextBox 47"/>
          <p:cNvSpPr txBox="1">
            <a:spLocks noChangeArrowheads="1"/>
          </p:cNvSpPr>
          <p:nvPr/>
        </p:nvSpPr>
        <p:spPr bwMode="auto">
          <a:xfrm>
            <a:off x="13157200" y="2574927"/>
            <a:ext cx="4105276"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000">
                <a:solidFill>
                  <a:prstClr val="black"/>
                </a:solidFill>
                <a:latin typeface="Open Sans" panose="020B0606030504020204" pitchFamily="34" charset="0"/>
                <a:cs typeface="Open Sans" panose="020B0606030504020204" pitchFamily="34" charset="0"/>
              </a:rPr>
              <a:t>Lorem ipsum dolor sit amet, consectetur adipiscing elit, sed do eiusmod</a:t>
            </a:r>
          </a:p>
        </p:txBody>
      </p:sp>
      <p:sp>
        <p:nvSpPr>
          <p:cNvPr id="53268" name="Rectangle 14"/>
          <p:cNvSpPr>
            <a:spLocks noChangeArrowheads="1"/>
          </p:cNvSpPr>
          <p:nvPr/>
        </p:nvSpPr>
        <p:spPr bwMode="auto">
          <a:xfrm>
            <a:off x="19522452" y="812801"/>
            <a:ext cx="3576299" cy="15388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5000">
                <a:solidFill>
                  <a:srgbClr val="000000"/>
                </a:solidFill>
                <a:latin typeface="Montserrat" panose="02000505000000020004" pitchFamily="2" charset="0"/>
              </a:rPr>
              <a:t>AWESOME</a:t>
            </a:r>
          </a:p>
          <a:p>
            <a:pPr algn="ctr" defTabSz="1828800" eaLnBrk="0" fontAlgn="base" hangingPunct="0">
              <a:spcBef>
                <a:spcPct val="0"/>
              </a:spcBef>
              <a:spcAft>
                <a:spcPct val="0"/>
              </a:spcAft>
            </a:pPr>
            <a:r>
              <a:rPr lang="en-US" altLang="en-US" sz="5000">
                <a:solidFill>
                  <a:srgbClr val="000000"/>
                </a:solidFill>
                <a:latin typeface="Montserrat" panose="02000505000000020004" pitchFamily="2" charset="0"/>
              </a:rPr>
              <a:t>TITLE</a:t>
            </a:r>
            <a:endParaRPr lang="en-US" altLang="en-US" sz="5000">
              <a:solidFill>
                <a:prstClr val="black"/>
              </a:solidFill>
            </a:endParaRPr>
          </a:p>
        </p:txBody>
      </p:sp>
      <p:sp>
        <p:nvSpPr>
          <p:cNvPr id="53269" name="TextBox 47"/>
          <p:cNvSpPr txBox="1">
            <a:spLocks noChangeArrowheads="1"/>
          </p:cNvSpPr>
          <p:nvPr/>
        </p:nvSpPr>
        <p:spPr bwMode="auto">
          <a:xfrm>
            <a:off x="19256377" y="2574927"/>
            <a:ext cx="4105274"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000">
                <a:solidFill>
                  <a:prstClr val="black"/>
                </a:solidFill>
                <a:latin typeface="Open Sans" panose="020B0606030504020204" pitchFamily="34" charset="0"/>
                <a:cs typeface="Open Sans" panose="020B0606030504020204" pitchFamily="34" charset="0"/>
              </a:rPr>
              <a:t>Lorem ipsum dolor sit amet, consectetur adipiscing elit, sed do eiusmod</a:t>
            </a:r>
          </a:p>
        </p:txBody>
      </p:sp>
    </p:spTree>
    <p:custDataLst>
      <p:tags r:id="rId1"/>
    </p:custData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Picture Placeholder 1"/>
          <p:cNvSpPr>
            <a:spLocks noGrp="1" noTextEdit="1"/>
          </p:cNvSpPr>
          <p:nvPr>
            <p:ph type="pic" sz="quarter" idx="4294967295"/>
          </p:nvPr>
        </p:nvSpPr>
        <p:spPr bwMode="auto">
          <a:xfrm>
            <a:off x="1" y="3176"/>
            <a:ext cx="24380826" cy="683260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55299" name="Rectangle 7"/>
          <p:cNvSpPr>
            <a:spLocks noChangeArrowheads="1"/>
          </p:cNvSpPr>
          <p:nvPr/>
        </p:nvSpPr>
        <p:spPr bwMode="auto">
          <a:xfrm>
            <a:off x="8121650" y="6832600"/>
            <a:ext cx="8140700" cy="6873876"/>
          </a:xfrm>
          <a:prstGeom prst="rect">
            <a:avLst/>
          </a:prstGeom>
          <a:solidFill>
            <a:srgbClr val="F7F7F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5300" name="Rectangle 8"/>
          <p:cNvSpPr>
            <a:spLocks noChangeArrowheads="1"/>
          </p:cNvSpPr>
          <p:nvPr/>
        </p:nvSpPr>
        <p:spPr bwMode="auto">
          <a:xfrm>
            <a:off x="9242427" y="6111876"/>
            <a:ext cx="5899150" cy="1444624"/>
          </a:xfrm>
          <a:prstGeom prst="rect">
            <a:avLst/>
          </a:prstGeom>
          <a:solidFill>
            <a:srgbClr val="B8C5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5301" name="Rectangle 9"/>
          <p:cNvSpPr>
            <a:spLocks noChangeArrowheads="1"/>
          </p:cNvSpPr>
          <p:nvPr/>
        </p:nvSpPr>
        <p:spPr bwMode="auto">
          <a:xfrm>
            <a:off x="16227426" y="6832600"/>
            <a:ext cx="8153400" cy="687387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5302" name="Rectangle 10"/>
          <p:cNvSpPr>
            <a:spLocks noChangeArrowheads="1"/>
          </p:cNvSpPr>
          <p:nvPr/>
        </p:nvSpPr>
        <p:spPr bwMode="auto">
          <a:xfrm>
            <a:off x="3176" y="6832600"/>
            <a:ext cx="8150224" cy="687387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5306" name="Rectangle 16"/>
          <p:cNvSpPr>
            <a:spLocks noChangeArrowheads="1"/>
          </p:cNvSpPr>
          <p:nvPr/>
        </p:nvSpPr>
        <p:spPr bwMode="auto">
          <a:xfrm>
            <a:off x="10173019" y="6429377"/>
            <a:ext cx="403796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5400" dirty="0">
                <a:solidFill>
                  <a:srgbClr val="FFFFFF"/>
                </a:solidFill>
                <a:latin typeface="Montserrat" panose="02000505000000020004" pitchFamily="2" charset="0"/>
              </a:rPr>
              <a:t>TITLE HERE</a:t>
            </a:r>
            <a:endParaRPr lang="en-US" altLang="en-US" sz="3600" dirty="0">
              <a:solidFill>
                <a:prstClr val="black"/>
              </a:solidFill>
            </a:endParaRPr>
          </a:p>
        </p:txBody>
      </p:sp>
      <p:sp>
        <p:nvSpPr>
          <p:cNvPr id="55307" name="Rectangle 17"/>
          <p:cNvSpPr>
            <a:spLocks noChangeArrowheads="1"/>
          </p:cNvSpPr>
          <p:nvPr/>
        </p:nvSpPr>
        <p:spPr bwMode="auto">
          <a:xfrm>
            <a:off x="17370427" y="6111876"/>
            <a:ext cx="5895974" cy="1444624"/>
          </a:xfrm>
          <a:prstGeom prst="rect">
            <a:avLst/>
          </a:prstGeom>
          <a:solidFill>
            <a:srgbClr val="B8C5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5308" name="Rectangle 18"/>
          <p:cNvSpPr>
            <a:spLocks noChangeArrowheads="1"/>
          </p:cNvSpPr>
          <p:nvPr/>
        </p:nvSpPr>
        <p:spPr bwMode="auto">
          <a:xfrm>
            <a:off x="18318482" y="6429377"/>
            <a:ext cx="403796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5400" dirty="0">
                <a:solidFill>
                  <a:srgbClr val="FFFFFF"/>
                </a:solidFill>
                <a:latin typeface="Montserrat" panose="02000505000000020004" pitchFamily="2" charset="0"/>
              </a:rPr>
              <a:t>TITLE HERE</a:t>
            </a:r>
            <a:endParaRPr lang="en-US" altLang="en-US" sz="3600" dirty="0">
              <a:solidFill>
                <a:prstClr val="black"/>
              </a:solidFill>
            </a:endParaRPr>
          </a:p>
        </p:txBody>
      </p:sp>
      <p:sp>
        <p:nvSpPr>
          <p:cNvPr id="55309" name="Rectangle 19"/>
          <p:cNvSpPr>
            <a:spLocks noChangeArrowheads="1"/>
          </p:cNvSpPr>
          <p:nvPr/>
        </p:nvSpPr>
        <p:spPr bwMode="auto">
          <a:xfrm>
            <a:off x="1117600" y="6111876"/>
            <a:ext cx="5895976" cy="1444624"/>
          </a:xfrm>
          <a:prstGeom prst="rect">
            <a:avLst/>
          </a:prstGeom>
          <a:solidFill>
            <a:srgbClr val="B8C5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5310" name="Rectangle 20"/>
          <p:cNvSpPr>
            <a:spLocks noChangeArrowheads="1"/>
          </p:cNvSpPr>
          <p:nvPr/>
        </p:nvSpPr>
        <p:spPr bwMode="auto">
          <a:xfrm>
            <a:off x="2059308" y="6429377"/>
            <a:ext cx="403796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5400" dirty="0">
                <a:solidFill>
                  <a:srgbClr val="FFFFFF"/>
                </a:solidFill>
                <a:latin typeface="Montserrat" panose="02000505000000020004" pitchFamily="2" charset="0"/>
              </a:rPr>
              <a:t>TITLE HERE</a:t>
            </a:r>
            <a:endParaRPr lang="en-US" altLang="en-US" sz="3600" dirty="0">
              <a:solidFill>
                <a:prstClr val="black"/>
              </a:solidFill>
            </a:endParaRPr>
          </a:p>
        </p:txBody>
      </p:sp>
      <p:sp>
        <p:nvSpPr>
          <p:cNvPr id="18" name="TextBox 47">
            <a:extLst>
              <a:ext uri="{FF2B5EF4-FFF2-40B4-BE49-F238E27FC236}">
                <a16:creationId xmlns:a16="http://schemas.microsoft.com/office/drawing/2014/main" id="{689A4E77-D726-49EC-94C9-58C65C2FFFAF}"/>
              </a:ext>
            </a:extLst>
          </p:cNvPr>
          <p:cNvSpPr txBox="1">
            <a:spLocks noChangeArrowheads="1"/>
          </p:cNvSpPr>
          <p:nvPr/>
        </p:nvSpPr>
        <p:spPr bwMode="auto">
          <a:xfrm>
            <a:off x="1643063" y="10568565"/>
            <a:ext cx="4937126"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dirty="0">
                <a:solidFill>
                  <a:prstClr val="black"/>
                </a:solidFill>
                <a:latin typeface="Open Sans" panose="020B0606030504020204" pitchFamily="34" charset="0"/>
                <a:cs typeface="Open Sans" panose="020B0606030504020204" pitchFamily="34" charset="0"/>
              </a:rPr>
              <a:t>Lorem Ipsum is simply dummy text of the printing and typesetting industry. </a:t>
            </a:r>
          </a:p>
        </p:txBody>
      </p:sp>
      <p:sp>
        <p:nvSpPr>
          <p:cNvPr id="19" name="TextBox 47">
            <a:extLst>
              <a:ext uri="{FF2B5EF4-FFF2-40B4-BE49-F238E27FC236}">
                <a16:creationId xmlns:a16="http://schemas.microsoft.com/office/drawing/2014/main" id="{0A7BD0D6-BD53-40B9-B4F7-73FFDF65033E}"/>
              </a:ext>
            </a:extLst>
          </p:cNvPr>
          <p:cNvSpPr txBox="1">
            <a:spLocks noChangeArrowheads="1"/>
          </p:cNvSpPr>
          <p:nvPr/>
        </p:nvSpPr>
        <p:spPr bwMode="auto">
          <a:xfrm>
            <a:off x="9723438" y="10568565"/>
            <a:ext cx="4937124"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dirty="0">
                <a:solidFill>
                  <a:prstClr val="black"/>
                </a:solidFill>
                <a:latin typeface="Open Sans" panose="020B0606030504020204" pitchFamily="34" charset="0"/>
                <a:cs typeface="Open Sans" panose="020B0606030504020204" pitchFamily="34" charset="0"/>
              </a:rPr>
              <a:t>Lorem Ipsum is simply dummy text of the printing and typesetting industry. </a:t>
            </a:r>
          </a:p>
        </p:txBody>
      </p:sp>
      <p:sp>
        <p:nvSpPr>
          <p:cNvPr id="20" name="TextBox 47">
            <a:extLst>
              <a:ext uri="{FF2B5EF4-FFF2-40B4-BE49-F238E27FC236}">
                <a16:creationId xmlns:a16="http://schemas.microsoft.com/office/drawing/2014/main" id="{784BCEAA-E5ED-446D-A0EB-3510BBF41669}"/>
              </a:ext>
            </a:extLst>
          </p:cNvPr>
          <p:cNvSpPr txBox="1">
            <a:spLocks noChangeArrowheads="1"/>
          </p:cNvSpPr>
          <p:nvPr/>
        </p:nvSpPr>
        <p:spPr bwMode="auto">
          <a:xfrm>
            <a:off x="17841913" y="10568565"/>
            <a:ext cx="4937126"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600" dirty="0">
                <a:solidFill>
                  <a:prstClr val="black"/>
                </a:solidFill>
                <a:latin typeface="Open Sans" panose="020B0606030504020204" pitchFamily="34" charset="0"/>
                <a:cs typeface="Open Sans" panose="020B0606030504020204" pitchFamily="34" charset="0"/>
              </a:rPr>
              <a:t>Lorem Ipsum is simply dummy text of the printing and typesetting industry. </a:t>
            </a:r>
          </a:p>
        </p:txBody>
      </p:sp>
      <p:sp>
        <p:nvSpPr>
          <p:cNvPr id="21" name="Freeform 149">
            <a:extLst>
              <a:ext uri="{FF2B5EF4-FFF2-40B4-BE49-F238E27FC236}">
                <a16:creationId xmlns:a16="http://schemas.microsoft.com/office/drawing/2014/main" id="{08C3D3C6-E954-459F-ADFE-6443691619DF}"/>
              </a:ext>
            </a:extLst>
          </p:cNvPr>
          <p:cNvSpPr>
            <a:spLocks noEditPoints="1"/>
          </p:cNvSpPr>
          <p:nvPr/>
        </p:nvSpPr>
        <p:spPr bwMode="auto">
          <a:xfrm>
            <a:off x="19520153" y="8950040"/>
            <a:ext cx="944535" cy="1213416"/>
          </a:xfrm>
          <a:custGeom>
            <a:avLst/>
            <a:gdLst>
              <a:gd name="T0" fmla="*/ 80 w 161"/>
              <a:gd name="T1" fmla="*/ 0 h 208"/>
              <a:gd name="T2" fmla="*/ 0 w 161"/>
              <a:gd name="T3" fmla="*/ 208 h 208"/>
              <a:gd name="T4" fmla="*/ 122 w 161"/>
              <a:gd name="T5" fmla="*/ 128 h 208"/>
              <a:gd name="T6" fmla="*/ 134 w 161"/>
              <a:gd name="T7" fmla="*/ 71 h 208"/>
              <a:gd name="T8" fmla="*/ 50 w 161"/>
              <a:gd name="T9" fmla="*/ 156 h 208"/>
              <a:gd name="T10" fmla="*/ 47 w 161"/>
              <a:gd name="T11" fmla="*/ 165 h 208"/>
              <a:gd name="T12" fmla="*/ 42 w 161"/>
              <a:gd name="T13" fmla="*/ 162 h 208"/>
              <a:gd name="T14" fmla="*/ 36 w 161"/>
              <a:gd name="T15" fmla="*/ 164 h 208"/>
              <a:gd name="T16" fmla="*/ 33 w 161"/>
              <a:gd name="T17" fmla="*/ 155 h 208"/>
              <a:gd name="T18" fmla="*/ 41 w 161"/>
              <a:gd name="T19" fmla="*/ 149 h 208"/>
              <a:gd name="T20" fmla="*/ 44 w 161"/>
              <a:gd name="T21" fmla="*/ 154 h 208"/>
              <a:gd name="T22" fmla="*/ 50 w 161"/>
              <a:gd name="T23" fmla="*/ 156 h 208"/>
              <a:gd name="T24" fmla="*/ 67 w 161"/>
              <a:gd name="T25" fmla="*/ 164 h 208"/>
              <a:gd name="T26" fmla="*/ 66 w 161"/>
              <a:gd name="T27" fmla="*/ 165 h 208"/>
              <a:gd name="T28" fmla="*/ 56 w 161"/>
              <a:gd name="T29" fmla="*/ 165 h 208"/>
              <a:gd name="T30" fmla="*/ 53 w 161"/>
              <a:gd name="T31" fmla="*/ 156 h 208"/>
              <a:gd name="T32" fmla="*/ 59 w 161"/>
              <a:gd name="T33" fmla="*/ 154 h 208"/>
              <a:gd name="T34" fmla="*/ 62 w 161"/>
              <a:gd name="T35" fmla="*/ 149 h 208"/>
              <a:gd name="T36" fmla="*/ 70 w 161"/>
              <a:gd name="T37" fmla="*/ 155 h 208"/>
              <a:gd name="T38" fmla="*/ 85 w 161"/>
              <a:gd name="T39" fmla="*/ 159 h 208"/>
              <a:gd name="T40" fmla="*/ 86 w 161"/>
              <a:gd name="T41" fmla="*/ 165 h 208"/>
              <a:gd name="T42" fmla="*/ 76 w 161"/>
              <a:gd name="T43" fmla="*/ 165 h 208"/>
              <a:gd name="T44" fmla="*/ 77 w 161"/>
              <a:gd name="T45" fmla="*/ 159 h 208"/>
              <a:gd name="T46" fmla="*/ 73 w 161"/>
              <a:gd name="T47" fmla="*/ 154 h 208"/>
              <a:gd name="T48" fmla="*/ 81 w 161"/>
              <a:gd name="T49" fmla="*/ 149 h 208"/>
              <a:gd name="T50" fmla="*/ 89 w 161"/>
              <a:gd name="T51" fmla="*/ 154 h 208"/>
              <a:gd name="T52" fmla="*/ 108 w 161"/>
              <a:gd name="T53" fmla="*/ 156 h 208"/>
              <a:gd name="T54" fmla="*/ 105 w 161"/>
              <a:gd name="T55" fmla="*/ 165 h 208"/>
              <a:gd name="T56" fmla="*/ 100 w 161"/>
              <a:gd name="T57" fmla="*/ 162 h 208"/>
              <a:gd name="T58" fmla="*/ 94 w 161"/>
              <a:gd name="T59" fmla="*/ 164 h 208"/>
              <a:gd name="T60" fmla="*/ 91 w 161"/>
              <a:gd name="T61" fmla="*/ 155 h 208"/>
              <a:gd name="T62" fmla="*/ 99 w 161"/>
              <a:gd name="T63" fmla="*/ 149 h 208"/>
              <a:gd name="T64" fmla="*/ 102 w 161"/>
              <a:gd name="T65" fmla="*/ 154 h 208"/>
              <a:gd name="T66" fmla="*/ 108 w 161"/>
              <a:gd name="T67" fmla="*/ 156 h 208"/>
              <a:gd name="T68" fmla="*/ 124 w 161"/>
              <a:gd name="T69" fmla="*/ 165 h 208"/>
              <a:gd name="T70" fmla="*/ 115 w 161"/>
              <a:gd name="T71" fmla="*/ 165 h 208"/>
              <a:gd name="T72" fmla="*/ 115 w 161"/>
              <a:gd name="T73" fmla="*/ 159 h 208"/>
              <a:gd name="T74" fmla="*/ 111 w 161"/>
              <a:gd name="T75" fmla="*/ 154 h 208"/>
              <a:gd name="T76" fmla="*/ 119 w 161"/>
              <a:gd name="T77" fmla="*/ 149 h 208"/>
              <a:gd name="T78" fmla="*/ 127 w 161"/>
              <a:gd name="T79" fmla="*/ 154 h 208"/>
              <a:gd name="T80" fmla="*/ 123 w 161"/>
              <a:gd name="T81" fmla="*/ 159 h 208"/>
              <a:gd name="T82" fmla="*/ 90 w 161"/>
              <a:gd name="T83" fmla="*/ 102 h 208"/>
              <a:gd name="T84" fmla="*/ 116 w 161"/>
              <a:gd name="T85" fmla="*/ 82 h 208"/>
              <a:gd name="T86" fmla="*/ 117 w 161"/>
              <a:gd name="T87" fmla="*/ 62 h 208"/>
              <a:gd name="T88" fmla="*/ 97 w 161"/>
              <a:gd name="T89" fmla="*/ 48 h 208"/>
              <a:gd name="T90" fmla="*/ 84 w 161"/>
              <a:gd name="T91" fmla="*/ 47 h 208"/>
              <a:gd name="T92" fmla="*/ 66 w 161"/>
              <a:gd name="T93" fmla="*/ 75 h 208"/>
              <a:gd name="T94" fmla="*/ 62 w 161"/>
              <a:gd name="T95" fmla="*/ 102 h 208"/>
              <a:gd name="T96" fmla="*/ 62 w 161"/>
              <a:gd name="T97" fmla="*/ 102 h 208"/>
              <a:gd name="T98" fmla="*/ 62 w 161"/>
              <a:gd name="T99" fmla="*/ 68 h 208"/>
              <a:gd name="T100" fmla="*/ 56 w 161"/>
              <a:gd name="T101" fmla="*/ 98 h 208"/>
              <a:gd name="T102" fmla="*/ 44 w 161"/>
              <a:gd name="T103" fmla="*/ 68 h 208"/>
              <a:gd name="T104" fmla="*/ 44 w 161"/>
              <a:gd name="T105" fmla="*/ 102 h 208"/>
              <a:gd name="T106" fmla="*/ 64 w 161"/>
              <a:gd name="T107" fmla="*/ 98 h 208"/>
              <a:gd name="T108" fmla="*/ 58 w 161"/>
              <a:gd name="T109" fmla="*/ 7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1" h="208">
                <a:moveTo>
                  <a:pt x="122" y="128"/>
                </a:moveTo>
                <a:cubicBezTo>
                  <a:pt x="140" y="115"/>
                  <a:pt x="151" y="94"/>
                  <a:pt x="151" y="71"/>
                </a:cubicBezTo>
                <a:cubicBezTo>
                  <a:pt x="151" y="31"/>
                  <a:pt x="120" y="0"/>
                  <a:pt x="80" y="0"/>
                </a:cubicBezTo>
                <a:cubicBezTo>
                  <a:pt x="41" y="0"/>
                  <a:pt x="9" y="31"/>
                  <a:pt x="9" y="71"/>
                </a:cubicBezTo>
                <a:cubicBezTo>
                  <a:pt x="9" y="94"/>
                  <a:pt x="21" y="115"/>
                  <a:pt x="39" y="128"/>
                </a:cubicBezTo>
                <a:cubicBezTo>
                  <a:pt x="0" y="208"/>
                  <a:pt x="0" y="208"/>
                  <a:pt x="0" y="208"/>
                </a:cubicBezTo>
                <a:cubicBezTo>
                  <a:pt x="80" y="174"/>
                  <a:pt x="80" y="174"/>
                  <a:pt x="80" y="174"/>
                </a:cubicBezTo>
                <a:cubicBezTo>
                  <a:pt x="161" y="208"/>
                  <a:pt x="161" y="208"/>
                  <a:pt x="161" y="208"/>
                </a:cubicBezTo>
                <a:lnTo>
                  <a:pt x="122" y="128"/>
                </a:lnTo>
                <a:close/>
                <a:moveTo>
                  <a:pt x="27" y="71"/>
                </a:moveTo>
                <a:cubicBezTo>
                  <a:pt x="27" y="41"/>
                  <a:pt x="51" y="17"/>
                  <a:pt x="80" y="17"/>
                </a:cubicBezTo>
                <a:cubicBezTo>
                  <a:pt x="110" y="17"/>
                  <a:pt x="134" y="41"/>
                  <a:pt x="134" y="71"/>
                </a:cubicBezTo>
                <a:cubicBezTo>
                  <a:pt x="134" y="100"/>
                  <a:pt x="110" y="124"/>
                  <a:pt x="80" y="124"/>
                </a:cubicBezTo>
                <a:cubicBezTo>
                  <a:pt x="51" y="124"/>
                  <a:pt x="27" y="100"/>
                  <a:pt x="27" y="71"/>
                </a:cubicBezTo>
                <a:close/>
                <a:moveTo>
                  <a:pt x="50" y="156"/>
                </a:moveTo>
                <a:cubicBezTo>
                  <a:pt x="46" y="159"/>
                  <a:pt x="46" y="159"/>
                  <a:pt x="46" y="159"/>
                </a:cubicBezTo>
                <a:cubicBezTo>
                  <a:pt x="48" y="164"/>
                  <a:pt x="48" y="164"/>
                  <a:pt x="48" y="164"/>
                </a:cubicBezTo>
                <a:cubicBezTo>
                  <a:pt x="48" y="165"/>
                  <a:pt x="48" y="165"/>
                  <a:pt x="47" y="165"/>
                </a:cubicBezTo>
                <a:cubicBezTo>
                  <a:pt x="47" y="165"/>
                  <a:pt x="47" y="165"/>
                  <a:pt x="47" y="165"/>
                </a:cubicBezTo>
                <a:cubicBezTo>
                  <a:pt x="47" y="165"/>
                  <a:pt x="47" y="165"/>
                  <a:pt x="46" y="165"/>
                </a:cubicBezTo>
                <a:cubicBezTo>
                  <a:pt x="42" y="162"/>
                  <a:pt x="42" y="162"/>
                  <a:pt x="42" y="162"/>
                </a:cubicBezTo>
                <a:cubicBezTo>
                  <a:pt x="38" y="165"/>
                  <a:pt x="38" y="165"/>
                  <a:pt x="38" y="165"/>
                </a:cubicBezTo>
                <a:cubicBezTo>
                  <a:pt x="37" y="166"/>
                  <a:pt x="37" y="166"/>
                  <a:pt x="37" y="165"/>
                </a:cubicBezTo>
                <a:cubicBezTo>
                  <a:pt x="36" y="165"/>
                  <a:pt x="36" y="165"/>
                  <a:pt x="36" y="164"/>
                </a:cubicBezTo>
                <a:cubicBezTo>
                  <a:pt x="38" y="159"/>
                  <a:pt x="38" y="159"/>
                  <a:pt x="38" y="159"/>
                </a:cubicBezTo>
                <a:cubicBezTo>
                  <a:pt x="34" y="156"/>
                  <a:pt x="34" y="156"/>
                  <a:pt x="34" y="156"/>
                </a:cubicBezTo>
                <a:cubicBezTo>
                  <a:pt x="33" y="156"/>
                  <a:pt x="33" y="155"/>
                  <a:pt x="33" y="155"/>
                </a:cubicBezTo>
                <a:cubicBezTo>
                  <a:pt x="33" y="155"/>
                  <a:pt x="34" y="154"/>
                  <a:pt x="34" y="154"/>
                </a:cubicBezTo>
                <a:cubicBezTo>
                  <a:pt x="40" y="154"/>
                  <a:pt x="40" y="154"/>
                  <a:pt x="40" y="154"/>
                </a:cubicBezTo>
                <a:cubicBezTo>
                  <a:pt x="41" y="149"/>
                  <a:pt x="41" y="149"/>
                  <a:pt x="41" y="149"/>
                </a:cubicBezTo>
                <a:cubicBezTo>
                  <a:pt x="41" y="149"/>
                  <a:pt x="42" y="149"/>
                  <a:pt x="42" y="149"/>
                </a:cubicBezTo>
                <a:cubicBezTo>
                  <a:pt x="42" y="149"/>
                  <a:pt x="43" y="149"/>
                  <a:pt x="43" y="149"/>
                </a:cubicBezTo>
                <a:cubicBezTo>
                  <a:pt x="44" y="154"/>
                  <a:pt x="44" y="154"/>
                  <a:pt x="44" y="154"/>
                </a:cubicBezTo>
                <a:cubicBezTo>
                  <a:pt x="50" y="154"/>
                  <a:pt x="50" y="154"/>
                  <a:pt x="50" y="154"/>
                </a:cubicBezTo>
                <a:cubicBezTo>
                  <a:pt x="50" y="154"/>
                  <a:pt x="51" y="155"/>
                  <a:pt x="51" y="155"/>
                </a:cubicBezTo>
                <a:cubicBezTo>
                  <a:pt x="51" y="155"/>
                  <a:pt x="51" y="156"/>
                  <a:pt x="50" y="156"/>
                </a:cubicBezTo>
                <a:close/>
                <a:moveTo>
                  <a:pt x="70" y="156"/>
                </a:moveTo>
                <a:cubicBezTo>
                  <a:pt x="65" y="159"/>
                  <a:pt x="65" y="159"/>
                  <a:pt x="65" y="159"/>
                </a:cubicBezTo>
                <a:cubicBezTo>
                  <a:pt x="67" y="164"/>
                  <a:pt x="67" y="164"/>
                  <a:pt x="67" y="164"/>
                </a:cubicBezTo>
                <a:cubicBezTo>
                  <a:pt x="67" y="165"/>
                  <a:pt x="67" y="165"/>
                  <a:pt x="67" y="165"/>
                </a:cubicBezTo>
                <a:cubicBezTo>
                  <a:pt x="67" y="165"/>
                  <a:pt x="66" y="165"/>
                  <a:pt x="66" y="165"/>
                </a:cubicBezTo>
                <a:cubicBezTo>
                  <a:pt x="66" y="165"/>
                  <a:pt x="66" y="165"/>
                  <a:pt x="66" y="165"/>
                </a:cubicBezTo>
                <a:cubicBezTo>
                  <a:pt x="61" y="162"/>
                  <a:pt x="61" y="162"/>
                  <a:pt x="61" y="162"/>
                </a:cubicBezTo>
                <a:cubicBezTo>
                  <a:pt x="57" y="165"/>
                  <a:pt x="57" y="165"/>
                  <a:pt x="57" y="165"/>
                </a:cubicBezTo>
                <a:cubicBezTo>
                  <a:pt x="57" y="166"/>
                  <a:pt x="56" y="166"/>
                  <a:pt x="56" y="165"/>
                </a:cubicBezTo>
                <a:cubicBezTo>
                  <a:pt x="56" y="165"/>
                  <a:pt x="56" y="165"/>
                  <a:pt x="56" y="164"/>
                </a:cubicBezTo>
                <a:cubicBezTo>
                  <a:pt x="57" y="159"/>
                  <a:pt x="57" y="159"/>
                  <a:pt x="57" y="159"/>
                </a:cubicBezTo>
                <a:cubicBezTo>
                  <a:pt x="53" y="156"/>
                  <a:pt x="53" y="156"/>
                  <a:pt x="53" y="156"/>
                </a:cubicBezTo>
                <a:cubicBezTo>
                  <a:pt x="53" y="156"/>
                  <a:pt x="52" y="155"/>
                  <a:pt x="53" y="155"/>
                </a:cubicBezTo>
                <a:cubicBezTo>
                  <a:pt x="53" y="155"/>
                  <a:pt x="53" y="154"/>
                  <a:pt x="53" y="154"/>
                </a:cubicBezTo>
                <a:cubicBezTo>
                  <a:pt x="59" y="154"/>
                  <a:pt x="59" y="154"/>
                  <a:pt x="59" y="154"/>
                </a:cubicBezTo>
                <a:cubicBezTo>
                  <a:pt x="61" y="149"/>
                  <a:pt x="61" y="149"/>
                  <a:pt x="61" y="149"/>
                </a:cubicBezTo>
                <a:cubicBezTo>
                  <a:pt x="61" y="149"/>
                  <a:pt x="61" y="149"/>
                  <a:pt x="61" y="149"/>
                </a:cubicBezTo>
                <a:cubicBezTo>
                  <a:pt x="62" y="149"/>
                  <a:pt x="62" y="149"/>
                  <a:pt x="62" y="149"/>
                </a:cubicBezTo>
                <a:cubicBezTo>
                  <a:pt x="64" y="154"/>
                  <a:pt x="64" y="154"/>
                  <a:pt x="64" y="154"/>
                </a:cubicBezTo>
                <a:cubicBezTo>
                  <a:pt x="69" y="154"/>
                  <a:pt x="69" y="154"/>
                  <a:pt x="69" y="154"/>
                </a:cubicBezTo>
                <a:cubicBezTo>
                  <a:pt x="70" y="154"/>
                  <a:pt x="70" y="155"/>
                  <a:pt x="70" y="155"/>
                </a:cubicBezTo>
                <a:cubicBezTo>
                  <a:pt x="70" y="155"/>
                  <a:pt x="70" y="156"/>
                  <a:pt x="70" y="156"/>
                </a:cubicBezTo>
                <a:close/>
                <a:moveTo>
                  <a:pt x="89" y="156"/>
                </a:moveTo>
                <a:cubicBezTo>
                  <a:pt x="85" y="159"/>
                  <a:pt x="85" y="159"/>
                  <a:pt x="85" y="159"/>
                </a:cubicBezTo>
                <a:cubicBezTo>
                  <a:pt x="86" y="164"/>
                  <a:pt x="86" y="164"/>
                  <a:pt x="86" y="164"/>
                </a:cubicBezTo>
                <a:cubicBezTo>
                  <a:pt x="86" y="165"/>
                  <a:pt x="86" y="165"/>
                  <a:pt x="86" y="165"/>
                </a:cubicBezTo>
                <a:cubicBezTo>
                  <a:pt x="86" y="165"/>
                  <a:pt x="86" y="165"/>
                  <a:pt x="86" y="165"/>
                </a:cubicBezTo>
                <a:cubicBezTo>
                  <a:pt x="85" y="165"/>
                  <a:pt x="85" y="165"/>
                  <a:pt x="85" y="165"/>
                </a:cubicBezTo>
                <a:cubicBezTo>
                  <a:pt x="81" y="162"/>
                  <a:pt x="81" y="162"/>
                  <a:pt x="81" y="162"/>
                </a:cubicBezTo>
                <a:cubicBezTo>
                  <a:pt x="76" y="165"/>
                  <a:pt x="76" y="165"/>
                  <a:pt x="76" y="165"/>
                </a:cubicBezTo>
                <a:cubicBezTo>
                  <a:pt x="76" y="166"/>
                  <a:pt x="76" y="166"/>
                  <a:pt x="75" y="165"/>
                </a:cubicBezTo>
                <a:cubicBezTo>
                  <a:pt x="75" y="165"/>
                  <a:pt x="75" y="165"/>
                  <a:pt x="75" y="164"/>
                </a:cubicBezTo>
                <a:cubicBezTo>
                  <a:pt x="77" y="159"/>
                  <a:pt x="77" y="159"/>
                  <a:pt x="77" y="159"/>
                </a:cubicBezTo>
                <a:cubicBezTo>
                  <a:pt x="72" y="156"/>
                  <a:pt x="72" y="156"/>
                  <a:pt x="72" y="156"/>
                </a:cubicBezTo>
                <a:cubicBezTo>
                  <a:pt x="72" y="156"/>
                  <a:pt x="72" y="155"/>
                  <a:pt x="72" y="155"/>
                </a:cubicBezTo>
                <a:cubicBezTo>
                  <a:pt x="72" y="155"/>
                  <a:pt x="72" y="154"/>
                  <a:pt x="73" y="154"/>
                </a:cubicBezTo>
                <a:cubicBezTo>
                  <a:pt x="78" y="154"/>
                  <a:pt x="78" y="154"/>
                  <a:pt x="78" y="154"/>
                </a:cubicBezTo>
                <a:cubicBezTo>
                  <a:pt x="80" y="149"/>
                  <a:pt x="80" y="149"/>
                  <a:pt x="80" y="149"/>
                </a:cubicBezTo>
                <a:cubicBezTo>
                  <a:pt x="80" y="149"/>
                  <a:pt x="80" y="149"/>
                  <a:pt x="81" y="149"/>
                </a:cubicBezTo>
                <a:cubicBezTo>
                  <a:pt x="81" y="149"/>
                  <a:pt x="81" y="149"/>
                  <a:pt x="81" y="149"/>
                </a:cubicBezTo>
                <a:cubicBezTo>
                  <a:pt x="83" y="154"/>
                  <a:pt x="83" y="154"/>
                  <a:pt x="83" y="154"/>
                </a:cubicBezTo>
                <a:cubicBezTo>
                  <a:pt x="89" y="154"/>
                  <a:pt x="89" y="154"/>
                  <a:pt x="89" y="154"/>
                </a:cubicBezTo>
                <a:cubicBezTo>
                  <a:pt x="89" y="154"/>
                  <a:pt x="89" y="155"/>
                  <a:pt x="89" y="155"/>
                </a:cubicBezTo>
                <a:cubicBezTo>
                  <a:pt x="90" y="155"/>
                  <a:pt x="89" y="156"/>
                  <a:pt x="89" y="156"/>
                </a:cubicBezTo>
                <a:close/>
                <a:moveTo>
                  <a:pt x="108" y="156"/>
                </a:moveTo>
                <a:cubicBezTo>
                  <a:pt x="104" y="159"/>
                  <a:pt x="104" y="159"/>
                  <a:pt x="104" y="159"/>
                </a:cubicBezTo>
                <a:cubicBezTo>
                  <a:pt x="106" y="164"/>
                  <a:pt x="106" y="164"/>
                  <a:pt x="106" y="164"/>
                </a:cubicBezTo>
                <a:cubicBezTo>
                  <a:pt x="106" y="165"/>
                  <a:pt x="106" y="165"/>
                  <a:pt x="105" y="165"/>
                </a:cubicBezTo>
                <a:cubicBezTo>
                  <a:pt x="105" y="165"/>
                  <a:pt x="105" y="165"/>
                  <a:pt x="105" y="165"/>
                </a:cubicBezTo>
                <a:cubicBezTo>
                  <a:pt x="105" y="165"/>
                  <a:pt x="105" y="165"/>
                  <a:pt x="104" y="165"/>
                </a:cubicBezTo>
                <a:cubicBezTo>
                  <a:pt x="100" y="162"/>
                  <a:pt x="100" y="162"/>
                  <a:pt x="100" y="162"/>
                </a:cubicBezTo>
                <a:cubicBezTo>
                  <a:pt x="96" y="165"/>
                  <a:pt x="96" y="165"/>
                  <a:pt x="96" y="165"/>
                </a:cubicBezTo>
                <a:cubicBezTo>
                  <a:pt x="95" y="166"/>
                  <a:pt x="95" y="166"/>
                  <a:pt x="95" y="165"/>
                </a:cubicBezTo>
                <a:cubicBezTo>
                  <a:pt x="94" y="165"/>
                  <a:pt x="94" y="165"/>
                  <a:pt x="94" y="164"/>
                </a:cubicBezTo>
                <a:cubicBezTo>
                  <a:pt x="96" y="159"/>
                  <a:pt x="96" y="159"/>
                  <a:pt x="96" y="159"/>
                </a:cubicBezTo>
                <a:cubicBezTo>
                  <a:pt x="92" y="156"/>
                  <a:pt x="92" y="156"/>
                  <a:pt x="92" y="156"/>
                </a:cubicBezTo>
                <a:cubicBezTo>
                  <a:pt x="91" y="156"/>
                  <a:pt x="91" y="155"/>
                  <a:pt x="91" y="155"/>
                </a:cubicBezTo>
                <a:cubicBezTo>
                  <a:pt x="91" y="155"/>
                  <a:pt x="92" y="154"/>
                  <a:pt x="92" y="154"/>
                </a:cubicBezTo>
                <a:cubicBezTo>
                  <a:pt x="98" y="154"/>
                  <a:pt x="98" y="154"/>
                  <a:pt x="98" y="154"/>
                </a:cubicBezTo>
                <a:cubicBezTo>
                  <a:pt x="99" y="149"/>
                  <a:pt x="99" y="149"/>
                  <a:pt x="99" y="149"/>
                </a:cubicBezTo>
                <a:cubicBezTo>
                  <a:pt x="99" y="149"/>
                  <a:pt x="100" y="149"/>
                  <a:pt x="100" y="149"/>
                </a:cubicBezTo>
                <a:cubicBezTo>
                  <a:pt x="100" y="149"/>
                  <a:pt x="101" y="149"/>
                  <a:pt x="101" y="149"/>
                </a:cubicBezTo>
                <a:cubicBezTo>
                  <a:pt x="102" y="154"/>
                  <a:pt x="102" y="154"/>
                  <a:pt x="102" y="154"/>
                </a:cubicBezTo>
                <a:cubicBezTo>
                  <a:pt x="108" y="154"/>
                  <a:pt x="108" y="154"/>
                  <a:pt x="108" y="154"/>
                </a:cubicBezTo>
                <a:cubicBezTo>
                  <a:pt x="108" y="154"/>
                  <a:pt x="109" y="155"/>
                  <a:pt x="109" y="155"/>
                </a:cubicBezTo>
                <a:cubicBezTo>
                  <a:pt x="109" y="155"/>
                  <a:pt x="109" y="156"/>
                  <a:pt x="108" y="156"/>
                </a:cubicBezTo>
                <a:close/>
                <a:moveTo>
                  <a:pt x="125" y="164"/>
                </a:moveTo>
                <a:cubicBezTo>
                  <a:pt x="125" y="165"/>
                  <a:pt x="125" y="165"/>
                  <a:pt x="125" y="165"/>
                </a:cubicBezTo>
                <a:cubicBezTo>
                  <a:pt x="125" y="165"/>
                  <a:pt x="124" y="165"/>
                  <a:pt x="124" y="165"/>
                </a:cubicBezTo>
                <a:cubicBezTo>
                  <a:pt x="124" y="165"/>
                  <a:pt x="124" y="165"/>
                  <a:pt x="124" y="165"/>
                </a:cubicBezTo>
                <a:cubicBezTo>
                  <a:pt x="119" y="162"/>
                  <a:pt x="119" y="162"/>
                  <a:pt x="119" y="162"/>
                </a:cubicBezTo>
                <a:cubicBezTo>
                  <a:pt x="115" y="165"/>
                  <a:pt x="115" y="165"/>
                  <a:pt x="115" y="165"/>
                </a:cubicBezTo>
                <a:cubicBezTo>
                  <a:pt x="115" y="166"/>
                  <a:pt x="114" y="166"/>
                  <a:pt x="114" y="165"/>
                </a:cubicBezTo>
                <a:cubicBezTo>
                  <a:pt x="114" y="165"/>
                  <a:pt x="114" y="165"/>
                  <a:pt x="114" y="164"/>
                </a:cubicBezTo>
                <a:cubicBezTo>
                  <a:pt x="115" y="159"/>
                  <a:pt x="115" y="159"/>
                  <a:pt x="115" y="159"/>
                </a:cubicBezTo>
                <a:cubicBezTo>
                  <a:pt x="111" y="156"/>
                  <a:pt x="111" y="156"/>
                  <a:pt x="111" y="156"/>
                </a:cubicBezTo>
                <a:cubicBezTo>
                  <a:pt x="111" y="156"/>
                  <a:pt x="110" y="155"/>
                  <a:pt x="111" y="155"/>
                </a:cubicBezTo>
                <a:cubicBezTo>
                  <a:pt x="111" y="155"/>
                  <a:pt x="111" y="154"/>
                  <a:pt x="111" y="154"/>
                </a:cubicBezTo>
                <a:cubicBezTo>
                  <a:pt x="117" y="154"/>
                  <a:pt x="117" y="154"/>
                  <a:pt x="117" y="154"/>
                </a:cubicBezTo>
                <a:cubicBezTo>
                  <a:pt x="119" y="149"/>
                  <a:pt x="119" y="149"/>
                  <a:pt x="119" y="149"/>
                </a:cubicBezTo>
                <a:cubicBezTo>
                  <a:pt x="119" y="149"/>
                  <a:pt x="119" y="149"/>
                  <a:pt x="119" y="149"/>
                </a:cubicBezTo>
                <a:cubicBezTo>
                  <a:pt x="120" y="149"/>
                  <a:pt x="120" y="149"/>
                  <a:pt x="120" y="149"/>
                </a:cubicBezTo>
                <a:cubicBezTo>
                  <a:pt x="122" y="154"/>
                  <a:pt x="122" y="154"/>
                  <a:pt x="122" y="154"/>
                </a:cubicBezTo>
                <a:cubicBezTo>
                  <a:pt x="127" y="154"/>
                  <a:pt x="127" y="154"/>
                  <a:pt x="127" y="154"/>
                </a:cubicBezTo>
                <a:cubicBezTo>
                  <a:pt x="128" y="154"/>
                  <a:pt x="128" y="155"/>
                  <a:pt x="128" y="155"/>
                </a:cubicBezTo>
                <a:cubicBezTo>
                  <a:pt x="128" y="155"/>
                  <a:pt x="128" y="156"/>
                  <a:pt x="128" y="156"/>
                </a:cubicBezTo>
                <a:cubicBezTo>
                  <a:pt x="123" y="159"/>
                  <a:pt x="123" y="159"/>
                  <a:pt x="123" y="159"/>
                </a:cubicBezTo>
                <a:lnTo>
                  <a:pt x="125" y="164"/>
                </a:lnTo>
                <a:close/>
                <a:moveTo>
                  <a:pt x="70" y="99"/>
                </a:moveTo>
                <a:cubicBezTo>
                  <a:pt x="73" y="99"/>
                  <a:pt x="78" y="101"/>
                  <a:pt x="90" y="102"/>
                </a:cubicBezTo>
                <a:cubicBezTo>
                  <a:pt x="103" y="103"/>
                  <a:pt x="107" y="101"/>
                  <a:pt x="111" y="97"/>
                </a:cubicBezTo>
                <a:cubicBezTo>
                  <a:pt x="115" y="94"/>
                  <a:pt x="112" y="91"/>
                  <a:pt x="115" y="89"/>
                </a:cubicBezTo>
                <a:cubicBezTo>
                  <a:pt x="118" y="88"/>
                  <a:pt x="117" y="86"/>
                  <a:pt x="116" y="82"/>
                </a:cubicBezTo>
                <a:cubicBezTo>
                  <a:pt x="114" y="79"/>
                  <a:pt x="120" y="76"/>
                  <a:pt x="118" y="74"/>
                </a:cubicBezTo>
                <a:cubicBezTo>
                  <a:pt x="117" y="73"/>
                  <a:pt x="115" y="72"/>
                  <a:pt x="116" y="69"/>
                </a:cubicBezTo>
                <a:cubicBezTo>
                  <a:pt x="118" y="67"/>
                  <a:pt x="120" y="66"/>
                  <a:pt x="117" y="62"/>
                </a:cubicBezTo>
                <a:cubicBezTo>
                  <a:pt x="115" y="58"/>
                  <a:pt x="114" y="58"/>
                  <a:pt x="108" y="58"/>
                </a:cubicBezTo>
                <a:cubicBezTo>
                  <a:pt x="95" y="58"/>
                  <a:pt x="95" y="58"/>
                  <a:pt x="95" y="58"/>
                </a:cubicBezTo>
                <a:cubicBezTo>
                  <a:pt x="92" y="58"/>
                  <a:pt x="94" y="53"/>
                  <a:pt x="97" y="48"/>
                </a:cubicBezTo>
                <a:cubicBezTo>
                  <a:pt x="100" y="43"/>
                  <a:pt x="102" y="38"/>
                  <a:pt x="98" y="33"/>
                </a:cubicBezTo>
                <a:cubicBezTo>
                  <a:pt x="95" y="28"/>
                  <a:pt x="90" y="28"/>
                  <a:pt x="90" y="31"/>
                </a:cubicBezTo>
                <a:cubicBezTo>
                  <a:pt x="90" y="35"/>
                  <a:pt x="89" y="44"/>
                  <a:pt x="84" y="47"/>
                </a:cubicBezTo>
                <a:cubicBezTo>
                  <a:pt x="79" y="50"/>
                  <a:pt x="78" y="53"/>
                  <a:pt x="76" y="60"/>
                </a:cubicBezTo>
                <a:cubicBezTo>
                  <a:pt x="73" y="66"/>
                  <a:pt x="69" y="68"/>
                  <a:pt x="67" y="68"/>
                </a:cubicBezTo>
                <a:cubicBezTo>
                  <a:pt x="66" y="68"/>
                  <a:pt x="66" y="72"/>
                  <a:pt x="66" y="75"/>
                </a:cubicBezTo>
                <a:cubicBezTo>
                  <a:pt x="66" y="75"/>
                  <a:pt x="66" y="92"/>
                  <a:pt x="66" y="95"/>
                </a:cubicBezTo>
                <a:cubicBezTo>
                  <a:pt x="66" y="98"/>
                  <a:pt x="67" y="98"/>
                  <a:pt x="70" y="99"/>
                </a:cubicBezTo>
                <a:close/>
                <a:moveTo>
                  <a:pt x="62" y="102"/>
                </a:moveTo>
                <a:cubicBezTo>
                  <a:pt x="61" y="102"/>
                  <a:pt x="61" y="102"/>
                  <a:pt x="61" y="101"/>
                </a:cubicBezTo>
                <a:cubicBezTo>
                  <a:pt x="61" y="102"/>
                  <a:pt x="61" y="102"/>
                  <a:pt x="60" y="102"/>
                </a:cubicBezTo>
                <a:lnTo>
                  <a:pt x="62" y="102"/>
                </a:lnTo>
                <a:close/>
                <a:moveTo>
                  <a:pt x="60" y="68"/>
                </a:moveTo>
                <a:cubicBezTo>
                  <a:pt x="61" y="68"/>
                  <a:pt x="61" y="68"/>
                  <a:pt x="61" y="68"/>
                </a:cubicBezTo>
                <a:cubicBezTo>
                  <a:pt x="61" y="68"/>
                  <a:pt x="61" y="68"/>
                  <a:pt x="62" y="68"/>
                </a:cubicBezTo>
                <a:lnTo>
                  <a:pt x="60" y="68"/>
                </a:lnTo>
                <a:close/>
                <a:moveTo>
                  <a:pt x="53" y="102"/>
                </a:moveTo>
                <a:cubicBezTo>
                  <a:pt x="55" y="102"/>
                  <a:pt x="56" y="100"/>
                  <a:pt x="56" y="98"/>
                </a:cubicBezTo>
                <a:cubicBezTo>
                  <a:pt x="56" y="72"/>
                  <a:pt x="56" y="72"/>
                  <a:pt x="56" y="72"/>
                </a:cubicBezTo>
                <a:cubicBezTo>
                  <a:pt x="56" y="70"/>
                  <a:pt x="55" y="68"/>
                  <a:pt x="53" y="68"/>
                </a:cubicBezTo>
                <a:cubicBezTo>
                  <a:pt x="44" y="68"/>
                  <a:pt x="44" y="68"/>
                  <a:pt x="44" y="68"/>
                </a:cubicBezTo>
                <a:cubicBezTo>
                  <a:pt x="42" y="68"/>
                  <a:pt x="41" y="70"/>
                  <a:pt x="41" y="72"/>
                </a:cubicBezTo>
                <a:cubicBezTo>
                  <a:pt x="41" y="98"/>
                  <a:pt x="41" y="98"/>
                  <a:pt x="41" y="98"/>
                </a:cubicBezTo>
                <a:cubicBezTo>
                  <a:pt x="41" y="100"/>
                  <a:pt x="42" y="102"/>
                  <a:pt x="44" y="102"/>
                </a:cubicBezTo>
                <a:lnTo>
                  <a:pt x="53" y="102"/>
                </a:lnTo>
                <a:close/>
                <a:moveTo>
                  <a:pt x="61" y="101"/>
                </a:moveTo>
                <a:cubicBezTo>
                  <a:pt x="63" y="101"/>
                  <a:pt x="64" y="100"/>
                  <a:pt x="64" y="98"/>
                </a:cubicBezTo>
                <a:cubicBezTo>
                  <a:pt x="64" y="72"/>
                  <a:pt x="64" y="72"/>
                  <a:pt x="64" y="72"/>
                </a:cubicBezTo>
                <a:cubicBezTo>
                  <a:pt x="64" y="70"/>
                  <a:pt x="63" y="69"/>
                  <a:pt x="61" y="68"/>
                </a:cubicBezTo>
                <a:cubicBezTo>
                  <a:pt x="59" y="69"/>
                  <a:pt x="58" y="70"/>
                  <a:pt x="58" y="72"/>
                </a:cubicBezTo>
                <a:cubicBezTo>
                  <a:pt x="58" y="98"/>
                  <a:pt x="58" y="98"/>
                  <a:pt x="58" y="98"/>
                </a:cubicBezTo>
                <a:cubicBezTo>
                  <a:pt x="58" y="100"/>
                  <a:pt x="59" y="101"/>
                  <a:pt x="61" y="10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nvGrpSpPr>
          <p:cNvPr id="22" name="Group 21">
            <a:extLst>
              <a:ext uri="{FF2B5EF4-FFF2-40B4-BE49-F238E27FC236}">
                <a16:creationId xmlns:a16="http://schemas.microsoft.com/office/drawing/2014/main" id="{167BF36E-426B-42D0-9D56-4856328DDA6D}"/>
              </a:ext>
            </a:extLst>
          </p:cNvPr>
          <p:cNvGrpSpPr/>
          <p:nvPr/>
        </p:nvGrpSpPr>
        <p:grpSpPr>
          <a:xfrm>
            <a:off x="11427077" y="8916845"/>
            <a:ext cx="1217026" cy="1081806"/>
            <a:chOff x="2706845" y="4671624"/>
            <a:chExt cx="603818" cy="536730"/>
          </a:xfrm>
          <a:solidFill>
            <a:schemeClr val="accent1"/>
          </a:solidFill>
        </p:grpSpPr>
        <p:sp>
          <p:nvSpPr>
            <p:cNvPr id="23" name="Freeform 142">
              <a:extLst>
                <a:ext uri="{FF2B5EF4-FFF2-40B4-BE49-F238E27FC236}">
                  <a16:creationId xmlns:a16="http://schemas.microsoft.com/office/drawing/2014/main" id="{95A7516A-BA0B-4B96-BD67-4FD25499AEA4}"/>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24" name="Freeform 143">
              <a:extLst>
                <a:ext uri="{FF2B5EF4-FFF2-40B4-BE49-F238E27FC236}">
                  <a16:creationId xmlns:a16="http://schemas.microsoft.com/office/drawing/2014/main" id="{ADA246FB-CD70-47E1-BE3D-E573EA0796C5}"/>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25" name="Freeform 144">
              <a:extLst>
                <a:ext uri="{FF2B5EF4-FFF2-40B4-BE49-F238E27FC236}">
                  <a16:creationId xmlns:a16="http://schemas.microsoft.com/office/drawing/2014/main" id="{644BCEF1-CEFF-4534-B043-C8018D724609}"/>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26" name="Freeform 145">
              <a:extLst>
                <a:ext uri="{FF2B5EF4-FFF2-40B4-BE49-F238E27FC236}">
                  <a16:creationId xmlns:a16="http://schemas.microsoft.com/office/drawing/2014/main" id="{21F2C261-8CFE-4607-B59F-27ECA9870F26}"/>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27" name="Freeform 146">
              <a:extLst>
                <a:ext uri="{FF2B5EF4-FFF2-40B4-BE49-F238E27FC236}">
                  <a16:creationId xmlns:a16="http://schemas.microsoft.com/office/drawing/2014/main" id="{88C9BBBB-0FA1-415B-A092-3CCCF93405CC}"/>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sp>
        <p:nvSpPr>
          <p:cNvPr id="28" name="Freeform 69">
            <a:extLst>
              <a:ext uri="{FF2B5EF4-FFF2-40B4-BE49-F238E27FC236}">
                <a16:creationId xmlns:a16="http://schemas.microsoft.com/office/drawing/2014/main" id="{9693027A-3B71-45F5-83A8-2AC15405FDEE}"/>
              </a:ext>
            </a:extLst>
          </p:cNvPr>
          <p:cNvSpPr>
            <a:spLocks noEditPoints="1"/>
          </p:cNvSpPr>
          <p:nvPr/>
        </p:nvSpPr>
        <p:spPr bwMode="auto">
          <a:xfrm>
            <a:off x="3426985" y="8681025"/>
            <a:ext cx="1056797" cy="1436879"/>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Tree>
    <p:custDataLst>
      <p:tags r:id="rId1"/>
    </p:custData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Picture Placeholder 1"/>
          <p:cNvSpPr>
            <a:spLocks noGrp="1" noTextEdit="1"/>
          </p:cNvSpPr>
          <p:nvPr>
            <p:ph type="pic" sz="quarter" idx="4294967295"/>
          </p:nvPr>
        </p:nvSpPr>
        <p:spPr bwMode="auto">
          <a:xfrm>
            <a:off x="18411827" y="4638677"/>
            <a:ext cx="5848350" cy="44132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26" name="Picture Placeholder 1"/>
          <p:cNvSpPr>
            <a:spLocks noGrp="1" noTextEdit="1"/>
          </p:cNvSpPr>
          <p:nvPr>
            <p:ph type="pic" sz="quarter" idx="4294967295"/>
          </p:nvPr>
        </p:nvSpPr>
        <p:spPr bwMode="auto">
          <a:xfrm>
            <a:off x="114301" y="82550"/>
            <a:ext cx="5851526" cy="4410076"/>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3" name="Picture Placeholder 1"/>
          <p:cNvSpPr>
            <a:spLocks noGrp="1" noTextEdit="1"/>
          </p:cNvSpPr>
          <p:nvPr>
            <p:ph type="pic" sz="quarter" idx="4294967295"/>
          </p:nvPr>
        </p:nvSpPr>
        <p:spPr bwMode="auto">
          <a:xfrm>
            <a:off x="18411827" y="82550"/>
            <a:ext cx="5848350" cy="4410076"/>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4" name="Picture Placeholder 1"/>
          <p:cNvSpPr>
            <a:spLocks noGrp="1" noTextEdit="1"/>
          </p:cNvSpPr>
          <p:nvPr>
            <p:ph type="pic" sz="quarter" idx="4294967295"/>
          </p:nvPr>
        </p:nvSpPr>
        <p:spPr bwMode="auto">
          <a:xfrm>
            <a:off x="114301" y="4638677"/>
            <a:ext cx="5851526" cy="44132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7" name="Picture Placeholder 1"/>
          <p:cNvSpPr>
            <a:spLocks noGrp="1" noTextEdit="1"/>
          </p:cNvSpPr>
          <p:nvPr>
            <p:ph type="pic" sz="quarter" idx="4294967295"/>
          </p:nvPr>
        </p:nvSpPr>
        <p:spPr bwMode="auto">
          <a:xfrm>
            <a:off x="114301" y="9220201"/>
            <a:ext cx="5851526" cy="44132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19" name="Picture Placeholder 1"/>
          <p:cNvSpPr>
            <a:spLocks noGrp="1" noTextEdit="1"/>
          </p:cNvSpPr>
          <p:nvPr>
            <p:ph type="pic" sz="quarter" idx="4294967295"/>
          </p:nvPr>
        </p:nvSpPr>
        <p:spPr bwMode="auto">
          <a:xfrm>
            <a:off x="18411827" y="9220201"/>
            <a:ext cx="5848350" cy="4413250"/>
          </a:xfrm>
          <a:custGeom>
            <a:avLst/>
            <a:gdLst>
              <a:gd name="T0" fmla="*/ 0 w 6094758"/>
              <a:gd name="T1" fmla="*/ 0 h 6856008"/>
              <a:gd name="T2" fmla="*/ 6091998 w 6094758"/>
              <a:gd name="T3" fmla="*/ 0 h 6856008"/>
              <a:gd name="T4" fmla="*/ 6091998 w 6094758"/>
              <a:gd name="T5" fmla="*/ 6859248 h 6856008"/>
              <a:gd name="T6" fmla="*/ 0 w 6094758"/>
              <a:gd name="T7" fmla="*/ 6859248 h 6856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094758" h="6856008">
                <a:moveTo>
                  <a:pt x="0" y="0"/>
                </a:moveTo>
                <a:lnTo>
                  <a:pt x="6094758" y="0"/>
                </a:lnTo>
                <a:lnTo>
                  <a:pt x="6094758" y="6856008"/>
                </a:lnTo>
                <a:lnTo>
                  <a:pt x="0" y="6856008"/>
                </a:lnTo>
                <a:lnTo>
                  <a:pt x="0" y="0"/>
                </a:lnTo>
                <a:close/>
              </a:path>
            </a:pathLst>
          </a:custGeom>
          <a:solidFill>
            <a:schemeClr val="bg1">
              <a:lumMod val="95000"/>
            </a:schemeClr>
          </a:solidFill>
        </p:spPr>
      </p:sp>
      <p:sp>
        <p:nvSpPr>
          <p:cNvPr id="56337" name="Line 22"/>
          <p:cNvSpPr>
            <a:spLocks noChangeShapeType="1"/>
          </p:cNvSpPr>
          <p:nvPr/>
        </p:nvSpPr>
        <p:spPr bwMode="auto">
          <a:xfrm>
            <a:off x="7223127" y="4610100"/>
            <a:ext cx="4972050" cy="0"/>
          </a:xfrm>
          <a:prstGeom prst="line">
            <a:avLst/>
          </a:prstGeom>
          <a:noFill/>
          <a:ln w="25400">
            <a:solidFill>
              <a:schemeClr val="accent1"/>
            </a:solidFill>
            <a:miter lim="800000"/>
            <a:headEnd/>
            <a:tailEnd/>
          </a:ln>
          <a:extLst>
            <a:ext uri="{909E8E84-426E-40DD-AFC4-6F175D3DCCD1}">
              <a14:hiddenFill xmlns:a14="http://schemas.microsoft.com/office/drawing/2010/main">
                <a:noFill/>
              </a14:hiddenFill>
            </a:ext>
          </a:extLst>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56338" name="Line 23"/>
          <p:cNvSpPr>
            <a:spLocks noChangeShapeType="1"/>
          </p:cNvSpPr>
          <p:nvPr/>
        </p:nvSpPr>
        <p:spPr bwMode="auto">
          <a:xfrm>
            <a:off x="7223127" y="9140826"/>
            <a:ext cx="4972050" cy="0"/>
          </a:xfrm>
          <a:prstGeom prst="line">
            <a:avLst/>
          </a:prstGeom>
          <a:noFill/>
          <a:ln w="25400">
            <a:solidFill>
              <a:schemeClr val="accent1"/>
            </a:solidFill>
            <a:miter lim="800000"/>
            <a:headEnd/>
            <a:tailEnd/>
          </a:ln>
          <a:extLst>
            <a:ext uri="{909E8E84-426E-40DD-AFC4-6F175D3DCCD1}">
              <a14:hiddenFill xmlns:a14="http://schemas.microsoft.com/office/drawing/2010/main">
                <a:noFill/>
              </a14:hiddenFill>
            </a:ext>
          </a:extLst>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56339" name="Line 24"/>
          <p:cNvSpPr>
            <a:spLocks noChangeShapeType="1"/>
          </p:cNvSpPr>
          <p:nvPr/>
        </p:nvSpPr>
        <p:spPr bwMode="auto">
          <a:xfrm>
            <a:off x="12195177" y="4610100"/>
            <a:ext cx="4972050" cy="0"/>
          </a:xfrm>
          <a:prstGeom prst="line">
            <a:avLst/>
          </a:prstGeom>
          <a:noFill/>
          <a:ln w="25400">
            <a:solidFill>
              <a:schemeClr val="accent1"/>
            </a:solidFill>
            <a:miter lim="800000"/>
            <a:headEnd/>
            <a:tailEnd/>
          </a:ln>
          <a:extLst>
            <a:ext uri="{909E8E84-426E-40DD-AFC4-6F175D3DCCD1}">
              <a14:hiddenFill xmlns:a14="http://schemas.microsoft.com/office/drawing/2010/main">
                <a:noFill/>
              </a14:hiddenFill>
            </a:ext>
          </a:extLst>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56340" name="Line 25"/>
          <p:cNvSpPr>
            <a:spLocks noChangeShapeType="1"/>
          </p:cNvSpPr>
          <p:nvPr/>
        </p:nvSpPr>
        <p:spPr bwMode="auto">
          <a:xfrm>
            <a:off x="12195177" y="9140826"/>
            <a:ext cx="4972050" cy="0"/>
          </a:xfrm>
          <a:prstGeom prst="line">
            <a:avLst/>
          </a:prstGeom>
          <a:noFill/>
          <a:ln w="25400">
            <a:solidFill>
              <a:schemeClr val="accent1"/>
            </a:solidFill>
            <a:miter lim="800000"/>
            <a:headEnd/>
            <a:tailEnd/>
          </a:ln>
          <a:extLst>
            <a:ext uri="{909E8E84-426E-40DD-AFC4-6F175D3DCCD1}">
              <a14:hiddenFill xmlns:a14="http://schemas.microsoft.com/office/drawing/2010/main">
                <a:noFill/>
              </a14:hiddenFill>
            </a:ext>
          </a:extLst>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56341" name="Line 26"/>
          <p:cNvSpPr>
            <a:spLocks noChangeShapeType="1"/>
          </p:cNvSpPr>
          <p:nvPr/>
        </p:nvSpPr>
        <p:spPr bwMode="auto">
          <a:xfrm flipV="1">
            <a:off x="12195176" y="1660527"/>
            <a:ext cx="0" cy="10429874"/>
          </a:xfrm>
          <a:prstGeom prst="line">
            <a:avLst/>
          </a:prstGeom>
          <a:noFill/>
          <a:ln w="25400">
            <a:solidFill>
              <a:schemeClr val="accent1"/>
            </a:solidFill>
            <a:miter lim="800000"/>
            <a:headEnd/>
            <a:tailEnd/>
          </a:ln>
          <a:extLst>
            <a:ext uri="{909E8E84-426E-40DD-AFC4-6F175D3DCCD1}">
              <a14:hiddenFill xmlns:a14="http://schemas.microsoft.com/office/drawing/2010/main">
                <a:noFill/>
              </a14:hiddenFill>
            </a:ext>
          </a:extLst>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56342" name="Freeform 27"/>
          <p:cNvSpPr>
            <a:spLocks noEditPoints="1"/>
          </p:cNvSpPr>
          <p:nvPr/>
        </p:nvSpPr>
        <p:spPr bwMode="auto">
          <a:xfrm>
            <a:off x="14347827" y="10007601"/>
            <a:ext cx="1311274" cy="822326"/>
          </a:xfrm>
          <a:custGeom>
            <a:avLst/>
            <a:gdLst>
              <a:gd name="T0" fmla="*/ 2147483646 w 153"/>
              <a:gd name="T1" fmla="*/ 2147483646 h 96"/>
              <a:gd name="T2" fmla="*/ 2147483646 w 153"/>
              <a:gd name="T3" fmla="*/ 2147483646 h 96"/>
              <a:gd name="T4" fmla="*/ 0 w 153"/>
              <a:gd name="T5" fmla="*/ 2147483646 h 96"/>
              <a:gd name="T6" fmla="*/ 0 w 153"/>
              <a:gd name="T7" fmla="*/ 2147483646 h 96"/>
              <a:gd name="T8" fmla="*/ 2147483646 w 153"/>
              <a:gd name="T9" fmla="*/ 0 h 96"/>
              <a:gd name="T10" fmla="*/ 2147483646 w 153"/>
              <a:gd name="T11" fmla="*/ 0 h 96"/>
              <a:gd name="T12" fmla="*/ 2147483646 w 153"/>
              <a:gd name="T13" fmla="*/ 2147483646 h 96"/>
              <a:gd name="T14" fmla="*/ 2147483646 w 153"/>
              <a:gd name="T15" fmla="*/ 2147483646 h 96"/>
              <a:gd name="T16" fmla="*/ 2147483646 w 153"/>
              <a:gd name="T17" fmla="*/ 2147483646 h 96"/>
              <a:gd name="T18" fmla="*/ 2147483646 w 153"/>
              <a:gd name="T19" fmla="*/ 2147483646 h 96"/>
              <a:gd name="T20" fmla="*/ 2147483646 w 153"/>
              <a:gd name="T21" fmla="*/ 2147483646 h 96"/>
              <a:gd name="T22" fmla="*/ 2147483646 w 153"/>
              <a:gd name="T23" fmla="*/ 2147483646 h 96"/>
              <a:gd name="T24" fmla="*/ 2147483646 w 153"/>
              <a:gd name="T25" fmla="*/ 2147483646 h 96"/>
              <a:gd name="T26" fmla="*/ 2147483646 w 153"/>
              <a:gd name="T27" fmla="*/ 2147483646 h 96"/>
              <a:gd name="T28" fmla="*/ 2147483646 w 153"/>
              <a:gd name="T29" fmla="*/ 2147483646 h 96"/>
              <a:gd name="T30" fmla="*/ 2147483646 w 153"/>
              <a:gd name="T31" fmla="*/ 2147483646 h 96"/>
              <a:gd name="T32" fmla="*/ 2147483646 w 153"/>
              <a:gd name="T33" fmla="*/ 2147483646 h 96"/>
              <a:gd name="T34" fmla="*/ 2147483646 w 153"/>
              <a:gd name="T35" fmla="*/ 2147483646 h 96"/>
              <a:gd name="T36" fmla="*/ 2147483646 w 153"/>
              <a:gd name="T37" fmla="*/ 2147483646 h 96"/>
              <a:gd name="T38" fmla="*/ 2147483646 w 153"/>
              <a:gd name="T39" fmla="*/ 2147483646 h 96"/>
              <a:gd name="T40" fmla="*/ 2147483646 w 153"/>
              <a:gd name="T41" fmla="*/ 2147483646 h 96"/>
              <a:gd name="T42" fmla="*/ 2147483646 w 153"/>
              <a:gd name="T43" fmla="*/ 2147483646 h 96"/>
              <a:gd name="T44" fmla="*/ 2147483646 w 153"/>
              <a:gd name="T45" fmla="*/ 2147483646 h 96"/>
              <a:gd name="T46" fmla="*/ 2147483646 w 153"/>
              <a:gd name="T47" fmla="*/ 2147483646 h 96"/>
              <a:gd name="T48" fmla="*/ 2147483646 w 153"/>
              <a:gd name="T49" fmla="*/ 2147483646 h 96"/>
              <a:gd name="T50" fmla="*/ 2147483646 w 153"/>
              <a:gd name="T51" fmla="*/ 2147483646 h 96"/>
              <a:gd name="T52" fmla="*/ 2147483646 w 153"/>
              <a:gd name="T53" fmla="*/ 2147483646 h 96"/>
              <a:gd name="T54" fmla="*/ 2147483646 w 153"/>
              <a:gd name="T55" fmla="*/ 2147483646 h 96"/>
              <a:gd name="T56" fmla="*/ 2147483646 w 153"/>
              <a:gd name="T57" fmla="*/ 2147483646 h 96"/>
              <a:gd name="T58" fmla="*/ 2147483646 w 153"/>
              <a:gd name="T59" fmla="*/ 2147483646 h 96"/>
              <a:gd name="T60" fmla="*/ 2147483646 w 153"/>
              <a:gd name="T61" fmla="*/ 2147483646 h 96"/>
              <a:gd name="T62" fmla="*/ 2147483646 w 153"/>
              <a:gd name="T63" fmla="*/ 2147483646 h 96"/>
              <a:gd name="T64" fmla="*/ 2147483646 w 153"/>
              <a:gd name="T65" fmla="*/ 2147483646 h 96"/>
              <a:gd name="T66" fmla="*/ 2147483646 w 153"/>
              <a:gd name="T67" fmla="*/ 2147483646 h 96"/>
              <a:gd name="T68" fmla="*/ 2147483646 w 153"/>
              <a:gd name="T69" fmla="*/ 2147483646 h 96"/>
              <a:gd name="T70" fmla="*/ 2147483646 w 153"/>
              <a:gd name="T71" fmla="*/ 2147483646 h 96"/>
              <a:gd name="T72" fmla="*/ 2147483646 w 153"/>
              <a:gd name="T73" fmla="*/ 2147483646 h 96"/>
              <a:gd name="T74" fmla="*/ 2147483646 w 153"/>
              <a:gd name="T75" fmla="*/ 2147483646 h 96"/>
              <a:gd name="T76" fmla="*/ 2147483646 w 153"/>
              <a:gd name="T77" fmla="*/ 2147483646 h 9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153" h="96">
                <a:moveTo>
                  <a:pt x="134" y="96"/>
                </a:moveTo>
                <a:cubicBezTo>
                  <a:pt x="19" y="96"/>
                  <a:pt x="19" y="96"/>
                  <a:pt x="19" y="96"/>
                </a:cubicBezTo>
                <a:cubicBezTo>
                  <a:pt x="9" y="96"/>
                  <a:pt x="0" y="87"/>
                  <a:pt x="0" y="76"/>
                </a:cubicBezTo>
                <a:cubicBezTo>
                  <a:pt x="0" y="19"/>
                  <a:pt x="0" y="19"/>
                  <a:pt x="0" y="19"/>
                </a:cubicBezTo>
                <a:cubicBezTo>
                  <a:pt x="0" y="8"/>
                  <a:pt x="9" y="0"/>
                  <a:pt x="19" y="0"/>
                </a:cubicBezTo>
                <a:cubicBezTo>
                  <a:pt x="134" y="0"/>
                  <a:pt x="134" y="0"/>
                  <a:pt x="134" y="0"/>
                </a:cubicBezTo>
                <a:cubicBezTo>
                  <a:pt x="144" y="0"/>
                  <a:pt x="153" y="8"/>
                  <a:pt x="153" y="19"/>
                </a:cubicBezTo>
                <a:cubicBezTo>
                  <a:pt x="153" y="76"/>
                  <a:pt x="153" y="76"/>
                  <a:pt x="153" y="76"/>
                </a:cubicBezTo>
                <a:cubicBezTo>
                  <a:pt x="153" y="87"/>
                  <a:pt x="144" y="96"/>
                  <a:pt x="134" y="96"/>
                </a:cubicBezTo>
                <a:close/>
                <a:moveTo>
                  <a:pt x="19" y="6"/>
                </a:moveTo>
                <a:cubicBezTo>
                  <a:pt x="12" y="6"/>
                  <a:pt x="6" y="12"/>
                  <a:pt x="6" y="19"/>
                </a:cubicBezTo>
                <a:cubicBezTo>
                  <a:pt x="6" y="76"/>
                  <a:pt x="6" y="76"/>
                  <a:pt x="6" y="76"/>
                </a:cubicBezTo>
                <a:cubicBezTo>
                  <a:pt x="6" y="84"/>
                  <a:pt x="12" y="90"/>
                  <a:pt x="19" y="90"/>
                </a:cubicBezTo>
                <a:cubicBezTo>
                  <a:pt x="134" y="90"/>
                  <a:pt x="134" y="90"/>
                  <a:pt x="134" y="90"/>
                </a:cubicBezTo>
                <a:cubicBezTo>
                  <a:pt x="141" y="90"/>
                  <a:pt x="147" y="84"/>
                  <a:pt x="147" y="76"/>
                </a:cubicBezTo>
                <a:cubicBezTo>
                  <a:pt x="147" y="19"/>
                  <a:pt x="147" y="19"/>
                  <a:pt x="147" y="19"/>
                </a:cubicBezTo>
                <a:cubicBezTo>
                  <a:pt x="147" y="12"/>
                  <a:pt x="141" y="6"/>
                  <a:pt x="134" y="6"/>
                </a:cubicBezTo>
                <a:lnTo>
                  <a:pt x="19" y="6"/>
                </a:lnTo>
                <a:close/>
                <a:moveTo>
                  <a:pt x="131" y="81"/>
                </a:moveTo>
                <a:cubicBezTo>
                  <a:pt x="130" y="81"/>
                  <a:pt x="130" y="80"/>
                  <a:pt x="129" y="80"/>
                </a:cubicBezTo>
                <a:cubicBezTo>
                  <a:pt x="96" y="52"/>
                  <a:pt x="96" y="52"/>
                  <a:pt x="96" y="52"/>
                </a:cubicBezTo>
                <a:cubicBezTo>
                  <a:pt x="78" y="66"/>
                  <a:pt x="78" y="66"/>
                  <a:pt x="78" y="66"/>
                </a:cubicBezTo>
                <a:cubicBezTo>
                  <a:pt x="77" y="66"/>
                  <a:pt x="75" y="66"/>
                  <a:pt x="74" y="66"/>
                </a:cubicBezTo>
                <a:cubicBezTo>
                  <a:pt x="57" y="52"/>
                  <a:pt x="57" y="52"/>
                  <a:pt x="57" y="52"/>
                </a:cubicBezTo>
                <a:cubicBezTo>
                  <a:pt x="23" y="80"/>
                  <a:pt x="23" y="80"/>
                  <a:pt x="23" y="80"/>
                </a:cubicBezTo>
                <a:cubicBezTo>
                  <a:pt x="22" y="81"/>
                  <a:pt x="20" y="81"/>
                  <a:pt x="19" y="80"/>
                </a:cubicBezTo>
                <a:cubicBezTo>
                  <a:pt x="18" y="78"/>
                  <a:pt x="18" y="76"/>
                  <a:pt x="19" y="75"/>
                </a:cubicBezTo>
                <a:cubicBezTo>
                  <a:pt x="52" y="48"/>
                  <a:pt x="52" y="48"/>
                  <a:pt x="52" y="48"/>
                </a:cubicBezTo>
                <a:cubicBezTo>
                  <a:pt x="19" y="23"/>
                  <a:pt x="19" y="23"/>
                  <a:pt x="19" y="23"/>
                </a:cubicBezTo>
                <a:cubicBezTo>
                  <a:pt x="18" y="22"/>
                  <a:pt x="18" y="20"/>
                  <a:pt x="19" y="18"/>
                </a:cubicBezTo>
                <a:cubicBezTo>
                  <a:pt x="20" y="17"/>
                  <a:pt x="22" y="17"/>
                  <a:pt x="23" y="18"/>
                </a:cubicBezTo>
                <a:cubicBezTo>
                  <a:pt x="76" y="59"/>
                  <a:pt x="76" y="59"/>
                  <a:pt x="76" y="59"/>
                </a:cubicBezTo>
                <a:cubicBezTo>
                  <a:pt x="129" y="18"/>
                  <a:pt x="129" y="18"/>
                  <a:pt x="129" y="18"/>
                </a:cubicBezTo>
                <a:cubicBezTo>
                  <a:pt x="131" y="17"/>
                  <a:pt x="132" y="17"/>
                  <a:pt x="133" y="18"/>
                </a:cubicBezTo>
                <a:cubicBezTo>
                  <a:pt x="134" y="20"/>
                  <a:pt x="134" y="22"/>
                  <a:pt x="133" y="23"/>
                </a:cubicBezTo>
                <a:cubicBezTo>
                  <a:pt x="100" y="48"/>
                  <a:pt x="100" y="48"/>
                  <a:pt x="100" y="48"/>
                </a:cubicBezTo>
                <a:cubicBezTo>
                  <a:pt x="133" y="75"/>
                  <a:pt x="133" y="75"/>
                  <a:pt x="133" y="75"/>
                </a:cubicBezTo>
                <a:cubicBezTo>
                  <a:pt x="134" y="76"/>
                  <a:pt x="134" y="78"/>
                  <a:pt x="133" y="80"/>
                </a:cubicBezTo>
                <a:cubicBezTo>
                  <a:pt x="133" y="80"/>
                  <a:pt x="132" y="81"/>
                  <a:pt x="131" y="81"/>
                </a:cubicBezTo>
                <a:close/>
              </a:path>
            </a:pathLst>
          </a:custGeom>
          <a:solidFill>
            <a:schemeClr val="accent6">
              <a:lumMod val="50000"/>
            </a:schemeClr>
          </a:solidFill>
          <a:ln>
            <a:noFill/>
          </a:ln>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56343" name="Freeform 28"/>
          <p:cNvSpPr>
            <a:spLocks noEditPoints="1"/>
          </p:cNvSpPr>
          <p:nvPr/>
        </p:nvSpPr>
        <p:spPr bwMode="auto">
          <a:xfrm>
            <a:off x="8782064" y="5083197"/>
            <a:ext cx="1174750" cy="1365250"/>
          </a:xfrm>
          <a:custGeom>
            <a:avLst/>
            <a:gdLst>
              <a:gd name="T0" fmla="*/ 2147483646 w 137"/>
              <a:gd name="T1" fmla="*/ 2147483646 h 159"/>
              <a:gd name="T2" fmla="*/ 2147483646 w 137"/>
              <a:gd name="T3" fmla="*/ 2147483646 h 159"/>
              <a:gd name="T4" fmla="*/ 2147483646 w 137"/>
              <a:gd name="T5" fmla="*/ 2147483646 h 159"/>
              <a:gd name="T6" fmla="*/ 2147483646 w 137"/>
              <a:gd name="T7" fmla="*/ 2147483646 h 159"/>
              <a:gd name="T8" fmla="*/ 2147483646 w 137"/>
              <a:gd name="T9" fmla="*/ 2147483646 h 159"/>
              <a:gd name="T10" fmla="*/ 2147483646 w 137"/>
              <a:gd name="T11" fmla="*/ 2147483646 h 159"/>
              <a:gd name="T12" fmla="*/ 2147483646 w 137"/>
              <a:gd name="T13" fmla="*/ 2147483646 h 159"/>
              <a:gd name="T14" fmla="*/ 2147483646 w 137"/>
              <a:gd name="T15" fmla="*/ 2147483646 h 159"/>
              <a:gd name="T16" fmla="*/ 2147483646 w 137"/>
              <a:gd name="T17" fmla="*/ 2147483646 h 159"/>
              <a:gd name="T18" fmla="*/ 2147483646 w 137"/>
              <a:gd name="T19" fmla="*/ 2147483646 h 159"/>
              <a:gd name="T20" fmla="*/ 2147483646 w 137"/>
              <a:gd name="T21" fmla="*/ 2147483646 h 159"/>
              <a:gd name="T22" fmla="*/ 2147483646 w 137"/>
              <a:gd name="T23" fmla="*/ 2147483646 h 159"/>
              <a:gd name="T24" fmla="*/ 2147483646 w 137"/>
              <a:gd name="T25" fmla="*/ 2147483646 h 159"/>
              <a:gd name="T26" fmla="*/ 2147483646 w 137"/>
              <a:gd name="T27" fmla="*/ 2147483646 h 159"/>
              <a:gd name="T28" fmla="*/ 2147483646 w 137"/>
              <a:gd name="T29" fmla="*/ 2147483646 h 159"/>
              <a:gd name="T30" fmla="*/ 2147483646 w 137"/>
              <a:gd name="T31" fmla="*/ 2147483646 h 159"/>
              <a:gd name="T32" fmla="*/ 2147483646 w 137"/>
              <a:gd name="T33" fmla="*/ 2147483646 h 159"/>
              <a:gd name="T34" fmla="*/ 2147483646 w 137"/>
              <a:gd name="T35" fmla="*/ 2147483646 h 159"/>
              <a:gd name="T36" fmla="*/ 2147483646 w 137"/>
              <a:gd name="T37" fmla="*/ 2147483646 h 159"/>
              <a:gd name="T38" fmla="*/ 2147483646 w 137"/>
              <a:gd name="T39" fmla="*/ 2147483646 h 159"/>
              <a:gd name="T40" fmla="*/ 2147483646 w 137"/>
              <a:gd name="T41" fmla="*/ 2147483646 h 159"/>
              <a:gd name="T42" fmla="*/ 2147483646 w 137"/>
              <a:gd name="T43" fmla="*/ 2147483646 h 159"/>
              <a:gd name="T44" fmla="*/ 2147483646 w 137"/>
              <a:gd name="T45" fmla="*/ 2147483646 h 159"/>
              <a:gd name="T46" fmla="*/ 0 w 137"/>
              <a:gd name="T47" fmla="*/ 2147483646 h 159"/>
              <a:gd name="T48" fmla="*/ 2147483646 w 137"/>
              <a:gd name="T49" fmla="*/ 2147483646 h 159"/>
              <a:gd name="T50" fmla="*/ 2147483646 w 137"/>
              <a:gd name="T51" fmla="*/ 2147483646 h 159"/>
              <a:gd name="T52" fmla="*/ 2147483646 w 137"/>
              <a:gd name="T53" fmla="*/ 2147483646 h 159"/>
              <a:gd name="T54" fmla="*/ 2147483646 w 137"/>
              <a:gd name="T55" fmla="*/ 2147483646 h 159"/>
              <a:gd name="T56" fmla="*/ 2147483646 w 137"/>
              <a:gd name="T57" fmla="*/ 2147483646 h 159"/>
              <a:gd name="T58" fmla="*/ 2147483646 w 137"/>
              <a:gd name="T59" fmla="*/ 2147483646 h 159"/>
              <a:gd name="T60" fmla="*/ 2147483646 w 137"/>
              <a:gd name="T61" fmla="*/ 2147483646 h 159"/>
              <a:gd name="T62" fmla="*/ 2147483646 w 137"/>
              <a:gd name="T63" fmla="*/ 2147483646 h 159"/>
              <a:gd name="T64" fmla="*/ 2147483646 w 137"/>
              <a:gd name="T65" fmla="*/ 2147483646 h 159"/>
              <a:gd name="T66" fmla="*/ 2147483646 w 137"/>
              <a:gd name="T67" fmla="*/ 2147483646 h 159"/>
              <a:gd name="T68" fmla="*/ 2147483646 w 137"/>
              <a:gd name="T69" fmla="*/ 2147483646 h 159"/>
              <a:gd name="T70" fmla="*/ 2147483646 w 137"/>
              <a:gd name="T71" fmla="*/ 2147483646 h 159"/>
              <a:gd name="T72" fmla="*/ 2147483646 w 137"/>
              <a:gd name="T73" fmla="*/ 2147483646 h 159"/>
              <a:gd name="T74" fmla="*/ 2147483646 w 137"/>
              <a:gd name="T75" fmla="*/ 2147483646 h 159"/>
              <a:gd name="T76" fmla="*/ 2147483646 w 137"/>
              <a:gd name="T77" fmla="*/ 2147483646 h 159"/>
              <a:gd name="T78" fmla="*/ 2147483646 w 137"/>
              <a:gd name="T79" fmla="*/ 2147483646 h 159"/>
              <a:gd name="T80" fmla="*/ 2147483646 w 137"/>
              <a:gd name="T81" fmla="*/ 2147483646 h 159"/>
              <a:gd name="T82" fmla="*/ 2147483646 w 137"/>
              <a:gd name="T83" fmla="*/ 2147483646 h 159"/>
              <a:gd name="T84" fmla="*/ 2147483646 w 137"/>
              <a:gd name="T85" fmla="*/ 2147483646 h 159"/>
              <a:gd name="T86" fmla="*/ 2147483646 w 137"/>
              <a:gd name="T87" fmla="*/ 0 h 159"/>
              <a:gd name="T88" fmla="*/ 2147483646 w 137"/>
              <a:gd name="T89" fmla="*/ 2147483646 h 15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37" h="159">
                <a:moveTo>
                  <a:pt x="79" y="159"/>
                </a:moveTo>
                <a:cubicBezTo>
                  <a:pt x="56" y="159"/>
                  <a:pt x="56" y="159"/>
                  <a:pt x="56" y="159"/>
                </a:cubicBezTo>
                <a:cubicBezTo>
                  <a:pt x="55" y="159"/>
                  <a:pt x="54" y="158"/>
                  <a:pt x="54" y="156"/>
                </a:cubicBezTo>
                <a:cubicBezTo>
                  <a:pt x="54" y="155"/>
                  <a:pt x="55" y="153"/>
                  <a:pt x="56" y="153"/>
                </a:cubicBezTo>
                <a:cubicBezTo>
                  <a:pt x="79" y="153"/>
                  <a:pt x="79" y="153"/>
                  <a:pt x="79" y="153"/>
                </a:cubicBezTo>
                <a:cubicBezTo>
                  <a:pt x="80" y="153"/>
                  <a:pt x="82" y="155"/>
                  <a:pt x="82" y="156"/>
                </a:cubicBezTo>
                <a:cubicBezTo>
                  <a:pt x="82" y="158"/>
                  <a:pt x="80" y="159"/>
                  <a:pt x="79" y="159"/>
                </a:cubicBezTo>
                <a:close/>
                <a:moveTo>
                  <a:pt x="85" y="149"/>
                </a:moveTo>
                <a:cubicBezTo>
                  <a:pt x="50" y="149"/>
                  <a:pt x="50" y="149"/>
                  <a:pt x="50" y="149"/>
                </a:cubicBezTo>
                <a:cubicBezTo>
                  <a:pt x="49" y="149"/>
                  <a:pt x="47" y="148"/>
                  <a:pt x="47" y="146"/>
                </a:cubicBezTo>
                <a:cubicBezTo>
                  <a:pt x="47" y="145"/>
                  <a:pt x="49" y="143"/>
                  <a:pt x="50" y="143"/>
                </a:cubicBezTo>
                <a:cubicBezTo>
                  <a:pt x="85" y="143"/>
                  <a:pt x="85" y="143"/>
                  <a:pt x="85" y="143"/>
                </a:cubicBezTo>
                <a:cubicBezTo>
                  <a:pt x="86" y="143"/>
                  <a:pt x="88" y="145"/>
                  <a:pt x="88" y="146"/>
                </a:cubicBezTo>
                <a:cubicBezTo>
                  <a:pt x="88" y="148"/>
                  <a:pt x="86" y="149"/>
                  <a:pt x="85" y="149"/>
                </a:cubicBezTo>
                <a:close/>
                <a:moveTo>
                  <a:pt x="67" y="138"/>
                </a:moveTo>
                <a:cubicBezTo>
                  <a:pt x="61" y="138"/>
                  <a:pt x="55" y="138"/>
                  <a:pt x="54" y="138"/>
                </a:cubicBezTo>
                <a:cubicBezTo>
                  <a:pt x="54" y="138"/>
                  <a:pt x="54" y="138"/>
                  <a:pt x="54" y="138"/>
                </a:cubicBezTo>
                <a:cubicBezTo>
                  <a:pt x="48" y="138"/>
                  <a:pt x="45" y="136"/>
                  <a:pt x="44" y="130"/>
                </a:cubicBezTo>
                <a:cubicBezTo>
                  <a:pt x="43" y="128"/>
                  <a:pt x="43" y="126"/>
                  <a:pt x="43" y="124"/>
                </a:cubicBezTo>
                <a:cubicBezTo>
                  <a:pt x="43" y="120"/>
                  <a:pt x="43" y="117"/>
                  <a:pt x="42" y="115"/>
                </a:cubicBezTo>
                <a:cubicBezTo>
                  <a:pt x="37" y="107"/>
                  <a:pt x="34" y="101"/>
                  <a:pt x="30" y="92"/>
                </a:cubicBezTo>
                <a:cubicBezTo>
                  <a:pt x="25" y="84"/>
                  <a:pt x="20" y="71"/>
                  <a:pt x="24" y="59"/>
                </a:cubicBezTo>
                <a:cubicBezTo>
                  <a:pt x="27" y="44"/>
                  <a:pt x="44" y="28"/>
                  <a:pt x="67" y="28"/>
                </a:cubicBezTo>
                <a:cubicBezTo>
                  <a:pt x="91" y="28"/>
                  <a:pt x="107" y="44"/>
                  <a:pt x="111" y="59"/>
                </a:cubicBezTo>
                <a:cubicBezTo>
                  <a:pt x="114" y="71"/>
                  <a:pt x="109" y="84"/>
                  <a:pt x="105" y="92"/>
                </a:cubicBezTo>
                <a:cubicBezTo>
                  <a:pt x="100" y="101"/>
                  <a:pt x="97" y="107"/>
                  <a:pt x="92" y="115"/>
                </a:cubicBezTo>
                <a:cubicBezTo>
                  <a:pt x="91" y="117"/>
                  <a:pt x="91" y="120"/>
                  <a:pt x="91" y="124"/>
                </a:cubicBezTo>
                <a:cubicBezTo>
                  <a:pt x="91" y="126"/>
                  <a:pt x="91" y="128"/>
                  <a:pt x="90" y="130"/>
                </a:cubicBezTo>
                <a:cubicBezTo>
                  <a:pt x="89" y="136"/>
                  <a:pt x="86" y="138"/>
                  <a:pt x="80" y="138"/>
                </a:cubicBezTo>
                <a:cubicBezTo>
                  <a:pt x="80" y="138"/>
                  <a:pt x="74" y="138"/>
                  <a:pt x="67" y="138"/>
                </a:cubicBezTo>
                <a:close/>
                <a:moveTo>
                  <a:pt x="54" y="132"/>
                </a:moveTo>
                <a:cubicBezTo>
                  <a:pt x="55" y="132"/>
                  <a:pt x="79" y="132"/>
                  <a:pt x="80" y="132"/>
                </a:cubicBezTo>
                <a:cubicBezTo>
                  <a:pt x="84" y="132"/>
                  <a:pt x="84" y="131"/>
                  <a:pt x="85" y="129"/>
                </a:cubicBezTo>
                <a:cubicBezTo>
                  <a:pt x="85" y="127"/>
                  <a:pt x="85" y="125"/>
                  <a:pt x="85" y="123"/>
                </a:cubicBezTo>
                <a:cubicBezTo>
                  <a:pt x="85" y="120"/>
                  <a:pt x="85" y="116"/>
                  <a:pt x="87" y="112"/>
                </a:cubicBezTo>
                <a:cubicBezTo>
                  <a:pt x="92" y="104"/>
                  <a:pt x="95" y="98"/>
                  <a:pt x="99" y="90"/>
                </a:cubicBezTo>
                <a:cubicBezTo>
                  <a:pt x="103" y="83"/>
                  <a:pt x="108" y="71"/>
                  <a:pt x="105" y="60"/>
                </a:cubicBezTo>
                <a:cubicBezTo>
                  <a:pt x="102" y="48"/>
                  <a:pt x="87" y="34"/>
                  <a:pt x="67" y="34"/>
                </a:cubicBezTo>
                <a:cubicBezTo>
                  <a:pt x="47" y="34"/>
                  <a:pt x="33" y="48"/>
                  <a:pt x="29" y="60"/>
                </a:cubicBezTo>
                <a:cubicBezTo>
                  <a:pt x="27" y="71"/>
                  <a:pt x="32" y="83"/>
                  <a:pt x="35" y="90"/>
                </a:cubicBezTo>
                <a:cubicBezTo>
                  <a:pt x="39" y="98"/>
                  <a:pt x="42" y="104"/>
                  <a:pt x="47" y="112"/>
                </a:cubicBezTo>
                <a:cubicBezTo>
                  <a:pt x="49" y="116"/>
                  <a:pt x="49" y="120"/>
                  <a:pt x="49" y="123"/>
                </a:cubicBezTo>
                <a:cubicBezTo>
                  <a:pt x="49" y="125"/>
                  <a:pt x="49" y="127"/>
                  <a:pt x="50" y="129"/>
                </a:cubicBezTo>
                <a:cubicBezTo>
                  <a:pt x="50" y="131"/>
                  <a:pt x="50" y="132"/>
                  <a:pt x="54" y="132"/>
                </a:cubicBezTo>
                <a:cubicBezTo>
                  <a:pt x="54" y="132"/>
                  <a:pt x="54" y="132"/>
                  <a:pt x="54" y="132"/>
                </a:cubicBezTo>
                <a:close/>
                <a:moveTo>
                  <a:pt x="15" y="73"/>
                </a:moveTo>
                <a:cubicBezTo>
                  <a:pt x="3" y="73"/>
                  <a:pt x="3" y="73"/>
                  <a:pt x="3" y="73"/>
                </a:cubicBezTo>
                <a:cubicBezTo>
                  <a:pt x="2" y="73"/>
                  <a:pt x="0" y="72"/>
                  <a:pt x="0" y="70"/>
                </a:cubicBezTo>
                <a:cubicBezTo>
                  <a:pt x="0" y="69"/>
                  <a:pt x="2" y="67"/>
                  <a:pt x="3" y="67"/>
                </a:cubicBezTo>
                <a:cubicBezTo>
                  <a:pt x="15" y="67"/>
                  <a:pt x="15" y="67"/>
                  <a:pt x="15" y="67"/>
                </a:cubicBezTo>
                <a:cubicBezTo>
                  <a:pt x="17" y="67"/>
                  <a:pt x="18" y="69"/>
                  <a:pt x="18" y="70"/>
                </a:cubicBezTo>
                <a:cubicBezTo>
                  <a:pt x="18" y="72"/>
                  <a:pt x="17" y="73"/>
                  <a:pt x="15" y="73"/>
                </a:cubicBezTo>
                <a:close/>
                <a:moveTo>
                  <a:pt x="134" y="71"/>
                </a:moveTo>
                <a:cubicBezTo>
                  <a:pt x="119" y="71"/>
                  <a:pt x="119" y="71"/>
                  <a:pt x="119" y="71"/>
                </a:cubicBezTo>
                <a:cubicBezTo>
                  <a:pt x="118" y="71"/>
                  <a:pt x="116" y="70"/>
                  <a:pt x="116" y="68"/>
                </a:cubicBezTo>
                <a:cubicBezTo>
                  <a:pt x="116" y="66"/>
                  <a:pt x="118" y="65"/>
                  <a:pt x="119" y="65"/>
                </a:cubicBezTo>
                <a:cubicBezTo>
                  <a:pt x="134" y="65"/>
                  <a:pt x="134" y="65"/>
                  <a:pt x="134" y="65"/>
                </a:cubicBezTo>
                <a:cubicBezTo>
                  <a:pt x="135" y="65"/>
                  <a:pt x="137" y="66"/>
                  <a:pt x="137" y="68"/>
                </a:cubicBezTo>
                <a:cubicBezTo>
                  <a:pt x="137" y="70"/>
                  <a:pt x="135" y="71"/>
                  <a:pt x="134" y="71"/>
                </a:cubicBezTo>
                <a:close/>
                <a:moveTo>
                  <a:pt x="40" y="69"/>
                </a:moveTo>
                <a:cubicBezTo>
                  <a:pt x="40" y="69"/>
                  <a:pt x="40" y="69"/>
                  <a:pt x="40" y="69"/>
                </a:cubicBezTo>
                <a:cubicBezTo>
                  <a:pt x="38" y="68"/>
                  <a:pt x="37" y="66"/>
                  <a:pt x="38" y="65"/>
                </a:cubicBezTo>
                <a:cubicBezTo>
                  <a:pt x="40" y="54"/>
                  <a:pt x="52" y="43"/>
                  <a:pt x="69" y="43"/>
                </a:cubicBezTo>
                <a:cubicBezTo>
                  <a:pt x="69" y="43"/>
                  <a:pt x="69" y="43"/>
                  <a:pt x="69" y="43"/>
                </a:cubicBezTo>
                <a:cubicBezTo>
                  <a:pt x="70" y="43"/>
                  <a:pt x="72" y="44"/>
                  <a:pt x="72" y="46"/>
                </a:cubicBezTo>
                <a:cubicBezTo>
                  <a:pt x="72" y="48"/>
                  <a:pt x="70" y="49"/>
                  <a:pt x="69" y="49"/>
                </a:cubicBezTo>
                <a:cubicBezTo>
                  <a:pt x="55" y="49"/>
                  <a:pt x="45" y="58"/>
                  <a:pt x="43" y="66"/>
                </a:cubicBezTo>
                <a:cubicBezTo>
                  <a:pt x="43" y="68"/>
                  <a:pt x="42" y="69"/>
                  <a:pt x="40" y="69"/>
                </a:cubicBezTo>
                <a:close/>
                <a:moveTo>
                  <a:pt x="105" y="36"/>
                </a:moveTo>
                <a:cubicBezTo>
                  <a:pt x="104" y="36"/>
                  <a:pt x="104" y="36"/>
                  <a:pt x="103" y="35"/>
                </a:cubicBezTo>
                <a:cubicBezTo>
                  <a:pt x="102" y="34"/>
                  <a:pt x="102" y="32"/>
                  <a:pt x="103" y="31"/>
                </a:cubicBezTo>
                <a:cubicBezTo>
                  <a:pt x="113" y="21"/>
                  <a:pt x="113" y="21"/>
                  <a:pt x="113" y="21"/>
                </a:cubicBezTo>
                <a:cubicBezTo>
                  <a:pt x="114" y="20"/>
                  <a:pt x="116" y="20"/>
                  <a:pt x="117" y="21"/>
                </a:cubicBezTo>
                <a:cubicBezTo>
                  <a:pt x="118" y="22"/>
                  <a:pt x="118" y="24"/>
                  <a:pt x="117" y="25"/>
                </a:cubicBezTo>
                <a:cubicBezTo>
                  <a:pt x="107" y="35"/>
                  <a:pt x="107" y="35"/>
                  <a:pt x="107" y="35"/>
                </a:cubicBezTo>
                <a:cubicBezTo>
                  <a:pt x="107" y="36"/>
                  <a:pt x="106" y="36"/>
                  <a:pt x="105" y="36"/>
                </a:cubicBezTo>
                <a:close/>
                <a:moveTo>
                  <a:pt x="30" y="36"/>
                </a:moveTo>
                <a:cubicBezTo>
                  <a:pt x="29" y="36"/>
                  <a:pt x="28" y="36"/>
                  <a:pt x="28" y="35"/>
                </a:cubicBezTo>
                <a:cubicBezTo>
                  <a:pt x="18" y="25"/>
                  <a:pt x="18" y="25"/>
                  <a:pt x="18" y="25"/>
                </a:cubicBezTo>
                <a:cubicBezTo>
                  <a:pt x="17" y="24"/>
                  <a:pt x="17" y="22"/>
                  <a:pt x="18" y="21"/>
                </a:cubicBezTo>
                <a:cubicBezTo>
                  <a:pt x="19" y="20"/>
                  <a:pt x="21" y="20"/>
                  <a:pt x="22" y="21"/>
                </a:cubicBezTo>
                <a:cubicBezTo>
                  <a:pt x="32" y="31"/>
                  <a:pt x="32" y="31"/>
                  <a:pt x="32" y="31"/>
                </a:cubicBezTo>
                <a:cubicBezTo>
                  <a:pt x="33" y="32"/>
                  <a:pt x="33" y="34"/>
                  <a:pt x="32" y="35"/>
                </a:cubicBezTo>
                <a:cubicBezTo>
                  <a:pt x="31" y="36"/>
                  <a:pt x="31" y="36"/>
                  <a:pt x="30" y="36"/>
                </a:cubicBezTo>
                <a:close/>
                <a:moveTo>
                  <a:pt x="67" y="23"/>
                </a:moveTo>
                <a:cubicBezTo>
                  <a:pt x="65" y="23"/>
                  <a:pt x="64" y="21"/>
                  <a:pt x="64" y="20"/>
                </a:cubicBezTo>
                <a:cubicBezTo>
                  <a:pt x="64" y="3"/>
                  <a:pt x="64" y="3"/>
                  <a:pt x="64" y="3"/>
                </a:cubicBezTo>
                <a:cubicBezTo>
                  <a:pt x="64" y="1"/>
                  <a:pt x="65" y="0"/>
                  <a:pt x="67" y="0"/>
                </a:cubicBezTo>
                <a:cubicBezTo>
                  <a:pt x="69" y="0"/>
                  <a:pt x="70" y="1"/>
                  <a:pt x="70" y="3"/>
                </a:cubicBezTo>
                <a:cubicBezTo>
                  <a:pt x="70" y="20"/>
                  <a:pt x="70" y="20"/>
                  <a:pt x="70" y="20"/>
                </a:cubicBezTo>
                <a:cubicBezTo>
                  <a:pt x="70" y="21"/>
                  <a:pt x="69" y="23"/>
                  <a:pt x="67" y="23"/>
                </a:cubicBezTo>
                <a:close/>
              </a:path>
            </a:pathLst>
          </a:custGeom>
          <a:solidFill>
            <a:schemeClr val="accent6">
              <a:lumMod val="50000"/>
            </a:schemeClr>
          </a:solidFill>
          <a:ln>
            <a:noFill/>
          </a:ln>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56344" name="Freeform 29"/>
          <p:cNvSpPr>
            <a:spLocks noEditPoints="1"/>
          </p:cNvSpPr>
          <p:nvPr/>
        </p:nvSpPr>
        <p:spPr bwMode="auto">
          <a:xfrm>
            <a:off x="14004926" y="854077"/>
            <a:ext cx="1952624" cy="993774"/>
          </a:xfrm>
          <a:custGeom>
            <a:avLst/>
            <a:gdLst>
              <a:gd name="T0" fmla="*/ 2147483646 w 228"/>
              <a:gd name="T1" fmla="*/ 2147483646 h 116"/>
              <a:gd name="T2" fmla="*/ 2147483646 w 228"/>
              <a:gd name="T3" fmla="*/ 2147483646 h 116"/>
              <a:gd name="T4" fmla="*/ 2147483646 w 228"/>
              <a:gd name="T5" fmla="*/ 2147483646 h 116"/>
              <a:gd name="T6" fmla="*/ 2147483646 w 228"/>
              <a:gd name="T7" fmla="*/ 2147483646 h 116"/>
              <a:gd name="T8" fmla="*/ 2147483646 w 228"/>
              <a:gd name="T9" fmla="*/ 2147483646 h 116"/>
              <a:gd name="T10" fmla="*/ 2147483646 w 228"/>
              <a:gd name="T11" fmla="*/ 2147483646 h 116"/>
              <a:gd name="T12" fmla="*/ 2147483646 w 228"/>
              <a:gd name="T13" fmla="*/ 2147483646 h 116"/>
              <a:gd name="T14" fmla="*/ 2147483646 w 228"/>
              <a:gd name="T15" fmla="*/ 2147483646 h 116"/>
              <a:gd name="T16" fmla="*/ 2147483646 w 228"/>
              <a:gd name="T17" fmla="*/ 2147483646 h 116"/>
              <a:gd name="T18" fmla="*/ 2147483646 w 228"/>
              <a:gd name="T19" fmla="*/ 2147483646 h 116"/>
              <a:gd name="T20" fmla="*/ 2147483646 w 228"/>
              <a:gd name="T21" fmla="*/ 2147483646 h 116"/>
              <a:gd name="T22" fmla="*/ 2147483646 w 228"/>
              <a:gd name="T23" fmla="*/ 2147483646 h 116"/>
              <a:gd name="T24" fmla="*/ 2147483646 w 228"/>
              <a:gd name="T25" fmla="*/ 2147483646 h 116"/>
              <a:gd name="T26" fmla="*/ 2147483646 w 228"/>
              <a:gd name="T27" fmla="*/ 2147483646 h 116"/>
              <a:gd name="T28" fmla="*/ 2147483646 w 228"/>
              <a:gd name="T29" fmla="*/ 2147483646 h 116"/>
              <a:gd name="T30" fmla="*/ 2147483646 w 228"/>
              <a:gd name="T31" fmla="*/ 2147483646 h 116"/>
              <a:gd name="T32" fmla="*/ 2147483646 w 228"/>
              <a:gd name="T33" fmla="*/ 2147483646 h 116"/>
              <a:gd name="T34" fmla="*/ 2147483646 w 228"/>
              <a:gd name="T35" fmla="*/ 2147483646 h 116"/>
              <a:gd name="T36" fmla="*/ 2147483646 w 228"/>
              <a:gd name="T37" fmla="*/ 2147483646 h 116"/>
              <a:gd name="T38" fmla="*/ 2147483646 w 228"/>
              <a:gd name="T39" fmla="*/ 2147483646 h 116"/>
              <a:gd name="T40" fmla="*/ 2147483646 w 228"/>
              <a:gd name="T41" fmla="*/ 2147483646 h 116"/>
              <a:gd name="T42" fmla="*/ 2147483646 w 228"/>
              <a:gd name="T43" fmla="*/ 2147483646 h 116"/>
              <a:gd name="T44" fmla="*/ 2147483646 w 228"/>
              <a:gd name="T45" fmla="*/ 2147483646 h 116"/>
              <a:gd name="T46" fmla="*/ 2147483646 w 228"/>
              <a:gd name="T47" fmla="*/ 2147483646 h 116"/>
              <a:gd name="T48" fmla="*/ 2147483646 w 228"/>
              <a:gd name="T49" fmla="*/ 2147483646 h 116"/>
              <a:gd name="T50" fmla="*/ 2147483646 w 228"/>
              <a:gd name="T51" fmla="*/ 2147483646 h 116"/>
              <a:gd name="T52" fmla="*/ 2147483646 w 228"/>
              <a:gd name="T53" fmla="*/ 2147483646 h 116"/>
              <a:gd name="T54" fmla="*/ 2147483646 w 228"/>
              <a:gd name="T55" fmla="*/ 2147483646 h 116"/>
              <a:gd name="T56" fmla="*/ 2147483646 w 228"/>
              <a:gd name="T57" fmla="*/ 2147483646 h 116"/>
              <a:gd name="T58" fmla="*/ 2147483646 w 228"/>
              <a:gd name="T59" fmla="*/ 2147483646 h 116"/>
              <a:gd name="T60" fmla="*/ 2147483646 w 228"/>
              <a:gd name="T61" fmla="*/ 2147483646 h 116"/>
              <a:gd name="T62" fmla="*/ 2147483646 w 228"/>
              <a:gd name="T63" fmla="*/ 2147483646 h 116"/>
              <a:gd name="T64" fmla="*/ 2147483646 w 228"/>
              <a:gd name="T65" fmla="*/ 2147483646 h 116"/>
              <a:gd name="T66" fmla="*/ 0 w 228"/>
              <a:gd name="T67" fmla="*/ 2147483646 h 116"/>
              <a:gd name="T68" fmla="*/ 2147483646 w 228"/>
              <a:gd name="T69" fmla="*/ 2147483646 h 116"/>
              <a:gd name="T70" fmla="*/ 2147483646 w 228"/>
              <a:gd name="T71" fmla="*/ 2147483646 h 116"/>
              <a:gd name="T72" fmla="*/ 2147483646 w 228"/>
              <a:gd name="T73" fmla="*/ 2147483646 h 116"/>
              <a:gd name="T74" fmla="*/ 2147483646 w 228"/>
              <a:gd name="T75" fmla="*/ 2147483646 h 116"/>
              <a:gd name="T76" fmla="*/ 2147483646 w 228"/>
              <a:gd name="T77" fmla="*/ 2147483646 h 116"/>
              <a:gd name="T78" fmla="*/ 2147483646 w 228"/>
              <a:gd name="T79" fmla="*/ 2147483646 h 116"/>
              <a:gd name="T80" fmla="*/ 2147483646 w 228"/>
              <a:gd name="T81" fmla="*/ 2147483646 h 116"/>
              <a:gd name="T82" fmla="*/ 2147483646 w 228"/>
              <a:gd name="T83" fmla="*/ 2147483646 h 116"/>
              <a:gd name="T84" fmla="*/ 2147483646 w 228"/>
              <a:gd name="T85" fmla="*/ 2147483646 h 116"/>
              <a:gd name="T86" fmla="*/ 2147483646 w 228"/>
              <a:gd name="T87" fmla="*/ 2147483646 h 116"/>
              <a:gd name="T88" fmla="*/ 2147483646 w 228"/>
              <a:gd name="T89" fmla="*/ 2147483646 h 116"/>
              <a:gd name="T90" fmla="*/ 2147483646 w 228"/>
              <a:gd name="T91" fmla="*/ 2147483646 h 116"/>
              <a:gd name="T92" fmla="*/ 2147483646 w 228"/>
              <a:gd name="T93" fmla="*/ 2147483646 h 11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228" h="116">
                <a:moveTo>
                  <a:pt x="116" y="116"/>
                </a:moveTo>
                <a:cubicBezTo>
                  <a:pt x="103" y="115"/>
                  <a:pt x="92" y="115"/>
                  <a:pt x="81" y="112"/>
                </a:cubicBezTo>
                <a:cubicBezTo>
                  <a:pt x="77" y="111"/>
                  <a:pt x="74" y="110"/>
                  <a:pt x="71" y="109"/>
                </a:cubicBezTo>
                <a:cubicBezTo>
                  <a:pt x="65" y="106"/>
                  <a:pt x="63" y="102"/>
                  <a:pt x="62" y="99"/>
                </a:cubicBezTo>
                <a:cubicBezTo>
                  <a:pt x="61" y="95"/>
                  <a:pt x="63" y="90"/>
                  <a:pt x="66" y="87"/>
                </a:cubicBezTo>
                <a:cubicBezTo>
                  <a:pt x="71" y="82"/>
                  <a:pt x="78" y="78"/>
                  <a:pt x="86" y="74"/>
                </a:cubicBezTo>
                <a:cubicBezTo>
                  <a:pt x="89" y="73"/>
                  <a:pt x="92" y="72"/>
                  <a:pt x="94" y="71"/>
                </a:cubicBezTo>
                <a:cubicBezTo>
                  <a:pt x="96" y="70"/>
                  <a:pt x="96" y="70"/>
                  <a:pt x="96" y="70"/>
                </a:cubicBezTo>
                <a:cubicBezTo>
                  <a:pt x="98" y="69"/>
                  <a:pt x="100" y="68"/>
                  <a:pt x="100" y="66"/>
                </a:cubicBezTo>
                <a:cubicBezTo>
                  <a:pt x="100" y="65"/>
                  <a:pt x="100" y="63"/>
                  <a:pt x="98" y="62"/>
                </a:cubicBezTo>
                <a:cubicBezTo>
                  <a:pt x="89" y="53"/>
                  <a:pt x="85" y="41"/>
                  <a:pt x="85" y="27"/>
                </a:cubicBezTo>
                <a:cubicBezTo>
                  <a:pt x="86" y="14"/>
                  <a:pt x="94" y="5"/>
                  <a:pt x="108" y="1"/>
                </a:cubicBezTo>
                <a:cubicBezTo>
                  <a:pt x="111" y="1"/>
                  <a:pt x="113" y="0"/>
                  <a:pt x="116" y="0"/>
                </a:cubicBezTo>
                <a:cubicBezTo>
                  <a:pt x="119" y="0"/>
                  <a:pt x="122" y="1"/>
                  <a:pt x="124" y="1"/>
                </a:cubicBezTo>
                <a:cubicBezTo>
                  <a:pt x="139" y="5"/>
                  <a:pt x="146" y="14"/>
                  <a:pt x="147" y="27"/>
                </a:cubicBezTo>
                <a:cubicBezTo>
                  <a:pt x="147" y="41"/>
                  <a:pt x="143" y="53"/>
                  <a:pt x="134" y="62"/>
                </a:cubicBezTo>
                <a:cubicBezTo>
                  <a:pt x="133" y="63"/>
                  <a:pt x="132" y="65"/>
                  <a:pt x="132" y="66"/>
                </a:cubicBezTo>
                <a:cubicBezTo>
                  <a:pt x="133" y="68"/>
                  <a:pt x="134" y="69"/>
                  <a:pt x="136" y="70"/>
                </a:cubicBezTo>
                <a:cubicBezTo>
                  <a:pt x="138" y="71"/>
                  <a:pt x="138" y="71"/>
                  <a:pt x="138" y="71"/>
                </a:cubicBezTo>
                <a:cubicBezTo>
                  <a:pt x="141" y="72"/>
                  <a:pt x="143" y="73"/>
                  <a:pt x="146" y="74"/>
                </a:cubicBezTo>
                <a:cubicBezTo>
                  <a:pt x="155" y="78"/>
                  <a:pt x="161" y="82"/>
                  <a:pt x="166" y="87"/>
                </a:cubicBezTo>
                <a:cubicBezTo>
                  <a:pt x="169" y="90"/>
                  <a:pt x="170" y="95"/>
                  <a:pt x="170" y="99"/>
                </a:cubicBezTo>
                <a:cubicBezTo>
                  <a:pt x="169" y="103"/>
                  <a:pt x="166" y="107"/>
                  <a:pt x="161" y="109"/>
                </a:cubicBezTo>
                <a:cubicBezTo>
                  <a:pt x="161" y="109"/>
                  <a:pt x="161" y="109"/>
                  <a:pt x="161" y="109"/>
                </a:cubicBezTo>
                <a:cubicBezTo>
                  <a:pt x="158" y="110"/>
                  <a:pt x="155" y="111"/>
                  <a:pt x="151" y="112"/>
                </a:cubicBezTo>
                <a:cubicBezTo>
                  <a:pt x="140" y="115"/>
                  <a:pt x="129" y="115"/>
                  <a:pt x="116" y="116"/>
                </a:cubicBezTo>
                <a:close/>
                <a:moveTo>
                  <a:pt x="116" y="7"/>
                </a:moveTo>
                <a:cubicBezTo>
                  <a:pt x="114" y="7"/>
                  <a:pt x="112" y="7"/>
                  <a:pt x="109" y="7"/>
                </a:cubicBezTo>
                <a:cubicBezTo>
                  <a:pt x="98" y="10"/>
                  <a:pt x="92" y="17"/>
                  <a:pt x="92" y="27"/>
                </a:cubicBezTo>
                <a:cubicBezTo>
                  <a:pt x="91" y="40"/>
                  <a:pt x="95" y="49"/>
                  <a:pt x="103" y="57"/>
                </a:cubicBezTo>
                <a:cubicBezTo>
                  <a:pt x="106" y="60"/>
                  <a:pt x="107" y="64"/>
                  <a:pt x="106" y="67"/>
                </a:cubicBezTo>
                <a:cubicBezTo>
                  <a:pt x="105" y="71"/>
                  <a:pt x="103" y="74"/>
                  <a:pt x="99" y="76"/>
                </a:cubicBezTo>
                <a:cubicBezTo>
                  <a:pt x="97" y="76"/>
                  <a:pt x="97" y="76"/>
                  <a:pt x="97" y="76"/>
                </a:cubicBezTo>
                <a:cubicBezTo>
                  <a:pt x="94" y="77"/>
                  <a:pt x="91" y="78"/>
                  <a:pt x="89" y="79"/>
                </a:cubicBezTo>
                <a:cubicBezTo>
                  <a:pt x="81" y="83"/>
                  <a:pt x="75" y="87"/>
                  <a:pt x="71" y="92"/>
                </a:cubicBezTo>
                <a:cubicBezTo>
                  <a:pt x="69" y="93"/>
                  <a:pt x="68" y="96"/>
                  <a:pt x="68" y="97"/>
                </a:cubicBezTo>
                <a:cubicBezTo>
                  <a:pt x="69" y="100"/>
                  <a:pt x="70" y="102"/>
                  <a:pt x="74" y="103"/>
                </a:cubicBezTo>
                <a:cubicBezTo>
                  <a:pt x="76" y="104"/>
                  <a:pt x="79" y="105"/>
                  <a:pt x="83" y="106"/>
                </a:cubicBezTo>
                <a:cubicBezTo>
                  <a:pt x="93" y="109"/>
                  <a:pt x="103" y="109"/>
                  <a:pt x="116" y="109"/>
                </a:cubicBezTo>
                <a:cubicBezTo>
                  <a:pt x="129" y="109"/>
                  <a:pt x="140" y="109"/>
                  <a:pt x="150" y="106"/>
                </a:cubicBezTo>
                <a:cubicBezTo>
                  <a:pt x="153" y="105"/>
                  <a:pt x="156" y="104"/>
                  <a:pt x="159" y="103"/>
                </a:cubicBezTo>
                <a:cubicBezTo>
                  <a:pt x="161" y="102"/>
                  <a:pt x="163" y="100"/>
                  <a:pt x="163" y="98"/>
                </a:cubicBezTo>
                <a:cubicBezTo>
                  <a:pt x="164" y="95"/>
                  <a:pt x="163" y="93"/>
                  <a:pt x="162" y="92"/>
                </a:cubicBezTo>
                <a:cubicBezTo>
                  <a:pt x="157" y="87"/>
                  <a:pt x="152" y="83"/>
                  <a:pt x="143" y="79"/>
                </a:cubicBezTo>
                <a:cubicBezTo>
                  <a:pt x="141" y="78"/>
                  <a:pt x="138" y="77"/>
                  <a:pt x="136" y="76"/>
                </a:cubicBezTo>
                <a:cubicBezTo>
                  <a:pt x="134" y="76"/>
                  <a:pt x="134" y="76"/>
                  <a:pt x="134" y="76"/>
                </a:cubicBezTo>
                <a:cubicBezTo>
                  <a:pt x="130" y="74"/>
                  <a:pt x="127" y="71"/>
                  <a:pt x="126" y="67"/>
                </a:cubicBezTo>
                <a:cubicBezTo>
                  <a:pt x="125" y="64"/>
                  <a:pt x="127" y="60"/>
                  <a:pt x="129" y="57"/>
                </a:cubicBezTo>
                <a:cubicBezTo>
                  <a:pt x="137" y="50"/>
                  <a:pt x="141" y="40"/>
                  <a:pt x="141" y="27"/>
                </a:cubicBezTo>
                <a:cubicBezTo>
                  <a:pt x="140" y="17"/>
                  <a:pt x="135" y="10"/>
                  <a:pt x="123" y="7"/>
                </a:cubicBezTo>
                <a:cubicBezTo>
                  <a:pt x="121" y="7"/>
                  <a:pt x="118" y="7"/>
                  <a:pt x="116" y="7"/>
                </a:cubicBezTo>
                <a:close/>
                <a:moveTo>
                  <a:pt x="160" y="106"/>
                </a:moveTo>
                <a:cubicBezTo>
                  <a:pt x="160" y="106"/>
                  <a:pt x="160" y="106"/>
                  <a:pt x="160" y="106"/>
                </a:cubicBezTo>
                <a:close/>
                <a:moveTo>
                  <a:pt x="189" y="116"/>
                </a:moveTo>
                <a:cubicBezTo>
                  <a:pt x="187" y="115"/>
                  <a:pt x="187" y="115"/>
                  <a:pt x="187" y="115"/>
                </a:cubicBezTo>
                <a:cubicBezTo>
                  <a:pt x="181" y="115"/>
                  <a:pt x="179" y="115"/>
                  <a:pt x="172" y="115"/>
                </a:cubicBezTo>
                <a:cubicBezTo>
                  <a:pt x="171" y="114"/>
                  <a:pt x="169" y="113"/>
                  <a:pt x="170" y="111"/>
                </a:cubicBezTo>
                <a:cubicBezTo>
                  <a:pt x="170" y="109"/>
                  <a:pt x="171" y="108"/>
                  <a:pt x="173" y="108"/>
                </a:cubicBezTo>
                <a:cubicBezTo>
                  <a:pt x="179" y="109"/>
                  <a:pt x="181" y="109"/>
                  <a:pt x="187" y="109"/>
                </a:cubicBezTo>
                <a:cubicBezTo>
                  <a:pt x="189" y="109"/>
                  <a:pt x="189" y="109"/>
                  <a:pt x="189" y="109"/>
                </a:cubicBezTo>
                <a:cubicBezTo>
                  <a:pt x="198" y="109"/>
                  <a:pt x="205" y="109"/>
                  <a:pt x="212" y="107"/>
                </a:cubicBezTo>
                <a:cubicBezTo>
                  <a:pt x="214" y="107"/>
                  <a:pt x="216" y="106"/>
                  <a:pt x="218" y="105"/>
                </a:cubicBezTo>
                <a:cubicBezTo>
                  <a:pt x="220" y="104"/>
                  <a:pt x="221" y="103"/>
                  <a:pt x="221" y="102"/>
                </a:cubicBezTo>
                <a:cubicBezTo>
                  <a:pt x="221" y="101"/>
                  <a:pt x="221" y="99"/>
                  <a:pt x="220" y="99"/>
                </a:cubicBezTo>
                <a:cubicBezTo>
                  <a:pt x="217" y="96"/>
                  <a:pt x="213" y="93"/>
                  <a:pt x="208" y="90"/>
                </a:cubicBezTo>
                <a:cubicBezTo>
                  <a:pt x="206" y="90"/>
                  <a:pt x="204" y="89"/>
                  <a:pt x="202" y="88"/>
                </a:cubicBezTo>
                <a:cubicBezTo>
                  <a:pt x="201" y="88"/>
                  <a:pt x="201" y="88"/>
                  <a:pt x="201" y="88"/>
                </a:cubicBezTo>
                <a:cubicBezTo>
                  <a:pt x="198" y="86"/>
                  <a:pt x="196" y="84"/>
                  <a:pt x="195" y="81"/>
                </a:cubicBezTo>
                <a:cubicBezTo>
                  <a:pt x="195" y="78"/>
                  <a:pt x="195" y="76"/>
                  <a:pt x="198" y="73"/>
                </a:cubicBezTo>
                <a:cubicBezTo>
                  <a:pt x="203" y="68"/>
                  <a:pt x="205" y="62"/>
                  <a:pt x="205" y="53"/>
                </a:cubicBezTo>
                <a:cubicBezTo>
                  <a:pt x="205" y="46"/>
                  <a:pt x="201" y="42"/>
                  <a:pt x="194" y="40"/>
                </a:cubicBezTo>
                <a:cubicBezTo>
                  <a:pt x="192" y="40"/>
                  <a:pt x="191" y="40"/>
                  <a:pt x="189" y="40"/>
                </a:cubicBezTo>
                <a:cubicBezTo>
                  <a:pt x="188" y="40"/>
                  <a:pt x="186" y="40"/>
                  <a:pt x="185" y="40"/>
                </a:cubicBezTo>
                <a:cubicBezTo>
                  <a:pt x="177" y="42"/>
                  <a:pt x="173" y="46"/>
                  <a:pt x="173" y="53"/>
                </a:cubicBezTo>
                <a:cubicBezTo>
                  <a:pt x="173" y="62"/>
                  <a:pt x="175" y="68"/>
                  <a:pt x="181" y="74"/>
                </a:cubicBezTo>
                <a:cubicBezTo>
                  <a:pt x="183" y="76"/>
                  <a:pt x="184" y="79"/>
                  <a:pt x="183" y="82"/>
                </a:cubicBezTo>
                <a:cubicBezTo>
                  <a:pt x="183" y="84"/>
                  <a:pt x="181" y="86"/>
                  <a:pt x="178" y="87"/>
                </a:cubicBezTo>
                <a:cubicBezTo>
                  <a:pt x="178" y="87"/>
                  <a:pt x="178" y="87"/>
                  <a:pt x="178" y="87"/>
                </a:cubicBezTo>
                <a:cubicBezTo>
                  <a:pt x="176" y="88"/>
                  <a:pt x="174" y="87"/>
                  <a:pt x="174" y="86"/>
                </a:cubicBezTo>
                <a:cubicBezTo>
                  <a:pt x="173" y="84"/>
                  <a:pt x="174" y="82"/>
                  <a:pt x="176" y="81"/>
                </a:cubicBezTo>
                <a:cubicBezTo>
                  <a:pt x="176" y="81"/>
                  <a:pt x="176" y="81"/>
                  <a:pt x="176" y="81"/>
                </a:cubicBezTo>
                <a:cubicBezTo>
                  <a:pt x="177" y="81"/>
                  <a:pt x="177" y="81"/>
                  <a:pt x="177" y="80"/>
                </a:cubicBezTo>
                <a:cubicBezTo>
                  <a:pt x="177" y="80"/>
                  <a:pt x="177" y="79"/>
                  <a:pt x="176" y="78"/>
                </a:cubicBezTo>
                <a:cubicBezTo>
                  <a:pt x="170" y="71"/>
                  <a:pt x="166" y="63"/>
                  <a:pt x="167" y="53"/>
                </a:cubicBezTo>
                <a:cubicBezTo>
                  <a:pt x="167" y="46"/>
                  <a:pt x="170" y="37"/>
                  <a:pt x="183" y="34"/>
                </a:cubicBezTo>
                <a:cubicBezTo>
                  <a:pt x="185" y="34"/>
                  <a:pt x="187" y="34"/>
                  <a:pt x="189" y="33"/>
                </a:cubicBezTo>
                <a:cubicBezTo>
                  <a:pt x="191" y="34"/>
                  <a:pt x="193" y="34"/>
                  <a:pt x="195" y="34"/>
                </a:cubicBezTo>
                <a:cubicBezTo>
                  <a:pt x="208" y="37"/>
                  <a:pt x="211" y="46"/>
                  <a:pt x="211" y="53"/>
                </a:cubicBezTo>
                <a:cubicBezTo>
                  <a:pt x="212" y="63"/>
                  <a:pt x="209" y="71"/>
                  <a:pt x="202" y="78"/>
                </a:cubicBezTo>
                <a:cubicBezTo>
                  <a:pt x="202" y="78"/>
                  <a:pt x="201" y="79"/>
                  <a:pt x="201" y="80"/>
                </a:cubicBezTo>
                <a:cubicBezTo>
                  <a:pt x="201" y="81"/>
                  <a:pt x="202" y="81"/>
                  <a:pt x="203" y="82"/>
                </a:cubicBezTo>
                <a:cubicBezTo>
                  <a:pt x="205" y="82"/>
                  <a:pt x="205" y="82"/>
                  <a:pt x="205" y="82"/>
                </a:cubicBezTo>
                <a:cubicBezTo>
                  <a:pt x="206" y="83"/>
                  <a:pt x="208" y="84"/>
                  <a:pt x="210" y="85"/>
                </a:cubicBezTo>
                <a:cubicBezTo>
                  <a:pt x="216" y="88"/>
                  <a:pt x="221" y="91"/>
                  <a:pt x="225" y="94"/>
                </a:cubicBezTo>
                <a:cubicBezTo>
                  <a:pt x="227" y="96"/>
                  <a:pt x="228" y="100"/>
                  <a:pt x="227" y="103"/>
                </a:cubicBezTo>
                <a:cubicBezTo>
                  <a:pt x="227" y="106"/>
                  <a:pt x="224" y="109"/>
                  <a:pt x="221" y="111"/>
                </a:cubicBezTo>
                <a:cubicBezTo>
                  <a:pt x="219" y="112"/>
                  <a:pt x="216" y="113"/>
                  <a:pt x="214" y="113"/>
                </a:cubicBezTo>
                <a:cubicBezTo>
                  <a:pt x="206" y="115"/>
                  <a:pt x="198" y="115"/>
                  <a:pt x="189" y="116"/>
                </a:cubicBezTo>
                <a:close/>
                <a:moveTo>
                  <a:pt x="43" y="116"/>
                </a:moveTo>
                <a:cubicBezTo>
                  <a:pt x="33" y="115"/>
                  <a:pt x="24" y="115"/>
                  <a:pt x="16" y="113"/>
                </a:cubicBezTo>
                <a:cubicBezTo>
                  <a:pt x="13" y="112"/>
                  <a:pt x="10" y="111"/>
                  <a:pt x="8" y="110"/>
                </a:cubicBezTo>
                <a:cubicBezTo>
                  <a:pt x="4" y="108"/>
                  <a:pt x="1" y="105"/>
                  <a:pt x="0" y="102"/>
                </a:cubicBezTo>
                <a:cubicBezTo>
                  <a:pt x="0" y="99"/>
                  <a:pt x="1" y="95"/>
                  <a:pt x="4" y="92"/>
                </a:cubicBezTo>
                <a:cubicBezTo>
                  <a:pt x="8" y="88"/>
                  <a:pt x="13" y="85"/>
                  <a:pt x="20" y="82"/>
                </a:cubicBezTo>
                <a:cubicBezTo>
                  <a:pt x="22" y="81"/>
                  <a:pt x="24" y="80"/>
                  <a:pt x="26" y="79"/>
                </a:cubicBezTo>
                <a:cubicBezTo>
                  <a:pt x="27" y="79"/>
                  <a:pt x="27" y="79"/>
                  <a:pt x="27" y="79"/>
                </a:cubicBezTo>
                <a:cubicBezTo>
                  <a:pt x="29" y="78"/>
                  <a:pt x="29" y="78"/>
                  <a:pt x="30" y="77"/>
                </a:cubicBezTo>
                <a:cubicBezTo>
                  <a:pt x="30" y="75"/>
                  <a:pt x="29" y="75"/>
                  <a:pt x="29" y="74"/>
                </a:cubicBezTo>
                <a:cubicBezTo>
                  <a:pt x="22" y="67"/>
                  <a:pt x="18" y="58"/>
                  <a:pt x="18" y="47"/>
                </a:cubicBezTo>
                <a:cubicBezTo>
                  <a:pt x="19" y="39"/>
                  <a:pt x="22" y="30"/>
                  <a:pt x="36" y="26"/>
                </a:cubicBezTo>
                <a:cubicBezTo>
                  <a:pt x="38" y="26"/>
                  <a:pt x="41" y="25"/>
                  <a:pt x="43" y="25"/>
                </a:cubicBezTo>
                <a:cubicBezTo>
                  <a:pt x="45" y="25"/>
                  <a:pt x="47" y="26"/>
                  <a:pt x="49" y="26"/>
                </a:cubicBezTo>
                <a:cubicBezTo>
                  <a:pt x="64" y="30"/>
                  <a:pt x="67" y="39"/>
                  <a:pt x="67" y="47"/>
                </a:cubicBezTo>
                <a:cubicBezTo>
                  <a:pt x="68" y="58"/>
                  <a:pt x="64" y="67"/>
                  <a:pt x="57" y="74"/>
                </a:cubicBezTo>
                <a:cubicBezTo>
                  <a:pt x="56" y="75"/>
                  <a:pt x="56" y="75"/>
                  <a:pt x="56" y="77"/>
                </a:cubicBezTo>
                <a:cubicBezTo>
                  <a:pt x="56" y="77"/>
                  <a:pt x="57" y="78"/>
                  <a:pt x="58" y="79"/>
                </a:cubicBezTo>
                <a:cubicBezTo>
                  <a:pt x="60" y="79"/>
                  <a:pt x="60" y="79"/>
                  <a:pt x="60" y="79"/>
                </a:cubicBezTo>
                <a:cubicBezTo>
                  <a:pt x="62" y="80"/>
                  <a:pt x="62" y="82"/>
                  <a:pt x="62" y="84"/>
                </a:cubicBezTo>
                <a:cubicBezTo>
                  <a:pt x="61" y="85"/>
                  <a:pt x="59" y="86"/>
                  <a:pt x="58" y="85"/>
                </a:cubicBezTo>
                <a:cubicBezTo>
                  <a:pt x="56" y="85"/>
                  <a:pt x="56" y="85"/>
                  <a:pt x="56" y="85"/>
                </a:cubicBezTo>
                <a:cubicBezTo>
                  <a:pt x="53" y="83"/>
                  <a:pt x="50" y="81"/>
                  <a:pt x="50" y="78"/>
                </a:cubicBezTo>
                <a:cubicBezTo>
                  <a:pt x="49" y="75"/>
                  <a:pt x="50" y="72"/>
                  <a:pt x="53" y="70"/>
                </a:cubicBezTo>
                <a:cubicBezTo>
                  <a:pt x="59" y="64"/>
                  <a:pt x="61" y="56"/>
                  <a:pt x="61" y="47"/>
                </a:cubicBezTo>
                <a:cubicBezTo>
                  <a:pt x="61" y="39"/>
                  <a:pt x="56" y="34"/>
                  <a:pt x="48" y="32"/>
                </a:cubicBezTo>
                <a:cubicBezTo>
                  <a:pt x="46" y="32"/>
                  <a:pt x="44" y="32"/>
                  <a:pt x="43" y="32"/>
                </a:cubicBezTo>
                <a:cubicBezTo>
                  <a:pt x="41" y="32"/>
                  <a:pt x="39" y="32"/>
                  <a:pt x="38" y="32"/>
                </a:cubicBezTo>
                <a:cubicBezTo>
                  <a:pt x="29" y="34"/>
                  <a:pt x="25" y="39"/>
                  <a:pt x="25" y="47"/>
                </a:cubicBezTo>
                <a:cubicBezTo>
                  <a:pt x="24" y="56"/>
                  <a:pt x="27" y="64"/>
                  <a:pt x="33" y="70"/>
                </a:cubicBezTo>
                <a:cubicBezTo>
                  <a:pt x="35" y="72"/>
                  <a:pt x="36" y="75"/>
                  <a:pt x="36" y="78"/>
                </a:cubicBezTo>
                <a:cubicBezTo>
                  <a:pt x="35" y="81"/>
                  <a:pt x="33" y="83"/>
                  <a:pt x="30" y="85"/>
                </a:cubicBezTo>
                <a:cubicBezTo>
                  <a:pt x="28" y="85"/>
                  <a:pt x="28" y="85"/>
                  <a:pt x="28" y="85"/>
                </a:cubicBezTo>
                <a:cubicBezTo>
                  <a:pt x="26" y="86"/>
                  <a:pt x="24" y="87"/>
                  <a:pt x="22" y="88"/>
                </a:cubicBezTo>
                <a:cubicBezTo>
                  <a:pt x="16" y="91"/>
                  <a:pt x="12" y="93"/>
                  <a:pt x="8" y="97"/>
                </a:cubicBezTo>
                <a:cubicBezTo>
                  <a:pt x="7" y="98"/>
                  <a:pt x="6" y="100"/>
                  <a:pt x="7" y="101"/>
                </a:cubicBezTo>
                <a:cubicBezTo>
                  <a:pt x="7" y="102"/>
                  <a:pt x="8" y="104"/>
                  <a:pt x="10" y="105"/>
                </a:cubicBezTo>
                <a:cubicBezTo>
                  <a:pt x="12" y="106"/>
                  <a:pt x="15" y="106"/>
                  <a:pt x="17" y="107"/>
                </a:cubicBezTo>
                <a:cubicBezTo>
                  <a:pt x="25" y="109"/>
                  <a:pt x="33" y="109"/>
                  <a:pt x="43" y="109"/>
                </a:cubicBezTo>
                <a:cubicBezTo>
                  <a:pt x="49" y="109"/>
                  <a:pt x="54" y="109"/>
                  <a:pt x="58" y="109"/>
                </a:cubicBezTo>
                <a:cubicBezTo>
                  <a:pt x="60" y="108"/>
                  <a:pt x="61" y="110"/>
                  <a:pt x="62" y="111"/>
                </a:cubicBezTo>
                <a:cubicBezTo>
                  <a:pt x="62" y="113"/>
                  <a:pt x="60" y="115"/>
                  <a:pt x="59" y="115"/>
                </a:cubicBezTo>
                <a:cubicBezTo>
                  <a:pt x="54" y="115"/>
                  <a:pt x="49" y="115"/>
                  <a:pt x="43" y="116"/>
                </a:cubicBezTo>
                <a:close/>
              </a:path>
            </a:pathLst>
          </a:custGeom>
          <a:solidFill>
            <a:schemeClr val="accent6">
              <a:lumMod val="50000"/>
            </a:schemeClr>
          </a:solidFill>
          <a:ln>
            <a:noFill/>
          </a:ln>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56345" name="TextBox 47"/>
          <p:cNvSpPr txBox="1">
            <a:spLocks noChangeArrowheads="1"/>
          </p:cNvSpPr>
          <p:nvPr/>
        </p:nvSpPr>
        <p:spPr bwMode="auto">
          <a:xfrm>
            <a:off x="7343776" y="2298700"/>
            <a:ext cx="430530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200" dirty="0">
                <a:solidFill>
                  <a:prstClr val="black"/>
                </a:solidFill>
                <a:latin typeface="+mn-lt"/>
                <a:cs typeface="Open Sans" panose="020B0606030504020204" pitchFamily="34" charset="0"/>
              </a:rPr>
              <a:t>Lorem ipsum dolor sit </a:t>
            </a:r>
            <a:r>
              <a:rPr lang="en-US" altLang="en-US" sz="2200" dirty="0" err="1">
                <a:solidFill>
                  <a:prstClr val="black"/>
                </a:solidFill>
                <a:latin typeface="+mn-lt"/>
                <a:cs typeface="Open Sans" panose="020B0606030504020204" pitchFamily="34" charset="0"/>
              </a:rPr>
              <a:t>amet</a:t>
            </a:r>
            <a:r>
              <a:rPr lang="en-US" altLang="en-US" sz="2200" dirty="0">
                <a:solidFill>
                  <a:prstClr val="black"/>
                </a:solidFill>
                <a:latin typeface="+mn-lt"/>
                <a:cs typeface="Open Sans" panose="020B0606030504020204" pitchFamily="34" charset="0"/>
              </a:rPr>
              <a:t>, </a:t>
            </a:r>
            <a:r>
              <a:rPr lang="en-US" altLang="en-US" sz="2200" dirty="0" err="1">
                <a:solidFill>
                  <a:prstClr val="black"/>
                </a:solidFill>
                <a:latin typeface="+mn-lt"/>
                <a:cs typeface="Open Sans" panose="020B0606030504020204" pitchFamily="34" charset="0"/>
              </a:rPr>
              <a:t>consectetur</a:t>
            </a:r>
            <a:r>
              <a:rPr lang="en-US" altLang="en-US" sz="2200" dirty="0">
                <a:solidFill>
                  <a:prstClr val="black"/>
                </a:solidFill>
                <a:latin typeface="+mn-lt"/>
                <a:cs typeface="Open Sans" panose="020B0606030504020204" pitchFamily="34" charset="0"/>
              </a:rPr>
              <a:t> </a:t>
            </a:r>
            <a:r>
              <a:rPr lang="en-US" altLang="en-US" sz="2200" dirty="0" err="1">
                <a:solidFill>
                  <a:prstClr val="black"/>
                </a:solidFill>
                <a:latin typeface="+mn-lt"/>
                <a:cs typeface="Open Sans" panose="020B0606030504020204" pitchFamily="34" charset="0"/>
              </a:rPr>
              <a:t>adipiscing</a:t>
            </a:r>
            <a:r>
              <a:rPr lang="en-US" altLang="en-US" sz="2200" dirty="0">
                <a:solidFill>
                  <a:prstClr val="black"/>
                </a:solidFill>
                <a:latin typeface="+mn-lt"/>
                <a:cs typeface="Open Sans" panose="020B0606030504020204" pitchFamily="34" charset="0"/>
              </a:rPr>
              <a:t> </a:t>
            </a:r>
            <a:r>
              <a:rPr lang="en-US" altLang="en-US" sz="2200" dirty="0" err="1">
                <a:solidFill>
                  <a:prstClr val="black"/>
                </a:solidFill>
                <a:latin typeface="+mn-lt"/>
                <a:cs typeface="Open Sans" panose="020B0606030504020204" pitchFamily="34" charset="0"/>
              </a:rPr>
              <a:t>elit</a:t>
            </a:r>
            <a:r>
              <a:rPr lang="en-US" altLang="en-US" sz="2200" dirty="0">
                <a:solidFill>
                  <a:prstClr val="black"/>
                </a:solidFill>
                <a:latin typeface="+mn-lt"/>
                <a:cs typeface="Open Sans" panose="020B0606030504020204" pitchFamily="34" charset="0"/>
              </a:rPr>
              <a:t>. </a:t>
            </a:r>
          </a:p>
        </p:txBody>
      </p:sp>
      <p:sp>
        <p:nvSpPr>
          <p:cNvPr id="56346" name="TextBox 47"/>
          <p:cNvSpPr txBox="1">
            <a:spLocks noChangeArrowheads="1"/>
          </p:cNvSpPr>
          <p:nvPr/>
        </p:nvSpPr>
        <p:spPr bwMode="auto">
          <a:xfrm>
            <a:off x="12903200" y="2298700"/>
            <a:ext cx="4308476"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200">
                <a:solidFill>
                  <a:prstClr val="black"/>
                </a:solidFill>
                <a:latin typeface="+mn-lt"/>
                <a:cs typeface="Open Sans" panose="020B0606030504020204" pitchFamily="34" charset="0"/>
              </a:rPr>
              <a:t>Lorem ipsum dolor sit amet, consectetur adipiscing elit. </a:t>
            </a:r>
          </a:p>
        </p:txBody>
      </p:sp>
      <p:sp>
        <p:nvSpPr>
          <p:cNvPr id="56347" name="TextBox 47"/>
          <p:cNvSpPr txBox="1">
            <a:spLocks noChangeArrowheads="1"/>
          </p:cNvSpPr>
          <p:nvPr/>
        </p:nvSpPr>
        <p:spPr bwMode="auto">
          <a:xfrm>
            <a:off x="7277100" y="6896100"/>
            <a:ext cx="4308476"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200">
                <a:solidFill>
                  <a:prstClr val="black"/>
                </a:solidFill>
                <a:latin typeface="+mn-lt"/>
                <a:cs typeface="Open Sans" panose="020B0606030504020204" pitchFamily="34" charset="0"/>
              </a:rPr>
              <a:t>Lorem ipsum dolor sit amet, consectetur adipiscing elit. </a:t>
            </a:r>
          </a:p>
        </p:txBody>
      </p:sp>
      <p:sp>
        <p:nvSpPr>
          <p:cNvPr id="56348" name="TextBox 49"/>
          <p:cNvSpPr txBox="1">
            <a:spLocks noChangeArrowheads="1"/>
          </p:cNvSpPr>
          <p:nvPr/>
        </p:nvSpPr>
        <p:spPr bwMode="auto">
          <a:xfrm>
            <a:off x="12836527" y="6896100"/>
            <a:ext cx="4308474"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200">
                <a:solidFill>
                  <a:prstClr val="black"/>
                </a:solidFill>
                <a:latin typeface="+mn-lt"/>
                <a:cs typeface="Open Sans" panose="020B0606030504020204" pitchFamily="34" charset="0"/>
              </a:rPr>
              <a:t>Lorem ipsum dolor sit amet, consectetur adipiscing elit. </a:t>
            </a:r>
          </a:p>
        </p:txBody>
      </p:sp>
      <p:sp>
        <p:nvSpPr>
          <p:cNvPr id="56349" name="TextBox 47"/>
          <p:cNvSpPr txBox="1">
            <a:spLocks noChangeArrowheads="1"/>
          </p:cNvSpPr>
          <p:nvPr/>
        </p:nvSpPr>
        <p:spPr bwMode="auto">
          <a:xfrm>
            <a:off x="7321550" y="11309350"/>
            <a:ext cx="430530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200">
                <a:solidFill>
                  <a:prstClr val="black"/>
                </a:solidFill>
                <a:latin typeface="+mn-lt"/>
                <a:cs typeface="Open Sans" panose="020B0606030504020204" pitchFamily="34" charset="0"/>
              </a:rPr>
              <a:t>Lorem ipsum dolor sit amet, consectetur adipiscing elit. </a:t>
            </a:r>
          </a:p>
        </p:txBody>
      </p:sp>
      <p:sp>
        <p:nvSpPr>
          <p:cNvPr id="56350" name="TextBox 51"/>
          <p:cNvSpPr txBox="1">
            <a:spLocks noChangeArrowheads="1"/>
          </p:cNvSpPr>
          <p:nvPr/>
        </p:nvSpPr>
        <p:spPr bwMode="auto">
          <a:xfrm>
            <a:off x="12880976" y="11309350"/>
            <a:ext cx="430530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200">
                <a:solidFill>
                  <a:prstClr val="black"/>
                </a:solidFill>
                <a:latin typeface="+mn-lt"/>
                <a:cs typeface="Open Sans" panose="020B0606030504020204" pitchFamily="34" charset="0"/>
              </a:rPr>
              <a:t>Lorem ipsum dolor sit amet, consectetur adipiscing elit. </a:t>
            </a:r>
          </a:p>
        </p:txBody>
      </p:sp>
      <p:sp>
        <p:nvSpPr>
          <p:cNvPr id="31" name="Freeform 149">
            <a:extLst>
              <a:ext uri="{FF2B5EF4-FFF2-40B4-BE49-F238E27FC236}">
                <a16:creationId xmlns:a16="http://schemas.microsoft.com/office/drawing/2014/main" id="{0C56643A-7C93-40A1-888F-8A548E815AF8}"/>
              </a:ext>
            </a:extLst>
          </p:cNvPr>
          <p:cNvSpPr>
            <a:spLocks noEditPoints="1"/>
          </p:cNvSpPr>
          <p:nvPr/>
        </p:nvSpPr>
        <p:spPr bwMode="auto">
          <a:xfrm>
            <a:off x="8782064" y="9592683"/>
            <a:ext cx="944535" cy="1213416"/>
          </a:xfrm>
          <a:custGeom>
            <a:avLst/>
            <a:gdLst>
              <a:gd name="T0" fmla="*/ 80 w 161"/>
              <a:gd name="T1" fmla="*/ 0 h 208"/>
              <a:gd name="T2" fmla="*/ 0 w 161"/>
              <a:gd name="T3" fmla="*/ 208 h 208"/>
              <a:gd name="T4" fmla="*/ 122 w 161"/>
              <a:gd name="T5" fmla="*/ 128 h 208"/>
              <a:gd name="T6" fmla="*/ 134 w 161"/>
              <a:gd name="T7" fmla="*/ 71 h 208"/>
              <a:gd name="T8" fmla="*/ 50 w 161"/>
              <a:gd name="T9" fmla="*/ 156 h 208"/>
              <a:gd name="T10" fmla="*/ 47 w 161"/>
              <a:gd name="T11" fmla="*/ 165 h 208"/>
              <a:gd name="T12" fmla="*/ 42 w 161"/>
              <a:gd name="T13" fmla="*/ 162 h 208"/>
              <a:gd name="T14" fmla="*/ 36 w 161"/>
              <a:gd name="T15" fmla="*/ 164 h 208"/>
              <a:gd name="T16" fmla="*/ 33 w 161"/>
              <a:gd name="T17" fmla="*/ 155 h 208"/>
              <a:gd name="T18" fmla="*/ 41 w 161"/>
              <a:gd name="T19" fmla="*/ 149 h 208"/>
              <a:gd name="T20" fmla="*/ 44 w 161"/>
              <a:gd name="T21" fmla="*/ 154 h 208"/>
              <a:gd name="T22" fmla="*/ 50 w 161"/>
              <a:gd name="T23" fmla="*/ 156 h 208"/>
              <a:gd name="T24" fmla="*/ 67 w 161"/>
              <a:gd name="T25" fmla="*/ 164 h 208"/>
              <a:gd name="T26" fmla="*/ 66 w 161"/>
              <a:gd name="T27" fmla="*/ 165 h 208"/>
              <a:gd name="T28" fmla="*/ 56 w 161"/>
              <a:gd name="T29" fmla="*/ 165 h 208"/>
              <a:gd name="T30" fmla="*/ 53 w 161"/>
              <a:gd name="T31" fmla="*/ 156 h 208"/>
              <a:gd name="T32" fmla="*/ 59 w 161"/>
              <a:gd name="T33" fmla="*/ 154 h 208"/>
              <a:gd name="T34" fmla="*/ 62 w 161"/>
              <a:gd name="T35" fmla="*/ 149 h 208"/>
              <a:gd name="T36" fmla="*/ 70 w 161"/>
              <a:gd name="T37" fmla="*/ 155 h 208"/>
              <a:gd name="T38" fmla="*/ 85 w 161"/>
              <a:gd name="T39" fmla="*/ 159 h 208"/>
              <a:gd name="T40" fmla="*/ 86 w 161"/>
              <a:gd name="T41" fmla="*/ 165 h 208"/>
              <a:gd name="T42" fmla="*/ 76 w 161"/>
              <a:gd name="T43" fmla="*/ 165 h 208"/>
              <a:gd name="T44" fmla="*/ 77 w 161"/>
              <a:gd name="T45" fmla="*/ 159 h 208"/>
              <a:gd name="T46" fmla="*/ 73 w 161"/>
              <a:gd name="T47" fmla="*/ 154 h 208"/>
              <a:gd name="T48" fmla="*/ 81 w 161"/>
              <a:gd name="T49" fmla="*/ 149 h 208"/>
              <a:gd name="T50" fmla="*/ 89 w 161"/>
              <a:gd name="T51" fmla="*/ 154 h 208"/>
              <a:gd name="T52" fmla="*/ 108 w 161"/>
              <a:gd name="T53" fmla="*/ 156 h 208"/>
              <a:gd name="T54" fmla="*/ 105 w 161"/>
              <a:gd name="T55" fmla="*/ 165 h 208"/>
              <a:gd name="T56" fmla="*/ 100 w 161"/>
              <a:gd name="T57" fmla="*/ 162 h 208"/>
              <a:gd name="T58" fmla="*/ 94 w 161"/>
              <a:gd name="T59" fmla="*/ 164 h 208"/>
              <a:gd name="T60" fmla="*/ 91 w 161"/>
              <a:gd name="T61" fmla="*/ 155 h 208"/>
              <a:gd name="T62" fmla="*/ 99 w 161"/>
              <a:gd name="T63" fmla="*/ 149 h 208"/>
              <a:gd name="T64" fmla="*/ 102 w 161"/>
              <a:gd name="T65" fmla="*/ 154 h 208"/>
              <a:gd name="T66" fmla="*/ 108 w 161"/>
              <a:gd name="T67" fmla="*/ 156 h 208"/>
              <a:gd name="T68" fmla="*/ 124 w 161"/>
              <a:gd name="T69" fmla="*/ 165 h 208"/>
              <a:gd name="T70" fmla="*/ 115 w 161"/>
              <a:gd name="T71" fmla="*/ 165 h 208"/>
              <a:gd name="T72" fmla="*/ 115 w 161"/>
              <a:gd name="T73" fmla="*/ 159 h 208"/>
              <a:gd name="T74" fmla="*/ 111 w 161"/>
              <a:gd name="T75" fmla="*/ 154 h 208"/>
              <a:gd name="T76" fmla="*/ 119 w 161"/>
              <a:gd name="T77" fmla="*/ 149 h 208"/>
              <a:gd name="T78" fmla="*/ 127 w 161"/>
              <a:gd name="T79" fmla="*/ 154 h 208"/>
              <a:gd name="T80" fmla="*/ 123 w 161"/>
              <a:gd name="T81" fmla="*/ 159 h 208"/>
              <a:gd name="T82" fmla="*/ 90 w 161"/>
              <a:gd name="T83" fmla="*/ 102 h 208"/>
              <a:gd name="T84" fmla="*/ 116 w 161"/>
              <a:gd name="T85" fmla="*/ 82 h 208"/>
              <a:gd name="T86" fmla="*/ 117 w 161"/>
              <a:gd name="T87" fmla="*/ 62 h 208"/>
              <a:gd name="T88" fmla="*/ 97 w 161"/>
              <a:gd name="T89" fmla="*/ 48 h 208"/>
              <a:gd name="T90" fmla="*/ 84 w 161"/>
              <a:gd name="T91" fmla="*/ 47 h 208"/>
              <a:gd name="T92" fmla="*/ 66 w 161"/>
              <a:gd name="T93" fmla="*/ 75 h 208"/>
              <a:gd name="T94" fmla="*/ 62 w 161"/>
              <a:gd name="T95" fmla="*/ 102 h 208"/>
              <a:gd name="T96" fmla="*/ 62 w 161"/>
              <a:gd name="T97" fmla="*/ 102 h 208"/>
              <a:gd name="T98" fmla="*/ 62 w 161"/>
              <a:gd name="T99" fmla="*/ 68 h 208"/>
              <a:gd name="T100" fmla="*/ 56 w 161"/>
              <a:gd name="T101" fmla="*/ 98 h 208"/>
              <a:gd name="T102" fmla="*/ 44 w 161"/>
              <a:gd name="T103" fmla="*/ 68 h 208"/>
              <a:gd name="T104" fmla="*/ 44 w 161"/>
              <a:gd name="T105" fmla="*/ 102 h 208"/>
              <a:gd name="T106" fmla="*/ 64 w 161"/>
              <a:gd name="T107" fmla="*/ 98 h 208"/>
              <a:gd name="T108" fmla="*/ 58 w 161"/>
              <a:gd name="T109" fmla="*/ 7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1" h="208">
                <a:moveTo>
                  <a:pt x="122" y="128"/>
                </a:moveTo>
                <a:cubicBezTo>
                  <a:pt x="140" y="115"/>
                  <a:pt x="151" y="94"/>
                  <a:pt x="151" y="71"/>
                </a:cubicBezTo>
                <a:cubicBezTo>
                  <a:pt x="151" y="31"/>
                  <a:pt x="120" y="0"/>
                  <a:pt x="80" y="0"/>
                </a:cubicBezTo>
                <a:cubicBezTo>
                  <a:pt x="41" y="0"/>
                  <a:pt x="9" y="31"/>
                  <a:pt x="9" y="71"/>
                </a:cubicBezTo>
                <a:cubicBezTo>
                  <a:pt x="9" y="94"/>
                  <a:pt x="21" y="115"/>
                  <a:pt x="39" y="128"/>
                </a:cubicBezTo>
                <a:cubicBezTo>
                  <a:pt x="0" y="208"/>
                  <a:pt x="0" y="208"/>
                  <a:pt x="0" y="208"/>
                </a:cubicBezTo>
                <a:cubicBezTo>
                  <a:pt x="80" y="174"/>
                  <a:pt x="80" y="174"/>
                  <a:pt x="80" y="174"/>
                </a:cubicBezTo>
                <a:cubicBezTo>
                  <a:pt x="161" y="208"/>
                  <a:pt x="161" y="208"/>
                  <a:pt x="161" y="208"/>
                </a:cubicBezTo>
                <a:lnTo>
                  <a:pt x="122" y="128"/>
                </a:lnTo>
                <a:close/>
                <a:moveTo>
                  <a:pt x="27" y="71"/>
                </a:moveTo>
                <a:cubicBezTo>
                  <a:pt x="27" y="41"/>
                  <a:pt x="51" y="17"/>
                  <a:pt x="80" y="17"/>
                </a:cubicBezTo>
                <a:cubicBezTo>
                  <a:pt x="110" y="17"/>
                  <a:pt x="134" y="41"/>
                  <a:pt x="134" y="71"/>
                </a:cubicBezTo>
                <a:cubicBezTo>
                  <a:pt x="134" y="100"/>
                  <a:pt x="110" y="124"/>
                  <a:pt x="80" y="124"/>
                </a:cubicBezTo>
                <a:cubicBezTo>
                  <a:pt x="51" y="124"/>
                  <a:pt x="27" y="100"/>
                  <a:pt x="27" y="71"/>
                </a:cubicBezTo>
                <a:close/>
                <a:moveTo>
                  <a:pt x="50" y="156"/>
                </a:moveTo>
                <a:cubicBezTo>
                  <a:pt x="46" y="159"/>
                  <a:pt x="46" y="159"/>
                  <a:pt x="46" y="159"/>
                </a:cubicBezTo>
                <a:cubicBezTo>
                  <a:pt x="48" y="164"/>
                  <a:pt x="48" y="164"/>
                  <a:pt x="48" y="164"/>
                </a:cubicBezTo>
                <a:cubicBezTo>
                  <a:pt x="48" y="165"/>
                  <a:pt x="48" y="165"/>
                  <a:pt x="47" y="165"/>
                </a:cubicBezTo>
                <a:cubicBezTo>
                  <a:pt x="47" y="165"/>
                  <a:pt x="47" y="165"/>
                  <a:pt x="47" y="165"/>
                </a:cubicBezTo>
                <a:cubicBezTo>
                  <a:pt x="47" y="165"/>
                  <a:pt x="47" y="165"/>
                  <a:pt x="46" y="165"/>
                </a:cubicBezTo>
                <a:cubicBezTo>
                  <a:pt x="42" y="162"/>
                  <a:pt x="42" y="162"/>
                  <a:pt x="42" y="162"/>
                </a:cubicBezTo>
                <a:cubicBezTo>
                  <a:pt x="38" y="165"/>
                  <a:pt x="38" y="165"/>
                  <a:pt x="38" y="165"/>
                </a:cubicBezTo>
                <a:cubicBezTo>
                  <a:pt x="37" y="166"/>
                  <a:pt x="37" y="166"/>
                  <a:pt x="37" y="165"/>
                </a:cubicBezTo>
                <a:cubicBezTo>
                  <a:pt x="36" y="165"/>
                  <a:pt x="36" y="165"/>
                  <a:pt x="36" y="164"/>
                </a:cubicBezTo>
                <a:cubicBezTo>
                  <a:pt x="38" y="159"/>
                  <a:pt x="38" y="159"/>
                  <a:pt x="38" y="159"/>
                </a:cubicBezTo>
                <a:cubicBezTo>
                  <a:pt x="34" y="156"/>
                  <a:pt x="34" y="156"/>
                  <a:pt x="34" y="156"/>
                </a:cubicBezTo>
                <a:cubicBezTo>
                  <a:pt x="33" y="156"/>
                  <a:pt x="33" y="155"/>
                  <a:pt x="33" y="155"/>
                </a:cubicBezTo>
                <a:cubicBezTo>
                  <a:pt x="33" y="155"/>
                  <a:pt x="34" y="154"/>
                  <a:pt x="34" y="154"/>
                </a:cubicBezTo>
                <a:cubicBezTo>
                  <a:pt x="40" y="154"/>
                  <a:pt x="40" y="154"/>
                  <a:pt x="40" y="154"/>
                </a:cubicBezTo>
                <a:cubicBezTo>
                  <a:pt x="41" y="149"/>
                  <a:pt x="41" y="149"/>
                  <a:pt x="41" y="149"/>
                </a:cubicBezTo>
                <a:cubicBezTo>
                  <a:pt x="41" y="149"/>
                  <a:pt x="42" y="149"/>
                  <a:pt x="42" y="149"/>
                </a:cubicBezTo>
                <a:cubicBezTo>
                  <a:pt x="42" y="149"/>
                  <a:pt x="43" y="149"/>
                  <a:pt x="43" y="149"/>
                </a:cubicBezTo>
                <a:cubicBezTo>
                  <a:pt x="44" y="154"/>
                  <a:pt x="44" y="154"/>
                  <a:pt x="44" y="154"/>
                </a:cubicBezTo>
                <a:cubicBezTo>
                  <a:pt x="50" y="154"/>
                  <a:pt x="50" y="154"/>
                  <a:pt x="50" y="154"/>
                </a:cubicBezTo>
                <a:cubicBezTo>
                  <a:pt x="50" y="154"/>
                  <a:pt x="51" y="155"/>
                  <a:pt x="51" y="155"/>
                </a:cubicBezTo>
                <a:cubicBezTo>
                  <a:pt x="51" y="155"/>
                  <a:pt x="51" y="156"/>
                  <a:pt x="50" y="156"/>
                </a:cubicBezTo>
                <a:close/>
                <a:moveTo>
                  <a:pt x="70" y="156"/>
                </a:moveTo>
                <a:cubicBezTo>
                  <a:pt x="65" y="159"/>
                  <a:pt x="65" y="159"/>
                  <a:pt x="65" y="159"/>
                </a:cubicBezTo>
                <a:cubicBezTo>
                  <a:pt x="67" y="164"/>
                  <a:pt x="67" y="164"/>
                  <a:pt x="67" y="164"/>
                </a:cubicBezTo>
                <a:cubicBezTo>
                  <a:pt x="67" y="165"/>
                  <a:pt x="67" y="165"/>
                  <a:pt x="67" y="165"/>
                </a:cubicBezTo>
                <a:cubicBezTo>
                  <a:pt x="67" y="165"/>
                  <a:pt x="66" y="165"/>
                  <a:pt x="66" y="165"/>
                </a:cubicBezTo>
                <a:cubicBezTo>
                  <a:pt x="66" y="165"/>
                  <a:pt x="66" y="165"/>
                  <a:pt x="66" y="165"/>
                </a:cubicBezTo>
                <a:cubicBezTo>
                  <a:pt x="61" y="162"/>
                  <a:pt x="61" y="162"/>
                  <a:pt x="61" y="162"/>
                </a:cubicBezTo>
                <a:cubicBezTo>
                  <a:pt x="57" y="165"/>
                  <a:pt x="57" y="165"/>
                  <a:pt x="57" y="165"/>
                </a:cubicBezTo>
                <a:cubicBezTo>
                  <a:pt x="57" y="166"/>
                  <a:pt x="56" y="166"/>
                  <a:pt x="56" y="165"/>
                </a:cubicBezTo>
                <a:cubicBezTo>
                  <a:pt x="56" y="165"/>
                  <a:pt x="56" y="165"/>
                  <a:pt x="56" y="164"/>
                </a:cubicBezTo>
                <a:cubicBezTo>
                  <a:pt x="57" y="159"/>
                  <a:pt x="57" y="159"/>
                  <a:pt x="57" y="159"/>
                </a:cubicBezTo>
                <a:cubicBezTo>
                  <a:pt x="53" y="156"/>
                  <a:pt x="53" y="156"/>
                  <a:pt x="53" y="156"/>
                </a:cubicBezTo>
                <a:cubicBezTo>
                  <a:pt x="53" y="156"/>
                  <a:pt x="52" y="155"/>
                  <a:pt x="53" y="155"/>
                </a:cubicBezTo>
                <a:cubicBezTo>
                  <a:pt x="53" y="155"/>
                  <a:pt x="53" y="154"/>
                  <a:pt x="53" y="154"/>
                </a:cubicBezTo>
                <a:cubicBezTo>
                  <a:pt x="59" y="154"/>
                  <a:pt x="59" y="154"/>
                  <a:pt x="59" y="154"/>
                </a:cubicBezTo>
                <a:cubicBezTo>
                  <a:pt x="61" y="149"/>
                  <a:pt x="61" y="149"/>
                  <a:pt x="61" y="149"/>
                </a:cubicBezTo>
                <a:cubicBezTo>
                  <a:pt x="61" y="149"/>
                  <a:pt x="61" y="149"/>
                  <a:pt x="61" y="149"/>
                </a:cubicBezTo>
                <a:cubicBezTo>
                  <a:pt x="62" y="149"/>
                  <a:pt x="62" y="149"/>
                  <a:pt x="62" y="149"/>
                </a:cubicBezTo>
                <a:cubicBezTo>
                  <a:pt x="64" y="154"/>
                  <a:pt x="64" y="154"/>
                  <a:pt x="64" y="154"/>
                </a:cubicBezTo>
                <a:cubicBezTo>
                  <a:pt x="69" y="154"/>
                  <a:pt x="69" y="154"/>
                  <a:pt x="69" y="154"/>
                </a:cubicBezTo>
                <a:cubicBezTo>
                  <a:pt x="70" y="154"/>
                  <a:pt x="70" y="155"/>
                  <a:pt x="70" y="155"/>
                </a:cubicBezTo>
                <a:cubicBezTo>
                  <a:pt x="70" y="155"/>
                  <a:pt x="70" y="156"/>
                  <a:pt x="70" y="156"/>
                </a:cubicBezTo>
                <a:close/>
                <a:moveTo>
                  <a:pt x="89" y="156"/>
                </a:moveTo>
                <a:cubicBezTo>
                  <a:pt x="85" y="159"/>
                  <a:pt x="85" y="159"/>
                  <a:pt x="85" y="159"/>
                </a:cubicBezTo>
                <a:cubicBezTo>
                  <a:pt x="86" y="164"/>
                  <a:pt x="86" y="164"/>
                  <a:pt x="86" y="164"/>
                </a:cubicBezTo>
                <a:cubicBezTo>
                  <a:pt x="86" y="165"/>
                  <a:pt x="86" y="165"/>
                  <a:pt x="86" y="165"/>
                </a:cubicBezTo>
                <a:cubicBezTo>
                  <a:pt x="86" y="165"/>
                  <a:pt x="86" y="165"/>
                  <a:pt x="86" y="165"/>
                </a:cubicBezTo>
                <a:cubicBezTo>
                  <a:pt x="85" y="165"/>
                  <a:pt x="85" y="165"/>
                  <a:pt x="85" y="165"/>
                </a:cubicBezTo>
                <a:cubicBezTo>
                  <a:pt x="81" y="162"/>
                  <a:pt x="81" y="162"/>
                  <a:pt x="81" y="162"/>
                </a:cubicBezTo>
                <a:cubicBezTo>
                  <a:pt x="76" y="165"/>
                  <a:pt x="76" y="165"/>
                  <a:pt x="76" y="165"/>
                </a:cubicBezTo>
                <a:cubicBezTo>
                  <a:pt x="76" y="166"/>
                  <a:pt x="76" y="166"/>
                  <a:pt x="75" y="165"/>
                </a:cubicBezTo>
                <a:cubicBezTo>
                  <a:pt x="75" y="165"/>
                  <a:pt x="75" y="165"/>
                  <a:pt x="75" y="164"/>
                </a:cubicBezTo>
                <a:cubicBezTo>
                  <a:pt x="77" y="159"/>
                  <a:pt x="77" y="159"/>
                  <a:pt x="77" y="159"/>
                </a:cubicBezTo>
                <a:cubicBezTo>
                  <a:pt x="72" y="156"/>
                  <a:pt x="72" y="156"/>
                  <a:pt x="72" y="156"/>
                </a:cubicBezTo>
                <a:cubicBezTo>
                  <a:pt x="72" y="156"/>
                  <a:pt x="72" y="155"/>
                  <a:pt x="72" y="155"/>
                </a:cubicBezTo>
                <a:cubicBezTo>
                  <a:pt x="72" y="155"/>
                  <a:pt x="72" y="154"/>
                  <a:pt x="73" y="154"/>
                </a:cubicBezTo>
                <a:cubicBezTo>
                  <a:pt x="78" y="154"/>
                  <a:pt x="78" y="154"/>
                  <a:pt x="78" y="154"/>
                </a:cubicBezTo>
                <a:cubicBezTo>
                  <a:pt x="80" y="149"/>
                  <a:pt x="80" y="149"/>
                  <a:pt x="80" y="149"/>
                </a:cubicBezTo>
                <a:cubicBezTo>
                  <a:pt x="80" y="149"/>
                  <a:pt x="80" y="149"/>
                  <a:pt x="81" y="149"/>
                </a:cubicBezTo>
                <a:cubicBezTo>
                  <a:pt x="81" y="149"/>
                  <a:pt x="81" y="149"/>
                  <a:pt x="81" y="149"/>
                </a:cubicBezTo>
                <a:cubicBezTo>
                  <a:pt x="83" y="154"/>
                  <a:pt x="83" y="154"/>
                  <a:pt x="83" y="154"/>
                </a:cubicBezTo>
                <a:cubicBezTo>
                  <a:pt x="89" y="154"/>
                  <a:pt x="89" y="154"/>
                  <a:pt x="89" y="154"/>
                </a:cubicBezTo>
                <a:cubicBezTo>
                  <a:pt x="89" y="154"/>
                  <a:pt x="89" y="155"/>
                  <a:pt x="89" y="155"/>
                </a:cubicBezTo>
                <a:cubicBezTo>
                  <a:pt x="90" y="155"/>
                  <a:pt x="89" y="156"/>
                  <a:pt x="89" y="156"/>
                </a:cubicBezTo>
                <a:close/>
                <a:moveTo>
                  <a:pt x="108" y="156"/>
                </a:moveTo>
                <a:cubicBezTo>
                  <a:pt x="104" y="159"/>
                  <a:pt x="104" y="159"/>
                  <a:pt x="104" y="159"/>
                </a:cubicBezTo>
                <a:cubicBezTo>
                  <a:pt x="106" y="164"/>
                  <a:pt x="106" y="164"/>
                  <a:pt x="106" y="164"/>
                </a:cubicBezTo>
                <a:cubicBezTo>
                  <a:pt x="106" y="165"/>
                  <a:pt x="106" y="165"/>
                  <a:pt x="105" y="165"/>
                </a:cubicBezTo>
                <a:cubicBezTo>
                  <a:pt x="105" y="165"/>
                  <a:pt x="105" y="165"/>
                  <a:pt x="105" y="165"/>
                </a:cubicBezTo>
                <a:cubicBezTo>
                  <a:pt x="105" y="165"/>
                  <a:pt x="105" y="165"/>
                  <a:pt x="104" y="165"/>
                </a:cubicBezTo>
                <a:cubicBezTo>
                  <a:pt x="100" y="162"/>
                  <a:pt x="100" y="162"/>
                  <a:pt x="100" y="162"/>
                </a:cubicBezTo>
                <a:cubicBezTo>
                  <a:pt x="96" y="165"/>
                  <a:pt x="96" y="165"/>
                  <a:pt x="96" y="165"/>
                </a:cubicBezTo>
                <a:cubicBezTo>
                  <a:pt x="95" y="166"/>
                  <a:pt x="95" y="166"/>
                  <a:pt x="95" y="165"/>
                </a:cubicBezTo>
                <a:cubicBezTo>
                  <a:pt x="94" y="165"/>
                  <a:pt x="94" y="165"/>
                  <a:pt x="94" y="164"/>
                </a:cubicBezTo>
                <a:cubicBezTo>
                  <a:pt x="96" y="159"/>
                  <a:pt x="96" y="159"/>
                  <a:pt x="96" y="159"/>
                </a:cubicBezTo>
                <a:cubicBezTo>
                  <a:pt x="92" y="156"/>
                  <a:pt x="92" y="156"/>
                  <a:pt x="92" y="156"/>
                </a:cubicBezTo>
                <a:cubicBezTo>
                  <a:pt x="91" y="156"/>
                  <a:pt x="91" y="155"/>
                  <a:pt x="91" y="155"/>
                </a:cubicBezTo>
                <a:cubicBezTo>
                  <a:pt x="91" y="155"/>
                  <a:pt x="92" y="154"/>
                  <a:pt x="92" y="154"/>
                </a:cubicBezTo>
                <a:cubicBezTo>
                  <a:pt x="98" y="154"/>
                  <a:pt x="98" y="154"/>
                  <a:pt x="98" y="154"/>
                </a:cubicBezTo>
                <a:cubicBezTo>
                  <a:pt x="99" y="149"/>
                  <a:pt x="99" y="149"/>
                  <a:pt x="99" y="149"/>
                </a:cubicBezTo>
                <a:cubicBezTo>
                  <a:pt x="99" y="149"/>
                  <a:pt x="100" y="149"/>
                  <a:pt x="100" y="149"/>
                </a:cubicBezTo>
                <a:cubicBezTo>
                  <a:pt x="100" y="149"/>
                  <a:pt x="101" y="149"/>
                  <a:pt x="101" y="149"/>
                </a:cubicBezTo>
                <a:cubicBezTo>
                  <a:pt x="102" y="154"/>
                  <a:pt x="102" y="154"/>
                  <a:pt x="102" y="154"/>
                </a:cubicBezTo>
                <a:cubicBezTo>
                  <a:pt x="108" y="154"/>
                  <a:pt x="108" y="154"/>
                  <a:pt x="108" y="154"/>
                </a:cubicBezTo>
                <a:cubicBezTo>
                  <a:pt x="108" y="154"/>
                  <a:pt x="109" y="155"/>
                  <a:pt x="109" y="155"/>
                </a:cubicBezTo>
                <a:cubicBezTo>
                  <a:pt x="109" y="155"/>
                  <a:pt x="109" y="156"/>
                  <a:pt x="108" y="156"/>
                </a:cubicBezTo>
                <a:close/>
                <a:moveTo>
                  <a:pt x="125" y="164"/>
                </a:moveTo>
                <a:cubicBezTo>
                  <a:pt x="125" y="165"/>
                  <a:pt x="125" y="165"/>
                  <a:pt x="125" y="165"/>
                </a:cubicBezTo>
                <a:cubicBezTo>
                  <a:pt x="125" y="165"/>
                  <a:pt x="124" y="165"/>
                  <a:pt x="124" y="165"/>
                </a:cubicBezTo>
                <a:cubicBezTo>
                  <a:pt x="124" y="165"/>
                  <a:pt x="124" y="165"/>
                  <a:pt x="124" y="165"/>
                </a:cubicBezTo>
                <a:cubicBezTo>
                  <a:pt x="119" y="162"/>
                  <a:pt x="119" y="162"/>
                  <a:pt x="119" y="162"/>
                </a:cubicBezTo>
                <a:cubicBezTo>
                  <a:pt x="115" y="165"/>
                  <a:pt x="115" y="165"/>
                  <a:pt x="115" y="165"/>
                </a:cubicBezTo>
                <a:cubicBezTo>
                  <a:pt x="115" y="166"/>
                  <a:pt x="114" y="166"/>
                  <a:pt x="114" y="165"/>
                </a:cubicBezTo>
                <a:cubicBezTo>
                  <a:pt x="114" y="165"/>
                  <a:pt x="114" y="165"/>
                  <a:pt x="114" y="164"/>
                </a:cubicBezTo>
                <a:cubicBezTo>
                  <a:pt x="115" y="159"/>
                  <a:pt x="115" y="159"/>
                  <a:pt x="115" y="159"/>
                </a:cubicBezTo>
                <a:cubicBezTo>
                  <a:pt x="111" y="156"/>
                  <a:pt x="111" y="156"/>
                  <a:pt x="111" y="156"/>
                </a:cubicBezTo>
                <a:cubicBezTo>
                  <a:pt x="111" y="156"/>
                  <a:pt x="110" y="155"/>
                  <a:pt x="111" y="155"/>
                </a:cubicBezTo>
                <a:cubicBezTo>
                  <a:pt x="111" y="155"/>
                  <a:pt x="111" y="154"/>
                  <a:pt x="111" y="154"/>
                </a:cubicBezTo>
                <a:cubicBezTo>
                  <a:pt x="117" y="154"/>
                  <a:pt x="117" y="154"/>
                  <a:pt x="117" y="154"/>
                </a:cubicBezTo>
                <a:cubicBezTo>
                  <a:pt x="119" y="149"/>
                  <a:pt x="119" y="149"/>
                  <a:pt x="119" y="149"/>
                </a:cubicBezTo>
                <a:cubicBezTo>
                  <a:pt x="119" y="149"/>
                  <a:pt x="119" y="149"/>
                  <a:pt x="119" y="149"/>
                </a:cubicBezTo>
                <a:cubicBezTo>
                  <a:pt x="120" y="149"/>
                  <a:pt x="120" y="149"/>
                  <a:pt x="120" y="149"/>
                </a:cubicBezTo>
                <a:cubicBezTo>
                  <a:pt x="122" y="154"/>
                  <a:pt x="122" y="154"/>
                  <a:pt x="122" y="154"/>
                </a:cubicBezTo>
                <a:cubicBezTo>
                  <a:pt x="127" y="154"/>
                  <a:pt x="127" y="154"/>
                  <a:pt x="127" y="154"/>
                </a:cubicBezTo>
                <a:cubicBezTo>
                  <a:pt x="128" y="154"/>
                  <a:pt x="128" y="155"/>
                  <a:pt x="128" y="155"/>
                </a:cubicBezTo>
                <a:cubicBezTo>
                  <a:pt x="128" y="155"/>
                  <a:pt x="128" y="156"/>
                  <a:pt x="128" y="156"/>
                </a:cubicBezTo>
                <a:cubicBezTo>
                  <a:pt x="123" y="159"/>
                  <a:pt x="123" y="159"/>
                  <a:pt x="123" y="159"/>
                </a:cubicBezTo>
                <a:lnTo>
                  <a:pt x="125" y="164"/>
                </a:lnTo>
                <a:close/>
                <a:moveTo>
                  <a:pt x="70" y="99"/>
                </a:moveTo>
                <a:cubicBezTo>
                  <a:pt x="73" y="99"/>
                  <a:pt x="78" y="101"/>
                  <a:pt x="90" y="102"/>
                </a:cubicBezTo>
                <a:cubicBezTo>
                  <a:pt x="103" y="103"/>
                  <a:pt x="107" y="101"/>
                  <a:pt x="111" y="97"/>
                </a:cubicBezTo>
                <a:cubicBezTo>
                  <a:pt x="115" y="94"/>
                  <a:pt x="112" y="91"/>
                  <a:pt x="115" y="89"/>
                </a:cubicBezTo>
                <a:cubicBezTo>
                  <a:pt x="118" y="88"/>
                  <a:pt x="117" y="86"/>
                  <a:pt x="116" y="82"/>
                </a:cubicBezTo>
                <a:cubicBezTo>
                  <a:pt x="114" y="79"/>
                  <a:pt x="120" y="76"/>
                  <a:pt x="118" y="74"/>
                </a:cubicBezTo>
                <a:cubicBezTo>
                  <a:pt x="117" y="73"/>
                  <a:pt x="115" y="72"/>
                  <a:pt x="116" y="69"/>
                </a:cubicBezTo>
                <a:cubicBezTo>
                  <a:pt x="118" y="67"/>
                  <a:pt x="120" y="66"/>
                  <a:pt x="117" y="62"/>
                </a:cubicBezTo>
                <a:cubicBezTo>
                  <a:pt x="115" y="58"/>
                  <a:pt x="114" y="58"/>
                  <a:pt x="108" y="58"/>
                </a:cubicBezTo>
                <a:cubicBezTo>
                  <a:pt x="95" y="58"/>
                  <a:pt x="95" y="58"/>
                  <a:pt x="95" y="58"/>
                </a:cubicBezTo>
                <a:cubicBezTo>
                  <a:pt x="92" y="58"/>
                  <a:pt x="94" y="53"/>
                  <a:pt x="97" y="48"/>
                </a:cubicBezTo>
                <a:cubicBezTo>
                  <a:pt x="100" y="43"/>
                  <a:pt x="102" y="38"/>
                  <a:pt x="98" y="33"/>
                </a:cubicBezTo>
                <a:cubicBezTo>
                  <a:pt x="95" y="28"/>
                  <a:pt x="90" y="28"/>
                  <a:pt x="90" y="31"/>
                </a:cubicBezTo>
                <a:cubicBezTo>
                  <a:pt x="90" y="35"/>
                  <a:pt x="89" y="44"/>
                  <a:pt x="84" y="47"/>
                </a:cubicBezTo>
                <a:cubicBezTo>
                  <a:pt x="79" y="50"/>
                  <a:pt x="78" y="53"/>
                  <a:pt x="76" y="60"/>
                </a:cubicBezTo>
                <a:cubicBezTo>
                  <a:pt x="73" y="66"/>
                  <a:pt x="69" y="68"/>
                  <a:pt x="67" y="68"/>
                </a:cubicBezTo>
                <a:cubicBezTo>
                  <a:pt x="66" y="68"/>
                  <a:pt x="66" y="72"/>
                  <a:pt x="66" y="75"/>
                </a:cubicBezTo>
                <a:cubicBezTo>
                  <a:pt x="66" y="75"/>
                  <a:pt x="66" y="92"/>
                  <a:pt x="66" y="95"/>
                </a:cubicBezTo>
                <a:cubicBezTo>
                  <a:pt x="66" y="98"/>
                  <a:pt x="67" y="98"/>
                  <a:pt x="70" y="99"/>
                </a:cubicBezTo>
                <a:close/>
                <a:moveTo>
                  <a:pt x="62" y="102"/>
                </a:moveTo>
                <a:cubicBezTo>
                  <a:pt x="61" y="102"/>
                  <a:pt x="61" y="102"/>
                  <a:pt x="61" y="101"/>
                </a:cubicBezTo>
                <a:cubicBezTo>
                  <a:pt x="61" y="102"/>
                  <a:pt x="61" y="102"/>
                  <a:pt x="60" y="102"/>
                </a:cubicBezTo>
                <a:lnTo>
                  <a:pt x="62" y="102"/>
                </a:lnTo>
                <a:close/>
                <a:moveTo>
                  <a:pt x="60" y="68"/>
                </a:moveTo>
                <a:cubicBezTo>
                  <a:pt x="61" y="68"/>
                  <a:pt x="61" y="68"/>
                  <a:pt x="61" y="68"/>
                </a:cubicBezTo>
                <a:cubicBezTo>
                  <a:pt x="61" y="68"/>
                  <a:pt x="61" y="68"/>
                  <a:pt x="62" y="68"/>
                </a:cubicBezTo>
                <a:lnTo>
                  <a:pt x="60" y="68"/>
                </a:lnTo>
                <a:close/>
                <a:moveTo>
                  <a:pt x="53" y="102"/>
                </a:moveTo>
                <a:cubicBezTo>
                  <a:pt x="55" y="102"/>
                  <a:pt x="56" y="100"/>
                  <a:pt x="56" y="98"/>
                </a:cubicBezTo>
                <a:cubicBezTo>
                  <a:pt x="56" y="72"/>
                  <a:pt x="56" y="72"/>
                  <a:pt x="56" y="72"/>
                </a:cubicBezTo>
                <a:cubicBezTo>
                  <a:pt x="56" y="70"/>
                  <a:pt x="55" y="68"/>
                  <a:pt x="53" y="68"/>
                </a:cubicBezTo>
                <a:cubicBezTo>
                  <a:pt x="44" y="68"/>
                  <a:pt x="44" y="68"/>
                  <a:pt x="44" y="68"/>
                </a:cubicBezTo>
                <a:cubicBezTo>
                  <a:pt x="42" y="68"/>
                  <a:pt x="41" y="70"/>
                  <a:pt x="41" y="72"/>
                </a:cubicBezTo>
                <a:cubicBezTo>
                  <a:pt x="41" y="98"/>
                  <a:pt x="41" y="98"/>
                  <a:pt x="41" y="98"/>
                </a:cubicBezTo>
                <a:cubicBezTo>
                  <a:pt x="41" y="100"/>
                  <a:pt x="42" y="102"/>
                  <a:pt x="44" y="102"/>
                </a:cubicBezTo>
                <a:lnTo>
                  <a:pt x="53" y="102"/>
                </a:lnTo>
                <a:close/>
                <a:moveTo>
                  <a:pt x="61" y="101"/>
                </a:moveTo>
                <a:cubicBezTo>
                  <a:pt x="63" y="101"/>
                  <a:pt x="64" y="100"/>
                  <a:pt x="64" y="98"/>
                </a:cubicBezTo>
                <a:cubicBezTo>
                  <a:pt x="64" y="72"/>
                  <a:pt x="64" y="72"/>
                  <a:pt x="64" y="72"/>
                </a:cubicBezTo>
                <a:cubicBezTo>
                  <a:pt x="64" y="70"/>
                  <a:pt x="63" y="69"/>
                  <a:pt x="61" y="68"/>
                </a:cubicBezTo>
                <a:cubicBezTo>
                  <a:pt x="59" y="69"/>
                  <a:pt x="58" y="70"/>
                  <a:pt x="58" y="72"/>
                </a:cubicBezTo>
                <a:cubicBezTo>
                  <a:pt x="58" y="98"/>
                  <a:pt x="58" y="98"/>
                  <a:pt x="58" y="98"/>
                </a:cubicBezTo>
                <a:cubicBezTo>
                  <a:pt x="58" y="100"/>
                  <a:pt x="59" y="101"/>
                  <a:pt x="61" y="10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nvGrpSpPr>
          <p:cNvPr id="32" name="Group 31">
            <a:extLst>
              <a:ext uri="{FF2B5EF4-FFF2-40B4-BE49-F238E27FC236}">
                <a16:creationId xmlns:a16="http://schemas.microsoft.com/office/drawing/2014/main" id="{BAD05817-2B5A-4232-8658-DBBFB35D3CCF}"/>
              </a:ext>
            </a:extLst>
          </p:cNvPr>
          <p:cNvGrpSpPr/>
          <p:nvPr/>
        </p:nvGrpSpPr>
        <p:grpSpPr>
          <a:xfrm>
            <a:off x="14320350" y="5083197"/>
            <a:ext cx="1217026" cy="1081806"/>
            <a:chOff x="2706845" y="4671624"/>
            <a:chExt cx="603818" cy="536730"/>
          </a:xfrm>
          <a:solidFill>
            <a:schemeClr val="accent1"/>
          </a:solidFill>
        </p:grpSpPr>
        <p:sp>
          <p:nvSpPr>
            <p:cNvPr id="33" name="Freeform 142">
              <a:extLst>
                <a:ext uri="{FF2B5EF4-FFF2-40B4-BE49-F238E27FC236}">
                  <a16:creationId xmlns:a16="http://schemas.microsoft.com/office/drawing/2014/main" id="{107DFDF5-0CA1-4DB3-8631-BB798AC04891}"/>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4" name="Freeform 143">
              <a:extLst>
                <a:ext uri="{FF2B5EF4-FFF2-40B4-BE49-F238E27FC236}">
                  <a16:creationId xmlns:a16="http://schemas.microsoft.com/office/drawing/2014/main" id="{16D9C8F7-D181-45AF-AA3A-5189F17CD5BD}"/>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5" name="Freeform 144">
              <a:extLst>
                <a:ext uri="{FF2B5EF4-FFF2-40B4-BE49-F238E27FC236}">
                  <a16:creationId xmlns:a16="http://schemas.microsoft.com/office/drawing/2014/main" id="{9A8114B0-1D2B-467D-B1A0-375DE77A62A3}"/>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6" name="Freeform 145">
              <a:extLst>
                <a:ext uri="{FF2B5EF4-FFF2-40B4-BE49-F238E27FC236}">
                  <a16:creationId xmlns:a16="http://schemas.microsoft.com/office/drawing/2014/main" id="{AAF3FAB4-A27D-4F27-8F7D-2597529D5D25}"/>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37" name="Freeform 146">
              <a:extLst>
                <a:ext uri="{FF2B5EF4-FFF2-40B4-BE49-F238E27FC236}">
                  <a16:creationId xmlns:a16="http://schemas.microsoft.com/office/drawing/2014/main" id="{35578BAB-252E-44F0-8CDE-47F533560D60}"/>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sp>
        <p:nvSpPr>
          <p:cNvPr id="38" name="Freeform 69">
            <a:extLst>
              <a:ext uri="{FF2B5EF4-FFF2-40B4-BE49-F238E27FC236}">
                <a16:creationId xmlns:a16="http://schemas.microsoft.com/office/drawing/2014/main" id="{11D4347E-3B8C-42FE-A57F-459E6D947F12}"/>
              </a:ext>
            </a:extLst>
          </p:cNvPr>
          <p:cNvSpPr>
            <a:spLocks noEditPoints="1"/>
          </p:cNvSpPr>
          <p:nvPr/>
        </p:nvSpPr>
        <p:spPr bwMode="auto">
          <a:xfrm>
            <a:off x="8841041" y="546299"/>
            <a:ext cx="1056797" cy="1436879"/>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Tree>
    <p:custDataLst>
      <p:tags r:id="rId1"/>
    </p:custData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AutoShape 3"/>
          <p:cNvSpPr>
            <a:spLocks noChangeAspect="1" noChangeArrowheads="1" noTextEdit="1"/>
          </p:cNvSpPr>
          <p:nvPr/>
        </p:nvSpPr>
        <p:spPr bwMode="auto">
          <a:xfrm>
            <a:off x="3176" y="3177"/>
            <a:ext cx="24380824" cy="137445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58371" name="Rectangle 5"/>
          <p:cNvSpPr>
            <a:spLocks noChangeArrowheads="1"/>
          </p:cNvSpPr>
          <p:nvPr/>
        </p:nvSpPr>
        <p:spPr bwMode="auto">
          <a:xfrm>
            <a:off x="3176" y="12701"/>
            <a:ext cx="24380824" cy="13725526"/>
          </a:xfrm>
          <a:prstGeom prst="rect">
            <a:avLst/>
          </a:prstGeom>
          <a:solidFill>
            <a:srgbClr val="F7F7F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8373" name="Rectangle 7"/>
          <p:cNvSpPr>
            <a:spLocks noChangeArrowheads="1"/>
          </p:cNvSpPr>
          <p:nvPr/>
        </p:nvSpPr>
        <p:spPr bwMode="auto">
          <a:xfrm>
            <a:off x="16497300" y="3032127"/>
            <a:ext cx="7150100" cy="998537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8374" name="Rectangle 8"/>
          <p:cNvSpPr>
            <a:spLocks noChangeArrowheads="1"/>
          </p:cNvSpPr>
          <p:nvPr/>
        </p:nvSpPr>
        <p:spPr bwMode="auto">
          <a:xfrm>
            <a:off x="8616950" y="3032127"/>
            <a:ext cx="7150100" cy="998537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8375" name="Rectangle 9"/>
          <p:cNvSpPr>
            <a:spLocks noChangeArrowheads="1"/>
          </p:cNvSpPr>
          <p:nvPr/>
        </p:nvSpPr>
        <p:spPr bwMode="auto">
          <a:xfrm>
            <a:off x="739776" y="3032127"/>
            <a:ext cx="7150100" cy="998537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2" name="Picture Placeholder 1"/>
          <p:cNvSpPr>
            <a:spLocks noGrp="1"/>
          </p:cNvSpPr>
          <p:nvPr>
            <p:ph type="pic" sz="quarter" idx="10"/>
          </p:nvPr>
        </p:nvSpPr>
        <p:spPr>
          <a:xfrm>
            <a:off x="2035177" y="3908426"/>
            <a:ext cx="4603750" cy="4606924"/>
          </a:xfrm>
        </p:spPr>
      </p:sp>
      <p:sp>
        <p:nvSpPr>
          <p:cNvPr id="3" name="Picture Placeholder 2"/>
          <p:cNvSpPr>
            <a:spLocks noGrp="1"/>
          </p:cNvSpPr>
          <p:nvPr>
            <p:ph type="pic" sz="quarter" idx="11"/>
          </p:nvPr>
        </p:nvSpPr>
        <p:spPr>
          <a:xfrm>
            <a:off x="9886951" y="3908426"/>
            <a:ext cx="4603750" cy="4606924"/>
          </a:xfrm>
        </p:spPr>
      </p:sp>
      <p:sp>
        <p:nvSpPr>
          <p:cNvPr id="4" name="Picture Placeholder 3"/>
          <p:cNvSpPr>
            <a:spLocks noGrp="1"/>
          </p:cNvSpPr>
          <p:nvPr>
            <p:ph type="pic" sz="quarter" idx="12"/>
          </p:nvPr>
        </p:nvSpPr>
        <p:spPr>
          <a:xfrm>
            <a:off x="17808577" y="3908426"/>
            <a:ext cx="4603750" cy="4606924"/>
          </a:xfrm>
        </p:spPr>
      </p:sp>
      <p:sp>
        <p:nvSpPr>
          <p:cNvPr id="21" name="Rectangle 6">
            <a:extLst>
              <a:ext uri="{FF2B5EF4-FFF2-40B4-BE49-F238E27FC236}">
                <a16:creationId xmlns:a16="http://schemas.microsoft.com/office/drawing/2014/main" id="{F23B5974-0680-417D-B745-4079EA2BB25C}"/>
              </a:ext>
            </a:extLst>
          </p:cNvPr>
          <p:cNvSpPr>
            <a:spLocks noChangeArrowheads="1"/>
          </p:cNvSpPr>
          <p:nvPr/>
        </p:nvSpPr>
        <p:spPr bwMode="auto">
          <a:xfrm>
            <a:off x="0" y="1070484"/>
            <a:ext cx="2438400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6600" dirty="0">
                <a:solidFill>
                  <a:srgbClr val="000000"/>
                </a:solidFill>
                <a:latin typeface="Montserrat" panose="02000505000000020004" pitchFamily="2" charset="0"/>
              </a:rPr>
              <a:t>MEET OUR TEAM</a:t>
            </a:r>
            <a:endParaRPr lang="en-US" altLang="en-US" sz="1600" dirty="0">
              <a:solidFill>
                <a:prstClr val="black"/>
              </a:solidFill>
            </a:endParaRPr>
          </a:p>
        </p:txBody>
      </p:sp>
      <p:sp>
        <p:nvSpPr>
          <p:cNvPr id="22" name="TextBox 47">
            <a:extLst>
              <a:ext uri="{FF2B5EF4-FFF2-40B4-BE49-F238E27FC236}">
                <a16:creationId xmlns:a16="http://schemas.microsoft.com/office/drawing/2014/main" id="{0DD88CB0-7629-4E6B-A572-DB3A132EB242}"/>
              </a:ext>
            </a:extLst>
          </p:cNvPr>
          <p:cNvSpPr txBox="1">
            <a:spLocks noChangeArrowheads="1"/>
          </p:cNvSpPr>
          <p:nvPr/>
        </p:nvSpPr>
        <p:spPr bwMode="auto">
          <a:xfrm>
            <a:off x="2327275" y="10829634"/>
            <a:ext cx="3949700" cy="181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prstClr val="black"/>
                </a:solidFill>
                <a:latin typeface="Open Sans" panose="020B0606030504020204" pitchFamily="34" charset="0"/>
                <a:cs typeface="Open Sans" panose="020B0606030504020204" pitchFamily="34" charset="0"/>
              </a:rPr>
              <a:t>Lorem Ipsum is simply dummy text of the printing and typesetting industry</a:t>
            </a:r>
          </a:p>
        </p:txBody>
      </p:sp>
      <p:sp>
        <p:nvSpPr>
          <p:cNvPr id="23" name="Rectangle 16">
            <a:extLst>
              <a:ext uri="{FF2B5EF4-FFF2-40B4-BE49-F238E27FC236}">
                <a16:creationId xmlns:a16="http://schemas.microsoft.com/office/drawing/2014/main" id="{981B1E7D-1F35-4A45-99D8-75C38998AC36}"/>
              </a:ext>
            </a:extLst>
          </p:cNvPr>
          <p:cNvSpPr>
            <a:spLocks noChangeArrowheads="1"/>
          </p:cNvSpPr>
          <p:nvPr/>
        </p:nvSpPr>
        <p:spPr bwMode="auto">
          <a:xfrm>
            <a:off x="2539052" y="9026133"/>
            <a:ext cx="356329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John Doe</a:t>
            </a:r>
          </a:p>
        </p:txBody>
      </p:sp>
      <p:sp>
        <p:nvSpPr>
          <p:cNvPr id="24" name="Rectangle 24">
            <a:extLst>
              <a:ext uri="{FF2B5EF4-FFF2-40B4-BE49-F238E27FC236}">
                <a16:creationId xmlns:a16="http://schemas.microsoft.com/office/drawing/2014/main" id="{ADDA67A4-92FF-4F41-B7AF-1F80A0AB65E5}"/>
              </a:ext>
            </a:extLst>
          </p:cNvPr>
          <p:cNvSpPr>
            <a:spLocks noChangeArrowheads="1"/>
          </p:cNvSpPr>
          <p:nvPr/>
        </p:nvSpPr>
        <p:spPr bwMode="auto">
          <a:xfrm>
            <a:off x="2401579" y="9945951"/>
            <a:ext cx="37379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solidFill>
                  <a:srgbClr val="5B5B5B"/>
                </a:solidFill>
                <a:latin typeface="Montserrat Light" panose="00000400000000000000" pitchFamily="50" charset="-52"/>
              </a:rPr>
              <a:t>Graphics Designer</a:t>
            </a:r>
            <a:endParaRPr lang="en-US" altLang="en-US" sz="2800" dirty="0">
              <a:solidFill>
                <a:prstClr val="black"/>
              </a:solidFill>
            </a:endParaRPr>
          </a:p>
        </p:txBody>
      </p:sp>
      <p:sp>
        <p:nvSpPr>
          <p:cNvPr id="25" name="TextBox 47">
            <a:extLst>
              <a:ext uri="{FF2B5EF4-FFF2-40B4-BE49-F238E27FC236}">
                <a16:creationId xmlns:a16="http://schemas.microsoft.com/office/drawing/2014/main" id="{CE6EA9D0-A753-421B-9DAD-AAA9E4A432D8}"/>
              </a:ext>
            </a:extLst>
          </p:cNvPr>
          <p:cNvSpPr txBox="1">
            <a:spLocks noChangeArrowheads="1"/>
          </p:cNvSpPr>
          <p:nvPr/>
        </p:nvSpPr>
        <p:spPr bwMode="auto">
          <a:xfrm>
            <a:off x="10363201" y="10829634"/>
            <a:ext cx="3949700" cy="181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prstClr val="black"/>
                </a:solidFill>
                <a:latin typeface="Open Sans" panose="020B0606030504020204" pitchFamily="34" charset="0"/>
                <a:cs typeface="Open Sans" panose="020B0606030504020204" pitchFamily="34" charset="0"/>
              </a:rPr>
              <a:t>Lorem Ipsum is simply dummy text of the printing and typesetting industry</a:t>
            </a:r>
          </a:p>
        </p:txBody>
      </p:sp>
      <p:sp>
        <p:nvSpPr>
          <p:cNvPr id="26" name="Rectangle 16">
            <a:extLst>
              <a:ext uri="{FF2B5EF4-FFF2-40B4-BE49-F238E27FC236}">
                <a16:creationId xmlns:a16="http://schemas.microsoft.com/office/drawing/2014/main" id="{CBDC62AB-1875-4065-8651-78F2E7EFDF0B}"/>
              </a:ext>
            </a:extLst>
          </p:cNvPr>
          <p:cNvSpPr>
            <a:spLocks noChangeArrowheads="1"/>
          </p:cNvSpPr>
          <p:nvPr/>
        </p:nvSpPr>
        <p:spPr bwMode="auto">
          <a:xfrm>
            <a:off x="10574978" y="9026133"/>
            <a:ext cx="356329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John Doe</a:t>
            </a:r>
          </a:p>
        </p:txBody>
      </p:sp>
      <p:sp>
        <p:nvSpPr>
          <p:cNvPr id="27" name="Rectangle 24">
            <a:extLst>
              <a:ext uri="{FF2B5EF4-FFF2-40B4-BE49-F238E27FC236}">
                <a16:creationId xmlns:a16="http://schemas.microsoft.com/office/drawing/2014/main" id="{F74E2CF6-9B32-4278-A258-DC142F26E159}"/>
              </a:ext>
            </a:extLst>
          </p:cNvPr>
          <p:cNvSpPr>
            <a:spLocks noChangeArrowheads="1"/>
          </p:cNvSpPr>
          <p:nvPr/>
        </p:nvSpPr>
        <p:spPr bwMode="auto">
          <a:xfrm>
            <a:off x="10437505" y="9945951"/>
            <a:ext cx="37379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solidFill>
                  <a:srgbClr val="5B5B5B"/>
                </a:solidFill>
                <a:latin typeface="Montserrat Light" panose="00000400000000000000" pitchFamily="50" charset="-52"/>
              </a:rPr>
              <a:t>Graphics Designer</a:t>
            </a:r>
            <a:endParaRPr lang="en-US" altLang="en-US" sz="2800" dirty="0">
              <a:solidFill>
                <a:prstClr val="black"/>
              </a:solidFill>
            </a:endParaRPr>
          </a:p>
        </p:txBody>
      </p:sp>
      <p:sp>
        <p:nvSpPr>
          <p:cNvPr id="28" name="TextBox 47">
            <a:extLst>
              <a:ext uri="{FF2B5EF4-FFF2-40B4-BE49-F238E27FC236}">
                <a16:creationId xmlns:a16="http://schemas.microsoft.com/office/drawing/2014/main" id="{76F0A538-C02F-4066-951D-D4405222266F}"/>
              </a:ext>
            </a:extLst>
          </p:cNvPr>
          <p:cNvSpPr txBox="1">
            <a:spLocks noChangeArrowheads="1"/>
          </p:cNvSpPr>
          <p:nvPr/>
        </p:nvSpPr>
        <p:spPr bwMode="auto">
          <a:xfrm>
            <a:off x="18208627" y="10829634"/>
            <a:ext cx="3949700" cy="181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prstClr val="black"/>
                </a:solidFill>
                <a:latin typeface="Open Sans" panose="020B0606030504020204" pitchFamily="34" charset="0"/>
                <a:cs typeface="Open Sans" panose="020B0606030504020204" pitchFamily="34" charset="0"/>
              </a:rPr>
              <a:t>Lorem Ipsum is simply dummy text of the printing and typesetting industry</a:t>
            </a:r>
          </a:p>
        </p:txBody>
      </p:sp>
      <p:sp>
        <p:nvSpPr>
          <p:cNvPr id="29" name="Rectangle 16">
            <a:extLst>
              <a:ext uri="{FF2B5EF4-FFF2-40B4-BE49-F238E27FC236}">
                <a16:creationId xmlns:a16="http://schemas.microsoft.com/office/drawing/2014/main" id="{1FFBA833-E311-49E3-B74A-C440A016E755}"/>
              </a:ext>
            </a:extLst>
          </p:cNvPr>
          <p:cNvSpPr>
            <a:spLocks noChangeArrowheads="1"/>
          </p:cNvSpPr>
          <p:nvPr/>
        </p:nvSpPr>
        <p:spPr bwMode="auto">
          <a:xfrm>
            <a:off x="18420404" y="9026133"/>
            <a:ext cx="356329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John Doe</a:t>
            </a:r>
          </a:p>
        </p:txBody>
      </p:sp>
      <p:sp>
        <p:nvSpPr>
          <p:cNvPr id="30" name="Rectangle 24">
            <a:extLst>
              <a:ext uri="{FF2B5EF4-FFF2-40B4-BE49-F238E27FC236}">
                <a16:creationId xmlns:a16="http://schemas.microsoft.com/office/drawing/2014/main" id="{EDB75B24-DC1A-4132-84A3-6C98CE960235}"/>
              </a:ext>
            </a:extLst>
          </p:cNvPr>
          <p:cNvSpPr>
            <a:spLocks noChangeArrowheads="1"/>
          </p:cNvSpPr>
          <p:nvPr/>
        </p:nvSpPr>
        <p:spPr bwMode="auto">
          <a:xfrm>
            <a:off x="18282931" y="9945951"/>
            <a:ext cx="37379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solidFill>
                  <a:srgbClr val="5B5B5B"/>
                </a:solidFill>
                <a:latin typeface="Montserrat Light" panose="00000400000000000000" pitchFamily="50" charset="-52"/>
              </a:rPr>
              <a:t>Graphics Designer</a:t>
            </a:r>
            <a:endParaRPr lang="en-US" altLang="en-US" sz="2800" dirty="0">
              <a:solidFill>
                <a:prstClr val="black"/>
              </a:solidFill>
            </a:endParaRPr>
          </a:p>
        </p:txBody>
      </p:sp>
    </p:spTree>
    <p:custDataLst>
      <p:tags r:id="rId1"/>
    </p:custData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5"/>
          <p:cNvSpPr>
            <a:spLocks noChangeArrowheads="1"/>
          </p:cNvSpPr>
          <p:nvPr/>
        </p:nvSpPr>
        <p:spPr bwMode="auto">
          <a:xfrm>
            <a:off x="0" y="12701"/>
            <a:ext cx="24384000" cy="13725526"/>
          </a:xfrm>
          <a:prstGeom prst="rect">
            <a:avLst/>
          </a:prstGeom>
          <a:solidFill>
            <a:srgbClr val="F7F7F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7347" name="Rectangle 6"/>
          <p:cNvSpPr>
            <a:spLocks noChangeArrowheads="1"/>
          </p:cNvSpPr>
          <p:nvPr/>
        </p:nvSpPr>
        <p:spPr bwMode="auto">
          <a:xfrm>
            <a:off x="12449176" y="3898900"/>
            <a:ext cx="5419724" cy="932497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7348" name="Rectangle 7"/>
          <p:cNvSpPr>
            <a:spLocks noChangeArrowheads="1"/>
          </p:cNvSpPr>
          <p:nvPr/>
        </p:nvSpPr>
        <p:spPr bwMode="auto">
          <a:xfrm>
            <a:off x="6515101" y="3898900"/>
            <a:ext cx="5419724" cy="932497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7349" name="Rectangle 8"/>
          <p:cNvSpPr>
            <a:spLocks noChangeArrowheads="1"/>
          </p:cNvSpPr>
          <p:nvPr/>
        </p:nvSpPr>
        <p:spPr bwMode="auto">
          <a:xfrm>
            <a:off x="514351" y="3898900"/>
            <a:ext cx="5419726" cy="932497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7350" name="Rectangle 9"/>
          <p:cNvSpPr>
            <a:spLocks noChangeArrowheads="1"/>
          </p:cNvSpPr>
          <p:nvPr/>
        </p:nvSpPr>
        <p:spPr bwMode="auto">
          <a:xfrm>
            <a:off x="18415001" y="3898900"/>
            <a:ext cx="5419726" cy="932497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2" name="Picture Placeholder 1"/>
          <p:cNvSpPr>
            <a:spLocks noGrp="1"/>
          </p:cNvSpPr>
          <p:nvPr>
            <p:ph type="pic" sz="quarter" idx="10"/>
          </p:nvPr>
        </p:nvSpPr>
        <p:spPr>
          <a:xfrm>
            <a:off x="1444627" y="4886326"/>
            <a:ext cx="3600450" cy="3603624"/>
          </a:xfrm>
        </p:spPr>
      </p:sp>
      <p:sp>
        <p:nvSpPr>
          <p:cNvPr id="3" name="Picture Placeholder 2"/>
          <p:cNvSpPr>
            <a:spLocks noGrp="1"/>
          </p:cNvSpPr>
          <p:nvPr>
            <p:ph type="pic" sz="quarter" idx="11"/>
          </p:nvPr>
        </p:nvSpPr>
        <p:spPr>
          <a:xfrm>
            <a:off x="7426327" y="4886326"/>
            <a:ext cx="3600450" cy="3603624"/>
          </a:xfrm>
        </p:spPr>
      </p:sp>
      <p:sp>
        <p:nvSpPr>
          <p:cNvPr id="4" name="Picture Placeholder 3"/>
          <p:cNvSpPr>
            <a:spLocks noGrp="1"/>
          </p:cNvSpPr>
          <p:nvPr>
            <p:ph type="pic" sz="quarter" idx="12"/>
          </p:nvPr>
        </p:nvSpPr>
        <p:spPr>
          <a:xfrm>
            <a:off x="13360401" y="4879976"/>
            <a:ext cx="3600450" cy="3603624"/>
          </a:xfrm>
        </p:spPr>
      </p:sp>
      <p:sp>
        <p:nvSpPr>
          <p:cNvPr id="5" name="Picture Placeholder 4"/>
          <p:cNvSpPr>
            <a:spLocks noGrp="1"/>
          </p:cNvSpPr>
          <p:nvPr>
            <p:ph type="pic" sz="quarter" idx="13"/>
          </p:nvPr>
        </p:nvSpPr>
        <p:spPr>
          <a:xfrm>
            <a:off x="19326227" y="4879976"/>
            <a:ext cx="3600450" cy="3603624"/>
          </a:xfrm>
        </p:spPr>
      </p:sp>
      <p:sp>
        <p:nvSpPr>
          <p:cNvPr id="57355" name="TextBox 47"/>
          <p:cNvSpPr txBox="1">
            <a:spLocks noChangeArrowheads="1"/>
          </p:cNvSpPr>
          <p:nvPr/>
        </p:nvSpPr>
        <p:spPr bwMode="auto">
          <a:xfrm>
            <a:off x="1270000" y="10937876"/>
            <a:ext cx="3949700" cy="181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prstClr val="black"/>
                </a:solidFill>
                <a:latin typeface="Open Sans" panose="020B0606030504020204" pitchFamily="34" charset="0"/>
                <a:cs typeface="Open Sans" panose="020B0606030504020204" pitchFamily="34" charset="0"/>
              </a:rPr>
              <a:t>Lorem Ipsum is simply dummy text of the printing and typesetting industry</a:t>
            </a:r>
          </a:p>
        </p:txBody>
      </p:sp>
      <p:sp>
        <p:nvSpPr>
          <p:cNvPr id="57356" name="Rectangle 16"/>
          <p:cNvSpPr>
            <a:spLocks noChangeArrowheads="1"/>
          </p:cNvSpPr>
          <p:nvPr/>
        </p:nvSpPr>
        <p:spPr bwMode="auto">
          <a:xfrm>
            <a:off x="1481777" y="9134375"/>
            <a:ext cx="356329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solidFill>
                  <a:srgbClr val="000000"/>
                </a:solidFill>
                <a:latin typeface="Montserrat" panose="02000505000000020004" pitchFamily="2" charset="0"/>
              </a:rPr>
              <a:t>John Doe</a:t>
            </a:r>
            <a:endParaRPr lang="en-US" altLang="en-US" sz="3600" dirty="0">
              <a:solidFill>
                <a:prstClr val="black"/>
              </a:solidFill>
            </a:endParaRPr>
          </a:p>
        </p:txBody>
      </p:sp>
      <p:sp>
        <p:nvSpPr>
          <p:cNvPr id="57357" name="Rectangle 24"/>
          <p:cNvSpPr>
            <a:spLocks noChangeArrowheads="1"/>
          </p:cNvSpPr>
          <p:nvPr/>
        </p:nvSpPr>
        <p:spPr bwMode="auto">
          <a:xfrm>
            <a:off x="1344304" y="10054193"/>
            <a:ext cx="37379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solidFill>
                  <a:srgbClr val="5B5B5B"/>
                </a:solidFill>
                <a:latin typeface="Montserrat Light" panose="00000400000000000000" pitchFamily="50" charset="-52"/>
              </a:rPr>
              <a:t>Graphics Designer</a:t>
            </a:r>
            <a:endParaRPr lang="en-US" altLang="en-US" sz="2800" dirty="0">
              <a:solidFill>
                <a:prstClr val="black"/>
              </a:solidFill>
            </a:endParaRPr>
          </a:p>
        </p:txBody>
      </p:sp>
      <p:sp>
        <p:nvSpPr>
          <p:cNvPr id="24" name="TextBox 47">
            <a:extLst>
              <a:ext uri="{FF2B5EF4-FFF2-40B4-BE49-F238E27FC236}">
                <a16:creationId xmlns:a16="http://schemas.microsoft.com/office/drawing/2014/main" id="{BB497422-90EE-438A-84C7-123A5B74BDE6}"/>
              </a:ext>
            </a:extLst>
          </p:cNvPr>
          <p:cNvSpPr txBox="1">
            <a:spLocks noChangeArrowheads="1"/>
          </p:cNvSpPr>
          <p:nvPr/>
        </p:nvSpPr>
        <p:spPr bwMode="auto">
          <a:xfrm>
            <a:off x="7276852" y="10937876"/>
            <a:ext cx="3949700" cy="181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prstClr val="black"/>
                </a:solidFill>
                <a:latin typeface="Open Sans" panose="020B0606030504020204" pitchFamily="34" charset="0"/>
                <a:cs typeface="Open Sans" panose="020B0606030504020204" pitchFamily="34" charset="0"/>
              </a:rPr>
              <a:t>Lorem Ipsum is simply dummy text of the printing and typesetting industry</a:t>
            </a:r>
          </a:p>
        </p:txBody>
      </p:sp>
      <p:sp>
        <p:nvSpPr>
          <p:cNvPr id="25" name="Rectangle 16">
            <a:extLst>
              <a:ext uri="{FF2B5EF4-FFF2-40B4-BE49-F238E27FC236}">
                <a16:creationId xmlns:a16="http://schemas.microsoft.com/office/drawing/2014/main" id="{2285DEE7-0CC4-46B0-B9B1-86A5453AC734}"/>
              </a:ext>
            </a:extLst>
          </p:cNvPr>
          <p:cNvSpPr>
            <a:spLocks noChangeArrowheads="1"/>
          </p:cNvSpPr>
          <p:nvPr/>
        </p:nvSpPr>
        <p:spPr bwMode="auto">
          <a:xfrm>
            <a:off x="7488629" y="9134375"/>
            <a:ext cx="356329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solidFill>
                  <a:srgbClr val="000000"/>
                </a:solidFill>
                <a:latin typeface="Montserrat" panose="02000505000000020004" pitchFamily="2" charset="0"/>
              </a:rPr>
              <a:t>John Doe</a:t>
            </a:r>
            <a:endParaRPr lang="en-US" altLang="en-US" sz="3600" dirty="0">
              <a:solidFill>
                <a:prstClr val="black"/>
              </a:solidFill>
            </a:endParaRPr>
          </a:p>
        </p:txBody>
      </p:sp>
      <p:sp>
        <p:nvSpPr>
          <p:cNvPr id="26" name="Rectangle 24">
            <a:extLst>
              <a:ext uri="{FF2B5EF4-FFF2-40B4-BE49-F238E27FC236}">
                <a16:creationId xmlns:a16="http://schemas.microsoft.com/office/drawing/2014/main" id="{6DEEF707-E10E-499F-A762-1905E8F72A33}"/>
              </a:ext>
            </a:extLst>
          </p:cNvPr>
          <p:cNvSpPr>
            <a:spLocks noChangeArrowheads="1"/>
          </p:cNvSpPr>
          <p:nvPr/>
        </p:nvSpPr>
        <p:spPr bwMode="auto">
          <a:xfrm>
            <a:off x="7351156" y="10054193"/>
            <a:ext cx="37379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solidFill>
                  <a:srgbClr val="5B5B5B"/>
                </a:solidFill>
                <a:latin typeface="Montserrat Light" panose="00000400000000000000" pitchFamily="50" charset="-52"/>
              </a:rPr>
              <a:t>Graphics Designer</a:t>
            </a:r>
            <a:endParaRPr lang="en-US" altLang="en-US" sz="2800" dirty="0">
              <a:solidFill>
                <a:prstClr val="black"/>
              </a:solidFill>
            </a:endParaRPr>
          </a:p>
        </p:txBody>
      </p:sp>
      <p:sp>
        <p:nvSpPr>
          <p:cNvPr id="27" name="TextBox 47">
            <a:extLst>
              <a:ext uri="{FF2B5EF4-FFF2-40B4-BE49-F238E27FC236}">
                <a16:creationId xmlns:a16="http://schemas.microsoft.com/office/drawing/2014/main" id="{8E7E60E0-E13C-49BC-A8AF-643FCB94EE8C}"/>
              </a:ext>
            </a:extLst>
          </p:cNvPr>
          <p:cNvSpPr txBox="1">
            <a:spLocks noChangeArrowheads="1"/>
          </p:cNvSpPr>
          <p:nvPr/>
        </p:nvSpPr>
        <p:spPr bwMode="auto">
          <a:xfrm>
            <a:off x="13360401" y="10937876"/>
            <a:ext cx="3949700" cy="181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prstClr val="black"/>
                </a:solidFill>
                <a:latin typeface="Open Sans" panose="020B0606030504020204" pitchFamily="34" charset="0"/>
                <a:cs typeface="Open Sans" panose="020B0606030504020204" pitchFamily="34" charset="0"/>
              </a:rPr>
              <a:t>Lorem Ipsum is simply dummy text of the printing and typesetting industry</a:t>
            </a:r>
          </a:p>
        </p:txBody>
      </p:sp>
      <p:sp>
        <p:nvSpPr>
          <p:cNvPr id="28" name="Rectangle 16">
            <a:extLst>
              <a:ext uri="{FF2B5EF4-FFF2-40B4-BE49-F238E27FC236}">
                <a16:creationId xmlns:a16="http://schemas.microsoft.com/office/drawing/2014/main" id="{E79DCF6A-E907-4933-A460-9ED5643CAFCA}"/>
              </a:ext>
            </a:extLst>
          </p:cNvPr>
          <p:cNvSpPr>
            <a:spLocks noChangeArrowheads="1"/>
          </p:cNvSpPr>
          <p:nvPr/>
        </p:nvSpPr>
        <p:spPr bwMode="auto">
          <a:xfrm>
            <a:off x="13572178" y="9134375"/>
            <a:ext cx="356329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solidFill>
                  <a:srgbClr val="000000"/>
                </a:solidFill>
                <a:latin typeface="Montserrat" panose="02000505000000020004" pitchFamily="2" charset="0"/>
              </a:rPr>
              <a:t>John Doe</a:t>
            </a:r>
            <a:endParaRPr lang="en-US" altLang="en-US" sz="3600" dirty="0">
              <a:solidFill>
                <a:prstClr val="black"/>
              </a:solidFill>
            </a:endParaRPr>
          </a:p>
        </p:txBody>
      </p:sp>
      <p:sp>
        <p:nvSpPr>
          <p:cNvPr id="29" name="Rectangle 24">
            <a:extLst>
              <a:ext uri="{FF2B5EF4-FFF2-40B4-BE49-F238E27FC236}">
                <a16:creationId xmlns:a16="http://schemas.microsoft.com/office/drawing/2014/main" id="{2B04B861-6FAB-44DD-8C5A-19D6A6C2007D}"/>
              </a:ext>
            </a:extLst>
          </p:cNvPr>
          <p:cNvSpPr>
            <a:spLocks noChangeArrowheads="1"/>
          </p:cNvSpPr>
          <p:nvPr/>
        </p:nvSpPr>
        <p:spPr bwMode="auto">
          <a:xfrm>
            <a:off x="13434705" y="10054193"/>
            <a:ext cx="37379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solidFill>
                  <a:srgbClr val="5B5B5B"/>
                </a:solidFill>
                <a:latin typeface="Montserrat Light" panose="00000400000000000000" pitchFamily="50" charset="-52"/>
              </a:rPr>
              <a:t>Graphics Designer</a:t>
            </a:r>
            <a:endParaRPr lang="en-US" altLang="en-US" sz="2800" dirty="0">
              <a:solidFill>
                <a:prstClr val="black"/>
              </a:solidFill>
            </a:endParaRPr>
          </a:p>
        </p:txBody>
      </p:sp>
      <p:sp>
        <p:nvSpPr>
          <p:cNvPr id="30" name="TextBox 47">
            <a:extLst>
              <a:ext uri="{FF2B5EF4-FFF2-40B4-BE49-F238E27FC236}">
                <a16:creationId xmlns:a16="http://schemas.microsoft.com/office/drawing/2014/main" id="{1A5D5312-2A67-48E3-B347-A439295F72C0}"/>
              </a:ext>
            </a:extLst>
          </p:cNvPr>
          <p:cNvSpPr txBox="1">
            <a:spLocks noChangeArrowheads="1"/>
          </p:cNvSpPr>
          <p:nvPr/>
        </p:nvSpPr>
        <p:spPr bwMode="auto">
          <a:xfrm>
            <a:off x="19326227" y="10937876"/>
            <a:ext cx="3949700" cy="181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prstClr val="black"/>
                </a:solidFill>
                <a:latin typeface="Open Sans" panose="020B0606030504020204" pitchFamily="34" charset="0"/>
                <a:cs typeface="Open Sans" panose="020B0606030504020204" pitchFamily="34" charset="0"/>
              </a:rPr>
              <a:t>Lorem Ipsum is simply dummy text of the printing and typesetting industry</a:t>
            </a:r>
          </a:p>
        </p:txBody>
      </p:sp>
      <p:sp>
        <p:nvSpPr>
          <p:cNvPr id="31" name="Rectangle 16">
            <a:extLst>
              <a:ext uri="{FF2B5EF4-FFF2-40B4-BE49-F238E27FC236}">
                <a16:creationId xmlns:a16="http://schemas.microsoft.com/office/drawing/2014/main" id="{B02C96ED-6B87-4FEA-9BC3-522D72626BDA}"/>
              </a:ext>
            </a:extLst>
          </p:cNvPr>
          <p:cNvSpPr>
            <a:spLocks noChangeArrowheads="1"/>
          </p:cNvSpPr>
          <p:nvPr/>
        </p:nvSpPr>
        <p:spPr bwMode="auto">
          <a:xfrm>
            <a:off x="19538004" y="9134375"/>
            <a:ext cx="356329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solidFill>
                  <a:srgbClr val="000000"/>
                </a:solidFill>
                <a:latin typeface="Montserrat" panose="02000505000000020004" pitchFamily="2" charset="0"/>
              </a:rPr>
              <a:t>John Doe</a:t>
            </a:r>
            <a:endParaRPr lang="en-US" altLang="en-US" sz="3600" dirty="0">
              <a:solidFill>
                <a:prstClr val="black"/>
              </a:solidFill>
            </a:endParaRPr>
          </a:p>
        </p:txBody>
      </p:sp>
      <p:sp>
        <p:nvSpPr>
          <p:cNvPr id="32" name="Rectangle 24">
            <a:extLst>
              <a:ext uri="{FF2B5EF4-FFF2-40B4-BE49-F238E27FC236}">
                <a16:creationId xmlns:a16="http://schemas.microsoft.com/office/drawing/2014/main" id="{2C393D84-6DB3-4174-8430-0B9BD4A029FC}"/>
              </a:ext>
            </a:extLst>
          </p:cNvPr>
          <p:cNvSpPr>
            <a:spLocks noChangeArrowheads="1"/>
          </p:cNvSpPr>
          <p:nvPr/>
        </p:nvSpPr>
        <p:spPr bwMode="auto">
          <a:xfrm>
            <a:off x="19400531" y="10054193"/>
            <a:ext cx="37379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solidFill>
                  <a:srgbClr val="5B5B5B"/>
                </a:solidFill>
                <a:latin typeface="Montserrat Light" panose="00000400000000000000" pitchFamily="50" charset="-52"/>
              </a:rPr>
              <a:t>Graphics Designer</a:t>
            </a:r>
            <a:endParaRPr lang="en-US" altLang="en-US" sz="2800" dirty="0">
              <a:solidFill>
                <a:prstClr val="black"/>
              </a:solidFill>
            </a:endParaRPr>
          </a:p>
        </p:txBody>
      </p:sp>
      <p:sp>
        <p:nvSpPr>
          <p:cNvPr id="33" name="Rectangle 6">
            <a:extLst>
              <a:ext uri="{FF2B5EF4-FFF2-40B4-BE49-F238E27FC236}">
                <a16:creationId xmlns:a16="http://schemas.microsoft.com/office/drawing/2014/main" id="{53519E48-F5B4-4C05-AF65-08214F5D621B}"/>
              </a:ext>
            </a:extLst>
          </p:cNvPr>
          <p:cNvSpPr>
            <a:spLocks noChangeArrowheads="1"/>
          </p:cNvSpPr>
          <p:nvPr/>
        </p:nvSpPr>
        <p:spPr bwMode="auto">
          <a:xfrm>
            <a:off x="0" y="1070484"/>
            <a:ext cx="2438400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6600" dirty="0">
                <a:solidFill>
                  <a:srgbClr val="000000"/>
                </a:solidFill>
                <a:latin typeface="Montserrat" panose="02000505000000020004" pitchFamily="2" charset="0"/>
              </a:rPr>
              <a:t>MEET OUR TEAM</a:t>
            </a:r>
            <a:endParaRPr lang="en-US" altLang="en-US" sz="1600" dirty="0">
              <a:solidFill>
                <a:prstClr val="black"/>
              </a:solidFill>
            </a:endParaRPr>
          </a:p>
        </p:txBody>
      </p:sp>
    </p:spTree>
    <p:custDataLst>
      <p:tags r:id="rId1"/>
    </p:custData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AutoShape 3"/>
          <p:cNvSpPr>
            <a:spLocks noChangeAspect="1" noChangeArrowheads="1" noTextEdit="1"/>
          </p:cNvSpPr>
          <p:nvPr/>
        </p:nvSpPr>
        <p:spPr bwMode="auto">
          <a:xfrm>
            <a:off x="3176" y="3177"/>
            <a:ext cx="24380824" cy="137445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1828800" eaLnBrk="0" fontAlgn="base" hangingPunct="0">
              <a:spcBef>
                <a:spcPct val="0"/>
              </a:spcBef>
              <a:spcAft>
                <a:spcPct val="0"/>
              </a:spcAft>
            </a:pPr>
            <a:endParaRPr lang="en-US" sz="3600">
              <a:solidFill>
                <a:prstClr val="black"/>
              </a:solidFill>
              <a:latin typeface="Calibri" panose="020F0502020204030204" pitchFamily="34" charset="0"/>
            </a:endParaRPr>
          </a:p>
        </p:txBody>
      </p:sp>
      <p:sp>
        <p:nvSpPr>
          <p:cNvPr id="59395" name="Rectangle 5"/>
          <p:cNvSpPr>
            <a:spLocks noChangeArrowheads="1"/>
          </p:cNvSpPr>
          <p:nvPr/>
        </p:nvSpPr>
        <p:spPr bwMode="auto">
          <a:xfrm>
            <a:off x="3176" y="12701"/>
            <a:ext cx="24380824" cy="13725526"/>
          </a:xfrm>
          <a:prstGeom prst="rect">
            <a:avLst/>
          </a:prstGeom>
          <a:solidFill>
            <a:srgbClr val="F7F7F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9396" name="Rectangle 6"/>
          <p:cNvSpPr>
            <a:spLocks noChangeArrowheads="1"/>
          </p:cNvSpPr>
          <p:nvPr/>
        </p:nvSpPr>
        <p:spPr bwMode="auto">
          <a:xfrm>
            <a:off x="19599277" y="4267201"/>
            <a:ext cx="4346574" cy="81089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9398" name="Rectangle 8"/>
          <p:cNvSpPr>
            <a:spLocks noChangeArrowheads="1"/>
          </p:cNvSpPr>
          <p:nvPr/>
        </p:nvSpPr>
        <p:spPr bwMode="auto">
          <a:xfrm>
            <a:off x="10023477" y="4267201"/>
            <a:ext cx="4346574" cy="81089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9399" name="Rectangle 9"/>
          <p:cNvSpPr>
            <a:spLocks noChangeArrowheads="1"/>
          </p:cNvSpPr>
          <p:nvPr/>
        </p:nvSpPr>
        <p:spPr bwMode="auto">
          <a:xfrm>
            <a:off x="5232400" y="4267201"/>
            <a:ext cx="4346576" cy="81089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9400" name="Rectangle 10"/>
          <p:cNvSpPr>
            <a:spLocks noChangeArrowheads="1"/>
          </p:cNvSpPr>
          <p:nvPr/>
        </p:nvSpPr>
        <p:spPr bwMode="auto">
          <a:xfrm>
            <a:off x="441327" y="4267201"/>
            <a:ext cx="4346574" cy="81089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59401" name="Rectangle 11"/>
          <p:cNvSpPr>
            <a:spLocks noChangeArrowheads="1"/>
          </p:cNvSpPr>
          <p:nvPr/>
        </p:nvSpPr>
        <p:spPr bwMode="auto">
          <a:xfrm>
            <a:off x="14817727" y="4267201"/>
            <a:ext cx="4346574" cy="81089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1828800" eaLnBrk="0" fontAlgn="base" hangingPunct="0">
              <a:spcBef>
                <a:spcPct val="0"/>
              </a:spcBef>
              <a:spcAft>
                <a:spcPct val="0"/>
              </a:spcAft>
            </a:pPr>
            <a:endParaRPr lang="en-US" altLang="en-US" sz="3600">
              <a:solidFill>
                <a:prstClr val="black"/>
              </a:solidFill>
            </a:endParaRPr>
          </a:p>
        </p:txBody>
      </p:sp>
      <p:sp>
        <p:nvSpPr>
          <p:cNvPr id="7" name="Picture Placeholder 6">
            <a:extLst>
              <a:ext uri="{FF2B5EF4-FFF2-40B4-BE49-F238E27FC236}">
                <a16:creationId xmlns:a16="http://schemas.microsoft.com/office/drawing/2014/main" id="{6E722E31-C7A9-4F65-9E26-CE5428C929F3}"/>
              </a:ext>
            </a:extLst>
          </p:cNvPr>
          <p:cNvSpPr>
            <a:spLocks noGrp="1"/>
          </p:cNvSpPr>
          <p:nvPr>
            <p:ph type="pic" sz="quarter" idx="10"/>
          </p:nvPr>
        </p:nvSpPr>
        <p:spPr/>
      </p:sp>
      <p:sp>
        <p:nvSpPr>
          <p:cNvPr id="8" name="Picture Placeholder 7">
            <a:extLst>
              <a:ext uri="{FF2B5EF4-FFF2-40B4-BE49-F238E27FC236}">
                <a16:creationId xmlns:a16="http://schemas.microsoft.com/office/drawing/2014/main" id="{B912616B-3401-40BD-9B67-D35E8563F8E2}"/>
              </a:ext>
            </a:extLst>
          </p:cNvPr>
          <p:cNvSpPr>
            <a:spLocks noGrp="1"/>
          </p:cNvSpPr>
          <p:nvPr>
            <p:ph type="pic" sz="quarter" idx="11"/>
          </p:nvPr>
        </p:nvSpPr>
        <p:spPr/>
      </p:sp>
      <p:sp>
        <p:nvSpPr>
          <p:cNvPr id="9" name="Picture Placeholder 8">
            <a:extLst>
              <a:ext uri="{FF2B5EF4-FFF2-40B4-BE49-F238E27FC236}">
                <a16:creationId xmlns:a16="http://schemas.microsoft.com/office/drawing/2014/main" id="{410DB656-FC47-4DDF-8DA1-C1DF71C76A29}"/>
              </a:ext>
            </a:extLst>
          </p:cNvPr>
          <p:cNvSpPr>
            <a:spLocks noGrp="1"/>
          </p:cNvSpPr>
          <p:nvPr>
            <p:ph type="pic" sz="quarter" idx="12"/>
          </p:nvPr>
        </p:nvSpPr>
        <p:spPr/>
      </p:sp>
      <p:sp>
        <p:nvSpPr>
          <p:cNvPr id="10" name="Picture Placeholder 9">
            <a:extLst>
              <a:ext uri="{FF2B5EF4-FFF2-40B4-BE49-F238E27FC236}">
                <a16:creationId xmlns:a16="http://schemas.microsoft.com/office/drawing/2014/main" id="{A40A2B89-37F2-4626-8509-3D54822A7854}"/>
              </a:ext>
            </a:extLst>
          </p:cNvPr>
          <p:cNvSpPr>
            <a:spLocks noGrp="1"/>
          </p:cNvSpPr>
          <p:nvPr>
            <p:ph type="pic" sz="quarter" idx="13"/>
          </p:nvPr>
        </p:nvSpPr>
        <p:spPr/>
      </p:sp>
      <p:sp>
        <p:nvSpPr>
          <p:cNvPr id="11" name="Picture Placeholder 10">
            <a:extLst>
              <a:ext uri="{FF2B5EF4-FFF2-40B4-BE49-F238E27FC236}">
                <a16:creationId xmlns:a16="http://schemas.microsoft.com/office/drawing/2014/main" id="{E5ADE7B8-613A-40EF-A6AF-D4CAA99AC91C}"/>
              </a:ext>
            </a:extLst>
          </p:cNvPr>
          <p:cNvSpPr>
            <a:spLocks noGrp="1"/>
          </p:cNvSpPr>
          <p:nvPr>
            <p:ph type="pic" sz="quarter" idx="14"/>
          </p:nvPr>
        </p:nvSpPr>
        <p:spPr/>
      </p:sp>
      <p:sp>
        <p:nvSpPr>
          <p:cNvPr id="30" name="Rectangle 6">
            <a:extLst>
              <a:ext uri="{FF2B5EF4-FFF2-40B4-BE49-F238E27FC236}">
                <a16:creationId xmlns:a16="http://schemas.microsoft.com/office/drawing/2014/main" id="{761A0C5B-A126-489D-BFF2-192360EDEDB6}"/>
              </a:ext>
            </a:extLst>
          </p:cNvPr>
          <p:cNvSpPr>
            <a:spLocks noChangeArrowheads="1"/>
          </p:cNvSpPr>
          <p:nvPr/>
        </p:nvSpPr>
        <p:spPr bwMode="auto">
          <a:xfrm>
            <a:off x="0" y="1070484"/>
            <a:ext cx="2438400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6600" dirty="0">
                <a:solidFill>
                  <a:srgbClr val="000000"/>
                </a:solidFill>
                <a:latin typeface="Montserrat" panose="02000505000000020004" pitchFamily="2" charset="0"/>
              </a:rPr>
              <a:t>MEET OUR TEAM</a:t>
            </a:r>
            <a:endParaRPr lang="en-US" altLang="en-US" sz="1600" dirty="0">
              <a:solidFill>
                <a:prstClr val="black"/>
              </a:solidFill>
            </a:endParaRPr>
          </a:p>
        </p:txBody>
      </p:sp>
      <p:sp>
        <p:nvSpPr>
          <p:cNvPr id="31" name="TextBox 47">
            <a:extLst>
              <a:ext uri="{FF2B5EF4-FFF2-40B4-BE49-F238E27FC236}">
                <a16:creationId xmlns:a16="http://schemas.microsoft.com/office/drawing/2014/main" id="{FDFAD189-29D4-4F2C-B533-69048E77FE54}"/>
              </a:ext>
            </a:extLst>
          </p:cNvPr>
          <p:cNvSpPr txBox="1">
            <a:spLocks noChangeArrowheads="1"/>
          </p:cNvSpPr>
          <p:nvPr/>
        </p:nvSpPr>
        <p:spPr bwMode="auto">
          <a:xfrm>
            <a:off x="711200" y="11039476"/>
            <a:ext cx="39497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prstClr val="black"/>
                </a:solidFill>
                <a:latin typeface="Open Sans" panose="020B0606030504020204" pitchFamily="34" charset="0"/>
                <a:cs typeface="Open Sans" panose="020B0606030504020204" pitchFamily="34" charset="0"/>
              </a:rPr>
              <a:t>Lorem Ipsum is simply dummy text of the printing and</a:t>
            </a:r>
          </a:p>
        </p:txBody>
      </p:sp>
      <p:sp>
        <p:nvSpPr>
          <p:cNvPr id="32" name="Rectangle 16">
            <a:extLst>
              <a:ext uri="{FF2B5EF4-FFF2-40B4-BE49-F238E27FC236}">
                <a16:creationId xmlns:a16="http://schemas.microsoft.com/office/drawing/2014/main" id="{9B9BB8E8-C8AC-4744-A0C2-904EC4A74B6A}"/>
              </a:ext>
            </a:extLst>
          </p:cNvPr>
          <p:cNvSpPr>
            <a:spLocks noChangeArrowheads="1"/>
          </p:cNvSpPr>
          <p:nvPr/>
        </p:nvSpPr>
        <p:spPr bwMode="auto">
          <a:xfrm>
            <a:off x="922977" y="9235975"/>
            <a:ext cx="356329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John Doe</a:t>
            </a:r>
          </a:p>
        </p:txBody>
      </p:sp>
      <p:sp>
        <p:nvSpPr>
          <p:cNvPr id="33" name="Rectangle 24">
            <a:extLst>
              <a:ext uri="{FF2B5EF4-FFF2-40B4-BE49-F238E27FC236}">
                <a16:creationId xmlns:a16="http://schemas.microsoft.com/office/drawing/2014/main" id="{85868860-006A-4E47-8923-024DA1A1E24A}"/>
              </a:ext>
            </a:extLst>
          </p:cNvPr>
          <p:cNvSpPr>
            <a:spLocks noChangeArrowheads="1"/>
          </p:cNvSpPr>
          <p:nvPr/>
        </p:nvSpPr>
        <p:spPr bwMode="auto">
          <a:xfrm>
            <a:off x="785504" y="10155793"/>
            <a:ext cx="37379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solidFill>
                  <a:srgbClr val="5B5B5B"/>
                </a:solidFill>
                <a:latin typeface="Montserrat Light" panose="00000400000000000000" pitchFamily="50" charset="-52"/>
              </a:rPr>
              <a:t>Graphics Designer</a:t>
            </a:r>
            <a:endParaRPr lang="en-US" altLang="en-US" sz="2800" dirty="0">
              <a:solidFill>
                <a:prstClr val="black"/>
              </a:solidFill>
            </a:endParaRPr>
          </a:p>
        </p:txBody>
      </p:sp>
      <p:sp>
        <p:nvSpPr>
          <p:cNvPr id="34" name="TextBox 47">
            <a:extLst>
              <a:ext uri="{FF2B5EF4-FFF2-40B4-BE49-F238E27FC236}">
                <a16:creationId xmlns:a16="http://schemas.microsoft.com/office/drawing/2014/main" id="{BF834130-A8DD-42EA-85AA-8CBE65461837}"/>
              </a:ext>
            </a:extLst>
          </p:cNvPr>
          <p:cNvSpPr txBox="1">
            <a:spLocks noChangeArrowheads="1"/>
          </p:cNvSpPr>
          <p:nvPr/>
        </p:nvSpPr>
        <p:spPr bwMode="auto">
          <a:xfrm>
            <a:off x="5505452" y="11039476"/>
            <a:ext cx="39497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prstClr val="black"/>
                </a:solidFill>
                <a:latin typeface="Open Sans" panose="020B0606030504020204" pitchFamily="34" charset="0"/>
                <a:cs typeface="Open Sans" panose="020B0606030504020204" pitchFamily="34" charset="0"/>
              </a:rPr>
              <a:t>Lorem Ipsum is simply dummy text of the printing and</a:t>
            </a:r>
          </a:p>
        </p:txBody>
      </p:sp>
      <p:sp>
        <p:nvSpPr>
          <p:cNvPr id="35" name="Rectangle 16">
            <a:extLst>
              <a:ext uri="{FF2B5EF4-FFF2-40B4-BE49-F238E27FC236}">
                <a16:creationId xmlns:a16="http://schemas.microsoft.com/office/drawing/2014/main" id="{24F5DCCA-E9D8-4CC0-AD3C-14DD71DD0087}"/>
              </a:ext>
            </a:extLst>
          </p:cNvPr>
          <p:cNvSpPr>
            <a:spLocks noChangeArrowheads="1"/>
          </p:cNvSpPr>
          <p:nvPr/>
        </p:nvSpPr>
        <p:spPr bwMode="auto">
          <a:xfrm>
            <a:off x="5717229" y="9235975"/>
            <a:ext cx="356329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John Doe</a:t>
            </a:r>
          </a:p>
        </p:txBody>
      </p:sp>
      <p:sp>
        <p:nvSpPr>
          <p:cNvPr id="36" name="Rectangle 24">
            <a:extLst>
              <a:ext uri="{FF2B5EF4-FFF2-40B4-BE49-F238E27FC236}">
                <a16:creationId xmlns:a16="http://schemas.microsoft.com/office/drawing/2014/main" id="{CC961471-C017-4A7D-94EA-DAC46F00FFE5}"/>
              </a:ext>
            </a:extLst>
          </p:cNvPr>
          <p:cNvSpPr>
            <a:spLocks noChangeArrowheads="1"/>
          </p:cNvSpPr>
          <p:nvPr/>
        </p:nvSpPr>
        <p:spPr bwMode="auto">
          <a:xfrm>
            <a:off x="5579756" y="10155793"/>
            <a:ext cx="37379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solidFill>
                  <a:srgbClr val="5B5B5B"/>
                </a:solidFill>
                <a:latin typeface="Montserrat Light" panose="00000400000000000000" pitchFamily="50" charset="-52"/>
              </a:rPr>
              <a:t>Graphics Designer</a:t>
            </a:r>
            <a:endParaRPr lang="en-US" altLang="en-US" sz="2800" dirty="0">
              <a:solidFill>
                <a:prstClr val="black"/>
              </a:solidFill>
            </a:endParaRPr>
          </a:p>
        </p:txBody>
      </p:sp>
      <p:sp>
        <p:nvSpPr>
          <p:cNvPr id="37" name="TextBox 47">
            <a:extLst>
              <a:ext uri="{FF2B5EF4-FFF2-40B4-BE49-F238E27FC236}">
                <a16:creationId xmlns:a16="http://schemas.microsoft.com/office/drawing/2014/main" id="{0FD63B48-09C3-4297-904C-3CCD86B486BD}"/>
              </a:ext>
            </a:extLst>
          </p:cNvPr>
          <p:cNvSpPr txBox="1">
            <a:spLocks noChangeArrowheads="1"/>
          </p:cNvSpPr>
          <p:nvPr/>
        </p:nvSpPr>
        <p:spPr bwMode="auto">
          <a:xfrm>
            <a:off x="10217150" y="11039476"/>
            <a:ext cx="39497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prstClr val="black"/>
                </a:solidFill>
                <a:latin typeface="Open Sans" panose="020B0606030504020204" pitchFamily="34" charset="0"/>
                <a:cs typeface="Open Sans" panose="020B0606030504020204" pitchFamily="34" charset="0"/>
              </a:rPr>
              <a:t>Lorem Ipsum is simply dummy text of the printing and</a:t>
            </a:r>
          </a:p>
        </p:txBody>
      </p:sp>
      <p:sp>
        <p:nvSpPr>
          <p:cNvPr id="38" name="Rectangle 16">
            <a:extLst>
              <a:ext uri="{FF2B5EF4-FFF2-40B4-BE49-F238E27FC236}">
                <a16:creationId xmlns:a16="http://schemas.microsoft.com/office/drawing/2014/main" id="{2E8C3CF6-E011-40E7-8AFF-28B40564EB14}"/>
              </a:ext>
            </a:extLst>
          </p:cNvPr>
          <p:cNvSpPr>
            <a:spLocks noChangeArrowheads="1"/>
          </p:cNvSpPr>
          <p:nvPr/>
        </p:nvSpPr>
        <p:spPr bwMode="auto">
          <a:xfrm>
            <a:off x="10428927" y="9235975"/>
            <a:ext cx="356329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John Doe</a:t>
            </a:r>
          </a:p>
        </p:txBody>
      </p:sp>
      <p:sp>
        <p:nvSpPr>
          <p:cNvPr id="39" name="Rectangle 24">
            <a:extLst>
              <a:ext uri="{FF2B5EF4-FFF2-40B4-BE49-F238E27FC236}">
                <a16:creationId xmlns:a16="http://schemas.microsoft.com/office/drawing/2014/main" id="{66DCEDFA-2382-4A25-A030-BE444D9F09BD}"/>
              </a:ext>
            </a:extLst>
          </p:cNvPr>
          <p:cNvSpPr>
            <a:spLocks noChangeArrowheads="1"/>
          </p:cNvSpPr>
          <p:nvPr/>
        </p:nvSpPr>
        <p:spPr bwMode="auto">
          <a:xfrm>
            <a:off x="10291454" y="10155793"/>
            <a:ext cx="37379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solidFill>
                  <a:srgbClr val="5B5B5B"/>
                </a:solidFill>
                <a:latin typeface="Montserrat Light" panose="00000400000000000000" pitchFamily="50" charset="-52"/>
              </a:rPr>
              <a:t>Graphics Designer</a:t>
            </a:r>
            <a:endParaRPr lang="en-US" altLang="en-US" sz="2800" dirty="0">
              <a:solidFill>
                <a:prstClr val="black"/>
              </a:solidFill>
            </a:endParaRPr>
          </a:p>
        </p:txBody>
      </p:sp>
      <p:sp>
        <p:nvSpPr>
          <p:cNvPr id="40" name="TextBox 47">
            <a:extLst>
              <a:ext uri="{FF2B5EF4-FFF2-40B4-BE49-F238E27FC236}">
                <a16:creationId xmlns:a16="http://schemas.microsoft.com/office/drawing/2014/main" id="{E80D9803-316B-4E77-946B-4E741F868B5A}"/>
              </a:ext>
            </a:extLst>
          </p:cNvPr>
          <p:cNvSpPr txBox="1">
            <a:spLocks noChangeArrowheads="1"/>
          </p:cNvSpPr>
          <p:nvPr/>
        </p:nvSpPr>
        <p:spPr bwMode="auto">
          <a:xfrm>
            <a:off x="14928848" y="11039476"/>
            <a:ext cx="39497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prstClr val="black"/>
                </a:solidFill>
                <a:latin typeface="Open Sans" panose="020B0606030504020204" pitchFamily="34" charset="0"/>
                <a:cs typeface="Open Sans" panose="020B0606030504020204" pitchFamily="34" charset="0"/>
              </a:rPr>
              <a:t>Lorem Ipsum is simply dummy text of the printing and</a:t>
            </a:r>
          </a:p>
        </p:txBody>
      </p:sp>
      <p:sp>
        <p:nvSpPr>
          <p:cNvPr id="41" name="Rectangle 16">
            <a:extLst>
              <a:ext uri="{FF2B5EF4-FFF2-40B4-BE49-F238E27FC236}">
                <a16:creationId xmlns:a16="http://schemas.microsoft.com/office/drawing/2014/main" id="{3633195D-139B-4E3C-891A-2C7CF8FFA3AB}"/>
              </a:ext>
            </a:extLst>
          </p:cNvPr>
          <p:cNvSpPr>
            <a:spLocks noChangeArrowheads="1"/>
          </p:cNvSpPr>
          <p:nvPr/>
        </p:nvSpPr>
        <p:spPr bwMode="auto">
          <a:xfrm>
            <a:off x="15140625" y="9235975"/>
            <a:ext cx="356329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John Doe</a:t>
            </a:r>
          </a:p>
        </p:txBody>
      </p:sp>
      <p:sp>
        <p:nvSpPr>
          <p:cNvPr id="42" name="Rectangle 24">
            <a:extLst>
              <a:ext uri="{FF2B5EF4-FFF2-40B4-BE49-F238E27FC236}">
                <a16:creationId xmlns:a16="http://schemas.microsoft.com/office/drawing/2014/main" id="{DFB27125-C1E4-4575-9081-94302AD1852F}"/>
              </a:ext>
            </a:extLst>
          </p:cNvPr>
          <p:cNvSpPr>
            <a:spLocks noChangeArrowheads="1"/>
          </p:cNvSpPr>
          <p:nvPr/>
        </p:nvSpPr>
        <p:spPr bwMode="auto">
          <a:xfrm>
            <a:off x="15003152" y="10155793"/>
            <a:ext cx="37379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solidFill>
                  <a:srgbClr val="5B5B5B"/>
                </a:solidFill>
                <a:latin typeface="Montserrat Light" panose="00000400000000000000" pitchFamily="50" charset="-52"/>
              </a:rPr>
              <a:t>Graphics Designer</a:t>
            </a:r>
            <a:endParaRPr lang="en-US" altLang="en-US" sz="2800" dirty="0">
              <a:solidFill>
                <a:prstClr val="black"/>
              </a:solidFill>
            </a:endParaRPr>
          </a:p>
        </p:txBody>
      </p:sp>
      <p:sp>
        <p:nvSpPr>
          <p:cNvPr id="43" name="TextBox 47">
            <a:extLst>
              <a:ext uri="{FF2B5EF4-FFF2-40B4-BE49-F238E27FC236}">
                <a16:creationId xmlns:a16="http://schemas.microsoft.com/office/drawing/2014/main" id="{30A8476C-9A59-456A-84A4-344EE943E16C}"/>
              </a:ext>
            </a:extLst>
          </p:cNvPr>
          <p:cNvSpPr txBox="1">
            <a:spLocks noChangeArrowheads="1"/>
          </p:cNvSpPr>
          <p:nvPr/>
        </p:nvSpPr>
        <p:spPr bwMode="auto">
          <a:xfrm>
            <a:off x="19723100" y="11039476"/>
            <a:ext cx="39497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prstClr val="black"/>
                </a:solidFill>
                <a:latin typeface="Open Sans" panose="020B0606030504020204" pitchFamily="34" charset="0"/>
                <a:cs typeface="Open Sans" panose="020B0606030504020204" pitchFamily="34" charset="0"/>
              </a:rPr>
              <a:t>Lorem Ipsum is simply dummy text of the printing and</a:t>
            </a:r>
          </a:p>
        </p:txBody>
      </p:sp>
      <p:sp>
        <p:nvSpPr>
          <p:cNvPr id="44" name="Rectangle 16">
            <a:extLst>
              <a:ext uri="{FF2B5EF4-FFF2-40B4-BE49-F238E27FC236}">
                <a16:creationId xmlns:a16="http://schemas.microsoft.com/office/drawing/2014/main" id="{83FE6BFC-ECC4-4911-B38B-F8B953DF950D}"/>
              </a:ext>
            </a:extLst>
          </p:cNvPr>
          <p:cNvSpPr>
            <a:spLocks noChangeArrowheads="1"/>
          </p:cNvSpPr>
          <p:nvPr/>
        </p:nvSpPr>
        <p:spPr bwMode="auto">
          <a:xfrm>
            <a:off x="19934877" y="9235975"/>
            <a:ext cx="356329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3600" dirty="0">
                <a:latin typeface="Montserrat" panose="02000505000000020004" pitchFamily="2" charset="0"/>
              </a:rPr>
              <a:t>John Doe</a:t>
            </a:r>
          </a:p>
        </p:txBody>
      </p:sp>
      <p:sp>
        <p:nvSpPr>
          <p:cNvPr id="45" name="Rectangle 24">
            <a:extLst>
              <a:ext uri="{FF2B5EF4-FFF2-40B4-BE49-F238E27FC236}">
                <a16:creationId xmlns:a16="http://schemas.microsoft.com/office/drawing/2014/main" id="{961D0485-FDA6-45C7-AB02-58A7BDECA89D}"/>
              </a:ext>
            </a:extLst>
          </p:cNvPr>
          <p:cNvSpPr>
            <a:spLocks noChangeArrowheads="1"/>
          </p:cNvSpPr>
          <p:nvPr/>
        </p:nvSpPr>
        <p:spPr bwMode="auto">
          <a:xfrm>
            <a:off x="19797404" y="10155793"/>
            <a:ext cx="37379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400" dirty="0">
                <a:solidFill>
                  <a:srgbClr val="5B5B5B"/>
                </a:solidFill>
                <a:latin typeface="Montserrat Light" panose="00000400000000000000" pitchFamily="50" charset="-52"/>
              </a:rPr>
              <a:t>Graphics Designer</a:t>
            </a:r>
            <a:endParaRPr lang="en-US" altLang="en-US" sz="2800" dirty="0">
              <a:solidFill>
                <a:prstClr val="black"/>
              </a:solidFill>
            </a:endParaRPr>
          </a:p>
        </p:txBody>
      </p:sp>
    </p:spTree>
    <p:custDataLst>
      <p:tags r:id="rId1"/>
    </p:custData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1625600" y="1089027"/>
            <a:ext cx="3746500" cy="3749674"/>
          </a:xfrm>
        </p:spPr>
      </p:sp>
      <p:sp>
        <p:nvSpPr>
          <p:cNvPr id="3" name="Picture Placeholder 2"/>
          <p:cNvSpPr>
            <a:spLocks noGrp="1"/>
          </p:cNvSpPr>
          <p:nvPr>
            <p:ph type="pic" sz="quarter" idx="11"/>
          </p:nvPr>
        </p:nvSpPr>
        <p:spPr>
          <a:xfrm>
            <a:off x="7435850" y="1054100"/>
            <a:ext cx="3746500" cy="3749676"/>
          </a:xfrm>
        </p:spPr>
      </p:sp>
      <p:sp>
        <p:nvSpPr>
          <p:cNvPr id="4" name="Picture Placeholder 3"/>
          <p:cNvSpPr>
            <a:spLocks noGrp="1"/>
          </p:cNvSpPr>
          <p:nvPr>
            <p:ph type="pic" sz="quarter" idx="12"/>
          </p:nvPr>
        </p:nvSpPr>
        <p:spPr>
          <a:xfrm>
            <a:off x="13223876" y="1054100"/>
            <a:ext cx="3746500" cy="3749676"/>
          </a:xfrm>
        </p:spPr>
      </p:sp>
      <p:sp>
        <p:nvSpPr>
          <p:cNvPr id="5" name="Picture Placeholder 4"/>
          <p:cNvSpPr>
            <a:spLocks noGrp="1"/>
          </p:cNvSpPr>
          <p:nvPr>
            <p:ph type="pic" sz="quarter" idx="13"/>
          </p:nvPr>
        </p:nvSpPr>
        <p:spPr>
          <a:xfrm>
            <a:off x="19011900" y="1054100"/>
            <a:ext cx="3746500" cy="3749676"/>
          </a:xfrm>
        </p:spPr>
      </p:sp>
      <p:sp>
        <p:nvSpPr>
          <p:cNvPr id="6" name="Picture Placeholder 5"/>
          <p:cNvSpPr>
            <a:spLocks noGrp="1"/>
          </p:cNvSpPr>
          <p:nvPr>
            <p:ph type="pic" sz="quarter" idx="14"/>
          </p:nvPr>
        </p:nvSpPr>
        <p:spPr>
          <a:xfrm>
            <a:off x="1625600" y="7388227"/>
            <a:ext cx="3746500" cy="3749674"/>
          </a:xfrm>
        </p:spPr>
      </p:sp>
      <p:sp>
        <p:nvSpPr>
          <p:cNvPr id="7" name="Picture Placeholder 6"/>
          <p:cNvSpPr>
            <a:spLocks noGrp="1"/>
          </p:cNvSpPr>
          <p:nvPr>
            <p:ph type="pic" sz="quarter" idx="15"/>
          </p:nvPr>
        </p:nvSpPr>
        <p:spPr>
          <a:xfrm>
            <a:off x="7435850" y="7353300"/>
            <a:ext cx="3746500" cy="3749676"/>
          </a:xfrm>
        </p:spPr>
      </p:sp>
      <p:sp>
        <p:nvSpPr>
          <p:cNvPr id="8" name="Picture Placeholder 7"/>
          <p:cNvSpPr>
            <a:spLocks noGrp="1"/>
          </p:cNvSpPr>
          <p:nvPr>
            <p:ph type="pic" sz="quarter" idx="16"/>
          </p:nvPr>
        </p:nvSpPr>
        <p:spPr>
          <a:xfrm>
            <a:off x="13223876" y="7353300"/>
            <a:ext cx="3746500" cy="3749676"/>
          </a:xfrm>
        </p:spPr>
      </p:sp>
      <p:sp>
        <p:nvSpPr>
          <p:cNvPr id="9" name="Picture Placeholder 8"/>
          <p:cNvSpPr>
            <a:spLocks noGrp="1"/>
          </p:cNvSpPr>
          <p:nvPr>
            <p:ph type="pic" sz="quarter" idx="17"/>
          </p:nvPr>
        </p:nvSpPr>
        <p:spPr>
          <a:xfrm>
            <a:off x="19011900" y="7353300"/>
            <a:ext cx="3746500" cy="3749676"/>
          </a:xfrm>
        </p:spPr>
      </p:sp>
      <p:sp>
        <p:nvSpPr>
          <p:cNvPr id="60426" name="Rectangle 16"/>
          <p:cNvSpPr>
            <a:spLocks noChangeArrowheads="1"/>
          </p:cNvSpPr>
          <p:nvPr/>
        </p:nvSpPr>
        <p:spPr bwMode="auto">
          <a:xfrm>
            <a:off x="1995680" y="5095877"/>
            <a:ext cx="307936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5000" dirty="0">
                <a:solidFill>
                  <a:srgbClr val="000000"/>
                </a:solidFill>
                <a:latin typeface="Montserrat" panose="02000505000000020004" pitchFamily="2" charset="0"/>
              </a:rPr>
              <a:t>John Doe</a:t>
            </a:r>
            <a:endParaRPr lang="en-US" altLang="en-US" sz="5000" dirty="0">
              <a:solidFill>
                <a:prstClr val="black"/>
              </a:solidFill>
            </a:endParaRPr>
          </a:p>
        </p:txBody>
      </p:sp>
      <p:sp>
        <p:nvSpPr>
          <p:cNvPr id="60427" name="Rectangle 24"/>
          <p:cNvSpPr>
            <a:spLocks noChangeArrowheads="1"/>
          </p:cNvSpPr>
          <p:nvPr/>
        </p:nvSpPr>
        <p:spPr bwMode="auto">
          <a:xfrm>
            <a:off x="2725847" y="5927727"/>
            <a:ext cx="161903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srgbClr val="5B5B5B"/>
                </a:solidFill>
                <a:latin typeface="Montserrat Light" panose="00000400000000000000" pitchFamily="50" charset="-52"/>
              </a:rPr>
              <a:t>Designer</a:t>
            </a:r>
            <a:endParaRPr lang="en-US" altLang="en-US" sz="2800" dirty="0">
              <a:solidFill>
                <a:prstClr val="black"/>
              </a:solidFill>
            </a:endParaRPr>
          </a:p>
        </p:txBody>
      </p:sp>
      <p:sp>
        <p:nvSpPr>
          <p:cNvPr id="60428" name="Rectangle 16"/>
          <p:cNvSpPr>
            <a:spLocks noChangeArrowheads="1"/>
          </p:cNvSpPr>
          <p:nvPr/>
        </p:nvSpPr>
        <p:spPr bwMode="auto">
          <a:xfrm>
            <a:off x="7815456" y="5095877"/>
            <a:ext cx="307936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5000">
                <a:solidFill>
                  <a:srgbClr val="000000"/>
                </a:solidFill>
                <a:latin typeface="Montserrat" panose="02000505000000020004" pitchFamily="2" charset="0"/>
              </a:rPr>
              <a:t>John Doe</a:t>
            </a:r>
            <a:endParaRPr lang="en-US" altLang="en-US" sz="5000">
              <a:solidFill>
                <a:prstClr val="black"/>
              </a:solidFill>
            </a:endParaRPr>
          </a:p>
        </p:txBody>
      </p:sp>
      <p:sp>
        <p:nvSpPr>
          <p:cNvPr id="60429" name="Rectangle 24"/>
          <p:cNvSpPr>
            <a:spLocks noChangeArrowheads="1"/>
          </p:cNvSpPr>
          <p:nvPr/>
        </p:nvSpPr>
        <p:spPr bwMode="auto">
          <a:xfrm>
            <a:off x="8545623" y="5927727"/>
            <a:ext cx="161903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srgbClr val="5B5B5B"/>
                </a:solidFill>
                <a:latin typeface="Montserrat Light" panose="00000400000000000000" pitchFamily="50" charset="-52"/>
              </a:rPr>
              <a:t>Designer</a:t>
            </a:r>
            <a:endParaRPr lang="en-US" altLang="en-US" sz="2800" dirty="0">
              <a:solidFill>
                <a:prstClr val="black"/>
              </a:solidFill>
            </a:endParaRPr>
          </a:p>
        </p:txBody>
      </p:sp>
      <p:sp>
        <p:nvSpPr>
          <p:cNvPr id="60430" name="Rectangle 16"/>
          <p:cNvSpPr>
            <a:spLocks noChangeArrowheads="1"/>
          </p:cNvSpPr>
          <p:nvPr/>
        </p:nvSpPr>
        <p:spPr bwMode="auto">
          <a:xfrm>
            <a:off x="13636818" y="5092701"/>
            <a:ext cx="307936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5000">
                <a:solidFill>
                  <a:srgbClr val="000000"/>
                </a:solidFill>
                <a:latin typeface="Montserrat" panose="02000505000000020004" pitchFamily="2" charset="0"/>
              </a:rPr>
              <a:t>John Doe</a:t>
            </a:r>
            <a:endParaRPr lang="en-US" altLang="en-US" sz="5000">
              <a:solidFill>
                <a:prstClr val="black"/>
              </a:solidFill>
            </a:endParaRPr>
          </a:p>
        </p:txBody>
      </p:sp>
      <p:sp>
        <p:nvSpPr>
          <p:cNvPr id="60431" name="Rectangle 24"/>
          <p:cNvSpPr>
            <a:spLocks noChangeArrowheads="1"/>
          </p:cNvSpPr>
          <p:nvPr/>
        </p:nvSpPr>
        <p:spPr bwMode="auto">
          <a:xfrm>
            <a:off x="14366985" y="5927727"/>
            <a:ext cx="161903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srgbClr val="5B5B5B"/>
                </a:solidFill>
                <a:latin typeface="Montserrat Light" panose="00000400000000000000" pitchFamily="50" charset="-52"/>
              </a:rPr>
              <a:t>Designer</a:t>
            </a:r>
            <a:endParaRPr lang="en-US" altLang="en-US" sz="2800" dirty="0">
              <a:solidFill>
                <a:prstClr val="black"/>
              </a:solidFill>
            </a:endParaRPr>
          </a:p>
        </p:txBody>
      </p:sp>
      <p:sp>
        <p:nvSpPr>
          <p:cNvPr id="60432" name="Rectangle 16"/>
          <p:cNvSpPr>
            <a:spLocks noChangeArrowheads="1"/>
          </p:cNvSpPr>
          <p:nvPr/>
        </p:nvSpPr>
        <p:spPr bwMode="auto">
          <a:xfrm>
            <a:off x="19458180" y="5092701"/>
            <a:ext cx="307936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5000">
                <a:solidFill>
                  <a:srgbClr val="000000"/>
                </a:solidFill>
                <a:latin typeface="Montserrat" panose="02000505000000020004" pitchFamily="2" charset="0"/>
              </a:rPr>
              <a:t>John Doe</a:t>
            </a:r>
            <a:endParaRPr lang="en-US" altLang="en-US" sz="5000">
              <a:solidFill>
                <a:prstClr val="black"/>
              </a:solidFill>
            </a:endParaRPr>
          </a:p>
        </p:txBody>
      </p:sp>
      <p:sp>
        <p:nvSpPr>
          <p:cNvPr id="60433" name="Rectangle 24"/>
          <p:cNvSpPr>
            <a:spLocks noChangeArrowheads="1"/>
          </p:cNvSpPr>
          <p:nvPr/>
        </p:nvSpPr>
        <p:spPr bwMode="auto">
          <a:xfrm>
            <a:off x="20188347" y="5927727"/>
            <a:ext cx="161903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srgbClr val="5B5B5B"/>
                </a:solidFill>
                <a:latin typeface="Montserrat Light" panose="00000400000000000000" pitchFamily="50" charset="-52"/>
              </a:rPr>
              <a:t>Designer</a:t>
            </a:r>
            <a:endParaRPr lang="en-US" altLang="en-US" sz="2800" dirty="0">
              <a:solidFill>
                <a:prstClr val="black"/>
              </a:solidFill>
            </a:endParaRPr>
          </a:p>
        </p:txBody>
      </p:sp>
      <p:sp>
        <p:nvSpPr>
          <p:cNvPr id="60434" name="Rectangle 16"/>
          <p:cNvSpPr>
            <a:spLocks noChangeArrowheads="1"/>
          </p:cNvSpPr>
          <p:nvPr/>
        </p:nvSpPr>
        <p:spPr bwMode="auto">
          <a:xfrm>
            <a:off x="1995680" y="11395077"/>
            <a:ext cx="307936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5000">
                <a:solidFill>
                  <a:srgbClr val="000000"/>
                </a:solidFill>
                <a:latin typeface="Montserrat" panose="02000505000000020004" pitchFamily="2" charset="0"/>
              </a:rPr>
              <a:t>John Doe</a:t>
            </a:r>
            <a:endParaRPr lang="en-US" altLang="en-US" sz="5000">
              <a:solidFill>
                <a:prstClr val="black"/>
              </a:solidFill>
            </a:endParaRPr>
          </a:p>
        </p:txBody>
      </p:sp>
      <p:sp>
        <p:nvSpPr>
          <p:cNvPr id="60435" name="Rectangle 24"/>
          <p:cNvSpPr>
            <a:spLocks noChangeArrowheads="1"/>
          </p:cNvSpPr>
          <p:nvPr/>
        </p:nvSpPr>
        <p:spPr bwMode="auto">
          <a:xfrm>
            <a:off x="2725847" y="12226927"/>
            <a:ext cx="161903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srgbClr val="5B5B5B"/>
                </a:solidFill>
                <a:latin typeface="Montserrat Light" panose="00000400000000000000" pitchFamily="50" charset="-52"/>
              </a:rPr>
              <a:t>Designer</a:t>
            </a:r>
            <a:endParaRPr lang="en-US" altLang="en-US" sz="2800" dirty="0">
              <a:solidFill>
                <a:prstClr val="black"/>
              </a:solidFill>
            </a:endParaRPr>
          </a:p>
        </p:txBody>
      </p:sp>
      <p:sp>
        <p:nvSpPr>
          <p:cNvPr id="60436" name="Rectangle 16"/>
          <p:cNvSpPr>
            <a:spLocks noChangeArrowheads="1"/>
          </p:cNvSpPr>
          <p:nvPr/>
        </p:nvSpPr>
        <p:spPr bwMode="auto">
          <a:xfrm>
            <a:off x="7815456" y="11395077"/>
            <a:ext cx="307936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5000">
                <a:solidFill>
                  <a:srgbClr val="000000"/>
                </a:solidFill>
                <a:latin typeface="Montserrat" panose="02000505000000020004" pitchFamily="2" charset="0"/>
              </a:rPr>
              <a:t>John Doe</a:t>
            </a:r>
            <a:endParaRPr lang="en-US" altLang="en-US" sz="5000">
              <a:solidFill>
                <a:prstClr val="black"/>
              </a:solidFill>
            </a:endParaRPr>
          </a:p>
        </p:txBody>
      </p:sp>
      <p:sp>
        <p:nvSpPr>
          <p:cNvPr id="60437" name="Rectangle 24"/>
          <p:cNvSpPr>
            <a:spLocks noChangeArrowheads="1"/>
          </p:cNvSpPr>
          <p:nvPr/>
        </p:nvSpPr>
        <p:spPr bwMode="auto">
          <a:xfrm>
            <a:off x="8545623" y="12226927"/>
            <a:ext cx="161903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srgbClr val="5B5B5B"/>
                </a:solidFill>
                <a:latin typeface="Montserrat Light" panose="00000400000000000000" pitchFamily="50" charset="-52"/>
              </a:rPr>
              <a:t>Designer</a:t>
            </a:r>
            <a:endParaRPr lang="en-US" altLang="en-US" sz="2800" dirty="0">
              <a:solidFill>
                <a:prstClr val="black"/>
              </a:solidFill>
            </a:endParaRPr>
          </a:p>
        </p:txBody>
      </p:sp>
      <p:sp>
        <p:nvSpPr>
          <p:cNvPr id="60438" name="Rectangle 16"/>
          <p:cNvSpPr>
            <a:spLocks noChangeArrowheads="1"/>
          </p:cNvSpPr>
          <p:nvPr/>
        </p:nvSpPr>
        <p:spPr bwMode="auto">
          <a:xfrm>
            <a:off x="13636818" y="11391901"/>
            <a:ext cx="307936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5000">
                <a:solidFill>
                  <a:srgbClr val="000000"/>
                </a:solidFill>
                <a:latin typeface="Montserrat" panose="02000505000000020004" pitchFamily="2" charset="0"/>
              </a:rPr>
              <a:t>John Doe</a:t>
            </a:r>
            <a:endParaRPr lang="en-US" altLang="en-US" sz="5000">
              <a:solidFill>
                <a:prstClr val="black"/>
              </a:solidFill>
            </a:endParaRPr>
          </a:p>
        </p:txBody>
      </p:sp>
      <p:sp>
        <p:nvSpPr>
          <p:cNvPr id="60439" name="Rectangle 24"/>
          <p:cNvSpPr>
            <a:spLocks noChangeArrowheads="1"/>
          </p:cNvSpPr>
          <p:nvPr/>
        </p:nvSpPr>
        <p:spPr bwMode="auto">
          <a:xfrm>
            <a:off x="14366985" y="12226927"/>
            <a:ext cx="161903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srgbClr val="5B5B5B"/>
                </a:solidFill>
                <a:latin typeface="Montserrat Light" panose="00000400000000000000" pitchFamily="50" charset="-52"/>
              </a:rPr>
              <a:t>Designer</a:t>
            </a:r>
            <a:endParaRPr lang="en-US" altLang="en-US" sz="2800" dirty="0">
              <a:solidFill>
                <a:prstClr val="black"/>
              </a:solidFill>
            </a:endParaRPr>
          </a:p>
        </p:txBody>
      </p:sp>
      <p:sp>
        <p:nvSpPr>
          <p:cNvPr id="60440" name="Rectangle 16"/>
          <p:cNvSpPr>
            <a:spLocks noChangeArrowheads="1"/>
          </p:cNvSpPr>
          <p:nvPr/>
        </p:nvSpPr>
        <p:spPr bwMode="auto">
          <a:xfrm>
            <a:off x="19458180" y="11391901"/>
            <a:ext cx="307936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5000">
                <a:solidFill>
                  <a:srgbClr val="000000"/>
                </a:solidFill>
                <a:latin typeface="Montserrat" panose="02000505000000020004" pitchFamily="2" charset="0"/>
              </a:rPr>
              <a:t>John Doe</a:t>
            </a:r>
            <a:endParaRPr lang="en-US" altLang="en-US" sz="5000">
              <a:solidFill>
                <a:prstClr val="black"/>
              </a:solidFill>
            </a:endParaRPr>
          </a:p>
        </p:txBody>
      </p:sp>
      <p:sp>
        <p:nvSpPr>
          <p:cNvPr id="60441" name="Rectangle 24"/>
          <p:cNvSpPr>
            <a:spLocks noChangeArrowheads="1"/>
          </p:cNvSpPr>
          <p:nvPr/>
        </p:nvSpPr>
        <p:spPr bwMode="auto">
          <a:xfrm>
            <a:off x="20188347" y="12226927"/>
            <a:ext cx="161903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defTabSz="1828800" eaLnBrk="0" fontAlgn="base" hangingPunct="0">
              <a:spcBef>
                <a:spcPct val="0"/>
              </a:spcBef>
              <a:spcAft>
                <a:spcPct val="0"/>
              </a:spcAft>
            </a:pPr>
            <a:r>
              <a:rPr lang="en-US" altLang="en-US" sz="2800" dirty="0">
                <a:solidFill>
                  <a:srgbClr val="5B5B5B"/>
                </a:solidFill>
                <a:latin typeface="Montserrat Light" panose="00000400000000000000" pitchFamily="50" charset="-52"/>
              </a:rPr>
              <a:t>Designer</a:t>
            </a:r>
            <a:endParaRPr lang="en-US" altLang="en-US" sz="2800" dirty="0">
              <a:solidFill>
                <a:prstClr val="black"/>
              </a:solidFill>
            </a:endParaRPr>
          </a:p>
        </p:txBody>
      </p:sp>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DESIGN_ID_OFFICE THEME" val="wcTee1vX"/>
  <p:tag name="ARTICULATE_PROJECT_OPEN" val="0"/>
  <p:tag name="ARTICULATE_SLIDE_COUNT"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Custom 34">
      <a:dk1>
        <a:srgbClr val="272E3A"/>
      </a:dk1>
      <a:lt1>
        <a:sysClr val="window" lastClr="FFFFFF"/>
      </a:lt1>
      <a:dk2>
        <a:srgbClr val="272E3A"/>
      </a:dk2>
      <a:lt2>
        <a:srgbClr val="E7E6E6"/>
      </a:lt2>
      <a:accent1>
        <a:srgbClr val="264653"/>
      </a:accent1>
      <a:accent2>
        <a:srgbClr val="2A9D8F"/>
      </a:accent2>
      <a:accent3>
        <a:srgbClr val="E9C46A"/>
      </a:accent3>
      <a:accent4>
        <a:srgbClr val="F4A261"/>
      </a:accent4>
      <a:accent5>
        <a:srgbClr val="E76F51"/>
      </a:accent5>
      <a:accent6>
        <a:srgbClr val="FFF9E7"/>
      </a:accent6>
      <a:hlink>
        <a:srgbClr val="FFE18B"/>
      </a:hlink>
      <a:folHlink>
        <a:srgbClr val="954F72"/>
      </a:folHlink>
    </a:clrScheme>
    <a:fontScheme name="Custom 43">
      <a:majorFont>
        <a:latin typeface="Montserrat"/>
        <a:ea typeface=""/>
        <a:cs typeface=""/>
      </a:majorFont>
      <a:minorFont>
        <a:latin typeface="Montserrat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8_Office Theme">
  <a:themeElements>
    <a:clrScheme name="Custom 21">
      <a:dk1>
        <a:srgbClr val="272E3A"/>
      </a:dk1>
      <a:lt1>
        <a:sysClr val="window" lastClr="FFFFFF"/>
      </a:lt1>
      <a:dk2>
        <a:srgbClr val="272E3A"/>
      </a:dk2>
      <a:lt2>
        <a:srgbClr val="E7E6E6"/>
      </a:lt2>
      <a:accent1>
        <a:srgbClr val="264653"/>
      </a:accent1>
      <a:accent2>
        <a:srgbClr val="2A9D8F"/>
      </a:accent2>
      <a:accent3>
        <a:srgbClr val="E9C46A"/>
      </a:accent3>
      <a:accent4>
        <a:srgbClr val="F4A261"/>
      </a:accent4>
      <a:accent5>
        <a:srgbClr val="E76F51"/>
      </a:accent5>
      <a:accent6>
        <a:srgbClr val="FFF9E7"/>
      </a:accent6>
      <a:hlink>
        <a:srgbClr val="FFE18B"/>
      </a:hlink>
      <a:folHlink>
        <a:srgbClr val="954F72"/>
      </a:folHlink>
    </a:clrScheme>
    <a:fontScheme name="Custom 43">
      <a:majorFont>
        <a:latin typeface="Montserrat"/>
        <a:ea typeface=""/>
        <a:cs typeface=""/>
      </a:majorFont>
      <a:minorFont>
        <a:latin typeface="Montserrat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Meaningful Template">
  <a:themeElements>
    <a:clrScheme name="Custom 33">
      <a:dk1>
        <a:srgbClr val="000000"/>
      </a:dk1>
      <a:lt1>
        <a:srgbClr val="FFFFFF"/>
      </a:lt1>
      <a:dk2>
        <a:srgbClr val="5E6970"/>
      </a:dk2>
      <a:lt2>
        <a:srgbClr val="FFFFFF"/>
      </a:lt2>
      <a:accent1>
        <a:srgbClr val="264653"/>
      </a:accent1>
      <a:accent2>
        <a:srgbClr val="2A9D8F"/>
      </a:accent2>
      <a:accent3>
        <a:srgbClr val="E9C46A"/>
      </a:accent3>
      <a:accent4>
        <a:srgbClr val="F4A261"/>
      </a:accent4>
      <a:accent5>
        <a:srgbClr val="E76F51"/>
      </a:accent5>
      <a:accent6>
        <a:srgbClr val="E76F51"/>
      </a:accent6>
      <a:hlink>
        <a:srgbClr val="2A9D8F"/>
      </a:hlink>
      <a:folHlink>
        <a:srgbClr val="000000"/>
      </a:folHlink>
    </a:clrScheme>
    <a:fontScheme name="Custom 81">
      <a:majorFont>
        <a:latin typeface="Montserrat SemiBold"/>
        <a:ea typeface=""/>
        <a:cs typeface=""/>
      </a:majorFont>
      <a:minorFont>
        <a:latin typeface="Montserrat Light"/>
        <a:ea typeface=""/>
        <a:cs typeface=""/>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Default Theme">
  <a:themeElements>
    <a:clrScheme name="Air Light 2">
      <a:dk1>
        <a:srgbClr val="7F7F7F"/>
      </a:dk1>
      <a:lt1>
        <a:srgbClr val="FFFFFF"/>
      </a:lt1>
      <a:dk2>
        <a:srgbClr val="000000"/>
      </a:dk2>
      <a:lt2>
        <a:srgbClr val="FFFFFF"/>
      </a:lt2>
      <a:accent1>
        <a:srgbClr val="000000"/>
      </a:accent1>
      <a:accent2>
        <a:srgbClr val="D6AE7E"/>
      </a:accent2>
      <a:accent3>
        <a:srgbClr val="545557"/>
      </a:accent3>
      <a:accent4>
        <a:srgbClr val="91969B"/>
      </a:accent4>
      <a:accent5>
        <a:srgbClr val="4B5050"/>
      </a:accent5>
      <a:accent6>
        <a:srgbClr val="91969B"/>
      </a:accent6>
      <a:hlink>
        <a:srgbClr val="4B5050"/>
      </a:hlink>
      <a:folHlink>
        <a:srgbClr val="19BB9B"/>
      </a:folHlink>
    </a:clrScheme>
    <a:fontScheme name="Custom 1">
      <a:majorFont>
        <a:latin typeface="Lato"/>
        <a:ea typeface=""/>
        <a:cs typeface=""/>
      </a:majorFont>
      <a:minorFont>
        <a:latin typeface="La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85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1737</TotalTime>
  <Words>12043</Words>
  <Application>Microsoft Office PowerPoint</Application>
  <PresentationFormat>Custom</PresentationFormat>
  <Paragraphs>1290</Paragraphs>
  <Slides>209</Slides>
  <Notes>21</Notes>
  <HiddenSlides>0</HiddenSlides>
  <MMClips>0</MMClips>
  <ScaleCrop>false</ScaleCrop>
  <HeadingPairs>
    <vt:vector size="6" baseType="variant">
      <vt:variant>
        <vt:lpstr>Fonts Used</vt:lpstr>
      </vt:variant>
      <vt:variant>
        <vt:i4>26</vt:i4>
      </vt:variant>
      <vt:variant>
        <vt:lpstr>Theme</vt:lpstr>
      </vt:variant>
      <vt:variant>
        <vt:i4>4</vt:i4>
      </vt:variant>
      <vt:variant>
        <vt:lpstr>Slide Titles</vt:lpstr>
      </vt:variant>
      <vt:variant>
        <vt:i4>209</vt:i4>
      </vt:variant>
    </vt:vector>
  </HeadingPairs>
  <TitlesOfParts>
    <vt:vector size="239" baseType="lpstr">
      <vt:lpstr>Aller</vt:lpstr>
      <vt:lpstr>Aller Bold</vt:lpstr>
      <vt:lpstr>Aller Light</vt:lpstr>
      <vt:lpstr>Arial</vt:lpstr>
      <vt:lpstr>Calibri</vt:lpstr>
      <vt:lpstr>Calibri Light</vt:lpstr>
      <vt:lpstr>Gill Sans</vt:lpstr>
      <vt:lpstr>Lato</vt:lpstr>
      <vt:lpstr>Lato Light</vt:lpstr>
      <vt:lpstr>Montserrat</vt:lpstr>
      <vt:lpstr>Montserrat Hairline</vt:lpstr>
      <vt:lpstr>Montserrat Light</vt:lpstr>
      <vt:lpstr>Montserrat Medium</vt:lpstr>
      <vt:lpstr>Montserrat Semi</vt:lpstr>
      <vt:lpstr>Montserrat Semi Bold</vt:lpstr>
      <vt:lpstr>Montserrat SemiBold</vt:lpstr>
      <vt:lpstr>Montserrat Ultra Light</vt:lpstr>
      <vt:lpstr>Open Sans</vt:lpstr>
      <vt:lpstr>Open Sans Light</vt:lpstr>
      <vt:lpstr>Open Sans Semibold</vt:lpstr>
      <vt:lpstr>Oswald</vt:lpstr>
      <vt:lpstr>Playfair Display SC</vt:lpstr>
      <vt:lpstr>Poppins Light</vt:lpstr>
      <vt:lpstr>Raleway</vt:lpstr>
      <vt:lpstr>Roboto Light</vt:lpstr>
      <vt:lpstr>Roboto Thin</vt:lpstr>
      <vt:lpstr>Office Theme</vt:lpstr>
      <vt:lpstr>8_Office Theme</vt:lpstr>
      <vt:lpstr>Meaningful Template</vt:lpstr>
      <vt:lpstr>Default Theme</vt:lpstr>
      <vt:lpstr>PowerPoint Presentation</vt:lpstr>
      <vt:lpstr>PowerPoint Presentation</vt:lpstr>
      <vt:lpstr>PowerPoint Presentation</vt:lpstr>
      <vt:lpstr>PowerPoint Presentation</vt:lpstr>
      <vt:lpstr>PowerPoint Presentation</vt:lpstr>
      <vt:lpstr>PowerPoint Presentation</vt:lpstr>
      <vt:lpstr>CIRCULAR PHOTO PLACEHOLDER</vt:lpstr>
      <vt:lpstr>POWERPOINT KNOWLEDGE NOT REQUIRED</vt:lpstr>
      <vt:lpstr>POWERPOINT KNOWLEDGE NOT REQUIRED</vt:lpstr>
      <vt:lpstr>PLACE YOUR PHOTO IN PROFESSIONAL WAY</vt:lpstr>
      <vt:lpstr>PLACE YOUR PHOTO IN PROFESSIONAL WAY</vt:lpstr>
      <vt:lpstr>TAKE YOUR CURRENT DATA INTO NEXT LEVEL</vt:lpstr>
      <vt:lpstr>PowerPoint Presentation</vt:lpstr>
      <vt:lpstr>PowerPoint Presentation</vt:lpstr>
      <vt:lpstr>PowerPoint Presentation</vt:lpstr>
      <vt:lpstr>PowerPoint Presentation</vt:lpstr>
      <vt:lpstr>PowerPoint Presentation</vt:lpstr>
      <vt:lpstr>PowerPoint Presentation</vt:lpstr>
      <vt:lpstr>WHAT I DO</vt:lpstr>
      <vt:lpstr>TITLE HERE </vt:lpstr>
      <vt:lpstr>PowerPoint Presentation</vt:lpstr>
      <vt:lpstr>Creat Members</vt:lpstr>
      <vt:lpstr>KABIR KHAN </vt:lpstr>
      <vt:lpstr>John Doe</vt:lpstr>
      <vt:lpstr>Our Team</vt:lpstr>
      <vt:lpstr>Social Media Analysis</vt:lpstr>
      <vt:lpstr>Event  creator Mark Sbilberg</vt:lpstr>
      <vt:lpstr>Team members</vt:lpstr>
      <vt:lpstr>PowerPoint Presentation</vt:lpstr>
      <vt:lpstr>PLAYING WITH YOUR PHOTO DATA</vt:lpstr>
      <vt:lpstr>PLACE YOUR PHOTO IN PROFESSIONAL WAY</vt:lpstr>
      <vt:lpstr>POWERPOINT KNOWLEDGE NOT REQUIRED</vt:lpstr>
      <vt:lpstr>PLACE YOUR PHOTO IN PROFESSIONAL WAY</vt:lpstr>
      <vt:lpstr>PLACE YOUR PHOTO IN PROFESSIONAL WAY</vt:lpstr>
      <vt:lpstr>TONS OF SMART PHOTO PLACEHOLDER</vt:lpstr>
      <vt:lpstr>POWERPOINT KNOWLEDGE NOT REQUIRED</vt:lpstr>
      <vt:lpstr>PLACE YOUR PHOTO IN PROFESSIONAL WAY</vt:lpstr>
      <vt:lpstr>PLACE YOUR PHOTO IN PROFESSIONAL WAY</vt:lpstr>
      <vt:lpstr>Lots of placeholder master slides</vt:lpstr>
      <vt:lpstr>Lots of placeholder master slides</vt:lpstr>
      <vt:lpstr>Lots of placeholder master slides</vt:lpstr>
      <vt:lpstr>Lots of placeholder master slides</vt:lpstr>
      <vt:lpstr>Lots of placeholder master slides</vt:lpstr>
      <vt:lpstr>Lots of placeholder master slides</vt:lpstr>
      <vt:lpstr>Lots of placeholder master slides</vt:lpstr>
      <vt:lpstr>Lots of placeholder master slides</vt:lpstr>
      <vt:lpstr>Lots of placeholder master slides</vt:lpstr>
      <vt:lpstr>Lots of placeholder master slides</vt:lpstr>
      <vt:lpstr>Lots of placeholder master slides</vt:lpstr>
      <vt:lpstr>Lots of placeholder master slides</vt:lpstr>
      <vt:lpstr>Lots of placeholder master slides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Three Images Placeholder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About Us</vt:lpstr>
      <vt:lpstr>About Us</vt:lpstr>
      <vt:lpstr>About Us</vt:lpstr>
      <vt:lpstr>About Us</vt:lpstr>
      <vt:lpstr>How can we do business</vt:lpstr>
      <vt:lpstr>How can we do business</vt:lpstr>
      <vt:lpstr>How can we do business</vt:lpstr>
      <vt:lpstr>How can we do business</vt:lpstr>
      <vt:lpstr>What We Can Do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purno biswas</dc:creator>
  <cp:lastModifiedBy>reza kabir</cp:lastModifiedBy>
  <cp:revision>72</cp:revision>
  <dcterms:created xsi:type="dcterms:W3CDTF">2020-03-29T10:33:05Z</dcterms:created>
  <dcterms:modified xsi:type="dcterms:W3CDTF">2020-06-12T14:50:58Z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5A7C3E75-874A-46A1-92E2-5E0E153E7201</vt:lpwstr>
  </property>
  <property fmtid="{D5CDD505-2E9C-101B-9397-08002B2CF9AE}" pid="3" name="ArticulatePath">
    <vt:lpwstr>https://d.docs.live.net/bfdbf960b5fc32c3/02. aPresentation/01. Current Clients/12. Graphicriver/03. Purnendu Biswas/01. ARROWS^</vt:lpwstr>
  </property>
</Properties>
</file>

<file path=docProps/thumbnail.jpeg>
</file>